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charts/chart1.xml" ContentType="application/vnd.openxmlformats-officedocument.drawingml.chart+xml"/>
  <Override PartName="/ppt/charts/chart2.xml" ContentType="application/vnd.openxmlformats-officedocument.drawingml.chart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diagrams/data1.xml" ContentType="application/vnd.openxmlformats-officedocument.drawingml.diagramData+xml"/>
  <Override PartName="/ppt/diagrams/layout1.xml" ContentType="application/vnd.openxmlformats-officedocument.drawingml.diagramLayout+xml"/>
  <Override PartName="/ppt/diagrams/quickStyle1.xml" ContentType="application/vnd.openxmlformats-officedocument.drawingml.diagramStyle+xml"/>
  <Override PartName="/ppt/diagrams/colors1.xml" ContentType="application/vnd.openxmlformats-officedocument.drawingml.diagramColors+xml"/>
  <Override PartName="/ppt/diagrams/drawing1.xml" ContentType="application/vnd.ms-office.drawingml.diagramDrawing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960" r:id="rId1"/>
  </p:sldMasterIdLst>
  <p:notesMasterIdLst>
    <p:notesMasterId r:id="rId7"/>
  </p:notesMasterIdLst>
  <p:sldIdLst>
    <p:sldId id="258" r:id="rId2"/>
    <p:sldId id="268" r:id="rId3"/>
    <p:sldId id="266" r:id="rId4"/>
    <p:sldId id="264" r:id="rId5"/>
    <p:sldId id="261" r:id="rId6"/>
  </p:sldIdLst>
  <p:sldSz cx="9144000" cy="6858000" type="screen4x3"/>
  <p:notesSz cx="7102475" cy="10234613"/>
  <p:defaultTextStyle>
    <a:defPPr>
      <a:defRPr lang="ru-RU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288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F193EA"/>
    <a:srgbClr val="FF33CC"/>
    <a:srgbClr val="FF9900"/>
    <a:srgbClr val="CCCCFF"/>
    <a:srgbClr val="006666"/>
    <a:srgbClr val="E42C3E"/>
    <a:srgbClr val="207A20"/>
    <a:srgbClr val="144C14"/>
    <a:srgbClr val="114717"/>
    <a:srgbClr val="0A280A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33099" autoAdjust="0"/>
    <p:restoredTop sz="96737" autoAdjust="0"/>
  </p:normalViewPr>
  <p:slideViewPr>
    <p:cSldViewPr>
      <p:cViewPr varScale="1">
        <p:scale>
          <a:sx n="83" d="100"/>
          <a:sy n="83" d="100"/>
        </p:scale>
        <p:origin x="893" y="82"/>
      </p:cViewPr>
      <p:guideLst>
        <p:guide orient="horz" pos="2160"/>
        <p:guide pos="2880"/>
      </p:guideLst>
    </p:cSldViewPr>
  </p:slideViewPr>
  <p:outlineViewPr>
    <p:cViewPr>
      <p:scale>
        <a:sx n="33" d="100"/>
        <a:sy n="33" d="100"/>
      </p:scale>
      <p:origin x="0" y="0"/>
    </p:cViewPr>
    <p:sldLst>
      <p:sld r:id="rId1" collapse="1"/>
    </p:sldLst>
  </p:outlineViewPr>
  <p:notesTextViewPr>
    <p:cViewPr>
      <p:scale>
        <a:sx n="100" d="100"/>
        <a:sy n="100" d="100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presProps" Target="presProps.xml"/><Relationship Id="rId3" Type="http://schemas.openxmlformats.org/officeDocument/2006/relationships/slide" Target="slides/slide2.xml"/><Relationship Id="rId7" Type="http://schemas.openxmlformats.org/officeDocument/2006/relationships/notesMaster" Target="notesMasters/notesMaster1.xml"/><Relationship Id="rId2" Type="http://schemas.openxmlformats.org/officeDocument/2006/relationships/slide" Target="slides/slide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tableStyles" Target="tableStyles.xml"/><Relationship Id="rId5" Type="http://schemas.openxmlformats.org/officeDocument/2006/relationships/slide" Target="slides/slide4.xml"/><Relationship Id="rId10" Type="http://schemas.openxmlformats.org/officeDocument/2006/relationships/theme" Target="theme/theme1.xml"/><Relationship Id="rId4" Type="http://schemas.openxmlformats.org/officeDocument/2006/relationships/slide" Target="slides/slide3.xml"/><Relationship Id="rId9" Type="http://schemas.openxmlformats.org/officeDocument/2006/relationships/viewProps" Target="viewProps.xml"/></Relationships>
</file>

<file path=ppt/_rels/viewProps.xml.rels><?xml version="1.0" encoding="UTF-8" standalone="yes"?>
<Relationships xmlns="http://schemas.openxmlformats.org/package/2006/relationships"><Relationship Id="rId1" Type="http://schemas.openxmlformats.org/officeDocument/2006/relationships/slide" Target="slides/slide2.xml"/></Relationships>
</file>

<file path=ppt/charts/_rels/chart1.xml.rels><?xml version="1.0" encoding="UTF-8" standalone="yes"?>
<Relationships xmlns="http://schemas.openxmlformats.org/package/2006/relationships"><Relationship Id="rId1" Type="http://schemas.openxmlformats.org/officeDocument/2006/relationships/oleObject" Target="file:///C:\Users\Kazbek\Desktop\&#1080;&#1085;&#1092;&#1086;&#1075;&#1088;&#1072;&#1092;&#1080;&#1082;&#1072;\&#1087;&#1086;&#1087;&#1091;&#1083;&#1103;&#1088;&#1085;&#1099;&#1077;%20&#1080;&#1084;&#1077;&#1085;&#1072;%20&#1085;&#1072;%202019%20&#1075;&#1086;&#1076;\&#1080;&#1085;&#1092;&#1086;&#1075;&#1088;&#1072;&#1092;&#1080;&#1082;&#1072;%20&#1085;&#1072;%202020&#1075;\93&#1087;&#1088;&#1080;&#1083;&#1086;&#1078;&#1077;&#1085;&#1080;&#1077;.xls" TargetMode="External"/></Relationships>
</file>

<file path=ppt/charts/_rels/chart2.xml.rels><?xml version="1.0" encoding="UTF-8" standalone="yes"?>
<Relationships xmlns="http://schemas.openxmlformats.org/package/2006/relationships"><Relationship Id="rId1" Type="http://schemas.openxmlformats.org/officeDocument/2006/relationships/oleObject" Target="file:///C:\Users\Kazbek\Desktop\&#1080;&#1085;&#1092;&#1086;&#1075;&#1088;&#1072;&#1092;&#1080;&#1082;&#1072;\&#1087;&#1086;&#1087;&#1091;&#1083;&#1103;&#1088;&#1085;&#1099;&#1077;%20&#1080;&#1084;&#1077;&#1085;&#1072;%20&#1085;&#1072;%202019%20&#1075;&#1086;&#1076;\&#1080;&#1085;&#1092;&#1086;&#1075;&#1088;&#1072;&#1092;&#1080;&#1082;&#1072;%20&#1085;&#1072;%202020&#1075;\93&#1087;&#1088;&#1080;&#1083;&#1086;&#1078;&#1077;&#1085;&#1080;&#1077;.xls" TargetMode="External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clustered"/>
        <c:varyColors val="0"/>
        <c:ser>
          <c:idx val="0"/>
          <c:order val="0"/>
          <c:tx>
            <c:strRef>
              <c:f>'популярные имена_РК'!$I$4:$I$5</c:f>
              <c:strCache>
                <c:ptCount val="2"/>
                <c:pt idx="0">
                  <c:v>мальчики</c:v>
                </c:pt>
                <c:pt idx="1">
                  <c:v>Количество</c:v>
                </c:pt>
              </c:strCache>
            </c:strRef>
          </c:tx>
          <c:invertIfNegative val="0"/>
          <c:dLbls>
            <c:spPr>
              <a:noFill/>
              <a:ln w="25400">
                <a:noFill/>
              </a:ln>
            </c:sp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0"/>
              </c:ext>
            </c:extLst>
          </c:dLbls>
          <c:cat>
            <c:strRef>
              <c:f>'популярные имена_РК'!$H$6:$H$25</c:f>
              <c:strCache>
                <c:ptCount val="20"/>
                <c:pt idx="0">
                  <c:v>МИРАС</c:v>
                </c:pt>
                <c:pt idx="1">
                  <c:v>МУХАММАД</c:v>
                </c:pt>
                <c:pt idx="2">
                  <c:v>АЛАН</c:v>
                </c:pt>
                <c:pt idx="3">
                  <c:v>РАСУЛ</c:v>
                </c:pt>
                <c:pt idx="4">
                  <c:v>МАНСҰР</c:v>
                </c:pt>
                <c:pt idx="5">
                  <c:v>МУСЛИМ</c:v>
                </c:pt>
                <c:pt idx="6">
                  <c:v>ИСЛАМ</c:v>
                </c:pt>
                <c:pt idx="7">
                  <c:v>ЕРАСЫЛ</c:v>
                </c:pt>
                <c:pt idx="8">
                  <c:v>ОМАР</c:v>
                </c:pt>
                <c:pt idx="9">
                  <c:v>САНЖАР</c:v>
                </c:pt>
                <c:pt idx="10">
                  <c:v>ИБРАҺИМ</c:v>
                </c:pt>
                <c:pt idx="11">
                  <c:v>АРСЕН</c:v>
                </c:pt>
                <c:pt idx="12">
                  <c:v>РАМАЗАН</c:v>
                </c:pt>
                <c:pt idx="13">
                  <c:v>АЛИ</c:v>
                </c:pt>
                <c:pt idx="14">
                  <c:v>АЛИНҰР</c:v>
                </c:pt>
                <c:pt idx="15">
                  <c:v>АМИР</c:v>
                </c:pt>
                <c:pt idx="16">
                  <c:v>АЛДИЯР</c:v>
                </c:pt>
                <c:pt idx="17">
                  <c:v>НҰРИСЛАМ</c:v>
                </c:pt>
                <c:pt idx="18">
                  <c:v>АЙСҰЛТАН</c:v>
                </c:pt>
                <c:pt idx="19">
                  <c:v>АЛИХАН</c:v>
                </c:pt>
              </c:strCache>
            </c:strRef>
          </c:cat>
          <c:val>
            <c:numRef>
              <c:f>'популярные имена_РК'!$I$6:$I$25</c:f>
              <c:numCache>
                <c:formatCode>General</c:formatCode>
                <c:ptCount val="20"/>
                <c:pt idx="0">
                  <c:v>1447</c:v>
                </c:pt>
                <c:pt idx="1">
                  <c:v>1523</c:v>
                </c:pt>
                <c:pt idx="2">
                  <c:v>1539</c:v>
                </c:pt>
                <c:pt idx="3">
                  <c:v>1554</c:v>
                </c:pt>
                <c:pt idx="4">
                  <c:v>1581</c:v>
                </c:pt>
                <c:pt idx="5">
                  <c:v>1682</c:v>
                </c:pt>
                <c:pt idx="6">
                  <c:v>1755</c:v>
                </c:pt>
                <c:pt idx="7">
                  <c:v>1758</c:v>
                </c:pt>
                <c:pt idx="8">
                  <c:v>1763</c:v>
                </c:pt>
                <c:pt idx="9">
                  <c:v>1845</c:v>
                </c:pt>
                <c:pt idx="10">
                  <c:v>1856</c:v>
                </c:pt>
                <c:pt idx="11">
                  <c:v>1857</c:v>
                </c:pt>
                <c:pt idx="12">
                  <c:v>1957</c:v>
                </c:pt>
                <c:pt idx="13">
                  <c:v>2050</c:v>
                </c:pt>
                <c:pt idx="14">
                  <c:v>2266</c:v>
                </c:pt>
                <c:pt idx="15">
                  <c:v>2348</c:v>
                </c:pt>
                <c:pt idx="16">
                  <c:v>2362</c:v>
                </c:pt>
                <c:pt idx="17">
                  <c:v>2959</c:v>
                </c:pt>
                <c:pt idx="18">
                  <c:v>3377</c:v>
                </c:pt>
                <c:pt idx="19">
                  <c:v>4661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B652-4E7E-B827-C6535423C46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-25"/>
        <c:axId val="97132384"/>
        <c:axId val="97137872"/>
      </c:barChart>
      <c:catAx>
        <c:axId val="97132384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crossAx val="97137872"/>
        <c:crosses val="autoZero"/>
        <c:auto val="1"/>
        <c:lblAlgn val="ctr"/>
        <c:lblOffset val="100"/>
        <c:noMultiLvlLbl val="0"/>
      </c:catAx>
      <c:valAx>
        <c:axId val="97137872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9713238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900">
          <a:latin typeface="+mn-lt"/>
        </a:defRPr>
      </a:pPr>
      <a:endParaRPr lang="ru-RU"/>
    </a:p>
  </c:txPr>
  <c:externalData r:id="rId1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4"/>
    </mc:Choice>
    <mc:Fallback>
      <c:style val="4"/>
    </mc:Fallback>
  </mc:AlternateContent>
  <c:chart>
    <c:autoTitleDeleted val="1"/>
    <c:plotArea>
      <c:layout/>
      <c:barChart>
        <c:barDir val="bar"/>
        <c:grouping val="clustered"/>
        <c:varyColors val="0"/>
        <c:ser>
          <c:idx val="0"/>
          <c:order val="0"/>
          <c:tx>
            <c:strRef>
              <c:f>Лист1!$T$2:$T$3</c:f>
              <c:strCache>
                <c:ptCount val="2"/>
                <c:pt idx="0">
                  <c:v>девочки</c:v>
                </c:pt>
                <c:pt idx="1">
                  <c:v>Количество</c:v>
                </c:pt>
              </c:strCache>
            </c:strRef>
          </c:tx>
          <c:spPr>
            <a:solidFill>
              <a:srgbClr val="C00000"/>
            </a:solidFill>
          </c:spPr>
          <c:invertIfNegative val="0"/>
          <c:dLbls>
            <c:spPr>
              <a:noFill/>
              <a:ln w="25400">
                <a:noFill/>
              </a:ln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900"/>
                </a:pPr>
                <a:endParaRPr lang="ru-R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0"/>
              </c:ext>
            </c:extLst>
          </c:dLbls>
          <c:cat>
            <c:strRef>
              <c:f>Лист1!$S$4:$S$23</c:f>
              <c:strCache>
                <c:ptCount val="20"/>
                <c:pt idx="0">
                  <c:v>СОФИЯ</c:v>
                </c:pt>
                <c:pt idx="1">
                  <c:v>ӘМИНА</c:v>
                </c:pt>
                <c:pt idx="2">
                  <c:v>АЯНА</c:v>
                </c:pt>
                <c:pt idx="3">
                  <c:v>ІНЖУ</c:v>
                </c:pt>
                <c:pt idx="4">
                  <c:v>МАРИЯМ</c:v>
                </c:pt>
                <c:pt idx="5">
                  <c:v>АДИНА</c:v>
                </c:pt>
                <c:pt idx="6">
                  <c:v>АЙКӨРКЕМ</c:v>
                </c:pt>
                <c:pt idx="7">
                  <c:v>САФИЯ</c:v>
                </c:pt>
                <c:pt idx="8">
                  <c:v>КӘУСАР</c:v>
                </c:pt>
                <c:pt idx="9">
                  <c:v>АМИНА</c:v>
                </c:pt>
                <c:pt idx="10">
                  <c:v>АЙАРУ</c:v>
                </c:pt>
                <c:pt idx="11">
                  <c:v>ТОМИРИС</c:v>
                </c:pt>
                <c:pt idx="12">
                  <c:v>АЙЫМ</c:v>
                </c:pt>
                <c:pt idx="13">
                  <c:v>АЯЛА</c:v>
                </c:pt>
                <c:pt idx="14">
                  <c:v>АЙЗЕРЕ</c:v>
                </c:pt>
                <c:pt idx="15">
                  <c:v>АСЫЛЫМ</c:v>
                </c:pt>
                <c:pt idx="16">
                  <c:v>АЙША</c:v>
                </c:pt>
                <c:pt idx="17">
                  <c:v>РАЯНА</c:v>
                </c:pt>
                <c:pt idx="18">
                  <c:v>АЙЛИН</c:v>
                </c:pt>
                <c:pt idx="19">
                  <c:v>МЕДИНА</c:v>
                </c:pt>
              </c:strCache>
            </c:strRef>
          </c:cat>
          <c:val>
            <c:numRef>
              <c:f>Лист1!$T$4:$T$23</c:f>
              <c:numCache>
                <c:formatCode>General</c:formatCode>
                <c:ptCount val="20"/>
                <c:pt idx="0">
                  <c:v>1553</c:v>
                </c:pt>
                <c:pt idx="1">
                  <c:v>1673</c:v>
                </c:pt>
                <c:pt idx="2">
                  <c:v>1804</c:v>
                </c:pt>
                <c:pt idx="3">
                  <c:v>1866</c:v>
                </c:pt>
                <c:pt idx="4">
                  <c:v>1962</c:v>
                </c:pt>
                <c:pt idx="5">
                  <c:v>1992</c:v>
                </c:pt>
                <c:pt idx="6">
                  <c:v>2234</c:v>
                </c:pt>
                <c:pt idx="7">
                  <c:v>2381</c:v>
                </c:pt>
                <c:pt idx="8">
                  <c:v>2435</c:v>
                </c:pt>
                <c:pt idx="9">
                  <c:v>3120</c:v>
                </c:pt>
                <c:pt idx="10">
                  <c:v>3303</c:v>
                </c:pt>
                <c:pt idx="11">
                  <c:v>3354</c:v>
                </c:pt>
                <c:pt idx="12">
                  <c:v>3739</c:v>
                </c:pt>
                <c:pt idx="13">
                  <c:v>4315</c:v>
                </c:pt>
                <c:pt idx="14">
                  <c:v>4364</c:v>
                </c:pt>
                <c:pt idx="15">
                  <c:v>4443</c:v>
                </c:pt>
                <c:pt idx="16">
                  <c:v>4619</c:v>
                </c:pt>
                <c:pt idx="17">
                  <c:v>4678</c:v>
                </c:pt>
                <c:pt idx="18">
                  <c:v>4946</c:v>
                </c:pt>
                <c:pt idx="19">
                  <c:v>5534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E24A-4738-9561-41EBE51C89B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-25"/>
        <c:axId val="97137480"/>
        <c:axId val="97134736"/>
      </c:barChart>
      <c:catAx>
        <c:axId val="97137480"/>
        <c:scaling>
          <c:orientation val="minMax"/>
        </c:scaling>
        <c:delete val="0"/>
        <c:axPos val="r"/>
        <c:numFmt formatCode="General" sourceLinked="1"/>
        <c:majorTickMark val="none"/>
        <c:minorTickMark val="none"/>
        <c:tickLblPos val="nextTo"/>
        <c:txPr>
          <a:bodyPr/>
          <a:lstStyle/>
          <a:p>
            <a:pPr>
              <a:defRPr sz="900"/>
            </a:pPr>
            <a:endParaRPr lang="ru-RU"/>
          </a:p>
        </c:txPr>
        <c:crossAx val="97134736"/>
        <c:crosses val="autoZero"/>
        <c:auto val="1"/>
        <c:lblAlgn val="ctr"/>
        <c:lblOffset val="100"/>
        <c:noMultiLvlLbl val="0"/>
      </c:catAx>
      <c:valAx>
        <c:axId val="97134736"/>
        <c:scaling>
          <c:orientation val="maxMin"/>
        </c:scaling>
        <c:delete val="1"/>
        <c:axPos val="b"/>
        <c:numFmt formatCode="General" sourceLinked="1"/>
        <c:majorTickMark val="out"/>
        <c:minorTickMark val="none"/>
        <c:tickLblPos val="nextTo"/>
        <c:crossAx val="97137480"/>
        <c:crosses val="autoZero"/>
        <c:crossBetween val="between"/>
      </c:valAx>
    </c:plotArea>
    <c:plotVisOnly val="1"/>
    <c:dispBlanksAs val="gap"/>
    <c:showDLblsOverMax val="0"/>
  </c:chart>
  <c:externalData r:id="rId1">
    <c:autoUpdate val="0"/>
  </c:externalData>
</c:chartSpace>
</file>

<file path=ppt/diagrams/_rels/data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png"/><Relationship Id="rId2" Type="http://schemas.openxmlformats.org/officeDocument/2006/relationships/image" Target="../media/image22.png"/><Relationship Id="rId1" Type="http://schemas.openxmlformats.org/officeDocument/2006/relationships/image" Target="../media/image21.png"/></Relationships>
</file>

<file path=ppt/diagrams/_rels/drawing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png"/><Relationship Id="rId2" Type="http://schemas.openxmlformats.org/officeDocument/2006/relationships/image" Target="../media/image22.png"/><Relationship Id="rId1" Type="http://schemas.openxmlformats.org/officeDocument/2006/relationships/image" Target="../media/image21.png"/></Relationships>
</file>

<file path=ppt/diagrams/colors1.xml><?xml version="1.0" encoding="utf-8"?>
<dgm:colorsDef xmlns:dgm="http://schemas.openxmlformats.org/drawingml/2006/diagram" xmlns:a="http://schemas.openxmlformats.org/drawingml/2006/main" uniqueId="urn:microsoft.com/office/officeart/2005/8/colors/accent2_2">
  <dgm:title val=""/>
  <dgm:desc val=""/>
  <dgm:catLst>
    <dgm:cat type="accent2" pri="11200"/>
  </dgm:catLst>
  <dgm:styleLbl name="node0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1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2"/>
    </dgm:fillClrLst>
    <dgm:linClrLst meth="repeat">
      <a:schemeClr val="accent2"/>
    </dgm:linClrLst>
    <dgm:effectClrLst/>
    <dgm:txLinClrLst/>
    <dgm:txFillClrLst/>
    <dgm:txEffectClrLst/>
  </dgm:styleLbl>
  <dgm:styleLbl name="lnNode1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2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2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2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2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2">
        <a:tint val="60000"/>
      </a:schemeClr>
    </dgm:fillClrLst>
    <dgm:linClrLst meth="repeat">
      <a:schemeClr val="accent2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2">
        <a:tint val="60000"/>
      </a:schemeClr>
    </dgm:fillClrLst>
    <dgm:linClrLst meth="repeat">
      <a:schemeClr val="accent2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2">
        <a:tint val="60000"/>
      </a:schemeClr>
    </dgm:fillClrLst>
    <dgm:linClrLst meth="repeat">
      <a:schemeClr val="accent2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2"/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>
        <a:tint val="60000"/>
      </a:schemeClr>
    </dgm:fillClrLst>
    <dgm:linClrLst meth="repeat">
      <a:schemeClr val="accent2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2"/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2"/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2"/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/>
    </dgm:fillClrLst>
    <dgm:linClrLst meth="repeat">
      <a:schemeClr val="accent2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2"/>
    </dgm:fillClrLst>
    <dgm:linClrLst meth="repeat">
      <a:schemeClr val="accent2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2"/>
    </dgm:fillClrLst>
    <dgm:linClrLst meth="repeat">
      <a:schemeClr val="accent2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2"/>
    </dgm:fillClrLst>
    <dgm:linClrLst meth="repeat">
      <a:schemeClr val="accent2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alpha val="90000"/>
        <a:tint val="40000"/>
      </a:schemeClr>
    </dgm:fillClrLst>
    <dgm:linClrLst meth="repeat">
      <a:schemeClr val="accent2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alpha val="90000"/>
        <a:tint val="40000"/>
      </a:schemeClr>
    </dgm:fillClrLst>
    <dgm:linClrLst meth="repeat">
      <a:schemeClr val="accent2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alpha val="90000"/>
        <a:tint val="40000"/>
      </a:schemeClr>
    </dgm:fillClrLst>
    <dgm:linClrLst meth="repeat">
      <a:schemeClr val="accent2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8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2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data1.xml><?xml version="1.0" encoding="utf-8"?>
<dgm:dataModel xmlns:dgm="http://schemas.openxmlformats.org/drawingml/2006/diagram" xmlns:a="http://schemas.openxmlformats.org/drawingml/2006/main">
  <dgm:ptLst>
    <dgm:pt modelId="{0E37B82C-025B-445D-907B-0984D3ECEF57}" type="doc">
      <dgm:prSet loTypeId="urn:microsoft.com/office/officeart/2005/8/layout/pList2#2" loCatId="list" qsTypeId="urn:microsoft.com/office/officeart/2005/8/quickstyle/simple1" qsCatId="simple" csTypeId="urn:microsoft.com/office/officeart/2005/8/colors/accent2_2" csCatId="accent2" phldr="1"/>
      <dgm:spPr/>
      <dgm:t>
        <a:bodyPr/>
        <a:lstStyle/>
        <a:p>
          <a:endParaRPr lang="ru-RU"/>
        </a:p>
      </dgm:t>
    </dgm:pt>
    <dgm:pt modelId="{E4237FBF-7A5C-4552-9710-0B7981A45C4A}">
      <dgm:prSet phldrT="[Текст]" custT="1"/>
      <dgm:spPr/>
      <dgm:t>
        <a:bodyPr/>
        <a:lstStyle/>
        <a:p>
          <a:r>
            <a:rPr lang="kk-KZ" sz="1600" b="1" i="1" dirty="0" smtClean="0">
              <a:solidFill>
                <a:srgbClr val="FFFF00"/>
              </a:solidFill>
              <a:latin typeface="Calibri" pitchFamily="34" charset="0"/>
            </a:rPr>
            <a:t>Ерекше есімдер:</a:t>
          </a:r>
          <a:endParaRPr lang="ru-RU" sz="1600" b="1" i="1" dirty="0" smtClean="0">
            <a:solidFill>
              <a:srgbClr val="FFFF00"/>
            </a:solidFill>
            <a:latin typeface="Calibri" pitchFamily="34" charset="0"/>
          </a:endParaRPr>
        </a:p>
      </dgm:t>
    </dgm:pt>
    <dgm:pt modelId="{02EF90DC-7F9C-43A5-BDE2-81B71A137E4D}" type="parTrans" cxnId="{1BE26787-86B4-4F99-BE16-B80F9402E363}">
      <dgm:prSet/>
      <dgm:spPr/>
      <dgm:t>
        <a:bodyPr/>
        <a:lstStyle/>
        <a:p>
          <a:endParaRPr lang="ru-RU"/>
        </a:p>
      </dgm:t>
    </dgm:pt>
    <dgm:pt modelId="{CA60F912-8F7C-4D48-B326-6F2094986B6D}" type="sibTrans" cxnId="{1BE26787-86B4-4F99-BE16-B80F9402E363}">
      <dgm:prSet/>
      <dgm:spPr/>
      <dgm:t>
        <a:bodyPr/>
        <a:lstStyle/>
        <a:p>
          <a:endParaRPr lang="ru-RU"/>
        </a:p>
      </dgm:t>
    </dgm:pt>
    <dgm:pt modelId="{2BEA4890-314C-4E9F-A766-8E68EA81BC87}">
      <dgm:prSet phldrT="[Текст]" custT="1"/>
      <dgm:spPr/>
      <dgm:t>
        <a:bodyPr/>
        <a:lstStyle/>
        <a:p>
          <a:endParaRPr lang="ru-RU" sz="1400" dirty="0" smtClean="0">
            <a:latin typeface="Calibri" pitchFamily="34" charset="0"/>
          </a:endParaRPr>
        </a:p>
      </dgm:t>
    </dgm:pt>
    <dgm:pt modelId="{651B2536-3316-40D1-9B31-BB46BB8964F6}" type="parTrans" cxnId="{7378637C-B8F7-4227-A587-A6383AA03D1C}">
      <dgm:prSet/>
      <dgm:spPr/>
      <dgm:t>
        <a:bodyPr/>
        <a:lstStyle/>
        <a:p>
          <a:endParaRPr lang="ru-RU"/>
        </a:p>
      </dgm:t>
    </dgm:pt>
    <dgm:pt modelId="{26F057BE-1297-43D6-AA73-472D355ED5FB}" type="sibTrans" cxnId="{7378637C-B8F7-4227-A587-A6383AA03D1C}">
      <dgm:prSet/>
      <dgm:spPr/>
      <dgm:t>
        <a:bodyPr/>
        <a:lstStyle/>
        <a:p>
          <a:endParaRPr lang="ru-RU"/>
        </a:p>
      </dgm:t>
    </dgm:pt>
    <dgm:pt modelId="{CF84F8B1-1B15-4E8A-829E-ABE067B3BAB1}">
      <dgm:prSet phldrT="[Текст]" custT="1"/>
      <dgm:spPr/>
      <dgm:t>
        <a:bodyPr/>
        <a:lstStyle/>
        <a:p>
          <a:endParaRPr lang="ru-RU" sz="1400" dirty="0" smtClean="0">
            <a:latin typeface="Calibri" pitchFamily="34" charset="0"/>
          </a:endParaRPr>
        </a:p>
      </dgm:t>
    </dgm:pt>
    <dgm:pt modelId="{85AE244B-BFF9-40E6-83FA-A9E4D6093358}" type="parTrans" cxnId="{D4C48E4E-1FD3-434E-B719-764ABC87654E}">
      <dgm:prSet/>
      <dgm:spPr/>
      <dgm:t>
        <a:bodyPr/>
        <a:lstStyle/>
        <a:p>
          <a:endParaRPr lang="ru-RU"/>
        </a:p>
      </dgm:t>
    </dgm:pt>
    <dgm:pt modelId="{F6FCF1F4-BAD0-47C2-A738-CCB7A0EB4C20}" type="sibTrans" cxnId="{D4C48E4E-1FD3-434E-B719-764ABC87654E}">
      <dgm:prSet/>
      <dgm:spPr/>
      <dgm:t>
        <a:bodyPr/>
        <a:lstStyle/>
        <a:p>
          <a:endParaRPr lang="ru-RU"/>
        </a:p>
      </dgm:t>
    </dgm:pt>
    <dgm:pt modelId="{8C4FE3DE-4C71-499A-8A5A-27848905EC32}">
      <dgm:prSet phldrT="[Текст]" custT="1"/>
      <dgm:spPr/>
      <dgm:t>
        <a:bodyPr/>
        <a:lstStyle/>
        <a:p>
          <a:r>
            <a:rPr lang="kk-KZ" sz="1400" dirty="0" smtClean="0">
              <a:latin typeface="+mj-lt"/>
            </a:rPr>
            <a:t>Тәңір-Жомарт</a:t>
          </a:r>
          <a:endParaRPr lang="ru-RU" sz="1400" dirty="0" smtClean="0">
            <a:latin typeface="+mj-lt"/>
          </a:endParaRPr>
        </a:p>
      </dgm:t>
    </dgm:pt>
    <dgm:pt modelId="{50F20671-A6AE-439D-919D-D7AAA6390073}" type="parTrans" cxnId="{F8BF5388-54E5-46C0-B7C8-38CA799030CA}">
      <dgm:prSet/>
      <dgm:spPr/>
      <dgm:t>
        <a:bodyPr/>
        <a:lstStyle/>
        <a:p>
          <a:endParaRPr lang="ru-RU"/>
        </a:p>
      </dgm:t>
    </dgm:pt>
    <dgm:pt modelId="{5DCBFD4B-5D04-4682-B6E8-5428FDEC5E5A}" type="sibTrans" cxnId="{F8BF5388-54E5-46C0-B7C8-38CA799030CA}">
      <dgm:prSet/>
      <dgm:spPr/>
      <dgm:t>
        <a:bodyPr/>
        <a:lstStyle/>
        <a:p>
          <a:endParaRPr lang="ru-RU"/>
        </a:p>
      </dgm:t>
    </dgm:pt>
    <dgm:pt modelId="{C95CFB7B-622E-4B9C-AE7F-A7CA7B5C6038}">
      <dgm:prSet phldrT="[Текст]" custT="1"/>
      <dgm:spPr/>
      <dgm:t>
        <a:bodyPr/>
        <a:lstStyle/>
        <a:p>
          <a:r>
            <a:rPr lang="kk-KZ" sz="1400" dirty="0" smtClean="0">
              <a:latin typeface="Calibri" pitchFamily="34" charset="0"/>
            </a:rPr>
            <a:t>Нұрпатшайым</a:t>
          </a:r>
          <a:endParaRPr lang="ru-RU" sz="1400" dirty="0" smtClean="0">
            <a:latin typeface="Calibri" pitchFamily="34" charset="0"/>
          </a:endParaRPr>
        </a:p>
      </dgm:t>
    </dgm:pt>
    <dgm:pt modelId="{F4B822E7-343C-4384-AFDD-D3EBAB66D1F0}" type="parTrans" cxnId="{41B8C8F8-5543-4E01-8E1D-0B399F586C42}">
      <dgm:prSet/>
      <dgm:spPr/>
      <dgm:t>
        <a:bodyPr/>
        <a:lstStyle/>
        <a:p>
          <a:endParaRPr lang="ru-RU"/>
        </a:p>
      </dgm:t>
    </dgm:pt>
    <dgm:pt modelId="{A750AE0A-B057-42E1-A549-AF239CF7D271}" type="sibTrans" cxnId="{41B8C8F8-5543-4E01-8E1D-0B399F586C42}">
      <dgm:prSet/>
      <dgm:spPr/>
      <dgm:t>
        <a:bodyPr/>
        <a:lstStyle/>
        <a:p>
          <a:endParaRPr lang="ru-RU"/>
        </a:p>
      </dgm:t>
    </dgm:pt>
    <dgm:pt modelId="{2239FF1F-2076-48F1-A0B9-319442729812}">
      <dgm:prSet phldrT="[Текст]" custT="1"/>
      <dgm:spPr/>
      <dgm:t>
        <a:bodyPr/>
        <a:lstStyle/>
        <a:p>
          <a:endParaRPr lang="ru-RU" sz="1400" dirty="0" smtClean="0">
            <a:latin typeface="Calibri" pitchFamily="34" charset="0"/>
          </a:endParaRPr>
        </a:p>
      </dgm:t>
    </dgm:pt>
    <dgm:pt modelId="{DC9D5B0E-DBA8-4767-9FAF-73E43F895964}" type="parTrans" cxnId="{188A78B0-92F7-4E00-B655-C8D0B5C737FA}">
      <dgm:prSet/>
      <dgm:spPr/>
      <dgm:t>
        <a:bodyPr/>
        <a:lstStyle/>
        <a:p>
          <a:endParaRPr lang="ru-RU"/>
        </a:p>
      </dgm:t>
    </dgm:pt>
    <dgm:pt modelId="{EC78A1FC-A7CA-4F59-B8BF-9CFE9747237F}" type="sibTrans" cxnId="{188A78B0-92F7-4E00-B655-C8D0B5C737FA}">
      <dgm:prSet/>
      <dgm:spPr/>
      <dgm:t>
        <a:bodyPr/>
        <a:lstStyle/>
        <a:p>
          <a:endParaRPr lang="ru-RU"/>
        </a:p>
      </dgm:t>
    </dgm:pt>
    <dgm:pt modelId="{D0F99983-AFB4-4925-A9E1-9AF831571113}">
      <dgm:prSet phldrT="[Текст]" custT="1"/>
      <dgm:spPr/>
      <dgm:t>
        <a:bodyPr/>
        <a:lstStyle/>
        <a:p>
          <a:endParaRPr lang="ru-RU" sz="1400" dirty="0" smtClean="0">
            <a:latin typeface="Calibri" pitchFamily="34" charset="0"/>
          </a:endParaRPr>
        </a:p>
      </dgm:t>
    </dgm:pt>
    <dgm:pt modelId="{940988BA-ABB1-4031-BF82-D627141528CD}" type="parTrans" cxnId="{28A45657-DA2B-409A-ACC4-5598FA3E6410}">
      <dgm:prSet/>
      <dgm:spPr/>
      <dgm:t>
        <a:bodyPr/>
        <a:lstStyle/>
        <a:p>
          <a:endParaRPr lang="ru-RU"/>
        </a:p>
      </dgm:t>
    </dgm:pt>
    <dgm:pt modelId="{283109F3-5C16-452F-9041-4856F2867FF1}" type="sibTrans" cxnId="{28A45657-DA2B-409A-ACC4-5598FA3E6410}">
      <dgm:prSet/>
      <dgm:spPr/>
      <dgm:t>
        <a:bodyPr/>
        <a:lstStyle/>
        <a:p>
          <a:endParaRPr lang="ru-RU"/>
        </a:p>
      </dgm:t>
    </dgm:pt>
    <dgm:pt modelId="{CE48E31F-4733-41B2-8E2E-4C9B03BA54F4}">
      <dgm:prSet phldrT="[Текст]" custT="1"/>
      <dgm:spPr/>
      <dgm:t>
        <a:bodyPr/>
        <a:lstStyle/>
        <a:p>
          <a:r>
            <a:rPr lang="kk-KZ" sz="1400" dirty="0" smtClean="0">
              <a:latin typeface="Calibri" pitchFamily="34" charset="0"/>
            </a:rPr>
            <a:t>Ахмет Байтұрсын</a:t>
          </a:r>
          <a:endParaRPr lang="ru-RU" sz="1400" dirty="0" smtClean="0">
            <a:latin typeface="Calibri" pitchFamily="34" charset="0"/>
          </a:endParaRPr>
        </a:p>
      </dgm:t>
    </dgm:pt>
    <dgm:pt modelId="{969FD737-1982-461E-9FE7-B694FB69D67A}" type="parTrans" cxnId="{FA2EE196-F166-42F4-82C1-CE8DF34BDF74}">
      <dgm:prSet/>
      <dgm:spPr/>
      <dgm:t>
        <a:bodyPr/>
        <a:lstStyle/>
        <a:p>
          <a:endParaRPr lang="ru-RU"/>
        </a:p>
      </dgm:t>
    </dgm:pt>
    <dgm:pt modelId="{14474753-2D4C-4050-BF2C-5E312A2240F1}" type="sibTrans" cxnId="{FA2EE196-F166-42F4-82C1-CE8DF34BDF74}">
      <dgm:prSet/>
      <dgm:spPr/>
      <dgm:t>
        <a:bodyPr/>
        <a:lstStyle/>
        <a:p>
          <a:endParaRPr lang="ru-RU"/>
        </a:p>
      </dgm:t>
    </dgm:pt>
    <dgm:pt modelId="{01D1E33D-CB11-4007-ADC5-F28E8B1FA651}">
      <dgm:prSet phldrT="[Текст]" custT="1"/>
      <dgm:spPr/>
      <dgm:t>
        <a:bodyPr/>
        <a:lstStyle/>
        <a:p>
          <a:r>
            <a:rPr lang="kk-KZ" sz="1400" dirty="0" smtClean="0">
              <a:latin typeface="Calibri" pitchFamily="34" charset="0"/>
            </a:rPr>
            <a:t>Ақ-тілек</a:t>
          </a:r>
          <a:endParaRPr lang="ru-RU" sz="1400" dirty="0" smtClean="0">
            <a:latin typeface="Calibri" pitchFamily="34" charset="0"/>
          </a:endParaRPr>
        </a:p>
      </dgm:t>
    </dgm:pt>
    <dgm:pt modelId="{CA33D1BA-C759-4D9C-9DA1-1F81C6A9B6B4}" type="parTrans" cxnId="{065657F9-309F-456C-9C81-FBA5A1356A3D}">
      <dgm:prSet/>
      <dgm:spPr/>
      <dgm:t>
        <a:bodyPr/>
        <a:lstStyle/>
        <a:p>
          <a:endParaRPr lang="ru-RU"/>
        </a:p>
      </dgm:t>
    </dgm:pt>
    <dgm:pt modelId="{A1161006-03EB-4AC6-909E-82ECF4AC54F5}" type="sibTrans" cxnId="{065657F9-309F-456C-9C81-FBA5A1356A3D}">
      <dgm:prSet/>
      <dgm:spPr/>
      <dgm:t>
        <a:bodyPr/>
        <a:lstStyle/>
        <a:p>
          <a:endParaRPr lang="ru-RU"/>
        </a:p>
      </dgm:t>
    </dgm:pt>
    <dgm:pt modelId="{68D8BD95-F500-4A7A-9EE8-8A6FDBF3E7DE}">
      <dgm:prSet phldrT="[Текст]" custT="1"/>
      <dgm:spPr/>
      <dgm:t>
        <a:bodyPr/>
        <a:lstStyle/>
        <a:p>
          <a:r>
            <a:rPr lang="kk-KZ" sz="1400" dirty="0" smtClean="0">
              <a:latin typeface="Calibri" pitchFamily="34" charset="0"/>
            </a:rPr>
            <a:t>Сүйкімді</a:t>
          </a:r>
          <a:endParaRPr lang="ru-RU" sz="1400" dirty="0" smtClean="0">
            <a:latin typeface="Calibri" pitchFamily="34" charset="0"/>
          </a:endParaRPr>
        </a:p>
      </dgm:t>
    </dgm:pt>
    <dgm:pt modelId="{FEC86400-F0EF-418C-9A53-DF48D4B6CEF9}" type="parTrans" cxnId="{9CA5D0A1-4589-4271-92BF-6C1F37C79F65}">
      <dgm:prSet/>
      <dgm:spPr/>
      <dgm:t>
        <a:bodyPr/>
        <a:lstStyle/>
        <a:p>
          <a:endParaRPr lang="ru-RU"/>
        </a:p>
      </dgm:t>
    </dgm:pt>
    <dgm:pt modelId="{8CC3B08E-D53D-4AFC-9097-81A5075EA930}" type="sibTrans" cxnId="{9CA5D0A1-4589-4271-92BF-6C1F37C79F65}">
      <dgm:prSet/>
      <dgm:spPr/>
      <dgm:t>
        <a:bodyPr/>
        <a:lstStyle/>
        <a:p>
          <a:endParaRPr lang="ru-RU"/>
        </a:p>
      </dgm:t>
    </dgm:pt>
    <dgm:pt modelId="{FDA253A7-4DA7-42A6-9E8C-AE93C78A8BD8}">
      <dgm:prSet phldrT="[Текст]" custT="1"/>
      <dgm:spPr/>
      <dgm:t>
        <a:bodyPr/>
        <a:lstStyle/>
        <a:p>
          <a:r>
            <a:rPr lang="kk-KZ" sz="1400" dirty="0" smtClean="0">
              <a:latin typeface="Calibri" pitchFamily="34" charset="0"/>
            </a:rPr>
            <a:t>Таңғажайып</a:t>
          </a:r>
          <a:endParaRPr lang="ru-RU" sz="1400" dirty="0" smtClean="0">
            <a:latin typeface="Calibri" pitchFamily="34" charset="0"/>
          </a:endParaRPr>
        </a:p>
      </dgm:t>
    </dgm:pt>
    <dgm:pt modelId="{FE8155E0-24B4-4F23-ADB3-86811FB5CC76}" type="parTrans" cxnId="{7870CA8C-33A6-4FA6-8296-09EB8AE93C1C}">
      <dgm:prSet/>
      <dgm:spPr/>
      <dgm:t>
        <a:bodyPr/>
        <a:lstStyle/>
        <a:p>
          <a:endParaRPr lang="ru-RU"/>
        </a:p>
      </dgm:t>
    </dgm:pt>
    <dgm:pt modelId="{A14634D6-A6DE-4E35-A41A-F8810F7C39D9}" type="sibTrans" cxnId="{7870CA8C-33A6-4FA6-8296-09EB8AE93C1C}">
      <dgm:prSet/>
      <dgm:spPr/>
      <dgm:t>
        <a:bodyPr/>
        <a:lstStyle/>
        <a:p>
          <a:endParaRPr lang="ru-RU"/>
        </a:p>
      </dgm:t>
    </dgm:pt>
    <dgm:pt modelId="{FB910B0A-F789-4B82-9F77-DB953F9DE67B}">
      <dgm:prSet phldrT="[Текст]" custT="1"/>
      <dgm:spPr/>
      <dgm:t>
        <a:bodyPr/>
        <a:lstStyle/>
        <a:p>
          <a:r>
            <a:rPr lang="kk-KZ" sz="1300" b="0" baseline="0" dirty="0" smtClean="0">
              <a:latin typeface="Calibri" pitchFamily="34" charset="0"/>
            </a:rPr>
            <a:t>Ару-Астана</a:t>
          </a:r>
          <a:endParaRPr lang="ru-RU" sz="1300" b="0" baseline="0" dirty="0" smtClean="0">
            <a:latin typeface="Calibri" pitchFamily="34" charset="0"/>
          </a:endParaRPr>
        </a:p>
      </dgm:t>
    </dgm:pt>
    <dgm:pt modelId="{68F48056-4D42-4890-B832-992D11D4F7C2}" type="parTrans" cxnId="{20275B24-47AF-46F7-BAFF-E8A7B7165E50}">
      <dgm:prSet/>
      <dgm:spPr/>
      <dgm:t>
        <a:bodyPr/>
        <a:lstStyle/>
        <a:p>
          <a:endParaRPr lang="ru-RU"/>
        </a:p>
      </dgm:t>
    </dgm:pt>
    <dgm:pt modelId="{3361FC16-1649-4027-9A66-C8F1739B0B74}" type="sibTrans" cxnId="{20275B24-47AF-46F7-BAFF-E8A7B7165E50}">
      <dgm:prSet/>
      <dgm:spPr/>
      <dgm:t>
        <a:bodyPr/>
        <a:lstStyle/>
        <a:p>
          <a:endParaRPr lang="ru-RU"/>
        </a:p>
      </dgm:t>
    </dgm:pt>
    <dgm:pt modelId="{22B38078-5E04-4FDB-8818-2BB1108381FE}">
      <dgm:prSet phldrT="[Текст]" custT="1"/>
      <dgm:spPr/>
      <dgm:t>
        <a:bodyPr/>
        <a:lstStyle/>
        <a:p>
          <a:r>
            <a:rPr lang="kk-KZ" sz="1400" dirty="0" smtClean="0">
              <a:latin typeface="Calibri" pitchFamily="34" charset="0"/>
            </a:rPr>
            <a:t>Тәттім</a:t>
          </a:r>
          <a:endParaRPr lang="ru-RU" sz="1400" dirty="0" smtClean="0">
            <a:latin typeface="Calibri" pitchFamily="34" charset="0"/>
          </a:endParaRPr>
        </a:p>
      </dgm:t>
    </dgm:pt>
    <dgm:pt modelId="{784C98D7-52F4-4678-A044-10F653E2ABA1}" type="parTrans" cxnId="{695CF14A-A061-463B-B1BA-E07E67B09D0E}">
      <dgm:prSet/>
      <dgm:spPr/>
      <dgm:t>
        <a:bodyPr/>
        <a:lstStyle/>
        <a:p>
          <a:endParaRPr lang="ru-RU"/>
        </a:p>
      </dgm:t>
    </dgm:pt>
    <dgm:pt modelId="{AE04E333-7BB6-4645-AB3F-4FF64AF769F9}" type="sibTrans" cxnId="{695CF14A-A061-463B-B1BA-E07E67B09D0E}">
      <dgm:prSet/>
      <dgm:spPr/>
      <dgm:t>
        <a:bodyPr/>
        <a:lstStyle/>
        <a:p>
          <a:endParaRPr lang="ru-RU"/>
        </a:p>
      </dgm:t>
    </dgm:pt>
    <dgm:pt modelId="{7B99F724-CE97-4477-93BC-51EF0675B208}">
      <dgm:prSet/>
      <dgm:spPr/>
      <dgm:t>
        <a:bodyPr/>
        <a:lstStyle/>
        <a:p>
          <a:r>
            <a:rPr lang="kk-KZ" sz="1400" b="1" i="1" dirty="0" smtClean="0">
              <a:solidFill>
                <a:srgbClr val="FFFF00"/>
              </a:solidFill>
              <a:latin typeface="Calibri" pitchFamily="34" charset="0"/>
            </a:rPr>
            <a:t> Қазақстанмен байланысты қойылған есімдер:</a:t>
          </a:r>
          <a:endParaRPr lang="ru-RU" sz="1400" b="1" i="1" dirty="0" smtClean="0">
            <a:solidFill>
              <a:srgbClr val="FFFF00"/>
            </a:solidFill>
            <a:latin typeface="Calibri" pitchFamily="34" charset="0"/>
          </a:endParaRPr>
        </a:p>
      </dgm:t>
    </dgm:pt>
    <dgm:pt modelId="{613F7BAD-2723-4234-9B80-4B5826C3ACBB}" type="parTrans" cxnId="{3B02DB58-C144-43DA-8B41-78DFE6F3E54B}">
      <dgm:prSet/>
      <dgm:spPr/>
      <dgm:t>
        <a:bodyPr/>
        <a:lstStyle/>
        <a:p>
          <a:endParaRPr lang="ru-RU"/>
        </a:p>
      </dgm:t>
    </dgm:pt>
    <dgm:pt modelId="{4C4D03ED-BCF4-4462-B153-6DA435EEBF8B}" type="sibTrans" cxnId="{3B02DB58-C144-43DA-8B41-78DFE6F3E54B}">
      <dgm:prSet/>
      <dgm:spPr/>
      <dgm:t>
        <a:bodyPr/>
        <a:lstStyle/>
        <a:p>
          <a:endParaRPr lang="ru-RU"/>
        </a:p>
      </dgm:t>
    </dgm:pt>
    <dgm:pt modelId="{E80D3B7A-3757-4234-8025-67A7E9ACE98A}">
      <dgm:prSet custT="1"/>
      <dgm:spPr/>
      <dgm:t>
        <a:bodyPr/>
        <a:lstStyle/>
        <a:p>
          <a:r>
            <a:rPr lang="kk-KZ" sz="1400" dirty="0" smtClean="0">
              <a:latin typeface="Calibri" pitchFamily="34" charset="0"/>
            </a:rPr>
            <a:t>Қазақстан</a:t>
          </a:r>
          <a:endParaRPr lang="ru-RU" sz="1400" dirty="0" smtClean="0">
            <a:latin typeface="Calibri" pitchFamily="34" charset="0"/>
          </a:endParaRPr>
        </a:p>
      </dgm:t>
    </dgm:pt>
    <dgm:pt modelId="{D3E5DC97-3E0F-4979-AEDC-7D8061BEED62}" type="parTrans" cxnId="{46D53CDC-B5AC-4E71-9885-F25F765039DC}">
      <dgm:prSet/>
      <dgm:spPr/>
      <dgm:t>
        <a:bodyPr/>
        <a:lstStyle/>
        <a:p>
          <a:endParaRPr lang="ru-RU"/>
        </a:p>
      </dgm:t>
    </dgm:pt>
    <dgm:pt modelId="{9685CBC0-A314-4818-83EA-BE2BA3AC809D}" type="sibTrans" cxnId="{46D53CDC-B5AC-4E71-9885-F25F765039DC}">
      <dgm:prSet/>
      <dgm:spPr/>
      <dgm:t>
        <a:bodyPr/>
        <a:lstStyle/>
        <a:p>
          <a:endParaRPr lang="ru-RU"/>
        </a:p>
      </dgm:t>
    </dgm:pt>
    <dgm:pt modelId="{9C24DCAE-D2D5-4454-9B8D-99C318FA53D7}">
      <dgm:prSet custT="1"/>
      <dgm:spPr/>
      <dgm:t>
        <a:bodyPr/>
        <a:lstStyle/>
        <a:p>
          <a:r>
            <a:rPr lang="kk-KZ" sz="1400" dirty="0" smtClean="0">
              <a:latin typeface="Calibri" pitchFamily="34" charset="0"/>
            </a:rPr>
            <a:t>Астана</a:t>
          </a:r>
          <a:endParaRPr lang="ru-RU" sz="1400" dirty="0" smtClean="0">
            <a:latin typeface="Calibri" pitchFamily="34" charset="0"/>
          </a:endParaRPr>
        </a:p>
      </dgm:t>
    </dgm:pt>
    <dgm:pt modelId="{C60AEA15-C3FF-4F84-9321-3891B27472E1}" type="parTrans" cxnId="{AA9E58DC-B4B9-4AE0-9226-337A6E84D406}">
      <dgm:prSet/>
      <dgm:spPr/>
      <dgm:t>
        <a:bodyPr/>
        <a:lstStyle/>
        <a:p>
          <a:endParaRPr lang="ru-RU"/>
        </a:p>
      </dgm:t>
    </dgm:pt>
    <dgm:pt modelId="{E7F34A10-EEE4-4007-94F9-E2DBCE776347}" type="sibTrans" cxnId="{AA9E58DC-B4B9-4AE0-9226-337A6E84D406}">
      <dgm:prSet/>
      <dgm:spPr/>
      <dgm:t>
        <a:bodyPr/>
        <a:lstStyle/>
        <a:p>
          <a:endParaRPr lang="ru-RU"/>
        </a:p>
      </dgm:t>
    </dgm:pt>
    <dgm:pt modelId="{FB9DC79A-CA57-49A6-B6C0-AD34337AB32A}">
      <dgm:prSet custT="1"/>
      <dgm:spPr/>
      <dgm:t>
        <a:bodyPr/>
        <a:lstStyle/>
        <a:p>
          <a:r>
            <a:rPr lang="kk-KZ" sz="1400" dirty="0" smtClean="0">
              <a:latin typeface="Calibri" pitchFamily="34" charset="0"/>
            </a:rPr>
            <a:t>Тәуелсіздік</a:t>
          </a:r>
          <a:endParaRPr lang="ru-RU" sz="1400" dirty="0" smtClean="0">
            <a:latin typeface="Calibri" pitchFamily="34" charset="0"/>
          </a:endParaRPr>
        </a:p>
      </dgm:t>
    </dgm:pt>
    <dgm:pt modelId="{77F4CBAA-3BB5-43CC-811F-ACBAE50C627F}" type="parTrans" cxnId="{1BB50240-A4DD-4C54-A372-6F0E0BF84A91}">
      <dgm:prSet/>
      <dgm:spPr/>
      <dgm:t>
        <a:bodyPr/>
        <a:lstStyle/>
        <a:p>
          <a:endParaRPr lang="ru-RU"/>
        </a:p>
      </dgm:t>
    </dgm:pt>
    <dgm:pt modelId="{24DD9118-AD04-4F35-9887-397135CB5648}" type="sibTrans" cxnId="{1BB50240-A4DD-4C54-A372-6F0E0BF84A91}">
      <dgm:prSet/>
      <dgm:spPr/>
      <dgm:t>
        <a:bodyPr/>
        <a:lstStyle/>
        <a:p>
          <a:endParaRPr lang="ru-RU"/>
        </a:p>
      </dgm:t>
    </dgm:pt>
    <dgm:pt modelId="{EA42A42E-3F36-4054-A672-27EB16127A04}">
      <dgm:prSet custT="1"/>
      <dgm:spPr/>
      <dgm:t>
        <a:bodyPr/>
        <a:lstStyle/>
        <a:p>
          <a:r>
            <a:rPr lang="kk-KZ" sz="1400" dirty="0" smtClean="0">
              <a:latin typeface="Calibri" pitchFamily="34" charset="0"/>
            </a:rPr>
            <a:t>Елбасы</a:t>
          </a:r>
          <a:endParaRPr lang="ru-RU" sz="1400" dirty="0" smtClean="0">
            <a:latin typeface="Calibri" pitchFamily="34" charset="0"/>
          </a:endParaRPr>
        </a:p>
      </dgm:t>
    </dgm:pt>
    <dgm:pt modelId="{8E9893D8-182B-4C53-911F-271642781EB3}" type="parTrans" cxnId="{100AD45C-75C3-4F65-B2BC-D748D33599C6}">
      <dgm:prSet/>
      <dgm:spPr/>
      <dgm:t>
        <a:bodyPr/>
        <a:lstStyle/>
        <a:p>
          <a:endParaRPr lang="ru-RU"/>
        </a:p>
      </dgm:t>
    </dgm:pt>
    <dgm:pt modelId="{D5E2DEF8-E49E-463B-B06E-C32F6030ECDE}" type="sibTrans" cxnId="{100AD45C-75C3-4F65-B2BC-D748D33599C6}">
      <dgm:prSet/>
      <dgm:spPr/>
      <dgm:t>
        <a:bodyPr/>
        <a:lstStyle/>
        <a:p>
          <a:endParaRPr lang="ru-RU"/>
        </a:p>
      </dgm:t>
    </dgm:pt>
    <dgm:pt modelId="{40F1D60E-46DB-4705-9571-5E2BD3B372C1}">
      <dgm:prSet custT="1"/>
      <dgm:spPr/>
      <dgm:t>
        <a:bodyPr/>
        <a:lstStyle/>
        <a:p>
          <a:r>
            <a:rPr lang="kk-KZ" sz="1400" dirty="0" smtClean="0">
              <a:latin typeface="Calibri" pitchFamily="34" charset="0"/>
            </a:rPr>
            <a:t>Атазаң</a:t>
          </a:r>
          <a:endParaRPr lang="ru-RU" sz="1400" dirty="0" smtClean="0">
            <a:latin typeface="Calibri" pitchFamily="34" charset="0"/>
          </a:endParaRPr>
        </a:p>
      </dgm:t>
    </dgm:pt>
    <dgm:pt modelId="{B08B0B1C-FAF4-48FA-ACFC-C440CFBB97D1}" type="parTrans" cxnId="{03EEC202-8299-4B00-8D1D-203EB5AB1D4B}">
      <dgm:prSet/>
      <dgm:spPr/>
      <dgm:t>
        <a:bodyPr/>
        <a:lstStyle/>
        <a:p>
          <a:endParaRPr lang="ru-RU"/>
        </a:p>
      </dgm:t>
    </dgm:pt>
    <dgm:pt modelId="{07F07B96-02D6-45AC-A9DC-966C154CFF2F}" type="sibTrans" cxnId="{03EEC202-8299-4B00-8D1D-203EB5AB1D4B}">
      <dgm:prSet/>
      <dgm:spPr/>
      <dgm:t>
        <a:bodyPr/>
        <a:lstStyle/>
        <a:p>
          <a:endParaRPr lang="ru-RU"/>
        </a:p>
      </dgm:t>
    </dgm:pt>
    <dgm:pt modelId="{50E50EF3-AFD2-4F3E-BC99-92284439A3C7}">
      <dgm:prSet custT="1"/>
      <dgm:spPr/>
      <dgm:t>
        <a:bodyPr/>
        <a:lstStyle/>
        <a:p>
          <a:r>
            <a:rPr lang="kk-KZ" sz="1400" dirty="0" smtClean="0">
              <a:latin typeface="Calibri" pitchFamily="34" charset="0"/>
            </a:rPr>
            <a:t>Теңге</a:t>
          </a:r>
          <a:endParaRPr lang="ru-RU" sz="1400" dirty="0">
            <a:latin typeface="Calibri" pitchFamily="34" charset="0"/>
          </a:endParaRPr>
        </a:p>
      </dgm:t>
    </dgm:pt>
    <dgm:pt modelId="{049A5393-B7D1-44DF-986D-063179BE5B30}" type="parTrans" cxnId="{1D338C7E-A60F-4C8B-B092-E34331D29A19}">
      <dgm:prSet/>
      <dgm:spPr/>
      <dgm:t>
        <a:bodyPr/>
        <a:lstStyle/>
        <a:p>
          <a:endParaRPr lang="ru-RU"/>
        </a:p>
      </dgm:t>
    </dgm:pt>
    <dgm:pt modelId="{B0DAB719-9E82-4ADB-AB7D-C3B646296C0D}" type="sibTrans" cxnId="{1D338C7E-A60F-4C8B-B092-E34331D29A19}">
      <dgm:prSet/>
      <dgm:spPr/>
      <dgm:t>
        <a:bodyPr/>
        <a:lstStyle/>
        <a:p>
          <a:endParaRPr lang="ru-RU"/>
        </a:p>
      </dgm:t>
    </dgm:pt>
    <dgm:pt modelId="{38B2EAC6-09E1-4EF2-9006-4F66DEFDDFE3}">
      <dgm:prSet custT="1"/>
      <dgm:spPr/>
      <dgm:t>
        <a:bodyPr/>
        <a:lstStyle/>
        <a:p>
          <a:r>
            <a:rPr lang="kk-KZ" sz="1400" dirty="0" smtClean="0">
              <a:latin typeface="Calibri" pitchFamily="34" charset="0"/>
            </a:rPr>
            <a:t>Нұр Сұлтан</a:t>
          </a:r>
          <a:endParaRPr lang="ru-RU" sz="1400" dirty="0" smtClean="0">
            <a:latin typeface="Calibri" pitchFamily="34" charset="0"/>
          </a:endParaRPr>
        </a:p>
      </dgm:t>
    </dgm:pt>
    <dgm:pt modelId="{83E1FE89-ECBE-440A-9847-422ADFDB802F}" type="parTrans" cxnId="{405723BD-4BF1-4162-9B75-CC1E9A3D30DB}">
      <dgm:prSet/>
      <dgm:spPr/>
      <dgm:t>
        <a:bodyPr/>
        <a:lstStyle/>
        <a:p>
          <a:endParaRPr lang="ru-RU"/>
        </a:p>
      </dgm:t>
    </dgm:pt>
    <dgm:pt modelId="{7CC7CEC3-EEF5-45FD-BE1C-D9C60FE70B9A}" type="sibTrans" cxnId="{405723BD-4BF1-4162-9B75-CC1E9A3D30DB}">
      <dgm:prSet/>
      <dgm:spPr/>
      <dgm:t>
        <a:bodyPr/>
        <a:lstStyle/>
        <a:p>
          <a:endParaRPr lang="ru-RU"/>
        </a:p>
      </dgm:t>
    </dgm:pt>
    <dgm:pt modelId="{4C2A30FD-0F9F-4062-A579-686614CD158C}">
      <dgm:prSet custT="1"/>
      <dgm:spPr/>
      <dgm:t>
        <a:bodyPr/>
        <a:lstStyle/>
        <a:p>
          <a:endParaRPr lang="ru-RU" sz="1200" dirty="0"/>
        </a:p>
      </dgm:t>
    </dgm:pt>
    <dgm:pt modelId="{6042B199-1C7E-4CCA-8345-F83B0FC02680}" type="parTrans" cxnId="{C7CCE9D4-3002-43B8-B857-E77F5E9ECDAC}">
      <dgm:prSet/>
      <dgm:spPr/>
      <dgm:t>
        <a:bodyPr/>
        <a:lstStyle/>
        <a:p>
          <a:endParaRPr lang="ru-RU"/>
        </a:p>
      </dgm:t>
    </dgm:pt>
    <dgm:pt modelId="{07D10DAA-CD27-4245-832B-26375CC31969}" type="sibTrans" cxnId="{C7CCE9D4-3002-43B8-B857-E77F5E9ECDAC}">
      <dgm:prSet/>
      <dgm:spPr/>
      <dgm:t>
        <a:bodyPr/>
        <a:lstStyle/>
        <a:p>
          <a:endParaRPr lang="ru-RU"/>
        </a:p>
      </dgm:t>
    </dgm:pt>
    <dgm:pt modelId="{AF06DA0A-847D-4EA6-9EC8-932514A84805}">
      <dgm:prSet phldrT="[Текст]" custT="1"/>
      <dgm:spPr/>
      <dgm:t>
        <a:bodyPr/>
        <a:lstStyle/>
        <a:p>
          <a:endParaRPr lang="ru-RU" sz="1100" dirty="0" smtClean="0">
            <a:latin typeface="Calibri" pitchFamily="34" charset="0"/>
          </a:endParaRPr>
        </a:p>
      </dgm:t>
    </dgm:pt>
    <dgm:pt modelId="{111E2AB4-136B-43EA-B51A-52469368503B}">
      <dgm:prSet phldrT="[Текст]" custT="1"/>
      <dgm:spPr/>
      <dgm:t>
        <a:bodyPr/>
        <a:lstStyle/>
        <a:p>
          <a:r>
            <a:rPr lang="kk-KZ" sz="1300" b="1" i="1" dirty="0" smtClean="0">
              <a:solidFill>
                <a:srgbClr val="FFFF00"/>
              </a:solidFill>
              <a:latin typeface="Calibri" pitchFamily="34" charset="0"/>
            </a:rPr>
            <a:t>Қазақ қайраткерлерімен байланысты қойылған есімдер:</a:t>
          </a:r>
          <a:endParaRPr lang="ru-RU" sz="1300" b="1" i="1" dirty="0" smtClean="0">
            <a:solidFill>
              <a:srgbClr val="FFFF00"/>
            </a:solidFill>
            <a:latin typeface="Calibri" pitchFamily="34" charset="0"/>
          </a:endParaRPr>
        </a:p>
      </dgm:t>
    </dgm:pt>
    <dgm:pt modelId="{8AC380A5-3E0D-456B-B707-2592EE890EF7}" type="sibTrans" cxnId="{E0244EC1-C321-4E19-B032-8B2ED90D0C44}">
      <dgm:prSet/>
      <dgm:spPr/>
      <dgm:t>
        <a:bodyPr/>
        <a:lstStyle/>
        <a:p>
          <a:endParaRPr lang="ru-RU"/>
        </a:p>
      </dgm:t>
    </dgm:pt>
    <dgm:pt modelId="{F0B5B9A0-DAD7-4B38-948B-468C08EB0E03}" type="parTrans" cxnId="{E0244EC1-C321-4E19-B032-8B2ED90D0C44}">
      <dgm:prSet/>
      <dgm:spPr/>
      <dgm:t>
        <a:bodyPr/>
        <a:lstStyle/>
        <a:p>
          <a:endParaRPr lang="ru-RU"/>
        </a:p>
      </dgm:t>
    </dgm:pt>
    <dgm:pt modelId="{EBECE784-58DA-4DE4-8082-20F9A3718EA1}" type="sibTrans" cxnId="{56EA8EC1-536C-43BB-BDF6-6EC7704A36FD}">
      <dgm:prSet/>
      <dgm:spPr/>
      <dgm:t>
        <a:bodyPr/>
        <a:lstStyle/>
        <a:p>
          <a:endParaRPr lang="ru-RU"/>
        </a:p>
      </dgm:t>
    </dgm:pt>
    <dgm:pt modelId="{64A938BE-87A3-416C-92B3-3D9D35CFAA64}" type="parTrans" cxnId="{56EA8EC1-536C-43BB-BDF6-6EC7704A36FD}">
      <dgm:prSet/>
      <dgm:spPr/>
      <dgm:t>
        <a:bodyPr/>
        <a:lstStyle/>
        <a:p>
          <a:endParaRPr lang="ru-RU"/>
        </a:p>
      </dgm:t>
    </dgm:pt>
    <dgm:pt modelId="{3EA4055F-1567-4140-95B9-3F0F6D7A8DB0}">
      <dgm:prSet phldrT="[Текст]" custT="1"/>
      <dgm:spPr/>
      <dgm:t>
        <a:bodyPr/>
        <a:lstStyle/>
        <a:p>
          <a:r>
            <a:rPr lang="kk-KZ" sz="1400" dirty="0" smtClean="0">
              <a:latin typeface="Calibri" pitchFamily="34" charset="0"/>
            </a:rPr>
            <a:t>Ахмет Байтұрсынов</a:t>
          </a:r>
          <a:endParaRPr lang="ru-RU" sz="1400" dirty="0" smtClean="0">
            <a:latin typeface="Calibri" pitchFamily="34" charset="0"/>
          </a:endParaRPr>
        </a:p>
      </dgm:t>
    </dgm:pt>
    <dgm:pt modelId="{C9160DBF-1201-4D7C-A944-E6D5C85D77A5}" type="parTrans" cxnId="{811D6001-0865-444E-8763-2C803960DEED}">
      <dgm:prSet/>
      <dgm:spPr/>
      <dgm:t>
        <a:bodyPr/>
        <a:lstStyle/>
        <a:p>
          <a:endParaRPr lang="ru-RU"/>
        </a:p>
      </dgm:t>
    </dgm:pt>
    <dgm:pt modelId="{BAAE0D0D-31E5-4B84-9A8B-EE399D433743}" type="sibTrans" cxnId="{811D6001-0865-444E-8763-2C803960DEED}">
      <dgm:prSet/>
      <dgm:spPr/>
      <dgm:t>
        <a:bodyPr/>
        <a:lstStyle/>
        <a:p>
          <a:endParaRPr lang="ru-RU"/>
        </a:p>
      </dgm:t>
    </dgm:pt>
    <dgm:pt modelId="{2CD83CC2-4851-41AE-9844-8CFDFB156CE0}">
      <dgm:prSet phldrT="[Текст]" custT="1"/>
      <dgm:spPr/>
      <dgm:t>
        <a:bodyPr/>
        <a:lstStyle/>
        <a:p>
          <a:endParaRPr lang="ru-RU" sz="1400" dirty="0" smtClean="0">
            <a:latin typeface="Calibri" pitchFamily="34" charset="0"/>
          </a:endParaRPr>
        </a:p>
      </dgm:t>
    </dgm:pt>
    <dgm:pt modelId="{A7A532B1-EEC2-4AB5-8311-D998B0A21BE1}" type="sibTrans" cxnId="{0930AB0E-593A-43CA-9B07-876039367329}">
      <dgm:prSet/>
      <dgm:spPr/>
      <dgm:t>
        <a:bodyPr/>
        <a:lstStyle/>
        <a:p>
          <a:endParaRPr lang="ru-RU"/>
        </a:p>
      </dgm:t>
    </dgm:pt>
    <dgm:pt modelId="{25F4CC24-8DA2-4204-A1E8-898BE49AFC25}" type="parTrans" cxnId="{0930AB0E-593A-43CA-9B07-876039367329}">
      <dgm:prSet/>
      <dgm:spPr/>
      <dgm:t>
        <a:bodyPr/>
        <a:lstStyle/>
        <a:p>
          <a:endParaRPr lang="ru-RU"/>
        </a:p>
      </dgm:t>
    </dgm:pt>
    <dgm:pt modelId="{B1979039-4484-4CAD-9F26-84497961ECC7}">
      <dgm:prSet phldrT="[Текст]" custT="1"/>
      <dgm:spPr/>
      <dgm:t>
        <a:bodyPr/>
        <a:lstStyle/>
        <a:p>
          <a:r>
            <a:rPr lang="kk-KZ" sz="1300" b="0" baseline="0" dirty="0" smtClean="0">
              <a:latin typeface="Calibri" pitchFamily="34" charset="0"/>
            </a:rPr>
            <a:t>Султан Бейбарыс</a:t>
          </a:r>
          <a:endParaRPr lang="ru-RU" sz="1300" b="0" baseline="0" dirty="0" smtClean="0">
            <a:latin typeface="Calibri" pitchFamily="34" charset="0"/>
          </a:endParaRPr>
        </a:p>
      </dgm:t>
    </dgm:pt>
    <dgm:pt modelId="{7DE31AEA-5ADE-4CEB-ABBF-9C99F3C99C70}" type="parTrans" cxnId="{9FA268F4-E619-44B0-AB2A-25213DA5F115}">
      <dgm:prSet/>
      <dgm:spPr/>
      <dgm:t>
        <a:bodyPr/>
        <a:lstStyle/>
        <a:p>
          <a:endParaRPr lang="ru-RU"/>
        </a:p>
      </dgm:t>
    </dgm:pt>
    <dgm:pt modelId="{375CC218-AAA1-4E97-A122-16AAF12475AA}" type="sibTrans" cxnId="{9FA268F4-E619-44B0-AB2A-25213DA5F115}">
      <dgm:prSet/>
      <dgm:spPr/>
      <dgm:t>
        <a:bodyPr/>
        <a:lstStyle/>
        <a:p>
          <a:endParaRPr lang="ru-RU"/>
        </a:p>
      </dgm:t>
    </dgm:pt>
    <dgm:pt modelId="{9500779C-8F24-49C7-920F-0A0FA08B1B5E}">
      <dgm:prSet phldrT="[Текст]" custT="1"/>
      <dgm:spPr/>
      <dgm:t>
        <a:bodyPr/>
        <a:lstStyle/>
        <a:p>
          <a:r>
            <a:rPr lang="kk-KZ" sz="1300" b="0" baseline="0" dirty="0" smtClean="0">
              <a:latin typeface="Calibri" pitchFamily="34" charset="0"/>
            </a:rPr>
            <a:t>Сұлубике</a:t>
          </a:r>
          <a:endParaRPr lang="ru-RU" sz="1300" b="0" baseline="0" dirty="0" smtClean="0">
            <a:latin typeface="Calibri" pitchFamily="34" charset="0"/>
          </a:endParaRPr>
        </a:p>
      </dgm:t>
    </dgm:pt>
    <dgm:pt modelId="{A78D24F4-80B4-45EA-84F8-8D75C32F026B}" type="parTrans" cxnId="{B402D4D8-FC79-4442-AD5F-D34B01E0B78B}">
      <dgm:prSet/>
      <dgm:spPr/>
      <dgm:t>
        <a:bodyPr/>
        <a:lstStyle/>
        <a:p>
          <a:endParaRPr lang="ru-RU"/>
        </a:p>
      </dgm:t>
    </dgm:pt>
    <dgm:pt modelId="{59FFD287-2DFC-4D18-BDC3-D49EDED998AA}" type="sibTrans" cxnId="{B402D4D8-FC79-4442-AD5F-D34B01E0B78B}">
      <dgm:prSet/>
      <dgm:spPr/>
      <dgm:t>
        <a:bodyPr/>
        <a:lstStyle/>
        <a:p>
          <a:endParaRPr lang="ru-RU"/>
        </a:p>
      </dgm:t>
    </dgm:pt>
    <dgm:pt modelId="{F6071256-0472-4811-A1C8-7C96D54DDBF8}">
      <dgm:prSet phldrT="[Текст]" custT="1"/>
      <dgm:spPr/>
      <dgm:t>
        <a:bodyPr/>
        <a:lstStyle/>
        <a:p>
          <a:r>
            <a:rPr lang="kk-KZ" sz="1400" dirty="0" smtClean="0">
              <a:latin typeface="Calibri" pitchFamily="34" charset="0"/>
            </a:rPr>
            <a:t>Ільяс Жансугиров</a:t>
          </a:r>
          <a:endParaRPr lang="ru-RU" sz="1400" dirty="0" smtClean="0">
            <a:latin typeface="Calibri" pitchFamily="34" charset="0"/>
          </a:endParaRPr>
        </a:p>
      </dgm:t>
    </dgm:pt>
    <dgm:pt modelId="{EF8CB8A5-0855-4BBE-82D6-4EA5512D81A4}" type="parTrans" cxnId="{484B1FB7-88CA-4361-9166-72AB42797103}">
      <dgm:prSet/>
      <dgm:spPr/>
      <dgm:t>
        <a:bodyPr/>
        <a:lstStyle/>
        <a:p>
          <a:endParaRPr lang="ru-RU"/>
        </a:p>
      </dgm:t>
    </dgm:pt>
    <dgm:pt modelId="{909DFCCC-AFBF-450C-A352-4175809A7C09}" type="sibTrans" cxnId="{484B1FB7-88CA-4361-9166-72AB42797103}">
      <dgm:prSet/>
      <dgm:spPr/>
      <dgm:t>
        <a:bodyPr/>
        <a:lstStyle/>
        <a:p>
          <a:endParaRPr lang="ru-RU"/>
        </a:p>
      </dgm:t>
    </dgm:pt>
    <dgm:pt modelId="{3E958178-A1A5-4CF7-8DC1-6DF2439DBEC5}">
      <dgm:prSet phldrT="[Текст]" custT="1"/>
      <dgm:spPr/>
      <dgm:t>
        <a:bodyPr/>
        <a:lstStyle/>
        <a:p>
          <a:r>
            <a:rPr lang="kk-KZ" sz="1400" dirty="0" smtClean="0">
              <a:latin typeface="Calibri" pitchFamily="34" charset="0"/>
            </a:rPr>
            <a:t>Мағжан Жұмабаев</a:t>
          </a:r>
          <a:endParaRPr lang="ru-RU" sz="1400" dirty="0" smtClean="0">
            <a:latin typeface="Calibri" pitchFamily="34" charset="0"/>
          </a:endParaRPr>
        </a:p>
      </dgm:t>
    </dgm:pt>
    <dgm:pt modelId="{9CF46F28-4DAF-4A59-A758-A15B92600721}" type="parTrans" cxnId="{E066870F-AAB1-47BD-9BCE-6B8D75855D94}">
      <dgm:prSet/>
      <dgm:spPr/>
      <dgm:t>
        <a:bodyPr/>
        <a:lstStyle/>
        <a:p>
          <a:endParaRPr lang="ru-RU"/>
        </a:p>
      </dgm:t>
    </dgm:pt>
    <dgm:pt modelId="{4F281FF5-1022-40FF-BF10-368769F2C1A5}" type="sibTrans" cxnId="{E066870F-AAB1-47BD-9BCE-6B8D75855D94}">
      <dgm:prSet/>
      <dgm:spPr/>
      <dgm:t>
        <a:bodyPr/>
        <a:lstStyle/>
        <a:p>
          <a:endParaRPr lang="ru-RU"/>
        </a:p>
      </dgm:t>
    </dgm:pt>
    <dgm:pt modelId="{DB7E52BF-FF0D-46BE-BC11-224C3DD8788A}">
      <dgm:prSet phldrT="[Текст]" custT="1"/>
      <dgm:spPr/>
      <dgm:t>
        <a:bodyPr/>
        <a:lstStyle/>
        <a:p>
          <a:r>
            <a:rPr lang="kk-KZ" sz="1400" dirty="0" smtClean="0">
              <a:latin typeface="Calibri" pitchFamily="34" charset="0"/>
            </a:rPr>
            <a:t>Сәкен Сейфуллин</a:t>
          </a:r>
          <a:endParaRPr lang="ru-RU" sz="1400" dirty="0" smtClean="0">
            <a:latin typeface="Calibri" pitchFamily="34" charset="0"/>
          </a:endParaRPr>
        </a:p>
      </dgm:t>
    </dgm:pt>
    <dgm:pt modelId="{81C5190E-CB6A-4A35-B5DB-8AE105DD1CDC}" type="parTrans" cxnId="{FA552150-2F83-45B2-8E26-78C18667D986}">
      <dgm:prSet/>
      <dgm:spPr/>
      <dgm:t>
        <a:bodyPr/>
        <a:lstStyle/>
        <a:p>
          <a:endParaRPr lang="ru-RU"/>
        </a:p>
      </dgm:t>
    </dgm:pt>
    <dgm:pt modelId="{4A1AB689-F8BF-43D8-8459-8F0D51C981C8}" type="sibTrans" cxnId="{FA552150-2F83-45B2-8E26-78C18667D986}">
      <dgm:prSet/>
      <dgm:spPr/>
      <dgm:t>
        <a:bodyPr/>
        <a:lstStyle/>
        <a:p>
          <a:endParaRPr lang="ru-RU"/>
        </a:p>
      </dgm:t>
    </dgm:pt>
    <dgm:pt modelId="{1ACAE04B-0A9C-4D2B-9759-1D35DC346C81}" type="pres">
      <dgm:prSet presAssocID="{0E37B82C-025B-445D-907B-0984D3ECEF57}" presName="Name0" presStyleCnt="0">
        <dgm:presLayoutVars>
          <dgm:dir/>
          <dgm:resizeHandles val="exact"/>
        </dgm:presLayoutVars>
      </dgm:prSet>
      <dgm:spPr/>
      <dgm:t>
        <a:bodyPr/>
        <a:lstStyle/>
        <a:p>
          <a:endParaRPr lang="ru-RU"/>
        </a:p>
      </dgm:t>
    </dgm:pt>
    <dgm:pt modelId="{0422A300-1300-431E-8D72-3375DFE18C6A}" type="pres">
      <dgm:prSet presAssocID="{0E37B82C-025B-445D-907B-0984D3ECEF57}" presName="bkgdShp" presStyleLbl="alignAccFollowNode1" presStyleIdx="0" presStyleCnt="1">
        <dgm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dgm:style>
      </dgm:prSet>
      <dgm:spPr/>
    </dgm:pt>
    <dgm:pt modelId="{61A08ECB-7317-452A-8AF5-F06D5EA2485F}" type="pres">
      <dgm:prSet presAssocID="{0E37B82C-025B-445D-907B-0984D3ECEF57}" presName="linComp" presStyleCnt="0"/>
      <dgm:spPr/>
    </dgm:pt>
    <dgm:pt modelId="{4F46E995-AD1B-465D-BEC8-FA610685FFE9}" type="pres">
      <dgm:prSet presAssocID="{7B99F724-CE97-4477-93BC-51EF0675B208}" presName="compNode" presStyleCnt="0"/>
      <dgm:spPr/>
    </dgm:pt>
    <dgm:pt modelId="{56E6B9E0-D05A-4A2B-B0C6-7B234F22AE96}" type="pres">
      <dgm:prSet presAssocID="{7B99F724-CE97-4477-93BC-51EF0675B208}" presName="node" presStyleLbl="node1" presStyleIdx="0" presStyleCnt="3" custScaleX="113525" custScaleY="100340">
        <dgm:presLayoutVars>
          <dgm:bulletEnabled val="1"/>
        </dgm:presLayoutVars>
      </dgm:prSet>
      <dgm:spPr/>
      <dgm:t>
        <a:bodyPr/>
        <a:lstStyle/>
        <a:p>
          <a:endParaRPr lang="ru-RU"/>
        </a:p>
      </dgm:t>
    </dgm:pt>
    <dgm:pt modelId="{49081460-A165-4409-90A0-B9F3A13C55C4}" type="pres">
      <dgm:prSet presAssocID="{7B99F724-CE97-4477-93BC-51EF0675B208}" presName="invisiNode" presStyleLbl="node1" presStyleIdx="0" presStyleCnt="3"/>
      <dgm:spPr/>
    </dgm:pt>
    <dgm:pt modelId="{E0CE9DBF-6A55-4DBA-BA2E-7B8CAEB33685}" type="pres">
      <dgm:prSet presAssocID="{7B99F724-CE97-4477-93BC-51EF0675B208}" presName="imagNode" presStyleLbl="fgImgPlace1" presStyleIdx="0" presStyleCnt="3" custScaleX="115349" custScaleY="125637"/>
      <dgm:spPr>
        <a:blipFill rotWithShape="1">
          <a:blip xmlns:r="http://schemas.openxmlformats.org/officeDocument/2006/relationships" r:embed="rId1"/>
          <a:stretch>
            <a:fillRect/>
          </a:stretch>
        </a:blipFill>
      </dgm:spPr>
      <dgm:t>
        <a:bodyPr/>
        <a:lstStyle/>
        <a:p>
          <a:endParaRPr lang="ru-RU"/>
        </a:p>
      </dgm:t>
    </dgm:pt>
    <dgm:pt modelId="{F18B03E3-1E94-44EE-BDD5-CAD36B6A68EC}" type="pres">
      <dgm:prSet presAssocID="{4C4D03ED-BCF4-4462-B153-6DA435EEBF8B}" presName="sibTrans" presStyleLbl="sibTrans2D1" presStyleIdx="0" presStyleCnt="0"/>
      <dgm:spPr/>
      <dgm:t>
        <a:bodyPr/>
        <a:lstStyle/>
        <a:p>
          <a:endParaRPr lang="ru-RU"/>
        </a:p>
      </dgm:t>
    </dgm:pt>
    <dgm:pt modelId="{C46F41E3-7B7D-4479-B77D-2C29661BA8E5}" type="pres">
      <dgm:prSet presAssocID="{E4237FBF-7A5C-4552-9710-0B7981A45C4A}" presName="compNode" presStyleCnt="0"/>
      <dgm:spPr/>
    </dgm:pt>
    <dgm:pt modelId="{D18B6281-718D-4344-B12A-3A9263CA3C96}" type="pres">
      <dgm:prSet presAssocID="{E4237FBF-7A5C-4552-9710-0B7981A45C4A}" presName="node" presStyleLbl="node1" presStyleIdx="1" presStyleCnt="3" custScaleX="116122">
        <dgm:presLayoutVars>
          <dgm:bulletEnabled val="1"/>
        </dgm:presLayoutVars>
      </dgm:prSet>
      <dgm:spPr/>
      <dgm:t>
        <a:bodyPr/>
        <a:lstStyle/>
        <a:p>
          <a:endParaRPr lang="ru-RU"/>
        </a:p>
      </dgm:t>
    </dgm:pt>
    <dgm:pt modelId="{D1EEA16E-30F5-4C47-A57A-D915B3577576}" type="pres">
      <dgm:prSet presAssocID="{E4237FBF-7A5C-4552-9710-0B7981A45C4A}" presName="invisiNode" presStyleLbl="node1" presStyleIdx="1" presStyleCnt="3"/>
      <dgm:spPr/>
    </dgm:pt>
    <dgm:pt modelId="{119FA118-377F-4B84-A238-9E14767035E5}" type="pres">
      <dgm:prSet presAssocID="{E4237FBF-7A5C-4552-9710-0B7981A45C4A}" presName="imagNode" presStyleLbl="fgImgPlace1" presStyleIdx="1" presStyleCnt="3" custScaleX="122966" custScaleY="127389"/>
      <dgm:spPr>
        <a:blipFill rotWithShape="0">
          <a:blip xmlns:r="http://schemas.openxmlformats.org/officeDocument/2006/relationships" r:embed="rId2"/>
          <a:stretch>
            <a:fillRect/>
          </a:stretch>
        </a:blipFill>
      </dgm:spPr>
      <dgm:t>
        <a:bodyPr/>
        <a:lstStyle/>
        <a:p>
          <a:endParaRPr lang="ru-RU"/>
        </a:p>
      </dgm:t>
    </dgm:pt>
    <dgm:pt modelId="{798F93B7-7F0E-47A1-B946-8B55E0DD1B43}" type="pres">
      <dgm:prSet presAssocID="{CA60F912-8F7C-4D48-B326-6F2094986B6D}" presName="sibTrans" presStyleLbl="sibTrans2D1" presStyleIdx="0" presStyleCnt="0"/>
      <dgm:spPr/>
      <dgm:t>
        <a:bodyPr/>
        <a:lstStyle/>
        <a:p>
          <a:endParaRPr lang="ru-RU"/>
        </a:p>
      </dgm:t>
    </dgm:pt>
    <dgm:pt modelId="{51B504A5-E37B-4442-A132-154E9B376182}" type="pres">
      <dgm:prSet presAssocID="{111E2AB4-136B-43EA-B51A-52469368503B}" presName="compNode" presStyleCnt="0"/>
      <dgm:spPr/>
    </dgm:pt>
    <dgm:pt modelId="{0CD05335-BDE9-4E74-8065-12AA03831F58}" type="pres">
      <dgm:prSet presAssocID="{111E2AB4-136B-43EA-B51A-52469368503B}" presName="node" presStyleLbl="node1" presStyleIdx="2" presStyleCnt="3" custAng="0" custScaleX="119525" custScaleY="103253" custLinFactNeighborX="2325" custLinFactNeighborY="5300">
        <dgm:presLayoutVars>
          <dgm:bulletEnabled val="1"/>
        </dgm:presLayoutVars>
      </dgm:prSet>
      <dgm:spPr/>
      <dgm:t>
        <a:bodyPr/>
        <a:lstStyle/>
        <a:p>
          <a:endParaRPr lang="ru-RU"/>
        </a:p>
      </dgm:t>
    </dgm:pt>
    <dgm:pt modelId="{95C84100-0E8F-4642-A05D-9957E53CD044}" type="pres">
      <dgm:prSet presAssocID="{111E2AB4-136B-43EA-B51A-52469368503B}" presName="invisiNode" presStyleLbl="node1" presStyleIdx="2" presStyleCnt="3"/>
      <dgm:spPr/>
    </dgm:pt>
    <dgm:pt modelId="{B4D21843-90C5-4E62-BC0D-5F4191758BF5}" type="pres">
      <dgm:prSet presAssocID="{111E2AB4-136B-43EA-B51A-52469368503B}" presName="imagNode" presStyleLbl="fgImgPlace1" presStyleIdx="2" presStyleCnt="3" custScaleX="120273" custScaleY="124471" custLinFactNeighborX="2060" custLinFactNeighborY="-104"/>
      <dgm:spPr>
        <a:blipFill rotWithShape="1">
          <a:blip xmlns:r="http://schemas.openxmlformats.org/officeDocument/2006/relationships" r:embed="rId3"/>
          <a:stretch>
            <a:fillRect/>
          </a:stretch>
        </a:blipFill>
      </dgm:spPr>
      <dgm:t>
        <a:bodyPr/>
        <a:lstStyle/>
        <a:p>
          <a:endParaRPr lang="ru-RU"/>
        </a:p>
      </dgm:t>
    </dgm:pt>
  </dgm:ptLst>
  <dgm:cxnLst>
    <dgm:cxn modelId="{57874C54-EA01-42F8-B910-2C4F5E030616}" type="presOf" srcId="{B1979039-4484-4CAD-9F26-84497961ECC7}" destId="{D18B6281-718D-4344-B12A-3A9263CA3C96}" srcOrd="0" destOrd="8" presId="urn:microsoft.com/office/officeart/2005/8/layout/pList2#2"/>
    <dgm:cxn modelId="{3B02DB58-C144-43DA-8B41-78DFE6F3E54B}" srcId="{0E37B82C-025B-445D-907B-0984D3ECEF57}" destId="{7B99F724-CE97-4477-93BC-51EF0675B208}" srcOrd="0" destOrd="0" parTransId="{613F7BAD-2723-4234-9B80-4B5826C3ACBB}" sibTransId="{4C4D03ED-BCF4-4462-B153-6DA435EEBF8B}"/>
    <dgm:cxn modelId="{E0244EC1-C321-4E19-B032-8B2ED90D0C44}" srcId="{0E37B82C-025B-445D-907B-0984D3ECEF57}" destId="{111E2AB4-136B-43EA-B51A-52469368503B}" srcOrd="2" destOrd="0" parTransId="{F0B5B9A0-DAD7-4B38-948B-468C08EB0E03}" sibTransId="{8AC380A5-3E0D-456B-B707-2592EE890EF7}"/>
    <dgm:cxn modelId="{E1D6796E-43D6-4F75-9067-10194659D8A9}" type="presOf" srcId="{111E2AB4-136B-43EA-B51A-52469368503B}" destId="{0CD05335-BDE9-4E74-8065-12AA03831F58}" srcOrd="0" destOrd="0" presId="urn:microsoft.com/office/officeart/2005/8/layout/pList2#2"/>
    <dgm:cxn modelId="{03EEC202-8299-4B00-8D1D-203EB5AB1D4B}" srcId="{7B99F724-CE97-4477-93BC-51EF0675B208}" destId="{40F1D60E-46DB-4705-9571-5E2BD3B372C1}" srcOrd="5" destOrd="0" parTransId="{B08B0B1C-FAF4-48FA-ACFC-C440CFBB97D1}" sibTransId="{07F07B96-02D6-45AC-A9DC-966C154CFF2F}"/>
    <dgm:cxn modelId="{A01B70EA-428D-41A1-A386-74F524328268}" type="presOf" srcId="{DB7E52BF-FF0D-46BE-BC11-224C3DD8788A}" destId="{0CD05335-BDE9-4E74-8065-12AA03831F58}" srcOrd="0" destOrd="3" presId="urn:microsoft.com/office/officeart/2005/8/layout/pList2#2"/>
    <dgm:cxn modelId="{591EE213-4F9C-4E18-AE52-BFD20ED57D90}" type="presOf" srcId="{38B2EAC6-09E1-4EF2-9006-4F66DEFDDFE3}" destId="{56E6B9E0-D05A-4A2B-B0C6-7B234F22AE96}" srcOrd="0" destOrd="2" presId="urn:microsoft.com/office/officeart/2005/8/layout/pList2#2"/>
    <dgm:cxn modelId="{405723BD-4BF1-4162-9B75-CC1E9A3D30DB}" srcId="{7B99F724-CE97-4477-93BC-51EF0675B208}" destId="{38B2EAC6-09E1-4EF2-9006-4F66DEFDDFE3}" srcOrd="1" destOrd="0" parTransId="{83E1FE89-ECBE-440A-9847-422ADFDB802F}" sibTransId="{7CC7CEC3-EEF5-45FD-BE1C-D9C60FE70B9A}"/>
    <dgm:cxn modelId="{F31D1199-9678-455E-AFB9-598CEC898BF3}" type="presOf" srcId="{4C4D03ED-BCF4-4462-B153-6DA435EEBF8B}" destId="{F18B03E3-1E94-44EE-BDD5-CAD36B6A68EC}" srcOrd="0" destOrd="0" presId="urn:microsoft.com/office/officeart/2005/8/layout/pList2#2"/>
    <dgm:cxn modelId="{AFF7DD93-EDC4-475A-BE8C-A38D4BECBE8D}" type="presOf" srcId="{FB910B0A-F789-4B82-9F77-DB953F9DE67B}" destId="{D18B6281-718D-4344-B12A-3A9263CA3C96}" srcOrd="0" destOrd="9" presId="urn:microsoft.com/office/officeart/2005/8/layout/pList2#2"/>
    <dgm:cxn modelId="{20275B24-47AF-46F7-BAFF-E8A7B7165E50}" srcId="{E4237FBF-7A5C-4552-9710-0B7981A45C4A}" destId="{FB910B0A-F789-4B82-9F77-DB953F9DE67B}" srcOrd="8" destOrd="0" parTransId="{68F48056-4D42-4890-B832-992D11D4F7C2}" sibTransId="{3361FC16-1649-4027-9A66-C8F1739B0B74}"/>
    <dgm:cxn modelId="{695CF14A-A061-463B-B1BA-E07E67B09D0E}" srcId="{E4237FBF-7A5C-4552-9710-0B7981A45C4A}" destId="{22B38078-5E04-4FDB-8818-2BB1108381FE}" srcOrd="6" destOrd="0" parTransId="{784C98D7-52F4-4678-A044-10F653E2ABA1}" sibTransId="{AE04E333-7BB6-4645-AB3F-4FF64AF769F9}"/>
    <dgm:cxn modelId="{9FA268F4-E619-44B0-AB2A-25213DA5F115}" srcId="{E4237FBF-7A5C-4552-9710-0B7981A45C4A}" destId="{B1979039-4484-4CAD-9F26-84497961ECC7}" srcOrd="7" destOrd="0" parTransId="{7DE31AEA-5ADE-4CEB-ABBF-9C99F3C99C70}" sibTransId="{375CC218-AAA1-4E97-A122-16AAF12475AA}"/>
    <dgm:cxn modelId="{B402D4D8-FC79-4442-AD5F-D34B01E0B78B}" srcId="{E4237FBF-7A5C-4552-9710-0B7981A45C4A}" destId="{9500779C-8F24-49C7-920F-0A0FA08B1B5E}" srcOrd="9" destOrd="0" parTransId="{A78D24F4-80B4-45EA-84F8-8D75C32F026B}" sibTransId="{59FFD287-2DFC-4D18-BDC3-D49EDED998AA}"/>
    <dgm:cxn modelId="{7E149EB9-250B-41B9-B102-F8BEC1E59DEB}" type="presOf" srcId="{7B99F724-CE97-4477-93BC-51EF0675B208}" destId="{56E6B9E0-D05A-4A2B-B0C6-7B234F22AE96}" srcOrd="0" destOrd="0" presId="urn:microsoft.com/office/officeart/2005/8/layout/pList2#2"/>
    <dgm:cxn modelId="{0930AB0E-593A-43CA-9B07-876039367329}" srcId="{111E2AB4-136B-43EA-B51A-52469368503B}" destId="{2CD83CC2-4851-41AE-9844-8CFDFB156CE0}" srcOrd="4" destOrd="0" parTransId="{25F4CC24-8DA2-4204-A1E8-898BE49AFC25}" sibTransId="{A7A532B1-EEC2-4AB5-8311-D998B0A21BE1}"/>
    <dgm:cxn modelId="{AA9E58DC-B4B9-4AE0-9226-337A6E84D406}" srcId="{7B99F724-CE97-4477-93BC-51EF0675B208}" destId="{9C24DCAE-D2D5-4454-9B8D-99C318FA53D7}" srcOrd="2" destOrd="0" parTransId="{C60AEA15-C3FF-4F84-9321-3891B27472E1}" sibTransId="{E7F34A10-EEE4-4007-94F9-E2DBCE776347}"/>
    <dgm:cxn modelId="{2D9AF8AF-BFB7-4ED6-AD22-CA46D80099C5}" type="presOf" srcId="{CA60F912-8F7C-4D48-B326-6F2094986B6D}" destId="{798F93B7-7F0E-47A1-B946-8B55E0DD1B43}" srcOrd="0" destOrd="0" presId="urn:microsoft.com/office/officeart/2005/8/layout/pList2#2"/>
    <dgm:cxn modelId="{A3B9C8CA-42BF-42B5-9308-1C8C4B48D603}" type="presOf" srcId="{EA42A42E-3F36-4054-A672-27EB16127A04}" destId="{56E6B9E0-D05A-4A2B-B0C6-7B234F22AE96}" srcOrd="0" destOrd="5" presId="urn:microsoft.com/office/officeart/2005/8/layout/pList2#2"/>
    <dgm:cxn modelId="{CD298FD4-6F82-4118-81AE-FFDE26BE6441}" type="presOf" srcId="{22B38078-5E04-4FDB-8818-2BB1108381FE}" destId="{D18B6281-718D-4344-B12A-3A9263CA3C96}" srcOrd="0" destOrd="7" presId="urn:microsoft.com/office/officeart/2005/8/layout/pList2#2"/>
    <dgm:cxn modelId="{B62A602C-0A02-4C7A-AB61-AFDFEE999E02}" type="presOf" srcId="{CF84F8B1-1B15-4E8A-829E-ABE067B3BAB1}" destId="{D18B6281-718D-4344-B12A-3A9263CA3C96}" srcOrd="0" destOrd="13" presId="urn:microsoft.com/office/officeart/2005/8/layout/pList2#2"/>
    <dgm:cxn modelId="{F7F29DA7-C69D-4A1E-99ED-CF013AFEECF4}" type="presOf" srcId="{2CD83CC2-4851-41AE-9844-8CFDFB156CE0}" destId="{0CD05335-BDE9-4E74-8065-12AA03831F58}" srcOrd="0" destOrd="5" presId="urn:microsoft.com/office/officeart/2005/8/layout/pList2#2"/>
    <dgm:cxn modelId="{CDF863B4-7B35-45E4-87DB-85A1A5882010}" type="presOf" srcId="{E4237FBF-7A5C-4552-9710-0B7981A45C4A}" destId="{D18B6281-718D-4344-B12A-3A9263CA3C96}" srcOrd="0" destOrd="0" presId="urn:microsoft.com/office/officeart/2005/8/layout/pList2#2"/>
    <dgm:cxn modelId="{7870CA8C-33A6-4FA6-8296-09EB8AE93C1C}" srcId="{E4237FBF-7A5C-4552-9710-0B7981A45C4A}" destId="{FDA253A7-4DA7-42A6-9E8C-AE93C78A8BD8}" srcOrd="5" destOrd="0" parTransId="{FE8155E0-24B4-4F23-ADB3-86811FB5CC76}" sibTransId="{A14634D6-A6DE-4E35-A41A-F8810F7C39D9}"/>
    <dgm:cxn modelId="{B063FB27-C5F3-48F3-803B-5500BAABF571}" type="presOf" srcId="{01D1E33D-CB11-4007-ADC5-F28E8B1FA651}" destId="{D18B6281-718D-4344-B12A-3A9263CA3C96}" srcOrd="0" destOrd="4" presId="urn:microsoft.com/office/officeart/2005/8/layout/pList2#2"/>
    <dgm:cxn modelId="{C7CCE9D4-3002-43B8-B857-E77F5E9ECDAC}" srcId="{7B99F724-CE97-4477-93BC-51EF0675B208}" destId="{4C2A30FD-0F9F-4062-A579-686614CD158C}" srcOrd="7" destOrd="0" parTransId="{6042B199-1C7E-4CCA-8345-F83B0FC02680}" sibTransId="{07D10DAA-CD27-4245-832B-26375CC31969}"/>
    <dgm:cxn modelId="{F3221D3F-6239-46F6-96B2-677FE44FFA08}" type="presOf" srcId="{40F1D60E-46DB-4705-9571-5E2BD3B372C1}" destId="{56E6B9E0-D05A-4A2B-B0C6-7B234F22AE96}" srcOrd="0" destOrd="6" presId="urn:microsoft.com/office/officeart/2005/8/layout/pList2#2"/>
    <dgm:cxn modelId="{1BB50240-A4DD-4C54-A372-6F0E0BF84A91}" srcId="{7B99F724-CE97-4477-93BC-51EF0675B208}" destId="{FB9DC79A-CA57-49A6-B6C0-AD34337AB32A}" srcOrd="3" destOrd="0" parTransId="{77F4CBAA-3BB5-43CC-811F-ACBAE50C627F}" sibTransId="{24DD9118-AD04-4F35-9887-397135CB5648}"/>
    <dgm:cxn modelId="{8DF5A32E-2B79-44F3-9F3D-FC7D02E6BEC2}" type="presOf" srcId="{68D8BD95-F500-4A7A-9EE8-8A6FDBF3E7DE}" destId="{D18B6281-718D-4344-B12A-3A9263CA3C96}" srcOrd="0" destOrd="5" presId="urn:microsoft.com/office/officeart/2005/8/layout/pList2#2"/>
    <dgm:cxn modelId="{18D6DF72-2E55-4132-8EBD-82CD4CF585F7}" type="presOf" srcId="{CE48E31F-4733-41B2-8E2E-4C9B03BA54F4}" destId="{D18B6281-718D-4344-B12A-3A9263CA3C96}" srcOrd="0" destOrd="3" presId="urn:microsoft.com/office/officeart/2005/8/layout/pList2#2"/>
    <dgm:cxn modelId="{B86FF5B5-E8E6-4EC2-B57C-C532BCC086FA}" type="presOf" srcId="{50E50EF3-AFD2-4F3E-BC99-92284439A3C7}" destId="{56E6B9E0-D05A-4A2B-B0C6-7B234F22AE96}" srcOrd="0" destOrd="7" presId="urn:microsoft.com/office/officeart/2005/8/layout/pList2#2"/>
    <dgm:cxn modelId="{9CA5D0A1-4589-4271-92BF-6C1F37C79F65}" srcId="{E4237FBF-7A5C-4552-9710-0B7981A45C4A}" destId="{68D8BD95-F500-4A7A-9EE8-8A6FDBF3E7DE}" srcOrd="4" destOrd="0" parTransId="{FEC86400-F0EF-418C-9A53-DF48D4B6CEF9}" sibTransId="{8CC3B08E-D53D-4AFC-9097-81A5075EA930}"/>
    <dgm:cxn modelId="{766BA6C2-BBC9-4BF3-8ED8-8025E2D6A8BC}" type="presOf" srcId="{D0F99983-AFB4-4925-A9E1-9AF831571113}" destId="{D18B6281-718D-4344-B12A-3A9263CA3C96}" srcOrd="0" destOrd="12" presId="urn:microsoft.com/office/officeart/2005/8/layout/pList2#2"/>
    <dgm:cxn modelId="{100AD45C-75C3-4F65-B2BC-D748D33599C6}" srcId="{7B99F724-CE97-4477-93BC-51EF0675B208}" destId="{EA42A42E-3F36-4054-A672-27EB16127A04}" srcOrd="4" destOrd="0" parTransId="{8E9893D8-182B-4C53-911F-271642781EB3}" sibTransId="{D5E2DEF8-E49E-463B-B06E-C32F6030ECDE}"/>
    <dgm:cxn modelId="{C5240B50-9965-4528-B0A0-46B8C3916311}" type="presOf" srcId="{0E37B82C-025B-445D-907B-0984D3ECEF57}" destId="{1ACAE04B-0A9C-4D2B-9759-1D35DC346C81}" srcOrd="0" destOrd="0" presId="urn:microsoft.com/office/officeart/2005/8/layout/pList2#2"/>
    <dgm:cxn modelId="{95C43AF4-D193-46DA-8CAF-6EBD8D40197A}" type="presOf" srcId="{8C4FE3DE-4C71-499A-8A5A-27848905EC32}" destId="{D18B6281-718D-4344-B12A-3A9263CA3C96}" srcOrd="0" destOrd="1" presId="urn:microsoft.com/office/officeart/2005/8/layout/pList2#2"/>
    <dgm:cxn modelId="{61546155-6C67-4958-B1B3-3248246F4A75}" type="presOf" srcId="{C95CFB7B-622E-4B9C-AE7F-A7CA7B5C6038}" destId="{D18B6281-718D-4344-B12A-3A9263CA3C96}" srcOrd="0" destOrd="2" presId="urn:microsoft.com/office/officeart/2005/8/layout/pList2#2"/>
    <dgm:cxn modelId="{A07483D6-D6BD-4746-9CCC-CE4816C2411E}" type="presOf" srcId="{3E958178-A1A5-4CF7-8DC1-6DF2439DBEC5}" destId="{0CD05335-BDE9-4E74-8065-12AA03831F58}" srcOrd="0" destOrd="2" presId="urn:microsoft.com/office/officeart/2005/8/layout/pList2#2"/>
    <dgm:cxn modelId="{EF486473-B9F7-445B-B0C4-10BAC3A65172}" type="presOf" srcId="{2BEA4890-314C-4E9F-A766-8E68EA81BC87}" destId="{D18B6281-718D-4344-B12A-3A9263CA3C96}" srcOrd="0" destOrd="14" presId="urn:microsoft.com/office/officeart/2005/8/layout/pList2#2"/>
    <dgm:cxn modelId="{35E36631-F1DC-42C8-B606-12292F670684}" type="presOf" srcId="{9C24DCAE-D2D5-4454-9B8D-99C318FA53D7}" destId="{56E6B9E0-D05A-4A2B-B0C6-7B234F22AE96}" srcOrd="0" destOrd="3" presId="urn:microsoft.com/office/officeart/2005/8/layout/pList2#2"/>
    <dgm:cxn modelId="{7378637C-B8F7-4227-A587-A6383AA03D1C}" srcId="{E4237FBF-7A5C-4552-9710-0B7981A45C4A}" destId="{2BEA4890-314C-4E9F-A766-8E68EA81BC87}" srcOrd="13" destOrd="0" parTransId="{651B2536-3316-40D1-9B31-BB46BB8964F6}" sibTransId="{26F057BE-1297-43D6-AA73-472D355ED5FB}"/>
    <dgm:cxn modelId="{1BE26787-86B4-4F99-BE16-B80F9402E363}" srcId="{0E37B82C-025B-445D-907B-0984D3ECEF57}" destId="{E4237FBF-7A5C-4552-9710-0B7981A45C4A}" srcOrd="1" destOrd="0" parTransId="{02EF90DC-7F9C-43A5-BDE2-81B71A137E4D}" sibTransId="{CA60F912-8F7C-4D48-B326-6F2094986B6D}"/>
    <dgm:cxn modelId="{56EA8EC1-536C-43BB-BDF6-6EC7704A36FD}" srcId="{111E2AB4-136B-43EA-B51A-52469368503B}" destId="{AF06DA0A-847D-4EA6-9EC8-932514A84805}" srcOrd="5" destOrd="0" parTransId="{64A938BE-87A3-416C-92B3-3D9D35CFAA64}" sibTransId="{EBECE784-58DA-4DE4-8082-20F9A3718EA1}"/>
    <dgm:cxn modelId="{F8BF5388-54E5-46C0-B7C8-38CA799030CA}" srcId="{E4237FBF-7A5C-4552-9710-0B7981A45C4A}" destId="{8C4FE3DE-4C71-499A-8A5A-27848905EC32}" srcOrd="0" destOrd="0" parTransId="{50F20671-A6AE-439D-919D-D7AAA6390073}" sibTransId="{5DCBFD4B-5D04-4682-B6E8-5428FDEC5E5A}"/>
    <dgm:cxn modelId="{188A78B0-92F7-4E00-B655-C8D0B5C737FA}" srcId="{E4237FBF-7A5C-4552-9710-0B7981A45C4A}" destId="{2239FF1F-2076-48F1-A0B9-319442729812}" srcOrd="10" destOrd="0" parTransId="{DC9D5B0E-DBA8-4767-9FAF-73E43F895964}" sibTransId="{EC78A1FC-A7CA-4F59-B8BF-9CFE9747237F}"/>
    <dgm:cxn modelId="{28A45657-DA2B-409A-ACC4-5598FA3E6410}" srcId="{E4237FBF-7A5C-4552-9710-0B7981A45C4A}" destId="{D0F99983-AFB4-4925-A9E1-9AF831571113}" srcOrd="11" destOrd="0" parTransId="{940988BA-ABB1-4031-BF82-D627141528CD}" sibTransId="{283109F3-5C16-452F-9041-4856F2867FF1}"/>
    <dgm:cxn modelId="{065657F9-309F-456C-9C81-FBA5A1356A3D}" srcId="{E4237FBF-7A5C-4552-9710-0B7981A45C4A}" destId="{01D1E33D-CB11-4007-ADC5-F28E8B1FA651}" srcOrd="3" destOrd="0" parTransId="{CA33D1BA-C759-4D9C-9DA1-1F81C6A9B6B4}" sibTransId="{A1161006-03EB-4AC6-909E-82ECF4AC54F5}"/>
    <dgm:cxn modelId="{05D2EEED-BDCB-4321-8661-EE59934C738C}" type="presOf" srcId="{FDA253A7-4DA7-42A6-9E8C-AE93C78A8BD8}" destId="{D18B6281-718D-4344-B12A-3A9263CA3C96}" srcOrd="0" destOrd="6" presId="urn:microsoft.com/office/officeart/2005/8/layout/pList2#2"/>
    <dgm:cxn modelId="{ADFD7264-F8D4-4059-95C5-640FA7AED865}" type="presOf" srcId="{F6071256-0472-4811-A1C8-7C96D54DDBF8}" destId="{0CD05335-BDE9-4E74-8065-12AA03831F58}" srcOrd="0" destOrd="4" presId="urn:microsoft.com/office/officeart/2005/8/layout/pList2#2"/>
    <dgm:cxn modelId="{7BDE6688-AE3A-482B-8110-D8E6063C1130}" type="presOf" srcId="{AF06DA0A-847D-4EA6-9EC8-932514A84805}" destId="{0CD05335-BDE9-4E74-8065-12AA03831F58}" srcOrd="0" destOrd="6" presId="urn:microsoft.com/office/officeart/2005/8/layout/pList2#2"/>
    <dgm:cxn modelId="{E066870F-AAB1-47BD-9BCE-6B8D75855D94}" srcId="{111E2AB4-136B-43EA-B51A-52469368503B}" destId="{3E958178-A1A5-4CF7-8DC1-6DF2439DBEC5}" srcOrd="1" destOrd="0" parTransId="{9CF46F28-4DAF-4A59-A758-A15B92600721}" sibTransId="{4F281FF5-1022-40FF-BF10-368769F2C1A5}"/>
    <dgm:cxn modelId="{FA552150-2F83-45B2-8E26-78C18667D986}" srcId="{111E2AB4-136B-43EA-B51A-52469368503B}" destId="{DB7E52BF-FF0D-46BE-BC11-224C3DD8788A}" srcOrd="2" destOrd="0" parTransId="{81C5190E-CB6A-4A35-B5DB-8AE105DD1CDC}" sibTransId="{4A1AB689-F8BF-43D8-8459-8F0D51C981C8}"/>
    <dgm:cxn modelId="{811D6001-0865-444E-8763-2C803960DEED}" srcId="{111E2AB4-136B-43EA-B51A-52469368503B}" destId="{3EA4055F-1567-4140-95B9-3F0F6D7A8DB0}" srcOrd="0" destOrd="0" parTransId="{C9160DBF-1201-4D7C-A944-E6D5C85D77A5}" sibTransId="{BAAE0D0D-31E5-4B84-9A8B-EE399D433743}"/>
    <dgm:cxn modelId="{1D338C7E-A60F-4C8B-B092-E34331D29A19}" srcId="{7B99F724-CE97-4477-93BC-51EF0675B208}" destId="{50E50EF3-AFD2-4F3E-BC99-92284439A3C7}" srcOrd="6" destOrd="0" parTransId="{049A5393-B7D1-44DF-986D-063179BE5B30}" sibTransId="{B0DAB719-9E82-4ADB-AB7D-C3B646296C0D}"/>
    <dgm:cxn modelId="{B2B10185-C038-4796-A8F9-E16E4EC76525}" type="presOf" srcId="{E80D3B7A-3757-4234-8025-67A7E9ACE98A}" destId="{56E6B9E0-D05A-4A2B-B0C6-7B234F22AE96}" srcOrd="0" destOrd="1" presId="urn:microsoft.com/office/officeart/2005/8/layout/pList2#2"/>
    <dgm:cxn modelId="{FA2EE196-F166-42F4-82C1-CE8DF34BDF74}" srcId="{E4237FBF-7A5C-4552-9710-0B7981A45C4A}" destId="{CE48E31F-4733-41B2-8E2E-4C9B03BA54F4}" srcOrd="2" destOrd="0" parTransId="{969FD737-1982-461E-9FE7-B694FB69D67A}" sibTransId="{14474753-2D4C-4050-BF2C-5E312A2240F1}"/>
    <dgm:cxn modelId="{7B8E7DEF-E279-43DF-AA84-0FF3B2343A30}" type="presOf" srcId="{3EA4055F-1567-4140-95B9-3F0F6D7A8DB0}" destId="{0CD05335-BDE9-4E74-8065-12AA03831F58}" srcOrd="0" destOrd="1" presId="urn:microsoft.com/office/officeart/2005/8/layout/pList2#2"/>
    <dgm:cxn modelId="{D4C48E4E-1FD3-434E-B719-764ABC87654E}" srcId="{E4237FBF-7A5C-4552-9710-0B7981A45C4A}" destId="{CF84F8B1-1B15-4E8A-829E-ABE067B3BAB1}" srcOrd="12" destOrd="0" parTransId="{85AE244B-BFF9-40E6-83FA-A9E4D6093358}" sibTransId="{F6FCF1F4-BAD0-47C2-A738-CCB7A0EB4C20}"/>
    <dgm:cxn modelId="{0F3406E2-5A3F-44ED-9175-3FE24CF9CA95}" type="presOf" srcId="{2239FF1F-2076-48F1-A0B9-319442729812}" destId="{D18B6281-718D-4344-B12A-3A9263CA3C96}" srcOrd="0" destOrd="11" presId="urn:microsoft.com/office/officeart/2005/8/layout/pList2#2"/>
    <dgm:cxn modelId="{46D53CDC-B5AC-4E71-9885-F25F765039DC}" srcId="{7B99F724-CE97-4477-93BC-51EF0675B208}" destId="{E80D3B7A-3757-4234-8025-67A7E9ACE98A}" srcOrd="0" destOrd="0" parTransId="{D3E5DC97-3E0F-4979-AEDC-7D8061BEED62}" sibTransId="{9685CBC0-A314-4818-83EA-BE2BA3AC809D}"/>
    <dgm:cxn modelId="{484B1FB7-88CA-4361-9166-72AB42797103}" srcId="{111E2AB4-136B-43EA-B51A-52469368503B}" destId="{F6071256-0472-4811-A1C8-7C96D54DDBF8}" srcOrd="3" destOrd="0" parTransId="{EF8CB8A5-0855-4BBE-82D6-4EA5512D81A4}" sibTransId="{909DFCCC-AFBF-450C-A352-4175809A7C09}"/>
    <dgm:cxn modelId="{9655F1FC-8CC9-47DC-8D35-A1073BE81CF2}" type="presOf" srcId="{FB9DC79A-CA57-49A6-B6C0-AD34337AB32A}" destId="{56E6B9E0-D05A-4A2B-B0C6-7B234F22AE96}" srcOrd="0" destOrd="4" presId="urn:microsoft.com/office/officeart/2005/8/layout/pList2#2"/>
    <dgm:cxn modelId="{27FA430E-CFF1-4C04-B0C0-C4261BBCBFB2}" type="presOf" srcId="{4C2A30FD-0F9F-4062-A579-686614CD158C}" destId="{56E6B9E0-D05A-4A2B-B0C6-7B234F22AE96}" srcOrd="0" destOrd="8" presId="urn:microsoft.com/office/officeart/2005/8/layout/pList2#2"/>
    <dgm:cxn modelId="{41B8C8F8-5543-4E01-8E1D-0B399F586C42}" srcId="{E4237FBF-7A5C-4552-9710-0B7981A45C4A}" destId="{C95CFB7B-622E-4B9C-AE7F-A7CA7B5C6038}" srcOrd="1" destOrd="0" parTransId="{F4B822E7-343C-4384-AFDD-D3EBAB66D1F0}" sibTransId="{A750AE0A-B057-42E1-A549-AF239CF7D271}"/>
    <dgm:cxn modelId="{6A2FFB03-595E-44C2-8B26-70A6E4B04C89}" type="presOf" srcId="{9500779C-8F24-49C7-920F-0A0FA08B1B5E}" destId="{D18B6281-718D-4344-B12A-3A9263CA3C96}" srcOrd="0" destOrd="10" presId="urn:microsoft.com/office/officeart/2005/8/layout/pList2#2"/>
    <dgm:cxn modelId="{0C6B935D-4531-43DF-9860-6ACCA88D1E08}" type="presParOf" srcId="{1ACAE04B-0A9C-4D2B-9759-1D35DC346C81}" destId="{0422A300-1300-431E-8D72-3375DFE18C6A}" srcOrd="0" destOrd="0" presId="urn:microsoft.com/office/officeart/2005/8/layout/pList2#2"/>
    <dgm:cxn modelId="{23E738EF-E14E-4ACE-A087-47C22CE3932D}" type="presParOf" srcId="{1ACAE04B-0A9C-4D2B-9759-1D35DC346C81}" destId="{61A08ECB-7317-452A-8AF5-F06D5EA2485F}" srcOrd="1" destOrd="0" presId="urn:microsoft.com/office/officeart/2005/8/layout/pList2#2"/>
    <dgm:cxn modelId="{BD0694AB-AC49-4120-AF80-18E8CCCB6E54}" type="presParOf" srcId="{61A08ECB-7317-452A-8AF5-F06D5EA2485F}" destId="{4F46E995-AD1B-465D-BEC8-FA610685FFE9}" srcOrd="0" destOrd="0" presId="urn:microsoft.com/office/officeart/2005/8/layout/pList2#2"/>
    <dgm:cxn modelId="{1514AABC-AE3E-4CC2-958B-B1D90C561E4A}" type="presParOf" srcId="{4F46E995-AD1B-465D-BEC8-FA610685FFE9}" destId="{56E6B9E0-D05A-4A2B-B0C6-7B234F22AE96}" srcOrd="0" destOrd="0" presId="urn:microsoft.com/office/officeart/2005/8/layout/pList2#2"/>
    <dgm:cxn modelId="{79BC7561-0155-4817-919A-B4F2A02CCEEE}" type="presParOf" srcId="{4F46E995-AD1B-465D-BEC8-FA610685FFE9}" destId="{49081460-A165-4409-90A0-B9F3A13C55C4}" srcOrd="1" destOrd="0" presId="urn:microsoft.com/office/officeart/2005/8/layout/pList2#2"/>
    <dgm:cxn modelId="{484E08F0-9F0A-4E7C-B400-214147F1A615}" type="presParOf" srcId="{4F46E995-AD1B-465D-BEC8-FA610685FFE9}" destId="{E0CE9DBF-6A55-4DBA-BA2E-7B8CAEB33685}" srcOrd="2" destOrd="0" presId="urn:microsoft.com/office/officeart/2005/8/layout/pList2#2"/>
    <dgm:cxn modelId="{53E6100F-36B6-4422-82E6-99A6C4DBEF76}" type="presParOf" srcId="{61A08ECB-7317-452A-8AF5-F06D5EA2485F}" destId="{F18B03E3-1E94-44EE-BDD5-CAD36B6A68EC}" srcOrd="1" destOrd="0" presId="urn:microsoft.com/office/officeart/2005/8/layout/pList2#2"/>
    <dgm:cxn modelId="{F97A53BE-145A-4CCF-9813-07FDA0C58500}" type="presParOf" srcId="{61A08ECB-7317-452A-8AF5-F06D5EA2485F}" destId="{C46F41E3-7B7D-4479-B77D-2C29661BA8E5}" srcOrd="2" destOrd="0" presId="urn:microsoft.com/office/officeart/2005/8/layout/pList2#2"/>
    <dgm:cxn modelId="{E78A7F0F-036F-4B79-B800-EBBD9320D631}" type="presParOf" srcId="{C46F41E3-7B7D-4479-B77D-2C29661BA8E5}" destId="{D18B6281-718D-4344-B12A-3A9263CA3C96}" srcOrd="0" destOrd="0" presId="urn:microsoft.com/office/officeart/2005/8/layout/pList2#2"/>
    <dgm:cxn modelId="{1F044992-FFE8-4870-836A-E0D8F2FA931C}" type="presParOf" srcId="{C46F41E3-7B7D-4479-B77D-2C29661BA8E5}" destId="{D1EEA16E-30F5-4C47-A57A-D915B3577576}" srcOrd="1" destOrd="0" presId="urn:microsoft.com/office/officeart/2005/8/layout/pList2#2"/>
    <dgm:cxn modelId="{52EBEF71-448E-4EB1-8C70-400C0A8CC32B}" type="presParOf" srcId="{C46F41E3-7B7D-4479-B77D-2C29661BA8E5}" destId="{119FA118-377F-4B84-A238-9E14767035E5}" srcOrd="2" destOrd="0" presId="urn:microsoft.com/office/officeart/2005/8/layout/pList2#2"/>
    <dgm:cxn modelId="{3C5382B3-2595-4918-9AF5-22DE95E7A3A3}" type="presParOf" srcId="{61A08ECB-7317-452A-8AF5-F06D5EA2485F}" destId="{798F93B7-7F0E-47A1-B946-8B55E0DD1B43}" srcOrd="3" destOrd="0" presId="urn:microsoft.com/office/officeart/2005/8/layout/pList2#2"/>
    <dgm:cxn modelId="{5AE888F4-E062-4E94-9C44-E50D95773577}" type="presParOf" srcId="{61A08ECB-7317-452A-8AF5-F06D5EA2485F}" destId="{51B504A5-E37B-4442-A132-154E9B376182}" srcOrd="4" destOrd="0" presId="urn:microsoft.com/office/officeart/2005/8/layout/pList2#2"/>
    <dgm:cxn modelId="{404E7AB6-4A92-4FD3-A9D2-A8037934A743}" type="presParOf" srcId="{51B504A5-E37B-4442-A132-154E9B376182}" destId="{0CD05335-BDE9-4E74-8065-12AA03831F58}" srcOrd="0" destOrd="0" presId="urn:microsoft.com/office/officeart/2005/8/layout/pList2#2"/>
    <dgm:cxn modelId="{F2BF1718-CC5E-45BD-965A-5D393C5EA73B}" type="presParOf" srcId="{51B504A5-E37B-4442-A132-154E9B376182}" destId="{95C84100-0E8F-4642-A05D-9957E53CD044}" srcOrd="1" destOrd="0" presId="urn:microsoft.com/office/officeart/2005/8/layout/pList2#2"/>
    <dgm:cxn modelId="{7EB226AC-00C9-41DE-AB85-4EC1EDA193B8}" type="presParOf" srcId="{51B504A5-E37B-4442-A132-154E9B376182}" destId="{B4D21843-90C5-4E62-BC0D-5F4191758BF5}" srcOrd="2" destOrd="0" presId="urn:microsoft.com/office/officeart/2005/8/layout/pList2#2"/>
  </dgm:cxnLst>
  <dgm:bg/>
  <dgm:whole/>
  <dgm:extLst>
    <a:ext uri="http://schemas.microsoft.com/office/drawing/2008/diagram">
      <dsp:dataModelExt xmlns:dsp="http://schemas.microsoft.com/office/drawing/2008/diagram" relId="rId7" minVer="http://schemas.openxmlformats.org/drawingml/2006/diagram"/>
    </a:ext>
  </dgm:extLst>
</dgm:dataModel>
</file>

<file path=ppt/diagrams/drawing1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0422A300-1300-431E-8D72-3375DFE18C6A}">
      <dsp:nvSpPr>
        <dsp:cNvPr id="0" name=""/>
        <dsp:cNvSpPr/>
      </dsp:nvSpPr>
      <dsp:spPr>
        <a:xfrm>
          <a:off x="0" y="0"/>
          <a:ext cx="7704856" cy="2197032"/>
        </a:xfrm>
        <a:prstGeom prst="roundRect">
          <a:avLst>
            <a:gd name="adj" fmla="val 10000"/>
          </a:avLst>
        </a:prstGeom>
        <a:gradFill rotWithShape="1">
          <a:gsLst>
            <a:gs pos="0">
              <a:schemeClr val="accent2">
                <a:tint val="98000"/>
                <a:shade val="25000"/>
                <a:satMod val="250000"/>
              </a:schemeClr>
            </a:gs>
            <a:gs pos="68000">
              <a:schemeClr val="accent2">
                <a:tint val="86000"/>
                <a:satMod val="115000"/>
              </a:schemeClr>
            </a:gs>
            <a:gs pos="100000">
              <a:schemeClr val="accent2">
                <a:tint val="50000"/>
                <a:satMod val="150000"/>
              </a:schemeClr>
            </a:gs>
          </a:gsLst>
          <a:path path="circle">
            <a:fillToRect l="50000" t="130000" r="50000" b="-30000"/>
          </a:path>
        </a:gradFill>
        <a:ln w="9525" cap="flat" cmpd="sng" algn="ctr">
          <a:solidFill>
            <a:schemeClr val="accent2">
              <a:shade val="50000"/>
              <a:satMod val="103000"/>
            </a:schemeClr>
          </a:solidFill>
          <a:prstDash val="solid"/>
        </a:ln>
        <a:effectLst>
          <a:outerShdw blurRad="57150" dist="38100" dir="5400000" algn="ctr" rotWithShape="0">
            <a:schemeClr val="accent2">
              <a:shade val="9000"/>
              <a:satMod val="105000"/>
              <a:alpha val="48000"/>
            </a:schemeClr>
          </a:outerShdw>
        </a:effectLst>
      </dsp:spPr>
      <dsp:style>
        <a:lnRef idx="1">
          <a:schemeClr val="accent2"/>
        </a:lnRef>
        <a:fillRef idx="3">
          <a:schemeClr val="accent2"/>
        </a:fillRef>
        <a:effectRef idx="2">
          <a:schemeClr val="accent2"/>
        </a:effectRef>
        <a:fontRef idx="minor">
          <a:schemeClr val="lt1"/>
        </a:fontRef>
      </dsp:style>
    </dsp:sp>
    <dsp:sp modelId="{E0CE9DBF-6A55-4DBA-BA2E-7B8CAEB33685}">
      <dsp:nvSpPr>
        <dsp:cNvPr id="0" name=""/>
        <dsp:cNvSpPr/>
      </dsp:nvSpPr>
      <dsp:spPr>
        <a:xfrm>
          <a:off x="241085" y="84129"/>
          <a:ext cx="2200623" cy="2024209"/>
        </a:xfrm>
        <a:prstGeom prst="roundRect">
          <a:avLst>
            <a:gd name="adj" fmla="val 10000"/>
          </a:avLst>
        </a:prstGeom>
        <a:blipFill rotWithShape="1">
          <a:blip xmlns:r="http://schemas.openxmlformats.org/officeDocument/2006/relationships" r:embed="rId1"/>
          <a:stretch>
            <a:fillRect/>
          </a:stretch>
        </a:blip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  <dsp:sp modelId="{56E6B9E0-D05A-4A2B-B0C6-7B234F22AE96}">
      <dsp:nvSpPr>
        <dsp:cNvPr id="0" name=""/>
        <dsp:cNvSpPr/>
      </dsp:nvSpPr>
      <dsp:spPr>
        <a:xfrm rot="10800000">
          <a:off x="258484" y="2190184"/>
          <a:ext cx="2165825" cy="2694391"/>
        </a:xfrm>
        <a:prstGeom prst="round2SameRect">
          <a:avLst>
            <a:gd name="adj1" fmla="val 10500"/>
            <a:gd name="adj2" fmla="val 0"/>
          </a:avLst>
        </a:prstGeom>
        <a:solidFill>
          <a:schemeClr val="accent2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99568" tIns="99568" rIns="99568" bIns="99568" numCol="1" spcCol="1270" anchor="t" anchorCtr="0">
          <a:noAutofit/>
        </a:bodyPr>
        <a:lstStyle/>
        <a:p>
          <a:pPr lvl="0" algn="l" defTabSz="6223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kk-KZ" sz="1400" b="1" i="1" kern="1200" dirty="0" smtClean="0">
              <a:solidFill>
                <a:srgbClr val="FFFF00"/>
              </a:solidFill>
              <a:latin typeface="Calibri" pitchFamily="34" charset="0"/>
            </a:rPr>
            <a:t> Қазақстанмен байланысты қойылған есімдер:</a:t>
          </a:r>
          <a:endParaRPr lang="ru-RU" sz="1400" b="1" i="1" kern="1200" dirty="0" smtClean="0">
            <a:solidFill>
              <a:srgbClr val="FFFF00"/>
            </a:solidFill>
            <a:latin typeface="Calibri" pitchFamily="34" charset="0"/>
          </a:endParaRPr>
        </a:p>
        <a:p>
          <a:pPr marL="114300" lvl="1" indent="-114300" algn="l" defTabSz="6223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•"/>
          </a:pPr>
          <a:r>
            <a:rPr lang="kk-KZ" sz="1400" kern="1200" dirty="0" smtClean="0">
              <a:latin typeface="Calibri" pitchFamily="34" charset="0"/>
            </a:rPr>
            <a:t>Қазақстан</a:t>
          </a:r>
          <a:endParaRPr lang="ru-RU" sz="1400" kern="1200" dirty="0" smtClean="0">
            <a:latin typeface="Calibri" pitchFamily="34" charset="0"/>
          </a:endParaRPr>
        </a:p>
        <a:p>
          <a:pPr marL="114300" lvl="1" indent="-114300" algn="l" defTabSz="6223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•"/>
          </a:pPr>
          <a:r>
            <a:rPr lang="kk-KZ" sz="1400" kern="1200" dirty="0" smtClean="0">
              <a:latin typeface="Calibri" pitchFamily="34" charset="0"/>
            </a:rPr>
            <a:t>Нұр Сұлтан</a:t>
          </a:r>
          <a:endParaRPr lang="ru-RU" sz="1400" kern="1200" dirty="0" smtClean="0">
            <a:latin typeface="Calibri" pitchFamily="34" charset="0"/>
          </a:endParaRPr>
        </a:p>
        <a:p>
          <a:pPr marL="114300" lvl="1" indent="-114300" algn="l" defTabSz="6223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•"/>
          </a:pPr>
          <a:r>
            <a:rPr lang="kk-KZ" sz="1400" kern="1200" dirty="0" smtClean="0">
              <a:latin typeface="Calibri" pitchFamily="34" charset="0"/>
            </a:rPr>
            <a:t>Астана</a:t>
          </a:r>
          <a:endParaRPr lang="ru-RU" sz="1400" kern="1200" dirty="0" smtClean="0">
            <a:latin typeface="Calibri" pitchFamily="34" charset="0"/>
          </a:endParaRPr>
        </a:p>
        <a:p>
          <a:pPr marL="114300" lvl="1" indent="-114300" algn="l" defTabSz="6223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•"/>
          </a:pPr>
          <a:r>
            <a:rPr lang="kk-KZ" sz="1400" kern="1200" dirty="0" smtClean="0">
              <a:latin typeface="Calibri" pitchFamily="34" charset="0"/>
            </a:rPr>
            <a:t>Тәуелсіздік</a:t>
          </a:r>
          <a:endParaRPr lang="ru-RU" sz="1400" kern="1200" dirty="0" smtClean="0">
            <a:latin typeface="Calibri" pitchFamily="34" charset="0"/>
          </a:endParaRPr>
        </a:p>
        <a:p>
          <a:pPr marL="114300" lvl="1" indent="-114300" algn="l" defTabSz="6223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•"/>
          </a:pPr>
          <a:r>
            <a:rPr lang="kk-KZ" sz="1400" kern="1200" dirty="0" smtClean="0">
              <a:latin typeface="Calibri" pitchFamily="34" charset="0"/>
            </a:rPr>
            <a:t>Елбасы</a:t>
          </a:r>
          <a:endParaRPr lang="ru-RU" sz="1400" kern="1200" dirty="0" smtClean="0">
            <a:latin typeface="Calibri" pitchFamily="34" charset="0"/>
          </a:endParaRPr>
        </a:p>
        <a:p>
          <a:pPr marL="114300" lvl="1" indent="-114300" algn="l" defTabSz="6223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•"/>
          </a:pPr>
          <a:r>
            <a:rPr lang="kk-KZ" sz="1400" kern="1200" dirty="0" smtClean="0">
              <a:latin typeface="Calibri" pitchFamily="34" charset="0"/>
            </a:rPr>
            <a:t>Атазаң</a:t>
          </a:r>
          <a:endParaRPr lang="ru-RU" sz="1400" kern="1200" dirty="0" smtClean="0">
            <a:latin typeface="Calibri" pitchFamily="34" charset="0"/>
          </a:endParaRPr>
        </a:p>
        <a:p>
          <a:pPr marL="114300" lvl="1" indent="-114300" algn="l" defTabSz="6223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•"/>
          </a:pPr>
          <a:r>
            <a:rPr lang="kk-KZ" sz="1400" kern="1200" dirty="0" smtClean="0">
              <a:latin typeface="Calibri" pitchFamily="34" charset="0"/>
            </a:rPr>
            <a:t>Теңге</a:t>
          </a:r>
          <a:endParaRPr lang="ru-RU" sz="1400" kern="1200" dirty="0">
            <a:latin typeface="Calibri" pitchFamily="34" charset="0"/>
          </a:endParaRPr>
        </a:p>
        <a:p>
          <a:pPr marL="114300" lvl="1" indent="-114300" algn="l" defTabSz="5334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•"/>
          </a:pPr>
          <a:endParaRPr lang="ru-RU" sz="1200" kern="1200" dirty="0"/>
        </a:p>
      </dsp:txBody>
      <dsp:txXfrm rot="10800000">
        <a:off x="325091" y="2190184"/>
        <a:ext cx="2032611" cy="2627784"/>
      </dsp:txXfrm>
    </dsp:sp>
    <dsp:sp modelId="{119FA118-377F-4B84-A238-9E14767035E5}">
      <dsp:nvSpPr>
        <dsp:cNvPr id="0" name=""/>
        <dsp:cNvSpPr/>
      </dsp:nvSpPr>
      <dsp:spPr>
        <a:xfrm>
          <a:off x="2632488" y="72297"/>
          <a:ext cx="2345940" cy="2052436"/>
        </a:xfrm>
        <a:prstGeom prst="roundRect">
          <a:avLst>
            <a:gd name="adj" fmla="val 10000"/>
          </a:avLst>
        </a:prstGeom>
        <a:blipFill rotWithShape="0">
          <a:blip xmlns:r="http://schemas.openxmlformats.org/officeDocument/2006/relationships" r:embed="rId2"/>
          <a:stretch>
            <a:fillRect/>
          </a:stretch>
        </a:blip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  <dsp:sp modelId="{D18B6281-718D-4344-B12A-3A9263CA3C96}">
      <dsp:nvSpPr>
        <dsp:cNvPr id="0" name=""/>
        <dsp:cNvSpPr/>
      </dsp:nvSpPr>
      <dsp:spPr>
        <a:xfrm rot="10800000">
          <a:off x="2697772" y="2197032"/>
          <a:ext cx="2215370" cy="2685261"/>
        </a:xfrm>
        <a:prstGeom prst="round2SameRect">
          <a:avLst>
            <a:gd name="adj1" fmla="val 10500"/>
            <a:gd name="adj2" fmla="val 0"/>
          </a:avLst>
        </a:prstGeom>
        <a:solidFill>
          <a:schemeClr val="accent2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13792" tIns="113792" rIns="113792" bIns="113792" numCol="1" spcCol="1270" anchor="t" anchorCtr="0">
          <a:noAutofit/>
        </a:bodyPr>
        <a:lstStyle/>
        <a:p>
          <a:pPr lvl="0" algn="l" defTabSz="7112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kk-KZ" sz="1600" b="1" i="1" kern="1200" dirty="0" smtClean="0">
              <a:solidFill>
                <a:srgbClr val="FFFF00"/>
              </a:solidFill>
              <a:latin typeface="Calibri" pitchFamily="34" charset="0"/>
            </a:rPr>
            <a:t>Ерекше есімдер:</a:t>
          </a:r>
          <a:endParaRPr lang="ru-RU" sz="1600" b="1" i="1" kern="1200" dirty="0" smtClean="0">
            <a:solidFill>
              <a:srgbClr val="FFFF00"/>
            </a:solidFill>
            <a:latin typeface="Calibri" pitchFamily="34" charset="0"/>
          </a:endParaRPr>
        </a:p>
        <a:p>
          <a:pPr marL="114300" lvl="1" indent="-114300" algn="l" defTabSz="6223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•"/>
          </a:pPr>
          <a:r>
            <a:rPr lang="kk-KZ" sz="1400" kern="1200" dirty="0" smtClean="0">
              <a:latin typeface="+mj-lt"/>
            </a:rPr>
            <a:t>Тәңір-Жомарт</a:t>
          </a:r>
          <a:endParaRPr lang="ru-RU" sz="1400" kern="1200" dirty="0" smtClean="0">
            <a:latin typeface="+mj-lt"/>
          </a:endParaRPr>
        </a:p>
        <a:p>
          <a:pPr marL="114300" lvl="1" indent="-114300" algn="l" defTabSz="6223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•"/>
          </a:pPr>
          <a:r>
            <a:rPr lang="kk-KZ" sz="1400" kern="1200" dirty="0" smtClean="0">
              <a:latin typeface="Calibri" pitchFamily="34" charset="0"/>
            </a:rPr>
            <a:t>Нұрпатшайым</a:t>
          </a:r>
          <a:endParaRPr lang="ru-RU" sz="1400" kern="1200" dirty="0" smtClean="0">
            <a:latin typeface="Calibri" pitchFamily="34" charset="0"/>
          </a:endParaRPr>
        </a:p>
        <a:p>
          <a:pPr marL="114300" lvl="1" indent="-114300" algn="l" defTabSz="6223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•"/>
          </a:pPr>
          <a:r>
            <a:rPr lang="kk-KZ" sz="1400" kern="1200" dirty="0" smtClean="0">
              <a:latin typeface="Calibri" pitchFamily="34" charset="0"/>
            </a:rPr>
            <a:t>Ахмет Байтұрсын</a:t>
          </a:r>
          <a:endParaRPr lang="ru-RU" sz="1400" kern="1200" dirty="0" smtClean="0">
            <a:latin typeface="Calibri" pitchFamily="34" charset="0"/>
          </a:endParaRPr>
        </a:p>
        <a:p>
          <a:pPr marL="114300" lvl="1" indent="-114300" algn="l" defTabSz="6223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•"/>
          </a:pPr>
          <a:r>
            <a:rPr lang="kk-KZ" sz="1400" kern="1200" dirty="0" smtClean="0">
              <a:latin typeface="Calibri" pitchFamily="34" charset="0"/>
            </a:rPr>
            <a:t>Ақ-тілек</a:t>
          </a:r>
          <a:endParaRPr lang="ru-RU" sz="1400" kern="1200" dirty="0" smtClean="0">
            <a:latin typeface="Calibri" pitchFamily="34" charset="0"/>
          </a:endParaRPr>
        </a:p>
        <a:p>
          <a:pPr marL="114300" lvl="1" indent="-114300" algn="l" defTabSz="6223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•"/>
          </a:pPr>
          <a:r>
            <a:rPr lang="kk-KZ" sz="1400" kern="1200" dirty="0" smtClean="0">
              <a:latin typeface="Calibri" pitchFamily="34" charset="0"/>
            </a:rPr>
            <a:t>Сүйкімді</a:t>
          </a:r>
          <a:endParaRPr lang="ru-RU" sz="1400" kern="1200" dirty="0" smtClean="0">
            <a:latin typeface="Calibri" pitchFamily="34" charset="0"/>
          </a:endParaRPr>
        </a:p>
        <a:p>
          <a:pPr marL="114300" lvl="1" indent="-114300" algn="l" defTabSz="6223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•"/>
          </a:pPr>
          <a:r>
            <a:rPr lang="kk-KZ" sz="1400" kern="1200" dirty="0" smtClean="0">
              <a:latin typeface="Calibri" pitchFamily="34" charset="0"/>
            </a:rPr>
            <a:t>Таңғажайып</a:t>
          </a:r>
          <a:endParaRPr lang="ru-RU" sz="1400" kern="1200" dirty="0" smtClean="0">
            <a:latin typeface="Calibri" pitchFamily="34" charset="0"/>
          </a:endParaRPr>
        </a:p>
        <a:p>
          <a:pPr marL="114300" lvl="1" indent="-114300" algn="l" defTabSz="6223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•"/>
          </a:pPr>
          <a:r>
            <a:rPr lang="kk-KZ" sz="1400" kern="1200" dirty="0" smtClean="0">
              <a:latin typeface="Calibri" pitchFamily="34" charset="0"/>
            </a:rPr>
            <a:t>Тәттім</a:t>
          </a:r>
          <a:endParaRPr lang="ru-RU" sz="1400" kern="1200" dirty="0" smtClean="0">
            <a:latin typeface="Calibri" pitchFamily="34" charset="0"/>
          </a:endParaRPr>
        </a:p>
        <a:p>
          <a:pPr marL="114300" lvl="1" indent="-114300" algn="l" defTabSz="57785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•"/>
          </a:pPr>
          <a:r>
            <a:rPr lang="kk-KZ" sz="1300" b="0" kern="1200" baseline="0" dirty="0" smtClean="0">
              <a:latin typeface="Calibri" pitchFamily="34" charset="0"/>
            </a:rPr>
            <a:t>Султан Бейбарыс</a:t>
          </a:r>
          <a:endParaRPr lang="ru-RU" sz="1300" b="0" kern="1200" baseline="0" dirty="0" smtClean="0">
            <a:latin typeface="Calibri" pitchFamily="34" charset="0"/>
          </a:endParaRPr>
        </a:p>
        <a:p>
          <a:pPr marL="114300" lvl="1" indent="-114300" algn="l" defTabSz="57785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•"/>
          </a:pPr>
          <a:r>
            <a:rPr lang="kk-KZ" sz="1300" b="0" kern="1200" baseline="0" dirty="0" smtClean="0">
              <a:latin typeface="Calibri" pitchFamily="34" charset="0"/>
            </a:rPr>
            <a:t>Ару-Астана</a:t>
          </a:r>
          <a:endParaRPr lang="ru-RU" sz="1300" b="0" kern="1200" baseline="0" dirty="0" smtClean="0">
            <a:latin typeface="Calibri" pitchFamily="34" charset="0"/>
          </a:endParaRPr>
        </a:p>
        <a:p>
          <a:pPr marL="114300" lvl="1" indent="-114300" algn="l" defTabSz="57785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•"/>
          </a:pPr>
          <a:r>
            <a:rPr lang="kk-KZ" sz="1300" b="0" kern="1200" baseline="0" dirty="0" smtClean="0">
              <a:latin typeface="Calibri" pitchFamily="34" charset="0"/>
            </a:rPr>
            <a:t>Сұлубике</a:t>
          </a:r>
          <a:endParaRPr lang="ru-RU" sz="1300" b="0" kern="1200" baseline="0" dirty="0" smtClean="0">
            <a:latin typeface="Calibri" pitchFamily="34" charset="0"/>
          </a:endParaRPr>
        </a:p>
        <a:p>
          <a:pPr marL="114300" lvl="1" indent="-114300" algn="l" defTabSz="6223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•"/>
          </a:pPr>
          <a:endParaRPr lang="ru-RU" sz="1400" kern="1200" dirty="0" smtClean="0">
            <a:latin typeface="Calibri" pitchFamily="34" charset="0"/>
          </a:endParaRPr>
        </a:p>
        <a:p>
          <a:pPr marL="114300" lvl="1" indent="-114300" algn="l" defTabSz="6223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•"/>
          </a:pPr>
          <a:endParaRPr lang="ru-RU" sz="1400" kern="1200" dirty="0" smtClean="0">
            <a:latin typeface="Calibri" pitchFamily="34" charset="0"/>
          </a:endParaRPr>
        </a:p>
        <a:p>
          <a:pPr marL="114300" lvl="1" indent="-114300" algn="l" defTabSz="6223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•"/>
          </a:pPr>
          <a:endParaRPr lang="ru-RU" sz="1400" kern="1200" dirty="0" smtClean="0">
            <a:latin typeface="Calibri" pitchFamily="34" charset="0"/>
          </a:endParaRPr>
        </a:p>
        <a:p>
          <a:pPr marL="114300" lvl="1" indent="-114300" algn="l" defTabSz="6223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•"/>
          </a:pPr>
          <a:endParaRPr lang="ru-RU" sz="1400" kern="1200" dirty="0" smtClean="0">
            <a:latin typeface="Calibri" pitchFamily="34" charset="0"/>
          </a:endParaRPr>
        </a:p>
      </dsp:txBody>
      <dsp:txXfrm rot="10800000">
        <a:off x="2765902" y="2197032"/>
        <a:ext cx="2079110" cy="2617131"/>
      </dsp:txXfrm>
    </dsp:sp>
    <dsp:sp modelId="{B4D21843-90C5-4E62-BC0D-5F4191758BF5}">
      <dsp:nvSpPr>
        <dsp:cNvPr id="0" name=""/>
        <dsp:cNvSpPr/>
      </dsp:nvSpPr>
      <dsp:spPr>
        <a:xfrm>
          <a:off x="5208508" y="72291"/>
          <a:ext cx="2294563" cy="2005423"/>
        </a:xfrm>
        <a:prstGeom prst="roundRect">
          <a:avLst>
            <a:gd name="adj" fmla="val 10000"/>
          </a:avLst>
        </a:prstGeom>
        <a:blipFill rotWithShape="1">
          <a:blip xmlns:r="http://schemas.openxmlformats.org/officeDocument/2006/relationships" r:embed="rId3"/>
          <a:stretch>
            <a:fillRect/>
          </a:stretch>
        </a:blip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  <dsp:sp modelId="{0CD05335-BDE9-4E74-8065-12AA03831F58}">
      <dsp:nvSpPr>
        <dsp:cNvPr id="0" name=""/>
        <dsp:cNvSpPr/>
      </dsp:nvSpPr>
      <dsp:spPr>
        <a:xfrm rot="10800000">
          <a:off x="5220699" y="2131518"/>
          <a:ext cx="2280292" cy="2772613"/>
        </a:xfrm>
        <a:prstGeom prst="round2SameRect">
          <a:avLst>
            <a:gd name="adj1" fmla="val 10500"/>
            <a:gd name="adj2" fmla="val 0"/>
          </a:avLst>
        </a:prstGeom>
        <a:solidFill>
          <a:schemeClr val="accent2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92456" tIns="92456" rIns="92456" bIns="92456" numCol="1" spcCol="1270" anchor="t" anchorCtr="0">
          <a:noAutofit/>
        </a:bodyPr>
        <a:lstStyle/>
        <a:p>
          <a:pPr lvl="0" algn="l" defTabSz="5778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kk-KZ" sz="1300" b="1" i="1" kern="1200" dirty="0" smtClean="0">
              <a:solidFill>
                <a:srgbClr val="FFFF00"/>
              </a:solidFill>
              <a:latin typeface="Calibri" pitchFamily="34" charset="0"/>
            </a:rPr>
            <a:t>Қазақ қайраткерлерімен байланысты қойылған есімдер:</a:t>
          </a:r>
          <a:endParaRPr lang="ru-RU" sz="1300" b="1" i="1" kern="1200" dirty="0" smtClean="0">
            <a:solidFill>
              <a:srgbClr val="FFFF00"/>
            </a:solidFill>
            <a:latin typeface="Calibri" pitchFamily="34" charset="0"/>
          </a:endParaRPr>
        </a:p>
        <a:p>
          <a:pPr marL="114300" lvl="1" indent="-114300" algn="l" defTabSz="6223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•"/>
          </a:pPr>
          <a:r>
            <a:rPr lang="kk-KZ" sz="1400" kern="1200" dirty="0" smtClean="0">
              <a:latin typeface="Calibri" pitchFamily="34" charset="0"/>
            </a:rPr>
            <a:t>Ахмет Байтұрсынов</a:t>
          </a:r>
          <a:endParaRPr lang="ru-RU" sz="1400" kern="1200" dirty="0" smtClean="0">
            <a:latin typeface="Calibri" pitchFamily="34" charset="0"/>
          </a:endParaRPr>
        </a:p>
        <a:p>
          <a:pPr marL="114300" lvl="1" indent="-114300" algn="l" defTabSz="6223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•"/>
          </a:pPr>
          <a:r>
            <a:rPr lang="kk-KZ" sz="1400" kern="1200" dirty="0" smtClean="0">
              <a:latin typeface="Calibri" pitchFamily="34" charset="0"/>
            </a:rPr>
            <a:t>Мағжан Жұмабаев</a:t>
          </a:r>
          <a:endParaRPr lang="ru-RU" sz="1400" kern="1200" dirty="0" smtClean="0">
            <a:latin typeface="Calibri" pitchFamily="34" charset="0"/>
          </a:endParaRPr>
        </a:p>
        <a:p>
          <a:pPr marL="114300" lvl="1" indent="-114300" algn="l" defTabSz="6223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•"/>
          </a:pPr>
          <a:r>
            <a:rPr lang="kk-KZ" sz="1400" kern="1200" dirty="0" smtClean="0">
              <a:latin typeface="Calibri" pitchFamily="34" charset="0"/>
            </a:rPr>
            <a:t>Сәкен Сейфуллин</a:t>
          </a:r>
          <a:endParaRPr lang="ru-RU" sz="1400" kern="1200" dirty="0" smtClean="0">
            <a:latin typeface="Calibri" pitchFamily="34" charset="0"/>
          </a:endParaRPr>
        </a:p>
        <a:p>
          <a:pPr marL="114300" lvl="1" indent="-114300" algn="l" defTabSz="6223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•"/>
          </a:pPr>
          <a:r>
            <a:rPr lang="kk-KZ" sz="1400" kern="1200" dirty="0" smtClean="0">
              <a:latin typeface="Calibri" pitchFamily="34" charset="0"/>
            </a:rPr>
            <a:t>Ільяс Жансугиров</a:t>
          </a:r>
          <a:endParaRPr lang="ru-RU" sz="1400" kern="1200" dirty="0" smtClean="0">
            <a:latin typeface="Calibri" pitchFamily="34" charset="0"/>
          </a:endParaRPr>
        </a:p>
        <a:p>
          <a:pPr marL="114300" lvl="1" indent="-114300" algn="l" defTabSz="6223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•"/>
          </a:pPr>
          <a:endParaRPr lang="ru-RU" sz="1400" kern="1200" dirty="0" smtClean="0">
            <a:latin typeface="Calibri" pitchFamily="34" charset="0"/>
          </a:endParaRPr>
        </a:p>
        <a:p>
          <a:pPr marL="57150" lvl="1" indent="-57150" algn="l" defTabSz="48895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•"/>
          </a:pPr>
          <a:endParaRPr lang="ru-RU" sz="1100" kern="1200" dirty="0" smtClean="0">
            <a:latin typeface="Calibri" pitchFamily="34" charset="0"/>
          </a:endParaRPr>
        </a:p>
      </dsp:txBody>
      <dsp:txXfrm rot="10800000">
        <a:off x="5290826" y="2131518"/>
        <a:ext cx="2140038" cy="2702486"/>
      </dsp:txXfrm>
    </dsp:sp>
  </dsp:spTree>
</dsp:drawing>
</file>

<file path=ppt/diagrams/layout1.xml><?xml version="1.0" encoding="utf-8"?>
<dgm:layoutDef xmlns:dgm="http://schemas.openxmlformats.org/drawingml/2006/diagram" xmlns:a="http://schemas.openxmlformats.org/drawingml/2006/main" uniqueId="urn:microsoft.com/office/officeart/2005/8/layout/pList2#2">
  <dgm:title val=""/>
  <dgm:desc val=""/>
  <dgm:catLst>
    <dgm:cat type="list" pri="11000"/>
  </dgm:catLst>
  <dgm:sampData useDef="1">
    <dgm:dataModel>
      <dgm:ptLst/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Name0">
    <dgm:varLst>
      <dgm:dir/>
      <dgm:resizeHandles val="exact"/>
    </dgm:varLst>
    <dgm:alg type="composite"/>
    <dgm:shape xmlns:r="http://schemas.openxmlformats.org/officeDocument/2006/relationships" r:blip="">
      <dgm:adjLst/>
    </dgm:shape>
    <dgm:presOf/>
    <dgm:constrLst>
      <dgm:constr type="w" for="ch" forName="bkgdShp" refType="w"/>
      <dgm:constr type="h" for="ch" forName="bkgdShp" refType="h" fact="0.45"/>
      <dgm:constr type="t" for="ch" forName="bkgdShp"/>
      <dgm:constr type="w" for="ch" forName="linComp" refType="w" fact="0.94"/>
      <dgm:constr type="h" for="ch" forName="linComp" refType="h"/>
      <dgm:constr type="ctrX" for="ch" forName="linComp" refType="w" fact="0.5"/>
    </dgm:constrLst>
    <dgm:ruleLst/>
    <dgm:choose name="Name1">
      <dgm:if name="Name2" axis="ch" ptType="node" func="cnt" op="gte" val="1">
        <dgm:layoutNode name="bkgdShp" styleLbl="alignAccFollowNode1">
          <dgm:alg type="sp"/>
          <dgm:shape xmlns:r="http://schemas.openxmlformats.org/officeDocument/2006/relationships" type="roundRect" r:blip="">
            <dgm:adjLst>
              <dgm:adj idx="1" val="0.1"/>
            </dgm:adjLst>
          </dgm:shape>
          <dgm:presOf/>
          <dgm:constrLst/>
          <dgm:ruleLst/>
        </dgm:layoutNode>
        <dgm:layoutNode name="linComp">
          <dgm:choose name="Name3">
            <dgm:if name="Name4" func="var" arg="dir" op="equ" val="norm">
              <dgm:alg type="lin"/>
            </dgm:if>
            <dgm:else name="Name5">
              <dgm:alg type="lin">
                <dgm:param type="linDir" val="fromR"/>
              </dgm:alg>
            </dgm:else>
          </dgm:choose>
          <dgm:shape xmlns:r="http://schemas.openxmlformats.org/officeDocument/2006/relationships" r:blip="">
            <dgm:adjLst/>
          </dgm:shape>
          <dgm:presOf/>
          <dgm:constrLst>
            <dgm:constr type="w" for="ch" forName="compNode" refType="w"/>
            <dgm:constr type="h" for="ch" forName="compNode" refType="h"/>
            <dgm:constr type="w" for="ch" ptType="sibTrans" refType="w" refFor="ch" refForName="compNode" fact="0.1"/>
            <dgm:constr type="h" for="ch" ptType="sibTrans" op="equ"/>
            <dgm:constr type="h" for="ch" forName="compNode" op="equ"/>
            <dgm:constr type="primFontSz" for="des" forName="node" op="equ"/>
          </dgm:constrLst>
          <dgm:ruleLst/>
          <dgm:forEach name="nodesForEach" axis="ch" ptType="node">
            <dgm:layoutNode name="compNode">
              <dgm:alg type="composite"/>
              <dgm:shape xmlns:r="http://schemas.openxmlformats.org/officeDocument/2006/relationships" r:blip="">
                <dgm:adjLst/>
              </dgm:shape>
              <dgm:presOf/>
              <dgm:constrLst>
                <dgm:constr type="w" for="ch" forName="node" refType="w"/>
                <dgm:constr type="h" for="ch" forName="node" refType="h" fact="0.55"/>
                <dgm:constr type="b" for="ch" forName="node" refType="h"/>
                <dgm:constr type="w" for="ch" forName="invisiNode" refType="w" fact="0.75"/>
                <dgm:constr type="h" for="ch" forName="invisiNode" refType="h" fact="0.06"/>
                <dgm:constr type="t" for="ch" forName="invisiNode"/>
                <dgm:constr type="w" for="ch" forName="imagNode" refType="w"/>
                <dgm:constr type="h" for="ch" forName="imagNode" refType="h" fact="0.33"/>
                <dgm:constr type="ctrX" for="ch" forName="imagNode" refType="w" fact="0.5"/>
                <dgm:constr type="t" for="ch" forName="imagNode" refType="h" fact="0.06"/>
              </dgm:constrLst>
              <dgm:ruleLst/>
              <dgm:layoutNode name="node" styleLbl="node1">
                <dgm:varLst>
                  <dgm:bulletEnabled val="1"/>
                </dgm:varLst>
                <dgm:alg type="tx">
                  <dgm:param type="txAnchorVert" val="t"/>
                </dgm:alg>
                <dgm:shape xmlns:r="http://schemas.openxmlformats.org/officeDocument/2006/relationships" rot="180" type="round2SameRect" r:blip="">
                  <dgm:adjLst>
                    <dgm:adj idx="1" val="0.105"/>
                  </dgm:adjLst>
                </dgm:shape>
                <dgm:presOf axis="desOrSelf" ptType="node"/>
                <dgm:constrLst>
                  <dgm:constr type="primFontSz" val="65"/>
                </dgm:constrLst>
                <dgm:ruleLst>
                  <dgm:rule type="primFontSz" val="5" fact="NaN" max="NaN"/>
                </dgm:ruleLst>
              </dgm:layoutNode>
              <dgm:layoutNode name="invisiNode">
                <dgm:alg type="sp"/>
                <dgm:shape xmlns:r="http://schemas.openxmlformats.org/officeDocument/2006/relationships" type="roundRect" r:blip="" hideGeom="1">
                  <dgm:adjLst>
                    <dgm:adj idx="1" val="0.1"/>
                  </dgm:adjLst>
                </dgm:shape>
                <dgm:presOf/>
                <dgm:constrLst/>
                <dgm:ruleLst/>
              </dgm:layoutNode>
              <dgm:layoutNode name="imagNode" styleLbl="fgImgPlace1">
                <dgm:alg type="sp"/>
                <dgm:shape xmlns:r="http://schemas.openxmlformats.org/officeDocument/2006/relationships" type="roundRect" r:blip="" zOrderOff="-2" blipPhldr="1">
                  <dgm:adjLst>
                    <dgm:adj idx="1" val="0.1"/>
                  </dgm:adjLst>
                </dgm:shape>
                <dgm:presOf/>
                <dgm:constrLst/>
                <dgm:ruleLst/>
              </dgm:layoutNode>
            </dgm:layoutNode>
            <dgm:forEach name="sibTransForEach" axis="followSib" ptType="sibTrans" cnt="1">
              <dgm:layoutNode name="sibTrans">
                <dgm:alg type="sp"/>
                <dgm:shape xmlns:r="http://schemas.openxmlformats.org/officeDocument/2006/relationships" type="rect" r:blip="" hideGeom="1">
                  <dgm:adjLst/>
                </dgm:shape>
                <dgm:presOf axis="self"/>
                <dgm:constrLst/>
                <dgm:ruleLst/>
              </dgm:layoutNode>
            </dgm:forEach>
          </dgm:forEach>
        </dgm:layoutNode>
      </dgm:if>
      <dgm:else name="Name6"/>
    </dgm:choose>
  </dgm:layoutNode>
</dgm:layoutDef>
</file>

<file path=ppt/diagrams/quickStyle1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хний колонтитул 1"/>
          <p:cNvSpPr>
            <a:spLocks noGrp="1"/>
          </p:cNvSpPr>
          <p:nvPr>
            <p:ph type="hdr" sz="quarter"/>
          </p:nvPr>
        </p:nvSpPr>
        <p:spPr>
          <a:xfrm>
            <a:off x="0" y="1"/>
            <a:ext cx="3077739" cy="511730"/>
          </a:xfrm>
          <a:prstGeom prst="rect">
            <a:avLst/>
          </a:prstGeom>
        </p:spPr>
        <p:txBody>
          <a:bodyPr vert="horz" lIns="95408" tIns="47704" rIns="95408" bIns="47704" rtlCol="0"/>
          <a:lstStyle>
            <a:lvl1pPr algn="l">
              <a:defRPr sz="1300"/>
            </a:lvl1pPr>
          </a:lstStyle>
          <a:p>
            <a:endParaRPr lang="ru-RU"/>
          </a:p>
        </p:txBody>
      </p:sp>
      <p:sp>
        <p:nvSpPr>
          <p:cNvPr id="3" name="Дата 2"/>
          <p:cNvSpPr>
            <a:spLocks noGrp="1"/>
          </p:cNvSpPr>
          <p:nvPr>
            <p:ph type="dt" idx="1"/>
          </p:nvPr>
        </p:nvSpPr>
        <p:spPr>
          <a:xfrm>
            <a:off x="4023093" y="1"/>
            <a:ext cx="3077739" cy="511730"/>
          </a:xfrm>
          <a:prstGeom prst="rect">
            <a:avLst/>
          </a:prstGeom>
        </p:spPr>
        <p:txBody>
          <a:bodyPr vert="horz" lIns="95408" tIns="47704" rIns="95408" bIns="47704" rtlCol="0"/>
          <a:lstStyle>
            <a:lvl1pPr algn="r">
              <a:defRPr sz="1300"/>
            </a:lvl1pPr>
          </a:lstStyle>
          <a:p>
            <a:fld id="{4C9A8E3D-72CD-499F-91D4-B3C6B379A99D}" type="datetimeFigureOut">
              <a:rPr lang="ru-RU" smtClean="0"/>
              <a:pPr/>
              <a:t>24.02.2021</a:t>
            </a:fld>
            <a:endParaRPr lang="ru-RU"/>
          </a:p>
        </p:txBody>
      </p:sp>
      <p:sp>
        <p:nvSpPr>
          <p:cNvPr id="4" name="Образ слайда 3"/>
          <p:cNvSpPr>
            <a:spLocks noGrp="1" noRot="1" noChangeAspect="1"/>
          </p:cNvSpPr>
          <p:nvPr>
            <p:ph type="sldImg" idx="2"/>
          </p:nvPr>
        </p:nvSpPr>
        <p:spPr>
          <a:xfrm>
            <a:off x="990600" y="766763"/>
            <a:ext cx="5121275" cy="3840162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5408" tIns="47704" rIns="95408" bIns="47704" rtlCol="0" anchor="ctr"/>
          <a:lstStyle/>
          <a:p>
            <a:endParaRPr lang="ru-RU"/>
          </a:p>
        </p:txBody>
      </p:sp>
      <p:sp>
        <p:nvSpPr>
          <p:cNvPr id="5" name="Заметки 4"/>
          <p:cNvSpPr>
            <a:spLocks noGrp="1"/>
          </p:cNvSpPr>
          <p:nvPr>
            <p:ph type="body" sz="quarter" idx="3"/>
          </p:nvPr>
        </p:nvSpPr>
        <p:spPr>
          <a:xfrm>
            <a:off x="710248" y="4861441"/>
            <a:ext cx="5681980" cy="4605575"/>
          </a:xfrm>
          <a:prstGeom prst="rect">
            <a:avLst/>
          </a:prstGeom>
        </p:spPr>
        <p:txBody>
          <a:bodyPr vert="horz" lIns="95408" tIns="47704" rIns="95408" bIns="47704" rtlCol="0">
            <a:normAutofit/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4"/>
          </p:nvPr>
        </p:nvSpPr>
        <p:spPr>
          <a:xfrm>
            <a:off x="0" y="9721106"/>
            <a:ext cx="3077739" cy="511730"/>
          </a:xfrm>
          <a:prstGeom prst="rect">
            <a:avLst/>
          </a:prstGeom>
        </p:spPr>
        <p:txBody>
          <a:bodyPr vert="horz" lIns="95408" tIns="47704" rIns="95408" bIns="47704" rtlCol="0" anchor="b"/>
          <a:lstStyle>
            <a:lvl1pPr algn="l">
              <a:defRPr sz="1300"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5"/>
          </p:nvPr>
        </p:nvSpPr>
        <p:spPr>
          <a:xfrm>
            <a:off x="4023093" y="9721106"/>
            <a:ext cx="3077739" cy="511730"/>
          </a:xfrm>
          <a:prstGeom prst="rect">
            <a:avLst/>
          </a:prstGeom>
        </p:spPr>
        <p:txBody>
          <a:bodyPr vert="horz" lIns="95408" tIns="47704" rIns="95408" bIns="47704" rtlCol="0" anchor="b"/>
          <a:lstStyle>
            <a:lvl1pPr algn="r">
              <a:defRPr sz="1300"/>
            </a:lvl1pPr>
          </a:lstStyle>
          <a:p>
            <a:fld id="{B97C42AF-BD77-404A-BF10-DDAE3DA5ABFC}" type="slidenum">
              <a:rPr lang="ru-RU" smtClean="0"/>
              <a:pPr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1340083372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97C42AF-BD77-404A-BF10-DDAE3DA5ABFC}" type="slidenum">
              <a:rPr lang="ru-RU" smtClean="0"/>
              <a:pPr/>
              <a:t>1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1781485639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97C42AF-BD77-404A-BF10-DDAE3DA5ABFC}" type="slidenum">
              <a:rPr lang="ru-RU" smtClean="0"/>
              <a:pPr/>
              <a:t>2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148066622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97C42AF-BD77-404A-BF10-DDAE3DA5ABFC}" type="slidenum">
              <a:rPr lang="ru-RU" smtClean="0"/>
              <a:pPr/>
              <a:t>3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2599935025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97C42AF-BD77-404A-BF10-DDAE3DA5ABFC}" type="slidenum">
              <a:rPr lang="ru-RU" smtClean="0"/>
              <a:pPr/>
              <a:t>4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229627004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97C42AF-BD77-404A-BF10-DDAE3DA5ABFC}" type="slidenum">
              <a:rPr lang="ru-RU" smtClean="0"/>
              <a:pPr/>
              <a:t>5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2802873767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bg>
      <p:bgRef idx="1002">
        <a:schemeClr val="bg2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Заголовок 8"/>
          <p:cNvSpPr>
            <a:spLocks noGrp="1"/>
          </p:cNvSpPr>
          <p:nvPr>
            <p:ph type="ctrTitle"/>
          </p:nvPr>
        </p:nvSpPr>
        <p:spPr>
          <a:xfrm>
            <a:off x="533400" y="1371600"/>
            <a:ext cx="7851648" cy="1828800"/>
          </a:xfrm>
          <a:ln>
            <a:noFill/>
          </a:ln>
        </p:spPr>
        <p:txBody>
          <a:bodyPr vert="horz" tIns="0" rIns="18288" bIns="0" anchor="b">
            <a:norm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bevelT w="38100" h="38100"/>
              <a:contourClr>
                <a:schemeClr val="tx2"/>
              </a:contourClr>
            </a:sp3d>
          </a:bodyPr>
          <a:lstStyle>
            <a:lvl1pPr algn="r" rtl="0">
              <a:spcBef>
                <a:spcPct val="0"/>
              </a:spcBef>
              <a:buNone/>
              <a:defRPr sz="5600" b="1">
                <a:ln>
                  <a:noFill/>
                </a:ln>
                <a:solidFill>
                  <a:schemeClr val="accent3">
                    <a:tint val="90000"/>
                    <a:satMod val="120000"/>
                  </a:schemeClr>
                </a:solidFill>
                <a:effectLst>
                  <a:outerShdw blurRad="38100" dist="25400" dir="5400000" algn="tl" rotWithShape="0">
                    <a:srgbClr val="000000">
                      <a:alpha val="43000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r>
              <a:rPr kumimoji="0" lang="ru-RU" smtClean="0"/>
              <a:t>Образец заголовка</a:t>
            </a:r>
            <a:endParaRPr kumimoji="0" lang="en-US"/>
          </a:p>
        </p:txBody>
      </p:sp>
      <p:sp>
        <p:nvSpPr>
          <p:cNvPr id="17" name="Подзаголовок 16"/>
          <p:cNvSpPr>
            <a:spLocks noGrp="1"/>
          </p:cNvSpPr>
          <p:nvPr>
            <p:ph type="subTitle" idx="1"/>
          </p:nvPr>
        </p:nvSpPr>
        <p:spPr>
          <a:xfrm>
            <a:off x="533400" y="3228536"/>
            <a:ext cx="7854696" cy="1752600"/>
          </a:xfrm>
        </p:spPr>
        <p:txBody>
          <a:bodyPr lIns="0" rIns="18288"/>
          <a:lstStyle>
            <a:lvl1pPr marL="0" marR="45720" indent="0" algn="r">
              <a:buNone/>
              <a:defRPr>
                <a:solidFill>
                  <a:schemeClr val="tx1"/>
                </a:solidFill>
              </a:defRPr>
            </a:lvl1pPr>
            <a:lvl2pPr marL="457200" indent="0" algn="ctr">
              <a:buNone/>
            </a:lvl2pPr>
            <a:lvl3pPr marL="914400" indent="0" algn="ctr">
              <a:buNone/>
            </a:lvl3pPr>
            <a:lvl4pPr marL="1371600" indent="0" algn="ctr">
              <a:buNone/>
            </a:lvl4pPr>
            <a:lvl5pPr marL="1828800" indent="0" algn="ctr">
              <a:buNone/>
            </a:lvl5pPr>
            <a:lvl6pPr marL="2286000" indent="0" algn="ctr">
              <a:buNone/>
            </a:lvl6pPr>
            <a:lvl7pPr marL="2743200" indent="0" algn="ctr">
              <a:buNone/>
            </a:lvl7pPr>
            <a:lvl8pPr marL="3200400" indent="0" algn="ctr">
              <a:buNone/>
            </a:lvl8pPr>
            <a:lvl9pPr marL="3657600" indent="0" algn="ctr">
              <a:buNone/>
            </a:lvl9pPr>
          </a:lstStyle>
          <a:p>
            <a:r>
              <a:rPr kumimoji="0" lang="ru-RU" smtClean="0"/>
              <a:t>Образец подзаголовка</a:t>
            </a:r>
            <a:endParaRPr kumimoji="0" lang="en-US"/>
          </a:p>
        </p:txBody>
      </p:sp>
      <p:sp>
        <p:nvSpPr>
          <p:cNvPr id="30" name="Дата 29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B106E36-FD25-4E2D-B0AA-010F637433A0}" type="datetimeFigureOut">
              <a:rPr lang="ru-RU" smtClean="0"/>
              <a:pPr/>
              <a:t>24.02.2021</a:t>
            </a:fld>
            <a:endParaRPr lang="ru-RU"/>
          </a:p>
        </p:txBody>
      </p:sp>
      <p:sp>
        <p:nvSpPr>
          <p:cNvPr id="19" name="Нижний колонтитул 18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27" name="Номер слайда 2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5C68B6-61C2-468F-89AB-4B9F7531AA68}" type="slidenum">
              <a:rPr lang="ru-RU" smtClean="0"/>
              <a:pPr/>
              <a:t>‹#›</a:t>
            </a:fld>
            <a:endParaRPr lang="ru-RU"/>
          </a:p>
        </p:txBody>
      </p:sp>
    </p:spTree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kumimoji="0" lang="ru-RU" smtClean="0"/>
              <a:t>Образец заголовка</a:t>
            </a:r>
            <a:endParaRPr kumimoji="0" lang="en-US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eaLnBrk="1" latinLnBrk="0" hangingPunct="1"/>
            <a:r>
              <a:rPr lang="ru-RU" smtClean="0"/>
              <a:t>Образец текста</a:t>
            </a:r>
          </a:p>
          <a:p>
            <a:pPr lvl="1" eaLnBrk="1" latinLnBrk="0" hangingPunct="1"/>
            <a:r>
              <a:rPr lang="ru-RU" smtClean="0"/>
              <a:t>Второй уровень</a:t>
            </a:r>
          </a:p>
          <a:p>
            <a:pPr lvl="2" eaLnBrk="1" latinLnBrk="0" hangingPunct="1"/>
            <a:r>
              <a:rPr lang="ru-RU" smtClean="0"/>
              <a:t>Третий уровень</a:t>
            </a:r>
          </a:p>
          <a:p>
            <a:pPr lvl="3" eaLnBrk="1" latinLnBrk="0" hangingPunct="1"/>
            <a:r>
              <a:rPr lang="ru-RU" smtClean="0"/>
              <a:t>Четвертый уровень</a:t>
            </a:r>
          </a:p>
          <a:p>
            <a:pPr lvl="4" eaLnBrk="1" latinLnBrk="0" hangingPunct="1"/>
            <a:r>
              <a:rPr lang="ru-RU" smtClean="0"/>
              <a:t>Пятый уровень</a:t>
            </a:r>
            <a:endParaRPr kumimoji="0" lang="en-US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B106E36-FD25-4E2D-B0AA-010F637433A0}" type="datetimeFigureOut">
              <a:rPr lang="ru-RU" smtClean="0"/>
              <a:pPr/>
              <a:t>24.02.2021</a:t>
            </a:fld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5C68B6-61C2-468F-89AB-4B9F7531AA68}" type="slidenum">
              <a:rPr lang="ru-RU" smtClean="0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6629400" y="914401"/>
            <a:ext cx="2057400" cy="5211763"/>
          </a:xfrm>
        </p:spPr>
        <p:txBody>
          <a:bodyPr vert="eaVert"/>
          <a:lstStyle/>
          <a:p>
            <a:r>
              <a:rPr kumimoji="0" lang="ru-RU" smtClean="0"/>
              <a:t>Образец заголовка</a:t>
            </a:r>
            <a:endParaRPr kumimoji="0" lang="en-US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457200" y="914401"/>
            <a:ext cx="6019800" cy="5211763"/>
          </a:xfrm>
        </p:spPr>
        <p:txBody>
          <a:bodyPr vert="eaVert"/>
          <a:lstStyle/>
          <a:p>
            <a:pPr lvl="0" eaLnBrk="1" latinLnBrk="0" hangingPunct="1"/>
            <a:r>
              <a:rPr lang="ru-RU" smtClean="0"/>
              <a:t>Образец текста</a:t>
            </a:r>
          </a:p>
          <a:p>
            <a:pPr lvl="1" eaLnBrk="1" latinLnBrk="0" hangingPunct="1"/>
            <a:r>
              <a:rPr lang="ru-RU" smtClean="0"/>
              <a:t>Второй уровень</a:t>
            </a:r>
          </a:p>
          <a:p>
            <a:pPr lvl="2" eaLnBrk="1" latinLnBrk="0" hangingPunct="1"/>
            <a:r>
              <a:rPr lang="ru-RU" smtClean="0"/>
              <a:t>Третий уровень</a:t>
            </a:r>
          </a:p>
          <a:p>
            <a:pPr lvl="3" eaLnBrk="1" latinLnBrk="0" hangingPunct="1"/>
            <a:r>
              <a:rPr lang="ru-RU" smtClean="0"/>
              <a:t>Четвертый уровень</a:t>
            </a:r>
          </a:p>
          <a:p>
            <a:pPr lvl="4" eaLnBrk="1" latinLnBrk="0" hangingPunct="1"/>
            <a:r>
              <a:rPr lang="ru-RU" smtClean="0"/>
              <a:t>Пятый уровень</a:t>
            </a:r>
            <a:endParaRPr kumimoji="0" lang="en-US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B106E36-FD25-4E2D-B0AA-010F637433A0}" type="datetimeFigureOut">
              <a:rPr lang="ru-RU" smtClean="0"/>
              <a:pPr/>
              <a:t>24.02.2021</a:t>
            </a:fld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5C68B6-61C2-468F-89AB-4B9F7531AA68}" type="slidenum">
              <a:rPr lang="ru-RU" smtClean="0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kumimoji="0" lang="ru-RU" smtClean="0"/>
              <a:t>Образец заголовка</a:t>
            </a:r>
            <a:endParaRPr kumimoji="0" lang="en-US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eaLnBrk="1" latinLnBrk="0" hangingPunct="1"/>
            <a:r>
              <a:rPr lang="ru-RU" smtClean="0"/>
              <a:t>Образец текста</a:t>
            </a:r>
          </a:p>
          <a:p>
            <a:pPr lvl="1" eaLnBrk="1" latinLnBrk="0" hangingPunct="1"/>
            <a:r>
              <a:rPr lang="ru-RU" smtClean="0"/>
              <a:t>Второй уровень</a:t>
            </a:r>
          </a:p>
          <a:p>
            <a:pPr lvl="2" eaLnBrk="1" latinLnBrk="0" hangingPunct="1"/>
            <a:r>
              <a:rPr lang="ru-RU" smtClean="0"/>
              <a:t>Третий уровень</a:t>
            </a:r>
          </a:p>
          <a:p>
            <a:pPr lvl="3" eaLnBrk="1" latinLnBrk="0" hangingPunct="1"/>
            <a:r>
              <a:rPr lang="ru-RU" smtClean="0"/>
              <a:t>Четвертый уровень</a:t>
            </a:r>
          </a:p>
          <a:p>
            <a:pPr lvl="4" eaLnBrk="1" latinLnBrk="0" hangingPunct="1"/>
            <a:r>
              <a:rPr lang="ru-RU" smtClean="0"/>
              <a:t>Пятый уровень</a:t>
            </a:r>
            <a:endParaRPr kumimoji="0" lang="en-US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B106E36-FD25-4E2D-B0AA-010F637433A0}" type="datetimeFigureOut">
              <a:rPr lang="ru-RU" smtClean="0"/>
              <a:pPr/>
              <a:t>24.02.2021</a:t>
            </a:fld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5C68B6-61C2-468F-89AB-4B9F7531AA68}" type="slidenum">
              <a:rPr lang="ru-RU" smtClean="0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bg>
      <p:bgRef idx="1002">
        <a:schemeClr val="bg2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530352" y="1316736"/>
            <a:ext cx="7772400" cy="1362456"/>
          </a:xfrm>
          <a:ln>
            <a:noFill/>
          </a:ln>
        </p:spPr>
        <p:txBody>
          <a:bodyPr vert="horz" tIns="0" bIns="0" anchor="b">
            <a:no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bevelT w="38100" h="38100"/>
            </a:sp3d>
          </a:bodyPr>
          <a:lstStyle>
            <a:lvl1pPr algn="l" rtl="0">
              <a:spcBef>
                <a:spcPct val="0"/>
              </a:spcBef>
              <a:buNone/>
              <a:defRPr lang="en-US" sz="5600" b="1" cap="none" baseline="0" dirty="0">
                <a:ln w="635">
                  <a:noFill/>
                </a:ln>
                <a:solidFill>
                  <a:schemeClr val="accent4">
                    <a:tint val="90000"/>
                    <a:satMod val="125000"/>
                  </a:schemeClr>
                </a:solidFill>
                <a:effectLst>
                  <a:outerShdw blurRad="38100" dist="25400" dir="5400000" algn="tl" rotWithShape="0">
                    <a:srgbClr val="000000">
                      <a:alpha val="43000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r>
              <a:rPr kumimoji="0" lang="ru-RU" smtClean="0"/>
              <a:t>Образец заголовка</a:t>
            </a:r>
            <a:endParaRPr kumimoji="0" lang="en-US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530352" y="2704664"/>
            <a:ext cx="7772400" cy="1509712"/>
          </a:xfrm>
        </p:spPr>
        <p:txBody>
          <a:bodyPr lIns="45720" rIns="45720" anchor="t"/>
          <a:lstStyle>
            <a:lvl1pPr marL="0" indent="0">
              <a:buNone/>
              <a:defRPr sz="2200">
                <a:solidFill>
                  <a:schemeClr val="tx1"/>
                </a:solidFill>
              </a:defRPr>
            </a:lvl1pPr>
            <a:lvl2pPr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</a:lstStyle>
          <a:p>
            <a:pPr lvl="0" eaLnBrk="1" latinLnBrk="0" hangingPunct="1"/>
            <a:r>
              <a:rPr kumimoji="0" lang="ru-RU" smtClean="0"/>
              <a:t>Образец текста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B106E36-FD25-4E2D-B0AA-010F637433A0}" type="datetimeFigureOut">
              <a:rPr lang="ru-RU" smtClean="0"/>
              <a:pPr/>
              <a:t>24.02.2021</a:t>
            </a:fld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5C68B6-61C2-468F-89AB-4B9F7531AA68}" type="slidenum">
              <a:rPr lang="ru-RU" smtClean="0"/>
              <a:pPr/>
              <a:t>‹#›</a:t>
            </a:fld>
            <a:endParaRPr lang="ru-RU"/>
          </a:p>
        </p:txBody>
      </p:sp>
    </p:spTree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704088"/>
            <a:ext cx="8229600" cy="1143000"/>
          </a:xfrm>
        </p:spPr>
        <p:txBody>
          <a:bodyPr/>
          <a:lstStyle/>
          <a:p>
            <a:r>
              <a:rPr kumimoji="0" lang="ru-RU" smtClean="0"/>
              <a:t>Образец заголовка</a:t>
            </a:r>
            <a:endParaRPr kumimoji="0" lang="en-US"/>
          </a:p>
        </p:txBody>
      </p:sp>
      <p:sp>
        <p:nvSpPr>
          <p:cNvPr id="3" name="Содержимое 2"/>
          <p:cNvSpPr>
            <a:spLocks noGrp="1"/>
          </p:cNvSpPr>
          <p:nvPr>
            <p:ph sz="half" idx="1"/>
          </p:nvPr>
        </p:nvSpPr>
        <p:spPr>
          <a:xfrm>
            <a:off x="457200" y="1920085"/>
            <a:ext cx="4038600" cy="4434840"/>
          </a:xfrm>
        </p:spPr>
        <p:txBody>
          <a:bodyPr/>
          <a:lstStyle>
            <a:lvl1pPr>
              <a:defRPr sz="26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</a:lstStyle>
          <a:p>
            <a:pPr lvl="0" eaLnBrk="1" latinLnBrk="0" hangingPunct="1"/>
            <a:r>
              <a:rPr lang="ru-RU" smtClean="0"/>
              <a:t>Образец текста</a:t>
            </a:r>
          </a:p>
          <a:p>
            <a:pPr lvl="1" eaLnBrk="1" latinLnBrk="0" hangingPunct="1"/>
            <a:r>
              <a:rPr lang="ru-RU" smtClean="0"/>
              <a:t>Второй уровень</a:t>
            </a:r>
          </a:p>
          <a:p>
            <a:pPr lvl="2" eaLnBrk="1" latinLnBrk="0" hangingPunct="1"/>
            <a:r>
              <a:rPr lang="ru-RU" smtClean="0"/>
              <a:t>Третий уровень</a:t>
            </a:r>
          </a:p>
          <a:p>
            <a:pPr lvl="3" eaLnBrk="1" latinLnBrk="0" hangingPunct="1"/>
            <a:r>
              <a:rPr lang="ru-RU" smtClean="0"/>
              <a:t>Четвертый уровень</a:t>
            </a:r>
          </a:p>
          <a:p>
            <a:pPr lvl="4" eaLnBrk="1" latinLnBrk="0" hangingPunct="1"/>
            <a:r>
              <a:rPr lang="ru-RU" smtClean="0"/>
              <a:t>Пятый уровень</a:t>
            </a:r>
            <a:endParaRPr kumimoji="0" lang="en-US"/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648200" y="1920085"/>
            <a:ext cx="4038600" cy="4434840"/>
          </a:xfrm>
        </p:spPr>
        <p:txBody>
          <a:bodyPr/>
          <a:lstStyle>
            <a:lvl1pPr>
              <a:defRPr sz="26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</a:lstStyle>
          <a:p>
            <a:pPr lvl="0" eaLnBrk="1" latinLnBrk="0" hangingPunct="1"/>
            <a:r>
              <a:rPr lang="ru-RU" smtClean="0"/>
              <a:t>Образец текста</a:t>
            </a:r>
          </a:p>
          <a:p>
            <a:pPr lvl="1" eaLnBrk="1" latinLnBrk="0" hangingPunct="1"/>
            <a:r>
              <a:rPr lang="ru-RU" smtClean="0"/>
              <a:t>Второй уровень</a:t>
            </a:r>
          </a:p>
          <a:p>
            <a:pPr lvl="2" eaLnBrk="1" latinLnBrk="0" hangingPunct="1"/>
            <a:r>
              <a:rPr lang="ru-RU" smtClean="0"/>
              <a:t>Третий уровень</a:t>
            </a:r>
          </a:p>
          <a:p>
            <a:pPr lvl="3" eaLnBrk="1" latinLnBrk="0" hangingPunct="1"/>
            <a:r>
              <a:rPr lang="ru-RU" smtClean="0"/>
              <a:t>Четвертый уровень</a:t>
            </a:r>
          </a:p>
          <a:p>
            <a:pPr lvl="4" eaLnBrk="1" latinLnBrk="0" hangingPunct="1"/>
            <a:r>
              <a:rPr lang="ru-RU" smtClean="0"/>
              <a:t>Пятый уровень</a:t>
            </a:r>
            <a:endParaRPr kumimoji="0" lang="en-US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B106E36-FD25-4E2D-B0AA-010F637433A0}" type="datetimeFigureOut">
              <a:rPr lang="ru-RU" smtClean="0"/>
              <a:pPr/>
              <a:t>24.02.2021</a:t>
            </a:fld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5C68B6-61C2-468F-89AB-4B9F7531AA68}" type="slidenum">
              <a:rPr lang="ru-RU" smtClean="0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704088"/>
            <a:ext cx="8229600" cy="1143000"/>
          </a:xfrm>
        </p:spPr>
        <p:txBody>
          <a:bodyPr tIns="45720" anchor="b"/>
          <a:lstStyle>
            <a:lvl1pPr>
              <a:defRPr/>
            </a:lvl1pPr>
          </a:lstStyle>
          <a:p>
            <a:r>
              <a:rPr kumimoji="0" lang="ru-RU" smtClean="0"/>
              <a:t>Образец заголовка</a:t>
            </a:r>
            <a:endParaRPr kumimoji="0" lang="en-US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457200" y="1855248"/>
            <a:ext cx="4040188" cy="659352"/>
          </a:xfrm>
        </p:spPr>
        <p:txBody>
          <a:bodyPr lIns="45720" tIns="0" rIns="45720" bIns="0" anchor="ctr">
            <a:noAutofit/>
          </a:bodyPr>
          <a:lstStyle>
            <a:lvl1pPr marL="0" indent="0">
              <a:buNone/>
              <a:defRPr sz="2400" b="1" cap="none" baseline="0">
                <a:solidFill>
                  <a:schemeClr val="tx2"/>
                </a:solidFill>
                <a:effectLst/>
              </a:defRPr>
            </a:lvl1pPr>
            <a:lvl2pPr>
              <a:buNone/>
              <a:defRPr sz="2000" b="1"/>
            </a:lvl2pPr>
            <a:lvl3pPr>
              <a:buNone/>
              <a:defRPr sz="1800" b="1"/>
            </a:lvl3pPr>
            <a:lvl4pPr>
              <a:buNone/>
              <a:defRPr sz="1600" b="1"/>
            </a:lvl4pPr>
            <a:lvl5pPr>
              <a:buNone/>
              <a:defRPr sz="1600" b="1"/>
            </a:lvl5pPr>
          </a:lstStyle>
          <a:p>
            <a:pPr lvl="0" eaLnBrk="1" latinLnBrk="0" hangingPunct="1"/>
            <a:r>
              <a:rPr kumimoji="0" lang="ru-RU" smtClean="0"/>
              <a:t>Образец текста</a:t>
            </a:r>
          </a:p>
        </p:txBody>
      </p:sp>
      <p:sp>
        <p:nvSpPr>
          <p:cNvPr id="4" name="Текст 3"/>
          <p:cNvSpPr>
            <a:spLocks noGrp="1"/>
          </p:cNvSpPr>
          <p:nvPr>
            <p:ph type="body" sz="half" idx="3"/>
          </p:nvPr>
        </p:nvSpPr>
        <p:spPr>
          <a:xfrm>
            <a:off x="4645025" y="1859757"/>
            <a:ext cx="4041775" cy="654843"/>
          </a:xfrm>
        </p:spPr>
        <p:txBody>
          <a:bodyPr lIns="45720" tIns="0" rIns="45720" bIns="0" anchor="ctr"/>
          <a:lstStyle>
            <a:lvl1pPr marL="0" indent="0">
              <a:buNone/>
              <a:defRPr sz="2400" b="1" cap="none" baseline="0">
                <a:solidFill>
                  <a:schemeClr val="tx2"/>
                </a:solidFill>
                <a:effectLst/>
              </a:defRPr>
            </a:lvl1pPr>
            <a:lvl2pPr>
              <a:buNone/>
              <a:defRPr sz="2000" b="1"/>
            </a:lvl2pPr>
            <a:lvl3pPr>
              <a:buNone/>
              <a:defRPr sz="1800" b="1"/>
            </a:lvl3pPr>
            <a:lvl4pPr>
              <a:buNone/>
              <a:defRPr sz="1600" b="1"/>
            </a:lvl4pPr>
            <a:lvl5pPr>
              <a:buNone/>
              <a:defRPr sz="1600" b="1"/>
            </a:lvl5pPr>
          </a:lstStyle>
          <a:p>
            <a:pPr lvl="0" eaLnBrk="1" latinLnBrk="0" hangingPunct="1"/>
            <a:r>
              <a:rPr kumimoji="0" lang="ru-RU" smtClean="0"/>
              <a:t>Образец текста</a:t>
            </a:r>
          </a:p>
        </p:txBody>
      </p:sp>
      <p:sp>
        <p:nvSpPr>
          <p:cNvPr id="5" name="Содержимое 4"/>
          <p:cNvSpPr>
            <a:spLocks noGrp="1"/>
          </p:cNvSpPr>
          <p:nvPr>
            <p:ph sz="quarter" idx="2"/>
          </p:nvPr>
        </p:nvSpPr>
        <p:spPr>
          <a:xfrm>
            <a:off x="457200" y="2514600"/>
            <a:ext cx="4040188" cy="3845720"/>
          </a:xfrm>
        </p:spPr>
        <p:txBody>
          <a:bodyPr tIns="0"/>
          <a:lstStyle>
            <a:lvl1pPr>
              <a:defRPr sz="22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</a:lstStyle>
          <a:p>
            <a:pPr lvl="0" eaLnBrk="1" latinLnBrk="0" hangingPunct="1"/>
            <a:r>
              <a:rPr lang="ru-RU" smtClean="0"/>
              <a:t>Образец текста</a:t>
            </a:r>
          </a:p>
          <a:p>
            <a:pPr lvl="1" eaLnBrk="1" latinLnBrk="0" hangingPunct="1"/>
            <a:r>
              <a:rPr lang="ru-RU" smtClean="0"/>
              <a:t>Второй уровень</a:t>
            </a:r>
          </a:p>
          <a:p>
            <a:pPr lvl="2" eaLnBrk="1" latinLnBrk="0" hangingPunct="1"/>
            <a:r>
              <a:rPr lang="ru-RU" smtClean="0"/>
              <a:t>Третий уровень</a:t>
            </a:r>
          </a:p>
          <a:p>
            <a:pPr lvl="3" eaLnBrk="1" latinLnBrk="0" hangingPunct="1"/>
            <a:r>
              <a:rPr lang="ru-RU" smtClean="0"/>
              <a:t>Четвертый уровень</a:t>
            </a:r>
          </a:p>
          <a:p>
            <a:pPr lvl="4" eaLnBrk="1" latinLnBrk="0" hangingPunct="1"/>
            <a:r>
              <a:rPr lang="ru-RU" smtClean="0"/>
              <a:t>Пятый уровень</a:t>
            </a:r>
            <a:endParaRPr kumimoji="0" lang="en-US"/>
          </a:p>
        </p:txBody>
      </p:sp>
      <p:sp>
        <p:nvSpPr>
          <p:cNvPr id="6" name="Содержимое 5"/>
          <p:cNvSpPr>
            <a:spLocks noGrp="1"/>
          </p:cNvSpPr>
          <p:nvPr>
            <p:ph sz="quarter" idx="4"/>
          </p:nvPr>
        </p:nvSpPr>
        <p:spPr>
          <a:xfrm>
            <a:off x="4645025" y="2514600"/>
            <a:ext cx="4041775" cy="3845720"/>
          </a:xfrm>
        </p:spPr>
        <p:txBody>
          <a:bodyPr tIns="0"/>
          <a:lstStyle>
            <a:lvl1pPr>
              <a:defRPr sz="22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</a:lstStyle>
          <a:p>
            <a:pPr lvl="0" eaLnBrk="1" latinLnBrk="0" hangingPunct="1"/>
            <a:r>
              <a:rPr lang="ru-RU" smtClean="0"/>
              <a:t>Образец текста</a:t>
            </a:r>
          </a:p>
          <a:p>
            <a:pPr lvl="1" eaLnBrk="1" latinLnBrk="0" hangingPunct="1"/>
            <a:r>
              <a:rPr lang="ru-RU" smtClean="0"/>
              <a:t>Второй уровень</a:t>
            </a:r>
          </a:p>
          <a:p>
            <a:pPr lvl="2" eaLnBrk="1" latinLnBrk="0" hangingPunct="1"/>
            <a:r>
              <a:rPr lang="ru-RU" smtClean="0"/>
              <a:t>Третий уровень</a:t>
            </a:r>
          </a:p>
          <a:p>
            <a:pPr lvl="3" eaLnBrk="1" latinLnBrk="0" hangingPunct="1"/>
            <a:r>
              <a:rPr lang="ru-RU" smtClean="0"/>
              <a:t>Четвертый уровень</a:t>
            </a:r>
          </a:p>
          <a:p>
            <a:pPr lvl="4" eaLnBrk="1" latinLnBrk="0" hangingPunct="1"/>
            <a:r>
              <a:rPr lang="ru-RU" smtClean="0"/>
              <a:t>Пятый уровень</a:t>
            </a:r>
            <a:endParaRPr kumimoji="0" lang="en-US"/>
          </a:p>
        </p:txBody>
      </p:sp>
      <p:sp>
        <p:nvSpPr>
          <p:cNvPr id="7" name="Дата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B106E36-FD25-4E2D-B0AA-010F637433A0}" type="datetimeFigureOut">
              <a:rPr lang="ru-RU" smtClean="0"/>
              <a:pPr/>
              <a:t>24.02.2021</a:t>
            </a:fld>
            <a:endParaRPr lang="ru-RU"/>
          </a:p>
        </p:txBody>
      </p:sp>
      <p:sp>
        <p:nvSpPr>
          <p:cNvPr id="8" name="Нижний колонтитул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9" name="Номер слайда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5C68B6-61C2-468F-89AB-4B9F7531AA68}" type="slidenum">
              <a:rPr lang="ru-RU" smtClean="0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704088"/>
            <a:ext cx="8305800" cy="1143000"/>
          </a:xfrm>
        </p:spPr>
        <p:txBody>
          <a:bodyPr vert="horz" tIns="45720" bIns="0" anchor="b">
            <a:norm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contourClr>
                <a:schemeClr val="tx2"/>
              </a:contourClr>
            </a:sp3d>
          </a:bodyPr>
          <a:lstStyle>
            <a:lvl1pPr algn="l" rtl="0">
              <a:spcBef>
                <a:spcPct val="0"/>
              </a:spcBef>
              <a:buNone/>
              <a:defRPr sz="5000" b="0">
                <a:ln>
                  <a:noFill/>
                </a:ln>
                <a:solidFill>
                  <a:schemeClr val="tx2"/>
                </a:solidFill>
                <a:effectLst/>
                <a:latin typeface="+mj-lt"/>
                <a:ea typeface="+mj-ea"/>
                <a:cs typeface="+mj-cs"/>
              </a:defRPr>
            </a:lvl1pPr>
          </a:lstStyle>
          <a:p>
            <a:r>
              <a:rPr kumimoji="0" lang="ru-RU" smtClean="0"/>
              <a:t>Образец заголовка</a:t>
            </a:r>
            <a:endParaRPr kumimoji="0" lang="en-US"/>
          </a:p>
        </p:txBody>
      </p:sp>
      <p:sp>
        <p:nvSpPr>
          <p:cNvPr id="3" name="Дата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B106E36-FD25-4E2D-B0AA-010F637433A0}" type="datetimeFigureOut">
              <a:rPr lang="ru-RU" smtClean="0"/>
              <a:pPr/>
              <a:t>24.02.2021</a:t>
            </a:fld>
            <a:endParaRPr lang="ru-RU"/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5C68B6-61C2-468F-89AB-4B9F7531AA68}" type="slidenum">
              <a:rPr lang="ru-RU" smtClean="0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Дата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B106E36-FD25-4E2D-B0AA-010F637433A0}" type="datetimeFigureOut">
              <a:rPr lang="ru-RU" smtClean="0"/>
              <a:pPr/>
              <a:t>24.02.2021</a:t>
            </a:fld>
            <a:endParaRPr lang="ru-RU"/>
          </a:p>
        </p:txBody>
      </p:sp>
      <p:sp>
        <p:nvSpPr>
          <p:cNvPr id="3" name="Нижний колонтитул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5C68B6-61C2-468F-89AB-4B9F7531AA68}" type="slidenum">
              <a:rPr lang="ru-RU" smtClean="0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685800" y="514352"/>
            <a:ext cx="2743200" cy="1162050"/>
          </a:xfrm>
        </p:spPr>
        <p:txBody>
          <a:bodyPr lIns="0" anchor="b">
            <a:noAutofit/>
          </a:bodyPr>
          <a:lstStyle>
            <a:lvl1pPr algn="l" rtl="0">
              <a:spcBef>
                <a:spcPct val="0"/>
              </a:spcBef>
              <a:buNone/>
              <a:defRPr sz="2600" b="0">
                <a:ln>
                  <a:noFill/>
                </a:ln>
                <a:solidFill>
                  <a:schemeClr val="tx2"/>
                </a:solidFill>
                <a:effectLst/>
                <a:latin typeface="+mj-lt"/>
                <a:ea typeface="+mj-ea"/>
                <a:cs typeface="+mj-cs"/>
              </a:defRPr>
            </a:lvl1pPr>
          </a:lstStyle>
          <a:p>
            <a:r>
              <a:rPr kumimoji="0" lang="ru-RU" smtClean="0"/>
              <a:t>Образец заголовка</a:t>
            </a:r>
            <a:endParaRPr kumimoji="0" lang="en-US"/>
          </a:p>
        </p:txBody>
      </p:sp>
      <p:sp>
        <p:nvSpPr>
          <p:cNvPr id="3" name="Текст 2"/>
          <p:cNvSpPr>
            <a:spLocks noGrp="1"/>
          </p:cNvSpPr>
          <p:nvPr>
            <p:ph type="body" idx="2"/>
          </p:nvPr>
        </p:nvSpPr>
        <p:spPr>
          <a:xfrm>
            <a:off x="685800" y="1676400"/>
            <a:ext cx="2743200" cy="4572000"/>
          </a:xfrm>
        </p:spPr>
        <p:txBody>
          <a:bodyPr lIns="18288" rIns="18288"/>
          <a:lstStyle>
            <a:lvl1pPr marL="0" indent="0" algn="l">
              <a:buNone/>
              <a:defRPr sz="1400"/>
            </a:lvl1pPr>
            <a:lvl2pPr indent="0" algn="l">
              <a:buNone/>
              <a:defRPr sz="1200"/>
            </a:lvl2pPr>
            <a:lvl3pPr indent="0" algn="l">
              <a:buNone/>
              <a:defRPr sz="1000"/>
            </a:lvl3pPr>
            <a:lvl4pPr indent="0" algn="l">
              <a:buNone/>
              <a:defRPr sz="900"/>
            </a:lvl4pPr>
            <a:lvl5pPr indent="0" algn="l">
              <a:buNone/>
              <a:defRPr sz="900"/>
            </a:lvl5pPr>
          </a:lstStyle>
          <a:p>
            <a:pPr lvl="0" eaLnBrk="1" latinLnBrk="0" hangingPunct="1"/>
            <a:r>
              <a:rPr kumimoji="0" lang="ru-RU" smtClean="0"/>
              <a:t>Образец текста</a:t>
            </a:r>
          </a:p>
        </p:txBody>
      </p:sp>
      <p:sp>
        <p:nvSpPr>
          <p:cNvPr id="4" name="Содержимое 3"/>
          <p:cNvSpPr>
            <a:spLocks noGrp="1"/>
          </p:cNvSpPr>
          <p:nvPr>
            <p:ph sz="half" idx="1"/>
          </p:nvPr>
        </p:nvSpPr>
        <p:spPr>
          <a:xfrm>
            <a:off x="3575050" y="1676400"/>
            <a:ext cx="5111750" cy="4572000"/>
          </a:xfrm>
        </p:spPr>
        <p:txBody>
          <a:bodyPr tIns="0"/>
          <a:lstStyle>
            <a:lvl1pPr>
              <a:defRPr sz="2800"/>
            </a:lvl1pPr>
            <a:lvl2pPr>
              <a:defRPr sz="2600"/>
            </a:lvl2pPr>
            <a:lvl3pPr>
              <a:defRPr sz="2400"/>
            </a:lvl3pPr>
            <a:lvl4pPr>
              <a:defRPr sz="2000"/>
            </a:lvl4pPr>
            <a:lvl5pPr>
              <a:defRPr sz="1800"/>
            </a:lvl5pPr>
          </a:lstStyle>
          <a:p>
            <a:pPr lvl="0" eaLnBrk="1" latinLnBrk="0" hangingPunct="1"/>
            <a:r>
              <a:rPr lang="ru-RU" smtClean="0"/>
              <a:t>Образец текста</a:t>
            </a:r>
          </a:p>
          <a:p>
            <a:pPr lvl="1" eaLnBrk="1" latinLnBrk="0" hangingPunct="1"/>
            <a:r>
              <a:rPr lang="ru-RU" smtClean="0"/>
              <a:t>Второй уровень</a:t>
            </a:r>
          </a:p>
          <a:p>
            <a:pPr lvl="2" eaLnBrk="1" latinLnBrk="0" hangingPunct="1"/>
            <a:r>
              <a:rPr lang="ru-RU" smtClean="0"/>
              <a:t>Третий уровень</a:t>
            </a:r>
          </a:p>
          <a:p>
            <a:pPr lvl="3" eaLnBrk="1" latinLnBrk="0" hangingPunct="1"/>
            <a:r>
              <a:rPr lang="ru-RU" smtClean="0"/>
              <a:t>Четвертый уровень</a:t>
            </a:r>
          </a:p>
          <a:p>
            <a:pPr lvl="4" eaLnBrk="1" latinLnBrk="0" hangingPunct="1"/>
            <a:r>
              <a:rPr lang="ru-RU" smtClean="0"/>
              <a:t>Пятый уровень</a:t>
            </a:r>
            <a:endParaRPr kumimoji="0" lang="en-US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B106E36-FD25-4E2D-B0AA-010F637433A0}" type="datetimeFigureOut">
              <a:rPr lang="ru-RU" smtClean="0"/>
              <a:pPr/>
              <a:t>24.02.2021</a:t>
            </a:fld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5C68B6-61C2-468F-89AB-4B9F7531AA68}" type="slidenum">
              <a:rPr lang="ru-RU" smtClean="0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Прямоугольник с одним вырезанным скругленным углом 8"/>
          <p:cNvSpPr/>
          <p:nvPr/>
        </p:nvSpPr>
        <p:spPr>
          <a:xfrm rot="420000" flipV="1">
            <a:off x="3165753" y="1108077"/>
            <a:ext cx="5257800" cy="4114800"/>
          </a:xfrm>
          <a:prstGeom prst="snipRoundRect">
            <a:avLst>
              <a:gd name="adj1" fmla="val 0"/>
              <a:gd name="adj2" fmla="val 3646"/>
            </a:avLst>
          </a:prstGeom>
          <a:solidFill>
            <a:srgbClr val="FFFFFF"/>
          </a:solidFill>
          <a:ln w="3175" cap="rnd" cmpd="sng" algn="ctr">
            <a:solidFill>
              <a:srgbClr val="C0C0C0"/>
            </a:solidFill>
            <a:prstDash val="solid"/>
          </a:ln>
          <a:effectLst>
            <a:outerShdw blurRad="63500" dist="38500" dir="7500000" sx="98500" sy="100080" kx="100000" algn="tl" rotWithShape="0">
              <a:srgbClr val="000000">
                <a:alpha val="25000"/>
              </a:srgbClr>
            </a:outerShdw>
          </a:effectLst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eaLnBrk="1" latinLnBrk="0" hangingPunct="1"/>
            <a:endParaRPr kumimoji="0" lang="en-US"/>
          </a:p>
        </p:txBody>
      </p:sp>
      <p:sp>
        <p:nvSpPr>
          <p:cNvPr id="12" name="Прямоугольный треугольник 11"/>
          <p:cNvSpPr/>
          <p:nvPr/>
        </p:nvSpPr>
        <p:spPr>
          <a:xfrm rot="420000" flipV="1">
            <a:off x="8004134" y="5359769"/>
            <a:ext cx="155448" cy="155448"/>
          </a:xfrm>
          <a:prstGeom prst="rtTriangle">
            <a:avLst/>
          </a:prstGeom>
          <a:solidFill>
            <a:srgbClr val="FFFFFF"/>
          </a:solidFill>
          <a:ln w="12700" cap="flat" cmpd="sng" algn="ctr">
            <a:solidFill>
              <a:srgbClr val="FFFFFF"/>
            </a:solidFill>
            <a:prstDash val="solid"/>
            <a:bevel/>
          </a:ln>
          <a:effectLst>
            <a:outerShdw blurRad="19685" dist="6350" dir="12900000" algn="tl" rotWithShape="0">
              <a:srgbClr val="000000">
                <a:alpha val="47000"/>
              </a:srgbClr>
            </a:outerShdw>
          </a:effectLst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eaLnBrk="1" latinLnBrk="0" hangingPunct="1"/>
            <a:endParaRPr kumimoji="0" lang="en-US"/>
          </a:p>
        </p:txBody>
      </p:sp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609600" y="1176996"/>
            <a:ext cx="2212848" cy="1582621"/>
          </a:xfrm>
        </p:spPr>
        <p:txBody>
          <a:bodyPr vert="horz" lIns="45720" tIns="45720" rIns="45720" bIns="45720" anchor="b"/>
          <a:lstStyle>
            <a:lvl1pPr algn="l">
              <a:buNone/>
              <a:defRPr sz="2000" b="1">
                <a:solidFill>
                  <a:schemeClr val="tx2"/>
                </a:solidFill>
              </a:defRPr>
            </a:lvl1pPr>
          </a:lstStyle>
          <a:p>
            <a:r>
              <a:rPr kumimoji="0" lang="ru-RU" smtClean="0"/>
              <a:t>Образец заголовка</a:t>
            </a:r>
            <a:endParaRPr kumimoji="0" lang="en-US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609600" y="2828785"/>
            <a:ext cx="2209800" cy="2179320"/>
          </a:xfrm>
        </p:spPr>
        <p:txBody>
          <a:bodyPr lIns="64008" rIns="45720" bIns="45720" anchor="t"/>
          <a:lstStyle>
            <a:lvl1pPr marL="0" indent="0" algn="l">
              <a:spcBef>
                <a:spcPts val="250"/>
              </a:spcBef>
              <a:buFontTx/>
              <a:buNone/>
              <a:defRPr sz="1300"/>
            </a:lvl1pPr>
            <a:lvl2pPr>
              <a:defRPr sz="1200"/>
            </a:lvl2pPr>
            <a:lvl3pPr>
              <a:defRPr sz="1000"/>
            </a:lvl3pPr>
            <a:lvl4pPr>
              <a:defRPr sz="900"/>
            </a:lvl4pPr>
            <a:lvl5pPr>
              <a:defRPr sz="900"/>
            </a:lvl5pPr>
          </a:lstStyle>
          <a:p>
            <a:pPr lvl="0" eaLnBrk="1" latinLnBrk="0" hangingPunct="1"/>
            <a:r>
              <a:rPr kumimoji="0"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B106E36-FD25-4E2D-B0AA-010F637433A0}" type="datetimeFigureOut">
              <a:rPr lang="ru-RU" smtClean="0"/>
              <a:pPr/>
              <a:t>24.02.2021</a:t>
            </a:fld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>
          <a:xfrm>
            <a:off x="8077200" y="6356350"/>
            <a:ext cx="609600" cy="365125"/>
          </a:xfrm>
        </p:spPr>
        <p:txBody>
          <a:bodyPr/>
          <a:lstStyle/>
          <a:p>
            <a:fld id="{725C68B6-61C2-468F-89AB-4B9F7531AA68}" type="slidenum">
              <a:rPr lang="ru-RU" smtClean="0"/>
              <a:pPr/>
              <a:t>‹#›</a:t>
            </a:fld>
            <a:endParaRPr lang="ru-RU"/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 rot="420000">
            <a:off x="3485793" y="1199517"/>
            <a:ext cx="4617720" cy="3931920"/>
          </a:xfrm>
          <a:prstGeom prst="rect">
            <a:avLst/>
          </a:prstGeom>
          <a:solidFill>
            <a:schemeClr val="bg2"/>
          </a:solidFill>
          <a:ln w="3000" cap="rnd">
            <a:solidFill>
              <a:srgbClr val="C0C0C0"/>
            </a:solidFill>
            <a:round/>
          </a:ln>
          <a:effectLst/>
        </p:spPr>
        <p:txBody>
          <a:bodyPr/>
          <a:lstStyle>
            <a:lvl1pPr marL="0" indent="0">
              <a:buNone/>
              <a:defRPr sz="3200"/>
            </a:lvl1pPr>
          </a:lstStyle>
          <a:p>
            <a:r>
              <a:rPr kumimoji="0" lang="ru-RU" smtClean="0"/>
              <a:t>Вставка рисунка</a:t>
            </a:r>
            <a:endParaRPr kumimoji="0" lang="en-US" dirty="0"/>
          </a:p>
        </p:txBody>
      </p:sp>
      <p:sp>
        <p:nvSpPr>
          <p:cNvPr id="10" name="Полилиния 9"/>
          <p:cNvSpPr>
            <a:spLocks/>
          </p:cNvSpPr>
          <p:nvPr/>
        </p:nvSpPr>
        <p:spPr bwMode="auto">
          <a:xfrm flipV="1">
            <a:off x="-9525" y="5816600"/>
            <a:ext cx="9163050" cy="1041400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6" y="2"/>
              </a:cxn>
              <a:cxn ang="0">
                <a:pos x="2542" y="0"/>
              </a:cxn>
              <a:cxn ang="0">
                <a:pos x="4374" y="367"/>
              </a:cxn>
              <a:cxn ang="0">
                <a:pos x="5766" y="55"/>
              </a:cxn>
              <a:cxn ang="0">
                <a:pos x="5772" y="213"/>
              </a:cxn>
              <a:cxn ang="0">
                <a:pos x="4302" y="439"/>
              </a:cxn>
              <a:cxn ang="0">
                <a:pos x="1488" y="201"/>
              </a:cxn>
              <a:cxn ang="0">
                <a:pos x="0" y="656"/>
              </a:cxn>
              <a:cxn ang="0">
                <a:pos x="6" y="2"/>
              </a:cxn>
            </a:cxnLst>
            <a:rect l="0" t="0" r="0" b="0"/>
            <a:pathLst>
              <a:path w="5772" h="656">
                <a:moveTo>
                  <a:pt x="6" y="2"/>
                </a:moveTo>
                <a:lnTo>
                  <a:pt x="2542" y="0"/>
                </a:lnTo>
                <a:cubicBezTo>
                  <a:pt x="2746" y="101"/>
                  <a:pt x="3828" y="367"/>
                  <a:pt x="4374" y="367"/>
                </a:cubicBezTo>
                <a:cubicBezTo>
                  <a:pt x="4920" y="367"/>
                  <a:pt x="5526" y="152"/>
                  <a:pt x="5766" y="55"/>
                </a:cubicBezTo>
                <a:lnTo>
                  <a:pt x="5772" y="213"/>
                </a:lnTo>
                <a:cubicBezTo>
                  <a:pt x="5670" y="257"/>
                  <a:pt x="5016" y="441"/>
                  <a:pt x="4302" y="439"/>
                </a:cubicBezTo>
                <a:cubicBezTo>
                  <a:pt x="3588" y="437"/>
                  <a:pt x="2205" y="165"/>
                  <a:pt x="1488" y="201"/>
                </a:cubicBezTo>
                <a:cubicBezTo>
                  <a:pt x="750" y="209"/>
                  <a:pt x="270" y="482"/>
                  <a:pt x="0" y="656"/>
                </a:cubicBezTo>
                <a:lnTo>
                  <a:pt x="6" y="2"/>
                </a:lnTo>
                <a:close/>
              </a:path>
            </a:pathLst>
          </a:custGeom>
          <a:gradFill>
            <a:gsLst>
              <a:gs pos="0">
                <a:schemeClr val="accent2">
                  <a:shade val="50000"/>
                  <a:alpha val="45000"/>
                  <a:satMod val="120000"/>
                </a:schemeClr>
              </a:gs>
              <a:gs pos="100000">
                <a:schemeClr val="accent3">
                  <a:shade val="80000"/>
                  <a:alpha val="55000"/>
                  <a:satMod val="155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anchor="t" compatLnSpc="1"/>
          <a:lstStyle/>
          <a:p>
            <a:pPr marL="0" algn="l" rtl="0" eaLnBrk="1" latinLnBrk="0" hangingPunct="1"/>
            <a:endParaRPr kumimoji="0" lang="en-US">
              <a:solidFill>
                <a:schemeClr val="tx1"/>
              </a:solidFill>
              <a:latin typeface="+mn-lt"/>
              <a:ea typeface="+mn-ea"/>
              <a:cs typeface="+mn-cs"/>
            </a:endParaRPr>
          </a:p>
        </p:txBody>
      </p:sp>
      <p:sp>
        <p:nvSpPr>
          <p:cNvPr id="11" name="Полилиния 10"/>
          <p:cNvSpPr>
            <a:spLocks/>
          </p:cNvSpPr>
          <p:nvPr/>
        </p:nvSpPr>
        <p:spPr bwMode="auto">
          <a:xfrm flipV="1">
            <a:off x="4381500" y="6219825"/>
            <a:ext cx="4762500" cy="638175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0" y="0"/>
              </a:cxn>
              <a:cxn ang="0">
                <a:pos x="1668" y="564"/>
              </a:cxn>
              <a:cxn ang="0">
                <a:pos x="3000" y="186"/>
              </a:cxn>
              <a:cxn ang="0">
                <a:pos x="3000" y="6"/>
              </a:cxn>
              <a:cxn ang="0">
                <a:pos x="0" y="0"/>
              </a:cxn>
            </a:cxnLst>
            <a:rect l="0" t="0" r="0" b="0"/>
            <a:pathLst>
              <a:path w="3000" h="595">
                <a:moveTo>
                  <a:pt x="0" y="0"/>
                </a:moveTo>
                <a:cubicBezTo>
                  <a:pt x="174" y="102"/>
                  <a:pt x="1168" y="533"/>
                  <a:pt x="1668" y="564"/>
                </a:cubicBezTo>
                <a:cubicBezTo>
                  <a:pt x="2168" y="595"/>
                  <a:pt x="2778" y="279"/>
                  <a:pt x="3000" y="186"/>
                </a:cubicBezTo>
                <a:lnTo>
                  <a:pt x="3000" y="6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chemeClr val="accent3">
                  <a:shade val="50000"/>
                  <a:alpha val="30000"/>
                  <a:satMod val="130000"/>
                </a:schemeClr>
              </a:gs>
              <a:gs pos="80000">
                <a:schemeClr val="accent2">
                  <a:shade val="75000"/>
                  <a:alpha val="45000"/>
                  <a:satMod val="140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anchor="t" compatLnSpc="1"/>
          <a:lstStyle/>
          <a:p>
            <a:pPr marL="0" algn="l" rtl="0" eaLnBrk="1" latinLnBrk="0" hangingPunct="1"/>
            <a:endParaRPr kumimoji="0" lang="en-US">
              <a:solidFill>
                <a:schemeClr val="tx1"/>
              </a:solidFill>
              <a:latin typeface="+mn-lt"/>
              <a:ea typeface="+mn-ea"/>
              <a:cs typeface="+mn-cs"/>
            </a:endParaRPr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3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Полилиния 6"/>
          <p:cNvSpPr>
            <a:spLocks/>
          </p:cNvSpPr>
          <p:nvPr/>
        </p:nvSpPr>
        <p:spPr bwMode="auto">
          <a:xfrm>
            <a:off x="-9525" y="-7144"/>
            <a:ext cx="9163050" cy="1041400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6" y="2"/>
              </a:cxn>
              <a:cxn ang="0">
                <a:pos x="2542" y="0"/>
              </a:cxn>
              <a:cxn ang="0">
                <a:pos x="4374" y="367"/>
              </a:cxn>
              <a:cxn ang="0">
                <a:pos x="5766" y="55"/>
              </a:cxn>
              <a:cxn ang="0">
                <a:pos x="5772" y="213"/>
              </a:cxn>
              <a:cxn ang="0">
                <a:pos x="4302" y="439"/>
              </a:cxn>
              <a:cxn ang="0">
                <a:pos x="1488" y="201"/>
              </a:cxn>
              <a:cxn ang="0">
                <a:pos x="0" y="656"/>
              </a:cxn>
              <a:cxn ang="0">
                <a:pos x="6" y="2"/>
              </a:cxn>
            </a:cxnLst>
            <a:rect l="0" t="0" r="0" b="0"/>
            <a:pathLst>
              <a:path w="5772" h="656">
                <a:moveTo>
                  <a:pt x="6" y="2"/>
                </a:moveTo>
                <a:lnTo>
                  <a:pt x="2542" y="0"/>
                </a:lnTo>
                <a:cubicBezTo>
                  <a:pt x="2746" y="101"/>
                  <a:pt x="3828" y="367"/>
                  <a:pt x="4374" y="367"/>
                </a:cubicBezTo>
                <a:cubicBezTo>
                  <a:pt x="4920" y="367"/>
                  <a:pt x="5526" y="152"/>
                  <a:pt x="5766" y="55"/>
                </a:cubicBezTo>
                <a:lnTo>
                  <a:pt x="5772" y="213"/>
                </a:lnTo>
                <a:cubicBezTo>
                  <a:pt x="5670" y="257"/>
                  <a:pt x="5016" y="441"/>
                  <a:pt x="4302" y="439"/>
                </a:cubicBezTo>
                <a:cubicBezTo>
                  <a:pt x="3588" y="437"/>
                  <a:pt x="2205" y="165"/>
                  <a:pt x="1488" y="201"/>
                </a:cubicBezTo>
                <a:cubicBezTo>
                  <a:pt x="750" y="209"/>
                  <a:pt x="270" y="482"/>
                  <a:pt x="0" y="656"/>
                </a:cubicBezTo>
                <a:lnTo>
                  <a:pt x="6" y="2"/>
                </a:lnTo>
                <a:close/>
              </a:path>
            </a:pathLst>
          </a:custGeom>
          <a:gradFill>
            <a:gsLst>
              <a:gs pos="0">
                <a:schemeClr val="accent2">
                  <a:shade val="50000"/>
                  <a:alpha val="45000"/>
                  <a:satMod val="120000"/>
                </a:schemeClr>
              </a:gs>
              <a:gs pos="100000">
                <a:schemeClr val="accent3">
                  <a:shade val="80000"/>
                  <a:alpha val="55000"/>
                  <a:satMod val="155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anchor="t" compatLnSpc="1"/>
          <a:lstStyle/>
          <a:p>
            <a:pPr marL="0" algn="l" rtl="0" eaLnBrk="1" latinLnBrk="0" hangingPunct="1"/>
            <a:endParaRPr kumimoji="0" lang="en-US">
              <a:solidFill>
                <a:schemeClr val="tx1"/>
              </a:solidFill>
              <a:latin typeface="+mn-lt"/>
              <a:ea typeface="+mn-ea"/>
              <a:cs typeface="+mn-cs"/>
            </a:endParaRPr>
          </a:p>
        </p:txBody>
      </p:sp>
      <p:sp>
        <p:nvSpPr>
          <p:cNvPr id="8" name="Полилиния 7"/>
          <p:cNvSpPr>
            <a:spLocks/>
          </p:cNvSpPr>
          <p:nvPr/>
        </p:nvSpPr>
        <p:spPr bwMode="auto">
          <a:xfrm>
            <a:off x="4381500" y="-7144"/>
            <a:ext cx="4762500" cy="638175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0" y="0"/>
              </a:cxn>
              <a:cxn ang="0">
                <a:pos x="1668" y="564"/>
              </a:cxn>
              <a:cxn ang="0">
                <a:pos x="3000" y="186"/>
              </a:cxn>
              <a:cxn ang="0">
                <a:pos x="3000" y="6"/>
              </a:cxn>
              <a:cxn ang="0">
                <a:pos x="0" y="0"/>
              </a:cxn>
            </a:cxnLst>
            <a:rect l="0" t="0" r="0" b="0"/>
            <a:pathLst>
              <a:path w="3000" h="595">
                <a:moveTo>
                  <a:pt x="0" y="0"/>
                </a:moveTo>
                <a:cubicBezTo>
                  <a:pt x="174" y="102"/>
                  <a:pt x="1168" y="533"/>
                  <a:pt x="1668" y="564"/>
                </a:cubicBezTo>
                <a:cubicBezTo>
                  <a:pt x="2168" y="595"/>
                  <a:pt x="2778" y="279"/>
                  <a:pt x="3000" y="186"/>
                </a:cubicBezTo>
                <a:lnTo>
                  <a:pt x="3000" y="6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chemeClr val="accent3">
                  <a:shade val="50000"/>
                  <a:alpha val="30000"/>
                  <a:satMod val="130000"/>
                </a:schemeClr>
              </a:gs>
              <a:gs pos="80000">
                <a:schemeClr val="accent2">
                  <a:shade val="75000"/>
                  <a:alpha val="45000"/>
                  <a:satMod val="140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anchor="t" compatLnSpc="1"/>
          <a:lstStyle/>
          <a:p>
            <a:pPr marL="0" algn="l" rtl="0" eaLnBrk="1" latinLnBrk="0" hangingPunct="1"/>
            <a:endParaRPr kumimoji="0" lang="en-US">
              <a:solidFill>
                <a:schemeClr val="tx1"/>
              </a:solidFill>
              <a:latin typeface="+mn-lt"/>
              <a:ea typeface="+mn-ea"/>
              <a:cs typeface="+mn-cs"/>
            </a:endParaRPr>
          </a:p>
        </p:txBody>
      </p:sp>
      <p:sp>
        <p:nvSpPr>
          <p:cNvPr id="9" name="Заголовок 8"/>
          <p:cNvSpPr>
            <a:spLocks noGrp="1"/>
          </p:cNvSpPr>
          <p:nvPr>
            <p:ph type="title"/>
          </p:nvPr>
        </p:nvSpPr>
        <p:spPr>
          <a:xfrm>
            <a:off x="457200" y="704088"/>
            <a:ext cx="8229600" cy="1143000"/>
          </a:xfrm>
          <a:prstGeom prst="rect">
            <a:avLst/>
          </a:prstGeom>
        </p:spPr>
        <p:txBody>
          <a:bodyPr vert="horz" lIns="0" rIns="0" bIns="0" anchor="b">
            <a:normAutofit/>
          </a:bodyPr>
          <a:lstStyle/>
          <a:p>
            <a:r>
              <a:rPr kumimoji="0" lang="ru-RU" smtClean="0"/>
              <a:t>Образец заголовка</a:t>
            </a:r>
            <a:endParaRPr kumimoji="0" lang="en-US"/>
          </a:p>
        </p:txBody>
      </p:sp>
      <p:sp>
        <p:nvSpPr>
          <p:cNvPr id="30" name="Текст 29"/>
          <p:cNvSpPr>
            <a:spLocks noGrp="1"/>
          </p:cNvSpPr>
          <p:nvPr>
            <p:ph type="body" idx="1"/>
          </p:nvPr>
        </p:nvSpPr>
        <p:spPr>
          <a:xfrm>
            <a:off x="457200" y="1935480"/>
            <a:ext cx="8229600" cy="4389120"/>
          </a:xfrm>
          <a:prstGeom prst="rect">
            <a:avLst/>
          </a:prstGeom>
        </p:spPr>
        <p:txBody>
          <a:bodyPr vert="horz">
            <a:normAutofit/>
          </a:bodyPr>
          <a:lstStyle/>
          <a:p>
            <a:pPr lvl="0" eaLnBrk="1" latinLnBrk="0" hangingPunct="1"/>
            <a:r>
              <a:rPr kumimoji="0" lang="ru-RU" smtClean="0"/>
              <a:t>Образец текста</a:t>
            </a:r>
          </a:p>
          <a:p>
            <a:pPr lvl="1" eaLnBrk="1" latinLnBrk="0" hangingPunct="1"/>
            <a:r>
              <a:rPr kumimoji="0" lang="ru-RU" smtClean="0"/>
              <a:t>Второй уровень</a:t>
            </a:r>
          </a:p>
          <a:p>
            <a:pPr lvl="2" eaLnBrk="1" latinLnBrk="0" hangingPunct="1"/>
            <a:r>
              <a:rPr kumimoji="0" lang="ru-RU" smtClean="0"/>
              <a:t>Третий уровень</a:t>
            </a:r>
          </a:p>
          <a:p>
            <a:pPr lvl="3" eaLnBrk="1" latinLnBrk="0" hangingPunct="1"/>
            <a:r>
              <a:rPr kumimoji="0" lang="ru-RU" smtClean="0"/>
              <a:t>Четвертый уровень</a:t>
            </a:r>
          </a:p>
          <a:p>
            <a:pPr lvl="4" eaLnBrk="1" latinLnBrk="0" hangingPunct="1"/>
            <a:r>
              <a:rPr kumimoji="0" lang="ru-RU" smtClean="0"/>
              <a:t>Пятый уровень</a:t>
            </a:r>
            <a:endParaRPr kumimoji="0" lang="en-US"/>
          </a:p>
        </p:txBody>
      </p:sp>
      <p:sp>
        <p:nvSpPr>
          <p:cNvPr id="10" name="Дата 9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0" tIns="0" rIns="0" bIns="0" anchor="b"/>
          <a:lstStyle>
            <a:lvl1pPr algn="l" eaLnBrk="1" latinLnBrk="0" hangingPunct="1">
              <a:defRPr kumimoji="0" sz="1200">
                <a:solidFill>
                  <a:schemeClr val="tx2">
                    <a:shade val="90000"/>
                  </a:schemeClr>
                </a:solidFill>
              </a:defRPr>
            </a:lvl1pPr>
          </a:lstStyle>
          <a:p>
            <a:fld id="{5B106E36-FD25-4E2D-B0AA-010F637433A0}" type="datetimeFigureOut">
              <a:rPr lang="ru-RU" smtClean="0"/>
              <a:pPr/>
              <a:t>24.02.2021</a:t>
            </a:fld>
            <a:endParaRPr lang="ru-RU"/>
          </a:p>
        </p:txBody>
      </p:sp>
      <p:sp>
        <p:nvSpPr>
          <p:cNvPr id="22" name="Нижний колонтитул 21"/>
          <p:cNvSpPr>
            <a:spLocks noGrp="1"/>
          </p:cNvSpPr>
          <p:nvPr>
            <p:ph type="ftr" sz="quarter" idx="3"/>
          </p:nvPr>
        </p:nvSpPr>
        <p:spPr>
          <a:xfrm>
            <a:off x="2667000" y="6356350"/>
            <a:ext cx="3352800" cy="365125"/>
          </a:xfrm>
          <a:prstGeom prst="rect">
            <a:avLst/>
          </a:prstGeom>
        </p:spPr>
        <p:txBody>
          <a:bodyPr vert="horz" lIns="0" tIns="0" rIns="0" bIns="0" anchor="b"/>
          <a:lstStyle>
            <a:lvl1pPr algn="l" eaLnBrk="1" latinLnBrk="0" hangingPunct="1">
              <a:defRPr kumimoji="0" sz="1200">
                <a:solidFill>
                  <a:schemeClr val="tx2">
                    <a:shade val="90000"/>
                  </a:schemeClr>
                </a:solidFill>
              </a:defRPr>
            </a:lvl1pPr>
          </a:lstStyle>
          <a:p>
            <a:endParaRPr lang="ru-RU"/>
          </a:p>
        </p:txBody>
      </p:sp>
      <p:sp>
        <p:nvSpPr>
          <p:cNvPr id="18" name="Номер слайда 17"/>
          <p:cNvSpPr>
            <a:spLocks noGrp="1"/>
          </p:cNvSpPr>
          <p:nvPr>
            <p:ph type="sldNum" sz="quarter" idx="4"/>
          </p:nvPr>
        </p:nvSpPr>
        <p:spPr>
          <a:xfrm>
            <a:off x="7924800" y="6356350"/>
            <a:ext cx="762000" cy="365125"/>
          </a:xfrm>
          <a:prstGeom prst="rect">
            <a:avLst/>
          </a:prstGeom>
        </p:spPr>
        <p:txBody>
          <a:bodyPr vert="horz" lIns="0" tIns="0" rIns="0" bIns="0" anchor="b"/>
          <a:lstStyle>
            <a:lvl1pPr algn="r" eaLnBrk="1" latinLnBrk="0" hangingPunct="1">
              <a:defRPr kumimoji="0" sz="1200">
                <a:solidFill>
                  <a:schemeClr val="tx2">
                    <a:shade val="90000"/>
                  </a:schemeClr>
                </a:solidFill>
              </a:defRPr>
            </a:lvl1pPr>
          </a:lstStyle>
          <a:p>
            <a:fld id="{725C68B6-61C2-468F-89AB-4B9F7531AA68}" type="slidenum">
              <a:rPr lang="ru-RU" smtClean="0"/>
              <a:pPr/>
              <a:t>‹#›</a:t>
            </a:fld>
            <a:endParaRPr lang="ru-RU"/>
          </a:p>
        </p:txBody>
      </p:sp>
      <p:grpSp>
        <p:nvGrpSpPr>
          <p:cNvPr id="2" name="Группа 1"/>
          <p:cNvGrpSpPr/>
          <p:nvPr/>
        </p:nvGrpSpPr>
        <p:grpSpPr>
          <a:xfrm>
            <a:off x="-19017" y="202408"/>
            <a:ext cx="9180548" cy="649224"/>
            <a:chOff x="-19045" y="216550"/>
            <a:chExt cx="9180548" cy="649224"/>
          </a:xfrm>
        </p:grpSpPr>
        <p:sp>
          <p:nvSpPr>
            <p:cNvPr id="12" name="Полилиния 11"/>
            <p:cNvSpPr>
              <a:spLocks/>
            </p:cNvSpPr>
            <p:nvPr/>
          </p:nvSpPr>
          <p:spPr bwMode="auto">
            <a:xfrm rot="21435692">
              <a:off x="-19045" y="216550"/>
              <a:ext cx="9163050" cy="649224"/>
            </a:xfrm>
            <a:custGeom>
              <a:avLst>
                <a:gd name="A1" fmla="val 0"/>
                <a:gd name="A2" fmla="val 0"/>
                <a:gd name="A3" fmla="val 0"/>
                <a:gd name="A4" fmla="val 0"/>
                <a:gd name="A5" fmla="val 0"/>
                <a:gd name="A6" fmla="val 0"/>
                <a:gd name="A7" fmla="val 0"/>
                <a:gd name="A8" fmla="val 0"/>
              </a:avLst>
              <a:gdLst/>
              <a:ahLst/>
              <a:cxnLst>
                <a:cxn ang="0">
                  <a:pos x="0" y="966"/>
                </a:cxn>
                <a:cxn ang="0">
                  <a:pos x="1608" y="282"/>
                </a:cxn>
                <a:cxn ang="0">
                  <a:pos x="4110" y="1008"/>
                </a:cxn>
                <a:cxn ang="0">
                  <a:pos x="5772" y="0"/>
                </a:cxn>
              </a:cxnLst>
              <a:rect l="0" t="0" r="0" b="0"/>
              <a:pathLst>
                <a:path w="5772" h="1055">
                  <a:moveTo>
                    <a:pt x="0" y="966"/>
                  </a:moveTo>
                  <a:cubicBezTo>
                    <a:pt x="282" y="738"/>
                    <a:pt x="923" y="275"/>
                    <a:pt x="1608" y="282"/>
                  </a:cubicBezTo>
                  <a:cubicBezTo>
                    <a:pt x="2293" y="289"/>
                    <a:pt x="3416" y="1055"/>
                    <a:pt x="4110" y="1008"/>
                  </a:cubicBezTo>
                  <a:cubicBezTo>
                    <a:pt x="4804" y="961"/>
                    <a:pt x="5426" y="210"/>
                    <a:pt x="5772" y="0"/>
                  </a:cubicBezTo>
                </a:path>
              </a:pathLst>
            </a:custGeom>
            <a:noFill/>
            <a:ln w="10795" cap="flat" cmpd="sng" algn="ctr">
              <a:gradFill>
                <a:gsLst>
                  <a:gs pos="74000">
                    <a:schemeClr val="accent3">
                      <a:shade val="75000"/>
                    </a:schemeClr>
                  </a:gs>
                  <a:gs pos="86000">
                    <a:schemeClr val="tx1">
                      <a:alpha val="29000"/>
                    </a:schemeClr>
                  </a:gs>
                  <a:gs pos="16000">
                    <a:schemeClr val="accent2">
                      <a:shade val="75000"/>
                      <a:alpha val="56000"/>
                    </a:schemeClr>
                  </a:gs>
                </a:gsLst>
                <a:lin ang="5400000" scaled="1"/>
              </a:gra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kumimoji="0" lang="en-US"/>
            </a:p>
          </p:txBody>
        </p:sp>
        <p:sp>
          <p:nvSpPr>
            <p:cNvPr id="13" name="Полилиния 12"/>
            <p:cNvSpPr>
              <a:spLocks/>
            </p:cNvSpPr>
            <p:nvPr/>
          </p:nvSpPr>
          <p:spPr bwMode="auto">
            <a:xfrm rot="21435692">
              <a:off x="-14309" y="290003"/>
              <a:ext cx="9175812" cy="530352"/>
            </a:xfrm>
            <a:custGeom>
              <a:avLst>
                <a:gd name="A1" fmla="val 0"/>
                <a:gd name="A2" fmla="val 0"/>
                <a:gd name="A3" fmla="val 0"/>
                <a:gd name="A4" fmla="val 0"/>
                <a:gd name="A5" fmla="val 0"/>
                <a:gd name="A6" fmla="val 0"/>
                <a:gd name="A7" fmla="val 0"/>
                <a:gd name="A8" fmla="val 0"/>
              </a:avLst>
              <a:gdLst/>
              <a:ahLst/>
              <a:cxnLst>
                <a:cxn ang="0">
                  <a:pos x="0" y="732"/>
                </a:cxn>
                <a:cxn ang="0">
                  <a:pos x="1638" y="228"/>
                </a:cxn>
                <a:cxn ang="0">
                  <a:pos x="4122" y="816"/>
                </a:cxn>
                <a:cxn ang="0">
                  <a:pos x="5766" y="0"/>
                </a:cxn>
              </a:cxnLst>
              <a:rect l="0" t="0" r="0" b="0"/>
              <a:pathLst>
                <a:path w="5766" h="854">
                  <a:moveTo>
                    <a:pt x="0" y="732"/>
                  </a:moveTo>
                  <a:cubicBezTo>
                    <a:pt x="273" y="647"/>
                    <a:pt x="951" y="214"/>
                    <a:pt x="1638" y="228"/>
                  </a:cubicBezTo>
                  <a:cubicBezTo>
                    <a:pt x="2325" y="242"/>
                    <a:pt x="3434" y="854"/>
                    <a:pt x="4122" y="816"/>
                  </a:cubicBezTo>
                  <a:cubicBezTo>
                    <a:pt x="4810" y="778"/>
                    <a:pt x="5424" y="170"/>
                    <a:pt x="5766" y="0"/>
                  </a:cubicBezTo>
                </a:path>
              </a:pathLst>
            </a:custGeom>
            <a:noFill/>
            <a:ln w="9525" cap="flat" cmpd="sng" algn="ctr">
              <a:gradFill>
                <a:gsLst>
                  <a:gs pos="74000">
                    <a:schemeClr val="accent4"/>
                  </a:gs>
                  <a:gs pos="44000">
                    <a:schemeClr val="accent1"/>
                  </a:gs>
                  <a:gs pos="33000">
                    <a:schemeClr val="accent2">
                      <a:alpha val="56000"/>
                    </a:schemeClr>
                  </a:gs>
                </a:gsLst>
                <a:lin ang="5400000" scaled="1"/>
              </a:gra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kumimoji="0" lang="en-US"/>
            </a:p>
          </p:txBody>
        </p:sp>
      </p:grpSp>
    </p:spTree>
  </p:cSld>
  <p:clrMap bg1="lt1" tx1="dk1" bg2="lt2" tx2="dk2" accent1="accent1" accent2="accent2" accent3="accent3" accent4="accent4" accent5="accent5" accent6="accent6" hlink="hlink" folHlink="folHlink"/>
  <p:sldLayoutIdLst>
    <p:sldLayoutId id="2147483961" r:id="rId1"/>
    <p:sldLayoutId id="2147483962" r:id="rId2"/>
    <p:sldLayoutId id="2147483963" r:id="rId3"/>
    <p:sldLayoutId id="2147483964" r:id="rId4"/>
    <p:sldLayoutId id="2147483965" r:id="rId5"/>
    <p:sldLayoutId id="2147483966" r:id="rId6"/>
    <p:sldLayoutId id="2147483967" r:id="rId7"/>
    <p:sldLayoutId id="2147483968" r:id="rId8"/>
    <p:sldLayoutId id="2147483969" r:id="rId9"/>
    <p:sldLayoutId id="2147483970" r:id="rId10"/>
    <p:sldLayoutId id="2147483971" r:id="rId11"/>
  </p:sldLayoutIdLst>
  <p:txStyles>
    <p:titleStyle>
      <a:lvl1pPr algn="l" rtl="0" eaLnBrk="1" latinLnBrk="0" hangingPunct="1">
        <a:spcBef>
          <a:spcPct val="0"/>
        </a:spcBef>
        <a:buNone/>
        <a:defRPr kumimoji="0" sz="5000" b="0" kern="1200">
          <a:ln>
            <a:noFill/>
          </a:ln>
          <a:solidFill>
            <a:schemeClr val="tx2"/>
          </a:solidFill>
          <a:effectLst/>
          <a:latin typeface="+mj-lt"/>
          <a:ea typeface="+mj-ea"/>
          <a:cs typeface="+mj-cs"/>
        </a:defRPr>
      </a:lvl1pPr>
    </p:titleStyle>
    <p:bodyStyle>
      <a:lvl1pPr marL="274320" indent="-274320" algn="l" rtl="0" eaLnBrk="1" latinLnBrk="0" hangingPunct="1">
        <a:spcBef>
          <a:spcPct val="20000"/>
        </a:spcBef>
        <a:buClr>
          <a:schemeClr val="accent3"/>
        </a:buClr>
        <a:buSzPct val="95000"/>
        <a:buFont typeface="Wingdings 2"/>
        <a:buChar char=""/>
        <a:defRPr kumimoji="0" sz="2600" kern="1200">
          <a:solidFill>
            <a:schemeClr val="tx1"/>
          </a:solidFill>
          <a:latin typeface="+mn-lt"/>
          <a:ea typeface="+mn-ea"/>
          <a:cs typeface="+mn-cs"/>
        </a:defRPr>
      </a:lvl1pPr>
      <a:lvl2pPr marL="640080" indent="-246888" algn="l" rtl="0" eaLnBrk="1" latinLnBrk="0" hangingPunct="1">
        <a:spcBef>
          <a:spcPct val="20000"/>
        </a:spcBef>
        <a:buClr>
          <a:schemeClr val="accent1"/>
        </a:buClr>
        <a:buSzPct val="85000"/>
        <a:buFont typeface="Wingdings 2"/>
        <a:buChar char=""/>
        <a:defRPr kumimoji="0"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indent="-246888" algn="l" rtl="0" eaLnBrk="1" latinLnBrk="0" hangingPunct="1">
        <a:spcBef>
          <a:spcPct val="20000"/>
        </a:spcBef>
        <a:buClr>
          <a:schemeClr val="accent2"/>
        </a:buClr>
        <a:buSzPct val="70000"/>
        <a:buFont typeface="Wingdings 2"/>
        <a:buChar char=""/>
        <a:defRPr kumimoji="0" sz="2100" kern="1200">
          <a:solidFill>
            <a:schemeClr val="tx1"/>
          </a:solidFill>
          <a:latin typeface="+mn-lt"/>
          <a:ea typeface="+mn-ea"/>
          <a:cs typeface="+mn-cs"/>
        </a:defRPr>
      </a:lvl3pPr>
      <a:lvl4pPr marL="1188720" indent="-210312" algn="l" rtl="0" eaLnBrk="1" latinLnBrk="0" hangingPunct="1">
        <a:spcBef>
          <a:spcPct val="20000"/>
        </a:spcBef>
        <a:buClr>
          <a:schemeClr val="accent3"/>
        </a:buClr>
        <a:buSzPct val="65000"/>
        <a:buFont typeface="Wingdings 2"/>
        <a:buChar char=""/>
        <a:defRPr kumimoji="0"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1463040" indent="-210312" algn="l" rtl="0" eaLnBrk="1" latinLnBrk="0" hangingPunct="1">
        <a:spcBef>
          <a:spcPct val="20000"/>
        </a:spcBef>
        <a:buClr>
          <a:schemeClr val="accent4"/>
        </a:buClr>
        <a:buSzPct val="65000"/>
        <a:buFont typeface="Wingdings 2"/>
        <a:buChar char=""/>
        <a:defRPr kumimoji="0"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1737360" indent="-210312" algn="l" rtl="0" eaLnBrk="1" latinLnBrk="0" hangingPunct="1">
        <a:spcBef>
          <a:spcPct val="20000"/>
        </a:spcBef>
        <a:buClr>
          <a:schemeClr val="accent5"/>
        </a:buClr>
        <a:buSzPct val="80000"/>
        <a:buFont typeface="Wingdings 2"/>
        <a:buChar char=""/>
        <a:defRPr kumimoji="0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1920240" indent="-182880" algn="l" rtl="0" eaLnBrk="1" latinLnBrk="0" hangingPunct="1">
        <a:spcBef>
          <a:spcPct val="20000"/>
        </a:spcBef>
        <a:buClr>
          <a:schemeClr val="accent6"/>
        </a:buClr>
        <a:buSzPct val="80000"/>
        <a:buFont typeface="Wingdings 2"/>
        <a:buChar char=""/>
        <a:defRPr kumimoji="0" sz="1600" kern="1200" baseline="0">
          <a:solidFill>
            <a:schemeClr val="tx1"/>
          </a:solidFill>
          <a:latin typeface="+mn-lt"/>
          <a:ea typeface="+mn-ea"/>
          <a:cs typeface="+mn-cs"/>
        </a:defRPr>
      </a:lvl7pPr>
      <a:lvl8pPr marL="2194560" indent="-182880" algn="l" rtl="0" eaLnBrk="1" latinLnBrk="0" hangingPunct="1">
        <a:spcBef>
          <a:spcPct val="20000"/>
        </a:spcBef>
        <a:buClr>
          <a:schemeClr val="tx2"/>
        </a:buClr>
        <a:buChar char="•"/>
        <a:defRPr kumimoji="0" sz="1600" kern="1200">
          <a:solidFill>
            <a:schemeClr val="tx1"/>
          </a:solidFill>
          <a:latin typeface="+mn-lt"/>
          <a:ea typeface="+mn-ea"/>
          <a:cs typeface="+mn-cs"/>
        </a:defRPr>
      </a:lvl8pPr>
      <a:lvl9pPr marL="2468880" indent="-182880" algn="l" rtl="0" eaLnBrk="1" latinLnBrk="0" hangingPunct="1">
        <a:spcBef>
          <a:spcPct val="20000"/>
        </a:spcBef>
        <a:buClr>
          <a:schemeClr val="tx2"/>
        </a:buClr>
        <a:buFontTx/>
        <a:buChar char="•"/>
        <a:defRPr kumimoji="0" sz="1400" kern="1200" baseline="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lvl1pPr marL="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7" Type="http://schemas.openxmlformats.org/officeDocument/2006/relationships/image" Target="../media/image6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5.png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7" Type="http://schemas.openxmlformats.org/officeDocument/2006/relationships/chart" Target="../charts/chart2.xml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1.xml"/><Relationship Id="rId5" Type="http://schemas.openxmlformats.org/officeDocument/2006/relationships/image" Target="../media/image9.png"/><Relationship Id="rId4" Type="http://schemas.openxmlformats.org/officeDocument/2006/relationships/image" Target="../media/image8.png"/></Relationships>
</file>

<file path=ppt/slides/_rels/slide3.xml.rels><?xml version="1.0" encoding="UTF-8" standalone="yes"?>
<Relationships xmlns="http://schemas.openxmlformats.org/package/2006/relationships"><Relationship Id="rId8" Type="http://schemas.openxmlformats.org/officeDocument/2006/relationships/image" Target="../media/image11.png"/><Relationship Id="rId13" Type="http://schemas.openxmlformats.org/officeDocument/2006/relationships/image" Target="../media/image16.png"/><Relationship Id="rId3" Type="http://schemas.openxmlformats.org/officeDocument/2006/relationships/hyperlink" Target="../&#1052;&#1086;&#1080;%20&#1076;&#1086;&#1082;&#1091;&#1084;&#1077;&#1085;&#1090;&#1099;/&#1044;&#1072;&#1091;&#1083;&#1077;&#1090;%20&#1044;&#1047;&#1080;&#1052;&#1053;/3%20&#1044;&#1054;&#1056;&#1050;&#1040;&#1056;&#1058;&#1040;/&#1057;&#1086;&#1074;&#1077;&#1097;&#1072;&#1085;&#1080;&#1103;/&#1048;&#1090;&#1086;&#1075;&#1080;%20&#1044;&#1050;%202009/&#1087;&#1088;&#1080;&#1084;&#1077;&#1088;33.ppt#-1,7,&#1057;&#1083;&#1072;&#1081;&#1076; 7" TargetMode="External"/><Relationship Id="rId7" Type="http://schemas.openxmlformats.org/officeDocument/2006/relationships/image" Target="../media/image10.png"/><Relationship Id="rId12" Type="http://schemas.openxmlformats.org/officeDocument/2006/relationships/image" Target="../media/image15.png"/><Relationship Id="rId17" Type="http://schemas.openxmlformats.org/officeDocument/2006/relationships/image" Target="../media/image20.png"/><Relationship Id="rId2" Type="http://schemas.openxmlformats.org/officeDocument/2006/relationships/notesSlide" Target="../notesSlides/notesSlide3.xml"/><Relationship Id="rId16" Type="http://schemas.openxmlformats.org/officeDocument/2006/relationships/image" Target="../media/image19.png"/><Relationship Id="rId1" Type="http://schemas.openxmlformats.org/officeDocument/2006/relationships/slideLayout" Target="../slideLayouts/slideLayout2.xml"/><Relationship Id="rId6" Type="http://schemas.openxmlformats.org/officeDocument/2006/relationships/hyperlink" Target="../&#1052;&#1086;&#1080;%20&#1076;&#1086;&#1082;&#1091;&#1084;&#1077;&#1085;&#1090;&#1099;/&#1044;&#1072;&#1091;&#1083;&#1077;&#1090;%20&#1044;&#1047;&#1080;&#1052;&#1053;/3%20&#1044;&#1054;&#1056;&#1050;&#1040;&#1056;&#1058;&#1040;/&#1057;&#1086;&#1074;&#1077;&#1097;&#1072;&#1085;&#1080;&#1103;/&#1048;&#1090;&#1086;&#1075;&#1080;%20&#1044;&#1050;%202009/&#1087;&#1088;&#1080;&#1084;&#1077;&#1088;33.ppt#-1,13,&#1057;&#1083;&#1072;&#1081;&#1076; 13" TargetMode="External"/><Relationship Id="rId11" Type="http://schemas.openxmlformats.org/officeDocument/2006/relationships/image" Target="../media/image14.png"/><Relationship Id="rId5" Type="http://schemas.openxmlformats.org/officeDocument/2006/relationships/hyperlink" Target="../&#1052;&#1086;&#1080;%20&#1076;&#1086;&#1082;&#1091;&#1084;&#1077;&#1085;&#1090;&#1099;/&#1044;&#1072;&#1091;&#1083;&#1077;&#1090;%20&#1044;&#1047;&#1080;&#1052;&#1053;/3%20&#1044;&#1054;&#1056;&#1050;&#1040;&#1056;&#1058;&#1040;/&#1057;&#1086;&#1074;&#1077;&#1097;&#1072;&#1085;&#1080;&#1103;/&#1048;&#1090;&#1086;&#1075;&#1080;%20&#1044;&#1050;%202009/&#1087;&#1088;&#1080;&#1084;&#1077;&#1088;33.ppt#-1,4,&#1057;&#1083;&#1072;&#1081;&#1076; 4" TargetMode="External"/><Relationship Id="rId15" Type="http://schemas.openxmlformats.org/officeDocument/2006/relationships/image" Target="../media/image18.png"/><Relationship Id="rId10" Type="http://schemas.openxmlformats.org/officeDocument/2006/relationships/image" Target="../media/image13.png"/><Relationship Id="rId4" Type="http://schemas.openxmlformats.org/officeDocument/2006/relationships/hyperlink" Target="../&#1052;&#1086;&#1080;%20&#1076;&#1086;&#1082;&#1091;&#1084;&#1077;&#1085;&#1090;&#1099;/&#1044;&#1072;&#1091;&#1083;&#1077;&#1090;%20&#1044;&#1047;&#1080;&#1052;&#1053;/3%20&#1044;&#1054;&#1056;&#1050;&#1040;&#1056;&#1058;&#1040;/&#1057;&#1086;&#1074;&#1077;&#1097;&#1072;&#1085;&#1080;&#1103;/&#1048;&#1090;&#1086;&#1075;&#1080;%20&#1044;&#1050;%202009/&#1087;&#1088;&#1080;&#1084;&#1077;&#1088;33.ppt#-1,9,&#1057;&#1083;&#1072;&#1081;&#1076; 9" TargetMode="External"/><Relationship Id="rId9" Type="http://schemas.openxmlformats.org/officeDocument/2006/relationships/image" Target="../media/image12.png"/><Relationship Id="rId14" Type="http://schemas.openxmlformats.org/officeDocument/2006/relationships/image" Target="../media/image17.pn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hyperlink" Target="../&#1052;&#1086;&#1080;%20&#1076;&#1086;&#1082;&#1091;&#1084;&#1077;&#1085;&#1090;&#1099;/&#1044;&#1072;&#1091;&#1083;&#1077;&#1090;%20&#1044;&#1047;&#1080;&#1052;&#1053;/3%20&#1044;&#1054;&#1056;&#1050;&#1040;&#1056;&#1058;&#1040;/&#1057;&#1086;&#1074;&#1077;&#1097;&#1072;&#1085;&#1080;&#1103;/&#1048;&#1090;&#1086;&#1075;&#1080;%20&#1044;&#1050;%202009/&#1087;&#1088;&#1080;&#1084;&#1077;&#1088;33.ppt#-1,7,&#1057;&#1083;&#1072;&#1081;&#1076; 7" TargetMode="External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2.xml"/><Relationship Id="rId6" Type="http://schemas.openxmlformats.org/officeDocument/2006/relationships/hyperlink" Target="../&#1052;&#1086;&#1080;%20&#1076;&#1086;&#1082;&#1091;&#1084;&#1077;&#1085;&#1090;&#1099;/&#1044;&#1072;&#1091;&#1083;&#1077;&#1090;%20&#1044;&#1047;&#1080;&#1052;&#1053;/3%20&#1044;&#1054;&#1056;&#1050;&#1040;&#1056;&#1058;&#1040;/&#1057;&#1086;&#1074;&#1077;&#1097;&#1072;&#1085;&#1080;&#1103;/&#1048;&#1090;&#1086;&#1075;&#1080;%20&#1044;&#1050;%202009/&#1087;&#1088;&#1080;&#1084;&#1077;&#1088;33.ppt#-1,13,&#1057;&#1083;&#1072;&#1081;&#1076; 13" TargetMode="External"/><Relationship Id="rId5" Type="http://schemas.openxmlformats.org/officeDocument/2006/relationships/hyperlink" Target="../&#1052;&#1086;&#1080;%20&#1076;&#1086;&#1082;&#1091;&#1084;&#1077;&#1085;&#1090;&#1099;/&#1044;&#1072;&#1091;&#1083;&#1077;&#1090;%20&#1044;&#1047;&#1080;&#1052;&#1053;/3%20&#1044;&#1054;&#1056;&#1050;&#1040;&#1056;&#1058;&#1040;/&#1057;&#1086;&#1074;&#1077;&#1097;&#1072;&#1085;&#1080;&#1103;/&#1048;&#1090;&#1086;&#1075;&#1080;%20&#1044;&#1050;%202009/&#1087;&#1088;&#1080;&#1084;&#1077;&#1088;33.ppt#-1,4,&#1057;&#1083;&#1072;&#1081;&#1076; 4" TargetMode="External"/><Relationship Id="rId4" Type="http://schemas.openxmlformats.org/officeDocument/2006/relationships/hyperlink" Target="../&#1052;&#1086;&#1080;%20&#1076;&#1086;&#1082;&#1091;&#1084;&#1077;&#1085;&#1090;&#1099;/&#1044;&#1072;&#1091;&#1083;&#1077;&#1090;%20&#1044;&#1047;&#1080;&#1052;&#1053;/3%20&#1044;&#1054;&#1056;&#1050;&#1040;&#1056;&#1058;&#1040;/&#1057;&#1086;&#1074;&#1077;&#1097;&#1072;&#1085;&#1080;&#1103;/&#1048;&#1090;&#1086;&#1075;&#1080;%20&#1044;&#1050;%202009/&#1087;&#1088;&#1080;&#1084;&#1077;&#1088;33.ppt#-1,9,&#1057;&#1083;&#1072;&#1081;&#1076; 9" TargetMode="Externa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diagramData" Target="../diagrams/data1.xml"/><Relationship Id="rId7" Type="http://schemas.microsoft.com/office/2007/relationships/diagramDrawing" Target="../diagrams/drawing1.xml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6.xml"/><Relationship Id="rId6" Type="http://schemas.openxmlformats.org/officeDocument/2006/relationships/diagramColors" Target="../diagrams/colors1.xml"/><Relationship Id="rId5" Type="http://schemas.openxmlformats.org/officeDocument/2006/relationships/diagramQuickStyle" Target="../diagrams/quickStyle1.xml"/><Relationship Id="rId4" Type="http://schemas.openxmlformats.org/officeDocument/2006/relationships/diagramLayout" Target="../diagrams/layout1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643042" y="2000240"/>
            <a:ext cx="4680520" cy="1728192"/>
          </a:xfrm>
        </p:spPr>
        <p:txBody>
          <a:bodyPr anchor="t">
            <a:normAutofit/>
          </a:bodyPr>
          <a:lstStyle/>
          <a:p>
            <a:pPr algn="l"/>
            <a:r>
              <a:rPr lang="ru-RU" sz="3200" b="1" dirty="0" err="1" smtClean="0"/>
              <a:t>Танымал</a:t>
            </a:r>
            <a:r>
              <a:rPr lang="ru-RU" sz="3200" b="1" dirty="0" smtClean="0"/>
              <a:t> </a:t>
            </a:r>
            <a:r>
              <a:rPr lang="ru-RU" sz="3200" b="1" dirty="0" err="1" smtClean="0"/>
              <a:t>есімдер</a:t>
            </a:r>
            <a:endParaRPr lang="ru-RU" sz="3200" b="1" dirty="0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1691680" y="6381328"/>
            <a:ext cx="6552728" cy="360040"/>
          </a:xfrm>
        </p:spPr>
        <p:txBody>
          <a:bodyPr>
            <a:normAutofit/>
          </a:bodyPr>
          <a:lstStyle/>
          <a:p>
            <a:pPr algn="ctr">
              <a:buNone/>
            </a:pPr>
            <a:r>
              <a:rPr lang="kk-KZ" sz="1000" b="1" dirty="0" smtClean="0"/>
              <a:t>Нұр-Сұлтан </a:t>
            </a:r>
            <a:r>
              <a:rPr lang="ru-RU" sz="1000" b="1" dirty="0" smtClean="0"/>
              <a:t>20</a:t>
            </a:r>
            <a:r>
              <a:rPr lang="en-US" sz="1000" b="1" dirty="0" smtClean="0"/>
              <a:t>21</a:t>
            </a:r>
            <a:endParaRPr lang="ru-RU" sz="1000" b="1" dirty="0"/>
          </a:p>
        </p:txBody>
      </p:sp>
      <p:pic>
        <p:nvPicPr>
          <p:cNvPr id="1027" name="Picture 3" descr="C:\Users\JinKinzero\Desktop\4.png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0" y="1196752"/>
            <a:ext cx="1475655" cy="5661248"/>
          </a:xfrm>
          <a:prstGeom prst="rect">
            <a:avLst/>
          </a:prstGeom>
          <a:noFill/>
        </p:spPr>
      </p:pic>
      <p:pic>
        <p:nvPicPr>
          <p:cNvPr id="1028" name="Picture 4" descr="C:\Users\JinKinzero\Desktop\5.png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1475656" y="1196752"/>
            <a:ext cx="72008" cy="5661248"/>
          </a:xfrm>
          <a:prstGeom prst="rect">
            <a:avLst/>
          </a:prstGeom>
          <a:noFill/>
        </p:spPr>
      </p:pic>
      <p:pic>
        <p:nvPicPr>
          <p:cNvPr id="1029" name="Picture 5" descr="C:\Users\JinKinzero\Desktop\6.png"/>
          <p:cNvPicPr>
            <a:picLocks noChangeAspect="1" noChangeArrowheads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 flipV="1">
            <a:off x="1547664" y="1196752"/>
            <a:ext cx="7596336" cy="288032"/>
          </a:xfrm>
          <a:prstGeom prst="rect">
            <a:avLst/>
          </a:prstGeom>
          <a:noFill/>
        </p:spPr>
      </p:pic>
      <p:sp>
        <p:nvSpPr>
          <p:cNvPr id="9" name="Заголовок 1"/>
          <p:cNvSpPr txBox="1">
            <a:spLocks/>
          </p:cNvSpPr>
          <p:nvPr/>
        </p:nvSpPr>
        <p:spPr>
          <a:xfrm>
            <a:off x="6012160" y="1124744"/>
            <a:ext cx="2880320" cy="42292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www.stat.gov.kz</a:t>
            </a:r>
            <a:endParaRPr kumimoji="0" lang="ru-RU" sz="1400" b="1" i="0" u="none" strike="noStrike" kern="1200" cap="none" spc="0" normalizeH="0" baseline="0" noProof="0" dirty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+mj-lt"/>
              <a:ea typeface="+mj-ea"/>
              <a:cs typeface="+mj-cs"/>
            </a:endParaRPr>
          </a:p>
        </p:txBody>
      </p:sp>
      <p:pic>
        <p:nvPicPr>
          <p:cNvPr id="4" name="Picture 2" descr="C:\Users\JinKinzero\Desktop\8.png"/>
          <p:cNvPicPr>
            <a:picLocks noChangeAspect="1" noChangeArrowheads="1"/>
          </p:cNvPicPr>
          <p:nvPr/>
        </p:nvPicPr>
        <p:blipFill>
          <a:blip r:embed="rId6" cstate="print"/>
          <a:srcRect/>
          <a:stretch>
            <a:fillRect/>
          </a:stretch>
        </p:blipFill>
        <p:spPr bwMode="auto">
          <a:xfrm>
            <a:off x="7360884" y="1844824"/>
            <a:ext cx="1783116" cy="4791944"/>
          </a:xfrm>
          <a:prstGeom prst="rect">
            <a:avLst/>
          </a:prstGeom>
          <a:noFill/>
        </p:spPr>
      </p:pic>
      <p:pic>
        <p:nvPicPr>
          <p:cNvPr id="5" name="Рисунок 4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92993" y="213247"/>
            <a:ext cx="5719167" cy="792081"/>
          </a:xfrm>
          <a:prstGeom prst="rect">
            <a:avLst/>
          </a:prstGeom>
        </p:spPr>
      </p:pic>
    </p:spTree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704088"/>
            <a:ext cx="8229600" cy="636680"/>
          </a:xfrm>
        </p:spPr>
        <p:txBody>
          <a:bodyPr>
            <a:normAutofit/>
          </a:bodyPr>
          <a:lstStyle/>
          <a:p>
            <a:pPr algn="ctr"/>
            <a:r>
              <a:rPr lang="kk-KZ" sz="3200" b="1" dirty="0" smtClean="0"/>
              <a:t>ҚР 20</a:t>
            </a:r>
            <a:r>
              <a:rPr lang="en-US" sz="3200" b="1" smtClean="0"/>
              <a:t>20</a:t>
            </a:r>
            <a:r>
              <a:rPr lang="kk-KZ" sz="3200" b="1" smtClean="0"/>
              <a:t> </a:t>
            </a:r>
            <a:r>
              <a:rPr lang="kk-KZ" sz="3200" b="1" dirty="0" smtClean="0"/>
              <a:t>жылғы 20 танымал есімдер</a:t>
            </a:r>
            <a:endParaRPr lang="ru-RU" sz="3200" b="1" dirty="0"/>
          </a:p>
        </p:txBody>
      </p:sp>
      <p:sp>
        <p:nvSpPr>
          <p:cNvPr id="8" name="Заголовок 1"/>
          <p:cNvSpPr txBox="1">
            <a:spLocks/>
          </p:cNvSpPr>
          <p:nvPr/>
        </p:nvSpPr>
        <p:spPr>
          <a:xfrm>
            <a:off x="467544" y="1484784"/>
            <a:ext cx="2318506" cy="432048"/>
          </a:xfrm>
          <a:prstGeom prst="rect">
            <a:avLst/>
          </a:prstGeom>
        </p:spPr>
        <p:txBody>
          <a:bodyPr vert="horz" lIns="0" rIns="0" bIns="0" anchor="b">
            <a:norm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kk-KZ" sz="2000" dirty="0" smtClean="0">
                <a:solidFill>
                  <a:schemeClr val="tx2"/>
                </a:solidFill>
                <a:latin typeface="+mj-lt"/>
                <a:ea typeface="+mj-ea"/>
                <a:cs typeface="+mj-cs"/>
              </a:rPr>
              <a:t>                  </a:t>
            </a:r>
            <a:endParaRPr kumimoji="0" lang="ru-RU" sz="2000" b="0" i="0" u="none" strike="noStrike" kern="1200" cap="none" spc="0" normalizeH="0" baseline="0" noProof="0" dirty="0">
              <a:ln>
                <a:noFill/>
              </a:ln>
              <a:solidFill>
                <a:schemeClr val="tx2"/>
              </a:solidFill>
              <a:effectLst/>
              <a:uLnTx/>
              <a:uFillTx/>
              <a:latin typeface="+mj-lt"/>
              <a:ea typeface="+mj-ea"/>
              <a:cs typeface="+mj-cs"/>
            </a:endParaRPr>
          </a:p>
        </p:txBody>
      </p:sp>
      <p:sp>
        <p:nvSpPr>
          <p:cNvPr id="9" name="Заголовок 1"/>
          <p:cNvSpPr txBox="1">
            <a:spLocks/>
          </p:cNvSpPr>
          <p:nvPr/>
        </p:nvSpPr>
        <p:spPr>
          <a:xfrm>
            <a:off x="6876256" y="1643050"/>
            <a:ext cx="2088232" cy="357190"/>
          </a:xfrm>
          <a:prstGeom prst="rect">
            <a:avLst/>
          </a:prstGeom>
        </p:spPr>
        <p:txBody>
          <a:bodyPr vert="horz" lIns="0" rIns="0" bIns="0" anchor="b">
            <a:normAutofit/>
          </a:bodyPr>
          <a:lstStyle/>
          <a:p>
            <a:pPr>
              <a:spcBef>
                <a:spcPct val="0"/>
              </a:spcBef>
            </a:pPr>
            <a:r>
              <a:rPr lang="kk-KZ" dirty="0" smtClean="0">
                <a:solidFill>
                  <a:srgbClr val="FF0000"/>
                </a:solidFill>
                <a:latin typeface="+mj-lt"/>
                <a:ea typeface="+mj-ea"/>
                <a:cs typeface="+mj-cs"/>
              </a:rPr>
              <a:t>Қыздар</a:t>
            </a:r>
            <a:endParaRPr lang="ru-RU" dirty="0">
              <a:solidFill>
                <a:srgbClr val="FF0000"/>
              </a:solidFill>
              <a:latin typeface="+mj-lt"/>
              <a:ea typeface="+mj-ea"/>
              <a:cs typeface="+mj-cs"/>
            </a:endParaRPr>
          </a:p>
        </p:txBody>
      </p:sp>
      <p:pic>
        <p:nvPicPr>
          <p:cNvPr id="10" name="Рисунок 9"/>
          <p:cNvPicPr/>
          <p:nvPr/>
        </p:nvPicPr>
        <p:blipFill>
          <a:blip r:embed="rId3" cstate="print"/>
          <a:srcRect/>
          <a:stretch>
            <a:fillRect/>
          </a:stretch>
        </p:blipFill>
        <p:spPr bwMode="auto">
          <a:xfrm flipH="1">
            <a:off x="7929586" y="1340768"/>
            <a:ext cx="785818" cy="72008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11" name="Рисунок 10"/>
          <p:cNvPicPr/>
          <p:nvPr/>
        </p:nvPicPr>
        <p:blipFill>
          <a:blip r:embed="rId4" cstate="print"/>
          <a:srcRect/>
          <a:stretch>
            <a:fillRect/>
          </a:stretch>
        </p:blipFill>
        <p:spPr bwMode="auto">
          <a:xfrm flipH="1">
            <a:off x="642910" y="1285860"/>
            <a:ext cx="857256" cy="78581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style>
          <a:lnRef idx="0">
            <a:scrgbClr r="0" g="0" b="0"/>
          </a:lnRef>
          <a:fillRef idx="1003">
            <a:schemeClr val="dk2"/>
          </a:fillRef>
          <a:effectRef idx="0">
            <a:scrgbClr r="0" g="0" b="0"/>
          </a:effectRef>
          <a:fontRef idx="major"/>
        </p:style>
      </p:pic>
      <p:pic>
        <p:nvPicPr>
          <p:cNvPr id="4" name="Picture 2"/>
          <p:cNvPicPr>
            <a:picLocks noGrp="1" noChangeAspect="1" noChangeArrowheads="1"/>
          </p:cNvPicPr>
          <p:nvPr>
            <p:ph idx="1"/>
          </p:nvPr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2571736" y="2619964"/>
            <a:ext cx="3929090" cy="3023613"/>
          </a:xfrm>
          <a:prstGeom prst="rect">
            <a:avLst/>
          </a:prstGeom>
          <a:noFill/>
          <a:ln w="25400" cap="flat" cmpd="sng" algn="ctr">
            <a:noFill/>
            <a:prstDash val="sysDot"/>
            <a:miter lim="800000"/>
            <a:headEnd/>
            <a:tailEnd/>
          </a:ln>
          <a:effectLst/>
        </p:spPr>
      </p:pic>
      <p:sp>
        <p:nvSpPr>
          <p:cNvPr id="15" name="Прямоугольник 14"/>
          <p:cNvSpPr/>
          <p:nvPr/>
        </p:nvSpPr>
        <p:spPr>
          <a:xfrm>
            <a:off x="1357290" y="1643050"/>
            <a:ext cx="774571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kk-KZ" dirty="0" smtClean="0">
                <a:solidFill>
                  <a:schemeClr val="tx2"/>
                </a:solidFill>
                <a:latin typeface="+mj-lt"/>
              </a:rPr>
              <a:t>Ұлдар</a:t>
            </a:r>
            <a:endParaRPr lang="ru-RU" dirty="0">
              <a:latin typeface="+mj-lt"/>
            </a:endParaRPr>
          </a:p>
        </p:txBody>
      </p:sp>
      <p:graphicFrame>
        <p:nvGraphicFramePr>
          <p:cNvPr id="12" name="Диаграмма 11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768168128"/>
              </p:ext>
            </p:extLst>
          </p:nvPr>
        </p:nvGraphicFramePr>
        <p:xfrm>
          <a:off x="251520" y="2093514"/>
          <a:ext cx="3893820" cy="444246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graphicFrame>
        <p:nvGraphicFramePr>
          <p:cNvPr id="14" name="Диаграмма 13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88487153"/>
              </p:ext>
            </p:extLst>
          </p:nvPr>
        </p:nvGraphicFramePr>
        <p:xfrm>
          <a:off x="5652120" y="2060848"/>
          <a:ext cx="3510136" cy="452628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67544" y="620688"/>
            <a:ext cx="8229600" cy="564672"/>
          </a:xfrm>
          <a:ln>
            <a:solidFill>
              <a:schemeClr val="accent3">
                <a:lumMod val="40000"/>
                <a:lumOff val="60000"/>
              </a:schemeClr>
            </a:solidFill>
          </a:ln>
        </p:spPr>
        <p:txBody>
          <a:bodyPr>
            <a:normAutofit fontScale="90000"/>
          </a:bodyPr>
          <a:lstStyle/>
          <a:p>
            <a:pPr algn="ctr"/>
            <a:r>
              <a:rPr lang="kk-KZ" sz="3200" b="1" dirty="0" smtClean="0"/>
              <a:t>Өңірлер </a:t>
            </a:r>
            <a:r>
              <a:rPr lang="kk-KZ" sz="3200" b="1" smtClean="0"/>
              <a:t>бойынша 2020 </a:t>
            </a:r>
            <a:r>
              <a:rPr lang="kk-KZ" sz="3200" b="1" dirty="0" smtClean="0"/>
              <a:t>жылғы танымал есімдер</a:t>
            </a:r>
            <a:endParaRPr lang="ru-RU" sz="3200" b="1" dirty="0"/>
          </a:p>
        </p:txBody>
      </p:sp>
      <p:grpSp>
        <p:nvGrpSpPr>
          <p:cNvPr id="3" name="Содержимое 3"/>
          <p:cNvGrpSpPr>
            <a:grpSpLocks noGrp="1"/>
          </p:cNvGrpSpPr>
          <p:nvPr/>
        </p:nvGrpSpPr>
        <p:grpSpPr>
          <a:xfrm>
            <a:off x="827584" y="1916832"/>
            <a:ext cx="7859216" cy="4086125"/>
            <a:chOff x="127867" y="916413"/>
            <a:chExt cx="8828808" cy="4380768"/>
          </a:xfrm>
          <a:solidFill>
            <a:srgbClr val="EFF5FB"/>
          </a:solidFill>
        </p:grpSpPr>
        <p:grpSp>
          <p:nvGrpSpPr>
            <p:cNvPr id="4" name="Группа 4"/>
            <p:cNvGrpSpPr/>
            <p:nvPr/>
          </p:nvGrpSpPr>
          <p:grpSpPr bwMode="auto">
            <a:xfrm>
              <a:off x="127867" y="916413"/>
              <a:ext cx="8828808" cy="4380768"/>
              <a:chOff x="184175" y="981376"/>
              <a:chExt cx="8731443" cy="4844053"/>
            </a:xfrm>
            <a:grpFill/>
          </p:grpSpPr>
          <p:sp>
            <p:nvSpPr>
              <p:cNvPr id="20" name="Freeform 73">
                <a:hlinkClick r:id="rId3" action="ppaction://hlinkpres?slideindex=7&amp;slidetitle=Слайд 7"/>
              </p:cNvPr>
              <p:cNvSpPr>
                <a:spLocks/>
              </p:cNvSpPr>
              <p:nvPr/>
            </p:nvSpPr>
            <p:spPr bwMode="auto">
              <a:xfrm>
                <a:off x="184175" y="2094367"/>
                <a:ext cx="1723874" cy="1317868"/>
              </a:xfrm>
              <a:custGeom>
                <a:avLst/>
                <a:gdLst>
                  <a:gd name="T0" fmla="*/ 2147483647 w 3291"/>
                  <a:gd name="T1" fmla="*/ 2147483647 h 2335"/>
                  <a:gd name="T2" fmla="*/ 2147483647 w 3291"/>
                  <a:gd name="T3" fmla="*/ 2147483647 h 2335"/>
                  <a:gd name="T4" fmla="*/ 2147483647 w 3291"/>
                  <a:gd name="T5" fmla="*/ 2147483647 h 2335"/>
                  <a:gd name="T6" fmla="*/ 2147483647 w 3291"/>
                  <a:gd name="T7" fmla="*/ 2147483647 h 2335"/>
                  <a:gd name="T8" fmla="*/ 2147483647 w 3291"/>
                  <a:gd name="T9" fmla="*/ 2147483647 h 2335"/>
                  <a:gd name="T10" fmla="*/ 2147483647 w 3291"/>
                  <a:gd name="T11" fmla="*/ 2147483647 h 2335"/>
                  <a:gd name="T12" fmla="*/ 2147483647 w 3291"/>
                  <a:gd name="T13" fmla="*/ 2147483647 h 2335"/>
                  <a:gd name="T14" fmla="*/ 2147483647 w 3291"/>
                  <a:gd name="T15" fmla="*/ 2147483647 h 2335"/>
                  <a:gd name="T16" fmla="*/ 2147483647 w 3291"/>
                  <a:gd name="T17" fmla="*/ 2147483647 h 2335"/>
                  <a:gd name="T18" fmla="*/ 2147483647 w 3291"/>
                  <a:gd name="T19" fmla="*/ 2147483647 h 2335"/>
                  <a:gd name="T20" fmla="*/ 2147483647 w 3291"/>
                  <a:gd name="T21" fmla="*/ 2147483647 h 2335"/>
                  <a:gd name="T22" fmla="*/ 2147483647 w 3291"/>
                  <a:gd name="T23" fmla="*/ 2147483647 h 2335"/>
                  <a:gd name="T24" fmla="*/ 2147483647 w 3291"/>
                  <a:gd name="T25" fmla="*/ 2147483647 h 2335"/>
                  <a:gd name="T26" fmla="*/ 2147483647 w 3291"/>
                  <a:gd name="T27" fmla="*/ 2147483647 h 2335"/>
                  <a:gd name="T28" fmla="*/ 2147483647 w 3291"/>
                  <a:gd name="T29" fmla="*/ 2147483647 h 2335"/>
                  <a:gd name="T30" fmla="*/ 2147483647 w 3291"/>
                  <a:gd name="T31" fmla="*/ 2147483647 h 2335"/>
                  <a:gd name="T32" fmla="*/ 2147483647 w 3291"/>
                  <a:gd name="T33" fmla="*/ 2147483647 h 2335"/>
                  <a:gd name="T34" fmla="*/ 2147483647 w 3291"/>
                  <a:gd name="T35" fmla="*/ 2147483647 h 2335"/>
                  <a:gd name="T36" fmla="*/ 2147483647 w 3291"/>
                  <a:gd name="T37" fmla="*/ 2147483647 h 2335"/>
                  <a:gd name="T38" fmla="*/ 2147483647 w 3291"/>
                  <a:gd name="T39" fmla="*/ 2147483647 h 2335"/>
                  <a:gd name="T40" fmla="*/ 2147483647 w 3291"/>
                  <a:gd name="T41" fmla="*/ 2147483647 h 2335"/>
                  <a:gd name="T42" fmla="*/ 2147483647 w 3291"/>
                  <a:gd name="T43" fmla="*/ 2147483647 h 2335"/>
                  <a:gd name="T44" fmla="*/ 2147483647 w 3291"/>
                  <a:gd name="T45" fmla="*/ 2147483647 h 2335"/>
                  <a:gd name="T46" fmla="*/ 2147483647 w 3291"/>
                  <a:gd name="T47" fmla="*/ 2147483647 h 2335"/>
                  <a:gd name="T48" fmla="*/ 2147483647 w 3291"/>
                  <a:gd name="T49" fmla="*/ 2147483647 h 2335"/>
                  <a:gd name="T50" fmla="*/ 2147483647 w 3291"/>
                  <a:gd name="T51" fmla="*/ 2147483647 h 2335"/>
                  <a:gd name="T52" fmla="*/ 2147483647 w 3291"/>
                  <a:gd name="T53" fmla="*/ 2147483647 h 2335"/>
                  <a:gd name="T54" fmla="*/ 2147483647 w 3291"/>
                  <a:gd name="T55" fmla="*/ 2147483647 h 2335"/>
                  <a:gd name="T56" fmla="*/ 2147483647 w 3291"/>
                  <a:gd name="T57" fmla="*/ 2147483647 h 2335"/>
                  <a:gd name="T58" fmla="*/ 2147483647 w 3291"/>
                  <a:gd name="T59" fmla="*/ 2147483647 h 2335"/>
                  <a:gd name="T60" fmla="*/ 2147483647 w 3291"/>
                  <a:gd name="T61" fmla="*/ 2147483647 h 2335"/>
                  <a:gd name="T62" fmla="*/ 2147483647 w 3291"/>
                  <a:gd name="T63" fmla="*/ 2147483647 h 2335"/>
                  <a:gd name="T64" fmla="*/ 2147483647 w 3291"/>
                  <a:gd name="T65" fmla="*/ 2147483647 h 2335"/>
                  <a:gd name="T66" fmla="*/ 2147483647 w 3291"/>
                  <a:gd name="T67" fmla="*/ 2147483647 h 2335"/>
                  <a:gd name="T68" fmla="*/ 2147483647 w 3291"/>
                  <a:gd name="T69" fmla="*/ 2147483647 h 2335"/>
                  <a:gd name="T70" fmla="*/ 2147483647 w 3291"/>
                  <a:gd name="T71" fmla="*/ 2147483647 h 2335"/>
                  <a:gd name="T72" fmla="*/ 2147483647 w 3291"/>
                  <a:gd name="T73" fmla="*/ 2147483647 h 2335"/>
                  <a:gd name="T74" fmla="*/ 2147483647 w 3291"/>
                  <a:gd name="T75" fmla="*/ 2147483647 h 2335"/>
                  <a:gd name="T76" fmla="*/ 2147483647 w 3291"/>
                  <a:gd name="T77" fmla="*/ 2147483647 h 2335"/>
                  <a:gd name="T78" fmla="*/ 2147483647 w 3291"/>
                  <a:gd name="T79" fmla="*/ 2147483647 h 2335"/>
                  <a:gd name="T80" fmla="*/ 2147483647 w 3291"/>
                  <a:gd name="T81" fmla="*/ 2147483647 h 2335"/>
                  <a:gd name="T82" fmla="*/ 2147483647 w 3291"/>
                  <a:gd name="T83" fmla="*/ 2147483647 h 2335"/>
                  <a:gd name="T84" fmla="*/ 2147483647 w 3291"/>
                  <a:gd name="T85" fmla="*/ 2147483647 h 2335"/>
                  <a:gd name="T86" fmla="*/ 2147483647 w 3291"/>
                  <a:gd name="T87" fmla="*/ 2147483647 h 2335"/>
                  <a:gd name="T88" fmla="*/ 2147483647 w 3291"/>
                  <a:gd name="T89" fmla="*/ 2147483647 h 2335"/>
                  <a:gd name="T90" fmla="*/ 2147483647 w 3291"/>
                  <a:gd name="T91" fmla="*/ 2147483647 h 2335"/>
                  <a:gd name="T92" fmla="*/ 2147483647 w 3291"/>
                  <a:gd name="T93" fmla="*/ 2147483647 h 2335"/>
                  <a:gd name="T94" fmla="*/ 2147483647 w 3291"/>
                  <a:gd name="T95" fmla="*/ 2147483647 h 2335"/>
                  <a:gd name="T96" fmla="*/ 2147483647 w 3291"/>
                  <a:gd name="T97" fmla="*/ 2147483647 h 2335"/>
                  <a:gd name="T98" fmla="*/ 2147483647 w 3291"/>
                  <a:gd name="T99" fmla="*/ 2147483647 h 2335"/>
                  <a:gd name="T100" fmla="*/ 2147483647 w 3291"/>
                  <a:gd name="T101" fmla="*/ 2147483647 h 2335"/>
                  <a:gd name="T102" fmla="*/ 2147483647 w 3291"/>
                  <a:gd name="T103" fmla="*/ 2147483647 h 2335"/>
                  <a:gd name="T104" fmla="*/ 2147483647 w 3291"/>
                  <a:gd name="T105" fmla="*/ 2147483647 h 2335"/>
                  <a:gd name="T106" fmla="*/ 2147483647 w 3291"/>
                  <a:gd name="T107" fmla="*/ 2147483647 h 2335"/>
                  <a:gd name="T108" fmla="*/ 2147483647 w 3291"/>
                  <a:gd name="T109" fmla="*/ 2147483647 h 2335"/>
                  <a:gd name="T110" fmla="*/ 2147483647 w 3291"/>
                  <a:gd name="T111" fmla="*/ 2147483647 h 2335"/>
                  <a:gd name="T112" fmla="*/ 2147483647 w 3291"/>
                  <a:gd name="T113" fmla="*/ 2147483647 h 2335"/>
                  <a:gd name="T114" fmla="*/ 2147483647 w 3291"/>
                  <a:gd name="T115" fmla="*/ 2147483647 h 2335"/>
                  <a:gd name="T116" fmla="*/ 2147483647 w 3291"/>
                  <a:gd name="T117" fmla="*/ 2147483647 h 2335"/>
                  <a:gd name="T118" fmla="*/ 2147483647 w 3291"/>
                  <a:gd name="T119" fmla="*/ 2147483647 h 2335"/>
                  <a:gd name="T120" fmla="*/ 2147483647 w 3291"/>
                  <a:gd name="T121" fmla="*/ 2147483647 h 2335"/>
                  <a:gd name="T122" fmla="*/ 2147483647 w 3291"/>
                  <a:gd name="T123" fmla="*/ 2147483647 h 2335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3291"/>
                  <a:gd name="T187" fmla="*/ 0 h 2335"/>
                  <a:gd name="T188" fmla="*/ 3291 w 3291"/>
                  <a:gd name="T189" fmla="*/ 2335 h 2335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3291" h="2335">
                    <a:moveTo>
                      <a:pt x="2912" y="307"/>
                    </a:moveTo>
                    <a:lnTo>
                      <a:pt x="2913" y="307"/>
                    </a:lnTo>
                    <a:lnTo>
                      <a:pt x="2916" y="307"/>
                    </a:lnTo>
                    <a:lnTo>
                      <a:pt x="2919" y="308"/>
                    </a:lnTo>
                    <a:lnTo>
                      <a:pt x="2918" y="313"/>
                    </a:lnTo>
                    <a:lnTo>
                      <a:pt x="2921" y="315"/>
                    </a:lnTo>
                    <a:lnTo>
                      <a:pt x="2924" y="315"/>
                    </a:lnTo>
                    <a:lnTo>
                      <a:pt x="2924" y="319"/>
                    </a:lnTo>
                    <a:lnTo>
                      <a:pt x="2924" y="324"/>
                    </a:lnTo>
                    <a:lnTo>
                      <a:pt x="2926" y="327"/>
                    </a:lnTo>
                    <a:lnTo>
                      <a:pt x="2929" y="330"/>
                    </a:lnTo>
                    <a:lnTo>
                      <a:pt x="2932" y="331"/>
                    </a:lnTo>
                    <a:lnTo>
                      <a:pt x="2933" y="331"/>
                    </a:lnTo>
                    <a:lnTo>
                      <a:pt x="2935" y="331"/>
                    </a:lnTo>
                    <a:lnTo>
                      <a:pt x="2936" y="331"/>
                    </a:lnTo>
                    <a:lnTo>
                      <a:pt x="2941" y="331"/>
                    </a:lnTo>
                    <a:lnTo>
                      <a:pt x="2942" y="333"/>
                    </a:lnTo>
                    <a:lnTo>
                      <a:pt x="2941" y="337"/>
                    </a:lnTo>
                    <a:lnTo>
                      <a:pt x="2944" y="337"/>
                    </a:lnTo>
                    <a:lnTo>
                      <a:pt x="2947" y="337"/>
                    </a:lnTo>
                    <a:lnTo>
                      <a:pt x="2947" y="339"/>
                    </a:lnTo>
                    <a:lnTo>
                      <a:pt x="2948" y="339"/>
                    </a:lnTo>
                    <a:lnTo>
                      <a:pt x="2950" y="342"/>
                    </a:lnTo>
                    <a:lnTo>
                      <a:pt x="2950" y="343"/>
                    </a:lnTo>
                    <a:lnTo>
                      <a:pt x="2953" y="345"/>
                    </a:lnTo>
                    <a:lnTo>
                      <a:pt x="2958" y="343"/>
                    </a:lnTo>
                    <a:lnTo>
                      <a:pt x="2959" y="345"/>
                    </a:lnTo>
                    <a:lnTo>
                      <a:pt x="2958" y="348"/>
                    </a:lnTo>
                    <a:lnTo>
                      <a:pt x="2962" y="350"/>
                    </a:lnTo>
                    <a:lnTo>
                      <a:pt x="2965" y="350"/>
                    </a:lnTo>
                    <a:lnTo>
                      <a:pt x="2967" y="348"/>
                    </a:lnTo>
                    <a:lnTo>
                      <a:pt x="2970" y="346"/>
                    </a:lnTo>
                    <a:lnTo>
                      <a:pt x="2973" y="350"/>
                    </a:lnTo>
                    <a:lnTo>
                      <a:pt x="2976" y="350"/>
                    </a:lnTo>
                    <a:lnTo>
                      <a:pt x="2990" y="351"/>
                    </a:lnTo>
                    <a:lnTo>
                      <a:pt x="2991" y="354"/>
                    </a:lnTo>
                    <a:lnTo>
                      <a:pt x="2991" y="359"/>
                    </a:lnTo>
                    <a:lnTo>
                      <a:pt x="2996" y="357"/>
                    </a:lnTo>
                    <a:lnTo>
                      <a:pt x="2999" y="359"/>
                    </a:lnTo>
                    <a:lnTo>
                      <a:pt x="3000" y="359"/>
                    </a:lnTo>
                    <a:lnTo>
                      <a:pt x="3003" y="357"/>
                    </a:lnTo>
                    <a:lnTo>
                      <a:pt x="3006" y="356"/>
                    </a:lnTo>
                    <a:lnTo>
                      <a:pt x="3008" y="360"/>
                    </a:lnTo>
                    <a:lnTo>
                      <a:pt x="3012" y="357"/>
                    </a:lnTo>
                    <a:lnTo>
                      <a:pt x="3015" y="359"/>
                    </a:lnTo>
                    <a:lnTo>
                      <a:pt x="3018" y="356"/>
                    </a:lnTo>
                    <a:lnTo>
                      <a:pt x="3028" y="359"/>
                    </a:lnTo>
                    <a:lnTo>
                      <a:pt x="3035" y="365"/>
                    </a:lnTo>
                    <a:lnTo>
                      <a:pt x="3044" y="368"/>
                    </a:lnTo>
                    <a:lnTo>
                      <a:pt x="3050" y="369"/>
                    </a:lnTo>
                    <a:lnTo>
                      <a:pt x="3058" y="378"/>
                    </a:lnTo>
                    <a:lnTo>
                      <a:pt x="3060" y="378"/>
                    </a:lnTo>
                    <a:lnTo>
                      <a:pt x="3066" y="380"/>
                    </a:lnTo>
                    <a:lnTo>
                      <a:pt x="3069" y="381"/>
                    </a:lnTo>
                    <a:lnTo>
                      <a:pt x="3072" y="388"/>
                    </a:lnTo>
                    <a:lnTo>
                      <a:pt x="3070" y="389"/>
                    </a:lnTo>
                    <a:lnTo>
                      <a:pt x="3070" y="394"/>
                    </a:lnTo>
                    <a:lnTo>
                      <a:pt x="3072" y="397"/>
                    </a:lnTo>
                    <a:lnTo>
                      <a:pt x="3076" y="401"/>
                    </a:lnTo>
                    <a:lnTo>
                      <a:pt x="3081" y="404"/>
                    </a:lnTo>
                    <a:lnTo>
                      <a:pt x="3090" y="407"/>
                    </a:lnTo>
                    <a:lnTo>
                      <a:pt x="3110" y="412"/>
                    </a:lnTo>
                    <a:lnTo>
                      <a:pt x="3113" y="420"/>
                    </a:lnTo>
                    <a:lnTo>
                      <a:pt x="3114" y="424"/>
                    </a:lnTo>
                    <a:lnTo>
                      <a:pt x="3114" y="429"/>
                    </a:lnTo>
                    <a:lnTo>
                      <a:pt x="3114" y="432"/>
                    </a:lnTo>
                    <a:lnTo>
                      <a:pt x="3113" y="433"/>
                    </a:lnTo>
                    <a:lnTo>
                      <a:pt x="3113" y="436"/>
                    </a:lnTo>
                    <a:lnTo>
                      <a:pt x="3111" y="438"/>
                    </a:lnTo>
                    <a:lnTo>
                      <a:pt x="3111" y="439"/>
                    </a:lnTo>
                    <a:lnTo>
                      <a:pt x="3110" y="442"/>
                    </a:lnTo>
                    <a:lnTo>
                      <a:pt x="3111" y="444"/>
                    </a:lnTo>
                    <a:lnTo>
                      <a:pt x="3114" y="444"/>
                    </a:lnTo>
                    <a:lnTo>
                      <a:pt x="3116" y="441"/>
                    </a:lnTo>
                    <a:lnTo>
                      <a:pt x="3119" y="441"/>
                    </a:lnTo>
                    <a:lnTo>
                      <a:pt x="3119" y="444"/>
                    </a:lnTo>
                    <a:lnTo>
                      <a:pt x="3120" y="448"/>
                    </a:lnTo>
                    <a:lnTo>
                      <a:pt x="3123" y="450"/>
                    </a:lnTo>
                    <a:lnTo>
                      <a:pt x="3127" y="453"/>
                    </a:lnTo>
                    <a:lnTo>
                      <a:pt x="3128" y="456"/>
                    </a:lnTo>
                    <a:lnTo>
                      <a:pt x="3128" y="458"/>
                    </a:lnTo>
                    <a:lnTo>
                      <a:pt x="3127" y="461"/>
                    </a:lnTo>
                    <a:lnTo>
                      <a:pt x="3123" y="462"/>
                    </a:lnTo>
                    <a:lnTo>
                      <a:pt x="3123" y="464"/>
                    </a:lnTo>
                    <a:lnTo>
                      <a:pt x="3122" y="467"/>
                    </a:lnTo>
                    <a:lnTo>
                      <a:pt x="3117" y="470"/>
                    </a:lnTo>
                    <a:lnTo>
                      <a:pt x="3120" y="471"/>
                    </a:lnTo>
                    <a:lnTo>
                      <a:pt x="3122" y="473"/>
                    </a:lnTo>
                    <a:lnTo>
                      <a:pt x="3123" y="476"/>
                    </a:lnTo>
                    <a:lnTo>
                      <a:pt x="3123" y="477"/>
                    </a:lnTo>
                    <a:lnTo>
                      <a:pt x="3123" y="480"/>
                    </a:lnTo>
                    <a:lnTo>
                      <a:pt x="3122" y="483"/>
                    </a:lnTo>
                    <a:lnTo>
                      <a:pt x="3128" y="485"/>
                    </a:lnTo>
                    <a:lnTo>
                      <a:pt x="3131" y="485"/>
                    </a:lnTo>
                    <a:lnTo>
                      <a:pt x="3133" y="488"/>
                    </a:lnTo>
                    <a:lnTo>
                      <a:pt x="3133" y="489"/>
                    </a:lnTo>
                    <a:lnTo>
                      <a:pt x="3133" y="493"/>
                    </a:lnTo>
                    <a:lnTo>
                      <a:pt x="3133" y="494"/>
                    </a:lnTo>
                    <a:lnTo>
                      <a:pt x="3134" y="499"/>
                    </a:lnTo>
                    <a:lnTo>
                      <a:pt x="3136" y="499"/>
                    </a:lnTo>
                    <a:lnTo>
                      <a:pt x="3137" y="502"/>
                    </a:lnTo>
                    <a:lnTo>
                      <a:pt x="3142" y="505"/>
                    </a:lnTo>
                    <a:lnTo>
                      <a:pt x="3145" y="506"/>
                    </a:lnTo>
                    <a:lnTo>
                      <a:pt x="3151" y="508"/>
                    </a:lnTo>
                    <a:lnTo>
                      <a:pt x="3155" y="508"/>
                    </a:lnTo>
                    <a:lnTo>
                      <a:pt x="3158" y="508"/>
                    </a:lnTo>
                    <a:lnTo>
                      <a:pt x="3163" y="512"/>
                    </a:lnTo>
                    <a:lnTo>
                      <a:pt x="3168" y="515"/>
                    </a:lnTo>
                    <a:lnTo>
                      <a:pt x="3174" y="538"/>
                    </a:lnTo>
                    <a:lnTo>
                      <a:pt x="3183" y="540"/>
                    </a:lnTo>
                    <a:lnTo>
                      <a:pt x="3189" y="546"/>
                    </a:lnTo>
                    <a:lnTo>
                      <a:pt x="3197" y="547"/>
                    </a:lnTo>
                    <a:lnTo>
                      <a:pt x="3204" y="547"/>
                    </a:lnTo>
                    <a:lnTo>
                      <a:pt x="3207" y="547"/>
                    </a:lnTo>
                    <a:lnTo>
                      <a:pt x="3212" y="549"/>
                    </a:lnTo>
                    <a:lnTo>
                      <a:pt x="3215" y="549"/>
                    </a:lnTo>
                    <a:lnTo>
                      <a:pt x="3224" y="552"/>
                    </a:lnTo>
                    <a:lnTo>
                      <a:pt x="3227" y="552"/>
                    </a:lnTo>
                    <a:lnTo>
                      <a:pt x="3229" y="547"/>
                    </a:lnTo>
                    <a:lnTo>
                      <a:pt x="3235" y="546"/>
                    </a:lnTo>
                    <a:lnTo>
                      <a:pt x="3236" y="550"/>
                    </a:lnTo>
                    <a:lnTo>
                      <a:pt x="3236" y="553"/>
                    </a:lnTo>
                    <a:lnTo>
                      <a:pt x="3236" y="555"/>
                    </a:lnTo>
                    <a:lnTo>
                      <a:pt x="3236" y="558"/>
                    </a:lnTo>
                    <a:lnTo>
                      <a:pt x="3238" y="563"/>
                    </a:lnTo>
                    <a:lnTo>
                      <a:pt x="3238" y="566"/>
                    </a:lnTo>
                    <a:lnTo>
                      <a:pt x="3244" y="569"/>
                    </a:lnTo>
                    <a:lnTo>
                      <a:pt x="3251" y="567"/>
                    </a:lnTo>
                    <a:lnTo>
                      <a:pt x="3260" y="567"/>
                    </a:lnTo>
                    <a:lnTo>
                      <a:pt x="3270" y="566"/>
                    </a:lnTo>
                    <a:lnTo>
                      <a:pt x="3268" y="581"/>
                    </a:lnTo>
                    <a:lnTo>
                      <a:pt x="3262" y="585"/>
                    </a:lnTo>
                    <a:lnTo>
                      <a:pt x="3264" y="590"/>
                    </a:lnTo>
                    <a:lnTo>
                      <a:pt x="3260" y="594"/>
                    </a:lnTo>
                    <a:lnTo>
                      <a:pt x="3257" y="601"/>
                    </a:lnTo>
                    <a:lnTo>
                      <a:pt x="3256" y="602"/>
                    </a:lnTo>
                    <a:lnTo>
                      <a:pt x="3253" y="605"/>
                    </a:lnTo>
                    <a:lnTo>
                      <a:pt x="3251" y="607"/>
                    </a:lnTo>
                    <a:lnTo>
                      <a:pt x="3248" y="610"/>
                    </a:lnTo>
                    <a:lnTo>
                      <a:pt x="3247" y="614"/>
                    </a:lnTo>
                    <a:lnTo>
                      <a:pt x="3244" y="619"/>
                    </a:lnTo>
                    <a:lnTo>
                      <a:pt x="3244" y="620"/>
                    </a:lnTo>
                    <a:lnTo>
                      <a:pt x="3241" y="625"/>
                    </a:lnTo>
                    <a:lnTo>
                      <a:pt x="3239" y="628"/>
                    </a:lnTo>
                    <a:lnTo>
                      <a:pt x="3238" y="637"/>
                    </a:lnTo>
                    <a:lnTo>
                      <a:pt x="3238" y="640"/>
                    </a:lnTo>
                    <a:lnTo>
                      <a:pt x="3238" y="643"/>
                    </a:lnTo>
                    <a:lnTo>
                      <a:pt x="3238" y="649"/>
                    </a:lnTo>
                    <a:lnTo>
                      <a:pt x="3238" y="654"/>
                    </a:lnTo>
                    <a:lnTo>
                      <a:pt x="3236" y="664"/>
                    </a:lnTo>
                    <a:lnTo>
                      <a:pt x="3233" y="674"/>
                    </a:lnTo>
                    <a:lnTo>
                      <a:pt x="3230" y="684"/>
                    </a:lnTo>
                    <a:lnTo>
                      <a:pt x="3230" y="690"/>
                    </a:lnTo>
                    <a:lnTo>
                      <a:pt x="3229" y="698"/>
                    </a:lnTo>
                    <a:lnTo>
                      <a:pt x="3225" y="702"/>
                    </a:lnTo>
                    <a:lnTo>
                      <a:pt x="3222" y="709"/>
                    </a:lnTo>
                    <a:lnTo>
                      <a:pt x="3227" y="718"/>
                    </a:lnTo>
                    <a:lnTo>
                      <a:pt x="3232" y="722"/>
                    </a:lnTo>
                    <a:lnTo>
                      <a:pt x="3236" y="728"/>
                    </a:lnTo>
                    <a:lnTo>
                      <a:pt x="3242" y="736"/>
                    </a:lnTo>
                    <a:lnTo>
                      <a:pt x="3248" y="741"/>
                    </a:lnTo>
                    <a:lnTo>
                      <a:pt x="3251" y="745"/>
                    </a:lnTo>
                    <a:lnTo>
                      <a:pt x="3256" y="750"/>
                    </a:lnTo>
                    <a:lnTo>
                      <a:pt x="3260" y="754"/>
                    </a:lnTo>
                    <a:lnTo>
                      <a:pt x="3273" y="765"/>
                    </a:lnTo>
                    <a:lnTo>
                      <a:pt x="3282" y="774"/>
                    </a:lnTo>
                    <a:lnTo>
                      <a:pt x="3279" y="779"/>
                    </a:lnTo>
                    <a:lnTo>
                      <a:pt x="3256" y="798"/>
                    </a:lnTo>
                    <a:lnTo>
                      <a:pt x="3247" y="826"/>
                    </a:lnTo>
                    <a:lnTo>
                      <a:pt x="3232" y="855"/>
                    </a:lnTo>
                    <a:lnTo>
                      <a:pt x="3216" y="873"/>
                    </a:lnTo>
                    <a:lnTo>
                      <a:pt x="3206" y="890"/>
                    </a:lnTo>
                    <a:lnTo>
                      <a:pt x="3206" y="893"/>
                    </a:lnTo>
                    <a:lnTo>
                      <a:pt x="3213" y="899"/>
                    </a:lnTo>
                    <a:lnTo>
                      <a:pt x="3221" y="905"/>
                    </a:lnTo>
                    <a:lnTo>
                      <a:pt x="3227" y="914"/>
                    </a:lnTo>
                    <a:lnTo>
                      <a:pt x="3233" y="934"/>
                    </a:lnTo>
                    <a:lnTo>
                      <a:pt x="3236" y="949"/>
                    </a:lnTo>
                    <a:lnTo>
                      <a:pt x="3236" y="958"/>
                    </a:lnTo>
                    <a:lnTo>
                      <a:pt x="3230" y="972"/>
                    </a:lnTo>
                    <a:lnTo>
                      <a:pt x="3230" y="978"/>
                    </a:lnTo>
                    <a:lnTo>
                      <a:pt x="3230" y="1005"/>
                    </a:lnTo>
                    <a:lnTo>
                      <a:pt x="3233" y="1017"/>
                    </a:lnTo>
                    <a:lnTo>
                      <a:pt x="3245" y="1025"/>
                    </a:lnTo>
                    <a:lnTo>
                      <a:pt x="3259" y="1049"/>
                    </a:lnTo>
                    <a:lnTo>
                      <a:pt x="3286" y="1065"/>
                    </a:lnTo>
                    <a:lnTo>
                      <a:pt x="3291" y="1086"/>
                    </a:lnTo>
                    <a:lnTo>
                      <a:pt x="3274" y="1130"/>
                    </a:lnTo>
                    <a:lnTo>
                      <a:pt x="3274" y="1145"/>
                    </a:lnTo>
                    <a:lnTo>
                      <a:pt x="3267" y="1154"/>
                    </a:lnTo>
                    <a:lnTo>
                      <a:pt x="3251" y="1180"/>
                    </a:lnTo>
                    <a:lnTo>
                      <a:pt x="3250" y="1198"/>
                    </a:lnTo>
                    <a:lnTo>
                      <a:pt x="3259" y="1235"/>
                    </a:lnTo>
                    <a:lnTo>
                      <a:pt x="3262" y="1246"/>
                    </a:lnTo>
                    <a:lnTo>
                      <a:pt x="3219" y="1249"/>
                    </a:lnTo>
                    <a:lnTo>
                      <a:pt x="3204" y="1281"/>
                    </a:lnTo>
                    <a:lnTo>
                      <a:pt x="3184" y="1291"/>
                    </a:lnTo>
                    <a:lnTo>
                      <a:pt x="3197" y="1314"/>
                    </a:lnTo>
                    <a:lnTo>
                      <a:pt x="3183" y="1322"/>
                    </a:lnTo>
                    <a:lnTo>
                      <a:pt x="3174" y="1331"/>
                    </a:lnTo>
                    <a:lnTo>
                      <a:pt x="3158" y="1343"/>
                    </a:lnTo>
                    <a:lnTo>
                      <a:pt x="3085" y="1329"/>
                    </a:lnTo>
                    <a:lnTo>
                      <a:pt x="3075" y="1326"/>
                    </a:lnTo>
                    <a:lnTo>
                      <a:pt x="3060" y="1335"/>
                    </a:lnTo>
                    <a:lnTo>
                      <a:pt x="3057" y="1335"/>
                    </a:lnTo>
                    <a:lnTo>
                      <a:pt x="3046" y="1334"/>
                    </a:lnTo>
                    <a:lnTo>
                      <a:pt x="3025" y="1332"/>
                    </a:lnTo>
                    <a:lnTo>
                      <a:pt x="3009" y="1326"/>
                    </a:lnTo>
                    <a:lnTo>
                      <a:pt x="2993" y="1329"/>
                    </a:lnTo>
                    <a:lnTo>
                      <a:pt x="2986" y="1328"/>
                    </a:lnTo>
                    <a:lnTo>
                      <a:pt x="2980" y="1332"/>
                    </a:lnTo>
                    <a:lnTo>
                      <a:pt x="2968" y="1335"/>
                    </a:lnTo>
                    <a:lnTo>
                      <a:pt x="2959" y="1340"/>
                    </a:lnTo>
                    <a:lnTo>
                      <a:pt x="2951" y="1340"/>
                    </a:lnTo>
                    <a:lnTo>
                      <a:pt x="2948" y="1343"/>
                    </a:lnTo>
                    <a:lnTo>
                      <a:pt x="2951" y="1355"/>
                    </a:lnTo>
                    <a:lnTo>
                      <a:pt x="2945" y="1369"/>
                    </a:lnTo>
                    <a:lnTo>
                      <a:pt x="2939" y="1375"/>
                    </a:lnTo>
                    <a:lnTo>
                      <a:pt x="2929" y="1380"/>
                    </a:lnTo>
                    <a:lnTo>
                      <a:pt x="2918" y="1375"/>
                    </a:lnTo>
                    <a:lnTo>
                      <a:pt x="2907" y="1369"/>
                    </a:lnTo>
                    <a:lnTo>
                      <a:pt x="2900" y="1366"/>
                    </a:lnTo>
                    <a:lnTo>
                      <a:pt x="2898" y="1386"/>
                    </a:lnTo>
                    <a:lnTo>
                      <a:pt x="2903" y="1401"/>
                    </a:lnTo>
                    <a:lnTo>
                      <a:pt x="2913" y="1407"/>
                    </a:lnTo>
                    <a:lnTo>
                      <a:pt x="2926" y="1412"/>
                    </a:lnTo>
                    <a:lnTo>
                      <a:pt x="2921" y="1424"/>
                    </a:lnTo>
                    <a:lnTo>
                      <a:pt x="2919" y="1437"/>
                    </a:lnTo>
                    <a:lnTo>
                      <a:pt x="2916" y="1462"/>
                    </a:lnTo>
                    <a:lnTo>
                      <a:pt x="2907" y="1515"/>
                    </a:lnTo>
                    <a:lnTo>
                      <a:pt x="2904" y="1555"/>
                    </a:lnTo>
                    <a:lnTo>
                      <a:pt x="2898" y="1562"/>
                    </a:lnTo>
                    <a:lnTo>
                      <a:pt x="2884" y="1579"/>
                    </a:lnTo>
                    <a:lnTo>
                      <a:pt x="2840" y="1611"/>
                    </a:lnTo>
                    <a:lnTo>
                      <a:pt x="2811" y="1634"/>
                    </a:lnTo>
                    <a:lnTo>
                      <a:pt x="2822" y="1649"/>
                    </a:lnTo>
                    <a:lnTo>
                      <a:pt x="2824" y="1655"/>
                    </a:lnTo>
                    <a:lnTo>
                      <a:pt x="2824" y="1661"/>
                    </a:lnTo>
                    <a:lnTo>
                      <a:pt x="2822" y="1663"/>
                    </a:lnTo>
                    <a:lnTo>
                      <a:pt x="2805" y="1670"/>
                    </a:lnTo>
                    <a:lnTo>
                      <a:pt x="2776" y="1682"/>
                    </a:lnTo>
                    <a:lnTo>
                      <a:pt x="2760" y="1685"/>
                    </a:lnTo>
                    <a:lnTo>
                      <a:pt x="2671" y="1678"/>
                    </a:lnTo>
                    <a:lnTo>
                      <a:pt x="2627" y="1678"/>
                    </a:lnTo>
                    <a:lnTo>
                      <a:pt x="2580" y="1667"/>
                    </a:lnTo>
                    <a:lnTo>
                      <a:pt x="2574" y="1675"/>
                    </a:lnTo>
                    <a:lnTo>
                      <a:pt x="2565" y="1702"/>
                    </a:lnTo>
                    <a:lnTo>
                      <a:pt x="2560" y="1705"/>
                    </a:lnTo>
                    <a:lnTo>
                      <a:pt x="2534" y="1701"/>
                    </a:lnTo>
                    <a:lnTo>
                      <a:pt x="2537" y="1783"/>
                    </a:lnTo>
                    <a:lnTo>
                      <a:pt x="2536" y="1796"/>
                    </a:lnTo>
                    <a:lnTo>
                      <a:pt x="2536" y="1812"/>
                    </a:lnTo>
                    <a:lnTo>
                      <a:pt x="2534" y="1836"/>
                    </a:lnTo>
                    <a:lnTo>
                      <a:pt x="2534" y="1844"/>
                    </a:lnTo>
                    <a:lnTo>
                      <a:pt x="2527" y="1847"/>
                    </a:lnTo>
                    <a:lnTo>
                      <a:pt x="2512" y="1850"/>
                    </a:lnTo>
                    <a:lnTo>
                      <a:pt x="2499" y="1847"/>
                    </a:lnTo>
                    <a:lnTo>
                      <a:pt x="2492" y="1842"/>
                    </a:lnTo>
                    <a:lnTo>
                      <a:pt x="2487" y="1860"/>
                    </a:lnTo>
                    <a:lnTo>
                      <a:pt x="2484" y="1871"/>
                    </a:lnTo>
                    <a:lnTo>
                      <a:pt x="2472" y="1900"/>
                    </a:lnTo>
                    <a:lnTo>
                      <a:pt x="2469" y="1921"/>
                    </a:lnTo>
                    <a:lnTo>
                      <a:pt x="2463" y="1941"/>
                    </a:lnTo>
                    <a:lnTo>
                      <a:pt x="2467" y="1956"/>
                    </a:lnTo>
                    <a:lnTo>
                      <a:pt x="2470" y="1987"/>
                    </a:lnTo>
                    <a:lnTo>
                      <a:pt x="2472" y="1993"/>
                    </a:lnTo>
                    <a:lnTo>
                      <a:pt x="2445" y="2000"/>
                    </a:lnTo>
                    <a:lnTo>
                      <a:pt x="2420" y="2006"/>
                    </a:lnTo>
                    <a:lnTo>
                      <a:pt x="2402" y="2005"/>
                    </a:lnTo>
                    <a:lnTo>
                      <a:pt x="2378" y="1996"/>
                    </a:lnTo>
                    <a:lnTo>
                      <a:pt x="2346" y="1977"/>
                    </a:lnTo>
                    <a:lnTo>
                      <a:pt x="2323" y="1961"/>
                    </a:lnTo>
                    <a:lnTo>
                      <a:pt x="2301" y="1953"/>
                    </a:lnTo>
                    <a:lnTo>
                      <a:pt x="2292" y="1953"/>
                    </a:lnTo>
                    <a:lnTo>
                      <a:pt x="2280" y="1956"/>
                    </a:lnTo>
                    <a:lnTo>
                      <a:pt x="2273" y="1961"/>
                    </a:lnTo>
                    <a:lnTo>
                      <a:pt x="2269" y="1965"/>
                    </a:lnTo>
                    <a:lnTo>
                      <a:pt x="2268" y="1970"/>
                    </a:lnTo>
                    <a:lnTo>
                      <a:pt x="2238" y="1968"/>
                    </a:lnTo>
                    <a:lnTo>
                      <a:pt x="2212" y="1965"/>
                    </a:lnTo>
                    <a:lnTo>
                      <a:pt x="2199" y="1961"/>
                    </a:lnTo>
                    <a:lnTo>
                      <a:pt x="2184" y="1958"/>
                    </a:lnTo>
                    <a:lnTo>
                      <a:pt x="2177" y="1955"/>
                    </a:lnTo>
                    <a:lnTo>
                      <a:pt x="2161" y="1955"/>
                    </a:lnTo>
                    <a:lnTo>
                      <a:pt x="2157" y="1952"/>
                    </a:lnTo>
                    <a:lnTo>
                      <a:pt x="2154" y="1949"/>
                    </a:lnTo>
                    <a:lnTo>
                      <a:pt x="2154" y="1944"/>
                    </a:lnTo>
                    <a:lnTo>
                      <a:pt x="2154" y="1938"/>
                    </a:lnTo>
                    <a:lnTo>
                      <a:pt x="2155" y="1933"/>
                    </a:lnTo>
                    <a:lnTo>
                      <a:pt x="2157" y="1929"/>
                    </a:lnTo>
                    <a:lnTo>
                      <a:pt x="2160" y="1924"/>
                    </a:lnTo>
                    <a:lnTo>
                      <a:pt x="2164" y="1920"/>
                    </a:lnTo>
                    <a:lnTo>
                      <a:pt x="2167" y="1920"/>
                    </a:lnTo>
                    <a:lnTo>
                      <a:pt x="2171" y="1917"/>
                    </a:lnTo>
                    <a:lnTo>
                      <a:pt x="2172" y="1914"/>
                    </a:lnTo>
                    <a:lnTo>
                      <a:pt x="2169" y="1898"/>
                    </a:lnTo>
                    <a:lnTo>
                      <a:pt x="2164" y="1886"/>
                    </a:lnTo>
                    <a:lnTo>
                      <a:pt x="2163" y="1886"/>
                    </a:lnTo>
                    <a:lnTo>
                      <a:pt x="2154" y="1888"/>
                    </a:lnTo>
                    <a:lnTo>
                      <a:pt x="2149" y="1883"/>
                    </a:lnTo>
                    <a:lnTo>
                      <a:pt x="2140" y="1879"/>
                    </a:lnTo>
                    <a:lnTo>
                      <a:pt x="2128" y="1876"/>
                    </a:lnTo>
                    <a:lnTo>
                      <a:pt x="2120" y="1873"/>
                    </a:lnTo>
                    <a:lnTo>
                      <a:pt x="2113" y="1868"/>
                    </a:lnTo>
                    <a:lnTo>
                      <a:pt x="2102" y="1866"/>
                    </a:lnTo>
                    <a:lnTo>
                      <a:pt x="2093" y="1865"/>
                    </a:lnTo>
                    <a:lnTo>
                      <a:pt x="2087" y="1865"/>
                    </a:lnTo>
                    <a:lnTo>
                      <a:pt x="2081" y="1863"/>
                    </a:lnTo>
                    <a:lnTo>
                      <a:pt x="2072" y="1862"/>
                    </a:lnTo>
                    <a:lnTo>
                      <a:pt x="2064" y="1862"/>
                    </a:lnTo>
                    <a:lnTo>
                      <a:pt x="2035" y="1862"/>
                    </a:lnTo>
                    <a:lnTo>
                      <a:pt x="2017" y="1862"/>
                    </a:lnTo>
                    <a:lnTo>
                      <a:pt x="1983" y="1865"/>
                    </a:lnTo>
                    <a:lnTo>
                      <a:pt x="1957" y="1865"/>
                    </a:lnTo>
                    <a:lnTo>
                      <a:pt x="1945" y="1866"/>
                    </a:lnTo>
                    <a:lnTo>
                      <a:pt x="1933" y="1871"/>
                    </a:lnTo>
                    <a:lnTo>
                      <a:pt x="1877" y="1891"/>
                    </a:lnTo>
                    <a:lnTo>
                      <a:pt x="1860" y="1886"/>
                    </a:lnTo>
                    <a:lnTo>
                      <a:pt x="1852" y="1888"/>
                    </a:lnTo>
                    <a:lnTo>
                      <a:pt x="1848" y="1892"/>
                    </a:lnTo>
                    <a:lnTo>
                      <a:pt x="1842" y="1903"/>
                    </a:lnTo>
                    <a:lnTo>
                      <a:pt x="1839" y="1912"/>
                    </a:lnTo>
                    <a:lnTo>
                      <a:pt x="1836" y="1935"/>
                    </a:lnTo>
                    <a:lnTo>
                      <a:pt x="1834" y="1942"/>
                    </a:lnTo>
                    <a:lnTo>
                      <a:pt x="1822" y="1952"/>
                    </a:lnTo>
                    <a:lnTo>
                      <a:pt x="1801" y="1971"/>
                    </a:lnTo>
                    <a:lnTo>
                      <a:pt x="1785" y="1974"/>
                    </a:lnTo>
                    <a:lnTo>
                      <a:pt x="1752" y="1999"/>
                    </a:lnTo>
                    <a:lnTo>
                      <a:pt x="1718" y="2014"/>
                    </a:lnTo>
                    <a:lnTo>
                      <a:pt x="1580" y="2096"/>
                    </a:lnTo>
                    <a:lnTo>
                      <a:pt x="1524" y="2130"/>
                    </a:lnTo>
                    <a:lnTo>
                      <a:pt x="1498" y="2157"/>
                    </a:lnTo>
                    <a:lnTo>
                      <a:pt x="1454" y="2210"/>
                    </a:lnTo>
                    <a:lnTo>
                      <a:pt x="1432" y="2238"/>
                    </a:lnTo>
                    <a:lnTo>
                      <a:pt x="1417" y="2248"/>
                    </a:lnTo>
                    <a:lnTo>
                      <a:pt x="1345" y="2247"/>
                    </a:lnTo>
                    <a:lnTo>
                      <a:pt x="1338" y="2251"/>
                    </a:lnTo>
                    <a:lnTo>
                      <a:pt x="1318" y="2262"/>
                    </a:lnTo>
                    <a:lnTo>
                      <a:pt x="1289" y="2262"/>
                    </a:lnTo>
                    <a:lnTo>
                      <a:pt x="1257" y="2264"/>
                    </a:lnTo>
                    <a:lnTo>
                      <a:pt x="1224" y="2268"/>
                    </a:lnTo>
                    <a:lnTo>
                      <a:pt x="1199" y="2271"/>
                    </a:lnTo>
                    <a:lnTo>
                      <a:pt x="1187" y="2270"/>
                    </a:lnTo>
                    <a:lnTo>
                      <a:pt x="1189" y="2288"/>
                    </a:lnTo>
                    <a:lnTo>
                      <a:pt x="1192" y="2308"/>
                    </a:lnTo>
                    <a:lnTo>
                      <a:pt x="1198" y="2315"/>
                    </a:lnTo>
                    <a:lnTo>
                      <a:pt x="1210" y="2334"/>
                    </a:lnTo>
                    <a:lnTo>
                      <a:pt x="1208" y="2335"/>
                    </a:lnTo>
                    <a:lnTo>
                      <a:pt x="1176" y="2326"/>
                    </a:lnTo>
                    <a:lnTo>
                      <a:pt x="1109" y="2308"/>
                    </a:lnTo>
                    <a:lnTo>
                      <a:pt x="1103" y="2305"/>
                    </a:lnTo>
                    <a:lnTo>
                      <a:pt x="1096" y="2300"/>
                    </a:lnTo>
                    <a:lnTo>
                      <a:pt x="1090" y="2297"/>
                    </a:lnTo>
                    <a:lnTo>
                      <a:pt x="1084" y="2294"/>
                    </a:lnTo>
                    <a:lnTo>
                      <a:pt x="1076" y="2292"/>
                    </a:lnTo>
                    <a:lnTo>
                      <a:pt x="1064" y="2288"/>
                    </a:lnTo>
                    <a:lnTo>
                      <a:pt x="1050" y="2282"/>
                    </a:lnTo>
                    <a:lnTo>
                      <a:pt x="1036" y="2277"/>
                    </a:lnTo>
                    <a:lnTo>
                      <a:pt x="1024" y="2273"/>
                    </a:lnTo>
                    <a:lnTo>
                      <a:pt x="1012" y="2267"/>
                    </a:lnTo>
                    <a:lnTo>
                      <a:pt x="1012" y="2264"/>
                    </a:lnTo>
                    <a:lnTo>
                      <a:pt x="1012" y="2259"/>
                    </a:lnTo>
                    <a:lnTo>
                      <a:pt x="1012" y="2265"/>
                    </a:lnTo>
                    <a:lnTo>
                      <a:pt x="1012" y="2267"/>
                    </a:lnTo>
                    <a:lnTo>
                      <a:pt x="1011" y="2267"/>
                    </a:lnTo>
                    <a:lnTo>
                      <a:pt x="965" y="2248"/>
                    </a:lnTo>
                    <a:lnTo>
                      <a:pt x="928" y="2245"/>
                    </a:lnTo>
                    <a:lnTo>
                      <a:pt x="886" y="2239"/>
                    </a:lnTo>
                    <a:lnTo>
                      <a:pt x="872" y="2238"/>
                    </a:lnTo>
                    <a:lnTo>
                      <a:pt x="855" y="2235"/>
                    </a:lnTo>
                    <a:lnTo>
                      <a:pt x="807" y="2230"/>
                    </a:lnTo>
                    <a:lnTo>
                      <a:pt x="791" y="2227"/>
                    </a:lnTo>
                    <a:lnTo>
                      <a:pt x="708" y="2210"/>
                    </a:lnTo>
                    <a:lnTo>
                      <a:pt x="662" y="2203"/>
                    </a:lnTo>
                    <a:lnTo>
                      <a:pt x="592" y="2187"/>
                    </a:lnTo>
                    <a:lnTo>
                      <a:pt x="549" y="2174"/>
                    </a:lnTo>
                    <a:lnTo>
                      <a:pt x="536" y="2180"/>
                    </a:lnTo>
                    <a:lnTo>
                      <a:pt x="528" y="2180"/>
                    </a:lnTo>
                    <a:lnTo>
                      <a:pt x="493" y="2177"/>
                    </a:lnTo>
                    <a:lnTo>
                      <a:pt x="467" y="2177"/>
                    </a:lnTo>
                    <a:lnTo>
                      <a:pt x="444" y="2175"/>
                    </a:lnTo>
                    <a:lnTo>
                      <a:pt x="438" y="2174"/>
                    </a:lnTo>
                    <a:lnTo>
                      <a:pt x="423" y="2171"/>
                    </a:lnTo>
                    <a:lnTo>
                      <a:pt x="414" y="2168"/>
                    </a:lnTo>
                    <a:lnTo>
                      <a:pt x="403" y="2166"/>
                    </a:lnTo>
                    <a:lnTo>
                      <a:pt x="392" y="2163"/>
                    </a:lnTo>
                    <a:lnTo>
                      <a:pt x="321" y="2149"/>
                    </a:lnTo>
                    <a:lnTo>
                      <a:pt x="307" y="2148"/>
                    </a:lnTo>
                    <a:lnTo>
                      <a:pt x="297" y="2148"/>
                    </a:lnTo>
                    <a:lnTo>
                      <a:pt x="284" y="2146"/>
                    </a:lnTo>
                    <a:lnTo>
                      <a:pt x="255" y="2137"/>
                    </a:lnTo>
                    <a:lnTo>
                      <a:pt x="181" y="2111"/>
                    </a:lnTo>
                    <a:lnTo>
                      <a:pt x="176" y="2111"/>
                    </a:lnTo>
                    <a:lnTo>
                      <a:pt x="158" y="2099"/>
                    </a:lnTo>
                    <a:lnTo>
                      <a:pt x="153" y="2098"/>
                    </a:lnTo>
                    <a:lnTo>
                      <a:pt x="150" y="2096"/>
                    </a:lnTo>
                    <a:lnTo>
                      <a:pt x="146" y="2095"/>
                    </a:lnTo>
                    <a:lnTo>
                      <a:pt x="141" y="2095"/>
                    </a:lnTo>
                    <a:lnTo>
                      <a:pt x="137" y="2093"/>
                    </a:lnTo>
                    <a:lnTo>
                      <a:pt x="129" y="2092"/>
                    </a:lnTo>
                    <a:lnTo>
                      <a:pt x="126" y="2092"/>
                    </a:lnTo>
                    <a:lnTo>
                      <a:pt x="118" y="2090"/>
                    </a:lnTo>
                    <a:lnTo>
                      <a:pt x="115" y="2089"/>
                    </a:lnTo>
                    <a:lnTo>
                      <a:pt x="109" y="2087"/>
                    </a:lnTo>
                    <a:lnTo>
                      <a:pt x="105" y="2086"/>
                    </a:lnTo>
                    <a:lnTo>
                      <a:pt x="102" y="2084"/>
                    </a:lnTo>
                    <a:lnTo>
                      <a:pt x="96" y="2081"/>
                    </a:lnTo>
                    <a:lnTo>
                      <a:pt x="94" y="2079"/>
                    </a:lnTo>
                    <a:lnTo>
                      <a:pt x="90" y="2075"/>
                    </a:lnTo>
                    <a:lnTo>
                      <a:pt x="88" y="2073"/>
                    </a:lnTo>
                    <a:lnTo>
                      <a:pt x="85" y="2070"/>
                    </a:lnTo>
                    <a:lnTo>
                      <a:pt x="83" y="2069"/>
                    </a:lnTo>
                    <a:lnTo>
                      <a:pt x="82" y="2067"/>
                    </a:lnTo>
                    <a:lnTo>
                      <a:pt x="80" y="2064"/>
                    </a:lnTo>
                    <a:lnTo>
                      <a:pt x="77" y="2064"/>
                    </a:lnTo>
                    <a:lnTo>
                      <a:pt x="73" y="2063"/>
                    </a:lnTo>
                    <a:lnTo>
                      <a:pt x="68" y="2063"/>
                    </a:lnTo>
                    <a:lnTo>
                      <a:pt x="67" y="2063"/>
                    </a:lnTo>
                    <a:lnTo>
                      <a:pt x="62" y="2063"/>
                    </a:lnTo>
                    <a:lnTo>
                      <a:pt x="61" y="2063"/>
                    </a:lnTo>
                    <a:lnTo>
                      <a:pt x="58" y="2061"/>
                    </a:lnTo>
                    <a:lnTo>
                      <a:pt x="55" y="2061"/>
                    </a:lnTo>
                    <a:lnTo>
                      <a:pt x="50" y="2060"/>
                    </a:lnTo>
                    <a:lnTo>
                      <a:pt x="44" y="2058"/>
                    </a:lnTo>
                    <a:lnTo>
                      <a:pt x="41" y="2057"/>
                    </a:lnTo>
                    <a:lnTo>
                      <a:pt x="36" y="2054"/>
                    </a:lnTo>
                    <a:lnTo>
                      <a:pt x="33" y="2052"/>
                    </a:lnTo>
                    <a:lnTo>
                      <a:pt x="24" y="2047"/>
                    </a:lnTo>
                    <a:lnTo>
                      <a:pt x="21" y="2047"/>
                    </a:lnTo>
                    <a:lnTo>
                      <a:pt x="12" y="2040"/>
                    </a:lnTo>
                    <a:lnTo>
                      <a:pt x="6" y="2037"/>
                    </a:lnTo>
                    <a:lnTo>
                      <a:pt x="0" y="2032"/>
                    </a:lnTo>
                    <a:lnTo>
                      <a:pt x="3" y="2028"/>
                    </a:lnTo>
                    <a:lnTo>
                      <a:pt x="99" y="1769"/>
                    </a:lnTo>
                    <a:lnTo>
                      <a:pt x="100" y="1764"/>
                    </a:lnTo>
                    <a:lnTo>
                      <a:pt x="100" y="1760"/>
                    </a:lnTo>
                    <a:lnTo>
                      <a:pt x="102" y="1755"/>
                    </a:lnTo>
                    <a:lnTo>
                      <a:pt x="103" y="1752"/>
                    </a:lnTo>
                    <a:lnTo>
                      <a:pt x="106" y="1748"/>
                    </a:lnTo>
                    <a:lnTo>
                      <a:pt x="108" y="1743"/>
                    </a:lnTo>
                    <a:lnTo>
                      <a:pt x="109" y="1739"/>
                    </a:lnTo>
                    <a:lnTo>
                      <a:pt x="112" y="1734"/>
                    </a:lnTo>
                    <a:lnTo>
                      <a:pt x="114" y="1731"/>
                    </a:lnTo>
                    <a:lnTo>
                      <a:pt x="114" y="1728"/>
                    </a:lnTo>
                    <a:lnTo>
                      <a:pt x="115" y="1726"/>
                    </a:lnTo>
                    <a:lnTo>
                      <a:pt x="118" y="1722"/>
                    </a:lnTo>
                    <a:lnTo>
                      <a:pt x="120" y="1719"/>
                    </a:lnTo>
                    <a:lnTo>
                      <a:pt x="122" y="1719"/>
                    </a:lnTo>
                    <a:lnTo>
                      <a:pt x="123" y="1717"/>
                    </a:lnTo>
                    <a:lnTo>
                      <a:pt x="126" y="1717"/>
                    </a:lnTo>
                    <a:lnTo>
                      <a:pt x="131" y="1716"/>
                    </a:lnTo>
                    <a:lnTo>
                      <a:pt x="134" y="1714"/>
                    </a:lnTo>
                    <a:lnTo>
                      <a:pt x="138" y="1714"/>
                    </a:lnTo>
                    <a:lnTo>
                      <a:pt x="140" y="1713"/>
                    </a:lnTo>
                    <a:lnTo>
                      <a:pt x="143" y="1711"/>
                    </a:lnTo>
                    <a:lnTo>
                      <a:pt x="146" y="1711"/>
                    </a:lnTo>
                    <a:lnTo>
                      <a:pt x="153" y="1708"/>
                    </a:lnTo>
                    <a:lnTo>
                      <a:pt x="160" y="1705"/>
                    </a:lnTo>
                    <a:lnTo>
                      <a:pt x="161" y="1704"/>
                    </a:lnTo>
                    <a:lnTo>
                      <a:pt x="166" y="1702"/>
                    </a:lnTo>
                    <a:lnTo>
                      <a:pt x="170" y="1699"/>
                    </a:lnTo>
                    <a:lnTo>
                      <a:pt x="173" y="1699"/>
                    </a:lnTo>
                    <a:lnTo>
                      <a:pt x="175" y="1698"/>
                    </a:lnTo>
                    <a:lnTo>
                      <a:pt x="181" y="1690"/>
                    </a:lnTo>
                    <a:lnTo>
                      <a:pt x="184" y="1688"/>
                    </a:lnTo>
                    <a:lnTo>
                      <a:pt x="187" y="1684"/>
                    </a:lnTo>
                    <a:lnTo>
                      <a:pt x="192" y="1679"/>
                    </a:lnTo>
                    <a:lnTo>
                      <a:pt x="195" y="1678"/>
                    </a:lnTo>
                    <a:lnTo>
                      <a:pt x="196" y="1675"/>
                    </a:lnTo>
                    <a:lnTo>
                      <a:pt x="202" y="1667"/>
                    </a:lnTo>
                    <a:lnTo>
                      <a:pt x="205" y="1661"/>
                    </a:lnTo>
                    <a:lnTo>
                      <a:pt x="207" y="1656"/>
                    </a:lnTo>
                    <a:lnTo>
                      <a:pt x="208" y="1653"/>
                    </a:lnTo>
                    <a:lnTo>
                      <a:pt x="211" y="1649"/>
                    </a:lnTo>
                    <a:lnTo>
                      <a:pt x="214" y="1644"/>
                    </a:lnTo>
                    <a:lnTo>
                      <a:pt x="216" y="1641"/>
                    </a:lnTo>
                    <a:lnTo>
                      <a:pt x="217" y="1637"/>
                    </a:lnTo>
                    <a:lnTo>
                      <a:pt x="219" y="1632"/>
                    </a:lnTo>
                    <a:lnTo>
                      <a:pt x="220" y="1628"/>
                    </a:lnTo>
                    <a:lnTo>
                      <a:pt x="220" y="1623"/>
                    </a:lnTo>
                    <a:lnTo>
                      <a:pt x="220" y="1620"/>
                    </a:lnTo>
                    <a:lnTo>
                      <a:pt x="222" y="1611"/>
                    </a:lnTo>
                    <a:lnTo>
                      <a:pt x="222" y="1606"/>
                    </a:lnTo>
                    <a:lnTo>
                      <a:pt x="224" y="1603"/>
                    </a:lnTo>
                    <a:lnTo>
                      <a:pt x="224" y="1602"/>
                    </a:lnTo>
                    <a:lnTo>
                      <a:pt x="224" y="1600"/>
                    </a:lnTo>
                    <a:lnTo>
                      <a:pt x="224" y="1599"/>
                    </a:lnTo>
                    <a:lnTo>
                      <a:pt x="224" y="1594"/>
                    </a:lnTo>
                    <a:lnTo>
                      <a:pt x="224" y="1591"/>
                    </a:lnTo>
                    <a:lnTo>
                      <a:pt x="225" y="1585"/>
                    </a:lnTo>
                    <a:lnTo>
                      <a:pt x="224" y="1580"/>
                    </a:lnTo>
                    <a:lnTo>
                      <a:pt x="224" y="1579"/>
                    </a:lnTo>
                    <a:lnTo>
                      <a:pt x="222" y="1576"/>
                    </a:lnTo>
                    <a:lnTo>
                      <a:pt x="220" y="1573"/>
                    </a:lnTo>
                    <a:lnTo>
                      <a:pt x="219" y="1571"/>
                    </a:lnTo>
                    <a:lnTo>
                      <a:pt x="217" y="1568"/>
                    </a:lnTo>
                    <a:lnTo>
                      <a:pt x="216" y="1564"/>
                    </a:lnTo>
                    <a:lnTo>
                      <a:pt x="213" y="1558"/>
                    </a:lnTo>
                    <a:lnTo>
                      <a:pt x="210" y="1555"/>
                    </a:lnTo>
                    <a:lnTo>
                      <a:pt x="205" y="1550"/>
                    </a:lnTo>
                    <a:lnTo>
                      <a:pt x="204" y="1547"/>
                    </a:lnTo>
                    <a:lnTo>
                      <a:pt x="199" y="1542"/>
                    </a:lnTo>
                    <a:lnTo>
                      <a:pt x="196" y="1539"/>
                    </a:lnTo>
                    <a:lnTo>
                      <a:pt x="193" y="1538"/>
                    </a:lnTo>
                    <a:lnTo>
                      <a:pt x="190" y="1535"/>
                    </a:lnTo>
                    <a:lnTo>
                      <a:pt x="188" y="1533"/>
                    </a:lnTo>
                    <a:lnTo>
                      <a:pt x="185" y="1532"/>
                    </a:lnTo>
                    <a:lnTo>
                      <a:pt x="184" y="1530"/>
                    </a:lnTo>
                    <a:lnTo>
                      <a:pt x="181" y="1527"/>
                    </a:lnTo>
                    <a:lnTo>
                      <a:pt x="179" y="1524"/>
                    </a:lnTo>
                    <a:lnTo>
                      <a:pt x="178" y="1524"/>
                    </a:lnTo>
                    <a:lnTo>
                      <a:pt x="176" y="1523"/>
                    </a:lnTo>
                    <a:lnTo>
                      <a:pt x="173" y="1520"/>
                    </a:lnTo>
                    <a:lnTo>
                      <a:pt x="172" y="1520"/>
                    </a:lnTo>
                    <a:lnTo>
                      <a:pt x="170" y="1518"/>
                    </a:lnTo>
                    <a:lnTo>
                      <a:pt x="169" y="1516"/>
                    </a:lnTo>
                    <a:lnTo>
                      <a:pt x="164" y="1515"/>
                    </a:lnTo>
                    <a:lnTo>
                      <a:pt x="163" y="1513"/>
                    </a:lnTo>
                    <a:lnTo>
                      <a:pt x="160" y="1512"/>
                    </a:lnTo>
                    <a:lnTo>
                      <a:pt x="158" y="1512"/>
                    </a:lnTo>
                    <a:lnTo>
                      <a:pt x="157" y="1510"/>
                    </a:lnTo>
                    <a:lnTo>
                      <a:pt x="153" y="1507"/>
                    </a:lnTo>
                    <a:lnTo>
                      <a:pt x="150" y="1506"/>
                    </a:lnTo>
                    <a:lnTo>
                      <a:pt x="149" y="1506"/>
                    </a:lnTo>
                    <a:lnTo>
                      <a:pt x="146" y="1503"/>
                    </a:lnTo>
                    <a:lnTo>
                      <a:pt x="140" y="1498"/>
                    </a:lnTo>
                    <a:lnTo>
                      <a:pt x="138" y="1498"/>
                    </a:lnTo>
                    <a:lnTo>
                      <a:pt x="137" y="1498"/>
                    </a:lnTo>
                    <a:lnTo>
                      <a:pt x="135" y="1497"/>
                    </a:lnTo>
                    <a:lnTo>
                      <a:pt x="132" y="1495"/>
                    </a:lnTo>
                    <a:lnTo>
                      <a:pt x="131" y="1495"/>
                    </a:lnTo>
                    <a:lnTo>
                      <a:pt x="128" y="1494"/>
                    </a:lnTo>
                    <a:lnTo>
                      <a:pt x="126" y="1494"/>
                    </a:lnTo>
                    <a:lnTo>
                      <a:pt x="125" y="1492"/>
                    </a:lnTo>
                    <a:lnTo>
                      <a:pt x="122" y="1491"/>
                    </a:lnTo>
                    <a:lnTo>
                      <a:pt x="118" y="1488"/>
                    </a:lnTo>
                    <a:lnTo>
                      <a:pt x="117" y="1488"/>
                    </a:lnTo>
                    <a:lnTo>
                      <a:pt x="117" y="1486"/>
                    </a:lnTo>
                    <a:lnTo>
                      <a:pt x="117" y="1485"/>
                    </a:lnTo>
                    <a:lnTo>
                      <a:pt x="117" y="1480"/>
                    </a:lnTo>
                    <a:lnTo>
                      <a:pt x="117" y="1477"/>
                    </a:lnTo>
                    <a:lnTo>
                      <a:pt x="118" y="1474"/>
                    </a:lnTo>
                    <a:lnTo>
                      <a:pt x="118" y="1471"/>
                    </a:lnTo>
                    <a:lnTo>
                      <a:pt x="120" y="1465"/>
                    </a:lnTo>
                    <a:lnTo>
                      <a:pt x="122" y="1460"/>
                    </a:lnTo>
                    <a:lnTo>
                      <a:pt x="122" y="1457"/>
                    </a:lnTo>
                    <a:lnTo>
                      <a:pt x="123" y="1453"/>
                    </a:lnTo>
                    <a:lnTo>
                      <a:pt x="123" y="1450"/>
                    </a:lnTo>
                    <a:lnTo>
                      <a:pt x="123" y="1445"/>
                    </a:lnTo>
                    <a:lnTo>
                      <a:pt x="125" y="1437"/>
                    </a:lnTo>
                    <a:lnTo>
                      <a:pt x="126" y="1433"/>
                    </a:lnTo>
                    <a:lnTo>
                      <a:pt x="126" y="1430"/>
                    </a:lnTo>
                    <a:lnTo>
                      <a:pt x="128" y="1425"/>
                    </a:lnTo>
                    <a:lnTo>
                      <a:pt x="128" y="1419"/>
                    </a:lnTo>
                    <a:lnTo>
                      <a:pt x="128" y="1416"/>
                    </a:lnTo>
                    <a:lnTo>
                      <a:pt x="129" y="1410"/>
                    </a:lnTo>
                    <a:lnTo>
                      <a:pt x="129" y="1405"/>
                    </a:lnTo>
                    <a:lnTo>
                      <a:pt x="129" y="1402"/>
                    </a:lnTo>
                    <a:lnTo>
                      <a:pt x="129" y="1399"/>
                    </a:lnTo>
                    <a:lnTo>
                      <a:pt x="129" y="1398"/>
                    </a:lnTo>
                    <a:lnTo>
                      <a:pt x="129" y="1396"/>
                    </a:lnTo>
                    <a:lnTo>
                      <a:pt x="129" y="1393"/>
                    </a:lnTo>
                    <a:lnTo>
                      <a:pt x="131" y="1389"/>
                    </a:lnTo>
                    <a:lnTo>
                      <a:pt x="131" y="1386"/>
                    </a:lnTo>
                    <a:lnTo>
                      <a:pt x="132" y="1380"/>
                    </a:lnTo>
                    <a:lnTo>
                      <a:pt x="132" y="1373"/>
                    </a:lnTo>
                    <a:lnTo>
                      <a:pt x="132" y="1372"/>
                    </a:lnTo>
                    <a:lnTo>
                      <a:pt x="132" y="1370"/>
                    </a:lnTo>
                    <a:lnTo>
                      <a:pt x="134" y="1363"/>
                    </a:lnTo>
                    <a:lnTo>
                      <a:pt x="134" y="1360"/>
                    </a:lnTo>
                    <a:lnTo>
                      <a:pt x="135" y="1355"/>
                    </a:lnTo>
                    <a:lnTo>
                      <a:pt x="135" y="1354"/>
                    </a:lnTo>
                    <a:lnTo>
                      <a:pt x="135" y="1352"/>
                    </a:lnTo>
                    <a:lnTo>
                      <a:pt x="135" y="1349"/>
                    </a:lnTo>
                    <a:lnTo>
                      <a:pt x="137" y="1343"/>
                    </a:lnTo>
                    <a:lnTo>
                      <a:pt x="137" y="1342"/>
                    </a:lnTo>
                    <a:lnTo>
                      <a:pt x="137" y="1340"/>
                    </a:lnTo>
                    <a:lnTo>
                      <a:pt x="138" y="1334"/>
                    </a:lnTo>
                    <a:lnTo>
                      <a:pt x="140" y="1329"/>
                    </a:lnTo>
                    <a:lnTo>
                      <a:pt x="140" y="1328"/>
                    </a:lnTo>
                    <a:lnTo>
                      <a:pt x="140" y="1326"/>
                    </a:lnTo>
                    <a:lnTo>
                      <a:pt x="141" y="1323"/>
                    </a:lnTo>
                    <a:lnTo>
                      <a:pt x="143" y="1317"/>
                    </a:lnTo>
                    <a:lnTo>
                      <a:pt x="143" y="1314"/>
                    </a:lnTo>
                    <a:lnTo>
                      <a:pt x="143" y="1313"/>
                    </a:lnTo>
                    <a:lnTo>
                      <a:pt x="144" y="1310"/>
                    </a:lnTo>
                    <a:lnTo>
                      <a:pt x="144" y="1305"/>
                    </a:lnTo>
                    <a:lnTo>
                      <a:pt x="146" y="1302"/>
                    </a:lnTo>
                    <a:lnTo>
                      <a:pt x="147" y="1297"/>
                    </a:lnTo>
                    <a:lnTo>
                      <a:pt x="147" y="1294"/>
                    </a:lnTo>
                    <a:lnTo>
                      <a:pt x="147" y="1291"/>
                    </a:lnTo>
                    <a:lnTo>
                      <a:pt x="149" y="1285"/>
                    </a:lnTo>
                    <a:lnTo>
                      <a:pt x="149" y="1282"/>
                    </a:lnTo>
                    <a:lnTo>
                      <a:pt x="149" y="1278"/>
                    </a:lnTo>
                    <a:lnTo>
                      <a:pt x="149" y="1275"/>
                    </a:lnTo>
                    <a:lnTo>
                      <a:pt x="150" y="1272"/>
                    </a:lnTo>
                    <a:lnTo>
                      <a:pt x="150" y="1264"/>
                    </a:lnTo>
                    <a:lnTo>
                      <a:pt x="150" y="1261"/>
                    </a:lnTo>
                    <a:lnTo>
                      <a:pt x="150" y="1259"/>
                    </a:lnTo>
                    <a:lnTo>
                      <a:pt x="150" y="1256"/>
                    </a:lnTo>
                    <a:lnTo>
                      <a:pt x="150" y="1253"/>
                    </a:lnTo>
                    <a:lnTo>
                      <a:pt x="150" y="1250"/>
                    </a:lnTo>
                    <a:lnTo>
                      <a:pt x="152" y="1247"/>
                    </a:lnTo>
                    <a:lnTo>
                      <a:pt x="152" y="1238"/>
                    </a:lnTo>
                    <a:lnTo>
                      <a:pt x="152" y="1235"/>
                    </a:lnTo>
                    <a:lnTo>
                      <a:pt x="153" y="1230"/>
                    </a:lnTo>
                    <a:lnTo>
                      <a:pt x="153" y="1227"/>
                    </a:lnTo>
                    <a:lnTo>
                      <a:pt x="153" y="1223"/>
                    </a:lnTo>
                    <a:lnTo>
                      <a:pt x="155" y="1220"/>
                    </a:lnTo>
                    <a:lnTo>
                      <a:pt x="155" y="1215"/>
                    </a:lnTo>
                    <a:lnTo>
                      <a:pt x="155" y="1212"/>
                    </a:lnTo>
                    <a:lnTo>
                      <a:pt x="157" y="1209"/>
                    </a:lnTo>
                    <a:lnTo>
                      <a:pt x="158" y="1205"/>
                    </a:lnTo>
                    <a:lnTo>
                      <a:pt x="157" y="1202"/>
                    </a:lnTo>
                    <a:lnTo>
                      <a:pt x="158" y="1197"/>
                    </a:lnTo>
                    <a:lnTo>
                      <a:pt x="158" y="1194"/>
                    </a:lnTo>
                    <a:lnTo>
                      <a:pt x="158" y="1189"/>
                    </a:lnTo>
                    <a:lnTo>
                      <a:pt x="161" y="1186"/>
                    </a:lnTo>
                    <a:lnTo>
                      <a:pt x="161" y="1182"/>
                    </a:lnTo>
                    <a:lnTo>
                      <a:pt x="163" y="1177"/>
                    </a:lnTo>
                    <a:lnTo>
                      <a:pt x="164" y="1174"/>
                    </a:lnTo>
                    <a:lnTo>
                      <a:pt x="166" y="1170"/>
                    </a:lnTo>
                    <a:lnTo>
                      <a:pt x="169" y="1167"/>
                    </a:lnTo>
                    <a:lnTo>
                      <a:pt x="170" y="1165"/>
                    </a:lnTo>
                    <a:lnTo>
                      <a:pt x="175" y="1164"/>
                    </a:lnTo>
                    <a:lnTo>
                      <a:pt x="179" y="1164"/>
                    </a:lnTo>
                    <a:lnTo>
                      <a:pt x="182" y="1162"/>
                    </a:lnTo>
                    <a:lnTo>
                      <a:pt x="185" y="1160"/>
                    </a:lnTo>
                    <a:lnTo>
                      <a:pt x="188" y="1160"/>
                    </a:lnTo>
                    <a:lnTo>
                      <a:pt x="198" y="1157"/>
                    </a:lnTo>
                    <a:lnTo>
                      <a:pt x="202" y="1156"/>
                    </a:lnTo>
                    <a:lnTo>
                      <a:pt x="207" y="1153"/>
                    </a:lnTo>
                    <a:lnTo>
                      <a:pt x="213" y="1151"/>
                    </a:lnTo>
                    <a:lnTo>
                      <a:pt x="216" y="1150"/>
                    </a:lnTo>
                    <a:lnTo>
                      <a:pt x="222" y="1148"/>
                    </a:lnTo>
                    <a:lnTo>
                      <a:pt x="224" y="1147"/>
                    </a:lnTo>
                    <a:lnTo>
                      <a:pt x="233" y="1144"/>
                    </a:lnTo>
                    <a:lnTo>
                      <a:pt x="240" y="1141"/>
                    </a:lnTo>
                    <a:lnTo>
                      <a:pt x="243" y="1139"/>
                    </a:lnTo>
                    <a:lnTo>
                      <a:pt x="245" y="1139"/>
                    </a:lnTo>
                    <a:lnTo>
                      <a:pt x="248" y="1138"/>
                    </a:lnTo>
                    <a:lnTo>
                      <a:pt x="255" y="1135"/>
                    </a:lnTo>
                    <a:lnTo>
                      <a:pt x="260" y="1132"/>
                    </a:lnTo>
                    <a:lnTo>
                      <a:pt x="265" y="1130"/>
                    </a:lnTo>
                    <a:lnTo>
                      <a:pt x="272" y="1127"/>
                    </a:lnTo>
                    <a:lnTo>
                      <a:pt x="277" y="1124"/>
                    </a:lnTo>
                    <a:lnTo>
                      <a:pt x="278" y="1122"/>
                    </a:lnTo>
                    <a:lnTo>
                      <a:pt x="281" y="1118"/>
                    </a:lnTo>
                    <a:lnTo>
                      <a:pt x="286" y="1113"/>
                    </a:lnTo>
                    <a:lnTo>
                      <a:pt x="287" y="1109"/>
                    </a:lnTo>
                    <a:lnTo>
                      <a:pt x="290" y="1106"/>
                    </a:lnTo>
                    <a:lnTo>
                      <a:pt x="295" y="1100"/>
                    </a:lnTo>
                    <a:lnTo>
                      <a:pt x="297" y="1097"/>
                    </a:lnTo>
                    <a:lnTo>
                      <a:pt x="300" y="1092"/>
                    </a:lnTo>
                    <a:lnTo>
                      <a:pt x="301" y="1090"/>
                    </a:lnTo>
                    <a:lnTo>
                      <a:pt x="304" y="1084"/>
                    </a:lnTo>
                    <a:lnTo>
                      <a:pt x="307" y="1080"/>
                    </a:lnTo>
                    <a:lnTo>
                      <a:pt x="309" y="1077"/>
                    </a:lnTo>
                    <a:lnTo>
                      <a:pt x="312" y="1074"/>
                    </a:lnTo>
                    <a:lnTo>
                      <a:pt x="313" y="1071"/>
                    </a:lnTo>
                    <a:lnTo>
                      <a:pt x="318" y="1066"/>
                    </a:lnTo>
                    <a:lnTo>
                      <a:pt x="318" y="1065"/>
                    </a:lnTo>
                    <a:lnTo>
                      <a:pt x="321" y="1062"/>
                    </a:lnTo>
                    <a:lnTo>
                      <a:pt x="321" y="1060"/>
                    </a:lnTo>
                    <a:lnTo>
                      <a:pt x="324" y="1057"/>
                    </a:lnTo>
                    <a:lnTo>
                      <a:pt x="326" y="1054"/>
                    </a:lnTo>
                    <a:lnTo>
                      <a:pt x="327" y="1052"/>
                    </a:lnTo>
                    <a:lnTo>
                      <a:pt x="329" y="1049"/>
                    </a:lnTo>
                    <a:lnTo>
                      <a:pt x="332" y="1048"/>
                    </a:lnTo>
                    <a:lnTo>
                      <a:pt x="332" y="1046"/>
                    </a:lnTo>
                    <a:lnTo>
                      <a:pt x="333" y="1046"/>
                    </a:lnTo>
                    <a:lnTo>
                      <a:pt x="333" y="1045"/>
                    </a:lnTo>
                    <a:lnTo>
                      <a:pt x="333" y="1043"/>
                    </a:lnTo>
                    <a:lnTo>
                      <a:pt x="336" y="1042"/>
                    </a:lnTo>
                    <a:lnTo>
                      <a:pt x="336" y="1040"/>
                    </a:lnTo>
                    <a:lnTo>
                      <a:pt x="339" y="1037"/>
                    </a:lnTo>
                    <a:lnTo>
                      <a:pt x="342" y="1031"/>
                    </a:lnTo>
                    <a:lnTo>
                      <a:pt x="342" y="1030"/>
                    </a:lnTo>
                    <a:lnTo>
                      <a:pt x="344" y="1028"/>
                    </a:lnTo>
                    <a:lnTo>
                      <a:pt x="344" y="1025"/>
                    </a:lnTo>
                    <a:lnTo>
                      <a:pt x="345" y="1020"/>
                    </a:lnTo>
                    <a:lnTo>
                      <a:pt x="345" y="1016"/>
                    </a:lnTo>
                    <a:lnTo>
                      <a:pt x="345" y="1013"/>
                    </a:lnTo>
                    <a:lnTo>
                      <a:pt x="345" y="1011"/>
                    </a:lnTo>
                    <a:lnTo>
                      <a:pt x="345" y="1008"/>
                    </a:lnTo>
                    <a:lnTo>
                      <a:pt x="344" y="1005"/>
                    </a:lnTo>
                    <a:lnTo>
                      <a:pt x="342" y="1002"/>
                    </a:lnTo>
                    <a:lnTo>
                      <a:pt x="341" y="999"/>
                    </a:lnTo>
                    <a:lnTo>
                      <a:pt x="339" y="999"/>
                    </a:lnTo>
                    <a:lnTo>
                      <a:pt x="336" y="993"/>
                    </a:lnTo>
                    <a:lnTo>
                      <a:pt x="335" y="992"/>
                    </a:lnTo>
                    <a:lnTo>
                      <a:pt x="335" y="990"/>
                    </a:lnTo>
                    <a:lnTo>
                      <a:pt x="332" y="987"/>
                    </a:lnTo>
                    <a:lnTo>
                      <a:pt x="330" y="982"/>
                    </a:lnTo>
                    <a:lnTo>
                      <a:pt x="329" y="981"/>
                    </a:lnTo>
                    <a:lnTo>
                      <a:pt x="326" y="979"/>
                    </a:lnTo>
                    <a:lnTo>
                      <a:pt x="324" y="978"/>
                    </a:lnTo>
                    <a:lnTo>
                      <a:pt x="322" y="976"/>
                    </a:lnTo>
                    <a:lnTo>
                      <a:pt x="321" y="975"/>
                    </a:lnTo>
                    <a:lnTo>
                      <a:pt x="316" y="972"/>
                    </a:lnTo>
                    <a:lnTo>
                      <a:pt x="313" y="969"/>
                    </a:lnTo>
                    <a:lnTo>
                      <a:pt x="312" y="967"/>
                    </a:lnTo>
                    <a:lnTo>
                      <a:pt x="312" y="966"/>
                    </a:lnTo>
                    <a:lnTo>
                      <a:pt x="312" y="964"/>
                    </a:lnTo>
                    <a:lnTo>
                      <a:pt x="315" y="961"/>
                    </a:lnTo>
                    <a:lnTo>
                      <a:pt x="315" y="960"/>
                    </a:lnTo>
                    <a:lnTo>
                      <a:pt x="316" y="960"/>
                    </a:lnTo>
                    <a:lnTo>
                      <a:pt x="316" y="958"/>
                    </a:lnTo>
                    <a:lnTo>
                      <a:pt x="319" y="955"/>
                    </a:lnTo>
                    <a:lnTo>
                      <a:pt x="324" y="952"/>
                    </a:lnTo>
                    <a:lnTo>
                      <a:pt x="324" y="950"/>
                    </a:lnTo>
                    <a:lnTo>
                      <a:pt x="327" y="949"/>
                    </a:lnTo>
                    <a:lnTo>
                      <a:pt x="329" y="947"/>
                    </a:lnTo>
                    <a:lnTo>
                      <a:pt x="332" y="943"/>
                    </a:lnTo>
                    <a:lnTo>
                      <a:pt x="332" y="941"/>
                    </a:lnTo>
                    <a:lnTo>
                      <a:pt x="333" y="941"/>
                    </a:lnTo>
                    <a:lnTo>
                      <a:pt x="335" y="938"/>
                    </a:lnTo>
                    <a:lnTo>
                      <a:pt x="335" y="934"/>
                    </a:lnTo>
                    <a:lnTo>
                      <a:pt x="333" y="934"/>
                    </a:lnTo>
                    <a:lnTo>
                      <a:pt x="332" y="931"/>
                    </a:lnTo>
                    <a:lnTo>
                      <a:pt x="329" y="925"/>
                    </a:lnTo>
                    <a:lnTo>
                      <a:pt x="329" y="923"/>
                    </a:lnTo>
                    <a:lnTo>
                      <a:pt x="327" y="923"/>
                    </a:lnTo>
                    <a:lnTo>
                      <a:pt x="326" y="922"/>
                    </a:lnTo>
                    <a:lnTo>
                      <a:pt x="324" y="919"/>
                    </a:lnTo>
                    <a:lnTo>
                      <a:pt x="322" y="914"/>
                    </a:lnTo>
                    <a:lnTo>
                      <a:pt x="322" y="909"/>
                    </a:lnTo>
                    <a:lnTo>
                      <a:pt x="321" y="909"/>
                    </a:lnTo>
                    <a:lnTo>
                      <a:pt x="322" y="905"/>
                    </a:lnTo>
                    <a:lnTo>
                      <a:pt x="324" y="902"/>
                    </a:lnTo>
                    <a:lnTo>
                      <a:pt x="326" y="900"/>
                    </a:lnTo>
                    <a:lnTo>
                      <a:pt x="327" y="897"/>
                    </a:lnTo>
                    <a:lnTo>
                      <a:pt x="329" y="894"/>
                    </a:lnTo>
                    <a:lnTo>
                      <a:pt x="330" y="893"/>
                    </a:lnTo>
                    <a:lnTo>
                      <a:pt x="335" y="887"/>
                    </a:lnTo>
                    <a:lnTo>
                      <a:pt x="336" y="885"/>
                    </a:lnTo>
                    <a:lnTo>
                      <a:pt x="338" y="884"/>
                    </a:lnTo>
                    <a:lnTo>
                      <a:pt x="338" y="882"/>
                    </a:lnTo>
                    <a:lnTo>
                      <a:pt x="342" y="881"/>
                    </a:lnTo>
                    <a:lnTo>
                      <a:pt x="348" y="877"/>
                    </a:lnTo>
                    <a:lnTo>
                      <a:pt x="350" y="877"/>
                    </a:lnTo>
                    <a:lnTo>
                      <a:pt x="351" y="877"/>
                    </a:lnTo>
                    <a:lnTo>
                      <a:pt x="354" y="877"/>
                    </a:lnTo>
                    <a:lnTo>
                      <a:pt x="357" y="876"/>
                    </a:lnTo>
                    <a:lnTo>
                      <a:pt x="359" y="876"/>
                    </a:lnTo>
                    <a:lnTo>
                      <a:pt x="361" y="876"/>
                    </a:lnTo>
                    <a:lnTo>
                      <a:pt x="364" y="873"/>
                    </a:lnTo>
                    <a:lnTo>
                      <a:pt x="367" y="868"/>
                    </a:lnTo>
                    <a:lnTo>
                      <a:pt x="368" y="867"/>
                    </a:lnTo>
                    <a:lnTo>
                      <a:pt x="370" y="865"/>
                    </a:lnTo>
                    <a:lnTo>
                      <a:pt x="371" y="864"/>
                    </a:lnTo>
                    <a:lnTo>
                      <a:pt x="373" y="861"/>
                    </a:lnTo>
                    <a:lnTo>
                      <a:pt x="374" y="856"/>
                    </a:lnTo>
                    <a:lnTo>
                      <a:pt x="377" y="852"/>
                    </a:lnTo>
                    <a:lnTo>
                      <a:pt x="379" y="850"/>
                    </a:lnTo>
                    <a:lnTo>
                      <a:pt x="380" y="849"/>
                    </a:lnTo>
                    <a:lnTo>
                      <a:pt x="382" y="846"/>
                    </a:lnTo>
                    <a:lnTo>
                      <a:pt x="397" y="826"/>
                    </a:lnTo>
                    <a:lnTo>
                      <a:pt x="402" y="823"/>
                    </a:lnTo>
                    <a:lnTo>
                      <a:pt x="403" y="821"/>
                    </a:lnTo>
                    <a:lnTo>
                      <a:pt x="405" y="820"/>
                    </a:lnTo>
                    <a:lnTo>
                      <a:pt x="406" y="820"/>
                    </a:lnTo>
                    <a:lnTo>
                      <a:pt x="405" y="820"/>
                    </a:lnTo>
                    <a:lnTo>
                      <a:pt x="408" y="818"/>
                    </a:lnTo>
                    <a:lnTo>
                      <a:pt x="411" y="815"/>
                    </a:lnTo>
                    <a:lnTo>
                      <a:pt x="412" y="815"/>
                    </a:lnTo>
                    <a:lnTo>
                      <a:pt x="414" y="814"/>
                    </a:lnTo>
                    <a:lnTo>
                      <a:pt x="418" y="811"/>
                    </a:lnTo>
                    <a:lnTo>
                      <a:pt x="421" y="809"/>
                    </a:lnTo>
                    <a:lnTo>
                      <a:pt x="424" y="807"/>
                    </a:lnTo>
                    <a:lnTo>
                      <a:pt x="426" y="806"/>
                    </a:lnTo>
                    <a:lnTo>
                      <a:pt x="431" y="803"/>
                    </a:lnTo>
                    <a:lnTo>
                      <a:pt x="432" y="801"/>
                    </a:lnTo>
                    <a:lnTo>
                      <a:pt x="437" y="800"/>
                    </a:lnTo>
                    <a:lnTo>
                      <a:pt x="438" y="800"/>
                    </a:lnTo>
                    <a:lnTo>
                      <a:pt x="441" y="798"/>
                    </a:lnTo>
                    <a:lnTo>
                      <a:pt x="447" y="800"/>
                    </a:lnTo>
                    <a:lnTo>
                      <a:pt x="450" y="800"/>
                    </a:lnTo>
                    <a:lnTo>
                      <a:pt x="455" y="801"/>
                    </a:lnTo>
                    <a:lnTo>
                      <a:pt x="458" y="801"/>
                    </a:lnTo>
                    <a:lnTo>
                      <a:pt x="459" y="801"/>
                    </a:lnTo>
                    <a:lnTo>
                      <a:pt x="466" y="803"/>
                    </a:lnTo>
                    <a:lnTo>
                      <a:pt x="466" y="804"/>
                    </a:lnTo>
                    <a:lnTo>
                      <a:pt x="469" y="807"/>
                    </a:lnTo>
                    <a:lnTo>
                      <a:pt x="472" y="811"/>
                    </a:lnTo>
                    <a:lnTo>
                      <a:pt x="472" y="812"/>
                    </a:lnTo>
                    <a:lnTo>
                      <a:pt x="473" y="814"/>
                    </a:lnTo>
                    <a:lnTo>
                      <a:pt x="473" y="815"/>
                    </a:lnTo>
                    <a:lnTo>
                      <a:pt x="475" y="817"/>
                    </a:lnTo>
                    <a:lnTo>
                      <a:pt x="476" y="821"/>
                    </a:lnTo>
                    <a:lnTo>
                      <a:pt x="478" y="823"/>
                    </a:lnTo>
                    <a:lnTo>
                      <a:pt x="478" y="824"/>
                    </a:lnTo>
                    <a:lnTo>
                      <a:pt x="479" y="827"/>
                    </a:lnTo>
                    <a:lnTo>
                      <a:pt x="478" y="829"/>
                    </a:lnTo>
                    <a:lnTo>
                      <a:pt x="478" y="832"/>
                    </a:lnTo>
                    <a:lnTo>
                      <a:pt x="478" y="833"/>
                    </a:lnTo>
                    <a:lnTo>
                      <a:pt x="479" y="835"/>
                    </a:lnTo>
                    <a:lnTo>
                      <a:pt x="481" y="835"/>
                    </a:lnTo>
                    <a:lnTo>
                      <a:pt x="482" y="836"/>
                    </a:lnTo>
                    <a:lnTo>
                      <a:pt x="484" y="838"/>
                    </a:lnTo>
                    <a:lnTo>
                      <a:pt x="485" y="839"/>
                    </a:lnTo>
                    <a:lnTo>
                      <a:pt x="491" y="842"/>
                    </a:lnTo>
                    <a:lnTo>
                      <a:pt x="493" y="842"/>
                    </a:lnTo>
                    <a:lnTo>
                      <a:pt x="494" y="844"/>
                    </a:lnTo>
                    <a:lnTo>
                      <a:pt x="496" y="844"/>
                    </a:lnTo>
                    <a:lnTo>
                      <a:pt x="501" y="844"/>
                    </a:lnTo>
                    <a:lnTo>
                      <a:pt x="502" y="844"/>
                    </a:lnTo>
                    <a:lnTo>
                      <a:pt x="507" y="850"/>
                    </a:lnTo>
                    <a:lnTo>
                      <a:pt x="507" y="853"/>
                    </a:lnTo>
                    <a:lnTo>
                      <a:pt x="507" y="855"/>
                    </a:lnTo>
                    <a:lnTo>
                      <a:pt x="507" y="856"/>
                    </a:lnTo>
                    <a:lnTo>
                      <a:pt x="510" y="859"/>
                    </a:lnTo>
                    <a:lnTo>
                      <a:pt x="513" y="864"/>
                    </a:lnTo>
                    <a:lnTo>
                      <a:pt x="513" y="865"/>
                    </a:lnTo>
                    <a:lnTo>
                      <a:pt x="514" y="867"/>
                    </a:lnTo>
                    <a:lnTo>
                      <a:pt x="517" y="871"/>
                    </a:lnTo>
                    <a:lnTo>
                      <a:pt x="520" y="874"/>
                    </a:lnTo>
                    <a:lnTo>
                      <a:pt x="525" y="874"/>
                    </a:lnTo>
                    <a:lnTo>
                      <a:pt x="526" y="876"/>
                    </a:lnTo>
                    <a:lnTo>
                      <a:pt x="529" y="877"/>
                    </a:lnTo>
                    <a:lnTo>
                      <a:pt x="533" y="877"/>
                    </a:lnTo>
                    <a:lnTo>
                      <a:pt x="536" y="879"/>
                    </a:lnTo>
                    <a:lnTo>
                      <a:pt x="537" y="879"/>
                    </a:lnTo>
                    <a:lnTo>
                      <a:pt x="539" y="879"/>
                    </a:lnTo>
                    <a:lnTo>
                      <a:pt x="542" y="881"/>
                    </a:lnTo>
                    <a:lnTo>
                      <a:pt x="542" y="882"/>
                    </a:lnTo>
                    <a:lnTo>
                      <a:pt x="542" y="884"/>
                    </a:lnTo>
                    <a:lnTo>
                      <a:pt x="542" y="885"/>
                    </a:lnTo>
                    <a:lnTo>
                      <a:pt x="542" y="887"/>
                    </a:lnTo>
                    <a:lnTo>
                      <a:pt x="540" y="890"/>
                    </a:lnTo>
                    <a:lnTo>
                      <a:pt x="545" y="894"/>
                    </a:lnTo>
                    <a:lnTo>
                      <a:pt x="548" y="894"/>
                    </a:lnTo>
                    <a:lnTo>
                      <a:pt x="549" y="896"/>
                    </a:lnTo>
                    <a:lnTo>
                      <a:pt x="551" y="897"/>
                    </a:lnTo>
                    <a:lnTo>
                      <a:pt x="552" y="899"/>
                    </a:lnTo>
                    <a:lnTo>
                      <a:pt x="554" y="900"/>
                    </a:lnTo>
                    <a:lnTo>
                      <a:pt x="555" y="902"/>
                    </a:lnTo>
                    <a:lnTo>
                      <a:pt x="555" y="903"/>
                    </a:lnTo>
                    <a:lnTo>
                      <a:pt x="557" y="905"/>
                    </a:lnTo>
                    <a:lnTo>
                      <a:pt x="558" y="906"/>
                    </a:lnTo>
                    <a:lnTo>
                      <a:pt x="560" y="908"/>
                    </a:lnTo>
                    <a:lnTo>
                      <a:pt x="561" y="911"/>
                    </a:lnTo>
                    <a:lnTo>
                      <a:pt x="561" y="912"/>
                    </a:lnTo>
                    <a:lnTo>
                      <a:pt x="563" y="914"/>
                    </a:lnTo>
                    <a:lnTo>
                      <a:pt x="568" y="922"/>
                    </a:lnTo>
                    <a:lnTo>
                      <a:pt x="571" y="923"/>
                    </a:lnTo>
                    <a:lnTo>
                      <a:pt x="578" y="928"/>
                    </a:lnTo>
                    <a:lnTo>
                      <a:pt x="584" y="929"/>
                    </a:lnTo>
                    <a:lnTo>
                      <a:pt x="587" y="932"/>
                    </a:lnTo>
                    <a:lnTo>
                      <a:pt x="589" y="934"/>
                    </a:lnTo>
                    <a:lnTo>
                      <a:pt x="590" y="938"/>
                    </a:lnTo>
                    <a:lnTo>
                      <a:pt x="592" y="944"/>
                    </a:lnTo>
                    <a:lnTo>
                      <a:pt x="595" y="949"/>
                    </a:lnTo>
                    <a:lnTo>
                      <a:pt x="596" y="954"/>
                    </a:lnTo>
                    <a:lnTo>
                      <a:pt x="600" y="961"/>
                    </a:lnTo>
                    <a:lnTo>
                      <a:pt x="603" y="966"/>
                    </a:lnTo>
                    <a:lnTo>
                      <a:pt x="604" y="967"/>
                    </a:lnTo>
                    <a:lnTo>
                      <a:pt x="607" y="970"/>
                    </a:lnTo>
                    <a:lnTo>
                      <a:pt x="609" y="973"/>
                    </a:lnTo>
                    <a:lnTo>
                      <a:pt x="610" y="976"/>
                    </a:lnTo>
                    <a:lnTo>
                      <a:pt x="612" y="978"/>
                    </a:lnTo>
                    <a:lnTo>
                      <a:pt x="613" y="979"/>
                    </a:lnTo>
                    <a:lnTo>
                      <a:pt x="616" y="985"/>
                    </a:lnTo>
                    <a:lnTo>
                      <a:pt x="615" y="987"/>
                    </a:lnTo>
                    <a:lnTo>
                      <a:pt x="615" y="990"/>
                    </a:lnTo>
                    <a:lnTo>
                      <a:pt x="615" y="993"/>
                    </a:lnTo>
                    <a:lnTo>
                      <a:pt x="616" y="998"/>
                    </a:lnTo>
                    <a:lnTo>
                      <a:pt x="619" y="998"/>
                    </a:lnTo>
                    <a:lnTo>
                      <a:pt x="621" y="998"/>
                    </a:lnTo>
                    <a:lnTo>
                      <a:pt x="622" y="1002"/>
                    </a:lnTo>
                    <a:lnTo>
                      <a:pt x="625" y="1005"/>
                    </a:lnTo>
                    <a:lnTo>
                      <a:pt x="628" y="1005"/>
                    </a:lnTo>
                    <a:lnTo>
                      <a:pt x="630" y="1007"/>
                    </a:lnTo>
                    <a:lnTo>
                      <a:pt x="631" y="1011"/>
                    </a:lnTo>
                    <a:lnTo>
                      <a:pt x="631" y="1013"/>
                    </a:lnTo>
                    <a:lnTo>
                      <a:pt x="636" y="1017"/>
                    </a:lnTo>
                    <a:lnTo>
                      <a:pt x="641" y="1022"/>
                    </a:lnTo>
                    <a:lnTo>
                      <a:pt x="642" y="1022"/>
                    </a:lnTo>
                    <a:lnTo>
                      <a:pt x="645" y="1022"/>
                    </a:lnTo>
                    <a:lnTo>
                      <a:pt x="653" y="1036"/>
                    </a:lnTo>
                    <a:lnTo>
                      <a:pt x="660" y="1060"/>
                    </a:lnTo>
                    <a:lnTo>
                      <a:pt x="662" y="1065"/>
                    </a:lnTo>
                    <a:lnTo>
                      <a:pt x="660" y="1069"/>
                    </a:lnTo>
                    <a:lnTo>
                      <a:pt x="660" y="1072"/>
                    </a:lnTo>
                    <a:lnTo>
                      <a:pt x="662" y="1075"/>
                    </a:lnTo>
                    <a:lnTo>
                      <a:pt x="663" y="1080"/>
                    </a:lnTo>
                    <a:lnTo>
                      <a:pt x="663" y="1083"/>
                    </a:lnTo>
                    <a:lnTo>
                      <a:pt x="665" y="1084"/>
                    </a:lnTo>
                    <a:lnTo>
                      <a:pt x="670" y="1089"/>
                    </a:lnTo>
                    <a:lnTo>
                      <a:pt x="671" y="1090"/>
                    </a:lnTo>
                    <a:lnTo>
                      <a:pt x="673" y="1094"/>
                    </a:lnTo>
                    <a:lnTo>
                      <a:pt x="674" y="1098"/>
                    </a:lnTo>
                    <a:lnTo>
                      <a:pt x="674" y="1100"/>
                    </a:lnTo>
                    <a:lnTo>
                      <a:pt x="676" y="1104"/>
                    </a:lnTo>
                    <a:lnTo>
                      <a:pt x="677" y="1107"/>
                    </a:lnTo>
                    <a:lnTo>
                      <a:pt x="680" y="1110"/>
                    </a:lnTo>
                    <a:lnTo>
                      <a:pt x="683" y="1113"/>
                    </a:lnTo>
                    <a:lnTo>
                      <a:pt x="686" y="1115"/>
                    </a:lnTo>
                    <a:lnTo>
                      <a:pt x="689" y="1119"/>
                    </a:lnTo>
                    <a:lnTo>
                      <a:pt x="688" y="1121"/>
                    </a:lnTo>
                    <a:lnTo>
                      <a:pt x="688" y="1124"/>
                    </a:lnTo>
                    <a:lnTo>
                      <a:pt x="689" y="1125"/>
                    </a:lnTo>
                    <a:lnTo>
                      <a:pt x="692" y="1129"/>
                    </a:lnTo>
                    <a:lnTo>
                      <a:pt x="695" y="1130"/>
                    </a:lnTo>
                    <a:lnTo>
                      <a:pt x="697" y="1133"/>
                    </a:lnTo>
                    <a:lnTo>
                      <a:pt x="698" y="1136"/>
                    </a:lnTo>
                    <a:lnTo>
                      <a:pt x="697" y="1136"/>
                    </a:lnTo>
                    <a:lnTo>
                      <a:pt x="697" y="1139"/>
                    </a:lnTo>
                    <a:lnTo>
                      <a:pt x="700" y="1141"/>
                    </a:lnTo>
                    <a:lnTo>
                      <a:pt x="705" y="1141"/>
                    </a:lnTo>
                    <a:lnTo>
                      <a:pt x="706" y="1144"/>
                    </a:lnTo>
                    <a:lnTo>
                      <a:pt x="706" y="1145"/>
                    </a:lnTo>
                    <a:lnTo>
                      <a:pt x="706" y="1148"/>
                    </a:lnTo>
                    <a:lnTo>
                      <a:pt x="705" y="1151"/>
                    </a:lnTo>
                    <a:lnTo>
                      <a:pt x="703" y="1154"/>
                    </a:lnTo>
                    <a:lnTo>
                      <a:pt x="702" y="1156"/>
                    </a:lnTo>
                    <a:lnTo>
                      <a:pt x="702" y="1157"/>
                    </a:lnTo>
                    <a:lnTo>
                      <a:pt x="702" y="1160"/>
                    </a:lnTo>
                    <a:lnTo>
                      <a:pt x="702" y="1164"/>
                    </a:lnTo>
                    <a:lnTo>
                      <a:pt x="703" y="1164"/>
                    </a:lnTo>
                    <a:lnTo>
                      <a:pt x="706" y="1164"/>
                    </a:lnTo>
                    <a:lnTo>
                      <a:pt x="708" y="1164"/>
                    </a:lnTo>
                    <a:lnTo>
                      <a:pt x="714" y="1167"/>
                    </a:lnTo>
                    <a:lnTo>
                      <a:pt x="717" y="1168"/>
                    </a:lnTo>
                    <a:lnTo>
                      <a:pt x="720" y="1168"/>
                    </a:lnTo>
                    <a:lnTo>
                      <a:pt x="723" y="1168"/>
                    </a:lnTo>
                    <a:lnTo>
                      <a:pt x="726" y="1168"/>
                    </a:lnTo>
                    <a:lnTo>
                      <a:pt x="729" y="1168"/>
                    </a:lnTo>
                    <a:lnTo>
                      <a:pt x="732" y="1168"/>
                    </a:lnTo>
                    <a:lnTo>
                      <a:pt x="733" y="1167"/>
                    </a:lnTo>
                    <a:lnTo>
                      <a:pt x="733" y="1165"/>
                    </a:lnTo>
                    <a:lnTo>
                      <a:pt x="735" y="1164"/>
                    </a:lnTo>
                    <a:lnTo>
                      <a:pt x="738" y="1162"/>
                    </a:lnTo>
                    <a:lnTo>
                      <a:pt x="738" y="1164"/>
                    </a:lnTo>
                    <a:lnTo>
                      <a:pt x="740" y="1165"/>
                    </a:lnTo>
                    <a:lnTo>
                      <a:pt x="740" y="1168"/>
                    </a:lnTo>
                    <a:lnTo>
                      <a:pt x="740" y="1170"/>
                    </a:lnTo>
                    <a:lnTo>
                      <a:pt x="741" y="1171"/>
                    </a:lnTo>
                    <a:lnTo>
                      <a:pt x="743" y="1174"/>
                    </a:lnTo>
                    <a:lnTo>
                      <a:pt x="746" y="1174"/>
                    </a:lnTo>
                    <a:lnTo>
                      <a:pt x="747" y="1176"/>
                    </a:lnTo>
                    <a:lnTo>
                      <a:pt x="750" y="1176"/>
                    </a:lnTo>
                    <a:lnTo>
                      <a:pt x="752" y="1177"/>
                    </a:lnTo>
                    <a:lnTo>
                      <a:pt x="752" y="1180"/>
                    </a:lnTo>
                    <a:lnTo>
                      <a:pt x="752" y="1182"/>
                    </a:lnTo>
                    <a:lnTo>
                      <a:pt x="753" y="1186"/>
                    </a:lnTo>
                    <a:lnTo>
                      <a:pt x="755" y="1186"/>
                    </a:lnTo>
                    <a:lnTo>
                      <a:pt x="756" y="1189"/>
                    </a:lnTo>
                    <a:lnTo>
                      <a:pt x="758" y="1188"/>
                    </a:lnTo>
                    <a:lnTo>
                      <a:pt x="761" y="1188"/>
                    </a:lnTo>
                    <a:lnTo>
                      <a:pt x="768" y="1183"/>
                    </a:lnTo>
                    <a:lnTo>
                      <a:pt x="772" y="1183"/>
                    </a:lnTo>
                    <a:lnTo>
                      <a:pt x="772" y="1185"/>
                    </a:lnTo>
                    <a:lnTo>
                      <a:pt x="773" y="1188"/>
                    </a:lnTo>
                    <a:lnTo>
                      <a:pt x="775" y="1191"/>
                    </a:lnTo>
                    <a:lnTo>
                      <a:pt x="776" y="1192"/>
                    </a:lnTo>
                    <a:lnTo>
                      <a:pt x="779" y="1195"/>
                    </a:lnTo>
                    <a:lnTo>
                      <a:pt x="781" y="1197"/>
                    </a:lnTo>
                    <a:lnTo>
                      <a:pt x="784" y="1200"/>
                    </a:lnTo>
                    <a:lnTo>
                      <a:pt x="785" y="1202"/>
                    </a:lnTo>
                    <a:lnTo>
                      <a:pt x="787" y="1203"/>
                    </a:lnTo>
                    <a:lnTo>
                      <a:pt x="788" y="1205"/>
                    </a:lnTo>
                    <a:lnTo>
                      <a:pt x="791" y="1205"/>
                    </a:lnTo>
                    <a:lnTo>
                      <a:pt x="793" y="1203"/>
                    </a:lnTo>
                    <a:lnTo>
                      <a:pt x="794" y="1202"/>
                    </a:lnTo>
                    <a:lnTo>
                      <a:pt x="794" y="1198"/>
                    </a:lnTo>
                    <a:lnTo>
                      <a:pt x="793" y="1192"/>
                    </a:lnTo>
                    <a:lnTo>
                      <a:pt x="793" y="1188"/>
                    </a:lnTo>
                    <a:lnTo>
                      <a:pt x="800" y="1185"/>
                    </a:lnTo>
                    <a:lnTo>
                      <a:pt x="805" y="1182"/>
                    </a:lnTo>
                    <a:lnTo>
                      <a:pt x="807" y="1180"/>
                    </a:lnTo>
                    <a:lnTo>
                      <a:pt x="811" y="1179"/>
                    </a:lnTo>
                    <a:lnTo>
                      <a:pt x="816" y="1177"/>
                    </a:lnTo>
                    <a:lnTo>
                      <a:pt x="819" y="1176"/>
                    </a:lnTo>
                    <a:lnTo>
                      <a:pt x="822" y="1174"/>
                    </a:lnTo>
                    <a:lnTo>
                      <a:pt x="826" y="1171"/>
                    </a:lnTo>
                    <a:lnTo>
                      <a:pt x="831" y="1170"/>
                    </a:lnTo>
                    <a:lnTo>
                      <a:pt x="839" y="1167"/>
                    </a:lnTo>
                    <a:lnTo>
                      <a:pt x="843" y="1164"/>
                    </a:lnTo>
                    <a:lnTo>
                      <a:pt x="849" y="1160"/>
                    </a:lnTo>
                    <a:lnTo>
                      <a:pt x="854" y="1159"/>
                    </a:lnTo>
                    <a:lnTo>
                      <a:pt x="857" y="1157"/>
                    </a:lnTo>
                    <a:lnTo>
                      <a:pt x="863" y="1154"/>
                    </a:lnTo>
                    <a:lnTo>
                      <a:pt x="867" y="1153"/>
                    </a:lnTo>
                    <a:lnTo>
                      <a:pt x="875" y="1150"/>
                    </a:lnTo>
                    <a:lnTo>
                      <a:pt x="881" y="1148"/>
                    </a:lnTo>
                    <a:lnTo>
                      <a:pt x="886" y="1145"/>
                    </a:lnTo>
                    <a:lnTo>
                      <a:pt x="889" y="1145"/>
                    </a:lnTo>
                    <a:lnTo>
                      <a:pt x="893" y="1142"/>
                    </a:lnTo>
                    <a:lnTo>
                      <a:pt x="899" y="1139"/>
                    </a:lnTo>
                    <a:lnTo>
                      <a:pt x="904" y="1138"/>
                    </a:lnTo>
                    <a:lnTo>
                      <a:pt x="910" y="1136"/>
                    </a:lnTo>
                    <a:lnTo>
                      <a:pt x="915" y="1133"/>
                    </a:lnTo>
                    <a:lnTo>
                      <a:pt x="918" y="1130"/>
                    </a:lnTo>
                    <a:lnTo>
                      <a:pt x="921" y="1127"/>
                    </a:lnTo>
                    <a:lnTo>
                      <a:pt x="924" y="1122"/>
                    </a:lnTo>
                    <a:lnTo>
                      <a:pt x="928" y="1119"/>
                    </a:lnTo>
                    <a:lnTo>
                      <a:pt x="931" y="1116"/>
                    </a:lnTo>
                    <a:lnTo>
                      <a:pt x="936" y="1113"/>
                    </a:lnTo>
                    <a:lnTo>
                      <a:pt x="941" y="1107"/>
                    </a:lnTo>
                    <a:lnTo>
                      <a:pt x="947" y="1103"/>
                    </a:lnTo>
                    <a:lnTo>
                      <a:pt x="950" y="1100"/>
                    </a:lnTo>
                    <a:lnTo>
                      <a:pt x="956" y="1095"/>
                    </a:lnTo>
                    <a:lnTo>
                      <a:pt x="959" y="1090"/>
                    </a:lnTo>
                    <a:lnTo>
                      <a:pt x="963" y="1086"/>
                    </a:lnTo>
                    <a:lnTo>
                      <a:pt x="969" y="1081"/>
                    </a:lnTo>
                    <a:lnTo>
                      <a:pt x="976" y="1075"/>
                    </a:lnTo>
                    <a:lnTo>
                      <a:pt x="972" y="1072"/>
                    </a:lnTo>
                    <a:lnTo>
                      <a:pt x="969" y="1068"/>
                    </a:lnTo>
                    <a:lnTo>
                      <a:pt x="965" y="1065"/>
                    </a:lnTo>
                    <a:lnTo>
                      <a:pt x="963" y="1060"/>
                    </a:lnTo>
                    <a:lnTo>
                      <a:pt x="963" y="1057"/>
                    </a:lnTo>
                    <a:lnTo>
                      <a:pt x="962" y="1055"/>
                    </a:lnTo>
                    <a:lnTo>
                      <a:pt x="962" y="1052"/>
                    </a:lnTo>
                    <a:lnTo>
                      <a:pt x="960" y="1049"/>
                    </a:lnTo>
                    <a:lnTo>
                      <a:pt x="960" y="1046"/>
                    </a:lnTo>
                    <a:lnTo>
                      <a:pt x="960" y="1043"/>
                    </a:lnTo>
                    <a:lnTo>
                      <a:pt x="960" y="1040"/>
                    </a:lnTo>
                    <a:lnTo>
                      <a:pt x="962" y="1037"/>
                    </a:lnTo>
                    <a:lnTo>
                      <a:pt x="957" y="1033"/>
                    </a:lnTo>
                    <a:lnTo>
                      <a:pt x="956" y="1030"/>
                    </a:lnTo>
                    <a:lnTo>
                      <a:pt x="953" y="1028"/>
                    </a:lnTo>
                    <a:lnTo>
                      <a:pt x="950" y="1027"/>
                    </a:lnTo>
                    <a:lnTo>
                      <a:pt x="947" y="1025"/>
                    </a:lnTo>
                    <a:lnTo>
                      <a:pt x="944" y="1025"/>
                    </a:lnTo>
                    <a:lnTo>
                      <a:pt x="941" y="1024"/>
                    </a:lnTo>
                    <a:lnTo>
                      <a:pt x="937" y="1022"/>
                    </a:lnTo>
                    <a:lnTo>
                      <a:pt x="933" y="1022"/>
                    </a:lnTo>
                    <a:lnTo>
                      <a:pt x="930" y="1020"/>
                    </a:lnTo>
                    <a:lnTo>
                      <a:pt x="927" y="1020"/>
                    </a:lnTo>
                    <a:lnTo>
                      <a:pt x="924" y="1020"/>
                    </a:lnTo>
                    <a:lnTo>
                      <a:pt x="925" y="1013"/>
                    </a:lnTo>
                    <a:lnTo>
                      <a:pt x="930" y="1010"/>
                    </a:lnTo>
                    <a:lnTo>
                      <a:pt x="931" y="1001"/>
                    </a:lnTo>
                    <a:lnTo>
                      <a:pt x="936" y="995"/>
                    </a:lnTo>
                    <a:lnTo>
                      <a:pt x="937" y="990"/>
                    </a:lnTo>
                    <a:lnTo>
                      <a:pt x="939" y="985"/>
                    </a:lnTo>
                    <a:lnTo>
                      <a:pt x="939" y="981"/>
                    </a:lnTo>
                    <a:lnTo>
                      <a:pt x="937" y="978"/>
                    </a:lnTo>
                    <a:lnTo>
                      <a:pt x="936" y="970"/>
                    </a:lnTo>
                    <a:lnTo>
                      <a:pt x="934" y="966"/>
                    </a:lnTo>
                    <a:lnTo>
                      <a:pt x="933" y="964"/>
                    </a:lnTo>
                    <a:lnTo>
                      <a:pt x="931" y="961"/>
                    </a:lnTo>
                    <a:lnTo>
                      <a:pt x="930" y="957"/>
                    </a:lnTo>
                    <a:lnTo>
                      <a:pt x="928" y="954"/>
                    </a:lnTo>
                    <a:lnTo>
                      <a:pt x="927" y="950"/>
                    </a:lnTo>
                    <a:lnTo>
                      <a:pt x="924" y="949"/>
                    </a:lnTo>
                    <a:lnTo>
                      <a:pt x="921" y="946"/>
                    </a:lnTo>
                    <a:lnTo>
                      <a:pt x="918" y="941"/>
                    </a:lnTo>
                    <a:lnTo>
                      <a:pt x="915" y="940"/>
                    </a:lnTo>
                    <a:lnTo>
                      <a:pt x="910" y="934"/>
                    </a:lnTo>
                    <a:lnTo>
                      <a:pt x="909" y="926"/>
                    </a:lnTo>
                    <a:lnTo>
                      <a:pt x="907" y="919"/>
                    </a:lnTo>
                    <a:lnTo>
                      <a:pt x="907" y="917"/>
                    </a:lnTo>
                    <a:lnTo>
                      <a:pt x="899" y="893"/>
                    </a:lnTo>
                    <a:lnTo>
                      <a:pt x="898" y="870"/>
                    </a:lnTo>
                    <a:lnTo>
                      <a:pt x="895" y="850"/>
                    </a:lnTo>
                    <a:lnTo>
                      <a:pt x="893" y="841"/>
                    </a:lnTo>
                    <a:lnTo>
                      <a:pt x="890" y="829"/>
                    </a:lnTo>
                    <a:lnTo>
                      <a:pt x="889" y="820"/>
                    </a:lnTo>
                    <a:lnTo>
                      <a:pt x="887" y="814"/>
                    </a:lnTo>
                    <a:lnTo>
                      <a:pt x="887" y="807"/>
                    </a:lnTo>
                    <a:lnTo>
                      <a:pt x="886" y="801"/>
                    </a:lnTo>
                    <a:lnTo>
                      <a:pt x="884" y="797"/>
                    </a:lnTo>
                    <a:lnTo>
                      <a:pt x="884" y="788"/>
                    </a:lnTo>
                    <a:lnTo>
                      <a:pt x="884" y="780"/>
                    </a:lnTo>
                    <a:lnTo>
                      <a:pt x="883" y="774"/>
                    </a:lnTo>
                    <a:lnTo>
                      <a:pt x="883" y="768"/>
                    </a:lnTo>
                    <a:lnTo>
                      <a:pt x="880" y="763"/>
                    </a:lnTo>
                    <a:lnTo>
                      <a:pt x="880" y="759"/>
                    </a:lnTo>
                    <a:lnTo>
                      <a:pt x="877" y="754"/>
                    </a:lnTo>
                    <a:lnTo>
                      <a:pt x="877" y="750"/>
                    </a:lnTo>
                    <a:lnTo>
                      <a:pt x="878" y="747"/>
                    </a:lnTo>
                    <a:lnTo>
                      <a:pt x="875" y="739"/>
                    </a:lnTo>
                    <a:lnTo>
                      <a:pt x="877" y="734"/>
                    </a:lnTo>
                    <a:lnTo>
                      <a:pt x="875" y="727"/>
                    </a:lnTo>
                    <a:lnTo>
                      <a:pt x="874" y="724"/>
                    </a:lnTo>
                    <a:lnTo>
                      <a:pt x="874" y="721"/>
                    </a:lnTo>
                    <a:lnTo>
                      <a:pt x="875" y="716"/>
                    </a:lnTo>
                    <a:lnTo>
                      <a:pt x="874" y="715"/>
                    </a:lnTo>
                    <a:lnTo>
                      <a:pt x="869" y="715"/>
                    </a:lnTo>
                    <a:lnTo>
                      <a:pt x="863" y="713"/>
                    </a:lnTo>
                    <a:lnTo>
                      <a:pt x="857" y="710"/>
                    </a:lnTo>
                    <a:lnTo>
                      <a:pt x="852" y="707"/>
                    </a:lnTo>
                    <a:lnTo>
                      <a:pt x="848" y="702"/>
                    </a:lnTo>
                    <a:lnTo>
                      <a:pt x="845" y="698"/>
                    </a:lnTo>
                    <a:lnTo>
                      <a:pt x="848" y="695"/>
                    </a:lnTo>
                    <a:lnTo>
                      <a:pt x="851" y="692"/>
                    </a:lnTo>
                    <a:lnTo>
                      <a:pt x="854" y="689"/>
                    </a:lnTo>
                    <a:lnTo>
                      <a:pt x="858" y="687"/>
                    </a:lnTo>
                    <a:lnTo>
                      <a:pt x="863" y="686"/>
                    </a:lnTo>
                    <a:lnTo>
                      <a:pt x="869" y="687"/>
                    </a:lnTo>
                    <a:lnTo>
                      <a:pt x="875" y="689"/>
                    </a:lnTo>
                    <a:lnTo>
                      <a:pt x="878" y="693"/>
                    </a:lnTo>
                    <a:lnTo>
                      <a:pt x="880" y="696"/>
                    </a:lnTo>
                    <a:lnTo>
                      <a:pt x="883" y="699"/>
                    </a:lnTo>
                    <a:lnTo>
                      <a:pt x="886" y="702"/>
                    </a:lnTo>
                    <a:lnTo>
                      <a:pt x="889" y="707"/>
                    </a:lnTo>
                    <a:lnTo>
                      <a:pt x="890" y="709"/>
                    </a:lnTo>
                    <a:lnTo>
                      <a:pt x="895" y="712"/>
                    </a:lnTo>
                    <a:lnTo>
                      <a:pt x="898" y="713"/>
                    </a:lnTo>
                    <a:lnTo>
                      <a:pt x="902" y="716"/>
                    </a:lnTo>
                    <a:lnTo>
                      <a:pt x="905" y="716"/>
                    </a:lnTo>
                    <a:lnTo>
                      <a:pt x="909" y="718"/>
                    </a:lnTo>
                    <a:lnTo>
                      <a:pt x="912" y="718"/>
                    </a:lnTo>
                    <a:lnTo>
                      <a:pt x="915" y="718"/>
                    </a:lnTo>
                    <a:lnTo>
                      <a:pt x="919" y="719"/>
                    </a:lnTo>
                    <a:lnTo>
                      <a:pt x="924" y="719"/>
                    </a:lnTo>
                    <a:lnTo>
                      <a:pt x="927" y="719"/>
                    </a:lnTo>
                    <a:lnTo>
                      <a:pt x="931" y="721"/>
                    </a:lnTo>
                    <a:lnTo>
                      <a:pt x="934" y="721"/>
                    </a:lnTo>
                    <a:lnTo>
                      <a:pt x="937" y="722"/>
                    </a:lnTo>
                    <a:lnTo>
                      <a:pt x="942" y="722"/>
                    </a:lnTo>
                    <a:lnTo>
                      <a:pt x="945" y="722"/>
                    </a:lnTo>
                    <a:lnTo>
                      <a:pt x="950" y="722"/>
                    </a:lnTo>
                    <a:lnTo>
                      <a:pt x="954" y="722"/>
                    </a:lnTo>
                    <a:lnTo>
                      <a:pt x="965" y="713"/>
                    </a:lnTo>
                    <a:lnTo>
                      <a:pt x="971" y="709"/>
                    </a:lnTo>
                    <a:lnTo>
                      <a:pt x="977" y="706"/>
                    </a:lnTo>
                    <a:lnTo>
                      <a:pt x="982" y="702"/>
                    </a:lnTo>
                    <a:lnTo>
                      <a:pt x="992" y="695"/>
                    </a:lnTo>
                    <a:lnTo>
                      <a:pt x="998" y="690"/>
                    </a:lnTo>
                    <a:lnTo>
                      <a:pt x="1011" y="678"/>
                    </a:lnTo>
                    <a:lnTo>
                      <a:pt x="1020" y="674"/>
                    </a:lnTo>
                    <a:lnTo>
                      <a:pt x="1024" y="668"/>
                    </a:lnTo>
                    <a:lnTo>
                      <a:pt x="1030" y="660"/>
                    </a:lnTo>
                    <a:lnTo>
                      <a:pt x="1036" y="652"/>
                    </a:lnTo>
                    <a:lnTo>
                      <a:pt x="1041" y="648"/>
                    </a:lnTo>
                    <a:lnTo>
                      <a:pt x="1047" y="637"/>
                    </a:lnTo>
                    <a:lnTo>
                      <a:pt x="1053" y="629"/>
                    </a:lnTo>
                    <a:lnTo>
                      <a:pt x="1058" y="623"/>
                    </a:lnTo>
                    <a:lnTo>
                      <a:pt x="1062" y="617"/>
                    </a:lnTo>
                    <a:lnTo>
                      <a:pt x="1068" y="610"/>
                    </a:lnTo>
                    <a:lnTo>
                      <a:pt x="1070" y="607"/>
                    </a:lnTo>
                    <a:lnTo>
                      <a:pt x="1073" y="605"/>
                    </a:lnTo>
                    <a:lnTo>
                      <a:pt x="1078" y="605"/>
                    </a:lnTo>
                    <a:lnTo>
                      <a:pt x="1081" y="604"/>
                    </a:lnTo>
                    <a:lnTo>
                      <a:pt x="1085" y="604"/>
                    </a:lnTo>
                    <a:lnTo>
                      <a:pt x="1088" y="604"/>
                    </a:lnTo>
                    <a:lnTo>
                      <a:pt x="1093" y="602"/>
                    </a:lnTo>
                    <a:lnTo>
                      <a:pt x="1097" y="602"/>
                    </a:lnTo>
                    <a:lnTo>
                      <a:pt x="1102" y="601"/>
                    </a:lnTo>
                    <a:lnTo>
                      <a:pt x="1106" y="596"/>
                    </a:lnTo>
                    <a:lnTo>
                      <a:pt x="1113" y="594"/>
                    </a:lnTo>
                    <a:lnTo>
                      <a:pt x="1117" y="590"/>
                    </a:lnTo>
                    <a:lnTo>
                      <a:pt x="1125" y="585"/>
                    </a:lnTo>
                    <a:lnTo>
                      <a:pt x="1129" y="582"/>
                    </a:lnTo>
                    <a:lnTo>
                      <a:pt x="1137" y="579"/>
                    </a:lnTo>
                    <a:lnTo>
                      <a:pt x="1141" y="579"/>
                    </a:lnTo>
                    <a:lnTo>
                      <a:pt x="1146" y="578"/>
                    </a:lnTo>
                    <a:lnTo>
                      <a:pt x="1151" y="576"/>
                    </a:lnTo>
                    <a:lnTo>
                      <a:pt x="1157" y="575"/>
                    </a:lnTo>
                    <a:lnTo>
                      <a:pt x="1161" y="575"/>
                    </a:lnTo>
                    <a:lnTo>
                      <a:pt x="1166" y="573"/>
                    </a:lnTo>
                    <a:lnTo>
                      <a:pt x="1170" y="572"/>
                    </a:lnTo>
                    <a:lnTo>
                      <a:pt x="1175" y="572"/>
                    </a:lnTo>
                    <a:lnTo>
                      <a:pt x="1180" y="570"/>
                    </a:lnTo>
                    <a:lnTo>
                      <a:pt x="1184" y="570"/>
                    </a:lnTo>
                    <a:lnTo>
                      <a:pt x="1190" y="569"/>
                    </a:lnTo>
                    <a:lnTo>
                      <a:pt x="1193" y="567"/>
                    </a:lnTo>
                    <a:lnTo>
                      <a:pt x="1196" y="566"/>
                    </a:lnTo>
                    <a:lnTo>
                      <a:pt x="1198" y="564"/>
                    </a:lnTo>
                    <a:lnTo>
                      <a:pt x="1198" y="561"/>
                    </a:lnTo>
                    <a:lnTo>
                      <a:pt x="1198" y="558"/>
                    </a:lnTo>
                    <a:lnTo>
                      <a:pt x="1196" y="555"/>
                    </a:lnTo>
                    <a:lnTo>
                      <a:pt x="1196" y="552"/>
                    </a:lnTo>
                    <a:lnTo>
                      <a:pt x="1195" y="547"/>
                    </a:lnTo>
                    <a:lnTo>
                      <a:pt x="1195" y="546"/>
                    </a:lnTo>
                    <a:lnTo>
                      <a:pt x="1192" y="534"/>
                    </a:lnTo>
                    <a:lnTo>
                      <a:pt x="1192" y="531"/>
                    </a:lnTo>
                    <a:lnTo>
                      <a:pt x="1190" y="528"/>
                    </a:lnTo>
                    <a:lnTo>
                      <a:pt x="1190" y="526"/>
                    </a:lnTo>
                    <a:lnTo>
                      <a:pt x="1190" y="523"/>
                    </a:lnTo>
                    <a:lnTo>
                      <a:pt x="1189" y="521"/>
                    </a:lnTo>
                    <a:lnTo>
                      <a:pt x="1189" y="518"/>
                    </a:lnTo>
                    <a:lnTo>
                      <a:pt x="1189" y="517"/>
                    </a:lnTo>
                    <a:lnTo>
                      <a:pt x="1189" y="514"/>
                    </a:lnTo>
                    <a:lnTo>
                      <a:pt x="1187" y="512"/>
                    </a:lnTo>
                    <a:lnTo>
                      <a:pt x="1187" y="511"/>
                    </a:lnTo>
                    <a:lnTo>
                      <a:pt x="1186" y="506"/>
                    </a:lnTo>
                    <a:lnTo>
                      <a:pt x="1184" y="503"/>
                    </a:lnTo>
                    <a:lnTo>
                      <a:pt x="1176" y="496"/>
                    </a:lnTo>
                    <a:lnTo>
                      <a:pt x="1167" y="485"/>
                    </a:lnTo>
                    <a:lnTo>
                      <a:pt x="1157" y="482"/>
                    </a:lnTo>
                    <a:lnTo>
                      <a:pt x="1160" y="476"/>
                    </a:lnTo>
                    <a:lnTo>
                      <a:pt x="1161" y="474"/>
                    </a:lnTo>
                    <a:lnTo>
                      <a:pt x="1163" y="470"/>
                    </a:lnTo>
                    <a:lnTo>
                      <a:pt x="1167" y="461"/>
                    </a:lnTo>
                    <a:lnTo>
                      <a:pt x="1167" y="459"/>
                    </a:lnTo>
                    <a:lnTo>
                      <a:pt x="1169" y="454"/>
                    </a:lnTo>
                    <a:lnTo>
                      <a:pt x="1173" y="444"/>
                    </a:lnTo>
                    <a:lnTo>
                      <a:pt x="1183" y="420"/>
                    </a:lnTo>
                    <a:lnTo>
                      <a:pt x="1187" y="420"/>
                    </a:lnTo>
                    <a:lnTo>
                      <a:pt x="1192" y="420"/>
                    </a:lnTo>
                    <a:lnTo>
                      <a:pt x="1201" y="398"/>
                    </a:lnTo>
                    <a:lnTo>
                      <a:pt x="1204" y="398"/>
                    </a:lnTo>
                    <a:lnTo>
                      <a:pt x="1208" y="401"/>
                    </a:lnTo>
                    <a:lnTo>
                      <a:pt x="1210" y="404"/>
                    </a:lnTo>
                    <a:lnTo>
                      <a:pt x="1211" y="407"/>
                    </a:lnTo>
                    <a:lnTo>
                      <a:pt x="1213" y="410"/>
                    </a:lnTo>
                    <a:lnTo>
                      <a:pt x="1215" y="413"/>
                    </a:lnTo>
                    <a:lnTo>
                      <a:pt x="1218" y="415"/>
                    </a:lnTo>
                    <a:lnTo>
                      <a:pt x="1221" y="415"/>
                    </a:lnTo>
                    <a:lnTo>
                      <a:pt x="1225" y="415"/>
                    </a:lnTo>
                    <a:lnTo>
                      <a:pt x="1228" y="415"/>
                    </a:lnTo>
                    <a:lnTo>
                      <a:pt x="1233" y="410"/>
                    </a:lnTo>
                    <a:lnTo>
                      <a:pt x="1242" y="409"/>
                    </a:lnTo>
                    <a:lnTo>
                      <a:pt x="1245" y="409"/>
                    </a:lnTo>
                    <a:lnTo>
                      <a:pt x="1250" y="409"/>
                    </a:lnTo>
                    <a:lnTo>
                      <a:pt x="1256" y="409"/>
                    </a:lnTo>
                    <a:lnTo>
                      <a:pt x="1262" y="409"/>
                    </a:lnTo>
                    <a:lnTo>
                      <a:pt x="1266" y="409"/>
                    </a:lnTo>
                    <a:lnTo>
                      <a:pt x="1274" y="409"/>
                    </a:lnTo>
                    <a:lnTo>
                      <a:pt x="1282" y="409"/>
                    </a:lnTo>
                    <a:lnTo>
                      <a:pt x="1289" y="410"/>
                    </a:lnTo>
                    <a:lnTo>
                      <a:pt x="1295" y="409"/>
                    </a:lnTo>
                    <a:lnTo>
                      <a:pt x="1301" y="409"/>
                    </a:lnTo>
                    <a:lnTo>
                      <a:pt x="1309" y="409"/>
                    </a:lnTo>
                    <a:lnTo>
                      <a:pt x="1315" y="409"/>
                    </a:lnTo>
                    <a:lnTo>
                      <a:pt x="1321" y="409"/>
                    </a:lnTo>
                    <a:lnTo>
                      <a:pt x="1329" y="409"/>
                    </a:lnTo>
                    <a:lnTo>
                      <a:pt x="1335" y="409"/>
                    </a:lnTo>
                    <a:lnTo>
                      <a:pt x="1341" y="406"/>
                    </a:lnTo>
                    <a:lnTo>
                      <a:pt x="1342" y="403"/>
                    </a:lnTo>
                    <a:lnTo>
                      <a:pt x="1347" y="398"/>
                    </a:lnTo>
                    <a:lnTo>
                      <a:pt x="1353" y="395"/>
                    </a:lnTo>
                    <a:lnTo>
                      <a:pt x="1382" y="363"/>
                    </a:lnTo>
                    <a:lnTo>
                      <a:pt x="1385" y="360"/>
                    </a:lnTo>
                    <a:lnTo>
                      <a:pt x="1390" y="354"/>
                    </a:lnTo>
                    <a:lnTo>
                      <a:pt x="1391" y="353"/>
                    </a:lnTo>
                    <a:lnTo>
                      <a:pt x="1400" y="342"/>
                    </a:lnTo>
                    <a:lnTo>
                      <a:pt x="1408" y="336"/>
                    </a:lnTo>
                    <a:lnTo>
                      <a:pt x="1411" y="336"/>
                    </a:lnTo>
                    <a:lnTo>
                      <a:pt x="1414" y="334"/>
                    </a:lnTo>
                    <a:lnTo>
                      <a:pt x="1420" y="331"/>
                    </a:lnTo>
                    <a:lnTo>
                      <a:pt x="1428" y="328"/>
                    </a:lnTo>
                    <a:lnTo>
                      <a:pt x="1434" y="327"/>
                    </a:lnTo>
                    <a:lnTo>
                      <a:pt x="1440" y="324"/>
                    </a:lnTo>
                    <a:lnTo>
                      <a:pt x="1444" y="324"/>
                    </a:lnTo>
                    <a:lnTo>
                      <a:pt x="1449" y="322"/>
                    </a:lnTo>
                    <a:lnTo>
                      <a:pt x="1455" y="321"/>
                    </a:lnTo>
                    <a:lnTo>
                      <a:pt x="1461" y="319"/>
                    </a:lnTo>
                    <a:lnTo>
                      <a:pt x="1467" y="319"/>
                    </a:lnTo>
                    <a:lnTo>
                      <a:pt x="1470" y="318"/>
                    </a:lnTo>
                    <a:lnTo>
                      <a:pt x="1476" y="315"/>
                    </a:lnTo>
                    <a:lnTo>
                      <a:pt x="1482" y="315"/>
                    </a:lnTo>
                    <a:lnTo>
                      <a:pt x="1487" y="313"/>
                    </a:lnTo>
                    <a:lnTo>
                      <a:pt x="1493" y="311"/>
                    </a:lnTo>
                    <a:lnTo>
                      <a:pt x="1499" y="310"/>
                    </a:lnTo>
                    <a:lnTo>
                      <a:pt x="1505" y="308"/>
                    </a:lnTo>
                    <a:lnTo>
                      <a:pt x="1513" y="305"/>
                    </a:lnTo>
                    <a:lnTo>
                      <a:pt x="1517" y="305"/>
                    </a:lnTo>
                    <a:lnTo>
                      <a:pt x="1521" y="302"/>
                    </a:lnTo>
                    <a:lnTo>
                      <a:pt x="1528" y="302"/>
                    </a:lnTo>
                    <a:lnTo>
                      <a:pt x="1531" y="302"/>
                    </a:lnTo>
                    <a:lnTo>
                      <a:pt x="1539" y="299"/>
                    </a:lnTo>
                    <a:lnTo>
                      <a:pt x="1560" y="283"/>
                    </a:lnTo>
                    <a:lnTo>
                      <a:pt x="1565" y="281"/>
                    </a:lnTo>
                    <a:lnTo>
                      <a:pt x="1568" y="278"/>
                    </a:lnTo>
                    <a:lnTo>
                      <a:pt x="1571" y="276"/>
                    </a:lnTo>
                    <a:lnTo>
                      <a:pt x="1575" y="263"/>
                    </a:lnTo>
                    <a:lnTo>
                      <a:pt x="1572" y="238"/>
                    </a:lnTo>
                    <a:lnTo>
                      <a:pt x="1578" y="235"/>
                    </a:lnTo>
                    <a:lnTo>
                      <a:pt x="1586" y="232"/>
                    </a:lnTo>
                    <a:lnTo>
                      <a:pt x="1589" y="232"/>
                    </a:lnTo>
                    <a:lnTo>
                      <a:pt x="1630" y="216"/>
                    </a:lnTo>
                    <a:lnTo>
                      <a:pt x="1632" y="193"/>
                    </a:lnTo>
                    <a:lnTo>
                      <a:pt x="1635" y="193"/>
                    </a:lnTo>
                    <a:lnTo>
                      <a:pt x="1636" y="193"/>
                    </a:lnTo>
                    <a:lnTo>
                      <a:pt x="1642" y="191"/>
                    </a:lnTo>
                    <a:lnTo>
                      <a:pt x="1647" y="187"/>
                    </a:lnTo>
                    <a:lnTo>
                      <a:pt x="1648" y="179"/>
                    </a:lnTo>
                    <a:lnTo>
                      <a:pt x="1645" y="150"/>
                    </a:lnTo>
                    <a:lnTo>
                      <a:pt x="1645" y="147"/>
                    </a:lnTo>
                    <a:lnTo>
                      <a:pt x="1644" y="144"/>
                    </a:lnTo>
                    <a:lnTo>
                      <a:pt x="1644" y="138"/>
                    </a:lnTo>
                    <a:lnTo>
                      <a:pt x="1645" y="132"/>
                    </a:lnTo>
                    <a:lnTo>
                      <a:pt x="1647" y="127"/>
                    </a:lnTo>
                    <a:lnTo>
                      <a:pt x="1647" y="124"/>
                    </a:lnTo>
                    <a:lnTo>
                      <a:pt x="1648" y="118"/>
                    </a:lnTo>
                    <a:lnTo>
                      <a:pt x="1650" y="114"/>
                    </a:lnTo>
                    <a:lnTo>
                      <a:pt x="1651" y="112"/>
                    </a:lnTo>
                    <a:lnTo>
                      <a:pt x="1654" y="112"/>
                    </a:lnTo>
                    <a:lnTo>
                      <a:pt x="1656" y="112"/>
                    </a:lnTo>
                    <a:lnTo>
                      <a:pt x="1658" y="112"/>
                    </a:lnTo>
                    <a:lnTo>
                      <a:pt x="1659" y="112"/>
                    </a:lnTo>
                    <a:lnTo>
                      <a:pt x="1661" y="114"/>
                    </a:lnTo>
                    <a:lnTo>
                      <a:pt x="1664" y="115"/>
                    </a:lnTo>
                    <a:lnTo>
                      <a:pt x="1665" y="115"/>
                    </a:lnTo>
                    <a:lnTo>
                      <a:pt x="1667" y="112"/>
                    </a:lnTo>
                    <a:lnTo>
                      <a:pt x="1667" y="109"/>
                    </a:lnTo>
                    <a:lnTo>
                      <a:pt x="1667" y="105"/>
                    </a:lnTo>
                    <a:lnTo>
                      <a:pt x="1667" y="102"/>
                    </a:lnTo>
                    <a:lnTo>
                      <a:pt x="1667" y="100"/>
                    </a:lnTo>
                    <a:lnTo>
                      <a:pt x="1667" y="94"/>
                    </a:lnTo>
                    <a:lnTo>
                      <a:pt x="1665" y="86"/>
                    </a:lnTo>
                    <a:lnTo>
                      <a:pt x="1665" y="83"/>
                    </a:lnTo>
                    <a:lnTo>
                      <a:pt x="1667" y="83"/>
                    </a:lnTo>
                    <a:lnTo>
                      <a:pt x="1671" y="82"/>
                    </a:lnTo>
                    <a:lnTo>
                      <a:pt x="1674" y="82"/>
                    </a:lnTo>
                    <a:lnTo>
                      <a:pt x="1677" y="80"/>
                    </a:lnTo>
                    <a:lnTo>
                      <a:pt x="1679" y="80"/>
                    </a:lnTo>
                    <a:lnTo>
                      <a:pt x="1680" y="80"/>
                    </a:lnTo>
                    <a:lnTo>
                      <a:pt x="1683" y="80"/>
                    </a:lnTo>
                    <a:lnTo>
                      <a:pt x="1685" y="83"/>
                    </a:lnTo>
                    <a:lnTo>
                      <a:pt x="1686" y="83"/>
                    </a:lnTo>
                    <a:lnTo>
                      <a:pt x="1688" y="85"/>
                    </a:lnTo>
                    <a:lnTo>
                      <a:pt x="1689" y="88"/>
                    </a:lnTo>
                    <a:lnTo>
                      <a:pt x="1693" y="89"/>
                    </a:lnTo>
                    <a:lnTo>
                      <a:pt x="1702" y="89"/>
                    </a:lnTo>
                    <a:lnTo>
                      <a:pt x="1706" y="89"/>
                    </a:lnTo>
                    <a:lnTo>
                      <a:pt x="1711" y="91"/>
                    </a:lnTo>
                    <a:lnTo>
                      <a:pt x="1715" y="91"/>
                    </a:lnTo>
                    <a:lnTo>
                      <a:pt x="1718" y="91"/>
                    </a:lnTo>
                    <a:lnTo>
                      <a:pt x="1720" y="92"/>
                    </a:lnTo>
                    <a:lnTo>
                      <a:pt x="1721" y="92"/>
                    </a:lnTo>
                    <a:lnTo>
                      <a:pt x="1723" y="94"/>
                    </a:lnTo>
                    <a:lnTo>
                      <a:pt x="1724" y="97"/>
                    </a:lnTo>
                    <a:lnTo>
                      <a:pt x="1724" y="98"/>
                    </a:lnTo>
                    <a:lnTo>
                      <a:pt x="1723" y="98"/>
                    </a:lnTo>
                    <a:lnTo>
                      <a:pt x="1723" y="102"/>
                    </a:lnTo>
                    <a:lnTo>
                      <a:pt x="1720" y="103"/>
                    </a:lnTo>
                    <a:lnTo>
                      <a:pt x="1718" y="105"/>
                    </a:lnTo>
                    <a:lnTo>
                      <a:pt x="1718" y="106"/>
                    </a:lnTo>
                    <a:lnTo>
                      <a:pt x="1715" y="109"/>
                    </a:lnTo>
                    <a:lnTo>
                      <a:pt x="1712" y="112"/>
                    </a:lnTo>
                    <a:lnTo>
                      <a:pt x="1709" y="117"/>
                    </a:lnTo>
                    <a:lnTo>
                      <a:pt x="1706" y="118"/>
                    </a:lnTo>
                    <a:lnTo>
                      <a:pt x="1705" y="121"/>
                    </a:lnTo>
                    <a:lnTo>
                      <a:pt x="1705" y="123"/>
                    </a:lnTo>
                    <a:lnTo>
                      <a:pt x="1708" y="123"/>
                    </a:lnTo>
                    <a:lnTo>
                      <a:pt x="1711" y="123"/>
                    </a:lnTo>
                    <a:lnTo>
                      <a:pt x="1712" y="123"/>
                    </a:lnTo>
                    <a:lnTo>
                      <a:pt x="1715" y="123"/>
                    </a:lnTo>
                    <a:lnTo>
                      <a:pt x="1717" y="124"/>
                    </a:lnTo>
                    <a:lnTo>
                      <a:pt x="1732" y="123"/>
                    </a:lnTo>
                    <a:lnTo>
                      <a:pt x="1735" y="123"/>
                    </a:lnTo>
                    <a:lnTo>
                      <a:pt x="1738" y="123"/>
                    </a:lnTo>
                    <a:lnTo>
                      <a:pt x="1740" y="123"/>
                    </a:lnTo>
                    <a:lnTo>
                      <a:pt x="1741" y="121"/>
                    </a:lnTo>
                    <a:lnTo>
                      <a:pt x="1741" y="120"/>
                    </a:lnTo>
                    <a:lnTo>
                      <a:pt x="1741" y="118"/>
                    </a:lnTo>
                    <a:lnTo>
                      <a:pt x="1743" y="118"/>
                    </a:lnTo>
                    <a:lnTo>
                      <a:pt x="1744" y="117"/>
                    </a:lnTo>
                    <a:lnTo>
                      <a:pt x="1747" y="117"/>
                    </a:lnTo>
                    <a:lnTo>
                      <a:pt x="1749" y="117"/>
                    </a:lnTo>
                    <a:lnTo>
                      <a:pt x="1750" y="117"/>
                    </a:lnTo>
                    <a:lnTo>
                      <a:pt x="1755" y="117"/>
                    </a:lnTo>
                    <a:lnTo>
                      <a:pt x="1756" y="117"/>
                    </a:lnTo>
                    <a:lnTo>
                      <a:pt x="1760" y="115"/>
                    </a:lnTo>
                    <a:lnTo>
                      <a:pt x="1760" y="112"/>
                    </a:lnTo>
                    <a:lnTo>
                      <a:pt x="1761" y="105"/>
                    </a:lnTo>
                    <a:lnTo>
                      <a:pt x="1761" y="103"/>
                    </a:lnTo>
                    <a:lnTo>
                      <a:pt x="1761" y="100"/>
                    </a:lnTo>
                    <a:lnTo>
                      <a:pt x="1761" y="98"/>
                    </a:lnTo>
                    <a:lnTo>
                      <a:pt x="1760" y="94"/>
                    </a:lnTo>
                    <a:lnTo>
                      <a:pt x="1758" y="91"/>
                    </a:lnTo>
                    <a:lnTo>
                      <a:pt x="1758" y="86"/>
                    </a:lnTo>
                    <a:lnTo>
                      <a:pt x="1758" y="83"/>
                    </a:lnTo>
                    <a:lnTo>
                      <a:pt x="1758" y="82"/>
                    </a:lnTo>
                    <a:lnTo>
                      <a:pt x="1761" y="80"/>
                    </a:lnTo>
                    <a:lnTo>
                      <a:pt x="1763" y="80"/>
                    </a:lnTo>
                    <a:lnTo>
                      <a:pt x="1766" y="80"/>
                    </a:lnTo>
                    <a:lnTo>
                      <a:pt x="1766" y="79"/>
                    </a:lnTo>
                    <a:lnTo>
                      <a:pt x="1763" y="76"/>
                    </a:lnTo>
                    <a:lnTo>
                      <a:pt x="1763" y="74"/>
                    </a:lnTo>
                    <a:lnTo>
                      <a:pt x="1761" y="73"/>
                    </a:lnTo>
                    <a:lnTo>
                      <a:pt x="1760" y="71"/>
                    </a:lnTo>
                    <a:lnTo>
                      <a:pt x="1760" y="68"/>
                    </a:lnTo>
                    <a:lnTo>
                      <a:pt x="1758" y="67"/>
                    </a:lnTo>
                    <a:lnTo>
                      <a:pt x="1755" y="63"/>
                    </a:lnTo>
                    <a:lnTo>
                      <a:pt x="1750" y="54"/>
                    </a:lnTo>
                    <a:lnTo>
                      <a:pt x="1747" y="50"/>
                    </a:lnTo>
                    <a:lnTo>
                      <a:pt x="1744" y="45"/>
                    </a:lnTo>
                    <a:lnTo>
                      <a:pt x="1741" y="41"/>
                    </a:lnTo>
                    <a:lnTo>
                      <a:pt x="1741" y="25"/>
                    </a:lnTo>
                    <a:lnTo>
                      <a:pt x="1741" y="16"/>
                    </a:lnTo>
                    <a:lnTo>
                      <a:pt x="1740" y="12"/>
                    </a:lnTo>
                    <a:lnTo>
                      <a:pt x="1741" y="6"/>
                    </a:lnTo>
                    <a:lnTo>
                      <a:pt x="1740" y="1"/>
                    </a:lnTo>
                    <a:lnTo>
                      <a:pt x="1741" y="3"/>
                    </a:lnTo>
                    <a:lnTo>
                      <a:pt x="1744" y="3"/>
                    </a:lnTo>
                    <a:lnTo>
                      <a:pt x="1749" y="4"/>
                    </a:lnTo>
                    <a:lnTo>
                      <a:pt x="1756" y="6"/>
                    </a:lnTo>
                    <a:lnTo>
                      <a:pt x="1764" y="9"/>
                    </a:lnTo>
                    <a:lnTo>
                      <a:pt x="1769" y="9"/>
                    </a:lnTo>
                    <a:lnTo>
                      <a:pt x="1772" y="10"/>
                    </a:lnTo>
                    <a:lnTo>
                      <a:pt x="1779" y="12"/>
                    </a:lnTo>
                    <a:lnTo>
                      <a:pt x="1782" y="13"/>
                    </a:lnTo>
                    <a:lnTo>
                      <a:pt x="1784" y="15"/>
                    </a:lnTo>
                    <a:lnTo>
                      <a:pt x="1787" y="25"/>
                    </a:lnTo>
                    <a:lnTo>
                      <a:pt x="1790" y="42"/>
                    </a:lnTo>
                    <a:lnTo>
                      <a:pt x="1790" y="53"/>
                    </a:lnTo>
                    <a:lnTo>
                      <a:pt x="1798" y="56"/>
                    </a:lnTo>
                    <a:lnTo>
                      <a:pt x="1802" y="56"/>
                    </a:lnTo>
                    <a:lnTo>
                      <a:pt x="1808" y="56"/>
                    </a:lnTo>
                    <a:lnTo>
                      <a:pt x="1813" y="56"/>
                    </a:lnTo>
                    <a:lnTo>
                      <a:pt x="1816" y="56"/>
                    </a:lnTo>
                    <a:lnTo>
                      <a:pt x="1820" y="56"/>
                    </a:lnTo>
                    <a:lnTo>
                      <a:pt x="1823" y="54"/>
                    </a:lnTo>
                    <a:lnTo>
                      <a:pt x="1826" y="56"/>
                    </a:lnTo>
                    <a:lnTo>
                      <a:pt x="1828" y="56"/>
                    </a:lnTo>
                    <a:lnTo>
                      <a:pt x="1831" y="59"/>
                    </a:lnTo>
                    <a:lnTo>
                      <a:pt x="1836" y="60"/>
                    </a:lnTo>
                    <a:lnTo>
                      <a:pt x="1840" y="60"/>
                    </a:lnTo>
                    <a:lnTo>
                      <a:pt x="1843" y="60"/>
                    </a:lnTo>
                    <a:lnTo>
                      <a:pt x="1846" y="60"/>
                    </a:lnTo>
                    <a:lnTo>
                      <a:pt x="1849" y="59"/>
                    </a:lnTo>
                    <a:lnTo>
                      <a:pt x="1843" y="60"/>
                    </a:lnTo>
                    <a:lnTo>
                      <a:pt x="1846" y="60"/>
                    </a:lnTo>
                    <a:lnTo>
                      <a:pt x="1849" y="59"/>
                    </a:lnTo>
                    <a:lnTo>
                      <a:pt x="1858" y="57"/>
                    </a:lnTo>
                    <a:lnTo>
                      <a:pt x="1860" y="57"/>
                    </a:lnTo>
                    <a:lnTo>
                      <a:pt x="1863" y="57"/>
                    </a:lnTo>
                    <a:lnTo>
                      <a:pt x="1866" y="60"/>
                    </a:lnTo>
                    <a:lnTo>
                      <a:pt x="1869" y="62"/>
                    </a:lnTo>
                    <a:lnTo>
                      <a:pt x="1871" y="63"/>
                    </a:lnTo>
                    <a:lnTo>
                      <a:pt x="1874" y="65"/>
                    </a:lnTo>
                    <a:lnTo>
                      <a:pt x="1878" y="65"/>
                    </a:lnTo>
                    <a:lnTo>
                      <a:pt x="1881" y="63"/>
                    </a:lnTo>
                    <a:lnTo>
                      <a:pt x="1884" y="63"/>
                    </a:lnTo>
                    <a:lnTo>
                      <a:pt x="1889" y="62"/>
                    </a:lnTo>
                    <a:lnTo>
                      <a:pt x="1892" y="60"/>
                    </a:lnTo>
                    <a:lnTo>
                      <a:pt x="1898" y="60"/>
                    </a:lnTo>
                    <a:lnTo>
                      <a:pt x="1903" y="60"/>
                    </a:lnTo>
                    <a:lnTo>
                      <a:pt x="1906" y="60"/>
                    </a:lnTo>
                    <a:lnTo>
                      <a:pt x="1909" y="60"/>
                    </a:lnTo>
                    <a:lnTo>
                      <a:pt x="1912" y="60"/>
                    </a:lnTo>
                    <a:lnTo>
                      <a:pt x="1913" y="60"/>
                    </a:lnTo>
                    <a:lnTo>
                      <a:pt x="1918" y="60"/>
                    </a:lnTo>
                    <a:lnTo>
                      <a:pt x="1921" y="56"/>
                    </a:lnTo>
                    <a:lnTo>
                      <a:pt x="1924" y="53"/>
                    </a:lnTo>
                    <a:lnTo>
                      <a:pt x="1928" y="51"/>
                    </a:lnTo>
                    <a:lnTo>
                      <a:pt x="1932" y="51"/>
                    </a:lnTo>
                    <a:lnTo>
                      <a:pt x="1935" y="51"/>
                    </a:lnTo>
                    <a:lnTo>
                      <a:pt x="1939" y="51"/>
                    </a:lnTo>
                    <a:lnTo>
                      <a:pt x="1942" y="51"/>
                    </a:lnTo>
                    <a:lnTo>
                      <a:pt x="1945" y="51"/>
                    </a:lnTo>
                    <a:lnTo>
                      <a:pt x="1948" y="54"/>
                    </a:lnTo>
                    <a:lnTo>
                      <a:pt x="1950" y="56"/>
                    </a:lnTo>
                    <a:lnTo>
                      <a:pt x="1950" y="57"/>
                    </a:lnTo>
                    <a:lnTo>
                      <a:pt x="1951" y="60"/>
                    </a:lnTo>
                    <a:lnTo>
                      <a:pt x="1954" y="62"/>
                    </a:lnTo>
                    <a:lnTo>
                      <a:pt x="1956" y="65"/>
                    </a:lnTo>
                    <a:lnTo>
                      <a:pt x="1959" y="70"/>
                    </a:lnTo>
                    <a:lnTo>
                      <a:pt x="1959" y="71"/>
                    </a:lnTo>
                    <a:lnTo>
                      <a:pt x="1959" y="74"/>
                    </a:lnTo>
                    <a:lnTo>
                      <a:pt x="1960" y="82"/>
                    </a:lnTo>
                    <a:lnTo>
                      <a:pt x="1963" y="82"/>
                    </a:lnTo>
                    <a:lnTo>
                      <a:pt x="1971" y="83"/>
                    </a:lnTo>
                    <a:lnTo>
                      <a:pt x="1977" y="83"/>
                    </a:lnTo>
                    <a:lnTo>
                      <a:pt x="1983" y="83"/>
                    </a:lnTo>
                    <a:lnTo>
                      <a:pt x="1991" y="83"/>
                    </a:lnTo>
                    <a:lnTo>
                      <a:pt x="1994" y="83"/>
                    </a:lnTo>
                    <a:lnTo>
                      <a:pt x="1994" y="88"/>
                    </a:lnTo>
                    <a:lnTo>
                      <a:pt x="1994" y="98"/>
                    </a:lnTo>
                    <a:lnTo>
                      <a:pt x="1994" y="108"/>
                    </a:lnTo>
                    <a:lnTo>
                      <a:pt x="1994" y="127"/>
                    </a:lnTo>
                    <a:lnTo>
                      <a:pt x="1983" y="129"/>
                    </a:lnTo>
                    <a:lnTo>
                      <a:pt x="1974" y="129"/>
                    </a:lnTo>
                    <a:lnTo>
                      <a:pt x="1967" y="127"/>
                    </a:lnTo>
                    <a:lnTo>
                      <a:pt x="1960" y="127"/>
                    </a:lnTo>
                    <a:lnTo>
                      <a:pt x="1957" y="127"/>
                    </a:lnTo>
                    <a:lnTo>
                      <a:pt x="1953" y="127"/>
                    </a:lnTo>
                    <a:lnTo>
                      <a:pt x="1950" y="127"/>
                    </a:lnTo>
                    <a:lnTo>
                      <a:pt x="1945" y="127"/>
                    </a:lnTo>
                    <a:lnTo>
                      <a:pt x="1942" y="127"/>
                    </a:lnTo>
                    <a:lnTo>
                      <a:pt x="1939" y="127"/>
                    </a:lnTo>
                    <a:lnTo>
                      <a:pt x="1936" y="127"/>
                    </a:lnTo>
                    <a:lnTo>
                      <a:pt x="1935" y="130"/>
                    </a:lnTo>
                    <a:lnTo>
                      <a:pt x="1936" y="133"/>
                    </a:lnTo>
                    <a:lnTo>
                      <a:pt x="1936" y="137"/>
                    </a:lnTo>
                    <a:lnTo>
                      <a:pt x="1936" y="141"/>
                    </a:lnTo>
                    <a:lnTo>
                      <a:pt x="1938" y="144"/>
                    </a:lnTo>
                    <a:lnTo>
                      <a:pt x="1938" y="149"/>
                    </a:lnTo>
                    <a:lnTo>
                      <a:pt x="1938" y="152"/>
                    </a:lnTo>
                    <a:lnTo>
                      <a:pt x="1939" y="156"/>
                    </a:lnTo>
                    <a:lnTo>
                      <a:pt x="1942" y="155"/>
                    </a:lnTo>
                    <a:lnTo>
                      <a:pt x="1945" y="150"/>
                    </a:lnTo>
                    <a:lnTo>
                      <a:pt x="1948" y="149"/>
                    </a:lnTo>
                    <a:lnTo>
                      <a:pt x="1951" y="149"/>
                    </a:lnTo>
                    <a:lnTo>
                      <a:pt x="1953" y="149"/>
                    </a:lnTo>
                    <a:lnTo>
                      <a:pt x="1954" y="152"/>
                    </a:lnTo>
                    <a:lnTo>
                      <a:pt x="1956" y="156"/>
                    </a:lnTo>
                    <a:lnTo>
                      <a:pt x="1956" y="161"/>
                    </a:lnTo>
                    <a:lnTo>
                      <a:pt x="1956" y="165"/>
                    </a:lnTo>
                    <a:lnTo>
                      <a:pt x="1956" y="168"/>
                    </a:lnTo>
                    <a:lnTo>
                      <a:pt x="1962" y="175"/>
                    </a:lnTo>
                    <a:lnTo>
                      <a:pt x="1970" y="175"/>
                    </a:lnTo>
                    <a:lnTo>
                      <a:pt x="1976" y="175"/>
                    </a:lnTo>
                    <a:lnTo>
                      <a:pt x="1980" y="176"/>
                    </a:lnTo>
                    <a:lnTo>
                      <a:pt x="1986" y="176"/>
                    </a:lnTo>
                    <a:lnTo>
                      <a:pt x="1991" y="176"/>
                    </a:lnTo>
                    <a:lnTo>
                      <a:pt x="1992" y="176"/>
                    </a:lnTo>
                    <a:lnTo>
                      <a:pt x="1994" y="184"/>
                    </a:lnTo>
                    <a:lnTo>
                      <a:pt x="2002" y="184"/>
                    </a:lnTo>
                    <a:lnTo>
                      <a:pt x="2008" y="184"/>
                    </a:lnTo>
                    <a:lnTo>
                      <a:pt x="2014" y="184"/>
                    </a:lnTo>
                    <a:lnTo>
                      <a:pt x="2015" y="184"/>
                    </a:lnTo>
                    <a:lnTo>
                      <a:pt x="2020" y="181"/>
                    </a:lnTo>
                    <a:lnTo>
                      <a:pt x="2024" y="179"/>
                    </a:lnTo>
                    <a:lnTo>
                      <a:pt x="2029" y="176"/>
                    </a:lnTo>
                    <a:lnTo>
                      <a:pt x="2034" y="176"/>
                    </a:lnTo>
                    <a:lnTo>
                      <a:pt x="2038" y="175"/>
                    </a:lnTo>
                    <a:lnTo>
                      <a:pt x="2044" y="172"/>
                    </a:lnTo>
                    <a:lnTo>
                      <a:pt x="2050" y="170"/>
                    </a:lnTo>
                    <a:lnTo>
                      <a:pt x="2053" y="168"/>
                    </a:lnTo>
                    <a:lnTo>
                      <a:pt x="2058" y="168"/>
                    </a:lnTo>
                    <a:lnTo>
                      <a:pt x="2061" y="167"/>
                    </a:lnTo>
                    <a:lnTo>
                      <a:pt x="2064" y="165"/>
                    </a:lnTo>
                    <a:lnTo>
                      <a:pt x="2069" y="164"/>
                    </a:lnTo>
                    <a:lnTo>
                      <a:pt x="2064" y="155"/>
                    </a:lnTo>
                    <a:lnTo>
                      <a:pt x="2076" y="152"/>
                    </a:lnTo>
                    <a:lnTo>
                      <a:pt x="2076" y="144"/>
                    </a:lnTo>
                    <a:lnTo>
                      <a:pt x="2076" y="143"/>
                    </a:lnTo>
                    <a:lnTo>
                      <a:pt x="2079" y="141"/>
                    </a:lnTo>
                    <a:lnTo>
                      <a:pt x="2082" y="141"/>
                    </a:lnTo>
                    <a:lnTo>
                      <a:pt x="2084" y="141"/>
                    </a:lnTo>
                    <a:lnTo>
                      <a:pt x="2088" y="147"/>
                    </a:lnTo>
                    <a:lnTo>
                      <a:pt x="2091" y="149"/>
                    </a:lnTo>
                    <a:lnTo>
                      <a:pt x="2093" y="149"/>
                    </a:lnTo>
                    <a:lnTo>
                      <a:pt x="2097" y="147"/>
                    </a:lnTo>
                    <a:lnTo>
                      <a:pt x="2099" y="147"/>
                    </a:lnTo>
                    <a:lnTo>
                      <a:pt x="2102" y="149"/>
                    </a:lnTo>
                    <a:lnTo>
                      <a:pt x="2102" y="152"/>
                    </a:lnTo>
                    <a:lnTo>
                      <a:pt x="2104" y="155"/>
                    </a:lnTo>
                    <a:lnTo>
                      <a:pt x="2107" y="158"/>
                    </a:lnTo>
                    <a:lnTo>
                      <a:pt x="2108" y="164"/>
                    </a:lnTo>
                    <a:lnTo>
                      <a:pt x="2107" y="164"/>
                    </a:lnTo>
                    <a:lnTo>
                      <a:pt x="2104" y="165"/>
                    </a:lnTo>
                    <a:lnTo>
                      <a:pt x="2101" y="167"/>
                    </a:lnTo>
                    <a:lnTo>
                      <a:pt x="2099" y="170"/>
                    </a:lnTo>
                    <a:lnTo>
                      <a:pt x="2097" y="175"/>
                    </a:lnTo>
                    <a:lnTo>
                      <a:pt x="2097" y="179"/>
                    </a:lnTo>
                    <a:lnTo>
                      <a:pt x="2097" y="184"/>
                    </a:lnTo>
                    <a:lnTo>
                      <a:pt x="2099" y="188"/>
                    </a:lnTo>
                    <a:lnTo>
                      <a:pt x="2102" y="194"/>
                    </a:lnTo>
                    <a:lnTo>
                      <a:pt x="2104" y="197"/>
                    </a:lnTo>
                    <a:lnTo>
                      <a:pt x="2108" y="199"/>
                    </a:lnTo>
                    <a:lnTo>
                      <a:pt x="2110" y="199"/>
                    </a:lnTo>
                    <a:lnTo>
                      <a:pt x="2114" y="199"/>
                    </a:lnTo>
                    <a:lnTo>
                      <a:pt x="2119" y="199"/>
                    </a:lnTo>
                    <a:lnTo>
                      <a:pt x="2123" y="197"/>
                    </a:lnTo>
                    <a:lnTo>
                      <a:pt x="2128" y="197"/>
                    </a:lnTo>
                    <a:lnTo>
                      <a:pt x="2131" y="196"/>
                    </a:lnTo>
                    <a:lnTo>
                      <a:pt x="2134" y="194"/>
                    </a:lnTo>
                    <a:lnTo>
                      <a:pt x="2137" y="193"/>
                    </a:lnTo>
                    <a:lnTo>
                      <a:pt x="2134" y="182"/>
                    </a:lnTo>
                    <a:lnTo>
                      <a:pt x="2172" y="170"/>
                    </a:lnTo>
                    <a:lnTo>
                      <a:pt x="2164" y="150"/>
                    </a:lnTo>
                    <a:lnTo>
                      <a:pt x="2158" y="133"/>
                    </a:lnTo>
                    <a:lnTo>
                      <a:pt x="2151" y="120"/>
                    </a:lnTo>
                    <a:lnTo>
                      <a:pt x="2166" y="112"/>
                    </a:lnTo>
                    <a:lnTo>
                      <a:pt x="2163" y="108"/>
                    </a:lnTo>
                    <a:lnTo>
                      <a:pt x="2164" y="103"/>
                    </a:lnTo>
                    <a:lnTo>
                      <a:pt x="2166" y="100"/>
                    </a:lnTo>
                    <a:lnTo>
                      <a:pt x="2169" y="94"/>
                    </a:lnTo>
                    <a:lnTo>
                      <a:pt x="2174" y="92"/>
                    </a:lnTo>
                    <a:lnTo>
                      <a:pt x="2177" y="89"/>
                    </a:lnTo>
                    <a:lnTo>
                      <a:pt x="2178" y="88"/>
                    </a:lnTo>
                    <a:lnTo>
                      <a:pt x="2181" y="85"/>
                    </a:lnTo>
                    <a:lnTo>
                      <a:pt x="2181" y="82"/>
                    </a:lnTo>
                    <a:lnTo>
                      <a:pt x="2186" y="77"/>
                    </a:lnTo>
                    <a:lnTo>
                      <a:pt x="2186" y="74"/>
                    </a:lnTo>
                    <a:lnTo>
                      <a:pt x="2186" y="70"/>
                    </a:lnTo>
                    <a:lnTo>
                      <a:pt x="2186" y="67"/>
                    </a:lnTo>
                    <a:lnTo>
                      <a:pt x="2184" y="62"/>
                    </a:lnTo>
                    <a:lnTo>
                      <a:pt x="2193" y="62"/>
                    </a:lnTo>
                    <a:lnTo>
                      <a:pt x="2198" y="62"/>
                    </a:lnTo>
                    <a:lnTo>
                      <a:pt x="2204" y="62"/>
                    </a:lnTo>
                    <a:lnTo>
                      <a:pt x="2204" y="57"/>
                    </a:lnTo>
                    <a:lnTo>
                      <a:pt x="2247" y="57"/>
                    </a:lnTo>
                    <a:lnTo>
                      <a:pt x="2250" y="67"/>
                    </a:lnTo>
                    <a:lnTo>
                      <a:pt x="2279" y="62"/>
                    </a:lnTo>
                    <a:lnTo>
                      <a:pt x="2282" y="67"/>
                    </a:lnTo>
                    <a:lnTo>
                      <a:pt x="2286" y="71"/>
                    </a:lnTo>
                    <a:lnTo>
                      <a:pt x="2308" y="59"/>
                    </a:lnTo>
                    <a:lnTo>
                      <a:pt x="2317" y="54"/>
                    </a:lnTo>
                    <a:lnTo>
                      <a:pt x="2320" y="51"/>
                    </a:lnTo>
                    <a:lnTo>
                      <a:pt x="2320" y="47"/>
                    </a:lnTo>
                    <a:lnTo>
                      <a:pt x="2320" y="41"/>
                    </a:lnTo>
                    <a:lnTo>
                      <a:pt x="2320" y="35"/>
                    </a:lnTo>
                    <a:lnTo>
                      <a:pt x="2321" y="30"/>
                    </a:lnTo>
                    <a:lnTo>
                      <a:pt x="2323" y="27"/>
                    </a:lnTo>
                    <a:lnTo>
                      <a:pt x="2329" y="25"/>
                    </a:lnTo>
                    <a:lnTo>
                      <a:pt x="2332" y="25"/>
                    </a:lnTo>
                    <a:lnTo>
                      <a:pt x="2336" y="24"/>
                    </a:lnTo>
                    <a:lnTo>
                      <a:pt x="2340" y="24"/>
                    </a:lnTo>
                    <a:lnTo>
                      <a:pt x="2343" y="24"/>
                    </a:lnTo>
                    <a:lnTo>
                      <a:pt x="2346" y="25"/>
                    </a:lnTo>
                    <a:lnTo>
                      <a:pt x="2346" y="27"/>
                    </a:lnTo>
                    <a:lnTo>
                      <a:pt x="2347" y="28"/>
                    </a:lnTo>
                    <a:lnTo>
                      <a:pt x="2349" y="30"/>
                    </a:lnTo>
                    <a:lnTo>
                      <a:pt x="2352" y="32"/>
                    </a:lnTo>
                    <a:lnTo>
                      <a:pt x="2356" y="30"/>
                    </a:lnTo>
                    <a:lnTo>
                      <a:pt x="2362" y="27"/>
                    </a:lnTo>
                    <a:lnTo>
                      <a:pt x="2368" y="24"/>
                    </a:lnTo>
                    <a:lnTo>
                      <a:pt x="2373" y="22"/>
                    </a:lnTo>
                    <a:lnTo>
                      <a:pt x="2378" y="21"/>
                    </a:lnTo>
                    <a:lnTo>
                      <a:pt x="2382" y="19"/>
                    </a:lnTo>
                    <a:lnTo>
                      <a:pt x="2388" y="18"/>
                    </a:lnTo>
                    <a:lnTo>
                      <a:pt x="2385" y="13"/>
                    </a:lnTo>
                    <a:lnTo>
                      <a:pt x="2384" y="13"/>
                    </a:lnTo>
                    <a:lnTo>
                      <a:pt x="2381" y="13"/>
                    </a:lnTo>
                    <a:lnTo>
                      <a:pt x="2379" y="12"/>
                    </a:lnTo>
                    <a:lnTo>
                      <a:pt x="2375" y="10"/>
                    </a:lnTo>
                    <a:lnTo>
                      <a:pt x="2375" y="7"/>
                    </a:lnTo>
                    <a:lnTo>
                      <a:pt x="2378" y="6"/>
                    </a:lnTo>
                    <a:lnTo>
                      <a:pt x="2382" y="4"/>
                    </a:lnTo>
                    <a:lnTo>
                      <a:pt x="2387" y="3"/>
                    </a:lnTo>
                    <a:lnTo>
                      <a:pt x="2391" y="1"/>
                    </a:lnTo>
                    <a:lnTo>
                      <a:pt x="2394" y="0"/>
                    </a:lnTo>
                    <a:lnTo>
                      <a:pt x="2394" y="1"/>
                    </a:lnTo>
                    <a:lnTo>
                      <a:pt x="2396" y="6"/>
                    </a:lnTo>
                    <a:lnTo>
                      <a:pt x="2396" y="10"/>
                    </a:lnTo>
                    <a:lnTo>
                      <a:pt x="2399" y="18"/>
                    </a:lnTo>
                    <a:lnTo>
                      <a:pt x="2400" y="22"/>
                    </a:lnTo>
                    <a:lnTo>
                      <a:pt x="2402" y="28"/>
                    </a:lnTo>
                    <a:lnTo>
                      <a:pt x="2403" y="36"/>
                    </a:lnTo>
                    <a:lnTo>
                      <a:pt x="2405" y="42"/>
                    </a:lnTo>
                    <a:lnTo>
                      <a:pt x="2406" y="48"/>
                    </a:lnTo>
                    <a:lnTo>
                      <a:pt x="2408" y="53"/>
                    </a:lnTo>
                    <a:lnTo>
                      <a:pt x="2408" y="59"/>
                    </a:lnTo>
                    <a:lnTo>
                      <a:pt x="2410" y="67"/>
                    </a:lnTo>
                    <a:lnTo>
                      <a:pt x="2410" y="74"/>
                    </a:lnTo>
                    <a:lnTo>
                      <a:pt x="2414" y="80"/>
                    </a:lnTo>
                    <a:lnTo>
                      <a:pt x="2419" y="85"/>
                    </a:lnTo>
                    <a:lnTo>
                      <a:pt x="2426" y="88"/>
                    </a:lnTo>
                    <a:lnTo>
                      <a:pt x="2429" y="94"/>
                    </a:lnTo>
                    <a:lnTo>
                      <a:pt x="2434" y="100"/>
                    </a:lnTo>
                    <a:lnTo>
                      <a:pt x="2437" y="106"/>
                    </a:lnTo>
                    <a:lnTo>
                      <a:pt x="2440" y="111"/>
                    </a:lnTo>
                    <a:lnTo>
                      <a:pt x="2443" y="117"/>
                    </a:lnTo>
                    <a:lnTo>
                      <a:pt x="2446" y="123"/>
                    </a:lnTo>
                    <a:lnTo>
                      <a:pt x="2451" y="132"/>
                    </a:lnTo>
                    <a:lnTo>
                      <a:pt x="2452" y="137"/>
                    </a:lnTo>
                    <a:lnTo>
                      <a:pt x="2454" y="143"/>
                    </a:lnTo>
                    <a:lnTo>
                      <a:pt x="2454" y="147"/>
                    </a:lnTo>
                    <a:lnTo>
                      <a:pt x="2455" y="149"/>
                    </a:lnTo>
                    <a:lnTo>
                      <a:pt x="2455" y="150"/>
                    </a:lnTo>
                    <a:lnTo>
                      <a:pt x="2455" y="155"/>
                    </a:lnTo>
                    <a:lnTo>
                      <a:pt x="2455" y="161"/>
                    </a:lnTo>
                    <a:lnTo>
                      <a:pt x="2457" y="167"/>
                    </a:lnTo>
                    <a:lnTo>
                      <a:pt x="2460" y="172"/>
                    </a:lnTo>
                    <a:lnTo>
                      <a:pt x="2461" y="175"/>
                    </a:lnTo>
                    <a:lnTo>
                      <a:pt x="2466" y="176"/>
                    </a:lnTo>
                    <a:lnTo>
                      <a:pt x="2469" y="179"/>
                    </a:lnTo>
                    <a:lnTo>
                      <a:pt x="2469" y="184"/>
                    </a:lnTo>
                    <a:lnTo>
                      <a:pt x="2466" y="193"/>
                    </a:lnTo>
                    <a:lnTo>
                      <a:pt x="2467" y="194"/>
                    </a:lnTo>
                    <a:lnTo>
                      <a:pt x="2473" y="200"/>
                    </a:lnTo>
                    <a:lnTo>
                      <a:pt x="2473" y="196"/>
                    </a:lnTo>
                    <a:lnTo>
                      <a:pt x="2475" y="194"/>
                    </a:lnTo>
                    <a:lnTo>
                      <a:pt x="2477" y="193"/>
                    </a:lnTo>
                    <a:lnTo>
                      <a:pt x="2480" y="188"/>
                    </a:lnTo>
                    <a:lnTo>
                      <a:pt x="2483" y="184"/>
                    </a:lnTo>
                    <a:lnTo>
                      <a:pt x="2486" y="182"/>
                    </a:lnTo>
                    <a:lnTo>
                      <a:pt x="2487" y="182"/>
                    </a:lnTo>
                    <a:lnTo>
                      <a:pt x="2489" y="187"/>
                    </a:lnTo>
                    <a:lnTo>
                      <a:pt x="2490" y="191"/>
                    </a:lnTo>
                    <a:lnTo>
                      <a:pt x="2490" y="193"/>
                    </a:lnTo>
                    <a:lnTo>
                      <a:pt x="2492" y="194"/>
                    </a:lnTo>
                    <a:lnTo>
                      <a:pt x="2496" y="194"/>
                    </a:lnTo>
                    <a:lnTo>
                      <a:pt x="2498" y="193"/>
                    </a:lnTo>
                    <a:lnTo>
                      <a:pt x="2499" y="193"/>
                    </a:lnTo>
                    <a:lnTo>
                      <a:pt x="2505" y="190"/>
                    </a:lnTo>
                    <a:lnTo>
                      <a:pt x="2505" y="188"/>
                    </a:lnTo>
                    <a:lnTo>
                      <a:pt x="2505" y="179"/>
                    </a:lnTo>
                    <a:lnTo>
                      <a:pt x="2505" y="176"/>
                    </a:lnTo>
                    <a:lnTo>
                      <a:pt x="2513" y="175"/>
                    </a:lnTo>
                    <a:lnTo>
                      <a:pt x="2512" y="182"/>
                    </a:lnTo>
                    <a:lnTo>
                      <a:pt x="2513" y="185"/>
                    </a:lnTo>
                    <a:lnTo>
                      <a:pt x="2518" y="188"/>
                    </a:lnTo>
                    <a:lnTo>
                      <a:pt x="2522" y="191"/>
                    </a:lnTo>
                    <a:lnTo>
                      <a:pt x="2519" y="187"/>
                    </a:lnTo>
                    <a:lnTo>
                      <a:pt x="2513" y="185"/>
                    </a:lnTo>
                    <a:lnTo>
                      <a:pt x="2524" y="179"/>
                    </a:lnTo>
                    <a:lnTo>
                      <a:pt x="2533" y="178"/>
                    </a:lnTo>
                    <a:lnTo>
                      <a:pt x="2536" y="175"/>
                    </a:lnTo>
                    <a:lnTo>
                      <a:pt x="2537" y="172"/>
                    </a:lnTo>
                    <a:lnTo>
                      <a:pt x="2547" y="176"/>
                    </a:lnTo>
                    <a:lnTo>
                      <a:pt x="2548" y="175"/>
                    </a:lnTo>
                    <a:lnTo>
                      <a:pt x="2542" y="172"/>
                    </a:lnTo>
                    <a:lnTo>
                      <a:pt x="2548" y="175"/>
                    </a:lnTo>
                    <a:lnTo>
                      <a:pt x="2545" y="176"/>
                    </a:lnTo>
                    <a:lnTo>
                      <a:pt x="2548" y="175"/>
                    </a:lnTo>
                    <a:lnTo>
                      <a:pt x="2542" y="172"/>
                    </a:lnTo>
                    <a:lnTo>
                      <a:pt x="2547" y="167"/>
                    </a:lnTo>
                    <a:lnTo>
                      <a:pt x="2550" y="168"/>
                    </a:lnTo>
                    <a:lnTo>
                      <a:pt x="2551" y="165"/>
                    </a:lnTo>
                    <a:lnTo>
                      <a:pt x="2554" y="156"/>
                    </a:lnTo>
                    <a:lnTo>
                      <a:pt x="2557" y="153"/>
                    </a:lnTo>
                    <a:lnTo>
                      <a:pt x="2557" y="161"/>
                    </a:lnTo>
                    <a:lnTo>
                      <a:pt x="2557" y="164"/>
                    </a:lnTo>
                    <a:lnTo>
                      <a:pt x="2560" y="159"/>
                    </a:lnTo>
                    <a:lnTo>
                      <a:pt x="2563" y="158"/>
                    </a:lnTo>
                    <a:lnTo>
                      <a:pt x="2563" y="167"/>
                    </a:lnTo>
                    <a:lnTo>
                      <a:pt x="2571" y="164"/>
                    </a:lnTo>
                    <a:lnTo>
                      <a:pt x="2577" y="168"/>
                    </a:lnTo>
                    <a:lnTo>
                      <a:pt x="2580" y="173"/>
                    </a:lnTo>
                    <a:lnTo>
                      <a:pt x="2583" y="167"/>
                    </a:lnTo>
                    <a:lnTo>
                      <a:pt x="2589" y="170"/>
                    </a:lnTo>
                    <a:lnTo>
                      <a:pt x="2604" y="167"/>
                    </a:lnTo>
                    <a:lnTo>
                      <a:pt x="2595" y="176"/>
                    </a:lnTo>
                    <a:lnTo>
                      <a:pt x="2597" y="182"/>
                    </a:lnTo>
                    <a:lnTo>
                      <a:pt x="2606" y="175"/>
                    </a:lnTo>
                    <a:lnTo>
                      <a:pt x="2612" y="172"/>
                    </a:lnTo>
                    <a:lnTo>
                      <a:pt x="2620" y="168"/>
                    </a:lnTo>
                    <a:lnTo>
                      <a:pt x="2614" y="176"/>
                    </a:lnTo>
                    <a:lnTo>
                      <a:pt x="2624" y="179"/>
                    </a:lnTo>
                    <a:lnTo>
                      <a:pt x="2629" y="182"/>
                    </a:lnTo>
                    <a:lnTo>
                      <a:pt x="2639" y="185"/>
                    </a:lnTo>
                    <a:lnTo>
                      <a:pt x="2638" y="176"/>
                    </a:lnTo>
                    <a:lnTo>
                      <a:pt x="2667" y="175"/>
                    </a:lnTo>
                    <a:lnTo>
                      <a:pt x="2677" y="170"/>
                    </a:lnTo>
                    <a:lnTo>
                      <a:pt x="2682" y="164"/>
                    </a:lnTo>
                    <a:lnTo>
                      <a:pt x="2687" y="164"/>
                    </a:lnTo>
                    <a:lnTo>
                      <a:pt x="2690" y="165"/>
                    </a:lnTo>
                    <a:lnTo>
                      <a:pt x="2694" y="168"/>
                    </a:lnTo>
                    <a:lnTo>
                      <a:pt x="2700" y="172"/>
                    </a:lnTo>
                    <a:lnTo>
                      <a:pt x="2708" y="173"/>
                    </a:lnTo>
                    <a:lnTo>
                      <a:pt x="2709" y="165"/>
                    </a:lnTo>
                    <a:lnTo>
                      <a:pt x="2705" y="161"/>
                    </a:lnTo>
                    <a:lnTo>
                      <a:pt x="2706" y="152"/>
                    </a:lnTo>
                    <a:lnTo>
                      <a:pt x="2709" y="150"/>
                    </a:lnTo>
                    <a:lnTo>
                      <a:pt x="2723" y="156"/>
                    </a:lnTo>
                    <a:lnTo>
                      <a:pt x="2725" y="158"/>
                    </a:lnTo>
                    <a:lnTo>
                      <a:pt x="2731" y="159"/>
                    </a:lnTo>
                    <a:lnTo>
                      <a:pt x="2743" y="164"/>
                    </a:lnTo>
                    <a:lnTo>
                      <a:pt x="2752" y="162"/>
                    </a:lnTo>
                    <a:lnTo>
                      <a:pt x="2761" y="162"/>
                    </a:lnTo>
                    <a:lnTo>
                      <a:pt x="2763" y="173"/>
                    </a:lnTo>
                    <a:lnTo>
                      <a:pt x="2770" y="175"/>
                    </a:lnTo>
                    <a:lnTo>
                      <a:pt x="2782" y="165"/>
                    </a:lnTo>
                    <a:lnTo>
                      <a:pt x="2793" y="165"/>
                    </a:lnTo>
                    <a:lnTo>
                      <a:pt x="2799" y="162"/>
                    </a:lnTo>
                    <a:lnTo>
                      <a:pt x="2802" y="164"/>
                    </a:lnTo>
                    <a:lnTo>
                      <a:pt x="2807" y="165"/>
                    </a:lnTo>
                    <a:lnTo>
                      <a:pt x="2810" y="167"/>
                    </a:lnTo>
                    <a:lnTo>
                      <a:pt x="2814" y="170"/>
                    </a:lnTo>
                    <a:lnTo>
                      <a:pt x="2816" y="170"/>
                    </a:lnTo>
                    <a:lnTo>
                      <a:pt x="2819" y="172"/>
                    </a:lnTo>
                    <a:lnTo>
                      <a:pt x="2822" y="173"/>
                    </a:lnTo>
                    <a:lnTo>
                      <a:pt x="2830" y="175"/>
                    </a:lnTo>
                    <a:lnTo>
                      <a:pt x="2831" y="176"/>
                    </a:lnTo>
                    <a:lnTo>
                      <a:pt x="2834" y="178"/>
                    </a:lnTo>
                    <a:lnTo>
                      <a:pt x="2834" y="184"/>
                    </a:lnTo>
                    <a:lnTo>
                      <a:pt x="2834" y="185"/>
                    </a:lnTo>
                    <a:lnTo>
                      <a:pt x="2836" y="190"/>
                    </a:lnTo>
                    <a:lnTo>
                      <a:pt x="2837" y="191"/>
                    </a:lnTo>
                    <a:lnTo>
                      <a:pt x="2840" y="193"/>
                    </a:lnTo>
                    <a:lnTo>
                      <a:pt x="2845" y="193"/>
                    </a:lnTo>
                    <a:lnTo>
                      <a:pt x="2848" y="199"/>
                    </a:lnTo>
                    <a:lnTo>
                      <a:pt x="2857" y="197"/>
                    </a:lnTo>
                    <a:lnTo>
                      <a:pt x="2856" y="205"/>
                    </a:lnTo>
                    <a:lnTo>
                      <a:pt x="2862" y="213"/>
                    </a:lnTo>
                    <a:lnTo>
                      <a:pt x="2866" y="211"/>
                    </a:lnTo>
                    <a:lnTo>
                      <a:pt x="2871" y="216"/>
                    </a:lnTo>
                    <a:lnTo>
                      <a:pt x="2872" y="216"/>
                    </a:lnTo>
                    <a:lnTo>
                      <a:pt x="2877" y="213"/>
                    </a:lnTo>
                    <a:lnTo>
                      <a:pt x="2880" y="214"/>
                    </a:lnTo>
                    <a:lnTo>
                      <a:pt x="2884" y="214"/>
                    </a:lnTo>
                    <a:lnTo>
                      <a:pt x="2886" y="213"/>
                    </a:lnTo>
                    <a:lnTo>
                      <a:pt x="2888" y="213"/>
                    </a:lnTo>
                    <a:lnTo>
                      <a:pt x="2889" y="211"/>
                    </a:lnTo>
                    <a:lnTo>
                      <a:pt x="2891" y="211"/>
                    </a:lnTo>
                    <a:lnTo>
                      <a:pt x="2889" y="214"/>
                    </a:lnTo>
                    <a:lnTo>
                      <a:pt x="2889" y="219"/>
                    </a:lnTo>
                    <a:lnTo>
                      <a:pt x="2889" y="220"/>
                    </a:lnTo>
                    <a:lnTo>
                      <a:pt x="2894" y="225"/>
                    </a:lnTo>
                    <a:lnTo>
                      <a:pt x="2897" y="225"/>
                    </a:lnTo>
                    <a:lnTo>
                      <a:pt x="2898" y="225"/>
                    </a:lnTo>
                    <a:lnTo>
                      <a:pt x="2901" y="228"/>
                    </a:lnTo>
                    <a:lnTo>
                      <a:pt x="2906" y="231"/>
                    </a:lnTo>
                    <a:lnTo>
                      <a:pt x="2907" y="231"/>
                    </a:lnTo>
                    <a:lnTo>
                      <a:pt x="2909" y="234"/>
                    </a:lnTo>
                    <a:lnTo>
                      <a:pt x="2912" y="238"/>
                    </a:lnTo>
                    <a:lnTo>
                      <a:pt x="2912" y="240"/>
                    </a:lnTo>
                    <a:lnTo>
                      <a:pt x="2912" y="243"/>
                    </a:lnTo>
                    <a:lnTo>
                      <a:pt x="2910" y="246"/>
                    </a:lnTo>
                    <a:lnTo>
                      <a:pt x="2907" y="248"/>
                    </a:lnTo>
                    <a:lnTo>
                      <a:pt x="2904" y="246"/>
                    </a:lnTo>
                    <a:lnTo>
                      <a:pt x="2903" y="246"/>
                    </a:lnTo>
                    <a:lnTo>
                      <a:pt x="2901" y="246"/>
                    </a:lnTo>
                    <a:lnTo>
                      <a:pt x="2901" y="249"/>
                    </a:lnTo>
                    <a:lnTo>
                      <a:pt x="2903" y="252"/>
                    </a:lnTo>
                    <a:lnTo>
                      <a:pt x="2900" y="255"/>
                    </a:lnTo>
                    <a:lnTo>
                      <a:pt x="2900" y="258"/>
                    </a:lnTo>
                    <a:lnTo>
                      <a:pt x="2903" y="258"/>
                    </a:lnTo>
                    <a:lnTo>
                      <a:pt x="2904" y="260"/>
                    </a:lnTo>
                    <a:lnTo>
                      <a:pt x="2909" y="260"/>
                    </a:lnTo>
                    <a:lnTo>
                      <a:pt x="2906" y="263"/>
                    </a:lnTo>
                    <a:lnTo>
                      <a:pt x="2907" y="267"/>
                    </a:lnTo>
                    <a:lnTo>
                      <a:pt x="2907" y="270"/>
                    </a:lnTo>
                    <a:lnTo>
                      <a:pt x="2907" y="272"/>
                    </a:lnTo>
                    <a:lnTo>
                      <a:pt x="2907" y="273"/>
                    </a:lnTo>
                    <a:lnTo>
                      <a:pt x="2907" y="275"/>
                    </a:lnTo>
                    <a:lnTo>
                      <a:pt x="2904" y="273"/>
                    </a:lnTo>
                    <a:lnTo>
                      <a:pt x="2903" y="278"/>
                    </a:lnTo>
                    <a:lnTo>
                      <a:pt x="2901" y="278"/>
                    </a:lnTo>
                    <a:lnTo>
                      <a:pt x="2901" y="280"/>
                    </a:lnTo>
                    <a:lnTo>
                      <a:pt x="2900" y="289"/>
                    </a:lnTo>
                    <a:lnTo>
                      <a:pt x="2903" y="290"/>
                    </a:lnTo>
                    <a:lnTo>
                      <a:pt x="2904" y="292"/>
                    </a:lnTo>
                    <a:lnTo>
                      <a:pt x="2903" y="295"/>
                    </a:lnTo>
                    <a:lnTo>
                      <a:pt x="2903" y="296"/>
                    </a:lnTo>
                    <a:lnTo>
                      <a:pt x="2904" y="298"/>
                    </a:lnTo>
                    <a:lnTo>
                      <a:pt x="2906" y="298"/>
                    </a:lnTo>
                    <a:lnTo>
                      <a:pt x="2909" y="299"/>
                    </a:lnTo>
                    <a:lnTo>
                      <a:pt x="2909" y="301"/>
                    </a:lnTo>
                    <a:lnTo>
                      <a:pt x="2909" y="305"/>
                    </a:lnTo>
                    <a:lnTo>
                      <a:pt x="2912" y="307"/>
                    </a:lnTo>
                    <a:close/>
                  </a:path>
                </a:pathLst>
              </a:custGeom>
              <a:solidFill>
                <a:srgbClr val="AF3109"/>
              </a:solidFill>
              <a:ln w="6350">
                <a:solidFill>
                  <a:srgbClr val="F9C61C">
                    <a:lumMod val="50000"/>
                  </a:srgbClr>
                </a:solidFill>
                <a:miter lim="800000"/>
                <a:headEnd/>
                <a:tailEnd/>
              </a:ln>
              <a:extLst/>
            </p:spPr>
            <p:txBody>
              <a:bodyPr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cs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cs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cs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cs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cs typeface="Arial" panose="020B0604020202020204" pitchFamily="34" charset="0"/>
                  </a:defRPr>
                </a:lvl9pPr>
              </a:lstStyle>
              <a:p>
                <a:pPr algn="ctr" eaLnBrk="1" hangingPunct="1">
                  <a:defRPr/>
                </a:pPr>
                <a:r>
                  <a:rPr lang="ru-RU" sz="738" b="1" kern="0" dirty="0">
                    <a:solidFill>
                      <a:srgbClr val="000000"/>
                    </a:solidFill>
                    <a:latin typeface="Arial Narrow" panose="020B0606020202030204" pitchFamily="34" charset="0"/>
                  </a:rPr>
                  <a:t> </a:t>
                </a:r>
              </a:p>
            </p:txBody>
          </p:sp>
          <p:sp>
            <p:nvSpPr>
              <p:cNvPr id="21" name="Freeform 109">
                <a:hlinkClick r:id="rId4" action="ppaction://hlinkpres?slideindex=9&amp;slidetitle=Слайд 9"/>
              </p:cNvPr>
              <p:cNvSpPr>
                <a:spLocks/>
              </p:cNvSpPr>
              <p:nvPr/>
            </p:nvSpPr>
            <p:spPr bwMode="auto">
              <a:xfrm>
                <a:off x="3692038" y="2276158"/>
                <a:ext cx="3164842" cy="1764823"/>
              </a:xfrm>
              <a:custGeom>
                <a:avLst/>
                <a:gdLst>
                  <a:gd name="T0" fmla="*/ 0 w 6128"/>
                  <a:gd name="T1" fmla="*/ 0 h 3232"/>
                  <a:gd name="T2" fmla="*/ 0 w 6128"/>
                  <a:gd name="T3" fmla="*/ 0 h 3232"/>
                  <a:gd name="T4" fmla="*/ 0 w 6128"/>
                  <a:gd name="T5" fmla="*/ 0 h 3232"/>
                  <a:gd name="T6" fmla="*/ 0 w 6128"/>
                  <a:gd name="T7" fmla="*/ 0 h 3232"/>
                  <a:gd name="T8" fmla="*/ 0 w 6128"/>
                  <a:gd name="T9" fmla="*/ 0 h 3232"/>
                  <a:gd name="T10" fmla="*/ 0 w 6128"/>
                  <a:gd name="T11" fmla="*/ 0 h 3232"/>
                  <a:gd name="T12" fmla="*/ 0 w 6128"/>
                  <a:gd name="T13" fmla="*/ 0 h 3232"/>
                  <a:gd name="T14" fmla="*/ 0 w 6128"/>
                  <a:gd name="T15" fmla="*/ 0 h 3232"/>
                  <a:gd name="T16" fmla="*/ 0 w 6128"/>
                  <a:gd name="T17" fmla="*/ 0 h 3232"/>
                  <a:gd name="T18" fmla="*/ 0 w 6128"/>
                  <a:gd name="T19" fmla="*/ 0 h 3232"/>
                  <a:gd name="T20" fmla="*/ 0 w 6128"/>
                  <a:gd name="T21" fmla="*/ 0 h 3232"/>
                  <a:gd name="T22" fmla="*/ 0 w 6128"/>
                  <a:gd name="T23" fmla="*/ 0 h 3232"/>
                  <a:gd name="T24" fmla="*/ 0 w 6128"/>
                  <a:gd name="T25" fmla="*/ 0 h 3232"/>
                  <a:gd name="T26" fmla="*/ 0 w 6128"/>
                  <a:gd name="T27" fmla="*/ 0 h 3232"/>
                  <a:gd name="T28" fmla="*/ 0 w 6128"/>
                  <a:gd name="T29" fmla="*/ 0 h 3232"/>
                  <a:gd name="T30" fmla="*/ 0 w 6128"/>
                  <a:gd name="T31" fmla="*/ 0 h 3232"/>
                  <a:gd name="T32" fmla="*/ 0 w 6128"/>
                  <a:gd name="T33" fmla="*/ 0 h 3232"/>
                  <a:gd name="T34" fmla="*/ 0 w 6128"/>
                  <a:gd name="T35" fmla="*/ 0 h 3232"/>
                  <a:gd name="T36" fmla="*/ 0 w 6128"/>
                  <a:gd name="T37" fmla="*/ 0 h 3232"/>
                  <a:gd name="T38" fmla="*/ 0 w 6128"/>
                  <a:gd name="T39" fmla="*/ 0 h 3232"/>
                  <a:gd name="T40" fmla="*/ 0 w 6128"/>
                  <a:gd name="T41" fmla="*/ 0 h 3232"/>
                  <a:gd name="T42" fmla="*/ 0 w 6128"/>
                  <a:gd name="T43" fmla="*/ 0 h 3232"/>
                  <a:gd name="T44" fmla="*/ 0 w 6128"/>
                  <a:gd name="T45" fmla="*/ 0 h 3232"/>
                  <a:gd name="T46" fmla="*/ 0 w 6128"/>
                  <a:gd name="T47" fmla="*/ 0 h 3232"/>
                  <a:gd name="T48" fmla="*/ 0 w 6128"/>
                  <a:gd name="T49" fmla="*/ 0 h 3232"/>
                  <a:gd name="T50" fmla="*/ 0 w 6128"/>
                  <a:gd name="T51" fmla="*/ 0 h 3232"/>
                  <a:gd name="T52" fmla="*/ 0 w 6128"/>
                  <a:gd name="T53" fmla="*/ 0 h 3232"/>
                  <a:gd name="T54" fmla="*/ 0 w 6128"/>
                  <a:gd name="T55" fmla="*/ 0 h 3232"/>
                  <a:gd name="T56" fmla="*/ 0 w 6128"/>
                  <a:gd name="T57" fmla="*/ 0 h 3232"/>
                  <a:gd name="T58" fmla="*/ 0 w 6128"/>
                  <a:gd name="T59" fmla="*/ 0 h 3232"/>
                  <a:gd name="T60" fmla="*/ 0 w 6128"/>
                  <a:gd name="T61" fmla="*/ 0 h 3232"/>
                  <a:gd name="T62" fmla="*/ 0 w 6128"/>
                  <a:gd name="T63" fmla="*/ 0 h 3232"/>
                  <a:gd name="T64" fmla="*/ 0 w 6128"/>
                  <a:gd name="T65" fmla="*/ 0 h 3232"/>
                  <a:gd name="T66" fmla="*/ 0 w 6128"/>
                  <a:gd name="T67" fmla="*/ 0 h 3232"/>
                  <a:gd name="T68" fmla="*/ 0 w 6128"/>
                  <a:gd name="T69" fmla="*/ 0 h 3232"/>
                  <a:gd name="T70" fmla="*/ 0 w 6128"/>
                  <a:gd name="T71" fmla="*/ 0 h 3232"/>
                  <a:gd name="T72" fmla="*/ 0 w 6128"/>
                  <a:gd name="T73" fmla="*/ 0 h 3232"/>
                  <a:gd name="T74" fmla="*/ 0 w 6128"/>
                  <a:gd name="T75" fmla="*/ 0 h 3232"/>
                  <a:gd name="T76" fmla="*/ 0 w 6128"/>
                  <a:gd name="T77" fmla="*/ 0 h 3232"/>
                  <a:gd name="T78" fmla="*/ 0 w 6128"/>
                  <a:gd name="T79" fmla="*/ 0 h 3232"/>
                  <a:gd name="T80" fmla="*/ 0 w 6128"/>
                  <a:gd name="T81" fmla="*/ 0 h 3232"/>
                  <a:gd name="T82" fmla="*/ 0 w 6128"/>
                  <a:gd name="T83" fmla="*/ 0 h 3232"/>
                  <a:gd name="T84" fmla="*/ 0 w 6128"/>
                  <a:gd name="T85" fmla="*/ 0 h 3232"/>
                  <a:gd name="T86" fmla="*/ 0 w 6128"/>
                  <a:gd name="T87" fmla="*/ 0 h 3232"/>
                  <a:gd name="T88" fmla="*/ 0 w 6128"/>
                  <a:gd name="T89" fmla="*/ 0 h 3232"/>
                  <a:gd name="T90" fmla="*/ 0 w 6128"/>
                  <a:gd name="T91" fmla="*/ 0 h 3232"/>
                  <a:gd name="T92" fmla="*/ 0 w 6128"/>
                  <a:gd name="T93" fmla="*/ 0 h 3232"/>
                  <a:gd name="T94" fmla="*/ 0 w 6128"/>
                  <a:gd name="T95" fmla="*/ 0 h 3232"/>
                  <a:gd name="T96" fmla="*/ 0 w 6128"/>
                  <a:gd name="T97" fmla="*/ 0 h 3232"/>
                  <a:gd name="T98" fmla="*/ 0 w 6128"/>
                  <a:gd name="T99" fmla="*/ 0 h 3232"/>
                  <a:gd name="T100" fmla="*/ 0 w 6128"/>
                  <a:gd name="T101" fmla="*/ 0 h 3232"/>
                  <a:gd name="T102" fmla="*/ 0 w 6128"/>
                  <a:gd name="T103" fmla="*/ 0 h 3232"/>
                  <a:gd name="T104" fmla="*/ 0 w 6128"/>
                  <a:gd name="T105" fmla="*/ 0 h 3232"/>
                  <a:gd name="T106" fmla="*/ 0 w 6128"/>
                  <a:gd name="T107" fmla="*/ 0 h 3232"/>
                  <a:gd name="T108" fmla="*/ 0 w 6128"/>
                  <a:gd name="T109" fmla="*/ 0 h 3232"/>
                  <a:gd name="T110" fmla="*/ 0 w 6128"/>
                  <a:gd name="T111" fmla="*/ 0 h 3232"/>
                  <a:gd name="T112" fmla="*/ 0 w 6128"/>
                  <a:gd name="T113" fmla="*/ 0 h 3232"/>
                  <a:gd name="T114" fmla="*/ 0 w 6128"/>
                  <a:gd name="T115" fmla="*/ 0 h 3232"/>
                  <a:gd name="T116" fmla="*/ 0 w 6128"/>
                  <a:gd name="T117" fmla="*/ 0 h 3232"/>
                  <a:gd name="T118" fmla="*/ 0 w 6128"/>
                  <a:gd name="T119" fmla="*/ 0 h 3232"/>
                  <a:gd name="T120" fmla="*/ 0 w 6128"/>
                  <a:gd name="T121" fmla="*/ 0 h 3232"/>
                  <a:gd name="T122" fmla="*/ 0 w 6128"/>
                  <a:gd name="T123" fmla="*/ 0 h 3232"/>
                  <a:gd name="T124" fmla="*/ 0 w 6128"/>
                  <a:gd name="T125" fmla="*/ 0 h 3232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6128"/>
                  <a:gd name="T190" fmla="*/ 0 h 3232"/>
                  <a:gd name="T191" fmla="*/ 6128 w 6128"/>
                  <a:gd name="T192" fmla="*/ 3232 h 3232"/>
                  <a:gd name="connsiteX0" fmla="*/ 9307 w 9832"/>
                  <a:gd name="connsiteY0" fmla="*/ 5316 h 10000"/>
                  <a:gd name="connsiteX1" fmla="*/ 9297 w 9832"/>
                  <a:gd name="connsiteY1" fmla="*/ 5325 h 10000"/>
                  <a:gd name="connsiteX2" fmla="*/ 9298 w 9832"/>
                  <a:gd name="connsiteY2" fmla="*/ 5350 h 10000"/>
                  <a:gd name="connsiteX3" fmla="*/ 9297 w 9832"/>
                  <a:gd name="connsiteY3" fmla="*/ 5368 h 10000"/>
                  <a:gd name="connsiteX4" fmla="*/ 9297 w 9832"/>
                  <a:gd name="connsiteY4" fmla="*/ 5362 h 10000"/>
                  <a:gd name="connsiteX5" fmla="*/ 9297 w 9832"/>
                  <a:gd name="connsiteY5" fmla="*/ 5381 h 10000"/>
                  <a:gd name="connsiteX6" fmla="*/ 9293 w 9832"/>
                  <a:gd name="connsiteY6" fmla="*/ 5399 h 10000"/>
                  <a:gd name="connsiteX7" fmla="*/ 9292 w 9832"/>
                  <a:gd name="connsiteY7" fmla="*/ 5418 h 10000"/>
                  <a:gd name="connsiteX8" fmla="*/ 9287 w 9832"/>
                  <a:gd name="connsiteY8" fmla="*/ 5442 h 10000"/>
                  <a:gd name="connsiteX9" fmla="*/ 9279 w 9832"/>
                  <a:gd name="connsiteY9" fmla="*/ 5461 h 10000"/>
                  <a:gd name="connsiteX10" fmla="*/ 9266 w 9832"/>
                  <a:gd name="connsiteY10" fmla="*/ 5467 h 10000"/>
                  <a:gd name="connsiteX11" fmla="*/ 9246 w 9832"/>
                  <a:gd name="connsiteY11" fmla="*/ 5470 h 10000"/>
                  <a:gd name="connsiteX12" fmla="*/ 9241 w 9832"/>
                  <a:gd name="connsiteY12" fmla="*/ 5498 h 10000"/>
                  <a:gd name="connsiteX13" fmla="*/ 9245 w 9832"/>
                  <a:gd name="connsiteY13" fmla="*/ 5517 h 10000"/>
                  <a:gd name="connsiteX14" fmla="*/ 9256 w 9832"/>
                  <a:gd name="connsiteY14" fmla="*/ 5551 h 10000"/>
                  <a:gd name="connsiteX15" fmla="*/ 9274 w 9832"/>
                  <a:gd name="connsiteY15" fmla="*/ 5575 h 10000"/>
                  <a:gd name="connsiteX16" fmla="*/ 9298 w 9832"/>
                  <a:gd name="connsiteY16" fmla="*/ 5597 h 10000"/>
                  <a:gd name="connsiteX17" fmla="*/ 9303 w 9832"/>
                  <a:gd name="connsiteY17" fmla="*/ 5603 h 10000"/>
                  <a:gd name="connsiteX18" fmla="*/ 9308 w 9832"/>
                  <a:gd name="connsiteY18" fmla="*/ 5606 h 10000"/>
                  <a:gd name="connsiteX19" fmla="*/ 9316 w 9832"/>
                  <a:gd name="connsiteY19" fmla="*/ 5622 h 10000"/>
                  <a:gd name="connsiteX20" fmla="*/ 9321 w 9832"/>
                  <a:gd name="connsiteY20" fmla="*/ 5634 h 10000"/>
                  <a:gd name="connsiteX21" fmla="*/ 9328 w 9832"/>
                  <a:gd name="connsiteY21" fmla="*/ 5659 h 10000"/>
                  <a:gd name="connsiteX22" fmla="*/ 9333 w 9832"/>
                  <a:gd name="connsiteY22" fmla="*/ 5662 h 10000"/>
                  <a:gd name="connsiteX23" fmla="*/ 9339 w 9832"/>
                  <a:gd name="connsiteY23" fmla="*/ 5678 h 10000"/>
                  <a:gd name="connsiteX24" fmla="*/ 9355 w 9832"/>
                  <a:gd name="connsiteY24" fmla="*/ 5702 h 10000"/>
                  <a:gd name="connsiteX25" fmla="*/ 9380 w 9832"/>
                  <a:gd name="connsiteY25" fmla="*/ 5715 h 10000"/>
                  <a:gd name="connsiteX26" fmla="*/ 9393 w 9832"/>
                  <a:gd name="connsiteY26" fmla="*/ 5712 h 10000"/>
                  <a:gd name="connsiteX27" fmla="*/ 9406 w 9832"/>
                  <a:gd name="connsiteY27" fmla="*/ 5712 h 10000"/>
                  <a:gd name="connsiteX28" fmla="*/ 9418 w 9832"/>
                  <a:gd name="connsiteY28" fmla="*/ 5712 h 10000"/>
                  <a:gd name="connsiteX29" fmla="*/ 9440 w 9832"/>
                  <a:gd name="connsiteY29" fmla="*/ 5712 h 10000"/>
                  <a:gd name="connsiteX30" fmla="*/ 9458 w 9832"/>
                  <a:gd name="connsiteY30" fmla="*/ 5715 h 10000"/>
                  <a:gd name="connsiteX31" fmla="*/ 9463 w 9832"/>
                  <a:gd name="connsiteY31" fmla="*/ 5721 h 10000"/>
                  <a:gd name="connsiteX32" fmla="*/ 9463 w 9832"/>
                  <a:gd name="connsiteY32" fmla="*/ 5743 h 10000"/>
                  <a:gd name="connsiteX33" fmla="*/ 9463 w 9832"/>
                  <a:gd name="connsiteY33" fmla="*/ 5767 h 10000"/>
                  <a:gd name="connsiteX34" fmla="*/ 9460 w 9832"/>
                  <a:gd name="connsiteY34" fmla="*/ 5783 h 10000"/>
                  <a:gd name="connsiteX35" fmla="*/ 9445 w 9832"/>
                  <a:gd name="connsiteY35" fmla="*/ 5783 h 10000"/>
                  <a:gd name="connsiteX36" fmla="*/ 9422 w 9832"/>
                  <a:gd name="connsiteY36" fmla="*/ 5786 h 10000"/>
                  <a:gd name="connsiteX37" fmla="*/ 9413 w 9832"/>
                  <a:gd name="connsiteY37" fmla="*/ 5783 h 10000"/>
                  <a:gd name="connsiteX38" fmla="*/ 9396 w 9832"/>
                  <a:gd name="connsiteY38" fmla="*/ 5804 h 10000"/>
                  <a:gd name="connsiteX39" fmla="*/ 9390 w 9832"/>
                  <a:gd name="connsiteY39" fmla="*/ 5832 h 10000"/>
                  <a:gd name="connsiteX40" fmla="*/ 9390 w 9832"/>
                  <a:gd name="connsiteY40" fmla="*/ 5851 h 10000"/>
                  <a:gd name="connsiteX41" fmla="*/ 9390 w 9832"/>
                  <a:gd name="connsiteY41" fmla="*/ 5860 h 10000"/>
                  <a:gd name="connsiteX42" fmla="*/ 9393 w 9832"/>
                  <a:gd name="connsiteY42" fmla="*/ 5869 h 10000"/>
                  <a:gd name="connsiteX43" fmla="*/ 9403 w 9832"/>
                  <a:gd name="connsiteY43" fmla="*/ 5903 h 10000"/>
                  <a:gd name="connsiteX44" fmla="*/ 9416 w 9832"/>
                  <a:gd name="connsiteY44" fmla="*/ 5938 h 10000"/>
                  <a:gd name="connsiteX45" fmla="*/ 9422 w 9832"/>
                  <a:gd name="connsiteY45" fmla="*/ 5956 h 10000"/>
                  <a:gd name="connsiteX46" fmla="*/ 9432 w 9832"/>
                  <a:gd name="connsiteY46" fmla="*/ 5984 h 10000"/>
                  <a:gd name="connsiteX47" fmla="*/ 9442 w 9832"/>
                  <a:gd name="connsiteY47" fmla="*/ 6002 h 10000"/>
                  <a:gd name="connsiteX48" fmla="*/ 9455 w 9832"/>
                  <a:gd name="connsiteY48" fmla="*/ 6027 h 10000"/>
                  <a:gd name="connsiteX49" fmla="*/ 9458 w 9832"/>
                  <a:gd name="connsiteY49" fmla="*/ 6030 h 10000"/>
                  <a:gd name="connsiteX50" fmla="*/ 9473 w 9832"/>
                  <a:gd name="connsiteY50" fmla="*/ 6046 h 10000"/>
                  <a:gd name="connsiteX51" fmla="*/ 9493 w 9832"/>
                  <a:gd name="connsiteY51" fmla="*/ 6046 h 10000"/>
                  <a:gd name="connsiteX52" fmla="*/ 9522 w 9832"/>
                  <a:gd name="connsiteY52" fmla="*/ 6046 h 10000"/>
                  <a:gd name="connsiteX53" fmla="*/ 9546 w 9832"/>
                  <a:gd name="connsiteY53" fmla="*/ 6055 h 10000"/>
                  <a:gd name="connsiteX54" fmla="*/ 9564 w 9832"/>
                  <a:gd name="connsiteY54" fmla="*/ 6067 h 10000"/>
                  <a:gd name="connsiteX55" fmla="*/ 9573 w 9832"/>
                  <a:gd name="connsiteY55" fmla="*/ 6086 h 10000"/>
                  <a:gd name="connsiteX56" fmla="*/ 9579 w 9832"/>
                  <a:gd name="connsiteY56" fmla="*/ 6111 h 10000"/>
                  <a:gd name="connsiteX57" fmla="*/ 9569 w 9832"/>
                  <a:gd name="connsiteY57" fmla="*/ 6120 h 10000"/>
                  <a:gd name="connsiteX58" fmla="*/ 9540 w 9832"/>
                  <a:gd name="connsiteY58" fmla="*/ 6136 h 10000"/>
                  <a:gd name="connsiteX59" fmla="*/ 9522 w 9832"/>
                  <a:gd name="connsiteY59" fmla="*/ 6157 h 10000"/>
                  <a:gd name="connsiteX60" fmla="*/ 9507 w 9832"/>
                  <a:gd name="connsiteY60" fmla="*/ 6176 h 10000"/>
                  <a:gd name="connsiteX61" fmla="*/ 9493 w 9832"/>
                  <a:gd name="connsiteY61" fmla="*/ 6191 h 10000"/>
                  <a:gd name="connsiteX62" fmla="*/ 9483 w 9832"/>
                  <a:gd name="connsiteY62" fmla="*/ 6194 h 10000"/>
                  <a:gd name="connsiteX63" fmla="*/ 9483 w 9832"/>
                  <a:gd name="connsiteY63" fmla="*/ 6213 h 10000"/>
                  <a:gd name="connsiteX64" fmla="*/ 9489 w 9832"/>
                  <a:gd name="connsiteY64" fmla="*/ 6275 h 10000"/>
                  <a:gd name="connsiteX65" fmla="*/ 9494 w 9832"/>
                  <a:gd name="connsiteY65" fmla="*/ 6293 h 10000"/>
                  <a:gd name="connsiteX66" fmla="*/ 9484 w 9832"/>
                  <a:gd name="connsiteY66" fmla="*/ 6318 h 10000"/>
                  <a:gd name="connsiteX67" fmla="*/ 9470 w 9832"/>
                  <a:gd name="connsiteY67" fmla="*/ 6321 h 10000"/>
                  <a:gd name="connsiteX68" fmla="*/ 9465 w 9832"/>
                  <a:gd name="connsiteY68" fmla="*/ 6334 h 10000"/>
                  <a:gd name="connsiteX69" fmla="*/ 9460 w 9832"/>
                  <a:gd name="connsiteY69" fmla="*/ 6361 h 10000"/>
                  <a:gd name="connsiteX70" fmla="*/ 9455 w 9832"/>
                  <a:gd name="connsiteY70" fmla="*/ 6374 h 10000"/>
                  <a:gd name="connsiteX71" fmla="*/ 9453 w 9832"/>
                  <a:gd name="connsiteY71" fmla="*/ 6392 h 10000"/>
                  <a:gd name="connsiteX72" fmla="*/ 9450 w 9832"/>
                  <a:gd name="connsiteY72" fmla="*/ 6442 h 10000"/>
                  <a:gd name="connsiteX73" fmla="*/ 9450 w 9832"/>
                  <a:gd name="connsiteY73" fmla="*/ 6454 h 10000"/>
                  <a:gd name="connsiteX74" fmla="*/ 9447 w 9832"/>
                  <a:gd name="connsiteY74" fmla="*/ 6479 h 10000"/>
                  <a:gd name="connsiteX75" fmla="*/ 9445 w 9832"/>
                  <a:gd name="connsiteY75" fmla="*/ 6498 h 10000"/>
                  <a:gd name="connsiteX76" fmla="*/ 9442 w 9832"/>
                  <a:gd name="connsiteY76" fmla="*/ 6498 h 10000"/>
                  <a:gd name="connsiteX77" fmla="*/ 9437 w 9832"/>
                  <a:gd name="connsiteY77" fmla="*/ 6498 h 10000"/>
                  <a:gd name="connsiteX78" fmla="*/ 9426 w 9832"/>
                  <a:gd name="connsiteY78" fmla="*/ 6501 h 10000"/>
                  <a:gd name="connsiteX79" fmla="*/ 9403 w 9832"/>
                  <a:gd name="connsiteY79" fmla="*/ 6491 h 10000"/>
                  <a:gd name="connsiteX80" fmla="*/ 9398 w 9832"/>
                  <a:gd name="connsiteY80" fmla="*/ 6498 h 10000"/>
                  <a:gd name="connsiteX81" fmla="*/ 9390 w 9832"/>
                  <a:gd name="connsiteY81" fmla="*/ 6535 h 10000"/>
                  <a:gd name="connsiteX82" fmla="*/ 9388 w 9832"/>
                  <a:gd name="connsiteY82" fmla="*/ 6569 h 10000"/>
                  <a:gd name="connsiteX83" fmla="*/ 9383 w 9832"/>
                  <a:gd name="connsiteY83" fmla="*/ 6609 h 10000"/>
                  <a:gd name="connsiteX84" fmla="*/ 9378 w 9832"/>
                  <a:gd name="connsiteY84" fmla="*/ 6646 h 10000"/>
                  <a:gd name="connsiteX85" fmla="*/ 9375 w 9832"/>
                  <a:gd name="connsiteY85" fmla="*/ 6689 h 10000"/>
                  <a:gd name="connsiteX86" fmla="*/ 9373 w 9832"/>
                  <a:gd name="connsiteY86" fmla="*/ 6723 h 10000"/>
                  <a:gd name="connsiteX87" fmla="*/ 9365 w 9832"/>
                  <a:gd name="connsiteY87" fmla="*/ 6754 h 10000"/>
                  <a:gd name="connsiteX88" fmla="*/ 9364 w 9832"/>
                  <a:gd name="connsiteY88" fmla="*/ 6776 h 10000"/>
                  <a:gd name="connsiteX89" fmla="*/ 9354 w 9832"/>
                  <a:gd name="connsiteY89" fmla="*/ 6785 h 10000"/>
                  <a:gd name="connsiteX90" fmla="*/ 9351 w 9832"/>
                  <a:gd name="connsiteY90" fmla="*/ 6804 h 10000"/>
                  <a:gd name="connsiteX91" fmla="*/ 9346 w 9832"/>
                  <a:gd name="connsiteY91" fmla="*/ 6844 h 10000"/>
                  <a:gd name="connsiteX92" fmla="*/ 9344 w 9832"/>
                  <a:gd name="connsiteY92" fmla="*/ 6860 h 10000"/>
                  <a:gd name="connsiteX93" fmla="*/ 9344 w 9832"/>
                  <a:gd name="connsiteY93" fmla="*/ 6903 h 10000"/>
                  <a:gd name="connsiteX94" fmla="*/ 9344 w 9832"/>
                  <a:gd name="connsiteY94" fmla="*/ 6925 h 10000"/>
                  <a:gd name="connsiteX95" fmla="*/ 9349 w 9832"/>
                  <a:gd name="connsiteY95" fmla="*/ 6940 h 10000"/>
                  <a:gd name="connsiteX96" fmla="*/ 9355 w 9832"/>
                  <a:gd name="connsiteY96" fmla="*/ 6952 h 10000"/>
                  <a:gd name="connsiteX97" fmla="*/ 9364 w 9832"/>
                  <a:gd name="connsiteY97" fmla="*/ 6971 h 10000"/>
                  <a:gd name="connsiteX98" fmla="*/ 9373 w 9832"/>
                  <a:gd name="connsiteY98" fmla="*/ 7014 h 10000"/>
                  <a:gd name="connsiteX99" fmla="*/ 9378 w 9832"/>
                  <a:gd name="connsiteY99" fmla="*/ 7051 h 10000"/>
                  <a:gd name="connsiteX100" fmla="*/ 9380 w 9832"/>
                  <a:gd name="connsiteY100" fmla="*/ 7079 h 10000"/>
                  <a:gd name="connsiteX101" fmla="*/ 9385 w 9832"/>
                  <a:gd name="connsiteY101" fmla="*/ 7123 h 10000"/>
                  <a:gd name="connsiteX102" fmla="*/ 9385 w 9832"/>
                  <a:gd name="connsiteY102" fmla="*/ 7141 h 10000"/>
                  <a:gd name="connsiteX103" fmla="*/ 9385 w 9832"/>
                  <a:gd name="connsiteY103" fmla="*/ 7157 h 10000"/>
                  <a:gd name="connsiteX104" fmla="*/ 9388 w 9832"/>
                  <a:gd name="connsiteY104" fmla="*/ 7184 h 10000"/>
                  <a:gd name="connsiteX105" fmla="*/ 9388 w 9832"/>
                  <a:gd name="connsiteY105" fmla="*/ 7203 h 10000"/>
                  <a:gd name="connsiteX106" fmla="*/ 9393 w 9832"/>
                  <a:gd name="connsiteY106" fmla="*/ 7246 h 10000"/>
                  <a:gd name="connsiteX107" fmla="*/ 9393 w 9832"/>
                  <a:gd name="connsiteY107" fmla="*/ 7268 h 10000"/>
                  <a:gd name="connsiteX108" fmla="*/ 9398 w 9832"/>
                  <a:gd name="connsiteY108" fmla="*/ 7311 h 10000"/>
                  <a:gd name="connsiteX109" fmla="*/ 9403 w 9832"/>
                  <a:gd name="connsiteY109" fmla="*/ 7348 h 10000"/>
                  <a:gd name="connsiteX110" fmla="*/ 9406 w 9832"/>
                  <a:gd name="connsiteY110" fmla="*/ 7355 h 10000"/>
                  <a:gd name="connsiteX111" fmla="*/ 9406 w 9832"/>
                  <a:gd name="connsiteY111" fmla="*/ 7358 h 10000"/>
                  <a:gd name="connsiteX112" fmla="*/ 9393 w 9832"/>
                  <a:gd name="connsiteY112" fmla="*/ 7348 h 10000"/>
                  <a:gd name="connsiteX113" fmla="*/ 9373 w 9832"/>
                  <a:gd name="connsiteY113" fmla="*/ 7330 h 10000"/>
                  <a:gd name="connsiteX114" fmla="*/ 9360 w 9832"/>
                  <a:gd name="connsiteY114" fmla="*/ 7321 h 10000"/>
                  <a:gd name="connsiteX115" fmla="*/ 9344 w 9832"/>
                  <a:gd name="connsiteY115" fmla="*/ 7317 h 10000"/>
                  <a:gd name="connsiteX116" fmla="*/ 9303 w 9832"/>
                  <a:gd name="connsiteY116" fmla="*/ 7311 h 10000"/>
                  <a:gd name="connsiteX117" fmla="*/ 9292 w 9832"/>
                  <a:gd name="connsiteY117" fmla="*/ 7311 h 10000"/>
                  <a:gd name="connsiteX118" fmla="*/ 9279 w 9832"/>
                  <a:gd name="connsiteY118" fmla="*/ 7317 h 10000"/>
                  <a:gd name="connsiteX119" fmla="*/ 9280 w 9832"/>
                  <a:gd name="connsiteY119" fmla="*/ 7345 h 10000"/>
                  <a:gd name="connsiteX120" fmla="*/ 9280 w 9832"/>
                  <a:gd name="connsiteY120" fmla="*/ 7386 h 10000"/>
                  <a:gd name="connsiteX121" fmla="*/ 9279 w 9832"/>
                  <a:gd name="connsiteY121" fmla="*/ 7404 h 10000"/>
                  <a:gd name="connsiteX122" fmla="*/ 9274 w 9832"/>
                  <a:gd name="connsiteY122" fmla="*/ 7447 h 10000"/>
                  <a:gd name="connsiteX123" fmla="*/ 9271 w 9832"/>
                  <a:gd name="connsiteY123" fmla="*/ 7466 h 10000"/>
                  <a:gd name="connsiteX124" fmla="*/ 9266 w 9832"/>
                  <a:gd name="connsiteY124" fmla="*/ 7494 h 10000"/>
                  <a:gd name="connsiteX125" fmla="*/ 9264 w 9832"/>
                  <a:gd name="connsiteY125" fmla="*/ 7519 h 10000"/>
                  <a:gd name="connsiteX126" fmla="*/ 9264 w 9832"/>
                  <a:gd name="connsiteY126" fmla="*/ 7543 h 10000"/>
                  <a:gd name="connsiteX127" fmla="*/ 9261 w 9832"/>
                  <a:gd name="connsiteY127" fmla="*/ 7565 h 10000"/>
                  <a:gd name="connsiteX128" fmla="*/ 9261 w 9832"/>
                  <a:gd name="connsiteY128" fmla="*/ 7574 h 10000"/>
                  <a:gd name="connsiteX129" fmla="*/ 9261 w 9832"/>
                  <a:gd name="connsiteY129" fmla="*/ 7580 h 10000"/>
                  <a:gd name="connsiteX130" fmla="*/ 9261 w 9832"/>
                  <a:gd name="connsiteY130" fmla="*/ 7599 h 10000"/>
                  <a:gd name="connsiteX131" fmla="*/ 9249 w 9832"/>
                  <a:gd name="connsiteY131" fmla="*/ 7611 h 10000"/>
                  <a:gd name="connsiteX132" fmla="*/ 9241 w 9832"/>
                  <a:gd name="connsiteY132" fmla="*/ 7621 h 10000"/>
                  <a:gd name="connsiteX133" fmla="*/ 9227 w 9832"/>
                  <a:gd name="connsiteY133" fmla="*/ 7639 h 10000"/>
                  <a:gd name="connsiteX134" fmla="*/ 9222 w 9832"/>
                  <a:gd name="connsiteY134" fmla="*/ 7652 h 10000"/>
                  <a:gd name="connsiteX135" fmla="*/ 9223 w 9832"/>
                  <a:gd name="connsiteY135" fmla="*/ 7661 h 10000"/>
                  <a:gd name="connsiteX136" fmla="*/ 9241 w 9832"/>
                  <a:gd name="connsiteY136" fmla="*/ 7670 h 10000"/>
                  <a:gd name="connsiteX137" fmla="*/ 9254 w 9832"/>
                  <a:gd name="connsiteY137" fmla="*/ 7683 h 10000"/>
                  <a:gd name="connsiteX138" fmla="*/ 9261 w 9832"/>
                  <a:gd name="connsiteY138" fmla="*/ 7710 h 10000"/>
                  <a:gd name="connsiteX139" fmla="*/ 9274 w 9832"/>
                  <a:gd name="connsiteY139" fmla="*/ 7738 h 10000"/>
                  <a:gd name="connsiteX140" fmla="*/ 9287 w 9832"/>
                  <a:gd name="connsiteY140" fmla="*/ 7763 h 10000"/>
                  <a:gd name="connsiteX141" fmla="*/ 9297 w 9832"/>
                  <a:gd name="connsiteY141" fmla="*/ 7772 h 10000"/>
                  <a:gd name="connsiteX142" fmla="*/ 9303 w 9832"/>
                  <a:gd name="connsiteY142" fmla="*/ 7782 h 10000"/>
                  <a:gd name="connsiteX143" fmla="*/ 9326 w 9832"/>
                  <a:gd name="connsiteY143" fmla="*/ 7809 h 10000"/>
                  <a:gd name="connsiteX144" fmla="*/ 9349 w 9832"/>
                  <a:gd name="connsiteY144" fmla="*/ 7837 h 10000"/>
                  <a:gd name="connsiteX145" fmla="*/ 9365 w 9832"/>
                  <a:gd name="connsiteY145" fmla="*/ 7856 h 10000"/>
                  <a:gd name="connsiteX146" fmla="*/ 9378 w 9832"/>
                  <a:gd name="connsiteY146" fmla="*/ 7868 h 10000"/>
                  <a:gd name="connsiteX147" fmla="*/ 9396 w 9832"/>
                  <a:gd name="connsiteY147" fmla="*/ 7896 h 10000"/>
                  <a:gd name="connsiteX148" fmla="*/ 9408 w 9832"/>
                  <a:gd name="connsiteY148" fmla="*/ 7905 h 10000"/>
                  <a:gd name="connsiteX149" fmla="*/ 9426 w 9832"/>
                  <a:gd name="connsiteY149" fmla="*/ 7924 h 10000"/>
                  <a:gd name="connsiteX150" fmla="*/ 9442 w 9832"/>
                  <a:gd name="connsiteY150" fmla="*/ 7942 h 10000"/>
                  <a:gd name="connsiteX151" fmla="*/ 9450 w 9832"/>
                  <a:gd name="connsiteY151" fmla="*/ 7952 h 10000"/>
                  <a:gd name="connsiteX152" fmla="*/ 9460 w 9832"/>
                  <a:gd name="connsiteY152" fmla="*/ 7961 h 10000"/>
                  <a:gd name="connsiteX153" fmla="*/ 9468 w 9832"/>
                  <a:gd name="connsiteY153" fmla="*/ 7961 h 10000"/>
                  <a:gd name="connsiteX154" fmla="*/ 9483 w 9832"/>
                  <a:gd name="connsiteY154" fmla="*/ 7936 h 10000"/>
                  <a:gd name="connsiteX155" fmla="*/ 9494 w 9832"/>
                  <a:gd name="connsiteY155" fmla="*/ 7899 h 10000"/>
                  <a:gd name="connsiteX156" fmla="*/ 9502 w 9832"/>
                  <a:gd name="connsiteY156" fmla="*/ 7871 h 10000"/>
                  <a:gd name="connsiteX157" fmla="*/ 9511 w 9832"/>
                  <a:gd name="connsiteY157" fmla="*/ 7828 h 10000"/>
                  <a:gd name="connsiteX158" fmla="*/ 9517 w 9832"/>
                  <a:gd name="connsiteY158" fmla="*/ 7800 h 10000"/>
                  <a:gd name="connsiteX159" fmla="*/ 9522 w 9832"/>
                  <a:gd name="connsiteY159" fmla="*/ 7782 h 10000"/>
                  <a:gd name="connsiteX160" fmla="*/ 9542 w 9832"/>
                  <a:gd name="connsiteY160" fmla="*/ 7778 h 10000"/>
                  <a:gd name="connsiteX161" fmla="*/ 9564 w 9832"/>
                  <a:gd name="connsiteY161" fmla="*/ 7778 h 10000"/>
                  <a:gd name="connsiteX162" fmla="*/ 9579 w 9832"/>
                  <a:gd name="connsiteY162" fmla="*/ 7791 h 10000"/>
                  <a:gd name="connsiteX163" fmla="*/ 9594 w 9832"/>
                  <a:gd name="connsiteY163" fmla="*/ 7806 h 10000"/>
                  <a:gd name="connsiteX164" fmla="*/ 9608 w 9832"/>
                  <a:gd name="connsiteY164" fmla="*/ 7819 h 10000"/>
                  <a:gd name="connsiteX165" fmla="*/ 9626 w 9832"/>
                  <a:gd name="connsiteY165" fmla="*/ 7828 h 10000"/>
                  <a:gd name="connsiteX166" fmla="*/ 9661 w 9832"/>
                  <a:gd name="connsiteY166" fmla="*/ 7816 h 10000"/>
                  <a:gd name="connsiteX167" fmla="*/ 9679 w 9832"/>
                  <a:gd name="connsiteY167" fmla="*/ 7809 h 10000"/>
                  <a:gd name="connsiteX168" fmla="*/ 9729 w 9832"/>
                  <a:gd name="connsiteY168" fmla="*/ 8812 h 10000"/>
                  <a:gd name="connsiteX169" fmla="*/ 9713 w 9832"/>
                  <a:gd name="connsiteY169" fmla="*/ 8827 h 10000"/>
                  <a:gd name="connsiteX170" fmla="*/ 9706 w 9832"/>
                  <a:gd name="connsiteY170" fmla="*/ 8803 h 10000"/>
                  <a:gd name="connsiteX171" fmla="*/ 9682 w 9832"/>
                  <a:gd name="connsiteY171" fmla="*/ 8790 h 10000"/>
                  <a:gd name="connsiteX172" fmla="*/ 9661 w 9832"/>
                  <a:gd name="connsiteY172" fmla="*/ 8809 h 10000"/>
                  <a:gd name="connsiteX173" fmla="*/ 9639 w 9832"/>
                  <a:gd name="connsiteY173" fmla="*/ 8821 h 10000"/>
                  <a:gd name="connsiteX174" fmla="*/ 9626 w 9832"/>
                  <a:gd name="connsiteY174" fmla="*/ 8830 h 10000"/>
                  <a:gd name="connsiteX175" fmla="*/ 9620 w 9832"/>
                  <a:gd name="connsiteY175" fmla="*/ 8837 h 10000"/>
                  <a:gd name="connsiteX176" fmla="*/ 9612 w 9832"/>
                  <a:gd name="connsiteY176" fmla="*/ 8837 h 10000"/>
                  <a:gd name="connsiteX177" fmla="*/ 9608 w 9832"/>
                  <a:gd name="connsiteY177" fmla="*/ 8837 h 10000"/>
                  <a:gd name="connsiteX178" fmla="*/ 9604 w 9832"/>
                  <a:gd name="connsiteY178" fmla="*/ 8830 h 10000"/>
                  <a:gd name="connsiteX179" fmla="*/ 9597 w 9832"/>
                  <a:gd name="connsiteY179" fmla="*/ 8837 h 10000"/>
                  <a:gd name="connsiteX180" fmla="*/ 9582 w 9832"/>
                  <a:gd name="connsiteY180" fmla="*/ 8837 h 10000"/>
                  <a:gd name="connsiteX181" fmla="*/ 9573 w 9832"/>
                  <a:gd name="connsiteY181" fmla="*/ 8840 h 10000"/>
                  <a:gd name="connsiteX182" fmla="*/ 9564 w 9832"/>
                  <a:gd name="connsiteY182" fmla="*/ 8837 h 10000"/>
                  <a:gd name="connsiteX183" fmla="*/ 9563 w 9832"/>
                  <a:gd name="connsiteY183" fmla="*/ 8821 h 10000"/>
                  <a:gd name="connsiteX184" fmla="*/ 9546 w 9832"/>
                  <a:gd name="connsiteY184" fmla="*/ 8830 h 10000"/>
                  <a:gd name="connsiteX185" fmla="*/ 9545 w 9832"/>
                  <a:gd name="connsiteY185" fmla="*/ 8837 h 10000"/>
                  <a:gd name="connsiteX186" fmla="*/ 9545 w 9832"/>
                  <a:gd name="connsiteY186" fmla="*/ 8861 h 10000"/>
                  <a:gd name="connsiteX187" fmla="*/ 9550 w 9832"/>
                  <a:gd name="connsiteY187" fmla="*/ 8861 h 10000"/>
                  <a:gd name="connsiteX188" fmla="*/ 9537 w 9832"/>
                  <a:gd name="connsiteY188" fmla="*/ 8883 h 10000"/>
                  <a:gd name="connsiteX189" fmla="*/ 9530 w 9832"/>
                  <a:gd name="connsiteY189" fmla="*/ 8892 h 10000"/>
                  <a:gd name="connsiteX190" fmla="*/ 9527 w 9832"/>
                  <a:gd name="connsiteY190" fmla="*/ 8908 h 10000"/>
                  <a:gd name="connsiteX191" fmla="*/ 9527 w 9832"/>
                  <a:gd name="connsiteY191" fmla="*/ 8926 h 10000"/>
                  <a:gd name="connsiteX192" fmla="*/ 9527 w 9832"/>
                  <a:gd name="connsiteY192" fmla="*/ 8954 h 10000"/>
                  <a:gd name="connsiteX193" fmla="*/ 9515 w 9832"/>
                  <a:gd name="connsiteY193" fmla="*/ 8957 h 10000"/>
                  <a:gd name="connsiteX194" fmla="*/ 9504 w 9832"/>
                  <a:gd name="connsiteY194" fmla="*/ 8957 h 10000"/>
                  <a:gd name="connsiteX195" fmla="*/ 9488 w 9832"/>
                  <a:gd name="connsiteY195" fmla="*/ 8970 h 10000"/>
                  <a:gd name="connsiteX196" fmla="*/ 9475 w 9832"/>
                  <a:gd name="connsiteY196" fmla="*/ 8982 h 10000"/>
                  <a:gd name="connsiteX197" fmla="*/ 9460 w 9832"/>
                  <a:gd name="connsiteY197" fmla="*/ 8998 h 10000"/>
                  <a:gd name="connsiteX198" fmla="*/ 9447 w 9832"/>
                  <a:gd name="connsiteY198" fmla="*/ 8982 h 10000"/>
                  <a:gd name="connsiteX199" fmla="*/ 9450 w 9832"/>
                  <a:gd name="connsiteY199" fmla="*/ 8973 h 10000"/>
                  <a:gd name="connsiteX200" fmla="*/ 9458 w 9832"/>
                  <a:gd name="connsiteY200" fmla="*/ 8957 h 10000"/>
                  <a:gd name="connsiteX201" fmla="*/ 9455 w 9832"/>
                  <a:gd name="connsiteY201" fmla="*/ 8926 h 10000"/>
                  <a:gd name="connsiteX202" fmla="*/ 9445 w 9832"/>
                  <a:gd name="connsiteY202" fmla="*/ 8902 h 10000"/>
                  <a:gd name="connsiteX203" fmla="*/ 9435 w 9832"/>
                  <a:gd name="connsiteY203" fmla="*/ 8880 h 10000"/>
                  <a:gd name="connsiteX204" fmla="*/ 9426 w 9832"/>
                  <a:gd name="connsiteY204" fmla="*/ 8840 h 10000"/>
                  <a:gd name="connsiteX205" fmla="*/ 9413 w 9832"/>
                  <a:gd name="connsiteY205" fmla="*/ 8812 h 10000"/>
                  <a:gd name="connsiteX206" fmla="*/ 9396 w 9832"/>
                  <a:gd name="connsiteY206" fmla="*/ 8790 h 10000"/>
                  <a:gd name="connsiteX207" fmla="*/ 9385 w 9832"/>
                  <a:gd name="connsiteY207" fmla="*/ 8781 h 10000"/>
                  <a:gd name="connsiteX208" fmla="*/ 9370 w 9832"/>
                  <a:gd name="connsiteY208" fmla="*/ 8775 h 10000"/>
                  <a:gd name="connsiteX209" fmla="*/ 9354 w 9832"/>
                  <a:gd name="connsiteY209" fmla="*/ 8781 h 10000"/>
                  <a:gd name="connsiteX210" fmla="*/ 9351 w 9832"/>
                  <a:gd name="connsiteY210" fmla="*/ 8784 h 10000"/>
                  <a:gd name="connsiteX211" fmla="*/ 9344 w 9832"/>
                  <a:gd name="connsiteY211" fmla="*/ 8818 h 10000"/>
                  <a:gd name="connsiteX212" fmla="*/ 9333 w 9832"/>
                  <a:gd name="connsiteY212" fmla="*/ 8827 h 10000"/>
                  <a:gd name="connsiteX213" fmla="*/ 9326 w 9832"/>
                  <a:gd name="connsiteY213" fmla="*/ 8830 h 10000"/>
                  <a:gd name="connsiteX214" fmla="*/ 9318 w 9832"/>
                  <a:gd name="connsiteY214" fmla="*/ 8830 h 10000"/>
                  <a:gd name="connsiteX215" fmla="*/ 9321 w 9832"/>
                  <a:gd name="connsiteY215" fmla="*/ 8800 h 10000"/>
                  <a:gd name="connsiteX216" fmla="*/ 9308 w 9832"/>
                  <a:gd name="connsiteY216" fmla="*/ 8812 h 10000"/>
                  <a:gd name="connsiteX217" fmla="*/ 9298 w 9832"/>
                  <a:gd name="connsiteY217" fmla="*/ 8809 h 10000"/>
                  <a:gd name="connsiteX218" fmla="*/ 9297 w 9832"/>
                  <a:gd name="connsiteY218" fmla="*/ 8781 h 10000"/>
                  <a:gd name="connsiteX219" fmla="*/ 9293 w 9832"/>
                  <a:gd name="connsiteY219" fmla="*/ 8762 h 10000"/>
                  <a:gd name="connsiteX220" fmla="*/ 9287 w 9832"/>
                  <a:gd name="connsiteY220" fmla="*/ 8762 h 10000"/>
                  <a:gd name="connsiteX221" fmla="*/ 9276 w 9832"/>
                  <a:gd name="connsiteY221" fmla="*/ 8753 h 10000"/>
                  <a:gd name="connsiteX222" fmla="*/ 9271 w 9832"/>
                  <a:gd name="connsiteY222" fmla="*/ 8719 h 10000"/>
                  <a:gd name="connsiteX223" fmla="*/ 9261 w 9832"/>
                  <a:gd name="connsiteY223" fmla="*/ 8704 h 10000"/>
                  <a:gd name="connsiteX224" fmla="*/ 9251 w 9832"/>
                  <a:gd name="connsiteY224" fmla="*/ 8710 h 10000"/>
                  <a:gd name="connsiteX225" fmla="*/ 9235 w 9832"/>
                  <a:gd name="connsiteY225" fmla="*/ 8710 h 10000"/>
                  <a:gd name="connsiteX226" fmla="*/ 9222 w 9832"/>
                  <a:gd name="connsiteY226" fmla="*/ 8704 h 10000"/>
                  <a:gd name="connsiteX227" fmla="*/ 9214 w 9832"/>
                  <a:gd name="connsiteY227" fmla="*/ 8710 h 10000"/>
                  <a:gd name="connsiteX228" fmla="*/ 9204 w 9832"/>
                  <a:gd name="connsiteY228" fmla="*/ 8719 h 10000"/>
                  <a:gd name="connsiteX229" fmla="*/ 9217 w 9832"/>
                  <a:gd name="connsiteY229" fmla="*/ 8731 h 10000"/>
                  <a:gd name="connsiteX230" fmla="*/ 9222 w 9832"/>
                  <a:gd name="connsiteY230" fmla="*/ 8731 h 10000"/>
                  <a:gd name="connsiteX231" fmla="*/ 9236 w 9832"/>
                  <a:gd name="connsiteY231" fmla="*/ 8731 h 10000"/>
                  <a:gd name="connsiteX232" fmla="*/ 9236 w 9832"/>
                  <a:gd name="connsiteY232" fmla="*/ 8744 h 10000"/>
                  <a:gd name="connsiteX233" fmla="*/ 9240 w 9832"/>
                  <a:gd name="connsiteY233" fmla="*/ 8772 h 10000"/>
                  <a:gd name="connsiteX234" fmla="*/ 9251 w 9832"/>
                  <a:gd name="connsiteY234" fmla="*/ 8772 h 10000"/>
                  <a:gd name="connsiteX235" fmla="*/ 9254 w 9832"/>
                  <a:gd name="connsiteY235" fmla="*/ 8775 h 10000"/>
                  <a:gd name="connsiteX236" fmla="*/ 9256 w 9832"/>
                  <a:gd name="connsiteY236" fmla="*/ 8800 h 10000"/>
                  <a:gd name="connsiteX237" fmla="*/ 9269 w 9832"/>
                  <a:gd name="connsiteY237" fmla="*/ 8818 h 10000"/>
                  <a:gd name="connsiteX238" fmla="*/ 9271 w 9832"/>
                  <a:gd name="connsiteY238" fmla="*/ 8827 h 10000"/>
                  <a:gd name="connsiteX239" fmla="*/ 9269 w 9832"/>
                  <a:gd name="connsiteY239" fmla="*/ 8837 h 10000"/>
                  <a:gd name="connsiteX240" fmla="*/ 9269 w 9832"/>
                  <a:gd name="connsiteY240" fmla="*/ 8852 h 10000"/>
                  <a:gd name="connsiteX241" fmla="*/ 9276 w 9832"/>
                  <a:gd name="connsiteY241" fmla="*/ 8846 h 10000"/>
                  <a:gd name="connsiteX242" fmla="*/ 9279 w 9832"/>
                  <a:gd name="connsiteY242" fmla="*/ 8852 h 10000"/>
                  <a:gd name="connsiteX243" fmla="*/ 9292 w 9832"/>
                  <a:gd name="connsiteY243" fmla="*/ 8864 h 10000"/>
                  <a:gd name="connsiteX244" fmla="*/ 9302 w 9832"/>
                  <a:gd name="connsiteY244" fmla="*/ 8899 h 10000"/>
                  <a:gd name="connsiteX245" fmla="*/ 9307 w 9832"/>
                  <a:gd name="connsiteY245" fmla="*/ 8908 h 10000"/>
                  <a:gd name="connsiteX246" fmla="*/ 9316 w 9832"/>
                  <a:gd name="connsiteY246" fmla="*/ 8926 h 10000"/>
                  <a:gd name="connsiteX247" fmla="*/ 9323 w 9832"/>
                  <a:gd name="connsiteY247" fmla="*/ 8954 h 10000"/>
                  <a:gd name="connsiteX248" fmla="*/ 9321 w 9832"/>
                  <a:gd name="connsiteY248" fmla="*/ 8970 h 10000"/>
                  <a:gd name="connsiteX249" fmla="*/ 9313 w 9832"/>
                  <a:gd name="connsiteY249" fmla="*/ 8954 h 10000"/>
                  <a:gd name="connsiteX250" fmla="*/ 9302 w 9832"/>
                  <a:gd name="connsiteY250" fmla="*/ 8945 h 10000"/>
                  <a:gd name="connsiteX251" fmla="*/ 9292 w 9832"/>
                  <a:gd name="connsiteY251" fmla="*/ 8920 h 10000"/>
                  <a:gd name="connsiteX252" fmla="*/ 9280 w 9832"/>
                  <a:gd name="connsiteY252" fmla="*/ 8917 h 10000"/>
                  <a:gd name="connsiteX253" fmla="*/ 9271 w 9832"/>
                  <a:gd name="connsiteY253" fmla="*/ 8902 h 10000"/>
                  <a:gd name="connsiteX254" fmla="*/ 9249 w 9832"/>
                  <a:gd name="connsiteY254" fmla="*/ 8880 h 10000"/>
                  <a:gd name="connsiteX255" fmla="*/ 9235 w 9832"/>
                  <a:gd name="connsiteY255" fmla="*/ 8864 h 10000"/>
                  <a:gd name="connsiteX256" fmla="*/ 9217 w 9832"/>
                  <a:gd name="connsiteY256" fmla="*/ 8855 h 10000"/>
                  <a:gd name="connsiteX257" fmla="*/ 9202 w 9832"/>
                  <a:gd name="connsiteY257" fmla="*/ 8837 h 10000"/>
                  <a:gd name="connsiteX258" fmla="*/ 9194 w 9832"/>
                  <a:gd name="connsiteY258" fmla="*/ 8830 h 10000"/>
                  <a:gd name="connsiteX259" fmla="*/ 9184 w 9832"/>
                  <a:gd name="connsiteY259" fmla="*/ 8827 h 10000"/>
                  <a:gd name="connsiteX260" fmla="*/ 9174 w 9832"/>
                  <a:gd name="connsiteY260" fmla="*/ 8809 h 10000"/>
                  <a:gd name="connsiteX261" fmla="*/ 9173 w 9832"/>
                  <a:gd name="connsiteY261" fmla="*/ 8790 h 10000"/>
                  <a:gd name="connsiteX262" fmla="*/ 9178 w 9832"/>
                  <a:gd name="connsiteY262" fmla="*/ 8781 h 10000"/>
                  <a:gd name="connsiteX263" fmla="*/ 9189 w 9832"/>
                  <a:gd name="connsiteY263" fmla="*/ 8781 h 10000"/>
                  <a:gd name="connsiteX264" fmla="*/ 9183 w 9832"/>
                  <a:gd name="connsiteY264" fmla="*/ 8753 h 10000"/>
                  <a:gd name="connsiteX265" fmla="*/ 9174 w 9832"/>
                  <a:gd name="connsiteY265" fmla="*/ 8753 h 10000"/>
                  <a:gd name="connsiteX266" fmla="*/ 9161 w 9832"/>
                  <a:gd name="connsiteY266" fmla="*/ 8747 h 10000"/>
                  <a:gd name="connsiteX267" fmla="*/ 9155 w 9832"/>
                  <a:gd name="connsiteY267" fmla="*/ 8756 h 10000"/>
                  <a:gd name="connsiteX268" fmla="*/ 9156 w 9832"/>
                  <a:gd name="connsiteY268" fmla="*/ 8772 h 10000"/>
                  <a:gd name="connsiteX269" fmla="*/ 9150 w 9832"/>
                  <a:gd name="connsiteY269" fmla="*/ 8762 h 10000"/>
                  <a:gd name="connsiteX270" fmla="*/ 9147 w 9832"/>
                  <a:gd name="connsiteY270" fmla="*/ 8756 h 10000"/>
                  <a:gd name="connsiteX271" fmla="*/ 9130 w 9832"/>
                  <a:gd name="connsiteY271" fmla="*/ 8753 h 10000"/>
                  <a:gd name="connsiteX272" fmla="*/ 9122 w 9832"/>
                  <a:gd name="connsiteY272" fmla="*/ 8747 h 10000"/>
                  <a:gd name="connsiteX273" fmla="*/ 9109 w 9832"/>
                  <a:gd name="connsiteY273" fmla="*/ 8738 h 10000"/>
                  <a:gd name="connsiteX274" fmla="*/ 9098 w 9832"/>
                  <a:gd name="connsiteY274" fmla="*/ 8722 h 10000"/>
                  <a:gd name="connsiteX275" fmla="*/ 9088 w 9832"/>
                  <a:gd name="connsiteY275" fmla="*/ 8722 h 10000"/>
                  <a:gd name="connsiteX276" fmla="*/ 9088 w 9832"/>
                  <a:gd name="connsiteY276" fmla="*/ 8731 h 10000"/>
                  <a:gd name="connsiteX277" fmla="*/ 9078 w 9832"/>
                  <a:gd name="connsiteY277" fmla="*/ 8756 h 10000"/>
                  <a:gd name="connsiteX278" fmla="*/ 9075 w 9832"/>
                  <a:gd name="connsiteY278" fmla="*/ 8756 h 10000"/>
                  <a:gd name="connsiteX279" fmla="*/ 9057 w 9832"/>
                  <a:gd name="connsiteY279" fmla="*/ 8747 h 10000"/>
                  <a:gd name="connsiteX280" fmla="*/ 9052 w 9832"/>
                  <a:gd name="connsiteY280" fmla="*/ 8753 h 10000"/>
                  <a:gd name="connsiteX281" fmla="*/ 9045 w 9832"/>
                  <a:gd name="connsiteY281" fmla="*/ 8762 h 10000"/>
                  <a:gd name="connsiteX282" fmla="*/ 9042 w 9832"/>
                  <a:gd name="connsiteY282" fmla="*/ 8784 h 10000"/>
                  <a:gd name="connsiteX283" fmla="*/ 9042 w 9832"/>
                  <a:gd name="connsiteY283" fmla="*/ 8800 h 10000"/>
                  <a:gd name="connsiteX284" fmla="*/ 9045 w 9832"/>
                  <a:gd name="connsiteY284" fmla="*/ 8818 h 10000"/>
                  <a:gd name="connsiteX285" fmla="*/ 9047 w 9832"/>
                  <a:gd name="connsiteY285" fmla="*/ 8830 h 10000"/>
                  <a:gd name="connsiteX286" fmla="*/ 9042 w 9832"/>
                  <a:gd name="connsiteY286" fmla="*/ 8837 h 10000"/>
                  <a:gd name="connsiteX287" fmla="*/ 9027 w 9832"/>
                  <a:gd name="connsiteY287" fmla="*/ 8821 h 10000"/>
                  <a:gd name="connsiteX288" fmla="*/ 9016 w 9832"/>
                  <a:gd name="connsiteY288" fmla="*/ 8800 h 10000"/>
                  <a:gd name="connsiteX289" fmla="*/ 8995 w 9832"/>
                  <a:gd name="connsiteY289" fmla="*/ 8765 h 10000"/>
                  <a:gd name="connsiteX290" fmla="*/ 8975 w 9832"/>
                  <a:gd name="connsiteY290" fmla="*/ 8753 h 10000"/>
                  <a:gd name="connsiteX291" fmla="*/ 8969 w 9832"/>
                  <a:gd name="connsiteY291" fmla="*/ 8756 h 10000"/>
                  <a:gd name="connsiteX292" fmla="*/ 8970 w 9832"/>
                  <a:gd name="connsiteY292" fmla="*/ 8781 h 10000"/>
                  <a:gd name="connsiteX293" fmla="*/ 8975 w 9832"/>
                  <a:gd name="connsiteY293" fmla="*/ 8790 h 10000"/>
                  <a:gd name="connsiteX294" fmla="*/ 8975 w 9832"/>
                  <a:gd name="connsiteY294" fmla="*/ 8800 h 10000"/>
                  <a:gd name="connsiteX295" fmla="*/ 8970 w 9832"/>
                  <a:gd name="connsiteY295" fmla="*/ 8800 h 10000"/>
                  <a:gd name="connsiteX296" fmla="*/ 8965 w 9832"/>
                  <a:gd name="connsiteY296" fmla="*/ 8790 h 10000"/>
                  <a:gd name="connsiteX297" fmla="*/ 8964 w 9832"/>
                  <a:gd name="connsiteY297" fmla="*/ 8781 h 10000"/>
                  <a:gd name="connsiteX298" fmla="*/ 8954 w 9832"/>
                  <a:gd name="connsiteY298" fmla="*/ 8731 h 10000"/>
                  <a:gd name="connsiteX299" fmla="*/ 8949 w 9832"/>
                  <a:gd name="connsiteY299" fmla="*/ 8719 h 10000"/>
                  <a:gd name="connsiteX300" fmla="*/ 8946 w 9832"/>
                  <a:gd name="connsiteY300" fmla="*/ 8704 h 10000"/>
                  <a:gd name="connsiteX301" fmla="*/ 8941 w 9832"/>
                  <a:gd name="connsiteY301" fmla="*/ 8710 h 10000"/>
                  <a:gd name="connsiteX302" fmla="*/ 8938 w 9832"/>
                  <a:gd name="connsiteY302" fmla="*/ 8719 h 10000"/>
                  <a:gd name="connsiteX303" fmla="*/ 8931 w 9832"/>
                  <a:gd name="connsiteY303" fmla="*/ 8728 h 10000"/>
                  <a:gd name="connsiteX304" fmla="*/ 8923 w 9832"/>
                  <a:gd name="connsiteY304" fmla="*/ 8744 h 10000"/>
                  <a:gd name="connsiteX305" fmla="*/ 8913 w 9832"/>
                  <a:gd name="connsiteY305" fmla="*/ 8765 h 10000"/>
                  <a:gd name="connsiteX306" fmla="*/ 8907 w 9832"/>
                  <a:gd name="connsiteY306" fmla="*/ 8772 h 10000"/>
                  <a:gd name="connsiteX307" fmla="*/ 8903 w 9832"/>
                  <a:gd name="connsiteY307" fmla="*/ 8775 h 10000"/>
                  <a:gd name="connsiteX308" fmla="*/ 8897 w 9832"/>
                  <a:gd name="connsiteY308" fmla="*/ 8775 h 10000"/>
                  <a:gd name="connsiteX309" fmla="*/ 8881 w 9832"/>
                  <a:gd name="connsiteY309" fmla="*/ 8772 h 10000"/>
                  <a:gd name="connsiteX310" fmla="*/ 8869 w 9832"/>
                  <a:gd name="connsiteY310" fmla="*/ 8762 h 10000"/>
                  <a:gd name="connsiteX311" fmla="*/ 8859 w 9832"/>
                  <a:gd name="connsiteY311" fmla="*/ 8756 h 10000"/>
                  <a:gd name="connsiteX312" fmla="*/ 8851 w 9832"/>
                  <a:gd name="connsiteY312" fmla="*/ 8753 h 10000"/>
                  <a:gd name="connsiteX313" fmla="*/ 8850 w 9832"/>
                  <a:gd name="connsiteY313" fmla="*/ 8753 h 10000"/>
                  <a:gd name="connsiteX314" fmla="*/ 8850 w 9832"/>
                  <a:gd name="connsiteY314" fmla="*/ 8747 h 10000"/>
                  <a:gd name="connsiteX315" fmla="*/ 8846 w 9832"/>
                  <a:gd name="connsiteY315" fmla="*/ 8731 h 10000"/>
                  <a:gd name="connsiteX316" fmla="*/ 8845 w 9832"/>
                  <a:gd name="connsiteY316" fmla="*/ 8719 h 10000"/>
                  <a:gd name="connsiteX317" fmla="*/ 8841 w 9832"/>
                  <a:gd name="connsiteY317" fmla="*/ 8710 h 10000"/>
                  <a:gd name="connsiteX318" fmla="*/ 8840 w 9832"/>
                  <a:gd name="connsiteY318" fmla="*/ 8704 h 10000"/>
                  <a:gd name="connsiteX319" fmla="*/ 8827 w 9832"/>
                  <a:gd name="connsiteY319" fmla="*/ 8700 h 10000"/>
                  <a:gd name="connsiteX320" fmla="*/ 8807 w 9832"/>
                  <a:gd name="connsiteY320" fmla="*/ 8685 h 10000"/>
                  <a:gd name="connsiteX321" fmla="*/ 8793 w 9832"/>
                  <a:gd name="connsiteY321" fmla="*/ 8673 h 10000"/>
                  <a:gd name="connsiteX322" fmla="*/ 8770 w 9832"/>
                  <a:gd name="connsiteY322" fmla="*/ 8654 h 10000"/>
                  <a:gd name="connsiteX323" fmla="*/ 8755 w 9832"/>
                  <a:gd name="connsiteY323" fmla="*/ 8639 h 10000"/>
                  <a:gd name="connsiteX324" fmla="*/ 8740 w 9832"/>
                  <a:gd name="connsiteY324" fmla="*/ 8623 h 10000"/>
                  <a:gd name="connsiteX325" fmla="*/ 8724 w 9832"/>
                  <a:gd name="connsiteY325" fmla="*/ 8620 h 10000"/>
                  <a:gd name="connsiteX326" fmla="*/ 8699 w 9832"/>
                  <a:gd name="connsiteY326" fmla="*/ 8620 h 10000"/>
                  <a:gd name="connsiteX327" fmla="*/ 8685 w 9832"/>
                  <a:gd name="connsiteY327" fmla="*/ 8623 h 10000"/>
                  <a:gd name="connsiteX328" fmla="*/ 8667 w 9832"/>
                  <a:gd name="connsiteY328" fmla="*/ 8629 h 10000"/>
                  <a:gd name="connsiteX329" fmla="*/ 8651 w 9832"/>
                  <a:gd name="connsiteY329" fmla="*/ 8636 h 10000"/>
                  <a:gd name="connsiteX330" fmla="*/ 8636 w 9832"/>
                  <a:gd name="connsiteY330" fmla="*/ 8639 h 10000"/>
                  <a:gd name="connsiteX331" fmla="*/ 8598 w 9832"/>
                  <a:gd name="connsiteY331" fmla="*/ 8654 h 10000"/>
                  <a:gd name="connsiteX332" fmla="*/ 8575 w 9832"/>
                  <a:gd name="connsiteY332" fmla="*/ 8663 h 10000"/>
                  <a:gd name="connsiteX333" fmla="*/ 8564 w 9832"/>
                  <a:gd name="connsiteY333" fmla="*/ 8666 h 10000"/>
                  <a:gd name="connsiteX334" fmla="*/ 8533 w 9832"/>
                  <a:gd name="connsiteY334" fmla="*/ 8676 h 10000"/>
                  <a:gd name="connsiteX335" fmla="*/ 8507 w 9832"/>
                  <a:gd name="connsiteY335" fmla="*/ 8685 h 10000"/>
                  <a:gd name="connsiteX336" fmla="*/ 8496 w 9832"/>
                  <a:gd name="connsiteY336" fmla="*/ 8685 h 10000"/>
                  <a:gd name="connsiteX337" fmla="*/ 8491 w 9832"/>
                  <a:gd name="connsiteY337" fmla="*/ 8691 h 10000"/>
                  <a:gd name="connsiteX338" fmla="*/ 8474 w 9832"/>
                  <a:gd name="connsiteY338" fmla="*/ 8691 h 10000"/>
                  <a:gd name="connsiteX339" fmla="*/ 8461 w 9832"/>
                  <a:gd name="connsiteY339" fmla="*/ 8691 h 10000"/>
                  <a:gd name="connsiteX340" fmla="*/ 8447 w 9832"/>
                  <a:gd name="connsiteY340" fmla="*/ 8694 h 10000"/>
                  <a:gd name="connsiteX341" fmla="*/ 8424 w 9832"/>
                  <a:gd name="connsiteY341" fmla="*/ 8694 h 10000"/>
                  <a:gd name="connsiteX342" fmla="*/ 8409 w 9832"/>
                  <a:gd name="connsiteY342" fmla="*/ 8685 h 10000"/>
                  <a:gd name="connsiteX343" fmla="*/ 8385 w 9832"/>
                  <a:gd name="connsiteY343" fmla="*/ 8673 h 10000"/>
                  <a:gd name="connsiteX344" fmla="*/ 8367 w 9832"/>
                  <a:gd name="connsiteY344" fmla="*/ 8673 h 10000"/>
                  <a:gd name="connsiteX345" fmla="*/ 8357 w 9832"/>
                  <a:gd name="connsiteY345" fmla="*/ 8676 h 10000"/>
                  <a:gd name="connsiteX346" fmla="*/ 8340 w 9832"/>
                  <a:gd name="connsiteY346" fmla="*/ 8685 h 10000"/>
                  <a:gd name="connsiteX347" fmla="*/ 8303 w 9832"/>
                  <a:gd name="connsiteY347" fmla="*/ 8704 h 10000"/>
                  <a:gd name="connsiteX348" fmla="*/ 8285 w 9832"/>
                  <a:gd name="connsiteY348" fmla="*/ 8710 h 10000"/>
                  <a:gd name="connsiteX349" fmla="*/ 8272 w 9832"/>
                  <a:gd name="connsiteY349" fmla="*/ 8713 h 10000"/>
                  <a:gd name="connsiteX350" fmla="*/ 8267 w 9832"/>
                  <a:gd name="connsiteY350" fmla="*/ 8719 h 10000"/>
                  <a:gd name="connsiteX351" fmla="*/ 8256 w 9832"/>
                  <a:gd name="connsiteY351" fmla="*/ 8722 h 10000"/>
                  <a:gd name="connsiteX352" fmla="*/ 8251 w 9832"/>
                  <a:gd name="connsiteY352" fmla="*/ 8728 h 10000"/>
                  <a:gd name="connsiteX353" fmla="*/ 8238 w 9832"/>
                  <a:gd name="connsiteY353" fmla="*/ 8744 h 10000"/>
                  <a:gd name="connsiteX354" fmla="*/ 8223 w 9832"/>
                  <a:gd name="connsiteY354" fmla="*/ 8756 h 10000"/>
                  <a:gd name="connsiteX355" fmla="*/ 8194 w 9832"/>
                  <a:gd name="connsiteY355" fmla="*/ 8790 h 10000"/>
                  <a:gd name="connsiteX356" fmla="*/ 8181 w 9832"/>
                  <a:gd name="connsiteY356" fmla="*/ 8803 h 10000"/>
                  <a:gd name="connsiteX357" fmla="*/ 8156 w 9832"/>
                  <a:gd name="connsiteY357" fmla="*/ 8830 h 10000"/>
                  <a:gd name="connsiteX358" fmla="*/ 8137 w 9832"/>
                  <a:gd name="connsiteY358" fmla="*/ 8855 h 10000"/>
                  <a:gd name="connsiteX359" fmla="*/ 8119 w 9832"/>
                  <a:gd name="connsiteY359" fmla="*/ 8880 h 10000"/>
                  <a:gd name="connsiteX360" fmla="*/ 8104 w 9832"/>
                  <a:gd name="connsiteY360" fmla="*/ 8899 h 10000"/>
                  <a:gd name="connsiteX361" fmla="*/ 8084 w 9832"/>
                  <a:gd name="connsiteY361" fmla="*/ 8920 h 10000"/>
                  <a:gd name="connsiteX362" fmla="*/ 8066 w 9832"/>
                  <a:gd name="connsiteY362" fmla="*/ 8936 h 10000"/>
                  <a:gd name="connsiteX363" fmla="*/ 8042 w 9832"/>
                  <a:gd name="connsiteY363" fmla="*/ 8954 h 10000"/>
                  <a:gd name="connsiteX364" fmla="*/ 8027 w 9832"/>
                  <a:gd name="connsiteY364" fmla="*/ 8970 h 10000"/>
                  <a:gd name="connsiteX365" fmla="*/ 8019 w 9832"/>
                  <a:gd name="connsiteY365" fmla="*/ 8979 h 10000"/>
                  <a:gd name="connsiteX366" fmla="*/ 7995 w 9832"/>
                  <a:gd name="connsiteY366" fmla="*/ 8988 h 10000"/>
                  <a:gd name="connsiteX367" fmla="*/ 7962 w 9832"/>
                  <a:gd name="connsiteY367" fmla="*/ 8991 h 10000"/>
                  <a:gd name="connsiteX368" fmla="*/ 7933 w 9832"/>
                  <a:gd name="connsiteY368" fmla="*/ 8998 h 10000"/>
                  <a:gd name="connsiteX369" fmla="*/ 7915 w 9832"/>
                  <a:gd name="connsiteY369" fmla="*/ 9001 h 10000"/>
                  <a:gd name="connsiteX370" fmla="*/ 7908 w 9832"/>
                  <a:gd name="connsiteY370" fmla="*/ 9001 h 10000"/>
                  <a:gd name="connsiteX371" fmla="*/ 7887 w 9832"/>
                  <a:gd name="connsiteY371" fmla="*/ 9007 h 10000"/>
                  <a:gd name="connsiteX372" fmla="*/ 7877 w 9832"/>
                  <a:gd name="connsiteY372" fmla="*/ 9010 h 10000"/>
                  <a:gd name="connsiteX373" fmla="*/ 7871 w 9832"/>
                  <a:gd name="connsiteY373" fmla="*/ 9010 h 10000"/>
                  <a:gd name="connsiteX374" fmla="*/ 7866 w 9832"/>
                  <a:gd name="connsiteY374" fmla="*/ 9016 h 10000"/>
                  <a:gd name="connsiteX375" fmla="*/ 7862 w 9832"/>
                  <a:gd name="connsiteY375" fmla="*/ 9016 h 10000"/>
                  <a:gd name="connsiteX376" fmla="*/ 7477 w 9832"/>
                  <a:gd name="connsiteY376" fmla="*/ 9756 h 10000"/>
                  <a:gd name="connsiteX377" fmla="*/ 7415 w 9832"/>
                  <a:gd name="connsiteY377" fmla="*/ 10000 h 10000"/>
                  <a:gd name="connsiteX378" fmla="*/ 7066 w 9832"/>
                  <a:gd name="connsiteY378" fmla="*/ 10000 h 10000"/>
                  <a:gd name="connsiteX379" fmla="*/ 6702 w 9832"/>
                  <a:gd name="connsiteY379" fmla="*/ 10000 h 10000"/>
                  <a:gd name="connsiteX380" fmla="*/ 5746 w 9832"/>
                  <a:gd name="connsiteY380" fmla="*/ 10000 h 10000"/>
                  <a:gd name="connsiteX381" fmla="*/ 5612 w 9832"/>
                  <a:gd name="connsiteY381" fmla="*/ 10000 h 10000"/>
                  <a:gd name="connsiteX382" fmla="*/ 4380 w 9832"/>
                  <a:gd name="connsiteY382" fmla="*/ 10000 h 10000"/>
                  <a:gd name="connsiteX383" fmla="*/ 4090 w 9832"/>
                  <a:gd name="connsiteY383" fmla="*/ 10000 h 10000"/>
                  <a:gd name="connsiteX384" fmla="*/ 4042 w 9832"/>
                  <a:gd name="connsiteY384" fmla="*/ 10000 h 10000"/>
                  <a:gd name="connsiteX385" fmla="*/ 2835 w 9832"/>
                  <a:gd name="connsiteY385" fmla="*/ 10000 h 10000"/>
                  <a:gd name="connsiteX386" fmla="*/ 2833 w 9832"/>
                  <a:gd name="connsiteY386" fmla="*/ 9957 h 10000"/>
                  <a:gd name="connsiteX387" fmla="*/ 2838 w 9832"/>
                  <a:gd name="connsiteY387" fmla="*/ 9901 h 10000"/>
                  <a:gd name="connsiteX388" fmla="*/ 2833 w 9832"/>
                  <a:gd name="connsiteY388" fmla="*/ 9867 h 10000"/>
                  <a:gd name="connsiteX389" fmla="*/ 2828 w 9832"/>
                  <a:gd name="connsiteY389" fmla="*/ 9845 h 10000"/>
                  <a:gd name="connsiteX390" fmla="*/ 2823 w 9832"/>
                  <a:gd name="connsiteY390" fmla="*/ 9814 h 10000"/>
                  <a:gd name="connsiteX391" fmla="*/ 2820 w 9832"/>
                  <a:gd name="connsiteY391" fmla="*/ 9793 h 10000"/>
                  <a:gd name="connsiteX392" fmla="*/ 2825 w 9832"/>
                  <a:gd name="connsiteY392" fmla="*/ 9768 h 10000"/>
                  <a:gd name="connsiteX393" fmla="*/ 2828 w 9832"/>
                  <a:gd name="connsiteY393" fmla="*/ 9749 h 10000"/>
                  <a:gd name="connsiteX394" fmla="*/ 2825 w 9832"/>
                  <a:gd name="connsiteY394" fmla="*/ 9725 h 10000"/>
                  <a:gd name="connsiteX395" fmla="*/ 2817 w 9832"/>
                  <a:gd name="connsiteY395" fmla="*/ 9712 h 10000"/>
                  <a:gd name="connsiteX396" fmla="*/ 2787 w 9832"/>
                  <a:gd name="connsiteY396" fmla="*/ 9703 h 10000"/>
                  <a:gd name="connsiteX397" fmla="*/ 2760 w 9832"/>
                  <a:gd name="connsiteY397" fmla="*/ 9694 h 10000"/>
                  <a:gd name="connsiteX398" fmla="*/ 2733 w 9832"/>
                  <a:gd name="connsiteY398" fmla="*/ 9688 h 10000"/>
                  <a:gd name="connsiteX399" fmla="*/ 2701 w 9832"/>
                  <a:gd name="connsiteY399" fmla="*/ 9675 h 10000"/>
                  <a:gd name="connsiteX400" fmla="*/ 2673 w 9832"/>
                  <a:gd name="connsiteY400" fmla="*/ 9666 h 10000"/>
                  <a:gd name="connsiteX401" fmla="*/ 2662 w 9832"/>
                  <a:gd name="connsiteY401" fmla="*/ 9669 h 10000"/>
                  <a:gd name="connsiteX402" fmla="*/ 2640 w 9832"/>
                  <a:gd name="connsiteY402" fmla="*/ 9675 h 10000"/>
                  <a:gd name="connsiteX403" fmla="*/ 2611 w 9832"/>
                  <a:gd name="connsiteY403" fmla="*/ 9669 h 10000"/>
                  <a:gd name="connsiteX404" fmla="*/ 2552 w 9832"/>
                  <a:gd name="connsiteY404" fmla="*/ 9675 h 10000"/>
                  <a:gd name="connsiteX405" fmla="*/ 2454 w 9832"/>
                  <a:gd name="connsiteY405" fmla="*/ 9678 h 10000"/>
                  <a:gd name="connsiteX406" fmla="*/ 2197 w 9832"/>
                  <a:gd name="connsiteY406" fmla="*/ 9666 h 10000"/>
                  <a:gd name="connsiteX407" fmla="*/ 1963 w 9832"/>
                  <a:gd name="connsiteY407" fmla="*/ 9647 h 10000"/>
                  <a:gd name="connsiteX408" fmla="*/ 1945 w 9832"/>
                  <a:gd name="connsiteY408" fmla="*/ 9641 h 10000"/>
                  <a:gd name="connsiteX409" fmla="*/ 1927 w 9832"/>
                  <a:gd name="connsiteY409" fmla="*/ 9629 h 10000"/>
                  <a:gd name="connsiteX410" fmla="*/ 1916 w 9832"/>
                  <a:gd name="connsiteY410" fmla="*/ 9623 h 10000"/>
                  <a:gd name="connsiteX411" fmla="*/ 1891 w 9832"/>
                  <a:gd name="connsiteY411" fmla="*/ 9613 h 10000"/>
                  <a:gd name="connsiteX412" fmla="*/ 1873 w 9832"/>
                  <a:gd name="connsiteY412" fmla="*/ 9604 h 10000"/>
                  <a:gd name="connsiteX413" fmla="*/ 1859 w 9832"/>
                  <a:gd name="connsiteY413" fmla="*/ 9598 h 10000"/>
                  <a:gd name="connsiteX414" fmla="*/ 1841 w 9832"/>
                  <a:gd name="connsiteY414" fmla="*/ 9595 h 10000"/>
                  <a:gd name="connsiteX415" fmla="*/ 1821 w 9832"/>
                  <a:gd name="connsiteY415" fmla="*/ 9595 h 10000"/>
                  <a:gd name="connsiteX416" fmla="*/ 1789 w 9832"/>
                  <a:gd name="connsiteY416" fmla="*/ 9598 h 10000"/>
                  <a:gd name="connsiteX417" fmla="*/ 1717 w 9832"/>
                  <a:gd name="connsiteY417" fmla="*/ 9505 h 10000"/>
                  <a:gd name="connsiteX418" fmla="*/ 1679 w 9832"/>
                  <a:gd name="connsiteY418" fmla="*/ 9459 h 10000"/>
                  <a:gd name="connsiteX419" fmla="*/ 1658 w 9832"/>
                  <a:gd name="connsiteY419" fmla="*/ 9434 h 10000"/>
                  <a:gd name="connsiteX420" fmla="*/ 1637 w 9832"/>
                  <a:gd name="connsiteY420" fmla="*/ 9406 h 10000"/>
                  <a:gd name="connsiteX421" fmla="*/ 1616 w 9832"/>
                  <a:gd name="connsiteY421" fmla="*/ 9363 h 10000"/>
                  <a:gd name="connsiteX422" fmla="*/ 1598 w 9832"/>
                  <a:gd name="connsiteY422" fmla="*/ 9325 h 10000"/>
                  <a:gd name="connsiteX423" fmla="*/ 1575 w 9832"/>
                  <a:gd name="connsiteY423" fmla="*/ 9282 h 10000"/>
                  <a:gd name="connsiteX424" fmla="*/ 1560 w 9832"/>
                  <a:gd name="connsiteY424" fmla="*/ 9251 h 10000"/>
                  <a:gd name="connsiteX425" fmla="*/ 1555 w 9832"/>
                  <a:gd name="connsiteY425" fmla="*/ 9233 h 10000"/>
                  <a:gd name="connsiteX426" fmla="*/ 1531 w 9832"/>
                  <a:gd name="connsiteY426" fmla="*/ 9196 h 10000"/>
                  <a:gd name="connsiteX427" fmla="*/ 1516 w 9832"/>
                  <a:gd name="connsiteY427" fmla="*/ 9171 h 10000"/>
                  <a:gd name="connsiteX428" fmla="*/ 1503 w 9832"/>
                  <a:gd name="connsiteY428" fmla="*/ 9137 h 10000"/>
                  <a:gd name="connsiteX429" fmla="*/ 1483 w 9832"/>
                  <a:gd name="connsiteY429" fmla="*/ 9106 h 10000"/>
                  <a:gd name="connsiteX430" fmla="*/ 1465 w 9832"/>
                  <a:gd name="connsiteY430" fmla="*/ 9087 h 10000"/>
                  <a:gd name="connsiteX431" fmla="*/ 1436 w 9832"/>
                  <a:gd name="connsiteY431" fmla="*/ 9081 h 10000"/>
                  <a:gd name="connsiteX432" fmla="*/ 1413 w 9832"/>
                  <a:gd name="connsiteY432" fmla="*/ 9072 h 10000"/>
                  <a:gd name="connsiteX433" fmla="*/ 1394 w 9832"/>
                  <a:gd name="connsiteY433" fmla="*/ 9066 h 10000"/>
                  <a:gd name="connsiteX434" fmla="*/ 1377 w 9832"/>
                  <a:gd name="connsiteY434" fmla="*/ 9056 h 10000"/>
                  <a:gd name="connsiteX435" fmla="*/ 1356 w 9832"/>
                  <a:gd name="connsiteY435" fmla="*/ 9053 h 10000"/>
                  <a:gd name="connsiteX436" fmla="*/ 1351 w 9832"/>
                  <a:gd name="connsiteY436" fmla="*/ 9047 h 10000"/>
                  <a:gd name="connsiteX437" fmla="*/ 1322 w 9832"/>
                  <a:gd name="connsiteY437" fmla="*/ 9025 h 10000"/>
                  <a:gd name="connsiteX438" fmla="*/ 1289 w 9832"/>
                  <a:gd name="connsiteY438" fmla="*/ 8988 h 10000"/>
                  <a:gd name="connsiteX439" fmla="*/ 1270 w 9832"/>
                  <a:gd name="connsiteY439" fmla="*/ 8963 h 10000"/>
                  <a:gd name="connsiteX440" fmla="*/ 1237 w 9832"/>
                  <a:gd name="connsiteY440" fmla="*/ 8929 h 10000"/>
                  <a:gd name="connsiteX441" fmla="*/ 1208 w 9832"/>
                  <a:gd name="connsiteY441" fmla="*/ 8899 h 10000"/>
                  <a:gd name="connsiteX442" fmla="*/ 1180 w 9832"/>
                  <a:gd name="connsiteY442" fmla="*/ 8874 h 10000"/>
                  <a:gd name="connsiteX443" fmla="*/ 1164 w 9832"/>
                  <a:gd name="connsiteY443" fmla="*/ 8855 h 10000"/>
                  <a:gd name="connsiteX444" fmla="*/ 1133 w 9832"/>
                  <a:gd name="connsiteY444" fmla="*/ 8818 h 10000"/>
                  <a:gd name="connsiteX445" fmla="*/ 1111 w 9832"/>
                  <a:gd name="connsiteY445" fmla="*/ 8790 h 10000"/>
                  <a:gd name="connsiteX446" fmla="*/ 1080 w 9832"/>
                  <a:gd name="connsiteY446" fmla="*/ 8765 h 10000"/>
                  <a:gd name="connsiteX447" fmla="*/ 1040 w 9832"/>
                  <a:gd name="connsiteY447" fmla="*/ 8719 h 10000"/>
                  <a:gd name="connsiteX448" fmla="*/ 1018 w 9832"/>
                  <a:gd name="connsiteY448" fmla="*/ 8694 h 10000"/>
                  <a:gd name="connsiteX449" fmla="*/ 992 w 9832"/>
                  <a:gd name="connsiteY449" fmla="*/ 8676 h 10000"/>
                  <a:gd name="connsiteX450" fmla="*/ 966 w 9832"/>
                  <a:gd name="connsiteY450" fmla="*/ 8663 h 10000"/>
                  <a:gd name="connsiteX451" fmla="*/ 945 w 9832"/>
                  <a:gd name="connsiteY451" fmla="*/ 8654 h 10000"/>
                  <a:gd name="connsiteX452" fmla="*/ 919 w 9832"/>
                  <a:gd name="connsiteY452" fmla="*/ 8636 h 10000"/>
                  <a:gd name="connsiteX453" fmla="*/ 893 w 9832"/>
                  <a:gd name="connsiteY453" fmla="*/ 8623 h 10000"/>
                  <a:gd name="connsiteX454" fmla="*/ 867 w 9832"/>
                  <a:gd name="connsiteY454" fmla="*/ 8605 h 10000"/>
                  <a:gd name="connsiteX455" fmla="*/ 862 w 9832"/>
                  <a:gd name="connsiteY455" fmla="*/ 8601 h 10000"/>
                  <a:gd name="connsiteX456" fmla="*/ 842 w 9832"/>
                  <a:gd name="connsiteY456" fmla="*/ 8592 h 10000"/>
                  <a:gd name="connsiteX457" fmla="*/ 823 w 9832"/>
                  <a:gd name="connsiteY457" fmla="*/ 8577 h 10000"/>
                  <a:gd name="connsiteX458" fmla="*/ 800 w 9832"/>
                  <a:gd name="connsiteY458" fmla="*/ 8558 h 10000"/>
                  <a:gd name="connsiteX459" fmla="*/ 780 w 9832"/>
                  <a:gd name="connsiteY459" fmla="*/ 8546 h 10000"/>
                  <a:gd name="connsiteX460" fmla="*/ 761 w 9832"/>
                  <a:gd name="connsiteY460" fmla="*/ 8527 h 10000"/>
                  <a:gd name="connsiteX461" fmla="*/ 738 w 9832"/>
                  <a:gd name="connsiteY461" fmla="*/ 8506 h 10000"/>
                  <a:gd name="connsiteX462" fmla="*/ 721 w 9832"/>
                  <a:gd name="connsiteY462" fmla="*/ 8493 h 10000"/>
                  <a:gd name="connsiteX463" fmla="*/ 708 w 9832"/>
                  <a:gd name="connsiteY463" fmla="*/ 8484 h 10000"/>
                  <a:gd name="connsiteX464" fmla="*/ 689 w 9832"/>
                  <a:gd name="connsiteY464" fmla="*/ 8465 h 10000"/>
                  <a:gd name="connsiteX465" fmla="*/ 676 w 9832"/>
                  <a:gd name="connsiteY465" fmla="*/ 8450 h 10000"/>
                  <a:gd name="connsiteX466" fmla="*/ 656 w 9832"/>
                  <a:gd name="connsiteY466" fmla="*/ 8438 h 10000"/>
                  <a:gd name="connsiteX467" fmla="*/ 641 w 9832"/>
                  <a:gd name="connsiteY467" fmla="*/ 8422 h 10000"/>
                  <a:gd name="connsiteX468" fmla="*/ 632 w 9832"/>
                  <a:gd name="connsiteY468" fmla="*/ 8407 h 10000"/>
                  <a:gd name="connsiteX469" fmla="*/ 623 w 9832"/>
                  <a:gd name="connsiteY469" fmla="*/ 8403 h 10000"/>
                  <a:gd name="connsiteX470" fmla="*/ 619 w 9832"/>
                  <a:gd name="connsiteY470" fmla="*/ 8397 h 10000"/>
                  <a:gd name="connsiteX471" fmla="*/ 614 w 9832"/>
                  <a:gd name="connsiteY471" fmla="*/ 8376 h 10000"/>
                  <a:gd name="connsiteX472" fmla="*/ 602 w 9832"/>
                  <a:gd name="connsiteY472" fmla="*/ 8366 h 10000"/>
                  <a:gd name="connsiteX473" fmla="*/ 584 w 9832"/>
                  <a:gd name="connsiteY473" fmla="*/ 8379 h 10000"/>
                  <a:gd name="connsiteX474" fmla="*/ 571 w 9832"/>
                  <a:gd name="connsiteY474" fmla="*/ 8388 h 10000"/>
                  <a:gd name="connsiteX475" fmla="*/ 561 w 9832"/>
                  <a:gd name="connsiteY475" fmla="*/ 8403 h 10000"/>
                  <a:gd name="connsiteX476" fmla="*/ 550 w 9832"/>
                  <a:gd name="connsiteY476" fmla="*/ 8407 h 10000"/>
                  <a:gd name="connsiteX477" fmla="*/ 534 w 9832"/>
                  <a:gd name="connsiteY477" fmla="*/ 8394 h 10000"/>
                  <a:gd name="connsiteX478" fmla="*/ 509 w 9832"/>
                  <a:gd name="connsiteY478" fmla="*/ 8366 h 10000"/>
                  <a:gd name="connsiteX479" fmla="*/ 493 w 9832"/>
                  <a:gd name="connsiteY479" fmla="*/ 8342 h 10000"/>
                  <a:gd name="connsiteX480" fmla="*/ 472 w 9832"/>
                  <a:gd name="connsiteY480" fmla="*/ 8320 h 10000"/>
                  <a:gd name="connsiteX481" fmla="*/ 460 w 9832"/>
                  <a:gd name="connsiteY481" fmla="*/ 8298 h 10000"/>
                  <a:gd name="connsiteX482" fmla="*/ 442 w 9832"/>
                  <a:gd name="connsiteY482" fmla="*/ 8280 h 10000"/>
                  <a:gd name="connsiteX483" fmla="*/ 424 w 9832"/>
                  <a:gd name="connsiteY483" fmla="*/ 8267 h 10000"/>
                  <a:gd name="connsiteX484" fmla="*/ 410 w 9832"/>
                  <a:gd name="connsiteY484" fmla="*/ 8258 h 10000"/>
                  <a:gd name="connsiteX485" fmla="*/ 395 w 9832"/>
                  <a:gd name="connsiteY485" fmla="*/ 8243 h 10000"/>
                  <a:gd name="connsiteX486" fmla="*/ 379 w 9832"/>
                  <a:gd name="connsiteY486" fmla="*/ 8233 h 10000"/>
                  <a:gd name="connsiteX487" fmla="*/ 362 w 9832"/>
                  <a:gd name="connsiteY487" fmla="*/ 8230 h 10000"/>
                  <a:gd name="connsiteX488" fmla="*/ 351 w 9832"/>
                  <a:gd name="connsiteY488" fmla="*/ 8221 h 10000"/>
                  <a:gd name="connsiteX489" fmla="*/ 336 w 9832"/>
                  <a:gd name="connsiteY489" fmla="*/ 8212 h 10000"/>
                  <a:gd name="connsiteX490" fmla="*/ 317 w 9832"/>
                  <a:gd name="connsiteY490" fmla="*/ 8196 h 10000"/>
                  <a:gd name="connsiteX491" fmla="*/ 299 w 9832"/>
                  <a:gd name="connsiteY491" fmla="*/ 8187 h 10000"/>
                  <a:gd name="connsiteX492" fmla="*/ 284 w 9832"/>
                  <a:gd name="connsiteY492" fmla="*/ 8181 h 10000"/>
                  <a:gd name="connsiteX493" fmla="*/ 264 w 9832"/>
                  <a:gd name="connsiteY493" fmla="*/ 8171 h 10000"/>
                  <a:gd name="connsiteX494" fmla="*/ 243 w 9832"/>
                  <a:gd name="connsiteY494" fmla="*/ 8144 h 10000"/>
                  <a:gd name="connsiteX495" fmla="*/ 224 w 9832"/>
                  <a:gd name="connsiteY495" fmla="*/ 8106 h 10000"/>
                  <a:gd name="connsiteX496" fmla="*/ 209 w 9832"/>
                  <a:gd name="connsiteY496" fmla="*/ 8079 h 10000"/>
                  <a:gd name="connsiteX497" fmla="*/ 199 w 9832"/>
                  <a:gd name="connsiteY497" fmla="*/ 8060 h 10000"/>
                  <a:gd name="connsiteX498" fmla="*/ 196 w 9832"/>
                  <a:gd name="connsiteY498" fmla="*/ 8051 h 10000"/>
                  <a:gd name="connsiteX499" fmla="*/ 175 w 9832"/>
                  <a:gd name="connsiteY499" fmla="*/ 8014 h 10000"/>
                  <a:gd name="connsiteX500" fmla="*/ 162 w 9832"/>
                  <a:gd name="connsiteY500" fmla="*/ 7989 h 10000"/>
                  <a:gd name="connsiteX501" fmla="*/ 147 w 9832"/>
                  <a:gd name="connsiteY501" fmla="*/ 7955 h 10000"/>
                  <a:gd name="connsiteX502" fmla="*/ 142 w 9832"/>
                  <a:gd name="connsiteY502" fmla="*/ 7933 h 10000"/>
                  <a:gd name="connsiteX503" fmla="*/ 124 w 9832"/>
                  <a:gd name="connsiteY503" fmla="*/ 7918 h 10000"/>
                  <a:gd name="connsiteX504" fmla="*/ 0 w 9832"/>
                  <a:gd name="connsiteY504" fmla="*/ 7808 h 10000"/>
                  <a:gd name="connsiteX505" fmla="*/ 8 w 9832"/>
                  <a:gd name="connsiteY505" fmla="*/ 7806 h 10000"/>
                  <a:gd name="connsiteX506" fmla="*/ 13 w 9832"/>
                  <a:gd name="connsiteY506" fmla="*/ 7782 h 10000"/>
                  <a:gd name="connsiteX507" fmla="*/ 15 w 9832"/>
                  <a:gd name="connsiteY507" fmla="*/ 7782 h 10000"/>
                  <a:gd name="connsiteX508" fmla="*/ 18 w 9832"/>
                  <a:gd name="connsiteY508" fmla="*/ 7772 h 10000"/>
                  <a:gd name="connsiteX509" fmla="*/ 38 w 9832"/>
                  <a:gd name="connsiteY509" fmla="*/ 7748 h 10000"/>
                  <a:gd name="connsiteX510" fmla="*/ 51 w 9832"/>
                  <a:gd name="connsiteY510" fmla="*/ 7729 h 10000"/>
                  <a:gd name="connsiteX511" fmla="*/ 65 w 9832"/>
                  <a:gd name="connsiteY511" fmla="*/ 7701 h 10000"/>
                  <a:gd name="connsiteX512" fmla="*/ 80 w 9832"/>
                  <a:gd name="connsiteY512" fmla="*/ 7673 h 10000"/>
                  <a:gd name="connsiteX513" fmla="*/ 98 w 9832"/>
                  <a:gd name="connsiteY513" fmla="*/ 7645 h 10000"/>
                  <a:gd name="connsiteX514" fmla="*/ 109 w 9832"/>
                  <a:gd name="connsiteY514" fmla="*/ 7621 h 10000"/>
                  <a:gd name="connsiteX515" fmla="*/ 124 w 9832"/>
                  <a:gd name="connsiteY515" fmla="*/ 7593 h 10000"/>
                  <a:gd name="connsiteX516" fmla="*/ 147 w 9832"/>
                  <a:gd name="connsiteY516" fmla="*/ 7556 h 10000"/>
                  <a:gd name="connsiteX517" fmla="*/ 160 w 9832"/>
                  <a:gd name="connsiteY517" fmla="*/ 7537 h 10000"/>
                  <a:gd name="connsiteX518" fmla="*/ 171 w 9832"/>
                  <a:gd name="connsiteY518" fmla="*/ 7522 h 10000"/>
                  <a:gd name="connsiteX519" fmla="*/ 180 w 9832"/>
                  <a:gd name="connsiteY519" fmla="*/ 7509 h 10000"/>
                  <a:gd name="connsiteX520" fmla="*/ 191 w 9832"/>
                  <a:gd name="connsiteY520" fmla="*/ 7485 h 10000"/>
                  <a:gd name="connsiteX521" fmla="*/ 201 w 9832"/>
                  <a:gd name="connsiteY521" fmla="*/ 7466 h 10000"/>
                  <a:gd name="connsiteX522" fmla="*/ 214 w 9832"/>
                  <a:gd name="connsiteY522" fmla="*/ 7447 h 10000"/>
                  <a:gd name="connsiteX523" fmla="*/ 224 w 9832"/>
                  <a:gd name="connsiteY523" fmla="*/ 7429 h 10000"/>
                  <a:gd name="connsiteX524" fmla="*/ 238 w 9832"/>
                  <a:gd name="connsiteY524" fmla="*/ 7404 h 10000"/>
                  <a:gd name="connsiteX525" fmla="*/ 260 w 9832"/>
                  <a:gd name="connsiteY525" fmla="*/ 7382 h 10000"/>
                  <a:gd name="connsiteX526" fmla="*/ 279 w 9832"/>
                  <a:gd name="connsiteY526" fmla="*/ 7364 h 10000"/>
                  <a:gd name="connsiteX527" fmla="*/ 305 w 9832"/>
                  <a:gd name="connsiteY527" fmla="*/ 7336 h 10000"/>
                  <a:gd name="connsiteX528" fmla="*/ 317 w 9832"/>
                  <a:gd name="connsiteY528" fmla="*/ 7327 h 10000"/>
                  <a:gd name="connsiteX529" fmla="*/ 338 w 9832"/>
                  <a:gd name="connsiteY529" fmla="*/ 7293 h 10000"/>
                  <a:gd name="connsiteX530" fmla="*/ 362 w 9832"/>
                  <a:gd name="connsiteY530" fmla="*/ 7265 h 10000"/>
                  <a:gd name="connsiteX531" fmla="*/ 390 w 9832"/>
                  <a:gd name="connsiteY531" fmla="*/ 7237 h 10000"/>
                  <a:gd name="connsiteX532" fmla="*/ 395 w 9832"/>
                  <a:gd name="connsiteY532" fmla="*/ 7231 h 10000"/>
                  <a:gd name="connsiteX533" fmla="*/ 413 w 9832"/>
                  <a:gd name="connsiteY533" fmla="*/ 7212 h 10000"/>
                  <a:gd name="connsiteX534" fmla="*/ 423 w 9832"/>
                  <a:gd name="connsiteY534" fmla="*/ 7203 h 10000"/>
                  <a:gd name="connsiteX535" fmla="*/ 436 w 9832"/>
                  <a:gd name="connsiteY535" fmla="*/ 7184 h 10000"/>
                  <a:gd name="connsiteX536" fmla="*/ 437 w 9832"/>
                  <a:gd name="connsiteY536" fmla="*/ 7178 h 10000"/>
                  <a:gd name="connsiteX537" fmla="*/ 441 w 9832"/>
                  <a:gd name="connsiteY537" fmla="*/ 7175 h 10000"/>
                  <a:gd name="connsiteX538" fmla="*/ 452 w 9832"/>
                  <a:gd name="connsiteY538" fmla="*/ 7160 h 10000"/>
                  <a:gd name="connsiteX539" fmla="*/ 457 w 9832"/>
                  <a:gd name="connsiteY539" fmla="*/ 7157 h 10000"/>
                  <a:gd name="connsiteX540" fmla="*/ 462 w 9832"/>
                  <a:gd name="connsiteY540" fmla="*/ 7150 h 10000"/>
                  <a:gd name="connsiteX541" fmla="*/ 465 w 9832"/>
                  <a:gd name="connsiteY541" fmla="*/ 7147 h 10000"/>
                  <a:gd name="connsiteX542" fmla="*/ 470 w 9832"/>
                  <a:gd name="connsiteY542" fmla="*/ 7138 h 10000"/>
                  <a:gd name="connsiteX543" fmla="*/ 477 w 9832"/>
                  <a:gd name="connsiteY543" fmla="*/ 7129 h 10000"/>
                  <a:gd name="connsiteX544" fmla="*/ 483 w 9832"/>
                  <a:gd name="connsiteY544" fmla="*/ 7123 h 10000"/>
                  <a:gd name="connsiteX545" fmla="*/ 495 w 9832"/>
                  <a:gd name="connsiteY545" fmla="*/ 7110 h 10000"/>
                  <a:gd name="connsiteX546" fmla="*/ 504 w 9832"/>
                  <a:gd name="connsiteY546" fmla="*/ 7095 h 10000"/>
                  <a:gd name="connsiteX547" fmla="*/ 517 w 9832"/>
                  <a:gd name="connsiteY547" fmla="*/ 7079 h 10000"/>
                  <a:gd name="connsiteX548" fmla="*/ 527 w 9832"/>
                  <a:gd name="connsiteY548" fmla="*/ 7061 h 10000"/>
                  <a:gd name="connsiteX549" fmla="*/ 540 w 9832"/>
                  <a:gd name="connsiteY549" fmla="*/ 7048 h 10000"/>
                  <a:gd name="connsiteX550" fmla="*/ 555 w 9832"/>
                  <a:gd name="connsiteY550" fmla="*/ 7030 h 10000"/>
                  <a:gd name="connsiteX551" fmla="*/ 565 w 9832"/>
                  <a:gd name="connsiteY551" fmla="*/ 7020 h 10000"/>
                  <a:gd name="connsiteX552" fmla="*/ 570 w 9832"/>
                  <a:gd name="connsiteY552" fmla="*/ 7014 h 10000"/>
                  <a:gd name="connsiteX553" fmla="*/ 574 w 9832"/>
                  <a:gd name="connsiteY553" fmla="*/ 7011 h 10000"/>
                  <a:gd name="connsiteX554" fmla="*/ 586 w 9832"/>
                  <a:gd name="connsiteY554" fmla="*/ 6986 h 10000"/>
                  <a:gd name="connsiteX555" fmla="*/ 609 w 9832"/>
                  <a:gd name="connsiteY555" fmla="*/ 6962 h 10000"/>
                  <a:gd name="connsiteX556" fmla="*/ 622 w 9832"/>
                  <a:gd name="connsiteY556" fmla="*/ 6943 h 10000"/>
                  <a:gd name="connsiteX557" fmla="*/ 637 w 9832"/>
                  <a:gd name="connsiteY557" fmla="*/ 6925 h 10000"/>
                  <a:gd name="connsiteX558" fmla="*/ 656 w 9832"/>
                  <a:gd name="connsiteY558" fmla="*/ 6906 h 10000"/>
                  <a:gd name="connsiteX559" fmla="*/ 679 w 9832"/>
                  <a:gd name="connsiteY559" fmla="*/ 6869 h 10000"/>
                  <a:gd name="connsiteX560" fmla="*/ 707 w 9832"/>
                  <a:gd name="connsiteY560" fmla="*/ 6832 h 10000"/>
                  <a:gd name="connsiteX561" fmla="*/ 718 w 9832"/>
                  <a:gd name="connsiteY561" fmla="*/ 6813 h 10000"/>
                  <a:gd name="connsiteX562" fmla="*/ 726 w 9832"/>
                  <a:gd name="connsiteY562" fmla="*/ 6804 h 10000"/>
                  <a:gd name="connsiteX563" fmla="*/ 731 w 9832"/>
                  <a:gd name="connsiteY563" fmla="*/ 6798 h 10000"/>
                  <a:gd name="connsiteX564" fmla="*/ 736 w 9832"/>
                  <a:gd name="connsiteY564" fmla="*/ 6788 h 10000"/>
                  <a:gd name="connsiteX565" fmla="*/ 746 w 9832"/>
                  <a:gd name="connsiteY565" fmla="*/ 6770 h 10000"/>
                  <a:gd name="connsiteX566" fmla="*/ 751 w 9832"/>
                  <a:gd name="connsiteY566" fmla="*/ 6761 h 10000"/>
                  <a:gd name="connsiteX567" fmla="*/ 751 w 9832"/>
                  <a:gd name="connsiteY567" fmla="*/ 6754 h 10000"/>
                  <a:gd name="connsiteX568" fmla="*/ 765 w 9832"/>
                  <a:gd name="connsiteY568" fmla="*/ 6726 h 10000"/>
                  <a:gd name="connsiteX569" fmla="*/ 770 w 9832"/>
                  <a:gd name="connsiteY569" fmla="*/ 6717 h 10000"/>
                  <a:gd name="connsiteX570" fmla="*/ 778 w 9832"/>
                  <a:gd name="connsiteY570" fmla="*/ 6705 h 10000"/>
                  <a:gd name="connsiteX571" fmla="*/ 788 w 9832"/>
                  <a:gd name="connsiteY571" fmla="*/ 6680 h 10000"/>
                  <a:gd name="connsiteX572" fmla="*/ 798 w 9832"/>
                  <a:gd name="connsiteY572" fmla="*/ 6655 h 10000"/>
                  <a:gd name="connsiteX573" fmla="*/ 808 w 9832"/>
                  <a:gd name="connsiteY573" fmla="*/ 6637 h 10000"/>
                  <a:gd name="connsiteX574" fmla="*/ 813 w 9832"/>
                  <a:gd name="connsiteY574" fmla="*/ 6624 h 10000"/>
                  <a:gd name="connsiteX575" fmla="*/ 827 w 9832"/>
                  <a:gd name="connsiteY575" fmla="*/ 6600 h 10000"/>
                  <a:gd name="connsiteX576" fmla="*/ 842 w 9832"/>
                  <a:gd name="connsiteY576" fmla="*/ 6569 h 10000"/>
                  <a:gd name="connsiteX577" fmla="*/ 852 w 9832"/>
                  <a:gd name="connsiteY577" fmla="*/ 6538 h 10000"/>
                  <a:gd name="connsiteX578" fmla="*/ 865 w 9832"/>
                  <a:gd name="connsiteY578" fmla="*/ 6516 h 10000"/>
                  <a:gd name="connsiteX579" fmla="*/ 878 w 9832"/>
                  <a:gd name="connsiteY579" fmla="*/ 6498 h 10000"/>
                  <a:gd name="connsiteX580" fmla="*/ 883 w 9832"/>
                  <a:gd name="connsiteY580" fmla="*/ 6488 h 10000"/>
                  <a:gd name="connsiteX581" fmla="*/ 893 w 9832"/>
                  <a:gd name="connsiteY581" fmla="*/ 6460 h 10000"/>
                  <a:gd name="connsiteX582" fmla="*/ 909 w 9832"/>
                  <a:gd name="connsiteY582" fmla="*/ 6429 h 10000"/>
                  <a:gd name="connsiteX583" fmla="*/ 907 w 9832"/>
                  <a:gd name="connsiteY583" fmla="*/ 6429 h 10000"/>
                  <a:gd name="connsiteX584" fmla="*/ 902 w 9832"/>
                  <a:gd name="connsiteY584" fmla="*/ 6420 h 10000"/>
                  <a:gd name="connsiteX585" fmla="*/ 898 w 9832"/>
                  <a:gd name="connsiteY585" fmla="*/ 6417 h 10000"/>
                  <a:gd name="connsiteX586" fmla="*/ 888 w 9832"/>
                  <a:gd name="connsiteY586" fmla="*/ 6402 h 10000"/>
                  <a:gd name="connsiteX587" fmla="*/ 883 w 9832"/>
                  <a:gd name="connsiteY587" fmla="*/ 6399 h 10000"/>
                  <a:gd name="connsiteX588" fmla="*/ 870 w 9832"/>
                  <a:gd name="connsiteY588" fmla="*/ 6380 h 10000"/>
                  <a:gd name="connsiteX589" fmla="*/ 862 w 9832"/>
                  <a:gd name="connsiteY589" fmla="*/ 6371 h 10000"/>
                  <a:gd name="connsiteX590" fmla="*/ 860 w 9832"/>
                  <a:gd name="connsiteY590" fmla="*/ 6364 h 10000"/>
                  <a:gd name="connsiteX591" fmla="*/ 852 w 9832"/>
                  <a:gd name="connsiteY591" fmla="*/ 6346 h 10000"/>
                  <a:gd name="connsiteX592" fmla="*/ 842 w 9832"/>
                  <a:gd name="connsiteY592" fmla="*/ 6321 h 10000"/>
                  <a:gd name="connsiteX593" fmla="*/ 836 w 9832"/>
                  <a:gd name="connsiteY593" fmla="*/ 6312 h 10000"/>
                  <a:gd name="connsiteX594" fmla="*/ 743 w 9832"/>
                  <a:gd name="connsiteY594" fmla="*/ 5922 h 10000"/>
                  <a:gd name="connsiteX595" fmla="*/ 922 w 9832"/>
                  <a:gd name="connsiteY595" fmla="*/ 5588 h 10000"/>
                  <a:gd name="connsiteX596" fmla="*/ 888 w 9832"/>
                  <a:gd name="connsiteY596" fmla="*/ 5371 h 10000"/>
                  <a:gd name="connsiteX597" fmla="*/ 1118 w 9832"/>
                  <a:gd name="connsiteY597" fmla="*/ 5272 h 10000"/>
                  <a:gd name="connsiteX598" fmla="*/ 1069 w 9832"/>
                  <a:gd name="connsiteY598" fmla="*/ 5179 h 10000"/>
                  <a:gd name="connsiteX599" fmla="*/ 1061 w 9832"/>
                  <a:gd name="connsiteY599" fmla="*/ 5164 h 10000"/>
                  <a:gd name="connsiteX600" fmla="*/ 1069 w 9832"/>
                  <a:gd name="connsiteY600" fmla="*/ 5145 h 10000"/>
                  <a:gd name="connsiteX601" fmla="*/ 1089 w 9832"/>
                  <a:gd name="connsiteY601" fmla="*/ 5099 h 10000"/>
                  <a:gd name="connsiteX602" fmla="*/ 1044 w 9832"/>
                  <a:gd name="connsiteY602" fmla="*/ 4963 h 10000"/>
                  <a:gd name="connsiteX603" fmla="*/ 1046 w 9832"/>
                  <a:gd name="connsiteY603" fmla="*/ 4963 h 10000"/>
                  <a:gd name="connsiteX604" fmla="*/ 1084 w 9832"/>
                  <a:gd name="connsiteY604" fmla="*/ 4963 h 10000"/>
                  <a:gd name="connsiteX605" fmla="*/ 1121 w 9832"/>
                  <a:gd name="connsiteY605" fmla="*/ 4963 h 10000"/>
                  <a:gd name="connsiteX606" fmla="*/ 1168 w 9832"/>
                  <a:gd name="connsiteY606" fmla="*/ 4963 h 10000"/>
                  <a:gd name="connsiteX607" fmla="*/ 1198 w 9832"/>
                  <a:gd name="connsiteY607" fmla="*/ 4963 h 10000"/>
                  <a:gd name="connsiteX608" fmla="*/ 1199 w 9832"/>
                  <a:gd name="connsiteY608" fmla="*/ 4963 h 10000"/>
                  <a:gd name="connsiteX609" fmla="*/ 1206 w 9832"/>
                  <a:gd name="connsiteY609" fmla="*/ 4886 h 10000"/>
                  <a:gd name="connsiteX610" fmla="*/ 1216 w 9832"/>
                  <a:gd name="connsiteY610" fmla="*/ 4722 h 10000"/>
                  <a:gd name="connsiteX611" fmla="*/ 1226 w 9832"/>
                  <a:gd name="connsiteY611" fmla="*/ 4542 h 10000"/>
                  <a:gd name="connsiteX612" fmla="*/ 1227 w 9832"/>
                  <a:gd name="connsiteY612" fmla="*/ 4468 h 10000"/>
                  <a:gd name="connsiteX613" fmla="*/ 1293 w 9832"/>
                  <a:gd name="connsiteY613" fmla="*/ 4496 h 10000"/>
                  <a:gd name="connsiteX614" fmla="*/ 1369 w 9832"/>
                  <a:gd name="connsiteY614" fmla="*/ 4530 h 10000"/>
                  <a:gd name="connsiteX615" fmla="*/ 1474 w 9832"/>
                  <a:gd name="connsiteY615" fmla="*/ 4570 h 10000"/>
                  <a:gd name="connsiteX616" fmla="*/ 1568 w 9832"/>
                  <a:gd name="connsiteY616" fmla="*/ 4613 h 10000"/>
                  <a:gd name="connsiteX617" fmla="*/ 1642 w 9832"/>
                  <a:gd name="connsiteY617" fmla="*/ 4647 h 10000"/>
                  <a:gd name="connsiteX618" fmla="*/ 1707 w 9832"/>
                  <a:gd name="connsiteY618" fmla="*/ 4678 h 10000"/>
                  <a:gd name="connsiteX619" fmla="*/ 1891 w 9832"/>
                  <a:gd name="connsiteY619" fmla="*/ 4567 h 10000"/>
                  <a:gd name="connsiteX620" fmla="*/ 1893 w 9832"/>
                  <a:gd name="connsiteY620" fmla="*/ 4561 h 10000"/>
                  <a:gd name="connsiteX621" fmla="*/ 1908 w 9832"/>
                  <a:gd name="connsiteY621" fmla="*/ 4412 h 10000"/>
                  <a:gd name="connsiteX622" fmla="*/ 1911 w 9832"/>
                  <a:gd name="connsiteY622" fmla="*/ 4378 h 10000"/>
                  <a:gd name="connsiteX623" fmla="*/ 1913 w 9832"/>
                  <a:gd name="connsiteY623" fmla="*/ 4375 h 10000"/>
                  <a:gd name="connsiteX624" fmla="*/ 1950 w 9832"/>
                  <a:gd name="connsiteY624" fmla="*/ 4375 h 10000"/>
                  <a:gd name="connsiteX625" fmla="*/ 1963 w 9832"/>
                  <a:gd name="connsiteY625" fmla="*/ 4369 h 10000"/>
                  <a:gd name="connsiteX626" fmla="*/ 1978 w 9832"/>
                  <a:gd name="connsiteY626" fmla="*/ 4366 h 10000"/>
                  <a:gd name="connsiteX627" fmla="*/ 1997 w 9832"/>
                  <a:gd name="connsiteY627" fmla="*/ 4353 h 10000"/>
                  <a:gd name="connsiteX628" fmla="*/ 2097 w 9832"/>
                  <a:gd name="connsiteY628" fmla="*/ 4369 h 10000"/>
                  <a:gd name="connsiteX629" fmla="*/ 2105 w 9832"/>
                  <a:gd name="connsiteY629" fmla="*/ 4366 h 10000"/>
                  <a:gd name="connsiteX630" fmla="*/ 2135 w 9832"/>
                  <a:gd name="connsiteY630" fmla="*/ 4304 h 10000"/>
                  <a:gd name="connsiteX631" fmla="*/ 2187 w 9832"/>
                  <a:gd name="connsiteY631" fmla="*/ 4189 h 10000"/>
                  <a:gd name="connsiteX632" fmla="*/ 2278 w 9832"/>
                  <a:gd name="connsiteY632" fmla="*/ 3991 h 10000"/>
                  <a:gd name="connsiteX633" fmla="*/ 2321 w 9832"/>
                  <a:gd name="connsiteY633" fmla="*/ 3902 h 10000"/>
                  <a:gd name="connsiteX634" fmla="*/ 2325 w 9832"/>
                  <a:gd name="connsiteY634" fmla="*/ 3899 h 10000"/>
                  <a:gd name="connsiteX635" fmla="*/ 2334 w 9832"/>
                  <a:gd name="connsiteY635" fmla="*/ 3889 h 10000"/>
                  <a:gd name="connsiteX636" fmla="*/ 2412 w 9832"/>
                  <a:gd name="connsiteY636" fmla="*/ 3834 h 10000"/>
                  <a:gd name="connsiteX637" fmla="*/ 2417 w 9832"/>
                  <a:gd name="connsiteY637" fmla="*/ 3827 h 10000"/>
                  <a:gd name="connsiteX638" fmla="*/ 2427 w 9832"/>
                  <a:gd name="connsiteY638" fmla="*/ 3793 h 10000"/>
                  <a:gd name="connsiteX639" fmla="*/ 2443 w 9832"/>
                  <a:gd name="connsiteY639" fmla="*/ 3744 h 10000"/>
                  <a:gd name="connsiteX640" fmla="*/ 2448 w 9832"/>
                  <a:gd name="connsiteY640" fmla="*/ 3716 h 10000"/>
                  <a:gd name="connsiteX641" fmla="*/ 2458 w 9832"/>
                  <a:gd name="connsiteY641" fmla="*/ 3666 h 10000"/>
                  <a:gd name="connsiteX642" fmla="*/ 2469 w 9832"/>
                  <a:gd name="connsiteY642" fmla="*/ 3592 h 10000"/>
                  <a:gd name="connsiteX643" fmla="*/ 2477 w 9832"/>
                  <a:gd name="connsiteY643" fmla="*/ 3555 h 10000"/>
                  <a:gd name="connsiteX644" fmla="*/ 2482 w 9832"/>
                  <a:gd name="connsiteY644" fmla="*/ 3540 h 10000"/>
                  <a:gd name="connsiteX645" fmla="*/ 2502 w 9832"/>
                  <a:gd name="connsiteY645" fmla="*/ 3499 h 10000"/>
                  <a:gd name="connsiteX646" fmla="*/ 2536 w 9832"/>
                  <a:gd name="connsiteY646" fmla="*/ 3413 h 10000"/>
                  <a:gd name="connsiteX647" fmla="*/ 2583 w 9832"/>
                  <a:gd name="connsiteY647" fmla="*/ 3301 h 10000"/>
                  <a:gd name="connsiteX648" fmla="*/ 2600 w 9832"/>
                  <a:gd name="connsiteY648" fmla="*/ 3274 h 10000"/>
                  <a:gd name="connsiteX649" fmla="*/ 2609 w 9832"/>
                  <a:gd name="connsiteY649" fmla="*/ 3258 h 10000"/>
                  <a:gd name="connsiteX650" fmla="*/ 2626 w 9832"/>
                  <a:gd name="connsiteY650" fmla="*/ 3239 h 10000"/>
                  <a:gd name="connsiteX651" fmla="*/ 2649 w 9832"/>
                  <a:gd name="connsiteY651" fmla="*/ 3221 h 10000"/>
                  <a:gd name="connsiteX652" fmla="*/ 2724 w 9832"/>
                  <a:gd name="connsiteY652" fmla="*/ 3165 h 10000"/>
                  <a:gd name="connsiteX653" fmla="*/ 2733 w 9832"/>
                  <a:gd name="connsiteY653" fmla="*/ 3150 h 10000"/>
                  <a:gd name="connsiteX654" fmla="*/ 2738 w 9832"/>
                  <a:gd name="connsiteY654" fmla="*/ 3134 h 10000"/>
                  <a:gd name="connsiteX655" fmla="*/ 2743 w 9832"/>
                  <a:gd name="connsiteY655" fmla="*/ 3122 h 10000"/>
                  <a:gd name="connsiteX656" fmla="*/ 2771 w 9832"/>
                  <a:gd name="connsiteY656" fmla="*/ 3057 h 10000"/>
                  <a:gd name="connsiteX657" fmla="*/ 2848 w 9832"/>
                  <a:gd name="connsiteY657" fmla="*/ 2862 h 10000"/>
                  <a:gd name="connsiteX658" fmla="*/ 2911 w 9832"/>
                  <a:gd name="connsiteY658" fmla="*/ 2707 h 10000"/>
                  <a:gd name="connsiteX659" fmla="*/ 2959 w 9832"/>
                  <a:gd name="connsiteY659" fmla="*/ 2590 h 10000"/>
                  <a:gd name="connsiteX660" fmla="*/ 2978 w 9832"/>
                  <a:gd name="connsiteY660" fmla="*/ 2633 h 10000"/>
                  <a:gd name="connsiteX661" fmla="*/ 2981 w 9832"/>
                  <a:gd name="connsiteY661" fmla="*/ 2624 h 10000"/>
                  <a:gd name="connsiteX662" fmla="*/ 3150 w 9832"/>
                  <a:gd name="connsiteY662" fmla="*/ 2268 h 10000"/>
                  <a:gd name="connsiteX663" fmla="*/ 3096 w 9832"/>
                  <a:gd name="connsiteY663" fmla="*/ 2200 h 10000"/>
                  <a:gd name="connsiteX664" fmla="*/ 3096 w 9832"/>
                  <a:gd name="connsiteY664" fmla="*/ 2194 h 10000"/>
                  <a:gd name="connsiteX665" fmla="*/ 3096 w 9832"/>
                  <a:gd name="connsiteY665" fmla="*/ 2191 h 10000"/>
                  <a:gd name="connsiteX666" fmla="*/ 3096 w 9832"/>
                  <a:gd name="connsiteY666" fmla="*/ 2181 h 10000"/>
                  <a:gd name="connsiteX667" fmla="*/ 3097 w 9832"/>
                  <a:gd name="connsiteY667" fmla="*/ 2172 h 10000"/>
                  <a:gd name="connsiteX668" fmla="*/ 3105 w 9832"/>
                  <a:gd name="connsiteY668" fmla="*/ 2157 h 10000"/>
                  <a:gd name="connsiteX669" fmla="*/ 3114 w 9832"/>
                  <a:gd name="connsiteY669" fmla="*/ 2141 h 10000"/>
                  <a:gd name="connsiteX670" fmla="*/ 3115 w 9832"/>
                  <a:gd name="connsiteY670" fmla="*/ 2132 h 10000"/>
                  <a:gd name="connsiteX671" fmla="*/ 3119 w 9832"/>
                  <a:gd name="connsiteY671" fmla="*/ 2110 h 10000"/>
                  <a:gd name="connsiteX672" fmla="*/ 3115 w 9832"/>
                  <a:gd name="connsiteY672" fmla="*/ 2104 h 10000"/>
                  <a:gd name="connsiteX673" fmla="*/ 3115 w 9832"/>
                  <a:gd name="connsiteY673" fmla="*/ 2101 h 10000"/>
                  <a:gd name="connsiteX674" fmla="*/ 3110 w 9832"/>
                  <a:gd name="connsiteY674" fmla="*/ 2073 h 10000"/>
                  <a:gd name="connsiteX675" fmla="*/ 3110 w 9832"/>
                  <a:gd name="connsiteY675" fmla="*/ 2064 h 10000"/>
                  <a:gd name="connsiteX676" fmla="*/ 3114 w 9832"/>
                  <a:gd name="connsiteY676" fmla="*/ 2048 h 10000"/>
                  <a:gd name="connsiteX677" fmla="*/ 3115 w 9832"/>
                  <a:gd name="connsiteY677" fmla="*/ 2033 h 10000"/>
                  <a:gd name="connsiteX678" fmla="*/ 3119 w 9832"/>
                  <a:gd name="connsiteY678" fmla="*/ 2030 h 10000"/>
                  <a:gd name="connsiteX679" fmla="*/ 3123 w 9832"/>
                  <a:gd name="connsiteY679" fmla="*/ 2024 h 10000"/>
                  <a:gd name="connsiteX680" fmla="*/ 3143 w 9832"/>
                  <a:gd name="connsiteY680" fmla="*/ 2014 h 10000"/>
                  <a:gd name="connsiteX681" fmla="*/ 3153 w 9832"/>
                  <a:gd name="connsiteY681" fmla="*/ 2011 h 10000"/>
                  <a:gd name="connsiteX682" fmla="*/ 3161 w 9832"/>
                  <a:gd name="connsiteY682" fmla="*/ 2014 h 10000"/>
                  <a:gd name="connsiteX683" fmla="*/ 3171 w 9832"/>
                  <a:gd name="connsiteY683" fmla="*/ 2014 h 10000"/>
                  <a:gd name="connsiteX684" fmla="*/ 3177 w 9832"/>
                  <a:gd name="connsiteY684" fmla="*/ 2014 h 10000"/>
                  <a:gd name="connsiteX685" fmla="*/ 3185 w 9832"/>
                  <a:gd name="connsiteY685" fmla="*/ 2011 h 10000"/>
                  <a:gd name="connsiteX686" fmla="*/ 3195 w 9832"/>
                  <a:gd name="connsiteY686" fmla="*/ 2002 h 10000"/>
                  <a:gd name="connsiteX687" fmla="*/ 3202 w 9832"/>
                  <a:gd name="connsiteY687" fmla="*/ 1996 h 10000"/>
                  <a:gd name="connsiteX688" fmla="*/ 3213 w 9832"/>
                  <a:gd name="connsiteY688" fmla="*/ 1996 h 10000"/>
                  <a:gd name="connsiteX689" fmla="*/ 3218 w 9832"/>
                  <a:gd name="connsiteY689" fmla="*/ 1996 h 10000"/>
                  <a:gd name="connsiteX690" fmla="*/ 3223 w 9832"/>
                  <a:gd name="connsiteY690" fmla="*/ 1993 h 10000"/>
                  <a:gd name="connsiteX691" fmla="*/ 3230 w 9832"/>
                  <a:gd name="connsiteY691" fmla="*/ 1983 h 10000"/>
                  <a:gd name="connsiteX692" fmla="*/ 3238 w 9832"/>
                  <a:gd name="connsiteY692" fmla="*/ 1974 h 10000"/>
                  <a:gd name="connsiteX693" fmla="*/ 3243 w 9832"/>
                  <a:gd name="connsiteY693" fmla="*/ 1974 h 10000"/>
                  <a:gd name="connsiteX694" fmla="*/ 3247 w 9832"/>
                  <a:gd name="connsiteY694" fmla="*/ 1968 h 10000"/>
                  <a:gd name="connsiteX695" fmla="*/ 3249 w 9832"/>
                  <a:gd name="connsiteY695" fmla="*/ 1959 h 10000"/>
                  <a:gd name="connsiteX696" fmla="*/ 3257 w 9832"/>
                  <a:gd name="connsiteY696" fmla="*/ 1940 h 10000"/>
                  <a:gd name="connsiteX697" fmla="*/ 3264 w 9832"/>
                  <a:gd name="connsiteY697" fmla="*/ 1934 h 10000"/>
                  <a:gd name="connsiteX698" fmla="*/ 3272 w 9832"/>
                  <a:gd name="connsiteY698" fmla="*/ 1931 h 10000"/>
                  <a:gd name="connsiteX699" fmla="*/ 3277 w 9832"/>
                  <a:gd name="connsiteY699" fmla="*/ 1931 h 10000"/>
                  <a:gd name="connsiteX700" fmla="*/ 3280 w 9832"/>
                  <a:gd name="connsiteY700" fmla="*/ 1921 h 10000"/>
                  <a:gd name="connsiteX701" fmla="*/ 3285 w 9832"/>
                  <a:gd name="connsiteY701" fmla="*/ 1915 h 10000"/>
                  <a:gd name="connsiteX702" fmla="*/ 3290 w 9832"/>
                  <a:gd name="connsiteY702" fmla="*/ 1912 h 10000"/>
                  <a:gd name="connsiteX703" fmla="*/ 3311 w 9832"/>
                  <a:gd name="connsiteY703" fmla="*/ 1903 h 10000"/>
                  <a:gd name="connsiteX704" fmla="*/ 3319 w 9832"/>
                  <a:gd name="connsiteY704" fmla="*/ 1897 h 10000"/>
                  <a:gd name="connsiteX705" fmla="*/ 3329 w 9832"/>
                  <a:gd name="connsiteY705" fmla="*/ 1887 h 10000"/>
                  <a:gd name="connsiteX706" fmla="*/ 3334 w 9832"/>
                  <a:gd name="connsiteY706" fmla="*/ 1887 h 10000"/>
                  <a:gd name="connsiteX707" fmla="*/ 3342 w 9832"/>
                  <a:gd name="connsiteY707" fmla="*/ 1884 h 10000"/>
                  <a:gd name="connsiteX708" fmla="*/ 3349 w 9832"/>
                  <a:gd name="connsiteY708" fmla="*/ 1884 h 10000"/>
                  <a:gd name="connsiteX709" fmla="*/ 3358 w 9832"/>
                  <a:gd name="connsiteY709" fmla="*/ 1875 h 10000"/>
                  <a:gd name="connsiteX710" fmla="*/ 3363 w 9832"/>
                  <a:gd name="connsiteY710" fmla="*/ 1875 h 10000"/>
                  <a:gd name="connsiteX711" fmla="*/ 3373 w 9832"/>
                  <a:gd name="connsiteY711" fmla="*/ 1860 h 10000"/>
                  <a:gd name="connsiteX712" fmla="*/ 3376 w 9832"/>
                  <a:gd name="connsiteY712" fmla="*/ 1841 h 10000"/>
                  <a:gd name="connsiteX713" fmla="*/ 3385 w 9832"/>
                  <a:gd name="connsiteY713" fmla="*/ 1822 h 10000"/>
                  <a:gd name="connsiteX714" fmla="*/ 3394 w 9832"/>
                  <a:gd name="connsiteY714" fmla="*/ 1813 h 10000"/>
                  <a:gd name="connsiteX715" fmla="*/ 3404 w 9832"/>
                  <a:gd name="connsiteY715" fmla="*/ 1785 h 10000"/>
                  <a:gd name="connsiteX716" fmla="*/ 3406 w 9832"/>
                  <a:gd name="connsiteY716" fmla="*/ 1779 h 10000"/>
                  <a:gd name="connsiteX717" fmla="*/ 3401 w 9832"/>
                  <a:gd name="connsiteY717" fmla="*/ 1761 h 10000"/>
                  <a:gd name="connsiteX718" fmla="*/ 3409 w 9832"/>
                  <a:gd name="connsiteY718" fmla="*/ 1742 h 10000"/>
                  <a:gd name="connsiteX719" fmla="*/ 3414 w 9832"/>
                  <a:gd name="connsiteY719" fmla="*/ 1739 h 10000"/>
                  <a:gd name="connsiteX720" fmla="*/ 3424 w 9832"/>
                  <a:gd name="connsiteY720" fmla="*/ 1730 h 10000"/>
                  <a:gd name="connsiteX721" fmla="*/ 3430 w 9832"/>
                  <a:gd name="connsiteY721" fmla="*/ 1717 h 10000"/>
                  <a:gd name="connsiteX722" fmla="*/ 3442 w 9832"/>
                  <a:gd name="connsiteY722" fmla="*/ 1705 h 10000"/>
                  <a:gd name="connsiteX723" fmla="*/ 3456 w 9832"/>
                  <a:gd name="connsiteY723" fmla="*/ 1680 h 10000"/>
                  <a:gd name="connsiteX724" fmla="*/ 3463 w 9832"/>
                  <a:gd name="connsiteY724" fmla="*/ 1662 h 10000"/>
                  <a:gd name="connsiteX725" fmla="*/ 3463 w 9832"/>
                  <a:gd name="connsiteY725" fmla="*/ 1634 h 10000"/>
                  <a:gd name="connsiteX726" fmla="*/ 3463 w 9832"/>
                  <a:gd name="connsiteY726" fmla="*/ 1621 h 10000"/>
                  <a:gd name="connsiteX727" fmla="*/ 3461 w 9832"/>
                  <a:gd name="connsiteY727" fmla="*/ 1615 h 10000"/>
                  <a:gd name="connsiteX728" fmla="*/ 3448 w 9832"/>
                  <a:gd name="connsiteY728" fmla="*/ 1606 h 10000"/>
                  <a:gd name="connsiteX729" fmla="*/ 3442 w 9832"/>
                  <a:gd name="connsiteY729" fmla="*/ 1606 h 10000"/>
                  <a:gd name="connsiteX730" fmla="*/ 3430 w 9832"/>
                  <a:gd name="connsiteY730" fmla="*/ 1600 h 10000"/>
                  <a:gd name="connsiteX731" fmla="*/ 3429 w 9832"/>
                  <a:gd name="connsiteY731" fmla="*/ 1597 h 10000"/>
                  <a:gd name="connsiteX732" fmla="*/ 3424 w 9832"/>
                  <a:gd name="connsiteY732" fmla="*/ 1587 h 10000"/>
                  <a:gd name="connsiteX733" fmla="*/ 3420 w 9832"/>
                  <a:gd name="connsiteY733" fmla="*/ 1578 h 10000"/>
                  <a:gd name="connsiteX734" fmla="*/ 3419 w 9832"/>
                  <a:gd name="connsiteY734" fmla="*/ 1563 h 10000"/>
                  <a:gd name="connsiteX735" fmla="*/ 3414 w 9832"/>
                  <a:gd name="connsiteY735" fmla="*/ 1553 h 10000"/>
                  <a:gd name="connsiteX736" fmla="*/ 3406 w 9832"/>
                  <a:gd name="connsiteY736" fmla="*/ 1544 h 10000"/>
                  <a:gd name="connsiteX737" fmla="*/ 3399 w 9832"/>
                  <a:gd name="connsiteY737" fmla="*/ 1525 h 10000"/>
                  <a:gd name="connsiteX738" fmla="*/ 3396 w 9832"/>
                  <a:gd name="connsiteY738" fmla="*/ 1522 h 10000"/>
                  <a:gd name="connsiteX739" fmla="*/ 3394 w 9832"/>
                  <a:gd name="connsiteY739" fmla="*/ 1516 h 10000"/>
                  <a:gd name="connsiteX740" fmla="*/ 3391 w 9832"/>
                  <a:gd name="connsiteY740" fmla="*/ 1501 h 10000"/>
                  <a:gd name="connsiteX741" fmla="*/ 3394 w 9832"/>
                  <a:gd name="connsiteY741" fmla="*/ 1491 h 10000"/>
                  <a:gd name="connsiteX742" fmla="*/ 3399 w 9832"/>
                  <a:gd name="connsiteY742" fmla="*/ 1488 h 10000"/>
                  <a:gd name="connsiteX743" fmla="*/ 3404 w 9832"/>
                  <a:gd name="connsiteY743" fmla="*/ 1482 h 10000"/>
                  <a:gd name="connsiteX744" fmla="*/ 3409 w 9832"/>
                  <a:gd name="connsiteY744" fmla="*/ 1479 h 10000"/>
                  <a:gd name="connsiteX745" fmla="*/ 3409 w 9832"/>
                  <a:gd name="connsiteY745" fmla="*/ 1463 h 10000"/>
                  <a:gd name="connsiteX746" fmla="*/ 3409 w 9832"/>
                  <a:gd name="connsiteY746" fmla="*/ 1460 h 10000"/>
                  <a:gd name="connsiteX747" fmla="*/ 3401 w 9832"/>
                  <a:gd name="connsiteY747" fmla="*/ 1460 h 10000"/>
                  <a:gd name="connsiteX748" fmla="*/ 3399 w 9832"/>
                  <a:gd name="connsiteY748" fmla="*/ 1460 h 10000"/>
                  <a:gd name="connsiteX749" fmla="*/ 3391 w 9832"/>
                  <a:gd name="connsiteY749" fmla="*/ 1454 h 10000"/>
                  <a:gd name="connsiteX750" fmla="*/ 3386 w 9832"/>
                  <a:gd name="connsiteY750" fmla="*/ 1451 h 10000"/>
                  <a:gd name="connsiteX751" fmla="*/ 3385 w 9832"/>
                  <a:gd name="connsiteY751" fmla="*/ 1445 h 10000"/>
                  <a:gd name="connsiteX752" fmla="*/ 3344 w 9832"/>
                  <a:gd name="connsiteY752" fmla="*/ 1423 h 10000"/>
                  <a:gd name="connsiteX753" fmla="*/ 3342 w 9832"/>
                  <a:gd name="connsiteY753" fmla="*/ 1414 h 10000"/>
                  <a:gd name="connsiteX754" fmla="*/ 3342 w 9832"/>
                  <a:gd name="connsiteY754" fmla="*/ 1405 h 10000"/>
                  <a:gd name="connsiteX755" fmla="*/ 3342 w 9832"/>
                  <a:gd name="connsiteY755" fmla="*/ 1389 h 10000"/>
                  <a:gd name="connsiteX756" fmla="*/ 3344 w 9832"/>
                  <a:gd name="connsiteY756" fmla="*/ 1371 h 10000"/>
                  <a:gd name="connsiteX757" fmla="*/ 3344 w 9832"/>
                  <a:gd name="connsiteY757" fmla="*/ 1352 h 10000"/>
                  <a:gd name="connsiteX758" fmla="*/ 3342 w 9832"/>
                  <a:gd name="connsiteY758" fmla="*/ 1337 h 10000"/>
                  <a:gd name="connsiteX759" fmla="*/ 3339 w 9832"/>
                  <a:gd name="connsiteY759" fmla="*/ 1324 h 10000"/>
                  <a:gd name="connsiteX760" fmla="*/ 3334 w 9832"/>
                  <a:gd name="connsiteY760" fmla="*/ 1315 h 10000"/>
                  <a:gd name="connsiteX761" fmla="*/ 3332 w 9832"/>
                  <a:gd name="connsiteY761" fmla="*/ 1306 h 10000"/>
                  <a:gd name="connsiteX762" fmla="*/ 3329 w 9832"/>
                  <a:gd name="connsiteY762" fmla="*/ 1296 h 10000"/>
                  <a:gd name="connsiteX763" fmla="*/ 3329 w 9832"/>
                  <a:gd name="connsiteY763" fmla="*/ 1284 h 10000"/>
                  <a:gd name="connsiteX764" fmla="*/ 3327 w 9832"/>
                  <a:gd name="connsiteY764" fmla="*/ 1272 h 10000"/>
                  <a:gd name="connsiteX765" fmla="*/ 3321 w 9832"/>
                  <a:gd name="connsiteY765" fmla="*/ 1262 h 10000"/>
                  <a:gd name="connsiteX766" fmla="*/ 3319 w 9832"/>
                  <a:gd name="connsiteY766" fmla="*/ 1256 h 10000"/>
                  <a:gd name="connsiteX767" fmla="*/ 3311 w 9832"/>
                  <a:gd name="connsiteY767" fmla="*/ 1253 h 10000"/>
                  <a:gd name="connsiteX768" fmla="*/ 3314 w 9832"/>
                  <a:gd name="connsiteY768" fmla="*/ 1247 h 10000"/>
                  <a:gd name="connsiteX769" fmla="*/ 3314 w 9832"/>
                  <a:gd name="connsiteY769" fmla="*/ 1244 h 10000"/>
                  <a:gd name="connsiteX770" fmla="*/ 3316 w 9832"/>
                  <a:gd name="connsiteY770" fmla="*/ 1238 h 10000"/>
                  <a:gd name="connsiteX771" fmla="*/ 3321 w 9832"/>
                  <a:gd name="connsiteY771" fmla="*/ 1235 h 10000"/>
                  <a:gd name="connsiteX772" fmla="*/ 3327 w 9832"/>
                  <a:gd name="connsiteY772" fmla="*/ 1228 h 10000"/>
                  <a:gd name="connsiteX773" fmla="*/ 3329 w 9832"/>
                  <a:gd name="connsiteY773" fmla="*/ 1228 h 10000"/>
                  <a:gd name="connsiteX774" fmla="*/ 3347 w 9832"/>
                  <a:gd name="connsiteY774" fmla="*/ 1235 h 10000"/>
                  <a:gd name="connsiteX775" fmla="*/ 3354 w 9832"/>
                  <a:gd name="connsiteY775" fmla="*/ 1235 h 10000"/>
                  <a:gd name="connsiteX776" fmla="*/ 3362 w 9832"/>
                  <a:gd name="connsiteY776" fmla="*/ 1225 h 10000"/>
                  <a:gd name="connsiteX777" fmla="*/ 3376 w 9832"/>
                  <a:gd name="connsiteY777" fmla="*/ 1225 h 10000"/>
                  <a:gd name="connsiteX778" fmla="*/ 3386 w 9832"/>
                  <a:gd name="connsiteY778" fmla="*/ 1228 h 10000"/>
                  <a:gd name="connsiteX779" fmla="*/ 3401 w 9832"/>
                  <a:gd name="connsiteY779" fmla="*/ 1228 h 10000"/>
                  <a:gd name="connsiteX780" fmla="*/ 3409 w 9832"/>
                  <a:gd name="connsiteY780" fmla="*/ 1228 h 10000"/>
                  <a:gd name="connsiteX781" fmla="*/ 3416 w 9832"/>
                  <a:gd name="connsiteY781" fmla="*/ 1228 h 10000"/>
                  <a:gd name="connsiteX782" fmla="*/ 3425 w 9832"/>
                  <a:gd name="connsiteY782" fmla="*/ 1244 h 10000"/>
                  <a:gd name="connsiteX783" fmla="*/ 3430 w 9832"/>
                  <a:gd name="connsiteY783" fmla="*/ 1256 h 10000"/>
                  <a:gd name="connsiteX784" fmla="*/ 3434 w 9832"/>
                  <a:gd name="connsiteY784" fmla="*/ 1265 h 10000"/>
                  <a:gd name="connsiteX785" fmla="*/ 3437 w 9832"/>
                  <a:gd name="connsiteY785" fmla="*/ 1275 h 10000"/>
                  <a:gd name="connsiteX786" fmla="*/ 3438 w 9832"/>
                  <a:gd name="connsiteY786" fmla="*/ 1281 h 10000"/>
                  <a:gd name="connsiteX787" fmla="*/ 3448 w 9832"/>
                  <a:gd name="connsiteY787" fmla="*/ 1296 h 10000"/>
                  <a:gd name="connsiteX788" fmla="*/ 3456 w 9832"/>
                  <a:gd name="connsiteY788" fmla="*/ 1306 h 10000"/>
                  <a:gd name="connsiteX789" fmla="*/ 3468 w 9832"/>
                  <a:gd name="connsiteY789" fmla="*/ 1315 h 10000"/>
                  <a:gd name="connsiteX790" fmla="*/ 3481 w 9832"/>
                  <a:gd name="connsiteY790" fmla="*/ 1306 h 10000"/>
                  <a:gd name="connsiteX791" fmla="*/ 3486 w 9832"/>
                  <a:gd name="connsiteY791" fmla="*/ 1300 h 10000"/>
                  <a:gd name="connsiteX792" fmla="*/ 3500 w 9832"/>
                  <a:gd name="connsiteY792" fmla="*/ 1281 h 10000"/>
                  <a:gd name="connsiteX793" fmla="*/ 3505 w 9832"/>
                  <a:gd name="connsiteY793" fmla="*/ 1272 h 10000"/>
                  <a:gd name="connsiteX794" fmla="*/ 3513 w 9832"/>
                  <a:gd name="connsiteY794" fmla="*/ 1265 h 10000"/>
                  <a:gd name="connsiteX795" fmla="*/ 3515 w 9832"/>
                  <a:gd name="connsiteY795" fmla="*/ 1262 h 10000"/>
                  <a:gd name="connsiteX796" fmla="*/ 3515 w 9832"/>
                  <a:gd name="connsiteY796" fmla="*/ 1256 h 10000"/>
                  <a:gd name="connsiteX797" fmla="*/ 3525 w 9832"/>
                  <a:gd name="connsiteY797" fmla="*/ 1253 h 10000"/>
                  <a:gd name="connsiteX798" fmla="*/ 3546 w 9832"/>
                  <a:gd name="connsiteY798" fmla="*/ 1244 h 10000"/>
                  <a:gd name="connsiteX799" fmla="*/ 3556 w 9832"/>
                  <a:gd name="connsiteY799" fmla="*/ 1235 h 10000"/>
                  <a:gd name="connsiteX800" fmla="*/ 3562 w 9832"/>
                  <a:gd name="connsiteY800" fmla="*/ 1210 h 10000"/>
                  <a:gd name="connsiteX801" fmla="*/ 3566 w 9832"/>
                  <a:gd name="connsiteY801" fmla="*/ 1207 h 10000"/>
                  <a:gd name="connsiteX802" fmla="*/ 3572 w 9832"/>
                  <a:gd name="connsiteY802" fmla="*/ 1191 h 10000"/>
                  <a:gd name="connsiteX803" fmla="*/ 3575 w 9832"/>
                  <a:gd name="connsiteY803" fmla="*/ 1188 h 10000"/>
                  <a:gd name="connsiteX804" fmla="*/ 3587 w 9832"/>
                  <a:gd name="connsiteY804" fmla="*/ 1163 h 10000"/>
                  <a:gd name="connsiteX805" fmla="*/ 3590 w 9832"/>
                  <a:gd name="connsiteY805" fmla="*/ 1154 h 10000"/>
                  <a:gd name="connsiteX806" fmla="*/ 3597 w 9832"/>
                  <a:gd name="connsiteY806" fmla="*/ 1129 h 10000"/>
                  <a:gd name="connsiteX807" fmla="*/ 3603 w 9832"/>
                  <a:gd name="connsiteY807" fmla="*/ 1117 h 10000"/>
                  <a:gd name="connsiteX808" fmla="*/ 3608 w 9832"/>
                  <a:gd name="connsiteY808" fmla="*/ 1111 h 10000"/>
                  <a:gd name="connsiteX809" fmla="*/ 3620 w 9832"/>
                  <a:gd name="connsiteY809" fmla="*/ 1101 h 10000"/>
                  <a:gd name="connsiteX810" fmla="*/ 3637 w 9832"/>
                  <a:gd name="connsiteY810" fmla="*/ 1083 h 10000"/>
                  <a:gd name="connsiteX811" fmla="*/ 3642 w 9832"/>
                  <a:gd name="connsiteY811" fmla="*/ 1080 h 10000"/>
                  <a:gd name="connsiteX812" fmla="*/ 3649 w 9832"/>
                  <a:gd name="connsiteY812" fmla="*/ 1071 h 10000"/>
                  <a:gd name="connsiteX813" fmla="*/ 3657 w 9832"/>
                  <a:gd name="connsiteY813" fmla="*/ 1064 h 10000"/>
                  <a:gd name="connsiteX814" fmla="*/ 3670 w 9832"/>
                  <a:gd name="connsiteY814" fmla="*/ 1049 h 10000"/>
                  <a:gd name="connsiteX815" fmla="*/ 3680 w 9832"/>
                  <a:gd name="connsiteY815" fmla="*/ 1040 h 10000"/>
                  <a:gd name="connsiteX816" fmla="*/ 3691 w 9832"/>
                  <a:gd name="connsiteY816" fmla="*/ 1037 h 10000"/>
                  <a:gd name="connsiteX817" fmla="*/ 3701 w 9832"/>
                  <a:gd name="connsiteY817" fmla="*/ 1027 h 10000"/>
                  <a:gd name="connsiteX818" fmla="*/ 3706 w 9832"/>
                  <a:gd name="connsiteY818" fmla="*/ 1021 h 10000"/>
                  <a:gd name="connsiteX819" fmla="*/ 3706 w 9832"/>
                  <a:gd name="connsiteY819" fmla="*/ 1002 h 10000"/>
                  <a:gd name="connsiteX820" fmla="*/ 3706 w 9832"/>
                  <a:gd name="connsiteY820" fmla="*/ 993 h 10000"/>
                  <a:gd name="connsiteX821" fmla="*/ 3717 w 9832"/>
                  <a:gd name="connsiteY821" fmla="*/ 975 h 10000"/>
                  <a:gd name="connsiteX822" fmla="*/ 3719 w 9832"/>
                  <a:gd name="connsiteY822" fmla="*/ 975 h 10000"/>
                  <a:gd name="connsiteX823" fmla="*/ 3724 w 9832"/>
                  <a:gd name="connsiteY823" fmla="*/ 981 h 10000"/>
                  <a:gd name="connsiteX824" fmla="*/ 3739 w 9832"/>
                  <a:gd name="connsiteY824" fmla="*/ 984 h 10000"/>
                  <a:gd name="connsiteX825" fmla="*/ 3753 w 9832"/>
                  <a:gd name="connsiteY825" fmla="*/ 981 h 10000"/>
                  <a:gd name="connsiteX826" fmla="*/ 3781 w 9832"/>
                  <a:gd name="connsiteY826" fmla="*/ 981 h 10000"/>
                  <a:gd name="connsiteX827" fmla="*/ 3804 w 9832"/>
                  <a:gd name="connsiteY827" fmla="*/ 975 h 10000"/>
                  <a:gd name="connsiteX828" fmla="*/ 3819 w 9832"/>
                  <a:gd name="connsiteY828" fmla="*/ 975 h 10000"/>
                  <a:gd name="connsiteX829" fmla="*/ 3848 w 9832"/>
                  <a:gd name="connsiteY829" fmla="*/ 975 h 10000"/>
                  <a:gd name="connsiteX830" fmla="*/ 3866 w 9832"/>
                  <a:gd name="connsiteY830" fmla="*/ 975 h 10000"/>
                  <a:gd name="connsiteX831" fmla="*/ 3884 w 9832"/>
                  <a:gd name="connsiteY831" fmla="*/ 975 h 10000"/>
                  <a:gd name="connsiteX832" fmla="*/ 3886 w 9832"/>
                  <a:gd name="connsiteY832" fmla="*/ 975 h 10000"/>
                  <a:gd name="connsiteX833" fmla="*/ 3886 w 9832"/>
                  <a:gd name="connsiteY833" fmla="*/ 981 h 10000"/>
                  <a:gd name="connsiteX834" fmla="*/ 3889 w 9832"/>
                  <a:gd name="connsiteY834" fmla="*/ 993 h 10000"/>
                  <a:gd name="connsiteX835" fmla="*/ 3889 w 9832"/>
                  <a:gd name="connsiteY835" fmla="*/ 1012 h 10000"/>
                  <a:gd name="connsiteX836" fmla="*/ 3890 w 9832"/>
                  <a:gd name="connsiteY836" fmla="*/ 1027 h 10000"/>
                  <a:gd name="connsiteX837" fmla="*/ 3890 w 9832"/>
                  <a:gd name="connsiteY837" fmla="*/ 1040 h 10000"/>
                  <a:gd name="connsiteX838" fmla="*/ 3890 w 9832"/>
                  <a:gd name="connsiteY838" fmla="*/ 1058 h 10000"/>
                  <a:gd name="connsiteX839" fmla="*/ 3894 w 9832"/>
                  <a:gd name="connsiteY839" fmla="*/ 1083 h 10000"/>
                  <a:gd name="connsiteX840" fmla="*/ 3894 w 9832"/>
                  <a:gd name="connsiteY840" fmla="*/ 1108 h 10000"/>
                  <a:gd name="connsiteX841" fmla="*/ 3894 w 9832"/>
                  <a:gd name="connsiteY841" fmla="*/ 1126 h 10000"/>
                  <a:gd name="connsiteX842" fmla="*/ 3894 w 9832"/>
                  <a:gd name="connsiteY842" fmla="*/ 1163 h 10000"/>
                  <a:gd name="connsiteX843" fmla="*/ 3894 w 9832"/>
                  <a:gd name="connsiteY843" fmla="*/ 1188 h 10000"/>
                  <a:gd name="connsiteX844" fmla="*/ 3895 w 9832"/>
                  <a:gd name="connsiteY844" fmla="*/ 1216 h 10000"/>
                  <a:gd name="connsiteX845" fmla="*/ 3894 w 9832"/>
                  <a:gd name="connsiteY845" fmla="*/ 1247 h 10000"/>
                  <a:gd name="connsiteX846" fmla="*/ 3895 w 9832"/>
                  <a:gd name="connsiteY846" fmla="*/ 1265 h 10000"/>
                  <a:gd name="connsiteX847" fmla="*/ 3895 w 9832"/>
                  <a:gd name="connsiteY847" fmla="*/ 1296 h 10000"/>
                  <a:gd name="connsiteX848" fmla="*/ 3895 w 9832"/>
                  <a:gd name="connsiteY848" fmla="*/ 1324 h 10000"/>
                  <a:gd name="connsiteX849" fmla="*/ 3899 w 9832"/>
                  <a:gd name="connsiteY849" fmla="*/ 1355 h 10000"/>
                  <a:gd name="connsiteX850" fmla="*/ 3899 w 9832"/>
                  <a:gd name="connsiteY850" fmla="*/ 1371 h 10000"/>
                  <a:gd name="connsiteX851" fmla="*/ 3899 w 9832"/>
                  <a:gd name="connsiteY851" fmla="*/ 1383 h 10000"/>
                  <a:gd name="connsiteX852" fmla="*/ 3895 w 9832"/>
                  <a:gd name="connsiteY852" fmla="*/ 1405 h 10000"/>
                  <a:gd name="connsiteX853" fmla="*/ 3895 w 9832"/>
                  <a:gd name="connsiteY853" fmla="*/ 1408 h 10000"/>
                  <a:gd name="connsiteX854" fmla="*/ 3894 w 9832"/>
                  <a:gd name="connsiteY854" fmla="*/ 1426 h 10000"/>
                  <a:gd name="connsiteX855" fmla="*/ 3889 w 9832"/>
                  <a:gd name="connsiteY855" fmla="*/ 1445 h 10000"/>
                  <a:gd name="connsiteX856" fmla="*/ 3889 w 9832"/>
                  <a:gd name="connsiteY856" fmla="*/ 1460 h 10000"/>
                  <a:gd name="connsiteX857" fmla="*/ 3886 w 9832"/>
                  <a:gd name="connsiteY857" fmla="*/ 1463 h 10000"/>
                  <a:gd name="connsiteX858" fmla="*/ 3886 w 9832"/>
                  <a:gd name="connsiteY858" fmla="*/ 1482 h 10000"/>
                  <a:gd name="connsiteX859" fmla="*/ 3884 w 9832"/>
                  <a:gd name="connsiteY859" fmla="*/ 1491 h 10000"/>
                  <a:gd name="connsiteX860" fmla="*/ 3881 w 9832"/>
                  <a:gd name="connsiteY860" fmla="*/ 1507 h 10000"/>
                  <a:gd name="connsiteX861" fmla="*/ 3877 w 9832"/>
                  <a:gd name="connsiteY861" fmla="*/ 1513 h 10000"/>
                  <a:gd name="connsiteX862" fmla="*/ 3876 w 9832"/>
                  <a:gd name="connsiteY862" fmla="*/ 1516 h 10000"/>
                  <a:gd name="connsiteX863" fmla="*/ 3876 w 9832"/>
                  <a:gd name="connsiteY863" fmla="*/ 1522 h 10000"/>
                  <a:gd name="connsiteX864" fmla="*/ 3877 w 9832"/>
                  <a:gd name="connsiteY864" fmla="*/ 1532 h 10000"/>
                  <a:gd name="connsiteX865" fmla="*/ 3877 w 9832"/>
                  <a:gd name="connsiteY865" fmla="*/ 1544 h 10000"/>
                  <a:gd name="connsiteX866" fmla="*/ 3877 w 9832"/>
                  <a:gd name="connsiteY866" fmla="*/ 1559 h 10000"/>
                  <a:gd name="connsiteX867" fmla="*/ 3877 w 9832"/>
                  <a:gd name="connsiteY867" fmla="*/ 1572 h 10000"/>
                  <a:gd name="connsiteX868" fmla="*/ 3877 w 9832"/>
                  <a:gd name="connsiteY868" fmla="*/ 1578 h 10000"/>
                  <a:gd name="connsiteX869" fmla="*/ 3877 w 9832"/>
                  <a:gd name="connsiteY869" fmla="*/ 1581 h 10000"/>
                  <a:gd name="connsiteX870" fmla="*/ 3877 w 9832"/>
                  <a:gd name="connsiteY870" fmla="*/ 1587 h 10000"/>
                  <a:gd name="connsiteX871" fmla="*/ 3877 w 9832"/>
                  <a:gd name="connsiteY871" fmla="*/ 1597 h 10000"/>
                  <a:gd name="connsiteX872" fmla="*/ 3877 w 9832"/>
                  <a:gd name="connsiteY872" fmla="*/ 1606 h 10000"/>
                  <a:gd name="connsiteX873" fmla="*/ 3877 w 9832"/>
                  <a:gd name="connsiteY873" fmla="*/ 1621 h 10000"/>
                  <a:gd name="connsiteX874" fmla="*/ 3881 w 9832"/>
                  <a:gd name="connsiteY874" fmla="*/ 1631 h 10000"/>
                  <a:gd name="connsiteX875" fmla="*/ 3881 w 9832"/>
                  <a:gd name="connsiteY875" fmla="*/ 1640 h 10000"/>
                  <a:gd name="connsiteX876" fmla="*/ 3877 w 9832"/>
                  <a:gd name="connsiteY876" fmla="*/ 1643 h 10000"/>
                  <a:gd name="connsiteX877" fmla="*/ 3881 w 9832"/>
                  <a:gd name="connsiteY877" fmla="*/ 1649 h 10000"/>
                  <a:gd name="connsiteX878" fmla="*/ 3881 w 9832"/>
                  <a:gd name="connsiteY878" fmla="*/ 1658 h 10000"/>
                  <a:gd name="connsiteX879" fmla="*/ 3877 w 9832"/>
                  <a:gd name="connsiteY879" fmla="*/ 1680 h 10000"/>
                  <a:gd name="connsiteX880" fmla="*/ 3871 w 9832"/>
                  <a:gd name="connsiteY880" fmla="*/ 1699 h 10000"/>
                  <a:gd name="connsiteX881" fmla="*/ 3868 w 9832"/>
                  <a:gd name="connsiteY881" fmla="*/ 1705 h 10000"/>
                  <a:gd name="connsiteX882" fmla="*/ 3863 w 9832"/>
                  <a:gd name="connsiteY882" fmla="*/ 1717 h 10000"/>
                  <a:gd name="connsiteX883" fmla="*/ 3863 w 9832"/>
                  <a:gd name="connsiteY883" fmla="*/ 1730 h 10000"/>
                  <a:gd name="connsiteX884" fmla="*/ 3866 w 9832"/>
                  <a:gd name="connsiteY884" fmla="*/ 1767 h 10000"/>
                  <a:gd name="connsiteX885" fmla="*/ 3866 w 9832"/>
                  <a:gd name="connsiteY885" fmla="*/ 1779 h 10000"/>
                  <a:gd name="connsiteX886" fmla="*/ 3858 w 9832"/>
                  <a:gd name="connsiteY886" fmla="*/ 1785 h 10000"/>
                  <a:gd name="connsiteX887" fmla="*/ 3858 w 9832"/>
                  <a:gd name="connsiteY887" fmla="*/ 1795 h 10000"/>
                  <a:gd name="connsiteX888" fmla="*/ 3858 w 9832"/>
                  <a:gd name="connsiteY888" fmla="*/ 1807 h 10000"/>
                  <a:gd name="connsiteX889" fmla="*/ 3858 w 9832"/>
                  <a:gd name="connsiteY889" fmla="*/ 1822 h 10000"/>
                  <a:gd name="connsiteX890" fmla="*/ 3856 w 9832"/>
                  <a:gd name="connsiteY890" fmla="*/ 1841 h 10000"/>
                  <a:gd name="connsiteX891" fmla="*/ 3856 w 9832"/>
                  <a:gd name="connsiteY891" fmla="*/ 1850 h 10000"/>
                  <a:gd name="connsiteX892" fmla="*/ 3858 w 9832"/>
                  <a:gd name="connsiteY892" fmla="*/ 1869 h 10000"/>
                  <a:gd name="connsiteX893" fmla="*/ 3858 w 9832"/>
                  <a:gd name="connsiteY893" fmla="*/ 1887 h 10000"/>
                  <a:gd name="connsiteX894" fmla="*/ 3856 w 9832"/>
                  <a:gd name="connsiteY894" fmla="*/ 1903 h 10000"/>
                  <a:gd name="connsiteX895" fmla="*/ 3853 w 9832"/>
                  <a:gd name="connsiteY895" fmla="*/ 1912 h 10000"/>
                  <a:gd name="connsiteX896" fmla="*/ 3846 w 9832"/>
                  <a:gd name="connsiteY896" fmla="*/ 1915 h 10000"/>
                  <a:gd name="connsiteX897" fmla="*/ 3843 w 9832"/>
                  <a:gd name="connsiteY897" fmla="*/ 1915 h 10000"/>
                  <a:gd name="connsiteX898" fmla="*/ 3841 w 9832"/>
                  <a:gd name="connsiteY898" fmla="*/ 1921 h 10000"/>
                  <a:gd name="connsiteX899" fmla="*/ 3841 w 9832"/>
                  <a:gd name="connsiteY899" fmla="*/ 1931 h 10000"/>
                  <a:gd name="connsiteX900" fmla="*/ 3843 w 9832"/>
                  <a:gd name="connsiteY900" fmla="*/ 1946 h 10000"/>
                  <a:gd name="connsiteX901" fmla="*/ 3843 w 9832"/>
                  <a:gd name="connsiteY901" fmla="*/ 1949 h 10000"/>
                  <a:gd name="connsiteX902" fmla="*/ 3841 w 9832"/>
                  <a:gd name="connsiteY902" fmla="*/ 1959 h 10000"/>
                  <a:gd name="connsiteX903" fmla="*/ 3838 w 9832"/>
                  <a:gd name="connsiteY903" fmla="*/ 1965 h 10000"/>
                  <a:gd name="connsiteX904" fmla="*/ 3833 w 9832"/>
                  <a:gd name="connsiteY904" fmla="*/ 1974 h 10000"/>
                  <a:gd name="connsiteX905" fmla="*/ 3827 w 9832"/>
                  <a:gd name="connsiteY905" fmla="*/ 1977 h 10000"/>
                  <a:gd name="connsiteX906" fmla="*/ 3824 w 9832"/>
                  <a:gd name="connsiteY906" fmla="*/ 1977 h 10000"/>
                  <a:gd name="connsiteX907" fmla="*/ 3820 w 9832"/>
                  <a:gd name="connsiteY907" fmla="*/ 1977 h 10000"/>
                  <a:gd name="connsiteX908" fmla="*/ 3810 w 9832"/>
                  <a:gd name="connsiteY908" fmla="*/ 1983 h 10000"/>
                  <a:gd name="connsiteX909" fmla="*/ 3809 w 9832"/>
                  <a:gd name="connsiteY909" fmla="*/ 1986 h 10000"/>
                  <a:gd name="connsiteX910" fmla="*/ 3806 w 9832"/>
                  <a:gd name="connsiteY910" fmla="*/ 1993 h 10000"/>
                  <a:gd name="connsiteX911" fmla="*/ 3804 w 9832"/>
                  <a:gd name="connsiteY911" fmla="*/ 2005 h 10000"/>
                  <a:gd name="connsiteX912" fmla="*/ 3809 w 9832"/>
                  <a:gd name="connsiteY912" fmla="*/ 2011 h 10000"/>
                  <a:gd name="connsiteX913" fmla="*/ 3810 w 9832"/>
                  <a:gd name="connsiteY913" fmla="*/ 2011 h 10000"/>
                  <a:gd name="connsiteX914" fmla="*/ 3819 w 9832"/>
                  <a:gd name="connsiteY914" fmla="*/ 2011 h 10000"/>
                  <a:gd name="connsiteX915" fmla="*/ 3824 w 9832"/>
                  <a:gd name="connsiteY915" fmla="*/ 2014 h 10000"/>
                  <a:gd name="connsiteX916" fmla="*/ 3828 w 9832"/>
                  <a:gd name="connsiteY916" fmla="*/ 2014 h 10000"/>
                  <a:gd name="connsiteX917" fmla="*/ 3838 w 9832"/>
                  <a:gd name="connsiteY917" fmla="*/ 2014 h 10000"/>
                  <a:gd name="connsiteX918" fmla="*/ 3848 w 9832"/>
                  <a:gd name="connsiteY918" fmla="*/ 2014 h 10000"/>
                  <a:gd name="connsiteX919" fmla="*/ 3856 w 9832"/>
                  <a:gd name="connsiteY919" fmla="*/ 2014 h 10000"/>
                  <a:gd name="connsiteX920" fmla="*/ 3863 w 9832"/>
                  <a:gd name="connsiteY920" fmla="*/ 2020 h 10000"/>
                  <a:gd name="connsiteX921" fmla="*/ 3871 w 9832"/>
                  <a:gd name="connsiteY921" fmla="*/ 2024 h 10000"/>
                  <a:gd name="connsiteX922" fmla="*/ 3876 w 9832"/>
                  <a:gd name="connsiteY922" fmla="*/ 2048 h 10000"/>
                  <a:gd name="connsiteX923" fmla="*/ 3872 w 9832"/>
                  <a:gd name="connsiteY923" fmla="*/ 2051 h 10000"/>
                  <a:gd name="connsiteX924" fmla="*/ 3876 w 9832"/>
                  <a:gd name="connsiteY924" fmla="*/ 2073 h 10000"/>
                  <a:gd name="connsiteX925" fmla="*/ 3884 w 9832"/>
                  <a:gd name="connsiteY925" fmla="*/ 2067 h 10000"/>
                  <a:gd name="connsiteX926" fmla="*/ 3886 w 9832"/>
                  <a:gd name="connsiteY926" fmla="*/ 2064 h 10000"/>
                  <a:gd name="connsiteX927" fmla="*/ 3889 w 9832"/>
                  <a:gd name="connsiteY927" fmla="*/ 2051 h 10000"/>
                  <a:gd name="connsiteX928" fmla="*/ 3890 w 9832"/>
                  <a:gd name="connsiteY928" fmla="*/ 2051 h 10000"/>
                  <a:gd name="connsiteX929" fmla="*/ 3895 w 9832"/>
                  <a:gd name="connsiteY929" fmla="*/ 2058 h 10000"/>
                  <a:gd name="connsiteX930" fmla="*/ 3903 w 9832"/>
                  <a:gd name="connsiteY930" fmla="*/ 2073 h 10000"/>
                  <a:gd name="connsiteX931" fmla="*/ 3908 w 9832"/>
                  <a:gd name="connsiteY931" fmla="*/ 2082 h 10000"/>
                  <a:gd name="connsiteX932" fmla="*/ 3910 w 9832"/>
                  <a:gd name="connsiteY932" fmla="*/ 2092 h 10000"/>
                  <a:gd name="connsiteX933" fmla="*/ 3918 w 9832"/>
                  <a:gd name="connsiteY933" fmla="*/ 2095 h 10000"/>
                  <a:gd name="connsiteX934" fmla="*/ 3925 w 9832"/>
                  <a:gd name="connsiteY934" fmla="*/ 2095 h 10000"/>
                  <a:gd name="connsiteX935" fmla="*/ 3933 w 9832"/>
                  <a:gd name="connsiteY935" fmla="*/ 2101 h 10000"/>
                  <a:gd name="connsiteX936" fmla="*/ 3941 w 9832"/>
                  <a:gd name="connsiteY936" fmla="*/ 2092 h 10000"/>
                  <a:gd name="connsiteX937" fmla="*/ 3943 w 9832"/>
                  <a:gd name="connsiteY937" fmla="*/ 2076 h 10000"/>
                  <a:gd name="connsiteX938" fmla="*/ 3948 w 9832"/>
                  <a:gd name="connsiteY938" fmla="*/ 2076 h 10000"/>
                  <a:gd name="connsiteX939" fmla="*/ 3951 w 9832"/>
                  <a:gd name="connsiteY939" fmla="*/ 2076 h 10000"/>
                  <a:gd name="connsiteX940" fmla="*/ 3957 w 9832"/>
                  <a:gd name="connsiteY940" fmla="*/ 2085 h 10000"/>
                  <a:gd name="connsiteX941" fmla="*/ 3961 w 9832"/>
                  <a:gd name="connsiteY941" fmla="*/ 2085 h 10000"/>
                  <a:gd name="connsiteX942" fmla="*/ 3965 w 9832"/>
                  <a:gd name="connsiteY942" fmla="*/ 2092 h 10000"/>
                  <a:gd name="connsiteX943" fmla="*/ 3975 w 9832"/>
                  <a:gd name="connsiteY943" fmla="*/ 2095 h 10000"/>
                  <a:gd name="connsiteX944" fmla="*/ 3980 w 9832"/>
                  <a:gd name="connsiteY944" fmla="*/ 2101 h 10000"/>
                  <a:gd name="connsiteX945" fmla="*/ 3990 w 9832"/>
                  <a:gd name="connsiteY945" fmla="*/ 2110 h 10000"/>
                  <a:gd name="connsiteX946" fmla="*/ 4000 w 9832"/>
                  <a:gd name="connsiteY946" fmla="*/ 2113 h 10000"/>
                  <a:gd name="connsiteX947" fmla="*/ 4008 w 9832"/>
                  <a:gd name="connsiteY947" fmla="*/ 2119 h 10000"/>
                  <a:gd name="connsiteX948" fmla="*/ 4014 w 9832"/>
                  <a:gd name="connsiteY948" fmla="*/ 2123 h 10000"/>
                  <a:gd name="connsiteX949" fmla="*/ 4023 w 9832"/>
                  <a:gd name="connsiteY949" fmla="*/ 2123 h 10000"/>
                  <a:gd name="connsiteX950" fmla="*/ 4034 w 9832"/>
                  <a:gd name="connsiteY950" fmla="*/ 2129 h 10000"/>
                  <a:gd name="connsiteX951" fmla="*/ 4044 w 9832"/>
                  <a:gd name="connsiteY951" fmla="*/ 2129 h 10000"/>
                  <a:gd name="connsiteX952" fmla="*/ 4057 w 9832"/>
                  <a:gd name="connsiteY952" fmla="*/ 2123 h 10000"/>
                  <a:gd name="connsiteX953" fmla="*/ 4062 w 9832"/>
                  <a:gd name="connsiteY953" fmla="*/ 2110 h 10000"/>
                  <a:gd name="connsiteX954" fmla="*/ 4070 w 9832"/>
                  <a:gd name="connsiteY954" fmla="*/ 2104 h 10000"/>
                  <a:gd name="connsiteX955" fmla="*/ 4075 w 9832"/>
                  <a:gd name="connsiteY955" fmla="*/ 2101 h 10000"/>
                  <a:gd name="connsiteX956" fmla="*/ 4081 w 9832"/>
                  <a:gd name="connsiteY956" fmla="*/ 2101 h 10000"/>
                  <a:gd name="connsiteX957" fmla="*/ 4096 w 9832"/>
                  <a:gd name="connsiteY957" fmla="*/ 2123 h 10000"/>
                  <a:gd name="connsiteX958" fmla="*/ 4101 w 9832"/>
                  <a:gd name="connsiteY958" fmla="*/ 2123 h 10000"/>
                  <a:gd name="connsiteX959" fmla="*/ 4104 w 9832"/>
                  <a:gd name="connsiteY959" fmla="*/ 2119 h 10000"/>
                  <a:gd name="connsiteX960" fmla="*/ 4104 w 9832"/>
                  <a:gd name="connsiteY960" fmla="*/ 2113 h 10000"/>
                  <a:gd name="connsiteX961" fmla="*/ 4099 w 9832"/>
                  <a:gd name="connsiteY961" fmla="*/ 2104 h 10000"/>
                  <a:gd name="connsiteX962" fmla="*/ 4094 w 9832"/>
                  <a:gd name="connsiteY962" fmla="*/ 2095 h 10000"/>
                  <a:gd name="connsiteX963" fmla="*/ 4094 w 9832"/>
                  <a:gd name="connsiteY963" fmla="*/ 2092 h 10000"/>
                  <a:gd name="connsiteX964" fmla="*/ 4096 w 9832"/>
                  <a:gd name="connsiteY964" fmla="*/ 2085 h 10000"/>
                  <a:gd name="connsiteX965" fmla="*/ 4107 w 9832"/>
                  <a:gd name="connsiteY965" fmla="*/ 2085 h 10000"/>
                  <a:gd name="connsiteX966" fmla="*/ 4117 w 9832"/>
                  <a:gd name="connsiteY966" fmla="*/ 2082 h 10000"/>
                  <a:gd name="connsiteX967" fmla="*/ 4119 w 9832"/>
                  <a:gd name="connsiteY967" fmla="*/ 2073 h 10000"/>
                  <a:gd name="connsiteX968" fmla="*/ 4129 w 9832"/>
                  <a:gd name="connsiteY968" fmla="*/ 2101 h 10000"/>
                  <a:gd name="connsiteX969" fmla="*/ 4132 w 9832"/>
                  <a:gd name="connsiteY969" fmla="*/ 2104 h 10000"/>
                  <a:gd name="connsiteX970" fmla="*/ 4138 w 9832"/>
                  <a:gd name="connsiteY970" fmla="*/ 2104 h 10000"/>
                  <a:gd name="connsiteX971" fmla="*/ 4138 w 9832"/>
                  <a:gd name="connsiteY971" fmla="*/ 2101 h 10000"/>
                  <a:gd name="connsiteX972" fmla="*/ 4137 w 9832"/>
                  <a:gd name="connsiteY972" fmla="*/ 2082 h 10000"/>
                  <a:gd name="connsiteX973" fmla="*/ 4138 w 9832"/>
                  <a:gd name="connsiteY973" fmla="*/ 2073 h 10000"/>
                  <a:gd name="connsiteX974" fmla="*/ 4147 w 9832"/>
                  <a:gd name="connsiteY974" fmla="*/ 2064 h 10000"/>
                  <a:gd name="connsiteX975" fmla="*/ 4147 w 9832"/>
                  <a:gd name="connsiteY975" fmla="*/ 2051 h 10000"/>
                  <a:gd name="connsiteX976" fmla="*/ 4143 w 9832"/>
                  <a:gd name="connsiteY976" fmla="*/ 2033 h 10000"/>
                  <a:gd name="connsiteX977" fmla="*/ 4148 w 9832"/>
                  <a:gd name="connsiteY977" fmla="*/ 2005 h 10000"/>
                  <a:gd name="connsiteX978" fmla="*/ 4147 w 9832"/>
                  <a:gd name="connsiteY978" fmla="*/ 1996 h 10000"/>
                  <a:gd name="connsiteX979" fmla="*/ 4147 w 9832"/>
                  <a:gd name="connsiteY979" fmla="*/ 1986 h 10000"/>
                  <a:gd name="connsiteX980" fmla="*/ 4148 w 9832"/>
                  <a:gd name="connsiteY980" fmla="*/ 1977 h 10000"/>
                  <a:gd name="connsiteX981" fmla="*/ 4152 w 9832"/>
                  <a:gd name="connsiteY981" fmla="*/ 1977 h 10000"/>
                  <a:gd name="connsiteX982" fmla="*/ 4153 w 9832"/>
                  <a:gd name="connsiteY982" fmla="*/ 1983 h 10000"/>
                  <a:gd name="connsiteX983" fmla="*/ 4160 w 9832"/>
                  <a:gd name="connsiteY983" fmla="*/ 1983 h 10000"/>
                  <a:gd name="connsiteX984" fmla="*/ 4161 w 9832"/>
                  <a:gd name="connsiteY984" fmla="*/ 1974 h 10000"/>
                  <a:gd name="connsiteX985" fmla="*/ 4161 w 9832"/>
                  <a:gd name="connsiteY985" fmla="*/ 1965 h 10000"/>
                  <a:gd name="connsiteX986" fmla="*/ 4161 w 9832"/>
                  <a:gd name="connsiteY986" fmla="*/ 1959 h 10000"/>
                  <a:gd name="connsiteX987" fmla="*/ 4165 w 9832"/>
                  <a:gd name="connsiteY987" fmla="*/ 1955 h 10000"/>
                  <a:gd name="connsiteX988" fmla="*/ 4166 w 9832"/>
                  <a:gd name="connsiteY988" fmla="*/ 1949 h 10000"/>
                  <a:gd name="connsiteX989" fmla="*/ 4169 w 9832"/>
                  <a:gd name="connsiteY989" fmla="*/ 1949 h 10000"/>
                  <a:gd name="connsiteX990" fmla="*/ 4169 w 9832"/>
                  <a:gd name="connsiteY990" fmla="*/ 1965 h 10000"/>
                  <a:gd name="connsiteX991" fmla="*/ 4169 w 9832"/>
                  <a:gd name="connsiteY991" fmla="*/ 1977 h 10000"/>
                  <a:gd name="connsiteX992" fmla="*/ 4166 w 9832"/>
                  <a:gd name="connsiteY992" fmla="*/ 1986 h 10000"/>
                  <a:gd name="connsiteX993" fmla="*/ 4171 w 9832"/>
                  <a:gd name="connsiteY993" fmla="*/ 2005 h 10000"/>
                  <a:gd name="connsiteX994" fmla="*/ 4176 w 9832"/>
                  <a:gd name="connsiteY994" fmla="*/ 2011 h 10000"/>
                  <a:gd name="connsiteX995" fmla="*/ 4184 w 9832"/>
                  <a:gd name="connsiteY995" fmla="*/ 2011 h 10000"/>
                  <a:gd name="connsiteX996" fmla="*/ 4189 w 9832"/>
                  <a:gd name="connsiteY996" fmla="*/ 2005 h 10000"/>
                  <a:gd name="connsiteX997" fmla="*/ 4200 w 9832"/>
                  <a:gd name="connsiteY997" fmla="*/ 1986 h 10000"/>
                  <a:gd name="connsiteX998" fmla="*/ 4205 w 9832"/>
                  <a:gd name="connsiteY998" fmla="*/ 1974 h 10000"/>
                  <a:gd name="connsiteX999" fmla="*/ 4209 w 9832"/>
                  <a:gd name="connsiteY999" fmla="*/ 1974 h 10000"/>
                  <a:gd name="connsiteX1000" fmla="*/ 4210 w 9832"/>
                  <a:gd name="connsiteY1000" fmla="*/ 1983 h 10000"/>
                  <a:gd name="connsiteX1001" fmla="*/ 4210 w 9832"/>
                  <a:gd name="connsiteY1001" fmla="*/ 1996 h 10000"/>
                  <a:gd name="connsiteX1002" fmla="*/ 4209 w 9832"/>
                  <a:gd name="connsiteY1002" fmla="*/ 2002 h 10000"/>
                  <a:gd name="connsiteX1003" fmla="*/ 4200 w 9832"/>
                  <a:gd name="connsiteY1003" fmla="*/ 2002 h 10000"/>
                  <a:gd name="connsiteX1004" fmla="*/ 4199 w 9832"/>
                  <a:gd name="connsiteY1004" fmla="*/ 2011 h 10000"/>
                  <a:gd name="connsiteX1005" fmla="*/ 4200 w 9832"/>
                  <a:gd name="connsiteY1005" fmla="*/ 2014 h 10000"/>
                  <a:gd name="connsiteX1006" fmla="*/ 4214 w 9832"/>
                  <a:gd name="connsiteY1006" fmla="*/ 2020 h 10000"/>
                  <a:gd name="connsiteX1007" fmla="*/ 4218 w 9832"/>
                  <a:gd name="connsiteY1007" fmla="*/ 2011 h 10000"/>
                  <a:gd name="connsiteX1008" fmla="*/ 4222 w 9832"/>
                  <a:gd name="connsiteY1008" fmla="*/ 2005 h 10000"/>
                  <a:gd name="connsiteX1009" fmla="*/ 4227 w 9832"/>
                  <a:gd name="connsiteY1009" fmla="*/ 1996 h 10000"/>
                  <a:gd name="connsiteX1010" fmla="*/ 4236 w 9832"/>
                  <a:gd name="connsiteY1010" fmla="*/ 2002 h 10000"/>
                  <a:gd name="connsiteX1011" fmla="*/ 4238 w 9832"/>
                  <a:gd name="connsiteY1011" fmla="*/ 1996 h 10000"/>
                  <a:gd name="connsiteX1012" fmla="*/ 4238 w 9832"/>
                  <a:gd name="connsiteY1012" fmla="*/ 1986 h 10000"/>
                  <a:gd name="connsiteX1013" fmla="*/ 4236 w 9832"/>
                  <a:gd name="connsiteY1013" fmla="*/ 1955 h 10000"/>
                  <a:gd name="connsiteX1014" fmla="*/ 4238 w 9832"/>
                  <a:gd name="connsiteY1014" fmla="*/ 1946 h 10000"/>
                  <a:gd name="connsiteX1015" fmla="*/ 4236 w 9832"/>
                  <a:gd name="connsiteY1015" fmla="*/ 1940 h 10000"/>
                  <a:gd name="connsiteX1016" fmla="*/ 4238 w 9832"/>
                  <a:gd name="connsiteY1016" fmla="*/ 1934 h 10000"/>
                  <a:gd name="connsiteX1017" fmla="*/ 4243 w 9832"/>
                  <a:gd name="connsiteY1017" fmla="*/ 1921 h 10000"/>
                  <a:gd name="connsiteX1018" fmla="*/ 4243 w 9832"/>
                  <a:gd name="connsiteY1018" fmla="*/ 1912 h 10000"/>
                  <a:gd name="connsiteX1019" fmla="*/ 4243 w 9832"/>
                  <a:gd name="connsiteY1019" fmla="*/ 1906 h 10000"/>
                  <a:gd name="connsiteX1020" fmla="*/ 4238 w 9832"/>
                  <a:gd name="connsiteY1020" fmla="*/ 1903 h 10000"/>
                  <a:gd name="connsiteX1021" fmla="*/ 4233 w 9832"/>
                  <a:gd name="connsiteY1021" fmla="*/ 1897 h 10000"/>
                  <a:gd name="connsiteX1022" fmla="*/ 4228 w 9832"/>
                  <a:gd name="connsiteY1022" fmla="*/ 1921 h 10000"/>
                  <a:gd name="connsiteX1023" fmla="*/ 4227 w 9832"/>
                  <a:gd name="connsiteY1023" fmla="*/ 1925 h 10000"/>
                  <a:gd name="connsiteX1024" fmla="*/ 4223 w 9832"/>
                  <a:gd name="connsiteY1024" fmla="*/ 1925 h 10000"/>
                  <a:gd name="connsiteX1025" fmla="*/ 4218 w 9832"/>
                  <a:gd name="connsiteY1025" fmla="*/ 1921 h 10000"/>
                  <a:gd name="connsiteX1026" fmla="*/ 4205 w 9832"/>
                  <a:gd name="connsiteY1026" fmla="*/ 1915 h 10000"/>
                  <a:gd name="connsiteX1027" fmla="*/ 4204 w 9832"/>
                  <a:gd name="connsiteY1027" fmla="*/ 1906 h 10000"/>
                  <a:gd name="connsiteX1028" fmla="*/ 4204 w 9832"/>
                  <a:gd name="connsiteY1028" fmla="*/ 1897 h 10000"/>
                  <a:gd name="connsiteX1029" fmla="*/ 4217 w 9832"/>
                  <a:gd name="connsiteY1029" fmla="*/ 1884 h 10000"/>
                  <a:gd name="connsiteX1030" fmla="*/ 4218 w 9832"/>
                  <a:gd name="connsiteY1030" fmla="*/ 1869 h 10000"/>
                  <a:gd name="connsiteX1031" fmla="*/ 4218 w 9832"/>
                  <a:gd name="connsiteY1031" fmla="*/ 1856 h 10000"/>
                  <a:gd name="connsiteX1032" fmla="*/ 4222 w 9832"/>
                  <a:gd name="connsiteY1032" fmla="*/ 1850 h 10000"/>
                  <a:gd name="connsiteX1033" fmla="*/ 4223 w 9832"/>
                  <a:gd name="connsiteY1033" fmla="*/ 1850 h 10000"/>
                  <a:gd name="connsiteX1034" fmla="*/ 4227 w 9832"/>
                  <a:gd name="connsiteY1034" fmla="*/ 1856 h 10000"/>
                  <a:gd name="connsiteX1035" fmla="*/ 4233 w 9832"/>
                  <a:gd name="connsiteY1035" fmla="*/ 1869 h 10000"/>
                  <a:gd name="connsiteX1036" fmla="*/ 4238 w 9832"/>
                  <a:gd name="connsiteY1036" fmla="*/ 1875 h 10000"/>
                  <a:gd name="connsiteX1037" fmla="*/ 4243 w 9832"/>
                  <a:gd name="connsiteY1037" fmla="*/ 1860 h 10000"/>
                  <a:gd name="connsiteX1038" fmla="*/ 4246 w 9832"/>
                  <a:gd name="connsiteY1038" fmla="*/ 1850 h 10000"/>
                  <a:gd name="connsiteX1039" fmla="*/ 4243 w 9832"/>
                  <a:gd name="connsiteY1039" fmla="*/ 1825 h 10000"/>
                  <a:gd name="connsiteX1040" fmla="*/ 4241 w 9832"/>
                  <a:gd name="connsiteY1040" fmla="*/ 1822 h 10000"/>
                  <a:gd name="connsiteX1041" fmla="*/ 4238 w 9832"/>
                  <a:gd name="connsiteY1041" fmla="*/ 1816 h 10000"/>
                  <a:gd name="connsiteX1042" fmla="*/ 4227 w 9832"/>
                  <a:gd name="connsiteY1042" fmla="*/ 1798 h 10000"/>
                  <a:gd name="connsiteX1043" fmla="*/ 4218 w 9832"/>
                  <a:gd name="connsiteY1043" fmla="*/ 1804 h 10000"/>
                  <a:gd name="connsiteX1044" fmla="*/ 4217 w 9832"/>
                  <a:gd name="connsiteY1044" fmla="*/ 1798 h 10000"/>
                  <a:gd name="connsiteX1045" fmla="*/ 4217 w 9832"/>
                  <a:gd name="connsiteY1045" fmla="*/ 1795 h 10000"/>
                  <a:gd name="connsiteX1046" fmla="*/ 4222 w 9832"/>
                  <a:gd name="connsiteY1046" fmla="*/ 1788 h 10000"/>
                  <a:gd name="connsiteX1047" fmla="*/ 4227 w 9832"/>
                  <a:gd name="connsiteY1047" fmla="*/ 1785 h 10000"/>
                  <a:gd name="connsiteX1048" fmla="*/ 4238 w 9832"/>
                  <a:gd name="connsiteY1048" fmla="*/ 1770 h 10000"/>
                  <a:gd name="connsiteX1049" fmla="*/ 4246 w 9832"/>
                  <a:gd name="connsiteY1049" fmla="*/ 1761 h 10000"/>
                  <a:gd name="connsiteX1050" fmla="*/ 4251 w 9832"/>
                  <a:gd name="connsiteY1050" fmla="*/ 1757 h 10000"/>
                  <a:gd name="connsiteX1051" fmla="*/ 4256 w 9832"/>
                  <a:gd name="connsiteY1051" fmla="*/ 1757 h 10000"/>
                  <a:gd name="connsiteX1052" fmla="*/ 4262 w 9832"/>
                  <a:gd name="connsiteY1052" fmla="*/ 1761 h 10000"/>
                  <a:gd name="connsiteX1053" fmla="*/ 4271 w 9832"/>
                  <a:gd name="connsiteY1053" fmla="*/ 1757 h 10000"/>
                  <a:gd name="connsiteX1054" fmla="*/ 4271 w 9832"/>
                  <a:gd name="connsiteY1054" fmla="*/ 1751 h 10000"/>
                  <a:gd name="connsiteX1055" fmla="*/ 4276 w 9832"/>
                  <a:gd name="connsiteY1055" fmla="*/ 1748 h 10000"/>
                  <a:gd name="connsiteX1056" fmla="*/ 4285 w 9832"/>
                  <a:gd name="connsiteY1056" fmla="*/ 1739 h 10000"/>
                  <a:gd name="connsiteX1057" fmla="*/ 4289 w 9832"/>
                  <a:gd name="connsiteY1057" fmla="*/ 1730 h 10000"/>
                  <a:gd name="connsiteX1058" fmla="*/ 4293 w 9832"/>
                  <a:gd name="connsiteY1058" fmla="*/ 1730 h 10000"/>
                  <a:gd name="connsiteX1059" fmla="*/ 4295 w 9832"/>
                  <a:gd name="connsiteY1059" fmla="*/ 1730 h 10000"/>
                  <a:gd name="connsiteX1060" fmla="*/ 4295 w 9832"/>
                  <a:gd name="connsiteY1060" fmla="*/ 1723 h 10000"/>
                  <a:gd name="connsiteX1061" fmla="*/ 4300 w 9832"/>
                  <a:gd name="connsiteY1061" fmla="*/ 1733 h 10000"/>
                  <a:gd name="connsiteX1062" fmla="*/ 4305 w 9832"/>
                  <a:gd name="connsiteY1062" fmla="*/ 1748 h 10000"/>
                  <a:gd name="connsiteX1063" fmla="*/ 4310 w 9832"/>
                  <a:gd name="connsiteY1063" fmla="*/ 1770 h 10000"/>
                  <a:gd name="connsiteX1064" fmla="*/ 4313 w 9832"/>
                  <a:gd name="connsiteY1064" fmla="*/ 1788 h 10000"/>
                  <a:gd name="connsiteX1065" fmla="*/ 4318 w 9832"/>
                  <a:gd name="connsiteY1065" fmla="*/ 1807 h 10000"/>
                  <a:gd name="connsiteX1066" fmla="*/ 4320 w 9832"/>
                  <a:gd name="connsiteY1066" fmla="*/ 1822 h 10000"/>
                  <a:gd name="connsiteX1067" fmla="*/ 4328 w 9832"/>
                  <a:gd name="connsiteY1067" fmla="*/ 1841 h 10000"/>
                  <a:gd name="connsiteX1068" fmla="*/ 4333 w 9832"/>
                  <a:gd name="connsiteY1068" fmla="*/ 1825 h 10000"/>
                  <a:gd name="connsiteX1069" fmla="*/ 4336 w 9832"/>
                  <a:gd name="connsiteY1069" fmla="*/ 1822 h 10000"/>
                  <a:gd name="connsiteX1070" fmla="*/ 4336 w 9832"/>
                  <a:gd name="connsiteY1070" fmla="*/ 1804 h 10000"/>
                  <a:gd name="connsiteX1071" fmla="*/ 4338 w 9832"/>
                  <a:gd name="connsiteY1071" fmla="*/ 1788 h 10000"/>
                  <a:gd name="connsiteX1072" fmla="*/ 4338 w 9832"/>
                  <a:gd name="connsiteY1072" fmla="*/ 1785 h 10000"/>
                  <a:gd name="connsiteX1073" fmla="*/ 4336 w 9832"/>
                  <a:gd name="connsiteY1073" fmla="*/ 1767 h 10000"/>
                  <a:gd name="connsiteX1074" fmla="*/ 4333 w 9832"/>
                  <a:gd name="connsiteY1074" fmla="*/ 1739 h 10000"/>
                  <a:gd name="connsiteX1075" fmla="*/ 4328 w 9832"/>
                  <a:gd name="connsiteY1075" fmla="*/ 1730 h 10000"/>
                  <a:gd name="connsiteX1076" fmla="*/ 4328 w 9832"/>
                  <a:gd name="connsiteY1076" fmla="*/ 1723 h 10000"/>
                  <a:gd name="connsiteX1077" fmla="*/ 4328 w 9832"/>
                  <a:gd name="connsiteY1077" fmla="*/ 1714 h 10000"/>
                  <a:gd name="connsiteX1078" fmla="*/ 4336 w 9832"/>
                  <a:gd name="connsiteY1078" fmla="*/ 1708 h 10000"/>
                  <a:gd name="connsiteX1079" fmla="*/ 4346 w 9832"/>
                  <a:gd name="connsiteY1079" fmla="*/ 1717 h 10000"/>
                  <a:gd name="connsiteX1080" fmla="*/ 4355 w 9832"/>
                  <a:gd name="connsiteY1080" fmla="*/ 1723 h 10000"/>
                  <a:gd name="connsiteX1081" fmla="*/ 4360 w 9832"/>
                  <a:gd name="connsiteY1081" fmla="*/ 1733 h 10000"/>
                  <a:gd name="connsiteX1082" fmla="*/ 4355 w 9832"/>
                  <a:gd name="connsiteY1082" fmla="*/ 1788 h 10000"/>
                  <a:gd name="connsiteX1083" fmla="*/ 4365 w 9832"/>
                  <a:gd name="connsiteY1083" fmla="*/ 1832 h 10000"/>
                  <a:gd name="connsiteX1084" fmla="*/ 4355 w 9832"/>
                  <a:gd name="connsiteY1084" fmla="*/ 1838 h 10000"/>
                  <a:gd name="connsiteX1085" fmla="*/ 4351 w 9832"/>
                  <a:gd name="connsiteY1085" fmla="*/ 1847 h 10000"/>
                  <a:gd name="connsiteX1086" fmla="*/ 4355 w 9832"/>
                  <a:gd name="connsiteY1086" fmla="*/ 1850 h 10000"/>
                  <a:gd name="connsiteX1087" fmla="*/ 4367 w 9832"/>
                  <a:gd name="connsiteY1087" fmla="*/ 1860 h 10000"/>
                  <a:gd name="connsiteX1088" fmla="*/ 4388 w 9832"/>
                  <a:gd name="connsiteY1088" fmla="*/ 1894 h 10000"/>
                  <a:gd name="connsiteX1089" fmla="*/ 4393 w 9832"/>
                  <a:gd name="connsiteY1089" fmla="*/ 1906 h 10000"/>
                  <a:gd name="connsiteX1090" fmla="*/ 4403 w 9832"/>
                  <a:gd name="connsiteY1090" fmla="*/ 1903 h 10000"/>
                  <a:gd name="connsiteX1091" fmla="*/ 4404 w 9832"/>
                  <a:gd name="connsiteY1091" fmla="*/ 1897 h 10000"/>
                  <a:gd name="connsiteX1092" fmla="*/ 4408 w 9832"/>
                  <a:gd name="connsiteY1092" fmla="*/ 1894 h 10000"/>
                  <a:gd name="connsiteX1093" fmla="*/ 4414 w 9832"/>
                  <a:gd name="connsiteY1093" fmla="*/ 1906 h 10000"/>
                  <a:gd name="connsiteX1094" fmla="*/ 4424 w 9832"/>
                  <a:gd name="connsiteY1094" fmla="*/ 1931 h 10000"/>
                  <a:gd name="connsiteX1095" fmla="*/ 4432 w 9832"/>
                  <a:gd name="connsiteY1095" fmla="*/ 1934 h 10000"/>
                  <a:gd name="connsiteX1096" fmla="*/ 4434 w 9832"/>
                  <a:gd name="connsiteY1096" fmla="*/ 1940 h 10000"/>
                  <a:gd name="connsiteX1097" fmla="*/ 4440 w 9832"/>
                  <a:gd name="connsiteY1097" fmla="*/ 1949 h 10000"/>
                  <a:gd name="connsiteX1098" fmla="*/ 4440 w 9832"/>
                  <a:gd name="connsiteY1098" fmla="*/ 1968 h 10000"/>
                  <a:gd name="connsiteX1099" fmla="*/ 4440 w 9832"/>
                  <a:gd name="connsiteY1099" fmla="*/ 1977 h 10000"/>
                  <a:gd name="connsiteX1100" fmla="*/ 4440 w 9832"/>
                  <a:gd name="connsiteY1100" fmla="*/ 2002 h 10000"/>
                  <a:gd name="connsiteX1101" fmla="*/ 4437 w 9832"/>
                  <a:gd name="connsiteY1101" fmla="*/ 2011 h 10000"/>
                  <a:gd name="connsiteX1102" fmla="*/ 4437 w 9832"/>
                  <a:gd name="connsiteY1102" fmla="*/ 2039 h 10000"/>
                  <a:gd name="connsiteX1103" fmla="*/ 4437 w 9832"/>
                  <a:gd name="connsiteY1103" fmla="*/ 2067 h 10000"/>
                  <a:gd name="connsiteX1104" fmla="*/ 4440 w 9832"/>
                  <a:gd name="connsiteY1104" fmla="*/ 2085 h 10000"/>
                  <a:gd name="connsiteX1105" fmla="*/ 4445 w 9832"/>
                  <a:gd name="connsiteY1105" fmla="*/ 2104 h 10000"/>
                  <a:gd name="connsiteX1106" fmla="*/ 4452 w 9832"/>
                  <a:gd name="connsiteY1106" fmla="*/ 2101 h 10000"/>
                  <a:gd name="connsiteX1107" fmla="*/ 4457 w 9832"/>
                  <a:gd name="connsiteY1107" fmla="*/ 2101 h 10000"/>
                  <a:gd name="connsiteX1108" fmla="*/ 4462 w 9832"/>
                  <a:gd name="connsiteY1108" fmla="*/ 2104 h 10000"/>
                  <a:gd name="connsiteX1109" fmla="*/ 4470 w 9832"/>
                  <a:gd name="connsiteY1109" fmla="*/ 2101 h 10000"/>
                  <a:gd name="connsiteX1110" fmla="*/ 4475 w 9832"/>
                  <a:gd name="connsiteY1110" fmla="*/ 2101 h 10000"/>
                  <a:gd name="connsiteX1111" fmla="*/ 4481 w 9832"/>
                  <a:gd name="connsiteY1111" fmla="*/ 2104 h 10000"/>
                  <a:gd name="connsiteX1112" fmla="*/ 4493 w 9832"/>
                  <a:gd name="connsiteY1112" fmla="*/ 2101 h 10000"/>
                  <a:gd name="connsiteX1113" fmla="*/ 4494 w 9832"/>
                  <a:gd name="connsiteY1113" fmla="*/ 2095 h 10000"/>
                  <a:gd name="connsiteX1114" fmla="*/ 4502 w 9832"/>
                  <a:gd name="connsiteY1114" fmla="*/ 2095 h 10000"/>
                  <a:gd name="connsiteX1115" fmla="*/ 4504 w 9832"/>
                  <a:gd name="connsiteY1115" fmla="*/ 2104 h 10000"/>
                  <a:gd name="connsiteX1116" fmla="*/ 4507 w 9832"/>
                  <a:gd name="connsiteY1116" fmla="*/ 2113 h 10000"/>
                  <a:gd name="connsiteX1117" fmla="*/ 4512 w 9832"/>
                  <a:gd name="connsiteY1117" fmla="*/ 2101 h 10000"/>
                  <a:gd name="connsiteX1118" fmla="*/ 4517 w 9832"/>
                  <a:gd name="connsiteY1118" fmla="*/ 2092 h 10000"/>
                  <a:gd name="connsiteX1119" fmla="*/ 4519 w 9832"/>
                  <a:gd name="connsiteY1119" fmla="*/ 2085 h 10000"/>
                  <a:gd name="connsiteX1120" fmla="*/ 4527 w 9832"/>
                  <a:gd name="connsiteY1120" fmla="*/ 2082 h 10000"/>
                  <a:gd name="connsiteX1121" fmla="*/ 4538 w 9832"/>
                  <a:gd name="connsiteY1121" fmla="*/ 2082 h 10000"/>
                  <a:gd name="connsiteX1122" fmla="*/ 4551 w 9832"/>
                  <a:gd name="connsiteY1122" fmla="*/ 2082 h 10000"/>
                  <a:gd name="connsiteX1123" fmla="*/ 4574 w 9832"/>
                  <a:gd name="connsiteY1123" fmla="*/ 2073 h 10000"/>
                  <a:gd name="connsiteX1124" fmla="*/ 4586 w 9832"/>
                  <a:gd name="connsiteY1124" fmla="*/ 2064 h 10000"/>
                  <a:gd name="connsiteX1125" fmla="*/ 4599 w 9832"/>
                  <a:gd name="connsiteY1125" fmla="*/ 2058 h 10000"/>
                  <a:gd name="connsiteX1126" fmla="*/ 4617 w 9832"/>
                  <a:gd name="connsiteY1126" fmla="*/ 2048 h 10000"/>
                  <a:gd name="connsiteX1127" fmla="*/ 4626 w 9832"/>
                  <a:gd name="connsiteY1127" fmla="*/ 2042 h 10000"/>
                  <a:gd name="connsiteX1128" fmla="*/ 4638 w 9832"/>
                  <a:gd name="connsiteY1128" fmla="*/ 2039 h 10000"/>
                  <a:gd name="connsiteX1129" fmla="*/ 4652 w 9832"/>
                  <a:gd name="connsiteY1129" fmla="*/ 2030 h 10000"/>
                  <a:gd name="connsiteX1130" fmla="*/ 4656 w 9832"/>
                  <a:gd name="connsiteY1130" fmla="*/ 2024 h 10000"/>
                  <a:gd name="connsiteX1131" fmla="*/ 4661 w 9832"/>
                  <a:gd name="connsiteY1131" fmla="*/ 2011 h 10000"/>
                  <a:gd name="connsiteX1132" fmla="*/ 4669 w 9832"/>
                  <a:gd name="connsiteY1132" fmla="*/ 2005 h 10000"/>
                  <a:gd name="connsiteX1133" fmla="*/ 4669 w 9832"/>
                  <a:gd name="connsiteY1133" fmla="*/ 2002 h 10000"/>
                  <a:gd name="connsiteX1134" fmla="*/ 4670 w 9832"/>
                  <a:gd name="connsiteY1134" fmla="*/ 2002 h 10000"/>
                  <a:gd name="connsiteX1135" fmla="*/ 4674 w 9832"/>
                  <a:gd name="connsiteY1135" fmla="*/ 2002 h 10000"/>
                  <a:gd name="connsiteX1136" fmla="*/ 4680 w 9832"/>
                  <a:gd name="connsiteY1136" fmla="*/ 2014 h 10000"/>
                  <a:gd name="connsiteX1137" fmla="*/ 4688 w 9832"/>
                  <a:gd name="connsiteY1137" fmla="*/ 2024 h 10000"/>
                  <a:gd name="connsiteX1138" fmla="*/ 4700 w 9832"/>
                  <a:gd name="connsiteY1138" fmla="*/ 2024 h 10000"/>
                  <a:gd name="connsiteX1139" fmla="*/ 4713 w 9832"/>
                  <a:gd name="connsiteY1139" fmla="*/ 2020 h 10000"/>
                  <a:gd name="connsiteX1140" fmla="*/ 4718 w 9832"/>
                  <a:gd name="connsiteY1140" fmla="*/ 2014 h 10000"/>
                  <a:gd name="connsiteX1141" fmla="*/ 4726 w 9832"/>
                  <a:gd name="connsiteY1141" fmla="*/ 2011 h 10000"/>
                  <a:gd name="connsiteX1142" fmla="*/ 4736 w 9832"/>
                  <a:gd name="connsiteY1142" fmla="*/ 1996 h 10000"/>
                  <a:gd name="connsiteX1143" fmla="*/ 4742 w 9832"/>
                  <a:gd name="connsiteY1143" fmla="*/ 1993 h 10000"/>
                  <a:gd name="connsiteX1144" fmla="*/ 4746 w 9832"/>
                  <a:gd name="connsiteY1144" fmla="*/ 1986 h 10000"/>
                  <a:gd name="connsiteX1145" fmla="*/ 4767 w 9832"/>
                  <a:gd name="connsiteY1145" fmla="*/ 2005 h 10000"/>
                  <a:gd name="connsiteX1146" fmla="*/ 4765 w 9832"/>
                  <a:gd name="connsiteY1146" fmla="*/ 2073 h 10000"/>
                  <a:gd name="connsiteX1147" fmla="*/ 4773 w 9832"/>
                  <a:gd name="connsiteY1147" fmla="*/ 2092 h 10000"/>
                  <a:gd name="connsiteX1148" fmla="*/ 4790 w 9832"/>
                  <a:gd name="connsiteY1148" fmla="*/ 2051 h 10000"/>
                  <a:gd name="connsiteX1149" fmla="*/ 4804 w 9832"/>
                  <a:gd name="connsiteY1149" fmla="*/ 2067 h 10000"/>
                  <a:gd name="connsiteX1150" fmla="*/ 4814 w 9832"/>
                  <a:gd name="connsiteY1150" fmla="*/ 2085 h 10000"/>
                  <a:gd name="connsiteX1151" fmla="*/ 4819 w 9832"/>
                  <a:gd name="connsiteY1151" fmla="*/ 2110 h 10000"/>
                  <a:gd name="connsiteX1152" fmla="*/ 4808 w 9832"/>
                  <a:gd name="connsiteY1152" fmla="*/ 2123 h 10000"/>
                  <a:gd name="connsiteX1153" fmla="*/ 4808 w 9832"/>
                  <a:gd name="connsiteY1153" fmla="*/ 2150 h 10000"/>
                  <a:gd name="connsiteX1154" fmla="*/ 4817 w 9832"/>
                  <a:gd name="connsiteY1154" fmla="*/ 2160 h 10000"/>
                  <a:gd name="connsiteX1155" fmla="*/ 4817 w 9832"/>
                  <a:gd name="connsiteY1155" fmla="*/ 2184 h 10000"/>
                  <a:gd name="connsiteX1156" fmla="*/ 4798 w 9832"/>
                  <a:gd name="connsiteY1156" fmla="*/ 2231 h 10000"/>
                  <a:gd name="connsiteX1157" fmla="*/ 4794 w 9832"/>
                  <a:gd name="connsiteY1157" fmla="*/ 2237 h 10000"/>
                  <a:gd name="connsiteX1158" fmla="*/ 4794 w 9832"/>
                  <a:gd name="connsiteY1158" fmla="*/ 2240 h 10000"/>
                  <a:gd name="connsiteX1159" fmla="*/ 4793 w 9832"/>
                  <a:gd name="connsiteY1159" fmla="*/ 2240 h 10000"/>
                  <a:gd name="connsiteX1160" fmla="*/ 4793 w 9832"/>
                  <a:gd name="connsiteY1160" fmla="*/ 2246 h 10000"/>
                  <a:gd name="connsiteX1161" fmla="*/ 4790 w 9832"/>
                  <a:gd name="connsiteY1161" fmla="*/ 2249 h 10000"/>
                  <a:gd name="connsiteX1162" fmla="*/ 4790 w 9832"/>
                  <a:gd name="connsiteY1162" fmla="*/ 2256 h 10000"/>
                  <a:gd name="connsiteX1163" fmla="*/ 4790 w 9832"/>
                  <a:gd name="connsiteY1163" fmla="*/ 2259 h 10000"/>
                  <a:gd name="connsiteX1164" fmla="*/ 4788 w 9832"/>
                  <a:gd name="connsiteY1164" fmla="*/ 2259 h 10000"/>
                  <a:gd name="connsiteX1165" fmla="*/ 4788 w 9832"/>
                  <a:gd name="connsiteY1165" fmla="*/ 2265 h 10000"/>
                  <a:gd name="connsiteX1166" fmla="*/ 4788 w 9832"/>
                  <a:gd name="connsiteY1166" fmla="*/ 2268 h 10000"/>
                  <a:gd name="connsiteX1167" fmla="*/ 4788 w 9832"/>
                  <a:gd name="connsiteY1167" fmla="*/ 2274 h 10000"/>
                  <a:gd name="connsiteX1168" fmla="*/ 4788 w 9832"/>
                  <a:gd name="connsiteY1168" fmla="*/ 2280 h 10000"/>
                  <a:gd name="connsiteX1169" fmla="*/ 4788 w 9832"/>
                  <a:gd name="connsiteY1169" fmla="*/ 2283 h 10000"/>
                  <a:gd name="connsiteX1170" fmla="*/ 4788 w 9832"/>
                  <a:gd name="connsiteY1170" fmla="*/ 2290 h 10000"/>
                  <a:gd name="connsiteX1171" fmla="*/ 4788 w 9832"/>
                  <a:gd name="connsiteY1171" fmla="*/ 2293 h 10000"/>
                  <a:gd name="connsiteX1172" fmla="*/ 4790 w 9832"/>
                  <a:gd name="connsiteY1172" fmla="*/ 2293 h 10000"/>
                  <a:gd name="connsiteX1173" fmla="*/ 4790 w 9832"/>
                  <a:gd name="connsiteY1173" fmla="*/ 2299 h 10000"/>
                  <a:gd name="connsiteX1174" fmla="*/ 4793 w 9832"/>
                  <a:gd name="connsiteY1174" fmla="*/ 2299 h 10000"/>
                  <a:gd name="connsiteX1175" fmla="*/ 4793 w 9832"/>
                  <a:gd name="connsiteY1175" fmla="*/ 2302 h 10000"/>
                  <a:gd name="connsiteX1176" fmla="*/ 4794 w 9832"/>
                  <a:gd name="connsiteY1176" fmla="*/ 2302 h 10000"/>
                  <a:gd name="connsiteX1177" fmla="*/ 4794 w 9832"/>
                  <a:gd name="connsiteY1177" fmla="*/ 2308 h 10000"/>
                  <a:gd name="connsiteX1178" fmla="*/ 4794 w 9832"/>
                  <a:gd name="connsiteY1178" fmla="*/ 2311 h 10000"/>
                  <a:gd name="connsiteX1179" fmla="*/ 4798 w 9832"/>
                  <a:gd name="connsiteY1179" fmla="*/ 2311 h 10000"/>
                  <a:gd name="connsiteX1180" fmla="*/ 4798 w 9832"/>
                  <a:gd name="connsiteY1180" fmla="*/ 2317 h 10000"/>
                  <a:gd name="connsiteX1181" fmla="*/ 4794 w 9832"/>
                  <a:gd name="connsiteY1181" fmla="*/ 2317 h 10000"/>
                  <a:gd name="connsiteX1182" fmla="*/ 4794 w 9832"/>
                  <a:gd name="connsiteY1182" fmla="*/ 2321 h 10000"/>
                  <a:gd name="connsiteX1183" fmla="*/ 4793 w 9832"/>
                  <a:gd name="connsiteY1183" fmla="*/ 2321 h 10000"/>
                  <a:gd name="connsiteX1184" fmla="*/ 4793 w 9832"/>
                  <a:gd name="connsiteY1184" fmla="*/ 2327 h 10000"/>
                  <a:gd name="connsiteX1185" fmla="*/ 4790 w 9832"/>
                  <a:gd name="connsiteY1185" fmla="*/ 2327 h 10000"/>
                  <a:gd name="connsiteX1186" fmla="*/ 4790 w 9832"/>
                  <a:gd name="connsiteY1186" fmla="*/ 2330 h 10000"/>
                  <a:gd name="connsiteX1187" fmla="*/ 4788 w 9832"/>
                  <a:gd name="connsiteY1187" fmla="*/ 2330 h 10000"/>
                  <a:gd name="connsiteX1188" fmla="*/ 4788 w 9832"/>
                  <a:gd name="connsiteY1188" fmla="*/ 2336 h 10000"/>
                  <a:gd name="connsiteX1189" fmla="*/ 4785 w 9832"/>
                  <a:gd name="connsiteY1189" fmla="*/ 2336 h 10000"/>
                  <a:gd name="connsiteX1190" fmla="*/ 4785 w 9832"/>
                  <a:gd name="connsiteY1190" fmla="*/ 2339 h 10000"/>
                  <a:gd name="connsiteX1191" fmla="*/ 4785 w 9832"/>
                  <a:gd name="connsiteY1191" fmla="*/ 2345 h 10000"/>
                  <a:gd name="connsiteX1192" fmla="*/ 4785 w 9832"/>
                  <a:gd name="connsiteY1192" fmla="*/ 2358 h 10000"/>
                  <a:gd name="connsiteX1193" fmla="*/ 4790 w 9832"/>
                  <a:gd name="connsiteY1193" fmla="*/ 2382 h 10000"/>
                  <a:gd name="connsiteX1194" fmla="*/ 4822 w 9832"/>
                  <a:gd name="connsiteY1194" fmla="*/ 2392 h 10000"/>
                  <a:gd name="connsiteX1195" fmla="*/ 4904 w 9832"/>
                  <a:gd name="connsiteY1195" fmla="*/ 2355 h 10000"/>
                  <a:gd name="connsiteX1196" fmla="*/ 4949 w 9832"/>
                  <a:gd name="connsiteY1196" fmla="*/ 2317 h 10000"/>
                  <a:gd name="connsiteX1197" fmla="*/ 4966 w 9832"/>
                  <a:gd name="connsiteY1197" fmla="*/ 2290 h 10000"/>
                  <a:gd name="connsiteX1198" fmla="*/ 4976 w 9832"/>
                  <a:gd name="connsiteY1198" fmla="*/ 2283 h 10000"/>
                  <a:gd name="connsiteX1199" fmla="*/ 4984 w 9832"/>
                  <a:gd name="connsiteY1199" fmla="*/ 2283 h 10000"/>
                  <a:gd name="connsiteX1200" fmla="*/ 4990 w 9832"/>
                  <a:gd name="connsiteY1200" fmla="*/ 2280 h 10000"/>
                  <a:gd name="connsiteX1201" fmla="*/ 5003 w 9832"/>
                  <a:gd name="connsiteY1201" fmla="*/ 2265 h 10000"/>
                  <a:gd name="connsiteX1202" fmla="*/ 5013 w 9832"/>
                  <a:gd name="connsiteY1202" fmla="*/ 2259 h 10000"/>
                  <a:gd name="connsiteX1203" fmla="*/ 5018 w 9832"/>
                  <a:gd name="connsiteY1203" fmla="*/ 2249 h 10000"/>
                  <a:gd name="connsiteX1204" fmla="*/ 5051 w 9832"/>
                  <a:gd name="connsiteY1204" fmla="*/ 2212 h 10000"/>
                  <a:gd name="connsiteX1205" fmla="*/ 5059 w 9832"/>
                  <a:gd name="connsiteY1205" fmla="*/ 2203 h 10000"/>
                  <a:gd name="connsiteX1206" fmla="*/ 5070 w 9832"/>
                  <a:gd name="connsiteY1206" fmla="*/ 2184 h 10000"/>
                  <a:gd name="connsiteX1207" fmla="*/ 5074 w 9832"/>
                  <a:gd name="connsiteY1207" fmla="*/ 2175 h 10000"/>
                  <a:gd name="connsiteX1208" fmla="*/ 5070 w 9832"/>
                  <a:gd name="connsiteY1208" fmla="*/ 2175 h 10000"/>
                  <a:gd name="connsiteX1209" fmla="*/ 5069 w 9832"/>
                  <a:gd name="connsiteY1209" fmla="*/ 2166 h 10000"/>
                  <a:gd name="connsiteX1210" fmla="*/ 5060 w 9832"/>
                  <a:gd name="connsiteY1210" fmla="*/ 2147 h 10000"/>
                  <a:gd name="connsiteX1211" fmla="*/ 5054 w 9832"/>
                  <a:gd name="connsiteY1211" fmla="*/ 2119 h 10000"/>
                  <a:gd name="connsiteX1212" fmla="*/ 5046 w 9832"/>
                  <a:gd name="connsiteY1212" fmla="*/ 2101 h 10000"/>
                  <a:gd name="connsiteX1213" fmla="*/ 5036 w 9832"/>
                  <a:gd name="connsiteY1213" fmla="*/ 2067 h 10000"/>
                  <a:gd name="connsiteX1214" fmla="*/ 5033 w 9832"/>
                  <a:gd name="connsiteY1214" fmla="*/ 2051 h 10000"/>
                  <a:gd name="connsiteX1215" fmla="*/ 5026 w 9832"/>
                  <a:gd name="connsiteY1215" fmla="*/ 2033 h 10000"/>
                  <a:gd name="connsiteX1216" fmla="*/ 5023 w 9832"/>
                  <a:gd name="connsiteY1216" fmla="*/ 2030 h 10000"/>
                  <a:gd name="connsiteX1217" fmla="*/ 5026 w 9832"/>
                  <a:gd name="connsiteY1217" fmla="*/ 2024 h 10000"/>
                  <a:gd name="connsiteX1218" fmla="*/ 5036 w 9832"/>
                  <a:gd name="connsiteY1218" fmla="*/ 2014 h 10000"/>
                  <a:gd name="connsiteX1219" fmla="*/ 5046 w 9832"/>
                  <a:gd name="connsiteY1219" fmla="*/ 2005 h 10000"/>
                  <a:gd name="connsiteX1220" fmla="*/ 5056 w 9832"/>
                  <a:gd name="connsiteY1220" fmla="*/ 1996 h 10000"/>
                  <a:gd name="connsiteX1221" fmla="*/ 5069 w 9832"/>
                  <a:gd name="connsiteY1221" fmla="*/ 1986 h 10000"/>
                  <a:gd name="connsiteX1222" fmla="*/ 5075 w 9832"/>
                  <a:gd name="connsiteY1222" fmla="*/ 1983 h 10000"/>
                  <a:gd name="connsiteX1223" fmla="*/ 5085 w 9832"/>
                  <a:gd name="connsiteY1223" fmla="*/ 1974 h 10000"/>
                  <a:gd name="connsiteX1224" fmla="*/ 5100 w 9832"/>
                  <a:gd name="connsiteY1224" fmla="*/ 1955 h 10000"/>
                  <a:gd name="connsiteX1225" fmla="*/ 5113 w 9832"/>
                  <a:gd name="connsiteY1225" fmla="*/ 1946 h 10000"/>
                  <a:gd name="connsiteX1226" fmla="*/ 5118 w 9832"/>
                  <a:gd name="connsiteY1226" fmla="*/ 1934 h 10000"/>
                  <a:gd name="connsiteX1227" fmla="*/ 5122 w 9832"/>
                  <a:gd name="connsiteY1227" fmla="*/ 1931 h 10000"/>
                  <a:gd name="connsiteX1228" fmla="*/ 5127 w 9832"/>
                  <a:gd name="connsiteY1228" fmla="*/ 1925 h 10000"/>
                  <a:gd name="connsiteX1229" fmla="*/ 5136 w 9832"/>
                  <a:gd name="connsiteY1229" fmla="*/ 1915 h 10000"/>
                  <a:gd name="connsiteX1230" fmla="*/ 5145 w 9832"/>
                  <a:gd name="connsiteY1230" fmla="*/ 1915 h 10000"/>
                  <a:gd name="connsiteX1231" fmla="*/ 5147 w 9832"/>
                  <a:gd name="connsiteY1231" fmla="*/ 1921 h 10000"/>
                  <a:gd name="connsiteX1232" fmla="*/ 5155 w 9832"/>
                  <a:gd name="connsiteY1232" fmla="*/ 1934 h 10000"/>
                  <a:gd name="connsiteX1233" fmla="*/ 5165 w 9832"/>
                  <a:gd name="connsiteY1233" fmla="*/ 1959 h 10000"/>
                  <a:gd name="connsiteX1234" fmla="*/ 5178 w 9832"/>
                  <a:gd name="connsiteY1234" fmla="*/ 1986 h 10000"/>
                  <a:gd name="connsiteX1235" fmla="*/ 5184 w 9832"/>
                  <a:gd name="connsiteY1235" fmla="*/ 2011 h 10000"/>
                  <a:gd name="connsiteX1236" fmla="*/ 5189 w 9832"/>
                  <a:gd name="connsiteY1236" fmla="*/ 2020 h 10000"/>
                  <a:gd name="connsiteX1237" fmla="*/ 5194 w 9832"/>
                  <a:gd name="connsiteY1237" fmla="*/ 2014 h 10000"/>
                  <a:gd name="connsiteX1238" fmla="*/ 5202 w 9832"/>
                  <a:gd name="connsiteY1238" fmla="*/ 2005 h 10000"/>
                  <a:gd name="connsiteX1239" fmla="*/ 5204 w 9832"/>
                  <a:gd name="connsiteY1239" fmla="*/ 1996 h 10000"/>
                  <a:gd name="connsiteX1240" fmla="*/ 5209 w 9832"/>
                  <a:gd name="connsiteY1240" fmla="*/ 1986 h 10000"/>
                  <a:gd name="connsiteX1241" fmla="*/ 5209 w 9832"/>
                  <a:gd name="connsiteY1241" fmla="*/ 1968 h 10000"/>
                  <a:gd name="connsiteX1242" fmla="*/ 5212 w 9832"/>
                  <a:gd name="connsiteY1242" fmla="*/ 1946 h 10000"/>
                  <a:gd name="connsiteX1243" fmla="*/ 5212 w 9832"/>
                  <a:gd name="connsiteY1243" fmla="*/ 1912 h 10000"/>
                  <a:gd name="connsiteX1244" fmla="*/ 5214 w 9832"/>
                  <a:gd name="connsiteY1244" fmla="*/ 1866 h 10000"/>
                  <a:gd name="connsiteX1245" fmla="*/ 5217 w 9832"/>
                  <a:gd name="connsiteY1245" fmla="*/ 1841 h 10000"/>
                  <a:gd name="connsiteX1246" fmla="*/ 5217 w 9832"/>
                  <a:gd name="connsiteY1246" fmla="*/ 1807 h 10000"/>
                  <a:gd name="connsiteX1247" fmla="*/ 5217 w 9832"/>
                  <a:gd name="connsiteY1247" fmla="*/ 1788 h 10000"/>
                  <a:gd name="connsiteX1248" fmla="*/ 5217 w 9832"/>
                  <a:gd name="connsiteY1248" fmla="*/ 1751 h 10000"/>
                  <a:gd name="connsiteX1249" fmla="*/ 5220 w 9832"/>
                  <a:gd name="connsiteY1249" fmla="*/ 1714 h 10000"/>
                  <a:gd name="connsiteX1250" fmla="*/ 5222 w 9832"/>
                  <a:gd name="connsiteY1250" fmla="*/ 1680 h 10000"/>
                  <a:gd name="connsiteX1251" fmla="*/ 5222 w 9832"/>
                  <a:gd name="connsiteY1251" fmla="*/ 1677 h 10000"/>
                  <a:gd name="connsiteX1252" fmla="*/ 5222 w 9832"/>
                  <a:gd name="connsiteY1252" fmla="*/ 1640 h 10000"/>
                  <a:gd name="connsiteX1253" fmla="*/ 5227 w 9832"/>
                  <a:gd name="connsiteY1253" fmla="*/ 1640 h 10000"/>
                  <a:gd name="connsiteX1254" fmla="*/ 5232 w 9832"/>
                  <a:gd name="connsiteY1254" fmla="*/ 1640 h 10000"/>
                  <a:gd name="connsiteX1255" fmla="*/ 5256 w 9832"/>
                  <a:gd name="connsiteY1255" fmla="*/ 1621 h 10000"/>
                  <a:gd name="connsiteX1256" fmla="*/ 5273 w 9832"/>
                  <a:gd name="connsiteY1256" fmla="*/ 1600 h 10000"/>
                  <a:gd name="connsiteX1257" fmla="*/ 5273 w 9832"/>
                  <a:gd name="connsiteY1257" fmla="*/ 1590 h 10000"/>
                  <a:gd name="connsiteX1258" fmla="*/ 5277 w 9832"/>
                  <a:gd name="connsiteY1258" fmla="*/ 1569 h 10000"/>
                  <a:gd name="connsiteX1259" fmla="*/ 5282 w 9832"/>
                  <a:gd name="connsiteY1259" fmla="*/ 1572 h 10000"/>
                  <a:gd name="connsiteX1260" fmla="*/ 5292 w 9832"/>
                  <a:gd name="connsiteY1260" fmla="*/ 1572 h 10000"/>
                  <a:gd name="connsiteX1261" fmla="*/ 5304 w 9832"/>
                  <a:gd name="connsiteY1261" fmla="*/ 1572 h 10000"/>
                  <a:gd name="connsiteX1262" fmla="*/ 5312 w 9832"/>
                  <a:gd name="connsiteY1262" fmla="*/ 1572 h 10000"/>
                  <a:gd name="connsiteX1263" fmla="*/ 5322 w 9832"/>
                  <a:gd name="connsiteY1263" fmla="*/ 1572 h 10000"/>
                  <a:gd name="connsiteX1264" fmla="*/ 5340 w 9832"/>
                  <a:gd name="connsiteY1264" fmla="*/ 1578 h 10000"/>
                  <a:gd name="connsiteX1265" fmla="*/ 5346 w 9832"/>
                  <a:gd name="connsiteY1265" fmla="*/ 1572 h 10000"/>
                  <a:gd name="connsiteX1266" fmla="*/ 5359 w 9832"/>
                  <a:gd name="connsiteY1266" fmla="*/ 1559 h 10000"/>
                  <a:gd name="connsiteX1267" fmla="*/ 5371 w 9832"/>
                  <a:gd name="connsiteY1267" fmla="*/ 1550 h 10000"/>
                  <a:gd name="connsiteX1268" fmla="*/ 5392 w 9832"/>
                  <a:gd name="connsiteY1268" fmla="*/ 1532 h 10000"/>
                  <a:gd name="connsiteX1269" fmla="*/ 5403 w 9832"/>
                  <a:gd name="connsiteY1269" fmla="*/ 1522 h 10000"/>
                  <a:gd name="connsiteX1270" fmla="*/ 5413 w 9832"/>
                  <a:gd name="connsiteY1270" fmla="*/ 1498 h 10000"/>
                  <a:gd name="connsiteX1271" fmla="*/ 5413 w 9832"/>
                  <a:gd name="connsiteY1271" fmla="*/ 1491 h 10000"/>
                  <a:gd name="connsiteX1272" fmla="*/ 5413 w 9832"/>
                  <a:gd name="connsiteY1272" fmla="*/ 1488 h 10000"/>
                  <a:gd name="connsiteX1273" fmla="*/ 5413 w 9832"/>
                  <a:gd name="connsiteY1273" fmla="*/ 1482 h 10000"/>
                  <a:gd name="connsiteX1274" fmla="*/ 5413 w 9832"/>
                  <a:gd name="connsiteY1274" fmla="*/ 1473 h 10000"/>
                  <a:gd name="connsiteX1275" fmla="*/ 5411 w 9832"/>
                  <a:gd name="connsiteY1275" fmla="*/ 1445 h 10000"/>
                  <a:gd name="connsiteX1276" fmla="*/ 5411 w 9832"/>
                  <a:gd name="connsiteY1276" fmla="*/ 1426 h 10000"/>
                  <a:gd name="connsiteX1277" fmla="*/ 5411 w 9832"/>
                  <a:gd name="connsiteY1277" fmla="*/ 1414 h 10000"/>
                  <a:gd name="connsiteX1278" fmla="*/ 5416 w 9832"/>
                  <a:gd name="connsiteY1278" fmla="*/ 1405 h 10000"/>
                  <a:gd name="connsiteX1279" fmla="*/ 5423 w 9832"/>
                  <a:gd name="connsiteY1279" fmla="*/ 1389 h 10000"/>
                  <a:gd name="connsiteX1280" fmla="*/ 5431 w 9832"/>
                  <a:gd name="connsiteY1280" fmla="*/ 1380 h 10000"/>
                  <a:gd name="connsiteX1281" fmla="*/ 5441 w 9832"/>
                  <a:gd name="connsiteY1281" fmla="*/ 1361 h 10000"/>
                  <a:gd name="connsiteX1282" fmla="*/ 5449 w 9832"/>
                  <a:gd name="connsiteY1282" fmla="*/ 1346 h 10000"/>
                  <a:gd name="connsiteX1283" fmla="*/ 5460 w 9832"/>
                  <a:gd name="connsiteY1283" fmla="*/ 1324 h 10000"/>
                  <a:gd name="connsiteX1284" fmla="*/ 5464 w 9832"/>
                  <a:gd name="connsiteY1284" fmla="*/ 1315 h 10000"/>
                  <a:gd name="connsiteX1285" fmla="*/ 5465 w 9832"/>
                  <a:gd name="connsiteY1285" fmla="*/ 1315 h 10000"/>
                  <a:gd name="connsiteX1286" fmla="*/ 5483 w 9832"/>
                  <a:gd name="connsiteY1286" fmla="*/ 1318 h 10000"/>
                  <a:gd name="connsiteX1287" fmla="*/ 5496 w 9832"/>
                  <a:gd name="connsiteY1287" fmla="*/ 1318 h 10000"/>
                  <a:gd name="connsiteX1288" fmla="*/ 5503 w 9832"/>
                  <a:gd name="connsiteY1288" fmla="*/ 1318 h 10000"/>
                  <a:gd name="connsiteX1289" fmla="*/ 5512 w 9832"/>
                  <a:gd name="connsiteY1289" fmla="*/ 1318 h 10000"/>
                  <a:gd name="connsiteX1290" fmla="*/ 5516 w 9832"/>
                  <a:gd name="connsiteY1290" fmla="*/ 1315 h 10000"/>
                  <a:gd name="connsiteX1291" fmla="*/ 5516 w 9832"/>
                  <a:gd name="connsiteY1291" fmla="*/ 1309 h 10000"/>
                  <a:gd name="connsiteX1292" fmla="*/ 5516 w 9832"/>
                  <a:gd name="connsiteY1292" fmla="*/ 1300 h 10000"/>
                  <a:gd name="connsiteX1293" fmla="*/ 5521 w 9832"/>
                  <a:gd name="connsiteY1293" fmla="*/ 1265 h 10000"/>
                  <a:gd name="connsiteX1294" fmla="*/ 5526 w 9832"/>
                  <a:gd name="connsiteY1294" fmla="*/ 1253 h 10000"/>
                  <a:gd name="connsiteX1295" fmla="*/ 5527 w 9832"/>
                  <a:gd name="connsiteY1295" fmla="*/ 1244 h 10000"/>
                  <a:gd name="connsiteX1296" fmla="*/ 5535 w 9832"/>
                  <a:gd name="connsiteY1296" fmla="*/ 1244 h 10000"/>
                  <a:gd name="connsiteX1297" fmla="*/ 5547 w 9832"/>
                  <a:gd name="connsiteY1297" fmla="*/ 1244 h 10000"/>
                  <a:gd name="connsiteX1298" fmla="*/ 5565 w 9832"/>
                  <a:gd name="connsiteY1298" fmla="*/ 1244 h 10000"/>
                  <a:gd name="connsiteX1299" fmla="*/ 5578 w 9832"/>
                  <a:gd name="connsiteY1299" fmla="*/ 1238 h 10000"/>
                  <a:gd name="connsiteX1300" fmla="*/ 5594 w 9832"/>
                  <a:gd name="connsiteY1300" fmla="*/ 1235 h 10000"/>
                  <a:gd name="connsiteX1301" fmla="*/ 5597 w 9832"/>
                  <a:gd name="connsiteY1301" fmla="*/ 1228 h 10000"/>
                  <a:gd name="connsiteX1302" fmla="*/ 5594 w 9832"/>
                  <a:gd name="connsiteY1302" fmla="*/ 1219 h 10000"/>
                  <a:gd name="connsiteX1303" fmla="*/ 5592 w 9832"/>
                  <a:gd name="connsiteY1303" fmla="*/ 1207 h 10000"/>
                  <a:gd name="connsiteX1304" fmla="*/ 5592 w 9832"/>
                  <a:gd name="connsiteY1304" fmla="*/ 1182 h 10000"/>
                  <a:gd name="connsiteX1305" fmla="*/ 5592 w 9832"/>
                  <a:gd name="connsiteY1305" fmla="*/ 1173 h 10000"/>
                  <a:gd name="connsiteX1306" fmla="*/ 5597 w 9832"/>
                  <a:gd name="connsiteY1306" fmla="*/ 1157 h 10000"/>
                  <a:gd name="connsiteX1307" fmla="*/ 5594 w 9832"/>
                  <a:gd name="connsiteY1307" fmla="*/ 1139 h 10000"/>
                  <a:gd name="connsiteX1308" fmla="*/ 5594 w 9832"/>
                  <a:gd name="connsiteY1308" fmla="*/ 1136 h 10000"/>
                  <a:gd name="connsiteX1309" fmla="*/ 5594 w 9832"/>
                  <a:gd name="connsiteY1309" fmla="*/ 1108 h 10000"/>
                  <a:gd name="connsiteX1310" fmla="*/ 5597 w 9832"/>
                  <a:gd name="connsiteY1310" fmla="*/ 1101 h 10000"/>
                  <a:gd name="connsiteX1311" fmla="*/ 5620 w 9832"/>
                  <a:gd name="connsiteY1311" fmla="*/ 1080 h 10000"/>
                  <a:gd name="connsiteX1312" fmla="*/ 5625 w 9832"/>
                  <a:gd name="connsiteY1312" fmla="*/ 1074 h 10000"/>
                  <a:gd name="connsiteX1313" fmla="*/ 5635 w 9832"/>
                  <a:gd name="connsiteY1313" fmla="*/ 1064 h 10000"/>
                  <a:gd name="connsiteX1314" fmla="*/ 5654 w 9832"/>
                  <a:gd name="connsiteY1314" fmla="*/ 1049 h 10000"/>
                  <a:gd name="connsiteX1315" fmla="*/ 5677 w 9832"/>
                  <a:gd name="connsiteY1315" fmla="*/ 1037 h 10000"/>
                  <a:gd name="connsiteX1316" fmla="*/ 5687 w 9832"/>
                  <a:gd name="connsiteY1316" fmla="*/ 1030 h 10000"/>
                  <a:gd name="connsiteX1317" fmla="*/ 5694 w 9832"/>
                  <a:gd name="connsiteY1317" fmla="*/ 1027 h 10000"/>
                  <a:gd name="connsiteX1318" fmla="*/ 5699 w 9832"/>
                  <a:gd name="connsiteY1318" fmla="*/ 1021 h 10000"/>
                  <a:gd name="connsiteX1319" fmla="*/ 5703 w 9832"/>
                  <a:gd name="connsiteY1319" fmla="*/ 1018 h 10000"/>
                  <a:gd name="connsiteX1320" fmla="*/ 5708 w 9832"/>
                  <a:gd name="connsiteY1320" fmla="*/ 1002 h 10000"/>
                  <a:gd name="connsiteX1321" fmla="*/ 5716 w 9832"/>
                  <a:gd name="connsiteY1321" fmla="*/ 993 h 10000"/>
                  <a:gd name="connsiteX1322" fmla="*/ 5725 w 9832"/>
                  <a:gd name="connsiteY1322" fmla="*/ 981 h 10000"/>
                  <a:gd name="connsiteX1323" fmla="*/ 5726 w 9832"/>
                  <a:gd name="connsiteY1323" fmla="*/ 981 h 10000"/>
                  <a:gd name="connsiteX1324" fmla="*/ 5734 w 9832"/>
                  <a:gd name="connsiteY1324" fmla="*/ 993 h 10000"/>
                  <a:gd name="connsiteX1325" fmla="*/ 5741 w 9832"/>
                  <a:gd name="connsiteY1325" fmla="*/ 1009 h 10000"/>
                  <a:gd name="connsiteX1326" fmla="*/ 5749 w 9832"/>
                  <a:gd name="connsiteY1326" fmla="*/ 1009 h 10000"/>
                  <a:gd name="connsiteX1327" fmla="*/ 5751 w 9832"/>
                  <a:gd name="connsiteY1327" fmla="*/ 1009 h 10000"/>
                  <a:gd name="connsiteX1328" fmla="*/ 5754 w 9832"/>
                  <a:gd name="connsiteY1328" fmla="*/ 1009 h 10000"/>
                  <a:gd name="connsiteX1329" fmla="*/ 5765 w 9832"/>
                  <a:gd name="connsiteY1329" fmla="*/ 999 h 10000"/>
                  <a:gd name="connsiteX1330" fmla="*/ 5777 w 9832"/>
                  <a:gd name="connsiteY1330" fmla="*/ 990 h 10000"/>
                  <a:gd name="connsiteX1331" fmla="*/ 5792 w 9832"/>
                  <a:gd name="connsiteY1331" fmla="*/ 984 h 10000"/>
                  <a:gd name="connsiteX1332" fmla="*/ 5808 w 9832"/>
                  <a:gd name="connsiteY1332" fmla="*/ 999 h 10000"/>
                  <a:gd name="connsiteX1333" fmla="*/ 5811 w 9832"/>
                  <a:gd name="connsiteY1333" fmla="*/ 1009 h 10000"/>
                  <a:gd name="connsiteX1334" fmla="*/ 5813 w 9832"/>
                  <a:gd name="connsiteY1334" fmla="*/ 1021 h 10000"/>
                  <a:gd name="connsiteX1335" fmla="*/ 5813 w 9832"/>
                  <a:gd name="connsiteY1335" fmla="*/ 1027 h 10000"/>
                  <a:gd name="connsiteX1336" fmla="*/ 5821 w 9832"/>
                  <a:gd name="connsiteY1336" fmla="*/ 1055 h 10000"/>
                  <a:gd name="connsiteX1337" fmla="*/ 5834 w 9832"/>
                  <a:gd name="connsiteY1337" fmla="*/ 1055 h 10000"/>
                  <a:gd name="connsiteX1338" fmla="*/ 5849 w 9832"/>
                  <a:gd name="connsiteY1338" fmla="*/ 1058 h 10000"/>
                  <a:gd name="connsiteX1339" fmla="*/ 5858 w 9832"/>
                  <a:gd name="connsiteY1339" fmla="*/ 1055 h 10000"/>
                  <a:gd name="connsiteX1340" fmla="*/ 5860 w 9832"/>
                  <a:gd name="connsiteY1340" fmla="*/ 1055 h 10000"/>
                  <a:gd name="connsiteX1341" fmla="*/ 5863 w 9832"/>
                  <a:gd name="connsiteY1341" fmla="*/ 1049 h 10000"/>
                  <a:gd name="connsiteX1342" fmla="*/ 5865 w 9832"/>
                  <a:gd name="connsiteY1342" fmla="*/ 1058 h 10000"/>
                  <a:gd name="connsiteX1343" fmla="*/ 5868 w 9832"/>
                  <a:gd name="connsiteY1343" fmla="*/ 1074 h 10000"/>
                  <a:gd name="connsiteX1344" fmla="*/ 5875 w 9832"/>
                  <a:gd name="connsiteY1344" fmla="*/ 1092 h 10000"/>
                  <a:gd name="connsiteX1345" fmla="*/ 5896 w 9832"/>
                  <a:gd name="connsiteY1345" fmla="*/ 1139 h 10000"/>
                  <a:gd name="connsiteX1346" fmla="*/ 5906 w 9832"/>
                  <a:gd name="connsiteY1346" fmla="*/ 1166 h 10000"/>
                  <a:gd name="connsiteX1347" fmla="*/ 5907 w 9832"/>
                  <a:gd name="connsiteY1347" fmla="*/ 1163 h 10000"/>
                  <a:gd name="connsiteX1348" fmla="*/ 5911 w 9832"/>
                  <a:gd name="connsiteY1348" fmla="*/ 1163 h 10000"/>
                  <a:gd name="connsiteX1349" fmla="*/ 5916 w 9832"/>
                  <a:gd name="connsiteY1349" fmla="*/ 1154 h 10000"/>
                  <a:gd name="connsiteX1350" fmla="*/ 5917 w 9832"/>
                  <a:gd name="connsiteY1350" fmla="*/ 1148 h 10000"/>
                  <a:gd name="connsiteX1351" fmla="*/ 5920 w 9832"/>
                  <a:gd name="connsiteY1351" fmla="*/ 1148 h 10000"/>
                  <a:gd name="connsiteX1352" fmla="*/ 5922 w 9832"/>
                  <a:gd name="connsiteY1352" fmla="*/ 1157 h 10000"/>
                  <a:gd name="connsiteX1353" fmla="*/ 5927 w 9832"/>
                  <a:gd name="connsiteY1353" fmla="*/ 1173 h 10000"/>
                  <a:gd name="connsiteX1354" fmla="*/ 5930 w 9832"/>
                  <a:gd name="connsiteY1354" fmla="*/ 1188 h 10000"/>
                  <a:gd name="connsiteX1355" fmla="*/ 5925 w 9832"/>
                  <a:gd name="connsiteY1355" fmla="*/ 1200 h 10000"/>
                  <a:gd name="connsiteX1356" fmla="*/ 5922 w 9832"/>
                  <a:gd name="connsiteY1356" fmla="*/ 1207 h 10000"/>
                  <a:gd name="connsiteX1357" fmla="*/ 5916 w 9832"/>
                  <a:gd name="connsiteY1357" fmla="*/ 1216 h 10000"/>
                  <a:gd name="connsiteX1358" fmla="*/ 5907 w 9832"/>
                  <a:gd name="connsiteY1358" fmla="*/ 1228 h 10000"/>
                  <a:gd name="connsiteX1359" fmla="*/ 5906 w 9832"/>
                  <a:gd name="connsiteY1359" fmla="*/ 1235 h 10000"/>
                  <a:gd name="connsiteX1360" fmla="*/ 5898 w 9832"/>
                  <a:gd name="connsiteY1360" fmla="*/ 1247 h 10000"/>
                  <a:gd name="connsiteX1361" fmla="*/ 5891 w 9832"/>
                  <a:gd name="connsiteY1361" fmla="*/ 1256 h 10000"/>
                  <a:gd name="connsiteX1362" fmla="*/ 5888 w 9832"/>
                  <a:gd name="connsiteY1362" fmla="*/ 1262 h 10000"/>
                  <a:gd name="connsiteX1363" fmla="*/ 5886 w 9832"/>
                  <a:gd name="connsiteY1363" fmla="*/ 1275 h 10000"/>
                  <a:gd name="connsiteX1364" fmla="*/ 5883 w 9832"/>
                  <a:gd name="connsiteY1364" fmla="*/ 1296 h 10000"/>
                  <a:gd name="connsiteX1365" fmla="*/ 5888 w 9832"/>
                  <a:gd name="connsiteY1365" fmla="*/ 1300 h 10000"/>
                  <a:gd name="connsiteX1366" fmla="*/ 5898 w 9832"/>
                  <a:gd name="connsiteY1366" fmla="*/ 1315 h 10000"/>
                  <a:gd name="connsiteX1367" fmla="*/ 5902 w 9832"/>
                  <a:gd name="connsiteY1367" fmla="*/ 1318 h 10000"/>
                  <a:gd name="connsiteX1368" fmla="*/ 5907 w 9832"/>
                  <a:gd name="connsiteY1368" fmla="*/ 1324 h 10000"/>
                  <a:gd name="connsiteX1369" fmla="*/ 5911 w 9832"/>
                  <a:gd name="connsiteY1369" fmla="*/ 1334 h 10000"/>
                  <a:gd name="connsiteX1370" fmla="*/ 5912 w 9832"/>
                  <a:gd name="connsiteY1370" fmla="*/ 1346 h 10000"/>
                  <a:gd name="connsiteX1371" fmla="*/ 5912 w 9832"/>
                  <a:gd name="connsiteY1371" fmla="*/ 1364 h 10000"/>
                  <a:gd name="connsiteX1372" fmla="*/ 5912 w 9832"/>
                  <a:gd name="connsiteY1372" fmla="*/ 1371 h 10000"/>
                  <a:gd name="connsiteX1373" fmla="*/ 5907 w 9832"/>
                  <a:gd name="connsiteY1373" fmla="*/ 1383 h 10000"/>
                  <a:gd name="connsiteX1374" fmla="*/ 5906 w 9832"/>
                  <a:gd name="connsiteY1374" fmla="*/ 1392 h 10000"/>
                  <a:gd name="connsiteX1375" fmla="*/ 5898 w 9832"/>
                  <a:gd name="connsiteY1375" fmla="*/ 1405 h 10000"/>
                  <a:gd name="connsiteX1376" fmla="*/ 5896 w 9832"/>
                  <a:gd name="connsiteY1376" fmla="*/ 1408 h 10000"/>
                  <a:gd name="connsiteX1377" fmla="*/ 5896 w 9832"/>
                  <a:gd name="connsiteY1377" fmla="*/ 1426 h 10000"/>
                  <a:gd name="connsiteX1378" fmla="*/ 5896 w 9832"/>
                  <a:gd name="connsiteY1378" fmla="*/ 1442 h 10000"/>
                  <a:gd name="connsiteX1379" fmla="*/ 5896 w 9832"/>
                  <a:gd name="connsiteY1379" fmla="*/ 1454 h 10000"/>
                  <a:gd name="connsiteX1380" fmla="*/ 5896 w 9832"/>
                  <a:gd name="connsiteY1380" fmla="*/ 1470 h 10000"/>
                  <a:gd name="connsiteX1381" fmla="*/ 5893 w 9832"/>
                  <a:gd name="connsiteY1381" fmla="*/ 1488 h 10000"/>
                  <a:gd name="connsiteX1382" fmla="*/ 5891 w 9832"/>
                  <a:gd name="connsiteY1382" fmla="*/ 1501 h 10000"/>
                  <a:gd name="connsiteX1383" fmla="*/ 5886 w 9832"/>
                  <a:gd name="connsiteY1383" fmla="*/ 1550 h 10000"/>
                  <a:gd name="connsiteX1384" fmla="*/ 5883 w 9832"/>
                  <a:gd name="connsiteY1384" fmla="*/ 1559 h 10000"/>
                  <a:gd name="connsiteX1385" fmla="*/ 5875 w 9832"/>
                  <a:gd name="connsiteY1385" fmla="*/ 1578 h 10000"/>
                  <a:gd name="connsiteX1386" fmla="*/ 5870 w 9832"/>
                  <a:gd name="connsiteY1386" fmla="*/ 1590 h 10000"/>
                  <a:gd name="connsiteX1387" fmla="*/ 5863 w 9832"/>
                  <a:gd name="connsiteY1387" fmla="*/ 1606 h 10000"/>
                  <a:gd name="connsiteX1388" fmla="*/ 5849 w 9832"/>
                  <a:gd name="connsiteY1388" fmla="*/ 1631 h 10000"/>
                  <a:gd name="connsiteX1389" fmla="*/ 5845 w 9832"/>
                  <a:gd name="connsiteY1389" fmla="*/ 1634 h 10000"/>
                  <a:gd name="connsiteX1390" fmla="*/ 5845 w 9832"/>
                  <a:gd name="connsiteY1390" fmla="*/ 1649 h 10000"/>
                  <a:gd name="connsiteX1391" fmla="*/ 5854 w 9832"/>
                  <a:gd name="connsiteY1391" fmla="*/ 1658 h 10000"/>
                  <a:gd name="connsiteX1392" fmla="*/ 5865 w 9832"/>
                  <a:gd name="connsiteY1392" fmla="*/ 1658 h 10000"/>
                  <a:gd name="connsiteX1393" fmla="*/ 5873 w 9832"/>
                  <a:gd name="connsiteY1393" fmla="*/ 1658 h 10000"/>
                  <a:gd name="connsiteX1394" fmla="*/ 5886 w 9832"/>
                  <a:gd name="connsiteY1394" fmla="*/ 1662 h 10000"/>
                  <a:gd name="connsiteX1395" fmla="*/ 5898 w 9832"/>
                  <a:gd name="connsiteY1395" fmla="*/ 1662 h 10000"/>
                  <a:gd name="connsiteX1396" fmla="*/ 5906 w 9832"/>
                  <a:gd name="connsiteY1396" fmla="*/ 1662 h 10000"/>
                  <a:gd name="connsiteX1397" fmla="*/ 5906 w 9832"/>
                  <a:gd name="connsiteY1397" fmla="*/ 1649 h 10000"/>
                  <a:gd name="connsiteX1398" fmla="*/ 5907 w 9832"/>
                  <a:gd name="connsiteY1398" fmla="*/ 1624 h 10000"/>
                  <a:gd name="connsiteX1399" fmla="*/ 5911 w 9832"/>
                  <a:gd name="connsiteY1399" fmla="*/ 1609 h 10000"/>
                  <a:gd name="connsiteX1400" fmla="*/ 5912 w 9832"/>
                  <a:gd name="connsiteY1400" fmla="*/ 1600 h 10000"/>
                  <a:gd name="connsiteX1401" fmla="*/ 5916 w 9832"/>
                  <a:gd name="connsiteY1401" fmla="*/ 1590 h 10000"/>
                  <a:gd name="connsiteX1402" fmla="*/ 5922 w 9832"/>
                  <a:gd name="connsiteY1402" fmla="*/ 1590 h 10000"/>
                  <a:gd name="connsiteX1403" fmla="*/ 5937 w 9832"/>
                  <a:gd name="connsiteY1403" fmla="*/ 1587 h 10000"/>
                  <a:gd name="connsiteX1404" fmla="*/ 5953 w 9832"/>
                  <a:gd name="connsiteY1404" fmla="*/ 1587 h 10000"/>
                  <a:gd name="connsiteX1405" fmla="*/ 5963 w 9832"/>
                  <a:gd name="connsiteY1405" fmla="*/ 1587 h 10000"/>
                  <a:gd name="connsiteX1406" fmla="*/ 5978 w 9832"/>
                  <a:gd name="connsiteY1406" fmla="*/ 1587 h 10000"/>
                  <a:gd name="connsiteX1407" fmla="*/ 5989 w 9832"/>
                  <a:gd name="connsiteY1407" fmla="*/ 1587 h 10000"/>
                  <a:gd name="connsiteX1408" fmla="*/ 6005 w 9832"/>
                  <a:gd name="connsiteY1408" fmla="*/ 1587 h 10000"/>
                  <a:gd name="connsiteX1409" fmla="*/ 6017 w 9832"/>
                  <a:gd name="connsiteY1409" fmla="*/ 1587 h 10000"/>
                  <a:gd name="connsiteX1410" fmla="*/ 6027 w 9832"/>
                  <a:gd name="connsiteY1410" fmla="*/ 1587 h 10000"/>
                  <a:gd name="connsiteX1411" fmla="*/ 6036 w 9832"/>
                  <a:gd name="connsiteY1411" fmla="*/ 1587 h 10000"/>
                  <a:gd name="connsiteX1412" fmla="*/ 6041 w 9832"/>
                  <a:gd name="connsiteY1412" fmla="*/ 1590 h 10000"/>
                  <a:gd name="connsiteX1413" fmla="*/ 6054 w 9832"/>
                  <a:gd name="connsiteY1413" fmla="*/ 1597 h 10000"/>
                  <a:gd name="connsiteX1414" fmla="*/ 6069 w 9832"/>
                  <a:gd name="connsiteY1414" fmla="*/ 1609 h 10000"/>
                  <a:gd name="connsiteX1415" fmla="*/ 6084 w 9832"/>
                  <a:gd name="connsiteY1415" fmla="*/ 1634 h 10000"/>
                  <a:gd name="connsiteX1416" fmla="*/ 6092 w 9832"/>
                  <a:gd name="connsiteY1416" fmla="*/ 1652 h 10000"/>
                  <a:gd name="connsiteX1417" fmla="*/ 6106 w 9832"/>
                  <a:gd name="connsiteY1417" fmla="*/ 1671 h 10000"/>
                  <a:gd name="connsiteX1418" fmla="*/ 6115 w 9832"/>
                  <a:gd name="connsiteY1418" fmla="*/ 1680 h 10000"/>
                  <a:gd name="connsiteX1419" fmla="*/ 6121 w 9832"/>
                  <a:gd name="connsiteY1419" fmla="*/ 1680 h 10000"/>
                  <a:gd name="connsiteX1420" fmla="*/ 6121 w 9832"/>
                  <a:gd name="connsiteY1420" fmla="*/ 1643 h 10000"/>
                  <a:gd name="connsiteX1421" fmla="*/ 6121 w 9832"/>
                  <a:gd name="connsiteY1421" fmla="*/ 1631 h 10000"/>
                  <a:gd name="connsiteX1422" fmla="*/ 6172 w 9832"/>
                  <a:gd name="connsiteY1422" fmla="*/ 1615 h 10000"/>
                  <a:gd name="connsiteX1423" fmla="*/ 6167 w 9832"/>
                  <a:gd name="connsiteY1423" fmla="*/ 1590 h 10000"/>
                  <a:gd name="connsiteX1424" fmla="*/ 6167 w 9832"/>
                  <a:gd name="connsiteY1424" fmla="*/ 1563 h 10000"/>
                  <a:gd name="connsiteX1425" fmla="*/ 6167 w 9832"/>
                  <a:gd name="connsiteY1425" fmla="*/ 1532 h 10000"/>
                  <a:gd name="connsiteX1426" fmla="*/ 6160 w 9832"/>
                  <a:gd name="connsiteY1426" fmla="*/ 1482 h 10000"/>
                  <a:gd name="connsiteX1427" fmla="*/ 6159 w 9832"/>
                  <a:gd name="connsiteY1427" fmla="*/ 1463 h 10000"/>
                  <a:gd name="connsiteX1428" fmla="*/ 6159 w 9832"/>
                  <a:gd name="connsiteY1428" fmla="*/ 1454 h 10000"/>
                  <a:gd name="connsiteX1429" fmla="*/ 6178 w 9832"/>
                  <a:gd name="connsiteY1429" fmla="*/ 1433 h 10000"/>
                  <a:gd name="connsiteX1430" fmla="*/ 6193 w 9832"/>
                  <a:gd name="connsiteY1430" fmla="*/ 1423 h 10000"/>
                  <a:gd name="connsiteX1431" fmla="*/ 6201 w 9832"/>
                  <a:gd name="connsiteY1431" fmla="*/ 1414 h 10000"/>
                  <a:gd name="connsiteX1432" fmla="*/ 6211 w 9832"/>
                  <a:gd name="connsiteY1432" fmla="*/ 1383 h 10000"/>
                  <a:gd name="connsiteX1433" fmla="*/ 6217 w 9832"/>
                  <a:gd name="connsiteY1433" fmla="*/ 1364 h 10000"/>
                  <a:gd name="connsiteX1434" fmla="*/ 6224 w 9832"/>
                  <a:gd name="connsiteY1434" fmla="*/ 1352 h 10000"/>
                  <a:gd name="connsiteX1435" fmla="*/ 6239 w 9832"/>
                  <a:gd name="connsiteY1435" fmla="*/ 1361 h 10000"/>
                  <a:gd name="connsiteX1436" fmla="*/ 6258 w 9832"/>
                  <a:gd name="connsiteY1436" fmla="*/ 1380 h 10000"/>
                  <a:gd name="connsiteX1437" fmla="*/ 6276 w 9832"/>
                  <a:gd name="connsiteY1437" fmla="*/ 1405 h 10000"/>
                  <a:gd name="connsiteX1438" fmla="*/ 6291 w 9832"/>
                  <a:gd name="connsiteY1438" fmla="*/ 1417 h 10000"/>
                  <a:gd name="connsiteX1439" fmla="*/ 6335 w 9832"/>
                  <a:gd name="connsiteY1439" fmla="*/ 1405 h 10000"/>
                  <a:gd name="connsiteX1440" fmla="*/ 6355 w 9832"/>
                  <a:gd name="connsiteY1440" fmla="*/ 1343 h 10000"/>
                  <a:gd name="connsiteX1441" fmla="*/ 6348 w 9832"/>
                  <a:gd name="connsiteY1441" fmla="*/ 1324 h 10000"/>
                  <a:gd name="connsiteX1442" fmla="*/ 6343 w 9832"/>
                  <a:gd name="connsiteY1442" fmla="*/ 1309 h 10000"/>
                  <a:gd name="connsiteX1443" fmla="*/ 6340 w 9832"/>
                  <a:gd name="connsiteY1443" fmla="*/ 1290 h 10000"/>
                  <a:gd name="connsiteX1444" fmla="*/ 6338 w 9832"/>
                  <a:gd name="connsiteY1444" fmla="*/ 1281 h 10000"/>
                  <a:gd name="connsiteX1445" fmla="*/ 6333 w 9832"/>
                  <a:gd name="connsiteY1445" fmla="*/ 1272 h 10000"/>
                  <a:gd name="connsiteX1446" fmla="*/ 6325 w 9832"/>
                  <a:gd name="connsiteY1446" fmla="*/ 1256 h 10000"/>
                  <a:gd name="connsiteX1447" fmla="*/ 6320 w 9832"/>
                  <a:gd name="connsiteY1447" fmla="*/ 1247 h 10000"/>
                  <a:gd name="connsiteX1448" fmla="*/ 6312 w 9832"/>
                  <a:gd name="connsiteY1448" fmla="*/ 1235 h 10000"/>
                  <a:gd name="connsiteX1449" fmla="*/ 6307 w 9832"/>
                  <a:gd name="connsiteY1449" fmla="*/ 1225 h 10000"/>
                  <a:gd name="connsiteX1450" fmla="*/ 6306 w 9832"/>
                  <a:gd name="connsiteY1450" fmla="*/ 1219 h 10000"/>
                  <a:gd name="connsiteX1451" fmla="*/ 6302 w 9832"/>
                  <a:gd name="connsiteY1451" fmla="*/ 1216 h 10000"/>
                  <a:gd name="connsiteX1452" fmla="*/ 6310 w 9832"/>
                  <a:gd name="connsiteY1452" fmla="*/ 1182 h 10000"/>
                  <a:gd name="connsiteX1453" fmla="*/ 6317 w 9832"/>
                  <a:gd name="connsiteY1453" fmla="*/ 1157 h 10000"/>
                  <a:gd name="connsiteX1454" fmla="*/ 6330 w 9832"/>
                  <a:gd name="connsiteY1454" fmla="*/ 1139 h 10000"/>
                  <a:gd name="connsiteX1455" fmla="*/ 6343 w 9832"/>
                  <a:gd name="connsiteY1455" fmla="*/ 1120 h 10000"/>
                  <a:gd name="connsiteX1456" fmla="*/ 6353 w 9832"/>
                  <a:gd name="connsiteY1456" fmla="*/ 1101 h 10000"/>
                  <a:gd name="connsiteX1457" fmla="*/ 6364 w 9832"/>
                  <a:gd name="connsiteY1457" fmla="*/ 1080 h 10000"/>
                  <a:gd name="connsiteX1458" fmla="*/ 6368 w 9832"/>
                  <a:gd name="connsiteY1458" fmla="*/ 1074 h 10000"/>
                  <a:gd name="connsiteX1459" fmla="*/ 6374 w 9832"/>
                  <a:gd name="connsiteY1459" fmla="*/ 1080 h 10000"/>
                  <a:gd name="connsiteX1460" fmla="*/ 6377 w 9832"/>
                  <a:gd name="connsiteY1460" fmla="*/ 1098 h 10000"/>
                  <a:gd name="connsiteX1461" fmla="*/ 6379 w 9832"/>
                  <a:gd name="connsiteY1461" fmla="*/ 1117 h 10000"/>
                  <a:gd name="connsiteX1462" fmla="*/ 6379 w 9832"/>
                  <a:gd name="connsiteY1462" fmla="*/ 1120 h 10000"/>
                  <a:gd name="connsiteX1463" fmla="*/ 6384 w 9832"/>
                  <a:gd name="connsiteY1463" fmla="*/ 1126 h 10000"/>
                  <a:gd name="connsiteX1464" fmla="*/ 6387 w 9832"/>
                  <a:gd name="connsiteY1464" fmla="*/ 1129 h 10000"/>
                  <a:gd name="connsiteX1465" fmla="*/ 6390 w 9832"/>
                  <a:gd name="connsiteY1465" fmla="*/ 1108 h 10000"/>
                  <a:gd name="connsiteX1466" fmla="*/ 6390 w 9832"/>
                  <a:gd name="connsiteY1466" fmla="*/ 1089 h 10000"/>
                  <a:gd name="connsiteX1467" fmla="*/ 6397 w 9832"/>
                  <a:gd name="connsiteY1467" fmla="*/ 1083 h 10000"/>
                  <a:gd name="connsiteX1468" fmla="*/ 6417 w 9832"/>
                  <a:gd name="connsiteY1468" fmla="*/ 1080 h 10000"/>
                  <a:gd name="connsiteX1469" fmla="*/ 6439 w 9832"/>
                  <a:gd name="connsiteY1469" fmla="*/ 1071 h 10000"/>
                  <a:gd name="connsiteX1470" fmla="*/ 6462 w 9832"/>
                  <a:gd name="connsiteY1470" fmla="*/ 1064 h 10000"/>
                  <a:gd name="connsiteX1471" fmla="*/ 6474 w 9832"/>
                  <a:gd name="connsiteY1471" fmla="*/ 1058 h 10000"/>
                  <a:gd name="connsiteX1472" fmla="*/ 6479 w 9832"/>
                  <a:gd name="connsiteY1472" fmla="*/ 1055 h 10000"/>
                  <a:gd name="connsiteX1473" fmla="*/ 6488 w 9832"/>
                  <a:gd name="connsiteY1473" fmla="*/ 1021 h 10000"/>
                  <a:gd name="connsiteX1474" fmla="*/ 6505 w 9832"/>
                  <a:gd name="connsiteY1474" fmla="*/ 962 h 10000"/>
                  <a:gd name="connsiteX1475" fmla="*/ 6516 w 9832"/>
                  <a:gd name="connsiteY1475" fmla="*/ 922 h 10000"/>
                  <a:gd name="connsiteX1476" fmla="*/ 6524 w 9832"/>
                  <a:gd name="connsiteY1476" fmla="*/ 894 h 10000"/>
                  <a:gd name="connsiteX1477" fmla="*/ 6529 w 9832"/>
                  <a:gd name="connsiteY1477" fmla="*/ 891 h 10000"/>
                  <a:gd name="connsiteX1478" fmla="*/ 6544 w 9832"/>
                  <a:gd name="connsiteY1478" fmla="*/ 873 h 10000"/>
                  <a:gd name="connsiteX1479" fmla="*/ 6550 w 9832"/>
                  <a:gd name="connsiteY1479" fmla="*/ 863 h 10000"/>
                  <a:gd name="connsiteX1480" fmla="*/ 6557 w 9832"/>
                  <a:gd name="connsiteY1480" fmla="*/ 842 h 10000"/>
                  <a:gd name="connsiteX1481" fmla="*/ 6563 w 9832"/>
                  <a:gd name="connsiteY1481" fmla="*/ 820 h 10000"/>
                  <a:gd name="connsiteX1482" fmla="*/ 6567 w 9832"/>
                  <a:gd name="connsiteY1482" fmla="*/ 804 h 10000"/>
                  <a:gd name="connsiteX1483" fmla="*/ 6576 w 9832"/>
                  <a:gd name="connsiteY1483" fmla="*/ 801 h 10000"/>
                  <a:gd name="connsiteX1484" fmla="*/ 6591 w 9832"/>
                  <a:gd name="connsiteY1484" fmla="*/ 801 h 10000"/>
                  <a:gd name="connsiteX1485" fmla="*/ 6611 w 9832"/>
                  <a:gd name="connsiteY1485" fmla="*/ 811 h 10000"/>
                  <a:gd name="connsiteX1486" fmla="*/ 6630 w 9832"/>
                  <a:gd name="connsiteY1486" fmla="*/ 820 h 10000"/>
                  <a:gd name="connsiteX1487" fmla="*/ 6648 w 9832"/>
                  <a:gd name="connsiteY1487" fmla="*/ 823 h 10000"/>
                  <a:gd name="connsiteX1488" fmla="*/ 6668 w 9832"/>
                  <a:gd name="connsiteY1488" fmla="*/ 832 h 10000"/>
                  <a:gd name="connsiteX1489" fmla="*/ 6683 w 9832"/>
                  <a:gd name="connsiteY1489" fmla="*/ 842 h 10000"/>
                  <a:gd name="connsiteX1490" fmla="*/ 6692 w 9832"/>
                  <a:gd name="connsiteY1490" fmla="*/ 842 h 10000"/>
                  <a:gd name="connsiteX1491" fmla="*/ 6697 w 9832"/>
                  <a:gd name="connsiteY1491" fmla="*/ 838 h 10000"/>
                  <a:gd name="connsiteX1492" fmla="*/ 6710 w 9832"/>
                  <a:gd name="connsiteY1492" fmla="*/ 811 h 10000"/>
                  <a:gd name="connsiteX1493" fmla="*/ 6723 w 9832"/>
                  <a:gd name="connsiteY1493" fmla="*/ 795 h 10000"/>
                  <a:gd name="connsiteX1494" fmla="*/ 6738 w 9832"/>
                  <a:gd name="connsiteY1494" fmla="*/ 786 h 10000"/>
                  <a:gd name="connsiteX1495" fmla="*/ 6753 w 9832"/>
                  <a:gd name="connsiteY1495" fmla="*/ 777 h 10000"/>
                  <a:gd name="connsiteX1496" fmla="*/ 6777 w 9832"/>
                  <a:gd name="connsiteY1496" fmla="*/ 764 h 10000"/>
                  <a:gd name="connsiteX1497" fmla="*/ 6802 w 9832"/>
                  <a:gd name="connsiteY1497" fmla="*/ 755 h 10000"/>
                  <a:gd name="connsiteX1498" fmla="*/ 6815 w 9832"/>
                  <a:gd name="connsiteY1498" fmla="*/ 739 h 10000"/>
                  <a:gd name="connsiteX1499" fmla="*/ 6821 w 9832"/>
                  <a:gd name="connsiteY1499" fmla="*/ 733 h 10000"/>
                  <a:gd name="connsiteX1500" fmla="*/ 6824 w 9832"/>
                  <a:gd name="connsiteY1500" fmla="*/ 606 h 10000"/>
                  <a:gd name="connsiteX1501" fmla="*/ 6829 w 9832"/>
                  <a:gd name="connsiteY1501" fmla="*/ 606 h 10000"/>
                  <a:gd name="connsiteX1502" fmla="*/ 6838 w 9832"/>
                  <a:gd name="connsiteY1502" fmla="val 2460000"/>
                  <a:gd name="connsiteX1503" fmla="*/ 6854 w 9832"/>
                  <a:gd name="connsiteY1503" fmla="*/ 585 h 10000"/>
                  <a:gd name="connsiteX1504" fmla="*/ 6919 w 9832"/>
                  <a:gd name="connsiteY1504" fmla="*/ 566 h 10000"/>
                  <a:gd name="connsiteX1505" fmla="*/ 6971 w 9832"/>
                  <a:gd name="connsiteY1505" fmla="*/ 548 h 10000"/>
                  <a:gd name="connsiteX1506" fmla="*/ 6983 w 9832"/>
                  <a:gd name="connsiteY1506" fmla="*/ 538 h 10000"/>
                  <a:gd name="connsiteX1507" fmla="*/ 6988 w 9832"/>
                  <a:gd name="connsiteY1507" fmla="*/ 523 h 10000"/>
                  <a:gd name="connsiteX1508" fmla="*/ 7001 w 9832"/>
                  <a:gd name="connsiteY1508" fmla="*/ 489 h 10000"/>
                  <a:gd name="connsiteX1509" fmla="*/ 7015 w 9832"/>
                  <a:gd name="connsiteY1509" fmla="*/ 489 h 10000"/>
                  <a:gd name="connsiteX1510" fmla="*/ 7024 w 9832"/>
                  <a:gd name="connsiteY1510" fmla="*/ 467 h 10000"/>
                  <a:gd name="connsiteX1511" fmla="*/ 7040 w 9832"/>
                  <a:gd name="connsiteY1511" fmla="*/ 433 h 10000"/>
                  <a:gd name="connsiteX1512" fmla="*/ 7040 w 9832"/>
                  <a:gd name="connsiteY1512" fmla="*/ 424 h 10000"/>
                  <a:gd name="connsiteX1513" fmla="*/ 7043 w 9832"/>
                  <a:gd name="connsiteY1513" fmla="*/ 421 h 10000"/>
                  <a:gd name="connsiteX1514" fmla="*/ 7045 w 9832"/>
                  <a:gd name="connsiteY1514" fmla="*/ 421 h 10000"/>
                  <a:gd name="connsiteX1515" fmla="*/ 7063 w 9832"/>
                  <a:gd name="connsiteY1515" fmla="*/ 412 h 10000"/>
                  <a:gd name="connsiteX1516" fmla="*/ 7071 w 9832"/>
                  <a:gd name="connsiteY1516" fmla="*/ 390 h 10000"/>
                  <a:gd name="connsiteX1517" fmla="*/ 7077 w 9832"/>
                  <a:gd name="connsiteY1517" fmla="*/ 387 h 10000"/>
                  <a:gd name="connsiteX1518" fmla="*/ 7081 w 9832"/>
                  <a:gd name="connsiteY1518" fmla="*/ 381 h 10000"/>
                  <a:gd name="connsiteX1519" fmla="*/ 7082 w 9832"/>
                  <a:gd name="connsiteY1519" fmla="*/ 377 h 10000"/>
                  <a:gd name="connsiteX1520" fmla="*/ 7073 w 9832"/>
                  <a:gd name="connsiteY1520" fmla="*/ 340 h 10000"/>
                  <a:gd name="connsiteX1521" fmla="*/ 7011 w 9832"/>
                  <a:gd name="connsiteY1521" fmla="*/ 263 h 10000"/>
                  <a:gd name="connsiteX1522" fmla="*/ 7004 w 9832"/>
                  <a:gd name="connsiteY1522" fmla="*/ 260 h 10000"/>
                  <a:gd name="connsiteX1523" fmla="*/ 6997 w 9832"/>
                  <a:gd name="connsiteY1523" fmla="*/ 254 h 10000"/>
                  <a:gd name="connsiteX1524" fmla="*/ 6993 w 9832"/>
                  <a:gd name="connsiteY1524" fmla="*/ 260 h 10000"/>
                  <a:gd name="connsiteX1525" fmla="*/ 6986 w 9832"/>
                  <a:gd name="connsiteY1525" fmla="*/ 263 h 10000"/>
                  <a:gd name="connsiteX1526" fmla="*/ 6976 w 9832"/>
                  <a:gd name="connsiteY1526" fmla="*/ 269 h 10000"/>
                  <a:gd name="connsiteX1527" fmla="*/ 6963 w 9832"/>
                  <a:gd name="connsiteY1527" fmla="*/ 272 h 10000"/>
                  <a:gd name="connsiteX1528" fmla="*/ 6957 w 9832"/>
                  <a:gd name="connsiteY1528" fmla="*/ 272 h 10000"/>
                  <a:gd name="connsiteX1529" fmla="*/ 6947 w 9832"/>
                  <a:gd name="connsiteY1529" fmla="*/ 269 h 10000"/>
                  <a:gd name="connsiteX1530" fmla="*/ 6935 w 9832"/>
                  <a:gd name="connsiteY1530" fmla="*/ 343 h 10000"/>
                  <a:gd name="connsiteX1531" fmla="*/ 6924 w 9832"/>
                  <a:gd name="connsiteY1531" fmla="*/ 350 h 10000"/>
                  <a:gd name="connsiteX1532" fmla="*/ 6921 w 9832"/>
                  <a:gd name="connsiteY1532" fmla="*/ 331 h 10000"/>
                  <a:gd name="connsiteX1533" fmla="*/ 6919 w 9832"/>
                  <a:gd name="connsiteY1533" fmla="*/ 316 h 10000"/>
                  <a:gd name="connsiteX1534" fmla="*/ 6914 w 9832"/>
                  <a:gd name="connsiteY1534" fmla="*/ 297 h 10000"/>
                  <a:gd name="connsiteX1535" fmla="*/ 6904 w 9832"/>
                  <a:gd name="connsiteY1535" fmla="*/ 263 h 10000"/>
                  <a:gd name="connsiteX1536" fmla="*/ 6896 w 9832"/>
                  <a:gd name="connsiteY1536" fmla="*/ 235 h 10000"/>
                  <a:gd name="connsiteX1537" fmla="*/ 6887 w 9832"/>
                  <a:gd name="connsiteY1537" fmla="*/ 204 h 10000"/>
                  <a:gd name="connsiteX1538" fmla="*/ 6878 w 9832"/>
                  <a:gd name="connsiteY1538" fmla="*/ 173 h 10000"/>
                  <a:gd name="connsiteX1539" fmla="*/ 6873 w 9832"/>
                  <a:gd name="connsiteY1539" fmla="*/ 164 h 10000"/>
                  <a:gd name="connsiteX1540" fmla="*/ 6869 w 9832"/>
                  <a:gd name="connsiteY1540" fmla="*/ 161 h 10000"/>
                  <a:gd name="connsiteX1541" fmla="*/ 6857 w 9832"/>
                  <a:gd name="connsiteY1541" fmla="*/ 173 h 10000"/>
                  <a:gd name="connsiteX1542" fmla="*/ 6849 w 9832"/>
                  <a:gd name="connsiteY1542" fmla="*/ 179 h 10000"/>
                  <a:gd name="connsiteX1543" fmla="*/ 6842 w 9832"/>
                  <a:gd name="connsiteY1543" fmla="*/ 183 h 10000"/>
                  <a:gd name="connsiteX1544" fmla="*/ 6829 w 9832"/>
                  <a:gd name="connsiteY1544" fmla="*/ 145 h 10000"/>
                  <a:gd name="connsiteX1545" fmla="*/ 6821 w 9832"/>
                  <a:gd name="connsiteY1545" fmla="*/ 105 h 10000"/>
                  <a:gd name="connsiteX1546" fmla="*/ 6811 w 9832"/>
                  <a:gd name="connsiteY1546" fmla="*/ 71 h 10000"/>
                  <a:gd name="connsiteX1547" fmla="*/ 6816 w 9832"/>
                  <a:gd name="connsiteY1547" fmla="*/ 62 h 10000"/>
                  <a:gd name="connsiteX1548" fmla="*/ 6829 w 9832"/>
                  <a:gd name="connsiteY1548" fmla="*/ 46 h 10000"/>
                  <a:gd name="connsiteX1549" fmla="*/ 6838 w 9832"/>
                  <a:gd name="connsiteY1549" fmla="*/ 37 h 10000"/>
                  <a:gd name="connsiteX1550" fmla="*/ 6842 w 9832"/>
                  <a:gd name="connsiteY1550" fmla="*/ 37 h 10000"/>
                  <a:gd name="connsiteX1551" fmla="*/ 6849 w 9832"/>
                  <a:gd name="connsiteY1551" fmla="*/ 43 h 10000"/>
                  <a:gd name="connsiteX1552" fmla="*/ 6852 w 9832"/>
                  <a:gd name="connsiteY1552" fmla="*/ 34 h 10000"/>
                  <a:gd name="connsiteX1553" fmla="*/ 6857 w 9832"/>
                  <a:gd name="connsiteY1553" fmla="*/ 9 h 10000"/>
                  <a:gd name="connsiteX1554" fmla="*/ 6859 w 9832"/>
                  <a:gd name="connsiteY1554" fmla="*/ 0 h 10000"/>
                  <a:gd name="connsiteX1555" fmla="*/ 6869 w 9832"/>
                  <a:gd name="connsiteY1555" fmla="*/ 25 h 10000"/>
                  <a:gd name="connsiteX1556" fmla="*/ 6877 w 9832"/>
                  <a:gd name="connsiteY1556" fmla="*/ 37 h 10000"/>
                  <a:gd name="connsiteX1557" fmla="*/ 6882 w 9832"/>
                  <a:gd name="connsiteY1557" fmla="*/ 53 h 10000"/>
                  <a:gd name="connsiteX1558" fmla="*/ 6904 w 9832"/>
                  <a:gd name="connsiteY1558" fmla="*/ 74 h 10000"/>
                  <a:gd name="connsiteX1559" fmla="*/ 6921 w 9832"/>
                  <a:gd name="connsiteY1559" fmla="*/ 71 h 10000"/>
                  <a:gd name="connsiteX1560" fmla="*/ 6940 w 9832"/>
                  <a:gd name="connsiteY1560" fmla="*/ 53 h 10000"/>
                  <a:gd name="connsiteX1561" fmla="*/ 6947 w 9832"/>
                  <a:gd name="connsiteY1561" fmla="*/ 43 h 10000"/>
                  <a:gd name="connsiteX1562" fmla="*/ 6949 w 9832"/>
                  <a:gd name="connsiteY1562" fmla="*/ 15 h 10000"/>
                  <a:gd name="connsiteX1563" fmla="*/ 6952 w 9832"/>
                  <a:gd name="connsiteY1563" fmla="*/ 6 h 10000"/>
                  <a:gd name="connsiteX1564" fmla="*/ 6963 w 9832"/>
                  <a:gd name="connsiteY1564" fmla="*/ 6 h 10000"/>
                  <a:gd name="connsiteX1565" fmla="*/ 6971 w 9832"/>
                  <a:gd name="connsiteY1565" fmla="*/ 25 h 10000"/>
                  <a:gd name="connsiteX1566" fmla="*/ 6983 w 9832"/>
                  <a:gd name="connsiteY1566" fmla="*/ 56 h 10000"/>
                  <a:gd name="connsiteX1567" fmla="*/ 6993 w 9832"/>
                  <a:gd name="connsiteY1567" fmla="*/ 80 h 10000"/>
                  <a:gd name="connsiteX1568" fmla="*/ 6996 w 9832"/>
                  <a:gd name="connsiteY1568" fmla="*/ 90 h 10000"/>
                  <a:gd name="connsiteX1569" fmla="*/ 7004 w 9832"/>
                  <a:gd name="connsiteY1569" fmla="*/ 62 h 10000"/>
                  <a:gd name="connsiteX1570" fmla="*/ 7009 w 9832"/>
                  <a:gd name="connsiteY1570" fmla="*/ 37 h 10000"/>
                  <a:gd name="connsiteX1571" fmla="*/ 7015 w 9832"/>
                  <a:gd name="connsiteY1571" fmla="*/ 9 h 10000"/>
                  <a:gd name="connsiteX1572" fmla="*/ 7024 w 9832"/>
                  <a:gd name="connsiteY1572" fmla="*/ 0 h 10000"/>
                  <a:gd name="connsiteX1573" fmla="*/ 7030 w 9832"/>
                  <a:gd name="connsiteY1573" fmla="*/ 6 h 10000"/>
                  <a:gd name="connsiteX1574" fmla="*/ 7043 w 9832"/>
                  <a:gd name="connsiteY1574" fmla="*/ 19 h 10000"/>
                  <a:gd name="connsiteX1575" fmla="*/ 7048 w 9832"/>
                  <a:gd name="connsiteY1575" fmla="*/ 15 h 10000"/>
                  <a:gd name="connsiteX1576" fmla="*/ 7056 w 9832"/>
                  <a:gd name="connsiteY1576" fmla="*/ 15 h 10000"/>
                  <a:gd name="connsiteX1577" fmla="*/ 7144 w 9832"/>
                  <a:gd name="connsiteY1577" fmla="*/ 56 h 10000"/>
                  <a:gd name="connsiteX1578" fmla="*/ 7154 w 9832"/>
                  <a:gd name="connsiteY1578" fmla="*/ 62 h 10000"/>
                  <a:gd name="connsiteX1579" fmla="*/ 7371 w 9832"/>
                  <a:gd name="connsiteY1579" fmla="*/ 189 h 10000"/>
                  <a:gd name="connsiteX1580" fmla="*/ 7371 w 9832"/>
                  <a:gd name="connsiteY1580" fmla="*/ 241 h 10000"/>
                  <a:gd name="connsiteX1581" fmla="*/ 7373 w 9832"/>
                  <a:gd name="connsiteY1581" fmla="*/ 291 h 10000"/>
                  <a:gd name="connsiteX1582" fmla="*/ 7378 w 9832"/>
                  <a:gd name="connsiteY1582" fmla="*/ 322 h 10000"/>
                  <a:gd name="connsiteX1583" fmla="*/ 7381 w 9832"/>
                  <a:gd name="connsiteY1583" fmla="*/ 331 h 10000"/>
                  <a:gd name="connsiteX1584" fmla="*/ 7386 w 9832"/>
                  <a:gd name="connsiteY1584" fmla="*/ 331 h 10000"/>
                  <a:gd name="connsiteX1585" fmla="*/ 7396 w 9832"/>
                  <a:gd name="connsiteY1585" fmla="*/ 362 h 10000"/>
                  <a:gd name="connsiteX1586" fmla="*/ 7399 w 9832"/>
                  <a:gd name="connsiteY1586" fmla="*/ 399 h 10000"/>
                  <a:gd name="connsiteX1587" fmla="*/ 7396 w 9832"/>
                  <a:gd name="connsiteY1587" fmla="*/ 421 h 10000"/>
                  <a:gd name="connsiteX1588" fmla="*/ 7396 w 9832"/>
                  <a:gd name="connsiteY1588" fmla="*/ 433 h 10000"/>
                  <a:gd name="connsiteX1589" fmla="*/ 7391 w 9832"/>
                  <a:gd name="connsiteY1589" fmla="*/ 449 h 10000"/>
                  <a:gd name="connsiteX1590" fmla="*/ 7373 w 9832"/>
                  <a:gd name="connsiteY1590" fmla="*/ 486 h 10000"/>
                  <a:gd name="connsiteX1591" fmla="*/ 7371 w 9832"/>
                  <a:gd name="connsiteY1591" fmla="*/ 529 h 10000"/>
                  <a:gd name="connsiteX1592" fmla="*/ 7368 w 9832"/>
                  <a:gd name="connsiteY1592" fmla="*/ 538 h 10000"/>
                  <a:gd name="connsiteX1593" fmla="*/ 7373 w 9832"/>
                  <a:gd name="connsiteY1593" fmla="*/ 548 h 10000"/>
                  <a:gd name="connsiteX1594" fmla="*/ 7378 w 9832"/>
                  <a:gd name="connsiteY1594" fmla="*/ 557 h 10000"/>
                  <a:gd name="connsiteX1595" fmla="*/ 7383 w 9832"/>
                  <a:gd name="connsiteY1595" fmla="*/ 566 h 10000"/>
                  <a:gd name="connsiteX1596" fmla="*/ 7376 w 9832"/>
                  <a:gd name="connsiteY1596" fmla="*/ 622 h 10000"/>
                  <a:gd name="connsiteX1597" fmla="*/ 7373 w 9832"/>
                  <a:gd name="connsiteY1597" fmla="*/ 693 h 10000"/>
                  <a:gd name="connsiteX1598" fmla="*/ 7386 w 9832"/>
                  <a:gd name="connsiteY1598" fmla="*/ 712 h 10000"/>
                  <a:gd name="connsiteX1599" fmla="*/ 7394 w 9832"/>
                  <a:gd name="connsiteY1599" fmla="*/ 724 h 10000"/>
                  <a:gd name="connsiteX1600" fmla="*/ 7394 w 9832"/>
                  <a:gd name="connsiteY1600" fmla="*/ 739 h 10000"/>
                  <a:gd name="connsiteX1601" fmla="*/ 7394 w 9832"/>
                  <a:gd name="connsiteY1601" fmla="*/ 755 h 10000"/>
                  <a:gd name="connsiteX1602" fmla="*/ 7394 w 9832"/>
                  <a:gd name="connsiteY1602" fmla="*/ 764 h 10000"/>
                  <a:gd name="connsiteX1603" fmla="*/ 7396 w 9832"/>
                  <a:gd name="connsiteY1603" fmla="*/ 774 h 10000"/>
                  <a:gd name="connsiteX1604" fmla="*/ 7396 w 9832"/>
                  <a:gd name="connsiteY1604" fmla="*/ 777 h 10000"/>
                  <a:gd name="connsiteX1605" fmla="*/ 7394 w 9832"/>
                  <a:gd name="connsiteY1605" fmla="*/ 804 h 10000"/>
                  <a:gd name="connsiteX1606" fmla="*/ 7386 w 9832"/>
                  <a:gd name="connsiteY1606" fmla="*/ 873 h 10000"/>
                  <a:gd name="connsiteX1607" fmla="*/ 7371 w 9832"/>
                  <a:gd name="connsiteY1607" fmla="*/ 910 h 10000"/>
                  <a:gd name="connsiteX1608" fmla="*/ 7347 w 9832"/>
                  <a:gd name="connsiteY1608" fmla="*/ 900 h 10000"/>
                  <a:gd name="connsiteX1609" fmla="*/ 7339 w 9832"/>
                  <a:gd name="connsiteY1609" fmla="*/ 900 h 10000"/>
                  <a:gd name="connsiteX1610" fmla="*/ 7334 w 9832"/>
                  <a:gd name="connsiteY1610" fmla="*/ 900 h 10000"/>
                  <a:gd name="connsiteX1611" fmla="*/ 7324 w 9832"/>
                  <a:gd name="connsiteY1611" fmla="*/ 910 h 10000"/>
                  <a:gd name="connsiteX1612" fmla="*/ 7314 w 9832"/>
                  <a:gd name="connsiteY1612" fmla="*/ 947 h 10000"/>
                  <a:gd name="connsiteX1613" fmla="*/ 7316 w 9832"/>
                  <a:gd name="connsiteY1613" fmla="*/ 999 h 10000"/>
                  <a:gd name="connsiteX1614" fmla="*/ 7330 w 9832"/>
                  <a:gd name="connsiteY1614" fmla="*/ 1064 h 10000"/>
                  <a:gd name="connsiteX1615" fmla="*/ 7319 w 9832"/>
                  <a:gd name="connsiteY1615" fmla="*/ 1092 h 10000"/>
                  <a:gd name="connsiteX1616" fmla="*/ 7309 w 9832"/>
                  <a:gd name="connsiteY1616" fmla="*/ 1111 h 10000"/>
                  <a:gd name="connsiteX1617" fmla="*/ 7301 w 9832"/>
                  <a:gd name="connsiteY1617" fmla="*/ 1129 h 10000"/>
                  <a:gd name="connsiteX1618" fmla="*/ 7291 w 9832"/>
                  <a:gd name="connsiteY1618" fmla="*/ 1154 h 10000"/>
                  <a:gd name="connsiteX1619" fmla="*/ 7290 w 9832"/>
                  <a:gd name="connsiteY1619" fmla="*/ 1163 h 10000"/>
                  <a:gd name="connsiteX1620" fmla="*/ 7291 w 9832"/>
                  <a:gd name="connsiteY1620" fmla="*/ 1173 h 10000"/>
                  <a:gd name="connsiteX1621" fmla="*/ 7299 w 9832"/>
                  <a:gd name="connsiteY1621" fmla="*/ 1197 h 10000"/>
                  <a:gd name="connsiteX1622" fmla="*/ 7306 w 9832"/>
                  <a:gd name="connsiteY1622" fmla="*/ 1216 h 10000"/>
                  <a:gd name="connsiteX1623" fmla="*/ 7324 w 9832"/>
                  <a:gd name="connsiteY1623" fmla="*/ 1247 h 10000"/>
                  <a:gd name="connsiteX1624" fmla="*/ 7347 w 9832"/>
                  <a:gd name="connsiteY1624" fmla="*/ 1281 h 10000"/>
                  <a:gd name="connsiteX1625" fmla="*/ 7358 w 9832"/>
                  <a:gd name="connsiteY1625" fmla="*/ 1300 h 10000"/>
                  <a:gd name="connsiteX1626" fmla="*/ 7368 w 9832"/>
                  <a:gd name="connsiteY1626" fmla="*/ 1318 h 10000"/>
                  <a:gd name="connsiteX1627" fmla="*/ 7376 w 9832"/>
                  <a:gd name="connsiteY1627" fmla="*/ 1327 h 10000"/>
                  <a:gd name="connsiteX1628" fmla="*/ 7389 w 9832"/>
                  <a:gd name="connsiteY1628" fmla="*/ 1324 h 10000"/>
                  <a:gd name="connsiteX1629" fmla="*/ 7399 w 9832"/>
                  <a:gd name="connsiteY1629" fmla="*/ 1324 h 10000"/>
                  <a:gd name="connsiteX1630" fmla="*/ 7425 w 9832"/>
                  <a:gd name="connsiteY1630" fmla="*/ 1318 h 10000"/>
                  <a:gd name="connsiteX1631" fmla="*/ 7448 w 9832"/>
                  <a:gd name="connsiteY1631" fmla="*/ 1315 h 10000"/>
                  <a:gd name="connsiteX1632" fmla="*/ 7472 w 9832"/>
                  <a:gd name="connsiteY1632" fmla="*/ 1309 h 10000"/>
                  <a:gd name="connsiteX1633" fmla="*/ 7503 w 9832"/>
                  <a:gd name="connsiteY1633" fmla="*/ 1306 h 10000"/>
                  <a:gd name="connsiteX1634" fmla="*/ 7523 w 9832"/>
                  <a:gd name="connsiteY1634" fmla="*/ 1300 h 10000"/>
                  <a:gd name="connsiteX1635" fmla="*/ 7534 w 9832"/>
                  <a:gd name="connsiteY1635" fmla="*/ 1296 h 10000"/>
                  <a:gd name="connsiteX1636" fmla="*/ 7544 w 9832"/>
                  <a:gd name="connsiteY1636" fmla="*/ 1300 h 10000"/>
                  <a:gd name="connsiteX1637" fmla="*/ 7554 w 9832"/>
                  <a:gd name="connsiteY1637" fmla="*/ 1306 h 10000"/>
                  <a:gd name="connsiteX1638" fmla="*/ 7570 w 9832"/>
                  <a:gd name="connsiteY1638" fmla="*/ 1300 h 10000"/>
                  <a:gd name="connsiteX1639" fmla="*/ 7590 w 9832"/>
                  <a:gd name="connsiteY1639" fmla="*/ 1284 h 10000"/>
                  <a:gd name="connsiteX1640" fmla="*/ 7609 w 9832"/>
                  <a:gd name="connsiteY1640" fmla="*/ 1265 h 10000"/>
                  <a:gd name="connsiteX1641" fmla="*/ 7622 w 9832"/>
                  <a:gd name="connsiteY1641" fmla="*/ 1256 h 10000"/>
                  <a:gd name="connsiteX1642" fmla="*/ 7632 w 9832"/>
                  <a:gd name="connsiteY1642" fmla="*/ 1238 h 10000"/>
                  <a:gd name="connsiteX1643" fmla="*/ 7634 w 9832"/>
                  <a:gd name="connsiteY1643" fmla="*/ 1225 h 10000"/>
                  <a:gd name="connsiteX1644" fmla="*/ 7637 w 9832"/>
                  <a:gd name="connsiteY1644" fmla="*/ 1216 h 10000"/>
                  <a:gd name="connsiteX1645" fmla="*/ 7658 w 9832"/>
                  <a:gd name="connsiteY1645" fmla="*/ 1210 h 10000"/>
                  <a:gd name="connsiteX1646" fmla="*/ 7671 w 9832"/>
                  <a:gd name="connsiteY1646" fmla="*/ 1207 h 10000"/>
                  <a:gd name="connsiteX1647" fmla="*/ 7681 w 9832"/>
                  <a:gd name="connsiteY1647" fmla="*/ 1219 h 10000"/>
                  <a:gd name="connsiteX1648" fmla="*/ 7691 w 9832"/>
                  <a:gd name="connsiteY1648" fmla="*/ 1235 h 10000"/>
                  <a:gd name="connsiteX1649" fmla="*/ 7699 w 9832"/>
                  <a:gd name="connsiteY1649" fmla="*/ 1235 h 10000"/>
                  <a:gd name="connsiteX1650" fmla="*/ 7715 w 9832"/>
                  <a:gd name="connsiteY1650" fmla="*/ 1253 h 10000"/>
                  <a:gd name="connsiteX1651" fmla="*/ 7737 w 9832"/>
                  <a:gd name="connsiteY1651" fmla="*/ 1265 h 10000"/>
                  <a:gd name="connsiteX1652" fmla="*/ 7751 w 9832"/>
                  <a:gd name="connsiteY1652" fmla="*/ 1272 h 10000"/>
                  <a:gd name="connsiteX1653" fmla="*/ 7763 w 9832"/>
                  <a:gd name="connsiteY1653" fmla="*/ 1272 h 10000"/>
                  <a:gd name="connsiteX1654" fmla="*/ 7784 w 9832"/>
                  <a:gd name="connsiteY1654" fmla="*/ 1300 h 10000"/>
                  <a:gd name="connsiteX1655" fmla="*/ 7794 w 9832"/>
                  <a:gd name="connsiteY1655" fmla="*/ 1318 h 10000"/>
                  <a:gd name="connsiteX1656" fmla="*/ 7794 w 9832"/>
                  <a:gd name="connsiteY1656" fmla="*/ 1343 h 10000"/>
                  <a:gd name="connsiteX1657" fmla="*/ 7791 w 9832"/>
                  <a:gd name="connsiteY1657" fmla="*/ 1361 h 10000"/>
                  <a:gd name="connsiteX1658" fmla="*/ 7784 w 9832"/>
                  <a:gd name="connsiteY1658" fmla="*/ 1383 h 10000"/>
                  <a:gd name="connsiteX1659" fmla="*/ 7773 w 9832"/>
                  <a:gd name="connsiteY1659" fmla="*/ 1405 h 10000"/>
                  <a:gd name="connsiteX1660" fmla="*/ 7768 w 9832"/>
                  <a:gd name="connsiteY1660" fmla="*/ 1433 h 10000"/>
                  <a:gd name="connsiteX1661" fmla="*/ 7771 w 9832"/>
                  <a:gd name="connsiteY1661" fmla="*/ 1451 h 10000"/>
                  <a:gd name="connsiteX1662" fmla="*/ 7776 w 9832"/>
                  <a:gd name="connsiteY1662" fmla="*/ 1491 h 10000"/>
                  <a:gd name="connsiteX1663" fmla="*/ 7781 w 9832"/>
                  <a:gd name="connsiteY1663" fmla="*/ 1516 h 10000"/>
                  <a:gd name="connsiteX1664" fmla="*/ 7789 w 9832"/>
                  <a:gd name="connsiteY1664" fmla="*/ 1541 h 10000"/>
                  <a:gd name="connsiteX1665" fmla="*/ 7799 w 9832"/>
                  <a:gd name="connsiteY1665" fmla="*/ 1569 h 10000"/>
                  <a:gd name="connsiteX1666" fmla="*/ 7804 w 9832"/>
                  <a:gd name="connsiteY1666" fmla="*/ 1581 h 10000"/>
                  <a:gd name="connsiteX1667" fmla="*/ 7809 w 9832"/>
                  <a:gd name="connsiteY1667" fmla="*/ 1587 h 10000"/>
                  <a:gd name="connsiteX1668" fmla="*/ 7838 w 9832"/>
                  <a:gd name="connsiteY1668" fmla="*/ 1559 h 10000"/>
                  <a:gd name="connsiteX1669" fmla="*/ 7856 w 9832"/>
                  <a:gd name="connsiteY1669" fmla="*/ 1563 h 10000"/>
                  <a:gd name="connsiteX1670" fmla="*/ 7857 w 9832"/>
                  <a:gd name="connsiteY1670" fmla="*/ 1541 h 10000"/>
                  <a:gd name="connsiteX1671" fmla="*/ 7861 w 9832"/>
                  <a:gd name="connsiteY1671" fmla="*/ 1491 h 10000"/>
                  <a:gd name="connsiteX1672" fmla="*/ 7861 w 9832"/>
                  <a:gd name="connsiteY1672" fmla="*/ 1479 h 10000"/>
                  <a:gd name="connsiteX1673" fmla="*/ 7866 w 9832"/>
                  <a:gd name="connsiteY1673" fmla="*/ 1473 h 10000"/>
                  <a:gd name="connsiteX1674" fmla="*/ 7880 w 9832"/>
                  <a:gd name="connsiteY1674" fmla="*/ 1460 h 10000"/>
                  <a:gd name="connsiteX1675" fmla="*/ 7885 w 9832"/>
                  <a:gd name="connsiteY1675" fmla="*/ 1454 h 10000"/>
                  <a:gd name="connsiteX1676" fmla="*/ 7893 w 9832"/>
                  <a:gd name="connsiteY1676" fmla="*/ 1479 h 10000"/>
                  <a:gd name="connsiteX1677" fmla="*/ 7903 w 9832"/>
                  <a:gd name="connsiteY1677" fmla="*/ 1513 h 10000"/>
                  <a:gd name="connsiteX1678" fmla="*/ 7913 w 9832"/>
                  <a:gd name="connsiteY1678" fmla="*/ 1535 h 10000"/>
                  <a:gd name="connsiteX1679" fmla="*/ 7924 w 9832"/>
                  <a:gd name="connsiteY1679" fmla="*/ 1559 h 10000"/>
                  <a:gd name="connsiteX1680" fmla="*/ 7933 w 9832"/>
                  <a:gd name="connsiteY1680" fmla="*/ 1578 h 10000"/>
                  <a:gd name="connsiteX1681" fmla="*/ 7939 w 9832"/>
                  <a:gd name="connsiteY1681" fmla="*/ 1590 h 10000"/>
                  <a:gd name="connsiteX1682" fmla="*/ 7950 w 9832"/>
                  <a:gd name="connsiteY1682" fmla="*/ 1606 h 10000"/>
                  <a:gd name="connsiteX1683" fmla="*/ 7957 w 9832"/>
                  <a:gd name="connsiteY1683" fmla="*/ 1615 h 10000"/>
                  <a:gd name="connsiteX1684" fmla="*/ 7962 w 9832"/>
                  <a:gd name="connsiteY1684" fmla="*/ 1600 h 10000"/>
                  <a:gd name="connsiteX1685" fmla="*/ 7975 w 9832"/>
                  <a:gd name="connsiteY1685" fmla="*/ 1597 h 10000"/>
                  <a:gd name="connsiteX1686" fmla="*/ 7977 w 9832"/>
                  <a:gd name="connsiteY1686" fmla="*/ 1590 h 10000"/>
                  <a:gd name="connsiteX1687" fmla="*/ 7977 w 9832"/>
                  <a:gd name="connsiteY1687" fmla="*/ 1609 h 10000"/>
                  <a:gd name="connsiteX1688" fmla="*/ 7986 w 9832"/>
                  <a:gd name="connsiteY1688" fmla="*/ 1649 h 10000"/>
                  <a:gd name="connsiteX1689" fmla="*/ 7991 w 9832"/>
                  <a:gd name="connsiteY1689" fmla="*/ 1677 h 10000"/>
                  <a:gd name="connsiteX1690" fmla="*/ 7996 w 9832"/>
                  <a:gd name="connsiteY1690" fmla="*/ 1705 h 10000"/>
                  <a:gd name="connsiteX1691" fmla="*/ 8004 w 9832"/>
                  <a:gd name="connsiteY1691" fmla="*/ 1730 h 10000"/>
                  <a:gd name="connsiteX1692" fmla="*/ 8008 w 9832"/>
                  <a:gd name="connsiteY1692" fmla="*/ 1757 h 10000"/>
                  <a:gd name="connsiteX1693" fmla="*/ 8012 w 9832"/>
                  <a:gd name="connsiteY1693" fmla="*/ 1785 h 10000"/>
                  <a:gd name="connsiteX1694" fmla="*/ 8017 w 9832"/>
                  <a:gd name="connsiteY1694" fmla="*/ 1804 h 10000"/>
                  <a:gd name="connsiteX1695" fmla="*/ 8017 w 9832"/>
                  <a:gd name="connsiteY1695" fmla="*/ 1813 h 10000"/>
                  <a:gd name="connsiteX1696" fmla="*/ 8008 w 9832"/>
                  <a:gd name="connsiteY1696" fmla="*/ 1838 h 10000"/>
                  <a:gd name="connsiteX1697" fmla="*/ 8017 w 9832"/>
                  <a:gd name="connsiteY1697" fmla="*/ 1860 h 10000"/>
                  <a:gd name="connsiteX1698" fmla="*/ 8034 w 9832"/>
                  <a:gd name="connsiteY1698" fmla="*/ 1884 h 10000"/>
                  <a:gd name="connsiteX1699" fmla="*/ 8052 w 9832"/>
                  <a:gd name="connsiteY1699" fmla="*/ 1906 h 10000"/>
                  <a:gd name="connsiteX1700" fmla="*/ 8079 w 9832"/>
                  <a:gd name="connsiteY1700" fmla="*/ 1931 h 10000"/>
                  <a:gd name="connsiteX1701" fmla="*/ 8091 w 9832"/>
                  <a:gd name="connsiteY1701" fmla="*/ 1946 h 10000"/>
                  <a:gd name="connsiteX1702" fmla="*/ 8099 w 9832"/>
                  <a:gd name="connsiteY1702" fmla="*/ 1949 h 10000"/>
                  <a:gd name="connsiteX1703" fmla="*/ 8110 w 9832"/>
                  <a:gd name="connsiteY1703" fmla="*/ 1974 h 10000"/>
                  <a:gd name="connsiteX1704" fmla="*/ 8123 w 9832"/>
                  <a:gd name="connsiteY1704" fmla="*/ 1986 h 10000"/>
                  <a:gd name="connsiteX1705" fmla="*/ 8127 w 9832"/>
                  <a:gd name="connsiteY1705" fmla="*/ 2005 h 10000"/>
                  <a:gd name="connsiteX1706" fmla="*/ 8123 w 9832"/>
                  <a:gd name="connsiteY1706" fmla="*/ 2030 h 10000"/>
                  <a:gd name="connsiteX1707" fmla="*/ 8123 w 9832"/>
                  <a:gd name="connsiteY1707" fmla="*/ 2033 h 10000"/>
                  <a:gd name="connsiteX1708" fmla="*/ 8110 w 9832"/>
                  <a:gd name="connsiteY1708" fmla="*/ 2048 h 10000"/>
                  <a:gd name="connsiteX1709" fmla="*/ 8110 w 9832"/>
                  <a:gd name="connsiteY1709" fmla="*/ 2067 h 10000"/>
                  <a:gd name="connsiteX1710" fmla="*/ 8081 w 9832"/>
                  <a:gd name="connsiteY1710" fmla="*/ 2085 h 10000"/>
                  <a:gd name="connsiteX1711" fmla="*/ 8079 w 9832"/>
                  <a:gd name="connsiteY1711" fmla="*/ 2073 h 10000"/>
                  <a:gd name="connsiteX1712" fmla="*/ 8066 w 9832"/>
                  <a:gd name="connsiteY1712" fmla="*/ 2082 h 10000"/>
                  <a:gd name="connsiteX1713" fmla="*/ 8047 w 9832"/>
                  <a:gd name="connsiteY1713" fmla="*/ 2092 h 10000"/>
                  <a:gd name="connsiteX1714" fmla="*/ 8042 w 9832"/>
                  <a:gd name="connsiteY1714" fmla="*/ 2092 h 10000"/>
                  <a:gd name="connsiteX1715" fmla="*/ 8029 w 9832"/>
                  <a:gd name="connsiteY1715" fmla="*/ 2119 h 10000"/>
                  <a:gd name="connsiteX1716" fmla="*/ 8012 w 9832"/>
                  <a:gd name="connsiteY1716" fmla="*/ 2119 h 10000"/>
                  <a:gd name="connsiteX1717" fmla="*/ 8004 w 9832"/>
                  <a:gd name="connsiteY1717" fmla="*/ 2119 h 10000"/>
                  <a:gd name="connsiteX1718" fmla="*/ 7991 w 9832"/>
                  <a:gd name="connsiteY1718" fmla="*/ 2119 h 10000"/>
                  <a:gd name="connsiteX1719" fmla="*/ 7980 w 9832"/>
                  <a:gd name="connsiteY1719" fmla="*/ 2141 h 10000"/>
                  <a:gd name="connsiteX1720" fmla="*/ 7960 w 9832"/>
                  <a:gd name="connsiteY1720" fmla="*/ 2172 h 10000"/>
                  <a:gd name="connsiteX1721" fmla="*/ 7952 w 9832"/>
                  <a:gd name="connsiteY1721" fmla="*/ 2194 h 10000"/>
                  <a:gd name="connsiteX1722" fmla="*/ 7934 w 9832"/>
                  <a:gd name="connsiteY1722" fmla="*/ 2218 h 10000"/>
                  <a:gd name="connsiteX1723" fmla="*/ 7918 w 9832"/>
                  <a:gd name="connsiteY1723" fmla="*/ 2246 h 10000"/>
                  <a:gd name="connsiteX1724" fmla="*/ 7910 w 9832"/>
                  <a:gd name="connsiteY1724" fmla="*/ 2259 h 10000"/>
                  <a:gd name="connsiteX1725" fmla="*/ 7908 w 9832"/>
                  <a:gd name="connsiteY1725" fmla="*/ 2265 h 10000"/>
                  <a:gd name="connsiteX1726" fmla="*/ 7937 w 9832"/>
                  <a:gd name="connsiteY1726" fmla="*/ 2392 h 10000"/>
                  <a:gd name="connsiteX1727" fmla="*/ 7977 w 9832"/>
                  <a:gd name="connsiteY1727" fmla="*/ 2407 h 10000"/>
                  <a:gd name="connsiteX1728" fmla="*/ 7995 w 9832"/>
                  <a:gd name="connsiteY1728" fmla="*/ 2447 h 10000"/>
                  <a:gd name="connsiteX1729" fmla="*/ 8048 w 9832"/>
                  <a:gd name="connsiteY1729" fmla="*/ 2429 h 10000"/>
                  <a:gd name="connsiteX1730" fmla="*/ 8052 w 9832"/>
                  <a:gd name="connsiteY1730" fmla="*/ 2410 h 10000"/>
                  <a:gd name="connsiteX1731" fmla="*/ 8061 w 9832"/>
                  <a:gd name="connsiteY1731" fmla="*/ 2398 h 10000"/>
                  <a:gd name="connsiteX1732" fmla="*/ 8071 w 9832"/>
                  <a:gd name="connsiteY1732" fmla="*/ 2376 h 10000"/>
                  <a:gd name="connsiteX1733" fmla="*/ 8079 w 9832"/>
                  <a:gd name="connsiteY1733" fmla="*/ 2364 h 10000"/>
                  <a:gd name="connsiteX1734" fmla="*/ 8086 w 9832"/>
                  <a:gd name="connsiteY1734" fmla="*/ 2345 h 10000"/>
                  <a:gd name="connsiteX1735" fmla="*/ 8094 w 9832"/>
                  <a:gd name="connsiteY1735" fmla="*/ 2330 h 10000"/>
                  <a:gd name="connsiteX1736" fmla="*/ 8101 w 9832"/>
                  <a:gd name="connsiteY1736" fmla="*/ 2317 h 10000"/>
                  <a:gd name="connsiteX1737" fmla="*/ 8117 w 9832"/>
                  <a:gd name="connsiteY1737" fmla="*/ 2308 h 10000"/>
                  <a:gd name="connsiteX1738" fmla="*/ 8122 w 9832"/>
                  <a:gd name="connsiteY1738" fmla="*/ 2299 h 10000"/>
                  <a:gd name="connsiteX1739" fmla="*/ 8132 w 9832"/>
                  <a:gd name="connsiteY1739" fmla="*/ 2283 h 10000"/>
                  <a:gd name="connsiteX1740" fmla="*/ 8143 w 9832"/>
                  <a:gd name="connsiteY1740" fmla="*/ 2268 h 10000"/>
                  <a:gd name="connsiteX1741" fmla="*/ 8146 w 9832"/>
                  <a:gd name="connsiteY1741" fmla="*/ 2268 h 10000"/>
                  <a:gd name="connsiteX1742" fmla="*/ 8166 w 9832"/>
                  <a:gd name="connsiteY1742" fmla="*/ 2265 h 10000"/>
                  <a:gd name="connsiteX1743" fmla="*/ 8179 w 9832"/>
                  <a:gd name="connsiteY1743" fmla="*/ 2256 h 10000"/>
                  <a:gd name="connsiteX1744" fmla="*/ 8205 w 9832"/>
                  <a:gd name="connsiteY1744" fmla="*/ 2212 h 10000"/>
                  <a:gd name="connsiteX1745" fmla="*/ 8247 w 9832"/>
                  <a:gd name="connsiteY1745" fmla="*/ 2141 h 10000"/>
                  <a:gd name="connsiteX1746" fmla="*/ 8280 w 9832"/>
                  <a:gd name="connsiteY1746" fmla="*/ 2119 h 10000"/>
                  <a:gd name="connsiteX1747" fmla="*/ 8332 w 9832"/>
                  <a:gd name="connsiteY1747" fmla="*/ 2113 h 10000"/>
                  <a:gd name="connsiteX1748" fmla="*/ 8347 w 9832"/>
                  <a:gd name="connsiteY1748" fmla="*/ 2113 h 10000"/>
                  <a:gd name="connsiteX1749" fmla="*/ 8360 w 9832"/>
                  <a:gd name="connsiteY1749" fmla="*/ 2119 h 10000"/>
                  <a:gd name="connsiteX1750" fmla="*/ 8380 w 9832"/>
                  <a:gd name="connsiteY1750" fmla="*/ 2123 h 10000"/>
                  <a:gd name="connsiteX1751" fmla="*/ 8399 w 9832"/>
                  <a:gd name="connsiteY1751" fmla="*/ 2129 h 10000"/>
                  <a:gd name="connsiteX1752" fmla="*/ 8417 w 9832"/>
                  <a:gd name="connsiteY1752" fmla="*/ 2129 h 10000"/>
                  <a:gd name="connsiteX1753" fmla="*/ 8434 w 9832"/>
                  <a:gd name="connsiteY1753" fmla="*/ 2123 h 10000"/>
                  <a:gd name="connsiteX1754" fmla="*/ 8450 w 9832"/>
                  <a:gd name="connsiteY1754" fmla="*/ 2113 h 10000"/>
                  <a:gd name="connsiteX1755" fmla="*/ 8466 w 9832"/>
                  <a:gd name="connsiteY1755" fmla="*/ 2104 h 10000"/>
                  <a:gd name="connsiteX1756" fmla="*/ 8471 w 9832"/>
                  <a:gd name="connsiteY1756" fmla="*/ 2104 h 10000"/>
                  <a:gd name="connsiteX1757" fmla="*/ 8476 w 9832"/>
                  <a:gd name="connsiteY1757" fmla="*/ 2085 h 10000"/>
                  <a:gd name="connsiteX1758" fmla="*/ 8481 w 9832"/>
                  <a:gd name="connsiteY1758" fmla="*/ 2058 h 10000"/>
                  <a:gd name="connsiteX1759" fmla="*/ 8486 w 9832"/>
                  <a:gd name="connsiteY1759" fmla="*/ 2042 h 10000"/>
                  <a:gd name="connsiteX1760" fmla="*/ 8499 w 9832"/>
                  <a:gd name="connsiteY1760" fmla="*/ 2042 h 10000"/>
                  <a:gd name="connsiteX1761" fmla="*/ 8500 w 9832"/>
                  <a:gd name="connsiteY1761" fmla="*/ 2048 h 10000"/>
                  <a:gd name="connsiteX1762" fmla="*/ 8500 w 9832"/>
                  <a:gd name="connsiteY1762" fmla="*/ 2033 h 10000"/>
                  <a:gd name="connsiteX1763" fmla="*/ 8504 w 9832"/>
                  <a:gd name="connsiteY1763" fmla="*/ 2020 h 10000"/>
                  <a:gd name="connsiteX1764" fmla="*/ 8513 w 9832"/>
                  <a:gd name="connsiteY1764" fmla="*/ 2024 h 10000"/>
                  <a:gd name="connsiteX1765" fmla="*/ 8523 w 9832"/>
                  <a:gd name="connsiteY1765" fmla="*/ 2024 h 10000"/>
                  <a:gd name="connsiteX1766" fmla="*/ 8527 w 9832"/>
                  <a:gd name="connsiteY1766" fmla="*/ 2042 h 10000"/>
                  <a:gd name="connsiteX1767" fmla="*/ 8531 w 9832"/>
                  <a:gd name="connsiteY1767" fmla="*/ 2051 h 10000"/>
                  <a:gd name="connsiteX1768" fmla="*/ 8556 w 9832"/>
                  <a:gd name="connsiteY1768" fmla="*/ 2095 h 10000"/>
                  <a:gd name="connsiteX1769" fmla="*/ 8603 w 9832"/>
                  <a:gd name="connsiteY1769" fmla="*/ 2095 h 10000"/>
                  <a:gd name="connsiteX1770" fmla="*/ 8621 w 9832"/>
                  <a:gd name="connsiteY1770" fmla="*/ 2082 h 10000"/>
                  <a:gd name="connsiteX1771" fmla="*/ 8637 w 9832"/>
                  <a:gd name="connsiteY1771" fmla="*/ 2067 h 10000"/>
                  <a:gd name="connsiteX1772" fmla="*/ 8673 w 9832"/>
                  <a:gd name="connsiteY1772" fmla="*/ 2039 h 10000"/>
                  <a:gd name="connsiteX1773" fmla="*/ 8690 w 9832"/>
                  <a:gd name="connsiteY1773" fmla="*/ 2014 h 10000"/>
                  <a:gd name="connsiteX1774" fmla="*/ 8709 w 9832"/>
                  <a:gd name="connsiteY1774" fmla="*/ 2011 h 10000"/>
                  <a:gd name="connsiteX1775" fmla="*/ 8722 w 9832"/>
                  <a:gd name="connsiteY1775" fmla="*/ 2005 h 10000"/>
                  <a:gd name="connsiteX1776" fmla="*/ 8730 w 9832"/>
                  <a:gd name="connsiteY1776" fmla="*/ 2002 h 10000"/>
                  <a:gd name="connsiteX1777" fmla="*/ 8737 w 9832"/>
                  <a:gd name="connsiteY1777" fmla="*/ 1993 h 10000"/>
                  <a:gd name="connsiteX1778" fmla="*/ 8755 w 9832"/>
                  <a:gd name="connsiteY1778" fmla="*/ 1986 h 10000"/>
                  <a:gd name="connsiteX1779" fmla="*/ 8779 w 9832"/>
                  <a:gd name="connsiteY1779" fmla="*/ 1996 h 10000"/>
                  <a:gd name="connsiteX1780" fmla="*/ 8794 w 9832"/>
                  <a:gd name="connsiteY1780" fmla="*/ 2014 h 10000"/>
                  <a:gd name="connsiteX1781" fmla="*/ 8814 w 9832"/>
                  <a:gd name="connsiteY1781" fmla="*/ 2039 h 10000"/>
                  <a:gd name="connsiteX1782" fmla="*/ 8833 w 9832"/>
                  <a:gd name="connsiteY1782" fmla="*/ 2064 h 10000"/>
                  <a:gd name="connsiteX1783" fmla="*/ 8845 w 9832"/>
                  <a:gd name="connsiteY1783" fmla="*/ 2073 h 10000"/>
                  <a:gd name="connsiteX1784" fmla="*/ 8846 w 9832"/>
                  <a:gd name="connsiteY1784" fmla="*/ 2076 h 10000"/>
                  <a:gd name="connsiteX1785" fmla="*/ 8851 w 9832"/>
                  <a:gd name="connsiteY1785" fmla="*/ 2051 h 10000"/>
                  <a:gd name="connsiteX1786" fmla="*/ 8859 w 9832"/>
                  <a:gd name="connsiteY1786" fmla="*/ 2030 h 10000"/>
                  <a:gd name="connsiteX1787" fmla="*/ 8869 w 9832"/>
                  <a:gd name="connsiteY1787" fmla="*/ 2011 h 10000"/>
                  <a:gd name="connsiteX1788" fmla="*/ 8876 w 9832"/>
                  <a:gd name="connsiteY1788" fmla="*/ 1996 h 10000"/>
                  <a:gd name="connsiteX1789" fmla="*/ 8884 w 9832"/>
                  <a:gd name="connsiteY1789" fmla="*/ 1983 h 10000"/>
                  <a:gd name="connsiteX1790" fmla="*/ 8884 w 9832"/>
                  <a:gd name="connsiteY1790" fmla="*/ 1955 h 10000"/>
                  <a:gd name="connsiteX1791" fmla="*/ 8884 w 9832"/>
                  <a:gd name="connsiteY1791" fmla="*/ 1925 h 10000"/>
                  <a:gd name="connsiteX1792" fmla="*/ 8884 w 9832"/>
                  <a:gd name="connsiteY1792" fmla="*/ 1906 h 10000"/>
                  <a:gd name="connsiteX1793" fmla="*/ 8913 w 9832"/>
                  <a:gd name="connsiteY1793" fmla="*/ 1894 h 10000"/>
                  <a:gd name="connsiteX1794" fmla="*/ 8917 w 9832"/>
                  <a:gd name="connsiteY1794" fmla="*/ 1869 h 10000"/>
                  <a:gd name="connsiteX1795" fmla="*/ 9032 w 9832"/>
                  <a:gd name="connsiteY1795" fmla="*/ 1850 h 10000"/>
                  <a:gd name="connsiteX1796" fmla="*/ 9036 w 9832"/>
                  <a:gd name="connsiteY1796" fmla="*/ 1847 h 10000"/>
                  <a:gd name="connsiteX1797" fmla="*/ 9037 w 9832"/>
                  <a:gd name="connsiteY1797" fmla="*/ 1847 h 10000"/>
                  <a:gd name="connsiteX1798" fmla="*/ 9041 w 9832"/>
                  <a:gd name="connsiteY1798" fmla="*/ 1847 h 10000"/>
                  <a:gd name="connsiteX1799" fmla="*/ 9042 w 9832"/>
                  <a:gd name="connsiteY1799" fmla="*/ 1847 h 10000"/>
                  <a:gd name="connsiteX1800" fmla="*/ 9045 w 9832"/>
                  <a:gd name="connsiteY1800" fmla="*/ 1847 h 10000"/>
                  <a:gd name="connsiteX1801" fmla="*/ 9121 w 9832"/>
                  <a:gd name="connsiteY1801" fmla="*/ 1949 h 10000"/>
                  <a:gd name="connsiteX1802" fmla="*/ 9130 w 9832"/>
                  <a:gd name="connsiteY1802" fmla="*/ 1959 h 10000"/>
                  <a:gd name="connsiteX1803" fmla="*/ 9137 w 9832"/>
                  <a:gd name="connsiteY1803" fmla="*/ 1940 h 10000"/>
                  <a:gd name="connsiteX1804" fmla="*/ 9142 w 9832"/>
                  <a:gd name="connsiteY1804" fmla="*/ 1915 h 10000"/>
                  <a:gd name="connsiteX1805" fmla="*/ 9161 w 9832"/>
                  <a:gd name="connsiteY1805" fmla="*/ 1884 h 10000"/>
                  <a:gd name="connsiteX1806" fmla="*/ 9160 w 9832"/>
                  <a:gd name="connsiteY1806" fmla="*/ 1838 h 10000"/>
                  <a:gd name="connsiteX1807" fmla="*/ 9166 w 9832"/>
                  <a:gd name="connsiteY1807" fmla="*/ 1767 h 10000"/>
                  <a:gd name="connsiteX1808" fmla="*/ 9160 w 9832"/>
                  <a:gd name="connsiteY1808" fmla="*/ 1705 h 10000"/>
                  <a:gd name="connsiteX1809" fmla="*/ 9160 w 9832"/>
                  <a:gd name="connsiteY1809" fmla="*/ 1689 h 10000"/>
                  <a:gd name="connsiteX1810" fmla="*/ 9166 w 9832"/>
                  <a:gd name="connsiteY1810" fmla="*/ 1671 h 10000"/>
                  <a:gd name="connsiteX1811" fmla="*/ 9192 w 9832"/>
                  <a:gd name="connsiteY1811" fmla="*/ 1621 h 10000"/>
                  <a:gd name="connsiteX1812" fmla="*/ 9187 w 9832"/>
                  <a:gd name="connsiteY1812" fmla="*/ 1606 h 10000"/>
                  <a:gd name="connsiteX1813" fmla="*/ 9184 w 9832"/>
                  <a:gd name="connsiteY1813" fmla="*/ 1572 h 10000"/>
                  <a:gd name="connsiteX1814" fmla="*/ 9187 w 9832"/>
                  <a:gd name="connsiteY1814" fmla="*/ 1569 h 10000"/>
                  <a:gd name="connsiteX1815" fmla="*/ 9194 w 9832"/>
                  <a:gd name="connsiteY1815" fmla="*/ 1563 h 10000"/>
                  <a:gd name="connsiteX1816" fmla="*/ 9204 w 9832"/>
                  <a:gd name="connsiteY1816" fmla="*/ 1516 h 10000"/>
                  <a:gd name="connsiteX1817" fmla="*/ 9204 w 9832"/>
                  <a:gd name="connsiteY1817" fmla="*/ 1488 h 10000"/>
                  <a:gd name="connsiteX1818" fmla="*/ 9197 w 9832"/>
                  <a:gd name="connsiteY1818" fmla="*/ 1460 h 10000"/>
                  <a:gd name="connsiteX1819" fmla="*/ 9204 w 9832"/>
                  <a:gd name="connsiteY1819" fmla="*/ 1423 h 10000"/>
                  <a:gd name="connsiteX1820" fmla="*/ 9217 w 9832"/>
                  <a:gd name="connsiteY1820" fmla="*/ 1383 h 10000"/>
                  <a:gd name="connsiteX1821" fmla="*/ 9227 w 9832"/>
                  <a:gd name="connsiteY1821" fmla="*/ 1355 h 10000"/>
                  <a:gd name="connsiteX1822" fmla="*/ 9245 w 9832"/>
                  <a:gd name="connsiteY1822" fmla="*/ 1309 h 10000"/>
                  <a:gd name="connsiteX1823" fmla="*/ 9251 w 9832"/>
                  <a:gd name="connsiteY1823" fmla="*/ 1284 h 10000"/>
                  <a:gd name="connsiteX1824" fmla="*/ 9264 w 9832"/>
                  <a:gd name="connsiteY1824" fmla="*/ 1272 h 10000"/>
                  <a:gd name="connsiteX1825" fmla="*/ 9271 w 9832"/>
                  <a:gd name="connsiteY1825" fmla="*/ 1265 h 10000"/>
                  <a:gd name="connsiteX1826" fmla="*/ 9292 w 9832"/>
                  <a:gd name="connsiteY1826" fmla="*/ 1265 h 10000"/>
                  <a:gd name="connsiteX1827" fmla="*/ 9318 w 9832"/>
                  <a:gd name="connsiteY1827" fmla="*/ 1265 h 10000"/>
                  <a:gd name="connsiteX1828" fmla="*/ 9346 w 9832"/>
                  <a:gd name="connsiteY1828" fmla="*/ 1256 h 10000"/>
                  <a:gd name="connsiteX1829" fmla="*/ 9364 w 9832"/>
                  <a:gd name="connsiteY1829" fmla="*/ 1253 h 10000"/>
                  <a:gd name="connsiteX1830" fmla="*/ 9385 w 9832"/>
                  <a:gd name="connsiteY1830" fmla="*/ 1244 h 10000"/>
                  <a:gd name="connsiteX1831" fmla="*/ 9401 w 9832"/>
                  <a:gd name="connsiteY1831" fmla="*/ 1244 h 10000"/>
                  <a:gd name="connsiteX1832" fmla="*/ 9422 w 9832"/>
                  <a:gd name="connsiteY1832" fmla="*/ 1256 h 10000"/>
                  <a:gd name="connsiteX1833" fmla="*/ 9445 w 9832"/>
                  <a:gd name="connsiteY1833" fmla="*/ 1275 h 10000"/>
                  <a:gd name="connsiteX1834" fmla="*/ 9463 w 9832"/>
                  <a:gd name="connsiteY1834" fmla="*/ 1306 h 10000"/>
                  <a:gd name="connsiteX1835" fmla="*/ 9484 w 9832"/>
                  <a:gd name="connsiteY1835" fmla="*/ 1346 h 10000"/>
                  <a:gd name="connsiteX1836" fmla="*/ 9499 w 9832"/>
                  <a:gd name="connsiteY1836" fmla="*/ 1380 h 10000"/>
                  <a:gd name="connsiteX1837" fmla="*/ 9525 w 9832"/>
                  <a:gd name="connsiteY1837" fmla="*/ 1414 h 10000"/>
                  <a:gd name="connsiteX1838" fmla="*/ 9540 w 9832"/>
                  <a:gd name="connsiteY1838" fmla="*/ 1426 h 10000"/>
                  <a:gd name="connsiteX1839" fmla="*/ 9556 w 9832"/>
                  <a:gd name="connsiteY1839" fmla="*/ 1442 h 10000"/>
                  <a:gd name="connsiteX1840" fmla="*/ 9592 w 9832"/>
                  <a:gd name="connsiteY1840" fmla="*/ 1445 h 10000"/>
                  <a:gd name="connsiteX1841" fmla="*/ 9612 w 9832"/>
                  <a:gd name="connsiteY1841" fmla="*/ 1451 h 10000"/>
                  <a:gd name="connsiteX1842" fmla="*/ 9644 w 9832"/>
                  <a:gd name="connsiteY1842" fmla="*/ 1451 h 10000"/>
                  <a:gd name="connsiteX1843" fmla="*/ 9664 w 9832"/>
                  <a:gd name="connsiteY1843" fmla="*/ 1454 h 10000"/>
                  <a:gd name="connsiteX1844" fmla="*/ 9687 w 9832"/>
                  <a:gd name="connsiteY1844" fmla="*/ 1482 h 10000"/>
                  <a:gd name="connsiteX1845" fmla="*/ 9708 w 9832"/>
                  <a:gd name="connsiteY1845" fmla="*/ 1513 h 10000"/>
                  <a:gd name="connsiteX1846" fmla="*/ 9729 w 9832"/>
                  <a:gd name="connsiteY1846" fmla="*/ 1541 h 10000"/>
                  <a:gd name="connsiteX1847" fmla="*/ 9750 w 9832"/>
                  <a:gd name="connsiteY1847" fmla="*/ 1569 h 10000"/>
                  <a:gd name="connsiteX1848" fmla="*/ 9765 w 9832"/>
                  <a:gd name="connsiteY1848" fmla="*/ 1587 h 10000"/>
                  <a:gd name="connsiteX1849" fmla="*/ 9786 w 9832"/>
                  <a:gd name="connsiteY1849" fmla="*/ 1606 h 10000"/>
                  <a:gd name="connsiteX1850" fmla="*/ 9796 w 9832"/>
                  <a:gd name="connsiteY1850" fmla="*/ 1615 h 10000"/>
                  <a:gd name="connsiteX1851" fmla="*/ 9801 w 9832"/>
                  <a:gd name="connsiteY1851" fmla="*/ 1816 h 10000"/>
                  <a:gd name="connsiteX1852" fmla="*/ 9801 w 9832"/>
                  <a:gd name="connsiteY1852" fmla="*/ 1838 h 10000"/>
                  <a:gd name="connsiteX1853" fmla="*/ 9796 w 9832"/>
                  <a:gd name="connsiteY1853" fmla="*/ 1866 h 10000"/>
                  <a:gd name="connsiteX1854" fmla="*/ 9778 w 9832"/>
                  <a:gd name="connsiteY1854" fmla="*/ 1915 h 10000"/>
                  <a:gd name="connsiteX1855" fmla="*/ 9775 w 9832"/>
                  <a:gd name="connsiteY1855" fmla="*/ 1934 h 10000"/>
                  <a:gd name="connsiteX1856" fmla="*/ 9770 w 9832"/>
                  <a:gd name="connsiteY1856" fmla="*/ 1965 h 10000"/>
                  <a:gd name="connsiteX1857" fmla="*/ 9773 w 9832"/>
                  <a:gd name="connsiteY1857" fmla="*/ 1983 h 10000"/>
                  <a:gd name="connsiteX1858" fmla="*/ 9791 w 9832"/>
                  <a:gd name="connsiteY1858" fmla="*/ 2014 h 10000"/>
                  <a:gd name="connsiteX1859" fmla="*/ 9811 w 9832"/>
                  <a:gd name="connsiteY1859" fmla="*/ 2042 h 10000"/>
                  <a:gd name="connsiteX1860" fmla="*/ 9822 w 9832"/>
                  <a:gd name="connsiteY1860" fmla="*/ 2067 h 10000"/>
                  <a:gd name="connsiteX1861" fmla="*/ 9827 w 9832"/>
                  <a:gd name="connsiteY1861" fmla="*/ 2082 h 10000"/>
                  <a:gd name="connsiteX1862" fmla="*/ 9832 w 9832"/>
                  <a:gd name="connsiteY1862" fmla="*/ 2101 h 10000"/>
                  <a:gd name="connsiteX1863" fmla="*/ 9825 w 9832"/>
                  <a:gd name="connsiteY1863" fmla="*/ 2129 h 10000"/>
                  <a:gd name="connsiteX1864" fmla="*/ 9821 w 9832"/>
                  <a:gd name="connsiteY1864" fmla="*/ 2147 h 10000"/>
                  <a:gd name="connsiteX1865" fmla="*/ 9811 w 9832"/>
                  <a:gd name="connsiteY1865" fmla="*/ 2175 h 10000"/>
                  <a:gd name="connsiteX1866" fmla="*/ 9796 w 9832"/>
                  <a:gd name="connsiteY1866" fmla="*/ 2212 h 10000"/>
                  <a:gd name="connsiteX1867" fmla="*/ 9773 w 9832"/>
                  <a:gd name="connsiteY1867" fmla="*/ 2240 h 10000"/>
                  <a:gd name="connsiteX1868" fmla="*/ 9755 w 9832"/>
                  <a:gd name="connsiteY1868" fmla="*/ 2274 h 10000"/>
                  <a:gd name="connsiteX1869" fmla="*/ 9731 w 9832"/>
                  <a:gd name="connsiteY1869" fmla="*/ 2308 h 10000"/>
                  <a:gd name="connsiteX1870" fmla="*/ 9706 w 9832"/>
                  <a:gd name="connsiteY1870" fmla="*/ 2348 h 10000"/>
                  <a:gd name="connsiteX1871" fmla="*/ 9684 w 9832"/>
                  <a:gd name="connsiteY1871" fmla="*/ 2376 h 10000"/>
                  <a:gd name="connsiteX1872" fmla="*/ 9669 w 9832"/>
                  <a:gd name="connsiteY1872" fmla="*/ 2401 h 10000"/>
                  <a:gd name="connsiteX1873" fmla="*/ 9661 w 9832"/>
                  <a:gd name="connsiteY1873" fmla="*/ 2426 h 10000"/>
                  <a:gd name="connsiteX1874" fmla="*/ 9654 w 9832"/>
                  <a:gd name="connsiteY1874" fmla="*/ 2438 h 10000"/>
                  <a:gd name="connsiteX1875" fmla="*/ 9639 w 9832"/>
                  <a:gd name="connsiteY1875" fmla="*/ 2447 h 10000"/>
                  <a:gd name="connsiteX1876" fmla="*/ 9621 w 9832"/>
                  <a:gd name="connsiteY1876" fmla="*/ 2457 h 10000"/>
                  <a:gd name="connsiteX1877" fmla="*/ 9599 w 9832"/>
                  <a:gd name="connsiteY1877" fmla="*/ 2481 h 10000"/>
                  <a:gd name="connsiteX1878" fmla="*/ 9582 w 9832"/>
                  <a:gd name="connsiteY1878" fmla="*/ 2500 h 10000"/>
                  <a:gd name="connsiteX1879" fmla="*/ 9568 w 9832"/>
                  <a:gd name="connsiteY1879" fmla="*/ 2515 h 10000"/>
                  <a:gd name="connsiteX1880" fmla="*/ 9545 w 9832"/>
                  <a:gd name="connsiteY1880" fmla="*/ 2537 h 10000"/>
                  <a:gd name="connsiteX1881" fmla="*/ 9530 w 9832"/>
                  <a:gd name="connsiteY1881" fmla="*/ 2562 h 10000"/>
                  <a:gd name="connsiteX1882" fmla="*/ 9520 w 9832"/>
                  <a:gd name="connsiteY1882" fmla="*/ 2574 h 10000"/>
                  <a:gd name="connsiteX1883" fmla="*/ 9515 w 9832"/>
                  <a:gd name="connsiteY1883" fmla="*/ 2580 h 10000"/>
                  <a:gd name="connsiteX1884" fmla="*/ 9502 w 9832"/>
                  <a:gd name="connsiteY1884" fmla="*/ 2580 h 10000"/>
                  <a:gd name="connsiteX1885" fmla="*/ 9493 w 9832"/>
                  <a:gd name="connsiteY1885" fmla="*/ 2574 h 10000"/>
                  <a:gd name="connsiteX1886" fmla="*/ 9480 w 9832"/>
                  <a:gd name="connsiteY1886" fmla="*/ 2593 h 10000"/>
                  <a:gd name="connsiteX1887" fmla="*/ 9473 w 9832"/>
                  <a:gd name="connsiteY1887" fmla="*/ 2618 h 10000"/>
                  <a:gd name="connsiteX1888" fmla="*/ 9465 w 9832"/>
                  <a:gd name="connsiteY1888" fmla="*/ 2642 h 10000"/>
                  <a:gd name="connsiteX1889" fmla="*/ 9460 w 9832"/>
                  <a:gd name="connsiteY1889" fmla="*/ 2664 h 10000"/>
                  <a:gd name="connsiteX1890" fmla="*/ 9458 w 9832"/>
                  <a:gd name="connsiteY1890" fmla="*/ 2692 h 10000"/>
                  <a:gd name="connsiteX1891" fmla="*/ 9460 w 9832"/>
                  <a:gd name="connsiteY1891" fmla="*/ 2717 h 10000"/>
                  <a:gd name="connsiteX1892" fmla="*/ 9465 w 9832"/>
                  <a:gd name="connsiteY1892" fmla="*/ 2735 h 10000"/>
                  <a:gd name="connsiteX1893" fmla="*/ 9470 w 9832"/>
                  <a:gd name="connsiteY1893" fmla="*/ 2760 h 10000"/>
                  <a:gd name="connsiteX1894" fmla="*/ 9465 w 9832"/>
                  <a:gd name="connsiteY1894" fmla="*/ 2788 h 10000"/>
                  <a:gd name="connsiteX1895" fmla="*/ 9460 w 9832"/>
                  <a:gd name="connsiteY1895" fmla="*/ 2816 h 10000"/>
                  <a:gd name="connsiteX1896" fmla="*/ 9458 w 9832"/>
                  <a:gd name="connsiteY1896" fmla="*/ 2850 h 10000"/>
                  <a:gd name="connsiteX1897" fmla="*/ 9455 w 9832"/>
                  <a:gd name="connsiteY1897" fmla="*/ 2881 h 10000"/>
                  <a:gd name="connsiteX1898" fmla="*/ 9453 w 9832"/>
                  <a:gd name="connsiteY1898" fmla="*/ 2905 h 10000"/>
                  <a:gd name="connsiteX1899" fmla="*/ 9468 w 9832"/>
                  <a:gd name="connsiteY1899" fmla="*/ 2924 h 10000"/>
                  <a:gd name="connsiteX1900" fmla="*/ 9480 w 9832"/>
                  <a:gd name="connsiteY1900" fmla="*/ 2939 h 10000"/>
                  <a:gd name="connsiteX1901" fmla="*/ 9483 w 9832"/>
                  <a:gd name="connsiteY1901" fmla="*/ 2958 h 10000"/>
                  <a:gd name="connsiteX1902" fmla="*/ 9480 w 9832"/>
                  <a:gd name="connsiteY1902" fmla="*/ 2976 h 10000"/>
                  <a:gd name="connsiteX1903" fmla="*/ 9480 w 9832"/>
                  <a:gd name="connsiteY1903" fmla="*/ 3004 h 10000"/>
                  <a:gd name="connsiteX1904" fmla="*/ 9478 w 9832"/>
                  <a:gd name="connsiteY1904" fmla="*/ 3032 h 10000"/>
                  <a:gd name="connsiteX1905" fmla="*/ 9473 w 9832"/>
                  <a:gd name="connsiteY1905" fmla="*/ 3085 h 10000"/>
                  <a:gd name="connsiteX1906" fmla="*/ 9465 w 9832"/>
                  <a:gd name="connsiteY1906" fmla="*/ 3113 h 10000"/>
                  <a:gd name="connsiteX1907" fmla="*/ 9460 w 9832"/>
                  <a:gd name="connsiteY1907" fmla="*/ 3131 h 10000"/>
                  <a:gd name="connsiteX1908" fmla="*/ 9447 w 9832"/>
                  <a:gd name="connsiteY1908" fmla="*/ 3156 h 10000"/>
                  <a:gd name="connsiteX1909" fmla="*/ 9437 w 9832"/>
                  <a:gd name="connsiteY1909" fmla="*/ 3187 h 10000"/>
                  <a:gd name="connsiteX1910" fmla="*/ 9431 w 9832"/>
                  <a:gd name="connsiteY1910" fmla="*/ 3205 h 10000"/>
                  <a:gd name="connsiteX1911" fmla="*/ 9406 w 9832"/>
                  <a:gd name="connsiteY1911" fmla="*/ 3239 h 10000"/>
                  <a:gd name="connsiteX1912" fmla="*/ 9390 w 9832"/>
                  <a:gd name="connsiteY1912" fmla="*/ 3267 h 10000"/>
                  <a:gd name="connsiteX1913" fmla="*/ 9375 w 9832"/>
                  <a:gd name="connsiteY1913" fmla="*/ 3292 h 10000"/>
                  <a:gd name="connsiteX1914" fmla="*/ 9364 w 9832"/>
                  <a:gd name="connsiteY1914" fmla="*/ 3304 h 10000"/>
                  <a:gd name="connsiteX1915" fmla="*/ 9351 w 9832"/>
                  <a:gd name="connsiteY1915" fmla="*/ 3314 h 10000"/>
                  <a:gd name="connsiteX1916" fmla="*/ 9346 w 9832"/>
                  <a:gd name="connsiteY1916" fmla="*/ 3320 h 10000"/>
                  <a:gd name="connsiteX1917" fmla="*/ 9346 w 9832"/>
                  <a:gd name="connsiteY1917" fmla="*/ 3323 h 10000"/>
                  <a:gd name="connsiteX1918" fmla="*/ 9339 w 9832"/>
                  <a:gd name="connsiteY1918" fmla="*/ 3329 h 10000"/>
                  <a:gd name="connsiteX1919" fmla="*/ 9318 w 9832"/>
                  <a:gd name="connsiteY1919" fmla="*/ 3342 h 10000"/>
                  <a:gd name="connsiteX1920" fmla="*/ 9297 w 9832"/>
                  <a:gd name="connsiteY1920" fmla="*/ 3357 h 10000"/>
                  <a:gd name="connsiteX1921" fmla="*/ 9279 w 9832"/>
                  <a:gd name="connsiteY1921" fmla="*/ 3366 h 10000"/>
                  <a:gd name="connsiteX1922" fmla="*/ 9261 w 9832"/>
                  <a:gd name="connsiteY1922" fmla="*/ 3376 h 10000"/>
                  <a:gd name="connsiteX1923" fmla="*/ 9241 w 9832"/>
                  <a:gd name="connsiteY1923" fmla="*/ 3385 h 10000"/>
                  <a:gd name="connsiteX1924" fmla="*/ 9230 w 9832"/>
                  <a:gd name="connsiteY1924" fmla="*/ 3391 h 10000"/>
                  <a:gd name="connsiteX1925" fmla="*/ 9223 w 9832"/>
                  <a:gd name="connsiteY1925" fmla="*/ 3394 h 10000"/>
                  <a:gd name="connsiteX1926" fmla="*/ 9204 w 9832"/>
                  <a:gd name="connsiteY1926" fmla="*/ 3382 h 10000"/>
                  <a:gd name="connsiteX1927" fmla="*/ 9098 w 9832"/>
                  <a:gd name="connsiteY1927" fmla="*/ 3456 h 10000"/>
                  <a:gd name="connsiteX1928" fmla="*/ 9094 w 9832"/>
                  <a:gd name="connsiteY1928" fmla="*/ 3475 h 10000"/>
                  <a:gd name="connsiteX1929" fmla="*/ 9090 w 9832"/>
                  <a:gd name="connsiteY1929" fmla="*/ 3499 h 10000"/>
                  <a:gd name="connsiteX1930" fmla="*/ 9088 w 9832"/>
                  <a:gd name="connsiteY1930" fmla="*/ 3518 h 10000"/>
                  <a:gd name="connsiteX1931" fmla="*/ 9085 w 9832"/>
                  <a:gd name="connsiteY1931" fmla="*/ 3530 h 10000"/>
                  <a:gd name="connsiteX1932" fmla="*/ 9080 w 9832"/>
                  <a:gd name="connsiteY1932" fmla="*/ 3555 h 10000"/>
                  <a:gd name="connsiteX1933" fmla="*/ 9080 w 9832"/>
                  <a:gd name="connsiteY1933" fmla="*/ 3583 h 10000"/>
                  <a:gd name="connsiteX1934" fmla="*/ 9085 w 9832"/>
                  <a:gd name="connsiteY1934" fmla="*/ 3601 h 10000"/>
                  <a:gd name="connsiteX1935" fmla="*/ 9090 w 9832"/>
                  <a:gd name="connsiteY1935" fmla="*/ 3626 h 10000"/>
                  <a:gd name="connsiteX1936" fmla="*/ 9098 w 9832"/>
                  <a:gd name="connsiteY1936" fmla="*/ 3654 h 10000"/>
                  <a:gd name="connsiteX1937" fmla="*/ 9104 w 9832"/>
                  <a:gd name="connsiteY1937" fmla="*/ 3676 h 10000"/>
                  <a:gd name="connsiteX1938" fmla="*/ 9109 w 9832"/>
                  <a:gd name="connsiteY1938" fmla="*/ 3700 h 10000"/>
                  <a:gd name="connsiteX1939" fmla="*/ 9114 w 9832"/>
                  <a:gd name="connsiteY1939" fmla="*/ 3719 h 10000"/>
                  <a:gd name="connsiteX1940" fmla="*/ 9117 w 9832"/>
                  <a:gd name="connsiteY1940" fmla="*/ 3744 h 10000"/>
                  <a:gd name="connsiteX1941" fmla="*/ 9122 w 9832"/>
                  <a:gd name="connsiteY1941" fmla="*/ 3756 h 10000"/>
                  <a:gd name="connsiteX1942" fmla="*/ 9122 w 9832"/>
                  <a:gd name="connsiteY1942" fmla="*/ 3765 h 10000"/>
                  <a:gd name="connsiteX1943" fmla="*/ 9140 w 9832"/>
                  <a:gd name="connsiteY1943" fmla="*/ 3781 h 10000"/>
                  <a:gd name="connsiteX1944" fmla="*/ 9152 w 9832"/>
                  <a:gd name="connsiteY1944" fmla="*/ 3790 h 10000"/>
                  <a:gd name="connsiteX1945" fmla="*/ 9169 w 9832"/>
                  <a:gd name="connsiteY1945" fmla="*/ 3809 h 10000"/>
                  <a:gd name="connsiteX1946" fmla="*/ 9184 w 9832"/>
                  <a:gd name="connsiteY1946" fmla="*/ 3827 h 10000"/>
                  <a:gd name="connsiteX1947" fmla="*/ 9202 w 9832"/>
                  <a:gd name="connsiteY1947" fmla="*/ 3855 h 10000"/>
                  <a:gd name="connsiteX1948" fmla="*/ 9217 w 9832"/>
                  <a:gd name="connsiteY1948" fmla="*/ 3880 h 10000"/>
                  <a:gd name="connsiteX1949" fmla="*/ 9230 w 9832"/>
                  <a:gd name="connsiteY1949" fmla="*/ 3902 h 10000"/>
                  <a:gd name="connsiteX1950" fmla="*/ 9241 w 9832"/>
                  <a:gd name="connsiteY1950" fmla="*/ 3926 h 10000"/>
                  <a:gd name="connsiteX1951" fmla="*/ 9249 w 9832"/>
                  <a:gd name="connsiteY1951" fmla="*/ 3960 h 10000"/>
                  <a:gd name="connsiteX1952" fmla="*/ 9254 w 9832"/>
                  <a:gd name="connsiteY1952" fmla="*/ 3988 h 10000"/>
                  <a:gd name="connsiteX1953" fmla="*/ 9256 w 9832"/>
                  <a:gd name="connsiteY1953" fmla="*/ 4025 h 10000"/>
                  <a:gd name="connsiteX1954" fmla="*/ 9259 w 9832"/>
                  <a:gd name="connsiteY1954" fmla="*/ 4041 h 10000"/>
                  <a:gd name="connsiteX1955" fmla="*/ 9261 w 9832"/>
                  <a:gd name="connsiteY1955" fmla="*/ 4063 h 10000"/>
                  <a:gd name="connsiteX1956" fmla="*/ 9266 w 9832"/>
                  <a:gd name="connsiteY1956" fmla="*/ 4081 h 10000"/>
                  <a:gd name="connsiteX1957" fmla="*/ 9276 w 9832"/>
                  <a:gd name="connsiteY1957" fmla="*/ 4100 h 10000"/>
                  <a:gd name="connsiteX1958" fmla="*/ 9287 w 9832"/>
                  <a:gd name="connsiteY1958" fmla="*/ 4109 h 10000"/>
                  <a:gd name="connsiteX1959" fmla="*/ 9302 w 9832"/>
                  <a:gd name="connsiteY1959" fmla="*/ 4118 h 10000"/>
                  <a:gd name="connsiteX1960" fmla="*/ 9316 w 9832"/>
                  <a:gd name="connsiteY1960" fmla="*/ 4127 h 10000"/>
                  <a:gd name="connsiteX1961" fmla="*/ 9331 w 9832"/>
                  <a:gd name="connsiteY1961" fmla="*/ 4143 h 10000"/>
                  <a:gd name="connsiteX1962" fmla="*/ 9349 w 9832"/>
                  <a:gd name="connsiteY1962" fmla="*/ 4158 h 10000"/>
                  <a:gd name="connsiteX1963" fmla="*/ 9355 w 9832"/>
                  <a:gd name="connsiteY1963" fmla="*/ 4171 h 10000"/>
                  <a:gd name="connsiteX1964" fmla="*/ 9360 w 9832"/>
                  <a:gd name="connsiteY1964" fmla="*/ 4196 h 10000"/>
                  <a:gd name="connsiteX1965" fmla="*/ 9365 w 9832"/>
                  <a:gd name="connsiteY1965" fmla="*/ 4217 h 10000"/>
                  <a:gd name="connsiteX1966" fmla="*/ 9369 w 9832"/>
                  <a:gd name="connsiteY1966" fmla="*/ 4233 h 10000"/>
                  <a:gd name="connsiteX1967" fmla="*/ 9365 w 9832"/>
                  <a:gd name="connsiteY1967" fmla="*/ 4251 h 10000"/>
                  <a:gd name="connsiteX1968" fmla="*/ 9359 w 9832"/>
                  <a:gd name="connsiteY1968" fmla="*/ 4261 h 10000"/>
                  <a:gd name="connsiteX1969" fmla="*/ 9339 w 9832"/>
                  <a:gd name="connsiteY1969" fmla="*/ 4279 h 10000"/>
                  <a:gd name="connsiteX1970" fmla="*/ 9326 w 9832"/>
                  <a:gd name="connsiteY1970" fmla="*/ 4295 h 10000"/>
                  <a:gd name="connsiteX1971" fmla="*/ 9313 w 9832"/>
                  <a:gd name="connsiteY1971" fmla="*/ 4295 h 10000"/>
                  <a:gd name="connsiteX1972" fmla="*/ 9307 w 9832"/>
                  <a:gd name="connsiteY1972" fmla="*/ 4288 h 10000"/>
                  <a:gd name="connsiteX1973" fmla="*/ 9298 w 9832"/>
                  <a:gd name="connsiteY1973" fmla="*/ 4279 h 10000"/>
                  <a:gd name="connsiteX1974" fmla="*/ 9254 w 9832"/>
                  <a:gd name="connsiteY1974" fmla="*/ 4307 h 10000"/>
                  <a:gd name="connsiteX1975" fmla="*/ 9251 w 9832"/>
                  <a:gd name="connsiteY1975" fmla="*/ 4341 h 10000"/>
                  <a:gd name="connsiteX1976" fmla="*/ 9251 w 9832"/>
                  <a:gd name="connsiteY1976" fmla="*/ 4387 h 10000"/>
                  <a:gd name="connsiteX1977" fmla="*/ 9251 w 9832"/>
                  <a:gd name="connsiteY1977" fmla="*/ 4421 h 10000"/>
                  <a:gd name="connsiteX1978" fmla="*/ 9251 w 9832"/>
                  <a:gd name="connsiteY1978" fmla="*/ 4452 h 10000"/>
                  <a:gd name="connsiteX1979" fmla="*/ 9251 w 9832"/>
                  <a:gd name="connsiteY1979" fmla="*/ 4477 h 10000"/>
                  <a:gd name="connsiteX1980" fmla="*/ 9251 w 9832"/>
                  <a:gd name="connsiteY1980" fmla="*/ 4502 h 10000"/>
                  <a:gd name="connsiteX1981" fmla="*/ 9251 w 9832"/>
                  <a:gd name="connsiteY1981" fmla="*/ 4524 h 10000"/>
                  <a:gd name="connsiteX1982" fmla="*/ 9251 w 9832"/>
                  <a:gd name="connsiteY1982" fmla="*/ 4542 h 10000"/>
                  <a:gd name="connsiteX1983" fmla="*/ 9249 w 9832"/>
                  <a:gd name="connsiteY1983" fmla="*/ 4551 h 10000"/>
                  <a:gd name="connsiteX1984" fmla="*/ 9246 w 9832"/>
                  <a:gd name="connsiteY1984" fmla="*/ 4561 h 10000"/>
                  <a:gd name="connsiteX1985" fmla="*/ 9259 w 9832"/>
                  <a:gd name="connsiteY1985" fmla="*/ 4613 h 10000"/>
                  <a:gd name="connsiteX1986" fmla="*/ 9271 w 9832"/>
                  <a:gd name="connsiteY1986" fmla="*/ 4660 h 10000"/>
                  <a:gd name="connsiteX1987" fmla="*/ 9276 w 9832"/>
                  <a:gd name="connsiteY1987" fmla="*/ 4691 h 10000"/>
                  <a:gd name="connsiteX1988" fmla="*/ 9280 w 9832"/>
                  <a:gd name="connsiteY1988" fmla="*/ 4694 h 10000"/>
                  <a:gd name="connsiteX1989" fmla="*/ 9556 w 9832"/>
                  <a:gd name="connsiteY1989" fmla="*/ 4629 h 10000"/>
                  <a:gd name="connsiteX1990" fmla="*/ 9559 w 9832"/>
                  <a:gd name="connsiteY1990" fmla="*/ 4638 h 10000"/>
                  <a:gd name="connsiteX1991" fmla="*/ 9564 w 9832"/>
                  <a:gd name="connsiteY1991" fmla="*/ 4678 h 10000"/>
                  <a:gd name="connsiteX1992" fmla="*/ 9569 w 9832"/>
                  <a:gd name="connsiteY1992" fmla="*/ 4718 h 10000"/>
                  <a:gd name="connsiteX1993" fmla="*/ 9587 w 9832"/>
                  <a:gd name="connsiteY1993" fmla="*/ 4821 h 10000"/>
                  <a:gd name="connsiteX1994" fmla="*/ 9584 w 9832"/>
                  <a:gd name="connsiteY1994" fmla="*/ 4830 h 10000"/>
                  <a:gd name="connsiteX1995" fmla="*/ 9582 w 9832"/>
                  <a:gd name="connsiteY1995" fmla="*/ 4845 h 10000"/>
                  <a:gd name="connsiteX1996" fmla="*/ 9579 w 9832"/>
                  <a:gd name="connsiteY1996" fmla="*/ 4858 h 10000"/>
                  <a:gd name="connsiteX1997" fmla="*/ 9579 w 9832"/>
                  <a:gd name="connsiteY1997" fmla="*/ 4873 h 10000"/>
                  <a:gd name="connsiteX1998" fmla="*/ 9577 w 9832"/>
                  <a:gd name="connsiteY1998" fmla="*/ 4886 h 10000"/>
                  <a:gd name="connsiteX1999" fmla="*/ 9574 w 9832"/>
                  <a:gd name="connsiteY1999" fmla="*/ 4895 h 10000"/>
                  <a:gd name="connsiteX2000" fmla="*/ 9573 w 9832"/>
                  <a:gd name="connsiteY2000" fmla="*/ 4910 h 10000"/>
                  <a:gd name="connsiteX2001" fmla="*/ 9574 w 9832"/>
                  <a:gd name="connsiteY2001" fmla="*/ 4944 h 10000"/>
                  <a:gd name="connsiteX2002" fmla="*/ 9573 w 9832"/>
                  <a:gd name="connsiteY2002" fmla="*/ 4963 h 10000"/>
                  <a:gd name="connsiteX2003" fmla="*/ 9569 w 9832"/>
                  <a:gd name="connsiteY2003" fmla="*/ 4972 h 10000"/>
                  <a:gd name="connsiteX2004" fmla="*/ 9564 w 9832"/>
                  <a:gd name="connsiteY2004" fmla="*/ 4981 h 10000"/>
                  <a:gd name="connsiteX2005" fmla="*/ 9564 w 9832"/>
                  <a:gd name="connsiteY2005" fmla="*/ 5019 h 10000"/>
                  <a:gd name="connsiteX2006" fmla="*/ 9568 w 9832"/>
                  <a:gd name="connsiteY2006" fmla="*/ 5037 h 10000"/>
                  <a:gd name="connsiteX2007" fmla="*/ 9569 w 9832"/>
                  <a:gd name="connsiteY2007" fmla="*/ 5053 h 10000"/>
                  <a:gd name="connsiteX2008" fmla="*/ 9470 w 9832"/>
                  <a:gd name="connsiteY2008" fmla="*/ 5306 h 10000"/>
                  <a:gd name="connsiteX2009" fmla="*/ 9463 w 9832"/>
                  <a:gd name="connsiteY2009" fmla="*/ 5309 h 10000"/>
                  <a:gd name="connsiteX2010" fmla="*/ 9455 w 9832"/>
                  <a:gd name="connsiteY2010" fmla="*/ 5309 h 10000"/>
                  <a:gd name="connsiteX2011" fmla="*/ 9435 w 9832"/>
                  <a:gd name="connsiteY2011" fmla="*/ 5309 h 10000"/>
                  <a:gd name="connsiteX2012" fmla="*/ 9413 w 9832"/>
                  <a:gd name="connsiteY2012" fmla="*/ 5306 h 10000"/>
                  <a:gd name="connsiteX2013" fmla="*/ 9396 w 9832"/>
                  <a:gd name="connsiteY2013" fmla="*/ 5306 h 10000"/>
                  <a:gd name="connsiteX2014" fmla="*/ 9375 w 9832"/>
                  <a:gd name="connsiteY2014" fmla="*/ 5300 h 10000"/>
                  <a:gd name="connsiteX2015" fmla="*/ 9359 w 9832"/>
                  <a:gd name="connsiteY2015" fmla="*/ 5291 h 10000"/>
                  <a:gd name="connsiteX2016" fmla="*/ 9339 w 9832"/>
                  <a:gd name="connsiteY2016" fmla="*/ 5282 h 10000"/>
                  <a:gd name="connsiteX2017" fmla="*/ 9331 w 9832"/>
                  <a:gd name="connsiteY2017" fmla="*/ 5291 h 10000"/>
                  <a:gd name="connsiteX2018" fmla="*/ 9307 w 9832"/>
                  <a:gd name="connsiteY2018" fmla="*/ 5316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  <a:cxn ang="0">
                    <a:pos x="connsiteX1171" y="connsiteY1171"/>
                  </a:cxn>
                  <a:cxn ang="0">
                    <a:pos x="connsiteX1172" y="connsiteY1172"/>
                  </a:cxn>
                  <a:cxn ang="0">
                    <a:pos x="connsiteX1173" y="connsiteY1173"/>
                  </a:cxn>
                  <a:cxn ang="0">
                    <a:pos x="connsiteX1174" y="connsiteY1174"/>
                  </a:cxn>
                  <a:cxn ang="0">
                    <a:pos x="connsiteX1175" y="connsiteY1175"/>
                  </a:cxn>
                  <a:cxn ang="0">
                    <a:pos x="connsiteX1176" y="connsiteY1176"/>
                  </a:cxn>
                  <a:cxn ang="0">
                    <a:pos x="connsiteX1177" y="connsiteY1177"/>
                  </a:cxn>
                  <a:cxn ang="0">
                    <a:pos x="connsiteX1178" y="connsiteY1178"/>
                  </a:cxn>
                  <a:cxn ang="0">
                    <a:pos x="connsiteX1179" y="connsiteY1179"/>
                  </a:cxn>
                  <a:cxn ang="0">
                    <a:pos x="connsiteX1180" y="connsiteY1180"/>
                  </a:cxn>
                  <a:cxn ang="0">
                    <a:pos x="connsiteX1181" y="connsiteY1181"/>
                  </a:cxn>
                  <a:cxn ang="0">
                    <a:pos x="connsiteX1182" y="connsiteY1182"/>
                  </a:cxn>
                  <a:cxn ang="0">
                    <a:pos x="connsiteX1183" y="connsiteY1183"/>
                  </a:cxn>
                  <a:cxn ang="0">
                    <a:pos x="connsiteX1184" y="connsiteY1184"/>
                  </a:cxn>
                  <a:cxn ang="0">
                    <a:pos x="connsiteX1185" y="connsiteY1185"/>
                  </a:cxn>
                  <a:cxn ang="0">
                    <a:pos x="connsiteX1186" y="connsiteY1186"/>
                  </a:cxn>
                  <a:cxn ang="0">
                    <a:pos x="connsiteX1187" y="connsiteY1187"/>
                  </a:cxn>
                  <a:cxn ang="0">
                    <a:pos x="connsiteX1188" y="connsiteY1188"/>
                  </a:cxn>
                  <a:cxn ang="0">
                    <a:pos x="connsiteX1189" y="connsiteY1189"/>
                  </a:cxn>
                  <a:cxn ang="0">
                    <a:pos x="connsiteX1190" y="connsiteY1190"/>
                  </a:cxn>
                  <a:cxn ang="0">
                    <a:pos x="connsiteX1191" y="connsiteY1191"/>
                  </a:cxn>
                  <a:cxn ang="0">
                    <a:pos x="connsiteX1192" y="connsiteY1192"/>
                  </a:cxn>
                  <a:cxn ang="0">
                    <a:pos x="connsiteX1193" y="connsiteY1193"/>
                  </a:cxn>
                  <a:cxn ang="0">
                    <a:pos x="connsiteX1194" y="connsiteY1194"/>
                  </a:cxn>
                  <a:cxn ang="0">
                    <a:pos x="connsiteX1195" y="connsiteY1195"/>
                  </a:cxn>
                  <a:cxn ang="0">
                    <a:pos x="connsiteX1196" y="connsiteY1196"/>
                  </a:cxn>
                  <a:cxn ang="0">
                    <a:pos x="connsiteX1197" y="connsiteY1197"/>
                  </a:cxn>
                  <a:cxn ang="0">
                    <a:pos x="connsiteX1198" y="connsiteY1198"/>
                  </a:cxn>
                  <a:cxn ang="0">
                    <a:pos x="connsiteX1199" y="connsiteY1199"/>
                  </a:cxn>
                  <a:cxn ang="0">
                    <a:pos x="connsiteX1200" y="connsiteY1200"/>
                  </a:cxn>
                  <a:cxn ang="0">
                    <a:pos x="connsiteX1201" y="connsiteY1201"/>
                  </a:cxn>
                  <a:cxn ang="0">
                    <a:pos x="connsiteX1202" y="connsiteY1202"/>
                  </a:cxn>
                  <a:cxn ang="0">
                    <a:pos x="connsiteX1203" y="connsiteY1203"/>
                  </a:cxn>
                  <a:cxn ang="0">
                    <a:pos x="connsiteX1204" y="connsiteY1204"/>
                  </a:cxn>
                  <a:cxn ang="0">
                    <a:pos x="connsiteX1205" y="connsiteY1205"/>
                  </a:cxn>
                  <a:cxn ang="0">
                    <a:pos x="connsiteX1206" y="connsiteY1206"/>
                  </a:cxn>
                  <a:cxn ang="0">
                    <a:pos x="connsiteX1207" y="connsiteY1207"/>
                  </a:cxn>
                  <a:cxn ang="0">
                    <a:pos x="connsiteX1208" y="connsiteY1208"/>
                  </a:cxn>
                  <a:cxn ang="0">
                    <a:pos x="connsiteX1209" y="connsiteY1209"/>
                  </a:cxn>
                  <a:cxn ang="0">
                    <a:pos x="connsiteX1210" y="connsiteY1210"/>
                  </a:cxn>
                  <a:cxn ang="0">
                    <a:pos x="connsiteX1211" y="connsiteY1211"/>
                  </a:cxn>
                  <a:cxn ang="0">
                    <a:pos x="connsiteX1212" y="connsiteY1212"/>
                  </a:cxn>
                  <a:cxn ang="0">
                    <a:pos x="connsiteX1213" y="connsiteY1213"/>
                  </a:cxn>
                  <a:cxn ang="0">
                    <a:pos x="connsiteX1214" y="connsiteY1214"/>
                  </a:cxn>
                  <a:cxn ang="0">
                    <a:pos x="connsiteX1215" y="connsiteY1215"/>
                  </a:cxn>
                  <a:cxn ang="0">
                    <a:pos x="connsiteX1216" y="connsiteY1216"/>
                  </a:cxn>
                  <a:cxn ang="0">
                    <a:pos x="connsiteX1217" y="connsiteY1217"/>
                  </a:cxn>
                  <a:cxn ang="0">
                    <a:pos x="connsiteX1218" y="connsiteY1218"/>
                  </a:cxn>
                  <a:cxn ang="0">
                    <a:pos x="connsiteX1219" y="connsiteY1219"/>
                  </a:cxn>
                  <a:cxn ang="0">
                    <a:pos x="connsiteX1220" y="connsiteY1220"/>
                  </a:cxn>
                  <a:cxn ang="0">
                    <a:pos x="connsiteX1221" y="connsiteY1221"/>
                  </a:cxn>
                  <a:cxn ang="0">
                    <a:pos x="connsiteX1222" y="connsiteY1222"/>
                  </a:cxn>
                  <a:cxn ang="0">
                    <a:pos x="connsiteX1223" y="connsiteY1223"/>
                  </a:cxn>
                  <a:cxn ang="0">
                    <a:pos x="connsiteX1224" y="connsiteY1224"/>
                  </a:cxn>
                  <a:cxn ang="0">
                    <a:pos x="connsiteX1225" y="connsiteY1225"/>
                  </a:cxn>
                  <a:cxn ang="0">
                    <a:pos x="connsiteX1226" y="connsiteY1226"/>
                  </a:cxn>
                  <a:cxn ang="0">
                    <a:pos x="connsiteX1227" y="connsiteY1227"/>
                  </a:cxn>
                  <a:cxn ang="0">
                    <a:pos x="connsiteX1228" y="connsiteY1228"/>
                  </a:cxn>
                  <a:cxn ang="0">
                    <a:pos x="connsiteX1229" y="connsiteY1229"/>
                  </a:cxn>
                  <a:cxn ang="0">
                    <a:pos x="connsiteX1230" y="connsiteY1230"/>
                  </a:cxn>
                  <a:cxn ang="0">
                    <a:pos x="connsiteX1231" y="connsiteY1231"/>
                  </a:cxn>
                  <a:cxn ang="0">
                    <a:pos x="connsiteX1232" y="connsiteY1232"/>
                  </a:cxn>
                  <a:cxn ang="0">
                    <a:pos x="connsiteX1233" y="connsiteY1233"/>
                  </a:cxn>
                  <a:cxn ang="0">
                    <a:pos x="connsiteX1234" y="connsiteY1234"/>
                  </a:cxn>
                  <a:cxn ang="0">
                    <a:pos x="connsiteX1235" y="connsiteY1235"/>
                  </a:cxn>
                  <a:cxn ang="0">
                    <a:pos x="connsiteX1236" y="connsiteY1236"/>
                  </a:cxn>
                  <a:cxn ang="0">
                    <a:pos x="connsiteX1237" y="connsiteY1237"/>
                  </a:cxn>
                  <a:cxn ang="0">
                    <a:pos x="connsiteX1238" y="connsiteY1238"/>
                  </a:cxn>
                  <a:cxn ang="0">
                    <a:pos x="connsiteX1239" y="connsiteY1239"/>
                  </a:cxn>
                  <a:cxn ang="0">
                    <a:pos x="connsiteX1240" y="connsiteY1240"/>
                  </a:cxn>
                  <a:cxn ang="0">
                    <a:pos x="connsiteX1241" y="connsiteY1241"/>
                  </a:cxn>
                  <a:cxn ang="0">
                    <a:pos x="connsiteX1242" y="connsiteY1242"/>
                  </a:cxn>
                  <a:cxn ang="0">
                    <a:pos x="connsiteX1243" y="connsiteY1243"/>
                  </a:cxn>
                  <a:cxn ang="0">
                    <a:pos x="connsiteX1244" y="connsiteY1244"/>
                  </a:cxn>
                  <a:cxn ang="0">
                    <a:pos x="connsiteX1245" y="connsiteY1245"/>
                  </a:cxn>
                  <a:cxn ang="0">
                    <a:pos x="connsiteX1246" y="connsiteY1246"/>
                  </a:cxn>
                  <a:cxn ang="0">
                    <a:pos x="connsiteX1247" y="connsiteY1247"/>
                  </a:cxn>
                  <a:cxn ang="0">
                    <a:pos x="connsiteX1248" y="connsiteY1248"/>
                  </a:cxn>
                  <a:cxn ang="0">
                    <a:pos x="connsiteX1249" y="connsiteY1249"/>
                  </a:cxn>
                  <a:cxn ang="0">
                    <a:pos x="connsiteX1250" y="connsiteY1250"/>
                  </a:cxn>
                  <a:cxn ang="0">
                    <a:pos x="connsiteX1251" y="connsiteY1251"/>
                  </a:cxn>
                  <a:cxn ang="0">
                    <a:pos x="connsiteX1252" y="connsiteY1252"/>
                  </a:cxn>
                  <a:cxn ang="0">
                    <a:pos x="connsiteX1253" y="connsiteY1253"/>
                  </a:cxn>
                  <a:cxn ang="0">
                    <a:pos x="connsiteX1254" y="connsiteY1254"/>
                  </a:cxn>
                  <a:cxn ang="0">
                    <a:pos x="connsiteX1255" y="connsiteY1255"/>
                  </a:cxn>
                  <a:cxn ang="0">
                    <a:pos x="connsiteX1256" y="connsiteY1256"/>
                  </a:cxn>
                  <a:cxn ang="0">
                    <a:pos x="connsiteX1257" y="connsiteY1257"/>
                  </a:cxn>
                  <a:cxn ang="0">
                    <a:pos x="connsiteX1258" y="connsiteY1258"/>
                  </a:cxn>
                  <a:cxn ang="0">
                    <a:pos x="connsiteX1259" y="connsiteY1259"/>
                  </a:cxn>
                  <a:cxn ang="0">
                    <a:pos x="connsiteX1260" y="connsiteY1260"/>
                  </a:cxn>
                  <a:cxn ang="0">
                    <a:pos x="connsiteX1261" y="connsiteY1261"/>
                  </a:cxn>
                  <a:cxn ang="0">
                    <a:pos x="connsiteX1262" y="connsiteY1262"/>
                  </a:cxn>
                  <a:cxn ang="0">
                    <a:pos x="connsiteX1263" y="connsiteY1263"/>
                  </a:cxn>
                  <a:cxn ang="0">
                    <a:pos x="connsiteX1264" y="connsiteY1264"/>
                  </a:cxn>
                  <a:cxn ang="0">
                    <a:pos x="connsiteX1265" y="connsiteY1265"/>
                  </a:cxn>
                  <a:cxn ang="0">
                    <a:pos x="connsiteX1266" y="connsiteY1266"/>
                  </a:cxn>
                  <a:cxn ang="0">
                    <a:pos x="connsiteX1267" y="connsiteY1267"/>
                  </a:cxn>
                  <a:cxn ang="0">
                    <a:pos x="connsiteX1268" y="connsiteY1268"/>
                  </a:cxn>
                  <a:cxn ang="0">
                    <a:pos x="connsiteX1269" y="connsiteY1269"/>
                  </a:cxn>
                  <a:cxn ang="0">
                    <a:pos x="connsiteX1270" y="connsiteY1270"/>
                  </a:cxn>
                  <a:cxn ang="0">
                    <a:pos x="connsiteX1271" y="connsiteY1271"/>
                  </a:cxn>
                  <a:cxn ang="0">
                    <a:pos x="connsiteX1272" y="connsiteY1272"/>
                  </a:cxn>
                  <a:cxn ang="0">
                    <a:pos x="connsiteX1273" y="connsiteY1273"/>
                  </a:cxn>
                  <a:cxn ang="0">
                    <a:pos x="connsiteX1274" y="connsiteY1274"/>
                  </a:cxn>
                  <a:cxn ang="0">
                    <a:pos x="connsiteX1275" y="connsiteY1275"/>
                  </a:cxn>
                  <a:cxn ang="0">
                    <a:pos x="connsiteX1276" y="connsiteY1276"/>
                  </a:cxn>
                  <a:cxn ang="0">
                    <a:pos x="connsiteX1277" y="connsiteY1277"/>
                  </a:cxn>
                  <a:cxn ang="0">
                    <a:pos x="connsiteX1278" y="connsiteY1278"/>
                  </a:cxn>
                  <a:cxn ang="0">
                    <a:pos x="connsiteX1279" y="connsiteY1279"/>
                  </a:cxn>
                  <a:cxn ang="0">
                    <a:pos x="connsiteX1280" y="connsiteY1280"/>
                  </a:cxn>
                  <a:cxn ang="0">
                    <a:pos x="connsiteX1281" y="connsiteY1281"/>
                  </a:cxn>
                  <a:cxn ang="0">
                    <a:pos x="connsiteX1282" y="connsiteY1282"/>
                  </a:cxn>
                  <a:cxn ang="0">
                    <a:pos x="connsiteX1283" y="connsiteY1283"/>
                  </a:cxn>
                  <a:cxn ang="0">
                    <a:pos x="connsiteX1284" y="connsiteY1284"/>
                  </a:cxn>
                  <a:cxn ang="0">
                    <a:pos x="connsiteX1285" y="connsiteY1285"/>
                  </a:cxn>
                  <a:cxn ang="0">
                    <a:pos x="connsiteX1286" y="connsiteY1286"/>
                  </a:cxn>
                  <a:cxn ang="0">
                    <a:pos x="connsiteX1287" y="connsiteY1287"/>
                  </a:cxn>
                  <a:cxn ang="0">
                    <a:pos x="connsiteX1288" y="connsiteY1288"/>
                  </a:cxn>
                  <a:cxn ang="0">
                    <a:pos x="connsiteX1289" y="connsiteY1289"/>
                  </a:cxn>
                  <a:cxn ang="0">
                    <a:pos x="connsiteX1290" y="connsiteY1290"/>
                  </a:cxn>
                  <a:cxn ang="0">
                    <a:pos x="connsiteX1291" y="connsiteY1291"/>
                  </a:cxn>
                  <a:cxn ang="0">
                    <a:pos x="connsiteX1292" y="connsiteY1292"/>
                  </a:cxn>
                  <a:cxn ang="0">
                    <a:pos x="connsiteX1293" y="connsiteY1293"/>
                  </a:cxn>
                  <a:cxn ang="0">
                    <a:pos x="connsiteX1294" y="connsiteY1294"/>
                  </a:cxn>
                  <a:cxn ang="0">
                    <a:pos x="connsiteX1295" y="connsiteY1295"/>
                  </a:cxn>
                  <a:cxn ang="0">
                    <a:pos x="connsiteX1296" y="connsiteY1296"/>
                  </a:cxn>
                  <a:cxn ang="0">
                    <a:pos x="connsiteX1297" y="connsiteY1297"/>
                  </a:cxn>
                  <a:cxn ang="0">
                    <a:pos x="connsiteX1298" y="connsiteY1298"/>
                  </a:cxn>
                  <a:cxn ang="0">
                    <a:pos x="connsiteX1299" y="connsiteY1299"/>
                  </a:cxn>
                  <a:cxn ang="0">
                    <a:pos x="connsiteX1300" y="connsiteY1300"/>
                  </a:cxn>
                  <a:cxn ang="0">
                    <a:pos x="connsiteX1301" y="connsiteY1301"/>
                  </a:cxn>
                  <a:cxn ang="0">
                    <a:pos x="connsiteX1302" y="connsiteY1302"/>
                  </a:cxn>
                  <a:cxn ang="0">
                    <a:pos x="connsiteX1303" y="connsiteY1303"/>
                  </a:cxn>
                  <a:cxn ang="0">
                    <a:pos x="connsiteX1304" y="connsiteY1304"/>
                  </a:cxn>
                  <a:cxn ang="0">
                    <a:pos x="connsiteX1305" y="connsiteY1305"/>
                  </a:cxn>
                  <a:cxn ang="0">
                    <a:pos x="connsiteX1306" y="connsiteY1306"/>
                  </a:cxn>
                  <a:cxn ang="0">
                    <a:pos x="connsiteX1307" y="connsiteY1307"/>
                  </a:cxn>
                  <a:cxn ang="0">
                    <a:pos x="connsiteX1308" y="connsiteY1308"/>
                  </a:cxn>
                  <a:cxn ang="0">
                    <a:pos x="connsiteX1309" y="connsiteY1309"/>
                  </a:cxn>
                  <a:cxn ang="0">
                    <a:pos x="connsiteX1310" y="connsiteY1310"/>
                  </a:cxn>
                  <a:cxn ang="0">
                    <a:pos x="connsiteX1311" y="connsiteY1311"/>
                  </a:cxn>
                  <a:cxn ang="0">
                    <a:pos x="connsiteX1312" y="connsiteY1312"/>
                  </a:cxn>
                  <a:cxn ang="0">
                    <a:pos x="connsiteX1313" y="connsiteY1313"/>
                  </a:cxn>
                  <a:cxn ang="0">
                    <a:pos x="connsiteX1314" y="connsiteY1314"/>
                  </a:cxn>
                  <a:cxn ang="0">
                    <a:pos x="connsiteX1315" y="connsiteY1315"/>
                  </a:cxn>
                  <a:cxn ang="0">
                    <a:pos x="connsiteX1316" y="connsiteY1316"/>
                  </a:cxn>
                  <a:cxn ang="0">
                    <a:pos x="connsiteX1317" y="connsiteY1317"/>
                  </a:cxn>
                  <a:cxn ang="0">
                    <a:pos x="connsiteX1318" y="connsiteY1318"/>
                  </a:cxn>
                  <a:cxn ang="0">
                    <a:pos x="connsiteX1319" y="connsiteY1319"/>
                  </a:cxn>
                  <a:cxn ang="0">
                    <a:pos x="connsiteX1320" y="connsiteY1320"/>
                  </a:cxn>
                  <a:cxn ang="0">
                    <a:pos x="connsiteX1321" y="connsiteY1321"/>
                  </a:cxn>
                  <a:cxn ang="0">
                    <a:pos x="connsiteX1322" y="connsiteY1322"/>
                  </a:cxn>
                  <a:cxn ang="0">
                    <a:pos x="connsiteX1323" y="connsiteY1323"/>
                  </a:cxn>
                  <a:cxn ang="0">
                    <a:pos x="connsiteX1324" y="connsiteY1324"/>
                  </a:cxn>
                  <a:cxn ang="0">
                    <a:pos x="connsiteX1325" y="connsiteY1325"/>
                  </a:cxn>
                  <a:cxn ang="0">
                    <a:pos x="connsiteX1326" y="connsiteY1326"/>
                  </a:cxn>
                  <a:cxn ang="0">
                    <a:pos x="connsiteX1327" y="connsiteY1327"/>
                  </a:cxn>
                  <a:cxn ang="0">
                    <a:pos x="connsiteX1328" y="connsiteY1328"/>
                  </a:cxn>
                  <a:cxn ang="0">
                    <a:pos x="connsiteX1329" y="connsiteY1329"/>
                  </a:cxn>
                  <a:cxn ang="0">
                    <a:pos x="connsiteX1330" y="connsiteY1330"/>
                  </a:cxn>
                  <a:cxn ang="0">
                    <a:pos x="connsiteX1331" y="connsiteY1331"/>
                  </a:cxn>
                  <a:cxn ang="0">
                    <a:pos x="connsiteX1332" y="connsiteY1332"/>
                  </a:cxn>
                  <a:cxn ang="0">
                    <a:pos x="connsiteX1333" y="connsiteY1333"/>
                  </a:cxn>
                  <a:cxn ang="0">
                    <a:pos x="connsiteX1334" y="connsiteY1334"/>
                  </a:cxn>
                  <a:cxn ang="0">
                    <a:pos x="connsiteX1335" y="connsiteY1335"/>
                  </a:cxn>
                  <a:cxn ang="0">
                    <a:pos x="connsiteX1336" y="connsiteY1336"/>
                  </a:cxn>
                  <a:cxn ang="0">
                    <a:pos x="connsiteX1337" y="connsiteY1337"/>
                  </a:cxn>
                  <a:cxn ang="0">
                    <a:pos x="connsiteX1338" y="connsiteY1338"/>
                  </a:cxn>
                  <a:cxn ang="0">
                    <a:pos x="connsiteX1339" y="connsiteY1339"/>
                  </a:cxn>
                  <a:cxn ang="0">
                    <a:pos x="connsiteX1340" y="connsiteY1340"/>
                  </a:cxn>
                  <a:cxn ang="0">
                    <a:pos x="connsiteX1341" y="connsiteY1341"/>
                  </a:cxn>
                  <a:cxn ang="0">
                    <a:pos x="connsiteX1342" y="connsiteY1342"/>
                  </a:cxn>
                  <a:cxn ang="0">
                    <a:pos x="connsiteX1343" y="connsiteY1343"/>
                  </a:cxn>
                  <a:cxn ang="0">
                    <a:pos x="connsiteX1344" y="connsiteY1344"/>
                  </a:cxn>
                  <a:cxn ang="0">
                    <a:pos x="connsiteX1345" y="connsiteY1345"/>
                  </a:cxn>
                  <a:cxn ang="0">
                    <a:pos x="connsiteX1346" y="connsiteY1346"/>
                  </a:cxn>
                  <a:cxn ang="0">
                    <a:pos x="connsiteX1347" y="connsiteY1347"/>
                  </a:cxn>
                  <a:cxn ang="0">
                    <a:pos x="connsiteX1348" y="connsiteY1348"/>
                  </a:cxn>
                  <a:cxn ang="0">
                    <a:pos x="connsiteX1349" y="connsiteY1349"/>
                  </a:cxn>
                  <a:cxn ang="0">
                    <a:pos x="connsiteX1350" y="connsiteY1350"/>
                  </a:cxn>
                  <a:cxn ang="0">
                    <a:pos x="connsiteX1351" y="connsiteY1351"/>
                  </a:cxn>
                  <a:cxn ang="0">
                    <a:pos x="connsiteX1352" y="connsiteY1352"/>
                  </a:cxn>
                  <a:cxn ang="0">
                    <a:pos x="connsiteX1353" y="connsiteY1353"/>
                  </a:cxn>
                  <a:cxn ang="0">
                    <a:pos x="connsiteX1354" y="connsiteY1354"/>
                  </a:cxn>
                  <a:cxn ang="0">
                    <a:pos x="connsiteX1355" y="connsiteY1355"/>
                  </a:cxn>
                  <a:cxn ang="0">
                    <a:pos x="connsiteX1356" y="connsiteY1356"/>
                  </a:cxn>
                  <a:cxn ang="0">
                    <a:pos x="connsiteX1357" y="connsiteY1357"/>
                  </a:cxn>
                  <a:cxn ang="0">
                    <a:pos x="connsiteX1358" y="connsiteY1358"/>
                  </a:cxn>
                  <a:cxn ang="0">
                    <a:pos x="connsiteX1359" y="connsiteY1359"/>
                  </a:cxn>
                  <a:cxn ang="0">
                    <a:pos x="connsiteX1360" y="connsiteY1360"/>
                  </a:cxn>
                  <a:cxn ang="0">
                    <a:pos x="connsiteX1361" y="connsiteY1361"/>
                  </a:cxn>
                  <a:cxn ang="0">
                    <a:pos x="connsiteX1362" y="connsiteY1362"/>
                  </a:cxn>
                  <a:cxn ang="0">
                    <a:pos x="connsiteX1363" y="connsiteY1363"/>
                  </a:cxn>
                  <a:cxn ang="0">
                    <a:pos x="connsiteX1364" y="connsiteY1364"/>
                  </a:cxn>
                  <a:cxn ang="0">
                    <a:pos x="connsiteX1365" y="connsiteY1365"/>
                  </a:cxn>
                  <a:cxn ang="0">
                    <a:pos x="connsiteX1366" y="connsiteY1366"/>
                  </a:cxn>
                  <a:cxn ang="0">
                    <a:pos x="connsiteX1367" y="connsiteY1367"/>
                  </a:cxn>
                  <a:cxn ang="0">
                    <a:pos x="connsiteX1368" y="connsiteY1368"/>
                  </a:cxn>
                  <a:cxn ang="0">
                    <a:pos x="connsiteX1369" y="connsiteY1369"/>
                  </a:cxn>
                  <a:cxn ang="0">
                    <a:pos x="connsiteX1370" y="connsiteY1370"/>
                  </a:cxn>
                  <a:cxn ang="0">
                    <a:pos x="connsiteX1371" y="connsiteY1371"/>
                  </a:cxn>
                  <a:cxn ang="0">
                    <a:pos x="connsiteX1372" y="connsiteY1372"/>
                  </a:cxn>
                  <a:cxn ang="0">
                    <a:pos x="connsiteX1373" y="connsiteY1373"/>
                  </a:cxn>
                  <a:cxn ang="0">
                    <a:pos x="connsiteX1374" y="connsiteY1374"/>
                  </a:cxn>
                  <a:cxn ang="0">
                    <a:pos x="connsiteX1375" y="connsiteY1375"/>
                  </a:cxn>
                  <a:cxn ang="0">
                    <a:pos x="connsiteX1376" y="connsiteY1376"/>
                  </a:cxn>
                  <a:cxn ang="0">
                    <a:pos x="connsiteX1377" y="connsiteY1377"/>
                  </a:cxn>
                  <a:cxn ang="0">
                    <a:pos x="connsiteX1378" y="connsiteY1378"/>
                  </a:cxn>
                  <a:cxn ang="0">
                    <a:pos x="connsiteX1379" y="connsiteY1379"/>
                  </a:cxn>
                  <a:cxn ang="0">
                    <a:pos x="connsiteX1380" y="connsiteY1380"/>
                  </a:cxn>
                  <a:cxn ang="0">
                    <a:pos x="connsiteX1381" y="connsiteY1381"/>
                  </a:cxn>
                  <a:cxn ang="0">
                    <a:pos x="connsiteX1382" y="connsiteY1382"/>
                  </a:cxn>
                  <a:cxn ang="0">
                    <a:pos x="connsiteX1383" y="connsiteY1383"/>
                  </a:cxn>
                  <a:cxn ang="0">
                    <a:pos x="connsiteX1384" y="connsiteY1384"/>
                  </a:cxn>
                  <a:cxn ang="0">
                    <a:pos x="connsiteX1385" y="connsiteY1385"/>
                  </a:cxn>
                  <a:cxn ang="0">
                    <a:pos x="connsiteX1386" y="connsiteY1386"/>
                  </a:cxn>
                  <a:cxn ang="0">
                    <a:pos x="connsiteX1387" y="connsiteY1387"/>
                  </a:cxn>
                  <a:cxn ang="0">
                    <a:pos x="connsiteX1388" y="connsiteY1388"/>
                  </a:cxn>
                  <a:cxn ang="0">
                    <a:pos x="connsiteX1389" y="connsiteY1389"/>
                  </a:cxn>
                  <a:cxn ang="0">
                    <a:pos x="connsiteX1390" y="connsiteY1390"/>
                  </a:cxn>
                  <a:cxn ang="0">
                    <a:pos x="connsiteX1391" y="connsiteY1391"/>
                  </a:cxn>
                  <a:cxn ang="0">
                    <a:pos x="connsiteX1392" y="connsiteY1392"/>
                  </a:cxn>
                  <a:cxn ang="0">
                    <a:pos x="connsiteX1393" y="connsiteY1393"/>
                  </a:cxn>
                  <a:cxn ang="0">
                    <a:pos x="connsiteX1394" y="connsiteY1394"/>
                  </a:cxn>
                  <a:cxn ang="0">
                    <a:pos x="connsiteX1395" y="connsiteY1395"/>
                  </a:cxn>
                  <a:cxn ang="0">
                    <a:pos x="connsiteX1396" y="connsiteY1396"/>
                  </a:cxn>
                  <a:cxn ang="0">
                    <a:pos x="connsiteX1397" y="connsiteY1397"/>
                  </a:cxn>
                  <a:cxn ang="0">
                    <a:pos x="connsiteX1398" y="connsiteY1398"/>
                  </a:cxn>
                  <a:cxn ang="0">
                    <a:pos x="connsiteX1399" y="connsiteY1399"/>
                  </a:cxn>
                  <a:cxn ang="0">
                    <a:pos x="connsiteX1400" y="connsiteY1400"/>
                  </a:cxn>
                  <a:cxn ang="0">
                    <a:pos x="connsiteX1401" y="connsiteY1401"/>
                  </a:cxn>
                  <a:cxn ang="0">
                    <a:pos x="connsiteX1402" y="connsiteY1402"/>
                  </a:cxn>
                  <a:cxn ang="0">
                    <a:pos x="connsiteX1403" y="connsiteY1403"/>
                  </a:cxn>
                  <a:cxn ang="0">
                    <a:pos x="connsiteX1404" y="connsiteY1404"/>
                  </a:cxn>
                  <a:cxn ang="0">
                    <a:pos x="connsiteX1405" y="connsiteY1405"/>
                  </a:cxn>
                  <a:cxn ang="0">
                    <a:pos x="connsiteX1406" y="connsiteY1406"/>
                  </a:cxn>
                  <a:cxn ang="0">
                    <a:pos x="connsiteX1407" y="connsiteY1407"/>
                  </a:cxn>
                  <a:cxn ang="0">
                    <a:pos x="connsiteX1408" y="connsiteY1408"/>
                  </a:cxn>
                  <a:cxn ang="0">
                    <a:pos x="connsiteX1409" y="connsiteY1409"/>
                  </a:cxn>
                  <a:cxn ang="0">
                    <a:pos x="connsiteX1410" y="connsiteY1410"/>
                  </a:cxn>
                  <a:cxn ang="0">
                    <a:pos x="connsiteX1411" y="connsiteY1411"/>
                  </a:cxn>
                  <a:cxn ang="0">
                    <a:pos x="connsiteX1412" y="connsiteY1412"/>
                  </a:cxn>
                  <a:cxn ang="0">
                    <a:pos x="connsiteX1413" y="connsiteY1413"/>
                  </a:cxn>
                  <a:cxn ang="0">
                    <a:pos x="connsiteX1414" y="connsiteY1414"/>
                  </a:cxn>
                  <a:cxn ang="0">
                    <a:pos x="connsiteX1415" y="connsiteY1415"/>
                  </a:cxn>
                  <a:cxn ang="0">
                    <a:pos x="connsiteX1416" y="connsiteY1416"/>
                  </a:cxn>
                  <a:cxn ang="0">
                    <a:pos x="connsiteX1417" y="connsiteY1417"/>
                  </a:cxn>
                  <a:cxn ang="0">
                    <a:pos x="connsiteX1418" y="connsiteY1418"/>
                  </a:cxn>
                  <a:cxn ang="0">
                    <a:pos x="connsiteX1419" y="connsiteY1419"/>
                  </a:cxn>
                  <a:cxn ang="0">
                    <a:pos x="connsiteX1420" y="connsiteY1420"/>
                  </a:cxn>
                  <a:cxn ang="0">
                    <a:pos x="connsiteX1421" y="connsiteY1421"/>
                  </a:cxn>
                  <a:cxn ang="0">
                    <a:pos x="connsiteX1422" y="connsiteY1422"/>
                  </a:cxn>
                  <a:cxn ang="0">
                    <a:pos x="connsiteX1423" y="connsiteY1423"/>
                  </a:cxn>
                  <a:cxn ang="0">
                    <a:pos x="connsiteX1424" y="connsiteY1424"/>
                  </a:cxn>
                  <a:cxn ang="0">
                    <a:pos x="connsiteX1425" y="connsiteY1425"/>
                  </a:cxn>
                  <a:cxn ang="0">
                    <a:pos x="connsiteX1426" y="connsiteY1426"/>
                  </a:cxn>
                  <a:cxn ang="0">
                    <a:pos x="connsiteX1427" y="connsiteY1427"/>
                  </a:cxn>
                  <a:cxn ang="0">
                    <a:pos x="connsiteX1428" y="connsiteY1428"/>
                  </a:cxn>
                  <a:cxn ang="0">
                    <a:pos x="connsiteX1429" y="connsiteY1429"/>
                  </a:cxn>
                  <a:cxn ang="0">
                    <a:pos x="connsiteX1430" y="connsiteY1430"/>
                  </a:cxn>
                  <a:cxn ang="0">
                    <a:pos x="connsiteX1431" y="connsiteY1431"/>
                  </a:cxn>
                  <a:cxn ang="0">
                    <a:pos x="connsiteX1432" y="connsiteY1432"/>
                  </a:cxn>
                  <a:cxn ang="0">
                    <a:pos x="connsiteX1433" y="connsiteY1433"/>
                  </a:cxn>
                  <a:cxn ang="0">
                    <a:pos x="connsiteX1434" y="connsiteY1434"/>
                  </a:cxn>
                  <a:cxn ang="0">
                    <a:pos x="connsiteX1435" y="connsiteY1435"/>
                  </a:cxn>
                  <a:cxn ang="0">
                    <a:pos x="connsiteX1436" y="connsiteY1436"/>
                  </a:cxn>
                  <a:cxn ang="0">
                    <a:pos x="connsiteX1437" y="connsiteY1437"/>
                  </a:cxn>
                  <a:cxn ang="0">
                    <a:pos x="connsiteX1438" y="connsiteY1438"/>
                  </a:cxn>
                  <a:cxn ang="0">
                    <a:pos x="connsiteX1439" y="connsiteY1439"/>
                  </a:cxn>
                  <a:cxn ang="0">
                    <a:pos x="connsiteX1440" y="connsiteY1440"/>
                  </a:cxn>
                  <a:cxn ang="0">
                    <a:pos x="connsiteX1441" y="connsiteY1441"/>
                  </a:cxn>
                  <a:cxn ang="0">
                    <a:pos x="connsiteX1442" y="connsiteY1442"/>
                  </a:cxn>
                  <a:cxn ang="0">
                    <a:pos x="connsiteX1443" y="connsiteY1443"/>
                  </a:cxn>
                  <a:cxn ang="0">
                    <a:pos x="connsiteX1444" y="connsiteY1444"/>
                  </a:cxn>
                  <a:cxn ang="0">
                    <a:pos x="connsiteX1445" y="connsiteY1445"/>
                  </a:cxn>
                  <a:cxn ang="0">
                    <a:pos x="connsiteX1446" y="connsiteY1446"/>
                  </a:cxn>
                  <a:cxn ang="0">
                    <a:pos x="connsiteX1447" y="connsiteY1447"/>
                  </a:cxn>
                  <a:cxn ang="0">
                    <a:pos x="connsiteX1448" y="connsiteY1448"/>
                  </a:cxn>
                  <a:cxn ang="0">
                    <a:pos x="connsiteX1449" y="connsiteY1449"/>
                  </a:cxn>
                  <a:cxn ang="0">
                    <a:pos x="connsiteX1450" y="connsiteY1450"/>
                  </a:cxn>
                  <a:cxn ang="0">
                    <a:pos x="connsiteX1451" y="connsiteY1451"/>
                  </a:cxn>
                  <a:cxn ang="0">
                    <a:pos x="connsiteX1452" y="connsiteY1452"/>
                  </a:cxn>
                  <a:cxn ang="0">
                    <a:pos x="connsiteX1453" y="connsiteY1453"/>
                  </a:cxn>
                  <a:cxn ang="0">
                    <a:pos x="connsiteX1454" y="connsiteY1454"/>
                  </a:cxn>
                  <a:cxn ang="0">
                    <a:pos x="connsiteX1455" y="connsiteY1455"/>
                  </a:cxn>
                  <a:cxn ang="0">
                    <a:pos x="connsiteX1456" y="connsiteY1456"/>
                  </a:cxn>
                  <a:cxn ang="0">
                    <a:pos x="connsiteX1457" y="connsiteY1457"/>
                  </a:cxn>
                  <a:cxn ang="0">
                    <a:pos x="connsiteX1458" y="connsiteY1458"/>
                  </a:cxn>
                  <a:cxn ang="0">
                    <a:pos x="connsiteX1459" y="connsiteY1459"/>
                  </a:cxn>
                  <a:cxn ang="0">
                    <a:pos x="connsiteX1460" y="connsiteY1460"/>
                  </a:cxn>
                  <a:cxn ang="0">
                    <a:pos x="connsiteX1461" y="connsiteY1461"/>
                  </a:cxn>
                  <a:cxn ang="0">
                    <a:pos x="connsiteX1462" y="connsiteY1462"/>
                  </a:cxn>
                  <a:cxn ang="0">
                    <a:pos x="connsiteX1463" y="connsiteY1463"/>
                  </a:cxn>
                  <a:cxn ang="0">
                    <a:pos x="connsiteX1464" y="connsiteY1464"/>
                  </a:cxn>
                  <a:cxn ang="0">
                    <a:pos x="connsiteX1465" y="connsiteY1465"/>
                  </a:cxn>
                  <a:cxn ang="0">
                    <a:pos x="connsiteX1466" y="connsiteY1466"/>
                  </a:cxn>
                  <a:cxn ang="0">
                    <a:pos x="connsiteX1467" y="connsiteY1467"/>
                  </a:cxn>
                  <a:cxn ang="0">
                    <a:pos x="connsiteX1468" y="connsiteY1468"/>
                  </a:cxn>
                  <a:cxn ang="0">
                    <a:pos x="connsiteX1469" y="connsiteY1469"/>
                  </a:cxn>
                  <a:cxn ang="0">
                    <a:pos x="connsiteX1470" y="connsiteY1470"/>
                  </a:cxn>
                  <a:cxn ang="0">
                    <a:pos x="connsiteX1471" y="connsiteY1471"/>
                  </a:cxn>
                  <a:cxn ang="0">
                    <a:pos x="connsiteX1472" y="connsiteY1472"/>
                  </a:cxn>
                  <a:cxn ang="0">
                    <a:pos x="connsiteX1473" y="connsiteY1473"/>
                  </a:cxn>
                  <a:cxn ang="0">
                    <a:pos x="connsiteX1474" y="connsiteY1474"/>
                  </a:cxn>
                  <a:cxn ang="0">
                    <a:pos x="connsiteX1475" y="connsiteY1475"/>
                  </a:cxn>
                  <a:cxn ang="0">
                    <a:pos x="connsiteX1476" y="connsiteY1476"/>
                  </a:cxn>
                  <a:cxn ang="0">
                    <a:pos x="connsiteX1477" y="connsiteY1477"/>
                  </a:cxn>
                  <a:cxn ang="0">
                    <a:pos x="connsiteX1478" y="connsiteY1478"/>
                  </a:cxn>
                  <a:cxn ang="0">
                    <a:pos x="connsiteX1479" y="connsiteY1479"/>
                  </a:cxn>
                  <a:cxn ang="0">
                    <a:pos x="connsiteX1480" y="connsiteY1480"/>
                  </a:cxn>
                  <a:cxn ang="0">
                    <a:pos x="connsiteX1481" y="connsiteY1481"/>
                  </a:cxn>
                  <a:cxn ang="0">
                    <a:pos x="connsiteX1482" y="connsiteY1482"/>
                  </a:cxn>
                  <a:cxn ang="0">
                    <a:pos x="connsiteX1483" y="connsiteY1483"/>
                  </a:cxn>
                  <a:cxn ang="0">
                    <a:pos x="connsiteX1484" y="connsiteY1484"/>
                  </a:cxn>
                  <a:cxn ang="0">
                    <a:pos x="connsiteX1485" y="connsiteY1485"/>
                  </a:cxn>
                  <a:cxn ang="0">
                    <a:pos x="connsiteX1486" y="connsiteY1486"/>
                  </a:cxn>
                  <a:cxn ang="0">
                    <a:pos x="connsiteX1487" y="connsiteY1487"/>
                  </a:cxn>
                  <a:cxn ang="0">
                    <a:pos x="connsiteX1488" y="connsiteY1488"/>
                  </a:cxn>
                  <a:cxn ang="0">
                    <a:pos x="connsiteX1489" y="connsiteY1489"/>
                  </a:cxn>
                  <a:cxn ang="0">
                    <a:pos x="connsiteX1490" y="connsiteY1490"/>
                  </a:cxn>
                  <a:cxn ang="0">
                    <a:pos x="connsiteX1491" y="connsiteY1491"/>
                  </a:cxn>
                  <a:cxn ang="0">
                    <a:pos x="connsiteX1492" y="connsiteY1492"/>
                  </a:cxn>
                  <a:cxn ang="0">
                    <a:pos x="connsiteX1493" y="connsiteY1493"/>
                  </a:cxn>
                  <a:cxn ang="0">
                    <a:pos x="connsiteX1494" y="connsiteY1494"/>
                  </a:cxn>
                  <a:cxn ang="0">
                    <a:pos x="connsiteX1495" y="connsiteY1495"/>
                  </a:cxn>
                  <a:cxn ang="0">
                    <a:pos x="connsiteX1496" y="connsiteY1496"/>
                  </a:cxn>
                  <a:cxn ang="0">
                    <a:pos x="connsiteX1497" y="connsiteY1497"/>
                  </a:cxn>
                  <a:cxn ang="0">
                    <a:pos x="connsiteX1498" y="connsiteY1498"/>
                  </a:cxn>
                  <a:cxn ang="0">
                    <a:pos x="connsiteX1499" y="connsiteY1499"/>
                  </a:cxn>
                  <a:cxn ang="0">
                    <a:pos x="connsiteX1500" y="connsiteY1500"/>
                  </a:cxn>
                  <a:cxn ang="0">
                    <a:pos x="connsiteX1501" y="connsiteY1501"/>
                  </a:cxn>
                  <a:cxn ang="0">
                    <a:pos x="connsiteX1502" y="connsiteY1502"/>
                  </a:cxn>
                  <a:cxn ang="0">
                    <a:pos x="connsiteX1503" y="connsiteY1503"/>
                  </a:cxn>
                  <a:cxn ang="0">
                    <a:pos x="connsiteX1504" y="connsiteY1504"/>
                  </a:cxn>
                  <a:cxn ang="0">
                    <a:pos x="connsiteX1505" y="connsiteY1505"/>
                  </a:cxn>
                  <a:cxn ang="0">
                    <a:pos x="connsiteX1506" y="connsiteY1506"/>
                  </a:cxn>
                  <a:cxn ang="0">
                    <a:pos x="connsiteX1507" y="connsiteY1507"/>
                  </a:cxn>
                  <a:cxn ang="0">
                    <a:pos x="connsiteX1508" y="connsiteY1508"/>
                  </a:cxn>
                  <a:cxn ang="0">
                    <a:pos x="connsiteX1509" y="connsiteY1509"/>
                  </a:cxn>
                  <a:cxn ang="0">
                    <a:pos x="connsiteX1510" y="connsiteY1510"/>
                  </a:cxn>
                  <a:cxn ang="0">
                    <a:pos x="connsiteX1511" y="connsiteY1511"/>
                  </a:cxn>
                  <a:cxn ang="0">
                    <a:pos x="connsiteX1512" y="connsiteY1512"/>
                  </a:cxn>
                  <a:cxn ang="0">
                    <a:pos x="connsiteX1513" y="connsiteY1513"/>
                  </a:cxn>
                  <a:cxn ang="0">
                    <a:pos x="connsiteX1514" y="connsiteY1514"/>
                  </a:cxn>
                  <a:cxn ang="0">
                    <a:pos x="connsiteX1515" y="connsiteY1515"/>
                  </a:cxn>
                  <a:cxn ang="0">
                    <a:pos x="connsiteX1516" y="connsiteY1516"/>
                  </a:cxn>
                  <a:cxn ang="0">
                    <a:pos x="connsiteX1517" y="connsiteY1517"/>
                  </a:cxn>
                  <a:cxn ang="0">
                    <a:pos x="connsiteX1518" y="connsiteY1518"/>
                  </a:cxn>
                  <a:cxn ang="0">
                    <a:pos x="connsiteX1519" y="connsiteY1519"/>
                  </a:cxn>
                  <a:cxn ang="0">
                    <a:pos x="connsiteX1520" y="connsiteY1520"/>
                  </a:cxn>
                  <a:cxn ang="0">
                    <a:pos x="connsiteX1521" y="connsiteY1521"/>
                  </a:cxn>
                  <a:cxn ang="0">
                    <a:pos x="connsiteX1522" y="connsiteY1522"/>
                  </a:cxn>
                  <a:cxn ang="0">
                    <a:pos x="connsiteX1523" y="connsiteY1523"/>
                  </a:cxn>
                  <a:cxn ang="0">
                    <a:pos x="connsiteX1524" y="connsiteY1524"/>
                  </a:cxn>
                  <a:cxn ang="0">
                    <a:pos x="connsiteX1525" y="connsiteY1525"/>
                  </a:cxn>
                  <a:cxn ang="0">
                    <a:pos x="connsiteX1526" y="connsiteY1526"/>
                  </a:cxn>
                  <a:cxn ang="0">
                    <a:pos x="connsiteX1527" y="connsiteY1527"/>
                  </a:cxn>
                  <a:cxn ang="0">
                    <a:pos x="connsiteX1528" y="connsiteY1528"/>
                  </a:cxn>
                  <a:cxn ang="0">
                    <a:pos x="connsiteX1529" y="connsiteY1529"/>
                  </a:cxn>
                  <a:cxn ang="0">
                    <a:pos x="connsiteX1530" y="connsiteY1530"/>
                  </a:cxn>
                  <a:cxn ang="0">
                    <a:pos x="connsiteX1531" y="connsiteY1531"/>
                  </a:cxn>
                  <a:cxn ang="0">
                    <a:pos x="connsiteX1532" y="connsiteY1532"/>
                  </a:cxn>
                  <a:cxn ang="0">
                    <a:pos x="connsiteX1533" y="connsiteY1533"/>
                  </a:cxn>
                  <a:cxn ang="0">
                    <a:pos x="connsiteX1534" y="connsiteY1534"/>
                  </a:cxn>
                  <a:cxn ang="0">
                    <a:pos x="connsiteX1535" y="connsiteY1535"/>
                  </a:cxn>
                  <a:cxn ang="0">
                    <a:pos x="connsiteX1536" y="connsiteY1536"/>
                  </a:cxn>
                  <a:cxn ang="0">
                    <a:pos x="connsiteX1537" y="connsiteY1537"/>
                  </a:cxn>
                  <a:cxn ang="0">
                    <a:pos x="connsiteX1538" y="connsiteY1538"/>
                  </a:cxn>
                  <a:cxn ang="0">
                    <a:pos x="connsiteX1539" y="connsiteY1539"/>
                  </a:cxn>
                  <a:cxn ang="0">
                    <a:pos x="connsiteX1540" y="connsiteY1540"/>
                  </a:cxn>
                  <a:cxn ang="0">
                    <a:pos x="connsiteX1541" y="connsiteY1541"/>
                  </a:cxn>
                  <a:cxn ang="0">
                    <a:pos x="connsiteX1542" y="connsiteY1542"/>
                  </a:cxn>
                  <a:cxn ang="0">
                    <a:pos x="connsiteX1543" y="connsiteY1543"/>
                  </a:cxn>
                  <a:cxn ang="0">
                    <a:pos x="connsiteX1544" y="connsiteY1544"/>
                  </a:cxn>
                  <a:cxn ang="0">
                    <a:pos x="connsiteX1545" y="connsiteY1545"/>
                  </a:cxn>
                  <a:cxn ang="0">
                    <a:pos x="connsiteX1546" y="connsiteY1546"/>
                  </a:cxn>
                  <a:cxn ang="0">
                    <a:pos x="connsiteX1547" y="connsiteY1547"/>
                  </a:cxn>
                  <a:cxn ang="0">
                    <a:pos x="connsiteX1548" y="connsiteY1548"/>
                  </a:cxn>
                  <a:cxn ang="0">
                    <a:pos x="connsiteX1549" y="connsiteY1549"/>
                  </a:cxn>
                  <a:cxn ang="0">
                    <a:pos x="connsiteX1550" y="connsiteY1550"/>
                  </a:cxn>
                  <a:cxn ang="0">
                    <a:pos x="connsiteX1551" y="connsiteY1551"/>
                  </a:cxn>
                  <a:cxn ang="0">
                    <a:pos x="connsiteX1552" y="connsiteY1552"/>
                  </a:cxn>
                  <a:cxn ang="0">
                    <a:pos x="connsiteX1553" y="connsiteY1553"/>
                  </a:cxn>
                  <a:cxn ang="0">
                    <a:pos x="connsiteX1554" y="connsiteY1554"/>
                  </a:cxn>
                  <a:cxn ang="0">
                    <a:pos x="connsiteX1555" y="connsiteY1555"/>
                  </a:cxn>
                  <a:cxn ang="0">
                    <a:pos x="connsiteX1556" y="connsiteY1556"/>
                  </a:cxn>
                  <a:cxn ang="0">
                    <a:pos x="connsiteX1557" y="connsiteY1557"/>
                  </a:cxn>
                  <a:cxn ang="0">
                    <a:pos x="connsiteX1558" y="connsiteY1558"/>
                  </a:cxn>
                  <a:cxn ang="0">
                    <a:pos x="connsiteX1559" y="connsiteY1559"/>
                  </a:cxn>
                  <a:cxn ang="0">
                    <a:pos x="connsiteX1560" y="connsiteY1560"/>
                  </a:cxn>
                  <a:cxn ang="0">
                    <a:pos x="connsiteX1561" y="connsiteY1561"/>
                  </a:cxn>
                  <a:cxn ang="0">
                    <a:pos x="connsiteX1562" y="connsiteY1562"/>
                  </a:cxn>
                  <a:cxn ang="0">
                    <a:pos x="connsiteX1563" y="connsiteY1563"/>
                  </a:cxn>
                  <a:cxn ang="0">
                    <a:pos x="connsiteX1564" y="connsiteY1564"/>
                  </a:cxn>
                  <a:cxn ang="0">
                    <a:pos x="connsiteX1565" y="connsiteY1565"/>
                  </a:cxn>
                  <a:cxn ang="0">
                    <a:pos x="connsiteX1566" y="connsiteY1566"/>
                  </a:cxn>
                  <a:cxn ang="0">
                    <a:pos x="connsiteX1567" y="connsiteY1567"/>
                  </a:cxn>
                  <a:cxn ang="0">
                    <a:pos x="connsiteX1568" y="connsiteY1568"/>
                  </a:cxn>
                  <a:cxn ang="0">
                    <a:pos x="connsiteX1569" y="connsiteY1569"/>
                  </a:cxn>
                  <a:cxn ang="0">
                    <a:pos x="connsiteX1570" y="connsiteY1570"/>
                  </a:cxn>
                  <a:cxn ang="0">
                    <a:pos x="connsiteX1571" y="connsiteY1571"/>
                  </a:cxn>
                  <a:cxn ang="0">
                    <a:pos x="connsiteX1572" y="connsiteY1572"/>
                  </a:cxn>
                  <a:cxn ang="0">
                    <a:pos x="connsiteX1573" y="connsiteY1573"/>
                  </a:cxn>
                  <a:cxn ang="0">
                    <a:pos x="connsiteX1574" y="connsiteY1574"/>
                  </a:cxn>
                  <a:cxn ang="0">
                    <a:pos x="connsiteX1575" y="connsiteY1575"/>
                  </a:cxn>
                  <a:cxn ang="0">
                    <a:pos x="connsiteX1576" y="connsiteY1576"/>
                  </a:cxn>
                  <a:cxn ang="0">
                    <a:pos x="connsiteX1577" y="connsiteY1577"/>
                  </a:cxn>
                  <a:cxn ang="0">
                    <a:pos x="connsiteX1578" y="connsiteY1578"/>
                  </a:cxn>
                  <a:cxn ang="0">
                    <a:pos x="connsiteX1579" y="connsiteY1579"/>
                  </a:cxn>
                  <a:cxn ang="0">
                    <a:pos x="connsiteX1580" y="connsiteY1580"/>
                  </a:cxn>
                  <a:cxn ang="0">
                    <a:pos x="connsiteX1581" y="connsiteY1581"/>
                  </a:cxn>
                  <a:cxn ang="0">
                    <a:pos x="connsiteX1582" y="connsiteY1582"/>
                  </a:cxn>
                  <a:cxn ang="0">
                    <a:pos x="connsiteX1583" y="connsiteY1583"/>
                  </a:cxn>
                  <a:cxn ang="0">
                    <a:pos x="connsiteX1584" y="connsiteY1584"/>
                  </a:cxn>
                  <a:cxn ang="0">
                    <a:pos x="connsiteX1585" y="connsiteY1585"/>
                  </a:cxn>
                  <a:cxn ang="0">
                    <a:pos x="connsiteX1586" y="connsiteY1586"/>
                  </a:cxn>
                  <a:cxn ang="0">
                    <a:pos x="connsiteX1587" y="connsiteY1587"/>
                  </a:cxn>
                  <a:cxn ang="0">
                    <a:pos x="connsiteX1588" y="connsiteY1588"/>
                  </a:cxn>
                  <a:cxn ang="0">
                    <a:pos x="connsiteX1589" y="connsiteY1589"/>
                  </a:cxn>
                  <a:cxn ang="0">
                    <a:pos x="connsiteX1590" y="connsiteY1590"/>
                  </a:cxn>
                  <a:cxn ang="0">
                    <a:pos x="connsiteX1591" y="connsiteY1591"/>
                  </a:cxn>
                  <a:cxn ang="0">
                    <a:pos x="connsiteX1592" y="connsiteY1592"/>
                  </a:cxn>
                  <a:cxn ang="0">
                    <a:pos x="connsiteX1593" y="connsiteY1593"/>
                  </a:cxn>
                  <a:cxn ang="0">
                    <a:pos x="connsiteX1594" y="connsiteY1594"/>
                  </a:cxn>
                  <a:cxn ang="0">
                    <a:pos x="connsiteX1595" y="connsiteY1595"/>
                  </a:cxn>
                  <a:cxn ang="0">
                    <a:pos x="connsiteX1596" y="connsiteY1596"/>
                  </a:cxn>
                  <a:cxn ang="0">
                    <a:pos x="connsiteX1597" y="connsiteY1597"/>
                  </a:cxn>
                  <a:cxn ang="0">
                    <a:pos x="connsiteX1598" y="connsiteY1598"/>
                  </a:cxn>
                  <a:cxn ang="0">
                    <a:pos x="connsiteX1599" y="connsiteY1599"/>
                  </a:cxn>
                  <a:cxn ang="0">
                    <a:pos x="connsiteX1600" y="connsiteY1600"/>
                  </a:cxn>
                  <a:cxn ang="0">
                    <a:pos x="connsiteX1601" y="connsiteY1601"/>
                  </a:cxn>
                  <a:cxn ang="0">
                    <a:pos x="connsiteX1602" y="connsiteY1602"/>
                  </a:cxn>
                  <a:cxn ang="0">
                    <a:pos x="connsiteX1603" y="connsiteY1603"/>
                  </a:cxn>
                  <a:cxn ang="0">
                    <a:pos x="connsiteX1604" y="connsiteY1604"/>
                  </a:cxn>
                  <a:cxn ang="0">
                    <a:pos x="connsiteX1605" y="connsiteY1605"/>
                  </a:cxn>
                  <a:cxn ang="0">
                    <a:pos x="connsiteX1606" y="connsiteY1606"/>
                  </a:cxn>
                  <a:cxn ang="0">
                    <a:pos x="connsiteX1607" y="connsiteY1607"/>
                  </a:cxn>
                  <a:cxn ang="0">
                    <a:pos x="connsiteX1608" y="connsiteY1608"/>
                  </a:cxn>
                  <a:cxn ang="0">
                    <a:pos x="connsiteX1609" y="connsiteY1609"/>
                  </a:cxn>
                  <a:cxn ang="0">
                    <a:pos x="connsiteX1610" y="connsiteY1610"/>
                  </a:cxn>
                  <a:cxn ang="0">
                    <a:pos x="connsiteX1611" y="connsiteY1611"/>
                  </a:cxn>
                  <a:cxn ang="0">
                    <a:pos x="connsiteX1612" y="connsiteY1612"/>
                  </a:cxn>
                  <a:cxn ang="0">
                    <a:pos x="connsiteX1613" y="connsiteY1613"/>
                  </a:cxn>
                  <a:cxn ang="0">
                    <a:pos x="connsiteX1614" y="connsiteY1614"/>
                  </a:cxn>
                  <a:cxn ang="0">
                    <a:pos x="connsiteX1615" y="connsiteY1615"/>
                  </a:cxn>
                  <a:cxn ang="0">
                    <a:pos x="connsiteX1616" y="connsiteY1616"/>
                  </a:cxn>
                  <a:cxn ang="0">
                    <a:pos x="connsiteX1617" y="connsiteY1617"/>
                  </a:cxn>
                  <a:cxn ang="0">
                    <a:pos x="connsiteX1618" y="connsiteY1618"/>
                  </a:cxn>
                  <a:cxn ang="0">
                    <a:pos x="connsiteX1619" y="connsiteY1619"/>
                  </a:cxn>
                  <a:cxn ang="0">
                    <a:pos x="connsiteX1620" y="connsiteY1620"/>
                  </a:cxn>
                  <a:cxn ang="0">
                    <a:pos x="connsiteX1621" y="connsiteY1621"/>
                  </a:cxn>
                  <a:cxn ang="0">
                    <a:pos x="connsiteX1622" y="connsiteY1622"/>
                  </a:cxn>
                  <a:cxn ang="0">
                    <a:pos x="connsiteX1623" y="connsiteY1623"/>
                  </a:cxn>
                  <a:cxn ang="0">
                    <a:pos x="connsiteX1624" y="connsiteY1624"/>
                  </a:cxn>
                  <a:cxn ang="0">
                    <a:pos x="connsiteX1625" y="connsiteY1625"/>
                  </a:cxn>
                  <a:cxn ang="0">
                    <a:pos x="connsiteX1626" y="connsiteY1626"/>
                  </a:cxn>
                  <a:cxn ang="0">
                    <a:pos x="connsiteX1627" y="connsiteY1627"/>
                  </a:cxn>
                  <a:cxn ang="0">
                    <a:pos x="connsiteX1628" y="connsiteY1628"/>
                  </a:cxn>
                  <a:cxn ang="0">
                    <a:pos x="connsiteX1629" y="connsiteY1629"/>
                  </a:cxn>
                  <a:cxn ang="0">
                    <a:pos x="connsiteX1630" y="connsiteY1630"/>
                  </a:cxn>
                  <a:cxn ang="0">
                    <a:pos x="connsiteX1631" y="connsiteY1631"/>
                  </a:cxn>
                  <a:cxn ang="0">
                    <a:pos x="connsiteX1632" y="connsiteY1632"/>
                  </a:cxn>
                  <a:cxn ang="0">
                    <a:pos x="connsiteX1633" y="connsiteY1633"/>
                  </a:cxn>
                  <a:cxn ang="0">
                    <a:pos x="connsiteX1634" y="connsiteY1634"/>
                  </a:cxn>
                  <a:cxn ang="0">
                    <a:pos x="connsiteX1635" y="connsiteY1635"/>
                  </a:cxn>
                  <a:cxn ang="0">
                    <a:pos x="connsiteX1636" y="connsiteY1636"/>
                  </a:cxn>
                  <a:cxn ang="0">
                    <a:pos x="connsiteX1637" y="connsiteY1637"/>
                  </a:cxn>
                  <a:cxn ang="0">
                    <a:pos x="connsiteX1638" y="connsiteY1638"/>
                  </a:cxn>
                  <a:cxn ang="0">
                    <a:pos x="connsiteX1639" y="connsiteY1639"/>
                  </a:cxn>
                  <a:cxn ang="0">
                    <a:pos x="connsiteX1640" y="connsiteY1640"/>
                  </a:cxn>
                  <a:cxn ang="0">
                    <a:pos x="connsiteX1641" y="connsiteY1641"/>
                  </a:cxn>
                  <a:cxn ang="0">
                    <a:pos x="connsiteX1642" y="connsiteY1642"/>
                  </a:cxn>
                  <a:cxn ang="0">
                    <a:pos x="connsiteX1643" y="connsiteY1643"/>
                  </a:cxn>
                  <a:cxn ang="0">
                    <a:pos x="connsiteX1644" y="connsiteY1644"/>
                  </a:cxn>
                  <a:cxn ang="0">
                    <a:pos x="connsiteX1645" y="connsiteY1645"/>
                  </a:cxn>
                  <a:cxn ang="0">
                    <a:pos x="connsiteX1646" y="connsiteY1646"/>
                  </a:cxn>
                  <a:cxn ang="0">
                    <a:pos x="connsiteX1647" y="connsiteY1647"/>
                  </a:cxn>
                  <a:cxn ang="0">
                    <a:pos x="connsiteX1648" y="connsiteY1648"/>
                  </a:cxn>
                  <a:cxn ang="0">
                    <a:pos x="connsiteX1649" y="connsiteY1649"/>
                  </a:cxn>
                  <a:cxn ang="0">
                    <a:pos x="connsiteX1650" y="connsiteY1650"/>
                  </a:cxn>
                  <a:cxn ang="0">
                    <a:pos x="connsiteX1651" y="connsiteY1651"/>
                  </a:cxn>
                  <a:cxn ang="0">
                    <a:pos x="connsiteX1652" y="connsiteY1652"/>
                  </a:cxn>
                  <a:cxn ang="0">
                    <a:pos x="connsiteX1653" y="connsiteY1653"/>
                  </a:cxn>
                  <a:cxn ang="0">
                    <a:pos x="connsiteX1654" y="connsiteY1654"/>
                  </a:cxn>
                  <a:cxn ang="0">
                    <a:pos x="connsiteX1655" y="connsiteY1655"/>
                  </a:cxn>
                  <a:cxn ang="0">
                    <a:pos x="connsiteX1656" y="connsiteY1656"/>
                  </a:cxn>
                  <a:cxn ang="0">
                    <a:pos x="connsiteX1657" y="connsiteY1657"/>
                  </a:cxn>
                  <a:cxn ang="0">
                    <a:pos x="connsiteX1658" y="connsiteY1658"/>
                  </a:cxn>
                  <a:cxn ang="0">
                    <a:pos x="connsiteX1659" y="connsiteY1659"/>
                  </a:cxn>
                  <a:cxn ang="0">
                    <a:pos x="connsiteX1660" y="connsiteY1660"/>
                  </a:cxn>
                  <a:cxn ang="0">
                    <a:pos x="connsiteX1661" y="connsiteY1661"/>
                  </a:cxn>
                  <a:cxn ang="0">
                    <a:pos x="connsiteX1662" y="connsiteY1662"/>
                  </a:cxn>
                  <a:cxn ang="0">
                    <a:pos x="connsiteX1663" y="connsiteY1663"/>
                  </a:cxn>
                  <a:cxn ang="0">
                    <a:pos x="connsiteX1664" y="connsiteY1664"/>
                  </a:cxn>
                  <a:cxn ang="0">
                    <a:pos x="connsiteX1665" y="connsiteY1665"/>
                  </a:cxn>
                  <a:cxn ang="0">
                    <a:pos x="connsiteX1666" y="connsiteY1666"/>
                  </a:cxn>
                  <a:cxn ang="0">
                    <a:pos x="connsiteX1667" y="connsiteY1667"/>
                  </a:cxn>
                  <a:cxn ang="0">
                    <a:pos x="connsiteX1668" y="connsiteY1668"/>
                  </a:cxn>
                  <a:cxn ang="0">
                    <a:pos x="connsiteX1669" y="connsiteY1669"/>
                  </a:cxn>
                  <a:cxn ang="0">
                    <a:pos x="connsiteX1670" y="connsiteY1670"/>
                  </a:cxn>
                  <a:cxn ang="0">
                    <a:pos x="connsiteX1671" y="connsiteY1671"/>
                  </a:cxn>
                  <a:cxn ang="0">
                    <a:pos x="connsiteX1672" y="connsiteY1672"/>
                  </a:cxn>
                  <a:cxn ang="0">
                    <a:pos x="connsiteX1673" y="connsiteY1673"/>
                  </a:cxn>
                  <a:cxn ang="0">
                    <a:pos x="connsiteX1674" y="connsiteY1674"/>
                  </a:cxn>
                  <a:cxn ang="0">
                    <a:pos x="connsiteX1675" y="connsiteY1675"/>
                  </a:cxn>
                  <a:cxn ang="0">
                    <a:pos x="connsiteX1676" y="connsiteY1676"/>
                  </a:cxn>
                  <a:cxn ang="0">
                    <a:pos x="connsiteX1677" y="connsiteY1677"/>
                  </a:cxn>
                  <a:cxn ang="0">
                    <a:pos x="connsiteX1678" y="connsiteY1678"/>
                  </a:cxn>
                  <a:cxn ang="0">
                    <a:pos x="connsiteX1679" y="connsiteY1679"/>
                  </a:cxn>
                  <a:cxn ang="0">
                    <a:pos x="connsiteX1680" y="connsiteY1680"/>
                  </a:cxn>
                  <a:cxn ang="0">
                    <a:pos x="connsiteX1681" y="connsiteY1681"/>
                  </a:cxn>
                  <a:cxn ang="0">
                    <a:pos x="connsiteX1682" y="connsiteY1682"/>
                  </a:cxn>
                  <a:cxn ang="0">
                    <a:pos x="connsiteX1683" y="connsiteY1683"/>
                  </a:cxn>
                  <a:cxn ang="0">
                    <a:pos x="connsiteX1684" y="connsiteY1684"/>
                  </a:cxn>
                  <a:cxn ang="0">
                    <a:pos x="connsiteX1685" y="connsiteY1685"/>
                  </a:cxn>
                  <a:cxn ang="0">
                    <a:pos x="connsiteX1686" y="connsiteY1686"/>
                  </a:cxn>
                  <a:cxn ang="0">
                    <a:pos x="connsiteX1687" y="connsiteY1687"/>
                  </a:cxn>
                  <a:cxn ang="0">
                    <a:pos x="connsiteX1688" y="connsiteY1688"/>
                  </a:cxn>
                  <a:cxn ang="0">
                    <a:pos x="connsiteX1689" y="connsiteY1689"/>
                  </a:cxn>
                  <a:cxn ang="0">
                    <a:pos x="connsiteX1690" y="connsiteY1690"/>
                  </a:cxn>
                  <a:cxn ang="0">
                    <a:pos x="connsiteX1691" y="connsiteY1691"/>
                  </a:cxn>
                  <a:cxn ang="0">
                    <a:pos x="connsiteX1692" y="connsiteY1692"/>
                  </a:cxn>
                  <a:cxn ang="0">
                    <a:pos x="connsiteX1693" y="connsiteY1693"/>
                  </a:cxn>
                  <a:cxn ang="0">
                    <a:pos x="connsiteX1694" y="connsiteY1694"/>
                  </a:cxn>
                  <a:cxn ang="0">
                    <a:pos x="connsiteX1695" y="connsiteY1695"/>
                  </a:cxn>
                  <a:cxn ang="0">
                    <a:pos x="connsiteX1696" y="connsiteY1696"/>
                  </a:cxn>
                  <a:cxn ang="0">
                    <a:pos x="connsiteX1697" y="connsiteY1697"/>
                  </a:cxn>
                  <a:cxn ang="0">
                    <a:pos x="connsiteX1698" y="connsiteY1698"/>
                  </a:cxn>
                  <a:cxn ang="0">
                    <a:pos x="connsiteX1699" y="connsiteY1699"/>
                  </a:cxn>
                  <a:cxn ang="0">
                    <a:pos x="connsiteX1700" y="connsiteY1700"/>
                  </a:cxn>
                  <a:cxn ang="0">
                    <a:pos x="connsiteX1701" y="connsiteY1701"/>
                  </a:cxn>
                  <a:cxn ang="0">
                    <a:pos x="connsiteX1702" y="connsiteY1702"/>
                  </a:cxn>
                  <a:cxn ang="0">
                    <a:pos x="connsiteX1703" y="connsiteY1703"/>
                  </a:cxn>
                  <a:cxn ang="0">
                    <a:pos x="connsiteX1704" y="connsiteY1704"/>
                  </a:cxn>
                  <a:cxn ang="0">
                    <a:pos x="connsiteX1705" y="connsiteY1705"/>
                  </a:cxn>
                  <a:cxn ang="0">
                    <a:pos x="connsiteX1706" y="connsiteY1706"/>
                  </a:cxn>
                  <a:cxn ang="0">
                    <a:pos x="connsiteX1707" y="connsiteY1707"/>
                  </a:cxn>
                  <a:cxn ang="0">
                    <a:pos x="connsiteX1708" y="connsiteY1708"/>
                  </a:cxn>
                  <a:cxn ang="0">
                    <a:pos x="connsiteX1709" y="connsiteY1709"/>
                  </a:cxn>
                  <a:cxn ang="0">
                    <a:pos x="connsiteX1710" y="connsiteY1710"/>
                  </a:cxn>
                  <a:cxn ang="0">
                    <a:pos x="connsiteX1711" y="connsiteY1711"/>
                  </a:cxn>
                  <a:cxn ang="0">
                    <a:pos x="connsiteX1712" y="connsiteY1712"/>
                  </a:cxn>
                  <a:cxn ang="0">
                    <a:pos x="connsiteX1713" y="connsiteY1713"/>
                  </a:cxn>
                  <a:cxn ang="0">
                    <a:pos x="connsiteX1714" y="connsiteY1714"/>
                  </a:cxn>
                  <a:cxn ang="0">
                    <a:pos x="connsiteX1715" y="connsiteY1715"/>
                  </a:cxn>
                  <a:cxn ang="0">
                    <a:pos x="connsiteX1716" y="connsiteY1716"/>
                  </a:cxn>
                  <a:cxn ang="0">
                    <a:pos x="connsiteX1717" y="connsiteY1717"/>
                  </a:cxn>
                  <a:cxn ang="0">
                    <a:pos x="connsiteX1718" y="connsiteY1718"/>
                  </a:cxn>
                  <a:cxn ang="0">
                    <a:pos x="connsiteX1719" y="connsiteY1719"/>
                  </a:cxn>
                  <a:cxn ang="0">
                    <a:pos x="connsiteX1720" y="connsiteY1720"/>
                  </a:cxn>
                  <a:cxn ang="0">
                    <a:pos x="connsiteX1721" y="connsiteY1721"/>
                  </a:cxn>
                  <a:cxn ang="0">
                    <a:pos x="connsiteX1722" y="connsiteY1722"/>
                  </a:cxn>
                  <a:cxn ang="0">
                    <a:pos x="connsiteX1723" y="connsiteY1723"/>
                  </a:cxn>
                  <a:cxn ang="0">
                    <a:pos x="connsiteX1724" y="connsiteY1724"/>
                  </a:cxn>
                  <a:cxn ang="0">
                    <a:pos x="connsiteX1725" y="connsiteY1725"/>
                  </a:cxn>
                  <a:cxn ang="0">
                    <a:pos x="connsiteX1726" y="connsiteY1726"/>
                  </a:cxn>
                  <a:cxn ang="0">
                    <a:pos x="connsiteX1727" y="connsiteY1727"/>
                  </a:cxn>
                  <a:cxn ang="0">
                    <a:pos x="connsiteX1728" y="connsiteY1728"/>
                  </a:cxn>
                  <a:cxn ang="0">
                    <a:pos x="connsiteX1729" y="connsiteY1729"/>
                  </a:cxn>
                  <a:cxn ang="0">
                    <a:pos x="connsiteX1730" y="connsiteY1730"/>
                  </a:cxn>
                  <a:cxn ang="0">
                    <a:pos x="connsiteX1731" y="connsiteY1731"/>
                  </a:cxn>
                  <a:cxn ang="0">
                    <a:pos x="connsiteX1732" y="connsiteY1732"/>
                  </a:cxn>
                  <a:cxn ang="0">
                    <a:pos x="connsiteX1733" y="connsiteY1733"/>
                  </a:cxn>
                  <a:cxn ang="0">
                    <a:pos x="connsiteX1734" y="connsiteY1734"/>
                  </a:cxn>
                  <a:cxn ang="0">
                    <a:pos x="connsiteX1735" y="connsiteY1735"/>
                  </a:cxn>
                  <a:cxn ang="0">
                    <a:pos x="connsiteX1736" y="connsiteY1736"/>
                  </a:cxn>
                  <a:cxn ang="0">
                    <a:pos x="connsiteX1737" y="connsiteY1737"/>
                  </a:cxn>
                  <a:cxn ang="0">
                    <a:pos x="connsiteX1738" y="connsiteY1738"/>
                  </a:cxn>
                  <a:cxn ang="0">
                    <a:pos x="connsiteX1739" y="connsiteY1739"/>
                  </a:cxn>
                  <a:cxn ang="0">
                    <a:pos x="connsiteX1740" y="connsiteY1740"/>
                  </a:cxn>
                  <a:cxn ang="0">
                    <a:pos x="connsiteX1741" y="connsiteY1741"/>
                  </a:cxn>
                  <a:cxn ang="0">
                    <a:pos x="connsiteX1742" y="connsiteY1742"/>
                  </a:cxn>
                  <a:cxn ang="0">
                    <a:pos x="connsiteX1743" y="connsiteY1743"/>
                  </a:cxn>
                  <a:cxn ang="0">
                    <a:pos x="connsiteX1744" y="connsiteY1744"/>
                  </a:cxn>
                  <a:cxn ang="0">
                    <a:pos x="connsiteX1745" y="connsiteY1745"/>
                  </a:cxn>
                  <a:cxn ang="0">
                    <a:pos x="connsiteX1746" y="connsiteY1746"/>
                  </a:cxn>
                  <a:cxn ang="0">
                    <a:pos x="connsiteX1747" y="connsiteY1747"/>
                  </a:cxn>
                  <a:cxn ang="0">
                    <a:pos x="connsiteX1748" y="connsiteY1748"/>
                  </a:cxn>
                  <a:cxn ang="0">
                    <a:pos x="connsiteX1749" y="connsiteY1749"/>
                  </a:cxn>
                  <a:cxn ang="0">
                    <a:pos x="connsiteX1750" y="connsiteY1750"/>
                  </a:cxn>
                  <a:cxn ang="0">
                    <a:pos x="connsiteX1751" y="connsiteY1751"/>
                  </a:cxn>
                  <a:cxn ang="0">
                    <a:pos x="connsiteX1752" y="connsiteY1752"/>
                  </a:cxn>
                  <a:cxn ang="0">
                    <a:pos x="connsiteX1753" y="connsiteY1753"/>
                  </a:cxn>
                  <a:cxn ang="0">
                    <a:pos x="connsiteX1754" y="connsiteY1754"/>
                  </a:cxn>
                  <a:cxn ang="0">
                    <a:pos x="connsiteX1755" y="connsiteY1755"/>
                  </a:cxn>
                  <a:cxn ang="0">
                    <a:pos x="connsiteX1756" y="connsiteY1756"/>
                  </a:cxn>
                  <a:cxn ang="0">
                    <a:pos x="connsiteX1757" y="connsiteY1757"/>
                  </a:cxn>
                  <a:cxn ang="0">
                    <a:pos x="connsiteX1758" y="connsiteY1758"/>
                  </a:cxn>
                  <a:cxn ang="0">
                    <a:pos x="connsiteX1759" y="connsiteY1759"/>
                  </a:cxn>
                  <a:cxn ang="0">
                    <a:pos x="connsiteX1760" y="connsiteY1760"/>
                  </a:cxn>
                  <a:cxn ang="0">
                    <a:pos x="connsiteX1761" y="connsiteY1761"/>
                  </a:cxn>
                  <a:cxn ang="0">
                    <a:pos x="connsiteX1762" y="connsiteY1762"/>
                  </a:cxn>
                  <a:cxn ang="0">
                    <a:pos x="connsiteX1763" y="connsiteY1763"/>
                  </a:cxn>
                  <a:cxn ang="0">
                    <a:pos x="connsiteX1764" y="connsiteY1764"/>
                  </a:cxn>
                  <a:cxn ang="0">
                    <a:pos x="connsiteX1765" y="connsiteY1765"/>
                  </a:cxn>
                  <a:cxn ang="0">
                    <a:pos x="connsiteX1766" y="connsiteY1766"/>
                  </a:cxn>
                  <a:cxn ang="0">
                    <a:pos x="connsiteX1767" y="connsiteY1767"/>
                  </a:cxn>
                  <a:cxn ang="0">
                    <a:pos x="connsiteX1768" y="connsiteY1768"/>
                  </a:cxn>
                  <a:cxn ang="0">
                    <a:pos x="connsiteX1769" y="connsiteY1769"/>
                  </a:cxn>
                  <a:cxn ang="0">
                    <a:pos x="connsiteX1770" y="connsiteY1770"/>
                  </a:cxn>
                  <a:cxn ang="0">
                    <a:pos x="connsiteX1771" y="connsiteY1771"/>
                  </a:cxn>
                  <a:cxn ang="0">
                    <a:pos x="connsiteX1772" y="connsiteY1772"/>
                  </a:cxn>
                  <a:cxn ang="0">
                    <a:pos x="connsiteX1773" y="connsiteY1773"/>
                  </a:cxn>
                  <a:cxn ang="0">
                    <a:pos x="connsiteX1774" y="connsiteY1774"/>
                  </a:cxn>
                  <a:cxn ang="0">
                    <a:pos x="connsiteX1775" y="connsiteY1775"/>
                  </a:cxn>
                  <a:cxn ang="0">
                    <a:pos x="connsiteX1776" y="connsiteY1776"/>
                  </a:cxn>
                  <a:cxn ang="0">
                    <a:pos x="connsiteX1777" y="connsiteY1777"/>
                  </a:cxn>
                  <a:cxn ang="0">
                    <a:pos x="connsiteX1778" y="connsiteY1778"/>
                  </a:cxn>
                  <a:cxn ang="0">
                    <a:pos x="connsiteX1779" y="connsiteY1779"/>
                  </a:cxn>
                  <a:cxn ang="0">
                    <a:pos x="connsiteX1780" y="connsiteY1780"/>
                  </a:cxn>
                  <a:cxn ang="0">
                    <a:pos x="connsiteX1781" y="connsiteY1781"/>
                  </a:cxn>
                  <a:cxn ang="0">
                    <a:pos x="connsiteX1782" y="connsiteY1782"/>
                  </a:cxn>
                  <a:cxn ang="0">
                    <a:pos x="connsiteX1783" y="connsiteY1783"/>
                  </a:cxn>
                  <a:cxn ang="0">
                    <a:pos x="connsiteX1784" y="connsiteY1784"/>
                  </a:cxn>
                  <a:cxn ang="0">
                    <a:pos x="connsiteX1785" y="connsiteY1785"/>
                  </a:cxn>
                  <a:cxn ang="0">
                    <a:pos x="connsiteX1786" y="connsiteY1786"/>
                  </a:cxn>
                  <a:cxn ang="0">
                    <a:pos x="connsiteX1787" y="connsiteY1787"/>
                  </a:cxn>
                  <a:cxn ang="0">
                    <a:pos x="connsiteX1788" y="connsiteY1788"/>
                  </a:cxn>
                  <a:cxn ang="0">
                    <a:pos x="connsiteX1789" y="connsiteY1789"/>
                  </a:cxn>
                  <a:cxn ang="0">
                    <a:pos x="connsiteX1790" y="connsiteY1790"/>
                  </a:cxn>
                  <a:cxn ang="0">
                    <a:pos x="connsiteX1791" y="connsiteY1791"/>
                  </a:cxn>
                  <a:cxn ang="0">
                    <a:pos x="connsiteX1792" y="connsiteY1792"/>
                  </a:cxn>
                  <a:cxn ang="0">
                    <a:pos x="connsiteX1793" y="connsiteY1793"/>
                  </a:cxn>
                  <a:cxn ang="0">
                    <a:pos x="connsiteX1794" y="connsiteY1794"/>
                  </a:cxn>
                  <a:cxn ang="0">
                    <a:pos x="connsiteX1795" y="connsiteY1795"/>
                  </a:cxn>
                  <a:cxn ang="0">
                    <a:pos x="connsiteX1796" y="connsiteY1796"/>
                  </a:cxn>
                  <a:cxn ang="0">
                    <a:pos x="connsiteX1797" y="connsiteY1797"/>
                  </a:cxn>
                  <a:cxn ang="0">
                    <a:pos x="connsiteX1798" y="connsiteY1798"/>
                  </a:cxn>
                  <a:cxn ang="0">
                    <a:pos x="connsiteX1799" y="connsiteY1799"/>
                  </a:cxn>
                  <a:cxn ang="0">
                    <a:pos x="connsiteX1800" y="connsiteY1800"/>
                  </a:cxn>
                  <a:cxn ang="0">
                    <a:pos x="connsiteX1801" y="connsiteY1801"/>
                  </a:cxn>
                  <a:cxn ang="0">
                    <a:pos x="connsiteX1802" y="connsiteY1802"/>
                  </a:cxn>
                  <a:cxn ang="0">
                    <a:pos x="connsiteX1803" y="connsiteY1803"/>
                  </a:cxn>
                  <a:cxn ang="0">
                    <a:pos x="connsiteX1804" y="connsiteY1804"/>
                  </a:cxn>
                  <a:cxn ang="0">
                    <a:pos x="connsiteX1805" y="connsiteY1805"/>
                  </a:cxn>
                  <a:cxn ang="0">
                    <a:pos x="connsiteX1806" y="connsiteY1806"/>
                  </a:cxn>
                  <a:cxn ang="0">
                    <a:pos x="connsiteX1807" y="connsiteY1807"/>
                  </a:cxn>
                  <a:cxn ang="0">
                    <a:pos x="connsiteX1808" y="connsiteY1808"/>
                  </a:cxn>
                  <a:cxn ang="0">
                    <a:pos x="connsiteX1809" y="connsiteY1809"/>
                  </a:cxn>
                  <a:cxn ang="0">
                    <a:pos x="connsiteX1810" y="connsiteY1810"/>
                  </a:cxn>
                  <a:cxn ang="0">
                    <a:pos x="connsiteX1811" y="connsiteY1811"/>
                  </a:cxn>
                  <a:cxn ang="0">
                    <a:pos x="connsiteX1812" y="connsiteY1812"/>
                  </a:cxn>
                  <a:cxn ang="0">
                    <a:pos x="connsiteX1813" y="connsiteY1813"/>
                  </a:cxn>
                  <a:cxn ang="0">
                    <a:pos x="connsiteX1814" y="connsiteY1814"/>
                  </a:cxn>
                  <a:cxn ang="0">
                    <a:pos x="connsiteX1815" y="connsiteY1815"/>
                  </a:cxn>
                  <a:cxn ang="0">
                    <a:pos x="connsiteX1816" y="connsiteY1816"/>
                  </a:cxn>
                  <a:cxn ang="0">
                    <a:pos x="connsiteX1817" y="connsiteY1817"/>
                  </a:cxn>
                  <a:cxn ang="0">
                    <a:pos x="connsiteX1818" y="connsiteY1818"/>
                  </a:cxn>
                  <a:cxn ang="0">
                    <a:pos x="connsiteX1819" y="connsiteY1819"/>
                  </a:cxn>
                  <a:cxn ang="0">
                    <a:pos x="connsiteX1820" y="connsiteY1820"/>
                  </a:cxn>
                  <a:cxn ang="0">
                    <a:pos x="connsiteX1821" y="connsiteY1821"/>
                  </a:cxn>
                  <a:cxn ang="0">
                    <a:pos x="connsiteX1822" y="connsiteY1822"/>
                  </a:cxn>
                  <a:cxn ang="0">
                    <a:pos x="connsiteX1823" y="connsiteY1823"/>
                  </a:cxn>
                  <a:cxn ang="0">
                    <a:pos x="connsiteX1824" y="connsiteY1824"/>
                  </a:cxn>
                  <a:cxn ang="0">
                    <a:pos x="connsiteX1825" y="connsiteY1825"/>
                  </a:cxn>
                  <a:cxn ang="0">
                    <a:pos x="connsiteX1826" y="connsiteY1826"/>
                  </a:cxn>
                  <a:cxn ang="0">
                    <a:pos x="connsiteX1827" y="connsiteY1827"/>
                  </a:cxn>
                  <a:cxn ang="0">
                    <a:pos x="connsiteX1828" y="connsiteY1828"/>
                  </a:cxn>
                  <a:cxn ang="0">
                    <a:pos x="connsiteX1829" y="connsiteY1829"/>
                  </a:cxn>
                  <a:cxn ang="0">
                    <a:pos x="connsiteX1830" y="connsiteY1830"/>
                  </a:cxn>
                  <a:cxn ang="0">
                    <a:pos x="connsiteX1831" y="connsiteY1831"/>
                  </a:cxn>
                  <a:cxn ang="0">
                    <a:pos x="connsiteX1832" y="connsiteY1832"/>
                  </a:cxn>
                  <a:cxn ang="0">
                    <a:pos x="connsiteX1833" y="connsiteY1833"/>
                  </a:cxn>
                  <a:cxn ang="0">
                    <a:pos x="connsiteX1834" y="connsiteY1834"/>
                  </a:cxn>
                  <a:cxn ang="0">
                    <a:pos x="connsiteX1835" y="connsiteY1835"/>
                  </a:cxn>
                  <a:cxn ang="0">
                    <a:pos x="connsiteX1836" y="connsiteY1836"/>
                  </a:cxn>
                  <a:cxn ang="0">
                    <a:pos x="connsiteX1837" y="connsiteY1837"/>
                  </a:cxn>
                  <a:cxn ang="0">
                    <a:pos x="connsiteX1838" y="connsiteY1838"/>
                  </a:cxn>
                  <a:cxn ang="0">
                    <a:pos x="connsiteX1839" y="connsiteY1839"/>
                  </a:cxn>
                  <a:cxn ang="0">
                    <a:pos x="connsiteX1840" y="connsiteY1840"/>
                  </a:cxn>
                  <a:cxn ang="0">
                    <a:pos x="connsiteX1841" y="connsiteY1841"/>
                  </a:cxn>
                  <a:cxn ang="0">
                    <a:pos x="connsiteX1842" y="connsiteY1842"/>
                  </a:cxn>
                  <a:cxn ang="0">
                    <a:pos x="connsiteX1843" y="connsiteY1843"/>
                  </a:cxn>
                  <a:cxn ang="0">
                    <a:pos x="connsiteX1844" y="connsiteY1844"/>
                  </a:cxn>
                  <a:cxn ang="0">
                    <a:pos x="connsiteX1845" y="connsiteY1845"/>
                  </a:cxn>
                  <a:cxn ang="0">
                    <a:pos x="connsiteX1846" y="connsiteY1846"/>
                  </a:cxn>
                  <a:cxn ang="0">
                    <a:pos x="connsiteX1847" y="connsiteY1847"/>
                  </a:cxn>
                  <a:cxn ang="0">
                    <a:pos x="connsiteX1848" y="connsiteY1848"/>
                  </a:cxn>
                  <a:cxn ang="0">
                    <a:pos x="connsiteX1849" y="connsiteY1849"/>
                  </a:cxn>
                  <a:cxn ang="0">
                    <a:pos x="connsiteX1850" y="connsiteY1850"/>
                  </a:cxn>
                  <a:cxn ang="0">
                    <a:pos x="connsiteX1851" y="connsiteY1851"/>
                  </a:cxn>
                  <a:cxn ang="0">
                    <a:pos x="connsiteX1852" y="connsiteY1852"/>
                  </a:cxn>
                  <a:cxn ang="0">
                    <a:pos x="connsiteX1853" y="connsiteY1853"/>
                  </a:cxn>
                  <a:cxn ang="0">
                    <a:pos x="connsiteX1854" y="connsiteY1854"/>
                  </a:cxn>
                  <a:cxn ang="0">
                    <a:pos x="connsiteX1855" y="connsiteY1855"/>
                  </a:cxn>
                  <a:cxn ang="0">
                    <a:pos x="connsiteX1856" y="connsiteY1856"/>
                  </a:cxn>
                  <a:cxn ang="0">
                    <a:pos x="connsiteX1857" y="connsiteY1857"/>
                  </a:cxn>
                  <a:cxn ang="0">
                    <a:pos x="connsiteX1858" y="connsiteY1858"/>
                  </a:cxn>
                  <a:cxn ang="0">
                    <a:pos x="connsiteX1859" y="connsiteY1859"/>
                  </a:cxn>
                  <a:cxn ang="0">
                    <a:pos x="connsiteX1860" y="connsiteY1860"/>
                  </a:cxn>
                  <a:cxn ang="0">
                    <a:pos x="connsiteX1861" y="connsiteY1861"/>
                  </a:cxn>
                  <a:cxn ang="0">
                    <a:pos x="connsiteX1862" y="connsiteY1862"/>
                  </a:cxn>
                  <a:cxn ang="0">
                    <a:pos x="connsiteX1863" y="connsiteY1863"/>
                  </a:cxn>
                  <a:cxn ang="0">
                    <a:pos x="connsiteX1864" y="connsiteY1864"/>
                  </a:cxn>
                  <a:cxn ang="0">
                    <a:pos x="connsiteX1865" y="connsiteY1865"/>
                  </a:cxn>
                  <a:cxn ang="0">
                    <a:pos x="connsiteX1866" y="connsiteY1866"/>
                  </a:cxn>
                  <a:cxn ang="0">
                    <a:pos x="connsiteX1867" y="connsiteY1867"/>
                  </a:cxn>
                  <a:cxn ang="0">
                    <a:pos x="connsiteX1868" y="connsiteY1868"/>
                  </a:cxn>
                  <a:cxn ang="0">
                    <a:pos x="connsiteX1869" y="connsiteY1869"/>
                  </a:cxn>
                  <a:cxn ang="0">
                    <a:pos x="connsiteX1870" y="connsiteY1870"/>
                  </a:cxn>
                  <a:cxn ang="0">
                    <a:pos x="connsiteX1871" y="connsiteY1871"/>
                  </a:cxn>
                  <a:cxn ang="0">
                    <a:pos x="connsiteX1872" y="connsiteY1872"/>
                  </a:cxn>
                  <a:cxn ang="0">
                    <a:pos x="connsiteX1873" y="connsiteY1873"/>
                  </a:cxn>
                  <a:cxn ang="0">
                    <a:pos x="connsiteX1874" y="connsiteY1874"/>
                  </a:cxn>
                  <a:cxn ang="0">
                    <a:pos x="connsiteX1875" y="connsiteY1875"/>
                  </a:cxn>
                  <a:cxn ang="0">
                    <a:pos x="connsiteX1876" y="connsiteY1876"/>
                  </a:cxn>
                  <a:cxn ang="0">
                    <a:pos x="connsiteX1877" y="connsiteY1877"/>
                  </a:cxn>
                  <a:cxn ang="0">
                    <a:pos x="connsiteX1878" y="connsiteY1878"/>
                  </a:cxn>
                  <a:cxn ang="0">
                    <a:pos x="connsiteX1879" y="connsiteY1879"/>
                  </a:cxn>
                  <a:cxn ang="0">
                    <a:pos x="connsiteX1880" y="connsiteY1880"/>
                  </a:cxn>
                  <a:cxn ang="0">
                    <a:pos x="connsiteX1881" y="connsiteY1881"/>
                  </a:cxn>
                  <a:cxn ang="0">
                    <a:pos x="connsiteX1882" y="connsiteY1882"/>
                  </a:cxn>
                  <a:cxn ang="0">
                    <a:pos x="connsiteX1883" y="connsiteY1883"/>
                  </a:cxn>
                  <a:cxn ang="0">
                    <a:pos x="connsiteX1884" y="connsiteY1884"/>
                  </a:cxn>
                  <a:cxn ang="0">
                    <a:pos x="connsiteX1885" y="connsiteY1885"/>
                  </a:cxn>
                  <a:cxn ang="0">
                    <a:pos x="connsiteX1886" y="connsiteY1886"/>
                  </a:cxn>
                  <a:cxn ang="0">
                    <a:pos x="connsiteX1887" y="connsiteY1887"/>
                  </a:cxn>
                  <a:cxn ang="0">
                    <a:pos x="connsiteX1888" y="connsiteY1888"/>
                  </a:cxn>
                  <a:cxn ang="0">
                    <a:pos x="connsiteX1889" y="connsiteY1889"/>
                  </a:cxn>
                  <a:cxn ang="0">
                    <a:pos x="connsiteX1890" y="connsiteY1890"/>
                  </a:cxn>
                  <a:cxn ang="0">
                    <a:pos x="connsiteX1891" y="connsiteY1891"/>
                  </a:cxn>
                  <a:cxn ang="0">
                    <a:pos x="connsiteX1892" y="connsiteY1892"/>
                  </a:cxn>
                  <a:cxn ang="0">
                    <a:pos x="connsiteX1893" y="connsiteY1893"/>
                  </a:cxn>
                  <a:cxn ang="0">
                    <a:pos x="connsiteX1894" y="connsiteY1894"/>
                  </a:cxn>
                  <a:cxn ang="0">
                    <a:pos x="connsiteX1895" y="connsiteY1895"/>
                  </a:cxn>
                  <a:cxn ang="0">
                    <a:pos x="connsiteX1896" y="connsiteY1896"/>
                  </a:cxn>
                  <a:cxn ang="0">
                    <a:pos x="connsiteX1897" y="connsiteY1897"/>
                  </a:cxn>
                  <a:cxn ang="0">
                    <a:pos x="connsiteX1898" y="connsiteY1898"/>
                  </a:cxn>
                  <a:cxn ang="0">
                    <a:pos x="connsiteX1899" y="connsiteY1899"/>
                  </a:cxn>
                  <a:cxn ang="0">
                    <a:pos x="connsiteX1900" y="connsiteY1900"/>
                  </a:cxn>
                  <a:cxn ang="0">
                    <a:pos x="connsiteX1901" y="connsiteY1901"/>
                  </a:cxn>
                  <a:cxn ang="0">
                    <a:pos x="connsiteX1902" y="connsiteY1902"/>
                  </a:cxn>
                  <a:cxn ang="0">
                    <a:pos x="connsiteX1903" y="connsiteY1903"/>
                  </a:cxn>
                  <a:cxn ang="0">
                    <a:pos x="connsiteX1904" y="connsiteY1904"/>
                  </a:cxn>
                  <a:cxn ang="0">
                    <a:pos x="connsiteX1905" y="connsiteY1905"/>
                  </a:cxn>
                  <a:cxn ang="0">
                    <a:pos x="connsiteX1906" y="connsiteY1906"/>
                  </a:cxn>
                  <a:cxn ang="0">
                    <a:pos x="connsiteX1907" y="connsiteY1907"/>
                  </a:cxn>
                  <a:cxn ang="0">
                    <a:pos x="connsiteX1908" y="connsiteY1908"/>
                  </a:cxn>
                  <a:cxn ang="0">
                    <a:pos x="connsiteX1909" y="connsiteY1909"/>
                  </a:cxn>
                  <a:cxn ang="0">
                    <a:pos x="connsiteX1910" y="connsiteY1910"/>
                  </a:cxn>
                  <a:cxn ang="0">
                    <a:pos x="connsiteX1911" y="connsiteY1911"/>
                  </a:cxn>
                  <a:cxn ang="0">
                    <a:pos x="connsiteX1912" y="connsiteY1912"/>
                  </a:cxn>
                  <a:cxn ang="0">
                    <a:pos x="connsiteX1913" y="connsiteY1913"/>
                  </a:cxn>
                  <a:cxn ang="0">
                    <a:pos x="connsiteX1914" y="connsiteY1914"/>
                  </a:cxn>
                  <a:cxn ang="0">
                    <a:pos x="connsiteX1915" y="connsiteY1915"/>
                  </a:cxn>
                  <a:cxn ang="0">
                    <a:pos x="connsiteX1916" y="connsiteY1916"/>
                  </a:cxn>
                  <a:cxn ang="0">
                    <a:pos x="connsiteX1917" y="connsiteY1917"/>
                  </a:cxn>
                  <a:cxn ang="0">
                    <a:pos x="connsiteX1918" y="connsiteY1918"/>
                  </a:cxn>
                  <a:cxn ang="0">
                    <a:pos x="connsiteX1919" y="connsiteY1919"/>
                  </a:cxn>
                  <a:cxn ang="0">
                    <a:pos x="connsiteX1920" y="connsiteY1920"/>
                  </a:cxn>
                  <a:cxn ang="0">
                    <a:pos x="connsiteX1921" y="connsiteY1921"/>
                  </a:cxn>
                  <a:cxn ang="0">
                    <a:pos x="connsiteX1922" y="connsiteY1922"/>
                  </a:cxn>
                  <a:cxn ang="0">
                    <a:pos x="connsiteX1923" y="connsiteY1923"/>
                  </a:cxn>
                  <a:cxn ang="0">
                    <a:pos x="connsiteX1924" y="connsiteY1924"/>
                  </a:cxn>
                  <a:cxn ang="0">
                    <a:pos x="connsiteX1925" y="connsiteY1925"/>
                  </a:cxn>
                  <a:cxn ang="0">
                    <a:pos x="connsiteX1926" y="connsiteY1926"/>
                  </a:cxn>
                  <a:cxn ang="0">
                    <a:pos x="connsiteX1927" y="connsiteY1927"/>
                  </a:cxn>
                  <a:cxn ang="0">
                    <a:pos x="connsiteX1928" y="connsiteY1928"/>
                  </a:cxn>
                  <a:cxn ang="0">
                    <a:pos x="connsiteX1929" y="connsiteY1929"/>
                  </a:cxn>
                  <a:cxn ang="0">
                    <a:pos x="connsiteX1930" y="connsiteY1930"/>
                  </a:cxn>
                  <a:cxn ang="0">
                    <a:pos x="connsiteX1931" y="connsiteY1931"/>
                  </a:cxn>
                  <a:cxn ang="0">
                    <a:pos x="connsiteX1932" y="connsiteY1932"/>
                  </a:cxn>
                  <a:cxn ang="0">
                    <a:pos x="connsiteX1933" y="connsiteY1933"/>
                  </a:cxn>
                  <a:cxn ang="0">
                    <a:pos x="connsiteX1934" y="connsiteY1934"/>
                  </a:cxn>
                  <a:cxn ang="0">
                    <a:pos x="connsiteX1935" y="connsiteY1935"/>
                  </a:cxn>
                  <a:cxn ang="0">
                    <a:pos x="connsiteX1936" y="connsiteY1936"/>
                  </a:cxn>
                  <a:cxn ang="0">
                    <a:pos x="connsiteX1937" y="connsiteY1937"/>
                  </a:cxn>
                  <a:cxn ang="0">
                    <a:pos x="connsiteX1938" y="connsiteY1938"/>
                  </a:cxn>
                  <a:cxn ang="0">
                    <a:pos x="connsiteX1939" y="connsiteY1939"/>
                  </a:cxn>
                  <a:cxn ang="0">
                    <a:pos x="connsiteX1940" y="connsiteY1940"/>
                  </a:cxn>
                  <a:cxn ang="0">
                    <a:pos x="connsiteX1941" y="connsiteY1941"/>
                  </a:cxn>
                  <a:cxn ang="0">
                    <a:pos x="connsiteX1942" y="connsiteY1942"/>
                  </a:cxn>
                  <a:cxn ang="0">
                    <a:pos x="connsiteX1943" y="connsiteY1943"/>
                  </a:cxn>
                  <a:cxn ang="0">
                    <a:pos x="connsiteX1944" y="connsiteY1944"/>
                  </a:cxn>
                  <a:cxn ang="0">
                    <a:pos x="connsiteX1945" y="connsiteY1945"/>
                  </a:cxn>
                  <a:cxn ang="0">
                    <a:pos x="connsiteX1946" y="connsiteY1946"/>
                  </a:cxn>
                  <a:cxn ang="0">
                    <a:pos x="connsiteX1947" y="connsiteY1947"/>
                  </a:cxn>
                  <a:cxn ang="0">
                    <a:pos x="connsiteX1948" y="connsiteY1948"/>
                  </a:cxn>
                  <a:cxn ang="0">
                    <a:pos x="connsiteX1949" y="connsiteY1949"/>
                  </a:cxn>
                  <a:cxn ang="0">
                    <a:pos x="connsiteX1950" y="connsiteY1950"/>
                  </a:cxn>
                  <a:cxn ang="0">
                    <a:pos x="connsiteX1951" y="connsiteY1951"/>
                  </a:cxn>
                  <a:cxn ang="0">
                    <a:pos x="connsiteX1952" y="connsiteY1952"/>
                  </a:cxn>
                  <a:cxn ang="0">
                    <a:pos x="connsiteX1953" y="connsiteY1953"/>
                  </a:cxn>
                  <a:cxn ang="0">
                    <a:pos x="connsiteX1954" y="connsiteY1954"/>
                  </a:cxn>
                  <a:cxn ang="0">
                    <a:pos x="connsiteX1955" y="connsiteY1955"/>
                  </a:cxn>
                  <a:cxn ang="0">
                    <a:pos x="connsiteX1956" y="connsiteY1956"/>
                  </a:cxn>
                  <a:cxn ang="0">
                    <a:pos x="connsiteX1957" y="connsiteY1957"/>
                  </a:cxn>
                  <a:cxn ang="0">
                    <a:pos x="connsiteX1958" y="connsiteY1958"/>
                  </a:cxn>
                  <a:cxn ang="0">
                    <a:pos x="connsiteX1959" y="connsiteY1959"/>
                  </a:cxn>
                  <a:cxn ang="0">
                    <a:pos x="connsiteX1960" y="connsiteY1960"/>
                  </a:cxn>
                  <a:cxn ang="0">
                    <a:pos x="connsiteX1961" y="connsiteY1961"/>
                  </a:cxn>
                  <a:cxn ang="0">
                    <a:pos x="connsiteX1962" y="connsiteY1962"/>
                  </a:cxn>
                  <a:cxn ang="0">
                    <a:pos x="connsiteX1963" y="connsiteY1963"/>
                  </a:cxn>
                  <a:cxn ang="0">
                    <a:pos x="connsiteX1964" y="connsiteY1964"/>
                  </a:cxn>
                  <a:cxn ang="0">
                    <a:pos x="connsiteX1965" y="connsiteY1965"/>
                  </a:cxn>
                  <a:cxn ang="0">
                    <a:pos x="connsiteX1966" y="connsiteY1966"/>
                  </a:cxn>
                  <a:cxn ang="0">
                    <a:pos x="connsiteX1967" y="connsiteY1967"/>
                  </a:cxn>
                  <a:cxn ang="0">
                    <a:pos x="connsiteX1968" y="connsiteY1968"/>
                  </a:cxn>
                  <a:cxn ang="0">
                    <a:pos x="connsiteX1969" y="connsiteY1969"/>
                  </a:cxn>
                  <a:cxn ang="0">
                    <a:pos x="connsiteX1970" y="connsiteY1970"/>
                  </a:cxn>
                  <a:cxn ang="0">
                    <a:pos x="connsiteX1971" y="connsiteY1971"/>
                  </a:cxn>
                  <a:cxn ang="0">
                    <a:pos x="connsiteX1972" y="connsiteY1972"/>
                  </a:cxn>
                  <a:cxn ang="0">
                    <a:pos x="connsiteX1973" y="connsiteY1973"/>
                  </a:cxn>
                  <a:cxn ang="0">
                    <a:pos x="connsiteX1974" y="connsiteY1974"/>
                  </a:cxn>
                  <a:cxn ang="0">
                    <a:pos x="connsiteX1975" y="connsiteY1975"/>
                  </a:cxn>
                  <a:cxn ang="0">
                    <a:pos x="connsiteX1976" y="connsiteY1976"/>
                  </a:cxn>
                  <a:cxn ang="0">
                    <a:pos x="connsiteX1977" y="connsiteY1977"/>
                  </a:cxn>
                  <a:cxn ang="0">
                    <a:pos x="connsiteX1978" y="connsiteY1978"/>
                  </a:cxn>
                  <a:cxn ang="0">
                    <a:pos x="connsiteX1979" y="connsiteY1979"/>
                  </a:cxn>
                  <a:cxn ang="0">
                    <a:pos x="connsiteX1980" y="connsiteY1980"/>
                  </a:cxn>
                  <a:cxn ang="0">
                    <a:pos x="connsiteX1981" y="connsiteY1981"/>
                  </a:cxn>
                  <a:cxn ang="0">
                    <a:pos x="connsiteX1982" y="connsiteY1982"/>
                  </a:cxn>
                  <a:cxn ang="0">
                    <a:pos x="connsiteX1983" y="connsiteY1983"/>
                  </a:cxn>
                  <a:cxn ang="0">
                    <a:pos x="connsiteX1984" y="connsiteY1984"/>
                  </a:cxn>
                  <a:cxn ang="0">
                    <a:pos x="connsiteX1985" y="connsiteY1985"/>
                  </a:cxn>
                  <a:cxn ang="0">
                    <a:pos x="connsiteX1986" y="connsiteY1986"/>
                  </a:cxn>
                  <a:cxn ang="0">
                    <a:pos x="connsiteX1987" y="connsiteY1987"/>
                  </a:cxn>
                  <a:cxn ang="0">
                    <a:pos x="connsiteX1988" y="connsiteY1988"/>
                  </a:cxn>
                  <a:cxn ang="0">
                    <a:pos x="connsiteX1989" y="connsiteY1989"/>
                  </a:cxn>
                  <a:cxn ang="0">
                    <a:pos x="connsiteX1990" y="connsiteY1990"/>
                  </a:cxn>
                  <a:cxn ang="0">
                    <a:pos x="connsiteX1991" y="connsiteY1991"/>
                  </a:cxn>
                  <a:cxn ang="0">
                    <a:pos x="connsiteX1992" y="connsiteY1992"/>
                  </a:cxn>
                  <a:cxn ang="0">
                    <a:pos x="connsiteX1993" y="connsiteY1993"/>
                  </a:cxn>
                  <a:cxn ang="0">
                    <a:pos x="connsiteX1994" y="connsiteY1994"/>
                  </a:cxn>
                  <a:cxn ang="0">
                    <a:pos x="connsiteX1995" y="connsiteY1995"/>
                  </a:cxn>
                  <a:cxn ang="0">
                    <a:pos x="connsiteX1996" y="connsiteY1996"/>
                  </a:cxn>
                  <a:cxn ang="0">
                    <a:pos x="connsiteX1997" y="connsiteY1997"/>
                  </a:cxn>
                  <a:cxn ang="0">
                    <a:pos x="connsiteX1998" y="connsiteY1998"/>
                  </a:cxn>
                  <a:cxn ang="0">
                    <a:pos x="connsiteX1999" y="connsiteY1999"/>
                  </a:cxn>
                  <a:cxn ang="0">
                    <a:pos x="connsiteX2000" y="connsiteY2000"/>
                  </a:cxn>
                  <a:cxn ang="0">
                    <a:pos x="connsiteX2001" y="connsiteY2001"/>
                  </a:cxn>
                  <a:cxn ang="0">
                    <a:pos x="connsiteX2002" y="connsiteY2002"/>
                  </a:cxn>
                  <a:cxn ang="0">
                    <a:pos x="connsiteX2003" y="connsiteY2003"/>
                  </a:cxn>
                  <a:cxn ang="0">
                    <a:pos x="connsiteX2004" y="connsiteY2004"/>
                  </a:cxn>
                  <a:cxn ang="0">
                    <a:pos x="connsiteX2005" y="connsiteY2005"/>
                  </a:cxn>
                  <a:cxn ang="0">
                    <a:pos x="connsiteX2006" y="connsiteY2006"/>
                  </a:cxn>
                  <a:cxn ang="0">
                    <a:pos x="connsiteX2007" y="connsiteY2007"/>
                  </a:cxn>
                  <a:cxn ang="0">
                    <a:pos x="connsiteX2008" y="connsiteY2008"/>
                  </a:cxn>
                  <a:cxn ang="0">
                    <a:pos x="connsiteX2009" y="connsiteY2009"/>
                  </a:cxn>
                  <a:cxn ang="0">
                    <a:pos x="connsiteX2010" y="connsiteY2010"/>
                  </a:cxn>
                  <a:cxn ang="0">
                    <a:pos x="connsiteX2011" y="connsiteY2011"/>
                  </a:cxn>
                  <a:cxn ang="0">
                    <a:pos x="connsiteX2012" y="connsiteY2012"/>
                  </a:cxn>
                  <a:cxn ang="0">
                    <a:pos x="connsiteX2013" y="connsiteY2013"/>
                  </a:cxn>
                  <a:cxn ang="0">
                    <a:pos x="connsiteX2014" y="connsiteY2014"/>
                  </a:cxn>
                  <a:cxn ang="0">
                    <a:pos x="connsiteX2015" y="connsiteY2015"/>
                  </a:cxn>
                  <a:cxn ang="0">
                    <a:pos x="connsiteX2016" y="connsiteY2016"/>
                  </a:cxn>
                  <a:cxn ang="0">
                    <a:pos x="connsiteX2017" y="connsiteY2017"/>
                  </a:cxn>
                  <a:cxn ang="0">
                    <a:pos x="connsiteX2018" y="connsiteY2018"/>
                  </a:cxn>
                </a:cxnLst>
                <a:rect l="l" t="t" r="r" b="b"/>
                <a:pathLst>
                  <a:path w="9832" h="10000">
                    <a:moveTo>
                      <a:pt x="9307" y="5316"/>
                    </a:moveTo>
                    <a:cubicBezTo>
                      <a:pt x="9304" y="5319"/>
                      <a:pt x="9300" y="5322"/>
                      <a:pt x="9297" y="5325"/>
                    </a:cubicBezTo>
                    <a:cubicBezTo>
                      <a:pt x="9297" y="5333"/>
                      <a:pt x="9298" y="5342"/>
                      <a:pt x="9298" y="5350"/>
                    </a:cubicBezTo>
                    <a:cubicBezTo>
                      <a:pt x="9298" y="5356"/>
                      <a:pt x="9297" y="5362"/>
                      <a:pt x="9297" y="5368"/>
                    </a:cubicBezTo>
                    <a:lnTo>
                      <a:pt x="9297" y="5362"/>
                    </a:lnTo>
                    <a:lnTo>
                      <a:pt x="9297" y="5381"/>
                    </a:lnTo>
                    <a:cubicBezTo>
                      <a:pt x="9296" y="5387"/>
                      <a:pt x="9294" y="5393"/>
                      <a:pt x="9293" y="5399"/>
                    </a:cubicBezTo>
                    <a:cubicBezTo>
                      <a:pt x="9293" y="5405"/>
                      <a:pt x="9292" y="5412"/>
                      <a:pt x="9292" y="5418"/>
                    </a:cubicBezTo>
                    <a:cubicBezTo>
                      <a:pt x="9290" y="5426"/>
                      <a:pt x="9289" y="5434"/>
                      <a:pt x="9287" y="5442"/>
                    </a:cubicBezTo>
                    <a:cubicBezTo>
                      <a:pt x="9284" y="5448"/>
                      <a:pt x="9282" y="5455"/>
                      <a:pt x="9279" y="5461"/>
                    </a:cubicBezTo>
                    <a:cubicBezTo>
                      <a:pt x="9275" y="5463"/>
                      <a:pt x="9270" y="5465"/>
                      <a:pt x="9266" y="5467"/>
                    </a:cubicBezTo>
                    <a:lnTo>
                      <a:pt x="9246" y="5470"/>
                    </a:lnTo>
                    <a:cubicBezTo>
                      <a:pt x="9244" y="5479"/>
                      <a:pt x="9243" y="5489"/>
                      <a:pt x="9241" y="5498"/>
                    </a:cubicBezTo>
                    <a:cubicBezTo>
                      <a:pt x="9242" y="5504"/>
                      <a:pt x="9244" y="5511"/>
                      <a:pt x="9245" y="5517"/>
                    </a:cubicBezTo>
                    <a:cubicBezTo>
                      <a:pt x="9249" y="5528"/>
                      <a:pt x="9252" y="5540"/>
                      <a:pt x="9256" y="5551"/>
                    </a:cubicBezTo>
                    <a:lnTo>
                      <a:pt x="9274" y="5575"/>
                    </a:lnTo>
                    <a:cubicBezTo>
                      <a:pt x="9282" y="5582"/>
                      <a:pt x="9290" y="5590"/>
                      <a:pt x="9298" y="5597"/>
                    </a:cubicBezTo>
                    <a:cubicBezTo>
                      <a:pt x="9300" y="5599"/>
                      <a:pt x="9301" y="5601"/>
                      <a:pt x="9303" y="5603"/>
                    </a:cubicBezTo>
                    <a:cubicBezTo>
                      <a:pt x="9305" y="5604"/>
                      <a:pt x="9306" y="5605"/>
                      <a:pt x="9308" y="5606"/>
                    </a:cubicBezTo>
                    <a:cubicBezTo>
                      <a:pt x="9311" y="5611"/>
                      <a:pt x="9313" y="5617"/>
                      <a:pt x="9316" y="5622"/>
                    </a:cubicBezTo>
                    <a:cubicBezTo>
                      <a:pt x="9318" y="5626"/>
                      <a:pt x="9319" y="5630"/>
                      <a:pt x="9321" y="5634"/>
                    </a:cubicBezTo>
                    <a:cubicBezTo>
                      <a:pt x="9323" y="5642"/>
                      <a:pt x="9326" y="5651"/>
                      <a:pt x="9328" y="5659"/>
                    </a:cubicBezTo>
                    <a:cubicBezTo>
                      <a:pt x="9330" y="5660"/>
                      <a:pt x="9331" y="5661"/>
                      <a:pt x="9333" y="5662"/>
                    </a:cubicBezTo>
                    <a:cubicBezTo>
                      <a:pt x="9335" y="5667"/>
                      <a:pt x="9337" y="5673"/>
                      <a:pt x="9339" y="5678"/>
                    </a:cubicBezTo>
                    <a:cubicBezTo>
                      <a:pt x="9344" y="5686"/>
                      <a:pt x="9350" y="5694"/>
                      <a:pt x="9355" y="5702"/>
                    </a:cubicBezTo>
                    <a:cubicBezTo>
                      <a:pt x="9363" y="5706"/>
                      <a:pt x="9372" y="5711"/>
                      <a:pt x="9380" y="5715"/>
                    </a:cubicBezTo>
                    <a:cubicBezTo>
                      <a:pt x="9384" y="5714"/>
                      <a:pt x="9389" y="5713"/>
                      <a:pt x="9393" y="5712"/>
                    </a:cubicBezTo>
                    <a:lnTo>
                      <a:pt x="9406" y="5712"/>
                    </a:lnTo>
                    <a:lnTo>
                      <a:pt x="9418" y="5712"/>
                    </a:lnTo>
                    <a:lnTo>
                      <a:pt x="9440" y="5712"/>
                    </a:lnTo>
                    <a:lnTo>
                      <a:pt x="9458" y="5715"/>
                    </a:lnTo>
                    <a:cubicBezTo>
                      <a:pt x="9460" y="5717"/>
                      <a:pt x="9461" y="5719"/>
                      <a:pt x="9463" y="5721"/>
                    </a:cubicBezTo>
                    <a:lnTo>
                      <a:pt x="9463" y="5743"/>
                    </a:lnTo>
                    <a:lnTo>
                      <a:pt x="9463" y="5767"/>
                    </a:lnTo>
                    <a:cubicBezTo>
                      <a:pt x="9462" y="5772"/>
                      <a:pt x="9461" y="5778"/>
                      <a:pt x="9460" y="5783"/>
                    </a:cubicBezTo>
                    <a:lnTo>
                      <a:pt x="9445" y="5783"/>
                    </a:lnTo>
                    <a:lnTo>
                      <a:pt x="9422" y="5786"/>
                    </a:lnTo>
                    <a:lnTo>
                      <a:pt x="9413" y="5783"/>
                    </a:lnTo>
                    <a:cubicBezTo>
                      <a:pt x="9407" y="5790"/>
                      <a:pt x="9402" y="5797"/>
                      <a:pt x="9396" y="5804"/>
                    </a:cubicBezTo>
                    <a:cubicBezTo>
                      <a:pt x="9394" y="5813"/>
                      <a:pt x="9392" y="5823"/>
                      <a:pt x="9390" y="5832"/>
                    </a:cubicBezTo>
                    <a:lnTo>
                      <a:pt x="9390" y="5851"/>
                    </a:lnTo>
                    <a:lnTo>
                      <a:pt x="9390" y="5860"/>
                    </a:lnTo>
                    <a:lnTo>
                      <a:pt x="9393" y="5869"/>
                    </a:lnTo>
                    <a:cubicBezTo>
                      <a:pt x="9396" y="5880"/>
                      <a:pt x="9400" y="5892"/>
                      <a:pt x="9403" y="5903"/>
                    </a:cubicBezTo>
                    <a:cubicBezTo>
                      <a:pt x="9407" y="5915"/>
                      <a:pt x="9412" y="5926"/>
                      <a:pt x="9416" y="5938"/>
                    </a:cubicBezTo>
                    <a:lnTo>
                      <a:pt x="9422" y="5956"/>
                    </a:lnTo>
                    <a:cubicBezTo>
                      <a:pt x="9425" y="5965"/>
                      <a:pt x="9429" y="5975"/>
                      <a:pt x="9432" y="5984"/>
                    </a:cubicBezTo>
                    <a:cubicBezTo>
                      <a:pt x="9435" y="5990"/>
                      <a:pt x="9439" y="5996"/>
                      <a:pt x="9442" y="6002"/>
                    </a:cubicBezTo>
                    <a:cubicBezTo>
                      <a:pt x="9446" y="6010"/>
                      <a:pt x="9451" y="6019"/>
                      <a:pt x="9455" y="6027"/>
                    </a:cubicBezTo>
                    <a:lnTo>
                      <a:pt x="9458" y="6030"/>
                    </a:lnTo>
                    <a:cubicBezTo>
                      <a:pt x="9463" y="6035"/>
                      <a:pt x="9468" y="6041"/>
                      <a:pt x="9473" y="6046"/>
                    </a:cubicBezTo>
                    <a:lnTo>
                      <a:pt x="9493" y="6046"/>
                    </a:lnTo>
                    <a:lnTo>
                      <a:pt x="9522" y="6046"/>
                    </a:lnTo>
                    <a:lnTo>
                      <a:pt x="9546" y="6055"/>
                    </a:lnTo>
                    <a:lnTo>
                      <a:pt x="9564" y="6067"/>
                    </a:lnTo>
                    <a:cubicBezTo>
                      <a:pt x="9567" y="6073"/>
                      <a:pt x="9570" y="6080"/>
                      <a:pt x="9573" y="6086"/>
                    </a:cubicBezTo>
                    <a:cubicBezTo>
                      <a:pt x="9575" y="6094"/>
                      <a:pt x="9577" y="6103"/>
                      <a:pt x="9579" y="6111"/>
                    </a:cubicBezTo>
                    <a:cubicBezTo>
                      <a:pt x="9576" y="6114"/>
                      <a:pt x="9572" y="6117"/>
                      <a:pt x="9569" y="6120"/>
                    </a:cubicBezTo>
                    <a:cubicBezTo>
                      <a:pt x="9559" y="6125"/>
                      <a:pt x="9550" y="6131"/>
                      <a:pt x="9540" y="6136"/>
                    </a:cubicBezTo>
                    <a:lnTo>
                      <a:pt x="9522" y="6157"/>
                    </a:lnTo>
                    <a:cubicBezTo>
                      <a:pt x="9517" y="6163"/>
                      <a:pt x="9512" y="6170"/>
                      <a:pt x="9507" y="6176"/>
                    </a:cubicBezTo>
                    <a:cubicBezTo>
                      <a:pt x="9502" y="6181"/>
                      <a:pt x="9498" y="6186"/>
                      <a:pt x="9493" y="6191"/>
                    </a:cubicBezTo>
                    <a:cubicBezTo>
                      <a:pt x="9490" y="6192"/>
                      <a:pt x="9486" y="6193"/>
                      <a:pt x="9483" y="6194"/>
                    </a:cubicBezTo>
                    <a:lnTo>
                      <a:pt x="9483" y="6213"/>
                    </a:lnTo>
                    <a:cubicBezTo>
                      <a:pt x="9485" y="6234"/>
                      <a:pt x="9487" y="6254"/>
                      <a:pt x="9489" y="6275"/>
                    </a:cubicBezTo>
                    <a:cubicBezTo>
                      <a:pt x="9491" y="6281"/>
                      <a:pt x="9492" y="6287"/>
                      <a:pt x="9494" y="6293"/>
                    </a:cubicBezTo>
                    <a:cubicBezTo>
                      <a:pt x="9491" y="6301"/>
                      <a:pt x="9487" y="6310"/>
                      <a:pt x="9484" y="6318"/>
                    </a:cubicBezTo>
                    <a:cubicBezTo>
                      <a:pt x="9479" y="6319"/>
                      <a:pt x="9475" y="6320"/>
                      <a:pt x="9470" y="6321"/>
                    </a:cubicBezTo>
                    <a:cubicBezTo>
                      <a:pt x="9468" y="6325"/>
                      <a:pt x="9467" y="6330"/>
                      <a:pt x="9465" y="6334"/>
                    </a:cubicBezTo>
                    <a:cubicBezTo>
                      <a:pt x="9463" y="6343"/>
                      <a:pt x="9462" y="6352"/>
                      <a:pt x="9460" y="6361"/>
                    </a:cubicBezTo>
                    <a:cubicBezTo>
                      <a:pt x="9458" y="6365"/>
                      <a:pt x="9457" y="6370"/>
                      <a:pt x="9455" y="6374"/>
                    </a:cubicBezTo>
                    <a:cubicBezTo>
                      <a:pt x="9454" y="6380"/>
                      <a:pt x="9454" y="6386"/>
                      <a:pt x="9453" y="6392"/>
                    </a:cubicBezTo>
                    <a:cubicBezTo>
                      <a:pt x="9452" y="6409"/>
                      <a:pt x="9451" y="6425"/>
                      <a:pt x="9450" y="6442"/>
                    </a:cubicBezTo>
                    <a:lnTo>
                      <a:pt x="9450" y="6454"/>
                    </a:lnTo>
                    <a:cubicBezTo>
                      <a:pt x="9449" y="6462"/>
                      <a:pt x="9448" y="6471"/>
                      <a:pt x="9447" y="6479"/>
                    </a:cubicBezTo>
                    <a:cubicBezTo>
                      <a:pt x="9446" y="6485"/>
                      <a:pt x="9446" y="6492"/>
                      <a:pt x="9445" y="6498"/>
                    </a:cubicBezTo>
                    <a:lnTo>
                      <a:pt x="9442" y="6498"/>
                    </a:lnTo>
                    <a:lnTo>
                      <a:pt x="9437" y="6498"/>
                    </a:lnTo>
                    <a:cubicBezTo>
                      <a:pt x="9433" y="6499"/>
                      <a:pt x="9430" y="6500"/>
                      <a:pt x="9426" y="6501"/>
                    </a:cubicBezTo>
                    <a:cubicBezTo>
                      <a:pt x="9418" y="6498"/>
                      <a:pt x="9411" y="6494"/>
                      <a:pt x="9403" y="6491"/>
                    </a:cubicBezTo>
                    <a:cubicBezTo>
                      <a:pt x="9401" y="6493"/>
                      <a:pt x="9400" y="6496"/>
                      <a:pt x="9398" y="6498"/>
                    </a:cubicBezTo>
                    <a:cubicBezTo>
                      <a:pt x="9395" y="6510"/>
                      <a:pt x="9393" y="6523"/>
                      <a:pt x="9390" y="6535"/>
                    </a:cubicBezTo>
                    <a:cubicBezTo>
                      <a:pt x="9389" y="6546"/>
                      <a:pt x="9389" y="6558"/>
                      <a:pt x="9388" y="6569"/>
                    </a:cubicBezTo>
                    <a:cubicBezTo>
                      <a:pt x="9386" y="6582"/>
                      <a:pt x="9385" y="6596"/>
                      <a:pt x="9383" y="6609"/>
                    </a:cubicBezTo>
                    <a:cubicBezTo>
                      <a:pt x="9381" y="6621"/>
                      <a:pt x="9380" y="6634"/>
                      <a:pt x="9378" y="6646"/>
                    </a:cubicBezTo>
                    <a:cubicBezTo>
                      <a:pt x="9377" y="6660"/>
                      <a:pt x="9376" y="6675"/>
                      <a:pt x="9375" y="6689"/>
                    </a:cubicBezTo>
                    <a:cubicBezTo>
                      <a:pt x="9374" y="6700"/>
                      <a:pt x="9374" y="6712"/>
                      <a:pt x="9373" y="6723"/>
                    </a:cubicBezTo>
                    <a:cubicBezTo>
                      <a:pt x="9370" y="6733"/>
                      <a:pt x="9368" y="6744"/>
                      <a:pt x="9365" y="6754"/>
                    </a:cubicBezTo>
                    <a:cubicBezTo>
                      <a:pt x="9365" y="6761"/>
                      <a:pt x="9364" y="6769"/>
                      <a:pt x="9364" y="6776"/>
                    </a:cubicBezTo>
                    <a:cubicBezTo>
                      <a:pt x="9361" y="6779"/>
                      <a:pt x="9357" y="6782"/>
                      <a:pt x="9354" y="6785"/>
                    </a:cubicBezTo>
                    <a:cubicBezTo>
                      <a:pt x="9353" y="6791"/>
                      <a:pt x="9352" y="6798"/>
                      <a:pt x="9351" y="6804"/>
                    </a:cubicBezTo>
                    <a:cubicBezTo>
                      <a:pt x="9349" y="6817"/>
                      <a:pt x="9348" y="6831"/>
                      <a:pt x="9346" y="6844"/>
                    </a:cubicBezTo>
                    <a:cubicBezTo>
                      <a:pt x="9345" y="6849"/>
                      <a:pt x="9345" y="6855"/>
                      <a:pt x="9344" y="6860"/>
                    </a:cubicBezTo>
                    <a:lnTo>
                      <a:pt x="9344" y="6903"/>
                    </a:lnTo>
                    <a:lnTo>
                      <a:pt x="9344" y="6925"/>
                    </a:lnTo>
                    <a:cubicBezTo>
                      <a:pt x="9346" y="6930"/>
                      <a:pt x="9347" y="6935"/>
                      <a:pt x="9349" y="6940"/>
                    </a:cubicBezTo>
                    <a:lnTo>
                      <a:pt x="9355" y="6952"/>
                    </a:lnTo>
                    <a:cubicBezTo>
                      <a:pt x="9358" y="6958"/>
                      <a:pt x="9361" y="6965"/>
                      <a:pt x="9364" y="6971"/>
                    </a:cubicBezTo>
                    <a:cubicBezTo>
                      <a:pt x="9367" y="6985"/>
                      <a:pt x="9370" y="7000"/>
                      <a:pt x="9373" y="7014"/>
                    </a:cubicBezTo>
                    <a:cubicBezTo>
                      <a:pt x="9375" y="7026"/>
                      <a:pt x="9376" y="7039"/>
                      <a:pt x="9378" y="7051"/>
                    </a:cubicBezTo>
                    <a:cubicBezTo>
                      <a:pt x="9379" y="7060"/>
                      <a:pt x="9379" y="7070"/>
                      <a:pt x="9380" y="7079"/>
                    </a:cubicBezTo>
                    <a:cubicBezTo>
                      <a:pt x="9382" y="7094"/>
                      <a:pt x="9383" y="7108"/>
                      <a:pt x="9385" y="7123"/>
                    </a:cubicBezTo>
                    <a:lnTo>
                      <a:pt x="9385" y="7141"/>
                    </a:lnTo>
                    <a:lnTo>
                      <a:pt x="9385" y="7157"/>
                    </a:lnTo>
                    <a:lnTo>
                      <a:pt x="9388" y="7184"/>
                    </a:lnTo>
                    <a:lnTo>
                      <a:pt x="9388" y="7203"/>
                    </a:lnTo>
                    <a:cubicBezTo>
                      <a:pt x="9390" y="7217"/>
                      <a:pt x="9391" y="7232"/>
                      <a:pt x="9393" y="7246"/>
                    </a:cubicBezTo>
                    <a:lnTo>
                      <a:pt x="9393" y="7268"/>
                    </a:lnTo>
                    <a:cubicBezTo>
                      <a:pt x="9395" y="7282"/>
                      <a:pt x="9396" y="7297"/>
                      <a:pt x="9398" y="7311"/>
                    </a:cubicBezTo>
                    <a:cubicBezTo>
                      <a:pt x="9400" y="7323"/>
                      <a:pt x="9401" y="7336"/>
                      <a:pt x="9403" y="7348"/>
                    </a:cubicBezTo>
                    <a:cubicBezTo>
                      <a:pt x="9404" y="7350"/>
                      <a:pt x="9405" y="7353"/>
                      <a:pt x="9406" y="7355"/>
                    </a:cubicBezTo>
                    <a:lnTo>
                      <a:pt x="9406" y="7358"/>
                    </a:lnTo>
                    <a:cubicBezTo>
                      <a:pt x="9402" y="7355"/>
                      <a:pt x="9397" y="7351"/>
                      <a:pt x="9393" y="7348"/>
                    </a:cubicBezTo>
                    <a:cubicBezTo>
                      <a:pt x="9386" y="7342"/>
                      <a:pt x="9380" y="7336"/>
                      <a:pt x="9373" y="7330"/>
                    </a:cubicBezTo>
                    <a:cubicBezTo>
                      <a:pt x="9369" y="7327"/>
                      <a:pt x="9364" y="7324"/>
                      <a:pt x="9360" y="7321"/>
                    </a:cubicBezTo>
                    <a:cubicBezTo>
                      <a:pt x="9355" y="7320"/>
                      <a:pt x="9349" y="7318"/>
                      <a:pt x="9344" y="7317"/>
                    </a:cubicBezTo>
                    <a:lnTo>
                      <a:pt x="9303" y="7311"/>
                    </a:lnTo>
                    <a:lnTo>
                      <a:pt x="9292" y="7311"/>
                    </a:lnTo>
                    <a:cubicBezTo>
                      <a:pt x="9288" y="7313"/>
                      <a:pt x="9283" y="7315"/>
                      <a:pt x="9279" y="7317"/>
                    </a:cubicBezTo>
                    <a:cubicBezTo>
                      <a:pt x="9279" y="7326"/>
                      <a:pt x="9280" y="7336"/>
                      <a:pt x="9280" y="7345"/>
                    </a:cubicBezTo>
                    <a:lnTo>
                      <a:pt x="9280" y="7386"/>
                    </a:lnTo>
                    <a:cubicBezTo>
                      <a:pt x="9280" y="7392"/>
                      <a:pt x="9279" y="7398"/>
                      <a:pt x="9279" y="7404"/>
                    </a:cubicBezTo>
                    <a:cubicBezTo>
                      <a:pt x="9277" y="7418"/>
                      <a:pt x="9276" y="7433"/>
                      <a:pt x="9274" y="7447"/>
                    </a:cubicBezTo>
                    <a:cubicBezTo>
                      <a:pt x="9273" y="7453"/>
                      <a:pt x="9272" y="7460"/>
                      <a:pt x="9271" y="7466"/>
                    </a:cubicBezTo>
                    <a:cubicBezTo>
                      <a:pt x="9269" y="7475"/>
                      <a:pt x="9268" y="7485"/>
                      <a:pt x="9266" y="7494"/>
                    </a:cubicBezTo>
                    <a:cubicBezTo>
                      <a:pt x="9265" y="7502"/>
                      <a:pt x="9265" y="7511"/>
                      <a:pt x="9264" y="7519"/>
                    </a:cubicBezTo>
                    <a:lnTo>
                      <a:pt x="9264" y="7543"/>
                    </a:lnTo>
                    <a:cubicBezTo>
                      <a:pt x="9263" y="7550"/>
                      <a:pt x="9262" y="7558"/>
                      <a:pt x="9261" y="7565"/>
                    </a:cubicBezTo>
                    <a:lnTo>
                      <a:pt x="9261" y="7574"/>
                    </a:lnTo>
                    <a:lnTo>
                      <a:pt x="9261" y="7580"/>
                    </a:lnTo>
                    <a:lnTo>
                      <a:pt x="9261" y="7599"/>
                    </a:lnTo>
                    <a:lnTo>
                      <a:pt x="9249" y="7611"/>
                    </a:lnTo>
                    <a:cubicBezTo>
                      <a:pt x="9246" y="7614"/>
                      <a:pt x="9244" y="7618"/>
                      <a:pt x="9241" y="7621"/>
                    </a:cubicBezTo>
                    <a:cubicBezTo>
                      <a:pt x="9236" y="7627"/>
                      <a:pt x="9232" y="7633"/>
                      <a:pt x="9227" y="7639"/>
                    </a:cubicBezTo>
                    <a:cubicBezTo>
                      <a:pt x="9225" y="7643"/>
                      <a:pt x="9224" y="7648"/>
                      <a:pt x="9222" y="7652"/>
                    </a:cubicBezTo>
                    <a:cubicBezTo>
                      <a:pt x="9222" y="7655"/>
                      <a:pt x="9223" y="7658"/>
                      <a:pt x="9223" y="7661"/>
                    </a:cubicBezTo>
                    <a:lnTo>
                      <a:pt x="9241" y="7670"/>
                    </a:lnTo>
                    <a:lnTo>
                      <a:pt x="9254" y="7683"/>
                    </a:lnTo>
                    <a:cubicBezTo>
                      <a:pt x="9256" y="7692"/>
                      <a:pt x="9259" y="7701"/>
                      <a:pt x="9261" y="7710"/>
                    </a:cubicBezTo>
                    <a:cubicBezTo>
                      <a:pt x="9265" y="7719"/>
                      <a:pt x="9270" y="7729"/>
                      <a:pt x="9274" y="7738"/>
                    </a:cubicBezTo>
                    <a:cubicBezTo>
                      <a:pt x="9278" y="7746"/>
                      <a:pt x="9283" y="7755"/>
                      <a:pt x="9287" y="7763"/>
                    </a:cubicBezTo>
                    <a:cubicBezTo>
                      <a:pt x="9290" y="7766"/>
                      <a:pt x="9294" y="7769"/>
                      <a:pt x="9297" y="7772"/>
                    </a:cubicBezTo>
                    <a:cubicBezTo>
                      <a:pt x="9299" y="7775"/>
                      <a:pt x="9301" y="7779"/>
                      <a:pt x="9303" y="7782"/>
                    </a:cubicBezTo>
                    <a:cubicBezTo>
                      <a:pt x="9311" y="7791"/>
                      <a:pt x="9318" y="7800"/>
                      <a:pt x="9326" y="7809"/>
                    </a:cubicBezTo>
                    <a:cubicBezTo>
                      <a:pt x="9334" y="7818"/>
                      <a:pt x="9341" y="7828"/>
                      <a:pt x="9349" y="7837"/>
                    </a:cubicBezTo>
                    <a:cubicBezTo>
                      <a:pt x="9354" y="7843"/>
                      <a:pt x="9360" y="7850"/>
                      <a:pt x="9365" y="7856"/>
                    </a:cubicBezTo>
                    <a:cubicBezTo>
                      <a:pt x="9369" y="7860"/>
                      <a:pt x="9374" y="7864"/>
                      <a:pt x="9378" y="7868"/>
                    </a:cubicBezTo>
                    <a:cubicBezTo>
                      <a:pt x="9384" y="7877"/>
                      <a:pt x="9390" y="7887"/>
                      <a:pt x="9396" y="7896"/>
                    </a:cubicBezTo>
                    <a:lnTo>
                      <a:pt x="9408" y="7905"/>
                    </a:lnTo>
                    <a:cubicBezTo>
                      <a:pt x="9414" y="7911"/>
                      <a:pt x="9420" y="7918"/>
                      <a:pt x="9426" y="7924"/>
                    </a:cubicBezTo>
                    <a:cubicBezTo>
                      <a:pt x="9431" y="7930"/>
                      <a:pt x="9437" y="7936"/>
                      <a:pt x="9442" y="7942"/>
                    </a:cubicBezTo>
                    <a:cubicBezTo>
                      <a:pt x="9445" y="7945"/>
                      <a:pt x="9447" y="7949"/>
                      <a:pt x="9450" y="7952"/>
                    </a:cubicBezTo>
                    <a:cubicBezTo>
                      <a:pt x="9453" y="7955"/>
                      <a:pt x="9457" y="7958"/>
                      <a:pt x="9460" y="7961"/>
                    </a:cubicBezTo>
                    <a:lnTo>
                      <a:pt x="9468" y="7961"/>
                    </a:lnTo>
                    <a:cubicBezTo>
                      <a:pt x="9473" y="7953"/>
                      <a:pt x="9478" y="7944"/>
                      <a:pt x="9483" y="7936"/>
                    </a:cubicBezTo>
                    <a:cubicBezTo>
                      <a:pt x="9487" y="7924"/>
                      <a:pt x="9490" y="7911"/>
                      <a:pt x="9494" y="7899"/>
                    </a:cubicBezTo>
                    <a:cubicBezTo>
                      <a:pt x="9497" y="7890"/>
                      <a:pt x="9499" y="7880"/>
                      <a:pt x="9502" y="7871"/>
                    </a:cubicBezTo>
                    <a:cubicBezTo>
                      <a:pt x="9505" y="7857"/>
                      <a:pt x="9508" y="7842"/>
                      <a:pt x="9511" y="7828"/>
                    </a:cubicBezTo>
                    <a:cubicBezTo>
                      <a:pt x="9513" y="7819"/>
                      <a:pt x="9515" y="7809"/>
                      <a:pt x="9517" y="7800"/>
                    </a:cubicBezTo>
                    <a:cubicBezTo>
                      <a:pt x="9519" y="7794"/>
                      <a:pt x="9520" y="7788"/>
                      <a:pt x="9522" y="7782"/>
                    </a:cubicBezTo>
                    <a:cubicBezTo>
                      <a:pt x="9529" y="7781"/>
                      <a:pt x="9535" y="7779"/>
                      <a:pt x="9542" y="7778"/>
                    </a:cubicBezTo>
                    <a:lnTo>
                      <a:pt x="9564" y="7778"/>
                    </a:lnTo>
                    <a:cubicBezTo>
                      <a:pt x="9569" y="7782"/>
                      <a:pt x="9574" y="7787"/>
                      <a:pt x="9579" y="7791"/>
                    </a:cubicBezTo>
                    <a:lnTo>
                      <a:pt x="9594" y="7806"/>
                    </a:lnTo>
                    <a:cubicBezTo>
                      <a:pt x="9599" y="7810"/>
                      <a:pt x="9603" y="7815"/>
                      <a:pt x="9608" y="7819"/>
                    </a:cubicBezTo>
                    <a:lnTo>
                      <a:pt x="9626" y="7828"/>
                    </a:lnTo>
                    <a:lnTo>
                      <a:pt x="9661" y="7816"/>
                    </a:lnTo>
                    <a:cubicBezTo>
                      <a:pt x="9667" y="7814"/>
                      <a:pt x="9673" y="7811"/>
                      <a:pt x="9679" y="7809"/>
                    </a:cubicBezTo>
                    <a:cubicBezTo>
                      <a:pt x="9696" y="8143"/>
                      <a:pt x="9712" y="8478"/>
                      <a:pt x="9729" y="8812"/>
                    </a:cubicBezTo>
                    <a:cubicBezTo>
                      <a:pt x="9724" y="8817"/>
                      <a:pt x="9718" y="8822"/>
                      <a:pt x="9713" y="8827"/>
                    </a:cubicBezTo>
                    <a:cubicBezTo>
                      <a:pt x="9711" y="8819"/>
                      <a:pt x="9708" y="8811"/>
                      <a:pt x="9706" y="8803"/>
                    </a:cubicBezTo>
                    <a:cubicBezTo>
                      <a:pt x="9698" y="8799"/>
                      <a:pt x="9690" y="8794"/>
                      <a:pt x="9682" y="8790"/>
                    </a:cubicBezTo>
                    <a:cubicBezTo>
                      <a:pt x="9675" y="8796"/>
                      <a:pt x="9668" y="8803"/>
                      <a:pt x="9661" y="8809"/>
                    </a:cubicBezTo>
                    <a:cubicBezTo>
                      <a:pt x="9654" y="8813"/>
                      <a:pt x="9646" y="8817"/>
                      <a:pt x="9639" y="8821"/>
                    </a:cubicBezTo>
                    <a:cubicBezTo>
                      <a:pt x="9635" y="8824"/>
                      <a:pt x="9630" y="8827"/>
                      <a:pt x="9626" y="8830"/>
                    </a:cubicBezTo>
                    <a:cubicBezTo>
                      <a:pt x="9624" y="8832"/>
                      <a:pt x="9622" y="8835"/>
                      <a:pt x="9620" y="8837"/>
                    </a:cubicBezTo>
                    <a:lnTo>
                      <a:pt x="9612" y="8837"/>
                    </a:lnTo>
                    <a:lnTo>
                      <a:pt x="9608" y="8837"/>
                    </a:lnTo>
                    <a:cubicBezTo>
                      <a:pt x="9607" y="8835"/>
                      <a:pt x="9605" y="8832"/>
                      <a:pt x="9604" y="8830"/>
                    </a:cubicBezTo>
                    <a:lnTo>
                      <a:pt x="9597" y="8837"/>
                    </a:lnTo>
                    <a:lnTo>
                      <a:pt x="9582" y="8837"/>
                    </a:lnTo>
                    <a:lnTo>
                      <a:pt x="9573" y="8840"/>
                    </a:lnTo>
                    <a:lnTo>
                      <a:pt x="9564" y="8837"/>
                    </a:lnTo>
                    <a:cubicBezTo>
                      <a:pt x="9564" y="8832"/>
                      <a:pt x="9563" y="8826"/>
                      <a:pt x="9563" y="8821"/>
                    </a:cubicBezTo>
                    <a:cubicBezTo>
                      <a:pt x="9557" y="8824"/>
                      <a:pt x="9552" y="8827"/>
                      <a:pt x="9546" y="8830"/>
                    </a:cubicBezTo>
                    <a:cubicBezTo>
                      <a:pt x="9546" y="8832"/>
                      <a:pt x="9545" y="8835"/>
                      <a:pt x="9545" y="8837"/>
                    </a:cubicBezTo>
                    <a:lnTo>
                      <a:pt x="9545" y="8861"/>
                    </a:lnTo>
                    <a:lnTo>
                      <a:pt x="9550" y="8861"/>
                    </a:lnTo>
                    <a:cubicBezTo>
                      <a:pt x="9546" y="8868"/>
                      <a:pt x="9541" y="8876"/>
                      <a:pt x="9537" y="8883"/>
                    </a:cubicBezTo>
                    <a:cubicBezTo>
                      <a:pt x="9535" y="8886"/>
                      <a:pt x="9532" y="8889"/>
                      <a:pt x="9530" y="8892"/>
                    </a:cubicBezTo>
                    <a:cubicBezTo>
                      <a:pt x="9529" y="8897"/>
                      <a:pt x="9528" y="8903"/>
                      <a:pt x="9527" y="8908"/>
                    </a:cubicBezTo>
                    <a:lnTo>
                      <a:pt x="9527" y="8926"/>
                    </a:lnTo>
                    <a:lnTo>
                      <a:pt x="9527" y="8954"/>
                    </a:lnTo>
                    <a:lnTo>
                      <a:pt x="9515" y="8957"/>
                    </a:lnTo>
                    <a:lnTo>
                      <a:pt x="9504" y="8957"/>
                    </a:lnTo>
                    <a:cubicBezTo>
                      <a:pt x="9499" y="8961"/>
                      <a:pt x="9493" y="8966"/>
                      <a:pt x="9488" y="8970"/>
                    </a:cubicBezTo>
                    <a:cubicBezTo>
                      <a:pt x="9484" y="8974"/>
                      <a:pt x="9479" y="8978"/>
                      <a:pt x="9475" y="8982"/>
                    </a:cubicBezTo>
                    <a:cubicBezTo>
                      <a:pt x="9470" y="8987"/>
                      <a:pt x="9465" y="8993"/>
                      <a:pt x="9460" y="8998"/>
                    </a:cubicBezTo>
                    <a:cubicBezTo>
                      <a:pt x="9456" y="8993"/>
                      <a:pt x="9451" y="8987"/>
                      <a:pt x="9447" y="8982"/>
                    </a:cubicBezTo>
                    <a:lnTo>
                      <a:pt x="9450" y="8973"/>
                    </a:lnTo>
                    <a:cubicBezTo>
                      <a:pt x="9453" y="8968"/>
                      <a:pt x="9455" y="8962"/>
                      <a:pt x="9458" y="8957"/>
                    </a:cubicBezTo>
                    <a:cubicBezTo>
                      <a:pt x="9457" y="8947"/>
                      <a:pt x="9456" y="8936"/>
                      <a:pt x="9455" y="8926"/>
                    </a:cubicBezTo>
                    <a:cubicBezTo>
                      <a:pt x="9452" y="8918"/>
                      <a:pt x="9448" y="8910"/>
                      <a:pt x="9445" y="8902"/>
                    </a:cubicBezTo>
                    <a:cubicBezTo>
                      <a:pt x="9442" y="8895"/>
                      <a:pt x="9438" y="8887"/>
                      <a:pt x="9435" y="8880"/>
                    </a:cubicBezTo>
                    <a:cubicBezTo>
                      <a:pt x="9432" y="8867"/>
                      <a:pt x="9429" y="8853"/>
                      <a:pt x="9426" y="8840"/>
                    </a:cubicBezTo>
                    <a:cubicBezTo>
                      <a:pt x="9422" y="8831"/>
                      <a:pt x="9417" y="8821"/>
                      <a:pt x="9413" y="8812"/>
                    </a:cubicBezTo>
                    <a:cubicBezTo>
                      <a:pt x="9407" y="8805"/>
                      <a:pt x="9402" y="8797"/>
                      <a:pt x="9396" y="8790"/>
                    </a:cubicBezTo>
                    <a:cubicBezTo>
                      <a:pt x="9392" y="8787"/>
                      <a:pt x="9389" y="8784"/>
                      <a:pt x="9385" y="8781"/>
                    </a:cubicBezTo>
                    <a:lnTo>
                      <a:pt x="9370" y="8775"/>
                    </a:lnTo>
                    <a:cubicBezTo>
                      <a:pt x="9365" y="8777"/>
                      <a:pt x="9359" y="8779"/>
                      <a:pt x="9354" y="8781"/>
                    </a:cubicBezTo>
                    <a:lnTo>
                      <a:pt x="9351" y="8784"/>
                    </a:lnTo>
                    <a:cubicBezTo>
                      <a:pt x="9349" y="8795"/>
                      <a:pt x="9346" y="8807"/>
                      <a:pt x="9344" y="8818"/>
                    </a:cubicBezTo>
                    <a:cubicBezTo>
                      <a:pt x="9340" y="8821"/>
                      <a:pt x="9337" y="8824"/>
                      <a:pt x="9333" y="8827"/>
                    </a:cubicBezTo>
                    <a:cubicBezTo>
                      <a:pt x="9331" y="8828"/>
                      <a:pt x="9328" y="8829"/>
                      <a:pt x="9326" y="8830"/>
                    </a:cubicBezTo>
                    <a:lnTo>
                      <a:pt x="9318" y="8830"/>
                    </a:lnTo>
                    <a:lnTo>
                      <a:pt x="9321" y="8800"/>
                    </a:lnTo>
                    <a:cubicBezTo>
                      <a:pt x="9317" y="8804"/>
                      <a:pt x="9312" y="8808"/>
                      <a:pt x="9308" y="8812"/>
                    </a:cubicBezTo>
                    <a:cubicBezTo>
                      <a:pt x="9305" y="8811"/>
                      <a:pt x="9301" y="8810"/>
                      <a:pt x="9298" y="8809"/>
                    </a:cubicBezTo>
                    <a:cubicBezTo>
                      <a:pt x="9298" y="8800"/>
                      <a:pt x="9297" y="8790"/>
                      <a:pt x="9297" y="8781"/>
                    </a:cubicBezTo>
                    <a:cubicBezTo>
                      <a:pt x="9296" y="8775"/>
                      <a:pt x="9294" y="8768"/>
                      <a:pt x="9293" y="8762"/>
                    </a:cubicBezTo>
                    <a:lnTo>
                      <a:pt x="9287" y="8762"/>
                    </a:lnTo>
                    <a:cubicBezTo>
                      <a:pt x="9283" y="8759"/>
                      <a:pt x="9280" y="8756"/>
                      <a:pt x="9276" y="8753"/>
                    </a:cubicBezTo>
                    <a:cubicBezTo>
                      <a:pt x="9274" y="8742"/>
                      <a:pt x="9273" y="8730"/>
                      <a:pt x="9271" y="8719"/>
                    </a:cubicBezTo>
                    <a:cubicBezTo>
                      <a:pt x="9268" y="8714"/>
                      <a:pt x="9264" y="8709"/>
                      <a:pt x="9261" y="8704"/>
                    </a:cubicBezTo>
                    <a:cubicBezTo>
                      <a:pt x="9258" y="8706"/>
                      <a:pt x="9254" y="8708"/>
                      <a:pt x="9251" y="8710"/>
                    </a:cubicBezTo>
                    <a:lnTo>
                      <a:pt x="9235" y="8710"/>
                    </a:lnTo>
                    <a:cubicBezTo>
                      <a:pt x="9231" y="8708"/>
                      <a:pt x="9226" y="8706"/>
                      <a:pt x="9222" y="8704"/>
                    </a:cubicBezTo>
                    <a:cubicBezTo>
                      <a:pt x="9219" y="8706"/>
                      <a:pt x="9217" y="8708"/>
                      <a:pt x="9214" y="8710"/>
                    </a:cubicBezTo>
                    <a:cubicBezTo>
                      <a:pt x="9211" y="8713"/>
                      <a:pt x="9207" y="8716"/>
                      <a:pt x="9204" y="8719"/>
                    </a:cubicBezTo>
                    <a:cubicBezTo>
                      <a:pt x="9208" y="8723"/>
                      <a:pt x="9213" y="8727"/>
                      <a:pt x="9217" y="8731"/>
                    </a:cubicBezTo>
                    <a:lnTo>
                      <a:pt x="9222" y="8731"/>
                    </a:lnTo>
                    <a:lnTo>
                      <a:pt x="9236" y="8731"/>
                    </a:lnTo>
                    <a:lnTo>
                      <a:pt x="9236" y="8744"/>
                    </a:lnTo>
                    <a:cubicBezTo>
                      <a:pt x="9237" y="8753"/>
                      <a:pt x="9239" y="8763"/>
                      <a:pt x="9240" y="8772"/>
                    </a:cubicBezTo>
                    <a:lnTo>
                      <a:pt x="9251" y="8772"/>
                    </a:lnTo>
                    <a:lnTo>
                      <a:pt x="9254" y="8775"/>
                    </a:lnTo>
                    <a:cubicBezTo>
                      <a:pt x="9255" y="8783"/>
                      <a:pt x="9255" y="8792"/>
                      <a:pt x="9256" y="8800"/>
                    </a:cubicBezTo>
                    <a:cubicBezTo>
                      <a:pt x="9260" y="8806"/>
                      <a:pt x="9265" y="8812"/>
                      <a:pt x="9269" y="8818"/>
                    </a:cubicBezTo>
                    <a:cubicBezTo>
                      <a:pt x="9270" y="8821"/>
                      <a:pt x="9270" y="8824"/>
                      <a:pt x="9271" y="8827"/>
                    </a:cubicBezTo>
                    <a:cubicBezTo>
                      <a:pt x="9270" y="8830"/>
                      <a:pt x="9270" y="8834"/>
                      <a:pt x="9269" y="8837"/>
                    </a:cubicBezTo>
                    <a:lnTo>
                      <a:pt x="9269" y="8852"/>
                    </a:lnTo>
                    <a:cubicBezTo>
                      <a:pt x="9271" y="8850"/>
                      <a:pt x="9274" y="8848"/>
                      <a:pt x="9276" y="8846"/>
                    </a:cubicBezTo>
                    <a:lnTo>
                      <a:pt x="9279" y="8852"/>
                    </a:lnTo>
                    <a:cubicBezTo>
                      <a:pt x="9283" y="8856"/>
                      <a:pt x="9288" y="8860"/>
                      <a:pt x="9292" y="8864"/>
                    </a:cubicBezTo>
                    <a:cubicBezTo>
                      <a:pt x="9295" y="8876"/>
                      <a:pt x="9299" y="8887"/>
                      <a:pt x="9302" y="8899"/>
                    </a:cubicBezTo>
                    <a:cubicBezTo>
                      <a:pt x="9304" y="8902"/>
                      <a:pt x="9305" y="8905"/>
                      <a:pt x="9307" y="8908"/>
                    </a:cubicBezTo>
                    <a:lnTo>
                      <a:pt x="9316" y="8926"/>
                    </a:lnTo>
                    <a:cubicBezTo>
                      <a:pt x="9318" y="8935"/>
                      <a:pt x="9321" y="8945"/>
                      <a:pt x="9323" y="8954"/>
                    </a:cubicBezTo>
                    <a:cubicBezTo>
                      <a:pt x="9322" y="8959"/>
                      <a:pt x="9322" y="8965"/>
                      <a:pt x="9321" y="8970"/>
                    </a:cubicBezTo>
                    <a:cubicBezTo>
                      <a:pt x="9318" y="8965"/>
                      <a:pt x="9316" y="8959"/>
                      <a:pt x="9313" y="8954"/>
                    </a:cubicBezTo>
                    <a:cubicBezTo>
                      <a:pt x="9309" y="8951"/>
                      <a:pt x="9306" y="8948"/>
                      <a:pt x="9302" y="8945"/>
                    </a:cubicBezTo>
                    <a:cubicBezTo>
                      <a:pt x="9299" y="8937"/>
                      <a:pt x="9295" y="8928"/>
                      <a:pt x="9292" y="8920"/>
                    </a:cubicBezTo>
                    <a:lnTo>
                      <a:pt x="9280" y="8917"/>
                    </a:lnTo>
                    <a:lnTo>
                      <a:pt x="9271" y="8902"/>
                    </a:lnTo>
                    <a:lnTo>
                      <a:pt x="9249" y="8880"/>
                    </a:lnTo>
                    <a:cubicBezTo>
                      <a:pt x="9244" y="8875"/>
                      <a:pt x="9240" y="8869"/>
                      <a:pt x="9235" y="8864"/>
                    </a:cubicBezTo>
                    <a:lnTo>
                      <a:pt x="9217" y="8855"/>
                    </a:lnTo>
                    <a:lnTo>
                      <a:pt x="9202" y="8837"/>
                    </a:lnTo>
                    <a:cubicBezTo>
                      <a:pt x="9199" y="8835"/>
                      <a:pt x="9197" y="8832"/>
                      <a:pt x="9194" y="8830"/>
                    </a:cubicBezTo>
                    <a:cubicBezTo>
                      <a:pt x="9191" y="8829"/>
                      <a:pt x="9187" y="8828"/>
                      <a:pt x="9184" y="8827"/>
                    </a:cubicBezTo>
                    <a:cubicBezTo>
                      <a:pt x="9181" y="8821"/>
                      <a:pt x="9177" y="8815"/>
                      <a:pt x="9174" y="8809"/>
                    </a:cubicBezTo>
                    <a:cubicBezTo>
                      <a:pt x="9174" y="8803"/>
                      <a:pt x="9173" y="8796"/>
                      <a:pt x="9173" y="8790"/>
                    </a:cubicBezTo>
                    <a:cubicBezTo>
                      <a:pt x="9175" y="8787"/>
                      <a:pt x="9176" y="8784"/>
                      <a:pt x="9178" y="8781"/>
                    </a:cubicBezTo>
                    <a:lnTo>
                      <a:pt x="9189" y="8781"/>
                    </a:lnTo>
                    <a:cubicBezTo>
                      <a:pt x="9187" y="8772"/>
                      <a:pt x="9185" y="8762"/>
                      <a:pt x="9183" y="8753"/>
                    </a:cubicBezTo>
                    <a:lnTo>
                      <a:pt x="9174" y="8753"/>
                    </a:lnTo>
                    <a:cubicBezTo>
                      <a:pt x="9170" y="8751"/>
                      <a:pt x="9165" y="8749"/>
                      <a:pt x="9161" y="8747"/>
                    </a:cubicBezTo>
                    <a:lnTo>
                      <a:pt x="9155" y="8756"/>
                    </a:lnTo>
                    <a:cubicBezTo>
                      <a:pt x="9155" y="8761"/>
                      <a:pt x="9156" y="8767"/>
                      <a:pt x="9156" y="8772"/>
                    </a:cubicBezTo>
                    <a:cubicBezTo>
                      <a:pt x="9154" y="8769"/>
                      <a:pt x="9152" y="8765"/>
                      <a:pt x="9150" y="8762"/>
                    </a:cubicBezTo>
                    <a:lnTo>
                      <a:pt x="9147" y="8756"/>
                    </a:lnTo>
                    <a:lnTo>
                      <a:pt x="9130" y="8753"/>
                    </a:lnTo>
                    <a:cubicBezTo>
                      <a:pt x="9127" y="8751"/>
                      <a:pt x="9125" y="8749"/>
                      <a:pt x="9122" y="8747"/>
                    </a:cubicBezTo>
                    <a:cubicBezTo>
                      <a:pt x="9118" y="8744"/>
                      <a:pt x="9113" y="8741"/>
                      <a:pt x="9109" y="8738"/>
                    </a:cubicBezTo>
                    <a:cubicBezTo>
                      <a:pt x="9105" y="8733"/>
                      <a:pt x="9102" y="8727"/>
                      <a:pt x="9098" y="8722"/>
                    </a:cubicBezTo>
                    <a:lnTo>
                      <a:pt x="9088" y="8722"/>
                    </a:lnTo>
                    <a:lnTo>
                      <a:pt x="9088" y="8731"/>
                    </a:lnTo>
                    <a:cubicBezTo>
                      <a:pt x="9085" y="8739"/>
                      <a:pt x="9081" y="8748"/>
                      <a:pt x="9078" y="8756"/>
                    </a:cubicBezTo>
                    <a:lnTo>
                      <a:pt x="9075" y="8756"/>
                    </a:lnTo>
                    <a:lnTo>
                      <a:pt x="9057" y="8747"/>
                    </a:lnTo>
                    <a:cubicBezTo>
                      <a:pt x="9055" y="8749"/>
                      <a:pt x="9054" y="8751"/>
                      <a:pt x="9052" y="8753"/>
                    </a:cubicBezTo>
                    <a:cubicBezTo>
                      <a:pt x="9050" y="8756"/>
                      <a:pt x="9047" y="8759"/>
                      <a:pt x="9045" y="8762"/>
                    </a:cubicBezTo>
                    <a:cubicBezTo>
                      <a:pt x="9044" y="8769"/>
                      <a:pt x="9043" y="8777"/>
                      <a:pt x="9042" y="8784"/>
                    </a:cubicBezTo>
                    <a:lnTo>
                      <a:pt x="9042" y="8800"/>
                    </a:lnTo>
                    <a:lnTo>
                      <a:pt x="9045" y="8818"/>
                    </a:lnTo>
                    <a:cubicBezTo>
                      <a:pt x="9046" y="8822"/>
                      <a:pt x="9046" y="8826"/>
                      <a:pt x="9047" y="8830"/>
                    </a:cubicBezTo>
                    <a:cubicBezTo>
                      <a:pt x="9045" y="8832"/>
                      <a:pt x="9044" y="8835"/>
                      <a:pt x="9042" y="8837"/>
                    </a:cubicBezTo>
                    <a:cubicBezTo>
                      <a:pt x="9037" y="8832"/>
                      <a:pt x="9032" y="8826"/>
                      <a:pt x="9027" y="8821"/>
                    </a:cubicBezTo>
                    <a:cubicBezTo>
                      <a:pt x="9023" y="8814"/>
                      <a:pt x="9020" y="8807"/>
                      <a:pt x="9016" y="8800"/>
                    </a:cubicBezTo>
                    <a:cubicBezTo>
                      <a:pt x="9009" y="8788"/>
                      <a:pt x="9002" y="8777"/>
                      <a:pt x="8995" y="8765"/>
                    </a:cubicBezTo>
                    <a:cubicBezTo>
                      <a:pt x="8988" y="8761"/>
                      <a:pt x="8982" y="8757"/>
                      <a:pt x="8975" y="8753"/>
                    </a:cubicBezTo>
                    <a:lnTo>
                      <a:pt x="8969" y="8756"/>
                    </a:lnTo>
                    <a:cubicBezTo>
                      <a:pt x="8969" y="8764"/>
                      <a:pt x="8970" y="8773"/>
                      <a:pt x="8970" y="8781"/>
                    </a:cubicBezTo>
                    <a:cubicBezTo>
                      <a:pt x="8972" y="8784"/>
                      <a:pt x="8973" y="8787"/>
                      <a:pt x="8975" y="8790"/>
                    </a:cubicBezTo>
                    <a:lnTo>
                      <a:pt x="8975" y="8800"/>
                    </a:lnTo>
                    <a:lnTo>
                      <a:pt x="8970" y="8800"/>
                    </a:lnTo>
                    <a:cubicBezTo>
                      <a:pt x="8968" y="8797"/>
                      <a:pt x="8967" y="8793"/>
                      <a:pt x="8965" y="8790"/>
                    </a:cubicBezTo>
                    <a:cubicBezTo>
                      <a:pt x="8965" y="8787"/>
                      <a:pt x="8964" y="8784"/>
                      <a:pt x="8964" y="8781"/>
                    </a:cubicBezTo>
                    <a:cubicBezTo>
                      <a:pt x="8961" y="8764"/>
                      <a:pt x="8957" y="8748"/>
                      <a:pt x="8954" y="8731"/>
                    </a:cubicBezTo>
                    <a:cubicBezTo>
                      <a:pt x="8952" y="8727"/>
                      <a:pt x="8951" y="8723"/>
                      <a:pt x="8949" y="8719"/>
                    </a:cubicBezTo>
                    <a:lnTo>
                      <a:pt x="8946" y="8704"/>
                    </a:lnTo>
                    <a:cubicBezTo>
                      <a:pt x="8944" y="8706"/>
                      <a:pt x="8943" y="8708"/>
                      <a:pt x="8941" y="8710"/>
                    </a:cubicBezTo>
                    <a:lnTo>
                      <a:pt x="8938" y="8719"/>
                    </a:lnTo>
                    <a:cubicBezTo>
                      <a:pt x="8936" y="8722"/>
                      <a:pt x="8933" y="8725"/>
                      <a:pt x="8931" y="8728"/>
                    </a:cubicBezTo>
                    <a:cubicBezTo>
                      <a:pt x="8928" y="8733"/>
                      <a:pt x="8926" y="8739"/>
                      <a:pt x="8923" y="8744"/>
                    </a:cubicBezTo>
                    <a:cubicBezTo>
                      <a:pt x="8920" y="8751"/>
                      <a:pt x="8916" y="8758"/>
                      <a:pt x="8913" y="8765"/>
                    </a:cubicBezTo>
                    <a:cubicBezTo>
                      <a:pt x="8911" y="8767"/>
                      <a:pt x="8909" y="8770"/>
                      <a:pt x="8907" y="8772"/>
                    </a:cubicBezTo>
                    <a:cubicBezTo>
                      <a:pt x="8906" y="8773"/>
                      <a:pt x="8904" y="8774"/>
                      <a:pt x="8903" y="8775"/>
                    </a:cubicBezTo>
                    <a:lnTo>
                      <a:pt x="8897" y="8775"/>
                    </a:lnTo>
                    <a:cubicBezTo>
                      <a:pt x="8892" y="8774"/>
                      <a:pt x="8886" y="8773"/>
                      <a:pt x="8881" y="8772"/>
                    </a:cubicBezTo>
                    <a:cubicBezTo>
                      <a:pt x="8877" y="8769"/>
                      <a:pt x="8873" y="8765"/>
                      <a:pt x="8869" y="8762"/>
                    </a:cubicBezTo>
                    <a:cubicBezTo>
                      <a:pt x="8866" y="8760"/>
                      <a:pt x="8862" y="8758"/>
                      <a:pt x="8859" y="8756"/>
                    </a:cubicBezTo>
                    <a:cubicBezTo>
                      <a:pt x="8856" y="8755"/>
                      <a:pt x="8854" y="8754"/>
                      <a:pt x="8851" y="8753"/>
                    </a:cubicBezTo>
                    <a:lnTo>
                      <a:pt x="8850" y="8753"/>
                    </a:lnTo>
                    <a:lnTo>
                      <a:pt x="8850" y="8747"/>
                    </a:lnTo>
                    <a:cubicBezTo>
                      <a:pt x="8849" y="8742"/>
                      <a:pt x="8847" y="8736"/>
                      <a:pt x="8846" y="8731"/>
                    </a:cubicBezTo>
                    <a:cubicBezTo>
                      <a:pt x="8846" y="8727"/>
                      <a:pt x="8845" y="8723"/>
                      <a:pt x="8845" y="8719"/>
                    </a:cubicBezTo>
                    <a:cubicBezTo>
                      <a:pt x="8844" y="8716"/>
                      <a:pt x="8842" y="8713"/>
                      <a:pt x="8841" y="8710"/>
                    </a:cubicBezTo>
                    <a:cubicBezTo>
                      <a:pt x="8841" y="8708"/>
                      <a:pt x="8840" y="8706"/>
                      <a:pt x="8840" y="8704"/>
                    </a:cubicBezTo>
                    <a:cubicBezTo>
                      <a:pt x="8836" y="8703"/>
                      <a:pt x="8831" y="8701"/>
                      <a:pt x="8827" y="8700"/>
                    </a:cubicBezTo>
                    <a:cubicBezTo>
                      <a:pt x="8820" y="8695"/>
                      <a:pt x="8814" y="8690"/>
                      <a:pt x="8807" y="8685"/>
                    </a:cubicBezTo>
                    <a:cubicBezTo>
                      <a:pt x="8802" y="8681"/>
                      <a:pt x="8798" y="8677"/>
                      <a:pt x="8793" y="8673"/>
                    </a:cubicBezTo>
                    <a:cubicBezTo>
                      <a:pt x="8785" y="8667"/>
                      <a:pt x="8778" y="8660"/>
                      <a:pt x="8770" y="8654"/>
                    </a:cubicBezTo>
                    <a:lnTo>
                      <a:pt x="8755" y="8639"/>
                    </a:lnTo>
                    <a:cubicBezTo>
                      <a:pt x="8750" y="8634"/>
                      <a:pt x="8745" y="8628"/>
                      <a:pt x="8740" y="8623"/>
                    </a:cubicBezTo>
                    <a:cubicBezTo>
                      <a:pt x="8735" y="8622"/>
                      <a:pt x="8729" y="8621"/>
                      <a:pt x="8724" y="8620"/>
                    </a:cubicBezTo>
                    <a:lnTo>
                      <a:pt x="8699" y="8620"/>
                    </a:lnTo>
                    <a:cubicBezTo>
                      <a:pt x="8694" y="8621"/>
                      <a:pt x="8690" y="8622"/>
                      <a:pt x="8685" y="8623"/>
                    </a:cubicBezTo>
                    <a:lnTo>
                      <a:pt x="8667" y="8629"/>
                    </a:lnTo>
                    <a:cubicBezTo>
                      <a:pt x="8662" y="8631"/>
                      <a:pt x="8656" y="8634"/>
                      <a:pt x="8651" y="8636"/>
                    </a:cubicBezTo>
                    <a:lnTo>
                      <a:pt x="8636" y="8639"/>
                    </a:lnTo>
                    <a:cubicBezTo>
                      <a:pt x="8623" y="8644"/>
                      <a:pt x="8611" y="8649"/>
                      <a:pt x="8598" y="8654"/>
                    </a:cubicBezTo>
                    <a:cubicBezTo>
                      <a:pt x="8590" y="8657"/>
                      <a:pt x="8583" y="8660"/>
                      <a:pt x="8575" y="8663"/>
                    </a:cubicBezTo>
                    <a:cubicBezTo>
                      <a:pt x="8571" y="8664"/>
                      <a:pt x="8568" y="8665"/>
                      <a:pt x="8564" y="8666"/>
                    </a:cubicBezTo>
                    <a:cubicBezTo>
                      <a:pt x="8554" y="8669"/>
                      <a:pt x="8543" y="8673"/>
                      <a:pt x="8533" y="8676"/>
                    </a:cubicBezTo>
                    <a:cubicBezTo>
                      <a:pt x="8524" y="8679"/>
                      <a:pt x="8516" y="8682"/>
                      <a:pt x="8507" y="8685"/>
                    </a:cubicBezTo>
                    <a:lnTo>
                      <a:pt x="8496" y="8685"/>
                    </a:lnTo>
                    <a:cubicBezTo>
                      <a:pt x="8494" y="8687"/>
                      <a:pt x="8493" y="8689"/>
                      <a:pt x="8491" y="8691"/>
                    </a:cubicBezTo>
                    <a:lnTo>
                      <a:pt x="8474" y="8691"/>
                    </a:lnTo>
                    <a:lnTo>
                      <a:pt x="8461" y="8691"/>
                    </a:lnTo>
                    <a:cubicBezTo>
                      <a:pt x="8456" y="8692"/>
                      <a:pt x="8452" y="8693"/>
                      <a:pt x="8447" y="8694"/>
                    </a:cubicBezTo>
                    <a:lnTo>
                      <a:pt x="8424" y="8694"/>
                    </a:lnTo>
                    <a:lnTo>
                      <a:pt x="8409" y="8685"/>
                    </a:lnTo>
                    <a:lnTo>
                      <a:pt x="8385" y="8673"/>
                    </a:lnTo>
                    <a:lnTo>
                      <a:pt x="8367" y="8673"/>
                    </a:lnTo>
                    <a:cubicBezTo>
                      <a:pt x="8364" y="8674"/>
                      <a:pt x="8360" y="8675"/>
                      <a:pt x="8357" y="8676"/>
                    </a:cubicBezTo>
                    <a:cubicBezTo>
                      <a:pt x="8351" y="8679"/>
                      <a:pt x="8346" y="8682"/>
                      <a:pt x="8340" y="8685"/>
                    </a:cubicBezTo>
                    <a:cubicBezTo>
                      <a:pt x="8328" y="8691"/>
                      <a:pt x="8315" y="8698"/>
                      <a:pt x="8303" y="8704"/>
                    </a:cubicBezTo>
                    <a:lnTo>
                      <a:pt x="8285" y="8710"/>
                    </a:lnTo>
                    <a:cubicBezTo>
                      <a:pt x="8281" y="8711"/>
                      <a:pt x="8276" y="8712"/>
                      <a:pt x="8272" y="8713"/>
                    </a:cubicBezTo>
                    <a:cubicBezTo>
                      <a:pt x="8270" y="8715"/>
                      <a:pt x="8269" y="8717"/>
                      <a:pt x="8267" y="8719"/>
                    </a:cubicBezTo>
                    <a:cubicBezTo>
                      <a:pt x="8263" y="8720"/>
                      <a:pt x="8260" y="8721"/>
                      <a:pt x="8256" y="8722"/>
                    </a:cubicBezTo>
                    <a:cubicBezTo>
                      <a:pt x="8254" y="8724"/>
                      <a:pt x="8253" y="8726"/>
                      <a:pt x="8251" y="8728"/>
                    </a:cubicBezTo>
                    <a:cubicBezTo>
                      <a:pt x="8247" y="8733"/>
                      <a:pt x="8242" y="8739"/>
                      <a:pt x="8238" y="8744"/>
                    </a:cubicBezTo>
                    <a:lnTo>
                      <a:pt x="8223" y="8756"/>
                    </a:lnTo>
                    <a:cubicBezTo>
                      <a:pt x="8213" y="8767"/>
                      <a:pt x="8204" y="8779"/>
                      <a:pt x="8194" y="8790"/>
                    </a:cubicBezTo>
                    <a:lnTo>
                      <a:pt x="8181" y="8803"/>
                    </a:lnTo>
                    <a:cubicBezTo>
                      <a:pt x="8173" y="8812"/>
                      <a:pt x="8164" y="8821"/>
                      <a:pt x="8156" y="8830"/>
                    </a:cubicBezTo>
                    <a:cubicBezTo>
                      <a:pt x="8150" y="8838"/>
                      <a:pt x="8143" y="8847"/>
                      <a:pt x="8137" y="8855"/>
                    </a:cubicBezTo>
                    <a:cubicBezTo>
                      <a:pt x="8131" y="8863"/>
                      <a:pt x="8125" y="8872"/>
                      <a:pt x="8119" y="8880"/>
                    </a:cubicBezTo>
                    <a:cubicBezTo>
                      <a:pt x="8114" y="8886"/>
                      <a:pt x="8109" y="8893"/>
                      <a:pt x="8104" y="8899"/>
                    </a:cubicBezTo>
                    <a:cubicBezTo>
                      <a:pt x="8097" y="8906"/>
                      <a:pt x="8091" y="8913"/>
                      <a:pt x="8084" y="8920"/>
                    </a:cubicBezTo>
                    <a:cubicBezTo>
                      <a:pt x="8078" y="8925"/>
                      <a:pt x="8072" y="8931"/>
                      <a:pt x="8066" y="8936"/>
                    </a:cubicBezTo>
                    <a:lnTo>
                      <a:pt x="8042" y="8954"/>
                    </a:lnTo>
                    <a:cubicBezTo>
                      <a:pt x="8037" y="8959"/>
                      <a:pt x="8032" y="8965"/>
                      <a:pt x="8027" y="8970"/>
                    </a:cubicBezTo>
                    <a:cubicBezTo>
                      <a:pt x="8024" y="8973"/>
                      <a:pt x="8022" y="8976"/>
                      <a:pt x="8019" y="8979"/>
                    </a:cubicBezTo>
                    <a:lnTo>
                      <a:pt x="7995" y="8988"/>
                    </a:lnTo>
                    <a:lnTo>
                      <a:pt x="7962" y="8991"/>
                    </a:lnTo>
                    <a:cubicBezTo>
                      <a:pt x="7952" y="8993"/>
                      <a:pt x="7943" y="8996"/>
                      <a:pt x="7933" y="8998"/>
                    </a:cubicBezTo>
                    <a:lnTo>
                      <a:pt x="7915" y="9001"/>
                    </a:lnTo>
                    <a:lnTo>
                      <a:pt x="7908" y="9001"/>
                    </a:lnTo>
                    <a:lnTo>
                      <a:pt x="7887" y="9007"/>
                    </a:lnTo>
                    <a:cubicBezTo>
                      <a:pt x="7884" y="9008"/>
                      <a:pt x="7880" y="9009"/>
                      <a:pt x="7877" y="9010"/>
                    </a:cubicBezTo>
                    <a:lnTo>
                      <a:pt x="7871" y="9010"/>
                    </a:lnTo>
                    <a:cubicBezTo>
                      <a:pt x="7869" y="9012"/>
                      <a:pt x="7868" y="9014"/>
                      <a:pt x="7866" y="9016"/>
                    </a:cubicBezTo>
                    <a:lnTo>
                      <a:pt x="7862" y="9016"/>
                    </a:lnTo>
                    <a:lnTo>
                      <a:pt x="7477" y="9756"/>
                    </a:lnTo>
                    <a:cubicBezTo>
                      <a:pt x="7456" y="9837"/>
                      <a:pt x="7436" y="9919"/>
                      <a:pt x="7415" y="10000"/>
                    </a:cubicBezTo>
                    <a:lnTo>
                      <a:pt x="7066" y="10000"/>
                    </a:lnTo>
                    <a:lnTo>
                      <a:pt x="6702" y="10000"/>
                    </a:lnTo>
                    <a:lnTo>
                      <a:pt x="5746" y="10000"/>
                    </a:lnTo>
                    <a:lnTo>
                      <a:pt x="5612" y="10000"/>
                    </a:lnTo>
                    <a:lnTo>
                      <a:pt x="4380" y="10000"/>
                    </a:lnTo>
                    <a:lnTo>
                      <a:pt x="4090" y="10000"/>
                    </a:lnTo>
                    <a:lnTo>
                      <a:pt x="4042" y="10000"/>
                    </a:lnTo>
                    <a:lnTo>
                      <a:pt x="2835" y="10000"/>
                    </a:lnTo>
                    <a:cubicBezTo>
                      <a:pt x="2834" y="9986"/>
                      <a:pt x="2834" y="9971"/>
                      <a:pt x="2833" y="9957"/>
                    </a:cubicBezTo>
                    <a:cubicBezTo>
                      <a:pt x="2835" y="9938"/>
                      <a:pt x="2836" y="9920"/>
                      <a:pt x="2838" y="9901"/>
                    </a:cubicBezTo>
                    <a:cubicBezTo>
                      <a:pt x="2836" y="9890"/>
                      <a:pt x="2835" y="9878"/>
                      <a:pt x="2833" y="9867"/>
                    </a:cubicBezTo>
                    <a:cubicBezTo>
                      <a:pt x="2831" y="9860"/>
                      <a:pt x="2830" y="9852"/>
                      <a:pt x="2828" y="9845"/>
                    </a:cubicBezTo>
                    <a:cubicBezTo>
                      <a:pt x="2826" y="9835"/>
                      <a:pt x="2825" y="9824"/>
                      <a:pt x="2823" y="9814"/>
                    </a:cubicBezTo>
                    <a:lnTo>
                      <a:pt x="2820" y="9793"/>
                    </a:lnTo>
                    <a:cubicBezTo>
                      <a:pt x="2822" y="9785"/>
                      <a:pt x="2823" y="9776"/>
                      <a:pt x="2825" y="9768"/>
                    </a:cubicBezTo>
                    <a:cubicBezTo>
                      <a:pt x="2826" y="9762"/>
                      <a:pt x="2827" y="9755"/>
                      <a:pt x="2828" y="9749"/>
                    </a:cubicBezTo>
                    <a:lnTo>
                      <a:pt x="2825" y="9725"/>
                    </a:lnTo>
                    <a:cubicBezTo>
                      <a:pt x="2822" y="9721"/>
                      <a:pt x="2820" y="9716"/>
                      <a:pt x="2817" y="9712"/>
                    </a:cubicBezTo>
                    <a:lnTo>
                      <a:pt x="2787" y="9703"/>
                    </a:lnTo>
                    <a:lnTo>
                      <a:pt x="2760" y="9694"/>
                    </a:lnTo>
                    <a:lnTo>
                      <a:pt x="2733" y="9688"/>
                    </a:lnTo>
                    <a:cubicBezTo>
                      <a:pt x="2722" y="9684"/>
                      <a:pt x="2712" y="9679"/>
                      <a:pt x="2701" y="9675"/>
                    </a:cubicBezTo>
                    <a:cubicBezTo>
                      <a:pt x="2692" y="9672"/>
                      <a:pt x="2682" y="9669"/>
                      <a:pt x="2673" y="9666"/>
                    </a:cubicBezTo>
                    <a:cubicBezTo>
                      <a:pt x="2669" y="9667"/>
                      <a:pt x="2666" y="9668"/>
                      <a:pt x="2662" y="9669"/>
                    </a:cubicBezTo>
                    <a:cubicBezTo>
                      <a:pt x="2655" y="9671"/>
                      <a:pt x="2647" y="9673"/>
                      <a:pt x="2640" y="9675"/>
                    </a:cubicBezTo>
                    <a:lnTo>
                      <a:pt x="2611" y="9669"/>
                    </a:lnTo>
                    <a:lnTo>
                      <a:pt x="2552" y="9675"/>
                    </a:lnTo>
                    <a:lnTo>
                      <a:pt x="2454" y="9678"/>
                    </a:lnTo>
                    <a:lnTo>
                      <a:pt x="2197" y="9666"/>
                    </a:lnTo>
                    <a:lnTo>
                      <a:pt x="1963" y="9647"/>
                    </a:lnTo>
                    <a:lnTo>
                      <a:pt x="1945" y="9641"/>
                    </a:lnTo>
                    <a:lnTo>
                      <a:pt x="1927" y="9629"/>
                    </a:lnTo>
                    <a:cubicBezTo>
                      <a:pt x="1923" y="9627"/>
                      <a:pt x="1920" y="9625"/>
                      <a:pt x="1916" y="9623"/>
                    </a:cubicBezTo>
                    <a:cubicBezTo>
                      <a:pt x="1908" y="9620"/>
                      <a:pt x="1899" y="9616"/>
                      <a:pt x="1891" y="9613"/>
                    </a:cubicBezTo>
                    <a:lnTo>
                      <a:pt x="1873" y="9604"/>
                    </a:lnTo>
                    <a:cubicBezTo>
                      <a:pt x="1868" y="9602"/>
                      <a:pt x="1864" y="9600"/>
                      <a:pt x="1859" y="9598"/>
                    </a:cubicBezTo>
                    <a:lnTo>
                      <a:pt x="1841" y="9595"/>
                    </a:lnTo>
                    <a:lnTo>
                      <a:pt x="1821" y="9595"/>
                    </a:lnTo>
                    <a:lnTo>
                      <a:pt x="1789" y="9598"/>
                    </a:lnTo>
                    <a:lnTo>
                      <a:pt x="1717" y="9505"/>
                    </a:lnTo>
                    <a:cubicBezTo>
                      <a:pt x="1704" y="9490"/>
                      <a:pt x="1692" y="9474"/>
                      <a:pt x="1679" y="9459"/>
                    </a:cubicBezTo>
                    <a:cubicBezTo>
                      <a:pt x="1672" y="9451"/>
                      <a:pt x="1665" y="9442"/>
                      <a:pt x="1658" y="9434"/>
                    </a:cubicBezTo>
                    <a:cubicBezTo>
                      <a:pt x="1651" y="9425"/>
                      <a:pt x="1644" y="9415"/>
                      <a:pt x="1637" y="9406"/>
                    </a:cubicBezTo>
                    <a:cubicBezTo>
                      <a:pt x="1630" y="9392"/>
                      <a:pt x="1623" y="9377"/>
                      <a:pt x="1616" y="9363"/>
                    </a:cubicBezTo>
                    <a:cubicBezTo>
                      <a:pt x="1610" y="9350"/>
                      <a:pt x="1604" y="9338"/>
                      <a:pt x="1598" y="9325"/>
                    </a:cubicBezTo>
                    <a:cubicBezTo>
                      <a:pt x="1590" y="9311"/>
                      <a:pt x="1583" y="9296"/>
                      <a:pt x="1575" y="9282"/>
                    </a:cubicBezTo>
                    <a:cubicBezTo>
                      <a:pt x="1570" y="9272"/>
                      <a:pt x="1565" y="9261"/>
                      <a:pt x="1560" y="9251"/>
                    </a:cubicBezTo>
                    <a:cubicBezTo>
                      <a:pt x="1558" y="9245"/>
                      <a:pt x="1557" y="9239"/>
                      <a:pt x="1555" y="9233"/>
                    </a:cubicBezTo>
                    <a:cubicBezTo>
                      <a:pt x="1547" y="9221"/>
                      <a:pt x="1539" y="9208"/>
                      <a:pt x="1531" y="9196"/>
                    </a:cubicBezTo>
                    <a:cubicBezTo>
                      <a:pt x="1526" y="9188"/>
                      <a:pt x="1521" y="9179"/>
                      <a:pt x="1516" y="9171"/>
                    </a:cubicBezTo>
                    <a:cubicBezTo>
                      <a:pt x="1512" y="9160"/>
                      <a:pt x="1507" y="9148"/>
                      <a:pt x="1503" y="9137"/>
                    </a:cubicBezTo>
                    <a:cubicBezTo>
                      <a:pt x="1496" y="9127"/>
                      <a:pt x="1490" y="9116"/>
                      <a:pt x="1483" y="9106"/>
                    </a:cubicBezTo>
                    <a:cubicBezTo>
                      <a:pt x="1477" y="9100"/>
                      <a:pt x="1471" y="9093"/>
                      <a:pt x="1465" y="9087"/>
                    </a:cubicBezTo>
                    <a:lnTo>
                      <a:pt x="1436" y="9081"/>
                    </a:lnTo>
                    <a:cubicBezTo>
                      <a:pt x="1428" y="9078"/>
                      <a:pt x="1421" y="9075"/>
                      <a:pt x="1413" y="9072"/>
                    </a:cubicBezTo>
                    <a:cubicBezTo>
                      <a:pt x="1407" y="9070"/>
                      <a:pt x="1400" y="9068"/>
                      <a:pt x="1394" y="9066"/>
                    </a:cubicBezTo>
                    <a:cubicBezTo>
                      <a:pt x="1388" y="9063"/>
                      <a:pt x="1383" y="9059"/>
                      <a:pt x="1377" y="9056"/>
                    </a:cubicBezTo>
                    <a:lnTo>
                      <a:pt x="1356" y="9053"/>
                    </a:lnTo>
                    <a:cubicBezTo>
                      <a:pt x="1354" y="9051"/>
                      <a:pt x="1353" y="9049"/>
                      <a:pt x="1351" y="9047"/>
                    </a:cubicBezTo>
                    <a:cubicBezTo>
                      <a:pt x="1341" y="9040"/>
                      <a:pt x="1332" y="9032"/>
                      <a:pt x="1322" y="9025"/>
                    </a:cubicBezTo>
                    <a:cubicBezTo>
                      <a:pt x="1311" y="9013"/>
                      <a:pt x="1300" y="9000"/>
                      <a:pt x="1289" y="8988"/>
                    </a:cubicBezTo>
                    <a:cubicBezTo>
                      <a:pt x="1283" y="8980"/>
                      <a:pt x="1276" y="8971"/>
                      <a:pt x="1270" y="8963"/>
                    </a:cubicBezTo>
                    <a:cubicBezTo>
                      <a:pt x="1259" y="8952"/>
                      <a:pt x="1248" y="8940"/>
                      <a:pt x="1237" y="8929"/>
                    </a:cubicBezTo>
                    <a:cubicBezTo>
                      <a:pt x="1227" y="8919"/>
                      <a:pt x="1218" y="8909"/>
                      <a:pt x="1208" y="8899"/>
                    </a:cubicBezTo>
                    <a:lnTo>
                      <a:pt x="1180" y="8874"/>
                    </a:lnTo>
                    <a:cubicBezTo>
                      <a:pt x="1175" y="8868"/>
                      <a:pt x="1169" y="8861"/>
                      <a:pt x="1164" y="8855"/>
                    </a:cubicBezTo>
                    <a:lnTo>
                      <a:pt x="1133" y="8818"/>
                    </a:lnTo>
                    <a:cubicBezTo>
                      <a:pt x="1126" y="8809"/>
                      <a:pt x="1118" y="8799"/>
                      <a:pt x="1111" y="8790"/>
                    </a:cubicBezTo>
                    <a:lnTo>
                      <a:pt x="1080" y="8765"/>
                    </a:lnTo>
                    <a:lnTo>
                      <a:pt x="1040" y="8719"/>
                    </a:lnTo>
                    <a:lnTo>
                      <a:pt x="1018" y="8694"/>
                    </a:lnTo>
                    <a:cubicBezTo>
                      <a:pt x="1009" y="8688"/>
                      <a:pt x="1001" y="8682"/>
                      <a:pt x="992" y="8676"/>
                    </a:cubicBezTo>
                    <a:cubicBezTo>
                      <a:pt x="983" y="8672"/>
                      <a:pt x="975" y="8667"/>
                      <a:pt x="966" y="8663"/>
                    </a:cubicBezTo>
                    <a:lnTo>
                      <a:pt x="945" y="8654"/>
                    </a:lnTo>
                    <a:cubicBezTo>
                      <a:pt x="936" y="8648"/>
                      <a:pt x="928" y="8642"/>
                      <a:pt x="919" y="8636"/>
                    </a:cubicBezTo>
                    <a:cubicBezTo>
                      <a:pt x="910" y="8632"/>
                      <a:pt x="902" y="8627"/>
                      <a:pt x="893" y="8623"/>
                    </a:cubicBezTo>
                    <a:cubicBezTo>
                      <a:pt x="884" y="8617"/>
                      <a:pt x="876" y="8611"/>
                      <a:pt x="867" y="8605"/>
                    </a:cubicBezTo>
                    <a:cubicBezTo>
                      <a:pt x="865" y="8604"/>
                      <a:pt x="864" y="8602"/>
                      <a:pt x="862" y="8601"/>
                    </a:cubicBezTo>
                    <a:cubicBezTo>
                      <a:pt x="855" y="8598"/>
                      <a:pt x="849" y="8595"/>
                      <a:pt x="842" y="8592"/>
                    </a:cubicBezTo>
                    <a:cubicBezTo>
                      <a:pt x="836" y="8587"/>
                      <a:pt x="829" y="8582"/>
                      <a:pt x="823" y="8577"/>
                    </a:cubicBezTo>
                    <a:cubicBezTo>
                      <a:pt x="815" y="8571"/>
                      <a:pt x="808" y="8564"/>
                      <a:pt x="800" y="8558"/>
                    </a:cubicBezTo>
                    <a:cubicBezTo>
                      <a:pt x="793" y="8554"/>
                      <a:pt x="787" y="8550"/>
                      <a:pt x="780" y="8546"/>
                    </a:cubicBezTo>
                    <a:lnTo>
                      <a:pt x="761" y="8527"/>
                    </a:lnTo>
                    <a:cubicBezTo>
                      <a:pt x="753" y="8520"/>
                      <a:pt x="746" y="8513"/>
                      <a:pt x="738" y="8506"/>
                    </a:cubicBezTo>
                    <a:cubicBezTo>
                      <a:pt x="732" y="8502"/>
                      <a:pt x="727" y="8497"/>
                      <a:pt x="721" y="8493"/>
                    </a:cubicBezTo>
                    <a:cubicBezTo>
                      <a:pt x="717" y="8490"/>
                      <a:pt x="712" y="8487"/>
                      <a:pt x="708" y="8484"/>
                    </a:cubicBezTo>
                    <a:lnTo>
                      <a:pt x="689" y="8465"/>
                    </a:lnTo>
                    <a:cubicBezTo>
                      <a:pt x="685" y="8460"/>
                      <a:pt x="680" y="8455"/>
                      <a:pt x="676" y="8450"/>
                    </a:cubicBezTo>
                    <a:cubicBezTo>
                      <a:pt x="669" y="8446"/>
                      <a:pt x="663" y="8442"/>
                      <a:pt x="656" y="8438"/>
                    </a:cubicBezTo>
                    <a:cubicBezTo>
                      <a:pt x="651" y="8433"/>
                      <a:pt x="646" y="8427"/>
                      <a:pt x="641" y="8422"/>
                    </a:cubicBezTo>
                    <a:lnTo>
                      <a:pt x="632" y="8407"/>
                    </a:lnTo>
                    <a:cubicBezTo>
                      <a:pt x="629" y="8406"/>
                      <a:pt x="626" y="8404"/>
                      <a:pt x="623" y="8403"/>
                    </a:cubicBezTo>
                    <a:cubicBezTo>
                      <a:pt x="622" y="8401"/>
                      <a:pt x="620" y="8399"/>
                      <a:pt x="619" y="8397"/>
                    </a:cubicBezTo>
                    <a:cubicBezTo>
                      <a:pt x="617" y="8390"/>
                      <a:pt x="616" y="8383"/>
                      <a:pt x="614" y="8376"/>
                    </a:cubicBezTo>
                    <a:cubicBezTo>
                      <a:pt x="610" y="8373"/>
                      <a:pt x="606" y="8369"/>
                      <a:pt x="602" y="8366"/>
                    </a:cubicBezTo>
                    <a:cubicBezTo>
                      <a:pt x="596" y="8370"/>
                      <a:pt x="590" y="8375"/>
                      <a:pt x="584" y="8379"/>
                    </a:cubicBezTo>
                    <a:cubicBezTo>
                      <a:pt x="580" y="8382"/>
                      <a:pt x="575" y="8385"/>
                      <a:pt x="571" y="8388"/>
                    </a:cubicBezTo>
                    <a:cubicBezTo>
                      <a:pt x="568" y="8393"/>
                      <a:pt x="564" y="8398"/>
                      <a:pt x="561" y="8403"/>
                    </a:cubicBezTo>
                    <a:cubicBezTo>
                      <a:pt x="557" y="8404"/>
                      <a:pt x="554" y="8406"/>
                      <a:pt x="550" y="8407"/>
                    </a:cubicBezTo>
                    <a:cubicBezTo>
                      <a:pt x="545" y="8403"/>
                      <a:pt x="539" y="8398"/>
                      <a:pt x="534" y="8394"/>
                    </a:cubicBezTo>
                    <a:lnTo>
                      <a:pt x="509" y="8366"/>
                    </a:lnTo>
                    <a:cubicBezTo>
                      <a:pt x="504" y="8358"/>
                      <a:pt x="498" y="8350"/>
                      <a:pt x="493" y="8342"/>
                    </a:cubicBezTo>
                    <a:cubicBezTo>
                      <a:pt x="486" y="8335"/>
                      <a:pt x="479" y="8327"/>
                      <a:pt x="472" y="8320"/>
                    </a:cubicBezTo>
                    <a:cubicBezTo>
                      <a:pt x="468" y="8313"/>
                      <a:pt x="464" y="8305"/>
                      <a:pt x="460" y="8298"/>
                    </a:cubicBezTo>
                    <a:lnTo>
                      <a:pt x="442" y="8280"/>
                    </a:lnTo>
                    <a:cubicBezTo>
                      <a:pt x="436" y="8276"/>
                      <a:pt x="430" y="8271"/>
                      <a:pt x="424" y="8267"/>
                    </a:cubicBezTo>
                    <a:cubicBezTo>
                      <a:pt x="419" y="8264"/>
                      <a:pt x="415" y="8261"/>
                      <a:pt x="410" y="8258"/>
                    </a:cubicBezTo>
                    <a:lnTo>
                      <a:pt x="395" y="8243"/>
                    </a:lnTo>
                    <a:cubicBezTo>
                      <a:pt x="390" y="8240"/>
                      <a:pt x="384" y="8236"/>
                      <a:pt x="379" y="8233"/>
                    </a:cubicBezTo>
                    <a:lnTo>
                      <a:pt x="362" y="8230"/>
                    </a:lnTo>
                    <a:cubicBezTo>
                      <a:pt x="358" y="8227"/>
                      <a:pt x="355" y="8224"/>
                      <a:pt x="351" y="8221"/>
                    </a:cubicBezTo>
                    <a:lnTo>
                      <a:pt x="336" y="8212"/>
                    </a:lnTo>
                    <a:lnTo>
                      <a:pt x="317" y="8196"/>
                    </a:lnTo>
                    <a:lnTo>
                      <a:pt x="299" y="8187"/>
                    </a:lnTo>
                    <a:lnTo>
                      <a:pt x="284" y="8181"/>
                    </a:lnTo>
                    <a:cubicBezTo>
                      <a:pt x="277" y="8178"/>
                      <a:pt x="271" y="8174"/>
                      <a:pt x="264" y="8171"/>
                    </a:cubicBezTo>
                    <a:lnTo>
                      <a:pt x="243" y="8144"/>
                    </a:lnTo>
                    <a:cubicBezTo>
                      <a:pt x="237" y="8131"/>
                      <a:pt x="230" y="8119"/>
                      <a:pt x="224" y="8106"/>
                    </a:cubicBezTo>
                    <a:lnTo>
                      <a:pt x="209" y="8079"/>
                    </a:lnTo>
                    <a:cubicBezTo>
                      <a:pt x="206" y="8073"/>
                      <a:pt x="202" y="8066"/>
                      <a:pt x="199" y="8060"/>
                    </a:cubicBezTo>
                    <a:lnTo>
                      <a:pt x="196" y="8051"/>
                    </a:lnTo>
                    <a:cubicBezTo>
                      <a:pt x="189" y="8039"/>
                      <a:pt x="182" y="8026"/>
                      <a:pt x="175" y="8014"/>
                    </a:cubicBezTo>
                    <a:cubicBezTo>
                      <a:pt x="171" y="8006"/>
                      <a:pt x="166" y="7997"/>
                      <a:pt x="162" y="7989"/>
                    </a:cubicBezTo>
                    <a:cubicBezTo>
                      <a:pt x="157" y="7978"/>
                      <a:pt x="152" y="7966"/>
                      <a:pt x="147" y="7955"/>
                    </a:cubicBezTo>
                    <a:cubicBezTo>
                      <a:pt x="145" y="7948"/>
                      <a:pt x="144" y="7940"/>
                      <a:pt x="142" y="7933"/>
                    </a:cubicBezTo>
                    <a:lnTo>
                      <a:pt x="124" y="7918"/>
                    </a:lnTo>
                    <a:cubicBezTo>
                      <a:pt x="83" y="7881"/>
                      <a:pt x="41" y="7845"/>
                      <a:pt x="0" y="7808"/>
                    </a:cubicBezTo>
                    <a:cubicBezTo>
                      <a:pt x="3" y="7807"/>
                      <a:pt x="5" y="7807"/>
                      <a:pt x="8" y="7806"/>
                    </a:cubicBezTo>
                    <a:cubicBezTo>
                      <a:pt x="10" y="7798"/>
                      <a:pt x="11" y="7790"/>
                      <a:pt x="13" y="7782"/>
                    </a:cubicBezTo>
                    <a:lnTo>
                      <a:pt x="15" y="7782"/>
                    </a:lnTo>
                    <a:cubicBezTo>
                      <a:pt x="16" y="7779"/>
                      <a:pt x="17" y="7775"/>
                      <a:pt x="18" y="7772"/>
                    </a:cubicBezTo>
                    <a:cubicBezTo>
                      <a:pt x="25" y="7764"/>
                      <a:pt x="31" y="7756"/>
                      <a:pt x="38" y="7748"/>
                    </a:cubicBezTo>
                    <a:cubicBezTo>
                      <a:pt x="42" y="7742"/>
                      <a:pt x="47" y="7735"/>
                      <a:pt x="51" y="7729"/>
                    </a:cubicBezTo>
                    <a:cubicBezTo>
                      <a:pt x="56" y="7720"/>
                      <a:pt x="60" y="7710"/>
                      <a:pt x="65" y="7701"/>
                    </a:cubicBezTo>
                    <a:cubicBezTo>
                      <a:pt x="70" y="7692"/>
                      <a:pt x="75" y="7682"/>
                      <a:pt x="80" y="7673"/>
                    </a:cubicBezTo>
                    <a:cubicBezTo>
                      <a:pt x="86" y="7664"/>
                      <a:pt x="92" y="7654"/>
                      <a:pt x="98" y="7645"/>
                    </a:cubicBezTo>
                    <a:cubicBezTo>
                      <a:pt x="102" y="7637"/>
                      <a:pt x="105" y="7629"/>
                      <a:pt x="109" y="7621"/>
                    </a:cubicBezTo>
                    <a:cubicBezTo>
                      <a:pt x="114" y="7612"/>
                      <a:pt x="119" y="7602"/>
                      <a:pt x="124" y="7593"/>
                    </a:cubicBezTo>
                    <a:cubicBezTo>
                      <a:pt x="132" y="7581"/>
                      <a:pt x="139" y="7568"/>
                      <a:pt x="147" y="7556"/>
                    </a:cubicBezTo>
                    <a:cubicBezTo>
                      <a:pt x="151" y="7550"/>
                      <a:pt x="156" y="7543"/>
                      <a:pt x="160" y="7537"/>
                    </a:cubicBezTo>
                    <a:cubicBezTo>
                      <a:pt x="164" y="7532"/>
                      <a:pt x="167" y="7527"/>
                      <a:pt x="171" y="7522"/>
                    </a:cubicBezTo>
                    <a:cubicBezTo>
                      <a:pt x="174" y="7518"/>
                      <a:pt x="177" y="7513"/>
                      <a:pt x="180" y="7509"/>
                    </a:cubicBezTo>
                    <a:cubicBezTo>
                      <a:pt x="184" y="7501"/>
                      <a:pt x="187" y="7493"/>
                      <a:pt x="191" y="7485"/>
                    </a:cubicBezTo>
                    <a:cubicBezTo>
                      <a:pt x="194" y="7479"/>
                      <a:pt x="198" y="7472"/>
                      <a:pt x="201" y="7466"/>
                    </a:cubicBezTo>
                    <a:cubicBezTo>
                      <a:pt x="205" y="7460"/>
                      <a:pt x="210" y="7453"/>
                      <a:pt x="214" y="7447"/>
                    </a:cubicBezTo>
                    <a:cubicBezTo>
                      <a:pt x="217" y="7441"/>
                      <a:pt x="221" y="7435"/>
                      <a:pt x="224" y="7429"/>
                    </a:cubicBezTo>
                    <a:cubicBezTo>
                      <a:pt x="229" y="7421"/>
                      <a:pt x="233" y="7412"/>
                      <a:pt x="238" y="7404"/>
                    </a:cubicBezTo>
                    <a:lnTo>
                      <a:pt x="260" y="7382"/>
                    </a:lnTo>
                    <a:cubicBezTo>
                      <a:pt x="266" y="7376"/>
                      <a:pt x="273" y="7370"/>
                      <a:pt x="279" y="7364"/>
                    </a:cubicBezTo>
                    <a:cubicBezTo>
                      <a:pt x="288" y="7355"/>
                      <a:pt x="296" y="7345"/>
                      <a:pt x="305" y="7336"/>
                    </a:cubicBezTo>
                    <a:lnTo>
                      <a:pt x="317" y="7327"/>
                    </a:lnTo>
                    <a:cubicBezTo>
                      <a:pt x="324" y="7316"/>
                      <a:pt x="331" y="7304"/>
                      <a:pt x="338" y="7293"/>
                    </a:cubicBezTo>
                    <a:cubicBezTo>
                      <a:pt x="346" y="7284"/>
                      <a:pt x="354" y="7274"/>
                      <a:pt x="362" y="7265"/>
                    </a:cubicBezTo>
                    <a:lnTo>
                      <a:pt x="390" y="7237"/>
                    </a:lnTo>
                    <a:cubicBezTo>
                      <a:pt x="392" y="7235"/>
                      <a:pt x="393" y="7233"/>
                      <a:pt x="395" y="7231"/>
                    </a:cubicBezTo>
                    <a:cubicBezTo>
                      <a:pt x="401" y="7225"/>
                      <a:pt x="407" y="7218"/>
                      <a:pt x="413" y="7212"/>
                    </a:cubicBezTo>
                    <a:cubicBezTo>
                      <a:pt x="416" y="7209"/>
                      <a:pt x="420" y="7206"/>
                      <a:pt x="423" y="7203"/>
                    </a:cubicBezTo>
                    <a:cubicBezTo>
                      <a:pt x="427" y="7197"/>
                      <a:pt x="432" y="7190"/>
                      <a:pt x="436" y="7184"/>
                    </a:cubicBezTo>
                    <a:cubicBezTo>
                      <a:pt x="436" y="7182"/>
                      <a:pt x="437" y="7180"/>
                      <a:pt x="437" y="7178"/>
                    </a:cubicBezTo>
                    <a:cubicBezTo>
                      <a:pt x="438" y="7177"/>
                      <a:pt x="440" y="7176"/>
                      <a:pt x="441" y="7175"/>
                    </a:cubicBezTo>
                    <a:cubicBezTo>
                      <a:pt x="445" y="7170"/>
                      <a:pt x="448" y="7165"/>
                      <a:pt x="452" y="7160"/>
                    </a:cubicBezTo>
                    <a:cubicBezTo>
                      <a:pt x="454" y="7159"/>
                      <a:pt x="455" y="7158"/>
                      <a:pt x="457" y="7157"/>
                    </a:cubicBezTo>
                    <a:cubicBezTo>
                      <a:pt x="459" y="7155"/>
                      <a:pt x="460" y="7152"/>
                      <a:pt x="462" y="7150"/>
                    </a:cubicBezTo>
                    <a:lnTo>
                      <a:pt x="465" y="7147"/>
                    </a:lnTo>
                    <a:cubicBezTo>
                      <a:pt x="467" y="7144"/>
                      <a:pt x="468" y="7141"/>
                      <a:pt x="470" y="7138"/>
                    </a:cubicBezTo>
                    <a:cubicBezTo>
                      <a:pt x="472" y="7135"/>
                      <a:pt x="475" y="7132"/>
                      <a:pt x="477" y="7129"/>
                    </a:cubicBezTo>
                    <a:lnTo>
                      <a:pt x="483" y="7123"/>
                    </a:lnTo>
                    <a:cubicBezTo>
                      <a:pt x="487" y="7119"/>
                      <a:pt x="491" y="7114"/>
                      <a:pt x="495" y="7110"/>
                    </a:cubicBezTo>
                    <a:lnTo>
                      <a:pt x="504" y="7095"/>
                    </a:lnTo>
                    <a:cubicBezTo>
                      <a:pt x="508" y="7090"/>
                      <a:pt x="513" y="7084"/>
                      <a:pt x="517" y="7079"/>
                    </a:cubicBezTo>
                    <a:cubicBezTo>
                      <a:pt x="520" y="7073"/>
                      <a:pt x="524" y="7067"/>
                      <a:pt x="527" y="7061"/>
                    </a:cubicBezTo>
                    <a:lnTo>
                      <a:pt x="540" y="7048"/>
                    </a:lnTo>
                    <a:lnTo>
                      <a:pt x="555" y="7030"/>
                    </a:lnTo>
                    <a:lnTo>
                      <a:pt x="565" y="7020"/>
                    </a:lnTo>
                    <a:cubicBezTo>
                      <a:pt x="567" y="7018"/>
                      <a:pt x="568" y="7016"/>
                      <a:pt x="570" y="7014"/>
                    </a:cubicBezTo>
                    <a:cubicBezTo>
                      <a:pt x="571" y="7013"/>
                      <a:pt x="573" y="7012"/>
                      <a:pt x="574" y="7011"/>
                    </a:cubicBezTo>
                    <a:cubicBezTo>
                      <a:pt x="578" y="7003"/>
                      <a:pt x="582" y="6994"/>
                      <a:pt x="586" y="6986"/>
                    </a:cubicBezTo>
                    <a:cubicBezTo>
                      <a:pt x="594" y="6978"/>
                      <a:pt x="601" y="6970"/>
                      <a:pt x="609" y="6962"/>
                    </a:cubicBezTo>
                    <a:cubicBezTo>
                      <a:pt x="613" y="6956"/>
                      <a:pt x="618" y="6949"/>
                      <a:pt x="622" y="6943"/>
                    </a:cubicBezTo>
                    <a:lnTo>
                      <a:pt x="637" y="6925"/>
                    </a:lnTo>
                    <a:lnTo>
                      <a:pt x="656" y="6906"/>
                    </a:lnTo>
                    <a:cubicBezTo>
                      <a:pt x="664" y="6894"/>
                      <a:pt x="671" y="6881"/>
                      <a:pt x="679" y="6869"/>
                    </a:cubicBezTo>
                    <a:cubicBezTo>
                      <a:pt x="688" y="6857"/>
                      <a:pt x="698" y="6844"/>
                      <a:pt x="707" y="6832"/>
                    </a:cubicBezTo>
                    <a:cubicBezTo>
                      <a:pt x="711" y="6826"/>
                      <a:pt x="714" y="6819"/>
                      <a:pt x="718" y="6813"/>
                    </a:cubicBezTo>
                    <a:cubicBezTo>
                      <a:pt x="721" y="6810"/>
                      <a:pt x="723" y="6807"/>
                      <a:pt x="726" y="6804"/>
                    </a:cubicBezTo>
                    <a:cubicBezTo>
                      <a:pt x="728" y="6802"/>
                      <a:pt x="729" y="6800"/>
                      <a:pt x="731" y="6798"/>
                    </a:cubicBezTo>
                    <a:cubicBezTo>
                      <a:pt x="733" y="6795"/>
                      <a:pt x="734" y="6791"/>
                      <a:pt x="736" y="6788"/>
                    </a:cubicBezTo>
                    <a:cubicBezTo>
                      <a:pt x="739" y="6782"/>
                      <a:pt x="743" y="6776"/>
                      <a:pt x="746" y="6770"/>
                    </a:cubicBezTo>
                    <a:cubicBezTo>
                      <a:pt x="748" y="6767"/>
                      <a:pt x="749" y="6764"/>
                      <a:pt x="751" y="6761"/>
                    </a:cubicBezTo>
                    <a:lnTo>
                      <a:pt x="751" y="6754"/>
                    </a:lnTo>
                    <a:cubicBezTo>
                      <a:pt x="756" y="6745"/>
                      <a:pt x="760" y="6735"/>
                      <a:pt x="765" y="6726"/>
                    </a:cubicBezTo>
                    <a:cubicBezTo>
                      <a:pt x="767" y="6723"/>
                      <a:pt x="768" y="6720"/>
                      <a:pt x="770" y="6717"/>
                    </a:cubicBezTo>
                    <a:cubicBezTo>
                      <a:pt x="773" y="6713"/>
                      <a:pt x="775" y="6709"/>
                      <a:pt x="778" y="6705"/>
                    </a:cubicBezTo>
                    <a:cubicBezTo>
                      <a:pt x="781" y="6697"/>
                      <a:pt x="785" y="6688"/>
                      <a:pt x="788" y="6680"/>
                    </a:cubicBezTo>
                    <a:cubicBezTo>
                      <a:pt x="791" y="6672"/>
                      <a:pt x="795" y="6663"/>
                      <a:pt x="798" y="6655"/>
                    </a:cubicBezTo>
                    <a:cubicBezTo>
                      <a:pt x="801" y="6649"/>
                      <a:pt x="805" y="6643"/>
                      <a:pt x="808" y="6637"/>
                    </a:cubicBezTo>
                    <a:cubicBezTo>
                      <a:pt x="810" y="6633"/>
                      <a:pt x="811" y="6628"/>
                      <a:pt x="813" y="6624"/>
                    </a:cubicBezTo>
                    <a:cubicBezTo>
                      <a:pt x="818" y="6616"/>
                      <a:pt x="822" y="6608"/>
                      <a:pt x="827" y="6600"/>
                    </a:cubicBezTo>
                    <a:cubicBezTo>
                      <a:pt x="832" y="6590"/>
                      <a:pt x="837" y="6579"/>
                      <a:pt x="842" y="6569"/>
                    </a:cubicBezTo>
                    <a:cubicBezTo>
                      <a:pt x="845" y="6559"/>
                      <a:pt x="849" y="6548"/>
                      <a:pt x="852" y="6538"/>
                    </a:cubicBezTo>
                    <a:cubicBezTo>
                      <a:pt x="856" y="6531"/>
                      <a:pt x="861" y="6523"/>
                      <a:pt x="865" y="6516"/>
                    </a:cubicBezTo>
                    <a:cubicBezTo>
                      <a:pt x="869" y="6510"/>
                      <a:pt x="874" y="6504"/>
                      <a:pt x="878" y="6498"/>
                    </a:cubicBezTo>
                    <a:cubicBezTo>
                      <a:pt x="880" y="6495"/>
                      <a:pt x="881" y="6491"/>
                      <a:pt x="883" y="6488"/>
                    </a:cubicBezTo>
                    <a:cubicBezTo>
                      <a:pt x="886" y="6479"/>
                      <a:pt x="890" y="6469"/>
                      <a:pt x="893" y="6460"/>
                    </a:cubicBezTo>
                    <a:cubicBezTo>
                      <a:pt x="898" y="6450"/>
                      <a:pt x="904" y="6439"/>
                      <a:pt x="909" y="6429"/>
                    </a:cubicBezTo>
                    <a:lnTo>
                      <a:pt x="907" y="6429"/>
                    </a:lnTo>
                    <a:cubicBezTo>
                      <a:pt x="905" y="6426"/>
                      <a:pt x="904" y="6423"/>
                      <a:pt x="902" y="6420"/>
                    </a:cubicBezTo>
                    <a:cubicBezTo>
                      <a:pt x="901" y="6419"/>
                      <a:pt x="899" y="6418"/>
                      <a:pt x="898" y="6417"/>
                    </a:cubicBezTo>
                    <a:cubicBezTo>
                      <a:pt x="895" y="6412"/>
                      <a:pt x="891" y="6407"/>
                      <a:pt x="888" y="6402"/>
                    </a:cubicBezTo>
                    <a:cubicBezTo>
                      <a:pt x="886" y="6401"/>
                      <a:pt x="885" y="6400"/>
                      <a:pt x="883" y="6399"/>
                    </a:cubicBezTo>
                    <a:cubicBezTo>
                      <a:pt x="879" y="6393"/>
                      <a:pt x="874" y="6386"/>
                      <a:pt x="870" y="6380"/>
                    </a:cubicBezTo>
                    <a:cubicBezTo>
                      <a:pt x="867" y="6377"/>
                      <a:pt x="865" y="6374"/>
                      <a:pt x="862" y="6371"/>
                    </a:cubicBezTo>
                    <a:cubicBezTo>
                      <a:pt x="861" y="6369"/>
                      <a:pt x="861" y="6366"/>
                      <a:pt x="860" y="6364"/>
                    </a:cubicBezTo>
                    <a:cubicBezTo>
                      <a:pt x="857" y="6358"/>
                      <a:pt x="855" y="6352"/>
                      <a:pt x="852" y="6346"/>
                    </a:cubicBezTo>
                    <a:cubicBezTo>
                      <a:pt x="849" y="6338"/>
                      <a:pt x="845" y="6329"/>
                      <a:pt x="842" y="6321"/>
                    </a:cubicBezTo>
                    <a:lnTo>
                      <a:pt x="836" y="6312"/>
                    </a:lnTo>
                    <a:lnTo>
                      <a:pt x="743" y="5922"/>
                    </a:lnTo>
                    <a:cubicBezTo>
                      <a:pt x="803" y="5811"/>
                      <a:pt x="862" y="5699"/>
                      <a:pt x="922" y="5588"/>
                    </a:cubicBezTo>
                    <a:cubicBezTo>
                      <a:pt x="911" y="5516"/>
                      <a:pt x="899" y="5443"/>
                      <a:pt x="888" y="5371"/>
                    </a:cubicBezTo>
                    <a:lnTo>
                      <a:pt x="1118" y="5272"/>
                    </a:lnTo>
                    <a:cubicBezTo>
                      <a:pt x="1102" y="5241"/>
                      <a:pt x="1085" y="5210"/>
                      <a:pt x="1069" y="5179"/>
                    </a:cubicBezTo>
                    <a:cubicBezTo>
                      <a:pt x="1066" y="5174"/>
                      <a:pt x="1064" y="5169"/>
                      <a:pt x="1061" y="5164"/>
                    </a:cubicBezTo>
                    <a:cubicBezTo>
                      <a:pt x="1064" y="5158"/>
                      <a:pt x="1066" y="5151"/>
                      <a:pt x="1069" y="5145"/>
                    </a:cubicBezTo>
                    <a:cubicBezTo>
                      <a:pt x="1076" y="5130"/>
                      <a:pt x="1082" y="5114"/>
                      <a:pt x="1089" y="5099"/>
                    </a:cubicBezTo>
                    <a:cubicBezTo>
                      <a:pt x="1074" y="5054"/>
                      <a:pt x="1059" y="5008"/>
                      <a:pt x="1044" y="4963"/>
                    </a:cubicBezTo>
                    <a:lnTo>
                      <a:pt x="1046" y="4963"/>
                    </a:lnTo>
                    <a:lnTo>
                      <a:pt x="1084" y="4963"/>
                    </a:lnTo>
                    <a:lnTo>
                      <a:pt x="1121" y="4963"/>
                    </a:lnTo>
                    <a:lnTo>
                      <a:pt x="1168" y="4963"/>
                    </a:lnTo>
                    <a:lnTo>
                      <a:pt x="1198" y="4963"/>
                    </a:lnTo>
                    <a:lnTo>
                      <a:pt x="1199" y="4963"/>
                    </a:lnTo>
                    <a:cubicBezTo>
                      <a:pt x="1201" y="4937"/>
                      <a:pt x="1204" y="4912"/>
                      <a:pt x="1206" y="4886"/>
                    </a:cubicBezTo>
                    <a:cubicBezTo>
                      <a:pt x="1209" y="4831"/>
                      <a:pt x="1213" y="4777"/>
                      <a:pt x="1216" y="4722"/>
                    </a:cubicBezTo>
                    <a:cubicBezTo>
                      <a:pt x="1219" y="4662"/>
                      <a:pt x="1223" y="4602"/>
                      <a:pt x="1226" y="4542"/>
                    </a:cubicBezTo>
                    <a:cubicBezTo>
                      <a:pt x="1226" y="4517"/>
                      <a:pt x="1227" y="4493"/>
                      <a:pt x="1227" y="4468"/>
                    </a:cubicBezTo>
                    <a:cubicBezTo>
                      <a:pt x="1249" y="4477"/>
                      <a:pt x="1271" y="4487"/>
                      <a:pt x="1293" y="4496"/>
                    </a:cubicBezTo>
                    <a:lnTo>
                      <a:pt x="1369" y="4530"/>
                    </a:lnTo>
                    <a:lnTo>
                      <a:pt x="1474" y="4570"/>
                    </a:lnTo>
                    <a:lnTo>
                      <a:pt x="1568" y="4613"/>
                    </a:lnTo>
                    <a:cubicBezTo>
                      <a:pt x="1593" y="4624"/>
                      <a:pt x="1617" y="4636"/>
                      <a:pt x="1642" y="4647"/>
                    </a:cubicBezTo>
                    <a:cubicBezTo>
                      <a:pt x="1664" y="4657"/>
                      <a:pt x="1685" y="4668"/>
                      <a:pt x="1707" y="4678"/>
                    </a:cubicBezTo>
                    <a:lnTo>
                      <a:pt x="1891" y="4567"/>
                    </a:lnTo>
                    <a:cubicBezTo>
                      <a:pt x="1892" y="4565"/>
                      <a:pt x="1892" y="4563"/>
                      <a:pt x="1893" y="4561"/>
                    </a:cubicBezTo>
                    <a:cubicBezTo>
                      <a:pt x="1898" y="4511"/>
                      <a:pt x="1903" y="4462"/>
                      <a:pt x="1908" y="4412"/>
                    </a:cubicBezTo>
                    <a:cubicBezTo>
                      <a:pt x="1909" y="4401"/>
                      <a:pt x="1910" y="4389"/>
                      <a:pt x="1911" y="4378"/>
                    </a:cubicBezTo>
                    <a:cubicBezTo>
                      <a:pt x="1912" y="4377"/>
                      <a:pt x="1912" y="4376"/>
                      <a:pt x="1913" y="4375"/>
                    </a:cubicBezTo>
                    <a:lnTo>
                      <a:pt x="1950" y="4375"/>
                    </a:lnTo>
                    <a:cubicBezTo>
                      <a:pt x="1954" y="4373"/>
                      <a:pt x="1959" y="4371"/>
                      <a:pt x="1963" y="4369"/>
                    </a:cubicBezTo>
                    <a:lnTo>
                      <a:pt x="1978" y="4366"/>
                    </a:lnTo>
                    <a:cubicBezTo>
                      <a:pt x="1984" y="4362"/>
                      <a:pt x="1991" y="4357"/>
                      <a:pt x="1997" y="4353"/>
                    </a:cubicBezTo>
                    <a:lnTo>
                      <a:pt x="2097" y="4369"/>
                    </a:lnTo>
                    <a:cubicBezTo>
                      <a:pt x="2100" y="4368"/>
                      <a:pt x="2102" y="4367"/>
                      <a:pt x="2105" y="4366"/>
                    </a:cubicBezTo>
                    <a:cubicBezTo>
                      <a:pt x="2115" y="4345"/>
                      <a:pt x="2125" y="4325"/>
                      <a:pt x="2135" y="4304"/>
                    </a:cubicBezTo>
                    <a:cubicBezTo>
                      <a:pt x="2152" y="4266"/>
                      <a:pt x="2170" y="4227"/>
                      <a:pt x="2187" y="4189"/>
                    </a:cubicBezTo>
                    <a:cubicBezTo>
                      <a:pt x="2217" y="4123"/>
                      <a:pt x="2248" y="4057"/>
                      <a:pt x="2278" y="3991"/>
                    </a:cubicBezTo>
                    <a:cubicBezTo>
                      <a:pt x="2292" y="3961"/>
                      <a:pt x="2307" y="3932"/>
                      <a:pt x="2321" y="3902"/>
                    </a:cubicBezTo>
                    <a:cubicBezTo>
                      <a:pt x="2322" y="3901"/>
                      <a:pt x="2324" y="3900"/>
                      <a:pt x="2325" y="3899"/>
                    </a:cubicBezTo>
                    <a:cubicBezTo>
                      <a:pt x="2328" y="3896"/>
                      <a:pt x="2331" y="3892"/>
                      <a:pt x="2334" y="3889"/>
                    </a:cubicBezTo>
                    <a:cubicBezTo>
                      <a:pt x="2360" y="3871"/>
                      <a:pt x="2386" y="3852"/>
                      <a:pt x="2412" y="3834"/>
                    </a:cubicBezTo>
                    <a:cubicBezTo>
                      <a:pt x="2414" y="3832"/>
                      <a:pt x="2415" y="3829"/>
                      <a:pt x="2417" y="3827"/>
                    </a:cubicBezTo>
                    <a:cubicBezTo>
                      <a:pt x="2420" y="3816"/>
                      <a:pt x="2424" y="3804"/>
                      <a:pt x="2427" y="3793"/>
                    </a:cubicBezTo>
                    <a:cubicBezTo>
                      <a:pt x="2432" y="3777"/>
                      <a:pt x="2438" y="3760"/>
                      <a:pt x="2443" y="3744"/>
                    </a:cubicBezTo>
                    <a:cubicBezTo>
                      <a:pt x="2445" y="3735"/>
                      <a:pt x="2446" y="3725"/>
                      <a:pt x="2448" y="3716"/>
                    </a:cubicBezTo>
                    <a:cubicBezTo>
                      <a:pt x="2451" y="3699"/>
                      <a:pt x="2455" y="3683"/>
                      <a:pt x="2458" y="3666"/>
                    </a:cubicBezTo>
                    <a:cubicBezTo>
                      <a:pt x="2462" y="3641"/>
                      <a:pt x="2465" y="3617"/>
                      <a:pt x="2469" y="3592"/>
                    </a:cubicBezTo>
                    <a:cubicBezTo>
                      <a:pt x="2472" y="3580"/>
                      <a:pt x="2474" y="3567"/>
                      <a:pt x="2477" y="3555"/>
                    </a:cubicBezTo>
                    <a:cubicBezTo>
                      <a:pt x="2479" y="3550"/>
                      <a:pt x="2480" y="3545"/>
                      <a:pt x="2482" y="3540"/>
                    </a:cubicBezTo>
                    <a:cubicBezTo>
                      <a:pt x="2489" y="3526"/>
                      <a:pt x="2495" y="3513"/>
                      <a:pt x="2502" y="3499"/>
                    </a:cubicBezTo>
                    <a:cubicBezTo>
                      <a:pt x="2513" y="3470"/>
                      <a:pt x="2525" y="3442"/>
                      <a:pt x="2536" y="3413"/>
                    </a:cubicBezTo>
                    <a:cubicBezTo>
                      <a:pt x="2552" y="3376"/>
                      <a:pt x="2567" y="3338"/>
                      <a:pt x="2583" y="3301"/>
                    </a:cubicBezTo>
                    <a:cubicBezTo>
                      <a:pt x="2589" y="3292"/>
                      <a:pt x="2594" y="3283"/>
                      <a:pt x="2600" y="3274"/>
                    </a:cubicBezTo>
                    <a:cubicBezTo>
                      <a:pt x="2603" y="3269"/>
                      <a:pt x="2606" y="3263"/>
                      <a:pt x="2609" y="3258"/>
                    </a:cubicBezTo>
                    <a:cubicBezTo>
                      <a:pt x="2615" y="3252"/>
                      <a:pt x="2620" y="3245"/>
                      <a:pt x="2626" y="3239"/>
                    </a:cubicBezTo>
                    <a:cubicBezTo>
                      <a:pt x="2634" y="3233"/>
                      <a:pt x="2641" y="3227"/>
                      <a:pt x="2649" y="3221"/>
                    </a:cubicBezTo>
                    <a:cubicBezTo>
                      <a:pt x="2674" y="3202"/>
                      <a:pt x="2699" y="3184"/>
                      <a:pt x="2724" y="3165"/>
                    </a:cubicBezTo>
                    <a:lnTo>
                      <a:pt x="2733" y="3150"/>
                    </a:lnTo>
                    <a:cubicBezTo>
                      <a:pt x="2735" y="3145"/>
                      <a:pt x="2736" y="3139"/>
                      <a:pt x="2738" y="3134"/>
                    </a:cubicBezTo>
                    <a:cubicBezTo>
                      <a:pt x="2740" y="3130"/>
                      <a:pt x="2741" y="3126"/>
                      <a:pt x="2743" y="3122"/>
                    </a:cubicBezTo>
                    <a:cubicBezTo>
                      <a:pt x="2752" y="3100"/>
                      <a:pt x="2762" y="3079"/>
                      <a:pt x="2771" y="3057"/>
                    </a:cubicBezTo>
                    <a:cubicBezTo>
                      <a:pt x="2797" y="2992"/>
                      <a:pt x="2822" y="2927"/>
                      <a:pt x="2848" y="2862"/>
                    </a:cubicBezTo>
                    <a:cubicBezTo>
                      <a:pt x="2869" y="2810"/>
                      <a:pt x="2890" y="2759"/>
                      <a:pt x="2911" y="2707"/>
                    </a:cubicBezTo>
                    <a:lnTo>
                      <a:pt x="2959" y="2590"/>
                    </a:lnTo>
                    <a:cubicBezTo>
                      <a:pt x="2965" y="2604"/>
                      <a:pt x="2972" y="2619"/>
                      <a:pt x="2978" y="2633"/>
                    </a:cubicBezTo>
                    <a:lnTo>
                      <a:pt x="2981" y="2624"/>
                    </a:lnTo>
                    <a:cubicBezTo>
                      <a:pt x="3037" y="2505"/>
                      <a:pt x="3094" y="2387"/>
                      <a:pt x="3150" y="2268"/>
                    </a:cubicBezTo>
                    <a:cubicBezTo>
                      <a:pt x="3132" y="2245"/>
                      <a:pt x="3114" y="2223"/>
                      <a:pt x="3096" y="2200"/>
                    </a:cubicBezTo>
                    <a:lnTo>
                      <a:pt x="3096" y="2194"/>
                    </a:lnTo>
                    <a:lnTo>
                      <a:pt x="3096" y="2191"/>
                    </a:lnTo>
                    <a:lnTo>
                      <a:pt x="3096" y="2181"/>
                    </a:lnTo>
                    <a:cubicBezTo>
                      <a:pt x="3096" y="2178"/>
                      <a:pt x="3097" y="2175"/>
                      <a:pt x="3097" y="2172"/>
                    </a:cubicBezTo>
                    <a:cubicBezTo>
                      <a:pt x="3100" y="2167"/>
                      <a:pt x="3102" y="2162"/>
                      <a:pt x="3105" y="2157"/>
                    </a:cubicBezTo>
                    <a:cubicBezTo>
                      <a:pt x="3108" y="2152"/>
                      <a:pt x="3111" y="2146"/>
                      <a:pt x="3114" y="2141"/>
                    </a:cubicBezTo>
                    <a:cubicBezTo>
                      <a:pt x="3114" y="2138"/>
                      <a:pt x="3115" y="2135"/>
                      <a:pt x="3115" y="2132"/>
                    </a:cubicBezTo>
                    <a:cubicBezTo>
                      <a:pt x="3116" y="2125"/>
                      <a:pt x="3118" y="2117"/>
                      <a:pt x="3119" y="2110"/>
                    </a:cubicBezTo>
                    <a:cubicBezTo>
                      <a:pt x="3118" y="2108"/>
                      <a:pt x="3116" y="2106"/>
                      <a:pt x="3115" y="2104"/>
                    </a:cubicBezTo>
                    <a:lnTo>
                      <a:pt x="3115" y="2101"/>
                    </a:lnTo>
                    <a:cubicBezTo>
                      <a:pt x="3113" y="2092"/>
                      <a:pt x="3112" y="2082"/>
                      <a:pt x="3110" y="2073"/>
                    </a:cubicBezTo>
                    <a:lnTo>
                      <a:pt x="3110" y="2064"/>
                    </a:lnTo>
                    <a:cubicBezTo>
                      <a:pt x="3111" y="2059"/>
                      <a:pt x="3113" y="2053"/>
                      <a:pt x="3114" y="2048"/>
                    </a:cubicBezTo>
                    <a:cubicBezTo>
                      <a:pt x="3114" y="2043"/>
                      <a:pt x="3115" y="2038"/>
                      <a:pt x="3115" y="2033"/>
                    </a:cubicBezTo>
                    <a:cubicBezTo>
                      <a:pt x="3116" y="2032"/>
                      <a:pt x="3118" y="2031"/>
                      <a:pt x="3119" y="2030"/>
                    </a:cubicBezTo>
                    <a:cubicBezTo>
                      <a:pt x="3120" y="2028"/>
                      <a:pt x="3122" y="2026"/>
                      <a:pt x="3123" y="2024"/>
                    </a:cubicBezTo>
                    <a:cubicBezTo>
                      <a:pt x="3130" y="2021"/>
                      <a:pt x="3136" y="2017"/>
                      <a:pt x="3143" y="2014"/>
                    </a:cubicBezTo>
                    <a:cubicBezTo>
                      <a:pt x="3146" y="2013"/>
                      <a:pt x="3150" y="2012"/>
                      <a:pt x="3153" y="2011"/>
                    </a:cubicBezTo>
                    <a:cubicBezTo>
                      <a:pt x="3156" y="2012"/>
                      <a:pt x="3158" y="2013"/>
                      <a:pt x="3161" y="2014"/>
                    </a:cubicBezTo>
                    <a:lnTo>
                      <a:pt x="3171" y="2014"/>
                    </a:lnTo>
                    <a:lnTo>
                      <a:pt x="3177" y="2014"/>
                    </a:lnTo>
                    <a:cubicBezTo>
                      <a:pt x="3180" y="2013"/>
                      <a:pt x="3182" y="2012"/>
                      <a:pt x="3185" y="2011"/>
                    </a:cubicBezTo>
                    <a:cubicBezTo>
                      <a:pt x="3188" y="2008"/>
                      <a:pt x="3192" y="2005"/>
                      <a:pt x="3195" y="2002"/>
                    </a:cubicBezTo>
                    <a:cubicBezTo>
                      <a:pt x="3197" y="2000"/>
                      <a:pt x="3200" y="1998"/>
                      <a:pt x="3202" y="1996"/>
                    </a:cubicBezTo>
                    <a:lnTo>
                      <a:pt x="3213" y="1996"/>
                    </a:lnTo>
                    <a:lnTo>
                      <a:pt x="3218" y="1996"/>
                    </a:lnTo>
                    <a:cubicBezTo>
                      <a:pt x="3220" y="1995"/>
                      <a:pt x="3221" y="1994"/>
                      <a:pt x="3223" y="1993"/>
                    </a:cubicBezTo>
                    <a:cubicBezTo>
                      <a:pt x="3225" y="1990"/>
                      <a:pt x="3228" y="1986"/>
                      <a:pt x="3230" y="1983"/>
                    </a:cubicBezTo>
                    <a:cubicBezTo>
                      <a:pt x="3233" y="1980"/>
                      <a:pt x="3235" y="1977"/>
                      <a:pt x="3238" y="1974"/>
                    </a:cubicBezTo>
                    <a:lnTo>
                      <a:pt x="3243" y="1974"/>
                    </a:lnTo>
                    <a:cubicBezTo>
                      <a:pt x="3244" y="1972"/>
                      <a:pt x="3246" y="1970"/>
                      <a:pt x="3247" y="1968"/>
                    </a:cubicBezTo>
                    <a:cubicBezTo>
                      <a:pt x="3248" y="1965"/>
                      <a:pt x="3248" y="1962"/>
                      <a:pt x="3249" y="1959"/>
                    </a:cubicBezTo>
                    <a:cubicBezTo>
                      <a:pt x="3252" y="1953"/>
                      <a:pt x="3254" y="1946"/>
                      <a:pt x="3257" y="1940"/>
                    </a:cubicBezTo>
                    <a:cubicBezTo>
                      <a:pt x="3259" y="1938"/>
                      <a:pt x="3262" y="1936"/>
                      <a:pt x="3264" y="1934"/>
                    </a:cubicBezTo>
                    <a:cubicBezTo>
                      <a:pt x="3267" y="1933"/>
                      <a:pt x="3269" y="1932"/>
                      <a:pt x="3272" y="1931"/>
                    </a:cubicBezTo>
                    <a:lnTo>
                      <a:pt x="3277" y="1931"/>
                    </a:lnTo>
                    <a:cubicBezTo>
                      <a:pt x="3278" y="1928"/>
                      <a:pt x="3279" y="1924"/>
                      <a:pt x="3280" y="1921"/>
                    </a:cubicBezTo>
                    <a:cubicBezTo>
                      <a:pt x="3282" y="1919"/>
                      <a:pt x="3283" y="1917"/>
                      <a:pt x="3285" y="1915"/>
                    </a:cubicBezTo>
                    <a:cubicBezTo>
                      <a:pt x="3287" y="1914"/>
                      <a:pt x="3288" y="1913"/>
                      <a:pt x="3290" y="1912"/>
                    </a:cubicBezTo>
                    <a:lnTo>
                      <a:pt x="3311" y="1903"/>
                    </a:lnTo>
                    <a:cubicBezTo>
                      <a:pt x="3314" y="1901"/>
                      <a:pt x="3316" y="1899"/>
                      <a:pt x="3319" y="1897"/>
                    </a:cubicBezTo>
                    <a:lnTo>
                      <a:pt x="3329" y="1887"/>
                    </a:lnTo>
                    <a:lnTo>
                      <a:pt x="3334" y="1887"/>
                    </a:lnTo>
                    <a:cubicBezTo>
                      <a:pt x="3337" y="1886"/>
                      <a:pt x="3339" y="1885"/>
                      <a:pt x="3342" y="1884"/>
                    </a:cubicBezTo>
                    <a:lnTo>
                      <a:pt x="3349" y="1884"/>
                    </a:lnTo>
                    <a:lnTo>
                      <a:pt x="3358" y="1875"/>
                    </a:lnTo>
                    <a:lnTo>
                      <a:pt x="3363" y="1875"/>
                    </a:lnTo>
                    <a:cubicBezTo>
                      <a:pt x="3366" y="1870"/>
                      <a:pt x="3370" y="1865"/>
                      <a:pt x="3373" y="1860"/>
                    </a:cubicBezTo>
                    <a:cubicBezTo>
                      <a:pt x="3374" y="1854"/>
                      <a:pt x="3375" y="1847"/>
                      <a:pt x="3376" y="1841"/>
                    </a:cubicBezTo>
                    <a:cubicBezTo>
                      <a:pt x="3379" y="1835"/>
                      <a:pt x="3382" y="1828"/>
                      <a:pt x="3385" y="1822"/>
                    </a:cubicBezTo>
                    <a:lnTo>
                      <a:pt x="3394" y="1813"/>
                    </a:lnTo>
                    <a:cubicBezTo>
                      <a:pt x="3397" y="1804"/>
                      <a:pt x="3401" y="1794"/>
                      <a:pt x="3404" y="1785"/>
                    </a:cubicBezTo>
                    <a:cubicBezTo>
                      <a:pt x="3405" y="1783"/>
                      <a:pt x="3405" y="1781"/>
                      <a:pt x="3406" y="1779"/>
                    </a:cubicBezTo>
                    <a:cubicBezTo>
                      <a:pt x="3404" y="1773"/>
                      <a:pt x="3403" y="1767"/>
                      <a:pt x="3401" y="1761"/>
                    </a:cubicBezTo>
                    <a:cubicBezTo>
                      <a:pt x="3404" y="1755"/>
                      <a:pt x="3406" y="1748"/>
                      <a:pt x="3409" y="1742"/>
                    </a:cubicBezTo>
                    <a:cubicBezTo>
                      <a:pt x="3411" y="1741"/>
                      <a:pt x="3412" y="1740"/>
                      <a:pt x="3414" y="1739"/>
                    </a:cubicBezTo>
                    <a:cubicBezTo>
                      <a:pt x="3417" y="1736"/>
                      <a:pt x="3421" y="1733"/>
                      <a:pt x="3424" y="1730"/>
                    </a:cubicBezTo>
                    <a:cubicBezTo>
                      <a:pt x="3426" y="1726"/>
                      <a:pt x="3428" y="1721"/>
                      <a:pt x="3430" y="1717"/>
                    </a:cubicBezTo>
                    <a:lnTo>
                      <a:pt x="3442" y="1705"/>
                    </a:lnTo>
                    <a:cubicBezTo>
                      <a:pt x="3447" y="1697"/>
                      <a:pt x="3451" y="1688"/>
                      <a:pt x="3456" y="1680"/>
                    </a:cubicBezTo>
                    <a:cubicBezTo>
                      <a:pt x="3458" y="1674"/>
                      <a:pt x="3461" y="1668"/>
                      <a:pt x="3463" y="1662"/>
                    </a:cubicBezTo>
                    <a:lnTo>
                      <a:pt x="3463" y="1634"/>
                    </a:lnTo>
                    <a:lnTo>
                      <a:pt x="3463" y="1621"/>
                    </a:lnTo>
                    <a:cubicBezTo>
                      <a:pt x="3462" y="1619"/>
                      <a:pt x="3462" y="1617"/>
                      <a:pt x="3461" y="1615"/>
                    </a:cubicBezTo>
                    <a:cubicBezTo>
                      <a:pt x="3457" y="1612"/>
                      <a:pt x="3452" y="1609"/>
                      <a:pt x="3448" y="1606"/>
                    </a:cubicBezTo>
                    <a:lnTo>
                      <a:pt x="3442" y="1606"/>
                    </a:lnTo>
                    <a:lnTo>
                      <a:pt x="3430" y="1600"/>
                    </a:lnTo>
                    <a:cubicBezTo>
                      <a:pt x="3430" y="1599"/>
                      <a:pt x="3429" y="1598"/>
                      <a:pt x="3429" y="1597"/>
                    </a:cubicBezTo>
                    <a:cubicBezTo>
                      <a:pt x="3427" y="1594"/>
                      <a:pt x="3426" y="1590"/>
                      <a:pt x="3424" y="1587"/>
                    </a:cubicBezTo>
                    <a:cubicBezTo>
                      <a:pt x="3423" y="1584"/>
                      <a:pt x="3421" y="1581"/>
                      <a:pt x="3420" y="1578"/>
                    </a:cubicBezTo>
                    <a:cubicBezTo>
                      <a:pt x="3420" y="1573"/>
                      <a:pt x="3419" y="1568"/>
                      <a:pt x="3419" y="1563"/>
                    </a:cubicBezTo>
                    <a:cubicBezTo>
                      <a:pt x="3417" y="1560"/>
                      <a:pt x="3416" y="1556"/>
                      <a:pt x="3414" y="1553"/>
                    </a:cubicBezTo>
                    <a:cubicBezTo>
                      <a:pt x="3411" y="1550"/>
                      <a:pt x="3409" y="1547"/>
                      <a:pt x="3406" y="1544"/>
                    </a:cubicBezTo>
                    <a:cubicBezTo>
                      <a:pt x="3404" y="1538"/>
                      <a:pt x="3401" y="1531"/>
                      <a:pt x="3399" y="1525"/>
                    </a:cubicBezTo>
                    <a:lnTo>
                      <a:pt x="3396" y="1522"/>
                    </a:lnTo>
                    <a:cubicBezTo>
                      <a:pt x="3395" y="1520"/>
                      <a:pt x="3395" y="1518"/>
                      <a:pt x="3394" y="1516"/>
                    </a:cubicBezTo>
                    <a:lnTo>
                      <a:pt x="3391" y="1501"/>
                    </a:lnTo>
                    <a:cubicBezTo>
                      <a:pt x="3392" y="1498"/>
                      <a:pt x="3393" y="1494"/>
                      <a:pt x="3394" y="1491"/>
                    </a:cubicBezTo>
                    <a:cubicBezTo>
                      <a:pt x="3396" y="1490"/>
                      <a:pt x="3397" y="1489"/>
                      <a:pt x="3399" y="1488"/>
                    </a:cubicBezTo>
                    <a:cubicBezTo>
                      <a:pt x="3401" y="1486"/>
                      <a:pt x="3402" y="1484"/>
                      <a:pt x="3404" y="1482"/>
                    </a:cubicBezTo>
                    <a:cubicBezTo>
                      <a:pt x="3406" y="1481"/>
                      <a:pt x="3407" y="1480"/>
                      <a:pt x="3409" y="1479"/>
                    </a:cubicBezTo>
                    <a:lnTo>
                      <a:pt x="3409" y="1463"/>
                    </a:lnTo>
                    <a:lnTo>
                      <a:pt x="3409" y="1460"/>
                    </a:lnTo>
                    <a:lnTo>
                      <a:pt x="3401" y="1460"/>
                    </a:lnTo>
                    <a:lnTo>
                      <a:pt x="3399" y="1460"/>
                    </a:lnTo>
                    <a:cubicBezTo>
                      <a:pt x="3396" y="1458"/>
                      <a:pt x="3394" y="1456"/>
                      <a:pt x="3391" y="1454"/>
                    </a:cubicBezTo>
                    <a:cubicBezTo>
                      <a:pt x="3389" y="1453"/>
                      <a:pt x="3388" y="1452"/>
                      <a:pt x="3386" y="1451"/>
                    </a:cubicBezTo>
                    <a:cubicBezTo>
                      <a:pt x="3386" y="1449"/>
                      <a:pt x="3385" y="1447"/>
                      <a:pt x="3385" y="1445"/>
                    </a:cubicBezTo>
                    <a:cubicBezTo>
                      <a:pt x="3371" y="1438"/>
                      <a:pt x="3358" y="1430"/>
                      <a:pt x="3344" y="1423"/>
                    </a:cubicBezTo>
                    <a:cubicBezTo>
                      <a:pt x="3343" y="1420"/>
                      <a:pt x="3343" y="1417"/>
                      <a:pt x="3342" y="1414"/>
                    </a:cubicBezTo>
                    <a:lnTo>
                      <a:pt x="3342" y="1405"/>
                    </a:lnTo>
                    <a:lnTo>
                      <a:pt x="3342" y="1389"/>
                    </a:lnTo>
                    <a:cubicBezTo>
                      <a:pt x="3343" y="1383"/>
                      <a:pt x="3343" y="1377"/>
                      <a:pt x="3344" y="1371"/>
                    </a:cubicBezTo>
                    <a:lnTo>
                      <a:pt x="3344" y="1352"/>
                    </a:lnTo>
                    <a:cubicBezTo>
                      <a:pt x="3343" y="1347"/>
                      <a:pt x="3343" y="1342"/>
                      <a:pt x="3342" y="1337"/>
                    </a:cubicBezTo>
                    <a:cubicBezTo>
                      <a:pt x="3341" y="1333"/>
                      <a:pt x="3340" y="1328"/>
                      <a:pt x="3339" y="1324"/>
                    </a:cubicBezTo>
                    <a:cubicBezTo>
                      <a:pt x="3337" y="1321"/>
                      <a:pt x="3336" y="1318"/>
                      <a:pt x="3334" y="1315"/>
                    </a:cubicBezTo>
                    <a:cubicBezTo>
                      <a:pt x="3333" y="1312"/>
                      <a:pt x="3333" y="1309"/>
                      <a:pt x="3332" y="1306"/>
                    </a:cubicBezTo>
                    <a:cubicBezTo>
                      <a:pt x="3331" y="1303"/>
                      <a:pt x="3330" y="1299"/>
                      <a:pt x="3329" y="1296"/>
                    </a:cubicBezTo>
                    <a:lnTo>
                      <a:pt x="3329" y="1284"/>
                    </a:lnTo>
                    <a:cubicBezTo>
                      <a:pt x="3328" y="1280"/>
                      <a:pt x="3328" y="1276"/>
                      <a:pt x="3327" y="1272"/>
                    </a:cubicBezTo>
                    <a:cubicBezTo>
                      <a:pt x="3325" y="1269"/>
                      <a:pt x="3323" y="1265"/>
                      <a:pt x="3321" y="1262"/>
                    </a:cubicBezTo>
                    <a:cubicBezTo>
                      <a:pt x="3320" y="1260"/>
                      <a:pt x="3320" y="1258"/>
                      <a:pt x="3319" y="1256"/>
                    </a:cubicBezTo>
                    <a:cubicBezTo>
                      <a:pt x="3316" y="1255"/>
                      <a:pt x="3314" y="1254"/>
                      <a:pt x="3311" y="1253"/>
                    </a:cubicBezTo>
                    <a:lnTo>
                      <a:pt x="3314" y="1247"/>
                    </a:lnTo>
                    <a:lnTo>
                      <a:pt x="3314" y="1244"/>
                    </a:lnTo>
                    <a:cubicBezTo>
                      <a:pt x="3315" y="1242"/>
                      <a:pt x="3315" y="1240"/>
                      <a:pt x="3316" y="1238"/>
                    </a:cubicBezTo>
                    <a:cubicBezTo>
                      <a:pt x="3318" y="1237"/>
                      <a:pt x="3319" y="1236"/>
                      <a:pt x="3321" y="1235"/>
                    </a:cubicBezTo>
                    <a:cubicBezTo>
                      <a:pt x="3323" y="1233"/>
                      <a:pt x="3325" y="1230"/>
                      <a:pt x="3327" y="1228"/>
                    </a:cubicBezTo>
                    <a:lnTo>
                      <a:pt x="3329" y="1228"/>
                    </a:lnTo>
                    <a:cubicBezTo>
                      <a:pt x="3335" y="1230"/>
                      <a:pt x="3341" y="1233"/>
                      <a:pt x="3347" y="1235"/>
                    </a:cubicBezTo>
                    <a:lnTo>
                      <a:pt x="3354" y="1235"/>
                    </a:lnTo>
                    <a:cubicBezTo>
                      <a:pt x="3357" y="1232"/>
                      <a:pt x="3359" y="1228"/>
                      <a:pt x="3362" y="1225"/>
                    </a:cubicBezTo>
                    <a:lnTo>
                      <a:pt x="3376" y="1225"/>
                    </a:lnTo>
                    <a:cubicBezTo>
                      <a:pt x="3379" y="1226"/>
                      <a:pt x="3383" y="1227"/>
                      <a:pt x="3386" y="1228"/>
                    </a:cubicBezTo>
                    <a:lnTo>
                      <a:pt x="3401" y="1228"/>
                    </a:lnTo>
                    <a:lnTo>
                      <a:pt x="3409" y="1228"/>
                    </a:lnTo>
                    <a:lnTo>
                      <a:pt x="3416" y="1228"/>
                    </a:lnTo>
                    <a:cubicBezTo>
                      <a:pt x="3419" y="1233"/>
                      <a:pt x="3422" y="1239"/>
                      <a:pt x="3425" y="1244"/>
                    </a:cubicBezTo>
                    <a:cubicBezTo>
                      <a:pt x="3427" y="1248"/>
                      <a:pt x="3428" y="1252"/>
                      <a:pt x="3430" y="1256"/>
                    </a:cubicBezTo>
                    <a:cubicBezTo>
                      <a:pt x="3431" y="1259"/>
                      <a:pt x="3433" y="1262"/>
                      <a:pt x="3434" y="1265"/>
                    </a:cubicBezTo>
                    <a:cubicBezTo>
                      <a:pt x="3435" y="1268"/>
                      <a:pt x="3436" y="1272"/>
                      <a:pt x="3437" y="1275"/>
                    </a:cubicBezTo>
                    <a:cubicBezTo>
                      <a:pt x="3437" y="1277"/>
                      <a:pt x="3438" y="1279"/>
                      <a:pt x="3438" y="1281"/>
                    </a:cubicBezTo>
                    <a:cubicBezTo>
                      <a:pt x="3441" y="1286"/>
                      <a:pt x="3445" y="1291"/>
                      <a:pt x="3448" y="1296"/>
                    </a:cubicBezTo>
                    <a:cubicBezTo>
                      <a:pt x="3451" y="1299"/>
                      <a:pt x="3453" y="1303"/>
                      <a:pt x="3456" y="1306"/>
                    </a:cubicBezTo>
                    <a:lnTo>
                      <a:pt x="3468" y="1315"/>
                    </a:lnTo>
                    <a:cubicBezTo>
                      <a:pt x="3472" y="1312"/>
                      <a:pt x="3477" y="1309"/>
                      <a:pt x="3481" y="1306"/>
                    </a:cubicBezTo>
                    <a:cubicBezTo>
                      <a:pt x="3483" y="1304"/>
                      <a:pt x="3484" y="1302"/>
                      <a:pt x="3486" y="1300"/>
                    </a:cubicBezTo>
                    <a:cubicBezTo>
                      <a:pt x="3491" y="1294"/>
                      <a:pt x="3495" y="1287"/>
                      <a:pt x="3500" y="1281"/>
                    </a:cubicBezTo>
                    <a:cubicBezTo>
                      <a:pt x="3502" y="1278"/>
                      <a:pt x="3503" y="1275"/>
                      <a:pt x="3505" y="1272"/>
                    </a:cubicBezTo>
                    <a:cubicBezTo>
                      <a:pt x="3508" y="1270"/>
                      <a:pt x="3510" y="1267"/>
                      <a:pt x="3513" y="1265"/>
                    </a:cubicBezTo>
                    <a:cubicBezTo>
                      <a:pt x="3514" y="1264"/>
                      <a:pt x="3514" y="1263"/>
                      <a:pt x="3515" y="1262"/>
                    </a:cubicBezTo>
                    <a:lnTo>
                      <a:pt x="3515" y="1256"/>
                    </a:lnTo>
                    <a:cubicBezTo>
                      <a:pt x="3518" y="1255"/>
                      <a:pt x="3522" y="1254"/>
                      <a:pt x="3525" y="1253"/>
                    </a:cubicBezTo>
                    <a:lnTo>
                      <a:pt x="3546" y="1244"/>
                    </a:lnTo>
                    <a:cubicBezTo>
                      <a:pt x="3549" y="1241"/>
                      <a:pt x="3553" y="1238"/>
                      <a:pt x="3556" y="1235"/>
                    </a:cubicBezTo>
                    <a:cubicBezTo>
                      <a:pt x="3558" y="1227"/>
                      <a:pt x="3560" y="1218"/>
                      <a:pt x="3562" y="1210"/>
                    </a:cubicBezTo>
                    <a:cubicBezTo>
                      <a:pt x="3563" y="1209"/>
                      <a:pt x="3565" y="1208"/>
                      <a:pt x="3566" y="1207"/>
                    </a:cubicBezTo>
                    <a:cubicBezTo>
                      <a:pt x="3568" y="1202"/>
                      <a:pt x="3570" y="1196"/>
                      <a:pt x="3572" y="1191"/>
                    </a:cubicBezTo>
                    <a:lnTo>
                      <a:pt x="3575" y="1188"/>
                    </a:lnTo>
                    <a:cubicBezTo>
                      <a:pt x="3579" y="1180"/>
                      <a:pt x="3583" y="1171"/>
                      <a:pt x="3587" y="1163"/>
                    </a:cubicBezTo>
                    <a:lnTo>
                      <a:pt x="3590" y="1154"/>
                    </a:lnTo>
                    <a:cubicBezTo>
                      <a:pt x="3592" y="1146"/>
                      <a:pt x="3595" y="1137"/>
                      <a:pt x="3597" y="1129"/>
                    </a:cubicBezTo>
                    <a:lnTo>
                      <a:pt x="3603" y="1117"/>
                    </a:lnTo>
                    <a:cubicBezTo>
                      <a:pt x="3605" y="1115"/>
                      <a:pt x="3606" y="1113"/>
                      <a:pt x="3608" y="1111"/>
                    </a:cubicBezTo>
                    <a:cubicBezTo>
                      <a:pt x="3612" y="1108"/>
                      <a:pt x="3616" y="1104"/>
                      <a:pt x="3620" y="1101"/>
                    </a:cubicBezTo>
                    <a:cubicBezTo>
                      <a:pt x="3626" y="1095"/>
                      <a:pt x="3631" y="1089"/>
                      <a:pt x="3637" y="1083"/>
                    </a:cubicBezTo>
                    <a:cubicBezTo>
                      <a:pt x="3639" y="1082"/>
                      <a:pt x="3640" y="1081"/>
                      <a:pt x="3642" y="1080"/>
                    </a:cubicBezTo>
                    <a:cubicBezTo>
                      <a:pt x="3644" y="1077"/>
                      <a:pt x="3647" y="1074"/>
                      <a:pt x="3649" y="1071"/>
                    </a:cubicBezTo>
                    <a:cubicBezTo>
                      <a:pt x="3652" y="1069"/>
                      <a:pt x="3654" y="1066"/>
                      <a:pt x="3657" y="1064"/>
                    </a:cubicBezTo>
                    <a:cubicBezTo>
                      <a:pt x="3661" y="1059"/>
                      <a:pt x="3666" y="1054"/>
                      <a:pt x="3670" y="1049"/>
                    </a:cubicBezTo>
                    <a:cubicBezTo>
                      <a:pt x="3673" y="1046"/>
                      <a:pt x="3677" y="1043"/>
                      <a:pt x="3680" y="1040"/>
                    </a:cubicBezTo>
                    <a:cubicBezTo>
                      <a:pt x="3684" y="1039"/>
                      <a:pt x="3687" y="1038"/>
                      <a:pt x="3691" y="1037"/>
                    </a:cubicBezTo>
                    <a:lnTo>
                      <a:pt x="3701" y="1027"/>
                    </a:lnTo>
                    <a:cubicBezTo>
                      <a:pt x="3703" y="1025"/>
                      <a:pt x="3704" y="1023"/>
                      <a:pt x="3706" y="1021"/>
                    </a:cubicBezTo>
                    <a:lnTo>
                      <a:pt x="3706" y="1002"/>
                    </a:lnTo>
                    <a:lnTo>
                      <a:pt x="3706" y="993"/>
                    </a:lnTo>
                    <a:cubicBezTo>
                      <a:pt x="3710" y="987"/>
                      <a:pt x="3713" y="981"/>
                      <a:pt x="3717" y="975"/>
                    </a:cubicBezTo>
                    <a:lnTo>
                      <a:pt x="3719" y="975"/>
                    </a:lnTo>
                    <a:cubicBezTo>
                      <a:pt x="3721" y="977"/>
                      <a:pt x="3722" y="979"/>
                      <a:pt x="3724" y="981"/>
                    </a:cubicBezTo>
                    <a:lnTo>
                      <a:pt x="3739" y="984"/>
                    </a:lnTo>
                    <a:cubicBezTo>
                      <a:pt x="3744" y="983"/>
                      <a:pt x="3748" y="982"/>
                      <a:pt x="3753" y="981"/>
                    </a:cubicBezTo>
                    <a:lnTo>
                      <a:pt x="3781" y="981"/>
                    </a:lnTo>
                    <a:cubicBezTo>
                      <a:pt x="3789" y="979"/>
                      <a:pt x="3796" y="977"/>
                      <a:pt x="3804" y="975"/>
                    </a:cubicBezTo>
                    <a:lnTo>
                      <a:pt x="3819" y="975"/>
                    </a:lnTo>
                    <a:lnTo>
                      <a:pt x="3848" y="975"/>
                    </a:lnTo>
                    <a:lnTo>
                      <a:pt x="3866" y="975"/>
                    </a:lnTo>
                    <a:lnTo>
                      <a:pt x="3884" y="975"/>
                    </a:lnTo>
                    <a:lnTo>
                      <a:pt x="3886" y="975"/>
                    </a:lnTo>
                    <a:lnTo>
                      <a:pt x="3886" y="981"/>
                    </a:lnTo>
                    <a:lnTo>
                      <a:pt x="3889" y="993"/>
                    </a:lnTo>
                    <a:lnTo>
                      <a:pt x="3889" y="1012"/>
                    </a:lnTo>
                    <a:cubicBezTo>
                      <a:pt x="3889" y="1017"/>
                      <a:pt x="3890" y="1022"/>
                      <a:pt x="3890" y="1027"/>
                    </a:cubicBezTo>
                    <a:lnTo>
                      <a:pt x="3890" y="1040"/>
                    </a:lnTo>
                    <a:lnTo>
                      <a:pt x="3890" y="1058"/>
                    </a:lnTo>
                    <a:cubicBezTo>
                      <a:pt x="3891" y="1066"/>
                      <a:pt x="3893" y="1075"/>
                      <a:pt x="3894" y="1083"/>
                    </a:cubicBezTo>
                    <a:lnTo>
                      <a:pt x="3894" y="1108"/>
                    </a:lnTo>
                    <a:lnTo>
                      <a:pt x="3894" y="1126"/>
                    </a:lnTo>
                    <a:lnTo>
                      <a:pt x="3894" y="1163"/>
                    </a:lnTo>
                    <a:lnTo>
                      <a:pt x="3894" y="1188"/>
                    </a:lnTo>
                    <a:cubicBezTo>
                      <a:pt x="3894" y="1197"/>
                      <a:pt x="3895" y="1207"/>
                      <a:pt x="3895" y="1216"/>
                    </a:cubicBezTo>
                    <a:cubicBezTo>
                      <a:pt x="3895" y="1226"/>
                      <a:pt x="3894" y="1237"/>
                      <a:pt x="3894" y="1247"/>
                    </a:cubicBezTo>
                    <a:cubicBezTo>
                      <a:pt x="3894" y="1253"/>
                      <a:pt x="3895" y="1259"/>
                      <a:pt x="3895" y="1265"/>
                    </a:cubicBezTo>
                    <a:lnTo>
                      <a:pt x="3895" y="1296"/>
                    </a:lnTo>
                    <a:lnTo>
                      <a:pt x="3895" y="1324"/>
                    </a:lnTo>
                    <a:cubicBezTo>
                      <a:pt x="3896" y="1334"/>
                      <a:pt x="3898" y="1345"/>
                      <a:pt x="3899" y="1355"/>
                    </a:cubicBezTo>
                    <a:lnTo>
                      <a:pt x="3899" y="1371"/>
                    </a:lnTo>
                    <a:lnTo>
                      <a:pt x="3899" y="1383"/>
                    </a:lnTo>
                    <a:cubicBezTo>
                      <a:pt x="3898" y="1390"/>
                      <a:pt x="3896" y="1398"/>
                      <a:pt x="3895" y="1405"/>
                    </a:cubicBezTo>
                    <a:lnTo>
                      <a:pt x="3895" y="1408"/>
                    </a:lnTo>
                    <a:cubicBezTo>
                      <a:pt x="3895" y="1414"/>
                      <a:pt x="3894" y="1420"/>
                      <a:pt x="3894" y="1426"/>
                    </a:cubicBezTo>
                    <a:cubicBezTo>
                      <a:pt x="3892" y="1432"/>
                      <a:pt x="3891" y="1439"/>
                      <a:pt x="3889" y="1445"/>
                    </a:cubicBezTo>
                    <a:lnTo>
                      <a:pt x="3889" y="1460"/>
                    </a:lnTo>
                    <a:lnTo>
                      <a:pt x="3886" y="1463"/>
                    </a:lnTo>
                    <a:lnTo>
                      <a:pt x="3886" y="1482"/>
                    </a:lnTo>
                    <a:cubicBezTo>
                      <a:pt x="3885" y="1485"/>
                      <a:pt x="3885" y="1488"/>
                      <a:pt x="3884" y="1491"/>
                    </a:cubicBezTo>
                    <a:cubicBezTo>
                      <a:pt x="3883" y="1496"/>
                      <a:pt x="3882" y="1502"/>
                      <a:pt x="3881" y="1507"/>
                    </a:cubicBezTo>
                    <a:cubicBezTo>
                      <a:pt x="3880" y="1509"/>
                      <a:pt x="3878" y="1511"/>
                      <a:pt x="3877" y="1513"/>
                    </a:cubicBezTo>
                    <a:cubicBezTo>
                      <a:pt x="3877" y="1514"/>
                      <a:pt x="3876" y="1515"/>
                      <a:pt x="3876" y="1516"/>
                    </a:cubicBezTo>
                    <a:lnTo>
                      <a:pt x="3876" y="1522"/>
                    </a:lnTo>
                    <a:cubicBezTo>
                      <a:pt x="3876" y="1525"/>
                      <a:pt x="3877" y="1529"/>
                      <a:pt x="3877" y="1532"/>
                    </a:cubicBezTo>
                    <a:lnTo>
                      <a:pt x="3877" y="1544"/>
                    </a:lnTo>
                    <a:lnTo>
                      <a:pt x="3877" y="1559"/>
                    </a:lnTo>
                    <a:lnTo>
                      <a:pt x="3877" y="1572"/>
                    </a:lnTo>
                    <a:lnTo>
                      <a:pt x="3877" y="1578"/>
                    </a:lnTo>
                    <a:lnTo>
                      <a:pt x="3877" y="1581"/>
                    </a:lnTo>
                    <a:lnTo>
                      <a:pt x="3877" y="1587"/>
                    </a:lnTo>
                    <a:lnTo>
                      <a:pt x="3877" y="1597"/>
                    </a:lnTo>
                    <a:lnTo>
                      <a:pt x="3877" y="1606"/>
                    </a:lnTo>
                    <a:lnTo>
                      <a:pt x="3877" y="1621"/>
                    </a:lnTo>
                    <a:cubicBezTo>
                      <a:pt x="3878" y="1624"/>
                      <a:pt x="3880" y="1628"/>
                      <a:pt x="3881" y="1631"/>
                    </a:cubicBezTo>
                    <a:lnTo>
                      <a:pt x="3881" y="1640"/>
                    </a:lnTo>
                    <a:cubicBezTo>
                      <a:pt x="3880" y="1641"/>
                      <a:pt x="3878" y="1642"/>
                      <a:pt x="3877" y="1643"/>
                    </a:cubicBezTo>
                    <a:cubicBezTo>
                      <a:pt x="3878" y="1645"/>
                      <a:pt x="3880" y="1647"/>
                      <a:pt x="3881" y="1649"/>
                    </a:cubicBezTo>
                    <a:lnTo>
                      <a:pt x="3881" y="1658"/>
                    </a:lnTo>
                    <a:cubicBezTo>
                      <a:pt x="3880" y="1665"/>
                      <a:pt x="3878" y="1673"/>
                      <a:pt x="3877" y="1680"/>
                    </a:cubicBezTo>
                    <a:cubicBezTo>
                      <a:pt x="3875" y="1686"/>
                      <a:pt x="3873" y="1693"/>
                      <a:pt x="3871" y="1699"/>
                    </a:cubicBezTo>
                    <a:lnTo>
                      <a:pt x="3868" y="1705"/>
                    </a:lnTo>
                    <a:cubicBezTo>
                      <a:pt x="3866" y="1709"/>
                      <a:pt x="3865" y="1713"/>
                      <a:pt x="3863" y="1717"/>
                    </a:cubicBezTo>
                    <a:lnTo>
                      <a:pt x="3863" y="1730"/>
                    </a:lnTo>
                    <a:cubicBezTo>
                      <a:pt x="3864" y="1742"/>
                      <a:pt x="3865" y="1755"/>
                      <a:pt x="3866" y="1767"/>
                    </a:cubicBezTo>
                    <a:lnTo>
                      <a:pt x="3866" y="1779"/>
                    </a:lnTo>
                    <a:cubicBezTo>
                      <a:pt x="3863" y="1781"/>
                      <a:pt x="3861" y="1783"/>
                      <a:pt x="3858" y="1785"/>
                    </a:cubicBezTo>
                    <a:lnTo>
                      <a:pt x="3858" y="1795"/>
                    </a:lnTo>
                    <a:lnTo>
                      <a:pt x="3858" y="1807"/>
                    </a:lnTo>
                    <a:lnTo>
                      <a:pt x="3858" y="1822"/>
                    </a:lnTo>
                    <a:cubicBezTo>
                      <a:pt x="3857" y="1828"/>
                      <a:pt x="3857" y="1835"/>
                      <a:pt x="3856" y="1841"/>
                    </a:cubicBezTo>
                    <a:lnTo>
                      <a:pt x="3856" y="1850"/>
                    </a:lnTo>
                    <a:cubicBezTo>
                      <a:pt x="3857" y="1856"/>
                      <a:pt x="3857" y="1863"/>
                      <a:pt x="3858" y="1869"/>
                    </a:cubicBezTo>
                    <a:lnTo>
                      <a:pt x="3858" y="1887"/>
                    </a:lnTo>
                    <a:cubicBezTo>
                      <a:pt x="3857" y="1892"/>
                      <a:pt x="3857" y="1898"/>
                      <a:pt x="3856" y="1903"/>
                    </a:cubicBezTo>
                    <a:lnTo>
                      <a:pt x="3853" y="1912"/>
                    </a:lnTo>
                    <a:cubicBezTo>
                      <a:pt x="3851" y="1913"/>
                      <a:pt x="3848" y="1914"/>
                      <a:pt x="3846" y="1915"/>
                    </a:cubicBezTo>
                    <a:lnTo>
                      <a:pt x="3843" y="1915"/>
                    </a:lnTo>
                    <a:cubicBezTo>
                      <a:pt x="3842" y="1917"/>
                      <a:pt x="3842" y="1919"/>
                      <a:pt x="3841" y="1921"/>
                    </a:cubicBezTo>
                    <a:lnTo>
                      <a:pt x="3841" y="1931"/>
                    </a:lnTo>
                    <a:cubicBezTo>
                      <a:pt x="3842" y="1936"/>
                      <a:pt x="3842" y="1941"/>
                      <a:pt x="3843" y="1946"/>
                    </a:cubicBezTo>
                    <a:lnTo>
                      <a:pt x="3843" y="1949"/>
                    </a:lnTo>
                    <a:cubicBezTo>
                      <a:pt x="3842" y="1952"/>
                      <a:pt x="3842" y="1956"/>
                      <a:pt x="3841" y="1959"/>
                    </a:cubicBezTo>
                    <a:lnTo>
                      <a:pt x="3838" y="1965"/>
                    </a:lnTo>
                    <a:cubicBezTo>
                      <a:pt x="3836" y="1968"/>
                      <a:pt x="3835" y="1971"/>
                      <a:pt x="3833" y="1974"/>
                    </a:cubicBezTo>
                    <a:lnTo>
                      <a:pt x="3827" y="1977"/>
                    </a:lnTo>
                    <a:lnTo>
                      <a:pt x="3824" y="1977"/>
                    </a:lnTo>
                    <a:lnTo>
                      <a:pt x="3820" y="1977"/>
                    </a:lnTo>
                    <a:cubicBezTo>
                      <a:pt x="3817" y="1979"/>
                      <a:pt x="3813" y="1981"/>
                      <a:pt x="3810" y="1983"/>
                    </a:cubicBezTo>
                    <a:cubicBezTo>
                      <a:pt x="3810" y="1984"/>
                      <a:pt x="3809" y="1985"/>
                      <a:pt x="3809" y="1986"/>
                    </a:cubicBezTo>
                    <a:cubicBezTo>
                      <a:pt x="3808" y="1988"/>
                      <a:pt x="3807" y="1991"/>
                      <a:pt x="3806" y="1993"/>
                    </a:cubicBezTo>
                    <a:cubicBezTo>
                      <a:pt x="3805" y="1997"/>
                      <a:pt x="3805" y="2001"/>
                      <a:pt x="3804" y="2005"/>
                    </a:cubicBezTo>
                    <a:cubicBezTo>
                      <a:pt x="3806" y="2007"/>
                      <a:pt x="3807" y="2009"/>
                      <a:pt x="3809" y="2011"/>
                    </a:cubicBezTo>
                    <a:lnTo>
                      <a:pt x="3810" y="2011"/>
                    </a:lnTo>
                    <a:lnTo>
                      <a:pt x="3819" y="2011"/>
                    </a:lnTo>
                    <a:cubicBezTo>
                      <a:pt x="3821" y="2012"/>
                      <a:pt x="3822" y="2013"/>
                      <a:pt x="3824" y="2014"/>
                    </a:cubicBezTo>
                    <a:lnTo>
                      <a:pt x="3828" y="2014"/>
                    </a:lnTo>
                    <a:lnTo>
                      <a:pt x="3838" y="2014"/>
                    </a:lnTo>
                    <a:lnTo>
                      <a:pt x="3848" y="2014"/>
                    </a:lnTo>
                    <a:lnTo>
                      <a:pt x="3856" y="2014"/>
                    </a:lnTo>
                    <a:cubicBezTo>
                      <a:pt x="3858" y="2016"/>
                      <a:pt x="3861" y="2018"/>
                      <a:pt x="3863" y="2020"/>
                    </a:cubicBezTo>
                    <a:cubicBezTo>
                      <a:pt x="3866" y="2021"/>
                      <a:pt x="3868" y="2023"/>
                      <a:pt x="3871" y="2024"/>
                    </a:cubicBezTo>
                    <a:cubicBezTo>
                      <a:pt x="3873" y="2032"/>
                      <a:pt x="3874" y="2040"/>
                      <a:pt x="3876" y="2048"/>
                    </a:cubicBezTo>
                    <a:cubicBezTo>
                      <a:pt x="3875" y="2049"/>
                      <a:pt x="3873" y="2050"/>
                      <a:pt x="3872" y="2051"/>
                    </a:cubicBezTo>
                    <a:cubicBezTo>
                      <a:pt x="3873" y="2058"/>
                      <a:pt x="3875" y="2066"/>
                      <a:pt x="3876" y="2073"/>
                    </a:cubicBezTo>
                    <a:cubicBezTo>
                      <a:pt x="3879" y="2071"/>
                      <a:pt x="3881" y="2069"/>
                      <a:pt x="3884" y="2067"/>
                    </a:cubicBezTo>
                    <a:cubicBezTo>
                      <a:pt x="3885" y="2066"/>
                      <a:pt x="3885" y="2065"/>
                      <a:pt x="3886" y="2064"/>
                    </a:cubicBezTo>
                    <a:cubicBezTo>
                      <a:pt x="3887" y="2060"/>
                      <a:pt x="3888" y="2055"/>
                      <a:pt x="3889" y="2051"/>
                    </a:cubicBezTo>
                    <a:lnTo>
                      <a:pt x="3890" y="2051"/>
                    </a:lnTo>
                    <a:cubicBezTo>
                      <a:pt x="3892" y="2053"/>
                      <a:pt x="3893" y="2056"/>
                      <a:pt x="3895" y="2058"/>
                    </a:cubicBezTo>
                    <a:cubicBezTo>
                      <a:pt x="3898" y="2063"/>
                      <a:pt x="3900" y="2068"/>
                      <a:pt x="3903" y="2073"/>
                    </a:cubicBezTo>
                    <a:cubicBezTo>
                      <a:pt x="3905" y="2076"/>
                      <a:pt x="3906" y="2079"/>
                      <a:pt x="3908" y="2082"/>
                    </a:cubicBezTo>
                    <a:cubicBezTo>
                      <a:pt x="3909" y="2085"/>
                      <a:pt x="3909" y="2089"/>
                      <a:pt x="3910" y="2092"/>
                    </a:cubicBezTo>
                    <a:cubicBezTo>
                      <a:pt x="3913" y="2093"/>
                      <a:pt x="3915" y="2094"/>
                      <a:pt x="3918" y="2095"/>
                    </a:cubicBezTo>
                    <a:lnTo>
                      <a:pt x="3925" y="2095"/>
                    </a:lnTo>
                    <a:cubicBezTo>
                      <a:pt x="3928" y="2097"/>
                      <a:pt x="3930" y="2099"/>
                      <a:pt x="3933" y="2101"/>
                    </a:cubicBezTo>
                    <a:cubicBezTo>
                      <a:pt x="3936" y="2098"/>
                      <a:pt x="3938" y="2095"/>
                      <a:pt x="3941" y="2092"/>
                    </a:cubicBezTo>
                    <a:cubicBezTo>
                      <a:pt x="3942" y="2087"/>
                      <a:pt x="3942" y="2081"/>
                      <a:pt x="3943" y="2076"/>
                    </a:cubicBezTo>
                    <a:lnTo>
                      <a:pt x="3948" y="2076"/>
                    </a:lnTo>
                    <a:lnTo>
                      <a:pt x="3951" y="2076"/>
                    </a:lnTo>
                    <a:lnTo>
                      <a:pt x="3957" y="2085"/>
                    </a:lnTo>
                    <a:lnTo>
                      <a:pt x="3961" y="2085"/>
                    </a:lnTo>
                    <a:cubicBezTo>
                      <a:pt x="3962" y="2087"/>
                      <a:pt x="3964" y="2090"/>
                      <a:pt x="3965" y="2092"/>
                    </a:cubicBezTo>
                    <a:cubicBezTo>
                      <a:pt x="3968" y="2093"/>
                      <a:pt x="3972" y="2094"/>
                      <a:pt x="3975" y="2095"/>
                    </a:cubicBezTo>
                    <a:cubicBezTo>
                      <a:pt x="3977" y="2097"/>
                      <a:pt x="3978" y="2099"/>
                      <a:pt x="3980" y="2101"/>
                    </a:cubicBezTo>
                    <a:cubicBezTo>
                      <a:pt x="3983" y="2104"/>
                      <a:pt x="3987" y="2107"/>
                      <a:pt x="3990" y="2110"/>
                    </a:cubicBezTo>
                    <a:cubicBezTo>
                      <a:pt x="3993" y="2111"/>
                      <a:pt x="3997" y="2112"/>
                      <a:pt x="4000" y="2113"/>
                    </a:cubicBezTo>
                    <a:cubicBezTo>
                      <a:pt x="4003" y="2115"/>
                      <a:pt x="4005" y="2117"/>
                      <a:pt x="4008" y="2119"/>
                    </a:cubicBezTo>
                    <a:cubicBezTo>
                      <a:pt x="4010" y="2120"/>
                      <a:pt x="4012" y="2122"/>
                      <a:pt x="4014" y="2123"/>
                    </a:cubicBezTo>
                    <a:lnTo>
                      <a:pt x="4023" y="2123"/>
                    </a:lnTo>
                    <a:cubicBezTo>
                      <a:pt x="4027" y="2125"/>
                      <a:pt x="4030" y="2127"/>
                      <a:pt x="4034" y="2129"/>
                    </a:cubicBezTo>
                    <a:lnTo>
                      <a:pt x="4044" y="2129"/>
                    </a:lnTo>
                    <a:cubicBezTo>
                      <a:pt x="4048" y="2127"/>
                      <a:pt x="4053" y="2125"/>
                      <a:pt x="4057" y="2123"/>
                    </a:cubicBezTo>
                    <a:cubicBezTo>
                      <a:pt x="4059" y="2119"/>
                      <a:pt x="4060" y="2114"/>
                      <a:pt x="4062" y="2110"/>
                    </a:cubicBezTo>
                    <a:cubicBezTo>
                      <a:pt x="4065" y="2108"/>
                      <a:pt x="4067" y="2106"/>
                      <a:pt x="4070" y="2104"/>
                    </a:cubicBezTo>
                    <a:cubicBezTo>
                      <a:pt x="4072" y="2103"/>
                      <a:pt x="4073" y="2102"/>
                      <a:pt x="4075" y="2101"/>
                    </a:cubicBezTo>
                    <a:lnTo>
                      <a:pt x="4081" y="2101"/>
                    </a:lnTo>
                    <a:cubicBezTo>
                      <a:pt x="4086" y="2108"/>
                      <a:pt x="4091" y="2116"/>
                      <a:pt x="4096" y="2123"/>
                    </a:cubicBezTo>
                    <a:lnTo>
                      <a:pt x="4101" y="2123"/>
                    </a:lnTo>
                    <a:cubicBezTo>
                      <a:pt x="4102" y="2122"/>
                      <a:pt x="4103" y="2120"/>
                      <a:pt x="4104" y="2119"/>
                    </a:cubicBezTo>
                    <a:lnTo>
                      <a:pt x="4104" y="2113"/>
                    </a:lnTo>
                    <a:cubicBezTo>
                      <a:pt x="4102" y="2110"/>
                      <a:pt x="4101" y="2107"/>
                      <a:pt x="4099" y="2104"/>
                    </a:cubicBezTo>
                    <a:cubicBezTo>
                      <a:pt x="4097" y="2101"/>
                      <a:pt x="4096" y="2098"/>
                      <a:pt x="4094" y="2095"/>
                    </a:cubicBezTo>
                    <a:lnTo>
                      <a:pt x="4094" y="2092"/>
                    </a:lnTo>
                    <a:cubicBezTo>
                      <a:pt x="4095" y="2090"/>
                      <a:pt x="4095" y="2087"/>
                      <a:pt x="4096" y="2085"/>
                    </a:cubicBezTo>
                    <a:lnTo>
                      <a:pt x="4107" y="2085"/>
                    </a:lnTo>
                    <a:cubicBezTo>
                      <a:pt x="4110" y="2084"/>
                      <a:pt x="4114" y="2083"/>
                      <a:pt x="4117" y="2082"/>
                    </a:cubicBezTo>
                    <a:cubicBezTo>
                      <a:pt x="4118" y="2079"/>
                      <a:pt x="4118" y="2076"/>
                      <a:pt x="4119" y="2073"/>
                    </a:cubicBezTo>
                    <a:cubicBezTo>
                      <a:pt x="4122" y="2082"/>
                      <a:pt x="4126" y="2092"/>
                      <a:pt x="4129" y="2101"/>
                    </a:cubicBezTo>
                    <a:lnTo>
                      <a:pt x="4132" y="2104"/>
                    </a:lnTo>
                    <a:lnTo>
                      <a:pt x="4138" y="2104"/>
                    </a:lnTo>
                    <a:lnTo>
                      <a:pt x="4138" y="2101"/>
                    </a:lnTo>
                    <a:cubicBezTo>
                      <a:pt x="4138" y="2095"/>
                      <a:pt x="4137" y="2088"/>
                      <a:pt x="4137" y="2082"/>
                    </a:cubicBezTo>
                    <a:cubicBezTo>
                      <a:pt x="4137" y="2079"/>
                      <a:pt x="4138" y="2076"/>
                      <a:pt x="4138" y="2073"/>
                    </a:cubicBezTo>
                    <a:lnTo>
                      <a:pt x="4147" y="2064"/>
                    </a:lnTo>
                    <a:lnTo>
                      <a:pt x="4147" y="2051"/>
                    </a:lnTo>
                    <a:cubicBezTo>
                      <a:pt x="4146" y="2045"/>
                      <a:pt x="4144" y="2039"/>
                      <a:pt x="4143" y="2033"/>
                    </a:cubicBezTo>
                    <a:cubicBezTo>
                      <a:pt x="4145" y="2024"/>
                      <a:pt x="4146" y="2014"/>
                      <a:pt x="4148" y="2005"/>
                    </a:cubicBezTo>
                    <a:cubicBezTo>
                      <a:pt x="4148" y="2002"/>
                      <a:pt x="4147" y="1999"/>
                      <a:pt x="4147" y="1996"/>
                    </a:cubicBezTo>
                    <a:lnTo>
                      <a:pt x="4147" y="1986"/>
                    </a:lnTo>
                    <a:cubicBezTo>
                      <a:pt x="4147" y="1983"/>
                      <a:pt x="4148" y="1980"/>
                      <a:pt x="4148" y="1977"/>
                    </a:cubicBezTo>
                    <a:lnTo>
                      <a:pt x="4152" y="1977"/>
                    </a:lnTo>
                    <a:cubicBezTo>
                      <a:pt x="4152" y="1979"/>
                      <a:pt x="4153" y="1981"/>
                      <a:pt x="4153" y="1983"/>
                    </a:cubicBezTo>
                    <a:lnTo>
                      <a:pt x="4160" y="1983"/>
                    </a:lnTo>
                    <a:cubicBezTo>
                      <a:pt x="4160" y="1980"/>
                      <a:pt x="4161" y="1977"/>
                      <a:pt x="4161" y="1974"/>
                    </a:cubicBezTo>
                    <a:lnTo>
                      <a:pt x="4161" y="1965"/>
                    </a:lnTo>
                    <a:lnTo>
                      <a:pt x="4161" y="1959"/>
                    </a:lnTo>
                    <a:lnTo>
                      <a:pt x="4165" y="1955"/>
                    </a:lnTo>
                    <a:cubicBezTo>
                      <a:pt x="4165" y="1953"/>
                      <a:pt x="4166" y="1951"/>
                      <a:pt x="4166" y="1949"/>
                    </a:cubicBezTo>
                    <a:lnTo>
                      <a:pt x="4169" y="1949"/>
                    </a:lnTo>
                    <a:lnTo>
                      <a:pt x="4169" y="1965"/>
                    </a:lnTo>
                    <a:lnTo>
                      <a:pt x="4169" y="1977"/>
                    </a:lnTo>
                    <a:lnTo>
                      <a:pt x="4166" y="1986"/>
                    </a:lnTo>
                    <a:cubicBezTo>
                      <a:pt x="4168" y="1992"/>
                      <a:pt x="4169" y="1999"/>
                      <a:pt x="4171" y="2005"/>
                    </a:cubicBezTo>
                    <a:cubicBezTo>
                      <a:pt x="4173" y="2007"/>
                      <a:pt x="4174" y="2009"/>
                      <a:pt x="4176" y="2011"/>
                    </a:cubicBezTo>
                    <a:lnTo>
                      <a:pt x="4184" y="2011"/>
                    </a:lnTo>
                    <a:cubicBezTo>
                      <a:pt x="4186" y="2009"/>
                      <a:pt x="4187" y="2007"/>
                      <a:pt x="4189" y="2005"/>
                    </a:cubicBezTo>
                    <a:cubicBezTo>
                      <a:pt x="4193" y="1999"/>
                      <a:pt x="4196" y="1992"/>
                      <a:pt x="4200" y="1986"/>
                    </a:cubicBezTo>
                    <a:cubicBezTo>
                      <a:pt x="4202" y="1982"/>
                      <a:pt x="4203" y="1978"/>
                      <a:pt x="4205" y="1974"/>
                    </a:cubicBezTo>
                    <a:lnTo>
                      <a:pt x="4209" y="1974"/>
                    </a:lnTo>
                    <a:cubicBezTo>
                      <a:pt x="4209" y="1977"/>
                      <a:pt x="4210" y="1980"/>
                      <a:pt x="4210" y="1983"/>
                    </a:cubicBezTo>
                    <a:lnTo>
                      <a:pt x="4210" y="1996"/>
                    </a:lnTo>
                    <a:cubicBezTo>
                      <a:pt x="4210" y="1998"/>
                      <a:pt x="4209" y="2000"/>
                      <a:pt x="4209" y="2002"/>
                    </a:cubicBezTo>
                    <a:lnTo>
                      <a:pt x="4200" y="2002"/>
                    </a:lnTo>
                    <a:cubicBezTo>
                      <a:pt x="4200" y="2005"/>
                      <a:pt x="4199" y="2008"/>
                      <a:pt x="4199" y="2011"/>
                    </a:cubicBezTo>
                    <a:cubicBezTo>
                      <a:pt x="4199" y="2012"/>
                      <a:pt x="4200" y="2013"/>
                      <a:pt x="4200" y="2014"/>
                    </a:cubicBezTo>
                    <a:cubicBezTo>
                      <a:pt x="4205" y="2016"/>
                      <a:pt x="4209" y="2018"/>
                      <a:pt x="4214" y="2020"/>
                    </a:cubicBezTo>
                    <a:cubicBezTo>
                      <a:pt x="4215" y="2017"/>
                      <a:pt x="4217" y="2014"/>
                      <a:pt x="4218" y="2011"/>
                    </a:cubicBezTo>
                    <a:cubicBezTo>
                      <a:pt x="4219" y="2009"/>
                      <a:pt x="4221" y="2007"/>
                      <a:pt x="4222" y="2005"/>
                    </a:cubicBezTo>
                    <a:cubicBezTo>
                      <a:pt x="4224" y="2002"/>
                      <a:pt x="4225" y="1999"/>
                      <a:pt x="4227" y="1996"/>
                    </a:cubicBezTo>
                    <a:lnTo>
                      <a:pt x="4236" y="2002"/>
                    </a:lnTo>
                    <a:cubicBezTo>
                      <a:pt x="4237" y="2000"/>
                      <a:pt x="4237" y="1998"/>
                      <a:pt x="4238" y="1996"/>
                    </a:cubicBezTo>
                    <a:lnTo>
                      <a:pt x="4238" y="1986"/>
                    </a:lnTo>
                    <a:cubicBezTo>
                      <a:pt x="4237" y="1976"/>
                      <a:pt x="4237" y="1965"/>
                      <a:pt x="4236" y="1955"/>
                    </a:cubicBezTo>
                    <a:cubicBezTo>
                      <a:pt x="4237" y="1952"/>
                      <a:pt x="4237" y="1949"/>
                      <a:pt x="4238" y="1946"/>
                    </a:cubicBezTo>
                    <a:cubicBezTo>
                      <a:pt x="4237" y="1944"/>
                      <a:pt x="4237" y="1942"/>
                      <a:pt x="4236" y="1940"/>
                    </a:cubicBezTo>
                    <a:cubicBezTo>
                      <a:pt x="4237" y="1938"/>
                      <a:pt x="4237" y="1936"/>
                      <a:pt x="4238" y="1934"/>
                    </a:cubicBezTo>
                    <a:cubicBezTo>
                      <a:pt x="4240" y="1930"/>
                      <a:pt x="4241" y="1925"/>
                      <a:pt x="4243" y="1921"/>
                    </a:cubicBezTo>
                    <a:lnTo>
                      <a:pt x="4243" y="1912"/>
                    </a:lnTo>
                    <a:lnTo>
                      <a:pt x="4243" y="1906"/>
                    </a:lnTo>
                    <a:cubicBezTo>
                      <a:pt x="4241" y="1905"/>
                      <a:pt x="4240" y="1904"/>
                      <a:pt x="4238" y="1903"/>
                    </a:cubicBezTo>
                    <a:cubicBezTo>
                      <a:pt x="4236" y="1901"/>
                      <a:pt x="4235" y="1899"/>
                      <a:pt x="4233" y="1897"/>
                    </a:cubicBezTo>
                    <a:cubicBezTo>
                      <a:pt x="4231" y="1905"/>
                      <a:pt x="4230" y="1913"/>
                      <a:pt x="4228" y="1921"/>
                    </a:cubicBezTo>
                    <a:cubicBezTo>
                      <a:pt x="4228" y="1922"/>
                      <a:pt x="4227" y="1924"/>
                      <a:pt x="4227" y="1925"/>
                    </a:cubicBezTo>
                    <a:lnTo>
                      <a:pt x="4223" y="1925"/>
                    </a:lnTo>
                    <a:cubicBezTo>
                      <a:pt x="4221" y="1924"/>
                      <a:pt x="4220" y="1922"/>
                      <a:pt x="4218" y="1921"/>
                    </a:cubicBezTo>
                    <a:cubicBezTo>
                      <a:pt x="4214" y="1919"/>
                      <a:pt x="4209" y="1917"/>
                      <a:pt x="4205" y="1915"/>
                    </a:cubicBezTo>
                    <a:cubicBezTo>
                      <a:pt x="4205" y="1912"/>
                      <a:pt x="4204" y="1909"/>
                      <a:pt x="4204" y="1906"/>
                    </a:cubicBezTo>
                    <a:lnTo>
                      <a:pt x="4204" y="1897"/>
                    </a:lnTo>
                    <a:lnTo>
                      <a:pt x="4217" y="1884"/>
                    </a:lnTo>
                    <a:cubicBezTo>
                      <a:pt x="4217" y="1879"/>
                      <a:pt x="4218" y="1874"/>
                      <a:pt x="4218" y="1869"/>
                    </a:cubicBezTo>
                    <a:lnTo>
                      <a:pt x="4218" y="1856"/>
                    </a:lnTo>
                    <a:cubicBezTo>
                      <a:pt x="4219" y="1854"/>
                      <a:pt x="4221" y="1852"/>
                      <a:pt x="4222" y="1850"/>
                    </a:cubicBezTo>
                    <a:lnTo>
                      <a:pt x="4223" y="1850"/>
                    </a:lnTo>
                    <a:cubicBezTo>
                      <a:pt x="4224" y="1852"/>
                      <a:pt x="4226" y="1854"/>
                      <a:pt x="4227" y="1856"/>
                    </a:cubicBezTo>
                    <a:cubicBezTo>
                      <a:pt x="4229" y="1860"/>
                      <a:pt x="4231" y="1865"/>
                      <a:pt x="4233" y="1869"/>
                    </a:cubicBezTo>
                    <a:cubicBezTo>
                      <a:pt x="4235" y="1871"/>
                      <a:pt x="4236" y="1873"/>
                      <a:pt x="4238" y="1875"/>
                    </a:cubicBezTo>
                    <a:cubicBezTo>
                      <a:pt x="4240" y="1870"/>
                      <a:pt x="4241" y="1865"/>
                      <a:pt x="4243" y="1860"/>
                    </a:cubicBezTo>
                    <a:cubicBezTo>
                      <a:pt x="4244" y="1857"/>
                      <a:pt x="4245" y="1853"/>
                      <a:pt x="4246" y="1850"/>
                    </a:cubicBezTo>
                    <a:cubicBezTo>
                      <a:pt x="4245" y="1842"/>
                      <a:pt x="4244" y="1833"/>
                      <a:pt x="4243" y="1825"/>
                    </a:cubicBezTo>
                    <a:cubicBezTo>
                      <a:pt x="4242" y="1824"/>
                      <a:pt x="4242" y="1823"/>
                      <a:pt x="4241" y="1822"/>
                    </a:cubicBezTo>
                    <a:lnTo>
                      <a:pt x="4238" y="1816"/>
                    </a:lnTo>
                    <a:cubicBezTo>
                      <a:pt x="4234" y="1810"/>
                      <a:pt x="4231" y="1804"/>
                      <a:pt x="4227" y="1798"/>
                    </a:cubicBezTo>
                    <a:lnTo>
                      <a:pt x="4218" y="1804"/>
                    </a:lnTo>
                    <a:cubicBezTo>
                      <a:pt x="4218" y="1802"/>
                      <a:pt x="4217" y="1800"/>
                      <a:pt x="4217" y="1798"/>
                    </a:cubicBezTo>
                    <a:lnTo>
                      <a:pt x="4217" y="1795"/>
                    </a:lnTo>
                    <a:cubicBezTo>
                      <a:pt x="4219" y="1793"/>
                      <a:pt x="4220" y="1790"/>
                      <a:pt x="4222" y="1788"/>
                    </a:cubicBezTo>
                    <a:cubicBezTo>
                      <a:pt x="4224" y="1787"/>
                      <a:pt x="4225" y="1786"/>
                      <a:pt x="4227" y="1785"/>
                    </a:cubicBezTo>
                    <a:cubicBezTo>
                      <a:pt x="4231" y="1780"/>
                      <a:pt x="4234" y="1775"/>
                      <a:pt x="4238" y="1770"/>
                    </a:cubicBezTo>
                    <a:cubicBezTo>
                      <a:pt x="4241" y="1767"/>
                      <a:pt x="4243" y="1764"/>
                      <a:pt x="4246" y="1761"/>
                    </a:cubicBezTo>
                    <a:cubicBezTo>
                      <a:pt x="4248" y="1760"/>
                      <a:pt x="4249" y="1758"/>
                      <a:pt x="4251" y="1757"/>
                    </a:cubicBezTo>
                    <a:lnTo>
                      <a:pt x="4256" y="1757"/>
                    </a:lnTo>
                    <a:cubicBezTo>
                      <a:pt x="4258" y="1758"/>
                      <a:pt x="4260" y="1760"/>
                      <a:pt x="4262" y="1761"/>
                    </a:cubicBezTo>
                    <a:cubicBezTo>
                      <a:pt x="4265" y="1760"/>
                      <a:pt x="4268" y="1758"/>
                      <a:pt x="4271" y="1757"/>
                    </a:cubicBezTo>
                    <a:lnTo>
                      <a:pt x="4271" y="1751"/>
                    </a:lnTo>
                    <a:cubicBezTo>
                      <a:pt x="4273" y="1750"/>
                      <a:pt x="4274" y="1749"/>
                      <a:pt x="4276" y="1748"/>
                    </a:cubicBezTo>
                    <a:lnTo>
                      <a:pt x="4285" y="1739"/>
                    </a:lnTo>
                    <a:cubicBezTo>
                      <a:pt x="4286" y="1736"/>
                      <a:pt x="4288" y="1733"/>
                      <a:pt x="4289" y="1730"/>
                    </a:cubicBezTo>
                    <a:lnTo>
                      <a:pt x="4293" y="1730"/>
                    </a:lnTo>
                    <a:lnTo>
                      <a:pt x="4295" y="1730"/>
                    </a:lnTo>
                    <a:lnTo>
                      <a:pt x="4295" y="1723"/>
                    </a:lnTo>
                    <a:cubicBezTo>
                      <a:pt x="4297" y="1726"/>
                      <a:pt x="4298" y="1730"/>
                      <a:pt x="4300" y="1733"/>
                    </a:cubicBezTo>
                    <a:cubicBezTo>
                      <a:pt x="4302" y="1738"/>
                      <a:pt x="4303" y="1743"/>
                      <a:pt x="4305" y="1748"/>
                    </a:cubicBezTo>
                    <a:cubicBezTo>
                      <a:pt x="4307" y="1755"/>
                      <a:pt x="4308" y="1763"/>
                      <a:pt x="4310" y="1770"/>
                    </a:cubicBezTo>
                    <a:lnTo>
                      <a:pt x="4313" y="1788"/>
                    </a:lnTo>
                    <a:cubicBezTo>
                      <a:pt x="4315" y="1794"/>
                      <a:pt x="4316" y="1801"/>
                      <a:pt x="4318" y="1807"/>
                    </a:cubicBezTo>
                    <a:cubicBezTo>
                      <a:pt x="4319" y="1812"/>
                      <a:pt x="4319" y="1817"/>
                      <a:pt x="4320" y="1822"/>
                    </a:cubicBezTo>
                    <a:cubicBezTo>
                      <a:pt x="4323" y="1828"/>
                      <a:pt x="4325" y="1835"/>
                      <a:pt x="4328" y="1841"/>
                    </a:cubicBezTo>
                    <a:cubicBezTo>
                      <a:pt x="4330" y="1836"/>
                      <a:pt x="4331" y="1830"/>
                      <a:pt x="4333" y="1825"/>
                    </a:cubicBezTo>
                    <a:lnTo>
                      <a:pt x="4336" y="1822"/>
                    </a:lnTo>
                    <a:lnTo>
                      <a:pt x="4336" y="1804"/>
                    </a:lnTo>
                    <a:cubicBezTo>
                      <a:pt x="4337" y="1799"/>
                      <a:pt x="4337" y="1793"/>
                      <a:pt x="4338" y="1788"/>
                    </a:cubicBezTo>
                    <a:lnTo>
                      <a:pt x="4338" y="1785"/>
                    </a:lnTo>
                    <a:cubicBezTo>
                      <a:pt x="4337" y="1779"/>
                      <a:pt x="4337" y="1773"/>
                      <a:pt x="4336" y="1767"/>
                    </a:cubicBezTo>
                    <a:cubicBezTo>
                      <a:pt x="4335" y="1758"/>
                      <a:pt x="4334" y="1748"/>
                      <a:pt x="4333" y="1739"/>
                    </a:cubicBezTo>
                    <a:cubicBezTo>
                      <a:pt x="4331" y="1736"/>
                      <a:pt x="4330" y="1733"/>
                      <a:pt x="4328" y="1730"/>
                    </a:cubicBezTo>
                    <a:lnTo>
                      <a:pt x="4328" y="1723"/>
                    </a:lnTo>
                    <a:lnTo>
                      <a:pt x="4328" y="1714"/>
                    </a:lnTo>
                    <a:cubicBezTo>
                      <a:pt x="4331" y="1712"/>
                      <a:pt x="4333" y="1710"/>
                      <a:pt x="4336" y="1708"/>
                    </a:cubicBezTo>
                    <a:cubicBezTo>
                      <a:pt x="4339" y="1711"/>
                      <a:pt x="4343" y="1714"/>
                      <a:pt x="4346" y="1717"/>
                    </a:cubicBezTo>
                    <a:lnTo>
                      <a:pt x="4355" y="1723"/>
                    </a:lnTo>
                    <a:cubicBezTo>
                      <a:pt x="4357" y="1726"/>
                      <a:pt x="4358" y="1730"/>
                      <a:pt x="4360" y="1733"/>
                    </a:cubicBezTo>
                    <a:cubicBezTo>
                      <a:pt x="4358" y="1751"/>
                      <a:pt x="4357" y="1770"/>
                      <a:pt x="4355" y="1788"/>
                    </a:cubicBezTo>
                    <a:cubicBezTo>
                      <a:pt x="4358" y="1803"/>
                      <a:pt x="4362" y="1817"/>
                      <a:pt x="4365" y="1832"/>
                    </a:cubicBezTo>
                    <a:cubicBezTo>
                      <a:pt x="4362" y="1834"/>
                      <a:pt x="4358" y="1836"/>
                      <a:pt x="4355" y="1838"/>
                    </a:cubicBezTo>
                    <a:cubicBezTo>
                      <a:pt x="4354" y="1841"/>
                      <a:pt x="4352" y="1844"/>
                      <a:pt x="4351" y="1847"/>
                    </a:cubicBezTo>
                    <a:cubicBezTo>
                      <a:pt x="4352" y="1848"/>
                      <a:pt x="4354" y="1849"/>
                      <a:pt x="4355" y="1850"/>
                    </a:cubicBezTo>
                    <a:cubicBezTo>
                      <a:pt x="4359" y="1853"/>
                      <a:pt x="4363" y="1857"/>
                      <a:pt x="4367" y="1860"/>
                    </a:cubicBezTo>
                    <a:cubicBezTo>
                      <a:pt x="4374" y="1871"/>
                      <a:pt x="4381" y="1883"/>
                      <a:pt x="4388" y="1894"/>
                    </a:cubicBezTo>
                    <a:cubicBezTo>
                      <a:pt x="4390" y="1898"/>
                      <a:pt x="4391" y="1902"/>
                      <a:pt x="4393" y="1906"/>
                    </a:cubicBezTo>
                    <a:cubicBezTo>
                      <a:pt x="4396" y="1905"/>
                      <a:pt x="4400" y="1904"/>
                      <a:pt x="4403" y="1903"/>
                    </a:cubicBezTo>
                    <a:cubicBezTo>
                      <a:pt x="4403" y="1901"/>
                      <a:pt x="4404" y="1899"/>
                      <a:pt x="4404" y="1897"/>
                    </a:cubicBezTo>
                    <a:cubicBezTo>
                      <a:pt x="4405" y="1896"/>
                      <a:pt x="4407" y="1895"/>
                      <a:pt x="4408" y="1894"/>
                    </a:cubicBezTo>
                    <a:lnTo>
                      <a:pt x="4414" y="1906"/>
                    </a:lnTo>
                    <a:cubicBezTo>
                      <a:pt x="4417" y="1914"/>
                      <a:pt x="4421" y="1923"/>
                      <a:pt x="4424" y="1931"/>
                    </a:cubicBezTo>
                    <a:cubicBezTo>
                      <a:pt x="4427" y="1932"/>
                      <a:pt x="4429" y="1933"/>
                      <a:pt x="4432" y="1934"/>
                    </a:cubicBezTo>
                    <a:cubicBezTo>
                      <a:pt x="4433" y="1936"/>
                      <a:pt x="4433" y="1938"/>
                      <a:pt x="4434" y="1940"/>
                    </a:cubicBezTo>
                    <a:lnTo>
                      <a:pt x="4440" y="1949"/>
                    </a:lnTo>
                    <a:lnTo>
                      <a:pt x="4440" y="1968"/>
                    </a:lnTo>
                    <a:lnTo>
                      <a:pt x="4440" y="1977"/>
                    </a:lnTo>
                    <a:lnTo>
                      <a:pt x="4440" y="2002"/>
                    </a:lnTo>
                    <a:lnTo>
                      <a:pt x="4437" y="2011"/>
                    </a:lnTo>
                    <a:lnTo>
                      <a:pt x="4437" y="2039"/>
                    </a:lnTo>
                    <a:lnTo>
                      <a:pt x="4437" y="2067"/>
                    </a:lnTo>
                    <a:lnTo>
                      <a:pt x="4440" y="2085"/>
                    </a:lnTo>
                    <a:cubicBezTo>
                      <a:pt x="4442" y="2091"/>
                      <a:pt x="4443" y="2098"/>
                      <a:pt x="4445" y="2104"/>
                    </a:cubicBezTo>
                    <a:cubicBezTo>
                      <a:pt x="4447" y="2103"/>
                      <a:pt x="4450" y="2102"/>
                      <a:pt x="4452" y="2101"/>
                    </a:cubicBezTo>
                    <a:lnTo>
                      <a:pt x="4457" y="2101"/>
                    </a:lnTo>
                    <a:cubicBezTo>
                      <a:pt x="4459" y="2102"/>
                      <a:pt x="4460" y="2103"/>
                      <a:pt x="4462" y="2104"/>
                    </a:cubicBezTo>
                    <a:cubicBezTo>
                      <a:pt x="4465" y="2103"/>
                      <a:pt x="4467" y="2102"/>
                      <a:pt x="4470" y="2101"/>
                    </a:cubicBezTo>
                    <a:lnTo>
                      <a:pt x="4475" y="2101"/>
                    </a:lnTo>
                    <a:lnTo>
                      <a:pt x="4481" y="2104"/>
                    </a:lnTo>
                    <a:lnTo>
                      <a:pt x="4493" y="2101"/>
                    </a:lnTo>
                    <a:cubicBezTo>
                      <a:pt x="4493" y="2099"/>
                      <a:pt x="4494" y="2097"/>
                      <a:pt x="4494" y="2095"/>
                    </a:cubicBezTo>
                    <a:lnTo>
                      <a:pt x="4502" y="2095"/>
                    </a:lnTo>
                    <a:cubicBezTo>
                      <a:pt x="4503" y="2098"/>
                      <a:pt x="4503" y="2101"/>
                      <a:pt x="4504" y="2104"/>
                    </a:cubicBezTo>
                    <a:lnTo>
                      <a:pt x="4507" y="2113"/>
                    </a:lnTo>
                    <a:cubicBezTo>
                      <a:pt x="4509" y="2109"/>
                      <a:pt x="4510" y="2105"/>
                      <a:pt x="4512" y="2101"/>
                    </a:cubicBezTo>
                    <a:cubicBezTo>
                      <a:pt x="4514" y="2098"/>
                      <a:pt x="4515" y="2095"/>
                      <a:pt x="4517" y="2092"/>
                    </a:cubicBezTo>
                    <a:cubicBezTo>
                      <a:pt x="4518" y="2090"/>
                      <a:pt x="4518" y="2087"/>
                      <a:pt x="4519" y="2085"/>
                    </a:cubicBezTo>
                    <a:cubicBezTo>
                      <a:pt x="4522" y="2084"/>
                      <a:pt x="4524" y="2083"/>
                      <a:pt x="4527" y="2082"/>
                    </a:cubicBezTo>
                    <a:lnTo>
                      <a:pt x="4538" y="2082"/>
                    </a:lnTo>
                    <a:lnTo>
                      <a:pt x="4551" y="2082"/>
                    </a:lnTo>
                    <a:cubicBezTo>
                      <a:pt x="4559" y="2079"/>
                      <a:pt x="4566" y="2076"/>
                      <a:pt x="4574" y="2073"/>
                    </a:cubicBezTo>
                    <a:lnTo>
                      <a:pt x="4586" y="2064"/>
                    </a:lnTo>
                    <a:cubicBezTo>
                      <a:pt x="4590" y="2062"/>
                      <a:pt x="4595" y="2060"/>
                      <a:pt x="4599" y="2058"/>
                    </a:cubicBezTo>
                    <a:cubicBezTo>
                      <a:pt x="4605" y="2055"/>
                      <a:pt x="4611" y="2051"/>
                      <a:pt x="4617" y="2048"/>
                    </a:cubicBezTo>
                    <a:lnTo>
                      <a:pt x="4626" y="2042"/>
                    </a:lnTo>
                    <a:lnTo>
                      <a:pt x="4638" y="2039"/>
                    </a:lnTo>
                    <a:cubicBezTo>
                      <a:pt x="4643" y="2036"/>
                      <a:pt x="4647" y="2033"/>
                      <a:pt x="4652" y="2030"/>
                    </a:cubicBezTo>
                    <a:cubicBezTo>
                      <a:pt x="4653" y="2028"/>
                      <a:pt x="4655" y="2026"/>
                      <a:pt x="4656" y="2024"/>
                    </a:cubicBezTo>
                    <a:cubicBezTo>
                      <a:pt x="4658" y="2020"/>
                      <a:pt x="4659" y="2015"/>
                      <a:pt x="4661" y="2011"/>
                    </a:cubicBezTo>
                    <a:cubicBezTo>
                      <a:pt x="4664" y="2009"/>
                      <a:pt x="4666" y="2007"/>
                      <a:pt x="4669" y="2005"/>
                    </a:cubicBezTo>
                    <a:lnTo>
                      <a:pt x="4669" y="2002"/>
                    </a:lnTo>
                    <a:lnTo>
                      <a:pt x="4670" y="2002"/>
                    </a:lnTo>
                    <a:lnTo>
                      <a:pt x="4674" y="2002"/>
                    </a:lnTo>
                    <a:lnTo>
                      <a:pt x="4680" y="2014"/>
                    </a:lnTo>
                    <a:cubicBezTo>
                      <a:pt x="4683" y="2017"/>
                      <a:pt x="4685" y="2021"/>
                      <a:pt x="4688" y="2024"/>
                    </a:cubicBezTo>
                    <a:lnTo>
                      <a:pt x="4700" y="2024"/>
                    </a:lnTo>
                    <a:cubicBezTo>
                      <a:pt x="4704" y="2023"/>
                      <a:pt x="4709" y="2021"/>
                      <a:pt x="4713" y="2020"/>
                    </a:cubicBezTo>
                    <a:cubicBezTo>
                      <a:pt x="4715" y="2018"/>
                      <a:pt x="4716" y="2016"/>
                      <a:pt x="4718" y="2014"/>
                    </a:cubicBezTo>
                    <a:cubicBezTo>
                      <a:pt x="4721" y="2013"/>
                      <a:pt x="4723" y="2012"/>
                      <a:pt x="4726" y="2011"/>
                    </a:cubicBezTo>
                    <a:cubicBezTo>
                      <a:pt x="4729" y="2006"/>
                      <a:pt x="4733" y="2001"/>
                      <a:pt x="4736" y="1996"/>
                    </a:cubicBezTo>
                    <a:lnTo>
                      <a:pt x="4742" y="1993"/>
                    </a:lnTo>
                    <a:cubicBezTo>
                      <a:pt x="4743" y="1991"/>
                      <a:pt x="4745" y="1988"/>
                      <a:pt x="4746" y="1986"/>
                    </a:cubicBezTo>
                    <a:cubicBezTo>
                      <a:pt x="4753" y="1992"/>
                      <a:pt x="4760" y="1999"/>
                      <a:pt x="4767" y="2005"/>
                    </a:cubicBezTo>
                    <a:cubicBezTo>
                      <a:pt x="4766" y="2028"/>
                      <a:pt x="4766" y="2050"/>
                      <a:pt x="4765" y="2073"/>
                    </a:cubicBezTo>
                    <a:cubicBezTo>
                      <a:pt x="4768" y="2079"/>
                      <a:pt x="4770" y="2086"/>
                      <a:pt x="4773" y="2092"/>
                    </a:cubicBezTo>
                    <a:cubicBezTo>
                      <a:pt x="4779" y="2078"/>
                      <a:pt x="4784" y="2065"/>
                      <a:pt x="4790" y="2051"/>
                    </a:cubicBezTo>
                    <a:cubicBezTo>
                      <a:pt x="4795" y="2056"/>
                      <a:pt x="4799" y="2062"/>
                      <a:pt x="4804" y="2067"/>
                    </a:cubicBezTo>
                    <a:cubicBezTo>
                      <a:pt x="4807" y="2073"/>
                      <a:pt x="4811" y="2079"/>
                      <a:pt x="4814" y="2085"/>
                    </a:cubicBezTo>
                    <a:cubicBezTo>
                      <a:pt x="4816" y="2093"/>
                      <a:pt x="4817" y="2102"/>
                      <a:pt x="4819" y="2110"/>
                    </a:cubicBezTo>
                    <a:cubicBezTo>
                      <a:pt x="4815" y="2114"/>
                      <a:pt x="4812" y="2119"/>
                      <a:pt x="4808" y="2123"/>
                    </a:cubicBezTo>
                    <a:lnTo>
                      <a:pt x="4808" y="2150"/>
                    </a:lnTo>
                    <a:cubicBezTo>
                      <a:pt x="4811" y="2153"/>
                      <a:pt x="4814" y="2157"/>
                      <a:pt x="4817" y="2160"/>
                    </a:cubicBezTo>
                    <a:lnTo>
                      <a:pt x="4817" y="2184"/>
                    </a:lnTo>
                    <a:cubicBezTo>
                      <a:pt x="4811" y="2200"/>
                      <a:pt x="4804" y="2215"/>
                      <a:pt x="4798" y="2231"/>
                    </a:cubicBezTo>
                    <a:cubicBezTo>
                      <a:pt x="4797" y="2233"/>
                      <a:pt x="4795" y="2235"/>
                      <a:pt x="4794" y="2237"/>
                    </a:cubicBezTo>
                    <a:lnTo>
                      <a:pt x="4794" y="2240"/>
                    </a:lnTo>
                    <a:lnTo>
                      <a:pt x="4793" y="2240"/>
                    </a:lnTo>
                    <a:lnTo>
                      <a:pt x="4793" y="2246"/>
                    </a:lnTo>
                    <a:lnTo>
                      <a:pt x="4790" y="2249"/>
                    </a:lnTo>
                    <a:lnTo>
                      <a:pt x="4790" y="2256"/>
                    </a:lnTo>
                    <a:lnTo>
                      <a:pt x="4790" y="2259"/>
                    </a:lnTo>
                    <a:lnTo>
                      <a:pt x="4788" y="2259"/>
                    </a:lnTo>
                    <a:lnTo>
                      <a:pt x="4788" y="2265"/>
                    </a:lnTo>
                    <a:lnTo>
                      <a:pt x="4788" y="2268"/>
                    </a:lnTo>
                    <a:lnTo>
                      <a:pt x="4788" y="2274"/>
                    </a:lnTo>
                    <a:lnTo>
                      <a:pt x="4788" y="2280"/>
                    </a:lnTo>
                    <a:lnTo>
                      <a:pt x="4788" y="2283"/>
                    </a:lnTo>
                    <a:lnTo>
                      <a:pt x="4788" y="2290"/>
                    </a:lnTo>
                    <a:lnTo>
                      <a:pt x="4788" y="2293"/>
                    </a:lnTo>
                    <a:lnTo>
                      <a:pt x="4790" y="2293"/>
                    </a:lnTo>
                    <a:lnTo>
                      <a:pt x="4790" y="2299"/>
                    </a:lnTo>
                    <a:lnTo>
                      <a:pt x="4793" y="2299"/>
                    </a:lnTo>
                    <a:lnTo>
                      <a:pt x="4793" y="2302"/>
                    </a:lnTo>
                    <a:lnTo>
                      <a:pt x="4794" y="2302"/>
                    </a:lnTo>
                    <a:lnTo>
                      <a:pt x="4794" y="2308"/>
                    </a:lnTo>
                    <a:lnTo>
                      <a:pt x="4794" y="2311"/>
                    </a:lnTo>
                    <a:lnTo>
                      <a:pt x="4798" y="2311"/>
                    </a:lnTo>
                    <a:lnTo>
                      <a:pt x="4798" y="2317"/>
                    </a:lnTo>
                    <a:lnTo>
                      <a:pt x="4794" y="2317"/>
                    </a:lnTo>
                    <a:lnTo>
                      <a:pt x="4794" y="2321"/>
                    </a:lnTo>
                    <a:lnTo>
                      <a:pt x="4793" y="2321"/>
                    </a:lnTo>
                    <a:lnTo>
                      <a:pt x="4793" y="2327"/>
                    </a:lnTo>
                    <a:lnTo>
                      <a:pt x="4790" y="2327"/>
                    </a:lnTo>
                    <a:lnTo>
                      <a:pt x="4790" y="2330"/>
                    </a:lnTo>
                    <a:lnTo>
                      <a:pt x="4788" y="2330"/>
                    </a:lnTo>
                    <a:lnTo>
                      <a:pt x="4788" y="2336"/>
                    </a:lnTo>
                    <a:lnTo>
                      <a:pt x="4785" y="2336"/>
                    </a:lnTo>
                    <a:lnTo>
                      <a:pt x="4785" y="2339"/>
                    </a:lnTo>
                    <a:lnTo>
                      <a:pt x="4785" y="2345"/>
                    </a:lnTo>
                    <a:lnTo>
                      <a:pt x="4785" y="2358"/>
                    </a:lnTo>
                    <a:cubicBezTo>
                      <a:pt x="4787" y="2366"/>
                      <a:pt x="4788" y="2374"/>
                      <a:pt x="4790" y="2382"/>
                    </a:cubicBezTo>
                    <a:cubicBezTo>
                      <a:pt x="4801" y="2385"/>
                      <a:pt x="4811" y="2389"/>
                      <a:pt x="4822" y="2392"/>
                    </a:cubicBezTo>
                    <a:lnTo>
                      <a:pt x="4904" y="2355"/>
                    </a:lnTo>
                    <a:cubicBezTo>
                      <a:pt x="4919" y="2342"/>
                      <a:pt x="4934" y="2330"/>
                      <a:pt x="4949" y="2317"/>
                    </a:cubicBezTo>
                    <a:cubicBezTo>
                      <a:pt x="4955" y="2308"/>
                      <a:pt x="4960" y="2299"/>
                      <a:pt x="4966" y="2290"/>
                    </a:cubicBezTo>
                    <a:cubicBezTo>
                      <a:pt x="4969" y="2288"/>
                      <a:pt x="4973" y="2285"/>
                      <a:pt x="4976" y="2283"/>
                    </a:cubicBezTo>
                    <a:lnTo>
                      <a:pt x="4984" y="2283"/>
                    </a:lnTo>
                    <a:lnTo>
                      <a:pt x="4990" y="2280"/>
                    </a:lnTo>
                    <a:cubicBezTo>
                      <a:pt x="4994" y="2275"/>
                      <a:pt x="4999" y="2270"/>
                      <a:pt x="5003" y="2265"/>
                    </a:cubicBezTo>
                    <a:cubicBezTo>
                      <a:pt x="5006" y="2263"/>
                      <a:pt x="5010" y="2261"/>
                      <a:pt x="5013" y="2259"/>
                    </a:cubicBezTo>
                    <a:cubicBezTo>
                      <a:pt x="5015" y="2256"/>
                      <a:pt x="5016" y="2252"/>
                      <a:pt x="5018" y="2249"/>
                    </a:cubicBezTo>
                    <a:cubicBezTo>
                      <a:pt x="5029" y="2237"/>
                      <a:pt x="5040" y="2224"/>
                      <a:pt x="5051" y="2212"/>
                    </a:cubicBezTo>
                    <a:cubicBezTo>
                      <a:pt x="5054" y="2209"/>
                      <a:pt x="5056" y="2206"/>
                      <a:pt x="5059" y="2203"/>
                    </a:cubicBezTo>
                    <a:cubicBezTo>
                      <a:pt x="5063" y="2197"/>
                      <a:pt x="5066" y="2190"/>
                      <a:pt x="5070" y="2184"/>
                    </a:cubicBezTo>
                    <a:cubicBezTo>
                      <a:pt x="5071" y="2181"/>
                      <a:pt x="5073" y="2178"/>
                      <a:pt x="5074" y="2175"/>
                    </a:cubicBezTo>
                    <a:lnTo>
                      <a:pt x="5070" y="2175"/>
                    </a:lnTo>
                    <a:cubicBezTo>
                      <a:pt x="5070" y="2172"/>
                      <a:pt x="5069" y="2169"/>
                      <a:pt x="5069" y="2166"/>
                    </a:cubicBezTo>
                    <a:cubicBezTo>
                      <a:pt x="5066" y="2160"/>
                      <a:pt x="5063" y="2153"/>
                      <a:pt x="5060" y="2147"/>
                    </a:cubicBezTo>
                    <a:cubicBezTo>
                      <a:pt x="5058" y="2138"/>
                      <a:pt x="5056" y="2128"/>
                      <a:pt x="5054" y="2119"/>
                    </a:cubicBezTo>
                    <a:cubicBezTo>
                      <a:pt x="5051" y="2113"/>
                      <a:pt x="5049" y="2107"/>
                      <a:pt x="5046" y="2101"/>
                    </a:cubicBezTo>
                    <a:cubicBezTo>
                      <a:pt x="5043" y="2090"/>
                      <a:pt x="5039" y="2078"/>
                      <a:pt x="5036" y="2067"/>
                    </a:cubicBezTo>
                    <a:cubicBezTo>
                      <a:pt x="5035" y="2062"/>
                      <a:pt x="5034" y="2056"/>
                      <a:pt x="5033" y="2051"/>
                    </a:cubicBezTo>
                    <a:cubicBezTo>
                      <a:pt x="5031" y="2045"/>
                      <a:pt x="5028" y="2039"/>
                      <a:pt x="5026" y="2033"/>
                    </a:cubicBezTo>
                    <a:lnTo>
                      <a:pt x="5023" y="2030"/>
                    </a:lnTo>
                    <a:lnTo>
                      <a:pt x="5026" y="2024"/>
                    </a:lnTo>
                    <a:lnTo>
                      <a:pt x="5036" y="2014"/>
                    </a:lnTo>
                    <a:cubicBezTo>
                      <a:pt x="5039" y="2011"/>
                      <a:pt x="5043" y="2008"/>
                      <a:pt x="5046" y="2005"/>
                    </a:cubicBezTo>
                    <a:cubicBezTo>
                      <a:pt x="5049" y="2002"/>
                      <a:pt x="5053" y="1999"/>
                      <a:pt x="5056" y="1996"/>
                    </a:cubicBezTo>
                    <a:cubicBezTo>
                      <a:pt x="5060" y="1993"/>
                      <a:pt x="5065" y="1989"/>
                      <a:pt x="5069" y="1986"/>
                    </a:cubicBezTo>
                    <a:lnTo>
                      <a:pt x="5075" y="1983"/>
                    </a:lnTo>
                    <a:cubicBezTo>
                      <a:pt x="5078" y="1980"/>
                      <a:pt x="5082" y="1977"/>
                      <a:pt x="5085" y="1974"/>
                    </a:cubicBezTo>
                    <a:cubicBezTo>
                      <a:pt x="5090" y="1968"/>
                      <a:pt x="5095" y="1961"/>
                      <a:pt x="5100" y="1955"/>
                    </a:cubicBezTo>
                    <a:cubicBezTo>
                      <a:pt x="5104" y="1952"/>
                      <a:pt x="5109" y="1949"/>
                      <a:pt x="5113" y="1946"/>
                    </a:cubicBezTo>
                    <a:cubicBezTo>
                      <a:pt x="5115" y="1942"/>
                      <a:pt x="5116" y="1938"/>
                      <a:pt x="5118" y="1934"/>
                    </a:cubicBezTo>
                    <a:cubicBezTo>
                      <a:pt x="5119" y="1933"/>
                      <a:pt x="5121" y="1932"/>
                      <a:pt x="5122" y="1931"/>
                    </a:cubicBezTo>
                    <a:cubicBezTo>
                      <a:pt x="5124" y="1929"/>
                      <a:pt x="5125" y="1927"/>
                      <a:pt x="5127" y="1925"/>
                    </a:cubicBezTo>
                    <a:cubicBezTo>
                      <a:pt x="5130" y="1922"/>
                      <a:pt x="5133" y="1918"/>
                      <a:pt x="5136" y="1915"/>
                    </a:cubicBezTo>
                    <a:lnTo>
                      <a:pt x="5145" y="1915"/>
                    </a:lnTo>
                    <a:cubicBezTo>
                      <a:pt x="5146" y="1917"/>
                      <a:pt x="5146" y="1919"/>
                      <a:pt x="5147" y="1921"/>
                    </a:cubicBezTo>
                    <a:cubicBezTo>
                      <a:pt x="5150" y="1925"/>
                      <a:pt x="5152" y="1930"/>
                      <a:pt x="5155" y="1934"/>
                    </a:cubicBezTo>
                    <a:cubicBezTo>
                      <a:pt x="5158" y="1942"/>
                      <a:pt x="5162" y="1951"/>
                      <a:pt x="5165" y="1959"/>
                    </a:cubicBezTo>
                    <a:cubicBezTo>
                      <a:pt x="5169" y="1968"/>
                      <a:pt x="5174" y="1977"/>
                      <a:pt x="5178" y="1986"/>
                    </a:cubicBezTo>
                    <a:cubicBezTo>
                      <a:pt x="5180" y="1994"/>
                      <a:pt x="5182" y="2003"/>
                      <a:pt x="5184" y="2011"/>
                    </a:cubicBezTo>
                    <a:cubicBezTo>
                      <a:pt x="5186" y="2014"/>
                      <a:pt x="5187" y="2017"/>
                      <a:pt x="5189" y="2020"/>
                    </a:cubicBezTo>
                    <a:cubicBezTo>
                      <a:pt x="5191" y="2018"/>
                      <a:pt x="5192" y="2016"/>
                      <a:pt x="5194" y="2014"/>
                    </a:cubicBezTo>
                    <a:cubicBezTo>
                      <a:pt x="5197" y="2011"/>
                      <a:pt x="5199" y="2008"/>
                      <a:pt x="5202" y="2005"/>
                    </a:cubicBezTo>
                    <a:cubicBezTo>
                      <a:pt x="5203" y="2002"/>
                      <a:pt x="5203" y="1999"/>
                      <a:pt x="5204" y="1996"/>
                    </a:cubicBezTo>
                    <a:cubicBezTo>
                      <a:pt x="5206" y="1993"/>
                      <a:pt x="5207" y="1989"/>
                      <a:pt x="5209" y="1986"/>
                    </a:cubicBezTo>
                    <a:lnTo>
                      <a:pt x="5209" y="1968"/>
                    </a:lnTo>
                    <a:cubicBezTo>
                      <a:pt x="5210" y="1961"/>
                      <a:pt x="5211" y="1953"/>
                      <a:pt x="5212" y="1946"/>
                    </a:cubicBezTo>
                    <a:lnTo>
                      <a:pt x="5212" y="1912"/>
                    </a:lnTo>
                    <a:cubicBezTo>
                      <a:pt x="5213" y="1897"/>
                      <a:pt x="5213" y="1881"/>
                      <a:pt x="5214" y="1866"/>
                    </a:cubicBezTo>
                    <a:cubicBezTo>
                      <a:pt x="5215" y="1858"/>
                      <a:pt x="5216" y="1849"/>
                      <a:pt x="5217" y="1841"/>
                    </a:cubicBezTo>
                    <a:lnTo>
                      <a:pt x="5217" y="1807"/>
                    </a:lnTo>
                    <a:lnTo>
                      <a:pt x="5217" y="1788"/>
                    </a:lnTo>
                    <a:lnTo>
                      <a:pt x="5217" y="1751"/>
                    </a:lnTo>
                    <a:cubicBezTo>
                      <a:pt x="5218" y="1739"/>
                      <a:pt x="5219" y="1726"/>
                      <a:pt x="5220" y="1714"/>
                    </a:cubicBezTo>
                    <a:cubicBezTo>
                      <a:pt x="5221" y="1703"/>
                      <a:pt x="5221" y="1691"/>
                      <a:pt x="5222" y="1680"/>
                    </a:cubicBezTo>
                    <a:lnTo>
                      <a:pt x="5222" y="1677"/>
                    </a:lnTo>
                    <a:lnTo>
                      <a:pt x="5222" y="1640"/>
                    </a:lnTo>
                    <a:lnTo>
                      <a:pt x="5227" y="1640"/>
                    </a:lnTo>
                    <a:lnTo>
                      <a:pt x="5232" y="1640"/>
                    </a:lnTo>
                    <a:cubicBezTo>
                      <a:pt x="5240" y="1634"/>
                      <a:pt x="5248" y="1627"/>
                      <a:pt x="5256" y="1621"/>
                    </a:cubicBezTo>
                    <a:cubicBezTo>
                      <a:pt x="5262" y="1614"/>
                      <a:pt x="5267" y="1607"/>
                      <a:pt x="5273" y="1600"/>
                    </a:cubicBezTo>
                    <a:lnTo>
                      <a:pt x="5273" y="1590"/>
                    </a:lnTo>
                    <a:cubicBezTo>
                      <a:pt x="5274" y="1583"/>
                      <a:pt x="5276" y="1576"/>
                      <a:pt x="5277" y="1569"/>
                    </a:cubicBezTo>
                    <a:cubicBezTo>
                      <a:pt x="5279" y="1570"/>
                      <a:pt x="5280" y="1571"/>
                      <a:pt x="5282" y="1572"/>
                    </a:cubicBezTo>
                    <a:lnTo>
                      <a:pt x="5292" y="1572"/>
                    </a:lnTo>
                    <a:lnTo>
                      <a:pt x="5304" y="1572"/>
                    </a:lnTo>
                    <a:lnTo>
                      <a:pt x="5312" y="1572"/>
                    </a:lnTo>
                    <a:lnTo>
                      <a:pt x="5322" y="1572"/>
                    </a:lnTo>
                    <a:lnTo>
                      <a:pt x="5340" y="1578"/>
                    </a:lnTo>
                    <a:lnTo>
                      <a:pt x="5346" y="1572"/>
                    </a:lnTo>
                    <a:lnTo>
                      <a:pt x="5359" y="1559"/>
                    </a:lnTo>
                    <a:lnTo>
                      <a:pt x="5371" y="1550"/>
                    </a:lnTo>
                    <a:lnTo>
                      <a:pt x="5392" y="1532"/>
                    </a:lnTo>
                    <a:cubicBezTo>
                      <a:pt x="5396" y="1529"/>
                      <a:pt x="5399" y="1525"/>
                      <a:pt x="5403" y="1522"/>
                    </a:cubicBezTo>
                    <a:cubicBezTo>
                      <a:pt x="5406" y="1514"/>
                      <a:pt x="5410" y="1506"/>
                      <a:pt x="5413" y="1498"/>
                    </a:cubicBezTo>
                    <a:lnTo>
                      <a:pt x="5413" y="1491"/>
                    </a:lnTo>
                    <a:lnTo>
                      <a:pt x="5413" y="1488"/>
                    </a:lnTo>
                    <a:lnTo>
                      <a:pt x="5413" y="1482"/>
                    </a:lnTo>
                    <a:lnTo>
                      <a:pt x="5413" y="1473"/>
                    </a:lnTo>
                    <a:cubicBezTo>
                      <a:pt x="5412" y="1464"/>
                      <a:pt x="5412" y="1454"/>
                      <a:pt x="5411" y="1445"/>
                    </a:cubicBezTo>
                    <a:lnTo>
                      <a:pt x="5411" y="1426"/>
                    </a:lnTo>
                    <a:lnTo>
                      <a:pt x="5411" y="1414"/>
                    </a:lnTo>
                    <a:cubicBezTo>
                      <a:pt x="5413" y="1411"/>
                      <a:pt x="5414" y="1408"/>
                      <a:pt x="5416" y="1405"/>
                    </a:cubicBezTo>
                    <a:cubicBezTo>
                      <a:pt x="5418" y="1400"/>
                      <a:pt x="5421" y="1394"/>
                      <a:pt x="5423" y="1389"/>
                    </a:cubicBezTo>
                    <a:cubicBezTo>
                      <a:pt x="5426" y="1386"/>
                      <a:pt x="5428" y="1383"/>
                      <a:pt x="5431" y="1380"/>
                    </a:cubicBezTo>
                    <a:cubicBezTo>
                      <a:pt x="5434" y="1374"/>
                      <a:pt x="5438" y="1367"/>
                      <a:pt x="5441" y="1361"/>
                    </a:cubicBezTo>
                    <a:cubicBezTo>
                      <a:pt x="5444" y="1356"/>
                      <a:pt x="5446" y="1351"/>
                      <a:pt x="5449" y="1346"/>
                    </a:cubicBezTo>
                    <a:cubicBezTo>
                      <a:pt x="5453" y="1339"/>
                      <a:pt x="5456" y="1331"/>
                      <a:pt x="5460" y="1324"/>
                    </a:cubicBezTo>
                    <a:cubicBezTo>
                      <a:pt x="5461" y="1321"/>
                      <a:pt x="5463" y="1318"/>
                      <a:pt x="5464" y="1315"/>
                    </a:cubicBezTo>
                    <a:lnTo>
                      <a:pt x="5465" y="1315"/>
                    </a:lnTo>
                    <a:lnTo>
                      <a:pt x="5483" y="1318"/>
                    </a:lnTo>
                    <a:lnTo>
                      <a:pt x="5496" y="1318"/>
                    </a:lnTo>
                    <a:lnTo>
                      <a:pt x="5503" y="1318"/>
                    </a:lnTo>
                    <a:lnTo>
                      <a:pt x="5512" y="1318"/>
                    </a:lnTo>
                    <a:cubicBezTo>
                      <a:pt x="5513" y="1317"/>
                      <a:pt x="5515" y="1316"/>
                      <a:pt x="5516" y="1315"/>
                    </a:cubicBezTo>
                    <a:lnTo>
                      <a:pt x="5516" y="1309"/>
                    </a:lnTo>
                    <a:lnTo>
                      <a:pt x="5516" y="1300"/>
                    </a:lnTo>
                    <a:cubicBezTo>
                      <a:pt x="5518" y="1288"/>
                      <a:pt x="5519" y="1277"/>
                      <a:pt x="5521" y="1265"/>
                    </a:cubicBezTo>
                    <a:cubicBezTo>
                      <a:pt x="5523" y="1261"/>
                      <a:pt x="5524" y="1257"/>
                      <a:pt x="5526" y="1253"/>
                    </a:cubicBezTo>
                    <a:cubicBezTo>
                      <a:pt x="5526" y="1250"/>
                      <a:pt x="5527" y="1247"/>
                      <a:pt x="5527" y="1244"/>
                    </a:cubicBezTo>
                    <a:lnTo>
                      <a:pt x="5535" y="1244"/>
                    </a:lnTo>
                    <a:lnTo>
                      <a:pt x="5547" y="1244"/>
                    </a:lnTo>
                    <a:lnTo>
                      <a:pt x="5565" y="1244"/>
                    </a:lnTo>
                    <a:cubicBezTo>
                      <a:pt x="5569" y="1242"/>
                      <a:pt x="5574" y="1240"/>
                      <a:pt x="5578" y="1238"/>
                    </a:cubicBezTo>
                    <a:cubicBezTo>
                      <a:pt x="5583" y="1237"/>
                      <a:pt x="5589" y="1236"/>
                      <a:pt x="5594" y="1235"/>
                    </a:cubicBezTo>
                    <a:cubicBezTo>
                      <a:pt x="5595" y="1233"/>
                      <a:pt x="5596" y="1230"/>
                      <a:pt x="5597" y="1228"/>
                    </a:cubicBezTo>
                    <a:lnTo>
                      <a:pt x="5594" y="1219"/>
                    </a:lnTo>
                    <a:cubicBezTo>
                      <a:pt x="5593" y="1215"/>
                      <a:pt x="5593" y="1211"/>
                      <a:pt x="5592" y="1207"/>
                    </a:cubicBezTo>
                    <a:lnTo>
                      <a:pt x="5592" y="1182"/>
                    </a:lnTo>
                    <a:lnTo>
                      <a:pt x="5592" y="1173"/>
                    </a:lnTo>
                    <a:cubicBezTo>
                      <a:pt x="5594" y="1168"/>
                      <a:pt x="5595" y="1162"/>
                      <a:pt x="5597" y="1157"/>
                    </a:cubicBezTo>
                    <a:lnTo>
                      <a:pt x="5594" y="1139"/>
                    </a:lnTo>
                    <a:lnTo>
                      <a:pt x="5594" y="1136"/>
                    </a:lnTo>
                    <a:lnTo>
                      <a:pt x="5594" y="1108"/>
                    </a:lnTo>
                    <a:cubicBezTo>
                      <a:pt x="5595" y="1106"/>
                      <a:pt x="5596" y="1103"/>
                      <a:pt x="5597" y="1101"/>
                    </a:cubicBezTo>
                    <a:cubicBezTo>
                      <a:pt x="5605" y="1094"/>
                      <a:pt x="5612" y="1087"/>
                      <a:pt x="5620" y="1080"/>
                    </a:cubicBezTo>
                    <a:cubicBezTo>
                      <a:pt x="5622" y="1078"/>
                      <a:pt x="5623" y="1076"/>
                      <a:pt x="5625" y="1074"/>
                    </a:cubicBezTo>
                    <a:lnTo>
                      <a:pt x="5635" y="1064"/>
                    </a:lnTo>
                    <a:cubicBezTo>
                      <a:pt x="5641" y="1059"/>
                      <a:pt x="5648" y="1054"/>
                      <a:pt x="5654" y="1049"/>
                    </a:cubicBezTo>
                    <a:cubicBezTo>
                      <a:pt x="5662" y="1045"/>
                      <a:pt x="5669" y="1041"/>
                      <a:pt x="5677" y="1037"/>
                    </a:cubicBezTo>
                    <a:cubicBezTo>
                      <a:pt x="5680" y="1035"/>
                      <a:pt x="5684" y="1032"/>
                      <a:pt x="5687" y="1030"/>
                    </a:cubicBezTo>
                    <a:cubicBezTo>
                      <a:pt x="5689" y="1029"/>
                      <a:pt x="5692" y="1028"/>
                      <a:pt x="5694" y="1027"/>
                    </a:cubicBezTo>
                    <a:cubicBezTo>
                      <a:pt x="5696" y="1025"/>
                      <a:pt x="5697" y="1023"/>
                      <a:pt x="5699" y="1021"/>
                    </a:cubicBezTo>
                    <a:cubicBezTo>
                      <a:pt x="5700" y="1020"/>
                      <a:pt x="5702" y="1019"/>
                      <a:pt x="5703" y="1018"/>
                    </a:cubicBezTo>
                    <a:cubicBezTo>
                      <a:pt x="5705" y="1013"/>
                      <a:pt x="5706" y="1007"/>
                      <a:pt x="5708" y="1002"/>
                    </a:cubicBezTo>
                    <a:cubicBezTo>
                      <a:pt x="5711" y="999"/>
                      <a:pt x="5713" y="996"/>
                      <a:pt x="5716" y="993"/>
                    </a:cubicBezTo>
                    <a:lnTo>
                      <a:pt x="5725" y="981"/>
                    </a:lnTo>
                    <a:lnTo>
                      <a:pt x="5726" y="981"/>
                    </a:lnTo>
                    <a:cubicBezTo>
                      <a:pt x="5729" y="985"/>
                      <a:pt x="5731" y="989"/>
                      <a:pt x="5734" y="993"/>
                    </a:cubicBezTo>
                    <a:cubicBezTo>
                      <a:pt x="5736" y="998"/>
                      <a:pt x="5739" y="1004"/>
                      <a:pt x="5741" y="1009"/>
                    </a:cubicBezTo>
                    <a:lnTo>
                      <a:pt x="5749" y="1009"/>
                    </a:lnTo>
                    <a:lnTo>
                      <a:pt x="5751" y="1009"/>
                    </a:lnTo>
                    <a:lnTo>
                      <a:pt x="5754" y="1009"/>
                    </a:lnTo>
                    <a:cubicBezTo>
                      <a:pt x="5758" y="1006"/>
                      <a:pt x="5761" y="1002"/>
                      <a:pt x="5765" y="999"/>
                    </a:cubicBezTo>
                    <a:lnTo>
                      <a:pt x="5777" y="990"/>
                    </a:lnTo>
                    <a:lnTo>
                      <a:pt x="5792" y="984"/>
                    </a:lnTo>
                    <a:cubicBezTo>
                      <a:pt x="5797" y="989"/>
                      <a:pt x="5803" y="994"/>
                      <a:pt x="5808" y="999"/>
                    </a:cubicBezTo>
                    <a:cubicBezTo>
                      <a:pt x="5809" y="1002"/>
                      <a:pt x="5810" y="1006"/>
                      <a:pt x="5811" y="1009"/>
                    </a:cubicBezTo>
                    <a:cubicBezTo>
                      <a:pt x="5812" y="1013"/>
                      <a:pt x="5812" y="1017"/>
                      <a:pt x="5813" y="1021"/>
                    </a:cubicBezTo>
                    <a:lnTo>
                      <a:pt x="5813" y="1027"/>
                    </a:lnTo>
                    <a:cubicBezTo>
                      <a:pt x="5816" y="1036"/>
                      <a:pt x="5818" y="1046"/>
                      <a:pt x="5821" y="1055"/>
                    </a:cubicBezTo>
                    <a:lnTo>
                      <a:pt x="5834" y="1055"/>
                    </a:lnTo>
                    <a:lnTo>
                      <a:pt x="5849" y="1058"/>
                    </a:lnTo>
                    <a:lnTo>
                      <a:pt x="5858" y="1055"/>
                    </a:lnTo>
                    <a:lnTo>
                      <a:pt x="5860" y="1055"/>
                    </a:lnTo>
                    <a:lnTo>
                      <a:pt x="5863" y="1049"/>
                    </a:lnTo>
                    <a:cubicBezTo>
                      <a:pt x="5864" y="1052"/>
                      <a:pt x="5864" y="1055"/>
                      <a:pt x="5865" y="1058"/>
                    </a:cubicBezTo>
                    <a:cubicBezTo>
                      <a:pt x="5866" y="1063"/>
                      <a:pt x="5867" y="1069"/>
                      <a:pt x="5868" y="1074"/>
                    </a:cubicBezTo>
                    <a:cubicBezTo>
                      <a:pt x="5870" y="1080"/>
                      <a:pt x="5873" y="1086"/>
                      <a:pt x="5875" y="1092"/>
                    </a:cubicBezTo>
                    <a:cubicBezTo>
                      <a:pt x="5882" y="1108"/>
                      <a:pt x="5889" y="1123"/>
                      <a:pt x="5896" y="1139"/>
                    </a:cubicBezTo>
                    <a:cubicBezTo>
                      <a:pt x="5899" y="1148"/>
                      <a:pt x="5903" y="1157"/>
                      <a:pt x="5906" y="1166"/>
                    </a:cubicBezTo>
                    <a:cubicBezTo>
                      <a:pt x="5906" y="1165"/>
                      <a:pt x="5907" y="1164"/>
                      <a:pt x="5907" y="1163"/>
                    </a:cubicBezTo>
                    <a:lnTo>
                      <a:pt x="5911" y="1163"/>
                    </a:lnTo>
                    <a:cubicBezTo>
                      <a:pt x="5913" y="1160"/>
                      <a:pt x="5914" y="1157"/>
                      <a:pt x="5916" y="1154"/>
                    </a:cubicBezTo>
                    <a:cubicBezTo>
                      <a:pt x="5916" y="1152"/>
                      <a:pt x="5917" y="1150"/>
                      <a:pt x="5917" y="1148"/>
                    </a:cubicBezTo>
                    <a:lnTo>
                      <a:pt x="5920" y="1148"/>
                    </a:lnTo>
                    <a:cubicBezTo>
                      <a:pt x="5921" y="1151"/>
                      <a:pt x="5921" y="1154"/>
                      <a:pt x="5922" y="1157"/>
                    </a:cubicBezTo>
                    <a:cubicBezTo>
                      <a:pt x="5924" y="1162"/>
                      <a:pt x="5925" y="1168"/>
                      <a:pt x="5927" y="1173"/>
                    </a:cubicBezTo>
                    <a:lnTo>
                      <a:pt x="5930" y="1188"/>
                    </a:lnTo>
                    <a:cubicBezTo>
                      <a:pt x="5928" y="1192"/>
                      <a:pt x="5927" y="1196"/>
                      <a:pt x="5925" y="1200"/>
                    </a:cubicBezTo>
                    <a:cubicBezTo>
                      <a:pt x="5924" y="1202"/>
                      <a:pt x="5923" y="1205"/>
                      <a:pt x="5922" y="1207"/>
                    </a:cubicBezTo>
                    <a:lnTo>
                      <a:pt x="5916" y="1216"/>
                    </a:lnTo>
                    <a:lnTo>
                      <a:pt x="5907" y="1228"/>
                    </a:lnTo>
                    <a:cubicBezTo>
                      <a:pt x="5907" y="1230"/>
                      <a:pt x="5906" y="1233"/>
                      <a:pt x="5906" y="1235"/>
                    </a:cubicBezTo>
                    <a:cubicBezTo>
                      <a:pt x="5903" y="1239"/>
                      <a:pt x="5901" y="1243"/>
                      <a:pt x="5898" y="1247"/>
                    </a:cubicBezTo>
                    <a:cubicBezTo>
                      <a:pt x="5896" y="1250"/>
                      <a:pt x="5893" y="1253"/>
                      <a:pt x="5891" y="1256"/>
                    </a:cubicBezTo>
                    <a:lnTo>
                      <a:pt x="5888" y="1262"/>
                    </a:lnTo>
                    <a:cubicBezTo>
                      <a:pt x="5887" y="1266"/>
                      <a:pt x="5887" y="1271"/>
                      <a:pt x="5886" y="1275"/>
                    </a:cubicBezTo>
                    <a:lnTo>
                      <a:pt x="5883" y="1296"/>
                    </a:lnTo>
                    <a:cubicBezTo>
                      <a:pt x="5885" y="1297"/>
                      <a:pt x="5886" y="1299"/>
                      <a:pt x="5888" y="1300"/>
                    </a:cubicBezTo>
                    <a:cubicBezTo>
                      <a:pt x="5891" y="1305"/>
                      <a:pt x="5895" y="1310"/>
                      <a:pt x="5898" y="1315"/>
                    </a:cubicBezTo>
                    <a:cubicBezTo>
                      <a:pt x="5899" y="1316"/>
                      <a:pt x="5901" y="1317"/>
                      <a:pt x="5902" y="1318"/>
                    </a:cubicBezTo>
                    <a:cubicBezTo>
                      <a:pt x="5904" y="1320"/>
                      <a:pt x="5905" y="1322"/>
                      <a:pt x="5907" y="1324"/>
                    </a:cubicBezTo>
                    <a:cubicBezTo>
                      <a:pt x="5908" y="1327"/>
                      <a:pt x="5910" y="1331"/>
                      <a:pt x="5911" y="1334"/>
                    </a:cubicBezTo>
                    <a:cubicBezTo>
                      <a:pt x="5911" y="1338"/>
                      <a:pt x="5912" y="1342"/>
                      <a:pt x="5912" y="1346"/>
                    </a:cubicBezTo>
                    <a:lnTo>
                      <a:pt x="5912" y="1364"/>
                    </a:lnTo>
                    <a:lnTo>
                      <a:pt x="5912" y="1371"/>
                    </a:lnTo>
                    <a:cubicBezTo>
                      <a:pt x="5910" y="1375"/>
                      <a:pt x="5909" y="1379"/>
                      <a:pt x="5907" y="1383"/>
                    </a:cubicBezTo>
                    <a:cubicBezTo>
                      <a:pt x="5907" y="1386"/>
                      <a:pt x="5906" y="1389"/>
                      <a:pt x="5906" y="1392"/>
                    </a:cubicBezTo>
                    <a:cubicBezTo>
                      <a:pt x="5903" y="1396"/>
                      <a:pt x="5901" y="1401"/>
                      <a:pt x="5898" y="1405"/>
                    </a:cubicBezTo>
                    <a:cubicBezTo>
                      <a:pt x="5897" y="1406"/>
                      <a:pt x="5897" y="1407"/>
                      <a:pt x="5896" y="1408"/>
                    </a:cubicBezTo>
                    <a:lnTo>
                      <a:pt x="5896" y="1426"/>
                    </a:lnTo>
                    <a:lnTo>
                      <a:pt x="5896" y="1442"/>
                    </a:lnTo>
                    <a:lnTo>
                      <a:pt x="5896" y="1454"/>
                    </a:lnTo>
                    <a:lnTo>
                      <a:pt x="5896" y="1470"/>
                    </a:lnTo>
                    <a:lnTo>
                      <a:pt x="5893" y="1488"/>
                    </a:lnTo>
                    <a:cubicBezTo>
                      <a:pt x="5892" y="1492"/>
                      <a:pt x="5892" y="1497"/>
                      <a:pt x="5891" y="1501"/>
                    </a:cubicBezTo>
                    <a:cubicBezTo>
                      <a:pt x="5889" y="1517"/>
                      <a:pt x="5888" y="1534"/>
                      <a:pt x="5886" y="1550"/>
                    </a:cubicBezTo>
                    <a:lnTo>
                      <a:pt x="5883" y="1559"/>
                    </a:lnTo>
                    <a:cubicBezTo>
                      <a:pt x="5880" y="1565"/>
                      <a:pt x="5878" y="1572"/>
                      <a:pt x="5875" y="1578"/>
                    </a:cubicBezTo>
                    <a:cubicBezTo>
                      <a:pt x="5873" y="1582"/>
                      <a:pt x="5872" y="1586"/>
                      <a:pt x="5870" y="1590"/>
                    </a:cubicBezTo>
                    <a:cubicBezTo>
                      <a:pt x="5868" y="1595"/>
                      <a:pt x="5865" y="1601"/>
                      <a:pt x="5863" y="1606"/>
                    </a:cubicBezTo>
                    <a:cubicBezTo>
                      <a:pt x="5858" y="1614"/>
                      <a:pt x="5854" y="1623"/>
                      <a:pt x="5849" y="1631"/>
                    </a:cubicBezTo>
                    <a:cubicBezTo>
                      <a:pt x="5848" y="1632"/>
                      <a:pt x="5846" y="1633"/>
                      <a:pt x="5845" y="1634"/>
                    </a:cubicBezTo>
                    <a:lnTo>
                      <a:pt x="5845" y="1649"/>
                    </a:lnTo>
                    <a:lnTo>
                      <a:pt x="5854" y="1658"/>
                    </a:lnTo>
                    <a:lnTo>
                      <a:pt x="5865" y="1658"/>
                    </a:lnTo>
                    <a:lnTo>
                      <a:pt x="5873" y="1658"/>
                    </a:lnTo>
                    <a:cubicBezTo>
                      <a:pt x="5877" y="1659"/>
                      <a:pt x="5882" y="1661"/>
                      <a:pt x="5886" y="1662"/>
                    </a:cubicBezTo>
                    <a:lnTo>
                      <a:pt x="5898" y="1662"/>
                    </a:lnTo>
                    <a:lnTo>
                      <a:pt x="5906" y="1662"/>
                    </a:lnTo>
                    <a:lnTo>
                      <a:pt x="5906" y="1649"/>
                    </a:lnTo>
                    <a:cubicBezTo>
                      <a:pt x="5906" y="1641"/>
                      <a:pt x="5907" y="1632"/>
                      <a:pt x="5907" y="1624"/>
                    </a:cubicBezTo>
                    <a:cubicBezTo>
                      <a:pt x="5908" y="1619"/>
                      <a:pt x="5910" y="1614"/>
                      <a:pt x="5911" y="1609"/>
                    </a:cubicBezTo>
                    <a:cubicBezTo>
                      <a:pt x="5911" y="1606"/>
                      <a:pt x="5912" y="1603"/>
                      <a:pt x="5912" y="1600"/>
                    </a:cubicBezTo>
                    <a:cubicBezTo>
                      <a:pt x="5913" y="1597"/>
                      <a:pt x="5915" y="1593"/>
                      <a:pt x="5916" y="1590"/>
                    </a:cubicBezTo>
                    <a:lnTo>
                      <a:pt x="5922" y="1590"/>
                    </a:lnTo>
                    <a:lnTo>
                      <a:pt x="5937" y="1587"/>
                    </a:lnTo>
                    <a:lnTo>
                      <a:pt x="5953" y="1587"/>
                    </a:lnTo>
                    <a:lnTo>
                      <a:pt x="5963" y="1587"/>
                    </a:lnTo>
                    <a:lnTo>
                      <a:pt x="5978" y="1587"/>
                    </a:lnTo>
                    <a:lnTo>
                      <a:pt x="5989" y="1587"/>
                    </a:lnTo>
                    <a:lnTo>
                      <a:pt x="6005" y="1587"/>
                    </a:lnTo>
                    <a:lnTo>
                      <a:pt x="6017" y="1587"/>
                    </a:lnTo>
                    <a:lnTo>
                      <a:pt x="6027" y="1587"/>
                    </a:lnTo>
                    <a:lnTo>
                      <a:pt x="6036" y="1587"/>
                    </a:lnTo>
                    <a:cubicBezTo>
                      <a:pt x="6038" y="1588"/>
                      <a:pt x="6039" y="1589"/>
                      <a:pt x="6041" y="1590"/>
                    </a:cubicBezTo>
                    <a:cubicBezTo>
                      <a:pt x="6045" y="1592"/>
                      <a:pt x="6050" y="1595"/>
                      <a:pt x="6054" y="1597"/>
                    </a:cubicBezTo>
                    <a:lnTo>
                      <a:pt x="6069" y="1609"/>
                    </a:lnTo>
                    <a:cubicBezTo>
                      <a:pt x="6074" y="1617"/>
                      <a:pt x="6079" y="1626"/>
                      <a:pt x="6084" y="1634"/>
                    </a:cubicBezTo>
                    <a:cubicBezTo>
                      <a:pt x="6087" y="1640"/>
                      <a:pt x="6089" y="1646"/>
                      <a:pt x="6092" y="1652"/>
                    </a:cubicBezTo>
                    <a:cubicBezTo>
                      <a:pt x="6097" y="1658"/>
                      <a:pt x="6101" y="1665"/>
                      <a:pt x="6106" y="1671"/>
                    </a:cubicBezTo>
                    <a:lnTo>
                      <a:pt x="6115" y="1680"/>
                    </a:lnTo>
                    <a:lnTo>
                      <a:pt x="6121" y="1680"/>
                    </a:lnTo>
                    <a:lnTo>
                      <a:pt x="6121" y="1643"/>
                    </a:lnTo>
                    <a:lnTo>
                      <a:pt x="6121" y="1631"/>
                    </a:lnTo>
                    <a:cubicBezTo>
                      <a:pt x="6138" y="1626"/>
                      <a:pt x="6155" y="1620"/>
                      <a:pt x="6172" y="1615"/>
                    </a:cubicBezTo>
                    <a:cubicBezTo>
                      <a:pt x="6170" y="1607"/>
                      <a:pt x="6169" y="1598"/>
                      <a:pt x="6167" y="1590"/>
                    </a:cubicBezTo>
                    <a:lnTo>
                      <a:pt x="6167" y="1563"/>
                    </a:lnTo>
                    <a:lnTo>
                      <a:pt x="6167" y="1532"/>
                    </a:lnTo>
                    <a:cubicBezTo>
                      <a:pt x="6165" y="1515"/>
                      <a:pt x="6162" y="1499"/>
                      <a:pt x="6160" y="1482"/>
                    </a:cubicBezTo>
                    <a:cubicBezTo>
                      <a:pt x="6160" y="1476"/>
                      <a:pt x="6159" y="1469"/>
                      <a:pt x="6159" y="1463"/>
                    </a:cubicBezTo>
                    <a:lnTo>
                      <a:pt x="6159" y="1454"/>
                    </a:lnTo>
                    <a:cubicBezTo>
                      <a:pt x="6165" y="1447"/>
                      <a:pt x="6172" y="1440"/>
                      <a:pt x="6178" y="1433"/>
                    </a:cubicBezTo>
                    <a:cubicBezTo>
                      <a:pt x="6183" y="1430"/>
                      <a:pt x="6188" y="1426"/>
                      <a:pt x="6193" y="1423"/>
                    </a:cubicBezTo>
                    <a:cubicBezTo>
                      <a:pt x="6196" y="1420"/>
                      <a:pt x="6198" y="1417"/>
                      <a:pt x="6201" y="1414"/>
                    </a:cubicBezTo>
                    <a:cubicBezTo>
                      <a:pt x="6204" y="1404"/>
                      <a:pt x="6208" y="1393"/>
                      <a:pt x="6211" y="1383"/>
                    </a:cubicBezTo>
                    <a:cubicBezTo>
                      <a:pt x="6213" y="1377"/>
                      <a:pt x="6215" y="1370"/>
                      <a:pt x="6217" y="1364"/>
                    </a:cubicBezTo>
                    <a:cubicBezTo>
                      <a:pt x="6219" y="1360"/>
                      <a:pt x="6222" y="1356"/>
                      <a:pt x="6224" y="1352"/>
                    </a:cubicBezTo>
                    <a:lnTo>
                      <a:pt x="6239" y="1361"/>
                    </a:lnTo>
                    <a:lnTo>
                      <a:pt x="6258" y="1380"/>
                    </a:lnTo>
                    <a:cubicBezTo>
                      <a:pt x="6264" y="1388"/>
                      <a:pt x="6270" y="1397"/>
                      <a:pt x="6276" y="1405"/>
                    </a:cubicBezTo>
                    <a:lnTo>
                      <a:pt x="6291" y="1417"/>
                    </a:lnTo>
                    <a:lnTo>
                      <a:pt x="6335" y="1405"/>
                    </a:lnTo>
                    <a:cubicBezTo>
                      <a:pt x="6342" y="1384"/>
                      <a:pt x="6348" y="1364"/>
                      <a:pt x="6355" y="1343"/>
                    </a:cubicBezTo>
                    <a:cubicBezTo>
                      <a:pt x="6353" y="1337"/>
                      <a:pt x="6350" y="1330"/>
                      <a:pt x="6348" y="1324"/>
                    </a:cubicBezTo>
                    <a:cubicBezTo>
                      <a:pt x="6346" y="1319"/>
                      <a:pt x="6345" y="1314"/>
                      <a:pt x="6343" y="1309"/>
                    </a:cubicBezTo>
                    <a:cubicBezTo>
                      <a:pt x="6342" y="1303"/>
                      <a:pt x="6341" y="1296"/>
                      <a:pt x="6340" y="1290"/>
                    </a:cubicBezTo>
                    <a:cubicBezTo>
                      <a:pt x="6339" y="1287"/>
                      <a:pt x="6339" y="1284"/>
                      <a:pt x="6338" y="1281"/>
                    </a:cubicBezTo>
                    <a:cubicBezTo>
                      <a:pt x="6336" y="1278"/>
                      <a:pt x="6335" y="1275"/>
                      <a:pt x="6333" y="1272"/>
                    </a:cubicBezTo>
                    <a:cubicBezTo>
                      <a:pt x="6330" y="1267"/>
                      <a:pt x="6328" y="1261"/>
                      <a:pt x="6325" y="1256"/>
                    </a:cubicBezTo>
                    <a:cubicBezTo>
                      <a:pt x="6323" y="1253"/>
                      <a:pt x="6322" y="1250"/>
                      <a:pt x="6320" y="1247"/>
                    </a:cubicBezTo>
                    <a:cubicBezTo>
                      <a:pt x="6317" y="1243"/>
                      <a:pt x="6315" y="1239"/>
                      <a:pt x="6312" y="1235"/>
                    </a:cubicBezTo>
                    <a:cubicBezTo>
                      <a:pt x="6310" y="1232"/>
                      <a:pt x="6309" y="1228"/>
                      <a:pt x="6307" y="1225"/>
                    </a:cubicBezTo>
                    <a:cubicBezTo>
                      <a:pt x="6307" y="1223"/>
                      <a:pt x="6306" y="1221"/>
                      <a:pt x="6306" y="1219"/>
                    </a:cubicBezTo>
                    <a:cubicBezTo>
                      <a:pt x="6305" y="1218"/>
                      <a:pt x="6303" y="1217"/>
                      <a:pt x="6302" y="1216"/>
                    </a:cubicBezTo>
                    <a:cubicBezTo>
                      <a:pt x="6305" y="1205"/>
                      <a:pt x="6307" y="1193"/>
                      <a:pt x="6310" y="1182"/>
                    </a:cubicBezTo>
                    <a:cubicBezTo>
                      <a:pt x="6312" y="1174"/>
                      <a:pt x="6315" y="1165"/>
                      <a:pt x="6317" y="1157"/>
                    </a:cubicBezTo>
                    <a:cubicBezTo>
                      <a:pt x="6321" y="1151"/>
                      <a:pt x="6326" y="1145"/>
                      <a:pt x="6330" y="1139"/>
                    </a:cubicBezTo>
                    <a:cubicBezTo>
                      <a:pt x="6334" y="1133"/>
                      <a:pt x="6339" y="1126"/>
                      <a:pt x="6343" y="1120"/>
                    </a:cubicBezTo>
                    <a:cubicBezTo>
                      <a:pt x="6346" y="1114"/>
                      <a:pt x="6350" y="1107"/>
                      <a:pt x="6353" y="1101"/>
                    </a:cubicBezTo>
                    <a:cubicBezTo>
                      <a:pt x="6357" y="1094"/>
                      <a:pt x="6360" y="1087"/>
                      <a:pt x="6364" y="1080"/>
                    </a:cubicBezTo>
                    <a:cubicBezTo>
                      <a:pt x="6365" y="1078"/>
                      <a:pt x="6367" y="1076"/>
                      <a:pt x="6368" y="1074"/>
                    </a:cubicBezTo>
                    <a:lnTo>
                      <a:pt x="6374" y="1080"/>
                    </a:lnTo>
                    <a:lnTo>
                      <a:pt x="6377" y="1098"/>
                    </a:lnTo>
                    <a:cubicBezTo>
                      <a:pt x="6378" y="1104"/>
                      <a:pt x="6378" y="1111"/>
                      <a:pt x="6379" y="1117"/>
                    </a:cubicBezTo>
                    <a:lnTo>
                      <a:pt x="6379" y="1120"/>
                    </a:lnTo>
                    <a:cubicBezTo>
                      <a:pt x="6381" y="1122"/>
                      <a:pt x="6382" y="1124"/>
                      <a:pt x="6384" y="1126"/>
                    </a:cubicBezTo>
                    <a:lnTo>
                      <a:pt x="6387" y="1129"/>
                    </a:lnTo>
                    <a:lnTo>
                      <a:pt x="6390" y="1108"/>
                    </a:lnTo>
                    <a:lnTo>
                      <a:pt x="6390" y="1089"/>
                    </a:lnTo>
                    <a:cubicBezTo>
                      <a:pt x="6392" y="1087"/>
                      <a:pt x="6395" y="1085"/>
                      <a:pt x="6397" y="1083"/>
                    </a:cubicBezTo>
                    <a:lnTo>
                      <a:pt x="6417" y="1080"/>
                    </a:lnTo>
                    <a:cubicBezTo>
                      <a:pt x="6424" y="1077"/>
                      <a:pt x="6432" y="1074"/>
                      <a:pt x="6439" y="1071"/>
                    </a:cubicBezTo>
                    <a:cubicBezTo>
                      <a:pt x="6447" y="1069"/>
                      <a:pt x="6454" y="1066"/>
                      <a:pt x="6462" y="1064"/>
                    </a:cubicBezTo>
                    <a:lnTo>
                      <a:pt x="6474" y="1058"/>
                    </a:lnTo>
                    <a:cubicBezTo>
                      <a:pt x="6476" y="1057"/>
                      <a:pt x="6477" y="1056"/>
                      <a:pt x="6479" y="1055"/>
                    </a:cubicBezTo>
                    <a:cubicBezTo>
                      <a:pt x="6482" y="1044"/>
                      <a:pt x="6485" y="1032"/>
                      <a:pt x="6488" y="1021"/>
                    </a:cubicBezTo>
                    <a:cubicBezTo>
                      <a:pt x="6494" y="1001"/>
                      <a:pt x="6499" y="982"/>
                      <a:pt x="6505" y="962"/>
                    </a:cubicBezTo>
                    <a:cubicBezTo>
                      <a:pt x="6509" y="949"/>
                      <a:pt x="6512" y="935"/>
                      <a:pt x="6516" y="922"/>
                    </a:cubicBezTo>
                    <a:cubicBezTo>
                      <a:pt x="6519" y="913"/>
                      <a:pt x="6521" y="903"/>
                      <a:pt x="6524" y="894"/>
                    </a:cubicBezTo>
                    <a:cubicBezTo>
                      <a:pt x="6526" y="893"/>
                      <a:pt x="6527" y="892"/>
                      <a:pt x="6529" y="891"/>
                    </a:cubicBezTo>
                    <a:lnTo>
                      <a:pt x="6544" y="873"/>
                    </a:lnTo>
                    <a:cubicBezTo>
                      <a:pt x="6546" y="870"/>
                      <a:pt x="6548" y="866"/>
                      <a:pt x="6550" y="863"/>
                    </a:cubicBezTo>
                    <a:cubicBezTo>
                      <a:pt x="6552" y="856"/>
                      <a:pt x="6555" y="849"/>
                      <a:pt x="6557" y="842"/>
                    </a:cubicBezTo>
                    <a:cubicBezTo>
                      <a:pt x="6559" y="835"/>
                      <a:pt x="6561" y="827"/>
                      <a:pt x="6563" y="820"/>
                    </a:cubicBezTo>
                    <a:cubicBezTo>
                      <a:pt x="6564" y="815"/>
                      <a:pt x="6566" y="809"/>
                      <a:pt x="6567" y="804"/>
                    </a:cubicBezTo>
                    <a:lnTo>
                      <a:pt x="6576" y="801"/>
                    </a:lnTo>
                    <a:lnTo>
                      <a:pt x="6591" y="801"/>
                    </a:lnTo>
                    <a:cubicBezTo>
                      <a:pt x="6598" y="804"/>
                      <a:pt x="6604" y="808"/>
                      <a:pt x="6611" y="811"/>
                    </a:cubicBezTo>
                    <a:cubicBezTo>
                      <a:pt x="6617" y="814"/>
                      <a:pt x="6624" y="817"/>
                      <a:pt x="6630" y="820"/>
                    </a:cubicBezTo>
                    <a:lnTo>
                      <a:pt x="6648" y="823"/>
                    </a:lnTo>
                    <a:cubicBezTo>
                      <a:pt x="6655" y="826"/>
                      <a:pt x="6661" y="829"/>
                      <a:pt x="6668" y="832"/>
                    </a:cubicBezTo>
                    <a:cubicBezTo>
                      <a:pt x="6673" y="835"/>
                      <a:pt x="6678" y="839"/>
                      <a:pt x="6683" y="842"/>
                    </a:cubicBezTo>
                    <a:lnTo>
                      <a:pt x="6692" y="842"/>
                    </a:lnTo>
                    <a:cubicBezTo>
                      <a:pt x="6694" y="841"/>
                      <a:pt x="6695" y="839"/>
                      <a:pt x="6697" y="838"/>
                    </a:cubicBezTo>
                    <a:cubicBezTo>
                      <a:pt x="6701" y="829"/>
                      <a:pt x="6706" y="820"/>
                      <a:pt x="6710" y="811"/>
                    </a:cubicBezTo>
                    <a:cubicBezTo>
                      <a:pt x="6714" y="806"/>
                      <a:pt x="6719" y="800"/>
                      <a:pt x="6723" y="795"/>
                    </a:cubicBezTo>
                    <a:lnTo>
                      <a:pt x="6738" y="786"/>
                    </a:lnTo>
                    <a:lnTo>
                      <a:pt x="6753" y="777"/>
                    </a:lnTo>
                    <a:cubicBezTo>
                      <a:pt x="6761" y="773"/>
                      <a:pt x="6769" y="768"/>
                      <a:pt x="6777" y="764"/>
                    </a:cubicBezTo>
                    <a:cubicBezTo>
                      <a:pt x="6785" y="761"/>
                      <a:pt x="6794" y="758"/>
                      <a:pt x="6802" y="755"/>
                    </a:cubicBezTo>
                    <a:cubicBezTo>
                      <a:pt x="6806" y="750"/>
                      <a:pt x="6811" y="744"/>
                      <a:pt x="6815" y="739"/>
                    </a:cubicBezTo>
                    <a:lnTo>
                      <a:pt x="6821" y="733"/>
                    </a:lnTo>
                    <a:cubicBezTo>
                      <a:pt x="6822" y="691"/>
                      <a:pt x="6823" y="648"/>
                      <a:pt x="6824" y="606"/>
                    </a:cubicBezTo>
                    <a:lnTo>
                      <a:pt x="6829" y="606"/>
                    </a:lnTo>
                    <a:lnTo>
                      <a:pt x="6838" y="597"/>
                    </a:lnTo>
                    <a:cubicBezTo>
                      <a:pt x="6843" y="593"/>
                      <a:pt x="6849" y="589"/>
                      <a:pt x="6854" y="585"/>
                    </a:cubicBezTo>
                    <a:cubicBezTo>
                      <a:pt x="6876" y="579"/>
                      <a:pt x="6897" y="572"/>
                      <a:pt x="6919" y="566"/>
                    </a:cubicBezTo>
                    <a:lnTo>
                      <a:pt x="6971" y="548"/>
                    </a:lnTo>
                    <a:cubicBezTo>
                      <a:pt x="6975" y="545"/>
                      <a:pt x="6979" y="541"/>
                      <a:pt x="6983" y="538"/>
                    </a:cubicBezTo>
                    <a:cubicBezTo>
                      <a:pt x="6985" y="533"/>
                      <a:pt x="6986" y="528"/>
                      <a:pt x="6988" y="523"/>
                    </a:cubicBezTo>
                    <a:cubicBezTo>
                      <a:pt x="6992" y="512"/>
                      <a:pt x="6997" y="500"/>
                      <a:pt x="7001" y="489"/>
                    </a:cubicBezTo>
                    <a:lnTo>
                      <a:pt x="7015" y="489"/>
                    </a:lnTo>
                    <a:cubicBezTo>
                      <a:pt x="7018" y="482"/>
                      <a:pt x="7021" y="474"/>
                      <a:pt x="7024" y="467"/>
                    </a:cubicBezTo>
                    <a:cubicBezTo>
                      <a:pt x="7029" y="456"/>
                      <a:pt x="7035" y="444"/>
                      <a:pt x="7040" y="433"/>
                    </a:cubicBezTo>
                    <a:lnTo>
                      <a:pt x="7040" y="424"/>
                    </a:lnTo>
                    <a:lnTo>
                      <a:pt x="7043" y="421"/>
                    </a:lnTo>
                    <a:lnTo>
                      <a:pt x="7045" y="421"/>
                    </a:lnTo>
                    <a:lnTo>
                      <a:pt x="7063" y="412"/>
                    </a:lnTo>
                    <a:cubicBezTo>
                      <a:pt x="7066" y="405"/>
                      <a:pt x="7068" y="397"/>
                      <a:pt x="7071" y="390"/>
                    </a:cubicBezTo>
                    <a:lnTo>
                      <a:pt x="7077" y="387"/>
                    </a:lnTo>
                    <a:cubicBezTo>
                      <a:pt x="7078" y="385"/>
                      <a:pt x="7080" y="383"/>
                      <a:pt x="7081" y="381"/>
                    </a:cubicBezTo>
                    <a:cubicBezTo>
                      <a:pt x="7081" y="380"/>
                      <a:pt x="7082" y="378"/>
                      <a:pt x="7082" y="377"/>
                    </a:cubicBezTo>
                    <a:cubicBezTo>
                      <a:pt x="7079" y="365"/>
                      <a:pt x="7076" y="352"/>
                      <a:pt x="7073" y="340"/>
                    </a:cubicBezTo>
                    <a:lnTo>
                      <a:pt x="7011" y="263"/>
                    </a:lnTo>
                    <a:cubicBezTo>
                      <a:pt x="7009" y="262"/>
                      <a:pt x="7006" y="261"/>
                      <a:pt x="7004" y="260"/>
                    </a:cubicBezTo>
                    <a:cubicBezTo>
                      <a:pt x="7002" y="258"/>
                      <a:pt x="6999" y="256"/>
                      <a:pt x="6997" y="254"/>
                    </a:cubicBezTo>
                    <a:cubicBezTo>
                      <a:pt x="6996" y="256"/>
                      <a:pt x="6994" y="258"/>
                      <a:pt x="6993" y="260"/>
                    </a:cubicBezTo>
                    <a:cubicBezTo>
                      <a:pt x="6991" y="261"/>
                      <a:pt x="6988" y="262"/>
                      <a:pt x="6986" y="263"/>
                    </a:cubicBezTo>
                    <a:cubicBezTo>
                      <a:pt x="6983" y="265"/>
                      <a:pt x="6979" y="267"/>
                      <a:pt x="6976" y="269"/>
                    </a:cubicBezTo>
                    <a:cubicBezTo>
                      <a:pt x="6972" y="270"/>
                      <a:pt x="6967" y="271"/>
                      <a:pt x="6963" y="272"/>
                    </a:cubicBezTo>
                    <a:lnTo>
                      <a:pt x="6957" y="272"/>
                    </a:lnTo>
                    <a:cubicBezTo>
                      <a:pt x="6954" y="271"/>
                      <a:pt x="6950" y="270"/>
                      <a:pt x="6947" y="269"/>
                    </a:cubicBezTo>
                    <a:cubicBezTo>
                      <a:pt x="6943" y="294"/>
                      <a:pt x="6939" y="318"/>
                      <a:pt x="6935" y="343"/>
                    </a:cubicBezTo>
                    <a:cubicBezTo>
                      <a:pt x="6931" y="345"/>
                      <a:pt x="6928" y="348"/>
                      <a:pt x="6924" y="350"/>
                    </a:cubicBezTo>
                    <a:cubicBezTo>
                      <a:pt x="6923" y="344"/>
                      <a:pt x="6922" y="337"/>
                      <a:pt x="6921" y="331"/>
                    </a:cubicBezTo>
                    <a:cubicBezTo>
                      <a:pt x="6920" y="326"/>
                      <a:pt x="6920" y="321"/>
                      <a:pt x="6919" y="316"/>
                    </a:cubicBezTo>
                    <a:cubicBezTo>
                      <a:pt x="6917" y="310"/>
                      <a:pt x="6916" y="303"/>
                      <a:pt x="6914" y="297"/>
                    </a:cubicBezTo>
                    <a:cubicBezTo>
                      <a:pt x="6911" y="286"/>
                      <a:pt x="6907" y="274"/>
                      <a:pt x="6904" y="263"/>
                    </a:cubicBezTo>
                    <a:cubicBezTo>
                      <a:pt x="6901" y="254"/>
                      <a:pt x="6899" y="244"/>
                      <a:pt x="6896" y="235"/>
                    </a:cubicBezTo>
                    <a:cubicBezTo>
                      <a:pt x="6893" y="225"/>
                      <a:pt x="6890" y="214"/>
                      <a:pt x="6887" y="204"/>
                    </a:cubicBezTo>
                    <a:cubicBezTo>
                      <a:pt x="6884" y="194"/>
                      <a:pt x="6881" y="183"/>
                      <a:pt x="6878" y="173"/>
                    </a:cubicBezTo>
                    <a:cubicBezTo>
                      <a:pt x="6876" y="170"/>
                      <a:pt x="6875" y="167"/>
                      <a:pt x="6873" y="164"/>
                    </a:cubicBezTo>
                    <a:cubicBezTo>
                      <a:pt x="6872" y="163"/>
                      <a:pt x="6870" y="162"/>
                      <a:pt x="6869" y="161"/>
                    </a:cubicBezTo>
                    <a:lnTo>
                      <a:pt x="6857" y="173"/>
                    </a:lnTo>
                    <a:cubicBezTo>
                      <a:pt x="6854" y="175"/>
                      <a:pt x="6852" y="177"/>
                      <a:pt x="6849" y="179"/>
                    </a:cubicBezTo>
                    <a:cubicBezTo>
                      <a:pt x="6847" y="180"/>
                      <a:pt x="6844" y="182"/>
                      <a:pt x="6842" y="183"/>
                    </a:cubicBezTo>
                    <a:cubicBezTo>
                      <a:pt x="6838" y="170"/>
                      <a:pt x="6833" y="158"/>
                      <a:pt x="6829" y="145"/>
                    </a:cubicBezTo>
                    <a:cubicBezTo>
                      <a:pt x="6826" y="132"/>
                      <a:pt x="6824" y="118"/>
                      <a:pt x="6821" y="105"/>
                    </a:cubicBezTo>
                    <a:cubicBezTo>
                      <a:pt x="6818" y="94"/>
                      <a:pt x="6814" y="82"/>
                      <a:pt x="6811" y="71"/>
                    </a:cubicBezTo>
                    <a:cubicBezTo>
                      <a:pt x="6813" y="68"/>
                      <a:pt x="6814" y="65"/>
                      <a:pt x="6816" y="62"/>
                    </a:cubicBezTo>
                    <a:cubicBezTo>
                      <a:pt x="6820" y="57"/>
                      <a:pt x="6825" y="51"/>
                      <a:pt x="6829" y="46"/>
                    </a:cubicBezTo>
                    <a:lnTo>
                      <a:pt x="6838" y="37"/>
                    </a:lnTo>
                    <a:lnTo>
                      <a:pt x="6842" y="37"/>
                    </a:lnTo>
                    <a:cubicBezTo>
                      <a:pt x="6844" y="39"/>
                      <a:pt x="6847" y="41"/>
                      <a:pt x="6849" y="43"/>
                    </a:cubicBezTo>
                    <a:lnTo>
                      <a:pt x="6852" y="34"/>
                    </a:lnTo>
                    <a:cubicBezTo>
                      <a:pt x="6854" y="26"/>
                      <a:pt x="6855" y="17"/>
                      <a:pt x="6857" y="9"/>
                    </a:cubicBezTo>
                    <a:cubicBezTo>
                      <a:pt x="6858" y="6"/>
                      <a:pt x="6858" y="3"/>
                      <a:pt x="6859" y="0"/>
                    </a:cubicBezTo>
                    <a:cubicBezTo>
                      <a:pt x="6862" y="8"/>
                      <a:pt x="6866" y="17"/>
                      <a:pt x="6869" y="25"/>
                    </a:cubicBezTo>
                    <a:cubicBezTo>
                      <a:pt x="6872" y="29"/>
                      <a:pt x="6874" y="33"/>
                      <a:pt x="6877" y="37"/>
                    </a:cubicBezTo>
                    <a:cubicBezTo>
                      <a:pt x="6879" y="42"/>
                      <a:pt x="6880" y="48"/>
                      <a:pt x="6882" y="53"/>
                    </a:cubicBezTo>
                    <a:cubicBezTo>
                      <a:pt x="6889" y="60"/>
                      <a:pt x="6897" y="67"/>
                      <a:pt x="6904" y="74"/>
                    </a:cubicBezTo>
                    <a:lnTo>
                      <a:pt x="6921" y="71"/>
                    </a:lnTo>
                    <a:cubicBezTo>
                      <a:pt x="6927" y="65"/>
                      <a:pt x="6934" y="59"/>
                      <a:pt x="6940" y="53"/>
                    </a:cubicBezTo>
                    <a:cubicBezTo>
                      <a:pt x="6942" y="50"/>
                      <a:pt x="6945" y="46"/>
                      <a:pt x="6947" y="43"/>
                    </a:cubicBezTo>
                    <a:cubicBezTo>
                      <a:pt x="6948" y="34"/>
                      <a:pt x="6948" y="24"/>
                      <a:pt x="6949" y="15"/>
                    </a:cubicBezTo>
                    <a:lnTo>
                      <a:pt x="6952" y="6"/>
                    </a:lnTo>
                    <a:lnTo>
                      <a:pt x="6963" y="6"/>
                    </a:lnTo>
                    <a:cubicBezTo>
                      <a:pt x="6966" y="12"/>
                      <a:pt x="6968" y="19"/>
                      <a:pt x="6971" y="25"/>
                    </a:cubicBezTo>
                    <a:cubicBezTo>
                      <a:pt x="6975" y="35"/>
                      <a:pt x="6979" y="46"/>
                      <a:pt x="6983" y="56"/>
                    </a:cubicBezTo>
                    <a:cubicBezTo>
                      <a:pt x="6986" y="64"/>
                      <a:pt x="6990" y="72"/>
                      <a:pt x="6993" y="80"/>
                    </a:cubicBezTo>
                    <a:cubicBezTo>
                      <a:pt x="6994" y="83"/>
                      <a:pt x="6995" y="87"/>
                      <a:pt x="6996" y="90"/>
                    </a:cubicBezTo>
                    <a:cubicBezTo>
                      <a:pt x="6999" y="81"/>
                      <a:pt x="7001" y="71"/>
                      <a:pt x="7004" y="62"/>
                    </a:cubicBezTo>
                    <a:cubicBezTo>
                      <a:pt x="7006" y="54"/>
                      <a:pt x="7007" y="45"/>
                      <a:pt x="7009" y="37"/>
                    </a:cubicBezTo>
                    <a:cubicBezTo>
                      <a:pt x="7011" y="28"/>
                      <a:pt x="7013" y="18"/>
                      <a:pt x="7015" y="9"/>
                    </a:cubicBezTo>
                    <a:lnTo>
                      <a:pt x="7024" y="0"/>
                    </a:lnTo>
                    <a:lnTo>
                      <a:pt x="7030" y="6"/>
                    </a:lnTo>
                    <a:lnTo>
                      <a:pt x="7043" y="19"/>
                    </a:lnTo>
                    <a:cubicBezTo>
                      <a:pt x="7045" y="18"/>
                      <a:pt x="7046" y="16"/>
                      <a:pt x="7048" y="15"/>
                    </a:cubicBezTo>
                    <a:lnTo>
                      <a:pt x="7056" y="15"/>
                    </a:lnTo>
                    <a:cubicBezTo>
                      <a:pt x="7085" y="29"/>
                      <a:pt x="7115" y="42"/>
                      <a:pt x="7144" y="56"/>
                    </a:cubicBezTo>
                    <a:cubicBezTo>
                      <a:pt x="7147" y="58"/>
                      <a:pt x="7151" y="60"/>
                      <a:pt x="7154" y="62"/>
                    </a:cubicBezTo>
                    <a:lnTo>
                      <a:pt x="7371" y="189"/>
                    </a:lnTo>
                    <a:lnTo>
                      <a:pt x="7371" y="241"/>
                    </a:lnTo>
                    <a:cubicBezTo>
                      <a:pt x="7372" y="258"/>
                      <a:pt x="7372" y="274"/>
                      <a:pt x="7373" y="291"/>
                    </a:cubicBezTo>
                    <a:cubicBezTo>
                      <a:pt x="7375" y="301"/>
                      <a:pt x="7376" y="312"/>
                      <a:pt x="7378" y="322"/>
                    </a:cubicBezTo>
                    <a:lnTo>
                      <a:pt x="7381" y="331"/>
                    </a:lnTo>
                    <a:lnTo>
                      <a:pt x="7386" y="331"/>
                    </a:lnTo>
                    <a:cubicBezTo>
                      <a:pt x="7389" y="341"/>
                      <a:pt x="7393" y="352"/>
                      <a:pt x="7396" y="362"/>
                    </a:cubicBezTo>
                    <a:cubicBezTo>
                      <a:pt x="7397" y="374"/>
                      <a:pt x="7398" y="387"/>
                      <a:pt x="7399" y="399"/>
                    </a:cubicBezTo>
                    <a:cubicBezTo>
                      <a:pt x="7398" y="406"/>
                      <a:pt x="7397" y="414"/>
                      <a:pt x="7396" y="421"/>
                    </a:cubicBezTo>
                    <a:lnTo>
                      <a:pt x="7396" y="433"/>
                    </a:lnTo>
                    <a:cubicBezTo>
                      <a:pt x="7394" y="438"/>
                      <a:pt x="7393" y="444"/>
                      <a:pt x="7391" y="449"/>
                    </a:cubicBezTo>
                    <a:cubicBezTo>
                      <a:pt x="7385" y="461"/>
                      <a:pt x="7379" y="474"/>
                      <a:pt x="7373" y="486"/>
                    </a:cubicBezTo>
                    <a:cubicBezTo>
                      <a:pt x="7372" y="500"/>
                      <a:pt x="7372" y="515"/>
                      <a:pt x="7371" y="529"/>
                    </a:cubicBezTo>
                    <a:lnTo>
                      <a:pt x="7368" y="538"/>
                    </a:lnTo>
                    <a:cubicBezTo>
                      <a:pt x="7370" y="541"/>
                      <a:pt x="7371" y="545"/>
                      <a:pt x="7373" y="548"/>
                    </a:cubicBezTo>
                    <a:cubicBezTo>
                      <a:pt x="7375" y="551"/>
                      <a:pt x="7376" y="554"/>
                      <a:pt x="7378" y="557"/>
                    </a:cubicBezTo>
                    <a:cubicBezTo>
                      <a:pt x="7380" y="560"/>
                      <a:pt x="7381" y="563"/>
                      <a:pt x="7383" y="566"/>
                    </a:cubicBezTo>
                    <a:cubicBezTo>
                      <a:pt x="7381" y="585"/>
                      <a:pt x="7378" y="603"/>
                      <a:pt x="7376" y="622"/>
                    </a:cubicBezTo>
                    <a:cubicBezTo>
                      <a:pt x="7375" y="646"/>
                      <a:pt x="7374" y="669"/>
                      <a:pt x="7373" y="693"/>
                    </a:cubicBezTo>
                    <a:cubicBezTo>
                      <a:pt x="7377" y="699"/>
                      <a:pt x="7382" y="706"/>
                      <a:pt x="7386" y="712"/>
                    </a:cubicBezTo>
                    <a:cubicBezTo>
                      <a:pt x="7389" y="716"/>
                      <a:pt x="7391" y="720"/>
                      <a:pt x="7394" y="724"/>
                    </a:cubicBezTo>
                    <a:lnTo>
                      <a:pt x="7394" y="739"/>
                    </a:lnTo>
                    <a:lnTo>
                      <a:pt x="7394" y="755"/>
                    </a:lnTo>
                    <a:lnTo>
                      <a:pt x="7394" y="764"/>
                    </a:lnTo>
                    <a:cubicBezTo>
                      <a:pt x="7395" y="767"/>
                      <a:pt x="7395" y="771"/>
                      <a:pt x="7396" y="774"/>
                    </a:cubicBezTo>
                    <a:lnTo>
                      <a:pt x="7396" y="777"/>
                    </a:lnTo>
                    <a:cubicBezTo>
                      <a:pt x="7395" y="786"/>
                      <a:pt x="7395" y="795"/>
                      <a:pt x="7394" y="804"/>
                    </a:cubicBezTo>
                    <a:cubicBezTo>
                      <a:pt x="7391" y="827"/>
                      <a:pt x="7389" y="850"/>
                      <a:pt x="7386" y="873"/>
                    </a:cubicBezTo>
                    <a:cubicBezTo>
                      <a:pt x="7381" y="885"/>
                      <a:pt x="7376" y="898"/>
                      <a:pt x="7371" y="910"/>
                    </a:cubicBezTo>
                    <a:cubicBezTo>
                      <a:pt x="7363" y="907"/>
                      <a:pt x="7355" y="903"/>
                      <a:pt x="7347" y="900"/>
                    </a:cubicBezTo>
                    <a:lnTo>
                      <a:pt x="7339" y="900"/>
                    </a:lnTo>
                    <a:lnTo>
                      <a:pt x="7334" y="900"/>
                    </a:lnTo>
                    <a:lnTo>
                      <a:pt x="7324" y="910"/>
                    </a:lnTo>
                    <a:cubicBezTo>
                      <a:pt x="7321" y="922"/>
                      <a:pt x="7317" y="935"/>
                      <a:pt x="7314" y="947"/>
                    </a:cubicBezTo>
                    <a:cubicBezTo>
                      <a:pt x="7315" y="964"/>
                      <a:pt x="7315" y="982"/>
                      <a:pt x="7316" y="999"/>
                    </a:cubicBezTo>
                    <a:cubicBezTo>
                      <a:pt x="7321" y="1021"/>
                      <a:pt x="7325" y="1042"/>
                      <a:pt x="7330" y="1064"/>
                    </a:cubicBezTo>
                    <a:cubicBezTo>
                      <a:pt x="7326" y="1073"/>
                      <a:pt x="7323" y="1083"/>
                      <a:pt x="7319" y="1092"/>
                    </a:cubicBezTo>
                    <a:cubicBezTo>
                      <a:pt x="7316" y="1098"/>
                      <a:pt x="7312" y="1105"/>
                      <a:pt x="7309" y="1111"/>
                    </a:cubicBezTo>
                    <a:cubicBezTo>
                      <a:pt x="7306" y="1117"/>
                      <a:pt x="7304" y="1123"/>
                      <a:pt x="7301" y="1129"/>
                    </a:cubicBezTo>
                    <a:cubicBezTo>
                      <a:pt x="7298" y="1137"/>
                      <a:pt x="7294" y="1146"/>
                      <a:pt x="7291" y="1154"/>
                    </a:cubicBezTo>
                    <a:cubicBezTo>
                      <a:pt x="7291" y="1157"/>
                      <a:pt x="7290" y="1160"/>
                      <a:pt x="7290" y="1163"/>
                    </a:cubicBezTo>
                    <a:cubicBezTo>
                      <a:pt x="7290" y="1166"/>
                      <a:pt x="7291" y="1170"/>
                      <a:pt x="7291" y="1173"/>
                    </a:cubicBezTo>
                    <a:cubicBezTo>
                      <a:pt x="7294" y="1181"/>
                      <a:pt x="7296" y="1189"/>
                      <a:pt x="7299" y="1197"/>
                    </a:cubicBezTo>
                    <a:cubicBezTo>
                      <a:pt x="7301" y="1203"/>
                      <a:pt x="7304" y="1210"/>
                      <a:pt x="7306" y="1216"/>
                    </a:cubicBezTo>
                    <a:cubicBezTo>
                      <a:pt x="7312" y="1226"/>
                      <a:pt x="7318" y="1237"/>
                      <a:pt x="7324" y="1247"/>
                    </a:cubicBezTo>
                    <a:cubicBezTo>
                      <a:pt x="7332" y="1258"/>
                      <a:pt x="7339" y="1270"/>
                      <a:pt x="7347" y="1281"/>
                    </a:cubicBezTo>
                    <a:cubicBezTo>
                      <a:pt x="7351" y="1287"/>
                      <a:pt x="7354" y="1294"/>
                      <a:pt x="7358" y="1300"/>
                    </a:cubicBezTo>
                    <a:cubicBezTo>
                      <a:pt x="7361" y="1306"/>
                      <a:pt x="7365" y="1312"/>
                      <a:pt x="7368" y="1318"/>
                    </a:cubicBezTo>
                    <a:cubicBezTo>
                      <a:pt x="7371" y="1321"/>
                      <a:pt x="7373" y="1324"/>
                      <a:pt x="7376" y="1327"/>
                    </a:cubicBezTo>
                    <a:cubicBezTo>
                      <a:pt x="7380" y="1326"/>
                      <a:pt x="7385" y="1325"/>
                      <a:pt x="7389" y="1324"/>
                    </a:cubicBezTo>
                    <a:lnTo>
                      <a:pt x="7399" y="1324"/>
                    </a:lnTo>
                    <a:lnTo>
                      <a:pt x="7425" y="1318"/>
                    </a:lnTo>
                    <a:lnTo>
                      <a:pt x="7448" y="1315"/>
                    </a:lnTo>
                    <a:lnTo>
                      <a:pt x="7472" y="1309"/>
                    </a:lnTo>
                    <a:lnTo>
                      <a:pt x="7503" y="1306"/>
                    </a:lnTo>
                    <a:cubicBezTo>
                      <a:pt x="7510" y="1304"/>
                      <a:pt x="7516" y="1302"/>
                      <a:pt x="7523" y="1300"/>
                    </a:cubicBezTo>
                    <a:cubicBezTo>
                      <a:pt x="7527" y="1299"/>
                      <a:pt x="7530" y="1297"/>
                      <a:pt x="7534" y="1296"/>
                    </a:cubicBezTo>
                    <a:cubicBezTo>
                      <a:pt x="7537" y="1297"/>
                      <a:pt x="7541" y="1299"/>
                      <a:pt x="7544" y="1300"/>
                    </a:cubicBezTo>
                    <a:cubicBezTo>
                      <a:pt x="7547" y="1302"/>
                      <a:pt x="7551" y="1304"/>
                      <a:pt x="7554" y="1306"/>
                    </a:cubicBezTo>
                    <a:cubicBezTo>
                      <a:pt x="7559" y="1304"/>
                      <a:pt x="7565" y="1302"/>
                      <a:pt x="7570" y="1300"/>
                    </a:cubicBezTo>
                    <a:cubicBezTo>
                      <a:pt x="7577" y="1295"/>
                      <a:pt x="7583" y="1289"/>
                      <a:pt x="7590" y="1284"/>
                    </a:cubicBezTo>
                    <a:lnTo>
                      <a:pt x="7609" y="1265"/>
                    </a:lnTo>
                    <a:cubicBezTo>
                      <a:pt x="7613" y="1262"/>
                      <a:pt x="7618" y="1259"/>
                      <a:pt x="7622" y="1256"/>
                    </a:cubicBezTo>
                    <a:cubicBezTo>
                      <a:pt x="7625" y="1250"/>
                      <a:pt x="7629" y="1244"/>
                      <a:pt x="7632" y="1238"/>
                    </a:cubicBezTo>
                    <a:cubicBezTo>
                      <a:pt x="7633" y="1234"/>
                      <a:pt x="7633" y="1229"/>
                      <a:pt x="7634" y="1225"/>
                    </a:cubicBezTo>
                    <a:lnTo>
                      <a:pt x="7637" y="1216"/>
                    </a:lnTo>
                    <a:lnTo>
                      <a:pt x="7658" y="1210"/>
                    </a:lnTo>
                    <a:cubicBezTo>
                      <a:pt x="7662" y="1209"/>
                      <a:pt x="7667" y="1208"/>
                      <a:pt x="7671" y="1207"/>
                    </a:cubicBezTo>
                    <a:cubicBezTo>
                      <a:pt x="7674" y="1211"/>
                      <a:pt x="7678" y="1215"/>
                      <a:pt x="7681" y="1219"/>
                    </a:cubicBezTo>
                    <a:cubicBezTo>
                      <a:pt x="7684" y="1224"/>
                      <a:pt x="7688" y="1230"/>
                      <a:pt x="7691" y="1235"/>
                    </a:cubicBezTo>
                    <a:lnTo>
                      <a:pt x="7699" y="1235"/>
                    </a:lnTo>
                    <a:cubicBezTo>
                      <a:pt x="7704" y="1241"/>
                      <a:pt x="7710" y="1247"/>
                      <a:pt x="7715" y="1253"/>
                    </a:cubicBezTo>
                    <a:cubicBezTo>
                      <a:pt x="7722" y="1257"/>
                      <a:pt x="7730" y="1261"/>
                      <a:pt x="7737" y="1265"/>
                    </a:cubicBezTo>
                    <a:cubicBezTo>
                      <a:pt x="7742" y="1267"/>
                      <a:pt x="7746" y="1270"/>
                      <a:pt x="7751" y="1272"/>
                    </a:cubicBezTo>
                    <a:lnTo>
                      <a:pt x="7763" y="1272"/>
                    </a:lnTo>
                    <a:cubicBezTo>
                      <a:pt x="7770" y="1281"/>
                      <a:pt x="7777" y="1291"/>
                      <a:pt x="7784" y="1300"/>
                    </a:cubicBezTo>
                    <a:cubicBezTo>
                      <a:pt x="7787" y="1306"/>
                      <a:pt x="7791" y="1312"/>
                      <a:pt x="7794" y="1318"/>
                    </a:cubicBezTo>
                    <a:lnTo>
                      <a:pt x="7794" y="1343"/>
                    </a:lnTo>
                    <a:lnTo>
                      <a:pt x="7791" y="1361"/>
                    </a:lnTo>
                    <a:cubicBezTo>
                      <a:pt x="7789" y="1368"/>
                      <a:pt x="7786" y="1376"/>
                      <a:pt x="7784" y="1383"/>
                    </a:cubicBezTo>
                    <a:cubicBezTo>
                      <a:pt x="7780" y="1390"/>
                      <a:pt x="7777" y="1398"/>
                      <a:pt x="7773" y="1405"/>
                    </a:cubicBezTo>
                    <a:cubicBezTo>
                      <a:pt x="7771" y="1414"/>
                      <a:pt x="7770" y="1424"/>
                      <a:pt x="7768" y="1433"/>
                    </a:cubicBezTo>
                    <a:lnTo>
                      <a:pt x="7771" y="1451"/>
                    </a:lnTo>
                    <a:cubicBezTo>
                      <a:pt x="7773" y="1464"/>
                      <a:pt x="7774" y="1478"/>
                      <a:pt x="7776" y="1491"/>
                    </a:cubicBezTo>
                    <a:cubicBezTo>
                      <a:pt x="7778" y="1499"/>
                      <a:pt x="7779" y="1508"/>
                      <a:pt x="7781" y="1516"/>
                    </a:cubicBezTo>
                    <a:cubicBezTo>
                      <a:pt x="7784" y="1524"/>
                      <a:pt x="7786" y="1533"/>
                      <a:pt x="7789" y="1541"/>
                    </a:cubicBezTo>
                    <a:cubicBezTo>
                      <a:pt x="7792" y="1550"/>
                      <a:pt x="7796" y="1560"/>
                      <a:pt x="7799" y="1569"/>
                    </a:cubicBezTo>
                    <a:cubicBezTo>
                      <a:pt x="7801" y="1573"/>
                      <a:pt x="7802" y="1577"/>
                      <a:pt x="7804" y="1581"/>
                    </a:cubicBezTo>
                    <a:cubicBezTo>
                      <a:pt x="7806" y="1583"/>
                      <a:pt x="7807" y="1585"/>
                      <a:pt x="7809" y="1587"/>
                    </a:cubicBezTo>
                    <a:cubicBezTo>
                      <a:pt x="7819" y="1578"/>
                      <a:pt x="7828" y="1568"/>
                      <a:pt x="7838" y="1559"/>
                    </a:cubicBezTo>
                    <a:cubicBezTo>
                      <a:pt x="7844" y="1560"/>
                      <a:pt x="7850" y="1562"/>
                      <a:pt x="7856" y="1563"/>
                    </a:cubicBezTo>
                    <a:cubicBezTo>
                      <a:pt x="7856" y="1556"/>
                      <a:pt x="7857" y="1548"/>
                      <a:pt x="7857" y="1541"/>
                    </a:cubicBezTo>
                    <a:cubicBezTo>
                      <a:pt x="7858" y="1524"/>
                      <a:pt x="7860" y="1508"/>
                      <a:pt x="7861" y="1491"/>
                    </a:cubicBezTo>
                    <a:lnTo>
                      <a:pt x="7861" y="1479"/>
                    </a:lnTo>
                    <a:cubicBezTo>
                      <a:pt x="7863" y="1477"/>
                      <a:pt x="7864" y="1475"/>
                      <a:pt x="7866" y="1473"/>
                    </a:cubicBezTo>
                    <a:cubicBezTo>
                      <a:pt x="7871" y="1469"/>
                      <a:pt x="7875" y="1464"/>
                      <a:pt x="7880" y="1460"/>
                    </a:cubicBezTo>
                    <a:cubicBezTo>
                      <a:pt x="7882" y="1458"/>
                      <a:pt x="7883" y="1456"/>
                      <a:pt x="7885" y="1454"/>
                    </a:cubicBezTo>
                    <a:cubicBezTo>
                      <a:pt x="7888" y="1462"/>
                      <a:pt x="7890" y="1471"/>
                      <a:pt x="7893" y="1479"/>
                    </a:cubicBezTo>
                    <a:cubicBezTo>
                      <a:pt x="7896" y="1490"/>
                      <a:pt x="7900" y="1502"/>
                      <a:pt x="7903" y="1513"/>
                    </a:cubicBezTo>
                    <a:cubicBezTo>
                      <a:pt x="7906" y="1520"/>
                      <a:pt x="7910" y="1528"/>
                      <a:pt x="7913" y="1535"/>
                    </a:cubicBezTo>
                    <a:cubicBezTo>
                      <a:pt x="7917" y="1543"/>
                      <a:pt x="7920" y="1551"/>
                      <a:pt x="7924" y="1559"/>
                    </a:cubicBezTo>
                    <a:cubicBezTo>
                      <a:pt x="7927" y="1565"/>
                      <a:pt x="7930" y="1572"/>
                      <a:pt x="7933" y="1578"/>
                    </a:cubicBezTo>
                    <a:lnTo>
                      <a:pt x="7939" y="1590"/>
                    </a:lnTo>
                    <a:cubicBezTo>
                      <a:pt x="7943" y="1595"/>
                      <a:pt x="7946" y="1601"/>
                      <a:pt x="7950" y="1606"/>
                    </a:cubicBezTo>
                    <a:cubicBezTo>
                      <a:pt x="7952" y="1609"/>
                      <a:pt x="7955" y="1612"/>
                      <a:pt x="7957" y="1615"/>
                    </a:cubicBezTo>
                    <a:cubicBezTo>
                      <a:pt x="7959" y="1610"/>
                      <a:pt x="7960" y="1605"/>
                      <a:pt x="7962" y="1600"/>
                    </a:cubicBezTo>
                    <a:cubicBezTo>
                      <a:pt x="7966" y="1599"/>
                      <a:pt x="7971" y="1598"/>
                      <a:pt x="7975" y="1597"/>
                    </a:cubicBezTo>
                    <a:cubicBezTo>
                      <a:pt x="7976" y="1595"/>
                      <a:pt x="7976" y="1592"/>
                      <a:pt x="7977" y="1590"/>
                    </a:cubicBezTo>
                    <a:lnTo>
                      <a:pt x="7977" y="1609"/>
                    </a:lnTo>
                    <a:cubicBezTo>
                      <a:pt x="7980" y="1622"/>
                      <a:pt x="7983" y="1636"/>
                      <a:pt x="7986" y="1649"/>
                    </a:cubicBezTo>
                    <a:cubicBezTo>
                      <a:pt x="7988" y="1658"/>
                      <a:pt x="7989" y="1668"/>
                      <a:pt x="7991" y="1677"/>
                    </a:cubicBezTo>
                    <a:cubicBezTo>
                      <a:pt x="7993" y="1686"/>
                      <a:pt x="7994" y="1696"/>
                      <a:pt x="7996" y="1705"/>
                    </a:cubicBezTo>
                    <a:cubicBezTo>
                      <a:pt x="7999" y="1713"/>
                      <a:pt x="8001" y="1722"/>
                      <a:pt x="8004" y="1730"/>
                    </a:cubicBezTo>
                    <a:cubicBezTo>
                      <a:pt x="8005" y="1739"/>
                      <a:pt x="8007" y="1748"/>
                      <a:pt x="8008" y="1757"/>
                    </a:cubicBezTo>
                    <a:cubicBezTo>
                      <a:pt x="8009" y="1766"/>
                      <a:pt x="8011" y="1776"/>
                      <a:pt x="8012" y="1785"/>
                    </a:cubicBezTo>
                    <a:cubicBezTo>
                      <a:pt x="8014" y="1791"/>
                      <a:pt x="8015" y="1798"/>
                      <a:pt x="8017" y="1804"/>
                    </a:cubicBezTo>
                    <a:lnTo>
                      <a:pt x="8017" y="1813"/>
                    </a:lnTo>
                    <a:cubicBezTo>
                      <a:pt x="8014" y="1821"/>
                      <a:pt x="8011" y="1830"/>
                      <a:pt x="8008" y="1838"/>
                    </a:cubicBezTo>
                    <a:cubicBezTo>
                      <a:pt x="8011" y="1845"/>
                      <a:pt x="8014" y="1853"/>
                      <a:pt x="8017" y="1860"/>
                    </a:cubicBezTo>
                    <a:cubicBezTo>
                      <a:pt x="8023" y="1868"/>
                      <a:pt x="8028" y="1876"/>
                      <a:pt x="8034" y="1884"/>
                    </a:cubicBezTo>
                    <a:cubicBezTo>
                      <a:pt x="8040" y="1891"/>
                      <a:pt x="8046" y="1899"/>
                      <a:pt x="8052" y="1906"/>
                    </a:cubicBezTo>
                    <a:cubicBezTo>
                      <a:pt x="8061" y="1914"/>
                      <a:pt x="8070" y="1923"/>
                      <a:pt x="8079" y="1931"/>
                    </a:cubicBezTo>
                    <a:lnTo>
                      <a:pt x="8091" y="1946"/>
                    </a:lnTo>
                    <a:cubicBezTo>
                      <a:pt x="8094" y="1947"/>
                      <a:pt x="8096" y="1948"/>
                      <a:pt x="8099" y="1949"/>
                    </a:cubicBezTo>
                    <a:cubicBezTo>
                      <a:pt x="8103" y="1957"/>
                      <a:pt x="8106" y="1966"/>
                      <a:pt x="8110" y="1974"/>
                    </a:cubicBezTo>
                    <a:cubicBezTo>
                      <a:pt x="8114" y="1978"/>
                      <a:pt x="8119" y="1982"/>
                      <a:pt x="8123" y="1986"/>
                    </a:cubicBezTo>
                    <a:cubicBezTo>
                      <a:pt x="8124" y="1992"/>
                      <a:pt x="8126" y="1999"/>
                      <a:pt x="8127" y="2005"/>
                    </a:cubicBezTo>
                    <a:cubicBezTo>
                      <a:pt x="8126" y="2013"/>
                      <a:pt x="8124" y="2022"/>
                      <a:pt x="8123" y="2030"/>
                    </a:cubicBezTo>
                    <a:lnTo>
                      <a:pt x="8123" y="2033"/>
                    </a:lnTo>
                    <a:cubicBezTo>
                      <a:pt x="8119" y="2038"/>
                      <a:pt x="8114" y="2043"/>
                      <a:pt x="8110" y="2048"/>
                    </a:cubicBezTo>
                    <a:lnTo>
                      <a:pt x="8110" y="2067"/>
                    </a:lnTo>
                    <a:cubicBezTo>
                      <a:pt x="8100" y="2073"/>
                      <a:pt x="8091" y="2079"/>
                      <a:pt x="8081" y="2085"/>
                    </a:cubicBezTo>
                    <a:cubicBezTo>
                      <a:pt x="8080" y="2081"/>
                      <a:pt x="8080" y="2077"/>
                      <a:pt x="8079" y="2073"/>
                    </a:cubicBezTo>
                    <a:cubicBezTo>
                      <a:pt x="8075" y="2076"/>
                      <a:pt x="8070" y="2079"/>
                      <a:pt x="8066" y="2082"/>
                    </a:cubicBezTo>
                    <a:cubicBezTo>
                      <a:pt x="8060" y="2085"/>
                      <a:pt x="8053" y="2089"/>
                      <a:pt x="8047" y="2092"/>
                    </a:cubicBezTo>
                    <a:lnTo>
                      <a:pt x="8042" y="2092"/>
                    </a:lnTo>
                    <a:cubicBezTo>
                      <a:pt x="8038" y="2101"/>
                      <a:pt x="8033" y="2110"/>
                      <a:pt x="8029" y="2119"/>
                    </a:cubicBezTo>
                    <a:lnTo>
                      <a:pt x="8012" y="2119"/>
                    </a:lnTo>
                    <a:lnTo>
                      <a:pt x="8004" y="2119"/>
                    </a:lnTo>
                    <a:lnTo>
                      <a:pt x="7991" y="2119"/>
                    </a:lnTo>
                    <a:cubicBezTo>
                      <a:pt x="7987" y="2126"/>
                      <a:pt x="7984" y="2134"/>
                      <a:pt x="7980" y="2141"/>
                    </a:cubicBezTo>
                    <a:cubicBezTo>
                      <a:pt x="7973" y="2151"/>
                      <a:pt x="7967" y="2162"/>
                      <a:pt x="7960" y="2172"/>
                    </a:cubicBezTo>
                    <a:cubicBezTo>
                      <a:pt x="7957" y="2179"/>
                      <a:pt x="7955" y="2187"/>
                      <a:pt x="7952" y="2194"/>
                    </a:cubicBezTo>
                    <a:lnTo>
                      <a:pt x="7934" y="2218"/>
                    </a:lnTo>
                    <a:cubicBezTo>
                      <a:pt x="7929" y="2227"/>
                      <a:pt x="7923" y="2237"/>
                      <a:pt x="7918" y="2246"/>
                    </a:cubicBezTo>
                    <a:cubicBezTo>
                      <a:pt x="7915" y="2250"/>
                      <a:pt x="7913" y="2255"/>
                      <a:pt x="7910" y="2259"/>
                    </a:cubicBezTo>
                    <a:cubicBezTo>
                      <a:pt x="7909" y="2261"/>
                      <a:pt x="7909" y="2263"/>
                      <a:pt x="7908" y="2265"/>
                    </a:cubicBezTo>
                    <a:cubicBezTo>
                      <a:pt x="7918" y="2307"/>
                      <a:pt x="7927" y="2350"/>
                      <a:pt x="7937" y="2392"/>
                    </a:cubicBezTo>
                    <a:lnTo>
                      <a:pt x="7977" y="2407"/>
                    </a:lnTo>
                    <a:cubicBezTo>
                      <a:pt x="7983" y="2420"/>
                      <a:pt x="7989" y="2434"/>
                      <a:pt x="7995" y="2447"/>
                    </a:cubicBezTo>
                    <a:lnTo>
                      <a:pt x="8048" y="2429"/>
                    </a:lnTo>
                    <a:cubicBezTo>
                      <a:pt x="8049" y="2423"/>
                      <a:pt x="8051" y="2416"/>
                      <a:pt x="8052" y="2410"/>
                    </a:cubicBezTo>
                    <a:lnTo>
                      <a:pt x="8061" y="2398"/>
                    </a:lnTo>
                    <a:cubicBezTo>
                      <a:pt x="8064" y="2391"/>
                      <a:pt x="8068" y="2383"/>
                      <a:pt x="8071" y="2376"/>
                    </a:cubicBezTo>
                    <a:cubicBezTo>
                      <a:pt x="8074" y="2372"/>
                      <a:pt x="8076" y="2368"/>
                      <a:pt x="8079" y="2364"/>
                    </a:cubicBezTo>
                    <a:cubicBezTo>
                      <a:pt x="8081" y="2358"/>
                      <a:pt x="8084" y="2351"/>
                      <a:pt x="8086" y="2345"/>
                    </a:cubicBezTo>
                    <a:cubicBezTo>
                      <a:pt x="8089" y="2340"/>
                      <a:pt x="8091" y="2335"/>
                      <a:pt x="8094" y="2330"/>
                    </a:cubicBezTo>
                    <a:cubicBezTo>
                      <a:pt x="8096" y="2326"/>
                      <a:pt x="8099" y="2321"/>
                      <a:pt x="8101" y="2317"/>
                    </a:cubicBezTo>
                    <a:cubicBezTo>
                      <a:pt x="8106" y="2314"/>
                      <a:pt x="8112" y="2311"/>
                      <a:pt x="8117" y="2308"/>
                    </a:cubicBezTo>
                    <a:cubicBezTo>
                      <a:pt x="8119" y="2305"/>
                      <a:pt x="8120" y="2302"/>
                      <a:pt x="8122" y="2299"/>
                    </a:cubicBezTo>
                    <a:cubicBezTo>
                      <a:pt x="8125" y="2294"/>
                      <a:pt x="8129" y="2288"/>
                      <a:pt x="8132" y="2283"/>
                    </a:cubicBezTo>
                    <a:cubicBezTo>
                      <a:pt x="8136" y="2278"/>
                      <a:pt x="8139" y="2273"/>
                      <a:pt x="8143" y="2268"/>
                    </a:cubicBezTo>
                    <a:lnTo>
                      <a:pt x="8146" y="2268"/>
                    </a:lnTo>
                    <a:lnTo>
                      <a:pt x="8166" y="2265"/>
                    </a:lnTo>
                    <a:cubicBezTo>
                      <a:pt x="8170" y="2262"/>
                      <a:pt x="8175" y="2259"/>
                      <a:pt x="8179" y="2256"/>
                    </a:cubicBezTo>
                    <a:cubicBezTo>
                      <a:pt x="8188" y="2241"/>
                      <a:pt x="8196" y="2227"/>
                      <a:pt x="8205" y="2212"/>
                    </a:cubicBezTo>
                    <a:cubicBezTo>
                      <a:pt x="8219" y="2188"/>
                      <a:pt x="8233" y="2165"/>
                      <a:pt x="8247" y="2141"/>
                    </a:cubicBezTo>
                    <a:cubicBezTo>
                      <a:pt x="8258" y="2134"/>
                      <a:pt x="8269" y="2126"/>
                      <a:pt x="8280" y="2119"/>
                    </a:cubicBezTo>
                    <a:lnTo>
                      <a:pt x="8332" y="2113"/>
                    </a:lnTo>
                    <a:lnTo>
                      <a:pt x="8347" y="2113"/>
                    </a:lnTo>
                    <a:cubicBezTo>
                      <a:pt x="8351" y="2115"/>
                      <a:pt x="8356" y="2117"/>
                      <a:pt x="8360" y="2119"/>
                    </a:cubicBezTo>
                    <a:cubicBezTo>
                      <a:pt x="8367" y="2120"/>
                      <a:pt x="8373" y="2122"/>
                      <a:pt x="8380" y="2123"/>
                    </a:cubicBezTo>
                    <a:cubicBezTo>
                      <a:pt x="8386" y="2125"/>
                      <a:pt x="8393" y="2127"/>
                      <a:pt x="8399" y="2129"/>
                    </a:cubicBezTo>
                    <a:lnTo>
                      <a:pt x="8417" y="2129"/>
                    </a:lnTo>
                    <a:cubicBezTo>
                      <a:pt x="8423" y="2127"/>
                      <a:pt x="8428" y="2125"/>
                      <a:pt x="8434" y="2123"/>
                    </a:cubicBezTo>
                    <a:cubicBezTo>
                      <a:pt x="8439" y="2120"/>
                      <a:pt x="8445" y="2116"/>
                      <a:pt x="8450" y="2113"/>
                    </a:cubicBezTo>
                    <a:cubicBezTo>
                      <a:pt x="8455" y="2110"/>
                      <a:pt x="8461" y="2107"/>
                      <a:pt x="8466" y="2104"/>
                    </a:cubicBezTo>
                    <a:lnTo>
                      <a:pt x="8471" y="2104"/>
                    </a:lnTo>
                    <a:cubicBezTo>
                      <a:pt x="8473" y="2098"/>
                      <a:pt x="8474" y="2091"/>
                      <a:pt x="8476" y="2085"/>
                    </a:cubicBezTo>
                    <a:cubicBezTo>
                      <a:pt x="8478" y="2076"/>
                      <a:pt x="8479" y="2067"/>
                      <a:pt x="8481" y="2058"/>
                    </a:cubicBezTo>
                    <a:cubicBezTo>
                      <a:pt x="8483" y="2053"/>
                      <a:pt x="8484" y="2047"/>
                      <a:pt x="8486" y="2042"/>
                    </a:cubicBezTo>
                    <a:lnTo>
                      <a:pt x="8499" y="2042"/>
                    </a:lnTo>
                    <a:cubicBezTo>
                      <a:pt x="8499" y="2044"/>
                      <a:pt x="8500" y="2046"/>
                      <a:pt x="8500" y="2048"/>
                    </a:cubicBezTo>
                    <a:lnTo>
                      <a:pt x="8500" y="2033"/>
                    </a:lnTo>
                    <a:cubicBezTo>
                      <a:pt x="8501" y="2029"/>
                      <a:pt x="8503" y="2024"/>
                      <a:pt x="8504" y="2020"/>
                    </a:cubicBezTo>
                    <a:cubicBezTo>
                      <a:pt x="8507" y="2021"/>
                      <a:pt x="8510" y="2023"/>
                      <a:pt x="8513" y="2024"/>
                    </a:cubicBezTo>
                    <a:lnTo>
                      <a:pt x="8523" y="2024"/>
                    </a:lnTo>
                    <a:cubicBezTo>
                      <a:pt x="8524" y="2030"/>
                      <a:pt x="8526" y="2036"/>
                      <a:pt x="8527" y="2042"/>
                    </a:cubicBezTo>
                    <a:cubicBezTo>
                      <a:pt x="8528" y="2045"/>
                      <a:pt x="8530" y="2048"/>
                      <a:pt x="8531" y="2051"/>
                    </a:cubicBezTo>
                    <a:cubicBezTo>
                      <a:pt x="8539" y="2066"/>
                      <a:pt x="8548" y="2080"/>
                      <a:pt x="8556" y="2095"/>
                    </a:cubicBezTo>
                    <a:lnTo>
                      <a:pt x="8603" y="2095"/>
                    </a:lnTo>
                    <a:cubicBezTo>
                      <a:pt x="8609" y="2091"/>
                      <a:pt x="8615" y="2086"/>
                      <a:pt x="8621" y="2082"/>
                    </a:cubicBezTo>
                    <a:cubicBezTo>
                      <a:pt x="8626" y="2077"/>
                      <a:pt x="8632" y="2072"/>
                      <a:pt x="8637" y="2067"/>
                    </a:cubicBezTo>
                    <a:cubicBezTo>
                      <a:pt x="8649" y="2058"/>
                      <a:pt x="8661" y="2048"/>
                      <a:pt x="8673" y="2039"/>
                    </a:cubicBezTo>
                    <a:cubicBezTo>
                      <a:pt x="8679" y="2031"/>
                      <a:pt x="8684" y="2022"/>
                      <a:pt x="8690" y="2014"/>
                    </a:cubicBezTo>
                    <a:lnTo>
                      <a:pt x="8709" y="2011"/>
                    </a:lnTo>
                    <a:cubicBezTo>
                      <a:pt x="8713" y="2009"/>
                      <a:pt x="8718" y="2007"/>
                      <a:pt x="8722" y="2005"/>
                    </a:cubicBezTo>
                    <a:cubicBezTo>
                      <a:pt x="8725" y="2004"/>
                      <a:pt x="8727" y="2003"/>
                      <a:pt x="8730" y="2002"/>
                    </a:cubicBezTo>
                    <a:cubicBezTo>
                      <a:pt x="8732" y="1999"/>
                      <a:pt x="8735" y="1996"/>
                      <a:pt x="8737" y="1993"/>
                    </a:cubicBezTo>
                    <a:cubicBezTo>
                      <a:pt x="8743" y="1991"/>
                      <a:pt x="8749" y="1988"/>
                      <a:pt x="8755" y="1986"/>
                    </a:cubicBezTo>
                    <a:cubicBezTo>
                      <a:pt x="8763" y="1989"/>
                      <a:pt x="8771" y="1993"/>
                      <a:pt x="8779" y="1996"/>
                    </a:cubicBezTo>
                    <a:lnTo>
                      <a:pt x="8794" y="2014"/>
                    </a:lnTo>
                    <a:cubicBezTo>
                      <a:pt x="8801" y="2022"/>
                      <a:pt x="8807" y="2031"/>
                      <a:pt x="8814" y="2039"/>
                    </a:cubicBezTo>
                    <a:cubicBezTo>
                      <a:pt x="8820" y="2047"/>
                      <a:pt x="8827" y="2056"/>
                      <a:pt x="8833" y="2064"/>
                    </a:cubicBezTo>
                    <a:lnTo>
                      <a:pt x="8845" y="2073"/>
                    </a:lnTo>
                    <a:cubicBezTo>
                      <a:pt x="8845" y="2074"/>
                      <a:pt x="8846" y="2075"/>
                      <a:pt x="8846" y="2076"/>
                    </a:cubicBezTo>
                    <a:cubicBezTo>
                      <a:pt x="8848" y="2068"/>
                      <a:pt x="8849" y="2059"/>
                      <a:pt x="8851" y="2051"/>
                    </a:cubicBezTo>
                    <a:cubicBezTo>
                      <a:pt x="8854" y="2044"/>
                      <a:pt x="8856" y="2037"/>
                      <a:pt x="8859" y="2030"/>
                    </a:cubicBezTo>
                    <a:cubicBezTo>
                      <a:pt x="8862" y="2024"/>
                      <a:pt x="8866" y="2017"/>
                      <a:pt x="8869" y="2011"/>
                    </a:cubicBezTo>
                    <a:cubicBezTo>
                      <a:pt x="8871" y="2006"/>
                      <a:pt x="8874" y="2001"/>
                      <a:pt x="8876" y="1996"/>
                    </a:cubicBezTo>
                    <a:cubicBezTo>
                      <a:pt x="8879" y="1992"/>
                      <a:pt x="8881" y="1987"/>
                      <a:pt x="8884" y="1983"/>
                    </a:cubicBezTo>
                    <a:lnTo>
                      <a:pt x="8884" y="1955"/>
                    </a:lnTo>
                    <a:lnTo>
                      <a:pt x="8884" y="1925"/>
                    </a:lnTo>
                    <a:lnTo>
                      <a:pt x="8884" y="1906"/>
                    </a:lnTo>
                    <a:cubicBezTo>
                      <a:pt x="8894" y="1902"/>
                      <a:pt x="8903" y="1898"/>
                      <a:pt x="8913" y="1894"/>
                    </a:cubicBezTo>
                    <a:cubicBezTo>
                      <a:pt x="8914" y="1886"/>
                      <a:pt x="8916" y="1877"/>
                      <a:pt x="8917" y="1869"/>
                    </a:cubicBezTo>
                    <a:lnTo>
                      <a:pt x="9032" y="1850"/>
                    </a:lnTo>
                    <a:cubicBezTo>
                      <a:pt x="9033" y="1849"/>
                      <a:pt x="9035" y="1848"/>
                      <a:pt x="9036" y="1847"/>
                    </a:cubicBezTo>
                    <a:lnTo>
                      <a:pt x="9037" y="1847"/>
                    </a:lnTo>
                    <a:lnTo>
                      <a:pt x="9041" y="1847"/>
                    </a:lnTo>
                    <a:lnTo>
                      <a:pt x="9042" y="1847"/>
                    </a:lnTo>
                    <a:lnTo>
                      <a:pt x="9045" y="1847"/>
                    </a:lnTo>
                    <a:cubicBezTo>
                      <a:pt x="9070" y="1881"/>
                      <a:pt x="9096" y="1915"/>
                      <a:pt x="9121" y="1949"/>
                    </a:cubicBezTo>
                    <a:cubicBezTo>
                      <a:pt x="9124" y="1952"/>
                      <a:pt x="9127" y="1956"/>
                      <a:pt x="9130" y="1959"/>
                    </a:cubicBezTo>
                    <a:cubicBezTo>
                      <a:pt x="9132" y="1953"/>
                      <a:pt x="9135" y="1946"/>
                      <a:pt x="9137" y="1940"/>
                    </a:cubicBezTo>
                    <a:cubicBezTo>
                      <a:pt x="9139" y="1932"/>
                      <a:pt x="9140" y="1923"/>
                      <a:pt x="9142" y="1915"/>
                    </a:cubicBezTo>
                    <a:cubicBezTo>
                      <a:pt x="9148" y="1905"/>
                      <a:pt x="9155" y="1894"/>
                      <a:pt x="9161" y="1884"/>
                    </a:cubicBezTo>
                    <a:cubicBezTo>
                      <a:pt x="9161" y="1869"/>
                      <a:pt x="9160" y="1853"/>
                      <a:pt x="9160" y="1838"/>
                    </a:cubicBezTo>
                    <a:cubicBezTo>
                      <a:pt x="9162" y="1814"/>
                      <a:pt x="9164" y="1791"/>
                      <a:pt x="9166" y="1767"/>
                    </a:cubicBezTo>
                    <a:cubicBezTo>
                      <a:pt x="9164" y="1746"/>
                      <a:pt x="9162" y="1726"/>
                      <a:pt x="9160" y="1705"/>
                    </a:cubicBezTo>
                    <a:lnTo>
                      <a:pt x="9160" y="1689"/>
                    </a:lnTo>
                    <a:lnTo>
                      <a:pt x="9166" y="1671"/>
                    </a:lnTo>
                    <a:cubicBezTo>
                      <a:pt x="9175" y="1654"/>
                      <a:pt x="9183" y="1638"/>
                      <a:pt x="9192" y="1621"/>
                    </a:cubicBezTo>
                    <a:cubicBezTo>
                      <a:pt x="9190" y="1616"/>
                      <a:pt x="9189" y="1611"/>
                      <a:pt x="9187" y="1606"/>
                    </a:cubicBezTo>
                    <a:cubicBezTo>
                      <a:pt x="9186" y="1595"/>
                      <a:pt x="9185" y="1583"/>
                      <a:pt x="9184" y="1572"/>
                    </a:cubicBezTo>
                    <a:lnTo>
                      <a:pt x="9187" y="1569"/>
                    </a:lnTo>
                    <a:cubicBezTo>
                      <a:pt x="9189" y="1567"/>
                      <a:pt x="9192" y="1565"/>
                      <a:pt x="9194" y="1563"/>
                    </a:cubicBezTo>
                    <a:cubicBezTo>
                      <a:pt x="9197" y="1547"/>
                      <a:pt x="9201" y="1532"/>
                      <a:pt x="9204" y="1516"/>
                    </a:cubicBezTo>
                    <a:lnTo>
                      <a:pt x="9204" y="1488"/>
                    </a:lnTo>
                    <a:cubicBezTo>
                      <a:pt x="9202" y="1479"/>
                      <a:pt x="9199" y="1469"/>
                      <a:pt x="9197" y="1460"/>
                    </a:cubicBezTo>
                    <a:cubicBezTo>
                      <a:pt x="9199" y="1448"/>
                      <a:pt x="9202" y="1435"/>
                      <a:pt x="9204" y="1423"/>
                    </a:cubicBezTo>
                    <a:cubicBezTo>
                      <a:pt x="9208" y="1410"/>
                      <a:pt x="9213" y="1396"/>
                      <a:pt x="9217" y="1383"/>
                    </a:cubicBezTo>
                    <a:cubicBezTo>
                      <a:pt x="9220" y="1374"/>
                      <a:pt x="9224" y="1364"/>
                      <a:pt x="9227" y="1355"/>
                    </a:cubicBezTo>
                    <a:cubicBezTo>
                      <a:pt x="9233" y="1340"/>
                      <a:pt x="9239" y="1324"/>
                      <a:pt x="9245" y="1309"/>
                    </a:cubicBezTo>
                    <a:cubicBezTo>
                      <a:pt x="9247" y="1301"/>
                      <a:pt x="9249" y="1292"/>
                      <a:pt x="9251" y="1284"/>
                    </a:cubicBezTo>
                    <a:cubicBezTo>
                      <a:pt x="9255" y="1280"/>
                      <a:pt x="9260" y="1276"/>
                      <a:pt x="9264" y="1272"/>
                    </a:cubicBezTo>
                    <a:lnTo>
                      <a:pt x="9271" y="1265"/>
                    </a:lnTo>
                    <a:lnTo>
                      <a:pt x="9292" y="1265"/>
                    </a:lnTo>
                    <a:lnTo>
                      <a:pt x="9318" y="1265"/>
                    </a:lnTo>
                    <a:cubicBezTo>
                      <a:pt x="9327" y="1262"/>
                      <a:pt x="9337" y="1259"/>
                      <a:pt x="9346" y="1256"/>
                    </a:cubicBezTo>
                    <a:lnTo>
                      <a:pt x="9364" y="1253"/>
                    </a:lnTo>
                    <a:lnTo>
                      <a:pt x="9385" y="1244"/>
                    </a:lnTo>
                    <a:lnTo>
                      <a:pt x="9401" y="1244"/>
                    </a:lnTo>
                    <a:lnTo>
                      <a:pt x="9422" y="1256"/>
                    </a:lnTo>
                    <a:cubicBezTo>
                      <a:pt x="9430" y="1262"/>
                      <a:pt x="9437" y="1269"/>
                      <a:pt x="9445" y="1275"/>
                    </a:cubicBezTo>
                    <a:cubicBezTo>
                      <a:pt x="9451" y="1285"/>
                      <a:pt x="9457" y="1296"/>
                      <a:pt x="9463" y="1306"/>
                    </a:cubicBezTo>
                    <a:cubicBezTo>
                      <a:pt x="9470" y="1319"/>
                      <a:pt x="9477" y="1333"/>
                      <a:pt x="9484" y="1346"/>
                    </a:cubicBezTo>
                    <a:cubicBezTo>
                      <a:pt x="9489" y="1357"/>
                      <a:pt x="9494" y="1369"/>
                      <a:pt x="9499" y="1380"/>
                    </a:cubicBezTo>
                    <a:cubicBezTo>
                      <a:pt x="9508" y="1391"/>
                      <a:pt x="9516" y="1403"/>
                      <a:pt x="9525" y="1414"/>
                    </a:cubicBezTo>
                    <a:lnTo>
                      <a:pt x="9540" y="1426"/>
                    </a:lnTo>
                    <a:lnTo>
                      <a:pt x="9556" y="1442"/>
                    </a:lnTo>
                    <a:lnTo>
                      <a:pt x="9592" y="1445"/>
                    </a:lnTo>
                    <a:cubicBezTo>
                      <a:pt x="9599" y="1447"/>
                      <a:pt x="9605" y="1449"/>
                      <a:pt x="9612" y="1451"/>
                    </a:cubicBezTo>
                    <a:lnTo>
                      <a:pt x="9644" y="1451"/>
                    </a:lnTo>
                    <a:lnTo>
                      <a:pt x="9664" y="1454"/>
                    </a:lnTo>
                    <a:cubicBezTo>
                      <a:pt x="9672" y="1463"/>
                      <a:pt x="9679" y="1473"/>
                      <a:pt x="9687" y="1482"/>
                    </a:cubicBezTo>
                    <a:cubicBezTo>
                      <a:pt x="9694" y="1492"/>
                      <a:pt x="9701" y="1503"/>
                      <a:pt x="9708" y="1513"/>
                    </a:cubicBezTo>
                    <a:cubicBezTo>
                      <a:pt x="9715" y="1522"/>
                      <a:pt x="9722" y="1532"/>
                      <a:pt x="9729" y="1541"/>
                    </a:cubicBezTo>
                    <a:cubicBezTo>
                      <a:pt x="9736" y="1550"/>
                      <a:pt x="9743" y="1560"/>
                      <a:pt x="9750" y="1569"/>
                    </a:cubicBezTo>
                    <a:lnTo>
                      <a:pt x="9765" y="1587"/>
                    </a:lnTo>
                    <a:cubicBezTo>
                      <a:pt x="9772" y="1593"/>
                      <a:pt x="9779" y="1600"/>
                      <a:pt x="9786" y="1606"/>
                    </a:cubicBezTo>
                    <a:cubicBezTo>
                      <a:pt x="9789" y="1609"/>
                      <a:pt x="9793" y="1612"/>
                      <a:pt x="9796" y="1615"/>
                    </a:cubicBezTo>
                    <a:cubicBezTo>
                      <a:pt x="9798" y="1682"/>
                      <a:pt x="9799" y="1749"/>
                      <a:pt x="9801" y="1816"/>
                    </a:cubicBezTo>
                    <a:lnTo>
                      <a:pt x="9801" y="1838"/>
                    </a:lnTo>
                    <a:cubicBezTo>
                      <a:pt x="9799" y="1847"/>
                      <a:pt x="9798" y="1857"/>
                      <a:pt x="9796" y="1866"/>
                    </a:cubicBezTo>
                    <a:cubicBezTo>
                      <a:pt x="9790" y="1882"/>
                      <a:pt x="9784" y="1899"/>
                      <a:pt x="9778" y="1915"/>
                    </a:cubicBezTo>
                    <a:cubicBezTo>
                      <a:pt x="9777" y="1921"/>
                      <a:pt x="9776" y="1928"/>
                      <a:pt x="9775" y="1934"/>
                    </a:cubicBezTo>
                    <a:cubicBezTo>
                      <a:pt x="9773" y="1944"/>
                      <a:pt x="9772" y="1955"/>
                      <a:pt x="9770" y="1965"/>
                    </a:cubicBezTo>
                    <a:lnTo>
                      <a:pt x="9773" y="1983"/>
                    </a:lnTo>
                    <a:cubicBezTo>
                      <a:pt x="9779" y="1993"/>
                      <a:pt x="9785" y="2004"/>
                      <a:pt x="9791" y="2014"/>
                    </a:cubicBezTo>
                    <a:cubicBezTo>
                      <a:pt x="9798" y="2023"/>
                      <a:pt x="9804" y="2033"/>
                      <a:pt x="9811" y="2042"/>
                    </a:cubicBezTo>
                    <a:cubicBezTo>
                      <a:pt x="9815" y="2050"/>
                      <a:pt x="9818" y="2059"/>
                      <a:pt x="9822" y="2067"/>
                    </a:cubicBezTo>
                    <a:cubicBezTo>
                      <a:pt x="9824" y="2072"/>
                      <a:pt x="9825" y="2077"/>
                      <a:pt x="9827" y="2082"/>
                    </a:cubicBezTo>
                    <a:cubicBezTo>
                      <a:pt x="9829" y="2088"/>
                      <a:pt x="9830" y="2095"/>
                      <a:pt x="9832" y="2101"/>
                    </a:cubicBezTo>
                    <a:cubicBezTo>
                      <a:pt x="9830" y="2110"/>
                      <a:pt x="9827" y="2120"/>
                      <a:pt x="9825" y="2129"/>
                    </a:cubicBezTo>
                    <a:cubicBezTo>
                      <a:pt x="9824" y="2135"/>
                      <a:pt x="9822" y="2141"/>
                      <a:pt x="9821" y="2147"/>
                    </a:cubicBezTo>
                    <a:cubicBezTo>
                      <a:pt x="9818" y="2156"/>
                      <a:pt x="9814" y="2166"/>
                      <a:pt x="9811" y="2175"/>
                    </a:cubicBezTo>
                    <a:cubicBezTo>
                      <a:pt x="9806" y="2187"/>
                      <a:pt x="9801" y="2200"/>
                      <a:pt x="9796" y="2212"/>
                    </a:cubicBezTo>
                    <a:cubicBezTo>
                      <a:pt x="9788" y="2221"/>
                      <a:pt x="9781" y="2231"/>
                      <a:pt x="9773" y="2240"/>
                    </a:cubicBezTo>
                    <a:cubicBezTo>
                      <a:pt x="9767" y="2251"/>
                      <a:pt x="9761" y="2263"/>
                      <a:pt x="9755" y="2274"/>
                    </a:cubicBezTo>
                    <a:cubicBezTo>
                      <a:pt x="9747" y="2285"/>
                      <a:pt x="9739" y="2297"/>
                      <a:pt x="9731" y="2308"/>
                    </a:cubicBezTo>
                    <a:cubicBezTo>
                      <a:pt x="9723" y="2321"/>
                      <a:pt x="9714" y="2335"/>
                      <a:pt x="9706" y="2348"/>
                    </a:cubicBezTo>
                    <a:cubicBezTo>
                      <a:pt x="9699" y="2357"/>
                      <a:pt x="9691" y="2367"/>
                      <a:pt x="9684" y="2376"/>
                    </a:cubicBezTo>
                    <a:cubicBezTo>
                      <a:pt x="9679" y="2384"/>
                      <a:pt x="9674" y="2393"/>
                      <a:pt x="9669" y="2401"/>
                    </a:cubicBezTo>
                    <a:cubicBezTo>
                      <a:pt x="9666" y="2409"/>
                      <a:pt x="9664" y="2418"/>
                      <a:pt x="9661" y="2426"/>
                    </a:cubicBezTo>
                    <a:cubicBezTo>
                      <a:pt x="9659" y="2430"/>
                      <a:pt x="9656" y="2434"/>
                      <a:pt x="9654" y="2438"/>
                    </a:cubicBezTo>
                    <a:lnTo>
                      <a:pt x="9639" y="2447"/>
                    </a:lnTo>
                    <a:cubicBezTo>
                      <a:pt x="9633" y="2450"/>
                      <a:pt x="9627" y="2454"/>
                      <a:pt x="9621" y="2457"/>
                    </a:cubicBezTo>
                    <a:cubicBezTo>
                      <a:pt x="9614" y="2465"/>
                      <a:pt x="9606" y="2473"/>
                      <a:pt x="9599" y="2481"/>
                    </a:cubicBezTo>
                    <a:cubicBezTo>
                      <a:pt x="9593" y="2487"/>
                      <a:pt x="9588" y="2494"/>
                      <a:pt x="9582" y="2500"/>
                    </a:cubicBezTo>
                    <a:cubicBezTo>
                      <a:pt x="9577" y="2505"/>
                      <a:pt x="9573" y="2510"/>
                      <a:pt x="9568" y="2515"/>
                    </a:cubicBezTo>
                    <a:cubicBezTo>
                      <a:pt x="9560" y="2522"/>
                      <a:pt x="9553" y="2530"/>
                      <a:pt x="9545" y="2537"/>
                    </a:cubicBezTo>
                    <a:cubicBezTo>
                      <a:pt x="9540" y="2545"/>
                      <a:pt x="9535" y="2554"/>
                      <a:pt x="9530" y="2562"/>
                    </a:cubicBezTo>
                    <a:cubicBezTo>
                      <a:pt x="9527" y="2566"/>
                      <a:pt x="9523" y="2570"/>
                      <a:pt x="9520" y="2574"/>
                    </a:cubicBezTo>
                    <a:cubicBezTo>
                      <a:pt x="9518" y="2576"/>
                      <a:pt x="9517" y="2578"/>
                      <a:pt x="9515" y="2580"/>
                    </a:cubicBezTo>
                    <a:lnTo>
                      <a:pt x="9502" y="2580"/>
                    </a:lnTo>
                    <a:lnTo>
                      <a:pt x="9493" y="2574"/>
                    </a:lnTo>
                    <a:cubicBezTo>
                      <a:pt x="9489" y="2580"/>
                      <a:pt x="9484" y="2587"/>
                      <a:pt x="9480" y="2593"/>
                    </a:cubicBezTo>
                    <a:cubicBezTo>
                      <a:pt x="9478" y="2601"/>
                      <a:pt x="9475" y="2610"/>
                      <a:pt x="9473" y="2618"/>
                    </a:cubicBezTo>
                    <a:cubicBezTo>
                      <a:pt x="9470" y="2626"/>
                      <a:pt x="9468" y="2634"/>
                      <a:pt x="9465" y="2642"/>
                    </a:cubicBezTo>
                    <a:cubicBezTo>
                      <a:pt x="9463" y="2649"/>
                      <a:pt x="9462" y="2657"/>
                      <a:pt x="9460" y="2664"/>
                    </a:cubicBezTo>
                    <a:cubicBezTo>
                      <a:pt x="9459" y="2673"/>
                      <a:pt x="9459" y="2683"/>
                      <a:pt x="9458" y="2692"/>
                    </a:cubicBezTo>
                    <a:cubicBezTo>
                      <a:pt x="9459" y="2700"/>
                      <a:pt x="9459" y="2709"/>
                      <a:pt x="9460" y="2717"/>
                    </a:cubicBezTo>
                    <a:cubicBezTo>
                      <a:pt x="9462" y="2723"/>
                      <a:pt x="9463" y="2729"/>
                      <a:pt x="9465" y="2735"/>
                    </a:cubicBezTo>
                    <a:cubicBezTo>
                      <a:pt x="9467" y="2743"/>
                      <a:pt x="9468" y="2752"/>
                      <a:pt x="9470" y="2760"/>
                    </a:cubicBezTo>
                    <a:cubicBezTo>
                      <a:pt x="9468" y="2769"/>
                      <a:pt x="9467" y="2779"/>
                      <a:pt x="9465" y="2788"/>
                    </a:cubicBezTo>
                    <a:cubicBezTo>
                      <a:pt x="9463" y="2797"/>
                      <a:pt x="9462" y="2807"/>
                      <a:pt x="9460" y="2816"/>
                    </a:cubicBezTo>
                    <a:cubicBezTo>
                      <a:pt x="9459" y="2827"/>
                      <a:pt x="9459" y="2839"/>
                      <a:pt x="9458" y="2850"/>
                    </a:cubicBezTo>
                    <a:cubicBezTo>
                      <a:pt x="9457" y="2860"/>
                      <a:pt x="9456" y="2871"/>
                      <a:pt x="9455" y="2881"/>
                    </a:cubicBezTo>
                    <a:cubicBezTo>
                      <a:pt x="9454" y="2889"/>
                      <a:pt x="9454" y="2897"/>
                      <a:pt x="9453" y="2905"/>
                    </a:cubicBezTo>
                    <a:cubicBezTo>
                      <a:pt x="9458" y="2911"/>
                      <a:pt x="9463" y="2918"/>
                      <a:pt x="9468" y="2924"/>
                    </a:cubicBezTo>
                    <a:lnTo>
                      <a:pt x="9480" y="2939"/>
                    </a:lnTo>
                    <a:cubicBezTo>
                      <a:pt x="9481" y="2945"/>
                      <a:pt x="9482" y="2952"/>
                      <a:pt x="9483" y="2958"/>
                    </a:cubicBezTo>
                    <a:lnTo>
                      <a:pt x="9480" y="2976"/>
                    </a:lnTo>
                    <a:lnTo>
                      <a:pt x="9480" y="3004"/>
                    </a:lnTo>
                    <a:cubicBezTo>
                      <a:pt x="9479" y="3013"/>
                      <a:pt x="9479" y="3023"/>
                      <a:pt x="9478" y="3032"/>
                    </a:cubicBezTo>
                    <a:cubicBezTo>
                      <a:pt x="9476" y="3050"/>
                      <a:pt x="9475" y="3067"/>
                      <a:pt x="9473" y="3085"/>
                    </a:cubicBezTo>
                    <a:cubicBezTo>
                      <a:pt x="9470" y="3094"/>
                      <a:pt x="9468" y="3104"/>
                      <a:pt x="9465" y="3113"/>
                    </a:cubicBezTo>
                    <a:cubicBezTo>
                      <a:pt x="9463" y="3119"/>
                      <a:pt x="9462" y="3125"/>
                      <a:pt x="9460" y="3131"/>
                    </a:cubicBezTo>
                    <a:cubicBezTo>
                      <a:pt x="9456" y="3139"/>
                      <a:pt x="9451" y="3148"/>
                      <a:pt x="9447" y="3156"/>
                    </a:cubicBezTo>
                    <a:cubicBezTo>
                      <a:pt x="9444" y="3166"/>
                      <a:pt x="9440" y="3177"/>
                      <a:pt x="9437" y="3187"/>
                    </a:cubicBezTo>
                    <a:lnTo>
                      <a:pt x="9431" y="3205"/>
                    </a:lnTo>
                    <a:cubicBezTo>
                      <a:pt x="9423" y="3216"/>
                      <a:pt x="9414" y="3228"/>
                      <a:pt x="9406" y="3239"/>
                    </a:cubicBezTo>
                    <a:cubicBezTo>
                      <a:pt x="9401" y="3248"/>
                      <a:pt x="9395" y="3258"/>
                      <a:pt x="9390" y="3267"/>
                    </a:cubicBezTo>
                    <a:cubicBezTo>
                      <a:pt x="9385" y="3275"/>
                      <a:pt x="9380" y="3284"/>
                      <a:pt x="9375" y="3292"/>
                    </a:cubicBezTo>
                    <a:cubicBezTo>
                      <a:pt x="9371" y="3296"/>
                      <a:pt x="9368" y="3300"/>
                      <a:pt x="9364" y="3304"/>
                    </a:cubicBezTo>
                    <a:cubicBezTo>
                      <a:pt x="9360" y="3307"/>
                      <a:pt x="9355" y="3311"/>
                      <a:pt x="9351" y="3314"/>
                    </a:cubicBezTo>
                    <a:cubicBezTo>
                      <a:pt x="9349" y="3316"/>
                      <a:pt x="9348" y="3318"/>
                      <a:pt x="9346" y="3320"/>
                    </a:cubicBezTo>
                    <a:lnTo>
                      <a:pt x="9346" y="3323"/>
                    </a:lnTo>
                    <a:cubicBezTo>
                      <a:pt x="9344" y="3325"/>
                      <a:pt x="9341" y="3327"/>
                      <a:pt x="9339" y="3329"/>
                    </a:cubicBezTo>
                    <a:cubicBezTo>
                      <a:pt x="9332" y="3333"/>
                      <a:pt x="9325" y="3338"/>
                      <a:pt x="9318" y="3342"/>
                    </a:cubicBezTo>
                    <a:lnTo>
                      <a:pt x="9297" y="3357"/>
                    </a:lnTo>
                    <a:lnTo>
                      <a:pt x="9279" y="3366"/>
                    </a:lnTo>
                    <a:cubicBezTo>
                      <a:pt x="9273" y="3369"/>
                      <a:pt x="9267" y="3373"/>
                      <a:pt x="9261" y="3376"/>
                    </a:cubicBezTo>
                    <a:cubicBezTo>
                      <a:pt x="9254" y="3379"/>
                      <a:pt x="9248" y="3382"/>
                      <a:pt x="9241" y="3385"/>
                    </a:cubicBezTo>
                    <a:cubicBezTo>
                      <a:pt x="9237" y="3387"/>
                      <a:pt x="9234" y="3389"/>
                      <a:pt x="9230" y="3391"/>
                    </a:cubicBezTo>
                    <a:cubicBezTo>
                      <a:pt x="9228" y="3392"/>
                      <a:pt x="9225" y="3393"/>
                      <a:pt x="9223" y="3394"/>
                    </a:cubicBezTo>
                    <a:cubicBezTo>
                      <a:pt x="9217" y="3390"/>
                      <a:pt x="9210" y="3386"/>
                      <a:pt x="9204" y="3382"/>
                    </a:cubicBezTo>
                    <a:cubicBezTo>
                      <a:pt x="9169" y="3407"/>
                      <a:pt x="9133" y="3431"/>
                      <a:pt x="9098" y="3456"/>
                    </a:cubicBezTo>
                    <a:cubicBezTo>
                      <a:pt x="9097" y="3462"/>
                      <a:pt x="9095" y="3469"/>
                      <a:pt x="9094" y="3475"/>
                    </a:cubicBezTo>
                    <a:cubicBezTo>
                      <a:pt x="9093" y="3483"/>
                      <a:pt x="9091" y="3491"/>
                      <a:pt x="9090" y="3499"/>
                    </a:cubicBezTo>
                    <a:cubicBezTo>
                      <a:pt x="9089" y="3505"/>
                      <a:pt x="9089" y="3512"/>
                      <a:pt x="9088" y="3518"/>
                    </a:cubicBezTo>
                    <a:lnTo>
                      <a:pt x="9085" y="3530"/>
                    </a:lnTo>
                    <a:cubicBezTo>
                      <a:pt x="9083" y="3538"/>
                      <a:pt x="9082" y="3547"/>
                      <a:pt x="9080" y="3555"/>
                    </a:cubicBezTo>
                    <a:lnTo>
                      <a:pt x="9080" y="3583"/>
                    </a:lnTo>
                    <a:cubicBezTo>
                      <a:pt x="9082" y="3589"/>
                      <a:pt x="9083" y="3595"/>
                      <a:pt x="9085" y="3601"/>
                    </a:cubicBezTo>
                    <a:cubicBezTo>
                      <a:pt x="9087" y="3609"/>
                      <a:pt x="9088" y="3618"/>
                      <a:pt x="9090" y="3626"/>
                    </a:cubicBezTo>
                    <a:cubicBezTo>
                      <a:pt x="9093" y="3635"/>
                      <a:pt x="9095" y="3645"/>
                      <a:pt x="9098" y="3654"/>
                    </a:cubicBezTo>
                    <a:cubicBezTo>
                      <a:pt x="9100" y="3661"/>
                      <a:pt x="9102" y="3669"/>
                      <a:pt x="9104" y="3676"/>
                    </a:cubicBezTo>
                    <a:cubicBezTo>
                      <a:pt x="9106" y="3684"/>
                      <a:pt x="9107" y="3692"/>
                      <a:pt x="9109" y="3700"/>
                    </a:cubicBezTo>
                    <a:cubicBezTo>
                      <a:pt x="9111" y="3706"/>
                      <a:pt x="9112" y="3713"/>
                      <a:pt x="9114" y="3719"/>
                    </a:cubicBezTo>
                    <a:cubicBezTo>
                      <a:pt x="9115" y="3727"/>
                      <a:pt x="9116" y="3736"/>
                      <a:pt x="9117" y="3744"/>
                    </a:cubicBezTo>
                    <a:cubicBezTo>
                      <a:pt x="9119" y="3748"/>
                      <a:pt x="9120" y="3752"/>
                      <a:pt x="9122" y="3756"/>
                    </a:cubicBezTo>
                    <a:lnTo>
                      <a:pt x="9122" y="3765"/>
                    </a:lnTo>
                    <a:cubicBezTo>
                      <a:pt x="9128" y="3770"/>
                      <a:pt x="9134" y="3776"/>
                      <a:pt x="9140" y="3781"/>
                    </a:cubicBezTo>
                    <a:lnTo>
                      <a:pt x="9152" y="3790"/>
                    </a:lnTo>
                    <a:cubicBezTo>
                      <a:pt x="9158" y="3796"/>
                      <a:pt x="9163" y="3803"/>
                      <a:pt x="9169" y="3809"/>
                    </a:cubicBezTo>
                    <a:lnTo>
                      <a:pt x="9184" y="3827"/>
                    </a:lnTo>
                    <a:cubicBezTo>
                      <a:pt x="9190" y="3836"/>
                      <a:pt x="9196" y="3846"/>
                      <a:pt x="9202" y="3855"/>
                    </a:cubicBezTo>
                    <a:cubicBezTo>
                      <a:pt x="9207" y="3863"/>
                      <a:pt x="9212" y="3872"/>
                      <a:pt x="9217" y="3880"/>
                    </a:cubicBezTo>
                    <a:cubicBezTo>
                      <a:pt x="9221" y="3887"/>
                      <a:pt x="9226" y="3895"/>
                      <a:pt x="9230" y="3902"/>
                    </a:cubicBezTo>
                    <a:cubicBezTo>
                      <a:pt x="9234" y="3910"/>
                      <a:pt x="9237" y="3918"/>
                      <a:pt x="9241" y="3926"/>
                    </a:cubicBezTo>
                    <a:cubicBezTo>
                      <a:pt x="9244" y="3937"/>
                      <a:pt x="9246" y="3949"/>
                      <a:pt x="9249" y="3960"/>
                    </a:cubicBezTo>
                    <a:cubicBezTo>
                      <a:pt x="9251" y="3969"/>
                      <a:pt x="9252" y="3979"/>
                      <a:pt x="9254" y="3988"/>
                    </a:cubicBezTo>
                    <a:cubicBezTo>
                      <a:pt x="9255" y="4000"/>
                      <a:pt x="9255" y="4013"/>
                      <a:pt x="9256" y="4025"/>
                    </a:cubicBezTo>
                    <a:cubicBezTo>
                      <a:pt x="9257" y="4030"/>
                      <a:pt x="9258" y="4036"/>
                      <a:pt x="9259" y="4041"/>
                    </a:cubicBezTo>
                    <a:cubicBezTo>
                      <a:pt x="9260" y="4048"/>
                      <a:pt x="9260" y="4056"/>
                      <a:pt x="9261" y="4063"/>
                    </a:cubicBezTo>
                    <a:cubicBezTo>
                      <a:pt x="9263" y="4069"/>
                      <a:pt x="9264" y="4075"/>
                      <a:pt x="9266" y="4081"/>
                    </a:cubicBezTo>
                    <a:cubicBezTo>
                      <a:pt x="9269" y="4087"/>
                      <a:pt x="9273" y="4094"/>
                      <a:pt x="9276" y="4100"/>
                    </a:cubicBezTo>
                    <a:cubicBezTo>
                      <a:pt x="9280" y="4103"/>
                      <a:pt x="9283" y="4106"/>
                      <a:pt x="9287" y="4109"/>
                    </a:cubicBezTo>
                    <a:lnTo>
                      <a:pt x="9302" y="4118"/>
                    </a:lnTo>
                    <a:cubicBezTo>
                      <a:pt x="9307" y="4121"/>
                      <a:pt x="9311" y="4124"/>
                      <a:pt x="9316" y="4127"/>
                    </a:cubicBezTo>
                    <a:cubicBezTo>
                      <a:pt x="9321" y="4132"/>
                      <a:pt x="9326" y="4138"/>
                      <a:pt x="9331" y="4143"/>
                    </a:cubicBezTo>
                    <a:lnTo>
                      <a:pt x="9349" y="4158"/>
                    </a:lnTo>
                    <a:cubicBezTo>
                      <a:pt x="9351" y="4162"/>
                      <a:pt x="9353" y="4167"/>
                      <a:pt x="9355" y="4171"/>
                    </a:cubicBezTo>
                    <a:cubicBezTo>
                      <a:pt x="9357" y="4179"/>
                      <a:pt x="9358" y="4188"/>
                      <a:pt x="9360" y="4196"/>
                    </a:cubicBezTo>
                    <a:cubicBezTo>
                      <a:pt x="9362" y="4203"/>
                      <a:pt x="9363" y="4210"/>
                      <a:pt x="9365" y="4217"/>
                    </a:cubicBezTo>
                    <a:cubicBezTo>
                      <a:pt x="9366" y="4222"/>
                      <a:pt x="9368" y="4228"/>
                      <a:pt x="9369" y="4233"/>
                    </a:cubicBezTo>
                    <a:cubicBezTo>
                      <a:pt x="9368" y="4239"/>
                      <a:pt x="9366" y="4245"/>
                      <a:pt x="9365" y="4251"/>
                    </a:cubicBezTo>
                    <a:cubicBezTo>
                      <a:pt x="9363" y="4254"/>
                      <a:pt x="9361" y="4258"/>
                      <a:pt x="9359" y="4261"/>
                    </a:cubicBezTo>
                    <a:cubicBezTo>
                      <a:pt x="9352" y="4267"/>
                      <a:pt x="9346" y="4273"/>
                      <a:pt x="9339" y="4279"/>
                    </a:cubicBezTo>
                    <a:cubicBezTo>
                      <a:pt x="9335" y="4284"/>
                      <a:pt x="9330" y="4290"/>
                      <a:pt x="9326" y="4295"/>
                    </a:cubicBezTo>
                    <a:lnTo>
                      <a:pt x="9313" y="4295"/>
                    </a:lnTo>
                    <a:cubicBezTo>
                      <a:pt x="9311" y="4293"/>
                      <a:pt x="9309" y="4290"/>
                      <a:pt x="9307" y="4288"/>
                    </a:cubicBezTo>
                    <a:lnTo>
                      <a:pt x="9298" y="4279"/>
                    </a:lnTo>
                    <a:cubicBezTo>
                      <a:pt x="9283" y="4288"/>
                      <a:pt x="9269" y="4298"/>
                      <a:pt x="9254" y="4307"/>
                    </a:cubicBezTo>
                    <a:cubicBezTo>
                      <a:pt x="9253" y="4318"/>
                      <a:pt x="9252" y="4330"/>
                      <a:pt x="9251" y="4341"/>
                    </a:cubicBezTo>
                    <a:lnTo>
                      <a:pt x="9251" y="4387"/>
                    </a:lnTo>
                    <a:lnTo>
                      <a:pt x="9251" y="4421"/>
                    </a:lnTo>
                    <a:lnTo>
                      <a:pt x="9251" y="4452"/>
                    </a:lnTo>
                    <a:lnTo>
                      <a:pt x="9251" y="4477"/>
                    </a:lnTo>
                    <a:lnTo>
                      <a:pt x="9251" y="4502"/>
                    </a:lnTo>
                    <a:lnTo>
                      <a:pt x="9251" y="4524"/>
                    </a:lnTo>
                    <a:lnTo>
                      <a:pt x="9251" y="4542"/>
                    </a:lnTo>
                    <a:cubicBezTo>
                      <a:pt x="9250" y="4545"/>
                      <a:pt x="9250" y="4548"/>
                      <a:pt x="9249" y="4551"/>
                    </a:cubicBezTo>
                    <a:cubicBezTo>
                      <a:pt x="9248" y="4554"/>
                      <a:pt x="9247" y="4558"/>
                      <a:pt x="9246" y="4561"/>
                    </a:cubicBezTo>
                    <a:cubicBezTo>
                      <a:pt x="9250" y="4578"/>
                      <a:pt x="9255" y="4596"/>
                      <a:pt x="9259" y="4613"/>
                    </a:cubicBezTo>
                    <a:cubicBezTo>
                      <a:pt x="9263" y="4629"/>
                      <a:pt x="9267" y="4644"/>
                      <a:pt x="9271" y="4660"/>
                    </a:cubicBezTo>
                    <a:cubicBezTo>
                      <a:pt x="9273" y="4670"/>
                      <a:pt x="9274" y="4681"/>
                      <a:pt x="9276" y="4691"/>
                    </a:cubicBezTo>
                    <a:cubicBezTo>
                      <a:pt x="9277" y="4692"/>
                      <a:pt x="9279" y="4693"/>
                      <a:pt x="9280" y="4694"/>
                    </a:cubicBezTo>
                    <a:lnTo>
                      <a:pt x="9556" y="4629"/>
                    </a:lnTo>
                    <a:lnTo>
                      <a:pt x="9559" y="4638"/>
                    </a:lnTo>
                    <a:cubicBezTo>
                      <a:pt x="9561" y="4651"/>
                      <a:pt x="9562" y="4665"/>
                      <a:pt x="9564" y="4678"/>
                    </a:cubicBezTo>
                    <a:cubicBezTo>
                      <a:pt x="9566" y="4691"/>
                      <a:pt x="9567" y="4705"/>
                      <a:pt x="9569" y="4718"/>
                    </a:cubicBezTo>
                    <a:cubicBezTo>
                      <a:pt x="9575" y="4752"/>
                      <a:pt x="9581" y="4787"/>
                      <a:pt x="9587" y="4821"/>
                    </a:cubicBezTo>
                    <a:lnTo>
                      <a:pt x="9584" y="4830"/>
                    </a:lnTo>
                    <a:cubicBezTo>
                      <a:pt x="9583" y="4835"/>
                      <a:pt x="9583" y="4840"/>
                      <a:pt x="9582" y="4845"/>
                    </a:cubicBezTo>
                    <a:cubicBezTo>
                      <a:pt x="9581" y="4849"/>
                      <a:pt x="9580" y="4854"/>
                      <a:pt x="9579" y="4858"/>
                    </a:cubicBezTo>
                    <a:lnTo>
                      <a:pt x="9579" y="4873"/>
                    </a:lnTo>
                    <a:cubicBezTo>
                      <a:pt x="9578" y="4877"/>
                      <a:pt x="9578" y="4882"/>
                      <a:pt x="9577" y="4886"/>
                    </a:cubicBezTo>
                    <a:lnTo>
                      <a:pt x="9574" y="4895"/>
                    </a:lnTo>
                    <a:cubicBezTo>
                      <a:pt x="9574" y="4900"/>
                      <a:pt x="9573" y="4905"/>
                      <a:pt x="9573" y="4910"/>
                    </a:cubicBezTo>
                    <a:cubicBezTo>
                      <a:pt x="9573" y="4921"/>
                      <a:pt x="9574" y="4933"/>
                      <a:pt x="9574" y="4944"/>
                    </a:cubicBezTo>
                    <a:cubicBezTo>
                      <a:pt x="9574" y="4950"/>
                      <a:pt x="9573" y="4957"/>
                      <a:pt x="9573" y="4963"/>
                    </a:cubicBezTo>
                    <a:cubicBezTo>
                      <a:pt x="9572" y="4966"/>
                      <a:pt x="9570" y="4969"/>
                      <a:pt x="9569" y="4972"/>
                    </a:cubicBezTo>
                    <a:cubicBezTo>
                      <a:pt x="9567" y="4975"/>
                      <a:pt x="9566" y="4978"/>
                      <a:pt x="9564" y="4981"/>
                    </a:cubicBezTo>
                    <a:lnTo>
                      <a:pt x="9564" y="5019"/>
                    </a:lnTo>
                    <a:cubicBezTo>
                      <a:pt x="9565" y="5025"/>
                      <a:pt x="9567" y="5031"/>
                      <a:pt x="9568" y="5037"/>
                    </a:cubicBezTo>
                    <a:cubicBezTo>
                      <a:pt x="9568" y="5042"/>
                      <a:pt x="9569" y="5048"/>
                      <a:pt x="9569" y="5053"/>
                    </a:cubicBezTo>
                    <a:cubicBezTo>
                      <a:pt x="9536" y="5137"/>
                      <a:pt x="9503" y="5222"/>
                      <a:pt x="9470" y="5306"/>
                    </a:cubicBezTo>
                    <a:cubicBezTo>
                      <a:pt x="9468" y="5307"/>
                      <a:pt x="9465" y="5308"/>
                      <a:pt x="9463" y="5309"/>
                    </a:cubicBezTo>
                    <a:lnTo>
                      <a:pt x="9455" y="5309"/>
                    </a:lnTo>
                    <a:lnTo>
                      <a:pt x="9435" y="5309"/>
                    </a:lnTo>
                    <a:lnTo>
                      <a:pt x="9413" y="5306"/>
                    </a:lnTo>
                    <a:lnTo>
                      <a:pt x="9396" y="5306"/>
                    </a:lnTo>
                    <a:lnTo>
                      <a:pt x="9375" y="5300"/>
                    </a:lnTo>
                    <a:cubicBezTo>
                      <a:pt x="9370" y="5297"/>
                      <a:pt x="9364" y="5294"/>
                      <a:pt x="9359" y="5291"/>
                    </a:cubicBezTo>
                    <a:cubicBezTo>
                      <a:pt x="9352" y="5288"/>
                      <a:pt x="9346" y="5285"/>
                      <a:pt x="9339" y="5282"/>
                    </a:cubicBezTo>
                    <a:cubicBezTo>
                      <a:pt x="9336" y="5285"/>
                      <a:pt x="9334" y="5288"/>
                      <a:pt x="9331" y="5291"/>
                    </a:cubicBezTo>
                    <a:cubicBezTo>
                      <a:pt x="9323" y="5299"/>
                      <a:pt x="9315" y="5308"/>
                      <a:pt x="9307" y="5316"/>
                    </a:cubicBezTo>
                    <a:close/>
                  </a:path>
                </a:pathLst>
              </a:custGeom>
              <a:solidFill>
                <a:srgbClr val="FFCCFF"/>
              </a:solidFill>
              <a:ln w="6350">
                <a:solidFill>
                  <a:srgbClr val="F9C61C">
                    <a:lumMod val="50000"/>
                  </a:srgbClr>
                </a:solidFill>
                <a:miter lim="800000"/>
                <a:headEnd/>
                <a:tailEnd/>
              </a:ln>
            </p:spPr>
            <p:txBody>
              <a:bodyPr anchor="ctr"/>
              <a:lstStyle/>
              <a:p>
                <a:pPr algn="ctr">
                  <a:defRPr/>
                </a:pPr>
                <a:endParaRPr lang="ru-RU" sz="738" b="1" kern="0" dirty="0">
                  <a:solidFill>
                    <a:srgbClr val="000000"/>
                  </a:solidFill>
                  <a:latin typeface="Arial Narrow" panose="020B0606020202030204" pitchFamily="34" charset="0"/>
                  <a:cs typeface="Arial" pitchFamily="34" charset="0"/>
                </a:endParaRPr>
              </a:p>
            </p:txBody>
          </p:sp>
          <p:sp>
            <p:nvSpPr>
              <p:cNvPr id="22" name="Freeform 131">
                <a:hlinkClick r:id="rId5" action="ppaction://hlinkpres?slideindex=4&amp;slidetitle=Слайд 4"/>
              </p:cNvPr>
              <p:cNvSpPr>
                <a:spLocks/>
              </p:cNvSpPr>
              <p:nvPr/>
            </p:nvSpPr>
            <p:spPr bwMode="auto">
              <a:xfrm>
                <a:off x="5992943" y="3618264"/>
                <a:ext cx="1897454" cy="1670937"/>
              </a:xfrm>
              <a:custGeom>
                <a:avLst/>
                <a:gdLst>
                  <a:gd name="T0" fmla="*/ 0 w 3610"/>
                  <a:gd name="T1" fmla="*/ 0 h 3088"/>
                  <a:gd name="T2" fmla="*/ 0 w 3610"/>
                  <a:gd name="T3" fmla="*/ 0 h 3088"/>
                  <a:gd name="T4" fmla="*/ 0 w 3610"/>
                  <a:gd name="T5" fmla="*/ 0 h 3088"/>
                  <a:gd name="T6" fmla="*/ 0 w 3610"/>
                  <a:gd name="T7" fmla="*/ 0 h 3088"/>
                  <a:gd name="T8" fmla="*/ 0 w 3610"/>
                  <a:gd name="T9" fmla="*/ 0 h 3088"/>
                  <a:gd name="T10" fmla="*/ 0 w 3610"/>
                  <a:gd name="T11" fmla="*/ 0 h 3088"/>
                  <a:gd name="T12" fmla="*/ 0 w 3610"/>
                  <a:gd name="T13" fmla="*/ 0 h 3088"/>
                  <a:gd name="T14" fmla="*/ 0 w 3610"/>
                  <a:gd name="T15" fmla="*/ 0 h 3088"/>
                  <a:gd name="T16" fmla="*/ 0 w 3610"/>
                  <a:gd name="T17" fmla="*/ 0 h 3088"/>
                  <a:gd name="T18" fmla="*/ 0 w 3610"/>
                  <a:gd name="T19" fmla="*/ 0 h 3088"/>
                  <a:gd name="T20" fmla="*/ 0 w 3610"/>
                  <a:gd name="T21" fmla="*/ 0 h 3088"/>
                  <a:gd name="T22" fmla="*/ 0 w 3610"/>
                  <a:gd name="T23" fmla="*/ 0 h 3088"/>
                  <a:gd name="T24" fmla="*/ 0 w 3610"/>
                  <a:gd name="T25" fmla="*/ 0 h 3088"/>
                  <a:gd name="T26" fmla="*/ 0 w 3610"/>
                  <a:gd name="T27" fmla="*/ 0 h 3088"/>
                  <a:gd name="T28" fmla="*/ 0 w 3610"/>
                  <a:gd name="T29" fmla="*/ 0 h 3088"/>
                  <a:gd name="T30" fmla="*/ 0 w 3610"/>
                  <a:gd name="T31" fmla="*/ 0 h 3088"/>
                  <a:gd name="T32" fmla="*/ 0 w 3610"/>
                  <a:gd name="T33" fmla="*/ 0 h 3088"/>
                  <a:gd name="T34" fmla="*/ 0 w 3610"/>
                  <a:gd name="T35" fmla="*/ 0 h 3088"/>
                  <a:gd name="T36" fmla="*/ 0 w 3610"/>
                  <a:gd name="T37" fmla="*/ 0 h 3088"/>
                  <a:gd name="T38" fmla="*/ 0 w 3610"/>
                  <a:gd name="T39" fmla="*/ 0 h 3088"/>
                  <a:gd name="T40" fmla="*/ 0 w 3610"/>
                  <a:gd name="T41" fmla="*/ 0 h 3088"/>
                  <a:gd name="T42" fmla="*/ 0 w 3610"/>
                  <a:gd name="T43" fmla="*/ 0 h 3088"/>
                  <a:gd name="T44" fmla="*/ 0 w 3610"/>
                  <a:gd name="T45" fmla="*/ 0 h 3088"/>
                  <a:gd name="T46" fmla="*/ 0 w 3610"/>
                  <a:gd name="T47" fmla="*/ 0 h 3088"/>
                  <a:gd name="T48" fmla="*/ 0 w 3610"/>
                  <a:gd name="T49" fmla="*/ 0 h 3088"/>
                  <a:gd name="T50" fmla="*/ 0 w 3610"/>
                  <a:gd name="T51" fmla="*/ 0 h 3088"/>
                  <a:gd name="T52" fmla="*/ 0 w 3610"/>
                  <a:gd name="T53" fmla="*/ 0 h 3088"/>
                  <a:gd name="T54" fmla="*/ 0 w 3610"/>
                  <a:gd name="T55" fmla="*/ 0 h 3088"/>
                  <a:gd name="T56" fmla="*/ 0 w 3610"/>
                  <a:gd name="T57" fmla="*/ 0 h 3088"/>
                  <a:gd name="T58" fmla="*/ 0 w 3610"/>
                  <a:gd name="T59" fmla="*/ 0 h 3088"/>
                  <a:gd name="T60" fmla="*/ 0 w 3610"/>
                  <a:gd name="T61" fmla="*/ 0 h 3088"/>
                  <a:gd name="T62" fmla="*/ 0 w 3610"/>
                  <a:gd name="T63" fmla="*/ 0 h 3088"/>
                  <a:gd name="T64" fmla="*/ 0 w 3610"/>
                  <a:gd name="T65" fmla="*/ 0 h 3088"/>
                  <a:gd name="T66" fmla="*/ 0 w 3610"/>
                  <a:gd name="T67" fmla="*/ 0 h 3088"/>
                  <a:gd name="T68" fmla="*/ 0 w 3610"/>
                  <a:gd name="T69" fmla="*/ 0 h 3088"/>
                  <a:gd name="T70" fmla="*/ 0 w 3610"/>
                  <a:gd name="T71" fmla="*/ 0 h 3088"/>
                  <a:gd name="T72" fmla="*/ 0 w 3610"/>
                  <a:gd name="T73" fmla="*/ 0 h 3088"/>
                  <a:gd name="T74" fmla="*/ 0 w 3610"/>
                  <a:gd name="T75" fmla="*/ 0 h 3088"/>
                  <a:gd name="T76" fmla="*/ 0 w 3610"/>
                  <a:gd name="T77" fmla="*/ 0 h 3088"/>
                  <a:gd name="T78" fmla="*/ 0 w 3610"/>
                  <a:gd name="T79" fmla="*/ 0 h 3088"/>
                  <a:gd name="T80" fmla="*/ 0 w 3610"/>
                  <a:gd name="T81" fmla="*/ 0 h 3088"/>
                  <a:gd name="T82" fmla="*/ 0 w 3610"/>
                  <a:gd name="T83" fmla="*/ 0 h 3088"/>
                  <a:gd name="T84" fmla="*/ 0 w 3610"/>
                  <a:gd name="T85" fmla="*/ 0 h 3088"/>
                  <a:gd name="T86" fmla="*/ 0 w 3610"/>
                  <a:gd name="T87" fmla="*/ 0 h 3088"/>
                  <a:gd name="T88" fmla="*/ 0 w 3610"/>
                  <a:gd name="T89" fmla="*/ 0 h 3088"/>
                  <a:gd name="T90" fmla="*/ 0 w 3610"/>
                  <a:gd name="T91" fmla="*/ 0 h 3088"/>
                  <a:gd name="T92" fmla="*/ 0 w 3610"/>
                  <a:gd name="T93" fmla="*/ 0 h 3088"/>
                  <a:gd name="T94" fmla="*/ 0 w 3610"/>
                  <a:gd name="T95" fmla="*/ 0 h 3088"/>
                  <a:gd name="T96" fmla="*/ 0 w 3610"/>
                  <a:gd name="T97" fmla="*/ 0 h 3088"/>
                  <a:gd name="T98" fmla="*/ 0 w 3610"/>
                  <a:gd name="T99" fmla="*/ 0 h 3088"/>
                  <a:gd name="T100" fmla="*/ 0 w 3610"/>
                  <a:gd name="T101" fmla="*/ 0 h 3088"/>
                  <a:gd name="T102" fmla="*/ 0 w 3610"/>
                  <a:gd name="T103" fmla="*/ 0 h 3088"/>
                  <a:gd name="T104" fmla="*/ 0 w 3610"/>
                  <a:gd name="T105" fmla="*/ 0 h 3088"/>
                  <a:gd name="T106" fmla="*/ 0 w 3610"/>
                  <a:gd name="T107" fmla="*/ 0 h 3088"/>
                  <a:gd name="T108" fmla="*/ 0 w 3610"/>
                  <a:gd name="T109" fmla="*/ 0 h 3088"/>
                  <a:gd name="T110" fmla="*/ 0 w 3610"/>
                  <a:gd name="T111" fmla="*/ 0 h 3088"/>
                  <a:gd name="T112" fmla="*/ 0 w 3610"/>
                  <a:gd name="T113" fmla="*/ 0 h 3088"/>
                  <a:gd name="T114" fmla="*/ 0 w 3610"/>
                  <a:gd name="T115" fmla="*/ 0 h 3088"/>
                  <a:gd name="T116" fmla="*/ 0 w 3610"/>
                  <a:gd name="T117" fmla="*/ 0 h 3088"/>
                  <a:gd name="T118" fmla="*/ 0 w 3610"/>
                  <a:gd name="T119" fmla="*/ 0 h 3088"/>
                  <a:gd name="T120" fmla="*/ 0 w 3610"/>
                  <a:gd name="T121" fmla="*/ 0 h 3088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3610"/>
                  <a:gd name="T184" fmla="*/ 0 h 3088"/>
                  <a:gd name="T185" fmla="*/ 3610 w 3610"/>
                  <a:gd name="T186" fmla="*/ 3088 h 3088"/>
                  <a:gd name="connsiteX0" fmla="*/ 4324 w 10000"/>
                  <a:gd name="connsiteY0" fmla="*/ 1289 h 10000"/>
                  <a:gd name="connsiteX1" fmla="*/ 4296 w 10000"/>
                  <a:gd name="connsiteY1" fmla="*/ 1305 h 10000"/>
                  <a:gd name="connsiteX2" fmla="*/ 4285 w 10000"/>
                  <a:gd name="connsiteY2" fmla="*/ 1279 h 10000"/>
                  <a:gd name="connsiteX3" fmla="*/ 4244 w 10000"/>
                  <a:gd name="connsiteY3" fmla="*/ 1266 h 10000"/>
                  <a:gd name="connsiteX4" fmla="*/ 4208 w 10000"/>
                  <a:gd name="connsiteY4" fmla="*/ 1286 h 10000"/>
                  <a:gd name="connsiteX5" fmla="*/ 4172 w 10000"/>
                  <a:gd name="connsiteY5" fmla="*/ 1299 h 10000"/>
                  <a:gd name="connsiteX6" fmla="*/ 4150 w 10000"/>
                  <a:gd name="connsiteY6" fmla="*/ 1308 h 10000"/>
                  <a:gd name="connsiteX7" fmla="*/ 4139 w 10000"/>
                  <a:gd name="connsiteY7" fmla="*/ 1315 h 10000"/>
                  <a:gd name="connsiteX8" fmla="*/ 4125 w 10000"/>
                  <a:gd name="connsiteY8" fmla="*/ 1315 h 10000"/>
                  <a:gd name="connsiteX9" fmla="*/ 4119 w 10000"/>
                  <a:gd name="connsiteY9" fmla="*/ 1315 h 10000"/>
                  <a:gd name="connsiteX10" fmla="*/ 4111 w 10000"/>
                  <a:gd name="connsiteY10" fmla="*/ 1308 h 10000"/>
                  <a:gd name="connsiteX11" fmla="*/ 4100 w 10000"/>
                  <a:gd name="connsiteY11" fmla="*/ 1315 h 10000"/>
                  <a:gd name="connsiteX12" fmla="*/ 4075 w 10000"/>
                  <a:gd name="connsiteY12" fmla="*/ 1315 h 10000"/>
                  <a:gd name="connsiteX13" fmla="*/ 4058 w 10000"/>
                  <a:gd name="connsiteY13" fmla="*/ 1318 h 10000"/>
                  <a:gd name="connsiteX14" fmla="*/ 4044 w 10000"/>
                  <a:gd name="connsiteY14" fmla="*/ 1315 h 10000"/>
                  <a:gd name="connsiteX15" fmla="*/ 4042 w 10000"/>
                  <a:gd name="connsiteY15" fmla="*/ 1299 h 10000"/>
                  <a:gd name="connsiteX16" fmla="*/ 4014 w 10000"/>
                  <a:gd name="connsiteY16" fmla="*/ 1308 h 10000"/>
                  <a:gd name="connsiteX17" fmla="*/ 4011 w 10000"/>
                  <a:gd name="connsiteY17" fmla="*/ 1315 h 10000"/>
                  <a:gd name="connsiteX18" fmla="*/ 4011 w 10000"/>
                  <a:gd name="connsiteY18" fmla="*/ 1341 h 10000"/>
                  <a:gd name="connsiteX19" fmla="*/ 4019 w 10000"/>
                  <a:gd name="connsiteY19" fmla="*/ 1341 h 10000"/>
                  <a:gd name="connsiteX20" fmla="*/ 3997 w 10000"/>
                  <a:gd name="connsiteY20" fmla="*/ 1363 h 10000"/>
                  <a:gd name="connsiteX21" fmla="*/ 3986 w 10000"/>
                  <a:gd name="connsiteY21" fmla="*/ 1373 h 10000"/>
                  <a:gd name="connsiteX22" fmla="*/ 3981 w 10000"/>
                  <a:gd name="connsiteY22" fmla="*/ 1389 h 10000"/>
                  <a:gd name="connsiteX23" fmla="*/ 3981 w 10000"/>
                  <a:gd name="connsiteY23" fmla="*/ 1409 h 10000"/>
                  <a:gd name="connsiteX24" fmla="*/ 3981 w 10000"/>
                  <a:gd name="connsiteY24" fmla="*/ 1438 h 10000"/>
                  <a:gd name="connsiteX25" fmla="*/ 3961 w 10000"/>
                  <a:gd name="connsiteY25" fmla="*/ 1441 h 10000"/>
                  <a:gd name="connsiteX26" fmla="*/ 3942 w 10000"/>
                  <a:gd name="connsiteY26" fmla="*/ 1441 h 10000"/>
                  <a:gd name="connsiteX27" fmla="*/ 3914 w 10000"/>
                  <a:gd name="connsiteY27" fmla="*/ 1454 h 10000"/>
                  <a:gd name="connsiteX28" fmla="*/ 3892 w 10000"/>
                  <a:gd name="connsiteY28" fmla="*/ 1467 h 10000"/>
                  <a:gd name="connsiteX29" fmla="*/ 3867 w 10000"/>
                  <a:gd name="connsiteY29" fmla="*/ 1483 h 10000"/>
                  <a:gd name="connsiteX30" fmla="*/ 3845 w 10000"/>
                  <a:gd name="connsiteY30" fmla="*/ 1467 h 10000"/>
                  <a:gd name="connsiteX31" fmla="*/ 3850 w 10000"/>
                  <a:gd name="connsiteY31" fmla="*/ 1457 h 10000"/>
                  <a:gd name="connsiteX32" fmla="*/ 3864 w 10000"/>
                  <a:gd name="connsiteY32" fmla="*/ 1441 h 10000"/>
                  <a:gd name="connsiteX33" fmla="*/ 3859 w 10000"/>
                  <a:gd name="connsiteY33" fmla="*/ 1409 h 10000"/>
                  <a:gd name="connsiteX34" fmla="*/ 3842 w 10000"/>
                  <a:gd name="connsiteY34" fmla="*/ 1383 h 10000"/>
                  <a:gd name="connsiteX35" fmla="*/ 3825 w 10000"/>
                  <a:gd name="connsiteY35" fmla="*/ 1360 h 10000"/>
                  <a:gd name="connsiteX36" fmla="*/ 3809 w 10000"/>
                  <a:gd name="connsiteY36" fmla="*/ 1318 h 10000"/>
                  <a:gd name="connsiteX37" fmla="*/ 3787 w 10000"/>
                  <a:gd name="connsiteY37" fmla="*/ 1289 h 10000"/>
                  <a:gd name="connsiteX38" fmla="*/ 3759 w 10000"/>
                  <a:gd name="connsiteY38" fmla="*/ 1266 h 10000"/>
                  <a:gd name="connsiteX39" fmla="*/ 3740 w 10000"/>
                  <a:gd name="connsiteY39" fmla="*/ 1256 h 10000"/>
                  <a:gd name="connsiteX40" fmla="*/ 3715 w 10000"/>
                  <a:gd name="connsiteY40" fmla="*/ 1250 h 10000"/>
                  <a:gd name="connsiteX41" fmla="*/ 3687 w 10000"/>
                  <a:gd name="connsiteY41" fmla="*/ 1256 h 10000"/>
                  <a:gd name="connsiteX42" fmla="*/ 3681 w 10000"/>
                  <a:gd name="connsiteY42" fmla="*/ 1260 h 10000"/>
                  <a:gd name="connsiteX43" fmla="*/ 3670 w 10000"/>
                  <a:gd name="connsiteY43" fmla="*/ 1295 h 10000"/>
                  <a:gd name="connsiteX44" fmla="*/ 3651 w 10000"/>
                  <a:gd name="connsiteY44" fmla="*/ 1305 h 10000"/>
                  <a:gd name="connsiteX45" fmla="*/ 3640 w 10000"/>
                  <a:gd name="connsiteY45" fmla="*/ 1308 h 10000"/>
                  <a:gd name="connsiteX46" fmla="*/ 3626 w 10000"/>
                  <a:gd name="connsiteY46" fmla="*/ 1308 h 10000"/>
                  <a:gd name="connsiteX47" fmla="*/ 3632 w 10000"/>
                  <a:gd name="connsiteY47" fmla="*/ 1276 h 10000"/>
                  <a:gd name="connsiteX48" fmla="*/ 3609 w 10000"/>
                  <a:gd name="connsiteY48" fmla="*/ 1289 h 10000"/>
                  <a:gd name="connsiteX49" fmla="*/ 3593 w 10000"/>
                  <a:gd name="connsiteY49" fmla="*/ 1286 h 10000"/>
                  <a:gd name="connsiteX50" fmla="*/ 3590 w 10000"/>
                  <a:gd name="connsiteY50" fmla="*/ 1256 h 10000"/>
                  <a:gd name="connsiteX51" fmla="*/ 3584 w 10000"/>
                  <a:gd name="connsiteY51" fmla="*/ 1237 h 10000"/>
                  <a:gd name="connsiteX52" fmla="*/ 3573 w 10000"/>
                  <a:gd name="connsiteY52" fmla="*/ 1237 h 10000"/>
                  <a:gd name="connsiteX53" fmla="*/ 3554 w 10000"/>
                  <a:gd name="connsiteY53" fmla="*/ 1227 h 10000"/>
                  <a:gd name="connsiteX54" fmla="*/ 3546 w 10000"/>
                  <a:gd name="connsiteY54" fmla="*/ 1192 h 10000"/>
                  <a:gd name="connsiteX55" fmla="*/ 3529 w 10000"/>
                  <a:gd name="connsiteY55" fmla="*/ 1176 h 10000"/>
                  <a:gd name="connsiteX56" fmla="*/ 3512 w 10000"/>
                  <a:gd name="connsiteY56" fmla="*/ 1182 h 10000"/>
                  <a:gd name="connsiteX57" fmla="*/ 3485 w 10000"/>
                  <a:gd name="connsiteY57" fmla="*/ 1182 h 10000"/>
                  <a:gd name="connsiteX58" fmla="*/ 3463 w 10000"/>
                  <a:gd name="connsiteY58" fmla="*/ 1176 h 10000"/>
                  <a:gd name="connsiteX59" fmla="*/ 3449 w 10000"/>
                  <a:gd name="connsiteY59" fmla="*/ 1182 h 10000"/>
                  <a:gd name="connsiteX60" fmla="*/ 3432 w 10000"/>
                  <a:gd name="connsiteY60" fmla="*/ 1192 h 10000"/>
                  <a:gd name="connsiteX61" fmla="*/ 3454 w 10000"/>
                  <a:gd name="connsiteY61" fmla="*/ 1205 h 10000"/>
                  <a:gd name="connsiteX62" fmla="*/ 3463 w 10000"/>
                  <a:gd name="connsiteY62" fmla="*/ 1205 h 10000"/>
                  <a:gd name="connsiteX63" fmla="*/ 3488 w 10000"/>
                  <a:gd name="connsiteY63" fmla="*/ 1205 h 10000"/>
                  <a:gd name="connsiteX64" fmla="*/ 3488 w 10000"/>
                  <a:gd name="connsiteY64" fmla="*/ 1218 h 10000"/>
                  <a:gd name="connsiteX65" fmla="*/ 3493 w 10000"/>
                  <a:gd name="connsiteY65" fmla="*/ 1247 h 10000"/>
                  <a:gd name="connsiteX66" fmla="*/ 3512 w 10000"/>
                  <a:gd name="connsiteY66" fmla="*/ 1247 h 10000"/>
                  <a:gd name="connsiteX67" fmla="*/ 3518 w 10000"/>
                  <a:gd name="connsiteY67" fmla="*/ 1250 h 10000"/>
                  <a:gd name="connsiteX68" fmla="*/ 3521 w 10000"/>
                  <a:gd name="connsiteY68" fmla="*/ 1276 h 10000"/>
                  <a:gd name="connsiteX69" fmla="*/ 3543 w 10000"/>
                  <a:gd name="connsiteY69" fmla="*/ 1295 h 10000"/>
                  <a:gd name="connsiteX70" fmla="*/ 3546 w 10000"/>
                  <a:gd name="connsiteY70" fmla="*/ 1305 h 10000"/>
                  <a:gd name="connsiteX71" fmla="*/ 3543 w 10000"/>
                  <a:gd name="connsiteY71" fmla="*/ 1315 h 10000"/>
                  <a:gd name="connsiteX72" fmla="*/ 3543 w 10000"/>
                  <a:gd name="connsiteY72" fmla="*/ 1331 h 10000"/>
                  <a:gd name="connsiteX73" fmla="*/ 3554 w 10000"/>
                  <a:gd name="connsiteY73" fmla="*/ 1324 h 10000"/>
                  <a:gd name="connsiteX74" fmla="*/ 3560 w 10000"/>
                  <a:gd name="connsiteY74" fmla="*/ 1331 h 10000"/>
                  <a:gd name="connsiteX75" fmla="*/ 3582 w 10000"/>
                  <a:gd name="connsiteY75" fmla="*/ 1344 h 10000"/>
                  <a:gd name="connsiteX76" fmla="*/ 3598 w 10000"/>
                  <a:gd name="connsiteY76" fmla="*/ 1380 h 10000"/>
                  <a:gd name="connsiteX77" fmla="*/ 3607 w 10000"/>
                  <a:gd name="connsiteY77" fmla="*/ 1389 h 10000"/>
                  <a:gd name="connsiteX78" fmla="*/ 3623 w 10000"/>
                  <a:gd name="connsiteY78" fmla="*/ 1409 h 10000"/>
                  <a:gd name="connsiteX79" fmla="*/ 3634 w 10000"/>
                  <a:gd name="connsiteY79" fmla="*/ 1438 h 10000"/>
                  <a:gd name="connsiteX80" fmla="*/ 3632 w 10000"/>
                  <a:gd name="connsiteY80" fmla="*/ 1454 h 10000"/>
                  <a:gd name="connsiteX81" fmla="*/ 3618 w 10000"/>
                  <a:gd name="connsiteY81" fmla="*/ 1438 h 10000"/>
                  <a:gd name="connsiteX82" fmla="*/ 3598 w 10000"/>
                  <a:gd name="connsiteY82" fmla="*/ 1428 h 10000"/>
                  <a:gd name="connsiteX83" fmla="*/ 3582 w 10000"/>
                  <a:gd name="connsiteY83" fmla="*/ 1402 h 10000"/>
                  <a:gd name="connsiteX84" fmla="*/ 3562 w 10000"/>
                  <a:gd name="connsiteY84" fmla="*/ 1399 h 10000"/>
                  <a:gd name="connsiteX85" fmla="*/ 3546 w 10000"/>
                  <a:gd name="connsiteY85" fmla="*/ 1383 h 10000"/>
                  <a:gd name="connsiteX86" fmla="*/ 3510 w 10000"/>
                  <a:gd name="connsiteY86" fmla="*/ 1360 h 10000"/>
                  <a:gd name="connsiteX87" fmla="*/ 3485 w 10000"/>
                  <a:gd name="connsiteY87" fmla="*/ 1344 h 10000"/>
                  <a:gd name="connsiteX88" fmla="*/ 3454 w 10000"/>
                  <a:gd name="connsiteY88" fmla="*/ 1334 h 10000"/>
                  <a:gd name="connsiteX89" fmla="*/ 3429 w 10000"/>
                  <a:gd name="connsiteY89" fmla="*/ 1315 h 10000"/>
                  <a:gd name="connsiteX90" fmla="*/ 3416 w 10000"/>
                  <a:gd name="connsiteY90" fmla="*/ 1308 h 10000"/>
                  <a:gd name="connsiteX91" fmla="*/ 3399 w 10000"/>
                  <a:gd name="connsiteY91" fmla="*/ 1305 h 10000"/>
                  <a:gd name="connsiteX92" fmla="*/ 3382 w 10000"/>
                  <a:gd name="connsiteY92" fmla="*/ 1286 h 10000"/>
                  <a:gd name="connsiteX93" fmla="*/ 3380 w 10000"/>
                  <a:gd name="connsiteY93" fmla="*/ 1266 h 10000"/>
                  <a:gd name="connsiteX94" fmla="*/ 3388 w 10000"/>
                  <a:gd name="connsiteY94" fmla="*/ 1256 h 10000"/>
                  <a:gd name="connsiteX95" fmla="*/ 3407 w 10000"/>
                  <a:gd name="connsiteY95" fmla="*/ 1256 h 10000"/>
                  <a:gd name="connsiteX96" fmla="*/ 3396 w 10000"/>
                  <a:gd name="connsiteY96" fmla="*/ 1227 h 10000"/>
                  <a:gd name="connsiteX97" fmla="*/ 3382 w 10000"/>
                  <a:gd name="connsiteY97" fmla="*/ 1227 h 10000"/>
                  <a:gd name="connsiteX98" fmla="*/ 3360 w 10000"/>
                  <a:gd name="connsiteY98" fmla="*/ 1221 h 10000"/>
                  <a:gd name="connsiteX99" fmla="*/ 3349 w 10000"/>
                  <a:gd name="connsiteY99" fmla="*/ 1231 h 10000"/>
                  <a:gd name="connsiteX100" fmla="*/ 3352 w 10000"/>
                  <a:gd name="connsiteY100" fmla="*/ 1247 h 10000"/>
                  <a:gd name="connsiteX101" fmla="*/ 3341 w 10000"/>
                  <a:gd name="connsiteY101" fmla="*/ 1237 h 10000"/>
                  <a:gd name="connsiteX102" fmla="*/ 3335 w 10000"/>
                  <a:gd name="connsiteY102" fmla="*/ 1231 h 10000"/>
                  <a:gd name="connsiteX103" fmla="*/ 3307 w 10000"/>
                  <a:gd name="connsiteY103" fmla="*/ 1227 h 10000"/>
                  <a:gd name="connsiteX104" fmla="*/ 3294 w 10000"/>
                  <a:gd name="connsiteY104" fmla="*/ 1221 h 10000"/>
                  <a:gd name="connsiteX105" fmla="*/ 3271 w 10000"/>
                  <a:gd name="connsiteY105" fmla="*/ 1211 h 10000"/>
                  <a:gd name="connsiteX106" fmla="*/ 3252 w 10000"/>
                  <a:gd name="connsiteY106" fmla="*/ 1195 h 10000"/>
                  <a:gd name="connsiteX107" fmla="*/ 3235 w 10000"/>
                  <a:gd name="connsiteY107" fmla="*/ 1195 h 10000"/>
                  <a:gd name="connsiteX108" fmla="*/ 3235 w 10000"/>
                  <a:gd name="connsiteY108" fmla="*/ 1205 h 10000"/>
                  <a:gd name="connsiteX109" fmla="*/ 3219 w 10000"/>
                  <a:gd name="connsiteY109" fmla="*/ 1231 h 10000"/>
                  <a:gd name="connsiteX110" fmla="*/ 3213 w 10000"/>
                  <a:gd name="connsiteY110" fmla="*/ 1231 h 10000"/>
                  <a:gd name="connsiteX111" fmla="*/ 3183 w 10000"/>
                  <a:gd name="connsiteY111" fmla="*/ 1221 h 10000"/>
                  <a:gd name="connsiteX112" fmla="*/ 3175 w 10000"/>
                  <a:gd name="connsiteY112" fmla="*/ 1227 h 10000"/>
                  <a:gd name="connsiteX113" fmla="*/ 3163 w 10000"/>
                  <a:gd name="connsiteY113" fmla="*/ 1237 h 10000"/>
                  <a:gd name="connsiteX114" fmla="*/ 3158 w 10000"/>
                  <a:gd name="connsiteY114" fmla="*/ 1260 h 10000"/>
                  <a:gd name="connsiteX115" fmla="*/ 3158 w 10000"/>
                  <a:gd name="connsiteY115" fmla="*/ 1276 h 10000"/>
                  <a:gd name="connsiteX116" fmla="*/ 3163 w 10000"/>
                  <a:gd name="connsiteY116" fmla="*/ 1295 h 10000"/>
                  <a:gd name="connsiteX117" fmla="*/ 3166 w 10000"/>
                  <a:gd name="connsiteY117" fmla="*/ 1308 h 10000"/>
                  <a:gd name="connsiteX118" fmla="*/ 3158 w 10000"/>
                  <a:gd name="connsiteY118" fmla="*/ 1315 h 10000"/>
                  <a:gd name="connsiteX119" fmla="*/ 3133 w 10000"/>
                  <a:gd name="connsiteY119" fmla="*/ 1299 h 10000"/>
                  <a:gd name="connsiteX120" fmla="*/ 3114 w 10000"/>
                  <a:gd name="connsiteY120" fmla="*/ 1276 h 10000"/>
                  <a:gd name="connsiteX121" fmla="*/ 3078 w 10000"/>
                  <a:gd name="connsiteY121" fmla="*/ 1240 h 10000"/>
                  <a:gd name="connsiteX122" fmla="*/ 3044 w 10000"/>
                  <a:gd name="connsiteY122" fmla="*/ 1227 h 10000"/>
                  <a:gd name="connsiteX123" fmla="*/ 3033 w 10000"/>
                  <a:gd name="connsiteY123" fmla="*/ 1231 h 10000"/>
                  <a:gd name="connsiteX124" fmla="*/ 3036 w 10000"/>
                  <a:gd name="connsiteY124" fmla="*/ 1256 h 10000"/>
                  <a:gd name="connsiteX125" fmla="*/ 3044 w 10000"/>
                  <a:gd name="connsiteY125" fmla="*/ 1266 h 10000"/>
                  <a:gd name="connsiteX126" fmla="*/ 3044 w 10000"/>
                  <a:gd name="connsiteY126" fmla="*/ 1276 h 10000"/>
                  <a:gd name="connsiteX127" fmla="*/ 3036 w 10000"/>
                  <a:gd name="connsiteY127" fmla="*/ 1276 h 10000"/>
                  <a:gd name="connsiteX128" fmla="*/ 3028 w 10000"/>
                  <a:gd name="connsiteY128" fmla="*/ 1266 h 10000"/>
                  <a:gd name="connsiteX129" fmla="*/ 3025 w 10000"/>
                  <a:gd name="connsiteY129" fmla="*/ 1256 h 10000"/>
                  <a:gd name="connsiteX130" fmla="*/ 3008 w 10000"/>
                  <a:gd name="connsiteY130" fmla="*/ 1205 h 10000"/>
                  <a:gd name="connsiteX131" fmla="*/ 3000 w 10000"/>
                  <a:gd name="connsiteY131" fmla="*/ 1192 h 10000"/>
                  <a:gd name="connsiteX132" fmla="*/ 2994 w 10000"/>
                  <a:gd name="connsiteY132" fmla="*/ 1176 h 10000"/>
                  <a:gd name="connsiteX133" fmla="*/ 2986 w 10000"/>
                  <a:gd name="connsiteY133" fmla="*/ 1182 h 10000"/>
                  <a:gd name="connsiteX134" fmla="*/ 2981 w 10000"/>
                  <a:gd name="connsiteY134" fmla="*/ 1192 h 10000"/>
                  <a:gd name="connsiteX135" fmla="*/ 2970 w 10000"/>
                  <a:gd name="connsiteY135" fmla="*/ 1201 h 10000"/>
                  <a:gd name="connsiteX136" fmla="*/ 2956 w 10000"/>
                  <a:gd name="connsiteY136" fmla="*/ 1218 h 10000"/>
                  <a:gd name="connsiteX137" fmla="*/ 2939 w 10000"/>
                  <a:gd name="connsiteY137" fmla="*/ 1240 h 10000"/>
                  <a:gd name="connsiteX138" fmla="*/ 2928 w 10000"/>
                  <a:gd name="connsiteY138" fmla="*/ 1247 h 10000"/>
                  <a:gd name="connsiteX139" fmla="*/ 2922 w 10000"/>
                  <a:gd name="connsiteY139" fmla="*/ 1250 h 10000"/>
                  <a:gd name="connsiteX140" fmla="*/ 2911 w 10000"/>
                  <a:gd name="connsiteY140" fmla="*/ 1250 h 10000"/>
                  <a:gd name="connsiteX141" fmla="*/ 2884 w 10000"/>
                  <a:gd name="connsiteY141" fmla="*/ 1247 h 10000"/>
                  <a:gd name="connsiteX142" fmla="*/ 2864 w 10000"/>
                  <a:gd name="connsiteY142" fmla="*/ 1237 h 10000"/>
                  <a:gd name="connsiteX143" fmla="*/ 2848 w 10000"/>
                  <a:gd name="connsiteY143" fmla="*/ 1231 h 10000"/>
                  <a:gd name="connsiteX144" fmla="*/ 2834 w 10000"/>
                  <a:gd name="connsiteY144" fmla="*/ 1227 h 10000"/>
                  <a:gd name="connsiteX145" fmla="*/ 2831 w 10000"/>
                  <a:gd name="connsiteY145" fmla="*/ 1227 h 10000"/>
                  <a:gd name="connsiteX146" fmla="*/ 2831 w 10000"/>
                  <a:gd name="connsiteY146" fmla="*/ 1221 h 10000"/>
                  <a:gd name="connsiteX147" fmla="*/ 2825 w 10000"/>
                  <a:gd name="connsiteY147" fmla="*/ 1205 h 10000"/>
                  <a:gd name="connsiteX148" fmla="*/ 2823 w 10000"/>
                  <a:gd name="connsiteY148" fmla="*/ 1192 h 10000"/>
                  <a:gd name="connsiteX149" fmla="*/ 2817 w 10000"/>
                  <a:gd name="connsiteY149" fmla="*/ 1182 h 10000"/>
                  <a:gd name="connsiteX150" fmla="*/ 2814 w 10000"/>
                  <a:gd name="connsiteY150" fmla="*/ 1176 h 10000"/>
                  <a:gd name="connsiteX151" fmla="*/ 2792 w 10000"/>
                  <a:gd name="connsiteY151" fmla="*/ 1172 h 10000"/>
                  <a:gd name="connsiteX152" fmla="*/ 2759 w 10000"/>
                  <a:gd name="connsiteY152" fmla="*/ 1156 h 10000"/>
                  <a:gd name="connsiteX153" fmla="*/ 2734 w 10000"/>
                  <a:gd name="connsiteY153" fmla="*/ 1143 h 10000"/>
                  <a:gd name="connsiteX154" fmla="*/ 2695 w 10000"/>
                  <a:gd name="connsiteY154" fmla="*/ 1124 h 10000"/>
                  <a:gd name="connsiteX155" fmla="*/ 2670 w 10000"/>
                  <a:gd name="connsiteY155" fmla="*/ 1108 h 10000"/>
                  <a:gd name="connsiteX156" fmla="*/ 2645 w 10000"/>
                  <a:gd name="connsiteY156" fmla="*/ 1091 h 10000"/>
                  <a:gd name="connsiteX157" fmla="*/ 2618 w 10000"/>
                  <a:gd name="connsiteY157" fmla="*/ 1088 h 10000"/>
                  <a:gd name="connsiteX158" fmla="*/ 2576 w 10000"/>
                  <a:gd name="connsiteY158" fmla="*/ 1088 h 10000"/>
                  <a:gd name="connsiteX159" fmla="*/ 2551 w 10000"/>
                  <a:gd name="connsiteY159" fmla="*/ 1091 h 10000"/>
                  <a:gd name="connsiteX160" fmla="*/ 2521 w 10000"/>
                  <a:gd name="connsiteY160" fmla="*/ 1098 h 10000"/>
                  <a:gd name="connsiteX161" fmla="*/ 2493 w 10000"/>
                  <a:gd name="connsiteY161" fmla="*/ 1104 h 10000"/>
                  <a:gd name="connsiteX162" fmla="*/ 2468 w 10000"/>
                  <a:gd name="connsiteY162" fmla="*/ 1108 h 10000"/>
                  <a:gd name="connsiteX163" fmla="*/ 2404 w 10000"/>
                  <a:gd name="connsiteY163" fmla="*/ 1124 h 10000"/>
                  <a:gd name="connsiteX164" fmla="*/ 2366 w 10000"/>
                  <a:gd name="connsiteY164" fmla="*/ 1133 h 10000"/>
                  <a:gd name="connsiteX165" fmla="*/ 2346 w 10000"/>
                  <a:gd name="connsiteY165" fmla="*/ 1137 h 10000"/>
                  <a:gd name="connsiteX166" fmla="*/ 2294 w 10000"/>
                  <a:gd name="connsiteY166" fmla="*/ 1146 h 10000"/>
                  <a:gd name="connsiteX167" fmla="*/ 2249 w 10000"/>
                  <a:gd name="connsiteY167" fmla="*/ 1156 h 10000"/>
                  <a:gd name="connsiteX168" fmla="*/ 2230 w 10000"/>
                  <a:gd name="connsiteY168" fmla="*/ 1156 h 10000"/>
                  <a:gd name="connsiteX169" fmla="*/ 2222 w 10000"/>
                  <a:gd name="connsiteY169" fmla="*/ 1163 h 10000"/>
                  <a:gd name="connsiteX170" fmla="*/ 2194 w 10000"/>
                  <a:gd name="connsiteY170" fmla="*/ 1163 h 10000"/>
                  <a:gd name="connsiteX171" fmla="*/ 2172 w 10000"/>
                  <a:gd name="connsiteY171" fmla="*/ 1163 h 10000"/>
                  <a:gd name="connsiteX172" fmla="*/ 2147 w 10000"/>
                  <a:gd name="connsiteY172" fmla="*/ 1166 h 10000"/>
                  <a:gd name="connsiteX173" fmla="*/ 2108 w 10000"/>
                  <a:gd name="connsiteY173" fmla="*/ 1166 h 10000"/>
                  <a:gd name="connsiteX174" fmla="*/ 2083 w 10000"/>
                  <a:gd name="connsiteY174" fmla="*/ 1156 h 10000"/>
                  <a:gd name="connsiteX175" fmla="*/ 2042 w 10000"/>
                  <a:gd name="connsiteY175" fmla="*/ 1143 h 10000"/>
                  <a:gd name="connsiteX176" fmla="*/ 2011 w 10000"/>
                  <a:gd name="connsiteY176" fmla="*/ 1143 h 10000"/>
                  <a:gd name="connsiteX177" fmla="*/ 1994 w 10000"/>
                  <a:gd name="connsiteY177" fmla="*/ 1146 h 10000"/>
                  <a:gd name="connsiteX178" fmla="*/ 1967 w 10000"/>
                  <a:gd name="connsiteY178" fmla="*/ 1156 h 10000"/>
                  <a:gd name="connsiteX179" fmla="*/ 1903 w 10000"/>
                  <a:gd name="connsiteY179" fmla="*/ 1176 h 10000"/>
                  <a:gd name="connsiteX180" fmla="*/ 1873 w 10000"/>
                  <a:gd name="connsiteY180" fmla="*/ 1182 h 10000"/>
                  <a:gd name="connsiteX181" fmla="*/ 1850 w 10000"/>
                  <a:gd name="connsiteY181" fmla="*/ 1185 h 10000"/>
                  <a:gd name="connsiteX182" fmla="*/ 1842 w 10000"/>
                  <a:gd name="connsiteY182" fmla="*/ 1192 h 10000"/>
                  <a:gd name="connsiteX183" fmla="*/ 1823 w 10000"/>
                  <a:gd name="connsiteY183" fmla="*/ 1195 h 10000"/>
                  <a:gd name="connsiteX184" fmla="*/ 1814 w 10000"/>
                  <a:gd name="connsiteY184" fmla="*/ 1201 h 10000"/>
                  <a:gd name="connsiteX185" fmla="*/ 1792 w 10000"/>
                  <a:gd name="connsiteY185" fmla="*/ 1218 h 10000"/>
                  <a:gd name="connsiteX186" fmla="*/ 1767 w 10000"/>
                  <a:gd name="connsiteY186" fmla="*/ 1231 h 10000"/>
                  <a:gd name="connsiteX187" fmla="*/ 1717 w 10000"/>
                  <a:gd name="connsiteY187" fmla="*/ 1266 h 10000"/>
                  <a:gd name="connsiteX188" fmla="*/ 1695 w 10000"/>
                  <a:gd name="connsiteY188" fmla="*/ 1279 h 10000"/>
                  <a:gd name="connsiteX189" fmla="*/ 1654 w 10000"/>
                  <a:gd name="connsiteY189" fmla="*/ 1308 h 10000"/>
                  <a:gd name="connsiteX190" fmla="*/ 1620 w 10000"/>
                  <a:gd name="connsiteY190" fmla="*/ 1334 h 10000"/>
                  <a:gd name="connsiteX191" fmla="*/ 1590 w 10000"/>
                  <a:gd name="connsiteY191" fmla="*/ 1360 h 10000"/>
                  <a:gd name="connsiteX192" fmla="*/ 1565 w 10000"/>
                  <a:gd name="connsiteY192" fmla="*/ 1380 h 10000"/>
                  <a:gd name="connsiteX193" fmla="*/ 1532 w 10000"/>
                  <a:gd name="connsiteY193" fmla="*/ 1402 h 10000"/>
                  <a:gd name="connsiteX194" fmla="*/ 1501 w 10000"/>
                  <a:gd name="connsiteY194" fmla="*/ 1418 h 10000"/>
                  <a:gd name="connsiteX195" fmla="*/ 1460 w 10000"/>
                  <a:gd name="connsiteY195" fmla="*/ 1438 h 10000"/>
                  <a:gd name="connsiteX196" fmla="*/ 1435 w 10000"/>
                  <a:gd name="connsiteY196" fmla="*/ 1454 h 10000"/>
                  <a:gd name="connsiteX197" fmla="*/ 1421 w 10000"/>
                  <a:gd name="connsiteY197" fmla="*/ 1464 h 10000"/>
                  <a:gd name="connsiteX198" fmla="*/ 1380 w 10000"/>
                  <a:gd name="connsiteY198" fmla="*/ 1473 h 10000"/>
                  <a:gd name="connsiteX199" fmla="*/ 1324 w 10000"/>
                  <a:gd name="connsiteY199" fmla="*/ 1477 h 10000"/>
                  <a:gd name="connsiteX200" fmla="*/ 1274 w 10000"/>
                  <a:gd name="connsiteY200" fmla="*/ 1483 h 10000"/>
                  <a:gd name="connsiteX201" fmla="*/ 1244 w 10000"/>
                  <a:gd name="connsiteY201" fmla="*/ 1486 h 10000"/>
                  <a:gd name="connsiteX202" fmla="*/ 1233 w 10000"/>
                  <a:gd name="connsiteY202" fmla="*/ 1486 h 10000"/>
                  <a:gd name="connsiteX203" fmla="*/ 1197 w 10000"/>
                  <a:gd name="connsiteY203" fmla="*/ 1493 h 10000"/>
                  <a:gd name="connsiteX204" fmla="*/ 1180 w 10000"/>
                  <a:gd name="connsiteY204" fmla="*/ 1496 h 10000"/>
                  <a:gd name="connsiteX205" fmla="*/ 1169 w 10000"/>
                  <a:gd name="connsiteY205" fmla="*/ 1496 h 10000"/>
                  <a:gd name="connsiteX206" fmla="*/ 1161 w 10000"/>
                  <a:gd name="connsiteY206" fmla="*/ 1503 h 10000"/>
                  <a:gd name="connsiteX207" fmla="*/ 1155 w 10000"/>
                  <a:gd name="connsiteY207" fmla="*/ 1503 h 10000"/>
                  <a:gd name="connsiteX208" fmla="*/ 501 w 10000"/>
                  <a:gd name="connsiteY208" fmla="*/ 2277 h 10000"/>
                  <a:gd name="connsiteX209" fmla="*/ 396 w 10000"/>
                  <a:gd name="connsiteY209" fmla="*/ 2532 h 10000"/>
                  <a:gd name="connsiteX210" fmla="*/ 324 w 10000"/>
                  <a:gd name="connsiteY210" fmla="*/ 2759 h 10000"/>
                  <a:gd name="connsiteX211" fmla="*/ 274 w 10000"/>
                  <a:gd name="connsiteY211" fmla="*/ 2866 h 10000"/>
                  <a:gd name="connsiteX212" fmla="*/ 202 w 10000"/>
                  <a:gd name="connsiteY212" fmla="*/ 3008 h 10000"/>
                  <a:gd name="connsiteX213" fmla="*/ 211 w 10000"/>
                  <a:gd name="connsiteY213" fmla="*/ 3177 h 10000"/>
                  <a:gd name="connsiteX214" fmla="*/ 235 w 10000"/>
                  <a:gd name="connsiteY214" fmla="*/ 3368 h 10000"/>
                  <a:gd name="connsiteX215" fmla="*/ 266 w 10000"/>
                  <a:gd name="connsiteY215" fmla="*/ 3595 h 10000"/>
                  <a:gd name="connsiteX216" fmla="*/ 299 w 10000"/>
                  <a:gd name="connsiteY216" fmla="*/ 3831 h 10000"/>
                  <a:gd name="connsiteX217" fmla="*/ 305 w 10000"/>
                  <a:gd name="connsiteY217" fmla="*/ 3863 h 10000"/>
                  <a:gd name="connsiteX218" fmla="*/ 341 w 10000"/>
                  <a:gd name="connsiteY218" fmla="*/ 3941 h 10000"/>
                  <a:gd name="connsiteX219" fmla="*/ 186 w 10000"/>
                  <a:gd name="connsiteY219" fmla="*/ 3935 h 10000"/>
                  <a:gd name="connsiteX220" fmla="*/ 30 w 10000"/>
                  <a:gd name="connsiteY220" fmla="*/ 3925 h 10000"/>
                  <a:gd name="connsiteX221" fmla="*/ 0 w 10000"/>
                  <a:gd name="connsiteY221" fmla="*/ 4054 h 10000"/>
                  <a:gd name="connsiteX222" fmla="*/ 14 w 10000"/>
                  <a:gd name="connsiteY222" fmla="*/ 4152 h 10000"/>
                  <a:gd name="connsiteX223" fmla="*/ 22 w 10000"/>
                  <a:gd name="connsiteY223" fmla="*/ 4242 h 10000"/>
                  <a:gd name="connsiteX224" fmla="*/ 30 w 10000"/>
                  <a:gd name="connsiteY224" fmla="*/ 4291 h 10000"/>
                  <a:gd name="connsiteX225" fmla="*/ 102 w 10000"/>
                  <a:gd name="connsiteY225" fmla="*/ 4271 h 10000"/>
                  <a:gd name="connsiteX226" fmla="*/ 155 w 10000"/>
                  <a:gd name="connsiteY226" fmla="*/ 4262 h 10000"/>
                  <a:gd name="connsiteX227" fmla="*/ 410 w 10000"/>
                  <a:gd name="connsiteY227" fmla="*/ 4255 h 10000"/>
                  <a:gd name="connsiteX228" fmla="*/ 418 w 10000"/>
                  <a:gd name="connsiteY228" fmla="*/ 4385 h 10000"/>
                  <a:gd name="connsiteX229" fmla="*/ 429 w 10000"/>
                  <a:gd name="connsiteY229" fmla="*/ 4543 h 10000"/>
                  <a:gd name="connsiteX230" fmla="*/ 443 w 10000"/>
                  <a:gd name="connsiteY230" fmla="*/ 4585 h 10000"/>
                  <a:gd name="connsiteX231" fmla="*/ 465 w 10000"/>
                  <a:gd name="connsiteY231" fmla="*/ 4611 h 10000"/>
                  <a:gd name="connsiteX232" fmla="*/ 468 w 10000"/>
                  <a:gd name="connsiteY232" fmla="*/ 4621 h 10000"/>
                  <a:gd name="connsiteX233" fmla="*/ 474 w 10000"/>
                  <a:gd name="connsiteY233" fmla="*/ 4679 h 10000"/>
                  <a:gd name="connsiteX234" fmla="*/ 554 w 10000"/>
                  <a:gd name="connsiteY234" fmla="*/ 4738 h 10000"/>
                  <a:gd name="connsiteX235" fmla="*/ 637 w 10000"/>
                  <a:gd name="connsiteY235" fmla="*/ 4809 h 10000"/>
                  <a:gd name="connsiteX236" fmla="*/ 704 w 10000"/>
                  <a:gd name="connsiteY236" fmla="*/ 4851 h 10000"/>
                  <a:gd name="connsiteX237" fmla="*/ 740 w 10000"/>
                  <a:gd name="connsiteY237" fmla="*/ 4893 h 10000"/>
                  <a:gd name="connsiteX238" fmla="*/ 756 w 10000"/>
                  <a:gd name="connsiteY238" fmla="*/ 4896 h 10000"/>
                  <a:gd name="connsiteX239" fmla="*/ 767 w 10000"/>
                  <a:gd name="connsiteY239" fmla="*/ 4880 h 10000"/>
                  <a:gd name="connsiteX240" fmla="*/ 806 w 10000"/>
                  <a:gd name="connsiteY240" fmla="*/ 4945 h 10000"/>
                  <a:gd name="connsiteX241" fmla="*/ 886 w 10000"/>
                  <a:gd name="connsiteY241" fmla="*/ 5078 h 10000"/>
                  <a:gd name="connsiteX242" fmla="*/ 911 w 10000"/>
                  <a:gd name="connsiteY242" fmla="*/ 5130 h 10000"/>
                  <a:gd name="connsiteX243" fmla="*/ 920 w 10000"/>
                  <a:gd name="connsiteY243" fmla="*/ 5191 h 10000"/>
                  <a:gd name="connsiteX244" fmla="*/ 920 w 10000"/>
                  <a:gd name="connsiteY244" fmla="*/ 5220 h 10000"/>
                  <a:gd name="connsiteX245" fmla="*/ 911 w 10000"/>
                  <a:gd name="connsiteY245" fmla="*/ 5314 h 10000"/>
                  <a:gd name="connsiteX246" fmla="*/ 898 w 10000"/>
                  <a:gd name="connsiteY246" fmla="*/ 5369 h 10000"/>
                  <a:gd name="connsiteX247" fmla="*/ 895 w 10000"/>
                  <a:gd name="connsiteY247" fmla="*/ 5385 h 10000"/>
                  <a:gd name="connsiteX248" fmla="*/ 895 w 10000"/>
                  <a:gd name="connsiteY248" fmla="*/ 5405 h 10000"/>
                  <a:gd name="connsiteX249" fmla="*/ 898 w 10000"/>
                  <a:gd name="connsiteY249" fmla="*/ 5434 h 10000"/>
                  <a:gd name="connsiteX250" fmla="*/ 911 w 10000"/>
                  <a:gd name="connsiteY250" fmla="*/ 5463 h 10000"/>
                  <a:gd name="connsiteX251" fmla="*/ 920 w 10000"/>
                  <a:gd name="connsiteY251" fmla="*/ 5492 h 10000"/>
                  <a:gd name="connsiteX252" fmla="*/ 934 w 10000"/>
                  <a:gd name="connsiteY252" fmla="*/ 5518 h 10000"/>
                  <a:gd name="connsiteX253" fmla="*/ 1169 w 10000"/>
                  <a:gd name="connsiteY253" fmla="*/ 5738 h 10000"/>
                  <a:gd name="connsiteX254" fmla="*/ 1188 w 10000"/>
                  <a:gd name="connsiteY254" fmla="*/ 5755 h 10000"/>
                  <a:gd name="connsiteX255" fmla="*/ 1216 w 10000"/>
                  <a:gd name="connsiteY255" fmla="*/ 5758 h 10000"/>
                  <a:gd name="connsiteX256" fmla="*/ 1313 w 10000"/>
                  <a:gd name="connsiteY256" fmla="*/ 5774 h 10000"/>
                  <a:gd name="connsiteX257" fmla="*/ 1349 w 10000"/>
                  <a:gd name="connsiteY257" fmla="*/ 5787 h 10000"/>
                  <a:gd name="connsiteX258" fmla="*/ 1393 w 10000"/>
                  <a:gd name="connsiteY258" fmla="*/ 5793 h 10000"/>
                  <a:gd name="connsiteX259" fmla="*/ 1393 w 10000"/>
                  <a:gd name="connsiteY259" fmla="*/ 5797 h 10000"/>
                  <a:gd name="connsiteX260" fmla="*/ 1421 w 10000"/>
                  <a:gd name="connsiteY260" fmla="*/ 5810 h 10000"/>
                  <a:gd name="connsiteX261" fmla="*/ 1446 w 10000"/>
                  <a:gd name="connsiteY261" fmla="*/ 5829 h 10000"/>
                  <a:gd name="connsiteX262" fmla="*/ 1460 w 10000"/>
                  <a:gd name="connsiteY262" fmla="*/ 5842 h 10000"/>
                  <a:gd name="connsiteX263" fmla="*/ 1476 w 10000"/>
                  <a:gd name="connsiteY263" fmla="*/ 5848 h 10000"/>
                  <a:gd name="connsiteX264" fmla="*/ 1501 w 10000"/>
                  <a:gd name="connsiteY264" fmla="*/ 5852 h 10000"/>
                  <a:gd name="connsiteX265" fmla="*/ 1532 w 10000"/>
                  <a:gd name="connsiteY265" fmla="*/ 5887 h 10000"/>
                  <a:gd name="connsiteX266" fmla="*/ 1565 w 10000"/>
                  <a:gd name="connsiteY266" fmla="*/ 5942 h 10000"/>
                  <a:gd name="connsiteX267" fmla="*/ 1587 w 10000"/>
                  <a:gd name="connsiteY267" fmla="*/ 5972 h 10000"/>
                  <a:gd name="connsiteX268" fmla="*/ 1612 w 10000"/>
                  <a:gd name="connsiteY268" fmla="*/ 5955 h 10000"/>
                  <a:gd name="connsiteX269" fmla="*/ 1679 w 10000"/>
                  <a:gd name="connsiteY269" fmla="*/ 6049 h 10000"/>
                  <a:gd name="connsiteX270" fmla="*/ 1720 w 10000"/>
                  <a:gd name="connsiteY270" fmla="*/ 6108 h 10000"/>
                  <a:gd name="connsiteX271" fmla="*/ 1751 w 10000"/>
                  <a:gd name="connsiteY271" fmla="*/ 6133 h 10000"/>
                  <a:gd name="connsiteX272" fmla="*/ 1792 w 10000"/>
                  <a:gd name="connsiteY272" fmla="*/ 6169 h 10000"/>
                  <a:gd name="connsiteX273" fmla="*/ 1801 w 10000"/>
                  <a:gd name="connsiteY273" fmla="*/ 6172 h 10000"/>
                  <a:gd name="connsiteX274" fmla="*/ 1814 w 10000"/>
                  <a:gd name="connsiteY274" fmla="*/ 6286 h 10000"/>
                  <a:gd name="connsiteX275" fmla="*/ 1817 w 10000"/>
                  <a:gd name="connsiteY275" fmla="*/ 6331 h 10000"/>
                  <a:gd name="connsiteX276" fmla="*/ 1809 w 10000"/>
                  <a:gd name="connsiteY276" fmla="*/ 6444 h 10000"/>
                  <a:gd name="connsiteX277" fmla="*/ 1801 w 10000"/>
                  <a:gd name="connsiteY277" fmla="*/ 6499 h 10000"/>
                  <a:gd name="connsiteX278" fmla="*/ 1781 w 10000"/>
                  <a:gd name="connsiteY278" fmla="*/ 6522 h 10000"/>
                  <a:gd name="connsiteX279" fmla="*/ 1773 w 10000"/>
                  <a:gd name="connsiteY279" fmla="*/ 6541 h 10000"/>
                  <a:gd name="connsiteX280" fmla="*/ 1762 w 10000"/>
                  <a:gd name="connsiteY280" fmla="*/ 6571 h 10000"/>
                  <a:gd name="connsiteX281" fmla="*/ 1767 w 10000"/>
                  <a:gd name="connsiteY281" fmla="*/ 6622 h 10000"/>
                  <a:gd name="connsiteX282" fmla="*/ 1767 w 10000"/>
                  <a:gd name="connsiteY282" fmla="*/ 6665 h 10000"/>
                  <a:gd name="connsiteX283" fmla="*/ 1767 w 10000"/>
                  <a:gd name="connsiteY283" fmla="*/ 6694 h 10000"/>
                  <a:gd name="connsiteX284" fmla="*/ 1776 w 10000"/>
                  <a:gd name="connsiteY284" fmla="*/ 6726 h 10000"/>
                  <a:gd name="connsiteX285" fmla="*/ 1776 w 10000"/>
                  <a:gd name="connsiteY285" fmla="*/ 6745 h 10000"/>
                  <a:gd name="connsiteX286" fmla="*/ 1767 w 10000"/>
                  <a:gd name="connsiteY286" fmla="*/ 6765 h 10000"/>
                  <a:gd name="connsiteX287" fmla="*/ 1762 w 10000"/>
                  <a:gd name="connsiteY287" fmla="*/ 6804 h 10000"/>
                  <a:gd name="connsiteX288" fmla="*/ 1753 w 10000"/>
                  <a:gd name="connsiteY288" fmla="*/ 6839 h 10000"/>
                  <a:gd name="connsiteX289" fmla="*/ 1742 w 10000"/>
                  <a:gd name="connsiteY289" fmla="*/ 6849 h 10000"/>
                  <a:gd name="connsiteX290" fmla="*/ 1726 w 10000"/>
                  <a:gd name="connsiteY290" fmla="*/ 6849 h 10000"/>
                  <a:gd name="connsiteX291" fmla="*/ 1712 w 10000"/>
                  <a:gd name="connsiteY291" fmla="*/ 6852 h 10000"/>
                  <a:gd name="connsiteX292" fmla="*/ 1640 w 10000"/>
                  <a:gd name="connsiteY292" fmla="*/ 6953 h 10000"/>
                  <a:gd name="connsiteX293" fmla="*/ 1493 w 10000"/>
                  <a:gd name="connsiteY293" fmla="*/ 7105 h 10000"/>
                  <a:gd name="connsiteX294" fmla="*/ 1490 w 10000"/>
                  <a:gd name="connsiteY294" fmla="*/ 7124 h 10000"/>
                  <a:gd name="connsiteX295" fmla="*/ 1468 w 10000"/>
                  <a:gd name="connsiteY295" fmla="*/ 7137 h 10000"/>
                  <a:gd name="connsiteX296" fmla="*/ 1454 w 10000"/>
                  <a:gd name="connsiteY296" fmla="*/ 7144 h 10000"/>
                  <a:gd name="connsiteX297" fmla="*/ 1452 w 10000"/>
                  <a:gd name="connsiteY297" fmla="*/ 7157 h 10000"/>
                  <a:gd name="connsiteX298" fmla="*/ 1446 w 10000"/>
                  <a:gd name="connsiteY298" fmla="*/ 7199 h 10000"/>
                  <a:gd name="connsiteX299" fmla="*/ 1476 w 10000"/>
                  <a:gd name="connsiteY299" fmla="*/ 7247 h 10000"/>
                  <a:gd name="connsiteX300" fmla="*/ 1501 w 10000"/>
                  <a:gd name="connsiteY300" fmla="*/ 7270 h 10000"/>
                  <a:gd name="connsiteX301" fmla="*/ 1518 w 10000"/>
                  <a:gd name="connsiteY301" fmla="*/ 7286 h 10000"/>
                  <a:gd name="connsiteX302" fmla="*/ 1524 w 10000"/>
                  <a:gd name="connsiteY302" fmla="*/ 7306 h 10000"/>
                  <a:gd name="connsiteX303" fmla="*/ 1540 w 10000"/>
                  <a:gd name="connsiteY303" fmla="*/ 7322 h 10000"/>
                  <a:gd name="connsiteX304" fmla="*/ 1565 w 10000"/>
                  <a:gd name="connsiteY304" fmla="*/ 7325 h 10000"/>
                  <a:gd name="connsiteX305" fmla="*/ 1590 w 10000"/>
                  <a:gd name="connsiteY305" fmla="*/ 7332 h 10000"/>
                  <a:gd name="connsiteX306" fmla="*/ 1615 w 10000"/>
                  <a:gd name="connsiteY306" fmla="*/ 7345 h 10000"/>
                  <a:gd name="connsiteX307" fmla="*/ 1662 w 10000"/>
                  <a:gd name="connsiteY307" fmla="*/ 7370 h 10000"/>
                  <a:gd name="connsiteX308" fmla="*/ 1670 w 10000"/>
                  <a:gd name="connsiteY308" fmla="*/ 7351 h 10000"/>
                  <a:gd name="connsiteX309" fmla="*/ 1726 w 10000"/>
                  <a:gd name="connsiteY309" fmla="*/ 7354 h 10000"/>
                  <a:gd name="connsiteX310" fmla="*/ 1726 w 10000"/>
                  <a:gd name="connsiteY310" fmla="*/ 7400 h 10000"/>
                  <a:gd name="connsiteX311" fmla="*/ 1773 w 10000"/>
                  <a:gd name="connsiteY311" fmla="*/ 7409 h 10000"/>
                  <a:gd name="connsiteX312" fmla="*/ 1806 w 10000"/>
                  <a:gd name="connsiteY312" fmla="*/ 7416 h 10000"/>
                  <a:gd name="connsiteX313" fmla="*/ 1839 w 10000"/>
                  <a:gd name="connsiteY313" fmla="*/ 7403 h 10000"/>
                  <a:gd name="connsiteX314" fmla="*/ 1886 w 10000"/>
                  <a:gd name="connsiteY314" fmla="*/ 7403 h 10000"/>
                  <a:gd name="connsiteX315" fmla="*/ 1898 w 10000"/>
                  <a:gd name="connsiteY315" fmla="*/ 7403 h 10000"/>
                  <a:gd name="connsiteX316" fmla="*/ 1914 w 10000"/>
                  <a:gd name="connsiteY316" fmla="*/ 7494 h 10000"/>
                  <a:gd name="connsiteX317" fmla="*/ 1895 w 10000"/>
                  <a:gd name="connsiteY317" fmla="*/ 7523 h 10000"/>
                  <a:gd name="connsiteX318" fmla="*/ 1825 w 10000"/>
                  <a:gd name="connsiteY318" fmla="*/ 7617 h 10000"/>
                  <a:gd name="connsiteX319" fmla="*/ 1776 w 10000"/>
                  <a:gd name="connsiteY319" fmla="*/ 7691 h 10000"/>
                  <a:gd name="connsiteX320" fmla="*/ 1781 w 10000"/>
                  <a:gd name="connsiteY320" fmla="*/ 7723 h 10000"/>
                  <a:gd name="connsiteX321" fmla="*/ 1767 w 10000"/>
                  <a:gd name="connsiteY321" fmla="*/ 7759 h 10000"/>
                  <a:gd name="connsiteX322" fmla="*/ 1762 w 10000"/>
                  <a:gd name="connsiteY322" fmla="*/ 7817 h 10000"/>
                  <a:gd name="connsiteX323" fmla="*/ 1762 w 10000"/>
                  <a:gd name="connsiteY323" fmla="*/ 7856 h 10000"/>
                  <a:gd name="connsiteX324" fmla="*/ 1776 w 10000"/>
                  <a:gd name="connsiteY324" fmla="*/ 7892 h 10000"/>
                  <a:gd name="connsiteX325" fmla="*/ 1784 w 10000"/>
                  <a:gd name="connsiteY325" fmla="*/ 7902 h 10000"/>
                  <a:gd name="connsiteX326" fmla="*/ 1801 w 10000"/>
                  <a:gd name="connsiteY326" fmla="*/ 7908 h 10000"/>
                  <a:gd name="connsiteX327" fmla="*/ 1809 w 10000"/>
                  <a:gd name="connsiteY327" fmla="*/ 7911 h 10000"/>
                  <a:gd name="connsiteX328" fmla="*/ 1801 w 10000"/>
                  <a:gd name="connsiteY328" fmla="*/ 7940 h 10000"/>
                  <a:gd name="connsiteX329" fmla="*/ 1798 w 10000"/>
                  <a:gd name="connsiteY329" fmla="*/ 7979 h 10000"/>
                  <a:gd name="connsiteX330" fmla="*/ 1806 w 10000"/>
                  <a:gd name="connsiteY330" fmla="*/ 8002 h 10000"/>
                  <a:gd name="connsiteX331" fmla="*/ 1823 w 10000"/>
                  <a:gd name="connsiteY331" fmla="*/ 8021 h 10000"/>
                  <a:gd name="connsiteX332" fmla="*/ 1834 w 10000"/>
                  <a:gd name="connsiteY332" fmla="*/ 8044 h 10000"/>
                  <a:gd name="connsiteX333" fmla="*/ 1839 w 10000"/>
                  <a:gd name="connsiteY333" fmla="*/ 8073 h 10000"/>
                  <a:gd name="connsiteX334" fmla="*/ 1842 w 10000"/>
                  <a:gd name="connsiteY334" fmla="*/ 8106 h 10000"/>
                  <a:gd name="connsiteX335" fmla="*/ 1839 w 10000"/>
                  <a:gd name="connsiteY335" fmla="*/ 8144 h 10000"/>
                  <a:gd name="connsiteX336" fmla="*/ 1856 w 10000"/>
                  <a:gd name="connsiteY336" fmla="*/ 8164 h 10000"/>
                  <a:gd name="connsiteX337" fmla="*/ 1886 w 10000"/>
                  <a:gd name="connsiteY337" fmla="*/ 8193 h 10000"/>
                  <a:gd name="connsiteX338" fmla="*/ 1922 w 10000"/>
                  <a:gd name="connsiteY338" fmla="*/ 8206 h 10000"/>
                  <a:gd name="connsiteX339" fmla="*/ 1967 w 10000"/>
                  <a:gd name="connsiteY339" fmla="*/ 8203 h 10000"/>
                  <a:gd name="connsiteX340" fmla="*/ 1986 w 10000"/>
                  <a:gd name="connsiteY340" fmla="*/ 8212 h 10000"/>
                  <a:gd name="connsiteX341" fmla="*/ 2000 w 10000"/>
                  <a:gd name="connsiteY341" fmla="*/ 8232 h 10000"/>
                  <a:gd name="connsiteX342" fmla="*/ 2033 w 10000"/>
                  <a:gd name="connsiteY342" fmla="*/ 8258 h 10000"/>
                  <a:gd name="connsiteX343" fmla="*/ 2050 w 10000"/>
                  <a:gd name="connsiteY343" fmla="*/ 8271 h 10000"/>
                  <a:gd name="connsiteX344" fmla="*/ 2089 w 10000"/>
                  <a:gd name="connsiteY344" fmla="*/ 8280 h 10000"/>
                  <a:gd name="connsiteX345" fmla="*/ 2122 w 10000"/>
                  <a:gd name="connsiteY345" fmla="*/ 8300 h 10000"/>
                  <a:gd name="connsiteX346" fmla="*/ 2163 w 10000"/>
                  <a:gd name="connsiteY346" fmla="*/ 8332 h 10000"/>
                  <a:gd name="connsiteX347" fmla="*/ 2172 w 10000"/>
                  <a:gd name="connsiteY347" fmla="*/ 8335 h 10000"/>
                  <a:gd name="connsiteX348" fmla="*/ 2177 w 10000"/>
                  <a:gd name="connsiteY348" fmla="*/ 8345 h 10000"/>
                  <a:gd name="connsiteX349" fmla="*/ 2163 w 10000"/>
                  <a:gd name="connsiteY349" fmla="*/ 8371 h 10000"/>
                  <a:gd name="connsiteX350" fmla="*/ 2139 w 10000"/>
                  <a:gd name="connsiteY350" fmla="*/ 8423 h 10000"/>
                  <a:gd name="connsiteX351" fmla="*/ 2130 w 10000"/>
                  <a:gd name="connsiteY351" fmla="*/ 8439 h 10000"/>
                  <a:gd name="connsiteX352" fmla="*/ 2105 w 10000"/>
                  <a:gd name="connsiteY352" fmla="*/ 8446 h 10000"/>
                  <a:gd name="connsiteX353" fmla="*/ 2080 w 10000"/>
                  <a:gd name="connsiteY353" fmla="*/ 8449 h 10000"/>
                  <a:gd name="connsiteX354" fmla="*/ 2075 w 10000"/>
                  <a:gd name="connsiteY354" fmla="*/ 8459 h 10000"/>
                  <a:gd name="connsiteX355" fmla="*/ 2072 w 10000"/>
                  <a:gd name="connsiteY355" fmla="*/ 8475 h 10000"/>
                  <a:gd name="connsiteX356" fmla="*/ 2080 w 10000"/>
                  <a:gd name="connsiteY356" fmla="*/ 8484 h 10000"/>
                  <a:gd name="connsiteX357" fmla="*/ 2100 w 10000"/>
                  <a:gd name="connsiteY357" fmla="*/ 8475 h 10000"/>
                  <a:gd name="connsiteX358" fmla="*/ 2141 w 10000"/>
                  <a:gd name="connsiteY358" fmla="*/ 8478 h 10000"/>
                  <a:gd name="connsiteX359" fmla="*/ 2172 w 10000"/>
                  <a:gd name="connsiteY359" fmla="*/ 8475 h 10000"/>
                  <a:gd name="connsiteX360" fmla="*/ 2188 w 10000"/>
                  <a:gd name="connsiteY360" fmla="*/ 8475 h 10000"/>
                  <a:gd name="connsiteX361" fmla="*/ 2222 w 10000"/>
                  <a:gd name="connsiteY361" fmla="*/ 8497 h 10000"/>
                  <a:gd name="connsiteX362" fmla="*/ 2252 w 10000"/>
                  <a:gd name="connsiteY362" fmla="*/ 8514 h 10000"/>
                  <a:gd name="connsiteX363" fmla="*/ 2274 w 10000"/>
                  <a:gd name="connsiteY363" fmla="*/ 8514 h 10000"/>
                  <a:gd name="connsiteX364" fmla="*/ 2299 w 10000"/>
                  <a:gd name="connsiteY364" fmla="*/ 8504 h 10000"/>
                  <a:gd name="connsiteX365" fmla="*/ 2310 w 10000"/>
                  <a:gd name="connsiteY365" fmla="*/ 8504 h 10000"/>
                  <a:gd name="connsiteX366" fmla="*/ 2319 w 10000"/>
                  <a:gd name="connsiteY366" fmla="*/ 8484 h 10000"/>
                  <a:gd name="connsiteX367" fmla="*/ 2338 w 10000"/>
                  <a:gd name="connsiteY367" fmla="*/ 8494 h 10000"/>
                  <a:gd name="connsiteX368" fmla="*/ 2338 w 10000"/>
                  <a:gd name="connsiteY368" fmla="*/ 8552 h 10000"/>
                  <a:gd name="connsiteX369" fmla="*/ 2366 w 10000"/>
                  <a:gd name="connsiteY369" fmla="*/ 8572 h 10000"/>
                  <a:gd name="connsiteX370" fmla="*/ 2382 w 10000"/>
                  <a:gd name="connsiteY370" fmla="*/ 8582 h 10000"/>
                  <a:gd name="connsiteX371" fmla="*/ 2435 w 10000"/>
                  <a:gd name="connsiteY371" fmla="*/ 8552 h 10000"/>
                  <a:gd name="connsiteX372" fmla="*/ 2443 w 10000"/>
                  <a:gd name="connsiteY372" fmla="*/ 8552 h 10000"/>
                  <a:gd name="connsiteX373" fmla="*/ 2454 w 10000"/>
                  <a:gd name="connsiteY373" fmla="*/ 8552 h 10000"/>
                  <a:gd name="connsiteX374" fmla="*/ 2471 w 10000"/>
                  <a:gd name="connsiteY374" fmla="*/ 8546 h 10000"/>
                  <a:gd name="connsiteX375" fmla="*/ 2488 w 10000"/>
                  <a:gd name="connsiteY375" fmla="*/ 8536 h 10000"/>
                  <a:gd name="connsiteX376" fmla="*/ 2501 w 10000"/>
                  <a:gd name="connsiteY376" fmla="*/ 8533 h 10000"/>
                  <a:gd name="connsiteX377" fmla="*/ 2512 w 10000"/>
                  <a:gd name="connsiteY377" fmla="*/ 8533 h 10000"/>
                  <a:gd name="connsiteX378" fmla="*/ 2521 w 10000"/>
                  <a:gd name="connsiteY378" fmla="*/ 8546 h 10000"/>
                  <a:gd name="connsiteX379" fmla="*/ 2521 w 10000"/>
                  <a:gd name="connsiteY379" fmla="*/ 8572 h 10000"/>
                  <a:gd name="connsiteX380" fmla="*/ 2535 w 10000"/>
                  <a:gd name="connsiteY380" fmla="*/ 8588 h 10000"/>
                  <a:gd name="connsiteX381" fmla="*/ 2551 w 10000"/>
                  <a:gd name="connsiteY381" fmla="*/ 8582 h 10000"/>
                  <a:gd name="connsiteX382" fmla="*/ 2560 w 10000"/>
                  <a:gd name="connsiteY382" fmla="*/ 8582 h 10000"/>
                  <a:gd name="connsiteX383" fmla="*/ 2573 w 10000"/>
                  <a:gd name="connsiteY383" fmla="*/ 8588 h 10000"/>
                  <a:gd name="connsiteX384" fmla="*/ 2584 w 10000"/>
                  <a:gd name="connsiteY384" fmla="*/ 8591 h 10000"/>
                  <a:gd name="connsiteX385" fmla="*/ 2590 w 10000"/>
                  <a:gd name="connsiteY385" fmla="*/ 8598 h 10000"/>
                  <a:gd name="connsiteX386" fmla="*/ 2598 w 10000"/>
                  <a:gd name="connsiteY386" fmla="*/ 8608 h 10000"/>
                  <a:gd name="connsiteX387" fmla="*/ 2607 w 10000"/>
                  <a:gd name="connsiteY387" fmla="*/ 8617 h 10000"/>
                  <a:gd name="connsiteX388" fmla="*/ 2618 w 10000"/>
                  <a:gd name="connsiteY388" fmla="*/ 8617 h 10000"/>
                  <a:gd name="connsiteX389" fmla="*/ 2640 w 10000"/>
                  <a:gd name="connsiteY389" fmla="*/ 8608 h 10000"/>
                  <a:gd name="connsiteX390" fmla="*/ 2670 w 10000"/>
                  <a:gd name="connsiteY390" fmla="*/ 8598 h 10000"/>
                  <a:gd name="connsiteX391" fmla="*/ 2673 w 10000"/>
                  <a:gd name="connsiteY391" fmla="*/ 8598 h 10000"/>
                  <a:gd name="connsiteX392" fmla="*/ 2690 w 10000"/>
                  <a:gd name="connsiteY392" fmla="*/ 8598 h 10000"/>
                  <a:gd name="connsiteX393" fmla="*/ 2698 w 10000"/>
                  <a:gd name="connsiteY393" fmla="*/ 8598 h 10000"/>
                  <a:gd name="connsiteX394" fmla="*/ 2712 w 10000"/>
                  <a:gd name="connsiteY394" fmla="*/ 8598 h 10000"/>
                  <a:gd name="connsiteX395" fmla="*/ 2726 w 10000"/>
                  <a:gd name="connsiteY395" fmla="*/ 8591 h 10000"/>
                  <a:gd name="connsiteX396" fmla="*/ 2737 w 10000"/>
                  <a:gd name="connsiteY396" fmla="*/ 8588 h 10000"/>
                  <a:gd name="connsiteX397" fmla="*/ 2759 w 10000"/>
                  <a:gd name="connsiteY397" fmla="*/ 8582 h 10000"/>
                  <a:gd name="connsiteX398" fmla="*/ 2770 w 10000"/>
                  <a:gd name="connsiteY398" fmla="*/ 8578 h 10000"/>
                  <a:gd name="connsiteX399" fmla="*/ 2784 w 10000"/>
                  <a:gd name="connsiteY399" fmla="*/ 8572 h 10000"/>
                  <a:gd name="connsiteX400" fmla="*/ 2795 w 10000"/>
                  <a:gd name="connsiteY400" fmla="*/ 8572 h 10000"/>
                  <a:gd name="connsiteX401" fmla="*/ 2803 w 10000"/>
                  <a:gd name="connsiteY401" fmla="*/ 8588 h 10000"/>
                  <a:gd name="connsiteX402" fmla="*/ 2803 w 10000"/>
                  <a:gd name="connsiteY402" fmla="*/ 8591 h 10000"/>
                  <a:gd name="connsiteX403" fmla="*/ 2803 w 10000"/>
                  <a:gd name="connsiteY403" fmla="*/ 8601 h 10000"/>
                  <a:gd name="connsiteX404" fmla="*/ 2809 w 10000"/>
                  <a:gd name="connsiteY404" fmla="*/ 8601 h 10000"/>
                  <a:gd name="connsiteX405" fmla="*/ 2823 w 10000"/>
                  <a:gd name="connsiteY405" fmla="*/ 8598 h 10000"/>
                  <a:gd name="connsiteX406" fmla="*/ 2831 w 10000"/>
                  <a:gd name="connsiteY406" fmla="*/ 8598 h 10000"/>
                  <a:gd name="connsiteX407" fmla="*/ 2839 w 10000"/>
                  <a:gd name="connsiteY407" fmla="*/ 8601 h 10000"/>
                  <a:gd name="connsiteX408" fmla="*/ 2848 w 10000"/>
                  <a:gd name="connsiteY408" fmla="*/ 8598 h 10000"/>
                  <a:gd name="connsiteX409" fmla="*/ 2856 w 10000"/>
                  <a:gd name="connsiteY409" fmla="*/ 8601 h 10000"/>
                  <a:gd name="connsiteX410" fmla="*/ 2859 w 10000"/>
                  <a:gd name="connsiteY410" fmla="*/ 8601 h 10000"/>
                  <a:gd name="connsiteX411" fmla="*/ 2864 w 10000"/>
                  <a:gd name="connsiteY411" fmla="*/ 8598 h 10000"/>
                  <a:gd name="connsiteX412" fmla="*/ 2889 w 10000"/>
                  <a:gd name="connsiteY412" fmla="*/ 8611 h 10000"/>
                  <a:gd name="connsiteX413" fmla="*/ 2906 w 10000"/>
                  <a:gd name="connsiteY413" fmla="*/ 8620 h 10000"/>
                  <a:gd name="connsiteX414" fmla="*/ 2914 w 10000"/>
                  <a:gd name="connsiteY414" fmla="*/ 8627 h 10000"/>
                  <a:gd name="connsiteX415" fmla="*/ 2920 w 10000"/>
                  <a:gd name="connsiteY415" fmla="*/ 8640 h 10000"/>
                  <a:gd name="connsiteX416" fmla="*/ 2922 w 10000"/>
                  <a:gd name="connsiteY416" fmla="*/ 8666 h 10000"/>
                  <a:gd name="connsiteX417" fmla="*/ 2922 w 10000"/>
                  <a:gd name="connsiteY417" fmla="*/ 8692 h 10000"/>
                  <a:gd name="connsiteX418" fmla="*/ 2939 w 10000"/>
                  <a:gd name="connsiteY418" fmla="*/ 8695 h 10000"/>
                  <a:gd name="connsiteX419" fmla="*/ 2953 w 10000"/>
                  <a:gd name="connsiteY419" fmla="*/ 8695 h 10000"/>
                  <a:gd name="connsiteX420" fmla="*/ 2961 w 10000"/>
                  <a:gd name="connsiteY420" fmla="*/ 8695 h 10000"/>
                  <a:gd name="connsiteX421" fmla="*/ 2972 w 10000"/>
                  <a:gd name="connsiteY421" fmla="*/ 8692 h 10000"/>
                  <a:gd name="connsiteX422" fmla="*/ 2981 w 10000"/>
                  <a:gd name="connsiteY422" fmla="*/ 8685 h 10000"/>
                  <a:gd name="connsiteX423" fmla="*/ 2989 w 10000"/>
                  <a:gd name="connsiteY423" fmla="*/ 8685 h 10000"/>
                  <a:gd name="connsiteX424" fmla="*/ 3008 w 10000"/>
                  <a:gd name="connsiteY424" fmla="*/ 8685 h 10000"/>
                  <a:gd name="connsiteX425" fmla="*/ 3028 w 10000"/>
                  <a:gd name="connsiteY425" fmla="*/ 8695 h 10000"/>
                  <a:gd name="connsiteX426" fmla="*/ 3042 w 10000"/>
                  <a:gd name="connsiteY426" fmla="*/ 8695 h 10000"/>
                  <a:gd name="connsiteX427" fmla="*/ 3053 w 10000"/>
                  <a:gd name="connsiteY427" fmla="*/ 8676 h 10000"/>
                  <a:gd name="connsiteX428" fmla="*/ 3061 w 10000"/>
                  <a:gd name="connsiteY428" fmla="*/ 8666 h 10000"/>
                  <a:gd name="connsiteX429" fmla="*/ 3066 w 10000"/>
                  <a:gd name="connsiteY429" fmla="*/ 8656 h 10000"/>
                  <a:gd name="connsiteX430" fmla="*/ 3091 w 10000"/>
                  <a:gd name="connsiteY430" fmla="*/ 8659 h 10000"/>
                  <a:gd name="connsiteX431" fmla="*/ 3105 w 10000"/>
                  <a:gd name="connsiteY431" fmla="*/ 8659 h 10000"/>
                  <a:gd name="connsiteX432" fmla="*/ 3108 w 10000"/>
                  <a:gd name="connsiteY432" fmla="*/ 8650 h 10000"/>
                  <a:gd name="connsiteX433" fmla="*/ 3147 w 10000"/>
                  <a:gd name="connsiteY433" fmla="*/ 8588 h 10000"/>
                  <a:gd name="connsiteX434" fmla="*/ 3150 w 10000"/>
                  <a:gd name="connsiteY434" fmla="*/ 8598 h 10000"/>
                  <a:gd name="connsiteX435" fmla="*/ 3163 w 10000"/>
                  <a:gd name="connsiteY435" fmla="*/ 8601 h 10000"/>
                  <a:gd name="connsiteX436" fmla="*/ 3180 w 10000"/>
                  <a:gd name="connsiteY436" fmla="*/ 8608 h 10000"/>
                  <a:gd name="connsiteX437" fmla="*/ 3188 w 10000"/>
                  <a:gd name="connsiteY437" fmla="*/ 8611 h 10000"/>
                  <a:gd name="connsiteX438" fmla="*/ 3227 w 10000"/>
                  <a:gd name="connsiteY438" fmla="*/ 8620 h 10000"/>
                  <a:gd name="connsiteX439" fmla="*/ 3238 w 10000"/>
                  <a:gd name="connsiteY439" fmla="*/ 8617 h 10000"/>
                  <a:gd name="connsiteX440" fmla="*/ 3247 w 10000"/>
                  <a:gd name="connsiteY440" fmla="*/ 8601 h 10000"/>
                  <a:gd name="connsiteX441" fmla="*/ 3269 w 10000"/>
                  <a:gd name="connsiteY441" fmla="*/ 8611 h 10000"/>
                  <a:gd name="connsiteX442" fmla="*/ 3277 w 10000"/>
                  <a:gd name="connsiteY442" fmla="*/ 8617 h 10000"/>
                  <a:gd name="connsiteX443" fmla="*/ 3285 w 10000"/>
                  <a:gd name="connsiteY443" fmla="*/ 8611 h 10000"/>
                  <a:gd name="connsiteX444" fmla="*/ 3307 w 10000"/>
                  <a:gd name="connsiteY444" fmla="*/ 8611 h 10000"/>
                  <a:gd name="connsiteX445" fmla="*/ 3319 w 10000"/>
                  <a:gd name="connsiteY445" fmla="*/ 8617 h 10000"/>
                  <a:gd name="connsiteX446" fmla="*/ 3324 w 10000"/>
                  <a:gd name="connsiteY446" fmla="*/ 8617 h 10000"/>
                  <a:gd name="connsiteX447" fmla="*/ 3327 w 10000"/>
                  <a:gd name="connsiteY447" fmla="*/ 8620 h 10000"/>
                  <a:gd name="connsiteX448" fmla="*/ 3341 w 10000"/>
                  <a:gd name="connsiteY448" fmla="*/ 8620 h 10000"/>
                  <a:gd name="connsiteX449" fmla="*/ 3357 w 10000"/>
                  <a:gd name="connsiteY449" fmla="*/ 8620 h 10000"/>
                  <a:gd name="connsiteX450" fmla="*/ 3374 w 10000"/>
                  <a:gd name="connsiteY450" fmla="*/ 8620 h 10000"/>
                  <a:gd name="connsiteX451" fmla="*/ 3382 w 10000"/>
                  <a:gd name="connsiteY451" fmla="*/ 8620 h 10000"/>
                  <a:gd name="connsiteX452" fmla="*/ 3399 w 10000"/>
                  <a:gd name="connsiteY452" fmla="*/ 8611 h 10000"/>
                  <a:gd name="connsiteX453" fmla="*/ 3413 w 10000"/>
                  <a:gd name="connsiteY453" fmla="*/ 8601 h 10000"/>
                  <a:gd name="connsiteX454" fmla="*/ 3421 w 10000"/>
                  <a:gd name="connsiteY454" fmla="*/ 8588 h 10000"/>
                  <a:gd name="connsiteX455" fmla="*/ 3421 w 10000"/>
                  <a:gd name="connsiteY455" fmla="*/ 8572 h 10000"/>
                  <a:gd name="connsiteX456" fmla="*/ 3421 w 10000"/>
                  <a:gd name="connsiteY456" fmla="*/ 8552 h 10000"/>
                  <a:gd name="connsiteX457" fmla="*/ 3424 w 10000"/>
                  <a:gd name="connsiteY457" fmla="*/ 8533 h 10000"/>
                  <a:gd name="connsiteX458" fmla="*/ 3432 w 10000"/>
                  <a:gd name="connsiteY458" fmla="*/ 8523 h 10000"/>
                  <a:gd name="connsiteX459" fmla="*/ 3446 w 10000"/>
                  <a:gd name="connsiteY459" fmla="*/ 8523 h 10000"/>
                  <a:gd name="connsiteX460" fmla="*/ 3457 w 10000"/>
                  <a:gd name="connsiteY460" fmla="*/ 8523 h 10000"/>
                  <a:gd name="connsiteX461" fmla="*/ 3476 w 10000"/>
                  <a:gd name="connsiteY461" fmla="*/ 8533 h 10000"/>
                  <a:gd name="connsiteX462" fmla="*/ 3485 w 10000"/>
                  <a:gd name="connsiteY462" fmla="*/ 8536 h 10000"/>
                  <a:gd name="connsiteX463" fmla="*/ 3501 w 10000"/>
                  <a:gd name="connsiteY463" fmla="*/ 8527 h 10000"/>
                  <a:gd name="connsiteX464" fmla="*/ 3504 w 10000"/>
                  <a:gd name="connsiteY464" fmla="*/ 8514 h 10000"/>
                  <a:gd name="connsiteX465" fmla="*/ 3510 w 10000"/>
                  <a:gd name="connsiteY465" fmla="*/ 8497 h 10000"/>
                  <a:gd name="connsiteX466" fmla="*/ 3537 w 10000"/>
                  <a:gd name="connsiteY466" fmla="*/ 8484 h 10000"/>
                  <a:gd name="connsiteX467" fmla="*/ 3562 w 10000"/>
                  <a:gd name="connsiteY467" fmla="*/ 8488 h 10000"/>
                  <a:gd name="connsiteX468" fmla="*/ 3568 w 10000"/>
                  <a:gd name="connsiteY468" fmla="*/ 8484 h 10000"/>
                  <a:gd name="connsiteX469" fmla="*/ 3584 w 10000"/>
                  <a:gd name="connsiteY469" fmla="*/ 8494 h 10000"/>
                  <a:gd name="connsiteX470" fmla="*/ 3593 w 10000"/>
                  <a:gd name="connsiteY470" fmla="*/ 8507 h 10000"/>
                  <a:gd name="connsiteX471" fmla="*/ 3618 w 10000"/>
                  <a:gd name="connsiteY471" fmla="*/ 8497 h 10000"/>
                  <a:gd name="connsiteX472" fmla="*/ 3643 w 10000"/>
                  <a:gd name="connsiteY472" fmla="*/ 8475 h 10000"/>
                  <a:gd name="connsiteX473" fmla="*/ 3657 w 10000"/>
                  <a:gd name="connsiteY473" fmla="*/ 8478 h 10000"/>
                  <a:gd name="connsiteX474" fmla="*/ 3670 w 10000"/>
                  <a:gd name="connsiteY474" fmla="*/ 8475 h 10000"/>
                  <a:gd name="connsiteX475" fmla="*/ 3673 w 10000"/>
                  <a:gd name="connsiteY475" fmla="*/ 8468 h 10000"/>
                  <a:gd name="connsiteX476" fmla="*/ 3681 w 10000"/>
                  <a:gd name="connsiteY476" fmla="*/ 8468 h 10000"/>
                  <a:gd name="connsiteX477" fmla="*/ 3698 w 10000"/>
                  <a:gd name="connsiteY477" fmla="*/ 8478 h 10000"/>
                  <a:gd name="connsiteX478" fmla="*/ 3720 w 10000"/>
                  <a:gd name="connsiteY478" fmla="*/ 8497 h 10000"/>
                  <a:gd name="connsiteX479" fmla="*/ 3715 w 10000"/>
                  <a:gd name="connsiteY479" fmla="*/ 8504 h 10000"/>
                  <a:gd name="connsiteX480" fmla="*/ 3729 w 10000"/>
                  <a:gd name="connsiteY480" fmla="*/ 8514 h 10000"/>
                  <a:gd name="connsiteX481" fmla="*/ 3729 w 10000"/>
                  <a:gd name="connsiteY481" fmla="*/ 8517 h 10000"/>
                  <a:gd name="connsiteX482" fmla="*/ 3740 w 10000"/>
                  <a:gd name="connsiteY482" fmla="*/ 8527 h 10000"/>
                  <a:gd name="connsiteX483" fmla="*/ 3759 w 10000"/>
                  <a:gd name="connsiteY483" fmla="*/ 8517 h 10000"/>
                  <a:gd name="connsiteX484" fmla="*/ 3762 w 10000"/>
                  <a:gd name="connsiteY484" fmla="*/ 8504 h 10000"/>
                  <a:gd name="connsiteX485" fmla="*/ 3770 w 10000"/>
                  <a:gd name="connsiteY485" fmla="*/ 8488 h 10000"/>
                  <a:gd name="connsiteX486" fmla="*/ 3778 w 10000"/>
                  <a:gd name="connsiteY486" fmla="*/ 8484 h 10000"/>
                  <a:gd name="connsiteX487" fmla="*/ 3792 w 10000"/>
                  <a:gd name="connsiteY487" fmla="*/ 8475 h 10000"/>
                  <a:gd name="connsiteX488" fmla="*/ 3803 w 10000"/>
                  <a:gd name="connsiteY488" fmla="*/ 8478 h 10000"/>
                  <a:gd name="connsiteX489" fmla="*/ 3809 w 10000"/>
                  <a:gd name="connsiteY489" fmla="*/ 8475 h 10000"/>
                  <a:gd name="connsiteX490" fmla="*/ 3825 w 10000"/>
                  <a:gd name="connsiteY490" fmla="*/ 8465 h 10000"/>
                  <a:gd name="connsiteX491" fmla="*/ 3834 w 10000"/>
                  <a:gd name="connsiteY491" fmla="*/ 8468 h 10000"/>
                  <a:gd name="connsiteX492" fmla="*/ 3842 w 10000"/>
                  <a:gd name="connsiteY492" fmla="*/ 8478 h 10000"/>
                  <a:gd name="connsiteX493" fmla="*/ 3850 w 10000"/>
                  <a:gd name="connsiteY493" fmla="*/ 8478 h 10000"/>
                  <a:gd name="connsiteX494" fmla="*/ 3859 w 10000"/>
                  <a:gd name="connsiteY494" fmla="*/ 8484 h 10000"/>
                  <a:gd name="connsiteX495" fmla="*/ 3873 w 10000"/>
                  <a:gd name="connsiteY495" fmla="*/ 8494 h 10000"/>
                  <a:gd name="connsiteX496" fmla="*/ 3875 w 10000"/>
                  <a:gd name="connsiteY496" fmla="*/ 8507 h 10000"/>
                  <a:gd name="connsiteX497" fmla="*/ 3881 w 10000"/>
                  <a:gd name="connsiteY497" fmla="*/ 8527 h 10000"/>
                  <a:gd name="connsiteX498" fmla="*/ 3875 w 10000"/>
                  <a:gd name="connsiteY498" fmla="*/ 8546 h 10000"/>
                  <a:gd name="connsiteX499" fmla="*/ 3892 w 10000"/>
                  <a:gd name="connsiteY499" fmla="*/ 8546 h 10000"/>
                  <a:gd name="connsiteX500" fmla="*/ 3900 w 10000"/>
                  <a:gd name="connsiteY500" fmla="*/ 8543 h 10000"/>
                  <a:gd name="connsiteX501" fmla="*/ 3906 w 10000"/>
                  <a:gd name="connsiteY501" fmla="*/ 8543 h 10000"/>
                  <a:gd name="connsiteX502" fmla="*/ 3922 w 10000"/>
                  <a:gd name="connsiteY502" fmla="*/ 8552 h 10000"/>
                  <a:gd name="connsiteX503" fmla="*/ 3939 w 10000"/>
                  <a:gd name="connsiteY503" fmla="*/ 8559 h 10000"/>
                  <a:gd name="connsiteX504" fmla="*/ 3953 w 10000"/>
                  <a:gd name="connsiteY504" fmla="*/ 8572 h 10000"/>
                  <a:gd name="connsiteX505" fmla="*/ 3956 w 10000"/>
                  <a:gd name="connsiteY505" fmla="*/ 8588 h 10000"/>
                  <a:gd name="connsiteX506" fmla="*/ 3956 w 10000"/>
                  <a:gd name="connsiteY506" fmla="*/ 8608 h 10000"/>
                  <a:gd name="connsiteX507" fmla="*/ 3972 w 10000"/>
                  <a:gd name="connsiteY507" fmla="*/ 8608 h 10000"/>
                  <a:gd name="connsiteX508" fmla="*/ 3986 w 10000"/>
                  <a:gd name="connsiteY508" fmla="*/ 8608 h 10000"/>
                  <a:gd name="connsiteX509" fmla="*/ 3997 w 10000"/>
                  <a:gd name="connsiteY509" fmla="*/ 8608 h 10000"/>
                  <a:gd name="connsiteX510" fmla="*/ 4006 w 10000"/>
                  <a:gd name="connsiteY510" fmla="*/ 8608 h 10000"/>
                  <a:gd name="connsiteX511" fmla="*/ 4006 w 10000"/>
                  <a:gd name="connsiteY511" fmla="*/ 8611 h 10000"/>
                  <a:gd name="connsiteX512" fmla="*/ 4011 w 10000"/>
                  <a:gd name="connsiteY512" fmla="*/ 8611 h 10000"/>
                  <a:gd name="connsiteX513" fmla="*/ 4022 w 10000"/>
                  <a:gd name="connsiteY513" fmla="*/ 8620 h 10000"/>
                  <a:gd name="connsiteX514" fmla="*/ 4042 w 10000"/>
                  <a:gd name="connsiteY514" fmla="*/ 8620 h 10000"/>
                  <a:gd name="connsiteX515" fmla="*/ 4050 w 10000"/>
                  <a:gd name="connsiteY515" fmla="*/ 8617 h 10000"/>
                  <a:gd name="connsiteX516" fmla="*/ 4069 w 10000"/>
                  <a:gd name="connsiteY516" fmla="*/ 8620 h 10000"/>
                  <a:gd name="connsiteX517" fmla="*/ 4086 w 10000"/>
                  <a:gd name="connsiteY517" fmla="*/ 8630 h 10000"/>
                  <a:gd name="connsiteX518" fmla="*/ 4108 w 10000"/>
                  <a:gd name="connsiteY518" fmla="*/ 8627 h 10000"/>
                  <a:gd name="connsiteX519" fmla="*/ 4125 w 10000"/>
                  <a:gd name="connsiteY519" fmla="*/ 8620 h 10000"/>
                  <a:gd name="connsiteX520" fmla="*/ 4133 w 10000"/>
                  <a:gd name="connsiteY520" fmla="*/ 8611 h 10000"/>
                  <a:gd name="connsiteX521" fmla="*/ 4139 w 10000"/>
                  <a:gd name="connsiteY521" fmla="*/ 8608 h 10000"/>
                  <a:gd name="connsiteX522" fmla="*/ 4147 w 10000"/>
                  <a:gd name="connsiteY522" fmla="*/ 8601 h 10000"/>
                  <a:gd name="connsiteX523" fmla="*/ 4155 w 10000"/>
                  <a:gd name="connsiteY523" fmla="*/ 8591 h 10000"/>
                  <a:gd name="connsiteX524" fmla="*/ 4166 w 10000"/>
                  <a:gd name="connsiteY524" fmla="*/ 8582 h 10000"/>
                  <a:gd name="connsiteX525" fmla="*/ 4183 w 10000"/>
                  <a:gd name="connsiteY525" fmla="*/ 8569 h 10000"/>
                  <a:gd name="connsiteX526" fmla="*/ 4191 w 10000"/>
                  <a:gd name="connsiteY526" fmla="*/ 8562 h 10000"/>
                  <a:gd name="connsiteX527" fmla="*/ 4208 w 10000"/>
                  <a:gd name="connsiteY527" fmla="*/ 8552 h 10000"/>
                  <a:gd name="connsiteX528" fmla="*/ 4230 w 10000"/>
                  <a:gd name="connsiteY528" fmla="*/ 8552 h 10000"/>
                  <a:gd name="connsiteX529" fmla="*/ 4238 w 10000"/>
                  <a:gd name="connsiteY529" fmla="*/ 8559 h 10000"/>
                  <a:gd name="connsiteX530" fmla="*/ 4247 w 10000"/>
                  <a:gd name="connsiteY530" fmla="*/ 8572 h 10000"/>
                  <a:gd name="connsiteX531" fmla="*/ 4252 w 10000"/>
                  <a:gd name="connsiteY531" fmla="*/ 8578 h 10000"/>
                  <a:gd name="connsiteX532" fmla="*/ 4263 w 10000"/>
                  <a:gd name="connsiteY532" fmla="*/ 8582 h 10000"/>
                  <a:gd name="connsiteX533" fmla="*/ 4277 w 10000"/>
                  <a:gd name="connsiteY533" fmla="*/ 8572 h 10000"/>
                  <a:gd name="connsiteX534" fmla="*/ 4294 w 10000"/>
                  <a:gd name="connsiteY534" fmla="*/ 8559 h 10000"/>
                  <a:gd name="connsiteX535" fmla="*/ 4302 w 10000"/>
                  <a:gd name="connsiteY535" fmla="*/ 8546 h 10000"/>
                  <a:gd name="connsiteX536" fmla="*/ 4310 w 10000"/>
                  <a:gd name="connsiteY536" fmla="*/ 8543 h 10000"/>
                  <a:gd name="connsiteX537" fmla="*/ 4313 w 10000"/>
                  <a:gd name="connsiteY537" fmla="*/ 8543 h 10000"/>
                  <a:gd name="connsiteX538" fmla="*/ 4332 w 10000"/>
                  <a:gd name="connsiteY538" fmla="*/ 8546 h 10000"/>
                  <a:gd name="connsiteX539" fmla="*/ 4335 w 10000"/>
                  <a:gd name="connsiteY539" fmla="*/ 8559 h 10000"/>
                  <a:gd name="connsiteX540" fmla="*/ 4349 w 10000"/>
                  <a:gd name="connsiteY540" fmla="*/ 8588 h 10000"/>
                  <a:gd name="connsiteX541" fmla="*/ 4360 w 10000"/>
                  <a:gd name="connsiteY541" fmla="*/ 8591 h 10000"/>
                  <a:gd name="connsiteX542" fmla="*/ 4366 w 10000"/>
                  <a:gd name="connsiteY542" fmla="*/ 8591 h 10000"/>
                  <a:gd name="connsiteX543" fmla="*/ 4382 w 10000"/>
                  <a:gd name="connsiteY543" fmla="*/ 8598 h 10000"/>
                  <a:gd name="connsiteX544" fmla="*/ 4385 w 10000"/>
                  <a:gd name="connsiteY544" fmla="*/ 8598 h 10000"/>
                  <a:gd name="connsiteX545" fmla="*/ 4402 w 10000"/>
                  <a:gd name="connsiteY545" fmla="*/ 8598 h 10000"/>
                  <a:gd name="connsiteX546" fmla="*/ 4421 w 10000"/>
                  <a:gd name="connsiteY546" fmla="*/ 8591 h 10000"/>
                  <a:gd name="connsiteX547" fmla="*/ 4440 w 10000"/>
                  <a:gd name="connsiteY547" fmla="*/ 8591 h 10000"/>
                  <a:gd name="connsiteX548" fmla="*/ 4449 w 10000"/>
                  <a:gd name="connsiteY548" fmla="*/ 8598 h 10000"/>
                  <a:gd name="connsiteX549" fmla="*/ 4454 w 10000"/>
                  <a:gd name="connsiteY549" fmla="*/ 8617 h 10000"/>
                  <a:gd name="connsiteX550" fmla="*/ 4463 w 10000"/>
                  <a:gd name="connsiteY550" fmla="*/ 8608 h 10000"/>
                  <a:gd name="connsiteX551" fmla="*/ 4474 w 10000"/>
                  <a:gd name="connsiteY551" fmla="*/ 8608 h 10000"/>
                  <a:gd name="connsiteX552" fmla="*/ 4490 w 10000"/>
                  <a:gd name="connsiteY552" fmla="*/ 8617 h 10000"/>
                  <a:gd name="connsiteX553" fmla="*/ 4504 w 10000"/>
                  <a:gd name="connsiteY553" fmla="*/ 8617 h 10000"/>
                  <a:gd name="connsiteX554" fmla="*/ 4518 w 10000"/>
                  <a:gd name="connsiteY554" fmla="*/ 8617 h 10000"/>
                  <a:gd name="connsiteX555" fmla="*/ 4535 w 10000"/>
                  <a:gd name="connsiteY555" fmla="*/ 8611 h 10000"/>
                  <a:gd name="connsiteX556" fmla="*/ 4546 w 10000"/>
                  <a:gd name="connsiteY556" fmla="*/ 8611 h 10000"/>
                  <a:gd name="connsiteX557" fmla="*/ 4562 w 10000"/>
                  <a:gd name="connsiteY557" fmla="*/ 8611 h 10000"/>
                  <a:gd name="connsiteX558" fmla="*/ 4571 w 10000"/>
                  <a:gd name="connsiteY558" fmla="*/ 8611 h 10000"/>
                  <a:gd name="connsiteX559" fmla="*/ 4579 w 10000"/>
                  <a:gd name="connsiteY559" fmla="*/ 8608 h 10000"/>
                  <a:gd name="connsiteX560" fmla="*/ 4584 w 10000"/>
                  <a:gd name="connsiteY560" fmla="*/ 8608 h 10000"/>
                  <a:gd name="connsiteX561" fmla="*/ 4601 w 10000"/>
                  <a:gd name="connsiteY561" fmla="*/ 8617 h 10000"/>
                  <a:gd name="connsiteX562" fmla="*/ 4609 w 10000"/>
                  <a:gd name="connsiteY562" fmla="*/ 8627 h 10000"/>
                  <a:gd name="connsiteX563" fmla="*/ 4618 w 10000"/>
                  <a:gd name="connsiteY563" fmla="*/ 8637 h 10000"/>
                  <a:gd name="connsiteX564" fmla="*/ 4618 w 10000"/>
                  <a:gd name="connsiteY564" fmla="*/ 8646 h 10000"/>
                  <a:gd name="connsiteX565" fmla="*/ 4634 w 10000"/>
                  <a:gd name="connsiteY565" fmla="*/ 8656 h 10000"/>
                  <a:gd name="connsiteX566" fmla="*/ 4640 w 10000"/>
                  <a:gd name="connsiteY566" fmla="*/ 8659 h 10000"/>
                  <a:gd name="connsiteX567" fmla="*/ 4651 w 10000"/>
                  <a:gd name="connsiteY567" fmla="*/ 8666 h 10000"/>
                  <a:gd name="connsiteX568" fmla="*/ 4657 w 10000"/>
                  <a:gd name="connsiteY568" fmla="*/ 8659 h 10000"/>
                  <a:gd name="connsiteX569" fmla="*/ 4668 w 10000"/>
                  <a:gd name="connsiteY569" fmla="*/ 8650 h 10000"/>
                  <a:gd name="connsiteX570" fmla="*/ 4676 w 10000"/>
                  <a:gd name="connsiteY570" fmla="*/ 8650 h 10000"/>
                  <a:gd name="connsiteX571" fmla="*/ 4690 w 10000"/>
                  <a:gd name="connsiteY571" fmla="*/ 8650 h 10000"/>
                  <a:gd name="connsiteX572" fmla="*/ 4698 w 10000"/>
                  <a:gd name="connsiteY572" fmla="*/ 8650 h 10000"/>
                  <a:gd name="connsiteX573" fmla="*/ 4704 w 10000"/>
                  <a:gd name="connsiteY573" fmla="*/ 8650 h 10000"/>
                  <a:gd name="connsiteX574" fmla="*/ 4706 w 10000"/>
                  <a:gd name="connsiteY574" fmla="*/ 8659 h 10000"/>
                  <a:gd name="connsiteX575" fmla="*/ 4706 w 10000"/>
                  <a:gd name="connsiteY575" fmla="*/ 8666 h 10000"/>
                  <a:gd name="connsiteX576" fmla="*/ 4723 w 10000"/>
                  <a:gd name="connsiteY576" fmla="*/ 8682 h 10000"/>
                  <a:gd name="connsiteX577" fmla="*/ 4737 w 10000"/>
                  <a:gd name="connsiteY577" fmla="*/ 8682 h 10000"/>
                  <a:gd name="connsiteX578" fmla="*/ 4745 w 10000"/>
                  <a:gd name="connsiteY578" fmla="*/ 8676 h 10000"/>
                  <a:gd name="connsiteX579" fmla="*/ 4756 w 10000"/>
                  <a:gd name="connsiteY579" fmla="*/ 8666 h 10000"/>
                  <a:gd name="connsiteX580" fmla="*/ 4765 w 10000"/>
                  <a:gd name="connsiteY580" fmla="*/ 8666 h 10000"/>
                  <a:gd name="connsiteX581" fmla="*/ 4765 w 10000"/>
                  <a:gd name="connsiteY581" fmla="*/ 8682 h 10000"/>
                  <a:gd name="connsiteX582" fmla="*/ 4770 w 10000"/>
                  <a:gd name="connsiteY582" fmla="*/ 8701 h 10000"/>
                  <a:gd name="connsiteX583" fmla="*/ 4778 w 10000"/>
                  <a:gd name="connsiteY583" fmla="*/ 8705 h 10000"/>
                  <a:gd name="connsiteX584" fmla="*/ 4795 w 10000"/>
                  <a:gd name="connsiteY584" fmla="*/ 8714 h 10000"/>
                  <a:gd name="connsiteX585" fmla="*/ 4812 w 10000"/>
                  <a:gd name="connsiteY585" fmla="*/ 8714 h 10000"/>
                  <a:gd name="connsiteX586" fmla="*/ 4825 w 10000"/>
                  <a:gd name="connsiteY586" fmla="*/ 8705 h 10000"/>
                  <a:gd name="connsiteX587" fmla="*/ 4825 w 10000"/>
                  <a:gd name="connsiteY587" fmla="*/ 8701 h 10000"/>
                  <a:gd name="connsiteX588" fmla="*/ 4828 w 10000"/>
                  <a:gd name="connsiteY588" fmla="*/ 8701 h 10000"/>
                  <a:gd name="connsiteX589" fmla="*/ 4837 w 10000"/>
                  <a:gd name="connsiteY589" fmla="*/ 8692 h 10000"/>
                  <a:gd name="connsiteX590" fmla="*/ 4842 w 10000"/>
                  <a:gd name="connsiteY590" fmla="*/ 8685 h 10000"/>
                  <a:gd name="connsiteX591" fmla="*/ 4859 w 10000"/>
                  <a:gd name="connsiteY591" fmla="*/ 8692 h 10000"/>
                  <a:gd name="connsiteX592" fmla="*/ 4870 w 10000"/>
                  <a:gd name="connsiteY592" fmla="*/ 8701 h 10000"/>
                  <a:gd name="connsiteX593" fmla="*/ 4878 w 10000"/>
                  <a:gd name="connsiteY593" fmla="*/ 8714 h 10000"/>
                  <a:gd name="connsiteX594" fmla="*/ 4892 w 10000"/>
                  <a:gd name="connsiteY594" fmla="*/ 8724 h 10000"/>
                  <a:gd name="connsiteX595" fmla="*/ 4900 w 10000"/>
                  <a:gd name="connsiteY595" fmla="*/ 8724 h 10000"/>
                  <a:gd name="connsiteX596" fmla="*/ 4906 w 10000"/>
                  <a:gd name="connsiteY596" fmla="*/ 8705 h 10000"/>
                  <a:gd name="connsiteX597" fmla="*/ 4925 w 10000"/>
                  <a:gd name="connsiteY597" fmla="*/ 8724 h 10000"/>
                  <a:gd name="connsiteX598" fmla="*/ 4939 w 10000"/>
                  <a:gd name="connsiteY598" fmla="*/ 8701 h 10000"/>
                  <a:gd name="connsiteX599" fmla="*/ 4950 w 10000"/>
                  <a:gd name="connsiteY599" fmla="*/ 8695 h 10000"/>
                  <a:gd name="connsiteX600" fmla="*/ 4956 w 10000"/>
                  <a:gd name="connsiteY600" fmla="*/ 8692 h 10000"/>
                  <a:gd name="connsiteX601" fmla="*/ 4986 w 10000"/>
                  <a:gd name="connsiteY601" fmla="*/ 8705 h 10000"/>
                  <a:gd name="connsiteX602" fmla="*/ 5003 w 10000"/>
                  <a:gd name="connsiteY602" fmla="*/ 8701 h 10000"/>
                  <a:gd name="connsiteX603" fmla="*/ 5011 w 10000"/>
                  <a:gd name="connsiteY603" fmla="*/ 8692 h 10000"/>
                  <a:gd name="connsiteX604" fmla="*/ 5028 w 10000"/>
                  <a:gd name="connsiteY604" fmla="*/ 8682 h 10000"/>
                  <a:gd name="connsiteX605" fmla="*/ 5030 w 10000"/>
                  <a:gd name="connsiteY605" fmla="*/ 8659 h 10000"/>
                  <a:gd name="connsiteX606" fmla="*/ 5039 w 10000"/>
                  <a:gd name="connsiteY606" fmla="*/ 8656 h 10000"/>
                  <a:gd name="connsiteX607" fmla="*/ 5053 w 10000"/>
                  <a:gd name="connsiteY607" fmla="*/ 8669 h 10000"/>
                  <a:gd name="connsiteX608" fmla="*/ 5061 w 10000"/>
                  <a:gd name="connsiteY608" fmla="*/ 8669 h 10000"/>
                  <a:gd name="connsiteX609" fmla="*/ 5061 w 10000"/>
                  <a:gd name="connsiteY609" fmla="*/ 8676 h 10000"/>
                  <a:gd name="connsiteX610" fmla="*/ 5069 w 10000"/>
                  <a:gd name="connsiteY610" fmla="*/ 8669 h 10000"/>
                  <a:gd name="connsiteX611" fmla="*/ 5083 w 10000"/>
                  <a:gd name="connsiteY611" fmla="*/ 8669 h 10000"/>
                  <a:gd name="connsiteX612" fmla="*/ 5100 w 10000"/>
                  <a:gd name="connsiteY612" fmla="*/ 8669 h 10000"/>
                  <a:gd name="connsiteX613" fmla="*/ 5119 w 10000"/>
                  <a:gd name="connsiteY613" fmla="*/ 8682 h 10000"/>
                  <a:gd name="connsiteX614" fmla="*/ 5136 w 10000"/>
                  <a:gd name="connsiteY614" fmla="*/ 8692 h 10000"/>
                  <a:gd name="connsiteX615" fmla="*/ 5161 w 10000"/>
                  <a:gd name="connsiteY615" fmla="*/ 8701 h 10000"/>
                  <a:gd name="connsiteX616" fmla="*/ 5183 w 10000"/>
                  <a:gd name="connsiteY616" fmla="*/ 8701 h 10000"/>
                  <a:gd name="connsiteX617" fmla="*/ 5199 w 10000"/>
                  <a:gd name="connsiteY617" fmla="*/ 8701 h 10000"/>
                  <a:gd name="connsiteX618" fmla="*/ 5213 w 10000"/>
                  <a:gd name="connsiteY618" fmla="*/ 8705 h 10000"/>
                  <a:gd name="connsiteX619" fmla="*/ 5224 w 10000"/>
                  <a:gd name="connsiteY619" fmla="*/ 8701 h 10000"/>
                  <a:gd name="connsiteX620" fmla="*/ 5230 w 10000"/>
                  <a:gd name="connsiteY620" fmla="*/ 8701 h 10000"/>
                  <a:gd name="connsiteX621" fmla="*/ 5241 w 10000"/>
                  <a:gd name="connsiteY621" fmla="*/ 8676 h 10000"/>
                  <a:gd name="connsiteX622" fmla="*/ 5247 w 10000"/>
                  <a:gd name="connsiteY622" fmla="*/ 8666 h 10000"/>
                  <a:gd name="connsiteX623" fmla="*/ 5249 w 10000"/>
                  <a:gd name="connsiteY623" fmla="*/ 8646 h 10000"/>
                  <a:gd name="connsiteX624" fmla="*/ 5249 w 10000"/>
                  <a:gd name="connsiteY624" fmla="*/ 8650 h 10000"/>
                  <a:gd name="connsiteX625" fmla="*/ 5255 w 10000"/>
                  <a:gd name="connsiteY625" fmla="*/ 8646 h 10000"/>
                  <a:gd name="connsiteX626" fmla="*/ 5271 w 10000"/>
                  <a:gd name="connsiteY626" fmla="*/ 8650 h 10000"/>
                  <a:gd name="connsiteX627" fmla="*/ 5288 w 10000"/>
                  <a:gd name="connsiteY627" fmla="*/ 8666 h 10000"/>
                  <a:gd name="connsiteX628" fmla="*/ 5296 w 10000"/>
                  <a:gd name="connsiteY628" fmla="*/ 8666 h 10000"/>
                  <a:gd name="connsiteX629" fmla="*/ 5310 w 10000"/>
                  <a:gd name="connsiteY629" fmla="*/ 8656 h 10000"/>
                  <a:gd name="connsiteX630" fmla="*/ 5321 w 10000"/>
                  <a:gd name="connsiteY630" fmla="*/ 8650 h 10000"/>
                  <a:gd name="connsiteX631" fmla="*/ 5338 w 10000"/>
                  <a:gd name="connsiteY631" fmla="*/ 8650 h 10000"/>
                  <a:gd name="connsiteX632" fmla="*/ 5360 w 10000"/>
                  <a:gd name="connsiteY632" fmla="*/ 8640 h 10000"/>
                  <a:gd name="connsiteX633" fmla="*/ 5366 w 10000"/>
                  <a:gd name="connsiteY633" fmla="*/ 8637 h 10000"/>
                  <a:gd name="connsiteX634" fmla="*/ 5368 w 10000"/>
                  <a:gd name="connsiteY634" fmla="*/ 8637 h 10000"/>
                  <a:gd name="connsiteX635" fmla="*/ 5382 w 10000"/>
                  <a:gd name="connsiteY635" fmla="*/ 8630 h 10000"/>
                  <a:gd name="connsiteX636" fmla="*/ 5391 w 10000"/>
                  <a:gd name="connsiteY636" fmla="*/ 8630 h 10000"/>
                  <a:gd name="connsiteX637" fmla="*/ 5402 w 10000"/>
                  <a:gd name="connsiteY637" fmla="*/ 8637 h 10000"/>
                  <a:gd name="connsiteX638" fmla="*/ 5418 w 10000"/>
                  <a:gd name="connsiteY638" fmla="*/ 8656 h 10000"/>
                  <a:gd name="connsiteX639" fmla="*/ 5432 w 10000"/>
                  <a:gd name="connsiteY639" fmla="*/ 8666 h 10000"/>
                  <a:gd name="connsiteX640" fmla="*/ 5443 w 10000"/>
                  <a:gd name="connsiteY640" fmla="*/ 8682 h 10000"/>
                  <a:gd name="connsiteX641" fmla="*/ 5457 w 10000"/>
                  <a:gd name="connsiteY641" fmla="*/ 8692 h 10000"/>
                  <a:gd name="connsiteX642" fmla="*/ 5471 w 10000"/>
                  <a:gd name="connsiteY642" fmla="*/ 8705 h 10000"/>
                  <a:gd name="connsiteX643" fmla="*/ 5488 w 10000"/>
                  <a:gd name="connsiteY643" fmla="*/ 8711 h 10000"/>
                  <a:gd name="connsiteX644" fmla="*/ 5490 w 10000"/>
                  <a:gd name="connsiteY644" fmla="*/ 8721 h 10000"/>
                  <a:gd name="connsiteX645" fmla="*/ 5512 w 10000"/>
                  <a:gd name="connsiteY645" fmla="*/ 8724 h 10000"/>
                  <a:gd name="connsiteX646" fmla="*/ 5521 w 10000"/>
                  <a:gd name="connsiteY646" fmla="*/ 8714 h 10000"/>
                  <a:gd name="connsiteX647" fmla="*/ 5524 w 10000"/>
                  <a:gd name="connsiteY647" fmla="*/ 8714 h 10000"/>
                  <a:gd name="connsiteX648" fmla="*/ 5532 w 10000"/>
                  <a:gd name="connsiteY648" fmla="*/ 8721 h 10000"/>
                  <a:gd name="connsiteX649" fmla="*/ 5540 w 10000"/>
                  <a:gd name="connsiteY649" fmla="*/ 8724 h 10000"/>
                  <a:gd name="connsiteX650" fmla="*/ 5562 w 10000"/>
                  <a:gd name="connsiteY650" fmla="*/ 8750 h 10000"/>
                  <a:gd name="connsiteX651" fmla="*/ 5562 w 10000"/>
                  <a:gd name="connsiteY651" fmla="*/ 8760 h 10000"/>
                  <a:gd name="connsiteX652" fmla="*/ 5571 w 10000"/>
                  <a:gd name="connsiteY652" fmla="*/ 8782 h 10000"/>
                  <a:gd name="connsiteX653" fmla="*/ 5579 w 10000"/>
                  <a:gd name="connsiteY653" fmla="*/ 8789 h 10000"/>
                  <a:gd name="connsiteX654" fmla="*/ 5593 w 10000"/>
                  <a:gd name="connsiteY654" fmla="*/ 8789 h 10000"/>
                  <a:gd name="connsiteX655" fmla="*/ 5596 w 10000"/>
                  <a:gd name="connsiteY655" fmla="*/ 8789 h 10000"/>
                  <a:gd name="connsiteX656" fmla="*/ 5626 w 10000"/>
                  <a:gd name="connsiteY656" fmla="*/ 8782 h 10000"/>
                  <a:gd name="connsiteX657" fmla="*/ 5629 w 10000"/>
                  <a:gd name="connsiteY657" fmla="*/ 8782 h 10000"/>
                  <a:gd name="connsiteX658" fmla="*/ 5637 w 10000"/>
                  <a:gd name="connsiteY658" fmla="*/ 8779 h 10000"/>
                  <a:gd name="connsiteX659" fmla="*/ 5648 w 10000"/>
                  <a:gd name="connsiteY659" fmla="*/ 8789 h 10000"/>
                  <a:gd name="connsiteX660" fmla="*/ 5665 w 10000"/>
                  <a:gd name="connsiteY660" fmla="*/ 8795 h 10000"/>
                  <a:gd name="connsiteX661" fmla="*/ 5676 w 10000"/>
                  <a:gd name="connsiteY661" fmla="*/ 8789 h 10000"/>
                  <a:gd name="connsiteX662" fmla="*/ 5684 w 10000"/>
                  <a:gd name="connsiteY662" fmla="*/ 8782 h 10000"/>
                  <a:gd name="connsiteX663" fmla="*/ 5693 w 10000"/>
                  <a:gd name="connsiteY663" fmla="*/ 8789 h 10000"/>
                  <a:gd name="connsiteX664" fmla="*/ 5715 w 10000"/>
                  <a:gd name="connsiteY664" fmla="*/ 8808 h 10000"/>
                  <a:gd name="connsiteX665" fmla="*/ 5731 w 10000"/>
                  <a:gd name="connsiteY665" fmla="*/ 8808 h 10000"/>
                  <a:gd name="connsiteX666" fmla="*/ 5740 w 10000"/>
                  <a:gd name="connsiteY666" fmla="*/ 8808 h 10000"/>
                  <a:gd name="connsiteX667" fmla="*/ 5765 w 10000"/>
                  <a:gd name="connsiteY667" fmla="*/ 8818 h 10000"/>
                  <a:gd name="connsiteX668" fmla="*/ 5781 w 10000"/>
                  <a:gd name="connsiteY668" fmla="*/ 8824 h 10000"/>
                  <a:gd name="connsiteX669" fmla="*/ 5798 w 10000"/>
                  <a:gd name="connsiteY669" fmla="*/ 8834 h 10000"/>
                  <a:gd name="connsiteX670" fmla="*/ 5814 w 10000"/>
                  <a:gd name="connsiteY670" fmla="*/ 8837 h 10000"/>
                  <a:gd name="connsiteX671" fmla="*/ 5831 w 10000"/>
                  <a:gd name="connsiteY671" fmla="*/ 8844 h 10000"/>
                  <a:gd name="connsiteX672" fmla="*/ 5842 w 10000"/>
                  <a:gd name="connsiteY672" fmla="*/ 8847 h 10000"/>
                  <a:gd name="connsiteX673" fmla="*/ 5859 w 10000"/>
                  <a:gd name="connsiteY673" fmla="*/ 8857 h 10000"/>
                  <a:gd name="connsiteX674" fmla="*/ 5870 w 10000"/>
                  <a:gd name="connsiteY674" fmla="*/ 8867 h 10000"/>
                  <a:gd name="connsiteX675" fmla="*/ 5878 w 10000"/>
                  <a:gd name="connsiteY675" fmla="*/ 8873 h 10000"/>
                  <a:gd name="connsiteX676" fmla="*/ 5895 w 10000"/>
                  <a:gd name="connsiteY676" fmla="*/ 8873 h 10000"/>
                  <a:gd name="connsiteX677" fmla="*/ 5911 w 10000"/>
                  <a:gd name="connsiteY677" fmla="*/ 8873 h 10000"/>
                  <a:gd name="connsiteX678" fmla="*/ 5931 w 10000"/>
                  <a:gd name="connsiteY678" fmla="*/ 8873 h 10000"/>
                  <a:gd name="connsiteX679" fmla="*/ 5950 w 10000"/>
                  <a:gd name="connsiteY679" fmla="*/ 8867 h 10000"/>
                  <a:gd name="connsiteX680" fmla="*/ 5967 w 10000"/>
                  <a:gd name="connsiteY680" fmla="*/ 8867 h 10000"/>
                  <a:gd name="connsiteX681" fmla="*/ 5975 w 10000"/>
                  <a:gd name="connsiteY681" fmla="*/ 8873 h 10000"/>
                  <a:gd name="connsiteX682" fmla="*/ 6000 w 10000"/>
                  <a:gd name="connsiteY682" fmla="*/ 8883 h 10000"/>
                  <a:gd name="connsiteX683" fmla="*/ 5997 w 10000"/>
                  <a:gd name="connsiteY683" fmla="*/ 8886 h 10000"/>
                  <a:gd name="connsiteX684" fmla="*/ 5997 w 10000"/>
                  <a:gd name="connsiteY684" fmla="*/ 8896 h 10000"/>
                  <a:gd name="connsiteX685" fmla="*/ 6014 w 10000"/>
                  <a:gd name="connsiteY685" fmla="*/ 8892 h 10000"/>
                  <a:gd name="connsiteX686" fmla="*/ 6028 w 10000"/>
                  <a:gd name="connsiteY686" fmla="*/ 8892 h 10000"/>
                  <a:gd name="connsiteX687" fmla="*/ 6053 w 10000"/>
                  <a:gd name="connsiteY687" fmla="*/ 8886 h 10000"/>
                  <a:gd name="connsiteX688" fmla="*/ 6072 w 10000"/>
                  <a:gd name="connsiteY688" fmla="*/ 8876 h 10000"/>
                  <a:gd name="connsiteX689" fmla="*/ 6089 w 10000"/>
                  <a:gd name="connsiteY689" fmla="*/ 8867 h 10000"/>
                  <a:gd name="connsiteX690" fmla="*/ 6111 w 10000"/>
                  <a:gd name="connsiteY690" fmla="*/ 8857 h 10000"/>
                  <a:gd name="connsiteX691" fmla="*/ 6127 w 10000"/>
                  <a:gd name="connsiteY691" fmla="*/ 8847 h 10000"/>
                  <a:gd name="connsiteX692" fmla="*/ 6152 w 10000"/>
                  <a:gd name="connsiteY692" fmla="*/ 8834 h 10000"/>
                  <a:gd name="connsiteX693" fmla="*/ 6183 w 10000"/>
                  <a:gd name="connsiteY693" fmla="*/ 8828 h 10000"/>
                  <a:gd name="connsiteX694" fmla="*/ 6175 w 10000"/>
                  <a:gd name="connsiteY694" fmla="*/ 8844 h 10000"/>
                  <a:gd name="connsiteX695" fmla="*/ 6169 w 10000"/>
                  <a:gd name="connsiteY695" fmla="*/ 8863 h 10000"/>
                  <a:gd name="connsiteX696" fmla="*/ 6158 w 10000"/>
                  <a:gd name="connsiteY696" fmla="*/ 8886 h 10000"/>
                  <a:gd name="connsiteX697" fmla="*/ 6152 w 10000"/>
                  <a:gd name="connsiteY697" fmla="*/ 8896 h 10000"/>
                  <a:gd name="connsiteX698" fmla="*/ 6150 w 10000"/>
                  <a:gd name="connsiteY698" fmla="*/ 8909 h 10000"/>
                  <a:gd name="connsiteX699" fmla="*/ 6152 w 10000"/>
                  <a:gd name="connsiteY699" fmla="*/ 8938 h 10000"/>
                  <a:gd name="connsiteX700" fmla="*/ 6158 w 10000"/>
                  <a:gd name="connsiteY700" fmla="*/ 8957 h 10000"/>
                  <a:gd name="connsiteX701" fmla="*/ 6161 w 10000"/>
                  <a:gd name="connsiteY701" fmla="*/ 8980 h 10000"/>
                  <a:gd name="connsiteX702" fmla="*/ 6166 w 10000"/>
                  <a:gd name="connsiteY702" fmla="*/ 8999 h 10000"/>
                  <a:gd name="connsiteX703" fmla="*/ 6175 w 10000"/>
                  <a:gd name="connsiteY703" fmla="*/ 9032 h 10000"/>
                  <a:gd name="connsiteX704" fmla="*/ 6183 w 10000"/>
                  <a:gd name="connsiteY704" fmla="*/ 9051 h 10000"/>
                  <a:gd name="connsiteX705" fmla="*/ 6191 w 10000"/>
                  <a:gd name="connsiteY705" fmla="*/ 9064 h 10000"/>
                  <a:gd name="connsiteX706" fmla="*/ 6194 w 10000"/>
                  <a:gd name="connsiteY706" fmla="*/ 9084 h 10000"/>
                  <a:gd name="connsiteX707" fmla="*/ 6208 w 10000"/>
                  <a:gd name="connsiteY707" fmla="*/ 9103 h 10000"/>
                  <a:gd name="connsiteX708" fmla="*/ 6208 w 10000"/>
                  <a:gd name="connsiteY708" fmla="*/ 9113 h 10000"/>
                  <a:gd name="connsiteX709" fmla="*/ 6216 w 10000"/>
                  <a:gd name="connsiteY709" fmla="*/ 9129 h 10000"/>
                  <a:gd name="connsiteX710" fmla="*/ 6230 w 10000"/>
                  <a:gd name="connsiteY710" fmla="*/ 9148 h 10000"/>
                  <a:gd name="connsiteX711" fmla="*/ 6241 w 10000"/>
                  <a:gd name="connsiteY711" fmla="*/ 9165 h 10000"/>
                  <a:gd name="connsiteX712" fmla="*/ 6249 w 10000"/>
                  <a:gd name="connsiteY712" fmla="*/ 9168 h 10000"/>
                  <a:gd name="connsiteX713" fmla="*/ 6266 w 10000"/>
                  <a:gd name="connsiteY713" fmla="*/ 9184 h 10000"/>
                  <a:gd name="connsiteX714" fmla="*/ 6280 w 10000"/>
                  <a:gd name="connsiteY714" fmla="*/ 9184 h 10000"/>
                  <a:gd name="connsiteX715" fmla="*/ 6288 w 10000"/>
                  <a:gd name="connsiteY715" fmla="*/ 9177 h 10000"/>
                  <a:gd name="connsiteX716" fmla="*/ 6299 w 10000"/>
                  <a:gd name="connsiteY716" fmla="*/ 9187 h 10000"/>
                  <a:gd name="connsiteX717" fmla="*/ 6305 w 10000"/>
                  <a:gd name="connsiteY717" fmla="*/ 9197 h 10000"/>
                  <a:gd name="connsiteX718" fmla="*/ 6310 w 10000"/>
                  <a:gd name="connsiteY718" fmla="*/ 9197 h 10000"/>
                  <a:gd name="connsiteX719" fmla="*/ 6321 w 10000"/>
                  <a:gd name="connsiteY719" fmla="*/ 9213 h 10000"/>
                  <a:gd name="connsiteX720" fmla="*/ 6335 w 10000"/>
                  <a:gd name="connsiteY720" fmla="*/ 9223 h 10000"/>
                  <a:gd name="connsiteX721" fmla="*/ 6338 w 10000"/>
                  <a:gd name="connsiteY721" fmla="*/ 9223 h 10000"/>
                  <a:gd name="connsiteX722" fmla="*/ 6355 w 10000"/>
                  <a:gd name="connsiteY722" fmla="*/ 9226 h 10000"/>
                  <a:gd name="connsiteX723" fmla="*/ 6363 w 10000"/>
                  <a:gd name="connsiteY723" fmla="*/ 9236 h 10000"/>
                  <a:gd name="connsiteX724" fmla="*/ 6380 w 10000"/>
                  <a:gd name="connsiteY724" fmla="*/ 9258 h 10000"/>
                  <a:gd name="connsiteX725" fmla="*/ 6393 w 10000"/>
                  <a:gd name="connsiteY725" fmla="*/ 9278 h 10000"/>
                  <a:gd name="connsiteX726" fmla="*/ 6396 w 10000"/>
                  <a:gd name="connsiteY726" fmla="*/ 9288 h 10000"/>
                  <a:gd name="connsiteX727" fmla="*/ 6407 w 10000"/>
                  <a:gd name="connsiteY727" fmla="*/ 9297 h 10000"/>
                  <a:gd name="connsiteX728" fmla="*/ 6410 w 10000"/>
                  <a:gd name="connsiteY728" fmla="*/ 9307 h 10000"/>
                  <a:gd name="connsiteX729" fmla="*/ 6416 w 10000"/>
                  <a:gd name="connsiteY729" fmla="*/ 9317 h 10000"/>
                  <a:gd name="connsiteX730" fmla="*/ 6424 w 10000"/>
                  <a:gd name="connsiteY730" fmla="*/ 9326 h 10000"/>
                  <a:gd name="connsiteX731" fmla="*/ 6435 w 10000"/>
                  <a:gd name="connsiteY731" fmla="*/ 9336 h 10000"/>
                  <a:gd name="connsiteX732" fmla="*/ 6443 w 10000"/>
                  <a:gd name="connsiteY732" fmla="*/ 9346 h 10000"/>
                  <a:gd name="connsiteX733" fmla="*/ 6449 w 10000"/>
                  <a:gd name="connsiteY733" fmla="*/ 9362 h 10000"/>
                  <a:gd name="connsiteX734" fmla="*/ 6452 w 10000"/>
                  <a:gd name="connsiteY734" fmla="*/ 9372 h 10000"/>
                  <a:gd name="connsiteX735" fmla="*/ 6449 w 10000"/>
                  <a:gd name="connsiteY735" fmla="*/ 9381 h 10000"/>
                  <a:gd name="connsiteX736" fmla="*/ 6465 w 10000"/>
                  <a:gd name="connsiteY736" fmla="*/ 9394 h 10000"/>
                  <a:gd name="connsiteX737" fmla="*/ 6468 w 10000"/>
                  <a:gd name="connsiteY737" fmla="*/ 9420 h 10000"/>
                  <a:gd name="connsiteX738" fmla="*/ 6493 w 10000"/>
                  <a:gd name="connsiteY738" fmla="*/ 9430 h 10000"/>
                  <a:gd name="connsiteX739" fmla="*/ 6507 w 10000"/>
                  <a:gd name="connsiteY739" fmla="*/ 9440 h 10000"/>
                  <a:gd name="connsiteX740" fmla="*/ 6524 w 10000"/>
                  <a:gd name="connsiteY740" fmla="*/ 9459 h 10000"/>
                  <a:gd name="connsiteX741" fmla="*/ 6532 w 10000"/>
                  <a:gd name="connsiteY741" fmla="*/ 9485 h 10000"/>
                  <a:gd name="connsiteX742" fmla="*/ 6537 w 10000"/>
                  <a:gd name="connsiteY742" fmla="*/ 9498 h 10000"/>
                  <a:gd name="connsiteX743" fmla="*/ 6571 w 10000"/>
                  <a:gd name="connsiteY743" fmla="*/ 9508 h 10000"/>
                  <a:gd name="connsiteX744" fmla="*/ 6596 w 10000"/>
                  <a:gd name="connsiteY744" fmla="*/ 9508 h 10000"/>
                  <a:gd name="connsiteX745" fmla="*/ 6637 w 10000"/>
                  <a:gd name="connsiteY745" fmla="*/ 9517 h 10000"/>
                  <a:gd name="connsiteX746" fmla="*/ 6662 w 10000"/>
                  <a:gd name="connsiteY746" fmla="*/ 9524 h 10000"/>
                  <a:gd name="connsiteX747" fmla="*/ 6679 w 10000"/>
                  <a:gd name="connsiteY747" fmla="*/ 9517 h 10000"/>
                  <a:gd name="connsiteX748" fmla="*/ 6679 w 10000"/>
                  <a:gd name="connsiteY748" fmla="*/ 9505 h 10000"/>
                  <a:gd name="connsiteX749" fmla="*/ 6690 w 10000"/>
                  <a:gd name="connsiteY749" fmla="*/ 9485 h 10000"/>
                  <a:gd name="connsiteX750" fmla="*/ 6693 w 10000"/>
                  <a:gd name="connsiteY750" fmla="*/ 9479 h 10000"/>
                  <a:gd name="connsiteX751" fmla="*/ 6706 w 10000"/>
                  <a:gd name="connsiteY751" fmla="*/ 9469 h 10000"/>
                  <a:gd name="connsiteX752" fmla="*/ 6709 w 10000"/>
                  <a:gd name="connsiteY752" fmla="*/ 9462 h 10000"/>
                  <a:gd name="connsiteX753" fmla="*/ 6717 w 10000"/>
                  <a:gd name="connsiteY753" fmla="*/ 9459 h 10000"/>
                  <a:gd name="connsiteX754" fmla="*/ 6726 w 10000"/>
                  <a:gd name="connsiteY754" fmla="*/ 9459 h 10000"/>
                  <a:gd name="connsiteX755" fmla="*/ 6742 w 10000"/>
                  <a:gd name="connsiteY755" fmla="*/ 9462 h 10000"/>
                  <a:gd name="connsiteX756" fmla="*/ 6759 w 10000"/>
                  <a:gd name="connsiteY756" fmla="*/ 9479 h 10000"/>
                  <a:gd name="connsiteX757" fmla="*/ 6781 w 10000"/>
                  <a:gd name="connsiteY757" fmla="*/ 9485 h 10000"/>
                  <a:gd name="connsiteX758" fmla="*/ 6795 w 10000"/>
                  <a:gd name="connsiteY758" fmla="*/ 9485 h 10000"/>
                  <a:gd name="connsiteX759" fmla="*/ 6803 w 10000"/>
                  <a:gd name="connsiteY759" fmla="*/ 9498 h 10000"/>
                  <a:gd name="connsiteX760" fmla="*/ 6806 w 10000"/>
                  <a:gd name="connsiteY760" fmla="*/ 9508 h 10000"/>
                  <a:gd name="connsiteX761" fmla="*/ 6823 w 10000"/>
                  <a:gd name="connsiteY761" fmla="*/ 9514 h 10000"/>
                  <a:gd name="connsiteX762" fmla="*/ 6831 w 10000"/>
                  <a:gd name="connsiteY762" fmla="*/ 9514 h 10000"/>
                  <a:gd name="connsiteX763" fmla="*/ 6848 w 10000"/>
                  <a:gd name="connsiteY763" fmla="*/ 9514 h 10000"/>
                  <a:gd name="connsiteX764" fmla="*/ 6856 w 10000"/>
                  <a:gd name="connsiteY764" fmla="*/ 9517 h 10000"/>
                  <a:gd name="connsiteX765" fmla="*/ 6878 w 10000"/>
                  <a:gd name="connsiteY765" fmla="*/ 9524 h 10000"/>
                  <a:gd name="connsiteX766" fmla="*/ 6895 w 10000"/>
                  <a:gd name="connsiteY766" fmla="*/ 9524 h 10000"/>
                  <a:gd name="connsiteX767" fmla="*/ 6917 w 10000"/>
                  <a:gd name="connsiteY767" fmla="*/ 9527 h 10000"/>
                  <a:gd name="connsiteX768" fmla="*/ 6934 w 10000"/>
                  <a:gd name="connsiteY768" fmla="*/ 9534 h 10000"/>
                  <a:gd name="connsiteX769" fmla="*/ 6961 w 10000"/>
                  <a:gd name="connsiteY769" fmla="*/ 9543 h 10000"/>
                  <a:gd name="connsiteX770" fmla="*/ 6989 w 10000"/>
                  <a:gd name="connsiteY770" fmla="*/ 9547 h 10000"/>
                  <a:gd name="connsiteX771" fmla="*/ 7014 w 10000"/>
                  <a:gd name="connsiteY771" fmla="*/ 9543 h 10000"/>
                  <a:gd name="connsiteX772" fmla="*/ 7033 w 10000"/>
                  <a:gd name="connsiteY772" fmla="*/ 9543 h 10000"/>
                  <a:gd name="connsiteX773" fmla="*/ 7042 w 10000"/>
                  <a:gd name="connsiteY773" fmla="*/ 9547 h 10000"/>
                  <a:gd name="connsiteX774" fmla="*/ 7069 w 10000"/>
                  <a:gd name="connsiteY774" fmla="*/ 9647 h 10000"/>
                  <a:gd name="connsiteX775" fmla="*/ 7122 w 10000"/>
                  <a:gd name="connsiteY775" fmla="*/ 9734 h 10000"/>
                  <a:gd name="connsiteX776" fmla="*/ 7147 w 10000"/>
                  <a:gd name="connsiteY776" fmla="*/ 9744 h 10000"/>
                  <a:gd name="connsiteX777" fmla="*/ 7169 w 10000"/>
                  <a:gd name="connsiteY777" fmla="*/ 9741 h 10000"/>
                  <a:gd name="connsiteX778" fmla="*/ 7177 w 10000"/>
                  <a:gd name="connsiteY778" fmla="*/ 9744 h 10000"/>
                  <a:gd name="connsiteX779" fmla="*/ 7186 w 10000"/>
                  <a:gd name="connsiteY779" fmla="*/ 9754 h 10000"/>
                  <a:gd name="connsiteX780" fmla="*/ 7191 w 10000"/>
                  <a:gd name="connsiteY780" fmla="*/ 9773 h 10000"/>
                  <a:gd name="connsiteX781" fmla="*/ 7208 w 10000"/>
                  <a:gd name="connsiteY781" fmla="*/ 9783 h 10000"/>
                  <a:gd name="connsiteX782" fmla="*/ 7219 w 10000"/>
                  <a:gd name="connsiteY782" fmla="*/ 9793 h 10000"/>
                  <a:gd name="connsiteX783" fmla="*/ 7235 w 10000"/>
                  <a:gd name="connsiteY783" fmla="*/ 9802 h 10000"/>
                  <a:gd name="connsiteX784" fmla="*/ 7249 w 10000"/>
                  <a:gd name="connsiteY784" fmla="*/ 9819 h 10000"/>
                  <a:gd name="connsiteX785" fmla="*/ 7255 w 10000"/>
                  <a:gd name="connsiteY785" fmla="*/ 9835 h 10000"/>
                  <a:gd name="connsiteX786" fmla="*/ 7255 w 10000"/>
                  <a:gd name="connsiteY786" fmla="*/ 9848 h 10000"/>
                  <a:gd name="connsiteX787" fmla="*/ 7249 w 10000"/>
                  <a:gd name="connsiteY787" fmla="*/ 9848 h 10000"/>
                  <a:gd name="connsiteX788" fmla="*/ 7244 w 10000"/>
                  <a:gd name="connsiteY788" fmla="*/ 9858 h 10000"/>
                  <a:gd name="connsiteX789" fmla="*/ 7235 w 10000"/>
                  <a:gd name="connsiteY789" fmla="*/ 9883 h 10000"/>
                  <a:gd name="connsiteX790" fmla="*/ 7244 w 10000"/>
                  <a:gd name="connsiteY790" fmla="*/ 9903 h 10000"/>
                  <a:gd name="connsiteX791" fmla="*/ 7258 w 10000"/>
                  <a:gd name="connsiteY791" fmla="*/ 9926 h 10000"/>
                  <a:gd name="connsiteX792" fmla="*/ 7263 w 10000"/>
                  <a:gd name="connsiteY792" fmla="*/ 9948 h 10000"/>
                  <a:gd name="connsiteX793" fmla="*/ 7274 w 10000"/>
                  <a:gd name="connsiteY793" fmla="*/ 9968 h 10000"/>
                  <a:gd name="connsiteX794" fmla="*/ 7283 w 10000"/>
                  <a:gd name="connsiteY794" fmla="*/ 9987 h 10000"/>
                  <a:gd name="connsiteX795" fmla="*/ 7291 w 10000"/>
                  <a:gd name="connsiteY795" fmla="*/ 10000 h 10000"/>
                  <a:gd name="connsiteX796" fmla="*/ 7305 w 10000"/>
                  <a:gd name="connsiteY796" fmla="*/ 9997 h 10000"/>
                  <a:gd name="connsiteX797" fmla="*/ 7313 w 10000"/>
                  <a:gd name="connsiteY797" fmla="*/ 9977 h 10000"/>
                  <a:gd name="connsiteX798" fmla="*/ 7324 w 10000"/>
                  <a:gd name="connsiteY798" fmla="*/ 9968 h 10000"/>
                  <a:gd name="connsiteX799" fmla="*/ 7341 w 10000"/>
                  <a:gd name="connsiteY799" fmla="*/ 9971 h 10000"/>
                  <a:gd name="connsiteX800" fmla="*/ 7368 w 10000"/>
                  <a:gd name="connsiteY800" fmla="*/ 9987 h 10000"/>
                  <a:gd name="connsiteX801" fmla="*/ 7380 w 10000"/>
                  <a:gd name="connsiteY801" fmla="*/ 9990 h 10000"/>
                  <a:gd name="connsiteX802" fmla="*/ 7393 w 10000"/>
                  <a:gd name="connsiteY802" fmla="*/ 9981 h 10000"/>
                  <a:gd name="connsiteX803" fmla="*/ 7404 w 10000"/>
                  <a:gd name="connsiteY803" fmla="*/ 9968 h 10000"/>
                  <a:gd name="connsiteX804" fmla="*/ 7418 w 10000"/>
                  <a:gd name="connsiteY804" fmla="*/ 9948 h 10000"/>
                  <a:gd name="connsiteX805" fmla="*/ 7427 w 10000"/>
                  <a:gd name="connsiteY805" fmla="*/ 9922 h 10000"/>
                  <a:gd name="connsiteX806" fmla="*/ 7427 w 10000"/>
                  <a:gd name="connsiteY806" fmla="*/ 9906 h 10000"/>
                  <a:gd name="connsiteX807" fmla="*/ 7404 w 10000"/>
                  <a:gd name="connsiteY807" fmla="*/ 9877 h 10000"/>
                  <a:gd name="connsiteX808" fmla="*/ 7388 w 10000"/>
                  <a:gd name="connsiteY808" fmla="*/ 9854 h 10000"/>
                  <a:gd name="connsiteX809" fmla="*/ 7385 w 10000"/>
                  <a:gd name="connsiteY809" fmla="*/ 9845 h 10000"/>
                  <a:gd name="connsiteX810" fmla="*/ 7385 w 10000"/>
                  <a:gd name="connsiteY810" fmla="*/ 9825 h 10000"/>
                  <a:gd name="connsiteX811" fmla="*/ 7385 w 10000"/>
                  <a:gd name="connsiteY811" fmla="*/ 9819 h 10000"/>
                  <a:gd name="connsiteX812" fmla="*/ 7393 w 10000"/>
                  <a:gd name="connsiteY812" fmla="*/ 9809 h 10000"/>
                  <a:gd name="connsiteX813" fmla="*/ 7404 w 10000"/>
                  <a:gd name="connsiteY813" fmla="*/ 9793 h 10000"/>
                  <a:gd name="connsiteX814" fmla="*/ 7413 w 10000"/>
                  <a:gd name="connsiteY814" fmla="*/ 9783 h 10000"/>
                  <a:gd name="connsiteX815" fmla="*/ 7404 w 10000"/>
                  <a:gd name="connsiteY815" fmla="*/ 9770 h 10000"/>
                  <a:gd name="connsiteX816" fmla="*/ 7388 w 10000"/>
                  <a:gd name="connsiteY816" fmla="*/ 9760 h 10000"/>
                  <a:gd name="connsiteX817" fmla="*/ 7371 w 10000"/>
                  <a:gd name="connsiteY817" fmla="*/ 9744 h 10000"/>
                  <a:gd name="connsiteX818" fmla="*/ 7363 w 10000"/>
                  <a:gd name="connsiteY818" fmla="*/ 9731 h 10000"/>
                  <a:gd name="connsiteX819" fmla="*/ 7355 w 10000"/>
                  <a:gd name="connsiteY819" fmla="*/ 9715 h 10000"/>
                  <a:gd name="connsiteX820" fmla="*/ 7360 w 10000"/>
                  <a:gd name="connsiteY820" fmla="*/ 9686 h 10000"/>
                  <a:gd name="connsiteX821" fmla="*/ 7363 w 10000"/>
                  <a:gd name="connsiteY821" fmla="*/ 9657 h 10000"/>
                  <a:gd name="connsiteX822" fmla="*/ 7360 w 10000"/>
                  <a:gd name="connsiteY822" fmla="*/ 9631 h 10000"/>
                  <a:gd name="connsiteX823" fmla="*/ 7346 w 10000"/>
                  <a:gd name="connsiteY823" fmla="*/ 9611 h 10000"/>
                  <a:gd name="connsiteX824" fmla="*/ 7332 w 10000"/>
                  <a:gd name="connsiteY824" fmla="*/ 9585 h 10000"/>
                  <a:gd name="connsiteX825" fmla="*/ 7324 w 10000"/>
                  <a:gd name="connsiteY825" fmla="*/ 9573 h 10000"/>
                  <a:gd name="connsiteX826" fmla="*/ 7324 w 10000"/>
                  <a:gd name="connsiteY826" fmla="*/ 9553 h 10000"/>
                  <a:gd name="connsiteX827" fmla="*/ 7324 w 10000"/>
                  <a:gd name="connsiteY827" fmla="*/ 9543 h 10000"/>
                  <a:gd name="connsiteX828" fmla="*/ 7324 w 10000"/>
                  <a:gd name="connsiteY828" fmla="*/ 9517 h 10000"/>
                  <a:gd name="connsiteX829" fmla="*/ 7324 w 10000"/>
                  <a:gd name="connsiteY829" fmla="*/ 9498 h 10000"/>
                  <a:gd name="connsiteX830" fmla="*/ 7332 w 10000"/>
                  <a:gd name="connsiteY830" fmla="*/ 9479 h 10000"/>
                  <a:gd name="connsiteX831" fmla="*/ 7341 w 10000"/>
                  <a:gd name="connsiteY831" fmla="*/ 9462 h 10000"/>
                  <a:gd name="connsiteX832" fmla="*/ 7352 w 10000"/>
                  <a:gd name="connsiteY832" fmla="*/ 9459 h 10000"/>
                  <a:gd name="connsiteX833" fmla="*/ 7360 w 10000"/>
                  <a:gd name="connsiteY833" fmla="*/ 9443 h 10000"/>
                  <a:gd name="connsiteX834" fmla="*/ 7363 w 10000"/>
                  <a:gd name="connsiteY834" fmla="*/ 9433 h 10000"/>
                  <a:gd name="connsiteX835" fmla="*/ 7377 w 10000"/>
                  <a:gd name="connsiteY835" fmla="*/ 9433 h 10000"/>
                  <a:gd name="connsiteX836" fmla="*/ 7388 w 10000"/>
                  <a:gd name="connsiteY836" fmla="*/ 9430 h 10000"/>
                  <a:gd name="connsiteX837" fmla="*/ 7396 w 10000"/>
                  <a:gd name="connsiteY837" fmla="*/ 9430 h 10000"/>
                  <a:gd name="connsiteX838" fmla="*/ 7402 w 10000"/>
                  <a:gd name="connsiteY838" fmla="*/ 9424 h 10000"/>
                  <a:gd name="connsiteX839" fmla="*/ 7396 w 10000"/>
                  <a:gd name="connsiteY839" fmla="*/ 9414 h 10000"/>
                  <a:gd name="connsiteX840" fmla="*/ 7388 w 10000"/>
                  <a:gd name="connsiteY840" fmla="*/ 9401 h 10000"/>
                  <a:gd name="connsiteX841" fmla="*/ 7371 w 10000"/>
                  <a:gd name="connsiteY841" fmla="*/ 9391 h 10000"/>
                  <a:gd name="connsiteX842" fmla="*/ 7355 w 10000"/>
                  <a:gd name="connsiteY842" fmla="*/ 9375 h 10000"/>
                  <a:gd name="connsiteX843" fmla="*/ 7332 w 10000"/>
                  <a:gd name="connsiteY843" fmla="*/ 9356 h 10000"/>
                  <a:gd name="connsiteX844" fmla="*/ 7313 w 10000"/>
                  <a:gd name="connsiteY844" fmla="*/ 9330 h 10000"/>
                  <a:gd name="connsiteX845" fmla="*/ 7307 w 10000"/>
                  <a:gd name="connsiteY845" fmla="*/ 9310 h 10000"/>
                  <a:gd name="connsiteX846" fmla="*/ 7305 w 10000"/>
                  <a:gd name="connsiteY846" fmla="*/ 9291 h 10000"/>
                  <a:gd name="connsiteX847" fmla="*/ 7305 w 10000"/>
                  <a:gd name="connsiteY847" fmla="*/ 9278 h 10000"/>
                  <a:gd name="connsiteX848" fmla="*/ 7296 w 10000"/>
                  <a:gd name="connsiteY848" fmla="*/ 9268 h 10000"/>
                  <a:gd name="connsiteX849" fmla="*/ 7296 w 10000"/>
                  <a:gd name="connsiteY849" fmla="*/ 9249 h 10000"/>
                  <a:gd name="connsiteX850" fmla="*/ 7291 w 10000"/>
                  <a:gd name="connsiteY850" fmla="*/ 9226 h 10000"/>
                  <a:gd name="connsiteX851" fmla="*/ 7283 w 10000"/>
                  <a:gd name="connsiteY851" fmla="*/ 9213 h 10000"/>
                  <a:gd name="connsiteX852" fmla="*/ 7274 w 10000"/>
                  <a:gd name="connsiteY852" fmla="*/ 9194 h 10000"/>
                  <a:gd name="connsiteX853" fmla="*/ 7274 w 10000"/>
                  <a:gd name="connsiteY853" fmla="*/ 9174 h 10000"/>
                  <a:gd name="connsiteX854" fmla="*/ 7280 w 10000"/>
                  <a:gd name="connsiteY854" fmla="*/ 9148 h 10000"/>
                  <a:gd name="connsiteX855" fmla="*/ 7283 w 10000"/>
                  <a:gd name="connsiteY855" fmla="*/ 9119 h 10000"/>
                  <a:gd name="connsiteX856" fmla="*/ 7291 w 10000"/>
                  <a:gd name="connsiteY856" fmla="*/ 9100 h 10000"/>
                  <a:gd name="connsiteX857" fmla="*/ 7307 w 10000"/>
                  <a:gd name="connsiteY857" fmla="*/ 9080 h 10000"/>
                  <a:gd name="connsiteX858" fmla="*/ 7324 w 10000"/>
                  <a:gd name="connsiteY858" fmla="*/ 9054 h 10000"/>
                  <a:gd name="connsiteX859" fmla="*/ 7341 w 10000"/>
                  <a:gd name="connsiteY859" fmla="*/ 9054 h 10000"/>
                  <a:gd name="connsiteX860" fmla="*/ 7352 w 10000"/>
                  <a:gd name="connsiteY860" fmla="*/ 9054 h 10000"/>
                  <a:gd name="connsiteX861" fmla="*/ 7346 w 10000"/>
                  <a:gd name="connsiteY861" fmla="*/ 9032 h 10000"/>
                  <a:gd name="connsiteX862" fmla="*/ 7341 w 10000"/>
                  <a:gd name="connsiteY862" fmla="*/ 9022 h 10000"/>
                  <a:gd name="connsiteX863" fmla="*/ 7352 w 10000"/>
                  <a:gd name="connsiteY863" fmla="*/ 8999 h 10000"/>
                  <a:gd name="connsiteX864" fmla="*/ 7360 w 10000"/>
                  <a:gd name="connsiteY864" fmla="*/ 8967 h 10000"/>
                  <a:gd name="connsiteX865" fmla="*/ 7368 w 10000"/>
                  <a:gd name="connsiteY865" fmla="*/ 8922 h 10000"/>
                  <a:gd name="connsiteX866" fmla="*/ 7377 w 10000"/>
                  <a:gd name="connsiteY866" fmla="*/ 8896 h 10000"/>
                  <a:gd name="connsiteX867" fmla="*/ 7380 w 10000"/>
                  <a:gd name="connsiteY867" fmla="*/ 8867 h 10000"/>
                  <a:gd name="connsiteX868" fmla="*/ 7402 w 10000"/>
                  <a:gd name="connsiteY868" fmla="*/ 8824 h 10000"/>
                  <a:gd name="connsiteX869" fmla="*/ 7402 w 10000"/>
                  <a:gd name="connsiteY869" fmla="*/ 8808 h 10000"/>
                  <a:gd name="connsiteX870" fmla="*/ 7393 w 10000"/>
                  <a:gd name="connsiteY870" fmla="*/ 8795 h 10000"/>
                  <a:gd name="connsiteX871" fmla="*/ 7388 w 10000"/>
                  <a:gd name="connsiteY871" fmla="*/ 8799 h 10000"/>
                  <a:gd name="connsiteX872" fmla="*/ 7396 w 10000"/>
                  <a:gd name="connsiteY872" fmla="*/ 8789 h 10000"/>
                  <a:gd name="connsiteX873" fmla="*/ 7404 w 10000"/>
                  <a:gd name="connsiteY873" fmla="*/ 8789 h 10000"/>
                  <a:gd name="connsiteX874" fmla="*/ 7421 w 10000"/>
                  <a:gd name="connsiteY874" fmla="*/ 8769 h 10000"/>
                  <a:gd name="connsiteX875" fmla="*/ 7443 w 10000"/>
                  <a:gd name="connsiteY875" fmla="*/ 8763 h 10000"/>
                  <a:gd name="connsiteX876" fmla="*/ 7452 w 10000"/>
                  <a:gd name="connsiteY876" fmla="*/ 8769 h 10000"/>
                  <a:gd name="connsiteX877" fmla="*/ 7468 w 10000"/>
                  <a:gd name="connsiteY877" fmla="*/ 8769 h 10000"/>
                  <a:gd name="connsiteX878" fmla="*/ 7499 w 10000"/>
                  <a:gd name="connsiteY878" fmla="*/ 8763 h 10000"/>
                  <a:gd name="connsiteX879" fmla="*/ 7526 w 10000"/>
                  <a:gd name="connsiteY879" fmla="*/ 8763 h 10000"/>
                  <a:gd name="connsiteX880" fmla="*/ 7532 w 10000"/>
                  <a:gd name="connsiteY880" fmla="*/ 8763 h 10000"/>
                  <a:gd name="connsiteX881" fmla="*/ 7554 w 10000"/>
                  <a:gd name="connsiteY881" fmla="*/ 8744 h 10000"/>
                  <a:gd name="connsiteX882" fmla="*/ 7571 w 10000"/>
                  <a:gd name="connsiteY882" fmla="*/ 8731 h 10000"/>
                  <a:gd name="connsiteX883" fmla="*/ 7587 w 10000"/>
                  <a:gd name="connsiteY883" fmla="*/ 8711 h 10000"/>
                  <a:gd name="connsiteX884" fmla="*/ 7607 w 10000"/>
                  <a:gd name="connsiteY884" fmla="*/ 8711 h 10000"/>
                  <a:gd name="connsiteX885" fmla="*/ 7634 w 10000"/>
                  <a:gd name="connsiteY885" fmla="*/ 8705 h 10000"/>
                  <a:gd name="connsiteX886" fmla="*/ 7643 w 10000"/>
                  <a:gd name="connsiteY886" fmla="*/ 8682 h 10000"/>
                  <a:gd name="connsiteX887" fmla="*/ 7654 w 10000"/>
                  <a:gd name="connsiteY887" fmla="*/ 8666 h 10000"/>
                  <a:gd name="connsiteX888" fmla="*/ 7668 w 10000"/>
                  <a:gd name="connsiteY888" fmla="*/ 8666 h 10000"/>
                  <a:gd name="connsiteX889" fmla="*/ 7676 w 10000"/>
                  <a:gd name="connsiteY889" fmla="*/ 8682 h 10000"/>
                  <a:gd name="connsiteX890" fmla="*/ 7704 w 10000"/>
                  <a:gd name="connsiteY890" fmla="*/ 8669 h 10000"/>
                  <a:gd name="connsiteX891" fmla="*/ 7712 w 10000"/>
                  <a:gd name="connsiteY891" fmla="*/ 8669 h 10000"/>
                  <a:gd name="connsiteX892" fmla="*/ 7720 w 10000"/>
                  <a:gd name="connsiteY892" fmla="*/ 8669 h 10000"/>
                  <a:gd name="connsiteX893" fmla="*/ 7726 w 10000"/>
                  <a:gd name="connsiteY893" fmla="*/ 8656 h 10000"/>
                  <a:gd name="connsiteX894" fmla="*/ 7734 w 10000"/>
                  <a:gd name="connsiteY894" fmla="*/ 8650 h 10000"/>
                  <a:gd name="connsiteX895" fmla="*/ 7742 w 10000"/>
                  <a:gd name="connsiteY895" fmla="*/ 8650 h 10000"/>
                  <a:gd name="connsiteX896" fmla="*/ 7759 w 10000"/>
                  <a:gd name="connsiteY896" fmla="*/ 8650 h 10000"/>
                  <a:gd name="connsiteX897" fmla="*/ 7756 w 10000"/>
                  <a:gd name="connsiteY897" fmla="*/ 8630 h 10000"/>
                  <a:gd name="connsiteX898" fmla="*/ 7751 w 10000"/>
                  <a:gd name="connsiteY898" fmla="*/ 8627 h 10000"/>
                  <a:gd name="connsiteX899" fmla="*/ 7742 w 10000"/>
                  <a:gd name="connsiteY899" fmla="*/ 8620 h 10000"/>
                  <a:gd name="connsiteX900" fmla="*/ 7734 w 10000"/>
                  <a:gd name="connsiteY900" fmla="*/ 8591 h 10000"/>
                  <a:gd name="connsiteX901" fmla="*/ 7709 w 10000"/>
                  <a:gd name="connsiteY901" fmla="*/ 8582 h 10000"/>
                  <a:gd name="connsiteX902" fmla="*/ 7695 w 10000"/>
                  <a:gd name="connsiteY902" fmla="*/ 8578 h 10000"/>
                  <a:gd name="connsiteX903" fmla="*/ 7668 w 10000"/>
                  <a:gd name="connsiteY903" fmla="*/ 8562 h 10000"/>
                  <a:gd name="connsiteX904" fmla="*/ 7645 w 10000"/>
                  <a:gd name="connsiteY904" fmla="*/ 8552 h 10000"/>
                  <a:gd name="connsiteX905" fmla="*/ 7615 w 10000"/>
                  <a:gd name="connsiteY905" fmla="*/ 8543 h 10000"/>
                  <a:gd name="connsiteX906" fmla="*/ 7596 w 10000"/>
                  <a:gd name="connsiteY906" fmla="*/ 8527 h 10000"/>
                  <a:gd name="connsiteX907" fmla="*/ 7565 w 10000"/>
                  <a:gd name="connsiteY907" fmla="*/ 8494 h 10000"/>
                  <a:gd name="connsiteX908" fmla="*/ 7562 w 10000"/>
                  <a:gd name="connsiteY908" fmla="*/ 8475 h 10000"/>
                  <a:gd name="connsiteX909" fmla="*/ 7540 w 10000"/>
                  <a:gd name="connsiteY909" fmla="*/ 8455 h 10000"/>
                  <a:gd name="connsiteX910" fmla="*/ 7535 w 10000"/>
                  <a:gd name="connsiteY910" fmla="*/ 8446 h 10000"/>
                  <a:gd name="connsiteX911" fmla="*/ 7535 w 10000"/>
                  <a:gd name="connsiteY911" fmla="*/ 8420 h 10000"/>
                  <a:gd name="connsiteX912" fmla="*/ 7535 w 10000"/>
                  <a:gd name="connsiteY912" fmla="*/ 8391 h 10000"/>
                  <a:gd name="connsiteX913" fmla="*/ 7548 w 10000"/>
                  <a:gd name="connsiteY913" fmla="*/ 8345 h 10000"/>
                  <a:gd name="connsiteX914" fmla="*/ 7562 w 10000"/>
                  <a:gd name="connsiteY914" fmla="*/ 8319 h 10000"/>
                  <a:gd name="connsiteX915" fmla="*/ 7582 w 10000"/>
                  <a:gd name="connsiteY915" fmla="*/ 8310 h 10000"/>
                  <a:gd name="connsiteX916" fmla="*/ 7607 w 10000"/>
                  <a:gd name="connsiteY916" fmla="*/ 8300 h 10000"/>
                  <a:gd name="connsiteX917" fmla="*/ 7629 w 10000"/>
                  <a:gd name="connsiteY917" fmla="*/ 8300 h 10000"/>
                  <a:gd name="connsiteX918" fmla="*/ 7651 w 10000"/>
                  <a:gd name="connsiteY918" fmla="*/ 8297 h 10000"/>
                  <a:gd name="connsiteX919" fmla="*/ 7668 w 10000"/>
                  <a:gd name="connsiteY919" fmla="*/ 8280 h 10000"/>
                  <a:gd name="connsiteX920" fmla="*/ 7687 w 10000"/>
                  <a:gd name="connsiteY920" fmla="*/ 8267 h 10000"/>
                  <a:gd name="connsiteX921" fmla="*/ 7693 w 10000"/>
                  <a:gd name="connsiteY921" fmla="*/ 8261 h 10000"/>
                  <a:gd name="connsiteX922" fmla="*/ 7701 w 10000"/>
                  <a:gd name="connsiteY922" fmla="*/ 8248 h 10000"/>
                  <a:gd name="connsiteX923" fmla="*/ 7712 w 10000"/>
                  <a:gd name="connsiteY923" fmla="*/ 8238 h 10000"/>
                  <a:gd name="connsiteX924" fmla="*/ 7731 w 10000"/>
                  <a:gd name="connsiteY924" fmla="*/ 8222 h 10000"/>
                  <a:gd name="connsiteX925" fmla="*/ 7740 w 10000"/>
                  <a:gd name="connsiteY925" fmla="*/ 8206 h 10000"/>
                  <a:gd name="connsiteX926" fmla="*/ 7756 w 10000"/>
                  <a:gd name="connsiteY926" fmla="*/ 8183 h 10000"/>
                  <a:gd name="connsiteX927" fmla="*/ 7773 w 10000"/>
                  <a:gd name="connsiteY927" fmla="*/ 8177 h 10000"/>
                  <a:gd name="connsiteX928" fmla="*/ 7784 w 10000"/>
                  <a:gd name="connsiteY928" fmla="*/ 8183 h 10000"/>
                  <a:gd name="connsiteX929" fmla="*/ 7801 w 10000"/>
                  <a:gd name="connsiteY929" fmla="*/ 8174 h 10000"/>
                  <a:gd name="connsiteX930" fmla="*/ 7801 w 10000"/>
                  <a:gd name="connsiteY930" fmla="*/ 8157 h 10000"/>
                  <a:gd name="connsiteX931" fmla="*/ 7817 w 10000"/>
                  <a:gd name="connsiteY931" fmla="*/ 8164 h 10000"/>
                  <a:gd name="connsiteX932" fmla="*/ 7837 w 10000"/>
                  <a:gd name="connsiteY932" fmla="*/ 8164 h 10000"/>
                  <a:gd name="connsiteX933" fmla="*/ 7856 w 10000"/>
                  <a:gd name="connsiteY933" fmla="*/ 8164 h 10000"/>
                  <a:gd name="connsiteX934" fmla="*/ 7870 w 10000"/>
                  <a:gd name="connsiteY934" fmla="*/ 8167 h 10000"/>
                  <a:gd name="connsiteX935" fmla="*/ 7881 w 10000"/>
                  <a:gd name="connsiteY935" fmla="*/ 8174 h 10000"/>
                  <a:gd name="connsiteX936" fmla="*/ 7898 w 10000"/>
                  <a:gd name="connsiteY936" fmla="*/ 8187 h 10000"/>
                  <a:gd name="connsiteX937" fmla="*/ 7917 w 10000"/>
                  <a:gd name="connsiteY937" fmla="*/ 8187 h 10000"/>
                  <a:gd name="connsiteX938" fmla="*/ 7928 w 10000"/>
                  <a:gd name="connsiteY938" fmla="*/ 8157 h 10000"/>
                  <a:gd name="connsiteX939" fmla="*/ 7942 w 10000"/>
                  <a:gd name="connsiteY939" fmla="*/ 8157 h 10000"/>
                  <a:gd name="connsiteX940" fmla="*/ 7958 w 10000"/>
                  <a:gd name="connsiteY940" fmla="*/ 8164 h 10000"/>
                  <a:gd name="connsiteX941" fmla="*/ 7983 w 10000"/>
                  <a:gd name="connsiteY941" fmla="*/ 8144 h 10000"/>
                  <a:gd name="connsiteX942" fmla="*/ 8000 w 10000"/>
                  <a:gd name="connsiteY942" fmla="*/ 8109 h 10000"/>
                  <a:gd name="connsiteX943" fmla="*/ 7994 w 10000"/>
                  <a:gd name="connsiteY943" fmla="*/ 8093 h 10000"/>
                  <a:gd name="connsiteX944" fmla="*/ 7983 w 10000"/>
                  <a:gd name="connsiteY944" fmla="*/ 8070 h 10000"/>
                  <a:gd name="connsiteX945" fmla="*/ 7986 w 10000"/>
                  <a:gd name="connsiteY945" fmla="*/ 8063 h 10000"/>
                  <a:gd name="connsiteX946" fmla="*/ 7978 w 10000"/>
                  <a:gd name="connsiteY946" fmla="*/ 8044 h 10000"/>
                  <a:gd name="connsiteX947" fmla="*/ 7986 w 10000"/>
                  <a:gd name="connsiteY947" fmla="*/ 8002 h 10000"/>
                  <a:gd name="connsiteX948" fmla="*/ 7983 w 10000"/>
                  <a:gd name="connsiteY948" fmla="*/ 7947 h 10000"/>
                  <a:gd name="connsiteX949" fmla="*/ 7961 w 10000"/>
                  <a:gd name="connsiteY949" fmla="*/ 7931 h 10000"/>
                  <a:gd name="connsiteX950" fmla="*/ 7958 w 10000"/>
                  <a:gd name="connsiteY950" fmla="*/ 7898 h 10000"/>
                  <a:gd name="connsiteX951" fmla="*/ 7953 w 10000"/>
                  <a:gd name="connsiteY951" fmla="*/ 7856 h 10000"/>
                  <a:gd name="connsiteX952" fmla="*/ 7967 w 10000"/>
                  <a:gd name="connsiteY952" fmla="*/ 7837 h 10000"/>
                  <a:gd name="connsiteX953" fmla="*/ 7950 w 10000"/>
                  <a:gd name="connsiteY953" fmla="*/ 7824 h 10000"/>
                  <a:gd name="connsiteX954" fmla="*/ 7906 w 10000"/>
                  <a:gd name="connsiteY954" fmla="*/ 7814 h 10000"/>
                  <a:gd name="connsiteX955" fmla="*/ 7878 w 10000"/>
                  <a:gd name="connsiteY955" fmla="*/ 7814 h 10000"/>
                  <a:gd name="connsiteX956" fmla="*/ 7870 w 10000"/>
                  <a:gd name="connsiteY956" fmla="*/ 7795 h 10000"/>
                  <a:gd name="connsiteX957" fmla="*/ 7878 w 10000"/>
                  <a:gd name="connsiteY957" fmla="*/ 7778 h 10000"/>
                  <a:gd name="connsiteX958" fmla="*/ 7881 w 10000"/>
                  <a:gd name="connsiteY958" fmla="*/ 7775 h 10000"/>
                  <a:gd name="connsiteX959" fmla="*/ 7878 w 10000"/>
                  <a:gd name="connsiteY959" fmla="*/ 7743 h 10000"/>
                  <a:gd name="connsiteX960" fmla="*/ 7895 w 10000"/>
                  <a:gd name="connsiteY960" fmla="*/ 7733 h 10000"/>
                  <a:gd name="connsiteX961" fmla="*/ 7911 w 10000"/>
                  <a:gd name="connsiteY961" fmla="*/ 7710 h 10000"/>
                  <a:gd name="connsiteX962" fmla="*/ 7911 w 10000"/>
                  <a:gd name="connsiteY962" fmla="*/ 7665 h 10000"/>
                  <a:gd name="connsiteX963" fmla="*/ 7917 w 10000"/>
                  <a:gd name="connsiteY963" fmla="*/ 7600 h 10000"/>
                  <a:gd name="connsiteX964" fmla="*/ 7928 w 10000"/>
                  <a:gd name="connsiteY964" fmla="*/ 7581 h 10000"/>
                  <a:gd name="connsiteX965" fmla="*/ 7917 w 10000"/>
                  <a:gd name="connsiteY965" fmla="*/ 7474 h 10000"/>
                  <a:gd name="connsiteX966" fmla="*/ 7873 w 10000"/>
                  <a:gd name="connsiteY966" fmla="*/ 7335 h 10000"/>
                  <a:gd name="connsiteX967" fmla="*/ 7756 w 10000"/>
                  <a:gd name="connsiteY967" fmla="*/ 7050 h 10000"/>
                  <a:gd name="connsiteX968" fmla="*/ 7679 w 10000"/>
                  <a:gd name="connsiteY968" fmla="*/ 6839 h 10000"/>
                  <a:gd name="connsiteX969" fmla="*/ 7668 w 10000"/>
                  <a:gd name="connsiteY969" fmla="*/ 6823 h 10000"/>
                  <a:gd name="connsiteX970" fmla="*/ 7659 w 10000"/>
                  <a:gd name="connsiteY970" fmla="*/ 6768 h 10000"/>
                  <a:gd name="connsiteX971" fmla="*/ 7659 w 10000"/>
                  <a:gd name="connsiteY971" fmla="*/ 6739 h 10000"/>
                  <a:gd name="connsiteX972" fmla="*/ 7651 w 10000"/>
                  <a:gd name="connsiteY972" fmla="*/ 6713 h 10000"/>
                  <a:gd name="connsiteX973" fmla="*/ 7654 w 10000"/>
                  <a:gd name="connsiteY973" fmla="*/ 6684 h 10000"/>
                  <a:gd name="connsiteX974" fmla="*/ 7643 w 10000"/>
                  <a:gd name="connsiteY974" fmla="*/ 6626 h 10000"/>
                  <a:gd name="connsiteX975" fmla="*/ 7629 w 10000"/>
                  <a:gd name="connsiteY975" fmla="*/ 6600 h 10000"/>
                  <a:gd name="connsiteX976" fmla="*/ 7629 w 10000"/>
                  <a:gd name="connsiteY976" fmla="*/ 6580 h 10000"/>
                  <a:gd name="connsiteX977" fmla="*/ 7623 w 10000"/>
                  <a:gd name="connsiteY977" fmla="*/ 6541 h 10000"/>
                  <a:gd name="connsiteX978" fmla="*/ 7615 w 10000"/>
                  <a:gd name="connsiteY978" fmla="*/ 6522 h 10000"/>
                  <a:gd name="connsiteX979" fmla="*/ 7598 w 10000"/>
                  <a:gd name="connsiteY979" fmla="*/ 6509 h 10000"/>
                  <a:gd name="connsiteX980" fmla="*/ 7587 w 10000"/>
                  <a:gd name="connsiteY980" fmla="*/ 6493 h 10000"/>
                  <a:gd name="connsiteX981" fmla="*/ 7579 w 10000"/>
                  <a:gd name="connsiteY981" fmla="*/ 6464 h 10000"/>
                  <a:gd name="connsiteX982" fmla="*/ 7587 w 10000"/>
                  <a:gd name="connsiteY982" fmla="*/ 6438 h 10000"/>
                  <a:gd name="connsiteX983" fmla="*/ 7596 w 10000"/>
                  <a:gd name="connsiteY983" fmla="*/ 6425 h 10000"/>
                  <a:gd name="connsiteX984" fmla="*/ 7590 w 10000"/>
                  <a:gd name="connsiteY984" fmla="*/ 6396 h 10000"/>
                  <a:gd name="connsiteX985" fmla="*/ 7590 w 10000"/>
                  <a:gd name="connsiteY985" fmla="*/ 6373 h 10000"/>
                  <a:gd name="connsiteX986" fmla="*/ 7587 w 10000"/>
                  <a:gd name="connsiteY986" fmla="*/ 6354 h 10000"/>
                  <a:gd name="connsiteX987" fmla="*/ 7582 w 10000"/>
                  <a:gd name="connsiteY987" fmla="*/ 6344 h 10000"/>
                  <a:gd name="connsiteX988" fmla="*/ 7582 w 10000"/>
                  <a:gd name="connsiteY988" fmla="*/ 6324 h 10000"/>
                  <a:gd name="connsiteX989" fmla="*/ 7571 w 10000"/>
                  <a:gd name="connsiteY989" fmla="*/ 6302 h 10000"/>
                  <a:gd name="connsiteX990" fmla="*/ 7548 w 10000"/>
                  <a:gd name="connsiteY990" fmla="*/ 6256 h 10000"/>
                  <a:gd name="connsiteX991" fmla="*/ 7546 w 10000"/>
                  <a:gd name="connsiteY991" fmla="*/ 6218 h 10000"/>
                  <a:gd name="connsiteX992" fmla="*/ 7540 w 10000"/>
                  <a:gd name="connsiteY992" fmla="*/ 6159 h 10000"/>
                  <a:gd name="connsiteX993" fmla="*/ 7535 w 10000"/>
                  <a:gd name="connsiteY993" fmla="*/ 6114 h 10000"/>
                  <a:gd name="connsiteX994" fmla="*/ 7535 w 10000"/>
                  <a:gd name="connsiteY994" fmla="*/ 6088 h 10000"/>
                  <a:gd name="connsiteX995" fmla="*/ 7540 w 10000"/>
                  <a:gd name="connsiteY995" fmla="*/ 6049 h 10000"/>
                  <a:gd name="connsiteX996" fmla="*/ 7546 w 10000"/>
                  <a:gd name="connsiteY996" fmla="*/ 6004 h 10000"/>
                  <a:gd name="connsiteX997" fmla="*/ 7548 w 10000"/>
                  <a:gd name="connsiteY997" fmla="*/ 5965 h 10000"/>
                  <a:gd name="connsiteX998" fmla="*/ 7548 w 10000"/>
                  <a:gd name="connsiteY998" fmla="*/ 5946 h 10000"/>
                  <a:gd name="connsiteX999" fmla="*/ 7548 w 10000"/>
                  <a:gd name="connsiteY999" fmla="*/ 5933 h 10000"/>
                  <a:gd name="connsiteX1000" fmla="*/ 7548 w 10000"/>
                  <a:gd name="connsiteY1000" fmla="*/ 5910 h 10000"/>
                  <a:gd name="connsiteX1001" fmla="*/ 7548 w 10000"/>
                  <a:gd name="connsiteY1001" fmla="*/ 5897 h 10000"/>
                  <a:gd name="connsiteX1002" fmla="*/ 7546 w 10000"/>
                  <a:gd name="connsiteY1002" fmla="*/ 5871 h 10000"/>
                  <a:gd name="connsiteX1003" fmla="*/ 7535 w 10000"/>
                  <a:gd name="connsiteY1003" fmla="*/ 5839 h 10000"/>
                  <a:gd name="connsiteX1004" fmla="*/ 7524 w 10000"/>
                  <a:gd name="connsiteY1004" fmla="*/ 5797 h 10000"/>
                  <a:gd name="connsiteX1005" fmla="*/ 7518 w 10000"/>
                  <a:gd name="connsiteY1005" fmla="*/ 5767 h 10000"/>
                  <a:gd name="connsiteX1006" fmla="*/ 7515 w 10000"/>
                  <a:gd name="connsiteY1006" fmla="*/ 5745 h 10000"/>
                  <a:gd name="connsiteX1007" fmla="*/ 7501 w 10000"/>
                  <a:gd name="connsiteY1007" fmla="*/ 5683 h 10000"/>
                  <a:gd name="connsiteX1008" fmla="*/ 7490 w 10000"/>
                  <a:gd name="connsiteY1008" fmla="*/ 5631 h 10000"/>
                  <a:gd name="connsiteX1009" fmla="*/ 7482 w 10000"/>
                  <a:gd name="connsiteY1009" fmla="*/ 5593 h 10000"/>
                  <a:gd name="connsiteX1010" fmla="*/ 7476 w 10000"/>
                  <a:gd name="connsiteY1010" fmla="*/ 5570 h 10000"/>
                  <a:gd name="connsiteX1011" fmla="*/ 7476 w 10000"/>
                  <a:gd name="connsiteY1011" fmla="*/ 5528 h 10000"/>
                  <a:gd name="connsiteX1012" fmla="*/ 7482 w 10000"/>
                  <a:gd name="connsiteY1012" fmla="*/ 5502 h 10000"/>
                  <a:gd name="connsiteX1013" fmla="*/ 7490 w 10000"/>
                  <a:gd name="connsiteY1013" fmla="*/ 5489 h 10000"/>
                  <a:gd name="connsiteX1014" fmla="*/ 7499 w 10000"/>
                  <a:gd name="connsiteY1014" fmla="*/ 5479 h 10000"/>
                  <a:gd name="connsiteX1015" fmla="*/ 7493 w 10000"/>
                  <a:gd name="connsiteY1015" fmla="*/ 5427 h 10000"/>
                  <a:gd name="connsiteX1016" fmla="*/ 7501 w 10000"/>
                  <a:gd name="connsiteY1016" fmla="*/ 5415 h 10000"/>
                  <a:gd name="connsiteX1017" fmla="*/ 7510 w 10000"/>
                  <a:gd name="connsiteY1017" fmla="*/ 5398 h 10000"/>
                  <a:gd name="connsiteX1018" fmla="*/ 7515 w 10000"/>
                  <a:gd name="connsiteY1018" fmla="*/ 5379 h 10000"/>
                  <a:gd name="connsiteX1019" fmla="*/ 7526 w 10000"/>
                  <a:gd name="connsiteY1019" fmla="*/ 5366 h 10000"/>
                  <a:gd name="connsiteX1020" fmla="*/ 7518 w 10000"/>
                  <a:gd name="connsiteY1020" fmla="*/ 5350 h 10000"/>
                  <a:gd name="connsiteX1021" fmla="*/ 7518 w 10000"/>
                  <a:gd name="connsiteY1021" fmla="*/ 5330 h 10000"/>
                  <a:gd name="connsiteX1022" fmla="*/ 7526 w 10000"/>
                  <a:gd name="connsiteY1022" fmla="*/ 5311 h 10000"/>
                  <a:gd name="connsiteX1023" fmla="*/ 7540 w 10000"/>
                  <a:gd name="connsiteY1023" fmla="*/ 5291 h 10000"/>
                  <a:gd name="connsiteX1024" fmla="*/ 7540 w 10000"/>
                  <a:gd name="connsiteY1024" fmla="*/ 5266 h 10000"/>
                  <a:gd name="connsiteX1025" fmla="*/ 7540 w 10000"/>
                  <a:gd name="connsiteY1025" fmla="*/ 5256 h 10000"/>
                  <a:gd name="connsiteX1026" fmla="*/ 7524 w 10000"/>
                  <a:gd name="connsiteY1026" fmla="*/ 5233 h 10000"/>
                  <a:gd name="connsiteX1027" fmla="*/ 7515 w 10000"/>
                  <a:gd name="connsiteY1027" fmla="*/ 5217 h 10000"/>
                  <a:gd name="connsiteX1028" fmla="*/ 7490 w 10000"/>
                  <a:gd name="connsiteY1028" fmla="*/ 5178 h 10000"/>
                  <a:gd name="connsiteX1029" fmla="*/ 7474 w 10000"/>
                  <a:gd name="connsiteY1029" fmla="*/ 5162 h 10000"/>
                  <a:gd name="connsiteX1030" fmla="*/ 7457 w 10000"/>
                  <a:gd name="connsiteY1030" fmla="*/ 5120 h 10000"/>
                  <a:gd name="connsiteX1031" fmla="*/ 7421 w 10000"/>
                  <a:gd name="connsiteY1031" fmla="*/ 5087 h 10000"/>
                  <a:gd name="connsiteX1032" fmla="*/ 7380 w 10000"/>
                  <a:gd name="connsiteY1032" fmla="*/ 5068 h 10000"/>
                  <a:gd name="connsiteX1033" fmla="*/ 7355 w 10000"/>
                  <a:gd name="connsiteY1033" fmla="*/ 5058 h 10000"/>
                  <a:gd name="connsiteX1034" fmla="*/ 7332 w 10000"/>
                  <a:gd name="connsiteY1034" fmla="*/ 5049 h 10000"/>
                  <a:gd name="connsiteX1035" fmla="*/ 7305 w 10000"/>
                  <a:gd name="connsiteY1035" fmla="*/ 5016 h 10000"/>
                  <a:gd name="connsiteX1036" fmla="*/ 7305 w 10000"/>
                  <a:gd name="connsiteY1036" fmla="*/ 5000 h 10000"/>
                  <a:gd name="connsiteX1037" fmla="*/ 7296 w 10000"/>
                  <a:gd name="connsiteY1037" fmla="*/ 4971 h 10000"/>
                  <a:gd name="connsiteX1038" fmla="*/ 7288 w 10000"/>
                  <a:gd name="connsiteY1038" fmla="*/ 4945 h 10000"/>
                  <a:gd name="connsiteX1039" fmla="*/ 7280 w 10000"/>
                  <a:gd name="connsiteY1039" fmla="*/ 4916 h 10000"/>
                  <a:gd name="connsiteX1040" fmla="*/ 7291 w 10000"/>
                  <a:gd name="connsiteY1040" fmla="*/ 4887 h 10000"/>
                  <a:gd name="connsiteX1041" fmla="*/ 7291 w 10000"/>
                  <a:gd name="connsiteY1041" fmla="*/ 4858 h 10000"/>
                  <a:gd name="connsiteX1042" fmla="*/ 7271 w 10000"/>
                  <a:gd name="connsiteY1042" fmla="*/ 4819 h 10000"/>
                  <a:gd name="connsiteX1043" fmla="*/ 7255 w 10000"/>
                  <a:gd name="connsiteY1043" fmla="*/ 4828 h 10000"/>
                  <a:gd name="connsiteX1044" fmla="*/ 7235 w 10000"/>
                  <a:gd name="connsiteY1044" fmla="*/ 4841 h 10000"/>
                  <a:gd name="connsiteX1045" fmla="*/ 7216 w 10000"/>
                  <a:gd name="connsiteY1045" fmla="*/ 4867 h 10000"/>
                  <a:gd name="connsiteX1046" fmla="*/ 7191 w 10000"/>
                  <a:gd name="connsiteY1046" fmla="*/ 4870 h 10000"/>
                  <a:gd name="connsiteX1047" fmla="*/ 7155 w 10000"/>
                  <a:gd name="connsiteY1047" fmla="*/ 4887 h 10000"/>
                  <a:gd name="connsiteX1048" fmla="*/ 7122 w 10000"/>
                  <a:gd name="connsiteY1048" fmla="*/ 4893 h 10000"/>
                  <a:gd name="connsiteX1049" fmla="*/ 7105 w 10000"/>
                  <a:gd name="connsiteY1049" fmla="*/ 4896 h 10000"/>
                  <a:gd name="connsiteX1050" fmla="*/ 7094 w 10000"/>
                  <a:gd name="connsiteY1050" fmla="*/ 4916 h 10000"/>
                  <a:gd name="connsiteX1051" fmla="*/ 7080 w 10000"/>
                  <a:gd name="connsiteY1051" fmla="*/ 4903 h 10000"/>
                  <a:gd name="connsiteX1052" fmla="*/ 7072 w 10000"/>
                  <a:gd name="connsiteY1052" fmla="*/ 4851 h 10000"/>
                  <a:gd name="connsiteX1053" fmla="*/ 7042 w 10000"/>
                  <a:gd name="connsiteY1053" fmla="*/ 4819 h 10000"/>
                  <a:gd name="connsiteX1054" fmla="*/ 7030 w 10000"/>
                  <a:gd name="connsiteY1054" fmla="*/ 4780 h 10000"/>
                  <a:gd name="connsiteX1055" fmla="*/ 7039 w 10000"/>
                  <a:gd name="connsiteY1055" fmla="*/ 4757 h 10000"/>
                  <a:gd name="connsiteX1056" fmla="*/ 7047 w 10000"/>
                  <a:gd name="connsiteY1056" fmla="*/ 4744 h 10000"/>
                  <a:gd name="connsiteX1057" fmla="*/ 7022 w 10000"/>
                  <a:gd name="connsiteY1057" fmla="*/ 4725 h 10000"/>
                  <a:gd name="connsiteX1058" fmla="*/ 7000 w 10000"/>
                  <a:gd name="connsiteY1058" fmla="*/ 4715 h 10000"/>
                  <a:gd name="connsiteX1059" fmla="*/ 6975 w 10000"/>
                  <a:gd name="connsiteY1059" fmla="*/ 4709 h 10000"/>
                  <a:gd name="connsiteX1060" fmla="*/ 6945 w 10000"/>
                  <a:gd name="connsiteY1060" fmla="*/ 4696 h 10000"/>
                  <a:gd name="connsiteX1061" fmla="*/ 6953 w 10000"/>
                  <a:gd name="connsiteY1061" fmla="*/ 4679 h 10000"/>
                  <a:gd name="connsiteX1062" fmla="*/ 6961 w 10000"/>
                  <a:gd name="connsiteY1062" fmla="*/ 4660 h 10000"/>
                  <a:gd name="connsiteX1063" fmla="*/ 6983 w 10000"/>
                  <a:gd name="connsiteY1063" fmla="*/ 4644 h 10000"/>
                  <a:gd name="connsiteX1064" fmla="*/ 7014 w 10000"/>
                  <a:gd name="connsiteY1064" fmla="*/ 4634 h 10000"/>
                  <a:gd name="connsiteX1065" fmla="*/ 7025 w 10000"/>
                  <a:gd name="connsiteY1065" fmla="*/ 4615 h 10000"/>
                  <a:gd name="connsiteX1066" fmla="*/ 7047 w 10000"/>
                  <a:gd name="connsiteY1066" fmla="*/ 4582 h 10000"/>
                  <a:gd name="connsiteX1067" fmla="*/ 7069 w 10000"/>
                  <a:gd name="connsiteY1067" fmla="*/ 4563 h 10000"/>
                  <a:gd name="connsiteX1068" fmla="*/ 7078 w 10000"/>
                  <a:gd name="connsiteY1068" fmla="*/ 4553 h 10000"/>
                  <a:gd name="connsiteX1069" fmla="*/ 7097 w 10000"/>
                  <a:gd name="connsiteY1069" fmla="*/ 4527 h 10000"/>
                  <a:gd name="connsiteX1070" fmla="*/ 7122 w 10000"/>
                  <a:gd name="connsiteY1070" fmla="*/ 4517 h 10000"/>
                  <a:gd name="connsiteX1071" fmla="*/ 7139 w 10000"/>
                  <a:gd name="connsiteY1071" fmla="*/ 4488 h 10000"/>
                  <a:gd name="connsiteX1072" fmla="*/ 7147 w 10000"/>
                  <a:gd name="connsiteY1072" fmla="*/ 4459 h 10000"/>
                  <a:gd name="connsiteX1073" fmla="*/ 7161 w 10000"/>
                  <a:gd name="connsiteY1073" fmla="*/ 4440 h 10000"/>
                  <a:gd name="connsiteX1074" fmla="*/ 7177 w 10000"/>
                  <a:gd name="connsiteY1074" fmla="*/ 4430 h 10000"/>
                  <a:gd name="connsiteX1075" fmla="*/ 7202 w 10000"/>
                  <a:gd name="connsiteY1075" fmla="*/ 4407 h 10000"/>
                  <a:gd name="connsiteX1076" fmla="*/ 7224 w 10000"/>
                  <a:gd name="connsiteY1076" fmla="*/ 4417 h 10000"/>
                  <a:gd name="connsiteX1077" fmla="*/ 7241 w 10000"/>
                  <a:gd name="connsiteY1077" fmla="*/ 4404 h 10000"/>
                  <a:gd name="connsiteX1078" fmla="*/ 7263 w 10000"/>
                  <a:gd name="connsiteY1078" fmla="*/ 4398 h 10000"/>
                  <a:gd name="connsiteX1079" fmla="*/ 7283 w 10000"/>
                  <a:gd name="connsiteY1079" fmla="*/ 4424 h 10000"/>
                  <a:gd name="connsiteX1080" fmla="*/ 7305 w 10000"/>
                  <a:gd name="connsiteY1080" fmla="*/ 4433 h 10000"/>
                  <a:gd name="connsiteX1081" fmla="*/ 7332 w 10000"/>
                  <a:gd name="connsiteY1081" fmla="*/ 4443 h 10000"/>
                  <a:gd name="connsiteX1082" fmla="*/ 7380 w 10000"/>
                  <a:gd name="connsiteY1082" fmla="*/ 4398 h 10000"/>
                  <a:gd name="connsiteX1083" fmla="*/ 7404 w 10000"/>
                  <a:gd name="connsiteY1083" fmla="*/ 4378 h 10000"/>
                  <a:gd name="connsiteX1084" fmla="*/ 7418 w 10000"/>
                  <a:gd name="connsiteY1084" fmla="*/ 4369 h 10000"/>
                  <a:gd name="connsiteX1085" fmla="*/ 7443 w 10000"/>
                  <a:gd name="connsiteY1085" fmla="*/ 4356 h 10000"/>
                  <a:gd name="connsiteX1086" fmla="*/ 7460 w 10000"/>
                  <a:gd name="connsiteY1086" fmla="*/ 4385 h 10000"/>
                  <a:gd name="connsiteX1087" fmla="*/ 7460 w 10000"/>
                  <a:gd name="connsiteY1087" fmla="*/ 4404 h 10000"/>
                  <a:gd name="connsiteX1088" fmla="*/ 7499 w 10000"/>
                  <a:gd name="connsiteY1088" fmla="*/ 4417 h 10000"/>
                  <a:gd name="connsiteX1089" fmla="*/ 7515 w 10000"/>
                  <a:gd name="connsiteY1089" fmla="*/ 4414 h 10000"/>
                  <a:gd name="connsiteX1090" fmla="*/ 7565 w 10000"/>
                  <a:gd name="connsiteY1090" fmla="*/ 4385 h 10000"/>
                  <a:gd name="connsiteX1091" fmla="*/ 7579 w 10000"/>
                  <a:gd name="connsiteY1091" fmla="*/ 4346 h 10000"/>
                  <a:gd name="connsiteX1092" fmla="*/ 7582 w 10000"/>
                  <a:gd name="connsiteY1092" fmla="*/ 4317 h 10000"/>
                  <a:gd name="connsiteX1093" fmla="*/ 7590 w 10000"/>
                  <a:gd name="connsiteY1093" fmla="*/ 4301 h 10000"/>
                  <a:gd name="connsiteX1094" fmla="*/ 7612 w 10000"/>
                  <a:gd name="connsiteY1094" fmla="*/ 4271 h 10000"/>
                  <a:gd name="connsiteX1095" fmla="*/ 7623 w 10000"/>
                  <a:gd name="connsiteY1095" fmla="*/ 4262 h 10000"/>
                  <a:gd name="connsiteX1096" fmla="*/ 7634 w 10000"/>
                  <a:gd name="connsiteY1096" fmla="*/ 4245 h 10000"/>
                  <a:gd name="connsiteX1097" fmla="*/ 7645 w 10000"/>
                  <a:gd name="connsiteY1097" fmla="*/ 4265 h 10000"/>
                  <a:gd name="connsiteX1098" fmla="*/ 7670 w 10000"/>
                  <a:gd name="connsiteY1098" fmla="*/ 4284 h 10000"/>
                  <a:gd name="connsiteX1099" fmla="*/ 7701 w 10000"/>
                  <a:gd name="connsiteY1099" fmla="*/ 4275 h 10000"/>
                  <a:gd name="connsiteX1100" fmla="*/ 7717 w 10000"/>
                  <a:gd name="connsiteY1100" fmla="*/ 4275 h 10000"/>
                  <a:gd name="connsiteX1101" fmla="*/ 7740 w 10000"/>
                  <a:gd name="connsiteY1101" fmla="*/ 4284 h 10000"/>
                  <a:gd name="connsiteX1102" fmla="*/ 7767 w 10000"/>
                  <a:gd name="connsiteY1102" fmla="*/ 4284 h 10000"/>
                  <a:gd name="connsiteX1103" fmla="*/ 7895 w 10000"/>
                  <a:gd name="connsiteY1103" fmla="*/ 4207 h 10000"/>
                  <a:gd name="connsiteX1104" fmla="*/ 7895 w 10000"/>
                  <a:gd name="connsiteY1104" fmla="*/ 4187 h 10000"/>
                  <a:gd name="connsiteX1105" fmla="*/ 7895 w 10000"/>
                  <a:gd name="connsiteY1105" fmla="*/ 4171 h 10000"/>
                  <a:gd name="connsiteX1106" fmla="*/ 7903 w 10000"/>
                  <a:gd name="connsiteY1106" fmla="*/ 4148 h 10000"/>
                  <a:gd name="connsiteX1107" fmla="*/ 7917 w 10000"/>
                  <a:gd name="connsiteY1107" fmla="*/ 4158 h 10000"/>
                  <a:gd name="connsiteX1108" fmla="*/ 7967 w 10000"/>
                  <a:gd name="connsiteY1108" fmla="*/ 4203 h 10000"/>
                  <a:gd name="connsiteX1109" fmla="*/ 7994 w 10000"/>
                  <a:gd name="connsiteY1109" fmla="*/ 4203 h 10000"/>
                  <a:gd name="connsiteX1110" fmla="*/ 8064 w 10000"/>
                  <a:gd name="connsiteY1110" fmla="*/ 4242 h 10000"/>
                  <a:gd name="connsiteX1111" fmla="*/ 8083 w 10000"/>
                  <a:gd name="connsiteY1111" fmla="*/ 4245 h 10000"/>
                  <a:gd name="connsiteX1112" fmla="*/ 8105 w 10000"/>
                  <a:gd name="connsiteY1112" fmla="*/ 4226 h 10000"/>
                  <a:gd name="connsiteX1113" fmla="*/ 8136 w 10000"/>
                  <a:gd name="connsiteY1113" fmla="*/ 4187 h 10000"/>
                  <a:gd name="connsiteX1114" fmla="*/ 8161 w 10000"/>
                  <a:gd name="connsiteY1114" fmla="*/ 4168 h 10000"/>
                  <a:gd name="connsiteX1115" fmla="*/ 8172 w 10000"/>
                  <a:gd name="connsiteY1115" fmla="*/ 4161 h 10000"/>
                  <a:gd name="connsiteX1116" fmla="*/ 8208 w 10000"/>
                  <a:gd name="connsiteY1116" fmla="*/ 4168 h 10000"/>
                  <a:gd name="connsiteX1117" fmla="*/ 8235 w 10000"/>
                  <a:gd name="connsiteY1117" fmla="*/ 4168 h 10000"/>
                  <a:gd name="connsiteX1118" fmla="*/ 8258 w 10000"/>
                  <a:gd name="connsiteY1118" fmla="*/ 4152 h 10000"/>
                  <a:gd name="connsiteX1119" fmla="*/ 8283 w 10000"/>
                  <a:gd name="connsiteY1119" fmla="*/ 4152 h 10000"/>
                  <a:gd name="connsiteX1120" fmla="*/ 8299 w 10000"/>
                  <a:gd name="connsiteY1120" fmla="*/ 4132 h 10000"/>
                  <a:gd name="connsiteX1121" fmla="*/ 8316 w 10000"/>
                  <a:gd name="connsiteY1121" fmla="*/ 4113 h 10000"/>
                  <a:gd name="connsiteX1122" fmla="*/ 8330 w 10000"/>
                  <a:gd name="connsiteY1122" fmla="*/ 4084 h 10000"/>
                  <a:gd name="connsiteX1123" fmla="*/ 8341 w 10000"/>
                  <a:gd name="connsiteY1123" fmla="*/ 4058 h 10000"/>
                  <a:gd name="connsiteX1124" fmla="*/ 8349 w 10000"/>
                  <a:gd name="connsiteY1124" fmla="*/ 4064 h 10000"/>
                  <a:gd name="connsiteX1125" fmla="*/ 8366 w 10000"/>
                  <a:gd name="connsiteY1125" fmla="*/ 4067 h 10000"/>
                  <a:gd name="connsiteX1126" fmla="*/ 8374 w 10000"/>
                  <a:gd name="connsiteY1126" fmla="*/ 4084 h 10000"/>
                  <a:gd name="connsiteX1127" fmla="*/ 8402 w 10000"/>
                  <a:gd name="connsiteY1127" fmla="*/ 4054 h 10000"/>
                  <a:gd name="connsiteX1128" fmla="*/ 8427 w 10000"/>
                  <a:gd name="connsiteY1128" fmla="*/ 4028 h 10000"/>
                  <a:gd name="connsiteX1129" fmla="*/ 8438 w 10000"/>
                  <a:gd name="connsiteY1129" fmla="*/ 4025 h 10000"/>
                  <a:gd name="connsiteX1130" fmla="*/ 8468 w 10000"/>
                  <a:gd name="connsiteY1130" fmla="*/ 4006 h 10000"/>
                  <a:gd name="connsiteX1131" fmla="*/ 8485 w 10000"/>
                  <a:gd name="connsiteY1131" fmla="*/ 3999 h 10000"/>
                  <a:gd name="connsiteX1132" fmla="*/ 8493 w 10000"/>
                  <a:gd name="connsiteY1132" fmla="*/ 4025 h 10000"/>
                  <a:gd name="connsiteX1133" fmla="*/ 8515 w 10000"/>
                  <a:gd name="connsiteY1133" fmla="*/ 4028 h 10000"/>
                  <a:gd name="connsiteX1134" fmla="*/ 8543 w 10000"/>
                  <a:gd name="connsiteY1134" fmla="*/ 4009 h 10000"/>
                  <a:gd name="connsiteX1135" fmla="*/ 8551 w 10000"/>
                  <a:gd name="connsiteY1135" fmla="*/ 3990 h 10000"/>
                  <a:gd name="connsiteX1136" fmla="*/ 8582 w 10000"/>
                  <a:gd name="connsiteY1136" fmla="*/ 3977 h 10000"/>
                  <a:gd name="connsiteX1137" fmla="*/ 8596 w 10000"/>
                  <a:gd name="connsiteY1137" fmla="*/ 3977 h 10000"/>
                  <a:gd name="connsiteX1138" fmla="*/ 8607 w 10000"/>
                  <a:gd name="connsiteY1138" fmla="*/ 3980 h 10000"/>
                  <a:gd name="connsiteX1139" fmla="*/ 8645 w 10000"/>
                  <a:gd name="connsiteY1139" fmla="*/ 3970 h 10000"/>
                  <a:gd name="connsiteX1140" fmla="*/ 8654 w 10000"/>
                  <a:gd name="connsiteY1140" fmla="*/ 3951 h 10000"/>
                  <a:gd name="connsiteX1141" fmla="*/ 8670 w 10000"/>
                  <a:gd name="connsiteY1141" fmla="*/ 3935 h 10000"/>
                  <a:gd name="connsiteX1142" fmla="*/ 8695 w 10000"/>
                  <a:gd name="connsiteY1142" fmla="*/ 3935 h 10000"/>
                  <a:gd name="connsiteX1143" fmla="*/ 8704 w 10000"/>
                  <a:gd name="connsiteY1143" fmla="*/ 3951 h 10000"/>
                  <a:gd name="connsiteX1144" fmla="*/ 8717 w 10000"/>
                  <a:gd name="connsiteY1144" fmla="*/ 3964 h 10000"/>
                  <a:gd name="connsiteX1145" fmla="*/ 8751 w 10000"/>
                  <a:gd name="connsiteY1145" fmla="*/ 3951 h 10000"/>
                  <a:gd name="connsiteX1146" fmla="*/ 8776 w 10000"/>
                  <a:gd name="connsiteY1146" fmla="*/ 3935 h 10000"/>
                  <a:gd name="connsiteX1147" fmla="*/ 8798 w 10000"/>
                  <a:gd name="connsiteY1147" fmla="*/ 3925 h 10000"/>
                  <a:gd name="connsiteX1148" fmla="*/ 8806 w 10000"/>
                  <a:gd name="connsiteY1148" fmla="*/ 3892 h 10000"/>
                  <a:gd name="connsiteX1149" fmla="*/ 8814 w 10000"/>
                  <a:gd name="connsiteY1149" fmla="*/ 3876 h 10000"/>
                  <a:gd name="connsiteX1150" fmla="*/ 8839 w 10000"/>
                  <a:gd name="connsiteY1150" fmla="*/ 3873 h 10000"/>
                  <a:gd name="connsiteX1151" fmla="*/ 8842 w 10000"/>
                  <a:gd name="connsiteY1151" fmla="*/ 3876 h 10000"/>
                  <a:gd name="connsiteX1152" fmla="*/ 8856 w 10000"/>
                  <a:gd name="connsiteY1152" fmla="*/ 3863 h 10000"/>
                  <a:gd name="connsiteX1153" fmla="*/ 8856 w 10000"/>
                  <a:gd name="connsiteY1153" fmla="*/ 3841 h 10000"/>
                  <a:gd name="connsiteX1154" fmla="*/ 8870 w 10000"/>
                  <a:gd name="connsiteY1154" fmla="*/ 3821 h 10000"/>
                  <a:gd name="connsiteX1155" fmla="*/ 8903 w 10000"/>
                  <a:gd name="connsiteY1155" fmla="*/ 3802 h 10000"/>
                  <a:gd name="connsiteX1156" fmla="*/ 8914 w 10000"/>
                  <a:gd name="connsiteY1156" fmla="*/ 3782 h 10000"/>
                  <a:gd name="connsiteX1157" fmla="*/ 8939 w 10000"/>
                  <a:gd name="connsiteY1157" fmla="*/ 3782 h 10000"/>
                  <a:gd name="connsiteX1158" fmla="*/ 8961 w 10000"/>
                  <a:gd name="connsiteY1158" fmla="*/ 3779 h 10000"/>
                  <a:gd name="connsiteX1159" fmla="*/ 8983 w 10000"/>
                  <a:gd name="connsiteY1159" fmla="*/ 3760 h 10000"/>
                  <a:gd name="connsiteX1160" fmla="*/ 9003 w 10000"/>
                  <a:gd name="connsiteY1160" fmla="*/ 3763 h 10000"/>
                  <a:gd name="connsiteX1161" fmla="*/ 9019 w 10000"/>
                  <a:gd name="connsiteY1161" fmla="*/ 3779 h 10000"/>
                  <a:gd name="connsiteX1162" fmla="*/ 9050 w 10000"/>
                  <a:gd name="connsiteY1162" fmla="*/ 3812 h 10000"/>
                  <a:gd name="connsiteX1163" fmla="*/ 9080 w 10000"/>
                  <a:gd name="connsiteY1163" fmla="*/ 3831 h 10000"/>
                  <a:gd name="connsiteX1164" fmla="*/ 9097 w 10000"/>
                  <a:gd name="connsiteY1164" fmla="*/ 3867 h 10000"/>
                  <a:gd name="connsiteX1165" fmla="*/ 9114 w 10000"/>
                  <a:gd name="connsiteY1165" fmla="*/ 3902 h 10000"/>
                  <a:gd name="connsiteX1166" fmla="*/ 9122 w 10000"/>
                  <a:gd name="connsiteY1166" fmla="*/ 3935 h 10000"/>
                  <a:gd name="connsiteX1167" fmla="*/ 9125 w 10000"/>
                  <a:gd name="connsiteY1167" fmla="*/ 3964 h 10000"/>
                  <a:gd name="connsiteX1168" fmla="*/ 9130 w 10000"/>
                  <a:gd name="connsiteY1168" fmla="*/ 3999 h 10000"/>
                  <a:gd name="connsiteX1169" fmla="*/ 9130 w 10000"/>
                  <a:gd name="connsiteY1169" fmla="*/ 4054 h 10000"/>
                  <a:gd name="connsiteX1170" fmla="*/ 9155 w 10000"/>
                  <a:gd name="connsiteY1170" fmla="*/ 4093 h 10000"/>
                  <a:gd name="connsiteX1171" fmla="*/ 9169 w 10000"/>
                  <a:gd name="connsiteY1171" fmla="*/ 4090 h 10000"/>
                  <a:gd name="connsiteX1172" fmla="*/ 9211 w 10000"/>
                  <a:gd name="connsiteY1172" fmla="*/ 4077 h 10000"/>
                  <a:gd name="connsiteX1173" fmla="*/ 9244 w 10000"/>
                  <a:gd name="connsiteY1173" fmla="*/ 4077 h 10000"/>
                  <a:gd name="connsiteX1174" fmla="*/ 9252 w 10000"/>
                  <a:gd name="connsiteY1174" fmla="*/ 4103 h 10000"/>
                  <a:gd name="connsiteX1175" fmla="*/ 9258 w 10000"/>
                  <a:gd name="connsiteY1175" fmla="*/ 4148 h 10000"/>
                  <a:gd name="connsiteX1176" fmla="*/ 9269 w 10000"/>
                  <a:gd name="connsiteY1176" fmla="*/ 4158 h 10000"/>
                  <a:gd name="connsiteX1177" fmla="*/ 9294 w 10000"/>
                  <a:gd name="connsiteY1177" fmla="*/ 4158 h 10000"/>
                  <a:gd name="connsiteX1178" fmla="*/ 9319 w 10000"/>
                  <a:gd name="connsiteY1178" fmla="*/ 4168 h 10000"/>
                  <a:gd name="connsiteX1179" fmla="*/ 9346 w 10000"/>
                  <a:gd name="connsiteY1179" fmla="*/ 4190 h 10000"/>
                  <a:gd name="connsiteX1180" fmla="*/ 9357 w 10000"/>
                  <a:gd name="connsiteY1180" fmla="*/ 4168 h 10000"/>
                  <a:gd name="connsiteX1181" fmla="*/ 9371 w 10000"/>
                  <a:gd name="connsiteY1181" fmla="*/ 4132 h 10000"/>
                  <a:gd name="connsiteX1182" fmla="*/ 9391 w 10000"/>
                  <a:gd name="connsiteY1182" fmla="*/ 4113 h 10000"/>
                  <a:gd name="connsiteX1183" fmla="*/ 9407 w 10000"/>
                  <a:gd name="connsiteY1183" fmla="*/ 4103 h 10000"/>
                  <a:gd name="connsiteX1184" fmla="*/ 9435 w 10000"/>
                  <a:gd name="connsiteY1184" fmla="*/ 4100 h 10000"/>
                  <a:gd name="connsiteX1185" fmla="*/ 9460 w 10000"/>
                  <a:gd name="connsiteY1185" fmla="*/ 4084 h 10000"/>
                  <a:gd name="connsiteX1186" fmla="*/ 9485 w 10000"/>
                  <a:gd name="connsiteY1186" fmla="*/ 4067 h 10000"/>
                  <a:gd name="connsiteX1187" fmla="*/ 9496 w 10000"/>
                  <a:gd name="connsiteY1187" fmla="*/ 4054 h 10000"/>
                  <a:gd name="connsiteX1188" fmla="*/ 9526 w 10000"/>
                  <a:gd name="connsiteY1188" fmla="*/ 4048 h 10000"/>
                  <a:gd name="connsiteX1189" fmla="*/ 9557 w 10000"/>
                  <a:gd name="connsiteY1189" fmla="*/ 4038 h 10000"/>
                  <a:gd name="connsiteX1190" fmla="*/ 9584 w 10000"/>
                  <a:gd name="connsiteY1190" fmla="*/ 4019 h 10000"/>
                  <a:gd name="connsiteX1191" fmla="*/ 9623 w 10000"/>
                  <a:gd name="connsiteY1191" fmla="*/ 4016 h 10000"/>
                  <a:gd name="connsiteX1192" fmla="*/ 9648 w 10000"/>
                  <a:gd name="connsiteY1192" fmla="*/ 4009 h 10000"/>
                  <a:gd name="connsiteX1193" fmla="*/ 9673 w 10000"/>
                  <a:gd name="connsiteY1193" fmla="*/ 4019 h 10000"/>
                  <a:gd name="connsiteX1194" fmla="*/ 9712 w 10000"/>
                  <a:gd name="connsiteY1194" fmla="*/ 4038 h 10000"/>
                  <a:gd name="connsiteX1195" fmla="*/ 9742 w 10000"/>
                  <a:gd name="connsiteY1195" fmla="*/ 4074 h 10000"/>
                  <a:gd name="connsiteX1196" fmla="*/ 9776 w 10000"/>
                  <a:gd name="connsiteY1196" fmla="*/ 4093 h 10000"/>
                  <a:gd name="connsiteX1197" fmla="*/ 9814 w 10000"/>
                  <a:gd name="connsiteY1197" fmla="*/ 4109 h 10000"/>
                  <a:gd name="connsiteX1198" fmla="*/ 9859 w 10000"/>
                  <a:gd name="connsiteY1198" fmla="*/ 4119 h 10000"/>
                  <a:gd name="connsiteX1199" fmla="*/ 9898 w 10000"/>
                  <a:gd name="connsiteY1199" fmla="*/ 4122 h 10000"/>
                  <a:gd name="connsiteX1200" fmla="*/ 9931 w 10000"/>
                  <a:gd name="connsiteY1200" fmla="*/ 4109 h 10000"/>
                  <a:gd name="connsiteX1201" fmla="*/ 9956 w 10000"/>
                  <a:gd name="connsiteY1201" fmla="*/ 4100 h 10000"/>
                  <a:gd name="connsiteX1202" fmla="*/ 9981 w 10000"/>
                  <a:gd name="connsiteY1202" fmla="*/ 4067 h 10000"/>
                  <a:gd name="connsiteX1203" fmla="*/ 9994 w 10000"/>
                  <a:gd name="connsiteY1203" fmla="*/ 4035 h 10000"/>
                  <a:gd name="connsiteX1204" fmla="*/ 10000 w 10000"/>
                  <a:gd name="connsiteY1204" fmla="*/ 3996 h 10000"/>
                  <a:gd name="connsiteX1205" fmla="*/ 9994 w 10000"/>
                  <a:gd name="connsiteY1205" fmla="*/ 3941 h 10000"/>
                  <a:gd name="connsiteX1206" fmla="*/ 9986 w 10000"/>
                  <a:gd name="connsiteY1206" fmla="*/ 3905 h 10000"/>
                  <a:gd name="connsiteX1207" fmla="*/ 9981 w 10000"/>
                  <a:gd name="connsiteY1207" fmla="*/ 3857 h 10000"/>
                  <a:gd name="connsiteX1208" fmla="*/ 9989 w 10000"/>
                  <a:gd name="connsiteY1208" fmla="*/ 3837 h 10000"/>
                  <a:gd name="connsiteX1209" fmla="*/ 9989 w 10000"/>
                  <a:gd name="connsiteY1209" fmla="*/ 3812 h 10000"/>
                  <a:gd name="connsiteX1210" fmla="*/ 9981 w 10000"/>
                  <a:gd name="connsiteY1210" fmla="*/ 3792 h 10000"/>
                  <a:gd name="connsiteX1211" fmla="*/ 9970 w 10000"/>
                  <a:gd name="connsiteY1211" fmla="*/ 3763 h 10000"/>
                  <a:gd name="connsiteX1212" fmla="*/ 9945 w 10000"/>
                  <a:gd name="connsiteY1212" fmla="*/ 3705 h 10000"/>
                  <a:gd name="connsiteX1213" fmla="*/ 9931 w 10000"/>
                  <a:gd name="connsiteY1213" fmla="*/ 3659 h 10000"/>
                  <a:gd name="connsiteX1214" fmla="*/ 9903 w 10000"/>
                  <a:gd name="connsiteY1214" fmla="*/ 3640 h 10000"/>
                  <a:gd name="connsiteX1215" fmla="*/ 9881 w 10000"/>
                  <a:gd name="connsiteY1215" fmla="*/ 3620 h 10000"/>
                  <a:gd name="connsiteX1216" fmla="*/ 9856 w 10000"/>
                  <a:gd name="connsiteY1216" fmla="*/ 3595 h 10000"/>
                  <a:gd name="connsiteX1217" fmla="*/ 9817 w 10000"/>
                  <a:gd name="connsiteY1217" fmla="*/ 3562 h 10000"/>
                  <a:gd name="connsiteX1218" fmla="*/ 9795 w 10000"/>
                  <a:gd name="connsiteY1218" fmla="*/ 3546 h 10000"/>
                  <a:gd name="connsiteX1219" fmla="*/ 9778 w 10000"/>
                  <a:gd name="connsiteY1219" fmla="*/ 3527 h 10000"/>
                  <a:gd name="connsiteX1220" fmla="*/ 9745 w 10000"/>
                  <a:gd name="connsiteY1220" fmla="*/ 3501 h 10000"/>
                  <a:gd name="connsiteX1221" fmla="*/ 9726 w 10000"/>
                  <a:gd name="connsiteY1221" fmla="*/ 3488 h 10000"/>
                  <a:gd name="connsiteX1222" fmla="*/ 9704 w 10000"/>
                  <a:gd name="connsiteY1222" fmla="*/ 3472 h 10000"/>
                  <a:gd name="connsiteX1223" fmla="*/ 9695 w 10000"/>
                  <a:gd name="connsiteY1223" fmla="*/ 3468 h 10000"/>
                  <a:gd name="connsiteX1224" fmla="*/ 9690 w 10000"/>
                  <a:gd name="connsiteY1224" fmla="*/ 3459 h 10000"/>
                  <a:gd name="connsiteX1225" fmla="*/ 9673 w 10000"/>
                  <a:gd name="connsiteY1225" fmla="*/ 3449 h 10000"/>
                  <a:gd name="connsiteX1226" fmla="*/ 9665 w 10000"/>
                  <a:gd name="connsiteY1226" fmla="*/ 3442 h 10000"/>
                  <a:gd name="connsiteX1227" fmla="*/ 9654 w 10000"/>
                  <a:gd name="connsiteY1227" fmla="*/ 3449 h 10000"/>
                  <a:gd name="connsiteX1228" fmla="*/ 9521 w 10000"/>
                  <a:gd name="connsiteY1228" fmla="*/ 3394 h 10000"/>
                  <a:gd name="connsiteX1229" fmla="*/ 9510 w 10000"/>
                  <a:gd name="connsiteY1229" fmla="*/ 3368 h 10000"/>
                  <a:gd name="connsiteX1230" fmla="*/ 9496 w 10000"/>
                  <a:gd name="connsiteY1230" fmla="*/ 3287 h 10000"/>
                  <a:gd name="connsiteX1231" fmla="*/ 9488 w 10000"/>
                  <a:gd name="connsiteY1231" fmla="*/ 3216 h 10000"/>
                  <a:gd name="connsiteX1232" fmla="*/ 9493 w 10000"/>
                  <a:gd name="connsiteY1232" fmla="*/ 3174 h 10000"/>
                  <a:gd name="connsiteX1233" fmla="*/ 9501 w 10000"/>
                  <a:gd name="connsiteY1233" fmla="*/ 3128 h 10000"/>
                  <a:gd name="connsiteX1234" fmla="*/ 9488 w 10000"/>
                  <a:gd name="connsiteY1234" fmla="*/ 3025 h 10000"/>
                  <a:gd name="connsiteX1235" fmla="*/ 9446 w 10000"/>
                  <a:gd name="connsiteY1235" fmla="*/ 2931 h 10000"/>
                  <a:gd name="connsiteX1236" fmla="*/ 9382 w 10000"/>
                  <a:gd name="connsiteY1236" fmla="*/ 2837 h 10000"/>
                  <a:gd name="connsiteX1237" fmla="*/ 9316 w 10000"/>
                  <a:gd name="connsiteY1237" fmla="*/ 2753 h 10000"/>
                  <a:gd name="connsiteX1238" fmla="*/ 9294 w 10000"/>
                  <a:gd name="connsiteY1238" fmla="*/ 2655 h 10000"/>
                  <a:gd name="connsiteX1239" fmla="*/ 9213 w 10000"/>
                  <a:gd name="connsiteY1239" fmla="*/ 2328 h 10000"/>
                  <a:gd name="connsiteX1240" fmla="*/ 9172 w 10000"/>
                  <a:gd name="connsiteY1240" fmla="*/ 2286 h 10000"/>
                  <a:gd name="connsiteX1241" fmla="*/ 9019 w 10000"/>
                  <a:gd name="connsiteY1241" fmla="*/ 2082 h 10000"/>
                  <a:gd name="connsiteX1242" fmla="*/ 8906 w 10000"/>
                  <a:gd name="connsiteY1242" fmla="*/ 1946 h 10000"/>
                  <a:gd name="connsiteX1243" fmla="*/ 8801 w 10000"/>
                  <a:gd name="connsiteY1243" fmla="*/ 1778 h 10000"/>
                  <a:gd name="connsiteX1244" fmla="*/ 8806 w 10000"/>
                  <a:gd name="connsiteY1244" fmla="*/ 1713 h 10000"/>
                  <a:gd name="connsiteX1245" fmla="*/ 8809 w 10000"/>
                  <a:gd name="connsiteY1245" fmla="*/ 1703 h 10000"/>
                  <a:gd name="connsiteX1246" fmla="*/ 8817 w 10000"/>
                  <a:gd name="connsiteY1246" fmla="*/ 1713 h 10000"/>
                  <a:gd name="connsiteX1247" fmla="*/ 8834 w 10000"/>
                  <a:gd name="connsiteY1247" fmla="*/ 1729 h 10000"/>
                  <a:gd name="connsiteX1248" fmla="*/ 8839 w 10000"/>
                  <a:gd name="connsiteY1248" fmla="*/ 1729 h 10000"/>
                  <a:gd name="connsiteX1249" fmla="*/ 8848 w 10000"/>
                  <a:gd name="connsiteY1249" fmla="*/ 1723 h 10000"/>
                  <a:gd name="connsiteX1250" fmla="*/ 8850 w 10000"/>
                  <a:gd name="connsiteY1250" fmla="*/ 1703 h 10000"/>
                  <a:gd name="connsiteX1251" fmla="*/ 8850 w 10000"/>
                  <a:gd name="connsiteY1251" fmla="*/ 1684 h 10000"/>
                  <a:gd name="connsiteX1252" fmla="*/ 8850 w 10000"/>
                  <a:gd name="connsiteY1252" fmla="*/ 1648 h 10000"/>
                  <a:gd name="connsiteX1253" fmla="*/ 8881 w 10000"/>
                  <a:gd name="connsiteY1253" fmla="*/ 1571 h 10000"/>
                  <a:gd name="connsiteX1254" fmla="*/ 8895 w 10000"/>
                  <a:gd name="connsiteY1254" fmla="*/ 1541 h 10000"/>
                  <a:gd name="connsiteX1255" fmla="*/ 8895 w 10000"/>
                  <a:gd name="connsiteY1255" fmla="*/ 1525 h 10000"/>
                  <a:gd name="connsiteX1256" fmla="*/ 8881 w 10000"/>
                  <a:gd name="connsiteY1256" fmla="*/ 1516 h 10000"/>
                  <a:gd name="connsiteX1257" fmla="*/ 8864 w 10000"/>
                  <a:gd name="connsiteY1257" fmla="*/ 1522 h 10000"/>
                  <a:gd name="connsiteX1258" fmla="*/ 8850 w 10000"/>
                  <a:gd name="connsiteY1258" fmla="*/ 1535 h 10000"/>
                  <a:gd name="connsiteX1259" fmla="*/ 8834 w 10000"/>
                  <a:gd name="connsiteY1259" fmla="*/ 1571 h 10000"/>
                  <a:gd name="connsiteX1260" fmla="*/ 8825 w 10000"/>
                  <a:gd name="connsiteY1260" fmla="*/ 1587 h 10000"/>
                  <a:gd name="connsiteX1261" fmla="*/ 8776 w 10000"/>
                  <a:gd name="connsiteY1261" fmla="*/ 1571 h 10000"/>
                  <a:gd name="connsiteX1262" fmla="*/ 8745 w 10000"/>
                  <a:gd name="connsiteY1262" fmla="*/ 1580 h 10000"/>
                  <a:gd name="connsiteX1263" fmla="*/ 8720 w 10000"/>
                  <a:gd name="connsiteY1263" fmla="*/ 1587 h 10000"/>
                  <a:gd name="connsiteX1264" fmla="*/ 8709 w 10000"/>
                  <a:gd name="connsiteY1264" fmla="*/ 1609 h 10000"/>
                  <a:gd name="connsiteX1265" fmla="*/ 8693 w 10000"/>
                  <a:gd name="connsiteY1265" fmla="*/ 1616 h 10000"/>
                  <a:gd name="connsiteX1266" fmla="*/ 8684 w 10000"/>
                  <a:gd name="connsiteY1266" fmla="*/ 1639 h 10000"/>
                  <a:gd name="connsiteX1267" fmla="*/ 8684 w 10000"/>
                  <a:gd name="connsiteY1267" fmla="*/ 1658 h 10000"/>
                  <a:gd name="connsiteX1268" fmla="*/ 8665 w 10000"/>
                  <a:gd name="connsiteY1268" fmla="*/ 1655 h 10000"/>
                  <a:gd name="connsiteX1269" fmla="*/ 8665 w 10000"/>
                  <a:gd name="connsiteY1269" fmla="*/ 1645 h 10000"/>
                  <a:gd name="connsiteX1270" fmla="*/ 8665 w 10000"/>
                  <a:gd name="connsiteY1270" fmla="*/ 1626 h 10000"/>
                  <a:gd name="connsiteX1271" fmla="*/ 8676 w 10000"/>
                  <a:gd name="connsiteY1271" fmla="*/ 1609 h 10000"/>
                  <a:gd name="connsiteX1272" fmla="*/ 8679 w 10000"/>
                  <a:gd name="connsiteY1272" fmla="*/ 1597 h 10000"/>
                  <a:gd name="connsiteX1273" fmla="*/ 8687 w 10000"/>
                  <a:gd name="connsiteY1273" fmla="*/ 1577 h 10000"/>
                  <a:gd name="connsiteX1274" fmla="*/ 8695 w 10000"/>
                  <a:gd name="connsiteY1274" fmla="*/ 1554 h 10000"/>
                  <a:gd name="connsiteX1275" fmla="*/ 8709 w 10000"/>
                  <a:gd name="connsiteY1275" fmla="*/ 1532 h 10000"/>
                  <a:gd name="connsiteX1276" fmla="*/ 8704 w 10000"/>
                  <a:gd name="connsiteY1276" fmla="*/ 1512 h 10000"/>
                  <a:gd name="connsiteX1277" fmla="*/ 8695 w 10000"/>
                  <a:gd name="connsiteY1277" fmla="*/ 1503 h 10000"/>
                  <a:gd name="connsiteX1278" fmla="*/ 8684 w 10000"/>
                  <a:gd name="connsiteY1278" fmla="*/ 1503 h 10000"/>
                  <a:gd name="connsiteX1279" fmla="*/ 8670 w 10000"/>
                  <a:gd name="connsiteY1279" fmla="*/ 1525 h 10000"/>
                  <a:gd name="connsiteX1280" fmla="*/ 8665 w 10000"/>
                  <a:gd name="connsiteY1280" fmla="*/ 1545 h 10000"/>
                  <a:gd name="connsiteX1281" fmla="*/ 8654 w 10000"/>
                  <a:gd name="connsiteY1281" fmla="*/ 1567 h 10000"/>
                  <a:gd name="connsiteX1282" fmla="*/ 8648 w 10000"/>
                  <a:gd name="connsiteY1282" fmla="*/ 1587 h 10000"/>
                  <a:gd name="connsiteX1283" fmla="*/ 8640 w 10000"/>
                  <a:gd name="connsiteY1283" fmla="*/ 1629 h 10000"/>
                  <a:gd name="connsiteX1284" fmla="*/ 8620 w 10000"/>
                  <a:gd name="connsiteY1284" fmla="*/ 1635 h 10000"/>
                  <a:gd name="connsiteX1285" fmla="*/ 8612 w 10000"/>
                  <a:gd name="connsiteY1285" fmla="*/ 1635 h 10000"/>
                  <a:gd name="connsiteX1286" fmla="*/ 8604 w 10000"/>
                  <a:gd name="connsiteY1286" fmla="*/ 1626 h 10000"/>
                  <a:gd name="connsiteX1287" fmla="*/ 8596 w 10000"/>
                  <a:gd name="connsiteY1287" fmla="*/ 1616 h 10000"/>
                  <a:gd name="connsiteX1288" fmla="*/ 8596 w 10000"/>
                  <a:gd name="connsiteY1288" fmla="*/ 1580 h 10000"/>
                  <a:gd name="connsiteX1289" fmla="*/ 8587 w 10000"/>
                  <a:gd name="connsiteY1289" fmla="*/ 1545 h 10000"/>
                  <a:gd name="connsiteX1290" fmla="*/ 8565 w 10000"/>
                  <a:gd name="connsiteY1290" fmla="*/ 1516 h 10000"/>
                  <a:gd name="connsiteX1291" fmla="*/ 8543 w 10000"/>
                  <a:gd name="connsiteY1291" fmla="*/ 1512 h 10000"/>
                  <a:gd name="connsiteX1292" fmla="*/ 8518 w 10000"/>
                  <a:gd name="connsiteY1292" fmla="*/ 1532 h 10000"/>
                  <a:gd name="connsiteX1293" fmla="*/ 8476 w 10000"/>
                  <a:gd name="connsiteY1293" fmla="*/ 1567 h 10000"/>
                  <a:gd name="connsiteX1294" fmla="*/ 8454 w 10000"/>
                  <a:gd name="connsiteY1294" fmla="*/ 1551 h 10000"/>
                  <a:gd name="connsiteX1295" fmla="*/ 8402 w 10000"/>
                  <a:gd name="connsiteY1295" fmla="*/ 1493 h 10000"/>
                  <a:gd name="connsiteX1296" fmla="*/ 8371 w 10000"/>
                  <a:gd name="connsiteY1296" fmla="*/ 1428 h 10000"/>
                  <a:gd name="connsiteX1297" fmla="*/ 8072 w 10000"/>
                  <a:gd name="connsiteY1297" fmla="*/ 1422 h 10000"/>
                  <a:gd name="connsiteX1298" fmla="*/ 7823 w 10000"/>
                  <a:gd name="connsiteY1298" fmla="*/ 1279 h 10000"/>
                  <a:gd name="connsiteX1299" fmla="*/ 7587 w 10000"/>
                  <a:gd name="connsiteY1299" fmla="*/ 1133 h 10000"/>
                  <a:gd name="connsiteX1300" fmla="*/ 7526 w 10000"/>
                  <a:gd name="connsiteY1300" fmla="*/ 1098 h 10000"/>
                  <a:gd name="connsiteX1301" fmla="*/ 7346 w 10000"/>
                  <a:gd name="connsiteY1301" fmla="*/ 991 h 10000"/>
                  <a:gd name="connsiteX1302" fmla="*/ 7321 w 10000"/>
                  <a:gd name="connsiteY1302" fmla="*/ 959 h 10000"/>
                  <a:gd name="connsiteX1303" fmla="*/ 7307 w 10000"/>
                  <a:gd name="connsiteY1303" fmla="*/ 871 h 10000"/>
                  <a:gd name="connsiteX1304" fmla="*/ 7224 w 10000"/>
                  <a:gd name="connsiteY1304" fmla="*/ 816 h 10000"/>
                  <a:gd name="connsiteX1305" fmla="*/ 7147 w 10000"/>
                  <a:gd name="connsiteY1305" fmla="*/ 787 h 10000"/>
                  <a:gd name="connsiteX1306" fmla="*/ 7080 w 10000"/>
                  <a:gd name="connsiteY1306" fmla="*/ 742 h 10000"/>
                  <a:gd name="connsiteX1307" fmla="*/ 7069 w 10000"/>
                  <a:gd name="connsiteY1307" fmla="*/ 767 h 10000"/>
                  <a:gd name="connsiteX1308" fmla="*/ 7033 w 10000"/>
                  <a:gd name="connsiteY1308" fmla="*/ 787 h 10000"/>
                  <a:gd name="connsiteX1309" fmla="*/ 6820 w 10000"/>
                  <a:gd name="connsiteY1309" fmla="*/ 878 h 10000"/>
                  <a:gd name="connsiteX1310" fmla="*/ 6726 w 10000"/>
                  <a:gd name="connsiteY1310" fmla="*/ 897 h 10000"/>
                  <a:gd name="connsiteX1311" fmla="*/ 6626 w 10000"/>
                  <a:gd name="connsiteY1311" fmla="*/ 955 h 10000"/>
                  <a:gd name="connsiteX1312" fmla="*/ 6582 w 10000"/>
                  <a:gd name="connsiteY1312" fmla="*/ 946 h 10000"/>
                  <a:gd name="connsiteX1313" fmla="*/ 6571 w 10000"/>
                  <a:gd name="connsiteY1313" fmla="*/ 955 h 10000"/>
                  <a:gd name="connsiteX1314" fmla="*/ 6507 w 10000"/>
                  <a:gd name="connsiteY1314" fmla="*/ 975 h 10000"/>
                  <a:gd name="connsiteX1315" fmla="*/ 6485 w 10000"/>
                  <a:gd name="connsiteY1315" fmla="*/ 975 h 10000"/>
                  <a:gd name="connsiteX1316" fmla="*/ 6476 w 10000"/>
                  <a:gd name="connsiteY1316" fmla="*/ 965 h 10000"/>
                  <a:gd name="connsiteX1317" fmla="*/ 6474 w 10000"/>
                  <a:gd name="connsiteY1317" fmla="*/ 936 h 10000"/>
                  <a:gd name="connsiteX1318" fmla="*/ 6452 w 10000"/>
                  <a:gd name="connsiteY1318" fmla="*/ 887 h 10000"/>
                  <a:gd name="connsiteX1319" fmla="*/ 6352 w 10000"/>
                  <a:gd name="connsiteY1319" fmla="*/ 767 h 10000"/>
                  <a:gd name="connsiteX1320" fmla="*/ 6313 w 10000"/>
                  <a:gd name="connsiteY1320" fmla="*/ 732 h 10000"/>
                  <a:gd name="connsiteX1321" fmla="*/ 6296 w 10000"/>
                  <a:gd name="connsiteY1321" fmla="*/ 690 h 10000"/>
                  <a:gd name="connsiteX1322" fmla="*/ 6271 w 10000"/>
                  <a:gd name="connsiteY1322" fmla="*/ 664 h 10000"/>
                  <a:gd name="connsiteX1323" fmla="*/ 6266 w 10000"/>
                  <a:gd name="connsiteY1323" fmla="*/ 654 h 10000"/>
                  <a:gd name="connsiteX1324" fmla="*/ 6111 w 10000"/>
                  <a:gd name="connsiteY1324" fmla="*/ 398 h 10000"/>
                  <a:gd name="connsiteX1325" fmla="*/ 5903 w 10000"/>
                  <a:gd name="connsiteY1325" fmla="*/ 408 h 10000"/>
                  <a:gd name="connsiteX1326" fmla="*/ 5837 w 10000"/>
                  <a:gd name="connsiteY1326" fmla="*/ 427 h 10000"/>
                  <a:gd name="connsiteX1327" fmla="*/ 5756 w 10000"/>
                  <a:gd name="connsiteY1327" fmla="*/ 453 h 10000"/>
                  <a:gd name="connsiteX1328" fmla="*/ 5681 w 10000"/>
                  <a:gd name="connsiteY1328" fmla="*/ 453 h 10000"/>
                  <a:gd name="connsiteX1329" fmla="*/ 5609 w 10000"/>
                  <a:gd name="connsiteY1329" fmla="*/ 447 h 10000"/>
                  <a:gd name="connsiteX1330" fmla="*/ 5554 w 10000"/>
                  <a:gd name="connsiteY1330" fmla="*/ 304 h 10000"/>
                  <a:gd name="connsiteX1331" fmla="*/ 5529 w 10000"/>
                  <a:gd name="connsiteY1331" fmla="*/ 301 h 10000"/>
                  <a:gd name="connsiteX1332" fmla="*/ 5393 w 10000"/>
                  <a:gd name="connsiteY1332" fmla="*/ 256 h 10000"/>
                  <a:gd name="connsiteX1333" fmla="*/ 5366 w 10000"/>
                  <a:gd name="connsiteY1333" fmla="*/ 220 h 10000"/>
                  <a:gd name="connsiteX1334" fmla="*/ 5249 w 10000"/>
                  <a:gd name="connsiteY1334" fmla="*/ 155 h 10000"/>
                  <a:gd name="connsiteX1335" fmla="*/ 5141 w 10000"/>
                  <a:gd name="connsiteY1335" fmla="*/ 52 h 10000"/>
                  <a:gd name="connsiteX1336" fmla="*/ 5116 w 10000"/>
                  <a:gd name="connsiteY1336" fmla="*/ 3 h 10000"/>
                  <a:gd name="connsiteX1337" fmla="*/ 5061 w 10000"/>
                  <a:gd name="connsiteY1337" fmla="*/ 0 h 10000"/>
                  <a:gd name="connsiteX1338" fmla="*/ 5036 w 10000"/>
                  <a:gd name="connsiteY1338" fmla="*/ 32 h 10000"/>
                  <a:gd name="connsiteX1339" fmla="*/ 4942 w 10000"/>
                  <a:gd name="connsiteY1339" fmla="*/ 133 h 10000"/>
                  <a:gd name="connsiteX1340" fmla="*/ 4900 w 10000"/>
                  <a:gd name="connsiteY1340" fmla="*/ 217 h 10000"/>
                  <a:gd name="connsiteX1341" fmla="*/ 4861 w 10000"/>
                  <a:gd name="connsiteY1341" fmla="*/ 198 h 10000"/>
                  <a:gd name="connsiteX1342" fmla="*/ 4795 w 10000"/>
                  <a:gd name="connsiteY1342" fmla="*/ 68 h 10000"/>
                  <a:gd name="connsiteX1343" fmla="*/ 4778 w 10000"/>
                  <a:gd name="connsiteY1343" fmla="*/ 62 h 10000"/>
                  <a:gd name="connsiteX1344" fmla="*/ 4765 w 10000"/>
                  <a:gd name="connsiteY1344" fmla="*/ 62 h 10000"/>
                  <a:gd name="connsiteX1345" fmla="*/ 4748 w 10000"/>
                  <a:gd name="connsiteY1345" fmla="*/ 68 h 10000"/>
                  <a:gd name="connsiteX1346" fmla="*/ 4673 w 10000"/>
                  <a:gd name="connsiteY1346" fmla="*/ 136 h 10000"/>
                  <a:gd name="connsiteX1347" fmla="*/ 4632 w 10000"/>
                  <a:gd name="connsiteY1347" fmla="*/ 201 h 10000"/>
                  <a:gd name="connsiteX1348" fmla="*/ 4623 w 10000"/>
                  <a:gd name="connsiteY1348" fmla="*/ 210 h 10000"/>
                  <a:gd name="connsiteX1349" fmla="*/ 4579 w 10000"/>
                  <a:gd name="connsiteY1349" fmla="*/ 220 h 10000"/>
                  <a:gd name="connsiteX1350" fmla="*/ 4479 w 10000"/>
                  <a:gd name="connsiteY1350" fmla="*/ 198 h 10000"/>
                  <a:gd name="connsiteX1351" fmla="*/ 4402 w 10000"/>
                  <a:gd name="connsiteY1351" fmla="*/ 165 h 10000"/>
                  <a:gd name="connsiteX1352" fmla="*/ 4374 w 10000"/>
                  <a:gd name="connsiteY1352" fmla="*/ 165 h 10000"/>
                  <a:gd name="connsiteX1353" fmla="*/ 4335 w 10000"/>
                  <a:gd name="connsiteY1353" fmla="*/ 172 h 10000"/>
                  <a:gd name="connsiteX1354" fmla="*/ 4302 w 10000"/>
                  <a:gd name="connsiteY1354" fmla="*/ 188 h 10000"/>
                  <a:gd name="connsiteX1355" fmla="*/ 4271 w 10000"/>
                  <a:gd name="connsiteY1355" fmla="*/ 220 h 10000"/>
                  <a:gd name="connsiteX1356" fmla="*/ 4238 w 10000"/>
                  <a:gd name="connsiteY1356" fmla="*/ 240 h 10000"/>
                  <a:gd name="connsiteX1357" fmla="*/ 4324 w 10000"/>
                  <a:gd name="connsiteY1357" fmla="*/ 1289 h 10000"/>
                  <a:gd name="connsiteX1358" fmla="*/ 3521 w 10000"/>
                  <a:gd name="connsiteY1358" fmla="*/ 7730 h 10000"/>
                  <a:gd name="connsiteX1359" fmla="*/ 3554 w 10000"/>
                  <a:gd name="connsiteY1359" fmla="*/ 7740 h 10000"/>
                  <a:gd name="connsiteX1360" fmla="*/ 3560 w 10000"/>
                  <a:gd name="connsiteY1360" fmla="*/ 7749 h 10000"/>
                  <a:gd name="connsiteX1361" fmla="*/ 3562 w 10000"/>
                  <a:gd name="connsiteY1361" fmla="*/ 7759 h 10000"/>
                  <a:gd name="connsiteX1362" fmla="*/ 3573 w 10000"/>
                  <a:gd name="connsiteY1362" fmla="*/ 7766 h 10000"/>
                  <a:gd name="connsiteX1363" fmla="*/ 3584 w 10000"/>
                  <a:gd name="connsiteY1363" fmla="*/ 7759 h 10000"/>
                  <a:gd name="connsiteX1364" fmla="*/ 3598 w 10000"/>
                  <a:gd name="connsiteY1364" fmla="*/ 7743 h 10000"/>
                  <a:gd name="connsiteX1365" fmla="*/ 3609 w 10000"/>
                  <a:gd name="connsiteY1365" fmla="*/ 7756 h 10000"/>
                  <a:gd name="connsiteX1366" fmla="*/ 3623 w 10000"/>
                  <a:gd name="connsiteY1366" fmla="*/ 7733 h 10000"/>
                  <a:gd name="connsiteX1367" fmla="*/ 3632 w 10000"/>
                  <a:gd name="connsiteY1367" fmla="*/ 7730 h 10000"/>
                  <a:gd name="connsiteX1368" fmla="*/ 3634 w 10000"/>
                  <a:gd name="connsiteY1368" fmla="*/ 7730 h 10000"/>
                  <a:gd name="connsiteX1369" fmla="*/ 3643 w 10000"/>
                  <a:gd name="connsiteY1369" fmla="*/ 7730 h 10000"/>
                  <a:gd name="connsiteX1370" fmla="*/ 3657 w 10000"/>
                  <a:gd name="connsiteY1370" fmla="*/ 7733 h 10000"/>
                  <a:gd name="connsiteX1371" fmla="*/ 3670 w 10000"/>
                  <a:gd name="connsiteY1371" fmla="*/ 7730 h 10000"/>
                  <a:gd name="connsiteX1372" fmla="*/ 3687 w 10000"/>
                  <a:gd name="connsiteY1372" fmla="*/ 7730 h 10000"/>
                  <a:gd name="connsiteX1373" fmla="*/ 3690 w 10000"/>
                  <a:gd name="connsiteY1373" fmla="*/ 7730 h 10000"/>
                  <a:gd name="connsiteX1374" fmla="*/ 3704 w 10000"/>
                  <a:gd name="connsiteY1374" fmla="*/ 7740 h 10000"/>
                  <a:gd name="connsiteX1375" fmla="*/ 3712 w 10000"/>
                  <a:gd name="connsiteY1375" fmla="*/ 7743 h 10000"/>
                  <a:gd name="connsiteX1376" fmla="*/ 3723 w 10000"/>
                  <a:gd name="connsiteY1376" fmla="*/ 7749 h 10000"/>
                  <a:gd name="connsiteX1377" fmla="*/ 3729 w 10000"/>
                  <a:gd name="connsiteY1377" fmla="*/ 7749 h 10000"/>
                  <a:gd name="connsiteX1378" fmla="*/ 3729 w 10000"/>
                  <a:gd name="connsiteY1378" fmla="*/ 7743 h 10000"/>
                  <a:gd name="connsiteX1379" fmla="*/ 3745 w 10000"/>
                  <a:gd name="connsiteY1379" fmla="*/ 7740 h 10000"/>
                  <a:gd name="connsiteX1380" fmla="*/ 3753 w 10000"/>
                  <a:gd name="connsiteY1380" fmla="*/ 7730 h 10000"/>
                  <a:gd name="connsiteX1381" fmla="*/ 3762 w 10000"/>
                  <a:gd name="connsiteY1381" fmla="*/ 7720 h 10000"/>
                  <a:gd name="connsiteX1382" fmla="*/ 3776 w 10000"/>
                  <a:gd name="connsiteY1382" fmla="*/ 7710 h 10000"/>
                  <a:gd name="connsiteX1383" fmla="*/ 3784 w 10000"/>
                  <a:gd name="connsiteY1383" fmla="*/ 7701 h 10000"/>
                  <a:gd name="connsiteX1384" fmla="*/ 3792 w 10000"/>
                  <a:gd name="connsiteY1384" fmla="*/ 7694 h 10000"/>
                  <a:gd name="connsiteX1385" fmla="*/ 3801 w 10000"/>
                  <a:gd name="connsiteY1385" fmla="*/ 7685 h 10000"/>
                  <a:gd name="connsiteX1386" fmla="*/ 3803 w 10000"/>
                  <a:gd name="connsiteY1386" fmla="*/ 7685 h 10000"/>
                  <a:gd name="connsiteX1387" fmla="*/ 3809 w 10000"/>
                  <a:gd name="connsiteY1387" fmla="*/ 7685 h 10000"/>
                  <a:gd name="connsiteX1388" fmla="*/ 3817 w 10000"/>
                  <a:gd name="connsiteY1388" fmla="*/ 7691 h 10000"/>
                  <a:gd name="connsiteX1389" fmla="*/ 3817 w 10000"/>
                  <a:gd name="connsiteY1389" fmla="*/ 7694 h 10000"/>
                  <a:gd name="connsiteX1390" fmla="*/ 3812 w 10000"/>
                  <a:gd name="connsiteY1390" fmla="*/ 7714 h 10000"/>
                  <a:gd name="connsiteX1391" fmla="*/ 3795 w 10000"/>
                  <a:gd name="connsiteY1391" fmla="*/ 7733 h 10000"/>
                  <a:gd name="connsiteX1392" fmla="*/ 3778 w 10000"/>
                  <a:gd name="connsiteY1392" fmla="*/ 7756 h 10000"/>
                  <a:gd name="connsiteX1393" fmla="*/ 3762 w 10000"/>
                  <a:gd name="connsiteY1393" fmla="*/ 7775 h 10000"/>
                  <a:gd name="connsiteX1394" fmla="*/ 3748 w 10000"/>
                  <a:gd name="connsiteY1394" fmla="*/ 7775 h 10000"/>
                  <a:gd name="connsiteX1395" fmla="*/ 3737 w 10000"/>
                  <a:gd name="connsiteY1395" fmla="*/ 7778 h 10000"/>
                  <a:gd name="connsiteX1396" fmla="*/ 3723 w 10000"/>
                  <a:gd name="connsiteY1396" fmla="*/ 7778 h 10000"/>
                  <a:gd name="connsiteX1397" fmla="*/ 3720 w 10000"/>
                  <a:gd name="connsiteY1397" fmla="*/ 7785 h 10000"/>
                  <a:gd name="connsiteX1398" fmla="*/ 3715 w 10000"/>
                  <a:gd name="connsiteY1398" fmla="*/ 7788 h 10000"/>
                  <a:gd name="connsiteX1399" fmla="*/ 3704 w 10000"/>
                  <a:gd name="connsiteY1399" fmla="*/ 7804 h 10000"/>
                  <a:gd name="connsiteX1400" fmla="*/ 3690 w 10000"/>
                  <a:gd name="connsiteY1400" fmla="*/ 7804 h 10000"/>
                  <a:gd name="connsiteX1401" fmla="*/ 3681 w 10000"/>
                  <a:gd name="connsiteY1401" fmla="*/ 7804 h 10000"/>
                  <a:gd name="connsiteX1402" fmla="*/ 3673 w 10000"/>
                  <a:gd name="connsiteY1402" fmla="*/ 7824 h 10000"/>
                  <a:gd name="connsiteX1403" fmla="*/ 3670 w 10000"/>
                  <a:gd name="connsiteY1403" fmla="*/ 7847 h 10000"/>
                  <a:gd name="connsiteX1404" fmla="*/ 3673 w 10000"/>
                  <a:gd name="connsiteY1404" fmla="*/ 7866 h 10000"/>
                  <a:gd name="connsiteX1405" fmla="*/ 3679 w 10000"/>
                  <a:gd name="connsiteY1405" fmla="*/ 7872 h 10000"/>
                  <a:gd name="connsiteX1406" fmla="*/ 3687 w 10000"/>
                  <a:gd name="connsiteY1406" fmla="*/ 7879 h 10000"/>
                  <a:gd name="connsiteX1407" fmla="*/ 3695 w 10000"/>
                  <a:gd name="connsiteY1407" fmla="*/ 7882 h 10000"/>
                  <a:gd name="connsiteX1408" fmla="*/ 3704 w 10000"/>
                  <a:gd name="connsiteY1408" fmla="*/ 7898 h 10000"/>
                  <a:gd name="connsiteX1409" fmla="*/ 3712 w 10000"/>
                  <a:gd name="connsiteY1409" fmla="*/ 7918 h 10000"/>
                  <a:gd name="connsiteX1410" fmla="*/ 3715 w 10000"/>
                  <a:gd name="connsiteY1410" fmla="*/ 7931 h 10000"/>
                  <a:gd name="connsiteX1411" fmla="*/ 3723 w 10000"/>
                  <a:gd name="connsiteY1411" fmla="*/ 7960 h 10000"/>
                  <a:gd name="connsiteX1412" fmla="*/ 3720 w 10000"/>
                  <a:gd name="connsiteY1412" fmla="*/ 7970 h 10000"/>
                  <a:gd name="connsiteX1413" fmla="*/ 3712 w 10000"/>
                  <a:gd name="connsiteY1413" fmla="*/ 8005 h 10000"/>
                  <a:gd name="connsiteX1414" fmla="*/ 3706 w 10000"/>
                  <a:gd name="connsiteY1414" fmla="*/ 8021 h 10000"/>
                  <a:gd name="connsiteX1415" fmla="*/ 3712 w 10000"/>
                  <a:gd name="connsiteY1415" fmla="*/ 8044 h 10000"/>
                  <a:gd name="connsiteX1416" fmla="*/ 3712 w 10000"/>
                  <a:gd name="connsiteY1416" fmla="*/ 8051 h 10000"/>
                  <a:gd name="connsiteX1417" fmla="*/ 3729 w 10000"/>
                  <a:gd name="connsiteY1417" fmla="*/ 8060 h 10000"/>
                  <a:gd name="connsiteX1418" fmla="*/ 3737 w 10000"/>
                  <a:gd name="connsiteY1418" fmla="*/ 8063 h 10000"/>
                  <a:gd name="connsiteX1419" fmla="*/ 3748 w 10000"/>
                  <a:gd name="connsiteY1419" fmla="*/ 8070 h 10000"/>
                  <a:gd name="connsiteX1420" fmla="*/ 3767 w 10000"/>
                  <a:gd name="connsiteY1420" fmla="*/ 8106 h 10000"/>
                  <a:gd name="connsiteX1421" fmla="*/ 3770 w 10000"/>
                  <a:gd name="connsiteY1421" fmla="*/ 8119 h 10000"/>
                  <a:gd name="connsiteX1422" fmla="*/ 3787 w 10000"/>
                  <a:gd name="connsiteY1422" fmla="*/ 8157 h 10000"/>
                  <a:gd name="connsiteX1423" fmla="*/ 3787 w 10000"/>
                  <a:gd name="connsiteY1423" fmla="*/ 8174 h 10000"/>
                  <a:gd name="connsiteX1424" fmla="*/ 3776 w 10000"/>
                  <a:gd name="connsiteY1424" fmla="*/ 8203 h 10000"/>
                  <a:gd name="connsiteX1425" fmla="*/ 3767 w 10000"/>
                  <a:gd name="connsiteY1425" fmla="*/ 8193 h 10000"/>
                  <a:gd name="connsiteX1426" fmla="*/ 3767 w 10000"/>
                  <a:gd name="connsiteY1426" fmla="*/ 8174 h 10000"/>
                  <a:gd name="connsiteX1427" fmla="*/ 3762 w 10000"/>
                  <a:gd name="connsiteY1427" fmla="*/ 8157 h 10000"/>
                  <a:gd name="connsiteX1428" fmla="*/ 3753 w 10000"/>
                  <a:gd name="connsiteY1428" fmla="*/ 8148 h 10000"/>
                  <a:gd name="connsiteX1429" fmla="*/ 3740 w 10000"/>
                  <a:gd name="connsiteY1429" fmla="*/ 8154 h 10000"/>
                  <a:gd name="connsiteX1430" fmla="*/ 3731 w 10000"/>
                  <a:gd name="connsiteY1430" fmla="*/ 8138 h 10000"/>
                  <a:gd name="connsiteX1431" fmla="*/ 3729 w 10000"/>
                  <a:gd name="connsiteY1431" fmla="*/ 8125 h 10000"/>
                  <a:gd name="connsiteX1432" fmla="*/ 3712 w 10000"/>
                  <a:gd name="connsiteY1432" fmla="*/ 8115 h 10000"/>
                  <a:gd name="connsiteX1433" fmla="*/ 3704 w 10000"/>
                  <a:gd name="connsiteY1433" fmla="*/ 8109 h 10000"/>
                  <a:gd name="connsiteX1434" fmla="*/ 3687 w 10000"/>
                  <a:gd name="connsiteY1434" fmla="*/ 8099 h 10000"/>
                  <a:gd name="connsiteX1435" fmla="*/ 3673 w 10000"/>
                  <a:gd name="connsiteY1435" fmla="*/ 8093 h 10000"/>
                  <a:gd name="connsiteX1436" fmla="*/ 3665 w 10000"/>
                  <a:gd name="connsiteY1436" fmla="*/ 8083 h 10000"/>
                  <a:gd name="connsiteX1437" fmla="*/ 3648 w 10000"/>
                  <a:gd name="connsiteY1437" fmla="*/ 8073 h 10000"/>
                  <a:gd name="connsiteX1438" fmla="*/ 3643 w 10000"/>
                  <a:gd name="connsiteY1438" fmla="*/ 8063 h 10000"/>
                  <a:gd name="connsiteX1439" fmla="*/ 3632 w 10000"/>
                  <a:gd name="connsiteY1439" fmla="*/ 8054 h 10000"/>
                  <a:gd name="connsiteX1440" fmla="*/ 3623 w 10000"/>
                  <a:gd name="connsiteY1440" fmla="*/ 8060 h 10000"/>
                  <a:gd name="connsiteX1441" fmla="*/ 3615 w 10000"/>
                  <a:gd name="connsiteY1441" fmla="*/ 8070 h 10000"/>
                  <a:gd name="connsiteX1442" fmla="*/ 3607 w 10000"/>
                  <a:gd name="connsiteY1442" fmla="*/ 8083 h 10000"/>
                  <a:gd name="connsiteX1443" fmla="*/ 3607 w 10000"/>
                  <a:gd name="connsiteY1443" fmla="*/ 8099 h 10000"/>
                  <a:gd name="connsiteX1444" fmla="*/ 3607 w 10000"/>
                  <a:gd name="connsiteY1444" fmla="*/ 8125 h 10000"/>
                  <a:gd name="connsiteX1445" fmla="*/ 3601 w 10000"/>
                  <a:gd name="connsiteY1445" fmla="*/ 8148 h 10000"/>
                  <a:gd name="connsiteX1446" fmla="*/ 3584 w 10000"/>
                  <a:gd name="connsiteY1446" fmla="*/ 8154 h 10000"/>
                  <a:gd name="connsiteX1447" fmla="*/ 3573 w 10000"/>
                  <a:gd name="connsiteY1447" fmla="*/ 8154 h 10000"/>
                  <a:gd name="connsiteX1448" fmla="*/ 3560 w 10000"/>
                  <a:gd name="connsiteY1448" fmla="*/ 8138 h 10000"/>
                  <a:gd name="connsiteX1449" fmla="*/ 3551 w 10000"/>
                  <a:gd name="connsiteY1449" fmla="*/ 8119 h 10000"/>
                  <a:gd name="connsiteX1450" fmla="*/ 3535 w 10000"/>
                  <a:gd name="connsiteY1450" fmla="*/ 8099 h 10000"/>
                  <a:gd name="connsiteX1451" fmla="*/ 3504 w 10000"/>
                  <a:gd name="connsiteY1451" fmla="*/ 8073 h 10000"/>
                  <a:gd name="connsiteX1452" fmla="*/ 3493 w 10000"/>
                  <a:gd name="connsiteY1452" fmla="*/ 8051 h 10000"/>
                  <a:gd name="connsiteX1453" fmla="*/ 3488 w 10000"/>
                  <a:gd name="connsiteY1453" fmla="*/ 8034 h 10000"/>
                  <a:gd name="connsiteX1454" fmla="*/ 3488 w 10000"/>
                  <a:gd name="connsiteY1454" fmla="*/ 8012 h 10000"/>
                  <a:gd name="connsiteX1455" fmla="*/ 3488 w 10000"/>
                  <a:gd name="connsiteY1455" fmla="*/ 8005 h 10000"/>
                  <a:gd name="connsiteX1456" fmla="*/ 3496 w 10000"/>
                  <a:gd name="connsiteY1456" fmla="*/ 8002 h 10000"/>
                  <a:gd name="connsiteX1457" fmla="*/ 3501 w 10000"/>
                  <a:gd name="connsiteY1457" fmla="*/ 7992 h 10000"/>
                  <a:gd name="connsiteX1458" fmla="*/ 3504 w 10000"/>
                  <a:gd name="connsiteY1458" fmla="*/ 7966 h 10000"/>
                  <a:gd name="connsiteX1459" fmla="*/ 3501 w 10000"/>
                  <a:gd name="connsiteY1459" fmla="*/ 7940 h 10000"/>
                  <a:gd name="connsiteX1460" fmla="*/ 3485 w 10000"/>
                  <a:gd name="connsiteY1460" fmla="*/ 7918 h 10000"/>
                  <a:gd name="connsiteX1461" fmla="*/ 3465 w 10000"/>
                  <a:gd name="connsiteY1461" fmla="*/ 7892 h 10000"/>
                  <a:gd name="connsiteX1462" fmla="*/ 3457 w 10000"/>
                  <a:gd name="connsiteY1462" fmla="*/ 7872 h 10000"/>
                  <a:gd name="connsiteX1463" fmla="*/ 3449 w 10000"/>
                  <a:gd name="connsiteY1463" fmla="*/ 7847 h 10000"/>
                  <a:gd name="connsiteX1464" fmla="*/ 3446 w 10000"/>
                  <a:gd name="connsiteY1464" fmla="*/ 7827 h 10000"/>
                  <a:gd name="connsiteX1465" fmla="*/ 3457 w 10000"/>
                  <a:gd name="connsiteY1465" fmla="*/ 7808 h 10000"/>
                  <a:gd name="connsiteX1466" fmla="*/ 3465 w 10000"/>
                  <a:gd name="connsiteY1466" fmla="*/ 7798 h 10000"/>
                  <a:gd name="connsiteX1467" fmla="*/ 3476 w 10000"/>
                  <a:gd name="connsiteY1467" fmla="*/ 7788 h 10000"/>
                  <a:gd name="connsiteX1468" fmla="*/ 3479 w 10000"/>
                  <a:gd name="connsiteY1468" fmla="*/ 7795 h 10000"/>
                  <a:gd name="connsiteX1469" fmla="*/ 3501 w 10000"/>
                  <a:gd name="connsiteY1469" fmla="*/ 7817 h 10000"/>
                  <a:gd name="connsiteX1470" fmla="*/ 3518 w 10000"/>
                  <a:gd name="connsiteY1470" fmla="*/ 7843 h 10000"/>
                  <a:gd name="connsiteX1471" fmla="*/ 3521 w 10000"/>
                  <a:gd name="connsiteY1471" fmla="*/ 7847 h 10000"/>
                  <a:gd name="connsiteX1472" fmla="*/ 3512 w 10000"/>
                  <a:gd name="connsiteY1472" fmla="*/ 7824 h 10000"/>
                  <a:gd name="connsiteX1473" fmla="*/ 3510 w 10000"/>
                  <a:gd name="connsiteY1473" fmla="*/ 7804 h 10000"/>
                  <a:gd name="connsiteX1474" fmla="*/ 3512 w 10000"/>
                  <a:gd name="connsiteY1474" fmla="*/ 7788 h 10000"/>
                  <a:gd name="connsiteX1475" fmla="*/ 3512 w 10000"/>
                  <a:gd name="connsiteY1475" fmla="*/ 7775 h 10000"/>
                  <a:gd name="connsiteX1476" fmla="*/ 3518 w 10000"/>
                  <a:gd name="connsiteY1476" fmla="*/ 7759 h 10000"/>
                  <a:gd name="connsiteX1477" fmla="*/ 3518 w 10000"/>
                  <a:gd name="connsiteY1477" fmla="*/ 7749 h 10000"/>
                  <a:gd name="connsiteX1478" fmla="*/ 3518 w 10000"/>
                  <a:gd name="connsiteY1478" fmla="*/ 7743 h 10000"/>
                  <a:gd name="connsiteX1479" fmla="*/ 3521 w 10000"/>
                  <a:gd name="connsiteY1479" fmla="*/ 7730 h 10000"/>
                  <a:gd name="connsiteX1480" fmla="*/ 4324 w 10000"/>
                  <a:gd name="connsiteY1480" fmla="*/ 1289 h 10000"/>
                  <a:gd name="connsiteX0" fmla="*/ 4324 w 10000"/>
                  <a:gd name="connsiteY0" fmla="*/ 1289 h 10000"/>
                  <a:gd name="connsiteX1" fmla="*/ 4296 w 10000"/>
                  <a:gd name="connsiteY1" fmla="*/ 1305 h 10000"/>
                  <a:gd name="connsiteX2" fmla="*/ 4285 w 10000"/>
                  <a:gd name="connsiteY2" fmla="*/ 1279 h 10000"/>
                  <a:gd name="connsiteX3" fmla="*/ 4244 w 10000"/>
                  <a:gd name="connsiteY3" fmla="*/ 1266 h 10000"/>
                  <a:gd name="connsiteX4" fmla="*/ 4208 w 10000"/>
                  <a:gd name="connsiteY4" fmla="*/ 1286 h 10000"/>
                  <a:gd name="connsiteX5" fmla="*/ 4172 w 10000"/>
                  <a:gd name="connsiteY5" fmla="*/ 1299 h 10000"/>
                  <a:gd name="connsiteX6" fmla="*/ 4150 w 10000"/>
                  <a:gd name="connsiteY6" fmla="*/ 1308 h 10000"/>
                  <a:gd name="connsiteX7" fmla="*/ 4139 w 10000"/>
                  <a:gd name="connsiteY7" fmla="*/ 1315 h 10000"/>
                  <a:gd name="connsiteX8" fmla="*/ 4125 w 10000"/>
                  <a:gd name="connsiteY8" fmla="*/ 1315 h 10000"/>
                  <a:gd name="connsiteX9" fmla="*/ 4119 w 10000"/>
                  <a:gd name="connsiteY9" fmla="*/ 1315 h 10000"/>
                  <a:gd name="connsiteX10" fmla="*/ 4111 w 10000"/>
                  <a:gd name="connsiteY10" fmla="*/ 1308 h 10000"/>
                  <a:gd name="connsiteX11" fmla="*/ 4100 w 10000"/>
                  <a:gd name="connsiteY11" fmla="*/ 1315 h 10000"/>
                  <a:gd name="connsiteX12" fmla="*/ 4075 w 10000"/>
                  <a:gd name="connsiteY12" fmla="*/ 1315 h 10000"/>
                  <a:gd name="connsiteX13" fmla="*/ 4058 w 10000"/>
                  <a:gd name="connsiteY13" fmla="*/ 1318 h 10000"/>
                  <a:gd name="connsiteX14" fmla="*/ 4044 w 10000"/>
                  <a:gd name="connsiteY14" fmla="*/ 1315 h 10000"/>
                  <a:gd name="connsiteX15" fmla="*/ 4042 w 10000"/>
                  <a:gd name="connsiteY15" fmla="*/ 1299 h 10000"/>
                  <a:gd name="connsiteX16" fmla="*/ 4014 w 10000"/>
                  <a:gd name="connsiteY16" fmla="*/ 1308 h 10000"/>
                  <a:gd name="connsiteX17" fmla="*/ 4011 w 10000"/>
                  <a:gd name="connsiteY17" fmla="*/ 1315 h 10000"/>
                  <a:gd name="connsiteX18" fmla="*/ 4011 w 10000"/>
                  <a:gd name="connsiteY18" fmla="*/ 1341 h 10000"/>
                  <a:gd name="connsiteX19" fmla="*/ 4019 w 10000"/>
                  <a:gd name="connsiteY19" fmla="*/ 1341 h 10000"/>
                  <a:gd name="connsiteX20" fmla="*/ 3997 w 10000"/>
                  <a:gd name="connsiteY20" fmla="*/ 1363 h 10000"/>
                  <a:gd name="connsiteX21" fmla="*/ 3986 w 10000"/>
                  <a:gd name="connsiteY21" fmla="*/ 1373 h 10000"/>
                  <a:gd name="connsiteX22" fmla="*/ 3981 w 10000"/>
                  <a:gd name="connsiteY22" fmla="*/ 1389 h 10000"/>
                  <a:gd name="connsiteX23" fmla="*/ 3981 w 10000"/>
                  <a:gd name="connsiteY23" fmla="*/ 1409 h 10000"/>
                  <a:gd name="connsiteX24" fmla="*/ 3981 w 10000"/>
                  <a:gd name="connsiteY24" fmla="*/ 1438 h 10000"/>
                  <a:gd name="connsiteX25" fmla="*/ 3961 w 10000"/>
                  <a:gd name="connsiteY25" fmla="*/ 1441 h 10000"/>
                  <a:gd name="connsiteX26" fmla="*/ 3942 w 10000"/>
                  <a:gd name="connsiteY26" fmla="*/ 1441 h 10000"/>
                  <a:gd name="connsiteX27" fmla="*/ 3914 w 10000"/>
                  <a:gd name="connsiteY27" fmla="*/ 1454 h 10000"/>
                  <a:gd name="connsiteX28" fmla="*/ 3892 w 10000"/>
                  <a:gd name="connsiteY28" fmla="*/ 1467 h 10000"/>
                  <a:gd name="connsiteX29" fmla="*/ 3867 w 10000"/>
                  <a:gd name="connsiteY29" fmla="*/ 1483 h 10000"/>
                  <a:gd name="connsiteX30" fmla="*/ 3845 w 10000"/>
                  <a:gd name="connsiteY30" fmla="*/ 1467 h 10000"/>
                  <a:gd name="connsiteX31" fmla="*/ 3850 w 10000"/>
                  <a:gd name="connsiteY31" fmla="*/ 1457 h 10000"/>
                  <a:gd name="connsiteX32" fmla="*/ 3864 w 10000"/>
                  <a:gd name="connsiteY32" fmla="*/ 1441 h 10000"/>
                  <a:gd name="connsiteX33" fmla="*/ 3859 w 10000"/>
                  <a:gd name="connsiteY33" fmla="*/ 1409 h 10000"/>
                  <a:gd name="connsiteX34" fmla="*/ 3842 w 10000"/>
                  <a:gd name="connsiteY34" fmla="*/ 1383 h 10000"/>
                  <a:gd name="connsiteX35" fmla="*/ 3825 w 10000"/>
                  <a:gd name="connsiteY35" fmla="*/ 1360 h 10000"/>
                  <a:gd name="connsiteX36" fmla="*/ 3809 w 10000"/>
                  <a:gd name="connsiteY36" fmla="*/ 1318 h 10000"/>
                  <a:gd name="connsiteX37" fmla="*/ 3787 w 10000"/>
                  <a:gd name="connsiteY37" fmla="*/ 1289 h 10000"/>
                  <a:gd name="connsiteX38" fmla="*/ 3759 w 10000"/>
                  <a:gd name="connsiteY38" fmla="*/ 1266 h 10000"/>
                  <a:gd name="connsiteX39" fmla="*/ 3740 w 10000"/>
                  <a:gd name="connsiteY39" fmla="*/ 1256 h 10000"/>
                  <a:gd name="connsiteX40" fmla="*/ 3715 w 10000"/>
                  <a:gd name="connsiteY40" fmla="*/ 1250 h 10000"/>
                  <a:gd name="connsiteX41" fmla="*/ 3687 w 10000"/>
                  <a:gd name="connsiteY41" fmla="*/ 1256 h 10000"/>
                  <a:gd name="connsiteX42" fmla="*/ 3681 w 10000"/>
                  <a:gd name="connsiteY42" fmla="*/ 1260 h 10000"/>
                  <a:gd name="connsiteX43" fmla="*/ 3670 w 10000"/>
                  <a:gd name="connsiteY43" fmla="*/ 1295 h 10000"/>
                  <a:gd name="connsiteX44" fmla="*/ 3651 w 10000"/>
                  <a:gd name="connsiteY44" fmla="*/ 1305 h 10000"/>
                  <a:gd name="connsiteX45" fmla="*/ 3640 w 10000"/>
                  <a:gd name="connsiteY45" fmla="*/ 1308 h 10000"/>
                  <a:gd name="connsiteX46" fmla="*/ 3626 w 10000"/>
                  <a:gd name="connsiteY46" fmla="*/ 1308 h 10000"/>
                  <a:gd name="connsiteX47" fmla="*/ 3632 w 10000"/>
                  <a:gd name="connsiteY47" fmla="*/ 1276 h 10000"/>
                  <a:gd name="connsiteX48" fmla="*/ 3609 w 10000"/>
                  <a:gd name="connsiteY48" fmla="*/ 1289 h 10000"/>
                  <a:gd name="connsiteX49" fmla="*/ 3593 w 10000"/>
                  <a:gd name="connsiteY49" fmla="*/ 1286 h 10000"/>
                  <a:gd name="connsiteX50" fmla="*/ 3590 w 10000"/>
                  <a:gd name="connsiteY50" fmla="*/ 1256 h 10000"/>
                  <a:gd name="connsiteX51" fmla="*/ 3584 w 10000"/>
                  <a:gd name="connsiteY51" fmla="*/ 1237 h 10000"/>
                  <a:gd name="connsiteX52" fmla="*/ 3573 w 10000"/>
                  <a:gd name="connsiteY52" fmla="*/ 1237 h 10000"/>
                  <a:gd name="connsiteX53" fmla="*/ 3554 w 10000"/>
                  <a:gd name="connsiteY53" fmla="*/ 1227 h 10000"/>
                  <a:gd name="connsiteX54" fmla="*/ 3546 w 10000"/>
                  <a:gd name="connsiteY54" fmla="*/ 1192 h 10000"/>
                  <a:gd name="connsiteX55" fmla="*/ 3529 w 10000"/>
                  <a:gd name="connsiteY55" fmla="*/ 1176 h 10000"/>
                  <a:gd name="connsiteX56" fmla="*/ 3512 w 10000"/>
                  <a:gd name="connsiteY56" fmla="*/ 1182 h 10000"/>
                  <a:gd name="connsiteX57" fmla="*/ 3485 w 10000"/>
                  <a:gd name="connsiteY57" fmla="*/ 1182 h 10000"/>
                  <a:gd name="connsiteX58" fmla="*/ 3463 w 10000"/>
                  <a:gd name="connsiteY58" fmla="*/ 1176 h 10000"/>
                  <a:gd name="connsiteX59" fmla="*/ 3449 w 10000"/>
                  <a:gd name="connsiteY59" fmla="*/ 1182 h 10000"/>
                  <a:gd name="connsiteX60" fmla="*/ 3432 w 10000"/>
                  <a:gd name="connsiteY60" fmla="*/ 1192 h 10000"/>
                  <a:gd name="connsiteX61" fmla="*/ 3454 w 10000"/>
                  <a:gd name="connsiteY61" fmla="*/ 1205 h 10000"/>
                  <a:gd name="connsiteX62" fmla="*/ 3463 w 10000"/>
                  <a:gd name="connsiteY62" fmla="*/ 1205 h 10000"/>
                  <a:gd name="connsiteX63" fmla="*/ 3488 w 10000"/>
                  <a:gd name="connsiteY63" fmla="*/ 1205 h 10000"/>
                  <a:gd name="connsiteX64" fmla="*/ 3488 w 10000"/>
                  <a:gd name="connsiteY64" fmla="*/ 1218 h 10000"/>
                  <a:gd name="connsiteX65" fmla="*/ 3493 w 10000"/>
                  <a:gd name="connsiteY65" fmla="*/ 1247 h 10000"/>
                  <a:gd name="connsiteX66" fmla="*/ 3512 w 10000"/>
                  <a:gd name="connsiteY66" fmla="*/ 1247 h 10000"/>
                  <a:gd name="connsiteX67" fmla="*/ 3518 w 10000"/>
                  <a:gd name="connsiteY67" fmla="*/ 1250 h 10000"/>
                  <a:gd name="connsiteX68" fmla="*/ 3521 w 10000"/>
                  <a:gd name="connsiteY68" fmla="*/ 1276 h 10000"/>
                  <a:gd name="connsiteX69" fmla="*/ 3543 w 10000"/>
                  <a:gd name="connsiteY69" fmla="*/ 1295 h 10000"/>
                  <a:gd name="connsiteX70" fmla="*/ 3546 w 10000"/>
                  <a:gd name="connsiteY70" fmla="*/ 1305 h 10000"/>
                  <a:gd name="connsiteX71" fmla="*/ 3543 w 10000"/>
                  <a:gd name="connsiteY71" fmla="*/ 1315 h 10000"/>
                  <a:gd name="connsiteX72" fmla="*/ 3543 w 10000"/>
                  <a:gd name="connsiteY72" fmla="*/ 1331 h 10000"/>
                  <a:gd name="connsiteX73" fmla="*/ 3554 w 10000"/>
                  <a:gd name="connsiteY73" fmla="*/ 1324 h 10000"/>
                  <a:gd name="connsiteX74" fmla="*/ 3560 w 10000"/>
                  <a:gd name="connsiteY74" fmla="*/ 1331 h 10000"/>
                  <a:gd name="connsiteX75" fmla="*/ 3582 w 10000"/>
                  <a:gd name="connsiteY75" fmla="*/ 1344 h 10000"/>
                  <a:gd name="connsiteX76" fmla="*/ 3598 w 10000"/>
                  <a:gd name="connsiteY76" fmla="*/ 1380 h 10000"/>
                  <a:gd name="connsiteX77" fmla="*/ 3607 w 10000"/>
                  <a:gd name="connsiteY77" fmla="*/ 1389 h 10000"/>
                  <a:gd name="connsiteX78" fmla="*/ 3623 w 10000"/>
                  <a:gd name="connsiteY78" fmla="*/ 1409 h 10000"/>
                  <a:gd name="connsiteX79" fmla="*/ 3634 w 10000"/>
                  <a:gd name="connsiteY79" fmla="*/ 1438 h 10000"/>
                  <a:gd name="connsiteX80" fmla="*/ 3632 w 10000"/>
                  <a:gd name="connsiteY80" fmla="*/ 1454 h 10000"/>
                  <a:gd name="connsiteX81" fmla="*/ 3618 w 10000"/>
                  <a:gd name="connsiteY81" fmla="*/ 1438 h 10000"/>
                  <a:gd name="connsiteX82" fmla="*/ 3598 w 10000"/>
                  <a:gd name="connsiteY82" fmla="*/ 1428 h 10000"/>
                  <a:gd name="connsiteX83" fmla="*/ 3582 w 10000"/>
                  <a:gd name="connsiteY83" fmla="*/ 1402 h 10000"/>
                  <a:gd name="connsiteX84" fmla="*/ 3562 w 10000"/>
                  <a:gd name="connsiteY84" fmla="*/ 1399 h 10000"/>
                  <a:gd name="connsiteX85" fmla="*/ 3546 w 10000"/>
                  <a:gd name="connsiteY85" fmla="*/ 1383 h 10000"/>
                  <a:gd name="connsiteX86" fmla="*/ 3510 w 10000"/>
                  <a:gd name="connsiteY86" fmla="*/ 1360 h 10000"/>
                  <a:gd name="connsiteX87" fmla="*/ 3485 w 10000"/>
                  <a:gd name="connsiteY87" fmla="*/ 1344 h 10000"/>
                  <a:gd name="connsiteX88" fmla="*/ 3454 w 10000"/>
                  <a:gd name="connsiteY88" fmla="*/ 1334 h 10000"/>
                  <a:gd name="connsiteX89" fmla="*/ 3429 w 10000"/>
                  <a:gd name="connsiteY89" fmla="*/ 1315 h 10000"/>
                  <a:gd name="connsiteX90" fmla="*/ 3416 w 10000"/>
                  <a:gd name="connsiteY90" fmla="*/ 1308 h 10000"/>
                  <a:gd name="connsiteX91" fmla="*/ 3399 w 10000"/>
                  <a:gd name="connsiteY91" fmla="*/ 1305 h 10000"/>
                  <a:gd name="connsiteX92" fmla="*/ 3382 w 10000"/>
                  <a:gd name="connsiteY92" fmla="*/ 1286 h 10000"/>
                  <a:gd name="connsiteX93" fmla="*/ 3380 w 10000"/>
                  <a:gd name="connsiteY93" fmla="*/ 1266 h 10000"/>
                  <a:gd name="connsiteX94" fmla="*/ 3388 w 10000"/>
                  <a:gd name="connsiteY94" fmla="*/ 1256 h 10000"/>
                  <a:gd name="connsiteX95" fmla="*/ 3407 w 10000"/>
                  <a:gd name="connsiteY95" fmla="*/ 1256 h 10000"/>
                  <a:gd name="connsiteX96" fmla="*/ 3396 w 10000"/>
                  <a:gd name="connsiteY96" fmla="*/ 1227 h 10000"/>
                  <a:gd name="connsiteX97" fmla="*/ 3382 w 10000"/>
                  <a:gd name="connsiteY97" fmla="*/ 1227 h 10000"/>
                  <a:gd name="connsiteX98" fmla="*/ 3360 w 10000"/>
                  <a:gd name="connsiteY98" fmla="*/ 1221 h 10000"/>
                  <a:gd name="connsiteX99" fmla="*/ 3349 w 10000"/>
                  <a:gd name="connsiteY99" fmla="*/ 1231 h 10000"/>
                  <a:gd name="connsiteX100" fmla="*/ 3352 w 10000"/>
                  <a:gd name="connsiteY100" fmla="*/ 1247 h 10000"/>
                  <a:gd name="connsiteX101" fmla="*/ 3341 w 10000"/>
                  <a:gd name="connsiteY101" fmla="*/ 1237 h 10000"/>
                  <a:gd name="connsiteX102" fmla="*/ 3335 w 10000"/>
                  <a:gd name="connsiteY102" fmla="*/ 1231 h 10000"/>
                  <a:gd name="connsiteX103" fmla="*/ 3307 w 10000"/>
                  <a:gd name="connsiteY103" fmla="*/ 1227 h 10000"/>
                  <a:gd name="connsiteX104" fmla="*/ 3294 w 10000"/>
                  <a:gd name="connsiteY104" fmla="*/ 1221 h 10000"/>
                  <a:gd name="connsiteX105" fmla="*/ 3271 w 10000"/>
                  <a:gd name="connsiteY105" fmla="*/ 1211 h 10000"/>
                  <a:gd name="connsiteX106" fmla="*/ 3252 w 10000"/>
                  <a:gd name="connsiteY106" fmla="*/ 1195 h 10000"/>
                  <a:gd name="connsiteX107" fmla="*/ 3235 w 10000"/>
                  <a:gd name="connsiteY107" fmla="*/ 1195 h 10000"/>
                  <a:gd name="connsiteX108" fmla="*/ 3235 w 10000"/>
                  <a:gd name="connsiteY108" fmla="*/ 1205 h 10000"/>
                  <a:gd name="connsiteX109" fmla="*/ 3219 w 10000"/>
                  <a:gd name="connsiteY109" fmla="*/ 1231 h 10000"/>
                  <a:gd name="connsiteX110" fmla="*/ 3213 w 10000"/>
                  <a:gd name="connsiteY110" fmla="*/ 1231 h 10000"/>
                  <a:gd name="connsiteX111" fmla="*/ 3183 w 10000"/>
                  <a:gd name="connsiteY111" fmla="*/ 1221 h 10000"/>
                  <a:gd name="connsiteX112" fmla="*/ 3175 w 10000"/>
                  <a:gd name="connsiteY112" fmla="*/ 1227 h 10000"/>
                  <a:gd name="connsiteX113" fmla="*/ 3163 w 10000"/>
                  <a:gd name="connsiteY113" fmla="*/ 1237 h 10000"/>
                  <a:gd name="connsiteX114" fmla="*/ 3158 w 10000"/>
                  <a:gd name="connsiteY114" fmla="*/ 1260 h 10000"/>
                  <a:gd name="connsiteX115" fmla="*/ 3158 w 10000"/>
                  <a:gd name="connsiteY115" fmla="*/ 1276 h 10000"/>
                  <a:gd name="connsiteX116" fmla="*/ 3163 w 10000"/>
                  <a:gd name="connsiteY116" fmla="*/ 1295 h 10000"/>
                  <a:gd name="connsiteX117" fmla="*/ 3166 w 10000"/>
                  <a:gd name="connsiteY117" fmla="*/ 1308 h 10000"/>
                  <a:gd name="connsiteX118" fmla="*/ 3158 w 10000"/>
                  <a:gd name="connsiteY118" fmla="*/ 1315 h 10000"/>
                  <a:gd name="connsiteX119" fmla="*/ 3133 w 10000"/>
                  <a:gd name="connsiteY119" fmla="*/ 1299 h 10000"/>
                  <a:gd name="connsiteX120" fmla="*/ 3114 w 10000"/>
                  <a:gd name="connsiteY120" fmla="*/ 1276 h 10000"/>
                  <a:gd name="connsiteX121" fmla="*/ 3078 w 10000"/>
                  <a:gd name="connsiteY121" fmla="*/ 1240 h 10000"/>
                  <a:gd name="connsiteX122" fmla="*/ 3044 w 10000"/>
                  <a:gd name="connsiteY122" fmla="*/ 1227 h 10000"/>
                  <a:gd name="connsiteX123" fmla="*/ 3033 w 10000"/>
                  <a:gd name="connsiteY123" fmla="*/ 1231 h 10000"/>
                  <a:gd name="connsiteX124" fmla="*/ 3036 w 10000"/>
                  <a:gd name="connsiteY124" fmla="*/ 1256 h 10000"/>
                  <a:gd name="connsiteX125" fmla="*/ 3044 w 10000"/>
                  <a:gd name="connsiteY125" fmla="*/ 1266 h 10000"/>
                  <a:gd name="connsiteX126" fmla="*/ 3044 w 10000"/>
                  <a:gd name="connsiteY126" fmla="*/ 1276 h 10000"/>
                  <a:gd name="connsiteX127" fmla="*/ 3036 w 10000"/>
                  <a:gd name="connsiteY127" fmla="*/ 1276 h 10000"/>
                  <a:gd name="connsiteX128" fmla="*/ 3028 w 10000"/>
                  <a:gd name="connsiteY128" fmla="*/ 1266 h 10000"/>
                  <a:gd name="connsiteX129" fmla="*/ 3025 w 10000"/>
                  <a:gd name="connsiteY129" fmla="*/ 1256 h 10000"/>
                  <a:gd name="connsiteX130" fmla="*/ 3008 w 10000"/>
                  <a:gd name="connsiteY130" fmla="*/ 1205 h 10000"/>
                  <a:gd name="connsiteX131" fmla="*/ 3000 w 10000"/>
                  <a:gd name="connsiteY131" fmla="*/ 1192 h 10000"/>
                  <a:gd name="connsiteX132" fmla="*/ 2994 w 10000"/>
                  <a:gd name="connsiteY132" fmla="*/ 1176 h 10000"/>
                  <a:gd name="connsiteX133" fmla="*/ 2986 w 10000"/>
                  <a:gd name="connsiteY133" fmla="*/ 1182 h 10000"/>
                  <a:gd name="connsiteX134" fmla="*/ 2981 w 10000"/>
                  <a:gd name="connsiteY134" fmla="*/ 1192 h 10000"/>
                  <a:gd name="connsiteX135" fmla="*/ 2970 w 10000"/>
                  <a:gd name="connsiteY135" fmla="*/ 1201 h 10000"/>
                  <a:gd name="connsiteX136" fmla="*/ 2956 w 10000"/>
                  <a:gd name="connsiteY136" fmla="*/ 1218 h 10000"/>
                  <a:gd name="connsiteX137" fmla="*/ 2939 w 10000"/>
                  <a:gd name="connsiteY137" fmla="*/ 1240 h 10000"/>
                  <a:gd name="connsiteX138" fmla="*/ 2928 w 10000"/>
                  <a:gd name="connsiteY138" fmla="*/ 1247 h 10000"/>
                  <a:gd name="connsiteX139" fmla="*/ 2922 w 10000"/>
                  <a:gd name="connsiteY139" fmla="*/ 1250 h 10000"/>
                  <a:gd name="connsiteX140" fmla="*/ 2911 w 10000"/>
                  <a:gd name="connsiteY140" fmla="*/ 1250 h 10000"/>
                  <a:gd name="connsiteX141" fmla="*/ 2884 w 10000"/>
                  <a:gd name="connsiteY141" fmla="*/ 1247 h 10000"/>
                  <a:gd name="connsiteX142" fmla="*/ 2864 w 10000"/>
                  <a:gd name="connsiteY142" fmla="*/ 1237 h 10000"/>
                  <a:gd name="connsiteX143" fmla="*/ 2848 w 10000"/>
                  <a:gd name="connsiteY143" fmla="*/ 1231 h 10000"/>
                  <a:gd name="connsiteX144" fmla="*/ 2834 w 10000"/>
                  <a:gd name="connsiteY144" fmla="*/ 1227 h 10000"/>
                  <a:gd name="connsiteX145" fmla="*/ 2831 w 10000"/>
                  <a:gd name="connsiteY145" fmla="*/ 1227 h 10000"/>
                  <a:gd name="connsiteX146" fmla="*/ 2831 w 10000"/>
                  <a:gd name="connsiteY146" fmla="*/ 1221 h 10000"/>
                  <a:gd name="connsiteX147" fmla="*/ 2825 w 10000"/>
                  <a:gd name="connsiteY147" fmla="*/ 1205 h 10000"/>
                  <a:gd name="connsiteX148" fmla="*/ 2823 w 10000"/>
                  <a:gd name="connsiteY148" fmla="*/ 1192 h 10000"/>
                  <a:gd name="connsiteX149" fmla="*/ 2817 w 10000"/>
                  <a:gd name="connsiteY149" fmla="*/ 1182 h 10000"/>
                  <a:gd name="connsiteX150" fmla="*/ 2814 w 10000"/>
                  <a:gd name="connsiteY150" fmla="*/ 1176 h 10000"/>
                  <a:gd name="connsiteX151" fmla="*/ 2792 w 10000"/>
                  <a:gd name="connsiteY151" fmla="*/ 1172 h 10000"/>
                  <a:gd name="connsiteX152" fmla="*/ 2759 w 10000"/>
                  <a:gd name="connsiteY152" fmla="*/ 1156 h 10000"/>
                  <a:gd name="connsiteX153" fmla="*/ 2734 w 10000"/>
                  <a:gd name="connsiteY153" fmla="*/ 1143 h 10000"/>
                  <a:gd name="connsiteX154" fmla="*/ 2695 w 10000"/>
                  <a:gd name="connsiteY154" fmla="*/ 1124 h 10000"/>
                  <a:gd name="connsiteX155" fmla="*/ 2670 w 10000"/>
                  <a:gd name="connsiteY155" fmla="*/ 1108 h 10000"/>
                  <a:gd name="connsiteX156" fmla="*/ 2645 w 10000"/>
                  <a:gd name="connsiteY156" fmla="*/ 1091 h 10000"/>
                  <a:gd name="connsiteX157" fmla="*/ 2618 w 10000"/>
                  <a:gd name="connsiteY157" fmla="*/ 1088 h 10000"/>
                  <a:gd name="connsiteX158" fmla="*/ 2576 w 10000"/>
                  <a:gd name="connsiteY158" fmla="*/ 1088 h 10000"/>
                  <a:gd name="connsiteX159" fmla="*/ 2551 w 10000"/>
                  <a:gd name="connsiteY159" fmla="*/ 1091 h 10000"/>
                  <a:gd name="connsiteX160" fmla="*/ 2521 w 10000"/>
                  <a:gd name="connsiteY160" fmla="*/ 1098 h 10000"/>
                  <a:gd name="connsiteX161" fmla="*/ 2493 w 10000"/>
                  <a:gd name="connsiteY161" fmla="*/ 1104 h 10000"/>
                  <a:gd name="connsiteX162" fmla="*/ 2468 w 10000"/>
                  <a:gd name="connsiteY162" fmla="*/ 1108 h 10000"/>
                  <a:gd name="connsiteX163" fmla="*/ 2404 w 10000"/>
                  <a:gd name="connsiteY163" fmla="*/ 1124 h 10000"/>
                  <a:gd name="connsiteX164" fmla="*/ 2366 w 10000"/>
                  <a:gd name="connsiteY164" fmla="*/ 1133 h 10000"/>
                  <a:gd name="connsiteX165" fmla="*/ 2346 w 10000"/>
                  <a:gd name="connsiteY165" fmla="*/ 1137 h 10000"/>
                  <a:gd name="connsiteX166" fmla="*/ 2294 w 10000"/>
                  <a:gd name="connsiteY166" fmla="*/ 1146 h 10000"/>
                  <a:gd name="connsiteX167" fmla="*/ 2249 w 10000"/>
                  <a:gd name="connsiteY167" fmla="*/ 1156 h 10000"/>
                  <a:gd name="connsiteX168" fmla="*/ 2230 w 10000"/>
                  <a:gd name="connsiteY168" fmla="*/ 1156 h 10000"/>
                  <a:gd name="connsiteX169" fmla="*/ 2222 w 10000"/>
                  <a:gd name="connsiteY169" fmla="*/ 1163 h 10000"/>
                  <a:gd name="connsiteX170" fmla="*/ 2194 w 10000"/>
                  <a:gd name="connsiteY170" fmla="*/ 1163 h 10000"/>
                  <a:gd name="connsiteX171" fmla="*/ 2172 w 10000"/>
                  <a:gd name="connsiteY171" fmla="*/ 1163 h 10000"/>
                  <a:gd name="connsiteX172" fmla="*/ 2147 w 10000"/>
                  <a:gd name="connsiteY172" fmla="*/ 1166 h 10000"/>
                  <a:gd name="connsiteX173" fmla="*/ 2108 w 10000"/>
                  <a:gd name="connsiteY173" fmla="*/ 1166 h 10000"/>
                  <a:gd name="connsiteX174" fmla="*/ 2083 w 10000"/>
                  <a:gd name="connsiteY174" fmla="*/ 1156 h 10000"/>
                  <a:gd name="connsiteX175" fmla="*/ 2042 w 10000"/>
                  <a:gd name="connsiteY175" fmla="*/ 1143 h 10000"/>
                  <a:gd name="connsiteX176" fmla="*/ 2011 w 10000"/>
                  <a:gd name="connsiteY176" fmla="*/ 1143 h 10000"/>
                  <a:gd name="connsiteX177" fmla="*/ 1994 w 10000"/>
                  <a:gd name="connsiteY177" fmla="*/ 1146 h 10000"/>
                  <a:gd name="connsiteX178" fmla="*/ 1967 w 10000"/>
                  <a:gd name="connsiteY178" fmla="*/ 1156 h 10000"/>
                  <a:gd name="connsiteX179" fmla="*/ 1903 w 10000"/>
                  <a:gd name="connsiteY179" fmla="*/ 1176 h 10000"/>
                  <a:gd name="connsiteX180" fmla="*/ 1873 w 10000"/>
                  <a:gd name="connsiteY180" fmla="*/ 1182 h 10000"/>
                  <a:gd name="connsiteX181" fmla="*/ 1850 w 10000"/>
                  <a:gd name="connsiteY181" fmla="*/ 1185 h 10000"/>
                  <a:gd name="connsiteX182" fmla="*/ 1842 w 10000"/>
                  <a:gd name="connsiteY182" fmla="*/ 1192 h 10000"/>
                  <a:gd name="connsiteX183" fmla="*/ 1823 w 10000"/>
                  <a:gd name="connsiteY183" fmla="*/ 1195 h 10000"/>
                  <a:gd name="connsiteX184" fmla="*/ 1814 w 10000"/>
                  <a:gd name="connsiteY184" fmla="*/ 1201 h 10000"/>
                  <a:gd name="connsiteX185" fmla="*/ 1792 w 10000"/>
                  <a:gd name="connsiteY185" fmla="*/ 1218 h 10000"/>
                  <a:gd name="connsiteX186" fmla="*/ 1767 w 10000"/>
                  <a:gd name="connsiteY186" fmla="*/ 1231 h 10000"/>
                  <a:gd name="connsiteX187" fmla="*/ 1717 w 10000"/>
                  <a:gd name="connsiteY187" fmla="*/ 1266 h 10000"/>
                  <a:gd name="connsiteX188" fmla="*/ 1695 w 10000"/>
                  <a:gd name="connsiteY188" fmla="*/ 1279 h 10000"/>
                  <a:gd name="connsiteX189" fmla="*/ 1654 w 10000"/>
                  <a:gd name="connsiteY189" fmla="*/ 1308 h 10000"/>
                  <a:gd name="connsiteX190" fmla="*/ 1620 w 10000"/>
                  <a:gd name="connsiteY190" fmla="*/ 1334 h 10000"/>
                  <a:gd name="connsiteX191" fmla="*/ 1590 w 10000"/>
                  <a:gd name="connsiteY191" fmla="*/ 1360 h 10000"/>
                  <a:gd name="connsiteX192" fmla="*/ 1565 w 10000"/>
                  <a:gd name="connsiteY192" fmla="*/ 1380 h 10000"/>
                  <a:gd name="connsiteX193" fmla="*/ 1532 w 10000"/>
                  <a:gd name="connsiteY193" fmla="*/ 1402 h 10000"/>
                  <a:gd name="connsiteX194" fmla="*/ 1501 w 10000"/>
                  <a:gd name="connsiteY194" fmla="*/ 1418 h 10000"/>
                  <a:gd name="connsiteX195" fmla="*/ 1460 w 10000"/>
                  <a:gd name="connsiteY195" fmla="*/ 1438 h 10000"/>
                  <a:gd name="connsiteX196" fmla="*/ 1435 w 10000"/>
                  <a:gd name="connsiteY196" fmla="*/ 1454 h 10000"/>
                  <a:gd name="connsiteX197" fmla="*/ 1421 w 10000"/>
                  <a:gd name="connsiteY197" fmla="*/ 1464 h 10000"/>
                  <a:gd name="connsiteX198" fmla="*/ 1380 w 10000"/>
                  <a:gd name="connsiteY198" fmla="*/ 1473 h 10000"/>
                  <a:gd name="connsiteX199" fmla="*/ 1324 w 10000"/>
                  <a:gd name="connsiteY199" fmla="*/ 1477 h 10000"/>
                  <a:gd name="connsiteX200" fmla="*/ 1274 w 10000"/>
                  <a:gd name="connsiteY200" fmla="*/ 1483 h 10000"/>
                  <a:gd name="connsiteX201" fmla="*/ 1244 w 10000"/>
                  <a:gd name="connsiteY201" fmla="*/ 1486 h 10000"/>
                  <a:gd name="connsiteX202" fmla="*/ 1233 w 10000"/>
                  <a:gd name="connsiteY202" fmla="*/ 1486 h 10000"/>
                  <a:gd name="connsiteX203" fmla="*/ 1197 w 10000"/>
                  <a:gd name="connsiteY203" fmla="*/ 1493 h 10000"/>
                  <a:gd name="connsiteX204" fmla="*/ 1180 w 10000"/>
                  <a:gd name="connsiteY204" fmla="*/ 1496 h 10000"/>
                  <a:gd name="connsiteX205" fmla="*/ 1169 w 10000"/>
                  <a:gd name="connsiteY205" fmla="*/ 1496 h 10000"/>
                  <a:gd name="connsiteX206" fmla="*/ 1161 w 10000"/>
                  <a:gd name="connsiteY206" fmla="*/ 1503 h 10000"/>
                  <a:gd name="connsiteX207" fmla="*/ 1155 w 10000"/>
                  <a:gd name="connsiteY207" fmla="*/ 1503 h 10000"/>
                  <a:gd name="connsiteX208" fmla="*/ 501 w 10000"/>
                  <a:gd name="connsiteY208" fmla="*/ 2277 h 10000"/>
                  <a:gd name="connsiteX209" fmla="*/ 396 w 10000"/>
                  <a:gd name="connsiteY209" fmla="*/ 2532 h 10000"/>
                  <a:gd name="connsiteX210" fmla="*/ 324 w 10000"/>
                  <a:gd name="connsiteY210" fmla="*/ 2759 h 10000"/>
                  <a:gd name="connsiteX211" fmla="*/ 274 w 10000"/>
                  <a:gd name="connsiteY211" fmla="*/ 2866 h 10000"/>
                  <a:gd name="connsiteX212" fmla="*/ 202 w 10000"/>
                  <a:gd name="connsiteY212" fmla="*/ 3008 h 10000"/>
                  <a:gd name="connsiteX213" fmla="*/ 211 w 10000"/>
                  <a:gd name="connsiteY213" fmla="*/ 3177 h 10000"/>
                  <a:gd name="connsiteX214" fmla="*/ 235 w 10000"/>
                  <a:gd name="connsiteY214" fmla="*/ 3368 h 10000"/>
                  <a:gd name="connsiteX215" fmla="*/ 266 w 10000"/>
                  <a:gd name="connsiteY215" fmla="*/ 3595 h 10000"/>
                  <a:gd name="connsiteX216" fmla="*/ 299 w 10000"/>
                  <a:gd name="connsiteY216" fmla="*/ 3831 h 10000"/>
                  <a:gd name="connsiteX217" fmla="*/ 305 w 10000"/>
                  <a:gd name="connsiteY217" fmla="*/ 3863 h 10000"/>
                  <a:gd name="connsiteX218" fmla="*/ 341 w 10000"/>
                  <a:gd name="connsiteY218" fmla="*/ 3941 h 10000"/>
                  <a:gd name="connsiteX219" fmla="*/ 186 w 10000"/>
                  <a:gd name="connsiteY219" fmla="*/ 3935 h 10000"/>
                  <a:gd name="connsiteX220" fmla="*/ 30 w 10000"/>
                  <a:gd name="connsiteY220" fmla="*/ 3925 h 10000"/>
                  <a:gd name="connsiteX221" fmla="*/ 0 w 10000"/>
                  <a:gd name="connsiteY221" fmla="*/ 4054 h 10000"/>
                  <a:gd name="connsiteX222" fmla="*/ 14 w 10000"/>
                  <a:gd name="connsiteY222" fmla="*/ 4152 h 10000"/>
                  <a:gd name="connsiteX223" fmla="*/ 22 w 10000"/>
                  <a:gd name="connsiteY223" fmla="*/ 4242 h 10000"/>
                  <a:gd name="connsiteX224" fmla="*/ 30 w 10000"/>
                  <a:gd name="connsiteY224" fmla="*/ 4291 h 10000"/>
                  <a:gd name="connsiteX225" fmla="*/ 102 w 10000"/>
                  <a:gd name="connsiteY225" fmla="*/ 4271 h 10000"/>
                  <a:gd name="connsiteX226" fmla="*/ 155 w 10000"/>
                  <a:gd name="connsiteY226" fmla="*/ 4262 h 10000"/>
                  <a:gd name="connsiteX227" fmla="*/ 410 w 10000"/>
                  <a:gd name="connsiteY227" fmla="*/ 4255 h 10000"/>
                  <a:gd name="connsiteX228" fmla="*/ 418 w 10000"/>
                  <a:gd name="connsiteY228" fmla="*/ 4385 h 10000"/>
                  <a:gd name="connsiteX229" fmla="*/ 429 w 10000"/>
                  <a:gd name="connsiteY229" fmla="*/ 4543 h 10000"/>
                  <a:gd name="connsiteX230" fmla="*/ 443 w 10000"/>
                  <a:gd name="connsiteY230" fmla="*/ 4585 h 10000"/>
                  <a:gd name="connsiteX231" fmla="*/ 465 w 10000"/>
                  <a:gd name="connsiteY231" fmla="*/ 4611 h 10000"/>
                  <a:gd name="connsiteX232" fmla="*/ 468 w 10000"/>
                  <a:gd name="connsiteY232" fmla="*/ 4621 h 10000"/>
                  <a:gd name="connsiteX233" fmla="*/ 474 w 10000"/>
                  <a:gd name="connsiteY233" fmla="*/ 4679 h 10000"/>
                  <a:gd name="connsiteX234" fmla="*/ 554 w 10000"/>
                  <a:gd name="connsiteY234" fmla="*/ 4738 h 10000"/>
                  <a:gd name="connsiteX235" fmla="*/ 637 w 10000"/>
                  <a:gd name="connsiteY235" fmla="*/ 4809 h 10000"/>
                  <a:gd name="connsiteX236" fmla="*/ 704 w 10000"/>
                  <a:gd name="connsiteY236" fmla="*/ 4851 h 10000"/>
                  <a:gd name="connsiteX237" fmla="*/ 740 w 10000"/>
                  <a:gd name="connsiteY237" fmla="*/ 4893 h 10000"/>
                  <a:gd name="connsiteX238" fmla="*/ 756 w 10000"/>
                  <a:gd name="connsiteY238" fmla="*/ 4896 h 10000"/>
                  <a:gd name="connsiteX239" fmla="*/ 767 w 10000"/>
                  <a:gd name="connsiteY239" fmla="*/ 4880 h 10000"/>
                  <a:gd name="connsiteX240" fmla="*/ 806 w 10000"/>
                  <a:gd name="connsiteY240" fmla="*/ 4945 h 10000"/>
                  <a:gd name="connsiteX241" fmla="*/ 886 w 10000"/>
                  <a:gd name="connsiteY241" fmla="*/ 5078 h 10000"/>
                  <a:gd name="connsiteX242" fmla="*/ 911 w 10000"/>
                  <a:gd name="connsiteY242" fmla="*/ 5130 h 10000"/>
                  <a:gd name="connsiteX243" fmla="*/ 920 w 10000"/>
                  <a:gd name="connsiteY243" fmla="*/ 5191 h 10000"/>
                  <a:gd name="connsiteX244" fmla="*/ 920 w 10000"/>
                  <a:gd name="connsiteY244" fmla="*/ 5220 h 10000"/>
                  <a:gd name="connsiteX245" fmla="*/ 911 w 10000"/>
                  <a:gd name="connsiteY245" fmla="*/ 5314 h 10000"/>
                  <a:gd name="connsiteX246" fmla="*/ 898 w 10000"/>
                  <a:gd name="connsiteY246" fmla="*/ 5369 h 10000"/>
                  <a:gd name="connsiteX247" fmla="*/ 895 w 10000"/>
                  <a:gd name="connsiteY247" fmla="*/ 5385 h 10000"/>
                  <a:gd name="connsiteX248" fmla="*/ 895 w 10000"/>
                  <a:gd name="connsiteY248" fmla="*/ 5405 h 10000"/>
                  <a:gd name="connsiteX249" fmla="*/ 898 w 10000"/>
                  <a:gd name="connsiteY249" fmla="*/ 5434 h 10000"/>
                  <a:gd name="connsiteX250" fmla="*/ 911 w 10000"/>
                  <a:gd name="connsiteY250" fmla="*/ 5463 h 10000"/>
                  <a:gd name="connsiteX251" fmla="*/ 920 w 10000"/>
                  <a:gd name="connsiteY251" fmla="*/ 5492 h 10000"/>
                  <a:gd name="connsiteX252" fmla="*/ 934 w 10000"/>
                  <a:gd name="connsiteY252" fmla="*/ 5518 h 10000"/>
                  <a:gd name="connsiteX253" fmla="*/ 1169 w 10000"/>
                  <a:gd name="connsiteY253" fmla="*/ 5738 h 10000"/>
                  <a:gd name="connsiteX254" fmla="*/ 1188 w 10000"/>
                  <a:gd name="connsiteY254" fmla="*/ 5755 h 10000"/>
                  <a:gd name="connsiteX255" fmla="*/ 1216 w 10000"/>
                  <a:gd name="connsiteY255" fmla="*/ 5758 h 10000"/>
                  <a:gd name="connsiteX256" fmla="*/ 1313 w 10000"/>
                  <a:gd name="connsiteY256" fmla="*/ 5774 h 10000"/>
                  <a:gd name="connsiteX257" fmla="*/ 1349 w 10000"/>
                  <a:gd name="connsiteY257" fmla="*/ 5787 h 10000"/>
                  <a:gd name="connsiteX258" fmla="*/ 1393 w 10000"/>
                  <a:gd name="connsiteY258" fmla="*/ 5793 h 10000"/>
                  <a:gd name="connsiteX259" fmla="*/ 1393 w 10000"/>
                  <a:gd name="connsiteY259" fmla="*/ 5797 h 10000"/>
                  <a:gd name="connsiteX260" fmla="*/ 1421 w 10000"/>
                  <a:gd name="connsiteY260" fmla="*/ 5810 h 10000"/>
                  <a:gd name="connsiteX261" fmla="*/ 1446 w 10000"/>
                  <a:gd name="connsiteY261" fmla="*/ 5829 h 10000"/>
                  <a:gd name="connsiteX262" fmla="*/ 1460 w 10000"/>
                  <a:gd name="connsiteY262" fmla="*/ 5842 h 10000"/>
                  <a:gd name="connsiteX263" fmla="*/ 1476 w 10000"/>
                  <a:gd name="connsiteY263" fmla="*/ 5848 h 10000"/>
                  <a:gd name="connsiteX264" fmla="*/ 1501 w 10000"/>
                  <a:gd name="connsiteY264" fmla="*/ 5852 h 10000"/>
                  <a:gd name="connsiteX265" fmla="*/ 1532 w 10000"/>
                  <a:gd name="connsiteY265" fmla="*/ 5887 h 10000"/>
                  <a:gd name="connsiteX266" fmla="*/ 1565 w 10000"/>
                  <a:gd name="connsiteY266" fmla="*/ 5942 h 10000"/>
                  <a:gd name="connsiteX267" fmla="*/ 1587 w 10000"/>
                  <a:gd name="connsiteY267" fmla="*/ 5972 h 10000"/>
                  <a:gd name="connsiteX268" fmla="*/ 1612 w 10000"/>
                  <a:gd name="connsiteY268" fmla="*/ 5955 h 10000"/>
                  <a:gd name="connsiteX269" fmla="*/ 1679 w 10000"/>
                  <a:gd name="connsiteY269" fmla="*/ 6049 h 10000"/>
                  <a:gd name="connsiteX270" fmla="*/ 1720 w 10000"/>
                  <a:gd name="connsiteY270" fmla="*/ 6108 h 10000"/>
                  <a:gd name="connsiteX271" fmla="*/ 1751 w 10000"/>
                  <a:gd name="connsiteY271" fmla="*/ 6133 h 10000"/>
                  <a:gd name="connsiteX272" fmla="*/ 1792 w 10000"/>
                  <a:gd name="connsiteY272" fmla="*/ 6169 h 10000"/>
                  <a:gd name="connsiteX273" fmla="*/ 1801 w 10000"/>
                  <a:gd name="connsiteY273" fmla="*/ 6172 h 10000"/>
                  <a:gd name="connsiteX274" fmla="*/ 1814 w 10000"/>
                  <a:gd name="connsiteY274" fmla="*/ 6286 h 10000"/>
                  <a:gd name="connsiteX275" fmla="*/ 1817 w 10000"/>
                  <a:gd name="connsiteY275" fmla="*/ 6331 h 10000"/>
                  <a:gd name="connsiteX276" fmla="*/ 1809 w 10000"/>
                  <a:gd name="connsiteY276" fmla="*/ 6444 h 10000"/>
                  <a:gd name="connsiteX277" fmla="*/ 1801 w 10000"/>
                  <a:gd name="connsiteY277" fmla="*/ 6499 h 10000"/>
                  <a:gd name="connsiteX278" fmla="*/ 1781 w 10000"/>
                  <a:gd name="connsiteY278" fmla="*/ 6522 h 10000"/>
                  <a:gd name="connsiteX279" fmla="*/ 1773 w 10000"/>
                  <a:gd name="connsiteY279" fmla="*/ 6541 h 10000"/>
                  <a:gd name="connsiteX280" fmla="*/ 1762 w 10000"/>
                  <a:gd name="connsiteY280" fmla="*/ 6571 h 10000"/>
                  <a:gd name="connsiteX281" fmla="*/ 1767 w 10000"/>
                  <a:gd name="connsiteY281" fmla="*/ 6622 h 10000"/>
                  <a:gd name="connsiteX282" fmla="*/ 1767 w 10000"/>
                  <a:gd name="connsiteY282" fmla="*/ 6665 h 10000"/>
                  <a:gd name="connsiteX283" fmla="*/ 1767 w 10000"/>
                  <a:gd name="connsiteY283" fmla="*/ 6694 h 10000"/>
                  <a:gd name="connsiteX284" fmla="*/ 1776 w 10000"/>
                  <a:gd name="connsiteY284" fmla="*/ 6726 h 10000"/>
                  <a:gd name="connsiteX285" fmla="*/ 1776 w 10000"/>
                  <a:gd name="connsiteY285" fmla="*/ 6745 h 10000"/>
                  <a:gd name="connsiteX286" fmla="*/ 1767 w 10000"/>
                  <a:gd name="connsiteY286" fmla="*/ 6765 h 10000"/>
                  <a:gd name="connsiteX287" fmla="*/ 1762 w 10000"/>
                  <a:gd name="connsiteY287" fmla="*/ 6804 h 10000"/>
                  <a:gd name="connsiteX288" fmla="*/ 1753 w 10000"/>
                  <a:gd name="connsiteY288" fmla="*/ 6839 h 10000"/>
                  <a:gd name="connsiteX289" fmla="*/ 1742 w 10000"/>
                  <a:gd name="connsiteY289" fmla="*/ 6849 h 10000"/>
                  <a:gd name="connsiteX290" fmla="*/ 1726 w 10000"/>
                  <a:gd name="connsiteY290" fmla="*/ 6849 h 10000"/>
                  <a:gd name="connsiteX291" fmla="*/ 1712 w 10000"/>
                  <a:gd name="connsiteY291" fmla="*/ 6852 h 10000"/>
                  <a:gd name="connsiteX292" fmla="*/ 1640 w 10000"/>
                  <a:gd name="connsiteY292" fmla="*/ 6953 h 10000"/>
                  <a:gd name="connsiteX293" fmla="*/ 1493 w 10000"/>
                  <a:gd name="connsiteY293" fmla="*/ 7105 h 10000"/>
                  <a:gd name="connsiteX294" fmla="*/ 1490 w 10000"/>
                  <a:gd name="connsiteY294" fmla="*/ 7124 h 10000"/>
                  <a:gd name="connsiteX295" fmla="*/ 1468 w 10000"/>
                  <a:gd name="connsiteY295" fmla="*/ 7137 h 10000"/>
                  <a:gd name="connsiteX296" fmla="*/ 1454 w 10000"/>
                  <a:gd name="connsiteY296" fmla="*/ 7144 h 10000"/>
                  <a:gd name="connsiteX297" fmla="*/ 1452 w 10000"/>
                  <a:gd name="connsiteY297" fmla="*/ 7157 h 10000"/>
                  <a:gd name="connsiteX298" fmla="*/ 1446 w 10000"/>
                  <a:gd name="connsiteY298" fmla="*/ 7199 h 10000"/>
                  <a:gd name="connsiteX299" fmla="*/ 1476 w 10000"/>
                  <a:gd name="connsiteY299" fmla="*/ 7247 h 10000"/>
                  <a:gd name="connsiteX300" fmla="*/ 1501 w 10000"/>
                  <a:gd name="connsiteY300" fmla="*/ 7270 h 10000"/>
                  <a:gd name="connsiteX301" fmla="*/ 1518 w 10000"/>
                  <a:gd name="connsiteY301" fmla="*/ 7286 h 10000"/>
                  <a:gd name="connsiteX302" fmla="*/ 1524 w 10000"/>
                  <a:gd name="connsiteY302" fmla="*/ 7306 h 10000"/>
                  <a:gd name="connsiteX303" fmla="*/ 1540 w 10000"/>
                  <a:gd name="connsiteY303" fmla="*/ 7322 h 10000"/>
                  <a:gd name="connsiteX304" fmla="*/ 1565 w 10000"/>
                  <a:gd name="connsiteY304" fmla="*/ 7325 h 10000"/>
                  <a:gd name="connsiteX305" fmla="*/ 1590 w 10000"/>
                  <a:gd name="connsiteY305" fmla="*/ 7332 h 10000"/>
                  <a:gd name="connsiteX306" fmla="*/ 1615 w 10000"/>
                  <a:gd name="connsiteY306" fmla="*/ 7345 h 10000"/>
                  <a:gd name="connsiteX307" fmla="*/ 1662 w 10000"/>
                  <a:gd name="connsiteY307" fmla="*/ 7370 h 10000"/>
                  <a:gd name="connsiteX308" fmla="*/ 1670 w 10000"/>
                  <a:gd name="connsiteY308" fmla="*/ 7351 h 10000"/>
                  <a:gd name="connsiteX309" fmla="*/ 1726 w 10000"/>
                  <a:gd name="connsiteY309" fmla="*/ 7354 h 10000"/>
                  <a:gd name="connsiteX310" fmla="*/ 1726 w 10000"/>
                  <a:gd name="connsiteY310" fmla="*/ 7400 h 10000"/>
                  <a:gd name="connsiteX311" fmla="*/ 1773 w 10000"/>
                  <a:gd name="connsiteY311" fmla="*/ 7409 h 10000"/>
                  <a:gd name="connsiteX312" fmla="*/ 1806 w 10000"/>
                  <a:gd name="connsiteY312" fmla="*/ 7416 h 10000"/>
                  <a:gd name="connsiteX313" fmla="*/ 1839 w 10000"/>
                  <a:gd name="connsiteY313" fmla="*/ 7403 h 10000"/>
                  <a:gd name="connsiteX314" fmla="*/ 1886 w 10000"/>
                  <a:gd name="connsiteY314" fmla="*/ 7403 h 10000"/>
                  <a:gd name="connsiteX315" fmla="*/ 1898 w 10000"/>
                  <a:gd name="connsiteY315" fmla="*/ 7403 h 10000"/>
                  <a:gd name="connsiteX316" fmla="*/ 1914 w 10000"/>
                  <a:gd name="connsiteY316" fmla="*/ 7494 h 10000"/>
                  <a:gd name="connsiteX317" fmla="*/ 1895 w 10000"/>
                  <a:gd name="connsiteY317" fmla="*/ 7523 h 10000"/>
                  <a:gd name="connsiteX318" fmla="*/ 1825 w 10000"/>
                  <a:gd name="connsiteY318" fmla="*/ 7617 h 10000"/>
                  <a:gd name="connsiteX319" fmla="*/ 1776 w 10000"/>
                  <a:gd name="connsiteY319" fmla="*/ 7691 h 10000"/>
                  <a:gd name="connsiteX320" fmla="*/ 1781 w 10000"/>
                  <a:gd name="connsiteY320" fmla="*/ 7723 h 10000"/>
                  <a:gd name="connsiteX321" fmla="*/ 1767 w 10000"/>
                  <a:gd name="connsiteY321" fmla="*/ 7759 h 10000"/>
                  <a:gd name="connsiteX322" fmla="*/ 1762 w 10000"/>
                  <a:gd name="connsiteY322" fmla="*/ 7817 h 10000"/>
                  <a:gd name="connsiteX323" fmla="*/ 1762 w 10000"/>
                  <a:gd name="connsiteY323" fmla="*/ 7856 h 10000"/>
                  <a:gd name="connsiteX324" fmla="*/ 1776 w 10000"/>
                  <a:gd name="connsiteY324" fmla="*/ 7892 h 10000"/>
                  <a:gd name="connsiteX325" fmla="*/ 1784 w 10000"/>
                  <a:gd name="connsiteY325" fmla="*/ 7902 h 10000"/>
                  <a:gd name="connsiteX326" fmla="*/ 1801 w 10000"/>
                  <a:gd name="connsiteY326" fmla="*/ 7908 h 10000"/>
                  <a:gd name="connsiteX327" fmla="*/ 1809 w 10000"/>
                  <a:gd name="connsiteY327" fmla="*/ 7911 h 10000"/>
                  <a:gd name="connsiteX328" fmla="*/ 1801 w 10000"/>
                  <a:gd name="connsiteY328" fmla="*/ 7940 h 10000"/>
                  <a:gd name="connsiteX329" fmla="*/ 1798 w 10000"/>
                  <a:gd name="connsiteY329" fmla="*/ 7979 h 10000"/>
                  <a:gd name="connsiteX330" fmla="*/ 1806 w 10000"/>
                  <a:gd name="connsiteY330" fmla="*/ 8002 h 10000"/>
                  <a:gd name="connsiteX331" fmla="*/ 1823 w 10000"/>
                  <a:gd name="connsiteY331" fmla="*/ 8021 h 10000"/>
                  <a:gd name="connsiteX332" fmla="*/ 1834 w 10000"/>
                  <a:gd name="connsiteY332" fmla="*/ 8044 h 10000"/>
                  <a:gd name="connsiteX333" fmla="*/ 1839 w 10000"/>
                  <a:gd name="connsiteY333" fmla="*/ 8073 h 10000"/>
                  <a:gd name="connsiteX334" fmla="*/ 1842 w 10000"/>
                  <a:gd name="connsiteY334" fmla="*/ 8106 h 10000"/>
                  <a:gd name="connsiteX335" fmla="*/ 1839 w 10000"/>
                  <a:gd name="connsiteY335" fmla="*/ 8144 h 10000"/>
                  <a:gd name="connsiteX336" fmla="*/ 1856 w 10000"/>
                  <a:gd name="connsiteY336" fmla="*/ 8164 h 10000"/>
                  <a:gd name="connsiteX337" fmla="*/ 1886 w 10000"/>
                  <a:gd name="connsiteY337" fmla="*/ 8193 h 10000"/>
                  <a:gd name="connsiteX338" fmla="*/ 1922 w 10000"/>
                  <a:gd name="connsiteY338" fmla="*/ 8206 h 10000"/>
                  <a:gd name="connsiteX339" fmla="*/ 1967 w 10000"/>
                  <a:gd name="connsiteY339" fmla="*/ 8203 h 10000"/>
                  <a:gd name="connsiteX340" fmla="*/ 1986 w 10000"/>
                  <a:gd name="connsiteY340" fmla="*/ 8212 h 10000"/>
                  <a:gd name="connsiteX341" fmla="*/ 2000 w 10000"/>
                  <a:gd name="connsiteY341" fmla="*/ 8232 h 10000"/>
                  <a:gd name="connsiteX342" fmla="*/ 2033 w 10000"/>
                  <a:gd name="connsiteY342" fmla="*/ 8258 h 10000"/>
                  <a:gd name="connsiteX343" fmla="*/ 2050 w 10000"/>
                  <a:gd name="connsiteY343" fmla="*/ 8271 h 10000"/>
                  <a:gd name="connsiteX344" fmla="*/ 2089 w 10000"/>
                  <a:gd name="connsiteY344" fmla="*/ 8280 h 10000"/>
                  <a:gd name="connsiteX345" fmla="*/ 2122 w 10000"/>
                  <a:gd name="connsiteY345" fmla="*/ 8300 h 10000"/>
                  <a:gd name="connsiteX346" fmla="*/ 2163 w 10000"/>
                  <a:gd name="connsiteY346" fmla="*/ 8332 h 10000"/>
                  <a:gd name="connsiteX347" fmla="*/ 2172 w 10000"/>
                  <a:gd name="connsiteY347" fmla="*/ 8335 h 10000"/>
                  <a:gd name="connsiteX348" fmla="*/ 2177 w 10000"/>
                  <a:gd name="connsiteY348" fmla="*/ 8345 h 10000"/>
                  <a:gd name="connsiteX349" fmla="*/ 2163 w 10000"/>
                  <a:gd name="connsiteY349" fmla="*/ 8371 h 10000"/>
                  <a:gd name="connsiteX350" fmla="*/ 2139 w 10000"/>
                  <a:gd name="connsiteY350" fmla="*/ 8423 h 10000"/>
                  <a:gd name="connsiteX351" fmla="*/ 2130 w 10000"/>
                  <a:gd name="connsiteY351" fmla="*/ 8439 h 10000"/>
                  <a:gd name="connsiteX352" fmla="*/ 2105 w 10000"/>
                  <a:gd name="connsiteY352" fmla="*/ 8446 h 10000"/>
                  <a:gd name="connsiteX353" fmla="*/ 2080 w 10000"/>
                  <a:gd name="connsiteY353" fmla="*/ 8449 h 10000"/>
                  <a:gd name="connsiteX354" fmla="*/ 2075 w 10000"/>
                  <a:gd name="connsiteY354" fmla="*/ 8459 h 10000"/>
                  <a:gd name="connsiteX355" fmla="*/ 2072 w 10000"/>
                  <a:gd name="connsiteY355" fmla="*/ 8475 h 10000"/>
                  <a:gd name="connsiteX356" fmla="*/ 2080 w 10000"/>
                  <a:gd name="connsiteY356" fmla="*/ 8484 h 10000"/>
                  <a:gd name="connsiteX357" fmla="*/ 2100 w 10000"/>
                  <a:gd name="connsiteY357" fmla="*/ 8475 h 10000"/>
                  <a:gd name="connsiteX358" fmla="*/ 2141 w 10000"/>
                  <a:gd name="connsiteY358" fmla="*/ 8478 h 10000"/>
                  <a:gd name="connsiteX359" fmla="*/ 2172 w 10000"/>
                  <a:gd name="connsiteY359" fmla="*/ 8475 h 10000"/>
                  <a:gd name="connsiteX360" fmla="*/ 2188 w 10000"/>
                  <a:gd name="connsiteY360" fmla="*/ 8475 h 10000"/>
                  <a:gd name="connsiteX361" fmla="*/ 2222 w 10000"/>
                  <a:gd name="connsiteY361" fmla="*/ 8497 h 10000"/>
                  <a:gd name="connsiteX362" fmla="*/ 2252 w 10000"/>
                  <a:gd name="connsiteY362" fmla="*/ 8514 h 10000"/>
                  <a:gd name="connsiteX363" fmla="*/ 2274 w 10000"/>
                  <a:gd name="connsiteY363" fmla="*/ 8514 h 10000"/>
                  <a:gd name="connsiteX364" fmla="*/ 2299 w 10000"/>
                  <a:gd name="connsiteY364" fmla="*/ 8504 h 10000"/>
                  <a:gd name="connsiteX365" fmla="*/ 2310 w 10000"/>
                  <a:gd name="connsiteY365" fmla="*/ 8504 h 10000"/>
                  <a:gd name="connsiteX366" fmla="*/ 2319 w 10000"/>
                  <a:gd name="connsiteY366" fmla="*/ 8484 h 10000"/>
                  <a:gd name="connsiteX367" fmla="*/ 2338 w 10000"/>
                  <a:gd name="connsiteY367" fmla="*/ 8494 h 10000"/>
                  <a:gd name="connsiteX368" fmla="*/ 2338 w 10000"/>
                  <a:gd name="connsiteY368" fmla="*/ 8552 h 10000"/>
                  <a:gd name="connsiteX369" fmla="*/ 2366 w 10000"/>
                  <a:gd name="connsiteY369" fmla="*/ 8572 h 10000"/>
                  <a:gd name="connsiteX370" fmla="*/ 2382 w 10000"/>
                  <a:gd name="connsiteY370" fmla="*/ 8582 h 10000"/>
                  <a:gd name="connsiteX371" fmla="*/ 2435 w 10000"/>
                  <a:gd name="connsiteY371" fmla="*/ 8552 h 10000"/>
                  <a:gd name="connsiteX372" fmla="*/ 2443 w 10000"/>
                  <a:gd name="connsiteY372" fmla="*/ 8552 h 10000"/>
                  <a:gd name="connsiteX373" fmla="*/ 2454 w 10000"/>
                  <a:gd name="connsiteY373" fmla="*/ 8552 h 10000"/>
                  <a:gd name="connsiteX374" fmla="*/ 2471 w 10000"/>
                  <a:gd name="connsiteY374" fmla="*/ 8546 h 10000"/>
                  <a:gd name="connsiteX375" fmla="*/ 2488 w 10000"/>
                  <a:gd name="connsiteY375" fmla="*/ 8536 h 10000"/>
                  <a:gd name="connsiteX376" fmla="*/ 2501 w 10000"/>
                  <a:gd name="connsiteY376" fmla="*/ 8533 h 10000"/>
                  <a:gd name="connsiteX377" fmla="*/ 2512 w 10000"/>
                  <a:gd name="connsiteY377" fmla="*/ 8533 h 10000"/>
                  <a:gd name="connsiteX378" fmla="*/ 2521 w 10000"/>
                  <a:gd name="connsiteY378" fmla="*/ 8546 h 10000"/>
                  <a:gd name="connsiteX379" fmla="*/ 2521 w 10000"/>
                  <a:gd name="connsiteY379" fmla="*/ 8572 h 10000"/>
                  <a:gd name="connsiteX380" fmla="*/ 2535 w 10000"/>
                  <a:gd name="connsiteY380" fmla="*/ 8588 h 10000"/>
                  <a:gd name="connsiteX381" fmla="*/ 2551 w 10000"/>
                  <a:gd name="connsiteY381" fmla="*/ 8582 h 10000"/>
                  <a:gd name="connsiteX382" fmla="*/ 2560 w 10000"/>
                  <a:gd name="connsiteY382" fmla="*/ 8582 h 10000"/>
                  <a:gd name="connsiteX383" fmla="*/ 2573 w 10000"/>
                  <a:gd name="connsiteY383" fmla="*/ 8588 h 10000"/>
                  <a:gd name="connsiteX384" fmla="*/ 2584 w 10000"/>
                  <a:gd name="connsiteY384" fmla="*/ 8591 h 10000"/>
                  <a:gd name="connsiteX385" fmla="*/ 2590 w 10000"/>
                  <a:gd name="connsiteY385" fmla="*/ 8598 h 10000"/>
                  <a:gd name="connsiteX386" fmla="*/ 2598 w 10000"/>
                  <a:gd name="connsiteY386" fmla="*/ 8608 h 10000"/>
                  <a:gd name="connsiteX387" fmla="*/ 2607 w 10000"/>
                  <a:gd name="connsiteY387" fmla="*/ 8617 h 10000"/>
                  <a:gd name="connsiteX388" fmla="*/ 2618 w 10000"/>
                  <a:gd name="connsiteY388" fmla="*/ 8617 h 10000"/>
                  <a:gd name="connsiteX389" fmla="*/ 2640 w 10000"/>
                  <a:gd name="connsiteY389" fmla="*/ 8608 h 10000"/>
                  <a:gd name="connsiteX390" fmla="*/ 2670 w 10000"/>
                  <a:gd name="connsiteY390" fmla="*/ 8598 h 10000"/>
                  <a:gd name="connsiteX391" fmla="*/ 2673 w 10000"/>
                  <a:gd name="connsiteY391" fmla="*/ 8598 h 10000"/>
                  <a:gd name="connsiteX392" fmla="*/ 2690 w 10000"/>
                  <a:gd name="connsiteY392" fmla="*/ 8598 h 10000"/>
                  <a:gd name="connsiteX393" fmla="*/ 2698 w 10000"/>
                  <a:gd name="connsiteY393" fmla="*/ 8598 h 10000"/>
                  <a:gd name="connsiteX394" fmla="*/ 2712 w 10000"/>
                  <a:gd name="connsiteY394" fmla="*/ 8598 h 10000"/>
                  <a:gd name="connsiteX395" fmla="*/ 2726 w 10000"/>
                  <a:gd name="connsiteY395" fmla="*/ 8591 h 10000"/>
                  <a:gd name="connsiteX396" fmla="*/ 2737 w 10000"/>
                  <a:gd name="connsiteY396" fmla="*/ 8588 h 10000"/>
                  <a:gd name="connsiteX397" fmla="*/ 2759 w 10000"/>
                  <a:gd name="connsiteY397" fmla="*/ 8582 h 10000"/>
                  <a:gd name="connsiteX398" fmla="*/ 2770 w 10000"/>
                  <a:gd name="connsiteY398" fmla="*/ 8578 h 10000"/>
                  <a:gd name="connsiteX399" fmla="*/ 2784 w 10000"/>
                  <a:gd name="connsiteY399" fmla="*/ 8572 h 10000"/>
                  <a:gd name="connsiteX400" fmla="*/ 2795 w 10000"/>
                  <a:gd name="connsiteY400" fmla="*/ 8572 h 10000"/>
                  <a:gd name="connsiteX401" fmla="*/ 2803 w 10000"/>
                  <a:gd name="connsiteY401" fmla="*/ 8588 h 10000"/>
                  <a:gd name="connsiteX402" fmla="*/ 2803 w 10000"/>
                  <a:gd name="connsiteY402" fmla="*/ 8591 h 10000"/>
                  <a:gd name="connsiteX403" fmla="*/ 2803 w 10000"/>
                  <a:gd name="connsiteY403" fmla="*/ 8601 h 10000"/>
                  <a:gd name="connsiteX404" fmla="*/ 2809 w 10000"/>
                  <a:gd name="connsiteY404" fmla="*/ 8601 h 10000"/>
                  <a:gd name="connsiteX405" fmla="*/ 2823 w 10000"/>
                  <a:gd name="connsiteY405" fmla="*/ 8598 h 10000"/>
                  <a:gd name="connsiteX406" fmla="*/ 2831 w 10000"/>
                  <a:gd name="connsiteY406" fmla="*/ 8598 h 10000"/>
                  <a:gd name="connsiteX407" fmla="*/ 2839 w 10000"/>
                  <a:gd name="connsiteY407" fmla="*/ 8601 h 10000"/>
                  <a:gd name="connsiteX408" fmla="*/ 2848 w 10000"/>
                  <a:gd name="connsiteY408" fmla="*/ 8598 h 10000"/>
                  <a:gd name="connsiteX409" fmla="*/ 2856 w 10000"/>
                  <a:gd name="connsiteY409" fmla="*/ 8601 h 10000"/>
                  <a:gd name="connsiteX410" fmla="*/ 2859 w 10000"/>
                  <a:gd name="connsiteY410" fmla="*/ 8601 h 10000"/>
                  <a:gd name="connsiteX411" fmla="*/ 2864 w 10000"/>
                  <a:gd name="connsiteY411" fmla="*/ 8598 h 10000"/>
                  <a:gd name="connsiteX412" fmla="*/ 2889 w 10000"/>
                  <a:gd name="connsiteY412" fmla="*/ 8611 h 10000"/>
                  <a:gd name="connsiteX413" fmla="*/ 2906 w 10000"/>
                  <a:gd name="connsiteY413" fmla="*/ 8620 h 10000"/>
                  <a:gd name="connsiteX414" fmla="*/ 2914 w 10000"/>
                  <a:gd name="connsiteY414" fmla="*/ 8627 h 10000"/>
                  <a:gd name="connsiteX415" fmla="*/ 2920 w 10000"/>
                  <a:gd name="connsiteY415" fmla="*/ 8640 h 10000"/>
                  <a:gd name="connsiteX416" fmla="*/ 2922 w 10000"/>
                  <a:gd name="connsiteY416" fmla="*/ 8666 h 10000"/>
                  <a:gd name="connsiteX417" fmla="*/ 2922 w 10000"/>
                  <a:gd name="connsiteY417" fmla="*/ 8692 h 10000"/>
                  <a:gd name="connsiteX418" fmla="*/ 2939 w 10000"/>
                  <a:gd name="connsiteY418" fmla="*/ 8695 h 10000"/>
                  <a:gd name="connsiteX419" fmla="*/ 2953 w 10000"/>
                  <a:gd name="connsiteY419" fmla="*/ 8695 h 10000"/>
                  <a:gd name="connsiteX420" fmla="*/ 2961 w 10000"/>
                  <a:gd name="connsiteY420" fmla="*/ 8695 h 10000"/>
                  <a:gd name="connsiteX421" fmla="*/ 2972 w 10000"/>
                  <a:gd name="connsiteY421" fmla="*/ 8692 h 10000"/>
                  <a:gd name="connsiteX422" fmla="*/ 2981 w 10000"/>
                  <a:gd name="connsiteY422" fmla="*/ 8685 h 10000"/>
                  <a:gd name="connsiteX423" fmla="*/ 2989 w 10000"/>
                  <a:gd name="connsiteY423" fmla="*/ 8685 h 10000"/>
                  <a:gd name="connsiteX424" fmla="*/ 3008 w 10000"/>
                  <a:gd name="connsiteY424" fmla="*/ 8685 h 10000"/>
                  <a:gd name="connsiteX425" fmla="*/ 3028 w 10000"/>
                  <a:gd name="connsiteY425" fmla="*/ 8695 h 10000"/>
                  <a:gd name="connsiteX426" fmla="*/ 3042 w 10000"/>
                  <a:gd name="connsiteY426" fmla="*/ 8695 h 10000"/>
                  <a:gd name="connsiteX427" fmla="*/ 3053 w 10000"/>
                  <a:gd name="connsiteY427" fmla="*/ 8676 h 10000"/>
                  <a:gd name="connsiteX428" fmla="*/ 3061 w 10000"/>
                  <a:gd name="connsiteY428" fmla="*/ 8666 h 10000"/>
                  <a:gd name="connsiteX429" fmla="*/ 3066 w 10000"/>
                  <a:gd name="connsiteY429" fmla="*/ 8656 h 10000"/>
                  <a:gd name="connsiteX430" fmla="*/ 3091 w 10000"/>
                  <a:gd name="connsiteY430" fmla="*/ 8659 h 10000"/>
                  <a:gd name="connsiteX431" fmla="*/ 3105 w 10000"/>
                  <a:gd name="connsiteY431" fmla="*/ 8659 h 10000"/>
                  <a:gd name="connsiteX432" fmla="*/ 3108 w 10000"/>
                  <a:gd name="connsiteY432" fmla="*/ 8650 h 10000"/>
                  <a:gd name="connsiteX433" fmla="*/ 3147 w 10000"/>
                  <a:gd name="connsiteY433" fmla="*/ 8588 h 10000"/>
                  <a:gd name="connsiteX434" fmla="*/ 3150 w 10000"/>
                  <a:gd name="connsiteY434" fmla="*/ 8598 h 10000"/>
                  <a:gd name="connsiteX435" fmla="*/ 3163 w 10000"/>
                  <a:gd name="connsiteY435" fmla="*/ 8601 h 10000"/>
                  <a:gd name="connsiteX436" fmla="*/ 3180 w 10000"/>
                  <a:gd name="connsiteY436" fmla="*/ 8608 h 10000"/>
                  <a:gd name="connsiteX437" fmla="*/ 3188 w 10000"/>
                  <a:gd name="connsiteY437" fmla="*/ 8611 h 10000"/>
                  <a:gd name="connsiteX438" fmla="*/ 3227 w 10000"/>
                  <a:gd name="connsiteY438" fmla="*/ 8620 h 10000"/>
                  <a:gd name="connsiteX439" fmla="*/ 3238 w 10000"/>
                  <a:gd name="connsiteY439" fmla="*/ 8617 h 10000"/>
                  <a:gd name="connsiteX440" fmla="*/ 3247 w 10000"/>
                  <a:gd name="connsiteY440" fmla="*/ 8601 h 10000"/>
                  <a:gd name="connsiteX441" fmla="*/ 3269 w 10000"/>
                  <a:gd name="connsiteY441" fmla="*/ 8611 h 10000"/>
                  <a:gd name="connsiteX442" fmla="*/ 3277 w 10000"/>
                  <a:gd name="connsiteY442" fmla="*/ 8617 h 10000"/>
                  <a:gd name="connsiteX443" fmla="*/ 3285 w 10000"/>
                  <a:gd name="connsiteY443" fmla="*/ 8611 h 10000"/>
                  <a:gd name="connsiteX444" fmla="*/ 3307 w 10000"/>
                  <a:gd name="connsiteY444" fmla="*/ 8611 h 10000"/>
                  <a:gd name="connsiteX445" fmla="*/ 3319 w 10000"/>
                  <a:gd name="connsiteY445" fmla="*/ 8617 h 10000"/>
                  <a:gd name="connsiteX446" fmla="*/ 3324 w 10000"/>
                  <a:gd name="connsiteY446" fmla="*/ 8617 h 10000"/>
                  <a:gd name="connsiteX447" fmla="*/ 3327 w 10000"/>
                  <a:gd name="connsiteY447" fmla="*/ 8620 h 10000"/>
                  <a:gd name="connsiteX448" fmla="*/ 3341 w 10000"/>
                  <a:gd name="connsiteY448" fmla="*/ 8620 h 10000"/>
                  <a:gd name="connsiteX449" fmla="*/ 3357 w 10000"/>
                  <a:gd name="connsiteY449" fmla="*/ 8620 h 10000"/>
                  <a:gd name="connsiteX450" fmla="*/ 3374 w 10000"/>
                  <a:gd name="connsiteY450" fmla="*/ 8620 h 10000"/>
                  <a:gd name="connsiteX451" fmla="*/ 3382 w 10000"/>
                  <a:gd name="connsiteY451" fmla="*/ 8620 h 10000"/>
                  <a:gd name="connsiteX452" fmla="*/ 3399 w 10000"/>
                  <a:gd name="connsiteY452" fmla="*/ 8611 h 10000"/>
                  <a:gd name="connsiteX453" fmla="*/ 3413 w 10000"/>
                  <a:gd name="connsiteY453" fmla="*/ 8601 h 10000"/>
                  <a:gd name="connsiteX454" fmla="*/ 3421 w 10000"/>
                  <a:gd name="connsiteY454" fmla="*/ 8588 h 10000"/>
                  <a:gd name="connsiteX455" fmla="*/ 3421 w 10000"/>
                  <a:gd name="connsiteY455" fmla="*/ 8572 h 10000"/>
                  <a:gd name="connsiteX456" fmla="*/ 3421 w 10000"/>
                  <a:gd name="connsiteY456" fmla="*/ 8552 h 10000"/>
                  <a:gd name="connsiteX457" fmla="*/ 3424 w 10000"/>
                  <a:gd name="connsiteY457" fmla="*/ 8533 h 10000"/>
                  <a:gd name="connsiteX458" fmla="*/ 3432 w 10000"/>
                  <a:gd name="connsiteY458" fmla="*/ 8523 h 10000"/>
                  <a:gd name="connsiteX459" fmla="*/ 3446 w 10000"/>
                  <a:gd name="connsiteY459" fmla="*/ 8523 h 10000"/>
                  <a:gd name="connsiteX460" fmla="*/ 3457 w 10000"/>
                  <a:gd name="connsiteY460" fmla="*/ 8523 h 10000"/>
                  <a:gd name="connsiteX461" fmla="*/ 3476 w 10000"/>
                  <a:gd name="connsiteY461" fmla="*/ 8533 h 10000"/>
                  <a:gd name="connsiteX462" fmla="*/ 3485 w 10000"/>
                  <a:gd name="connsiteY462" fmla="*/ 8536 h 10000"/>
                  <a:gd name="connsiteX463" fmla="*/ 3501 w 10000"/>
                  <a:gd name="connsiteY463" fmla="*/ 8527 h 10000"/>
                  <a:gd name="connsiteX464" fmla="*/ 3504 w 10000"/>
                  <a:gd name="connsiteY464" fmla="*/ 8514 h 10000"/>
                  <a:gd name="connsiteX465" fmla="*/ 3510 w 10000"/>
                  <a:gd name="connsiteY465" fmla="*/ 8497 h 10000"/>
                  <a:gd name="connsiteX466" fmla="*/ 3537 w 10000"/>
                  <a:gd name="connsiteY466" fmla="*/ 8484 h 10000"/>
                  <a:gd name="connsiteX467" fmla="*/ 3562 w 10000"/>
                  <a:gd name="connsiteY467" fmla="*/ 8488 h 10000"/>
                  <a:gd name="connsiteX468" fmla="*/ 3568 w 10000"/>
                  <a:gd name="connsiteY468" fmla="*/ 8484 h 10000"/>
                  <a:gd name="connsiteX469" fmla="*/ 3584 w 10000"/>
                  <a:gd name="connsiteY469" fmla="*/ 8494 h 10000"/>
                  <a:gd name="connsiteX470" fmla="*/ 3593 w 10000"/>
                  <a:gd name="connsiteY470" fmla="*/ 8507 h 10000"/>
                  <a:gd name="connsiteX471" fmla="*/ 3618 w 10000"/>
                  <a:gd name="connsiteY471" fmla="*/ 8497 h 10000"/>
                  <a:gd name="connsiteX472" fmla="*/ 3643 w 10000"/>
                  <a:gd name="connsiteY472" fmla="*/ 8475 h 10000"/>
                  <a:gd name="connsiteX473" fmla="*/ 3657 w 10000"/>
                  <a:gd name="connsiteY473" fmla="*/ 8478 h 10000"/>
                  <a:gd name="connsiteX474" fmla="*/ 3670 w 10000"/>
                  <a:gd name="connsiteY474" fmla="*/ 8475 h 10000"/>
                  <a:gd name="connsiteX475" fmla="*/ 3673 w 10000"/>
                  <a:gd name="connsiteY475" fmla="*/ 8468 h 10000"/>
                  <a:gd name="connsiteX476" fmla="*/ 3681 w 10000"/>
                  <a:gd name="connsiteY476" fmla="*/ 8468 h 10000"/>
                  <a:gd name="connsiteX477" fmla="*/ 3698 w 10000"/>
                  <a:gd name="connsiteY477" fmla="*/ 8478 h 10000"/>
                  <a:gd name="connsiteX478" fmla="*/ 3720 w 10000"/>
                  <a:gd name="connsiteY478" fmla="*/ 8497 h 10000"/>
                  <a:gd name="connsiteX479" fmla="*/ 3715 w 10000"/>
                  <a:gd name="connsiteY479" fmla="*/ 8504 h 10000"/>
                  <a:gd name="connsiteX480" fmla="*/ 3729 w 10000"/>
                  <a:gd name="connsiteY480" fmla="*/ 8514 h 10000"/>
                  <a:gd name="connsiteX481" fmla="*/ 3729 w 10000"/>
                  <a:gd name="connsiteY481" fmla="*/ 8517 h 10000"/>
                  <a:gd name="connsiteX482" fmla="*/ 3740 w 10000"/>
                  <a:gd name="connsiteY482" fmla="*/ 8527 h 10000"/>
                  <a:gd name="connsiteX483" fmla="*/ 3759 w 10000"/>
                  <a:gd name="connsiteY483" fmla="*/ 8517 h 10000"/>
                  <a:gd name="connsiteX484" fmla="*/ 3762 w 10000"/>
                  <a:gd name="connsiteY484" fmla="*/ 8504 h 10000"/>
                  <a:gd name="connsiteX485" fmla="*/ 3770 w 10000"/>
                  <a:gd name="connsiteY485" fmla="*/ 8488 h 10000"/>
                  <a:gd name="connsiteX486" fmla="*/ 3778 w 10000"/>
                  <a:gd name="connsiteY486" fmla="*/ 8484 h 10000"/>
                  <a:gd name="connsiteX487" fmla="*/ 3792 w 10000"/>
                  <a:gd name="connsiteY487" fmla="*/ 8475 h 10000"/>
                  <a:gd name="connsiteX488" fmla="*/ 3803 w 10000"/>
                  <a:gd name="connsiteY488" fmla="*/ 8478 h 10000"/>
                  <a:gd name="connsiteX489" fmla="*/ 3809 w 10000"/>
                  <a:gd name="connsiteY489" fmla="*/ 8475 h 10000"/>
                  <a:gd name="connsiteX490" fmla="*/ 3825 w 10000"/>
                  <a:gd name="connsiteY490" fmla="*/ 8465 h 10000"/>
                  <a:gd name="connsiteX491" fmla="*/ 3834 w 10000"/>
                  <a:gd name="connsiteY491" fmla="*/ 8468 h 10000"/>
                  <a:gd name="connsiteX492" fmla="*/ 3842 w 10000"/>
                  <a:gd name="connsiteY492" fmla="*/ 8478 h 10000"/>
                  <a:gd name="connsiteX493" fmla="*/ 3850 w 10000"/>
                  <a:gd name="connsiteY493" fmla="*/ 8478 h 10000"/>
                  <a:gd name="connsiteX494" fmla="*/ 3859 w 10000"/>
                  <a:gd name="connsiteY494" fmla="*/ 8484 h 10000"/>
                  <a:gd name="connsiteX495" fmla="*/ 3873 w 10000"/>
                  <a:gd name="connsiteY495" fmla="*/ 8494 h 10000"/>
                  <a:gd name="connsiteX496" fmla="*/ 3875 w 10000"/>
                  <a:gd name="connsiteY496" fmla="*/ 8507 h 10000"/>
                  <a:gd name="connsiteX497" fmla="*/ 3881 w 10000"/>
                  <a:gd name="connsiteY497" fmla="*/ 8527 h 10000"/>
                  <a:gd name="connsiteX498" fmla="*/ 3875 w 10000"/>
                  <a:gd name="connsiteY498" fmla="*/ 8546 h 10000"/>
                  <a:gd name="connsiteX499" fmla="*/ 3892 w 10000"/>
                  <a:gd name="connsiteY499" fmla="*/ 8546 h 10000"/>
                  <a:gd name="connsiteX500" fmla="*/ 3900 w 10000"/>
                  <a:gd name="connsiteY500" fmla="*/ 8543 h 10000"/>
                  <a:gd name="connsiteX501" fmla="*/ 3906 w 10000"/>
                  <a:gd name="connsiteY501" fmla="*/ 8543 h 10000"/>
                  <a:gd name="connsiteX502" fmla="*/ 3922 w 10000"/>
                  <a:gd name="connsiteY502" fmla="*/ 8552 h 10000"/>
                  <a:gd name="connsiteX503" fmla="*/ 3939 w 10000"/>
                  <a:gd name="connsiteY503" fmla="*/ 8559 h 10000"/>
                  <a:gd name="connsiteX504" fmla="*/ 3953 w 10000"/>
                  <a:gd name="connsiteY504" fmla="*/ 8572 h 10000"/>
                  <a:gd name="connsiteX505" fmla="*/ 3956 w 10000"/>
                  <a:gd name="connsiteY505" fmla="*/ 8588 h 10000"/>
                  <a:gd name="connsiteX506" fmla="*/ 3956 w 10000"/>
                  <a:gd name="connsiteY506" fmla="*/ 8608 h 10000"/>
                  <a:gd name="connsiteX507" fmla="*/ 3972 w 10000"/>
                  <a:gd name="connsiteY507" fmla="*/ 8608 h 10000"/>
                  <a:gd name="connsiteX508" fmla="*/ 3986 w 10000"/>
                  <a:gd name="connsiteY508" fmla="*/ 8608 h 10000"/>
                  <a:gd name="connsiteX509" fmla="*/ 3997 w 10000"/>
                  <a:gd name="connsiteY509" fmla="*/ 8608 h 10000"/>
                  <a:gd name="connsiteX510" fmla="*/ 4006 w 10000"/>
                  <a:gd name="connsiteY510" fmla="*/ 8608 h 10000"/>
                  <a:gd name="connsiteX511" fmla="*/ 4006 w 10000"/>
                  <a:gd name="connsiteY511" fmla="*/ 8611 h 10000"/>
                  <a:gd name="connsiteX512" fmla="*/ 4011 w 10000"/>
                  <a:gd name="connsiteY512" fmla="*/ 8611 h 10000"/>
                  <a:gd name="connsiteX513" fmla="*/ 4022 w 10000"/>
                  <a:gd name="connsiteY513" fmla="*/ 8620 h 10000"/>
                  <a:gd name="connsiteX514" fmla="*/ 4042 w 10000"/>
                  <a:gd name="connsiteY514" fmla="*/ 8620 h 10000"/>
                  <a:gd name="connsiteX515" fmla="*/ 4050 w 10000"/>
                  <a:gd name="connsiteY515" fmla="*/ 8617 h 10000"/>
                  <a:gd name="connsiteX516" fmla="*/ 4069 w 10000"/>
                  <a:gd name="connsiteY516" fmla="*/ 8620 h 10000"/>
                  <a:gd name="connsiteX517" fmla="*/ 4086 w 10000"/>
                  <a:gd name="connsiteY517" fmla="*/ 8630 h 10000"/>
                  <a:gd name="connsiteX518" fmla="*/ 4108 w 10000"/>
                  <a:gd name="connsiteY518" fmla="*/ 8627 h 10000"/>
                  <a:gd name="connsiteX519" fmla="*/ 4125 w 10000"/>
                  <a:gd name="connsiteY519" fmla="*/ 8620 h 10000"/>
                  <a:gd name="connsiteX520" fmla="*/ 4133 w 10000"/>
                  <a:gd name="connsiteY520" fmla="*/ 8611 h 10000"/>
                  <a:gd name="connsiteX521" fmla="*/ 4139 w 10000"/>
                  <a:gd name="connsiteY521" fmla="*/ 8608 h 10000"/>
                  <a:gd name="connsiteX522" fmla="*/ 4147 w 10000"/>
                  <a:gd name="connsiteY522" fmla="*/ 8601 h 10000"/>
                  <a:gd name="connsiteX523" fmla="*/ 4155 w 10000"/>
                  <a:gd name="connsiteY523" fmla="*/ 8591 h 10000"/>
                  <a:gd name="connsiteX524" fmla="*/ 4166 w 10000"/>
                  <a:gd name="connsiteY524" fmla="*/ 8582 h 10000"/>
                  <a:gd name="connsiteX525" fmla="*/ 4183 w 10000"/>
                  <a:gd name="connsiteY525" fmla="*/ 8569 h 10000"/>
                  <a:gd name="connsiteX526" fmla="*/ 4191 w 10000"/>
                  <a:gd name="connsiteY526" fmla="*/ 8562 h 10000"/>
                  <a:gd name="connsiteX527" fmla="*/ 4208 w 10000"/>
                  <a:gd name="connsiteY527" fmla="*/ 8552 h 10000"/>
                  <a:gd name="connsiteX528" fmla="*/ 4230 w 10000"/>
                  <a:gd name="connsiteY528" fmla="*/ 8552 h 10000"/>
                  <a:gd name="connsiteX529" fmla="*/ 4238 w 10000"/>
                  <a:gd name="connsiteY529" fmla="*/ 8559 h 10000"/>
                  <a:gd name="connsiteX530" fmla="*/ 4247 w 10000"/>
                  <a:gd name="connsiteY530" fmla="*/ 8572 h 10000"/>
                  <a:gd name="connsiteX531" fmla="*/ 4252 w 10000"/>
                  <a:gd name="connsiteY531" fmla="*/ 8578 h 10000"/>
                  <a:gd name="connsiteX532" fmla="*/ 4263 w 10000"/>
                  <a:gd name="connsiteY532" fmla="*/ 8582 h 10000"/>
                  <a:gd name="connsiteX533" fmla="*/ 4277 w 10000"/>
                  <a:gd name="connsiteY533" fmla="*/ 8572 h 10000"/>
                  <a:gd name="connsiteX534" fmla="*/ 4294 w 10000"/>
                  <a:gd name="connsiteY534" fmla="*/ 8559 h 10000"/>
                  <a:gd name="connsiteX535" fmla="*/ 4302 w 10000"/>
                  <a:gd name="connsiteY535" fmla="*/ 8546 h 10000"/>
                  <a:gd name="connsiteX536" fmla="*/ 4310 w 10000"/>
                  <a:gd name="connsiteY536" fmla="*/ 8543 h 10000"/>
                  <a:gd name="connsiteX537" fmla="*/ 4313 w 10000"/>
                  <a:gd name="connsiteY537" fmla="*/ 8543 h 10000"/>
                  <a:gd name="connsiteX538" fmla="*/ 4332 w 10000"/>
                  <a:gd name="connsiteY538" fmla="*/ 8546 h 10000"/>
                  <a:gd name="connsiteX539" fmla="*/ 4335 w 10000"/>
                  <a:gd name="connsiteY539" fmla="*/ 8559 h 10000"/>
                  <a:gd name="connsiteX540" fmla="*/ 4349 w 10000"/>
                  <a:gd name="connsiteY540" fmla="*/ 8588 h 10000"/>
                  <a:gd name="connsiteX541" fmla="*/ 4360 w 10000"/>
                  <a:gd name="connsiteY541" fmla="*/ 8591 h 10000"/>
                  <a:gd name="connsiteX542" fmla="*/ 4366 w 10000"/>
                  <a:gd name="connsiteY542" fmla="*/ 8591 h 10000"/>
                  <a:gd name="connsiteX543" fmla="*/ 4382 w 10000"/>
                  <a:gd name="connsiteY543" fmla="*/ 8598 h 10000"/>
                  <a:gd name="connsiteX544" fmla="*/ 4385 w 10000"/>
                  <a:gd name="connsiteY544" fmla="*/ 8598 h 10000"/>
                  <a:gd name="connsiteX545" fmla="*/ 4402 w 10000"/>
                  <a:gd name="connsiteY545" fmla="*/ 8598 h 10000"/>
                  <a:gd name="connsiteX546" fmla="*/ 4421 w 10000"/>
                  <a:gd name="connsiteY546" fmla="*/ 8591 h 10000"/>
                  <a:gd name="connsiteX547" fmla="*/ 4440 w 10000"/>
                  <a:gd name="connsiteY547" fmla="*/ 8591 h 10000"/>
                  <a:gd name="connsiteX548" fmla="*/ 4449 w 10000"/>
                  <a:gd name="connsiteY548" fmla="*/ 8598 h 10000"/>
                  <a:gd name="connsiteX549" fmla="*/ 4454 w 10000"/>
                  <a:gd name="connsiteY549" fmla="*/ 8617 h 10000"/>
                  <a:gd name="connsiteX550" fmla="*/ 4463 w 10000"/>
                  <a:gd name="connsiteY550" fmla="*/ 8608 h 10000"/>
                  <a:gd name="connsiteX551" fmla="*/ 4474 w 10000"/>
                  <a:gd name="connsiteY551" fmla="*/ 8608 h 10000"/>
                  <a:gd name="connsiteX552" fmla="*/ 4490 w 10000"/>
                  <a:gd name="connsiteY552" fmla="*/ 8617 h 10000"/>
                  <a:gd name="connsiteX553" fmla="*/ 4504 w 10000"/>
                  <a:gd name="connsiteY553" fmla="*/ 8617 h 10000"/>
                  <a:gd name="connsiteX554" fmla="*/ 4518 w 10000"/>
                  <a:gd name="connsiteY554" fmla="*/ 8617 h 10000"/>
                  <a:gd name="connsiteX555" fmla="*/ 4535 w 10000"/>
                  <a:gd name="connsiteY555" fmla="*/ 8611 h 10000"/>
                  <a:gd name="connsiteX556" fmla="*/ 4546 w 10000"/>
                  <a:gd name="connsiteY556" fmla="*/ 8611 h 10000"/>
                  <a:gd name="connsiteX557" fmla="*/ 4562 w 10000"/>
                  <a:gd name="connsiteY557" fmla="*/ 8611 h 10000"/>
                  <a:gd name="connsiteX558" fmla="*/ 4571 w 10000"/>
                  <a:gd name="connsiteY558" fmla="*/ 8611 h 10000"/>
                  <a:gd name="connsiteX559" fmla="*/ 4579 w 10000"/>
                  <a:gd name="connsiteY559" fmla="*/ 8608 h 10000"/>
                  <a:gd name="connsiteX560" fmla="*/ 4584 w 10000"/>
                  <a:gd name="connsiteY560" fmla="*/ 8608 h 10000"/>
                  <a:gd name="connsiteX561" fmla="*/ 4601 w 10000"/>
                  <a:gd name="connsiteY561" fmla="*/ 8617 h 10000"/>
                  <a:gd name="connsiteX562" fmla="*/ 4609 w 10000"/>
                  <a:gd name="connsiteY562" fmla="*/ 8627 h 10000"/>
                  <a:gd name="connsiteX563" fmla="*/ 4618 w 10000"/>
                  <a:gd name="connsiteY563" fmla="*/ 8637 h 10000"/>
                  <a:gd name="connsiteX564" fmla="*/ 4618 w 10000"/>
                  <a:gd name="connsiteY564" fmla="*/ 8646 h 10000"/>
                  <a:gd name="connsiteX565" fmla="*/ 4634 w 10000"/>
                  <a:gd name="connsiteY565" fmla="*/ 8656 h 10000"/>
                  <a:gd name="connsiteX566" fmla="*/ 4640 w 10000"/>
                  <a:gd name="connsiteY566" fmla="*/ 8659 h 10000"/>
                  <a:gd name="connsiteX567" fmla="*/ 4651 w 10000"/>
                  <a:gd name="connsiteY567" fmla="*/ 8666 h 10000"/>
                  <a:gd name="connsiteX568" fmla="*/ 4657 w 10000"/>
                  <a:gd name="connsiteY568" fmla="*/ 8659 h 10000"/>
                  <a:gd name="connsiteX569" fmla="*/ 4668 w 10000"/>
                  <a:gd name="connsiteY569" fmla="*/ 8650 h 10000"/>
                  <a:gd name="connsiteX570" fmla="*/ 4676 w 10000"/>
                  <a:gd name="connsiteY570" fmla="*/ 8650 h 10000"/>
                  <a:gd name="connsiteX571" fmla="*/ 4690 w 10000"/>
                  <a:gd name="connsiteY571" fmla="*/ 8650 h 10000"/>
                  <a:gd name="connsiteX572" fmla="*/ 4698 w 10000"/>
                  <a:gd name="connsiteY572" fmla="*/ 8650 h 10000"/>
                  <a:gd name="connsiteX573" fmla="*/ 4704 w 10000"/>
                  <a:gd name="connsiteY573" fmla="*/ 8650 h 10000"/>
                  <a:gd name="connsiteX574" fmla="*/ 4706 w 10000"/>
                  <a:gd name="connsiteY574" fmla="*/ 8659 h 10000"/>
                  <a:gd name="connsiteX575" fmla="*/ 4706 w 10000"/>
                  <a:gd name="connsiteY575" fmla="*/ 8666 h 10000"/>
                  <a:gd name="connsiteX576" fmla="*/ 4723 w 10000"/>
                  <a:gd name="connsiteY576" fmla="*/ 8682 h 10000"/>
                  <a:gd name="connsiteX577" fmla="*/ 4737 w 10000"/>
                  <a:gd name="connsiteY577" fmla="*/ 8682 h 10000"/>
                  <a:gd name="connsiteX578" fmla="*/ 4745 w 10000"/>
                  <a:gd name="connsiteY578" fmla="*/ 8676 h 10000"/>
                  <a:gd name="connsiteX579" fmla="*/ 4756 w 10000"/>
                  <a:gd name="connsiteY579" fmla="*/ 8666 h 10000"/>
                  <a:gd name="connsiteX580" fmla="*/ 4765 w 10000"/>
                  <a:gd name="connsiteY580" fmla="*/ 8666 h 10000"/>
                  <a:gd name="connsiteX581" fmla="*/ 4765 w 10000"/>
                  <a:gd name="connsiteY581" fmla="*/ 8682 h 10000"/>
                  <a:gd name="connsiteX582" fmla="*/ 4770 w 10000"/>
                  <a:gd name="connsiteY582" fmla="*/ 8701 h 10000"/>
                  <a:gd name="connsiteX583" fmla="*/ 4778 w 10000"/>
                  <a:gd name="connsiteY583" fmla="*/ 8705 h 10000"/>
                  <a:gd name="connsiteX584" fmla="*/ 4795 w 10000"/>
                  <a:gd name="connsiteY584" fmla="*/ 8714 h 10000"/>
                  <a:gd name="connsiteX585" fmla="*/ 4812 w 10000"/>
                  <a:gd name="connsiteY585" fmla="*/ 8714 h 10000"/>
                  <a:gd name="connsiteX586" fmla="*/ 4825 w 10000"/>
                  <a:gd name="connsiteY586" fmla="*/ 8705 h 10000"/>
                  <a:gd name="connsiteX587" fmla="*/ 4825 w 10000"/>
                  <a:gd name="connsiteY587" fmla="*/ 8701 h 10000"/>
                  <a:gd name="connsiteX588" fmla="*/ 4828 w 10000"/>
                  <a:gd name="connsiteY588" fmla="*/ 8701 h 10000"/>
                  <a:gd name="connsiteX589" fmla="*/ 4837 w 10000"/>
                  <a:gd name="connsiteY589" fmla="*/ 8692 h 10000"/>
                  <a:gd name="connsiteX590" fmla="*/ 4842 w 10000"/>
                  <a:gd name="connsiteY590" fmla="*/ 8685 h 10000"/>
                  <a:gd name="connsiteX591" fmla="*/ 4859 w 10000"/>
                  <a:gd name="connsiteY591" fmla="*/ 8692 h 10000"/>
                  <a:gd name="connsiteX592" fmla="*/ 4870 w 10000"/>
                  <a:gd name="connsiteY592" fmla="*/ 8701 h 10000"/>
                  <a:gd name="connsiteX593" fmla="*/ 4878 w 10000"/>
                  <a:gd name="connsiteY593" fmla="*/ 8714 h 10000"/>
                  <a:gd name="connsiteX594" fmla="*/ 4892 w 10000"/>
                  <a:gd name="connsiteY594" fmla="*/ 8724 h 10000"/>
                  <a:gd name="connsiteX595" fmla="*/ 4900 w 10000"/>
                  <a:gd name="connsiteY595" fmla="*/ 8724 h 10000"/>
                  <a:gd name="connsiteX596" fmla="*/ 4906 w 10000"/>
                  <a:gd name="connsiteY596" fmla="*/ 8705 h 10000"/>
                  <a:gd name="connsiteX597" fmla="*/ 4925 w 10000"/>
                  <a:gd name="connsiteY597" fmla="*/ 8724 h 10000"/>
                  <a:gd name="connsiteX598" fmla="*/ 4939 w 10000"/>
                  <a:gd name="connsiteY598" fmla="*/ 8701 h 10000"/>
                  <a:gd name="connsiteX599" fmla="*/ 4950 w 10000"/>
                  <a:gd name="connsiteY599" fmla="*/ 8695 h 10000"/>
                  <a:gd name="connsiteX600" fmla="*/ 4956 w 10000"/>
                  <a:gd name="connsiteY600" fmla="*/ 8692 h 10000"/>
                  <a:gd name="connsiteX601" fmla="*/ 4986 w 10000"/>
                  <a:gd name="connsiteY601" fmla="*/ 8705 h 10000"/>
                  <a:gd name="connsiteX602" fmla="*/ 5003 w 10000"/>
                  <a:gd name="connsiteY602" fmla="*/ 8701 h 10000"/>
                  <a:gd name="connsiteX603" fmla="*/ 5011 w 10000"/>
                  <a:gd name="connsiteY603" fmla="*/ 8692 h 10000"/>
                  <a:gd name="connsiteX604" fmla="*/ 5028 w 10000"/>
                  <a:gd name="connsiteY604" fmla="*/ 8682 h 10000"/>
                  <a:gd name="connsiteX605" fmla="*/ 5030 w 10000"/>
                  <a:gd name="connsiteY605" fmla="*/ 8659 h 10000"/>
                  <a:gd name="connsiteX606" fmla="*/ 5039 w 10000"/>
                  <a:gd name="connsiteY606" fmla="*/ 8656 h 10000"/>
                  <a:gd name="connsiteX607" fmla="*/ 5053 w 10000"/>
                  <a:gd name="connsiteY607" fmla="*/ 8669 h 10000"/>
                  <a:gd name="connsiteX608" fmla="*/ 5061 w 10000"/>
                  <a:gd name="connsiteY608" fmla="*/ 8669 h 10000"/>
                  <a:gd name="connsiteX609" fmla="*/ 5061 w 10000"/>
                  <a:gd name="connsiteY609" fmla="*/ 8676 h 10000"/>
                  <a:gd name="connsiteX610" fmla="*/ 5069 w 10000"/>
                  <a:gd name="connsiteY610" fmla="*/ 8669 h 10000"/>
                  <a:gd name="connsiteX611" fmla="*/ 5083 w 10000"/>
                  <a:gd name="connsiteY611" fmla="*/ 8669 h 10000"/>
                  <a:gd name="connsiteX612" fmla="*/ 5100 w 10000"/>
                  <a:gd name="connsiteY612" fmla="*/ 8669 h 10000"/>
                  <a:gd name="connsiteX613" fmla="*/ 5119 w 10000"/>
                  <a:gd name="connsiteY613" fmla="*/ 8682 h 10000"/>
                  <a:gd name="connsiteX614" fmla="*/ 5136 w 10000"/>
                  <a:gd name="connsiteY614" fmla="*/ 8692 h 10000"/>
                  <a:gd name="connsiteX615" fmla="*/ 5161 w 10000"/>
                  <a:gd name="connsiteY615" fmla="*/ 8701 h 10000"/>
                  <a:gd name="connsiteX616" fmla="*/ 5183 w 10000"/>
                  <a:gd name="connsiteY616" fmla="*/ 8701 h 10000"/>
                  <a:gd name="connsiteX617" fmla="*/ 5199 w 10000"/>
                  <a:gd name="connsiteY617" fmla="*/ 8701 h 10000"/>
                  <a:gd name="connsiteX618" fmla="*/ 5213 w 10000"/>
                  <a:gd name="connsiteY618" fmla="*/ 8705 h 10000"/>
                  <a:gd name="connsiteX619" fmla="*/ 5224 w 10000"/>
                  <a:gd name="connsiteY619" fmla="*/ 8701 h 10000"/>
                  <a:gd name="connsiteX620" fmla="*/ 5230 w 10000"/>
                  <a:gd name="connsiteY620" fmla="*/ 8701 h 10000"/>
                  <a:gd name="connsiteX621" fmla="*/ 5241 w 10000"/>
                  <a:gd name="connsiteY621" fmla="*/ 8676 h 10000"/>
                  <a:gd name="connsiteX622" fmla="*/ 5247 w 10000"/>
                  <a:gd name="connsiteY622" fmla="*/ 8666 h 10000"/>
                  <a:gd name="connsiteX623" fmla="*/ 5249 w 10000"/>
                  <a:gd name="connsiteY623" fmla="*/ 8646 h 10000"/>
                  <a:gd name="connsiteX624" fmla="*/ 5249 w 10000"/>
                  <a:gd name="connsiteY624" fmla="*/ 8650 h 10000"/>
                  <a:gd name="connsiteX625" fmla="*/ 5255 w 10000"/>
                  <a:gd name="connsiteY625" fmla="*/ 8646 h 10000"/>
                  <a:gd name="connsiteX626" fmla="*/ 5271 w 10000"/>
                  <a:gd name="connsiteY626" fmla="*/ 8650 h 10000"/>
                  <a:gd name="connsiteX627" fmla="*/ 5288 w 10000"/>
                  <a:gd name="connsiteY627" fmla="*/ 8666 h 10000"/>
                  <a:gd name="connsiteX628" fmla="*/ 5296 w 10000"/>
                  <a:gd name="connsiteY628" fmla="*/ 8666 h 10000"/>
                  <a:gd name="connsiteX629" fmla="*/ 5310 w 10000"/>
                  <a:gd name="connsiteY629" fmla="*/ 8656 h 10000"/>
                  <a:gd name="connsiteX630" fmla="*/ 5321 w 10000"/>
                  <a:gd name="connsiteY630" fmla="*/ 8650 h 10000"/>
                  <a:gd name="connsiteX631" fmla="*/ 5338 w 10000"/>
                  <a:gd name="connsiteY631" fmla="*/ 8650 h 10000"/>
                  <a:gd name="connsiteX632" fmla="*/ 5360 w 10000"/>
                  <a:gd name="connsiteY632" fmla="*/ 8640 h 10000"/>
                  <a:gd name="connsiteX633" fmla="*/ 5366 w 10000"/>
                  <a:gd name="connsiteY633" fmla="*/ 8637 h 10000"/>
                  <a:gd name="connsiteX634" fmla="*/ 5368 w 10000"/>
                  <a:gd name="connsiteY634" fmla="*/ 8637 h 10000"/>
                  <a:gd name="connsiteX635" fmla="*/ 5382 w 10000"/>
                  <a:gd name="connsiteY635" fmla="*/ 8630 h 10000"/>
                  <a:gd name="connsiteX636" fmla="*/ 5391 w 10000"/>
                  <a:gd name="connsiteY636" fmla="*/ 8630 h 10000"/>
                  <a:gd name="connsiteX637" fmla="*/ 5402 w 10000"/>
                  <a:gd name="connsiteY637" fmla="*/ 8637 h 10000"/>
                  <a:gd name="connsiteX638" fmla="*/ 5418 w 10000"/>
                  <a:gd name="connsiteY638" fmla="*/ 8656 h 10000"/>
                  <a:gd name="connsiteX639" fmla="*/ 5432 w 10000"/>
                  <a:gd name="connsiteY639" fmla="*/ 8666 h 10000"/>
                  <a:gd name="connsiteX640" fmla="*/ 5443 w 10000"/>
                  <a:gd name="connsiteY640" fmla="*/ 8682 h 10000"/>
                  <a:gd name="connsiteX641" fmla="*/ 5457 w 10000"/>
                  <a:gd name="connsiteY641" fmla="*/ 8692 h 10000"/>
                  <a:gd name="connsiteX642" fmla="*/ 5471 w 10000"/>
                  <a:gd name="connsiteY642" fmla="*/ 8705 h 10000"/>
                  <a:gd name="connsiteX643" fmla="*/ 5488 w 10000"/>
                  <a:gd name="connsiteY643" fmla="*/ 8711 h 10000"/>
                  <a:gd name="connsiteX644" fmla="*/ 5490 w 10000"/>
                  <a:gd name="connsiteY644" fmla="*/ 8721 h 10000"/>
                  <a:gd name="connsiteX645" fmla="*/ 5512 w 10000"/>
                  <a:gd name="connsiteY645" fmla="*/ 8724 h 10000"/>
                  <a:gd name="connsiteX646" fmla="*/ 5521 w 10000"/>
                  <a:gd name="connsiteY646" fmla="*/ 8714 h 10000"/>
                  <a:gd name="connsiteX647" fmla="*/ 5524 w 10000"/>
                  <a:gd name="connsiteY647" fmla="*/ 8714 h 10000"/>
                  <a:gd name="connsiteX648" fmla="*/ 5532 w 10000"/>
                  <a:gd name="connsiteY648" fmla="*/ 8721 h 10000"/>
                  <a:gd name="connsiteX649" fmla="*/ 5540 w 10000"/>
                  <a:gd name="connsiteY649" fmla="*/ 8724 h 10000"/>
                  <a:gd name="connsiteX650" fmla="*/ 5562 w 10000"/>
                  <a:gd name="connsiteY650" fmla="*/ 8750 h 10000"/>
                  <a:gd name="connsiteX651" fmla="*/ 5562 w 10000"/>
                  <a:gd name="connsiteY651" fmla="*/ 8760 h 10000"/>
                  <a:gd name="connsiteX652" fmla="*/ 5571 w 10000"/>
                  <a:gd name="connsiteY652" fmla="*/ 8782 h 10000"/>
                  <a:gd name="connsiteX653" fmla="*/ 5579 w 10000"/>
                  <a:gd name="connsiteY653" fmla="*/ 8789 h 10000"/>
                  <a:gd name="connsiteX654" fmla="*/ 5593 w 10000"/>
                  <a:gd name="connsiteY654" fmla="*/ 8789 h 10000"/>
                  <a:gd name="connsiteX655" fmla="*/ 5596 w 10000"/>
                  <a:gd name="connsiteY655" fmla="*/ 8789 h 10000"/>
                  <a:gd name="connsiteX656" fmla="*/ 5626 w 10000"/>
                  <a:gd name="connsiteY656" fmla="*/ 8782 h 10000"/>
                  <a:gd name="connsiteX657" fmla="*/ 5629 w 10000"/>
                  <a:gd name="connsiteY657" fmla="*/ 8782 h 10000"/>
                  <a:gd name="connsiteX658" fmla="*/ 5637 w 10000"/>
                  <a:gd name="connsiteY658" fmla="*/ 8779 h 10000"/>
                  <a:gd name="connsiteX659" fmla="*/ 5648 w 10000"/>
                  <a:gd name="connsiteY659" fmla="*/ 8789 h 10000"/>
                  <a:gd name="connsiteX660" fmla="*/ 5665 w 10000"/>
                  <a:gd name="connsiteY660" fmla="*/ 8795 h 10000"/>
                  <a:gd name="connsiteX661" fmla="*/ 5676 w 10000"/>
                  <a:gd name="connsiteY661" fmla="*/ 8789 h 10000"/>
                  <a:gd name="connsiteX662" fmla="*/ 5684 w 10000"/>
                  <a:gd name="connsiteY662" fmla="*/ 8782 h 10000"/>
                  <a:gd name="connsiteX663" fmla="*/ 5693 w 10000"/>
                  <a:gd name="connsiteY663" fmla="*/ 8789 h 10000"/>
                  <a:gd name="connsiteX664" fmla="*/ 5715 w 10000"/>
                  <a:gd name="connsiteY664" fmla="*/ 8808 h 10000"/>
                  <a:gd name="connsiteX665" fmla="*/ 5731 w 10000"/>
                  <a:gd name="connsiteY665" fmla="*/ 8808 h 10000"/>
                  <a:gd name="connsiteX666" fmla="*/ 5740 w 10000"/>
                  <a:gd name="connsiteY666" fmla="*/ 8808 h 10000"/>
                  <a:gd name="connsiteX667" fmla="*/ 5765 w 10000"/>
                  <a:gd name="connsiteY667" fmla="*/ 8818 h 10000"/>
                  <a:gd name="connsiteX668" fmla="*/ 5781 w 10000"/>
                  <a:gd name="connsiteY668" fmla="*/ 8824 h 10000"/>
                  <a:gd name="connsiteX669" fmla="*/ 5798 w 10000"/>
                  <a:gd name="connsiteY669" fmla="*/ 8834 h 10000"/>
                  <a:gd name="connsiteX670" fmla="*/ 5814 w 10000"/>
                  <a:gd name="connsiteY670" fmla="*/ 8837 h 10000"/>
                  <a:gd name="connsiteX671" fmla="*/ 5831 w 10000"/>
                  <a:gd name="connsiteY671" fmla="*/ 8844 h 10000"/>
                  <a:gd name="connsiteX672" fmla="*/ 5842 w 10000"/>
                  <a:gd name="connsiteY672" fmla="*/ 8847 h 10000"/>
                  <a:gd name="connsiteX673" fmla="*/ 5859 w 10000"/>
                  <a:gd name="connsiteY673" fmla="*/ 8857 h 10000"/>
                  <a:gd name="connsiteX674" fmla="*/ 5870 w 10000"/>
                  <a:gd name="connsiteY674" fmla="*/ 8867 h 10000"/>
                  <a:gd name="connsiteX675" fmla="*/ 5878 w 10000"/>
                  <a:gd name="connsiteY675" fmla="*/ 8873 h 10000"/>
                  <a:gd name="connsiteX676" fmla="*/ 5895 w 10000"/>
                  <a:gd name="connsiteY676" fmla="*/ 8873 h 10000"/>
                  <a:gd name="connsiteX677" fmla="*/ 5911 w 10000"/>
                  <a:gd name="connsiteY677" fmla="*/ 8873 h 10000"/>
                  <a:gd name="connsiteX678" fmla="*/ 5931 w 10000"/>
                  <a:gd name="connsiteY678" fmla="*/ 8873 h 10000"/>
                  <a:gd name="connsiteX679" fmla="*/ 5950 w 10000"/>
                  <a:gd name="connsiteY679" fmla="*/ 8867 h 10000"/>
                  <a:gd name="connsiteX680" fmla="*/ 5967 w 10000"/>
                  <a:gd name="connsiteY680" fmla="*/ 8867 h 10000"/>
                  <a:gd name="connsiteX681" fmla="*/ 5975 w 10000"/>
                  <a:gd name="connsiteY681" fmla="*/ 8873 h 10000"/>
                  <a:gd name="connsiteX682" fmla="*/ 6000 w 10000"/>
                  <a:gd name="connsiteY682" fmla="*/ 8883 h 10000"/>
                  <a:gd name="connsiteX683" fmla="*/ 5997 w 10000"/>
                  <a:gd name="connsiteY683" fmla="*/ 8886 h 10000"/>
                  <a:gd name="connsiteX684" fmla="*/ 5997 w 10000"/>
                  <a:gd name="connsiteY684" fmla="*/ 8896 h 10000"/>
                  <a:gd name="connsiteX685" fmla="*/ 6014 w 10000"/>
                  <a:gd name="connsiteY685" fmla="*/ 8892 h 10000"/>
                  <a:gd name="connsiteX686" fmla="*/ 6028 w 10000"/>
                  <a:gd name="connsiteY686" fmla="*/ 8892 h 10000"/>
                  <a:gd name="connsiteX687" fmla="*/ 6053 w 10000"/>
                  <a:gd name="connsiteY687" fmla="*/ 8886 h 10000"/>
                  <a:gd name="connsiteX688" fmla="*/ 6072 w 10000"/>
                  <a:gd name="connsiteY688" fmla="*/ 8876 h 10000"/>
                  <a:gd name="connsiteX689" fmla="*/ 6089 w 10000"/>
                  <a:gd name="connsiteY689" fmla="*/ 8867 h 10000"/>
                  <a:gd name="connsiteX690" fmla="*/ 6111 w 10000"/>
                  <a:gd name="connsiteY690" fmla="*/ 8857 h 10000"/>
                  <a:gd name="connsiteX691" fmla="*/ 6127 w 10000"/>
                  <a:gd name="connsiteY691" fmla="*/ 8847 h 10000"/>
                  <a:gd name="connsiteX692" fmla="*/ 6152 w 10000"/>
                  <a:gd name="connsiteY692" fmla="*/ 8834 h 10000"/>
                  <a:gd name="connsiteX693" fmla="*/ 6183 w 10000"/>
                  <a:gd name="connsiteY693" fmla="*/ 8828 h 10000"/>
                  <a:gd name="connsiteX694" fmla="*/ 6175 w 10000"/>
                  <a:gd name="connsiteY694" fmla="*/ 8844 h 10000"/>
                  <a:gd name="connsiteX695" fmla="*/ 6169 w 10000"/>
                  <a:gd name="connsiteY695" fmla="*/ 8863 h 10000"/>
                  <a:gd name="connsiteX696" fmla="*/ 6158 w 10000"/>
                  <a:gd name="connsiteY696" fmla="*/ 8886 h 10000"/>
                  <a:gd name="connsiteX697" fmla="*/ 6152 w 10000"/>
                  <a:gd name="connsiteY697" fmla="*/ 8896 h 10000"/>
                  <a:gd name="connsiteX698" fmla="*/ 6150 w 10000"/>
                  <a:gd name="connsiteY698" fmla="*/ 8909 h 10000"/>
                  <a:gd name="connsiteX699" fmla="*/ 6152 w 10000"/>
                  <a:gd name="connsiteY699" fmla="*/ 8938 h 10000"/>
                  <a:gd name="connsiteX700" fmla="*/ 6158 w 10000"/>
                  <a:gd name="connsiteY700" fmla="*/ 8957 h 10000"/>
                  <a:gd name="connsiteX701" fmla="*/ 6161 w 10000"/>
                  <a:gd name="connsiteY701" fmla="*/ 8980 h 10000"/>
                  <a:gd name="connsiteX702" fmla="*/ 6166 w 10000"/>
                  <a:gd name="connsiteY702" fmla="*/ 8999 h 10000"/>
                  <a:gd name="connsiteX703" fmla="*/ 6175 w 10000"/>
                  <a:gd name="connsiteY703" fmla="*/ 9032 h 10000"/>
                  <a:gd name="connsiteX704" fmla="*/ 6183 w 10000"/>
                  <a:gd name="connsiteY704" fmla="*/ 9051 h 10000"/>
                  <a:gd name="connsiteX705" fmla="*/ 6191 w 10000"/>
                  <a:gd name="connsiteY705" fmla="*/ 9064 h 10000"/>
                  <a:gd name="connsiteX706" fmla="*/ 6194 w 10000"/>
                  <a:gd name="connsiteY706" fmla="*/ 9084 h 10000"/>
                  <a:gd name="connsiteX707" fmla="*/ 6208 w 10000"/>
                  <a:gd name="connsiteY707" fmla="*/ 9103 h 10000"/>
                  <a:gd name="connsiteX708" fmla="*/ 6208 w 10000"/>
                  <a:gd name="connsiteY708" fmla="*/ 9113 h 10000"/>
                  <a:gd name="connsiteX709" fmla="*/ 6216 w 10000"/>
                  <a:gd name="connsiteY709" fmla="*/ 9129 h 10000"/>
                  <a:gd name="connsiteX710" fmla="*/ 6230 w 10000"/>
                  <a:gd name="connsiteY710" fmla="*/ 9148 h 10000"/>
                  <a:gd name="connsiteX711" fmla="*/ 6241 w 10000"/>
                  <a:gd name="connsiteY711" fmla="*/ 9165 h 10000"/>
                  <a:gd name="connsiteX712" fmla="*/ 6249 w 10000"/>
                  <a:gd name="connsiteY712" fmla="*/ 9168 h 10000"/>
                  <a:gd name="connsiteX713" fmla="*/ 6266 w 10000"/>
                  <a:gd name="connsiteY713" fmla="*/ 9184 h 10000"/>
                  <a:gd name="connsiteX714" fmla="*/ 6280 w 10000"/>
                  <a:gd name="connsiteY714" fmla="*/ 9184 h 10000"/>
                  <a:gd name="connsiteX715" fmla="*/ 6288 w 10000"/>
                  <a:gd name="connsiteY715" fmla="*/ 9177 h 10000"/>
                  <a:gd name="connsiteX716" fmla="*/ 6299 w 10000"/>
                  <a:gd name="connsiteY716" fmla="*/ 9187 h 10000"/>
                  <a:gd name="connsiteX717" fmla="*/ 6305 w 10000"/>
                  <a:gd name="connsiteY717" fmla="*/ 9197 h 10000"/>
                  <a:gd name="connsiteX718" fmla="*/ 6310 w 10000"/>
                  <a:gd name="connsiteY718" fmla="*/ 9197 h 10000"/>
                  <a:gd name="connsiteX719" fmla="*/ 6321 w 10000"/>
                  <a:gd name="connsiteY719" fmla="*/ 9213 h 10000"/>
                  <a:gd name="connsiteX720" fmla="*/ 6335 w 10000"/>
                  <a:gd name="connsiteY720" fmla="*/ 9223 h 10000"/>
                  <a:gd name="connsiteX721" fmla="*/ 6338 w 10000"/>
                  <a:gd name="connsiteY721" fmla="*/ 9223 h 10000"/>
                  <a:gd name="connsiteX722" fmla="*/ 6355 w 10000"/>
                  <a:gd name="connsiteY722" fmla="*/ 9226 h 10000"/>
                  <a:gd name="connsiteX723" fmla="*/ 6363 w 10000"/>
                  <a:gd name="connsiteY723" fmla="*/ 9236 h 10000"/>
                  <a:gd name="connsiteX724" fmla="*/ 6380 w 10000"/>
                  <a:gd name="connsiteY724" fmla="*/ 9258 h 10000"/>
                  <a:gd name="connsiteX725" fmla="*/ 6393 w 10000"/>
                  <a:gd name="connsiteY725" fmla="*/ 9278 h 10000"/>
                  <a:gd name="connsiteX726" fmla="*/ 6396 w 10000"/>
                  <a:gd name="connsiteY726" fmla="*/ 9288 h 10000"/>
                  <a:gd name="connsiteX727" fmla="*/ 6407 w 10000"/>
                  <a:gd name="connsiteY727" fmla="*/ 9297 h 10000"/>
                  <a:gd name="connsiteX728" fmla="*/ 6410 w 10000"/>
                  <a:gd name="connsiteY728" fmla="*/ 9307 h 10000"/>
                  <a:gd name="connsiteX729" fmla="*/ 6416 w 10000"/>
                  <a:gd name="connsiteY729" fmla="*/ 9317 h 10000"/>
                  <a:gd name="connsiteX730" fmla="*/ 6424 w 10000"/>
                  <a:gd name="connsiteY730" fmla="*/ 9326 h 10000"/>
                  <a:gd name="connsiteX731" fmla="*/ 6435 w 10000"/>
                  <a:gd name="connsiteY731" fmla="*/ 9336 h 10000"/>
                  <a:gd name="connsiteX732" fmla="*/ 6443 w 10000"/>
                  <a:gd name="connsiteY732" fmla="*/ 9346 h 10000"/>
                  <a:gd name="connsiteX733" fmla="*/ 6449 w 10000"/>
                  <a:gd name="connsiteY733" fmla="*/ 9362 h 10000"/>
                  <a:gd name="connsiteX734" fmla="*/ 6452 w 10000"/>
                  <a:gd name="connsiteY734" fmla="*/ 9372 h 10000"/>
                  <a:gd name="connsiteX735" fmla="*/ 6449 w 10000"/>
                  <a:gd name="connsiteY735" fmla="*/ 9381 h 10000"/>
                  <a:gd name="connsiteX736" fmla="*/ 6465 w 10000"/>
                  <a:gd name="connsiteY736" fmla="*/ 9394 h 10000"/>
                  <a:gd name="connsiteX737" fmla="*/ 6468 w 10000"/>
                  <a:gd name="connsiteY737" fmla="*/ 9420 h 10000"/>
                  <a:gd name="connsiteX738" fmla="*/ 6493 w 10000"/>
                  <a:gd name="connsiteY738" fmla="*/ 9430 h 10000"/>
                  <a:gd name="connsiteX739" fmla="*/ 6507 w 10000"/>
                  <a:gd name="connsiteY739" fmla="*/ 9440 h 10000"/>
                  <a:gd name="connsiteX740" fmla="*/ 6524 w 10000"/>
                  <a:gd name="connsiteY740" fmla="*/ 9459 h 10000"/>
                  <a:gd name="connsiteX741" fmla="*/ 6532 w 10000"/>
                  <a:gd name="connsiteY741" fmla="*/ 9485 h 10000"/>
                  <a:gd name="connsiteX742" fmla="*/ 6537 w 10000"/>
                  <a:gd name="connsiteY742" fmla="*/ 9498 h 10000"/>
                  <a:gd name="connsiteX743" fmla="*/ 6571 w 10000"/>
                  <a:gd name="connsiteY743" fmla="*/ 9508 h 10000"/>
                  <a:gd name="connsiteX744" fmla="*/ 6596 w 10000"/>
                  <a:gd name="connsiteY744" fmla="*/ 9508 h 10000"/>
                  <a:gd name="connsiteX745" fmla="*/ 6637 w 10000"/>
                  <a:gd name="connsiteY745" fmla="*/ 9517 h 10000"/>
                  <a:gd name="connsiteX746" fmla="*/ 6662 w 10000"/>
                  <a:gd name="connsiteY746" fmla="*/ 9524 h 10000"/>
                  <a:gd name="connsiteX747" fmla="*/ 6679 w 10000"/>
                  <a:gd name="connsiteY747" fmla="*/ 9517 h 10000"/>
                  <a:gd name="connsiteX748" fmla="*/ 6679 w 10000"/>
                  <a:gd name="connsiteY748" fmla="*/ 9505 h 10000"/>
                  <a:gd name="connsiteX749" fmla="*/ 6690 w 10000"/>
                  <a:gd name="connsiteY749" fmla="*/ 9485 h 10000"/>
                  <a:gd name="connsiteX750" fmla="*/ 6693 w 10000"/>
                  <a:gd name="connsiteY750" fmla="*/ 9479 h 10000"/>
                  <a:gd name="connsiteX751" fmla="*/ 6706 w 10000"/>
                  <a:gd name="connsiteY751" fmla="*/ 9469 h 10000"/>
                  <a:gd name="connsiteX752" fmla="*/ 6709 w 10000"/>
                  <a:gd name="connsiteY752" fmla="*/ 9462 h 10000"/>
                  <a:gd name="connsiteX753" fmla="*/ 6717 w 10000"/>
                  <a:gd name="connsiteY753" fmla="*/ 9459 h 10000"/>
                  <a:gd name="connsiteX754" fmla="*/ 6726 w 10000"/>
                  <a:gd name="connsiteY754" fmla="*/ 9459 h 10000"/>
                  <a:gd name="connsiteX755" fmla="*/ 6742 w 10000"/>
                  <a:gd name="connsiteY755" fmla="*/ 9462 h 10000"/>
                  <a:gd name="connsiteX756" fmla="*/ 6759 w 10000"/>
                  <a:gd name="connsiteY756" fmla="*/ 9479 h 10000"/>
                  <a:gd name="connsiteX757" fmla="*/ 6781 w 10000"/>
                  <a:gd name="connsiteY757" fmla="*/ 9485 h 10000"/>
                  <a:gd name="connsiteX758" fmla="*/ 6795 w 10000"/>
                  <a:gd name="connsiteY758" fmla="*/ 9485 h 10000"/>
                  <a:gd name="connsiteX759" fmla="*/ 6803 w 10000"/>
                  <a:gd name="connsiteY759" fmla="*/ 9498 h 10000"/>
                  <a:gd name="connsiteX760" fmla="*/ 6806 w 10000"/>
                  <a:gd name="connsiteY760" fmla="*/ 9508 h 10000"/>
                  <a:gd name="connsiteX761" fmla="*/ 6823 w 10000"/>
                  <a:gd name="connsiteY761" fmla="*/ 9514 h 10000"/>
                  <a:gd name="connsiteX762" fmla="*/ 6831 w 10000"/>
                  <a:gd name="connsiteY762" fmla="*/ 9514 h 10000"/>
                  <a:gd name="connsiteX763" fmla="*/ 6848 w 10000"/>
                  <a:gd name="connsiteY763" fmla="*/ 9514 h 10000"/>
                  <a:gd name="connsiteX764" fmla="*/ 6856 w 10000"/>
                  <a:gd name="connsiteY764" fmla="*/ 9517 h 10000"/>
                  <a:gd name="connsiteX765" fmla="*/ 6878 w 10000"/>
                  <a:gd name="connsiteY765" fmla="*/ 9524 h 10000"/>
                  <a:gd name="connsiteX766" fmla="*/ 6895 w 10000"/>
                  <a:gd name="connsiteY766" fmla="*/ 9524 h 10000"/>
                  <a:gd name="connsiteX767" fmla="*/ 6917 w 10000"/>
                  <a:gd name="connsiteY767" fmla="*/ 9527 h 10000"/>
                  <a:gd name="connsiteX768" fmla="*/ 6934 w 10000"/>
                  <a:gd name="connsiteY768" fmla="*/ 9534 h 10000"/>
                  <a:gd name="connsiteX769" fmla="*/ 6961 w 10000"/>
                  <a:gd name="connsiteY769" fmla="*/ 9543 h 10000"/>
                  <a:gd name="connsiteX770" fmla="*/ 6989 w 10000"/>
                  <a:gd name="connsiteY770" fmla="*/ 9547 h 10000"/>
                  <a:gd name="connsiteX771" fmla="*/ 7014 w 10000"/>
                  <a:gd name="connsiteY771" fmla="*/ 9543 h 10000"/>
                  <a:gd name="connsiteX772" fmla="*/ 7033 w 10000"/>
                  <a:gd name="connsiteY772" fmla="*/ 9543 h 10000"/>
                  <a:gd name="connsiteX773" fmla="*/ 7042 w 10000"/>
                  <a:gd name="connsiteY773" fmla="*/ 9547 h 10000"/>
                  <a:gd name="connsiteX774" fmla="*/ 7069 w 10000"/>
                  <a:gd name="connsiteY774" fmla="*/ 9647 h 10000"/>
                  <a:gd name="connsiteX775" fmla="*/ 7122 w 10000"/>
                  <a:gd name="connsiteY775" fmla="*/ 9734 h 10000"/>
                  <a:gd name="connsiteX776" fmla="*/ 7147 w 10000"/>
                  <a:gd name="connsiteY776" fmla="*/ 9744 h 10000"/>
                  <a:gd name="connsiteX777" fmla="*/ 7169 w 10000"/>
                  <a:gd name="connsiteY777" fmla="*/ 9741 h 10000"/>
                  <a:gd name="connsiteX778" fmla="*/ 7177 w 10000"/>
                  <a:gd name="connsiteY778" fmla="*/ 9744 h 10000"/>
                  <a:gd name="connsiteX779" fmla="*/ 7186 w 10000"/>
                  <a:gd name="connsiteY779" fmla="*/ 9754 h 10000"/>
                  <a:gd name="connsiteX780" fmla="*/ 7191 w 10000"/>
                  <a:gd name="connsiteY780" fmla="*/ 9773 h 10000"/>
                  <a:gd name="connsiteX781" fmla="*/ 7208 w 10000"/>
                  <a:gd name="connsiteY781" fmla="*/ 9783 h 10000"/>
                  <a:gd name="connsiteX782" fmla="*/ 7219 w 10000"/>
                  <a:gd name="connsiteY782" fmla="*/ 9793 h 10000"/>
                  <a:gd name="connsiteX783" fmla="*/ 7235 w 10000"/>
                  <a:gd name="connsiteY783" fmla="*/ 9802 h 10000"/>
                  <a:gd name="connsiteX784" fmla="*/ 7249 w 10000"/>
                  <a:gd name="connsiteY784" fmla="*/ 9819 h 10000"/>
                  <a:gd name="connsiteX785" fmla="*/ 7255 w 10000"/>
                  <a:gd name="connsiteY785" fmla="*/ 9835 h 10000"/>
                  <a:gd name="connsiteX786" fmla="*/ 7255 w 10000"/>
                  <a:gd name="connsiteY786" fmla="*/ 9848 h 10000"/>
                  <a:gd name="connsiteX787" fmla="*/ 7249 w 10000"/>
                  <a:gd name="connsiteY787" fmla="*/ 9848 h 10000"/>
                  <a:gd name="connsiteX788" fmla="*/ 7244 w 10000"/>
                  <a:gd name="connsiteY788" fmla="*/ 9858 h 10000"/>
                  <a:gd name="connsiteX789" fmla="*/ 7235 w 10000"/>
                  <a:gd name="connsiteY789" fmla="*/ 9883 h 10000"/>
                  <a:gd name="connsiteX790" fmla="*/ 7244 w 10000"/>
                  <a:gd name="connsiteY790" fmla="*/ 9903 h 10000"/>
                  <a:gd name="connsiteX791" fmla="*/ 7258 w 10000"/>
                  <a:gd name="connsiteY791" fmla="*/ 9926 h 10000"/>
                  <a:gd name="connsiteX792" fmla="*/ 7263 w 10000"/>
                  <a:gd name="connsiteY792" fmla="*/ 9948 h 10000"/>
                  <a:gd name="connsiteX793" fmla="*/ 7274 w 10000"/>
                  <a:gd name="connsiteY793" fmla="*/ 9968 h 10000"/>
                  <a:gd name="connsiteX794" fmla="*/ 7283 w 10000"/>
                  <a:gd name="connsiteY794" fmla="*/ 9987 h 10000"/>
                  <a:gd name="connsiteX795" fmla="*/ 7291 w 10000"/>
                  <a:gd name="connsiteY795" fmla="*/ 10000 h 10000"/>
                  <a:gd name="connsiteX796" fmla="*/ 7305 w 10000"/>
                  <a:gd name="connsiteY796" fmla="*/ 9997 h 10000"/>
                  <a:gd name="connsiteX797" fmla="*/ 7313 w 10000"/>
                  <a:gd name="connsiteY797" fmla="*/ 9977 h 10000"/>
                  <a:gd name="connsiteX798" fmla="*/ 7324 w 10000"/>
                  <a:gd name="connsiteY798" fmla="*/ 9968 h 10000"/>
                  <a:gd name="connsiteX799" fmla="*/ 7341 w 10000"/>
                  <a:gd name="connsiteY799" fmla="*/ 9971 h 10000"/>
                  <a:gd name="connsiteX800" fmla="*/ 7368 w 10000"/>
                  <a:gd name="connsiteY800" fmla="*/ 9987 h 10000"/>
                  <a:gd name="connsiteX801" fmla="*/ 7380 w 10000"/>
                  <a:gd name="connsiteY801" fmla="*/ 9990 h 10000"/>
                  <a:gd name="connsiteX802" fmla="*/ 7393 w 10000"/>
                  <a:gd name="connsiteY802" fmla="*/ 9981 h 10000"/>
                  <a:gd name="connsiteX803" fmla="*/ 7404 w 10000"/>
                  <a:gd name="connsiteY803" fmla="*/ 9968 h 10000"/>
                  <a:gd name="connsiteX804" fmla="*/ 7418 w 10000"/>
                  <a:gd name="connsiteY804" fmla="*/ 9948 h 10000"/>
                  <a:gd name="connsiteX805" fmla="*/ 7427 w 10000"/>
                  <a:gd name="connsiteY805" fmla="*/ 9922 h 10000"/>
                  <a:gd name="connsiteX806" fmla="*/ 7427 w 10000"/>
                  <a:gd name="connsiteY806" fmla="*/ 9906 h 10000"/>
                  <a:gd name="connsiteX807" fmla="*/ 7404 w 10000"/>
                  <a:gd name="connsiteY807" fmla="*/ 9877 h 10000"/>
                  <a:gd name="connsiteX808" fmla="*/ 7388 w 10000"/>
                  <a:gd name="connsiteY808" fmla="*/ 9854 h 10000"/>
                  <a:gd name="connsiteX809" fmla="*/ 7385 w 10000"/>
                  <a:gd name="connsiteY809" fmla="*/ 9845 h 10000"/>
                  <a:gd name="connsiteX810" fmla="*/ 7385 w 10000"/>
                  <a:gd name="connsiteY810" fmla="*/ 9825 h 10000"/>
                  <a:gd name="connsiteX811" fmla="*/ 7385 w 10000"/>
                  <a:gd name="connsiteY811" fmla="*/ 9819 h 10000"/>
                  <a:gd name="connsiteX812" fmla="*/ 7393 w 10000"/>
                  <a:gd name="connsiteY812" fmla="*/ 9809 h 10000"/>
                  <a:gd name="connsiteX813" fmla="*/ 7404 w 10000"/>
                  <a:gd name="connsiteY813" fmla="*/ 9793 h 10000"/>
                  <a:gd name="connsiteX814" fmla="*/ 7413 w 10000"/>
                  <a:gd name="connsiteY814" fmla="*/ 9783 h 10000"/>
                  <a:gd name="connsiteX815" fmla="*/ 7404 w 10000"/>
                  <a:gd name="connsiteY815" fmla="*/ 9770 h 10000"/>
                  <a:gd name="connsiteX816" fmla="*/ 7388 w 10000"/>
                  <a:gd name="connsiteY816" fmla="*/ 9760 h 10000"/>
                  <a:gd name="connsiteX817" fmla="*/ 7371 w 10000"/>
                  <a:gd name="connsiteY817" fmla="*/ 9744 h 10000"/>
                  <a:gd name="connsiteX818" fmla="*/ 7363 w 10000"/>
                  <a:gd name="connsiteY818" fmla="*/ 9731 h 10000"/>
                  <a:gd name="connsiteX819" fmla="*/ 7355 w 10000"/>
                  <a:gd name="connsiteY819" fmla="*/ 9715 h 10000"/>
                  <a:gd name="connsiteX820" fmla="*/ 7360 w 10000"/>
                  <a:gd name="connsiteY820" fmla="*/ 9686 h 10000"/>
                  <a:gd name="connsiteX821" fmla="*/ 7363 w 10000"/>
                  <a:gd name="connsiteY821" fmla="*/ 9657 h 10000"/>
                  <a:gd name="connsiteX822" fmla="*/ 7360 w 10000"/>
                  <a:gd name="connsiteY822" fmla="*/ 9631 h 10000"/>
                  <a:gd name="connsiteX823" fmla="*/ 7346 w 10000"/>
                  <a:gd name="connsiteY823" fmla="*/ 9611 h 10000"/>
                  <a:gd name="connsiteX824" fmla="*/ 7332 w 10000"/>
                  <a:gd name="connsiteY824" fmla="*/ 9585 h 10000"/>
                  <a:gd name="connsiteX825" fmla="*/ 7324 w 10000"/>
                  <a:gd name="connsiteY825" fmla="*/ 9573 h 10000"/>
                  <a:gd name="connsiteX826" fmla="*/ 7324 w 10000"/>
                  <a:gd name="connsiteY826" fmla="*/ 9553 h 10000"/>
                  <a:gd name="connsiteX827" fmla="*/ 7324 w 10000"/>
                  <a:gd name="connsiteY827" fmla="*/ 9543 h 10000"/>
                  <a:gd name="connsiteX828" fmla="*/ 7324 w 10000"/>
                  <a:gd name="connsiteY828" fmla="*/ 9517 h 10000"/>
                  <a:gd name="connsiteX829" fmla="*/ 7324 w 10000"/>
                  <a:gd name="connsiteY829" fmla="*/ 9498 h 10000"/>
                  <a:gd name="connsiteX830" fmla="*/ 7332 w 10000"/>
                  <a:gd name="connsiteY830" fmla="*/ 9479 h 10000"/>
                  <a:gd name="connsiteX831" fmla="*/ 7341 w 10000"/>
                  <a:gd name="connsiteY831" fmla="*/ 9462 h 10000"/>
                  <a:gd name="connsiteX832" fmla="*/ 7352 w 10000"/>
                  <a:gd name="connsiteY832" fmla="*/ 9459 h 10000"/>
                  <a:gd name="connsiteX833" fmla="*/ 7360 w 10000"/>
                  <a:gd name="connsiteY833" fmla="*/ 9443 h 10000"/>
                  <a:gd name="connsiteX834" fmla="*/ 7363 w 10000"/>
                  <a:gd name="connsiteY834" fmla="*/ 9433 h 10000"/>
                  <a:gd name="connsiteX835" fmla="*/ 7377 w 10000"/>
                  <a:gd name="connsiteY835" fmla="*/ 9433 h 10000"/>
                  <a:gd name="connsiteX836" fmla="*/ 7388 w 10000"/>
                  <a:gd name="connsiteY836" fmla="*/ 9430 h 10000"/>
                  <a:gd name="connsiteX837" fmla="*/ 7396 w 10000"/>
                  <a:gd name="connsiteY837" fmla="*/ 9430 h 10000"/>
                  <a:gd name="connsiteX838" fmla="*/ 7402 w 10000"/>
                  <a:gd name="connsiteY838" fmla="*/ 9424 h 10000"/>
                  <a:gd name="connsiteX839" fmla="*/ 7396 w 10000"/>
                  <a:gd name="connsiteY839" fmla="*/ 9414 h 10000"/>
                  <a:gd name="connsiteX840" fmla="*/ 7388 w 10000"/>
                  <a:gd name="connsiteY840" fmla="*/ 9401 h 10000"/>
                  <a:gd name="connsiteX841" fmla="*/ 7371 w 10000"/>
                  <a:gd name="connsiteY841" fmla="*/ 9391 h 10000"/>
                  <a:gd name="connsiteX842" fmla="*/ 7355 w 10000"/>
                  <a:gd name="connsiteY842" fmla="*/ 9375 h 10000"/>
                  <a:gd name="connsiteX843" fmla="*/ 7332 w 10000"/>
                  <a:gd name="connsiteY843" fmla="*/ 9356 h 10000"/>
                  <a:gd name="connsiteX844" fmla="*/ 7313 w 10000"/>
                  <a:gd name="connsiteY844" fmla="*/ 9330 h 10000"/>
                  <a:gd name="connsiteX845" fmla="*/ 7307 w 10000"/>
                  <a:gd name="connsiteY845" fmla="*/ 9310 h 10000"/>
                  <a:gd name="connsiteX846" fmla="*/ 7305 w 10000"/>
                  <a:gd name="connsiteY846" fmla="*/ 9291 h 10000"/>
                  <a:gd name="connsiteX847" fmla="*/ 7305 w 10000"/>
                  <a:gd name="connsiteY847" fmla="*/ 9278 h 10000"/>
                  <a:gd name="connsiteX848" fmla="*/ 7296 w 10000"/>
                  <a:gd name="connsiteY848" fmla="*/ 9268 h 10000"/>
                  <a:gd name="connsiteX849" fmla="*/ 7296 w 10000"/>
                  <a:gd name="connsiteY849" fmla="*/ 9249 h 10000"/>
                  <a:gd name="connsiteX850" fmla="*/ 7291 w 10000"/>
                  <a:gd name="connsiteY850" fmla="*/ 9226 h 10000"/>
                  <a:gd name="connsiteX851" fmla="*/ 7283 w 10000"/>
                  <a:gd name="connsiteY851" fmla="*/ 9213 h 10000"/>
                  <a:gd name="connsiteX852" fmla="*/ 7274 w 10000"/>
                  <a:gd name="connsiteY852" fmla="*/ 9194 h 10000"/>
                  <a:gd name="connsiteX853" fmla="*/ 7274 w 10000"/>
                  <a:gd name="connsiteY853" fmla="*/ 9174 h 10000"/>
                  <a:gd name="connsiteX854" fmla="*/ 7280 w 10000"/>
                  <a:gd name="connsiteY854" fmla="*/ 9148 h 10000"/>
                  <a:gd name="connsiteX855" fmla="*/ 7283 w 10000"/>
                  <a:gd name="connsiteY855" fmla="*/ 9119 h 10000"/>
                  <a:gd name="connsiteX856" fmla="*/ 7291 w 10000"/>
                  <a:gd name="connsiteY856" fmla="*/ 9100 h 10000"/>
                  <a:gd name="connsiteX857" fmla="*/ 7307 w 10000"/>
                  <a:gd name="connsiteY857" fmla="*/ 9080 h 10000"/>
                  <a:gd name="connsiteX858" fmla="*/ 7324 w 10000"/>
                  <a:gd name="connsiteY858" fmla="*/ 9054 h 10000"/>
                  <a:gd name="connsiteX859" fmla="*/ 7341 w 10000"/>
                  <a:gd name="connsiteY859" fmla="*/ 9054 h 10000"/>
                  <a:gd name="connsiteX860" fmla="*/ 7352 w 10000"/>
                  <a:gd name="connsiteY860" fmla="*/ 9054 h 10000"/>
                  <a:gd name="connsiteX861" fmla="*/ 7346 w 10000"/>
                  <a:gd name="connsiteY861" fmla="*/ 9032 h 10000"/>
                  <a:gd name="connsiteX862" fmla="*/ 7341 w 10000"/>
                  <a:gd name="connsiteY862" fmla="*/ 9022 h 10000"/>
                  <a:gd name="connsiteX863" fmla="*/ 7352 w 10000"/>
                  <a:gd name="connsiteY863" fmla="*/ 8999 h 10000"/>
                  <a:gd name="connsiteX864" fmla="*/ 7360 w 10000"/>
                  <a:gd name="connsiteY864" fmla="*/ 8967 h 10000"/>
                  <a:gd name="connsiteX865" fmla="*/ 7368 w 10000"/>
                  <a:gd name="connsiteY865" fmla="*/ 8922 h 10000"/>
                  <a:gd name="connsiteX866" fmla="*/ 7377 w 10000"/>
                  <a:gd name="connsiteY866" fmla="*/ 8896 h 10000"/>
                  <a:gd name="connsiteX867" fmla="*/ 7380 w 10000"/>
                  <a:gd name="connsiteY867" fmla="*/ 8867 h 10000"/>
                  <a:gd name="connsiteX868" fmla="*/ 7402 w 10000"/>
                  <a:gd name="connsiteY868" fmla="*/ 8824 h 10000"/>
                  <a:gd name="connsiteX869" fmla="*/ 7402 w 10000"/>
                  <a:gd name="connsiteY869" fmla="*/ 8808 h 10000"/>
                  <a:gd name="connsiteX870" fmla="*/ 7393 w 10000"/>
                  <a:gd name="connsiteY870" fmla="*/ 8795 h 10000"/>
                  <a:gd name="connsiteX871" fmla="*/ 7388 w 10000"/>
                  <a:gd name="connsiteY871" fmla="*/ 8799 h 10000"/>
                  <a:gd name="connsiteX872" fmla="*/ 7396 w 10000"/>
                  <a:gd name="connsiteY872" fmla="*/ 8789 h 10000"/>
                  <a:gd name="connsiteX873" fmla="*/ 7404 w 10000"/>
                  <a:gd name="connsiteY873" fmla="*/ 8789 h 10000"/>
                  <a:gd name="connsiteX874" fmla="*/ 7421 w 10000"/>
                  <a:gd name="connsiteY874" fmla="*/ 8769 h 10000"/>
                  <a:gd name="connsiteX875" fmla="*/ 7443 w 10000"/>
                  <a:gd name="connsiteY875" fmla="*/ 8763 h 10000"/>
                  <a:gd name="connsiteX876" fmla="*/ 7452 w 10000"/>
                  <a:gd name="connsiteY876" fmla="*/ 8769 h 10000"/>
                  <a:gd name="connsiteX877" fmla="*/ 7468 w 10000"/>
                  <a:gd name="connsiteY877" fmla="*/ 8769 h 10000"/>
                  <a:gd name="connsiteX878" fmla="*/ 7499 w 10000"/>
                  <a:gd name="connsiteY878" fmla="*/ 8763 h 10000"/>
                  <a:gd name="connsiteX879" fmla="*/ 7526 w 10000"/>
                  <a:gd name="connsiteY879" fmla="*/ 8763 h 10000"/>
                  <a:gd name="connsiteX880" fmla="*/ 7532 w 10000"/>
                  <a:gd name="connsiteY880" fmla="*/ 8763 h 10000"/>
                  <a:gd name="connsiteX881" fmla="*/ 7554 w 10000"/>
                  <a:gd name="connsiteY881" fmla="*/ 8744 h 10000"/>
                  <a:gd name="connsiteX882" fmla="*/ 7571 w 10000"/>
                  <a:gd name="connsiteY882" fmla="*/ 8731 h 10000"/>
                  <a:gd name="connsiteX883" fmla="*/ 7587 w 10000"/>
                  <a:gd name="connsiteY883" fmla="*/ 8711 h 10000"/>
                  <a:gd name="connsiteX884" fmla="*/ 7607 w 10000"/>
                  <a:gd name="connsiteY884" fmla="*/ 8711 h 10000"/>
                  <a:gd name="connsiteX885" fmla="*/ 7634 w 10000"/>
                  <a:gd name="connsiteY885" fmla="*/ 8705 h 10000"/>
                  <a:gd name="connsiteX886" fmla="*/ 7643 w 10000"/>
                  <a:gd name="connsiteY886" fmla="*/ 8682 h 10000"/>
                  <a:gd name="connsiteX887" fmla="*/ 7654 w 10000"/>
                  <a:gd name="connsiteY887" fmla="*/ 8666 h 10000"/>
                  <a:gd name="connsiteX888" fmla="*/ 7668 w 10000"/>
                  <a:gd name="connsiteY888" fmla="*/ 8666 h 10000"/>
                  <a:gd name="connsiteX889" fmla="*/ 7676 w 10000"/>
                  <a:gd name="connsiteY889" fmla="*/ 8682 h 10000"/>
                  <a:gd name="connsiteX890" fmla="*/ 7704 w 10000"/>
                  <a:gd name="connsiteY890" fmla="*/ 8669 h 10000"/>
                  <a:gd name="connsiteX891" fmla="*/ 7712 w 10000"/>
                  <a:gd name="connsiteY891" fmla="*/ 8669 h 10000"/>
                  <a:gd name="connsiteX892" fmla="*/ 7720 w 10000"/>
                  <a:gd name="connsiteY892" fmla="*/ 8669 h 10000"/>
                  <a:gd name="connsiteX893" fmla="*/ 7726 w 10000"/>
                  <a:gd name="connsiteY893" fmla="*/ 8656 h 10000"/>
                  <a:gd name="connsiteX894" fmla="*/ 7734 w 10000"/>
                  <a:gd name="connsiteY894" fmla="*/ 8650 h 10000"/>
                  <a:gd name="connsiteX895" fmla="*/ 7742 w 10000"/>
                  <a:gd name="connsiteY895" fmla="*/ 8650 h 10000"/>
                  <a:gd name="connsiteX896" fmla="*/ 7759 w 10000"/>
                  <a:gd name="connsiteY896" fmla="*/ 8650 h 10000"/>
                  <a:gd name="connsiteX897" fmla="*/ 7756 w 10000"/>
                  <a:gd name="connsiteY897" fmla="*/ 8630 h 10000"/>
                  <a:gd name="connsiteX898" fmla="*/ 7751 w 10000"/>
                  <a:gd name="connsiteY898" fmla="*/ 8627 h 10000"/>
                  <a:gd name="connsiteX899" fmla="*/ 7742 w 10000"/>
                  <a:gd name="connsiteY899" fmla="*/ 8620 h 10000"/>
                  <a:gd name="connsiteX900" fmla="*/ 7734 w 10000"/>
                  <a:gd name="connsiteY900" fmla="*/ 8591 h 10000"/>
                  <a:gd name="connsiteX901" fmla="*/ 7709 w 10000"/>
                  <a:gd name="connsiteY901" fmla="*/ 8582 h 10000"/>
                  <a:gd name="connsiteX902" fmla="*/ 7695 w 10000"/>
                  <a:gd name="connsiteY902" fmla="*/ 8578 h 10000"/>
                  <a:gd name="connsiteX903" fmla="*/ 7668 w 10000"/>
                  <a:gd name="connsiteY903" fmla="*/ 8562 h 10000"/>
                  <a:gd name="connsiteX904" fmla="*/ 7645 w 10000"/>
                  <a:gd name="connsiteY904" fmla="*/ 8552 h 10000"/>
                  <a:gd name="connsiteX905" fmla="*/ 7615 w 10000"/>
                  <a:gd name="connsiteY905" fmla="*/ 8543 h 10000"/>
                  <a:gd name="connsiteX906" fmla="*/ 7596 w 10000"/>
                  <a:gd name="connsiteY906" fmla="*/ 8527 h 10000"/>
                  <a:gd name="connsiteX907" fmla="*/ 7565 w 10000"/>
                  <a:gd name="connsiteY907" fmla="*/ 8494 h 10000"/>
                  <a:gd name="connsiteX908" fmla="*/ 7562 w 10000"/>
                  <a:gd name="connsiteY908" fmla="*/ 8475 h 10000"/>
                  <a:gd name="connsiteX909" fmla="*/ 7540 w 10000"/>
                  <a:gd name="connsiteY909" fmla="*/ 8455 h 10000"/>
                  <a:gd name="connsiteX910" fmla="*/ 7535 w 10000"/>
                  <a:gd name="connsiteY910" fmla="*/ 8446 h 10000"/>
                  <a:gd name="connsiteX911" fmla="*/ 7535 w 10000"/>
                  <a:gd name="connsiteY911" fmla="*/ 8420 h 10000"/>
                  <a:gd name="connsiteX912" fmla="*/ 7535 w 10000"/>
                  <a:gd name="connsiteY912" fmla="*/ 8391 h 10000"/>
                  <a:gd name="connsiteX913" fmla="*/ 7548 w 10000"/>
                  <a:gd name="connsiteY913" fmla="*/ 8345 h 10000"/>
                  <a:gd name="connsiteX914" fmla="*/ 7562 w 10000"/>
                  <a:gd name="connsiteY914" fmla="*/ 8319 h 10000"/>
                  <a:gd name="connsiteX915" fmla="*/ 7582 w 10000"/>
                  <a:gd name="connsiteY915" fmla="*/ 8310 h 10000"/>
                  <a:gd name="connsiteX916" fmla="*/ 7607 w 10000"/>
                  <a:gd name="connsiteY916" fmla="*/ 8300 h 10000"/>
                  <a:gd name="connsiteX917" fmla="*/ 7629 w 10000"/>
                  <a:gd name="connsiteY917" fmla="*/ 8300 h 10000"/>
                  <a:gd name="connsiteX918" fmla="*/ 7651 w 10000"/>
                  <a:gd name="connsiteY918" fmla="*/ 8297 h 10000"/>
                  <a:gd name="connsiteX919" fmla="*/ 7668 w 10000"/>
                  <a:gd name="connsiteY919" fmla="*/ 8280 h 10000"/>
                  <a:gd name="connsiteX920" fmla="*/ 7687 w 10000"/>
                  <a:gd name="connsiteY920" fmla="*/ 8267 h 10000"/>
                  <a:gd name="connsiteX921" fmla="*/ 7693 w 10000"/>
                  <a:gd name="connsiteY921" fmla="*/ 8261 h 10000"/>
                  <a:gd name="connsiteX922" fmla="*/ 7701 w 10000"/>
                  <a:gd name="connsiteY922" fmla="*/ 8248 h 10000"/>
                  <a:gd name="connsiteX923" fmla="*/ 7712 w 10000"/>
                  <a:gd name="connsiteY923" fmla="*/ 8238 h 10000"/>
                  <a:gd name="connsiteX924" fmla="*/ 7731 w 10000"/>
                  <a:gd name="connsiteY924" fmla="*/ 8222 h 10000"/>
                  <a:gd name="connsiteX925" fmla="*/ 7740 w 10000"/>
                  <a:gd name="connsiteY925" fmla="*/ 8206 h 10000"/>
                  <a:gd name="connsiteX926" fmla="*/ 7756 w 10000"/>
                  <a:gd name="connsiteY926" fmla="*/ 8183 h 10000"/>
                  <a:gd name="connsiteX927" fmla="*/ 7773 w 10000"/>
                  <a:gd name="connsiteY927" fmla="*/ 8177 h 10000"/>
                  <a:gd name="connsiteX928" fmla="*/ 7784 w 10000"/>
                  <a:gd name="connsiteY928" fmla="*/ 8183 h 10000"/>
                  <a:gd name="connsiteX929" fmla="*/ 7801 w 10000"/>
                  <a:gd name="connsiteY929" fmla="*/ 8174 h 10000"/>
                  <a:gd name="connsiteX930" fmla="*/ 7801 w 10000"/>
                  <a:gd name="connsiteY930" fmla="*/ 8157 h 10000"/>
                  <a:gd name="connsiteX931" fmla="*/ 7817 w 10000"/>
                  <a:gd name="connsiteY931" fmla="*/ 8164 h 10000"/>
                  <a:gd name="connsiteX932" fmla="*/ 7837 w 10000"/>
                  <a:gd name="connsiteY932" fmla="*/ 8164 h 10000"/>
                  <a:gd name="connsiteX933" fmla="*/ 7856 w 10000"/>
                  <a:gd name="connsiteY933" fmla="*/ 8164 h 10000"/>
                  <a:gd name="connsiteX934" fmla="*/ 7870 w 10000"/>
                  <a:gd name="connsiteY934" fmla="*/ 8167 h 10000"/>
                  <a:gd name="connsiteX935" fmla="*/ 7881 w 10000"/>
                  <a:gd name="connsiteY935" fmla="*/ 8174 h 10000"/>
                  <a:gd name="connsiteX936" fmla="*/ 7898 w 10000"/>
                  <a:gd name="connsiteY936" fmla="*/ 8187 h 10000"/>
                  <a:gd name="connsiteX937" fmla="*/ 7917 w 10000"/>
                  <a:gd name="connsiteY937" fmla="*/ 8187 h 10000"/>
                  <a:gd name="connsiteX938" fmla="*/ 7928 w 10000"/>
                  <a:gd name="connsiteY938" fmla="*/ 8157 h 10000"/>
                  <a:gd name="connsiteX939" fmla="*/ 7942 w 10000"/>
                  <a:gd name="connsiteY939" fmla="*/ 8157 h 10000"/>
                  <a:gd name="connsiteX940" fmla="*/ 7958 w 10000"/>
                  <a:gd name="connsiteY940" fmla="*/ 8164 h 10000"/>
                  <a:gd name="connsiteX941" fmla="*/ 7983 w 10000"/>
                  <a:gd name="connsiteY941" fmla="*/ 8144 h 10000"/>
                  <a:gd name="connsiteX942" fmla="*/ 8000 w 10000"/>
                  <a:gd name="connsiteY942" fmla="*/ 8109 h 10000"/>
                  <a:gd name="connsiteX943" fmla="*/ 7994 w 10000"/>
                  <a:gd name="connsiteY943" fmla="*/ 8093 h 10000"/>
                  <a:gd name="connsiteX944" fmla="*/ 7983 w 10000"/>
                  <a:gd name="connsiteY944" fmla="*/ 8070 h 10000"/>
                  <a:gd name="connsiteX945" fmla="*/ 7986 w 10000"/>
                  <a:gd name="connsiteY945" fmla="*/ 8063 h 10000"/>
                  <a:gd name="connsiteX946" fmla="*/ 7978 w 10000"/>
                  <a:gd name="connsiteY946" fmla="*/ 8044 h 10000"/>
                  <a:gd name="connsiteX947" fmla="*/ 7986 w 10000"/>
                  <a:gd name="connsiteY947" fmla="*/ 8002 h 10000"/>
                  <a:gd name="connsiteX948" fmla="*/ 7983 w 10000"/>
                  <a:gd name="connsiteY948" fmla="*/ 7947 h 10000"/>
                  <a:gd name="connsiteX949" fmla="*/ 7961 w 10000"/>
                  <a:gd name="connsiteY949" fmla="*/ 7931 h 10000"/>
                  <a:gd name="connsiteX950" fmla="*/ 7958 w 10000"/>
                  <a:gd name="connsiteY950" fmla="*/ 7898 h 10000"/>
                  <a:gd name="connsiteX951" fmla="*/ 7953 w 10000"/>
                  <a:gd name="connsiteY951" fmla="*/ 7856 h 10000"/>
                  <a:gd name="connsiteX952" fmla="*/ 7967 w 10000"/>
                  <a:gd name="connsiteY952" fmla="*/ 7837 h 10000"/>
                  <a:gd name="connsiteX953" fmla="*/ 7950 w 10000"/>
                  <a:gd name="connsiteY953" fmla="*/ 7824 h 10000"/>
                  <a:gd name="connsiteX954" fmla="*/ 7906 w 10000"/>
                  <a:gd name="connsiteY954" fmla="*/ 7814 h 10000"/>
                  <a:gd name="connsiteX955" fmla="*/ 7878 w 10000"/>
                  <a:gd name="connsiteY955" fmla="*/ 7814 h 10000"/>
                  <a:gd name="connsiteX956" fmla="*/ 7870 w 10000"/>
                  <a:gd name="connsiteY956" fmla="*/ 7795 h 10000"/>
                  <a:gd name="connsiteX957" fmla="*/ 7878 w 10000"/>
                  <a:gd name="connsiteY957" fmla="*/ 7778 h 10000"/>
                  <a:gd name="connsiteX958" fmla="*/ 7881 w 10000"/>
                  <a:gd name="connsiteY958" fmla="*/ 7775 h 10000"/>
                  <a:gd name="connsiteX959" fmla="*/ 7878 w 10000"/>
                  <a:gd name="connsiteY959" fmla="*/ 7743 h 10000"/>
                  <a:gd name="connsiteX960" fmla="*/ 7895 w 10000"/>
                  <a:gd name="connsiteY960" fmla="*/ 7733 h 10000"/>
                  <a:gd name="connsiteX961" fmla="*/ 7911 w 10000"/>
                  <a:gd name="connsiteY961" fmla="*/ 7710 h 10000"/>
                  <a:gd name="connsiteX962" fmla="*/ 7911 w 10000"/>
                  <a:gd name="connsiteY962" fmla="*/ 7665 h 10000"/>
                  <a:gd name="connsiteX963" fmla="*/ 7917 w 10000"/>
                  <a:gd name="connsiteY963" fmla="*/ 7600 h 10000"/>
                  <a:gd name="connsiteX964" fmla="*/ 7928 w 10000"/>
                  <a:gd name="connsiteY964" fmla="*/ 7581 h 10000"/>
                  <a:gd name="connsiteX965" fmla="*/ 7917 w 10000"/>
                  <a:gd name="connsiteY965" fmla="*/ 7474 h 10000"/>
                  <a:gd name="connsiteX966" fmla="*/ 7873 w 10000"/>
                  <a:gd name="connsiteY966" fmla="*/ 7335 h 10000"/>
                  <a:gd name="connsiteX967" fmla="*/ 7756 w 10000"/>
                  <a:gd name="connsiteY967" fmla="*/ 7050 h 10000"/>
                  <a:gd name="connsiteX968" fmla="*/ 7679 w 10000"/>
                  <a:gd name="connsiteY968" fmla="*/ 6839 h 10000"/>
                  <a:gd name="connsiteX969" fmla="*/ 7668 w 10000"/>
                  <a:gd name="connsiteY969" fmla="*/ 6823 h 10000"/>
                  <a:gd name="connsiteX970" fmla="*/ 7659 w 10000"/>
                  <a:gd name="connsiteY970" fmla="*/ 6768 h 10000"/>
                  <a:gd name="connsiteX971" fmla="*/ 7659 w 10000"/>
                  <a:gd name="connsiteY971" fmla="*/ 6739 h 10000"/>
                  <a:gd name="connsiteX972" fmla="*/ 7651 w 10000"/>
                  <a:gd name="connsiteY972" fmla="*/ 6713 h 10000"/>
                  <a:gd name="connsiteX973" fmla="*/ 7654 w 10000"/>
                  <a:gd name="connsiteY973" fmla="*/ 6684 h 10000"/>
                  <a:gd name="connsiteX974" fmla="*/ 7643 w 10000"/>
                  <a:gd name="connsiteY974" fmla="*/ 6626 h 10000"/>
                  <a:gd name="connsiteX975" fmla="*/ 7629 w 10000"/>
                  <a:gd name="connsiteY975" fmla="*/ 6600 h 10000"/>
                  <a:gd name="connsiteX976" fmla="*/ 7629 w 10000"/>
                  <a:gd name="connsiteY976" fmla="*/ 6580 h 10000"/>
                  <a:gd name="connsiteX977" fmla="*/ 7623 w 10000"/>
                  <a:gd name="connsiteY977" fmla="*/ 6541 h 10000"/>
                  <a:gd name="connsiteX978" fmla="*/ 7615 w 10000"/>
                  <a:gd name="connsiteY978" fmla="*/ 6522 h 10000"/>
                  <a:gd name="connsiteX979" fmla="*/ 7598 w 10000"/>
                  <a:gd name="connsiteY979" fmla="*/ 6509 h 10000"/>
                  <a:gd name="connsiteX980" fmla="*/ 7587 w 10000"/>
                  <a:gd name="connsiteY980" fmla="*/ 6493 h 10000"/>
                  <a:gd name="connsiteX981" fmla="*/ 7579 w 10000"/>
                  <a:gd name="connsiteY981" fmla="*/ 6464 h 10000"/>
                  <a:gd name="connsiteX982" fmla="*/ 7587 w 10000"/>
                  <a:gd name="connsiteY982" fmla="*/ 6438 h 10000"/>
                  <a:gd name="connsiteX983" fmla="*/ 7596 w 10000"/>
                  <a:gd name="connsiteY983" fmla="*/ 6425 h 10000"/>
                  <a:gd name="connsiteX984" fmla="*/ 7590 w 10000"/>
                  <a:gd name="connsiteY984" fmla="*/ 6396 h 10000"/>
                  <a:gd name="connsiteX985" fmla="*/ 7590 w 10000"/>
                  <a:gd name="connsiteY985" fmla="*/ 6373 h 10000"/>
                  <a:gd name="connsiteX986" fmla="*/ 7587 w 10000"/>
                  <a:gd name="connsiteY986" fmla="*/ 6354 h 10000"/>
                  <a:gd name="connsiteX987" fmla="*/ 7582 w 10000"/>
                  <a:gd name="connsiteY987" fmla="*/ 6344 h 10000"/>
                  <a:gd name="connsiteX988" fmla="*/ 7582 w 10000"/>
                  <a:gd name="connsiteY988" fmla="*/ 6324 h 10000"/>
                  <a:gd name="connsiteX989" fmla="*/ 7571 w 10000"/>
                  <a:gd name="connsiteY989" fmla="*/ 6302 h 10000"/>
                  <a:gd name="connsiteX990" fmla="*/ 7548 w 10000"/>
                  <a:gd name="connsiteY990" fmla="*/ 6256 h 10000"/>
                  <a:gd name="connsiteX991" fmla="*/ 7546 w 10000"/>
                  <a:gd name="connsiteY991" fmla="*/ 6218 h 10000"/>
                  <a:gd name="connsiteX992" fmla="*/ 7540 w 10000"/>
                  <a:gd name="connsiteY992" fmla="*/ 6159 h 10000"/>
                  <a:gd name="connsiteX993" fmla="*/ 7535 w 10000"/>
                  <a:gd name="connsiteY993" fmla="*/ 6114 h 10000"/>
                  <a:gd name="connsiteX994" fmla="*/ 7535 w 10000"/>
                  <a:gd name="connsiteY994" fmla="*/ 6088 h 10000"/>
                  <a:gd name="connsiteX995" fmla="*/ 7540 w 10000"/>
                  <a:gd name="connsiteY995" fmla="*/ 6049 h 10000"/>
                  <a:gd name="connsiteX996" fmla="*/ 7546 w 10000"/>
                  <a:gd name="connsiteY996" fmla="*/ 6004 h 10000"/>
                  <a:gd name="connsiteX997" fmla="*/ 7548 w 10000"/>
                  <a:gd name="connsiteY997" fmla="*/ 5965 h 10000"/>
                  <a:gd name="connsiteX998" fmla="*/ 7548 w 10000"/>
                  <a:gd name="connsiteY998" fmla="*/ 5946 h 10000"/>
                  <a:gd name="connsiteX999" fmla="*/ 7548 w 10000"/>
                  <a:gd name="connsiteY999" fmla="*/ 5933 h 10000"/>
                  <a:gd name="connsiteX1000" fmla="*/ 7548 w 10000"/>
                  <a:gd name="connsiteY1000" fmla="*/ 5910 h 10000"/>
                  <a:gd name="connsiteX1001" fmla="*/ 7548 w 10000"/>
                  <a:gd name="connsiteY1001" fmla="*/ 5897 h 10000"/>
                  <a:gd name="connsiteX1002" fmla="*/ 7546 w 10000"/>
                  <a:gd name="connsiteY1002" fmla="*/ 5871 h 10000"/>
                  <a:gd name="connsiteX1003" fmla="*/ 7535 w 10000"/>
                  <a:gd name="connsiteY1003" fmla="*/ 5839 h 10000"/>
                  <a:gd name="connsiteX1004" fmla="*/ 7524 w 10000"/>
                  <a:gd name="connsiteY1004" fmla="*/ 5797 h 10000"/>
                  <a:gd name="connsiteX1005" fmla="*/ 7518 w 10000"/>
                  <a:gd name="connsiteY1005" fmla="*/ 5767 h 10000"/>
                  <a:gd name="connsiteX1006" fmla="*/ 7515 w 10000"/>
                  <a:gd name="connsiteY1006" fmla="*/ 5745 h 10000"/>
                  <a:gd name="connsiteX1007" fmla="*/ 7501 w 10000"/>
                  <a:gd name="connsiteY1007" fmla="*/ 5683 h 10000"/>
                  <a:gd name="connsiteX1008" fmla="*/ 7490 w 10000"/>
                  <a:gd name="connsiteY1008" fmla="*/ 5631 h 10000"/>
                  <a:gd name="connsiteX1009" fmla="*/ 7482 w 10000"/>
                  <a:gd name="connsiteY1009" fmla="*/ 5593 h 10000"/>
                  <a:gd name="connsiteX1010" fmla="*/ 7476 w 10000"/>
                  <a:gd name="connsiteY1010" fmla="*/ 5570 h 10000"/>
                  <a:gd name="connsiteX1011" fmla="*/ 7476 w 10000"/>
                  <a:gd name="connsiteY1011" fmla="*/ 5528 h 10000"/>
                  <a:gd name="connsiteX1012" fmla="*/ 7482 w 10000"/>
                  <a:gd name="connsiteY1012" fmla="*/ 5502 h 10000"/>
                  <a:gd name="connsiteX1013" fmla="*/ 7490 w 10000"/>
                  <a:gd name="connsiteY1013" fmla="*/ 5489 h 10000"/>
                  <a:gd name="connsiteX1014" fmla="*/ 7499 w 10000"/>
                  <a:gd name="connsiteY1014" fmla="*/ 5479 h 10000"/>
                  <a:gd name="connsiteX1015" fmla="*/ 7493 w 10000"/>
                  <a:gd name="connsiteY1015" fmla="*/ 5427 h 10000"/>
                  <a:gd name="connsiteX1016" fmla="*/ 7501 w 10000"/>
                  <a:gd name="connsiteY1016" fmla="*/ 5415 h 10000"/>
                  <a:gd name="connsiteX1017" fmla="*/ 7510 w 10000"/>
                  <a:gd name="connsiteY1017" fmla="*/ 5398 h 10000"/>
                  <a:gd name="connsiteX1018" fmla="*/ 7515 w 10000"/>
                  <a:gd name="connsiteY1018" fmla="*/ 5379 h 10000"/>
                  <a:gd name="connsiteX1019" fmla="*/ 7526 w 10000"/>
                  <a:gd name="connsiteY1019" fmla="*/ 5366 h 10000"/>
                  <a:gd name="connsiteX1020" fmla="*/ 7518 w 10000"/>
                  <a:gd name="connsiteY1020" fmla="*/ 5350 h 10000"/>
                  <a:gd name="connsiteX1021" fmla="*/ 7518 w 10000"/>
                  <a:gd name="connsiteY1021" fmla="*/ 5330 h 10000"/>
                  <a:gd name="connsiteX1022" fmla="*/ 7526 w 10000"/>
                  <a:gd name="connsiteY1022" fmla="*/ 5311 h 10000"/>
                  <a:gd name="connsiteX1023" fmla="*/ 7540 w 10000"/>
                  <a:gd name="connsiteY1023" fmla="*/ 5291 h 10000"/>
                  <a:gd name="connsiteX1024" fmla="*/ 7540 w 10000"/>
                  <a:gd name="connsiteY1024" fmla="*/ 5266 h 10000"/>
                  <a:gd name="connsiteX1025" fmla="*/ 7540 w 10000"/>
                  <a:gd name="connsiteY1025" fmla="*/ 5256 h 10000"/>
                  <a:gd name="connsiteX1026" fmla="*/ 7524 w 10000"/>
                  <a:gd name="connsiteY1026" fmla="*/ 5233 h 10000"/>
                  <a:gd name="connsiteX1027" fmla="*/ 7515 w 10000"/>
                  <a:gd name="connsiteY1027" fmla="*/ 5217 h 10000"/>
                  <a:gd name="connsiteX1028" fmla="*/ 7490 w 10000"/>
                  <a:gd name="connsiteY1028" fmla="*/ 5178 h 10000"/>
                  <a:gd name="connsiteX1029" fmla="*/ 7474 w 10000"/>
                  <a:gd name="connsiteY1029" fmla="*/ 5162 h 10000"/>
                  <a:gd name="connsiteX1030" fmla="*/ 7457 w 10000"/>
                  <a:gd name="connsiteY1030" fmla="*/ 5120 h 10000"/>
                  <a:gd name="connsiteX1031" fmla="*/ 7421 w 10000"/>
                  <a:gd name="connsiteY1031" fmla="*/ 5087 h 10000"/>
                  <a:gd name="connsiteX1032" fmla="*/ 7380 w 10000"/>
                  <a:gd name="connsiteY1032" fmla="*/ 5068 h 10000"/>
                  <a:gd name="connsiteX1033" fmla="*/ 7355 w 10000"/>
                  <a:gd name="connsiteY1033" fmla="*/ 5058 h 10000"/>
                  <a:gd name="connsiteX1034" fmla="*/ 7332 w 10000"/>
                  <a:gd name="connsiteY1034" fmla="*/ 5049 h 10000"/>
                  <a:gd name="connsiteX1035" fmla="*/ 7305 w 10000"/>
                  <a:gd name="connsiteY1035" fmla="*/ 5016 h 10000"/>
                  <a:gd name="connsiteX1036" fmla="*/ 7305 w 10000"/>
                  <a:gd name="connsiteY1036" fmla="*/ 5000 h 10000"/>
                  <a:gd name="connsiteX1037" fmla="*/ 7296 w 10000"/>
                  <a:gd name="connsiteY1037" fmla="*/ 4971 h 10000"/>
                  <a:gd name="connsiteX1038" fmla="*/ 7288 w 10000"/>
                  <a:gd name="connsiteY1038" fmla="*/ 4945 h 10000"/>
                  <a:gd name="connsiteX1039" fmla="*/ 7280 w 10000"/>
                  <a:gd name="connsiteY1039" fmla="*/ 4916 h 10000"/>
                  <a:gd name="connsiteX1040" fmla="*/ 7291 w 10000"/>
                  <a:gd name="connsiteY1040" fmla="*/ 4887 h 10000"/>
                  <a:gd name="connsiteX1041" fmla="*/ 7291 w 10000"/>
                  <a:gd name="connsiteY1041" fmla="*/ 4858 h 10000"/>
                  <a:gd name="connsiteX1042" fmla="*/ 7271 w 10000"/>
                  <a:gd name="connsiteY1042" fmla="*/ 4819 h 10000"/>
                  <a:gd name="connsiteX1043" fmla="*/ 7255 w 10000"/>
                  <a:gd name="connsiteY1043" fmla="*/ 4828 h 10000"/>
                  <a:gd name="connsiteX1044" fmla="*/ 7235 w 10000"/>
                  <a:gd name="connsiteY1044" fmla="*/ 4841 h 10000"/>
                  <a:gd name="connsiteX1045" fmla="*/ 7216 w 10000"/>
                  <a:gd name="connsiteY1045" fmla="*/ 4867 h 10000"/>
                  <a:gd name="connsiteX1046" fmla="*/ 7191 w 10000"/>
                  <a:gd name="connsiteY1046" fmla="*/ 4870 h 10000"/>
                  <a:gd name="connsiteX1047" fmla="*/ 7155 w 10000"/>
                  <a:gd name="connsiteY1047" fmla="*/ 4887 h 10000"/>
                  <a:gd name="connsiteX1048" fmla="*/ 7122 w 10000"/>
                  <a:gd name="connsiteY1048" fmla="*/ 4893 h 10000"/>
                  <a:gd name="connsiteX1049" fmla="*/ 7105 w 10000"/>
                  <a:gd name="connsiteY1049" fmla="*/ 4896 h 10000"/>
                  <a:gd name="connsiteX1050" fmla="*/ 7094 w 10000"/>
                  <a:gd name="connsiteY1050" fmla="*/ 4916 h 10000"/>
                  <a:gd name="connsiteX1051" fmla="*/ 7080 w 10000"/>
                  <a:gd name="connsiteY1051" fmla="*/ 4903 h 10000"/>
                  <a:gd name="connsiteX1052" fmla="*/ 7072 w 10000"/>
                  <a:gd name="connsiteY1052" fmla="*/ 4851 h 10000"/>
                  <a:gd name="connsiteX1053" fmla="*/ 7042 w 10000"/>
                  <a:gd name="connsiteY1053" fmla="*/ 4819 h 10000"/>
                  <a:gd name="connsiteX1054" fmla="*/ 7030 w 10000"/>
                  <a:gd name="connsiteY1054" fmla="*/ 4780 h 10000"/>
                  <a:gd name="connsiteX1055" fmla="*/ 7039 w 10000"/>
                  <a:gd name="connsiteY1055" fmla="*/ 4757 h 10000"/>
                  <a:gd name="connsiteX1056" fmla="*/ 7047 w 10000"/>
                  <a:gd name="connsiteY1056" fmla="*/ 4744 h 10000"/>
                  <a:gd name="connsiteX1057" fmla="*/ 7022 w 10000"/>
                  <a:gd name="connsiteY1057" fmla="*/ 4725 h 10000"/>
                  <a:gd name="connsiteX1058" fmla="*/ 7000 w 10000"/>
                  <a:gd name="connsiteY1058" fmla="*/ 4715 h 10000"/>
                  <a:gd name="connsiteX1059" fmla="*/ 6975 w 10000"/>
                  <a:gd name="connsiteY1059" fmla="*/ 4709 h 10000"/>
                  <a:gd name="connsiteX1060" fmla="*/ 6945 w 10000"/>
                  <a:gd name="connsiteY1060" fmla="*/ 4696 h 10000"/>
                  <a:gd name="connsiteX1061" fmla="*/ 6953 w 10000"/>
                  <a:gd name="connsiteY1061" fmla="*/ 4679 h 10000"/>
                  <a:gd name="connsiteX1062" fmla="*/ 6961 w 10000"/>
                  <a:gd name="connsiteY1062" fmla="*/ 4660 h 10000"/>
                  <a:gd name="connsiteX1063" fmla="*/ 6983 w 10000"/>
                  <a:gd name="connsiteY1063" fmla="*/ 4644 h 10000"/>
                  <a:gd name="connsiteX1064" fmla="*/ 7014 w 10000"/>
                  <a:gd name="connsiteY1064" fmla="*/ 4634 h 10000"/>
                  <a:gd name="connsiteX1065" fmla="*/ 7025 w 10000"/>
                  <a:gd name="connsiteY1065" fmla="*/ 4615 h 10000"/>
                  <a:gd name="connsiteX1066" fmla="*/ 7047 w 10000"/>
                  <a:gd name="connsiteY1066" fmla="*/ 4582 h 10000"/>
                  <a:gd name="connsiteX1067" fmla="*/ 7069 w 10000"/>
                  <a:gd name="connsiteY1067" fmla="*/ 4563 h 10000"/>
                  <a:gd name="connsiteX1068" fmla="*/ 7078 w 10000"/>
                  <a:gd name="connsiteY1068" fmla="*/ 4553 h 10000"/>
                  <a:gd name="connsiteX1069" fmla="*/ 7097 w 10000"/>
                  <a:gd name="connsiteY1069" fmla="*/ 4527 h 10000"/>
                  <a:gd name="connsiteX1070" fmla="*/ 7122 w 10000"/>
                  <a:gd name="connsiteY1070" fmla="*/ 4517 h 10000"/>
                  <a:gd name="connsiteX1071" fmla="*/ 7139 w 10000"/>
                  <a:gd name="connsiteY1071" fmla="*/ 4488 h 10000"/>
                  <a:gd name="connsiteX1072" fmla="*/ 7147 w 10000"/>
                  <a:gd name="connsiteY1072" fmla="*/ 4459 h 10000"/>
                  <a:gd name="connsiteX1073" fmla="*/ 7161 w 10000"/>
                  <a:gd name="connsiteY1073" fmla="*/ 4440 h 10000"/>
                  <a:gd name="connsiteX1074" fmla="*/ 7177 w 10000"/>
                  <a:gd name="connsiteY1074" fmla="*/ 4430 h 10000"/>
                  <a:gd name="connsiteX1075" fmla="*/ 7202 w 10000"/>
                  <a:gd name="connsiteY1075" fmla="*/ 4407 h 10000"/>
                  <a:gd name="connsiteX1076" fmla="*/ 7224 w 10000"/>
                  <a:gd name="connsiteY1076" fmla="*/ 4417 h 10000"/>
                  <a:gd name="connsiteX1077" fmla="*/ 7241 w 10000"/>
                  <a:gd name="connsiteY1077" fmla="*/ 4404 h 10000"/>
                  <a:gd name="connsiteX1078" fmla="*/ 7263 w 10000"/>
                  <a:gd name="connsiteY1078" fmla="*/ 4398 h 10000"/>
                  <a:gd name="connsiteX1079" fmla="*/ 7283 w 10000"/>
                  <a:gd name="connsiteY1079" fmla="*/ 4424 h 10000"/>
                  <a:gd name="connsiteX1080" fmla="*/ 7305 w 10000"/>
                  <a:gd name="connsiteY1080" fmla="*/ 4433 h 10000"/>
                  <a:gd name="connsiteX1081" fmla="*/ 7332 w 10000"/>
                  <a:gd name="connsiteY1081" fmla="*/ 4443 h 10000"/>
                  <a:gd name="connsiteX1082" fmla="*/ 7380 w 10000"/>
                  <a:gd name="connsiteY1082" fmla="*/ 4398 h 10000"/>
                  <a:gd name="connsiteX1083" fmla="*/ 7404 w 10000"/>
                  <a:gd name="connsiteY1083" fmla="*/ 4378 h 10000"/>
                  <a:gd name="connsiteX1084" fmla="*/ 7418 w 10000"/>
                  <a:gd name="connsiteY1084" fmla="*/ 4369 h 10000"/>
                  <a:gd name="connsiteX1085" fmla="*/ 7443 w 10000"/>
                  <a:gd name="connsiteY1085" fmla="*/ 4356 h 10000"/>
                  <a:gd name="connsiteX1086" fmla="*/ 7460 w 10000"/>
                  <a:gd name="connsiteY1086" fmla="*/ 4385 h 10000"/>
                  <a:gd name="connsiteX1087" fmla="*/ 7460 w 10000"/>
                  <a:gd name="connsiteY1087" fmla="*/ 4404 h 10000"/>
                  <a:gd name="connsiteX1088" fmla="*/ 7499 w 10000"/>
                  <a:gd name="connsiteY1088" fmla="*/ 4417 h 10000"/>
                  <a:gd name="connsiteX1089" fmla="*/ 7515 w 10000"/>
                  <a:gd name="connsiteY1089" fmla="*/ 4414 h 10000"/>
                  <a:gd name="connsiteX1090" fmla="*/ 7565 w 10000"/>
                  <a:gd name="connsiteY1090" fmla="*/ 4385 h 10000"/>
                  <a:gd name="connsiteX1091" fmla="*/ 7579 w 10000"/>
                  <a:gd name="connsiteY1091" fmla="*/ 4346 h 10000"/>
                  <a:gd name="connsiteX1092" fmla="*/ 7582 w 10000"/>
                  <a:gd name="connsiteY1092" fmla="*/ 4317 h 10000"/>
                  <a:gd name="connsiteX1093" fmla="*/ 7590 w 10000"/>
                  <a:gd name="connsiteY1093" fmla="*/ 4301 h 10000"/>
                  <a:gd name="connsiteX1094" fmla="*/ 7612 w 10000"/>
                  <a:gd name="connsiteY1094" fmla="*/ 4271 h 10000"/>
                  <a:gd name="connsiteX1095" fmla="*/ 7623 w 10000"/>
                  <a:gd name="connsiteY1095" fmla="*/ 4262 h 10000"/>
                  <a:gd name="connsiteX1096" fmla="*/ 7634 w 10000"/>
                  <a:gd name="connsiteY1096" fmla="*/ 4245 h 10000"/>
                  <a:gd name="connsiteX1097" fmla="*/ 7645 w 10000"/>
                  <a:gd name="connsiteY1097" fmla="*/ 4265 h 10000"/>
                  <a:gd name="connsiteX1098" fmla="*/ 7670 w 10000"/>
                  <a:gd name="connsiteY1098" fmla="*/ 4284 h 10000"/>
                  <a:gd name="connsiteX1099" fmla="*/ 7701 w 10000"/>
                  <a:gd name="connsiteY1099" fmla="*/ 4275 h 10000"/>
                  <a:gd name="connsiteX1100" fmla="*/ 7717 w 10000"/>
                  <a:gd name="connsiteY1100" fmla="*/ 4275 h 10000"/>
                  <a:gd name="connsiteX1101" fmla="*/ 7740 w 10000"/>
                  <a:gd name="connsiteY1101" fmla="*/ 4284 h 10000"/>
                  <a:gd name="connsiteX1102" fmla="*/ 7767 w 10000"/>
                  <a:gd name="connsiteY1102" fmla="*/ 4284 h 10000"/>
                  <a:gd name="connsiteX1103" fmla="*/ 7895 w 10000"/>
                  <a:gd name="connsiteY1103" fmla="*/ 4207 h 10000"/>
                  <a:gd name="connsiteX1104" fmla="*/ 7895 w 10000"/>
                  <a:gd name="connsiteY1104" fmla="*/ 4187 h 10000"/>
                  <a:gd name="connsiteX1105" fmla="*/ 7895 w 10000"/>
                  <a:gd name="connsiteY1105" fmla="*/ 4171 h 10000"/>
                  <a:gd name="connsiteX1106" fmla="*/ 7903 w 10000"/>
                  <a:gd name="connsiteY1106" fmla="*/ 4148 h 10000"/>
                  <a:gd name="connsiteX1107" fmla="*/ 7917 w 10000"/>
                  <a:gd name="connsiteY1107" fmla="*/ 4158 h 10000"/>
                  <a:gd name="connsiteX1108" fmla="*/ 7967 w 10000"/>
                  <a:gd name="connsiteY1108" fmla="*/ 4203 h 10000"/>
                  <a:gd name="connsiteX1109" fmla="*/ 7994 w 10000"/>
                  <a:gd name="connsiteY1109" fmla="*/ 4203 h 10000"/>
                  <a:gd name="connsiteX1110" fmla="*/ 8064 w 10000"/>
                  <a:gd name="connsiteY1110" fmla="*/ 4242 h 10000"/>
                  <a:gd name="connsiteX1111" fmla="*/ 8083 w 10000"/>
                  <a:gd name="connsiteY1111" fmla="*/ 4245 h 10000"/>
                  <a:gd name="connsiteX1112" fmla="*/ 8105 w 10000"/>
                  <a:gd name="connsiteY1112" fmla="*/ 4226 h 10000"/>
                  <a:gd name="connsiteX1113" fmla="*/ 8136 w 10000"/>
                  <a:gd name="connsiteY1113" fmla="*/ 4187 h 10000"/>
                  <a:gd name="connsiteX1114" fmla="*/ 8161 w 10000"/>
                  <a:gd name="connsiteY1114" fmla="*/ 4168 h 10000"/>
                  <a:gd name="connsiteX1115" fmla="*/ 8172 w 10000"/>
                  <a:gd name="connsiteY1115" fmla="*/ 4161 h 10000"/>
                  <a:gd name="connsiteX1116" fmla="*/ 8208 w 10000"/>
                  <a:gd name="connsiteY1116" fmla="*/ 4168 h 10000"/>
                  <a:gd name="connsiteX1117" fmla="*/ 8235 w 10000"/>
                  <a:gd name="connsiteY1117" fmla="*/ 4168 h 10000"/>
                  <a:gd name="connsiteX1118" fmla="*/ 8258 w 10000"/>
                  <a:gd name="connsiteY1118" fmla="*/ 4152 h 10000"/>
                  <a:gd name="connsiteX1119" fmla="*/ 8283 w 10000"/>
                  <a:gd name="connsiteY1119" fmla="*/ 4152 h 10000"/>
                  <a:gd name="connsiteX1120" fmla="*/ 8299 w 10000"/>
                  <a:gd name="connsiteY1120" fmla="*/ 4132 h 10000"/>
                  <a:gd name="connsiteX1121" fmla="*/ 8316 w 10000"/>
                  <a:gd name="connsiteY1121" fmla="*/ 4113 h 10000"/>
                  <a:gd name="connsiteX1122" fmla="*/ 8330 w 10000"/>
                  <a:gd name="connsiteY1122" fmla="*/ 4084 h 10000"/>
                  <a:gd name="connsiteX1123" fmla="*/ 8341 w 10000"/>
                  <a:gd name="connsiteY1123" fmla="*/ 4058 h 10000"/>
                  <a:gd name="connsiteX1124" fmla="*/ 8349 w 10000"/>
                  <a:gd name="connsiteY1124" fmla="*/ 4064 h 10000"/>
                  <a:gd name="connsiteX1125" fmla="*/ 8366 w 10000"/>
                  <a:gd name="connsiteY1125" fmla="*/ 4067 h 10000"/>
                  <a:gd name="connsiteX1126" fmla="*/ 8374 w 10000"/>
                  <a:gd name="connsiteY1126" fmla="*/ 4084 h 10000"/>
                  <a:gd name="connsiteX1127" fmla="*/ 8402 w 10000"/>
                  <a:gd name="connsiteY1127" fmla="*/ 4054 h 10000"/>
                  <a:gd name="connsiteX1128" fmla="*/ 8427 w 10000"/>
                  <a:gd name="connsiteY1128" fmla="*/ 4028 h 10000"/>
                  <a:gd name="connsiteX1129" fmla="*/ 8438 w 10000"/>
                  <a:gd name="connsiteY1129" fmla="*/ 4025 h 10000"/>
                  <a:gd name="connsiteX1130" fmla="*/ 8468 w 10000"/>
                  <a:gd name="connsiteY1130" fmla="*/ 4006 h 10000"/>
                  <a:gd name="connsiteX1131" fmla="*/ 8485 w 10000"/>
                  <a:gd name="connsiteY1131" fmla="*/ 3999 h 10000"/>
                  <a:gd name="connsiteX1132" fmla="*/ 8493 w 10000"/>
                  <a:gd name="connsiteY1132" fmla="*/ 4025 h 10000"/>
                  <a:gd name="connsiteX1133" fmla="*/ 8515 w 10000"/>
                  <a:gd name="connsiteY1133" fmla="*/ 4028 h 10000"/>
                  <a:gd name="connsiteX1134" fmla="*/ 8543 w 10000"/>
                  <a:gd name="connsiteY1134" fmla="*/ 4009 h 10000"/>
                  <a:gd name="connsiteX1135" fmla="*/ 8551 w 10000"/>
                  <a:gd name="connsiteY1135" fmla="*/ 3990 h 10000"/>
                  <a:gd name="connsiteX1136" fmla="*/ 8582 w 10000"/>
                  <a:gd name="connsiteY1136" fmla="*/ 3977 h 10000"/>
                  <a:gd name="connsiteX1137" fmla="*/ 8596 w 10000"/>
                  <a:gd name="connsiteY1137" fmla="*/ 3977 h 10000"/>
                  <a:gd name="connsiteX1138" fmla="*/ 8607 w 10000"/>
                  <a:gd name="connsiteY1138" fmla="*/ 3980 h 10000"/>
                  <a:gd name="connsiteX1139" fmla="*/ 8645 w 10000"/>
                  <a:gd name="connsiteY1139" fmla="*/ 3970 h 10000"/>
                  <a:gd name="connsiteX1140" fmla="*/ 8654 w 10000"/>
                  <a:gd name="connsiteY1140" fmla="*/ 3951 h 10000"/>
                  <a:gd name="connsiteX1141" fmla="*/ 8670 w 10000"/>
                  <a:gd name="connsiteY1141" fmla="*/ 3935 h 10000"/>
                  <a:gd name="connsiteX1142" fmla="*/ 8695 w 10000"/>
                  <a:gd name="connsiteY1142" fmla="*/ 3935 h 10000"/>
                  <a:gd name="connsiteX1143" fmla="*/ 8704 w 10000"/>
                  <a:gd name="connsiteY1143" fmla="*/ 3951 h 10000"/>
                  <a:gd name="connsiteX1144" fmla="*/ 8717 w 10000"/>
                  <a:gd name="connsiteY1144" fmla="*/ 3964 h 10000"/>
                  <a:gd name="connsiteX1145" fmla="*/ 8751 w 10000"/>
                  <a:gd name="connsiteY1145" fmla="*/ 3951 h 10000"/>
                  <a:gd name="connsiteX1146" fmla="*/ 8776 w 10000"/>
                  <a:gd name="connsiteY1146" fmla="*/ 3935 h 10000"/>
                  <a:gd name="connsiteX1147" fmla="*/ 8798 w 10000"/>
                  <a:gd name="connsiteY1147" fmla="*/ 3925 h 10000"/>
                  <a:gd name="connsiteX1148" fmla="*/ 8806 w 10000"/>
                  <a:gd name="connsiteY1148" fmla="*/ 3892 h 10000"/>
                  <a:gd name="connsiteX1149" fmla="*/ 8814 w 10000"/>
                  <a:gd name="connsiteY1149" fmla="*/ 3876 h 10000"/>
                  <a:gd name="connsiteX1150" fmla="*/ 8839 w 10000"/>
                  <a:gd name="connsiteY1150" fmla="*/ 3873 h 10000"/>
                  <a:gd name="connsiteX1151" fmla="*/ 8842 w 10000"/>
                  <a:gd name="connsiteY1151" fmla="*/ 3876 h 10000"/>
                  <a:gd name="connsiteX1152" fmla="*/ 8856 w 10000"/>
                  <a:gd name="connsiteY1152" fmla="*/ 3863 h 10000"/>
                  <a:gd name="connsiteX1153" fmla="*/ 8856 w 10000"/>
                  <a:gd name="connsiteY1153" fmla="*/ 3841 h 10000"/>
                  <a:gd name="connsiteX1154" fmla="*/ 8870 w 10000"/>
                  <a:gd name="connsiteY1154" fmla="*/ 3821 h 10000"/>
                  <a:gd name="connsiteX1155" fmla="*/ 8903 w 10000"/>
                  <a:gd name="connsiteY1155" fmla="*/ 3802 h 10000"/>
                  <a:gd name="connsiteX1156" fmla="*/ 8914 w 10000"/>
                  <a:gd name="connsiteY1156" fmla="*/ 3782 h 10000"/>
                  <a:gd name="connsiteX1157" fmla="*/ 8939 w 10000"/>
                  <a:gd name="connsiteY1157" fmla="*/ 3782 h 10000"/>
                  <a:gd name="connsiteX1158" fmla="*/ 8961 w 10000"/>
                  <a:gd name="connsiteY1158" fmla="*/ 3779 h 10000"/>
                  <a:gd name="connsiteX1159" fmla="*/ 8983 w 10000"/>
                  <a:gd name="connsiteY1159" fmla="*/ 3760 h 10000"/>
                  <a:gd name="connsiteX1160" fmla="*/ 9003 w 10000"/>
                  <a:gd name="connsiteY1160" fmla="*/ 3763 h 10000"/>
                  <a:gd name="connsiteX1161" fmla="*/ 9019 w 10000"/>
                  <a:gd name="connsiteY1161" fmla="*/ 3779 h 10000"/>
                  <a:gd name="connsiteX1162" fmla="*/ 9050 w 10000"/>
                  <a:gd name="connsiteY1162" fmla="*/ 3812 h 10000"/>
                  <a:gd name="connsiteX1163" fmla="*/ 9080 w 10000"/>
                  <a:gd name="connsiteY1163" fmla="*/ 3831 h 10000"/>
                  <a:gd name="connsiteX1164" fmla="*/ 9097 w 10000"/>
                  <a:gd name="connsiteY1164" fmla="*/ 3867 h 10000"/>
                  <a:gd name="connsiteX1165" fmla="*/ 9114 w 10000"/>
                  <a:gd name="connsiteY1165" fmla="*/ 3902 h 10000"/>
                  <a:gd name="connsiteX1166" fmla="*/ 9122 w 10000"/>
                  <a:gd name="connsiteY1166" fmla="*/ 3935 h 10000"/>
                  <a:gd name="connsiteX1167" fmla="*/ 9125 w 10000"/>
                  <a:gd name="connsiteY1167" fmla="*/ 3964 h 10000"/>
                  <a:gd name="connsiteX1168" fmla="*/ 9130 w 10000"/>
                  <a:gd name="connsiteY1168" fmla="*/ 3999 h 10000"/>
                  <a:gd name="connsiteX1169" fmla="*/ 9130 w 10000"/>
                  <a:gd name="connsiteY1169" fmla="*/ 4054 h 10000"/>
                  <a:gd name="connsiteX1170" fmla="*/ 9155 w 10000"/>
                  <a:gd name="connsiteY1170" fmla="*/ 4093 h 10000"/>
                  <a:gd name="connsiteX1171" fmla="*/ 9169 w 10000"/>
                  <a:gd name="connsiteY1171" fmla="*/ 4090 h 10000"/>
                  <a:gd name="connsiteX1172" fmla="*/ 9211 w 10000"/>
                  <a:gd name="connsiteY1172" fmla="*/ 4077 h 10000"/>
                  <a:gd name="connsiteX1173" fmla="*/ 9244 w 10000"/>
                  <a:gd name="connsiteY1173" fmla="*/ 4077 h 10000"/>
                  <a:gd name="connsiteX1174" fmla="*/ 9252 w 10000"/>
                  <a:gd name="connsiteY1174" fmla="*/ 4103 h 10000"/>
                  <a:gd name="connsiteX1175" fmla="*/ 9258 w 10000"/>
                  <a:gd name="connsiteY1175" fmla="*/ 4148 h 10000"/>
                  <a:gd name="connsiteX1176" fmla="*/ 9269 w 10000"/>
                  <a:gd name="connsiteY1176" fmla="*/ 4158 h 10000"/>
                  <a:gd name="connsiteX1177" fmla="*/ 9294 w 10000"/>
                  <a:gd name="connsiteY1177" fmla="*/ 4158 h 10000"/>
                  <a:gd name="connsiteX1178" fmla="*/ 9319 w 10000"/>
                  <a:gd name="connsiteY1178" fmla="*/ 4168 h 10000"/>
                  <a:gd name="connsiteX1179" fmla="*/ 9346 w 10000"/>
                  <a:gd name="connsiteY1179" fmla="*/ 4190 h 10000"/>
                  <a:gd name="connsiteX1180" fmla="*/ 9357 w 10000"/>
                  <a:gd name="connsiteY1180" fmla="*/ 4168 h 10000"/>
                  <a:gd name="connsiteX1181" fmla="*/ 9371 w 10000"/>
                  <a:gd name="connsiteY1181" fmla="*/ 4132 h 10000"/>
                  <a:gd name="connsiteX1182" fmla="*/ 9391 w 10000"/>
                  <a:gd name="connsiteY1182" fmla="*/ 4113 h 10000"/>
                  <a:gd name="connsiteX1183" fmla="*/ 9407 w 10000"/>
                  <a:gd name="connsiteY1183" fmla="*/ 4103 h 10000"/>
                  <a:gd name="connsiteX1184" fmla="*/ 9435 w 10000"/>
                  <a:gd name="connsiteY1184" fmla="*/ 4100 h 10000"/>
                  <a:gd name="connsiteX1185" fmla="*/ 9460 w 10000"/>
                  <a:gd name="connsiteY1185" fmla="*/ 4084 h 10000"/>
                  <a:gd name="connsiteX1186" fmla="*/ 9485 w 10000"/>
                  <a:gd name="connsiteY1186" fmla="*/ 4067 h 10000"/>
                  <a:gd name="connsiteX1187" fmla="*/ 9496 w 10000"/>
                  <a:gd name="connsiteY1187" fmla="*/ 4054 h 10000"/>
                  <a:gd name="connsiteX1188" fmla="*/ 9526 w 10000"/>
                  <a:gd name="connsiteY1188" fmla="*/ 4048 h 10000"/>
                  <a:gd name="connsiteX1189" fmla="*/ 9557 w 10000"/>
                  <a:gd name="connsiteY1189" fmla="*/ 4038 h 10000"/>
                  <a:gd name="connsiteX1190" fmla="*/ 9584 w 10000"/>
                  <a:gd name="connsiteY1190" fmla="*/ 4019 h 10000"/>
                  <a:gd name="connsiteX1191" fmla="*/ 9623 w 10000"/>
                  <a:gd name="connsiteY1191" fmla="*/ 4016 h 10000"/>
                  <a:gd name="connsiteX1192" fmla="*/ 9648 w 10000"/>
                  <a:gd name="connsiteY1192" fmla="*/ 4009 h 10000"/>
                  <a:gd name="connsiteX1193" fmla="*/ 9673 w 10000"/>
                  <a:gd name="connsiteY1193" fmla="*/ 4019 h 10000"/>
                  <a:gd name="connsiteX1194" fmla="*/ 9712 w 10000"/>
                  <a:gd name="connsiteY1194" fmla="*/ 4038 h 10000"/>
                  <a:gd name="connsiteX1195" fmla="*/ 9742 w 10000"/>
                  <a:gd name="connsiteY1195" fmla="*/ 4074 h 10000"/>
                  <a:gd name="connsiteX1196" fmla="*/ 9776 w 10000"/>
                  <a:gd name="connsiteY1196" fmla="*/ 4093 h 10000"/>
                  <a:gd name="connsiteX1197" fmla="*/ 9814 w 10000"/>
                  <a:gd name="connsiteY1197" fmla="*/ 4109 h 10000"/>
                  <a:gd name="connsiteX1198" fmla="*/ 9859 w 10000"/>
                  <a:gd name="connsiteY1198" fmla="*/ 4119 h 10000"/>
                  <a:gd name="connsiteX1199" fmla="*/ 9898 w 10000"/>
                  <a:gd name="connsiteY1199" fmla="*/ 4122 h 10000"/>
                  <a:gd name="connsiteX1200" fmla="*/ 9931 w 10000"/>
                  <a:gd name="connsiteY1200" fmla="*/ 4109 h 10000"/>
                  <a:gd name="connsiteX1201" fmla="*/ 9956 w 10000"/>
                  <a:gd name="connsiteY1201" fmla="*/ 4100 h 10000"/>
                  <a:gd name="connsiteX1202" fmla="*/ 9981 w 10000"/>
                  <a:gd name="connsiteY1202" fmla="*/ 4067 h 10000"/>
                  <a:gd name="connsiteX1203" fmla="*/ 9994 w 10000"/>
                  <a:gd name="connsiteY1203" fmla="*/ 4035 h 10000"/>
                  <a:gd name="connsiteX1204" fmla="*/ 10000 w 10000"/>
                  <a:gd name="connsiteY1204" fmla="*/ 3996 h 10000"/>
                  <a:gd name="connsiteX1205" fmla="*/ 9994 w 10000"/>
                  <a:gd name="connsiteY1205" fmla="*/ 3941 h 10000"/>
                  <a:gd name="connsiteX1206" fmla="*/ 9986 w 10000"/>
                  <a:gd name="connsiteY1206" fmla="*/ 3905 h 10000"/>
                  <a:gd name="connsiteX1207" fmla="*/ 9981 w 10000"/>
                  <a:gd name="connsiteY1207" fmla="*/ 3857 h 10000"/>
                  <a:gd name="connsiteX1208" fmla="*/ 9989 w 10000"/>
                  <a:gd name="connsiteY1208" fmla="*/ 3837 h 10000"/>
                  <a:gd name="connsiteX1209" fmla="*/ 9989 w 10000"/>
                  <a:gd name="connsiteY1209" fmla="*/ 3812 h 10000"/>
                  <a:gd name="connsiteX1210" fmla="*/ 9981 w 10000"/>
                  <a:gd name="connsiteY1210" fmla="*/ 3792 h 10000"/>
                  <a:gd name="connsiteX1211" fmla="*/ 9970 w 10000"/>
                  <a:gd name="connsiteY1211" fmla="*/ 3763 h 10000"/>
                  <a:gd name="connsiteX1212" fmla="*/ 9945 w 10000"/>
                  <a:gd name="connsiteY1212" fmla="*/ 3705 h 10000"/>
                  <a:gd name="connsiteX1213" fmla="*/ 9931 w 10000"/>
                  <a:gd name="connsiteY1213" fmla="*/ 3659 h 10000"/>
                  <a:gd name="connsiteX1214" fmla="*/ 9903 w 10000"/>
                  <a:gd name="connsiteY1214" fmla="*/ 3640 h 10000"/>
                  <a:gd name="connsiteX1215" fmla="*/ 9881 w 10000"/>
                  <a:gd name="connsiteY1215" fmla="*/ 3620 h 10000"/>
                  <a:gd name="connsiteX1216" fmla="*/ 9856 w 10000"/>
                  <a:gd name="connsiteY1216" fmla="*/ 3595 h 10000"/>
                  <a:gd name="connsiteX1217" fmla="*/ 9817 w 10000"/>
                  <a:gd name="connsiteY1217" fmla="*/ 3562 h 10000"/>
                  <a:gd name="connsiteX1218" fmla="*/ 9795 w 10000"/>
                  <a:gd name="connsiteY1218" fmla="*/ 3546 h 10000"/>
                  <a:gd name="connsiteX1219" fmla="*/ 9778 w 10000"/>
                  <a:gd name="connsiteY1219" fmla="*/ 3527 h 10000"/>
                  <a:gd name="connsiteX1220" fmla="*/ 9745 w 10000"/>
                  <a:gd name="connsiteY1220" fmla="*/ 3501 h 10000"/>
                  <a:gd name="connsiteX1221" fmla="*/ 9726 w 10000"/>
                  <a:gd name="connsiteY1221" fmla="*/ 3488 h 10000"/>
                  <a:gd name="connsiteX1222" fmla="*/ 9704 w 10000"/>
                  <a:gd name="connsiteY1222" fmla="*/ 3472 h 10000"/>
                  <a:gd name="connsiteX1223" fmla="*/ 9695 w 10000"/>
                  <a:gd name="connsiteY1223" fmla="*/ 3468 h 10000"/>
                  <a:gd name="connsiteX1224" fmla="*/ 9690 w 10000"/>
                  <a:gd name="connsiteY1224" fmla="*/ 3459 h 10000"/>
                  <a:gd name="connsiteX1225" fmla="*/ 9673 w 10000"/>
                  <a:gd name="connsiteY1225" fmla="*/ 3449 h 10000"/>
                  <a:gd name="connsiteX1226" fmla="*/ 9665 w 10000"/>
                  <a:gd name="connsiteY1226" fmla="*/ 3442 h 10000"/>
                  <a:gd name="connsiteX1227" fmla="*/ 9654 w 10000"/>
                  <a:gd name="connsiteY1227" fmla="*/ 3449 h 10000"/>
                  <a:gd name="connsiteX1228" fmla="*/ 9521 w 10000"/>
                  <a:gd name="connsiteY1228" fmla="*/ 3394 h 10000"/>
                  <a:gd name="connsiteX1229" fmla="*/ 9510 w 10000"/>
                  <a:gd name="connsiteY1229" fmla="*/ 3368 h 10000"/>
                  <a:gd name="connsiteX1230" fmla="*/ 9496 w 10000"/>
                  <a:gd name="connsiteY1230" fmla="*/ 3287 h 10000"/>
                  <a:gd name="connsiteX1231" fmla="*/ 9488 w 10000"/>
                  <a:gd name="connsiteY1231" fmla="*/ 3216 h 10000"/>
                  <a:gd name="connsiteX1232" fmla="*/ 9493 w 10000"/>
                  <a:gd name="connsiteY1232" fmla="*/ 3174 h 10000"/>
                  <a:gd name="connsiteX1233" fmla="*/ 9501 w 10000"/>
                  <a:gd name="connsiteY1233" fmla="*/ 3128 h 10000"/>
                  <a:gd name="connsiteX1234" fmla="*/ 9488 w 10000"/>
                  <a:gd name="connsiteY1234" fmla="*/ 3025 h 10000"/>
                  <a:gd name="connsiteX1235" fmla="*/ 9446 w 10000"/>
                  <a:gd name="connsiteY1235" fmla="*/ 2931 h 10000"/>
                  <a:gd name="connsiteX1236" fmla="*/ 9382 w 10000"/>
                  <a:gd name="connsiteY1236" fmla="*/ 2837 h 10000"/>
                  <a:gd name="connsiteX1237" fmla="*/ 9316 w 10000"/>
                  <a:gd name="connsiteY1237" fmla="*/ 2753 h 10000"/>
                  <a:gd name="connsiteX1238" fmla="*/ 9294 w 10000"/>
                  <a:gd name="connsiteY1238" fmla="*/ 2655 h 10000"/>
                  <a:gd name="connsiteX1239" fmla="*/ 9213 w 10000"/>
                  <a:gd name="connsiteY1239" fmla="*/ 2328 h 10000"/>
                  <a:gd name="connsiteX1240" fmla="*/ 9172 w 10000"/>
                  <a:gd name="connsiteY1240" fmla="*/ 2286 h 10000"/>
                  <a:gd name="connsiteX1241" fmla="*/ 9019 w 10000"/>
                  <a:gd name="connsiteY1241" fmla="*/ 2082 h 10000"/>
                  <a:gd name="connsiteX1242" fmla="*/ 8906 w 10000"/>
                  <a:gd name="connsiteY1242" fmla="*/ 1946 h 10000"/>
                  <a:gd name="connsiteX1243" fmla="*/ 8801 w 10000"/>
                  <a:gd name="connsiteY1243" fmla="*/ 1778 h 10000"/>
                  <a:gd name="connsiteX1244" fmla="*/ 8806 w 10000"/>
                  <a:gd name="connsiteY1244" fmla="*/ 1713 h 10000"/>
                  <a:gd name="connsiteX1245" fmla="*/ 8809 w 10000"/>
                  <a:gd name="connsiteY1245" fmla="*/ 1703 h 10000"/>
                  <a:gd name="connsiteX1246" fmla="*/ 8817 w 10000"/>
                  <a:gd name="connsiteY1246" fmla="*/ 1713 h 10000"/>
                  <a:gd name="connsiteX1247" fmla="*/ 8834 w 10000"/>
                  <a:gd name="connsiteY1247" fmla="*/ 1729 h 10000"/>
                  <a:gd name="connsiteX1248" fmla="*/ 8839 w 10000"/>
                  <a:gd name="connsiteY1248" fmla="*/ 1729 h 10000"/>
                  <a:gd name="connsiteX1249" fmla="*/ 8848 w 10000"/>
                  <a:gd name="connsiteY1249" fmla="*/ 1723 h 10000"/>
                  <a:gd name="connsiteX1250" fmla="*/ 8850 w 10000"/>
                  <a:gd name="connsiteY1250" fmla="*/ 1703 h 10000"/>
                  <a:gd name="connsiteX1251" fmla="*/ 8850 w 10000"/>
                  <a:gd name="connsiteY1251" fmla="*/ 1684 h 10000"/>
                  <a:gd name="connsiteX1252" fmla="*/ 8850 w 10000"/>
                  <a:gd name="connsiteY1252" fmla="*/ 1648 h 10000"/>
                  <a:gd name="connsiteX1253" fmla="*/ 8881 w 10000"/>
                  <a:gd name="connsiteY1253" fmla="*/ 1571 h 10000"/>
                  <a:gd name="connsiteX1254" fmla="*/ 8895 w 10000"/>
                  <a:gd name="connsiteY1254" fmla="*/ 1541 h 10000"/>
                  <a:gd name="connsiteX1255" fmla="*/ 8895 w 10000"/>
                  <a:gd name="connsiteY1255" fmla="*/ 1525 h 10000"/>
                  <a:gd name="connsiteX1256" fmla="*/ 8881 w 10000"/>
                  <a:gd name="connsiteY1256" fmla="*/ 1516 h 10000"/>
                  <a:gd name="connsiteX1257" fmla="*/ 8864 w 10000"/>
                  <a:gd name="connsiteY1257" fmla="*/ 1522 h 10000"/>
                  <a:gd name="connsiteX1258" fmla="*/ 8850 w 10000"/>
                  <a:gd name="connsiteY1258" fmla="*/ 1535 h 10000"/>
                  <a:gd name="connsiteX1259" fmla="*/ 8834 w 10000"/>
                  <a:gd name="connsiteY1259" fmla="*/ 1571 h 10000"/>
                  <a:gd name="connsiteX1260" fmla="*/ 8825 w 10000"/>
                  <a:gd name="connsiteY1260" fmla="*/ 1587 h 10000"/>
                  <a:gd name="connsiteX1261" fmla="*/ 8776 w 10000"/>
                  <a:gd name="connsiteY1261" fmla="*/ 1571 h 10000"/>
                  <a:gd name="connsiteX1262" fmla="*/ 8745 w 10000"/>
                  <a:gd name="connsiteY1262" fmla="*/ 1580 h 10000"/>
                  <a:gd name="connsiteX1263" fmla="*/ 8720 w 10000"/>
                  <a:gd name="connsiteY1263" fmla="*/ 1587 h 10000"/>
                  <a:gd name="connsiteX1264" fmla="*/ 8709 w 10000"/>
                  <a:gd name="connsiteY1264" fmla="*/ 1609 h 10000"/>
                  <a:gd name="connsiteX1265" fmla="*/ 8693 w 10000"/>
                  <a:gd name="connsiteY1265" fmla="*/ 1616 h 10000"/>
                  <a:gd name="connsiteX1266" fmla="*/ 8684 w 10000"/>
                  <a:gd name="connsiteY1266" fmla="*/ 1639 h 10000"/>
                  <a:gd name="connsiteX1267" fmla="*/ 8684 w 10000"/>
                  <a:gd name="connsiteY1267" fmla="*/ 1658 h 10000"/>
                  <a:gd name="connsiteX1268" fmla="*/ 8665 w 10000"/>
                  <a:gd name="connsiteY1268" fmla="*/ 1655 h 10000"/>
                  <a:gd name="connsiteX1269" fmla="*/ 8665 w 10000"/>
                  <a:gd name="connsiteY1269" fmla="*/ 1645 h 10000"/>
                  <a:gd name="connsiteX1270" fmla="*/ 8665 w 10000"/>
                  <a:gd name="connsiteY1270" fmla="*/ 1626 h 10000"/>
                  <a:gd name="connsiteX1271" fmla="*/ 8676 w 10000"/>
                  <a:gd name="connsiteY1271" fmla="*/ 1609 h 10000"/>
                  <a:gd name="connsiteX1272" fmla="*/ 8679 w 10000"/>
                  <a:gd name="connsiteY1272" fmla="*/ 1597 h 10000"/>
                  <a:gd name="connsiteX1273" fmla="*/ 8687 w 10000"/>
                  <a:gd name="connsiteY1273" fmla="*/ 1577 h 10000"/>
                  <a:gd name="connsiteX1274" fmla="*/ 8695 w 10000"/>
                  <a:gd name="connsiteY1274" fmla="*/ 1554 h 10000"/>
                  <a:gd name="connsiteX1275" fmla="*/ 8709 w 10000"/>
                  <a:gd name="connsiteY1275" fmla="*/ 1532 h 10000"/>
                  <a:gd name="connsiteX1276" fmla="*/ 8704 w 10000"/>
                  <a:gd name="connsiteY1276" fmla="*/ 1512 h 10000"/>
                  <a:gd name="connsiteX1277" fmla="*/ 8695 w 10000"/>
                  <a:gd name="connsiteY1277" fmla="*/ 1503 h 10000"/>
                  <a:gd name="connsiteX1278" fmla="*/ 8684 w 10000"/>
                  <a:gd name="connsiteY1278" fmla="*/ 1503 h 10000"/>
                  <a:gd name="connsiteX1279" fmla="*/ 8670 w 10000"/>
                  <a:gd name="connsiteY1279" fmla="*/ 1525 h 10000"/>
                  <a:gd name="connsiteX1280" fmla="*/ 8665 w 10000"/>
                  <a:gd name="connsiteY1280" fmla="*/ 1545 h 10000"/>
                  <a:gd name="connsiteX1281" fmla="*/ 8654 w 10000"/>
                  <a:gd name="connsiteY1281" fmla="*/ 1567 h 10000"/>
                  <a:gd name="connsiteX1282" fmla="*/ 8648 w 10000"/>
                  <a:gd name="connsiteY1282" fmla="*/ 1587 h 10000"/>
                  <a:gd name="connsiteX1283" fmla="*/ 8640 w 10000"/>
                  <a:gd name="connsiteY1283" fmla="*/ 1629 h 10000"/>
                  <a:gd name="connsiteX1284" fmla="*/ 8620 w 10000"/>
                  <a:gd name="connsiteY1284" fmla="*/ 1635 h 10000"/>
                  <a:gd name="connsiteX1285" fmla="*/ 8612 w 10000"/>
                  <a:gd name="connsiteY1285" fmla="*/ 1635 h 10000"/>
                  <a:gd name="connsiteX1286" fmla="*/ 8604 w 10000"/>
                  <a:gd name="connsiteY1286" fmla="*/ 1626 h 10000"/>
                  <a:gd name="connsiteX1287" fmla="*/ 8596 w 10000"/>
                  <a:gd name="connsiteY1287" fmla="*/ 1616 h 10000"/>
                  <a:gd name="connsiteX1288" fmla="*/ 8596 w 10000"/>
                  <a:gd name="connsiteY1288" fmla="*/ 1580 h 10000"/>
                  <a:gd name="connsiteX1289" fmla="*/ 8587 w 10000"/>
                  <a:gd name="connsiteY1289" fmla="*/ 1545 h 10000"/>
                  <a:gd name="connsiteX1290" fmla="*/ 8565 w 10000"/>
                  <a:gd name="connsiteY1290" fmla="*/ 1516 h 10000"/>
                  <a:gd name="connsiteX1291" fmla="*/ 8543 w 10000"/>
                  <a:gd name="connsiteY1291" fmla="*/ 1512 h 10000"/>
                  <a:gd name="connsiteX1292" fmla="*/ 8518 w 10000"/>
                  <a:gd name="connsiteY1292" fmla="*/ 1532 h 10000"/>
                  <a:gd name="connsiteX1293" fmla="*/ 8476 w 10000"/>
                  <a:gd name="connsiteY1293" fmla="*/ 1567 h 10000"/>
                  <a:gd name="connsiteX1294" fmla="*/ 8454 w 10000"/>
                  <a:gd name="connsiteY1294" fmla="*/ 1551 h 10000"/>
                  <a:gd name="connsiteX1295" fmla="*/ 8402 w 10000"/>
                  <a:gd name="connsiteY1295" fmla="*/ 1493 h 10000"/>
                  <a:gd name="connsiteX1296" fmla="*/ 8371 w 10000"/>
                  <a:gd name="connsiteY1296" fmla="*/ 1428 h 10000"/>
                  <a:gd name="connsiteX1297" fmla="*/ 8072 w 10000"/>
                  <a:gd name="connsiteY1297" fmla="*/ 1422 h 10000"/>
                  <a:gd name="connsiteX1298" fmla="*/ 7823 w 10000"/>
                  <a:gd name="connsiteY1298" fmla="*/ 1279 h 10000"/>
                  <a:gd name="connsiteX1299" fmla="*/ 7587 w 10000"/>
                  <a:gd name="connsiteY1299" fmla="*/ 1133 h 10000"/>
                  <a:gd name="connsiteX1300" fmla="*/ 7526 w 10000"/>
                  <a:gd name="connsiteY1300" fmla="*/ 1098 h 10000"/>
                  <a:gd name="connsiteX1301" fmla="*/ 7346 w 10000"/>
                  <a:gd name="connsiteY1301" fmla="*/ 991 h 10000"/>
                  <a:gd name="connsiteX1302" fmla="*/ 7321 w 10000"/>
                  <a:gd name="connsiteY1302" fmla="*/ 959 h 10000"/>
                  <a:gd name="connsiteX1303" fmla="*/ 7307 w 10000"/>
                  <a:gd name="connsiteY1303" fmla="*/ 871 h 10000"/>
                  <a:gd name="connsiteX1304" fmla="*/ 7224 w 10000"/>
                  <a:gd name="connsiteY1304" fmla="*/ 816 h 10000"/>
                  <a:gd name="connsiteX1305" fmla="*/ 7147 w 10000"/>
                  <a:gd name="connsiteY1305" fmla="*/ 787 h 10000"/>
                  <a:gd name="connsiteX1306" fmla="*/ 7080 w 10000"/>
                  <a:gd name="connsiteY1306" fmla="*/ 742 h 10000"/>
                  <a:gd name="connsiteX1307" fmla="*/ 7069 w 10000"/>
                  <a:gd name="connsiteY1307" fmla="*/ 767 h 10000"/>
                  <a:gd name="connsiteX1308" fmla="*/ 7033 w 10000"/>
                  <a:gd name="connsiteY1308" fmla="*/ 787 h 10000"/>
                  <a:gd name="connsiteX1309" fmla="*/ 6820 w 10000"/>
                  <a:gd name="connsiteY1309" fmla="*/ 878 h 10000"/>
                  <a:gd name="connsiteX1310" fmla="*/ 6726 w 10000"/>
                  <a:gd name="connsiteY1310" fmla="*/ 897 h 10000"/>
                  <a:gd name="connsiteX1311" fmla="*/ 6626 w 10000"/>
                  <a:gd name="connsiteY1311" fmla="*/ 955 h 10000"/>
                  <a:gd name="connsiteX1312" fmla="*/ 6582 w 10000"/>
                  <a:gd name="connsiteY1312" fmla="*/ 946 h 10000"/>
                  <a:gd name="connsiteX1313" fmla="*/ 6571 w 10000"/>
                  <a:gd name="connsiteY1313" fmla="*/ 955 h 10000"/>
                  <a:gd name="connsiteX1314" fmla="*/ 6507 w 10000"/>
                  <a:gd name="connsiteY1314" fmla="*/ 975 h 10000"/>
                  <a:gd name="connsiteX1315" fmla="*/ 6485 w 10000"/>
                  <a:gd name="connsiteY1315" fmla="*/ 975 h 10000"/>
                  <a:gd name="connsiteX1316" fmla="*/ 6476 w 10000"/>
                  <a:gd name="connsiteY1316" fmla="*/ 965 h 10000"/>
                  <a:gd name="connsiteX1317" fmla="*/ 6474 w 10000"/>
                  <a:gd name="connsiteY1317" fmla="*/ 936 h 10000"/>
                  <a:gd name="connsiteX1318" fmla="*/ 6452 w 10000"/>
                  <a:gd name="connsiteY1318" fmla="*/ 887 h 10000"/>
                  <a:gd name="connsiteX1319" fmla="*/ 6352 w 10000"/>
                  <a:gd name="connsiteY1319" fmla="*/ 767 h 10000"/>
                  <a:gd name="connsiteX1320" fmla="*/ 6313 w 10000"/>
                  <a:gd name="connsiteY1320" fmla="*/ 732 h 10000"/>
                  <a:gd name="connsiteX1321" fmla="*/ 6296 w 10000"/>
                  <a:gd name="connsiteY1321" fmla="*/ 690 h 10000"/>
                  <a:gd name="connsiteX1322" fmla="*/ 6271 w 10000"/>
                  <a:gd name="connsiteY1322" fmla="*/ 664 h 10000"/>
                  <a:gd name="connsiteX1323" fmla="*/ 6266 w 10000"/>
                  <a:gd name="connsiteY1323" fmla="*/ 654 h 10000"/>
                  <a:gd name="connsiteX1324" fmla="*/ 6111 w 10000"/>
                  <a:gd name="connsiteY1324" fmla="*/ 398 h 10000"/>
                  <a:gd name="connsiteX1325" fmla="*/ 5903 w 10000"/>
                  <a:gd name="connsiteY1325" fmla="*/ 408 h 10000"/>
                  <a:gd name="connsiteX1326" fmla="*/ 5837 w 10000"/>
                  <a:gd name="connsiteY1326" fmla="*/ 427 h 10000"/>
                  <a:gd name="connsiteX1327" fmla="*/ 5756 w 10000"/>
                  <a:gd name="connsiteY1327" fmla="*/ 453 h 10000"/>
                  <a:gd name="connsiteX1328" fmla="*/ 5681 w 10000"/>
                  <a:gd name="connsiteY1328" fmla="*/ 453 h 10000"/>
                  <a:gd name="connsiteX1329" fmla="*/ 5609 w 10000"/>
                  <a:gd name="connsiteY1329" fmla="*/ 447 h 10000"/>
                  <a:gd name="connsiteX1330" fmla="*/ 5554 w 10000"/>
                  <a:gd name="connsiteY1330" fmla="*/ 304 h 10000"/>
                  <a:gd name="connsiteX1331" fmla="*/ 5529 w 10000"/>
                  <a:gd name="connsiteY1331" fmla="*/ 301 h 10000"/>
                  <a:gd name="connsiteX1332" fmla="*/ 5393 w 10000"/>
                  <a:gd name="connsiteY1332" fmla="*/ 256 h 10000"/>
                  <a:gd name="connsiteX1333" fmla="*/ 5366 w 10000"/>
                  <a:gd name="connsiteY1333" fmla="*/ 220 h 10000"/>
                  <a:gd name="connsiteX1334" fmla="*/ 5249 w 10000"/>
                  <a:gd name="connsiteY1334" fmla="*/ 155 h 10000"/>
                  <a:gd name="connsiteX1335" fmla="*/ 5141 w 10000"/>
                  <a:gd name="connsiteY1335" fmla="*/ 52 h 10000"/>
                  <a:gd name="connsiteX1336" fmla="*/ 5116 w 10000"/>
                  <a:gd name="connsiteY1336" fmla="*/ 3 h 10000"/>
                  <a:gd name="connsiteX1337" fmla="*/ 5061 w 10000"/>
                  <a:gd name="connsiteY1337" fmla="*/ 0 h 10000"/>
                  <a:gd name="connsiteX1338" fmla="*/ 5036 w 10000"/>
                  <a:gd name="connsiteY1338" fmla="*/ 32 h 10000"/>
                  <a:gd name="connsiteX1339" fmla="*/ 4942 w 10000"/>
                  <a:gd name="connsiteY1339" fmla="*/ 133 h 10000"/>
                  <a:gd name="connsiteX1340" fmla="*/ 4900 w 10000"/>
                  <a:gd name="connsiteY1340" fmla="*/ 217 h 10000"/>
                  <a:gd name="connsiteX1341" fmla="*/ 4861 w 10000"/>
                  <a:gd name="connsiteY1341" fmla="*/ 198 h 10000"/>
                  <a:gd name="connsiteX1342" fmla="*/ 4795 w 10000"/>
                  <a:gd name="connsiteY1342" fmla="*/ 68 h 10000"/>
                  <a:gd name="connsiteX1343" fmla="*/ 4778 w 10000"/>
                  <a:gd name="connsiteY1343" fmla="*/ 62 h 10000"/>
                  <a:gd name="connsiteX1344" fmla="*/ 4765 w 10000"/>
                  <a:gd name="connsiteY1344" fmla="*/ 62 h 10000"/>
                  <a:gd name="connsiteX1345" fmla="*/ 4748 w 10000"/>
                  <a:gd name="connsiteY1345" fmla="*/ 68 h 10000"/>
                  <a:gd name="connsiteX1346" fmla="*/ 4673 w 10000"/>
                  <a:gd name="connsiteY1346" fmla="*/ 136 h 10000"/>
                  <a:gd name="connsiteX1347" fmla="*/ 4632 w 10000"/>
                  <a:gd name="connsiteY1347" fmla="*/ 201 h 10000"/>
                  <a:gd name="connsiteX1348" fmla="*/ 4623 w 10000"/>
                  <a:gd name="connsiteY1348" fmla="*/ 210 h 10000"/>
                  <a:gd name="connsiteX1349" fmla="*/ 4579 w 10000"/>
                  <a:gd name="connsiteY1349" fmla="*/ 220 h 10000"/>
                  <a:gd name="connsiteX1350" fmla="*/ 4479 w 10000"/>
                  <a:gd name="connsiteY1350" fmla="*/ 198 h 10000"/>
                  <a:gd name="connsiteX1351" fmla="*/ 4402 w 10000"/>
                  <a:gd name="connsiteY1351" fmla="*/ 165 h 10000"/>
                  <a:gd name="connsiteX1352" fmla="*/ 4374 w 10000"/>
                  <a:gd name="connsiteY1352" fmla="*/ 165 h 10000"/>
                  <a:gd name="connsiteX1353" fmla="*/ 4335 w 10000"/>
                  <a:gd name="connsiteY1353" fmla="*/ 172 h 10000"/>
                  <a:gd name="connsiteX1354" fmla="*/ 4302 w 10000"/>
                  <a:gd name="connsiteY1354" fmla="*/ 188 h 10000"/>
                  <a:gd name="connsiteX1355" fmla="*/ 4271 w 10000"/>
                  <a:gd name="connsiteY1355" fmla="*/ 220 h 10000"/>
                  <a:gd name="connsiteX1356" fmla="*/ 4238 w 10000"/>
                  <a:gd name="connsiteY1356" fmla="*/ 240 h 10000"/>
                  <a:gd name="connsiteX1357" fmla="*/ 4324 w 10000"/>
                  <a:gd name="connsiteY1357" fmla="*/ 1289 h 10000"/>
                  <a:gd name="connsiteX1358" fmla="*/ 3521 w 10000"/>
                  <a:gd name="connsiteY1358" fmla="*/ 7730 h 10000"/>
                  <a:gd name="connsiteX1359" fmla="*/ 3554 w 10000"/>
                  <a:gd name="connsiteY1359" fmla="*/ 7740 h 10000"/>
                  <a:gd name="connsiteX1360" fmla="*/ 3560 w 10000"/>
                  <a:gd name="connsiteY1360" fmla="*/ 7749 h 10000"/>
                  <a:gd name="connsiteX1361" fmla="*/ 3562 w 10000"/>
                  <a:gd name="connsiteY1361" fmla="*/ 7759 h 10000"/>
                  <a:gd name="connsiteX1362" fmla="*/ 3573 w 10000"/>
                  <a:gd name="connsiteY1362" fmla="*/ 7766 h 10000"/>
                  <a:gd name="connsiteX1363" fmla="*/ 3584 w 10000"/>
                  <a:gd name="connsiteY1363" fmla="*/ 7759 h 10000"/>
                  <a:gd name="connsiteX1364" fmla="*/ 3598 w 10000"/>
                  <a:gd name="connsiteY1364" fmla="*/ 7743 h 10000"/>
                  <a:gd name="connsiteX1365" fmla="*/ 3609 w 10000"/>
                  <a:gd name="connsiteY1365" fmla="*/ 7756 h 10000"/>
                  <a:gd name="connsiteX1366" fmla="*/ 3623 w 10000"/>
                  <a:gd name="connsiteY1366" fmla="*/ 7733 h 10000"/>
                  <a:gd name="connsiteX1367" fmla="*/ 3632 w 10000"/>
                  <a:gd name="connsiteY1367" fmla="*/ 7730 h 10000"/>
                  <a:gd name="connsiteX1368" fmla="*/ 3634 w 10000"/>
                  <a:gd name="connsiteY1368" fmla="*/ 7730 h 10000"/>
                  <a:gd name="connsiteX1369" fmla="*/ 3643 w 10000"/>
                  <a:gd name="connsiteY1369" fmla="*/ 7730 h 10000"/>
                  <a:gd name="connsiteX1370" fmla="*/ 3657 w 10000"/>
                  <a:gd name="connsiteY1370" fmla="*/ 7733 h 10000"/>
                  <a:gd name="connsiteX1371" fmla="*/ 3670 w 10000"/>
                  <a:gd name="connsiteY1371" fmla="*/ 7730 h 10000"/>
                  <a:gd name="connsiteX1372" fmla="*/ 3687 w 10000"/>
                  <a:gd name="connsiteY1372" fmla="*/ 7730 h 10000"/>
                  <a:gd name="connsiteX1373" fmla="*/ 3690 w 10000"/>
                  <a:gd name="connsiteY1373" fmla="*/ 7730 h 10000"/>
                  <a:gd name="connsiteX1374" fmla="*/ 3704 w 10000"/>
                  <a:gd name="connsiteY1374" fmla="*/ 7740 h 10000"/>
                  <a:gd name="connsiteX1375" fmla="*/ 3712 w 10000"/>
                  <a:gd name="connsiteY1375" fmla="*/ 7743 h 10000"/>
                  <a:gd name="connsiteX1376" fmla="*/ 3723 w 10000"/>
                  <a:gd name="connsiteY1376" fmla="*/ 7749 h 10000"/>
                  <a:gd name="connsiteX1377" fmla="*/ 3729 w 10000"/>
                  <a:gd name="connsiteY1377" fmla="*/ 7749 h 10000"/>
                  <a:gd name="connsiteX1378" fmla="*/ 3729 w 10000"/>
                  <a:gd name="connsiteY1378" fmla="*/ 7743 h 10000"/>
                  <a:gd name="connsiteX1379" fmla="*/ 3745 w 10000"/>
                  <a:gd name="connsiteY1379" fmla="*/ 7740 h 10000"/>
                  <a:gd name="connsiteX1380" fmla="*/ 3753 w 10000"/>
                  <a:gd name="connsiteY1380" fmla="*/ 7730 h 10000"/>
                  <a:gd name="connsiteX1381" fmla="*/ 3762 w 10000"/>
                  <a:gd name="connsiteY1381" fmla="*/ 7720 h 10000"/>
                  <a:gd name="connsiteX1382" fmla="*/ 3776 w 10000"/>
                  <a:gd name="connsiteY1382" fmla="*/ 7710 h 10000"/>
                  <a:gd name="connsiteX1383" fmla="*/ 3784 w 10000"/>
                  <a:gd name="connsiteY1383" fmla="*/ 7701 h 10000"/>
                  <a:gd name="connsiteX1384" fmla="*/ 3792 w 10000"/>
                  <a:gd name="connsiteY1384" fmla="*/ 7694 h 10000"/>
                  <a:gd name="connsiteX1385" fmla="*/ 3801 w 10000"/>
                  <a:gd name="connsiteY1385" fmla="*/ 7685 h 10000"/>
                  <a:gd name="connsiteX1386" fmla="*/ 3803 w 10000"/>
                  <a:gd name="connsiteY1386" fmla="*/ 7685 h 10000"/>
                  <a:gd name="connsiteX1387" fmla="*/ 3809 w 10000"/>
                  <a:gd name="connsiteY1387" fmla="*/ 7685 h 10000"/>
                  <a:gd name="connsiteX1388" fmla="*/ 3817 w 10000"/>
                  <a:gd name="connsiteY1388" fmla="*/ 7691 h 10000"/>
                  <a:gd name="connsiteX1389" fmla="*/ 3817 w 10000"/>
                  <a:gd name="connsiteY1389" fmla="*/ 7694 h 10000"/>
                  <a:gd name="connsiteX1390" fmla="*/ 3812 w 10000"/>
                  <a:gd name="connsiteY1390" fmla="*/ 7714 h 10000"/>
                  <a:gd name="connsiteX1391" fmla="*/ 3795 w 10000"/>
                  <a:gd name="connsiteY1391" fmla="*/ 7733 h 10000"/>
                  <a:gd name="connsiteX1392" fmla="*/ 3778 w 10000"/>
                  <a:gd name="connsiteY1392" fmla="*/ 7756 h 10000"/>
                  <a:gd name="connsiteX1393" fmla="*/ 3762 w 10000"/>
                  <a:gd name="connsiteY1393" fmla="*/ 7775 h 10000"/>
                  <a:gd name="connsiteX1394" fmla="*/ 3748 w 10000"/>
                  <a:gd name="connsiteY1394" fmla="*/ 7775 h 10000"/>
                  <a:gd name="connsiteX1395" fmla="*/ 3737 w 10000"/>
                  <a:gd name="connsiteY1395" fmla="*/ 7778 h 10000"/>
                  <a:gd name="connsiteX1396" fmla="*/ 3723 w 10000"/>
                  <a:gd name="connsiteY1396" fmla="*/ 7778 h 10000"/>
                  <a:gd name="connsiteX1397" fmla="*/ 3720 w 10000"/>
                  <a:gd name="connsiteY1397" fmla="*/ 7785 h 10000"/>
                  <a:gd name="connsiteX1398" fmla="*/ 3715 w 10000"/>
                  <a:gd name="connsiteY1398" fmla="*/ 7788 h 10000"/>
                  <a:gd name="connsiteX1399" fmla="*/ 3704 w 10000"/>
                  <a:gd name="connsiteY1399" fmla="*/ 7804 h 10000"/>
                  <a:gd name="connsiteX1400" fmla="*/ 3690 w 10000"/>
                  <a:gd name="connsiteY1400" fmla="*/ 7804 h 10000"/>
                  <a:gd name="connsiteX1401" fmla="*/ 3681 w 10000"/>
                  <a:gd name="connsiteY1401" fmla="*/ 7804 h 10000"/>
                  <a:gd name="connsiteX1402" fmla="*/ 3673 w 10000"/>
                  <a:gd name="connsiteY1402" fmla="*/ 7824 h 10000"/>
                  <a:gd name="connsiteX1403" fmla="*/ 3670 w 10000"/>
                  <a:gd name="connsiteY1403" fmla="*/ 7847 h 10000"/>
                  <a:gd name="connsiteX1404" fmla="*/ 3673 w 10000"/>
                  <a:gd name="connsiteY1404" fmla="*/ 7866 h 10000"/>
                  <a:gd name="connsiteX1405" fmla="*/ 3679 w 10000"/>
                  <a:gd name="connsiteY1405" fmla="*/ 7872 h 10000"/>
                  <a:gd name="connsiteX1406" fmla="*/ 3687 w 10000"/>
                  <a:gd name="connsiteY1406" fmla="*/ 7879 h 10000"/>
                  <a:gd name="connsiteX1407" fmla="*/ 3695 w 10000"/>
                  <a:gd name="connsiteY1407" fmla="*/ 7882 h 10000"/>
                  <a:gd name="connsiteX1408" fmla="*/ 3704 w 10000"/>
                  <a:gd name="connsiteY1408" fmla="*/ 7898 h 10000"/>
                  <a:gd name="connsiteX1409" fmla="*/ 3712 w 10000"/>
                  <a:gd name="connsiteY1409" fmla="*/ 7918 h 10000"/>
                  <a:gd name="connsiteX1410" fmla="*/ 3715 w 10000"/>
                  <a:gd name="connsiteY1410" fmla="*/ 7931 h 10000"/>
                  <a:gd name="connsiteX1411" fmla="*/ 3723 w 10000"/>
                  <a:gd name="connsiteY1411" fmla="*/ 7960 h 10000"/>
                  <a:gd name="connsiteX1412" fmla="*/ 3720 w 10000"/>
                  <a:gd name="connsiteY1412" fmla="*/ 7970 h 10000"/>
                  <a:gd name="connsiteX1413" fmla="*/ 3712 w 10000"/>
                  <a:gd name="connsiteY1413" fmla="*/ 8005 h 10000"/>
                  <a:gd name="connsiteX1414" fmla="*/ 3706 w 10000"/>
                  <a:gd name="connsiteY1414" fmla="*/ 8021 h 10000"/>
                  <a:gd name="connsiteX1415" fmla="*/ 3712 w 10000"/>
                  <a:gd name="connsiteY1415" fmla="*/ 8044 h 10000"/>
                  <a:gd name="connsiteX1416" fmla="*/ 3712 w 10000"/>
                  <a:gd name="connsiteY1416" fmla="*/ 8051 h 10000"/>
                  <a:gd name="connsiteX1417" fmla="*/ 3729 w 10000"/>
                  <a:gd name="connsiteY1417" fmla="*/ 8060 h 10000"/>
                  <a:gd name="connsiteX1418" fmla="*/ 3737 w 10000"/>
                  <a:gd name="connsiteY1418" fmla="*/ 8063 h 10000"/>
                  <a:gd name="connsiteX1419" fmla="*/ 3748 w 10000"/>
                  <a:gd name="connsiteY1419" fmla="*/ 8070 h 10000"/>
                  <a:gd name="connsiteX1420" fmla="*/ 3767 w 10000"/>
                  <a:gd name="connsiteY1420" fmla="*/ 8106 h 10000"/>
                  <a:gd name="connsiteX1421" fmla="*/ 3770 w 10000"/>
                  <a:gd name="connsiteY1421" fmla="*/ 8119 h 10000"/>
                  <a:gd name="connsiteX1422" fmla="*/ 3787 w 10000"/>
                  <a:gd name="connsiteY1422" fmla="*/ 8157 h 10000"/>
                  <a:gd name="connsiteX1423" fmla="*/ 3787 w 10000"/>
                  <a:gd name="connsiteY1423" fmla="*/ 8174 h 10000"/>
                  <a:gd name="connsiteX1424" fmla="*/ 3776 w 10000"/>
                  <a:gd name="connsiteY1424" fmla="*/ 8203 h 10000"/>
                  <a:gd name="connsiteX1425" fmla="*/ 3767 w 10000"/>
                  <a:gd name="connsiteY1425" fmla="*/ 8193 h 10000"/>
                  <a:gd name="connsiteX1426" fmla="*/ 3767 w 10000"/>
                  <a:gd name="connsiteY1426" fmla="*/ 8174 h 10000"/>
                  <a:gd name="connsiteX1427" fmla="*/ 3762 w 10000"/>
                  <a:gd name="connsiteY1427" fmla="*/ 8157 h 10000"/>
                  <a:gd name="connsiteX1428" fmla="*/ 3753 w 10000"/>
                  <a:gd name="connsiteY1428" fmla="*/ 8148 h 10000"/>
                  <a:gd name="connsiteX1429" fmla="*/ 3740 w 10000"/>
                  <a:gd name="connsiteY1429" fmla="*/ 8154 h 10000"/>
                  <a:gd name="connsiteX1430" fmla="*/ 3731 w 10000"/>
                  <a:gd name="connsiteY1430" fmla="*/ 8138 h 10000"/>
                  <a:gd name="connsiteX1431" fmla="*/ 3729 w 10000"/>
                  <a:gd name="connsiteY1431" fmla="*/ 8125 h 10000"/>
                  <a:gd name="connsiteX1432" fmla="*/ 3712 w 10000"/>
                  <a:gd name="connsiteY1432" fmla="*/ 8115 h 10000"/>
                  <a:gd name="connsiteX1433" fmla="*/ 3704 w 10000"/>
                  <a:gd name="connsiteY1433" fmla="*/ 8109 h 10000"/>
                  <a:gd name="connsiteX1434" fmla="*/ 3687 w 10000"/>
                  <a:gd name="connsiteY1434" fmla="*/ 8099 h 10000"/>
                  <a:gd name="connsiteX1435" fmla="*/ 3673 w 10000"/>
                  <a:gd name="connsiteY1435" fmla="*/ 8093 h 10000"/>
                  <a:gd name="connsiteX1436" fmla="*/ 3665 w 10000"/>
                  <a:gd name="connsiteY1436" fmla="*/ 8083 h 10000"/>
                  <a:gd name="connsiteX1437" fmla="*/ 3648 w 10000"/>
                  <a:gd name="connsiteY1437" fmla="*/ 8073 h 10000"/>
                  <a:gd name="connsiteX1438" fmla="*/ 3643 w 10000"/>
                  <a:gd name="connsiteY1438" fmla="*/ 8063 h 10000"/>
                  <a:gd name="connsiteX1439" fmla="*/ 3632 w 10000"/>
                  <a:gd name="connsiteY1439" fmla="*/ 8054 h 10000"/>
                  <a:gd name="connsiteX1440" fmla="*/ 3623 w 10000"/>
                  <a:gd name="connsiteY1440" fmla="*/ 8060 h 10000"/>
                  <a:gd name="connsiteX1441" fmla="*/ 3615 w 10000"/>
                  <a:gd name="connsiteY1441" fmla="*/ 8070 h 10000"/>
                  <a:gd name="connsiteX1442" fmla="*/ 3607 w 10000"/>
                  <a:gd name="connsiteY1442" fmla="*/ 8083 h 10000"/>
                  <a:gd name="connsiteX1443" fmla="*/ 3607 w 10000"/>
                  <a:gd name="connsiteY1443" fmla="*/ 8099 h 10000"/>
                  <a:gd name="connsiteX1444" fmla="*/ 3607 w 10000"/>
                  <a:gd name="connsiteY1444" fmla="*/ 8125 h 10000"/>
                  <a:gd name="connsiteX1445" fmla="*/ 3601 w 10000"/>
                  <a:gd name="connsiteY1445" fmla="*/ 8148 h 10000"/>
                  <a:gd name="connsiteX1446" fmla="*/ 3584 w 10000"/>
                  <a:gd name="connsiteY1446" fmla="*/ 8154 h 10000"/>
                  <a:gd name="connsiteX1447" fmla="*/ 3573 w 10000"/>
                  <a:gd name="connsiteY1447" fmla="*/ 8154 h 10000"/>
                  <a:gd name="connsiteX1448" fmla="*/ 3560 w 10000"/>
                  <a:gd name="connsiteY1448" fmla="*/ 8138 h 10000"/>
                  <a:gd name="connsiteX1449" fmla="*/ 3551 w 10000"/>
                  <a:gd name="connsiteY1449" fmla="*/ 8119 h 10000"/>
                  <a:gd name="connsiteX1450" fmla="*/ 3535 w 10000"/>
                  <a:gd name="connsiteY1450" fmla="*/ 8099 h 10000"/>
                  <a:gd name="connsiteX1451" fmla="*/ 3504 w 10000"/>
                  <a:gd name="connsiteY1451" fmla="*/ 8073 h 10000"/>
                  <a:gd name="connsiteX1452" fmla="*/ 3493 w 10000"/>
                  <a:gd name="connsiteY1452" fmla="*/ 8051 h 10000"/>
                  <a:gd name="connsiteX1453" fmla="*/ 3488 w 10000"/>
                  <a:gd name="connsiteY1453" fmla="*/ 8034 h 10000"/>
                  <a:gd name="connsiteX1454" fmla="*/ 3488 w 10000"/>
                  <a:gd name="connsiteY1454" fmla="*/ 8012 h 10000"/>
                  <a:gd name="connsiteX1455" fmla="*/ 3488 w 10000"/>
                  <a:gd name="connsiteY1455" fmla="*/ 8005 h 10000"/>
                  <a:gd name="connsiteX1456" fmla="*/ 3496 w 10000"/>
                  <a:gd name="connsiteY1456" fmla="*/ 8002 h 10000"/>
                  <a:gd name="connsiteX1457" fmla="*/ 3501 w 10000"/>
                  <a:gd name="connsiteY1457" fmla="*/ 7992 h 10000"/>
                  <a:gd name="connsiteX1458" fmla="*/ 3504 w 10000"/>
                  <a:gd name="connsiteY1458" fmla="*/ 7966 h 10000"/>
                  <a:gd name="connsiteX1459" fmla="*/ 3501 w 10000"/>
                  <a:gd name="connsiteY1459" fmla="*/ 7940 h 10000"/>
                  <a:gd name="connsiteX1460" fmla="*/ 3485 w 10000"/>
                  <a:gd name="connsiteY1460" fmla="*/ 7918 h 10000"/>
                  <a:gd name="connsiteX1461" fmla="*/ 3465 w 10000"/>
                  <a:gd name="connsiteY1461" fmla="*/ 7892 h 10000"/>
                  <a:gd name="connsiteX1462" fmla="*/ 3457 w 10000"/>
                  <a:gd name="connsiteY1462" fmla="*/ 7872 h 10000"/>
                  <a:gd name="connsiteX1463" fmla="*/ 3449 w 10000"/>
                  <a:gd name="connsiteY1463" fmla="*/ 7847 h 10000"/>
                  <a:gd name="connsiteX1464" fmla="*/ 3446 w 10000"/>
                  <a:gd name="connsiteY1464" fmla="*/ 7827 h 10000"/>
                  <a:gd name="connsiteX1465" fmla="*/ 3457 w 10000"/>
                  <a:gd name="connsiteY1465" fmla="*/ 7808 h 10000"/>
                  <a:gd name="connsiteX1466" fmla="*/ 3465 w 10000"/>
                  <a:gd name="connsiteY1466" fmla="*/ 7798 h 10000"/>
                  <a:gd name="connsiteX1467" fmla="*/ 3476 w 10000"/>
                  <a:gd name="connsiteY1467" fmla="*/ 7788 h 10000"/>
                  <a:gd name="connsiteX1468" fmla="*/ 3479 w 10000"/>
                  <a:gd name="connsiteY1468" fmla="*/ 7795 h 10000"/>
                  <a:gd name="connsiteX1469" fmla="*/ 3501 w 10000"/>
                  <a:gd name="connsiteY1469" fmla="*/ 7817 h 10000"/>
                  <a:gd name="connsiteX1470" fmla="*/ 3518 w 10000"/>
                  <a:gd name="connsiteY1470" fmla="*/ 7843 h 10000"/>
                  <a:gd name="connsiteX1471" fmla="*/ 3521 w 10000"/>
                  <a:gd name="connsiteY1471" fmla="*/ 7847 h 10000"/>
                  <a:gd name="connsiteX1472" fmla="*/ 3512 w 10000"/>
                  <a:gd name="connsiteY1472" fmla="*/ 7824 h 10000"/>
                  <a:gd name="connsiteX1473" fmla="*/ 3510 w 10000"/>
                  <a:gd name="connsiteY1473" fmla="*/ 7804 h 10000"/>
                  <a:gd name="connsiteX1474" fmla="*/ 3512 w 10000"/>
                  <a:gd name="connsiteY1474" fmla="*/ 7788 h 10000"/>
                  <a:gd name="connsiteX1475" fmla="*/ 3512 w 10000"/>
                  <a:gd name="connsiteY1475" fmla="*/ 7775 h 10000"/>
                  <a:gd name="connsiteX1476" fmla="*/ 3518 w 10000"/>
                  <a:gd name="connsiteY1476" fmla="*/ 7759 h 10000"/>
                  <a:gd name="connsiteX1477" fmla="*/ 3518 w 10000"/>
                  <a:gd name="connsiteY1477" fmla="*/ 7749 h 10000"/>
                  <a:gd name="connsiteX1478" fmla="*/ 3518 w 10000"/>
                  <a:gd name="connsiteY1478" fmla="*/ 7743 h 10000"/>
                  <a:gd name="connsiteX1479" fmla="*/ 4003 w 10000"/>
                  <a:gd name="connsiteY1479" fmla="*/ 8277 h 10000"/>
                  <a:gd name="connsiteX0" fmla="*/ 4324 w 10000"/>
                  <a:gd name="connsiteY0" fmla="*/ 1289 h 10000"/>
                  <a:gd name="connsiteX1" fmla="*/ 4296 w 10000"/>
                  <a:gd name="connsiteY1" fmla="*/ 1305 h 10000"/>
                  <a:gd name="connsiteX2" fmla="*/ 4285 w 10000"/>
                  <a:gd name="connsiteY2" fmla="*/ 1279 h 10000"/>
                  <a:gd name="connsiteX3" fmla="*/ 4244 w 10000"/>
                  <a:gd name="connsiteY3" fmla="*/ 1266 h 10000"/>
                  <a:gd name="connsiteX4" fmla="*/ 4208 w 10000"/>
                  <a:gd name="connsiteY4" fmla="*/ 1286 h 10000"/>
                  <a:gd name="connsiteX5" fmla="*/ 4172 w 10000"/>
                  <a:gd name="connsiteY5" fmla="*/ 1299 h 10000"/>
                  <a:gd name="connsiteX6" fmla="*/ 4150 w 10000"/>
                  <a:gd name="connsiteY6" fmla="*/ 1308 h 10000"/>
                  <a:gd name="connsiteX7" fmla="*/ 4139 w 10000"/>
                  <a:gd name="connsiteY7" fmla="*/ 1315 h 10000"/>
                  <a:gd name="connsiteX8" fmla="*/ 4125 w 10000"/>
                  <a:gd name="connsiteY8" fmla="*/ 1315 h 10000"/>
                  <a:gd name="connsiteX9" fmla="*/ 4119 w 10000"/>
                  <a:gd name="connsiteY9" fmla="*/ 1315 h 10000"/>
                  <a:gd name="connsiteX10" fmla="*/ 4111 w 10000"/>
                  <a:gd name="connsiteY10" fmla="*/ 1308 h 10000"/>
                  <a:gd name="connsiteX11" fmla="*/ 4100 w 10000"/>
                  <a:gd name="connsiteY11" fmla="*/ 1315 h 10000"/>
                  <a:gd name="connsiteX12" fmla="*/ 4075 w 10000"/>
                  <a:gd name="connsiteY12" fmla="*/ 1315 h 10000"/>
                  <a:gd name="connsiteX13" fmla="*/ 4058 w 10000"/>
                  <a:gd name="connsiteY13" fmla="*/ 1318 h 10000"/>
                  <a:gd name="connsiteX14" fmla="*/ 4044 w 10000"/>
                  <a:gd name="connsiteY14" fmla="*/ 1315 h 10000"/>
                  <a:gd name="connsiteX15" fmla="*/ 4042 w 10000"/>
                  <a:gd name="connsiteY15" fmla="*/ 1299 h 10000"/>
                  <a:gd name="connsiteX16" fmla="*/ 4014 w 10000"/>
                  <a:gd name="connsiteY16" fmla="*/ 1308 h 10000"/>
                  <a:gd name="connsiteX17" fmla="*/ 4011 w 10000"/>
                  <a:gd name="connsiteY17" fmla="*/ 1315 h 10000"/>
                  <a:gd name="connsiteX18" fmla="*/ 4011 w 10000"/>
                  <a:gd name="connsiteY18" fmla="*/ 1341 h 10000"/>
                  <a:gd name="connsiteX19" fmla="*/ 4019 w 10000"/>
                  <a:gd name="connsiteY19" fmla="*/ 1341 h 10000"/>
                  <a:gd name="connsiteX20" fmla="*/ 3997 w 10000"/>
                  <a:gd name="connsiteY20" fmla="*/ 1363 h 10000"/>
                  <a:gd name="connsiteX21" fmla="*/ 3986 w 10000"/>
                  <a:gd name="connsiteY21" fmla="*/ 1373 h 10000"/>
                  <a:gd name="connsiteX22" fmla="*/ 3981 w 10000"/>
                  <a:gd name="connsiteY22" fmla="*/ 1389 h 10000"/>
                  <a:gd name="connsiteX23" fmla="*/ 3981 w 10000"/>
                  <a:gd name="connsiteY23" fmla="*/ 1409 h 10000"/>
                  <a:gd name="connsiteX24" fmla="*/ 3981 w 10000"/>
                  <a:gd name="connsiteY24" fmla="*/ 1438 h 10000"/>
                  <a:gd name="connsiteX25" fmla="*/ 3961 w 10000"/>
                  <a:gd name="connsiteY25" fmla="*/ 1441 h 10000"/>
                  <a:gd name="connsiteX26" fmla="*/ 3942 w 10000"/>
                  <a:gd name="connsiteY26" fmla="*/ 1441 h 10000"/>
                  <a:gd name="connsiteX27" fmla="*/ 3914 w 10000"/>
                  <a:gd name="connsiteY27" fmla="*/ 1454 h 10000"/>
                  <a:gd name="connsiteX28" fmla="*/ 3892 w 10000"/>
                  <a:gd name="connsiteY28" fmla="*/ 1467 h 10000"/>
                  <a:gd name="connsiteX29" fmla="*/ 3867 w 10000"/>
                  <a:gd name="connsiteY29" fmla="*/ 1483 h 10000"/>
                  <a:gd name="connsiteX30" fmla="*/ 3845 w 10000"/>
                  <a:gd name="connsiteY30" fmla="*/ 1467 h 10000"/>
                  <a:gd name="connsiteX31" fmla="*/ 3850 w 10000"/>
                  <a:gd name="connsiteY31" fmla="*/ 1457 h 10000"/>
                  <a:gd name="connsiteX32" fmla="*/ 3864 w 10000"/>
                  <a:gd name="connsiteY32" fmla="*/ 1441 h 10000"/>
                  <a:gd name="connsiteX33" fmla="*/ 3859 w 10000"/>
                  <a:gd name="connsiteY33" fmla="*/ 1409 h 10000"/>
                  <a:gd name="connsiteX34" fmla="*/ 3842 w 10000"/>
                  <a:gd name="connsiteY34" fmla="*/ 1383 h 10000"/>
                  <a:gd name="connsiteX35" fmla="*/ 3825 w 10000"/>
                  <a:gd name="connsiteY35" fmla="*/ 1360 h 10000"/>
                  <a:gd name="connsiteX36" fmla="*/ 3809 w 10000"/>
                  <a:gd name="connsiteY36" fmla="*/ 1318 h 10000"/>
                  <a:gd name="connsiteX37" fmla="*/ 3787 w 10000"/>
                  <a:gd name="connsiteY37" fmla="*/ 1289 h 10000"/>
                  <a:gd name="connsiteX38" fmla="*/ 3759 w 10000"/>
                  <a:gd name="connsiteY38" fmla="*/ 1266 h 10000"/>
                  <a:gd name="connsiteX39" fmla="*/ 3740 w 10000"/>
                  <a:gd name="connsiteY39" fmla="*/ 1256 h 10000"/>
                  <a:gd name="connsiteX40" fmla="*/ 3715 w 10000"/>
                  <a:gd name="connsiteY40" fmla="*/ 1250 h 10000"/>
                  <a:gd name="connsiteX41" fmla="*/ 3687 w 10000"/>
                  <a:gd name="connsiteY41" fmla="*/ 1256 h 10000"/>
                  <a:gd name="connsiteX42" fmla="*/ 3681 w 10000"/>
                  <a:gd name="connsiteY42" fmla="*/ 1260 h 10000"/>
                  <a:gd name="connsiteX43" fmla="*/ 3670 w 10000"/>
                  <a:gd name="connsiteY43" fmla="*/ 1295 h 10000"/>
                  <a:gd name="connsiteX44" fmla="*/ 3651 w 10000"/>
                  <a:gd name="connsiteY44" fmla="*/ 1305 h 10000"/>
                  <a:gd name="connsiteX45" fmla="*/ 3640 w 10000"/>
                  <a:gd name="connsiteY45" fmla="*/ 1308 h 10000"/>
                  <a:gd name="connsiteX46" fmla="*/ 3626 w 10000"/>
                  <a:gd name="connsiteY46" fmla="*/ 1308 h 10000"/>
                  <a:gd name="connsiteX47" fmla="*/ 3632 w 10000"/>
                  <a:gd name="connsiteY47" fmla="*/ 1276 h 10000"/>
                  <a:gd name="connsiteX48" fmla="*/ 3609 w 10000"/>
                  <a:gd name="connsiteY48" fmla="*/ 1289 h 10000"/>
                  <a:gd name="connsiteX49" fmla="*/ 3593 w 10000"/>
                  <a:gd name="connsiteY49" fmla="*/ 1286 h 10000"/>
                  <a:gd name="connsiteX50" fmla="*/ 3590 w 10000"/>
                  <a:gd name="connsiteY50" fmla="*/ 1256 h 10000"/>
                  <a:gd name="connsiteX51" fmla="*/ 3584 w 10000"/>
                  <a:gd name="connsiteY51" fmla="*/ 1237 h 10000"/>
                  <a:gd name="connsiteX52" fmla="*/ 3573 w 10000"/>
                  <a:gd name="connsiteY52" fmla="*/ 1237 h 10000"/>
                  <a:gd name="connsiteX53" fmla="*/ 3554 w 10000"/>
                  <a:gd name="connsiteY53" fmla="*/ 1227 h 10000"/>
                  <a:gd name="connsiteX54" fmla="*/ 3546 w 10000"/>
                  <a:gd name="connsiteY54" fmla="*/ 1192 h 10000"/>
                  <a:gd name="connsiteX55" fmla="*/ 3529 w 10000"/>
                  <a:gd name="connsiteY55" fmla="*/ 1176 h 10000"/>
                  <a:gd name="connsiteX56" fmla="*/ 3512 w 10000"/>
                  <a:gd name="connsiteY56" fmla="*/ 1182 h 10000"/>
                  <a:gd name="connsiteX57" fmla="*/ 3485 w 10000"/>
                  <a:gd name="connsiteY57" fmla="*/ 1182 h 10000"/>
                  <a:gd name="connsiteX58" fmla="*/ 3463 w 10000"/>
                  <a:gd name="connsiteY58" fmla="*/ 1176 h 10000"/>
                  <a:gd name="connsiteX59" fmla="*/ 3449 w 10000"/>
                  <a:gd name="connsiteY59" fmla="*/ 1182 h 10000"/>
                  <a:gd name="connsiteX60" fmla="*/ 3432 w 10000"/>
                  <a:gd name="connsiteY60" fmla="*/ 1192 h 10000"/>
                  <a:gd name="connsiteX61" fmla="*/ 3454 w 10000"/>
                  <a:gd name="connsiteY61" fmla="*/ 1205 h 10000"/>
                  <a:gd name="connsiteX62" fmla="*/ 3463 w 10000"/>
                  <a:gd name="connsiteY62" fmla="*/ 1205 h 10000"/>
                  <a:gd name="connsiteX63" fmla="*/ 3488 w 10000"/>
                  <a:gd name="connsiteY63" fmla="*/ 1205 h 10000"/>
                  <a:gd name="connsiteX64" fmla="*/ 3488 w 10000"/>
                  <a:gd name="connsiteY64" fmla="*/ 1218 h 10000"/>
                  <a:gd name="connsiteX65" fmla="*/ 3493 w 10000"/>
                  <a:gd name="connsiteY65" fmla="*/ 1247 h 10000"/>
                  <a:gd name="connsiteX66" fmla="*/ 3512 w 10000"/>
                  <a:gd name="connsiteY66" fmla="*/ 1247 h 10000"/>
                  <a:gd name="connsiteX67" fmla="*/ 3518 w 10000"/>
                  <a:gd name="connsiteY67" fmla="*/ 1250 h 10000"/>
                  <a:gd name="connsiteX68" fmla="*/ 3521 w 10000"/>
                  <a:gd name="connsiteY68" fmla="*/ 1276 h 10000"/>
                  <a:gd name="connsiteX69" fmla="*/ 3543 w 10000"/>
                  <a:gd name="connsiteY69" fmla="*/ 1295 h 10000"/>
                  <a:gd name="connsiteX70" fmla="*/ 3546 w 10000"/>
                  <a:gd name="connsiteY70" fmla="*/ 1305 h 10000"/>
                  <a:gd name="connsiteX71" fmla="*/ 3543 w 10000"/>
                  <a:gd name="connsiteY71" fmla="*/ 1315 h 10000"/>
                  <a:gd name="connsiteX72" fmla="*/ 3543 w 10000"/>
                  <a:gd name="connsiteY72" fmla="*/ 1331 h 10000"/>
                  <a:gd name="connsiteX73" fmla="*/ 3554 w 10000"/>
                  <a:gd name="connsiteY73" fmla="*/ 1324 h 10000"/>
                  <a:gd name="connsiteX74" fmla="*/ 3560 w 10000"/>
                  <a:gd name="connsiteY74" fmla="*/ 1331 h 10000"/>
                  <a:gd name="connsiteX75" fmla="*/ 3582 w 10000"/>
                  <a:gd name="connsiteY75" fmla="*/ 1344 h 10000"/>
                  <a:gd name="connsiteX76" fmla="*/ 3598 w 10000"/>
                  <a:gd name="connsiteY76" fmla="*/ 1380 h 10000"/>
                  <a:gd name="connsiteX77" fmla="*/ 3607 w 10000"/>
                  <a:gd name="connsiteY77" fmla="*/ 1389 h 10000"/>
                  <a:gd name="connsiteX78" fmla="*/ 3623 w 10000"/>
                  <a:gd name="connsiteY78" fmla="*/ 1409 h 10000"/>
                  <a:gd name="connsiteX79" fmla="*/ 3634 w 10000"/>
                  <a:gd name="connsiteY79" fmla="*/ 1438 h 10000"/>
                  <a:gd name="connsiteX80" fmla="*/ 3632 w 10000"/>
                  <a:gd name="connsiteY80" fmla="*/ 1454 h 10000"/>
                  <a:gd name="connsiteX81" fmla="*/ 3618 w 10000"/>
                  <a:gd name="connsiteY81" fmla="*/ 1438 h 10000"/>
                  <a:gd name="connsiteX82" fmla="*/ 3598 w 10000"/>
                  <a:gd name="connsiteY82" fmla="*/ 1428 h 10000"/>
                  <a:gd name="connsiteX83" fmla="*/ 3582 w 10000"/>
                  <a:gd name="connsiteY83" fmla="*/ 1402 h 10000"/>
                  <a:gd name="connsiteX84" fmla="*/ 3562 w 10000"/>
                  <a:gd name="connsiteY84" fmla="*/ 1399 h 10000"/>
                  <a:gd name="connsiteX85" fmla="*/ 3546 w 10000"/>
                  <a:gd name="connsiteY85" fmla="*/ 1383 h 10000"/>
                  <a:gd name="connsiteX86" fmla="*/ 3510 w 10000"/>
                  <a:gd name="connsiteY86" fmla="*/ 1360 h 10000"/>
                  <a:gd name="connsiteX87" fmla="*/ 3485 w 10000"/>
                  <a:gd name="connsiteY87" fmla="*/ 1344 h 10000"/>
                  <a:gd name="connsiteX88" fmla="*/ 3454 w 10000"/>
                  <a:gd name="connsiteY88" fmla="*/ 1334 h 10000"/>
                  <a:gd name="connsiteX89" fmla="*/ 3429 w 10000"/>
                  <a:gd name="connsiteY89" fmla="*/ 1315 h 10000"/>
                  <a:gd name="connsiteX90" fmla="*/ 3416 w 10000"/>
                  <a:gd name="connsiteY90" fmla="*/ 1308 h 10000"/>
                  <a:gd name="connsiteX91" fmla="*/ 3399 w 10000"/>
                  <a:gd name="connsiteY91" fmla="*/ 1305 h 10000"/>
                  <a:gd name="connsiteX92" fmla="*/ 3382 w 10000"/>
                  <a:gd name="connsiteY92" fmla="*/ 1286 h 10000"/>
                  <a:gd name="connsiteX93" fmla="*/ 3380 w 10000"/>
                  <a:gd name="connsiteY93" fmla="*/ 1266 h 10000"/>
                  <a:gd name="connsiteX94" fmla="*/ 3388 w 10000"/>
                  <a:gd name="connsiteY94" fmla="*/ 1256 h 10000"/>
                  <a:gd name="connsiteX95" fmla="*/ 3407 w 10000"/>
                  <a:gd name="connsiteY95" fmla="*/ 1256 h 10000"/>
                  <a:gd name="connsiteX96" fmla="*/ 3396 w 10000"/>
                  <a:gd name="connsiteY96" fmla="*/ 1227 h 10000"/>
                  <a:gd name="connsiteX97" fmla="*/ 3382 w 10000"/>
                  <a:gd name="connsiteY97" fmla="*/ 1227 h 10000"/>
                  <a:gd name="connsiteX98" fmla="*/ 3360 w 10000"/>
                  <a:gd name="connsiteY98" fmla="*/ 1221 h 10000"/>
                  <a:gd name="connsiteX99" fmla="*/ 3349 w 10000"/>
                  <a:gd name="connsiteY99" fmla="*/ 1231 h 10000"/>
                  <a:gd name="connsiteX100" fmla="*/ 3352 w 10000"/>
                  <a:gd name="connsiteY100" fmla="*/ 1247 h 10000"/>
                  <a:gd name="connsiteX101" fmla="*/ 3341 w 10000"/>
                  <a:gd name="connsiteY101" fmla="*/ 1237 h 10000"/>
                  <a:gd name="connsiteX102" fmla="*/ 3335 w 10000"/>
                  <a:gd name="connsiteY102" fmla="*/ 1231 h 10000"/>
                  <a:gd name="connsiteX103" fmla="*/ 3307 w 10000"/>
                  <a:gd name="connsiteY103" fmla="*/ 1227 h 10000"/>
                  <a:gd name="connsiteX104" fmla="*/ 3294 w 10000"/>
                  <a:gd name="connsiteY104" fmla="*/ 1221 h 10000"/>
                  <a:gd name="connsiteX105" fmla="*/ 3271 w 10000"/>
                  <a:gd name="connsiteY105" fmla="*/ 1211 h 10000"/>
                  <a:gd name="connsiteX106" fmla="*/ 3252 w 10000"/>
                  <a:gd name="connsiteY106" fmla="*/ 1195 h 10000"/>
                  <a:gd name="connsiteX107" fmla="*/ 3235 w 10000"/>
                  <a:gd name="connsiteY107" fmla="*/ 1195 h 10000"/>
                  <a:gd name="connsiteX108" fmla="*/ 3235 w 10000"/>
                  <a:gd name="connsiteY108" fmla="*/ 1205 h 10000"/>
                  <a:gd name="connsiteX109" fmla="*/ 3219 w 10000"/>
                  <a:gd name="connsiteY109" fmla="*/ 1231 h 10000"/>
                  <a:gd name="connsiteX110" fmla="*/ 3213 w 10000"/>
                  <a:gd name="connsiteY110" fmla="*/ 1231 h 10000"/>
                  <a:gd name="connsiteX111" fmla="*/ 3183 w 10000"/>
                  <a:gd name="connsiteY111" fmla="*/ 1221 h 10000"/>
                  <a:gd name="connsiteX112" fmla="*/ 3175 w 10000"/>
                  <a:gd name="connsiteY112" fmla="*/ 1227 h 10000"/>
                  <a:gd name="connsiteX113" fmla="*/ 3163 w 10000"/>
                  <a:gd name="connsiteY113" fmla="*/ 1237 h 10000"/>
                  <a:gd name="connsiteX114" fmla="*/ 3158 w 10000"/>
                  <a:gd name="connsiteY114" fmla="*/ 1260 h 10000"/>
                  <a:gd name="connsiteX115" fmla="*/ 3158 w 10000"/>
                  <a:gd name="connsiteY115" fmla="*/ 1276 h 10000"/>
                  <a:gd name="connsiteX116" fmla="*/ 3163 w 10000"/>
                  <a:gd name="connsiteY116" fmla="*/ 1295 h 10000"/>
                  <a:gd name="connsiteX117" fmla="*/ 3166 w 10000"/>
                  <a:gd name="connsiteY117" fmla="*/ 1308 h 10000"/>
                  <a:gd name="connsiteX118" fmla="*/ 3158 w 10000"/>
                  <a:gd name="connsiteY118" fmla="*/ 1315 h 10000"/>
                  <a:gd name="connsiteX119" fmla="*/ 3133 w 10000"/>
                  <a:gd name="connsiteY119" fmla="*/ 1299 h 10000"/>
                  <a:gd name="connsiteX120" fmla="*/ 3114 w 10000"/>
                  <a:gd name="connsiteY120" fmla="*/ 1276 h 10000"/>
                  <a:gd name="connsiteX121" fmla="*/ 3078 w 10000"/>
                  <a:gd name="connsiteY121" fmla="*/ 1240 h 10000"/>
                  <a:gd name="connsiteX122" fmla="*/ 3044 w 10000"/>
                  <a:gd name="connsiteY122" fmla="*/ 1227 h 10000"/>
                  <a:gd name="connsiteX123" fmla="*/ 3033 w 10000"/>
                  <a:gd name="connsiteY123" fmla="*/ 1231 h 10000"/>
                  <a:gd name="connsiteX124" fmla="*/ 3036 w 10000"/>
                  <a:gd name="connsiteY124" fmla="*/ 1256 h 10000"/>
                  <a:gd name="connsiteX125" fmla="*/ 3044 w 10000"/>
                  <a:gd name="connsiteY125" fmla="*/ 1266 h 10000"/>
                  <a:gd name="connsiteX126" fmla="*/ 3044 w 10000"/>
                  <a:gd name="connsiteY126" fmla="*/ 1276 h 10000"/>
                  <a:gd name="connsiteX127" fmla="*/ 3036 w 10000"/>
                  <a:gd name="connsiteY127" fmla="*/ 1276 h 10000"/>
                  <a:gd name="connsiteX128" fmla="*/ 3028 w 10000"/>
                  <a:gd name="connsiteY128" fmla="*/ 1266 h 10000"/>
                  <a:gd name="connsiteX129" fmla="*/ 3025 w 10000"/>
                  <a:gd name="connsiteY129" fmla="*/ 1256 h 10000"/>
                  <a:gd name="connsiteX130" fmla="*/ 3008 w 10000"/>
                  <a:gd name="connsiteY130" fmla="*/ 1205 h 10000"/>
                  <a:gd name="connsiteX131" fmla="*/ 3000 w 10000"/>
                  <a:gd name="connsiteY131" fmla="*/ 1192 h 10000"/>
                  <a:gd name="connsiteX132" fmla="*/ 2994 w 10000"/>
                  <a:gd name="connsiteY132" fmla="*/ 1176 h 10000"/>
                  <a:gd name="connsiteX133" fmla="*/ 2986 w 10000"/>
                  <a:gd name="connsiteY133" fmla="*/ 1182 h 10000"/>
                  <a:gd name="connsiteX134" fmla="*/ 2981 w 10000"/>
                  <a:gd name="connsiteY134" fmla="*/ 1192 h 10000"/>
                  <a:gd name="connsiteX135" fmla="*/ 2970 w 10000"/>
                  <a:gd name="connsiteY135" fmla="*/ 1201 h 10000"/>
                  <a:gd name="connsiteX136" fmla="*/ 2956 w 10000"/>
                  <a:gd name="connsiteY136" fmla="*/ 1218 h 10000"/>
                  <a:gd name="connsiteX137" fmla="*/ 2939 w 10000"/>
                  <a:gd name="connsiteY137" fmla="*/ 1240 h 10000"/>
                  <a:gd name="connsiteX138" fmla="*/ 2928 w 10000"/>
                  <a:gd name="connsiteY138" fmla="*/ 1247 h 10000"/>
                  <a:gd name="connsiteX139" fmla="*/ 2922 w 10000"/>
                  <a:gd name="connsiteY139" fmla="*/ 1250 h 10000"/>
                  <a:gd name="connsiteX140" fmla="*/ 2911 w 10000"/>
                  <a:gd name="connsiteY140" fmla="*/ 1250 h 10000"/>
                  <a:gd name="connsiteX141" fmla="*/ 2884 w 10000"/>
                  <a:gd name="connsiteY141" fmla="*/ 1247 h 10000"/>
                  <a:gd name="connsiteX142" fmla="*/ 2864 w 10000"/>
                  <a:gd name="connsiteY142" fmla="*/ 1237 h 10000"/>
                  <a:gd name="connsiteX143" fmla="*/ 2848 w 10000"/>
                  <a:gd name="connsiteY143" fmla="*/ 1231 h 10000"/>
                  <a:gd name="connsiteX144" fmla="*/ 2834 w 10000"/>
                  <a:gd name="connsiteY144" fmla="*/ 1227 h 10000"/>
                  <a:gd name="connsiteX145" fmla="*/ 2831 w 10000"/>
                  <a:gd name="connsiteY145" fmla="*/ 1227 h 10000"/>
                  <a:gd name="connsiteX146" fmla="*/ 2831 w 10000"/>
                  <a:gd name="connsiteY146" fmla="*/ 1221 h 10000"/>
                  <a:gd name="connsiteX147" fmla="*/ 2825 w 10000"/>
                  <a:gd name="connsiteY147" fmla="*/ 1205 h 10000"/>
                  <a:gd name="connsiteX148" fmla="*/ 2823 w 10000"/>
                  <a:gd name="connsiteY148" fmla="*/ 1192 h 10000"/>
                  <a:gd name="connsiteX149" fmla="*/ 2817 w 10000"/>
                  <a:gd name="connsiteY149" fmla="*/ 1182 h 10000"/>
                  <a:gd name="connsiteX150" fmla="*/ 2814 w 10000"/>
                  <a:gd name="connsiteY150" fmla="*/ 1176 h 10000"/>
                  <a:gd name="connsiteX151" fmla="*/ 2792 w 10000"/>
                  <a:gd name="connsiteY151" fmla="*/ 1172 h 10000"/>
                  <a:gd name="connsiteX152" fmla="*/ 2759 w 10000"/>
                  <a:gd name="connsiteY152" fmla="*/ 1156 h 10000"/>
                  <a:gd name="connsiteX153" fmla="*/ 2734 w 10000"/>
                  <a:gd name="connsiteY153" fmla="*/ 1143 h 10000"/>
                  <a:gd name="connsiteX154" fmla="*/ 2695 w 10000"/>
                  <a:gd name="connsiteY154" fmla="*/ 1124 h 10000"/>
                  <a:gd name="connsiteX155" fmla="*/ 2670 w 10000"/>
                  <a:gd name="connsiteY155" fmla="*/ 1108 h 10000"/>
                  <a:gd name="connsiteX156" fmla="*/ 2645 w 10000"/>
                  <a:gd name="connsiteY156" fmla="*/ 1091 h 10000"/>
                  <a:gd name="connsiteX157" fmla="*/ 2618 w 10000"/>
                  <a:gd name="connsiteY157" fmla="*/ 1088 h 10000"/>
                  <a:gd name="connsiteX158" fmla="*/ 2576 w 10000"/>
                  <a:gd name="connsiteY158" fmla="*/ 1088 h 10000"/>
                  <a:gd name="connsiteX159" fmla="*/ 2551 w 10000"/>
                  <a:gd name="connsiteY159" fmla="*/ 1091 h 10000"/>
                  <a:gd name="connsiteX160" fmla="*/ 2521 w 10000"/>
                  <a:gd name="connsiteY160" fmla="*/ 1098 h 10000"/>
                  <a:gd name="connsiteX161" fmla="*/ 2493 w 10000"/>
                  <a:gd name="connsiteY161" fmla="*/ 1104 h 10000"/>
                  <a:gd name="connsiteX162" fmla="*/ 2468 w 10000"/>
                  <a:gd name="connsiteY162" fmla="*/ 1108 h 10000"/>
                  <a:gd name="connsiteX163" fmla="*/ 2404 w 10000"/>
                  <a:gd name="connsiteY163" fmla="*/ 1124 h 10000"/>
                  <a:gd name="connsiteX164" fmla="*/ 2366 w 10000"/>
                  <a:gd name="connsiteY164" fmla="*/ 1133 h 10000"/>
                  <a:gd name="connsiteX165" fmla="*/ 2346 w 10000"/>
                  <a:gd name="connsiteY165" fmla="*/ 1137 h 10000"/>
                  <a:gd name="connsiteX166" fmla="*/ 2294 w 10000"/>
                  <a:gd name="connsiteY166" fmla="*/ 1146 h 10000"/>
                  <a:gd name="connsiteX167" fmla="*/ 2249 w 10000"/>
                  <a:gd name="connsiteY167" fmla="*/ 1156 h 10000"/>
                  <a:gd name="connsiteX168" fmla="*/ 2230 w 10000"/>
                  <a:gd name="connsiteY168" fmla="*/ 1156 h 10000"/>
                  <a:gd name="connsiteX169" fmla="*/ 2222 w 10000"/>
                  <a:gd name="connsiteY169" fmla="*/ 1163 h 10000"/>
                  <a:gd name="connsiteX170" fmla="*/ 2194 w 10000"/>
                  <a:gd name="connsiteY170" fmla="*/ 1163 h 10000"/>
                  <a:gd name="connsiteX171" fmla="*/ 2172 w 10000"/>
                  <a:gd name="connsiteY171" fmla="*/ 1163 h 10000"/>
                  <a:gd name="connsiteX172" fmla="*/ 2147 w 10000"/>
                  <a:gd name="connsiteY172" fmla="*/ 1166 h 10000"/>
                  <a:gd name="connsiteX173" fmla="*/ 2108 w 10000"/>
                  <a:gd name="connsiteY173" fmla="*/ 1166 h 10000"/>
                  <a:gd name="connsiteX174" fmla="*/ 2083 w 10000"/>
                  <a:gd name="connsiteY174" fmla="*/ 1156 h 10000"/>
                  <a:gd name="connsiteX175" fmla="*/ 2042 w 10000"/>
                  <a:gd name="connsiteY175" fmla="*/ 1143 h 10000"/>
                  <a:gd name="connsiteX176" fmla="*/ 2011 w 10000"/>
                  <a:gd name="connsiteY176" fmla="*/ 1143 h 10000"/>
                  <a:gd name="connsiteX177" fmla="*/ 1994 w 10000"/>
                  <a:gd name="connsiteY177" fmla="*/ 1146 h 10000"/>
                  <a:gd name="connsiteX178" fmla="*/ 1967 w 10000"/>
                  <a:gd name="connsiteY178" fmla="*/ 1156 h 10000"/>
                  <a:gd name="connsiteX179" fmla="*/ 1903 w 10000"/>
                  <a:gd name="connsiteY179" fmla="*/ 1176 h 10000"/>
                  <a:gd name="connsiteX180" fmla="*/ 1873 w 10000"/>
                  <a:gd name="connsiteY180" fmla="*/ 1182 h 10000"/>
                  <a:gd name="connsiteX181" fmla="*/ 1850 w 10000"/>
                  <a:gd name="connsiteY181" fmla="*/ 1185 h 10000"/>
                  <a:gd name="connsiteX182" fmla="*/ 1842 w 10000"/>
                  <a:gd name="connsiteY182" fmla="*/ 1192 h 10000"/>
                  <a:gd name="connsiteX183" fmla="*/ 1823 w 10000"/>
                  <a:gd name="connsiteY183" fmla="*/ 1195 h 10000"/>
                  <a:gd name="connsiteX184" fmla="*/ 1814 w 10000"/>
                  <a:gd name="connsiteY184" fmla="*/ 1201 h 10000"/>
                  <a:gd name="connsiteX185" fmla="*/ 1792 w 10000"/>
                  <a:gd name="connsiteY185" fmla="*/ 1218 h 10000"/>
                  <a:gd name="connsiteX186" fmla="*/ 1767 w 10000"/>
                  <a:gd name="connsiteY186" fmla="*/ 1231 h 10000"/>
                  <a:gd name="connsiteX187" fmla="*/ 1717 w 10000"/>
                  <a:gd name="connsiteY187" fmla="*/ 1266 h 10000"/>
                  <a:gd name="connsiteX188" fmla="*/ 1695 w 10000"/>
                  <a:gd name="connsiteY188" fmla="*/ 1279 h 10000"/>
                  <a:gd name="connsiteX189" fmla="*/ 1654 w 10000"/>
                  <a:gd name="connsiteY189" fmla="*/ 1308 h 10000"/>
                  <a:gd name="connsiteX190" fmla="*/ 1620 w 10000"/>
                  <a:gd name="connsiteY190" fmla="*/ 1334 h 10000"/>
                  <a:gd name="connsiteX191" fmla="*/ 1590 w 10000"/>
                  <a:gd name="connsiteY191" fmla="*/ 1360 h 10000"/>
                  <a:gd name="connsiteX192" fmla="*/ 1565 w 10000"/>
                  <a:gd name="connsiteY192" fmla="*/ 1380 h 10000"/>
                  <a:gd name="connsiteX193" fmla="*/ 1532 w 10000"/>
                  <a:gd name="connsiteY193" fmla="*/ 1402 h 10000"/>
                  <a:gd name="connsiteX194" fmla="*/ 1501 w 10000"/>
                  <a:gd name="connsiteY194" fmla="*/ 1418 h 10000"/>
                  <a:gd name="connsiteX195" fmla="*/ 1460 w 10000"/>
                  <a:gd name="connsiteY195" fmla="*/ 1438 h 10000"/>
                  <a:gd name="connsiteX196" fmla="*/ 1435 w 10000"/>
                  <a:gd name="connsiteY196" fmla="*/ 1454 h 10000"/>
                  <a:gd name="connsiteX197" fmla="*/ 1421 w 10000"/>
                  <a:gd name="connsiteY197" fmla="*/ 1464 h 10000"/>
                  <a:gd name="connsiteX198" fmla="*/ 1380 w 10000"/>
                  <a:gd name="connsiteY198" fmla="*/ 1473 h 10000"/>
                  <a:gd name="connsiteX199" fmla="*/ 1324 w 10000"/>
                  <a:gd name="connsiteY199" fmla="*/ 1477 h 10000"/>
                  <a:gd name="connsiteX200" fmla="*/ 1274 w 10000"/>
                  <a:gd name="connsiteY200" fmla="*/ 1483 h 10000"/>
                  <a:gd name="connsiteX201" fmla="*/ 1244 w 10000"/>
                  <a:gd name="connsiteY201" fmla="*/ 1486 h 10000"/>
                  <a:gd name="connsiteX202" fmla="*/ 1233 w 10000"/>
                  <a:gd name="connsiteY202" fmla="*/ 1486 h 10000"/>
                  <a:gd name="connsiteX203" fmla="*/ 1197 w 10000"/>
                  <a:gd name="connsiteY203" fmla="*/ 1493 h 10000"/>
                  <a:gd name="connsiteX204" fmla="*/ 1180 w 10000"/>
                  <a:gd name="connsiteY204" fmla="*/ 1496 h 10000"/>
                  <a:gd name="connsiteX205" fmla="*/ 1169 w 10000"/>
                  <a:gd name="connsiteY205" fmla="*/ 1496 h 10000"/>
                  <a:gd name="connsiteX206" fmla="*/ 1161 w 10000"/>
                  <a:gd name="connsiteY206" fmla="*/ 1503 h 10000"/>
                  <a:gd name="connsiteX207" fmla="*/ 1155 w 10000"/>
                  <a:gd name="connsiteY207" fmla="*/ 1503 h 10000"/>
                  <a:gd name="connsiteX208" fmla="*/ 501 w 10000"/>
                  <a:gd name="connsiteY208" fmla="*/ 2277 h 10000"/>
                  <a:gd name="connsiteX209" fmla="*/ 396 w 10000"/>
                  <a:gd name="connsiteY209" fmla="*/ 2532 h 10000"/>
                  <a:gd name="connsiteX210" fmla="*/ 324 w 10000"/>
                  <a:gd name="connsiteY210" fmla="*/ 2759 h 10000"/>
                  <a:gd name="connsiteX211" fmla="*/ 274 w 10000"/>
                  <a:gd name="connsiteY211" fmla="*/ 2866 h 10000"/>
                  <a:gd name="connsiteX212" fmla="*/ 202 w 10000"/>
                  <a:gd name="connsiteY212" fmla="*/ 3008 h 10000"/>
                  <a:gd name="connsiteX213" fmla="*/ 211 w 10000"/>
                  <a:gd name="connsiteY213" fmla="*/ 3177 h 10000"/>
                  <a:gd name="connsiteX214" fmla="*/ 235 w 10000"/>
                  <a:gd name="connsiteY214" fmla="*/ 3368 h 10000"/>
                  <a:gd name="connsiteX215" fmla="*/ 266 w 10000"/>
                  <a:gd name="connsiteY215" fmla="*/ 3595 h 10000"/>
                  <a:gd name="connsiteX216" fmla="*/ 299 w 10000"/>
                  <a:gd name="connsiteY216" fmla="*/ 3831 h 10000"/>
                  <a:gd name="connsiteX217" fmla="*/ 305 w 10000"/>
                  <a:gd name="connsiteY217" fmla="*/ 3863 h 10000"/>
                  <a:gd name="connsiteX218" fmla="*/ 341 w 10000"/>
                  <a:gd name="connsiteY218" fmla="*/ 3941 h 10000"/>
                  <a:gd name="connsiteX219" fmla="*/ 186 w 10000"/>
                  <a:gd name="connsiteY219" fmla="*/ 3935 h 10000"/>
                  <a:gd name="connsiteX220" fmla="*/ 30 w 10000"/>
                  <a:gd name="connsiteY220" fmla="*/ 3925 h 10000"/>
                  <a:gd name="connsiteX221" fmla="*/ 0 w 10000"/>
                  <a:gd name="connsiteY221" fmla="*/ 4054 h 10000"/>
                  <a:gd name="connsiteX222" fmla="*/ 14 w 10000"/>
                  <a:gd name="connsiteY222" fmla="*/ 4152 h 10000"/>
                  <a:gd name="connsiteX223" fmla="*/ 22 w 10000"/>
                  <a:gd name="connsiteY223" fmla="*/ 4242 h 10000"/>
                  <a:gd name="connsiteX224" fmla="*/ 30 w 10000"/>
                  <a:gd name="connsiteY224" fmla="*/ 4291 h 10000"/>
                  <a:gd name="connsiteX225" fmla="*/ 102 w 10000"/>
                  <a:gd name="connsiteY225" fmla="*/ 4271 h 10000"/>
                  <a:gd name="connsiteX226" fmla="*/ 155 w 10000"/>
                  <a:gd name="connsiteY226" fmla="*/ 4262 h 10000"/>
                  <a:gd name="connsiteX227" fmla="*/ 410 w 10000"/>
                  <a:gd name="connsiteY227" fmla="*/ 4255 h 10000"/>
                  <a:gd name="connsiteX228" fmla="*/ 418 w 10000"/>
                  <a:gd name="connsiteY228" fmla="*/ 4385 h 10000"/>
                  <a:gd name="connsiteX229" fmla="*/ 429 w 10000"/>
                  <a:gd name="connsiteY229" fmla="*/ 4543 h 10000"/>
                  <a:gd name="connsiteX230" fmla="*/ 443 w 10000"/>
                  <a:gd name="connsiteY230" fmla="*/ 4585 h 10000"/>
                  <a:gd name="connsiteX231" fmla="*/ 465 w 10000"/>
                  <a:gd name="connsiteY231" fmla="*/ 4611 h 10000"/>
                  <a:gd name="connsiteX232" fmla="*/ 468 w 10000"/>
                  <a:gd name="connsiteY232" fmla="*/ 4621 h 10000"/>
                  <a:gd name="connsiteX233" fmla="*/ 474 w 10000"/>
                  <a:gd name="connsiteY233" fmla="*/ 4679 h 10000"/>
                  <a:gd name="connsiteX234" fmla="*/ 554 w 10000"/>
                  <a:gd name="connsiteY234" fmla="*/ 4738 h 10000"/>
                  <a:gd name="connsiteX235" fmla="*/ 637 w 10000"/>
                  <a:gd name="connsiteY235" fmla="*/ 4809 h 10000"/>
                  <a:gd name="connsiteX236" fmla="*/ 704 w 10000"/>
                  <a:gd name="connsiteY236" fmla="*/ 4851 h 10000"/>
                  <a:gd name="connsiteX237" fmla="*/ 740 w 10000"/>
                  <a:gd name="connsiteY237" fmla="*/ 4893 h 10000"/>
                  <a:gd name="connsiteX238" fmla="*/ 756 w 10000"/>
                  <a:gd name="connsiteY238" fmla="*/ 4896 h 10000"/>
                  <a:gd name="connsiteX239" fmla="*/ 767 w 10000"/>
                  <a:gd name="connsiteY239" fmla="*/ 4880 h 10000"/>
                  <a:gd name="connsiteX240" fmla="*/ 806 w 10000"/>
                  <a:gd name="connsiteY240" fmla="*/ 4945 h 10000"/>
                  <a:gd name="connsiteX241" fmla="*/ 886 w 10000"/>
                  <a:gd name="connsiteY241" fmla="*/ 5078 h 10000"/>
                  <a:gd name="connsiteX242" fmla="*/ 911 w 10000"/>
                  <a:gd name="connsiteY242" fmla="*/ 5130 h 10000"/>
                  <a:gd name="connsiteX243" fmla="*/ 920 w 10000"/>
                  <a:gd name="connsiteY243" fmla="*/ 5191 h 10000"/>
                  <a:gd name="connsiteX244" fmla="*/ 920 w 10000"/>
                  <a:gd name="connsiteY244" fmla="*/ 5220 h 10000"/>
                  <a:gd name="connsiteX245" fmla="*/ 911 w 10000"/>
                  <a:gd name="connsiteY245" fmla="*/ 5314 h 10000"/>
                  <a:gd name="connsiteX246" fmla="*/ 898 w 10000"/>
                  <a:gd name="connsiteY246" fmla="*/ 5369 h 10000"/>
                  <a:gd name="connsiteX247" fmla="*/ 895 w 10000"/>
                  <a:gd name="connsiteY247" fmla="*/ 5385 h 10000"/>
                  <a:gd name="connsiteX248" fmla="*/ 895 w 10000"/>
                  <a:gd name="connsiteY248" fmla="*/ 5405 h 10000"/>
                  <a:gd name="connsiteX249" fmla="*/ 898 w 10000"/>
                  <a:gd name="connsiteY249" fmla="*/ 5434 h 10000"/>
                  <a:gd name="connsiteX250" fmla="*/ 911 w 10000"/>
                  <a:gd name="connsiteY250" fmla="*/ 5463 h 10000"/>
                  <a:gd name="connsiteX251" fmla="*/ 920 w 10000"/>
                  <a:gd name="connsiteY251" fmla="*/ 5492 h 10000"/>
                  <a:gd name="connsiteX252" fmla="*/ 934 w 10000"/>
                  <a:gd name="connsiteY252" fmla="*/ 5518 h 10000"/>
                  <a:gd name="connsiteX253" fmla="*/ 1169 w 10000"/>
                  <a:gd name="connsiteY253" fmla="*/ 5738 h 10000"/>
                  <a:gd name="connsiteX254" fmla="*/ 1188 w 10000"/>
                  <a:gd name="connsiteY254" fmla="*/ 5755 h 10000"/>
                  <a:gd name="connsiteX255" fmla="*/ 1216 w 10000"/>
                  <a:gd name="connsiteY255" fmla="*/ 5758 h 10000"/>
                  <a:gd name="connsiteX256" fmla="*/ 1313 w 10000"/>
                  <a:gd name="connsiteY256" fmla="*/ 5774 h 10000"/>
                  <a:gd name="connsiteX257" fmla="*/ 1349 w 10000"/>
                  <a:gd name="connsiteY257" fmla="*/ 5787 h 10000"/>
                  <a:gd name="connsiteX258" fmla="*/ 1393 w 10000"/>
                  <a:gd name="connsiteY258" fmla="*/ 5793 h 10000"/>
                  <a:gd name="connsiteX259" fmla="*/ 1393 w 10000"/>
                  <a:gd name="connsiteY259" fmla="*/ 5797 h 10000"/>
                  <a:gd name="connsiteX260" fmla="*/ 1421 w 10000"/>
                  <a:gd name="connsiteY260" fmla="*/ 5810 h 10000"/>
                  <a:gd name="connsiteX261" fmla="*/ 1446 w 10000"/>
                  <a:gd name="connsiteY261" fmla="*/ 5829 h 10000"/>
                  <a:gd name="connsiteX262" fmla="*/ 1460 w 10000"/>
                  <a:gd name="connsiteY262" fmla="*/ 5842 h 10000"/>
                  <a:gd name="connsiteX263" fmla="*/ 1476 w 10000"/>
                  <a:gd name="connsiteY263" fmla="*/ 5848 h 10000"/>
                  <a:gd name="connsiteX264" fmla="*/ 1501 w 10000"/>
                  <a:gd name="connsiteY264" fmla="*/ 5852 h 10000"/>
                  <a:gd name="connsiteX265" fmla="*/ 1532 w 10000"/>
                  <a:gd name="connsiteY265" fmla="*/ 5887 h 10000"/>
                  <a:gd name="connsiteX266" fmla="*/ 1565 w 10000"/>
                  <a:gd name="connsiteY266" fmla="*/ 5942 h 10000"/>
                  <a:gd name="connsiteX267" fmla="*/ 1587 w 10000"/>
                  <a:gd name="connsiteY267" fmla="*/ 5972 h 10000"/>
                  <a:gd name="connsiteX268" fmla="*/ 1612 w 10000"/>
                  <a:gd name="connsiteY268" fmla="*/ 5955 h 10000"/>
                  <a:gd name="connsiteX269" fmla="*/ 1679 w 10000"/>
                  <a:gd name="connsiteY269" fmla="*/ 6049 h 10000"/>
                  <a:gd name="connsiteX270" fmla="*/ 1720 w 10000"/>
                  <a:gd name="connsiteY270" fmla="*/ 6108 h 10000"/>
                  <a:gd name="connsiteX271" fmla="*/ 1751 w 10000"/>
                  <a:gd name="connsiteY271" fmla="*/ 6133 h 10000"/>
                  <a:gd name="connsiteX272" fmla="*/ 1792 w 10000"/>
                  <a:gd name="connsiteY272" fmla="*/ 6169 h 10000"/>
                  <a:gd name="connsiteX273" fmla="*/ 1801 w 10000"/>
                  <a:gd name="connsiteY273" fmla="*/ 6172 h 10000"/>
                  <a:gd name="connsiteX274" fmla="*/ 1814 w 10000"/>
                  <a:gd name="connsiteY274" fmla="*/ 6286 h 10000"/>
                  <a:gd name="connsiteX275" fmla="*/ 1817 w 10000"/>
                  <a:gd name="connsiteY275" fmla="*/ 6331 h 10000"/>
                  <a:gd name="connsiteX276" fmla="*/ 1809 w 10000"/>
                  <a:gd name="connsiteY276" fmla="*/ 6444 h 10000"/>
                  <a:gd name="connsiteX277" fmla="*/ 1801 w 10000"/>
                  <a:gd name="connsiteY277" fmla="*/ 6499 h 10000"/>
                  <a:gd name="connsiteX278" fmla="*/ 1781 w 10000"/>
                  <a:gd name="connsiteY278" fmla="*/ 6522 h 10000"/>
                  <a:gd name="connsiteX279" fmla="*/ 1773 w 10000"/>
                  <a:gd name="connsiteY279" fmla="*/ 6541 h 10000"/>
                  <a:gd name="connsiteX280" fmla="*/ 1762 w 10000"/>
                  <a:gd name="connsiteY280" fmla="*/ 6571 h 10000"/>
                  <a:gd name="connsiteX281" fmla="*/ 1767 w 10000"/>
                  <a:gd name="connsiteY281" fmla="*/ 6622 h 10000"/>
                  <a:gd name="connsiteX282" fmla="*/ 1767 w 10000"/>
                  <a:gd name="connsiteY282" fmla="*/ 6665 h 10000"/>
                  <a:gd name="connsiteX283" fmla="*/ 1767 w 10000"/>
                  <a:gd name="connsiteY283" fmla="*/ 6694 h 10000"/>
                  <a:gd name="connsiteX284" fmla="*/ 1776 w 10000"/>
                  <a:gd name="connsiteY284" fmla="*/ 6726 h 10000"/>
                  <a:gd name="connsiteX285" fmla="*/ 1776 w 10000"/>
                  <a:gd name="connsiteY285" fmla="*/ 6745 h 10000"/>
                  <a:gd name="connsiteX286" fmla="*/ 1767 w 10000"/>
                  <a:gd name="connsiteY286" fmla="*/ 6765 h 10000"/>
                  <a:gd name="connsiteX287" fmla="*/ 1762 w 10000"/>
                  <a:gd name="connsiteY287" fmla="*/ 6804 h 10000"/>
                  <a:gd name="connsiteX288" fmla="*/ 1753 w 10000"/>
                  <a:gd name="connsiteY288" fmla="*/ 6839 h 10000"/>
                  <a:gd name="connsiteX289" fmla="*/ 1742 w 10000"/>
                  <a:gd name="connsiteY289" fmla="*/ 6849 h 10000"/>
                  <a:gd name="connsiteX290" fmla="*/ 1726 w 10000"/>
                  <a:gd name="connsiteY290" fmla="*/ 6849 h 10000"/>
                  <a:gd name="connsiteX291" fmla="*/ 1712 w 10000"/>
                  <a:gd name="connsiteY291" fmla="*/ 6852 h 10000"/>
                  <a:gd name="connsiteX292" fmla="*/ 1640 w 10000"/>
                  <a:gd name="connsiteY292" fmla="*/ 6953 h 10000"/>
                  <a:gd name="connsiteX293" fmla="*/ 1493 w 10000"/>
                  <a:gd name="connsiteY293" fmla="*/ 7105 h 10000"/>
                  <a:gd name="connsiteX294" fmla="*/ 1490 w 10000"/>
                  <a:gd name="connsiteY294" fmla="*/ 7124 h 10000"/>
                  <a:gd name="connsiteX295" fmla="*/ 1468 w 10000"/>
                  <a:gd name="connsiteY295" fmla="*/ 7137 h 10000"/>
                  <a:gd name="connsiteX296" fmla="*/ 1454 w 10000"/>
                  <a:gd name="connsiteY296" fmla="*/ 7144 h 10000"/>
                  <a:gd name="connsiteX297" fmla="*/ 1452 w 10000"/>
                  <a:gd name="connsiteY297" fmla="*/ 7157 h 10000"/>
                  <a:gd name="connsiteX298" fmla="*/ 1446 w 10000"/>
                  <a:gd name="connsiteY298" fmla="*/ 7199 h 10000"/>
                  <a:gd name="connsiteX299" fmla="*/ 1476 w 10000"/>
                  <a:gd name="connsiteY299" fmla="*/ 7247 h 10000"/>
                  <a:gd name="connsiteX300" fmla="*/ 1501 w 10000"/>
                  <a:gd name="connsiteY300" fmla="*/ 7270 h 10000"/>
                  <a:gd name="connsiteX301" fmla="*/ 1518 w 10000"/>
                  <a:gd name="connsiteY301" fmla="*/ 7286 h 10000"/>
                  <a:gd name="connsiteX302" fmla="*/ 1524 w 10000"/>
                  <a:gd name="connsiteY302" fmla="*/ 7306 h 10000"/>
                  <a:gd name="connsiteX303" fmla="*/ 1540 w 10000"/>
                  <a:gd name="connsiteY303" fmla="*/ 7322 h 10000"/>
                  <a:gd name="connsiteX304" fmla="*/ 1565 w 10000"/>
                  <a:gd name="connsiteY304" fmla="*/ 7325 h 10000"/>
                  <a:gd name="connsiteX305" fmla="*/ 1590 w 10000"/>
                  <a:gd name="connsiteY305" fmla="*/ 7332 h 10000"/>
                  <a:gd name="connsiteX306" fmla="*/ 1615 w 10000"/>
                  <a:gd name="connsiteY306" fmla="*/ 7345 h 10000"/>
                  <a:gd name="connsiteX307" fmla="*/ 1662 w 10000"/>
                  <a:gd name="connsiteY307" fmla="*/ 7370 h 10000"/>
                  <a:gd name="connsiteX308" fmla="*/ 1670 w 10000"/>
                  <a:gd name="connsiteY308" fmla="*/ 7351 h 10000"/>
                  <a:gd name="connsiteX309" fmla="*/ 1726 w 10000"/>
                  <a:gd name="connsiteY309" fmla="*/ 7354 h 10000"/>
                  <a:gd name="connsiteX310" fmla="*/ 1726 w 10000"/>
                  <a:gd name="connsiteY310" fmla="*/ 7400 h 10000"/>
                  <a:gd name="connsiteX311" fmla="*/ 1773 w 10000"/>
                  <a:gd name="connsiteY311" fmla="*/ 7409 h 10000"/>
                  <a:gd name="connsiteX312" fmla="*/ 1806 w 10000"/>
                  <a:gd name="connsiteY312" fmla="*/ 7416 h 10000"/>
                  <a:gd name="connsiteX313" fmla="*/ 1839 w 10000"/>
                  <a:gd name="connsiteY313" fmla="*/ 7403 h 10000"/>
                  <a:gd name="connsiteX314" fmla="*/ 1886 w 10000"/>
                  <a:gd name="connsiteY314" fmla="*/ 7403 h 10000"/>
                  <a:gd name="connsiteX315" fmla="*/ 1898 w 10000"/>
                  <a:gd name="connsiteY315" fmla="*/ 7403 h 10000"/>
                  <a:gd name="connsiteX316" fmla="*/ 1914 w 10000"/>
                  <a:gd name="connsiteY316" fmla="*/ 7494 h 10000"/>
                  <a:gd name="connsiteX317" fmla="*/ 1895 w 10000"/>
                  <a:gd name="connsiteY317" fmla="*/ 7523 h 10000"/>
                  <a:gd name="connsiteX318" fmla="*/ 1825 w 10000"/>
                  <a:gd name="connsiteY318" fmla="*/ 7617 h 10000"/>
                  <a:gd name="connsiteX319" fmla="*/ 1776 w 10000"/>
                  <a:gd name="connsiteY319" fmla="*/ 7691 h 10000"/>
                  <a:gd name="connsiteX320" fmla="*/ 1781 w 10000"/>
                  <a:gd name="connsiteY320" fmla="*/ 7723 h 10000"/>
                  <a:gd name="connsiteX321" fmla="*/ 1767 w 10000"/>
                  <a:gd name="connsiteY321" fmla="*/ 7759 h 10000"/>
                  <a:gd name="connsiteX322" fmla="*/ 1762 w 10000"/>
                  <a:gd name="connsiteY322" fmla="*/ 7817 h 10000"/>
                  <a:gd name="connsiteX323" fmla="*/ 1762 w 10000"/>
                  <a:gd name="connsiteY323" fmla="*/ 7856 h 10000"/>
                  <a:gd name="connsiteX324" fmla="*/ 1776 w 10000"/>
                  <a:gd name="connsiteY324" fmla="*/ 7892 h 10000"/>
                  <a:gd name="connsiteX325" fmla="*/ 1784 w 10000"/>
                  <a:gd name="connsiteY325" fmla="*/ 7902 h 10000"/>
                  <a:gd name="connsiteX326" fmla="*/ 1801 w 10000"/>
                  <a:gd name="connsiteY326" fmla="*/ 7908 h 10000"/>
                  <a:gd name="connsiteX327" fmla="*/ 1809 w 10000"/>
                  <a:gd name="connsiteY327" fmla="*/ 7911 h 10000"/>
                  <a:gd name="connsiteX328" fmla="*/ 1801 w 10000"/>
                  <a:gd name="connsiteY328" fmla="*/ 7940 h 10000"/>
                  <a:gd name="connsiteX329" fmla="*/ 1798 w 10000"/>
                  <a:gd name="connsiteY329" fmla="*/ 7979 h 10000"/>
                  <a:gd name="connsiteX330" fmla="*/ 1806 w 10000"/>
                  <a:gd name="connsiteY330" fmla="*/ 8002 h 10000"/>
                  <a:gd name="connsiteX331" fmla="*/ 1823 w 10000"/>
                  <a:gd name="connsiteY331" fmla="*/ 8021 h 10000"/>
                  <a:gd name="connsiteX332" fmla="*/ 1834 w 10000"/>
                  <a:gd name="connsiteY332" fmla="*/ 8044 h 10000"/>
                  <a:gd name="connsiteX333" fmla="*/ 1839 w 10000"/>
                  <a:gd name="connsiteY333" fmla="*/ 8073 h 10000"/>
                  <a:gd name="connsiteX334" fmla="*/ 1842 w 10000"/>
                  <a:gd name="connsiteY334" fmla="*/ 8106 h 10000"/>
                  <a:gd name="connsiteX335" fmla="*/ 1839 w 10000"/>
                  <a:gd name="connsiteY335" fmla="*/ 8144 h 10000"/>
                  <a:gd name="connsiteX336" fmla="*/ 1856 w 10000"/>
                  <a:gd name="connsiteY336" fmla="*/ 8164 h 10000"/>
                  <a:gd name="connsiteX337" fmla="*/ 1886 w 10000"/>
                  <a:gd name="connsiteY337" fmla="*/ 8193 h 10000"/>
                  <a:gd name="connsiteX338" fmla="*/ 1922 w 10000"/>
                  <a:gd name="connsiteY338" fmla="*/ 8206 h 10000"/>
                  <a:gd name="connsiteX339" fmla="*/ 1967 w 10000"/>
                  <a:gd name="connsiteY339" fmla="*/ 8203 h 10000"/>
                  <a:gd name="connsiteX340" fmla="*/ 1986 w 10000"/>
                  <a:gd name="connsiteY340" fmla="*/ 8212 h 10000"/>
                  <a:gd name="connsiteX341" fmla="*/ 2000 w 10000"/>
                  <a:gd name="connsiteY341" fmla="*/ 8232 h 10000"/>
                  <a:gd name="connsiteX342" fmla="*/ 2033 w 10000"/>
                  <a:gd name="connsiteY342" fmla="*/ 8258 h 10000"/>
                  <a:gd name="connsiteX343" fmla="*/ 2050 w 10000"/>
                  <a:gd name="connsiteY343" fmla="*/ 8271 h 10000"/>
                  <a:gd name="connsiteX344" fmla="*/ 2089 w 10000"/>
                  <a:gd name="connsiteY344" fmla="*/ 8280 h 10000"/>
                  <a:gd name="connsiteX345" fmla="*/ 2122 w 10000"/>
                  <a:gd name="connsiteY345" fmla="*/ 8300 h 10000"/>
                  <a:gd name="connsiteX346" fmla="*/ 2163 w 10000"/>
                  <a:gd name="connsiteY346" fmla="*/ 8332 h 10000"/>
                  <a:gd name="connsiteX347" fmla="*/ 2172 w 10000"/>
                  <a:gd name="connsiteY347" fmla="*/ 8335 h 10000"/>
                  <a:gd name="connsiteX348" fmla="*/ 2177 w 10000"/>
                  <a:gd name="connsiteY348" fmla="*/ 8345 h 10000"/>
                  <a:gd name="connsiteX349" fmla="*/ 2163 w 10000"/>
                  <a:gd name="connsiteY349" fmla="*/ 8371 h 10000"/>
                  <a:gd name="connsiteX350" fmla="*/ 2139 w 10000"/>
                  <a:gd name="connsiteY350" fmla="*/ 8423 h 10000"/>
                  <a:gd name="connsiteX351" fmla="*/ 2130 w 10000"/>
                  <a:gd name="connsiteY351" fmla="*/ 8439 h 10000"/>
                  <a:gd name="connsiteX352" fmla="*/ 2105 w 10000"/>
                  <a:gd name="connsiteY352" fmla="*/ 8446 h 10000"/>
                  <a:gd name="connsiteX353" fmla="*/ 2080 w 10000"/>
                  <a:gd name="connsiteY353" fmla="*/ 8449 h 10000"/>
                  <a:gd name="connsiteX354" fmla="*/ 2075 w 10000"/>
                  <a:gd name="connsiteY354" fmla="*/ 8459 h 10000"/>
                  <a:gd name="connsiteX355" fmla="*/ 2072 w 10000"/>
                  <a:gd name="connsiteY355" fmla="*/ 8475 h 10000"/>
                  <a:gd name="connsiteX356" fmla="*/ 2080 w 10000"/>
                  <a:gd name="connsiteY356" fmla="*/ 8484 h 10000"/>
                  <a:gd name="connsiteX357" fmla="*/ 2100 w 10000"/>
                  <a:gd name="connsiteY357" fmla="*/ 8475 h 10000"/>
                  <a:gd name="connsiteX358" fmla="*/ 2141 w 10000"/>
                  <a:gd name="connsiteY358" fmla="*/ 8478 h 10000"/>
                  <a:gd name="connsiteX359" fmla="*/ 2172 w 10000"/>
                  <a:gd name="connsiteY359" fmla="*/ 8475 h 10000"/>
                  <a:gd name="connsiteX360" fmla="*/ 2188 w 10000"/>
                  <a:gd name="connsiteY360" fmla="*/ 8475 h 10000"/>
                  <a:gd name="connsiteX361" fmla="*/ 2222 w 10000"/>
                  <a:gd name="connsiteY361" fmla="*/ 8497 h 10000"/>
                  <a:gd name="connsiteX362" fmla="*/ 2252 w 10000"/>
                  <a:gd name="connsiteY362" fmla="*/ 8514 h 10000"/>
                  <a:gd name="connsiteX363" fmla="*/ 2274 w 10000"/>
                  <a:gd name="connsiteY363" fmla="*/ 8514 h 10000"/>
                  <a:gd name="connsiteX364" fmla="*/ 2299 w 10000"/>
                  <a:gd name="connsiteY364" fmla="*/ 8504 h 10000"/>
                  <a:gd name="connsiteX365" fmla="*/ 2310 w 10000"/>
                  <a:gd name="connsiteY365" fmla="*/ 8504 h 10000"/>
                  <a:gd name="connsiteX366" fmla="*/ 2319 w 10000"/>
                  <a:gd name="connsiteY366" fmla="*/ 8484 h 10000"/>
                  <a:gd name="connsiteX367" fmla="*/ 2338 w 10000"/>
                  <a:gd name="connsiteY367" fmla="*/ 8494 h 10000"/>
                  <a:gd name="connsiteX368" fmla="*/ 2338 w 10000"/>
                  <a:gd name="connsiteY368" fmla="*/ 8552 h 10000"/>
                  <a:gd name="connsiteX369" fmla="*/ 2366 w 10000"/>
                  <a:gd name="connsiteY369" fmla="*/ 8572 h 10000"/>
                  <a:gd name="connsiteX370" fmla="*/ 2382 w 10000"/>
                  <a:gd name="connsiteY370" fmla="*/ 8582 h 10000"/>
                  <a:gd name="connsiteX371" fmla="*/ 2435 w 10000"/>
                  <a:gd name="connsiteY371" fmla="*/ 8552 h 10000"/>
                  <a:gd name="connsiteX372" fmla="*/ 2443 w 10000"/>
                  <a:gd name="connsiteY372" fmla="*/ 8552 h 10000"/>
                  <a:gd name="connsiteX373" fmla="*/ 2454 w 10000"/>
                  <a:gd name="connsiteY373" fmla="*/ 8552 h 10000"/>
                  <a:gd name="connsiteX374" fmla="*/ 2471 w 10000"/>
                  <a:gd name="connsiteY374" fmla="*/ 8546 h 10000"/>
                  <a:gd name="connsiteX375" fmla="*/ 2488 w 10000"/>
                  <a:gd name="connsiteY375" fmla="*/ 8536 h 10000"/>
                  <a:gd name="connsiteX376" fmla="*/ 2501 w 10000"/>
                  <a:gd name="connsiteY376" fmla="*/ 8533 h 10000"/>
                  <a:gd name="connsiteX377" fmla="*/ 2512 w 10000"/>
                  <a:gd name="connsiteY377" fmla="*/ 8533 h 10000"/>
                  <a:gd name="connsiteX378" fmla="*/ 2521 w 10000"/>
                  <a:gd name="connsiteY378" fmla="*/ 8546 h 10000"/>
                  <a:gd name="connsiteX379" fmla="*/ 2521 w 10000"/>
                  <a:gd name="connsiteY379" fmla="*/ 8572 h 10000"/>
                  <a:gd name="connsiteX380" fmla="*/ 2535 w 10000"/>
                  <a:gd name="connsiteY380" fmla="*/ 8588 h 10000"/>
                  <a:gd name="connsiteX381" fmla="*/ 2551 w 10000"/>
                  <a:gd name="connsiteY381" fmla="*/ 8582 h 10000"/>
                  <a:gd name="connsiteX382" fmla="*/ 2560 w 10000"/>
                  <a:gd name="connsiteY382" fmla="*/ 8582 h 10000"/>
                  <a:gd name="connsiteX383" fmla="*/ 2573 w 10000"/>
                  <a:gd name="connsiteY383" fmla="*/ 8588 h 10000"/>
                  <a:gd name="connsiteX384" fmla="*/ 2584 w 10000"/>
                  <a:gd name="connsiteY384" fmla="*/ 8591 h 10000"/>
                  <a:gd name="connsiteX385" fmla="*/ 2590 w 10000"/>
                  <a:gd name="connsiteY385" fmla="*/ 8598 h 10000"/>
                  <a:gd name="connsiteX386" fmla="*/ 2598 w 10000"/>
                  <a:gd name="connsiteY386" fmla="*/ 8608 h 10000"/>
                  <a:gd name="connsiteX387" fmla="*/ 2607 w 10000"/>
                  <a:gd name="connsiteY387" fmla="*/ 8617 h 10000"/>
                  <a:gd name="connsiteX388" fmla="*/ 2618 w 10000"/>
                  <a:gd name="connsiteY388" fmla="*/ 8617 h 10000"/>
                  <a:gd name="connsiteX389" fmla="*/ 2640 w 10000"/>
                  <a:gd name="connsiteY389" fmla="*/ 8608 h 10000"/>
                  <a:gd name="connsiteX390" fmla="*/ 2670 w 10000"/>
                  <a:gd name="connsiteY390" fmla="*/ 8598 h 10000"/>
                  <a:gd name="connsiteX391" fmla="*/ 2673 w 10000"/>
                  <a:gd name="connsiteY391" fmla="*/ 8598 h 10000"/>
                  <a:gd name="connsiteX392" fmla="*/ 2690 w 10000"/>
                  <a:gd name="connsiteY392" fmla="*/ 8598 h 10000"/>
                  <a:gd name="connsiteX393" fmla="*/ 2698 w 10000"/>
                  <a:gd name="connsiteY393" fmla="*/ 8598 h 10000"/>
                  <a:gd name="connsiteX394" fmla="*/ 2712 w 10000"/>
                  <a:gd name="connsiteY394" fmla="*/ 8598 h 10000"/>
                  <a:gd name="connsiteX395" fmla="*/ 2726 w 10000"/>
                  <a:gd name="connsiteY395" fmla="*/ 8591 h 10000"/>
                  <a:gd name="connsiteX396" fmla="*/ 2737 w 10000"/>
                  <a:gd name="connsiteY396" fmla="*/ 8588 h 10000"/>
                  <a:gd name="connsiteX397" fmla="*/ 2759 w 10000"/>
                  <a:gd name="connsiteY397" fmla="*/ 8582 h 10000"/>
                  <a:gd name="connsiteX398" fmla="*/ 2770 w 10000"/>
                  <a:gd name="connsiteY398" fmla="*/ 8578 h 10000"/>
                  <a:gd name="connsiteX399" fmla="*/ 2784 w 10000"/>
                  <a:gd name="connsiteY399" fmla="*/ 8572 h 10000"/>
                  <a:gd name="connsiteX400" fmla="*/ 2795 w 10000"/>
                  <a:gd name="connsiteY400" fmla="*/ 8572 h 10000"/>
                  <a:gd name="connsiteX401" fmla="*/ 2803 w 10000"/>
                  <a:gd name="connsiteY401" fmla="*/ 8588 h 10000"/>
                  <a:gd name="connsiteX402" fmla="*/ 2803 w 10000"/>
                  <a:gd name="connsiteY402" fmla="*/ 8591 h 10000"/>
                  <a:gd name="connsiteX403" fmla="*/ 2803 w 10000"/>
                  <a:gd name="connsiteY403" fmla="*/ 8601 h 10000"/>
                  <a:gd name="connsiteX404" fmla="*/ 2809 w 10000"/>
                  <a:gd name="connsiteY404" fmla="*/ 8601 h 10000"/>
                  <a:gd name="connsiteX405" fmla="*/ 2823 w 10000"/>
                  <a:gd name="connsiteY405" fmla="*/ 8598 h 10000"/>
                  <a:gd name="connsiteX406" fmla="*/ 2831 w 10000"/>
                  <a:gd name="connsiteY406" fmla="*/ 8598 h 10000"/>
                  <a:gd name="connsiteX407" fmla="*/ 2839 w 10000"/>
                  <a:gd name="connsiteY407" fmla="*/ 8601 h 10000"/>
                  <a:gd name="connsiteX408" fmla="*/ 2848 w 10000"/>
                  <a:gd name="connsiteY408" fmla="*/ 8598 h 10000"/>
                  <a:gd name="connsiteX409" fmla="*/ 2856 w 10000"/>
                  <a:gd name="connsiteY409" fmla="*/ 8601 h 10000"/>
                  <a:gd name="connsiteX410" fmla="*/ 2859 w 10000"/>
                  <a:gd name="connsiteY410" fmla="*/ 8601 h 10000"/>
                  <a:gd name="connsiteX411" fmla="*/ 2864 w 10000"/>
                  <a:gd name="connsiteY411" fmla="*/ 8598 h 10000"/>
                  <a:gd name="connsiteX412" fmla="*/ 2889 w 10000"/>
                  <a:gd name="connsiteY412" fmla="*/ 8611 h 10000"/>
                  <a:gd name="connsiteX413" fmla="*/ 2906 w 10000"/>
                  <a:gd name="connsiteY413" fmla="*/ 8620 h 10000"/>
                  <a:gd name="connsiteX414" fmla="*/ 2914 w 10000"/>
                  <a:gd name="connsiteY414" fmla="*/ 8627 h 10000"/>
                  <a:gd name="connsiteX415" fmla="*/ 2920 w 10000"/>
                  <a:gd name="connsiteY415" fmla="*/ 8640 h 10000"/>
                  <a:gd name="connsiteX416" fmla="*/ 2922 w 10000"/>
                  <a:gd name="connsiteY416" fmla="*/ 8666 h 10000"/>
                  <a:gd name="connsiteX417" fmla="*/ 2922 w 10000"/>
                  <a:gd name="connsiteY417" fmla="*/ 8692 h 10000"/>
                  <a:gd name="connsiteX418" fmla="*/ 2939 w 10000"/>
                  <a:gd name="connsiteY418" fmla="*/ 8695 h 10000"/>
                  <a:gd name="connsiteX419" fmla="*/ 2953 w 10000"/>
                  <a:gd name="connsiteY419" fmla="*/ 8695 h 10000"/>
                  <a:gd name="connsiteX420" fmla="*/ 2961 w 10000"/>
                  <a:gd name="connsiteY420" fmla="*/ 8695 h 10000"/>
                  <a:gd name="connsiteX421" fmla="*/ 2972 w 10000"/>
                  <a:gd name="connsiteY421" fmla="*/ 8692 h 10000"/>
                  <a:gd name="connsiteX422" fmla="*/ 2981 w 10000"/>
                  <a:gd name="connsiteY422" fmla="*/ 8685 h 10000"/>
                  <a:gd name="connsiteX423" fmla="*/ 2989 w 10000"/>
                  <a:gd name="connsiteY423" fmla="*/ 8685 h 10000"/>
                  <a:gd name="connsiteX424" fmla="*/ 3008 w 10000"/>
                  <a:gd name="connsiteY424" fmla="*/ 8685 h 10000"/>
                  <a:gd name="connsiteX425" fmla="*/ 3028 w 10000"/>
                  <a:gd name="connsiteY425" fmla="*/ 8695 h 10000"/>
                  <a:gd name="connsiteX426" fmla="*/ 3042 w 10000"/>
                  <a:gd name="connsiteY426" fmla="*/ 8695 h 10000"/>
                  <a:gd name="connsiteX427" fmla="*/ 3053 w 10000"/>
                  <a:gd name="connsiteY427" fmla="*/ 8676 h 10000"/>
                  <a:gd name="connsiteX428" fmla="*/ 3061 w 10000"/>
                  <a:gd name="connsiteY428" fmla="*/ 8666 h 10000"/>
                  <a:gd name="connsiteX429" fmla="*/ 3066 w 10000"/>
                  <a:gd name="connsiteY429" fmla="*/ 8656 h 10000"/>
                  <a:gd name="connsiteX430" fmla="*/ 3091 w 10000"/>
                  <a:gd name="connsiteY430" fmla="*/ 8659 h 10000"/>
                  <a:gd name="connsiteX431" fmla="*/ 3105 w 10000"/>
                  <a:gd name="connsiteY431" fmla="*/ 8659 h 10000"/>
                  <a:gd name="connsiteX432" fmla="*/ 3108 w 10000"/>
                  <a:gd name="connsiteY432" fmla="*/ 8650 h 10000"/>
                  <a:gd name="connsiteX433" fmla="*/ 3147 w 10000"/>
                  <a:gd name="connsiteY433" fmla="*/ 8588 h 10000"/>
                  <a:gd name="connsiteX434" fmla="*/ 3150 w 10000"/>
                  <a:gd name="connsiteY434" fmla="*/ 8598 h 10000"/>
                  <a:gd name="connsiteX435" fmla="*/ 3163 w 10000"/>
                  <a:gd name="connsiteY435" fmla="*/ 8601 h 10000"/>
                  <a:gd name="connsiteX436" fmla="*/ 3180 w 10000"/>
                  <a:gd name="connsiteY436" fmla="*/ 8608 h 10000"/>
                  <a:gd name="connsiteX437" fmla="*/ 3188 w 10000"/>
                  <a:gd name="connsiteY437" fmla="*/ 8611 h 10000"/>
                  <a:gd name="connsiteX438" fmla="*/ 3227 w 10000"/>
                  <a:gd name="connsiteY438" fmla="*/ 8620 h 10000"/>
                  <a:gd name="connsiteX439" fmla="*/ 3238 w 10000"/>
                  <a:gd name="connsiteY439" fmla="*/ 8617 h 10000"/>
                  <a:gd name="connsiteX440" fmla="*/ 3247 w 10000"/>
                  <a:gd name="connsiteY440" fmla="*/ 8601 h 10000"/>
                  <a:gd name="connsiteX441" fmla="*/ 3269 w 10000"/>
                  <a:gd name="connsiteY441" fmla="*/ 8611 h 10000"/>
                  <a:gd name="connsiteX442" fmla="*/ 3277 w 10000"/>
                  <a:gd name="connsiteY442" fmla="*/ 8617 h 10000"/>
                  <a:gd name="connsiteX443" fmla="*/ 3285 w 10000"/>
                  <a:gd name="connsiteY443" fmla="*/ 8611 h 10000"/>
                  <a:gd name="connsiteX444" fmla="*/ 3307 w 10000"/>
                  <a:gd name="connsiteY444" fmla="*/ 8611 h 10000"/>
                  <a:gd name="connsiteX445" fmla="*/ 3319 w 10000"/>
                  <a:gd name="connsiteY445" fmla="*/ 8617 h 10000"/>
                  <a:gd name="connsiteX446" fmla="*/ 3324 w 10000"/>
                  <a:gd name="connsiteY446" fmla="*/ 8617 h 10000"/>
                  <a:gd name="connsiteX447" fmla="*/ 3327 w 10000"/>
                  <a:gd name="connsiteY447" fmla="*/ 8620 h 10000"/>
                  <a:gd name="connsiteX448" fmla="*/ 3341 w 10000"/>
                  <a:gd name="connsiteY448" fmla="*/ 8620 h 10000"/>
                  <a:gd name="connsiteX449" fmla="*/ 3357 w 10000"/>
                  <a:gd name="connsiteY449" fmla="*/ 8620 h 10000"/>
                  <a:gd name="connsiteX450" fmla="*/ 3374 w 10000"/>
                  <a:gd name="connsiteY450" fmla="*/ 8620 h 10000"/>
                  <a:gd name="connsiteX451" fmla="*/ 3382 w 10000"/>
                  <a:gd name="connsiteY451" fmla="*/ 8620 h 10000"/>
                  <a:gd name="connsiteX452" fmla="*/ 3399 w 10000"/>
                  <a:gd name="connsiteY452" fmla="*/ 8611 h 10000"/>
                  <a:gd name="connsiteX453" fmla="*/ 3413 w 10000"/>
                  <a:gd name="connsiteY453" fmla="*/ 8601 h 10000"/>
                  <a:gd name="connsiteX454" fmla="*/ 3421 w 10000"/>
                  <a:gd name="connsiteY454" fmla="*/ 8588 h 10000"/>
                  <a:gd name="connsiteX455" fmla="*/ 3421 w 10000"/>
                  <a:gd name="connsiteY455" fmla="*/ 8572 h 10000"/>
                  <a:gd name="connsiteX456" fmla="*/ 3421 w 10000"/>
                  <a:gd name="connsiteY456" fmla="*/ 8552 h 10000"/>
                  <a:gd name="connsiteX457" fmla="*/ 3424 w 10000"/>
                  <a:gd name="connsiteY457" fmla="*/ 8533 h 10000"/>
                  <a:gd name="connsiteX458" fmla="*/ 3432 w 10000"/>
                  <a:gd name="connsiteY458" fmla="*/ 8523 h 10000"/>
                  <a:gd name="connsiteX459" fmla="*/ 3446 w 10000"/>
                  <a:gd name="connsiteY459" fmla="*/ 8523 h 10000"/>
                  <a:gd name="connsiteX460" fmla="*/ 3457 w 10000"/>
                  <a:gd name="connsiteY460" fmla="*/ 8523 h 10000"/>
                  <a:gd name="connsiteX461" fmla="*/ 3476 w 10000"/>
                  <a:gd name="connsiteY461" fmla="*/ 8533 h 10000"/>
                  <a:gd name="connsiteX462" fmla="*/ 3485 w 10000"/>
                  <a:gd name="connsiteY462" fmla="*/ 8536 h 10000"/>
                  <a:gd name="connsiteX463" fmla="*/ 3501 w 10000"/>
                  <a:gd name="connsiteY463" fmla="*/ 8527 h 10000"/>
                  <a:gd name="connsiteX464" fmla="*/ 3504 w 10000"/>
                  <a:gd name="connsiteY464" fmla="*/ 8514 h 10000"/>
                  <a:gd name="connsiteX465" fmla="*/ 3510 w 10000"/>
                  <a:gd name="connsiteY465" fmla="*/ 8497 h 10000"/>
                  <a:gd name="connsiteX466" fmla="*/ 3537 w 10000"/>
                  <a:gd name="connsiteY466" fmla="*/ 8484 h 10000"/>
                  <a:gd name="connsiteX467" fmla="*/ 3562 w 10000"/>
                  <a:gd name="connsiteY467" fmla="*/ 8488 h 10000"/>
                  <a:gd name="connsiteX468" fmla="*/ 3568 w 10000"/>
                  <a:gd name="connsiteY468" fmla="*/ 8484 h 10000"/>
                  <a:gd name="connsiteX469" fmla="*/ 3584 w 10000"/>
                  <a:gd name="connsiteY469" fmla="*/ 8494 h 10000"/>
                  <a:gd name="connsiteX470" fmla="*/ 3593 w 10000"/>
                  <a:gd name="connsiteY470" fmla="*/ 8507 h 10000"/>
                  <a:gd name="connsiteX471" fmla="*/ 3618 w 10000"/>
                  <a:gd name="connsiteY471" fmla="*/ 8497 h 10000"/>
                  <a:gd name="connsiteX472" fmla="*/ 3643 w 10000"/>
                  <a:gd name="connsiteY472" fmla="*/ 8475 h 10000"/>
                  <a:gd name="connsiteX473" fmla="*/ 3657 w 10000"/>
                  <a:gd name="connsiteY473" fmla="*/ 8478 h 10000"/>
                  <a:gd name="connsiteX474" fmla="*/ 3670 w 10000"/>
                  <a:gd name="connsiteY474" fmla="*/ 8475 h 10000"/>
                  <a:gd name="connsiteX475" fmla="*/ 3673 w 10000"/>
                  <a:gd name="connsiteY475" fmla="*/ 8468 h 10000"/>
                  <a:gd name="connsiteX476" fmla="*/ 3681 w 10000"/>
                  <a:gd name="connsiteY476" fmla="*/ 8468 h 10000"/>
                  <a:gd name="connsiteX477" fmla="*/ 3698 w 10000"/>
                  <a:gd name="connsiteY477" fmla="*/ 8478 h 10000"/>
                  <a:gd name="connsiteX478" fmla="*/ 3720 w 10000"/>
                  <a:gd name="connsiteY478" fmla="*/ 8497 h 10000"/>
                  <a:gd name="connsiteX479" fmla="*/ 3715 w 10000"/>
                  <a:gd name="connsiteY479" fmla="*/ 8504 h 10000"/>
                  <a:gd name="connsiteX480" fmla="*/ 3729 w 10000"/>
                  <a:gd name="connsiteY480" fmla="*/ 8514 h 10000"/>
                  <a:gd name="connsiteX481" fmla="*/ 3729 w 10000"/>
                  <a:gd name="connsiteY481" fmla="*/ 8517 h 10000"/>
                  <a:gd name="connsiteX482" fmla="*/ 3740 w 10000"/>
                  <a:gd name="connsiteY482" fmla="*/ 8527 h 10000"/>
                  <a:gd name="connsiteX483" fmla="*/ 3759 w 10000"/>
                  <a:gd name="connsiteY483" fmla="*/ 8517 h 10000"/>
                  <a:gd name="connsiteX484" fmla="*/ 3762 w 10000"/>
                  <a:gd name="connsiteY484" fmla="*/ 8504 h 10000"/>
                  <a:gd name="connsiteX485" fmla="*/ 3770 w 10000"/>
                  <a:gd name="connsiteY485" fmla="*/ 8488 h 10000"/>
                  <a:gd name="connsiteX486" fmla="*/ 3778 w 10000"/>
                  <a:gd name="connsiteY486" fmla="*/ 8484 h 10000"/>
                  <a:gd name="connsiteX487" fmla="*/ 3792 w 10000"/>
                  <a:gd name="connsiteY487" fmla="*/ 8475 h 10000"/>
                  <a:gd name="connsiteX488" fmla="*/ 3803 w 10000"/>
                  <a:gd name="connsiteY488" fmla="*/ 8478 h 10000"/>
                  <a:gd name="connsiteX489" fmla="*/ 3809 w 10000"/>
                  <a:gd name="connsiteY489" fmla="*/ 8475 h 10000"/>
                  <a:gd name="connsiteX490" fmla="*/ 3825 w 10000"/>
                  <a:gd name="connsiteY490" fmla="*/ 8465 h 10000"/>
                  <a:gd name="connsiteX491" fmla="*/ 3834 w 10000"/>
                  <a:gd name="connsiteY491" fmla="*/ 8468 h 10000"/>
                  <a:gd name="connsiteX492" fmla="*/ 3842 w 10000"/>
                  <a:gd name="connsiteY492" fmla="*/ 8478 h 10000"/>
                  <a:gd name="connsiteX493" fmla="*/ 3850 w 10000"/>
                  <a:gd name="connsiteY493" fmla="*/ 8478 h 10000"/>
                  <a:gd name="connsiteX494" fmla="*/ 3859 w 10000"/>
                  <a:gd name="connsiteY494" fmla="*/ 8484 h 10000"/>
                  <a:gd name="connsiteX495" fmla="*/ 3873 w 10000"/>
                  <a:gd name="connsiteY495" fmla="*/ 8494 h 10000"/>
                  <a:gd name="connsiteX496" fmla="*/ 3875 w 10000"/>
                  <a:gd name="connsiteY496" fmla="*/ 8507 h 10000"/>
                  <a:gd name="connsiteX497" fmla="*/ 3881 w 10000"/>
                  <a:gd name="connsiteY497" fmla="*/ 8527 h 10000"/>
                  <a:gd name="connsiteX498" fmla="*/ 3875 w 10000"/>
                  <a:gd name="connsiteY498" fmla="*/ 8546 h 10000"/>
                  <a:gd name="connsiteX499" fmla="*/ 3892 w 10000"/>
                  <a:gd name="connsiteY499" fmla="*/ 8546 h 10000"/>
                  <a:gd name="connsiteX500" fmla="*/ 3900 w 10000"/>
                  <a:gd name="connsiteY500" fmla="*/ 8543 h 10000"/>
                  <a:gd name="connsiteX501" fmla="*/ 3906 w 10000"/>
                  <a:gd name="connsiteY501" fmla="*/ 8543 h 10000"/>
                  <a:gd name="connsiteX502" fmla="*/ 3922 w 10000"/>
                  <a:gd name="connsiteY502" fmla="*/ 8552 h 10000"/>
                  <a:gd name="connsiteX503" fmla="*/ 3939 w 10000"/>
                  <a:gd name="connsiteY503" fmla="*/ 8559 h 10000"/>
                  <a:gd name="connsiteX504" fmla="*/ 3953 w 10000"/>
                  <a:gd name="connsiteY504" fmla="*/ 8572 h 10000"/>
                  <a:gd name="connsiteX505" fmla="*/ 3956 w 10000"/>
                  <a:gd name="connsiteY505" fmla="*/ 8588 h 10000"/>
                  <a:gd name="connsiteX506" fmla="*/ 3956 w 10000"/>
                  <a:gd name="connsiteY506" fmla="*/ 8608 h 10000"/>
                  <a:gd name="connsiteX507" fmla="*/ 3972 w 10000"/>
                  <a:gd name="connsiteY507" fmla="*/ 8608 h 10000"/>
                  <a:gd name="connsiteX508" fmla="*/ 3986 w 10000"/>
                  <a:gd name="connsiteY508" fmla="*/ 8608 h 10000"/>
                  <a:gd name="connsiteX509" fmla="*/ 3997 w 10000"/>
                  <a:gd name="connsiteY509" fmla="*/ 8608 h 10000"/>
                  <a:gd name="connsiteX510" fmla="*/ 4006 w 10000"/>
                  <a:gd name="connsiteY510" fmla="*/ 8608 h 10000"/>
                  <a:gd name="connsiteX511" fmla="*/ 4006 w 10000"/>
                  <a:gd name="connsiteY511" fmla="*/ 8611 h 10000"/>
                  <a:gd name="connsiteX512" fmla="*/ 4011 w 10000"/>
                  <a:gd name="connsiteY512" fmla="*/ 8611 h 10000"/>
                  <a:gd name="connsiteX513" fmla="*/ 4022 w 10000"/>
                  <a:gd name="connsiteY513" fmla="*/ 8620 h 10000"/>
                  <a:gd name="connsiteX514" fmla="*/ 4042 w 10000"/>
                  <a:gd name="connsiteY514" fmla="*/ 8620 h 10000"/>
                  <a:gd name="connsiteX515" fmla="*/ 4050 w 10000"/>
                  <a:gd name="connsiteY515" fmla="*/ 8617 h 10000"/>
                  <a:gd name="connsiteX516" fmla="*/ 4069 w 10000"/>
                  <a:gd name="connsiteY516" fmla="*/ 8620 h 10000"/>
                  <a:gd name="connsiteX517" fmla="*/ 4086 w 10000"/>
                  <a:gd name="connsiteY517" fmla="*/ 8630 h 10000"/>
                  <a:gd name="connsiteX518" fmla="*/ 4108 w 10000"/>
                  <a:gd name="connsiteY518" fmla="*/ 8627 h 10000"/>
                  <a:gd name="connsiteX519" fmla="*/ 4125 w 10000"/>
                  <a:gd name="connsiteY519" fmla="*/ 8620 h 10000"/>
                  <a:gd name="connsiteX520" fmla="*/ 4133 w 10000"/>
                  <a:gd name="connsiteY520" fmla="*/ 8611 h 10000"/>
                  <a:gd name="connsiteX521" fmla="*/ 4139 w 10000"/>
                  <a:gd name="connsiteY521" fmla="*/ 8608 h 10000"/>
                  <a:gd name="connsiteX522" fmla="*/ 4147 w 10000"/>
                  <a:gd name="connsiteY522" fmla="*/ 8601 h 10000"/>
                  <a:gd name="connsiteX523" fmla="*/ 4155 w 10000"/>
                  <a:gd name="connsiteY523" fmla="*/ 8591 h 10000"/>
                  <a:gd name="connsiteX524" fmla="*/ 4166 w 10000"/>
                  <a:gd name="connsiteY524" fmla="*/ 8582 h 10000"/>
                  <a:gd name="connsiteX525" fmla="*/ 4183 w 10000"/>
                  <a:gd name="connsiteY525" fmla="*/ 8569 h 10000"/>
                  <a:gd name="connsiteX526" fmla="*/ 4191 w 10000"/>
                  <a:gd name="connsiteY526" fmla="*/ 8562 h 10000"/>
                  <a:gd name="connsiteX527" fmla="*/ 4208 w 10000"/>
                  <a:gd name="connsiteY527" fmla="*/ 8552 h 10000"/>
                  <a:gd name="connsiteX528" fmla="*/ 4230 w 10000"/>
                  <a:gd name="connsiteY528" fmla="*/ 8552 h 10000"/>
                  <a:gd name="connsiteX529" fmla="*/ 4238 w 10000"/>
                  <a:gd name="connsiteY529" fmla="*/ 8559 h 10000"/>
                  <a:gd name="connsiteX530" fmla="*/ 4247 w 10000"/>
                  <a:gd name="connsiteY530" fmla="*/ 8572 h 10000"/>
                  <a:gd name="connsiteX531" fmla="*/ 4252 w 10000"/>
                  <a:gd name="connsiteY531" fmla="*/ 8578 h 10000"/>
                  <a:gd name="connsiteX532" fmla="*/ 4263 w 10000"/>
                  <a:gd name="connsiteY532" fmla="*/ 8582 h 10000"/>
                  <a:gd name="connsiteX533" fmla="*/ 4277 w 10000"/>
                  <a:gd name="connsiteY533" fmla="*/ 8572 h 10000"/>
                  <a:gd name="connsiteX534" fmla="*/ 4294 w 10000"/>
                  <a:gd name="connsiteY534" fmla="*/ 8559 h 10000"/>
                  <a:gd name="connsiteX535" fmla="*/ 4302 w 10000"/>
                  <a:gd name="connsiteY535" fmla="*/ 8546 h 10000"/>
                  <a:gd name="connsiteX536" fmla="*/ 4310 w 10000"/>
                  <a:gd name="connsiteY536" fmla="*/ 8543 h 10000"/>
                  <a:gd name="connsiteX537" fmla="*/ 4313 w 10000"/>
                  <a:gd name="connsiteY537" fmla="*/ 8543 h 10000"/>
                  <a:gd name="connsiteX538" fmla="*/ 4332 w 10000"/>
                  <a:gd name="connsiteY538" fmla="*/ 8546 h 10000"/>
                  <a:gd name="connsiteX539" fmla="*/ 4335 w 10000"/>
                  <a:gd name="connsiteY539" fmla="*/ 8559 h 10000"/>
                  <a:gd name="connsiteX540" fmla="*/ 4349 w 10000"/>
                  <a:gd name="connsiteY540" fmla="*/ 8588 h 10000"/>
                  <a:gd name="connsiteX541" fmla="*/ 4360 w 10000"/>
                  <a:gd name="connsiteY541" fmla="*/ 8591 h 10000"/>
                  <a:gd name="connsiteX542" fmla="*/ 4366 w 10000"/>
                  <a:gd name="connsiteY542" fmla="*/ 8591 h 10000"/>
                  <a:gd name="connsiteX543" fmla="*/ 4382 w 10000"/>
                  <a:gd name="connsiteY543" fmla="*/ 8598 h 10000"/>
                  <a:gd name="connsiteX544" fmla="*/ 4385 w 10000"/>
                  <a:gd name="connsiteY544" fmla="*/ 8598 h 10000"/>
                  <a:gd name="connsiteX545" fmla="*/ 4402 w 10000"/>
                  <a:gd name="connsiteY545" fmla="*/ 8598 h 10000"/>
                  <a:gd name="connsiteX546" fmla="*/ 4421 w 10000"/>
                  <a:gd name="connsiteY546" fmla="*/ 8591 h 10000"/>
                  <a:gd name="connsiteX547" fmla="*/ 4440 w 10000"/>
                  <a:gd name="connsiteY547" fmla="*/ 8591 h 10000"/>
                  <a:gd name="connsiteX548" fmla="*/ 4449 w 10000"/>
                  <a:gd name="connsiteY548" fmla="*/ 8598 h 10000"/>
                  <a:gd name="connsiteX549" fmla="*/ 4454 w 10000"/>
                  <a:gd name="connsiteY549" fmla="*/ 8617 h 10000"/>
                  <a:gd name="connsiteX550" fmla="*/ 4463 w 10000"/>
                  <a:gd name="connsiteY550" fmla="*/ 8608 h 10000"/>
                  <a:gd name="connsiteX551" fmla="*/ 4474 w 10000"/>
                  <a:gd name="connsiteY551" fmla="*/ 8608 h 10000"/>
                  <a:gd name="connsiteX552" fmla="*/ 4490 w 10000"/>
                  <a:gd name="connsiteY552" fmla="*/ 8617 h 10000"/>
                  <a:gd name="connsiteX553" fmla="*/ 4504 w 10000"/>
                  <a:gd name="connsiteY553" fmla="*/ 8617 h 10000"/>
                  <a:gd name="connsiteX554" fmla="*/ 4518 w 10000"/>
                  <a:gd name="connsiteY554" fmla="*/ 8617 h 10000"/>
                  <a:gd name="connsiteX555" fmla="*/ 4535 w 10000"/>
                  <a:gd name="connsiteY555" fmla="*/ 8611 h 10000"/>
                  <a:gd name="connsiteX556" fmla="*/ 4546 w 10000"/>
                  <a:gd name="connsiteY556" fmla="*/ 8611 h 10000"/>
                  <a:gd name="connsiteX557" fmla="*/ 4562 w 10000"/>
                  <a:gd name="connsiteY557" fmla="*/ 8611 h 10000"/>
                  <a:gd name="connsiteX558" fmla="*/ 4571 w 10000"/>
                  <a:gd name="connsiteY558" fmla="*/ 8611 h 10000"/>
                  <a:gd name="connsiteX559" fmla="*/ 4579 w 10000"/>
                  <a:gd name="connsiteY559" fmla="*/ 8608 h 10000"/>
                  <a:gd name="connsiteX560" fmla="*/ 4584 w 10000"/>
                  <a:gd name="connsiteY560" fmla="*/ 8608 h 10000"/>
                  <a:gd name="connsiteX561" fmla="*/ 4601 w 10000"/>
                  <a:gd name="connsiteY561" fmla="*/ 8617 h 10000"/>
                  <a:gd name="connsiteX562" fmla="*/ 4609 w 10000"/>
                  <a:gd name="connsiteY562" fmla="*/ 8627 h 10000"/>
                  <a:gd name="connsiteX563" fmla="*/ 4618 w 10000"/>
                  <a:gd name="connsiteY563" fmla="*/ 8637 h 10000"/>
                  <a:gd name="connsiteX564" fmla="*/ 4618 w 10000"/>
                  <a:gd name="connsiteY564" fmla="*/ 8646 h 10000"/>
                  <a:gd name="connsiteX565" fmla="*/ 4634 w 10000"/>
                  <a:gd name="connsiteY565" fmla="*/ 8656 h 10000"/>
                  <a:gd name="connsiteX566" fmla="*/ 4640 w 10000"/>
                  <a:gd name="connsiteY566" fmla="*/ 8659 h 10000"/>
                  <a:gd name="connsiteX567" fmla="*/ 4651 w 10000"/>
                  <a:gd name="connsiteY567" fmla="*/ 8666 h 10000"/>
                  <a:gd name="connsiteX568" fmla="*/ 4657 w 10000"/>
                  <a:gd name="connsiteY568" fmla="*/ 8659 h 10000"/>
                  <a:gd name="connsiteX569" fmla="*/ 4668 w 10000"/>
                  <a:gd name="connsiteY569" fmla="*/ 8650 h 10000"/>
                  <a:gd name="connsiteX570" fmla="*/ 4676 w 10000"/>
                  <a:gd name="connsiteY570" fmla="*/ 8650 h 10000"/>
                  <a:gd name="connsiteX571" fmla="*/ 4690 w 10000"/>
                  <a:gd name="connsiteY571" fmla="*/ 8650 h 10000"/>
                  <a:gd name="connsiteX572" fmla="*/ 4698 w 10000"/>
                  <a:gd name="connsiteY572" fmla="*/ 8650 h 10000"/>
                  <a:gd name="connsiteX573" fmla="*/ 4704 w 10000"/>
                  <a:gd name="connsiteY573" fmla="*/ 8650 h 10000"/>
                  <a:gd name="connsiteX574" fmla="*/ 4706 w 10000"/>
                  <a:gd name="connsiteY574" fmla="*/ 8659 h 10000"/>
                  <a:gd name="connsiteX575" fmla="*/ 4706 w 10000"/>
                  <a:gd name="connsiteY575" fmla="*/ 8666 h 10000"/>
                  <a:gd name="connsiteX576" fmla="*/ 4723 w 10000"/>
                  <a:gd name="connsiteY576" fmla="*/ 8682 h 10000"/>
                  <a:gd name="connsiteX577" fmla="*/ 4737 w 10000"/>
                  <a:gd name="connsiteY577" fmla="*/ 8682 h 10000"/>
                  <a:gd name="connsiteX578" fmla="*/ 4745 w 10000"/>
                  <a:gd name="connsiteY578" fmla="*/ 8676 h 10000"/>
                  <a:gd name="connsiteX579" fmla="*/ 4756 w 10000"/>
                  <a:gd name="connsiteY579" fmla="*/ 8666 h 10000"/>
                  <a:gd name="connsiteX580" fmla="*/ 4765 w 10000"/>
                  <a:gd name="connsiteY580" fmla="*/ 8666 h 10000"/>
                  <a:gd name="connsiteX581" fmla="*/ 4765 w 10000"/>
                  <a:gd name="connsiteY581" fmla="*/ 8682 h 10000"/>
                  <a:gd name="connsiteX582" fmla="*/ 4770 w 10000"/>
                  <a:gd name="connsiteY582" fmla="*/ 8701 h 10000"/>
                  <a:gd name="connsiteX583" fmla="*/ 4778 w 10000"/>
                  <a:gd name="connsiteY583" fmla="*/ 8705 h 10000"/>
                  <a:gd name="connsiteX584" fmla="*/ 4795 w 10000"/>
                  <a:gd name="connsiteY584" fmla="*/ 8714 h 10000"/>
                  <a:gd name="connsiteX585" fmla="*/ 4812 w 10000"/>
                  <a:gd name="connsiteY585" fmla="*/ 8714 h 10000"/>
                  <a:gd name="connsiteX586" fmla="*/ 4825 w 10000"/>
                  <a:gd name="connsiteY586" fmla="*/ 8705 h 10000"/>
                  <a:gd name="connsiteX587" fmla="*/ 4825 w 10000"/>
                  <a:gd name="connsiteY587" fmla="*/ 8701 h 10000"/>
                  <a:gd name="connsiteX588" fmla="*/ 4828 w 10000"/>
                  <a:gd name="connsiteY588" fmla="*/ 8701 h 10000"/>
                  <a:gd name="connsiteX589" fmla="*/ 4837 w 10000"/>
                  <a:gd name="connsiteY589" fmla="*/ 8692 h 10000"/>
                  <a:gd name="connsiteX590" fmla="*/ 4842 w 10000"/>
                  <a:gd name="connsiteY590" fmla="*/ 8685 h 10000"/>
                  <a:gd name="connsiteX591" fmla="*/ 4859 w 10000"/>
                  <a:gd name="connsiteY591" fmla="*/ 8692 h 10000"/>
                  <a:gd name="connsiteX592" fmla="*/ 4870 w 10000"/>
                  <a:gd name="connsiteY592" fmla="*/ 8701 h 10000"/>
                  <a:gd name="connsiteX593" fmla="*/ 4878 w 10000"/>
                  <a:gd name="connsiteY593" fmla="*/ 8714 h 10000"/>
                  <a:gd name="connsiteX594" fmla="*/ 4892 w 10000"/>
                  <a:gd name="connsiteY594" fmla="*/ 8724 h 10000"/>
                  <a:gd name="connsiteX595" fmla="*/ 4900 w 10000"/>
                  <a:gd name="connsiteY595" fmla="*/ 8724 h 10000"/>
                  <a:gd name="connsiteX596" fmla="*/ 4906 w 10000"/>
                  <a:gd name="connsiteY596" fmla="*/ 8705 h 10000"/>
                  <a:gd name="connsiteX597" fmla="*/ 4925 w 10000"/>
                  <a:gd name="connsiteY597" fmla="*/ 8724 h 10000"/>
                  <a:gd name="connsiteX598" fmla="*/ 4939 w 10000"/>
                  <a:gd name="connsiteY598" fmla="*/ 8701 h 10000"/>
                  <a:gd name="connsiteX599" fmla="*/ 4950 w 10000"/>
                  <a:gd name="connsiteY599" fmla="*/ 8695 h 10000"/>
                  <a:gd name="connsiteX600" fmla="*/ 4956 w 10000"/>
                  <a:gd name="connsiteY600" fmla="*/ 8692 h 10000"/>
                  <a:gd name="connsiteX601" fmla="*/ 4986 w 10000"/>
                  <a:gd name="connsiteY601" fmla="*/ 8705 h 10000"/>
                  <a:gd name="connsiteX602" fmla="*/ 5003 w 10000"/>
                  <a:gd name="connsiteY602" fmla="*/ 8701 h 10000"/>
                  <a:gd name="connsiteX603" fmla="*/ 5011 w 10000"/>
                  <a:gd name="connsiteY603" fmla="*/ 8692 h 10000"/>
                  <a:gd name="connsiteX604" fmla="*/ 5028 w 10000"/>
                  <a:gd name="connsiteY604" fmla="*/ 8682 h 10000"/>
                  <a:gd name="connsiteX605" fmla="*/ 5030 w 10000"/>
                  <a:gd name="connsiteY605" fmla="*/ 8659 h 10000"/>
                  <a:gd name="connsiteX606" fmla="*/ 5039 w 10000"/>
                  <a:gd name="connsiteY606" fmla="*/ 8656 h 10000"/>
                  <a:gd name="connsiteX607" fmla="*/ 5053 w 10000"/>
                  <a:gd name="connsiteY607" fmla="*/ 8669 h 10000"/>
                  <a:gd name="connsiteX608" fmla="*/ 5061 w 10000"/>
                  <a:gd name="connsiteY608" fmla="*/ 8669 h 10000"/>
                  <a:gd name="connsiteX609" fmla="*/ 5061 w 10000"/>
                  <a:gd name="connsiteY609" fmla="*/ 8676 h 10000"/>
                  <a:gd name="connsiteX610" fmla="*/ 5069 w 10000"/>
                  <a:gd name="connsiteY610" fmla="*/ 8669 h 10000"/>
                  <a:gd name="connsiteX611" fmla="*/ 5083 w 10000"/>
                  <a:gd name="connsiteY611" fmla="*/ 8669 h 10000"/>
                  <a:gd name="connsiteX612" fmla="*/ 5100 w 10000"/>
                  <a:gd name="connsiteY612" fmla="*/ 8669 h 10000"/>
                  <a:gd name="connsiteX613" fmla="*/ 5119 w 10000"/>
                  <a:gd name="connsiteY613" fmla="*/ 8682 h 10000"/>
                  <a:gd name="connsiteX614" fmla="*/ 5136 w 10000"/>
                  <a:gd name="connsiteY614" fmla="*/ 8692 h 10000"/>
                  <a:gd name="connsiteX615" fmla="*/ 5161 w 10000"/>
                  <a:gd name="connsiteY615" fmla="*/ 8701 h 10000"/>
                  <a:gd name="connsiteX616" fmla="*/ 5183 w 10000"/>
                  <a:gd name="connsiteY616" fmla="*/ 8701 h 10000"/>
                  <a:gd name="connsiteX617" fmla="*/ 5199 w 10000"/>
                  <a:gd name="connsiteY617" fmla="*/ 8701 h 10000"/>
                  <a:gd name="connsiteX618" fmla="*/ 5213 w 10000"/>
                  <a:gd name="connsiteY618" fmla="*/ 8705 h 10000"/>
                  <a:gd name="connsiteX619" fmla="*/ 5224 w 10000"/>
                  <a:gd name="connsiteY619" fmla="*/ 8701 h 10000"/>
                  <a:gd name="connsiteX620" fmla="*/ 5230 w 10000"/>
                  <a:gd name="connsiteY620" fmla="*/ 8701 h 10000"/>
                  <a:gd name="connsiteX621" fmla="*/ 5241 w 10000"/>
                  <a:gd name="connsiteY621" fmla="*/ 8676 h 10000"/>
                  <a:gd name="connsiteX622" fmla="*/ 5247 w 10000"/>
                  <a:gd name="connsiteY622" fmla="*/ 8666 h 10000"/>
                  <a:gd name="connsiteX623" fmla="*/ 5249 w 10000"/>
                  <a:gd name="connsiteY623" fmla="*/ 8646 h 10000"/>
                  <a:gd name="connsiteX624" fmla="*/ 5249 w 10000"/>
                  <a:gd name="connsiteY624" fmla="*/ 8650 h 10000"/>
                  <a:gd name="connsiteX625" fmla="*/ 5255 w 10000"/>
                  <a:gd name="connsiteY625" fmla="*/ 8646 h 10000"/>
                  <a:gd name="connsiteX626" fmla="*/ 5271 w 10000"/>
                  <a:gd name="connsiteY626" fmla="*/ 8650 h 10000"/>
                  <a:gd name="connsiteX627" fmla="*/ 5288 w 10000"/>
                  <a:gd name="connsiteY627" fmla="*/ 8666 h 10000"/>
                  <a:gd name="connsiteX628" fmla="*/ 5296 w 10000"/>
                  <a:gd name="connsiteY628" fmla="*/ 8666 h 10000"/>
                  <a:gd name="connsiteX629" fmla="*/ 5310 w 10000"/>
                  <a:gd name="connsiteY629" fmla="*/ 8656 h 10000"/>
                  <a:gd name="connsiteX630" fmla="*/ 5321 w 10000"/>
                  <a:gd name="connsiteY630" fmla="*/ 8650 h 10000"/>
                  <a:gd name="connsiteX631" fmla="*/ 5338 w 10000"/>
                  <a:gd name="connsiteY631" fmla="*/ 8650 h 10000"/>
                  <a:gd name="connsiteX632" fmla="*/ 5360 w 10000"/>
                  <a:gd name="connsiteY632" fmla="*/ 8640 h 10000"/>
                  <a:gd name="connsiteX633" fmla="*/ 5366 w 10000"/>
                  <a:gd name="connsiteY633" fmla="*/ 8637 h 10000"/>
                  <a:gd name="connsiteX634" fmla="*/ 5368 w 10000"/>
                  <a:gd name="connsiteY634" fmla="*/ 8637 h 10000"/>
                  <a:gd name="connsiteX635" fmla="*/ 5382 w 10000"/>
                  <a:gd name="connsiteY635" fmla="*/ 8630 h 10000"/>
                  <a:gd name="connsiteX636" fmla="*/ 5391 w 10000"/>
                  <a:gd name="connsiteY636" fmla="*/ 8630 h 10000"/>
                  <a:gd name="connsiteX637" fmla="*/ 5402 w 10000"/>
                  <a:gd name="connsiteY637" fmla="*/ 8637 h 10000"/>
                  <a:gd name="connsiteX638" fmla="*/ 5418 w 10000"/>
                  <a:gd name="connsiteY638" fmla="*/ 8656 h 10000"/>
                  <a:gd name="connsiteX639" fmla="*/ 5432 w 10000"/>
                  <a:gd name="connsiteY639" fmla="*/ 8666 h 10000"/>
                  <a:gd name="connsiteX640" fmla="*/ 5443 w 10000"/>
                  <a:gd name="connsiteY640" fmla="*/ 8682 h 10000"/>
                  <a:gd name="connsiteX641" fmla="*/ 5457 w 10000"/>
                  <a:gd name="connsiteY641" fmla="*/ 8692 h 10000"/>
                  <a:gd name="connsiteX642" fmla="*/ 5471 w 10000"/>
                  <a:gd name="connsiteY642" fmla="*/ 8705 h 10000"/>
                  <a:gd name="connsiteX643" fmla="*/ 5488 w 10000"/>
                  <a:gd name="connsiteY643" fmla="*/ 8711 h 10000"/>
                  <a:gd name="connsiteX644" fmla="*/ 5490 w 10000"/>
                  <a:gd name="connsiteY644" fmla="*/ 8721 h 10000"/>
                  <a:gd name="connsiteX645" fmla="*/ 5512 w 10000"/>
                  <a:gd name="connsiteY645" fmla="*/ 8724 h 10000"/>
                  <a:gd name="connsiteX646" fmla="*/ 5521 w 10000"/>
                  <a:gd name="connsiteY646" fmla="*/ 8714 h 10000"/>
                  <a:gd name="connsiteX647" fmla="*/ 5524 w 10000"/>
                  <a:gd name="connsiteY647" fmla="*/ 8714 h 10000"/>
                  <a:gd name="connsiteX648" fmla="*/ 5532 w 10000"/>
                  <a:gd name="connsiteY648" fmla="*/ 8721 h 10000"/>
                  <a:gd name="connsiteX649" fmla="*/ 5540 w 10000"/>
                  <a:gd name="connsiteY649" fmla="*/ 8724 h 10000"/>
                  <a:gd name="connsiteX650" fmla="*/ 5562 w 10000"/>
                  <a:gd name="connsiteY650" fmla="*/ 8750 h 10000"/>
                  <a:gd name="connsiteX651" fmla="*/ 5562 w 10000"/>
                  <a:gd name="connsiteY651" fmla="*/ 8760 h 10000"/>
                  <a:gd name="connsiteX652" fmla="*/ 5571 w 10000"/>
                  <a:gd name="connsiteY652" fmla="*/ 8782 h 10000"/>
                  <a:gd name="connsiteX653" fmla="*/ 5579 w 10000"/>
                  <a:gd name="connsiteY653" fmla="*/ 8789 h 10000"/>
                  <a:gd name="connsiteX654" fmla="*/ 5593 w 10000"/>
                  <a:gd name="connsiteY654" fmla="*/ 8789 h 10000"/>
                  <a:gd name="connsiteX655" fmla="*/ 5596 w 10000"/>
                  <a:gd name="connsiteY655" fmla="*/ 8789 h 10000"/>
                  <a:gd name="connsiteX656" fmla="*/ 5626 w 10000"/>
                  <a:gd name="connsiteY656" fmla="*/ 8782 h 10000"/>
                  <a:gd name="connsiteX657" fmla="*/ 5629 w 10000"/>
                  <a:gd name="connsiteY657" fmla="*/ 8782 h 10000"/>
                  <a:gd name="connsiteX658" fmla="*/ 5637 w 10000"/>
                  <a:gd name="connsiteY658" fmla="*/ 8779 h 10000"/>
                  <a:gd name="connsiteX659" fmla="*/ 5648 w 10000"/>
                  <a:gd name="connsiteY659" fmla="*/ 8789 h 10000"/>
                  <a:gd name="connsiteX660" fmla="*/ 5665 w 10000"/>
                  <a:gd name="connsiteY660" fmla="*/ 8795 h 10000"/>
                  <a:gd name="connsiteX661" fmla="*/ 5676 w 10000"/>
                  <a:gd name="connsiteY661" fmla="*/ 8789 h 10000"/>
                  <a:gd name="connsiteX662" fmla="*/ 5684 w 10000"/>
                  <a:gd name="connsiteY662" fmla="*/ 8782 h 10000"/>
                  <a:gd name="connsiteX663" fmla="*/ 5693 w 10000"/>
                  <a:gd name="connsiteY663" fmla="*/ 8789 h 10000"/>
                  <a:gd name="connsiteX664" fmla="*/ 5715 w 10000"/>
                  <a:gd name="connsiteY664" fmla="*/ 8808 h 10000"/>
                  <a:gd name="connsiteX665" fmla="*/ 5731 w 10000"/>
                  <a:gd name="connsiteY665" fmla="*/ 8808 h 10000"/>
                  <a:gd name="connsiteX666" fmla="*/ 5740 w 10000"/>
                  <a:gd name="connsiteY666" fmla="*/ 8808 h 10000"/>
                  <a:gd name="connsiteX667" fmla="*/ 5765 w 10000"/>
                  <a:gd name="connsiteY667" fmla="*/ 8818 h 10000"/>
                  <a:gd name="connsiteX668" fmla="*/ 5781 w 10000"/>
                  <a:gd name="connsiteY668" fmla="*/ 8824 h 10000"/>
                  <a:gd name="connsiteX669" fmla="*/ 5798 w 10000"/>
                  <a:gd name="connsiteY669" fmla="*/ 8834 h 10000"/>
                  <a:gd name="connsiteX670" fmla="*/ 5814 w 10000"/>
                  <a:gd name="connsiteY670" fmla="*/ 8837 h 10000"/>
                  <a:gd name="connsiteX671" fmla="*/ 5831 w 10000"/>
                  <a:gd name="connsiteY671" fmla="*/ 8844 h 10000"/>
                  <a:gd name="connsiteX672" fmla="*/ 5842 w 10000"/>
                  <a:gd name="connsiteY672" fmla="*/ 8847 h 10000"/>
                  <a:gd name="connsiteX673" fmla="*/ 5859 w 10000"/>
                  <a:gd name="connsiteY673" fmla="*/ 8857 h 10000"/>
                  <a:gd name="connsiteX674" fmla="*/ 5870 w 10000"/>
                  <a:gd name="connsiteY674" fmla="*/ 8867 h 10000"/>
                  <a:gd name="connsiteX675" fmla="*/ 5878 w 10000"/>
                  <a:gd name="connsiteY675" fmla="*/ 8873 h 10000"/>
                  <a:gd name="connsiteX676" fmla="*/ 5895 w 10000"/>
                  <a:gd name="connsiteY676" fmla="*/ 8873 h 10000"/>
                  <a:gd name="connsiteX677" fmla="*/ 5911 w 10000"/>
                  <a:gd name="connsiteY677" fmla="*/ 8873 h 10000"/>
                  <a:gd name="connsiteX678" fmla="*/ 5931 w 10000"/>
                  <a:gd name="connsiteY678" fmla="*/ 8873 h 10000"/>
                  <a:gd name="connsiteX679" fmla="*/ 5950 w 10000"/>
                  <a:gd name="connsiteY679" fmla="*/ 8867 h 10000"/>
                  <a:gd name="connsiteX680" fmla="*/ 5967 w 10000"/>
                  <a:gd name="connsiteY680" fmla="*/ 8867 h 10000"/>
                  <a:gd name="connsiteX681" fmla="*/ 5975 w 10000"/>
                  <a:gd name="connsiteY681" fmla="*/ 8873 h 10000"/>
                  <a:gd name="connsiteX682" fmla="*/ 6000 w 10000"/>
                  <a:gd name="connsiteY682" fmla="*/ 8883 h 10000"/>
                  <a:gd name="connsiteX683" fmla="*/ 5997 w 10000"/>
                  <a:gd name="connsiteY683" fmla="*/ 8886 h 10000"/>
                  <a:gd name="connsiteX684" fmla="*/ 5997 w 10000"/>
                  <a:gd name="connsiteY684" fmla="*/ 8896 h 10000"/>
                  <a:gd name="connsiteX685" fmla="*/ 6014 w 10000"/>
                  <a:gd name="connsiteY685" fmla="*/ 8892 h 10000"/>
                  <a:gd name="connsiteX686" fmla="*/ 6028 w 10000"/>
                  <a:gd name="connsiteY686" fmla="*/ 8892 h 10000"/>
                  <a:gd name="connsiteX687" fmla="*/ 6053 w 10000"/>
                  <a:gd name="connsiteY687" fmla="*/ 8886 h 10000"/>
                  <a:gd name="connsiteX688" fmla="*/ 6072 w 10000"/>
                  <a:gd name="connsiteY688" fmla="*/ 8876 h 10000"/>
                  <a:gd name="connsiteX689" fmla="*/ 6089 w 10000"/>
                  <a:gd name="connsiteY689" fmla="*/ 8867 h 10000"/>
                  <a:gd name="connsiteX690" fmla="*/ 6111 w 10000"/>
                  <a:gd name="connsiteY690" fmla="*/ 8857 h 10000"/>
                  <a:gd name="connsiteX691" fmla="*/ 6127 w 10000"/>
                  <a:gd name="connsiteY691" fmla="*/ 8847 h 10000"/>
                  <a:gd name="connsiteX692" fmla="*/ 6152 w 10000"/>
                  <a:gd name="connsiteY692" fmla="*/ 8834 h 10000"/>
                  <a:gd name="connsiteX693" fmla="*/ 6183 w 10000"/>
                  <a:gd name="connsiteY693" fmla="*/ 8828 h 10000"/>
                  <a:gd name="connsiteX694" fmla="*/ 6175 w 10000"/>
                  <a:gd name="connsiteY694" fmla="*/ 8844 h 10000"/>
                  <a:gd name="connsiteX695" fmla="*/ 6169 w 10000"/>
                  <a:gd name="connsiteY695" fmla="*/ 8863 h 10000"/>
                  <a:gd name="connsiteX696" fmla="*/ 6158 w 10000"/>
                  <a:gd name="connsiteY696" fmla="*/ 8886 h 10000"/>
                  <a:gd name="connsiteX697" fmla="*/ 6152 w 10000"/>
                  <a:gd name="connsiteY697" fmla="*/ 8896 h 10000"/>
                  <a:gd name="connsiteX698" fmla="*/ 6150 w 10000"/>
                  <a:gd name="connsiteY698" fmla="*/ 8909 h 10000"/>
                  <a:gd name="connsiteX699" fmla="*/ 6152 w 10000"/>
                  <a:gd name="connsiteY699" fmla="*/ 8938 h 10000"/>
                  <a:gd name="connsiteX700" fmla="*/ 6158 w 10000"/>
                  <a:gd name="connsiteY700" fmla="*/ 8957 h 10000"/>
                  <a:gd name="connsiteX701" fmla="*/ 6161 w 10000"/>
                  <a:gd name="connsiteY701" fmla="*/ 8980 h 10000"/>
                  <a:gd name="connsiteX702" fmla="*/ 6166 w 10000"/>
                  <a:gd name="connsiteY702" fmla="*/ 8999 h 10000"/>
                  <a:gd name="connsiteX703" fmla="*/ 6175 w 10000"/>
                  <a:gd name="connsiteY703" fmla="*/ 9032 h 10000"/>
                  <a:gd name="connsiteX704" fmla="*/ 6183 w 10000"/>
                  <a:gd name="connsiteY704" fmla="*/ 9051 h 10000"/>
                  <a:gd name="connsiteX705" fmla="*/ 6191 w 10000"/>
                  <a:gd name="connsiteY705" fmla="*/ 9064 h 10000"/>
                  <a:gd name="connsiteX706" fmla="*/ 6194 w 10000"/>
                  <a:gd name="connsiteY706" fmla="*/ 9084 h 10000"/>
                  <a:gd name="connsiteX707" fmla="*/ 6208 w 10000"/>
                  <a:gd name="connsiteY707" fmla="*/ 9103 h 10000"/>
                  <a:gd name="connsiteX708" fmla="*/ 6208 w 10000"/>
                  <a:gd name="connsiteY708" fmla="*/ 9113 h 10000"/>
                  <a:gd name="connsiteX709" fmla="*/ 6216 w 10000"/>
                  <a:gd name="connsiteY709" fmla="*/ 9129 h 10000"/>
                  <a:gd name="connsiteX710" fmla="*/ 6230 w 10000"/>
                  <a:gd name="connsiteY710" fmla="*/ 9148 h 10000"/>
                  <a:gd name="connsiteX711" fmla="*/ 6241 w 10000"/>
                  <a:gd name="connsiteY711" fmla="*/ 9165 h 10000"/>
                  <a:gd name="connsiteX712" fmla="*/ 6249 w 10000"/>
                  <a:gd name="connsiteY712" fmla="*/ 9168 h 10000"/>
                  <a:gd name="connsiteX713" fmla="*/ 6266 w 10000"/>
                  <a:gd name="connsiteY713" fmla="*/ 9184 h 10000"/>
                  <a:gd name="connsiteX714" fmla="*/ 6280 w 10000"/>
                  <a:gd name="connsiteY714" fmla="*/ 9184 h 10000"/>
                  <a:gd name="connsiteX715" fmla="*/ 6288 w 10000"/>
                  <a:gd name="connsiteY715" fmla="*/ 9177 h 10000"/>
                  <a:gd name="connsiteX716" fmla="*/ 6299 w 10000"/>
                  <a:gd name="connsiteY716" fmla="*/ 9187 h 10000"/>
                  <a:gd name="connsiteX717" fmla="*/ 6305 w 10000"/>
                  <a:gd name="connsiteY717" fmla="*/ 9197 h 10000"/>
                  <a:gd name="connsiteX718" fmla="*/ 6310 w 10000"/>
                  <a:gd name="connsiteY718" fmla="*/ 9197 h 10000"/>
                  <a:gd name="connsiteX719" fmla="*/ 6321 w 10000"/>
                  <a:gd name="connsiteY719" fmla="*/ 9213 h 10000"/>
                  <a:gd name="connsiteX720" fmla="*/ 6335 w 10000"/>
                  <a:gd name="connsiteY720" fmla="*/ 9223 h 10000"/>
                  <a:gd name="connsiteX721" fmla="*/ 6338 w 10000"/>
                  <a:gd name="connsiteY721" fmla="*/ 9223 h 10000"/>
                  <a:gd name="connsiteX722" fmla="*/ 6355 w 10000"/>
                  <a:gd name="connsiteY722" fmla="*/ 9226 h 10000"/>
                  <a:gd name="connsiteX723" fmla="*/ 6363 w 10000"/>
                  <a:gd name="connsiteY723" fmla="*/ 9236 h 10000"/>
                  <a:gd name="connsiteX724" fmla="*/ 6380 w 10000"/>
                  <a:gd name="connsiteY724" fmla="*/ 9258 h 10000"/>
                  <a:gd name="connsiteX725" fmla="*/ 6393 w 10000"/>
                  <a:gd name="connsiteY725" fmla="*/ 9278 h 10000"/>
                  <a:gd name="connsiteX726" fmla="*/ 6396 w 10000"/>
                  <a:gd name="connsiteY726" fmla="*/ 9288 h 10000"/>
                  <a:gd name="connsiteX727" fmla="*/ 6407 w 10000"/>
                  <a:gd name="connsiteY727" fmla="*/ 9297 h 10000"/>
                  <a:gd name="connsiteX728" fmla="*/ 6410 w 10000"/>
                  <a:gd name="connsiteY728" fmla="*/ 9307 h 10000"/>
                  <a:gd name="connsiteX729" fmla="*/ 6416 w 10000"/>
                  <a:gd name="connsiteY729" fmla="*/ 9317 h 10000"/>
                  <a:gd name="connsiteX730" fmla="*/ 6424 w 10000"/>
                  <a:gd name="connsiteY730" fmla="*/ 9326 h 10000"/>
                  <a:gd name="connsiteX731" fmla="*/ 6435 w 10000"/>
                  <a:gd name="connsiteY731" fmla="*/ 9336 h 10000"/>
                  <a:gd name="connsiteX732" fmla="*/ 6443 w 10000"/>
                  <a:gd name="connsiteY732" fmla="*/ 9346 h 10000"/>
                  <a:gd name="connsiteX733" fmla="*/ 6449 w 10000"/>
                  <a:gd name="connsiteY733" fmla="*/ 9362 h 10000"/>
                  <a:gd name="connsiteX734" fmla="*/ 6452 w 10000"/>
                  <a:gd name="connsiteY734" fmla="*/ 9372 h 10000"/>
                  <a:gd name="connsiteX735" fmla="*/ 6449 w 10000"/>
                  <a:gd name="connsiteY735" fmla="*/ 9381 h 10000"/>
                  <a:gd name="connsiteX736" fmla="*/ 6465 w 10000"/>
                  <a:gd name="connsiteY736" fmla="*/ 9394 h 10000"/>
                  <a:gd name="connsiteX737" fmla="*/ 6468 w 10000"/>
                  <a:gd name="connsiteY737" fmla="*/ 9420 h 10000"/>
                  <a:gd name="connsiteX738" fmla="*/ 6493 w 10000"/>
                  <a:gd name="connsiteY738" fmla="*/ 9430 h 10000"/>
                  <a:gd name="connsiteX739" fmla="*/ 6507 w 10000"/>
                  <a:gd name="connsiteY739" fmla="*/ 9440 h 10000"/>
                  <a:gd name="connsiteX740" fmla="*/ 6524 w 10000"/>
                  <a:gd name="connsiteY740" fmla="*/ 9459 h 10000"/>
                  <a:gd name="connsiteX741" fmla="*/ 6532 w 10000"/>
                  <a:gd name="connsiteY741" fmla="*/ 9485 h 10000"/>
                  <a:gd name="connsiteX742" fmla="*/ 6537 w 10000"/>
                  <a:gd name="connsiteY742" fmla="*/ 9498 h 10000"/>
                  <a:gd name="connsiteX743" fmla="*/ 6571 w 10000"/>
                  <a:gd name="connsiteY743" fmla="*/ 9508 h 10000"/>
                  <a:gd name="connsiteX744" fmla="*/ 6596 w 10000"/>
                  <a:gd name="connsiteY744" fmla="*/ 9508 h 10000"/>
                  <a:gd name="connsiteX745" fmla="*/ 6637 w 10000"/>
                  <a:gd name="connsiteY745" fmla="*/ 9517 h 10000"/>
                  <a:gd name="connsiteX746" fmla="*/ 6662 w 10000"/>
                  <a:gd name="connsiteY746" fmla="*/ 9524 h 10000"/>
                  <a:gd name="connsiteX747" fmla="*/ 6679 w 10000"/>
                  <a:gd name="connsiteY747" fmla="*/ 9517 h 10000"/>
                  <a:gd name="connsiteX748" fmla="*/ 6679 w 10000"/>
                  <a:gd name="connsiteY748" fmla="*/ 9505 h 10000"/>
                  <a:gd name="connsiteX749" fmla="*/ 6690 w 10000"/>
                  <a:gd name="connsiteY749" fmla="*/ 9485 h 10000"/>
                  <a:gd name="connsiteX750" fmla="*/ 6693 w 10000"/>
                  <a:gd name="connsiteY750" fmla="*/ 9479 h 10000"/>
                  <a:gd name="connsiteX751" fmla="*/ 6706 w 10000"/>
                  <a:gd name="connsiteY751" fmla="*/ 9469 h 10000"/>
                  <a:gd name="connsiteX752" fmla="*/ 6709 w 10000"/>
                  <a:gd name="connsiteY752" fmla="*/ 9462 h 10000"/>
                  <a:gd name="connsiteX753" fmla="*/ 6717 w 10000"/>
                  <a:gd name="connsiteY753" fmla="*/ 9459 h 10000"/>
                  <a:gd name="connsiteX754" fmla="*/ 6726 w 10000"/>
                  <a:gd name="connsiteY754" fmla="*/ 9459 h 10000"/>
                  <a:gd name="connsiteX755" fmla="*/ 6742 w 10000"/>
                  <a:gd name="connsiteY755" fmla="*/ 9462 h 10000"/>
                  <a:gd name="connsiteX756" fmla="*/ 6759 w 10000"/>
                  <a:gd name="connsiteY756" fmla="*/ 9479 h 10000"/>
                  <a:gd name="connsiteX757" fmla="*/ 6781 w 10000"/>
                  <a:gd name="connsiteY757" fmla="*/ 9485 h 10000"/>
                  <a:gd name="connsiteX758" fmla="*/ 6795 w 10000"/>
                  <a:gd name="connsiteY758" fmla="*/ 9485 h 10000"/>
                  <a:gd name="connsiteX759" fmla="*/ 6803 w 10000"/>
                  <a:gd name="connsiteY759" fmla="*/ 9498 h 10000"/>
                  <a:gd name="connsiteX760" fmla="*/ 6806 w 10000"/>
                  <a:gd name="connsiteY760" fmla="*/ 9508 h 10000"/>
                  <a:gd name="connsiteX761" fmla="*/ 6823 w 10000"/>
                  <a:gd name="connsiteY761" fmla="*/ 9514 h 10000"/>
                  <a:gd name="connsiteX762" fmla="*/ 6831 w 10000"/>
                  <a:gd name="connsiteY762" fmla="*/ 9514 h 10000"/>
                  <a:gd name="connsiteX763" fmla="*/ 6848 w 10000"/>
                  <a:gd name="connsiteY763" fmla="*/ 9514 h 10000"/>
                  <a:gd name="connsiteX764" fmla="*/ 6856 w 10000"/>
                  <a:gd name="connsiteY764" fmla="*/ 9517 h 10000"/>
                  <a:gd name="connsiteX765" fmla="*/ 6878 w 10000"/>
                  <a:gd name="connsiteY765" fmla="*/ 9524 h 10000"/>
                  <a:gd name="connsiteX766" fmla="*/ 6895 w 10000"/>
                  <a:gd name="connsiteY766" fmla="*/ 9524 h 10000"/>
                  <a:gd name="connsiteX767" fmla="*/ 6917 w 10000"/>
                  <a:gd name="connsiteY767" fmla="*/ 9527 h 10000"/>
                  <a:gd name="connsiteX768" fmla="*/ 6934 w 10000"/>
                  <a:gd name="connsiteY768" fmla="*/ 9534 h 10000"/>
                  <a:gd name="connsiteX769" fmla="*/ 6961 w 10000"/>
                  <a:gd name="connsiteY769" fmla="*/ 9543 h 10000"/>
                  <a:gd name="connsiteX770" fmla="*/ 6989 w 10000"/>
                  <a:gd name="connsiteY770" fmla="*/ 9547 h 10000"/>
                  <a:gd name="connsiteX771" fmla="*/ 7014 w 10000"/>
                  <a:gd name="connsiteY771" fmla="*/ 9543 h 10000"/>
                  <a:gd name="connsiteX772" fmla="*/ 7033 w 10000"/>
                  <a:gd name="connsiteY772" fmla="*/ 9543 h 10000"/>
                  <a:gd name="connsiteX773" fmla="*/ 7042 w 10000"/>
                  <a:gd name="connsiteY773" fmla="*/ 9547 h 10000"/>
                  <a:gd name="connsiteX774" fmla="*/ 7069 w 10000"/>
                  <a:gd name="connsiteY774" fmla="*/ 9647 h 10000"/>
                  <a:gd name="connsiteX775" fmla="*/ 7122 w 10000"/>
                  <a:gd name="connsiteY775" fmla="*/ 9734 h 10000"/>
                  <a:gd name="connsiteX776" fmla="*/ 7147 w 10000"/>
                  <a:gd name="connsiteY776" fmla="*/ 9744 h 10000"/>
                  <a:gd name="connsiteX777" fmla="*/ 7169 w 10000"/>
                  <a:gd name="connsiteY777" fmla="*/ 9741 h 10000"/>
                  <a:gd name="connsiteX778" fmla="*/ 7177 w 10000"/>
                  <a:gd name="connsiteY778" fmla="*/ 9744 h 10000"/>
                  <a:gd name="connsiteX779" fmla="*/ 7186 w 10000"/>
                  <a:gd name="connsiteY779" fmla="*/ 9754 h 10000"/>
                  <a:gd name="connsiteX780" fmla="*/ 7191 w 10000"/>
                  <a:gd name="connsiteY780" fmla="*/ 9773 h 10000"/>
                  <a:gd name="connsiteX781" fmla="*/ 7208 w 10000"/>
                  <a:gd name="connsiteY781" fmla="*/ 9783 h 10000"/>
                  <a:gd name="connsiteX782" fmla="*/ 7219 w 10000"/>
                  <a:gd name="connsiteY782" fmla="*/ 9793 h 10000"/>
                  <a:gd name="connsiteX783" fmla="*/ 7235 w 10000"/>
                  <a:gd name="connsiteY783" fmla="*/ 9802 h 10000"/>
                  <a:gd name="connsiteX784" fmla="*/ 7249 w 10000"/>
                  <a:gd name="connsiteY784" fmla="*/ 9819 h 10000"/>
                  <a:gd name="connsiteX785" fmla="*/ 7255 w 10000"/>
                  <a:gd name="connsiteY785" fmla="*/ 9835 h 10000"/>
                  <a:gd name="connsiteX786" fmla="*/ 7255 w 10000"/>
                  <a:gd name="connsiteY786" fmla="*/ 9848 h 10000"/>
                  <a:gd name="connsiteX787" fmla="*/ 7249 w 10000"/>
                  <a:gd name="connsiteY787" fmla="*/ 9848 h 10000"/>
                  <a:gd name="connsiteX788" fmla="*/ 7244 w 10000"/>
                  <a:gd name="connsiteY788" fmla="*/ 9858 h 10000"/>
                  <a:gd name="connsiteX789" fmla="*/ 7235 w 10000"/>
                  <a:gd name="connsiteY789" fmla="*/ 9883 h 10000"/>
                  <a:gd name="connsiteX790" fmla="*/ 7244 w 10000"/>
                  <a:gd name="connsiteY790" fmla="*/ 9903 h 10000"/>
                  <a:gd name="connsiteX791" fmla="*/ 7258 w 10000"/>
                  <a:gd name="connsiteY791" fmla="*/ 9926 h 10000"/>
                  <a:gd name="connsiteX792" fmla="*/ 7263 w 10000"/>
                  <a:gd name="connsiteY792" fmla="*/ 9948 h 10000"/>
                  <a:gd name="connsiteX793" fmla="*/ 7274 w 10000"/>
                  <a:gd name="connsiteY793" fmla="*/ 9968 h 10000"/>
                  <a:gd name="connsiteX794" fmla="*/ 7283 w 10000"/>
                  <a:gd name="connsiteY794" fmla="*/ 9987 h 10000"/>
                  <a:gd name="connsiteX795" fmla="*/ 7291 w 10000"/>
                  <a:gd name="connsiteY795" fmla="*/ 10000 h 10000"/>
                  <a:gd name="connsiteX796" fmla="*/ 7305 w 10000"/>
                  <a:gd name="connsiteY796" fmla="*/ 9997 h 10000"/>
                  <a:gd name="connsiteX797" fmla="*/ 7313 w 10000"/>
                  <a:gd name="connsiteY797" fmla="*/ 9977 h 10000"/>
                  <a:gd name="connsiteX798" fmla="*/ 7324 w 10000"/>
                  <a:gd name="connsiteY798" fmla="*/ 9968 h 10000"/>
                  <a:gd name="connsiteX799" fmla="*/ 7341 w 10000"/>
                  <a:gd name="connsiteY799" fmla="*/ 9971 h 10000"/>
                  <a:gd name="connsiteX800" fmla="*/ 7368 w 10000"/>
                  <a:gd name="connsiteY800" fmla="*/ 9987 h 10000"/>
                  <a:gd name="connsiteX801" fmla="*/ 7380 w 10000"/>
                  <a:gd name="connsiteY801" fmla="*/ 9990 h 10000"/>
                  <a:gd name="connsiteX802" fmla="*/ 7393 w 10000"/>
                  <a:gd name="connsiteY802" fmla="*/ 9981 h 10000"/>
                  <a:gd name="connsiteX803" fmla="*/ 7404 w 10000"/>
                  <a:gd name="connsiteY803" fmla="*/ 9968 h 10000"/>
                  <a:gd name="connsiteX804" fmla="*/ 7418 w 10000"/>
                  <a:gd name="connsiteY804" fmla="*/ 9948 h 10000"/>
                  <a:gd name="connsiteX805" fmla="*/ 7427 w 10000"/>
                  <a:gd name="connsiteY805" fmla="*/ 9922 h 10000"/>
                  <a:gd name="connsiteX806" fmla="*/ 7427 w 10000"/>
                  <a:gd name="connsiteY806" fmla="*/ 9906 h 10000"/>
                  <a:gd name="connsiteX807" fmla="*/ 7404 w 10000"/>
                  <a:gd name="connsiteY807" fmla="*/ 9877 h 10000"/>
                  <a:gd name="connsiteX808" fmla="*/ 7388 w 10000"/>
                  <a:gd name="connsiteY808" fmla="*/ 9854 h 10000"/>
                  <a:gd name="connsiteX809" fmla="*/ 7385 w 10000"/>
                  <a:gd name="connsiteY809" fmla="*/ 9845 h 10000"/>
                  <a:gd name="connsiteX810" fmla="*/ 7385 w 10000"/>
                  <a:gd name="connsiteY810" fmla="*/ 9825 h 10000"/>
                  <a:gd name="connsiteX811" fmla="*/ 7385 w 10000"/>
                  <a:gd name="connsiteY811" fmla="*/ 9819 h 10000"/>
                  <a:gd name="connsiteX812" fmla="*/ 7393 w 10000"/>
                  <a:gd name="connsiteY812" fmla="*/ 9809 h 10000"/>
                  <a:gd name="connsiteX813" fmla="*/ 7404 w 10000"/>
                  <a:gd name="connsiteY813" fmla="*/ 9793 h 10000"/>
                  <a:gd name="connsiteX814" fmla="*/ 7413 w 10000"/>
                  <a:gd name="connsiteY814" fmla="*/ 9783 h 10000"/>
                  <a:gd name="connsiteX815" fmla="*/ 7404 w 10000"/>
                  <a:gd name="connsiteY815" fmla="*/ 9770 h 10000"/>
                  <a:gd name="connsiteX816" fmla="*/ 7388 w 10000"/>
                  <a:gd name="connsiteY816" fmla="*/ 9760 h 10000"/>
                  <a:gd name="connsiteX817" fmla="*/ 7371 w 10000"/>
                  <a:gd name="connsiteY817" fmla="*/ 9744 h 10000"/>
                  <a:gd name="connsiteX818" fmla="*/ 7363 w 10000"/>
                  <a:gd name="connsiteY818" fmla="*/ 9731 h 10000"/>
                  <a:gd name="connsiteX819" fmla="*/ 7355 w 10000"/>
                  <a:gd name="connsiteY819" fmla="*/ 9715 h 10000"/>
                  <a:gd name="connsiteX820" fmla="*/ 7360 w 10000"/>
                  <a:gd name="connsiteY820" fmla="*/ 9686 h 10000"/>
                  <a:gd name="connsiteX821" fmla="*/ 7363 w 10000"/>
                  <a:gd name="connsiteY821" fmla="*/ 9657 h 10000"/>
                  <a:gd name="connsiteX822" fmla="*/ 7360 w 10000"/>
                  <a:gd name="connsiteY822" fmla="*/ 9631 h 10000"/>
                  <a:gd name="connsiteX823" fmla="*/ 7346 w 10000"/>
                  <a:gd name="connsiteY823" fmla="*/ 9611 h 10000"/>
                  <a:gd name="connsiteX824" fmla="*/ 7332 w 10000"/>
                  <a:gd name="connsiteY824" fmla="*/ 9585 h 10000"/>
                  <a:gd name="connsiteX825" fmla="*/ 7324 w 10000"/>
                  <a:gd name="connsiteY825" fmla="*/ 9573 h 10000"/>
                  <a:gd name="connsiteX826" fmla="*/ 7324 w 10000"/>
                  <a:gd name="connsiteY826" fmla="*/ 9553 h 10000"/>
                  <a:gd name="connsiteX827" fmla="*/ 7324 w 10000"/>
                  <a:gd name="connsiteY827" fmla="*/ 9543 h 10000"/>
                  <a:gd name="connsiteX828" fmla="*/ 7324 w 10000"/>
                  <a:gd name="connsiteY828" fmla="*/ 9517 h 10000"/>
                  <a:gd name="connsiteX829" fmla="*/ 7324 w 10000"/>
                  <a:gd name="connsiteY829" fmla="*/ 9498 h 10000"/>
                  <a:gd name="connsiteX830" fmla="*/ 7332 w 10000"/>
                  <a:gd name="connsiteY830" fmla="*/ 9479 h 10000"/>
                  <a:gd name="connsiteX831" fmla="*/ 7341 w 10000"/>
                  <a:gd name="connsiteY831" fmla="*/ 9462 h 10000"/>
                  <a:gd name="connsiteX832" fmla="*/ 7352 w 10000"/>
                  <a:gd name="connsiteY832" fmla="*/ 9459 h 10000"/>
                  <a:gd name="connsiteX833" fmla="*/ 7360 w 10000"/>
                  <a:gd name="connsiteY833" fmla="*/ 9443 h 10000"/>
                  <a:gd name="connsiteX834" fmla="*/ 7363 w 10000"/>
                  <a:gd name="connsiteY834" fmla="*/ 9433 h 10000"/>
                  <a:gd name="connsiteX835" fmla="*/ 7377 w 10000"/>
                  <a:gd name="connsiteY835" fmla="*/ 9433 h 10000"/>
                  <a:gd name="connsiteX836" fmla="*/ 7388 w 10000"/>
                  <a:gd name="connsiteY836" fmla="*/ 9430 h 10000"/>
                  <a:gd name="connsiteX837" fmla="*/ 7396 w 10000"/>
                  <a:gd name="connsiteY837" fmla="*/ 9430 h 10000"/>
                  <a:gd name="connsiteX838" fmla="*/ 7402 w 10000"/>
                  <a:gd name="connsiteY838" fmla="*/ 9424 h 10000"/>
                  <a:gd name="connsiteX839" fmla="*/ 7396 w 10000"/>
                  <a:gd name="connsiteY839" fmla="*/ 9414 h 10000"/>
                  <a:gd name="connsiteX840" fmla="*/ 7388 w 10000"/>
                  <a:gd name="connsiteY840" fmla="*/ 9401 h 10000"/>
                  <a:gd name="connsiteX841" fmla="*/ 7371 w 10000"/>
                  <a:gd name="connsiteY841" fmla="*/ 9391 h 10000"/>
                  <a:gd name="connsiteX842" fmla="*/ 7355 w 10000"/>
                  <a:gd name="connsiteY842" fmla="*/ 9375 h 10000"/>
                  <a:gd name="connsiteX843" fmla="*/ 7332 w 10000"/>
                  <a:gd name="connsiteY843" fmla="*/ 9356 h 10000"/>
                  <a:gd name="connsiteX844" fmla="*/ 7313 w 10000"/>
                  <a:gd name="connsiteY844" fmla="*/ 9330 h 10000"/>
                  <a:gd name="connsiteX845" fmla="*/ 7307 w 10000"/>
                  <a:gd name="connsiteY845" fmla="*/ 9310 h 10000"/>
                  <a:gd name="connsiteX846" fmla="*/ 7305 w 10000"/>
                  <a:gd name="connsiteY846" fmla="*/ 9291 h 10000"/>
                  <a:gd name="connsiteX847" fmla="*/ 7305 w 10000"/>
                  <a:gd name="connsiteY847" fmla="*/ 9278 h 10000"/>
                  <a:gd name="connsiteX848" fmla="*/ 7296 w 10000"/>
                  <a:gd name="connsiteY848" fmla="*/ 9268 h 10000"/>
                  <a:gd name="connsiteX849" fmla="*/ 7296 w 10000"/>
                  <a:gd name="connsiteY849" fmla="*/ 9249 h 10000"/>
                  <a:gd name="connsiteX850" fmla="*/ 7291 w 10000"/>
                  <a:gd name="connsiteY850" fmla="*/ 9226 h 10000"/>
                  <a:gd name="connsiteX851" fmla="*/ 7283 w 10000"/>
                  <a:gd name="connsiteY851" fmla="*/ 9213 h 10000"/>
                  <a:gd name="connsiteX852" fmla="*/ 7274 w 10000"/>
                  <a:gd name="connsiteY852" fmla="*/ 9194 h 10000"/>
                  <a:gd name="connsiteX853" fmla="*/ 7274 w 10000"/>
                  <a:gd name="connsiteY853" fmla="*/ 9174 h 10000"/>
                  <a:gd name="connsiteX854" fmla="*/ 7280 w 10000"/>
                  <a:gd name="connsiteY854" fmla="*/ 9148 h 10000"/>
                  <a:gd name="connsiteX855" fmla="*/ 7283 w 10000"/>
                  <a:gd name="connsiteY855" fmla="*/ 9119 h 10000"/>
                  <a:gd name="connsiteX856" fmla="*/ 7291 w 10000"/>
                  <a:gd name="connsiteY856" fmla="*/ 9100 h 10000"/>
                  <a:gd name="connsiteX857" fmla="*/ 7307 w 10000"/>
                  <a:gd name="connsiteY857" fmla="*/ 9080 h 10000"/>
                  <a:gd name="connsiteX858" fmla="*/ 7324 w 10000"/>
                  <a:gd name="connsiteY858" fmla="*/ 9054 h 10000"/>
                  <a:gd name="connsiteX859" fmla="*/ 7341 w 10000"/>
                  <a:gd name="connsiteY859" fmla="*/ 9054 h 10000"/>
                  <a:gd name="connsiteX860" fmla="*/ 7352 w 10000"/>
                  <a:gd name="connsiteY860" fmla="*/ 9054 h 10000"/>
                  <a:gd name="connsiteX861" fmla="*/ 7346 w 10000"/>
                  <a:gd name="connsiteY861" fmla="*/ 9032 h 10000"/>
                  <a:gd name="connsiteX862" fmla="*/ 7341 w 10000"/>
                  <a:gd name="connsiteY862" fmla="*/ 9022 h 10000"/>
                  <a:gd name="connsiteX863" fmla="*/ 7352 w 10000"/>
                  <a:gd name="connsiteY863" fmla="*/ 8999 h 10000"/>
                  <a:gd name="connsiteX864" fmla="*/ 7360 w 10000"/>
                  <a:gd name="connsiteY864" fmla="*/ 8967 h 10000"/>
                  <a:gd name="connsiteX865" fmla="*/ 7368 w 10000"/>
                  <a:gd name="connsiteY865" fmla="*/ 8922 h 10000"/>
                  <a:gd name="connsiteX866" fmla="*/ 7377 w 10000"/>
                  <a:gd name="connsiteY866" fmla="*/ 8896 h 10000"/>
                  <a:gd name="connsiteX867" fmla="*/ 7380 w 10000"/>
                  <a:gd name="connsiteY867" fmla="*/ 8867 h 10000"/>
                  <a:gd name="connsiteX868" fmla="*/ 7402 w 10000"/>
                  <a:gd name="connsiteY868" fmla="*/ 8824 h 10000"/>
                  <a:gd name="connsiteX869" fmla="*/ 7402 w 10000"/>
                  <a:gd name="connsiteY869" fmla="*/ 8808 h 10000"/>
                  <a:gd name="connsiteX870" fmla="*/ 7393 w 10000"/>
                  <a:gd name="connsiteY870" fmla="*/ 8795 h 10000"/>
                  <a:gd name="connsiteX871" fmla="*/ 7388 w 10000"/>
                  <a:gd name="connsiteY871" fmla="*/ 8799 h 10000"/>
                  <a:gd name="connsiteX872" fmla="*/ 7396 w 10000"/>
                  <a:gd name="connsiteY872" fmla="*/ 8789 h 10000"/>
                  <a:gd name="connsiteX873" fmla="*/ 7404 w 10000"/>
                  <a:gd name="connsiteY873" fmla="*/ 8789 h 10000"/>
                  <a:gd name="connsiteX874" fmla="*/ 7421 w 10000"/>
                  <a:gd name="connsiteY874" fmla="*/ 8769 h 10000"/>
                  <a:gd name="connsiteX875" fmla="*/ 7443 w 10000"/>
                  <a:gd name="connsiteY875" fmla="*/ 8763 h 10000"/>
                  <a:gd name="connsiteX876" fmla="*/ 7452 w 10000"/>
                  <a:gd name="connsiteY876" fmla="*/ 8769 h 10000"/>
                  <a:gd name="connsiteX877" fmla="*/ 7468 w 10000"/>
                  <a:gd name="connsiteY877" fmla="*/ 8769 h 10000"/>
                  <a:gd name="connsiteX878" fmla="*/ 7499 w 10000"/>
                  <a:gd name="connsiteY878" fmla="*/ 8763 h 10000"/>
                  <a:gd name="connsiteX879" fmla="*/ 7526 w 10000"/>
                  <a:gd name="connsiteY879" fmla="*/ 8763 h 10000"/>
                  <a:gd name="connsiteX880" fmla="*/ 7532 w 10000"/>
                  <a:gd name="connsiteY880" fmla="*/ 8763 h 10000"/>
                  <a:gd name="connsiteX881" fmla="*/ 7554 w 10000"/>
                  <a:gd name="connsiteY881" fmla="*/ 8744 h 10000"/>
                  <a:gd name="connsiteX882" fmla="*/ 7571 w 10000"/>
                  <a:gd name="connsiteY882" fmla="*/ 8731 h 10000"/>
                  <a:gd name="connsiteX883" fmla="*/ 7587 w 10000"/>
                  <a:gd name="connsiteY883" fmla="*/ 8711 h 10000"/>
                  <a:gd name="connsiteX884" fmla="*/ 7607 w 10000"/>
                  <a:gd name="connsiteY884" fmla="*/ 8711 h 10000"/>
                  <a:gd name="connsiteX885" fmla="*/ 7634 w 10000"/>
                  <a:gd name="connsiteY885" fmla="*/ 8705 h 10000"/>
                  <a:gd name="connsiteX886" fmla="*/ 7643 w 10000"/>
                  <a:gd name="connsiteY886" fmla="*/ 8682 h 10000"/>
                  <a:gd name="connsiteX887" fmla="*/ 7654 w 10000"/>
                  <a:gd name="connsiteY887" fmla="*/ 8666 h 10000"/>
                  <a:gd name="connsiteX888" fmla="*/ 7668 w 10000"/>
                  <a:gd name="connsiteY888" fmla="*/ 8666 h 10000"/>
                  <a:gd name="connsiteX889" fmla="*/ 7676 w 10000"/>
                  <a:gd name="connsiteY889" fmla="*/ 8682 h 10000"/>
                  <a:gd name="connsiteX890" fmla="*/ 7704 w 10000"/>
                  <a:gd name="connsiteY890" fmla="*/ 8669 h 10000"/>
                  <a:gd name="connsiteX891" fmla="*/ 7712 w 10000"/>
                  <a:gd name="connsiteY891" fmla="*/ 8669 h 10000"/>
                  <a:gd name="connsiteX892" fmla="*/ 7720 w 10000"/>
                  <a:gd name="connsiteY892" fmla="*/ 8669 h 10000"/>
                  <a:gd name="connsiteX893" fmla="*/ 7726 w 10000"/>
                  <a:gd name="connsiteY893" fmla="*/ 8656 h 10000"/>
                  <a:gd name="connsiteX894" fmla="*/ 7734 w 10000"/>
                  <a:gd name="connsiteY894" fmla="*/ 8650 h 10000"/>
                  <a:gd name="connsiteX895" fmla="*/ 7742 w 10000"/>
                  <a:gd name="connsiteY895" fmla="*/ 8650 h 10000"/>
                  <a:gd name="connsiteX896" fmla="*/ 7759 w 10000"/>
                  <a:gd name="connsiteY896" fmla="*/ 8650 h 10000"/>
                  <a:gd name="connsiteX897" fmla="*/ 7756 w 10000"/>
                  <a:gd name="connsiteY897" fmla="*/ 8630 h 10000"/>
                  <a:gd name="connsiteX898" fmla="*/ 7751 w 10000"/>
                  <a:gd name="connsiteY898" fmla="*/ 8627 h 10000"/>
                  <a:gd name="connsiteX899" fmla="*/ 7742 w 10000"/>
                  <a:gd name="connsiteY899" fmla="*/ 8620 h 10000"/>
                  <a:gd name="connsiteX900" fmla="*/ 7734 w 10000"/>
                  <a:gd name="connsiteY900" fmla="*/ 8591 h 10000"/>
                  <a:gd name="connsiteX901" fmla="*/ 7709 w 10000"/>
                  <a:gd name="connsiteY901" fmla="*/ 8582 h 10000"/>
                  <a:gd name="connsiteX902" fmla="*/ 7695 w 10000"/>
                  <a:gd name="connsiteY902" fmla="*/ 8578 h 10000"/>
                  <a:gd name="connsiteX903" fmla="*/ 7668 w 10000"/>
                  <a:gd name="connsiteY903" fmla="*/ 8562 h 10000"/>
                  <a:gd name="connsiteX904" fmla="*/ 7645 w 10000"/>
                  <a:gd name="connsiteY904" fmla="*/ 8552 h 10000"/>
                  <a:gd name="connsiteX905" fmla="*/ 7615 w 10000"/>
                  <a:gd name="connsiteY905" fmla="*/ 8543 h 10000"/>
                  <a:gd name="connsiteX906" fmla="*/ 7596 w 10000"/>
                  <a:gd name="connsiteY906" fmla="*/ 8527 h 10000"/>
                  <a:gd name="connsiteX907" fmla="*/ 7565 w 10000"/>
                  <a:gd name="connsiteY907" fmla="*/ 8494 h 10000"/>
                  <a:gd name="connsiteX908" fmla="*/ 7562 w 10000"/>
                  <a:gd name="connsiteY908" fmla="*/ 8475 h 10000"/>
                  <a:gd name="connsiteX909" fmla="*/ 7540 w 10000"/>
                  <a:gd name="connsiteY909" fmla="*/ 8455 h 10000"/>
                  <a:gd name="connsiteX910" fmla="*/ 7535 w 10000"/>
                  <a:gd name="connsiteY910" fmla="*/ 8446 h 10000"/>
                  <a:gd name="connsiteX911" fmla="*/ 7535 w 10000"/>
                  <a:gd name="connsiteY911" fmla="*/ 8420 h 10000"/>
                  <a:gd name="connsiteX912" fmla="*/ 7535 w 10000"/>
                  <a:gd name="connsiteY912" fmla="*/ 8391 h 10000"/>
                  <a:gd name="connsiteX913" fmla="*/ 7548 w 10000"/>
                  <a:gd name="connsiteY913" fmla="*/ 8345 h 10000"/>
                  <a:gd name="connsiteX914" fmla="*/ 7562 w 10000"/>
                  <a:gd name="connsiteY914" fmla="*/ 8319 h 10000"/>
                  <a:gd name="connsiteX915" fmla="*/ 7582 w 10000"/>
                  <a:gd name="connsiteY915" fmla="*/ 8310 h 10000"/>
                  <a:gd name="connsiteX916" fmla="*/ 7607 w 10000"/>
                  <a:gd name="connsiteY916" fmla="*/ 8300 h 10000"/>
                  <a:gd name="connsiteX917" fmla="*/ 7629 w 10000"/>
                  <a:gd name="connsiteY917" fmla="*/ 8300 h 10000"/>
                  <a:gd name="connsiteX918" fmla="*/ 7651 w 10000"/>
                  <a:gd name="connsiteY918" fmla="*/ 8297 h 10000"/>
                  <a:gd name="connsiteX919" fmla="*/ 7668 w 10000"/>
                  <a:gd name="connsiteY919" fmla="*/ 8280 h 10000"/>
                  <a:gd name="connsiteX920" fmla="*/ 7687 w 10000"/>
                  <a:gd name="connsiteY920" fmla="*/ 8267 h 10000"/>
                  <a:gd name="connsiteX921" fmla="*/ 7693 w 10000"/>
                  <a:gd name="connsiteY921" fmla="*/ 8261 h 10000"/>
                  <a:gd name="connsiteX922" fmla="*/ 7701 w 10000"/>
                  <a:gd name="connsiteY922" fmla="*/ 8248 h 10000"/>
                  <a:gd name="connsiteX923" fmla="*/ 7712 w 10000"/>
                  <a:gd name="connsiteY923" fmla="*/ 8238 h 10000"/>
                  <a:gd name="connsiteX924" fmla="*/ 7731 w 10000"/>
                  <a:gd name="connsiteY924" fmla="*/ 8222 h 10000"/>
                  <a:gd name="connsiteX925" fmla="*/ 7740 w 10000"/>
                  <a:gd name="connsiteY925" fmla="*/ 8206 h 10000"/>
                  <a:gd name="connsiteX926" fmla="*/ 7756 w 10000"/>
                  <a:gd name="connsiteY926" fmla="*/ 8183 h 10000"/>
                  <a:gd name="connsiteX927" fmla="*/ 7773 w 10000"/>
                  <a:gd name="connsiteY927" fmla="*/ 8177 h 10000"/>
                  <a:gd name="connsiteX928" fmla="*/ 7784 w 10000"/>
                  <a:gd name="connsiteY928" fmla="*/ 8183 h 10000"/>
                  <a:gd name="connsiteX929" fmla="*/ 7801 w 10000"/>
                  <a:gd name="connsiteY929" fmla="*/ 8174 h 10000"/>
                  <a:gd name="connsiteX930" fmla="*/ 7801 w 10000"/>
                  <a:gd name="connsiteY930" fmla="*/ 8157 h 10000"/>
                  <a:gd name="connsiteX931" fmla="*/ 7817 w 10000"/>
                  <a:gd name="connsiteY931" fmla="*/ 8164 h 10000"/>
                  <a:gd name="connsiteX932" fmla="*/ 7837 w 10000"/>
                  <a:gd name="connsiteY932" fmla="*/ 8164 h 10000"/>
                  <a:gd name="connsiteX933" fmla="*/ 7856 w 10000"/>
                  <a:gd name="connsiteY933" fmla="*/ 8164 h 10000"/>
                  <a:gd name="connsiteX934" fmla="*/ 7870 w 10000"/>
                  <a:gd name="connsiteY934" fmla="*/ 8167 h 10000"/>
                  <a:gd name="connsiteX935" fmla="*/ 7881 w 10000"/>
                  <a:gd name="connsiteY935" fmla="*/ 8174 h 10000"/>
                  <a:gd name="connsiteX936" fmla="*/ 7898 w 10000"/>
                  <a:gd name="connsiteY936" fmla="*/ 8187 h 10000"/>
                  <a:gd name="connsiteX937" fmla="*/ 7917 w 10000"/>
                  <a:gd name="connsiteY937" fmla="*/ 8187 h 10000"/>
                  <a:gd name="connsiteX938" fmla="*/ 7928 w 10000"/>
                  <a:gd name="connsiteY938" fmla="*/ 8157 h 10000"/>
                  <a:gd name="connsiteX939" fmla="*/ 7942 w 10000"/>
                  <a:gd name="connsiteY939" fmla="*/ 8157 h 10000"/>
                  <a:gd name="connsiteX940" fmla="*/ 7958 w 10000"/>
                  <a:gd name="connsiteY940" fmla="*/ 8164 h 10000"/>
                  <a:gd name="connsiteX941" fmla="*/ 7983 w 10000"/>
                  <a:gd name="connsiteY941" fmla="*/ 8144 h 10000"/>
                  <a:gd name="connsiteX942" fmla="*/ 8000 w 10000"/>
                  <a:gd name="connsiteY942" fmla="*/ 8109 h 10000"/>
                  <a:gd name="connsiteX943" fmla="*/ 7994 w 10000"/>
                  <a:gd name="connsiteY943" fmla="*/ 8093 h 10000"/>
                  <a:gd name="connsiteX944" fmla="*/ 7983 w 10000"/>
                  <a:gd name="connsiteY944" fmla="*/ 8070 h 10000"/>
                  <a:gd name="connsiteX945" fmla="*/ 7986 w 10000"/>
                  <a:gd name="connsiteY945" fmla="*/ 8063 h 10000"/>
                  <a:gd name="connsiteX946" fmla="*/ 7978 w 10000"/>
                  <a:gd name="connsiteY946" fmla="*/ 8044 h 10000"/>
                  <a:gd name="connsiteX947" fmla="*/ 7986 w 10000"/>
                  <a:gd name="connsiteY947" fmla="*/ 8002 h 10000"/>
                  <a:gd name="connsiteX948" fmla="*/ 7983 w 10000"/>
                  <a:gd name="connsiteY948" fmla="*/ 7947 h 10000"/>
                  <a:gd name="connsiteX949" fmla="*/ 7961 w 10000"/>
                  <a:gd name="connsiteY949" fmla="*/ 7931 h 10000"/>
                  <a:gd name="connsiteX950" fmla="*/ 7958 w 10000"/>
                  <a:gd name="connsiteY950" fmla="*/ 7898 h 10000"/>
                  <a:gd name="connsiteX951" fmla="*/ 7953 w 10000"/>
                  <a:gd name="connsiteY951" fmla="*/ 7856 h 10000"/>
                  <a:gd name="connsiteX952" fmla="*/ 7967 w 10000"/>
                  <a:gd name="connsiteY952" fmla="*/ 7837 h 10000"/>
                  <a:gd name="connsiteX953" fmla="*/ 7950 w 10000"/>
                  <a:gd name="connsiteY953" fmla="*/ 7824 h 10000"/>
                  <a:gd name="connsiteX954" fmla="*/ 7906 w 10000"/>
                  <a:gd name="connsiteY954" fmla="*/ 7814 h 10000"/>
                  <a:gd name="connsiteX955" fmla="*/ 7878 w 10000"/>
                  <a:gd name="connsiteY955" fmla="*/ 7814 h 10000"/>
                  <a:gd name="connsiteX956" fmla="*/ 7870 w 10000"/>
                  <a:gd name="connsiteY956" fmla="*/ 7795 h 10000"/>
                  <a:gd name="connsiteX957" fmla="*/ 7878 w 10000"/>
                  <a:gd name="connsiteY957" fmla="*/ 7778 h 10000"/>
                  <a:gd name="connsiteX958" fmla="*/ 7881 w 10000"/>
                  <a:gd name="connsiteY958" fmla="*/ 7775 h 10000"/>
                  <a:gd name="connsiteX959" fmla="*/ 7878 w 10000"/>
                  <a:gd name="connsiteY959" fmla="*/ 7743 h 10000"/>
                  <a:gd name="connsiteX960" fmla="*/ 7895 w 10000"/>
                  <a:gd name="connsiteY960" fmla="*/ 7733 h 10000"/>
                  <a:gd name="connsiteX961" fmla="*/ 7911 w 10000"/>
                  <a:gd name="connsiteY961" fmla="*/ 7710 h 10000"/>
                  <a:gd name="connsiteX962" fmla="*/ 7911 w 10000"/>
                  <a:gd name="connsiteY962" fmla="*/ 7665 h 10000"/>
                  <a:gd name="connsiteX963" fmla="*/ 7917 w 10000"/>
                  <a:gd name="connsiteY963" fmla="*/ 7600 h 10000"/>
                  <a:gd name="connsiteX964" fmla="*/ 7928 w 10000"/>
                  <a:gd name="connsiteY964" fmla="*/ 7581 h 10000"/>
                  <a:gd name="connsiteX965" fmla="*/ 7917 w 10000"/>
                  <a:gd name="connsiteY965" fmla="*/ 7474 h 10000"/>
                  <a:gd name="connsiteX966" fmla="*/ 7873 w 10000"/>
                  <a:gd name="connsiteY966" fmla="*/ 7335 h 10000"/>
                  <a:gd name="connsiteX967" fmla="*/ 7756 w 10000"/>
                  <a:gd name="connsiteY967" fmla="*/ 7050 h 10000"/>
                  <a:gd name="connsiteX968" fmla="*/ 7679 w 10000"/>
                  <a:gd name="connsiteY968" fmla="*/ 6839 h 10000"/>
                  <a:gd name="connsiteX969" fmla="*/ 7668 w 10000"/>
                  <a:gd name="connsiteY969" fmla="*/ 6823 h 10000"/>
                  <a:gd name="connsiteX970" fmla="*/ 7659 w 10000"/>
                  <a:gd name="connsiteY970" fmla="*/ 6768 h 10000"/>
                  <a:gd name="connsiteX971" fmla="*/ 7659 w 10000"/>
                  <a:gd name="connsiteY971" fmla="*/ 6739 h 10000"/>
                  <a:gd name="connsiteX972" fmla="*/ 7651 w 10000"/>
                  <a:gd name="connsiteY972" fmla="*/ 6713 h 10000"/>
                  <a:gd name="connsiteX973" fmla="*/ 7654 w 10000"/>
                  <a:gd name="connsiteY973" fmla="*/ 6684 h 10000"/>
                  <a:gd name="connsiteX974" fmla="*/ 7643 w 10000"/>
                  <a:gd name="connsiteY974" fmla="*/ 6626 h 10000"/>
                  <a:gd name="connsiteX975" fmla="*/ 7629 w 10000"/>
                  <a:gd name="connsiteY975" fmla="*/ 6600 h 10000"/>
                  <a:gd name="connsiteX976" fmla="*/ 7629 w 10000"/>
                  <a:gd name="connsiteY976" fmla="*/ 6580 h 10000"/>
                  <a:gd name="connsiteX977" fmla="*/ 7623 w 10000"/>
                  <a:gd name="connsiteY977" fmla="*/ 6541 h 10000"/>
                  <a:gd name="connsiteX978" fmla="*/ 7615 w 10000"/>
                  <a:gd name="connsiteY978" fmla="*/ 6522 h 10000"/>
                  <a:gd name="connsiteX979" fmla="*/ 7598 w 10000"/>
                  <a:gd name="connsiteY979" fmla="*/ 6509 h 10000"/>
                  <a:gd name="connsiteX980" fmla="*/ 7587 w 10000"/>
                  <a:gd name="connsiteY980" fmla="*/ 6493 h 10000"/>
                  <a:gd name="connsiteX981" fmla="*/ 7579 w 10000"/>
                  <a:gd name="connsiteY981" fmla="*/ 6464 h 10000"/>
                  <a:gd name="connsiteX982" fmla="*/ 7587 w 10000"/>
                  <a:gd name="connsiteY982" fmla="*/ 6438 h 10000"/>
                  <a:gd name="connsiteX983" fmla="*/ 7596 w 10000"/>
                  <a:gd name="connsiteY983" fmla="*/ 6425 h 10000"/>
                  <a:gd name="connsiteX984" fmla="*/ 7590 w 10000"/>
                  <a:gd name="connsiteY984" fmla="*/ 6396 h 10000"/>
                  <a:gd name="connsiteX985" fmla="*/ 7590 w 10000"/>
                  <a:gd name="connsiteY985" fmla="*/ 6373 h 10000"/>
                  <a:gd name="connsiteX986" fmla="*/ 7587 w 10000"/>
                  <a:gd name="connsiteY986" fmla="*/ 6354 h 10000"/>
                  <a:gd name="connsiteX987" fmla="*/ 7582 w 10000"/>
                  <a:gd name="connsiteY987" fmla="*/ 6344 h 10000"/>
                  <a:gd name="connsiteX988" fmla="*/ 7582 w 10000"/>
                  <a:gd name="connsiteY988" fmla="*/ 6324 h 10000"/>
                  <a:gd name="connsiteX989" fmla="*/ 7571 w 10000"/>
                  <a:gd name="connsiteY989" fmla="*/ 6302 h 10000"/>
                  <a:gd name="connsiteX990" fmla="*/ 7548 w 10000"/>
                  <a:gd name="connsiteY990" fmla="*/ 6256 h 10000"/>
                  <a:gd name="connsiteX991" fmla="*/ 7546 w 10000"/>
                  <a:gd name="connsiteY991" fmla="*/ 6218 h 10000"/>
                  <a:gd name="connsiteX992" fmla="*/ 7540 w 10000"/>
                  <a:gd name="connsiteY992" fmla="*/ 6159 h 10000"/>
                  <a:gd name="connsiteX993" fmla="*/ 7535 w 10000"/>
                  <a:gd name="connsiteY993" fmla="*/ 6114 h 10000"/>
                  <a:gd name="connsiteX994" fmla="*/ 7535 w 10000"/>
                  <a:gd name="connsiteY994" fmla="*/ 6088 h 10000"/>
                  <a:gd name="connsiteX995" fmla="*/ 7540 w 10000"/>
                  <a:gd name="connsiteY995" fmla="*/ 6049 h 10000"/>
                  <a:gd name="connsiteX996" fmla="*/ 7546 w 10000"/>
                  <a:gd name="connsiteY996" fmla="*/ 6004 h 10000"/>
                  <a:gd name="connsiteX997" fmla="*/ 7548 w 10000"/>
                  <a:gd name="connsiteY997" fmla="*/ 5965 h 10000"/>
                  <a:gd name="connsiteX998" fmla="*/ 7548 w 10000"/>
                  <a:gd name="connsiteY998" fmla="*/ 5946 h 10000"/>
                  <a:gd name="connsiteX999" fmla="*/ 7548 w 10000"/>
                  <a:gd name="connsiteY999" fmla="*/ 5933 h 10000"/>
                  <a:gd name="connsiteX1000" fmla="*/ 7548 w 10000"/>
                  <a:gd name="connsiteY1000" fmla="*/ 5910 h 10000"/>
                  <a:gd name="connsiteX1001" fmla="*/ 7548 w 10000"/>
                  <a:gd name="connsiteY1001" fmla="*/ 5897 h 10000"/>
                  <a:gd name="connsiteX1002" fmla="*/ 7546 w 10000"/>
                  <a:gd name="connsiteY1002" fmla="*/ 5871 h 10000"/>
                  <a:gd name="connsiteX1003" fmla="*/ 7535 w 10000"/>
                  <a:gd name="connsiteY1003" fmla="*/ 5839 h 10000"/>
                  <a:gd name="connsiteX1004" fmla="*/ 7524 w 10000"/>
                  <a:gd name="connsiteY1004" fmla="*/ 5797 h 10000"/>
                  <a:gd name="connsiteX1005" fmla="*/ 7518 w 10000"/>
                  <a:gd name="connsiteY1005" fmla="*/ 5767 h 10000"/>
                  <a:gd name="connsiteX1006" fmla="*/ 7515 w 10000"/>
                  <a:gd name="connsiteY1006" fmla="*/ 5745 h 10000"/>
                  <a:gd name="connsiteX1007" fmla="*/ 7501 w 10000"/>
                  <a:gd name="connsiteY1007" fmla="*/ 5683 h 10000"/>
                  <a:gd name="connsiteX1008" fmla="*/ 7490 w 10000"/>
                  <a:gd name="connsiteY1008" fmla="*/ 5631 h 10000"/>
                  <a:gd name="connsiteX1009" fmla="*/ 7482 w 10000"/>
                  <a:gd name="connsiteY1009" fmla="*/ 5593 h 10000"/>
                  <a:gd name="connsiteX1010" fmla="*/ 7476 w 10000"/>
                  <a:gd name="connsiteY1010" fmla="*/ 5570 h 10000"/>
                  <a:gd name="connsiteX1011" fmla="*/ 7476 w 10000"/>
                  <a:gd name="connsiteY1011" fmla="*/ 5528 h 10000"/>
                  <a:gd name="connsiteX1012" fmla="*/ 7482 w 10000"/>
                  <a:gd name="connsiteY1012" fmla="*/ 5502 h 10000"/>
                  <a:gd name="connsiteX1013" fmla="*/ 7490 w 10000"/>
                  <a:gd name="connsiteY1013" fmla="*/ 5489 h 10000"/>
                  <a:gd name="connsiteX1014" fmla="*/ 7499 w 10000"/>
                  <a:gd name="connsiteY1014" fmla="*/ 5479 h 10000"/>
                  <a:gd name="connsiteX1015" fmla="*/ 7493 w 10000"/>
                  <a:gd name="connsiteY1015" fmla="*/ 5427 h 10000"/>
                  <a:gd name="connsiteX1016" fmla="*/ 7501 w 10000"/>
                  <a:gd name="connsiteY1016" fmla="*/ 5415 h 10000"/>
                  <a:gd name="connsiteX1017" fmla="*/ 7510 w 10000"/>
                  <a:gd name="connsiteY1017" fmla="*/ 5398 h 10000"/>
                  <a:gd name="connsiteX1018" fmla="*/ 7515 w 10000"/>
                  <a:gd name="connsiteY1018" fmla="*/ 5379 h 10000"/>
                  <a:gd name="connsiteX1019" fmla="*/ 7526 w 10000"/>
                  <a:gd name="connsiteY1019" fmla="*/ 5366 h 10000"/>
                  <a:gd name="connsiteX1020" fmla="*/ 7518 w 10000"/>
                  <a:gd name="connsiteY1020" fmla="*/ 5350 h 10000"/>
                  <a:gd name="connsiteX1021" fmla="*/ 7518 w 10000"/>
                  <a:gd name="connsiteY1021" fmla="*/ 5330 h 10000"/>
                  <a:gd name="connsiteX1022" fmla="*/ 7526 w 10000"/>
                  <a:gd name="connsiteY1022" fmla="*/ 5311 h 10000"/>
                  <a:gd name="connsiteX1023" fmla="*/ 7540 w 10000"/>
                  <a:gd name="connsiteY1023" fmla="*/ 5291 h 10000"/>
                  <a:gd name="connsiteX1024" fmla="*/ 7540 w 10000"/>
                  <a:gd name="connsiteY1024" fmla="*/ 5266 h 10000"/>
                  <a:gd name="connsiteX1025" fmla="*/ 7540 w 10000"/>
                  <a:gd name="connsiteY1025" fmla="*/ 5256 h 10000"/>
                  <a:gd name="connsiteX1026" fmla="*/ 7524 w 10000"/>
                  <a:gd name="connsiteY1026" fmla="*/ 5233 h 10000"/>
                  <a:gd name="connsiteX1027" fmla="*/ 7515 w 10000"/>
                  <a:gd name="connsiteY1027" fmla="*/ 5217 h 10000"/>
                  <a:gd name="connsiteX1028" fmla="*/ 7490 w 10000"/>
                  <a:gd name="connsiteY1028" fmla="*/ 5178 h 10000"/>
                  <a:gd name="connsiteX1029" fmla="*/ 7474 w 10000"/>
                  <a:gd name="connsiteY1029" fmla="*/ 5162 h 10000"/>
                  <a:gd name="connsiteX1030" fmla="*/ 7457 w 10000"/>
                  <a:gd name="connsiteY1030" fmla="*/ 5120 h 10000"/>
                  <a:gd name="connsiteX1031" fmla="*/ 7421 w 10000"/>
                  <a:gd name="connsiteY1031" fmla="*/ 5087 h 10000"/>
                  <a:gd name="connsiteX1032" fmla="*/ 7380 w 10000"/>
                  <a:gd name="connsiteY1032" fmla="*/ 5068 h 10000"/>
                  <a:gd name="connsiteX1033" fmla="*/ 7355 w 10000"/>
                  <a:gd name="connsiteY1033" fmla="*/ 5058 h 10000"/>
                  <a:gd name="connsiteX1034" fmla="*/ 7332 w 10000"/>
                  <a:gd name="connsiteY1034" fmla="*/ 5049 h 10000"/>
                  <a:gd name="connsiteX1035" fmla="*/ 7305 w 10000"/>
                  <a:gd name="connsiteY1035" fmla="*/ 5016 h 10000"/>
                  <a:gd name="connsiteX1036" fmla="*/ 7305 w 10000"/>
                  <a:gd name="connsiteY1036" fmla="*/ 5000 h 10000"/>
                  <a:gd name="connsiteX1037" fmla="*/ 7296 w 10000"/>
                  <a:gd name="connsiteY1037" fmla="*/ 4971 h 10000"/>
                  <a:gd name="connsiteX1038" fmla="*/ 7288 w 10000"/>
                  <a:gd name="connsiteY1038" fmla="*/ 4945 h 10000"/>
                  <a:gd name="connsiteX1039" fmla="*/ 7280 w 10000"/>
                  <a:gd name="connsiteY1039" fmla="*/ 4916 h 10000"/>
                  <a:gd name="connsiteX1040" fmla="*/ 7291 w 10000"/>
                  <a:gd name="connsiteY1040" fmla="*/ 4887 h 10000"/>
                  <a:gd name="connsiteX1041" fmla="*/ 7291 w 10000"/>
                  <a:gd name="connsiteY1041" fmla="*/ 4858 h 10000"/>
                  <a:gd name="connsiteX1042" fmla="*/ 7271 w 10000"/>
                  <a:gd name="connsiteY1042" fmla="*/ 4819 h 10000"/>
                  <a:gd name="connsiteX1043" fmla="*/ 7255 w 10000"/>
                  <a:gd name="connsiteY1043" fmla="*/ 4828 h 10000"/>
                  <a:gd name="connsiteX1044" fmla="*/ 7235 w 10000"/>
                  <a:gd name="connsiteY1044" fmla="*/ 4841 h 10000"/>
                  <a:gd name="connsiteX1045" fmla="*/ 7216 w 10000"/>
                  <a:gd name="connsiteY1045" fmla="*/ 4867 h 10000"/>
                  <a:gd name="connsiteX1046" fmla="*/ 7191 w 10000"/>
                  <a:gd name="connsiteY1046" fmla="*/ 4870 h 10000"/>
                  <a:gd name="connsiteX1047" fmla="*/ 7155 w 10000"/>
                  <a:gd name="connsiteY1047" fmla="*/ 4887 h 10000"/>
                  <a:gd name="connsiteX1048" fmla="*/ 7122 w 10000"/>
                  <a:gd name="connsiteY1048" fmla="*/ 4893 h 10000"/>
                  <a:gd name="connsiteX1049" fmla="*/ 7105 w 10000"/>
                  <a:gd name="connsiteY1049" fmla="*/ 4896 h 10000"/>
                  <a:gd name="connsiteX1050" fmla="*/ 7094 w 10000"/>
                  <a:gd name="connsiteY1050" fmla="*/ 4916 h 10000"/>
                  <a:gd name="connsiteX1051" fmla="*/ 7080 w 10000"/>
                  <a:gd name="connsiteY1051" fmla="*/ 4903 h 10000"/>
                  <a:gd name="connsiteX1052" fmla="*/ 7072 w 10000"/>
                  <a:gd name="connsiteY1052" fmla="*/ 4851 h 10000"/>
                  <a:gd name="connsiteX1053" fmla="*/ 7042 w 10000"/>
                  <a:gd name="connsiteY1053" fmla="*/ 4819 h 10000"/>
                  <a:gd name="connsiteX1054" fmla="*/ 7030 w 10000"/>
                  <a:gd name="connsiteY1054" fmla="*/ 4780 h 10000"/>
                  <a:gd name="connsiteX1055" fmla="*/ 7039 w 10000"/>
                  <a:gd name="connsiteY1055" fmla="*/ 4757 h 10000"/>
                  <a:gd name="connsiteX1056" fmla="*/ 7047 w 10000"/>
                  <a:gd name="connsiteY1056" fmla="*/ 4744 h 10000"/>
                  <a:gd name="connsiteX1057" fmla="*/ 7022 w 10000"/>
                  <a:gd name="connsiteY1057" fmla="*/ 4725 h 10000"/>
                  <a:gd name="connsiteX1058" fmla="*/ 7000 w 10000"/>
                  <a:gd name="connsiteY1058" fmla="*/ 4715 h 10000"/>
                  <a:gd name="connsiteX1059" fmla="*/ 6975 w 10000"/>
                  <a:gd name="connsiteY1059" fmla="*/ 4709 h 10000"/>
                  <a:gd name="connsiteX1060" fmla="*/ 6945 w 10000"/>
                  <a:gd name="connsiteY1060" fmla="*/ 4696 h 10000"/>
                  <a:gd name="connsiteX1061" fmla="*/ 6953 w 10000"/>
                  <a:gd name="connsiteY1061" fmla="*/ 4679 h 10000"/>
                  <a:gd name="connsiteX1062" fmla="*/ 6961 w 10000"/>
                  <a:gd name="connsiteY1062" fmla="*/ 4660 h 10000"/>
                  <a:gd name="connsiteX1063" fmla="*/ 6983 w 10000"/>
                  <a:gd name="connsiteY1063" fmla="*/ 4644 h 10000"/>
                  <a:gd name="connsiteX1064" fmla="*/ 7014 w 10000"/>
                  <a:gd name="connsiteY1064" fmla="*/ 4634 h 10000"/>
                  <a:gd name="connsiteX1065" fmla="*/ 7025 w 10000"/>
                  <a:gd name="connsiteY1065" fmla="*/ 4615 h 10000"/>
                  <a:gd name="connsiteX1066" fmla="*/ 7047 w 10000"/>
                  <a:gd name="connsiteY1066" fmla="*/ 4582 h 10000"/>
                  <a:gd name="connsiteX1067" fmla="*/ 7069 w 10000"/>
                  <a:gd name="connsiteY1067" fmla="*/ 4563 h 10000"/>
                  <a:gd name="connsiteX1068" fmla="*/ 7078 w 10000"/>
                  <a:gd name="connsiteY1068" fmla="*/ 4553 h 10000"/>
                  <a:gd name="connsiteX1069" fmla="*/ 7097 w 10000"/>
                  <a:gd name="connsiteY1069" fmla="*/ 4527 h 10000"/>
                  <a:gd name="connsiteX1070" fmla="*/ 7122 w 10000"/>
                  <a:gd name="connsiteY1070" fmla="*/ 4517 h 10000"/>
                  <a:gd name="connsiteX1071" fmla="*/ 7139 w 10000"/>
                  <a:gd name="connsiteY1071" fmla="*/ 4488 h 10000"/>
                  <a:gd name="connsiteX1072" fmla="*/ 7147 w 10000"/>
                  <a:gd name="connsiteY1072" fmla="*/ 4459 h 10000"/>
                  <a:gd name="connsiteX1073" fmla="*/ 7161 w 10000"/>
                  <a:gd name="connsiteY1073" fmla="*/ 4440 h 10000"/>
                  <a:gd name="connsiteX1074" fmla="*/ 7177 w 10000"/>
                  <a:gd name="connsiteY1074" fmla="*/ 4430 h 10000"/>
                  <a:gd name="connsiteX1075" fmla="*/ 7202 w 10000"/>
                  <a:gd name="connsiteY1075" fmla="*/ 4407 h 10000"/>
                  <a:gd name="connsiteX1076" fmla="*/ 7224 w 10000"/>
                  <a:gd name="connsiteY1076" fmla="*/ 4417 h 10000"/>
                  <a:gd name="connsiteX1077" fmla="*/ 7241 w 10000"/>
                  <a:gd name="connsiteY1077" fmla="*/ 4404 h 10000"/>
                  <a:gd name="connsiteX1078" fmla="*/ 7263 w 10000"/>
                  <a:gd name="connsiteY1078" fmla="*/ 4398 h 10000"/>
                  <a:gd name="connsiteX1079" fmla="*/ 7283 w 10000"/>
                  <a:gd name="connsiteY1079" fmla="*/ 4424 h 10000"/>
                  <a:gd name="connsiteX1080" fmla="*/ 7305 w 10000"/>
                  <a:gd name="connsiteY1080" fmla="*/ 4433 h 10000"/>
                  <a:gd name="connsiteX1081" fmla="*/ 7332 w 10000"/>
                  <a:gd name="connsiteY1081" fmla="*/ 4443 h 10000"/>
                  <a:gd name="connsiteX1082" fmla="*/ 7380 w 10000"/>
                  <a:gd name="connsiteY1082" fmla="*/ 4398 h 10000"/>
                  <a:gd name="connsiteX1083" fmla="*/ 7404 w 10000"/>
                  <a:gd name="connsiteY1083" fmla="*/ 4378 h 10000"/>
                  <a:gd name="connsiteX1084" fmla="*/ 7418 w 10000"/>
                  <a:gd name="connsiteY1084" fmla="*/ 4369 h 10000"/>
                  <a:gd name="connsiteX1085" fmla="*/ 7443 w 10000"/>
                  <a:gd name="connsiteY1085" fmla="*/ 4356 h 10000"/>
                  <a:gd name="connsiteX1086" fmla="*/ 7460 w 10000"/>
                  <a:gd name="connsiteY1086" fmla="*/ 4385 h 10000"/>
                  <a:gd name="connsiteX1087" fmla="*/ 7460 w 10000"/>
                  <a:gd name="connsiteY1087" fmla="*/ 4404 h 10000"/>
                  <a:gd name="connsiteX1088" fmla="*/ 7499 w 10000"/>
                  <a:gd name="connsiteY1088" fmla="*/ 4417 h 10000"/>
                  <a:gd name="connsiteX1089" fmla="*/ 7515 w 10000"/>
                  <a:gd name="connsiteY1089" fmla="*/ 4414 h 10000"/>
                  <a:gd name="connsiteX1090" fmla="*/ 7565 w 10000"/>
                  <a:gd name="connsiteY1090" fmla="*/ 4385 h 10000"/>
                  <a:gd name="connsiteX1091" fmla="*/ 7579 w 10000"/>
                  <a:gd name="connsiteY1091" fmla="*/ 4346 h 10000"/>
                  <a:gd name="connsiteX1092" fmla="*/ 7582 w 10000"/>
                  <a:gd name="connsiteY1092" fmla="*/ 4317 h 10000"/>
                  <a:gd name="connsiteX1093" fmla="*/ 7590 w 10000"/>
                  <a:gd name="connsiteY1093" fmla="*/ 4301 h 10000"/>
                  <a:gd name="connsiteX1094" fmla="*/ 7612 w 10000"/>
                  <a:gd name="connsiteY1094" fmla="*/ 4271 h 10000"/>
                  <a:gd name="connsiteX1095" fmla="*/ 7623 w 10000"/>
                  <a:gd name="connsiteY1095" fmla="*/ 4262 h 10000"/>
                  <a:gd name="connsiteX1096" fmla="*/ 7634 w 10000"/>
                  <a:gd name="connsiteY1096" fmla="*/ 4245 h 10000"/>
                  <a:gd name="connsiteX1097" fmla="*/ 7645 w 10000"/>
                  <a:gd name="connsiteY1097" fmla="*/ 4265 h 10000"/>
                  <a:gd name="connsiteX1098" fmla="*/ 7670 w 10000"/>
                  <a:gd name="connsiteY1098" fmla="*/ 4284 h 10000"/>
                  <a:gd name="connsiteX1099" fmla="*/ 7701 w 10000"/>
                  <a:gd name="connsiteY1099" fmla="*/ 4275 h 10000"/>
                  <a:gd name="connsiteX1100" fmla="*/ 7717 w 10000"/>
                  <a:gd name="connsiteY1100" fmla="*/ 4275 h 10000"/>
                  <a:gd name="connsiteX1101" fmla="*/ 7740 w 10000"/>
                  <a:gd name="connsiteY1101" fmla="*/ 4284 h 10000"/>
                  <a:gd name="connsiteX1102" fmla="*/ 7767 w 10000"/>
                  <a:gd name="connsiteY1102" fmla="*/ 4284 h 10000"/>
                  <a:gd name="connsiteX1103" fmla="*/ 7895 w 10000"/>
                  <a:gd name="connsiteY1103" fmla="*/ 4207 h 10000"/>
                  <a:gd name="connsiteX1104" fmla="*/ 7895 w 10000"/>
                  <a:gd name="connsiteY1104" fmla="*/ 4187 h 10000"/>
                  <a:gd name="connsiteX1105" fmla="*/ 7895 w 10000"/>
                  <a:gd name="connsiteY1105" fmla="*/ 4171 h 10000"/>
                  <a:gd name="connsiteX1106" fmla="*/ 7903 w 10000"/>
                  <a:gd name="connsiteY1106" fmla="*/ 4148 h 10000"/>
                  <a:gd name="connsiteX1107" fmla="*/ 7917 w 10000"/>
                  <a:gd name="connsiteY1107" fmla="*/ 4158 h 10000"/>
                  <a:gd name="connsiteX1108" fmla="*/ 7967 w 10000"/>
                  <a:gd name="connsiteY1108" fmla="*/ 4203 h 10000"/>
                  <a:gd name="connsiteX1109" fmla="*/ 7994 w 10000"/>
                  <a:gd name="connsiteY1109" fmla="*/ 4203 h 10000"/>
                  <a:gd name="connsiteX1110" fmla="*/ 8064 w 10000"/>
                  <a:gd name="connsiteY1110" fmla="*/ 4242 h 10000"/>
                  <a:gd name="connsiteX1111" fmla="*/ 8083 w 10000"/>
                  <a:gd name="connsiteY1111" fmla="*/ 4245 h 10000"/>
                  <a:gd name="connsiteX1112" fmla="*/ 8105 w 10000"/>
                  <a:gd name="connsiteY1112" fmla="*/ 4226 h 10000"/>
                  <a:gd name="connsiteX1113" fmla="*/ 8136 w 10000"/>
                  <a:gd name="connsiteY1113" fmla="*/ 4187 h 10000"/>
                  <a:gd name="connsiteX1114" fmla="*/ 8161 w 10000"/>
                  <a:gd name="connsiteY1114" fmla="*/ 4168 h 10000"/>
                  <a:gd name="connsiteX1115" fmla="*/ 8172 w 10000"/>
                  <a:gd name="connsiteY1115" fmla="*/ 4161 h 10000"/>
                  <a:gd name="connsiteX1116" fmla="*/ 8208 w 10000"/>
                  <a:gd name="connsiteY1116" fmla="*/ 4168 h 10000"/>
                  <a:gd name="connsiteX1117" fmla="*/ 8235 w 10000"/>
                  <a:gd name="connsiteY1117" fmla="*/ 4168 h 10000"/>
                  <a:gd name="connsiteX1118" fmla="*/ 8258 w 10000"/>
                  <a:gd name="connsiteY1118" fmla="*/ 4152 h 10000"/>
                  <a:gd name="connsiteX1119" fmla="*/ 8283 w 10000"/>
                  <a:gd name="connsiteY1119" fmla="*/ 4152 h 10000"/>
                  <a:gd name="connsiteX1120" fmla="*/ 8299 w 10000"/>
                  <a:gd name="connsiteY1120" fmla="*/ 4132 h 10000"/>
                  <a:gd name="connsiteX1121" fmla="*/ 8316 w 10000"/>
                  <a:gd name="connsiteY1121" fmla="*/ 4113 h 10000"/>
                  <a:gd name="connsiteX1122" fmla="*/ 8330 w 10000"/>
                  <a:gd name="connsiteY1122" fmla="*/ 4084 h 10000"/>
                  <a:gd name="connsiteX1123" fmla="*/ 8341 w 10000"/>
                  <a:gd name="connsiteY1123" fmla="*/ 4058 h 10000"/>
                  <a:gd name="connsiteX1124" fmla="*/ 8349 w 10000"/>
                  <a:gd name="connsiteY1124" fmla="*/ 4064 h 10000"/>
                  <a:gd name="connsiteX1125" fmla="*/ 8366 w 10000"/>
                  <a:gd name="connsiteY1125" fmla="*/ 4067 h 10000"/>
                  <a:gd name="connsiteX1126" fmla="*/ 8374 w 10000"/>
                  <a:gd name="connsiteY1126" fmla="*/ 4084 h 10000"/>
                  <a:gd name="connsiteX1127" fmla="*/ 8402 w 10000"/>
                  <a:gd name="connsiteY1127" fmla="*/ 4054 h 10000"/>
                  <a:gd name="connsiteX1128" fmla="*/ 8427 w 10000"/>
                  <a:gd name="connsiteY1128" fmla="*/ 4028 h 10000"/>
                  <a:gd name="connsiteX1129" fmla="*/ 8438 w 10000"/>
                  <a:gd name="connsiteY1129" fmla="*/ 4025 h 10000"/>
                  <a:gd name="connsiteX1130" fmla="*/ 8468 w 10000"/>
                  <a:gd name="connsiteY1130" fmla="*/ 4006 h 10000"/>
                  <a:gd name="connsiteX1131" fmla="*/ 8485 w 10000"/>
                  <a:gd name="connsiteY1131" fmla="*/ 3999 h 10000"/>
                  <a:gd name="connsiteX1132" fmla="*/ 8493 w 10000"/>
                  <a:gd name="connsiteY1132" fmla="*/ 4025 h 10000"/>
                  <a:gd name="connsiteX1133" fmla="*/ 8515 w 10000"/>
                  <a:gd name="connsiteY1133" fmla="*/ 4028 h 10000"/>
                  <a:gd name="connsiteX1134" fmla="*/ 8543 w 10000"/>
                  <a:gd name="connsiteY1134" fmla="*/ 4009 h 10000"/>
                  <a:gd name="connsiteX1135" fmla="*/ 8551 w 10000"/>
                  <a:gd name="connsiteY1135" fmla="*/ 3990 h 10000"/>
                  <a:gd name="connsiteX1136" fmla="*/ 8582 w 10000"/>
                  <a:gd name="connsiteY1136" fmla="*/ 3977 h 10000"/>
                  <a:gd name="connsiteX1137" fmla="*/ 8596 w 10000"/>
                  <a:gd name="connsiteY1137" fmla="*/ 3977 h 10000"/>
                  <a:gd name="connsiteX1138" fmla="*/ 8607 w 10000"/>
                  <a:gd name="connsiteY1138" fmla="*/ 3980 h 10000"/>
                  <a:gd name="connsiteX1139" fmla="*/ 8645 w 10000"/>
                  <a:gd name="connsiteY1139" fmla="*/ 3970 h 10000"/>
                  <a:gd name="connsiteX1140" fmla="*/ 8654 w 10000"/>
                  <a:gd name="connsiteY1140" fmla="*/ 3951 h 10000"/>
                  <a:gd name="connsiteX1141" fmla="*/ 8670 w 10000"/>
                  <a:gd name="connsiteY1141" fmla="*/ 3935 h 10000"/>
                  <a:gd name="connsiteX1142" fmla="*/ 8695 w 10000"/>
                  <a:gd name="connsiteY1142" fmla="*/ 3935 h 10000"/>
                  <a:gd name="connsiteX1143" fmla="*/ 8704 w 10000"/>
                  <a:gd name="connsiteY1143" fmla="*/ 3951 h 10000"/>
                  <a:gd name="connsiteX1144" fmla="*/ 8717 w 10000"/>
                  <a:gd name="connsiteY1144" fmla="*/ 3964 h 10000"/>
                  <a:gd name="connsiteX1145" fmla="*/ 8751 w 10000"/>
                  <a:gd name="connsiteY1145" fmla="*/ 3951 h 10000"/>
                  <a:gd name="connsiteX1146" fmla="*/ 8776 w 10000"/>
                  <a:gd name="connsiteY1146" fmla="*/ 3935 h 10000"/>
                  <a:gd name="connsiteX1147" fmla="*/ 8798 w 10000"/>
                  <a:gd name="connsiteY1147" fmla="*/ 3925 h 10000"/>
                  <a:gd name="connsiteX1148" fmla="*/ 8806 w 10000"/>
                  <a:gd name="connsiteY1148" fmla="*/ 3892 h 10000"/>
                  <a:gd name="connsiteX1149" fmla="*/ 8814 w 10000"/>
                  <a:gd name="connsiteY1149" fmla="*/ 3876 h 10000"/>
                  <a:gd name="connsiteX1150" fmla="*/ 8839 w 10000"/>
                  <a:gd name="connsiteY1150" fmla="*/ 3873 h 10000"/>
                  <a:gd name="connsiteX1151" fmla="*/ 8842 w 10000"/>
                  <a:gd name="connsiteY1151" fmla="*/ 3876 h 10000"/>
                  <a:gd name="connsiteX1152" fmla="*/ 8856 w 10000"/>
                  <a:gd name="connsiteY1152" fmla="*/ 3863 h 10000"/>
                  <a:gd name="connsiteX1153" fmla="*/ 8856 w 10000"/>
                  <a:gd name="connsiteY1153" fmla="*/ 3841 h 10000"/>
                  <a:gd name="connsiteX1154" fmla="*/ 8870 w 10000"/>
                  <a:gd name="connsiteY1154" fmla="*/ 3821 h 10000"/>
                  <a:gd name="connsiteX1155" fmla="*/ 8903 w 10000"/>
                  <a:gd name="connsiteY1155" fmla="*/ 3802 h 10000"/>
                  <a:gd name="connsiteX1156" fmla="*/ 8914 w 10000"/>
                  <a:gd name="connsiteY1156" fmla="*/ 3782 h 10000"/>
                  <a:gd name="connsiteX1157" fmla="*/ 8939 w 10000"/>
                  <a:gd name="connsiteY1157" fmla="*/ 3782 h 10000"/>
                  <a:gd name="connsiteX1158" fmla="*/ 8961 w 10000"/>
                  <a:gd name="connsiteY1158" fmla="*/ 3779 h 10000"/>
                  <a:gd name="connsiteX1159" fmla="*/ 8983 w 10000"/>
                  <a:gd name="connsiteY1159" fmla="*/ 3760 h 10000"/>
                  <a:gd name="connsiteX1160" fmla="*/ 9003 w 10000"/>
                  <a:gd name="connsiteY1160" fmla="*/ 3763 h 10000"/>
                  <a:gd name="connsiteX1161" fmla="*/ 9019 w 10000"/>
                  <a:gd name="connsiteY1161" fmla="*/ 3779 h 10000"/>
                  <a:gd name="connsiteX1162" fmla="*/ 9050 w 10000"/>
                  <a:gd name="connsiteY1162" fmla="*/ 3812 h 10000"/>
                  <a:gd name="connsiteX1163" fmla="*/ 9080 w 10000"/>
                  <a:gd name="connsiteY1163" fmla="*/ 3831 h 10000"/>
                  <a:gd name="connsiteX1164" fmla="*/ 9097 w 10000"/>
                  <a:gd name="connsiteY1164" fmla="*/ 3867 h 10000"/>
                  <a:gd name="connsiteX1165" fmla="*/ 9114 w 10000"/>
                  <a:gd name="connsiteY1165" fmla="*/ 3902 h 10000"/>
                  <a:gd name="connsiteX1166" fmla="*/ 9122 w 10000"/>
                  <a:gd name="connsiteY1166" fmla="*/ 3935 h 10000"/>
                  <a:gd name="connsiteX1167" fmla="*/ 9125 w 10000"/>
                  <a:gd name="connsiteY1167" fmla="*/ 3964 h 10000"/>
                  <a:gd name="connsiteX1168" fmla="*/ 9130 w 10000"/>
                  <a:gd name="connsiteY1168" fmla="*/ 3999 h 10000"/>
                  <a:gd name="connsiteX1169" fmla="*/ 9130 w 10000"/>
                  <a:gd name="connsiteY1169" fmla="*/ 4054 h 10000"/>
                  <a:gd name="connsiteX1170" fmla="*/ 9155 w 10000"/>
                  <a:gd name="connsiteY1170" fmla="*/ 4093 h 10000"/>
                  <a:gd name="connsiteX1171" fmla="*/ 9169 w 10000"/>
                  <a:gd name="connsiteY1171" fmla="*/ 4090 h 10000"/>
                  <a:gd name="connsiteX1172" fmla="*/ 9211 w 10000"/>
                  <a:gd name="connsiteY1172" fmla="*/ 4077 h 10000"/>
                  <a:gd name="connsiteX1173" fmla="*/ 9244 w 10000"/>
                  <a:gd name="connsiteY1173" fmla="*/ 4077 h 10000"/>
                  <a:gd name="connsiteX1174" fmla="*/ 9252 w 10000"/>
                  <a:gd name="connsiteY1174" fmla="*/ 4103 h 10000"/>
                  <a:gd name="connsiteX1175" fmla="*/ 9258 w 10000"/>
                  <a:gd name="connsiteY1175" fmla="*/ 4148 h 10000"/>
                  <a:gd name="connsiteX1176" fmla="*/ 9269 w 10000"/>
                  <a:gd name="connsiteY1176" fmla="*/ 4158 h 10000"/>
                  <a:gd name="connsiteX1177" fmla="*/ 9294 w 10000"/>
                  <a:gd name="connsiteY1177" fmla="*/ 4158 h 10000"/>
                  <a:gd name="connsiteX1178" fmla="*/ 9319 w 10000"/>
                  <a:gd name="connsiteY1178" fmla="*/ 4168 h 10000"/>
                  <a:gd name="connsiteX1179" fmla="*/ 9346 w 10000"/>
                  <a:gd name="connsiteY1179" fmla="*/ 4190 h 10000"/>
                  <a:gd name="connsiteX1180" fmla="*/ 9357 w 10000"/>
                  <a:gd name="connsiteY1180" fmla="*/ 4168 h 10000"/>
                  <a:gd name="connsiteX1181" fmla="*/ 9371 w 10000"/>
                  <a:gd name="connsiteY1181" fmla="*/ 4132 h 10000"/>
                  <a:gd name="connsiteX1182" fmla="*/ 9391 w 10000"/>
                  <a:gd name="connsiteY1182" fmla="*/ 4113 h 10000"/>
                  <a:gd name="connsiteX1183" fmla="*/ 9407 w 10000"/>
                  <a:gd name="connsiteY1183" fmla="*/ 4103 h 10000"/>
                  <a:gd name="connsiteX1184" fmla="*/ 9435 w 10000"/>
                  <a:gd name="connsiteY1184" fmla="*/ 4100 h 10000"/>
                  <a:gd name="connsiteX1185" fmla="*/ 9460 w 10000"/>
                  <a:gd name="connsiteY1185" fmla="*/ 4084 h 10000"/>
                  <a:gd name="connsiteX1186" fmla="*/ 9485 w 10000"/>
                  <a:gd name="connsiteY1186" fmla="*/ 4067 h 10000"/>
                  <a:gd name="connsiteX1187" fmla="*/ 9496 w 10000"/>
                  <a:gd name="connsiteY1187" fmla="*/ 4054 h 10000"/>
                  <a:gd name="connsiteX1188" fmla="*/ 9526 w 10000"/>
                  <a:gd name="connsiteY1188" fmla="*/ 4048 h 10000"/>
                  <a:gd name="connsiteX1189" fmla="*/ 9557 w 10000"/>
                  <a:gd name="connsiteY1189" fmla="*/ 4038 h 10000"/>
                  <a:gd name="connsiteX1190" fmla="*/ 9584 w 10000"/>
                  <a:gd name="connsiteY1190" fmla="*/ 4019 h 10000"/>
                  <a:gd name="connsiteX1191" fmla="*/ 9623 w 10000"/>
                  <a:gd name="connsiteY1191" fmla="*/ 4016 h 10000"/>
                  <a:gd name="connsiteX1192" fmla="*/ 9648 w 10000"/>
                  <a:gd name="connsiteY1192" fmla="*/ 4009 h 10000"/>
                  <a:gd name="connsiteX1193" fmla="*/ 9673 w 10000"/>
                  <a:gd name="connsiteY1193" fmla="*/ 4019 h 10000"/>
                  <a:gd name="connsiteX1194" fmla="*/ 9712 w 10000"/>
                  <a:gd name="connsiteY1194" fmla="*/ 4038 h 10000"/>
                  <a:gd name="connsiteX1195" fmla="*/ 9742 w 10000"/>
                  <a:gd name="connsiteY1195" fmla="*/ 4074 h 10000"/>
                  <a:gd name="connsiteX1196" fmla="*/ 9776 w 10000"/>
                  <a:gd name="connsiteY1196" fmla="*/ 4093 h 10000"/>
                  <a:gd name="connsiteX1197" fmla="*/ 9814 w 10000"/>
                  <a:gd name="connsiteY1197" fmla="*/ 4109 h 10000"/>
                  <a:gd name="connsiteX1198" fmla="*/ 9859 w 10000"/>
                  <a:gd name="connsiteY1198" fmla="*/ 4119 h 10000"/>
                  <a:gd name="connsiteX1199" fmla="*/ 9898 w 10000"/>
                  <a:gd name="connsiteY1199" fmla="*/ 4122 h 10000"/>
                  <a:gd name="connsiteX1200" fmla="*/ 9931 w 10000"/>
                  <a:gd name="connsiteY1200" fmla="*/ 4109 h 10000"/>
                  <a:gd name="connsiteX1201" fmla="*/ 9956 w 10000"/>
                  <a:gd name="connsiteY1201" fmla="*/ 4100 h 10000"/>
                  <a:gd name="connsiteX1202" fmla="*/ 9981 w 10000"/>
                  <a:gd name="connsiteY1202" fmla="*/ 4067 h 10000"/>
                  <a:gd name="connsiteX1203" fmla="*/ 9994 w 10000"/>
                  <a:gd name="connsiteY1203" fmla="*/ 4035 h 10000"/>
                  <a:gd name="connsiteX1204" fmla="*/ 10000 w 10000"/>
                  <a:gd name="connsiteY1204" fmla="*/ 3996 h 10000"/>
                  <a:gd name="connsiteX1205" fmla="*/ 9994 w 10000"/>
                  <a:gd name="connsiteY1205" fmla="*/ 3941 h 10000"/>
                  <a:gd name="connsiteX1206" fmla="*/ 9986 w 10000"/>
                  <a:gd name="connsiteY1206" fmla="*/ 3905 h 10000"/>
                  <a:gd name="connsiteX1207" fmla="*/ 9981 w 10000"/>
                  <a:gd name="connsiteY1207" fmla="*/ 3857 h 10000"/>
                  <a:gd name="connsiteX1208" fmla="*/ 9989 w 10000"/>
                  <a:gd name="connsiteY1208" fmla="*/ 3837 h 10000"/>
                  <a:gd name="connsiteX1209" fmla="*/ 9989 w 10000"/>
                  <a:gd name="connsiteY1209" fmla="*/ 3812 h 10000"/>
                  <a:gd name="connsiteX1210" fmla="*/ 9981 w 10000"/>
                  <a:gd name="connsiteY1210" fmla="*/ 3792 h 10000"/>
                  <a:gd name="connsiteX1211" fmla="*/ 9970 w 10000"/>
                  <a:gd name="connsiteY1211" fmla="*/ 3763 h 10000"/>
                  <a:gd name="connsiteX1212" fmla="*/ 9945 w 10000"/>
                  <a:gd name="connsiteY1212" fmla="*/ 3705 h 10000"/>
                  <a:gd name="connsiteX1213" fmla="*/ 9931 w 10000"/>
                  <a:gd name="connsiteY1213" fmla="*/ 3659 h 10000"/>
                  <a:gd name="connsiteX1214" fmla="*/ 9903 w 10000"/>
                  <a:gd name="connsiteY1214" fmla="*/ 3640 h 10000"/>
                  <a:gd name="connsiteX1215" fmla="*/ 9881 w 10000"/>
                  <a:gd name="connsiteY1215" fmla="*/ 3620 h 10000"/>
                  <a:gd name="connsiteX1216" fmla="*/ 9856 w 10000"/>
                  <a:gd name="connsiteY1216" fmla="*/ 3595 h 10000"/>
                  <a:gd name="connsiteX1217" fmla="*/ 9817 w 10000"/>
                  <a:gd name="connsiteY1217" fmla="*/ 3562 h 10000"/>
                  <a:gd name="connsiteX1218" fmla="*/ 9795 w 10000"/>
                  <a:gd name="connsiteY1218" fmla="*/ 3546 h 10000"/>
                  <a:gd name="connsiteX1219" fmla="*/ 9778 w 10000"/>
                  <a:gd name="connsiteY1219" fmla="*/ 3527 h 10000"/>
                  <a:gd name="connsiteX1220" fmla="*/ 9745 w 10000"/>
                  <a:gd name="connsiteY1220" fmla="*/ 3501 h 10000"/>
                  <a:gd name="connsiteX1221" fmla="*/ 9726 w 10000"/>
                  <a:gd name="connsiteY1221" fmla="*/ 3488 h 10000"/>
                  <a:gd name="connsiteX1222" fmla="*/ 9704 w 10000"/>
                  <a:gd name="connsiteY1222" fmla="*/ 3472 h 10000"/>
                  <a:gd name="connsiteX1223" fmla="*/ 9695 w 10000"/>
                  <a:gd name="connsiteY1223" fmla="*/ 3468 h 10000"/>
                  <a:gd name="connsiteX1224" fmla="*/ 9690 w 10000"/>
                  <a:gd name="connsiteY1224" fmla="*/ 3459 h 10000"/>
                  <a:gd name="connsiteX1225" fmla="*/ 9673 w 10000"/>
                  <a:gd name="connsiteY1225" fmla="*/ 3449 h 10000"/>
                  <a:gd name="connsiteX1226" fmla="*/ 9665 w 10000"/>
                  <a:gd name="connsiteY1226" fmla="*/ 3442 h 10000"/>
                  <a:gd name="connsiteX1227" fmla="*/ 9654 w 10000"/>
                  <a:gd name="connsiteY1227" fmla="*/ 3449 h 10000"/>
                  <a:gd name="connsiteX1228" fmla="*/ 9521 w 10000"/>
                  <a:gd name="connsiteY1228" fmla="*/ 3394 h 10000"/>
                  <a:gd name="connsiteX1229" fmla="*/ 9510 w 10000"/>
                  <a:gd name="connsiteY1229" fmla="*/ 3368 h 10000"/>
                  <a:gd name="connsiteX1230" fmla="*/ 9496 w 10000"/>
                  <a:gd name="connsiteY1230" fmla="*/ 3287 h 10000"/>
                  <a:gd name="connsiteX1231" fmla="*/ 9488 w 10000"/>
                  <a:gd name="connsiteY1231" fmla="*/ 3216 h 10000"/>
                  <a:gd name="connsiteX1232" fmla="*/ 9493 w 10000"/>
                  <a:gd name="connsiteY1232" fmla="*/ 3174 h 10000"/>
                  <a:gd name="connsiteX1233" fmla="*/ 9501 w 10000"/>
                  <a:gd name="connsiteY1233" fmla="*/ 3128 h 10000"/>
                  <a:gd name="connsiteX1234" fmla="*/ 9488 w 10000"/>
                  <a:gd name="connsiteY1234" fmla="*/ 3025 h 10000"/>
                  <a:gd name="connsiteX1235" fmla="*/ 9446 w 10000"/>
                  <a:gd name="connsiteY1235" fmla="*/ 2931 h 10000"/>
                  <a:gd name="connsiteX1236" fmla="*/ 9382 w 10000"/>
                  <a:gd name="connsiteY1236" fmla="*/ 2837 h 10000"/>
                  <a:gd name="connsiteX1237" fmla="*/ 9316 w 10000"/>
                  <a:gd name="connsiteY1237" fmla="*/ 2753 h 10000"/>
                  <a:gd name="connsiteX1238" fmla="*/ 9294 w 10000"/>
                  <a:gd name="connsiteY1238" fmla="*/ 2655 h 10000"/>
                  <a:gd name="connsiteX1239" fmla="*/ 9213 w 10000"/>
                  <a:gd name="connsiteY1239" fmla="*/ 2328 h 10000"/>
                  <a:gd name="connsiteX1240" fmla="*/ 9172 w 10000"/>
                  <a:gd name="connsiteY1240" fmla="*/ 2286 h 10000"/>
                  <a:gd name="connsiteX1241" fmla="*/ 9019 w 10000"/>
                  <a:gd name="connsiteY1241" fmla="*/ 2082 h 10000"/>
                  <a:gd name="connsiteX1242" fmla="*/ 8906 w 10000"/>
                  <a:gd name="connsiteY1242" fmla="*/ 1946 h 10000"/>
                  <a:gd name="connsiteX1243" fmla="*/ 8801 w 10000"/>
                  <a:gd name="connsiteY1243" fmla="*/ 1778 h 10000"/>
                  <a:gd name="connsiteX1244" fmla="*/ 8806 w 10000"/>
                  <a:gd name="connsiteY1244" fmla="*/ 1713 h 10000"/>
                  <a:gd name="connsiteX1245" fmla="*/ 8809 w 10000"/>
                  <a:gd name="connsiteY1245" fmla="*/ 1703 h 10000"/>
                  <a:gd name="connsiteX1246" fmla="*/ 8817 w 10000"/>
                  <a:gd name="connsiteY1246" fmla="*/ 1713 h 10000"/>
                  <a:gd name="connsiteX1247" fmla="*/ 8834 w 10000"/>
                  <a:gd name="connsiteY1247" fmla="*/ 1729 h 10000"/>
                  <a:gd name="connsiteX1248" fmla="*/ 8839 w 10000"/>
                  <a:gd name="connsiteY1248" fmla="*/ 1729 h 10000"/>
                  <a:gd name="connsiteX1249" fmla="*/ 8848 w 10000"/>
                  <a:gd name="connsiteY1249" fmla="*/ 1723 h 10000"/>
                  <a:gd name="connsiteX1250" fmla="*/ 8850 w 10000"/>
                  <a:gd name="connsiteY1250" fmla="*/ 1703 h 10000"/>
                  <a:gd name="connsiteX1251" fmla="*/ 8850 w 10000"/>
                  <a:gd name="connsiteY1251" fmla="*/ 1684 h 10000"/>
                  <a:gd name="connsiteX1252" fmla="*/ 8850 w 10000"/>
                  <a:gd name="connsiteY1252" fmla="*/ 1648 h 10000"/>
                  <a:gd name="connsiteX1253" fmla="*/ 8881 w 10000"/>
                  <a:gd name="connsiteY1253" fmla="*/ 1571 h 10000"/>
                  <a:gd name="connsiteX1254" fmla="*/ 8895 w 10000"/>
                  <a:gd name="connsiteY1254" fmla="*/ 1541 h 10000"/>
                  <a:gd name="connsiteX1255" fmla="*/ 8895 w 10000"/>
                  <a:gd name="connsiteY1255" fmla="*/ 1525 h 10000"/>
                  <a:gd name="connsiteX1256" fmla="*/ 8881 w 10000"/>
                  <a:gd name="connsiteY1256" fmla="*/ 1516 h 10000"/>
                  <a:gd name="connsiteX1257" fmla="*/ 8864 w 10000"/>
                  <a:gd name="connsiteY1257" fmla="*/ 1522 h 10000"/>
                  <a:gd name="connsiteX1258" fmla="*/ 8850 w 10000"/>
                  <a:gd name="connsiteY1258" fmla="*/ 1535 h 10000"/>
                  <a:gd name="connsiteX1259" fmla="*/ 8834 w 10000"/>
                  <a:gd name="connsiteY1259" fmla="*/ 1571 h 10000"/>
                  <a:gd name="connsiteX1260" fmla="*/ 8825 w 10000"/>
                  <a:gd name="connsiteY1260" fmla="*/ 1587 h 10000"/>
                  <a:gd name="connsiteX1261" fmla="*/ 8776 w 10000"/>
                  <a:gd name="connsiteY1261" fmla="*/ 1571 h 10000"/>
                  <a:gd name="connsiteX1262" fmla="*/ 8745 w 10000"/>
                  <a:gd name="connsiteY1262" fmla="*/ 1580 h 10000"/>
                  <a:gd name="connsiteX1263" fmla="*/ 8720 w 10000"/>
                  <a:gd name="connsiteY1263" fmla="*/ 1587 h 10000"/>
                  <a:gd name="connsiteX1264" fmla="*/ 8709 w 10000"/>
                  <a:gd name="connsiteY1264" fmla="*/ 1609 h 10000"/>
                  <a:gd name="connsiteX1265" fmla="*/ 8693 w 10000"/>
                  <a:gd name="connsiteY1265" fmla="*/ 1616 h 10000"/>
                  <a:gd name="connsiteX1266" fmla="*/ 8684 w 10000"/>
                  <a:gd name="connsiteY1266" fmla="*/ 1639 h 10000"/>
                  <a:gd name="connsiteX1267" fmla="*/ 8684 w 10000"/>
                  <a:gd name="connsiteY1267" fmla="*/ 1658 h 10000"/>
                  <a:gd name="connsiteX1268" fmla="*/ 8665 w 10000"/>
                  <a:gd name="connsiteY1268" fmla="*/ 1655 h 10000"/>
                  <a:gd name="connsiteX1269" fmla="*/ 8665 w 10000"/>
                  <a:gd name="connsiteY1269" fmla="*/ 1645 h 10000"/>
                  <a:gd name="connsiteX1270" fmla="*/ 8665 w 10000"/>
                  <a:gd name="connsiteY1270" fmla="*/ 1626 h 10000"/>
                  <a:gd name="connsiteX1271" fmla="*/ 8676 w 10000"/>
                  <a:gd name="connsiteY1271" fmla="*/ 1609 h 10000"/>
                  <a:gd name="connsiteX1272" fmla="*/ 8679 w 10000"/>
                  <a:gd name="connsiteY1272" fmla="*/ 1597 h 10000"/>
                  <a:gd name="connsiteX1273" fmla="*/ 8687 w 10000"/>
                  <a:gd name="connsiteY1273" fmla="*/ 1577 h 10000"/>
                  <a:gd name="connsiteX1274" fmla="*/ 8695 w 10000"/>
                  <a:gd name="connsiteY1274" fmla="*/ 1554 h 10000"/>
                  <a:gd name="connsiteX1275" fmla="*/ 8709 w 10000"/>
                  <a:gd name="connsiteY1275" fmla="*/ 1532 h 10000"/>
                  <a:gd name="connsiteX1276" fmla="*/ 8704 w 10000"/>
                  <a:gd name="connsiteY1276" fmla="*/ 1512 h 10000"/>
                  <a:gd name="connsiteX1277" fmla="*/ 8695 w 10000"/>
                  <a:gd name="connsiteY1277" fmla="*/ 1503 h 10000"/>
                  <a:gd name="connsiteX1278" fmla="*/ 8684 w 10000"/>
                  <a:gd name="connsiteY1278" fmla="*/ 1503 h 10000"/>
                  <a:gd name="connsiteX1279" fmla="*/ 8670 w 10000"/>
                  <a:gd name="connsiteY1279" fmla="*/ 1525 h 10000"/>
                  <a:gd name="connsiteX1280" fmla="*/ 8665 w 10000"/>
                  <a:gd name="connsiteY1280" fmla="*/ 1545 h 10000"/>
                  <a:gd name="connsiteX1281" fmla="*/ 8654 w 10000"/>
                  <a:gd name="connsiteY1281" fmla="*/ 1567 h 10000"/>
                  <a:gd name="connsiteX1282" fmla="*/ 8648 w 10000"/>
                  <a:gd name="connsiteY1282" fmla="*/ 1587 h 10000"/>
                  <a:gd name="connsiteX1283" fmla="*/ 8640 w 10000"/>
                  <a:gd name="connsiteY1283" fmla="*/ 1629 h 10000"/>
                  <a:gd name="connsiteX1284" fmla="*/ 8620 w 10000"/>
                  <a:gd name="connsiteY1284" fmla="*/ 1635 h 10000"/>
                  <a:gd name="connsiteX1285" fmla="*/ 8612 w 10000"/>
                  <a:gd name="connsiteY1285" fmla="*/ 1635 h 10000"/>
                  <a:gd name="connsiteX1286" fmla="*/ 8604 w 10000"/>
                  <a:gd name="connsiteY1286" fmla="*/ 1626 h 10000"/>
                  <a:gd name="connsiteX1287" fmla="*/ 8596 w 10000"/>
                  <a:gd name="connsiteY1287" fmla="*/ 1616 h 10000"/>
                  <a:gd name="connsiteX1288" fmla="*/ 8596 w 10000"/>
                  <a:gd name="connsiteY1288" fmla="*/ 1580 h 10000"/>
                  <a:gd name="connsiteX1289" fmla="*/ 8587 w 10000"/>
                  <a:gd name="connsiteY1289" fmla="*/ 1545 h 10000"/>
                  <a:gd name="connsiteX1290" fmla="*/ 8565 w 10000"/>
                  <a:gd name="connsiteY1290" fmla="*/ 1516 h 10000"/>
                  <a:gd name="connsiteX1291" fmla="*/ 8543 w 10000"/>
                  <a:gd name="connsiteY1291" fmla="*/ 1512 h 10000"/>
                  <a:gd name="connsiteX1292" fmla="*/ 8518 w 10000"/>
                  <a:gd name="connsiteY1292" fmla="*/ 1532 h 10000"/>
                  <a:gd name="connsiteX1293" fmla="*/ 8476 w 10000"/>
                  <a:gd name="connsiteY1293" fmla="*/ 1567 h 10000"/>
                  <a:gd name="connsiteX1294" fmla="*/ 8454 w 10000"/>
                  <a:gd name="connsiteY1294" fmla="*/ 1551 h 10000"/>
                  <a:gd name="connsiteX1295" fmla="*/ 8402 w 10000"/>
                  <a:gd name="connsiteY1295" fmla="*/ 1493 h 10000"/>
                  <a:gd name="connsiteX1296" fmla="*/ 8371 w 10000"/>
                  <a:gd name="connsiteY1296" fmla="*/ 1428 h 10000"/>
                  <a:gd name="connsiteX1297" fmla="*/ 8072 w 10000"/>
                  <a:gd name="connsiteY1297" fmla="*/ 1422 h 10000"/>
                  <a:gd name="connsiteX1298" fmla="*/ 7823 w 10000"/>
                  <a:gd name="connsiteY1298" fmla="*/ 1279 h 10000"/>
                  <a:gd name="connsiteX1299" fmla="*/ 7587 w 10000"/>
                  <a:gd name="connsiteY1299" fmla="*/ 1133 h 10000"/>
                  <a:gd name="connsiteX1300" fmla="*/ 7526 w 10000"/>
                  <a:gd name="connsiteY1300" fmla="*/ 1098 h 10000"/>
                  <a:gd name="connsiteX1301" fmla="*/ 7346 w 10000"/>
                  <a:gd name="connsiteY1301" fmla="*/ 991 h 10000"/>
                  <a:gd name="connsiteX1302" fmla="*/ 7321 w 10000"/>
                  <a:gd name="connsiteY1302" fmla="*/ 959 h 10000"/>
                  <a:gd name="connsiteX1303" fmla="*/ 7307 w 10000"/>
                  <a:gd name="connsiteY1303" fmla="*/ 871 h 10000"/>
                  <a:gd name="connsiteX1304" fmla="*/ 7224 w 10000"/>
                  <a:gd name="connsiteY1304" fmla="*/ 816 h 10000"/>
                  <a:gd name="connsiteX1305" fmla="*/ 7147 w 10000"/>
                  <a:gd name="connsiteY1305" fmla="*/ 787 h 10000"/>
                  <a:gd name="connsiteX1306" fmla="*/ 7080 w 10000"/>
                  <a:gd name="connsiteY1306" fmla="*/ 742 h 10000"/>
                  <a:gd name="connsiteX1307" fmla="*/ 7069 w 10000"/>
                  <a:gd name="connsiteY1307" fmla="*/ 767 h 10000"/>
                  <a:gd name="connsiteX1308" fmla="*/ 7033 w 10000"/>
                  <a:gd name="connsiteY1308" fmla="*/ 787 h 10000"/>
                  <a:gd name="connsiteX1309" fmla="*/ 6820 w 10000"/>
                  <a:gd name="connsiteY1309" fmla="*/ 878 h 10000"/>
                  <a:gd name="connsiteX1310" fmla="*/ 6726 w 10000"/>
                  <a:gd name="connsiteY1310" fmla="*/ 897 h 10000"/>
                  <a:gd name="connsiteX1311" fmla="*/ 6626 w 10000"/>
                  <a:gd name="connsiteY1311" fmla="*/ 955 h 10000"/>
                  <a:gd name="connsiteX1312" fmla="*/ 6582 w 10000"/>
                  <a:gd name="connsiteY1312" fmla="*/ 946 h 10000"/>
                  <a:gd name="connsiteX1313" fmla="*/ 6571 w 10000"/>
                  <a:gd name="connsiteY1313" fmla="*/ 955 h 10000"/>
                  <a:gd name="connsiteX1314" fmla="*/ 6507 w 10000"/>
                  <a:gd name="connsiteY1314" fmla="*/ 975 h 10000"/>
                  <a:gd name="connsiteX1315" fmla="*/ 6485 w 10000"/>
                  <a:gd name="connsiteY1315" fmla="*/ 975 h 10000"/>
                  <a:gd name="connsiteX1316" fmla="*/ 6476 w 10000"/>
                  <a:gd name="connsiteY1316" fmla="*/ 965 h 10000"/>
                  <a:gd name="connsiteX1317" fmla="*/ 6474 w 10000"/>
                  <a:gd name="connsiteY1317" fmla="*/ 936 h 10000"/>
                  <a:gd name="connsiteX1318" fmla="*/ 6452 w 10000"/>
                  <a:gd name="connsiteY1318" fmla="*/ 887 h 10000"/>
                  <a:gd name="connsiteX1319" fmla="*/ 6352 w 10000"/>
                  <a:gd name="connsiteY1319" fmla="*/ 767 h 10000"/>
                  <a:gd name="connsiteX1320" fmla="*/ 6313 w 10000"/>
                  <a:gd name="connsiteY1320" fmla="*/ 732 h 10000"/>
                  <a:gd name="connsiteX1321" fmla="*/ 6296 w 10000"/>
                  <a:gd name="connsiteY1321" fmla="*/ 690 h 10000"/>
                  <a:gd name="connsiteX1322" fmla="*/ 6271 w 10000"/>
                  <a:gd name="connsiteY1322" fmla="*/ 664 h 10000"/>
                  <a:gd name="connsiteX1323" fmla="*/ 6266 w 10000"/>
                  <a:gd name="connsiteY1323" fmla="*/ 654 h 10000"/>
                  <a:gd name="connsiteX1324" fmla="*/ 6111 w 10000"/>
                  <a:gd name="connsiteY1324" fmla="*/ 398 h 10000"/>
                  <a:gd name="connsiteX1325" fmla="*/ 5903 w 10000"/>
                  <a:gd name="connsiteY1325" fmla="*/ 408 h 10000"/>
                  <a:gd name="connsiteX1326" fmla="*/ 5837 w 10000"/>
                  <a:gd name="connsiteY1326" fmla="*/ 427 h 10000"/>
                  <a:gd name="connsiteX1327" fmla="*/ 5756 w 10000"/>
                  <a:gd name="connsiteY1327" fmla="*/ 453 h 10000"/>
                  <a:gd name="connsiteX1328" fmla="*/ 5681 w 10000"/>
                  <a:gd name="connsiteY1328" fmla="*/ 453 h 10000"/>
                  <a:gd name="connsiteX1329" fmla="*/ 5609 w 10000"/>
                  <a:gd name="connsiteY1329" fmla="*/ 447 h 10000"/>
                  <a:gd name="connsiteX1330" fmla="*/ 5554 w 10000"/>
                  <a:gd name="connsiteY1330" fmla="*/ 304 h 10000"/>
                  <a:gd name="connsiteX1331" fmla="*/ 5529 w 10000"/>
                  <a:gd name="connsiteY1331" fmla="*/ 301 h 10000"/>
                  <a:gd name="connsiteX1332" fmla="*/ 5393 w 10000"/>
                  <a:gd name="connsiteY1332" fmla="*/ 256 h 10000"/>
                  <a:gd name="connsiteX1333" fmla="*/ 5366 w 10000"/>
                  <a:gd name="connsiteY1333" fmla="*/ 220 h 10000"/>
                  <a:gd name="connsiteX1334" fmla="*/ 5249 w 10000"/>
                  <a:gd name="connsiteY1334" fmla="*/ 155 h 10000"/>
                  <a:gd name="connsiteX1335" fmla="*/ 5141 w 10000"/>
                  <a:gd name="connsiteY1335" fmla="*/ 52 h 10000"/>
                  <a:gd name="connsiteX1336" fmla="*/ 5116 w 10000"/>
                  <a:gd name="connsiteY1336" fmla="*/ 3 h 10000"/>
                  <a:gd name="connsiteX1337" fmla="*/ 5061 w 10000"/>
                  <a:gd name="connsiteY1337" fmla="*/ 0 h 10000"/>
                  <a:gd name="connsiteX1338" fmla="*/ 5036 w 10000"/>
                  <a:gd name="connsiteY1338" fmla="*/ 32 h 10000"/>
                  <a:gd name="connsiteX1339" fmla="*/ 4942 w 10000"/>
                  <a:gd name="connsiteY1339" fmla="*/ 133 h 10000"/>
                  <a:gd name="connsiteX1340" fmla="*/ 4900 w 10000"/>
                  <a:gd name="connsiteY1340" fmla="*/ 217 h 10000"/>
                  <a:gd name="connsiteX1341" fmla="*/ 4861 w 10000"/>
                  <a:gd name="connsiteY1341" fmla="*/ 198 h 10000"/>
                  <a:gd name="connsiteX1342" fmla="*/ 4795 w 10000"/>
                  <a:gd name="connsiteY1342" fmla="*/ 68 h 10000"/>
                  <a:gd name="connsiteX1343" fmla="*/ 4778 w 10000"/>
                  <a:gd name="connsiteY1343" fmla="*/ 62 h 10000"/>
                  <a:gd name="connsiteX1344" fmla="*/ 4765 w 10000"/>
                  <a:gd name="connsiteY1344" fmla="*/ 62 h 10000"/>
                  <a:gd name="connsiteX1345" fmla="*/ 4748 w 10000"/>
                  <a:gd name="connsiteY1345" fmla="*/ 68 h 10000"/>
                  <a:gd name="connsiteX1346" fmla="*/ 4673 w 10000"/>
                  <a:gd name="connsiteY1346" fmla="*/ 136 h 10000"/>
                  <a:gd name="connsiteX1347" fmla="*/ 4632 w 10000"/>
                  <a:gd name="connsiteY1347" fmla="*/ 201 h 10000"/>
                  <a:gd name="connsiteX1348" fmla="*/ 4623 w 10000"/>
                  <a:gd name="connsiteY1348" fmla="*/ 210 h 10000"/>
                  <a:gd name="connsiteX1349" fmla="*/ 4579 w 10000"/>
                  <a:gd name="connsiteY1349" fmla="*/ 220 h 10000"/>
                  <a:gd name="connsiteX1350" fmla="*/ 4479 w 10000"/>
                  <a:gd name="connsiteY1350" fmla="*/ 198 h 10000"/>
                  <a:gd name="connsiteX1351" fmla="*/ 4402 w 10000"/>
                  <a:gd name="connsiteY1351" fmla="*/ 165 h 10000"/>
                  <a:gd name="connsiteX1352" fmla="*/ 4374 w 10000"/>
                  <a:gd name="connsiteY1352" fmla="*/ 165 h 10000"/>
                  <a:gd name="connsiteX1353" fmla="*/ 4335 w 10000"/>
                  <a:gd name="connsiteY1353" fmla="*/ 172 h 10000"/>
                  <a:gd name="connsiteX1354" fmla="*/ 4302 w 10000"/>
                  <a:gd name="connsiteY1354" fmla="*/ 188 h 10000"/>
                  <a:gd name="connsiteX1355" fmla="*/ 4271 w 10000"/>
                  <a:gd name="connsiteY1355" fmla="*/ 220 h 10000"/>
                  <a:gd name="connsiteX1356" fmla="*/ 4238 w 10000"/>
                  <a:gd name="connsiteY1356" fmla="*/ 240 h 10000"/>
                  <a:gd name="connsiteX1357" fmla="*/ 4324 w 10000"/>
                  <a:gd name="connsiteY1357" fmla="*/ 1289 h 10000"/>
                  <a:gd name="connsiteX1358" fmla="*/ 3521 w 10000"/>
                  <a:gd name="connsiteY1358" fmla="*/ 7730 h 10000"/>
                  <a:gd name="connsiteX1359" fmla="*/ 3554 w 10000"/>
                  <a:gd name="connsiteY1359" fmla="*/ 7740 h 10000"/>
                  <a:gd name="connsiteX1360" fmla="*/ 3560 w 10000"/>
                  <a:gd name="connsiteY1360" fmla="*/ 7749 h 10000"/>
                  <a:gd name="connsiteX1361" fmla="*/ 3562 w 10000"/>
                  <a:gd name="connsiteY1361" fmla="*/ 7759 h 10000"/>
                  <a:gd name="connsiteX1362" fmla="*/ 3573 w 10000"/>
                  <a:gd name="connsiteY1362" fmla="*/ 7766 h 10000"/>
                  <a:gd name="connsiteX1363" fmla="*/ 3584 w 10000"/>
                  <a:gd name="connsiteY1363" fmla="*/ 7759 h 10000"/>
                  <a:gd name="connsiteX1364" fmla="*/ 3598 w 10000"/>
                  <a:gd name="connsiteY1364" fmla="*/ 7743 h 10000"/>
                  <a:gd name="connsiteX1365" fmla="*/ 3609 w 10000"/>
                  <a:gd name="connsiteY1365" fmla="*/ 7756 h 10000"/>
                  <a:gd name="connsiteX1366" fmla="*/ 3623 w 10000"/>
                  <a:gd name="connsiteY1366" fmla="*/ 7733 h 10000"/>
                  <a:gd name="connsiteX1367" fmla="*/ 3632 w 10000"/>
                  <a:gd name="connsiteY1367" fmla="*/ 7730 h 10000"/>
                  <a:gd name="connsiteX1368" fmla="*/ 3634 w 10000"/>
                  <a:gd name="connsiteY1368" fmla="*/ 7730 h 10000"/>
                  <a:gd name="connsiteX1369" fmla="*/ 3643 w 10000"/>
                  <a:gd name="connsiteY1369" fmla="*/ 7730 h 10000"/>
                  <a:gd name="connsiteX1370" fmla="*/ 3657 w 10000"/>
                  <a:gd name="connsiteY1370" fmla="*/ 7733 h 10000"/>
                  <a:gd name="connsiteX1371" fmla="*/ 3670 w 10000"/>
                  <a:gd name="connsiteY1371" fmla="*/ 7730 h 10000"/>
                  <a:gd name="connsiteX1372" fmla="*/ 3687 w 10000"/>
                  <a:gd name="connsiteY1372" fmla="*/ 7730 h 10000"/>
                  <a:gd name="connsiteX1373" fmla="*/ 3690 w 10000"/>
                  <a:gd name="connsiteY1373" fmla="*/ 7730 h 10000"/>
                  <a:gd name="connsiteX1374" fmla="*/ 3704 w 10000"/>
                  <a:gd name="connsiteY1374" fmla="*/ 7740 h 10000"/>
                  <a:gd name="connsiteX1375" fmla="*/ 3712 w 10000"/>
                  <a:gd name="connsiteY1375" fmla="*/ 7743 h 10000"/>
                  <a:gd name="connsiteX1376" fmla="*/ 3723 w 10000"/>
                  <a:gd name="connsiteY1376" fmla="*/ 7749 h 10000"/>
                  <a:gd name="connsiteX1377" fmla="*/ 3729 w 10000"/>
                  <a:gd name="connsiteY1377" fmla="*/ 7749 h 10000"/>
                  <a:gd name="connsiteX1378" fmla="*/ 3729 w 10000"/>
                  <a:gd name="connsiteY1378" fmla="*/ 7743 h 10000"/>
                  <a:gd name="connsiteX1379" fmla="*/ 3745 w 10000"/>
                  <a:gd name="connsiteY1379" fmla="*/ 7740 h 10000"/>
                  <a:gd name="connsiteX1380" fmla="*/ 3753 w 10000"/>
                  <a:gd name="connsiteY1380" fmla="*/ 7730 h 10000"/>
                  <a:gd name="connsiteX1381" fmla="*/ 3762 w 10000"/>
                  <a:gd name="connsiteY1381" fmla="*/ 7720 h 10000"/>
                  <a:gd name="connsiteX1382" fmla="*/ 3776 w 10000"/>
                  <a:gd name="connsiteY1382" fmla="*/ 7710 h 10000"/>
                  <a:gd name="connsiteX1383" fmla="*/ 3784 w 10000"/>
                  <a:gd name="connsiteY1383" fmla="*/ 7701 h 10000"/>
                  <a:gd name="connsiteX1384" fmla="*/ 3792 w 10000"/>
                  <a:gd name="connsiteY1384" fmla="*/ 7694 h 10000"/>
                  <a:gd name="connsiteX1385" fmla="*/ 3801 w 10000"/>
                  <a:gd name="connsiteY1385" fmla="*/ 7685 h 10000"/>
                  <a:gd name="connsiteX1386" fmla="*/ 3803 w 10000"/>
                  <a:gd name="connsiteY1386" fmla="*/ 7685 h 10000"/>
                  <a:gd name="connsiteX1387" fmla="*/ 3809 w 10000"/>
                  <a:gd name="connsiteY1387" fmla="*/ 7685 h 10000"/>
                  <a:gd name="connsiteX1388" fmla="*/ 3817 w 10000"/>
                  <a:gd name="connsiteY1388" fmla="*/ 7691 h 10000"/>
                  <a:gd name="connsiteX1389" fmla="*/ 3817 w 10000"/>
                  <a:gd name="connsiteY1389" fmla="*/ 7694 h 10000"/>
                  <a:gd name="connsiteX1390" fmla="*/ 3812 w 10000"/>
                  <a:gd name="connsiteY1390" fmla="*/ 7714 h 10000"/>
                  <a:gd name="connsiteX1391" fmla="*/ 3795 w 10000"/>
                  <a:gd name="connsiteY1391" fmla="*/ 7733 h 10000"/>
                  <a:gd name="connsiteX1392" fmla="*/ 3778 w 10000"/>
                  <a:gd name="connsiteY1392" fmla="*/ 7756 h 10000"/>
                  <a:gd name="connsiteX1393" fmla="*/ 3762 w 10000"/>
                  <a:gd name="connsiteY1393" fmla="*/ 7775 h 10000"/>
                  <a:gd name="connsiteX1394" fmla="*/ 3748 w 10000"/>
                  <a:gd name="connsiteY1394" fmla="*/ 7775 h 10000"/>
                  <a:gd name="connsiteX1395" fmla="*/ 3737 w 10000"/>
                  <a:gd name="connsiteY1395" fmla="*/ 7778 h 10000"/>
                  <a:gd name="connsiteX1396" fmla="*/ 3723 w 10000"/>
                  <a:gd name="connsiteY1396" fmla="*/ 7778 h 10000"/>
                  <a:gd name="connsiteX1397" fmla="*/ 3720 w 10000"/>
                  <a:gd name="connsiteY1397" fmla="*/ 7785 h 10000"/>
                  <a:gd name="connsiteX1398" fmla="*/ 3715 w 10000"/>
                  <a:gd name="connsiteY1398" fmla="*/ 7788 h 10000"/>
                  <a:gd name="connsiteX1399" fmla="*/ 3704 w 10000"/>
                  <a:gd name="connsiteY1399" fmla="*/ 7804 h 10000"/>
                  <a:gd name="connsiteX1400" fmla="*/ 3690 w 10000"/>
                  <a:gd name="connsiteY1400" fmla="*/ 7804 h 10000"/>
                  <a:gd name="connsiteX1401" fmla="*/ 3681 w 10000"/>
                  <a:gd name="connsiteY1401" fmla="*/ 7804 h 10000"/>
                  <a:gd name="connsiteX1402" fmla="*/ 3673 w 10000"/>
                  <a:gd name="connsiteY1402" fmla="*/ 7824 h 10000"/>
                  <a:gd name="connsiteX1403" fmla="*/ 3670 w 10000"/>
                  <a:gd name="connsiteY1403" fmla="*/ 7847 h 10000"/>
                  <a:gd name="connsiteX1404" fmla="*/ 3673 w 10000"/>
                  <a:gd name="connsiteY1404" fmla="*/ 7866 h 10000"/>
                  <a:gd name="connsiteX1405" fmla="*/ 3679 w 10000"/>
                  <a:gd name="connsiteY1405" fmla="*/ 7872 h 10000"/>
                  <a:gd name="connsiteX1406" fmla="*/ 3687 w 10000"/>
                  <a:gd name="connsiteY1406" fmla="*/ 7879 h 10000"/>
                  <a:gd name="connsiteX1407" fmla="*/ 3695 w 10000"/>
                  <a:gd name="connsiteY1407" fmla="*/ 7882 h 10000"/>
                  <a:gd name="connsiteX1408" fmla="*/ 3704 w 10000"/>
                  <a:gd name="connsiteY1408" fmla="*/ 7898 h 10000"/>
                  <a:gd name="connsiteX1409" fmla="*/ 3712 w 10000"/>
                  <a:gd name="connsiteY1409" fmla="*/ 7918 h 10000"/>
                  <a:gd name="connsiteX1410" fmla="*/ 3715 w 10000"/>
                  <a:gd name="connsiteY1410" fmla="*/ 7931 h 10000"/>
                  <a:gd name="connsiteX1411" fmla="*/ 3723 w 10000"/>
                  <a:gd name="connsiteY1411" fmla="*/ 7960 h 10000"/>
                  <a:gd name="connsiteX1412" fmla="*/ 3720 w 10000"/>
                  <a:gd name="connsiteY1412" fmla="*/ 7970 h 10000"/>
                  <a:gd name="connsiteX1413" fmla="*/ 3712 w 10000"/>
                  <a:gd name="connsiteY1413" fmla="*/ 8005 h 10000"/>
                  <a:gd name="connsiteX1414" fmla="*/ 3706 w 10000"/>
                  <a:gd name="connsiteY1414" fmla="*/ 8021 h 10000"/>
                  <a:gd name="connsiteX1415" fmla="*/ 3712 w 10000"/>
                  <a:gd name="connsiteY1415" fmla="*/ 8044 h 10000"/>
                  <a:gd name="connsiteX1416" fmla="*/ 3712 w 10000"/>
                  <a:gd name="connsiteY1416" fmla="*/ 8051 h 10000"/>
                  <a:gd name="connsiteX1417" fmla="*/ 3729 w 10000"/>
                  <a:gd name="connsiteY1417" fmla="*/ 8060 h 10000"/>
                  <a:gd name="connsiteX1418" fmla="*/ 3737 w 10000"/>
                  <a:gd name="connsiteY1418" fmla="*/ 8063 h 10000"/>
                  <a:gd name="connsiteX1419" fmla="*/ 3748 w 10000"/>
                  <a:gd name="connsiteY1419" fmla="*/ 8070 h 10000"/>
                  <a:gd name="connsiteX1420" fmla="*/ 3767 w 10000"/>
                  <a:gd name="connsiteY1420" fmla="*/ 8106 h 10000"/>
                  <a:gd name="connsiteX1421" fmla="*/ 3770 w 10000"/>
                  <a:gd name="connsiteY1421" fmla="*/ 8119 h 10000"/>
                  <a:gd name="connsiteX1422" fmla="*/ 3787 w 10000"/>
                  <a:gd name="connsiteY1422" fmla="*/ 8157 h 10000"/>
                  <a:gd name="connsiteX1423" fmla="*/ 3787 w 10000"/>
                  <a:gd name="connsiteY1423" fmla="*/ 8174 h 10000"/>
                  <a:gd name="connsiteX1424" fmla="*/ 3776 w 10000"/>
                  <a:gd name="connsiteY1424" fmla="*/ 8203 h 10000"/>
                  <a:gd name="connsiteX1425" fmla="*/ 3767 w 10000"/>
                  <a:gd name="connsiteY1425" fmla="*/ 8193 h 10000"/>
                  <a:gd name="connsiteX1426" fmla="*/ 3767 w 10000"/>
                  <a:gd name="connsiteY1426" fmla="*/ 8174 h 10000"/>
                  <a:gd name="connsiteX1427" fmla="*/ 3762 w 10000"/>
                  <a:gd name="connsiteY1427" fmla="*/ 8157 h 10000"/>
                  <a:gd name="connsiteX1428" fmla="*/ 3753 w 10000"/>
                  <a:gd name="connsiteY1428" fmla="*/ 8148 h 10000"/>
                  <a:gd name="connsiteX1429" fmla="*/ 3740 w 10000"/>
                  <a:gd name="connsiteY1429" fmla="*/ 8154 h 10000"/>
                  <a:gd name="connsiteX1430" fmla="*/ 3731 w 10000"/>
                  <a:gd name="connsiteY1430" fmla="*/ 8138 h 10000"/>
                  <a:gd name="connsiteX1431" fmla="*/ 3729 w 10000"/>
                  <a:gd name="connsiteY1431" fmla="*/ 8125 h 10000"/>
                  <a:gd name="connsiteX1432" fmla="*/ 3712 w 10000"/>
                  <a:gd name="connsiteY1432" fmla="*/ 8115 h 10000"/>
                  <a:gd name="connsiteX1433" fmla="*/ 3704 w 10000"/>
                  <a:gd name="connsiteY1433" fmla="*/ 8109 h 10000"/>
                  <a:gd name="connsiteX1434" fmla="*/ 3687 w 10000"/>
                  <a:gd name="connsiteY1434" fmla="*/ 8099 h 10000"/>
                  <a:gd name="connsiteX1435" fmla="*/ 3673 w 10000"/>
                  <a:gd name="connsiteY1435" fmla="*/ 8093 h 10000"/>
                  <a:gd name="connsiteX1436" fmla="*/ 3665 w 10000"/>
                  <a:gd name="connsiteY1436" fmla="*/ 8083 h 10000"/>
                  <a:gd name="connsiteX1437" fmla="*/ 3648 w 10000"/>
                  <a:gd name="connsiteY1437" fmla="*/ 8073 h 10000"/>
                  <a:gd name="connsiteX1438" fmla="*/ 3643 w 10000"/>
                  <a:gd name="connsiteY1438" fmla="*/ 8063 h 10000"/>
                  <a:gd name="connsiteX1439" fmla="*/ 3632 w 10000"/>
                  <a:gd name="connsiteY1439" fmla="*/ 8054 h 10000"/>
                  <a:gd name="connsiteX1440" fmla="*/ 3623 w 10000"/>
                  <a:gd name="connsiteY1440" fmla="*/ 8060 h 10000"/>
                  <a:gd name="connsiteX1441" fmla="*/ 3615 w 10000"/>
                  <a:gd name="connsiteY1441" fmla="*/ 8070 h 10000"/>
                  <a:gd name="connsiteX1442" fmla="*/ 3607 w 10000"/>
                  <a:gd name="connsiteY1442" fmla="*/ 8083 h 10000"/>
                  <a:gd name="connsiteX1443" fmla="*/ 3607 w 10000"/>
                  <a:gd name="connsiteY1443" fmla="*/ 8099 h 10000"/>
                  <a:gd name="connsiteX1444" fmla="*/ 3607 w 10000"/>
                  <a:gd name="connsiteY1444" fmla="*/ 8125 h 10000"/>
                  <a:gd name="connsiteX1445" fmla="*/ 3601 w 10000"/>
                  <a:gd name="connsiteY1445" fmla="*/ 8148 h 10000"/>
                  <a:gd name="connsiteX1446" fmla="*/ 3584 w 10000"/>
                  <a:gd name="connsiteY1446" fmla="*/ 8154 h 10000"/>
                  <a:gd name="connsiteX1447" fmla="*/ 3573 w 10000"/>
                  <a:gd name="connsiteY1447" fmla="*/ 8154 h 10000"/>
                  <a:gd name="connsiteX1448" fmla="*/ 3560 w 10000"/>
                  <a:gd name="connsiteY1448" fmla="*/ 8138 h 10000"/>
                  <a:gd name="connsiteX1449" fmla="*/ 3551 w 10000"/>
                  <a:gd name="connsiteY1449" fmla="*/ 8119 h 10000"/>
                  <a:gd name="connsiteX1450" fmla="*/ 3535 w 10000"/>
                  <a:gd name="connsiteY1450" fmla="*/ 8099 h 10000"/>
                  <a:gd name="connsiteX1451" fmla="*/ 3504 w 10000"/>
                  <a:gd name="connsiteY1451" fmla="*/ 8073 h 10000"/>
                  <a:gd name="connsiteX1452" fmla="*/ 3493 w 10000"/>
                  <a:gd name="connsiteY1452" fmla="*/ 8051 h 10000"/>
                  <a:gd name="connsiteX1453" fmla="*/ 3488 w 10000"/>
                  <a:gd name="connsiteY1453" fmla="*/ 8034 h 10000"/>
                  <a:gd name="connsiteX1454" fmla="*/ 3488 w 10000"/>
                  <a:gd name="connsiteY1454" fmla="*/ 8012 h 10000"/>
                  <a:gd name="connsiteX1455" fmla="*/ 3488 w 10000"/>
                  <a:gd name="connsiteY1455" fmla="*/ 8005 h 10000"/>
                  <a:gd name="connsiteX1456" fmla="*/ 3496 w 10000"/>
                  <a:gd name="connsiteY1456" fmla="*/ 8002 h 10000"/>
                  <a:gd name="connsiteX1457" fmla="*/ 3501 w 10000"/>
                  <a:gd name="connsiteY1457" fmla="*/ 7992 h 10000"/>
                  <a:gd name="connsiteX1458" fmla="*/ 3504 w 10000"/>
                  <a:gd name="connsiteY1458" fmla="*/ 7966 h 10000"/>
                  <a:gd name="connsiteX1459" fmla="*/ 3501 w 10000"/>
                  <a:gd name="connsiteY1459" fmla="*/ 7940 h 10000"/>
                  <a:gd name="connsiteX1460" fmla="*/ 3485 w 10000"/>
                  <a:gd name="connsiteY1460" fmla="*/ 7918 h 10000"/>
                  <a:gd name="connsiteX1461" fmla="*/ 3465 w 10000"/>
                  <a:gd name="connsiteY1461" fmla="*/ 7892 h 10000"/>
                  <a:gd name="connsiteX1462" fmla="*/ 3457 w 10000"/>
                  <a:gd name="connsiteY1462" fmla="*/ 7872 h 10000"/>
                  <a:gd name="connsiteX1463" fmla="*/ 3449 w 10000"/>
                  <a:gd name="connsiteY1463" fmla="*/ 7847 h 10000"/>
                  <a:gd name="connsiteX1464" fmla="*/ 3446 w 10000"/>
                  <a:gd name="connsiteY1464" fmla="*/ 7827 h 10000"/>
                  <a:gd name="connsiteX1465" fmla="*/ 3457 w 10000"/>
                  <a:gd name="connsiteY1465" fmla="*/ 7808 h 10000"/>
                  <a:gd name="connsiteX1466" fmla="*/ 3465 w 10000"/>
                  <a:gd name="connsiteY1466" fmla="*/ 7798 h 10000"/>
                  <a:gd name="connsiteX1467" fmla="*/ 3476 w 10000"/>
                  <a:gd name="connsiteY1467" fmla="*/ 7788 h 10000"/>
                  <a:gd name="connsiteX1468" fmla="*/ 3479 w 10000"/>
                  <a:gd name="connsiteY1468" fmla="*/ 7795 h 10000"/>
                  <a:gd name="connsiteX1469" fmla="*/ 3501 w 10000"/>
                  <a:gd name="connsiteY1469" fmla="*/ 7817 h 10000"/>
                  <a:gd name="connsiteX1470" fmla="*/ 3518 w 10000"/>
                  <a:gd name="connsiteY1470" fmla="*/ 7843 h 10000"/>
                  <a:gd name="connsiteX1471" fmla="*/ 3521 w 10000"/>
                  <a:gd name="connsiteY1471" fmla="*/ 7847 h 10000"/>
                  <a:gd name="connsiteX1472" fmla="*/ 3512 w 10000"/>
                  <a:gd name="connsiteY1472" fmla="*/ 7824 h 10000"/>
                  <a:gd name="connsiteX1473" fmla="*/ 3510 w 10000"/>
                  <a:gd name="connsiteY1473" fmla="*/ 7804 h 10000"/>
                  <a:gd name="connsiteX1474" fmla="*/ 3512 w 10000"/>
                  <a:gd name="connsiteY1474" fmla="*/ 7788 h 10000"/>
                  <a:gd name="connsiteX1475" fmla="*/ 3512 w 10000"/>
                  <a:gd name="connsiteY1475" fmla="*/ 7775 h 10000"/>
                  <a:gd name="connsiteX1476" fmla="*/ 3518 w 10000"/>
                  <a:gd name="connsiteY1476" fmla="*/ 7759 h 10000"/>
                  <a:gd name="connsiteX1477" fmla="*/ 3518 w 10000"/>
                  <a:gd name="connsiteY1477" fmla="*/ 7749 h 10000"/>
                  <a:gd name="connsiteX1478" fmla="*/ 3518 w 10000"/>
                  <a:gd name="connsiteY1478" fmla="*/ 7743 h 10000"/>
                  <a:gd name="connsiteX1479" fmla="*/ 4003 w 10000"/>
                  <a:gd name="connsiteY1479" fmla="*/ 8277 h 10000"/>
                  <a:gd name="connsiteX1480" fmla="*/ 4324 w 10000"/>
                  <a:gd name="connsiteY1480" fmla="*/ 1289 h 10000"/>
                  <a:gd name="connsiteX0" fmla="*/ 4003 w 10000"/>
                  <a:gd name="connsiteY0" fmla="*/ 8277 h 10000"/>
                  <a:gd name="connsiteX1" fmla="*/ 4324 w 10000"/>
                  <a:gd name="connsiteY1" fmla="*/ 1289 h 10000"/>
                  <a:gd name="connsiteX2" fmla="*/ 4296 w 10000"/>
                  <a:gd name="connsiteY2" fmla="*/ 1305 h 10000"/>
                  <a:gd name="connsiteX3" fmla="*/ 4285 w 10000"/>
                  <a:gd name="connsiteY3" fmla="*/ 1279 h 10000"/>
                  <a:gd name="connsiteX4" fmla="*/ 4244 w 10000"/>
                  <a:gd name="connsiteY4" fmla="*/ 1266 h 10000"/>
                  <a:gd name="connsiteX5" fmla="*/ 4208 w 10000"/>
                  <a:gd name="connsiteY5" fmla="*/ 1286 h 10000"/>
                  <a:gd name="connsiteX6" fmla="*/ 4172 w 10000"/>
                  <a:gd name="connsiteY6" fmla="*/ 1299 h 10000"/>
                  <a:gd name="connsiteX7" fmla="*/ 4150 w 10000"/>
                  <a:gd name="connsiteY7" fmla="*/ 1308 h 10000"/>
                  <a:gd name="connsiteX8" fmla="*/ 4139 w 10000"/>
                  <a:gd name="connsiteY8" fmla="*/ 1315 h 10000"/>
                  <a:gd name="connsiteX9" fmla="*/ 4125 w 10000"/>
                  <a:gd name="connsiteY9" fmla="*/ 1315 h 10000"/>
                  <a:gd name="connsiteX10" fmla="*/ 4119 w 10000"/>
                  <a:gd name="connsiteY10" fmla="*/ 1315 h 10000"/>
                  <a:gd name="connsiteX11" fmla="*/ 4111 w 10000"/>
                  <a:gd name="connsiteY11" fmla="*/ 1308 h 10000"/>
                  <a:gd name="connsiteX12" fmla="*/ 4100 w 10000"/>
                  <a:gd name="connsiteY12" fmla="*/ 1315 h 10000"/>
                  <a:gd name="connsiteX13" fmla="*/ 4075 w 10000"/>
                  <a:gd name="connsiteY13" fmla="*/ 1315 h 10000"/>
                  <a:gd name="connsiteX14" fmla="*/ 4058 w 10000"/>
                  <a:gd name="connsiteY14" fmla="*/ 1318 h 10000"/>
                  <a:gd name="connsiteX15" fmla="*/ 4044 w 10000"/>
                  <a:gd name="connsiteY15" fmla="*/ 1315 h 10000"/>
                  <a:gd name="connsiteX16" fmla="*/ 4042 w 10000"/>
                  <a:gd name="connsiteY16" fmla="*/ 1299 h 10000"/>
                  <a:gd name="connsiteX17" fmla="*/ 4014 w 10000"/>
                  <a:gd name="connsiteY17" fmla="*/ 1308 h 10000"/>
                  <a:gd name="connsiteX18" fmla="*/ 4011 w 10000"/>
                  <a:gd name="connsiteY18" fmla="*/ 1315 h 10000"/>
                  <a:gd name="connsiteX19" fmla="*/ 4011 w 10000"/>
                  <a:gd name="connsiteY19" fmla="*/ 1341 h 10000"/>
                  <a:gd name="connsiteX20" fmla="*/ 4019 w 10000"/>
                  <a:gd name="connsiteY20" fmla="*/ 1341 h 10000"/>
                  <a:gd name="connsiteX21" fmla="*/ 3997 w 10000"/>
                  <a:gd name="connsiteY21" fmla="*/ 1363 h 10000"/>
                  <a:gd name="connsiteX22" fmla="*/ 3986 w 10000"/>
                  <a:gd name="connsiteY22" fmla="*/ 1373 h 10000"/>
                  <a:gd name="connsiteX23" fmla="*/ 3981 w 10000"/>
                  <a:gd name="connsiteY23" fmla="*/ 1389 h 10000"/>
                  <a:gd name="connsiteX24" fmla="*/ 3981 w 10000"/>
                  <a:gd name="connsiteY24" fmla="*/ 1409 h 10000"/>
                  <a:gd name="connsiteX25" fmla="*/ 3981 w 10000"/>
                  <a:gd name="connsiteY25" fmla="*/ 1438 h 10000"/>
                  <a:gd name="connsiteX26" fmla="*/ 3961 w 10000"/>
                  <a:gd name="connsiteY26" fmla="*/ 1441 h 10000"/>
                  <a:gd name="connsiteX27" fmla="*/ 3942 w 10000"/>
                  <a:gd name="connsiteY27" fmla="*/ 1441 h 10000"/>
                  <a:gd name="connsiteX28" fmla="*/ 3914 w 10000"/>
                  <a:gd name="connsiteY28" fmla="*/ 1454 h 10000"/>
                  <a:gd name="connsiteX29" fmla="*/ 3892 w 10000"/>
                  <a:gd name="connsiteY29" fmla="*/ 1467 h 10000"/>
                  <a:gd name="connsiteX30" fmla="*/ 3867 w 10000"/>
                  <a:gd name="connsiteY30" fmla="*/ 1483 h 10000"/>
                  <a:gd name="connsiteX31" fmla="*/ 3845 w 10000"/>
                  <a:gd name="connsiteY31" fmla="*/ 1467 h 10000"/>
                  <a:gd name="connsiteX32" fmla="*/ 3850 w 10000"/>
                  <a:gd name="connsiteY32" fmla="*/ 1457 h 10000"/>
                  <a:gd name="connsiteX33" fmla="*/ 3864 w 10000"/>
                  <a:gd name="connsiteY33" fmla="*/ 1441 h 10000"/>
                  <a:gd name="connsiteX34" fmla="*/ 3859 w 10000"/>
                  <a:gd name="connsiteY34" fmla="*/ 1409 h 10000"/>
                  <a:gd name="connsiteX35" fmla="*/ 3842 w 10000"/>
                  <a:gd name="connsiteY35" fmla="*/ 1383 h 10000"/>
                  <a:gd name="connsiteX36" fmla="*/ 3825 w 10000"/>
                  <a:gd name="connsiteY36" fmla="*/ 1360 h 10000"/>
                  <a:gd name="connsiteX37" fmla="*/ 3809 w 10000"/>
                  <a:gd name="connsiteY37" fmla="*/ 1318 h 10000"/>
                  <a:gd name="connsiteX38" fmla="*/ 3787 w 10000"/>
                  <a:gd name="connsiteY38" fmla="*/ 1289 h 10000"/>
                  <a:gd name="connsiteX39" fmla="*/ 3759 w 10000"/>
                  <a:gd name="connsiteY39" fmla="*/ 1266 h 10000"/>
                  <a:gd name="connsiteX40" fmla="*/ 3740 w 10000"/>
                  <a:gd name="connsiteY40" fmla="*/ 1256 h 10000"/>
                  <a:gd name="connsiteX41" fmla="*/ 3715 w 10000"/>
                  <a:gd name="connsiteY41" fmla="*/ 1250 h 10000"/>
                  <a:gd name="connsiteX42" fmla="*/ 3687 w 10000"/>
                  <a:gd name="connsiteY42" fmla="*/ 1256 h 10000"/>
                  <a:gd name="connsiteX43" fmla="*/ 3681 w 10000"/>
                  <a:gd name="connsiteY43" fmla="*/ 1260 h 10000"/>
                  <a:gd name="connsiteX44" fmla="*/ 3670 w 10000"/>
                  <a:gd name="connsiteY44" fmla="*/ 1295 h 10000"/>
                  <a:gd name="connsiteX45" fmla="*/ 3651 w 10000"/>
                  <a:gd name="connsiteY45" fmla="*/ 1305 h 10000"/>
                  <a:gd name="connsiteX46" fmla="*/ 3640 w 10000"/>
                  <a:gd name="connsiteY46" fmla="*/ 1308 h 10000"/>
                  <a:gd name="connsiteX47" fmla="*/ 3626 w 10000"/>
                  <a:gd name="connsiteY47" fmla="*/ 1308 h 10000"/>
                  <a:gd name="connsiteX48" fmla="*/ 3632 w 10000"/>
                  <a:gd name="connsiteY48" fmla="*/ 1276 h 10000"/>
                  <a:gd name="connsiteX49" fmla="*/ 3609 w 10000"/>
                  <a:gd name="connsiteY49" fmla="*/ 1289 h 10000"/>
                  <a:gd name="connsiteX50" fmla="*/ 3593 w 10000"/>
                  <a:gd name="connsiteY50" fmla="*/ 1286 h 10000"/>
                  <a:gd name="connsiteX51" fmla="*/ 3590 w 10000"/>
                  <a:gd name="connsiteY51" fmla="*/ 1256 h 10000"/>
                  <a:gd name="connsiteX52" fmla="*/ 3584 w 10000"/>
                  <a:gd name="connsiteY52" fmla="*/ 1237 h 10000"/>
                  <a:gd name="connsiteX53" fmla="*/ 3573 w 10000"/>
                  <a:gd name="connsiteY53" fmla="*/ 1237 h 10000"/>
                  <a:gd name="connsiteX54" fmla="*/ 3554 w 10000"/>
                  <a:gd name="connsiteY54" fmla="*/ 1227 h 10000"/>
                  <a:gd name="connsiteX55" fmla="*/ 3546 w 10000"/>
                  <a:gd name="connsiteY55" fmla="*/ 1192 h 10000"/>
                  <a:gd name="connsiteX56" fmla="*/ 3529 w 10000"/>
                  <a:gd name="connsiteY56" fmla="*/ 1176 h 10000"/>
                  <a:gd name="connsiteX57" fmla="*/ 3512 w 10000"/>
                  <a:gd name="connsiteY57" fmla="*/ 1182 h 10000"/>
                  <a:gd name="connsiteX58" fmla="*/ 3485 w 10000"/>
                  <a:gd name="connsiteY58" fmla="*/ 1182 h 10000"/>
                  <a:gd name="connsiteX59" fmla="*/ 3463 w 10000"/>
                  <a:gd name="connsiteY59" fmla="*/ 1176 h 10000"/>
                  <a:gd name="connsiteX60" fmla="*/ 3449 w 10000"/>
                  <a:gd name="connsiteY60" fmla="*/ 1182 h 10000"/>
                  <a:gd name="connsiteX61" fmla="*/ 3432 w 10000"/>
                  <a:gd name="connsiteY61" fmla="*/ 1192 h 10000"/>
                  <a:gd name="connsiteX62" fmla="*/ 3454 w 10000"/>
                  <a:gd name="connsiteY62" fmla="*/ 1205 h 10000"/>
                  <a:gd name="connsiteX63" fmla="*/ 3463 w 10000"/>
                  <a:gd name="connsiteY63" fmla="*/ 1205 h 10000"/>
                  <a:gd name="connsiteX64" fmla="*/ 3488 w 10000"/>
                  <a:gd name="connsiteY64" fmla="*/ 1205 h 10000"/>
                  <a:gd name="connsiteX65" fmla="*/ 3488 w 10000"/>
                  <a:gd name="connsiteY65" fmla="*/ 1218 h 10000"/>
                  <a:gd name="connsiteX66" fmla="*/ 3493 w 10000"/>
                  <a:gd name="connsiteY66" fmla="*/ 1247 h 10000"/>
                  <a:gd name="connsiteX67" fmla="*/ 3512 w 10000"/>
                  <a:gd name="connsiteY67" fmla="*/ 1247 h 10000"/>
                  <a:gd name="connsiteX68" fmla="*/ 3518 w 10000"/>
                  <a:gd name="connsiteY68" fmla="*/ 1250 h 10000"/>
                  <a:gd name="connsiteX69" fmla="*/ 3521 w 10000"/>
                  <a:gd name="connsiteY69" fmla="*/ 1276 h 10000"/>
                  <a:gd name="connsiteX70" fmla="*/ 3543 w 10000"/>
                  <a:gd name="connsiteY70" fmla="*/ 1295 h 10000"/>
                  <a:gd name="connsiteX71" fmla="*/ 3546 w 10000"/>
                  <a:gd name="connsiteY71" fmla="*/ 1305 h 10000"/>
                  <a:gd name="connsiteX72" fmla="*/ 3543 w 10000"/>
                  <a:gd name="connsiteY72" fmla="*/ 1315 h 10000"/>
                  <a:gd name="connsiteX73" fmla="*/ 3543 w 10000"/>
                  <a:gd name="connsiteY73" fmla="*/ 1331 h 10000"/>
                  <a:gd name="connsiteX74" fmla="*/ 3554 w 10000"/>
                  <a:gd name="connsiteY74" fmla="*/ 1324 h 10000"/>
                  <a:gd name="connsiteX75" fmla="*/ 3560 w 10000"/>
                  <a:gd name="connsiteY75" fmla="*/ 1331 h 10000"/>
                  <a:gd name="connsiteX76" fmla="*/ 3582 w 10000"/>
                  <a:gd name="connsiteY76" fmla="*/ 1344 h 10000"/>
                  <a:gd name="connsiteX77" fmla="*/ 3598 w 10000"/>
                  <a:gd name="connsiteY77" fmla="*/ 1380 h 10000"/>
                  <a:gd name="connsiteX78" fmla="*/ 3607 w 10000"/>
                  <a:gd name="connsiteY78" fmla="*/ 1389 h 10000"/>
                  <a:gd name="connsiteX79" fmla="*/ 3623 w 10000"/>
                  <a:gd name="connsiteY79" fmla="*/ 1409 h 10000"/>
                  <a:gd name="connsiteX80" fmla="*/ 3634 w 10000"/>
                  <a:gd name="connsiteY80" fmla="*/ 1438 h 10000"/>
                  <a:gd name="connsiteX81" fmla="*/ 3632 w 10000"/>
                  <a:gd name="connsiteY81" fmla="*/ 1454 h 10000"/>
                  <a:gd name="connsiteX82" fmla="*/ 3618 w 10000"/>
                  <a:gd name="connsiteY82" fmla="*/ 1438 h 10000"/>
                  <a:gd name="connsiteX83" fmla="*/ 3598 w 10000"/>
                  <a:gd name="connsiteY83" fmla="*/ 1428 h 10000"/>
                  <a:gd name="connsiteX84" fmla="*/ 3582 w 10000"/>
                  <a:gd name="connsiteY84" fmla="*/ 1402 h 10000"/>
                  <a:gd name="connsiteX85" fmla="*/ 3562 w 10000"/>
                  <a:gd name="connsiteY85" fmla="*/ 1399 h 10000"/>
                  <a:gd name="connsiteX86" fmla="*/ 3546 w 10000"/>
                  <a:gd name="connsiteY86" fmla="*/ 1383 h 10000"/>
                  <a:gd name="connsiteX87" fmla="*/ 3510 w 10000"/>
                  <a:gd name="connsiteY87" fmla="*/ 1360 h 10000"/>
                  <a:gd name="connsiteX88" fmla="*/ 3485 w 10000"/>
                  <a:gd name="connsiteY88" fmla="*/ 1344 h 10000"/>
                  <a:gd name="connsiteX89" fmla="*/ 3454 w 10000"/>
                  <a:gd name="connsiteY89" fmla="*/ 1334 h 10000"/>
                  <a:gd name="connsiteX90" fmla="*/ 3429 w 10000"/>
                  <a:gd name="connsiteY90" fmla="*/ 1315 h 10000"/>
                  <a:gd name="connsiteX91" fmla="*/ 3416 w 10000"/>
                  <a:gd name="connsiteY91" fmla="*/ 1308 h 10000"/>
                  <a:gd name="connsiteX92" fmla="*/ 3399 w 10000"/>
                  <a:gd name="connsiteY92" fmla="*/ 1305 h 10000"/>
                  <a:gd name="connsiteX93" fmla="*/ 3382 w 10000"/>
                  <a:gd name="connsiteY93" fmla="*/ 1286 h 10000"/>
                  <a:gd name="connsiteX94" fmla="*/ 3380 w 10000"/>
                  <a:gd name="connsiteY94" fmla="*/ 1266 h 10000"/>
                  <a:gd name="connsiteX95" fmla="*/ 3388 w 10000"/>
                  <a:gd name="connsiteY95" fmla="*/ 1256 h 10000"/>
                  <a:gd name="connsiteX96" fmla="*/ 3407 w 10000"/>
                  <a:gd name="connsiteY96" fmla="*/ 1256 h 10000"/>
                  <a:gd name="connsiteX97" fmla="*/ 3396 w 10000"/>
                  <a:gd name="connsiteY97" fmla="*/ 1227 h 10000"/>
                  <a:gd name="connsiteX98" fmla="*/ 3382 w 10000"/>
                  <a:gd name="connsiteY98" fmla="*/ 1227 h 10000"/>
                  <a:gd name="connsiteX99" fmla="*/ 3360 w 10000"/>
                  <a:gd name="connsiteY99" fmla="*/ 1221 h 10000"/>
                  <a:gd name="connsiteX100" fmla="*/ 3349 w 10000"/>
                  <a:gd name="connsiteY100" fmla="*/ 1231 h 10000"/>
                  <a:gd name="connsiteX101" fmla="*/ 3352 w 10000"/>
                  <a:gd name="connsiteY101" fmla="*/ 1247 h 10000"/>
                  <a:gd name="connsiteX102" fmla="*/ 3341 w 10000"/>
                  <a:gd name="connsiteY102" fmla="*/ 1237 h 10000"/>
                  <a:gd name="connsiteX103" fmla="*/ 3335 w 10000"/>
                  <a:gd name="connsiteY103" fmla="*/ 1231 h 10000"/>
                  <a:gd name="connsiteX104" fmla="*/ 3307 w 10000"/>
                  <a:gd name="connsiteY104" fmla="*/ 1227 h 10000"/>
                  <a:gd name="connsiteX105" fmla="*/ 3294 w 10000"/>
                  <a:gd name="connsiteY105" fmla="*/ 1221 h 10000"/>
                  <a:gd name="connsiteX106" fmla="*/ 3271 w 10000"/>
                  <a:gd name="connsiteY106" fmla="*/ 1211 h 10000"/>
                  <a:gd name="connsiteX107" fmla="*/ 3252 w 10000"/>
                  <a:gd name="connsiteY107" fmla="*/ 1195 h 10000"/>
                  <a:gd name="connsiteX108" fmla="*/ 3235 w 10000"/>
                  <a:gd name="connsiteY108" fmla="*/ 1195 h 10000"/>
                  <a:gd name="connsiteX109" fmla="*/ 3235 w 10000"/>
                  <a:gd name="connsiteY109" fmla="*/ 1205 h 10000"/>
                  <a:gd name="connsiteX110" fmla="*/ 3219 w 10000"/>
                  <a:gd name="connsiteY110" fmla="*/ 1231 h 10000"/>
                  <a:gd name="connsiteX111" fmla="*/ 3213 w 10000"/>
                  <a:gd name="connsiteY111" fmla="*/ 1231 h 10000"/>
                  <a:gd name="connsiteX112" fmla="*/ 3183 w 10000"/>
                  <a:gd name="connsiteY112" fmla="*/ 1221 h 10000"/>
                  <a:gd name="connsiteX113" fmla="*/ 3175 w 10000"/>
                  <a:gd name="connsiteY113" fmla="*/ 1227 h 10000"/>
                  <a:gd name="connsiteX114" fmla="*/ 3163 w 10000"/>
                  <a:gd name="connsiteY114" fmla="*/ 1237 h 10000"/>
                  <a:gd name="connsiteX115" fmla="*/ 3158 w 10000"/>
                  <a:gd name="connsiteY115" fmla="*/ 1260 h 10000"/>
                  <a:gd name="connsiteX116" fmla="*/ 3158 w 10000"/>
                  <a:gd name="connsiteY116" fmla="*/ 1276 h 10000"/>
                  <a:gd name="connsiteX117" fmla="*/ 3163 w 10000"/>
                  <a:gd name="connsiteY117" fmla="*/ 1295 h 10000"/>
                  <a:gd name="connsiteX118" fmla="*/ 3166 w 10000"/>
                  <a:gd name="connsiteY118" fmla="*/ 1308 h 10000"/>
                  <a:gd name="connsiteX119" fmla="*/ 3158 w 10000"/>
                  <a:gd name="connsiteY119" fmla="*/ 1315 h 10000"/>
                  <a:gd name="connsiteX120" fmla="*/ 3133 w 10000"/>
                  <a:gd name="connsiteY120" fmla="*/ 1299 h 10000"/>
                  <a:gd name="connsiteX121" fmla="*/ 3114 w 10000"/>
                  <a:gd name="connsiteY121" fmla="*/ 1276 h 10000"/>
                  <a:gd name="connsiteX122" fmla="*/ 3078 w 10000"/>
                  <a:gd name="connsiteY122" fmla="*/ 1240 h 10000"/>
                  <a:gd name="connsiteX123" fmla="*/ 3044 w 10000"/>
                  <a:gd name="connsiteY123" fmla="*/ 1227 h 10000"/>
                  <a:gd name="connsiteX124" fmla="*/ 3033 w 10000"/>
                  <a:gd name="connsiteY124" fmla="*/ 1231 h 10000"/>
                  <a:gd name="connsiteX125" fmla="*/ 3036 w 10000"/>
                  <a:gd name="connsiteY125" fmla="*/ 1256 h 10000"/>
                  <a:gd name="connsiteX126" fmla="*/ 3044 w 10000"/>
                  <a:gd name="connsiteY126" fmla="*/ 1266 h 10000"/>
                  <a:gd name="connsiteX127" fmla="*/ 3044 w 10000"/>
                  <a:gd name="connsiteY127" fmla="*/ 1276 h 10000"/>
                  <a:gd name="connsiteX128" fmla="*/ 3036 w 10000"/>
                  <a:gd name="connsiteY128" fmla="*/ 1276 h 10000"/>
                  <a:gd name="connsiteX129" fmla="*/ 3028 w 10000"/>
                  <a:gd name="connsiteY129" fmla="*/ 1266 h 10000"/>
                  <a:gd name="connsiteX130" fmla="*/ 3025 w 10000"/>
                  <a:gd name="connsiteY130" fmla="*/ 1256 h 10000"/>
                  <a:gd name="connsiteX131" fmla="*/ 3008 w 10000"/>
                  <a:gd name="connsiteY131" fmla="*/ 1205 h 10000"/>
                  <a:gd name="connsiteX132" fmla="*/ 3000 w 10000"/>
                  <a:gd name="connsiteY132" fmla="*/ 1192 h 10000"/>
                  <a:gd name="connsiteX133" fmla="*/ 2994 w 10000"/>
                  <a:gd name="connsiteY133" fmla="*/ 1176 h 10000"/>
                  <a:gd name="connsiteX134" fmla="*/ 2986 w 10000"/>
                  <a:gd name="connsiteY134" fmla="*/ 1182 h 10000"/>
                  <a:gd name="connsiteX135" fmla="*/ 2981 w 10000"/>
                  <a:gd name="connsiteY135" fmla="*/ 1192 h 10000"/>
                  <a:gd name="connsiteX136" fmla="*/ 2970 w 10000"/>
                  <a:gd name="connsiteY136" fmla="*/ 1201 h 10000"/>
                  <a:gd name="connsiteX137" fmla="*/ 2956 w 10000"/>
                  <a:gd name="connsiteY137" fmla="*/ 1218 h 10000"/>
                  <a:gd name="connsiteX138" fmla="*/ 2939 w 10000"/>
                  <a:gd name="connsiteY138" fmla="*/ 1240 h 10000"/>
                  <a:gd name="connsiteX139" fmla="*/ 2928 w 10000"/>
                  <a:gd name="connsiteY139" fmla="*/ 1247 h 10000"/>
                  <a:gd name="connsiteX140" fmla="*/ 2922 w 10000"/>
                  <a:gd name="connsiteY140" fmla="*/ 1250 h 10000"/>
                  <a:gd name="connsiteX141" fmla="*/ 2911 w 10000"/>
                  <a:gd name="connsiteY141" fmla="*/ 1250 h 10000"/>
                  <a:gd name="connsiteX142" fmla="*/ 2884 w 10000"/>
                  <a:gd name="connsiteY142" fmla="*/ 1247 h 10000"/>
                  <a:gd name="connsiteX143" fmla="*/ 2864 w 10000"/>
                  <a:gd name="connsiteY143" fmla="*/ 1237 h 10000"/>
                  <a:gd name="connsiteX144" fmla="*/ 2848 w 10000"/>
                  <a:gd name="connsiteY144" fmla="*/ 1231 h 10000"/>
                  <a:gd name="connsiteX145" fmla="*/ 2834 w 10000"/>
                  <a:gd name="connsiteY145" fmla="*/ 1227 h 10000"/>
                  <a:gd name="connsiteX146" fmla="*/ 2831 w 10000"/>
                  <a:gd name="connsiteY146" fmla="*/ 1227 h 10000"/>
                  <a:gd name="connsiteX147" fmla="*/ 2831 w 10000"/>
                  <a:gd name="connsiteY147" fmla="*/ 1221 h 10000"/>
                  <a:gd name="connsiteX148" fmla="*/ 2825 w 10000"/>
                  <a:gd name="connsiteY148" fmla="*/ 1205 h 10000"/>
                  <a:gd name="connsiteX149" fmla="*/ 2823 w 10000"/>
                  <a:gd name="connsiteY149" fmla="*/ 1192 h 10000"/>
                  <a:gd name="connsiteX150" fmla="*/ 2817 w 10000"/>
                  <a:gd name="connsiteY150" fmla="*/ 1182 h 10000"/>
                  <a:gd name="connsiteX151" fmla="*/ 2814 w 10000"/>
                  <a:gd name="connsiteY151" fmla="*/ 1176 h 10000"/>
                  <a:gd name="connsiteX152" fmla="*/ 2792 w 10000"/>
                  <a:gd name="connsiteY152" fmla="*/ 1172 h 10000"/>
                  <a:gd name="connsiteX153" fmla="*/ 2759 w 10000"/>
                  <a:gd name="connsiteY153" fmla="*/ 1156 h 10000"/>
                  <a:gd name="connsiteX154" fmla="*/ 2734 w 10000"/>
                  <a:gd name="connsiteY154" fmla="*/ 1143 h 10000"/>
                  <a:gd name="connsiteX155" fmla="*/ 2695 w 10000"/>
                  <a:gd name="connsiteY155" fmla="*/ 1124 h 10000"/>
                  <a:gd name="connsiteX156" fmla="*/ 2670 w 10000"/>
                  <a:gd name="connsiteY156" fmla="*/ 1108 h 10000"/>
                  <a:gd name="connsiteX157" fmla="*/ 2645 w 10000"/>
                  <a:gd name="connsiteY157" fmla="*/ 1091 h 10000"/>
                  <a:gd name="connsiteX158" fmla="*/ 2618 w 10000"/>
                  <a:gd name="connsiteY158" fmla="*/ 1088 h 10000"/>
                  <a:gd name="connsiteX159" fmla="*/ 2576 w 10000"/>
                  <a:gd name="connsiteY159" fmla="*/ 1088 h 10000"/>
                  <a:gd name="connsiteX160" fmla="*/ 2551 w 10000"/>
                  <a:gd name="connsiteY160" fmla="*/ 1091 h 10000"/>
                  <a:gd name="connsiteX161" fmla="*/ 2521 w 10000"/>
                  <a:gd name="connsiteY161" fmla="*/ 1098 h 10000"/>
                  <a:gd name="connsiteX162" fmla="*/ 2493 w 10000"/>
                  <a:gd name="connsiteY162" fmla="*/ 1104 h 10000"/>
                  <a:gd name="connsiteX163" fmla="*/ 2468 w 10000"/>
                  <a:gd name="connsiteY163" fmla="*/ 1108 h 10000"/>
                  <a:gd name="connsiteX164" fmla="*/ 2404 w 10000"/>
                  <a:gd name="connsiteY164" fmla="*/ 1124 h 10000"/>
                  <a:gd name="connsiteX165" fmla="*/ 2366 w 10000"/>
                  <a:gd name="connsiteY165" fmla="*/ 1133 h 10000"/>
                  <a:gd name="connsiteX166" fmla="*/ 2346 w 10000"/>
                  <a:gd name="connsiteY166" fmla="*/ 1137 h 10000"/>
                  <a:gd name="connsiteX167" fmla="*/ 2294 w 10000"/>
                  <a:gd name="connsiteY167" fmla="*/ 1146 h 10000"/>
                  <a:gd name="connsiteX168" fmla="*/ 2249 w 10000"/>
                  <a:gd name="connsiteY168" fmla="*/ 1156 h 10000"/>
                  <a:gd name="connsiteX169" fmla="*/ 2230 w 10000"/>
                  <a:gd name="connsiteY169" fmla="*/ 1156 h 10000"/>
                  <a:gd name="connsiteX170" fmla="*/ 2222 w 10000"/>
                  <a:gd name="connsiteY170" fmla="*/ 1163 h 10000"/>
                  <a:gd name="connsiteX171" fmla="*/ 2194 w 10000"/>
                  <a:gd name="connsiteY171" fmla="*/ 1163 h 10000"/>
                  <a:gd name="connsiteX172" fmla="*/ 2172 w 10000"/>
                  <a:gd name="connsiteY172" fmla="*/ 1163 h 10000"/>
                  <a:gd name="connsiteX173" fmla="*/ 2147 w 10000"/>
                  <a:gd name="connsiteY173" fmla="*/ 1166 h 10000"/>
                  <a:gd name="connsiteX174" fmla="*/ 2108 w 10000"/>
                  <a:gd name="connsiteY174" fmla="*/ 1166 h 10000"/>
                  <a:gd name="connsiteX175" fmla="*/ 2083 w 10000"/>
                  <a:gd name="connsiteY175" fmla="*/ 1156 h 10000"/>
                  <a:gd name="connsiteX176" fmla="*/ 2042 w 10000"/>
                  <a:gd name="connsiteY176" fmla="*/ 1143 h 10000"/>
                  <a:gd name="connsiteX177" fmla="*/ 2011 w 10000"/>
                  <a:gd name="connsiteY177" fmla="*/ 1143 h 10000"/>
                  <a:gd name="connsiteX178" fmla="*/ 1994 w 10000"/>
                  <a:gd name="connsiteY178" fmla="*/ 1146 h 10000"/>
                  <a:gd name="connsiteX179" fmla="*/ 1967 w 10000"/>
                  <a:gd name="connsiteY179" fmla="*/ 1156 h 10000"/>
                  <a:gd name="connsiteX180" fmla="*/ 1903 w 10000"/>
                  <a:gd name="connsiteY180" fmla="*/ 1176 h 10000"/>
                  <a:gd name="connsiteX181" fmla="*/ 1873 w 10000"/>
                  <a:gd name="connsiteY181" fmla="*/ 1182 h 10000"/>
                  <a:gd name="connsiteX182" fmla="*/ 1850 w 10000"/>
                  <a:gd name="connsiteY182" fmla="*/ 1185 h 10000"/>
                  <a:gd name="connsiteX183" fmla="*/ 1842 w 10000"/>
                  <a:gd name="connsiteY183" fmla="*/ 1192 h 10000"/>
                  <a:gd name="connsiteX184" fmla="*/ 1823 w 10000"/>
                  <a:gd name="connsiteY184" fmla="*/ 1195 h 10000"/>
                  <a:gd name="connsiteX185" fmla="*/ 1814 w 10000"/>
                  <a:gd name="connsiteY185" fmla="*/ 1201 h 10000"/>
                  <a:gd name="connsiteX186" fmla="*/ 1792 w 10000"/>
                  <a:gd name="connsiteY186" fmla="*/ 1218 h 10000"/>
                  <a:gd name="connsiteX187" fmla="*/ 1767 w 10000"/>
                  <a:gd name="connsiteY187" fmla="*/ 1231 h 10000"/>
                  <a:gd name="connsiteX188" fmla="*/ 1717 w 10000"/>
                  <a:gd name="connsiteY188" fmla="*/ 1266 h 10000"/>
                  <a:gd name="connsiteX189" fmla="*/ 1695 w 10000"/>
                  <a:gd name="connsiteY189" fmla="*/ 1279 h 10000"/>
                  <a:gd name="connsiteX190" fmla="*/ 1654 w 10000"/>
                  <a:gd name="connsiteY190" fmla="*/ 1308 h 10000"/>
                  <a:gd name="connsiteX191" fmla="*/ 1620 w 10000"/>
                  <a:gd name="connsiteY191" fmla="*/ 1334 h 10000"/>
                  <a:gd name="connsiteX192" fmla="*/ 1590 w 10000"/>
                  <a:gd name="connsiteY192" fmla="*/ 1360 h 10000"/>
                  <a:gd name="connsiteX193" fmla="*/ 1565 w 10000"/>
                  <a:gd name="connsiteY193" fmla="*/ 1380 h 10000"/>
                  <a:gd name="connsiteX194" fmla="*/ 1532 w 10000"/>
                  <a:gd name="connsiteY194" fmla="*/ 1402 h 10000"/>
                  <a:gd name="connsiteX195" fmla="*/ 1501 w 10000"/>
                  <a:gd name="connsiteY195" fmla="*/ 1418 h 10000"/>
                  <a:gd name="connsiteX196" fmla="*/ 1460 w 10000"/>
                  <a:gd name="connsiteY196" fmla="*/ 1438 h 10000"/>
                  <a:gd name="connsiteX197" fmla="*/ 1435 w 10000"/>
                  <a:gd name="connsiteY197" fmla="*/ 1454 h 10000"/>
                  <a:gd name="connsiteX198" fmla="*/ 1421 w 10000"/>
                  <a:gd name="connsiteY198" fmla="*/ 1464 h 10000"/>
                  <a:gd name="connsiteX199" fmla="*/ 1380 w 10000"/>
                  <a:gd name="connsiteY199" fmla="*/ 1473 h 10000"/>
                  <a:gd name="connsiteX200" fmla="*/ 1324 w 10000"/>
                  <a:gd name="connsiteY200" fmla="*/ 1477 h 10000"/>
                  <a:gd name="connsiteX201" fmla="*/ 1274 w 10000"/>
                  <a:gd name="connsiteY201" fmla="*/ 1483 h 10000"/>
                  <a:gd name="connsiteX202" fmla="*/ 1244 w 10000"/>
                  <a:gd name="connsiteY202" fmla="*/ 1486 h 10000"/>
                  <a:gd name="connsiteX203" fmla="*/ 1233 w 10000"/>
                  <a:gd name="connsiteY203" fmla="*/ 1486 h 10000"/>
                  <a:gd name="connsiteX204" fmla="*/ 1197 w 10000"/>
                  <a:gd name="connsiteY204" fmla="*/ 1493 h 10000"/>
                  <a:gd name="connsiteX205" fmla="*/ 1180 w 10000"/>
                  <a:gd name="connsiteY205" fmla="*/ 1496 h 10000"/>
                  <a:gd name="connsiteX206" fmla="*/ 1169 w 10000"/>
                  <a:gd name="connsiteY206" fmla="*/ 1496 h 10000"/>
                  <a:gd name="connsiteX207" fmla="*/ 1161 w 10000"/>
                  <a:gd name="connsiteY207" fmla="*/ 1503 h 10000"/>
                  <a:gd name="connsiteX208" fmla="*/ 1155 w 10000"/>
                  <a:gd name="connsiteY208" fmla="*/ 1503 h 10000"/>
                  <a:gd name="connsiteX209" fmla="*/ 501 w 10000"/>
                  <a:gd name="connsiteY209" fmla="*/ 2277 h 10000"/>
                  <a:gd name="connsiteX210" fmla="*/ 396 w 10000"/>
                  <a:gd name="connsiteY210" fmla="*/ 2532 h 10000"/>
                  <a:gd name="connsiteX211" fmla="*/ 324 w 10000"/>
                  <a:gd name="connsiteY211" fmla="*/ 2759 h 10000"/>
                  <a:gd name="connsiteX212" fmla="*/ 274 w 10000"/>
                  <a:gd name="connsiteY212" fmla="*/ 2866 h 10000"/>
                  <a:gd name="connsiteX213" fmla="*/ 202 w 10000"/>
                  <a:gd name="connsiteY213" fmla="*/ 3008 h 10000"/>
                  <a:gd name="connsiteX214" fmla="*/ 211 w 10000"/>
                  <a:gd name="connsiteY214" fmla="*/ 3177 h 10000"/>
                  <a:gd name="connsiteX215" fmla="*/ 235 w 10000"/>
                  <a:gd name="connsiteY215" fmla="*/ 3368 h 10000"/>
                  <a:gd name="connsiteX216" fmla="*/ 266 w 10000"/>
                  <a:gd name="connsiteY216" fmla="*/ 3595 h 10000"/>
                  <a:gd name="connsiteX217" fmla="*/ 299 w 10000"/>
                  <a:gd name="connsiteY217" fmla="*/ 3831 h 10000"/>
                  <a:gd name="connsiteX218" fmla="*/ 305 w 10000"/>
                  <a:gd name="connsiteY218" fmla="*/ 3863 h 10000"/>
                  <a:gd name="connsiteX219" fmla="*/ 341 w 10000"/>
                  <a:gd name="connsiteY219" fmla="*/ 3941 h 10000"/>
                  <a:gd name="connsiteX220" fmla="*/ 186 w 10000"/>
                  <a:gd name="connsiteY220" fmla="*/ 3935 h 10000"/>
                  <a:gd name="connsiteX221" fmla="*/ 30 w 10000"/>
                  <a:gd name="connsiteY221" fmla="*/ 3925 h 10000"/>
                  <a:gd name="connsiteX222" fmla="*/ 0 w 10000"/>
                  <a:gd name="connsiteY222" fmla="*/ 4054 h 10000"/>
                  <a:gd name="connsiteX223" fmla="*/ 14 w 10000"/>
                  <a:gd name="connsiteY223" fmla="*/ 4152 h 10000"/>
                  <a:gd name="connsiteX224" fmla="*/ 22 w 10000"/>
                  <a:gd name="connsiteY224" fmla="*/ 4242 h 10000"/>
                  <a:gd name="connsiteX225" fmla="*/ 30 w 10000"/>
                  <a:gd name="connsiteY225" fmla="*/ 4291 h 10000"/>
                  <a:gd name="connsiteX226" fmla="*/ 102 w 10000"/>
                  <a:gd name="connsiteY226" fmla="*/ 4271 h 10000"/>
                  <a:gd name="connsiteX227" fmla="*/ 155 w 10000"/>
                  <a:gd name="connsiteY227" fmla="*/ 4262 h 10000"/>
                  <a:gd name="connsiteX228" fmla="*/ 410 w 10000"/>
                  <a:gd name="connsiteY228" fmla="*/ 4255 h 10000"/>
                  <a:gd name="connsiteX229" fmla="*/ 418 w 10000"/>
                  <a:gd name="connsiteY229" fmla="*/ 4385 h 10000"/>
                  <a:gd name="connsiteX230" fmla="*/ 429 w 10000"/>
                  <a:gd name="connsiteY230" fmla="*/ 4543 h 10000"/>
                  <a:gd name="connsiteX231" fmla="*/ 443 w 10000"/>
                  <a:gd name="connsiteY231" fmla="*/ 4585 h 10000"/>
                  <a:gd name="connsiteX232" fmla="*/ 465 w 10000"/>
                  <a:gd name="connsiteY232" fmla="*/ 4611 h 10000"/>
                  <a:gd name="connsiteX233" fmla="*/ 468 w 10000"/>
                  <a:gd name="connsiteY233" fmla="*/ 4621 h 10000"/>
                  <a:gd name="connsiteX234" fmla="*/ 474 w 10000"/>
                  <a:gd name="connsiteY234" fmla="*/ 4679 h 10000"/>
                  <a:gd name="connsiteX235" fmla="*/ 554 w 10000"/>
                  <a:gd name="connsiteY235" fmla="*/ 4738 h 10000"/>
                  <a:gd name="connsiteX236" fmla="*/ 637 w 10000"/>
                  <a:gd name="connsiteY236" fmla="*/ 4809 h 10000"/>
                  <a:gd name="connsiteX237" fmla="*/ 704 w 10000"/>
                  <a:gd name="connsiteY237" fmla="*/ 4851 h 10000"/>
                  <a:gd name="connsiteX238" fmla="*/ 740 w 10000"/>
                  <a:gd name="connsiteY238" fmla="*/ 4893 h 10000"/>
                  <a:gd name="connsiteX239" fmla="*/ 756 w 10000"/>
                  <a:gd name="connsiteY239" fmla="*/ 4896 h 10000"/>
                  <a:gd name="connsiteX240" fmla="*/ 767 w 10000"/>
                  <a:gd name="connsiteY240" fmla="*/ 4880 h 10000"/>
                  <a:gd name="connsiteX241" fmla="*/ 806 w 10000"/>
                  <a:gd name="connsiteY241" fmla="*/ 4945 h 10000"/>
                  <a:gd name="connsiteX242" fmla="*/ 886 w 10000"/>
                  <a:gd name="connsiteY242" fmla="*/ 5078 h 10000"/>
                  <a:gd name="connsiteX243" fmla="*/ 911 w 10000"/>
                  <a:gd name="connsiteY243" fmla="*/ 5130 h 10000"/>
                  <a:gd name="connsiteX244" fmla="*/ 920 w 10000"/>
                  <a:gd name="connsiteY244" fmla="*/ 5191 h 10000"/>
                  <a:gd name="connsiteX245" fmla="*/ 920 w 10000"/>
                  <a:gd name="connsiteY245" fmla="*/ 5220 h 10000"/>
                  <a:gd name="connsiteX246" fmla="*/ 911 w 10000"/>
                  <a:gd name="connsiteY246" fmla="*/ 5314 h 10000"/>
                  <a:gd name="connsiteX247" fmla="*/ 898 w 10000"/>
                  <a:gd name="connsiteY247" fmla="*/ 5369 h 10000"/>
                  <a:gd name="connsiteX248" fmla="*/ 895 w 10000"/>
                  <a:gd name="connsiteY248" fmla="*/ 5385 h 10000"/>
                  <a:gd name="connsiteX249" fmla="*/ 895 w 10000"/>
                  <a:gd name="connsiteY249" fmla="*/ 5405 h 10000"/>
                  <a:gd name="connsiteX250" fmla="*/ 898 w 10000"/>
                  <a:gd name="connsiteY250" fmla="*/ 5434 h 10000"/>
                  <a:gd name="connsiteX251" fmla="*/ 911 w 10000"/>
                  <a:gd name="connsiteY251" fmla="*/ 5463 h 10000"/>
                  <a:gd name="connsiteX252" fmla="*/ 920 w 10000"/>
                  <a:gd name="connsiteY252" fmla="*/ 5492 h 10000"/>
                  <a:gd name="connsiteX253" fmla="*/ 934 w 10000"/>
                  <a:gd name="connsiteY253" fmla="*/ 5518 h 10000"/>
                  <a:gd name="connsiteX254" fmla="*/ 1169 w 10000"/>
                  <a:gd name="connsiteY254" fmla="*/ 5738 h 10000"/>
                  <a:gd name="connsiteX255" fmla="*/ 1188 w 10000"/>
                  <a:gd name="connsiteY255" fmla="*/ 5755 h 10000"/>
                  <a:gd name="connsiteX256" fmla="*/ 1216 w 10000"/>
                  <a:gd name="connsiteY256" fmla="*/ 5758 h 10000"/>
                  <a:gd name="connsiteX257" fmla="*/ 1313 w 10000"/>
                  <a:gd name="connsiteY257" fmla="*/ 5774 h 10000"/>
                  <a:gd name="connsiteX258" fmla="*/ 1349 w 10000"/>
                  <a:gd name="connsiteY258" fmla="*/ 5787 h 10000"/>
                  <a:gd name="connsiteX259" fmla="*/ 1393 w 10000"/>
                  <a:gd name="connsiteY259" fmla="*/ 5793 h 10000"/>
                  <a:gd name="connsiteX260" fmla="*/ 1393 w 10000"/>
                  <a:gd name="connsiteY260" fmla="*/ 5797 h 10000"/>
                  <a:gd name="connsiteX261" fmla="*/ 1421 w 10000"/>
                  <a:gd name="connsiteY261" fmla="*/ 5810 h 10000"/>
                  <a:gd name="connsiteX262" fmla="*/ 1446 w 10000"/>
                  <a:gd name="connsiteY262" fmla="*/ 5829 h 10000"/>
                  <a:gd name="connsiteX263" fmla="*/ 1460 w 10000"/>
                  <a:gd name="connsiteY263" fmla="*/ 5842 h 10000"/>
                  <a:gd name="connsiteX264" fmla="*/ 1476 w 10000"/>
                  <a:gd name="connsiteY264" fmla="*/ 5848 h 10000"/>
                  <a:gd name="connsiteX265" fmla="*/ 1501 w 10000"/>
                  <a:gd name="connsiteY265" fmla="*/ 5852 h 10000"/>
                  <a:gd name="connsiteX266" fmla="*/ 1532 w 10000"/>
                  <a:gd name="connsiteY266" fmla="*/ 5887 h 10000"/>
                  <a:gd name="connsiteX267" fmla="*/ 1565 w 10000"/>
                  <a:gd name="connsiteY267" fmla="*/ 5942 h 10000"/>
                  <a:gd name="connsiteX268" fmla="*/ 1587 w 10000"/>
                  <a:gd name="connsiteY268" fmla="*/ 5972 h 10000"/>
                  <a:gd name="connsiteX269" fmla="*/ 1612 w 10000"/>
                  <a:gd name="connsiteY269" fmla="*/ 5955 h 10000"/>
                  <a:gd name="connsiteX270" fmla="*/ 1679 w 10000"/>
                  <a:gd name="connsiteY270" fmla="*/ 6049 h 10000"/>
                  <a:gd name="connsiteX271" fmla="*/ 1720 w 10000"/>
                  <a:gd name="connsiteY271" fmla="*/ 6108 h 10000"/>
                  <a:gd name="connsiteX272" fmla="*/ 1751 w 10000"/>
                  <a:gd name="connsiteY272" fmla="*/ 6133 h 10000"/>
                  <a:gd name="connsiteX273" fmla="*/ 1792 w 10000"/>
                  <a:gd name="connsiteY273" fmla="*/ 6169 h 10000"/>
                  <a:gd name="connsiteX274" fmla="*/ 1801 w 10000"/>
                  <a:gd name="connsiteY274" fmla="*/ 6172 h 10000"/>
                  <a:gd name="connsiteX275" fmla="*/ 1814 w 10000"/>
                  <a:gd name="connsiteY275" fmla="*/ 6286 h 10000"/>
                  <a:gd name="connsiteX276" fmla="*/ 1817 w 10000"/>
                  <a:gd name="connsiteY276" fmla="*/ 6331 h 10000"/>
                  <a:gd name="connsiteX277" fmla="*/ 1809 w 10000"/>
                  <a:gd name="connsiteY277" fmla="*/ 6444 h 10000"/>
                  <a:gd name="connsiteX278" fmla="*/ 1801 w 10000"/>
                  <a:gd name="connsiteY278" fmla="*/ 6499 h 10000"/>
                  <a:gd name="connsiteX279" fmla="*/ 1781 w 10000"/>
                  <a:gd name="connsiteY279" fmla="*/ 6522 h 10000"/>
                  <a:gd name="connsiteX280" fmla="*/ 1773 w 10000"/>
                  <a:gd name="connsiteY280" fmla="*/ 6541 h 10000"/>
                  <a:gd name="connsiteX281" fmla="*/ 1762 w 10000"/>
                  <a:gd name="connsiteY281" fmla="*/ 6571 h 10000"/>
                  <a:gd name="connsiteX282" fmla="*/ 1767 w 10000"/>
                  <a:gd name="connsiteY282" fmla="*/ 6622 h 10000"/>
                  <a:gd name="connsiteX283" fmla="*/ 1767 w 10000"/>
                  <a:gd name="connsiteY283" fmla="*/ 6665 h 10000"/>
                  <a:gd name="connsiteX284" fmla="*/ 1767 w 10000"/>
                  <a:gd name="connsiteY284" fmla="*/ 6694 h 10000"/>
                  <a:gd name="connsiteX285" fmla="*/ 1776 w 10000"/>
                  <a:gd name="connsiteY285" fmla="*/ 6726 h 10000"/>
                  <a:gd name="connsiteX286" fmla="*/ 1776 w 10000"/>
                  <a:gd name="connsiteY286" fmla="*/ 6745 h 10000"/>
                  <a:gd name="connsiteX287" fmla="*/ 1767 w 10000"/>
                  <a:gd name="connsiteY287" fmla="*/ 6765 h 10000"/>
                  <a:gd name="connsiteX288" fmla="*/ 1762 w 10000"/>
                  <a:gd name="connsiteY288" fmla="*/ 6804 h 10000"/>
                  <a:gd name="connsiteX289" fmla="*/ 1753 w 10000"/>
                  <a:gd name="connsiteY289" fmla="*/ 6839 h 10000"/>
                  <a:gd name="connsiteX290" fmla="*/ 1742 w 10000"/>
                  <a:gd name="connsiteY290" fmla="*/ 6849 h 10000"/>
                  <a:gd name="connsiteX291" fmla="*/ 1726 w 10000"/>
                  <a:gd name="connsiteY291" fmla="*/ 6849 h 10000"/>
                  <a:gd name="connsiteX292" fmla="*/ 1712 w 10000"/>
                  <a:gd name="connsiteY292" fmla="*/ 6852 h 10000"/>
                  <a:gd name="connsiteX293" fmla="*/ 1640 w 10000"/>
                  <a:gd name="connsiteY293" fmla="*/ 6953 h 10000"/>
                  <a:gd name="connsiteX294" fmla="*/ 1493 w 10000"/>
                  <a:gd name="connsiteY294" fmla="*/ 7105 h 10000"/>
                  <a:gd name="connsiteX295" fmla="*/ 1490 w 10000"/>
                  <a:gd name="connsiteY295" fmla="*/ 7124 h 10000"/>
                  <a:gd name="connsiteX296" fmla="*/ 1468 w 10000"/>
                  <a:gd name="connsiteY296" fmla="*/ 7137 h 10000"/>
                  <a:gd name="connsiteX297" fmla="*/ 1454 w 10000"/>
                  <a:gd name="connsiteY297" fmla="*/ 7144 h 10000"/>
                  <a:gd name="connsiteX298" fmla="*/ 1452 w 10000"/>
                  <a:gd name="connsiteY298" fmla="*/ 7157 h 10000"/>
                  <a:gd name="connsiteX299" fmla="*/ 1446 w 10000"/>
                  <a:gd name="connsiteY299" fmla="*/ 7199 h 10000"/>
                  <a:gd name="connsiteX300" fmla="*/ 1476 w 10000"/>
                  <a:gd name="connsiteY300" fmla="*/ 7247 h 10000"/>
                  <a:gd name="connsiteX301" fmla="*/ 1501 w 10000"/>
                  <a:gd name="connsiteY301" fmla="*/ 7270 h 10000"/>
                  <a:gd name="connsiteX302" fmla="*/ 1518 w 10000"/>
                  <a:gd name="connsiteY302" fmla="*/ 7286 h 10000"/>
                  <a:gd name="connsiteX303" fmla="*/ 1524 w 10000"/>
                  <a:gd name="connsiteY303" fmla="*/ 7306 h 10000"/>
                  <a:gd name="connsiteX304" fmla="*/ 1540 w 10000"/>
                  <a:gd name="connsiteY304" fmla="*/ 7322 h 10000"/>
                  <a:gd name="connsiteX305" fmla="*/ 1565 w 10000"/>
                  <a:gd name="connsiteY305" fmla="*/ 7325 h 10000"/>
                  <a:gd name="connsiteX306" fmla="*/ 1590 w 10000"/>
                  <a:gd name="connsiteY306" fmla="*/ 7332 h 10000"/>
                  <a:gd name="connsiteX307" fmla="*/ 1615 w 10000"/>
                  <a:gd name="connsiteY307" fmla="*/ 7345 h 10000"/>
                  <a:gd name="connsiteX308" fmla="*/ 1662 w 10000"/>
                  <a:gd name="connsiteY308" fmla="*/ 7370 h 10000"/>
                  <a:gd name="connsiteX309" fmla="*/ 1670 w 10000"/>
                  <a:gd name="connsiteY309" fmla="*/ 7351 h 10000"/>
                  <a:gd name="connsiteX310" fmla="*/ 1726 w 10000"/>
                  <a:gd name="connsiteY310" fmla="*/ 7354 h 10000"/>
                  <a:gd name="connsiteX311" fmla="*/ 1726 w 10000"/>
                  <a:gd name="connsiteY311" fmla="*/ 7400 h 10000"/>
                  <a:gd name="connsiteX312" fmla="*/ 1773 w 10000"/>
                  <a:gd name="connsiteY312" fmla="*/ 7409 h 10000"/>
                  <a:gd name="connsiteX313" fmla="*/ 1806 w 10000"/>
                  <a:gd name="connsiteY313" fmla="*/ 7416 h 10000"/>
                  <a:gd name="connsiteX314" fmla="*/ 1839 w 10000"/>
                  <a:gd name="connsiteY314" fmla="*/ 7403 h 10000"/>
                  <a:gd name="connsiteX315" fmla="*/ 1886 w 10000"/>
                  <a:gd name="connsiteY315" fmla="*/ 7403 h 10000"/>
                  <a:gd name="connsiteX316" fmla="*/ 1898 w 10000"/>
                  <a:gd name="connsiteY316" fmla="*/ 7403 h 10000"/>
                  <a:gd name="connsiteX317" fmla="*/ 1914 w 10000"/>
                  <a:gd name="connsiteY317" fmla="*/ 7494 h 10000"/>
                  <a:gd name="connsiteX318" fmla="*/ 1895 w 10000"/>
                  <a:gd name="connsiteY318" fmla="*/ 7523 h 10000"/>
                  <a:gd name="connsiteX319" fmla="*/ 1825 w 10000"/>
                  <a:gd name="connsiteY319" fmla="*/ 7617 h 10000"/>
                  <a:gd name="connsiteX320" fmla="*/ 1776 w 10000"/>
                  <a:gd name="connsiteY320" fmla="*/ 7691 h 10000"/>
                  <a:gd name="connsiteX321" fmla="*/ 1781 w 10000"/>
                  <a:gd name="connsiteY321" fmla="*/ 7723 h 10000"/>
                  <a:gd name="connsiteX322" fmla="*/ 1767 w 10000"/>
                  <a:gd name="connsiteY322" fmla="*/ 7759 h 10000"/>
                  <a:gd name="connsiteX323" fmla="*/ 1762 w 10000"/>
                  <a:gd name="connsiteY323" fmla="*/ 7817 h 10000"/>
                  <a:gd name="connsiteX324" fmla="*/ 1762 w 10000"/>
                  <a:gd name="connsiteY324" fmla="*/ 7856 h 10000"/>
                  <a:gd name="connsiteX325" fmla="*/ 1776 w 10000"/>
                  <a:gd name="connsiteY325" fmla="*/ 7892 h 10000"/>
                  <a:gd name="connsiteX326" fmla="*/ 1784 w 10000"/>
                  <a:gd name="connsiteY326" fmla="*/ 7902 h 10000"/>
                  <a:gd name="connsiteX327" fmla="*/ 1801 w 10000"/>
                  <a:gd name="connsiteY327" fmla="*/ 7908 h 10000"/>
                  <a:gd name="connsiteX328" fmla="*/ 1809 w 10000"/>
                  <a:gd name="connsiteY328" fmla="*/ 7911 h 10000"/>
                  <a:gd name="connsiteX329" fmla="*/ 1801 w 10000"/>
                  <a:gd name="connsiteY329" fmla="*/ 7940 h 10000"/>
                  <a:gd name="connsiteX330" fmla="*/ 1798 w 10000"/>
                  <a:gd name="connsiteY330" fmla="*/ 7979 h 10000"/>
                  <a:gd name="connsiteX331" fmla="*/ 1806 w 10000"/>
                  <a:gd name="connsiteY331" fmla="*/ 8002 h 10000"/>
                  <a:gd name="connsiteX332" fmla="*/ 1823 w 10000"/>
                  <a:gd name="connsiteY332" fmla="*/ 8021 h 10000"/>
                  <a:gd name="connsiteX333" fmla="*/ 1834 w 10000"/>
                  <a:gd name="connsiteY333" fmla="*/ 8044 h 10000"/>
                  <a:gd name="connsiteX334" fmla="*/ 1839 w 10000"/>
                  <a:gd name="connsiteY334" fmla="*/ 8073 h 10000"/>
                  <a:gd name="connsiteX335" fmla="*/ 1842 w 10000"/>
                  <a:gd name="connsiteY335" fmla="*/ 8106 h 10000"/>
                  <a:gd name="connsiteX336" fmla="*/ 1839 w 10000"/>
                  <a:gd name="connsiteY336" fmla="*/ 8144 h 10000"/>
                  <a:gd name="connsiteX337" fmla="*/ 1856 w 10000"/>
                  <a:gd name="connsiteY337" fmla="*/ 8164 h 10000"/>
                  <a:gd name="connsiteX338" fmla="*/ 1886 w 10000"/>
                  <a:gd name="connsiteY338" fmla="*/ 8193 h 10000"/>
                  <a:gd name="connsiteX339" fmla="*/ 1922 w 10000"/>
                  <a:gd name="connsiteY339" fmla="*/ 8206 h 10000"/>
                  <a:gd name="connsiteX340" fmla="*/ 1967 w 10000"/>
                  <a:gd name="connsiteY340" fmla="*/ 8203 h 10000"/>
                  <a:gd name="connsiteX341" fmla="*/ 1986 w 10000"/>
                  <a:gd name="connsiteY341" fmla="*/ 8212 h 10000"/>
                  <a:gd name="connsiteX342" fmla="*/ 2000 w 10000"/>
                  <a:gd name="connsiteY342" fmla="*/ 8232 h 10000"/>
                  <a:gd name="connsiteX343" fmla="*/ 2033 w 10000"/>
                  <a:gd name="connsiteY343" fmla="*/ 8258 h 10000"/>
                  <a:gd name="connsiteX344" fmla="*/ 2050 w 10000"/>
                  <a:gd name="connsiteY344" fmla="*/ 8271 h 10000"/>
                  <a:gd name="connsiteX345" fmla="*/ 2089 w 10000"/>
                  <a:gd name="connsiteY345" fmla="*/ 8280 h 10000"/>
                  <a:gd name="connsiteX346" fmla="*/ 2122 w 10000"/>
                  <a:gd name="connsiteY346" fmla="*/ 8300 h 10000"/>
                  <a:gd name="connsiteX347" fmla="*/ 2163 w 10000"/>
                  <a:gd name="connsiteY347" fmla="*/ 8332 h 10000"/>
                  <a:gd name="connsiteX348" fmla="*/ 2172 w 10000"/>
                  <a:gd name="connsiteY348" fmla="*/ 8335 h 10000"/>
                  <a:gd name="connsiteX349" fmla="*/ 2177 w 10000"/>
                  <a:gd name="connsiteY349" fmla="*/ 8345 h 10000"/>
                  <a:gd name="connsiteX350" fmla="*/ 2163 w 10000"/>
                  <a:gd name="connsiteY350" fmla="*/ 8371 h 10000"/>
                  <a:gd name="connsiteX351" fmla="*/ 2139 w 10000"/>
                  <a:gd name="connsiteY351" fmla="*/ 8423 h 10000"/>
                  <a:gd name="connsiteX352" fmla="*/ 2130 w 10000"/>
                  <a:gd name="connsiteY352" fmla="*/ 8439 h 10000"/>
                  <a:gd name="connsiteX353" fmla="*/ 2105 w 10000"/>
                  <a:gd name="connsiteY353" fmla="*/ 8446 h 10000"/>
                  <a:gd name="connsiteX354" fmla="*/ 2080 w 10000"/>
                  <a:gd name="connsiteY354" fmla="*/ 8449 h 10000"/>
                  <a:gd name="connsiteX355" fmla="*/ 2075 w 10000"/>
                  <a:gd name="connsiteY355" fmla="*/ 8459 h 10000"/>
                  <a:gd name="connsiteX356" fmla="*/ 2072 w 10000"/>
                  <a:gd name="connsiteY356" fmla="*/ 8475 h 10000"/>
                  <a:gd name="connsiteX357" fmla="*/ 2080 w 10000"/>
                  <a:gd name="connsiteY357" fmla="*/ 8484 h 10000"/>
                  <a:gd name="connsiteX358" fmla="*/ 2100 w 10000"/>
                  <a:gd name="connsiteY358" fmla="*/ 8475 h 10000"/>
                  <a:gd name="connsiteX359" fmla="*/ 2141 w 10000"/>
                  <a:gd name="connsiteY359" fmla="*/ 8478 h 10000"/>
                  <a:gd name="connsiteX360" fmla="*/ 2172 w 10000"/>
                  <a:gd name="connsiteY360" fmla="*/ 8475 h 10000"/>
                  <a:gd name="connsiteX361" fmla="*/ 2188 w 10000"/>
                  <a:gd name="connsiteY361" fmla="*/ 8475 h 10000"/>
                  <a:gd name="connsiteX362" fmla="*/ 2222 w 10000"/>
                  <a:gd name="connsiteY362" fmla="*/ 8497 h 10000"/>
                  <a:gd name="connsiteX363" fmla="*/ 2252 w 10000"/>
                  <a:gd name="connsiteY363" fmla="*/ 8514 h 10000"/>
                  <a:gd name="connsiteX364" fmla="*/ 2274 w 10000"/>
                  <a:gd name="connsiteY364" fmla="*/ 8514 h 10000"/>
                  <a:gd name="connsiteX365" fmla="*/ 2299 w 10000"/>
                  <a:gd name="connsiteY365" fmla="*/ 8504 h 10000"/>
                  <a:gd name="connsiteX366" fmla="*/ 2310 w 10000"/>
                  <a:gd name="connsiteY366" fmla="*/ 8504 h 10000"/>
                  <a:gd name="connsiteX367" fmla="*/ 2319 w 10000"/>
                  <a:gd name="connsiteY367" fmla="*/ 8484 h 10000"/>
                  <a:gd name="connsiteX368" fmla="*/ 2338 w 10000"/>
                  <a:gd name="connsiteY368" fmla="*/ 8494 h 10000"/>
                  <a:gd name="connsiteX369" fmla="*/ 2338 w 10000"/>
                  <a:gd name="connsiteY369" fmla="*/ 8552 h 10000"/>
                  <a:gd name="connsiteX370" fmla="*/ 2366 w 10000"/>
                  <a:gd name="connsiteY370" fmla="*/ 8572 h 10000"/>
                  <a:gd name="connsiteX371" fmla="*/ 2382 w 10000"/>
                  <a:gd name="connsiteY371" fmla="*/ 8582 h 10000"/>
                  <a:gd name="connsiteX372" fmla="*/ 2435 w 10000"/>
                  <a:gd name="connsiteY372" fmla="*/ 8552 h 10000"/>
                  <a:gd name="connsiteX373" fmla="*/ 2443 w 10000"/>
                  <a:gd name="connsiteY373" fmla="*/ 8552 h 10000"/>
                  <a:gd name="connsiteX374" fmla="*/ 2454 w 10000"/>
                  <a:gd name="connsiteY374" fmla="*/ 8552 h 10000"/>
                  <a:gd name="connsiteX375" fmla="*/ 2471 w 10000"/>
                  <a:gd name="connsiteY375" fmla="*/ 8546 h 10000"/>
                  <a:gd name="connsiteX376" fmla="*/ 2488 w 10000"/>
                  <a:gd name="connsiteY376" fmla="*/ 8536 h 10000"/>
                  <a:gd name="connsiteX377" fmla="*/ 2501 w 10000"/>
                  <a:gd name="connsiteY377" fmla="*/ 8533 h 10000"/>
                  <a:gd name="connsiteX378" fmla="*/ 2512 w 10000"/>
                  <a:gd name="connsiteY378" fmla="*/ 8533 h 10000"/>
                  <a:gd name="connsiteX379" fmla="*/ 2521 w 10000"/>
                  <a:gd name="connsiteY379" fmla="*/ 8546 h 10000"/>
                  <a:gd name="connsiteX380" fmla="*/ 2521 w 10000"/>
                  <a:gd name="connsiteY380" fmla="*/ 8572 h 10000"/>
                  <a:gd name="connsiteX381" fmla="*/ 2535 w 10000"/>
                  <a:gd name="connsiteY381" fmla="*/ 8588 h 10000"/>
                  <a:gd name="connsiteX382" fmla="*/ 2551 w 10000"/>
                  <a:gd name="connsiteY382" fmla="*/ 8582 h 10000"/>
                  <a:gd name="connsiteX383" fmla="*/ 2560 w 10000"/>
                  <a:gd name="connsiteY383" fmla="*/ 8582 h 10000"/>
                  <a:gd name="connsiteX384" fmla="*/ 2573 w 10000"/>
                  <a:gd name="connsiteY384" fmla="*/ 8588 h 10000"/>
                  <a:gd name="connsiteX385" fmla="*/ 2584 w 10000"/>
                  <a:gd name="connsiteY385" fmla="*/ 8591 h 10000"/>
                  <a:gd name="connsiteX386" fmla="*/ 2590 w 10000"/>
                  <a:gd name="connsiteY386" fmla="*/ 8598 h 10000"/>
                  <a:gd name="connsiteX387" fmla="*/ 2598 w 10000"/>
                  <a:gd name="connsiteY387" fmla="*/ 8608 h 10000"/>
                  <a:gd name="connsiteX388" fmla="*/ 2607 w 10000"/>
                  <a:gd name="connsiteY388" fmla="*/ 8617 h 10000"/>
                  <a:gd name="connsiteX389" fmla="*/ 2618 w 10000"/>
                  <a:gd name="connsiteY389" fmla="*/ 8617 h 10000"/>
                  <a:gd name="connsiteX390" fmla="*/ 2640 w 10000"/>
                  <a:gd name="connsiteY390" fmla="*/ 8608 h 10000"/>
                  <a:gd name="connsiteX391" fmla="*/ 2670 w 10000"/>
                  <a:gd name="connsiteY391" fmla="*/ 8598 h 10000"/>
                  <a:gd name="connsiteX392" fmla="*/ 2673 w 10000"/>
                  <a:gd name="connsiteY392" fmla="*/ 8598 h 10000"/>
                  <a:gd name="connsiteX393" fmla="*/ 2690 w 10000"/>
                  <a:gd name="connsiteY393" fmla="*/ 8598 h 10000"/>
                  <a:gd name="connsiteX394" fmla="*/ 2698 w 10000"/>
                  <a:gd name="connsiteY394" fmla="*/ 8598 h 10000"/>
                  <a:gd name="connsiteX395" fmla="*/ 2712 w 10000"/>
                  <a:gd name="connsiteY395" fmla="*/ 8598 h 10000"/>
                  <a:gd name="connsiteX396" fmla="*/ 2726 w 10000"/>
                  <a:gd name="connsiteY396" fmla="*/ 8591 h 10000"/>
                  <a:gd name="connsiteX397" fmla="*/ 2737 w 10000"/>
                  <a:gd name="connsiteY397" fmla="*/ 8588 h 10000"/>
                  <a:gd name="connsiteX398" fmla="*/ 2759 w 10000"/>
                  <a:gd name="connsiteY398" fmla="*/ 8582 h 10000"/>
                  <a:gd name="connsiteX399" fmla="*/ 2770 w 10000"/>
                  <a:gd name="connsiteY399" fmla="*/ 8578 h 10000"/>
                  <a:gd name="connsiteX400" fmla="*/ 2784 w 10000"/>
                  <a:gd name="connsiteY400" fmla="*/ 8572 h 10000"/>
                  <a:gd name="connsiteX401" fmla="*/ 2795 w 10000"/>
                  <a:gd name="connsiteY401" fmla="*/ 8572 h 10000"/>
                  <a:gd name="connsiteX402" fmla="*/ 2803 w 10000"/>
                  <a:gd name="connsiteY402" fmla="*/ 8588 h 10000"/>
                  <a:gd name="connsiteX403" fmla="*/ 2803 w 10000"/>
                  <a:gd name="connsiteY403" fmla="*/ 8591 h 10000"/>
                  <a:gd name="connsiteX404" fmla="*/ 2803 w 10000"/>
                  <a:gd name="connsiteY404" fmla="*/ 8601 h 10000"/>
                  <a:gd name="connsiteX405" fmla="*/ 2809 w 10000"/>
                  <a:gd name="connsiteY405" fmla="*/ 8601 h 10000"/>
                  <a:gd name="connsiteX406" fmla="*/ 2823 w 10000"/>
                  <a:gd name="connsiteY406" fmla="*/ 8598 h 10000"/>
                  <a:gd name="connsiteX407" fmla="*/ 2831 w 10000"/>
                  <a:gd name="connsiteY407" fmla="*/ 8598 h 10000"/>
                  <a:gd name="connsiteX408" fmla="*/ 2839 w 10000"/>
                  <a:gd name="connsiteY408" fmla="*/ 8601 h 10000"/>
                  <a:gd name="connsiteX409" fmla="*/ 2848 w 10000"/>
                  <a:gd name="connsiteY409" fmla="*/ 8598 h 10000"/>
                  <a:gd name="connsiteX410" fmla="*/ 2856 w 10000"/>
                  <a:gd name="connsiteY410" fmla="*/ 8601 h 10000"/>
                  <a:gd name="connsiteX411" fmla="*/ 2859 w 10000"/>
                  <a:gd name="connsiteY411" fmla="*/ 8601 h 10000"/>
                  <a:gd name="connsiteX412" fmla="*/ 2864 w 10000"/>
                  <a:gd name="connsiteY412" fmla="*/ 8598 h 10000"/>
                  <a:gd name="connsiteX413" fmla="*/ 2889 w 10000"/>
                  <a:gd name="connsiteY413" fmla="*/ 8611 h 10000"/>
                  <a:gd name="connsiteX414" fmla="*/ 2906 w 10000"/>
                  <a:gd name="connsiteY414" fmla="*/ 8620 h 10000"/>
                  <a:gd name="connsiteX415" fmla="*/ 2914 w 10000"/>
                  <a:gd name="connsiteY415" fmla="*/ 8627 h 10000"/>
                  <a:gd name="connsiteX416" fmla="*/ 2920 w 10000"/>
                  <a:gd name="connsiteY416" fmla="*/ 8640 h 10000"/>
                  <a:gd name="connsiteX417" fmla="*/ 2922 w 10000"/>
                  <a:gd name="connsiteY417" fmla="*/ 8666 h 10000"/>
                  <a:gd name="connsiteX418" fmla="*/ 2922 w 10000"/>
                  <a:gd name="connsiteY418" fmla="*/ 8692 h 10000"/>
                  <a:gd name="connsiteX419" fmla="*/ 2939 w 10000"/>
                  <a:gd name="connsiteY419" fmla="*/ 8695 h 10000"/>
                  <a:gd name="connsiteX420" fmla="*/ 2953 w 10000"/>
                  <a:gd name="connsiteY420" fmla="*/ 8695 h 10000"/>
                  <a:gd name="connsiteX421" fmla="*/ 2961 w 10000"/>
                  <a:gd name="connsiteY421" fmla="*/ 8695 h 10000"/>
                  <a:gd name="connsiteX422" fmla="*/ 2972 w 10000"/>
                  <a:gd name="connsiteY422" fmla="*/ 8692 h 10000"/>
                  <a:gd name="connsiteX423" fmla="*/ 2981 w 10000"/>
                  <a:gd name="connsiteY423" fmla="*/ 8685 h 10000"/>
                  <a:gd name="connsiteX424" fmla="*/ 2989 w 10000"/>
                  <a:gd name="connsiteY424" fmla="*/ 8685 h 10000"/>
                  <a:gd name="connsiteX425" fmla="*/ 3008 w 10000"/>
                  <a:gd name="connsiteY425" fmla="*/ 8685 h 10000"/>
                  <a:gd name="connsiteX426" fmla="*/ 3028 w 10000"/>
                  <a:gd name="connsiteY426" fmla="*/ 8695 h 10000"/>
                  <a:gd name="connsiteX427" fmla="*/ 3042 w 10000"/>
                  <a:gd name="connsiteY427" fmla="*/ 8695 h 10000"/>
                  <a:gd name="connsiteX428" fmla="*/ 3053 w 10000"/>
                  <a:gd name="connsiteY428" fmla="*/ 8676 h 10000"/>
                  <a:gd name="connsiteX429" fmla="*/ 3061 w 10000"/>
                  <a:gd name="connsiteY429" fmla="*/ 8666 h 10000"/>
                  <a:gd name="connsiteX430" fmla="*/ 3066 w 10000"/>
                  <a:gd name="connsiteY430" fmla="*/ 8656 h 10000"/>
                  <a:gd name="connsiteX431" fmla="*/ 3091 w 10000"/>
                  <a:gd name="connsiteY431" fmla="*/ 8659 h 10000"/>
                  <a:gd name="connsiteX432" fmla="*/ 3105 w 10000"/>
                  <a:gd name="connsiteY432" fmla="*/ 8659 h 10000"/>
                  <a:gd name="connsiteX433" fmla="*/ 3108 w 10000"/>
                  <a:gd name="connsiteY433" fmla="*/ 8650 h 10000"/>
                  <a:gd name="connsiteX434" fmla="*/ 3147 w 10000"/>
                  <a:gd name="connsiteY434" fmla="*/ 8588 h 10000"/>
                  <a:gd name="connsiteX435" fmla="*/ 3150 w 10000"/>
                  <a:gd name="connsiteY435" fmla="*/ 8598 h 10000"/>
                  <a:gd name="connsiteX436" fmla="*/ 3163 w 10000"/>
                  <a:gd name="connsiteY436" fmla="*/ 8601 h 10000"/>
                  <a:gd name="connsiteX437" fmla="*/ 3180 w 10000"/>
                  <a:gd name="connsiteY437" fmla="*/ 8608 h 10000"/>
                  <a:gd name="connsiteX438" fmla="*/ 3188 w 10000"/>
                  <a:gd name="connsiteY438" fmla="*/ 8611 h 10000"/>
                  <a:gd name="connsiteX439" fmla="*/ 3227 w 10000"/>
                  <a:gd name="connsiteY439" fmla="*/ 8620 h 10000"/>
                  <a:gd name="connsiteX440" fmla="*/ 3238 w 10000"/>
                  <a:gd name="connsiteY440" fmla="*/ 8617 h 10000"/>
                  <a:gd name="connsiteX441" fmla="*/ 3247 w 10000"/>
                  <a:gd name="connsiteY441" fmla="*/ 8601 h 10000"/>
                  <a:gd name="connsiteX442" fmla="*/ 3269 w 10000"/>
                  <a:gd name="connsiteY442" fmla="*/ 8611 h 10000"/>
                  <a:gd name="connsiteX443" fmla="*/ 3277 w 10000"/>
                  <a:gd name="connsiteY443" fmla="*/ 8617 h 10000"/>
                  <a:gd name="connsiteX444" fmla="*/ 3285 w 10000"/>
                  <a:gd name="connsiteY444" fmla="*/ 8611 h 10000"/>
                  <a:gd name="connsiteX445" fmla="*/ 3307 w 10000"/>
                  <a:gd name="connsiteY445" fmla="*/ 8611 h 10000"/>
                  <a:gd name="connsiteX446" fmla="*/ 3319 w 10000"/>
                  <a:gd name="connsiteY446" fmla="*/ 8617 h 10000"/>
                  <a:gd name="connsiteX447" fmla="*/ 3324 w 10000"/>
                  <a:gd name="connsiteY447" fmla="*/ 8617 h 10000"/>
                  <a:gd name="connsiteX448" fmla="*/ 3327 w 10000"/>
                  <a:gd name="connsiteY448" fmla="*/ 8620 h 10000"/>
                  <a:gd name="connsiteX449" fmla="*/ 3341 w 10000"/>
                  <a:gd name="connsiteY449" fmla="*/ 8620 h 10000"/>
                  <a:gd name="connsiteX450" fmla="*/ 3357 w 10000"/>
                  <a:gd name="connsiteY450" fmla="*/ 8620 h 10000"/>
                  <a:gd name="connsiteX451" fmla="*/ 3374 w 10000"/>
                  <a:gd name="connsiteY451" fmla="*/ 8620 h 10000"/>
                  <a:gd name="connsiteX452" fmla="*/ 3382 w 10000"/>
                  <a:gd name="connsiteY452" fmla="*/ 8620 h 10000"/>
                  <a:gd name="connsiteX453" fmla="*/ 3399 w 10000"/>
                  <a:gd name="connsiteY453" fmla="*/ 8611 h 10000"/>
                  <a:gd name="connsiteX454" fmla="*/ 3413 w 10000"/>
                  <a:gd name="connsiteY454" fmla="*/ 8601 h 10000"/>
                  <a:gd name="connsiteX455" fmla="*/ 3421 w 10000"/>
                  <a:gd name="connsiteY455" fmla="*/ 8588 h 10000"/>
                  <a:gd name="connsiteX456" fmla="*/ 3421 w 10000"/>
                  <a:gd name="connsiteY456" fmla="*/ 8572 h 10000"/>
                  <a:gd name="connsiteX457" fmla="*/ 3421 w 10000"/>
                  <a:gd name="connsiteY457" fmla="*/ 8552 h 10000"/>
                  <a:gd name="connsiteX458" fmla="*/ 3424 w 10000"/>
                  <a:gd name="connsiteY458" fmla="*/ 8533 h 10000"/>
                  <a:gd name="connsiteX459" fmla="*/ 3432 w 10000"/>
                  <a:gd name="connsiteY459" fmla="*/ 8523 h 10000"/>
                  <a:gd name="connsiteX460" fmla="*/ 3446 w 10000"/>
                  <a:gd name="connsiteY460" fmla="*/ 8523 h 10000"/>
                  <a:gd name="connsiteX461" fmla="*/ 3457 w 10000"/>
                  <a:gd name="connsiteY461" fmla="*/ 8523 h 10000"/>
                  <a:gd name="connsiteX462" fmla="*/ 3476 w 10000"/>
                  <a:gd name="connsiteY462" fmla="*/ 8533 h 10000"/>
                  <a:gd name="connsiteX463" fmla="*/ 3485 w 10000"/>
                  <a:gd name="connsiteY463" fmla="*/ 8536 h 10000"/>
                  <a:gd name="connsiteX464" fmla="*/ 3501 w 10000"/>
                  <a:gd name="connsiteY464" fmla="*/ 8527 h 10000"/>
                  <a:gd name="connsiteX465" fmla="*/ 3504 w 10000"/>
                  <a:gd name="connsiteY465" fmla="*/ 8514 h 10000"/>
                  <a:gd name="connsiteX466" fmla="*/ 3510 w 10000"/>
                  <a:gd name="connsiteY466" fmla="*/ 8497 h 10000"/>
                  <a:gd name="connsiteX467" fmla="*/ 3537 w 10000"/>
                  <a:gd name="connsiteY467" fmla="*/ 8484 h 10000"/>
                  <a:gd name="connsiteX468" fmla="*/ 3562 w 10000"/>
                  <a:gd name="connsiteY468" fmla="*/ 8488 h 10000"/>
                  <a:gd name="connsiteX469" fmla="*/ 3568 w 10000"/>
                  <a:gd name="connsiteY469" fmla="*/ 8484 h 10000"/>
                  <a:gd name="connsiteX470" fmla="*/ 3584 w 10000"/>
                  <a:gd name="connsiteY470" fmla="*/ 8494 h 10000"/>
                  <a:gd name="connsiteX471" fmla="*/ 3593 w 10000"/>
                  <a:gd name="connsiteY471" fmla="*/ 8507 h 10000"/>
                  <a:gd name="connsiteX472" fmla="*/ 3618 w 10000"/>
                  <a:gd name="connsiteY472" fmla="*/ 8497 h 10000"/>
                  <a:gd name="connsiteX473" fmla="*/ 3643 w 10000"/>
                  <a:gd name="connsiteY473" fmla="*/ 8475 h 10000"/>
                  <a:gd name="connsiteX474" fmla="*/ 3657 w 10000"/>
                  <a:gd name="connsiteY474" fmla="*/ 8478 h 10000"/>
                  <a:gd name="connsiteX475" fmla="*/ 3670 w 10000"/>
                  <a:gd name="connsiteY475" fmla="*/ 8475 h 10000"/>
                  <a:gd name="connsiteX476" fmla="*/ 3673 w 10000"/>
                  <a:gd name="connsiteY476" fmla="*/ 8468 h 10000"/>
                  <a:gd name="connsiteX477" fmla="*/ 3681 w 10000"/>
                  <a:gd name="connsiteY477" fmla="*/ 8468 h 10000"/>
                  <a:gd name="connsiteX478" fmla="*/ 3698 w 10000"/>
                  <a:gd name="connsiteY478" fmla="*/ 8478 h 10000"/>
                  <a:gd name="connsiteX479" fmla="*/ 3720 w 10000"/>
                  <a:gd name="connsiteY479" fmla="*/ 8497 h 10000"/>
                  <a:gd name="connsiteX480" fmla="*/ 3715 w 10000"/>
                  <a:gd name="connsiteY480" fmla="*/ 8504 h 10000"/>
                  <a:gd name="connsiteX481" fmla="*/ 3729 w 10000"/>
                  <a:gd name="connsiteY481" fmla="*/ 8514 h 10000"/>
                  <a:gd name="connsiteX482" fmla="*/ 3729 w 10000"/>
                  <a:gd name="connsiteY482" fmla="*/ 8517 h 10000"/>
                  <a:gd name="connsiteX483" fmla="*/ 3740 w 10000"/>
                  <a:gd name="connsiteY483" fmla="*/ 8527 h 10000"/>
                  <a:gd name="connsiteX484" fmla="*/ 3759 w 10000"/>
                  <a:gd name="connsiteY484" fmla="*/ 8517 h 10000"/>
                  <a:gd name="connsiteX485" fmla="*/ 3762 w 10000"/>
                  <a:gd name="connsiteY485" fmla="*/ 8504 h 10000"/>
                  <a:gd name="connsiteX486" fmla="*/ 3770 w 10000"/>
                  <a:gd name="connsiteY486" fmla="*/ 8488 h 10000"/>
                  <a:gd name="connsiteX487" fmla="*/ 3778 w 10000"/>
                  <a:gd name="connsiteY487" fmla="*/ 8484 h 10000"/>
                  <a:gd name="connsiteX488" fmla="*/ 3792 w 10000"/>
                  <a:gd name="connsiteY488" fmla="*/ 8475 h 10000"/>
                  <a:gd name="connsiteX489" fmla="*/ 3803 w 10000"/>
                  <a:gd name="connsiteY489" fmla="*/ 8478 h 10000"/>
                  <a:gd name="connsiteX490" fmla="*/ 3809 w 10000"/>
                  <a:gd name="connsiteY490" fmla="*/ 8475 h 10000"/>
                  <a:gd name="connsiteX491" fmla="*/ 3825 w 10000"/>
                  <a:gd name="connsiteY491" fmla="*/ 8465 h 10000"/>
                  <a:gd name="connsiteX492" fmla="*/ 3834 w 10000"/>
                  <a:gd name="connsiteY492" fmla="*/ 8468 h 10000"/>
                  <a:gd name="connsiteX493" fmla="*/ 3842 w 10000"/>
                  <a:gd name="connsiteY493" fmla="*/ 8478 h 10000"/>
                  <a:gd name="connsiteX494" fmla="*/ 3850 w 10000"/>
                  <a:gd name="connsiteY494" fmla="*/ 8478 h 10000"/>
                  <a:gd name="connsiteX495" fmla="*/ 3859 w 10000"/>
                  <a:gd name="connsiteY495" fmla="*/ 8484 h 10000"/>
                  <a:gd name="connsiteX496" fmla="*/ 3873 w 10000"/>
                  <a:gd name="connsiteY496" fmla="*/ 8494 h 10000"/>
                  <a:gd name="connsiteX497" fmla="*/ 3875 w 10000"/>
                  <a:gd name="connsiteY497" fmla="*/ 8507 h 10000"/>
                  <a:gd name="connsiteX498" fmla="*/ 3881 w 10000"/>
                  <a:gd name="connsiteY498" fmla="*/ 8527 h 10000"/>
                  <a:gd name="connsiteX499" fmla="*/ 3875 w 10000"/>
                  <a:gd name="connsiteY499" fmla="*/ 8546 h 10000"/>
                  <a:gd name="connsiteX500" fmla="*/ 3892 w 10000"/>
                  <a:gd name="connsiteY500" fmla="*/ 8546 h 10000"/>
                  <a:gd name="connsiteX501" fmla="*/ 3900 w 10000"/>
                  <a:gd name="connsiteY501" fmla="*/ 8543 h 10000"/>
                  <a:gd name="connsiteX502" fmla="*/ 3906 w 10000"/>
                  <a:gd name="connsiteY502" fmla="*/ 8543 h 10000"/>
                  <a:gd name="connsiteX503" fmla="*/ 3922 w 10000"/>
                  <a:gd name="connsiteY503" fmla="*/ 8552 h 10000"/>
                  <a:gd name="connsiteX504" fmla="*/ 3939 w 10000"/>
                  <a:gd name="connsiteY504" fmla="*/ 8559 h 10000"/>
                  <a:gd name="connsiteX505" fmla="*/ 3953 w 10000"/>
                  <a:gd name="connsiteY505" fmla="*/ 8572 h 10000"/>
                  <a:gd name="connsiteX506" fmla="*/ 3956 w 10000"/>
                  <a:gd name="connsiteY506" fmla="*/ 8588 h 10000"/>
                  <a:gd name="connsiteX507" fmla="*/ 3956 w 10000"/>
                  <a:gd name="connsiteY507" fmla="*/ 8608 h 10000"/>
                  <a:gd name="connsiteX508" fmla="*/ 3972 w 10000"/>
                  <a:gd name="connsiteY508" fmla="*/ 8608 h 10000"/>
                  <a:gd name="connsiteX509" fmla="*/ 3986 w 10000"/>
                  <a:gd name="connsiteY509" fmla="*/ 8608 h 10000"/>
                  <a:gd name="connsiteX510" fmla="*/ 3997 w 10000"/>
                  <a:gd name="connsiteY510" fmla="*/ 8608 h 10000"/>
                  <a:gd name="connsiteX511" fmla="*/ 4006 w 10000"/>
                  <a:gd name="connsiteY511" fmla="*/ 8608 h 10000"/>
                  <a:gd name="connsiteX512" fmla="*/ 4006 w 10000"/>
                  <a:gd name="connsiteY512" fmla="*/ 8611 h 10000"/>
                  <a:gd name="connsiteX513" fmla="*/ 4011 w 10000"/>
                  <a:gd name="connsiteY513" fmla="*/ 8611 h 10000"/>
                  <a:gd name="connsiteX514" fmla="*/ 4022 w 10000"/>
                  <a:gd name="connsiteY514" fmla="*/ 8620 h 10000"/>
                  <a:gd name="connsiteX515" fmla="*/ 4042 w 10000"/>
                  <a:gd name="connsiteY515" fmla="*/ 8620 h 10000"/>
                  <a:gd name="connsiteX516" fmla="*/ 4050 w 10000"/>
                  <a:gd name="connsiteY516" fmla="*/ 8617 h 10000"/>
                  <a:gd name="connsiteX517" fmla="*/ 4069 w 10000"/>
                  <a:gd name="connsiteY517" fmla="*/ 8620 h 10000"/>
                  <a:gd name="connsiteX518" fmla="*/ 4086 w 10000"/>
                  <a:gd name="connsiteY518" fmla="*/ 8630 h 10000"/>
                  <a:gd name="connsiteX519" fmla="*/ 4108 w 10000"/>
                  <a:gd name="connsiteY519" fmla="*/ 8627 h 10000"/>
                  <a:gd name="connsiteX520" fmla="*/ 4125 w 10000"/>
                  <a:gd name="connsiteY520" fmla="*/ 8620 h 10000"/>
                  <a:gd name="connsiteX521" fmla="*/ 4133 w 10000"/>
                  <a:gd name="connsiteY521" fmla="*/ 8611 h 10000"/>
                  <a:gd name="connsiteX522" fmla="*/ 4139 w 10000"/>
                  <a:gd name="connsiteY522" fmla="*/ 8608 h 10000"/>
                  <a:gd name="connsiteX523" fmla="*/ 4147 w 10000"/>
                  <a:gd name="connsiteY523" fmla="*/ 8601 h 10000"/>
                  <a:gd name="connsiteX524" fmla="*/ 4155 w 10000"/>
                  <a:gd name="connsiteY524" fmla="*/ 8591 h 10000"/>
                  <a:gd name="connsiteX525" fmla="*/ 4166 w 10000"/>
                  <a:gd name="connsiteY525" fmla="*/ 8582 h 10000"/>
                  <a:gd name="connsiteX526" fmla="*/ 4183 w 10000"/>
                  <a:gd name="connsiteY526" fmla="*/ 8569 h 10000"/>
                  <a:gd name="connsiteX527" fmla="*/ 4191 w 10000"/>
                  <a:gd name="connsiteY527" fmla="*/ 8562 h 10000"/>
                  <a:gd name="connsiteX528" fmla="*/ 4208 w 10000"/>
                  <a:gd name="connsiteY528" fmla="*/ 8552 h 10000"/>
                  <a:gd name="connsiteX529" fmla="*/ 4230 w 10000"/>
                  <a:gd name="connsiteY529" fmla="*/ 8552 h 10000"/>
                  <a:gd name="connsiteX530" fmla="*/ 4238 w 10000"/>
                  <a:gd name="connsiteY530" fmla="*/ 8559 h 10000"/>
                  <a:gd name="connsiteX531" fmla="*/ 4247 w 10000"/>
                  <a:gd name="connsiteY531" fmla="*/ 8572 h 10000"/>
                  <a:gd name="connsiteX532" fmla="*/ 4252 w 10000"/>
                  <a:gd name="connsiteY532" fmla="*/ 8578 h 10000"/>
                  <a:gd name="connsiteX533" fmla="*/ 4263 w 10000"/>
                  <a:gd name="connsiteY533" fmla="*/ 8582 h 10000"/>
                  <a:gd name="connsiteX534" fmla="*/ 4277 w 10000"/>
                  <a:gd name="connsiteY534" fmla="*/ 8572 h 10000"/>
                  <a:gd name="connsiteX535" fmla="*/ 4294 w 10000"/>
                  <a:gd name="connsiteY535" fmla="*/ 8559 h 10000"/>
                  <a:gd name="connsiteX536" fmla="*/ 4302 w 10000"/>
                  <a:gd name="connsiteY536" fmla="*/ 8546 h 10000"/>
                  <a:gd name="connsiteX537" fmla="*/ 4310 w 10000"/>
                  <a:gd name="connsiteY537" fmla="*/ 8543 h 10000"/>
                  <a:gd name="connsiteX538" fmla="*/ 4313 w 10000"/>
                  <a:gd name="connsiteY538" fmla="*/ 8543 h 10000"/>
                  <a:gd name="connsiteX539" fmla="*/ 4332 w 10000"/>
                  <a:gd name="connsiteY539" fmla="*/ 8546 h 10000"/>
                  <a:gd name="connsiteX540" fmla="*/ 4335 w 10000"/>
                  <a:gd name="connsiteY540" fmla="*/ 8559 h 10000"/>
                  <a:gd name="connsiteX541" fmla="*/ 4349 w 10000"/>
                  <a:gd name="connsiteY541" fmla="*/ 8588 h 10000"/>
                  <a:gd name="connsiteX542" fmla="*/ 4360 w 10000"/>
                  <a:gd name="connsiteY542" fmla="*/ 8591 h 10000"/>
                  <a:gd name="connsiteX543" fmla="*/ 4366 w 10000"/>
                  <a:gd name="connsiteY543" fmla="*/ 8591 h 10000"/>
                  <a:gd name="connsiteX544" fmla="*/ 4382 w 10000"/>
                  <a:gd name="connsiteY544" fmla="*/ 8598 h 10000"/>
                  <a:gd name="connsiteX545" fmla="*/ 4385 w 10000"/>
                  <a:gd name="connsiteY545" fmla="*/ 8598 h 10000"/>
                  <a:gd name="connsiteX546" fmla="*/ 4402 w 10000"/>
                  <a:gd name="connsiteY546" fmla="*/ 8598 h 10000"/>
                  <a:gd name="connsiteX547" fmla="*/ 4421 w 10000"/>
                  <a:gd name="connsiteY547" fmla="*/ 8591 h 10000"/>
                  <a:gd name="connsiteX548" fmla="*/ 4440 w 10000"/>
                  <a:gd name="connsiteY548" fmla="*/ 8591 h 10000"/>
                  <a:gd name="connsiteX549" fmla="*/ 4449 w 10000"/>
                  <a:gd name="connsiteY549" fmla="*/ 8598 h 10000"/>
                  <a:gd name="connsiteX550" fmla="*/ 4454 w 10000"/>
                  <a:gd name="connsiteY550" fmla="*/ 8617 h 10000"/>
                  <a:gd name="connsiteX551" fmla="*/ 4463 w 10000"/>
                  <a:gd name="connsiteY551" fmla="*/ 8608 h 10000"/>
                  <a:gd name="connsiteX552" fmla="*/ 4474 w 10000"/>
                  <a:gd name="connsiteY552" fmla="*/ 8608 h 10000"/>
                  <a:gd name="connsiteX553" fmla="*/ 4490 w 10000"/>
                  <a:gd name="connsiteY553" fmla="*/ 8617 h 10000"/>
                  <a:gd name="connsiteX554" fmla="*/ 4504 w 10000"/>
                  <a:gd name="connsiteY554" fmla="*/ 8617 h 10000"/>
                  <a:gd name="connsiteX555" fmla="*/ 4518 w 10000"/>
                  <a:gd name="connsiteY555" fmla="*/ 8617 h 10000"/>
                  <a:gd name="connsiteX556" fmla="*/ 4535 w 10000"/>
                  <a:gd name="connsiteY556" fmla="*/ 8611 h 10000"/>
                  <a:gd name="connsiteX557" fmla="*/ 4546 w 10000"/>
                  <a:gd name="connsiteY557" fmla="*/ 8611 h 10000"/>
                  <a:gd name="connsiteX558" fmla="*/ 4562 w 10000"/>
                  <a:gd name="connsiteY558" fmla="*/ 8611 h 10000"/>
                  <a:gd name="connsiteX559" fmla="*/ 4571 w 10000"/>
                  <a:gd name="connsiteY559" fmla="*/ 8611 h 10000"/>
                  <a:gd name="connsiteX560" fmla="*/ 4579 w 10000"/>
                  <a:gd name="connsiteY560" fmla="*/ 8608 h 10000"/>
                  <a:gd name="connsiteX561" fmla="*/ 4584 w 10000"/>
                  <a:gd name="connsiteY561" fmla="*/ 8608 h 10000"/>
                  <a:gd name="connsiteX562" fmla="*/ 4601 w 10000"/>
                  <a:gd name="connsiteY562" fmla="*/ 8617 h 10000"/>
                  <a:gd name="connsiteX563" fmla="*/ 4609 w 10000"/>
                  <a:gd name="connsiteY563" fmla="*/ 8627 h 10000"/>
                  <a:gd name="connsiteX564" fmla="*/ 4618 w 10000"/>
                  <a:gd name="connsiteY564" fmla="*/ 8637 h 10000"/>
                  <a:gd name="connsiteX565" fmla="*/ 4618 w 10000"/>
                  <a:gd name="connsiteY565" fmla="*/ 8646 h 10000"/>
                  <a:gd name="connsiteX566" fmla="*/ 4634 w 10000"/>
                  <a:gd name="connsiteY566" fmla="*/ 8656 h 10000"/>
                  <a:gd name="connsiteX567" fmla="*/ 4640 w 10000"/>
                  <a:gd name="connsiteY567" fmla="*/ 8659 h 10000"/>
                  <a:gd name="connsiteX568" fmla="*/ 4651 w 10000"/>
                  <a:gd name="connsiteY568" fmla="*/ 8666 h 10000"/>
                  <a:gd name="connsiteX569" fmla="*/ 4657 w 10000"/>
                  <a:gd name="connsiteY569" fmla="*/ 8659 h 10000"/>
                  <a:gd name="connsiteX570" fmla="*/ 4668 w 10000"/>
                  <a:gd name="connsiteY570" fmla="*/ 8650 h 10000"/>
                  <a:gd name="connsiteX571" fmla="*/ 4676 w 10000"/>
                  <a:gd name="connsiteY571" fmla="*/ 8650 h 10000"/>
                  <a:gd name="connsiteX572" fmla="*/ 4690 w 10000"/>
                  <a:gd name="connsiteY572" fmla="*/ 8650 h 10000"/>
                  <a:gd name="connsiteX573" fmla="*/ 4698 w 10000"/>
                  <a:gd name="connsiteY573" fmla="*/ 8650 h 10000"/>
                  <a:gd name="connsiteX574" fmla="*/ 4704 w 10000"/>
                  <a:gd name="connsiteY574" fmla="*/ 8650 h 10000"/>
                  <a:gd name="connsiteX575" fmla="*/ 4706 w 10000"/>
                  <a:gd name="connsiteY575" fmla="*/ 8659 h 10000"/>
                  <a:gd name="connsiteX576" fmla="*/ 4706 w 10000"/>
                  <a:gd name="connsiteY576" fmla="*/ 8666 h 10000"/>
                  <a:gd name="connsiteX577" fmla="*/ 4723 w 10000"/>
                  <a:gd name="connsiteY577" fmla="*/ 8682 h 10000"/>
                  <a:gd name="connsiteX578" fmla="*/ 4737 w 10000"/>
                  <a:gd name="connsiteY578" fmla="*/ 8682 h 10000"/>
                  <a:gd name="connsiteX579" fmla="*/ 4745 w 10000"/>
                  <a:gd name="connsiteY579" fmla="*/ 8676 h 10000"/>
                  <a:gd name="connsiteX580" fmla="*/ 4756 w 10000"/>
                  <a:gd name="connsiteY580" fmla="*/ 8666 h 10000"/>
                  <a:gd name="connsiteX581" fmla="*/ 4765 w 10000"/>
                  <a:gd name="connsiteY581" fmla="*/ 8666 h 10000"/>
                  <a:gd name="connsiteX582" fmla="*/ 4765 w 10000"/>
                  <a:gd name="connsiteY582" fmla="*/ 8682 h 10000"/>
                  <a:gd name="connsiteX583" fmla="*/ 4770 w 10000"/>
                  <a:gd name="connsiteY583" fmla="*/ 8701 h 10000"/>
                  <a:gd name="connsiteX584" fmla="*/ 4778 w 10000"/>
                  <a:gd name="connsiteY584" fmla="*/ 8705 h 10000"/>
                  <a:gd name="connsiteX585" fmla="*/ 4795 w 10000"/>
                  <a:gd name="connsiteY585" fmla="*/ 8714 h 10000"/>
                  <a:gd name="connsiteX586" fmla="*/ 4812 w 10000"/>
                  <a:gd name="connsiteY586" fmla="*/ 8714 h 10000"/>
                  <a:gd name="connsiteX587" fmla="*/ 4825 w 10000"/>
                  <a:gd name="connsiteY587" fmla="*/ 8705 h 10000"/>
                  <a:gd name="connsiteX588" fmla="*/ 4825 w 10000"/>
                  <a:gd name="connsiteY588" fmla="*/ 8701 h 10000"/>
                  <a:gd name="connsiteX589" fmla="*/ 4828 w 10000"/>
                  <a:gd name="connsiteY589" fmla="*/ 8701 h 10000"/>
                  <a:gd name="connsiteX590" fmla="*/ 4837 w 10000"/>
                  <a:gd name="connsiteY590" fmla="*/ 8692 h 10000"/>
                  <a:gd name="connsiteX591" fmla="*/ 4842 w 10000"/>
                  <a:gd name="connsiteY591" fmla="*/ 8685 h 10000"/>
                  <a:gd name="connsiteX592" fmla="*/ 4859 w 10000"/>
                  <a:gd name="connsiteY592" fmla="*/ 8692 h 10000"/>
                  <a:gd name="connsiteX593" fmla="*/ 4870 w 10000"/>
                  <a:gd name="connsiteY593" fmla="*/ 8701 h 10000"/>
                  <a:gd name="connsiteX594" fmla="*/ 4878 w 10000"/>
                  <a:gd name="connsiteY594" fmla="*/ 8714 h 10000"/>
                  <a:gd name="connsiteX595" fmla="*/ 4892 w 10000"/>
                  <a:gd name="connsiteY595" fmla="*/ 8724 h 10000"/>
                  <a:gd name="connsiteX596" fmla="*/ 4900 w 10000"/>
                  <a:gd name="connsiteY596" fmla="*/ 8724 h 10000"/>
                  <a:gd name="connsiteX597" fmla="*/ 4906 w 10000"/>
                  <a:gd name="connsiteY597" fmla="*/ 8705 h 10000"/>
                  <a:gd name="connsiteX598" fmla="*/ 4925 w 10000"/>
                  <a:gd name="connsiteY598" fmla="*/ 8724 h 10000"/>
                  <a:gd name="connsiteX599" fmla="*/ 4939 w 10000"/>
                  <a:gd name="connsiteY599" fmla="*/ 8701 h 10000"/>
                  <a:gd name="connsiteX600" fmla="*/ 4950 w 10000"/>
                  <a:gd name="connsiteY600" fmla="*/ 8695 h 10000"/>
                  <a:gd name="connsiteX601" fmla="*/ 4956 w 10000"/>
                  <a:gd name="connsiteY601" fmla="*/ 8692 h 10000"/>
                  <a:gd name="connsiteX602" fmla="*/ 4986 w 10000"/>
                  <a:gd name="connsiteY602" fmla="*/ 8705 h 10000"/>
                  <a:gd name="connsiteX603" fmla="*/ 5003 w 10000"/>
                  <a:gd name="connsiteY603" fmla="*/ 8701 h 10000"/>
                  <a:gd name="connsiteX604" fmla="*/ 5011 w 10000"/>
                  <a:gd name="connsiteY604" fmla="*/ 8692 h 10000"/>
                  <a:gd name="connsiteX605" fmla="*/ 5028 w 10000"/>
                  <a:gd name="connsiteY605" fmla="*/ 8682 h 10000"/>
                  <a:gd name="connsiteX606" fmla="*/ 5030 w 10000"/>
                  <a:gd name="connsiteY606" fmla="*/ 8659 h 10000"/>
                  <a:gd name="connsiteX607" fmla="*/ 5039 w 10000"/>
                  <a:gd name="connsiteY607" fmla="*/ 8656 h 10000"/>
                  <a:gd name="connsiteX608" fmla="*/ 5053 w 10000"/>
                  <a:gd name="connsiteY608" fmla="*/ 8669 h 10000"/>
                  <a:gd name="connsiteX609" fmla="*/ 5061 w 10000"/>
                  <a:gd name="connsiteY609" fmla="*/ 8669 h 10000"/>
                  <a:gd name="connsiteX610" fmla="*/ 5061 w 10000"/>
                  <a:gd name="connsiteY610" fmla="*/ 8676 h 10000"/>
                  <a:gd name="connsiteX611" fmla="*/ 5069 w 10000"/>
                  <a:gd name="connsiteY611" fmla="*/ 8669 h 10000"/>
                  <a:gd name="connsiteX612" fmla="*/ 5083 w 10000"/>
                  <a:gd name="connsiteY612" fmla="*/ 8669 h 10000"/>
                  <a:gd name="connsiteX613" fmla="*/ 5100 w 10000"/>
                  <a:gd name="connsiteY613" fmla="*/ 8669 h 10000"/>
                  <a:gd name="connsiteX614" fmla="*/ 5119 w 10000"/>
                  <a:gd name="connsiteY614" fmla="*/ 8682 h 10000"/>
                  <a:gd name="connsiteX615" fmla="*/ 5136 w 10000"/>
                  <a:gd name="connsiteY615" fmla="*/ 8692 h 10000"/>
                  <a:gd name="connsiteX616" fmla="*/ 5161 w 10000"/>
                  <a:gd name="connsiteY616" fmla="*/ 8701 h 10000"/>
                  <a:gd name="connsiteX617" fmla="*/ 5183 w 10000"/>
                  <a:gd name="connsiteY617" fmla="*/ 8701 h 10000"/>
                  <a:gd name="connsiteX618" fmla="*/ 5199 w 10000"/>
                  <a:gd name="connsiteY618" fmla="*/ 8701 h 10000"/>
                  <a:gd name="connsiteX619" fmla="*/ 5213 w 10000"/>
                  <a:gd name="connsiteY619" fmla="*/ 8705 h 10000"/>
                  <a:gd name="connsiteX620" fmla="*/ 5224 w 10000"/>
                  <a:gd name="connsiteY620" fmla="*/ 8701 h 10000"/>
                  <a:gd name="connsiteX621" fmla="*/ 5230 w 10000"/>
                  <a:gd name="connsiteY621" fmla="*/ 8701 h 10000"/>
                  <a:gd name="connsiteX622" fmla="*/ 5241 w 10000"/>
                  <a:gd name="connsiteY622" fmla="*/ 8676 h 10000"/>
                  <a:gd name="connsiteX623" fmla="*/ 5247 w 10000"/>
                  <a:gd name="connsiteY623" fmla="*/ 8666 h 10000"/>
                  <a:gd name="connsiteX624" fmla="*/ 5249 w 10000"/>
                  <a:gd name="connsiteY624" fmla="*/ 8646 h 10000"/>
                  <a:gd name="connsiteX625" fmla="*/ 5249 w 10000"/>
                  <a:gd name="connsiteY625" fmla="*/ 8650 h 10000"/>
                  <a:gd name="connsiteX626" fmla="*/ 5255 w 10000"/>
                  <a:gd name="connsiteY626" fmla="*/ 8646 h 10000"/>
                  <a:gd name="connsiteX627" fmla="*/ 5271 w 10000"/>
                  <a:gd name="connsiteY627" fmla="*/ 8650 h 10000"/>
                  <a:gd name="connsiteX628" fmla="*/ 5288 w 10000"/>
                  <a:gd name="connsiteY628" fmla="*/ 8666 h 10000"/>
                  <a:gd name="connsiteX629" fmla="*/ 5296 w 10000"/>
                  <a:gd name="connsiteY629" fmla="*/ 8666 h 10000"/>
                  <a:gd name="connsiteX630" fmla="*/ 5310 w 10000"/>
                  <a:gd name="connsiteY630" fmla="*/ 8656 h 10000"/>
                  <a:gd name="connsiteX631" fmla="*/ 5321 w 10000"/>
                  <a:gd name="connsiteY631" fmla="*/ 8650 h 10000"/>
                  <a:gd name="connsiteX632" fmla="*/ 5338 w 10000"/>
                  <a:gd name="connsiteY632" fmla="*/ 8650 h 10000"/>
                  <a:gd name="connsiteX633" fmla="*/ 5360 w 10000"/>
                  <a:gd name="connsiteY633" fmla="*/ 8640 h 10000"/>
                  <a:gd name="connsiteX634" fmla="*/ 5366 w 10000"/>
                  <a:gd name="connsiteY634" fmla="*/ 8637 h 10000"/>
                  <a:gd name="connsiteX635" fmla="*/ 5368 w 10000"/>
                  <a:gd name="connsiteY635" fmla="*/ 8637 h 10000"/>
                  <a:gd name="connsiteX636" fmla="*/ 5382 w 10000"/>
                  <a:gd name="connsiteY636" fmla="*/ 8630 h 10000"/>
                  <a:gd name="connsiteX637" fmla="*/ 5391 w 10000"/>
                  <a:gd name="connsiteY637" fmla="*/ 8630 h 10000"/>
                  <a:gd name="connsiteX638" fmla="*/ 5402 w 10000"/>
                  <a:gd name="connsiteY638" fmla="*/ 8637 h 10000"/>
                  <a:gd name="connsiteX639" fmla="*/ 5418 w 10000"/>
                  <a:gd name="connsiteY639" fmla="*/ 8656 h 10000"/>
                  <a:gd name="connsiteX640" fmla="*/ 5432 w 10000"/>
                  <a:gd name="connsiteY640" fmla="*/ 8666 h 10000"/>
                  <a:gd name="connsiteX641" fmla="*/ 5443 w 10000"/>
                  <a:gd name="connsiteY641" fmla="*/ 8682 h 10000"/>
                  <a:gd name="connsiteX642" fmla="*/ 5457 w 10000"/>
                  <a:gd name="connsiteY642" fmla="*/ 8692 h 10000"/>
                  <a:gd name="connsiteX643" fmla="*/ 5471 w 10000"/>
                  <a:gd name="connsiteY643" fmla="*/ 8705 h 10000"/>
                  <a:gd name="connsiteX644" fmla="*/ 5488 w 10000"/>
                  <a:gd name="connsiteY644" fmla="*/ 8711 h 10000"/>
                  <a:gd name="connsiteX645" fmla="*/ 5490 w 10000"/>
                  <a:gd name="connsiteY645" fmla="*/ 8721 h 10000"/>
                  <a:gd name="connsiteX646" fmla="*/ 5512 w 10000"/>
                  <a:gd name="connsiteY646" fmla="*/ 8724 h 10000"/>
                  <a:gd name="connsiteX647" fmla="*/ 5521 w 10000"/>
                  <a:gd name="connsiteY647" fmla="*/ 8714 h 10000"/>
                  <a:gd name="connsiteX648" fmla="*/ 5524 w 10000"/>
                  <a:gd name="connsiteY648" fmla="*/ 8714 h 10000"/>
                  <a:gd name="connsiteX649" fmla="*/ 5532 w 10000"/>
                  <a:gd name="connsiteY649" fmla="*/ 8721 h 10000"/>
                  <a:gd name="connsiteX650" fmla="*/ 5540 w 10000"/>
                  <a:gd name="connsiteY650" fmla="*/ 8724 h 10000"/>
                  <a:gd name="connsiteX651" fmla="*/ 5562 w 10000"/>
                  <a:gd name="connsiteY651" fmla="*/ 8750 h 10000"/>
                  <a:gd name="connsiteX652" fmla="*/ 5562 w 10000"/>
                  <a:gd name="connsiteY652" fmla="*/ 8760 h 10000"/>
                  <a:gd name="connsiteX653" fmla="*/ 5571 w 10000"/>
                  <a:gd name="connsiteY653" fmla="*/ 8782 h 10000"/>
                  <a:gd name="connsiteX654" fmla="*/ 5579 w 10000"/>
                  <a:gd name="connsiteY654" fmla="*/ 8789 h 10000"/>
                  <a:gd name="connsiteX655" fmla="*/ 5593 w 10000"/>
                  <a:gd name="connsiteY655" fmla="*/ 8789 h 10000"/>
                  <a:gd name="connsiteX656" fmla="*/ 5596 w 10000"/>
                  <a:gd name="connsiteY656" fmla="*/ 8789 h 10000"/>
                  <a:gd name="connsiteX657" fmla="*/ 5626 w 10000"/>
                  <a:gd name="connsiteY657" fmla="*/ 8782 h 10000"/>
                  <a:gd name="connsiteX658" fmla="*/ 5629 w 10000"/>
                  <a:gd name="connsiteY658" fmla="*/ 8782 h 10000"/>
                  <a:gd name="connsiteX659" fmla="*/ 5637 w 10000"/>
                  <a:gd name="connsiteY659" fmla="*/ 8779 h 10000"/>
                  <a:gd name="connsiteX660" fmla="*/ 5648 w 10000"/>
                  <a:gd name="connsiteY660" fmla="*/ 8789 h 10000"/>
                  <a:gd name="connsiteX661" fmla="*/ 5665 w 10000"/>
                  <a:gd name="connsiteY661" fmla="*/ 8795 h 10000"/>
                  <a:gd name="connsiteX662" fmla="*/ 5676 w 10000"/>
                  <a:gd name="connsiteY662" fmla="*/ 8789 h 10000"/>
                  <a:gd name="connsiteX663" fmla="*/ 5684 w 10000"/>
                  <a:gd name="connsiteY663" fmla="*/ 8782 h 10000"/>
                  <a:gd name="connsiteX664" fmla="*/ 5693 w 10000"/>
                  <a:gd name="connsiteY664" fmla="*/ 8789 h 10000"/>
                  <a:gd name="connsiteX665" fmla="*/ 5715 w 10000"/>
                  <a:gd name="connsiteY665" fmla="*/ 8808 h 10000"/>
                  <a:gd name="connsiteX666" fmla="*/ 5731 w 10000"/>
                  <a:gd name="connsiteY666" fmla="*/ 8808 h 10000"/>
                  <a:gd name="connsiteX667" fmla="*/ 5740 w 10000"/>
                  <a:gd name="connsiteY667" fmla="*/ 8808 h 10000"/>
                  <a:gd name="connsiteX668" fmla="*/ 5765 w 10000"/>
                  <a:gd name="connsiteY668" fmla="*/ 8818 h 10000"/>
                  <a:gd name="connsiteX669" fmla="*/ 5781 w 10000"/>
                  <a:gd name="connsiteY669" fmla="*/ 8824 h 10000"/>
                  <a:gd name="connsiteX670" fmla="*/ 5798 w 10000"/>
                  <a:gd name="connsiteY670" fmla="*/ 8834 h 10000"/>
                  <a:gd name="connsiteX671" fmla="*/ 5814 w 10000"/>
                  <a:gd name="connsiteY671" fmla="*/ 8837 h 10000"/>
                  <a:gd name="connsiteX672" fmla="*/ 5831 w 10000"/>
                  <a:gd name="connsiteY672" fmla="*/ 8844 h 10000"/>
                  <a:gd name="connsiteX673" fmla="*/ 5842 w 10000"/>
                  <a:gd name="connsiteY673" fmla="*/ 8847 h 10000"/>
                  <a:gd name="connsiteX674" fmla="*/ 5859 w 10000"/>
                  <a:gd name="connsiteY674" fmla="*/ 8857 h 10000"/>
                  <a:gd name="connsiteX675" fmla="*/ 5870 w 10000"/>
                  <a:gd name="connsiteY675" fmla="*/ 8867 h 10000"/>
                  <a:gd name="connsiteX676" fmla="*/ 5878 w 10000"/>
                  <a:gd name="connsiteY676" fmla="*/ 8873 h 10000"/>
                  <a:gd name="connsiteX677" fmla="*/ 5895 w 10000"/>
                  <a:gd name="connsiteY677" fmla="*/ 8873 h 10000"/>
                  <a:gd name="connsiteX678" fmla="*/ 5911 w 10000"/>
                  <a:gd name="connsiteY678" fmla="*/ 8873 h 10000"/>
                  <a:gd name="connsiteX679" fmla="*/ 5931 w 10000"/>
                  <a:gd name="connsiteY679" fmla="*/ 8873 h 10000"/>
                  <a:gd name="connsiteX680" fmla="*/ 5950 w 10000"/>
                  <a:gd name="connsiteY680" fmla="*/ 8867 h 10000"/>
                  <a:gd name="connsiteX681" fmla="*/ 5967 w 10000"/>
                  <a:gd name="connsiteY681" fmla="*/ 8867 h 10000"/>
                  <a:gd name="connsiteX682" fmla="*/ 5975 w 10000"/>
                  <a:gd name="connsiteY682" fmla="*/ 8873 h 10000"/>
                  <a:gd name="connsiteX683" fmla="*/ 6000 w 10000"/>
                  <a:gd name="connsiteY683" fmla="*/ 8883 h 10000"/>
                  <a:gd name="connsiteX684" fmla="*/ 5997 w 10000"/>
                  <a:gd name="connsiteY684" fmla="*/ 8886 h 10000"/>
                  <a:gd name="connsiteX685" fmla="*/ 5997 w 10000"/>
                  <a:gd name="connsiteY685" fmla="*/ 8896 h 10000"/>
                  <a:gd name="connsiteX686" fmla="*/ 6014 w 10000"/>
                  <a:gd name="connsiteY686" fmla="*/ 8892 h 10000"/>
                  <a:gd name="connsiteX687" fmla="*/ 6028 w 10000"/>
                  <a:gd name="connsiteY687" fmla="*/ 8892 h 10000"/>
                  <a:gd name="connsiteX688" fmla="*/ 6053 w 10000"/>
                  <a:gd name="connsiteY688" fmla="*/ 8886 h 10000"/>
                  <a:gd name="connsiteX689" fmla="*/ 6072 w 10000"/>
                  <a:gd name="connsiteY689" fmla="*/ 8876 h 10000"/>
                  <a:gd name="connsiteX690" fmla="*/ 6089 w 10000"/>
                  <a:gd name="connsiteY690" fmla="*/ 8867 h 10000"/>
                  <a:gd name="connsiteX691" fmla="*/ 6111 w 10000"/>
                  <a:gd name="connsiteY691" fmla="*/ 8857 h 10000"/>
                  <a:gd name="connsiteX692" fmla="*/ 6127 w 10000"/>
                  <a:gd name="connsiteY692" fmla="*/ 8847 h 10000"/>
                  <a:gd name="connsiteX693" fmla="*/ 6152 w 10000"/>
                  <a:gd name="connsiteY693" fmla="*/ 8834 h 10000"/>
                  <a:gd name="connsiteX694" fmla="*/ 6183 w 10000"/>
                  <a:gd name="connsiteY694" fmla="*/ 8828 h 10000"/>
                  <a:gd name="connsiteX695" fmla="*/ 6175 w 10000"/>
                  <a:gd name="connsiteY695" fmla="*/ 8844 h 10000"/>
                  <a:gd name="connsiteX696" fmla="*/ 6169 w 10000"/>
                  <a:gd name="connsiteY696" fmla="*/ 8863 h 10000"/>
                  <a:gd name="connsiteX697" fmla="*/ 6158 w 10000"/>
                  <a:gd name="connsiteY697" fmla="*/ 8886 h 10000"/>
                  <a:gd name="connsiteX698" fmla="*/ 6152 w 10000"/>
                  <a:gd name="connsiteY698" fmla="*/ 8896 h 10000"/>
                  <a:gd name="connsiteX699" fmla="*/ 6150 w 10000"/>
                  <a:gd name="connsiteY699" fmla="*/ 8909 h 10000"/>
                  <a:gd name="connsiteX700" fmla="*/ 6152 w 10000"/>
                  <a:gd name="connsiteY700" fmla="*/ 8938 h 10000"/>
                  <a:gd name="connsiteX701" fmla="*/ 6158 w 10000"/>
                  <a:gd name="connsiteY701" fmla="*/ 8957 h 10000"/>
                  <a:gd name="connsiteX702" fmla="*/ 6161 w 10000"/>
                  <a:gd name="connsiteY702" fmla="*/ 8980 h 10000"/>
                  <a:gd name="connsiteX703" fmla="*/ 6166 w 10000"/>
                  <a:gd name="connsiteY703" fmla="*/ 8999 h 10000"/>
                  <a:gd name="connsiteX704" fmla="*/ 6175 w 10000"/>
                  <a:gd name="connsiteY704" fmla="*/ 9032 h 10000"/>
                  <a:gd name="connsiteX705" fmla="*/ 6183 w 10000"/>
                  <a:gd name="connsiteY705" fmla="*/ 9051 h 10000"/>
                  <a:gd name="connsiteX706" fmla="*/ 6191 w 10000"/>
                  <a:gd name="connsiteY706" fmla="*/ 9064 h 10000"/>
                  <a:gd name="connsiteX707" fmla="*/ 6194 w 10000"/>
                  <a:gd name="connsiteY707" fmla="*/ 9084 h 10000"/>
                  <a:gd name="connsiteX708" fmla="*/ 6208 w 10000"/>
                  <a:gd name="connsiteY708" fmla="*/ 9103 h 10000"/>
                  <a:gd name="connsiteX709" fmla="*/ 6208 w 10000"/>
                  <a:gd name="connsiteY709" fmla="*/ 9113 h 10000"/>
                  <a:gd name="connsiteX710" fmla="*/ 6216 w 10000"/>
                  <a:gd name="connsiteY710" fmla="*/ 9129 h 10000"/>
                  <a:gd name="connsiteX711" fmla="*/ 6230 w 10000"/>
                  <a:gd name="connsiteY711" fmla="*/ 9148 h 10000"/>
                  <a:gd name="connsiteX712" fmla="*/ 6241 w 10000"/>
                  <a:gd name="connsiteY712" fmla="*/ 9165 h 10000"/>
                  <a:gd name="connsiteX713" fmla="*/ 6249 w 10000"/>
                  <a:gd name="connsiteY713" fmla="*/ 9168 h 10000"/>
                  <a:gd name="connsiteX714" fmla="*/ 6266 w 10000"/>
                  <a:gd name="connsiteY714" fmla="*/ 9184 h 10000"/>
                  <a:gd name="connsiteX715" fmla="*/ 6280 w 10000"/>
                  <a:gd name="connsiteY715" fmla="*/ 9184 h 10000"/>
                  <a:gd name="connsiteX716" fmla="*/ 6288 w 10000"/>
                  <a:gd name="connsiteY716" fmla="*/ 9177 h 10000"/>
                  <a:gd name="connsiteX717" fmla="*/ 6299 w 10000"/>
                  <a:gd name="connsiteY717" fmla="*/ 9187 h 10000"/>
                  <a:gd name="connsiteX718" fmla="*/ 6305 w 10000"/>
                  <a:gd name="connsiteY718" fmla="*/ 9197 h 10000"/>
                  <a:gd name="connsiteX719" fmla="*/ 6310 w 10000"/>
                  <a:gd name="connsiteY719" fmla="*/ 9197 h 10000"/>
                  <a:gd name="connsiteX720" fmla="*/ 6321 w 10000"/>
                  <a:gd name="connsiteY720" fmla="*/ 9213 h 10000"/>
                  <a:gd name="connsiteX721" fmla="*/ 6335 w 10000"/>
                  <a:gd name="connsiteY721" fmla="*/ 9223 h 10000"/>
                  <a:gd name="connsiteX722" fmla="*/ 6338 w 10000"/>
                  <a:gd name="connsiteY722" fmla="*/ 9223 h 10000"/>
                  <a:gd name="connsiteX723" fmla="*/ 6355 w 10000"/>
                  <a:gd name="connsiteY723" fmla="*/ 9226 h 10000"/>
                  <a:gd name="connsiteX724" fmla="*/ 6363 w 10000"/>
                  <a:gd name="connsiteY724" fmla="*/ 9236 h 10000"/>
                  <a:gd name="connsiteX725" fmla="*/ 6380 w 10000"/>
                  <a:gd name="connsiteY725" fmla="*/ 9258 h 10000"/>
                  <a:gd name="connsiteX726" fmla="*/ 6393 w 10000"/>
                  <a:gd name="connsiteY726" fmla="*/ 9278 h 10000"/>
                  <a:gd name="connsiteX727" fmla="*/ 6396 w 10000"/>
                  <a:gd name="connsiteY727" fmla="*/ 9288 h 10000"/>
                  <a:gd name="connsiteX728" fmla="*/ 6407 w 10000"/>
                  <a:gd name="connsiteY728" fmla="*/ 9297 h 10000"/>
                  <a:gd name="connsiteX729" fmla="*/ 6410 w 10000"/>
                  <a:gd name="connsiteY729" fmla="*/ 9307 h 10000"/>
                  <a:gd name="connsiteX730" fmla="*/ 6416 w 10000"/>
                  <a:gd name="connsiteY730" fmla="*/ 9317 h 10000"/>
                  <a:gd name="connsiteX731" fmla="*/ 6424 w 10000"/>
                  <a:gd name="connsiteY731" fmla="*/ 9326 h 10000"/>
                  <a:gd name="connsiteX732" fmla="*/ 6435 w 10000"/>
                  <a:gd name="connsiteY732" fmla="*/ 9336 h 10000"/>
                  <a:gd name="connsiteX733" fmla="*/ 6443 w 10000"/>
                  <a:gd name="connsiteY733" fmla="*/ 9346 h 10000"/>
                  <a:gd name="connsiteX734" fmla="*/ 6449 w 10000"/>
                  <a:gd name="connsiteY734" fmla="*/ 9362 h 10000"/>
                  <a:gd name="connsiteX735" fmla="*/ 6452 w 10000"/>
                  <a:gd name="connsiteY735" fmla="*/ 9372 h 10000"/>
                  <a:gd name="connsiteX736" fmla="*/ 6449 w 10000"/>
                  <a:gd name="connsiteY736" fmla="*/ 9381 h 10000"/>
                  <a:gd name="connsiteX737" fmla="*/ 6465 w 10000"/>
                  <a:gd name="connsiteY737" fmla="*/ 9394 h 10000"/>
                  <a:gd name="connsiteX738" fmla="*/ 6468 w 10000"/>
                  <a:gd name="connsiteY738" fmla="*/ 9420 h 10000"/>
                  <a:gd name="connsiteX739" fmla="*/ 6493 w 10000"/>
                  <a:gd name="connsiteY739" fmla="*/ 9430 h 10000"/>
                  <a:gd name="connsiteX740" fmla="*/ 6507 w 10000"/>
                  <a:gd name="connsiteY740" fmla="*/ 9440 h 10000"/>
                  <a:gd name="connsiteX741" fmla="*/ 6524 w 10000"/>
                  <a:gd name="connsiteY741" fmla="*/ 9459 h 10000"/>
                  <a:gd name="connsiteX742" fmla="*/ 6532 w 10000"/>
                  <a:gd name="connsiteY742" fmla="*/ 9485 h 10000"/>
                  <a:gd name="connsiteX743" fmla="*/ 6537 w 10000"/>
                  <a:gd name="connsiteY743" fmla="*/ 9498 h 10000"/>
                  <a:gd name="connsiteX744" fmla="*/ 6571 w 10000"/>
                  <a:gd name="connsiteY744" fmla="*/ 9508 h 10000"/>
                  <a:gd name="connsiteX745" fmla="*/ 6596 w 10000"/>
                  <a:gd name="connsiteY745" fmla="*/ 9508 h 10000"/>
                  <a:gd name="connsiteX746" fmla="*/ 6637 w 10000"/>
                  <a:gd name="connsiteY746" fmla="*/ 9517 h 10000"/>
                  <a:gd name="connsiteX747" fmla="*/ 6662 w 10000"/>
                  <a:gd name="connsiteY747" fmla="*/ 9524 h 10000"/>
                  <a:gd name="connsiteX748" fmla="*/ 6679 w 10000"/>
                  <a:gd name="connsiteY748" fmla="*/ 9517 h 10000"/>
                  <a:gd name="connsiteX749" fmla="*/ 6679 w 10000"/>
                  <a:gd name="connsiteY749" fmla="*/ 9505 h 10000"/>
                  <a:gd name="connsiteX750" fmla="*/ 6690 w 10000"/>
                  <a:gd name="connsiteY750" fmla="*/ 9485 h 10000"/>
                  <a:gd name="connsiteX751" fmla="*/ 6693 w 10000"/>
                  <a:gd name="connsiteY751" fmla="*/ 9479 h 10000"/>
                  <a:gd name="connsiteX752" fmla="*/ 6706 w 10000"/>
                  <a:gd name="connsiteY752" fmla="*/ 9469 h 10000"/>
                  <a:gd name="connsiteX753" fmla="*/ 6709 w 10000"/>
                  <a:gd name="connsiteY753" fmla="*/ 9462 h 10000"/>
                  <a:gd name="connsiteX754" fmla="*/ 6717 w 10000"/>
                  <a:gd name="connsiteY754" fmla="*/ 9459 h 10000"/>
                  <a:gd name="connsiteX755" fmla="*/ 6726 w 10000"/>
                  <a:gd name="connsiteY755" fmla="*/ 9459 h 10000"/>
                  <a:gd name="connsiteX756" fmla="*/ 6742 w 10000"/>
                  <a:gd name="connsiteY756" fmla="*/ 9462 h 10000"/>
                  <a:gd name="connsiteX757" fmla="*/ 6759 w 10000"/>
                  <a:gd name="connsiteY757" fmla="*/ 9479 h 10000"/>
                  <a:gd name="connsiteX758" fmla="*/ 6781 w 10000"/>
                  <a:gd name="connsiteY758" fmla="*/ 9485 h 10000"/>
                  <a:gd name="connsiteX759" fmla="*/ 6795 w 10000"/>
                  <a:gd name="connsiteY759" fmla="*/ 9485 h 10000"/>
                  <a:gd name="connsiteX760" fmla="*/ 6803 w 10000"/>
                  <a:gd name="connsiteY760" fmla="*/ 9498 h 10000"/>
                  <a:gd name="connsiteX761" fmla="*/ 6806 w 10000"/>
                  <a:gd name="connsiteY761" fmla="*/ 9508 h 10000"/>
                  <a:gd name="connsiteX762" fmla="*/ 6823 w 10000"/>
                  <a:gd name="connsiteY762" fmla="*/ 9514 h 10000"/>
                  <a:gd name="connsiteX763" fmla="*/ 6831 w 10000"/>
                  <a:gd name="connsiteY763" fmla="*/ 9514 h 10000"/>
                  <a:gd name="connsiteX764" fmla="*/ 6848 w 10000"/>
                  <a:gd name="connsiteY764" fmla="*/ 9514 h 10000"/>
                  <a:gd name="connsiteX765" fmla="*/ 6856 w 10000"/>
                  <a:gd name="connsiteY765" fmla="*/ 9517 h 10000"/>
                  <a:gd name="connsiteX766" fmla="*/ 6878 w 10000"/>
                  <a:gd name="connsiteY766" fmla="*/ 9524 h 10000"/>
                  <a:gd name="connsiteX767" fmla="*/ 6895 w 10000"/>
                  <a:gd name="connsiteY767" fmla="*/ 9524 h 10000"/>
                  <a:gd name="connsiteX768" fmla="*/ 6917 w 10000"/>
                  <a:gd name="connsiteY768" fmla="*/ 9527 h 10000"/>
                  <a:gd name="connsiteX769" fmla="*/ 6934 w 10000"/>
                  <a:gd name="connsiteY769" fmla="*/ 9534 h 10000"/>
                  <a:gd name="connsiteX770" fmla="*/ 6961 w 10000"/>
                  <a:gd name="connsiteY770" fmla="*/ 9543 h 10000"/>
                  <a:gd name="connsiteX771" fmla="*/ 6989 w 10000"/>
                  <a:gd name="connsiteY771" fmla="*/ 9547 h 10000"/>
                  <a:gd name="connsiteX772" fmla="*/ 7014 w 10000"/>
                  <a:gd name="connsiteY772" fmla="*/ 9543 h 10000"/>
                  <a:gd name="connsiteX773" fmla="*/ 7033 w 10000"/>
                  <a:gd name="connsiteY773" fmla="*/ 9543 h 10000"/>
                  <a:gd name="connsiteX774" fmla="*/ 7042 w 10000"/>
                  <a:gd name="connsiteY774" fmla="*/ 9547 h 10000"/>
                  <a:gd name="connsiteX775" fmla="*/ 7069 w 10000"/>
                  <a:gd name="connsiteY775" fmla="*/ 9647 h 10000"/>
                  <a:gd name="connsiteX776" fmla="*/ 7122 w 10000"/>
                  <a:gd name="connsiteY776" fmla="*/ 9734 h 10000"/>
                  <a:gd name="connsiteX777" fmla="*/ 7147 w 10000"/>
                  <a:gd name="connsiteY777" fmla="*/ 9744 h 10000"/>
                  <a:gd name="connsiteX778" fmla="*/ 7169 w 10000"/>
                  <a:gd name="connsiteY778" fmla="*/ 9741 h 10000"/>
                  <a:gd name="connsiteX779" fmla="*/ 7177 w 10000"/>
                  <a:gd name="connsiteY779" fmla="*/ 9744 h 10000"/>
                  <a:gd name="connsiteX780" fmla="*/ 7186 w 10000"/>
                  <a:gd name="connsiteY780" fmla="*/ 9754 h 10000"/>
                  <a:gd name="connsiteX781" fmla="*/ 7191 w 10000"/>
                  <a:gd name="connsiteY781" fmla="*/ 9773 h 10000"/>
                  <a:gd name="connsiteX782" fmla="*/ 7208 w 10000"/>
                  <a:gd name="connsiteY782" fmla="*/ 9783 h 10000"/>
                  <a:gd name="connsiteX783" fmla="*/ 7219 w 10000"/>
                  <a:gd name="connsiteY783" fmla="*/ 9793 h 10000"/>
                  <a:gd name="connsiteX784" fmla="*/ 7235 w 10000"/>
                  <a:gd name="connsiteY784" fmla="*/ 9802 h 10000"/>
                  <a:gd name="connsiteX785" fmla="*/ 7249 w 10000"/>
                  <a:gd name="connsiteY785" fmla="*/ 9819 h 10000"/>
                  <a:gd name="connsiteX786" fmla="*/ 7255 w 10000"/>
                  <a:gd name="connsiteY786" fmla="*/ 9835 h 10000"/>
                  <a:gd name="connsiteX787" fmla="*/ 7255 w 10000"/>
                  <a:gd name="connsiteY787" fmla="*/ 9848 h 10000"/>
                  <a:gd name="connsiteX788" fmla="*/ 7249 w 10000"/>
                  <a:gd name="connsiteY788" fmla="*/ 9848 h 10000"/>
                  <a:gd name="connsiteX789" fmla="*/ 7244 w 10000"/>
                  <a:gd name="connsiteY789" fmla="*/ 9858 h 10000"/>
                  <a:gd name="connsiteX790" fmla="*/ 7235 w 10000"/>
                  <a:gd name="connsiteY790" fmla="*/ 9883 h 10000"/>
                  <a:gd name="connsiteX791" fmla="*/ 7244 w 10000"/>
                  <a:gd name="connsiteY791" fmla="*/ 9903 h 10000"/>
                  <a:gd name="connsiteX792" fmla="*/ 7258 w 10000"/>
                  <a:gd name="connsiteY792" fmla="*/ 9926 h 10000"/>
                  <a:gd name="connsiteX793" fmla="*/ 7263 w 10000"/>
                  <a:gd name="connsiteY793" fmla="*/ 9948 h 10000"/>
                  <a:gd name="connsiteX794" fmla="*/ 7274 w 10000"/>
                  <a:gd name="connsiteY794" fmla="*/ 9968 h 10000"/>
                  <a:gd name="connsiteX795" fmla="*/ 7283 w 10000"/>
                  <a:gd name="connsiteY795" fmla="*/ 9987 h 10000"/>
                  <a:gd name="connsiteX796" fmla="*/ 7291 w 10000"/>
                  <a:gd name="connsiteY796" fmla="*/ 10000 h 10000"/>
                  <a:gd name="connsiteX797" fmla="*/ 7305 w 10000"/>
                  <a:gd name="connsiteY797" fmla="*/ 9997 h 10000"/>
                  <a:gd name="connsiteX798" fmla="*/ 7313 w 10000"/>
                  <a:gd name="connsiteY798" fmla="*/ 9977 h 10000"/>
                  <a:gd name="connsiteX799" fmla="*/ 7324 w 10000"/>
                  <a:gd name="connsiteY799" fmla="*/ 9968 h 10000"/>
                  <a:gd name="connsiteX800" fmla="*/ 7341 w 10000"/>
                  <a:gd name="connsiteY800" fmla="*/ 9971 h 10000"/>
                  <a:gd name="connsiteX801" fmla="*/ 7368 w 10000"/>
                  <a:gd name="connsiteY801" fmla="*/ 9987 h 10000"/>
                  <a:gd name="connsiteX802" fmla="*/ 7380 w 10000"/>
                  <a:gd name="connsiteY802" fmla="*/ 9990 h 10000"/>
                  <a:gd name="connsiteX803" fmla="*/ 7393 w 10000"/>
                  <a:gd name="connsiteY803" fmla="*/ 9981 h 10000"/>
                  <a:gd name="connsiteX804" fmla="*/ 7404 w 10000"/>
                  <a:gd name="connsiteY804" fmla="*/ 9968 h 10000"/>
                  <a:gd name="connsiteX805" fmla="*/ 7418 w 10000"/>
                  <a:gd name="connsiteY805" fmla="*/ 9948 h 10000"/>
                  <a:gd name="connsiteX806" fmla="*/ 7427 w 10000"/>
                  <a:gd name="connsiteY806" fmla="*/ 9922 h 10000"/>
                  <a:gd name="connsiteX807" fmla="*/ 7427 w 10000"/>
                  <a:gd name="connsiteY807" fmla="*/ 9906 h 10000"/>
                  <a:gd name="connsiteX808" fmla="*/ 7404 w 10000"/>
                  <a:gd name="connsiteY808" fmla="*/ 9877 h 10000"/>
                  <a:gd name="connsiteX809" fmla="*/ 7388 w 10000"/>
                  <a:gd name="connsiteY809" fmla="*/ 9854 h 10000"/>
                  <a:gd name="connsiteX810" fmla="*/ 7385 w 10000"/>
                  <a:gd name="connsiteY810" fmla="*/ 9845 h 10000"/>
                  <a:gd name="connsiteX811" fmla="*/ 7385 w 10000"/>
                  <a:gd name="connsiteY811" fmla="*/ 9825 h 10000"/>
                  <a:gd name="connsiteX812" fmla="*/ 7385 w 10000"/>
                  <a:gd name="connsiteY812" fmla="*/ 9819 h 10000"/>
                  <a:gd name="connsiteX813" fmla="*/ 7393 w 10000"/>
                  <a:gd name="connsiteY813" fmla="*/ 9809 h 10000"/>
                  <a:gd name="connsiteX814" fmla="*/ 7404 w 10000"/>
                  <a:gd name="connsiteY814" fmla="*/ 9793 h 10000"/>
                  <a:gd name="connsiteX815" fmla="*/ 7413 w 10000"/>
                  <a:gd name="connsiteY815" fmla="*/ 9783 h 10000"/>
                  <a:gd name="connsiteX816" fmla="*/ 7404 w 10000"/>
                  <a:gd name="connsiteY816" fmla="*/ 9770 h 10000"/>
                  <a:gd name="connsiteX817" fmla="*/ 7388 w 10000"/>
                  <a:gd name="connsiteY817" fmla="*/ 9760 h 10000"/>
                  <a:gd name="connsiteX818" fmla="*/ 7371 w 10000"/>
                  <a:gd name="connsiteY818" fmla="*/ 9744 h 10000"/>
                  <a:gd name="connsiteX819" fmla="*/ 7363 w 10000"/>
                  <a:gd name="connsiteY819" fmla="*/ 9731 h 10000"/>
                  <a:gd name="connsiteX820" fmla="*/ 7355 w 10000"/>
                  <a:gd name="connsiteY820" fmla="*/ 9715 h 10000"/>
                  <a:gd name="connsiteX821" fmla="*/ 7360 w 10000"/>
                  <a:gd name="connsiteY821" fmla="*/ 9686 h 10000"/>
                  <a:gd name="connsiteX822" fmla="*/ 7363 w 10000"/>
                  <a:gd name="connsiteY822" fmla="*/ 9657 h 10000"/>
                  <a:gd name="connsiteX823" fmla="*/ 7360 w 10000"/>
                  <a:gd name="connsiteY823" fmla="*/ 9631 h 10000"/>
                  <a:gd name="connsiteX824" fmla="*/ 7346 w 10000"/>
                  <a:gd name="connsiteY824" fmla="*/ 9611 h 10000"/>
                  <a:gd name="connsiteX825" fmla="*/ 7332 w 10000"/>
                  <a:gd name="connsiteY825" fmla="*/ 9585 h 10000"/>
                  <a:gd name="connsiteX826" fmla="*/ 7324 w 10000"/>
                  <a:gd name="connsiteY826" fmla="*/ 9573 h 10000"/>
                  <a:gd name="connsiteX827" fmla="*/ 7324 w 10000"/>
                  <a:gd name="connsiteY827" fmla="*/ 9553 h 10000"/>
                  <a:gd name="connsiteX828" fmla="*/ 7324 w 10000"/>
                  <a:gd name="connsiteY828" fmla="*/ 9543 h 10000"/>
                  <a:gd name="connsiteX829" fmla="*/ 7324 w 10000"/>
                  <a:gd name="connsiteY829" fmla="*/ 9517 h 10000"/>
                  <a:gd name="connsiteX830" fmla="*/ 7324 w 10000"/>
                  <a:gd name="connsiteY830" fmla="*/ 9498 h 10000"/>
                  <a:gd name="connsiteX831" fmla="*/ 7332 w 10000"/>
                  <a:gd name="connsiteY831" fmla="*/ 9479 h 10000"/>
                  <a:gd name="connsiteX832" fmla="*/ 7341 w 10000"/>
                  <a:gd name="connsiteY832" fmla="*/ 9462 h 10000"/>
                  <a:gd name="connsiteX833" fmla="*/ 7352 w 10000"/>
                  <a:gd name="connsiteY833" fmla="*/ 9459 h 10000"/>
                  <a:gd name="connsiteX834" fmla="*/ 7360 w 10000"/>
                  <a:gd name="connsiteY834" fmla="*/ 9443 h 10000"/>
                  <a:gd name="connsiteX835" fmla="*/ 7363 w 10000"/>
                  <a:gd name="connsiteY835" fmla="*/ 9433 h 10000"/>
                  <a:gd name="connsiteX836" fmla="*/ 7377 w 10000"/>
                  <a:gd name="connsiteY836" fmla="*/ 9433 h 10000"/>
                  <a:gd name="connsiteX837" fmla="*/ 7388 w 10000"/>
                  <a:gd name="connsiteY837" fmla="*/ 9430 h 10000"/>
                  <a:gd name="connsiteX838" fmla="*/ 7396 w 10000"/>
                  <a:gd name="connsiteY838" fmla="*/ 9430 h 10000"/>
                  <a:gd name="connsiteX839" fmla="*/ 7402 w 10000"/>
                  <a:gd name="connsiteY839" fmla="*/ 9424 h 10000"/>
                  <a:gd name="connsiteX840" fmla="*/ 7396 w 10000"/>
                  <a:gd name="connsiteY840" fmla="*/ 9414 h 10000"/>
                  <a:gd name="connsiteX841" fmla="*/ 7388 w 10000"/>
                  <a:gd name="connsiteY841" fmla="*/ 9401 h 10000"/>
                  <a:gd name="connsiteX842" fmla="*/ 7371 w 10000"/>
                  <a:gd name="connsiteY842" fmla="*/ 9391 h 10000"/>
                  <a:gd name="connsiteX843" fmla="*/ 7355 w 10000"/>
                  <a:gd name="connsiteY843" fmla="*/ 9375 h 10000"/>
                  <a:gd name="connsiteX844" fmla="*/ 7332 w 10000"/>
                  <a:gd name="connsiteY844" fmla="*/ 9356 h 10000"/>
                  <a:gd name="connsiteX845" fmla="*/ 7313 w 10000"/>
                  <a:gd name="connsiteY845" fmla="*/ 9330 h 10000"/>
                  <a:gd name="connsiteX846" fmla="*/ 7307 w 10000"/>
                  <a:gd name="connsiteY846" fmla="*/ 9310 h 10000"/>
                  <a:gd name="connsiteX847" fmla="*/ 7305 w 10000"/>
                  <a:gd name="connsiteY847" fmla="*/ 9291 h 10000"/>
                  <a:gd name="connsiteX848" fmla="*/ 7305 w 10000"/>
                  <a:gd name="connsiteY848" fmla="*/ 9278 h 10000"/>
                  <a:gd name="connsiteX849" fmla="*/ 7296 w 10000"/>
                  <a:gd name="connsiteY849" fmla="*/ 9268 h 10000"/>
                  <a:gd name="connsiteX850" fmla="*/ 7296 w 10000"/>
                  <a:gd name="connsiteY850" fmla="*/ 9249 h 10000"/>
                  <a:gd name="connsiteX851" fmla="*/ 7291 w 10000"/>
                  <a:gd name="connsiteY851" fmla="*/ 9226 h 10000"/>
                  <a:gd name="connsiteX852" fmla="*/ 7283 w 10000"/>
                  <a:gd name="connsiteY852" fmla="*/ 9213 h 10000"/>
                  <a:gd name="connsiteX853" fmla="*/ 7274 w 10000"/>
                  <a:gd name="connsiteY853" fmla="*/ 9194 h 10000"/>
                  <a:gd name="connsiteX854" fmla="*/ 7274 w 10000"/>
                  <a:gd name="connsiteY854" fmla="*/ 9174 h 10000"/>
                  <a:gd name="connsiteX855" fmla="*/ 7280 w 10000"/>
                  <a:gd name="connsiteY855" fmla="*/ 9148 h 10000"/>
                  <a:gd name="connsiteX856" fmla="*/ 7283 w 10000"/>
                  <a:gd name="connsiteY856" fmla="*/ 9119 h 10000"/>
                  <a:gd name="connsiteX857" fmla="*/ 7291 w 10000"/>
                  <a:gd name="connsiteY857" fmla="*/ 9100 h 10000"/>
                  <a:gd name="connsiteX858" fmla="*/ 7307 w 10000"/>
                  <a:gd name="connsiteY858" fmla="*/ 9080 h 10000"/>
                  <a:gd name="connsiteX859" fmla="*/ 7324 w 10000"/>
                  <a:gd name="connsiteY859" fmla="*/ 9054 h 10000"/>
                  <a:gd name="connsiteX860" fmla="*/ 7341 w 10000"/>
                  <a:gd name="connsiteY860" fmla="*/ 9054 h 10000"/>
                  <a:gd name="connsiteX861" fmla="*/ 7352 w 10000"/>
                  <a:gd name="connsiteY861" fmla="*/ 9054 h 10000"/>
                  <a:gd name="connsiteX862" fmla="*/ 7346 w 10000"/>
                  <a:gd name="connsiteY862" fmla="*/ 9032 h 10000"/>
                  <a:gd name="connsiteX863" fmla="*/ 7341 w 10000"/>
                  <a:gd name="connsiteY863" fmla="*/ 9022 h 10000"/>
                  <a:gd name="connsiteX864" fmla="*/ 7352 w 10000"/>
                  <a:gd name="connsiteY864" fmla="*/ 8999 h 10000"/>
                  <a:gd name="connsiteX865" fmla="*/ 7360 w 10000"/>
                  <a:gd name="connsiteY865" fmla="*/ 8967 h 10000"/>
                  <a:gd name="connsiteX866" fmla="*/ 7368 w 10000"/>
                  <a:gd name="connsiteY866" fmla="*/ 8922 h 10000"/>
                  <a:gd name="connsiteX867" fmla="*/ 7377 w 10000"/>
                  <a:gd name="connsiteY867" fmla="*/ 8896 h 10000"/>
                  <a:gd name="connsiteX868" fmla="*/ 7380 w 10000"/>
                  <a:gd name="connsiteY868" fmla="*/ 8867 h 10000"/>
                  <a:gd name="connsiteX869" fmla="*/ 7402 w 10000"/>
                  <a:gd name="connsiteY869" fmla="*/ 8824 h 10000"/>
                  <a:gd name="connsiteX870" fmla="*/ 7402 w 10000"/>
                  <a:gd name="connsiteY870" fmla="*/ 8808 h 10000"/>
                  <a:gd name="connsiteX871" fmla="*/ 7393 w 10000"/>
                  <a:gd name="connsiteY871" fmla="*/ 8795 h 10000"/>
                  <a:gd name="connsiteX872" fmla="*/ 7388 w 10000"/>
                  <a:gd name="connsiteY872" fmla="*/ 8799 h 10000"/>
                  <a:gd name="connsiteX873" fmla="*/ 7396 w 10000"/>
                  <a:gd name="connsiteY873" fmla="*/ 8789 h 10000"/>
                  <a:gd name="connsiteX874" fmla="*/ 7404 w 10000"/>
                  <a:gd name="connsiteY874" fmla="*/ 8789 h 10000"/>
                  <a:gd name="connsiteX875" fmla="*/ 7421 w 10000"/>
                  <a:gd name="connsiteY875" fmla="*/ 8769 h 10000"/>
                  <a:gd name="connsiteX876" fmla="*/ 7443 w 10000"/>
                  <a:gd name="connsiteY876" fmla="*/ 8763 h 10000"/>
                  <a:gd name="connsiteX877" fmla="*/ 7452 w 10000"/>
                  <a:gd name="connsiteY877" fmla="*/ 8769 h 10000"/>
                  <a:gd name="connsiteX878" fmla="*/ 7468 w 10000"/>
                  <a:gd name="connsiteY878" fmla="*/ 8769 h 10000"/>
                  <a:gd name="connsiteX879" fmla="*/ 7499 w 10000"/>
                  <a:gd name="connsiteY879" fmla="*/ 8763 h 10000"/>
                  <a:gd name="connsiteX880" fmla="*/ 7526 w 10000"/>
                  <a:gd name="connsiteY880" fmla="*/ 8763 h 10000"/>
                  <a:gd name="connsiteX881" fmla="*/ 7532 w 10000"/>
                  <a:gd name="connsiteY881" fmla="*/ 8763 h 10000"/>
                  <a:gd name="connsiteX882" fmla="*/ 7554 w 10000"/>
                  <a:gd name="connsiteY882" fmla="*/ 8744 h 10000"/>
                  <a:gd name="connsiteX883" fmla="*/ 7571 w 10000"/>
                  <a:gd name="connsiteY883" fmla="*/ 8731 h 10000"/>
                  <a:gd name="connsiteX884" fmla="*/ 7587 w 10000"/>
                  <a:gd name="connsiteY884" fmla="*/ 8711 h 10000"/>
                  <a:gd name="connsiteX885" fmla="*/ 7607 w 10000"/>
                  <a:gd name="connsiteY885" fmla="*/ 8711 h 10000"/>
                  <a:gd name="connsiteX886" fmla="*/ 7634 w 10000"/>
                  <a:gd name="connsiteY886" fmla="*/ 8705 h 10000"/>
                  <a:gd name="connsiteX887" fmla="*/ 7643 w 10000"/>
                  <a:gd name="connsiteY887" fmla="*/ 8682 h 10000"/>
                  <a:gd name="connsiteX888" fmla="*/ 7654 w 10000"/>
                  <a:gd name="connsiteY888" fmla="*/ 8666 h 10000"/>
                  <a:gd name="connsiteX889" fmla="*/ 7668 w 10000"/>
                  <a:gd name="connsiteY889" fmla="*/ 8666 h 10000"/>
                  <a:gd name="connsiteX890" fmla="*/ 7676 w 10000"/>
                  <a:gd name="connsiteY890" fmla="*/ 8682 h 10000"/>
                  <a:gd name="connsiteX891" fmla="*/ 7704 w 10000"/>
                  <a:gd name="connsiteY891" fmla="*/ 8669 h 10000"/>
                  <a:gd name="connsiteX892" fmla="*/ 7712 w 10000"/>
                  <a:gd name="connsiteY892" fmla="*/ 8669 h 10000"/>
                  <a:gd name="connsiteX893" fmla="*/ 7720 w 10000"/>
                  <a:gd name="connsiteY893" fmla="*/ 8669 h 10000"/>
                  <a:gd name="connsiteX894" fmla="*/ 7726 w 10000"/>
                  <a:gd name="connsiteY894" fmla="*/ 8656 h 10000"/>
                  <a:gd name="connsiteX895" fmla="*/ 7734 w 10000"/>
                  <a:gd name="connsiteY895" fmla="*/ 8650 h 10000"/>
                  <a:gd name="connsiteX896" fmla="*/ 7742 w 10000"/>
                  <a:gd name="connsiteY896" fmla="*/ 8650 h 10000"/>
                  <a:gd name="connsiteX897" fmla="*/ 7759 w 10000"/>
                  <a:gd name="connsiteY897" fmla="*/ 8650 h 10000"/>
                  <a:gd name="connsiteX898" fmla="*/ 7756 w 10000"/>
                  <a:gd name="connsiteY898" fmla="*/ 8630 h 10000"/>
                  <a:gd name="connsiteX899" fmla="*/ 7751 w 10000"/>
                  <a:gd name="connsiteY899" fmla="*/ 8627 h 10000"/>
                  <a:gd name="connsiteX900" fmla="*/ 7742 w 10000"/>
                  <a:gd name="connsiteY900" fmla="*/ 8620 h 10000"/>
                  <a:gd name="connsiteX901" fmla="*/ 7734 w 10000"/>
                  <a:gd name="connsiteY901" fmla="*/ 8591 h 10000"/>
                  <a:gd name="connsiteX902" fmla="*/ 7709 w 10000"/>
                  <a:gd name="connsiteY902" fmla="*/ 8582 h 10000"/>
                  <a:gd name="connsiteX903" fmla="*/ 7695 w 10000"/>
                  <a:gd name="connsiteY903" fmla="*/ 8578 h 10000"/>
                  <a:gd name="connsiteX904" fmla="*/ 7668 w 10000"/>
                  <a:gd name="connsiteY904" fmla="*/ 8562 h 10000"/>
                  <a:gd name="connsiteX905" fmla="*/ 7645 w 10000"/>
                  <a:gd name="connsiteY905" fmla="*/ 8552 h 10000"/>
                  <a:gd name="connsiteX906" fmla="*/ 7615 w 10000"/>
                  <a:gd name="connsiteY906" fmla="*/ 8543 h 10000"/>
                  <a:gd name="connsiteX907" fmla="*/ 7596 w 10000"/>
                  <a:gd name="connsiteY907" fmla="*/ 8527 h 10000"/>
                  <a:gd name="connsiteX908" fmla="*/ 7565 w 10000"/>
                  <a:gd name="connsiteY908" fmla="*/ 8494 h 10000"/>
                  <a:gd name="connsiteX909" fmla="*/ 7562 w 10000"/>
                  <a:gd name="connsiteY909" fmla="*/ 8475 h 10000"/>
                  <a:gd name="connsiteX910" fmla="*/ 7540 w 10000"/>
                  <a:gd name="connsiteY910" fmla="*/ 8455 h 10000"/>
                  <a:gd name="connsiteX911" fmla="*/ 7535 w 10000"/>
                  <a:gd name="connsiteY911" fmla="*/ 8446 h 10000"/>
                  <a:gd name="connsiteX912" fmla="*/ 7535 w 10000"/>
                  <a:gd name="connsiteY912" fmla="*/ 8420 h 10000"/>
                  <a:gd name="connsiteX913" fmla="*/ 7535 w 10000"/>
                  <a:gd name="connsiteY913" fmla="*/ 8391 h 10000"/>
                  <a:gd name="connsiteX914" fmla="*/ 7548 w 10000"/>
                  <a:gd name="connsiteY914" fmla="*/ 8345 h 10000"/>
                  <a:gd name="connsiteX915" fmla="*/ 7562 w 10000"/>
                  <a:gd name="connsiteY915" fmla="*/ 8319 h 10000"/>
                  <a:gd name="connsiteX916" fmla="*/ 7582 w 10000"/>
                  <a:gd name="connsiteY916" fmla="*/ 8310 h 10000"/>
                  <a:gd name="connsiteX917" fmla="*/ 7607 w 10000"/>
                  <a:gd name="connsiteY917" fmla="*/ 8300 h 10000"/>
                  <a:gd name="connsiteX918" fmla="*/ 7629 w 10000"/>
                  <a:gd name="connsiteY918" fmla="*/ 8300 h 10000"/>
                  <a:gd name="connsiteX919" fmla="*/ 7651 w 10000"/>
                  <a:gd name="connsiteY919" fmla="*/ 8297 h 10000"/>
                  <a:gd name="connsiteX920" fmla="*/ 7668 w 10000"/>
                  <a:gd name="connsiteY920" fmla="*/ 8280 h 10000"/>
                  <a:gd name="connsiteX921" fmla="*/ 7687 w 10000"/>
                  <a:gd name="connsiteY921" fmla="*/ 8267 h 10000"/>
                  <a:gd name="connsiteX922" fmla="*/ 7693 w 10000"/>
                  <a:gd name="connsiteY922" fmla="*/ 8261 h 10000"/>
                  <a:gd name="connsiteX923" fmla="*/ 7701 w 10000"/>
                  <a:gd name="connsiteY923" fmla="*/ 8248 h 10000"/>
                  <a:gd name="connsiteX924" fmla="*/ 7712 w 10000"/>
                  <a:gd name="connsiteY924" fmla="*/ 8238 h 10000"/>
                  <a:gd name="connsiteX925" fmla="*/ 7731 w 10000"/>
                  <a:gd name="connsiteY925" fmla="*/ 8222 h 10000"/>
                  <a:gd name="connsiteX926" fmla="*/ 7740 w 10000"/>
                  <a:gd name="connsiteY926" fmla="*/ 8206 h 10000"/>
                  <a:gd name="connsiteX927" fmla="*/ 7756 w 10000"/>
                  <a:gd name="connsiteY927" fmla="*/ 8183 h 10000"/>
                  <a:gd name="connsiteX928" fmla="*/ 7773 w 10000"/>
                  <a:gd name="connsiteY928" fmla="*/ 8177 h 10000"/>
                  <a:gd name="connsiteX929" fmla="*/ 7784 w 10000"/>
                  <a:gd name="connsiteY929" fmla="*/ 8183 h 10000"/>
                  <a:gd name="connsiteX930" fmla="*/ 7801 w 10000"/>
                  <a:gd name="connsiteY930" fmla="*/ 8174 h 10000"/>
                  <a:gd name="connsiteX931" fmla="*/ 7801 w 10000"/>
                  <a:gd name="connsiteY931" fmla="*/ 8157 h 10000"/>
                  <a:gd name="connsiteX932" fmla="*/ 7817 w 10000"/>
                  <a:gd name="connsiteY932" fmla="*/ 8164 h 10000"/>
                  <a:gd name="connsiteX933" fmla="*/ 7837 w 10000"/>
                  <a:gd name="connsiteY933" fmla="*/ 8164 h 10000"/>
                  <a:gd name="connsiteX934" fmla="*/ 7856 w 10000"/>
                  <a:gd name="connsiteY934" fmla="*/ 8164 h 10000"/>
                  <a:gd name="connsiteX935" fmla="*/ 7870 w 10000"/>
                  <a:gd name="connsiteY935" fmla="*/ 8167 h 10000"/>
                  <a:gd name="connsiteX936" fmla="*/ 7881 w 10000"/>
                  <a:gd name="connsiteY936" fmla="*/ 8174 h 10000"/>
                  <a:gd name="connsiteX937" fmla="*/ 7898 w 10000"/>
                  <a:gd name="connsiteY937" fmla="*/ 8187 h 10000"/>
                  <a:gd name="connsiteX938" fmla="*/ 7917 w 10000"/>
                  <a:gd name="connsiteY938" fmla="*/ 8187 h 10000"/>
                  <a:gd name="connsiteX939" fmla="*/ 7928 w 10000"/>
                  <a:gd name="connsiteY939" fmla="*/ 8157 h 10000"/>
                  <a:gd name="connsiteX940" fmla="*/ 7942 w 10000"/>
                  <a:gd name="connsiteY940" fmla="*/ 8157 h 10000"/>
                  <a:gd name="connsiteX941" fmla="*/ 7958 w 10000"/>
                  <a:gd name="connsiteY941" fmla="*/ 8164 h 10000"/>
                  <a:gd name="connsiteX942" fmla="*/ 7983 w 10000"/>
                  <a:gd name="connsiteY942" fmla="*/ 8144 h 10000"/>
                  <a:gd name="connsiteX943" fmla="*/ 8000 w 10000"/>
                  <a:gd name="connsiteY943" fmla="*/ 8109 h 10000"/>
                  <a:gd name="connsiteX944" fmla="*/ 7994 w 10000"/>
                  <a:gd name="connsiteY944" fmla="*/ 8093 h 10000"/>
                  <a:gd name="connsiteX945" fmla="*/ 7983 w 10000"/>
                  <a:gd name="connsiteY945" fmla="*/ 8070 h 10000"/>
                  <a:gd name="connsiteX946" fmla="*/ 7986 w 10000"/>
                  <a:gd name="connsiteY946" fmla="*/ 8063 h 10000"/>
                  <a:gd name="connsiteX947" fmla="*/ 7978 w 10000"/>
                  <a:gd name="connsiteY947" fmla="*/ 8044 h 10000"/>
                  <a:gd name="connsiteX948" fmla="*/ 7986 w 10000"/>
                  <a:gd name="connsiteY948" fmla="*/ 8002 h 10000"/>
                  <a:gd name="connsiteX949" fmla="*/ 7983 w 10000"/>
                  <a:gd name="connsiteY949" fmla="*/ 7947 h 10000"/>
                  <a:gd name="connsiteX950" fmla="*/ 7961 w 10000"/>
                  <a:gd name="connsiteY950" fmla="*/ 7931 h 10000"/>
                  <a:gd name="connsiteX951" fmla="*/ 7958 w 10000"/>
                  <a:gd name="connsiteY951" fmla="*/ 7898 h 10000"/>
                  <a:gd name="connsiteX952" fmla="*/ 7953 w 10000"/>
                  <a:gd name="connsiteY952" fmla="*/ 7856 h 10000"/>
                  <a:gd name="connsiteX953" fmla="*/ 7967 w 10000"/>
                  <a:gd name="connsiteY953" fmla="*/ 7837 h 10000"/>
                  <a:gd name="connsiteX954" fmla="*/ 7950 w 10000"/>
                  <a:gd name="connsiteY954" fmla="*/ 7824 h 10000"/>
                  <a:gd name="connsiteX955" fmla="*/ 7906 w 10000"/>
                  <a:gd name="connsiteY955" fmla="*/ 7814 h 10000"/>
                  <a:gd name="connsiteX956" fmla="*/ 7878 w 10000"/>
                  <a:gd name="connsiteY956" fmla="*/ 7814 h 10000"/>
                  <a:gd name="connsiteX957" fmla="*/ 7870 w 10000"/>
                  <a:gd name="connsiteY957" fmla="*/ 7795 h 10000"/>
                  <a:gd name="connsiteX958" fmla="*/ 7878 w 10000"/>
                  <a:gd name="connsiteY958" fmla="*/ 7778 h 10000"/>
                  <a:gd name="connsiteX959" fmla="*/ 7881 w 10000"/>
                  <a:gd name="connsiteY959" fmla="*/ 7775 h 10000"/>
                  <a:gd name="connsiteX960" fmla="*/ 7878 w 10000"/>
                  <a:gd name="connsiteY960" fmla="*/ 7743 h 10000"/>
                  <a:gd name="connsiteX961" fmla="*/ 7895 w 10000"/>
                  <a:gd name="connsiteY961" fmla="*/ 7733 h 10000"/>
                  <a:gd name="connsiteX962" fmla="*/ 7911 w 10000"/>
                  <a:gd name="connsiteY962" fmla="*/ 7710 h 10000"/>
                  <a:gd name="connsiteX963" fmla="*/ 7911 w 10000"/>
                  <a:gd name="connsiteY963" fmla="*/ 7665 h 10000"/>
                  <a:gd name="connsiteX964" fmla="*/ 7917 w 10000"/>
                  <a:gd name="connsiteY964" fmla="*/ 7600 h 10000"/>
                  <a:gd name="connsiteX965" fmla="*/ 7928 w 10000"/>
                  <a:gd name="connsiteY965" fmla="*/ 7581 h 10000"/>
                  <a:gd name="connsiteX966" fmla="*/ 7917 w 10000"/>
                  <a:gd name="connsiteY966" fmla="*/ 7474 h 10000"/>
                  <a:gd name="connsiteX967" fmla="*/ 7873 w 10000"/>
                  <a:gd name="connsiteY967" fmla="*/ 7335 h 10000"/>
                  <a:gd name="connsiteX968" fmla="*/ 7756 w 10000"/>
                  <a:gd name="connsiteY968" fmla="*/ 7050 h 10000"/>
                  <a:gd name="connsiteX969" fmla="*/ 7679 w 10000"/>
                  <a:gd name="connsiteY969" fmla="*/ 6839 h 10000"/>
                  <a:gd name="connsiteX970" fmla="*/ 7668 w 10000"/>
                  <a:gd name="connsiteY970" fmla="*/ 6823 h 10000"/>
                  <a:gd name="connsiteX971" fmla="*/ 7659 w 10000"/>
                  <a:gd name="connsiteY971" fmla="*/ 6768 h 10000"/>
                  <a:gd name="connsiteX972" fmla="*/ 7659 w 10000"/>
                  <a:gd name="connsiteY972" fmla="*/ 6739 h 10000"/>
                  <a:gd name="connsiteX973" fmla="*/ 7651 w 10000"/>
                  <a:gd name="connsiteY973" fmla="*/ 6713 h 10000"/>
                  <a:gd name="connsiteX974" fmla="*/ 7654 w 10000"/>
                  <a:gd name="connsiteY974" fmla="*/ 6684 h 10000"/>
                  <a:gd name="connsiteX975" fmla="*/ 7643 w 10000"/>
                  <a:gd name="connsiteY975" fmla="*/ 6626 h 10000"/>
                  <a:gd name="connsiteX976" fmla="*/ 7629 w 10000"/>
                  <a:gd name="connsiteY976" fmla="*/ 6600 h 10000"/>
                  <a:gd name="connsiteX977" fmla="*/ 7629 w 10000"/>
                  <a:gd name="connsiteY977" fmla="*/ 6580 h 10000"/>
                  <a:gd name="connsiteX978" fmla="*/ 7623 w 10000"/>
                  <a:gd name="connsiteY978" fmla="*/ 6541 h 10000"/>
                  <a:gd name="connsiteX979" fmla="*/ 7615 w 10000"/>
                  <a:gd name="connsiteY979" fmla="*/ 6522 h 10000"/>
                  <a:gd name="connsiteX980" fmla="*/ 7598 w 10000"/>
                  <a:gd name="connsiteY980" fmla="*/ 6509 h 10000"/>
                  <a:gd name="connsiteX981" fmla="*/ 7587 w 10000"/>
                  <a:gd name="connsiteY981" fmla="*/ 6493 h 10000"/>
                  <a:gd name="connsiteX982" fmla="*/ 7579 w 10000"/>
                  <a:gd name="connsiteY982" fmla="*/ 6464 h 10000"/>
                  <a:gd name="connsiteX983" fmla="*/ 7587 w 10000"/>
                  <a:gd name="connsiteY983" fmla="*/ 6438 h 10000"/>
                  <a:gd name="connsiteX984" fmla="*/ 7596 w 10000"/>
                  <a:gd name="connsiteY984" fmla="*/ 6425 h 10000"/>
                  <a:gd name="connsiteX985" fmla="*/ 7590 w 10000"/>
                  <a:gd name="connsiteY985" fmla="*/ 6396 h 10000"/>
                  <a:gd name="connsiteX986" fmla="*/ 7590 w 10000"/>
                  <a:gd name="connsiteY986" fmla="*/ 6373 h 10000"/>
                  <a:gd name="connsiteX987" fmla="*/ 7587 w 10000"/>
                  <a:gd name="connsiteY987" fmla="*/ 6354 h 10000"/>
                  <a:gd name="connsiteX988" fmla="*/ 7582 w 10000"/>
                  <a:gd name="connsiteY988" fmla="*/ 6344 h 10000"/>
                  <a:gd name="connsiteX989" fmla="*/ 7582 w 10000"/>
                  <a:gd name="connsiteY989" fmla="*/ 6324 h 10000"/>
                  <a:gd name="connsiteX990" fmla="*/ 7571 w 10000"/>
                  <a:gd name="connsiteY990" fmla="*/ 6302 h 10000"/>
                  <a:gd name="connsiteX991" fmla="*/ 7548 w 10000"/>
                  <a:gd name="connsiteY991" fmla="*/ 6256 h 10000"/>
                  <a:gd name="connsiteX992" fmla="*/ 7546 w 10000"/>
                  <a:gd name="connsiteY992" fmla="*/ 6218 h 10000"/>
                  <a:gd name="connsiteX993" fmla="*/ 7540 w 10000"/>
                  <a:gd name="connsiteY993" fmla="*/ 6159 h 10000"/>
                  <a:gd name="connsiteX994" fmla="*/ 7535 w 10000"/>
                  <a:gd name="connsiteY994" fmla="*/ 6114 h 10000"/>
                  <a:gd name="connsiteX995" fmla="*/ 7535 w 10000"/>
                  <a:gd name="connsiteY995" fmla="*/ 6088 h 10000"/>
                  <a:gd name="connsiteX996" fmla="*/ 7540 w 10000"/>
                  <a:gd name="connsiteY996" fmla="*/ 6049 h 10000"/>
                  <a:gd name="connsiteX997" fmla="*/ 7546 w 10000"/>
                  <a:gd name="connsiteY997" fmla="*/ 6004 h 10000"/>
                  <a:gd name="connsiteX998" fmla="*/ 7548 w 10000"/>
                  <a:gd name="connsiteY998" fmla="*/ 5965 h 10000"/>
                  <a:gd name="connsiteX999" fmla="*/ 7548 w 10000"/>
                  <a:gd name="connsiteY999" fmla="*/ 5946 h 10000"/>
                  <a:gd name="connsiteX1000" fmla="*/ 7548 w 10000"/>
                  <a:gd name="connsiteY1000" fmla="*/ 5933 h 10000"/>
                  <a:gd name="connsiteX1001" fmla="*/ 7548 w 10000"/>
                  <a:gd name="connsiteY1001" fmla="*/ 5910 h 10000"/>
                  <a:gd name="connsiteX1002" fmla="*/ 7548 w 10000"/>
                  <a:gd name="connsiteY1002" fmla="*/ 5897 h 10000"/>
                  <a:gd name="connsiteX1003" fmla="*/ 7546 w 10000"/>
                  <a:gd name="connsiteY1003" fmla="*/ 5871 h 10000"/>
                  <a:gd name="connsiteX1004" fmla="*/ 7535 w 10000"/>
                  <a:gd name="connsiteY1004" fmla="*/ 5839 h 10000"/>
                  <a:gd name="connsiteX1005" fmla="*/ 7524 w 10000"/>
                  <a:gd name="connsiteY1005" fmla="*/ 5797 h 10000"/>
                  <a:gd name="connsiteX1006" fmla="*/ 7518 w 10000"/>
                  <a:gd name="connsiteY1006" fmla="*/ 5767 h 10000"/>
                  <a:gd name="connsiteX1007" fmla="*/ 7515 w 10000"/>
                  <a:gd name="connsiteY1007" fmla="*/ 5745 h 10000"/>
                  <a:gd name="connsiteX1008" fmla="*/ 7501 w 10000"/>
                  <a:gd name="connsiteY1008" fmla="*/ 5683 h 10000"/>
                  <a:gd name="connsiteX1009" fmla="*/ 7490 w 10000"/>
                  <a:gd name="connsiteY1009" fmla="*/ 5631 h 10000"/>
                  <a:gd name="connsiteX1010" fmla="*/ 7482 w 10000"/>
                  <a:gd name="connsiteY1010" fmla="*/ 5593 h 10000"/>
                  <a:gd name="connsiteX1011" fmla="*/ 7476 w 10000"/>
                  <a:gd name="connsiteY1011" fmla="*/ 5570 h 10000"/>
                  <a:gd name="connsiteX1012" fmla="*/ 7476 w 10000"/>
                  <a:gd name="connsiteY1012" fmla="*/ 5528 h 10000"/>
                  <a:gd name="connsiteX1013" fmla="*/ 7482 w 10000"/>
                  <a:gd name="connsiteY1013" fmla="*/ 5502 h 10000"/>
                  <a:gd name="connsiteX1014" fmla="*/ 7490 w 10000"/>
                  <a:gd name="connsiteY1014" fmla="*/ 5489 h 10000"/>
                  <a:gd name="connsiteX1015" fmla="*/ 7499 w 10000"/>
                  <a:gd name="connsiteY1015" fmla="*/ 5479 h 10000"/>
                  <a:gd name="connsiteX1016" fmla="*/ 7493 w 10000"/>
                  <a:gd name="connsiteY1016" fmla="*/ 5427 h 10000"/>
                  <a:gd name="connsiteX1017" fmla="*/ 7501 w 10000"/>
                  <a:gd name="connsiteY1017" fmla="*/ 5415 h 10000"/>
                  <a:gd name="connsiteX1018" fmla="*/ 7510 w 10000"/>
                  <a:gd name="connsiteY1018" fmla="*/ 5398 h 10000"/>
                  <a:gd name="connsiteX1019" fmla="*/ 7515 w 10000"/>
                  <a:gd name="connsiteY1019" fmla="*/ 5379 h 10000"/>
                  <a:gd name="connsiteX1020" fmla="*/ 7526 w 10000"/>
                  <a:gd name="connsiteY1020" fmla="*/ 5366 h 10000"/>
                  <a:gd name="connsiteX1021" fmla="*/ 7518 w 10000"/>
                  <a:gd name="connsiteY1021" fmla="*/ 5350 h 10000"/>
                  <a:gd name="connsiteX1022" fmla="*/ 7518 w 10000"/>
                  <a:gd name="connsiteY1022" fmla="*/ 5330 h 10000"/>
                  <a:gd name="connsiteX1023" fmla="*/ 7526 w 10000"/>
                  <a:gd name="connsiteY1023" fmla="*/ 5311 h 10000"/>
                  <a:gd name="connsiteX1024" fmla="*/ 7540 w 10000"/>
                  <a:gd name="connsiteY1024" fmla="*/ 5291 h 10000"/>
                  <a:gd name="connsiteX1025" fmla="*/ 7540 w 10000"/>
                  <a:gd name="connsiteY1025" fmla="*/ 5266 h 10000"/>
                  <a:gd name="connsiteX1026" fmla="*/ 7540 w 10000"/>
                  <a:gd name="connsiteY1026" fmla="*/ 5256 h 10000"/>
                  <a:gd name="connsiteX1027" fmla="*/ 7524 w 10000"/>
                  <a:gd name="connsiteY1027" fmla="*/ 5233 h 10000"/>
                  <a:gd name="connsiteX1028" fmla="*/ 7515 w 10000"/>
                  <a:gd name="connsiteY1028" fmla="*/ 5217 h 10000"/>
                  <a:gd name="connsiteX1029" fmla="*/ 7490 w 10000"/>
                  <a:gd name="connsiteY1029" fmla="*/ 5178 h 10000"/>
                  <a:gd name="connsiteX1030" fmla="*/ 7474 w 10000"/>
                  <a:gd name="connsiteY1030" fmla="*/ 5162 h 10000"/>
                  <a:gd name="connsiteX1031" fmla="*/ 7457 w 10000"/>
                  <a:gd name="connsiteY1031" fmla="*/ 5120 h 10000"/>
                  <a:gd name="connsiteX1032" fmla="*/ 7421 w 10000"/>
                  <a:gd name="connsiteY1032" fmla="*/ 5087 h 10000"/>
                  <a:gd name="connsiteX1033" fmla="*/ 7380 w 10000"/>
                  <a:gd name="connsiteY1033" fmla="*/ 5068 h 10000"/>
                  <a:gd name="connsiteX1034" fmla="*/ 7355 w 10000"/>
                  <a:gd name="connsiteY1034" fmla="*/ 5058 h 10000"/>
                  <a:gd name="connsiteX1035" fmla="*/ 7332 w 10000"/>
                  <a:gd name="connsiteY1035" fmla="*/ 5049 h 10000"/>
                  <a:gd name="connsiteX1036" fmla="*/ 7305 w 10000"/>
                  <a:gd name="connsiteY1036" fmla="*/ 5016 h 10000"/>
                  <a:gd name="connsiteX1037" fmla="*/ 7305 w 10000"/>
                  <a:gd name="connsiteY1037" fmla="*/ 5000 h 10000"/>
                  <a:gd name="connsiteX1038" fmla="*/ 7296 w 10000"/>
                  <a:gd name="connsiteY1038" fmla="*/ 4971 h 10000"/>
                  <a:gd name="connsiteX1039" fmla="*/ 7288 w 10000"/>
                  <a:gd name="connsiteY1039" fmla="*/ 4945 h 10000"/>
                  <a:gd name="connsiteX1040" fmla="*/ 7280 w 10000"/>
                  <a:gd name="connsiteY1040" fmla="*/ 4916 h 10000"/>
                  <a:gd name="connsiteX1041" fmla="*/ 7291 w 10000"/>
                  <a:gd name="connsiteY1041" fmla="*/ 4887 h 10000"/>
                  <a:gd name="connsiteX1042" fmla="*/ 7291 w 10000"/>
                  <a:gd name="connsiteY1042" fmla="*/ 4858 h 10000"/>
                  <a:gd name="connsiteX1043" fmla="*/ 7271 w 10000"/>
                  <a:gd name="connsiteY1043" fmla="*/ 4819 h 10000"/>
                  <a:gd name="connsiteX1044" fmla="*/ 7255 w 10000"/>
                  <a:gd name="connsiteY1044" fmla="*/ 4828 h 10000"/>
                  <a:gd name="connsiteX1045" fmla="*/ 7235 w 10000"/>
                  <a:gd name="connsiteY1045" fmla="*/ 4841 h 10000"/>
                  <a:gd name="connsiteX1046" fmla="*/ 7216 w 10000"/>
                  <a:gd name="connsiteY1046" fmla="*/ 4867 h 10000"/>
                  <a:gd name="connsiteX1047" fmla="*/ 7191 w 10000"/>
                  <a:gd name="connsiteY1047" fmla="*/ 4870 h 10000"/>
                  <a:gd name="connsiteX1048" fmla="*/ 7155 w 10000"/>
                  <a:gd name="connsiteY1048" fmla="*/ 4887 h 10000"/>
                  <a:gd name="connsiteX1049" fmla="*/ 7122 w 10000"/>
                  <a:gd name="connsiteY1049" fmla="*/ 4893 h 10000"/>
                  <a:gd name="connsiteX1050" fmla="*/ 7105 w 10000"/>
                  <a:gd name="connsiteY1050" fmla="*/ 4896 h 10000"/>
                  <a:gd name="connsiteX1051" fmla="*/ 7094 w 10000"/>
                  <a:gd name="connsiteY1051" fmla="*/ 4916 h 10000"/>
                  <a:gd name="connsiteX1052" fmla="*/ 7080 w 10000"/>
                  <a:gd name="connsiteY1052" fmla="*/ 4903 h 10000"/>
                  <a:gd name="connsiteX1053" fmla="*/ 7072 w 10000"/>
                  <a:gd name="connsiteY1053" fmla="*/ 4851 h 10000"/>
                  <a:gd name="connsiteX1054" fmla="*/ 7042 w 10000"/>
                  <a:gd name="connsiteY1054" fmla="*/ 4819 h 10000"/>
                  <a:gd name="connsiteX1055" fmla="*/ 7030 w 10000"/>
                  <a:gd name="connsiteY1055" fmla="*/ 4780 h 10000"/>
                  <a:gd name="connsiteX1056" fmla="*/ 7039 w 10000"/>
                  <a:gd name="connsiteY1056" fmla="*/ 4757 h 10000"/>
                  <a:gd name="connsiteX1057" fmla="*/ 7047 w 10000"/>
                  <a:gd name="connsiteY1057" fmla="*/ 4744 h 10000"/>
                  <a:gd name="connsiteX1058" fmla="*/ 7022 w 10000"/>
                  <a:gd name="connsiteY1058" fmla="*/ 4725 h 10000"/>
                  <a:gd name="connsiteX1059" fmla="*/ 7000 w 10000"/>
                  <a:gd name="connsiteY1059" fmla="*/ 4715 h 10000"/>
                  <a:gd name="connsiteX1060" fmla="*/ 6975 w 10000"/>
                  <a:gd name="connsiteY1060" fmla="*/ 4709 h 10000"/>
                  <a:gd name="connsiteX1061" fmla="*/ 6945 w 10000"/>
                  <a:gd name="connsiteY1061" fmla="*/ 4696 h 10000"/>
                  <a:gd name="connsiteX1062" fmla="*/ 6953 w 10000"/>
                  <a:gd name="connsiteY1062" fmla="*/ 4679 h 10000"/>
                  <a:gd name="connsiteX1063" fmla="*/ 6961 w 10000"/>
                  <a:gd name="connsiteY1063" fmla="*/ 4660 h 10000"/>
                  <a:gd name="connsiteX1064" fmla="*/ 6983 w 10000"/>
                  <a:gd name="connsiteY1064" fmla="*/ 4644 h 10000"/>
                  <a:gd name="connsiteX1065" fmla="*/ 7014 w 10000"/>
                  <a:gd name="connsiteY1065" fmla="*/ 4634 h 10000"/>
                  <a:gd name="connsiteX1066" fmla="*/ 7025 w 10000"/>
                  <a:gd name="connsiteY1066" fmla="*/ 4615 h 10000"/>
                  <a:gd name="connsiteX1067" fmla="*/ 7047 w 10000"/>
                  <a:gd name="connsiteY1067" fmla="*/ 4582 h 10000"/>
                  <a:gd name="connsiteX1068" fmla="*/ 7069 w 10000"/>
                  <a:gd name="connsiteY1068" fmla="*/ 4563 h 10000"/>
                  <a:gd name="connsiteX1069" fmla="*/ 7078 w 10000"/>
                  <a:gd name="connsiteY1069" fmla="*/ 4553 h 10000"/>
                  <a:gd name="connsiteX1070" fmla="*/ 7097 w 10000"/>
                  <a:gd name="connsiteY1070" fmla="*/ 4527 h 10000"/>
                  <a:gd name="connsiteX1071" fmla="*/ 7122 w 10000"/>
                  <a:gd name="connsiteY1071" fmla="*/ 4517 h 10000"/>
                  <a:gd name="connsiteX1072" fmla="*/ 7139 w 10000"/>
                  <a:gd name="connsiteY1072" fmla="*/ 4488 h 10000"/>
                  <a:gd name="connsiteX1073" fmla="*/ 7147 w 10000"/>
                  <a:gd name="connsiteY1073" fmla="*/ 4459 h 10000"/>
                  <a:gd name="connsiteX1074" fmla="*/ 7161 w 10000"/>
                  <a:gd name="connsiteY1074" fmla="*/ 4440 h 10000"/>
                  <a:gd name="connsiteX1075" fmla="*/ 7177 w 10000"/>
                  <a:gd name="connsiteY1075" fmla="*/ 4430 h 10000"/>
                  <a:gd name="connsiteX1076" fmla="*/ 7202 w 10000"/>
                  <a:gd name="connsiteY1076" fmla="*/ 4407 h 10000"/>
                  <a:gd name="connsiteX1077" fmla="*/ 7224 w 10000"/>
                  <a:gd name="connsiteY1077" fmla="*/ 4417 h 10000"/>
                  <a:gd name="connsiteX1078" fmla="*/ 7241 w 10000"/>
                  <a:gd name="connsiteY1078" fmla="*/ 4404 h 10000"/>
                  <a:gd name="connsiteX1079" fmla="*/ 7263 w 10000"/>
                  <a:gd name="connsiteY1079" fmla="*/ 4398 h 10000"/>
                  <a:gd name="connsiteX1080" fmla="*/ 7283 w 10000"/>
                  <a:gd name="connsiteY1080" fmla="*/ 4424 h 10000"/>
                  <a:gd name="connsiteX1081" fmla="*/ 7305 w 10000"/>
                  <a:gd name="connsiteY1081" fmla="*/ 4433 h 10000"/>
                  <a:gd name="connsiteX1082" fmla="*/ 7332 w 10000"/>
                  <a:gd name="connsiteY1082" fmla="*/ 4443 h 10000"/>
                  <a:gd name="connsiteX1083" fmla="*/ 7380 w 10000"/>
                  <a:gd name="connsiteY1083" fmla="*/ 4398 h 10000"/>
                  <a:gd name="connsiteX1084" fmla="*/ 7404 w 10000"/>
                  <a:gd name="connsiteY1084" fmla="*/ 4378 h 10000"/>
                  <a:gd name="connsiteX1085" fmla="*/ 7418 w 10000"/>
                  <a:gd name="connsiteY1085" fmla="*/ 4369 h 10000"/>
                  <a:gd name="connsiteX1086" fmla="*/ 7443 w 10000"/>
                  <a:gd name="connsiteY1086" fmla="*/ 4356 h 10000"/>
                  <a:gd name="connsiteX1087" fmla="*/ 7460 w 10000"/>
                  <a:gd name="connsiteY1087" fmla="*/ 4385 h 10000"/>
                  <a:gd name="connsiteX1088" fmla="*/ 7460 w 10000"/>
                  <a:gd name="connsiteY1088" fmla="*/ 4404 h 10000"/>
                  <a:gd name="connsiteX1089" fmla="*/ 7499 w 10000"/>
                  <a:gd name="connsiteY1089" fmla="*/ 4417 h 10000"/>
                  <a:gd name="connsiteX1090" fmla="*/ 7515 w 10000"/>
                  <a:gd name="connsiteY1090" fmla="*/ 4414 h 10000"/>
                  <a:gd name="connsiteX1091" fmla="*/ 7565 w 10000"/>
                  <a:gd name="connsiteY1091" fmla="*/ 4385 h 10000"/>
                  <a:gd name="connsiteX1092" fmla="*/ 7579 w 10000"/>
                  <a:gd name="connsiteY1092" fmla="*/ 4346 h 10000"/>
                  <a:gd name="connsiteX1093" fmla="*/ 7582 w 10000"/>
                  <a:gd name="connsiteY1093" fmla="*/ 4317 h 10000"/>
                  <a:gd name="connsiteX1094" fmla="*/ 7590 w 10000"/>
                  <a:gd name="connsiteY1094" fmla="*/ 4301 h 10000"/>
                  <a:gd name="connsiteX1095" fmla="*/ 7612 w 10000"/>
                  <a:gd name="connsiteY1095" fmla="*/ 4271 h 10000"/>
                  <a:gd name="connsiteX1096" fmla="*/ 7623 w 10000"/>
                  <a:gd name="connsiteY1096" fmla="*/ 4262 h 10000"/>
                  <a:gd name="connsiteX1097" fmla="*/ 7634 w 10000"/>
                  <a:gd name="connsiteY1097" fmla="*/ 4245 h 10000"/>
                  <a:gd name="connsiteX1098" fmla="*/ 7645 w 10000"/>
                  <a:gd name="connsiteY1098" fmla="*/ 4265 h 10000"/>
                  <a:gd name="connsiteX1099" fmla="*/ 7670 w 10000"/>
                  <a:gd name="connsiteY1099" fmla="*/ 4284 h 10000"/>
                  <a:gd name="connsiteX1100" fmla="*/ 7701 w 10000"/>
                  <a:gd name="connsiteY1100" fmla="*/ 4275 h 10000"/>
                  <a:gd name="connsiteX1101" fmla="*/ 7717 w 10000"/>
                  <a:gd name="connsiteY1101" fmla="*/ 4275 h 10000"/>
                  <a:gd name="connsiteX1102" fmla="*/ 7740 w 10000"/>
                  <a:gd name="connsiteY1102" fmla="*/ 4284 h 10000"/>
                  <a:gd name="connsiteX1103" fmla="*/ 7767 w 10000"/>
                  <a:gd name="connsiteY1103" fmla="*/ 4284 h 10000"/>
                  <a:gd name="connsiteX1104" fmla="*/ 7895 w 10000"/>
                  <a:gd name="connsiteY1104" fmla="*/ 4207 h 10000"/>
                  <a:gd name="connsiteX1105" fmla="*/ 7895 w 10000"/>
                  <a:gd name="connsiteY1105" fmla="*/ 4187 h 10000"/>
                  <a:gd name="connsiteX1106" fmla="*/ 7895 w 10000"/>
                  <a:gd name="connsiteY1106" fmla="*/ 4171 h 10000"/>
                  <a:gd name="connsiteX1107" fmla="*/ 7903 w 10000"/>
                  <a:gd name="connsiteY1107" fmla="*/ 4148 h 10000"/>
                  <a:gd name="connsiteX1108" fmla="*/ 7917 w 10000"/>
                  <a:gd name="connsiteY1108" fmla="*/ 4158 h 10000"/>
                  <a:gd name="connsiteX1109" fmla="*/ 7967 w 10000"/>
                  <a:gd name="connsiteY1109" fmla="*/ 4203 h 10000"/>
                  <a:gd name="connsiteX1110" fmla="*/ 7994 w 10000"/>
                  <a:gd name="connsiteY1110" fmla="*/ 4203 h 10000"/>
                  <a:gd name="connsiteX1111" fmla="*/ 8064 w 10000"/>
                  <a:gd name="connsiteY1111" fmla="*/ 4242 h 10000"/>
                  <a:gd name="connsiteX1112" fmla="*/ 8083 w 10000"/>
                  <a:gd name="connsiteY1112" fmla="*/ 4245 h 10000"/>
                  <a:gd name="connsiteX1113" fmla="*/ 8105 w 10000"/>
                  <a:gd name="connsiteY1113" fmla="*/ 4226 h 10000"/>
                  <a:gd name="connsiteX1114" fmla="*/ 8136 w 10000"/>
                  <a:gd name="connsiteY1114" fmla="*/ 4187 h 10000"/>
                  <a:gd name="connsiteX1115" fmla="*/ 8161 w 10000"/>
                  <a:gd name="connsiteY1115" fmla="*/ 4168 h 10000"/>
                  <a:gd name="connsiteX1116" fmla="*/ 8172 w 10000"/>
                  <a:gd name="connsiteY1116" fmla="*/ 4161 h 10000"/>
                  <a:gd name="connsiteX1117" fmla="*/ 8208 w 10000"/>
                  <a:gd name="connsiteY1117" fmla="*/ 4168 h 10000"/>
                  <a:gd name="connsiteX1118" fmla="*/ 8235 w 10000"/>
                  <a:gd name="connsiteY1118" fmla="*/ 4168 h 10000"/>
                  <a:gd name="connsiteX1119" fmla="*/ 8258 w 10000"/>
                  <a:gd name="connsiteY1119" fmla="*/ 4152 h 10000"/>
                  <a:gd name="connsiteX1120" fmla="*/ 8283 w 10000"/>
                  <a:gd name="connsiteY1120" fmla="*/ 4152 h 10000"/>
                  <a:gd name="connsiteX1121" fmla="*/ 8299 w 10000"/>
                  <a:gd name="connsiteY1121" fmla="*/ 4132 h 10000"/>
                  <a:gd name="connsiteX1122" fmla="*/ 8316 w 10000"/>
                  <a:gd name="connsiteY1122" fmla="*/ 4113 h 10000"/>
                  <a:gd name="connsiteX1123" fmla="*/ 8330 w 10000"/>
                  <a:gd name="connsiteY1123" fmla="*/ 4084 h 10000"/>
                  <a:gd name="connsiteX1124" fmla="*/ 8341 w 10000"/>
                  <a:gd name="connsiteY1124" fmla="*/ 4058 h 10000"/>
                  <a:gd name="connsiteX1125" fmla="*/ 8349 w 10000"/>
                  <a:gd name="connsiteY1125" fmla="*/ 4064 h 10000"/>
                  <a:gd name="connsiteX1126" fmla="*/ 8366 w 10000"/>
                  <a:gd name="connsiteY1126" fmla="*/ 4067 h 10000"/>
                  <a:gd name="connsiteX1127" fmla="*/ 8374 w 10000"/>
                  <a:gd name="connsiteY1127" fmla="*/ 4084 h 10000"/>
                  <a:gd name="connsiteX1128" fmla="*/ 8402 w 10000"/>
                  <a:gd name="connsiteY1128" fmla="*/ 4054 h 10000"/>
                  <a:gd name="connsiteX1129" fmla="*/ 8427 w 10000"/>
                  <a:gd name="connsiteY1129" fmla="*/ 4028 h 10000"/>
                  <a:gd name="connsiteX1130" fmla="*/ 8438 w 10000"/>
                  <a:gd name="connsiteY1130" fmla="*/ 4025 h 10000"/>
                  <a:gd name="connsiteX1131" fmla="*/ 8468 w 10000"/>
                  <a:gd name="connsiteY1131" fmla="*/ 4006 h 10000"/>
                  <a:gd name="connsiteX1132" fmla="*/ 8485 w 10000"/>
                  <a:gd name="connsiteY1132" fmla="*/ 3999 h 10000"/>
                  <a:gd name="connsiteX1133" fmla="*/ 8493 w 10000"/>
                  <a:gd name="connsiteY1133" fmla="*/ 4025 h 10000"/>
                  <a:gd name="connsiteX1134" fmla="*/ 8515 w 10000"/>
                  <a:gd name="connsiteY1134" fmla="*/ 4028 h 10000"/>
                  <a:gd name="connsiteX1135" fmla="*/ 8543 w 10000"/>
                  <a:gd name="connsiteY1135" fmla="*/ 4009 h 10000"/>
                  <a:gd name="connsiteX1136" fmla="*/ 8551 w 10000"/>
                  <a:gd name="connsiteY1136" fmla="*/ 3990 h 10000"/>
                  <a:gd name="connsiteX1137" fmla="*/ 8582 w 10000"/>
                  <a:gd name="connsiteY1137" fmla="*/ 3977 h 10000"/>
                  <a:gd name="connsiteX1138" fmla="*/ 8596 w 10000"/>
                  <a:gd name="connsiteY1138" fmla="*/ 3977 h 10000"/>
                  <a:gd name="connsiteX1139" fmla="*/ 8607 w 10000"/>
                  <a:gd name="connsiteY1139" fmla="*/ 3980 h 10000"/>
                  <a:gd name="connsiteX1140" fmla="*/ 8645 w 10000"/>
                  <a:gd name="connsiteY1140" fmla="*/ 3970 h 10000"/>
                  <a:gd name="connsiteX1141" fmla="*/ 8654 w 10000"/>
                  <a:gd name="connsiteY1141" fmla="*/ 3951 h 10000"/>
                  <a:gd name="connsiteX1142" fmla="*/ 8670 w 10000"/>
                  <a:gd name="connsiteY1142" fmla="*/ 3935 h 10000"/>
                  <a:gd name="connsiteX1143" fmla="*/ 8695 w 10000"/>
                  <a:gd name="connsiteY1143" fmla="*/ 3935 h 10000"/>
                  <a:gd name="connsiteX1144" fmla="*/ 8704 w 10000"/>
                  <a:gd name="connsiteY1144" fmla="*/ 3951 h 10000"/>
                  <a:gd name="connsiteX1145" fmla="*/ 8717 w 10000"/>
                  <a:gd name="connsiteY1145" fmla="*/ 3964 h 10000"/>
                  <a:gd name="connsiteX1146" fmla="*/ 8751 w 10000"/>
                  <a:gd name="connsiteY1146" fmla="*/ 3951 h 10000"/>
                  <a:gd name="connsiteX1147" fmla="*/ 8776 w 10000"/>
                  <a:gd name="connsiteY1147" fmla="*/ 3935 h 10000"/>
                  <a:gd name="connsiteX1148" fmla="*/ 8798 w 10000"/>
                  <a:gd name="connsiteY1148" fmla="*/ 3925 h 10000"/>
                  <a:gd name="connsiteX1149" fmla="*/ 8806 w 10000"/>
                  <a:gd name="connsiteY1149" fmla="*/ 3892 h 10000"/>
                  <a:gd name="connsiteX1150" fmla="*/ 8814 w 10000"/>
                  <a:gd name="connsiteY1150" fmla="*/ 3876 h 10000"/>
                  <a:gd name="connsiteX1151" fmla="*/ 8839 w 10000"/>
                  <a:gd name="connsiteY1151" fmla="*/ 3873 h 10000"/>
                  <a:gd name="connsiteX1152" fmla="*/ 8842 w 10000"/>
                  <a:gd name="connsiteY1152" fmla="*/ 3876 h 10000"/>
                  <a:gd name="connsiteX1153" fmla="*/ 8856 w 10000"/>
                  <a:gd name="connsiteY1153" fmla="*/ 3863 h 10000"/>
                  <a:gd name="connsiteX1154" fmla="*/ 8856 w 10000"/>
                  <a:gd name="connsiteY1154" fmla="*/ 3841 h 10000"/>
                  <a:gd name="connsiteX1155" fmla="*/ 8870 w 10000"/>
                  <a:gd name="connsiteY1155" fmla="*/ 3821 h 10000"/>
                  <a:gd name="connsiteX1156" fmla="*/ 8903 w 10000"/>
                  <a:gd name="connsiteY1156" fmla="*/ 3802 h 10000"/>
                  <a:gd name="connsiteX1157" fmla="*/ 8914 w 10000"/>
                  <a:gd name="connsiteY1157" fmla="*/ 3782 h 10000"/>
                  <a:gd name="connsiteX1158" fmla="*/ 8939 w 10000"/>
                  <a:gd name="connsiteY1158" fmla="*/ 3782 h 10000"/>
                  <a:gd name="connsiteX1159" fmla="*/ 8961 w 10000"/>
                  <a:gd name="connsiteY1159" fmla="*/ 3779 h 10000"/>
                  <a:gd name="connsiteX1160" fmla="*/ 8983 w 10000"/>
                  <a:gd name="connsiteY1160" fmla="*/ 3760 h 10000"/>
                  <a:gd name="connsiteX1161" fmla="*/ 9003 w 10000"/>
                  <a:gd name="connsiteY1161" fmla="*/ 3763 h 10000"/>
                  <a:gd name="connsiteX1162" fmla="*/ 9019 w 10000"/>
                  <a:gd name="connsiteY1162" fmla="*/ 3779 h 10000"/>
                  <a:gd name="connsiteX1163" fmla="*/ 9050 w 10000"/>
                  <a:gd name="connsiteY1163" fmla="*/ 3812 h 10000"/>
                  <a:gd name="connsiteX1164" fmla="*/ 9080 w 10000"/>
                  <a:gd name="connsiteY1164" fmla="*/ 3831 h 10000"/>
                  <a:gd name="connsiteX1165" fmla="*/ 9097 w 10000"/>
                  <a:gd name="connsiteY1165" fmla="*/ 3867 h 10000"/>
                  <a:gd name="connsiteX1166" fmla="*/ 9114 w 10000"/>
                  <a:gd name="connsiteY1166" fmla="*/ 3902 h 10000"/>
                  <a:gd name="connsiteX1167" fmla="*/ 9122 w 10000"/>
                  <a:gd name="connsiteY1167" fmla="*/ 3935 h 10000"/>
                  <a:gd name="connsiteX1168" fmla="*/ 9125 w 10000"/>
                  <a:gd name="connsiteY1168" fmla="*/ 3964 h 10000"/>
                  <a:gd name="connsiteX1169" fmla="*/ 9130 w 10000"/>
                  <a:gd name="connsiteY1169" fmla="*/ 3999 h 10000"/>
                  <a:gd name="connsiteX1170" fmla="*/ 9130 w 10000"/>
                  <a:gd name="connsiteY1170" fmla="*/ 4054 h 10000"/>
                  <a:gd name="connsiteX1171" fmla="*/ 9155 w 10000"/>
                  <a:gd name="connsiteY1171" fmla="*/ 4093 h 10000"/>
                  <a:gd name="connsiteX1172" fmla="*/ 9169 w 10000"/>
                  <a:gd name="connsiteY1172" fmla="*/ 4090 h 10000"/>
                  <a:gd name="connsiteX1173" fmla="*/ 9211 w 10000"/>
                  <a:gd name="connsiteY1173" fmla="*/ 4077 h 10000"/>
                  <a:gd name="connsiteX1174" fmla="*/ 9244 w 10000"/>
                  <a:gd name="connsiteY1174" fmla="*/ 4077 h 10000"/>
                  <a:gd name="connsiteX1175" fmla="*/ 9252 w 10000"/>
                  <a:gd name="connsiteY1175" fmla="*/ 4103 h 10000"/>
                  <a:gd name="connsiteX1176" fmla="*/ 9258 w 10000"/>
                  <a:gd name="connsiteY1176" fmla="*/ 4148 h 10000"/>
                  <a:gd name="connsiteX1177" fmla="*/ 9269 w 10000"/>
                  <a:gd name="connsiteY1177" fmla="*/ 4158 h 10000"/>
                  <a:gd name="connsiteX1178" fmla="*/ 9294 w 10000"/>
                  <a:gd name="connsiteY1178" fmla="*/ 4158 h 10000"/>
                  <a:gd name="connsiteX1179" fmla="*/ 9319 w 10000"/>
                  <a:gd name="connsiteY1179" fmla="*/ 4168 h 10000"/>
                  <a:gd name="connsiteX1180" fmla="*/ 9346 w 10000"/>
                  <a:gd name="connsiteY1180" fmla="*/ 4190 h 10000"/>
                  <a:gd name="connsiteX1181" fmla="*/ 9357 w 10000"/>
                  <a:gd name="connsiteY1181" fmla="*/ 4168 h 10000"/>
                  <a:gd name="connsiteX1182" fmla="*/ 9371 w 10000"/>
                  <a:gd name="connsiteY1182" fmla="*/ 4132 h 10000"/>
                  <a:gd name="connsiteX1183" fmla="*/ 9391 w 10000"/>
                  <a:gd name="connsiteY1183" fmla="*/ 4113 h 10000"/>
                  <a:gd name="connsiteX1184" fmla="*/ 9407 w 10000"/>
                  <a:gd name="connsiteY1184" fmla="*/ 4103 h 10000"/>
                  <a:gd name="connsiteX1185" fmla="*/ 9435 w 10000"/>
                  <a:gd name="connsiteY1185" fmla="*/ 4100 h 10000"/>
                  <a:gd name="connsiteX1186" fmla="*/ 9460 w 10000"/>
                  <a:gd name="connsiteY1186" fmla="*/ 4084 h 10000"/>
                  <a:gd name="connsiteX1187" fmla="*/ 9485 w 10000"/>
                  <a:gd name="connsiteY1187" fmla="*/ 4067 h 10000"/>
                  <a:gd name="connsiteX1188" fmla="*/ 9496 w 10000"/>
                  <a:gd name="connsiteY1188" fmla="*/ 4054 h 10000"/>
                  <a:gd name="connsiteX1189" fmla="*/ 9526 w 10000"/>
                  <a:gd name="connsiteY1189" fmla="*/ 4048 h 10000"/>
                  <a:gd name="connsiteX1190" fmla="*/ 9557 w 10000"/>
                  <a:gd name="connsiteY1190" fmla="*/ 4038 h 10000"/>
                  <a:gd name="connsiteX1191" fmla="*/ 9584 w 10000"/>
                  <a:gd name="connsiteY1191" fmla="*/ 4019 h 10000"/>
                  <a:gd name="connsiteX1192" fmla="*/ 9623 w 10000"/>
                  <a:gd name="connsiteY1192" fmla="*/ 4016 h 10000"/>
                  <a:gd name="connsiteX1193" fmla="*/ 9648 w 10000"/>
                  <a:gd name="connsiteY1193" fmla="*/ 4009 h 10000"/>
                  <a:gd name="connsiteX1194" fmla="*/ 9673 w 10000"/>
                  <a:gd name="connsiteY1194" fmla="*/ 4019 h 10000"/>
                  <a:gd name="connsiteX1195" fmla="*/ 9712 w 10000"/>
                  <a:gd name="connsiteY1195" fmla="*/ 4038 h 10000"/>
                  <a:gd name="connsiteX1196" fmla="*/ 9742 w 10000"/>
                  <a:gd name="connsiteY1196" fmla="*/ 4074 h 10000"/>
                  <a:gd name="connsiteX1197" fmla="*/ 9776 w 10000"/>
                  <a:gd name="connsiteY1197" fmla="*/ 4093 h 10000"/>
                  <a:gd name="connsiteX1198" fmla="*/ 9814 w 10000"/>
                  <a:gd name="connsiteY1198" fmla="*/ 4109 h 10000"/>
                  <a:gd name="connsiteX1199" fmla="*/ 9859 w 10000"/>
                  <a:gd name="connsiteY1199" fmla="*/ 4119 h 10000"/>
                  <a:gd name="connsiteX1200" fmla="*/ 9898 w 10000"/>
                  <a:gd name="connsiteY1200" fmla="*/ 4122 h 10000"/>
                  <a:gd name="connsiteX1201" fmla="*/ 9931 w 10000"/>
                  <a:gd name="connsiteY1201" fmla="*/ 4109 h 10000"/>
                  <a:gd name="connsiteX1202" fmla="*/ 9956 w 10000"/>
                  <a:gd name="connsiteY1202" fmla="*/ 4100 h 10000"/>
                  <a:gd name="connsiteX1203" fmla="*/ 9981 w 10000"/>
                  <a:gd name="connsiteY1203" fmla="*/ 4067 h 10000"/>
                  <a:gd name="connsiteX1204" fmla="*/ 9994 w 10000"/>
                  <a:gd name="connsiteY1204" fmla="*/ 4035 h 10000"/>
                  <a:gd name="connsiteX1205" fmla="*/ 10000 w 10000"/>
                  <a:gd name="connsiteY1205" fmla="*/ 3996 h 10000"/>
                  <a:gd name="connsiteX1206" fmla="*/ 9994 w 10000"/>
                  <a:gd name="connsiteY1206" fmla="*/ 3941 h 10000"/>
                  <a:gd name="connsiteX1207" fmla="*/ 9986 w 10000"/>
                  <a:gd name="connsiteY1207" fmla="*/ 3905 h 10000"/>
                  <a:gd name="connsiteX1208" fmla="*/ 9981 w 10000"/>
                  <a:gd name="connsiteY1208" fmla="*/ 3857 h 10000"/>
                  <a:gd name="connsiteX1209" fmla="*/ 9989 w 10000"/>
                  <a:gd name="connsiteY1209" fmla="*/ 3837 h 10000"/>
                  <a:gd name="connsiteX1210" fmla="*/ 9989 w 10000"/>
                  <a:gd name="connsiteY1210" fmla="*/ 3812 h 10000"/>
                  <a:gd name="connsiteX1211" fmla="*/ 9981 w 10000"/>
                  <a:gd name="connsiteY1211" fmla="*/ 3792 h 10000"/>
                  <a:gd name="connsiteX1212" fmla="*/ 9970 w 10000"/>
                  <a:gd name="connsiteY1212" fmla="*/ 3763 h 10000"/>
                  <a:gd name="connsiteX1213" fmla="*/ 9945 w 10000"/>
                  <a:gd name="connsiteY1213" fmla="*/ 3705 h 10000"/>
                  <a:gd name="connsiteX1214" fmla="*/ 9931 w 10000"/>
                  <a:gd name="connsiteY1214" fmla="*/ 3659 h 10000"/>
                  <a:gd name="connsiteX1215" fmla="*/ 9903 w 10000"/>
                  <a:gd name="connsiteY1215" fmla="*/ 3640 h 10000"/>
                  <a:gd name="connsiteX1216" fmla="*/ 9881 w 10000"/>
                  <a:gd name="connsiteY1216" fmla="*/ 3620 h 10000"/>
                  <a:gd name="connsiteX1217" fmla="*/ 9856 w 10000"/>
                  <a:gd name="connsiteY1217" fmla="*/ 3595 h 10000"/>
                  <a:gd name="connsiteX1218" fmla="*/ 9817 w 10000"/>
                  <a:gd name="connsiteY1218" fmla="*/ 3562 h 10000"/>
                  <a:gd name="connsiteX1219" fmla="*/ 9795 w 10000"/>
                  <a:gd name="connsiteY1219" fmla="*/ 3546 h 10000"/>
                  <a:gd name="connsiteX1220" fmla="*/ 9778 w 10000"/>
                  <a:gd name="connsiteY1220" fmla="*/ 3527 h 10000"/>
                  <a:gd name="connsiteX1221" fmla="*/ 9745 w 10000"/>
                  <a:gd name="connsiteY1221" fmla="*/ 3501 h 10000"/>
                  <a:gd name="connsiteX1222" fmla="*/ 9726 w 10000"/>
                  <a:gd name="connsiteY1222" fmla="*/ 3488 h 10000"/>
                  <a:gd name="connsiteX1223" fmla="*/ 9704 w 10000"/>
                  <a:gd name="connsiteY1223" fmla="*/ 3472 h 10000"/>
                  <a:gd name="connsiteX1224" fmla="*/ 9695 w 10000"/>
                  <a:gd name="connsiteY1224" fmla="*/ 3468 h 10000"/>
                  <a:gd name="connsiteX1225" fmla="*/ 9690 w 10000"/>
                  <a:gd name="connsiteY1225" fmla="*/ 3459 h 10000"/>
                  <a:gd name="connsiteX1226" fmla="*/ 9673 w 10000"/>
                  <a:gd name="connsiteY1226" fmla="*/ 3449 h 10000"/>
                  <a:gd name="connsiteX1227" fmla="*/ 9665 w 10000"/>
                  <a:gd name="connsiteY1227" fmla="*/ 3442 h 10000"/>
                  <a:gd name="connsiteX1228" fmla="*/ 9654 w 10000"/>
                  <a:gd name="connsiteY1228" fmla="*/ 3449 h 10000"/>
                  <a:gd name="connsiteX1229" fmla="*/ 9521 w 10000"/>
                  <a:gd name="connsiteY1229" fmla="*/ 3394 h 10000"/>
                  <a:gd name="connsiteX1230" fmla="*/ 9510 w 10000"/>
                  <a:gd name="connsiteY1230" fmla="*/ 3368 h 10000"/>
                  <a:gd name="connsiteX1231" fmla="*/ 9496 w 10000"/>
                  <a:gd name="connsiteY1231" fmla="*/ 3287 h 10000"/>
                  <a:gd name="connsiteX1232" fmla="*/ 9488 w 10000"/>
                  <a:gd name="connsiteY1232" fmla="*/ 3216 h 10000"/>
                  <a:gd name="connsiteX1233" fmla="*/ 9493 w 10000"/>
                  <a:gd name="connsiteY1233" fmla="*/ 3174 h 10000"/>
                  <a:gd name="connsiteX1234" fmla="*/ 9501 w 10000"/>
                  <a:gd name="connsiteY1234" fmla="*/ 3128 h 10000"/>
                  <a:gd name="connsiteX1235" fmla="*/ 9488 w 10000"/>
                  <a:gd name="connsiteY1235" fmla="*/ 3025 h 10000"/>
                  <a:gd name="connsiteX1236" fmla="*/ 9446 w 10000"/>
                  <a:gd name="connsiteY1236" fmla="*/ 2931 h 10000"/>
                  <a:gd name="connsiteX1237" fmla="*/ 9382 w 10000"/>
                  <a:gd name="connsiteY1237" fmla="*/ 2837 h 10000"/>
                  <a:gd name="connsiteX1238" fmla="*/ 9316 w 10000"/>
                  <a:gd name="connsiteY1238" fmla="*/ 2753 h 10000"/>
                  <a:gd name="connsiteX1239" fmla="*/ 9294 w 10000"/>
                  <a:gd name="connsiteY1239" fmla="*/ 2655 h 10000"/>
                  <a:gd name="connsiteX1240" fmla="*/ 9213 w 10000"/>
                  <a:gd name="connsiteY1240" fmla="*/ 2328 h 10000"/>
                  <a:gd name="connsiteX1241" fmla="*/ 9172 w 10000"/>
                  <a:gd name="connsiteY1241" fmla="*/ 2286 h 10000"/>
                  <a:gd name="connsiteX1242" fmla="*/ 9019 w 10000"/>
                  <a:gd name="connsiteY1242" fmla="*/ 2082 h 10000"/>
                  <a:gd name="connsiteX1243" fmla="*/ 8906 w 10000"/>
                  <a:gd name="connsiteY1243" fmla="*/ 1946 h 10000"/>
                  <a:gd name="connsiteX1244" fmla="*/ 8801 w 10000"/>
                  <a:gd name="connsiteY1244" fmla="*/ 1778 h 10000"/>
                  <a:gd name="connsiteX1245" fmla="*/ 8806 w 10000"/>
                  <a:gd name="connsiteY1245" fmla="*/ 1713 h 10000"/>
                  <a:gd name="connsiteX1246" fmla="*/ 8809 w 10000"/>
                  <a:gd name="connsiteY1246" fmla="*/ 1703 h 10000"/>
                  <a:gd name="connsiteX1247" fmla="*/ 8817 w 10000"/>
                  <a:gd name="connsiteY1247" fmla="*/ 1713 h 10000"/>
                  <a:gd name="connsiteX1248" fmla="*/ 8834 w 10000"/>
                  <a:gd name="connsiteY1248" fmla="*/ 1729 h 10000"/>
                  <a:gd name="connsiteX1249" fmla="*/ 8839 w 10000"/>
                  <a:gd name="connsiteY1249" fmla="*/ 1729 h 10000"/>
                  <a:gd name="connsiteX1250" fmla="*/ 8848 w 10000"/>
                  <a:gd name="connsiteY1250" fmla="*/ 1723 h 10000"/>
                  <a:gd name="connsiteX1251" fmla="*/ 8850 w 10000"/>
                  <a:gd name="connsiteY1251" fmla="*/ 1703 h 10000"/>
                  <a:gd name="connsiteX1252" fmla="*/ 8850 w 10000"/>
                  <a:gd name="connsiteY1252" fmla="*/ 1684 h 10000"/>
                  <a:gd name="connsiteX1253" fmla="*/ 8850 w 10000"/>
                  <a:gd name="connsiteY1253" fmla="*/ 1648 h 10000"/>
                  <a:gd name="connsiteX1254" fmla="*/ 8881 w 10000"/>
                  <a:gd name="connsiteY1254" fmla="*/ 1571 h 10000"/>
                  <a:gd name="connsiteX1255" fmla="*/ 8895 w 10000"/>
                  <a:gd name="connsiteY1255" fmla="*/ 1541 h 10000"/>
                  <a:gd name="connsiteX1256" fmla="*/ 8895 w 10000"/>
                  <a:gd name="connsiteY1256" fmla="*/ 1525 h 10000"/>
                  <a:gd name="connsiteX1257" fmla="*/ 8881 w 10000"/>
                  <a:gd name="connsiteY1257" fmla="*/ 1516 h 10000"/>
                  <a:gd name="connsiteX1258" fmla="*/ 8864 w 10000"/>
                  <a:gd name="connsiteY1258" fmla="*/ 1522 h 10000"/>
                  <a:gd name="connsiteX1259" fmla="*/ 8850 w 10000"/>
                  <a:gd name="connsiteY1259" fmla="*/ 1535 h 10000"/>
                  <a:gd name="connsiteX1260" fmla="*/ 8834 w 10000"/>
                  <a:gd name="connsiteY1260" fmla="*/ 1571 h 10000"/>
                  <a:gd name="connsiteX1261" fmla="*/ 8825 w 10000"/>
                  <a:gd name="connsiteY1261" fmla="*/ 1587 h 10000"/>
                  <a:gd name="connsiteX1262" fmla="*/ 8776 w 10000"/>
                  <a:gd name="connsiteY1262" fmla="*/ 1571 h 10000"/>
                  <a:gd name="connsiteX1263" fmla="*/ 8745 w 10000"/>
                  <a:gd name="connsiteY1263" fmla="*/ 1580 h 10000"/>
                  <a:gd name="connsiteX1264" fmla="*/ 8720 w 10000"/>
                  <a:gd name="connsiteY1264" fmla="*/ 1587 h 10000"/>
                  <a:gd name="connsiteX1265" fmla="*/ 8709 w 10000"/>
                  <a:gd name="connsiteY1265" fmla="*/ 1609 h 10000"/>
                  <a:gd name="connsiteX1266" fmla="*/ 8693 w 10000"/>
                  <a:gd name="connsiteY1266" fmla="*/ 1616 h 10000"/>
                  <a:gd name="connsiteX1267" fmla="*/ 8684 w 10000"/>
                  <a:gd name="connsiteY1267" fmla="*/ 1639 h 10000"/>
                  <a:gd name="connsiteX1268" fmla="*/ 8684 w 10000"/>
                  <a:gd name="connsiteY1268" fmla="*/ 1658 h 10000"/>
                  <a:gd name="connsiteX1269" fmla="*/ 8665 w 10000"/>
                  <a:gd name="connsiteY1269" fmla="*/ 1655 h 10000"/>
                  <a:gd name="connsiteX1270" fmla="*/ 8665 w 10000"/>
                  <a:gd name="connsiteY1270" fmla="*/ 1645 h 10000"/>
                  <a:gd name="connsiteX1271" fmla="*/ 8665 w 10000"/>
                  <a:gd name="connsiteY1271" fmla="*/ 1626 h 10000"/>
                  <a:gd name="connsiteX1272" fmla="*/ 8676 w 10000"/>
                  <a:gd name="connsiteY1272" fmla="*/ 1609 h 10000"/>
                  <a:gd name="connsiteX1273" fmla="*/ 8679 w 10000"/>
                  <a:gd name="connsiteY1273" fmla="*/ 1597 h 10000"/>
                  <a:gd name="connsiteX1274" fmla="*/ 8687 w 10000"/>
                  <a:gd name="connsiteY1274" fmla="*/ 1577 h 10000"/>
                  <a:gd name="connsiteX1275" fmla="*/ 8695 w 10000"/>
                  <a:gd name="connsiteY1275" fmla="*/ 1554 h 10000"/>
                  <a:gd name="connsiteX1276" fmla="*/ 8709 w 10000"/>
                  <a:gd name="connsiteY1276" fmla="*/ 1532 h 10000"/>
                  <a:gd name="connsiteX1277" fmla="*/ 8704 w 10000"/>
                  <a:gd name="connsiteY1277" fmla="*/ 1512 h 10000"/>
                  <a:gd name="connsiteX1278" fmla="*/ 8695 w 10000"/>
                  <a:gd name="connsiteY1278" fmla="*/ 1503 h 10000"/>
                  <a:gd name="connsiteX1279" fmla="*/ 8684 w 10000"/>
                  <a:gd name="connsiteY1279" fmla="*/ 1503 h 10000"/>
                  <a:gd name="connsiteX1280" fmla="*/ 8670 w 10000"/>
                  <a:gd name="connsiteY1280" fmla="*/ 1525 h 10000"/>
                  <a:gd name="connsiteX1281" fmla="*/ 8665 w 10000"/>
                  <a:gd name="connsiteY1281" fmla="*/ 1545 h 10000"/>
                  <a:gd name="connsiteX1282" fmla="*/ 8654 w 10000"/>
                  <a:gd name="connsiteY1282" fmla="*/ 1567 h 10000"/>
                  <a:gd name="connsiteX1283" fmla="*/ 8648 w 10000"/>
                  <a:gd name="connsiteY1283" fmla="*/ 1587 h 10000"/>
                  <a:gd name="connsiteX1284" fmla="*/ 8640 w 10000"/>
                  <a:gd name="connsiteY1284" fmla="*/ 1629 h 10000"/>
                  <a:gd name="connsiteX1285" fmla="*/ 8620 w 10000"/>
                  <a:gd name="connsiteY1285" fmla="*/ 1635 h 10000"/>
                  <a:gd name="connsiteX1286" fmla="*/ 8612 w 10000"/>
                  <a:gd name="connsiteY1286" fmla="*/ 1635 h 10000"/>
                  <a:gd name="connsiteX1287" fmla="*/ 8604 w 10000"/>
                  <a:gd name="connsiteY1287" fmla="*/ 1626 h 10000"/>
                  <a:gd name="connsiteX1288" fmla="*/ 8596 w 10000"/>
                  <a:gd name="connsiteY1288" fmla="*/ 1616 h 10000"/>
                  <a:gd name="connsiteX1289" fmla="*/ 8596 w 10000"/>
                  <a:gd name="connsiteY1289" fmla="*/ 1580 h 10000"/>
                  <a:gd name="connsiteX1290" fmla="*/ 8587 w 10000"/>
                  <a:gd name="connsiteY1290" fmla="*/ 1545 h 10000"/>
                  <a:gd name="connsiteX1291" fmla="*/ 8565 w 10000"/>
                  <a:gd name="connsiteY1291" fmla="*/ 1516 h 10000"/>
                  <a:gd name="connsiteX1292" fmla="*/ 8543 w 10000"/>
                  <a:gd name="connsiteY1292" fmla="*/ 1512 h 10000"/>
                  <a:gd name="connsiteX1293" fmla="*/ 8518 w 10000"/>
                  <a:gd name="connsiteY1293" fmla="*/ 1532 h 10000"/>
                  <a:gd name="connsiteX1294" fmla="*/ 8476 w 10000"/>
                  <a:gd name="connsiteY1294" fmla="*/ 1567 h 10000"/>
                  <a:gd name="connsiteX1295" fmla="*/ 8454 w 10000"/>
                  <a:gd name="connsiteY1295" fmla="*/ 1551 h 10000"/>
                  <a:gd name="connsiteX1296" fmla="*/ 8402 w 10000"/>
                  <a:gd name="connsiteY1296" fmla="*/ 1493 h 10000"/>
                  <a:gd name="connsiteX1297" fmla="*/ 8371 w 10000"/>
                  <a:gd name="connsiteY1297" fmla="*/ 1428 h 10000"/>
                  <a:gd name="connsiteX1298" fmla="*/ 8072 w 10000"/>
                  <a:gd name="connsiteY1298" fmla="*/ 1422 h 10000"/>
                  <a:gd name="connsiteX1299" fmla="*/ 7823 w 10000"/>
                  <a:gd name="connsiteY1299" fmla="*/ 1279 h 10000"/>
                  <a:gd name="connsiteX1300" fmla="*/ 7587 w 10000"/>
                  <a:gd name="connsiteY1300" fmla="*/ 1133 h 10000"/>
                  <a:gd name="connsiteX1301" fmla="*/ 7526 w 10000"/>
                  <a:gd name="connsiteY1301" fmla="*/ 1098 h 10000"/>
                  <a:gd name="connsiteX1302" fmla="*/ 7346 w 10000"/>
                  <a:gd name="connsiteY1302" fmla="*/ 991 h 10000"/>
                  <a:gd name="connsiteX1303" fmla="*/ 7321 w 10000"/>
                  <a:gd name="connsiteY1303" fmla="*/ 959 h 10000"/>
                  <a:gd name="connsiteX1304" fmla="*/ 7307 w 10000"/>
                  <a:gd name="connsiteY1304" fmla="*/ 871 h 10000"/>
                  <a:gd name="connsiteX1305" fmla="*/ 7224 w 10000"/>
                  <a:gd name="connsiteY1305" fmla="*/ 816 h 10000"/>
                  <a:gd name="connsiteX1306" fmla="*/ 7147 w 10000"/>
                  <a:gd name="connsiteY1306" fmla="*/ 787 h 10000"/>
                  <a:gd name="connsiteX1307" fmla="*/ 7080 w 10000"/>
                  <a:gd name="connsiteY1307" fmla="*/ 742 h 10000"/>
                  <a:gd name="connsiteX1308" fmla="*/ 7069 w 10000"/>
                  <a:gd name="connsiteY1308" fmla="*/ 767 h 10000"/>
                  <a:gd name="connsiteX1309" fmla="*/ 7033 w 10000"/>
                  <a:gd name="connsiteY1309" fmla="*/ 787 h 10000"/>
                  <a:gd name="connsiteX1310" fmla="*/ 6820 w 10000"/>
                  <a:gd name="connsiteY1310" fmla="*/ 878 h 10000"/>
                  <a:gd name="connsiteX1311" fmla="*/ 6726 w 10000"/>
                  <a:gd name="connsiteY1311" fmla="*/ 897 h 10000"/>
                  <a:gd name="connsiteX1312" fmla="*/ 6626 w 10000"/>
                  <a:gd name="connsiteY1312" fmla="*/ 955 h 10000"/>
                  <a:gd name="connsiteX1313" fmla="*/ 6582 w 10000"/>
                  <a:gd name="connsiteY1313" fmla="*/ 946 h 10000"/>
                  <a:gd name="connsiteX1314" fmla="*/ 6571 w 10000"/>
                  <a:gd name="connsiteY1314" fmla="*/ 955 h 10000"/>
                  <a:gd name="connsiteX1315" fmla="*/ 6507 w 10000"/>
                  <a:gd name="connsiteY1315" fmla="*/ 975 h 10000"/>
                  <a:gd name="connsiteX1316" fmla="*/ 6485 w 10000"/>
                  <a:gd name="connsiteY1316" fmla="*/ 975 h 10000"/>
                  <a:gd name="connsiteX1317" fmla="*/ 6476 w 10000"/>
                  <a:gd name="connsiteY1317" fmla="*/ 965 h 10000"/>
                  <a:gd name="connsiteX1318" fmla="*/ 6474 w 10000"/>
                  <a:gd name="connsiteY1318" fmla="*/ 936 h 10000"/>
                  <a:gd name="connsiteX1319" fmla="*/ 6452 w 10000"/>
                  <a:gd name="connsiteY1319" fmla="*/ 887 h 10000"/>
                  <a:gd name="connsiteX1320" fmla="*/ 6352 w 10000"/>
                  <a:gd name="connsiteY1320" fmla="*/ 767 h 10000"/>
                  <a:gd name="connsiteX1321" fmla="*/ 6313 w 10000"/>
                  <a:gd name="connsiteY1321" fmla="*/ 732 h 10000"/>
                  <a:gd name="connsiteX1322" fmla="*/ 6296 w 10000"/>
                  <a:gd name="connsiteY1322" fmla="*/ 690 h 10000"/>
                  <a:gd name="connsiteX1323" fmla="*/ 6271 w 10000"/>
                  <a:gd name="connsiteY1323" fmla="*/ 664 h 10000"/>
                  <a:gd name="connsiteX1324" fmla="*/ 6266 w 10000"/>
                  <a:gd name="connsiteY1324" fmla="*/ 654 h 10000"/>
                  <a:gd name="connsiteX1325" fmla="*/ 6111 w 10000"/>
                  <a:gd name="connsiteY1325" fmla="*/ 398 h 10000"/>
                  <a:gd name="connsiteX1326" fmla="*/ 5903 w 10000"/>
                  <a:gd name="connsiteY1326" fmla="*/ 408 h 10000"/>
                  <a:gd name="connsiteX1327" fmla="*/ 5837 w 10000"/>
                  <a:gd name="connsiteY1327" fmla="*/ 427 h 10000"/>
                  <a:gd name="connsiteX1328" fmla="*/ 5756 w 10000"/>
                  <a:gd name="connsiteY1328" fmla="*/ 453 h 10000"/>
                  <a:gd name="connsiteX1329" fmla="*/ 5681 w 10000"/>
                  <a:gd name="connsiteY1329" fmla="*/ 453 h 10000"/>
                  <a:gd name="connsiteX1330" fmla="*/ 5609 w 10000"/>
                  <a:gd name="connsiteY1330" fmla="*/ 447 h 10000"/>
                  <a:gd name="connsiteX1331" fmla="*/ 5554 w 10000"/>
                  <a:gd name="connsiteY1331" fmla="*/ 304 h 10000"/>
                  <a:gd name="connsiteX1332" fmla="*/ 5529 w 10000"/>
                  <a:gd name="connsiteY1332" fmla="*/ 301 h 10000"/>
                  <a:gd name="connsiteX1333" fmla="*/ 5393 w 10000"/>
                  <a:gd name="connsiteY1333" fmla="*/ 256 h 10000"/>
                  <a:gd name="connsiteX1334" fmla="*/ 5366 w 10000"/>
                  <a:gd name="connsiteY1334" fmla="*/ 220 h 10000"/>
                  <a:gd name="connsiteX1335" fmla="*/ 5249 w 10000"/>
                  <a:gd name="connsiteY1335" fmla="*/ 155 h 10000"/>
                  <a:gd name="connsiteX1336" fmla="*/ 5141 w 10000"/>
                  <a:gd name="connsiteY1336" fmla="*/ 52 h 10000"/>
                  <a:gd name="connsiteX1337" fmla="*/ 5116 w 10000"/>
                  <a:gd name="connsiteY1337" fmla="*/ 3 h 10000"/>
                  <a:gd name="connsiteX1338" fmla="*/ 5061 w 10000"/>
                  <a:gd name="connsiteY1338" fmla="*/ 0 h 10000"/>
                  <a:gd name="connsiteX1339" fmla="*/ 5036 w 10000"/>
                  <a:gd name="connsiteY1339" fmla="*/ 32 h 10000"/>
                  <a:gd name="connsiteX1340" fmla="*/ 4942 w 10000"/>
                  <a:gd name="connsiteY1340" fmla="*/ 133 h 10000"/>
                  <a:gd name="connsiteX1341" fmla="*/ 4900 w 10000"/>
                  <a:gd name="connsiteY1341" fmla="*/ 217 h 10000"/>
                  <a:gd name="connsiteX1342" fmla="*/ 4861 w 10000"/>
                  <a:gd name="connsiteY1342" fmla="*/ 198 h 10000"/>
                  <a:gd name="connsiteX1343" fmla="*/ 4795 w 10000"/>
                  <a:gd name="connsiteY1343" fmla="*/ 68 h 10000"/>
                  <a:gd name="connsiteX1344" fmla="*/ 4778 w 10000"/>
                  <a:gd name="connsiteY1344" fmla="*/ 62 h 10000"/>
                  <a:gd name="connsiteX1345" fmla="*/ 4765 w 10000"/>
                  <a:gd name="connsiteY1345" fmla="*/ 62 h 10000"/>
                  <a:gd name="connsiteX1346" fmla="*/ 4748 w 10000"/>
                  <a:gd name="connsiteY1346" fmla="*/ 68 h 10000"/>
                  <a:gd name="connsiteX1347" fmla="*/ 4673 w 10000"/>
                  <a:gd name="connsiteY1347" fmla="*/ 136 h 10000"/>
                  <a:gd name="connsiteX1348" fmla="*/ 4632 w 10000"/>
                  <a:gd name="connsiteY1348" fmla="*/ 201 h 10000"/>
                  <a:gd name="connsiteX1349" fmla="*/ 4623 w 10000"/>
                  <a:gd name="connsiteY1349" fmla="*/ 210 h 10000"/>
                  <a:gd name="connsiteX1350" fmla="*/ 4579 w 10000"/>
                  <a:gd name="connsiteY1350" fmla="*/ 220 h 10000"/>
                  <a:gd name="connsiteX1351" fmla="*/ 4479 w 10000"/>
                  <a:gd name="connsiteY1351" fmla="*/ 198 h 10000"/>
                  <a:gd name="connsiteX1352" fmla="*/ 4402 w 10000"/>
                  <a:gd name="connsiteY1352" fmla="*/ 165 h 10000"/>
                  <a:gd name="connsiteX1353" fmla="*/ 4374 w 10000"/>
                  <a:gd name="connsiteY1353" fmla="*/ 165 h 10000"/>
                  <a:gd name="connsiteX1354" fmla="*/ 4335 w 10000"/>
                  <a:gd name="connsiteY1354" fmla="*/ 172 h 10000"/>
                  <a:gd name="connsiteX1355" fmla="*/ 4302 w 10000"/>
                  <a:gd name="connsiteY1355" fmla="*/ 188 h 10000"/>
                  <a:gd name="connsiteX1356" fmla="*/ 4271 w 10000"/>
                  <a:gd name="connsiteY1356" fmla="*/ 220 h 10000"/>
                  <a:gd name="connsiteX1357" fmla="*/ 4238 w 10000"/>
                  <a:gd name="connsiteY1357" fmla="*/ 240 h 10000"/>
                  <a:gd name="connsiteX1358" fmla="*/ 4324 w 10000"/>
                  <a:gd name="connsiteY1358" fmla="*/ 1289 h 10000"/>
                  <a:gd name="connsiteX1359" fmla="*/ 3521 w 10000"/>
                  <a:gd name="connsiteY1359" fmla="*/ 7730 h 10000"/>
                  <a:gd name="connsiteX1360" fmla="*/ 3554 w 10000"/>
                  <a:gd name="connsiteY1360" fmla="*/ 7740 h 10000"/>
                  <a:gd name="connsiteX1361" fmla="*/ 3560 w 10000"/>
                  <a:gd name="connsiteY1361" fmla="*/ 7749 h 10000"/>
                  <a:gd name="connsiteX1362" fmla="*/ 3562 w 10000"/>
                  <a:gd name="connsiteY1362" fmla="*/ 7759 h 10000"/>
                  <a:gd name="connsiteX1363" fmla="*/ 3573 w 10000"/>
                  <a:gd name="connsiteY1363" fmla="*/ 7766 h 10000"/>
                  <a:gd name="connsiteX1364" fmla="*/ 3584 w 10000"/>
                  <a:gd name="connsiteY1364" fmla="*/ 7759 h 10000"/>
                  <a:gd name="connsiteX1365" fmla="*/ 3598 w 10000"/>
                  <a:gd name="connsiteY1365" fmla="*/ 7743 h 10000"/>
                  <a:gd name="connsiteX1366" fmla="*/ 3609 w 10000"/>
                  <a:gd name="connsiteY1366" fmla="*/ 7756 h 10000"/>
                  <a:gd name="connsiteX1367" fmla="*/ 3623 w 10000"/>
                  <a:gd name="connsiteY1367" fmla="*/ 7733 h 10000"/>
                  <a:gd name="connsiteX1368" fmla="*/ 3632 w 10000"/>
                  <a:gd name="connsiteY1368" fmla="*/ 7730 h 10000"/>
                  <a:gd name="connsiteX1369" fmla="*/ 3634 w 10000"/>
                  <a:gd name="connsiteY1369" fmla="*/ 7730 h 10000"/>
                  <a:gd name="connsiteX1370" fmla="*/ 3643 w 10000"/>
                  <a:gd name="connsiteY1370" fmla="*/ 7730 h 10000"/>
                  <a:gd name="connsiteX1371" fmla="*/ 3657 w 10000"/>
                  <a:gd name="connsiteY1371" fmla="*/ 7733 h 10000"/>
                  <a:gd name="connsiteX1372" fmla="*/ 3670 w 10000"/>
                  <a:gd name="connsiteY1372" fmla="*/ 7730 h 10000"/>
                  <a:gd name="connsiteX1373" fmla="*/ 3687 w 10000"/>
                  <a:gd name="connsiteY1373" fmla="*/ 7730 h 10000"/>
                  <a:gd name="connsiteX1374" fmla="*/ 3690 w 10000"/>
                  <a:gd name="connsiteY1374" fmla="*/ 7730 h 10000"/>
                  <a:gd name="connsiteX1375" fmla="*/ 3704 w 10000"/>
                  <a:gd name="connsiteY1375" fmla="*/ 7740 h 10000"/>
                  <a:gd name="connsiteX1376" fmla="*/ 3712 w 10000"/>
                  <a:gd name="connsiteY1376" fmla="*/ 7743 h 10000"/>
                  <a:gd name="connsiteX1377" fmla="*/ 3723 w 10000"/>
                  <a:gd name="connsiteY1377" fmla="*/ 7749 h 10000"/>
                  <a:gd name="connsiteX1378" fmla="*/ 3729 w 10000"/>
                  <a:gd name="connsiteY1378" fmla="*/ 7749 h 10000"/>
                  <a:gd name="connsiteX1379" fmla="*/ 3729 w 10000"/>
                  <a:gd name="connsiteY1379" fmla="*/ 7743 h 10000"/>
                  <a:gd name="connsiteX1380" fmla="*/ 3745 w 10000"/>
                  <a:gd name="connsiteY1380" fmla="*/ 7740 h 10000"/>
                  <a:gd name="connsiteX1381" fmla="*/ 3753 w 10000"/>
                  <a:gd name="connsiteY1381" fmla="*/ 7730 h 10000"/>
                  <a:gd name="connsiteX1382" fmla="*/ 3762 w 10000"/>
                  <a:gd name="connsiteY1382" fmla="*/ 7720 h 10000"/>
                  <a:gd name="connsiteX1383" fmla="*/ 3776 w 10000"/>
                  <a:gd name="connsiteY1383" fmla="*/ 7710 h 10000"/>
                  <a:gd name="connsiteX1384" fmla="*/ 3784 w 10000"/>
                  <a:gd name="connsiteY1384" fmla="*/ 7701 h 10000"/>
                  <a:gd name="connsiteX1385" fmla="*/ 3792 w 10000"/>
                  <a:gd name="connsiteY1385" fmla="*/ 7694 h 10000"/>
                  <a:gd name="connsiteX1386" fmla="*/ 3801 w 10000"/>
                  <a:gd name="connsiteY1386" fmla="*/ 7685 h 10000"/>
                  <a:gd name="connsiteX1387" fmla="*/ 3803 w 10000"/>
                  <a:gd name="connsiteY1387" fmla="*/ 7685 h 10000"/>
                  <a:gd name="connsiteX1388" fmla="*/ 3809 w 10000"/>
                  <a:gd name="connsiteY1388" fmla="*/ 7685 h 10000"/>
                  <a:gd name="connsiteX1389" fmla="*/ 3817 w 10000"/>
                  <a:gd name="connsiteY1389" fmla="*/ 7691 h 10000"/>
                  <a:gd name="connsiteX1390" fmla="*/ 3817 w 10000"/>
                  <a:gd name="connsiteY1390" fmla="*/ 7694 h 10000"/>
                  <a:gd name="connsiteX1391" fmla="*/ 3812 w 10000"/>
                  <a:gd name="connsiteY1391" fmla="*/ 7714 h 10000"/>
                  <a:gd name="connsiteX1392" fmla="*/ 3795 w 10000"/>
                  <a:gd name="connsiteY1392" fmla="*/ 7733 h 10000"/>
                  <a:gd name="connsiteX1393" fmla="*/ 3778 w 10000"/>
                  <a:gd name="connsiteY1393" fmla="*/ 7756 h 10000"/>
                  <a:gd name="connsiteX1394" fmla="*/ 3762 w 10000"/>
                  <a:gd name="connsiteY1394" fmla="*/ 7775 h 10000"/>
                  <a:gd name="connsiteX1395" fmla="*/ 3748 w 10000"/>
                  <a:gd name="connsiteY1395" fmla="*/ 7775 h 10000"/>
                  <a:gd name="connsiteX1396" fmla="*/ 3737 w 10000"/>
                  <a:gd name="connsiteY1396" fmla="*/ 7778 h 10000"/>
                  <a:gd name="connsiteX1397" fmla="*/ 3723 w 10000"/>
                  <a:gd name="connsiteY1397" fmla="*/ 7778 h 10000"/>
                  <a:gd name="connsiteX1398" fmla="*/ 3720 w 10000"/>
                  <a:gd name="connsiteY1398" fmla="*/ 7785 h 10000"/>
                  <a:gd name="connsiteX1399" fmla="*/ 3715 w 10000"/>
                  <a:gd name="connsiteY1399" fmla="*/ 7788 h 10000"/>
                  <a:gd name="connsiteX1400" fmla="*/ 3704 w 10000"/>
                  <a:gd name="connsiteY1400" fmla="*/ 7804 h 10000"/>
                  <a:gd name="connsiteX1401" fmla="*/ 3690 w 10000"/>
                  <a:gd name="connsiteY1401" fmla="*/ 7804 h 10000"/>
                  <a:gd name="connsiteX1402" fmla="*/ 3681 w 10000"/>
                  <a:gd name="connsiteY1402" fmla="*/ 7804 h 10000"/>
                  <a:gd name="connsiteX1403" fmla="*/ 3673 w 10000"/>
                  <a:gd name="connsiteY1403" fmla="*/ 7824 h 10000"/>
                  <a:gd name="connsiteX1404" fmla="*/ 3670 w 10000"/>
                  <a:gd name="connsiteY1404" fmla="*/ 7847 h 10000"/>
                  <a:gd name="connsiteX1405" fmla="*/ 3673 w 10000"/>
                  <a:gd name="connsiteY1405" fmla="*/ 7866 h 10000"/>
                  <a:gd name="connsiteX1406" fmla="*/ 3679 w 10000"/>
                  <a:gd name="connsiteY1406" fmla="*/ 7872 h 10000"/>
                  <a:gd name="connsiteX1407" fmla="*/ 3687 w 10000"/>
                  <a:gd name="connsiteY1407" fmla="*/ 7879 h 10000"/>
                  <a:gd name="connsiteX1408" fmla="*/ 3695 w 10000"/>
                  <a:gd name="connsiteY1408" fmla="*/ 7882 h 10000"/>
                  <a:gd name="connsiteX1409" fmla="*/ 3704 w 10000"/>
                  <a:gd name="connsiteY1409" fmla="*/ 7898 h 10000"/>
                  <a:gd name="connsiteX1410" fmla="*/ 3712 w 10000"/>
                  <a:gd name="connsiteY1410" fmla="*/ 7918 h 10000"/>
                  <a:gd name="connsiteX1411" fmla="*/ 3715 w 10000"/>
                  <a:gd name="connsiteY1411" fmla="*/ 7931 h 10000"/>
                  <a:gd name="connsiteX1412" fmla="*/ 3723 w 10000"/>
                  <a:gd name="connsiteY1412" fmla="*/ 7960 h 10000"/>
                  <a:gd name="connsiteX1413" fmla="*/ 3720 w 10000"/>
                  <a:gd name="connsiteY1413" fmla="*/ 7970 h 10000"/>
                  <a:gd name="connsiteX1414" fmla="*/ 3712 w 10000"/>
                  <a:gd name="connsiteY1414" fmla="*/ 8005 h 10000"/>
                  <a:gd name="connsiteX1415" fmla="*/ 3706 w 10000"/>
                  <a:gd name="connsiteY1415" fmla="*/ 8021 h 10000"/>
                  <a:gd name="connsiteX1416" fmla="*/ 3712 w 10000"/>
                  <a:gd name="connsiteY1416" fmla="*/ 8044 h 10000"/>
                  <a:gd name="connsiteX1417" fmla="*/ 3712 w 10000"/>
                  <a:gd name="connsiteY1417" fmla="*/ 8051 h 10000"/>
                  <a:gd name="connsiteX1418" fmla="*/ 3729 w 10000"/>
                  <a:gd name="connsiteY1418" fmla="*/ 8060 h 10000"/>
                  <a:gd name="connsiteX1419" fmla="*/ 3737 w 10000"/>
                  <a:gd name="connsiteY1419" fmla="*/ 8063 h 10000"/>
                  <a:gd name="connsiteX1420" fmla="*/ 3748 w 10000"/>
                  <a:gd name="connsiteY1420" fmla="*/ 8070 h 10000"/>
                  <a:gd name="connsiteX1421" fmla="*/ 3767 w 10000"/>
                  <a:gd name="connsiteY1421" fmla="*/ 8106 h 10000"/>
                  <a:gd name="connsiteX1422" fmla="*/ 3770 w 10000"/>
                  <a:gd name="connsiteY1422" fmla="*/ 8119 h 10000"/>
                  <a:gd name="connsiteX1423" fmla="*/ 3787 w 10000"/>
                  <a:gd name="connsiteY1423" fmla="*/ 8157 h 10000"/>
                  <a:gd name="connsiteX1424" fmla="*/ 3787 w 10000"/>
                  <a:gd name="connsiteY1424" fmla="*/ 8174 h 10000"/>
                  <a:gd name="connsiteX1425" fmla="*/ 3776 w 10000"/>
                  <a:gd name="connsiteY1425" fmla="*/ 8203 h 10000"/>
                  <a:gd name="connsiteX1426" fmla="*/ 3767 w 10000"/>
                  <a:gd name="connsiteY1426" fmla="*/ 8193 h 10000"/>
                  <a:gd name="connsiteX1427" fmla="*/ 3767 w 10000"/>
                  <a:gd name="connsiteY1427" fmla="*/ 8174 h 10000"/>
                  <a:gd name="connsiteX1428" fmla="*/ 3762 w 10000"/>
                  <a:gd name="connsiteY1428" fmla="*/ 8157 h 10000"/>
                  <a:gd name="connsiteX1429" fmla="*/ 3753 w 10000"/>
                  <a:gd name="connsiteY1429" fmla="*/ 8148 h 10000"/>
                  <a:gd name="connsiteX1430" fmla="*/ 3740 w 10000"/>
                  <a:gd name="connsiteY1430" fmla="*/ 8154 h 10000"/>
                  <a:gd name="connsiteX1431" fmla="*/ 3731 w 10000"/>
                  <a:gd name="connsiteY1431" fmla="*/ 8138 h 10000"/>
                  <a:gd name="connsiteX1432" fmla="*/ 3729 w 10000"/>
                  <a:gd name="connsiteY1432" fmla="*/ 8125 h 10000"/>
                  <a:gd name="connsiteX1433" fmla="*/ 3712 w 10000"/>
                  <a:gd name="connsiteY1433" fmla="*/ 8115 h 10000"/>
                  <a:gd name="connsiteX1434" fmla="*/ 3704 w 10000"/>
                  <a:gd name="connsiteY1434" fmla="*/ 8109 h 10000"/>
                  <a:gd name="connsiteX1435" fmla="*/ 3687 w 10000"/>
                  <a:gd name="connsiteY1435" fmla="*/ 8099 h 10000"/>
                  <a:gd name="connsiteX1436" fmla="*/ 3673 w 10000"/>
                  <a:gd name="connsiteY1436" fmla="*/ 8093 h 10000"/>
                  <a:gd name="connsiteX1437" fmla="*/ 3665 w 10000"/>
                  <a:gd name="connsiteY1437" fmla="*/ 8083 h 10000"/>
                  <a:gd name="connsiteX1438" fmla="*/ 3648 w 10000"/>
                  <a:gd name="connsiteY1438" fmla="*/ 8073 h 10000"/>
                  <a:gd name="connsiteX1439" fmla="*/ 3643 w 10000"/>
                  <a:gd name="connsiteY1439" fmla="*/ 8063 h 10000"/>
                  <a:gd name="connsiteX1440" fmla="*/ 3632 w 10000"/>
                  <a:gd name="connsiteY1440" fmla="*/ 8054 h 10000"/>
                  <a:gd name="connsiteX1441" fmla="*/ 3623 w 10000"/>
                  <a:gd name="connsiteY1441" fmla="*/ 8060 h 10000"/>
                  <a:gd name="connsiteX1442" fmla="*/ 3615 w 10000"/>
                  <a:gd name="connsiteY1442" fmla="*/ 8070 h 10000"/>
                  <a:gd name="connsiteX1443" fmla="*/ 3607 w 10000"/>
                  <a:gd name="connsiteY1443" fmla="*/ 8083 h 10000"/>
                  <a:gd name="connsiteX1444" fmla="*/ 3607 w 10000"/>
                  <a:gd name="connsiteY1444" fmla="*/ 8099 h 10000"/>
                  <a:gd name="connsiteX1445" fmla="*/ 3607 w 10000"/>
                  <a:gd name="connsiteY1445" fmla="*/ 8125 h 10000"/>
                  <a:gd name="connsiteX1446" fmla="*/ 3601 w 10000"/>
                  <a:gd name="connsiteY1446" fmla="*/ 8148 h 10000"/>
                  <a:gd name="connsiteX1447" fmla="*/ 3584 w 10000"/>
                  <a:gd name="connsiteY1447" fmla="*/ 8154 h 10000"/>
                  <a:gd name="connsiteX1448" fmla="*/ 3573 w 10000"/>
                  <a:gd name="connsiteY1448" fmla="*/ 8154 h 10000"/>
                  <a:gd name="connsiteX1449" fmla="*/ 3560 w 10000"/>
                  <a:gd name="connsiteY1449" fmla="*/ 8138 h 10000"/>
                  <a:gd name="connsiteX1450" fmla="*/ 3551 w 10000"/>
                  <a:gd name="connsiteY1450" fmla="*/ 8119 h 10000"/>
                  <a:gd name="connsiteX1451" fmla="*/ 3535 w 10000"/>
                  <a:gd name="connsiteY1451" fmla="*/ 8099 h 10000"/>
                  <a:gd name="connsiteX1452" fmla="*/ 3504 w 10000"/>
                  <a:gd name="connsiteY1452" fmla="*/ 8073 h 10000"/>
                  <a:gd name="connsiteX1453" fmla="*/ 3493 w 10000"/>
                  <a:gd name="connsiteY1453" fmla="*/ 8051 h 10000"/>
                  <a:gd name="connsiteX1454" fmla="*/ 3488 w 10000"/>
                  <a:gd name="connsiteY1454" fmla="*/ 8034 h 10000"/>
                  <a:gd name="connsiteX1455" fmla="*/ 3488 w 10000"/>
                  <a:gd name="connsiteY1455" fmla="*/ 8012 h 10000"/>
                  <a:gd name="connsiteX1456" fmla="*/ 3488 w 10000"/>
                  <a:gd name="connsiteY1456" fmla="*/ 8005 h 10000"/>
                  <a:gd name="connsiteX1457" fmla="*/ 3496 w 10000"/>
                  <a:gd name="connsiteY1457" fmla="*/ 8002 h 10000"/>
                  <a:gd name="connsiteX1458" fmla="*/ 3501 w 10000"/>
                  <a:gd name="connsiteY1458" fmla="*/ 7992 h 10000"/>
                  <a:gd name="connsiteX1459" fmla="*/ 3504 w 10000"/>
                  <a:gd name="connsiteY1459" fmla="*/ 7966 h 10000"/>
                  <a:gd name="connsiteX1460" fmla="*/ 3501 w 10000"/>
                  <a:gd name="connsiteY1460" fmla="*/ 7940 h 10000"/>
                  <a:gd name="connsiteX1461" fmla="*/ 3485 w 10000"/>
                  <a:gd name="connsiteY1461" fmla="*/ 7918 h 10000"/>
                  <a:gd name="connsiteX1462" fmla="*/ 3465 w 10000"/>
                  <a:gd name="connsiteY1462" fmla="*/ 7892 h 10000"/>
                  <a:gd name="connsiteX1463" fmla="*/ 3457 w 10000"/>
                  <a:gd name="connsiteY1463" fmla="*/ 7872 h 10000"/>
                  <a:gd name="connsiteX1464" fmla="*/ 3449 w 10000"/>
                  <a:gd name="connsiteY1464" fmla="*/ 7847 h 10000"/>
                  <a:gd name="connsiteX1465" fmla="*/ 3446 w 10000"/>
                  <a:gd name="connsiteY1465" fmla="*/ 7827 h 10000"/>
                  <a:gd name="connsiteX1466" fmla="*/ 3457 w 10000"/>
                  <a:gd name="connsiteY1466" fmla="*/ 7808 h 10000"/>
                  <a:gd name="connsiteX1467" fmla="*/ 3465 w 10000"/>
                  <a:gd name="connsiteY1467" fmla="*/ 7798 h 10000"/>
                  <a:gd name="connsiteX1468" fmla="*/ 3476 w 10000"/>
                  <a:gd name="connsiteY1468" fmla="*/ 7788 h 10000"/>
                  <a:gd name="connsiteX1469" fmla="*/ 3479 w 10000"/>
                  <a:gd name="connsiteY1469" fmla="*/ 7795 h 10000"/>
                  <a:gd name="connsiteX1470" fmla="*/ 3501 w 10000"/>
                  <a:gd name="connsiteY1470" fmla="*/ 7817 h 10000"/>
                  <a:gd name="connsiteX1471" fmla="*/ 3518 w 10000"/>
                  <a:gd name="connsiteY1471" fmla="*/ 7843 h 10000"/>
                  <a:gd name="connsiteX1472" fmla="*/ 3521 w 10000"/>
                  <a:gd name="connsiteY1472" fmla="*/ 7847 h 10000"/>
                  <a:gd name="connsiteX1473" fmla="*/ 3512 w 10000"/>
                  <a:gd name="connsiteY1473" fmla="*/ 7824 h 10000"/>
                  <a:gd name="connsiteX1474" fmla="*/ 3510 w 10000"/>
                  <a:gd name="connsiteY1474" fmla="*/ 7804 h 10000"/>
                  <a:gd name="connsiteX1475" fmla="*/ 3512 w 10000"/>
                  <a:gd name="connsiteY1475" fmla="*/ 7788 h 10000"/>
                  <a:gd name="connsiteX1476" fmla="*/ 3512 w 10000"/>
                  <a:gd name="connsiteY1476" fmla="*/ 7775 h 10000"/>
                  <a:gd name="connsiteX1477" fmla="*/ 3518 w 10000"/>
                  <a:gd name="connsiteY1477" fmla="*/ 7759 h 10000"/>
                  <a:gd name="connsiteX1478" fmla="*/ 3518 w 10000"/>
                  <a:gd name="connsiteY1478" fmla="*/ 7749 h 10000"/>
                  <a:gd name="connsiteX1479" fmla="*/ 4000 w 10000"/>
                  <a:gd name="connsiteY1479" fmla="*/ 8290 h 10000"/>
                  <a:gd name="connsiteX0" fmla="*/ 4003 w 10000"/>
                  <a:gd name="connsiteY0" fmla="*/ 8277 h 10000"/>
                  <a:gd name="connsiteX1" fmla="*/ 4324 w 10000"/>
                  <a:gd name="connsiteY1" fmla="*/ 1289 h 10000"/>
                  <a:gd name="connsiteX2" fmla="*/ 4296 w 10000"/>
                  <a:gd name="connsiteY2" fmla="*/ 1305 h 10000"/>
                  <a:gd name="connsiteX3" fmla="*/ 4285 w 10000"/>
                  <a:gd name="connsiteY3" fmla="*/ 1279 h 10000"/>
                  <a:gd name="connsiteX4" fmla="*/ 4244 w 10000"/>
                  <a:gd name="connsiteY4" fmla="*/ 1266 h 10000"/>
                  <a:gd name="connsiteX5" fmla="*/ 4208 w 10000"/>
                  <a:gd name="connsiteY5" fmla="*/ 1286 h 10000"/>
                  <a:gd name="connsiteX6" fmla="*/ 4172 w 10000"/>
                  <a:gd name="connsiteY6" fmla="*/ 1299 h 10000"/>
                  <a:gd name="connsiteX7" fmla="*/ 4150 w 10000"/>
                  <a:gd name="connsiteY7" fmla="*/ 1308 h 10000"/>
                  <a:gd name="connsiteX8" fmla="*/ 4139 w 10000"/>
                  <a:gd name="connsiteY8" fmla="*/ 1315 h 10000"/>
                  <a:gd name="connsiteX9" fmla="*/ 4125 w 10000"/>
                  <a:gd name="connsiteY9" fmla="*/ 1315 h 10000"/>
                  <a:gd name="connsiteX10" fmla="*/ 4119 w 10000"/>
                  <a:gd name="connsiteY10" fmla="*/ 1315 h 10000"/>
                  <a:gd name="connsiteX11" fmla="*/ 4111 w 10000"/>
                  <a:gd name="connsiteY11" fmla="*/ 1308 h 10000"/>
                  <a:gd name="connsiteX12" fmla="*/ 4100 w 10000"/>
                  <a:gd name="connsiteY12" fmla="*/ 1315 h 10000"/>
                  <a:gd name="connsiteX13" fmla="*/ 4075 w 10000"/>
                  <a:gd name="connsiteY13" fmla="*/ 1315 h 10000"/>
                  <a:gd name="connsiteX14" fmla="*/ 4058 w 10000"/>
                  <a:gd name="connsiteY14" fmla="*/ 1318 h 10000"/>
                  <a:gd name="connsiteX15" fmla="*/ 4044 w 10000"/>
                  <a:gd name="connsiteY15" fmla="*/ 1315 h 10000"/>
                  <a:gd name="connsiteX16" fmla="*/ 4042 w 10000"/>
                  <a:gd name="connsiteY16" fmla="*/ 1299 h 10000"/>
                  <a:gd name="connsiteX17" fmla="*/ 4014 w 10000"/>
                  <a:gd name="connsiteY17" fmla="*/ 1308 h 10000"/>
                  <a:gd name="connsiteX18" fmla="*/ 4011 w 10000"/>
                  <a:gd name="connsiteY18" fmla="*/ 1315 h 10000"/>
                  <a:gd name="connsiteX19" fmla="*/ 4011 w 10000"/>
                  <a:gd name="connsiteY19" fmla="*/ 1341 h 10000"/>
                  <a:gd name="connsiteX20" fmla="*/ 4019 w 10000"/>
                  <a:gd name="connsiteY20" fmla="*/ 1341 h 10000"/>
                  <a:gd name="connsiteX21" fmla="*/ 3997 w 10000"/>
                  <a:gd name="connsiteY21" fmla="*/ 1363 h 10000"/>
                  <a:gd name="connsiteX22" fmla="*/ 3986 w 10000"/>
                  <a:gd name="connsiteY22" fmla="*/ 1373 h 10000"/>
                  <a:gd name="connsiteX23" fmla="*/ 3981 w 10000"/>
                  <a:gd name="connsiteY23" fmla="*/ 1389 h 10000"/>
                  <a:gd name="connsiteX24" fmla="*/ 3981 w 10000"/>
                  <a:gd name="connsiteY24" fmla="*/ 1409 h 10000"/>
                  <a:gd name="connsiteX25" fmla="*/ 3981 w 10000"/>
                  <a:gd name="connsiteY25" fmla="*/ 1438 h 10000"/>
                  <a:gd name="connsiteX26" fmla="*/ 3961 w 10000"/>
                  <a:gd name="connsiteY26" fmla="*/ 1441 h 10000"/>
                  <a:gd name="connsiteX27" fmla="*/ 3942 w 10000"/>
                  <a:gd name="connsiteY27" fmla="*/ 1441 h 10000"/>
                  <a:gd name="connsiteX28" fmla="*/ 3914 w 10000"/>
                  <a:gd name="connsiteY28" fmla="*/ 1454 h 10000"/>
                  <a:gd name="connsiteX29" fmla="*/ 3892 w 10000"/>
                  <a:gd name="connsiteY29" fmla="*/ 1467 h 10000"/>
                  <a:gd name="connsiteX30" fmla="*/ 3867 w 10000"/>
                  <a:gd name="connsiteY30" fmla="*/ 1483 h 10000"/>
                  <a:gd name="connsiteX31" fmla="*/ 3845 w 10000"/>
                  <a:gd name="connsiteY31" fmla="*/ 1467 h 10000"/>
                  <a:gd name="connsiteX32" fmla="*/ 3850 w 10000"/>
                  <a:gd name="connsiteY32" fmla="*/ 1457 h 10000"/>
                  <a:gd name="connsiteX33" fmla="*/ 3864 w 10000"/>
                  <a:gd name="connsiteY33" fmla="*/ 1441 h 10000"/>
                  <a:gd name="connsiteX34" fmla="*/ 3859 w 10000"/>
                  <a:gd name="connsiteY34" fmla="*/ 1409 h 10000"/>
                  <a:gd name="connsiteX35" fmla="*/ 3842 w 10000"/>
                  <a:gd name="connsiteY35" fmla="*/ 1383 h 10000"/>
                  <a:gd name="connsiteX36" fmla="*/ 3825 w 10000"/>
                  <a:gd name="connsiteY36" fmla="*/ 1360 h 10000"/>
                  <a:gd name="connsiteX37" fmla="*/ 3809 w 10000"/>
                  <a:gd name="connsiteY37" fmla="*/ 1318 h 10000"/>
                  <a:gd name="connsiteX38" fmla="*/ 3787 w 10000"/>
                  <a:gd name="connsiteY38" fmla="*/ 1289 h 10000"/>
                  <a:gd name="connsiteX39" fmla="*/ 3759 w 10000"/>
                  <a:gd name="connsiteY39" fmla="*/ 1266 h 10000"/>
                  <a:gd name="connsiteX40" fmla="*/ 3740 w 10000"/>
                  <a:gd name="connsiteY40" fmla="*/ 1256 h 10000"/>
                  <a:gd name="connsiteX41" fmla="*/ 3715 w 10000"/>
                  <a:gd name="connsiteY41" fmla="*/ 1250 h 10000"/>
                  <a:gd name="connsiteX42" fmla="*/ 3687 w 10000"/>
                  <a:gd name="connsiteY42" fmla="*/ 1256 h 10000"/>
                  <a:gd name="connsiteX43" fmla="*/ 3681 w 10000"/>
                  <a:gd name="connsiteY43" fmla="*/ 1260 h 10000"/>
                  <a:gd name="connsiteX44" fmla="*/ 3670 w 10000"/>
                  <a:gd name="connsiteY44" fmla="*/ 1295 h 10000"/>
                  <a:gd name="connsiteX45" fmla="*/ 3651 w 10000"/>
                  <a:gd name="connsiteY45" fmla="*/ 1305 h 10000"/>
                  <a:gd name="connsiteX46" fmla="*/ 3640 w 10000"/>
                  <a:gd name="connsiteY46" fmla="*/ 1308 h 10000"/>
                  <a:gd name="connsiteX47" fmla="*/ 3626 w 10000"/>
                  <a:gd name="connsiteY47" fmla="*/ 1308 h 10000"/>
                  <a:gd name="connsiteX48" fmla="*/ 3632 w 10000"/>
                  <a:gd name="connsiteY48" fmla="*/ 1276 h 10000"/>
                  <a:gd name="connsiteX49" fmla="*/ 3609 w 10000"/>
                  <a:gd name="connsiteY49" fmla="*/ 1289 h 10000"/>
                  <a:gd name="connsiteX50" fmla="*/ 3593 w 10000"/>
                  <a:gd name="connsiteY50" fmla="*/ 1286 h 10000"/>
                  <a:gd name="connsiteX51" fmla="*/ 3590 w 10000"/>
                  <a:gd name="connsiteY51" fmla="*/ 1256 h 10000"/>
                  <a:gd name="connsiteX52" fmla="*/ 3584 w 10000"/>
                  <a:gd name="connsiteY52" fmla="*/ 1237 h 10000"/>
                  <a:gd name="connsiteX53" fmla="*/ 3573 w 10000"/>
                  <a:gd name="connsiteY53" fmla="*/ 1237 h 10000"/>
                  <a:gd name="connsiteX54" fmla="*/ 3554 w 10000"/>
                  <a:gd name="connsiteY54" fmla="*/ 1227 h 10000"/>
                  <a:gd name="connsiteX55" fmla="*/ 3546 w 10000"/>
                  <a:gd name="connsiteY55" fmla="*/ 1192 h 10000"/>
                  <a:gd name="connsiteX56" fmla="*/ 3529 w 10000"/>
                  <a:gd name="connsiteY56" fmla="*/ 1176 h 10000"/>
                  <a:gd name="connsiteX57" fmla="*/ 3512 w 10000"/>
                  <a:gd name="connsiteY57" fmla="*/ 1182 h 10000"/>
                  <a:gd name="connsiteX58" fmla="*/ 3485 w 10000"/>
                  <a:gd name="connsiteY58" fmla="*/ 1182 h 10000"/>
                  <a:gd name="connsiteX59" fmla="*/ 3463 w 10000"/>
                  <a:gd name="connsiteY59" fmla="*/ 1176 h 10000"/>
                  <a:gd name="connsiteX60" fmla="*/ 3449 w 10000"/>
                  <a:gd name="connsiteY60" fmla="*/ 1182 h 10000"/>
                  <a:gd name="connsiteX61" fmla="*/ 3432 w 10000"/>
                  <a:gd name="connsiteY61" fmla="*/ 1192 h 10000"/>
                  <a:gd name="connsiteX62" fmla="*/ 3454 w 10000"/>
                  <a:gd name="connsiteY62" fmla="*/ 1205 h 10000"/>
                  <a:gd name="connsiteX63" fmla="*/ 3463 w 10000"/>
                  <a:gd name="connsiteY63" fmla="*/ 1205 h 10000"/>
                  <a:gd name="connsiteX64" fmla="*/ 3488 w 10000"/>
                  <a:gd name="connsiteY64" fmla="*/ 1205 h 10000"/>
                  <a:gd name="connsiteX65" fmla="*/ 3488 w 10000"/>
                  <a:gd name="connsiteY65" fmla="*/ 1218 h 10000"/>
                  <a:gd name="connsiteX66" fmla="*/ 3493 w 10000"/>
                  <a:gd name="connsiteY66" fmla="*/ 1247 h 10000"/>
                  <a:gd name="connsiteX67" fmla="*/ 3512 w 10000"/>
                  <a:gd name="connsiteY67" fmla="*/ 1247 h 10000"/>
                  <a:gd name="connsiteX68" fmla="*/ 3518 w 10000"/>
                  <a:gd name="connsiteY68" fmla="*/ 1250 h 10000"/>
                  <a:gd name="connsiteX69" fmla="*/ 3521 w 10000"/>
                  <a:gd name="connsiteY69" fmla="*/ 1276 h 10000"/>
                  <a:gd name="connsiteX70" fmla="*/ 3543 w 10000"/>
                  <a:gd name="connsiteY70" fmla="*/ 1295 h 10000"/>
                  <a:gd name="connsiteX71" fmla="*/ 3546 w 10000"/>
                  <a:gd name="connsiteY71" fmla="*/ 1305 h 10000"/>
                  <a:gd name="connsiteX72" fmla="*/ 3543 w 10000"/>
                  <a:gd name="connsiteY72" fmla="*/ 1315 h 10000"/>
                  <a:gd name="connsiteX73" fmla="*/ 3543 w 10000"/>
                  <a:gd name="connsiteY73" fmla="*/ 1331 h 10000"/>
                  <a:gd name="connsiteX74" fmla="*/ 3554 w 10000"/>
                  <a:gd name="connsiteY74" fmla="*/ 1324 h 10000"/>
                  <a:gd name="connsiteX75" fmla="*/ 3560 w 10000"/>
                  <a:gd name="connsiteY75" fmla="*/ 1331 h 10000"/>
                  <a:gd name="connsiteX76" fmla="*/ 3582 w 10000"/>
                  <a:gd name="connsiteY76" fmla="*/ 1344 h 10000"/>
                  <a:gd name="connsiteX77" fmla="*/ 3598 w 10000"/>
                  <a:gd name="connsiteY77" fmla="*/ 1380 h 10000"/>
                  <a:gd name="connsiteX78" fmla="*/ 3607 w 10000"/>
                  <a:gd name="connsiteY78" fmla="*/ 1389 h 10000"/>
                  <a:gd name="connsiteX79" fmla="*/ 3623 w 10000"/>
                  <a:gd name="connsiteY79" fmla="*/ 1409 h 10000"/>
                  <a:gd name="connsiteX80" fmla="*/ 3634 w 10000"/>
                  <a:gd name="connsiteY80" fmla="*/ 1438 h 10000"/>
                  <a:gd name="connsiteX81" fmla="*/ 3632 w 10000"/>
                  <a:gd name="connsiteY81" fmla="*/ 1454 h 10000"/>
                  <a:gd name="connsiteX82" fmla="*/ 3618 w 10000"/>
                  <a:gd name="connsiteY82" fmla="*/ 1438 h 10000"/>
                  <a:gd name="connsiteX83" fmla="*/ 3598 w 10000"/>
                  <a:gd name="connsiteY83" fmla="*/ 1428 h 10000"/>
                  <a:gd name="connsiteX84" fmla="*/ 3582 w 10000"/>
                  <a:gd name="connsiteY84" fmla="*/ 1402 h 10000"/>
                  <a:gd name="connsiteX85" fmla="*/ 3562 w 10000"/>
                  <a:gd name="connsiteY85" fmla="*/ 1399 h 10000"/>
                  <a:gd name="connsiteX86" fmla="*/ 3546 w 10000"/>
                  <a:gd name="connsiteY86" fmla="*/ 1383 h 10000"/>
                  <a:gd name="connsiteX87" fmla="*/ 3510 w 10000"/>
                  <a:gd name="connsiteY87" fmla="*/ 1360 h 10000"/>
                  <a:gd name="connsiteX88" fmla="*/ 3485 w 10000"/>
                  <a:gd name="connsiteY88" fmla="*/ 1344 h 10000"/>
                  <a:gd name="connsiteX89" fmla="*/ 3454 w 10000"/>
                  <a:gd name="connsiteY89" fmla="*/ 1334 h 10000"/>
                  <a:gd name="connsiteX90" fmla="*/ 3429 w 10000"/>
                  <a:gd name="connsiteY90" fmla="*/ 1315 h 10000"/>
                  <a:gd name="connsiteX91" fmla="*/ 3416 w 10000"/>
                  <a:gd name="connsiteY91" fmla="*/ 1308 h 10000"/>
                  <a:gd name="connsiteX92" fmla="*/ 3399 w 10000"/>
                  <a:gd name="connsiteY92" fmla="*/ 1305 h 10000"/>
                  <a:gd name="connsiteX93" fmla="*/ 3382 w 10000"/>
                  <a:gd name="connsiteY93" fmla="*/ 1286 h 10000"/>
                  <a:gd name="connsiteX94" fmla="*/ 3380 w 10000"/>
                  <a:gd name="connsiteY94" fmla="*/ 1266 h 10000"/>
                  <a:gd name="connsiteX95" fmla="*/ 3388 w 10000"/>
                  <a:gd name="connsiteY95" fmla="*/ 1256 h 10000"/>
                  <a:gd name="connsiteX96" fmla="*/ 3407 w 10000"/>
                  <a:gd name="connsiteY96" fmla="*/ 1256 h 10000"/>
                  <a:gd name="connsiteX97" fmla="*/ 3396 w 10000"/>
                  <a:gd name="connsiteY97" fmla="*/ 1227 h 10000"/>
                  <a:gd name="connsiteX98" fmla="*/ 3382 w 10000"/>
                  <a:gd name="connsiteY98" fmla="*/ 1227 h 10000"/>
                  <a:gd name="connsiteX99" fmla="*/ 3360 w 10000"/>
                  <a:gd name="connsiteY99" fmla="*/ 1221 h 10000"/>
                  <a:gd name="connsiteX100" fmla="*/ 3349 w 10000"/>
                  <a:gd name="connsiteY100" fmla="*/ 1231 h 10000"/>
                  <a:gd name="connsiteX101" fmla="*/ 3352 w 10000"/>
                  <a:gd name="connsiteY101" fmla="*/ 1247 h 10000"/>
                  <a:gd name="connsiteX102" fmla="*/ 3341 w 10000"/>
                  <a:gd name="connsiteY102" fmla="*/ 1237 h 10000"/>
                  <a:gd name="connsiteX103" fmla="*/ 3335 w 10000"/>
                  <a:gd name="connsiteY103" fmla="*/ 1231 h 10000"/>
                  <a:gd name="connsiteX104" fmla="*/ 3307 w 10000"/>
                  <a:gd name="connsiteY104" fmla="*/ 1227 h 10000"/>
                  <a:gd name="connsiteX105" fmla="*/ 3294 w 10000"/>
                  <a:gd name="connsiteY105" fmla="*/ 1221 h 10000"/>
                  <a:gd name="connsiteX106" fmla="*/ 3271 w 10000"/>
                  <a:gd name="connsiteY106" fmla="*/ 1211 h 10000"/>
                  <a:gd name="connsiteX107" fmla="*/ 3252 w 10000"/>
                  <a:gd name="connsiteY107" fmla="*/ 1195 h 10000"/>
                  <a:gd name="connsiteX108" fmla="*/ 3235 w 10000"/>
                  <a:gd name="connsiteY108" fmla="*/ 1195 h 10000"/>
                  <a:gd name="connsiteX109" fmla="*/ 3235 w 10000"/>
                  <a:gd name="connsiteY109" fmla="*/ 1205 h 10000"/>
                  <a:gd name="connsiteX110" fmla="*/ 3219 w 10000"/>
                  <a:gd name="connsiteY110" fmla="*/ 1231 h 10000"/>
                  <a:gd name="connsiteX111" fmla="*/ 3213 w 10000"/>
                  <a:gd name="connsiteY111" fmla="*/ 1231 h 10000"/>
                  <a:gd name="connsiteX112" fmla="*/ 3183 w 10000"/>
                  <a:gd name="connsiteY112" fmla="*/ 1221 h 10000"/>
                  <a:gd name="connsiteX113" fmla="*/ 3175 w 10000"/>
                  <a:gd name="connsiteY113" fmla="*/ 1227 h 10000"/>
                  <a:gd name="connsiteX114" fmla="*/ 3163 w 10000"/>
                  <a:gd name="connsiteY114" fmla="*/ 1237 h 10000"/>
                  <a:gd name="connsiteX115" fmla="*/ 3158 w 10000"/>
                  <a:gd name="connsiteY115" fmla="*/ 1260 h 10000"/>
                  <a:gd name="connsiteX116" fmla="*/ 3158 w 10000"/>
                  <a:gd name="connsiteY116" fmla="*/ 1276 h 10000"/>
                  <a:gd name="connsiteX117" fmla="*/ 3163 w 10000"/>
                  <a:gd name="connsiteY117" fmla="*/ 1295 h 10000"/>
                  <a:gd name="connsiteX118" fmla="*/ 3166 w 10000"/>
                  <a:gd name="connsiteY118" fmla="*/ 1308 h 10000"/>
                  <a:gd name="connsiteX119" fmla="*/ 3158 w 10000"/>
                  <a:gd name="connsiteY119" fmla="*/ 1315 h 10000"/>
                  <a:gd name="connsiteX120" fmla="*/ 3133 w 10000"/>
                  <a:gd name="connsiteY120" fmla="*/ 1299 h 10000"/>
                  <a:gd name="connsiteX121" fmla="*/ 3114 w 10000"/>
                  <a:gd name="connsiteY121" fmla="*/ 1276 h 10000"/>
                  <a:gd name="connsiteX122" fmla="*/ 3078 w 10000"/>
                  <a:gd name="connsiteY122" fmla="*/ 1240 h 10000"/>
                  <a:gd name="connsiteX123" fmla="*/ 3044 w 10000"/>
                  <a:gd name="connsiteY123" fmla="*/ 1227 h 10000"/>
                  <a:gd name="connsiteX124" fmla="*/ 3033 w 10000"/>
                  <a:gd name="connsiteY124" fmla="*/ 1231 h 10000"/>
                  <a:gd name="connsiteX125" fmla="*/ 3036 w 10000"/>
                  <a:gd name="connsiteY125" fmla="*/ 1256 h 10000"/>
                  <a:gd name="connsiteX126" fmla="*/ 3044 w 10000"/>
                  <a:gd name="connsiteY126" fmla="*/ 1266 h 10000"/>
                  <a:gd name="connsiteX127" fmla="*/ 3044 w 10000"/>
                  <a:gd name="connsiteY127" fmla="*/ 1276 h 10000"/>
                  <a:gd name="connsiteX128" fmla="*/ 3036 w 10000"/>
                  <a:gd name="connsiteY128" fmla="*/ 1276 h 10000"/>
                  <a:gd name="connsiteX129" fmla="*/ 3028 w 10000"/>
                  <a:gd name="connsiteY129" fmla="*/ 1266 h 10000"/>
                  <a:gd name="connsiteX130" fmla="*/ 3025 w 10000"/>
                  <a:gd name="connsiteY130" fmla="*/ 1256 h 10000"/>
                  <a:gd name="connsiteX131" fmla="*/ 3008 w 10000"/>
                  <a:gd name="connsiteY131" fmla="*/ 1205 h 10000"/>
                  <a:gd name="connsiteX132" fmla="*/ 3000 w 10000"/>
                  <a:gd name="connsiteY132" fmla="*/ 1192 h 10000"/>
                  <a:gd name="connsiteX133" fmla="*/ 2994 w 10000"/>
                  <a:gd name="connsiteY133" fmla="*/ 1176 h 10000"/>
                  <a:gd name="connsiteX134" fmla="*/ 2986 w 10000"/>
                  <a:gd name="connsiteY134" fmla="*/ 1182 h 10000"/>
                  <a:gd name="connsiteX135" fmla="*/ 2981 w 10000"/>
                  <a:gd name="connsiteY135" fmla="*/ 1192 h 10000"/>
                  <a:gd name="connsiteX136" fmla="*/ 2970 w 10000"/>
                  <a:gd name="connsiteY136" fmla="*/ 1201 h 10000"/>
                  <a:gd name="connsiteX137" fmla="*/ 2956 w 10000"/>
                  <a:gd name="connsiteY137" fmla="*/ 1218 h 10000"/>
                  <a:gd name="connsiteX138" fmla="*/ 2939 w 10000"/>
                  <a:gd name="connsiteY138" fmla="*/ 1240 h 10000"/>
                  <a:gd name="connsiteX139" fmla="*/ 2928 w 10000"/>
                  <a:gd name="connsiteY139" fmla="*/ 1247 h 10000"/>
                  <a:gd name="connsiteX140" fmla="*/ 2922 w 10000"/>
                  <a:gd name="connsiteY140" fmla="*/ 1250 h 10000"/>
                  <a:gd name="connsiteX141" fmla="*/ 2911 w 10000"/>
                  <a:gd name="connsiteY141" fmla="*/ 1250 h 10000"/>
                  <a:gd name="connsiteX142" fmla="*/ 2884 w 10000"/>
                  <a:gd name="connsiteY142" fmla="*/ 1247 h 10000"/>
                  <a:gd name="connsiteX143" fmla="*/ 2864 w 10000"/>
                  <a:gd name="connsiteY143" fmla="*/ 1237 h 10000"/>
                  <a:gd name="connsiteX144" fmla="*/ 2848 w 10000"/>
                  <a:gd name="connsiteY144" fmla="*/ 1231 h 10000"/>
                  <a:gd name="connsiteX145" fmla="*/ 2834 w 10000"/>
                  <a:gd name="connsiteY145" fmla="*/ 1227 h 10000"/>
                  <a:gd name="connsiteX146" fmla="*/ 2831 w 10000"/>
                  <a:gd name="connsiteY146" fmla="*/ 1227 h 10000"/>
                  <a:gd name="connsiteX147" fmla="*/ 2831 w 10000"/>
                  <a:gd name="connsiteY147" fmla="*/ 1221 h 10000"/>
                  <a:gd name="connsiteX148" fmla="*/ 2825 w 10000"/>
                  <a:gd name="connsiteY148" fmla="*/ 1205 h 10000"/>
                  <a:gd name="connsiteX149" fmla="*/ 2823 w 10000"/>
                  <a:gd name="connsiteY149" fmla="*/ 1192 h 10000"/>
                  <a:gd name="connsiteX150" fmla="*/ 2817 w 10000"/>
                  <a:gd name="connsiteY150" fmla="*/ 1182 h 10000"/>
                  <a:gd name="connsiteX151" fmla="*/ 2814 w 10000"/>
                  <a:gd name="connsiteY151" fmla="*/ 1176 h 10000"/>
                  <a:gd name="connsiteX152" fmla="*/ 2792 w 10000"/>
                  <a:gd name="connsiteY152" fmla="*/ 1172 h 10000"/>
                  <a:gd name="connsiteX153" fmla="*/ 2759 w 10000"/>
                  <a:gd name="connsiteY153" fmla="*/ 1156 h 10000"/>
                  <a:gd name="connsiteX154" fmla="*/ 2734 w 10000"/>
                  <a:gd name="connsiteY154" fmla="*/ 1143 h 10000"/>
                  <a:gd name="connsiteX155" fmla="*/ 2695 w 10000"/>
                  <a:gd name="connsiteY155" fmla="*/ 1124 h 10000"/>
                  <a:gd name="connsiteX156" fmla="*/ 2670 w 10000"/>
                  <a:gd name="connsiteY156" fmla="*/ 1108 h 10000"/>
                  <a:gd name="connsiteX157" fmla="*/ 2645 w 10000"/>
                  <a:gd name="connsiteY157" fmla="*/ 1091 h 10000"/>
                  <a:gd name="connsiteX158" fmla="*/ 2618 w 10000"/>
                  <a:gd name="connsiteY158" fmla="*/ 1088 h 10000"/>
                  <a:gd name="connsiteX159" fmla="*/ 2576 w 10000"/>
                  <a:gd name="connsiteY159" fmla="*/ 1088 h 10000"/>
                  <a:gd name="connsiteX160" fmla="*/ 2551 w 10000"/>
                  <a:gd name="connsiteY160" fmla="*/ 1091 h 10000"/>
                  <a:gd name="connsiteX161" fmla="*/ 2521 w 10000"/>
                  <a:gd name="connsiteY161" fmla="*/ 1098 h 10000"/>
                  <a:gd name="connsiteX162" fmla="*/ 2493 w 10000"/>
                  <a:gd name="connsiteY162" fmla="*/ 1104 h 10000"/>
                  <a:gd name="connsiteX163" fmla="*/ 2468 w 10000"/>
                  <a:gd name="connsiteY163" fmla="*/ 1108 h 10000"/>
                  <a:gd name="connsiteX164" fmla="*/ 2404 w 10000"/>
                  <a:gd name="connsiteY164" fmla="*/ 1124 h 10000"/>
                  <a:gd name="connsiteX165" fmla="*/ 2366 w 10000"/>
                  <a:gd name="connsiteY165" fmla="*/ 1133 h 10000"/>
                  <a:gd name="connsiteX166" fmla="*/ 2346 w 10000"/>
                  <a:gd name="connsiteY166" fmla="*/ 1137 h 10000"/>
                  <a:gd name="connsiteX167" fmla="*/ 2294 w 10000"/>
                  <a:gd name="connsiteY167" fmla="*/ 1146 h 10000"/>
                  <a:gd name="connsiteX168" fmla="*/ 2249 w 10000"/>
                  <a:gd name="connsiteY168" fmla="*/ 1156 h 10000"/>
                  <a:gd name="connsiteX169" fmla="*/ 2230 w 10000"/>
                  <a:gd name="connsiteY169" fmla="*/ 1156 h 10000"/>
                  <a:gd name="connsiteX170" fmla="*/ 2222 w 10000"/>
                  <a:gd name="connsiteY170" fmla="*/ 1163 h 10000"/>
                  <a:gd name="connsiteX171" fmla="*/ 2194 w 10000"/>
                  <a:gd name="connsiteY171" fmla="*/ 1163 h 10000"/>
                  <a:gd name="connsiteX172" fmla="*/ 2172 w 10000"/>
                  <a:gd name="connsiteY172" fmla="*/ 1163 h 10000"/>
                  <a:gd name="connsiteX173" fmla="*/ 2147 w 10000"/>
                  <a:gd name="connsiteY173" fmla="*/ 1166 h 10000"/>
                  <a:gd name="connsiteX174" fmla="*/ 2108 w 10000"/>
                  <a:gd name="connsiteY174" fmla="*/ 1166 h 10000"/>
                  <a:gd name="connsiteX175" fmla="*/ 2083 w 10000"/>
                  <a:gd name="connsiteY175" fmla="*/ 1156 h 10000"/>
                  <a:gd name="connsiteX176" fmla="*/ 2042 w 10000"/>
                  <a:gd name="connsiteY176" fmla="*/ 1143 h 10000"/>
                  <a:gd name="connsiteX177" fmla="*/ 2011 w 10000"/>
                  <a:gd name="connsiteY177" fmla="*/ 1143 h 10000"/>
                  <a:gd name="connsiteX178" fmla="*/ 1994 w 10000"/>
                  <a:gd name="connsiteY178" fmla="*/ 1146 h 10000"/>
                  <a:gd name="connsiteX179" fmla="*/ 1967 w 10000"/>
                  <a:gd name="connsiteY179" fmla="*/ 1156 h 10000"/>
                  <a:gd name="connsiteX180" fmla="*/ 1903 w 10000"/>
                  <a:gd name="connsiteY180" fmla="*/ 1176 h 10000"/>
                  <a:gd name="connsiteX181" fmla="*/ 1873 w 10000"/>
                  <a:gd name="connsiteY181" fmla="*/ 1182 h 10000"/>
                  <a:gd name="connsiteX182" fmla="*/ 1850 w 10000"/>
                  <a:gd name="connsiteY182" fmla="*/ 1185 h 10000"/>
                  <a:gd name="connsiteX183" fmla="*/ 1842 w 10000"/>
                  <a:gd name="connsiteY183" fmla="*/ 1192 h 10000"/>
                  <a:gd name="connsiteX184" fmla="*/ 1823 w 10000"/>
                  <a:gd name="connsiteY184" fmla="*/ 1195 h 10000"/>
                  <a:gd name="connsiteX185" fmla="*/ 1814 w 10000"/>
                  <a:gd name="connsiteY185" fmla="*/ 1201 h 10000"/>
                  <a:gd name="connsiteX186" fmla="*/ 1792 w 10000"/>
                  <a:gd name="connsiteY186" fmla="*/ 1218 h 10000"/>
                  <a:gd name="connsiteX187" fmla="*/ 1767 w 10000"/>
                  <a:gd name="connsiteY187" fmla="*/ 1231 h 10000"/>
                  <a:gd name="connsiteX188" fmla="*/ 1717 w 10000"/>
                  <a:gd name="connsiteY188" fmla="*/ 1266 h 10000"/>
                  <a:gd name="connsiteX189" fmla="*/ 1695 w 10000"/>
                  <a:gd name="connsiteY189" fmla="*/ 1279 h 10000"/>
                  <a:gd name="connsiteX190" fmla="*/ 1654 w 10000"/>
                  <a:gd name="connsiteY190" fmla="*/ 1308 h 10000"/>
                  <a:gd name="connsiteX191" fmla="*/ 1620 w 10000"/>
                  <a:gd name="connsiteY191" fmla="*/ 1334 h 10000"/>
                  <a:gd name="connsiteX192" fmla="*/ 1590 w 10000"/>
                  <a:gd name="connsiteY192" fmla="*/ 1360 h 10000"/>
                  <a:gd name="connsiteX193" fmla="*/ 1565 w 10000"/>
                  <a:gd name="connsiteY193" fmla="*/ 1380 h 10000"/>
                  <a:gd name="connsiteX194" fmla="*/ 1532 w 10000"/>
                  <a:gd name="connsiteY194" fmla="*/ 1402 h 10000"/>
                  <a:gd name="connsiteX195" fmla="*/ 1501 w 10000"/>
                  <a:gd name="connsiteY195" fmla="*/ 1418 h 10000"/>
                  <a:gd name="connsiteX196" fmla="*/ 1460 w 10000"/>
                  <a:gd name="connsiteY196" fmla="*/ 1438 h 10000"/>
                  <a:gd name="connsiteX197" fmla="*/ 1435 w 10000"/>
                  <a:gd name="connsiteY197" fmla="*/ 1454 h 10000"/>
                  <a:gd name="connsiteX198" fmla="*/ 1421 w 10000"/>
                  <a:gd name="connsiteY198" fmla="*/ 1464 h 10000"/>
                  <a:gd name="connsiteX199" fmla="*/ 1380 w 10000"/>
                  <a:gd name="connsiteY199" fmla="*/ 1473 h 10000"/>
                  <a:gd name="connsiteX200" fmla="*/ 1324 w 10000"/>
                  <a:gd name="connsiteY200" fmla="*/ 1477 h 10000"/>
                  <a:gd name="connsiteX201" fmla="*/ 1274 w 10000"/>
                  <a:gd name="connsiteY201" fmla="*/ 1483 h 10000"/>
                  <a:gd name="connsiteX202" fmla="*/ 1244 w 10000"/>
                  <a:gd name="connsiteY202" fmla="*/ 1486 h 10000"/>
                  <a:gd name="connsiteX203" fmla="*/ 1233 w 10000"/>
                  <a:gd name="connsiteY203" fmla="*/ 1486 h 10000"/>
                  <a:gd name="connsiteX204" fmla="*/ 1197 w 10000"/>
                  <a:gd name="connsiteY204" fmla="*/ 1493 h 10000"/>
                  <a:gd name="connsiteX205" fmla="*/ 1180 w 10000"/>
                  <a:gd name="connsiteY205" fmla="*/ 1496 h 10000"/>
                  <a:gd name="connsiteX206" fmla="*/ 1169 w 10000"/>
                  <a:gd name="connsiteY206" fmla="*/ 1496 h 10000"/>
                  <a:gd name="connsiteX207" fmla="*/ 1161 w 10000"/>
                  <a:gd name="connsiteY207" fmla="*/ 1503 h 10000"/>
                  <a:gd name="connsiteX208" fmla="*/ 1155 w 10000"/>
                  <a:gd name="connsiteY208" fmla="*/ 1503 h 10000"/>
                  <a:gd name="connsiteX209" fmla="*/ 501 w 10000"/>
                  <a:gd name="connsiteY209" fmla="*/ 2277 h 10000"/>
                  <a:gd name="connsiteX210" fmla="*/ 396 w 10000"/>
                  <a:gd name="connsiteY210" fmla="*/ 2532 h 10000"/>
                  <a:gd name="connsiteX211" fmla="*/ 324 w 10000"/>
                  <a:gd name="connsiteY211" fmla="*/ 2759 h 10000"/>
                  <a:gd name="connsiteX212" fmla="*/ 274 w 10000"/>
                  <a:gd name="connsiteY212" fmla="*/ 2866 h 10000"/>
                  <a:gd name="connsiteX213" fmla="*/ 202 w 10000"/>
                  <a:gd name="connsiteY213" fmla="*/ 3008 h 10000"/>
                  <a:gd name="connsiteX214" fmla="*/ 211 w 10000"/>
                  <a:gd name="connsiteY214" fmla="*/ 3177 h 10000"/>
                  <a:gd name="connsiteX215" fmla="*/ 235 w 10000"/>
                  <a:gd name="connsiteY215" fmla="*/ 3368 h 10000"/>
                  <a:gd name="connsiteX216" fmla="*/ 266 w 10000"/>
                  <a:gd name="connsiteY216" fmla="*/ 3595 h 10000"/>
                  <a:gd name="connsiteX217" fmla="*/ 299 w 10000"/>
                  <a:gd name="connsiteY217" fmla="*/ 3831 h 10000"/>
                  <a:gd name="connsiteX218" fmla="*/ 305 w 10000"/>
                  <a:gd name="connsiteY218" fmla="*/ 3863 h 10000"/>
                  <a:gd name="connsiteX219" fmla="*/ 341 w 10000"/>
                  <a:gd name="connsiteY219" fmla="*/ 3941 h 10000"/>
                  <a:gd name="connsiteX220" fmla="*/ 186 w 10000"/>
                  <a:gd name="connsiteY220" fmla="*/ 3935 h 10000"/>
                  <a:gd name="connsiteX221" fmla="*/ 30 w 10000"/>
                  <a:gd name="connsiteY221" fmla="*/ 3925 h 10000"/>
                  <a:gd name="connsiteX222" fmla="*/ 0 w 10000"/>
                  <a:gd name="connsiteY222" fmla="*/ 4054 h 10000"/>
                  <a:gd name="connsiteX223" fmla="*/ 14 w 10000"/>
                  <a:gd name="connsiteY223" fmla="*/ 4152 h 10000"/>
                  <a:gd name="connsiteX224" fmla="*/ 22 w 10000"/>
                  <a:gd name="connsiteY224" fmla="*/ 4242 h 10000"/>
                  <a:gd name="connsiteX225" fmla="*/ 30 w 10000"/>
                  <a:gd name="connsiteY225" fmla="*/ 4291 h 10000"/>
                  <a:gd name="connsiteX226" fmla="*/ 102 w 10000"/>
                  <a:gd name="connsiteY226" fmla="*/ 4271 h 10000"/>
                  <a:gd name="connsiteX227" fmla="*/ 155 w 10000"/>
                  <a:gd name="connsiteY227" fmla="*/ 4262 h 10000"/>
                  <a:gd name="connsiteX228" fmla="*/ 410 w 10000"/>
                  <a:gd name="connsiteY228" fmla="*/ 4255 h 10000"/>
                  <a:gd name="connsiteX229" fmla="*/ 418 w 10000"/>
                  <a:gd name="connsiteY229" fmla="*/ 4385 h 10000"/>
                  <a:gd name="connsiteX230" fmla="*/ 429 w 10000"/>
                  <a:gd name="connsiteY230" fmla="*/ 4543 h 10000"/>
                  <a:gd name="connsiteX231" fmla="*/ 443 w 10000"/>
                  <a:gd name="connsiteY231" fmla="*/ 4585 h 10000"/>
                  <a:gd name="connsiteX232" fmla="*/ 465 w 10000"/>
                  <a:gd name="connsiteY232" fmla="*/ 4611 h 10000"/>
                  <a:gd name="connsiteX233" fmla="*/ 468 w 10000"/>
                  <a:gd name="connsiteY233" fmla="*/ 4621 h 10000"/>
                  <a:gd name="connsiteX234" fmla="*/ 474 w 10000"/>
                  <a:gd name="connsiteY234" fmla="*/ 4679 h 10000"/>
                  <a:gd name="connsiteX235" fmla="*/ 554 w 10000"/>
                  <a:gd name="connsiteY235" fmla="*/ 4738 h 10000"/>
                  <a:gd name="connsiteX236" fmla="*/ 637 w 10000"/>
                  <a:gd name="connsiteY236" fmla="*/ 4809 h 10000"/>
                  <a:gd name="connsiteX237" fmla="*/ 704 w 10000"/>
                  <a:gd name="connsiteY237" fmla="*/ 4851 h 10000"/>
                  <a:gd name="connsiteX238" fmla="*/ 740 w 10000"/>
                  <a:gd name="connsiteY238" fmla="*/ 4893 h 10000"/>
                  <a:gd name="connsiteX239" fmla="*/ 756 w 10000"/>
                  <a:gd name="connsiteY239" fmla="*/ 4896 h 10000"/>
                  <a:gd name="connsiteX240" fmla="*/ 767 w 10000"/>
                  <a:gd name="connsiteY240" fmla="*/ 4880 h 10000"/>
                  <a:gd name="connsiteX241" fmla="*/ 806 w 10000"/>
                  <a:gd name="connsiteY241" fmla="*/ 4945 h 10000"/>
                  <a:gd name="connsiteX242" fmla="*/ 886 w 10000"/>
                  <a:gd name="connsiteY242" fmla="*/ 5078 h 10000"/>
                  <a:gd name="connsiteX243" fmla="*/ 911 w 10000"/>
                  <a:gd name="connsiteY243" fmla="*/ 5130 h 10000"/>
                  <a:gd name="connsiteX244" fmla="*/ 920 w 10000"/>
                  <a:gd name="connsiteY244" fmla="*/ 5191 h 10000"/>
                  <a:gd name="connsiteX245" fmla="*/ 920 w 10000"/>
                  <a:gd name="connsiteY245" fmla="*/ 5220 h 10000"/>
                  <a:gd name="connsiteX246" fmla="*/ 911 w 10000"/>
                  <a:gd name="connsiteY246" fmla="*/ 5314 h 10000"/>
                  <a:gd name="connsiteX247" fmla="*/ 898 w 10000"/>
                  <a:gd name="connsiteY247" fmla="*/ 5369 h 10000"/>
                  <a:gd name="connsiteX248" fmla="*/ 895 w 10000"/>
                  <a:gd name="connsiteY248" fmla="*/ 5385 h 10000"/>
                  <a:gd name="connsiteX249" fmla="*/ 895 w 10000"/>
                  <a:gd name="connsiteY249" fmla="*/ 5405 h 10000"/>
                  <a:gd name="connsiteX250" fmla="*/ 898 w 10000"/>
                  <a:gd name="connsiteY250" fmla="*/ 5434 h 10000"/>
                  <a:gd name="connsiteX251" fmla="*/ 911 w 10000"/>
                  <a:gd name="connsiteY251" fmla="*/ 5463 h 10000"/>
                  <a:gd name="connsiteX252" fmla="*/ 920 w 10000"/>
                  <a:gd name="connsiteY252" fmla="*/ 5492 h 10000"/>
                  <a:gd name="connsiteX253" fmla="*/ 934 w 10000"/>
                  <a:gd name="connsiteY253" fmla="*/ 5518 h 10000"/>
                  <a:gd name="connsiteX254" fmla="*/ 1169 w 10000"/>
                  <a:gd name="connsiteY254" fmla="*/ 5738 h 10000"/>
                  <a:gd name="connsiteX255" fmla="*/ 1188 w 10000"/>
                  <a:gd name="connsiteY255" fmla="*/ 5755 h 10000"/>
                  <a:gd name="connsiteX256" fmla="*/ 1216 w 10000"/>
                  <a:gd name="connsiteY256" fmla="*/ 5758 h 10000"/>
                  <a:gd name="connsiteX257" fmla="*/ 1313 w 10000"/>
                  <a:gd name="connsiteY257" fmla="*/ 5774 h 10000"/>
                  <a:gd name="connsiteX258" fmla="*/ 1349 w 10000"/>
                  <a:gd name="connsiteY258" fmla="*/ 5787 h 10000"/>
                  <a:gd name="connsiteX259" fmla="*/ 1393 w 10000"/>
                  <a:gd name="connsiteY259" fmla="*/ 5793 h 10000"/>
                  <a:gd name="connsiteX260" fmla="*/ 1393 w 10000"/>
                  <a:gd name="connsiteY260" fmla="*/ 5797 h 10000"/>
                  <a:gd name="connsiteX261" fmla="*/ 1421 w 10000"/>
                  <a:gd name="connsiteY261" fmla="*/ 5810 h 10000"/>
                  <a:gd name="connsiteX262" fmla="*/ 1446 w 10000"/>
                  <a:gd name="connsiteY262" fmla="*/ 5829 h 10000"/>
                  <a:gd name="connsiteX263" fmla="*/ 1460 w 10000"/>
                  <a:gd name="connsiteY263" fmla="*/ 5842 h 10000"/>
                  <a:gd name="connsiteX264" fmla="*/ 1476 w 10000"/>
                  <a:gd name="connsiteY264" fmla="*/ 5848 h 10000"/>
                  <a:gd name="connsiteX265" fmla="*/ 1501 w 10000"/>
                  <a:gd name="connsiteY265" fmla="*/ 5852 h 10000"/>
                  <a:gd name="connsiteX266" fmla="*/ 1532 w 10000"/>
                  <a:gd name="connsiteY266" fmla="*/ 5887 h 10000"/>
                  <a:gd name="connsiteX267" fmla="*/ 1565 w 10000"/>
                  <a:gd name="connsiteY267" fmla="*/ 5942 h 10000"/>
                  <a:gd name="connsiteX268" fmla="*/ 1587 w 10000"/>
                  <a:gd name="connsiteY268" fmla="*/ 5972 h 10000"/>
                  <a:gd name="connsiteX269" fmla="*/ 1612 w 10000"/>
                  <a:gd name="connsiteY269" fmla="*/ 5955 h 10000"/>
                  <a:gd name="connsiteX270" fmla="*/ 1679 w 10000"/>
                  <a:gd name="connsiteY270" fmla="*/ 6049 h 10000"/>
                  <a:gd name="connsiteX271" fmla="*/ 1720 w 10000"/>
                  <a:gd name="connsiteY271" fmla="*/ 6108 h 10000"/>
                  <a:gd name="connsiteX272" fmla="*/ 1751 w 10000"/>
                  <a:gd name="connsiteY272" fmla="*/ 6133 h 10000"/>
                  <a:gd name="connsiteX273" fmla="*/ 1792 w 10000"/>
                  <a:gd name="connsiteY273" fmla="*/ 6169 h 10000"/>
                  <a:gd name="connsiteX274" fmla="*/ 1801 w 10000"/>
                  <a:gd name="connsiteY274" fmla="*/ 6172 h 10000"/>
                  <a:gd name="connsiteX275" fmla="*/ 1814 w 10000"/>
                  <a:gd name="connsiteY275" fmla="*/ 6286 h 10000"/>
                  <a:gd name="connsiteX276" fmla="*/ 1817 w 10000"/>
                  <a:gd name="connsiteY276" fmla="*/ 6331 h 10000"/>
                  <a:gd name="connsiteX277" fmla="*/ 1809 w 10000"/>
                  <a:gd name="connsiteY277" fmla="*/ 6444 h 10000"/>
                  <a:gd name="connsiteX278" fmla="*/ 1801 w 10000"/>
                  <a:gd name="connsiteY278" fmla="*/ 6499 h 10000"/>
                  <a:gd name="connsiteX279" fmla="*/ 1781 w 10000"/>
                  <a:gd name="connsiteY279" fmla="*/ 6522 h 10000"/>
                  <a:gd name="connsiteX280" fmla="*/ 1773 w 10000"/>
                  <a:gd name="connsiteY280" fmla="*/ 6541 h 10000"/>
                  <a:gd name="connsiteX281" fmla="*/ 1762 w 10000"/>
                  <a:gd name="connsiteY281" fmla="*/ 6571 h 10000"/>
                  <a:gd name="connsiteX282" fmla="*/ 1767 w 10000"/>
                  <a:gd name="connsiteY282" fmla="*/ 6622 h 10000"/>
                  <a:gd name="connsiteX283" fmla="*/ 1767 w 10000"/>
                  <a:gd name="connsiteY283" fmla="*/ 6665 h 10000"/>
                  <a:gd name="connsiteX284" fmla="*/ 1767 w 10000"/>
                  <a:gd name="connsiteY284" fmla="*/ 6694 h 10000"/>
                  <a:gd name="connsiteX285" fmla="*/ 1776 w 10000"/>
                  <a:gd name="connsiteY285" fmla="*/ 6726 h 10000"/>
                  <a:gd name="connsiteX286" fmla="*/ 1776 w 10000"/>
                  <a:gd name="connsiteY286" fmla="*/ 6745 h 10000"/>
                  <a:gd name="connsiteX287" fmla="*/ 1767 w 10000"/>
                  <a:gd name="connsiteY287" fmla="*/ 6765 h 10000"/>
                  <a:gd name="connsiteX288" fmla="*/ 1762 w 10000"/>
                  <a:gd name="connsiteY288" fmla="*/ 6804 h 10000"/>
                  <a:gd name="connsiteX289" fmla="*/ 1753 w 10000"/>
                  <a:gd name="connsiteY289" fmla="*/ 6839 h 10000"/>
                  <a:gd name="connsiteX290" fmla="*/ 1742 w 10000"/>
                  <a:gd name="connsiteY290" fmla="*/ 6849 h 10000"/>
                  <a:gd name="connsiteX291" fmla="*/ 1726 w 10000"/>
                  <a:gd name="connsiteY291" fmla="*/ 6849 h 10000"/>
                  <a:gd name="connsiteX292" fmla="*/ 1712 w 10000"/>
                  <a:gd name="connsiteY292" fmla="*/ 6852 h 10000"/>
                  <a:gd name="connsiteX293" fmla="*/ 1640 w 10000"/>
                  <a:gd name="connsiteY293" fmla="*/ 6953 h 10000"/>
                  <a:gd name="connsiteX294" fmla="*/ 1493 w 10000"/>
                  <a:gd name="connsiteY294" fmla="*/ 7105 h 10000"/>
                  <a:gd name="connsiteX295" fmla="*/ 1490 w 10000"/>
                  <a:gd name="connsiteY295" fmla="*/ 7124 h 10000"/>
                  <a:gd name="connsiteX296" fmla="*/ 1468 w 10000"/>
                  <a:gd name="connsiteY296" fmla="*/ 7137 h 10000"/>
                  <a:gd name="connsiteX297" fmla="*/ 1454 w 10000"/>
                  <a:gd name="connsiteY297" fmla="*/ 7144 h 10000"/>
                  <a:gd name="connsiteX298" fmla="*/ 1452 w 10000"/>
                  <a:gd name="connsiteY298" fmla="*/ 7157 h 10000"/>
                  <a:gd name="connsiteX299" fmla="*/ 1446 w 10000"/>
                  <a:gd name="connsiteY299" fmla="*/ 7199 h 10000"/>
                  <a:gd name="connsiteX300" fmla="*/ 1476 w 10000"/>
                  <a:gd name="connsiteY300" fmla="*/ 7247 h 10000"/>
                  <a:gd name="connsiteX301" fmla="*/ 1501 w 10000"/>
                  <a:gd name="connsiteY301" fmla="*/ 7270 h 10000"/>
                  <a:gd name="connsiteX302" fmla="*/ 1518 w 10000"/>
                  <a:gd name="connsiteY302" fmla="*/ 7286 h 10000"/>
                  <a:gd name="connsiteX303" fmla="*/ 1524 w 10000"/>
                  <a:gd name="connsiteY303" fmla="*/ 7306 h 10000"/>
                  <a:gd name="connsiteX304" fmla="*/ 1540 w 10000"/>
                  <a:gd name="connsiteY304" fmla="*/ 7322 h 10000"/>
                  <a:gd name="connsiteX305" fmla="*/ 1565 w 10000"/>
                  <a:gd name="connsiteY305" fmla="*/ 7325 h 10000"/>
                  <a:gd name="connsiteX306" fmla="*/ 1590 w 10000"/>
                  <a:gd name="connsiteY306" fmla="*/ 7332 h 10000"/>
                  <a:gd name="connsiteX307" fmla="*/ 1615 w 10000"/>
                  <a:gd name="connsiteY307" fmla="*/ 7345 h 10000"/>
                  <a:gd name="connsiteX308" fmla="*/ 1662 w 10000"/>
                  <a:gd name="connsiteY308" fmla="*/ 7370 h 10000"/>
                  <a:gd name="connsiteX309" fmla="*/ 1670 w 10000"/>
                  <a:gd name="connsiteY309" fmla="*/ 7351 h 10000"/>
                  <a:gd name="connsiteX310" fmla="*/ 1726 w 10000"/>
                  <a:gd name="connsiteY310" fmla="*/ 7354 h 10000"/>
                  <a:gd name="connsiteX311" fmla="*/ 1726 w 10000"/>
                  <a:gd name="connsiteY311" fmla="*/ 7400 h 10000"/>
                  <a:gd name="connsiteX312" fmla="*/ 1773 w 10000"/>
                  <a:gd name="connsiteY312" fmla="*/ 7409 h 10000"/>
                  <a:gd name="connsiteX313" fmla="*/ 1806 w 10000"/>
                  <a:gd name="connsiteY313" fmla="*/ 7416 h 10000"/>
                  <a:gd name="connsiteX314" fmla="*/ 1839 w 10000"/>
                  <a:gd name="connsiteY314" fmla="*/ 7403 h 10000"/>
                  <a:gd name="connsiteX315" fmla="*/ 1886 w 10000"/>
                  <a:gd name="connsiteY315" fmla="*/ 7403 h 10000"/>
                  <a:gd name="connsiteX316" fmla="*/ 1898 w 10000"/>
                  <a:gd name="connsiteY316" fmla="*/ 7403 h 10000"/>
                  <a:gd name="connsiteX317" fmla="*/ 1914 w 10000"/>
                  <a:gd name="connsiteY317" fmla="*/ 7494 h 10000"/>
                  <a:gd name="connsiteX318" fmla="*/ 1895 w 10000"/>
                  <a:gd name="connsiteY318" fmla="*/ 7523 h 10000"/>
                  <a:gd name="connsiteX319" fmla="*/ 1825 w 10000"/>
                  <a:gd name="connsiteY319" fmla="*/ 7617 h 10000"/>
                  <a:gd name="connsiteX320" fmla="*/ 1776 w 10000"/>
                  <a:gd name="connsiteY320" fmla="*/ 7691 h 10000"/>
                  <a:gd name="connsiteX321" fmla="*/ 1781 w 10000"/>
                  <a:gd name="connsiteY321" fmla="*/ 7723 h 10000"/>
                  <a:gd name="connsiteX322" fmla="*/ 1767 w 10000"/>
                  <a:gd name="connsiteY322" fmla="*/ 7759 h 10000"/>
                  <a:gd name="connsiteX323" fmla="*/ 1762 w 10000"/>
                  <a:gd name="connsiteY323" fmla="*/ 7817 h 10000"/>
                  <a:gd name="connsiteX324" fmla="*/ 1762 w 10000"/>
                  <a:gd name="connsiteY324" fmla="*/ 7856 h 10000"/>
                  <a:gd name="connsiteX325" fmla="*/ 1776 w 10000"/>
                  <a:gd name="connsiteY325" fmla="*/ 7892 h 10000"/>
                  <a:gd name="connsiteX326" fmla="*/ 1784 w 10000"/>
                  <a:gd name="connsiteY326" fmla="*/ 7902 h 10000"/>
                  <a:gd name="connsiteX327" fmla="*/ 1801 w 10000"/>
                  <a:gd name="connsiteY327" fmla="*/ 7908 h 10000"/>
                  <a:gd name="connsiteX328" fmla="*/ 1809 w 10000"/>
                  <a:gd name="connsiteY328" fmla="*/ 7911 h 10000"/>
                  <a:gd name="connsiteX329" fmla="*/ 1801 w 10000"/>
                  <a:gd name="connsiteY329" fmla="*/ 7940 h 10000"/>
                  <a:gd name="connsiteX330" fmla="*/ 1798 w 10000"/>
                  <a:gd name="connsiteY330" fmla="*/ 7979 h 10000"/>
                  <a:gd name="connsiteX331" fmla="*/ 1806 w 10000"/>
                  <a:gd name="connsiteY331" fmla="*/ 8002 h 10000"/>
                  <a:gd name="connsiteX332" fmla="*/ 1823 w 10000"/>
                  <a:gd name="connsiteY332" fmla="*/ 8021 h 10000"/>
                  <a:gd name="connsiteX333" fmla="*/ 1834 w 10000"/>
                  <a:gd name="connsiteY333" fmla="*/ 8044 h 10000"/>
                  <a:gd name="connsiteX334" fmla="*/ 1839 w 10000"/>
                  <a:gd name="connsiteY334" fmla="*/ 8073 h 10000"/>
                  <a:gd name="connsiteX335" fmla="*/ 1842 w 10000"/>
                  <a:gd name="connsiteY335" fmla="*/ 8106 h 10000"/>
                  <a:gd name="connsiteX336" fmla="*/ 1839 w 10000"/>
                  <a:gd name="connsiteY336" fmla="*/ 8144 h 10000"/>
                  <a:gd name="connsiteX337" fmla="*/ 1856 w 10000"/>
                  <a:gd name="connsiteY337" fmla="*/ 8164 h 10000"/>
                  <a:gd name="connsiteX338" fmla="*/ 1886 w 10000"/>
                  <a:gd name="connsiteY338" fmla="*/ 8193 h 10000"/>
                  <a:gd name="connsiteX339" fmla="*/ 1922 w 10000"/>
                  <a:gd name="connsiteY339" fmla="*/ 8206 h 10000"/>
                  <a:gd name="connsiteX340" fmla="*/ 1967 w 10000"/>
                  <a:gd name="connsiteY340" fmla="*/ 8203 h 10000"/>
                  <a:gd name="connsiteX341" fmla="*/ 1986 w 10000"/>
                  <a:gd name="connsiteY341" fmla="*/ 8212 h 10000"/>
                  <a:gd name="connsiteX342" fmla="*/ 2000 w 10000"/>
                  <a:gd name="connsiteY342" fmla="*/ 8232 h 10000"/>
                  <a:gd name="connsiteX343" fmla="*/ 2033 w 10000"/>
                  <a:gd name="connsiteY343" fmla="*/ 8258 h 10000"/>
                  <a:gd name="connsiteX344" fmla="*/ 2050 w 10000"/>
                  <a:gd name="connsiteY344" fmla="*/ 8271 h 10000"/>
                  <a:gd name="connsiteX345" fmla="*/ 2089 w 10000"/>
                  <a:gd name="connsiteY345" fmla="*/ 8280 h 10000"/>
                  <a:gd name="connsiteX346" fmla="*/ 2122 w 10000"/>
                  <a:gd name="connsiteY346" fmla="*/ 8300 h 10000"/>
                  <a:gd name="connsiteX347" fmla="*/ 2163 w 10000"/>
                  <a:gd name="connsiteY347" fmla="*/ 8332 h 10000"/>
                  <a:gd name="connsiteX348" fmla="*/ 2172 w 10000"/>
                  <a:gd name="connsiteY348" fmla="*/ 8335 h 10000"/>
                  <a:gd name="connsiteX349" fmla="*/ 2177 w 10000"/>
                  <a:gd name="connsiteY349" fmla="*/ 8345 h 10000"/>
                  <a:gd name="connsiteX350" fmla="*/ 2163 w 10000"/>
                  <a:gd name="connsiteY350" fmla="*/ 8371 h 10000"/>
                  <a:gd name="connsiteX351" fmla="*/ 2139 w 10000"/>
                  <a:gd name="connsiteY351" fmla="*/ 8423 h 10000"/>
                  <a:gd name="connsiteX352" fmla="*/ 2130 w 10000"/>
                  <a:gd name="connsiteY352" fmla="*/ 8439 h 10000"/>
                  <a:gd name="connsiteX353" fmla="*/ 2105 w 10000"/>
                  <a:gd name="connsiteY353" fmla="*/ 8446 h 10000"/>
                  <a:gd name="connsiteX354" fmla="*/ 2080 w 10000"/>
                  <a:gd name="connsiteY354" fmla="*/ 8449 h 10000"/>
                  <a:gd name="connsiteX355" fmla="*/ 2075 w 10000"/>
                  <a:gd name="connsiteY355" fmla="*/ 8459 h 10000"/>
                  <a:gd name="connsiteX356" fmla="*/ 2072 w 10000"/>
                  <a:gd name="connsiteY356" fmla="*/ 8475 h 10000"/>
                  <a:gd name="connsiteX357" fmla="*/ 2080 w 10000"/>
                  <a:gd name="connsiteY357" fmla="*/ 8484 h 10000"/>
                  <a:gd name="connsiteX358" fmla="*/ 2100 w 10000"/>
                  <a:gd name="connsiteY358" fmla="*/ 8475 h 10000"/>
                  <a:gd name="connsiteX359" fmla="*/ 2141 w 10000"/>
                  <a:gd name="connsiteY359" fmla="*/ 8478 h 10000"/>
                  <a:gd name="connsiteX360" fmla="*/ 2172 w 10000"/>
                  <a:gd name="connsiteY360" fmla="*/ 8475 h 10000"/>
                  <a:gd name="connsiteX361" fmla="*/ 2188 w 10000"/>
                  <a:gd name="connsiteY361" fmla="*/ 8475 h 10000"/>
                  <a:gd name="connsiteX362" fmla="*/ 2222 w 10000"/>
                  <a:gd name="connsiteY362" fmla="*/ 8497 h 10000"/>
                  <a:gd name="connsiteX363" fmla="*/ 2252 w 10000"/>
                  <a:gd name="connsiteY363" fmla="*/ 8514 h 10000"/>
                  <a:gd name="connsiteX364" fmla="*/ 2274 w 10000"/>
                  <a:gd name="connsiteY364" fmla="*/ 8514 h 10000"/>
                  <a:gd name="connsiteX365" fmla="*/ 2299 w 10000"/>
                  <a:gd name="connsiteY365" fmla="*/ 8504 h 10000"/>
                  <a:gd name="connsiteX366" fmla="*/ 2310 w 10000"/>
                  <a:gd name="connsiteY366" fmla="*/ 8504 h 10000"/>
                  <a:gd name="connsiteX367" fmla="*/ 2319 w 10000"/>
                  <a:gd name="connsiteY367" fmla="*/ 8484 h 10000"/>
                  <a:gd name="connsiteX368" fmla="*/ 2338 w 10000"/>
                  <a:gd name="connsiteY368" fmla="*/ 8494 h 10000"/>
                  <a:gd name="connsiteX369" fmla="*/ 2338 w 10000"/>
                  <a:gd name="connsiteY369" fmla="*/ 8552 h 10000"/>
                  <a:gd name="connsiteX370" fmla="*/ 2366 w 10000"/>
                  <a:gd name="connsiteY370" fmla="*/ 8572 h 10000"/>
                  <a:gd name="connsiteX371" fmla="*/ 2382 w 10000"/>
                  <a:gd name="connsiteY371" fmla="*/ 8582 h 10000"/>
                  <a:gd name="connsiteX372" fmla="*/ 2435 w 10000"/>
                  <a:gd name="connsiteY372" fmla="*/ 8552 h 10000"/>
                  <a:gd name="connsiteX373" fmla="*/ 2443 w 10000"/>
                  <a:gd name="connsiteY373" fmla="*/ 8552 h 10000"/>
                  <a:gd name="connsiteX374" fmla="*/ 2454 w 10000"/>
                  <a:gd name="connsiteY374" fmla="*/ 8552 h 10000"/>
                  <a:gd name="connsiteX375" fmla="*/ 2471 w 10000"/>
                  <a:gd name="connsiteY375" fmla="*/ 8546 h 10000"/>
                  <a:gd name="connsiteX376" fmla="*/ 2488 w 10000"/>
                  <a:gd name="connsiteY376" fmla="*/ 8536 h 10000"/>
                  <a:gd name="connsiteX377" fmla="*/ 2501 w 10000"/>
                  <a:gd name="connsiteY377" fmla="*/ 8533 h 10000"/>
                  <a:gd name="connsiteX378" fmla="*/ 2512 w 10000"/>
                  <a:gd name="connsiteY378" fmla="*/ 8533 h 10000"/>
                  <a:gd name="connsiteX379" fmla="*/ 2521 w 10000"/>
                  <a:gd name="connsiteY379" fmla="*/ 8546 h 10000"/>
                  <a:gd name="connsiteX380" fmla="*/ 2521 w 10000"/>
                  <a:gd name="connsiteY380" fmla="*/ 8572 h 10000"/>
                  <a:gd name="connsiteX381" fmla="*/ 2535 w 10000"/>
                  <a:gd name="connsiteY381" fmla="*/ 8588 h 10000"/>
                  <a:gd name="connsiteX382" fmla="*/ 2551 w 10000"/>
                  <a:gd name="connsiteY382" fmla="*/ 8582 h 10000"/>
                  <a:gd name="connsiteX383" fmla="*/ 2560 w 10000"/>
                  <a:gd name="connsiteY383" fmla="*/ 8582 h 10000"/>
                  <a:gd name="connsiteX384" fmla="*/ 2573 w 10000"/>
                  <a:gd name="connsiteY384" fmla="*/ 8588 h 10000"/>
                  <a:gd name="connsiteX385" fmla="*/ 2584 w 10000"/>
                  <a:gd name="connsiteY385" fmla="*/ 8591 h 10000"/>
                  <a:gd name="connsiteX386" fmla="*/ 2590 w 10000"/>
                  <a:gd name="connsiteY386" fmla="*/ 8598 h 10000"/>
                  <a:gd name="connsiteX387" fmla="*/ 2598 w 10000"/>
                  <a:gd name="connsiteY387" fmla="*/ 8608 h 10000"/>
                  <a:gd name="connsiteX388" fmla="*/ 2607 w 10000"/>
                  <a:gd name="connsiteY388" fmla="*/ 8617 h 10000"/>
                  <a:gd name="connsiteX389" fmla="*/ 2618 w 10000"/>
                  <a:gd name="connsiteY389" fmla="*/ 8617 h 10000"/>
                  <a:gd name="connsiteX390" fmla="*/ 2640 w 10000"/>
                  <a:gd name="connsiteY390" fmla="*/ 8608 h 10000"/>
                  <a:gd name="connsiteX391" fmla="*/ 2670 w 10000"/>
                  <a:gd name="connsiteY391" fmla="*/ 8598 h 10000"/>
                  <a:gd name="connsiteX392" fmla="*/ 2673 w 10000"/>
                  <a:gd name="connsiteY392" fmla="*/ 8598 h 10000"/>
                  <a:gd name="connsiteX393" fmla="*/ 2690 w 10000"/>
                  <a:gd name="connsiteY393" fmla="*/ 8598 h 10000"/>
                  <a:gd name="connsiteX394" fmla="*/ 2698 w 10000"/>
                  <a:gd name="connsiteY394" fmla="*/ 8598 h 10000"/>
                  <a:gd name="connsiteX395" fmla="*/ 2712 w 10000"/>
                  <a:gd name="connsiteY395" fmla="*/ 8598 h 10000"/>
                  <a:gd name="connsiteX396" fmla="*/ 2726 w 10000"/>
                  <a:gd name="connsiteY396" fmla="*/ 8591 h 10000"/>
                  <a:gd name="connsiteX397" fmla="*/ 2737 w 10000"/>
                  <a:gd name="connsiteY397" fmla="*/ 8588 h 10000"/>
                  <a:gd name="connsiteX398" fmla="*/ 2759 w 10000"/>
                  <a:gd name="connsiteY398" fmla="*/ 8582 h 10000"/>
                  <a:gd name="connsiteX399" fmla="*/ 2770 w 10000"/>
                  <a:gd name="connsiteY399" fmla="*/ 8578 h 10000"/>
                  <a:gd name="connsiteX400" fmla="*/ 2784 w 10000"/>
                  <a:gd name="connsiteY400" fmla="*/ 8572 h 10000"/>
                  <a:gd name="connsiteX401" fmla="*/ 2795 w 10000"/>
                  <a:gd name="connsiteY401" fmla="*/ 8572 h 10000"/>
                  <a:gd name="connsiteX402" fmla="*/ 2803 w 10000"/>
                  <a:gd name="connsiteY402" fmla="*/ 8588 h 10000"/>
                  <a:gd name="connsiteX403" fmla="*/ 2803 w 10000"/>
                  <a:gd name="connsiteY403" fmla="*/ 8591 h 10000"/>
                  <a:gd name="connsiteX404" fmla="*/ 2803 w 10000"/>
                  <a:gd name="connsiteY404" fmla="*/ 8601 h 10000"/>
                  <a:gd name="connsiteX405" fmla="*/ 2809 w 10000"/>
                  <a:gd name="connsiteY405" fmla="*/ 8601 h 10000"/>
                  <a:gd name="connsiteX406" fmla="*/ 2823 w 10000"/>
                  <a:gd name="connsiteY406" fmla="*/ 8598 h 10000"/>
                  <a:gd name="connsiteX407" fmla="*/ 2831 w 10000"/>
                  <a:gd name="connsiteY407" fmla="*/ 8598 h 10000"/>
                  <a:gd name="connsiteX408" fmla="*/ 2839 w 10000"/>
                  <a:gd name="connsiteY408" fmla="*/ 8601 h 10000"/>
                  <a:gd name="connsiteX409" fmla="*/ 2848 w 10000"/>
                  <a:gd name="connsiteY409" fmla="*/ 8598 h 10000"/>
                  <a:gd name="connsiteX410" fmla="*/ 2856 w 10000"/>
                  <a:gd name="connsiteY410" fmla="*/ 8601 h 10000"/>
                  <a:gd name="connsiteX411" fmla="*/ 2859 w 10000"/>
                  <a:gd name="connsiteY411" fmla="*/ 8601 h 10000"/>
                  <a:gd name="connsiteX412" fmla="*/ 2864 w 10000"/>
                  <a:gd name="connsiteY412" fmla="*/ 8598 h 10000"/>
                  <a:gd name="connsiteX413" fmla="*/ 2889 w 10000"/>
                  <a:gd name="connsiteY413" fmla="*/ 8611 h 10000"/>
                  <a:gd name="connsiteX414" fmla="*/ 2906 w 10000"/>
                  <a:gd name="connsiteY414" fmla="*/ 8620 h 10000"/>
                  <a:gd name="connsiteX415" fmla="*/ 2914 w 10000"/>
                  <a:gd name="connsiteY415" fmla="*/ 8627 h 10000"/>
                  <a:gd name="connsiteX416" fmla="*/ 2920 w 10000"/>
                  <a:gd name="connsiteY416" fmla="*/ 8640 h 10000"/>
                  <a:gd name="connsiteX417" fmla="*/ 2922 w 10000"/>
                  <a:gd name="connsiteY417" fmla="*/ 8666 h 10000"/>
                  <a:gd name="connsiteX418" fmla="*/ 2922 w 10000"/>
                  <a:gd name="connsiteY418" fmla="*/ 8692 h 10000"/>
                  <a:gd name="connsiteX419" fmla="*/ 2939 w 10000"/>
                  <a:gd name="connsiteY419" fmla="*/ 8695 h 10000"/>
                  <a:gd name="connsiteX420" fmla="*/ 2953 w 10000"/>
                  <a:gd name="connsiteY420" fmla="*/ 8695 h 10000"/>
                  <a:gd name="connsiteX421" fmla="*/ 2961 w 10000"/>
                  <a:gd name="connsiteY421" fmla="*/ 8695 h 10000"/>
                  <a:gd name="connsiteX422" fmla="*/ 2972 w 10000"/>
                  <a:gd name="connsiteY422" fmla="*/ 8692 h 10000"/>
                  <a:gd name="connsiteX423" fmla="*/ 2981 w 10000"/>
                  <a:gd name="connsiteY423" fmla="*/ 8685 h 10000"/>
                  <a:gd name="connsiteX424" fmla="*/ 2989 w 10000"/>
                  <a:gd name="connsiteY424" fmla="*/ 8685 h 10000"/>
                  <a:gd name="connsiteX425" fmla="*/ 3008 w 10000"/>
                  <a:gd name="connsiteY425" fmla="*/ 8685 h 10000"/>
                  <a:gd name="connsiteX426" fmla="*/ 3028 w 10000"/>
                  <a:gd name="connsiteY426" fmla="*/ 8695 h 10000"/>
                  <a:gd name="connsiteX427" fmla="*/ 3042 w 10000"/>
                  <a:gd name="connsiteY427" fmla="*/ 8695 h 10000"/>
                  <a:gd name="connsiteX428" fmla="*/ 3053 w 10000"/>
                  <a:gd name="connsiteY428" fmla="*/ 8676 h 10000"/>
                  <a:gd name="connsiteX429" fmla="*/ 3061 w 10000"/>
                  <a:gd name="connsiteY429" fmla="*/ 8666 h 10000"/>
                  <a:gd name="connsiteX430" fmla="*/ 3066 w 10000"/>
                  <a:gd name="connsiteY430" fmla="*/ 8656 h 10000"/>
                  <a:gd name="connsiteX431" fmla="*/ 3091 w 10000"/>
                  <a:gd name="connsiteY431" fmla="*/ 8659 h 10000"/>
                  <a:gd name="connsiteX432" fmla="*/ 3105 w 10000"/>
                  <a:gd name="connsiteY432" fmla="*/ 8659 h 10000"/>
                  <a:gd name="connsiteX433" fmla="*/ 3108 w 10000"/>
                  <a:gd name="connsiteY433" fmla="*/ 8650 h 10000"/>
                  <a:gd name="connsiteX434" fmla="*/ 3147 w 10000"/>
                  <a:gd name="connsiteY434" fmla="*/ 8588 h 10000"/>
                  <a:gd name="connsiteX435" fmla="*/ 3150 w 10000"/>
                  <a:gd name="connsiteY435" fmla="*/ 8598 h 10000"/>
                  <a:gd name="connsiteX436" fmla="*/ 3163 w 10000"/>
                  <a:gd name="connsiteY436" fmla="*/ 8601 h 10000"/>
                  <a:gd name="connsiteX437" fmla="*/ 3180 w 10000"/>
                  <a:gd name="connsiteY437" fmla="*/ 8608 h 10000"/>
                  <a:gd name="connsiteX438" fmla="*/ 3188 w 10000"/>
                  <a:gd name="connsiteY438" fmla="*/ 8611 h 10000"/>
                  <a:gd name="connsiteX439" fmla="*/ 3227 w 10000"/>
                  <a:gd name="connsiteY439" fmla="*/ 8620 h 10000"/>
                  <a:gd name="connsiteX440" fmla="*/ 3238 w 10000"/>
                  <a:gd name="connsiteY440" fmla="*/ 8617 h 10000"/>
                  <a:gd name="connsiteX441" fmla="*/ 3247 w 10000"/>
                  <a:gd name="connsiteY441" fmla="*/ 8601 h 10000"/>
                  <a:gd name="connsiteX442" fmla="*/ 3269 w 10000"/>
                  <a:gd name="connsiteY442" fmla="*/ 8611 h 10000"/>
                  <a:gd name="connsiteX443" fmla="*/ 3277 w 10000"/>
                  <a:gd name="connsiteY443" fmla="*/ 8617 h 10000"/>
                  <a:gd name="connsiteX444" fmla="*/ 3285 w 10000"/>
                  <a:gd name="connsiteY444" fmla="*/ 8611 h 10000"/>
                  <a:gd name="connsiteX445" fmla="*/ 3307 w 10000"/>
                  <a:gd name="connsiteY445" fmla="*/ 8611 h 10000"/>
                  <a:gd name="connsiteX446" fmla="*/ 3319 w 10000"/>
                  <a:gd name="connsiteY446" fmla="*/ 8617 h 10000"/>
                  <a:gd name="connsiteX447" fmla="*/ 3324 w 10000"/>
                  <a:gd name="connsiteY447" fmla="*/ 8617 h 10000"/>
                  <a:gd name="connsiteX448" fmla="*/ 3327 w 10000"/>
                  <a:gd name="connsiteY448" fmla="*/ 8620 h 10000"/>
                  <a:gd name="connsiteX449" fmla="*/ 3341 w 10000"/>
                  <a:gd name="connsiteY449" fmla="*/ 8620 h 10000"/>
                  <a:gd name="connsiteX450" fmla="*/ 3357 w 10000"/>
                  <a:gd name="connsiteY450" fmla="*/ 8620 h 10000"/>
                  <a:gd name="connsiteX451" fmla="*/ 3374 w 10000"/>
                  <a:gd name="connsiteY451" fmla="*/ 8620 h 10000"/>
                  <a:gd name="connsiteX452" fmla="*/ 3382 w 10000"/>
                  <a:gd name="connsiteY452" fmla="*/ 8620 h 10000"/>
                  <a:gd name="connsiteX453" fmla="*/ 3399 w 10000"/>
                  <a:gd name="connsiteY453" fmla="*/ 8611 h 10000"/>
                  <a:gd name="connsiteX454" fmla="*/ 3413 w 10000"/>
                  <a:gd name="connsiteY454" fmla="*/ 8601 h 10000"/>
                  <a:gd name="connsiteX455" fmla="*/ 3421 w 10000"/>
                  <a:gd name="connsiteY455" fmla="*/ 8588 h 10000"/>
                  <a:gd name="connsiteX456" fmla="*/ 3421 w 10000"/>
                  <a:gd name="connsiteY456" fmla="*/ 8572 h 10000"/>
                  <a:gd name="connsiteX457" fmla="*/ 3421 w 10000"/>
                  <a:gd name="connsiteY457" fmla="*/ 8552 h 10000"/>
                  <a:gd name="connsiteX458" fmla="*/ 3424 w 10000"/>
                  <a:gd name="connsiteY458" fmla="*/ 8533 h 10000"/>
                  <a:gd name="connsiteX459" fmla="*/ 3432 w 10000"/>
                  <a:gd name="connsiteY459" fmla="*/ 8523 h 10000"/>
                  <a:gd name="connsiteX460" fmla="*/ 3446 w 10000"/>
                  <a:gd name="connsiteY460" fmla="*/ 8523 h 10000"/>
                  <a:gd name="connsiteX461" fmla="*/ 3457 w 10000"/>
                  <a:gd name="connsiteY461" fmla="*/ 8523 h 10000"/>
                  <a:gd name="connsiteX462" fmla="*/ 3476 w 10000"/>
                  <a:gd name="connsiteY462" fmla="*/ 8533 h 10000"/>
                  <a:gd name="connsiteX463" fmla="*/ 3485 w 10000"/>
                  <a:gd name="connsiteY463" fmla="*/ 8536 h 10000"/>
                  <a:gd name="connsiteX464" fmla="*/ 3501 w 10000"/>
                  <a:gd name="connsiteY464" fmla="*/ 8527 h 10000"/>
                  <a:gd name="connsiteX465" fmla="*/ 3504 w 10000"/>
                  <a:gd name="connsiteY465" fmla="*/ 8514 h 10000"/>
                  <a:gd name="connsiteX466" fmla="*/ 3510 w 10000"/>
                  <a:gd name="connsiteY466" fmla="*/ 8497 h 10000"/>
                  <a:gd name="connsiteX467" fmla="*/ 3537 w 10000"/>
                  <a:gd name="connsiteY467" fmla="*/ 8484 h 10000"/>
                  <a:gd name="connsiteX468" fmla="*/ 3562 w 10000"/>
                  <a:gd name="connsiteY468" fmla="*/ 8488 h 10000"/>
                  <a:gd name="connsiteX469" fmla="*/ 3568 w 10000"/>
                  <a:gd name="connsiteY469" fmla="*/ 8484 h 10000"/>
                  <a:gd name="connsiteX470" fmla="*/ 3584 w 10000"/>
                  <a:gd name="connsiteY470" fmla="*/ 8494 h 10000"/>
                  <a:gd name="connsiteX471" fmla="*/ 3593 w 10000"/>
                  <a:gd name="connsiteY471" fmla="*/ 8507 h 10000"/>
                  <a:gd name="connsiteX472" fmla="*/ 3618 w 10000"/>
                  <a:gd name="connsiteY472" fmla="*/ 8497 h 10000"/>
                  <a:gd name="connsiteX473" fmla="*/ 3643 w 10000"/>
                  <a:gd name="connsiteY473" fmla="*/ 8475 h 10000"/>
                  <a:gd name="connsiteX474" fmla="*/ 3657 w 10000"/>
                  <a:gd name="connsiteY474" fmla="*/ 8478 h 10000"/>
                  <a:gd name="connsiteX475" fmla="*/ 3670 w 10000"/>
                  <a:gd name="connsiteY475" fmla="*/ 8475 h 10000"/>
                  <a:gd name="connsiteX476" fmla="*/ 3673 w 10000"/>
                  <a:gd name="connsiteY476" fmla="*/ 8468 h 10000"/>
                  <a:gd name="connsiteX477" fmla="*/ 3681 w 10000"/>
                  <a:gd name="connsiteY477" fmla="*/ 8468 h 10000"/>
                  <a:gd name="connsiteX478" fmla="*/ 3698 w 10000"/>
                  <a:gd name="connsiteY478" fmla="*/ 8478 h 10000"/>
                  <a:gd name="connsiteX479" fmla="*/ 3720 w 10000"/>
                  <a:gd name="connsiteY479" fmla="*/ 8497 h 10000"/>
                  <a:gd name="connsiteX480" fmla="*/ 3715 w 10000"/>
                  <a:gd name="connsiteY480" fmla="*/ 8504 h 10000"/>
                  <a:gd name="connsiteX481" fmla="*/ 3729 w 10000"/>
                  <a:gd name="connsiteY481" fmla="*/ 8514 h 10000"/>
                  <a:gd name="connsiteX482" fmla="*/ 3729 w 10000"/>
                  <a:gd name="connsiteY482" fmla="*/ 8517 h 10000"/>
                  <a:gd name="connsiteX483" fmla="*/ 3740 w 10000"/>
                  <a:gd name="connsiteY483" fmla="*/ 8527 h 10000"/>
                  <a:gd name="connsiteX484" fmla="*/ 3759 w 10000"/>
                  <a:gd name="connsiteY484" fmla="*/ 8517 h 10000"/>
                  <a:gd name="connsiteX485" fmla="*/ 3762 w 10000"/>
                  <a:gd name="connsiteY485" fmla="*/ 8504 h 10000"/>
                  <a:gd name="connsiteX486" fmla="*/ 3770 w 10000"/>
                  <a:gd name="connsiteY486" fmla="*/ 8488 h 10000"/>
                  <a:gd name="connsiteX487" fmla="*/ 3778 w 10000"/>
                  <a:gd name="connsiteY487" fmla="*/ 8484 h 10000"/>
                  <a:gd name="connsiteX488" fmla="*/ 3792 w 10000"/>
                  <a:gd name="connsiteY488" fmla="*/ 8475 h 10000"/>
                  <a:gd name="connsiteX489" fmla="*/ 3803 w 10000"/>
                  <a:gd name="connsiteY489" fmla="*/ 8478 h 10000"/>
                  <a:gd name="connsiteX490" fmla="*/ 3809 w 10000"/>
                  <a:gd name="connsiteY490" fmla="*/ 8475 h 10000"/>
                  <a:gd name="connsiteX491" fmla="*/ 3825 w 10000"/>
                  <a:gd name="connsiteY491" fmla="*/ 8465 h 10000"/>
                  <a:gd name="connsiteX492" fmla="*/ 3834 w 10000"/>
                  <a:gd name="connsiteY492" fmla="*/ 8468 h 10000"/>
                  <a:gd name="connsiteX493" fmla="*/ 3842 w 10000"/>
                  <a:gd name="connsiteY493" fmla="*/ 8478 h 10000"/>
                  <a:gd name="connsiteX494" fmla="*/ 3850 w 10000"/>
                  <a:gd name="connsiteY494" fmla="*/ 8478 h 10000"/>
                  <a:gd name="connsiteX495" fmla="*/ 3859 w 10000"/>
                  <a:gd name="connsiteY495" fmla="*/ 8484 h 10000"/>
                  <a:gd name="connsiteX496" fmla="*/ 3873 w 10000"/>
                  <a:gd name="connsiteY496" fmla="*/ 8494 h 10000"/>
                  <a:gd name="connsiteX497" fmla="*/ 3875 w 10000"/>
                  <a:gd name="connsiteY497" fmla="*/ 8507 h 10000"/>
                  <a:gd name="connsiteX498" fmla="*/ 3881 w 10000"/>
                  <a:gd name="connsiteY498" fmla="*/ 8527 h 10000"/>
                  <a:gd name="connsiteX499" fmla="*/ 3875 w 10000"/>
                  <a:gd name="connsiteY499" fmla="*/ 8546 h 10000"/>
                  <a:gd name="connsiteX500" fmla="*/ 3892 w 10000"/>
                  <a:gd name="connsiteY500" fmla="*/ 8546 h 10000"/>
                  <a:gd name="connsiteX501" fmla="*/ 3900 w 10000"/>
                  <a:gd name="connsiteY501" fmla="*/ 8543 h 10000"/>
                  <a:gd name="connsiteX502" fmla="*/ 3906 w 10000"/>
                  <a:gd name="connsiteY502" fmla="*/ 8543 h 10000"/>
                  <a:gd name="connsiteX503" fmla="*/ 3922 w 10000"/>
                  <a:gd name="connsiteY503" fmla="*/ 8552 h 10000"/>
                  <a:gd name="connsiteX504" fmla="*/ 3939 w 10000"/>
                  <a:gd name="connsiteY504" fmla="*/ 8559 h 10000"/>
                  <a:gd name="connsiteX505" fmla="*/ 3953 w 10000"/>
                  <a:gd name="connsiteY505" fmla="*/ 8572 h 10000"/>
                  <a:gd name="connsiteX506" fmla="*/ 3956 w 10000"/>
                  <a:gd name="connsiteY506" fmla="*/ 8588 h 10000"/>
                  <a:gd name="connsiteX507" fmla="*/ 3956 w 10000"/>
                  <a:gd name="connsiteY507" fmla="*/ 8608 h 10000"/>
                  <a:gd name="connsiteX508" fmla="*/ 3972 w 10000"/>
                  <a:gd name="connsiteY508" fmla="*/ 8608 h 10000"/>
                  <a:gd name="connsiteX509" fmla="*/ 3986 w 10000"/>
                  <a:gd name="connsiteY509" fmla="*/ 8608 h 10000"/>
                  <a:gd name="connsiteX510" fmla="*/ 3997 w 10000"/>
                  <a:gd name="connsiteY510" fmla="*/ 8608 h 10000"/>
                  <a:gd name="connsiteX511" fmla="*/ 4006 w 10000"/>
                  <a:gd name="connsiteY511" fmla="*/ 8608 h 10000"/>
                  <a:gd name="connsiteX512" fmla="*/ 4006 w 10000"/>
                  <a:gd name="connsiteY512" fmla="*/ 8611 h 10000"/>
                  <a:gd name="connsiteX513" fmla="*/ 4011 w 10000"/>
                  <a:gd name="connsiteY513" fmla="*/ 8611 h 10000"/>
                  <a:gd name="connsiteX514" fmla="*/ 4022 w 10000"/>
                  <a:gd name="connsiteY514" fmla="*/ 8620 h 10000"/>
                  <a:gd name="connsiteX515" fmla="*/ 4042 w 10000"/>
                  <a:gd name="connsiteY515" fmla="*/ 8620 h 10000"/>
                  <a:gd name="connsiteX516" fmla="*/ 4050 w 10000"/>
                  <a:gd name="connsiteY516" fmla="*/ 8617 h 10000"/>
                  <a:gd name="connsiteX517" fmla="*/ 4069 w 10000"/>
                  <a:gd name="connsiteY517" fmla="*/ 8620 h 10000"/>
                  <a:gd name="connsiteX518" fmla="*/ 4086 w 10000"/>
                  <a:gd name="connsiteY518" fmla="*/ 8630 h 10000"/>
                  <a:gd name="connsiteX519" fmla="*/ 4108 w 10000"/>
                  <a:gd name="connsiteY519" fmla="*/ 8627 h 10000"/>
                  <a:gd name="connsiteX520" fmla="*/ 4125 w 10000"/>
                  <a:gd name="connsiteY520" fmla="*/ 8620 h 10000"/>
                  <a:gd name="connsiteX521" fmla="*/ 4133 w 10000"/>
                  <a:gd name="connsiteY521" fmla="*/ 8611 h 10000"/>
                  <a:gd name="connsiteX522" fmla="*/ 4139 w 10000"/>
                  <a:gd name="connsiteY522" fmla="*/ 8608 h 10000"/>
                  <a:gd name="connsiteX523" fmla="*/ 4147 w 10000"/>
                  <a:gd name="connsiteY523" fmla="*/ 8601 h 10000"/>
                  <a:gd name="connsiteX524" fmla="*/ 4155 w 10000"/>
                  <a:gd name="connsiteY524" fmla="*/ 8591 h 10000"/>
                  <a:gd name="connsiteX525" fmla="*/ 4166 w 10000"/>
                  <a:gd name="connsiteY525" fmla="*/ 8582 h 10000"/>
                  <a:gd name="connsiteX526" fmla="*/ 4183 w 10000"/>
                  <a:gd name="connsiteY526" fmla="*/ 8569 h 10000"/>
                  <a:gd name="connsiteX527" fmla="*/ 4191 w 10000"/>
                  <a:gd name="connsiteY527" fmla="*/ 8562 h 10000"/>
                  <a:gd name="connsiteX528" fmla="*/ 4208 w 10000"/>
                  <a:gd name="connsiteY528" fmla="*/ 8552 h 10000"/>
                  <a:gd name="connsiteX529" fmla="*/ 4230 w 10000"/>
                  <a:gd name="connsiteY529" fmla="*/ 8552 h 10000"/>
                  <a:gd name="connsiteX530" fmla="*/ 4238 w 10000"/>
                  <a:gd name="connsiteY530" fmla="*/ 8559 h 10000"/>
                  <a:gd name="connsiteX531" fmla="*/ 4247 w 10000"/>
                  <a:gd name="connsiteY531" fmla="*/ 8572 h 10000"/>
                  <a:gd name="connsiteX532" fmla="*/ 4252 w 10000"/>
                  <a:gd name="connsiteY532" fmla="*/ 8578 h 10000"/>
                  <a:gd name="connsiteX533" fmla="*/ 4263 w 10000"/>
                  <a:gd name="connsiteY533" fmla="*/ 8582 h 10000"/>
                  <a:gd name="connsiteX534" fmla="*/ 4277 w 10000"/>
                  <a:gd name="connsiteY534" fmla="*/ 8572 h 10000"/>
                  <a:gd name="connsiteX535" fmla="*/ 4294 w 10000"/>
                  <a:gd name="connsiteY535" fmla="*/ 8559 h 10000"/>
                  <a:gd name="connsiteX536" fmla="*/ 4302 w 10000"/>
                  <a:gd name="connsiteY536" fmla="*/ 8546 h 10000"/>
                  <a:gd name="connsiteX537" fmla="*/ 4310 w 10000"/>
                  <a:gd name="connsiteY537" fmla="*/ 8543 h 10000"/>
                  <a:gd name="connsiteX538" fmla="*/ 4313 w 10000"/>
                  <a:gd name="connsiteY538" fmla="*/ 8543 h 10000"/>
                  <a:gd name="connsiteX539" fmla="*/ 4332 w 10000"/>
                  <a:gd name="connsiteY539" fmla="*/ 8546 h 10000"/>
                  <a:gd name="connsiteX540" fmla="*/ 4335 w 10000"/>
                  <a:gd name="connsiteY540" fmla="*/ 8559 h 10000"/>
                  <a:gd name="connsiteX541" fmla="*/ 4349 w 10000"/>
                  <a:gd name="connsiteY541" fmla="*/ 8588 h 10000"/>
                  <a:gd name="connsiteX542" fmla="*/ 4360 w 10000"/>
                  <a:gd name="connsiteY542" fmla="*/ 8591 h 10000"/>
                  <a:gd name="connsiteX543" fmla="*/ 4366 w 10000"/>
                  <a:gd name="connsiteY543" fmla="*/ 8591 h 10000"/>
                  <a:gd name="connsiteX544" fmla="*/ 4382 w 10000"/>
                  <a:gd name="connsiteY544" fmla="*/ 8598 h 10000"/>
                  <a:gd name="connsiteX545" fmla="*/ 4385 w 10000"/>
                  <a:gd name="connsiteY545" fmla="*/ 8598 h 10000"/>
                  <a:gd name="connsiteX546" fmla="*/ 4402 w 10000"/>
                  <a:gd name="connsiteY546" fmla="*/ 8598 h 10000"/>
                  <a:gd name="connsiteX547" fmla="*/ 4421 w 10000"/>
                  <a:gd name="connsiteY547" fmla="*/ 8591 h 10000"/>
                  <a:gd name="connsiteX548" fmla="*/ 4440 w 10000"/>
                  <a:gd name="connsiteY548" fmla="*/ 8591 h 10000"/>
                  <a:gd name="connsiteX549" fmla="*/ 4449 w 10000"/>
                  <a:gd name="connsiteY549" fmla="*/ 8598 h 10000"/>
                  <a:gd name="connsiteX550" fmla="*/ 4454 w 10000"/>
                  <a:gd name="connsiteY550" fmla="*/ 8617 h 10000"/>
                  <a:gd name="connsiteX551" fmla="*/ 4463 w 10000"/>
                  <a:gd name="connsiteY551" fmla="*/ 8608 h 10000"/>
                  <a:gd name="connsiteX552" fmla="*/ 4474 w 10000"/>
                  <a:gd name="connsiteY552" fmla="*/ 8608 h 10000"/>
                  <a:gd name="connsiteX553" fmla="*/ 4490 w 10000"/>
                  <a:gd name="connsiteY553" fmla="*/ 8617 h 10000"/>
                  <a:gd name="connsiteX554" fmla="*/ 4504 w 10000"/>
                  <a:gd name="connsiteY554" fmla="*/ 8617 h 10000"/>
                  <a:gd name="connsiteX555" fmla="*/ 4518 w 10000"/>
                  <a:gd name="connsiteY555" fmla="*/ 8617 h 10000"/>
                  <a:gd name="connsiteX556" fmla="*/ 4535 w 10000"/>
                  <a:gd name="connsiteY556" fmla="*/ 8611 h 10000"/>
                  <a:gd name="connsiteX557" fmla="*/ 4546 w 10000"/>
                  <a:gd name="connsiteY557" fmla="*/ 8611 h 10000"/>
                  <a:gd name="connsiteX558" fmla="*/ 4562 w 10000"/>
                  <a:gd name="connsiteY558" fmla="*/ 8611 h 10000"/>
                  <a:gd name="connsiteX559" fmla="*/ 4571 w 10000"/>
                  <a:gd name="connsiteY559" fmla="*/ 8611 h 10000"/>
                  <a:gd name="connsiteX560" fmla="*/ 4579 w 10000"/>
                  <a:gd name="connsiteY560" fmla="*/ 8608 h 10000"/>
                  <a:gd name="connsiteX561" fmla="*/ 4584 w 10000"/>
                  <a:gd name="connsiteY561" fmla="*/ 8608 h 10000"/>
                  <a:gd name="connsiteX562" fmla="*/ 4601 w 10000"/>
                  <a:gd name="connsiteY562" fmla="*/ 8617 h 10000"/>
                  <a:gd name="connsiteX563" fmla="*/ 4609 w 10000"/>
                  <a:gd name="connsiteY563" fmla="*/ 8627 h 10000"/>
                  <a:gd name="connsiteX564" fmla="*/ 4618 w 10000"/>
                  <a:gd name="connsiteY564" fmla="*/ 8637 h 10000"/>
                  <a:gd name="connsiteX565" fmla="*/ 4618 w 10000"/>
                  <a:gd name="connsiteY565" fmla="*/ 8646 h 10000"/>
                  <a:gd name="connsiteX566" fmla="*/ 4634 w 10000"/>
                  <a:gd name="connsiteY566" fmla="*/ 8656 h 10000"/>
                  <a:gd name="connsiteX567" fmla="*/ 4640 w 10000"/>
                  <a:gd name="connsiteY567" fmla="*/ 8659 h 10000"/>
                  <a:gd name="connsiteX568" fmla="*/ 4651 w 10000"/>
                  <a:gd name="connsiteY568" fmla="*/ 8666 h 10000"/>
                  <a:gd name="connsiteX569" fmla="*/ 4657 w 10000"/>
                  <a:gd name="connsiteY569" fmla="*/ 8659 h 10000"/>
                  <a:gd name="connsiteX570" fmla="*/ 4668 w 10000"/>
                  <a:gd name="connsiteY570" fmla="*/ 8650 h 10000"/>
                  <a:gd name="connsiteX571" fmla="*/ 4676 w 10000"/>
                  <a:gd name="connsiteY571" fmla="*/ 8650 h 10000"/>
                  <a:gd name="connsiteX572" fmla="*/ 4690 w 10000"/>
                  <a:gd name="connsiteY572" fmla="*/ 8650 h 10000"/>
                  <a:gd name="connsiteX573" fmla="*/ 4698 w 10000"/>
                  <a:gd name="connsiteY573" fmla="*/ 8650 h 10000"/>
                  <a:gd name="connsiteX574" fmla="*/ 4704 w 10000"/>
                  <a:gd name="connsiteY574" fmla="*/ 8650 h 10000"/>
                  <a:gd name="connsiteX575" fmla="*/ 4706 w 10000"/>
                  <a:gd name="connsiteY575" fmla="*/ 8659 h 10000"/>
                  <a:gd name="connsiteX576" fmla="*/ 4706 w 10000"/>
                  <a:gd name="connsiteY576" fmla="*/ 8666 h 10000"/>
                  <a:gd name="connsiteX577" fmla="*/ 4723 w 10000"/>
                  <a:gd name="connsiteY577" fmla="*/ 8682 h 10000"/>
                  <a:gd name="connsiteX578" fmla="*/ 4737 w 10000"/>
                  <a:gd name="connsiteY578" fmla="*/ 8682 h 10000"/>
                  <a:gd name="connsiteX579" fmla="*/ 4745 w 10000"/>
                  <a:gd name="connsiteY579" fmla="*/ 8676 h 10000"/>
                  <a:gd name="connsiteX580" fmla="*/ 4756 w 10000"/>
                  <a:gd name="connsiteY580" fmla="*/ 8666 h 10000"/>
                  <a:gd name="connsiteX581" fmla="*/ 4765 w 10000"/>
                  <a:gd name="connsiteY581" fmla="*/ 8666 h 10000"/>
                  <a:gd name="connsiteX582" fmla="*/ 4765 w 10000"/>
                  <a:gd name="connsiteY582" fmla="*/ 8682 h 10000"/>
                  <a:gd name="connsiteX583" fmla="*/ 4770 w 10000"/>
                  <a:gd name="connsiteY583" fmla="*/ 8701 h 10000"/>
                  <a:gd name="connsiteX584" fmla="*/ 4778 w 10000"/>
                  <a:gd name="connsiteY584" fmla="*/ 8705 h 10000"/>
                  <a:gd name="connsiteX585" fmla="*/ 4795 w 10000"/>
                  <a:gd name="connsiteY585" fmla="*/ 8714 h 10000"/>
                  <a:gd name="connsiteX586" fmla="*/ 4812 w 10000"/>
                  <a:gd name="connsiteY586" fmla="*/ 8714 h 10000"/>
                  <a:gd name="connsiteX587" fmla="*/ 4825 w 10000"/>
                  <a:gd name="connsiteY587" fmla="*/ 8705 h 10000"/>
                  <a:gd name="connsiteX588" fmla="*/ 4825 w 10000"/>
                  <a:gd name="connsiteY588" fmla="*/ 8701 h 10000"/>
                  <a:gd name="connsiteX589" fmla="*/ 4828 w 10000"/>
                  <a:gd name="connsiteY589" fmla="*/ 8701 h 10000"/>
                  <a:gd name="connsiteX590" fmla="*/ 4837 w 10000"/>
                  <a:gd name="connsiteY590" fmla="*/ 8692 h 10000"/>
                  <a:gd name="connsiteX591" fmla="*/ 4842 w 10000"/>
                  <a:gd name="connsiteY591" fmla="*/ 8685 h 10000"/>
                  <a:gd name="connsiteX592" fmla="*/ 4859 w 10000"/>
                  <a:gd name="connsiteY592" fmla="*/ 8692 h 10000"/>
                  <a:gd name="connsiteX593" fmla="*/ 4870 w 10000"/>
                  <a:gd name="connsiteY593" fmla="*/ 8701 h 10000"/>
                  <a:gd name="connsiteX594" fmla="*/ 4878 w 10000"/>
                  <a:gd name="connsiteY594" fmla="*/ 8714 h 10000"/>
                  <a:gd name="connsiteX595" fmla="*/ 4892 w 10000"/>
                  <a:gd name="connsiteY595" fmla="*/ 8724 h 10000"/>
                  <a:gd name="connsiteX596" fmla="*/ 4900 w 10000"/>
                  <a:gd name="connsiteY596" fmla="*/ 8724 h 10000"/>
                  <a:gd name="connsiteX597" fmla="*/ 4906 w 10000"/>
                  <a:gd name="connsiteY597" fmla="*/ 8705 h 10000"/>
                  <a:gd name="connsiteX598" fmla="*/ 4925 w 10000"/>
                  <a:gd name="connsiteY598" fmla="*/ 8724 h 10000"/>
                  <a:gd name="connsiteX599" fmla="*/ 4939 w 10000"/>
                  <a:gd name="connsiteY599" fmla="*/ 8701 h 10000"/>
                  <a:gd name="connsiteX600" fmla="*/ 4950 w 10000"/>
                  <a:gd name="connsiteY600" fmla="*/ 8695 h 10000"/>
                  <a:gd name="connsiteX601" fmla="*/ 4956 w 10000"/>
                  <a:gd name="connsiteY601" fmla="*/ 8692 h 10000"/>
                  <a:gd name="connsiteX602" fmla="*/ 4986 w 10000"/>
                  <a:gd name="connsiteY602" fmla="*/ 8705 h 10000"/>
                  <a:gd name="connsiteX603" fmla="*/ 5003 w 10000"/>
                  <a:gd name="connsiteY603" fmla="*/ 8701 h 10000"/>
                  <a:gd name="connsiteX604" fmla="*/ 5011 w 10000"/>
                  <a:gd name="connsiteY604" fmla="*/ 8692 h 10000"/>
                  <a:gd name="connsiteX605" fmla="*/ 5028 w 10000"/>
                  <a:gd name="connsiteY605" fmla="*/ 8682 h 10000"/>
                  <a:gd name="connsiteX606" fmla="*/ 5030 w 10000"/>
                  <a:gd name="connsiteY606" fmla="*/ 8659 h 10000"/>
                  <a:gd name="connsiteX607" fmla="*/ 5039 w 10000"/>
                  <a:gd name="connsiteY607" fmla="*/ 8656 h 10000"/>
                  <a:gd name="connsiteX608" fmla="*/ 5053 w 10000"/>
                  <a:gd name="connsiteY608" fmla="*/ 8669 h 10000"/>
                  <a:gd name="connsiteX609" fmla="*/ 5061 w 10000"/>
                  <a:gd name="connsiteY609" fmla="*/ 8669 h 10000"/>
                  <a:gd name="connsiteX610" fmla="*/ 5061 w 10000"/>
                  <a:gd name="connsiteY610" fmla="*/ 8676 h 10000"/>
                  <a:gd name="connsiteX611" fmla="*/ 5069 w 10000"/>
                  <a:gd name="connsiteY611" fmla="*/ 8669 h 10000"/>
                  <a:gd name="connsiteX612" fmla="*/ 5083 w 10000"/>
                  <a:gd name="connsiteY612" fmla="*/ 8669 h 10000"/>
                  <a:gd name="connsiteX613" fmla="*/ 5100 w 10000"/>
                  <a:gd name="connsiteY613" fmla="*/ 8669 h 10000"/>
                  <a:gd name="connsiteX614" fmla="*/ 5119 w 10000"/>
                  <a:gd name="connsiteY614" fmla="*/ 8682 h 10000"/>
                  <a:gd name="connsiteX615" fmla="*/ 5136 w 10000"/>
                  <a:gd name="connsiteY615" fmla="*/ 8692 h 10000"/>
                  <a:gd name="connsiteX616" fmla="*/ 5161 w 10000"/>
                  <a:gd name="connsiteY616" fmla="*/ 8701 h 10000"/>
                  <a:gd name="connsiteX617" fmla="*/ 5183 w 10000"/>
                  <a:gd name="connsiteY617" fmla="*/ 8701 h 10000"/>
                  <a:gd name="connsiteX618" fmla="*/ 5199 w 10000"/>
                  <a:gd name="connsiteY618" fmla="*/ 8701 h 10000"/>
                  <a:gd name="connsiteX619" fmla="*/ 5213 w 10000"/>
                  <a:gd name="connsiteY619" fmla="*/ 8705 h 10000"/>
                  <a:gd name="connsiteX620" fmla="*/ 5224 w 10000"/>
                  <a:gd name="connsiteY620" fmla="*/ 8701 h 10000"/>
                  <a:gd name="connsiteX621" fmla="*/ 5230 w 10000"/>
                  <a:gd name="connsiteY621" fmla="*/ 8701 h 10000"/>
                  <a:gd name="connsiteX622" fmla="*/ 5241 w 10000"/>
                  <a:gd name="connsiteY622" fmla="*/ 8676 h 10000"/>
                  <a:gd name="connsiteX623" fmla="*/ 5247 w 10000"/>
                  <a:gd name="connsiteY623" fmla="*/ 8666 h 10000"/>
                  <a:gd name="connsiteX624" fmla="*/ 5249 w 10000"/>
                  <a:gd name="connsiteY624" fmla="*/ 8646 h 10000"/>
                  <a:gd name="connsiteX625" fmla="*/ 5249 w 10000"/>
                  <a:gd name="connsiteY625" fmla="*/ 8650 h 10000"/>
                  <a:gd name="connsiteX626" fmla="*/ 5255 w 10000"/>
                  <a:gd name="connsiteY626" fmla="*/ 8646 h 10000"/>
                  <a:gd name="connsiteX627" fmla="*/ 5271 w 10000"/>
                  <a:gd name="connsiteY627" fmla="*/ 8650 h 10000"/>
                  <a:gd name="connsiteX628" fmla="*/ 5288 w 10000"/>
                  <a:gd name="connsiteY628" fmla="*/ 8666 h 10000"/>
                  <a:gd name="connsiteX629" fmla="*/ 5296 w 10000"/>
                  <a:gd name="connsiteY629" fmla="*/ 8666 h 10000"/>
                  <a:gd name="connsiteX630" fmla="*/ 5310 w 10000"/>
                  <a:gd name="connsiteY630" fmla="*/ 8656 h 10000"/>
                  <a:gd name="connsiteX631" fmla="*/ 5321 w 10000"/>
                  <a:gd name="connsiteY631" fmla="*/ 8650 h 10000"/>
                  <a:gd name="connsiteX632" fmla="*/ 5338 w 10000"/>
                  <a:gd name="connsiteY632" fmla="*/ 8650 h 10000"/>
                  <a:gd name="connsiteX633" fmla="*/ 5360 w 10000"/>
                  <a:gd name="connsiteY633" fmla="*/ 8640 h 10000"/>
                  <a:gd name="connsiteX634" fmla="*/ 5366 w 10000"/>
                  <a:gd name="connsiteY634" fmla="*/ 8637 h 10000"/>
                  <a:gd name="connsiteX635" fmla="*/ 5368 w 10000"/>
                  <a:gd name="connsiteY635" fmla="*/ 8637 h 10000"/>
                  <a:gd name="connsiteX636" fmla="*/ 5382 w 10000"/>
                  <a:gd name="connsiteY636" fmla="*/ 8630 h 10000"/>
                  <a:gd name="connsiteX637" fmla="*/ 5391 w 10000"/>
                  <a:gd name="connsiteY637" fmla="*/ 8630 h 10000"/>
                  <a:gd name="connsiteX638" fmla="*/ 5402 w 10000"/>
                  <a:gd name="connsiteY638" fmla="*/ 8637 h 10000"/>
                  <a:gd name="connsiteX639" fmla="*/ 5418 w 10000"/>
                  <a:gd name="connsiteY639" fmla="*/ 8656 h 10000"/>
                  <a:gd name="connsiteX640" fmla="*/ 5432 w 10000"/>
                  <a:gd name="connsiteY640" fmla="*/ 8666 h 10000"/>
                  <a:gd name="connsiteX641" fmla="*/ 5443 w 10000"/>
                  <a:gd name="connsiteY641" fmla="*/ 8682 h 10000"/>
                  <a:gd name="connsiteX642" fmla="*/ 5457 w 10000"/>
                  <a:gd name="connsiteY642" fmla="*/ 8692 h 10000"/>
                  <a:gd name="connsiteX643" fmla="*/ 5471 w 10000"/>
                  <a:gd name="connsiteY643" fmla="*/ 8705 h 10000"/>
                  <a:gd name="connsiteX644" fmla="*/ 5488 w 10000"/>
                  <a:gd name="connsiteY644" fmla="*/ 8711 h 10000"/>
                  <a:gd name="connsiteX645" fmla="*/ 5490 w 10000"/>
                  <a:gd name="connsiteY645" fmla="*/ 8721 h 10000"/>
                  <a:gd name="connsiteX646" fmla="*/ 5512 w 10000"/>
                  <a:gd name="connsiteY646" fmla="*/ 8724 h 10000"/>
                  <a:gd name="connsiteX647" fmla="*/ 5521 w 10000"/>
                  <a:gd name="connsiteY647" fmla="*/ 8714 h 10000"/>
                  <a:gd name="connsiteX648" fmla="*/ 5524 w 10000"/>
                  <a:gd name="connsiteY648" fmla="*/ 8714 h 10000"/>
                  <a:gd name="connsiteX649" fmla="*/ 5532 w 10000"/>
                  <a:gd name="connsiteY649" fmla="*/ 8721 h 10000"/>
                  <a:gd name="connsiteX650" fmla="*/ 5540 w 10000"/>
                  <a:gd name="connsiteY650" fmla="*/ 8724 h 10000"/>
                  <a:gd name="connsiteX651" fmla="*/ 5562 w 10000"/>
                  <a:gd name="connsiteY651" fmla="*/ 8750 h 10000"/>
                  <a:gd name="connsiteX652" fmla="*/ 5562 w 10000"/>
                  <a:gd name="connsiteY652" fmla="*/ 8760 h 10000"/>
                  <a:gd name="connsiteX653" fmla="*/ 5571 w 10000"/>
                  <a:gd name="connsiteY653" fmla="*/ 8782 h 10000"/>
                  <a:gd name="connsiteX654" fmla="*/ 5579 w 10000"/>
                  <a:gd name="connsiteY654" fmla="*/ 8789 h 10000"/>
                  <a:gd name="connsiteX655" fmla="*/ 5593 w 10000"/>
                  <a:gd name="connsiteY655" fmla="*/ 8789 h 10000"/>
                  <a:gd name="connsiteX656" fmla="*/ 5596 w 10000"/>
                  <a:gd name="connsiteY656" fmla="*/ 8789 h 10000"/>
                  <a:gd name="connsiteX657" fmla="*/ 5626 w 10000"/>
                  <a:gd name="connsiteY657" fmla="*/ 8782 h 10000"/>
                  <a:gd name="connsiteX658" fmla="*/ 5629 w 10000"/>
                  <a:gd name="connsiteY658" fmla="*/ 8782 h 10000"/>
                  <a:gd name="connsiteX659" fmla="*/ 5637 w 10000"/>
                  <a:gd name="connsiteY659" fmla="*/ 8779 h 10000"/>
                  <a:gd name="connsiteX660" fmla="*/ 5648 w 10000"/>
                  <a:gd name="connsiteY660" fmla="*/ 8789 h 10000"/>
                  <a:gd name="connsiteX661" fmla="*/ 5665 w 10000"/>
                  <a:gd name="connsiteY661" fmla="*/ 8795 h 10000"/>
                  <a:gd name="connsiteX662" fmla="*/ 5676 w 10000"/>
                  <a:gd name="connsiteY662" fmla="*/ 8789 h 10000"/>
                  <a:gd name="connsiteX663" fmla="*/ 5684 w 10000"/>
                  <a:gd name="connsiteY663" fmla="*/ 8782 h 10000"/>
                  <a:gd name="connsiteX664" fmla="*/ 5693 w 10000"/>
                  <a:gd name="connsiteY664" fmla="*/ 8789 h 10000"/>
                  <a:gd name="connsiteX665" fmla="*/ 5715 w 10000"/>
                  <a:gd name="connsiteY665" fmla="*/ 8808 h 10000"/>
                  <a:gd name="connsiteX666" fmla="*/ 5731 w 10000"/>
                  <a:gd name="connsiteY666" fmla="*/ 8808 h 10000"/>
                  <a:gd name="connsiteX667" fmla="*/ 5740 w 10000"/>
                  <a:gd name="connsiteY667" fmla="*/ 8808 h 10000"/>
                  <a:gd name="connsiteX668" fmla="*/ 5765 w 10000"/>
                  <a:gd name="connsiteY668" fmla="*/ 8818 h 10000"/>
                  <a:gd name="connsiteX669" fmla="*/ 5781 w 10000"/>
                  <a:gd name="connsiteY669" fmla="*/ 8824 h 10000"/>
                  <a:gd name="connsiteX670" fmla="*/ 5798 w 10000"/>
                  <a:gd name="connsiteY670" fmla="*/ 8834 h 10000"/>
                  <a:gd name="connsiteX671" fmla="*/ 5814 w 10000"/>
                  <a:gd name="connsiteY671" fmla="*/ 8837 h 10000"/>
                  <a:gd name="connsiteX672" fmla="*/ 5831 w 10000"/>
                  <a:gd name="connsiteY672" fmla="*/ 8844 h 10000"/>
                  <a:gd name="connsiteX673" fmla="*/ 5842 w 10000"/>
                  <a:gd name="connsiteY673" fmla="*/ 8847 h 10000"/>
                  <a:gd name="connsiteX674" fmla="*/ 5859 w 10000"/>
                  <a:gd name="connsiteY674" fmla="*/ 8857 h 10000"/>
                  <a:gd name="connsiteX675" fmla="*/ 5870 w 10000"/>
                  <a:gd name="connsiteY675" fmla="*/ 8867 h 10000"/>
                  <a:gd name="connsiteX676" fmla="*/ 5878 w 10000"/>
                  <a:gd name="connsiteY676" fmla="*/ 8873 h 10000"/>
                  <a:gd name="connsiteX677" fmla="*/ 5895 w 10000"/>
                  <a:gd name="connsiteY677" fmla="*/ 8873 h 10000"/>
                  <a:gd name="connsiteX678" fmla="*/ 5911 w 10000"/>
                  <a:gd name="connsiteY678" fmla="*/ 8873 h 10000"/>
                  <a:gd name="connsiteX679" fmla="*/ 5931 w 10000"/>
                  <a:gd name="connsiteY679" fmla="*/ 8873 h 10000"/>
                  <a:gd name="connsiteX680" fmla="*/ 5950 w 10000"/>
                  <a:gd name="connsiteY680" fmla="*/ 8867 h 10000"/>
                  <a:gd name="connsiteX681" fmla="*/ 5967 w 10000"/>
                  <a:gd name="connsiteY681" fmla="*/ 8867 h 10000"/>
                  <a:gd name="connsiteX682" fmla="*/ 5975 w 10000"/>
                  <a:gd name="connsiteY682" fmla="*/ 8873 h 10000"/>
                  <a:gd name="connsiteX683" fmla="*/ 6000 w 10000"/>
                  <a:gd name="connsiteY683" fmla="*/ 8883 h 10000"/>
                  <a:gd name="connsiteX684" fmla="*/ 5997 w 10000"/>
                  <a:gd name="connsiteY684" fmla="*/ 8886 h 10000"/>
                  <a:gd name="connsiteX685" fmla="*/ 5997 w 10000"/>
                  <a:gd name="connsiteY685" fmla="*/ 8896 h 10000"/>
                  <a:gd name="connsiteX686" fmla="*/ 6014 w 10000"/>
                  <a:gd name="connsiteY686" fmla="*/ 8892 h 10000"/>
                  <a:gd name="connsiteX687" fmla="*/ 6028 w 10000"/>
                  <a:gd name="connsiteY687" fmla="*/ 8892 h 10000"/>
                  <a:gd name="connsiteX688" fmla="*/ 6053 w 10000"/>
                  <a:gd name="connsiteY688" fmla="*/ 8886 h 10000"/>
                  <a:gd name="connsiteX689" fmla="*/ 6072 w 10000"/>
                  <a:gd name="connsiteY689" fmla="*/ 8876 h 10000"/>
                  <a:gd name="connsiteX690" fmla="*/ 6089 w 10000"/>
                  <a:gd name="connsiteY690" fmla="*/ 8867 h 10000"/>
                  <a:gd name="connsiteX691" fmla="*/ 6111 w 10000"/>
                  <a:gd name="connsiteY691" fmla="*/ 8857 h 10000"/>
                  <a:gd name="connsiteX692" fmla="*/ 6127 w 10000"/>
                  <a:gd name="connsiteY692" fmla="*/ 8847 h 10000"/>
                  <a:gd name="connsiteX693" fmla="*/ 6152 w 10000"/>
                  <a:gd name="connsiteY693" fmla="*/ 8834 h 10000"/>
                  <a:gd name="connsiteX694" fmla="*/ 6183 w 10000"/>
                  <a:gd name="connsiteY694" fmla="*/ 8828 h 10000"/>
                  <a:gd name="connsiteX695" fmla="*/ 6175 w 10000"/>
                  <a:gd name="connsiteY695" fmla="*/ 8844 h 10000"/>
                  <a:gd name="connsiteX696" fmla="*/ 6169 w 10000"/>
                  <a:gd name="connsiteY696" fmla="*/ 8863 h 10000"/>
                  <a:gd name="connsiteX697" fmla="*/ 6158 w 10000"/>
                  <a:gd name="connsiteY697" fmla="*/ 8886 h 10000"/>
                  <a:gd name="connsiteX698" fmla="*/ 6152 w 10000"/>
                  <a:gd name="connsiteY698" fmla="*/ 8896 h 10000"/>
                  <a:gd name="connsiteX699" fmla="*/ 6150 w 10000"/>
                  <a:gd name="connsiteY699" fmla="*/ 8909 h 10000"/>
                  <a:gd name="connsiteX700" fmla="*/ 6152 w 10000"/>
                  <a:gd name="connsiteY700" fmla="*/ 8938 h 10000"/>
                  <a:gd name="connsiteX701" fmla="*/ 6158 w 10000"/>
                  <a:gd name="connsiteY701" fmla="*/ 8957 h 10000"/>
                  <a:gd name="connsiteX702" fmla="*/ 6161 w 10000"/>
                  <a:gd name="connsiteY702" fmla="*/ 8980 h 10000"/>
                  <a:gd name="connsiteX703" fmla="*/ 6166 w 10000"/>
                  <a:gd name="connsiteY703" fmla="*/ 8999 h 10000"/>
                  <a:gd name="connsiteX704" fmla="*/ 6175 w 10000"/>
                  <a:gd name="connsiteY704" fmla="*/ 9032 h 10000"/>
                  <a:gd name="connsiteX705" fmla="*/ 6183 w 10000"/>
                  <a:gd name="connsiteY705" fmla="*/ 9051 h 10000"/>
                  <a:gd name="connsiteX706" fmla="*/ 6191 w 10000"/>
                  <a:gd name="connsiteY706" fmla="*/ 9064 h 10000"/>
                  <a:gd name="connsiteX707" fmla="*/ 6194 w 10000"/>
                  <a:gd name="connsiteY707" fmla="*/ 9084 h 10000"/>
                  <a:gd name="connsiteX708" fmla="*/ 6208 w 10000"/>
                  <a:gd name="connsiteY708" fmla="*/ 9103 h 10000"/>
                  <a:gd name="connsiteX709" fmla="*/ 6208 w 10000"/>
                  <a:gd name="connsiteY709" fmla="*/ 9113 h 10000"/>
                  <a:gd name="connsiteX710" fmla="*/ 6216 w 10000"/>
                  <a:gd name="connsiteY710" fmla="*/ 9129 h 10000"/>
                  <a:gd name="connsiteX711" fmla="*/ 6230 w 10000"/>
                  <a:gd name="connsiteY711" fmla="*/ 9148 h 10000"/>
                  <a:gd name="connsiteX712" fmla="*/ 6241 w 10000"/>
                  <a:gd name="connsiteY712" fmla="*/ 9165 h 10000"/>
                  <a:gd name="connsiteX713" fmla="*/ 6249 w 10000"/>
                  <a:gd name="connsiteY713" fmla="*/ 9168 h 10000"/>
                  <a:gd name="connsiteX714" fmla="*/ 6266 w 10000"/>
                  <a:gd name="connsiteY714" fmla="*/ 9184 h 10000"/>
                  <a:gd name="connsiteX715" fmla="*/ 6280 w 10000"/>
                  <a:gd name="connsiteY715" fmla="*/ 9184 h 10000"/>
                  <a:gd name="connsiteX716" fmla="*/ 6288 w 10000"/>
                  <a:gd name="connsiteY716" fmla="*/ 9177 h 10000"/>
                  <a:gd name="connsiteX717" fmla="*/ 6299 w 10000"/>
                  <a:gd name="connsiteY717" fmla="*/ 9187 h 10000"/>
                  <a:gd name="connsiteX718" fmla="*/ 6305 w 10000"/>
                  <a:gd name="connsiteY718" fmla="*/ 9197 h 10000"/>
                  <a:gd name="connsiteX719" fmla="*/ 6310 w 10000"/>
                  <a:gd name="connsiteY719" fmla="*/ 9197 h 10000"/>
                  <a:gd name="connsiteX720" fmla="*/ 6321 w 10000"/>
                  <a:gd name="connsiteY720" fmla="*/ 9213 h 10000"/>
                  <a:gd name="connsiteX721" fmla="*/ 6335 w 10000"/>
                  <a:gd name="connsiteY721" fmla="*/ 9223 h 10000"/>
                  <a:gd name="connsiteX722" fmla="*/ 6338 w 10000"/>
                  <a:gd name="connsiteY722" fmla="*/ 9223 h 10000"/>
                  <a:gd name="connsiteX723" fmla="*/ 6355 w 10000"/>
                  <a:gd name="connsiteY723" fmla="*/ 9226 h 10000"/>
                  <a:gd name="connsiteX724" fmla="*/ 6363 w 10000"/>
                  <a:gd name="connsiteY724" fmla="*/ 9236 h 10000"/>
                  <a:gd name="connsiteX725" fmla="*/ 6380 w 10000"/>
                  <a:gd name="connsiteY725" fmla="*/ 9258 h 10000"/>
                  <a:gd name="connsiteX726" fmla="*/ 6393 w 10000"/>
                  <a:gd name="connsiteY726" fmla="*/ 9278 h 10000"/>
                  <a:gd name="connsiteX727" fmla="*/ 6396 w 10000"/>
                  <a:gd name="connsiteY727" fmla="*/ 9288 h 10000"/>
                  <a:gd name="connsiteX728" fmla="*/ 6407 w 10000"/>
                  <a:gd name="connsiteY728" fmla="*/ 9297 h 10000"/>
                  <a:gd name="connsiteX729" fmla="*/ 6410 w 10000"/>
                  <a:gd name="connsiteY729" fmla="*/ 9307 h 10000"/>
                  <a:gd name="connsiteX730" fmla="*/ 6416 w 10000"/>
                  <a:gd name="connsiteY730" fmla="*/ 9317 h 10000"/>
                  <a:gd name="connsiteX731" fmla="*/ 6424 w 10000"/>
                  <a:gd name="connsiteY731" fmla="*/ 9326 h 10000"/>
                  <a:gd name="connsiteX732" fmla="*/ 6435 w 10000"/>
                  <a:gd name="connsiteY732" fmla="*/ 9336 h 10000"/>
                  <a:gd name="connsiteX733" fmla="*/ 6443 w 10000"/>
                  <a:gd name="connsiteY733" fmla="*/ 9346 h 10000"/>
                  <a:gd name="connsiteX734" fmla="*/ 6449 w 10000"/>
                  <a:gd name="connsiteY734" fmla="*/ 9362 h 10000"/>
                  <a:gd name="connsiteX735" fmla="*/ 6452 w 10000"/>
                  <a:gd name="connsiteY735" fmla="*/ 9372 h 10000"/>
                  <a:gd name="connsiteX736" fmla="*/ 6449 w 10000"/>
                  <a:gd name="connsiteY736" fmla="*/ 9381 h 10000"/>
                  <a:gd name="connsiteX737" fmla="*/ 6465 w 10000"/>
                  <a:gd name="connsiteY737" fmla="*/ 9394 h 10000"/>
                  <a:gd name="connsiteX738" fmla="*/ 6468 w 10000"/>
                  <a:gd name="connsiteY738" fmla="*/ 9420 h 10000"/>
                  <a:gd name="connsiteX739" fmla="*/ 6493 w 10000"/>
                  <a:gd name="connsiteY739" fmla="*/ 9430 h 10000"/>
                  <a:gd name="connsiteX740" fmla="*/ 6507 w 10000"/>
                  <a:gd name="connsiteY740" fmla="*/ 9440 h 10000"/>
                  <a:gd name="connsiteX741" fmla="*/ 6524 w 10000"/>
                  <a:gd name="connsiteY741" fmla="*/ 9459 h 10000"/>
                  <a:gd name="connsiteX742" fmla="*/ 6532 w 10000"/>
                  <a:gd name="connsiteY742" fmla="*/ 9485 h 10000"/>
                  <a:gd name="connsiteX743" fmla="*/ 6537 w 10000"/>
                  <a:gd name="connsiteY743" fmla="*/ 9498 h 10000"/>
                  <a:gd name="connsiteX744" fmla="*/ 6571 w 10000"/>
                  <a:gd name="connsiteY744" fmla="*/ 9508 h 10000"/>
                  <a:gd name="connsiteX745" fmla="*/ 6596 w 10000"/>
                  <a:gd name="connsiteY745" fmla="*/ 9508 h 10000"/>
                  <a:gd name="connsiteX746" fmla="*/ 6637 w 10000"/>
                  <a:gd name="connsiteY746" fmla="*/ 9517 h 10000"/>
                  <a:gd name="connsiteX747" fmla="*/ 6662 w 10000"/>
                  <a:gd name="connsiteY747" fmla="*/ 9524 h 10000"/>
                  <a:gd name="connsiteX748" fmla="*/ 6679 w 10000"/>
                  <a:gd name="connsiteY748" fmla="*/ 9517 h 10000"/>
                  <a:gd name="connsiteX749" fmla="*/ 6679 w 10000"/>
                  <a:gd name="connsiteY749" fmla="*/ 9505 h 10000"/>
                  <a:gd name="connsiteX750" fmla="*/ 6690 w 10000"/>
                  <a:gd name="connsiteY750" fmla="*/ 9485 h 10000"/>
                  <a:gd name="connsiteX751" fmla="*/ 6693 w 10000"/>
                  <a:gd name="connsiteY751" fmla="*/ 9479 h 10000"/>
                  <a:gd name="connsiteX752" fmla="*/ 6706 w 10000"/>
                  <a:gd name="connsiteY752" fmla="*/ 9469 h 10000"/>
                  <a:gd name="connsiteX753" fmla="*/ 6709 w 10000"/>
                  <a:gd name="connsiteY753" fmla="*/ 9462 h 10000"/>
                  <a:gd name="connsiteX754" fmla="*/ 6717 w 10000"/>
                  <a:gd name="connsiteY754" fmla="*/ 9459 h 10000"/>
                  <a:gd name="connsiteX755" fmla="*/ 6726 w 10000"/>
                  <a:gd name="connsiteY755" fmla="*/ 9459 h 10000"/>
                  <a:gd name="connsiteX756" fmla="*/ 6742 w 10000"/>
                  <a:gd name="connsiteY756" fmla="*/ 9462 h 10000"/>
                  <a:gd name="connsiteX757" fmla="*/ 6759 w 10000"/>
                  <a:gd name="connsiteY757" fmla="*/ 9479 h 10000"/>
                  <a:gd name="connsiteX758" fmla="*/ 6781 w 10000"/>
                  <a:gd name="connsiteY758" fmla="*/ 9485 h 10000"/>
                  <a:gd name="connsiteX759" fmla="*/ 6795 w 10000"/>
                  <a:gd name="connsiteY759" fmla="*/ 9485 h 10000"/>
                  <a:gd name="connsiteX760" fmla="*/ 6803 w 10000"/>
                  <a:gd name="connsiteY760" fmla="*/ 9498 h 10000"/>
                  <a:gd name="connsiteX761" fmla="*/ 6806 w 10000"/>
                  <a:gd name="connsiteY761" fmla="*/ 9508 h 10000"/>
                  <a:gd name="connsiteX762" fmla="*/ 6823 w 10000"/>
                  <a:gd name="connsiteY762" fmla="*/ 9514 h 10000"/>
                  <a:gd name="connsiteX763" fmla="*/ 6831 w 10000"/>
                  <a:gd name="connsiteY763" fmla="*/ 9514 h 10000"/>
                  <a:gd name="connsiteX764" fmla="*/ 6848 w 10000"/>
                  <a:gd name="connsiteY764" fmla="*/ 9514 h 10000"/>
                  <a:gd name="connsiteX765" fmla="*/ 6856 w 10000"/>
                  <a:gd name="connsiteY765" fmla="*/ 9517 h 10000"/>
                  <a:gd name="connsiteX766" fmla="*/ 6878 w 10000"/>
                  <a:gd name="connsiteY766" fmla="*/ 9524 h 10000"/>
                  <a:gd name="connsiteX767" fmla="*/ 6895 w 10000"/>
                  <a:gd name="connsiteY767" fmla="*/ 9524 h 10000"/>
                  <a:gd name="connsiteX768" fmla="*/ 6917 w 10000"/>
                  <a:gd name="connsiteY768" fmla="*/ 9527 h 10000"/>
                  <a:gd name="connsiteX769" fmla="*/ 6934 w 10000"/>
                  <a:gd name="connsiteY769" fmla="*/ 9534 h 10000"/>
                  <a:gd name="connsiteX770" fmla="*/ 6961 w 10000"/>
                  <a:gd name="connsiteY770" fmla="*/ 9543 h 10000"/>
                  <a:gd name="connsiteX771" fmla="*/ 6989 w 10000"/>
                  <a:gd name="connsiteY771" fmla="*/ 9547 h 10000"/>
                  <a:gd name="connsiteX772" fmla="*/ 7014 w 10000"/>
                  <a:gd name="connsiteY772" fmla="*/ 9543 h 10000"/>
                  <a:gd name="connsiteX773" fmla="*/ 7033 w 10000"/>
                  <a:gd name="connsiteY773" fmla="*/ 9543 h 10000"/>
                  <a:gd name="connsiteX774" fmla="*/ 7042 w 10000"/>
                  <a:gd name="connsiteY774" fmla="*/ 9547 h 10000"/>
                  <a:gd name="connsiteX775" fmla="*/ 7069 w 10000"/>
                  <a:gd name="connsiteY775" fmla="*/ 9647 h 10000"/>
                  <a:gd name="connsiteX776" fmla="*/ 7122 w 10000"/>
                  <a:gd name="connsiteY776" fmla="*/ 9734 h 10000"/>
                  <a:gd name="connsiteX777" fmla="*/ 7147 w 10000"/>
                  <a:gd name="connsiteY777" fmla="*/ 9744 h 10000"/>
                  <a:gd name="connsiteX778" fmla="*/ 7169 w 10000"/>
                  <a:gd name="connsiteY778" fmla="*/ 9741 h 10000"/>
                  <a:gd name="connsiteX779" fmla="*/ 7177 w 10000"/>
                  <a:gd name="connsiteY779" fmla="*/ 9744 h 10000"/>
                  <a:gd name="connsiteX780" fmla="*/ 7186 w 10000"/>
                  <a:gd name="connsiteY780" fmla="*/ 9754 h 10000"/>
                  <a:gd name="connsiteX781" fmla="*/ 7191 w 10000"/>
                  <a:gd name="connsiteY781" fmla="*/ 9773 h 10000"/>
                  <a:gd name="connsiteX782" fmla="*/ 7208 w 10000"/>
                  <a:gd name="connsiteY782" fmla="*/ 9783 h 10000"/>
                  <a:gd name="connsiteX783" fmla="*/ 7219 w 10000"/>
                  <a:gd name="connsiteY783" fmla="*/ 9793 h 10000"/>
                  <a:gd name="connsiteX784" fmla="*/ 7235 w 10000"/>
                  <a:gd name="connsiteY784" fmla="*/ 9802 h 10000"/>
                  <a:gd name="connsiteX785" fmla="*/ 7249 w 10000"/>
                  <a:gd name="connsiteY785" fmla="*/ 9819 h 10000"/>
                  <a:gd name="connsiteX786" fmla="*/ 7255 w 10000"/>
                  <a:gd name="connsiteY786" fmla="*/ 9835 h 10000"/>
                  <a:gd name="connsiteX787" fmla="*/ 7255 w 10000"/>
                  <a:gd name="connsiteY787" fmla="*/ 9848 h 10000"/>
                  <a:gd name="connsiteX788" fmla="*/ 7249 w 10000"/>
                  <a:gd name="connsiteY788" fmla="*/ 9848 h 10000"/>
                  <a:gd name="connsiteX789" fmla="*/ 7244 w 10000"/>
                  <a:gd name="connsiteY789" fmla="*/ 9858 h 10000"/>
                  <a:gd name="connsiteX790" fmla="*/ 7235 w 10000"/>
                  <a:gd name="connsiteY790" fmla="*/ 9883 h 10000"/>
                  <a:gd name="connsiteX791" fmla="*/ 7244 w 10000"/>
                  <a:gd name="connsiteY791" fmla="*/ 9903 h 10000"/>
                  <a:gd name="connsiteX792" fmla="*/ 7258 w 10000"/>
                  <a:gd name="connsiteY792" fmla="*/ 9926 h 10000"/>
                  <a:gd name="connsiteX793" fmla="*/ 7263 w 10000"/>
                  <a:gd name="connsiteY793" fmla="*/ 9948 h 10000"/>
                  <a:gd name="connsiteX794" fmla="*/ 7274 w 10000"/>
                  <a:gd name="connsiteY794" fmla="*/ 9968 h 10000"/>
                  <a:gd name="connsiteX795" fmla="*/ 7283 w 10000"/>
                  <a:gd name="connsiteY795" fmla="*/ 9987 h 10000"/>
                  <a:gd name="connsiteX796" fmla="*/ 7291 w 10000"/>
                  <a:gd name="connsiteY796" fmla="*/ 10000 h 10000"/>
                  <a:gd name="connsiteX797" fmla="*/ 7305 w 10000"/>
                  <a:gd name="connsiteY797" fmla="*/ 9997 h 10000"/>
                  <a:gd name="connsiteX798" fmla="*/ 7313 w 10000"/>
                  <a:gd name="connsiteY798" fmla="*/ 9977 h 10000"/>
                  <a:gd name="connsiteX799" fmla="*/ 7324 w 10000"/>
                  <a:gd name="connsiteY799" fmla="*/ 9968 h 10000"/>
                  <a:gd name="connsiteX800" fmla="*/ 7341 w 10000"/>
                  <a:gd name="connsiteY800" fmla="*/ 9971 h 10000"/>
                  <a:gd name="connsiteX801" fmla="*/ 7368 w 10000"/>
                  <a:gd name="connsiteY801" fmla="*/ 9987 h 10000"/>
                  <a:gd name="connsiteX802" fmla="*/ 7380 w 10000"/>
                  <a:gd name="connsiteY802" fmla="*/ 9990 h 10000"/>
                  <a:gd name="connsiteX803" fmla="*/ 7393 w 10000"/>
                  <a:gd name="connsiteY803" fmla="*/ 9981 h 10000"/>
                  <a:gd name="connsiteX804" fmla="*/ 7404 w 10000"/>
                  <a:gd name="connsiteY804" fmla="*/ 9968 h 10000"/>
                  <a:gd name="connsiteX805" fmla="*/ 7418 w 10000"/>
                  <a:gd name="connsiteY805" fmla="*/ 9948 h 10000"/>
                  <a:gd name="connsiteX806" fmla="*/ 7427 w 10000"/>
                  <a:gd name="connsiteY806" fmla="*/ 9922 h 10000"/>
                  <a:gd name="connsiteX807" fmla="*/ 7427 w 10000"/>
                  <a:gd name="connsiteY807" fmla="*/ 9906 h 10000"/>
                  <a:gd name="connsiteX808" fmla="*/ 7404 w 10000"/>
                  <a:gd name="connsiteY808" fmla="*/ 9877 h 10000"/>
                  <a:gd name="connsiteX809" fmla="*/ 7388 w 10000"/>
                  <a:gd name="connsiteY809" fmla="*/ 9854 h 10000"/>
                  <a:gd name="connsiteX810" fmla="*/ 7385 w 10000"/>
                  <a:gd name="connsiteY810" fmla="*/ 9845 h 10000"/>
                  <a:gd name="connsiteX811" fmla="*/ 7385 w 10000"/>
                  <a:gd name="connsiteY811" fmla="*/ 9825 h 10000"/>
                  <a:gd name="connsiteX812" fmla="*/ 7385 w 10000"/>
                  <a:gd name="connsiteY812" fmla="*/ 9819 h 10000"/>
                  <a:gd name="connsiteX813" fmla="*/ 7393 w 10000"/>
                  <a:gd name="connsiteY813" fmla="*/ 9809 h 10000"/>
                  <a:gd name="connsiteX814" fmla="*/ 7404 w 10000"/>
                  <a:gd name="connsiteY814" fmla="*/ 9793 h 10000"/>
                  <a:gd name="connsiteX815" fmla="*/ 7413 w 10000"/>
                  <a:gd name="connsiteY815" fmla="*/ 9783 h 10000"/>
                  <a:gd name="connsiteX816" fmla="*/ 7404 w 10000"/>
                  <a:gd name="connsiteY816" fmla="*/ 9770 h 10000"/>
                  <a:gd name="connsiteX817" fmla="*/ 7388 w 10000"/>
                  <a:gd name="connsiteY817" fmla="*/ 9760 h 10000"/>
                  <a:gd name="connsiteX818" fmla="*/ 7371 w 10000"/>
                  <a:gd name="connsiteY818" fmla="*/ 9744 h 10000"/>
                  <a:gd name="connsiteX819" fmla="*/ 7363 w 10000"/>
                  <a:gd name="connsiteY819" fmla="*/ 9731 h 10000"/>
                  <a:gd name="connsiteX820" fmla="*/ 7355 w 10000"/>
                  <a:gd name="connsiteY820" fmla="*/ 9715 h 10000"/>
                  <a:gd name="connsiteX821" fmla="*/ 7360 w 10000"/>
                  <a:gd name="connsiteY821" fmla="*/ 9686 h 10000"/>
                  <a:gd name="connsiteX822" fmla="*/ 7363 w 10000"/>
                  <a:gd name="connsiteY822" fmla="*/ 9657 h 10000"/>
                  <a:gd name="connsiteX823" fmla="*/ 7360 w 10000"/>
                  <a:gd name="connsiteY823" fmla="*/ 9631 h 10000"/>
                  <a:gd name="connsiteX824" fmla="*/ 7346 w 10000"/>
                  <a:gd name="connsiteY824" fmla="*/ 9611 h 10000"/>
                  <a:gd name="connsiteX825" fmla="*/ 7332 w 10000"/>
                  <a:gd name="connsiteY825" fmla="*/ 9585 h 10000"/>
                  <a:gd name="connsiteX826" fmla="*/ 7324 w 10000"/>
                  <a:gd name="connsiteY826" fmla="*/ 9573 h 10000"/>
                  <a:gd name="connsiteX827" fmla="*/ 7324 w 10000"/>
                  <a:gd name="connsiteY827" fmla="*/ 9553 h 10000"/>
                  <a:gd name="connsiteX828" fmla="*/ 7324 w 10000"/>
                  <a:gd name="connsiteY828" fmla="*/ 9543 h 10000"/>
                  <a:gd name="connsiteX829" fmla="*/ 7324 w 10000"/>
                  <a:gd name="connsiteY829" fmla="*/ 9517 h 10000"/>
                  <a:gd name="connsiteX830" fmla="*/ 7324 w 10000"/>
                  <a:gd name="connsiteY830" fmla="*/ 9498 h 10000"/>
                  <a:gd name="connsiteX831" fmla="*/ 7332 w 10000"/>
                  <a:gd name="connsiteY831" fmla="*/ 9479 h 10000"/>
                  <a:gd name="connsiteX832" fmla="*/ 7341 w 10000"/>
                  <a:gd name="connsiteY832" fmla="*/ 9462 h 10000"/>
                  <a:gd name="connsiteX833" fmla="*/ 7352 w 10000"/>
                  <a:gd name="connsiteY833" fmla="*/ 9459 h 10000"/>
                  <a:gd name="connsiteX834" fmla="*/ 7360 w 10000"/>
                  <a:gd name="connsiteY834" fmla="*/ 9443 h 10000"/>
                  <a:gd name="connsiteX835" fmla="*/ 7363 w 10000"/>
                  <a:gd name="connsiteY835" fmla="*/ 9433 h 10000"/>
                  <a:gd name="connsiteX836" fmla="*/ 7377 w 10000"/>
                  <a:gd name="connsiteY836" fmla="*/ 9433 h 10000"/>
                  <a:gd name="connsiteX837" fmla="*/ 7388 w 10000"/>
                  <a:gd name="connsiteY837" fmla="*/ 9430 h 10000"/>
                  <a:gd name="connsiteX838" fmla="*/ 7396 w 10000"/>
                  <a:gd name="connsiteY838" fmla="*/ 9430 h 10000"/>
                  <a:gd name="connsiteX839" fmla="*/ 7402 w 10000"/>
                  <a:gd name="connsiteY839" fmla="*/ 9424 h 10000"/>
                  <a:gd name="connsiteX840" fmla="*/ 7396 w 10000"/>
                  <a:gd name="connsiteY840" fmla="*/ 9414 h 10000"/>
                  <a:gd name="connsiteX841" fmla="*/ 7388 w 10000"/>
                  <a:gd name="connsiteY841" fmla="*/ 9401 h 10000"/>
                  <a:gd name="connsiteX842" fmla="*/ 7371 w 10000"/>
                  <a:gd name="connsiteY842" fmla="*/ 9391 h 10000"/>
                  <a:gd name="connsiteX843" fmla="*/ 7355 w 10000"/>
                  <a:gd name="connsiteY843" fmla="*/ 9375 h 10000"/>
                  <a:gd name="connsiteX844" fmla="*/ 7332 w 10000"/>
                  <a:gd name="connsiteY844" fmla="*/ 9356 h 10000"/>
                  <a:gd name="connsiteX845" fmla="*/ 7313 w 10000"/>
                  <a:gd name="connsiteY845" fmla="*/ 9330 h 10000"/>
                  <a:gd name="connsiteX846" fmla="*/ 7307 w 10000"/>
                  <a:gd name="connsiteY846" fmla="*/ 9310 h 10000"/>
                  <a:gd name="connsiteX847" fmla="*/ 7305 w 10000"/>
                  <a:gd name="connsiteY847" fmla="*/ 9291 h 10000"/>
                  <a:gd name="connsiteX848" fmla="*/ 7305 w 10000"/>
                  <a:gd name="connsiteY848" fmla="*/ 9278 h 10000"/>
                  <a:gd name="connsiteX849" fmla="*/ 7296 w 10000"/>
                  <a:gd name="connsiteY849" fmla="*/ 9268 h 10000"/>
                  <a:gd name="connsiteX850" fmla="*/ 7296 w 10000"/>
                  <a:gd name="connsiteY850" fmla="*/ 9249 h 10000"/>
                  <a:gd name="connsiteX851" fmla="*/ 7291 w 10000"/>
                  <a:gd name="connsiteY851" fmla="*/ 9226 h 10000"/>
                  <a:gd name="connsiteX852" fmla="*/ 7283 w 10000"/>
                  <a:gd name="connsiteY852" fmla="*/ 9213 h 10000"/>
                  <a:gd name="connsiteX853" fmla="*/ 7274 w 10000"/>
                  <a:gd name="connsiteY853" fmla="*/ 9194 h 10000"/>
                  <a:gd name="connsiteX854" fmla="*/ 7274 w 10000"/>
                  <a:gd name="connsiteY854" fmla="*/ 9174 h 10000"/>
                  <a:gd name="connsiteX855" fmla="*/ 7280 w 10000"/>
                  <a:gd name="connsiteY855" fmla="*/ 9148 h 10000"/>
                  <a:gd name="connsiteX856" fmla="*/ 7283 w 10000"/>
                  <a:gd name="connsiteY856" fmla="*/ 9119 h 10000"/>
                  <a:gd name="connsiteX857" fmla="*/ 7291 w 10000"/>
                  <a:gd name="connsiteY857" fmla="*/ 9100 h 10000"/>
                  <a:gd name="connsiteX858" fmla="*/ 7307 w 10000"/>
                  <a:gd name="connsiteY858" fmla="*/ 9080 h 10000"/>
                  <a:gd name="connsiteX859" fmla="*/ 7324 w 10000"/>
                  <a:gd name="connsiteY859" fmla="*/ 9054 h 10000"/>
                  <a:gd name="connsiteX860" fmla="*/ 7341 w 10000"/>
                  <a:gd name="connsiteY860" fmla="*/ 9054 h 10000"/>
                  <a:gd name="connsiteX861" fmla="*/ 7352 w 10000"/>
                  <a:gd name="connsiteY861" fmla="*/ 9054 h 10000"/>
                  <a:gd name="connsiteX862" fmla="*/ 7346 w 10000"/>
                  <a:gd name="connsiteY862" fmla="*/ 9032 h 10000"/>
                  <a:gd name="connsiteX863" fmla="*/ 7341 w 10000"/>
                  <a:gd name="connsiteY863" fmla="*/ 9022 h 10000"/>
                  <a:gd name="connsiteX864" fmla="*/ 7352 w 10000"/>
                  <a:gd name="connsiteY864" fmla="*/ 8999 h 10000"/>
                  <a:gd name="connsiteX865" fmla="*/ 7360 w 10000"/>
                  <a:gd name="connsiteY865" fmla="*/ 8967 h 10000"/>
                  <a:gd name="connsiteX866" fmla="*/ 7368 w 10000"/>
                  <a:gd name="connsiteY866" fmla="*/ 8922 h 10000"/>
                  <a:gd name="connsiteX867" fmla="*/ 7377 w 10000"/>
                  <a:gd name="connsiteY867" fmla="*/ 8896 h 10000"/>
                  <a:gd name="connsiteX868" fmla="*/ 7380 w 10000"/>
                  <a:gd name="connsiteY868" fmla="*/ 8867 h 10000"/>
                  <a:gd name="connsiteX869" fmla="*/ 7402 w 10000"/>
                  <a:gd name="connsiteY869" fmla="*/ 8824 h 10000"/>
                  <a:gd name="connsiteX870" fmla="*/ 7402 w 10000"/>
                  <a:gd name="connsiteY870" fmla="*/ 8808 h 10000"/>
                  <a:gd name="connsiteX871" fmla="*/ 7393 w 10000"/>
                  <a:gd name="connsiteY871" fmla="*/ 8795 h 10000"/>
                  <a:gd name="connsiteX872" fmla="*/ 7388 w 10000"/>
                  <a:gd name="connsiteY872" fmla="*/ 8799 h 10000"/>
                  <a:gd name="connsiteX873" fmla="*/ 7396 w 10000"/>
                  <a:gd name="connsiteY873" fmla="*/ 8789 h 10000"/>
                  <a:gd name="connsiteX874" fmla="*/ 7404 w 10000"/>
                  <a:gd name="connsiteY874" fmla="*/ 8789 h 10000"/>
                  <a:gd name="connsiteX875" fmla="*/ 7421 w 10000"/>
                  <a:gd name="connsiteY875" fmla="*/ 8769 h 10000"/>
                  <a:gd name="connsiteX876" fmla="*/ 7443 w 10000"/>
                  <a:gd name="connsiteY876" fmla="*/ 8763 h 10000"/>
                  <a:gd name="connsiteX877" fmla="*/ 7452 w 10000"/>
                  <a:gd name="connsiteY877" fmla="*/ 8769 h 10000"/>
                  <a:gd name="connsiteX878" fmla="*/ 7468 w 10000"/>
                  <a:gd name="connsiteY878" fmla="*/ 8769 h 10000"/>
                  <a:gd name="connsiteX879" fmla="*/ 7499 w 10000"/>
                  <a:gd name="connsiteY879" fmla="*/ 8763 h 10000"/>
                  <a:gd name="connsiteX880" fmla="*/ 7526 w 10000"/>
                  <a:gd name="connsiteY880" fmla="*/ 8763 h 10000"/>
                  <a:gd name="connsiteX881" fmla="*/ 7532 w 10000"/>
                  <a:gd name="connsiteY881" fmla="*/ 8763 h 10000"/>
                  <a:gd name="connsiteX882" fmla="*/ 7554 w 10000"/>
                  <a:gd name="connsiteY882" fmla="*/ 8744 h 10000"/>
                  <a:gd name="connsiteX883" fmla="*/ 7571 w 10000"/>
                  <a:gd name="connsiteY883" fmla="*/ 8731 h 10000"/>
                  <a:gd name="connsiteX884" fmla="*/ 7587 w 10000"/>
                  <a:gd name="connsiteY884" fmla="*/ 8711 h 10000"/>
                  <a:gd name="connsiteX885" fmla="*/ 7607 w 10000"/>
                  <a:gd name="connsiteY885" fmla="*/ 8711 h 10000"/>
                  <a:gd name="connsiteX886" fmla="*/ 7634 w 10000"/>
                  <a:gd name="connsiteY886" fmla="*/ 8705 h 10000"/>
                  <a:gd name="connsiteX887" fmla="*/ 7643 w 10000"/>
                  <a:gd name="connsiteY887" fmla="*/ 8682 h 10000"/>
                  <a:gd name="connsiteX888" fmla="*/ 7654 w 10000"/>
                  <a:gd name="connsiteY888" fmla="*/ 8666 h 10000"/>
                  <a:gd name="connsiteX889" fmla="*/ 7668 w 10000"/>
                  <a:gd name="connsiteY889" fmla="*/ 8666 h 10000"/>
                  <a:gd name="connsiteX890" fmla="*/ 7676 w 10000"/>
                  <a:gd name="connsiteY890" fmla="*/ 8682 h 10000"/>
                  <a:gd name="connsiteX891" fmla="*/ 7704 w 10000"/>
                  <a:gd name="connsiteY891" fmla="*/ 8669 h 10000"/>
                  <a:gd name="connsiteX892" fmla="*/ 7712 w 10000"/>
                  <a:gd name="connsiteY892" fmla="*/ 8669 h 10000"/>
                  <a:gd name="connsiteX893" fmla="*/ 7720 w 10000"/>
                  <a:gd name="connsiteY893" fmla="*/ 8669 h 10000"/>
                  <a:gd name="connsiteX894" fmla="*/ 7726 w 10000"/>
                  <a:gd name="connsiteY894" fmla="*/ 8656 h 10000"/>
                  <a:gd name="connsiteX895" fmla="*/ 7734 w 10000"/>
                  <a:gd name="connsiteY895" fmla="*/ 8650 h 10000"/>
                  <a:gd name="connsiteX896" fmla="*/ 7742 w 10000"/>
                  <a:gd name="connsiteY896" fmla="*/ 8650 h 10000"/>
                  <a:gd name="connsiteX897" fmla="*/ 7759 w 10000"/>
                  <a:gd name="connsiteY897" fmla="*/ 8650 h 10000"/>
                  <a:gd name="connsiteX898" fmla="*/ 7756 w 10000"/>
                  <a:gd name="connsiteY898" fmla="*/ 8630 h 10000"/>
                  <a:gd name="connsiteX899" fmla="*/ 7751 w 10000"/>
                  <a:gd name="connsiteY899" fmla="*/ 8627 h 10000"/>
                  <a:gd name="connsiteX900" fmla="*/ 7742 w 10000"/>
                  <a:gd name="connsiteY900" fmla="*/ 8620 h 10000"/>
                  <a:gd name="connsiteX901" fmla="*/ 7734 w 10000"/>
                  <a:gd name="connsiteY901" fmla="*/ 8591 h 10000"/>
                  <a:gd name="connsiteX902" fmla="*/ 7709 w 10000"/>
                  <a:gd name="connsiteY902" fmla="*/ 8582 h 10000"/>
                  <a:gd name="connsiteX903" fmla="*/ 7695 w 10000"/>
                  <a:gd name="connsiteY903" fmla="*/ 8578 h 10000"/>
                  <a:gd name="connsiteX904" fmla="*/ 7668 w 10000"/>
                  <a:gd name="connsiteY904" fmla="*/ 8562 h 10000"/>
                  <a:gd name="connsiteX905" fmla="*/ 7645 w 10000"/>
                  <a:gd name="connsiteY905" fmla="*/ 8552 h 10000"/>
                  <a:gd name="connsiteX906" fmla="*/ 7615 w 10000"/>
                  <a:gd name="connsiteY906" fmla="*/ 8543 h 10000"/>
                  <a:gd name="connsiteX907" fmla="*/ 7596 w 10000"/>
                  <a:gd name="connsiteY907" fmla="*/ 8527 h 10000"/>
                  <a:gd name="connsiteX908" fmla="*/ 7565 w 10000"/>
                  <a:gd name="connsiteY908" fmla="*/ 8494 h 10000"/>
                  <a:gd name="connsiteX909" fmla="*/ 7562 w 10000"/>
                  <a:gd name="connsiteY909" fmla="*/ 8475 h 10000"/>
                  <a:gd name="connsiteX910" fmla="*/ 7540 w 10000"/>
                  <a:gd name="connsiteY910" fmla="*/ 8455 h 10000"/>
                  <a:gd name="connsiteX911" fmla="*/ 7535 w 10000"/>
                  <a:gd name="connsiteY911" fmla="*/ 8446 h 10000"/>
                  <a:gd name="connsiteX912" fmla="*/ 7535 w 10000"/>
                  <a:gd name="connsiteY912" fmla="*/ 8420 h 10000"/>
                  <a:gd name="connsiteX913" fmla="*/ 7535 w 10000"/>
                  <a:gd name="connsiteY913" fmla="*/ 8391 h 10000"/>
                  <a:gd name="connsiteX914" fmla="*/ 7548 w 10000"/>
                  <a:gd name="connsiteY914" fmla="*/ 8345 h 10000"/>
                  <a:gd name="connsiteX915" fmla="*/ 7562 w 10000"/>
                  <a:gd name="connsiteY915" fmla="*/ 8319 h 10000"/>
                  <a:gd name="connsiteX916" fmla="*/ 7582 w 10000"/>
                  <a:gd name="connsiteY916" fmla="*/ 8310 h 10000"/>
                  <a:gd name="connsiteX917" fmla="*/ 7607 w 10000"/>
                  <a:gd name="connsiteY917" fmla="*/ 8300 h 10000"/>
                  <a:gd name="connsiteX918" fmla="*/ 7629 w 10000"/>
                  <a:gd name="connsiteY918" fmla="*/ 8300 h 10000"/>
                  <a:gd name="connsiteX919" fmla="*/ 7651 w 10000"/>
                  <a:gd name="connsiteY919" fmla="*/ 8297 h 10000"/>
                  <a:gd name="connsiteX920" fmla="*/ 7668 w 10000"/>
                  <a:gd name="connsiteY920" fmla="*/ 8280 h 10000"/>
                  <a:gd name="connsiteX921" fmla="*/ 7687 w 10000"/>
                  <a:gd name="connsiteY921" fmla="*/ 8267 h 10000"/>
                  <a:gd name="connsiteX922" fmla="*/ 7693 w 10000"/>
                  <a:gd name="connsiteY922" fmla="*/ 8261 h 10000"/>
                  <a:gd name="connsiteX923" fmla="*/ 7701 w 10000"/>
                  <a:gd name="connsiteY923" fmla="*/ 8248 h 10000"/>
                  <a:gd name="connsiteX924" fmla="*/ 7712 w 10000"/>
                  <a:gd name="connsiteY924" fmla="*/ 8238 h 10000"/>
                  <a:gd name="connsiteX925" fmla="*/ 7731 w 10000"/>
                  <a:gd name="connsiteY925" fmla="*/ 8222 h 10000"/>
                  <a:gd name="connsiteX926" fmla="*/ 7740 w 10000"/>
                  <a:gd name="connsiteY926" fmla="*/ 8206 h 10000"/>
                  <a:gd name="connsiteX927" fmla="*/ 7756 w 10000"/>
                  <a:gd name="connsiteY927" fmla="*/ 8183 h 10000"/>
                  <a:gd name="connsiteX928" fmla="*/ 7773 w 10000"/>
                  <a:gd name="connsiteY928" fmla="*/ 8177 h 10000"/>
                  <a:gd name="connsiteX929" fmla="*/ 7784 w 10000"/>
                  <a:gd name="connsiteY929" fmla="*/ 8183 h 10000"/>
                  <a:gd name="connsiteX930" fmla="*/ 7801 w 10000"/>
                  <a:gd name="connsiteY930" fmla="*/ 8174 h 10000"/>
                  <a:gd name="connsiteX931" fmla="*/ 7801 w 10000"/>
                  <a:gd name="connsiteY931" fmla="*/ 8157 h 10000"/>
                  <a:gd name="connsiteX932" fmla="*/ 7817 w 10000"/>
                  <a:gd name="connsiteY932" fmla="*/ 8164 h 10000"/>
                  <a:gd name="connsiteX933" fmla="*/ 7837 w 10000"/>
                  <a:gd name="connsiteY933" fmla="*/ 8164 h 10000"/>
                  <a:gd name="connsiteX934" fmla="*/ 7856 w 10000"/>
                  <a:gd name="connsiteY934" fmla="*/ 8164 h 10000"/>
                  <a:gd name="connsiteX935" fmla="*/ 7870 w 10000"/>
                  <a:gd name="connsiteY935" fmla="*/ 8167 h 10000"/>
                  <a:gd name="connsiteX936" fmla="*/ 7881 w 10000"/>
                  <a:gd name="connsiteY936" fmla="*/ 8174 h 10000"/>
                  <a:gd name="connsiteX937" fmla="*/ 7898 w 10000"/>
                  <a:gd name="connsiteY937" fmla="*/ 8187 h 10000"/>
                  <a:gd name="connsiteX938" fmla="*/ 7917 w 10000"/>
                  <a:gd name="connsiteY938" fmla="*/ 8187 h 10000"/>
                  <a:gd name="connsiteX939" fmla="*/ 7928 w 10000"/>
                  <a:gd name="connsiteY939" fmla="*/ 8157 h 10000"/>
                  <a:gd name="connsiteX940" fmla="*/ 7942 w 10000"/>
                  <a:gd name="connsiteY940" fmla="*/ 8157 h 10000"/>
                  <a:gd name="connsiteX941" fmla="*/ 7958 w 10000"/>
                  <a:gd name="connsiteY941" fmla="*/ 8164 h 10000"/>
                  <a:gd name="connsiteX942" fmla="*/ 7983 w 10000"/>
                  <a:gd name="connsiteY942" fmla="*/ 8144 h 10000"/>
                  <a:gd name="connsiteX943" fmla="*/ 8000 w 10000"/>
                  <a:gd name="connsiteY943" fmla="*/ 8109 h 10000"/>
                  <a:gd name="connsiteX944" fmla="*/ 7994 w 10000"/>
                  <a:gd name="connsiteY944" fmla="*/ 8093 h 10000"/>
                  <a:gd name="connsiteX945" fmla="*/ 7983 w 10000"/>
                  <a:gd name="connsiteY945" fmla="*/ 8070 h 10000"/>
                  <a:gd name="connsiteX946" fmla="*/ 7986 w 10000"/>
                  <a:gd name="connsiteY946" fmla="*/ 8063 h 10000"/>
                  <a:gd name="connsiteX947" fmla="*/ 7978 w 10000"/>
                  <a:gd name="connsiteY947" fmla="*/ 8044 h 10000"/>
                  <a:gd name="connsiteX948" fmla="*/ 7986 w 10000"/>
                  <a:gd name="connsiteY948" fmla="*/ 8002 h 10000"/>
                  <a:gd name="connsiteX949" fmla="*/ 7983 w 10000"/>
                  <a:gd name="connsiteY949" fmla="*/ 7947 h 10000"/>
                  <a:gd name="connsiteX950" fmla="*/ 7961 w 10000"/>
                  <a:gd name="connsiteY950" fmla="*/ 7931 h 10000"/>
                  <a:gd name="connsiteX951" fmla="*/ 7958 w 10000"/>
                  <a:gd name="connsiteY951" fmla="*/ 7898 h 10000"/>
                  <a:gd name="connsiteX952" fmla="*/ 7953 w 10000"/>
                  <a:gd name="connsiteY952" fmla="*/ 7856 h 10000"/>
                  <a:gd name="connsiteX953" fmla="*/ 7967 w 10000"/>
                  <a:gd name="connsiteY953" fmla="*/ 7837 h 10000"/>
                  <a:gd name="connsiteX954" fmla="*/ 7950 w 10000"/>
                  <a:gd name="connsiteY954" fmla="*/ 7824 h 10000"/>
                  <a:gd name="connsiteX955" fmla="*/ 7906 w 10000"/>
                  <a:gd name="connsiteY955" fmla="*/ 7814 h 10000"/>
                  <a:gd name="connsiteX956" fmla="*/ 7878 w 10000"/>
                  <a:gd name="connsiteY956" fmla="*/ 7814 h 10000"/>
                  <a:gd name="connsiteX957" fmla="*/ 7870 w 10000"/>
                  <a:gd name="connsiteY957" fmla="*/ 7795 h 10000"/>
                  <a:gd name="connsiteX958" fmla="*/ 7878 w 10000"/>
                  <a:gd name="connsiteY958" fmla="*/ 7778 h 10000"/>
                  <a:gd name="connsiteX959" fmla="*/ 7881 w 10000"/>
                  <a:gd name="connsiteY959" fmla="*/ 7775 h 10000"/>
                  <a:gd name="connsiteX960" fmla="*/ 7878 w 10000"/>
                  <a:gd name="connsiteY960" fmla="*/ 7743 h 10000"/>
                  <a:gd name="connsiteX961" fmla="*/ 7895 w 10000"/>
                  <a:gd name="connsiteY961" fmla="*/ 7733 h 10000"/>
                  <a:gd name="connsiteX962" fmla="*/ 7911 w 10000"/>
                  <a:gd name="connsiteY962" fmla="*/ 7710 h 10000"/>
                  <a:gd name="connsiteX963" fmla="*/ 7911 w 10000"/>
                  <a:gd name="connsiteY963" fmla="*/ 7665 h 10000"/>
                  <a:gd name="connsiteX964" fmla="*/ 7917 w 10000"/>
                  <a:gd name="connsiteY964" fmla="*/ 7600 h 10000"/>
                  <a:gd name="connsiteX965" fmla="*/ 7928 w 10000"/>
                  <a:gd name="connsiteY965" fmla="*/ 7581 h 10000"/>
                  <a:gd name="connsiteX966" fmla="*/ 7917 w 10000"/>
                  <a:gd name="connsiteY966" fmla="*/ 7474 h 10000"/>
                  <a:gd name="connsiteX967" fmla="*/ 7873 w 10000"/>
                  <a:gd name="connsiteY967" fmla="*/ 7335 h 10000"/>
                  <a:gd name="connsiteX968" fmla="*/ 7756 w 10000"/>
                  <a:gd name="connsiteY968" fmla="*/ 7050 h 10000"/>
                  <a:gd name="connsiteX969" fmla="*/ 7679 w 10000"/>
                  <a:gd name="connsiteY969" fmla="*/ 6839 h 10000"/>
                  <a:gd name="connsiteX970" fmla="*/ 7668 w 10000"/>
                  <a:gd name="connsiteY970" fmla="*/ 6823 h 10000"/>
                  <a:gd name="connsiteX971" fmla="*/ 7659 w 10000"/>
                  <a:gd name="connsiteY971" fmla="*/ 6768 h 10000"/>
                  <a:gd name="connsiteX972" fmla="*/ 7659 w 10000"/>
                  <a:gd name="connsiteY972" fmla="*/ 6739 h 10000"/>
                  <a:gd name="connsiteX973" fmla="*/ 7651 w 10000"/>
                  <a:gd name="connsiteY973" fmla="*/ 6713 h 10000"/>
                  <a:gd name="connsiteX974" fmla="*/ 7654 w 10000"/>
                  <a:gd name="connsiteY974" fmla="*/ 6684 h 10000"/>
                  <a:gd name="connsiteX975" fmla="*/ 7643 w 10000"/>
                  <a:gd name="connsiteY975" fmla="*/ 6626 h 10000"/>
                  <a:gd name="connsiteX976" fmla="*/ 7629 w 10000"/>
                  <a:gd name="connsiteY976" fmla="*/ 6600 h 10000"/>
                  <a:gd name="connsiteX977" fmla="*/ 7629 w 10000"/>
                  <a:gd name="connsiteY977" fmla="*/ 6580 h 10000"/>
                  <a:gd name="connsiteX978" fmla="*/ 7623 w 10000"/>
                  <a:gd name="connsiteY978" fmla="*/ 6541 h 10000"/>
                  <a:gd name="connsiteX979" fmla="*/ 7615 w 10000"/>
                  <a:gd name="connsiteY979" fmla="*/ 6522 h 10000"/>
                  <a:gd name="connsiteX980" fmla="*/ 7598 w 10000"/>
                  <a:gd name="connsiteY980" fmla="*/ 6509 h 10000"/>
                  <a:gd name="connsiteX981" fmla="*/ 7587 w 10000"/>
                  <a:gd name="connsiteY981" fmla="*/ 6493 h 10000"/>
                  <a:gd name="connsiteX982" fmla="*/ 7579 w 10000"/>
                  <a:gd name="connsiteY982" fmla="*/ 6464 h 10000"/>
                  <a:gd name="connsiteX983" fmla="*/ 7587 w 10000"/>
                  <a:gd name="connsiteY983" fmla="*/ 6438 h 10000"/>
                  <a:gd name="connsiteX984" fmla="*/ 7596 w 10000"/>
                  <a:gd name="connsiteY984" fmla="*/ 6425 h 10000"/>
                  <a:gd name="connsiteX985" fmla="*/ 7590 w 10000"/>
                  <a:gd name="connsiteY985" fmla="*/ 6396 h 10000"/>
                  <a:gd name="connsiteX986" fmla="*/ 7590 w 10000"/>
                  <a:gd name="connsiteY986" fmla="*/ 6373 h 10000"/>
                  <a:gd name="connsiteX987" fmla="*/ 7587 w 10000"/>
                  <a:gd name="connsiteY987" fmla="*/ 6354 h 10000"/>
                  <a:gd name="connsiteX988" fmla="*/ 7582 w 10000"/>
                  <a:gd name="connsiteY988" fmla="*/ 6344 h 10000"/>
                  <a:gd name="connsiteX989" fmla="*/ 7582 w 10000"/>
                  <a:gd name="connsiteY989" fmla="*/ 6324 h 10000"/>
                  <a:gd name="connsiteX990" fmla="*/ 7571 w 10000"/>
                  <a:gd name="connsiteY990" fmla="*/ 6302 h 10000"/>
                  <a:gd name="connsiteX991" fmla="*/ 7548 w 10000"/>
                  <a:gd name="connsiteY991" fmla="*/ 6256 h 10000"/>
                  <a:gd name="connsiteX992" fmla="*/ 7546 w 10000"/>
                  <a:gd name="connsiteY992" fmla="*/ 6218 h 10000"/>
                  <a:gd name="connsiteX993" fmla="*/ 7540 w 10000"/>
                  <a:gd name="connsiteY993" fmla="*/ 6159 h 10000"/>
                  <a:gd name="connsiteX994" fmla="*/ 7535 w 10000"/>
                  <a:gd name="connsiteY994" fmla="*/ 6114 h 10000"/>
                  <a:gd name="connsiteX995" fmla="*/ 7535 w 10000"/>
                  <a:gd name="connsiteY995" fmla="*/ 6088 h 10000"/>
                  <a:gd name="connsiteX996" fmla="*/ 7540 w 10000"/>
                  <a:gd name="connsiteY996" fmla="*/ 6049 h 10000"/>
                  <a:gd name="connsiteX997" fmla="*/ 7546 w 10000"/>
                  <a:gd name="connsiteY997" fmla="*/ 6004 h 10000"/>
                  <a:gd name="connsiteX998" fmla="*/ 7548 w 10000"/>
                  <a:gd name="connsiteY998" fmla="*/ 5965 h 10000"/>
                  <a:gd name="connsiteX999" fmla="*/ 7548 w 10000"/>
                  <a:gd name="connsiteY999" fmla="*/ 5946 h 10000"/>
                  <a:gd name="connsiteX1000" fmla="*/ 7548 w 10000"/>
                  <a:gd name="connsiteY1000" fmla="*/ 5933 h 10000"/>
                  <a:gd name="connsiteX1001" fmla="*/ 7548 w 10000"/>
                  <a:gd name="connsiteY1001" fmla="*/ 5910 h 10000"/>
                  <a:gd name="connsiteX1002" fmla="*/ 7548 w 10000"/>
                  <a:gd name="connsiteY1002" fmla="*/ 5897 h 10000"/>
                  <a:gd name="connsiteX1003" fmla="*/ 7546 w 10000"/>
                  <a:gd name="connsiteY1003" fmla="*/ 5871 h 10000"/>
                  <a:gd name="connsiteX1004" fmla="*/ 7535 w 10000"/>
                  <a:gd name="connsiteY1004" fmla="*/ 5839 h 10000"/>
                  <a:gd name="connsiteX1005" fmla="*/ 7524 w 10000"/>
                  <a:gd name="connsiteY1005" fmla="*/ 5797 h 10000"/>
                  <a:gd name="connsiteX1006" fmla="*/ 7518 w 10000"/>
                  <a:gd name="connsiteY1006" fmla="*/ 5767 h 10000"/>
                  <a:gd name="connsiteX1007" fmla="*/ 7515 w 10000"/>
                  <a:gd name="connsiteY1007" fmla="*/ 5745 h 10000"/>
                  <a:gd name="connsiteX1008" fmla="*/ 7501 w 10000"/>
                  <a:gd name="connsiteY1008" fmla="*/ 5683 h 10000"/>
                  <a:gd name="connsiteX1009" fmla="*/ 7490 w 10000"/>
                  <a:gd name="connsiteY1009" fmla="*/ 5631 h 10000"/>
                  <a:gd name="connsiteX1010" fmla="*/ 7482 w 10000"/>
                  <a:gd name="connsiteY1010" fmla="*/ 5593 h 10000"/>
                  <a:gd name="connsiteX1011" fmla="*/ 7476 w 10000"/>
                  <a:gd name="connsiteY1011" fmla="*/ 5570 h 10000"/>
                  <a:gd name="connsiteX1012" fmla="*/ 7476 w 10000"/>
                  <a:gd name="connsiteY1012" fmla="*/ 5528 h 10000"/>
                  <a:gd name="connsiteX1013" fmla="*/ 7482 w 10000"/>
                  <a:gd name="connsiteY1013" fmla="*/ 5502 h 10000"/>
                  <a:gd name="connsiteX1014" fmla="*/ 7490 w 10000"/>
                  <a:gd name="connsiteY1014" fmla="*/ 5489 h 10000"/>
                  <a:gd name="connsiteX1015" fmla="*/ 7499 w 10000"/>
                  <a:gd name="connsiteY1015" fmla="*/ 5479 h 10000"/>
                  <a:gd name="connsiteX1016" fmla="*/ 7493 w 10000"/>
                  <a:gd name="connsiteY1016" fmla="*/ 5427 h 10000"/>
                  <a:gd name="connsiteX1017" fmla="*/ 7501 w 10000"/>
                  <a:gd name="connsiteY1017" fmla="*/ 5415 h 10000"/>
                  <a:gd name="connsiteX1018" fmla="*/ 7510 w 10000"/>
                  <a:gd name="connsiteY1018" fmla="*/ 5398 h 10000"/>
                  <a:gd name="connsiteX1019" fmla="*/ 7515 w 10000"/>
                  <a:gd name="connsiteY1019" fmla="*/ 5379 h 10000"/>
                  <a:gd name="connsiteX1020" fmla="*/ 7526 w 10000"/>
                  <a:gd name="connsiteY1020" fmla="*/ 5366 h 10000"/>
                  <a:gd name="connsiteX1021" fmla="*/ 7518 w 10000"/>
                  <a:gd name="connsiteY1021" fmla="*/ 5350 h 10000"/>
                  <a:gd name="connsiteX1022" fmla="*/ 7518 w 10000"/>
                  <a:gd name="connsiteY1022" fmla="*/ 5330 h 10000"/>
                  <a:gd name="connsiteX1023" fmla="*/ 7526 w 10000"/>
                  <a:gd name="connsiteY1023" fmla="*/ 5311 h 10000"/>
                  <a:gd name="connsiteX1024" fmla="*/ 7540 w 10000"/>
                  <a:gd name="connsiteY1024" fmla="*/ 5291 h 10000"/>
                  <a:gd name="connsiteX1025" fmla="*/ 7540 w 10000"/>
                  <a:gd name="connsiteY1025" fmla="*/ 5266 h 10000"/>
                  <a:gd name="connsiteX1026" fmla="*/ 7540 w 10000"/>
                  <a:gd name="connsiteY1026" fmla="*/ 5256 h 10000"/>
                  <a:gd name="connsiteX1027" fmla="*/ 7524 w 10000"/>
                  <a:gd name="connsiteY1027" fmla="*/ 5233 h 10000"/>
                  <a:gd name="connsiteX1028" fmla="*/ 7515 w 10000"/>
                  <a:gd name="connsiteY1028" fmla="*/ 5217 h 10000"/>
                  <a:gd name="connsiteX1029" fmla="*/ 7490 w 10000"/>
                  <a:gd name="connsiteY1029" fmla="*/ 5178 h 10000"/>
                  <a:gd name="connsiteX1030" fmla="*/ 7474 w 10000"/>
                  <a:gd name="connsiteY1030" fmla="*/ 5162 h 10000"/>
                  <a:gd name="connsiteX1031" fmla="*/ 7457 w 10000"/>
                  <a:gd name="connsiteY1031" fmla="*/ 5120 h 10000"/>
                  <a:gd name="connsiteX1032" fmla="*/ 7421 w 10000"/>
                  <a:gd name="connsiteY1032" fmla="*/ 5087 h 10000"/>
                  <a:gd name="connsiteX1033" fmla="*/ 7380 w 10000"/>
                  <a:gd name="connsiteY1033" fmla="*/ 5068 h 10000"/>
                  <a:gd name="connsiteX1034" fmla="*/ 7355 w 10000"/>
                  <a:gd name="connsiteY1034" fmla="*/ 5058 h 10000"/>
                  <a:gd name="connsiteX1035" fmla="*/ 7332 w 10000"/>
                  <a:gd name="connsiteY1035" fmla="*/ 5049 h 10000"/>
                  <a:gd name="connsiteX1036" fmla="*/ 7305 w 10000"/>
                  <a:gd name="connsiteY1036" fmla="*/ 5016 h 10000"/>
                  <a:gd name="connsiteX1037" fmla="*/ 7305 w 10000"/>
                  <a:gd name="connsiteY1037" fmla="*/ 5000 h 10000"/>
                  <a:gd name="connsiteX1038" fmla="*/ 7296 w 10000"/>
                  <a:gd name="connsiteY1038" fmla="*/ 4971 h 10000"/>
                  <a:gd name="connsiteX1039" fmla="*/ 7288 w 10000"/>
                  <a:gd name="connsiteY1039" fmla="*/ 4945 h 10000"/>
                  <a:gd name="connsiteX1040" fmla="*/ 7280 w 10000"/>
                  <a:gd name="connsiteY1040" fmla="*/ 4916 h 10000"/>
                  <a:gd name="connsiteX1041" fmla="*/ 7291 w 10000"/>
                  <a:gd name="connsiteY1041" fmla="*/ 4887 h 10000"/>
                  <a:gd name="connsiteX1042" fmla="*/ 7291 w 10000"/>
                  <a:gd name="connsiteY1042" fmla="*/ 4858 h 10000"/>
                  <a:gd name="connsiteX1043" fmla="*/ 7271 w 10000"/>
                  <a:gd name="connsiteY1043" fmla="*/ 4819 h 10000"/>
                  <a:gd name="connsiteX1044" fmla="*/ 7255 w 10000"/>
                  <a:gd name="connsiteY1044" fmla="*/ 4828 h 10000"/>
                  <a:gd name="connsiteX1045" fmla="*/ 7235 w 10000"/>
                  <a:gd name="connsiteY1045" fmla="*/ 4841 h 10000"/>
                  <a:gd name="connsiteX1046" fmla="*/ 7216 w 10000"/>
                  <a:gd name="connsiteY1046" fmla="*/ 4867 h 10000"/>
                  <a:gd name="connsiteX1047" fmla="*/ 7191 w 10000"/>
                  <a:gd name="connsiteY1047" fmla="*/ 4870 h 10000"/>
                  <a:gd name="connsiteX1048" fmla="*/ 7155 w 10000"/>
                  <a:gd name="connsiteY1048" fmla="*/ 4887 h 10000"/>
                  <a:gd name="connsiteX1049" fmla="*/ 7122 w 10000"/>
                  <a:gd name="connsiteY1049" fmla="*/ 4893 h 10000"/>
                  <a:gd name="connsiteX1050" fmla="*/ 7105 w 10000"/>
                  <a:gd name="connsiteY1050" fmla="*/ 4896 h 10000"/>
                  <a:gd name="connsiteX1051" fmla="*/ 7094 w 10000"/>
                  <a:gd name="connsiteY1051" fmla="*/ 4916 h 10000"/>
                  <a:gd name="connsiteX1052" fmla="*/ 7080 w 10000"/>
                  <a:gd name="connsiteY1052" fmla="*/ 4903 h 10000"/>
                  <a:gd name="connsiteX1053" fmla="*/ 7072 w 10000"/>
                  <a:gd name="connsiteY1053" fmla="*/ 4851 h 10000"/>
                  <a:gd name="connsiteX1054" fmla="*/ 7042 w 10000"/>
                  <a:gd name="connsiteY1054" fmla="*/ 4819 h 10000"/>
                  <a:gd name="connsiteX1055" fmla="*/ 7030 w 10000"/>
                  <a:gd name="connsiteY1055" fmla="*/ 4780 h 10000"/>
                  <a:gd name="connsiteX1056" fmla="*/ 7039 w 10000"/>
                  <a:gd name="connsiteY1056" fmla="*/ 4757 h 10000"/>
                  <a:gd name="connsiteX1057" fmla="*/ 7047 w 10000"/>
                  <a:gd name="connsiteY1057" fmla="*/ 4744 h 10000"/>
                  <a:gd name="connsiteX1058" fmla="*/ 7022 w 10000"/>
                  <a:gd name="connsiteY1058" fmla="*/ 4725 h 10000"/>
                  <a:gd name="connsiteX1059" fmla="*/ 7000 w 10000"/>
                  <a:gd name="connsiteY1059" fmla="*/ 4715 h 10000"/>
                  <a:gd name="connsiteX1060" fmla="*/ 6975 w 10000"/>
                  <a:gd name="connsiteY1060" fmla="*/ 4709 h 10000"/>
                  <a:gd name="connsiteX1061" fmla="*/ 6945 w 10000"/>
                  <a:gd name="connsiteY1061" fmla="*/ 4696 h 10000"/>
                  <a:gd name="connsiteX1062" fmla="*/ 6953 w 10000"/>
                  <a:gd name="connsiteY1062" fmla="*/ 4679 h 10000"/>
                  <a:gd name="connsiteX1063" fmla="*/ 6961 w 10000"/>
                  <a:gd name="connsiteY1063" fmla="*/ 4660 h 10000"/>
                  <a:gd name="connsiteX1064" fmla="*/ 6983 w 10000"/>
                  <a:gd name="connsiteY1064" fmla="*/ 4644 h 10000"/>
                  <a:gd name="connsiteX1065" fmla="*/ 7014 w 10000"/>
                  <a:gd name="connsiteY1065" fmla="*/ 4634 h 10000"/>
                  <a:gd name="connsiteX1066" fmla="*/ 7025 w 10000"/>
                  <a:gd name="connsiteY1066" fmla="*/ 4615 h 10000"/>
                  <a:gd name="connsiteX1067" fmla="*/ 7047 w 10000"/>
                  <a:gd name="connsiteY1067" fmla="*/ 4582 h 10000"/>
                  <a:gd name="connsiteX1068" fmla="*/ 7069 w 10000"/>
                  <a:gd name="connsiteY1068" fmla="*/ 4563 h 10000"/>
                  <a:gd name="connsiteX1069" fmla="*/ 7078 w 10000"/>
                  <a:gd name="connsiteY1069" fmla="*/ 4553 h 10000"/>
                  <a:gd name="connsiteX1070" fmla="*/ 7097 w 10000"/>
                  <a:gd name="connsiteY1070" fmla="*/ 4527 h 10000"/>
                  <a:gd name="connsiteX1071" fmla="*/ 7122 w 10000"/>
                  <a:gd name="connsiteY1071" fmla="*/ 4517 h 10000"/>
                  <a:gd name="connsiteX1072" fmla="*/ 7139 w 10000"/>
                  <a:gd name="connsiteY1072" fmla="*/ 4488 h 10000"/>
                  <a:gd name="connsiteX1073" fmla="*/ 7147 w 10000"/>
                  <a:gd name="connsiteY1073" fmla="*/ 4459 h 10000"/>
                  <a:gd name="connsiteX1074" fmla="*/ 7161 w 10000"/>
                  <a:gd name="connsiteY1074" fmla="*/ 4440 h 10000"/>
                  <a:gd name="connsiteX1075" fmla="*/ 7177 w 10000"/>
                  <a:gd name="connsiteY1075" fmla="*/ 4430 h 10000"/>
                  <a:gd name="connsiteX1076" fmla="*/ 7202 w 10000"/>
                  <a:gd name="connsiteY1076" fmla="*/ 4407 h 10000"/>
                  <a:gd name="connsiteX1077" fmla="*/ 7224 w 10000"/>
                  <a:gd name="connsiteY1077" fmla="*/ 4417 h 10000"/>
                  <a:gd name="connsiteX1078" fmla="*/ 7241 w 10000"/>
                  <a:gd name="connsiteY1078" fmla="*/ 4404 h 10000"/>
                  <a:gd name="connsiteX1079" fmla="*/ 7263 w 10000"/>
                  <a:gd name="connsiteY1079" fmla="*/ 4398 h 10000"/>
                  <a:gd name="connsiteX1080" fmla="*/ 7283 w 10000"/>
                  <a:gd name="connsiteY1080" fmla="*/ 4424 h 10000"/>
                  <a:gd name="connsiteX1081" fmla="*/ 7305 w 10000"/>
                  <a:gd name="connsiteY1081" fmla="*/ 4433 h 10000"/>
                  <a:gd name="connsiteX1082" fmla="*/ 7332 w 10000"/>
                  <a:gd name="connsiteY1082" fmla="*/ 4443 h 10000"/>
                  <a:gd name="connsiteX1083" fmla="*/ 7380 w 10000"/>
                  <a:gd name="connsiteY1083" fmla="*/ 4398 h 10000"/>
                  <a:gd name="connsiteX1084" fmla="*/ 7404 w 10000"/>
                  <a:gd name="connsiteY1084" fmla="*/ 4378 h 10000"/>
                  <a:gd name="connsiteX1085" fmla="*/ 7418 w 10000"/>
                  <a:gd name="connsiteY1085" fmla="*/ 4369 h 10000"/>
                  <a:gd name="connsiteX1086" fmla="*/ 7443 w 10000"/>
                  <a:gd name="connsiteY1086" fmla="*/ 4356 h 10000"/>
                  <a:gd name="connsiteX1087" fmla="*/ 7460 w 10000"/>
                  <a:gd name="connsiteY1087" fmla="*/ 4385 h 10000"/>
                  <a:gd name="connsiteX1088" fmla="*/ 7460 w 10000"/>
                  <a:gd name="connsiteY1088" fmla="*/ 4404 h 10000"/>
                  <a:gd name="connsiteX1089" fmla="*/ 7499 w 10000"/>
                  <a:gd name="connsiteY1089" fmla="*/ 4417 h 10000"/>
                  <a:gd name="connsiteX1090" fmla="*/ 7515 w 10000"/>
                  <a:gd name="connsiteY1090" fmla="*/ 4414 h 10000"/>
                  <a:gd name="connsiteX1091" fmla="*/ 7565 w 10000"/>
                  <a:gd name="connsiteY1091" fmla="*/ 4385 h 10000"/>
                  <a:gd name="connsiteX1092" fmla="*/ 7579 w 10000"/>
                  <a:gd name="connsiteY1092" fmla="*/ 4346 h 10000"/>
                  <a:gd name="connsiteX1093" fmla="*/ 7582 w 10000"/>
                  <a:gd name="connsiteY1093" fmla="*/ 4317 h 10000"/>
                  <a:gd name="connsiteX1094" fmla="*/ 7590 w 10000"/>
                  <a:gd name="connsiteY1094" fmla="*/ 4301 h 10000"/>
                  <a:gd name="connsiteX1095" fmla="*/ 7612 w 10000"/>
                  <a:gd name="connsiteY1095" fmla="*/ 4271 h 10000"/>
                  <a:gd name="connsiteX1096" fmla="*/ 7623 w 10000"/>
                  <a:gd name="connsiteY1096" fmla="*/ 4262 h 10000"/>
                  <a:gd name="connsiteX1097" fmla="*/ 7634 w 10000"/>
                  <a:gd name="connsiteY1097" fmla="*/ 4245 h 10000"/>
                  <a:gd name="connsiteX1098" fmla="*/ 7645 w 10000"/>
                  <a:gd name="connsiteY1098" fmla="*/ 4265 h 10000"/>
                  <a:gd name="connsiteX1099" fmla="*/ 7670 w 10000"/>
                  <a:gd name="connsiteY1099" fmla="*/ 4284 h 10000"/>
                  <a:gd name="connsiteX1100" fmla="*/ 7701 w 10000"/>
                  <a:gd name="connsiteY1100" fmla="*/ 4275 h 10000"/>
                  <a:gd name="connsiteX1101" fmla="*/ 7717 w 10000"/>
                  <a:gd name="connsiteY1101" fmla="*/ 4275 h 10000"/>
                  <a:gd name="connsiteX1102" fmla="*/ 7740 w 10000"/>
                  <a:gd name="connsiteY1102" fmla="*/ 4284 h 10000"/>
                  <a:gd name="connsiteX1103" fmla="*/ 7767 w 10000"/>
                  <a:gd name="connsiteY1103" fmla="*/ 4284 h 10000"/>
                  <a:gd name="connsiteX1104" fmla="*/ 7895 w 10000"/>
                  <a:gd name="connsiteY1104" fmla="*/ 4207 h 10000"/>
                  <a:gd name="connsiteX1105" fmla="*/ 7895 w 10000"/>
                  <a:gd name="connsiteY1105" fmla="*/ 4187 h 10000"/>
                  <a:gd name="connsiteX1106" fmla="*/ 7895 w 10000"/>
                  <a:gd name="connsiteY1106" fmla="*/ 4171 h 10000"/>
                  <a:gd name="connsiteX1107" fmla="*/ 7903 w 10000"/>
                  <a:gd name="connsiteY1107" fmla="*/ 4148 h 10000"/>
                  <a:gd name="connsiteX1108" fmla="*/ 7917 w 10000"/>
                  <a:gd name="connsiteY1108" fmla="*/ 4158 h 10000"/>
                  <a:gd name="connsiteX1109" fmla="*/ 7967 w 10000"/>
                  <a:gd name="connsiteY1109" fmla="*/ 4203 h 10000"/>
                  <a:gd name="connsiteX1110" fmla="*/ 7994 w 10000"/>
                  <a:gd name="connsiteY1110" fmla="*/ 4203 h 10000"/>
                  <a:gd name="connsiteX1111" fmla="*/ 8064 w 10000"/>
                  <a:gd name="connsiteY1111" fmla="*/ 4242 h 10000"/>
                  <a:gd name="connsiteX1112" fmla="*/ 8083 w 10000"/>
                  <a:gd name="connsiteY1112" fmla="*/ 4245 h 10000"/>
                  <a:gd name="connsiteX1113" fmla="*/ 8105 w 10000"/>
                  <a:gd name="connsiteY1113" fmla="*/ 4226 h 10000"/>
                  <a:gd name="connsiteX1114" fmla="*/ 8136 w 10000"/>
                  <a:gd name="connsiteY1114" fmla="*/ 4187 h 10000"/>
                  <a:gd name="connsiteX1115" fmla="*/ 8161 w 10000"/>
                  <a:gd name="connsiteY1115" fmla="*/ 4168 h 10000"/>
                  <a:gd name="connsiteX1116" fmla="*/ 8172 w 10000"/>
                  <a:gd name="connsiteY1116" fmla="*/ 4161 h 10000"/>
                  <a:gd name="connsiteX1117" fmla="*/ 8208 w 10000"/>
                  <a:gd name="connsiteY1117" fmla="*/ 4168 h 10000"/>
                  <a:gd name="connsiteX1118" fmla="*/ 8235 w 10000"/>
                  <a:gd name="connsiteY1118" fmla="*/ 4168 h 10000"/>
                  <a:gd name="connsiteX1119" fmla="*/ 8258 w 10000"/>
                  <a:gd name="connsiteY1119" fmla="*/ 4152 h 10000"/>
                  <a:gd name="connsiteX1120" fmla="*/ 8283 w 10000"/>
                  <a:gd name="connsiteY1120" fmla="*/ 4152 h 10000"/>
                  <a:gd name="connsiteX1121" fmla="*/ 8299 w 10000"/>
                  <a:gd name="connsiteY1121" fmla="*/ 4132 h 10000"/>
                  <a:gd name="connsiteX1122" fmla="*/ 8316 w 10000"/>
                  <a:gd name="connsiteY1122" fmla="*/ 4113 h 10000"/>
                  <a:gd name="connsiteX1123" fmla="*/ 8330 w 10000"/>
                  <a:gd name="connsiteY1123" fmla="*/ 4084 h 10000"/>
                  <a:gd name="connsiteX1124" fmla="*/ 8341 w 10000"/>
                  <a:gd name="connsiteY1124" fmla="*/ 4058 h 10000"/>
                  <a:gd name="connsiteX1125" fmla="*/ 8349 w 10000"/>
                  <a:gd name="connsiteY1125" fmla="*/ 4064 h 10000"/>
                  <a:gd name="connsiteX1126" fmla="*/ 8366 w 10000"/>
                  <a:gd name="connsiteY1126" fmla="*/ 4067 h 10000"/>
                  <a:gd name="connsiteX1127" fmla="*/ 8374 w 10000"/>
                  <a:gd name="connsiteY1127" fmla="*/ 4084 h 10000"/>
                  <a:gd name="connsiteX1128" fmla="*/ 8402 w 10000"/>
                  <a:gd name="connsiteY1128" fmla="*/ 4054 h 10000"/>
                  <a:gd name="connsiteX1129" fmla="*/ 8427 w 10000"/>
                  <a:gd name="connsiteY1129" fmla="*/ 4028 h 10000"/>
                  <a:gd name="connsiteX1130" fmla="*/ 8438 w 10000"/>
                  <a:gd name="connsiteY1130" fmla="*/ 4025 h 10000"/>
                  <a:gd name="connsiteX1131" fmla="*/ 8468 w 10000"/>
                  <a:gd name="connsiteY1131" fmla="*/ 4006 h 10000"/>
                  <a:gd name="connsiteX1132" fmla="*/ 8485 w 10000"/>
                  <a:gd name="connsiteY1132" fmla="*/ 3999 h 10000"/>
                  <a:gd name="connsiteX1133" fmla="*/ 8493 w 10000"/>
                  <a:gd name="connsiteY1133" fmla="*/ 4025 h 10000"/>
                  <a:gd name="connsiteX1134" fmla="*/ 8515 w 10000"/>
                  <a:gd name="connsiteY1134" fmla="*/ 4028 h 10000"/>
                  <a:gd name="connsiteX1135" fmla="*/ 8543 w 10000"/>
                  <a:gd name="connsiteY1135" fmla="*/ 4009 h 10000"/>
                  <a:gd name="connsiteX1136" fmla="*/ 8551 w 10000"/>
                  <a:gd name="connsiteY1136" fmla="*/ 3990 h 10000"/>
                  <a:gd name="connsiteX1137" fmla="*/ 8582 w 10000"/>
                  <a:gd name="connsiteY1137" fmla="*/ 3977 h 10000"/>
                  <a:gd name="connsiteX1138" fmla="*/ 8596 w 10000"/>
                  <a:gd name="connsiteY1138" fmla="*/ 3977 h 10000"/>
                  <a:gd name="connsiteX1139" fmla="*/ 8607 w 10000"/>
                  <a:gd name="connsiteY1139" fmla="*/ 3980 h 10000"/>
                  <a:gd name="connsiteX1140" fmla="*/ 8645 w 10000"/>
                  <a:gd name="connsiteY1140" fmla="*/ 3970 h 10000"/>
                  <a:gd name="connsiteX1141" fmla="*/ 8654 w 10000"/>
                  <a:gd name="connsiteY1141" fmla="*/ 3951 h 10000"/>
                  <a:gd name="connsiteX1142" fmla="*/ 8670 w 10000"/>
                  <a:gd name="connsiteY1142" fmla="*/ 3935 h 10000"/>
                  <a:gd name="connsiteX1143" fmla="*/ 8695 w 10000"/>
                  <a:gd name="connsiteY1143" fmla="*/ 3935 h 10000"/>
                  <a:gd name="connsiteX1144" fmla="*/ 8704 w 10000"/>
                  <a:gd name="connsiteY1144" fmla="*/ 3951 h 10000"/>
                  <a:gd name="connsiteX1145" fmla="*/ 8717 w 10000"/>
                  <a:gd name="connsiteY1145" fmla="*/ 3964 h 10000"/>
                  <a:gd name="connsiteX1146" fmla="*/ 8751 w 10000"/>
                  <a:gd name="connsiteY1146" fmla="*/ 3951 h 10000"/>
                  <a:gd name="connsiteX1147" fmla="*/ 8776 w 10000"/>
                  <a:gd name="connsiteY1147" fmla="*/ 3935 h 10000"/>
                  <a:gd name="connsiteX1148" fmla="*/ 8798 w 10000"/>
                  <a:gd name="connsiteY1148" fmla="*/ 3925 h 10000"/>
                  <a:gd name="connsiteX1149" fmla="*/ 8806 w 10000"/>
                  <a:gd name="connsiteY1149" fmla="*/ 3892 h 10000"/>
                  <a:gd name="connsiteX1150" fmla="*/ 8814 w 10000"/>
                  <a:gd name="connsiteY1150" fmla="*/ 3876 h 10000"/>
                  <a:gd name="connsiteX1151" fmla="*/ 8839 w 10000"/>
                  <a:gd name="connsiteY1151" fmla="*/ 3873 h 10000"/>
                  <a:gd name="connsiteX1152" fmla="*/ 8842 w 10000"/>
                  <a:gd name="connsiteY1152" fmla="*/ 3876 h 10000"/>
                  <a:gd name="connsiteX1153" fmla="*/ 8856 w 10000"/>
                  <a:gd name="connsiteY1153" fmla="*/ 3863 h 10000"/>
                  <a:gd name="connsiteX1154" fmla="*/ 8856 w 10000"/>
                  <a:gd name="connsiteY1154" fmla="*/ 3841 h 10000"/>
                  <a:gd name="connsiteX1155" fmla="*/ 8870 w 10000"/>
                  <a:gd name="connsiteY1155" fmla="*/ 3821 h 10000"/>
                  <a:gd name="connsiteX1156" fmla="*/ 8903 w 10000"/>
                  <a:gd name="connsiteY1156" fmla="*/ 3802 h 10000"/>
                  <a:gd name="connsiteX1157" fmla="*/ 8914 w 10000"/>
                  <a:gd name="connsiteY1157" fmla="*/ 3782 h 10000"/>
                  <a:gd name="connsiteX1158" fmla="*/ 8939 w 10000"/>
                  <a:gd name="connsiteY1158" fmla="*/ 3782 h 10000"/>
                  <a:gd name="connsiteX1159" fmla="*/ 8961 w 10000"/>
                  <a:gd name="connsiteY1159" fmla="*/ 3779 h 10000"/>
                  <a:gd name="connsiteX1160" fmla="*/ 8983 w 10000"/>
                  <a:gd name="connsiteY1160" fmla="*/ 3760 h 10000"/>
                  <a:gd name="connsiteX1161" fmla="*/ 9003 w 10000"/>
                  <a:gd name="connsiteY1161" fmla="*/ 3763 h 10000"/>
                  <a:gd name="connsiteX1162" fmla="*/ 9019 w 10000"/>
                  <a:gd name="connsiteY1162" fmla="*/ 3779 h 10000"/>
                  <a:gd name="connsiteX1163" fmla="*/ 9050 w 10000"/>
                  <a:gd name="connsiteY1163" fmla="*/ 3812 h 10000"/>
                  <a:gd name="connsiteX1164" fmla="*/ 9080 w 10000"/>
                  <a:gd name="connsiteY1164" fmla="*/ 3831 h 10000"/>
                  <a:gd name="connsiteX1165" fmla="*/ 9097 w 10000"/>
                  <a:gd name="connsiteY1165" fmla="*/ 3867 h 10000"/>
                  <a:gd name="connsiteX1166" fmla="*/ 9114 w 10000"/>
                  <a:gd name="connsiteY1166" fmla="*/ 3902 h 10000"/>
                  <a:gd name="connsiteX1167" fmla="*/ 9122 w 10000"/>
                  <a:gd name="connsiteY1167" fmla="*/ 3935 h 10000"/>
                  <a:gd name="connsiteX1168" fmla="*/ 9125 w 10000"/>
                  <a:gd name="connsiteY1168" fmla="*/ 3964 h 10000"/>
                  <a:gd name="connsiteX1169" fmla="*/ 9130 w 10000"/>
                  <a:gd name="connsiteY1169" fmla="*/ 3999 h 10000"/>
                  <a:gd name="connsiteX1170" fmla="*/ 9130 w 10000"/>
                  <a:gd name="connsiteY1170" fmla="*/ 4054 h 10000"/>
                  <a:gd name="connsiteX1171" fmla="*/ 9155 w 10000"/>
                  <a:gd name="connsiteY1171" fmla="*/ 4093 h 10000"/>
                  <a:gd name="connsiteX1172" fmla="*/ 9169 w 10000"/>
                  <a:gd name="connsiteY1172" fmla="*/ 4090 h 10000"/>
                  <a:gd name="connsiteX1173" fmla="*/ 9211 w 10000"/>
                  <a:gd name="connsiteY1173" fmla="*/ 4077 h 10000"/>
                  <a:gd name="connsiteX1174" fmla="*/ 9244 w 10000"/>
                  <a:gd name="connsiteY1174" fmla="*/ 4077 h 10000"/>
                  <a:gd name="connsiteX1175" fmla="*/ 9252 w 10000"/>
                  <a:gd name="connsiteY1175" fmla="*/ 4103 h 10000"/>
                  <a:gd name="connsiteX1176" fmla="*/ 9258 w 10000"/>
                  <a:gd name="connsiteY1176" fmla="*/ 4148 h 10000"/>
                  <a:gd name="connsiteX1177" fmla="*/ 9269 w 10000"/>
                  <a:gd name="connsiteY1177" fmla="*/ 4158 h 10000"/>
                  <a:gd name="connsiteX1178" fmla="*/ 9294 w 10000"/>
                  <a:gd name="connsiteY1178" fmla="*/ 4158 h 10000"/>
                  <a:gd name="connsiteX1179" fmla="*/ 9319 w 10000"/>
                  <a:gd name="connsiteY1179" fmla="*/ 4168 h 10000"/>
                  <a:gd name="connsiteX1180" fmla="*/ 9346 w 10000"/>
                  <a:gd name="connsiteY1180" fmla="*/ 4190 h 10000"/>
                  <a:gd name="connsiteX1181" fmla="*/ 9357 w 10000"/>
                  <a:gd name="connsiteY1181" fmla="*/ 4168 h 10000"/>
                  <a:gd name="connsiteX1182" fmla="*/ 9371 w 10000"/>
                  <a:gd name="connsiteY1182" fmla="*/ 4132 h 10000"/>
                  <a:gd name="connsiteX1183" fmla="*/ 9391 w 10000"/>
                  <a:gd name="connsiteY1183" fmla="*/ 4113 h 10000"/>
                  <a:gd name="connsiteX1184" fmla="*/ 9407 w 10000"/>
                  <a:gd name="connsiteY1184" fmla="*/ 4103 h 10000"/>
                  <a:gd name="connsiteX1185" fmla="*/ 9435 w 10000"/>
                  <a:gd name="connsiteY1185" fmla="*/ 4100 h 10000"/>
                  <a:gd name="connsiteX1186" fmla="*/ 9460 w 10000"/>
                  <a:gd name="connsiteY1186" fmla="*/ 4084 h 10000"/>
                  <a:gd name="connsiteX1187" fmla="*/ 9485 w 10000"/>
                  <a:gd name="connsiteY1187" fmla="*/ 4067 h 10000"/>
                  <a:gd name="connsiteX1188" fmla="*/ 9496 w 10000"/>
                  <a:gd name="connsiteY1188" fmla="*/ 4054 h 10000"/>
                  <a:gd name="connsiteX1189" fmla="*/ 9526 w 10000"/>
                  <a:gd name="connsiteY1189" fmla="*/ 4048 h 10000"/>
                  <a:gd name="connsiteX1190" fmla="*/ 9557 w 10000"/>
                  <a:gd name="connsiteY1190" fmla="*/ 4038 h 10000"/>
                  <a:gd name="connsiteX1191" fmla="*/ 9584 w 10000"/>
                  <a:gd name="connsiteY1191" fmla="*/ 4019 h 10000"/>
                  <a:gd name="connsiteX1192" fmla="*/ 9623 w 10000"/>
                  <a:gd name="connsiteY1192" fmla="*/ 4016 h 10000"/>
                  <a:gd name="connsiteX1193" fmla="*/ 9648 w 10000"/>
                  <a:gd name="connsiteY1193" fmla="*/ 4009 h 10000"/>
                  <a:gd name="connsiteX1194" fmla="*/ 9673 w 10000"/>
                  <a:gd name="connsiteY1194" fmla="*/ 4019 h 10000"/>
                  <a:gd name="connsiteX1195" fmla="*/ 9712 w 10000"/>
                  <a:gd name="connsiteY1195" fmla="*/ 4038 h 10000"/>
                  <a:gd name="connsiteX1196" fmla="*/ 9742 w 10000"/>
                  <a:gd name="connsiteY1196" fmla="*/ 4074 h 10000"/>
                  <a:gd name="connsiteX1197" fmla="*/ 9776 w 10000"/>
                  <a:gd name="connsiteY1197" fmla="*/ 4093 h 10000"/>
                  <a:gd name="connsiteX1198" fmla="*/ 9814 w 10000"/>
                  <a:gd name="connsiteY1198" fmla="*/ 4109 h 10000"/>
                  <a:gd name="connsiteX1199" fmla="*/ 9859 w 10000"/>
                  <a:gd name="connsiteY1199" fmla="*/ 4119 h 10000"/>
                  <a:gd name="connsiteX1200" fmla="*/ 9898 w 10000"/>
                  <a:gd name="connsiteY1200" fmla="*/ 4122 h 10000"/>
                  <a:gd name="connsiteX1201" fmla="*/ 9931 w 10000"/>
                  <a:gd name="connsiteY1201" fmla="*/ 4109 h 10000"/>
                  <a:gd name="connsiteX1202" fmla="*/ 9956 w 10000"/>
                  <a:gd name="connsiteY1202" fmla="*/ 4100 h 10000"/>
                  <a:gd name="connsiteX1203" fmla="*/ 9981 w 10000"/>
                  <a:gd name="connsiteY1203" fmla="*/ 4067 h 10000"/>
                  <a:gd name="connsiteX1204" fmla="*/ 9994 w 10000"/>
                  <a:gd name="connsiteY1204" fmla="*/ 4035 h 10000"/>
                  <a:gd name="connsiteX1205" fmla="*/ 10000 w 10000"/>
                  <a:gd name="connsiteY1205" fmla="*/ 3996 h 10000"/>
                  <a:gd name="connsiteX1206" fmla="*/ 9994 w 10000"/>
                  <a:gd name="connsiteY1206" fmla="*/ 3941 h 10000"/>
                  <a:gd name="connsiteX1207" fmla="*/ 9986 w 10000"/>
                  <a:gd name="connsiteY1207" fmla="*/ 3905 h 10000"/>
                  <a:gd name="connsiteX1208" fmla="*/ 9981 w 10000"/>
                  <a:gd name="connsiteY1208" fmla="*/ 3857 h 10000"/>
                  <a:gd name="connsiteX1209" fmla="*/ 9989 w 10000"/>
                  <a:gd name="connsiteY1209" fmla="*/ 3837 h 10000"/>
                  <a:gd name="connsiteX1210" fmla="*/ 9989 w 10000"/>
                  <a:gd name="connsiteY1210" fmla="*/ 3812 h 10000"/>
                  <a:gd name="connsiteX1211" fmla="*/ 9981 w 10000"/>
                  <a:gd name="connsiteY1211" fmla="*/ 3792 h 10000"/>
                  <a:gd name="connsiteX1212" fmla="*/ 9970 w 10000"/>
                  <a:gd name="connsiteY1212" fmla="*/ 3763 h 10000"/>
                  <a:gd name="connsiteX1213" fmla="*/ 9945 w 10000"/>
                  <a:gd name="connsiteY1213" fmla="*/ 3705 h 10000"/>
                  <a:gd name="connsiteX1214" fmla="*/ 9931 w 10000"/>
                  <a:gd name="connsiteY1214" fmla="*/ 3659 h 10000"/>
                  <a:gd name="connsiteX1215" fmla="*/ 9903 w 10000"/>
                  <a:gd name="connsiteY1215" fmla="*/ 3640 h 10000"/>
                  <a:gd name="connsiteX1216" fmla="*/ 9881 w 10000"/>
                  <a:gd name="connsiteY1216" fmla="*/ 3620 h 10000"/>
                  <a:gd name="connsiteX1217" fmla="*/ 9856 w 10000"/>
                  <a:gd name="connsiteY1217" fmla="*/ 3595 h 10000"/>
                  <a:gd name="connsiteX1218" fmla="*/ 9817 w 10000"/>
                  <a:gd name="connsiteY1218" fmla="*/ 3562 h 10000"/>
                  <a:gd name="connsiteX1219" fmla="*/ 9795 w 10000"/>
                  <a:gd name="connsiteY1219" fmla="*/ 3546 h 10000"/>
                  <a:gd name="connsiteX1220" fmla="*/ 9778 w 10000"/>
                  <a:gd name="connsiteY1220" fmla="*/ 3527 h 10000"/>
                  <a:gd name="connsiteX1221" fmla="*/ 9745 w 10000"/>
                  <a:gd name="connsiteY1221" fmla="*/ 3501 h 10000"/>
                  <a:gd name="connsiteX1222" fmla="*/ 9726 w 10000"/>
                  <a:gd name="connsiteY1222" fmla="*/ 3488 h 10000"/>
                  <a:gd name="connsiteX1223" fmla="*/ 9704 w 10000"/>
                  <a:gd name="connsiteY1223" fmla="*/ 3472 h 10000"/>
                  <a:gd name="connsiteX1224" fmla="*/ 9695 w 10000"/>
                  <a:gd name="connsiteY1224" fmla="*/ 3468 h 10000"/>
                  <a:gd name="connsiteX1225" fmla="*/ 9690 w 10000"/>
                  <a:gd name="connsiteY1225" fmla="*/ 3459 h 10000"/>
                  <a:gd name="connsiteX1226" fmla="*/ 9673 w 10000"/>
                  <a:gd name="connsiteY1226" fmla="*/ 3449 h 10000"/>
                  <a:gd name="connsiteX1227" fmla="*/ 9665 w 10000"/>
                  <a:gd name="connsiteY1227" fmla="*/ 3442 h 10000"/>
                  <a:gd name="connsiteX1228" fmla="*/ 9654 w 10000"/>
                  <a:gd name="connsiteY1228" fmla="*/ 3449 h 10000"/>
                  <a:gd name="connsiteX1229" fmla="*/ 9521 w 10000"/>
                  <a:gd name="connsiteY1229" fmla="*/ 3394 h 10000"/>
                  <a:gd name="connsiteX1230" fmla="*/ 9510 w 10000"/>
                  <a:gd name="connsiteY1230" fmla="*/ 3368 h 10000"/>
                  <a:gd name="connsiteX1231" fmla="*/ 9496 w 10000"/>
                  <a:gd name="connsiteY1231" fmla="*/ 3287 h 10000"/>
                  <a:gd name="connsiteX1232" fmla="*/ 9488 w 10000"/>
                  <a:gd name="connsiteY1232" fmla="*/ 3216 h 10000"/>
                  <a:gd name="connsiteX1233" fmla="*/ 9493 w 10000"/>
                  <a:gd name="connsiteY1233" fmla="*/ 3174 h 10000"/>
                  <a:gd name="connsiteX1234" fmla="*/ 9501 w 10000"/>
                  <a:gd name="connsiteY1234" fmla="*/ 3128 h 10000"/>
                  <a:gd name="connsiteX1235" fmla="*/ 9488 w 10000"/>
                  <a:gd name="connsiteY1235" fmla="*/ 3025 h 10000"/>
                  <a:gd name="connsiteX1236" fmla="*/ 9446 w 10000"/>
                  <a:gd name="connsiteY1236" fmla="*/ 2931 h 10000"/>
                  <a:gd name="connsiteX1237" fmla="*/ 9382 w 10000"/>
                  <a:gd name="connsiteY1237" fmla="*/ 2837 h 10000"/>
                  <a:gd name="connsiteX1238" fmla="*/ 9316 w 10000"/>
                  <a:gd name="connsiteY1238" fmla="*/ 2753 h 10000"/>
                  <a:gd name="connsiteX1239" fmla="*/ 9294 w 10000"/>
                  <a:gd name="connsiteY1239" fmla="*/ 2655 h 10000"/>
                  <a:gd name="connsiteX1240" fmla="*/ 9213 w 10000"/>
                  <a:gd name="connsiteY1240" fmla="*/ 2328 h 10000"/>
                  <a:gd name="connsiteX1241" fmla="*/ 9172 w 10000"/>
                  <a:gd name="connsiteY1241" fmla="*/ 2286 h 10000"/>
                  <a:gd name="connsiteX1242" fmla="*/ 9019 w 10000"/>
                  <a:gd name="connsiteY1242" fmla="*/ 2082 h 10000"/>
                  <a:gd name="connsiteX1243" fmla="*/ 8906 w 10000"/>
                  <a:gd name="connsiteY1243" fmla="*/ 1946 h 10000"/>
                  <a:gd name="connsiteX1244" fmla="*/ 8801 w 10000"/>
                  <a:gd name="connsiteY1244" fmla="*/ 1778 h 10000"/>
                  <a:gd name="connsiteX1245" fmla="*/ 8806 w 10000"/>
                  <a:gd name="connsiteY1245" fmla="*/ 1713 h 10000"/>
                  <a:gd name="connsiteX1246" fmla="*/ 8809 w 10000"/>
                  <a:gd name="connsiteY1246" fmla="*/ 1703 h 10000"/>
                  <a:gd name="connsiteX1247" fmla="*/ 8817 w 10000"/>
                  <a:gd name="connsiteY1247" fmla="*/ 1713 h 10000"/>
                  <a:gd name="connsiteX1248" fmla="*/ 8834 w 10000"/>
                  <a:gd name="connsiteY1248" fmla="*/ 1729 h 10000"/>
                  <a:gd name="connsiteX1249" fmla="*/ 8839 w 10000"/>
                  <a:gd name="connsiteY1249" fmla="*/ 1729 h 10000"/>
                  <a:gd name="connsiteX1250" fmla="*/ 8848 w 10000"/>
                  <a:gd name="connsiteY1250" fmla="*/ 1723 h 10000"/>
                  <a:gd name="connsiteX1251" fmla="*/ 8850 w 10000"/>
                  <a:gd name="connsiteY1251" fmla="*/ 1703 h 10000"/>
                  <a:gd name="connsiteX1252" fmla="*/ 8850 w 10000"/>
                  <a:gd name="connsiteY1252" fmla="*/ 1684 h 10000"/>
                  <a:gd name="connsiteX1253" fmla="*/ 8850 w 10000"/>
                  <a:gd name="connsiteY1253" fmla="*/ 1648 h 10000"/>
                  <a:gd name="connsiteX1254" fmla="*/ 8881 w 10000"/>
                  <a:gd name="connsiteY1254" fmla="*/ 1571 h 10000"/>
                  <a:gd name="connsiteX1255" fmla="*/ 8895 w 10000"/>
                  <a:gd name="connsiteY1255" fmla="*/ 1541 h 10000"/>
                  <a:gd name="connsiteX1256" fmla="*/ 8895 w 10000"/>
                  <a:gd name="connsiteY1256" fmla="*/ 1525 h 10000"/>
                  <a:gd name="connsiteX1257" fmla="*/ 8881 w 10000"/>
                  <a:gd name="connsiteY1257" fmla="*/ 1516 h 10000"/>
                  <a:gd name="connsiteX1258" fmla="*/ 8864 w 10000"/>
                  <a:gd name="connsiteY1258" fmla="*/ 1522 h 10000"/>
                  <a:gd name="connsiteX1259" fmla="*/ 8850 w 10000"/>
                  <a:gd name="connsiteY1259" fmla="*/ 1535 h 10000"/>
                  <a:gd name="connsiteX1260" fmla="*/ 8834 w 10000"/>
                  <a:gd name="connsiteY1260" fmla="*/ 1571 h 10000"/>
                  <a:gd name="connsiteX1261" fmla="*/ 8825 w 10000"/>
                  <a:gd name="connsiteY1261" fmla="*/ 1587 h 10000"/>
                  <a:gd name="connsiteX1262" fmla="*/ 8776 w 10000"/>
                  <a:gd name="connsiteY1262" fmla="*/ 1571 h 10000"/>
                  <a:gd name="connsiteX1263" fmla="*/ 8745 w 10000"/>
                  <a:gd name="connsiteY1263" fmla="*/ 1580 h 10000"/>
                  <a:gd name="connsiteX1264" fmla="*/ 8720 w 10000"/>
                  <a:gd name="connsiteY1264" fmla="*/ 1587 h 10000"/>
                  <a:gd name="connsiteX1265" fmla="*/ 8709 w 10000"/>
                  <a:gd name="connsiteY1265" fmla="*/ 1609 h 10000"/>
                  <a:gd name="connsiteX1266" fmla="*/ 8693 w 10000"/>
                  <a:gd name="connsiteY1266" fmla="*/ 1616 h 10000"/>
                  <a:gd name="connsiteX1267" fmla="*/ 8684 w 10000"/>
                  <a:gd name="connsiteY1267" fmla="*/ 1639 h 10000"/>
                  <a:gd name="connsiteX1268" fmla="*/ 8684 w 10000"/>
                  <a:gd name="connsiteY1268" fmla="*/ 1658 h 10000"/>
                  <a:gd name="connsiteX1269" fmla="*/ 8665 w 10000"/>
                  <a:gd name="connsiteY1269" fmla="*/ 1655 h 10000"/>
                  <a:gd name="connsiteX1270" fmla="*/ 8665 w 10000"/>
                  <a:gd name="connsiteY1270" fmla="*/ 1645 h 10000"/>
                  <a:gd name="connsiteX1271" fmla="*/ 8665 w 10000"/>
                  <a:gd name="connsiteY1271" fmla="*/ 1626 h 10000"/>
                  <a:gd name="connsiteX1272" fmla="*/ 8676 w 10000"/>
                  <a:gd name="connsiteY1272" fmla="*/ 1609 h 10000"/>
                  <a:gd name="connsiteX1273" fmla="*/ 8679 w 10000"/>
                  <a:gd name="connsiteY1273" fmla="*/ 1597 h 10000"/>
                  <a:gd name="connsiteX1274" fmla="*/ 8687 w 10000"/>
                  <a:gd name="connsiteY1274" fmla="*/ 1577 h 10000"/>
                  <a:gd name="connsiteX1275" fmla="*/ 8695 w 10000"/>
                  <a:gd name="connsiteY1275" fmla="*/ 1554 h 10000"/>
                  <a:gd name="connsiteX1276" fmla="*/ 8709 w 10000"/>
                  <a:gd name="connsiteY1276" fmla="*/ 1532 h 10000"/>
                  <a:gd name="connsiteX1277" fmla="*/ 8704 w 10000"/>
                  <a:gd name="connsiteY1277" fmla="*/ 1512 h 10000"/>
                  <a:gd name="connsiteX1278" fmla="*/ 8695 w 10000"/>
                  <a:gd name="connsiteY1278" fmla="*/ 1503 h 10000"/>
                  <a:gd name="connsiteX1279" fmla="*/ 8684 w 10000"/>
                  <a:gd name="connsiteY1279" fmla="*/ 1503 h 10000"/>
                  <a:gd name="connsiteX1280" fmla="*/ 8670 w 10000"/>
                  <a:gd name="connsiteY1280" fmla="*/ 1525 h 10000"/>
                  <a:gd name="connsiteX1281" fmla="*/ 8665 w 10000"/>
                  <a:gd name="connsiteY1281" fmla="*/ 1545 h 10000"/>
                  <a:gd name="connsiteX1282" fmla="*/ 8654 w 10000"/>
                  <a:gd name="connsiteY1282" fmla="*/ 1567 h 10000"/>
                  <a:gd name="connsiteX1283" fmla="*/ 8648 w 10000"/>
                  <a:gd name="connsiteY1283" fmla="*/ 1587 h 10000"/>
                  <a:gd name="connsiteX1284" fmla="*/ 8640 w 10000"/>
                  <a:gd name="connsiteY1284" fmla="*/ 1629 h 10000"/>
                  <a:gd name="connsiteX1285" fmla="*/ 8620 w 10000"/>
                  <a:gd name="connsiteY1285" fmla="*/ 1635 h 10000"/>
                  <a:gd name="connsiteX1286" fmla="*/ 8612 w 10000"/>
                  <a:gd name="connsiteY1286" fmla="*/ 1635 h 10000"/>
                  <a:gd name="connsiteX1287" fmla="*/ 8604 w 10000"/>
                  <a:gd name="connsiteY1287" fmla="*/ 1626 h 10000"/>
                  <a:gd name="connsiteX1288" fmla="*/ 8596 w 10000"/>
                  <a:gd name="connsiteY1288" fmla="*/ 1616 h 10000"/>
                  <a:gd name="connsiteX1289" fmla="*/ 8596 w 10000"/>
                  <a:gd name="connsiteY1289" fmla="*/ 1580 h 10000"/>
                  <a:gd name="connsiteX1290" fmla="*/ 8587 w 10000"/>
                  <a:gd name="connsiteY1290" fmla="*/ 1545 h 10000"/>
                  <a:gd name="connsiteX1291" fmla="*/ 8565 w 10000"/>
                  <a:gd name="connsiteY1291" fmla="*/ 1516 h 10000"/>
                  <a:gd name="connsiteX1292" fmla="*/ 8543 w 10000"/>
                  <a:gd name="connsiteY1292" fmla="*/ 1512 h 10000"/>
                  <a:gd name="connsiteX1293" fmla="*/ 8518 w 10000"/>
                  <a:gd name="connsiteY1293" fmla="*/ 1532 h 10000"/>
                  <a:gd name="connsiteX1294" fmla="*/ 8476 w 10000"/>
                  <a:gd name="connsiteY1294" fmla="*/ 1567 h 10000"/>
                  <a:gd name="connsiteX1295" fmla="*/ 8454 w 10000"/>
                  <a:gd name="connsiteY1295" fmla="*/ 1551 h 10000"/>
                  <a:gd name="connsiteX1296" fmla="*/ 8402 w 10000"/>
                  <a:gd name="connsiteY1296" fmla="*/ 1493 h 10000"/>
                  <a:gd name="connsiteX1297" fmla="*/ 8371 w 10000"/>
                  <a:gd name="connsiteY1297" fmla="*/ 1428 h 10000"/>
                  <a:gd name="connsiteX1298" fmla="*/ 8072 w 10000"/>
                  <a:gd name="connsiteY1298" fmla="*/ 1422 h 10000"/>
                  <a:gd name="connsiteX1299" fmla="*/ 7823 w 10000"/>
                  <a:gd name="connsiteY1299" fmla="*/ 1279 h 10000"/>
                  <a:gd name="connsiteX1300" fmla="*/ 7587 w 10000"/>
                  <a:gd name="connsiteY1300" fmla="*/ 1133 h 10000"/>
                  <a:gd name="connsiteX1301" fmla="*/ 7526 w 10000"/>
                  <a:gd name="connsiteY1301" fmla="*/ 1098 h 10000"/>
                  <a:gd name="connsiteX1302" fmla="*/ 7346 w 10000"/>
                  <a:gd name="connsiteY1302" fmla="*/ 991 h 10000"/>
                  <a:gd name="connsiteX1303" fmla="*/ 7321 w 10000"/>
                  <a:gd name="connsiteY1303" fmla="*/ 959 h 10000"/>
                  <a:gd name="connsiteX1304" fmla="*/ 7307 w 10000"/>
                  <a:gd name="connsiteY1304" fmla="*/ 871 h 10000"/>
                  <a:gd name="connsiteX1305" fmla="*/ 7224 w 10000"/>
                  <a:gd name="connsiteY1305" fmla="*/ 816 h 10000"/>
                  <a:gd name="connsiteX1306" fmla="*/ 7147 w 10000"/>
                  <a:gd name="connsiteY1306" fmla="*/ 787 h 10000"/>
                  <a:gd name="connsiteX1307" fmla="*/ 7080 w 10000"/>
                  <a:gd name="connsiteY1307" fmla="*/ 742 h 10000"/>
                  <a:gd name="connsiteX1308" fmla="*/ 7069 w 10000"/>
                  <a:gd name="connsiteY1308" fmla="*/ 767 h 10000"/>
                  <a:gd name="connsiteX1309" fmla="*/ 7033 w 10000"/>
                  <a:gd name="connsiteY1309" fmla="*/ 787 h 10000"/>
                  <a:gd name="connsiteX1310" fmla="*/ 6820 w 10000"/>
                  <a:gd name="connsiteY1310" fmla="*/ 878 h 10000"/>
                  <a:gd name="connsiteX1311" fmla="*/ 6726 w 10000"/>
                  <a:gd name="connsiteY1311" fmla="*/ 897 h 10000"/>
                  <a:gd name="connsiteX1312" fmla="*/ 6626 w 10000"/>
                  <a:gd name="connsiteY1312" fmla="*/ 955 h 10000"/>
                  <a:gd name="connsiteX1313" fmla="*/ 6582 w 10000"/>
                  <a:gd name="connsiteY1313" fmla="*/ 946 h 10000"/>
                  <a:gd name="connsiteX1314" fmla="*/ 6571 w 10000"/>
                  <a:gd name="connsiteY1314" fmla="*/ 955 h 10000"/>
                  <a:gd name="connsiteX1315" fmla="*/ 6507 w 10000"/>
                  <a:gd name="connsiteY1315" fmla="*/ 975 h 10000"/>
                  <a:gd name="connsiteX1316" fmla="*/ 6485 w 10000"/>
                  <a:gd name="connsiteY1316" fmla="*/ 975 h 10000"/>
                  <a:gd name="connsiteX1317" fmla="*/ 6476 w 10000"/>
                  <a:gd name="connsiteY1317" fmla="*/ 965 h 10000"/>
                  <a:gd name="connsiteX1318" fmla="*/ 6474 w 10000"/>
                  <a:gd name="connsiteY1318" fmla="*/ 936 h 10000"/>
                  <a:gd name="connsiteX1319" fmla="*/ 6452 w 10000"/>
                  <a:gd name="connsiteY1319" fmla="*/ 887 h 10000"/>
                  <a:gd name="connsiteX1320" fmla="*/ 6352 w 10000"/>
                  <a:gd name="connsiteY1320" fmla="*/ 767 h 10000"/>
                  <a:gd name="connsiteX1321" fmla="*/ 6313 w 10000"/>
                  <a:gd name="connsiteY1321" fmla="*/ 732 h 10000"/>
                  <a:gd name="connsiteX1322" fmla="*/ 6296 w 10000"/>
                  <a:gd name="connsiteY1322" fmla="*/ 690 h 10000"/>
                  <a:gd name="connsiteX1323" fmla="*/ 6271 w 10000"/>
                  <a:gd name="connsiteY1323" fmla="*/ 664 h 10000"/>
                  <a:gd name="connsiteX1324" fmla="*/ 6266 w 10000"/>
                  <a:gd name="connsiteY1324" fmla="*/ 654 h 10000"/>
                  <a:gd name="connsiteX1325" fmla="*/ 6111 w 10000"/>
                  <a:gd name="connsiteY1325" fmla="*/ 398 h 10000"/>
                  <a:gd name="connsiteX1326" fmla="*/ 5903 w 10000"/>
                  <a:gd name="connsiteY1326" fmla="*/ 408 h 10000"/>
                  <a:gd name="connsiteX1327" fmla="*/ 5837 w 10000"/>
                  <a:gd name="connsiteY1327" fmla="*/ 427 h 10000"/>
                  <a:gd name="connsiteX1328" fmla="*/ 5756 w 10000"/>
                  <a:gd name="connsiteY1328" fmla="*/ 453 h 10000"/>
                  <a:gd name="connsiteX1329" fmla="*/ 5681 w 10000"/>
                  <a:gd name="connsiteY1329" fmla="*/ 453 h 10000"/>
                  <a:gd name="connsiteX1330" fmla="*/ 5609 w 10000"/>
                  <a:gd name="connsiteY1330" fmla="*/ 447 h 10000"/>
                  <a:gd name="connsiteX1331" fmla="*/ 5554 w 10000"/>
                  <a:gd name="connsiteY1331" fmla="*/ 304 h 10000"/>
                  <a:gd name="connsiteX1332" fmla="*/ 5529 w 10000"/>
                  <a:gd name="connsiteY1332" fmla="*/ 301 h 10000"/>
                  <a:gd name="connsiteX1333" fmla="*/ 5393 w 10000"/>
                  <a:gd name="connsiteY1333" fmla="*/ 256 h 10000"/>
                  <a:gd name="connsiteX1334" fmla="*/ 5366 w 10000"/>
                  <a:gd name="connsiteY1334" fmla="*/ 220 h 10000"/>
                  <a:gd name="connsiteX1335" fmla="*/ 5249 w 10000"/>
                  <a:gd name="connsiteY1335" fmla="*/ 155 h 10000"/>
                  <a:gd name="connsiteX1336" fmla="*/ 5141 w 10000"/>
                  <a:gd name="connsiteY1336" fmla="*/ 52 h 10000"/>
                  <a:gd name="connsiteX1337" fmla="*/ 5116 w 10000"/>
                  <a:gd name="connsiteY1337" fmla="*/ 3 h 10000"/>
                  <a:gd name="connsiteX1338" fmla="*/ 5061 w 10000"/>
                  <a:gd name="connsiteY1338" fmla="*/ 0 h 10000"/>
                  <a:gd name="connsiteX1339" fmla="*/ 5036 w 10000"/>
                  <a:gd name="connsiteY1339" fmla="*/ 32 h 10000"/>
                  <a:gd name="connsiteX1340" fmla="*/ 4942 w 10000"/>
                  <a:gd name="connsiteY1340" fmla="*/ 133 h 10000"/>
                  <a:gd name="connsiteX1341" fmla="*/ 4900 w 10000"/>
                  <a:gd name="connsiteY1341" fmla="*/ 217 h 10000"/>
                  <a:gd name="connsiteX1342" fmla="*/ 4861 w 10000"/>
                  <a:gd name="connsiteY1342" fmla="*/ 198 h 10000"/>
                  <a:gd name="connsiteX1343" fmla="*/ 4795 w 10000"/>
                  <a:gd name="connsiteY1343" fmla="*/ 68 h 10000"/>
                  <a:gd name="connsiteX1344" fmla="*/ 4778 w 10000"/>
                  <a:gd name="connsiteY1344" fmla="*/ 62 h 10000"/>
                  <a:gd name="connsiteX1345" fmla="*/ 4765 w 10000"/>
                  <a:gd name="connsiteY1345" fmla="*/ 62 h 10000"/>
                  <a:gd name="connsiteX1346" fmla="*/ 4748 w 10000"/>
                  <a:gd name="connsiteY1346" fmla="*/ 68 h 10000"/>
                  <a:gd name="connsiteX1347" fmla="*/ 4673 w 10000"/>
                  <a:gd name="connsiteY1347" fmla="*/ 136 h 10000"/>
                  <a:gd name="connsiteX1348" fmla="*/ 4632 w 10000"/>
                  <a:gd name="connsiteY1348" fmla="*/ 201 h 10000"/>
                  <a:gd name="connsiteX1349" fmla="*/ 4623 w 10000"/>
                  <a:gd name="connsiteY1349" fmla="*/ 210 h 10000"/>
                  <a:gd name="connsiteX1350" fmla="*/ 4579 w 10000"/>
                  <a:gd name="connsiteY1350" fmla="*/ 220 h 10000"/>
                  <a:gd name="connsiteX1351" fmla="*/ 4479 w 10000"/>
                  <a:gd name="connsiteY1351" fmla="*/ 198 h 10000"/>
                  <a:gd name="connsiteX1352" fmla="*/ 4402 w 10000"/>
                  <a:gd name="connsiteY1352" fmla="*/ 165 h 10000"/>
                  <a:gd name="connsiteX1353" fmla="*/ 4374 w 10000"/>
                  <a:gd name="connsiteY1353" fmla="*/ 165 h 10000"/>
                  <a:gd name="connsiteX1354" fmla="*/ 4335 w 10000"/>
                  <a:gd name="connsiteY1354" fmla="*/ 172 h 10000"/>
                  <a:gd name="connsiteX1355" fmla="*/ 4302 w 10000"/>
                  <a:gd name="connsiteY1355" fmla="*/ 188 h 10000"/>
                  <a:gd name="connsiteX1356" fmla="*/ 4271 w 10000"/>
                  <a:gd name="connsiteY1356" fmla="*/ 220 h 10000"/>
                  <a:gd name="connsiteX1357" fmla="*/ 4238 w 10000"/>
                  <a:gd name="connsiteY1357" fmla="*/ 240 h 10000"/>
                  <a:gd name="connsiteX1358" fmla="*/ 4324 w 10000"/>
                  <a:gd name="connsiteY1358" fmla="*/ 1289 h 10000"/>
                  <a:gd name="connsiteX1359" fmla="*/ 3521 w 10000"/>
                  <a:gd name="connsiteY1359" fmla="*/ 7730 h 10000"/>
                  <a:gd name="connsiteX1360" fmla="*/ 3554 w 10000"/>
                  <a:gd name="connsiteY1360" fmla="*/ 7740 h 10000"/>
                  <a:gd name="connsiteX1361" fmla="*/ 3560 w 10000"/>
                  <a:gd name="connsiteY1361" fmla="*/ 7749 h 10000"/>
                  <a:gd name="connsiteX1362" fmla="*/ 3562 w 10000"/>
                  <a:gd name="connsiteY1362" fmla="*/ 7759 h 10000"/>
                  <a:gd name="connsiteX1363" fmla="*/ 3573 w 10000"/>
                  <a:gd name="connsiteY1363" fmla="*/ 7766 h 10000"/>
                  <a:gd name="connsiteX1364" fmla="*/ 3584 w 10000"/>
                  <a:gd name="connsiteY1364" fmla="*/ 7759 h 10000"/>
                  <a:gd name="connsiteX1365" fmla="*/ 3598 w 10000"/>
                  <a:gd name="connsiteY1365" fmla="*/ 7743 h 10000"/>
                  <a:gd name="connsiteX1366" fmla="*/ 3609 w 10000"/>
                  <a:gd name="connsiteY1366" fmla="*/ 7756 h 10000"/>
                  <a:gd name="connsiteX1367" fmla="*/ 3623 w 10000"/>
                  <a:gd name="connsiteY1367" fmla="*/ 7733 h 10000"/>
                  <a:gd name="connsiteX1368" fmla="*/ 3632 w 10000"/>
                  <a:gd name="connsiteY1368" fmla="*/ 7730 h 10000"/>
                  <a:gd name="connsiteX1369" fmla="*/ 3634 w 10000"/>
                  <a:gd name="connsiteY1369" fmla="*/ 7730 h 10000"/>
                  <a:gd name="connsiteX1370" fmla="*/ 3643 w 10000"/>
                  <a:gd name="connsiteY1370" fmla="*/ 7730 h 10000"/>
                  <a:gd name="connsiteX1371" fmla="*/ 3657 w 10000"/>
                  <a:gd name="connsiteY1371" fmla="*/ 7733 h 10000"/>
                  <a:gd name="connsiteX1372" fmla="*/ 3670 w 10000"/>
                  <a:gd name="connsiteY1372" fmla="*/ 7730 h 10000"/>
                  <a:gd name="connsiteX1373" fmla="*/ 3687 w 10000"/>
                  <a:gd name="connsiteY1373" fmla="*/ 7730 h 10000"/>
                  <a:gd name="connsiteX1374" fmla="*/ 3690 w 10000"/>
                  <a:gd name="connsiteY1374" fmla="*/ 7730 h 10000"/>
                  <a:gd name="connsiteX1375" fmla="*/ 3704 w 10000"/>
                  <a:gd name="connsiteY1375" fmla="*/ 7740 h 10000"/>
                  <a:gd name="connsiteX1376" fmla="*/ 3712 w 10000"/>
                  <a:gd name="connsiteY1376" fmla="*/ 7743 h 10000"/>
                  <a:gd name="connsiteX1377" fmla="*/ 3723 w 10000"/>
                  <a:gd name="connsiteY1377" fmla="*/ 7749 h 10000"/>
                  <a:gd name="connsiteX1378" fmla="*/ 3729 w 10000"/>
                  <a:gd name="connsiteY1378" fmla="*/ 7749 h 10000"/>
                  <a:gd name="connsiteX1379" fmla="*/ 3729 w 10000"/>
                  <a:gd name="connsiteY1379" fmla="*/ 7743 h 10000"/>
                  <a:gd name="connsiteX1380" fmla="*/ 3745 w 10000"/>
                  <a:gd name="connsiteY1380" fmla="*/ 7740 h 10000"/>
                  <a:gd name="connsiteX1381" fmla="*/ 3753 w 10000"/>
                  <a:gd name="connsiteY1381" fmla="*/ 7730 h 10000"/>
                  <a:gd name="connsiteX1382" fmla="*/ 3762 w 10000"/>
                  <a:gd name="connsiteY1382" fmla="*/ 7720 h 10000"/>
                  <a:gd name="connsiteX1383" fmla="*/ 3776 w 10000"/>
                  <a:gd name="connsiteY1383" fmla="*/ 7710 h 10000"/>
                  <a:gd name="connsiteX1384" fmla="*/ 3784 w 10000"/>
                  <a:gd name="connsiteY1384" fmla="*/ 7701 h 10000"/>
                  <a:gd name="connsiteX1385" fmla="*/ 3792 w 10000"/>
                  <a:gd name="connsiteY1385" fmla="*/ 7694 h 10000"/>
                  <a:gd name="connsiteX1386" fmla="*/ 3801 w 10000"/>
                  <a:gd name="connsiteY1386" fmla="*/ 7685 h 10000"/>
                  <a:gd name="connsiteX1387" fmla="*/ 3803 w 10000"/>
                  <a:gd name="connsiteY1387" fmla="*/ 7685 h 10000"/>
                  <a:gd name="connsiteX1388" fmla="*/ 3809 w 10000"/>
                  <a:gd name="connsiteY1388" fmla="*/ 7685 h 10000"/>
                  <a:gd name="connsiteX1389" fmla="*/ 3817 w 10000"/>
                  <a:gd name="connsiteY1389" fmla="*/ 7691 h 10000"/>
                  <a:gd name="connsiteX1390" fmla="*/ 3817 w 10000"/>
                  <a:gd name="connsiteY1390" fmla="*/ 7694 h 10000"/>
                  <a:gd name="connsiteX1391" fmla="*/ 3812 w 10000"/>
                  <a:gd name="connsiteY1391" fmla="*/ 7714 h 10000"/>
                  <a:gd name="connsiteX1392" fmla="*/ 3795 w 10000"/>
                  <a:gd name="connsiteY1392" fmla="*/ 7733 h 10000"/>
                  <a:gd name="connsiteX1393" fmla="*/ 3778 w 10000"/>
                  <a:gd name="connsiteY1393" fmla="*/ 7756 h 10000"/>
                  <a:gd name="connsiteX1394" fmla="*/ 3762 w 10000"/>
                  <a:gd name="connsiteY1394" fmla="*/ 7775 h 10000"/>
                  <a:gd name="connsiteX1395" fmla="*/ 3748 w 10000"/>
                  <a:gd name="connsiteY1395" fmla="*/ 7775 h 10000"/>
                  <a:gd name="connsiteX1396" fmla="*/ 3737 w 10000"/>
                  <a:gd name="connsiteY1396" fmla="*/ 7778 h 10000"/>
                  <a:gd name="connsiteX1397" fmla="*/ 3723 w 10000"/>
                  <a:gd name="connsiteY1397" fmla="*/ 7778 h 10000"/>
                  <a:gd name="connsiteX1398" fmla="*/ 3720 w 10000"/>
                  <a:gd name="connsiteY1398" fmla="*/ 7785 h 10000"/>
                  <a:gd name="connsiteX1399" fmla="*/ 3715 w 10000"/>
                  <a:gd name="connsiteY1399" fmla="*/ 7788 h 10000"/>
                  <a:gd name="connsiteX1400" fmla="*/ 3704 w 10000"/>
                  <a:gd name="connsiteY1400" fmla="*/ 7804 h 10000"/>
                  <a:gd name="connsiteX1401" fmla="*/ 3690 w 10000"/>
                  <a:gd name="connsiteY1401" fmla="*/ 7804 h 10000"/>
                  <a:gd name="connsiteX1402" fmla="*/ 3681 w 10000"/>
                  <a:gd name="connsiteY1402" fmla="*/ 7804 h 10000"/>
                  <a:gd name="connsiteX1403" fmla="*/ 3673 w 10000"/>
                  <a:gd name="connsiteY1403" fmla="*/ 7824 h 10000"/>
                  <a:gd name="connsiteX1404" fmla="*/ 3670 w 10000"/>
                  <a:gd name="connsiteY1404" fmla="*/ 7847 h 10000"/>
                  <a:gd name="connsiteX1405" fmla="*/ 3673 w 10000"/>
                  <a:gd name="connsiteY1405" fmla="*/ 7866 h 10000"/>
                  <a:gd name="connsiteX1406" fmla="*/ 3679 w 10000"/>
                  <a:gd name="connsiteY1406" fmla="*/ 7872 h 10000"/>
                  <a:gd name="connsiteX1407" fmla="*/ 3687 w 10000"/>
                  <a:gd name="connsiteY1407" fmla="*/ 7879 h 10000"/>
                  <a:gd name="connsiteX1408" fmla="*/ 3695 w 10000"/>
                  <a:gd name="connsiteY1408" fmla="*/ 7882 h 10000"/>
                  <a:gd name="connsiteX1409" fmla="*/ 3704 w 10000"/>
                  <a:gd name="connsiteY1409" fmla="*/ 7898 h 10000"/>
                  <a:gd name="connsiteX1410" fmla="*/ 3712 w 10000"/>
                  <a:gd name="connsiteY1410" fmla="*/ 7918 h 10000"/>
                  <a:gd name="connsiteX1411" fmla="*/ 3715 w 10000"/>
                  <a:gd name="connsiteY1411" fmla="*/ 7931 h 10000"/>
                  <a:gd name="connsiteX1412" fmla="*/ 3723 w 10000"/>
                  <a:gd name="connsiteY1412" fmla="*/ 7960 h 10000"/>
                  <a:gd name="connsiteX1413" fmla="*/ 3720 w 10000"/>
                  <a:gd name="connsiteY1413" fmla="*/ 7970 h 10000"/>
                  <a:gd name="connsiteX1414" fmla="*/ 3712 w 10000"/>
                  <a:gd name="connsiteY1414" fmla="*/ 8005 h 10000"/>
                  <a:gd name="connsiteX1415" fmla="*/ 3706 w 10000"/>
                  <a:gd name="connsiteY1415" fmla="*/ 8021 h 10000"/>
                  <a:gd name="connsiteX1416" fmla="*/ 3712 w 10000"/>
                  <a:gd name="connsiteY1416" fmla="*/ 8044 h 10000"/>
                  <a:gd name="connsiteX1417" fmla="*/ 3712 w 10000"/>
                  <a:gd name="connsiteY1417" fmla="*/ 8051 h 10000"/>
                  <a:gd name="connsiteX1418" fmla="*/ 3729 w 10000"/>
                  <a:gd name="connsiteY1418" fmla="*/ 8060 h 10000"/>
                  <a:gd name="connsiteX1419" fmla="*/ 3737 w 10000"/>
                  <a:gd name="connsiteY1419" fmla="*/ 8063 h 10000"/>
                  <a:gd name="connsiteX1420" fmla="*/ 3748 w 10000"/>
                  <a:gd name="connsiteY1420" fmla="*/ 8070 h 10000"/>
                  <a:gd name="connsiteX1421" fmla="*/ 3767 w 10000"/>
                  <a:gd name="connsiteY1421" fmla="*/ 8106 h 10000"/>
                  <a:gd name="connsiteX1422" fmla="*/ 3770 w 10000"/>
                  <a:gd name="connsiteY1422" fmla="*/ 8119 h 10000"/>
                  <a:gd name="connsiteX1423" fmla="*/ 3787 w 10000"/>
                  <a:gd name="connsiteY1423" fmla="*/ 8157 h 10000"/>
                  <a:gd name="connsiteX1424" fmla="*/ 3787 w 10000"/>
                  <a:gd name="connsiteY1424" fmla="*/ 8174 h 10000"/>
                  <a:gd name="connsiteX1425" fmla="*/ 3776 w 10000"/>
                  <a:gd name="connsiteY1425" fmla="*/ 8203 h 10000"/>
                  <a:gd name="connsiteX1426" fmla="*/ 3767 w 10000"/>
                  <a:gd name="connsiteY1426" fmla="*/ 8193 h 10000"/>
                  <a:gd name="connsiteX1427" fmla="*/ 3767 w 10000"/>
                  <a:gd name="connsiteY1427" fmla="*/ 8174 h 10000"/>
                  <a:gd name="connsiteX1428" fmla="*/ 3762 w 10000"/>
                  <a:gd name="connsiteY1428" fmla="*/ 8157 h 10000"/>
                  <a:gd name="connsiteX1429" fmla="*/ 3753 w 10000"/>
                  <a:gd name="connsiteY1429" fmla="*/ 8148 h 10000"/>
                  <a:gd name="connsiteX1430" fmla="*/ 3740 w 10000"/>
                  <a:gd name="connsiteY1430" fmla="*/ 8154 h 10000"/>
                  <a:gd name="connsiteX1431" fmla="*/ 3731 w 10000"/>
                  <a:gd name="connsiteY1431" fmla="*/ 8138 h 10000"/>
                  <a:gd name="connsiteX1432" fmla="*/ 3729 w 10000"/>
                  <a:gd name="connsiteY1432" fmla="*/ 8125 h 10000"/>
                  <a:gd name="connsiteX1433" fmla="*/ 3712 w 10000"/>
                  <a:gd name="connsiteY1433" fmla="*/ 8115 h 10000"/>
                  <a:gd name="connsiteX1434" fmla="*/ 3704 w 10000"/>
                  <a:gd name="connsiteY1434" fmla="*/ 8109 h 10000"/>
                  <a:gd name="connsiteX1435" fmla="*/ 3687 w 10000"/>
                  <a:gd name="connsiteY1435" fmla="*/ 8099 h 10000"/>
                  <a:gd name="connsiteX1436" fmla="*/ 3673 w 10000"/>
                  <a:gd name="connsiteY1436" fmla="*/ 8093 h 10000"/>
                  <a:gd name="connsiteX1437" fmla="*/ 3665 w 10000"/>
                  <a:gd name="connsiteY1437" fmla="*/ 8083 h 10000"/>
                  <a:gd name="connsiteX1438" fmla="*/ 3648 w 10000"/>
                  <a:gd name="connsiteY1438" fmla="*/ 8073 h 10000"/>
                  <a:gd name="connsiteX1439" fmla="*/ 3643 w 10000"/>
                  <a:gd name="connsiteY1439" fmla="*/ 8063 h 10000"/>
                  <a:gd name="connsiteX1440" fmla="*/ 3632 w 10000"/>
                  <a:gd name="connsiteY1440" fmla="*/ 8054 h 10000"/>
                  <a:gd name="connsiteX1441" fmla="*/ 3623 w 10000"/>
                  <a:gd name="connsiteY1441" fmla="*/ 8060 h 10000"/>
                  <a:gd name="connsiteX1442" fmla="*/ 3615 w 10000"/>
                  <a:gd name="connsiteY1442" fmla="*/ 8070 h 10000"/>
                  <a:gd name="connsiteX1443" fmla="*/ 3607 w 10000"/>
                  <a:gd name="connsiteY1443" fmla="*/ 8083 h 10000"/>
                  <a:gd name="connsiteX1444" fmla="*/ 3607 w 10000"/>
                  <a:gd name="connsiteY1444" fmla="*/ 8099 h 10000"/>
                  <a:gd name="connsiteX1445" fmla="*/ 3607 w 10000"/>
                  <a:gd name="connsiteY1445" fmla="*/ 8125 h 10000"/>
                  <a:gd name="connsiteX1446" fmla="*/ 3601 w 10000"/>
                  <a:gd name="connsiteY1446" fmla="*/ 8148 h 10000"/>
                  <a:gd name="connsiteX1447" fmla="*/ 3584 w 10000"/>
                  <a:gd name="connsiteY1447" fmla="*/ 8154 h 10000"/>
                  <a:gd name="connsiteX1448" fmla="*/ 3573 w 10000"/>
                  <a:gd name="connsiteY1448" fmla="*/ 8154 h 10000"/>
                  <a:gd name="connsiteX1449" fmla="*/ 3560 w 10000"/>
                  <a:gd name="connsiteY1449" fmla="*/ 8138 h 10000"/>
                  <a:gd name="connsiteX1450" fmla="*/ 3551 w 10000"/>
                  <a:gd name="connsiteY1450" fmla="*/ 8119 h 10000"/>
                  <a:gd name="connsiteX1451" fmla="*/ 3535 w 10000"/>
                  <a:gd name="connsiteY1451" fmla="*/ 8099 h 10000"/>
                  <a:gd name="connsiteX1452" fmla="*/ 3504 w 10000"/>
                  <a:gd name="connsiteY1452" fmla="*/ 8073 h 10000"/>
                  <a:gd name="connsiteX1453" fmla="*/ 3493 w 10000"/>
                  <a:gd name="connsiteY1453" fmla="*/ 8051 h 10000"/>
                  <a:gd name="connsiteX1454" fmla="*/ 3488 w 10000"/>
                  <a:gd name="connsiteY1454" fmla="*/ 8034 h 10000"/>
                  <a:gd name="connsiteX1455" fmla="*/ 3488 w 10000"/>
                  <a:gd name="connsiteY1455" fmla="*/ 8012 h 10000"/>
                  <a:gd name="connsiteX1456" fmla="*/ 3488 w 10000"/>
                  <a:gd name="connsiteY1456" fmla="*/ 8005 h 10000"/>
                  <a:gd name="connsiteX1457" fmla="*/ 3496 w 10000"/>
                  <a:gd name="connsiteY1457" fmla="*/ 8002 h 10000"/>
                  <a:gd name="connsiteX1458" fmla="*/ 3501 w 10000"/>
                  <a:gd name="connsiteY1458" fmla="*/ 7992 h 10000"/>
                  <a:gd name="connsiteX1459" fmla="*/ 3504 w 10000"/>
                  <a:gd name="connsiteY1459" fmla="*/ 7966 h 10000"/>
                  <a:gd name="connsiteX1460" fmla="*/ 3501 w 10000"/>
                  <a:gd name="connsiteY1460" fmla="*/ 7940 h 10000"/>
                  <a:gd name="connsiteX1461" fmla="*/ 3485 w 10000"/>
                  <a:gd name="connsiteY1461" fmla="*/ 7918 h 10000"/>
                  <a:gd name="connsiteX1462" fmla="*/ 3465 w 10000"/>
                  <a:gd name="connsiteY1462" fmla="*/ 7892 h 10000"/>
                  <a:gd name="connsiteX1463" fmla="*/ 3457 w 10000"/>
                  <a:gd name="connsiteY1463" fmla="*/ 7872 h 10000"/>
                  <a:gd name="connsiteX1464" fmla="*/ 3449 w 10000"/>
                  <a:gd name="connsiteY1464" fmla="*/ 7847 h 10000"/>
                  <a:gd name="connsiteX1465" fmla="*/ 3446 w 10000"/>
                  <a:gd name="connsiteY1465" fmla="*/ 7827 h 10000"/>
                  <a:gd name="connsiteX1466" fmla="*/ 3457 w 10000"/>
                  <a:gd name="connsiteY1466" fmla="*/ 7808 h 10000"/>
                  <a:gd name="connsiteX1467" fmla="*/ 3465 w 10000"/>
                  <a:gd name="connsiteY1467" fmla="*/ 7798 h 10000"/>
                  <a:gd name="connsiteX1468" fmla="*/ 3476 w 10000"/>
                  <a:gd name="connsiteY1468" fmla="*/ 7788 h 10000"/>
                  <a:gd name="connsiteX1469" fmla="*/ 3479 w 10000"/>
                  <a:gd name="connsiteY1469" fmla="*/ 7795 h 10000"/>
                  <a:gd name="connsiteX1470" fmla="*/ 3501 w 10000"/>
                  <a:gd name="connsiteY1470" fmla="*/ 7817 h 10000"/>
                  <a:gd name="connsiteX1471" fmla="*/ 3518 w 10000"/>
                  <a:gd name="connsiteY1471" fmla="*/ 7843 h 10000"/>
                  <a:gd name="connsiteX1472" fmla="*/ 3521 w 10000"/>
                  <a:gd name="connsiteY1472" fmla="*/ 7847 h 10000"/>
                  <a:gd name="connsiteX1473" fmla="*/ 3512 w 10000"/>
                  <a:gd name="connsiteY1473" fmla="*/ 7824 h 10000"/>
                  <a:gd name="connsiteX1474" fmla="*/ 3510 w 10000"/>
                  <a:gd name="connsiteY1474" fmla="*/ 7804 h 10000"/>
                  <a:gd name="connsiteX1475" fmla="*/ 3512 w 10000"/>
                  <a:gd name="connsiteY1475" fmla="*/ 7788 h 10000"/>
                  <a:gd name="connsiteX1476" fmla="*/ 3512 w 10000"/>
                  <a:gd name="connsiteY1476" fmla="*/ 7775 h 10000"/>
                  <a:gd name="connsiteX1477" fmla="*/ 3518 w 10000"/>
                  <a:gd name="connsiteY1477" fmla="*/ 7759 h 10000"/>
                  <a:gd name="connsiteX1478" fmla="*/ 3518 w 10000"/>
                  <a:gd name="connsiteY1478" fmla="*/ 7749 h 10000"/>
                  <a:gd name="connsiteX1479" fmla="*/ 4000 w 10000"/>
                  <a:gd name="connsiteY1479" fmla="*/ 8290 h 10000"/>
                  <a:gd name="connsiteX1480" fmla="*/ 4003 w 10000"/>
                  <a:gd name="connsiteY1480" fmla="*/ 8277 h 10000"/>
                  <a:gd name="connsiteX0" fmla="*/ 4324 w 10000"/>
                  <a:gd name="connsiteY0" fmla="*/ 1289 h 10000"/>
                  <a:gd name="connsiteX1" fmla="*/ 4296 w 10000"/>
                  <a:gd name="connsiteY1" fmla="*/ 1305 h 10000"/>
                  <a:gd name="connsiteX2" fmla="*/ 4285 w 10000"/>
                  <a:gd name="connsiteY2" fmla="*/ 1279 h 10000"/>
                  <a:gd name="connsiteX3" fmla="*/ 4244 w 10000"/>
                  <a:gd name="connsiteY3" fmla="*/ 1266 h 10000"/>
                  <a:gd name="connsiteX4" fmla="*/ 4208 w 10000"/>
                  <a:gd name="connsiteY4" fmla="*/ 1286 h 10000"/>
                  <a:gd name="connsiteX5" fmla="*/ 4172 w 10000"/>
                  <a:gd name="connsiteY5" fmla="*/ 1299 h 10000"/>
                  <a:gd name="connsiteX6" fmla="*/ 4150 w 10000"/>
                  <a:gd name="connsiteY6" fmla="*/ 1308 h 10000"/>
                  <a:gd name="connsiteX7" fmla="*/ 4139 w 10000"/>
                  <a:gd name="connsiteY7" fmla="*/ 1315 h 10000"/>
                  <a:gd name="connsiteX8" fmla="*/ 4125 w 10000"/>
                  <a:gd name="connsiteY8" fmla="*/ 1315 h 10000"/>
                  <a:gd name="connsiteX9" fmla="*/ 4119 w 10000"/>
                  <a:gd name="connsiteY9" fmla="*/ 1315 h 10000"/>
                  <a:gd name="connsiteX10" fmla="*/ 4111 w 10000"/>
                  <a:gd name="connsiteY10" fmla="*/ 1308 h 10000"/>
                  <a:gd name="connsiteX11" fmla="*/ 4100 w 10000"/>
                  <a:gd name="connsiteY11" fmla="*/ 1315 h 10000"/>
                  <a:gd name="connsiteX12" fmla="*/ 4075 w 10000"/>
                  <a:gd name="connsiteY12" fmla="*/ 1315 h 10000"/>
                  <a:gd name="connsiteX13" fmla="*/ 4058 w 10000"/>
                  <a:gd name="connsiteY13" fmla="*/ 1318 h 10000"/>
                  <a:gd name="connsiteX14" fmla="*/ 4044 w 10000"/>
                  <a:gd name="connsiteY14" fmla="*/ 1315 h 10000"/>
                  <a:gd name="connsiteX15" fmla="*/ 4042 w 10000"/>
                  <a:gd name="connsiteY15" fmla="*/ 1299 h 10000"/>
                  <a:gd name="connsiteX16" fmla="*/ 4014 w 10000"/>
                  <a:gd name="connsiteY16" fmla="*/ 1308 h 10000"/>
                  <a:gd name="connsiteX17" fmla="*/ 4011 w 10000"/>
                  <a:gd name="connsiteY17" fmla="*/ 1315 h 10000"/>
                  <a:gd name="connsiteX18" fmla="*/ 4011 w 10000"/>
                  <a:gd name="connsiteY18" fmla="*/ 1341 h 10000"/>
                  <a:gd name="connsiteX19" fmla="*/ 4019 w 10000"/>
                  <a:gd name="connsiteY19" fmla="*/ 1341 h 10000"/>
                  <a:gd name="connsiteX20" fmla="*/ 3997 w 10000"/>
                  <a:gd name="connsiteY20" fmla="*/ 1363 h 10000"/>
                  <a:gd name="connsiteX21" fmla="*/ 3986 w 10000"/>
                  <a:gd name="connsiteY21" fmla="*/ 1373 h 10000"/>
                  <a:gd name="connsiteX22" fmla="*/ 3981 w 10000"/>
                  <a:gd name="connsiteY22" fmla="*/ 1389 h 10000"/>
                  <a:gd name="connsiteX23" fmla="*/ 3981 w 10000"/>
                  <a:gd name="connsiteY23" fmla="*/ 1409 h 10000"/>
                  <a:gd name="connsiteX24" fmla="*/ 3981 w 10000"/>
                  <a:gd name="connsiteY24" fmla="*/ 1438 h 10000"/>
                  <a:gd name="connsiteX25" fmla="*/ 3961 w 10000"/>
                  <a:gd name="connsiteY25" fmla="*/ 1441 h 10000"/>
                  <a:gd name="connsiteX26" fmla="*/ 3942 w 10000"/>
                  <a:gd name="connsiteY26" fmla="*/ 1441 h 10000"/>
                  <a:gd name="connsiteX27" fmla="*/ 3914 w 10000"/>
                  <a:gd name="connsiteY27" fmla="*/ 1454 h 10000"/>
                  <a:gd name="connsiteX28" fmla="*/ 3892 w 10000"/>
                  <a:gd name="connsiteY28" fmla="*/ 1467 h 10000"/>
                  <a:gd name="connsiteX29" fmla="*/ 3867 w 10000"/>
                  <a:gd name="connsiteY29" fmla="*/ 1483 h 10000"/>
                  <a:gd name="connsiteX30" fmla="*/ 3845 w 10000"/>
                  <a:gd name="connsiteY30" fmla="*/ 1467 h 10000"/>
                  <a:gd name="connsiteX31" fmla="*/ 3850 w 10000"/>
                  <a:gd name="connsiteY31" fmla="*/ 1457 h 10000"/>
                  <a:gd name="connsiteX32" fmla="*/ 3864 w 10000"/>
                  <a:gd name="connsiteY32" fmla="*/ 1441 h 10000"/>
                  <a:gd name="connsiteX33" fmla="*/ 3859 w 10000"/>
                  <a:gd name="connsiteY33" fmla="*/ 1409 h 10000"/>
                  <a:gd name="connsiteX34" fmla="*/ 3842 w 10000"/>
                  <a:gd name="connsiteY34" fmla="*/ 1383 h 10000"/>
                  <a:gd name="connsiteX35" fmla="*/ 3825 w 10000"/>
                  <a:gd name="connsiteY35" fmla="*/ 1360 h 10000"/>
                  <a:gd name="connsiteX36" fmla="*/ 3809 w 10000"/>
                  <a:gd name="connsiteY36" fmla="*/ 1318 h 10000"/>
                  <a:gd name="connsiteX37" fmla="*/ 3787 w 10000"/>
                  <a:gd name="connsiteY37" fmla="*/ 1289 h 10000"/>
                  <a:gd name="connsiteX38" fmla="*/ 3759 w 10000"/>
                  <a:gd name="connsiteY38" fmla="*/ 1266 h 10000"/>
                  <a:gd name="connsiteX39" fmla="*/ 3740 w 10000"/>
                  <a:gd name="connsiteY39" fmla="*/ 1256 h 10000"/>
                  <a:gd name="connsiteX40" fmla="*/ 3715 w 10000"/>
                  <a:gd name="connsiteY40" fmla="*/ 1250 h 10000"/>
                  <a:gd name="connsiteX41" fmla="*/ 3687 w 10000"/>
                  <a:gd name="connsiteY41" fmla="*/ 1256 h 10000"/>
                  <a:gd name="connsiteX42" fmla="*/ 3681 w 10000"/>
                  <a:gd name="connsiteY42" fmla="*/ 1260 h 10000"/>
                  <a:gd name="connsiteX43" fmla="*/ 3670 w 10000"/>
                  <a:gd name="connsiteY43" fmla="*/ 1295 h 10000"/>
                  <a:gd name="connsiteX44" fmla="*/ 3651 w 10000"/>
                  <a:gd name="connsiteY44" fmla="*/ 1305 h 10000"/>
                  <a:gd name="connsiteX45" fmla="*/ 3640 w 10000"/>
                  <a:gd name="connsiteY45" fmla="*/ 1308 h 10000"/>
                  <a:gd name="connsiteX46" fmla="*/ 3626 w 10000"/>
                  <a:gd name="connsiteY46" fmla="*/ 1308 h 10000"/>
                  <a:gd name="connsiteX47" fmla="*/ 3632 w 10000"/>
                  <a:gd name="connsiteY47" fmla="*/ 1276 h 10000"/>
                  <a:gd name="connsiteX48" fmla="*/ 3609 w 10000"/>
                  <a:gd name="connsiteY48" fmla="*/ 1289 h 10000"/>
                  <a:gd name="connsiteX49" fmla="*/ 3593 w 10000"/>
                  <a:gd name="connsiteY49" fmla="*/ 1286 h 10000"/>
                  <a:gd name="connsiteX50" fmla="*/ 3590 w 10000"/>
                  <a:gd name="connsiteY50" fmla="*/ 1256 h 10000"/>
                  <a:gd name="connsiteX51" fmla="*/ 3584 w 10000"/>
                  <a:gd name="connsiteY51" fmla="*/ 1237 h 10000"/>
                  <a:gd name="connsiteX52" fmla="*/ 3573 w 10000"/>
                  <a:gd name="connsiteY52" fmla="*/ 1237 h 10000"/>
                  <a:gd name="connsiteX53" fmla="*/ 3554 w 10000"/>
                  <a:gd name="connsiteY53" fmla="*/ 1227 h 10000"/>
                  <a:gd name="connsiteX54" fmla="*/ 3546 w 10000"/>
                  <a:gd name="connsiteY54" fmla="*/ 1192 h 10000"/>
                  <a:gd name="connsiteX55" fmla="*/ 3529 w 10000"/>
                  <a:gd name="connsiteY55" fmla="*/ 1176 h 10000"/>
                  <a:gd name="connsiteX56" fmla="*/ 3512 w 10000"/>
                  <a:gd name="connsiteY56" fmla="*/ 1182 h 10000"/>
                  <a:gd name="connsiteX57" fmla="*/ 3485 w 10000"/>
                  <a:gd name="connsiteY57" fmla="*/ 1182 h 10000"/>
                  <a:gd name="connsiteX58" fmla="*/ 3463 w 10000"/>
                  <a:gd name="connsiteY58" fmla="*/ 1176 h 10000"/>
                  <a:gd name="connsiteX59" fmla="*/ 3449 w 10000"/>
                  <a:gd name="connsiteY59" fmla="*/ 1182 h 10000"/>
                  <a:gd name="connsiteX60" fmla="*/ 3432 w 10000"/>
                  <a:gd name="connsiteY60" fmla="*/ 1192 h 10000"/>
                  <a:gd name="connsiteX61" fmla="*/ 3454 w 10000"/>
                  <a:gd name="connsiteY61" fmla="*/ 1205 h 10000"/>
                  <a:gd name="connsiteX62" fmla="*/ 3463 w 10000"/>
                  <a:gd name="connsiteY62" fmla="*/ 1205 h 10000"/>
                  <a:gd name="connsiteX63" fmla="*/ 3488 w 10000"/>
                  <a:gd name="connsiteY63" fmla="*/ 1205 h 10000"/>
                  <a:gd name="connsiteX64" fmla="*/ 3488 w 10000"/>
                  <a:gd name="connsiteY64" fmla="*/ 1218 h 10000"/>
                  <a:gd name="connsiteX65" fmla="*/ 3493 w 10000"/>
                  <a:gd name="connsiteY65" fmla="*/ 1247 h 10000"/>
                  <a:gd name="connsiteX66" fmla="*/ 3512 w 10000"/>
                  <a:gd name="connsiteY66" fmla="*/ 1247 h 10000"/>
                  <a:gd name="connsiteX67" fmla="*/ 3518 w 10000"/>
                  <a:gd name="connsiteY67" fmla="*/ 1250 h 10000"/>
                  <a:gd name="connsiteX68" fmla="*/ 3521 w 10000"/>
                  <a:gd name="connsiteY68" fmla="*/ 1276 h 10000"/>
                  <a:gd name="connsiteX69" fmla="*/ 3543 w 10000"/>
                  <a:gd name="connsiteY69" fmla="*/ 1295 h 10000"/>
                  <a:gd name="connsiteX70" fmla="*/ 3546 w 10000"/>
                  <a:gd name="connsiteY70" fmla="*/ 1305 h 10000"/>
                  <a:gd name="connsiteX71" fmla="*/ 3543 w 10000"/>
                  <a:gd name="connsiteY71" fmla="*/ 1315 h 10000"/>
                  <a:gd name="connsiteX72" fmla="*/ 3543 w 10000"/>
                  <a:gd name="connsiteY72" fmla="*/ 1331 h 10000"/>
                  <a:gd name="connsiteX73" fmla="*/ 3554 w 10000"/>
                  <a:gd name="connsiteY73" fmla="*/ 1324 h 10000"/>
                  <a:gd name="connsiteX74" fmla="*/ 3560 w 10000"/>
                  <a:gd name="connsiteY74" fmla="*/ 1331 h 10000"/>
                  <a:gd name="connsiteX75" fmla="*/ 3582 w 10000"/>
                  <a:gd name="connsiteY75" fmla="*/ 1344 h 10000"/>
                  <a:gd name="connsiteX76" fmla="*/ 3598 w 10000"/>
                  <a:gd name="connsiteY76" fmla="*/ 1380 h 10000"/>
                  <a:gd name="connsiteX77" fmla="*/ 3607 w 10000"/>
                  <a:gd name="connsiteY77" fmla="*/ 1389 h 10000"/>
                  <a:gd name="connsiteX78" fmla="*/ 3623 w 10000"/>
                  <a:gd name="connsiteY78" fmla="*/ 1409 h 10000"/>
                  <a:gd name="connsiteX79" fmla="*/ 3634 w 10000"/>
                  <a:gd name="connsiteY79" fmla="*/ 1438 h 10000"/>
                  <a:gd name="connsiteX80" fmla="*/ 3632 w 10000"/>
                  <a:gd name="connsiteY80" fmla="*/ 1454 h 10000"/>
                  <a:gd name="connsiteX81" fmla="*/ 3618 w 10000"/>
                  <a:gd name="connsiteY81" fmla="*/ 1438 h 10000"/>
                  <a:gd name="connsiteX82" fmla="*/ 3598 w 10000"/>
                  <a:gd name="connsiteY82" fmla="*/ 1428 h 10000"/>
                  <a:gd name="connsiteX83" fmla="*/ 3582 w 10000"/>
                  <a:gd name="connsiteY83" fmla="*/ 1402 h 10000"/>
                  <a:gd name="connsiteX84" fmla="*/ 3562 w 10000"/>
                  <a:gd name="connsiteY84" fmla="*/ 1399 h 10000"/>
                  <a:gd name="connsiteX85" fmla="*/ 3546 w 10000"/>
                  <a:gd name="connsiteY85" fmla="*/ 1383 h 10000"/>
                  <a:gd name="connsiteX86" fmla="*/ 3510 w 10000"/>
                  <a:gd name="connsiteY86" fmla="*/ 1360 h 10000"/>
                  <a:gd name="connsiteX87" fmla="*/ 3485 w 10000"/>
                  <a:gd name="connsiteY87" fmla="*/ 1344 h 10000"/>
                  <a:gd name="connsiteX88" fmla="*/ 3454 w 10000"/>
                  <a:gd name="connsiteY88" fmla="*/ 1334 h 10000"/>
                  <a:gd name="connsiteX89" fmla="*/ 3429 w 10000"/>
                  <a:gd name="connsiteY89" fmla="*/ 1315 h 10000"/>
                  <a:gd name="connsiteX90" fmla="*/ 3416 w 10000"/>
                  <a:gd name="connsiteY90" fmla="*/ 1308 h 10000"/>
                  <a:gd name="connsiteX91" fmla="*/ 3399 w 10000"/>
                  <a:gd name="connsiteY91" fmla="*/ 1305 h 10000"/>
                  <a:gd name="connsiteX92" fmla="*/ 3382 w 10000"/>
                  <a:gd name="connsiteY92" fmla="*/ 1286 h 10000"/>
                  <a:gd name="connsiteX93" fmla="*/ 3380 w 10000"/>
                  <a:gd name="connsiteY93" fmla="*/ 1266 h 10000"/>
                  <a:gd name="connsiteX94" fmla="*/ 3388 w 10000"/>
                  <a:gd name="connsiteY94" fmla="*/ 1256 h 10000"/>
                  <a:gd name="connsiteX95" fmla="*/ 3407 w 10000"/>
                  <a:gd name="connsiteY95" fmla="*/ 1256 h 10000"/>
                  <a:gd name="connsiteX96" fmla="*/ 3396 w 10000"/>
                  <a:gd name="connsiteY96" fmla="*/ 1227 h 10000"/>
                  <a:gd name="connsiteX97" fmla="*/ 3382 w 10000"/>
                  <a:gd name="connsiteY97" fmla="*/ 1227 h 10000"/>
                  <a:gd name="connsiteX98" fmla="*/ 3360 w 10000"/>
                  <a:gd name="connsiteY98" fmla="*/ 1221 h 10000"/>
                  <a:gd name="connsiteX99" fmla="*/ 3349 w 10000"/>
                  <a:gd name="connsiteY99" fmla="*/ 1231 h 10000"/>
                  <a:gd name="connsiteX100" fmla="*/ 3352 w 10000"/>
                  <a:gd name="connsiteY100" fmla="*/ 1247 h 10000"/>
                  <a:gd name="connsiteX101" fmla="*/ 3341 w 10000"/>
                  <a:gd name="connsiteY101" fmla="*/ 1237 h 10000"/>
                  <a:gd name="connsiteX102" fmla="*/ 3335 w 10000"/>
                  <a:gd name="connsiteY102" fmla="*/ 1231 h 10000"/>
                  <a:gd name="connsiteX103" fmla="*/ 3307 w 10000"/>
                  <a:gd name="connsiteY103" fmla="*/ 1227 h 10000"/>
                  <a:gd name="connsiteX104" fmla="*/ 3294 w 10000"/>
                  <a:gd name="connsiteY104" fmla="*/ 1221 h 10000"/>
                  <a:gd name="connsiteX105" fmla="*/ 3271 w 10000"/>
                  <a:gd name="connsiteY105" fmla="*/ 1211 h 10000"/>
                  <a:gd name="connsiteX106" fmla="*/ 3252 w 10000"/>
                  <a:gd name="connsiteY106" fmla="*/ 1195 h 10000"/>
                  <a:gd name="connsiteX107" fmla="*/ 3235 w 10000"/>
                  <a:gd name="connsiteY107" fmla="*/ 1195 h 10000"/>
                  <a:gd name="connsiteX108" fmla="*/ 3235 w 10000"/>
                  <a:gd name="connsiteY108" fmla="*/ 1205 h 10000"/>
                  <a:gd name="connsiteX109" fmla="*/ 3219 w 10000"/>
                  <a:gd name="connsiteY109" fmla="*/ 1231 h 10000"/>
                  <a:gd name="connsiteX110" fmla="*/ 3213 w 10000"/>
                  <a:gd name="connsiteY110" fmla="*/ 1231 h 10000"/>
                  <a:gd name="connsiteX111" fmla="*/ 3183 w 10000"/>
                  <a:gd name="connsiteY111" fmla="*/ 1221 h 10000"/>
                  <a:gd name="connsiteX112" fmla="*/ 3175 w 10000"/>
                  <a:gd name="connsiteY112" fmla="*/ 1227 h 10000"/>
                  <a:gd name="connsiteX113" fmla="*/ 3163 w 10000"/>
                  <a:gd name="connsiteY113" fmla="*/ 1237 h 10000"/>
                  <a:gd name="connsiteX114" fmla="*/ 3158 w 10000"/>
                  <a:gd name="connsiteY114" fmla="*/ 1260 h 10000"/>
                  <a:gd name="connsiteX115" fmla="*/ 3158 w 10000"/>
                  <a:gd name="connsiteY115" fmla="*/ 1276 h 10000"/>
                  <a:gd name="connsiteX116" fmla="*/ 3163 w 10000"/>
                  <a:gd name="connsiteY116" fmla="*/ 1295 h 10000"/>
                  <a:gd name="connsiteX117" fmla="*/ 3166 w 10000"/>
                  <a:gd name="connsiteY117" fmla="*/ 1308 h 10000"/>
                  <a:gd name="connsiteX118" fmla="*/ 3158 w 10000"/>
                  <a:gd name="connsiteY118" fmla="*/ 1315 h 10000"/>
                  <a:gd name="connsiteX119" fmla="*/ 3133 w 10000"/>
                  <a:gd name="connsiteY119" fmla="*/ 1299 h 10000"/>
                  <a:gd name="connsiteX120" fmla="*/ 3114 w 10000"/>
                  <a:gd name="connsiteY120" fmla="*/ 1276 h 10000"/>
                  <a:gd name="connsiteX121" fmla="*/ 3078 w 10000"/>
                  <a:gd name="connsiteY121" fmla="*/ 1240 h 10000"/>
                  <a:gd name="connsiteX122" fmla="*/ 3044 w 10000"/>
                  <a:gd name="connsiteY122" fmla="*/ 1227 h 10000"/>
                  <a:gd name="connsiteX123" fmla="*/ 3033 w 10000"/>
                  <a:gd name="connsiteY123" fmla="*/ 1231 h 10000"/>
                  <a:gd name="connsiteX124" fmla="*/ 3036 w 10000"/>
                  <a:gd name="connsiteY124" fmla="*/ 1256 h 10000"/>
                  <a:gd name="connsiteX125" fmla="*/ 3044 w 10000"/>
                  <a:gd name="connsiteY125" fmla="*/ 1266 h 10000"/>
                  <a:gd name="connsiteX126" fmla="*/ 3044 w 10000"/>
                  <a:gd name="connsiteY126" fmla="*/ 1276 h 10000"/>
                  <a:gd name="connsiteX127" fmla="*/ 3036 w 10000"/>
                  <a:gd name="connsiteY127" fmla="*/ 1276 h 10000"/>
                  <a:gd name="connsiteX128" fmla="*/ 3028 w 10000"/>
                  <a:gd name="connsiteY128" fmla="*/ 1266 h 10000"/>
                  <a:gd name="connsiteX129" fmla="*/ 3025 w 10000"/>
                  <a:gd name="connsiteY129" fmla="*/ 1256 h 10000"/>
                  <a:gd name="connsiteX130" fmla="*/ 3008 w 10000"/>
                  <a:gd name="connsiteY130" fmla="*/ 1205 h 10000"/>
                  <a:gd name="connsiteX131" fmla="*/ 3000 w 10000"/>
                  <a:gd name="connsiteY131" fmla="*/ 1192 h 10000"/>
                  <a:gd name="connsiteX132" fmla="*/ 2994 w 10000"/>
                  <a:gd name="connsiteY132" fmla="*/ 1176 h 10000"/>
                  <a:gd name="connsiteX133" fmla="*/ 2986 w 10000"/>
                  <a:gd name="connsiteY133" fmla="*/ 1182 h 10000"/>
                  <a:gd name="connsiteX134" fmla="*/ 2981 w 10000"/>
                  <a:gd name="connsiteY134" fmla="*/ 1192 h 10000"/>
                  <a:gd name="connsiteX135" fmla="*/ 2970 w 10000"/>
                  <a:gd name="connsiteY135" fmla="*/ 1201 h 10000"/>
                  <a:gd name="connsiteX136" fmla="*/ 2956 w 10000"/>
                  <a:gd name="connsiteY136" fmla="*/ 1218 h 10000"/>
                  <a:gd name="connsiteX137" fmla="*/ 2939 w 10000"/>
                  <a:gd name="connsiteY137" fmla="*/ 1240 h 10000"/>
                  <a:gd name="connsiteX138" fmla="*/ 2928 w 10000"/>
                  <a:gd name="connsiteY138" fmla="*/ 1247 h 10000"/>
                  <a:gd name="connsiteX139" fmla="*/ 2922 w 10000"/>
                  <a:gd name="connsiteY139" fmla="*/ 1250 h 10000"/>
                  <a:gd name="connsiteX140" fmla="*/ 2911 w 10000"/>
                  <a:gd name="connsiteY140" fmla="*/ 1250 h 10000"/>
                  <a:gd name="connsiteX141" fmla="*/ 2884 w 10000"/>
                  <a:gd name="connsiteY141" fmla="*/ 1247 h 10000"/>
                  <a:gd name="connsiteX142" fmla="*/ 2864 w 10000"/>
                  <a:gd name="connsiteY142" fmla="*/ 1237 h 10000"/>
                  <a:gd name="connsiteX143" fmla="*/ 2848 w 10000"/>
                  <a:gd name="connsiteY143" fmla="*/ 1231 h 10000"/>
                  <a:gd name="connsiteX144" fmla="*/ 2834 w 10000"/>
                  <a:gd name="connsiteY144" fmla="*/ 1227 h 10000"/>
                  <a:gd name="connsiteX145" fmla="*/ 2831 w 10000"/>
                  <a:gd name="connsiteY145" fmla="*/ 1227 h 10000"/>
                  <a:gd name="connsiteX146" fmla="*/ 2831 w 10000"/>
                  <a:gd name="connsiteY146" fmla="*/ 1221 h 10000"/>
                  <a:gd name="connsiteX147" fmla="*/ 2825 w 10000"/>
                  <a:gd name="connsiteY147" fmla="*/ 1205 h 10000"/>
                  <a:gd name="connsiteX148" fmla="*/ 2823 w 10000"/>
                  <a:gd name="connsiteY148" fmla="*/ 1192 h 10000"/>
                  <a:gd name="connsiteX149" fmla="*/ 2817 w 10000"/>
                  <a:gd name="connsiteY149" fmla="*/ 1182 h 10000"/>
                  <a:gd name="connsiteX150" fmla="*/ 2814 w 10000"/>
                  <a:gd name="connsiteY150" fmla="*/ 1176 h 10000"/>
                  <a:gd name="connsiteX151" fmla="*/ 2792 w 10000"/>
                  <a:gd name="connsiteY151" fmla="*/ 1172 h 10000"/>
                  <a:gd name="connsiteX152" fmla="*/ 2759 w 10000"/>
                  <a:gd name="connsiteY152" fmla="*/ 1156 h 10000"/>
                  <a:gd name="connsiteX153" fmla="*/ 2734 w 10000"/>
                  <a:gd name="connsiteY153" fmla="*/ 1143 h 10000"/>
                  <a:gd name="connsiteX154" fmla="*/ 2695 w 10000"/>
                  <a:gd name="connsiteY154" fmla="*/ 1124 h 10000"/>
                  <a:gd name="connsiteX155" fmla="*/ 2670 w 10000"/>
                  <a:gd name="connsiteY155" fmla="*/ 1108 h 10000"/>
                  <a:gd name="connsiteX156" fmla="*/ 2645 w 10000"/>
                  <a:gd name="connsiteY156" fmla="*/ 1091 h 10000"/>
                  <a:gd name="connsiteX157" fmla="*/ 2618 w 10000"/>
                  <a:gd name="connsiteY157" fmla="*/ 1088 h 10000"/>
                  <a:gd name="connsiteX158" fmla="*/ 2576 w 10000"/>
                  <a:gd name="connsiteY158" fmla="*/ 1088 h 10000"/>
                  <a:gd name="connsiteX159" fmla="*/ 2551 w 10000"/>
                  <a:gd name="connsiteY159" fmla="*/ 1091 h 10000"/>
                  <a:gd name="connsiteX160" fmla="*/ 2521 w 10000"/>
                  <a:gd name="connsiteY160" fmla="*/ 1098 h 10000"/>
                  <a:gd name="connsiteX161" fmla="*/ 2493 w 10000"/>
                  <a:gd name="connsiteY161" fmla="*/ 1104 h 10000"/>
                  <a:gd name="connsiteX162" fmla="*/ 2468 w 10000"/>
                  <a:gd name="connsiteY162" fmla="*/ 1108 h 10000"/>
                  <a:gd name="connsiteX163" fmla="*/ 2404 w 10000"/>
                  <a:gd name="connsiteY163" fmla="*/ 1124 h 10000"/>
                  <a:gd name="connsiteX164" fmla="*/ 2366 w 10000"/>
                  <a:gd name="connsiteY164" fmla="*/ 1133 h 10000"/>
                  <a:gd name="connsiteX165" fmla="*/ 2346 w 10000"/>
                  <a:gd name="connsiteY165" fmla="*/ 1137 h 10000"/>
                  <a:gd name="connsiteX166" fmla="*/ 2294 w 10000"/>
                  <a:gd name="connsiteY166" fmla="*/ 1146 h 10000"/>
                  <a:gd name="connsiteX167" fmla="*/ 2249 w 10000"/>
                  <a:gd name="connsiteY167" fmla="*/ 1156 h 10000"/>
                  <a:gd name="connsiteX168" fmla="*/ 2230 w 10000"/>
                  <a:gd name="connsiteY168" fmla="*/ 1156 h 10000"/>
                  <a:gd name="connsiteX169" fmla="*/ 2222 w 10000"/>
                  <a:gd name="connsiteY169" fmla="*/ 1163 h 10000"/>
                  <a:gd name="connsiteX170" fmla="*/ 2194 w 10000"/>
                  <a:gd name="connsiteY170" fmla="*/ 1163 h 10000"/>
                  <a:gd name="connsiteX171" fmla="*/ 2172 w 10000"/>
                  <a:gd name="connsiteY171" fmla="*/ 1163 h 10000"/>
                  <a:gd name="connsiteX172" fmla="*/ 2147 w 10000"/>
                  <a:gd name="connsiteY172" fmla="*/ 1166 h 10000"/>
                  <a:gd name="connsiteX173" fmla="*/ 2108 w 10000"/>
                  <a:gd name="connsiteY173" fmla="*/ 1166 h 10000"/>
                  <a:gd name="connsiteX174" fmla="*/ 2083 w 10000"/>
                  <a:gd name="connsiteY174" fmla="*/ 1156 h 10000"/>
                  <a:gd name="connsiteX175" fmla="*/ 2042 w 10000"/>
                  <a:gd name="connsiteY175" fmla="*/ 1143 h 10000"/>
                  <a:gd name="connsiteX176" fmla="*/ 2011 w 10000"/>
                  <a:gd name="connsiteY176" fmla="*/ 1143 h 10000"/>
                  <a:gd name="connsiteX177" fmla="*/ 1994 w 10000"/>
                  <a:gd name="connsiteY177" fmla="*/ 1146 h 10000"/>
                  <a:gd name="connsiteX178" fmla="*/ 1967 w 10000"/>
                  <a:gd name="connsiteY178" fmla="*/ 1156 h 10000"/>
                  <a:gd name="connsiteX179" fmla="*/ 1903 w 10000"/>
                  <a:gd name="connsiteY179" fmla="*/ 1176 h 10000"/>
                  <a:gd name="connsiteX180" fmla="*/ 1873 w 10000"/>
                  <a:gd name="connsiteY180" fmla="*/ 1182 h 10000"/>
                  <a:gd name="connsiteX181" fmla="*/ 1850 w 10000"/>
                  <a:gd name="connsiteY181" fmla="*/ 1185 h 10000"/>
                  <a:gd name="connsiteX182" fmla="*/ 1842 w 10000"/>
                  <a:gd name="connsiteY182" fmla="*/ 1192 h 10000"/>
                  <a:gd name="connsiteX183" fmla="*/ 1823 w 10000"/>
                  <a:gd name="connsiteY183" fmla="*/ 1195 h 10000"/>
                  <a:gd name="connsiteX184" fmla="*/ 1814 w 10000"/>
                  <a:gd name="connsiteY184" fmla="*/ 1201 h 10000"/>
                  <a:gd name="connsiteX185" fmla="*/ 1792 w 10000"/>
                  <a:gd name="connsiteY185" fmla="*/ 1218 h 10000"/>
                  <a:gd name="connsiteX186" fmla="*/ 1767 w 10000"/>
                  <a:gd name="connsiteY186" fmla="*/ 1231 h 10000"/>
                  <a:gd name="connsiteX187" fmla="*/ 1717 w 10000"/>
                  <a:gd name="connsiteY187" fmla="*/ 1266 h 10000"/>
                  <a:gd name="connsiteX188" fmla="*/ 1695 w 10000"/>
                  <a:gd name="connsiteY188" fmla="*/ 1279 h 10000"/>
                  <a:gd name="connsiteX189" fmla="*/ 1654 w 10000"/>
                  <a:gd name="connsiteY189" fmla="*/ 1308 h 10000"/>
                  <a:gd name="connsiteX190" fmla="*/ 1620 w 10000"/>
                  <a:gd name="connsiteY190" fmla="*/ 1334 h 10000"/>
                  <a:gd name="connsiteX191" fmla="*/ 1590 w 10000"/>
                  <a:gd name="connsiteY191" fmla="*/ 1360 h 10000"/>
                  <a:gd name="connsiteX192" fmla="*/ 1565 w 10000"/>
                  <a:gd name="connsiteY192" fmla="*/ 1380 h 10000"/>
                  <a:gd name="connsiteX193" fmla="*/ 1532 w 10000"/>
                  <a:gd name="connsiteY193" fmla="*/ 1402 h 10000"/>
                  <a:gd name="connsiteX194" fmla="*/ 1501 w 10000"/>
                  <a:gd name="connsiteY194" fmla="*/ 1418 h 10000"/>
                  <a:gd name="connsiteX195" fmla="*/ 1460 w 10000"/>
                  <a:gd name="connsiteY195" fmla="*/ 1438 h 10000"/>
                  <a:gd name="connsiteX196" fmla="*/ 1435 w 10000"/>
                  <a:gd name="connsiteY196" fmla="*/ 1454 h 10000"/>
                  <a:gd name="connsiteX197" fmla="*/ 1421 w 10000"/>
                  <a:gd name="connsiteY197" fmla="*/ 1464 h 10000"/>
                  <a:gd name="connsiteX198" fmla="*/ 1380 w 10000"/>
                  <a:gd name="connsiteY198" fmla="*/ 1473 h 10000"/>
                  <a:gd name="connsiteX199" fmla="*/ 1324 w 10000"/>
                  <a:gd name="connsiteY199" fmla="*/ 1477 h 10000"/>
                  <a:gd name="connsiteX200" fmla="*/ 1274 w 10000"/>
                  <a:gd name="connsiteY200" fmla="*/ 1483 h 10000"/>
                  <a:gd name="connsiteX201" fmla="*/ 1244 w 10000"/>
                  <a:gd name="connsiteY201" fmla="*/ 1486 h 10000"/>
                  <a:gd name="connsiteX202" fmla="*/ 1233 w 10000"/>
                  <a:gd name="connsiteY202" fmla="*/ 1486 h 10000"/>
                  <a:gd name="connsiteX203" fmla="*/ 1197 w 10000"/>
                  <a:gd name="connsiteY203" fmla="*/ 1493 h 10000"/>
                  <a:gd name="connsiteX204" fmla="*/ 1180 w 10000"/>
                  <a:gd name="connsiteY204" fmla="*/ 1496 h 10000"/>
                  <a:gd name="connsiteX205" fmla="*/ 1169 w 10000"/>
                  <a:gd name="connsiteY205" fmla="*/ 1496 h 10000"/>
                  <a:gd name="connsiteX206" fmla="*/ 1161 w 10000"/>
                  <a:gd name="connsiteY206" fmla="*/ 1503 h 10000"/>
                  <a:gd name="connsiteX207" fmla="*/ 1155 w 10000"/>
                  <a:gd name="connsiteY207" fmla="*/ 1503 h 10000"/>
                  <a:gd name="connsiteX208" fmla="*/ 501 w 10000"/>
                  <a:gd name="connsiteY208" fmla="*/ 2277 h 10000"/>
                  <a:gd name="connsiteX209" fmla="*/ 396 w 10000"/>
                  <a:gd name="connsiteY209" fmla="*/ 2532 h 10000"/>
                  <a:gd name="connsiteX210" fmla="*/ 324 w 10000"/>
                  <a:gd name="connsiteY210" fmla="*/ 2759 h 10000"/>
                  <a:gd name="connsiteX211" fmla="*/ 274 w 10000"/>
                  <a:gd name="connsiteY211" fmla="*/ 2866 h 10000"/>
                  <a:gd name="connsiteX212" fmla="*/ 202 w 10000"/>
                  <a:gd name="connsiteY212" fmla="*/ 3008 h 10000"/>
                  <a:gd name="connsiteX213" fmla="*/ 211 w 10000"/>
                  <a:gd name="connsiteY213" fmla="*/ 3177 h 10000"/>
                  <a:gd name="connsiteX214" fmla="*/ 235 w 10000"/>
                  <a:gd name="connsiteY214" fmla="*/ 3368 h 10000"/>
                  <a:gd name="connsiteX215" fmla="*/ 266 w 10000"/>
                  <a:gd name="connsiteY215" fmla="*/ 3595 h 10000"/>
                  <a:gd name="connsiteX216" fmla="*/ 299 w 10000"/>
                  <a:gd name="connsiteY216" fmla="*/ 3831 h 10000"/>
                  <a:gd name="connsiteX217" fmla="*/ 305 w 10000"/>
                  <a:gd name="connsiteY217" fmla="*/ 3863 h 10000"/>
                  <a:gd name="connsiteX218" fmla="*/ 341 w 10000"/>
                  <a:gd name="connsiteY218" fmla="*/ 3941 h 10000"/>
                  <a:gd name="connsiteX219" fmla="*/ 186 w 10000"/>
                  <a:gd name="connsiteY219" fmla="*/ 3935 h 10000"/>
                  <a:gd name="connsiteX220" fmla="*/ 30 w 10000"/>
                  <a:gd name="connsiteY220" fmla="*/ 3925 h 10000"/>
                  <a:gd name="connsiteX221" fmla="*/ 0 w 10000"/>
                  <a:gd name="connsiteY221" fmla="*/ 4054 h 10000"/>
                  <a:gd name="connsiteX222" fmla="*/ 14 w 10000"/>
                  <a:gd name="connsiteY222" fmla="*/ 4152 h 10000"/>
                  <a:gd name="connsiteX223" fmla="*/ 22 w 10000"/>
                  <a:gd name="connsiteY223" fmla="*/ 4242 h 10000"/>
                  <a:gd name="connsiteX224" fmla="*/ 30 w 10000"/>
                  <a:gd name="connsiteY224" fmla="*/ 4291 h 10000"/>
                  <a:gd name="connsiteX225" fmla="*/ 102 w 10000"/>
                  <a:gd name="connsiteY225" fmla="*/ 4271 h 10000"/>
                  <a:gd name="connsiteX226" fmla="*/ 155 w 10000"/>
                  <a:gd name="connsiteY226" fmla="*/ 4262 h 10000"/>
                  <a:gd name="connsiteX227" fmla="*/ 410 w 10000"/>
                  <a:gd name="connsiteY227" fmla="*/ 4255 h 10000"/>
                  <a:gd name="connsiteX228" fmla="*/ 418 w 10000"/>
                  <a:gd name="connsiteY228" fmla="*/ 4385 h 10000"/>
                  <a:gd name="connsiteX229" fmla="*/ 429 w 10000"/>
                  <a:gd name="connsiteY229" fmla="*/ 4543 h 10000"/>
                  <a:gd name="connsiteX230" fmla="*/ 443 w 10000"/>
                  <a:gd name="connsiteY230" fmla="*/ 4585 h 10000"/>
                  <a:gd name="connsiteX231" fmla="*/ 465 w 10000"/>
                  <a:gd name="connsiteY231" fmla="*/ 4611 h 10000"/>
                  <a:gd name="connsiteX232" fmla="*/ 468 w 10000"/>
                  <a:gd name="connsiteY232" fmla="*/ 4621 h 10000"/>
                  <a:gd name="connsiteX233" fmla="*/ 474 w 10000"/>
                  <a:gd name="connsiteY233" fmla="*/ 4679 h 10000"/>
                  <a:gd name="connsiteX234" fmla="*/ 554 w 10000"/>
                  <a:gd name="connsiteY234" fmla="*/ 4738 h 10000"/>
                  <a:gd name="connsiteX235" fmla="*/ 637 w 10000"/>
                  <a:gd name="connsiteY235" fmla="*/ 4809 h 10000"/>
                  <a:gd name="connsiteX236" fmla="*/ 704 w 10000"/>
                  <a:gd name="connsiteY236" fmla="*/ 4851 h 10000"/>
                  <a:gd name="connsiteX237" fmla="*/ 740 w 10000"/>
                  <a:gd name="connsiteY237" fmla="*/ 4893 h 10000"/>
                  <a:gd name="connsiteX238" fmla="*/ 756 w 10000"/>
                  <a:gd name="connsiteY238" fmla="*/ 4896 h 10000"/>
                  <a:gd name="connsiteX239" fmla="*/ 767 w 10000"/>
                  <a:gd name="connsiteY239" fmla="*/ 4880 h 10000"/>
                  <a:gd name="connsiteX240" fmla="*/ 806 w 10000"/>
                  <a:gd name="connsiteY240" fmla="*/ 4945 h 10000"/>
                  <a:gd name="connsiteX241" fmla="*/ 886 w 10000"/>
                  <a:gd name="connsiteY241" fmla="*/ 5078 h 10000"/>
                  <a:gd name="connsiteX242" fmla="*/ 911 w 10000"/>
                  <a:gd name="connsiteY242" fmla="*/ 5130 h 10000"/>
                  <a:gd name="connsiteX243" fmla="*/ 920 w 10000"/>
                  <a:gd name="connsiteY243" fmla="*/ 5191 h 10000"/>
                  <a:gd name="connsiteX244" fmla="*/ 920 w 10000"/>
                  <a:gd name="connsiteY244" fmla="*/ 5220 h 10000"/>
                  <a:gd name="connsiteX245" fmla="*/ 911 w 10000"/>
                  <a:gd name="connsiteY245" fmla="*/ 5314 h 10000"/>
                  <a:gd name="connsiteX246" fmla="*/ 898 w 10000"/>
                  <a:gd name="connsiteY246" fmla="*/ 5369 h 10000"/>
                  <a:gd name="connsiteX247" fmla="*/ 895 w 10000"/>
                  <a:gd name="connsiteY247" fmla="*/ 5385 h 10000"/>
                  <a:gd name="connsiteX248" fmla="*/ 895 w 10000"/>
                  <a:gd name="connsiteY248" fmla="*/ 5405 h 10000"/>
                  <a:gd name="connsiteX249" fmla="*/ 898 w 10000"/>
                  <a:gd name="connsiteY249" fmla="*/ 5434 h 10000"/>
                  <a:gd name="connsiteX250" fmla="*/ 911 w 10000"/>
                  <a:gd name="connsiteY250" fmla="*/ 5463 h 10000"/>
                  <a:gd name="connsiteX251" fmla="*/ 920 w 10000"/>
                  <a:gd name="connsiteY251" fmla="*/ 5492 h 10000"/>
                  <a:gd name="connsiteX252" fmla="*/ 934 w 10000"/>
                  <a:gd name="connsiteY252" fmla="*/ 5518 h 10000"/>
                  <a:gd name="connsiteX253" fmla="*/ 1169 w 10000"/>
                  <a:gd name="connsiteY253" fmla="*/ 5738 h 10000"/>
                  <a:gd name="connsiteX254" fmla="*/ 1188 w 10000"/>
                  <a:gd name="connsiteY254" fmla="*/ 5755 h 10000"/>
                  <a:gd name="connsiteX255" fmla="*/ 1216 w 10000"/>
                  <a:gd name="connsiteY255" fmla="*/ 5758 h 10000"/>
                  <a:gd name="connsiteX256" fmla="*/ 1313 w 10000"/>
                  <a:gd name="connsiteY256" fmla="*/ 5774 h 10000"/>
                  <a:gd name="connsiteX257" fmla="*/ 1349 w 10000"/>
                  <a:gd name="connsiteY257" fmla="*/ 5787 h 10000"/>
                  <a:gd name="connsiteX258" fmla="*/ 1393 w 10000"/>
                  <a:gd name="connsiteY258" fmla="*/ 5793 h 10000"/>
                  <a:gd name="connsiteX259" fmla="*/ 1393 w 10000"/>
                  <a:gd name="connsiteY259" fmla="*/ 5797 h 10000"/>
                  <a:gd name="connsiteX260" fmla="*/ 1421 w 10000"/>
                  <a:gd name="connsiteY260" fmla="*/ 5810 h 10000"/>
                  <a:gd name="connsiteX261" fmla="*/ 1446 w 10000"/>
                  <a:gd name="connsiteY261" fmla="*/ 5829 h 10000"/>
                  <a:gd name="connsiteX262" fmla="*/ 1460 w 10000"/>
                  <a:gd name="connsiteY262" fmla="*/ 5842 h 10000"/>
                  <a:gd name="connsiteX263" fmla="*/ 1476 w 10000"/>
                  <a:gd name="connsiteY263" fmla="*/ 5848 h 10000"/>
                  <a:gd name="connsiteX264" fmla="*/ 1501 w 10000"/>
                  <a:gd name="connsiteY264" fmla="*/ 5852 h 10000"/>
                  <a:gd name="connsiteX265" fmla="*/ 1532 w 10000"/>
                  <a:gd name="connsiteY265" fmla="*/ 5887 h 10000"/>
                  <a:gd name="connsiteX266" fmla="*/ 1565 w 10000"/>
                  <a:gd name="connsiteY266" fmla="*/ 5942 h 10000"/>
                  <a:gd name="connsiteX267" fmla="*/ 1587 w 10000"/>
                  <a:gd name="connsiteY267" fmla="*/ 5972 h 10000"/>
                  <a:gd name="connsiteX268" fmla="*/ 1612 w 10000"/>
                  <a:gd name="connsiteY268" fmla="*/ 5955 h 10000"/>
                  <a:gd name="connsiteX269" fmla="*/ 1679 w 10000"/>
                  <a:gd name="connsiteY269" fmla="*/ 6049 h 10000"/>
                  <a:gd name="connsiteX270" fmla="*/ 1720 w 10000"/>
                  <a:gd name="connsiteY270" fmla="*/ 6108 h 10000"/>
                  <a:gd name="connsiteX271" fmla="*/ 1751 w 10000"/>
                  <a:gd name="connsiteY271" fmla="*/ 6133 h 10000"/>
                  <a:gd name="connsiteX272" fmla="*/ 1792 w 10000"/>
                  <a:gd name="connsiteY272" fmla="*/ 6169 h 10000"/>
                  <a:gd name="connsiteX273" fmla="*/ 1801 w 10000"/>
                  <a:gd name="connsiteY273" fmla="*/ 6172 h 10000"/>
                  <a:gd name="connsiteX274" fmla="*/ 1814 w 10000"/>
                  <a:gd name="connsiteY274" fmla="*/ 6286 h 10000"/>
                  <a:gd name="connsiteX275" fmla="*/ 1817 w 10000"/>
                  <a:gd name="connsiteY275" fmla="*/ 6331 h 10000"/>
                  <a:gd name="connsiteX276" fmla="*/ 1809 w 10000"/>
                  <a:gd name="connsiteY276" fmla="*/ 6444 h 10000"/>
                  <a:gd name="connsiteX277" fmla="*/ 1801 w 10000"/>
                  <a:gd name="connsiteY277" fmla="*/ 6499 h 10000"/>
                  <a:gd name="connsiteX278" fmla="*/ 1781 w 10000"/>
                  <a:gd name="connsiteY278" fmla="*/ 6522 h 10000"/>
                  <a:gd name="connsiteX279" fmla="*/ 1773 w 10000"/>
                  <a:gd name="connsiteY279" fmla="*/ 6541 h 10000"/>
                  <a:gd name="connsiteX280" fmla="*/ 1762 w 10000"/>
                  <a:gd name="connsiteY280" fmla="*/ 6571 h 10000"/>
                  <a:gd name="connsiteX281" fmla="*/ 1767 w 10000"/>
                  <a:gd name="connsiteY281" fmla="*/ 6622 h 10000"/>
                  <a:gd name="connsiteX282" fmla="*/ 1767 w 10000"/>
                  <a:gd name="connsiteY282" fmla="*/ 6665 h 10000"/>
                  <a:gd name="connsiteX283" fmla="*/ 1767 w 10000"/>
                  <a:gd name="connsiteY283" fmla="*/ 6694 h 10000"/>
                  <a:gd name="connsiteX284" fmla="*/ 1776 w 10000"/>
                  <a:gd name="connsiteY284" fmla="*/ 6726 h 10000"/>
                  <a:gd name="connsiteX285" fmla="*/ 1776 w 10000"/>
                  <a:gd name="connsiteY285" fmla="*/ 6745 h 10000"/>
                  <a:gd name="connsiteX286" fmla="*/ 1767 w 10000"/>
                  <a:gd name="connsiteY286" fmla="*/ 6765 h 10000"/>
                  <a:gd name="connsiteX287" fmla="*/ 1762 w 10000"/>
                  <a:gd name="connsiteY287" fmla="*/ 6804 h 10000"/>
                  <a:gd name="connsiteX288" fmla="*/ 1753 w 10000"/>
                  <a:gd name="connsiteY288" fmla="*/ 6839 h 10000"/>
                  <a:gd name="connsiteX289" fmla="*/ 1742 w 10000"/>
                  <a:gd name="connsiteY289" fmla="*/ 6849 h 10000"/>
                  <a:gd name="connsiteX290" fmla="*/ 1726 w 10000"/>
                  <a:gd name="connsiteY290" fmla="*/ 6849 h 10000"/>
                  <a:gd name="connsiteX291" fmla="*/ 1712 w 10000"/>
                  <a:gd name="connsiteY291" fmla="*/ 6852 h 10000"/>
                  <a:gd name="connsiteX292" fmla="*/ 1640 w 10000"/>
                  <a:gd name="connsiteY292" fmla="*/ 6953 h 10000"/>
                  <a:gd name="connsiteX293" fmla="*/ 1493 w 10000"/>
                  <a:gd name="connsiteY293" fmla="*/ 7105 h 10000"/>
                  <a:gd name="connsiteX294" fmla="*/ 1490 w 10000"/>
                  <a:gd name="connsiteY294" fmla="*/ 7124 h 10000"/>
                  <a:gd name="connsiteX295" fmla="*/ 1468 w 10000"/>
                  <a:gd name="connsiteY295" fmla="*/ 7137 h 10000"/>
                  <a:gd name="connsiteX296" fmla="*/ 1454 w 10000"/>
                  <a:gd name="connsiteY296" fmla="*/ 7144 h 10000"/>
                  <a:gd name="connsiteX297" fmla="*/ 1452 w 10000"/>
                  <a:gd name="connsiteY297" fmla="*/ 7157 h 10000"/>
                  <a:gd name="connsiteX298" fmla="*/ 1446 w 10000"/>
                  <a:gd name="connsiteY298" fmla="*/ 7199 h 10000"/>
                  <a:gd name="connsiteX299" fmla="*/ 1476 w 10000"/>
                  <a:gd name="connsiteY299" fmla="*/ 7247 h 10000"/>
                  <a:gd name="connsiteX300" fmla="*/ 1501 w 10000"/>
                  <a:gd name="connsiteY300" fmla="*/ 7270 h 10000"/>
                  <a:gd name="connsiteX301" fmla="*/ 1518 w 10000"/>
                  <a:gd name="connsiteY301" fmla="*/ 7286 h 10000"/>
                  <a:gd name="connsiteX302" fmla="*/ 1524 w 10000"/>
                  <a:gd name="connsiteY302" fmla="*/ 7306 h 10000"/>
                  <a:gd name="connsiteX303" fmla="*/ 1540 w 10000"/>
                  <a:gd name="connsiteY303" fmla="*/ 7322 h 10000"/>
                  <a:gd name="connsiteX304" fmla="*/ 1565 w 10000"/>
                  <a:gd name="connsiteY304" fmla="*/ 7325 h 10000"/>
                  <a:gd name="connsiteX305" fmla="*/ 1590 w 10000"/>
                  <a:gd name="connsiteY305" fmla="*/ 7332 h 10000"/>
                  <a:gd name="connsiteX306" fmla="*/ 1615 w 10000"/>
                  <a:gd name="connsiteY306" fmla="*/ 7345 h 10000"/>
                  <a:gd name="connsiteX307" fmla="*/ 1662 w 10000"/>
                  <a:gd name="connsiteY307" fmla="*/ 7370 h 10000"/>
                  <a:gd name="connsiteX308" fmla="*/ 1670 w 10000"/>
                  <a:gd name="connsiteY308" fmla="*/ 7351 h 10000"/>
                  <a:gd name="connsiteX309" fmla="*/ 1726 w 10000"/>
                  <a:gd name="connsiteY309" fmla="*/ 7354 h 10000"/>
                  <a:gd name="connsiteX310" fmla="*/ 1726 w 10000"/>
                  <a:gd name="connsiteY310" fmla="*/ 7400 h 10000"/>
                  <a:gd name="connsiteX311" fmla="*/ 1773 w 10000"/>
                  <a:gd name="connsiteY311" fmla="*/ 7409 h 10000"/>
                  <a:gd name="connsiteX312" fmla="*/ 1806 w 10000"/>
                  <a:gd name="connsiteY312" fmla="*/ 7416 h 10000"/>
                  <a:gd name="connsiteX313" fmla="*/ 1839 w 10000"/>
                  <a:gd name="connsiteY313" fmla="*/ 7403 h 10000"/>
                  <a:gd name="connsiteX314" fmla="*/ 1886 w 10000"/>
                  <a:gd name="connsiteY314" fmla="*/ 7403 h 10000"/>
                  <a:gd name="connsiteX315" fmla="*/ 1898 w 10000"/>
                  <a:gd name="connsiteY315" fmla="*/ 7403 h 10000"/>
                  <a:gd name="connsiteX316" fmla="*/ 1914 w 10000"/>
                  <a:gd name="connsiteY316" fmla="*/ 7494 h 10000"/>
                  <a:gd name="connsiteX317" fmla="*/ 1895 w 10000"/>
                  <a:gd name="connsiteY317" fmla="*/ 7523 h 10000"/>
                  <a:gd name="connsiteX318" fmla="*/ 1825 w 10000"/>
                  <a:gd name="connsiteY318" fmla="*/ 7617 h 10000"/>
                  <a:gd name="connsiteX319" fmla="*/ 1776 w 10000"/>
                  <a:gd name="connsiteY319" fmla="*/ 7691 h 10000"/>
                  <a:gd name="connsiteX320" fmla="*/ 1781 w 10000"/>
                  <a:gd name="connsiteY320" fmla="*/ 7723 h 10000"/>
                  <a:gd name="connsiteX321" fmla="*/ 1767 w 10000"/>
                  <a:gd name="connsiteY321" fmla="*/ 7759 h 10000"/>
                  <a:gd name="connsiteX322" fmla="*/ 1762 w 10000"/>
                  <a:gd name="connsiteY322" fmla="*/ 7817 h 10000"/>
                  <a:gd name="connsiteX323" fmla="*/ 1762 w 10000"/>
                  <a:gd name="connsiteY323" fmla="*/ 7856 h 10000"/>
                  <a:gd name="connsiteX324" fmla="*/ 1776 w 10000"/>
                  <a:gd name="connsiteY324" fmla="*/ 7892 h 10000"/>
                  <a:gd name="connsiteX325" fmla="*/ 1784 w 10000"/>
                  <a:gd name="connsiteY325" fmla="*/ 7902 h 10000"/>
                  <a:gd name="connsiteX326" fmla="*/ 1801 w 10000"/>
                  <a:gd name="connsiteY326" fmla="*/ 7908 h 10000"/>
                  <a:gd name="connsiteX327" fmla="*/ 1809 w 10000"/>
                  <a:gd name="connsiteY327" fmla="*/ 7911 h 10000"/>
                  <a:gd name="connsiteX328" fmla="*/ 1801 w 10000"/>
                  <a:gd name="connsiteY328" fmla="*/ 7940 h 10000"/>
                  <a:gd name="connsiteX329" fmla="*/ 1798 w 10000"/>
                  <a:gd name="connsiteY329" fmla="*/ 7979 h 10000"/>
                  <a:gd name="connsiteX330" fmla="*/ 1806 w 10000"/>
                  <a:gd name="connsiteY330" fmla="*/ 8002 h 10000"/>
                  <a:gd name="connsiteX331" fmla="*/ 1823 w 10000"/>
                  <a:gd name="connsiteY331" fmla="*/ 8021 h 10000"/>
                  <a:gd name="connsiteX332" fmla="*/ 1834 w 10000"/>
                  <a:gd name="connsiteY332" fmla="*/ 8044 h 10000"/>
                  <a:gd name="connsiteX333" fmla="*/ 1839 w 10000"/>
                  <a:gd name="connsiteY333" fmla="*/ 8073 h 10000"/>
                  <a:gd name="connsiteX334" fmla="*/ 1842 w 10000"/>
                  <a:gd name="connsiteY334" fmla="*/ 8106 h 10000"/>
                  <a:gd name="connsiteX335" fmla="*/ 1839 w 10000"/>
                  <a:gd name="connsiteY335" fmla="*/ 8144 h 10000"/>
                  <a:gd name="connsiteX336" fmla="*/ 1856 w 10000"/>
                  <a:gd name="connsiteY336" fmla="*/ 8164 h 10000"/>
                  <a:gd name="connsiteX337" fmla="*/ 1886 w 10000"/>
                  <a:gd name="connsiteY337" fmla="*/ 8193 h 10000"/>
                  <a:gd name="connsiteX338" fmla="*/ 1922 w 10000"/>
                  <a:gd name="connsiteY338" fmla="*/ 8206 h 10000"/>
                  <a:gd name="connsiteX339" fmla="*/ 1967 w 10000"/>
                  <a:gd name="connsiteY339" fmla="*/ 8203 h 10000"/>
                  <a:gd name="connsiteX340" fmla="*/ 1986 w 10000"/>
                  <a:gd name="connsiteY340" fmla="*/ 8212 h 10000"/>
                  <a:gd name="connsiteX341" fmla="*/ 2000 w 10000"/>
                  <a:gd name="connsiteY341" fmla="*/ 8232 h 10000"/>
                  <a:gd name="connsiteX342" fmla="*/ 2033 w 10000"/>
                  <a:gd name="connsiteY342" fmla="*/ 8258 h 10000"/>
                  <a:gd name="connsiteX343" fmla="*/ 2050 w 10000"/>
                  <a:gd name="connsiteY343" fmla="*/ 8271 h 10000"/>
                  <a:gd name="connsiteX344" fmla="*/ 2089 w 10000"/>
                  <a:gd name="connsiteY344" fmla="*/ 8280 h 10000"/>
                  <a:gd name="connsiteX345" fmla="*/ 2122 w 10000"/>
                  <a:gd name="connsiteY345" fmla="*/ 8300 h 10000"/>
                  <a:gd name="connsiteX346" fmla="*/ 2163 w 10000"/>
                  <a:gd name="connsiteY346" fmla="*/ 8332 h 10000"/>
                  <a:gd name="connsiteX347" fmla="*/ 2172 w 10000"/>
                  <a:gd name="connsiteY347" fmla="*/ 8335 h 10000"/>
                  <a:gd name="connsiteX348" fmla="*/ 2177 w 10000"/>
                  <a:gd name="connsiteY348" fmla="*/ 8345 h 10000"/>
                  <a:gd name="connsiteX349" fmla="*/ 2163 w 10000"/>
                  <a:gd name="connsiteY349" fmla="*/ 8371 h 10000"/>
                  <a:gd name="connsiteX350" fmla="*/ 2139 w 10000"/>
                  <a:gd name="connsiteY350" fmla="*/ 8423 h 10000"/>
                  <a:gd name="connsiteX351" fmla="*/ 2130 w 10000"/>
                  <a:gd name="connsiteY351" fmla="*/ 8439 h 10000"/>
                  <a:gd name="connsiteX352" fmla="*/ 2105 w 10000"/>
                  <a:gd name="connsiteY352" fmla="*/ 8446 h 10000"/>
                  <a:gd name="connsiteX353" fmla="*/ 2080 w 10000"/>
                  <a:gd name="connsiteY353" fmla="*/ 8449 h 10000"/>
                  <a:gd name="connsiteX354" fmla="*/ 2075 w 10000"/>
                  <a:gd name="connsiteY354" fmla="*/ 8459 h 10000"/>
                  <a:gd name="connsiteX355" fmla="*/ 2072 w 10000"/>
                  <a:gd name="connsiteY355" fmla="*/ 8475 h 10000"/>
                  <a:gd name="connsiteX356" fmla="*/ 2080 w 10000"/>
                  <a:gd name="connsiteY356" fmla="*/ 8484 h 10000"/>
                  <a:gd name="connsiteX357" fmla="*/ 2100 w 10000"/>
                  <a:gd name="connsiteY357" fmla="*/ 8475 h 10000"/>
                  <a:gd name="connsiteX358" fmla="*/ 2141 w 10000"/>
                  <a:gd name="connsiteY358" fmla="*/ 8478 h 10000"/>
                  <a:gd name="connsiteX359" fmla="*/ 2172 w 10000"/>
                  <a:gd name="connsiteY359" fmla="*/ 8475 h 10000"/>
                  <a:gd name="connsiteX360" fmla="*/ 2188 w 10000"/>
                  <a:gd name="connsiteY360" fmla="*/ 8475 h 10000"/>
                  <a:gd name="connsiteX361" fmla="*/ 2222 w 10000"/>
                  <a:gd name="connsiteY361" fmla="*/ 8497 h 10000"/>
                  <a:gd name="connsiteX362" fmla="*/ 2252 w 10000"/>
                  <a:gd name="connsiteY362" fmla="*/ 8514 h 10000"/>
                  <a:gd name="connsiteX363" fmla="*/ 2274 w 10000"/>
                  <a:gd name="connsiteY363" fmla="*/ 8514 h 10000"/>
                  <a:gd name="connsiteX364" fmla="*/ 2299 w 10000"/>
                  <a:gd name="connsiteY364" fmla="*/ 8504 h 10000"/>
                  <a:gd name="connsiteX365" fmla="*/ 2310 w 10000"/>
                  <a:gd name="connsiteY365" fmla="*/ 8504 h 10000"/>
                  <a:gd name="connsiteX366" fmla="*/ 2319 w 10000"/>
                  <a:gd name="connsiteY366" fmla="*/ 8484 h 10000"/>
                  <a:gd name="connsiteX367" fmla="*/ 2338 w 10000"/>
                  <a:gd name="connsiteY367" fmla="*/ 8494 h 10000"/>
                  <a:gd name="connsiteX368" fmla="*/ 2338 w 10000"/>
                  <a:gd name="connsiteY368" fmla="*/ 8552 h 10000"/>
                  <a:gd name="connsiteX369" fmla="*/ 2366 w 10000"/>
                  <a:gd name="connsiteY369" fmla="*/ 8572 h 10000"/>
                  <a:gd name="connsiteX370" fmla="*/ 2382 w 10000"/>
                  <a:gd name="connsiteY370" fmla="*/ 8582 h 10000"/>
                  <a:gd name="connsiteX371" fmla="*/ 2435 w 10000"/>
                  <a:gd name="connsiteY371" fmla="*/ 8552 h 10000"/>
                  <a:gd name="connsiteX372" fmla="*/ 2443 w 10000"/>
                  <a:gd name="connsiteY372" fmla="*/ 8552 h 10000"/>
                  <a:gd name="connsiteX373" fmla="*/ 2454 w 10000"/>
                  <a:gd name="connsiteY373" fmla="*/ 8552 h 10000"/>
                  <a:gd name="connsiteX374" fmla="*/ 2471 w 10000"/>
                  <a:gd name="connsiteY374" fmla="*/ 8546 h 10000"/>
                  <a:gd name="connsiteX375" fmla="*/ 2488 w 10000"/>
                  <a:gd name="connsiteY375" fmla="*/ 8536 h 10000"/>
                  <a:gd name="connsiteX376" fmla="*/ 2501 w 10000"/>
                  <a:gd name="connsiteY376" fmla="*/ 8533 h 10000"/>
                  <a:gd name="connsiteX377" fmla="*/ 2512 w 10000"/>
                  <a:gd name="connsiteY377" fmla="*/ 8533 h 10000"/>
                  <a:gd name="connsiteX378" fmla="*/ 2521 w 10000"/>
                  <a:gd name="connsiteY378" fmla="*/ 8546 h 10000"/>
                  <a:gd name="connsiteX379" fmla="*/ 2521 w 10000"/>
                  <a:gd name="connsiteY379" fmla="*/ 8572 h 10000"/>
                  <a:gd name="connsiteX380" fmla="*/ 2535 w 10000"/>
                  <a:gd name="connsiteY380" fmla="*/ 8588 h 10000"/>
                  <a:gd name="connsiteX381" fmla="*/ 2551 w 10000"/>
                  <a:gd name="connsiteY381" fmla="*/ 8582 h 10000"/>
                  <a:gd name="connsiteX382" fmla="*/ 2560 w 10000"/>
                  <a:gd name="connsiteY382" fmla="*/ 8582 h 10000"/>
                  <a:gd name="connsiteX383" fmla="*/ 2573 w 10000"/>
                  <a:gd name="connsiteY383" fmla="*/ 8588 h 10000"/>
                  <a:gd name="connsiteX384" fmla="*/ 2584 w 10000"/>
                  <a:gd name="connsiteY384" fmla="*/ 8591 h 10000"/>
                  <a:gd name="connsiteX385" fmla="*/ 2590 w 10000"/>
                  <a:gd name="connsiteY385" fmla="*/ 8598 h 10000"/>
                  <a:gd name="connsiteX386" fmla="*/ 2598 w 10000"/>
                  <a:gd name="connsiteY386" fmla="*/ 8608 h 10000"/>
                  <a:gd name="connsiteX387" fmla="*/ 2607 w 10000"/>
                  <a:gd name="connsiteY387" fmla="*/ 8617 h 10000"/>
                  <a:gd name="connsiteX388" fmla="*/ 2618 w 10000"/>
                  <a:gd name="connsiteY388" fmla="*/ 8617 h 10000"/>
                  <a:gd name="connsiteX389" fmla="*/ 2640 w 10000"/>
                  <a:gd name="connsiteY389" fmla="*/ 8608 h 10000"/>
                  <a:gd name="connsiteX390" fmla="*/ 2670 w 10000"/>
                  <a:gd name="connsiteY390" fmla="*/ 8598 h 10000"/>
                  <a:gd name="connsiteX391" fmla="*/ 2673 w 10000"/>
                  <a:gd name="connsiteY391" fmla="*/ 8598 h 10000"/>
                  <a:gd name="connsiteX392" fmla="*/ 2690 w 10000"/>
                  <a:gd name="connsiteY392" fmla="*/ 8598 h 10000"/>
                  <a:gd name="connsiteX393" fmla="*/ 2698 w 10000"/>
                  <a:gd name="connsiteY393" fmla="*/ 8598 h 10000"/>
                  <a:gd name="connsiteX394" fmla="*/ 2712 w 10000"/>
                  <a:gd name="connsiteY394" fmla="*/ 8598 h 10000"/>
                  <a:gd name="connsiteX395" fmla="*/ 2726 w 10000"/>
                  <a:gd name="connsiteY395" fmla="*/ 8591 h 10000"/>
                  <a:gd name="connsiteX396" fmla="*/ 2737 w 10000"/>
                  <a:gd name="connsiteY396" fmla="*/ 8588 h 10000"/>
                  <a:gd name="connsiteX397" fmla="*/ 2759 w 10000"/>
                  <a:gd name="connsiteY397" fmla="*/ 8582 h 10000"/>
                  <a:gd name="connsiteX398" fmla="*/ 2770 w 10000"/>
                  <a:gd name="connsiteY398" fmla="*/ 8578 h 10000"/>
                  <a:gd name="connsiteX399" fmla="*/ 2784 w 10000"/>
                  <a:gd name="connsiteY399" fmla="*/ 8572 h 10000"/>
                  <a:gd name="connsiteX400" fmla="*/ 2795 w 10000"/>
                  <a:gd name="connsiteY400" fmla="*/ 8572 h 10000"/>
                  <a:gd name="connsiteX401" fmla="*/ 2803 w 10000"/>
                  <a:gd name="connsiteY401" fmla="*/ 8588 h 10000"/>
                  <a:gd name="connsiteX402" fmla="*/ 2803 w 10000"/>
                  <a:gd name="connsiteY402" fmla="*/ 8591 h 10000"/>
                  <a:gd name="connsiteX403" fmla="*/ 2803 w 10000"/>
                  <a:gd name="connsiteY403" fmla="*/ 8601 h 10000"/>
                  <a:gd name="connsiteX404" fmla="*/ 2809 w 10000"/>
                  <a:gd name="connsiteY404" fmla="*/ 8601 h 10000"/>
                  <a:gd name="connsiteX405" fmla="*/ 2823 w 10000"/>
                  <a:gd name="connsiteY405" fmla="*/ 8598 h 10000"/>
                  <a:gd name="connsiteX406" fmla="*/ 2831 w 10000"/>
                  <a:gd name="connsiteY406" fmla="*/ 8598 h 10000"/>
                  <a:gd name="connsiteX407" fmla="*/ 2839 w 10000"/>
                  <a:gd name="connsiteY407" fmla="*/ 8601 h 10000"/>
                  <a:gd name="connsiteX408" fmla="*/ 2848 w 10000"/>
                  <a:gd name="connsiteY408" fmla="*/ 8598 h 10000"/>
                  <a:gd name="connsiteX409" fmla="*/ 2856 w 10000"/>
                  <a:gd name="connsiteY409" fmla="*/ 8601 h 10000"/>
                  <a:gd name="connsiteX410" fmla="*/ 2859 w 10000"/>
                  <a:gd name="connsiteY410" fmla="*/ 8601 h 10000"/>
                  <a:gd name="connsiteX411" fmla="*/ 2864 w 10000"/>
                  <a:gd name="connsiteY411" fmla="*/ 8598 h 10000"/>
                  <a:gd name="connsiteX412" fmla="*/ 2889 w 10000"/>
                  <a:gd name="connsiteY412" fmla="*/ 8611 h 10000"/>
                  <a:gd name="connsiteX413" fmla="*/ 2906 w 10000"/>
                  <a:gd name="connsiteY413" fmla="*/ 8620 h 10000"/>
                  <a:gd name="connsiteX414" fmla="*/ 2914 w 10000"/>
                  <a:gd name="connsiteY414" fmla="*/ 8627 h 10000"/>
                  <a:gd name="connsiteX415" fmla="*/ 2920 w 10000"/>
                  <a:gd name="connsiteY415" fmla="*/ 8640 h 10000"/>
                  <a:gd name="connsiteX416" fmla="*/ 2922 w 10000"/>
                  <a:gd name="connsiteY416" fmla="*/ 8666 h 10000"/>
                  <a:gd name="connsiteX417" fmla="*/ 2922 w 10000"/>
                  <a:gd name="connsiteY417" fmla="*/ 8692 h 10000"/>
                  <a:gd name="connsiteX418" fmla="*/ 2939 w 10000"/>
                  <a:gd name="connsiteY418" fmla="*/ 8695 h 10000"/>
                  <a:gd name="connsiteX419" fmla="*/ 2953 w 10000"/>
                  <a:gd name="connsiteY419" fmla="*/ 8695 h 10000"/>
                  <a:gd name="connsiteX420" fmla="*/ 2961 w 10000"/>
                  <a:gd name="connsiteY420" fmla="*/ 8695 h 10000"/>
                  <a:gd name="connsiteX421" fmla="*/ 2972 w 10000"/>
                  <a:gd name="connsiteY421" fmla="*/ 8692 h 10000"/>
                  <a:gd name="connsiteX422" fmla="*/ 2981 w 10000"/>
                  <a:gd name="connsiteY422" fmla="*/ 8685 h 10000"/>
                  <a:gd name="connsiteX423" fmla="*/ 2989 w 10000"/>
                  <a:gd name="connsiteY423" fmla="*/ 8685 h 10000"/>
                  <a:gd name="connsiteX424" fmla="*/ 3008 w 10000"/>
                  <a:gd name="connsiteY424" fmla="*/ 8685 h 10000"/>
                  <a:gd name="connsiteX425" fmla="*/ 3028 w 10000"/>
                  <a:gd name="connsiteY425" fmla="*/ 8695 h 10000"/>
                  <a:gd name="connsiteX426" fmla="*/ 3042 w 10000"/>
                  <a:gd name="connsiteY426" fmla="*/ 8695 h 10000"/>
                  <a:gd name="connsiteX427" fmla="*/ 3053 w 10000"/>
                  <a:gd name="connsiteY427" fmla="*/ 8676 h 10000"/>
                  <a:gd name="connsiteX428" fmla="*/ 3061 w 10000"/>
                  <a:gd name="connsiteY428" fmla="*/ 8666 h 10000"/>
                  <a:gd name="connsiteX429" fmla="*/ 3066 w 10000"/>
                  <a:gd name="connsiteY429" fmla="*/ 8656 h 10000"/>
                  <a:gd name="connsiteX430" fmla="*/ 3091 w 10000"/>
                  <a:gd name="connsiteY430" fmla="*/ 8659 h 10000"/>
                  <a:gd name="connsiteX431" fmla="*/ 3105 w 10000"/>
                  <a:gd name="connsiteY431" fmla="*/ 8659 h 10000"/>
                  <a:gd name="connsiteX432" fmla="*/ 3108 w 10000"/>
                  <a:gd name="connsiteY432" fmla="*/ 8650 h 10000"/>
                  <a:gd name="connsiteX433" fmla="*/ 3147 w 10000"/>
                  <a:gd name="connsiteY433" fmla="*/ 8588 h 10000"/>
                  <a:gd name="connsiteX434" fmla="*/ 3150 w 10000"/>
                  <a:gd name="connsiteY434" fmla="*/ 8598 h 10000"/>
                  <a:gd name="connsiteX435" fmla="*/ 3163 w 10000"/>
                  <a:gd name="connsiteY435" fmla="*/ 8601 h 10000"/>
                  <a:gd name="connsiteX436" fmla="*/ 3180 w 10000"/>
                  <a:gd name="connsiteY436" fmla="*/ 8608 h 10000"/>
                  <a:gd name="connsiteX437" fmla="*/ 3188 w 10000"/>
                  <a:gd name="connsiteY437" fmla="*/ 8611 h 10000"/>
                  <a:gd name="connsiteX438" fmla="*/ 3227 w 10000"/>
                  <a:gd name="connsiteY438" fmla="*/ 8620 h 10000"/>
                  <a:gd name="connsiteX439" fmla="*/ 3238 w 10000"/>
                  <a:gd name="connsiteY439" fmla="*/ 8617 h 10000"/>
                  <a:gd name="connsiteX440" fmla="*/ 3247 w 10000"/>
                  <a:gd name="connsiteY440" fmla="*/ 8601 h 10000"/>
                  <a:gd name="connsiteX441" fmla="*/ 3269 w 10000"/>
                  <a:gd name="connsiteY441" fmla="*/ 8611 h 10000"/>
                  <a:gd name="connsiteX442" fmla="*/ 3277 w 10000"/>
                  <a:gd name="connsiteY442" fmla="*/ 8617 h 10000"/>
                  <a:gd name="connsiteX443" fmla="*/ 3285 w 10000"/>
                  <a:gd name="connsiteY443" fmla="*/ 8611 h 10000"/>
                  <a:gd name="connsiteX444" fmla="*/ 3307 w 10000"/>
                  <a:gd name="connsiteY444" fmla="*/ 8611 h 10000"/>
                  <a:gd name="connsiteX445" fmla="*/ 3319 w 10000"/>
                  <a:gd name="connsiteY445" fmla="*/ 8617 h 10000"/>
                  <a:gd name="connsiteX446" fmla="*/ 3324 w 10000"/>
                  <a:gd name="connsiteY446" fmla="*/ 8617 h 10000"/>
                  <a:gd name="connsiteX447" fmla="*/ 3327 w 10000"/>
                  <a:gd name="connsiteY447" fmla="*/ 8620 h 10000"/>
                  <a:gd name="connsiteX448" fmla="*/ 3341 w 10000"/>
                  <a:gd name="connsiteY448" fmla="*/ 8620 h 10000"/>
                  <a:gd name="connsiteX449" fmla="*/ 3357 w 10000"/>
                  <a:gd name="connsiteY449" fmla="*/ 8620 h 10000"/>
                  <a:gd name="connsiteX450" fmla="*/ 3374 w 10000"/>
                  <a:gd name="connsiteY450" fmla="*/ 8620 h 10000"/>
                  <a:gd name="connsiteX451" fmla="*/ 3382 w 10000"/>
                  <a:gd name="connsiteY451" fmla="*/ 8620 h 10000"/>
                  <a:gd name="connsiteX452" fmla="*/ 3399 w 10000"/>
                  <a:gd name="connsiteY452" fmla="*/ 8611 h 10000"/>
                  <a:gd name="connsiteX453" fmla="*/ 3413 w 10000"/>
                  <a:gd name="connsiteY453" fmla="*/ 8601 h 10000"/>
                  <a:gd name="connsiteX454" fmla="*/ 3421 w 10000"/>
                  <a:gd name="connsiteY454" fmla="*/ 8588 h 10000"/>
                  <a:gd name="connsiteX455" fmla="*/ 3421 w 10000"/>
                  <a:gd name="connsiteY455" fmla="*/ 8572 h 10000"/>
                  <a:gd name="connsiteX456" fmla="*/ 3421 w 10000"/>
                  <a:gd name="connsiteY456" fmla="*/ 8552 h 10000"/>
                  <a:gd name="connsiteX457" fmla="*/ 3424 w 10000"/>
                  <a:gd name="connsiteY457" fmla="*/ 8533 h 10000"/>
                  <a:gd name="connsiteX458" fmla="*/ 3432 w 10000"/>
                  <a:gd name="connsiteY458" fmla="*/ 8523 h 10000"/>
                  <a:gd name="connsiteX459" fmla="*/ 3446 w 10000"/>
                  <a:gd name="connsiteY459" fmla="*/ 8523 h 10000"/>
                  <a:gd name="connsiteX460" fmla="*/ 3457 w 10000"/>
                  <a:gd name="connsiteY460" fmla="*/ 8523 h 10000"/>
                  <a:gd name="connsiteX461" fmla="*/ 3476 w 10000"/>
                  <a:gd name="connsiteY461" fmla="*/ 8533 h 10000"/>
                  <a:gd name="connsiteX462" fmla="*/ 3485 w 10000"/>
                  <a:gd name="connsiteY462" fmla="*/ 8536 h 10000"/>
                  <a:gd name="connsiteX463" fmla="*/ 3501 w 10000"/>
                  <a:gd name="connsiteY463" fmla="*/ 8527 h 10000"/>
                  <a:gd name="connsiteX464" fmla="*/ 3504 w 10000"/>
                  <a:gd name="connsiteY464" fmla="*/ 8514 h 10000"/>
                  <a:gd name="connsiteX465" fmla="*/ 3510 w 10000"/>
                  <a:gd name="connsiteY465" fmla="*/ 8497 h 10000"/>
                  <a:gd name="connsiteX466" fmla="*/ 3537 w 10000"/>
                  <a:gd name="connsiteY466" fmla="*/ 8484 h 10000"/>
                  <a:gd name="connsiteX467" fmla="*/ 3562 w 10000"/>
                  <a:gd name="connsiteY467" fmla="*/ 8488 h 10000"/>
                  <a:gd name="connsiteX468" fmla="*/ 3568 w 10000"/>
                  <a:gd name="connsiteY468" fmla="*/ 8484 h 10000"/>
                  <a:gd name="connsiteX469" fmla="*/ 3584 w 10000"/>
                  <a:gd name="connsiteY469" fmla="*/ 8494 h 10000"/>
                  <a:gd name="connsiteX470" fmla="*/ 3593 w 10000"/>
                  <a:gd name="connsiteY470" fmla="*/ 8507 h 10000"/>
                  <a:gd name="connsiteX471" fmla="*/ 3618 w 10000"/>
                  <a:gd name="connsiteY471" fmla="*/ 8497 h 10000"/>
                  <a:gd name="connsiteX472" fmla="*/ 3643 w 10000"/>
                  <a:gd name="connsiteY472" fmla="*/ 8475 h 10000"/>
                  <a:gd name="connsiteX473" fmla="*/ 3657 w 10000"/>
                  <a:gd name="connsiteY473" fmla="*/ 8478 h 10000"/>
                  <a:gd name="connsiteX474" fmla="*/ 3670 w 10000"/>
                  <a:gd name="connsiteY474" fmla="*/ 8475 h 10000"/>
                  <a:gd name="connsiteX475" fmla="*/ 3673 w 10000"/>
                  <a:gd name="connsiteY475" fmla="*/ 8468 h 10000"/>
                  <a:gd name="connsiteX476" fmla="*/ 3681 w 10000"/>
                  <a:gd name="connsiteY476" fmla="*/ 8468 h 10000"/>
                  <a:gd name="connsiteX477" fmla="*/ 3698 w 10000"/>
                  <a:gd name="connsiteY477" fmla="*/ 8478 h 10000"/>
                  <a:gd name="connsiteX478" fmla="*/ 3720 w 10000"/>
                  <a:gd name="connsiteY478" fmla="*/ 8497 h 10000"/>
                  <a:gd name="connsiteX479" fmla="*/ 3715 w 10000"/>
                  <a:gd name="connsiteY479" fmla="*/ 8504 h 10000"/>
                  <a:gd name="connsiteX480" fmla="*/ 3729 w 10000"/>
                  <a:gd name="connsiteY480" fmla="*/ 8514 h 10000"/>
                  <a:gd name="connsiteX481" fmla="*/ 3729 w 10000"/>
                  <a:gd name="connsiteY481" fmla="*/ 8517 h 10000"/>
                  <a:gd name="connsiteX482" fmla="*/ 3740 w 10000"/>
                  <a:gd name="connsiteY482" fmla="*/ 8527 h 10000"/>
                  <a:gd name="connsiteX483" fmla="*/ 3759 w 10000"/>
                  <a:gd name="connsiteY483" fmla="*/ 8517 h 10000"/>
                  <a:gd name="connsiteX484" fmla="*/ 3762 w 10000"/>
                  <a:gd name="connsiteY484" fmla="*/ 8504 h 10000"/>
                  <a:gd name="connsiteX485" fmla="*/ 3770 w 10000"/>
                  <a:gd name="connsiteY485" fmla="*/ 8488 h 10000"/>
                  <a:gd name="connsiteX486" fmla="*/ 3778 w 10000"/>
                  <a:gd name="connsiteY486" fmla="*/ 8484 h 10000"/>
                  <a:gd name="connsiteX487" fmla="*/ 3792 w 10000"/>
                  <a:gd name="connsiteY487" fmla="*/ 8475 h 10000"/>
                  <a:gd name="connsiteX488" fmla="*/ 3803 w 10000"/>
                  <a:gd name="connsiteY488" fmla="*/ 8478 h 10000"/>
                  <a:gd name="connsiteX489" fmla="*/ 3809 w 10000"/>
                  <a:gd name="connsiteY489" fmla="*/ 8475 h 10000"/>
                  <a:gd name="connsiteX490" fmla="*/ 3825 w 10000"/>
                  <a:gd name="connsiteY490" fmla="*/ 8465 h 10000"/>
                  <a:gd name="connsiteX491" fmla="*/ 3834 w 10000"/>
                  <a:gd name="connsiteY491" fmla="*/ 8468 h 10000"/>
                  <a:gd name="connsiteX492" fmla="*/ 3842 w 10000"/>
                  <a:gd name="connsiteY492" fmla="*/ 8478 h 10000"/>
                  <a:gd name="connsiteX493" fmla="*/ 3850 w 10000"/>
                  <a:gd name="connsiteY493" fmla="*/ 8478 h 10000"/>
                  <a:gd name="connsiteX494" fmla="*/ 3859 w 10000"/>
                  <a:gd name="connsiteY494" fmla="*/ 8484 h 10000"/>
                  <a:gd name="connsiteX495" fmla="*/ 3873 w 10000"/>
                  <a:gd name="connsiteY495" fmla="*/ 8494 h 10000"/>
                  <a:gd name="connsiteX496" fmla="*/ 3875 w 10000"/>
                  <a:gd name="connsiteY496" fmla="*/ 8507 h 10000"/>
                  <a:gd name="connsiteX497" fmla="*/ 3881 w 10000"/>
                  <a:gd name="connsiteY497" fmla="*/ 8527 h 10000"/>
                  <a:gd name="connsiteX498" fmla="*/ 3875 w 10000"/>
                  <a:gd name="connsiteY498" fmla="*/ 8546 h 10000"/>
                  <a:gd name="connsiteX499" fmla="*/ 3892 w 10000"/>
                  <a:gd name="connsiteY499" fmla="*/ 8546 h 10000"/>
                  <a:gd name="connsiteX500" fmla="*/ 3900 w 10000"/>
                  <a:gd name="connsiteY500" fmla="*/ 8543 h 10000"/>
                  <a:gd name="connsiteX501" fmla="*/ 3906 w 10000"/>
                  <a:gd name="connsiteY501" fmla="*/ 8543 h 10000"/>
                  <a:gd name="connsiteX502" fmla="*/ 3922 w 10000"/>
                  <a:gd name="connsiteY502" fmla="*/ 8552 h 10000"/>
                  <a:gd name="connsiteX503" fmla="*/ 3939 w 10000"/>
                  <a:gd name="connsiteY503" fmla="*/ 8559 h 10000"/>
                  <a:gd name="connsiteX504" fmla="*/ 3953 w 10000"/>
                  <a:gd name="connsiteY504" fmla="*/ 8572 h 10000"/>
                  <a:gd name="connsiteX505" fmla="*/ 3956 w 10000"/>
                  <a:gd name="connsiteY505" fmla="*/ 8588 h 10000"/>
                  <a:gd name="connsiteX506" fmla="*/ 3956 w 10000"/>
                  <a:gd name="connsiteY506" fmla="*/ 8608 h 10000"/>
                  <a:gd name="connsiteX507" fmla="*/ 3972 w 10000"/>
                  <a:gd name="connsiteY507" fmla="*/ 8608 h 10000"/>
                  <a:gd name="connsiteX508" fmla="*/ 3986 w 10000"/>
                  <a:gd name="connsiteY508" fmla="*/ 8608 h 10000"/>
                  <a:gd name="connsiteX509" fmla="*/ 3997 w 10000"/>
                  <a:gd name="connsiteY509" fmla="*/ 8608 h 10000"/>
                  <a:gd name="connsiteX510" fmla="*/ 4006 w 10000"/>
                  <a:gd name="connsiteY510" fmla="*/ 8608 h 10000"/>
                  <a:gd name="connsiteX511" fmla="*/ 4006 w 10000"/>
                  <a:gd name="connsiteY511" fmla="*/ 8611 h 10000"/>
                  <a:gd name="connsiteX512" fmla="*/ 4011 w 10000"/>
                  <a:gd name="connsiteY512" fmla="*/ 8611 h 10000"/>
                  <a:gd name="connsiteX513" fmla="*/ 4022 w 10000"/>
                  <a:gd name="connsiteY513" fmla="*/ 8620 h 10000"/>
                  <a:gd name="connsiteX514" fmla="*/ 4042 w 10000"/>
                  <a:gd name="connsiteY514" fmla="*/ 8620 h 10000"/>
                  <a:gd name="connsiteX515" fmla="*/ 4050 w 10000"/>
                  <a:gd name="connsiteY515" fmla="*/ 8617 h 10000"/>
                  <a:gd name="connsiteX516" fmla="*/ 4069 w 10000"/>
                  <a:gd name="connsiteY516" fmla="*/ 8620 h 10000"/>
                  <a:gd name="connsiteX517" fmla="*/ 4086 w 10000"/>
                  <a:gd name="connsiteY517" fmla="*/ 8630 h 10000"/>
                  <a:gd name="connsiteX518" fmla="*/ 4108 w 10000"/>
                  <a:gd name="connsiteY518" fmla="*/ 8627 h 10000"/>
                  <a:gd name="connsiteX519" fmla="*/ 4125 w 10000"/>
                  <a:gd name="connsiteY519" fmla="*/ 8620 h 10000"/>
                  <a:gd name="connsiteX520" fmla="*/ 4133 w 10000"/>
                  <a:gd name="connsiteY520" fmla="*/ 8611 h 10000"/>
                  <a:gd name="connsiteX521" fmla="*/ 4139 w 10000"/>
                  <a:gd name="connsiteY521" fmla="*/ 8608 h 10000"/>
                  <a:gd name="connsiteX522" fmla="*/ 4147 w 10000"/>
                  <a:gd name="connsiteY522" fmla="*/ 8601 h 10000"/>
                  <a:gd name="connsiteX523" fmla="*/ 4155 w 10000"/>
                  <a:gd name="connsiteY523" fmla="*/ 8591 h 10000"/>
                  <a:gd name="connsiteX524" fmla="*/ 4166 w 10000"/>
                  <a:gd name="connsiteY524" fmla="*/ 8582 h 10000"/>
                  <a:gd name="connsiteX525" fmla="*/ 4183 w 10000"/>
                  <a:gd name="connsiteY525" fmla="*/ 8569 h 10000"/>
                  <a:gd name="connsiteX526" fmla="*/ 4191 w 10000"/>
                  <a:gd name="connsiteY526" fmla="*/ 8562 h 10000"/>
                  <a:gd name="connsiteX527" fmla="*/ 4208 w 10000"/>
                  <a:gd name="connsiteY527" fmla="*/ 8552 h 10000"/>
                  <a:gd name="connsiteX528" fmla="*/ 4230 w 10000"/>
                  <a:gd name="connsiteY528" fmla="*/ 8552 h 10000"/>
                  <a:gd name="connsiteX529" fmla="*/ 4238 w 10000"/>
                  <a:gd name="connsiteY529" fmla="*/ 8559 h 10000"/>
                  <a:gd name="connsiteX530" fmla="*/ 4247 w 10000"/>
                  <a:gd name="connsiteY530" fmla="*/ 8572 h 10000"/>
                  <a:gd name="connsiteX531" fmla="*/ 4252 w 10000"/>
                  <a:gd name="connsiteY531" fmla="*/ 8578 h 10000"/>
                  <a:gd name="connsiteX532" fmla="*/ 4263 w 10000"/>
                  <a:gd name="connsiteY532" fmla="*/ 8582 h 10000"/>
                  <a:gd name="connsiteX533" fmla="*/ 4277 w 10000"/>
                  <a:gd name="connsiteY533" fmla="*/ 8572 h 10000"/>
                  <a:gd name="connsiteX534" fmla="*/ 4294 w 10000"/>
                  <a:gd name="connsiteY534" fmla="*/ 8559 h 10000"/>
                  <a:gd name="connsiteX535" fmla="*/ 4302 w 10000"/>
                  <a:gd name="connsiteY535" fmla="*/ 8546 h 10000"/>
                  <a:gd name="connsiteX536" fmla="*/ 4310 w 10000"/>
                  <a:gd name="connsiteY536" fmla="*/ 8543 h 10000"/>
                  <a:gd name="connsiteX537" fmla="*/ 4313 w 10000"/>
                  <a:gd name="connsiteY537" fmla="*/ 8543 h 10000"/>
                  <a:gd name="connsiteX538" fmla="*/ 4332 w 10000"/>
                  <a:gd name="connsiteY538" fmla="*/ 8546 h 10000"/>
                  <a:gd name="connsiteX539" fmla="*/ 4335 w 10000"/>
                  <a:gd name="connsiteY539" fmla="*/ 8559 h 10000"/>
                  <a:gd name="connsiteX540" fmla="*/ 4349 w 10000"/>
                  <a:gd name="connsiteY540" fmla="*/ 8588 h 10000"/>
                  <a:gd name="connsiteX541" fmla="*/ 4360 w 10000"/>
                  <a:gd name="connsiteY541" fmla="*/ 8591 h 10000"/>
                  <a:gd name="connsiteX542" fmla="*/ 4366 w 10000"/>
                  <a:gd name="connsiteY542" fmla="*/ 8591 h 10000"/>
                  <a:gd name="connsiteX543" fmla="*/ 4382 w 10000"/>
                  <a:gd name="connsiteY543" fmla="*/ 8598 h 10000"/>
                  <a:gd name="connsiteX544" fmla="*/ 4385 w 10000"/>
                  <a:gd name="connsiteY544" fmla="*/ 8598 h 10000"/>
                  <a:gd name="connsiteX545" fmla="*/ 4402 w 10000"/>
                  <a:gd name="connsiteY545" fmla="*/ 8598 h 10000"/>
                  <a:gd name="connsiteX546" fmla="*/ 4421 w 10000"/>
                  <a:gd name="connsiteY546" fmla="*/ 8591 h 10000"/>
                  <a:gd name="connsiteX547" fmla="*/ 4440 w 10000"/>
                  <a:gd name="connsiteY547" fmla="*/ 8591 h 10000"/>
                  <a:gd name="connsiteX548" fmla="*/ 4449 w 10000"/>
                  <a:gd name="connsiteY548" fmla="*/ 8598 h 10000"/>
                  <a:gd name="connsiteX549" fmla="*/ 4454 w 10000"/>
                  <a:gd name="connsiteY549" fmla="*/ 8617 h 10000"/>
                  <a:gd name="connsiteX550" fmla="*/ 4463 w 10000"/>
                  <a:gd name="connsiteY550" fmla="*/ 8608 h 10000"/>
                  <a:gd name="connsiteX551" fmla="*/ 4474 w 10000"/>
                  <a:gd name="connsiteY551" fmla="*/ 8608 h 10000"/>
                  <a:gd name="connsiteX552" fmla="*/ 4490 w 10000"/>
                  <a:gd name="connsiteY552" fmla="*/ 8617 h 10000"/>
                  <a:gd name="connsiteX553" fmla="*/ 4504 w 10000"/>
                  <a:gd name="connsiteY553" fmla="*/ 8617 h 10000"/>
                  <a:gd name="connsiteX554" fmla="*/ 4518 w 10000"/>
                  <a:gd name="connsiteY554" fmla="*/ 8617 h 10000"/>
                  <a:gd name="connsiteX555" fmla="*/ 4535 w 10000"/>
                  <a:gd name="connsiteY555" fmla="*/ 8611 h 10000"/>
                  <a:gd name="connsiteX556" fmla="*/ 4546 w 10000"/>
                  <a:gd name="connsiteY556" fmla="*/ 8611 h 10000"/>
                  <a:gd name="connsiteX557" fmla="*/ 4562 w 10000"/>
                  <a:gd name="connsiteY557" fmla="*/ 8611 h 10000"/>
                  <a:gd name="connsiteX558" fmla="*/ 4571 w 10000"/>
                  <a:gd name="connsiteY558" fmla="*/ 8611 h 10000"/>
                  <a:gd name="connsiteX559" fmla="*/ 4579 w 10000"/>
                  <a:gd name="connsiteY559" fmla="*/ 8608 h 10000"/>
                  <a:gd name="connsiteX560" fmla="*/ 4584 w 10000"/>
                  <a:gd name="connsiteY560" fmla="*/ 8608 h 10000"/>
                  <a:gd name="connsiteX561" fmla="*/ 4601 w 10000"/>
                  <a:gd name="connsiteY561" fmla="*/ 8617 h 10000"/>
                  <a:gd name="connsiteX562" fmla="*/ 4609 w 10000"/>
                  <a:gd name="connsiteY562" fmla="*/ 8627 h 10000"/>
                  <a:gd name="connsiteX563" fmla="*/ 4618 w 10000"/>
                  <a:gd name="connsiteY563" fmla="*/ 8637 h 10000"/>
                  <a:gd name="connsiteX564" fmla="*/ 4618 w 10000"/>
                  <a:gd name="connsiteY564" fmla="*/ 8646 h 10000"/>
                  <a:gd name="connsiteX565" fmla="*/ 4634 w 10000"/>
                  <a:gd name="connsiteY565" fmla="*/ 8656 h 10000"/>
                  <a:gd name="connsiteX566" fmla="*/ 4640 w 10000"/>
                  <a:gd name="connsiteY566" fmla="*/ 8659 h 10000"/>
                  <a:gd name="connsiteX567" fmla="*/ 4651 w 10000"/>
                  <a:gd name="connsiteY567" fmla="*/ 8666 h 10000"/>
                  <a:gd name="connsiteX568" fmla="*/ 4657 w 10000"/>
                  <a:gd name="connsiteY568" fmla="*/ 8659 h 10000"/>
                  <a:gd name="connsiteX569" fmla="*/ 4668 w 10000"/>
                  <a:gd name="connsiteY569" fmla="*/ 8650 h 10000"/>
                  <a:gd name="connsiteX570" fmla="*/ 4676 w 10000"/>
                  <a:gd name="connsiteY570" fmla="*/ 8650 h 10000"/>
                  <a:gd name="connsiteX571" fmla="*/ 4690 w 10000"/>
                  <a:gd name="connsiteY571" fmla="*/ 8650 h 10000"/>
                  <a:gd name="connsiteX572" fmla="*/ 4698 w 10000"/>
                  <a:gd name="connsiteY572" fmla="*/ 8650 h 10000"/>
                  <a:gd name="connsiteX573" fmla="*/ 4704 w 10000"/>
                  <a:gd name="connsiteY573" fmla="*/ 8650 h 10000"/>
                  <a:gd name="connsiteX574" fmla="*/ 4706 w 10000"/>
                  <a:gd name="connsiteY574" fmla="*/ 8659 h 10000"/>
                  <a:gd name="connsiteX575" fmla="*/ 4706 w 10000"/>
                  <a:gd name="connsiteY575" fmla="*/ 8666 h 10000"/>
                  <a:gd name="connsiteX576" fmla="*/ 4723 w 10000"/>
                  <a:gd name="connsiteY576" fmla="*/ 8682 h 10000"/>
                  <a:gd name="connsiteX577" fmla="*/ 4737 w 10000"/>
                  <a:gd name="connsiteY577" fmla="*/ 8682 h 10000"/>
                  <a:gd name="connsiteX578" fmla="*/ 4745 w 10000"/>
                  <a:gd name="connsiteY578" fmla="*/ 8676 h 10000"/>
                  <a:gd name="connsiteX579" fmla="*/ 4756 w 10000"/>
                  <a:gd name="connsiteY579" fmla="*/ 8666 h 10000"/>
                  <a:gd name="connsiteX580" fmla="*/ 4765 w 10000"/>
                  <a:gd name="connsiteY580" fmla="*/ 8666 h 10000"/>
                  <a:gd name="connsiteX581" fmla="*/ 4765 w 10000"/>
                  <a:gd name="connsiteY581" fmla="*/ 8682 h 10000"/>
                  <a:gd name="connsiteX582" fmla="*/ 4770 w 10000"/>
                  <a:gd name="connsiteY582" fmla="*/ 8701 h 10000"/>
                  <a:gd name="connsiteX583" fmla="*/ 4778 w 10000"/>
                  <a:gd name="connsiteY583" fmla="*/ 8705 h 10000"/>
                  <a:gd name="connsiteX584" fmla="*/ 4795 w 10000"/>
                  <a:gd name="connsiteY584" fmla="*/ 8714 h 10000"/>
                  <a:gd name="connsiteX585" fmla="*/ 4812 w 10000"/>
                  <a:gd name="connsiteY585" fmla="*/ 8714 h 10000"/>
                  <a:gd name="connsiteX586" fmla="*/ 4825 w 10000"/>
                  <a:gd name="connsiteY586" fmla="*/ 8705 h 10000"/>
                  <a:gd name="connsiteX587" fmla="*/ 4825 w 10000"/>
                  <a:gd name="connsiteY587" fmla="*/ 8701 h 10000"/>
                  <a:gd name="connsiteX588" fmla="*/ 4828 w 10000"/>
                  <a:gd name="connsiteY588" fmla="*/ 8701 h 10000"/>
                  <a:gd name="connsiteX589" fmla="*/ 4837 w 10000"/>
                  <a:gd name="connsiteY589" fmla="*/ 8692 h 10000"/>
                  <a:gd name="connsiteX590" fmla="*/ 4842 w 10000"/>
                  <a:gd name="connsiteY590" fmla="*/ 8685 h 10000"/>
                  <a:gd name="connsiteX591" fmla="*/ 4859 w 10000"/>
                  <a:gd name="connsiteY591" fmla="*/ 8692 h 10000"/>
                  <a:gd name="connsiteX592" fmla="*/ 4870 w 10000"/>
                  <a:gd name="connsiteY592" fmla="*/ 8701 h 10000"/>
                  <a:gd name="connsiteX593" fmla="*/ 4878 w 10000"/>
                  <a:gd name="connsiteY593" fmla="*/ 8714 h 10000"/>
                  <a:gd name="connsiteX594" fmla="*/ 4892 w 10000"/>
                  <a:gd name="connsiteY594" fmla="*/ 8724 h 10000"/>
                  <a:gd name="connsiteX595" fmla="*/ 4900 w 10000"/>
                  <a:gd name="connsiteY595" fmla="*/ 8724 h 10000"/>
                  <a:gd name="connsiteX596" fmla="*/ 4906 w 10000"/>
                  <a:gd name="connsiteY596" fmla="*/ 8705 h 10000"/>
                  <a:gd name="connsiteX597" fmla="*/ 4925 w 10000"/>
                  <a:gd name="connsiteY597" fmla="*/ 8724 h 10000"/>
                  <a:gd name="connsiteX598" fmla="*/ 4939 w 10000"/>
                  <a:gd name="connsiteY598" fmla="*/ 8701 h 10000"/>
                  <a:gd name="connsiteX599" fmla="*/ 4950 w 10000"/>
                  <a:gd name="connsiteY599" fmla="*/ 8695 h 10000"/>
                  <a:gd name="connsiteX600" fmla="*/ 4956 w 10000"/>
                  <a:gd name="connsiteY600" fmla="*/ 8692 h 10000"/>
                  <a:gd name="connsiteX601" fmla="*/ 4986 w 10000"/>
                  <a:gd name="connsiteY601" fmla="*/ 8705 h 10000"/>
                  <a:gd name="connsiteX602" fmla="*/ 5003 w 10000"/>
                  <a:gd name="connsiteY602" fmla="*/ 8701 h 10000"/>
                  <a:gd name="connsiteX603" fmla="*/ 5011 w 10000"/>
                  <a:gd name="connsiteY603" fmla="*/ 8692 h 10000"/>
                  <a:gd name="connsiteX604" fmla="*/ 5028 w 10000"/>
                  <a:gd name="connsiteY604" fmla="*/ 8682 h 10000"/>
                  <a:gd name="connsiteX605" fmla="*/ 5030 w 10000"/>
                  <a:gd name="connsiteY605" fmla="*/ 8659 h 10000"/>
                  <a:gd name="connsiteX606" fmla="*/ 5039 w 10000"/>
                  <a:gd name="connsiteY606" fmla="*/ 8656 h 10000"/>
                  <a:gd name="connsiteX607" fmla="*/ 5053 w 10000"/>
                  <a:gd name="connsiteY607" fmla="*/ 8669 h 10000"/>
                  <a:gd name="connsiteX608" fmla="*/ 5061 w 10000"/>
                  <a:gd name="connsiteY608" fmla="*/ 8669 h 10000"/>
                  <a:gd name="connsiteX609" fmla="*/ 5061 w 10000"/>
                  <a:gd name="connsiteY609" fmla="*/ 8676 h 10000"/>
                  <a:gd name="connsiteX610" fmla="*/ 5069 w 10000"/>
                  <a:gd name="connsiteY610" fmla="*/ 8669 h 10000"/>
                  <a:gd name="connsiteX611" fmla="*/ 5083 w 10000"/>
                  <a:gd name="connsiteY611" fmla="*/ 8669 h 10000"/>
                  <a:gd name="connsiteX612" fmla="*/ 5100 w 10000"/>
                  <a:gd name="connsiteY612" fmla="*/ 8669 h 10000"/>
                  <a:gd name="connsiteX613" fmla="*/ 5119 w 10000"/>
                  <a:gd name="connsiteY613" fmla="*/ 8682 h 10000"/>
                  <a:gd name="connsiteX614" fmla="*/ 5136 w 10000"/>
                  <a:gd name="connsiteY614" fmla="*/ 8692 h 10000"/>
                  <a:gd name="connsiteX615" fmla="*/ 5161 w 10000"/>
                  <a:gd name="connsiteY615" fmla="*/ 8701 h 10000"/>
                  <a:gd name="connsiteX616" fmla="*/ 5183 w 10000"/>
                  <a:gd name="connsiteY616" fmla="*/ 8701 h 10000"/>
                  <a:gd name="connsiteX617" fmla="*/ 5199 w 10000"/>
                  <a:gd name="connsiteY617" fmla="*/ 8701 h 10000"/>
                  <a:gd name="connsiteX618" fmla="*/ 5213 w 10000"/>
                  <a:gd name="connsiteY618" fmla="*/ 8705 h 10000"/>
                  <a:gd name="connsiteX619" fmla="*/ 5224 w 10000"/>
                  <a:gd name="connsiteY619" fmla="*/ 8701 h 10000"/>
                  <a:gd name="connsiteX620" fmla="*/ 5230 w 10000"/>
                  <a:gd name="connsiteY620" fmla="*/ 8701 h 10000"/>
                  <a:gd name="connsiteX621" fmla="*/ 5241 w 10000"/>
                  <a:gd name="connsiteY621" fmla="*/ 8676 h 10000"/>
                  <a:gd name="connsiteX622" fmla="*/ 5247 w 10000"/>
                  <a:gd name="connsiteY622" fmla="*/ 8666 h 10000"/>
                  <a:gd name="connsiteX623" fmla="*/ 5249 w 10000"/>
                  <a:gd name="connsiteY623" fmla="*/ 8646 h 10000"/>
                  <a:gd name="connsiteX624" fmla="*/ 5249 w 10000"/>
                  <a:gd name="connsiteY624" fmla="*/ 8650 h 10000"/>
                  <a:gd name="connsiteX625" fmla="*/ 5255 w 10000"/>
                  <a:gd name="connsiteY625" fmla="*/ 8646 h 10000"/>
                  <a:gd name="connsiteX626" fmla="*/ 5271 w 10000"/>
                  <a:gd name="connsiteY626" fmla="*/ 8650 h 10000"/>
                  <a:gd name="connsiteX627" fmla="*/ 5288 w 10000"/>
                  <a:gd name="connsiteY627" fmla="*/ 8666 h 10000"/>
                  <a:gd name="connsiteX628" fmla="*/ 5296 w 10000"/>
                  <a:gd name="connsiteY628" fmla="*/ 8666 h 10000"/>
                  <a:gd name="connsiteX629" fmla="*/ 5310 w 10000"/>
                  <a:gd name="connsiteY629" fmla="*/ 8656 h 10000"/>
                  <a:gd name="connsiteX630" fmla="*/ 5321 w 10000"/>
                  <a:gd name="connsiteY630" fmla="*/ 8650 h 10000"/>
                  <a:gd name="connsiteX631" fmla="*/ 5338 w 10000"/>
                  <a:gd name="connsiteY631" fmla="*/ 8650 h 10000"/>
                  <a:gd name="connsiteX632" fmla="*/ 5360 w 10000"/>
                  <a:gd name="connsiteY632" fmla="*/ 8640 h 10000"/>
                  <a:gd name="connsiteX633" fmla="*/ 5366 w 10000"/>
                  <a:gd name="connsiteY633" fmla="*/ 8637 h 10000"/>
                  <a:gd name="connsiteX634" fmla="*/ 5368 w 10000"/>
                  <a:gd name="connsiteY634" fmla="*/ 8637 h 10000"/>
                  <a:gd name="connsiteX635" fmla="*/ 5382 w 10000"/>
                  <a:gd name="connsiteY635" fmla="*/ 8630 h 10000"/>
                  <a:gd name="connsiteX636" fmla="*/ 5391 w 10000"/>
                  <a:gd name="connsiteY636" fmla="*/ 8630 h 10000"/>
                  <a:gd name="connsiteX637" fmla="*/ 5402 w 10000"/>
                  <a:gd name="connsiteY637" fmla="*/ 8637 h 10000"/>
                  <a:gd name="connsiteX638" fmla="*/ 5418 w 10000"/>
                  <a:gd name="connsiteY638" fmla="*/ 8656 h 10000"/>
                  <a:gd name="connsiteX639" fmla="*/ 5432 w 10000"/>
                  <a:gd name="connsiteY639" fmla="*/ 8666 h 10000"/>
                  <a:gd name="connsiteX640" fmla="*/ 5443 w 10000"/>
                  <a:gd name="connsiteY640" fmla="*/ 8682 h 10000"/>
                  <a:gd name="connsiteX641" fmla="*/ 5457 w 10000"/>
                  <a:gd name="connsiteY641" fmla="*/ 8692 h 10000"/>
                  <a:gd name="connsiteX642" fmla="*/ 5471 w 10000"/>
                  <a:gd name="connsiteY642" fmla="*/ 8705 h 10000"/>
                  <a:gd name="connsiteX643" fmla="*/ 5488 w 10000"/>
                  <a:gd name="connsiteY643" fmla="*/ 8711 h 10000"/>
                  <a:gd name="connsiteX644" fmla="*/ 5490 w 10000"/>
                  <a:gd name="connsiteY644" fmla="*/ 8721 h 10000"/>
                  <a:gd name="connsiteX645" fmla="*/ 5512 w 10000"/>
                  <a:gd name="connsiteY645" fmla="*/ 8724 h 10000"/>
                  <a:gd name="connsiteX646" fmla="*/ 5521 w 10000"/>
                  <a:gd name="connsiteY646" fmla="*/ 8714 h 10000"/>
                  <a:gd name="connsiteX647" fmla="*/ 5524 w 10000"/>
                  <a:gd name="connsiteY647" fmla="*/ 8714 h 10000"/>
                  <a:gd name="connsiteX648" fmla="*/ 5532 w 10000"/>
                  <a:gd name="connsiteY648" fmla="*/ 8721 h 10000"/>
                  <a:gd name="connsiteX649" fmla="*/ 5540 w 10000"/>
                  <a:gd name="connsiteY649" fmla="*/ 8724 h 10000"/>
                  <a:gd name="connsiteX650" fmla="*/ 5562 w 10000"/>
                  <a:gd name="connsiteY650" fmla="*/ 8750 h 10000"/>
                  <a:gd name="connsiteX651" fmla="*/ 5562 w 10000"/>
                  <a:gd name="connsiteY651" fmla="*/ 8760 h 10000"/>
                  <a:gd name="connsiteX652" fmla="*/ 5571 w 10000"/>
                  <a:gd name="connsiteY652" fmla="*/ 8782 h 10000"/>
                  <a:gd name="connsiteX653" fmla="*/ 5579 w 10000"/>
                  <a:gd name="connsiteY653" fmla="*/ 8789 h 10000"/>
                  <a:gd name="connsiteX654" fmla="*/ 5593 w 10000"/>
                  <a:gd name="connsiteY654" fmla="*/ 8789 h 10000"/>
                  <a:gd name="connsiteX655" fmla="*/ 5596 w 10000"/>
                  <a:gd name="connsiteY655" fmla="*/ 8789 h 10000"/>
                  <a:gd name="connsiteX656" fmla="*/ 5626 w 10000"/>
                  <a:gd name="connsiteY656" fmla="*/ 8782 h 10000"/>
                  <a:gd name="connsiteX657" fmla="*/ 5629 w 10000"/>
                  <a:gd name="connsiteY657" fmla="*/ 8782 h 10000"/>
                  <a:gd name="connsiteX658" fmla="*/ 5637 w 10000"/>
                  <a:gd name="connsiteY658" fmla="*/ 8779 h 10000"/>
                  <a:gd name="connsiteX659" fmla="*/ 5648 w 10000"/>
                  <a:gd name="connsiteY659" fmla="*/ 8789 h 10000"/>
                  <a:gd name="connsiteX660" fmla="*/ 5665 w 10000"/>
                  <a:gd name="connsiteY660" fmla="*/ 8795 h 10000"/>
                  <a:gd name="connsiteX661" fmla="*/ 5676 w 10000"/>
                  <a:gd name="connsiteY661" fmla="*/ 8789 h 10000"/>
                  <a:gd name="connsiteX662" fmla="*/ 5684 w 10000"/>
                  <a:gd name="connsiteY662" fmla="*/ 8782 h 10000"/>
                  <a:gd name="connsiteX663" fmla="*/ 5693 w 10000"/>
                  <a:gd name="connsiteY663" fmla="*/ 8789 h 10000"/>
                  <a:gd name="connsiteX664" fmla="*/ 5715 w 10000"/>
                  <a:gd name="connsiteY664" fmla="*/ 8808 h 10000"/>
                  <a:gd name="connsiteX665" fmla="*/ 5731 w 10000"/>
                  <a:gd name="connsiteY665" fmla="*/ 8808 h 10000"/>
                  <a:gd name="connsiteX666" fmla="*/ 5740 w 10000"/>
                  <a:gd name="connsiteY666" fmla="*/ 8808 h 10000"/>
                  <a:gd name="connsiteX667" fmla="*/ 5765 w 10000"/>
                  <a:gd name="connsiteY667" fmla="*/ 8818 h 10000"/>
                  <a:gd name="connsiteX668" fmla="*/ 5781 w 10000"/>
                  <a:gd name="connsiteY668" fmla="*/ 8824 h 10000"/>
                  <a:gd name="connsiteX669" fmla="*/ 5798 w 10000"/>
                  <a:gd name="connsiteY669" fmla="*/ 8834 h 10000"/>
                  <a:gd name="connsiteX670" fmla="*/ 5814 w 10000"/>
                  <a:gd name="connsiteY670" fmla="*/ 8837 h 10000"/>
                  <a:gd name="connsiteX671" fmla="*/ 5831 w 10000"/>
                  <a:gd name="connsiteY671" fmla="*/ 8844 h 10000"/>
                  <a:gd name="connsiteX672" fmla="*/ 5842 w 10000"/>
                  <a:gd name="connsiteY672" fmla="*/ 8847 h 10000"/>
                  <a:gd name="connsiteX673" fmla="*/ 5859 w 10000"/>
                  <a:gd name="connsiteY673" fmla="*/ 8857 h 10000"/>
                  <a:gd name="connsiteX674" fmla="*/ 5870 w 10000"/>
                  <a:gd name="connsiteY674" fmla="*/ 8867 h 10000"/>
                  <a:gd name="connsiteX675" fmla="*/ 5878 w 10000"/>
                  <a:gd name="connsiteY675" fmla="*/ 8873 h 10000"/>
                  <a:gd name="connsiteX676" fmla="*/ 5895 w 10000"/>
                  <a:gd name="connsiteY676" fmla="*/ 8873 h 10000"/>
                  <a:gd name="connsiteX677" fmla="*/ 5911 w 10000"/>
                  <a:gd name="connsiteY677" fmla="*/ 8873 h 10000"/>
                  <a:gd name="connsiteX678" fmla="*/ 5931 w 10000"/>
                  <a:gd name="connsiteY678" fmla="*/ 8873 h 10000"/>
                  <a:gd name="connsiteX679" fmla="*/ 5950 w 10000"/>
                  <a:gd name="connsiteY679" fmla="*/ 8867 h 10000"/>
                  <a:gd name="connsiteX680" fmla="*/ 5967 w 10000"/>
                  <a:gd name="connsiteY680" fmla="*/ 8867 h 10000"/>
                  <a:gd name="connsiteX681" fmla="*/ 5975 w 10000"/>
                  <a:gd name="connsiteY681" fmla="*/ 8873 h 10000"/>
                  <a:gd name="connsiteX682" fmla="*/ 6000 w 10000"/>
                  <a:gd name="connsiteY682" fmla="*/ 8883 h 10000"/>
                  <a:gd name="connsiteX683" fmla="*/ 5997 w 10000"/>
                  <a:gd name="connsiteY683" fmla="*/ 8886 h 10000"/>
                  <a:gd name="connsiteX684" fmla="*/ 5997 w 10000"/>
                  <a:gd name="connsiteY684" fmla="*/ 8896 h 10000"/>
                  <a:gd name="connsiteX685" fmla="*/ 6014 w 10000"/>
                  <a:gd name="connsiteY685" fmla="*/ 8892 h 10000"/>
                  <a:gd name="connsiteX686" fmla="*/ 6028 w 10000"/>
                  <a:gd name="connsiteY686" fmla="*/ 8892 h 10000"/>
                  <a:gd name="connsiteX687" fmla="*/ 6053 w 10000"/>
                  <a:gd name="connsiteY687" fmla="*/ 8886 h 10000"/>
                  <a:gd name="connsiteX688" fmla="*/ 6072 w 10000"/>
                  <a:gd name="connsiteY688" fmla="*/ 8876 h 10000"/>
                  <a:gd name="connsiteX689" fmla="*/ 6089 w 10000"/>
                  <a:gd name="connsiteY689" fmla="*/ 8867 h 10000"/>
                  <a:gd name="connsiteX690" fmla="*/ 6111 w 10000"/>
                  <a:gd name="connsiteY690" fmla="*/ 8857 h 10000"/>
                  <a:gd name="connsiteX691" fmla="*/ 6127 w 10000"/>
                  <a:gd name="connsiteY691" fmla="*/ 8847 h 10000"/>
                  <a:gd name="connsiteX692" fmla="*/ 6152 w 10000"/>
                  <a:gd name="connsiteY692" fmla="*/ 8834 h 10000"/>
                  <a:gd name="connsiteX693" fmla="*/ 6183 w 10000"/>
                  <a:gd name="connsiteY693" fmla="*/ 8828 h 10000"/>
                  <a:gd name="connsiteX694" fmla="*/ 6175 w 10000"/>
                  <a:gd name="connsiteY694" fmla="*/ 8844 h 10000"/>
                  <a:gd name="connsiteX695" fmla="*/ 6169 w 10000"/>
                  <a:gd name="connsiteY695" fmla="*/ 8863 h 10000"/>
                  <a:gd name="connsiteX696" fmla="*/ 6158 w 10000"/>
                  <a:gd name="connsiteY696" fmla="*/ 8886 h 10000"/>
                  <a:gd name="connsiteX697" fmla="*/ 6152 w 10000"/>
                  <a:gd name="connsiteY697" fmla="*/ 8896 h 10000"/>
                  <a:gd name="connsiteX698" fmla="*/ 6150 w 10000"/>
                  <a:gd name="connsiteY698" fmla="*/ 8909 h 10000"/>
                  <a:gd name="connsiteX699" fmla="*/ 6152 w 10000"/>
                  <a:gd name="connsiteY699" fmla="*/ 8938 h 10000"/>
                  <a:gd name="connsiteX700" fmla="*/ 6158 w 10000"/>
                  <a:gd name="connsiteY700" fmla="*/ 8957 h 10000"/>
                  <a:gd name="connsiteX701" fmla="*/ 6161 w 10000"/>
                  <a:gd name="connsiteY701" fmla="*/ 8980 h 10000"/>
                  <a:gd name="connsiteX702" fmla="*/ 6166 w 10000"/>
                  <a:gd name="connsiteY702" fmla="*/ 8999 h 10000"/>
                  <a:gd name="connsiteX703" fmla="*/ 6175 w 10000"/>
                  <a:gd name="connsiteY703" fmla="*/ 9032 h 10000"/>
                  <a:gd name="connsiteX704" fmla="*/ 6183 w 10000"/>
                  <a:gd name="connsiteY704" fmla="*/ 9051 h 10000"/>
                  <a:gd name="connsiteX705" fmla="*/ 6191 w 10000"/>
                  <a:gd name="connsiteY705" fmla="*/ 9064 h 10000"/>
                  <a:gd name="connsiteX706" fmla="*/ 6194 w 10000"/>
                  <a:gd name="connsiteY706" fmla="*/ 9084 h 10000"/>
                  <a:gd name="connsiteX707" fmla="*/ 6208 w 10000"/>
                  <a:gd name="connsiteY707" fmla="*/ 9103 h 10000"/>
                  <a:gd name="connsiteX708" fmla="*/ 6208 w 10000"/>
                  <a:gd name="connsiteY708" fmla="*/ 9113 h 10000"/>
                  <a:gd name="connsiteX709" fmla="*/ 6216 w 10000"/>
                  <a:gd name="connsiteY709" fmla="*/ 9129 h 10000"/>
                  <a:gd name="connsiteX710" fmla="*/ 6230 w 10000"/>
                  <a:gd name="connsiteY710" fmla="*/ 9148 h 10000"/>
                  <a:gd name="connsiteX711" fmla="*/ 6241 w 10000"/>
                  <a:gd name="connsiteY711" fmla="*/ 9165 h 10000"/>
                  <a:gd name="connsiteX712" fmla="*/ 6249 w 10000"/>
                  <a:gd name="connsiteY712" fmla="*/ 9168 h 10000"/>
                  <a:gd name="connsiteX713" fmla="*/ 6266 w 10000"/>
                  <a:gd name="connsiteY713" fmla="*/ 9184 h 10000"/>
                  <a:gd name="connsiteX714" fmla="*/ 6280 w 10000"/>
                  <a:gd name="connsiteY714" fmla="*/ 9184 h 10000"/>
                  <a:gd name="connsiteX715" fmla="*/ 6288 w 10000"/>
                  <a:gd name="connsiteY715" fmla="*/ 9177 h 10000"/>
                  <a:gd name="connsiteX716" fmla="*/ 6299 w 10000"/>
                  <a:gd name="connsiteY716" fmla="*/ 9187 h 10000"/>
                  <a:gd name="connsiteX717" fmla="*/ 6305 w 10000"/>
                  <a:gd name="connsiteY717" fmla="*/ 9197 h 10000"/>
                  <a:gd name="connsiteX718" fmla="*/ 6310 w 10000"/>
                  <a:gd name="connsiteY718" fmla="*/ 9197 h 10000"/>
                  <a:gd name="connsiteX719" fmla="*/ 6321 w 10000"/>
                  <a:gd name="connsiteY719" fmla="*/ 9213 h 10000"/>
                  <a:gd name="connsiteX720" fmla="*/ 6335 w 10000"/>
                  <a:gd name="connsiteY720" fmla="*/ 9223 h 10000"/>
                  <a:gd name="connsiteX721" fmla="*/ 6338 w 10000"/>
                  <a:gd name="connsiteY721" fmla="*/ 9223 h 10000"/>
                  <a:gd name="connsiteX722" fmla="*/ 6355 w 10000"/>
                  <a:gd name="connsiteY722" fmla="*/ 9226 h 10000"/>
                  <a:gd name="connsiteX723" fmla="*/ 6363 w 10000"/>
                  <a:gd name="connsiteY723" fmla="*/ 9236 h 10000"/>
                  <a:gd name="connsiteX724" fmla="*/ 6380 w 10000"/>
                  <a:gd name="connsiteY724" fmla="*/ 9258 h 10000"/>
                  <a:gd name="connsiteX725" fmla="*/ 6393 w 10000"/>
                  <a:gd name="connsiteY725" fmla="*/ 9278 h 10000"/>
                  <a:gd name="connsiteX726" fmla="*/ 6396 w 10000"/>
                  <a:gd name="connsiteY726" fmla="*/ 9288 h 10000"/>
                  <a:gd name="connsiteX727" fmla="*/ 6407 w 10000"/>
                  <a:gd name="connsiteY727" fmla="*/ 9297 h 10000"/>
                  <a:gd name="connsiteX728" fmla="*/ 6410 w 10000"/>
                  <a:gd name="connsiteY728" fmla="*/ 9307 h 10000"/>
                  <a:gd name="connsiteX729" fmla="*/ 6416 w 10000"/>
                  <a:gd name="connsiteY729" fmla="*/ 9317 h 10000"/>
                  <a:gd name="connsiteX730" fmla="*/ 6424 w 10000"/>
                  <a:gd name="connsiteY730" fmla="*/ 9326 h 10000"/>
                  <a:gd name="connsiteX731" fmla="*/ 6435 w 10000"/>
                  <a:gd name="connsiteY731" fmla="*/ 9336 h 10000"/>
                  <a:gd name="connsiteX732" fmla="*/ 6443 w 10000"/>
                  <a:gd name="connsiteY732" fmla="*/ 9346 h 10000"/>
                  <a:gd name="connsiteX733" fmla="*/ 6449 w 10000"/>
                  <a:gd name="connsiteY733" fmla="*/ 9362 h 10000"/>
                  <a:gd name="connsiteX734" fmla="*/ 6452 w 10000"/>
                  <a:gd name="connsiteY734" fmla="*/ 9372 h 10000"/>
                  <a:gd name="connsiteX735" fmla="*/ 6449 w 10000"/>
                  <a:gd name="connsiteY735" fmla="*/ 9381 h 10000"/>
                  <a:gd name="connsiteX736" fmla="*/ 6465 w 10000"/>
                  <a:gd name="connsiteY736" fmla="*/ 9394 h 10000"/>
                  <a:gd name="connsiteX737" fmla="*/ 6468 w 10000"/>
                  <a:gd name="connsiteY737" fmla="*/ 9420 h 10000"/>
                  <a:gd name="connsiteX738" fmla="*/ 6493 w 10000"/>
                  <a:gd name="connsiteY738" fmla="*/ 9430 h 10000"/>
                  <a:gd name="connsiteX739" fmla="*/ 6507 w 10000"/>
                  <a:gd name="connsiteY739" fmla="*/ 9440 h 10000"/>
                  <a:gd name="connsiteX740" fmla="*/ 6524 w 10000"/>
                  <a:gd name="connsiteY740" fmla="*/ 9459 h 10000"/>
                  <a:gd name="connsiteX741" fmla="*/ 6532 w 10000"/>
                  <a:gd name="connsiteY741" fmla="*/ 9485 h 10000"/>
                  <a:gd name="connsiteX742" fmla="*/ 6537 w 10000"/>
                  <a:gd name="connsiteY742" fmla="*/ 9498 h 10000"/>
                  <a:gd name="connsiteX743" fmla="*/ 6571 w 10000"/>
                  <a:gd name="connsiteY743" fmla="*/ 9508 h 10000"/>
                  <a:gd name="connsiteX744" fmla="*/ 6596 w 10000"/>
                  <a:gd name="connsiteY744" fmla="*/ 9508 h 10000"/>
                  <a:gd name="connsiteX745" fmla="*/ 6637 w 10000"/>
                  <a:gd name="connsiteY745" fmla="*/ 9517 h 10000"/>
                  <a:gd name="connsiteX746" fmla="*/ 6662 w 10000"/>
                  <a:gd name="connsiteY746" fmla="*/ 9524 h 10000"/>
                  <a:gd name="connsiteX747" fmla="*/ 6679 w 10000"/>
                  <a:gd name="connsiteY747" fmla="*/ 9517 h 10000"/>
                  <a:gd name="connsiteX748" fmla="*/ 6679 w 10000"/>
                  <a:gd name="connsiteY748" fmla="*/ 9505 h 10000"/>
                  <a:gd name="connsiteX749" fmla="*/ 6690 w 10000"/>
                  <a:gd name="connsiteY749" fmla="*/ 9485 h 10000"/>
                  <a:gd name="connsiteX750" fmla="*/ 6693 w 10000"/>
                  <a:gd name="connsiteY750" fmla="*/ 9479 h 10000"/>
                  <a:gd name="connsiteX751" fmla="*/ 6706 w 10000"/>
                  <a:gd name="connsiteY751" fmla="*/ 9469 h 10000"/>
                  <a:gd name="connsiteX752" fmla="*/ 6709 w 10000"/>
                  <a:gd name="connsiteY752" fmla="*/ 9462 h 10000"/>
                  <a:gd name="connsiteX753" fmla="*/ 6717 w 10000"/>
                  <a:gd name="connsiteY753" fmla="*/ 9459 h 10000"/>
                  <a:gd name="connsiteX754" fmla="*/ 6726 w 10000"/>
                  <a:gd name="connsiteY754" fmla="*/ 9459 h 10000"/>
                  <a:gd name="connsiteX755" fmla="*/ 6742 w 10000"/>
                  <a:gd name="connsiteY755" fmla="*/ 9462 h 10000"/>
                  <a:gd name="connsiteX756" fmla="*/ 6759 w 10000"/>
                  <a:gd name="connsiteY756" fmla="*/ 9479 h 10000"/>
                  <a:gd name="connsiteX757" fmla="*/ 6781 w 10000"/>
                  <a:gd name="connsiteY757" fmla="*/ 9485 h 10000"/>
                  <a:gd name="connsiteX758" fmla="*/ 6795 w 10000"/>
                  <a:gd name="connsiteY758" fmla="*/ 9485 h 10000"/>
                  <a:gd name="connsiteX759" fmla="*/ 6803 w 10000"/>
                  <a:gd name="connsiteY759" fmla="*/ 9498 h 10000"/>
                  <a:gd name="connsiteX760" fmla="*/ 6806 w 10000"/>
                  <a:gd name="connsiteY760" fmla="*/ 9508 h 10000"/>
                  <a:gd name="connsiteX761" fmla="*/ 6823 w 10000"/>
                  <a:gd name="connsiteY761" fmla="*/ 9514 h 10000"/>
                  <a:gd name="connsiteX762" fmla="*/ 6831 w 10000"/>
                  <a:gd name="connsiteY762" fmla="*/ 9514 h 10000"/>
                  <a:gd name="connsiteX763" fmla="*/ 6848 w 10000"/>
                  <a:gd name="connsiteY763" fmla="*/ 9514 h 10000"/>
                  <a:gd name="connsiteX764" fmla="*/ 6856 w 10000"/>
                  <a:gd name="connsiteY764" fmla="*/ 9517 h 10000"/>
                  <a:gd name="connsiteX765" fmla="*/ 6878 w 10000"/>
                  <a:gd name="connsiteY765" fmla="*/ 9524 h 10000"/>
                  <a:gd name="connsiteX766" fmla="*/ 6895 w 10000"/>
                  <a:gd name="connsiteY766" fmla="*/ 9524 h 10000"/>
                  <a:gd name="connsiteX767" fmla="*/ 6917 w 10000"/>
                  <a:gd name="connsiteY767" fmla="*/ 9527 h 10000"/>
                  <a:gd name="connsiteX768" fmla="*/ 6934 w 10000"/>
                  <a:gd name="connsiteY768" fmla="*/ 9534 h 10000"/>
                  <a:gd name="connsiteX769" fmla="*/ 6961 w 10000"/>
                  <a:gd name="connsiteY769" fmla="*/ 9543 h 10000"/>
                  <a:gd name="connsiteX770" fmla="*/ 6989 w 10000"/>
                  <a:gd name="connsiteY770" fmla="*/ 9547 h 10000"/>
                  <a:gd name="connsiteX771" fmla="*/ 7014 w 10000"/>
                  <a:gd name="connsiteY771" fmla="*/ 9543 h 10000"/>
                  <a:gd name="connsiteX772" fmla="*/ 7033 w 10000"/>
                  <a:gd name="connsiteY772" fmla="*/ 9543 h 10000"/>
                  <a:gd name="connsiteX773" fmla="*/ 7042 w 10000"/>
                  <a:gd name="connsiteY773" fmla="*/ 9547 h 10000"/>
                  <a:gd name="connsiteX774" fmla="*/ 7069 w 10000"/>
                  <a:gd name="connsiteY774" fmla="*/ 9647 h 10000"/>
                  <a:gd name="connsiteX775" fmla="*/ 7122 w 10000"/>
                  <a:gd name="connsiteY775" fmla="*/ 9734 h 10000"/>
                  <a:gd name="connsiteX776" fmla="*/ 7147 w 10000"/>
                  <a:gd name="connsiteY776" fmla="*/ 9744 h 10000"/>
                  <a:gd name="connsiteX777" fmla="*/ 7169 w 10000"/>
                  <a:gd name="connsiteY777" fmla="*/ 9741 h 10000"/>
                  <a:gd name="connsiteX778" fmla="*/ 7177 w 10000"/>
                  <a:gd name="connsiteY778" fmla="*/ 9744 h 10000"/>
                  <a:gd name="connsiteX779" fmla="*/ 7186 w 10000"/>
                  <a:gd name="connsiteY779" fmla="*/ 9754 h 10000"/>
                  <a:gd name="connsiteX780" fmla="*/ 7191 w 10000"/>
                  <a:gd name="connsiteY780" fmla="*/ 9773 h 10000"/>
                  <a:gd name="connsiteX781" fmla="*/ 7208 w 10000"/>
                  <a:gd name="connsiteY781" fmla="*/ 9783 h 10000"/>
                  <a:gd name="connsiteX782" fmla="*/ 7219 w 10000"/>
                  <a:gd name="connsiteY782" fmla="*/ 9793 h 10000"/>
                  <a:gd name="connsiteX783" fmla="*/ 7235 w 10000"/>
                  <a:gd name="connsiteY783" fmla="*/ 9802 h 10000"/>
                  <a:gd name="connsiteX784" fmla="*/ 7249 w 10000"/>
                  <a:gd name="connsiteY784" fmla="*/ 9819 h 10000"/>
                  <a:gd name="connsiteX785" fmla="*/ 7255 w 10000"/>
                  <a:gd name="connsiteY785" fmla="*/ 9835 h 10000"/>
                  <a:gd name="connsiteX786" fmla="*/ 7255 w 10000"/>
                  <a:gd name="connsiteY786" fmla="*/ 9848 h 10000"/>
                  <a:gd name="connsiteX787" fmla="*/ 7249 w 10000"/>
                  <a:gd name="connsiteY787" fmla="*/ 9848 h 10000"/>
                  <a:gd name="connsiteX788" fmla="*/ 7244 w 10000"/>
                  <a:gd name="connsiteY788" fmla="*/ 9858 h 10000"/>
                  <a:gd name="connsiteX789" fmla="*/ 7235 w 10000"/>
                  <a:gd name="connsiteY789" fmla="*/ 9883 h 10000"/>
                  <a:gd name="connsiteX790" fmla="*/ 7244 w 10000"/>
                  <a:gd name="connsiteY790" fmla="*/ 9903 h 10000"/>
                  <a:gd name="connsiteX791" fmla="*/ 7258 w 10000"/>
                  <a:gd name="connsiteY791" fmla="*/ 9926 h 10000"/>
                  <a:gd name="connsiteX792" fmla="*/ 7263 w 10000"/>
                  <a:gd name="connsiteY792" fmla="*/ 9948 h 10000"/>
                  <a:gd name="connsiteX793" fmla="*/ 7274 w 10000"/>
                  <a:gd name="connsiteY793" fmla="*/ 9968 h 10000"/>
                  <a:gd name="connsiteX794" fmla="*/ 7283 w 10000"/>
                  <a:gd name="connsiteY794" fmla="*/ 9987 h 10000"/>
                  <a:gd name="connsiteX795" fmla="*/ 7291 w 10000"/>
                  <a:gd name="connsiteY795" fmla="*/ 10000 h 10000"/>
                  <a:gd name="connsiteX796" fmla="*/ 7305 w 10000"/>
                  <a:gd name="connsiteY796" fmla="*/ 9997 h 10000"/>
                  <a:gd name="connsiteX797" fmla="*/ 7313 w 10000"/>
                  <a:gd name="connsiteY797" fmla="*/ 9977 h 10000"/>
                  <a:gd name="connsiteX798" fmla="*/ 7324 w 10000"/>
                  <a:gd name="connsiteY798" fmla="*/ 9968 h 10000"/>
                  <a:gd name="connsiteX799" fmla="*/ 7341 w 10000"/>
                  <a:gd name="connsiteY799" fmla="*/ 9971 h 10000"/>
                  <a:gd name="connsiteX800" fmla="*/ 7368 w 10000"/>
                  <a:gd name="connsiteY800" fmla="*/ 9987 h 10000"/>
                  <a:gd name="connsiteX801" fmla="*/ 7380 w 10000"/>
                  <a:gd name="connsiteY801" fmla="*/ 9990 h 10000"/>
                  <a:gd name="connsiteX802" fmla="*/ 7393 w 10000"/>
                  <a:gd name="connsiteY802" fmla="*/ 9981 h 10000"/>
                  <a:gd name="connsiteX803" fmla="*/ 7404 w 10000"/>
                  <a:gd name="connsiteY803" fmla="*/ 9968 h 10000"/>
                  <a:gd name="connsiteX804" fmla="*/ 7418 w 10000"/>
                  <a:gd name="connsiteY804" fmla="*/ 9948 h 10000"/>
                  <a:gd name="connsiteX805" fmla="*/ 7427 w 10000"/>
                  <a:gd name="connsiteY805" fmla="*/ 9922 h 10000"/>
                  <a:gd name="connsiteX806" fmla="*/ 7427 w 10000"/>
                  <a:gd name="connsiteY806" fmla="*/ 9906 h 10000"/>
                  <a:gd name="connsiteX807" fmla="*/ 7404 w 10000"/>
                  <a:gd name="connsiteY807" fmla="*/ 9877 h 10000"/>
                  <a:gd name="connsiteX808" fmla="*/ 7388 w 10000"/>
                  <a:gd name="connsiteY808" fmla="*/ 9854 h 10000"/>
                  <a:gd name="connsiteX809" fmla="*/ 7385 w 10000"/>
                  <a:gd name="connsiteY809" fmla="*/ 9845 h 10000"/>
                  <a:gd name="connsiteX810" fmla="*/ 7385 w 10000"/>
                  <a:gd name="connsiteY810" fmla="*/ 9825 h 10000"/>
                  <a:gd name="connsiteX811" fmla="*/ 7385 w 10000"/>
                  <a:gd name="connsiteY811" fmla="*/ 9819 h 10000"/>
                  <a:gd name="connsiteX812" fmla="*/ 7393 w 10000"/>
                  <a:gd name="connsiteY812" fmla="*/ 9809 h 10000"/>
                  <a:gd name="connsiteX813" fmla="*/ 7404 w 10000"/>
                  <a:gd name="connsiteY813" fmla="*/ 9793 h 10000"/>
                  <a:gd name="connsiteX814" fmla="*/ 7413 w 10000"/>
                  <a:gd name="connsiteY814" fmla="*/ 9783 h 10000"/>
                  <a:gd name="connsiteX815" fmla="*/ 7404 w 10000"/>
                  <a:gd name="connsiteY815" fmla="*/ 9770 h 10000"/>
                  <a:gd name="connsiteX816" fmla="*/ 7388 w 10000"/>
                  <a:gd name="connsiteY816" fmla="*/ 9760 h 10000"/>
                  <a:gd name="connsiteX817" fmla="*/ 7371 w 10000"/>
                  <a:gd name="connsiteY817" fmla="*/ 9744 h 10000"/>
                  <a:gd name="connsiteX818" fmla="*/ 7363 w 10000"/>
                  <a:gd name="connsiteY818" fmla="*/ 9731 h 10000"/>
                  <a:gd name="connsiteX819" fmla="*/ 7355 w 10000"/>
                  <a:gd name="connsiteY819" fmla="*/ 9715 h 10000"/>
                  <a:gd name="connsiteX820" fmla="*/ 7360 w 10000"/>
                  <a:gd name="connsiteY820" fmla="*/ 9686 h 10000"/>
                  <a:gd name="connsiteX821" fmla="*/ 7363 w 10000"/>
                  <a:gd name="connsiteY821" fmla="*/ 9657 h 10000"/>
                  <a:gd name="connsiteX822" fmla="*/ 7360 w 10000"/>
                  <a:gd name="connsiteY822" fmla="*/ 9631 h 10000"/>
                  <a:gd name="connsiteX823" fmla="*/ 7346 w 10000"/>
                  <a:gd name="connsiteY823" fmla="*/ 9611 h 10000"/>
                  <a:gd name="connsiteX824" fmla="*/ 7332 w 10000"/>
                  <a:gd name="connsiteY824" fmla="*/ 9585 h 10000"/>
                  <a:gd name="connsiteX825" fmla="*/ 7324 w 10000"/>
                  <a:gd name="connsiteY825" fmla="*/ 9573 h 10000"/>
                  <a:gd name="connsiteX826" fmla="*/ 7324 w 10000"/>
                  <a:gd name="connsiteY826" fmla="*/ 9553 h 10000"/>
                  <a:gd name="connsiteX827" fmla="*/ 7324 w 10000"/>
                  <a:gd name="connsiteY827" fmla="*/ 9543 h 10000"/>
                  <a:gd name="connsiteX828" fmla="*/ 7324 w 10000"/>
                  <a:gd name="connsiteY828" fmla="*/ 9517 h 10000"/>
                  <a:gd name="connsiteX829" fmla="*/ 7324 w 10000"/>
                  <a:gd name="connsiteY829" fmla="*/ 9498 h 10000"/>
                  <a:gd name="connsiteX830" fmla="*/ 7332 w 10000"/>
                  <a:gd name="connsiteY830" fmla="*/ 9479 h 10000"/>
                  <a:gd name="connsiteX831" fmla="*/ 7341 w 10000"/>
                  <a:gd name="connsiteY831" fmla="*/ 9462 h 10000"/>
                  <a:gd name="connsiteX832" fmla="*/ 7352 w 10000"/>
                  <a:gd name="connsiteY832" fmla="*/ 9459 h 10000"/>
                  <a:gd name="connsiteX833" fmla="*/ 7360 w 10000"/>
                  <a:gd name="connsiteY833" fmla="*/ 9443 h 10000"/>
                  <a:gd name="connsiteX834" fmla="*/ 7363 w 10000"/>
                  <a:gd name="connsiteY834" fmla="*/ 9433 h 10000"/>
                  <a:gd name="connsiteX835" fmla="*/ 7377 w 10000"/>
                  <a:gd name="connsiteY835" fmla="*/ 9433 h 10000"/>
                  <a:gd name="connsiteX836" fmla="*/ 7388 w 10000"/>
                  <a:gd name="connsiteY836" fmla="*/ 9430 h 10000"/>
                  <a:gd name="connsiteX837" fmla="*/ 7396 w 10000"/>
                  <a:gd name="connsiteY837" fmla="*/ 9430 h 10000"/>
                  <a:gd name="connsiteX838" fmla="*/ 7402 w 10000"/>
                  <a:gd name="connsiteY838" fmla="*/ 9424 h 10000"/>
                  <a:gd name="connsiteX839" fmla="*/ 7396 w 10000"/>
                  <a:gd name="connsiteY839" fmla="*/ 9414 h 10000"/>
                  <a:gd name="connsiteX840" fmla="*/ 7388 w 10000"/>
                  <a:gd name="connsiteY840" fmla="*/ 9401 h 10000"/>
                  <a:gd name="connsiteX841" fmla="*/ 7371 w 10000"/>
                  <a:gd name="connsiteY841" fmla="*/ 9391 h 10000"/>
                  <a:gd name="connsiteX842" fmla="*/ 7355 w 10000"/>
                  <a:gd name="connsiteY842" fmla="*/ 9375 h 10000"/>
                  <a:gd name="connsiteX843" fmla="*/ 7332 w 10000"/>
                  <a:gd name="connsiteY843" fmla="*/ 9356 h 10000"/>
                  <a:gd name="connsiteX844" fmla="*/ 7313 w 10000"/>
                  <a:gd name="connsiteY844" fmla="*/ 9330 h 10000"/>
                  <a:gd name="connsiteX845" fmla="*/ 7307 w 10000"/>
                  <a:gd name="connsiteY845" fmla="*/ 9310 h 10000"/>
                  <a:gd name="connsiteX846" fmla="*/ 7305 w 10000"/>
                  <a:gd name="connsiteY846" fmla="*/ 9291 h 10000"/>
                  <a:gd name="connsiteX847" fmla="*/ 7305 w 10000"/>
                  <a:gd name="connsiteY847" fmla="*/ 9278 h 10000"/>
                  <a:gd name="connsiteX848" fmla="*/ 7296 w 10000"/>
                  <a:gd name="connsiteY848" fmla="*/ 9268 h 10000"/>
                  <a:gd name="connsiteX849" fmla="*/ 7296 w 10000"/>
                  <a:gd name="connsiteY849" fmla="*/ 9249 h 10000"/>
                  <a:gd name="connsiteX850" fmla="*/ 7291 w 10000"/>
                  <a:gd name="connsiteY850" fmla="*/ 9226 h 10000"/>
                  <a:gd name="connsiteX851" fmla="*/ 7283 w 10000"/>
                  <a:gd name="connsiteY851" fmla="*/ 9213 h 10000"/>
                  <a:gd name="connsiteX852" fmla="*/ 7274 w 10000"/>
                  <a:gd name="connsiteY852" fmla="*/ 9194 h 10000"/>
                  <a:gd name="connsiteX853" fmla="*/ 7274 w 10000"/>
                  <a:gd name="connsiteY853" fmla="*/ 9174 h 10000"/>
                  <a:gd name="connsiteX854" fmla="*/ 7280 w 10000"/>
                  <a:gd name="connsiteY854" fmla="*/ 9148 h 10000"/>
                  <a:gd name="connsiteX855" fmla="*/ 7283 w 10000"/>
                  <a:gd name="connsiteY855" fmla="*/ 9119 h 10000"/>
                  <a:gd name="connsiteX856" fmla="*/ 7291 w 10000"/>
                  <a:gd name="connsiteY856" fmla="*/ 9100 h 10000"/>
                  <a:gd name="connsiteX857" fmla="*/ 7307 w 10000"/>
                  <a:gd name="connsiteY857" fmla="*/ 9080 h 10000"/>
                  <a:gd name="connsiteX858" fmla="*/ 7324 w 10000"/>
                  <a:gd name="connsiteY858" fmla="*/ 9054 h 10000"/>
                  <a:gd name="connsiteX859" fmla="*/ 7341 w 10000"/>
                  <a:gd name="connsiteY859" fmla="*/ 9054 h 10000"/>
                  <a:gd name="connsiteX860" fmla="*/ 7352 w 10000"/>
                  <a:gd name="connsiteY860" fmla="*/ 9054 h 10000"/>
                  <a:gd name="connsiteX861" fmla="*/ 7346 w 10000"/>
                  <a:gd name="connsiteY861" fmla="*/ 9032 h 10000"/>
                  <a:gd name="connsiteX862" fmla="*/ 7341 w 10000"/>
                  <a:gd name="connsiteY862" fmla="*/ 9022 h 10000"/>
                  <a:gd name="connsiteX863" fmla="*/ 7352 w 10000"/>
                  <a:gd name="connsiteY863" fmla="*/ 8999 h 10000"/>
                  <a:gd name="connsiteX864" fmla="*/ 7360 w 10000"/>
                  <a:gd name="connsiteY864" fmla="*/ 8967 h 10000"/>
                  <a:gd name="connsiteX865" fmla="*/ 7368 w 10000"/>
                  <a:gd name="connsiteY865" fmla="*/ 8922 h 10000"/>
                  <a:gd name="connsiteX866" fmla="*/ 7377 w 10000"/>
                  <a:gd name="connsiteY866" fmla="*/ 8896 h 10000"/>
                  <a:gd name="connsiteX867" fmla="*/ 7380 w 10000"/>
                  <a:gd name="connsiteY867" fmla="*/ 8867 h 10000"/>
                  <a:gd name="connsiteX868" fmla="*/ 7402 w 10000"/>
                  <a:gd name="connsiteY868" fmla="*/ 8824 h 10000"/>
                  <a:gd name="connsiteX869" fmla="*/ 7402 w 10000"/>
                  <a:gd name="connsiteY869" fmla="*/ 8808 h 10000"/>
                  <a:gd name="connsiteX870" fmla="*/ 7393 w 10000"/>
                  <a:gd name="connsiteY870" fmla="*/ 8795 h 10000"/>
                  <a:gd name="connsiteX871" fmla="*/ 7388 w 10000"/>
                  <a:gd name="connsiteY871" fmla="*/ 8799 h 10000"/>
                  <a:gd name="connsiteX872" fmla="*/ 7396 w 10000"/>
                  <a:gd name="connsiteY872" fmla="*/ 8789 h 10000"/>
                  <a:gd name="connsiteX873" fmla="*/ 7404 w 10000"/>
                  <a:gd name="connsiteY873" fmla="*/ 8789 h 10000"/>
                  <a:gd name="connsiteX874" fmla="*/ 7421 w 10000"/>
                  <a:gd name="connsiteY874" fmla="*/ 8769 h 10000"/>
                  <a:gd name="connsiteX875" fmla="*/ 7443 w 10000"/>
                  <a:gd name="connsiteY875" fmla="*/ 8763 h 10000"/>
                  <a:gd name="connsiteX876" fmla="*/ 7452 w 10000"/>
                  <a:gd name="connsiteY876" fmla="*/ 8769 h 10000"/>
                  <a:gd name="connsiteX877" fmla="*/ 7468 w 10000"/>
                  <a:gd name="connsiteY877" fmla="*/ 8769 h 10000"/>
                  <a:gd name="connsiteX878" fmla="*/ 7499 w 10000"/>
                  <a:gd name="connsiteY878" fmla="*/ 8763 h 10000"/>
                  <a:gd name="connsiteX879" fmla="*/ 7526 w 10000"/>
                  <a:gd name="connsiteY879" fmla="*/ 8763 h 10000"/>
                  <a:gd name="connsiteX880" fmla="*/ 7532 w 10000"/>
                  <a:gd name="connsiteY880" fmla="*/ 8763 h 10000"/>
                  <a:gd name="connsiteX881" fmla="*/ 7554 w 10000"/>
                  <a:gd name="connsiteY881" fmla="*/ 8744 h 10000"/>
                  <a:gd name="connsiteX882" fmla="*/ 7571 w 10000"/>
                  <a:gd name="connsiteY882" fmla="*/ 8731 h 10000"/>
                  <a:gd name="connsiteX883" fmla="*/ 7587 w 10000"/>
                  <a:gd name="connsiteY883" fmla="*/ 8711 h 10000"/>
                  <a:gd name="connsiteX884" fmla="*/ 7607 w 10000"/>
                  <a:gd name="connsiteY884" fmla="*/ 8711 h 10000"/>
                  <a:gd name="connsiteX885" fmla="*/ 7634 w 10000"/>
                  <a:gd name="connsiteY885" fmla="*/ 8705 h 10000"/>
                  <a:gd name="connsiteX886" fmla="*/ 7643 w 10000"/>
                  <a:gd name="connsiteY886" fmla="*/ 8682 h 10000"/>
                  <a:gd name="connsiteX887" fmla="*/ 7654 w 10000"/>
                  <a:gd name="connsiteY887" fmla="*/ 8666 h 10000"/>
                  <a:gd name="connsiteX888" fmla="*/ 7668 w 10000"/>
                  <a:gd name="connsiteY888" fmla="*/ 8666 h 10000"/>
                  <a:gd name="connsiteX889" fmla="*/ 7676 w 10000"/>
                  <a:gd name="connsiteY889" fmla="*/ 8682 h 10000"/>
                  <a:gd name="connsiteX890" fmla="*/ 7704 w 10000"/>
                  <a:gd name="connsiteY890" fmla="*/ 8669 h 10000"/>
                  <a:gd name="connsiteX891" fmla="*/ 7712 w 10000"/>
                  <a:gd name="connsiteY891" fmla="*/ 8669 h 10000"/>
                  <a:gd name="connsiteX892" fmla="*/ 7720 w 10000"/>
                  <a:gd name="connsiteY892" fmla="*/ 8669 h 10000"/>
                  <a:gd name="connsiteX893" fmla="*/ 7726 w 10000"/>
                  <a:gd name="connsiteY893" fmla="*/ 8656 h 10000"/>
                  <a:gd name="connsiteX894" fmla="*/ 7734 w 10000"/>
                  <a:gd name="connsiteY894" fmla="*/ 8650 h 10000"/>
                  <a:gd name="connsiteX895" fmla="*/ 7742 w 10000"/>
                  <a:gd name="connsiteY895" fmla="*/ 8650 h 10000"/>
                  <a:gd name="connsiteX896" fmla="*/ 7759 w 10000"/>
                  <a:gd name="connsiteY896" fmla="*/ 8650 h 10000"/>
                  <a:gd name="connsiteX897" fmla="*/ 7756 w 10000"/>
                  <a:gd name="connsiteY897" fmla="*/ 8630 h 10000"/>
                  <a:gd name="connsiteX898" fmla="*/ 7751 w 10000"/>
                  <a:gd name="connsiteY898" fmla="*/ 8627 h 10000"/>
                  <a:gd name="connsiteX899" fmla="*/ 7742 w 10000"/>
                  <a:gd name="connsiteY899" fmla="*/ 8620 h 10000"/>
                  <a:gd name="connsiteX900" fmla="*/ 7734 w 10000"/>
                  <a:gd name="connsiteY900" fmla="*/ 8591 h 10000"/>
                  <a:gd name="connsiteX901" fmla="*/ 7709 w 10000"/>
                  <a:gd name="connsiteY901" fmla="*/ 8582 h 10000"/>
                  <a:gd name="connsiteX902" fmla="*/ 7695 w 10000"/>
                  <a:gd name="connsiteY902" fmla="*/ 8578 h 10000"/>
                  <a:gd name="connsiteX903" fmla="*/ 7668 w 10000"/>
                  <a:gd name="connsiteY903" fmla="*/ 8562 h 10000"/>
                  <a:gd name="connsiteX904" fmla="*/ 7645 w 10000"/>
                  <a:gd name="connsiteY904" fmla="*/ 8552 h 10000"/>
                  <a:gd name="connsiteX905" fmla="*/ 7615 w 10000"/>
                  <a:gd name="connsiteY905" fmla="*/ 8543 h 10000"/>
                  <a:gd name="connsiteX906" fmla="*/ 7596 w 10000"/>
                  <a:gd name="connsiteY906" fmla="*/ 8527 h 10000"/>
                  <a:gd name="connsiteX907" fmla="*/ 7565 w 10000"/>
                  <a:gd name="connsiteY907" fmla="*/ 8494 h 10000"/>
                  <a:gd name="connsiteX908" fmla="*/ 7562 w 10000"/>
                  <a:gd name="connsiteY908" fmla="*/ 8475 h 10000"/>
                  <a:gd name="connsiteX909" fmla="*/ 7540 w 10000"/>
                  <a:gd name="connsiteY909" fmla="*/ 8455 h 10000"/>
                  <a:gd name="connsiteX910" fmla="*/ 7535 w 10000"/>
                  <a:gd name="connsiteY910" fmla="*/ 8446 h 10000"/>
                  <a:gd name="connsiteX911" fmla="*/ 7535 w 10000"/>
                  <a:gd name="connsiteY911" fmla="*/ 8420 h 10000"/>
                  <a:gd name="connsiteX912" fmla="*/ 7535 w 10000"/>
                  <a:gd name="connsiteY912" fmla="*/ 8391 h 10000"/>
                  <a:gd name="connsiteX913" fmla="*/ 7548 w 10000"/>
                  <a:gd name="connsiteY913" fmla="*/ 8345 h 10000"/>
                  <a:gd name="connsiteX914" fmla="*/ 7562 w 10000"/>
                  <a:gd name="connsiteY914" fmla="*/ 8319 h 10000"/>
                  <a:gd name="connsiteX915" fmla="*/ 7582 w 10000"/>
                  <a:gd name="connsiteY915" fmla="*/ 8310 h 10000"/>
                  <a:gd name="connsiteX916" fmla="*/ 7607 w 10000"/>
                  <a:gd name="connsiteY916" fmla="*/ 8300 h 10000"/>
                  <a:gd name="connsiteX917" fmla="*/ 7629 w 10000"/>
                  <a:gd name="connsiteY917" fmla="*/ 8300 h 10000"/>
                  <a:gd name="connsiteX918" fmla="*/ 7651 w 10000"/>
                  <a:gd name="connsiteY918" fmla="*/ 8297 h 10000"/>
                  <a:gd name="connsiteX919" fmla="*/ 7668 w 10000"/>
                  <a:gd name="connsiteY919" fmla="*/ 8280 h 10000"/>
                  <a:gd name="connsiteX920" fmla="*/ 7687 w 10000"/>
                  <a:gd name="connsiteY920" fmla="*/ 8267 h 10000"/>
                  <a:gd name="connsiteX921" fmla="*/ 7693 w 10000"/>
                  <a:gd name="connsiteY921" fmla="*/ 8261 h 10000"/>
                  <a:gd name="connsiteX922" fmla="*/ 7701 w 10000"/>
                  <a:gd name="connsiteY922" fmla="*/ 8248 h 10000"/>
                  <a:gd name="connsiteX923" fmla="*/ 7712 w 10000"/>
                  <a:gd name="connsiteY923" fmla="*/ 8238 h 10000"/>
                  <a:gd name="connsiteX924" fmla="*/ 7731 w 10000"/>
                  <a:gd name="connsiteY924" fmla="*/ 8222 h 10000"/>
                  <a:gd name="connsiteX925" fmla="*/ 7740 w 10000"/>
                  <a:gd name="connsiteY925" fmla="*/ 8206 h 10000"/>
                  <a:gd name="connsiteX926" fmla="*/ 7756 w 10000"/>
                  <a:gd name="connsiteY926" fmla="*/ 8183 h 10000"/>
                  <a:gd name="connsiteX927" fmla="*/ 7773 w 10000"/>
                  <a:gd name="connsiteY927" fmla="*/ 8177 h 10000"/>
                  <a:gd name="connsiteX928" fmla="*/ 7784 w 10000"/>
                  <a:gd name="connsiteY928" fmla="*/ 8183 h 10000"/>
                  <a:gd name="connsiteX929" fmla="*/ 7801 w 10000"/>
                  <a:gd name="connsiteY929" fmla="*/ 8174 h 10000"/>
                  <a:gd name="connsiteX930" fmla="*/ 7801 w 10000"/>
                  <a:gd name="connsiteY930" fmla="*/ 8157 h 10000"/>
                  <a:gd name="connsiteX931" fmla="*/ 7817 w 10000"/>
                  <a:gd name="connsiteY931" fmla="*/ 8164 h 10000"/>
                  <a:gd name="connsiteX932" fmla="*/ 7837 w 10000"/>
                  <a:gd name="connsiteY932" fmla="*/ 8164 h 10000"/>
                  <a:gd name="connsiteX933" fmla="*/ 7856 w 10000"/>
                  <a:gd name="connsiteY933" fmla="*/ 8164 h 10000"/>
                  <a:gd name="connsiteX934" fmla="*/ 7870 w 10000"/>
                  <a:gd name="connsiteY934" fmla="*/ 8167 h 10000"/>
                  <a:gd name="connsiteX935" fmla="*/ 7881 w 10000"/>
                  <a:gd name="connsiteY935" fmla="*/ 8174 h 10000"/>
                  <a:gd name="connsiteX936" fmla="*/ 7898 w 10000"/>
                  <a:gd name="connsiteY936" fmla="*/ 8187 h 10000"/>
                  <a:gd name="connsiteX937" fmla="*/ 7917 w 10000"/>
                  <a:gd name="connsiteY937" fmla="*/ 8187 h 10000"/>
                  <a:gd name="connsiteX938" fmla="*/ 7928 w 10000"/>
                  <a:gd name="connsiteY938" fmla="*/ 8157 h 10000"/>
                  <a:gd name="connsiteX939" fmla="*/ 7942 w 10000"/>
                  <a:gd name="connsiteY939" fmla="*/ 8157 h 10000"/>
                  <a:gd name="connsiteX940" fmla="*/ 7958 w 10000"/>
                  <a:gd name="connsiteY940" fmla="*/ 8164 h 10000"/>
                  <a:gd name="connsiteX941" fmla="*/ 7983 w 10000"/>
                  <a:gd name="connsiteY941" fmla="*/ 8144 h 10000"/>
                  <a:gd name="connsiteX942" fmla="*/ 8000 w 10000"/>
                  <a:gd name="connsiteY942" fmla="*/ 8109 h 10000"/>
                  <a:gd name="connsiteX943" fmla="*/ 7994 w 10000"/>
                  <a:gd name="connsiteY943" fmla="*/ 8093 h 10000"/>
                  <a:gd name="connsiteX944" fmla="*/ 7983 w 10000"/>
                  <a:gd name="connsiteY944" fmla="*/ 8070 h 10000"/>
                  <a:gd name="connsiteX945" fmla="*/ 7986 w 10000"/>
                  <a:gd name="connsiteY945" fmla="*/ 8063 h 10000"/>
                  <a:gd name="connsiteX946" fmla="*/ 7978 w 10000"/>
                  <a:gd name="connsiteY946" fmla="*/ 8044 h 10000"/>
                  <a:gd name="connsiteX947" fmla="*/ 7986 w 10000"/>
                  <a:gd name="connsiteY947" fmla="*/ 8002 h 10000"/>
                  <a:gd name="connsiteX948" fmla="*/ 7983 w 10000"/>
                  <a:gd name="connsiteY948" fmla="*/ 7947 h 10000"/>
                  <a:gd name="connsiteX949" fmla="*/ 7961 w 10000"/>
                  <a:gd name="connsiteY949" fmla="*/ 7931 h 10000"/>
                  <a:gd name="connsiteX950" fmla="*/ 7958 w 10000"/>
                  <a:gd name="connsiteY950" fmla="*/ 7898 h 10000"/>
                  <a:gd name="connsiteX951" fmla="*/ 7953 w 10000"/>
                  <a:gd name="connsiteY951" fmla="*/ 7856 h 10000"/>
                  <a:gd name="connsiteX952" fmla="*/ 7967 w 10000"/>
                  <a:gd name="connsiteY952" fmla="*/ 7837 h 10000"/>
                  <a:gd name="connsiteX953" fmla="*/ 7950 w 10000"/>
                  <a:gd name="connsiteY953" fmla="*/ 7824 h 10000"/>
                  <a:gd name="connsiteX954" fmla="*/ 7906 w 10000"/>
                  <a:gd name="connsiteY954" fmla="*/ 7814 h 10000"/>
                  <a:gd name="connsiteX955" fmla="*/ 7878 w 10000"/>
                  <a:gd name="connsiteY955" fmla="*/ 7814 h 10000"/>
                  <a:gd name="connsiteX956" fmla="*/ 7870 w 10000"/>
                  <a:gd name="connsiteY956" fmla="*/ 7795 h 10000"/>
                  <a:gd name="connsiteX957" fmla="*/ 7878 w 10000"/>
                  <a:gd name="connsiteY957" fmla="*/ 7778 h 10000"/>
                  <a:gd name="connsiteX958" fmla="*/ 7881 w 10000"/>
                  <a:gd name="connsiteY958" fmla="*/ 7775 h 10000"/>
                  <a:gd name="connsiteX959" fmla="*/ 7878 w 10000"/>
                  <a:gd name="connsiteY959" fmla="*/ 7743 h 10000"/>
                  <a:gd name="connsiteX960" fmla="*/ 7895 w 10000"/>
                  <a:gd name="connsiteY960" fmla="*/ 7733 h 10000"/>
                  <a:gd name="connsiteX961" fmla="*/ 7911 w 10000"/>
                  <a:gd name="connsiteY961" fmla="*/ 7710 h 10000"/>
                  <a:gd name="connsiteX962" fmla="*/ 7911 w 10000"/>
                  <a:gd name="connsiteY962" fmla="*/ 7665 h 10000"/>
                  <a:gd name="connsiteX963" fmla="*/ 7917 w 10000"/>
                  <a:gd name="connsiteY963" fmla="*/ 7600 h 10000"/>
                  <a:gd name="connsiteX964" fmla="*/ 7928 w 10000"/>
                  <a:gd name="connsiteY964" fmla="*/ 7581 h 10000"/>
                  <a:gd name="connsiteX965" fmla="*/ 7917 w 10000"/>
                  <a:gd name="connsiteY965" fmla="*/ 7474 h 10000"/>
                  <a:gd name="connsiteX966" fmla="*/ 7873 w 10000"/>
                  <a:gd name="connsiteY966" fmla="*/ 7335 h 10000"/>
                  <a:gd name="connsiteX967" fmla="*/ 7756 w 10000"/>
                  <a:gd name="connsiteY967" fmla="*/ 7050 h 10000"/>
                  <a:gd name="connsiteX968" fmla="*/ 7679 w 10000"/>
                  <a:gd name="connsiteY968" fmla="*/ 6839 h 10000"/>
                  <a:gd name="connsiteX969" fmla="*/ 7668 w 10000"/>
                  <a:gd name="connsiteY969" fmla="*/ 6823 h 10000"/>
                  <a:gd name="connsiteX970" fmla="*/ 7659 w 10000"/>
                  <a:gd name="connsiteY970" fmla="*/ 6768 h 10000"/>
                  <a:gd name="connsiteX971" fmla="*/ 7659 w 10000"/>
                  <a:gd name="connsiteY971" fmla="*/ 6739 h 10000"/>
                  <a:gd name="connsiteX972" fmla="*/ 7651 w 10000"/>
                  <a:gd name="connsiteY972" fmla="*/ 6713 h 10000"/>
                  <a:gd name="connsiteX973" fmla="*/ 7654 w 10000"/>
                  <a:gd name="connsiteY973" fmla="*/ 6684 h 10000"/>
                  <a:gd name="connsiteX974" fmla="*/ 7643 w 10000"/>
                  <a:gd name="connsiteY974" fmla="*/ 6626 h 10000"/>
                  <a:gd name="connsiteX975" fmla="*/ 7629 w 10000"/>
                  <a:gd name="connsiteY975" fmla="*/ 6600 h 10000"/>
                  <a:gd name="connsiteX976" fmla="*/ 7629 w 10000"/>
                  <a:gd name="connsiteY976" fmla="*/ 6580 h 10000"/>
                  <a:gd name="connsiteX977" fmla="*/ 7623 w 10000"/>
                  <a:gd name="connsiteY977" fmla="*/ 6541 h 10000"/>
                  <a:gd name="connsiteX978" fmla="*/ 7615 w 10000"/>
                  <a:gd name="connsiteY978" fmla="*/ 6522 h 10000"/>
                  <a:gd name="connsiteX979" fmla="*/ 7598 w 10000"/>
                  <a:gd name="connsiteY979" fmla="*/ 6509 h 10000"/>
                  <a:gd name="connsiteX980" fmla="*/ 7587 w 10000"/>
                  <a:gd name="connsiteY980" fmla="*/ 6493 h 10000"/>
                  <a:gd name="connsiteX981" fmla="*/ 7579 w 10000"/>
                  <a:gd name="connsiteY981" fmla="*/ 6464 h 10000"/>
                  <a:gd name="connsiteX982" fmla="*/ 7587 w 10000"/>
                  <a:gd name="connsiteY982" fmla="*/ 6438 h 10000"/>
                  <a:gd name="connsiteX983" fmla="*/ 7596 w 10000"/>
                  <a:gd name="connsiteY983" fmla="*/ 6425 h 10000"/>
                  <a:gd name="connsiteX984" fmla="*/ 7590 w 10000"/>
                  <a:gd name="connsiteY984" fmla="*/ 6396 h 10000"/>
                  <a:gd name="connsiteX985" fmla="*/ 7590 w 10000"/>
                  <a:gd name="connsiteY985" fmla="*/ 6373 h 10000"/>
                  <a:gd name="connsiteX986" fmla="*/ 7587 w 10000"/>
                  <a:gd name="connsiteY986" fmla="*/ 6354 h 10000"/>
                  <a:gd name="connsiteX987" fmla="*/ 7582 w 10000"/>
                  <a:gd name="connsiteY987" fmla="*/ 6344 h 10000"/>
                  <a:gd name="connsiteX988" fmla="*/ 7582 w 10000"/>
                  <a:gd name="connsiteY988" fmla="*/ 6324 h 10000"/>
                  <a:gd name="connsiteX989" fmla="*/ 7571 w 10000"/>
                  <a:gd name="connsiteY989" fmla="*/ 6302 h 10000"/>
                  <a:gd name="connsiteX990" fmla="*/ 7548 w 10000"/>
                  <a:gd name="connsiteY990" fmla="*/ 6256 h 10000"/>
                  <a:gd name="connsiteX991" fmla="*/ 7546 w 10000"/>
                  <a:gd name="connsiteY991" fmla="*/ 6218 h 10000"/>
                  <a:gd name="connsiteX992" fmla="*/ 7540 w 10000"/>
                  <a:gd name="connsiteY992" fmla="*/ 6159 h 10000"/>
                  <a:gd name="connsiteX993" fmla="*/ 7535 w 10000"/>
                  <a:gd name="connsiteY993" fmla="*/ 6114 h 10000"/>
                  <a:gd name="connsiteX994" fmla="*/ 7535 w 10000"/>
                  <a:gd name="connsiteY994" fmla="*/ 6088 h 10000"/>
                  <a:gd name="connsiteX995" fmla="*/ 7540 w 10000"/>
                  <a:gd name="connsiteY995" fmla="*/ 6049 h 10000"/>
                  <a:gd name="connsiteX996" fmla="*/ 7546 w 10000"/>
                  <a:gd name="connsiteY996" fmla="*/ 6004 h 10000"/>
                  <a:gd name="connsiteX997" fmla="*/ 7548 w 10000"/>
                  <a:gd name="connsiteY997" fmla="*/ 5965 h 10000"/>
                  <a:gd name="connsiteX998" fmla="*/ 7548 w 10000"/>
                  <a:gd name="connsiteY998" fmla="*/ 5946 h 10000"/>
                  <a:gd name="connsiteX999" fmla="*/ 7548 w 10000"/>
                  <a:gd name="connsiteY999" fmla="*/ 5933 h 10000"/>
                  <a:gd name="connsiteX1000" fmla="*/ 7548 w 10000"/>
                  <a:gd name="connsiteY1000" fmla="*/ 5910 h 10000"/>
                  <a:gd name="connsiteX1001" fmla="*/ 7548 w 10000"/>
                  <a:gd name="connsiteY1001" fmla="*/ 5897 h 10000"/>
                  <a:gd name="connsiteX1002" fmla="*/ 7546 w 10000"/>
                  <a:gd name="connsiteY1002" fmla="*/ 5871 h 10000"/>
                  <a:gd name="connsiteX1003" fmla="*/ 7535 w 10000"/>
                  <a:gd name="connsiteY1003" fmla="*/ 5839 h 10000"/>
                  <a:gd name="connsiteX1004" fmla="*/ 7524 w 10000"/>
                  <a:gd name="connsiteY1004" fmla="*/ 5797 h 10000"/>
                  <a:gd name="connsiteX1005" fmla="*/ 7518 w 10000"/>
                  <a:gd name="connsiteY1005" fmla="*/ 5767 h 10000"/>
                  <a:gd name="connsiteX1006" fmla="*/ 7515 w 10000"/>
                  <a:gd name="connsiteY1006" fmla="*/ 5745 h 10000"/>
                  <a:gd name="connsiteX1007" fmla="*/ 7501 w 10000"/>
                  <a:gd name="connsiteY1007" fmla="*/ 5683 h 10000"/>
                  <a:gd name="connsiteX1008" fmla="*/ 7490 w 10000"/>
                  <a:gd name="connsiteY1008" fmla="*/ 5631 h 10000"/>
                  <a:gd name="connsiteX1009" fmla="*/ 7482 w 10000"/>
                  <a:gd name="connsiteY1009" fmla="*/ 5593 h 10000"/>
                  <a:gd name="connsiteX1010" fmla="*/ 7476 w 10000"/>
                  <a:gd name="connsiteY1010" fmla="*/ 5570 h 10000"/>
                  <a:gd name="connsiteX1011" fmla="*/ 7476 w 10000"/>
                  <a:gd name="connsiteY1011" fmla="*/ 5528 h 10000"/>
                  <a:gd name="connsiteX1012" fmla="*/ 7482 w 10000"/>
                  <a:gd name="connsiteY1012" fmla="*/ 5502 h 10000"/>
                  <a:gd name="connsiteX1013" fmla="*/ 7490 w 10000"/>
                  <a:gd name="connsiteY1013" fmla="*/ 5489 h 10000"/>
                  <a:gd name="connsiteX1014" fmla="*/ 7499 w 10000"/>
                  <a:gd name="connsiteY1014" fmla="*/ 5479 h 10000"/>
                  <a:gd name="connsiteX1015" fmla="*/ 7493 w 10000"/>
                  <a:gd name="connsiteY1015" fmla="*/ 5427 h 10000"/>
                  <a:gd name="connsiteX1016" fmla="*/ 7501 w 10000"/>
                  <a:gd name="connsiteY1016" fmla="*/ 5415 h 10000"/>
                  <a:gd name="connsiteX1017" fmla="*/ 7510 w 10000"/>
                  <a:gd name="connsiteY1017" fmla="*/ 5398 h 10000"/>
                  <a:gd name="connsiteX1018" fmla="*/ 7515 w 10000"/>
                  <a:gd name="connsiteY1018" fmla="*/ 5379 h 10000"/>
                  <a:gd name="connsiteX1019" fmla="*/ 7526 w 10000"/>
                  <a:gd name="connsiteY1019" fmla="*/ 5366 h 10000"/>
                  <a:gd name="connsiteX1020" fmla="*/ 7518 w 10000"/>
                  <a:gd name="connsiteY1020" fmla="*/ 5350 h 10000"/>
                  <a:gd name="connsiteX1021" fmla="*/ 7518 w 10000"/>
                  <a:gd name="connsiteY1021" fmla="*/ 5330 h 10000"/>
                  <a:gd name="connsiteX1022" fmla="*/ 7526 w 10000"/>
                  <a:gd name="connsiteY1022" fmla="*/ 5311 h 10000"/>
                  <a:gd name="connsiteX1023" fmla="*/ 7540 w 10000"/>
                  <a:gd name="connsiteY1023" fmla="*/ 5291 h 10000"/>
                  <a:gd name="connsiteX1024" fmla="*/ 7540 w 10000"/>
                  <a:gd name="connsiteY1024" fmla="*/ 5266 h 10000"/>
                  <a:gd name="connsiteX1025" fmla="*/ 7540 w 10000"/>
                  <a:gd name="connsiteY1025" fmla="*/ 5256 h 10000"/>
                  <a:gd name="connsiteX1026" fmla="*/ 7524 w 10000"/>
                  <a:gd name="connsiteY1026" fmla="*/ 5233 h 10000"/>
                  <a:gd name="connsiteX1027" fmla="*/ 7515 w 10000"/>
                  <a:gd name="connsiteY1027" fmla="*/ 5217 h 10000"/>
                  <a:gd name="connsiteX1028" fmla="*/ 7490 w 10000"/>
                  <a:gd name="connsiteY1028" fmla="*/ 5178 h 10000"/>
                  <a:gd name="connsiteX1029" fmla="*/ 7474 w 10000"/>
                  <a:gd name="connsiteY1029" fmla="*/ 5162 h 10000"/>
                  <a:gd name="connsiteX1030" fmla="*/ 7457 w 10000"/>
                  <a:gd name="connsiteY1030" fmla="*/ 5120 h 10000"/>
                  <a:gd name="connsiteX1031" fmla="*/ 7421 w 10000"/>
                  <a:gd name="connsiteY1031" fmla="*/ 5087 h 10000"/>
                  <a:gd name="connsiteX1032" fmla="*/ 7380 w 10000"/>
                  <a:gd name="connsiteY1032" fmla="*/ 5068 h 10000"/>
                  <a:gd name="connsiteX1033" fmla="*/ 7355 w 10000"/>
                  <a:gd name="connsiteY1033" fmla="*/ 5058 h 10000"/>
                  <a:gd name="connsiteX1034" fmla="*/ 7332 w 10000"/>
                  <a:gd name="connsiteY1034" fmla="*/ 5049 h 10000"/>
                  <a:gd name="connsiteX1035" fmla="*/ 7305 w 10000"/>
                  <a:gd name="connsiteY1035" fmla="*/ 5016 h 10000"/>
                  <a:gd name="connsiteX1036" fmla="*/ 7305 w 10000"/>
                  <a:gd name="connsiteY1036" fmla="*/ 5000 h 10000"/>
                  <a:gd name="connsiteX1037" fmla="*/ 7296 w 10000"/>
                  <a:gd name="connsiteY1037" fmla="*/ 4971 h 10000"/>
                  <a:gd name="connsiteX1038" fmla="*/ 7288 w 10000"/>
                  <a:gd name="connsiteY1038" fmla="*/ 4945 h 10000"/>
                  <a:gd name="connsiteX1039" fmla="*/ 7280 w 10000"/>
                  <a:gd name="connsiteY1039" fmla="*/ 4916 h 10000"/>
                  <a:gd name="connsiteX1040" fmla="*/ 7291 w 10000"/>
                  <a:gd name="connsiteY1040" fmla="*/ 4887 h 10000"/>
                  <a:gd name="connsiteX1041" fmla="*/ 7291 w 10000"/>
                  <a:gd name="connsiteY1041" fmla="*/ 4858 h 10000"/>
                  <a:gd name="connsiteX1042" fmla="*/ 7271 w 10000"/>
                  <a:gd name="connsiteY1042" fmla="*/ 4819 h 10000"/>
                  <a:gd name="connsiteX1043" fmla="*/ 7255 w 10000"/>
                  <a:gd name="connsiteY1043" fmla="*/ 4828 h 10000"/>
                  <a:gd name="connsiteX1044" fmla="*/ 7235 w 10000"/>
                  <a:gd name="connsiteY1044" fmla="*/ 4841 h 10000"/>
                  <a:gd name="connsiteX1045" fmla="*/ 7216 w 10000"/>
                  <a:gd name="connsiteY1045" fmla="*/ 4867 h 10000"/>
                  <a:gd name="connsiteX1046" fmla="*/ 7191 w 10000"/>
                  <a:gd name="connsiteY1046" fmla="*/ 4870 h 10000"/>
                  <a:gd name="connsiteX1047" fmla="*/ 7155 w 10000"/>
                  <a:gd name="connsiteY1047" fmla="*/ 4887 h 10000"/>
                  <a:gd name="connsiteX1048" fmla="*/ 7122 w 10000"/>
                  <a:gd name="connsiteY1048" fmla="*/ 4893 h 10000"/>
                  <a:gd name="connsiteX1049" fmla="*/ 7105 w 10000"/>
                  <a:gd name="connsiteY1049" fmla="*/ 4896 h 10000"/>
                  <a:gd name="connsiteX1050" fmla="*/ 7094 w 10000"/>
                  <a:gd name="connsiteY1050" fmla="*/ 4916 h 10000"/>
                  <a:gd name="connsiteX1051" fmla="*/ 7080 w 10000"/>
                  <a:gd name="connsiteY1051" fmla="*/ 4903 h 10000"/>
                  <a:gd name="connsiteX1052" fmla="*/ 7072 w 10000"/>
                  <a:gd name="connsiteY1052" fmla="*/ 4851 h 10000"/>
                  <a:gd name="connsiteX1053" fmla="*/ 7042 w 10000"/>
                  <a:gd name="connsiteY1053" fmla="*/ 4819 h 10000"/>
                  <a:gd name="connsiteX1054" fmla="*/ 7030 w 10000"/>
                  <a:gd name="connsiteY1054" fmla="*/ 4780 h 10000"/>
                  <a:gd name="connsiteX1055" fmla="*/ 7039 w 10000"/>
                  <a:gd name="connsiteY1055" fmla="*/ 4757 h 10000"/>
                  <a:gd name="connsiteX1056" fmla="*/ 7047 w 10000"/>
                  <a:gd name="connsiteY1056" fmla="*/ 4744 h 10000"/>
                  <a:gd name="connsiteX1057" fmla="*/ 7022 w 10000"/>
                  <a:gd name="connsiteY1057" fmla="*/ 4725 h 10000"/>
                  <a:gd name="connsiteX1058" fmla="*/ 7000 w 10000"/>
                  <a:gd name="connsiteY1058" fmla="*/ 4715 h 10000"/>
                  <a:gd name="connsiteX1059" fmla="*/ 6975 w 10000"/>
                  <a:gd name="connsiteY1059" fmla="*/ 4709 h 10000"/>
                  <a:gd name="connsiteX1060" fmla="*/ 6945 w 10000"/>
                  <a:gd name="connsiteY1060" fmla="*/ 4696 h 10000"/>
                  <a:gd name="connsiteX1061" fmla="*/ 6953 w 10000"/>
                  <a:gd name="connsiteY1061" fmla="*/ 4679 h 10000"/>
                  <a:gd name="connsiteX1062" fmla="*/ 6961 w 10000"/>
                  <a:gd name="connsiteY1062" fmla="*/ 4660 h 10000"/>
                  <a:gd name="connsiteX1063" fmla="*/ 6983 w 10000"/>
                  <a:gd name="connsiteY1063" fmla="*/ 4644 h 10000"/>
                  <a:gd name="connsiteX1064" fmla="*/ 7014 w 10000"/>
                  <a:gd name="connsiteY1064" fmla="*/ 4634 h 10000"/>
                  <a:gd name="connsiteX1065" fmla="*/ 7025 w 10000"/>
                  <a:gd name="connsiteY1065" fmla="*/ 4615 h 10000"/>
                  <a:gd name="connsiteX1066" fmla="*/ 7047 w 10000"/>
                  <a:gd name="connsiteY1066" fmla="*/ 4582 h 10000"/>
                  <a:gd name="connsiteX1067" fmla="*/ 7069 w 10000"/>
                  <a:gd name="connsiteY1067" fmla="*/ 4563 h 10000"/>
                  <a:gd name="connsiteX1068" fmla="*/ 7078 w 10000"/>
                  <a:gd name="connsiteY1068" fmla="*/ 4553 h 10000"/>
                  <a:gd name="connsiteX1069" fmla="*/ 7097 w 10000"/>
                  <a:gd name="connsiteY1069" fmla="*/ 4527 h 10000"/>
                  <a:gd name="connsiteX1070" fmla="*/ 7122 w 10000"/>
                  <a:gd name="connsiteY1070" fmla="*/ 4517 h 10000"/>
                  <a:gd name="connsiteX1071" fmla="*/ 7139 w 10000"/>
                  <a:gd name="connsiteY1071" fmla="*/ 4488 h 10000"/>
                  <a:gd name="connsiteX1072" fmla="*/ 7147 w 10000"/>
                  <a:gd name="connsiteY1072" fmla="*/ 4459 h 10000"/>
                  <a:gd name="connsiteX1073" fmla="*/ 7161 w 10000"/>
                  <a:gd name="connsiteY1073" fmla="*/ 4440 h 10000"/>
                  <a:gd name="connsiteX1074" fmla="*/ 7177 w 10000"/>
                  <a:gd name="connsiteY1074" fmla="*/ 4430 h 10000"/>
                  <a:gd name="connsiteX1075" fmla="*/ 7202 w 10000"/>
                  <a:gd name="connsiteY1075" fmla="*/ 4407 h 10000"/>
                  <a:gd name="connsiteX1076" fmla="*/ 7224 w 10000"/>
                  <a:gd name="connsiteY1076" fmla="*/ 4417 h 10000"/>
                  <a:gd name="connsiteX1077" fmla="*/ 7241 w 10000"/>
                  <a:gd name="connsiteY1077" fmla="*/ 4404 h 10000"/>
                  <a:gd name="connsiteX1078" fmla="*/ 7263 w 10000"/>
                  <a:gd name="connsiteY1078" fmla="*/ 4398 h 10000"/>
                  <a:gd name="connsiteX1079" fmla="*/ 7283 w 10000"/>
                  <a:gd name="connsiteY1079" fmla="*/ 4424 h 10000"/>
                  <a:gd name="connsiteX1080" fmla="*/ 7305 w 10000"/>
                  <a:gd name="connsiteY1080" fmla="*/ 4433 h 10000"/>
                  <a:gd name="connsiteX1081" fmla="*/ 7332 w 10000"/>
                  <a:gd name="connsiteY1081" fmla="*/ 4443 h 10000"/>
                  <a:gd name="connsiteX1082" fmla="*/ 7380 w 10000"/>
                  <a:gd name="connsiteY1082" fmla="*/ 4398 h 10000"/>
                  <a:gd name="connsiteX1083" fmla="*/ 7404 w 10000"/>
                  <a:gd name="connsiteY1083" fmla="*/ 4378 h 10000"/>
                  <a:gd name="connsiteX1084" fmla="*/ 7418 w 10000"/>
                  <a:gd name="connsiteY1084" fmla="*/ 4369 h 10000"/>
                  <a:gd name="connsiteX1085" fmla="*/ 7443 w 10000"/>
                  <a:gd name="connsiteY1085" fmla="*/ 4356 h 10000"/>
                  <a:gd name="connsiteX1086" fmla="*/ 7460 w 10000"/>
                  <a:gd name="connsiteY1086" fmla="*/ 4385 h 10000"/>
                  <a:gd name="connsiteX1087" fmla="*/ 7460 w 10000"/>
                  <a:gd name="connsiteY1087" fmla="*/ 4404 h 10000"/>
                  <a:gd name="connsiteX1088" fmla="*/ 7499 w 10000"/>
                  <a:gd name="connsiteY1088" fmla="*/ 4417 h 10000"/>
                  <a:gd name="connsiteX1089" fmla="*/ 7515 w 10000"/>
                  <a:gd name="connsiteY1089" fmla="*/ 4414 h 10000"/>
                  <a:gd name="connsiteX1090" fmla="*/ 7565 w 10000"/>
                  <a:gd name="connsiteY1090" fmla="*/ 4385 h 10000"/>
                  <a:gd name="connsiteX1091" fmla="*/ 7579 w 10000"/>
                  <a:gd name="connsiteY1091" fmla="*/ 4346 h 10000"/>
                  <a:gd name="connsiteX1092" fmla="*/ 7582 w 10000"/>
                  <a:gd name="connsiteY1092" fmla="*/ 4317 h 10000"/>
                  <a:gd name="connsiteX1093" fmla="*/ 7590 w 10000"/>
                  <a:gd name="connsiteY1093" fmla="*/ 4301 h 10000"/>
                  <a:gd name="connsiteX1094" fmla="*/ 7612 w 10000"/>
                  <a:gd name="connsiteY1094" fmla="*/ 4271 h 10000"/>
                  <a:gd name="connsiteX1095" fmla="*/ 7623 w 10000"/>
                  <a:gd name="connsiteY1095" fmla="*/ 4262 h 10000"/>
                  <a:gd name="connsiteX1096" fmla="*/ 7634 w 10000"/>
                  <a:gd name="connsiteY1096" fmla="*/ 4245 h 10000"/>
                  <a:gd name="connsiteX1097" fmla="*/ 7645 w 10000"/>
                  <a:gd name="connsiteY1097" fmla="*/ 4265 h 10000"/>
                  <a:gd name="connsiteX1098" fmla="*/ 7670 w 10000"/>
                  <a:gd name="connsiteY1098" fmla="*/ 4284 h 10000"/>
                  <a:gd name="connsiteX1099" fmla="*/ 7701 w 10000"/>
                  <a:gd name="connsiteY1099" fmla="*/ 4275 h 10000"/>
                  <a:gd name="connsiteX1100" fmla="*/ 7717 w 10000"/>
                  <a:gd name="connsiteY1100" fmla="*/ 4275 h 10000"/>
                  <a:gd name="connsiteX1101" fmla="*/ 7740 w 10000"/>
                  <a:gd name="connsiteY1101" fmla="*/ 4284 h 10000"/>
                  <a:gd name="connsiteX1102" fmla="*/ 7767 w 10000"/>
                  <a:gd name="connsiteY1102" fmla="*/ 4284 h 10000"/>
                  <a:gd name="connsiteX1103" fmla="*/ 7895 w 10000"/>
                  <a:gd name="connsiteY1103" fmla="*/ 4207 h 10000"/>
                  <a:gd name="connsiteX1104" fmla="*/ 7895 w 10000"/>
                  <a:gd name="connsiteY1104" fmla="*/ 4187 h 10000"/>
                  <a:gd name="connsiteX1105" fmla="*/ 7895 w 10000"/>
                  <a:gd name="connsiteY1105" fmla="*/ 4171 h 10000"/>
                  <a:gd name="connsiteX1106" fmla="*/ 7903 w 10000"/>
                  <a:gd name="connsiteY1106" fmla="*/ 4148 h 10000"/>
                  <a:gd name="connsiteX1107" fmla="*/ 7917 w 10000"/>
                  <a:gd name="connsiteY1107" fmla="*/ 4158 h 10000"/>
                  <a:gd name="connsiteX1108" fmla="*/ 7967 w 10000"/>
                  <a:gd name="connsiteY1108" fmla="*/ 4203 h 10000"/>
                  <a:gd name="connsiteX1109" fmla="*/ 7994 w 10000"/>
                  <a:gd name="connsiteY1109" fmla="*/ 4203 h 10000"/>
                  <a:gd name="connsiteX1110" fmla="*/ 8064 w 10000"/>
                  <a:gd name="connsiteY1110" fmla="*/ 4242 h 10000"/>
                  <a:gd name="connsiteX1111" fmla="*/ 8083 w 10000"/>
                  <a:gd name="connsiteY1111" fmla="*/ 4245 h 10000"/>
                  <a:gd name="connsiteX1112" fmla="*/ 8105 w 10000"/>
                  <a:gd name="connsiteY1112" fmla="*/ 4226 h 10000"/>
                  <a:gd name="connsiteX1113" fmla="*/ 8136 w 10000"/>
                  <a:gd name="connsiteY1113" fmla="*/ 4187 h 10000"/>
                  <a:gd name="connsiteX1114" fmla="*/ 8161 w 10000"/>
                  <a:gd name="connsiteY1114" fmla="*/ 4168 h 10000"/>
                  <a:gd name="connsiteX1115" fmla="*/ 8172 w 10000"/>
                  <a:gd name="connsiteY1115" fmla="*/ 4161 h 10000"/>
                  <a:gd name="connsiteX1116" fmla="*/ 8208 w 10000"/>
                  <a:gd name="connsiteY1116" fmla="*/ 4168 h 10000"/>
                  <a:gd name="connsiteX1117" fmla="*/ 8235 w 10000"/>
                  <a:gd name="connsiteY1117" fmla="*/ 4168 h 10000"/>
                  <a:gd name="connsiteX1118" fmla="*/ 8258 w 10000"/>
                  <a:gd name="connsiteY1118" fmla="*/ 4152 h 10000"/>
                  <a:gd name="connsiteX1119" fmla="*/ 8283 w 10000"/>
                  <a:gd name="connsiteY1119" fmla="*/ 4152 h 10000"/>
                  <a:gd name="connsiteX1120" fmla="*/ 8299 w 10000"/>
                  <a:gd name="connsiteY1120" fmla="*/ 4132 h 10000"/>
                  <a:gd name="connsiteX1121" fmla="*/ 8316 w 10000"/>
                  <a:gd name="connsiteY1121" fmla="*/ 4113 h 10000"/>
                  <a:gd name="connsiteX1122" fmla="*/ 8330 w 10000"/>
                  <a:gd name="connsiteY1122" fmla="*/ 4084 h 10000"/>
                  <a:gd name="connsiteX1123" fmla="*/ 8341 w 10000"/>
                  <a:gd name="connsiteY1123" fmla="*/ 4058 h 10000"/>
                  <a:gd name="connsiteX1124" fmla="*/ 8349 w 10000"/>
                  <a:gd name="connsiteY1124" fmla="*/ 4064 h 10000"/>
                  <a:gd name="connsiteX1125" fmla="*/ 8366 w 10000"/>
                  <a:gd name="connsiteY1125" fmla="*/ 4067 h 10000"/>
                  <a:gd name="connsiteX1126" fmla="*/ 8374 w 10000"/>
                  <a:gd name="connsiteY1126" fmla="*/ 4084 h 10000"/>
                  <a:gd name="connsiteX1127" fmla="*/ 8402 w 10000"/>
                  <a:gd name="connsiteY1127" fmla="*/ 4054 h 10000"/>
                  <a:gd name="connsiteX1128" fmla="*/ 8427 w 10000"/>
                  <a:gd name="connsiteY1128" fmla="*/ 4028 h 10000"/>
                  <a:gd name="connsiteX1129" fmla="*/ 8438 w 10000"/>
                  <a:gd name="connsiteY1129" fmla="*/ 4025 h 10000"/>
                  <a:gd name="connsiteX1130" fmla="*/ 8468 w 10000"/>
                  <a:gd name="connsiteY1130" fmla="*/ 4006 h 10000"/>
                  <a:gd name="connsiteX1131" fmla="*/ 8485 w 10000"/>
                  <a:gd name="connsiteY1131" fmla="*/ 3999 h 10000"/>
                  <a:gd name="connsiteX1132" fmla="*/ 8493 w 10000"/>
                  <a:gd name="connsiteY1132" fmla="*/ 4025 h 10000"/>
                  <a:gd name="connsiteX1133" fmla="*/ 8515 w 10000"/>
                  <a:gd name="connsiteY1133" fmla="*/ 4028 h 10000"/>
                  <a:gd name="connsiteX1134" fmla="*/ 8543 w 10000"/>
                  <a:gd name="connsiteY1134" fmla="*/ 4009 h 10000"/>
                  <a:gd name="connsiteX1135" fmla="*/ 8551 w 10000"/>
                  <a:gd name="connsiteY1135" fmla="*/ 3990 h 10000"/>
                  <a:gd name="connsiteX1136" fmla="*/ 8582 w 10000"/>
                  <a:gd name="connsiteY1136" fmla="*/ 3977 h 10000"/>
                  <a:gd name="connsiteX1137" fmla="*/ 8596 w 10000"/>
                  <a:gd name="connsiteY1137" fmla="*/ 3977 h 10000"/>
                  <a:gd name="connsiteX1138" fmla="*/ 8607 w 10000"/>
                  <a:gd name="connsiteY1138" fmla="*/ 3980 h 10000"/>
                  <a:gd name="connsiteX1139" fmla="*/ 8645 w 10000"/>
                  <a:gd name="connsiteY1139" fmla="*/ 3970 h 10000"/>
                  <a:gd name="connsiteX1140" fmla="*/ 8654 w 10000"/>
                  <a:gd name="connsiteY1140" fmla="*/ 3951 h 10000"/>
                  <a:gd name="connsiteX1141" fmla="*/ 8670 w 10000"/>
                  <a:gd name="connsiteY1141" fmla="*/ 3935 h 10000"/>
                  <a:gd name="connsiteX1142" fmla="*/ 8695 w 10000"/>
                  <a:gd name="connsiteY1142" fmla="*/ 3935 h 10000"/>
                  <a:gd name="connsiteX1143" fmla="*/ 8704 w 10000"/>
                  <a:gd name="connsiteY1143" fmla="*/ 3951 h 10000"/>
                  <a:gd name="connsiteX1144" fmla="*/ 8717 w 10000"/>
                  <a:gd name="connsiteY1144" fmla="*/ 3964 h 10000"/>
                  <a:gd name="connsiteX1145" fmla="*/ 8751 w 10000"/>
                  <a:gd name="connsiteY1145" fmla="*/ 3951 h 10000"/>
                  <a:gd name="connsiteX1146" fmla="*/ 8776 w 10000"/>
                  <a:gd name="connsiteY1146" fmla="*/ 3935 h 10000"/>
                  <a:gd name="connsiteX1147" fmla="*/ 8798 w 10000"/>
                  <a:gd name="connsiteY1147" fmla="*/ 3925 h 10000"/>
                  <a:gd name="connsiteX1148" fmla="*/ 8806 w 10000"/>
                  <a:gd name="connsiteY1148" fmla="*/ 3892 h 10000"/>
                  <a:gd name="connsiteX1149" fmla="*/ 8814 w 10000"/>
                  <a:gd name="connsiteY1149" fmla="*/ 3876 h 10000"/>
                  <a:gd name="connsiteX1150" fmla="*/ 8839 w 10000"/>
                  <a:gd name="connsiteY1150" fmla="*/ 3873 h 10000"/>
                  <a:gd name="connsiteX1151" fmla="*/ 8842 w 10000"/>
                  <a:gd name="connsiteY1151" fmla="*/ 3876 h 10000"/>
                  <a:gd name="connsiteX1152" fmla="*/ 8856 w 10000"/>
                  <a:gd name="connsiteY1152" fmla="*/ 3863 h 10000"/>
                  <a:gd name="connsiteX1153" fmla="*/ 8856 w 10000"/>
                  <a:gd name="connsiteY1153" fmla="*/ 3841 h 10000"/>
                  <a:gd name="connsiteX1154" fmla="*/ 8870 w 10000"/>
                  <a:gd name="connsiteY1154" fmla="*/ 3821 h 10000"/>
                  <a:gd name="connsiteX1155" fmla="*/ 8903 w 10000"/>
                  <a:gd name="connsiteY1155" fmla="*/ 3802 h 10000"/>
                  <a:gd name="connsiteX1156" fmla="*/ 8914 w 10000"/>
                  <a:gd name="connsiteY1156" fmla="*/ 3782 h 10000"/>
                  <a:gd name="connsiteX1157" fmla="*/ 8939 w 10000"/>
                  <a:gd name="connsiteY1157" fmla="*/ 3782 h 10000"/>
                  <a:gd name="connsiteX1158" fmla="*/ 8961 w 10000"/>
                  <a:gd name="connsiteY1158" fmla="*/ 3779 h 10000"/>
                  <a:gd name="connsiteX1159" fmla="*/ 8983 w 10000"/>
                  <a:gd name="connsiteY1159" fmla="*/ 3760 h 10000"/>
                  <a:gd name="connsiteX1160" fmla="*/ 9003 w 10000"/>
                  <a:gd name="connsiteY1160" fmla="*/ 3763 h 10000"/>
                  <a:gd name="connsiteX1161" fmla="*/ 9019 w 10000"/>
                  <a:gd name="connsiteY1161" fmla="*/ 3779 h 10000"/>
                  <a:gd name="connsiteX1162" fmla="*/ 9050 w 10000"/>
                  <a:gd name="connsiteY1162" fmla="*/ 3812 h 10000"/>
                  <a:gd name="connsiteX1163" fmla="*/ 9080 w 10000"/>
                  <a:gd name="connsiteY1163" fmla="*/ 3831 h 10000"/>
                  <a:gd name="connsiteX1164" fmla="*/ 9097 w 10000"/>
                  <a:gd name="connsiteY1164" fmla="*/ 3867 h 10000"/>
                  <a:gd name="connsiteX1165" fmla="*/ 9114 w 10000"/>
                  <a:gd name="connsiteY1165" fmla="*/ 3902 h 10000"/>
                  <a:gd name="connsiteX1166" fmla="*/ 9122 w 10000"/>
                  <a:gd name="connsiteY1166" fmla="*/ 3935 h 10000"/>
                  <a:gd name="connsiteX1167" fmla="*/ 9125 w 10000"/>
                  <a:gd name="connsiteY1167" fmla="*/ 3964 h 10000"/>
                  <a:gd name="connsiteX1168" fmla="*/ 9130 w 10000"/>
                  <a:gd name="connsiteY1168" fmla="*/ 3999 h 10000"/>
                  <a:gd name="connsiteX1169" fmla="*/ 9130 w 10000"/>
                  <a:gd name="connsiteY1169" fmla="*/ 4054 h 10000"/>
                  <a:gd name="connsiteX1170" fmla="*/ 9155 w 10000"/>
                  <a:gd name="connsiteY1170" fmla="*/ 4093 h 10000"/>
                  <a:gd name="connsiteX1171" fmla="*/ 9169 w 10000"/>
                  <a:gd name="connsiteY1171" fmla="*/ 4090 h 10000"/>
                  <a:gd name="connsiteX1172" fmla="*/ 9211 w 10000"/>
                  <a:gd name="connsiteY1172" fmla="*/ 4077 h 10000"/>
                  <a:gd name="connsiteX1173" fmla="*/ 9244 w 10000"/>
                  <a:gd name="connsiteY1173" fmla="*/ 4077 h 10000"/>
                  <a:gd name="connsiteX1174" fmla="*/ 9252 w 10000"/>
                  <a:gd name="connsiteY1174" fmla="*/ 4103 h 10000"/>
                  <a:gd name="connsiteX1175" fmla="*/ 9258 w 10000"/>
                  <a:gd name="connsiteY1175" fmla="*/ 4148 h 10000"/>
                  <a:gd name="connsiteX1176" fmla="*/ 9269 w 10000"/>
                  <a:gd name="connsiteY1176" fmla="*/ 4158 h 10000"/>
                  <a:gd name="connsiteX1177" fmla="*/ 9294 w 10000"/>
                  <a:gd name="connsiteY1177" fmla="*/ 4158 h 10000"/>
                  <a:gd name="connsiteX1178" fmla="*/ 9319 w 10000"/>
                  <a:gd name="connsiteY1178" fmla="*/ 4168 h 10000"/>
                  <a:gd name="connsiteX1179" fmla="*/ 9346 w 10000"/>
                  <a:gd name="connsiteY1179" fmla="*/ 4190 h 10000"/>
                  <a:gd name="connsiteX1180" fmla="*/ 9357 w 10000"/>
                  <a:gd name="connsiteY1180" fmla="*/ 4168 h 10000"/>
                  <a:gd name="connsiteX1181" fmla="*/ 9371 w 10000"/>
                  <a:gd name="connsiteY1181" fmla="*/ 4132 h 10000"/>
                  <a:gd name="connsiteX1182" fmla="*/ 9391 w 10000"/>
                  <a:gd name="connsiteY1182" fmla="*/ 4113 h 10000"/>
                  <a:gd name="connsiteX1183" fmla="*/ 9407 w 10000"/>
                  <a:gd name="connsiteY1183" fmla="*/ 4103 h 10000"/>
                  <a:gd name="connsiteX1184" fmla="*/ 9435 w 10000"/>
                  <a:gd name="connsiteY1184" fmla="*/ 4100 h 10000"/>
                  <a:gd name="connsiteX1185" fmla="*/ 9460 w 10000"/>
                  <a:gd name="connsiteY1185" fmla="*/ 4084 h 10000"/>
                  <a:gd name="connsiteX1186" fmla="*/ 9485 w 10000"/>
                  <a:gd name="connsiteY1186" fmla="*/ 4067 h 10000"/>
                  <a:gd name="connsiteX1187" fmla="*/ 9496 w 10000"/>
                  <a:gd name="connsiteY1187" fmla="*/ 4054 h 10000"/>
                  <a:gd name="connsiteX1188" fmla="*/ 9526 w 10000"/>
                  <a:gd name="connsiteY1188" fmla="*/ 4048 h 10000"/>
                  <a:gd name="connsiteX1189" fmla="*/ 9557 w 10000"/>
                  <a:gd name="connsiteY1189" fmla="*/ 4038 h 10000"/>
                  <a:gd name="connsiteX1190" fmla="*/ 9584 w 10000"/>
                  <a:gd name="connsiteY1190" fmla="*/ 4019 h 10000"/>
                  <a:gd name="connsiteX1191" fmla="*/ 9623 w 10000"/>
                  <a:gd name="connsiteY1191" fmla="*/ 4016 h 10000"/>
                  <a:gd name="connsiteX1192" fmla="*/ 9648 w 10000"/>
                  <a:gd name="connsiteY1192" fmla="*/ 4009 h 10000"/>
                  <a:gd name="connsiteX1193" fmla="*/ 9673 w 10000"/>
                  <a:gd name="connsiteY1193" fmla="*/ 4019 h 10000"/>
                  <a:gd name="connsiteX1194" fmla="*/ 9712 w 10000"/>
                  <a:gd name="connsiteY1194" fmla="*/ 4038 h 10000"/>
                  <a:gd name="connsiteX1195" fmla="*/ 9742 w 10000"/>
                  <a:gd name="connsiteY1195" fmla="*/ 4074 h 10000"/>
                  <a:gd name="connsiteX1196" fmla="*/ 9776 w 10000"/>
                  <a:gd name="connsiteY1196" fmla="*/ 4093 h 10000"/>
                  <a:gd name="connsiteX1197" fmla="*/ 9814 w 10000"/>
                  <a:gd name="connsiteY1197" fmla="*/ 4109 h 10000"/>
                  <a:gd name="connsiteX1198" fmla="*/ 9859 w 10000"/>
                  <a:gd name="connsiteY1198" fmla="*/ 4119 h 10000"/>
                  <a:gd name="connsiteX1199" fmla="*/ 9898 w 10000"/>
                  <a:gd name="connsiteY1199" fmla="*/ 4122 h 10000"/>
                  <a:gd name="connsiteX1200" fmla="*/ 9931 w 10000"/>
                  <a:gd name="connsiteY1200" fmla="*/ 4109 h 10000"/>
                  <a:gd name="connsiteX1201" fmla="*/ 9956 w 10000"/>
                  <a:gd name="connsiteY1201" fmla="*/ 4100 h 10000"/>
                  <a:gd name="connsiteX1202" fmla="*/ 9981 w 10000"/>
                  <a:gd name="connsiteY1202" fmla="*/ 4067 h 10000"/>
                  <a:gd name="connsiteX1203" fmla="*/ 9994 w 10000"/>
                  <a:gd name="connsiteY1203" fmla="*/ 4035 h 10000"/>
                  <a:gd name="connsiteX1204" fmla="*/ 10000 w 10000"/>
                  <a:gd name="connsiteY1204" fmla="*/ 3996 h 10000"/>
                  <a:gd name="connsiteX1205" fmla="*/ 9994 w 10000"/>
                  <a:gd name="connsiteY1205" fmla="*/ 3941 h 10000"/>
                  <a:gd name="connsiteX1206" fmla="*/ 9986 w 10000"/>
                  <a:gd name="connsiteY1206" fmla="*/ 3905 h 10000"/>
                  <a:gd name="connsiteX1207" fmla="*/ 9981 w 10000"/>
                  <a:gd name="connsiteY1207" fmla="*/ 3857 h 10000"/>
                  <a:gd name="connsiteX1208" fmla="*/ 9989 w 10000"/>
                  <a:gd name="connsiteY1208" fmla="*/ 3837 h 10000"/>
                  <a:gd name="connsiteX1209" fmla="*/ 9989 w 10000"/>
                  <a:gd name="connsiteY1209" fmla="*/ 3812 h 10000"/>
                  <a:gd name="connsiteX1210" fmla="*/ 9981 w 10000"/>
                  <a:gd name="connsiteY1210" fmla="*/ 3792 h 10000"/>
                  <a:gd name="connsiteX1211" fmla="*/ 9970 w 10000"/>
                  <a:gd name="connsiteY1211" fmla="*/ 3763 h 10000"/>
                  <a:gd name="connsiteX1212" fmla="*/ 9945 w 10000"/>
                  <a:gd name="connsiteY1212" fmla="*/ 3705 h 10000"/>
                  <a:gd name="connsiteX1213" fmla="*/ 9931 w 10000"/>
                  <a:gd name="connsiteY1213" fmla="*/ 3659 h 10000"/>
                  <a:gd name="connsiteX1214" fmla="*/ 9903 w 10000"/>
                  <a:gd name="connsiteY1214" fmla="*/ 3640 h 10000"/>
                  <a:gd name="connsiteX1215" fmla="*/ 9881 w 10000"/>
                  <a:gd name="connsiteY1215" fmla="*/ 3620 h 10000"/>
                  <a:gd name="connsiteX1216" fmla="*/ 9856 w 10000"/>
                  <a:gd name="connsiteY1216" fmla="*/ 3595 h 10000"/>
                  <a:gd name="connsiteX1217" fmla="*/ 9817 w 10000"/>
                  <a:gd name="connsiteY1217" fmla="*/ 3562 h 10000"/>
                  <a:gd name="connsiteX1218" fmla="*/ 9795 w 10000"/>
                  <a:gd name="connsiteY1218" fmla="*/ 3546 h 10000"/>
                  <a:gd name="connsiteX1219" fmla="*/ 9778 w 10000"/>
                  <a:gd name="connsiteY1219" fmla="*/ 3527 h 10000"/>
                  <a:gd name="connsiteX1220" fmla="*/ 9745 w 10000"/>
                  <a:gd name="connsiteY1220" fmla="*/ 3501 h 10000"/>
                  <a:gd name="connsiteX1221" fmla="*/ 9726 w 10000"/>
                  <a:gd name="connsiteY1221" fmla="*/ 3488 h 10000"/>
                  <a:gd name="connsiteX1222" fmla="*/ 9704 w 10000"/>
                  <a:gd name="connsiteY1222" fmla="*/ 3472 h 10000"/>
                  <a:gd name="connsiteX1223" fmla="*/ 9695 w 10000"/>
                  <a:gd name="connsiteY1223" fmla="*/ 3468 h 10000"/>
                  <a:gd name="connsiteX1224" fmla="*/ 9690 w 10000"/>
                  <a:gd name="connsiteY1224" fmla="*/ 3459 h 10000"/>
                  <a:gd name="connsiteX1225" fmla="*/ 9673 w 10000"/>
                  <a:gd name="connsiteY1225" fmla="*/ 3449 h 10000"/>
                  <a:gd name="connsiteX1226" fmla="*/ 9665 w 10000"/>
                  <a:gd name="connsiteY1226" fmla="*/ 3442 h 10000"/>
                  <a:gd name="connsiteX1227" fmla="*/ 9654 w 10000"/>
                  <a:gd name="connsiteY1227" fmla="*/ 3449 h 10000"/>
                  <a:gd name="connsiteX1228" fmla="*/ 9521 w 10000"/>
                  <a:gd name="connsiteY1228" fmla="*/ 3394 h 10000"/>
                  <a:gd name="connsiteX1229" fmla="*/ 9510 w 10000"/>
                  <a:gd name="connsiteY1229" fmla="*/ 3368 h 10000"/>
                  <a:gd name="connsiteX1230" fmla="*/ 9496 w 10000"/>
                  <a:gd name="connsiteY1230" fmla="*/ 3287 h 10000"/>
                  <a:gd name="connsiteX1231" fmla="*/ 9488 w 10000"/>
                  <a:gd name="connsiteY1231" fmla="*/ 3216 h 10000"/>
                  <a:gd name="connsiteX1232" fmla="*/ 9493 w 10000"/>
                  <a:gd name="connsiteY1232" fmla="*/ 3174 h 10000"/>
                  <a:gd name="connsiteX1233" fmla="*/ 9501 w 10000"/>
                  <a:gd name="connsiteY1233" fmla="*/ 3128 h 10000"/>
                  <a:gd name="connsiteX1234" fmla="*/ 9488 w 10000"/>
                  <a:gd name="connsiteY1234" fmla="*/ 3025 h 10000"/>
                  <a:gd name="connsiteX1235" fmla="*/ 9446 w 10000"/>
                  <a:gd name="connsiteY1235" fmla="*/ 2931 h 10000"/>
                  <a:gd name="connsiteX1236" fmla="*/ 9382 w 10000"/>
                  <a:gd name="connsiteY1236" fmla="*/ 2837 h 10000"/>
                  <a:gd name="connsiteX1237" fmla="*/ 9316 w 10000"/>
                  <a:gd name="connsiteY1237" fmla="*/ 2753 h 10000"/>
                  <a:gd name="connsiteX1238" fmla="*/ 9294 w 10000"/>
                  <a:gd name="connsiteY1238" fmla="*/ 2655 h 10000"/>
                  <a:gd name="connsiteX1239" fmla="*/ 9213 w 10000"/>
                  <a:gd name="connsiteY1239" fmla="*/ 2328 h 10000"/>
                  <a:gd name="connsiteX1240" fmla="*/ 9172 w 10000"/>
                  <a:gd name="connsiteY1240" fmla="*/ 2286 h 10000"/>
                  <a:gd name="connsiteX1241" fmla="*/ 9019 w 10000"/>
                  <a:gd name="connsiteY1241" fmla="*/ 2082 h 10000"/>
                  <a:gd name="connsiteX1242" fmla="*/ 8906 w 10000"/>
                  <a:gd name="connsiteY1242" fmla="*/ 1946 h 10000"/>
                  <a:gd name="connsiteX1243" fmla="*/ 8801 w 10000"/>
                  <a:gd name="connsiteY1243" fmla="*/ 1778 h 10000"/>
                  <a:gd name="connsiteX1244" fmla="*/ 8806 w 10000"/>
                  <a:gd name="connsiteY1244" fmla="*/ 1713 h 10000"/>
                  <a:gd name="connsiteX1245" fmla="*/ 8809 w 10000"/>
                  <a:gd name="connsiteY1245" fmla="*/ 1703 h 10000"/>
                  <a:gd name="connsiteX1246" fmla="*/ 8817 w 10000"/>
                  <a:gd name="connsiteY1246" fmla="*/ 1713 h 10000"/>
                  <a:gd name="connsiteX1247" fmla="*/ 8834 w 10000"/>
                  <a:gd name="connsiteY1247" fmla="*/ 1729 h 10000"/>
                  <a:gd name="connsiteX1248" fmla="*/ 8839 w 10000"/>
                  <a:gd name="connsiteY1248" fmla="*/ 1729 h 10000"/>
                  <a:gd name="connsiteX1249" fmla="*/ 8848 w 10000"/>
                  <a:gd name="connsiteY1249" fmla="*/ 1723 h 10000"/>
                  <a:gd name="connsiteX1250" fmla="*/ 8850 w 10000"/>
                  <a:gd name="connsiteY1250" fmla="*/ 1703 h 10000"/>
                  <a:gd name="connsiteX1251" fmla="*/ 8850 w 10000"/>
                  <a:gd name="connsiteY1251" fmla="*/ 1684 h 10000"/>
                  <a:gd name="connsiteX1252" fmla="*/ 8850 w 10000"/>
                  <a:gd name="connsiteY1252" fmla="*/ 1648 h 10000"/>
                  <a:gd name="connsiteX1253" fmla="*/ 8881 w 10000"/>
                  <a:gd name="connsiteY1253" fmla="*/ 1571 h 10000"/>
                  <a:gd name="connsiteX1254" fmla="*/ 8895 w 10000"/>
                  <a:gd name="connsiteY1254" fmla="*/ 1541 h 10000"/>
                  <a:gd name="connsiteX1255" fmla="*/ 8895 w 10000"/>
                  <a:gd name="connsiteY1255" fmla="*/ 1525 h 10000"/>
                  <a:gd name="connsiteX1256" fmla="*/ 8881 w 10000"/>
                  <a:gd name="connsiteY1256" fmla="*/ 1516 h 10000"/>
                  <a:gd name="connsiteX1257" fmla="*/ 8864 w 10000"/>
                  <a:gd name="connsiteY1257" fmla="*/ 1522 h 10000"/>
                  <a:gd name="connsiteX1258" fmla="*/ 8850 w 10000"/>
                  <a:gd name="connsiteY1258" fmla="*/ 1535 h 10000"/>
                  <a:gd name="connsiteX1259" fmla="*/ 8834 w 10000"/>
                  <a:gd name="connsiteY1259" fmla="*/ 1571 h 10000"/>
                  <a:gd name="connsiteX1260" fmla="*/ 8825 w 10000"/>
                  <a:gd name="connsiteY1260" fmla="*/ 1587 h 10000"/>
                  <a:gd name="connsiteX1261" fmla="*/ 8776 w 10000"/>
                  <a:gd name="connsiteY1261" fmla="*/ 1571 h 10000"/>
                  <a:gd name="connsiteX1262" fmla="*/ 8745 w 10000"/>
                  <a:gd name="connsiteY1262" fmla="*/ 1580 h 10000"/>
                  <a:gd name="connsiteX1263" fmla="*/ 8720 w 10000"/>
                  <a:gd name="connsiteY1263" fmla="*/ 1587 h 10000"/>
                  <a:gd name="connsiteX1264" fmla="*/ 8709 w 10000"/>
                  <a:gd name="connsiteY1264" fmla="*/ 1609 h 10000"/>
                  <a:gd name="connsiteX1265" fmla="*/ 8693 w 10000"/>
                  <a:gd name="connsiteY1265" fmla="*/ 1616 h 10000"/>
                  <a:gd name="connsiteX1266" fmla="*/ 8684 w 10000"/>
                  <a:gd name="connsiteY1266" fmla="*/ 1639 h 10000"/>
                  <a:gd name="connsiteX1267" fmla="*/ 8684 w 10000"/>
                  <a:gd name="connsiteY1267" fmla="*/ 1658 h 10000"/>
                  <a:gd name="connsiteX1268" fmla="*/ 8665 w 10000"/>
                  <a:gd name="connsiteY1268" fmla="*/ 1655 h 10000"/>
                  <a:gd name="connsiteX1269" fmla="*/ 8665 w 10000"/>
                  <a:gd name="connsiteY1269" fmla="*/ 1645 h 10000"/>
                  <a:gd name="connsiteX1270" fmla="*/ 8665 w 10000"/>
                  <a:gd name="connsiteY1270" fmla="*/ 1626 h 10000"/>
                  <a:gd name="connsiteX1271" fmla="*/ 8676 w 10000"/>
                  <a:gd name="connsiteY1271" fmla="*/ 1609 h 10000"/>
                  <a:gd name="connsiteX1272" fmla="*/ 8679 w 10000"/>
                  <a:gd name="connsiteY1272" fmla="*/ 1597 h 10000"/>
                  <a:gd name="connsiteX1273" fmla="*/ 8687 w 10000"/>
                  <a:gd name="connsiteY1273" fmla="*/ 1577 h 10000"/>
                  <a:gd name="connsiteX1274" fmla="*/ 8695 w 10000"/>
                  <a:gd name="connsiteY1274" fmla="*/ 1554 h 10000"/>
                  <a:gd name="connsiteX1275" fmla="*/ 8709 w 10000"/>
                  <a:gd name="connsiteY1275" fmla="*/ 1532 h 10000"/>
                  <a:gd name="connsiteX1276" fmla="*/ 8704 w 10000"/>
                  <a:gd name="connsiteY1276" fmla="*/ 1512 h 10000"/>
                  <a:gd name="connsiteX1277" fmla="*/ 8695 w 10000"/>
                  <a:gd name="connsiteY1277" fmla="*/ 1503 h 10000"/>
                  <a:gd name="connsiteX1278" fmla="*/ 8684 w 10000"/>
                  <a:gd name="connsiteY1278" fmla="*/ 1503 h 10000"/>
                  <a:gd name="connsiteX1279" fmla="*/ 8670 w 10000"/>
                  <a:gd name="connsiteY1279" fmla="*/ 1525 h 10000"/>
                  <a:gd name="connsiteX1280" fmla="*/ 8665 w 10000"/>
                  <a:gd name="connsiteY1280" fmla="*/ 1545 h 10000"/>
                  <a:gd name="connsiteX1281" fmla="*/ 8654 w 10000"/>
                  <a:gd name="connsiteY1281" fmla="*/ 1567 h 10000"/>
                  <a:gd name="connsiteX1282" fmla="*/ 8648 w 10000"/>
                  <a:gd name="connsiteY1282" fmla="*/ 1587 h 10000"/>
                  <a:gd name="connsiteX1283" fmla="*/ 8640 w 10000"/>
                  <a:gd name="connsiteY1283" fmla="*/ 1629 h 10000"/>
                  <a:gd name="connsiteX1284" fmla="*/ 8620 w 10000"/>
                  <a:gd name="connsiteY1284" fmla="*/ 1635 h 10000"/>
                  <a:gd name="connsiteX1285" fmla="*/ 8612 w 10000"/>
                  <a:gd name="connsiteY1285" fmla="*/ 1635 h 10000"/>
                  <a:gd name="connsiteX1286" fmla="*/ 8604 w 10000"/>
                  <a:gd name="connsiteY1286" fmla="*/ 1626 h 10000"/>
                  <a:gd name="connsiteX1287" fmla="*/ 8596 w 10000"/>
                  <a:gd name="connsiteY1287" fmla="*/ 1616 h 10000"/>
                  <a:gd name="connsiteX1288" fmla="*/ 8596 w 10000"/>
                  <a:gd name="connsiteY1288" fmla="*/ 1580 h 10000"/>
                  <a:gd name="connsiteX1289" fmla="*/ 8587 w 10000"/>
                  <a:gd name="connsiteY1289" fmla="*/ 1545 h 10000"/>
                  <a:gd name="connsiteX1290" fmla="*/ 8565 w 10000"/>
                  <a:gd name="connsiteY1290" fmla="*/ 1516 h 10000"/>
                  <a:gd name="connsiteX1291" fmla="*/ 8543 w 10000"/>
                  <a:gd name="connsiteY1291" fmla="*/ 1512 h 10000"/>
                  <a:gd name="connsiteX1292" fmla="*/ 8518 w 10000"/>
                  <a:gd name="connsiteY1292" fmla="*/ 1532 h 10000"/>
                  <a:gd name="connsiteX1293" fmla="*/ 8476 w 10000"/>
                  <a:gd name="connsiteY1293" fmla="*/ 1567 h 10000"/>
                  <a:gd name="connsiteX1294" fmla="*/ 8454 w 10000"/>
                  <a:gd name="connsiteY1294" fmla="*/ 1551 h 10000"/>
                  <a:gd name="connsiteX1295" fmla="*/ 8402 w 10000"/>
                  <a:gd name="connsiteY1295" fmla="*/ 1493 h 10000"/>
                  <a:gd name="connsiteX1296" fmla="*/ 8371 w 10000"/>
                  <a:gd name="connsiteY1296" fmla="*/ 1428 h 10000"/>
                  <a:gd name="connsiteX1297" fmla="*/ 8072 w 10000"/>
                  <a:gd name="connsiteY1297" fmla="*/ 1422 h 10000"/>
                  <a:gd name="connsiteX1298" fmla="*/ 7823 w 10000"/>
                  <a:gd name="connsiteY1298" fmla="*/ 1279 h 10000"/>
                  <a:gd name="connsiteX1299" fmla="*/ 7587 w 10000"/>
                  <a:gd name="connsiteY1299" fmla="*/ 1133 h 10000"/>
                  <a:gd name="connsiteX1300" fmla="*/ 7526 w 10000"/>
                  <a:gd name="connsiteY1300" fmla="*/ 1098 h 10000"/>
                  <a:gd name="connsiteX1301" fmla="*/ 7346 w 10000"/>
                  <a:gd name="connsiteY1301" fmla="*/ 991 h 10000"/>
                  <a:gd name="connsiteX1302" fmla="*/ 7321 w 10000"/>
                  <a:gd name="connsiteY1302" fmla="*/ 959 h 10000"/>
                  <a:gd name="connsiteX1303" fmla="*/ 7307 w 10000"/>
                  <a:gd name="connsiteY1303" fmla="*/ 871 h 10000"/>
                  <a:gd name="connsiteX1304" fmla="*/ 7224 w 10000"/>
                  <a:gd name="connsiteY1304" fmla="*/ 816 h 10000"/>
                  <a:gd name="connsiteX1305" fmla="*/ 7147 w 10000"/>
                  <a:gd name="connsiteY1305" fmla="*/ 787 h 10000"/>
                  <a:gd name="connsiteX1306" fmla="*/ 7080 w 10000"/>
                  <a:gd name="connsiteY1306" fmla="*/ 742 h 10000"/>
                  <a:gd name="connsiteX1307" fmla="*/ 7069 w 10000"/>
                  <a:gd name="connsiteY1307" fmla="*/ 767 h 10000"/>
                  <a:gd name="connsiteX1308" fmla="*/ 7033 w 10000"/>
                  <a:gd name="connsiteY1308" fmla="*/ 787 h 10000"/>
                  <a:gd name="connsiteX1309" fmla="*/ 6820 w 10000"/>
                  <a:gd name="connsiteY1309" fmla="*/ 878 h 10000"/>
                  <a:gd name="connsiteX1310" fmla="*/ 6726 w 10000"/>
                  <a:gd name="connsiteY1310" fmla="*/ 897 h 10000"/>
                  <a:gd name="connsiteX1311" fmla="*/ 6626 w 10000"/>
                  <a:gd name="connsiteY1311" fmla="*/ 955 h 10000"/>
                  <a:gd name="connsiteX1312" fmla="*/ 6582 w 10000"/>
                  <a:gd name="connsiteY1312" fmla="*/ 946 h 10000"/>
                  <a:gd name="connsiteX1313" fmla="*/ 6571 w 10000"/>
                  <a:gd name="connsiteY1313" fmla="*/ 955 h 10000"/>
                  <a:gd name="connsiteX1314" fmla="*/ 6507 w 10000"/>
                  <a:gd name="connsiteY1314" fmla="*/ 975 h 10000"/>
                  <a:gd name="connsiteX1315" fmla="*/ 6485 w 10000"/>
                  <a:gd name="connsiteY1315" fmla="*/ 975 h 10000"/>
                  <a:gd name="connsiteX1316" fmla="*/ 6476 w 10000"/>
                  <a:gd name="connsiteY1316" fmla="*/ 965 h 10000"/>
                  <a:gd name="connsiteX1317" fmla="*/ 6474 w 10000"/>
                  <a:gd name="connsiteY1317" fmla="*/ 936 h 10000"/>
                  <a:gd name="connsiteX1318" fmla="*/ 6452 w 10000"/>
                  <a:gd name="connsiteY1318" fmla="*/ 887 h 10000"/>
                  <a:gd name="connsiteX1319" fmla="*/ 6352 w 10000"/>
                  <a:gd name="connsiteY1319" fmla="*/ 767 h 10000"/>
                  <a:gd name="connsiteX1320" fmla="*/ 6313 w 10000"/>
                  <a:gd name="connsiteY1320" fmla="*/ 732 h 10000"/>
                  <a:gd name="connsiteX1321" fmla="*/ 6296 w 10000"/>
                  <a:gd name="connsiteY1321" fmla="*/ 690 h 10000"/>
                  <a:gd name="connsiteX1322" fmla="*/ 6271 w 10000"/>
                  <a:gd name="connsiteY1322" fmla="*/ 664 h 10000"/>
                  <a:gd name="connsiteX1323" fmla="*/ 6266 w 10000"/>
                  <a:gd name="connsiteY1323" fmla="*/ 654 h 10000"/>
                  <a:gd name="connsiteX1324" fmla="*/ 6111 w 10000"/>
                  <a:gd name="connsiteY1324" fmla="*/ 398 h 10000"/>
                  <a:gd name="connsiteX1325" fmla="*/ 5903 w 10000"/>
                  <a:gd name="connsiteY1325" fmla="*/ 408 h 10000"/>
                  <a:gd name="connsiteX1326" fmla="*/ 5837 w 10000"/>
                  <a:gd name="connsiteY1326" fmla="*/ 427 h 10000"/>
                  <a:gd name="connsiteX1327" fmla="*/ 5756 w 10000"/>
                  <a:gd name="connsiteY1327" fmla="*/ 453 h 10000"/>
                  <a:gd name="connsiteX1328" fmla="*/ 5681 w 10000"/>
                  <a:gd name="connsiteY1328" fmla="*/ 453 h 10000"/>
                  <a:gd name="connsiteX1329" fmla="*/ 5609 w 10000"/>
                  <a:gd name="connsiteY1329" fmla="*/ 447 h 10000"/>
                  <a:gd name="connsiteX1330" fmla="*/ 5554 w 10000"/>
                  <a:gd name="connsiteY1330" fmla="*/ 304 h 10000"/>
                  <a:gd name="connsiteX1331" fmla="*/ 5529 w 10000"/>
                  <a:gd name="connsiteY1331" fmla="*/ 301 h 10000"/>
                  <a:gd name="connsiteX1332" fmla="*/ 5393 w 10000"/>
                  <a:gd name="connsiteY1332" fmla="*/ 256 h 10000"/>
                  <a:gd name="connsiteX1333" fmla="*/ 5366 w 10000"/>
                  <a:gd name="connsiteY1333" fmla="*/ 220 h 10000"/>
                  <a:gd name="connsiteX1334" fmla="*/ 5249 w 10000"/>
                  <a:gd name="connsiteY1334" fmla="*/ 155 h 10000"/>
                  <a:gd name="connsiteX1335" fmla="*/ 5141 w 10000"/>
                  <a:gd name="connsiteY1335" fmla="*/ 52 h 10000"/>
                  <a:gd name="connsiteX1336" fmla="*/ 5116 w 10000"/>
                  <a:gd name="connsiteY1336" fmla="*/ 3 h 10000"/>
                  <a:gd name="connsiteX1337" fmla="*/ 5061 w 10000"/>
                  <a:gd name="connsiteY1337" fmla="*/ 0 h 10000"/>
                  <a:gd name="connsiteX1338" fmla="*/ 5036 w 10000"/>
                  <a:gd name="connsiteY1338" fmla="*/ 32 h 10000"/>
                  <a:gd name="connsiteX1339" fmla="*/ 4942 w 10000"/>
                  <a:gd name="connsiteY1339" fmla="*/ 133 h 10000"/>
                  <a:gd name="connsiteX1340" fmla="*/ 4900 w 10000"/>
                  <a:gd name="connsiteY1340" fmla="*/ 217 h 10000"/>
                  <a:gd name="connsiteX1341" fmla="*/ 4861 w 10000"/>
                  <a:gd name="connsiteY1341" fmla="*/ 198 h 10000"/>
                  <a:gd name="connsiteX1342" fmla="*/ 4795 w 10000"/>
                  <a:gd name="connsiteY1342" fmla="*/ 68 h 10000"/>
                  <a:gd name="connsiteX1343" fmla="*/ 4778 w 10000"/>
                  <a:gd name="connsiteY1343" fmla="*/ 62 h 10000"/>
                  <a:gd name="connsiteX1344" fmla="*/ 4765 w 10000"/>
                  <a:gd name="connsiteY1344" fmla="*/ 62 h 10000"/>
                  <a:gd name="connsiteX1345" fmla="*/ 4748 w 10000"/>
                  <a:gd name="connsiteY1345" fmla="*/ 68 h 10000"/>
                  <a:gd name="connsiteX1346" fmla="*/ 4673 w 10000"/>
                  <a:gd name="connsiteY1346" fmla="*/ 136 h 10000"/>
                  <a:gd name="connsiteX1347" fmla="*/ 4632 w 10000"/>
                  <a:gd name="connsiteY1347" fmla="*/ 201 h 10000"/>
                  <a:gd name="connsiteX1348" fmla="*/ 4623 w 10000"/>
                  <a:gd name="connsiteY1348" fmla="*/ 210 h 10000"/>
                  <a:gd name="connsiteX1349" fmla="*/ 4579 w 10000"/>
                  <a:gd name="connsiteY1349" fmla="*/ 220 h 10000"/>
                  <a:gd name="connsiteX1350" fmla="*/ 4479 w 10000"/>
                  <a:gd name="connsiteY1350" fmla="*/ 198 h 10000"/>
                  <a:gd name="connsiteX1351" fmla="*/ 4402 w 10000"/>
                  <a:gd name="connsiteY1351" fmla="*/ 165 h 10000"/>
                  <a:gd name="connsiteX1352" fmla="*/ 4374 w 10000"/>
                  <a:gd name="connsiteY1352" fmla="*/ 165 h 10000"/>
                  <a:gd name="connsiteX1353" fmla="*/ 4335 w 10000"/>
                  <a:gd name="connsiteY1353" fmla="*/ 172 h 10000"/>
                  <a:gd name="connsiteX1354" fmla="*/ 4302 w 10000"/>
                  <a:gd name="connsiteY1354" fmla="*/ 188 h 10000"/>
                  <a:gd name="connsiteX1355" fmla="*/ 4271 w 10000"/>
                  <a:gd name="connsiteY1355" fmla="*/ 220 h 10000"/>
                  <a:gd name="connsiteX1356" fmla="*/ 4238 w 10000"/>
                  <a:gd name="connsiteY1356" fmla="*/ 240 h 10000"/>
                  <a:gd name="connsiteX1357" fmla="*/ 4324 w 10000"/>
                  <a:gd name="connsiteY1357" fmla="*/ 1289 h 10000"/>
                  <a:gd name="connsiteX1358" fmla="*/ 3521 w 10000"/>
                  <a:gd name="connsiteY1358" fmla="*/ 7730 h 10000"/>
                  <a:gd name="connsiteX1359" fmla="*/ 3554 w 10000"/>
                  <a:gd name="connsiteY1359" fmla="*/ 7740 h 10000"/>
                  <a:gd name="connsiteX1360" fmla="*/ 3560 w 10000"/>
                  <a:gd name="connsiteY1360" fmla="*/ 7749 h 10000"/>
                  <a:gd name="connsiteX1361" fmla="*/ 3562 w 10000"/>
                  <a:gd name="connsiteY1361" fmla="*/ 7759 h 10000"/>
                  <a:gd name="connsiteX1362" fmla="*/ 3573 w 10000"/>
                  <a:gd name="connsiteY1362" fmla="*/ 7766 h 10000"/>
                  <a:gd name="connsiteX1363" fmla="*/ 3584 w 10000"/>
                  <a:gd name="connsiteY1363" fmla="*/ 7759 h 10000"/>
                  <a:gd name="connsiteX1364" fmla="*/ 3598 w 10000"/>
                  <a:gd name="connsiteY1364" fmla="*/ 7743 h 10000"/>
                  <a:gd name="connsiteX1365" fmla="*/ 3609 w 10000"/>
                  <a:gd name="connsiteY1365" fmla="*/ 7756 h 10000"/>
                  <a:gd name="connsiteX1366" fmla="*/ 3623 w 10000"/>
                  <a:gd name="connsiteY1366" fmla="*/ 7733 h 10000"/>
                  <a:gd name="connsiteX1367" fmla="*/ 3632 w 10000"/>
                  <a:gd name="connsiteY1367" fmla="*/ 7730 h 10000"/>
                  <a:gd name="connsiteX1368" fmla="*/ 3634 w 10000"/>
                  <a:gd name="connsiteY1368" fmla="*/ 7730 h 10000"/>
                  <a:gd name="connsiteX1369" fmla="*/ 3643 w 10000"/>
                  <a:gd name="connsiteY1369" fmla="*/ 7730 h 10000"/>
                  <a:gd name="connsiteX1370" fmla="*/ 3657 w 10000"/>
                  <a:gd name="connsiteY1370" fmla="*/ 7733 h 10000"/>
                  <a:gd name="connsiteX1371" fmla="*/ 3670 w 10000"/>
                  <a:gd name="connsiteY1371" fmla="*/ 7730 h 10000"/>
                  <a:gd name="connsiteX1372" fmla="*/ 3687 w 10000"/>
                  <a:gd name="connsiteY1372" fmla="*/ 7730 h 10000"/>
                  <a:gd name="connsiteX1373" fmla="*/ 3690 w 10000"/>
                  <a:gd name="connsiteY1373" fmla="*/ 7730 h 10000"/>
                  <a:gd name="connsiteX1374" fmla="*/ 3704 w 10000"/>
                  <a:gd name="connsiteY1374" fmla="*/ 7740 h 10000"/>
                  <a:gd name="connsiteX1375" fmla="*/ 3712 w 10000"/>
                  <a:gd name="connsiteY1375" fmla="*/ 7743 h 10000"/>
                  <a:gd name="connsiteX1376" fmla="*/ 3723 w 10000"/>
                  <a:gd name="connsiteY1376" fmla="*/ 7749 h 10000"/>
                  <a:gd name="connsiteX1377" fmla="*/ 3729 w 10000"/>
                  <a:gd name="connsiteY1377" fmla="*/ 7749 h 10000"/>
                  <a:gd name="connsiteX1378" fmla="*/ 3729 w 10000"/>
                  <a:gd name="connsiteY1378" fmla="*/ 7743 h 10000"/>
                  <a:gd name="connsiteX1379" fmla="*/ 3745 w 10000"/>
                  <a:gd name="connsiteY1379" fmla="*/ 7740 h 10000"/>
                  <a:gd name="connsiteX1380" fmla="*/ 3753 w 10000"/>
                  <a:gd name="connsiteY1380" fmla="*/ 7730 h 10000"/>
                  <a:gd name="connsiteX1381" fmla="*/ 3762 w 10000"/>
                  <a:gd name="connsiteY1381" fmla="*/ 7720 h 10000"/>
                  <a:gd name="connsiteX1382" fmla="*/ 3776 w 10000"/>
                  <a:gd name="connsiteY1382" fmla="*/ 7710 h 10000"/>
                  <a:gd name="connsiteX1383" fmla="*/ 3784 w 10000"/>
                  <a:gd name="connsiteY1383" fmla="*/ 7701 h 10000"/>
                  <a:gd name="connsiteX1384" fmla="*/ 3792 w 10000"/>
                  <a:gd name="connsiteY1384" fmla="*/ 7694 h 10000"/>
                  <a:gd name="connsiteX1385" fmla="*/ 3801 w 10000"/>
                  <a:gd name="connsiteY1385" fmla="*/ 7685 h 10000"/>
                  <a:gd name="connsiteX1386" fmla="*/ 3803 w 10000"/>
                  <a:gd name="connsiteY1386" fmla="*/ 7685 h 10000"/>
                  <a:gd name="connsiteX1387" fmla="*/ 3809 w 10000"/>
                  <a:gd name="connsiteY1387" fmla="*/ 7685 h 10000"/>
                  <a:gd name="connsiteX1388" fmla="*/ 3817 w 10000"/>
                  <a:gd name="connsiteY1388" fmla="*/ 7691 h 10000"/>
                  <a:gd name="connsiteX1389" fmla="*/ 3817 w 10000"/>
                  <a:gd name="connsiteY1389" fmla="*/ 7694 h 10000"/>
                  <a:gd name="connsiteX1390" fmla="*/ 3812 w 10000"/>
                  <a:gd name="connsiteY1390" fmla="*/ 7714 h 10000"/>
                  <a:gd name="connsiteX1391" fmla="*/ 3795 w 10000"/>
                  <a:gd name="connsiteY1391" fmla="*/ 7733 h 10000"/>
                  <a:gd name="connsiteX1392" fmla="*/ 3778 w 10000"/>
                  <a:gd name="connsiteY1392" fmla="*/ 7756 h 10000"/>
                  <a:gd name="connsiteX1393" fmla="*/ 3762 w 10000"/>
                  <a:gd name="connsiteY1393" fmla="*/ 7775 h 10000"/>
                  <a:gd name="connsiteX1394" fmla="*/ 3748 w 10000"/>
                  <a:gd name="connsiteY1394" fmla="*/ 7775 h 10000"/>
                  <a:gd name="connsiteX1395" fmla="*/ 3737 w 10000"/>
                  <a:gd name="connsiteY1395" fmla="*/ 7778 h 10000"/>
                  <a:gd name="connsiteX1396" fmla="*/ 3723 w 10000"/>
                  <a:gd name="connsiteY1396" fmla="*/ 7778 h 10000"/>
                  <a:gd name="connsiteX1397" fmla="*/ 3720 w 10000"/>
                  <a:gd name="connsiteY1397" fmla="*/ 7785 h 10000"/>
                  <a:gd name="connsiteX1398" fmla="*/ 3715 w 10000"/>
                  <a:gd name="connsiteY1398" fmla="*/ 7788 h 10000"/>
                  <a:gd name="connsiteX1399" fmla="*/ 3704 w 10000"/>
                  <a:gd name="connsiteY1399" fmla="*/ 7804 h 10000"/>
                  <a:gd name="connsiteX1400" fmla="*/ 3690 w 10000"/>
                  <a:gd name="connsiteY1400" fmla="*/ 7804 h 10000"/>
                  <a:gd name="connsiteX1401" fmla="*/ 3681 w 10000"/>
                  <a:gd name="connsiteY1401" fmla="*/ 7804 h 10000"/>
                  <a:gd name="connsiteX1402" fmla="*/ 3673 w 10000"/>
                  <a:gd name="connsiteY1402" fmla="*/ 7824 h 10000"/>
                  <a:gd name="connsiteX1403" fmla="*/ 3670 w 10000"/>
                  <a:gd name="connsiteY1403" fmla="*/ 7847 h 10000"/>
                  <a:gd name="connsiteX1404" fmla="*/ 3673 w 10000"/>
                  <a:gd name="connsiteY1404" fmla="*/ 7866 h 10000"/>
                  <a:gd name="connsiteX1405" fmla="*/ 3679 w 10000"/>
                  <a:gd name="connsiteY1405" fmla="*/ 7872 h 10000"/>
                  <a:gd name="connsiteX1406" fmla="*/ 3687 w 10000"/>
                  <a:gd name="connsiteY1406" fmla="*/ 7879 h 10000"/>
                  <a:gd name="connsiteX1407" fmla="*/ 3695 w 10000"/>
                  <a:gd name="connsiteY1407" fmla="*/ 7882 h 10000"/>
                  <a:gd name="connsiteX1408" fmla="*/ 3704 w 10000"/>
                  <a:gd name="connsiteY1408" fmla="*/ 7898 h 10000"/>
                  <a:gd name="connsiteX1409" fmla="*/ 3712 w 10000"/>
                  <a:gd name="connsiteY1409" fmla="*/ 7918 h 10000"/>
                  <a:gd name="connsiteX1410" fmla="*/ 3715 w 10000"/>
                  <a:gd name="connsiteY1410" fmla="*/ 7931 h 10000"/>
                  <a:gd name="connsiteX1411" fmla="*/ 3723 w 10000"/>
                  <a:gd name="connsiteY1411" fmla="*/ 7960 h 10000"/>
                  <a:gd name="connsiteX1412" fmla="*/ 3720 w 10000"/>
                  <a:gd name="connsiteY1412" fmla="*/ 7970 h 10000"/>
                  <a:gd name="connsiteX1413" fmla="*/ 3712 w 10000"/>
                  <a:gd name="connsiteY1413" fmla="*/ 8005 h 10000"/>
                  <a:gd name="connsiteX1414" fmla="*/ 3706 w 10000"/>
                  <a:gd name="connsiteY1414" fmla="*/ 8021 h 10000"/>
                  <a:gd name="connsiteX1415" fmla="*/ 3712 w 10000"/>
                  <a:gd name="connsiteY1415" fmla="*/ 8044 h 10000"/>
                  <a:gd name="connsiteX1416" fmla="*/ 3712 w 10000"/>
                  <a:gd name="connsiteY1416" fmla="*/ 8051 h 10000"/>
                  <a:gd name="connsiteX1417" fmla="*/ 3729 w 10000"/>
                  <a:gd name="connsiteY1417" fmla="*/ 8060 h 10000"/>
                  <a:gd name="connsiteX1418" fmla="*/ 3737 w 10000"/>
                  <a:gd name="connsiteY1418" fmla="*/ 8063 h 10000"/>
                  <a:gd name="connsiteX1419" fmla="*/ 3748 w 10000"/>
                  <a:gd name="connsiteY1419" fmla="*/ 8070 h 10000"/>
                  <a:gd name="connsiteX1420" fmla="*/ 3767 w 10000"/>
                  <a:gd name="connsiteY1420" fmla="*/ 8106 h 10000"/>
                  <a:gd name="connsiteX1421" fmla="*/ 3770 w 10000"/>
                  <a:gd name="connsiteY1421" fmla="*/ 8119 h 10000"/>
                  <a:gd name="connsiteX1422" fmla="*/ 3787 w 10000"/>
                  <a:gd name="connsiteY1422" fmla="*/ 8157 h 10000"/>
                  <a:gd name="connsiteX1423" fmla="*/ 3787 w 10000"/>
                  <a:gd name="connsiteY1423" fmla="*/ 8174 h 10000"/>
                  <a:gd name="connsiteX1424" fmla="*/ 3776 w 10000"/>
                  <a:gd name="connsiteY1424" fmla="*/ 8203 h 10000"/>
                  <a:gd name="connsiteX1425" fmla="*/ 3767 w 10000"/>
                  <a:gd name="connsiteY1425" fmla="*/ 8193 h 10000"/>
                  <a:gd name="connsiteX1426" fmla="*/ 3767 w 10000"/>
                  <a:gd name="connsiteY1426" fmla="*/ 8174 h 10000"/>
                  <a:gd name="connsiteX1427" fmla="*/ 3762 w 10000"/>
                  <a:gd name="connsiteY1427" fmla="*/ 8157 h 10000"/>
                  <a:gd name="connsiteX1428" fmla="*/ 3753 w 10000"/>
                  <a:gd name="connsiteY1428" fmla="*/ 8148 h 10000"/>
                  <a:gd name="connsiteX1429" fmla="*/ 3740 w 10000"/>
                  <a:gd name="connsiteY1429" fmla="*/ 8154 h 10000"/>
                  <a:gd name="connsiteX1430" fmla="*/ 3731 w 10000"/>
                  <a:gd name="connsiteY1430" fmla="*/ 8138 h 10000"/>
                  <a:gd name="connsiteX1431" fmla="*/ 3729 w 10000"/>
                  <a:gd name="connsiteY1431" fmla="*/ 8125 h 10000"/>
                  <a:gd name="connsiteX1432" fmla="*/ 3712 w 10000"/>
                  <a:gd name="connsiteY1432" fmla="*/ 8115 h 10000"/>
                  <a:gd name="connsiteX1433" fmla="*/ 3704 w 10000"/>
                  <a:gd name="connsiteY1433" fmla="*/ 8109 h 10000"/>
                  <a:gd name="connsiteX1434" fmla="*/ 3687 w 10000"/>
                  <a:gd name="connsiteY1434" fmla="*/ 8099 h 10000"/>
                  <a:gd name="connsiteX1435" fmla="*/ 3673 w 10000"/>
                  <a:gd name="connsiteY1435" fmla="*/ 8093 h 10000"/>
                  <a:gd name="connsiteX1436" fmla="*/ 3665 w 10000"/>
                  <a:gd name="connsiteY1436" fmla="*/ 8083 h 10000"/>
                  <a:gd name="connsiteX1437" fmla="*/ 3648 w 10000"/>
                  <a:gd name="connsiteY1437" fmla="*/ 8073 h 10000"/>
                  <a:gd name="connsiteX1438" fmla="*/ 3643 w 10000"/>
                  <a:gd name="connsiteY1438" fmla="*/ 8063 h 10000"/>
                  <a:gd name="connsiteX1439" fmla="*/ 3632 w 10000"/>
                  <a:gd name="connsiteY1439" fmla="*/ 8054 h 10000"/>
                  <a:gd name="connsiteX1440" fmla="*/ 3623 w 10000"/>
                  <a:gd name="connsiteY1440" fmla="*/ 8060 h 10000"/>
                  <a:gd name="connsiteX1441" fmla="*/ 3615 w 10000"/>
                  <a:gd name="connsiteY1441" fmla="*/ 8070 h 10000"/>
                  <a:gd name="connsiteX1442" fmla="*/ 3607 w 10000"/>
                  <a:gd name="connsiteY1442" fmla="*/ 8083 h 10000"/>
                  <a:gd name="connsiteX1443" fmla="*/ 3607 w 10000"/>
                  <a:gd name="connsiteY1443" fmla="*/ 8099 h 10000"/>
                  <a:gd name="connsiteX1444" fmla="*/ 3607 w 10000"/>
                  <a:gd name="connsiteY1444" fmla="*/ 8125 h 10000"/>
                  <a:gd name="connsiteX1445" fmla="*/ 3601 w 10000"/>
                  <a:gd name="connsiteY1445" fmla="*/ 8148 h 10000"/>
                  <a:gd name="connsiteX1446" fmla="*/ 3584 w 10000"/>
                  <a:gd name="connsiteY1446" fmla="*/ 8154 h 10000"/>
                  <a:gd name="connsiteX1447" fmla="*/ 3573 w 10000"/>
                  <a:gd name="connsiteY1447" fmla="*/ 8154 h 10000"/>
                  <a:gd name="connsiteX1448" fmla="*/ 3560 w 10000"/>
                  <a:gd name="connsiteY1448" fmla="*/ 8138 h 10000"/>
                  <a:gd name="connsiteX1449" fmla="*/ 3551 w 10000"/>
                  <a:gd name="connsiteY1449" fmla="*/ 8119 h 10000"/>
                  <a:gd name="connsiteX1450" fmla="*/ 3535 w 10000"/>
                  <a:gd name="connsiteY1450" fmla="*/ 8099 h 10000"/>
                  <a:gd name="connsiteX1451" fmla="*/ 3504 w 10000"/>
                  <a:gd name="connsiteY1451" fmla="*/ 8073 h 10000"/>
                  <a:gd name="connsiteX1452" fmla="*/ 3493 w 10000"/>
                  <a:gd name="connsiteY1452" fmla="*/ 8051 h 10000"/>
                  <a:gd name="connsiteX1453" fmla="*/ 3488 w 10000"/>
                  <a:gd name="connsiteY1453" fmla="*/ 8034 h 10000"/>
                  <a:gd name="connsiteX1454" fmla="*/ 3488 w 10000"/>
                  <a:gd name="connsiteY1454" fmla="*/ 8012 h 10000"/>
                  <a:gd name="connsiteX1455" fmla="*/ 3488 w 10000"/>
                  <a:gd name="connsiteY1455" fmla="*/ 8005 h 10000"/>
                  <a:gd name="connsiteX1456" fmla="*/ 3496 w 10000"/>
                  <a:gd name="connsiteY1456" fmla="*/ 8002 h 10000"/>
                  <a:gd name="connsiteX1457" fmla="*/ 3501 w 10000"/>
                  <a:gd name="connsiteY1457" fmla="*/ 7992 h 10000"/>
                  <a:gd name="connsiteX1458" fmla="*/ 3504 w 10000"/>
                  <a:gd name="connsiteY1458" fmla="*/ 7966 h 10000"/>
                  <a:gd name="connsiteX1459" fmla="*/ 3501 w 10000"/>
                  <a:gd name="connsiteY1459" fmla="*/ 7940 h 10000"/>
                  <a:gd name="connsiteX1460" fmla="*/ 3485 w 10000"/>
                  <a:gd name="connsiteY1460" fmla="*/ 7918 h 10000"/>
                  <a:gd name="connsiteX1461" fmla="*/ 3465 w 10000"/>
                  <a:gd name="connsiteY1461" fmla="*/ 7892 h 10000"/>
                  <a:gd name="connsiteX1462" fmla="*/ 3457 w 10000"/>
                  <a:gd name="connsiteY1462" fmla="*/ 7872 h 10000"/>
                  <a:gd name="connsiteX1463" fmla="*/ 3449 w 10000"/>
                  <a:gd name="connsiteY1463" fmla="*/ 7847 h 10000"/>
                  <a:gd name="connsiteX1464" fmla="*/ 3446 w 10000"/>
                  <a:gd name="connsiteY1464" fmla="*/ 7827 h 10000"/>
                  <a:gd name="connsiteX1465" fmla="*/ 3457 w 10000"/>
                  <a:gd name="connsiteY1465" fmla="*/ 7808 h 10000"/>
                  <a:gd name="connsiteX1466" fmla="*/ 3465 w 10000"/>
                  <a:gd name="connsiteY1466" fmla="*/ 7798 h 10000"/>
                  <a:gd name="connsiteX1467" fmla="*/ 3476 w 10000"/>
                  <a:gd name="connsiteY1467" fmla="*/ 7788 h 10000"/>
                  <a:gd name="connsiteX1468" fmla="*/ 3479 w 10000"/>
                  <a:gd name="connsiteY1468" fmla="*/ 7795 h 10000"/>
                  <a:gd name="connsiteX1469" fmla="*/ 3501 w 10000"/>
                  <a:gd name="connsiteY1469" fmla="*/ 7817 h 10000"/>
                  <a:gd name="connsiteX1470" fmla="*/ 3518 w 10000"/>
                  <a:gd name="connsiteY1470" fmla="*/ 7843 h 10000"/>
                  <a:gd name="connsiteX1471" fmla="*/ 3521 w 10000"/>
                  <a:gd name="connsiteY1471" fmla="*/ 7847 h 10000"/>
                  <a:gd name="connsiteX1472" fmla="*/ 3512 w 10000"/>
                  <a:gd name="connsiteY1472" fmla="*/ 7824 h 10000"/>
                  <a:gd name="connsiteX1473" fmla="*/ 3510 w 10000"/>
                  <a:gd name="connsiteY1473" fmla="*/ 7804 h 10000"/>
                  <a:gd name="connsiteX1474" fmla="*/ 3512 w 10000"/>
                  <a:gd name="connsiteY1474" fmla="*/ 7788 h 10000"/>
                  <a:gd name="connsiteX1475" fmla="*/ 3512 w 10000"/>
                  <a:gd name="connsiteY1475" fmla="*/ 7775 h 10000"/>
                  <a:gd name="connsiteX1476" fmla="*/ 3518 w 10000"/>
                  <a:gd name="connsiteY1476" fmla="*/ 7759 h 10000"/>
                  <a:gd name="connsiteX1477" fmla="*/ 3518 w 10000"/>
                  <a:gd name="connsiteY1477" fmla="*/ 7749 h 10000"/>
                  <a:gd name="connsiteX1478" fmla="*/ 4000 w 10000"/>
                  <a:gd name="connsiteY1478" fmla="*/ 8290 h 10000"/>
                  <a:gd name="connsiteX1479" fmla="*/ 4485 w 10000"/>
                  <a:gd name="connsiteY1479" fmla="*/ 8824 h 10000"/>
                  <a:gd name="connsiteX0" fmla="*/ 4324 w 10000"/>
                  <a:gd name="connsiteY0" fmla="*/ 1289 h 10000"/>
                  <a:gd name="connsiteX1" fmla="*/ 4296 w 10000"/>
                  <a:gd name="connsiteY1" fmla="*/ 1305 h 10000"/>
                  <a:gd name="connsiteX2" fmla="*/ 4285 w 10000"/>
                  <a:gd name="connsiteY2" fmla="*/ 1279 h 10000"/>
                  <a:gd name="connsiteX3" fmla="*/ 4244 w 10000"/>
                  <a:gd name="connsiteY3" fmla="*/ 1266 h 10000"/>
                  <a:gd name="connsiteX4" fmla="*/ 4208 w 10000"/>
                  <a:gd name="connsiteY4" fmla="*/ 1286 h 10000"/>
                  <a:gd name="connsiteX5" fmla="*/ 4172 w 10000"/>
                  <a:gd name="connsiteY5" fmla="*/ 1299 h 10000"/>
                  <a:gd name="connsiteX6" fmla="*/ 4150 w 10000"/>
                  <a:gd name="connsiteY6" fmla="*/ 1308 h 10000"/>
                  <a:gd name="connsiteX7" fmla="*/ 4139 w 10000"/>
                  <a:gd name="connsiteY7" fmla="*/ 1315 h 10000"/>
                  <a:gd name="connsiteX8" fmla="*/ 4125 w 10000"/>
                  <a:gd name="connsiteY8" fmla="*/ 1315 h 10000"/>
                  <a:gd name="connsiteX9" fmla="*/ 4119 w 10000"/>
                  <a:gd name="connsiteY9" fmla="*/ 1315 h 10000"/>
                  <a:gd name="connsiteX10" fmla="*/ 4111 w 10000"/>
                  <a:gd name="connsiteY10" fmla="*/ 1308 h 10000"/>
                  <a:gd name="connsiteX11" fmla="*/ 4100 w 10000"/>
                  <a:gd name="connsiteY11" fmla="*/ 1315 h 10000"/>
                  <a:gd name="connsiteX12" fmla="*/ 4075 w 10000"/>
                  <a:gd name="connsiteY12" fmla="*/ 1315 h 10000"/>
                  <a:gd name="connsiteX13" fmla="*/ 4058 w 10000"/>
                  <a:gd name="connsiteY13" fmla="*/ 1318 h 10000"/>
                  <a:gd name="connsiteX14" fmla="*/ 4044 w 10000"/>
                  <a:gd name="connsiteY14" fmla="*/ 1315 h 10000"/>
                  <a:gd name="connsiteX15" fmla="*/ 4042 w 10000"/>
                  <a:gd name="connsiteY15" fmla="*/ 1299 h 10000"/>
                  <a:gd name="connsiteX16" fmla="*/ 4014 w 10000"/>
                  <a:gd name="connsiteY16" fmla="*/ 1308 h 10000"/>
                  <a:gd name="connsiteX17" fmla="*/ 4011 w 10000"/>
                  <a:gd name="connsiteY17" fmla="*/ 1315 h 10000"/>
                  <a:gd name="connsiteX18" fmla="*/ 4011 w 10000"/>
                  <a:gd name="connsiteY18" fmla="*/ 1341 h 10000"/>
                  <a:gd name="connsiteX19" fmla="*/ 4019 w 10000"/>
                  <a:gd name="connsiteY19" fmla="*/ 1341 h 10000"/>
                  <a:gd name="connsiteX20" fmla="*/ 3997 w 10000"/>
                  <a:gd name="connsiteY20" fmla="*/ 1363 h 10000"/>
                  <a:gd name="connsiteX21" fmla="*/ 3986 w 10000"/>
                  <a:gd name="connsiteY21" fmla="*/ 1373 h 10000"/>
                  <a:gd name="connsiteX22" fmla="*/ 3981 w 10000"/>
                  <a:gd name="connsiteY22" fmla="*/ 1389 h 10000"/>
                  <a:gd name="connsiteX23" fmla="*/ 3981 w 10000"/>
                  <a:gd name="connsiteY23" fmla="*/ 1409 h 10000"/>
                  <a:gd name="connsiteX24" fmla="*/ 3981 w 10000"/>
                  <a:gd name="connsiteY24" fmla="*/ 1438 h 10000"/>
                  <a:gd name="connsiteX25" fmla="*/ 3961 w 10000"/>
                  <a:gd name="connsiteY25" fmla="*/ 1441 h 10000"/>
                  <a:gd name="connsiteX26" fmla="*/ 3942 w 10000"/>
                  <a:gd name="connsiteY26" fmla="*/ 1441 h 10000"/>
                  <a:gd name="connsiteX27" fmla="*/ 3914 w 10000"/>
                  <a:gd name="connsiteY27" fmla="*/ 1454 h 10000"/>
                  <a:gd name="connsiteX28" fmla="*/ 3892 w 10000"/>
                  <a:gd name="connsiteY28" fmla="*/ 1467 h 10000"/>
                  <a:gd name="connsiteX29" fmla="*/ 3867 w 10000"/>
                  <a:gd name="connsiteY29" fmla="*/ 1483 h 10000"/>
                  <a:gd name="connsiteX30" fmla="*/ 3845 w 10000"/>
                  <a:gd name="connsiteY30" fmla="*/ 1467 h 10000"/>
                  <a:gd name="connsiteX31" fmla="*/ 3850 w 10000"/>
                  <a:gd name="connsiteY31" fmla="*/ 1457 h 10000"/>
                  <a:gd name="connsiteX32" fmla="*/ 3864 w 10000"/>
                  <a:gd name="connsiteY32" fmla="*/ 1441 h 10000"/>
                  <a:gd name="connsiteX33" fmla="*/ 3859 w 10000"/>
                  <a:gd name="connsiteY33" fmla="*/ 1409 h 10000"/>
                  <a:gd name="connsiteX34" fmla="*/ 3842 w 10000"/>
                  <a:gd name="connsiteY34" fmla="*/ 1383 h 10000"/>
                  <a:gd name="connsiteX35" fmla="*/ 3825 w 10000"/>
                  <a:gd name="connsiteY35" fmla="*/ 1360 h 10000"/>
                  <a:gd name="connsiteX36" fmla="*/ 3809 w 10000"/>
                  <a:gd name="connsiteY36" fmla="*/ 1318 h 10000"/>
                  <a:gd name="connsiteX37" fmla="*/ 3787 w 10000"/>
                  <a:gd name="connsiteY37" fmla="*/ 1289 h 10000"/>
                  <a:gd name="connsiteX38" fmla="*/ 3759 w 10000"/>
                  <a:gd name="connsiteY38" fmla="*/ 1266 h 10000"/>
                  <a:gd name="connsiteX39" fmla="*/ 3740 w 10000"/>
                  <a:gd name="connsiteY39" fmla="*/ 1256 h 10000"/>
                  <a:gd name="connsiteX40" fmla="*/ 3715 w 10000"/>
                  <a:gd name="connsiteY40" fmla="*/ 1250 h 10000"/>
                  <a:gd name="connsiteX41" fmla="*/ 3687 w 10000"/>
                  <a:gd name="connsiteY41" fmla="*/ 1256 h 10000"/>
                  <a:gd name="connsiteX42" fmla="*/ 3681 w 10000"/>
                  <a:gd name="connsiteY42" fmla="*/ 1260 h 10000"/>
                  <a:gd name="connsiteX43" fmla="*/ 3670 w 10000"/>
                  <a:gd name="connsiteY43" fmla="*/ 1295 h 10000"/>
                  <a:gd name="connsiteX44" fmla="*/ 3651 w 10000"/>
                  <a:gd name="connsiteY44" fmla="*/ 1305 h 10000"/>
                  <a:gd name="connsiteX45" fmla="*/ 3640 w 10000"/>
                  <a:gd name="connsiteY45" fmla="*/ 1308 h 10000"/>
                  <a:gd name="connsiteX46" fmla="*/ 3626 w 10000"/>
                  <a:gd name="connsiteY46" fmla="*/ 1308 h 10000"/>
                  <a:gd name="connsiteX47" fmla="*/ 3632 w 10000"/>
                  <a:gd name="connsiteY47" fmla="*/ 1276 h 10000"/>
                  <a:gd name="connsiteX48" fmla="*/ 3609 w 10000"/>
                  <a:gd name="connsiteY48" fmla="*/ 1289 h 10000"/>
                  <a:gd name="connsiteX49" fmla="*/ 3593 w 10000"/>
                  <a:gd name="connsiteY49" fmla="*/ 1286 h 10000"/>
                  <a:gd name="connsiteX50" fmla="*/ 3590 w 10000"/>
                  <a:gd name="connsiteY50" fmla="*/ 1256 h 10000"/>
                  <a:gd name="connsiteX51" fmla="*/ 3584 w 10000"/>
                  <a:gd name="connsiteY51" fmla="*/ 1237 h 10000"/>
                  <a:gd name="connsiteX52" fmla="*/ 3573 w 10000"/>
                  <a:gd name="connsiteY52" fmla="*/ 1237 h 10000"/>
                  <a:gd name="connsiteX53" fmla="*/ 3554 w 10000"/>
                  <a:gd name="connsiteY53" fmla="*/ 1227 h 10000"/>
                  <a:gd name="connsiteX54" fmla="*/ 3546 w 10000"/>
                  <a:gd name="connsiteY54" fmla="*/ 1192 h 10000"/>
                  <a:gd name="connsiteX55" fmla="*/ 3529 w 10000"/>
                  <a:gd name="connsiteY55" fmla="*/ 1176 h 10000"/>
                  <a:gd name="connsiteX56" fmla="*/ 3512 w 10000"/>
                  <a:gd name="connsiteY56" fmla="*/ 1182 h 10000"/>
                  <a:gd name="connsiteX57" fmla="*/ 3485 w 10000"/>
                  <a:gd name="connsiteY57" fmla="*/ 1182 h 10000"/>
                  <a:gd name="connsiteX58" fmla="*/ 3463 w 10000"/>
                  <a:gd name="connsiteY58" fmla="*/ 1176 h 10000"/>
                  <a:gd name="connsiteX59" fmla="*/ 3449 w 10000"/>
                  <a:gd name="connsiteY59" fmla="*/ 1182 h 10000"/>
                  <a:gd name="connsiteX60" fmla="*/ 3432 w 10000"/>
                  <a:gd name="connsiteY60" fmla="*/ 1192 h 10000"/>
                  <a:gd name="connsiteX61" fmla="*/ 3454 w 10000"/>
                  <a:gd name="connsiteY61" fmla="*/ 1205 h 10000"/>
                  <a:gd name="connsiteX62" fmla="*/ 3463 w 10000"/>
                  <a:gd name="connsiteY62" fmla="*/ 1205 h 10000"/>
                  <a:gd name="connsiteX63" fmla="*/ 3488 w 10000"/>
                  <a:gd name="connsiteY63" fmla="*/ 1205 h 10000"/>
                  <a:gd name="connsiteX64" fmla="*/ 3488 w 10000"/>
                  <a:gd name="connsiteY64" fmla="*/ 1218 h 10000"/>
                  <a:gd name="connsiteX65" fmla="*/ 3493 w 10000"/>
                  <a:gd name="connsiteY65" fmla="*/ 1247 h 10000"/>
                  <a:gd name="connsiteX66" fmla="*/ 3512 w 10000"/>
                  <a:gd name="connsiteY66" fmla="*/ 1247 h 10000"/>
                  <a:gd name="connsiteX67" fmla="*/ 3518 w 10000"/>
                  <a:gd name="connsiteY67" fmla="*/ 1250 h 10000"/>
                  <a:gd name="connsiteX68" fmla="*/ 3521 w 10000"/>
                  <a:gd name="connsiteY68" fmla="*/ 1276 h 10000"/>
                  <a:gd name="connsiteX69" fmla="*/ 3543 w 10000"/>
                  <a:gd name="connsiteY69" fmla="*/ 1295 h 10000"/>
                  <a:gd name="connsiteX70" fmla="*/ 3546 w 10000"/>
                  <a:gd name="connsiteY70" fmla="*/ 1305 h 10000"/>
                  <a:gd name="connsiteX71" fmla="*/ 3543 w 10000"/>
                  <a:gd name="connsiteY71" fmla="*/ 1315 h 10000"/>
                  <a:gd name="connsiteX72" fmla="*/ 3543 w 10000"/>
                  <a:gd name="connsiteY72" fmla="*/ 1331 h 10000"/>
                  <a:gd name="connsiteX73" fmla="*/ 3554 w 10000"/>
                  <a:gd name="connsiteY73" fmla="*/ 1324 h 10000"/>
                  <a:gd name="connsiteX74" fmla="*/ 3560 w 10000"/>
                  <a:gd name="connsiteY74" fmla="*/ 1331 h 10000"/>
                  <a:gd name="connsiteX75" fmla="*/ 3582 w 10000"/>
                  <a:gd name="connsiteY75" fmla="*/ 1344 h 10000"/>
                  <a:gd name="connsiteX76" fmla="*/ 3598 w 10000"/>
                  <a:gd name="connsiteY76" fmla="*/ 1380 h 10000"/>
                  <a:gd name="connsiteX77" fmla="*/ 3607 w 10000"/>
                  <a:gd name="connsiteY77" fmla="*/ 1389 h 10000"/>
                  <a:gd name="connsiteX78" fmla="*/ 3623 w 10000"/>
                  <a:gd name="connsiteY78" fmla="*/ 1409 h 10000"/>
                  <a:gd name="connsiteX79" fmla="*/ 3634 w 10000"/>
                  <a:gd name="connsiteY79" fmla="*/ 1438 h 10000"/>
                  <a:gd name="connsiteX80" fmla="*/ 3632 w 10000"/>
                  <a:gd name="connsiteY80" fmla="*/ 1454 h 10000"/>
                  <a:gd name="connsiteX81" fmla="*/ 3618 w 10000"/>
                  <a:gd name="connsiteY81" fmla="*/ 1438 h 10000"/>
                  <a:gd name="connsiteX82" fmla="*/ 3598 w 10000"/>
                  <a:gd name="connsiteY82" fmla="*/ 1428 h 10000"/>
                  <a:gd name="connsiteX83" fmla="*/ 3582 w 10000"/>
                  <a:gd name="connsiteY83" fmla="*/ 1402 h 10000"/>
                  <a:gd name="connsiteX84" fmla="*/ 3562 w 10000"/>
                  <a:gd name="connsiteY84" fmla="*/ 1399 h 10000"/>
                  <a:gd name="connsiteX85" fmla="*/ 3546 w 10000"/>
                  <a:gd name="connsiteY85" fmla="*/ 1383 h 10000"/>
                  <a:gd name="connsiteX86" fmla="*/ 3510 w 10000"/>
                  <a:gd name="connsiteY86" fmla="*/ 1360 h 10000"/>
                  <a:gd name="connsiteX87" fmla="*/ 3485 w 10000"/>
                  <a:gd name="connsiteY87" fmla="*/ 1344 h 10000"/>
                  <a:gd name="connsiteX88" fmla="*/ 3454 w 10000"/>
                  <a:gd name="connsiteY88" fmla="*/ 1334 h 10000"/>
                  <a:gd name="connsiteX89" fmla="*/ 3429 w 10000"/>
                  <a:gd name="connsiteY89" fmla="*/ 1315 h 10000"/>
                  <a:gd name="connsiteX90" fmla="*/ 3416 w 10000"/>
                  <a:gd name="connsiteY90" fmla="*/ 1308 h 10000"/>
                  <a:gd name="connsiteX91" fmla="*/ 3399 w 10000"/>
                  <a:gd name="connsiteY91" fmla="*/ 1305 h 10000"/>
                  <a:gd name="connsiteX92" fmla="*/ 3382 w 10000"/>
                  <a:gd name="connsiteY92" fmla="*/ 1286 h 10000"/>
                  <a:gd name="connsiteX93" fmla="*/ 3380 w 10000"/>
                  <a:gd name="connsiteY93" fmla="*/ 1266 h 10000"/>
                  <a:gd name="connsiteX94" fmla="*/ 3388 w 10000"/>
                  <a:gd name="connsiteY94" fmla="*/ 1256 h 10000"/>
                  <a:gd name="connsiteX95" fmla="*/ 3407 w 10000"/>
                  <a:gd name="connsiteY95" fmla="*/ 1256 h 10000"/>
                  <a:gd name="connsiteX96" fmla="*/ 3396 w 10000"/>
                  <a:gd name="connsiteY96" fmla="*/ 1227 h 10000"/>
                  <a:gd name="connsiteX97" fmla="*/ 3382 w 10000"/>
                  <a:gd name="connsiteY97" fmla="*/ 1227 h 10000"/>
                  <a:gd name="connsiteX98" fmla="*/ 3360 w 10000"/>
                  <a:gd name="connsiteY98" fmla="*/ 1221 h 10000"/>
                  <a:gd name="connsiteX99" fmla="*/ 3349 w 10000"/>
                  <a:gd name="connsiteY99" fmla="*/ 1231 h 10000"/>
                  <a:gd name="connsiteX100" fmla="*/ 3352 w 10000"/>
                  <a:gd name="connsiteY100" fmla="*/ 1247 h 10000"/>
                  <a:gd name="connsiteX101" fmla="*/ 3341 w 10000"/>
                  <a:gd name="connsiteY101" fmla="*/ 1237 h 10000"/>
                  <a:gd name="connsiteX102" fmla="*/ 3335 w 10000"/>
                  <a:gd name="connsiteY102" fmla="*/ 1231 h 10000"/>
                  <a:gd name="connsiteX103" fmla="*/ 3307 w 10000"/>
                  <a:gd name="connsiteY103" fmla="*/ 1227 h 10000"/>
                  <a:gd name="connsiteX104" fmla="*/ 3294 w 10000"/>
                  <a:gd name="connsiteY104" fmla="*/ 1221 h 10000"/>
                  <a:gd name="connsiteX105" fmla="*/ 3271 w 10000"/>
                  <a:gd name="connsiteY105" fmla="*/ 1211 h 10000"/>
                  <a:gd name="connsiteX106" fmla="*/ 3252 w 10000"/>
                  <a:gd name="connsiteY106" fmla="*/ 1195 h 10000"/>
                  <a:gd name="connsiteX107" fmla="*/ 3235 w 10000"/>
                  <a:gd name="connsiteY107" fmla="*/ 1195 h 10000"/>
                  <a:gd name="connsiteX108" fmla="*/ 3235 w 10000"/>
                  <a:gd name="connsiteY108" fmla="*/ 1205 h 10000"/>
                  <a:gd name="connsiteX109" fmla="*/ 3219 w 10000"/>
                  <a:gd name="connsiteY109" fmla="*/ 1231 h 10000"/>
                  <a:gd name="connsiteX110" fmla="*/ 3213 w 10000"/>
                  <a:gd name="connsiteY110" fmla="*/ 1231 h 10000"/>
                  <a:gd name="connsiteX111" fmla="*/ 3183 w 10000"/>
                  <a:gd name="connsiteY111" fmla="*/ 1221 h 10000"/>
                  <a:gd name="connsiteX112" fmla="*/ 3175 w 10000"/>
                  <a:gd name="connsiteY112" fmla="*/ 1227 h 10000"/>
                  <a:gd name="connsiteX113" fmla="*/ 3163 w 10000"/>
                  <a:gd name="connsiteY113" fmla="*/ 1237 h 10000"/>
                  <a:gd name="connsiteX114" fmla="*/ 3158 w 10000"/>
                  <a:gd name="connsiteY114" fmla="*/ 1260 h 10000"/>
                  <a:gd name="connsiteX115" fmla="*/ 3158 w 10000"/>
                  <a:gd name="connsiteY115" fmla="*/ 1276 h 10000"/>
                  <a:gd name="connsiteX116" fmla="*/ 3163 w 10000"/>
                  <a:gd name="connsiteY116" fmla="*/ 1295 h 10000"/>
                  <a:gd name="connsiteX117" fmla="*/ 3166 w 10000"/>
                  <a:gd name="connsiteY117" fmla="*/ 1308 h 10000"/>
                  <a:gd name="connsiteX118" fmla="*/ 3158 w 10000"/>
                  <a:gd name="connsiteY118" fmla="*/ 1315 h 10000"/>
                  <a:gd name="connsiteX119" fmla="*/ 3133 w 10000"/>
                  <a:gd name="connsiteY119" fmla="*/ 1299 h 10000"/>
                  <a:gd name="connsiteX120" fmla="*/ 3114 w 10000"/>
                  <a:gd name="connsiteY120" fmla="*/ 1276 h 10000"/>
                  <a:gd name="connsiteX121" fmla="*/ 3078 w 10000"/>
                  <a:gd name="connsiteY121" fmla="*/ 1240 h 10000"/>
                  <a:gd name="connsiteX122" fmla="*/ 3044 w 10000"/>
                  <a:gd name="connsiteY122" fmla="*/ 1227 h 10000"/>
                  <a:gd name="connsiteX123" fmla="*/ 3033 w 10000"/>
                  <a:gd name="connsiteY123" fmla="*/ 1231 h 10000"/>
                  <a:gd name="connsiteX124" fmla="*/ 3036 w 10000"/>
                  <a:gd name="connsiteY124" fmla="*/ 1256 h 10000"/>
                  <a:gd name="connsiteX125" fmla="*/ 3044 w 10000"/>
                  <a:gd name="connsiteY125" fmla="*/ 1266 h 10000"/>
                  <a:gd name="connsiteX126" fmla="*/ 3044 w 10000"/>
                  <a:gd name="connsiteY126" fmla="*/ 1276 h 10000"/>
                  <a:gd name="connsiteX127" fmla="*/ 3036 w 10000"/>
                  <a:gd name="connsiteY127" fmla="*/ 1276 h 10000"/>
                  <a:gd name="connsiteX128" fmla="*/ 3028 w 10000"/>
                  <a:gd name="connsiteY128" fmla="*/ 1266 h 10000"/>
                  <a:gd name="connsiteX129" fmla="*/ 3025 w 10000"/>
                  <a:gd name="connsiteY129" fmla="*/ 1256 h 10000"/>
                  <a:gd name="connsiteX130" fmla="*/ 3008 w 10000"/>
                  <a:gd name="connsiteY130" fmla="*/ 1205 h 10000"/>
                  <a:gd name="connsiteX131" fmla="*/ 3000 w 10000"/>
                  <a:gd name="connsiteY131" fmla="*/ 1192 h 10000"/>
                  <a:gd name="connsiteX132" fmla="*/ 2994 w 10000"/>
                  <a:gd name="connsiteY132" fmla="*/ 1176 h 10000"/>
                  <a:gd name="connsiteX133" fmla="*/ 2986 w 10000"/>
                  <a:gd name="connsiteY133" fmla="*/ 1182 h 10000"/>
                  <a:gd name="connsiteX134" fmla="*/ 2981 w 10000"/>
                  <a:gd name="connsiteY134" fmla="*/ 1192 h 10000"/>
                  <a:gd name="connsiteX135" fmla="*/ 2970 w 10000"/>
                  <a:gd name="connsiteY135" fmla="*/ 1201 h 10000"/>
                  <a:gd name="connsiteX136" fmla="*/ 2956 w 10000"/>
                  <a:gd name="connsiteY136" fmla="*/ 1218 h 10000"/>
                  <a:gd name="connsiteX137" fmla="*/ 2939 w 10000"/>
                  <a:gd name="connsiteY137" fmla="*/ 1240 h 10000"/>
                  <a:gd name="connsiteX138" fmla="*/ 2928 w 10000"/>
                  <a:gd name="connsiteY138" fmla="*/ 1247 h 10000"/>
                  <a:gd name="connsiteX139" fmla="*/ 2922 w 10000"/>
                  <a:gd name="connsiteY139" fmla="*/ 1250 h 10000"/>
                  <a:gd name="connsiteX140" fmla="*/ 2911 w 10000"/>
                  <a:gd name="connsiteY140" fmla="*/ 1250 h 10000"/>
                  <a:gd name="connsiteX141" fmla="*/ 2884 w 10000"/>
                  <a:gd name="connsiteY141" fmla="*/ 1247 h 10000"/>
                  <a:gd name="connsiteX142" fmla="*/ 2864 w 10000"/>
                  <a:gd name="connsiteY142" fmla="*/ 1237 h 10000"/>
                  <a:gd name="connsiteX143" fmla="*/ 2848 w 10000"/>
                  <a:gd name="connsiteY143" fmla="*/ 1231 h 10000"/>
                  <a:gd name="connsiteX144" fmla="*/ 2834 w 10000"/>
                  <a:gd name="connsiteY144" fmla="*/ 1227 h 10000"/>
                  <a:gd name="connsiteX145" fmla="*/ 2831 w 10000"/>
                  <a:gd name="connsiteY145" fmla="*/ 1227 h 10000"/>
                  <a:gd name="connsiteX146" fmla="*/ 2831 w 10000"/>
                  <a:gd name="connsiteY146" fmla="*/ 1221 h 10000"/>
                  <a:gd name="connsiteX147" fmla="*/ 2825 w 10000"/>
                  <a:gd name="connsiteY147" fmla="*/ 1205 h 10000"/>
                  <a:gd name="connsiteX148" fmla="*/ 2823 w 10000"/>
                  <a:gd name="connsiteY148" fmla="*/ 1192 h 10000"/>
                  <a:gd name="connsiteX149" fmla="*/ 2817 w 10000"/>
                  <a:gd name="connsiteY149" fmla="*/ 1182 h 10000"/>
                  <a:gd name="connsiteX150" fmla="*/ 2814 w 10000"/>
                  <a:gd name="connsiteY150" fmla="*/ 1176 h 10000"/>
                  <a:gd name="connsiteX151" fmla="*/ 2792 w 10000"/>
                  <a:gd name="connsiteY151" fmla="*/ 1172 h 10000"/>
                  <a:gd name="connsiteX152" fmla="*/ 2759 w 10000"/>
                  <a:gd name="connsiteY152" fmla="*/ 1156 h 10000"/>
                  <a:gd name="connsiteX153" fmla="*/ 2734 w 10000"/>
                  <a:gd name="connsiteY153" fmla="*/ 1143 h 10000"/>
                  <a:gd name="connsiteX154" fmla="*/ 2695 w 10000"/>
                  <a:gd name="connsiteY154" fmla="*/ 1124 h 10000"/>
                  <a:gd name="connsiteX155" fmla="*/ 2670 w 10000"/>
                  <a:gd name="connsiteY155" fmla="*/ 1108 h 10000"/>
                  <a:gd name="connsiteX156" fmla="*/ 2645 w 10000"/>
                  <a:gd name="connsiteY156" fmla="*/ 1091 h 10000"/>
                  <a:gd name="connsiteX157" fmla="*/ 2618 w 10000"/>
                  <a:gd name="connsiteY157" fmla="*/ 1088 h 10000"/>
                  <a:gd name="connsiteX158" fmla="*/ 2576 w 10000"/>
                  <a:gd name="connsiteY158" fmla="*/ 1088 h 10000"/>
                  <a:gd name="connsiteX159" fmla="*/ 2551 w 10000"/>
                  <a:gd name="connsiteY159" fmla="*/ 1091 h 10000"/>
                  <a:gd name="connsiteX160" fmla="*/ 2521 w 10000"/>
                  <a:gd name="connsiteY160" fmla="*/ 1098 h 10000"/>
                  <a:gd name="connsiteX161" fmla="*/ 2493 w 10000"/>
                  <a:gd name="connsiteY161" fmla="*/ 1104 h 10000"/>
                  <a:gd name="connsiteX162" fmla="*/ 2468 w 10000"/>
                  <a:gd name="connsiteY162" fmla="*/ 1108 h 10000"/>
                  <a:gd name="connsiteX163" fmla="*/ 2404 w 10000"/>
                  <a:gd name="connsiteY163" fmla="*/ 1124 h 10000"/>
                  <a:gd name="connsiteX164" fmla="*/ 2366 w 10000"/>
                  <a:gd name="connsiteY164" fmla="*/ 1133 h 10000"/>
                  <a:gd name="connsiteX165" fmla="*/ 2346 w 10000"/>
                  <a:gd name="connsiteY165" fmla="*/ 1137 h 10000"/>
                  <a:gd name="connsiteX166" fmla="*/ 2294 w 10000"/>
                  <a:gd name="connsiteY166" fmla="*/ 1146 h 10000"/>
                  <a:gd name="connsiteX167" fmla="*/ 2249 w 10000"/>
                  <a:gd name="connsiteY167" fmla="*/ 1156 h 10000"/>
                  <a:gd name="connsiteX168" fmla="*/ 2230 w 10000"/>
                  <a:gd name="connsiteY168" fmla="*/ 1156 h 10000"/>
                  <a:gd name="connsiteX169" fmla="*/ 2222 w 10000"/>
                  <a:gd name="connsiteY169" fmla="*/ 1163 h 10000"/>
                  <a:gd name="connsiteX170" fmla="*/ 2194 w 10000"/>
                  <a:gd name="connsiteY170" fmla="*/ 1163 h 10000"/>
                  <a:gd name="connsiteX171" fmla="*/ 2172 w 10000"/>
                  <a:gd name="connsiteY171" fmla="*/ 1163 h 10000"/>
                  <a:gd name="connsiteX172" fmla="*/ 2147 w 10000"/>
                  <a:gd name="connsiteY172" fmla="*/ 1166 h 10000"/>
                  <a:gd name="connsiteX173" fmla="*/ 2108 w 10000"/>
                  <a:gd name="connsiteY173" fmla="*/ 1166 h 10000"/>
                  <a:gd name="connsiteX174" fmla="*/ 2083 w 10000"/>
                  <a:gd name="connsiteY174" fmla="*/ 1156 h 10000"/>
                  <a:gd name="connsiteX175" fmla="*/ 2042 w 10000"/>
                  <a:gd name="connsiteY175" fmla="*/ 1143 h 10000"/>
                  <a:gd name="connsiteX176" fmla="*/ 2011 w 10000"/>
                  <a:gd name="connsiteY176" fmla="*/ 1143 h 10000"/>
                  <a:gd name="connsiteX177" fmla="*/ 1994 w 10000"/>
                  <a:gd name="connsiteY177" fmla="*/ 1146 h 10000"/>
                  <a:gd name="connsiteX178" fmla="*/ 1967 w 10000"/>
                  <a:gd name="connsiteY178" fmla="*/ 1156 h 10000"/>
                  <a:gd name="connsiteX179" fmla="*/ 1903 w 10000"/>
                  <a:gd name="connsiteY179" fmla="*/ 1176 h 10000"/>
                  <a:gd name="connsiteX180" fmla="*/ 1873 w 10000"/>
                  <a:gd name="connsiteY180" fmla="*/ 1182 h 10000"/>
                  <a:gd name="connsiteX181" fmla="*/ 1850 w 10000"/>
                  <a:gd name="connsiteY181" fmla="*/ 1185 h 10000"/>
                  <a:gd name="connsiteX182" fmla="*/ 1842 w 10000"/>
                  <a:gd name="connsiteY182" fmla="*/ 1192 h 10000"/>
                  <a:gd name="connsiteX183" fmla="*/ 1823 w 10000"/>
                  <a:gd name="connsiteY183" fmla="*/ 1195 h 10000"/>
                  <a:gd name="connsiteX184" fmla="*/ 1814 w 10000"/>
                  <a:gd name="connsiteY184" fmla="*/ 1201 h 10000"/>
                  <a:gd name="connsiteX185" fmla="*/ 1792 w 10000"/>
                  <a:gd name="connsiteY185" fmla="*/ 1218 h 10000"/>
                  <a:gd name="connsiteX186" fmla="*/ 1767 w 10000"/>
                  <a:gd name="connsiteY186" fmla="*/ 1231 h 10000"/>
                  <a:gd name="connsiteX187" fmla="*/ 1717 w 10000"/>
                  <a:gd name="connsiteY187" fmla="*/ 1266 h 10000"/>
                  <a:gd name="connsiteX188" fmla="*/ 1695 w 10000"/>
                  <a:gd name="connsiteY188" fmla="*/ 1279 h 10000"/>
                  <a:gd name="connsiteX189" fmla="*/ 1654 w 10000"/>
                  <a:gd name="connsiteY189" fmla="*/ 1308 h 10000"/>
                  <a:gd name="connsiteX190" fmla="*/ 1620 w 10000"/>
                  <a:gd name="connsiteY190" fmla="*/ 1334 h 10000"/>
                  <a:gd name="connsiteX191" fmla="*/ 1590 w 10000"/>
                  <a:gd name="connsiteY191" fmla="*/ 1360 h 10000"/>
                  <a:gd name="connsiteX192" fmla="*/ 1565 w 10000"/>
                  <a:gd name="connsiteY192" fmla="*/ 1380 h 10000"/>
                  <a:gd name="connsiteX193" fmla="*/ 1532 w 10000"/>
                  <a:gd name="connsiteY193" fmla="*/ 1402 h 10000"/>
                  <a:gd name="connsiteX194" fmla="*/ 1501 w 10000"/>
                  <a:gd name="connsiteY194" fmla="*/ 1418 h 10000"/>
                  <a:gd name="connsiteX195" fmla="*/ 1460 w 10000"/>
                  <a:gd name="connsiteY195" fmla="*/ 1438 h 10000"/>
                  <a:gd name="connsiteX196" fmla="*/ 1435 w 10000"/>
                  <a:gd name="connsiteY196" fmla="*/ 1454 h 10000"/>
                  <a:gd name="connsiteX197" fmla="*/ 1421 w 10000"/>
                  <a:gd name="connsiteY197" fmla="*/ 1464 h 10000"/>
                  <a:gd name="connsiteX198" fmla="*/ 1380 w 10000"/>
                  <a:gd name="connsiteY198" fmla="*/ 1473 h 10000"/>
                  <a:gd name="connsiteX199" fmla="*/ 1324 w 10000"/>
                  <a:gd name="connsiteY199" fmla="*/ 1477 h 10000"/>
                  <a:gd name="connsiteX200" fmla="*/ 1274 w 10000"/>
                  <a:gd name="connsiteY200" fmla="*/ 1483 h 10000"/>
                  <a:gd name="connsiteX201" fmla="*/ 1244 w 10000"/>
                  <a:gd name="connsiteY201" fmla="*/ 1486 h 10000"/>
                  <a:gd name="connsiteX202" fmla="*/ 1233 w 10000"/>
                  <a:gd name="connsiteY202" fmla="*/ 1486 h 10000"/>
                  <a:gd name="connsiteX203" fmla="*/ 1197 w 10000"/>
                  <a:gd name="connsiteY203" fmla="*/ 1493 h 10000"/>
                  <a:gd name="connsiteX204" fmla="*/ 1180 w 10000"/>
                  <a:gd name="connsiteY204" fmla="*/ 1496 h 10000"/>
                  <a:gd name="connsiteX205" fmla="*/ 1169 w 10000"/>
                  <a:gd name="connsiteY205" fmla="*/ 1496 h 10000"/>
                  <a:gd name="connsiteX206" fmla="*/ 1161 w 10000"/>
                  <a:gd name="connsiteY206" fmla="*/ 1503 h 10000"/>
                  <a:gd name="connsiteX207" fmla="*/ 1155 w 10000"/>
                  <a:gd name="connsiteY207" fmla="*/ 1503 h 10000"/>
                  <a:gd name="connsiteX208" fmla="*/ 501 w 10000"/>
                  <a:gd name="connsiteY208" fmla="*/ 2277 h 10000"/>
                  <a:gd name="connsiteX209" fmla="*/ 396 w 10000"/>
                  <a:gd name="connsiteY209" fmla="*/ 2532 h 10000"/>
                  <a:gd name="connsiteX210" fmla="*/ 324 w 10000"/>
                  <a:gd name="connsiteY210" fmla="*/ 2759 h 10000"/>
                  <a:gd name="connsiteX211" fmla="*/ 274 w 10000"/>
                  <a:gd name="connsiteY211" fmla="*/ 2866 h 10000"/>
                  <a:gd name="connsiteX212" fmla="*/ 202 w 10000"/>
                  <a:gd name="connsiteY212" fmla="*/ 3008 h 10000"/>
                  <a:gd name="connsiteX213" fmla="*/ 211 w 10000"/>
                  <a:gd name="connsiteY213" fmla="*/ 3177 h 10000"/>
                  <a:gd name="connsiteX214" fmla="*/ 235 w 10000"/>
                  <a:gd name="connsiteY214" fmla="*/ 3368 h 10000"/>
                  <a:gd name="connsiteX215" fmla="*/ 266 w 10000"/>
                  <a:gd name="connsiteY215" fmla="*/ 3595 h 10000"/>
                  <a:gd name="connsiteX216" fmla="*/ 299 w 10000"/>
                  <a:gd name="connsiteY216" fmla="*/ 3831 h 10000"/>
                  <a:gd name="connsiteX217" fmla="*/ 305 w 10000"/>
                  <a:gd name="connsiteY217" fmla="*/ 3863 h 10000"/>
                  <a:gd name="connsiteX218" fmla="*/ 341 w 10000"/>
                  <a:gd name="connsiteY218" fmla="*/ 3941 h 10000"/>
                  <a:gd name="connsiteX219" fmla="*/ 186 w 10000"/>
                  <a:gd name="connsiteY219" fmla="*/ 3935 h 10000"/>
                  <a:gd name="connsiteX220" fmla="*/ 30 w 10000"/>
                  <a:gd name="connsiteY220" fmla="*/ 3925 h 10000"/>
                  <a:gd name="connsiteX221" fmla="*/ 0 w 10000"/>
                  <a:gd name="connsiteY221" fmla="*/ 4054 h 10000"/>
                  <a:gd name="connsiteX222" fmla="*/ 14 w 10000"/>
                  <a:gd name="connsiteY222" fmla="*/ 4152 h 10000"/>
                  <a:gd name="connsiteX223" fmla="*/ 22 w 10000"/>
                  <a:gd name="connsiteY223" fmla="*/ 4242 h 10000"/>
                  <a:gd name="connsiteX224" fmla="*/ 30 w 10000"/>
                  <a:gd name="connsiteY224" fmla="*/ 4291 h 10000"/>
                  <a:gd name="connsiteX225" fmla="*/ 102 w 10000"/>
                  <a:gd name="connsiteY225" fmla="*/ 4271 h 10000"/>
                  <a:gd name="connsiteX226" fmla="*/ 155 w 10000"/>
                  <a:gd name="connsiteY226" fmla="*/ 4262 h 10000"/>
                  <a:gd name="connsiteX227" fmla="*/ 410 w 10000"/>
                  <a:gd name="connsiteY227" fmla="*/ 4255 h 10000"/>
                  <a:gd name="connsiteX228" fmla="*/ 418 w 10000"/>
                  <a:gd name="connsiteY228" fmla="*/ 4385 h 10000"/>
                  <a:gd name="connsiteX229" fmla="*/ 429 w 10000"/>
                  <a:gd name="connsiteY229" fmla="*/ 4543 h 10000"/>
                  <a:gd name="connsiteX230" fmla="*/ 443 w 10000"/>
                  <a:gd name="connsiteY230" fmla="*/ 4585 h 10000"/>
                  <a:gd name="connsiteX231" fmla="*/ 465 w 10000"/>
                  <a:gd name="connsiteY231" fmla="*/ 4611 h 10000"/>
                  <a:gd name="connsiteX232" fmla="*/ 468 w 10000"/>
                  <a:gd name="connsiteY232" fmla="*/ 4621 h 10000"/>
                  <a:gd name="connsiteX233" fmla="*/ 474 w 10000"/>
                  <a:gd name="connsiteY233" fmla="*/ 4679 h 10000"/>
                  <a:gd name="connsiteX234" fmla="*/ 554 w 10000"/>
                  <a:gd name="connsiteY234" fmla="*/ 4738 h 10000"/>
                  <a:gd name="connsiteX235" fmla="*/ 637 w 10000"/>
                  <a:gd name="connsiteY235" fmla="*/ 4809 h 10000"/>
                  <a:gd name="connsiteX236" fmla="*/ 704 w 10000"/>
                  <a:gd name="connsiteY236" fmla="*/ 4851 h 10000"/>
                  <a:gd name="connsiteX237" fmla="*/ 740 w 10000"/>
                  <a:gd name="connsiteY237" fmla="*/ 4893 h 10000"/>
                  <a:gd name="connsiteX238" fmla="*/ 756 w 10000"/>
                  <a:gd name="connsiteY238" fmla="*/ 4896 h 10000"/>
                  <a:gd name="connsiteX239" fmla="*/ 767 w 10000"/>
                  <a:gd name="connsiteY239" fmla="*/ 4880 h 10000"/>
                  <a:gd name="connsiteX240" fmla="*/ 806 w 10000"/>
                  <a:gd name="connsiteY240" fmla="*/ 4945 h 10000"/>
                  <a:gd name="connsiteX241" fmla="*/ 886 w 10000"/>
                  <a:gd name="connsiteY241" fmla="*/ 5078 h 10000"/>
                  <a:gd name="connsiteX242" fmla="*/ 911 w 10000"/>
                  <a:gd name="connsiteY242" fmla="*/ 5130 h 10000"/>
                  <a:gd name="connsiteX243" fmla="*/ 920 w 10000"/>
                  <a:gd name="connsiteY243" fmla="*/ 5191 h 10000"/>
                  <a:gd name="connsiteX244" fmla="*/ 920 w 10000"/>
                  <a:gd name="connsiteY244" fmla="*/ 5220 h 10000"/>
                  <a:gd name="connsiteX245" fmla="*/ 911 w 10000"/>
                  <a:gd name="connsiteY245" fmla="*/ 5314 h 10000"/>
                  <a:gd name="connsiteX246" fmla="*/ 898 w 10000"/>
                  <a:gd name="connsiteY246" fmla="*/ 5369 h 10000"/>
                  <a:gd name="connsiteX247" fmla="*/ 895 w 10000"/>
                  <a:gd name="connsiteY247" fmla="*/ 5385 h 10000"/>
                  <a:gd name="connsiteX248" fmla="*/ 895 w 10000"/>
                  <a:gd name="connsiteY248" fmla="*/ 5405 h 10000"/>
                  <a:gd name="connsiteX249" fmla="*/ 898 w 10000"/>
                  <a:gd name="connsiteY249" fmla="*/ 5434 h 10000"/>
                  <a:gd name="connsiteX250" fmla="*/ 911 w 10000"/>
                  <a:gd name="connsiteY250" fmla="*/ 5463 h 10000"/>
                  <a:gd name="connsiteX251" fmla="*/ 920 w 10000"/>
                  <a:gd name="connsiteY251" fmla="*/ 5492 h 10000"/>
                  <a:gd name="connsiteX252" fmla="*/ 934 w 10000"/>
                  <a:gd name="connsiteY252" fmla="*/ 5518 h 10000"/>
                  <a:gd name="connsiteX253" fmla="*/ 1169 w 10000"/>
                  <a:gd name="connsiteY253" fmla="*/ 5738 h 10000"/>
                  <a:gd name="connsiteX254" fmla="*/ 1188 w 10000"/>
                  <a:gd name="connsiteY254" fmla="*/ 5755 h 10000"/>
                  <a:gd name="connsiteX255" fmla="*/ 1216 w 10000"/>
                  <a:gd name="connsiteY255" fmla="*/ 5758 h 10000"/>
                  <a:gd name="connsiteX256" fmla="*/ 1313 w 10000"/>
                  <a:gd name="connsiteY256" fmla="*/ 5774 h 10000"/>
                  <a:gd name="connsiteX257" fmla="*/ 1349 w 10000"/>
                  <a:gd name="connsiteY257" fmla="*/ 5787 h 10000"/>
                  <a:gd name="connsiteX258" fmla="*/ 1393 w 10000"/>
                  <a:gd name="connsiteY258" fmla="*/ 5793 h 10000"/>
                  <a:gd name="connsiteX259" fmla="*/ 1393 w 10000"/>
                  <a:gd name="connsiteY259" fmla="*/ 5797 h 10000"/>
                  <a:gd name="connsiteX260" fmla="*/ 1421 w 10000"/>
                  <a:gd name="connsiteY260" fmla="*/ 5810 h 10000"/>
                  <a:gd name="connsiteX261" fmla="*/ 1446 w 10000"/>
                  <a:gd name="connsiteY261" fmla="*/ 5829 h 10000"/>
                  <a:gd name="connsiteX262" fmla="*/ 1460 w 10000"/>
                  <a:gd name="connsiteY262" fmla="*/ 5842 h 10000"/>
                  <a:gd name="connsiteX263" fmla="*/ 1476 w 10000"/>
                  <a:gd name="connsiteY263" fmla="*/ 5848 h 10000"/>
                  <a:gd name="connsiteX264" fmla="*/ 1501 w 10000"/>
                  <a:gd name="connsiteY264" fmla="*/ 5852 h 10000"/>
                  <a:gd name="connsiteX265" fmla="*/ 1532 w 10000"/>
                  <a:gd name="connsiteY265" fmla="*/ 5887 h 10000"/>
                  <a:gd name="connsiteX266" fmla="*/ 1565 w 10000"/>
                  <a:gd name="connsiteY266" fmla="*/ 5942 h 10000"/>
                  <a:gd name="connsiteX267" fmla="*/ 1587 w 10000"/>
                  <a:gd name="connsiteY267" fmla="*/ 5972 h 10000"/>
                  <a:gd name="connsiteX268" fmla="*/ 1612 w 10000"/>
                  <a:gd name="connsiteY268" fmla="*/ 5955 h 10000"/>
                  <a:gd name="connsiteX269" fmla="*/ 1679 w 10000"/>
                  <a:gd name="connsiteY269" fmla="*/ 6049 h 10000"/>
                  <a:gd name="connsiteX270" fmla="*/ 1720 w 10000"/>
                  <a:gd name="connsiteY270" fmla="*/ 6108 h 10000"/>
                  <a:gd name="connsiteX271" fmla="*/ 1751 w 10000"/>
                  <a:gd name="connsiteY271" fmla="*/ 6133 h 10000"/>
                  <a:gd name="connsiteX272" fmla="*/ 1792 w 10000"/>
                  <a:gd name="connsiteY272" fmla="*/ 6169 h 10000"/>
                  <a:gd name="connsiteX273" fmla="*/ 1801 w 10000"/>
                  <a:gd name="connsiteY273" fmla="*/ 6172 h 10000"/>
                  <a:gd name="connsiteX274" fmla="*/ 1814 w 10000"/>
                  <a:gd name="connsiteY274" fmla="*/ 6286 h 10000"/>
                  <a:gd name="connsiteX275" fmla="*/ 1817 w 10000"/>
                  <a:gd name="connsiteY275" fmla="*/ 6331 h 10000"/>
                  <a:gd name="connsiteX276" fmla="*/ 1809 w 10000"/>
                  <a:gd name="connsiteY276" fmla="*/ 6444 h 10000"/>
                  <a:gd name="connsiteX277" fmla="*/ 1801 w 10000"/>
                  <a:gd name="connsiteY277" fmla="*/ 6499 h 10000"/>
                  <a:gd name="connsiteX278" fmla="*/ 1781 w 10000"/>
                  <a:gd name="connsiteY278" fmla="*/ 6522 h 10000"/>
                  <a:gd name="connsiteX279" fmla="*/ 1773 w 10000"/>
                  <a:gd name="connsiteY279" fmla="*/ 6541 h 10000"/>
                  <a:gd name="connsiteX280" fmla="*/ 1762 w 10000"/>
                  <a:gd name="connsiteY280" fmla="*/ 6571 h 10000"/>
                  <a:gd name="connsiteX281" fmla="*/ 1767 w 10000"/>
                  <a:gd name="connsiteY281" fmla="*/ 6622 h 10000"/>
                  <a:gd name="connsiteX282" fmla="*/ 1767 w 10000"/>
                  <a:gd name="connsiteY282" fmla="*/ 6665 h 10000"/>
                  <a:gd name="connsiteX283" fmla="*/ 1767 w 10000"/>
                  <a:gd name="connsiteY283" fmla="*/ 6694 h 10000"/>
                  <a:gd name="connsiteX284" fmla="*/ 1776 w 10000"/>
                  <a:gd name="connsiteY284" fmla="*/ 6726 h 10000"/>
                  <a:gd name="connsiteX285" fmla="*/ 1776 w 10000"/>
                  <a:gd name="connsiteY285" fmla="*/ 6745 h 10000"/>
                  <a:gd name="connsiteX286" fmla="*/ 1767 w 10000"/>
                  <a:gd name="connsiteY286" fmla="*/ 6765 h 10000"/>
                  <a:gd name="connsiteX287" fmla="*/ 1762 w 10000"/>
                  <a:gd name="connsiteY287" fmla="*/ 6804 h 10000"/>
                  <a:gd name="connsiteX288" fmla="*/ 1753 w 10000"/>
                  <a:gd name="connsiteY288" fmla="*/ 6839 h 10000"/>
                  <a:gd name="connsiteX289" fmla="*/ 1742 w 10000"/>
                  <a:gd name="connsiteY289" fmla="*/ 6849 h 10000"/>
                  <a:gd name="connsiteX290" fmla="*/ 1726 w 10000"/>
                  <a:gd name="connsiteY290" fmla="*/ 6849 h 10000"/>
                  <a:gd name="connsiteX291" fmla="*/ 1712 w 10000"/>
                  <a:gd name="connsiteY291" fmla="*/ 6852 h 10000"/>
                  <a:gd name="connsiteX292" fmla="*/ 1640 w 10000"/>
                  <a:gd name="connsiteY292" fmla="*/ 6953 h 10000"/>
                  <a:gd name="connsiteX293" fmla="*/ 1493 w 10000"/>
                  <a:gd name="connsiteY293" fmla="*/ 7105 h 10000"/>
                  <a:gd name="connsiteX294" fmla="*/ 1490 w 10000"/>
                  <a:gd name="connsiteY294" fmla="*/ 7124 h 10000"/>
                  <a:gd name="connsiteX295" fmla="*/ 1468 w 10000"/>
                  <a:gd name="connsiteY295" fmla="*/ 7137 h 10000"/>
                  <a:gd name="connsiteX296" fmla="*/ 1454 w 10000"/>
                  <a:gd name="connsiteY296" fmla="*/ 7144 h 10000"/>
                  <a:gd name="connsiteX297" fmla="*/ 1452 w 10000"/>
                  <a:gd name="connsiteY297" fmla="*/ 7157 h 10000"/>
                  <a:gd name="connsiteX298" fmla="*/ 1446 w 10000"/>
                  <a:gd name="connsiteY298" fmla="*/ 7199 h 10000"/>
                  <a:gd name="connsiteX299" fmla="*/ 1476 w 10000"/>
                  <a:gd name="connsiteY299" fmla="*/ 7247 h 10000"/>
                  <a:gd name="connsiteX300" fmla="*/ 1501 w 10000"/>
                  <a:gd name="connsiteY300" fmla="*/ 7270 h 10000"/>
                  <a:gd name="connsiteX301" fmla="*/ 1518 w 10000"/>
                  <a:gd name="connsiteY301" fmla="*/ 7286 h 10000"/>
                  <a:gd name="connsiteX302" fmla="*/ 1524 w 10000"/>
                  <a:gd name="connsiteY302" fmla="*/ 7306 h 10000"/>
                  <a:gd name="connsiteX303" fmla="*/ 1540 w 10000"/>
                  <a:gd name="connsiteY303" fmla="*/ 7322 h 10000"/>
                  <a:gd name="connsiteX304" fmla="*/ 1565 w 10000"/>
                  <a:gd name="connsiteY304" fmla="*/ 7325 h 10000"/>
                  <a:gd name="connsiteX305" fmla="*/ 1590 w 10000"/>
                  <a:gd name="connsiteY305" fmla="*/ 7332 h 10000"/>
                  <a:gd name="connsiteX306" fmla="*/ 1615 w 10000"/>
                  <a:gd name="connsiteY306" fmla="*/ 7345 h 10000"/>
                  <a:gd name="connsiteX307" fmla="*/ 1662 w 10000"/>
                  <a:gd name="connsiteY307" fmla="*/ 7370 h 10000"/>
                  <a:gd name="connsiteX308" fmla="*/ 1670 w 10000"/>
                  <a:gd name="connsiteY308" fmla="*/ 7351 h 10000"/>
                  <a:gd name="connsiteX309" fmla="*/ 1726 w 10000"/>
                  <a:gd name="connsiteY309" fmla="*/ 7354 h 10000"/>
                  <a:gd name="connsiteX310" fmla="*/ 1726 w 10000"/>
                  <a:gd name="connsiteY310" fmla="*/ 7400 h 10000"/>
                  <a:gd name="connsiteX311" fmla="*/ 1773 w 10000"/>
                  <a:gd name="connsiteY311" fmla="*/ 7409 h 10000"/>
                  <a:gd name="connsiteX312" fmla="*/ 1806 w 10000"/>
                  <a:gd name="connsiteY312" fmla="*/ 7416 h 10000"/>
                  <a:gd name="connsiteX313" fmla="*/ 1839 w 10000"/>
                  <a:gd name="connsiteY313" fmla="*/ 7403 h 10000"/>
                  <a:gd name="connsiteX314" fmla="*/ 1886 w 10000"/>
                  <a:gd name="connsiteY314" fmla="*/ 7403 h 10000"/>
                  <a:gd name="connsiteX315" fmla="*/ 1898 w 10000"/>
                  <a:gd name="connsiteY315" fmla="*/ 7403 h 10000"/>
                  <a:gd name="connsiteX316" fmla="*/ 1914 w 10000"/>
                  <a:gd name="connsiteY316" fmla="*/ 7494 h 10000"/>
                  <a:gd name="connsiteX317" fmla="*/ 1895 w 10000"/>
                  <a:gd name="connsiteY317" fmla="*/ 7523 h 10000"/>
                  <a:gd name="connsiteX318" fmla="*/ 1825 w 10000"/>
                  <a:gd name="connsiteY318" fmla="*/ 7617 h 10000"/>
                  <a:gd name="connsiteX319" fmla="*/ 1776 w 10000"/>
                  <a:gd name="connsiteY319" fmla="*/ 7691 h 10000"/>
                  <a:gd name="connsiteX320" fmla="*/ 1781 w 10000"/>
                  <a:gd name="connsiteY320" fmla="*/ 7723 h 10000"/>
                  <a:gd name="connsiteX321" fmla="*/ 1767 w 10000"/>
                  <a:gd name="connsiteY321" fmla="*/ 7759 h 10000"/>
                  <a:gd name="connsiteX322" fmla="*/ 1762 w 10000"/>
                  <a:gd name="connsiteY322" fmla="*/ 7817 h 10000"/>
                  <a:gd name="connsiteX323" fmla="*/ 1762 w 10000"/>
                  <a:gd name="connsiteY323" fmla="*/ 7856 h 10000"/>
                  <a:gd name="connsiteX324" fmla="*/ 1776 w 10000"/>
                  <a:gd name="connsiteY324" fmla="*/ 7892 h 10000"/>
                  <a:gd name="connsiteX325" fmla="*/ 1784 w 10000"/>
                  <a:gd name="connsiteY325" fmla="*/ 7902 h 10000"/>
                  <a:gd name="connsiteX326" fmla="*/ 1801 w 10000"/>
                  <a:gd name="connsiteY326" fmla="*/ 7908 h 10000"/>
                  <a:gd name="connsiteX327" fmla="*/ 1809 w 10000"/>
                  <a:gd name="connsiteY327" fmla="*/ 7911 h 10000"/>
                  <a:gd name="connsiteX328" fmla="*/ 1801 w 10000"/>
                  <a:gd name="connsiteY328" fmla="*/ 7940 h 10000"/>
                  <a:gd name="connsiteX329" fmla="*/ 1798 w 10000"/>
                  <a:gd name="connsiteY329" fmla="*/ 7979 h 10000"/>
                  <a:gd name="connsiteX330" fmla="*/ 1806 w 10000"/>
                  <a:gd name="connsiteY330" fmla="*/ 8002 h 10000"/>
                  <a:gd name="connsiteX331" fmla="*/ 1823 w 10000"/>
                  <a:gd name="connsiteY331" fmla="*/ 8021 h 10000"/>
                  <a:gd name="connsiteX332" fmla="*/ 1834 w 10000"/>
                  <a:gd name="connsiteY332" fmla="*/ 8044 h 10000"/>
                  <a:gd name="connsiteX333" fmla="*/ 1839 w 10000"/>
                  <a:gd name="connsiteY333" fmla="*/ 8073 h 10000"/>
                  <a:gd name="connsiteX334" fmla="*/ 1842 w 10000"/>
                  <a:gd name="connsiteY334" fmla="*/ 8106 h 10000"/>
                  <a:gd name="connsiteX335" fmla="*/ 1839 w 10000"/>
                  <a:gd name="connsiteY335" fmla="*/ 8144 h 10000"/>
                  <a:gd name="connsiteX336" fmla="*/ 1856 w 10000"/>
                  <a:gd name="connsiteY336" fmla="*/ 8164 h 10000"/>
                  <a:gd name="connsiteX337" fmla="*/ 1886 w 10000"/>
                  <a:gd name="connsiteY337" fmla="*/ 8193 h 10000"/>
                  <a:gd name="connsiteX338" fmla="*/ 1922 w 10000"/>
                  <a:gd name="connsiteY338" fmla="*/ 8206 h 10000"/>
                  <a:gd name="connsiteX339" fmla="*/ 1967 w 10000"/>
                  <a:gd name="connsiteY339" fmla="*/ 8203 h 10000"/>
                  <a:gd name="connsiteX340" fmla="*/ 1986 w 10000"/>
                  <a:gd name="connsiteY340" fmla="*/ 8212 h 10000"/>
                  <a:gd name="connsiteX341" fmla="*/ 2000 w 10000"/>
                  <a:gd name="connsiteY341" fmla="*/ 8232 h 10000"/>
                  <a:gd name="connsiteX342" fmla="*/ 2033 w 10000"/>
                  <a:gd name="connsiteY342" fmla="*/ 8258 h 10000"/>
                  <a:gd name="connsiteX343" fmla="*/ 2050 w 10000"/>
                  <a:gd name="connsiteY343" fmla="*/ 8271 h 10000"/>
                  <a:gd name="connsiteX344" fmla="*/ 2089 w 10000"/>
                  <a:gd name="connsiteY344" fmla="*/ 8280 h 10000"/>
                  <a:gd name="connsiteX345" fmla="*/ 2122 w 10000"/>
                  <a:gd name="connsiteY345" fmla="*/ 8300 h 10000"/>
                  <a:gd name="connsiteX346" fmla="*/ 2163 w 10000"/>
                  <a:gd name="connsiteY346" fmla="*/ 8332 h 10000"/>
                  <a:gd name="connsiteX347" fmla="*/ 2172 w 10000"/>
                  <a:gd name="connsiteY347" fmla="*/ 8335 h 10000"/>
                  <a:gd name="connsiteX348" fmla="*/ 2177 w 10000"/>
                  <a:gd name="connsiteY348" fmla="*/ 8345 h 10000"/>
                  <a:gd name="connsiteX349" fmla="*/ 2163 w 10000"/>
                  <a:gd name="connsiteY349" fmla="*/ 8371 h 10000"/>
                  <a:gd name="connsiteX350" fmla="*/ 2139 w 10000"/>
                  <a:gd name="connsiteY350" fmla="*/ 8423 h 10000"/>
                  <a:gd name="connsiteX351" fmla="*/ 2130 w 10000"/>
                  <a:gd name="connsiteY351" fmla="*/ 8439 h 10000"/>
                  <a:gd name="connsiteX352" fmla="*/ 2105 w 10000"/>
                  <a:gd name="connsiteY352" fmla="*/ 8446 h 10000"/>
                  <a:gd name="connsiteX353" fmla="*/ 2080 w 10000"/>
                  <a:gd name="connsiteY353" fmla="*/ 8449 h 10000"/>
                  <a:gd name="connsiteX354" fmla="*/ 2075 w 10000"/>
                  <a:gd name="connsiteY354" fmla="*/ 8459 h 10000"/>
                  <a:gd name="connsiteX355" fmla="*/ 2072 w 10000"/>
                  <a:gd name="connsiteY355" fmla="*/ 8475 h 10000"/>
                  <a:gd name="connsiteX356" fmla="*/ 2080 w 10000"/>
                  <a:gd name="connsiteY356" fmla="*/ 8484 h 10000"/>
                  <a:gd name="connsiteX357" fmla="*/ 2100 w 10000"/>
                  <a:gd name="connsiteY357" fmla="*/ 8475 h 10000"/>
                  <a:gd name="connsiteX358" fmla="*/ 2141 w 10000"/>
                  <a:gd name="connsiteY358" fmla="*/ 8478 h 10000"/>
                  <a:gd name="connsiteX359" fmla="*/ 2172 w 10000"/>
                  <a:gd name="connsiteY359" fmla="*/ 8475 h 10000"/>
                  <a:gd name="connsiteX360" fmla="*/ 2188 w 10000"/>
                  <a:gd name="connsiteY360" fmla="*/ 8475 h 10000"/>
                  <a:gd name="connsiteX361" fmla="*/ 2222 w 10000"/>
                  <a:gd name="connsiteY361" fmla="*/ 8497 h 10000"/>
                  <a:gd name="connsiteX362" fmla="*/ 2252 w 10000"/>
                  <a:gd name="connsiteY362" fmla="*/ 8514 h 10000"/>
                  <a:gd name="connsiteX363" fmla="*/ 2274 w 10000"/>
                  <a:gd name="connsiteY363" fmla="*/ 8514 h 10000"/>
                  <a:gd name="connsiteX364" fmla="*/ 2299 w 10000"/>
                  <a:gd name="connsiteY364" fmla="*/ 8504 h 10000"/>
                  <a:gd name="connsiteX365" fmla="*/ 2310 w 10000"/>
                  <a:gd name="connsiteY365" fmla="*/ 8504 h 10000"/>
                  <a:gd name="connsiteX366" fmla="*/ 2319 w 10000"/>
                  <a:gd name="connsiteY366" fmla="*/ 8484 h 10000"/>
                  <a:gd name="connsiteX367" fmla="*/ 2338 w 10000"/>
                  <a:gd name="connsiteY367" fmla="*/ 8494 h 10000"/>
                  <a:gd name="connsiteX368" fmla="*/ 2338 w 10000"/>
                  <a:gd name="connsiteY368" fmla="*/ 8552 h 10000"/>
                  <a:gd name="connsiteX369" fmla="*/ 2366 w 10000"/>
                  <a:gd name="connsiteY369" fmla="*/ 8572 h 10000"/>
                  <a:gd name="connsiteX370" fmla="*/ 2382 w 10000"/>
                  <a:gd name="connsiteY370" fmla="*/ 8582 h 10000"/>
                  <a:gd name="connsiteX371" fmla="*/ 2435 w 10000"/>
                  <a:gd name="connsiteY371" fmla="*/ 8552 h 10000"/>
                  <a:gd name="connsiteX372" fmla="*/ 2443 w 10000"/>
                  <a:gd name="connsiteY372" fmla="*/ 8552 h 10000"/>
                  <a:gd name="connsiteX373" fmla="*/ 2454 w 10000"/>
                  <a:gd name="connsiteY373" fmla="*/ 8552 h 10000"/>
                  <a:gd name="connsiteX374" fmla="*/ 2471 w 10000"/>
                  <a:gd name="connsiteY374" fmla="*/ 8546 h 10000"/>
                  <a:gd name="connsiteX375" fmla="*/ 2488 w 10000"/>
                  <a:gd name="connsiteY375" fmla="*/ 8536 h 10000"/>
                  <a:gd name="connsiteX376" fmla="*/ 2501 w 10000"/>
                  <a:gd name="connsiteY376" fmla="*/ 8533 h 10000"/>
                  <a:gd name="connsiteX377" fmla="*/ 2512 w 10000"/>
                  <a:gd name="connsiteY377" fmla="*/ 8533 h 10000"/>
                  <a:gd name="connsiteX378" fmla="*/ 2521 w 10000"/>
                  <a:gd name="connsiteY378" fmla="*/ 8546 h 10000"/>
                  <a:gd name="connsiteX379" fmla="*/ 2521 w 10000"/>
                  <a:gd name="connsiteY379" fmla="*/ 8572 h 10000"/>
                  <a:gd name="connsiteX380" fmla="*/ 2535 w 10000"/>
                  <a:gd name="connsiteY380" fmla="*/ 8588 h 10000"/>
                  <a:gd name="connsiteX381" fmla="*/ 2551 w 10000"/>
                  <a:gd name="connsiteY381" fmla="*/ 8582 h 10000"/>
                  <a:gd name="connsiteX382" fmla="*/ 2560 w 10000"/>
                  <a:gd name="connsiteY382" fmla="*/ 8582 h 10000"/>
                  <a:gd name="connsiteX383" fmla="*/ 2573 w 10000"/>
                  <a:gd name="connsiteY383" fmla="*/ 8588 h 10000"/>
                  <a:gd name="connsiteX384" fmla="*/ 2584 w 10000"/>
                  <a:gd name="connsiteY384" fmla="*/ 8591 h 10000"/>
                  <a:gd name="connsiteX385" fmla="*/ 2590 w 10000"/>
                  <a:gd name="connsiteY385" fmla="*/ 8598 h 10000"/>
                  <a:gd name="connsiteX386" fmla="*/ 2598 w 10000"/>
                  <a:gd name="connsiteY386" fmla="*/ 8608 h 10000"/>
                  <a:gd name="connsiteX387" fmla="*/ 2607 w 10000"/>
                  <a:gd name="connsiteY387" fmla="*/ 8617 h 10000"/>
                  <a:gd name="connsiteX388" fmla="*/ 2618 w 10000"/>
                  <a:gd name="connsiteY388" fmla="*/ 8617 h 10000"/>
                  <a:gd name="connsiteX389" fmla="*/ 2640 w 10000"/>
                  <a:gd name="connsiteY389" fmla="*/ 8608 h 10000"/>
                  <a:gd name="connsiteX390" fmla="*/ 2670 w 10000"/>
                  <a:gd name="connsiteY390" fmla="*/ 8598 h 10000"/>
                  <a:gd name="connsiteX391" fmla="*/ 2673 w 10000"/>
                  <a:gd name="connsiteY391" fmla="*/ 8598 h 10000"/>
                  <a:gd name="connsiteX392" fmla="*/ 2690 w 10000"/>
                  <a:gd name="connsiteY392" fmla="*/ 8598 h 10000"/>
                  <a:gd name="connsiteX393" fmla="*/ 2698 w 10000"/>
                  <a:gd name="connsiteY393" fmla="*/ 8598 h 10000"/>
                  <a:gd name="connsiteX394" fmla="*/ 2712 w 10000"/>
                  <a:gd name="connsiteY394" fmla="*/ 8598 h 10000"/>
                  <a:gd name="connsiteX395" fmla="*/ 2726 w 10000"/>
                  <a:gd name="connsiteY395" fmla="*/ 8591 h 10000"/>
                  <a:gd name="connsiteX396" fmla="*/ 2737 w 10000"/>
                  <a:gd name="connsiteY396" fmla="*/ 8588 h 10000"/>
                  <a:gd name="connsiteX397" fmla="*/ 2759 w 10000"/>
                  <a:gd name="connsiteY397" fmla="*/ 8582 h 10000"/>
                  <a:gd name="connsiteX398" fmla="*/ 2770 w 10000"/>
                  <a:gd name="connsiteY398" fmla="*/ 8578 h 10000"/>
                  <a:gd name="connsiteX399" fmla="*/ 2784 w 10000"/>
                  <a:gd name="connsiteY399" fmla="*/ 8572 h 10000"/>
                  <a:gd name="connsiteX400" fmla="*/ 2795 w 10000"/>
                  <a:gd name="connsiteY400" fmla="*/ 8572 h 10000"/>
                  <a:gd name="connsiteX401" fmla="*/ 2803 w 10000"/>
                  <a:gd name="connsiteY401" fmla="*/ 8588 h 10000"/>
                  <a:gd name="connsiteX402" fmla="*/ 2803 w 10000"/>
                  <a:gd name="connsiteY402" fmla="*/ 8591 h 10000"/>
                  <a:gd name="connsiteX403" fmla="*/ 2803 w 10000"/>
                  <a:gd name="connsiteY403" fmla="*/ 8601 h 10000"/>
                  <a:gd name="connsiteX404" fmla="*/ 2809 w 10000"/>
                  <a:gd name="connsiteY404" fmla="*/ 8601 h 10000"/>
                  <a:gd name="connsiteX405" fmla="*/ 2823 w 10000"/>
                  <a:gd name="connsiteY405" fmla="*/ 8598 h 10000"/>
                  <a:gd name="connsiteX406" fmla="*/ 2831 w 10000"/>
                  <a:gd name="connsiteY406" fmla="*/ 8598 h 10000"/>
                  <a:gd name="connsiteX407" fmla="*/ 2839 w 10000"/>
                  <a:gd name="connsiteY407" fmla="*/ 8601 h 10000"/>
                  <a:gd name="connsiteX408" fmla="*/ 2848 w 10000"/>
                  <a:gd name="connsiteY408" fmla="*/ 8598 h 10000"/>
                  <a:gd name="connsiteX409" fmla="*/ 2856 w 10000"/>
                  <a:gd name="connsiteY409" fmla="*/ 8601 h 10000"/>
                  <a:gd name="connsiteX410" fmla="*/ 2859 w 10000"/>
                  <a:gd name="connsiteY410" fmla="*/ 8601 h 10000"/>
                  <a:gd name="connsiteX411" fmla="*/ 2864 w 10000"/>
                  <a:gd name="connsiteY411" fmla="*/ 8598 h 10000"/>
                  <a:gd name="connsiteX412" fmla="*/ 2889 w 10000"/>
                  <a:gd name="connsiteY412" fmla="*/ 8611 h 10000"/>
                  <a:gd name="connsiteX413" fmla="*/ 2906 w 10000"/>
                  <a:gd name="connsiteY413" fmla="*/ 8620 h 10000"/>
                  <a:gd name="connsiteX414" fmla="*/ 2914 w 10000"/>
                  <a:gd name="connsiteY414" fmla="*/ 8627 h 10000"/>
                  <a:gd name="connsiteX415" fmla="*/ 2920 w 10000"/>
                  <a:gd name="connsiteY415" fmla="*/ 8640 h 10000"/>
                  <a:gd name="connsiteX416" fmla="*/ 2922 w 10000"/>
                  <a:gd name="connsiteY416" fmla="*/ 8666 h 10000"/>
                  <a:gd name="connsiteX417" fmla="*/ 2922 w 10000"/>
                  <a:gd name="connsiteY417" fmla="*/ 8692 h 10000"/>
                  <a:gd name="connsiteX418" fmla="*/ 2939 w 10000"/>
                  <a:gd name="connsiteY418" fmla="*/ 8695 h 10000"/>
                  <a:gd name="connsiteX419" fmla="*/ 2953 w 10000"/>
                  <a:gd name="connsiteY419" fmla="*/ 8695 h 10000"/>
                  <a:gd name="connsiteX420" fmla="*/ 2961 w 10000"/>
                  <a:gd name="connsiteY420" fmla="*/ 8695 h 10000"/>
                  <a:gd name="connsiteX421" fmla="*/ 2972 w 10000"/>
                  <a:gd name="connsiteY421" fmla="*/ 8692 h 10000"/>
                  <a:gd name="connsiteX422" fmla="*/ 2981 w 10000"/>
                  <a:gd name="connsiteY422" fmla="*/ 8685 h 10000"/>
                  <a:gd name="connsiteX423" fmla="*/ 2989 w 10000"/>
                  <a:gd name="connsiteY423" fmla="*/ 8685 h 10000"/>
                  <a:gd name="connsiteX424" fmla="*/ 3008 w 10000"/>
                  <a:gd name="connsiteY424" fmla="*/ 8685 h 10000"/>
                  <a:gd name="connsiteX425" fmla="*/ 3028 w 10000"/>
                  <a:gd name="connsiteY425" fmla="*/ 8695 h 10000"/>
                  <a:gd name="connsiteX426" fmla="*/ 3042 w 10000"/>
                  <a:gd name="connsiteY426" fmla="*/ 8695 h 10000"/>
                  <a:gd name="connsiteX427" fmla="*/ 3053 w 10000"/>
                  <a:gd name="connsiteY427" fmla="*/ 8676 h 10000"/>
                  <a:gd name="connsiteX428" fmla="*/ 3061 w 10000"/>
                  <a:gd name="connsiteY428" fmla="*/ 8666 h 10000"/>
                  <a:gd name="connsiteX429" fmla="*/ 3066 w 10000"/>
                  <a:gd name="connsiteY429" fmla="*/ 8656 h 10000"/>
                  <a:gd name="connsiteX430" fmla="*/ 3091 w 10000"/>
                  <a:gd name="connsiteY430" fmla="*/ 8659 h 10000"/>
                  <a:gd name="connsiteX431" fmla="*/ 3105 w 10000"/>
                  <a:gd name="connsiteY431" fmla="*/ 8659 h 10000"/>
                  <a:gd name="connsiteX432" fmla="*/ 3108 w 10000"/>
                  <a:gd name="connsiteY432" fmla="*/ 8650 h 10000"/>
                  <a:gd name="connsiteX433" fmla="*/ 3147 w 10000"/>
                  <a:gd name="connsiteY433" fmla="*/ 8588 h 10000"/>
                  <a:gd name="connsiteX434" fmla="*/ 3150 w 10000"/>
                  <a:gd name="connsiteY434" fmla="*/ 8598 h 10000"/>
                  <a:gd name="connsiteX435" fmla="*/ 3163 w 10000"/>
                  <a:gd name="connsiteY435" fmla="*/ 8601 h 10000"/>
                  <a:gd name="connsiteX436" fmla="*/ 3180 w 10000"/>
                  <a:gd name="connsiteY436" fmla="*/ 8608 h 10000"/>
                  <a:gd name="connsiteX437" fmla="*/ 3188 w 10000"/>
                  <a:gd name="connsiteY437" fmla="*/ 8611 h 10000"/>
                  <a:gd name="connsiteX438" fmla="*/ 3227 w 10000"/>
                  <a:gd name="connsiteY438" fmla="*/ 8620 h 10000"/>
                  <a:gd name="connsiteX439" fmla="*/ 3238 w 10000"/>
                  <a:gd name="connsiteY439" fmla="*/ 8617 h 10000"/>
                  <a:gd name="connsiteX440" fmla="*/ 3247 w 10000"/>
                  <a:gd name="connsiteY440" fmla="*/ 8601 h 10000"/>
                  <a:gd name="connsiteX441" fmla="*/ 3269 w 10000"/>
                  <a:gd name="connsiteY441" fmla="*/ 8611 h 10000"/>
                  <a:gd name="connsiteX442" fmla="*/ 3277 w 10000"/>
                  <a:gd name="connsiteY442" fmla="*/ 8617 h 10000"/>
                  <a:gd name="connsiteX443" fmla="*/ 3285 w 10000"/>
                  <a:gd name="connsiteY443" fmla="*/ 8611 h 10000"/>
                  <a:gd name="connsiteX444" fmla="*/ 3307 w 10000"/>
                  <a:gd name="connsiteY444" fmla="*/ 8611 h 10000"/>
                  <a:gd name="connsiteX445" fmla="*/ 3319 w 10000"/>
                  <a:gd name="connsiteY445" fmla="*/ 8617 h 10000"/>
                  <a:gd name="connsiteX446" fmla="*/ 3324 w 10000"/>
                  <a:gd name="connsiteY446" fmla="*/ 8617 h 10000"/>
                  <a:gd name="connsiteX447" fmla="*/ 3327 w 10000"/>
                  <a:gd name="connsiteY447" fmla="*/ 8620 h 10000"/>
                  <a:gd name="connsiteX448" fmla="*/ 3341 w 10000"/>
                  <a:gd name="connsiteY448" fmla="*/ 8620 h 10000"/>
                  <a:gd name="connsiteX449" fmla="*/ 3357 w 10000"/>
                  <a:gd name="connsiteY449" fmla="*/ 8620 h 10000"/>
                  <a:gd name="connsiteX450" fmla="*/ 3374 w 10000"/>
                  <a:gd name="connsiteY450" fmla="*/ 8620 h 10000"/>
                  <a:gd name="connsiteX451" fmla="*/ 3382 w 10000"/>
                  <a:gd name="connsiteY451" fmla="*/ 8620 h 10000"/>
                  <a:gd name="connsiteX452" fmla="*/ 3399 w 10000"/>
                  <a:gd name="connsiteY452" fmla="*/ 8611 h 10000"/>
                  <a:gd name="connsiteX453" fmla="*/ 3413 w 10000"/>
                  <a:gd name="connsiteY453" fmla="*/ 8601 h 10000"/>
                  <a:gd name="connsiteX454" fmla="*/ 3421 w 10000"/>
                  <a:gd name="connsiteY454" fmla="*/ 8588 h 10000"/>
                  <a:gd name="connsiteX455" fmla="*/ 3421 w 10000"/>
                  <a:gd name="connsiteY455" fmla="*/ 8572 h 10000"/>
                  <a:gd name="connsiteX456" fmla="*/ 3421 w 10000"/>
                  <a:gd name="connsiteY456" fmla="*/ 8552 h 10000"/>
                  <a:gd name="connsiteX457" fmla="*/ 3424 w 10000"/>
                  <a:gd name="connsiteY457" fmla="*/ 8533 h 10000"/>
                  <a:gd name="connsiteX458" fmla="*/ 3432 w 10000"/>
                  <a:gd name="connsiteY458" fmla="*/ 8523 h 10000"/>
                  <a:gd name="connsiteX459" fmla="*/ 3446 w 10000"/>
                  <a:gd name="connsiteY459" fmla="*/ 8523 h 10000"/>
                  <a:gd name="connsiteX460" fmla="*/ 3457 w 10000"/>
                  <a:gd name="connsiteY460" fmla="*/ 8523 h 10000"/>
                  <a:gd name="connsiteX461" fmla="*/ 3476 w 10000"/>
                  <a:gd name="connsiteY461" fmla="*/ 8533 h 10000"/>
                  <a:gd name="connsiteX462" fmla="*/ 3485 w 10000"/>
                  <a:gd name="connsiteY462" fmla="*/ 8536 h 10000"/>
                  <a:gd name="connsiteX463" fmla="*/ 3501 w 10000"/>
                  <a:gd name="connsiteY463" fmla="*/ 8527 h 10000"/>
                  <a:gd name="connsiteX464" fmla="*/ 3504 w 10000"/>
                  <a:gd name="connsiteY464" fmla="*/ 8514 h 10000"/>
                  <a:gd name="connsiteX465" fmla="*/ 3510 w 10000"/>
                  <a:gd name="connsiteY465" fmla="*/ 8497 h 10000"/>
                  <a:gd name="connsiteX466" fmla="*/ 3537 w 10000"/>
                  <a:gd name="connsiteY466" fmla="*/ 8484 h 10000"/>
                  <a:gd name="connsiteX467" fmla="*/ 3562 w 10000"/>
                  <a:gd name="connsiteY467" fmla="*/ 8488 h 10000"/>
                  <a:gd name="connsiteX468" fmla="*/ 3568 w 10000"/>
                  <a:gd name="connsiteY468" fmla="*/ 8484 h 10000"/>
                  <a:gd name="connsiteX469" fmla="*/ 3584 w 10000"/>
                  <a:gd name="connsiteY469" fmla="*/ 8494 h 10000"/>
                  <a:gd name="connsiteX470" fmla="*/ 3593 w 10000"/>
                  <a:gd name="connsiteY470" fmla="*/ 8507 h 10000"/>
                  <a:gd name="connsiteX471" fmla="*/ 3618 w 10000"/>
                  <a:gd name="connsiteY471" fmla="*/ 8497 h 10000"/>
                  <a:gd name="connsiteX472" fmla="*/ 3643 w 10000"/>
                  <a:gd name="connsiteY472" fmla="*/ 8475 h 10000"/>
                  <a:gd name="connsiteX473" fmla="*/ 3657 w 10000"/>
                  <a:gd name="connsiteY473" fmla="*/ 8478 h 10000"/>
                  <a:gd name="connsiteX474" fmla="*/ 3670 w 10000"/>
                  <a:gd name="connsiteY474" fmla="*/ 8475 h 10000"/>
                  <a:gd name="connsiteX475" fmla="*/ 3673 w 10000"/>
                  <a:gd name="connsiteY475" fmla="*/ 8468 h 10000"/>
                  <a:gd name="connsiteX476" fmla="*/ 3681 w 10000"/>
                  <a:gd name="connsiteY476" fmla="*/ 8468 h 10000"/>
                  <a:gd name="connsiteX477" fmla="*/ 3698 w 10000"/>
                  <a:gd name="connsiteY477" fmla="*/ 8478 h 10000"/>
                  <a:gd name="connsiteX478" fmla="*/ 3720 w 10000"/>
                  <a:gd name="connsiteY478" fmla="*/ 8497 h 10000"/>
                  <a:gd name="connsiteX479" fmla="*/ 3715 w 10000"/>
                  <a:gd name="connsiteY479" fmla="*/ 8504 h 10000"/>
                  <a:gd name="connsiteX480" fmla="*/ 3729 w 10000"/>
                  <a:gd name="connsiteY480" fmla="*/ 8514 h 10000"/>
                  <a:gd name="connsiteX481" fmla="*/ 3729 w 10000"/>
                  <a:gd name="connsiteY481" fmla="*/ 8517 h 10000"/>
                  <a:gd name="connsiteX482" fmla="*/ 3740 w 10000"/>
                  <a:gd name="connsiteY482" fmla="*/ 8527 h 10000"/>
                  <a:gd name="connsiteX483" fmla="*/ 3759 w 10000"/>
                  <a:gd name="connsiteY483" fmla="*/ 8517 h 10000"/>
                  <a:gd name="connsiteX484" fmla="*/ 3762 w 10000"/>
                  <a:gd name="connsiteY484" fmla="*/ 8504 h 10000"/>
                  <a:gd name="connsiteX485" fmla="*/ 3770 w 10000"/>
                  <a:gd name="connsiteY485" fmla="*/ 8488 h 10000"/>
                  <a:gd name="connsiteX486" fmla="*/ 3778 w 10000"/>
                  <a:gd name="connsiteY486" fmla="*/ 8484 h 10000"/>
                  <a:gd name="connsiteX487" fmla="*/ 3792 w 10000"/>
                  <a:gd name="connsiteY487" fmla="*/ 8475 h 10000"/>
                  <a:gd name="connsiteX488" fmla="*/ 3803 w 10000"/>
                  <a:gd name="connsiteY488" fmla="*/ 8478 h 10000"/>
                  <a:gd name="connsiteX489" fmla="*/ 3809 w 10000"/>
                  <a:gd name="connsiteY489" fmla="*/ 8475 h 10000"/>
                  <a:gd name="connsiteX490" fmla="*/ 3825 w 10000"/>
                  <a:gd name="connsiteY490" fmla="*/ 8465 h 10000"/>
                  <a:gd name="connsiteX491" fmla="*/ 3834 w 10000"/>
                  <a:gd name="connsiteY491" fmla="*/ 8468 h 10000"/>
                  <a:gd name="connsiteX492" fmla="*/ 3842 w 10000"/>
                  <a:gd name="connsiteY492" fmla="*/ 8478 h 10000"/>
                  <a:gd name="connsiteX493" fmla="*/ 3850 w 10000"/>
                  <a:gd name="connsiteY493" fmla="*/ 8478 h 10000"/>
                  <a:gd name="connsiteX494" fmla="*/ 3859 w 10000"/>
                  <a:gd name="connsiteY494" fmla="*/ 8484 h 10000"/>
                  <a:gd name="connsiteX495" fmla="*/ 3873 w 10000"/>
                  <a:gd name="connsiteY495" fmla="*/ 8494 h 10000"/>
                  <a:gd name="connsiteX496" fmla="*/ 3875 w 10000"/>
                  <a:gd name="connsiteY496" fmla="*/ 8507 h 10000"/>
                  <a:gd name="connsiteX497" fmla="*/ 3881 w 10000"/>
                  <a:gd name="connsiteY497" fmla="*/ 8527 h 10000"/>
                  <a:gd name="connsiteX498" fmla="*/ 3875 w 10000"/>
                  <a:gd name="connsiteY498" fmla="*/ 8546 h 10000"/>
                  <a:gd name="connsiteX499" fmla="*/ 3892 w 10000"/>
                  <a:gd name="connsiteY499" fmla="*/ 8546 h 10000"/>
                  <a:gd name="connsiteX500" fmla="*/ 3900 w 10000"/>
                  <a:gd name="connsiteY500" fmla="*/ 8543 h 10000"/>
                  <a:gd name="connsiteX501" fmla="*/ 3906 w 10000"/>
                  <a:gd name="connsiteY501" fmla="*/ 8543 h 10000"/>
                  <a:gd name="connsiteX502" fmla="*/ 3922 w 10000"/>
                  <a:gd name="connsiteY502" fmla="*/ 8552 h 10000"/>
                  <a:gd name="connsiteX503" fmla="*/ 3939 w 10000"/>
                  <a:gd name="connsiteY503" fmla="*/ 8559 h 10000"/>
                  <a:gd name="connsiteX504" fmla="*/ 3953 w 10000"/>
                  <a:gd name="connsiteY504" fmla="*/ 8572 h 10000"/>
                  <a:gd name="connsiteX505" fmla="*/ 3956 w 10000"/>
                  <a:gd name="connsiteY505" fmla="*/ 8588 h 10000"/>
                  <a:gd name="connsiteX506" fmla="*/ 3956 w 10000"/>
                  <a:gd name="connsiteY506" fmla="*/ 8608 h 10000"/>
                  <a:gd name="connsiteX507" fmla="*/ 3972 w 10000"/>
                  <a:gd name="connsiteY507" fmla="*/ 8608 h 10000"/>
                  <a:gd name="connsiteX508" fmla="*/ 3986 w 10000"/>
                  <a:gd name="connsiteY508" fmla="*/ 8608 h 10000"/>
                  <a:gd name="connsiteX509" fmla="*/ 3997 w 10000"/>
                  <a:gd name="connsiteY509" fmla="*/ 8608 h 10000"/>
                  <a:gd name="connsiteX510" fmla="*/ 4006 w 10000"/>
                  <a:gd name="connsiteY510" fmla="*/ 8608 h 10000"/>
                  <a:gd name="connsiteX511" fmla="*/ 4006 w 10000"/>
                  <a:gd name="connsiteY511" fmla="*/ 8611 h 10000"/>
                  <a:gd name="connsiteX512" fmla="*/ 4011 w 10000"/>
                  <a:gd name="connsiteY512" fmla="*/ 8611 h 10000"/>
                  <a:gd name="connsiteX513" fmla="*/ 4022 w 10000"/>
                  <a:gd name="connsiteY513" fmla="*/ 8620 h 10000"/>
                  <a:gd name="connsiteX514" fmla="*/ 4042 w 10000"/>
                  <a:gd name="connsiteY514" fmla="*/ 8620 h 10000"/>
                  <a:gd name="connsiteX515" fmla="*/ 4050 w 10000"/>
                  <a:gd name="connsiteY515" fmla="*/ 8617 h 10000"/>
                  <a:gd name="connsiteX516" fmla="*/ 4069 w 10000"/>
                  <a:gd name="connsiteY516" fmla="*/ 8620 h 10000"/>
                  <a:gd name="connsiteX517" fmla="*/ 4086 w 10000"/>
                  <a:gd name="connsiteY517" fmla="*/ 8630 h 10000"/>
                  <a:gd name="connsiteX518" fmla="*/ 4108 w 10000"/>
                  <a:gd name="connsiteY518" fmla="*/ 8627 h 10000"/>
                  <a:gd name="connsiteX519" fmla="*/ 4125 w 10000"/>
                  <a:gd name="connsiteY519" fmla="*/ 8620 h 10000"/>
                  <a:gd name="connsiteX520" fmla="*/ 4133 w 10000"/>
                  <a:gd name="connsiteY520" fmla="*/ 8611 h 10000"/>
                  <a:gd name="connsiteX521" fmla="*/ 4139 w 10000"/>
                  <a:gd name="connsiteY521" fmla="*/ 8608 h 10000"/>
                  <a:gd name="connsiteX522" fmla="*/ 4147 w 10000"/>
                  <a:gd name="connsiteY522" fmla="*/ 8601 h 10000"/>
                  <a:gd name="connsiteX523" fmla="*/ 4155 w 10000"/>
                  <a:gd name="connsiteY523" fmla="*/ 8591 h 10000"/>
                  <a:gd name="connsiteX524" fmla="*/ 4166 w 10000"/>
                  <a:gd name="connsiteY524" fmla="*/ 8582 h 10000"/>
                  <a:gd name="connsiteX525" fmla="*/ 4183 w 10000"/>
                  <a:gd name="connsiteY525" fmla="*/ 8569 h 10000"/>
                  <a:gd name="connsiteX526" fmla="*/ 4191 w 10000"/>
                  <a:gd name="connsiteY526" fmla="*/ 8562 h 10000"/>
                  <a:gd name="connsiteX527" fmla="*/ 4208 w 10000"/>
                  <a:gd name="connsiteY527" fmla="*/ 8552 h 10000"/>
                  <a:gd name="connsiteX528" fmla="*/ 4230 w 10000"/>
                  <a:gd name="connsiteY528" fmla="*/ 8552 h 10000"/>
                  <a:gd name="connsiteX529" fmla="*/ 4238 w 10000"/>
                  <a:gd name="connsiteY529" fmla="*/ 8559 h 10000"/>
                  <a:gd name="connsiteX530" fmla="*/ 4247 w 10000"/>
                  <a:gd name="connsiteY530" fmla="*/ 8572 h 10000"/>
                  <a:gd name="connsiteX531" fmla="*/ 4252 w 10000"/>
                  <a:gd name="connsiteY531" fmla="*/ 8578 h 10000"/>
                  <a:gd name="connsiteX532" fmla="*/ 4263 w 10000"/>
                  <a:gd name="connsiteY532" fmla="*/ 8582 h 10000"/>
                  <a:gd name="connsiteX533" fmla="*/ 4277 w 10000"/>
                  <a:gd name="connsiteY533" fmla="*/ 8572 h 10000"/>
                  <a:gd name="connsiteX534" fmla="*/ 4294 w 10000"/>
                  <a:gd name="connsiteY534" fmla="*/ 8559 h 10000"/>
                  <a:gd name="connsiteX535" fmla="*/ 4302 w 10000"/>
                  <a:gd name="connsiteY535" fmla="*/ 8546 h 10000"/>
                  <a:gd name="connsiteX536" fmla="*/ 4310 w 10000"/>
                  <a:gd name="connsiteY536" fmla="*/ 8543 h 10000"/>
                  <a:gd name="connsiteX537" fmla="*/ 4313 w 10000"/>
                  <a:gd name="connsiteY537" fmla="*/ 8543 h 10000"/>
                  <a:gd name="connsiteX538" fmla="*/ 4332 w 10000"/>
                  <a:gd name="connsiteY538" fmla="*/ 8546 h 10000"/>
                  <a:gd name="connsiteX539" fmla="*/ 4335 w 10000"/>
                  <a:gd name="connsiteY539" fmla="*/ 8559 h 10000"/>
                  <a:gd name="connsiteX540" fmla="*/ 4349 w 10000"/>
                  <a:gd name="connsiteY540" fmla="*/ 8588 h 10000"/>
                  <a:gd name="connsiteX541" fmla="*/ 4360 w 10000"/>
                  <a:gd name="connsiteY541" fmla="*/ 8591 h 10000"/>
                  <a:gd name="connsiteX542" fmla="*/ 4366 w 10000"/>
                  <a:gd name="connsiteY542" fmla="*/ 8591 h 10000"/>
                  <a:gd name="connsiteX543" fmla="*/ 4382 w 10000"/>
                  <a:gd name="connsiteY543" fmla="*/ 8598 h 10000"/>
                  <a:gd name="connsiteX544" fmla="*/ 4385 w 10000"/>
                  <a:gd name="connsiteY544" fmla="*/ 8598 h 10000"/>
                  <a:gd name="connsiteX545" fmla="*/ 4402 w 10000"/>
                  <a:gd name="connsiteY545" fmla="*/ 8598 h 10000"/>
                  <a:gd name="connsiteX546" fmla="*/ 4421 w 10000"/>
                  <a:gd name="connsiteY546" fmla="*/ 8591 h 10000"/>
                  <a:gd name="connsiteX547" fmla="*/ 4440 w 10000"/>
                  <a:gd name="connsiteY547" fmla="*/ 8591 h 10000"/>
                  <a:gd name="connsiteX548" fmla="*/ 4449 w 10000"/>
                  <a:gd name="connsiteY548" fmla="*/ 8598 h 10000"/>
                  <a:gd name="connsiteX549" fmla="*/ 4454 w 10000"/>
                  <a:gd name="connsiteY549" fmla="*/ 8617 h 10000"/>
                  <a:gd name="connsiteX550" fmla="*/ 4463 w 10000"/>
                  <a:gd name="connsiteY550" fmla="*/ 8608 h 10000"/>
                  <a:gd name="connsiteX551" fmla="*/ 4474 w 10000"/>
                  <a:gd name="connsiteY551" fmla="*/ 8608 h 10000"/>
                  <a:gd name="connsiteX552" fmla="*/ 4490 w 10000"/>
                  <a:gd name="connsiteY552" fmla="*/ 8617 h 10000"/>
                  <a:gd name="connsiteX553" fmla="*/ 4504 w 10000"/>
                  <a:gd name="connsiteY553" fmla="*/ 8617 h 10000"/>
                  <a:gd name="connsiteX554" fmla="*/ 4518 w 10000"/>
                  <a:gd name="connsiteY554" fmla="*/ 8617 h 10000"/>
                  <a:gd name="connsiteX555" fmla="*/ 4535 w 10000"/>
                  <a:gd name="connsiteY555" fmla="*/ 8611 h 10000"/>
                  <a:gd name="connsiteX556" fmla="*/ 4546 w 10000"/>
                  <a:gd name="connsiteY556" fmla="*/ 8611 h 10000"/>
                  <a:gd name="connsiteX557" fmla="*/ 4562 w 10000"/>
                  <a:gd name="connsiteY557" fmla="*/ 8611 h 10000"/>
                  <a:gd name="connsiteX558" fmla="*/ 4571 w 10000"/>
                  <a:gd name="connsiteY558" fmla="*/ 8611 h 10000"/>
                  <a:gd name="connsiteX559" fmla="*/ 4579 w 10000"/>
                  <a:gd name="connsiteY559" fmla="*/ 8608 h 10000"/>
                  <a:gd name="connsiteX560" fmla="*/ 4584 w 10000"/>
                  <a:gd name="connsiteY560" fmla="*/ 8608 h 10000"/>
                  <a:gd name="connsiteX561" fmla="*/ 4601 w 10000"/>
                  <a:gd name="connsiteY561" fmla="*/ 8617 h 10000"/>
                  <a:gd name="connsiteX562" fmla="*/ 4609 w 10000"/>
                  <a:gd name="connsiteY562" fmla="*/ 8627 h 10000"/>
                  <a:gd name="connsiteX563" fmla="*/ 4618 w 10000"/>
                  <a:gd name="connsiteY563" fmla="*/ 8637 h 10000"/>
                  <a:gd name="connsiteX564" fmla="*/ 4618 w 10000"/>
                  <a:gd name="connsiteY564" fmla="*/ 8646 h 10000"/>
                  <a:gd name="connsiteX565" fmla="*/ 4634 w 10000"/>
                  <a:gd name="connsiteY565" fmla="*/ 8656 h 10000"/>
                  <a:gd name="connsiteX566" fmla="*/ 4640 w 10000"/>
                  <a:gd name="connsiteY566" fmla="*/ 8659 h 10000"/>
                  <a:gd name="connsiteX567" fmla="*/ 4651 w 10000"/>
                  <a:gd name="connsiteY567" fmla="*/ 8666 h 10000"/>
                  <a:gd name="connsiteX568" fmla="*/ 4657 w 10000"/>
                  <a:gd name="connsiteY568" fmla="*/ 8659 h 10000"/>
                  <a:gd name="connsiteX569" fmla="*/ 4668 w 10000"/>
                  <a:gd name="connsiteY569" fmla="*/ 8650 h 10000"/>
                  <a:gd name="connsiteX570" fmla="*/ 4676 w 10000"/>
                  <a:gd name="connsiteY570" fmla="*/ 8650 h 10000"/>
                  <a:gd name="connsiteX571" fmla="*/ 4690 w 10000"/>
                  <a:gd name="connsiteY571" fmla="*/ 8650 h 10000"/>
                  <a:gd name="connsiteX572" fmla="*/ 4698 w 10000"/>
                  <a:gd name="connsiteY572" fmla="*/ 8650 h 10000"/>
                  <a:gd name="connsiteX573" fmla="*/ 4704 w 10000"/>
                  <a:gd name="connsiteY573" fmla="*/ 8650 h 10000"/>
                  <a:gd name="connsiteX574" fmla="*/ 4706 w 10000"/>
                  <a:gd name="connsiteY574" fmla="*/ 8659 h 10000"/>
                  <a:gd name="connsiteX575" fmla="*/ 4706 w 10000"/>
                  <a:gd name="connsiteY575" fmla="*/ 8666 h 10000"/>
                  <a:gd name="connsiteX576" fmla="*/ 4723 w 10000"/>
                  <a:gd name="connsiteY576" fmla="*/ 8682 h 10000"/>
                  <a:gd name="connsiteX577" fmla="*/ 4737 w 10000"/>
                  <a:gd name="connsiteY577" fmla="*/ 8682 h 10000"/>
                  <a:gd name="connsiteX578" fmla="*/ 4745 w 10000"/>
                  <a:gd name="connsiteY578" fmla="*/ 8676 h 10000"/>
                  <a:gd name="connsiteX579" fmla="*/ 4756 w 10000"/>
                  <a:gd name="connsiteY579" fmla="*/ 8666 h 10000"/>
                  <a:gd name="connsiteX580" fmla="*/ 4765 w 10000"/>
                  <a:gd name="connsiteY580" fmla="*/ 8666 h 10000"/>
                  <a:gd name="connsiteX581" fmla="*/ 4765 w 10000"/>
                  <a:gd name="connsiteY581" fmla="*/ 8682 h 10000"/>
                  <a:gd name="connsiteX582" fmla="*/ 4770 w 10000"/>
                  <a:gd name="connsiteY582" fmla="*/ 8701 h 10000"/>
                  <a:gd name="connsiteX583" fmla="*/ 4778 w 10000"/>
                  <a:gd name="connsiteY583" fmla="*/ 8705 h 10000"/>
                  <a:gd name="connsiteX584" fmla="*/ 4795 w 10000"/>
                  <a:gd name="connsiteY584" fmla="*/ 8714 h 10000"/>
                  <a:gd name="connsiteX585" fmla="*/ 4812 w 10000"/>
                  <a:gd name="connsiteY585" fmla="*/ 8714 h 10000"/>
                  <a:gd name="connsiteX586" fmla="*/ 4825 w 10000"/>
                  <a:gd name="connsiteY586" fmla="*/ 8705 h 10000"/>
                  <a:gd name="connsiteX587" fmla="*/ 4825 w 10000"/>
                  <a:gd name="connsiteY587" fmla="*/ 8701 h 10000"/>
                  <a:gd name="connsiteX588" fmla="*/ 4828 w 10000"/>
                  <a:gd name="connsiteY588" fmla="*/ 8701 h 10000"/>
                  <a:gd name="connsiteX589" fmla="*/ 4837 w 10000"/>
                  <a:gd name="connsiteY589" fmla="*/ 8692 h 10000"/>
                  <a:gd name="connsiteX590" fmla="*/ 4842 w 10000"/>
                  <a:gd name="connsiteY590" fmla="*/ 8685 h 10000"/>
                  <a:gd name="connsiteX591" fmla="*/ 4859 w 10000"/>
                  <a:gd name="connsiteY591" fmla="*/ 8692 h 10000"/>
                  <a:gd name="connsiteX592" fmla="*/ 4870 w 10000"/>
                  <a:gd name="connsiteY592" fmla="*/ 8701 h 10000"/>
                  <a:gd name="connsiteX593" fmla="*/ 4878 w 10000"/>
                  <a:gd name="connsiteY593" fmla="*/ 8714 h 10000"/>
                  <a:gd name="connsiteX594" fmla="*/ 4892 w 10000"/>
                  <a:gd name="connsiteY594" fmla="*/ 8724 h 10000"/>
                  <a:gd name="connsiteX595" fmla="*/ 4900 w 10000"/>
                  <a:gd name="connsiteY595" fmla="*/ 8724 h 10000"/>
                  <a:gd name="connsiteX596" fmla="*/ 4906 w 10000"/>
                  <a:gd name="connsiteY596" fmla="*/ 8705 h 10000"/>
                  <a:gd name="connsiteX597" fmla="*/ 4925 w 10000"/>
                  <a:gd name="connsiteY597" fmla="*/ 8724 h 10000"/>
                  <a:gd name="connsiteX598" fmla="*/ 4939 w 10000"/>
                  <a:gd name="connsiteY598" fmla="*/ 8701 h 10000"/>
                  <a:gd name="connsiteX599" fmla="*/ 4950 w 10000"/>
                  <a:gd name="connsiteY599" fmla="*/ 8695 h 10000"/>
                  <a:gd name="connsiteX600" fmla="*/ 4956 w 10000"/>
                  <a:gd name="connsiteY600" fmla="*/ 8692 h 10000"/>
                  <a:gd name="connsiteX601" fmla="*/ 4986 w 10000"/>
                  <a:gd name="connsiteY601" fmla="*/ 8705 h 10000"/>
                  <a:gd name="connsiteX602" fmla="*/ 5003 w 10000"/>
                  <a:gd name="connsiteY602" fmla="*/ 8701 h 10000"/>
                  <a:gd name="connsiteX603" fmla="*/ 5011 w 10000"/>
                  <a:gd name="connsiteY603" fmla="*/ 8692 h 10000"/>
                  <a:gd name="connsiteX604" fmla="*/ 5028 w 10000"/>
                  <a:gd name="connsiteY604" fmla="*/ 8682 h 10000"/>
                  <a:gd name="connsiteX605" fmla="*/ 5030 w 10000"/>
                  <a:gd name="connsiteY605" fmla="*/ 8659 h 10000"/>
                  <a:gd name="connsiteX606" fmla="*/ 5039 w 10000"/>
                  <a:gd name="connsiteY606" fmla="*/ 8656 h 10000"/>
                  <a:gd name="connsiteX607" fmla="*/ 5053 w 10000"/>
                  <a:gd name="connsiteY607" fmla="*/ 8669 h 10000"/>
                  <a:gd name="connsiteX608" fmla="*/ 5061 w 10000"/>
                  <a:gd name="connsiteY608" fmla="*/ 8669 h 10000"/>
                  <a:gd name="connsiteX609" fmla="*/ 5061 w 10000"/>
                  <a:gd name="connsiteY609" fmla="*/ 8676 h 10000"/>
                  <a:gd name="connsiteX610" fmla="*/ 5069 w 10000"/>
                  <a:gd name="connsiteY610" fmla="*/ 8669 h 10000"/>
                  <a:gd name="connsiteX611" fmla="*/ 5083 w 10000"/>
                  <a:gd name="connsiteY611" fmla="*/ 8669 h 10000"/>
                  <a:gd name="connsiteX612" fmla="*/ 5100 w 10000"/>
                  <a:gd name="connsiteY612" fmla="*/ 8669 h 10000"/>
                  <a:gd name="connsiteX613" fmla="*/ 5119 w 10000"/>
                  <a:gd name="connsiteY613" fmla="*/ 8682 h 10000"/>
                  <a:gd name="connsiteX614" fmla="*/ 5136 w 10000"/>
                  <a:gd name="connsiteY614" fmla="*/ 8692 h 10000"/>
                  <a:gd name="connsiteX615" fmla="*/ 5161 w 10000"/>
                  <a:gd name="connsiteY615" fmla="*/ 8701 h 10000"/>
                  <a:gd name="connsiteX616" fmla="*/ 5183 w 10000"/>
                  <a:gd name="connsiteY616" fmla="*/ 8701 h 10000"/>
                  <a:gd name="connsiteX617" fmla="*/ 5199 w 10000"/>
                  <a:gd name="connsiteY617" fmla="*/ 8701 h 10000"/>
                  <a:gd name="connsiteX618" fmla="*/ 5213 w 10000"/>
                  <a:gd name="connsiteY618" fmla="*/ 8705 h 10000"/>
                  <a:gd name="connsiteX619" fmla="*/ 5224 w 10000"/>
                  <a:gd name="connsiteY619" fmla="*/ 8701 h 10000"/>
                  <a:gd name="connsiteX620" fmla="*/ 5230 w 10000"/>
                  <a:gd name="connsiteY620" fmla="*/ 8701 h 10000"/>
                  <a:gd name="connsiteX621" fmla="*/ 5241 w 10000"/>
                  <a:gd name="connsiteY621" fmla="*/ 8676 h 10000"/>
                  <a:gd name="connsiteX622" fmla="*/ 5247 w 10000"/>
                  <a:gd name="connsiteY622" fmla="*/ 8666 h 10000"/>
                  <a:gd name="connsiteX623" fmla="*/ 5249 w 10000"/>
                  <a:gd name="connsiteY623" fmla="*/ 8646 h 10000"/>
                  <a:gd name="connsiteX624" fmla="*/ 5249 w 10000"/>
                  <a:gd name="connsiteY624" fmla="*/ 8650 h 10000"/>
                  <a:gd name="connsiteX625" fmla="*/ 5255 w 10000"/>
                  <a:gd name="connsiteY625" fmla="*/ 8646 h 10000"/>
                  <a:gd name="connsiteX626" fmla="*/ 5271 w 10000"/>
                  <a:gd name="connsiteY626" fmla="*/ 8650 h 10000"/>
                  <a:gd name="connsiteX627" fmla="*/ 5288 w 10000"/>
                  <a:gd name="connsiteY627" fmla="*/ 8666 h 10000"/>
                  <a:gd name="connsiteX628" fmla="*/ 5296 w 10000"/>
                  <a:gd name="connsiteY628" fmla="*/ 8666 h 10000"/>
                  <a:gd name="connsiteX629" fmla="*/ 5310 w 10000"/>
                  <a:gd name="connsiteY629" fmla="*/ 8656 h 10000"/>
                  <a:gd name="connsiteX630" fmla="*/ 5321 w 10000"/>
                  <a:gd name="connsiteY630" fmla="*/ 8650 h 10000"/>
                  <a:gd name="connsiteX631" fmla="*/ 5338 w 10000"/>
                  <a:gd name="connsiteY631" fmla="*/ 8650 h 10000"/>
                  <a:gd name="connsiteX632" fmla="*/ 5360 w 10000"/>
                  <a:gd name="connsiteY632" fmla="*/ 8640 h 10000"/>
                  <a:gd name="connsiteX633" fmla="*/ 5366 w 10000"/>
                  <a:gd name="connsiteY633" fmla="*/ 8637 h 10000"/>
                  <a:gd name="connsiteX634" fmla="*/ 5368 w 10000"/>
                  <a:gd name="connsiteY634" fmla="*/ 8637 h 10000"/>
                  <a:gd name="connsiteX635" fmla="*/ 5382 w 10000"/>
                  <a:gd name="connsiteY635" fmla="*/ 8630 h 10000"/>
                  <a:gd name="connsiteX636" fmla="*/ 5391 w 10000"/>
                  <a:gd name="connsiteY636" fmla="*/ 8630 h 10000"/>
                  <a:gd name="connsiteX637" fmla="*/ 5402 w 10000"/>
                  <a:gd name="connsiteY637" fmla="*/ 8637 h 10000"/>
                  <a:gd name="connsiteX638" fmla="*/ 5418 w 10000"/>
                  <a:gd name="connsiteY638" fmla="*/ 8656 h 10000"/>
                  <a:gd name="connsiteX639" fmla="*/ 5432 w 10000"/>
                  <a:gd name="connsiteY639" fmla="*/ 8666 h 10000"/>
                  <a:gd name="connsiteX640" fmla="*/ 5443 w 10000"/>
                  <a:gd name="connsiteY640" fmla="*/ 8682 h 10000"/>
                  <a:gd name="connsiteX641" fmla="*/ 5457 w 10000"/>
                  <a:gd name="connsiteY641" fmla="*/ 8692 h 10000"/>
                  <a:gd name="connsiteX642" fmla="*/ 5471 w 10000"/>
                  <a:gd name="connsiteY642" fmla="*/ 8705 h 10000"/>
                  <a:gd name="connsiteX643" fmla="*/ 5488 w 10000"/>
                  <a:gd name="connsiteY643" fmla="*/ 8711 h 10000"/>
                  <a:gd name="connsiteX644" fmla="*/ 5490 w 10000"/>
                  <a:gd name="connsiteY644" fmla="*/ 8721 h 10000"/>
                  <a:gd name="connsiteX645" fmla="*/ 5512 w 10000"/>
                  <a:gd name="connsiteY645" fmla="*/ 8724 h 10000"/>
                  <a:gd name="connsiteX646" fmla="*/ 5521 w 10000"/>
                  <a:gd name="connsiteY646" fmla="*/ 8714 h 10000"/>
                  <a:gd name="connsiteX647" fmla="*/ 5524 w 10000"/>
                  <a:gd name="connsiteY647" fmla="*/ 8714 h 10000"/>
                  <a:gd name="connsiteX648" fmla="*/ 5532 w 10000"/>
                  <a:gd name="connsiteY648" fmla="*/ 8721 h 10000"/>
                  <a:gd name="connsiteX649" fmla="*/ 5540 w 10000"/>
                  <a:gd name="connsiteY649" fmla="*/ 8724 h 10000"/>
                  <a:gd name="connsiteX650" fmla="*/ 5562 w 10000"/>
                  <a:gd name="connsiteY650" fmla="*/ 8750 h 10000"/>
                  <a:gd name="connsiteX651" fmla="*/ 5562 w 10000"/>
                  <a:gd name="connsiteY651" fmla="*/ 8760 h 10000"/>
                  <a:gd name="connsiteX652" fmla="*/ 5571 w 10000"/>
                  <a:gd name="connsiteY652" fmla="*/ 8782 h 10000"/>
                  <a:gd name="connsiteX653" fmla="*/ 5579 w 10000"/>
                  <a:gd name="connsiteY653" fmla="*/ 8789 h 10000"/>
                  <a:gd name="connsiteX654" fmla="*/ 5593 w 10000"/>
                  <a:gd name="connsiteY654" fmla="*/ 8789 h 10000"/>
                  <a:gd name="connsiteX655" fmla="*/ 5596 w 10000"/>
                  <a:gd name="connsiteY655" fmla="*/ 8789 h 10000"/>
                  <a:gd name="connsiteX656" fmla="*/ 5626 w 10000"/>
                  <a:gd name="connsiteY656" fmla="*/ 8782 h 10000"/>
                  <a:gd name="connsiteX657" fmla="*/ 5629 w 10000"/>
                  <a:gd name="connsiteY657" fmla="*/ 8782 h 10000"/>
                  <a:gd name="connsiteX658" fmla="*/ 5637 w 10000"/>
                  <a:gd name="connsiteY658" fmla="*/ 8779 h 10000"/>
                  <a:gd name="connsiteX659" fmla="*/ 5648 w 10000"/>
                  <a:gd name="connsiteY659" fmla="*/ 8789 h 10000"/>
                  <a:gd name="connsiteX660" fmla="*/ 5665 w 10000"/>
                  <a:gd name="connsiteY660" fmla="*/ 8795 h 10000"/>
                  <a:gd name="connsiteX661" fmla="*/ 5676 w 10000"/>
                  <a:gd name="connsiteY661" fmla="*/ 8789 h 10000"/>
                  <a:gd name="connsiteX662" fmla="*/ 5684 w 10000"/>
                  <a:gd name="connsiteY662" fmla="*/ 8782 h 10000"/>
                  <a:gd name="connsiteX663" fmla="*/ 5693 w 10000"/>
                  <a:gd name="connsiteY663" fmla="*/ 8789 h 10000"/>
                  <a:gd name="connsiteX664" fmla="*/ 5715 w 10000"/>
                  <a:gd name="connsiteY664" fmla="*/ 8808 h 10000"/>
                  <a:gd name="connsiteX665" fmla="*/ 5731 w 10000"/>
                  <a:gd name="connsiteY665" fmla="*/ 8808 h 10000"/>
                  <a:gd name="connsiteX666" fmla="*/ 5740 w 10000"/>
                  <a:gd name="connsiteY666" fmla="*/ 8808 h 10000"/>
                  <a:gd name="connsiteX667" fmla="*/ 5765 w 10000"/>
                  <a:gd name="connsiteY667" fmla="*/ 8818 h 10000"/>
                  <a:gd name="connsiteX668" fmla="*/ 5781 w 10000"/>
                  <a:gd name="connsiteY668" fmla="*/ 8824 h 10000"/>
                  <a:gd name="connsiteX669" fmla="*/ 5798 w 10000"/>
                  <a:gd name="connsiteY669" fmla="*/ 8834 h 10000"/>
                  <a:gd name="connsiteX670" fmla="*/ 5814 w 10000"/>
                  <a:gd name="connsiteY670" fmla="*/ 8837 h 10000"/>
                  <a:gd name="connsiteX671" fmla="*/ 5831 w 10000"/>
                  <a:gd name="connsiteY671" fmla="*/ 8844 h 10000"/>
                  <a:gd name="connsiteX672" fmla="*/ 5842 w 10000"/>
                  <a:gd name="connsiteY672" fmla="*/ 8847 h 10000"/>
                  <a:gd name="connsiteX673" fmla="*/ 5859 w 10000"/>
                  <a:gd name="connsiteY673" fmla="*/ 8857 h 10000"/>
                  <a:gd name="connsiteX674" fmla="*/ 5870 w 10000"/>
                  <a:gd name="connsiteY674" fmla="*/ 8867 h 10000"/>
                  <a:gd name="connsiteX675" fmla="*/ 5878 w 10000"/>
                  <a:gd name="connsiteY675" fmla="*/ 8873 h 10000"/>
                  <a:gd name="connsiteX676" fmla="*/ 5895 w 10000"/>
                  <a:gd name="connsiteY676" fmla="*/ 8873 h 10000"/>
                  <a:gd name="connsiteX677" fmla="*/ 5911 w 10000"/>
                  <a:gd name="connsiteY677" fmla="*/ 8873 h 10000"/>
                  <a:gd name="connsiteX678" fmla="*/ 5931 w 10000"/>
                  <a:gd name="connsiteY678" fmla="*/ 8873 h 10000"/>
                  <a:gd name="connsiteX679" fmla="*/ 5950 w 10000"/>
                  <a:gd name="connsiteY679" fmla="*/ 8867 h 10000"/>
                  <a:gd name="connsiteX680" fmla="*/ 5967 w 10000"/>
                  <a:gd name="connsiteY680" fmla="*/ 8867 h 10000"/>
                  <a:gd name="connsiteX681" fmla="*/ 5975 w 10000"/>
                  <a:gd name="connsiteY681" fmla="*/ 8873 h 10000"/>
                  <a:gd name="connsiteX682" fmla="*/ 6000 w 10000"/>
                  <a:gd name="connsiteY682" fmla="*/ 8883 h 10000"/>
                  <a:gd name="connsiteX683" fmla="*/ 5997 w 10000"/>
                  <a:gd name="connsiteY683" fmla="*/ 8886 h 10000"/>
                  <a:gd name="connsiteX684" fmla="*/ 5997 w 10000"/>
                  <a:gd name="connsiteY684" fmla="*/ 8896 h 10000"/>
                  <a:gd name="connsiteX685" fmla="*/ 6014 w 10000"/>
                  <a:gd name="connsiteY685" fmla="*/ 8892 h 10000"/>
                  <a:gd name="connsiteX686" fmla="*/ 6028 w 10000"/>
                  <a:gd name="connsiteY686" fmla="*/ 8892 h 10000"/>
                  <a:gd name="connsiteX687" fmla="*/ 6053 w 10000"/>
                  <a:gd name="connsiteY687" fmla="*/ 8886 h 10000"/>
                  <a:gd name="connsiteX688" fmla="*/ 6072 w 10000"/>
                  <a:gd name="connsiteY688" fmla="*/ 8876 h 10000"/>
                  <a:gd name="connsiteX689" fmla="*/ 6089 w 10000"/>
                  <a:gd name="connsiteY689" fmla="*/ 8867 h 10000"/>
                  <a:gd name="connsiteX690" fmla="*/ 6111 w 10000"/>
                  <a:gd name="connsiteY690" fmla="*/ 8857 h 10000"/>
                  <a:gd name="connsiteX691" fmla="*/ 6127 w 10000"/>
                  <a:gd name="connsiteY691" fmla="*/ 8847 h 10000"/>
                  <a:gd name="connsiteX692" fmla="*/ 6152 w 10000"/>
                  <a:gd name="connsiteY692" fmla="*/ 8834 h 10000"/>
                  <a:gd name="connsiteX693" fmla="*/ 6183 w 10000"/>
                  <a:gd name="connsiteY693" fmla="*/ 8828 h 10000"/>
                  <a:gd name="connsiteX694" fmla="*/ 6175 w 10000"/>
                  <a:gd name="connsiteY694" fmla="*/ 8844 h 10000"/>
                  <a:gd name="connsiteX695" fmla="*/ 6169 w 10000"/>
                  <a:gd name="connsiteY695" fmla="*/ 8863 h 10000"/>
                  <a:gd name="connsiteX696" fmla="*/ 6158 w 10000"/>
                  <a:gd name="connsiteY696" fmla="*/ 8886 h 10000"/>
                  <a:gd name="connsiteX697" fmla="*/ 6152 w 10000"/>
                  <a:gd name="connsiteY697" fmla="*/ 8896 h 10000"/>
                  <a:gd name="connsiteX698" fmla="*/ 6150 w 10000"/>
                  <a:gd name="connsiteY698" fmla="*/ 8909 h 10000"/>
                  <a:gd name="connsiteX699" fmla="*/ 6152 w 10000"/>
                  <a:gd name="connsiteY699" fmla="*/ 8938 h 10000"/>
                  <a:gd name="connsiteX700" fmla="*/ 6158 w 10000"/>
                  <a:gd name="connsiteY700" fmla="*/ 8957 h 10000"/>
                  <a:gd name="connsiteX701" fmla="*/ 6161 w 10000"/>
                  <a:gd name="connsiteY701" fmla="*/ 8980 h 10000"/>
                  <a:gd name="connsiteX702" fmla="*/ 6166 w 10000"/>
                  <a:gd name="connsiteY702" fmla="*/ 8999 h 10000"/>
                  <a:gd name="connsiteX703" fmla="*/ 6175 w 10000"/>
                  <a:gd name="connsiteY703" fmla="*/ 9032 h 10000"/>
                  <a:gd name="connsiteX704" fmla="*/ 6183 w 10000"/>
                  <a:gd name="connsiteY704" fmla="*/ 9051 h 10000"/>
                  <a:gd name="connsiteX705" fmla="*/ 6191 w 10000"/>
                  <a:gd name="connsiteY705" fmla="*/ 9064 h 10000"/>
                  <a:gd name="connsiteX706" fmla="*/ 6194 w 10000"/>
                  <a:gd name="connsiteY706" fmla="*/ 9084 h 10000"/>
                  <a:gd name="connsiteX707" fmla="*/ 6208 w 10000"/>
                  <a:gd name="connsiteY707" fmla="*/ 9103 h 10000"/>
                  <a:gd name="connsiteX708" fmla="*/ 6208 w 10000"/>
                  <a:gd name="connsiteY708" fmla="*/ 9113 h 10000"/>
                  <a:gd name="connsiteX709" fmla="*/ 6216 w 10000"/>
                  <a:gd name="connsiteY709" fmla="*/ 9129 h 10000"/>
                  <a:gd name="connsiteX710" fmla="*/ 6230 w 10000"/>
                  <a:gd name="connsiteY710" fmla="*/ 9148 h 10000"/>
                  <a:gd name="connsiteX711" fmla="*/ 6241 w 10000"/>
                  <a:gd name="connsiteY711" fmla="*/ 9165 h 10000"/>
                  <a:gd name="connsiteX712" fmla="*/ 6249 w 10000"/>
                  <a:gd name="connsiteY712" fmla="*/ 9168 h 10000"/>
                  <a:gd name="connsiteX713" fmla="*/ 6266 w 10000"/>
                  <a:gd name="connsiteY713" fmla="*/ 9184 h 10000"/>
                  <a:gd name="connsiteX714" fmla="*/ 6280 w 10000"/>
                  <a:gd name="connsiteY714" fmla="*/ 9184 h 10000"/>
                  <a:gd name="connsiteX715" fmla="*/ 6288 w 10000"/>
                  <a:gd name="connsiteY715" fmla="*/ 9177 h 10000"/>
                  <a:gd name="connsiteX716" fmla="*/ 6299 w 10000"/>
                  <a:gd name="connsiteY716" fmla="*/ 9187 h 10000"/>
                  <a:gd name="connsiteX717" fmla="*/ 6305 w 10000"/>
                  <a:gd name="connsiteY717" fmla="*/ 9197 h 10000"/>
                  <a:gd name="connsiteX718" fmla="*/ 6310 w 10000"/>
                  <a:gd name="connsiteY718" fmla="*/ 9197 h 10000"/>
                  <a:gd name="connsiteX719" fmla="*/ 6321 w 10000"/>
                  <a:gd name="connsiteY719" fmla="*/ 9213 h 10000"/>
                  <a:gd name="connsiteX720" fmla="*/ 6335 w 10000"/>
                  <a:gd name="connsiteY720" fmla="*/ 9223 h 10000"/>
                  <a:gd name="connsiteX721" fmla="*/ 6338 w 10000"/>
                  <a:gd name="connsiteY721" fmla="*/ 9223 h 10000"/>
                  <a:gd name="connsiteX722" fmla="*/ 6355 w 10000"/>
                  <a:gd name="connsiteY722" fmla="*/ 9226 h 10000"/>
                  <a:gd name="connsiteX723" fmla="*/ 6363 w 10000"/>
                  <a:gd name="connsiteY723" fmla="*/ 9236 h 10000"/>
                  <a:gd name="connsiteX724" fmla="*/ 6380 w 10000"/>
                  <a:gd name="connsiteY724" fmla="*/ 9258 h 10000"/>
                  <a:gd name="connsiteX725" fmla="*/ 6393 w 10000"/>
                  <a:gd name="connsiteY725" fmla="*/ 9278 h 10000"/>
                  <a:gd name="connsiteX726" fmla="*/ 6396 w 10000"/>
                  <a:gd name="connsiteY726" fmla="*/ 9288 h 10000"/>
                  <a:gd name="connsiteX727" fmla="*/ 6407 w 10000"/>
                  <a:gd name="connsiteY727" fmla="*/ 9297 h 10000"/>
                  <a:gd name="connsiteX728" fmla="*/ 6410 w 10000"/>
                  <a:gd name="connsiteY728" fmla="*/ 9307 h 10000"/>
                  <a:gd name="connsiteX729" fmla="*/ 6416 w 10000"/>
                  <a:gd name="connsiteY729" fmla="*/ 9317 h 10000"/>
                  <a:gd name="connsiteX730" fmla="*/ 6424 w 10000"/>
                  <a:gd name="connsiteY730" fmla="*/ 9326 h 10000"/>
                  <a:gd name="connsiteX731" fmla="*/ 6435 w 10000"/>
                  <a:gd name="connsiteY731" fmla="*/ 9336 h 10000"/>
                  <a:gd name="connsiteX732" fmla="*/ 6443 w 10000"/>
                  <a:gd name="connsiteY732" fmla="*/ 9346 h 10000"/>
                  <a:gd name="connsiteX733" fmla="*/ 6449 w 10000"/>
                  <a:gd name="connsiteY733" fmla="*/ 9362 h 10000"/>
                  <a:gd name="connsiteX734" fmla="*/ 6452 w 10000"/>
                  <a:gd name="connsiteY734" fmla="*/ 9372 h 10000"/>
                  <a:gd name="connsiteX735" fmla="*/ 6449 w 10000"/>
                  <a:gd name="connsiteY735" fmla="*/ 9381 h 10000"/>
                  <a:gd name="connsiteX736" fmla="*/ 6465 w 10000"/>
                  <a:gd name="connsiteY736" fmla="*/ 9394 h 10000"/>
                  <a:gd name="connsiteX737" fmla="*/ 6468 w 10000"/>
                  <a:gd name="connsiteY737" fmla="*/ 9420 h 10000"/>
                  <a:gd name="connsiteX738" fmla="*/ 6493 w 10000"/>
                  <a:gd name="connsiteY738" fmla="*/ 9430 h 10000"/>
                  <a:gd name="connsiteX739" fmla="*/ 6507 w 10000"/>
                  <a:gd name="connsiteY739" fmla="*/ 9440 h 10000"/>
                  <a:gd name="connsiteX740" fmla="*/ 6524 w 10000"/>
                  <a:gd name="connsiteY740" fmla="*/ 9459 h 10000"/>
                  <a:gd name="connsiteX741" fmla="*/ 6532 w 10000"/>
                  <a:gd name="connsiteY741" fmla="*/ 9485 h 10000"/>
                  <a:gd name="connsiteX742" fmla="*/ 6537 w 10000"/>
                  <a:gd name="connsiteY742" fmla="*/ 9498 h 10000"/>
                  <a:gd name="connsiteX743" fmla="*/ 6571 w 10000"/>
                  <a:gd name="connsiteY743" fmla="*/ 9508 h 10000"/>
                  <a:gd name="connsiteX744" fmla="*/ 6596 w 10000"/>
                  <a:gd name="connsiteY744" fmla="*/ 9508 h 10000"/>
                  <a:gd name="connsiteX745" fmla="*/ 6637 w 10000"/>
                  <a:gd name="connsiteY745" fmla="*/ 9517 h 10000"/>
                  <a:gd name="connsiteX746" fmla="*/ 6662 w 10000"/>
                  <a:gd name="connsiteY746" fmla="*/ 9524 h 10000"/>
                  <a:gd name="connsiteX747" fmla="*/ 6679 w 10000"/>
                  <a:gd name="connsiteY747" fmla="*/ 9517 h 10000"/>
                  <a:gd name="connsiteX748" fmla="*/ 6679 w 10000"/>
                  <a:gd name="connsiteY748" fmla="*/ 9505 h 10000"/>
                  <a:gd name="connsiteX749" fmla="*/ 6690 w 10000"/>
                  <a:gd name="connsiteY749" fmla="*/ 9485 h 10000"/>
                  <a:gd name="connsiteX750" fmla="*/ 6693 w 10000"/>
                  <a:gd name="connsiteY750" fmla="*/ 9479 h 10000"/>
                  <a:gd name="connsiteX751" fmla="*/ 6706 w 10000"/>
                  <a:gd name="connsiteY751" fmla="*/ 9469 h 10000"/>
                  <a:gd name="connsiteX752" fmla="*/ 6709 w 10000"/>
                  <a:gd name="connsiteY752" fmla="*/ 9462 h 10000"/>
                  <a:gd name="connsiteX753" fmla="*/ 6717 w 10000"/>
                  <a:gd name="connsiteY753" fmla="*/ 9459 h 10000"/>
                  <a:gd name="connsiteX754" fmla="*/ 6726 w 10000"/>
                  <a:gd name="connsiteY754" fmla="*/ 9459 h 10000"/>
                  <a:gd name="connsiteX755" fmla="*/ 6742 w 10000"/>
                  <a:gd name="connsiteY755" fmla="*/ 9462 h 10000"/>
                  <a:gd name="connsiteX756" fmla="*/ 6759 w 10000"/>
                  <a:gd name="connsiteY756" fmla="*/ 9479 h 10000"/>
                  <a:gd name="connsiteX757" fmla="*/ 6781 w 10000"/>
                  <a:gd name="connsiteY757" fmla="*/ 9485 h 10000"/>
                  <a:gd name="connsiteX758" fmla="*/ 6795 w 10000"/>
                  <a:gd name="connsiteY758" fmla="*/ 9485 h 10000"/>
                  <a:gd name="connsiteX759" fmla="*/ 6803 w 10000"/>
                  <a:gd name="connsiteY759" fmla="*/ 9498 h 10000"/>
                  <a:gd name="connsiteX760" fmla="*/ 6806 w 10000"/>
                  <a:gd name="connsiteY760" fmla="*/ 9508 h 10000"/>
                  <a:gd name="connsiteX761" fmla="*/ 6823 w 10000"/>
                  <a:gd name="connsiteY761" fmla="*/ 9514 h 10000"/>
                  <a:gd name="connsiteX762" fmla="*/ 6831 w 10000"/>
                  <a:gd name="connsiteY762" fmla="*/ 9514 h 10000"/>
                  <a:gd name="connsiteX763" fmla="*/ 6848 w 10000"/>
                  <a:gd name="connsiteY763" fmla="*/ 9514 h 10000"/>
                  <a:gd name="connsiteX764" fmla="*/ 6856 w 10000"/>
                  <a:gd name="connsiteY764" fmla="*/ 9517 h 10000"/>
                  <a:gd name="connsiteX765" fmla="*/ 6878 w 10000"/>
                  <a:gd name="connsiteY765" fmla="*/ 9524 h 10000"/>
                  <a:gd name="connsiteX766" fmla="*/ 6895 w 10000"/>
                  <a:gd name="connsiteY766" fmla="*/ 9524 h 10000"/>
                  <a:gd name="connsiteX767" fmla="*/ 6917 w 10000"/>
                  <a:gd name="connsiteY767" fmla="*/ 9527 h 10000"/>
                  <a:gd name="connsiteX768" fmla="*/ 6934 w 10000"/>
                  <a:gd name="connsiteY768" fmla="*/ 9534 h 10000"/>
                  <a:gd name="connsiteX769" fmla="*/ 6961 w 10000"/>
                  <a:gd name="connsiteY769" fmla="*/ 9543 h 10000"/>
                  <a:gd name="connsiteX770" fmla="*/ 6989 w 10000"/>
                  <a:gd name="connsiteY770" fmla="*/ 9547 h 10000"/>
                  <a:gd name="connsiteX771" fmla="*/ 7014 w 10000"/>
                  <a:gd name="connsiteY771" fmla="*/ 9543 h 10000"/>
                  <a:gd name="connsiteX772" fmla="*/ 7033 w 10000"/>
                  <a:gd name="connsiteY772" fmla="*/ 9543 h 10000"/>
                  <a:gd name="connsiteX773" fmla="*/ 7042 w 10000"/>
                  <a:gd name="connsiteY773" fmla="*/ 9547 h 10000"/>
                  <a:gd name="connsiteX774" fmla="*/ 7069 w 10000"/>
                  <a:gd name="connsiteY774" fmla="*/ 9647 h 10000"/>
                  <a:gd name="connsiteX775" fmla="*/ 7122 w 10000"/>
                  <a:gd name="connsiteY775" fmla="*/ 9734 h 10000"/>
                  <a:gd name="connsiteX776" fmla="*/ 7147 w 10000"/>
                  <a:gd name="connsiteY776" fmla="*/ 9744 h 10000"/>
                  <a:gd name="connsiteX777" fmla="*/ 7169 w 10000"/>
                  <a:gd name="connsiteY777" fmla="*/ 9741 h 10000"/>
                  <a:gd name="connsiteX778" fmla="*/ 7177 w 10000"/>
                  <a:gd name="connsiteY778" fmla="*/ 9744 h 10000"/>
                  <a:gd name="connsiteX779" fmla="*/ 7186 w 10000"/>
                  <a:gd name="connsiteY779" fmla="*/ 9754 h 10000"/>
                  <a:gd name="connsiteX780" fmla="*/ 7191 w 10000"/>
                  <a:gd name="connsiteY780" fmla="*/ 9773 h 10000"/>
                  <a:gd name="connsiteX781" fmla="*/ 7208 w 10000"/>
                  <a:gd name="connsiteY781" fmla="*/ 9783 h 10000"/>
                  <a:gd name="connsiteX782" fmla="*/ 7219 w 10000"/>
                  <a:gd name="connsiteY782" fmla="*/ 9793 h 10000"/>
                  <a:gd name="connsiteX783" fmla="*/ 7235 w 10000"/>
                  <a:gd name="connsiteY783" fmla="*/ 9802 h 10000"/>
                  <a:gd name="connsiteX784" fmla="*/ 7249 w 10000"/>
                  <a:gd name="connsiteY784" fmla="*/ 9819 h 10000"/>
                  <a:gd name="connsiteX785" fmla="*/ 7255 w 10000"/>
                  <a:gd name="connsiteY785" fmla="*/ 9835 h 10000"/>
                  <a:gd name="connsiteX786" fmla="*/ 7255 w 10000"/>
                  <a:gd name="connsiteY786" fmla="*/ 9848 h 10000"/>
                  <a:gd name="connsiteX787" fmla="*/ 7249 w 10000"/>
                  <a:gd name="connsiteY787" fmla="*/ 9848 h 10000"/>
                  <a:gd name="connsiteX788" fmla="*/ 7244 w 10000"/>
                  <a:gd name="connsiteY788" fmla="*/ 9858 h 10000"/>
                  <a:gd name="connsiteX789" fmla="*/ 7235 w 10000"/>
                  <a:gd name="connsiteY789" fmla="*/ 9883 h 10000"/>
                  <a:gd name="connsiteX790" fmla="*/ 7244 w 10000"/>
                  <a:gd name="connsiteY790" fmla="*/ 9903 h 10000"/>
                  <a:gd name="connsiteX791" fmla="*/ 7258 w 10000"/>
                  <a:gd name="connsiteY791" fmla="*/ 9926 h 10000"/>
                  <a:gd name="connsiteX792" fmla="*/ 7263 w 10000"/>
                  <a:gd name="connsiteY792" fmla="*/ 9948 h 10000"/>
                  <a:gd name="connsiteX793" fmla="*/ 7274 w 10000"/>
                  <a:gd name="connsiteY793" fmla="*/ 9968 h 10000"/>
                  <a:gd name="connsiteX794" fmla="*/ 7283 w 10000"/>
                  <a:gd name="connsiteY794" fmla="*/ 9987 h 10000"/>
                  <a:gd name="connsiteX795" fmla="*/ 7291 w 10000"/>
                  <a:gd name="connsiteY795" fmla="*/ 10000 h 10000"/>
                  <a:gd name="connsiteX796" fmla="*/ 7305 w 10000"/>
                  <a:gd name="connsiteY796" fmla="*/ 9997 h 10000"/>
                  <a:gd name="connsiteX797" fmla="*/ 7313 w 10000"/>
                  <a:gd name="connsiteY797" fmla="*/ 9977 h 10000"/>
                  <a:gd name="connsiteX798" fmla="*/ 7324 w 10000"/>
                  <a:gd name="connsiteY798" fmla="*/ 9968 h 10000"/>
                  <a:gd name="connsiteX799" fmla="*/ 7341 w 10000"/>
                  <a:gd name="connsiteY799" fmla="*/ 9971 h 10000"/>
                  <a:gd name="connsiteX800" fmla="*/ 7368 w 10000"/>
                  <a:gd name="connsiteY800" fmla="*/ 9987 h 10000"/>
                  <a:gd name="connsiteX801" fmla="*/ 7380 w 10000"/>
                  <a:gd name="connsiteY801" fmla="*/ 9990 h 10000"/>
                  <a:gd name="connsiteX802" fmla="*/ 7393 w 10000"/>
                  <a:gd name="connsiteY802" fmla="*/ 9981 h 10000"/>
                  <a:gd name="connsiteX803" fmla="*/ 7404 w 10000"/>
                  <a:gd name="connsiteY803" fmla="*/ 9968 h 10000"/>
                  <a:gd name="connsiteX804" fmla="*/ 7418 w 10000"/>
                  <a:gd name="connsiteY804" fmla="*/ 9948 h 10000"/>
                  <a:gd name="connsiteX805" fmla="*/ 7427 w 10000"/>
                  <a:gd name="connsiteY805" fmla="*/ 9922 h 10000"/>
                  <a:gd name="connsiteX806" fmla="*/ 7427 w 10000"/>
                  <a:gd name="connsiteY806" fmla="*/ 9906 h 10000"/>
                  <a:gd name="connsiteX807" fmla="*/ 7404 w 10000"/>
                  <a:gd name="connsiteY807" fmla="*/ 9877 h 10000"/>
                  <a:gd name="connsiteX808" fmla="*/ 7388 w 10000"/>
                  <a:gd name="connsiteY808" fmla="*/ 9854 h 10000"/>
                  <a:gd name="connsiteX809" fmla="*/ 7385 w 10000"/>
                  <a:gd name="connsiteY809" fmla="*/ 9845 h 10000"/>
                  <a:gd name="connsiteX810" fmla="*/ 7385 w 10000"/>
                  <a:gd name="connsiteY810" fmla="*/ 9825 h 10000"/>
                  <a:gd name="connsiteX811" fmla="*/ 7385 w 10000"/>
                  <a:gd name="connsiteY811" fmla="*/ 9819 h 10000"/>
                  <a:gd name="connsiteX812" fmla="*/ 7393 w 10000"/>
                  <a:gd name="connsiteY812" fmla="*/ 9809 h 10000"/>
                  <a:gd name="connsiteX813" fmla="*/ 7404 w 10000"/>
                  <a:gd name="connsiteY813" fmla="*/ 9793 h 10000"/>
                  <a:gd name="connsiteX814" fmla="*/ 7413 w 10000"/>
                  <a:gd name="connsiteY814" fmla="*/ 9783 h 10000"/>
                  <a:gd name="connsiteX815" fmla="*/ 7404 w 10000"/>
                  <a:gd name="connsiteY815" fmla="*/ 9770 h 10000"/>
                  <a:gd name="connsiteX816" fmla="*/ 7388 w 10000"/>
                  <a:gd name="connsiteY816" fmla="*/ 9760 h 10000"/>
                  <a:gd name="connsiteX817" fmla="*/ 7371 w 10000"/>
                  <a:gd name="connsiteY817" fmla="*/ 9744 h 10000"/>
                  <a:gd name="connsiteX818" fmla="*/ 7363 w 10000"/>
                  <a:gd name="connsiteY818" fmla="*/ 9731 h 10000"/>
                  <a:gd name="connsiteX819" fmla="*/ 7355 w 10000"/>
                  <a:gd name="connsiteY819" fmla="*/ 9715 h 10000"/>
                  <a:gd name="connsiteX820" fmla="*/ 7360 w 10000"/>
                  <a:gd name="connsiteY820" fmla="*/ 9686 h 10000"/>
                  <a:gd name="connsiteX821" fmla="*/ 7363 w 10000"/>
                  <a:gd name="connsiteY821" fmla="*/ 9657 h 10000"/>
                  <a:gd name="connsiteX822" fmla="*/ 7360 w 10000"/>
                  <a:gd name="connsiteY822" fmla="*/ 9631 h 10000"/>
                  <a:gd name="connsiteX823" fmla="*/ 7346 w 10000"/>
                  <a:gd name="connsiteY823" fmla="*/ 9611 h 10000"/>
                  <a:gd name="connsiteX824" fmla="*/ 7332 w 10000"/>
                  <a:gd name="connsiteY824" fmla="*/ 9585 h 10000"/>
                  <a:gd name="connsiteX825" fmla="*/ 7324 w 10000"/>
                  <a:gd name="connsiteY825" fmla="*/ 9573 h 10000"/>
                  <a:gd name="connsiteX826" fmla="*/ 7324 w 10000"/>
                  <a:gd name="connsiteY826" fmla="*/ 9553 h 10000"/>
                  <a:gd name="connsiteX827" fmla="*/ 7324 w 10000"/>
                  <a:gd name="connsiteY827" fmla="*/ 9543 h 10000"/>
                  <a:gd name="connsiteX828" fmla="*/ 7324 w 10000"/>
                  <a:gd name="connsiteY828" fmla="*/ 9517 h 10000"/>
                  <a:gd name="connsiteX829" fmla="*/ 7324 w 10000"/>
                  <a:gd name="connsiteY829" fmla="*/ 9498 h 10000"/>
                  <a:gd name="connsiteX830" fmla="*/ 7332 w 10000"/>
                  <a:gd name="connsiteY830" fmla="*/ 9479 h 10000"/>
                  <a:gd name="connsiteX831" fmla="*/ 7341 w 10000"/>
                  <a:gd name="connsiteY831" fmla="*/ 9462 h 10000"/>
                  <a:gd name="connsiteX832" fmla="*/ 7352 w 10000"/>
                  <a:gd name="connsiteY832" fmla="*/ 9459 h 10000"/>
                  <a:gd name="connsiteX833" fmla="*/ 7360 w 10000"/>
                  <a:gd name="connsiteY833" fmla="*/ 9443 h 10000"/>
                  <a:gd name="connsiteX834" fmla="*/ 7363 w 10000"/>
                  <a:gd name="connsiteY834" fmla="*/ 9433 h 10000"/>
                  <a:gd name="connsiteX835" fmla="*/ 7377 w 10000"/>
                  <a:gd name="connsiteY835" fmla="*/ 9433 h 10000"/>
                  <a:gd name="connsiteX836" fmla="*/ 7388 w 10000"/>
                  <a:gd name="connsiteY836" fmla="*/ 9430 h 10000"/>
                  <a:gd name="connsiteX837" fmla="*/ 7396 w 10000"/>
                  <a:gd name="connsiteY837" fmla="*/ 9430 h 10000"/>
                  <a:gd name="connsiteX838" fmla="*/ 7402 w 10000"/>
                  <a:gd name="connsiteY838" fmla="*/ 9424 h 10000"/>
                  <a:gd name="connsiteX839" fmla="*/ 7396 w 10000"/>
                  <a:gd name="connsiteY839" fmla="*/ 9414 h 10000"/>
                  <a:gd name="connsiteX840" fmla="*/ 7388 w 10000"/>
                  <a:gd name="connsiteY840" fmla="*/ 9401 h 10000"/>
                  <a:gd name="connsiteX841" fmla="*/ 7371 w 10000"/>
                  <a:gd name="connsiteY841" fmla="*/ 9391 h 10000"/>
                  <a:gd name="connsiteX842" fmla="*/ 7355 w 10000"/>
                  <a:gd name="connsiteY842" fmla="*/ 9375 h 10000"/>
                  <a:gd name="connsiteX843" fmla="*/ 7332 w 10000"/>
                  <a:gd name="connsiteY843" fmla="*/ 9356 h 10000"/>
                  <a:gd name="connsiteX844" fmla="*/ 7313 w 10000"/>
                  <a:gd name="connsiteY844" fmla="*/ 9330 h 10000"/>
                  <a:gd name="connsiteX845" fmla="*/ 7307 w 10000"/>
                  <a:gd name="connsiteY845" fmla="*/ 9310 h 10000"/>
                  <a:gd name="connsiteX846" fmla="*/ 7305 w 10000"/>
                  <a:gd name="connsiteY846" fmla="*/ 9291 h 10000"/>
                  <a:gd name="connsiteX847" fmla="*/ 7305 w 10000"/>
                  <a:gd name="connsiteY847" fmla="*/ 9278 h 10000"/>
                  <a:gd name="connsiteX848" fmla="*/ 7296 w 10000"/>
                  <a:gd name="connsiteY848" fmla="*/ 9268 h 10000"/>
                  <a:gd name="connsiteX849" fmla="*/ 7296 w 10000"/>
                  <a:gd name="connsiteY849" fmla="*/ 9249 h 10000"/>
                  <a:gd name="connsiteX850" fmla="*/ 7291 w 10000"/>
                  <a:gd name="connsiteY850" fmla="*/ 9226 h 10000"/>
                  <a:gd name="connsiteX851" fmla="*/ 7283 w 10000"/>
                  <a:gd name="connsiteY851" fmla="*/ 9213 h 10000"/>
                  <a:gd name="connsiteX852" fmla="*/ 7274 w 10000"/>
                  <a:gd name="connsiteY852" fmla="*/ 9194 h 10000"/>
                  <a:gd name="connsiteX853" fmla="*/ 7274 w 10000"/>
                  <a:gd name="connsiteY853" fmla="*/ 9174 h 10000"/>
                  <a:gd name="connsiteX854" fmla="*/ 7280 w 10000"/>
                  <a:gd name="connsiteY854" fmla="*/ 9148 h 10000"/>
                  <a:gd name="connsiteX855" fmla="*/ 7283 w 10000"/>
                  <a:gd name="connsiteY855" fmla="*/ 9119 h 10000"/>
                  <a:gd name="connsiteX856" fmla="*/ 7291 w 10000"/>
                  <a:gd name="connsiteY856" fmla="*/ 9100 h 10000"/>
                  <a:gd name="connsiteX857" fmla="*/ 7307 w 10000"/>
                  <a:gd name="connsiteY857" fmla="*/ 9080 h 10000"/>
                  <a:gd name="connsiteX858" fmla="*/ 7324 w 10000"/>
                  <a:gd name="connsiteY858" fmla="*/ 9054 h 10000"/>
                  <a:gd name="connsiteX859" fmla="*/ 7341 w 10000"/>
                  <a:gd name="connsiteY859" fmla="*/ 9054 h 10000"/>
                  <a:gd name="connsiteX860" fmla="*/ 7352 w 10000"/>
                  <a:gd name="connsiteY860" fmla="*/ 9054 h 10000"/>
                  <a:gd name="connsiteX861" fmla="*/ 7346 w 10000"/>
                  <a:gd name="connsiteY861" fmla="*/ 9032 h 10000"/>
                  <a:gd name="connsiteX862" fmla="*/ 7341 w 10000"/>
                  <a:gd name="connsiteY862" fmla="*/ 9022 h 10000"/>
                  <a:gd name="connsiteX863" fmla="*/ 7352 w 10000"/>
                  <a:gd name="connsiteY863" fmla="*/ 8999 h 10000"/>
                  <a:gd name="connsiteX864" fmla="*/ 7360 w 10000"/>
                  <a:gd name="connsiteY864" fmla="*/ 8967 h 10000"/>
                  <a:gd name="connsiteX865" fmla="*/ 7368 w 10000"/>
                  <a:gd name="connsiteY865" fmla="*/ 8922 h 10000"/>
                  <a:gd name="connsiteX866" fmla="*/ 7377 w 10000"/>
                  <a:gd name="connsiteY866" fmla="*/ 8896 h 10000"/>
                  <a:gd name="connsiteX867" fmla="*/ 7380 w 10000"/>
                  <a:gd name="connsiteY867" fmla="*/ 8867 h 10000"/>
                  <a:gd name="connsiteX868" fmla="*/ 7402 w 10000"/>
                  <a:gd name="connsiteY868" fmla="*/ 8824 h 10000"/>
                  <a:gd name="connsiteX869" fmla="*/ 7402 w 10000"/>
                  <a:gd name="connsiteY869" fmla="*/ 8808 h 10000"/>
                  <a:gd name="connsiteX870" fmla="*/ 7393 w 10000"/>
                  <a:gd name="connsiteY870" fmla="*/ 8795 h 10000"/>
                  <a:gd name="connsiteX871" fmla="*/ 7388 w 10000"/>
                  <a:gd name="connsiteY871" fmla="*/ 8799 h 10000"/>
                  <a:gd name="connsiteX872" fmla="*/ 7396 w 10000"/>
                  <a:gd name="connsiteY872" fmla="*/ 8789 h 10000"/>
                  <a:gd name="connsiteX873" fmla="*/ 7404 w 10000"/>
                  <a:gd name="connsiteY873" fmla="*/ 8789 h 10000"/>
                  <a:gd name="connsiteX874" fmla="*/ 7421 w 10000"/>
                  <a:gd name="connsiteY874" fmla="*/ 8769 h 10000"/>
                  <a:gd name="connsiteX875" fmla="*/ 7443 w 10000"/>
                  <a:gd name="connsiteY875" fmla="*/ 8763 h 10000"/>
                  <a:gd name="connsiteX876" fmla="*/ 7452 w 10000"/>
                  <a:gd name="connsiteY876" fmla="*/ 8769 h 10000"/>
                  <a:gd name="connsiteX877" fmla="*/ 7468 w 10000"/>
                  <a:gd name="connsiteY877" fmla="*/ 8769 h 10000"/>
                  <a:gd name="connsiteX878" fmla="*/ 7499 w 10000"/>
                  <a:gd name="connsiteY878" fmla="*/ 8763 h 10000"/>
                  <a:gd name="connsiteX879" fmla="*/ 7526 w 10000"/>
                  <a:gd name="connsiteY879" fmla="*/ 8763 h 10000"/>
                  <a:gd name="connsiteX880" fmla="*/ 7532 w 10000"/>
                  <a:gd name="connsiteY880" fmla="*/ 8763 h 10000"/>
                  <a:gd name="connsiteX881" fmla="*/ 7554 w 10000"/>
                  <a:gd name="connsiteY881" fmla="*/ 8744 h 10000"/>
                  <a:gd name="connsiteX882" fmla="*/ 7571 w 10000"/>
                  <a:gd name="connsiteY882" fmla="*/ 8731 h 10000"/>
                  <a:gd name="connsiteX883" fmla="*/ 7587 w 10000"/>
                  <a:gd name="connsiteY883" fmla="*/ 8711 h 10000"/>
                  <a:gd name="connsiteX884" fmla="*/ 7607 w 10000"/>
                  <a:gd name="connsiteY884" fmla="*/ 8711 h 10000"/>
                  <a:gd name="connsiteX885" fmla="*/ 7634 w 10000"/>
                  <a:gd name="connsiteY885" fmla="*/ 8705 h 10000"/>
                  <a:gd name="connsiteX886" fmla="*/ 7643 w 10000"/>
                  <a:gd name="connsiteY886" fmla="*/ 8682 h 10000"/>
                  <a:gd name="connsiteX887" fmla="*/ 7654 w 10000"/>
                  <a:gd name="connsiteY887" fmla="*/ 8666 h 10000"/>
                  <a:gd name="connsiteX888" fmla="*/ 7668 w 10000"/>
                  <a:gd name="connsiteY888" fmla="*/ 8666 h 10000"/>
                  <a:gd name="connsiteX889" fmla="*/ 7676 w 10000"/>
                  <a:gd name="connsiteY889" fmla="*/ 8682 h 10000"/>
                  <a:gd name="connsiteX890" fmla="*/ 7704 w 10000"/>
                  <a:gd name="connsiteY890" fmla="*/ 8669 h 10000"/>
                  <a:gd name="connsiteX891" fmla="*/ 7712 w 10000"/>
                  <a:gd name="connsiteY891" fmla="*/ 8669 h 10000"/>
                  <a:gd name="connsiteX892" fmla="*/ 7720 w 10000"/>
                  <a:gd name="connsiteY892" fmla="*/ 8669 h 10000"/>
                  <a:gd name="connsiteX893" fmla="*/ 7726 w 10000"/>
                  <a:gd name="connsiteY893" fmla="*/ 8656 h 10000"/>
                  <a:gd name="connsiteX894" fmla="*/ 7734 w 10000"/>
                  <a:gd name="connsiteY894" fmla="*/ 8650 h 10000"/>
                  <a:gd name="connsiteX895" fmla="*/ 7742 w 10000"/>
                  <a:gd name="connsiteY895" fmla="*/ 8650 h 10000"/>
                  <a:gd name="connsiteX896" fmla="*/ 7759 w 10000"/>
                  <a:gd name="connsiteY896" fmla="*/ 8650 h 10000"/>
                  <a:gd name="connsiteX897" fmla="*/ 7756 w 10000"/>
                  <a:gd name="connsiteY897" fmla="*/ 8630 h 10000"/>
                  <a:gd name="connsiteX898" fmla="*/ 7751 w 10000"/>
                  <a:gd name="connsiteY898" fmla="*/ 8627 h 10000"/>
                  <a:gd name="connsiteX899" fmla="*/ 7742 w 10000"/>
                  <a:gd name="connsiteY899" fmla="*/ 8620 h 10000"/>
                  <a:gd name="connsiteX900" fmla="*/ 7734 w 10000"/>
                  <a:gd name="connsiteY900" fmla="*/ 8591 h 10000"/>
                  <a:gd name="connsiteX901" fmla="*/ 7709 w 10000"/>
                  <a:gd name="connsiteY901" fmla="*/ 8582 h 10000"/>
                  <a:gd name="connsiteX902" fmla="*/ 7695 w 10000"/>
                  <a:gd name="connsiteY902" fmla="*/ 8578 h 10000"/>
                  <a:gd name="connsiteX903" fmla="*/ 7668 w 10000"/>
                  <a:gd name="connsiteY903" fmla="*/ 8562 h 10000"/>
                  <a:gd name="connsiteX904" fmla="*/ 7645 w 10000"/>
                  <a:gd name="connsiteY904" fmla="*/ 8552 h 10000"/>
                  <a:gd name="connsiteX905" fmla="*/ 7615 w 10000"/>
                  <a:gd name="connsiteY905" fmla="*/ 8543 h 10000"/>
                  <a:gd name="connsiteX906" fmla="*/ 7596 w 10000"/>
                  <a:gd name="connsiteY906" fmla="*/ 8527 h 10000"/>
                  <a:gd name="connsiteX907" fmla="*/ 7565 w 10000"/>
                  <a:gd name="connsiteY907" fmla="*/ 8494 h 10000"/>
                  <a:gd name="connsiteX908" fmla="*/ 7562 w 10000"/>
                  <a:gd name="connsiteY908" fmla="*/ 8475 h 10000"/>
                  <a:gd name="connsiteX909" fmla="*/ 7540 w 10000"/>
                  <a:gd name="connsiteY909" fmla="*/ 8455 h 10000"/>
                  <a:gd name="connsiteX910" fmla="*/ 7535 w 10000"/>
                  <a:gd name="connsiteY910" fmla="*/ 8446 h 10000"/>
                  <a:gd name="connsiteX911" fmla="*/ 7535 w 10000"/>
                  <a:gd name="connsiteY911" fmla="*/ 8420 h 10000"/>
                  <a:gd name="connsiteX912" fmla="*/ 7535 w 10000"/>
                  <a:gd name="connsiteY912" fmla="*/ 8391 h 10000"/>
                  <a:gd name="connsiteX913" fmla="*/ 7548 w 10000"/>
                  <a:gd name="connsiteY913" fmla="*/ 8345 h 10000"/>
                  <a:gd name="connsiteX914" fmla="*/ 7562 w 10000"/>
                  <a:gd name="connsiteY914" fmla="*/ 8319 h 10000"/>
                  <a:gd name="connsiteX915" fmla="*/ 7582 w 10000"/>
                  <a:gd name="connsiteY915" fmla="*/ 8310 h 10000"/>
                  <a:gd name="connsiteX916" fmla="*/ 7607 w 10000"/>
                  <a:gd name="connsiteY916" fmla="*/ 8300 h 10000"/>
                  <a:gd name="connsiteX917" fmla="*/ 7629 w 10000"/>
                  <a:gd name="connsiteY917" fmla="*/ 8300 h 10000"/>
                  <a:gd name="connsiteX918" fmla="*/ 7651 w 10000"/>
                  <a:gd name="connsiteY918" fmla="*/ 8297 h 10000"/>
                  <a:gd name="connsiteX919" fmla="*/ 7668 w 10000"/>
                  <a:gd name="connsiteY919" fmla="*/ 8280 h 10000"/>
                  <a:gd name="connsiteX920" fmla="*/ 7687 w 10000"/>
                  <a:gd name="connsiteY920" fmla="*/ 8267 h 10000"/>
                  <a:gd name="connsiteX921" fmla="*/ 7693 w 10000"/>
                  <a:gd name="connsiteY921" fmla="*/ 8261 h 10000"/>
                  <a:gd name="connsiteX922" fmla="*/ 7701 w 10000"/>
                  <a:gd name="connsiteY922" fmla="*/ 8248 h 10000"/>
                  <a:gd name="connsiteX923" fmla="*/ 7712 w 10000"/>
                  <a:gd name="connsiteY923" fmla="*/ 8238 h 10000"/>
                  <a:gd name="connsiteX924" fmla="*/ 7731 w 10000"/>
                  <a:gd name="connsiteY924" fmla="*/ 8222 h 10000"/>
                  <a:gd name="connsiteX925" fmla="*/ 7740 w 10000"/>
                  <a:gd name="connsiteY925" fmla="*/ 8206 h 10000"/>
                  <a:gd name="connsiteX926" fmla="*/ 7756 w 10000"/>
                  <a:gd name="connsiteY926" fmla="*/ 8183 h 10000"/>
                  <a:gd name="connsiteX927" fmla="*/ 7773 w 10000"/>
                  <a:gd name="connsiteY927" fmla="*/ 8177 h 10000"/>
                  <a:gd name="connsiteX928" fmla="*/ 7784 w 10000"/>
                  <a:gd name="connsiteY928" fmla="*/ 8183 h 10000"/>
                  <a:gd name="connsiteX929" fmla="*/ 7801 w 10000"/>
                  <a:gd name="connsiteY929" fmla="*/ 8174 h 10000"/>
                  <a:gd name="connsiteX930" fmla="*/ 7801 w 10000"/>
                  <a:gd name="connsiteY930" fmla="*/ 8157 h 10000"/>
                  <a:gd name="connsiteX931" fmla="*/ 7817 w 10000"/>
                  <a:gd name="connsiteY931" fmla="*/ 8164 h 10000"/>
                  <a:gd name="connsiteX932" fmla="*/ 7837 w 10000"/>
                  <a:gd name="connsiteY932" fmla="*/ 8164 h 10000"/>
                  <a:gd name="connsiteX933" fmla="*/ 7856 w 10000"/>
                  <a:gd name="connsiteY933" fmla="*/ 8164 h 10000"/>
                  <a:gd name="connsiteX934" fmla="*/ 7870 w 10000"/>
                  <a:gd name="connsiteY934" fmla="*/ 8167 h 10000"/>
                  <a:gd name="connsiteX935" fmla="*/ 7881 w 10000"/>
                  <a:gd name="connsiteY935" fmla="*/ 8174 h 10000"/>
                  <a:gd name="connsiteX936" fmla="*/ 7898 w 10000"/>
                  <a:gd name="connsiteY936" fmla="*/ 8187 h 10000"/>
                  <a:gd name="connsiteX937" fmla="*/ 7917 w 10000"/>
                  <a:gd name="connsiteY937" fmla="*/ 8187 h 10000"/>
                  <a:gd name="connsiteX938" fmla="*/ 7928 w 10000"/>
                  <a:gd name="connsiteY938" fmla="*/ 8157 h 10000"/>
                  <a:gd name="connsiteX939" fmla="*/ 7942 w 10000"/>
                  <a:gd name="connsiteY939" fmla="*/ 8157 h 10000"/>
                  <a:gd name="connsiteX940" fmla="*/ 7958 w 10000"/>
                  <a:gd name="connsiteY940" fmla="*/ 8164 h 10000"/>
                  <a:gd name="connsiteX941" fmla="*/ 7983 w 10000"/>
                  <a:gd name="connsiteY941" fmla="*/ 8144 h 10000"/>
                  <a:gd name="connsiteX942" fmla="*/ 8000 w 10000"/>
                  <a:gd name="connsiteY942" fmla="*/ 8109 h 10000"/>
                  <a:gd name="connsiteX943" fmla="*/ 7994 w 10000"/>
                  <a:gd name="connsiteY943" fmla="*/ 8093 h 10000"/>
                  <a:gd name="connsiteX944" fmla="*/ 7983 w 10000"/>
                  <a:gd name="connsiteY944" fmla="*/ 8070 h 10000"/>
                  <a:gd name="connsiteX945" fmla="*/ 7986 w 10000"/>
                  <a:gd name="connsiteY945" fmla="*/ 8063 h 10000"/>
                  <a:gd name="connsiteX946" fmla="*/ 7978 w 10000"/>
                  <a:gd name="connsiteY946" fmla="*/ 8044 h 10000"/>
                  <a:gd name="connsiteX947" fmla="*/ 7986 w 10000"/>
                  <a:gd name="connsiteY947" fmla="*/ 8002 h 10000"/>
                  <a:gd name="connsiteX948" fmla="*/ 7983 w 10000"/>
                  <a:gd name="connsiteY948" fmla="*/ 7947 h 10000"/>
                  <a:gd name="connsiteX949" fmla="*/ 7961 w 10000"/>
                  <a:gd name="connsiteY949" fmla="*/ 7931 h 10000"/>
                  <a:gd name="connsiteX950" fmla="*/ 7958 w 10000"/>
                  <a:gd name="connsiteY950" fmla="*/ 7898 h 10000"/>
                  <a:gd name="connsiteX951" fmla="*/ 7953 w 10000"/>
                  <a:gd name="connsiteY951" fmla="*/ 7856 h 10000"/>
                  <a:gd name="connsiteX952" fmla="*/ 7967 w 10000"/>
                  <a:gd name="connsiteY952" fmla="*/ 7837 h 10000"/>
                  <a:gd name="connsiteX953" fmla="*/ 7950 w 10000"/>
                  <a:gd name="connsiteY953" fmla="*/ 7824 h 10000"/>
                  <a:gd name="connsiteX954" fmla="*/ 7906 w 10000"/>
                  <a:gd name="connsiteY954" fmla="*/ 7814 h 10000"/>
                  <a:gd name="connsiteX955" fmla="*/ 7878 w 10000"/>
                  <a:gd name="connsiteY955" fmla="*/ 7814 h 10000"/>
                  <a:gd name="connsiteX956" fmla="*/ 7870 w 10000"/>
                  <a:gd name="connsiteY956" fmla="*/ 7795 h 10000"/>
                  <a:gd name="connsiteX957" fmla="*/ 7878 w 10000"/>
                  <a:gd name="connsiteY957" fmla="*/ 7778 h 10000"/>
                  <a:gd name="connsiteX958" fmla="*/ 7881 w 10000"/>
                  <a:gd name="connsiteY958" fmla="*/ 7775 h 10000"/>
                  <a:gd name="connsiteX959" fmla="*/ 7878 w 10000"/>
                  <a:gd name="connsiteY959" fmla="*/ 7743 h 10000"/>
                  <a:gd name="connsiteX960" fmla="*/ 7895 w 10000"/>
                  <a:gd name="connsiteY960" fmla="*/ 7733 h 10000"/>
                  <a:gd name="connsiteX961" fmla="*/ 7911 w 10000"/>
                  <a:gd name="connsiteY961" fmla="*/ 7710 h 10000"/>
                  <a:gd name="connsiteX962" fmla="*/ 7911 w 10000"/>
                  <a:gd name="connsiteY962" fmla="*/ 7665 h 10000"/>
                  <a:gd name="connsiteX963" fmla="*/ 7917 w 10000"/>
                  <a:gd name="connsiteY963" fmla="*/ 7600 h 10000"/>
                  <a:gd name="connsiteX964" fmla="*/ 7928 w 10000"/>
                  <a:gd name="connsiteY964" fmla="*/ 7581 h 10000"/>
                  <a:gd name="connsiteX965" fmla="*/ 7917 w 10000"/>
                  <a:gd name="connsiteY965" fmla="*/ 7474 h 10000"/>
                  <a:gd name="connsiteX966" fmla="*/ 7873 w 10000"/>
                  <a:gd name="connsiteY966" fmla="*/ 7335 h 10000"/>
                  <a:gd name="connsiteX967" fmla="*/ 7756 w 10000"/>
                  <a:gd name="connsiteY967" fmla="*/ 7050 h 10000"/>
                  <a:gd name="connsiteX968" fmla="*/ 7679 w 10000"/>
                  <a:gd name="connsiteY968" fmla="*/ 6839 h 10000"/>
                  <a:gd name="connsiteX969" fmla="*/ 7668 w 10000"/>
                  <a:gd name="connsiteY969" fmla="*/ 6823 h 10000"/>
                  <a:gd name="connsiteX970" fmla="*/ 7659 w 10000"/>
                  <a:gd name="connsiteY970" fmla="*/ 6768 h 10000"/>
                  <a:gd name="connsiteX971" fmla="*/ 7659 w 10000"/>
                  <a:gd name="connsiteY971" fmla="*/ 6739 h 10000"/>
                  <a:gd name="connsiteX972" fmla="*/ 7651 w 10000"/>
                  <a:gd name="connsiteY972" fmla="*/ 6713 h 10000"/>
                  <a:gd name="connsiteX973" fmla="*/ 7654 w 10000"/>
                  <a:gd name="connsiteY973" fmla="*/ 6684 h 10000"/>
                  <a:gd name="connsiteX974" fmla="*/ 7643 w 10000"/>
                  <a:gd name="connsiteY974" fmla="*/ 6626 h 10000"/>
                  <a:gd name="connsiteX975" fmla="*/ 7629 w 10000"/>
                  <a:gd name="connsiteY975" fmla="*/ 6600 h 10000"/>
                  <a:gd name="connsiteX976" fmla="*/ 7629 w 10000"/>
                  <a:gd name="connsiteY976" fmla="*/ 6580 h 10000"/>
                  <a:gd name="connsiteX977" fmla="*/ 7623 w 10000"/>
                  <a:gd name="connsiteY977" fmla="*/ 6541 h 10000"/>
                  <a:gd name="connsiteX978" fmla="*/ 7615 w 10000"/>
                  <a:gd name="connsiteY978" fmla="*/ 6522 h 10000"/>
                  <a:gd name="connsiteX979" fmla="*/ 7598 w 10000"/>
                  <a:gd name="connsiteY979" fmla="*/ 6509 h 10000"/>
                  <a:gd name="connsiteX980" fmla="*/ 7587 w 10000"/>
                  <a:gd name="connsiteY980" fmla="*/ 6493 h 10000"/>
                  <a:gd name="connsiteX981" fmla="*/ 7579 w 10000"/>
                  <a:gd name="connsiteY981" fmla="*/ 6464 h 10000"/>
                  <a:gd name="connsiteX982" fmla="*/ 7587 w 10000"/>
                  <a:gd name="connsiteY982" fmla="*/ 6438 h 10000"/>
                  <a:gd name="connsiteX983" fmla="*/ 7596 w 10000"/>
                  <a:gd name="connsiteY983" fmla="*/ 6425 h 10000"/>
                  <a:gd name="connsiteX984" fmla="*/ 7590 w 10000"/>
                  <a:gd name="connsiteY984" fmla="*/ 6396 h 10000"/>
                  <a:gd name="connsiteX985" fmla="*/ 7590 w 10000"/>
                  <a:gd name="connsiteY985" fmla="*/ 6373 h 10000"/>
                  <a:gd name="connsiteX986" fmla="*/ 7587 w 10000"/>
                  <a:gd name="connsiteY986" fmla="*/ 6354 h 10000"/>
                  <a:gd name="connsiteX987" fmla="*/ 7582 w 10000"/>
                  <a:gd name="connsiteY987" fmla="*/ 6344 h 10000"/>
                  <a:gd name="connsiteX988" fmla="*/ 7582 w 10000"/>
                  <a:gd name="connsiteY988" fmla="*/ 6324 h 10000"/>
                  <a:gd name="connsiteX989" fmla="*/ 7571 w 10000"/>
                  <a:gd name="connsiteY989" fmla="*/ 6302 h 10000"/>
                  <a:gd name="connsiteX990" fmla="*/ 7548 w 10000"/>
                  <a:gd name="connsiteY990" fmla="*/ 6256 h 10000"/>
                  <a:gd name="connsiteX991" fmla="*/ 7546 w 10000"/>
                  <a:gd name="connsiteY991" fmla="*/ 6218 h 10000"/>
                  <a:gd name="connsiteX992" fmla="*/ 7540 w 10000"/>
                  <a:gd name="connsiteY992" fmla="*/ 6159 h 10000"/>
                  <a:gd name="connsiteX993" fmla="*/ 7535 w 10000"/>
                  <a:gd name="connsiteY993" fmla="*/ 6114 h 10000"/>
                  <a:gd name="connsiteX994" fmla="*/ 7535 w 10000"/>
                  <a:gd name="connsiteY994" fmla="*/ 6088 h 10000"/>
                  <a:gd name="connsiteX995" fmla="*/ 7540 w 10000"/>
                  <a:gd name="connsiteY995" fmla="*/ 6049 h 10000"/>
                  <a:gd name="connsiteX996" fmla="*/ 7546 w 10000"/>
                  <a:gd name="connsiteY996" fmla="*/ 6004 h 10000"/>
                  <a:gd name="connsiteX997" fmla="*/ 7548 w 10000"/>
                  <a:gd name="connsiteY997" fmla="*/ 5965 h 10000"/>
                  <a:gd name="connsiteX998" fmla="*/ 7548 w 10000"/>
                  <a:gd name="connsiteY998" fmla="*/ 5946 h 10000"/>
                  <a:gd name="connsiteX999" fmla="*/ 7548 w 10000"/>
                  <a:gd name="connsiteY999" fmla="*/ 5933 h 10000"/>
                  <a:gd name="connsiteX1000" fmla="*/ 7548 w 10000"/>
                  <a:gd name="connsiteY1000" fmla="*/ 5910 h 10000"/>
                  <a:gd name="connsiteX1001" fmla="*/ 7548 w 10000"/>
                  <a:gd name="connsiteY1001" fmla="*/ 5897 h 10000"/>
                  <a:gd name="connsiteX1002" fmla="*/ 7546 w 10000"/>
                  <a:gd name="connsiteY1002" fmla="*/ 5871 h 10000"/>
                  <a:gd name="connsiteX1003" fmla="*/ 7535 w 10000"/>
                  <a:gd name="connsiteY1003" fmla="*/ 5839 h 10000"/>
                  <a:gd name="connsiteX1004" fmla="*/ 7524 w 10000"/>
                  <a:gd name="connsiteY1004" fmla="*/ 5797 h 10000"/>
                  <a:gd name="connsiteX1005" fmla="*/ 7518 w 10000"/>
                  <a:gd name="connsiteY1005" fmla="*/ 5767 h 10000"/>
                  <a:gd name="connsiteX1006" fmla="*/ 7515 w 10000"/>
                  <a:gd name="connsiteY1006" fmla="*/ 5745 h 10000"/>
                  <a:gd name="connsiteX1007" fmla="*/ 7501 w 10000"/>
                  <a:gd name="connsiteY1007" fmla="*/ 5683 h 10000"/>
                  <a:gd name="connsiteX1008" fmla="*/ 7490 w 10000"/>
                  <a:gd name="connsiteY1008" fmla="*/ 5631 h 10000"/>
                  <a:gd name="connsiteX1009" fmla="*/ 7482 w 10000"/>
                  <a:gd name="connsiteY1009" fmla="*/ 5593 h 10000"/>
                  <a:gd name="connsiteX1010" fmla="*/ 7476 w 10000"/>
                  <a:gd name="connsiteY1010" fmla="*/ 5570 h 10000"/>
                  <a:gd name="connsiteX1011" fmla="*/ 7476 w 10000"/>
                  <a:gd name="connsiteY1011" fmla="*/ 5528 h 10000"/>
                  <a:gd name="connsiteX1012" fmla="*/ 7482 w 10000"/>
                  <a:gd name="connsiteY1012" fmla="*/ 5502 h 10000"/>
                  <a:gd name="connsiteX1013" fmla="*/ 7490 w 10000"/>
                  <a:gd name="connsiteY1013" fmla="*/ 5489 h 10000"/>
                  <a:gd name="connsiteX1014" fmla="*/ 7499 w 10000"/>
                  <a:gd name="connsiteY1014" fmla="*/ 5479 h 10000"/>
                  <a:gd name="connsiteX1015" fmla="*/ 7493 w 10000"/>
                  <a:gd name="connsiteY1015" fmla="*/ 5427 h 10000"/>
                  <a:gd name="connsiteX1016" fmla="*/ 7501 w 10000"/>
                  <a:gd name="connsiteY1016" fmla="*/ 5415 h 10000"/>
                  <a:gd name="connsiteX1017" fmla="*/ 7510 w 10000"/>
                  <a:gd name="connsiteY1017" fmla="*/ 5398 h 10000"/>
                  <a:gd name="connsiteX1018" fmla="*/ 7515 w 10000"/>
                  <a:gd name="connsiteY1018" fmla="*/ 5379 h 10000"/>
                  <a:gd name="connsiteX1019" fmla="*/ 7526 w 10000"/>
                  <a:gd name="connsiteY1019" fmla="*/ 5366 h 10000"/>
                  <a:gd name="connsiteX1020" fmla="*/ 7518 w 10000"/>
                  <a:gd name="connsiteY1020" fmla="*/ 5350 h 10000"/>
                  <a:gd name="connsiteX1021" fmla="*/ 7518 w 10000"/>
                  <a:gd name="connsiteY1021" fmla="*/ 5330 h 10000"/>
                  <a:gd name="connsiteX1022" fmla="*/ 7526 w 10000"/>
                  <a:gd name="connsiteY1022" fmla="*/ 5311 h 10000"/>
                  <a:gd name="connsiteX1023" fmla="*/ 7540 w 10000"/>
                  <a:gd name="connsiteY1023" fmla="*/ 5291 h 10000"/>
                  <a:gd name="connsiteX1024" fmla="*/ 7540 w 10000"/>
                  <a:gd name="connsiteY1024" fmla="*/ 5266 h 10000"/>
                  <a:gd name="connsiteX1025" fmla="*/ 7540 w 10000"/>
                  <a:gd name="connsiteY1025" fmla="*/ 5256 h 10000"/>
                  <a:gd name="connsiteX1026" fmla="*/ 7524 w 10000"/>
                  <a:gd name="connsiteY1026" fmla="*/ 5233 h 10000"/>
                  <a:gd name="connsiteX1027" fmla="*/ 7515 w 10000"/>
                  <a:gd name="connsiteY1027" fmla="*/ 5217 h 10000"/>
                  <a:gd name="connsiteX1028" fmla="*/ 7490 w 10000"/>
                  <a:gd name="connsiteY1028" fmla="*/ 5178 h 10000"/>
                  <a:gd name="connsiteX1029" fmla="*/ 7474 w 10000"/>
                  <a:gd name="connsiteY1029" fmla="*/ 5162 h 10000"/>
                  <a:gd name="connsiteX1030" fmla="*/ 7457 w 10000"/>
                  <a:gd name="connsiteY1030" fmla="*/ 5120 h 10000"/>
                  <a:gd name="connsiteX1031" fmla="*/ 7421 w 10000"/>
                  <a:gd name="connsiteY1031" fmla="*/ 5087 h 10000"/>
                  <a:gd name="connsiteX1032" fmla="*/ 7380 w 10000"/>
                  <a:gd name="connsiteY1032" fmla="*/ 5068 h 10000"/>
                  <a:gd name="connsiteX1033" fmla="*/ 7355 w 10000"/>
                  <a:gd name="connsiteY1033" fmla="*/ 5058 h 10000"/>
                  <a:gd name="connsiteX1034" fmla="*/ 7332 w 10000"/>
                  <a:gd name="connsiteY1034" fmla="*/ 5049 h 10000"/>
                  <a:gd name="connsiteX1035" fmla="*/ 7305 w 10000"/>
                  <a:gd name="connsiteY1035" fmla="*/ 5016 h 10000"/>
                  <a:gd name="connsiteX1036" fmla="*/ 7305 w 10000"/>
                  <a:gd name="connsiteY1036" fmla="*/ 5000 h 10000"/>
                  <a:gd name="connsiteX1037" fmla="*/ 7296 w 10000"/>
                  <a:gd name="connsiteY1037" fmla="*/ 4971 h 10000"/>
                  <a:gd name="connsiteX1038" fmla="*/ 7288 w 10000"/>
                  <a:gd name="connsiteY1038" fmla="*/ 4945 h 10000"/>
                  <a:gd name="connsiteX1039" fmla="*/ 7280 w 10000"/>
                  <a:gd name="connsiteY1039" fmla="*/ 4916 h 10000"/>
                  <a:gd name="connsiteX1040" fmla="*/ 7291 w 10000"/>
                  <a:gd name="connsiteY1040" fmla="*/ 4887 h 10000"/>
                  <a:gd name="connsiteX1041" fmla="*/ 7291 w 10000"/>
                  <a:gd name="connsiteY1041" fmla="*/ 4858 h 10000"/>
                  <a:gd name="connsiteX1042" fmla="*/ 7271 w 10000"/>
                  <a:gd name="connsiteY1042" fmla="*/ 4819 h 10000"/>
                  <a:gd name="connsiteX1043" fmla="*/ 7255 w 10000"/>
                  <a:gd name="connsiteY1043" fmla="*/ 4828 h 10000"/>
                  <a:gd name="connsiteX1044" fmla="*/ 7235 w 10000"/>
                  <a:gd name="connsiteY1044" fmla="*/ 4841 h 10000"/>
                  <a:gd name="connsiteX1045" fmla="*/ 7216 w 10000"/>
                  <a:gd name="connsiteY1045" fmla="*/ 4867 h 10000"/>
                  <a:gd name="connsiteX1046" fmla="*/ 7191 w 10000"/>
                  <a:gd name="connsiteY1046" fmla="*/ 4870 h 10000"/>
                  <a:gd name="connsiteX1047" fmla="*/ 7155 w 10000"/>
                  <a:gd name="connsiteY1047" fmla="*/ 4887 h 10000"/>
                  <a:gd name="connsiteX1048" fmla="*/ 7122 w 10000"/>
                  <a:gd name="connsiteY1048" fmla="*/ 4893 h 10000"/>
                  <a:gd name="connsiteX1049" fmla="*/ 7105 w 10000"/>
                  <a:gd name="connsiteY1049" fmla="*/ 4896 h 10000"/>
                  <a:gd name="connsiteX1050" fmla="*/ 7094 w 10000"/>
                  <a:gd name="connsiteY1050" fmla="*/ 4916 h 10000"/>
                  <a:gd name="connsiteX1051" fmla="*/ 7080 w 10000"/>
                  <a:gd name="connsiteY1051" fmla="*/ 4903 h 10000"/>
                  <a:gd name="connsiteX1052" fmla="*/ 7072 w 10000"/>
                  <a:gd name="connsiteY1052" fmla="*/ 4851 h 10000"/>
                  <a:gd name="connsiteX1053" fmla="*/ 7042 w 10000"/>
                  <a:gd name="connsiteY1053" fmla="*/ 4819 h 10000"/>
                  <a:gd name="connsiteX1054" fmla="*/ 7030 w 10000"/>
                  <a:gd name="connsiteY1054" fmla="*/ 4780 h 10000"/>
                  <a:gd name="connsiteX1055" fmla="*/ 7039 w 10000"/>
                  <a:gd name="connsiteY1055" fmla="*/ 4757 h 10000"/>
                  <a:gd name="connsiteX1056" fmla="*/ 7047 w 10000"/>
                  <a:gd name="connsiteY1056" fmla="*/ 4744 h 10000"/>
                  <a:gd name="connsiteX1057" fmla="*/ 7022 w 10000"/>
                  <a:gd name="connsiteY1057" fmla="*/ 4725 h 10000"/>
                  <a:gd name="connsiteX1058" fmla="*/ 7000 w 10000"/>
                  <a:gd name="connsiteY1058" fmla="*/ 4715 h 10000"/>
                  <a:gd name="connsiteX1059" fmla="*/ 6975 w 10000"/>
                  <a:gd name="connsiteY1059" fmla="*/ 4709 h 10000"/>
                  <a:gd name="connsiteX1060" fmla="*/ 6945 w 10000"/>
                  <a:gd name="connsiteY1060" fmla="*/ 4696 h 10000"/>
                  <a:gd name="connsiteX1061" fmla="*/ 6953 w 10000"/>
                  <a:gd name="connsiteY1061" fmla="*/ 4679 h 10000"/>
                  <a:gd name="connsiteX1062" fmla="*/ 6961 w 10000"/>
                  <a:gd name="connsiteY1062" fmla="*/ 4660 h 10000"/>
                  <a:gd name="connsiteX1063" fmla="*/ 6983 w 10000"/>
                  <a:gd name="connsiteY1063" fmla="*/ 4644 h 10000"/>
                  <a:gd name="connsiteX1064" fmla="*/ 7014 w 10000"/>
                  <a:gd name="connsiteY1064" fmla="*/ 4634 h 10000"/>
                  <a:gd name="connsiteX1065" fmla="*/ 7025 w 10000"/>
                  <a:gd name="connsiteY1065" fmla="*/ 4615 h 10000"/>
                  <a:gd name="connsiteX1066" fmla="*/ 7047 w 10000"/>
                  <a:gd name="connsiteY1066" fmla="*/ 4582 h 10000"/>
                  <a:gd name="connsiteX1067" fmla="*/ 7069 w 10000"/>
                  <a:gd name="connsiteY1067" fmla="*/ 4563 h 10000"/>
                  <a:gd name="connsiteX1068" fmla="*/ 7078 w 10000"/>
                  <a:gd name="connsiteY1068" fmla="*/ 4553 h 10000"/>
                  <a:gd name="connsiteX1069" fmla="*/ 7097 w 10000"/>
                  <a:gd name="connsiteY1069" fmla="*/ 4527 h 10000"/>
                  <a:gd name="connsiteX1070" fmla="*/ 7122 w 10000"/>
                  <a:gd name="connsiteY1070" fmla="*/ 4517 h 10000"/>
                  <a:gd name="connsiteX1071" fmla="*/ 7139 w 10000"/>
                  <a:gd name="connsiteY1071" fmla="*/ 4488 h 10000"/>
                  <a:gd name="connsiteX1072" fmla="*/ 7147 w 10000"/>
                  <a:gd name="connsiteY1072" fmla="*/ 4459 h 10000"/>
                  <a:gd name="connsiteX1073" fmla="*/ 7161 w 10000"/>
                  <a:gd name="connsiteY1073" fmla="*/ 4440 h 10000"/>
                  <a:gd name="connsiteX1074" fmla="*/ 7177 w 10000"/>
                  <a:gd name="connsiteY1074" fmla="*/ 4430 h 10000"/>
                  <a:gd name="connsiteX1075" fmla="*/ 7202 w 10000"/>
                  <a:gd name="connsiteY1075" fmla="*/ 4407 h 10000"/>
                  <a:gd name="connsiteX1076" fmla="*/ 7224 w 10000"/>
                  <a:gd name="connsiteY1076" fmla="*/ 4417 h 10000"/>
                  <a:gd name="connsiteX1077" fmla="*/ 7241 w 10000"/>
                  <a:gd name="connsiteY1077" fmla="*/ 4404 h 10000"/>
                  <a:gd name="connsiteX1078" fmla="*/ 7263 w 10000"/>
                  <a:gd name="connsiteY1078" fmla="*/ 4398 h 10000"/>
                  <a:gd name="connsiteX1079" fmla="*/ 7283 w 10000"/>
                  <a:gd name="connsiteY1079" fmla="*/ 4424 h 10000"/>
                  <a:gd name="connsiteX1080" fmla="*/ 7305 w 10000"/>
                  <a:gd name="connsiteY1080" fmla="*/ 4433 h 10000"/>
                  <a:gd name="connsiteX1081" fmla="*/ 7332 w 10000"/>
                  <a:gd name="connsiteY1081" fmla="*/ 4443 h 10000"/>
                  <a:gd name="connsiteX1082" fmla="*/ 7380 w 10000"/>
                  <a:gd name="connsiteY1082" fmla="*/ 4398 h 10000"/>
                  <a:gd name="connsiteX1083" fmla="*/ 7404 w 10000"/>
                  <a:gd name="connsiteY1083" fmla="*/ 4378 h 10000"/>
                  <a:gd name="connsiteX1084" fmla="*/ 7418 w 10000"/>
                  <a:gd name="connsiteY1084" fmla="*/ 4369 h 10000"/>
                  <a:gd name="connsiteX1085" fmla="*/ 7443 w 10000"/>
                  <a:gd name="connsiteY1085" fmla="*/ 4356 h 10000"/>
                  <a:gd name="connsiteX1086" fmla="*/ 7460 w 10000"/>
                  <a:gd name="connsiteY1086" fmla="*/ 4385 h 10000"/>
                  <a:gd name="connsiteX1087" fmla="*/ 7460 w 10000"/>
                  <a:gd name="connsiteY1087" fmla="*/ 4404 h 10000"/>
                  <a:gd name="connsiteX1088" fmla="*/ 7499 w 10000"/>
                  <a:gd name="connsiteY1088" fmla="*/ 4417 h 10000"/>
                  <a:gd name="connsiteX1089" fmla="*/ 7515 w 10000"/>
                  <a:gd name="connsiteY1089" fmla="*/ 4414 h 10000"/>
                  <a:gd name="connsiteX1090" fmla="*/ 7565 w 10000"/>
                  <a:gd name="connsiteY1090" fmla="*/ 4385 h 10000"/>
                  <a:gd name="connsiteX1091" fmla="*/ 7579 w 10000"/>
                  <a:gd name="connsiteY1091" fmla="*/ 4346 h 10000"/>
                  <a:gd name="connsiteX1092" fmla="*/ 7582 w 10000"/>
                  <a:gd name="connsiteY1092" fmla="*/ 4317 h 10000"/>
                  <a:gd name="connsiteX1093" fmla="*/ 7590 w 10000"/>
                  <a:gd name="connsiteY1093" fmla="*/ 4301 h 10000"/>
                  <a:gd name="connsiteX1094" fmla="*/ 7612 w 10000"/>
                  <a:gd name="connsiteY1094" fmla="*/ 4271 h 10000"/>
                  <a:gd name="connsiteX1095" fmla="*/ 7623 w 10000"/>
                  <a:gd name="connsiteY1095" fmla="*/ 4262 h 10000"/>
                  <a:gd name="connsiteX1096" fmla="*/ 7634 w 10000"/>
                  <a:gd name="connsiteY1096" fmla="*/ 4245 h 10000"/>
                  <a:gd name="connsiteX1097" fmla="*/ 7645 w 10000"/>
                  <a:gd name="connsiteY1097" fmla="*/ 4265 h 10000"/>
                  <a:gd name="connsiteX1098" fmla="*/ 7670 w 10000"/>
                  <a:gd name="connsiteY1098" fmla="*/ 4284 h 10000"/>
                  <a:gd name="connsiteX1099" fmla="*/ 7701 w 10000"/>
                  <a:gd name="connsiteY1099" fmla="*/ 4275 h 10000"/>
                  <a:gd name="connsiteX1100" fmla="*/ 7717 w 10000"/>
                  <a:gd name="connsiteY1100" fmla="*/ 4275 h 10000"/>
                  <a:gd name="connsiteX1101" fmla="*/ 7740 w 10000"/>
                  <a:gd name="connsiteY1101" fmla="*/ 4284 h 10000"/>
                  <a:gd name="connsiteX1102" fmla="*/ 7767 w 10000"/>
                  <a:gd name="connsiteY1102" fmla="*/ 4284 h 10000"/>
                  <a:gd name="connsiteX1103" fmla="*/ 7895 w 10000"/>
                  <a:gd name="connsiteY1103" fmla="*/ 4207 h 10000"/>
                  <a:gd name="connsiteX1104" fmla="*/ 7895 w 10000"/>
                  <a:gd name="connsiteY1104" fmla="*/ 4187 h 10000"/>
                  <a:gd name="connsiteX1105" fmla="*/ 7895 w 10000"/>
                  <a:gd name="connsiteY1105" fmla="*/ 4171 h 10000"/>
                  <a:gd name="connsiteX1106" fmla="*/ 7903 w 10000"/>
                  <a:gd name="connsiteY1106" fmla="*/ 4148 h 10000"/>
                  <a:gd name="connsiteX1107" fmla="*/ 7917 w 10000"/>
                  <a:gd name="connsiteY1107" fmla="*/ 4158 h 10000"/>
                  <a:gd name="connsiteX1108" fmla="*/ 7967 w 10000"/>
                  <a:gd name="connsiteY1108" fmla="*/ 4203 h 10000"/>
                  <a:gd name="connsiteX1109" fmla="*/ 7994 w 10000"/>
                  <a:gd name="connsiteY1109" fmla="*/ 4203 h 10000"/>
                  <a:gd name="connsiteX1110" fmla="*/ 8064 w 10000"/>
                  <a:gd name="connsiteY1110" fmla="*/ 4242 h 10000"/>
                  <a:gd name="connsiteX1111" fmla="*/ 8083 w 10000"/>
                  <a:gd name="connsiteY1111" fmla="*/ 4245 h 10000"/>
                  <a:gd name="connsiteX1112" fmla="*/ 8105 w 10000"/>
                  <a:gd name="connsiteY1112" fmla="*/ 4226 h 10000"/>
                  <a:gd name="connsiteX1113" fmla="*/ 8136 w 10000"/>
                  <a:gd name="connsiteY1113" fmla="*/ 4187 h 10000"/>
                  <a:gd name="connsiteX1114" fmla="*/ 8161 w 10000"/>
                  <a:gd name="connsiteY1114" fmla="*/ 4168 h 10000"/>
                  <a:gd name="connsiteX1115" fmla="*/ 8172 w 10000"/>
                  <a:gd name="connsiteY1115" fmla="*/ 4161 h 10000"/>
                  <a:gd name="connsiteX1116" fmla="*/ 8208 w 10000"/>
                  <a:gd name="connsiteY1116" fmla="*/ 4168 h 10000"/>
                  <a:gd name="connsiteX1117" fmla="*/ 8235 w 10000"/>
                  <a:gd name="connsiteY1117" fmla="*/ 4168 h 10000"/>
                  <a:gd name="connsiteX1118" fmla="*/ 8258 w 10000"/>
                  <a:gd name="connsiteY1118" fmla="*/ 4152 h 10000"/>
                  <a:gd name="connsiteX1119" fmla="*/ 8283 w 10000"/>
                  <a:gd name="connsiteY1119" fmla="*/ 4152 h 10000"/>
                  <a:gd name="connsiteX1120" fmla="*/ 8299 w 10000"/>
                  <a:gd name="connsiteY1120" fmla="*/ 4132 h 10000"/>
                  <a:gd name="connsiteX1121" fmla="*/ 8316 w 10000"/>
                  <a:gd name="connsiteY1121" fmla="*/ 4113 h 10000"/>
                  <a:gd name="connsiteX1122" fmla="*/ 8330 w 10000"/>
                  <a:gd name="connsiteY1122" fmla="*/ 4084 h 10000"/>
                  <a:gd name="connsiteX1123" fmla="*/ 8341 w 10000"/>
                  <a:gd name="connsiteY1123" fmla="*/ 4058 h 10000"/>
                  <a:gd name="connsiteX1124" fmla="*/ 8349 w 10000"/>
                  <a:gd name="connsiteY1124" fmla="*/ 4064 h 10000"/>
                  <a:gd name="connsiteX1125" fmla="*/ 8366 w 10000"/>
                  <a:gd name="connsiteY1125" fmla="*/ 4067 h 10000"/>
                  <a:gd name="connsiteX1126" fmla="*/ 8374 w 10000"/>
                  <a:gd name="connsiteY1126" fmla="*/ 4084 h 10000"/>
                  <a:gd name="connsiteX1127" fmla="*/ 8402 w 10000"/>
                  <a:gd name="connsiteY1127" fmla="*/ 4054 h 10000"/>
                  <a:gd name="connsiteX1128" fmla="*/ 8427 w 10000"/>
                  <a:gd name="connsiteY1128" fmla="*/ 4028 h 10000"/>
                  <a:gd name="connsiteX1129" fmla="*/ 8438 w 10000"/>
                  <a:gd name="connsiteY1129" fmla="*/ 4025 h 10000"/>
                  <a:gd name="connsiteX1130" fmla="*/ 8468 w 10000"/>
                  <a:gd name="connsiteY1130" fmla="*/ 4006 h 10000"/>
                  <a:gd name="connsiteX1131" fmla="*/ 8485 w 10000"/>
                  <a:gd name="connsiteY1131" fmla="*/ 3999 h 10000"/>
                  <a:gd name="connsiteX1132" fmla="*/ 8493 w 10000"/>
                  <a:gd name="connsiteY1132" fmla="*/ 4025 h 10000"/>
                  <a:gd name="connsiteX1133" fmla="*/ 8515 w 10000"/>
                  <a:gd name="connsiteY1133" fmla="*/ 4028 h 10000"/>
                  <a:gd name="connsiteX1134" fmla="*/ 8543 w 10000"/>
                  <a:gd name="connsiteY1134" fmla="*/ 4009 h 10000"/>
                  <a:gd name="connsiteX1135" fmla="*/ 8551 w 10000"/>
                  <a:gd name="connsiteY1135" fmla="*/ 3990 h 10000"/>
                  <a:gd name="connsiteX1136" fmla="*/ 8582 w 10000"/>
                  <a:gd name="connsiteY1136" fmla="*/ 3977 h 10000"/>
                  <a:gd name="connsiteX1137" fmla="*/ 8596 w 10000"/>
                  <a:gd name="connsiteY1137" fmla="*/ 3977 h 10000"/>
                  <a:gd name="connsiteX1138" fmla="*/ 8607 w 10000"/>
                  <a:gd name="connsiteY1138" fmla="*/ 3980 h 10000"/>
                  <a:gd name="connsiteX1139" fmla="*/ 8645 w 10000"/>
                  <a:gd name="connsiteY1139" fmla="*/ 3970 h 10000"/>
                  <a:gd name="connsiteX1140" fmla="*/ 8654 w 10000"/>
                  <a:gd name="connsiteY1140" fmla="*/ 3951 h 10000"/>
                  <a:gd name="connsiteX1141" fmla="*/ 8670 w 10000"/>
                  <a:gd name="connsiteY1141" fmla="*/ 3935 h 10000"/>
                  <a:gd name="connsiteX1142" fmla="*/ 8695 w 10000"/>
                  <a:gd name="connsiteY1142" fmla="*/ 3935 h 10000"/>
                  <a:gd name="connsiteX1143" fmla="*/ 8704 w 10000"/>
                  <a:gd name="connsiteY1143" fmla="*/ 3951 h 10000"/>
                  <a:gd name="connsiteX1144" fmla="*/ 8717 w 10000"/>
                  <a:gd name="connsiteY1144" fmla="*/ 3964 h 10000"/>
                  <a:gd name="connsiteX1145" fmla="*/ 8751 w 10000"/>
                  <a:gd name="connsiteY1145" fmla="*/ 3951 h 10000"/>
                  <a:gd name="connsiteX1146" fmla="*/ 8776 w 10000"/>
                  <a:gd name="connsiteY1146" fmla="*/ 3935 h 10000"/>
                  <a:gd name="connsiteX1147" fmla="*/ 8798 w 10000"/>
                  <a:gd name="connsiteY1147" fmla="*/ 3925 h 10000"/>
                  <a:gd name="connsiteX1148" fmla="*/ 8806 w 10000"/>
                  <a:gd name="connsiteY1148" fmla="*/ 3892 h 10000"/>
                  <a:gd name="connsiteX1149" fmla="*/ 8814 w 10000"/>
                  <a:gd name="connsiteY1149" fmla="*/ 3876 h 10000"/>
                  <a:gd name="connsiteX1150" fmla="*/ 8839 w 10000"/>
                  <a:gd name="connsiteY1150" fmla="*/ 3873 h 10000"/>
                  <a:gd name="connsiteX1151" fmla="*/ 8842 w 10000"/>
                  <a:gd name="connsiteY1151" fmla="*/ 3876 h 10000"/>
                  <a:gd name="connsiteX1152" fmla="*/ 8856 w 10000"/>
                  <a:gd name="connsiteY1152" fmla="*/ 3863 h 10000"/>
                  <a:gd name="connsiteX1153" fmla="*/ 8856 w 10000"/>
                  <a:gd name="connsiteY1153" fmla="*/ 3841 h 10000"/>
                  <a:gd name="connsiteX1154" fmla="*/ 8870 w 10000"/>
                  <a:gd name="connsiteY1154" fmla="*/ 3821 h 10000"/>
                  <a:gd name="connsiteX1155" fmla="*/ 8903 w 10000"/>
                  <a:gd name="connsiteY1155" fmla="*/ 3802 h 10000"/>
                  <a:gd name="connsiteX1156" fmla="*/ 8914 w 10000"/>
                  <a:gd name="connsiteY1156" fmla="*/ 3782 h 10000"/>
                  <a:gd name="connsiteX1157" fmla="*/ 8939 w 10000"/>
                  <a:gd name="connsiteY1157" fmla="*/ 3782 h 10000"/>
                  <a:gd name="connsiteX1158" fmla="*/ 8961 w 10000"/>
                  <a:gd name="connsiteY1158" fmla="*/ 3779 h 10000"/>
                  <a:gd name="connsiteX1159" fmla="*/ 8983 w 10000"/>
                  <a:gd name="connsiteY1159" fmla="*/ 3760 h 10000"/>
                  <a:gd name="connsiteX1160" fmla="*/ 9003 w 10000"/>
                  <a:gd name="connsiteY1160" fmla="*/ 3763 h 10000"/>
                  <a:gd name="connsiteX1161" fmla="*/ 9019 w 10000"/>
                  <a:gd name="connsiteY1161" fmla="*/ 3779 h 10000"/>
                  <a:gd name="connsiteX1162" fmla="*/ 9050 w 10000"/>
                  <a:gd name="connsiteY1162" fmla="*/ 3812 h 10000"/>
                  <a:gd name="connsiteX1163" fmla="*/ 9080 w 10000"/>
                  <a:gd name="connsiteY1163" fmla="*/ 3831 h 10000"/>
                  <a:gd name="connsiteX1164" fmla="*/ 9097 w 10000"/>
                  <a:gd name="connsiteY1164" fmla="*/ 3867 h 10000"/>
                  <a:gd name="connsiteX1165" fmla="*/ 9114 w 10000"/>
                  <a:gd name="connsiteY1165" fmla="*/ 3902 h 10000"/>
                  <a:gd name="connsiteX1166" fmla="*/ 9122 w 10000"/>
                  <a:gd name="connsiteY1166" fmla="*/ 3935 h 10000"/>
                  <a:gd name="connsiteX1167" fmla="*/ 9125 w 10000"/>
                  <a:gd name="connsiteY1167" fmla="*/ 3964 h 10000"/>
                  <a:gd name="connsiteX1168" fmla="*/ 9130 w 10000"/>
                  <a:gd name="connsiteY1168" fmla="*/ 3999 h 10000"/>
                  <a:gd name="connsiteX1169" fmla="*/ 9130 w 10000"/>
                  <a:gd name="connsiteY1169" fmla="*/ 4054 h 10000"/>
                  <a:gd name="connsiteX1170" fmla="*/ 9155 w 10000"/>
                  <a:gd name="connsiteY1170" fmla="*/ 4093 h 10000"/>
                  <a:gd name="connsiteX1171" fmla="*/ 9169 w 10000"/>
                  <a:gd name="connsiteY1171" fmla="*/ 4090 h 10000"/>
                  <a:gd name="connsiteX1172" fmla="*/ 9211 w 10000"/>
                  <a:gd name="connsiteY1172" fmla="*/ 4077 h 10000"/>
                  <a:gd name="connsiteX1173" fmla="*/ 9244 w 10000"/>
                  <a:gd name="connsiteY1173" fmla="*/ 4077 h 10000"/>
                  <a:gd name="connsiteX1174" fmla="*/ 9252 w 10000"/>
                  <a:gd name="connsiteY1174" fmla="*/ 4103 h 10000"/>
                  <a:gd name="connsiteX1175" fmla="*/ 9258 w 10000"/>
                  <a:gd name="connsiteY1175" fmla="*/ 4148 h 10000"/>
                  <a:gd name="connsiteX1176" fmla="*/ 9269 w 10000"/>
                  <a:gd name="connsiteY1176" fmla="*/ 4158 h 10000"/>
                  <a:gd name="connsiteX1177" fmla="*/ 9294 w 10000"/>
                  <a:gd name="connsiteY1177" fmla="*/ 4158 h 10000"/>
                  <a:gd name="connsiteX1178" fmla="*/ 9319 w 10000"/>
                  <a:gd name="connsiteY1178" fmla="*/ 4168 h 10000"/>
                  <a:gd name="connsiteX1179" fmla="*/ 9346 w 10000"/>
                  <a:gd name="connsiteY1179" fmla="*/ 4190 h 10000"/>
                  <a:gd name="connsiteX1180" fmla="*/ 9357 w 10000"/>
                  <a:gd name="connsiteY1180" fmla="*/ 4168 h 10000"/>
                  <a:gd name="connsiteX1181" fmla="*/ 9371 w 10000"/>
                  <a:gd name="connsiteY1181" fmla="*/ 4132 h 10000"/>
                  <a:gd name="connsiteX1182" fmla="*/ 9391 w 10000"/>
                  <a:gd name="connsiteY1182" fmla="*/ 4113 h 10000"/>
                  <a:gd name="connsiteX1183" fmla="*/ 9407 w 10000"/>
                  <a:gd name="connsiteY1183" fmla="*/ 4103 h 10000"/>
                  <a:gd name="connsiteX1184" fmla="*/ 9435 w 10000"/>
                  <a:gd name="connsiteY1184" fmla="*/ 4100 h 10000"/>
                  <a:gd name="connsiteX1185" fmla="*/ 9460 w 10000"/>
                  <a:gd name="connsiteY1185" fmla="*/ 4084 h 10000"/>
                  <a:gd name="connsiteX1186" fmla="*/ 9485 w 10000"/>
                  <a:gd name="connsiteY1186" fmla="*/ 4067 h 10000"/>
                  <a:gd name="connsiteX1187" fmla="*/ 9496 w 10000"/>
                  <a:gd name="connsiteY1187" fmla="*/ 4054 h 10000"/>
                  <a:gd name="connsiteX1188" fmla="*/ 9526 w 10000"/>
                  <a:gd name="connsiteY1188" fmla="*/ 4048 h 10000"/>
                  <a:gd name="connsiteX1189" fmla="*/ 9557 w 10000"/>
                  <a:gd name="connsiteY1189" fmla="*/ 4038 h 10000"/>
                  <a:gd name="connsiteX1190" fmla="*/ 9584 w 10000"/>
                  <a:gd name="connsiteY1190" fmla="*/ 4019 h 10000"/>
                  <a:gd name="connsiteX1191" fmla="*/ 9623 w 10000"/>
                  <a:gd name="connsiteY1191" fmla="*/ 4016 h 10000"/>
                  <a:gd name="connsiteX1192" fmla="*/ 9648 w 10000"/>
                  <a:gd name="connsiteY1192" fmla="*/ 4009 h 10000"/>
                  <a:gd name="connsiteX1193" fmla="*/ 9673 w 10000"/>
                  <a:gd name="connsiteY1193" fmla="*/ 4019 h 10000"/>
                  <a:gd name="connsiteX1194" fmla="*/ 9712 w 10000"/>
                  <a:gd name="connsiteY1194" fmla="*/ 4038 h 10000"/>
                  <a:gd name="connsiteX1195" fmla="*/ 9742 w 10000"/>
                  <a:gd name="connsiteY1195" fmla="*/ 4074 h 10000"/>
                  <a:gd name="connsiteX1196" fmla="*/ 9776 w 10000"/>
                  <a:gd name="connsiteY1196" fmla="*/ 4093 h 10000"/>
                  <a:gd name="connsiteX1197" fmla="*/ 9814 w 10000"/>
                  <a:gd name="connsiteY1197" fmla="*/ 4109 h 10000"/>
                  <a:gd name="connsiteX1198" fmla="*/ 9859 w 10000"/>
                  <a:gd name="connsiteY1198" fmla="*/ 4119 h 10000"/>
                  <a:gd name="connsiteX1199" fmla="*/ 9898 w 10000"/>
                  <a:gd name="connsiteY1199" fmla="*/ 4122 h 10000"/>
                  <a:gd name="connsiteX1200" fmla="*/ 9931 w 10000"/>
                  <a:gd name="connsiteY1200" fmla="*/ 4109 h 10000"/>
                  <a:gd name="connsiteX1201" fmla="*/ 9956 w 10000"/>
                  <a:gd name="connsiteY1201" fmla="*/ 4100 h 10000"/>
                  <a:gd name="connsiteX1202" fmla="*/ 9981 w 10000"/>
                  <a:gd name="connsiteY1202" fmla="*/ 4067 h 10000"/>
                  <a:gd name="connsiteX1203" fmla="*/ 9994 w 10000"/>
                  <a:gd name="connsiteY1203" fmla="*/ 4035 h 10000"/>
                  <a:gd name="connsiteX1204" fmla="*/ 10000 w 10000"/>
                  <a:gd name="connsiteY1204" fmla="*/ 3996 h 10000"/>
                  <a:gd name="connsiteX1205" fmla="*/ 9994 w 10000"/>
                  <a:gd name="connsiteY1205" fmla="*/ 3941 h 10000"/>
                  <a:gd name="connsiteX1206" fmla="*/ 9986 w 10000"/>
                  <a:gd name="connsiteY1206" fmla="*/ 3905 h 10000"/>
                  <a:gd name="connsiteX1207" fmla="*/ 9981 w 10000"/>
                  <a:gd name="connsiteY1207" fmla="*/ 3857 h 10000"/>
                  <a:gd name="connsiteX1208" fmla="*/ 9989 w 10000"/>
                  <a:gd name="connsiteY1208" fmla="*/ 3837 h 10000"/>
                  <a:gd name="connsiteX1209" fmla="*/ 9989 w 10000"/>
                  <a:gd name="connsiteY1209" fmla="*/ 3812 h 10000"/>
                  <a:gd name="connsiteX1210" fmla="*/ 9981 w 10000"/>
                  <a:gd name="connsiteY1210" fmla="*/ 3792 h 10000"/>
                  <a:gd name="connsiteX1211" fmla="*/ 9970 w 10000"/>
                  <a:gd name="connsiteY1211" fmla="*/ 3763 h 10000"/>
                  <a:gd name="connsiteX1212" fmla="*/ 9945 w 10000"/>
                  <a:gd name="connsiteY1212" fmla="*/ 3705 h 10000"/>
                  <a:gd name="connsiteX1213" fmla="*/ 9931 w 10000"/>
                  <a:gd name="connsiteY1213" fmla="*/ 3659 h 10000"/>
                  <a:gd name="connsiteX1214" fmla="*/ 9903 w 10000"/>
                  <a:gd name="connsiteY1214" fmla="*/ 3640 h 10000"/>
                  <a:gd name="connsiteX1215" fmla="*/ 9881 w 10000"/>
                  <a:gd name="connsiteY1215" fmla="*/ 3620 h 10000"/>
                  <a:gd name="connsiteX1216" fmla="*/ 9856 w 10000"/>
                  <a:gd name="connsiteY1216" fmla="*/ 3595 h 10000"/>
                  <a:gd name="connsiteX1217" fmla="*/ 9817 w 10000"/>
                  <a:gd name="connsiteY1217" fmla="*/ 3562 h 10000"/>
                  <a:gd name="connsiteX1218" fmla="*/ 9795 w 10000"/>
                  <a:gd name="connsiteY1218" fmla="*/ 3546 h 10000"/>
                  <a:gd name="connsiteX1219" fmla="*/ 9778 w 10000"/>
                  <a:gd name="connsiteY1219" fmla="*/ 3527 h 10000"/>
                  <a:gd name="connsiteX1220" fmla="*/ 9745 w 10000"/>
                  <a:gd name="connsiteY1220" fmla="*/ 3501 h 10000"/>
                  <a:gd name="connsiteX1221" fmla="*/ 9726 w 10000"/>
                  <a:gd name="connsiteY1221" fmla="*/ 3488 h 10000"/>
                  <a:gd name="connsiteX1222" fmla="*/ 9704 w 10000"/>
                  <a:gd name="connsiteY1222" fmla="*/ 3472 h 10000"/>
                  <a:gd name="connsiteX1223" fmla="*/ 9695 w 10000"/>
                  <a:gd name="connsiteY1223" fmla="*/ 3468 h 10000"/>
                  <a:gd name="connsiteX1224" fmla="*/ 9690 w 10000"/>
                  <a:gd name="connsiteY1224" fmla="*/ 3459 h 10000"/>
                  <a:gd name="connsiteX1225" fmla="*/ 9673 w 10000"/>
                  <a:gd name="connsiteY1225" fmla="*/ 3449 h 10000"/>
                  <a:gd name="connsiteX1226" fmla="*/ 9665 w 10000"/>
                  <a:gd name="connsiteY1226" fmla="*/ 3442 h 10000"/>
                  <a:gd name="connsiteX1227" fmla="*/ 9654 w 10000"/>
                  <a:gd name="connsiteY1227" fmla="*/ 3449 h 10000"/>
                  <a:gd name="connsiteX1228" fmla="*/ 9521 w 10000"/>
                  <a:gd name="connsiteY1228" fmla="*/ 3394 h 10000"/>
                  <a:gd name="connsiteX1229" fmla="*/ 9510 w 10000"/>
                  <a:gd name="connsiteY1229" fmla="*/ 3368 h 10000"/>
                  <a:gd name="connsiteX1230" fmla="*/ 9496 w 10000"/>
                  <a:gd name="connsiteY1230" fmla="*/ 3287 h 10000"/>
                  <a:gd name="connsiteX1231" fmla="*/ 9488 w 10000"/>
                  <a:gd name="connsiteY1231" fmla="*/ 3216 h 10000"/>
                  <a:gd name="connsiteX1232" fmla="*/ 9493 w 10000"/>
                  <a:gd name="connsiteY1232" fmla="*/ 3174 h 10000"/>
                  <a:gd name="connsiteX1233" fmla="*/ 9501 w 10000"/>
                  <a:gd name="connsiteY1233" fmla="*/ 3128 h 10000"/>
                  <a:gd name="connsiteX1234" fmla="*/ 9488 w 10000"/>
                  <a:gd name="connsiteY1234" fmla="*/ 3025 h 10000"/>
                  <a:gd name="connsiteX1235" fmla="*/ 9446 w 10000"/>
                  <a:gd name="connsiteY1235" fmla="*/ 2931 h 10000"/>
                  <a:gd name="connsiteX1236" fmla="*/ 9382 w 10000"/>
                  <a:gd name="connsiteY1236" fmla="*/ 2837 h 10000"/>
                  <a:gd name="connsiteX1237" fmla="*/ 9316 w 10000"/>
                  <a:gd name="connsiteY1237" fmla="*/ 2753 h 10000"/>
                  <a:gd name="connsiteX1238" fmla="*/ 9294 w 10000"/>
                  <a:gd name="connsiteY1238" fmla="*/ 2655 h 10000"/>
                  <a:gd name="connsiteX1239" fmla="*/ 9213 w 10000"/>
                  <a:gd name="connsiteY1239" fmla="*/ 2328 h 10000"/>
                  <a:gd name="connsiteX1240" fmla="*/ 9172 w 10000"/>
                  <a:gd name="connsiteY1240" fmla="*/ 2286 h 10000"/>
                  <a:gd name="connsiteX1241" fmla="*/ 9019 w 10000"/>
                  <a:gd name="connsiteY1241" fmla="*/ 2082 h 10000"/>
                  <a:gd name="connsiteX1242" fmla="*/ 8906 w 10000"/>
                  <a:gd name="connsiteY1242" fmla="*/ 1946 h 10000"/>
                  <a:gd name="connsiteX1243" fmla="*/ 8801 w 10000"/>
                  <a:gd name="connsiteY1243" fmla="*/ 1778 h 10000"/>
                  <a:gd name="connsiteX1244" fmla="*/ 8806 w 10000"/>
                  <a:gd name="connsiteY1244" fmla="*/ 1713 h 10000"/>
                  <a:gd name="connsiteX1245" fmla="*/ 8809 w 10000"/>
                  <a:gd name="connsiteY1245" fmla="*/ 1703 h 10000"/>
                  <a:gd name="connsiteX1246" fmla="*/ 8817 w 10000"/>
                  <a:gd name="connsiteY1246" fmla="*/ 1713 h 10000"/>
                  <a:gd name="connsiteX1247" fmla="*/ 8834 w 10000"/>
                  <a:gd name="connsiteY1247" fmla="*/ 1729 h 10000"/>
                  <a:gd name="connsiteX1248" fmla="*/ 8839 w 10000"/>
                  <a:gd name="connsiteY1248" fmla="*/ 1729 h 10000"/>
                  <a:gd name="connsiteX1249" fmla="*/ 8848 w 10000"/>
                  <a:gd name="connsiteY1249" fmla="*/ 1723 h 10000"/>
                  <a:gd name="connsiteX1250" fmla="*/ 8850 w 10000"/>
                  <a:gd name="connsiteY1250" fmla="*/ 1703 h 10000"/>
                  <a:gd name="connsiteX1251" fmla="*/ 8850 w 10000"/>
                  <a:gd name="connsiteY1251" fmla="*/ 1684 h 10000"/>
                  <a:gd name="connsiteX1252" fmla="*/ 8850 w 10000"/>
                  <a:gd name="connsiteY1252" fmla="*/ 1648 h 10000"/>
                  <a:gd name="connsiteX1253" fmla="*/ 8881 w 10000"/>
                  <a:gd name="connsiteY1253" fmla="*/ 1571 h 10000"/>
                  <a:gd name="connsiteX1254" fmla="*/ 8895 w 10000"/>
                  <a:gd name="connsiteY1254" fmla="*/ 1541 h 10000"/>
                  <a:gd name="connsiteX1255" fmla="*/ 8895 w 10000"/>
                  <a:gd name="connsiteY1255" fmla="*/ 1525 h 10000"/>
                  <a:gd name="connsiteX1256" fmla="*/ 8881 w 10000"/>
                  <a:gd name="connsiteY1256" fmla="*/ 1516 h 10000"/>
                  <a:gd name="connsiteX1257" fmla="*/ 8864 w 10000"/>
                  <a:gd name="connsiteY1257" fmla="*/ 1522 h 10000"/>
                  <a:gd name="connsiteX1258" fmla="*/ 8850 w 10000"/>
                  <a:gd name="connsiteY1258" fmla="*/ 1535 h 10000"/>
                  <a:gd name="connsiteX1259" fmla="*/ 8834 w 10000"/>
                  <a:gd name="connsiteY1259" fmla="*/ 1571 h 10000"/>
                  <a:gd name="connsiteX1260" fmla="*/ 8825 w 10000"/>
                  <a:gd name="connsiteY1260" fmla="*/ 1587 h 10000"/>
                  <a:gd name="connsiteX1261" fmla="*/ 8776 w 10000"/>
                  <a:gd name="connsiteY1261" fmla="*/ 1571 h 10000"/>
                  <a:gd name="connsiteX1262" fmla="*/ 8745 w 10000"/>
                  <a:gd name="connsiteY1262" fmla="*/ 1580 h 10000"/>
                  <a:gd name="connsiteX1263" fmla="*/ 8720 w 10000"/>
                  <a:gd name="connsiteY1263" fmla="*/ 1587 h 10000"/>
                  <a:gd name="connsiteX1264" fmla="*/ 8709 w 10000"/>
                  <a:gd name="connsiteY1264" fmla="*/ 1609 h 10000"/>
                  <a:gd name="connsiteX1265" fmla="*/ 8693 w 10000"/>
                  <a:gd name="connsiteY1265" fmla="*/ 1616 h 10000"/>
                  <a:gd name="connsiteX1266" fmla="*/ 8684 w 10000"/>
                  <a:gd name="connsiteY1266" fmla="*/ 1639 h 10000"/>
                  <a:gd name="connsiteX1267" fmla="*/ 8684 w 10000"/>
                  <a:gd name="connsiteY1267" fmla="*/ 1658 h 10000"/>
                  <a:gd name="connsiteX1268" fmla="*/ 8665 w 10000"/>
                  <a:gd name="connsiteY1268" fmla="*/ 1655 h 10000"/>
                  <a:gd name="connsiteX1269" fmla="*/ 8665 w 10000"/>
                  <a:gd name="connsiteY1269" fmla="*/ 1645 h 10000"/>
                  <a:gd name="connsiteX1270" fmla="*/ 8665 w 10000"/>
                  <a:gd name="connsiteY1270" fmla="*/ 1626 h 10000"/>
                  <a:gd name="connsiteX1271" fmla="*/ 8676 w 10000"/>
                  <a:gd name="connsiteY1271" fmla="*/ 1609 h 10000"/>
                  <a:gd name="connsiteX1272" fmla="*/ 8679 w 10000"/>
                  <a:gd name="connsiteY1272" fmla="*/ 1597 h 10000"/>
                  <a:gd name="connsiteX1273" fmla="*/ 8687 w 10000"/>
                  <a:gd name="connsiteY1273" fmla="*/ 1577 h 10000"/>
                  <a:gd name="connsiteX1274" fmla="*/ 8695 w 10000"/>
                  <a:gd name="connsiteY1274" fmla="*/ 1554 h 10000"/>
                  <a:gd name="connsiteX1275" fmla="*/ 8709 w 10000"/>
                  <a:gd name="connsiteY1275" fmla="*/ 1532 h 10000"/>
                  <a:gd name="connsiteX1276" fmla="*/ 8704 w 10000"/>
                  <a:gd name="connsiteY1276" fmla="*/ 1512 h 10000"/>
                  <a:gd name="connsiteX1277" fmla="*/ 8695 w 10000"/>
                  <a:gd name="connsiteY1277" fmla="*/ 1503 h 10000"/>
                  <a:gd name="connsiteX1278" fmla="*/ 8684 w 10000"/>
                  <a:gd name="connsiteY1278" fmla="*/ 1503 h 10000"/>
                  <a:gd name="connsiteX1279" fmla="*/ 8670 w 10000"/>
                  <a:gd name="connsiteY1279" fmla="*/ 1525 h 10000"/>
                  <a:gd name="connsiteX1280" fmla="*/ 8665 w 10000"/>
                  <a:gd name="connsiteY1280" fmla="*/ 1545 h 10000"/>
                  <a:gd name="connsiteX1281" fmla="*/ 8654 w 10000"/>
                  <a:gd name="connsiteY1281" fmla="*/ 1567 h 10000"/>
                  <a:gd name="connsiteX1282" fmla="*/ 8648 w 10000"/>
                  <a:gd name="connsiteY1282" fmla="*/ 1587 h 10000"/>
                  <a:gd name="connsiteX1283" fmla="*/ 8640 w 10000"/>
                  <a:gd name="connsiteY1283" fmla="*/ 1629 h 10000"/>
                  <a:gd name="connsiteX1284" fmla="*/ 8620 w 10000"/>
                  <a:gd name="connsiteY1284" fmla="*/ 1635 h 10000"/>
                  <a:gd name="connsiteX1285" fmla="*/ 8612 w 10000"/>
                  <a:gd name="connsiteY1285" fmla="*/ 1635 h 10000"/>
                  <a:gd name="connsiteX1286" fmla="*/ 8604 w 10000"/>
                  <a:gd name="connsiteY1286" fmla="*/ 1626 h 10000"/>
                  <a:gd name="connsiteX1287" fmla="*/ 8596 w 10000"/>
                  <a:gd name="connsiteY1287" fmla="*/ 1616 h 10000"/>
                  <a:gd name="connsiteX1288" fmla="*/ 8596 w 10000"/>
                  <a:gd name="connsiteY1288" fmla="*/ 1580 h 10000"/>
                  <a:gd name="connsiteX1289" fmla="*/ 8587 w 10000"/>
                  <a:gd name="connsiteY1289" fmla="*/ 1545 h 10000"/>
                  <a:gd name="connsiteX1290" fmla="*/ 8565 w 10000"/>
                  <a:gd name="connsiteY1290" fmla="*/ 1516 h 10000"/>
                  <a:gd name="connsiteX1291" fmla="*/ 8543 w 10000"/>
                  <a:gd name="connsiteY1291" fmla="*/ 1512 h 10000"/>
                  <a:gd name="connsiteX1292" fmla="*/ 8518 w 10000"/>
                  <a:gd name="connsiteY1292" fmla="*/ 1532 h 10000"/>
                  <a:gd name="connsiteX1293" fmla="*/ 8476 w 10000"/>
                  <a:gd name="connsiteY1293" fmla="*/ 1567 h 10000"/>
                  <a:gd name="connsiteX1294" fmla="*/ 8454 w 10000"/>
                  <a:gd name="connsiteY1294" fmla="*/ 1551 h 10000"/>
                  <a:gd name="connsiteX1295" fmla="*/ 8402 w 10000"/>
                  <a:gd name="connsiteY1295" fmla="*/ 1493 h 10000"/>
                  <a:gd name="connsiteX1296" fmla="*/ 8371 w 10000"/>
                  <a:gd name="connsiteY1296" fmla="*/ 1428 h 10000"/>
                  <a:gd name="connsiteX1297" fmla="*/ 8072 w 10000"/>
                  <a:gd name="connsiteY1297" fmla="*/ 1422 h 10000"/>
                  <a:gd name="connsiteX1298" fmla="*/ 7823 w 10000"/>
                  <a:gd name="connsiteY1298" fmla="*/ 1279 h 10000"/>
                  <a:gd name="connsiteX1299" fmla="*/ 7587 w 10000"/>
                  <a:gd name="connsiteY1299" fmla="*/ 1133 h 10000"/>
                  <a:gd name="connsiteX1300" fmla="*/ 7526 w 10000"/>
                  <a:gd name="connsiteY1300" fmla="*/ 1098 h 10000"/>
                  <a:gd name="connsiteX1301" fmla="*/ 7346 w 10000"/>
                  <a:gd name="connsiteY1301" fmla="*/ 991 h 10000"/>
                  <a:gd name="connsiteX1302" fmla="*/ 7321 w 10000"/>
                  <a:gd name="connsiteY1302" fmla="*/ 959 h 10000"/>
                  <a:gd name="connsiteX1303" fmla="*/ 7307 w 10000"/>
                  <a:gd name="connsiteY1303" fmla="*/ 871 h 10000"/>
                  <a:gd name="connsiteX1304" fmla="*/ 7224 w 10000"/>
                  <a:gd name="connsiteY1304" fmla="*/ 816 h 10000"/>
                  <a:gd name="connsiteX1305" fmla="*/ 7147 w 10000"/>
                  <a:gd name="connsiteY1305" fmla="*/ 787 h 10000"/>
                  <a:gd name="connsiteX1306" fmla="*/ 7080 w 10000"/>
                  <a:gd name="connsiteY1306" fmla="*/ 742 h 10000"/>
                  <a:gd name="connsiteX1307" fmla="*/ 7069 w 10000"/>
                  <a:gd name="connsiteY1307" fmla="*/ 767 h 10000"/>
                  <a:gd name="connsiteX1308" fmla="*/ 7033 w 10000"/>
                  <a:gd name="connsiteY1308" fmla="*/ 787 h 10000"/>
                  <a:gd name="connsiteX1309" fmla="*/ 6820 w 10000"/>
                  <a:gd name="connsiteY1309" fmla="*/ 878 h 10000"/>
                  <a:gd name="connsiteX1310" fmla="*/ 6726 w 10000"/>
                  <a:gd name="connsiteY1310" fmla="*/ 897 h 10000"/>
                  <a:gd name="connsiteX1311" fmla="*/ 6626 w 10000"/>
                  <a:gd name="connsiteY1311" fmla="*/ 955 h 10000"/>
                  <a:gd name="connsiteX1312" fmla="*/ 6582 w 10000"/>
                  <a:gd name="connsiteY1312" fmla="*/ 946 h 10000"/>
                  <a:gd name="connsiteX1313" fmla="*/ 6571 w 10000"/>
                  <a:gd name="connsiteY1313" fmla="*/ 955 h 10000"/>
                  <a:gd name="connsiteX1314" fmla="*/ 6507 w 10000"/>
                  <a:gd name="connsiteY1314" fmla="*/ 975 h 10000"/>
                  <a:gd name="connsiteX1315" fmla="*/ 6485 w 10000"/>
                  <a:gd name="connsiteY1315" fmla="*/ 975 h 10000"/>
                  <a:gd name="connsiteX1316" fmla="*/ 6476 w 10000"/>
                  <a:gd name="connsiteY1316" fmla="*/ 965 h 10000"/>
                  <a:gd name="connsiteX1317" fmla="*/ 6474 w 10000"/>
                  <a:gd name="connsiteY1317" fmla="*/ 936 h 10000"/>
                  <a:gd name="connsiteX1318" fmla="*/ 6452 w 10000"/>
                  <a:gd name="connsiteY1318" fmla="*/ 887 h 10000"/>
                  <a:gd name="connsiteX1319" fmla="*/ 6352 w 10000"/>
                  <a:gd name="connsiteY1319" fmla="*/ 767 h 10000"/>
                  <a:gd name="connsiteX1320" fmla="*/ 6313 w 10000"/>
                  <a:gd name="connsiteY1320" fmla="*/ 732 h 10000"/>
                  <a:gd name="connsiteX1321" fmla="*/ 6296 w 10000"/>
                  <a:gd name="connsiteY1321" fmla="*/ 690 h 10000"/>
                  <a:gd name="connsiteX1322" fmla="*/ 6271 w 10000"/>
                  <a:gd name="connsiteY1322" fmla="*/ 664 h 10000"/>
                  <a:gd name="connsiteX1323" fmla="*/ 6266 w 10000"/>
                  <a:gd name="connsiteY1323" fmla="*/ 654 h 10000"/>
                  <a:gd name="connsiteX1324" fmla="*/ 6111 w 10000"/>
                  <a:gd name="connsiteY1324" fmla="*/ 398 h 10000"/>
                  <a:gd name="connsiteX1325" fmla="*/ 5903 w 10000"/>
                  <a:gd name="connsiteY1325" fmla="*/ 408 h 10000"/>
                  <a:gd name="connsiteX1326" fmla="*/ 5837 w 10000"/>
                  <a:gd name="connsiteY1326" fmla="*/ 427 h 10000"/>
                  <a:gd name="connsiteX1327" fmla="*/ 5756 w 10000"/>
                  <a:gd name="connsiteY1327" fmla="*/ 453 h 10000"/>
                  <a:gd name="connsiteX1328" fmla="*/ 5681 w 10000"/>
                  <a:gd name="connsiteY1328" fmla="*/ 453 h 10000"/>
                  <a:gd name="connsiteX1329" fmla="*/ 5609 w 10000"/>
                  <a:gd name="connsiteY1329" fmla="*/ 447 h 10000"/>
                  <a:gd name="connsiteX1330" fmla="*/ 5554 w 10000"/>
                  <a:gd name="connsiteY1330" fmla="*/ 304 h 10000"/>
                  <a:gd name="connsiteX1331" fmla="*/ 5529 w 10000"/>
                  <a:gd name="connsiteY1331" fmla="*/ 301 h 10000"/>
                  <a:gd name="connsiteX1332" fmla="*/ 5393 w 10000"/>
                  <a:gd name="connsiteY1332" fmla="*/ 256 h 10000"/>
                  <a:gd name="connsiteX1333" fmla="*/ 5366 w 10000"/>
                  <a:gd name="connsiteY1333" fmla="*/ 220 h 10000"/>
                  <a:gd name="connsiteX1334" fmla="*/ 5249 w 10000"/>
                  <a:gd name="connsiteY1334" fmla="*/ 155 h 10000"/>
                  <a:gd name="connsiteX1335" fmla="*/ 5141 w 10000"/>
                  <a:gd name="connsiteY1335" fmla="*/ 52 h 10000"/>
                  <a:gd name="connsiteX1336" fmla="*/ 5116 w 10000"/>
                  <a:gd name="connsiteY1336" fmla="*/ 3 h 10000"/>
                  <a:gd name="connsiteX1337" fmla="*/ 5061 w 10000"/>
                  <a:gd name="connsiteY1337" fmla="*/ 0 h 10000"/>
                  <a:gd name="connsiteX1338" fmla="*/ 5036 w 10000"/>
                  <a:gd name="connsiteY1338" fmla="*/ 32 h 10000"/>
                  <a:gd name="connsiteX1339" fmla="*/ 4942 w 10000"/>
                  <a:gd name="connsiteY1339" fmla="*/ 133 h 10000"/>
                  <a:gd name="connsiteX1340" fmla="*/ 4900 w 10000"/>
                  <a:gd name="connsiteY1340" fmla="*/ 217 h 10000"/>
                  <a:gd name="connsiteX1341" fmla="*/ 4861 w 10000"/>
                  <a:gd name="connsiteY1341" fmla="*/ 198 h 10000"/>
                  <a:gd name="connsiteX1342" fmla="*/ 4795 w 10000"/>
                  <a:gd name="connsiteY1342" fmla="*/ 68 h 10000"/>
                  <a:gd name="connsiteX1343" fmla="*/ 4778 w 10000"/>
                  <a:gd name="connsiteY1343" fmla="*/ 62 h 10000"/>
                  <a:gd name="connsiteX1344" fmla="*/ 4765 w 10000"/>
                  <a:gd name="connsiteY1344" fmla="*/ 62 h 10000"/>
                  <a:gd name="connsiteX1345" fmla="*/ 4748 w 10000"/>
                  <a:gd name="connsiteY1345" fmla="*/ 68 h 10000"/>
                  <a:gd name="connsiteX1346" fmla="*/ 4673 w 10000"/>
                  <a:gd name="connsiteY1346" fmla="*/ 136 h 10000"/>
                  <a:gd name="connsiteX1347" fmla="*/ 4632 w 10000"/>
                  <a:gd name="connsiteY1347" fmla="*/ 201 h 10000"/>
                  <a:gd name="connsiteX1348" fmla="*/ 4623 w 10000"/>
                  <a:gd name="connsiteY1348" fmla="*/ 210 h 10000"/>
                  <a:gd name="connsiteX1349" fmla="*/ 4579 w 10000"/>
                  <a:gd name="connsiteY1349" fmla="*/ 220 h 10000"/>
                  <a:gd name="connsiteX1350" fmla="*/ 4479 w 10000"/>
                  <a:gd name="connsiteY1350" fmla="*/ 198 h 10000"/>
                  <a:gd name="connsiteX1351" fmla="*/ 4402 w 10000"/>
                  <a:gd name="connsiteY1351" fmla="*/ 165 h 10000"/>
                  <a:gd name="connsiteX1352" fmla="*/ 4374 w 10000"/>
                  <a:gd name="connsiteY1352" fmla="*/ 165 h 10000"/>
                  <a:gd name="connsiteX1353" fmla="*/ 4335 w 10000"/>
                  <a:gd name="connsiteY1353" fmla="*/ 172 h 10000"/>
                  <a:gd name="connsiteX1354" fmla="*/ 4302 w 10000"/>
                  <a:gd name="connsiteY1354" fmla="*/ 188 h 10000"/>
                  <a:gd name="connsiteX1355" fmla="*/ 4271 w 10000"/>
                  <a:gd name="connsiteY1355" fmla="*/ 220 h 10000"/>
                  <a:gd name="connsiteX1356" fmla="*/ 4238 w 10000"/>
                  <a:gd name="connsiteY1356" fmla="*/ 240 h 10000"/>
                  <a:gd name="connsiteX1357" fmla="*/ 4324 w 10000"/>
                  <a:gd name="connsiteY1357" fmla="*/ 1289 h 10000"/>
                  <a:gd name="connsiteX1358" fmla="*/ 3521 w 10000"/>
                  <a:gd name="connsiteY1358" fmla="*/ 7730 h 10000"/>
                  <a:gd name="connsiteX1359" fmla="*/ 3554 w 10000"/>
                  <a:gd name="connsiteY1359" fmla="*/ 7740 h 10000"/>
                  <a:gd name="connsiteX1360" fmla="*/ 3560 w 10000"/>
                  <a:gd name="connsiteY1360" fmla="*/ 7749 h 10000"/>
                  <a:gd name="connsiteX1361" fmla="*/ 3562 w 10000"/>
                  <a:gd name="connsiteY1361" fmla="*/ 7759 h 10000"/>
                  <a:gd name="connsiteX1362" fmla="*/ 3573 w 10000"/>
                  <a:gd name="connsiteY1362" fmla="*/ 7766 h 10000"/>
                  <a:gd name="connsiteX1363" fmla="*/ 3584 w 10000"/>
                  <a:gd name="connsiteY1363" fmla="*/ 7759 h 10000"/>
                  <a:gd name="connsiteX1364" fmla="*/ 3598 w 10000"/>
                  <a:gd name="connsiteY1364" fmla="*/ 7743 h 10000"/>
                  <a:gd name="connsiteX1365" fmla="*/ 3609 w 10000"/>
                  <a:gd name="connsiteY1365" fmla="*/ 7756 h 10000"/>
                  <a:gd name="connsiteX1366" fmla="*/ 3623 w 10000"/>
                  <a:gd name="connsiteY1366" fmla="*/ 7733 h 10000"/>
                  <a:gd name="connsiteX1367" fmla="*/ 3632 w 10000"/>
                  <a:gd name="connsiteY1367" fmla="*/ 7730 h 10000"/>
                  <a:gd name="connsiteX1368" fmla="*/ 3634 w 10000"/>
                  <a:gd name="connsiteY1368" fmla="*/ 7730 h 10000"/>
                  <a:gd name="connsiteX1369" fmla="*/ 3643 w 10000"/>
                  <a:gd name="connsiteY1369" fmla="*/ 7730 h 10000"/>
                  <a:gd name="connsiteX1370" fmla="*/ 3657 w 10000"/>
                  <a:gd name="connsiteY1370" fmla="*/ 7733 h 10000"/>
                  <a:gd name="connsiteX1371" fmla="*/ 3670 w 10000"/>
                  <a:gd name="connsiteY1371" fmla="*/ 7730 h 10000"/>
                  <a:gd name="connsiteX1372" fmla="*/ 3687 w 10000"/>
                  <a:gd name="connsiteY1372" fmla="*/ 7730 h 10000"/>
                  <a:gd name="connsiteX1373" fmla="*/ 3690 w 10000"/>
                  <a:gd name="connsiteY1373" fmla="*/ 7730 h 10000"/>
                  <a:gd name="connsiteX1374" fmla="*/ 3704 w 10000"/>
                  <a:gd name="connsiteY1374" fmla="*/ 7740 h 10000"/>
                  <a:gd name="connsiteX1375" fmla="*/ 3712 w 10000"/>
                  <a:gd name="connsiteY1375" fmla="*/ 7743 h 10000"/>
                  <a:gd name="connsiteX1376" fmla="*/ 3723 w 10000"/>
                  <a:gd name="connsiteY1376" fmla="*/ 7749 h 10000"/>
                  <a:gd name="connsiteX1377" fmla="*/ 3729 w 10000"/>
                  <a:gd name="connsiteY1377" fmla="*/ 7749 h 10000"/>
                  <a:gd name="connsiteX1378" fmla="*/ 3729 w 10000"/>
                  <a:gd name="connsiteY1378" fmla="*/ 7743 h 10000"/>
                  <a:gd name="connsiteX1379" fmla="*/ 3745 w 10000"/>
                  <a:gd name="connsiteY1379" fmla="*/ 7740 h 10000"/>
                  <a:gd name="connsiteX1380" fmla="*/ 3753 w 10000"/>
                  <a:gd name="connsiteY1380" fmla="*/ 7730 h 10000"/>
                  <a:gd name="connsiteX1381" fmla="*/ 3762 w 10000"/>
                  <a:gd name="connsiteY1381" fmla="*/ 7720 h 10000"/>
                  <a:gd name="connsiteX1382" fmla="*/ 3776 w 10000"/>
                  <a:gd name="connsiteY1382" fmla="*/ 7710 h 10000"/>
                  <a:gd name="connsiteX1383" fmla="*/ 3784 w 10000"/>
                  <a:gd name="connsiteY1383" fmla="*/ 7701 h 10000"/>
                  <a:gd name="connsiteX1384" fmla="*/ 3792 w 10000"/>
                  <a:gd name="connsiteY1384" fmla="*/ 7694 h 10000"/>
                  <a:gd name="connsiteX1385" fmla="*/ 3801 w 10000"/>
                  <a:gd name="connsiteY1385" fmla="*/ 7685 h 10000"/>
                  <a:gd name="connsiteX1386" fmla="*/ 3803 w 10000"/>
                  <a:gd name="connsiteY1386" fmla="*/ 7685 h 10000"/>
                  <a:gd name="connsiteX1387" fmla="*/ 3809 w 10000"/>
                  <a:gd name="connsiteY1387" fmla="*/ 7685 h 10000"/>
                  <a:gd name="connsiteX1388" fmla="*/ 3817 w 10000"/>
                  <a:gd name="connsiteY1388" fmla="*/ 7691 h 10000"/>
                  <a:gd name="connsiteX1389" fmla="*/ 3817 w 10000"/>
                  <a:gd name="connsiteY1389" fmla="*/ 7694 h 10000"/>
                  <a:gd name="connsiteX1390" fmla="*/ 3812 w 10000"/>
                  <a:gd name="connsiteY1390" fmla="*/ 7714 h 10000"/>
                  <a:gd name="connsiteX1391" fmla="*/ 3795 w 10000"/>
                  <a:gd name="connsiteY1391" fmla="*/ 7733 h 10000"/>
                  <a:gd name="connsiteX1392" fmla="*/ 3778 w 10000"/>
                  <a:gd name="connsiteY1392" fmla="*/ 7756 h 10000"/>
                  <a:gd name="connsiteX1393" fmla="*/ 3762 w 10000"/>
                  <a:gd name="connsiteY1393" fmla="*/ 7775 h 10000"/>
                  <a:gd name="connsiteX1394" fmla="*/ 3748 w 10000"/>
                  <a:gd name="connsiteY1394" fmla="*/ 7775 h 10000"/>
                  <a:gd name="connsiteX1395" fmla="*/ 3737 w 10000"/>
                  <a:gd name="connsiteY1395" fmla="*/ 7778 h 10000"/>
                  <a:gd name="connsiteX1396" fmla="*/ 3723 w 10000"/>
                  <a:gd name="connsiteY1396" fmla="*/ 7778 h 10000"/>
                  <a:gd name="connsiteX1397" fmla="*/ 3720 w 10000"/>
                  <a:gd name="connsiteY1397" fmla="*/ 7785 h 10000"/>
                  <a:gd name="connsiteX1398" fmla="*/ 3715 w 10000"/>
                  <a:gd name="connsiteY1398" fmla="*/ 7788 h 10000"/>
                  <a:gd name="connsiteX1399" fmla="*/ 3704 w 10000"/>
                  <a:gd name="connsiteY1399" fmla="*/ 7804 h 10000"/>
                  <a:gd name="connsiteX1400" fmla="*/ 3690 w 10000"/>
                  <a:gd name="connsiteY1400" fmla="*/ 7804 h 10000"/>
                  <a:gd name="connsiteX1401" fmla="*/ 3681 w 10000"/>
                  <a:gd name="connsiteY1401" fmla="*/ 7804 h 10000"/>
                  <a:gd name="connsiteX1402" fmla="*/ 3673 w 10000"/>
                  <a:gd name="connsiteY1402" fmla="*/ 7824 h 10000"/>
                  <a:gd name="connsiteX1403" fmla="*/ 3670 w 10000"/>
                  <a:gd name="connsiteY1403" fmla="*/ 7847 h 10000"/>
                  <a:gd name="connsiteX1404" fmla="*/ 3673 w 10000"/>
                  <a:gd name="connsiteY1404" fmla="*/ 7866 h 10000"/>
                  <a:gd name="connsiteX1405" fmla="*/ 3679 w 10000"/>
                  <a:gd name="connsiteY1405" fmla="*/ 7872 h 10000"/>
                  <a:gd name="connsiteX1406" fmla="*/ 3687 w 10000"/>
                  <a:gd name="connsiteY1406" fmla="*/ 7879 h 10000"/>
                  <a:gd name="connsiteX1407" fmla="*/ 3695 w 10000"/>
                  <a:gd name="connsiteY1407" fmla="*/ 7882 h 10000"/>
                  <a:gd name="connsiteX1408" fmla="*/ 3704 w 10000"/>
                  <a:gd name="connsiteY1408" fmla="*/ 7898 h 10000"/>
                  <a:gd name="connsiteX1409" fmla="*/ 3712 w 10000"/>
                  <a:gd name="connsiteY1409" fmla="*/ 7918 h 10000"/>
                  <a:gd name="connsiteX1410" fmla="*/ 3715 w 10000"/>
                  <a:gd name="connsiteY1410" fmla="*/ 7931 h 10000"/>
                  <a:gd name="connsiteX1411" fmla="*/ 3723 w 10000"/>
                  <a:gd name="connsiteY1411" fmla="*/ 7960 h 10000"/>
                  <a:gd name="connsiteX1412" fmla="*/ 3720 w 10000"/>
                  <a:gd name="connsiteY1412" fmla="*/ 7970 h 10000"/>
                  <a:gd name="connsiteX1413" fmla="*/ 3712 w 10000"/>
                  <a:gd name="connsiteY1413" fmla="*/ 8005 h 10000"/>
                  <a:gd name="connsiteX1414" fmla="*/ 3706 w 10000"/>
                  <a:gd name="connsiteY1414" fmla="*/ 8021 h 10000"/>
                  <a:gd name="connsiteX1415" fmla="*/ 3712 w 10000"/>
                  <a:gd name="connsiteY1415" fmla="*/ 8044 h 10000"/>
                  <a:gd name="connsiteX1416" fmla="*/ 3712 w 10000"/>
                  <a:gd name="connsiteY1416" fmla="*/ 8051 h 10000"/>
                  <a:gd name="connsiteX1417" fmla="*/ 3729 w 10000"/>
                  <a:gd name="connsiteY1417" fmla="*/ 8060 h 10000"/>
                  <a:gd name="connsiteX1418" fmla="*/ 3737 w 10000"/>
                  <a:gd name="connsiteY1418" fmla="*/ 8063 h 10000"/>
                  <a:gd name="connsiteX1419" fmla="*/ 3748 w 10000"/>
                  <a:gd name="connsiteY1419" fmla="*/ 8070 h 10000"/>
                  <a:gd name="connsiteX1420" fmla="*/ 3767 w 10000"/>
                  <a:gd name="connsiteY1420" fmla="*/ 8106 h 10000"/>
                  <a:gd name="connsiteX1421" fmla="*/ 3770 w 10000"/>
                  <a:gd name="connsiteY1421" fmla="*/ 8119 h 10000"/>
                  <a:gd name="connsiteX1422" fmla="*/ 3787 w 10000"/>
                  <a:gd name="connsiteY1422" fmla="*/ 8157 h 10000"/>
                  <a:gd name="connsiteX1423" fmla="*/ 3787 w 10000"/>
                  <a:gd name="connsiteY1423" fmla="*/ 8174 h 10000"/>
                  <a:gd name="connsiteX1424" fmla="*/ 3776 w 10000"/>
                  <a:gd name="connsiteY1424" fmla="*/ 8203 h 10000"/>
                  <a:gd name="connsiteX1425" fmla="*/ 3767 w 10000"/>
                  <a:gd name="connsiteY1425" fmla="*/ 8193 h 10000"/>
                  <a:gd name="connsiteX1426" fmla="*/ 3767 w 10000"/>
                  <a:gd name="connsiteY1426" fmla="*/ 8174 h 10000"/>
                  <a:gd name="connsiteX1427" fmla="*/ 3762 w 10000"/>
                  <a:gd name="connsiteY1427" fmla="*/ 8157 h 10000"/>
                  <a:gd name="connsiteX1428" fmla="*/ 3753 w 10000"/>
                  <a:gd name="connsiteY1428" fmla="*/ 8148 h 10000"/>
                  <a:gd name="connsiteX1429" fmla="*/ 3740 w 10000"/>
                  <a:gd name="connsiteY1429" fmla="*/ 8154 h 10000"/>
                  <a:gd name="connsiteX1430" fmla="*/ 3731 w 10000"/>
                  <a:gd name="connsiteY1430" fmla="*/ 8138 h 10000"/>
                  <a:gd name="connsiteX1431" fmla="*/ 3729 w 10000"/>
                  <a:gd name="connsiteY1431" fmla="*/ 8125 h 10000"/>
                  <a:gd name="connsiteX1432" fmla="*/ 3712 w 10000"/>
                  <a:gd name="connsiteY1432" fmla="*/ 8115 h 10000"/>
                  <a:gd name="connsiteX1433" fmla="*/ 3704 w 10000"/>
                  <a:gd name="connsiteY1433" fmla="*/ 8109 h 10000"/>
                  <a:gd name="connsiteX1434" fmla="*/ 3687 w 10000"/>
                  <a:gd name="connsiteY1434" fmla="*/ 8099 h 10000"/>
                  <a:gd name="connsiteX1435" fmla="*/ 3673 w 10000"/>
                  <a:gd name="connsiteY1435" fmla="*/ 8093 h 10000"/>
                  <a:gd name="connsiteX1436" fmla="*/ 3665 w 10000"/>
                  <a:gd name="connsiteY1436" fmla="*/ 8083 h 10000"/>
                  <a:gd name="connsiteX1437" fmla="*/ 3648 w 10000"/>
                  <a:gd name="connsiteY1437" fmla="*/ 8073 h 10000"/>
                  <a:gd name="connsiteX1438" fmla="*/ 3643 w 10000"/>
                  <a:gd name="connsiteY1438" fmla="*/ 8063 h 10000"/>
                  <a:gd name="connsiteX1439" fmla="*/ 3632 w 10000"/>
                  <a:gd name="connsiteY1439" fmla="*/ 8054 h 10000"/>
                  <a:gd name="connsiteX1440" fmla="*/ 3623 w 10000"/>
                  <a:gd name="connsiteY1440" fmla="*/ 8060 h 10000"/>
                  <a:gd name="connsiteX1441" fmla="*/ 3615 w 10000"/>
                  <a:gd name="connsiteY1441" fmla="*/ 8070 h 10000"/>
                  <a:gd name="connsiteX1442" fmla="*/ 3607 w 10000"/>
                  <a:gd name="connsiteY1442" fmla="*/ 8083 h 10000"/>
                  <a:gd name="connsiteX1443" fmla="*/ 3607 w 10000"/>
                  <a:gd name="connsiteY1443" fmla="*/ 8099 h 10000"/>
                  <a:gd name="connsiteX1444" fmla="*/ 3607 w 10000"/>
                  <a:gd name="connsiteY1444" fmla="*/ 8125 h 10000"/>
                  <a:gd name="connsiteX1445" fmla="*/ 3601 w 10000"/>
                  <a:gd name="connsiteY1445" fmla="*/ 8148 h 10000"/>
                  <a:gd name="connsiteX1446" fmla="*/ 3584 w 10000"/>
                  <a:gd name="connsiteY1446" fmla="*/ 8154 h 10000"/>
                  <a:gd name="connsiteX1447" fmla="*/ 3573 w 10000"/>
                  <a:gd name="connsiteY1447" fmla="*/ 8154 h 10000"/>
                  <a:gd name="connsiteX1448" fmla="*/ 3560 w 10000"/>
                  <a:gd name="connsiteY1448" fmla="*/ 8138 h 10000"/>
                  <a:gd name="connsiteX1449" fmla="*/ 3551 w 10000"/>
                  <a:gd name="connsiteY1449" fmla="*/ 8119 h 10000"/>
                  <a:gd name="connsiteX1450" fmla="*/ 3535 w 10000"/>
                  <a:gd name="connsiteY1450" fmla="*/ 8099 h 10000"/>
                  <a:gd name="connsiteX1451" fmla="*/ 3504 w 10000"/>
                  <a:gd name="connsiteY1451" fmla="*/ 8073 h 10000"/>
                  <a:gd name="connsiteX1452" fmla="*/ 3493 w 10000"/>
                  <a:gd name="connsiteY1452" fmla="*/ 8051 h 10000"/>
                  <a:gd name="connsiteX1453" fmla="*/ 3488 w 10000"/>
                  <a:gd name="connsiteY1453" fmla="*/ 8034 h 10000"/>
                  <a:gd name="connsiteX1454" fmla="*/ 3488 w 10000"/>
                  <a:gd name="connsiteY1454" fmla="*/ 8012 h 10000"/>
                  <a:gd name="connsiteX1455" fmla="*/ 3488 w 10000"/>
                  <a:gd name="connsiteY1455" fmla="*/ 8005 h 10000"/>
                  <a:gd name="connsiteX1456" fmla="*/ 3496 w 10000"/>
                  <a:gd name="connsiteY1456" fmla="*/ 8002 h 10000"/>
                  <a:gd name="connsiteX1457" fmla="*/ 3501 w 10000"/>
                  <a:gd name="connsiteY1457" fmla="*/ 7992 h 10000"/>
                  <a:gd name="connsiteX1458" fmla="*/ 3504 w 10000"/>
                  <a:gd name="connsiteY1458" fmla="*/ 7966 h 10000"/>
                  <a:gd name="connsiteX1459" fmla="*/ 3501 w 10000"/>
                  <a:gd name="connsiteY1459" fmla="*/ 7940 h 10000"/>
                  <a:gd name="connsiteX1460" fmla="*/ 3485 w 10000"/>
                  <a:gd name="connsiteY1460" fmla="*/ 7918 h 10000"/>
                  <a:gd name="connsiteX1461" fmla="*/ 3465 w 10000"/>
                  <a:gd name="connsiteY1461" fmla="*/ 7892 h 10000"/>
                  <a:gd name="connsiteX1462" fmla="*/ 3457 w 10000"/>
                  <a:gd name="connsiteY1462" fmla="*/ 7872 h 10000"/>
                  <a:gd name="connsiteX1463" fmla="*/ 3449 w 10000"/>
                  <a:gd name="connsiteY1463" fmla="*/ 7847 h 10000"/>
                  <a:gd name="connsiteX1464" fmla="*/ 3446 w 10000"/>
                  <a:gd name="connsiteY1464" fmla="*/ 7827 h 10000"/>
                  <a:gd name="connsiteX1465" fmla="*/ 3457 w 10000"/>
                  <a:gd name="connsiteY1465" fmla="*/ 7808 h 10000"/>
                  <a:gd name="connsiteX1466" fmla="*/ 3465 w 10000"/>
                  <a:gd name="connsiteY1466" fmla="*/ 7798 h 10000"/>
                  <a:gd name="connsiteX1467" fmla="*/ 3476 w 10000"/>
                  <a:gd name="connsiteY1467" fmla="*/ 7788 h 10000"/>
                  <a:gd name="connsiteX1468" fmla="*/ 3479 w 10000"/>
                  <a:gd name="connsiteY1468" fmla="*/ 7795 h 10000"/>
                  <a:gd name="connsiteX1469" fmla="*/ 3501 w 10000"/>
                  <a:gd name="connsiteY1469" fmla="*/ 7817 h 10000"/>
                  <a:gd name="connsiteX1470" fmla="*/ 3518 w 10000"/>
                  <a:gd name="connsiteY1470" fmla="*/ 7843 h 10000"/>
                  <a:gd name="connsiteX1471" fmla="*/ 3521 w 10000"/>
                  <a:gd name="connsiteY1471" fmla="*/ 7847 h 10000"/>
                  <a:gd name="connsiteX1472" fmla="*/ 3512 w 10000"/>
                  <a:gd name="connsiteY1472" fmla="*/ 7824 h 10000"/>
                  <a:gd name="connsiteX1473" fmla="*/ 3510 w 10000"/>
                  <a:gd name="connsiteY1473" fmla="*/ 7804 h 10000"/>
                  <a:gd name="connsiteX1474" fmla="*/ 3512 w 10000"/>
                  <a:gd name="connsiteY1474" fmla="*/ 7788 h 10000"/>
                  <a:gd name="connsiteX1475" fmla="*/ 3512 w 10000"/>
                  <a:gd name="connsiteY1475" fmla="*/ 7775 h 10000"/>
                  <a:gd name="connsiteX1476" fmla="*/ 3518 w 10000"/>
                  <a:gd name="connsiteY1476" fmla="*/ 7759 h 10000"/>
                  <a:gd name="connsiteX1477" fmla="*/ 3518 w 10000"/>
                  <a:gd name="connsiteY1477" fmla="*/ 7749 h 10000"/>
                  <a:gd name="connsiteX1478" fmla="*/ 4000 w 10000"/>
                  <a:gd name="connsiteY1478" fmla="*/ 8290 h 10000"/>
                  <a:gd name="connsiteX0" fmla="*/ 4324 w 10000"/>
                  <a:gd name="connsiteY0" fmla="*/ 1289 h 10000"/>
                  <a:gd name="connsiteX1" fmla="*/ 4296 w 10000"/>
                  <a:gd name="connsiteY1" fmla="*/ 1305 h 10000"/>
                  <a:gd name="connsiteX2" fmla="*/ 4285 w 10000"/>
                  <a:gd name="connsiteY2" fmla="*/ 1279 h 10000"/>
                  <a:gd name="connsiteX3" fmla="*/ 4244 w 10000"/>
                  <a:gd name="connsiteY3" fmla="*/ 1266 h 10000"/>
                  <a:gd name="connsiteX4" fmla="*/ 4208 w 10000"/>
                  <a:gd name="connsiteY4" fmla="*/ 1286 h 10000"/>
                  <a:gd name="connsiteX5" fmla="*/ 4172 w 10000"/>
                  <a:gd name="connsiteY5" fmla="*/ 1299 h 10000"/>
                  <a:gd name="connsiteX6" fmla="*/ 4150 w 10000"/>
                  <a:gd name="connsiteY6" fmla="*/ 1308 h 10000"/>
                  <a:gd name="connsiteX7" fmla="*/ 4139 w 10000"/>
                  <a:gd name="connsiteY7" fmla="*/ 1315 h 10000"/>
                  <a:gd name="connsiteX8" fmla="*/ 4125 w 10000"/>
                  <a:gd name="connsiteY8" fmla="*/ 1315 h 10000"/>
                  <a:gd name="connsiteX9" fmla="*/ 4119 w 10000"/>
                  <a:gd name="connsiteY9" fmla="*/ 1315 h 10000"/>
                  <a:gd name="connsiteX10" fmla="*/ 4111 w 10000"/>
                  <a:gd name="connsiteY10" fmla="*/ 1308 h 10000"/>
                  <a:gd name="connsiteX11" fmla="*/ 4100 w 10000"/>
                  <a:gd name="connsiteY11" fmla="*/ 1315 h 10000"/>
                  <a:gd name="connsiteX12" fmla="*/ 4075 w 10000"/>
                  <a:gd name="connsiteY12" fmla="*/ 1315 h 10000"/>
                  <a:gd name="connsiteX13" fmla="*/ 4058 w 10000"/>
                  <a:gd name="connsiteY13" fmla="*/ 1318 h 10000"/>
                  <a:gd name="connsiteX14" fmla="*/ 4044 w 10000"/>
                  <a:gd name="connsiteY14" fmla="*/ 1315 h 10000"/>
                  <a:gd name="connsiteX15" fmla="*/ 4042 w 10000"/>
                  <a:gd name="connsiteY15" fmla="*/ 1299 h 10000"/>
                  <a:gd name="connsiteX16" fmla="*/ 4014 w 10000"/>
                  <a:gd name="connsiteY16" fmla="*/ 1308 h 10000"/>
                  <a:gd name="connsiteX17" fmla="*/ 4011 w 10000"/>
                  <a:gd name="connsiteY17" fmla="*/ 1315 h 10000"/>
                  <a:gd name="connsiteX18" fmla="*/ 4011 w 10000"/>
                  <a:gd name="connsiteY18" fmla="*/ 1341 h 10000"/>
                  <a:gd name="connsiteX19" fmla="*/ 4019 w 10000"/>
                  <a:gd name="connsiteY19" fmla="*/ 1341 h 10000"/>
                  <a:gd name="connsiteX20" fmla="*/ 3997 w 10000"/>
                  <a:gd name="connsiteY20" fmla="*/ 1363 h 10000"/>
                  <a:gd name="connsiteX21" fmla="*/ 3986 w 10000"/>
                  <a:gd name="connsiteY21" fmla="*/ 1373 h 10000"/>
                  <a:gd name="connsiteX22" fmla="*/ 3981 w 10000"/>
                  <a:gd name="connsiteY22" fmla="*/ 1389 h 10000"/>
                  <a:gd name="connsiteX23" fmla="*/ 3981 w 10000"/>
                  <a:gd name="connsiteY23" fmla="*/ 1409 h 10000"/>
                  <a:gd name="connsiteX24" fmla="*/ 3981 w 10000"/>
                  <a:gd name="connsiteY24" fmla="*/ 1438 h 10000"/>
                  <a:gd name="connsiteX25" fmla="*/ 3961 w 10000"/>
                  <a:gd name="connsiteY25" fmla="*/ 1441 h 10000"/>
                  <a:gd name="connsiteX26" fmla="*/ 3942 w 10000"/>
                  <a:gd name="connsiteY26" fmla="*/ 1441 h 10000"/>
                  <a:gd name="connsiteX27" fmla="*/ 3914 w 10000"/>
                  <a:gd name="connsiteY27" fmla="*/ 1454 h 10000"/>
                  <a:gd name="connsiteX28" fmla="*/ 3892 w 10000"/>
                  <a:gd name="connsiteY28" fmla="*/ 1467 h 10000"/>
                  <a:gd name="connsiteX29" fmla="*/ 3867 w 10000"/>
                  <a:gd name="connsiteY29" fmla="*/ 1483 h 10000"/>
                  <a:gd name="connsiteX30" fmla="*/ 3845 w 10000"/>
                  <a:gd name="connsiteY30" fmla="*/ 1467 h 10000"/>
                  <a:gd name="connsiteX31" fmla="*/ 3850 w 10000"/>
                  <a:gd name="connsiteY31" fmla="*/ 1457 h 10000"/>
                  <a:gd name="connsiteX32" fmla="*/ 3864 w 10000"/>
                  <a:gd name="connsiteY32" fmla="*/ 1441 h 10000"/>
                  <a:gd name="connsiteX33" fmla="*/ 3859 w 10000"/>
                  <a:gd name="connsiteY33" fmla="*/ 1409 h 10000"/>
                  <a:gd name="connsiteX34" fmla="*/ 3842 w 10000"/>
                  <a:gd name="connsiteY34" fmla="*/ 1383 h 10000"/>
                  <a:gd name="connsiteX35" fmla="*/ 3825 w 10000"/>
                  <a:gd name="connsiteY35" fmla="*/ 1360 h 10000"/>
                  <a:gd name="connsiteX36" fmla="*/ 3809 w 10000"/>
                  <a:gd name="connsiteY36" fmla="*/ 1318 h 10000"/>
                  <a:gd name="connsiteX37" fmla="*/ 3787 w 10000"/>
                  <a:gd name="connsiteY37" fmla="*/ 1289 h 10000"/>
                  <a:gd name="connsiteX38" fmla="*/ 3759 w 10000"/>
                  <a:gd name="connsiteY38" fmla="*/ 1266 h 10000"/>
                  <a:gd name="connsiteX39" fmla="*/ 3740 w 10000"/>
                  <a:gd name="connsiteY39" fmla="*/ 1256 h 10000"/>
                  <a:gd name="connsiteX40" fmla="*/ 3715 w 10000"/>
                  <a:gd name="connsiteY40" fmla="*/ 1250 h 10000"/>
                  <a:gd name="connsiteX41" fmla="*/ 3687 w 10000"/>
                  <a:gd name="connsiteY41" fmla="*/ 1256 h 10000"/>
                  <a:gd name="connsiteX42" fmla="*/ 3681 w 10000"/>
                  <a:gd name="connsiteY42" fmla="*/ 1260 h 10000"/>
                  <a:gd name="connsiteX43" fmla="*/ 3670 w 10000"/>
                  <a:gd name="connsiteY43" fmla="*/ 1295 h 10000"/>
                  <a:gd name="connsiteX44" fmla="*/ 3651 w 10000"/>
                  <a:gd name="connsiteY44" fmla="*/ 1305 h 10000"/>
                  <a:gd name="connsiteX45" fmla="*/ 3640 w 10000"/>
                  <a:gd name="connsiteY45" fmla="*/ 1308 h 10000"/>
                  <a:gd name="connsiteX46" fmla="*/ 3626 w 10000"/>
                  <a:gd name="connsiteY46" fmla="*/ 1308 h 10000"/>
                  <a:gd name="connsiteX47" fmla="*/ 3632 w 10000"/>
                  <a:gd name="connsiteY47" fmla="*/ 1276 h 10000"/>
                  <a:gd name="connsiteX48" fmla="*/ 3609 w 10000"/>
                  <a:gd name="connsiteY48" fmla="*/ 1289 h 10000"/>
                  <a:gd name="connsiteX49" fmla="*/ 3593 w 10000"/>
                  <a:gd name="connsiteY49" fmla="*/ 1286 h 10000"/>
                  <a:gd name="connsiteX50" fmla="*/ 3590 w 10000"/>
                  <a:gd name="connsiteY50" fmla="*/ 1256 h 10000"/>
                  <a:gd name="connsiteX51" fmla="*/ 3584 w 10000"/>
                  <a:gd name="connsiteY51" fmla="*/ 1237 h 10000"/>
                  <a:gd name="connsiteX52" fmla="*/ 3573 w 10000"/>
                  <a:gd name="connsiteY52" fmla="*/ 1237 h 10000"/>
                  <a:gd name="connsiteX53" fmla="*/ 3554 w 10000"/>
                  <a:gd name="connsiteY53" fmla="*/ 1227 h 10000"/>
                  <a:gd name="connsiteX54" fmla="*/ 3546 w 10000"/>
                  <a:gd name="connsiteY54" fmla="*/ 1192 h 10000"/>
                  <a:gd name="connsiteX55" fmla="*/ 3529 w 10000"/>
                  <a:gd name="connsiteY55" fmla="*/ 1176 h 10000"/>
                  <a:gd name="connsiteX56" fmla="*/ 3512 w 10000"/>
                  <a:gd name="connsiteY56" fmla="*/ 1182 h 10000"/>
                  <a:gd name="connsiteX57" fmla="*/ 3485 w 10000"/>
                  <a:gd name="connsiteY57" fmla="*/ 1182 h 10000"/>
                  <a:gd name="connsiteX58" fmla="*/ 3463 w 10000"/>
                  <a:gd name="connsiteY58" fmla="*/ 1176 h 10000"/>
                  <a:gd name="connsiteX59" fmla="*/ 3449 w 10000"/>
                  <a:gd name="connsiteY59" fmla="*/ 1182 h 10000"/>
                  <a:gd name="connsiteX60" fmla="*/ 3432 w 10000"/>
                  <a:gd name="connsiteY60" fmla="*/ 1192 h 10000"/>
                  <a:gd name="connsiteX61" fmla="*/ 3454 w 10000"/>
                  <a:gd name="connsiteY61" fmla="*/ 1205 h 10000"/>
                  <a:gd name="connsiteX62" fmla="*/ 3463 w 10000"/>
                  <a:gd name="connsiteY62" fmla="*/ 1205 h 10000"/>
                  <a:gd name="connsiteX63" fmla="*/ 3488 w 10000"/>
                  <a:gd name="connsiteY63" fmla="*/ 1205 h 10000"/>
                  <a:gd name="connsiteX64" fmla="*/ 3488 w 10000"/>
                  <a:gd name="connsiteY64" fmla="*/ 1218 h 10000"/>
                  <a:gd name="connsiteX65" fmla="*/ 3493 w 10000"/>
                  <a:gd name="connsiteY65" fmla="*/ 1247 h 10000"/>
                  <a:gd name="connsiteX66" fmla="*/ 3512 w 10000"/>
                  <a:gd name="connsiteY66" fmla="*/ 1247 h 10000"/>
                  <a:gd name="connsiteX67" fmla="*/ 3518 w 10000"/>
                  <a:gd name="connsiteY67" fmla="*/ 1250 h 10000"/>
                  <a:gd name="connsiteX68" fmla="*/ 3521 w 10000"/>
                  <a:gd name="connsiteY68" fmla="*/ 1276 h 10000"/>
                  <a:gd name="connsiteX69" fmla="*/ 3543 w 10000"/>
                  <a:gd name="connsiteY69" fmla="*/ 1295 h 10000"/>
                  <a:gd name="connsiteX70" fmla="*/ 3546 w 10000"/>
                  <a:gd name="connsiteY70" fmla="*/ 1305 h 10000"/>
                  <a:gd name="connsiteX71" fmla="*/ 3543 w 10000"/>
                  <a:gd name="connsiteY71" fmla="*/ 1315 h 10000"/>
                  <a:gd name="connsiteX72" fmla="*/ 3543 w 10000"/>
                  <a:gd name="connsiteY72" fmla="*/ 1331 h 10000"/>
                  <a:gd name="connsiteX73" fmla="*/ 3554 w 10000"/>
                  <a:gd name="connsiteY73" fmla="*/ 1324 h 10000"/>
                  <a:gd name="connsiteX74" fmla="*/ 3560 w 10000"/>
                  <a:gd name="connsiteY74" fmla="*/ 1331 h 10000"/>
                  <a:gd name="connsiteX75" fmla="*/ 3582 w 10000"/>
                  <a:gd name="connsiteY75" fmla="*/ 1344 h 10000"/>
                  <a:gd name="connsiteX76" fmla="*/ 3598 w 10000"/>
                  <a:gd name="connsiteY76" fmla="*/ 1380 h 10000"/>
                  <a:gd name="connsiteX77" fmla="*/ 3607 w 10000"/>
                  <a:gd name="connsiteY77" fmla="*/ 1389 h 10000"/>
                  <a:gd name="connsiteX78" fmla="*/ 3623 w 10000"/>
                  <a:gd name="connsiteY78" fmla="*/ 1409 h 10000"/>
                  <a:gd name="connsiteX79" fmla="*/ 3634 w 10000"/>
                  <a:gd name="connsiteY79" fmla="*/ 1438 h 10000"/>
                  <a:gd name="connsiteX80" fmla="*/ 3632 w 10000"/>
                  <a:gd name="connsiteY80" fmla="*/ 1454 h 10000"/>
                  <a:gd name="connsiteX81" fmla="*/ 3618 w 10000"/>
                  <a:gd name="connsiteY81" fmla="*/ 1438 h 10000"/>
                  <a:gd name="connsiteX82" fmla="*/ 3598 w 10000"/>
                  <a:gd name="connsiteY82" fmla="*/ 1428 h 10000"/>
                  <a:gd name="connsiteX83" fmla="*/ 3582 w 10000"/>
                  <a:gd name="connsiteY83" fmla="*/ 1402 h 10000"/>
                  <a:gd name="connsiteX84" fmla="*/ 3562 w 10000"/>
                  <a:gd name="connsiteY84" fmla="*/ 1399 h 10000"/>
                  <a:gd name="connsiteX85" fmla="*/ 3546 w 10000"/>
                  <a:gd name="connsiteY85" fmla="*/ 1383 h 10000"/>
                  <a:gd name="connsiteX86" fmla="*/ 3510 w 10000"/>
                  <a:gd name="connsiteY86" fmla="*/ 1360 h 10000"/>
                  <a:gd name="connsiteX87" fmla="*/ 3485 w 10000"/>
                  <a:gd name="connsiteY87" fmla="*/ 1344 h 10000"/>
                  <a:gd name="connsiteX88" fmla="*/ 3454 w 10000"/>
                  <a:gd name="connsiteY88" fmla="*/ 1334 h 10000"/>
                  <a:gd name="connsiteX89" fmla="*/ 3429 w 10000"/>
                  <a:gd name="connsiteY89" fmla="*/ 1315 h 10000"/>
                  <a:gd name="connsiteX90" fmla="*/ 3416 w 10000"/>
                  <a:gd name="connsiteY90" fmla="*/ 1308 h 10000"/>
                  <a:gd name="connsiteX91" fmla="*/ 3399 w 10000"/>
                  <a:gd name="connsiteY91" fmla="*/ 1305 h 10000"/>
                  <a:gd name="connsiteX92" fmla="*/ 3382 w 10000"/>
                  <a:gd name="connsiteY92" fmla="*/ 1286 h 10000"/>
                  <a:gd name="connsiteX93" fmla="*/ 3380 w 10000"/>
                  <a:gd name="connsiteY93" fmla="*/ 1266 h 10000"/>
                  <a:gd name="connsiteX94" fmla="*/ 3388 w 10000"/>
                  <a:gd name="connsiteY94" fmla="*/ 1256 h 10000"/>
                  <a:gd name="connsiteX95" fmla="*/ 3407 w 10000"/>
                  <a:gd name="connsiteY95" fmla="*/ 1256 h 10000"/>
                  <a:gd name="connsiteX96" fmla="*/ 3396 w 10000"/>
                  <a:gd name="connsiteY96" fmla="*/ 1227 h 10000"/>
                  <a:gd name="connsiteX97" fmla="*/ 3382 w 10000"/>
                  <a:gd name="connsiteY97" fmla="*/ 1227 h 10000"/>
                  <a:gd name="connsiteX98" fmla="*/ 3360 w 10000"/>
                  <a:gd name="connsiteY98" fmla="*/ 1221 h 10000"/>
                  <a:gd name="connsiteX99" fmla="*/ 3349 w 10000"/>
                  <a:gd name="connsiteY99" fmla="*/ 1231 h 10000"/>
                  <a:gd name="connsiteX100" fmla="*/ 3352 w 10000"/>
                  <a:gd name="connsiteY100" fmla="*/ 1247 h 10000"/>
                  <a:gd name="connsiteX101" fmla="*/ 3341 w 10000"/>
                  <a:gd name="connsiteY101" fmla="*/ 1237 h 10000"/>
                  <a:gd name="connsiteX102" fmla="*/ 3335 w 10000"/>
                  <a:gd name="connsiteY102" fmla="*/ 1231 h 10000"/>
                  <a:gd name="connsiteX103" fmla="*/ 3307 w 10000"/>
                  <a:gd name="connsiteY103" fmla="*/ 1227 h 10000"/>
                  <a:gd name="connsiteX104" fmla="*/ 3294 w 10000"/>
                  <a:gd name="connsiteY104" fmla="*/ 1221 h 10000"/>
                  <a:gd name="connsiteX105" fmla="*/ 3271 w 10000"/>
                  <a:gd name="connsiteY105" fmla="*/ 1211 h 10000"/>
                  <a:gd name="connsiteX106" fmla="*/ 3252 w 10000"/>
                  <a:gd name="connsiteY106" fmla="*/ 1195 h 10000"/>
                  <a:gd name="connsiteX107" fmla="*/ 3235 w 10000"/>
                  <a:gd name="connsiteY107" fmla="*/ 1195 h 10000"/>
                  <a:gd name="connsiteX108" fmla="*/ 3235 w 10000"/>
                  <a:gd name="connsiteY108" fmla="*/ 1205 h 10000"/>
                  <a:gd name="connsiteX109" fmla="*/ 3219 w 10000"/>
                  <a:gd name="connsiteY109" fmla="*/ 1231 h 10000"/>
                  <a:gd name="connsiteX110" fmla="*/ 3213 w 10000"/>
                  <a:gd name="connsiteY110" fmla="*/ 1231 h 10000"/>
                  <a:gd name="connsiteX111" fmla="*/ 3183 w 10000"/>
                  <a:gd name="connsiteY111" fmla="*/ 1221 h 10000"/>
                  <a:gd name="connsiteX112" fmla="*/ 3175 w 10000"/>
                  <a:gd name="connsiteY112" fmla="*/ 1227 h 10000"/>
                  <a:gd name="connsiteX113" fmla="*/ 3163 w 10000"/>
                  <a:gd name="connsiteY113" fmla="*/ 1237 h 10000"/>
                  <a:gd name="connsiteX114" fmla="*/ 3158 w 10000"/>
                  <a:gd name="connsiteY114" fmla="*/ 1260 h 10000"/>
                  <a:gd name="connsiteX115" fmla="*/ 3158 w 10000"/>
                  <a:gd name="connsiteY115" fmla="*/ 1276 h 10000"/>
                  <a:gd name="connsiteX116" fmla="*/ 3163 w 10000"/>
                  <a:gd name="connsiteY116" fmla="*/ 1295 h 10000"/>
                  <a:gd name="connsiteX117" fmla="*/ 3166 w 10000"/>
                  <a:gd name="connsiteY117" fmla="*/ 1308 h 10000"/>
                  <a:gd name="connsiteX118" fmla="*/ 3158 w 10000"/>
                  <a:gd name="connsiteY118" fmla="*/ 1315 h 10000"/>
                  <a:gd name="connsiteX119" fmla="*/ 3133 w 10000"/>
                  <a:gd name="connsiteY119" fmla="*/ 1299 h 10000"/>
                  <a:gd name="connsiteX120" fmla="*/ 3114 w 10000"/>
                  <a:gd name="connsiteY120" fmla="*/ 1276 h 10000"/>
                  <a:gd name="connsiteX121" fmla="*/ 3078 w 10000"/>
                  <a:gd name="connsiteY121" fmla="*/ 1240 h 10000"/>
                  <a:gd name="connsiteX122" fmla="*/ 3044 w 10000"/>
                  <a:gd name="connsiteY122" fmla="*/ 1227 h 10000"/>
                  <a:gd name="connsiteX123" fmla="*/ 3033 w 10000"/>
                  <a:gd name="connsiteY123" fmla="*/ 1231 h 10000"/>
                  <a:gd name="connsiteX124" fmla="*/ 3036 w 10000"/>
                  <a:gd name="connsiteY124" fmla="*/ 1256 h 10000"/>
                  <a:gd name="connsiteX125" fmla="*/ 3044 w 10000"/>
                  <a:gd name="connsiteY125" fmla="*/ 1266 h 10000"/>
                  <a:gd name="connsiteX126" fmla="*/ 3044 w 10000"/>
                  <a:gd name="connsiteY126" fmla="*/ 1276 h 10000"/>
                  <a:gd name="connsiteX127" fmla="*/ 3036 w 10000"/>
                  <a:gd name="connsiteY127" fmla="*/ 1276 h 10000"/>
                  <a:gd name="connsiteX128" fmla="*/ 3028 w 10000"/>
                  <a:gd name="connsiteY128" fmla="*/ 1266 h 10000"/>
                  <a:gd name="connsiteX129" fmla="*/ 3025 w 10000"/>
                  <a:gd name="connsiteY129" fmla="*/ 1256 h 10000"/>
                  <a:gd name="connsiteX130" fmla="*/ 3008 w 10000"/>
                  <a:gd name="connsiteY130" fmla="*/ 1205 h 10000"/>
                  <a:gd name="connsiteX131" fmla="*/ 3000 w 10000"/>
                  <a:gd name="connsiteY131" fmla="*/ 1192 h 10000"/>
                  <a:gd name="connsiteX132" fmla="*/ 2994 w 10000"/>
                  <a:gd name="connsiteY132" fmla="*/ 1176 h 10000"/>
                  <a:gd name="connsiteX133" fmla="*/ 2986 w 10000"/>
                  <a:gd name="connsiteY133" fmla="*/ 1182 h 10000"/>
                  <a:gd name="connsiteX134" fmla="*/ 2981 w 10000"/>
                  <a:gd name="connsiteY134" fmla="*/ 1192 h 10000"/>
                  <a:gd name="connsiteX135" fmla="*/ 2970 w 10000"/>
                  <a:gd name="connsiteY135" fmla="*/ 1201 h 10000"/>
                  <a:gd name="connsiteX136" fmla="*/ 2956 w 10000"/>
                  <a:gd name="connsiteY136" fmla="*/ 1218 h 10000"/>
                  <a:gd name="connsiteX137" fmla="*/ 2939 w 10000"/>
                  <a:gd name="connsiteY137" fmla="*/ 1240 h 10000"/>
                  <a:gd name="connsiteX138" fmla="*/ 2928 w 10000"/>
                  <a:gd name="connsiteY138" fmla="*/ 1247 h 10000"/>
                  <a:gd name="connsiteX139" fmla="*/ 2922 w 10000"/>
                  <a:gd name="connsiteY139" fmla="*/ 1250 h 10000"/>
                  <a:gd name="connsiteX140" fmla="*/ 2911 w 10000"/>
                  <a:gd name="connsiteY140" fmla="*/ 1250 h 10000"/>
                  <a:gd name="connsiteX141" fmla="*/ 2884 w 10000"/>
                  <a:gd name="connsiteY141" fmla="*/ 1247 h 10000"/>
                  <a:gd name="connsiteX142" fmla="*/ 2864 w 10000"/>
                  <a:gd name="connsiteY142" fmla="*/ 1237 h 10000"/>
                  <a:gd name="connsiteX143" fmla="*/ 2848 w 10000"/>
                  <a:gd name="connsiteY143" fmla="*/ 1231 h 10000"/>
                  <a:gd name="connsiteX144" fmla="*/ 2834 w 10000"/>
                  <a:gd name="connsiteY144" fmla="*/ 1227 h 10000"/>
                  <a:gd name="connsiteX145" fmla="*/ 2831 w 10000"/>
                  <a:gd name="connsiteY145" fmla="*/ 1227 h 10000"/>
                  <a:gd name="connsiteX146" fmla="*/ 2831 w 10000"/>
                  <a:gd name="connsiteY146" fmla="*/ 1221 h 10000"/>
                  <a:gd name="connsiteX147" fmla="*/ 2825 w 10000"/>
                  <a:gd name="connsiteY147" fmla="*/ 1205 h 10000"/>
                  <a:gd name="connsiteX148" fmla="*/ 2823 w 10000"/>
                  <a:gd name="connsiteY148" fmla="*/ 1192 h 10000"/>
                  <a:gd name="connsiteX149" fmla="*/ 2817 w 10000"/>
                  <a:gd name="connsiteY149" fmla="*/ 1182 h 10000"/>
                  <a:gd name="connsiteX150" fmla="*/ 2814 w 10000"/>
                  <a:gd name="connsiteY150" fmla="*/ 1176 h 10000"/>
                  <a:gd name="connsiteX151" fmla="*/ 2792 w 10000"/>
                  <a:gd name="connsiteY151" fmla="*/ 1172 h 10000"/>
                  <a:gd name="connsiteX152" fmla="*/ 2759 w 10000"/>
                  <a:gd name="connsiteY152" fmla="*/ 1156 h 10000"/>
                  <a:gd name="connsiteX153" fmla="*/ 2734 w 10000"/>
                  <a:gd name="connsiteY153" fmla="*/ 1143 h 10000"/>
                  <a:gd name="connsiteX154" fmla="*/ 2695 w 10000"/>
                  <a:gd name="connsiteY154" fmla="*/ 1124 h 10000"/>
                  <a:gd name="connsiteX155" fmla="*/ 2670 w 10000"/>
                  <a:gd name="connsiteY155" fmla="*/ 1108 h 10000"/>
                  <a:gd name="connsiteX156" fmla="*/ 2645 w 10000"/>
                  <a:gd name="connsiteY156" fmla="*/ 1091 h 10000"/>
                  <a:gd name="connsiteX157" fmla="*/ 2618 w 10000"/>
                  <a:gd name="connsiteY157" fmla="*/ 1088 h 10000"/>
                  <a:gd name="connsiteX158" fmla="*/ 2576 w 10000"/>
                  <a:gd name="connsiteY158" fmla="*/ 1088 h 10000"/>
                  <a:gd name="connsiteX159" fmla="*/ 2551 w 10000"/>
                  <a:gd name="connsiteY159" fmla="*/ 1091 h 10000"/>
                  <a:gd name="connsiteX160" fmla="*/ 2521 w 10000"/>
                  <a:gd name="connsiteY160" fmla="*/ 1098 h 10000"/>
                  <a:gd name="connsiteX161" fmla="*/ 2493 w 10000"/>
                  <a:gd name="connsiteY161" fmla="*/ 1104 h 10000"/>
                  <a:gd name="connsiteX162" fmla="*/ 2468 w 10000"/>
                  <a:gd name="connsiteY162" fmla="*/ 1108 h 10000"/>
                  <a:gd name="connsiteX163" fmla="*/ 2404 w 10000"/>
                  <a:gd name="connsiteY163" fmla="*/ 1124 h 10000"/>
                  <a:gd name="connsiteX164" fmla="*/ 2366 w 10000"/>
                  <a:gd name="connsiteY164" fmla="*/ 1133 h 10000"/>
                  <a:gd name="connsiteX165" fmla="*/ 2346 w 10000"/>
                  <a:gd name="connsiteY165" fmla="*/ 1137 h 10000"/>
                  <a:gd name="connsiteX166" fmla="*/ 2294 w 10000"/>
                  <a:gd name="connsiteY166" fmla="*/ 1146 h 10000"/>
                  <a:gd name="connsiteX167" fmla="*/ 2249 w 10000"/>
                  <a:gd name="connsiteY167" fmla="*/ 1156 h 10000"/>
                  <a:gd name="connsiteX168" fmla="*/ 2230 w 10000"/>
                  <a:gd name="connsiteY168" fmla="*/ 1156 h 10000"/>
                  <a:gd name="connsiteX169" fmla="*/ 2222 w 10000"/>
                  <a:gd name="connsiteY169" fmla="*/ 1163 h 10000"/>
                  <a:gd name="connsiteX170" fmla="*/ 2194 w 10000"/>
                  <a:gd name="connsiteY170" fmla="*/ 1163 h 10000"/>
                  <a:gd name="connsiteX171" fmla="*/ 2172 w 10000"/>
                  <a:gd name="connsiteY171" fmla="*/ 1163 h 10000"/>
                  <a:gd name="connsiteX172" fmla="*/ 2147 w 10000"/>
                  <a:gd name="connsiteY172" fmla="*/ 1166 h 10000"/>
                  <a:gd name="connsiteX173" fmla="*/ 2108 w 10000"/>
                  <a:gd name="connsiteY173" fmla="*/ 1166 h 10000"/>
                  <a:gd name="connsiteX174" fmla="*/ 2083 w 10000"/>
                  <a:gd name="connsiteY174" fmla="*/ 1156 h 10000"/>
                  <a:gd name="connsiteX175" fmla="*/ 2042 w 10000"/>
                  <a:gd name="connsiteY175" fmla="*/ 1143 h 10000"/>
                  <a:gd name="connsiteX176" fmla="*/ 2011 w 10000"/>
                  <a:gd name="connsiteY176" fmla="*/ 1143 h 10000"/>
                  <a:gd name="connsiteX177" fmla="*/ 1994 w 10000"/>
                  <a:gd name="connsiteY177" fmla="*/ 1146 h 10000"/>
                  <a:gd name="connsiteX178" fmla="*/ 1967 w 10000"/>
                  <a:gd name="connsiteY178" fmla="*/ 1156 h 10000"/>
                  <a:gd name="connsiteX179" fmla="*/ 1903 w 10000"/>
                  <a:gd name="connsiteY179" fmla="*/ 1176 h 10000"/>
                  <a:gd name="connsiteX180" fmla="*/ 1873 w 10000"/>
                  <a:gd name="connsiteY180" fmla="*/ 1182 h 10000"/>
                  <a:gd name="connsiteX181" fmla="*/ 1850 w 10000"/>
                  <a:gd name="connsiteY181" fmla="*/ 1185 h 10000"/>
                  <a:gd name="connsiteX182" fmla="*/ 1842 w 10000"/>
                  <a:gd name="connsiteY182" fmla="*/ 1192 h 10000"/>
                  <a:gd name="connsiteX183" fmla="*/ 1823 w 10000"/>
                  <a:gd name="connsiteY183" fmla="*/ 1195 h 10000"/>
                  <a:gd name="connsiteX184" fmla="*/ 1814 w 10000"/>
                  <a:gd name="connsiteY184" fmla="*/ 1201 h 10000"/>
                  <a:gd name="connsiteX185" fmla="*/ 1792 w 10000"/>
                  <a:gd name="connsiteY185" fmla="*/ 1218 h 10000"/>
                  <a:gd name="connsiteX186" fmla="*/ 1767 w 10000"/>
                  <a:gd name="connsiteY186" fmla="*/ 1231 h 10000"/>
                  <a:gd name="connsiteX187" fmla="*/ 1717 w 10000"/>
                  <a:gd name="connsiteY187" fmla="*/ 1266 h 10000"/>
                  <a:gd name="connsiteX188" fmla="*/ 1695 w 10000"/>
                  <a:gd name="connsiteY188" fmla="*/ 1279 h 10000"/>
                  <a:gd name="connsiteX189" fmla="*/ 1654 w 10000"/>
                  <a:gd name="connsiteY189" fmla="*/ 1308 h 10000"/>
                  <a:gd name="connsiteX190" fmla="*/ 1620 w 10000"/>
                  <a:gd name="connsiteY190" fmla="*/ 1334 h 10000"/>
                  <a:gd name="connsiteX191" fmla="*/ 1590 w 10000"/>
                  <a:gd name="connsiteY191" fmla="*/ 1360 h 10000"/>
                  <a:gd name="connsiteX192" fmla="*/ 1565 w 10000"/>
                  <a:gd name="connsiteY192" fmla="*/ 1380 h 10000"/>
                  <a:gd name="connsiteX193" fmla="*/ 1532 w 10000"/>
                  <a:gd name="connsiteY193" fmla="*/ 1402 h 10000"/>
                  <a:gd name="connsiteX194" fmla="*/ 1501 w 10000"/>
                  <a:gd name="connsiteY194" fmla="*/ 1418 h 10000"/>
                  <a:gd name="connsiteX195" fmla="*/ 1460 w 10000"/>
                  <a:gd name="connsiteY195" fmla="*/ 1438 h 10000"/>
                  <a:gd name="connsiteX196" fmla="*/ 1435 w 10000"/>
                  <a:gd name="connsiteY196" fmla="*/ 1454 h 10000"/>
                  <a:gd name="connsiteX197" fmla="*/ 1421 w 10000"/>
                  <a:gd name="connsiteY197" fmla="*/ 1464 h 10000"/>
                  <a:gd name="connsiteX198" fmla="*/ 1380 w 10000"/>
                  <a:gd name="connsiteY198" fmla="*/ 1473 h 10000"/>
                  <a:gd name="connsiteX199" fmla="*/ 1324 w 10000"/>
                  <a:gd name="connsiteY199" fmla="*/ 1477 h 10000"/>
                  <a:gd name="connsiteX200" fmla="*/ 1274 w 10000"/>
                  <a:gd name="connsiteY200" fmla="*/ 1483 h 10000"/>
                  <a:gd name="connsiteX201" fmla="*/ 1244 w 10000"/>
                  <a:gd name="connsiteY201" fmla="*/ 1486 h 10000"/>
                  <a:gd name="connsiteX202" fmla="*/ 1233 w 10000"/>
                  <a:gd name="connsiteY202" fmla="*/ 1486 h 10000"/>
                  <a:gd name="connsiteX203" fmla="*/ 1197 w 10000"/>
                  <a:gd name="connsiteY203" fmla="*/ 1493 h 10000"/>
                  <a:gd name="connsiteX204" fmla="*/ 1180 w 10000"/>
                  <a:gd name="connsiteY204" fmla="*/ 1496 h 10000"/>
                  <a:gd name="connsiteX205" fmla="*/ 1169 w 10000"/>
                  <a:gd name="connsiteY205" fmla="*/ 1496 h 10000"/>
                  <a:gd name="connsiteX206" fmla="*/ 1161 w 10000"/>
                  <a:gd name="connsiteY206" fmla="*/ 1503 h 10000"/>
                  <a:gd name="connsiteX207" fmla="*/ 1155 w 10000"/>
                  <a:gd name="connsiteY207" fmla="*/ 1503 h 10000"/>
                  <a:gd name="connsiteX208" fmla="*/ 501 w 10000"/>
                  <a:gd name="connsiteY208" fmla="*/ 2277 h 10000"/>
                  <a:gd name="connsiteX209" fmla="*/ 396 w 10000"/>
                  <a:gd name="connsiteY209" fmla="*/ 2532 h 10000"/>
                  <a:gd name="connsiteX210" fmla="*/ 324 w 10000"/>
                  <a:gd name="connsiteY210" fmla="*/ 2759 h 10000"/>
                  <a:gd name="connsiteX211" fmla="*/ 274 w 10000"/>
                  <a:gd name="connsiteY211" fmla="*/ 2866 h 10000"/>
                  <a:gd name="connsiteX212" fmla="*/ 202 w 10000"/>
                  <a:gd name="connsiteY212" fmla="*/ 3008 h 10000"/>
                  <a:gd name="connsiteX213" fmla="*/ 211 w 10000"/>
                  <a:gd name="connsiteY213" fmla="*/ 3177 h 10000"/>
                  <a:gd name="connsiteX214" fmla="*/ 235 w 10000"/>
                  <a:gd name="connsiteY214" fmla="*/ 3368 h 10000"/>
                  <a:gd name="connsiteX215" fmla="*/ 266 w 10000"/>
                  <a:gd name="connsiteY215" fmla="*/ 3595 h 10000"/>
                  <a:gd name="connsiteX216" fmla="*/ 299 w 10000"/>
                  <a:gd name="connsiteY216" fmla="*/ 3831 h 10000"/>
                  <a:gd name="connsiteX217" fmla="*/ 305 w 10000"/>
                  <a:gd name="connsiteY217" fmla="*/ 3863 h 10000"/>
                  <a:gd name="connsiteX218" fmla="*/ 341 w 10000"/>
                  <a:gd name="connsiteY218" fmla="*/ 3941 h 10000"/>
                  <a:gd name="connsiteX219" fmla="*/ 186 w 10000"/>
                  <a:gd name="connsiteY219" fmla="*/ 3935 h 10000"/>
                  <a:gd name="connsiteX220" fmla="*/ 30 w 10000"/>
                  <a:gd name="connsiteY220" fmla="*/ 3925 h 10000"/>
                  <a:gd name="connsiteX221" fmla="*/ 0 w 10000"/>
                  <a:gd name="connsiteY221" fmla="*/ 4054 h 10000"/>
                  <a:gd name="connsiteX222" fmla="*/ 14 w 10000"/>
                  <a:gd name="connsiteY222" fmla="*/ 4152 h 10000"/>
                  <a:gd name="connsiteX223" fmla="*/ 22 w 10000"/>
                  <a:gd name="connsiteY223" fmla="*/ 4242 h 10000"/>
                  <a:gd name="connsiteX224" fmla="*/ 30 w 10000"/>
                  <a:gd name="connsiteY224" fmla="*/ 4291 h 10000"/>
                  <a:gd name="connsiteX225" fmla="*/ 102 w 10000"/>
                  <a:gd name="connsiteY225" fmla="*/ 4271 h 10000"/>
                  <a:gd name="connsiteX226" fmla="*/ 155 w 10000"/>
                  <a:gd name="connsiteY226" fmla="*/ 4262 h 10000"/>
                  <a:gd name="connsiteX227" fmla="*/ 410 w 10000"/>
                  <a:gd name="connsiteY227" fmla="*/ 4255 h 10000"/>
                  <a:gd name="connsiteX228" fmla="*/ 418 w 10000"/>
                  <a:gd name="connsiteY228" fmla="*/ 4385 h 10000"/>
                  <a:gd name="connsiteX229" fmla="*/ 429 w 10000"/>
                  <a:gd name="connsiteY229" fmla="*/ 4543 h 10000"/>
                  <a:gd name="connsiteX230" fmla="*/ 443 w 10000"/>
                  <a:gd name="connsiteY230" fmla="*/ 4585 h 10000"/>
                  <a:gd name="connsiteX231" fmla="*/ 465 w 10000"/>
                  <a:gd name="connsiteY231" fmla="*/ 4611 h 10000"/>
                  <a:gd name="connsiteX232" fmla="*/ 468 w 10000"/>
                  <a:gd name="connsiteY232" fmla="*/ 4621 h 10000"/>
                  <a:gd name="connsiteX233" fmla="*/ 474 w 10000"/>
                  <a:gd name="connsiteY233" fmla="*/ 4679 h 10000"/>
                  <a:gd name="connsiteX234" fmla="*/ 554 w 10000"/>
                  <a:gd name="connsiteY234" fmla="*/ 4738 h 10000"/>
                  <a:gd name="connsiteX235" fmla="*/ 637 w 10000"/>
                  <a:gd name="connsiteY235" fmla="*/ 4809 h 10000"/>
                  <a:gd name="connsiteX236" fmla="*/ 704 w 10000"/>
                  <a:gd name="connsiteY236" fmla="*/ 4851 h 10000"/>
                  <a:gd name="connsiteX237" fmla="*/ 740 w 10000"/>
                  <a:gd name="connsiteY237" fmla="*/ 4893 h 10000"/>
                  <a:gd name="connsiteX238" fmla="*/ 756 w 10000"/>
                  <a:gd name="connsiteY238" fmla="*/ 4896 h 10000"/>
                  <a:gd name="connsiteX239" fmla="*/ 767 w 10000"/>
                  <a:gd name="connsiteY239" fmla="*/ 4880 h 10000"/>
                  <a:gd name="connsiteX240" fmla="*/ 806 w 10000"/>
                  <a:gd name="connsiteY240" fmla="*/ 4945 h 10000"/>
                  <a:gd name="connsiteX241" fmla="*/ 886 w 10000"/>
                  <a:gd name="connsiteY241" fmla="*/ 5078 h 10000"/>
                  <a:gd name="connsiteX242" fmla="*/ 911 w 10000"/>
                  <a:gd name="connsiteY242" fmla="*/ 5130 h 10000"/>
                  <a:gd name="connsiteX243" fmla="*/ 920 w 10000"/>
                  <a:gd name="connsiteY243" fmla="*/ 5191 h 10000"/>
                  <a:gd name="connsiteX244" fmla="*/ 920 w 10000"/>
                  <a:gd name="connsiteY244" fmla="*/ 5220 h 10000"/>
                  <a:gd name="connsiteX245" fmla="*/ 911 w 10000"/>
                  <a:gd name="connsiteY245" fmla="*/ 5314 h 10000"/>
                  <a:gd name="connsiteX246" fmla="*/ 898 w 10000"/>
                  <a:gd name="connsiteY246" fmla="*/ 5369 h 10000"/>
                  <a:gd name="connsiteX247" fmla="*/ 895 w 10000"/>
                  <a:gd name="connsiteY247" fmla="*/ 5385 h 10000"/>
                  <a:gd name="connsiteX248" fmla="*/ 895 w 10000"/>
                  <a:gd name="connsiteY248" fmla="*/ 5405 h 10000"/>
                  <a:gd name="connsiteX249" fmla="*/ 898 w 10000"/>
                  <a:gd name="connsiteY249" fmla="*/ 5434 h 10000"/>
                  <a:gd name="connsiteX250" fmla="*/ 911 w 10000"/>
                  <a:gd name="connsiteY250" fmla="*/ 5463 h 10000"/>
                  <a:gd name="connsiteX251" fmla="*/ 920 w 10000"/>
                  <a:gd name="connsiteY251" fmla="*/ 5492 h 10000"/>
                  <a:gd name="connsiteX252" fmla="*/ 934 w 10000"/>
                  <a:gd name="connsiteY252" fmla="*/ 5518 h 10000"/>
                  <a:gd name="connsiteX253" fmla="*/ 1169 w 10000"/>
                  <a:gd name="connsiteY253" fmla="*/ 5738 h 10000"/>
                  <a:gd name="connsiteX254" fmla="*/ 1188 w 10000"/>
                  <a:gd name="connsiteY254" fmla="*/ 5755 h 10000"/>
                  <a:gd name="connsiteX255" fmla="*/ 1216 w 10000"/>
                  <a:gd name="connsiteY255" fmla="*/ 5758 h 10000"/>
                  <a:gd name="connsiteX256" fmla="*/ 1313 w 10000"/>
                  <a:gd name="connsiteY256" fmla="*/ 5774 h 10000"/>
                  <a:gd name="connsiteX257" fmla="*/ 1349 w 10000"/>
                  <a:gd name="connsiteY257" fmla="*/ 5787 h 10000"/>
                  <a:gd name="connsiteX258" fmla="*/ 1393 w 10000"/>
                  <a:gd name="connsiteY258" fmla="*/ 5793 h 10000"/>
                  <a:gd name="connsiteX259" fmla="*/ 1393 w 10000"/>
                  <a:gd name="connsiteY259" fmla="*/ 5797 h 10000"/>
                  <a:gd name="connsiteX260" fmla="*/ 1421 w 10000"/>
                  <a:gd name="connsiteY260" fmla="*/ 5810 h 10000"/>
                  <a:gd name="connsiteX261" fmla="*/ 1446 w 10000"/>
                  <a:gd name="connsiteY261" fmla="*/ 5829 h 10000"/>
                  <a:gd name="connsiteX262" fmla="*/ 1460 w 10000"/>
                  <a:gd name="connsiteY262" fmla="*/ 5842 h 10000"/>
                  <a:gd name="connsiteX263" fmla="*/ 1476 w 10000"/>
                  <a:gd name="connsiteY263" fmla="*/ 5848 h 10000"/>
                  <a:gd name="connsiteX264" fmla="*/ 1501 w 10000"/>
                  <a:gd name="connsiteY264" fmla="*/ 5852 h 10000"/>
                  <a:gd name="connsiteX265" fmla="*/ 1532 w 10000"/>
                  <a:gd name="connsiteY265" fmla="*/ 5887 h 10000"/>
                  <a:gd name="connsiteX266" fmla="*/ 1565 w 10000"/>
                  <a:gd name="connsiteY266" fmla="*/ 5942 h 10000"/>
                  <a:gd name="connsiteX267" fmla="*/ 1587 w 10000"/>
                  <a:gd name="connsiteY267" fmla="*/ 5972 h 10000"/>
                  <a:gd name="connsiteX268" fmla="*/ 1612 w 10000"/>
                  <a:gd name="connsiteY268" fmla="*/ 5955 h 10000"/>
                  <a:gd name="connsiteX269" fmla="*/ 1679 w 10000"/>
                  <a:gd name="connsiteY269" fmla="*/ 6049 h 10000"/>
                  <a:gd name="connsiteX270" fmla="*/ 1720 w 10000"/>
                  <a:gd name="connsiteY270" fmla="*/ 6108 h 10000"/>
                  <a:gd name="connsiteX271" fmla="*/ 1751 w 10000"/>
                  <a:gd name="connsiteY271" fmla="*/ 6133 h 10000"/>
                  <a:gd name="connsiteX272" fmla="*/ 1792 w 10000"/>
                  <a:gd name="connsiteY272" fmla="*/ 6169 h 10000"/>
                  <a:gd name="connsiteX273" fmla="*/ 1801 w 10000"/>
                  <a:gd name="connsiteY273" fmla="*/ 6172 h 10000"/>
                  <a:gd name="connsiteX274" fmla="*/ 1814 w 10000"/>
                  <a:gd name="connsiteY274" fmla="*/ 6286 h 10000"/>
                  <a:gd name="connsiteX275" fmla="*/ 1817 w 10000"/>
                  <a:gd name="connsiteY275" fmla="*/ 6331 h 10000"/>
                  <a:gd name="connsiteX276" fmla="*/ 1809 w 10000"/>
                  <a:gd name="connsiteY276" fmla="*/ 6444 h 10000"/>
                  <a:gd name="connsiteX277" fmla="*/ 1801 w 10000"/>
                  <a:gd name="connsiteY277" fmla="*/ 6499 h 10000"/>
                  <a:gd name="connsiteX278" fmla="*/ 1781 w 10000"/>
                  <a:gd name="connsiteY278" fmla="*/ 6522 h 10000"/>
                  <a:gd name="connsiteX279" fmla="*/ 1773 w 10000"/>
                  <a:gd name="connsiteY279" fmla="*/ 6541 h 10000"/>
                  <a:gd name="connsiteX280" fmla="*/ 1762 w 10000"/>
                  <a:gd name="connsiteY280" fmla="*/ 6571 h 10000"/>
                  <a:gd name="connsiteX281" fmla="*/ 1767 w 10000"/>
                  <a:gd name="connsiteY281" fmla="*/ 6622 h 10000"/>
                  <a:gd name="connsiteX282" fmla="*/ 1767 w 10000"/>
                  <a:gd name="connsiteY282" fmla="*/ 6665 h 10000"/>
                  <a:gd name="connsiteX283" fmla="*/ 1767 w 10000"/>
                  <a:gd name="connsiteY283" fmla="*/ 6694 h 10000"/>
                  <a:gd name="connsiteX284" fmla="*/ 1776 w 10000"/>
                  <a:gd name="connsiteY284" fmla="*/ 6726 h 10000"/>
                  <a:gd name="connsiteX285" fmla="*/ 1776 w 10000"/>
                  <a:gd name="connsiteY285" fmla="*/ 6745 h 10000"/>
                  <a:gd name="connsiteX286" fmla="*/ 1767 w 10000"/>
                  <a:gd name="connsiteY286" fmla="*/ 6765 h 10000"/>
                  <a:gd name="connsiteX287" fmla="*/ 1762 w 10000"/>
                  <a:gd name="connsiteY287" fmla="*/ 6804 h 10000"/>
                  <a:gd name="connsiteX288" fmla="*/ 1753 w 10000"/>
                  <a:gd name="connsiteY288" fmla="*/ 6839 h 10000"/>
                  <a:gd name="connsiteX289" fmla="*/ 1742 w 10000"/>
                  <a:gd name="connsiteY289" fmla="*/ 6849 h 10000"/>
                  <a:gd name="connsiteX290" fmla="*/ 1726 w 10000"/>
                  <a:gd name="connsiteY290" fmla="*/ 6849 h 10000"/>
                  <a:gd name="connsiteX291" fmla="*/ 1712 w 10000"/>
                  <a:gd name="connsiteY291" fmla="*/ 6852 h 10000"/>
                  <a:gd name="connsiteX292" fmla="*/ 1640 w 10000"/>
                  <a:gd name="connsiteY292" fmla="*/ 6953 h 10000"/>
                  <a:gd name="connsiteX293" fmla="*/ 1493 w 10000"/>
                  <a:gd name="connsiteY293" fmla="*/ 7105 h 10000"/>
                  <a:gd name="connsiteX294" fmla="*/ 1490 w 10000"/>
                  <a:gd name="connsiteY294" fmla="*/ 7124 h 10000"/>
                  <a:gd name="connsiteX295" fmla="*/ 1468 w 10000"/>
                  <a:gd name="connsiteY295" fmla="*/ 7137 h 10000"/>
                  <a:gd name="connsiteX296" fmla="*/ 1454 w 10000"/>
                  <a:gd name="connsiteY296" fmla="*/ 7144 h 10000"/>
                  <a:gd name="connsiteX297" fmla="*/ 1452 w 10000"/>
                  <a:gd name="connsiteY297" fmla="*/ 7157 h 10000"/>
                  <a:gd name="connsiteX298" fmla="*/ 1446 w 10000"/>
                  <a:gd name="connsiteY298" fmla="*/ 7199 h 10000"/>
                  <a:gd name="connsiteX299" fmla="*/ 1476 w 10000"/>
                  <a:gd name="connsiteY299" fmla="*/ 7247 h 10000"/>
                  <a:gd name="connsiteX300" fmla="*/ 1501 w 10000"/>
                  <a:gd name="connsiteY300" fmla="*/ 7270 h 10000"/>
                  <a:gd name="connsiteX301" fmla="*/ 1518 w 10000"/>
                  <a:gd name="connsiteY301" fmla="*/ 7286 h 10000"/>
                  <a:gd name="connsiteX302" fmla="*/ 1524 w 10000"/>
                  <a:gd name="connsiteY302" fmla="*/ 7306 h 10000"/>
                  <a:gd name="connsiteX303" fmla="*/ 1540 w 10000"/>
                  <a:gd name="connsiteY303" fmla="*/ 7322 h 10000"/>
                  <a:gd name="connsiteX304" fmla="*/ 1565 w 10000"/>
                  <a:gd name="connsiteY304" fmla="*/ 7325 h 10000"/>
                  <a:gd name="connsiteX305" fmla="*/ 1590 w 10000"/>
                  <a:gd name="connsiteY305" fmla="*/ 7332 h 10000"/>
                  <a:gd name="connsiteX306" fmla="*/ 1615 w 10000"/>
                  <a:gd name="connsiteY306" fmla="*/ 7345 h 10000"/>
                  <a:gd name="connsiteX307" fmla="*/ 1662 w 10000"/>
                  <a:gd name="connsiteY307" fmla="*/ 7370 h 10000"/>
                  <a:gd name="connsiteX308" fmla="*/ 1670 w 10000"/>
                  <a:gd name="connsiteY308" fmla="*/ 7351 h 10000"/>
                  <a:gd name="connsiteX309" fmla="*/ 1726 w 10000"/>
                  <a:gd name="connsiteY309" fmla="*/ 7354 h 10000"/>
                  <a:gd name="connsiteX310" fmla="*/ 1726 w 10000"/>
                  <a:gd name="connsiteY310" fmla="*/ 7400 h 10000"/>
                  <a:gd name="connsiteX311" fmla="*/ 1773 w 10000"/>
                  <a:gd name="connsiteY311" fmla="*/ 7409 h 10000"/>
                  <a:gd name="connsiteX312" fmla="*/ 1806 w 10000"/>
                  <a:gd name="connsiteY312" fmla="*/ 7416 h 10000"/>
                  <a:gd name="connsiteX313" fmla="*/ 1839 w 10000"/>
                  <a:gd name="connsiteY313" fmla="*/ 7403 h 10000"/>
                  <a:gd name="connsiteX314" fmla="*/ 1886 w 10000"/>
                  <a:gd name="connsiteY314" fmla="*/ 7403 h 10000"/>
                  <a:gd name="connsiteX315" fmla="*/ 1898 w 10000"/>
                  <a:gd name="connsiteY315" fmla="*/ 7403 h 10000"/>
                  <a:gd name="connsiteX316" fmla="*/ 1914 w 10000"/>
                  <a:gd name="connsiteY316" fmla="*/ 7494 h 10000"/>
                  <a:gd name="connsiteX317" fmla="*/ 1895 w 10000"/>
                  <a:gd name="connsiteY317" fmla="*/ 7523 h 10000"/>
                  <a:gd name="connsiteX318" fmla="*/ 1825 w 10000"/>
                  <a:gd name="connsiteY318" fmla="*/ 7617 h 10000"/>
                  <a:gd name="connsiteX319" fmla="*/ 1776 w 10000"/>
                  <a:gd name="connsiteY319" fmla="*/ 7691 h 10000"/>
                  <a:gd name="connsiteX320" fmla="*/ 1781 w 10000"/>
                  <a:gd name="connsiteY320" fmla="*/ 7723 h 10000"/>
                  <a:gd name="connsiteX321" fmla="*/ 1767 w 10000"/>
                  <a:gd name="connsiteY321" fmla="*/ 7759 h 10000"/>
                  <a:gd name="connsiteX322" fmla="*/ 1762 w 10000"/>
                  <a:gd name="connsiteY322" fmla="*/ 7817 h 10000"/>
                  <a:gd name="connsiteX323" fmla="*/ 1762 w 10000"/>
                  <a:gd name="connsiteY323" fmla="*/ 7856 h 10000"/>
                  <a:gd name="connsiteX324" fmla="*/ 1776 w 10000"/>
                  <a:gd name="connsiteY324" fmla="*/ 7892 h 10000"/>
                  <a:gd name="connsiteX325" fmla="*/ 1784 w 10000"/>
                  <a:gd name="connsiteY325" fmla="*/ 7902 h 10000"/>
                  <a:gd name="connsiteX326" fmla="*/ 1801 w 10000"/>
                  <a:gd name="connsiteY326" fmla="*/ 7908 h 10000"/>
                  <a:gd name="connsiteX327" fmla="*/ 1809 w 10000"/>
                  <a:gd name="connsiteY327" fmla="*/ 7911 h 10000"/>
                  <a:gd name="connsiteX328" fmla="*/ 1801 w 10000"/>
                  <a:gd name="connsiteY328" fmla="*/ 7940 h 10000"/>
                  <a:gd name="connsiteX329" fmla="*/ 1798 w 10000"/>
                  <a:gd name="connsiteY329" fmla="*/ 7979 h 10000"/>
                  <a:gd name="connsiteX330" fmla="*/ 1806 w 10000"/>
                  <a:gd name="connsiteY330" fmla="*/ 8002 h 10000"/>
                  <a:gd name="connsiteX331" fmla="*/ 1823 w 10000"/>
                  <a:gd name="connsiteY331" fmla="*/ 8021 h 10000"/>
                  <a:gd name="connsiteX332" fmla="*/ 1834 w 10000"/>
                  <a:gd name="connsiteY332" fmla="*/ 8044 h 10000"/>
                  <a:gd name="connsiteX333" fmla="*/ 1839 w 10000"/>
                  <a:gd name="connsiteY333" fmla="*/ 8073 h 10000"/>
                  <a:gd name="connsiteX334" fmla="*/ 1842 w 10000"/>
                  <a:gd name="connsiteY334" fmla="*/ 8106 h 10000"/>
                  <a:gd name="connsiteX335" fmla="*/ 1839 w 10000"/>
                  <a:gd name="connsiteY335" fmla="*/ 8144 h 10000"/>
                  <a:gd name="connsiteX336" fmla="*/ 1856 w 10000"/>
                  <a:gd name="connsiteY336" fmla="*/ 8164 h 10000"/>
                  <a:gd name="connsiteX337" fmla="*/ 1886 w 10000"/>
                  <a:gd name="connsiteY337" fmla="*/ 8193 h 10000"/>
                  <a:gd name="connsiteX338" fmla="*/ 1922 w 10000"/>
                  <a:gd name="connsiteY338" fmla="*/ 8206 h 10000"/>
                  <a:gd name="connsiteX339" fmla="*/ 1967 w 10000"/>
                  <a:gd name="connsiteY339" fmla="*/ 8203 h 10000"/>
                  <a:gd name="connsiteX340" fmla="*/ 1986 w 10000"/>
                  <a:gd name="connsiteY340" fmla="*/ 8212 h 10000"/>
                  <a:gd name="connsiteX341" fmla="*/ 2000 w 10000"/>
                  <a:gd name="connsiteY341" fmla="*/ 8232 h 10000"/>
                  <a:gd name="connsiteX342" fmla="*/ 2033 w 10000"/>
                  <a:gd name="connsiteY342" fmla="*/ 8258 h 10000"/>
                  <a:gd name="connsiteX343" fmla="*/ 2050 w 10000"/>
                  <a:gd name="connsiteY343" fmla="*/ 8271 h 10000"/>
                  <a:gd name="connsiteX344" fmla="*/ 2089 w 10000"/>
                  <a:gd name="connsiteY344" fmla="*/ 8280 h 10000"/>
                  <a:gd name="connsiteX345" fmla="*/ 2122 w 10000"/>
                  <a:gd name="connsiteY345" fmla="*/ 8300 h 10000"/>
                  <a:gd name="connsiteX346" fmla="*/ 2163 w 10000"/>
                  <a:gd name="connsiteY346" fmla="*/ 8332 h 10000"/>
                  <a:gd name="connsiteX347" fmla="*/ 2172 w 10000"/>
                  <a:gd name="connsiteY347" fmla="*/ 8335 h 10000"/>
                  <a:gd name="connsiteX348" fmla="*/ 2177 w 10000"/>
                  <a:gd name="connsiteY348" fmla="*/ 8345 h 10000"/>
                  <a:gd name="connsiteX349" fmla="*/ 2163 w 10000"/>
                  <a:gd name="connsiteY349" fmla="*/ 8371 h 10000"/>
                  <a:gd name="connsiteX350" fmla="*/ 2139 w 10000"/>
                  <a:gd name="connsiteY350" fmla="*/ 8423 h 10000"/>
                  <a:gd name="connsiteX351" fmla="*/ 2130 w 10000"/>
                  <a:gd name="connsiteY351" fmla="*/ 8439 h 10000"/>
                  <a:gd name="connsiteX352" fmla="*/ 2105 w 10000"/>
                  <a:gd name="connsiteY352" fmla="*/ 8446 h 10000"/>
                  <a:gd name="connsiteX353" fmla="*/ 2080 w 10000"/>
                  <a:gd name="connsiteY353" fmla="*/ 8449 h 10000"/>
                  <a:gd name="connsiteX354" fmla="*/ 2075 w 10000"/>
                  <a:gd name="connsiteY354" fmla="*/ 8459 h 10000"/>
                  <a:gd name="connsiteX355" fmla="*/ 2072 w 10000"/>
                  <a:gd name="connsiteY355" fmla="*/ 8475 h 10000"/>
                  <a:gd name="connsiteX356" fmla="*/ 2080 w 10000"/>
                  <a:gd name="connsiteY356" fmla="*/ 8484 h 10000"/>
                  <a:gd name="connsiteX357" fmla="*/ 2100 w 10000"/>
                  <a:gd name="connsiteY357" fmla="*/ 8475 h 10000"/>
                  <a:gd name="connsiteX358" fmla="*/ 2141 w 10000"/>
                  <a:gd name="connsiteY358" fmla="*/ 8478 h 10000"/>
                  <a:gd name="connsiteX359" fmla="*/ 2172 w 10000"/>
                  <a:gd name="connsiteY359" fmla="*/ 8475 h 10000"/>
                  <a:gd name="connsiteX360" fmla="*/ 2188 w 10000"/>
                  <a:gd name="connsiteY360" fmla="*/ 8475 h 10000"/>
                  <a:gd name="connsiteX361" fmla="*/ 2222 w 10000"/>
                  <a:gd name="connsiteY361" fmla="*/ 8497 h 10000"/>
                  <a:gd name="connsiteX362" fmla="*/ 2252 w 10000"/>
                  <a:gd name="connsiteY362" fmla="*/ 8514 h 10000"/>
                  <a:gd name="connsiteX363" fmla="*/ 2274 w 10000"/>
                  <a:gd name="connsiteY363" fmla="*/ 8514 h 10000"/>
                  <a:gd name="connsiteX364" fmla="*/ 2299 w 10000"/>
                  <a:gd name="connsiteY364" fmla="*/ 8504 h 10000"/>
                  <a:gd name="connsiteX365" fmla="*/ 2310 w 10000"/>
                  <a:gd name="connsiteY365" fmla="*/ 8504 h 10000"/>
                  <a:gd name="connsiteX366" fmla="*/ 2319 w 10000"/>
                  <a:gd name="connsiteY366" fmla="*/ 8484 h 10000"/>
                  <a:gd name="connsiteX367" fmla="*/ 2338 w 10000"/>
                  <a:gd name="connsiteY367" fmla="*/ 8494 h 10000"/>
                  <a:gd name="connsiteX368" fmla="*/ 2338 w 10000"/>
                  <a:gd name="connsiteY368" fmla="*/ 8552 h 10000"/>
                  <a:gd name="connsiteX369" fmla="*/ 2366 w 10000"/>
                  <a:gd name="connsiteY369" fmla="*/ 8572 h 10000"/>
                  <a:gd name="connsiteX370" fmla="*/ 2382 w 10000"/>
                  <a:gd name="connsiteY370" fmla="*/ 8582 h 10000"/>
                  <a:gd name="connsiteX371" fmla="*/ 2435 w 10000"/>
                  <a:gd name="connsiteY371" fmla="*/ 8552 h 10000"/>
                  <a:gd name="connsiteX372" fmla="*/ 2443 w 10000"/>
                  <a:gd name="connsiteY372" fmla="*/ 8552 h 10000"/>
                  <a:gd name="connsiteX373" fmla="*/ 2454 w 10000"/>
                  <a:gd name="connsiteY373" fmla="*/ 8552 h 10000"/>
                  <a:gd name="connsiteX374" fmla="*/ 2471 w 10000"/>
                  <a:gd name="connsiteY374" fmla="*/ 8546 h 10000"/>
                  <a:gd name="connsiteX375" fmla="*/ 2488 w 10000"/>
                  <a:gd name="connsiteY375" fmla="*/ 8536 h 10000"/>
                  <a:gd name="connsiteX376" fmla="*/ 2501 w 10000"/>
                  <a:gd name="connsiteY376" fmla="*/ 8533 h 10000"/>
                  <a:gd name="connsiteX377" fmla="*/ 2512 w 10000"/>
                  <a:gd name="connsiteY377" fmla="*/ 8533 h 10000"/>
                  <a:gd name="connsiteX378" fmla="*/ 2521 w 10000"/>
                  <a:gd name="connsiteY378" fmla="*/ 8546 h 10000"/>
                  <a:gd name="connsiteX379" fmla="*/ 2521 w 10000"/>
                  <a:gd name="connsiteY379" fmla="*/ 8572 h 10000"/>
                  <a:gd name="connsiteX380" fmla="*/ 2535 w 10000"/>
                  <a:gd name="connsiteY380" fmla="*/ 8588 h 10000"/>
                  <a:gd name="connsiteX381" fmla="*/ 2551 w 10000"/>
                  <a:gd name="connsiteY381" fmla="*/ 8582 h 10000"/>
                  <a:gd name="connsiteX382" fmla="*/ 2560 w 10000"/>
                  <a:gd name="connsiteY382" fmla="*/ 8582 h 10000"/>
                  <a:gd name="connsiteX383" fmla="*/ 2573 w 10000"/>
                  <a:gd name="connsiteY383" fmla="*/ 8588 h 10000"/>
                  <a:gd name="connsiteX384" fmla="*/ 2584 w 10000"/>
                  <a:gd name="connsiteY384" fmla="*/ 8591 h 10000"/>
                  <a:gd name="connsiteX385" fmla="*/ 2590 w 10000"/>
                  <a:gd name="connsiteY385" fmla="*/ 8598 h 10000"/>
                  <a:gd name="connsiteX386" fmla="*/ 2598 w 10000"/>
                  <a:gd name="connsiteY386" fmla="*/ 8608 h 10000"/>
                  <a:gd name="connsiteX387" fmla="*/ 2607 w 10000"/>
                  <a:gd name="connsiteY387" fmla="*/ 8617 h 10000"/>
                  <a:gd name="connsiteX388" fmla="*/ 2618 w 10000"/>
                  <a:gd name="connsiteY388" fmla="*/ 8617 h 10000"/>
                  <a:gd name="connsiteX389" fmla="*/ 2640 w 10000"/>
                  <a:gd name="connsiteY389" fmla="*/ 8608 h 10000"/>
                  <a:gd name="connsiteX390" fmla="*/ 2670 w 10000"/>
                  <a:gd name="connsiteY390" fmla="*/ 8598 h 10000"/>
                  <a:gd name="connsiteX391" fmla="*/ 2673 w 10000"/>
                  <a:gd name="connsiteY391" fmla="*/ 8598 h 10000"/>
                  <a:gd name="connsiteX392" fmla="*/ 2690 w 10000"/>
                  <a:gd name="connsiteY392" fmla="*/ 8598 h 10000"/>
                  <a:gd name="connsiteX393" fmla="*/ 2698 w 10000"/>
                  <a:gd name="connsiteY393" fmla="*/ 8598 h 10000"/>
                  <a:gd name="connsiteX394" fmla="*/ 2712 w 10000"/>
                  <a:gd name="connsiteY394" fmla="*/ 8598 h 10000"/>
                  <a:gd name="connsiteX395" fmla="*/ 2726 w 10000"/>
                  <a:gd name="connsiteY395" fmla="*/ 8591 h 10000"/>
                  <a:gd name="connsiteX396" fmla="*/ 2737 w 10000"/>
                  <a:gd name="connsiteY396" fmla="*/ 8588 h 10000"/>
                  <a:gd name="connsiteX397" fmla="*/ 2759 w 10000"/>
                  <a:gd name="connsiteY397" fmla="*/ 8582 h 10000"/>
                  <a:gd name="connsiteX398" fmla="*/ 2770 w 10000"/>
                  <a:gd name="connsiteY398" fmla="*/ 8578 h 10000"/>
                  <a:gd name="connsiteX399" fmla="*/ 2784 w 10000"/>
                  <a:gd name="connsiteY399" fmla="*/ 8572 h 10000"/>
                  <a:gd name="connsiteX400" fmla="*/ 2795 w 10000"/>
                  <a:gd name="connsiteY400" fmla="*/ 8572 h 10000"/>
                  <a:gd name="connsiteX401" fmla="*/ 2803 w 10000"/>
                  <a:gd name="connsiteY401" fmla="*/ 8588 h 10000"/>
                  <a:gd name="connsiteX402" fmla="*/ 2803 w 10000"/>
                  <a:gd name="connsiteY402" fmla="*/ 8591 h 10000"/>
                  <a:gd name="connsiteX403" fmla="*/ 2803 w 10000"/>
                  <a:gd name="connsiteY403" fmla="*/ 8601 h 10000"/>
                  <a:gd name="connsiteX404" fmla="*/ 2809 w 10000"/>
                  <a:gd name="connsiteY404" fmla="*/ 8601 h 10000"/>
                  <a:gd name="connsiteX405" fmla="*/ 2823 w 10000"/>
                  <a:gd name="connsiteY405" fmla="*/ 8598 h 10000"/>
                  <a:gd name="connsiteX406" fmla="*/ 2831 w 10000"/>
                  <a:gd name="connsiteY406" fmla="*/ 8598 h 10000"/>
                  <a:gd name="connsiteX407" fmla="*/ 2839 w 10000"/>
                  <a:gd name="connsiteY407" fmla="*/ 8601 h 10000"/>
                  <a:gd name="connsiteX408" fmla="*/ 2848 w 10000"/>
                  <a:gd name="connsiteY408" fmla="*/ 8598 h 10000"/>
                  <a:gd name="connsiteX409" fmla="*/ 2856 w 10000"/>
                  <a:gd name="connsiteY409" fmla="*/ 8601 h 10000"/>
                  <a:gd name="connsiteX410" fmla="*/ 2859 w 10000"/>
                  <a:gd name="connsiteY410" fmla="*/ 8601 h 10000"/>
                  <a:gd name="connsiteX411" fmla="*/ 2864 w 10000"/>
                  <a:gd name="connsiteY411" fmla="*/ 8598 h 10000"/>
                  <a:gd name="connsiteX412" fmla="*/ 2889 w 10000"/>
                  <a:gd name="connsiteY412" fmla="*/ 8611 h 10000"/>
                  <a:gd name="connsiteX413" fmla="*/ 2906 w 10000"/>
                  <a:gd name="connsiteY413" fmla="*/ 8620 h 10000"/>
                  <a:gd name="connsiteX414" fmla="*/ 2914 w 10000"/>
                  <a:gd name="connsiteY414" fmla="*/ 8627 h 10000"/>
                  <a:gd name="connsiteX415" fmla="*/ 2920 w 10000"/>
                  <a:gd name="connsiteY415" fmla="*/ 8640 h 10000"/>
                  <a:gd name="connsiteX416" fmla="*/ 2922 w 10000"/>
                  <a:gd name="connsiteY416" fmla="*/ 8666 h 10000"/>
                  <a:gd name="connsiteX417" fmla="*/ 2922 w 10000"/>
                  <a:gd name="connsiteY417" fmla="*/ 8692 h 10000"/>
                  <a:gd name="connsiteX418" fmla="*/ 2939 w 10000"/>
                  <a:gd name="connsiteY418" fmla="*/ 8695 h 10000"/>
                  <a:gd name="connsiteX419" fmla="*/ 2953 w 10000"/>
                  <a:gd name="connsiteY419" fmla="*/ 8695 h 10000"/>
                  <a:gd name="connsiteX420" fmla="*/ 2961 w 10000"/>
                  <a:gd name="connsiteY420" fmla="*/ 8695 h 10000"/>
                  <a:gd name="connsiteX421" fmla="*/ 2972 w 10000"/>
                  <a:gd name="connsiteY421" fmla="*/ 8692 h 10000"/>
                  <a:gd name="connsiteX422" fmla="*/ 2981 w 10000"/>
                  <a:gd name="connsiteY422" fmla="*/ 8685 h 10000"/>
                  <a:gd name="connsiteX423" fmla="*/ 2989 w 10000"/>
                  <a:gd name="connsiteY423" fmla="*/ 8685 h 10000"/>
                  <a:gd name="connsiteX424" fmla="*/ 3008 w 10000"/>
                  <a:gd name="connsiteY424" fmla="*/ 8685 h 10000"/>
                  <a:gd name="connsiteX425" fmla="*/ 3028 w 10000"/>
                  <a:gd name="connsiteY425" fmla="*/ 8695 h 10000"/>
                  <a:gd name="connsiteX426" fmla="*/ 3042 w 10000"/>
                  <a:gd name="connsiteY426" fmla="*/ 8695 h 10000"/>
                  <a:gd name="connsiteX427" fmla="*/ 3053 w 10000"/>
                  <a:gd name="connsiteY427" fmla="*/ 8676 h 10000"/>
                  <a:gd name="connsiteX428" fmla="*/ 3061 w 10000"/>
                  <a:gd name="connsiteY428" fmla="*/ 8666 h 10000"/>
                  <a:gd name="connsiteX429" fmla="*/ 3066 w 10000"/>
                  <a:gd name="connsiteY429" fmla="*/ 8656 h 10000"/>
                  <a:gd name="connsiteX430" fmla="*/ 3091 w 10000"/>
                  <a:gd name="connsiteY430" fmla="*/ 8659 h 10000"/>
                  <a:gd name="connsiteX431" fmla="*/ 3105 w 10000"/>
                  <a:gd name="connsiteY431" fmla="*/ 8659 h 10000"/>
                  <a:gd name="connsiteX432" fmla="*/ 3108 w 10000"/>
                  <a:gd name="connsiteY432" fmla="*/ 8650 h 10000"/>
                  <a:gd name="connsiteX433" fmla="*/ 3147 w 10000"/>
                  <a:gd name="connsiteY433" fmla="*/ 8588 h 10000"/>
                  <a:gd name="connsiteX434" fmla="*/ 3150 w 10000"/>
                  <a:gd name="connsiteY434" fmla="*/ 8598 h 10000"/>
                  <a:gd name="connsiteX435" fmla="*/ 3163 w 10000"/>
                  <a:gd name="connsiteY435" fmla="*/ 8601 h 10000"/>
                  <a:gd name="connsiteX436" fmla="*/ 3180 w 10000"/>
                  <a:gd name="connsiteY436" fmla="*/ 8608 h 10000"/>
                  <a:gd name="connsiteX437" fmla="*/ 3188 w 10000"/>
                  <a:gd name="connsiteY437" fmla="*/ 8611 h 10000"/>
                  <a:gd name="connsiteX438" fmla="*/ 3227 w 10000"/>
                  <a:gd name="connsiteY438" fmla="*/ 8620 h 10000"/>
                  <a:gd name="connsiteX439" fmla="*/ 3238 w 10000"/>
                  <a:gd name="connsiteY439" fmla="*/ 8617 h 10000"/>
                  <a:gd name="connsiteX440" fmla="*/ 3247 w 10000"/>
                  <a:gd name="connsiteY440" fmla="*/ 8601 h 10000"/>
                  <a:gd name="connsiteX441" fmla="*/ 3269 w 10000"/>
                  <a:gd name="connsiteY441" fmla="*/ 8611 h 10000"/>
                  <a:gd name="connsiteX442" fmla="*/ 3277 w 10000"/>
                  <a:gd name="connsiteY442" fmla="*/ 8617 h 10000"/>
                  <a:gd name="connsiteX443" fmla="*/ 3285 w 10000"/>
                  <a:gd name="connsiteY443" fmla="*/ 8611 h 10000"/>
                  <a:gd name="connsiteX444" fmla="*/ 3307 w 10000"/>
                  <a:gd name="connsiteY444" fmla="*/ 8611 h 10000"/>
                  <a:gd name="connsiteX445" fmla="*/ 3319 w 10000"/>
                  <a:gd name="connsiteY445" fmla="*/ 8617 h 10000"/>
                  <a:gd name="connsiteX446" fmla="*/ 3324 w 10000"/>
                  <a:gd name="connsiteY446" fmla="*/ 8617 h 10000"/>
                  <a:gd name="connsiteX447" fmla="*/ 3327 w 10000"/>
                  <a:gd name="connsiteY447" fmla="*/ 8620 h 10000"/>
                  <a:gd name="connsiteX448" fmla="*/ 3341 w 10000"/>
                  <a:gd name="connsiteY448" fmla="*/ 8620 h 10000"/>
                  <a:gd name="connsiteX449" fmla="*/ 3357 w 10000"/>
                  <a:gd name="connsiteY449" fmla="*/ 8620 h 10000"/>
                  <a:gd name="connsiteX450" fmla="*/ 3374 w 10000"/>
                  <a:gd name="connsiteY450" fmla="*/ 8620 h 10000"/>
                  <a:gd name="connsiteX451" fmla="*/ 3382 w 10000"/>
                  <a:gd name="connsiteY451" fmla="*/ 8620 h 10000"/>
                  <a:gd name="connsiteX452" fmla="*/ 3399 w 10000"/>
                  <a:gd name="connsiteY452" fmla="*/ 8611 h 10000"/>
                  <a:gd name="connsiteX453" fmla="*/ 3413 w 10000"/>
                  <a:gd name="connsiteY453" fmla="*/ 8601 h 10000"/>
                  <a:gd name="connsiteX454" fmla="*/ 3421 w 10000"/>
                  <a:gd name="connsiteY454" fmla="*/ 8588 h 10000"/>
                  <a:gd name="connsiteX455" fmla="*/ 3421 w 10000"/>
                  <a:gd name="connsiteY455" fmla="*/ 8572 h 10000"/>
                  <a:gd name="connsiteX456" fmla="*/ 3421 w 10000"/>
                  <a:gd name="connsiteY456" fmla="*/ 8552 h 10000"/>
                  <a:gd name="connsiteX457" fmla="*/ 3424 w 10000"/>
                  <a:gd name="connsiteY457" fmla="*/ 8533 h 10000"/>
                  <a:gd name="connsiteX458" fmla="*/ 3432 w 10000"/>
                  <a:gd name="connsiteY458" fmla="*/ 8523 h 10000"/>
                  <a:gd name="connsiteX459" fmla="*/ 3446 w 10000"/>
                  <a:gd name="connsiteY459" fmla="*/ 8523 h 10000"/>
                  <a:gd name="connsiteX460" fmla="*/ 3457 w 10000"/>
                  <a:gd name="connsiteY460" fmla="*/ 8523 h 10000"/>
                  <a:gd name="connsiteX461" fmla="*/ 3476 w 10000"/>
                  <a:gd name="connsiteY461" fmla="*/ 8533 h 10000"/>
                  <a:gd name="connsiteX462" fmla="*/ 3485 w 10000"/>
                  <a:gd name="connsiteY462" fmla="*/ 8536 h 10000"/>
                  <a:gd name="connsiteX463" fmla="*/ 3501 w 10000"/>
                  <a:gd name="connsiteY463" fmla="*/ 8527 h 10000"/>
                  <a:gd name="connsiteX464" fmla="*/ 3504 w 10000"/>
                  <a:gd name="connsiteY464" fmla="*/ 8514 h 10000"/>
                  <a:gd name="connsiteX465" fmla="*/ 3510 w 10000"/>
                  <a:gd name="connsiteY465" fmla="*/ 8497 h 10000"/>
                  <a:gd name="connsiteX466" fmla="*/ 3537 w 10000"/>
                  <a:gd name="connsiteY466" fmla="*/ 8484 h 10000"/>
                  <a:gd name="connsiteX467" fmla="*/ 3562 w 10000"/>
                  <a:gd name="connsiteY467" fmla="*/ 8488 h 10000"/>
                  <a:gd name="connsiteX468" fmla="*/ 3568 w 10000"/>
                  <a:gd name="connsiteY468" fmla="*/ 8484 h 10000"/>
                  <a:gd name="connsiteX469" fmla="*/ 3584 w 10000"/>
                  <a:gd name="connsiteY469" fmla="*/ 8494 h 10000"/>
                  <a:gd name="connsiteX470" fmla="*/ 3593 w 10000"/>
                  <a:gd name="connsiteY470" fmla="*/ 8507 h 10000"/>
                  <a:gd name="connsiteX471" fmla="*/ 3618 w 10000"/>
                  <a:gd name="connsiteY471" fmla="*/ 8497 h 10000"/>
                  <a:gd name="connsiteX472" fmla="*/ 3643 w 10000"/>
                  <a:gd name="connsiteY472" fmla="*/ 8475 h 10000"/>
                  <a:gd name="connsiteX473" fmla="*/ 3657 w 10000"/>
                  <a:gd name="connsiteY473" fmla="*/ 8478 h 10000"/>
                  <a:gd name="connsiteX474" fmla="*/ 3670 w 10000"/>
                  <a:gd name="connsiteY474" fmla="*/ 8475 h 10000"/>
                  <a:gd name="connsiteX475" fmla="*/ 3673 w 10000"/>
                  <a:gd name="connsiteY475" fmla="*/ 8468 h 10000"/>
                  <a:gd name="connsiteX476" fmla="*/ 3681 w 10000"/>
                  <a:gd name="connsiteY476" fmla="*/ 8468 h 10000"/>
                  <a:gd name="connsiteX477" fmla="*/ 3698 w 10000"/>
                  <a:gd name="connsiteY477" fmla="*/ 8478 h 10000"/>
                  <a:gd name="connsiteX478" fmla="*/ 3720 w 10000"/>
                  <a:gd name="connsiteY478" fmla="*/ 8497 h 10000"/>
                  <a:gd name="connsiteX479" fmla="*/ 3715 w 10000"/>
                  <a:gd name="connsiteY479" fmla="*/ 8504 h 10000"/>
                  <a:gd name="connsiteX480" fmla="*/ 3729 w 10000"/>
                  <a:gd name="connsiteY480" fmla="*/ 8514 h 10000"/>
                  <a:gd name="connsiteX481" fmla="*/ 3729 w 10000"/>
                  <a:gd name="connsiteY481" fmla="*/ 8517 h 10000"/>
                  <a:gd name="connsiteX482" fmla="*/ 3740 w 10000"/>
                  <a:gd name="connsiteY482" fmla="*/ 8527 h 10000"/>
                  <a:gd name="connsiteX483" fmla="*/ 3759 w 10000"/>
                  <a:gd name="connsiteY483" fmla="*/ 8517 h 10000"/>
                  <a:gd name="connsiteX484" fmla="*/ 3762 w 10000"/>
                  <a:gd name="connsiteY484" fmla="*/ 8504 h 10000"/>
                  <a:gd name="connsiteX485" fmla="*/ 3770 w 10000"/>
                  <a:gd name="connsiteY485" fmla="*/ 8488 h 10000"/>
                  <a:gd name="connsiteX486" fmla="*/ 3778 w 10000"/>
                  <a:gd name="connsiteY486" fmla="*/ 8484 h 10000"/>
                  <a:gd name="connsiteX487" fmla="*/ 3792 w 10000"/>
                  <a:gd name="connsiteY487" fmla="*/ 8475 h 10000"/>
                  <a:gd name="connsiteX488" fmla="*/ 3803 w 10000"/>
                  <a:gd name="connsiteY488" fmla="*/ 8478 h 10000"/>
                  <a:gd name="connsiteX489" fmla="*/ 3809 w 10000"/>
                  <a:gd name="connsiteY489" fmla="*/ 8475 h 10000"/>
                  <a:gd name="connsiteX490" fmla="*/ 3825 w 10000"/>
                  <a:gd name="connsiteY490" fmla="*/ 8465 h 10000"/>
                  <a:gd name="connsiteX491" fmla="*/ 3834 w 10000"/>
                  <a:gd name="connsiteY491" fmla="*/ 8468 h 10000"/>
                  <a:gd name="connsiteX492" fmla="*/ 3842 w 10000"/>
                  <a:gd name="connsiteY492" fmla="*/ 8478 h 10000"/>
                  <a:gd name="connsiteX493" fmla="*/ 3850 w 10000"/>
                  <a:gd name="connsiteY493" fmla="*/ 8478 h 10000"/>
                  <a:gd name="connsiteX494" fmla="*/ 3859 w 10000"/>
                  <a:gd name="connsiteY494" fmla="*/ 8484 h 10000"/>
                  <a:gd name="connsiteX495" fmla="*/ 3873 w 10000"/>
                  <a:gd name="connsiteY495" fmla="*/ 8494 h 10000"/>
                  <a:gd name="connsiteX496" fmla="*/ 3875 w 10000"/>
                  <a:gd name="connsiteY496" fmla="*/ 8507 h 10000"/>
                  <a:gd name="connsiteX497" fmla="*/ 3881 w 10000"/>
                  <a:gd name="connsiteY497" fmla="*/ 8527 h 10000"/>
                  <a:gd name="connsiteX498" fmla="*/ 3875 w 10000"/>
                  <a:gd name="connsiteY498" fmla="*/ 8546 h 10000"/>
                  <a:gd name="connsiteX499" fmla="*/ 3892 w 10000"/>
                  <a:gd name="connsiteY499" fmla="*/ 8546 h 10000"/>
                  <a:gd name="connsiteX500" fmla="*/ 3900 w 10000"/>
                  <a:gd name="connsiteY500" fmla="*/ 8543 h 10000"/>
                  <a:gd name="connsiteX501" fmla="*/ 3906 w 10000"/>
                  <a:gd name="connsiteY501" fmla="*/ 8543 h 10000"/>
                  <a:gd name="connsiteX502" fmla="*/ 3922 w 10000"/>
                  <a:gd name="connsiteY502" fmla="*/ 8552 h 10000"/>
                  <a:gd name="connsiteX503" fmla="*/ 3939 w 10000"/>
                  <a:gd name="connsiteY503" fmla="*/ 8559 h 10000"/>
                  <a:gd name="connsiteX504" fmla="*/ 3953 w 10000"/>
                  <a:gd name="connsiteY504" fmla="*/ 8572 h 10000"/>
                  <a:gd name="connsiteX505" fmla="*/ 3956 w 10000"/>
                  <a:gd name="connsiteY505" fmla="*/ 8588 h 10000"/>
                  <a:gd name="connsiteX506" fmla="*/ 3956 w 10000"/>
                  <a:gd name="connsiteY506" fmla="*/ 8608 h 10000"/>
                  <a:gd name="connsiteX507" fmla="*/ 3972 w 10000"/>
                  <a:gd name="connsiteY507" fmla="*/ 8608 h 10000"/>
                  <a:gd name="connsiteX508" fmla="*/ 3986 w 10000"/>
                  <a:gd name="connsiteY508" fmla="*/ 8608 h 10000"/>
                  <a:gd name="connsiteX509" fmla="*/ 3997 w 10000"/>
                  <a:gd name="connsiteY509" fmla="*/ 8608 h 10000"/>
                  <a:gd name="connsiteX510" fmla="*/ 4006 w 10000"/>
                  <a:gd name="connsiteY510" fmla="*/ 8608 h 10000"/>
                  <a:gd name="connsiteX511" fmla="*/ 4006 w 10000"/>
                  <a:gd name="connsiteY511" fmla="*/ 8611 h 10000"/>
                  <a:gd name="connsiteX512" fmla="*/ 4011 w 10000"/>
                  <a:gd name="connsiteY512" fmla="*/ 8611 h 10000"/>
                  <a:gd name="connsiteX513" fmla="*/ 4022 w 10000"/>
                  <a:gd name="connsiteY513" fmla="*/ 8620 h 10000"/>
                  <a:gd name="connsiteX514" fmla="*/ 4042 w 10000"/>
                  <a:gd name="connsiteY514" fmla="*/ 8620 h 10000"/>
                  <a:gd name="connsiteX515" fmla="*/ 4050 w 10000"/>
                  <a:gd name="connsiteY515" fmla="*/ 8617 h 10000"/>
                  <a:gd name="connsiteX516" fmla="*/ 4069 w 10000"/>
                  <a:gd name="connsiteY516" fmla="*/ 8620 h 10000"/>
                  <a:gd name="connsiteX517" fmla="*/ 4086 w 10000"/>
                  <a:gd name="connsiteY517" fmla="*/ 8630 h 10000"/>
                  <a:gd name="connsiteX518" fmla="*/ 4108 w 10000"/>
                  <a:gd name="connsiteY518" fmla="*/ 8627 h 10000"/>
                  <a:gd name="connsiteX519" fmla="*/ 4125 w 10000"/>
                  <a:gd name="connsiteY519" fmla="*/ 8620 h 10000"/>
                  <a:gd name="connsiteX520" fmla="*/ 4133 w 10000"/>
                  <a:gd name="connsiteY520" fmla="*/ 8611 h 10000"/>
                  <a:gd name="connsiteX521" fmla="*/ 4139 w 10000"/>
                  <a:gd name="connsiteY521" fmla="*/ 8608 h 10000"/>
                  <a:gd name="connsiteX522" fmla="*/ 4147 w 10000"/>
                  <a:gd name="connsiteY522" fmla="*/ 8601 h 10000"/>
                  <a:gd name="connsiteX523" fmla="*/ 4155 w 10000"/>
                  <a:gd name="connsiteY523" fmla="*/ 8591 h 10000"/>
                  <a:gd name="connsiteX524" fmla="*/ 4166 w 10000"/>
                  <a:gd name="connsiteY524" fmla="*/ 8582 h 10000"/>
                  <a:gd name="connsiteX525" fmla="*/ 4183 w 10000"/>
                  <a:gd name="connsiteY525" fmla="*/ 8569 h 10000"/>
                  <a:gd name="connsiteX526" fmla="*/ 4191 w 10000"/>
                  <a:gd name="connsiteY526" fmla="*/ 8562 h 10000"/>
                  <a:gd name="connsiteX527" fmla="*/ 4208 w 10000"/>
                  <a:gd name="connsiteY527" fmla="*/ 8552 h 10000"/>
                  <a:gd name="connsiteX528" fmla="*/ 4230 w 10000"/>
                  <a:gd name="connsiteY528" fmla="*/ 8552 h 10000"/>
                  <a:gd name="connsiteX529" fmla="*/ 4238 w 10000"/>
                  <a:gd name="connsiteY529" fmla="*/ 8559 h 10000"/>
                  <a:gd name="connsiteX530" fmla="*/ 4247 w 10000"/>
                  <a:gd name="connsiteY530" fmla="*/ 8572 h 10000"/>
                  <a:gd name="connsiteX531" fmla="*/ 4252 w 10000"/>
                  <a:gd name="connsiteY531" fmla="*/ 8578 h 10000"/>
                  <a:gd name="connsiteX532" fmla="*/ 4263 w 10000"/>
                  <a:gd name="connsiteY532" fmla="*/ 8582 h 10000"/>
                  <a:gd name="connsiteX533" fmla="*/ 4277 w 10000"/>
                  <a:gd name="connsiteY533" fmla="*/ 8572 h 10000"/>
                  <a:gd name="connsiteX534" fmla="*/ 4294 w 10000"/>
                  <a:gd name="connsiteY534" fmla="*/ 8559 h 10000"/>
                  <a:gd name="connsiteX535" fmla="*/ 4302 w 10000"/>
                  <a:gd name="connsiteY535" fmla="*/ 8546 h 10000"/>
                  <a:gd name="connsiteX536" fmla="*/ 4310 w 10000"/>
                  <a:gd name="connsiteY536" fmla="*/ 8543 h 10000"/>
                  <a:gd name="connsiteX537" fmla="*/ 4313 w 10000"/>
                  <a:gd name="connsiteY537" fmla="*/ 8543 h 10000"/>
                  <a:gd name="connsiteX538" fmla="*/ 4332 w 10000"/>
                  <a:gd name="connsiteY538" fmla="*/ 8546 h 10000"/>
                  <a:gd name="connsiteX539" fmla="*/ 4335 w 10000"/>
                  <a:gd name="connsiteY539" fmla="*/ 8559 h 10000"/>
                  <a:gd name="connsiteX540" fmla="*/ 4349 w 10000"/>
                  <a:gd name="connsiteY540" fmla="*/ 8588 h 10000"/>
                  <a:gd name="connsiteX541" fmla="*/ 4360 w 10000"/>
                  <a:gd name="connsiteY541" fmla="*/ 8591 h 10000"/>
                  <a:gd name="connsiteX542" fmla="*/ 4366 w 10000"/>
                  <a:gd name="connsiteY542" fmla="*/ 8591 h 10000"/>
                  <a:gd name="connsiteX543" fmla="*/ 4382 w 10000"/>
                  <a:gd name="connsiteY543" fmla="*/ 8598 h 10000"/>
                  <a:gd name="connsiteX544" fmla="*/ 4385 w 10000"/>
                  <a:gd name="connsiteY544" fmla="*/ 8598 h 10000"/>
                  <a:gd name="connsiteX545" fmla="*/ 4402 w 10000"/>
                  <a:gd name="connsiteY545" fmla="*/ 8598 h 10000"/>
                  <a:gd name="connsiteX546" fmla="*/ 4421 w 10000"/>
                  <a:gd name="connsiteY546" fmla="*/ 8591 h 10000"/>
                  <a:gd name="connsiteX547" fmla="*/ 4440 w 10000"/>
                  <a:gd name="connsiteY547" fmla="*/ 8591 h 10000"/>
                  <a:gd name="connsiteX548" fmla="*/ 4449 w 10000"/>
                  <a:gd name="connsiteY548" fmla="*/ 8598 h 10000"/>
                  <a:gd name="connsiteX549" fmla="*/ 4454 w 10000"/>
                  <a:gd name="connsiteY549" fmla="*/ 8617 h 10000"/>
                  <a:gd name="connsiteX550" fmla="*/ 4463 w 10000"/>
                  <a:gd name="connsiteY550" fmla="*/ 8608 h 10000"/>
                  <a:gd name="connsiteX551" fmla="*/ 4474 w 10000"/>
                  <a:gd name="connsiteY551" fmla="*/ 8608 h 10000"/>
                  <a:gd name="connsiteX552" fmla="*/ 4490 w 10000"/>
                  <a:gd name="connsiteY552" fmla="*/ 8617 h 10000"/>
                  <a:gd name="connsiteX553" fmla="*/ 4504 w 10000"/>
                  <a:gd name="connsiteY553" fmla="*/ 8617 h 10000"/>
                  <a:gd name="connsiteX554" fmla="*/ 4518 w 10000"/>
                  <a:gd name="connsiteY554" fmla="*/ 8617 h 10000"/>
                  <a:gd name="connsiteX555" fmla="*/ 4535 w 10000"/>
                  <a:gd name="connsiteY555" fmla="*/ 8611 h 10000"/>
                  <a:gd name="connsiteX556" fmla="*/ 4546 w 10000"/>
                  <a:gd name="connsiteY556" fmla="*/ 8611 h 10000"/>
                  <a:gd name="connsiteX557" fmla="*/ 4562 w 10000"/>
                  <a:gd name="connsiteY557" fmla="*/ 8611 h 10000"/>
                  <a:gd name="connsiteX558" fmla="*/ 4571 w 10000"/>
                  <a:gd name="connsiteY558" fmla="*/ 8611 h 10000"/>
                  <a:gd name="connsiteX559" fmla="*/ 4579 w 10000"/>
                  <a:gd name="connsiteY559" fmla="*/ 8608 h 10000"/>
                  <a:gd name="connsiteX560" fmla="*/ 4584 w 10000"/>
                  <a:gd name="connsiteY560" fmla="*/ 8608 h 10000"/>
                  <a:gd name="connsiteX561" fmla="*/ 4601 w 10000"/>
                  <a:gd name="connsiteY561" fmla="*/ 8617 h 10000"/>
                  <a:gd name="connsiteX562" fmla="*/ 4609 w 10000"/>
                  <a:gd name="connsiteY562" fmla="*/ 8627 h 10000"/>
                  <a:gd name="connsiteX563" fmla="*/ 4618 w 10000"/>
                  <a:gd name="connsiteY563" fmla="*/ 8637 h 10000"/>
                  <a:gd name="connsiteX564" fmla="*/ 4618 w 10000"/>
                  <a:gd name="connsiteY564" fmla="*/ 8646 h 10000"/>
                  <a:gd name="connsiteX565" fmla="*/ 4634 w 10000"/>
                  <a:gd name="connsiteY565" fmla="*/ 8656 h 10000"/>
                  <a:gd name="connsiteX566" fmla="*/ 4640 w 10000"/>
                  <a:gd name="connsiteY566" fmla="*/ 8659 h 10000"/>
                  <a:gd name="connsiteX567" fmla="*/ 4651 w 10000"/>
                  <a:gd name="connsiteY567" fmla="*/ 8666 h 10000"/>
                  <a:gd name="connsiteX568" fmla="*/ 4657 w 10000"/>
                  <a:gd name="connsiteY568" fmla="*/ 8659 h 10000"/>
                  <a:gd name="connsiteX569" fmla="*/ 4668 w 10000"/>
                  <a:gd name="connsiteY569" fmla="*/ 8650 h 10000"/>
                  <a:gd name="connsiteX570" fmla="*/ 4676 w 10000"/>
                  <a:gd name="connsiteY570" fmla="*/ 8650 h 10000"/>
                  <a:gd name="connsiteX571" fmla="*/ 4690 w 10000"/>
                  <a:gd name="connsiteY571" fmla="*/ 8650 h 10000"/>
                  <a:gd name="connsiteX572" fmla="*/ 4698 w 10000"/>
                  <a:gd name="connsiteY572" fmla="*/ 8650 h 10000"/>
                  <a:gd name="connsiteX573" fmla="*/ 4704 w 10000"/>
                  <a:gd name="connsiteY573" fmla="*/ 8650 h 10000"/>
                  <a:gd name="connsiteX574" fmla="*/ 4706 w 10000"/>
                  <a:gd name="connsiteY574" fmla="*/ 8659 h 10000"/>
                  <a:gd name="connsiteX575" fmla="*/ 4706 w 10000"/>
                  <a:gd name="connsiteY575" fmla="*/ 8666 h 10000"/>
                  <a:gd name="connsiteX576" fmla="*/ 4723 w 10000"/>
                  <a:gd name="connsiteY576" fmla="*/ 8682 h 10000"/>
                  <a:gd name="connsiteX577" fmla="*/ 4737 w 10000"/>
                  <a:gd name="connsiteY577" fmla="*/ 8682 h 10000"/>
                  <a:gd name="connsiteX578" fmla="*/ 4745 w 10000"/>
                  <a:gd name="connsiteY578" fmla="*/ 8676 h 10000"/>
                  <a:gd name="connsiteX579" fmla="*/ 4756 w 10000"/>
                  <a:gd name="connsiteY579" fmla="*/ 8666 h 10000"/>
                  <a:gd name="connsiteX580" fmla="*/ 4765 w 10000"/>
                  <a:gd name="connsiteY580" fmla="*/ 8666 h 10000"/>
                  <a:gd name="connsiteX581" fmla="*/ 4765 w 10000"/>
                  <a:gd name="connsiteY581" fmla="*/ 8682 h 10000"/>
                  <a:gd name="connsiteX582" fmla="*/ 4770 w 10000"/>
                  <a:gd name="connsiteY582" fmla="*/ 8701 h 10000"/>
                  <a:gd name="connsiteX583" fmla="*/ 4778 w 10000"/>
                  <a:gd name="connsiteY583" fmla="*/ 8705 h 10000"/>
                  <a:gd name="connsiteX584" fmla="*/ 4795 w 10000"/>
                  <a:gd name="connsiteY584" fmla="*/ 8714 h 10000"/>
                  <a:gd name="connsiteX585" fmla="*/ 4812 w 10000"/>
                  <a:gd name="connsiteY585" fmla="*/ 8714 h 10000"/>
                  <a:gd name="connsiteX586" fmla="*/ 4825 w 10000"/>
                  <a:gd name="connsiteY586" fmla="*/ 8705 h 10000"/>
                  <a:gd name="connsiteX587" fmla="*/ 4825 w 10000"/>
                  <a:gd name="connsiteY587" fmla="*/ 8701 h 10000"/>
                  <a:gd name="connsiteX588" fmla="*/ 4828 w 10000"/>
                  <a:gd name="connsiteY588" fmla="*/ 8701 h 10000"/>
                  <a:gd name="connsiteX589" fmla="*/ 4837 w 10000"/>
                  <a:gd name="connsiteY589" fmla="*/ 8692 h 10000"/>
                  <a:gd name="connsiteX590" fmla="*/ 4842 w 10000"/>
                  <a:gd name="connsiteY590" fmla="*/ 8685 h 10000"/>
                  <a:gd name="connsiteX591" fmla="*/ 4859 w 10000"/>
                  <a:gd name="connsiteY591" fmla="*/ 8692 h 10000"/>
                  <a:gd name="connsiteX592" fmla="*/ 4870 w 10000"/>
                  <a:gd name="connsiteY592" fmla="*/ 8701 h 10000"/>
                  <a:gd name="connsiteX593" fmla="*/ 4878 w 10000"/>
                  <a:gd name="connsiteY593" fmla="*/ 8714 h 10000"/>
                  <a:gd name="connsiteX594" fmla="*/ 4892 w 10000"/>
                  <a:gd name="connsiteY594" fmla="*/ 8724 h 10000"/>
                  <a:gd name="connsiteX595" fmla="*/ 4900 w 10000"/>
                  <a:gd name="connsiteY595" fmla="*/ 8724 h 10000"/>
                  <a:gd name="connsiteX596" fmla="*/ 4906 w 10000"/>
                  <a:gd name="connsiteY596" fmla="*/ 8705 h 10000"/>
                  <a:gd name="connsiteX597" fmla="*/ 4925 w 10000"/>
                  <a:gd name="connsiteY597" fmla="*/ 8724 h 10000"/>
                  <a:gd name="connsiteX598" fmla="*/ 4939 w 10000"/>
                  <a:gd name="connsiteY598" fmla="*/ 8701 h 10000"/>
                  <a:gd name="connsiteX599" fmla="*/ 4950 w 10000"/>
                  <a:gd name="connsiteY599" fmla="*/ 8695 h 10000"/>
                  <a:gd name="connsiteX600" fmla="*/ 4956 w 10000"/>
                  <a:gd name="connsiteY600" fmla="*/ 8692 h 10000"/>
                  <a:gd name="connsiteX601" fmla="*/ 4986 w 10000"/>
                  <a:gd name="connsiteY601" fmla="*/ 8705 h 10000"/>
                  <a:gd name="connsiteX602" fmla="*/ 5003 w 10000"/>
                  <a:gd name="connsiteY602" fmla="*/ 8701 h 10000"/>
                  <a:gd name="connsiteX603" fmla="*/ 5011 w 10000"/>
                  <a:gd name="connsiteY603" fmla="*/ 8692 h 10000"/>
                  <a:gd name="connsiteX604" fmla="*/ 5028 w 10000"/>
                  <a:gd name="connsiteY604" fmla="*/ 8682 h 10000"/>
                  <a:gd name="connsiteX605" fmla="*/ 5030 w 10000"/>
                  <a:gd name="connsiteY605" fmla="*/ 8659 h 10000"/>
                  <a:gd name="connsiteX606" fmla="*/ 5039 w 10000"/>
                  <a:gd name="connsiteY606" fmla="*/ 8656 h 10000"/>
                  <a:gd name="connsiteX607" fmla="*/ 5053 w 10000"/>
                  <a:gd name="connsiteY607" fmla="*/ 8669 h 10000"/>
                  <a:gd name="connsiteX608" fmla="*/ 5061 w 10000"/>
                  <a:gd name="connsiteY608" fmla="*/ 8669 h 10000"/>
                  <a:gd name="connsiteX609" fmla="*/ 5061 w 10000"/>
                  <a:gd name="connsiteY609" fmla="*/ 8676 h 10000"/>
                  <a:gd name="connsiteX610" fmla="*/ 5069 w 10000"/>
                  <a:gd name="connsiteY610" fmla="*/ 8669 h 10000"/>
                  <a:gd name="connsiteX611" fmla="*/ 5083 w 10000"/>
                  <a:gd name="connsiteY611" fmla="*/ 8669 h 10000"/>
                  <a:gd name="connsiteX612" fmla="*/ 5100 w 10000"/>
                  <a:gd name="connsiteY612" fmla="*/ 8669 h 10000"/>
                  <a:gd name="connsiteX613" fmla="*/ 5119 w 10000"/>
                  <a:gd name="connsiteY613" fmla="*/ 8682 h 10000"/>
                  <a:gd name="connsiteX614" fmla="*/ 5136 w 10000"/>
                  <a:gd name="connsiteY614" fmla="*/ 8692 h 10000"/>
                  <a:gd name="connsiteX615" fmla="*/ 5161 w 10000"/>
                  <a:gd name="connsiteY615" fmla="*/ 8701 h 10000"/>
                  <a:gd name="connsiteX616" fmla="*/ 5183 w 10000"/>
                  <a:gd name="connsiteY616" fmla="*/ 8701 h 10000"/>
                  <a:gd name="connsiteX617" fmla="*/ 5199 w 10000"/>
                  <a:gd name="connsiteY617" fmla="*/ 8701 h 10000"/>
                  <a:gd name="connsiteX618" fmla="*/ 5213 w 10000"/>
                  <a:gd name="connsiteY618" fmla="*/ 8705 h 10000"/>
                  <a:gd name="connsiteX619" fmla="*/ 5224 w 10000"/>
                  <a:gd name="connsiteY619" fmla="*/ 8701 h 10000"/>
                  <a:gd name="connsiteX620" fmla="*/ 5230 w 10000"/>
                  <a:gd name="connsiteY620" fmla="*/ 8701 h 10000"/>
                  <a:gd name="connsiteX621" fmla="*/ 5241 w 10000"/>
                  <a:gd name="connsiteY621" fmla="*/ 8676 h 10000"/>
                  <a:gd name="connsiteX622" fmla="*/ 5247 w 10000"/>
                  <a:gd name="connsiteY622" fmla="*/ 8666 h 10000"/>
                  <a:gd name="connsiteX623" fmla="*/ 5249 w 10000"/>
                  <a:gd name="connsiteY623" fmla="*/ 8646 h 10000"/>
                  <a:gd name="connsiteX624" fmla="*/ 5249 w 10000"/>
                  <a:gd name="connsiteY624" fmla="*/ 8650 h 10000"/>
                  <a:gd name="connsiteX625" fmla="*/ 5255 w 10000"/>
                  <a:gd name="connsiteY625" fmla="*/ 8646 h 10000"/>
                  <a:gd name="connsiteX626" fmla="*/ 5271 w 10000"/>
                  <a:gd name="connsiteY626" fmla="*/ 8650 h 10000"/>
                  <a:gd name="connsiteX627" fmla="*/ 5288 w 10000"/>
                  <a:gd name="connsiteY627" fmla="*/ 8666 h 10000"/>
                  <a:gd name="connsiteX628" fmla="*/ 5296 w 10000"/>
                  <a:gd name="connsiteY628" fmla="*/ 8666 h 10000"/>
                  <a:gd name="connsiteX629" fmla="*/ 5310 w 10000"/>
                  <a:gd name="connsiteY629" fmla="*/ 8656 h 10000"/>
                  <a:gd name="connsiteX630" fmla="*/ 5321 w 10000"/>
                  <a:gd name="connsiteY630" fmla="*/ 8650 h 10000"/>
                  <a:gd name="connsiteX631" fmla="*/ 5338 w 10000"/>
                  <a:gd name="connsiteY631" fmla="*/ 8650 h 10000"/>
                  <a:gd name="connsiteX632" fmla="*/ 5360 w 10000"/>
                  <a:gd name="connsiteY632" fmla="*/ 8640 h 10000"/>
                  <a:gd name="connsiteX633" fmla="*/ 5366 w 10000"/>
                  <a:gd name="connsiteY633" fmla="*/ 8637 h 10000"/>
                  <a:gd name="connsiteX634" fmla="*/ 5368 w 10000"/>
                  <a:gd name="connsiteY634" fmla="*/ 8637 h 10000"/>
                  <a:gd name="connsiteX635" fmla="*/ 5382 w 10000"/>
                  <a:gd name="connsiteY635" fmla="*/ 8630 h 10000"/>
                  <a:gd name="connsiteX636" fmla="*/ 5391 w 10000"/>
                  <a:gd name="connsiteY636" fmla="*/ 8630 h 10000"/>
                  <a:gd name="connsiteX637" fmla="*/ 5402 w 10000"/>
                  <a:gd name="connsiteY637" fmla="*/ 8637 h 10000"/>
                  <a:gd name="connsiteX638" fmla="*/ 5418 w 10000"/>
                  <a:gd name="connsiteY638" fmla="*/ 8656 h 10000"/>
                  <a:gd name="connsiteX639" fmla="*/ 5432 w 10000"/>
                  <a:gd name="connsiteY639" fmla="*/ 8666 h 10000"/>
                  <a:gd name="connsiteX640" fmla="*/ 5443 w 10000"/>
                  <a:gd name="connsiteY640" fmla="*/ 8682 h 10000"/>
                  <a:gd name="connsiteX641" fmla="*/ 5457 w 10000"/>
                  <a:gd name="connsiteY641" fmla="*/ 8692 h 10000"/>
                  <a:gd name="connsiteX642" fmla="*/ 5471 w 10000"/>
                  <a:gd name="connsiteY642" fmla="*/ 8705 h 10000"/>
                  <a:gd name="connsiteX643" fmla="*/ 5488 w 10000"/>
                  <a:gd name="connsiteY643" fmla="*/ 8711 h 10000"/>
                  <a:gd name="connsiteX644" fmla="*/ 5490 w 10000"/>
                  <a:gd name="connsiteY644" fmla="*/ 8721 h 10000"/>
                  <a:gd name="connsiteX645" fmla="*/ 5512 w 10000"/>
                  <a:gd name="connsiteY645" fmla="*/ 8724 h 10000"/>
                  <a:gd name="connsiteX646" fmla="*/ 5521 w 10000"/>
                  <a:gd name="connsiteY646" fmla="*/ 8714 h 10000"/>
                  <a:gd name="connsiteX647" fmla="*/ 5524 w 10000"/>
                  <a:gd name="connsiteY647" fmla="*/ 8714 h 10000"/>
                  <a:gd name="connsiteX648" fmla="*/ 5532 w 10000"/>
                  <a:gd name="connsiteY648" fmla="*/ 8721 h 10000"/>
                  <a:gd name="connsiteX649" fmla="*/ 5540 w 10000"/>
                  <a:gd name="connsiteY649" fmla="*/ 8724 h 10000"/>
                  <a:gd name="connsiteX650" fmla="*/ 5562 w 10000"/>
                  <a:gd name="connsiteY650" fmla="*/ 8750 h 10000"/>
                  <a:gd name="connsiteX651" fmla="*/ 5562 w 10000"/>
                  <a:gd name="connsiteY651" fmla="*/ 8760 h 10000"/>
                  <a:gd name="connsiteX652" fmla="*/ 5571 w 10000"/>
                  <a:gd name="connsiteY652" fmla="*/ 8782 h 10000"/>
                  <a:gd name="connsiteX653" fmla="*/ 5579 w 10000"/>
                  <a:gd name="connsiteY653" fmla="*/ 8789 h 10000"/>
                  <a:gd name="connsiteX654" fmla="*/ 5593 w 10000"/>
                  <a:gd name="connsiteY654" fmla="*/ 8789 h 10000"/>
                  <a:gd name="connsiteX655" fmla="*/ 5596 w 10000"/>
                  <a:gd name="connsiteY655" fmla="*/ 8789 h 10000"/>
                  <a:gd name="connsiteX656" fmla="*/ 5626 w 10000"/>
                  <a:gd name="connsiteY656" fmla="*/ 8782 h 10000"/>
                  <a:gd name="connsiteX657" fmla="*/ 5629 w 10000"/>
                  <a:gd name="connsiteY657" fmla="*/ 8782 h 10000"/>
                  <a:gd name="connsiteX658" fmla="*/ 5637 w 10000"/>
                  <a:gd name="connsiteY658" fmla="*/ 8779 h 10000"/>
                  <a:gd name="connsiteX659" fmla="*/ 5648 w 10000"/>
                  <a:gd name="connsiteY659" fmla="*/ 8789 h 10000"/>
                  <a:gd name="connsiteX660" fmla="*/ 5665 w 10000"/>
                  <a:gd name="connsiteY660" fmla="*/ 8795 h 10000"/>
                  <a:gd name="connsiteX661" fmla="*/ 5676 w 10000"/>
                  <a:gd name="connsiteY661" fmla="*/ 8789 h 10000"/>
                  <a:gd name="connsiteX662" fmla="*/ 5684 w 10000"/>
                  <a:gd name="connsiteY662" fmla="*/ 8782 h 10000"/>
                  <a:gd name="connsiteX663" fmla="*/ 5693 w 10000"/>
                  <a:gd name="connsiteY663" fmla="*/ 8789 h 10000"/>
                  <a:gd name="connsiteX664" fmla="*/ 5715 w 10000"/>
                  <a:gd name="connsiteY664" fmla="*/ 8808 h 10000"/>
                  <a:gd name="connsiteX665" fmla="*/ 5731 w 10000"/>
                  <a:gd name="connsiteY665" fmla="*/ 8808 h 10000"/>
                  <a:gd name="connsiteX666" fmla="*/ 5740 w 10000"/>
                  <a:gd name="connsiteY666" fmla="*/ 8808 h 10000"/>
                  <a:gd name="connsiteX667" fmla="*/ 5765 w 10000"/>
                  <a:gd name="connsiteY667" fmla="*/ 8818 h 10000"/>
                  <a:gd name="connsiteX668" fmla="*/ 5781 w 10000"/>
                  <a:gd name="connsiteY668" fmla="*/ 8824 h 10000"/>
                  <a:gd name="connsiteX669" fmla="*/ 5798 w 10000"/>
                  <a:gd name="connsiteY669" fmla="*/ 8834 h 10000"/>
                  <a:gd name="connsiteX670" fmla="*/ 5814 w 10000"/>
                  <a:gd name="connsiteY670" fmla="*/ 8837 h 10000"/>
                  <a:gd name="connsiteX671" fmla="*/ 5831 w 10000"/>
                  <a:gd name="connsiteY671" fmla="*/ 8844 h 10000"/>
                  <a:gd name="connsiteX672" fmla="*/ 5842 w 10000"/>
                  <a:gd name="connsiteY672" fmla="*/ 8847 h 10000"/>
                  <a:gd name="connsiteX673" fmla="*/ 5859 w 10000"/>
                  <a:gd name="connsiteY673" fmla="*/ 8857 h 10000"/>
                  <a:gd name="connsiteX674" fmla="*/ 5870 w 10000"/>
                  <a:gd name="connsiteY674" fmla="*/ 8867 h 10000"/>
                  <a:gd name="connsiteX675" fmla="*/ 5878 w 10000"/>
                  <a:gd name="connsiteY675" fmla="*/ 8873 h 10000"/>
                  <a:gd name="connsiteX676" fmla="*/ 5895 w 10000"/>
                  <a:gd name="connsiteY676" fmla="*/ 8873 h 10000"/>
                  <a:gd name="connsiteX677" fmla="*/ 5911 w 10000"/>
                  <a:gd name="connsiteY677" fmla="*/ 8873 h 10000"/>
                  <a:gd name="connsiteX678" fmla="*/ 5931 w 10000"/>
                  <a:gd name="connsiteY678" fmla="*/ 8873 h 10000"/>
                  <a:gd name="connsiteX679" fmla="*/ 5950 w 10000"/>
                  <a:gd name="connsiteY679" fmla="*/ 8867 h 10000"/>
                  <a:gd name="connsiteX680" fmla="*/ 5967 w 10000"/>
                  <a:gd name="connsiteY680" fmla="*/ 8867 h 10000"/>
                  <a:gd name="connsiteX681" fmla="*/ 5975 w 10000"/>
                  <a:gd name="connsiteY681" fmla="*/ 8873 h 10000"/>
                  <a:gd name="connsiteX682" fmla="*/ 6000 w 10000"/>
                  <a:gd name="connsiteY682" fmla="*/ 8883 h 10000"/>
                  <a:gd name="connsiteX683" fmla="*/ 5997 w 10000"/>
                  <a:gd name="connsiteY683" fmla="*/ 8886 h 10000"/>
                  <a:gd name="connsiteX684" fmla="*/ 5997 w 10000"/>
                  <a:gd name="connsiteY684" fmla="*/ 8896 h 10000"/>
                  <a:gd name="connsiteX685" fmla="*/ 6014 w 10000"/>
                  <a:gd name="connsiteY685" fmla="*/ 8892 h 10000"/>
                  <a:gd name="connsiteX686" fmla="*/ 6028 w 10000"/>
                  <a:gd name="connsiteY686" fmla="*/ 8892 h 10000"/>
                  <a:gd name="connsiteX687" fmla="*/ 6053 w 10000"/>
                  <a:gd name="connsiteY687" fmla="*/ 8886 h 10000"/>
                  <a:gd name="connsiteX688" fmla="*/ 6072 w 10000"/>
                  <a:gd name="connsiteY688" fmla="*/ 8876 h 10000"/>
                  <a:gd name="connsiteX689" fmla="*/ 6089 w 10000"/>
                  <a:gd name="connsiteY689" fmla="*/ 8867 h 10000"/>
                  <a:gd name="connsiteX690" fmla="*/ 6111 w 10000"/>
                  <a:gd name="connsiteY690" fmla="*/ 8857 h 10000"/>
                  <a:gd name="connsiteX691" fmla="*/ 6127 w 10000"/>
                  <a:gd name="connsiteY691" fmla="*/ 8847 h 10000"/>
                  <a:gd name="connsiteX692" fmla="*/ 6152 w 10000"/>
                  <a:gd name="connsiteY692" fmla="*/ 8834 h 10000"/>
                  <a:gd name="connsiteX693" fmla="*/ 6183 w 10000"/>
                  <a:gd name="connsiteY693" fmla="*/ 8828 h 10000"/>
                  <a:gd name="connsiteX694" fmla="*/ 6175 w 10000"/>
                  <a:gd name="connsiteY694" fmla="*/ 8844 h 10000"/>
                  <a:gd name="connsiteX695" fmla="*/ 6169 w 10000"/>
                  <a:gd name="connsiteY695" fmla="*/ 8863 h 10000"/>
                  <a:gd name="connsiteX696" fmla="*/ 6158 w 10000"/>
                  <a:gd name="connsiteY696" fmla="*/ 8886 h 10000"/>
                  <a:gd name="connsiteX697" fmla="*/ 6152 w 10000"/>
                  <a:gd name="connsiteY697" fmla="*/ 8896 h 10000"/>
                  <a:gd name="connsiteX698" fmla="*/ 6150 w 10000"/>
                  <a:gd name="connsiteY698" fmla="*/ 8909 h 10000"/>
                  <a:gd name="connsiteX699" fmla="*/ 6152 w 10000"/>
                  <a:gd name="connsiteY699" fmla="*/ 8938 h 10000"/>
                  <a:gd name="connsiteX700" fmla="*/ 6158 w 10000"/>
                  <a:gd name="connsiteY700" fmla="*/ 8957 h 10000"/>
                  <a:gd name="connsiteX701" fmla="*/ 6161 w 10000"/>
                  <a:gd name="connsiteY701" fmla="*/ 8980 h 10000"/>
                  <a:gd name="connsiteX702" fmla="*/ 6166 w 10000"/>
                  <a:gd name="connsiteY702" fmla="*/ 8999 h 10000"/>
                  <a:gd name="connsiteX703" fmla="*/ 6175 w 10000"/>
                  <a:gd name="connsiteY703" fmla="*/ 9032 h 10000"/>
                  <a:gd name="connsiteX704" fmla="*/ 6183 w 10000"/>
                  <a:gd name="connsiteY704" fmla="*/ 9051 h 10000"/>
                  <a:gd name="connsiteX705" fmla="*/ 6191 w 10000"/>
                  <a:gd name="connsiteY705" fmla="*/ 9064 h 10000"/>
                  <a:gd name="connsiteX706" fmla="*/ 6194 w 10000"/>
                  <a:gd name="connsiteY706" fmla="*/ 9084 h 10000"/>
                  <a:gd name="connsiteX707" fmla="*/ 6208 w 10000"/>
                  <a:gd name="connsiteY707" fmla="*/ 9103 h 10000"/>
                  <a:gd name="connsiteX708" fmla="*/ 6208 w 10000"/>
                  <a:gd name="connsiteY708" fmla="*/ 9113 h 10000"/>
                  <a:gd name="connsiteX709" fmla="*/ 6216 w 10000"/>
                  <a:gd name="connsiteY709" fmla="*/ 9129 h 10000"/>
                  <a:gd name="connsiteX710" fmla="*/ 6230 w 10000"/>
                  <a:gd name="connsiteY710" fmla="*/ 9148 h 10000"/>
                  <a:gd name="connsiteX711" fmla="*/ 6241 w 10000"/>
                  <a:gd name="connsiteY711" fmla="*/ 9165 h 10000"/>
                  <a:gd name="connsiteX712" fmla="*/ 6249 w 10000"/>
                  <a:gd name="connsiteY712" fmla="*/ 9168 h 10000"/>
                  <a:gd name="connsiteX713" fmla="*/ 6266 w 10000"/>
                  <a:gd name="connsiteY713" fmla="*/ 9184 h 10000"/>
                  <a:gd name="connsiteX714" fmla="*/ 6280 w 10000"/>
                  <a:gd name="connsiteY714" fmla="*/ 9184 h 10000"/>
                  <a:gd name="connsiteX715" fmla="*/ 6288 w 10000"/>
                  <a:gd name="connsiteY715" fmla="*/ 9177 h 10000"/>
                  <a:gd name="connsiteX716" fmla="*/ 6299 w 10000"/>
                  <a:gd name="connsiteY716" fmla="*/ 9187 h 10000"/>
                  <a:gd name="connsiteX717" fmla="*/ 6305 w 10000"/>
                  <a:gd name="connsiteY717" fmla="*/ 9197 h 10000"/>
                  <a:gd name="connsiteX718" fmla="*/ 6310 w 10000"/>
                  <a:gd name="connsiteY718" fmla="*/ 9197 h 10000"/>
                  <a:gd name="connsiteX719" fmla="*/ 6321 w 10000"/>
                  <a:gd name="connsiteY719" fmla="*/ 9213 h 10000"/>
                  <a:gd name="connsiteX720" fmla="*/ 6335 w 10000"/>
                  <a:gd name="connsiteY720" fmla="*/ 9223 h 10000"/>
                  <a:gd name="connsiteX721" fmla="*/ 6338 w 10000"/>
                  <a:gd name="connsiteY721" fmla="*/ 9223 h 10000"/>
                  <a:gd name="connsiteX722" fmla="*/ 6355 w 10000"/>
                  <a:gd name="connsiteY722" fmla="*/ 9226 h 10000"/>
                  <a:gd name="connsiteX723" fmla="*/ 6363 w 10000"/>
                  <a:gd name="connsiteY723" fmla="*/ 9236 h 10000"/>
                  <a:gd name="connsiteX724" fmla="*/ 6380 w 10000"/>
                  <a:gd name="connsiteY724" fmla="*/ 9258 h 10000"/>
                  <a:gd name="connsiteX725" fmla="*/ 6393 w 10000"/>
                  <a:gd name="connsiteY725" fmla="*/ 9278 h 10000"/>
                  <a:gd name="connsiteX726" fmla="*/ 6396 w 10000"/>
                  <a:gd name="connsiteY726" fmla="*/ 9288 h 10000"/>
                  <a:gd name="connsiteX727" fmla="*/ 6407 w 10000"/>
                  <a:gd name="connsiteY727" fmla="*/ 9297 h 10000"/>
                  <a:gd name="connsiteX728" fmla="*/ 6410 w 10000"/>
                  <a:gd name="connsiteY728" fmla="*/ 9307 h 10000"/>
                  <a:gd name="connsiteX729" fmla="*/ 6416 w 10000"/>
                  <a:gd name="connsiteY729" fmla="*/ 9317 h 10000"/>
                  <a:gd name="connsiteX730" fmla="*/ 6424 w 10000"/>
                  <a:gd name="connsiteY730" fmla="*/ 9326 h 10000"/>
                  <a:gd name="connsiteX731" fmla="*/ 6435 w 10000"/>
                  <a:gd name="connsiteY731" fmla="*/ 9336 h 10000"/>
                  <a:gd name="connsiteX732" fmla="*/ 6443 w 10000"/>
                  <a:gd name="connsiteY732" fmla="*/ 9346 h 10000"/>
                  <a:gd name="connsiteX733" fmla="*/ 6449 w 10000"/>
                  <a:gd name="connsiteY733" fmla="*/ 9362 h 10000"/>
                  <a:gd name="connsiteX734" fmla="*/ 6452 w 10000"/>
                  <a:gd name="connsiteY734" fmla="*/ 9372 h 10000"/>
                  <a:gd name="connsiteX735" fmla="*/ 6449 w 10000"/>
                  <a:gd name="connsiteY735" fmla="*/ 9381 h 10000"/>
                  <a:gd name="connsiteX736" fmla="*/ 6465 w 10000"/>
                  <a:gd name="connsiteY736" fmla="*/ 9394 h 10000"/>
                  <a:gd name="connsiteX737" fmla="*/ 6468 w 10000"/>
                  <a:gd name="connsiteY737" fmla="*/ 9420 h 10000"/>
                  <a:gd name="connsiteX738" fmla="*/ 6493 w 10000"/>
                  <a:gd name="connsiteY738" fmla="*/ 9430 h 10000"/>
                  <a:gd name="connsiteX739" fmla="*/ 6507 w 10000"/>
                  <a:gd name="connsiteY739" fmla="*/ 9440 h 10000"/>
                  <a:gd name="connsiteX740" fmla="*/ 6524 w 10000"/>
                  <a:gd name="connsiteY740" fmla="*/ 9459 h 10000"/>
                  <a:gd name="connsiteX741" fmla="*/ 6532 w 10000"/>
                  <a:gd name="connsiteY741" fmla="*/ 9485 h 10000"/>
                  <a:gd name="connsiteX742" fmla="*/ 6537 w 10000"/>
                  <a:gd name="connsiteY742" fmla="*/ 9498 h 10000"/>
                  <a:gd name="connsiteX743" fmla="*/ 6571 w 10000"/>
                  <a:gd name="connsiteY743" fmla="*/ 9508 h 10000"/>
                  <a:gd name="connsiteX744" fmla="*/ 6596 w 10000"/>
                  <a:gd name="connsiteY744" fmla="*/ 9508 h 10000"/>
                  <a:gd name="connsiteX745" fmla="*/ 6637 w 10000"/>
                  <a:gd name="connsiteY745" fmla="*/ 9517 h 10000"/>
                  <a:gd name="connsiteX746" fmla="*/ 6662 w 10000"/>
                  <a:gd name="connsiteY746" fmla="*/ 9524 h 10000"/>
                  <a:gd name="connsiteX747" fmla="*/ 6679 w 10000"/>
                  <a:gd name="connsiteY747" fmla="*/ 9517 h 10000"/>
                  <a:gd name="connsiteX748" fmla="*/ 6679 w 10000"/>
                  <a:gd name="connsiteY748" fmla="*/ 9505 h 10000"/>
                  <a:gd name="connsiteX749" fmla="*/ 6690 w 10000"/>
                  <a:gd name="connsiteY749" fmla="*/ 9485 h 10000"/>
                  <a:gd name="connsiteX750" fmla="*/ 6693 w 10000"/>
                  <a:gd name="connsiteY750" fmla="*/ 9479 h 10000"/>
                  <a:gd name="connsiteX751" fmla="*/ 6706 w 10000"/>
                  <a:gd name="connsiteY751" fmla="*/ 9469 h 10000"/>
                  <a:gd name="connsiteX752" fmla="*/ 6709 w 10000"/>
                  <a:gd name="connsiteY752" fmla="*/ 9462 h 10000"/>
                  <a:gd name="connsiteX753" fmla="*/ 6717 w 10000"/>
                  <a:gd name="connsiteY753" fmla="*/ 9459 h 10000"/>
                  <a:gd name="connsiteX754" fmla="*/ 6726 w 10000"/>
                  <a:gd name="connsiteY754" fmla="*/ 9459 h 10000"/>
                  <a:gd name="connsiteX755" fmla="*/ 6742 w 10000"/>
                  <a:gd name="connsiteY755" fmla="*/ 9462 h 10000"/>
                  <a:gd name="connsiteX756" fmla="*/ 6759 w 10000"/>
                  <a:gd name="connsiteY756" fmla="*/ 9479 h 10000"/>
                  <a:gd name="connsiteX757" fmla="*/ 6781 w 10000"/>
                  <a:gd name="connsiteY757" fmla="*/ 9485 h 10000"/>
                  <a:gd name="connsiteX758" fmla="*/ 6795 w 10000"/>
                  <a:gd name="connsiteY758" fmla="*/ 9485 h 10000"/>
                  <a:gd name="connsiteX759" fmla="*/ 6803 w 10000"/>
                  <a:gd name="connsiteY759" fmla="*/ 9498 h 10000"/>
                  <a:gd name="connsiteX760" fmla="*/ 6806 w 10000"/>
                  <a:gd name="connsiteY760" fmla="*/ 9508 h 10000"/>
                  <a:gd name="connsiteX761" fmla="*/ 6823 w 10000"/>
                  <a:gd name="connsiteY761" fmla="*/ 9514 h 10000"/>
                  <a:gd name="connsiteX762" fmla="*/ 6831 w 10000"/>
                  <a:gd name="connsiteY762" fmla="*/ 9514 h 10000"/>
                  <a:gd name="connsiteX763" fmla="*/ 6848 w 10000"/>
                  <a:gd name="connsiteY763" fmla="*/ 9514 h 10000"/>
                  <a:gd name="connsiteX764" fmla="*/ 6856 w 10000"/>
                  <a:gd name="connsiteY764" fmla="*/ 9517 h 10000"/>
                  <a:gd name="connsiteX765" fmla="*/ 6878 w 10000"/>
                  <a:gd name="connsiteY765" fmla="*/ 9524 h 10000"/>
                  <a:gd name="connsiteX766" fmla="*/ 6895 w 10000"/>
                  <a:gd name="connsiteY766" fmla="*/ 9524 h 10000"/>
                  <a:gd name="connsiteX767" fmla="*/ 6917 w 10000"/>
                  <a:gd name="connsiteY767" fmla="*/ 9527 h 10000"/>
                  <a:gd name="connsiteX768" fmla="*/ 6934 w 10000"/>
                  <a:gd name="connsiteY768" fmla="*/ 9534 h 10000"/>
                  <a:gd name="connsiteX769" fmla="*/ 6961 w 10000"/>
                  <a:gd name="connsiteY769" fmla="*/ 9543 h 10000"/>
                  <a:gd name="connsiteX770" fmla="*/ 6989 w 10000"/>
                  <a:gd name="connsiteY770" fmla="*/ 9547 h 10000"/>
                  <a:gd name="connsiteX771" fmla="*/ 7014 w 10000"/>
                  <a:gd name="connsiteY771" fmla="*/ 9543 h 10000"/>
                  <a:gd name="connsiteX772" fmla="*/ 7033 w 10000"/>
                  <a:gd name="connsiteY772" fmla="*/ 9543 h 10000"/>
                  <a:gd name="connsiteX773" fmla="*/ 7042 w 10000"/>
                  <a:gd name="connsiteY773" fmla="*/ 9547 h 10000"/>
                  <a:gd name="connsiteX774" fmla="*/ 7069 w 10000"/>
                  <a:gd name="connsiteY774" fmla="*/ 9647 h 10000"/>
                  <a:gd name="connsiteX775" fmla="*/ 7122 w 10000"/>
                  <a:gd name="connsiteY775" fmla="*/ 9734 h 10000"/>
                  <a:gd name="connsiteX776" fmla="*/ 7147 w 10000"/>
                  <a:gd name="connsiteY776" fmla="*/ 9744 h 10000"/>
                  <a:gd name="connsiteX777" fmla="*/ 7169 w 10000"/>
                  <a:gd name="connsiteY777" fmla="*/ 9741 h 10000"/>
                  <a:gd name="connsiteX778" fmla="*/ 7177 w 10000"/>
                  <a:gd name="connsiteY778" fmla="*/ 9744 h 10000"/>
                  <a:gd name="connsiteX779" fmla="*/ 7186 w 10000"/>
                  <a:gd name="connsiteY779" fmla="*/ 9754 h 10000"/>
                  <a:gd name="connsiteX780" fmla="*/ 7191 w 10000"/>
                  <a:gd name="connsiteY780" fmla="*/ 9773 h 10000"/>
                  <a:gd name="connsiteX781" fmla="*/ 7208 w 10000"/>
                  <a:gd name="connsiteY781" fmla="*/ 9783 h 10000"/>
                  <a:gd name="connsiteX782" fmla="*/ 7219 w 10000"/>
                  <a:gd name="connsiteY782" fmla="*/ 9793 h 10000"/>
                  <a:gd name="connsiteX783" fmla="*/ 7235 w 10000"/>
                  <a:gd name="connsiteY783" fmla="*/ 9802 h 10000"/>
                  <a:gd name="connsiteX784" fmla="*/ 7249 w 10000"/>
                  <a:gd name="connsiteY784" fmla="*/ 9819 h 10000"/>
                  <a:gd name="connsiteX785" fmla="*/ 7255 w 10000"/>
                  <a:gd name="connsiteY785" fmla="*/ 9835 h 10000"/>
                  <a:gd name="connsiteX786" fmla="*/ 7255 w 10000"/>
                  <a:gd name="connsiteY786" fmla="*/ 9848 h 10000"/>
                  <a:gd name="connsiteX787" fmla="*/ 7249 w 10000"/>
                  <a:gd name="connsiteY787" fmla="*/ 9848 h 10000"/>
                  <a:gd name="connsiteX788" fmla="*/ 7244 w 10000"/>
                  <a:gd name="connsiteY788" fmla="*/ 9858 h 10000"/>
                  <a:gd name="connsiteX789" fmla="*/ 7235 w 10000"/>
                  <a:gd name="connsiteY789" fmla="*/ 9883 h 10000"/>
                  <a:gd name="connsiteX790" fmla="*/ 7244 w 10000"/>
                  <a:gd name="connsiteY790" fmla="*/ 9903 h 10000"/>
                  <a:gd name="connsiteX791" fmla="*/ 7258 w 10000"/>
                  <a:gd name="connsiteY791" fmla="*/ 9926 h 10000"/>
                  <a:gd name="connsiteX792" fmla="*/ 7263 w 10000"/>
                  <a:gd name="connsiteY792" fmla="*/ 9948 h 10000"/>
                  <a:gd name="connsiteX793" fmla="*/ 7274 w 10000"/>
                  <a:gd name="connsiteY793" fmla="*/ 9968 h 10000"/>
                  <a:gd name="connsiteX794" fmla="*/ 7283 w 10000"/>
                  <a:gd name="connsiteY794" fmla="*/ 9987 h 10000"/>
                  <a:gd name="connsiteX795" fmla="*/ 7291 w 10000"/>
                  <a:gd name="connsiteY795" fmla="*/ 10000 h 10000"/>
                  <a:gd name="connsiteX796" fmla="*/ 7305 w 10000"/>
                  <a:gd name="connsiteY796" fmla="*/ 9997 h 10000"/>
                  <a:gd name="connsiteX797" fmla="*/ 7313 w 10000"/>
                  <a:gd name="connsiteY797" fmla="*/ 9977 h 10000"/>
                  <a:gd name="connsiteX798" fmla="*/ 7324 w 10000"/>
                  <a:gd name="connsiteY798" fmla="*/ 9968 h 10000"/>
                  <a:gd name="connsiteX799" fmla="*/ 7341 w 10000"/>
                  <a:gd name="connsiteY799" fmla="*/ 9971 h 10000"/>
                  <a:gd name="connsiteX800" fmla="*/ 7368 w 10000"/>
                  <a:gd name="connsiteY800" fmla="*/ 9987 h 10000"/>
                  <a:gd name="connsiteX801" fmla="*/ 7380 w 10000"/>
                  <a:gd name="connsiteY801" fmla="*/ 9990 h 10000"/>
                  <a:gd name="connsiteX802" fmla="*/ 7393 w 10000"/>
                  <a:gd name="connsiteY802" fmla="*/ 9981 h 10000"/>
                  <a:gd name="connsiteX803" fmla="*/ 7404 w 10000"/>
                  <a:gd name="connsiteY803" fmla="*/ 9968 h 10000"/>
                  <a:gd name="connsiteX804" fmla="*/ 7418 w 10000"/>
                  <a:gd name="connsiteY804" fmla="*/ 9948 h 10000"/>
                  <a:gd name="connsiteX805" fmla="*/ 7427 w 10000"/>
                  <a:gd name="connsiteY805" fmla="*/ 9922 h 10000"/>
                  <a:gd name="connsiteX806" fmla="*/ 7427 w 10000"/>
                  <a:gd name="connsiteY806" fmla="*/ 9906 h 10000"/>
                  <a:gd name="connsiteX807" fmla="*/ 7404 w 10000"/>
                  <a:gd name="connsiteY807" fmla="*/ 9877 h 10000"/>
                  <a:gd name="connsiteX808" fmla="*/ 7388 w 10000"/>
                  <a:gd name="connsiteY808" fmla="*/ 9854 h 10000"/>
                  <a:gd name="connsiteX809" fmla="*/ 7385 w 10000"/>
                  <a:gd name="connsiteY809" fmla="*/ 9845 h 10000"/>
                  <a:gd name="connsiteX810" fmla="*/ 7385 w 10000"/>
                  <a:gd name="connsiteY810" fmla="*/ 9825 h 10000"/>
                  <a:gd name="connsiteX811" fmla="*/ 7385 w 10000"/>
                  <a:gd name="connsiteY811" fmla="*/ 9819 h 10000"/>
                  <a:gd name="connsiteX812" fmla="*/ 7393 w 10000"/>
                  <a:gd name="connsiteY812" fmla="*/ 9809 h 10000"/>
                  <a:gd name="connsiteX813" fmla="*/ 7404 w 10000"/>
                  <a:gd name="connsiteY813" fmla="*/ 9793 h 10000"/>
                  <a:gd name="connsiteX814" fmla="*/ 7413 w 10000"/>
                  <a:gd name="connsiteY814" fmla="*/ 9783 h 10000"/>
                  <a:gd name="connsiteX815" fmla="*/ 7404 w 10000"/>
                  <a:gd name="connsiteY815" fmla="*/ 9770 h 10000"/>
                  <a:gd name="connsiteX816" fmla="*/ 7388 w 10000"/>
                  <a:gd name="connsiteY816" fmla="*/ 9760 h 10000"/>
                  <a:gd name="connsiteX817" fmla="*/ 7371 w 10000"/>
                  <a:gd name="connsiteY817" fmla="*/ 9744 h 10000"/>
                  <a:gd name="connsiteX818" fmla="*/ 7363 w 10000"/>
                  <a:gd name="connsiteY818" fmla="*/ 9731 h 10000"/>
                  <a:gd name="connsiteX819" fmla="*/ 7355 w 10000"/>
                  <a:gd name="connsiteY819" fmla="*/ 9715 h 10000"/>
                  <a:gd name="connsiteX820" fmla="*/ 7360 w 10000"/>
                  <a:gd name="connsiteY820" fmla="*/ 9686 h 10000"/>
                  <a:gd name="connsiteX821" fmla="*/ 7363 w 10000"/>
                  <a:gd name="connsiteY821" fmla="*/ 9657 h 10000"/>
                  <a:gd name="connsiteX822" fmla="*/ 7360 w 10000"/>
                  <a:gd name="connsiteY822" fmla="*/ 9631 h 10000"/>
                  <a:gd name="connsiteX823" fmla="*/ 7346 w 10000"/>
                  <a:gd name="connsiteY823" fmla="*/ 9611 h 10000"/>
                  <a:gd name="connsiteX824" fmla="*/ 7332 w 10000"/>
                  <a:gd name="connsiteY824" fmla="*/ 9585 h 10000"/>
                  <a:gd name="connsiteX825" fmla="*/ 7324 w 10000"/>
                  <a:gd name="connsiteY825" fmla="*/ 9573 h 10000"/>
                  <a:gd name="connsiteX826" fmla="*/ 7324 w 10000"/>
                  <a:gd name="connsiteY826" fmla="*/ 9553 h 10000"/>
                  <a:gd name="connsiteX827" fmla="*/ 7324 w 10000"/>
                  <a:gd name="connsiteY827" fmla="*/ 9543 h 10000"/>
                  <a:gd name="connsiteX828" fmla="*/ 7324 w 10000"/>
                  <a:gd name="connsiteY828" fmla="*/ 9517 h 10000"/>
                  <a:gd name="connsiteX829" fmla="*/ 7324 w 10000"/>
                  <a:gd name="connsiteY829" fmla="*/ 9498 h 10000"/>
                  <a:gd name="connsiteX830" fmla="*/ 7332 w 10000"/>
                  <a:gd name="connsiteY830" fmla="*/ 9479 h 10000"/>
                  <a:gd name="connsiteX831" fmla="*/ 7341 w 10000"/>
                  <a:gd name="connsiteY831" fmla="*/ 9462 h 10000"/>
                  <a:gd name="connsiteX832" fmla="*/ 7352 w 10000"/>
                  <a:gd name="connsiteY832" fmla="*/ 9459 h 10000"/>
                  <a:gd name="connsiteX833" fmla="*/ 7360 w 10000"/>
                  <a:gd name="connsiteY833" fmla="*/ 9443 h 10000"/>
                  <a:gd name="connsiteX834" fmla="*/ 7363 w 10000"/>
                  <a:gd name="connsiteY834" fmla="*/ 9433 h 10000"/>
                  <a:gd name="connsiteX835" fmla="*/ 7377 w 10000"/>
                  <a:gd name="connsiteY835" fmla="*/ 9433 h 10000"/>
                  <a:gd name="connsiteX836" fmla="*/ 7388 w 10000"/>
                  <a:gd name="connsiteY836" fmla="*/ 9430 h 10000"/>
                  <a:gd name="connsiteX837" fmla="*/ 7396 w 10000"/>
                  <a:gd name="connsiteY837" fmla="*/ 9430 h 10000"/>
                  <a:gd name="connsiteX838" fmla="*/ 7402 w 10000"/>
                  <a:gd name="connsiteY838" fmla="*/ 9424 h 10000"/>
                  <a:gd name="connsiteX839" fmla="*/ 7396 w 10000"/>
                  <a:gd name="connsiteY839" fmla="*/ 9414 h 10000"/>
                  <a:gd name="connsiteX840" fmla="*/ 7388 w 10000"/>
                  <a:gd name="connsiteY840" fmla="*/ 9401 h 10000"/>
                  <a:gd name="connsiteX841" fmla="*/ 7371 w 10000"/>
                  <a:gd name="connsiteY841" fmla="*/ 9391 h 10000"/>
                  <a:gd name="connsiteX842" fmla="*/ 7355 w 10000"/>
                  <a:gd name="connsiteY842" fmla="*/ 9375 h 10000"/>
                  <a:gd name="connsiteX843" fmla="*/ 7332 w 10000"/>
                  <a:gd name="connsiteY843" fmla="*/ 9356 h 10000"/>
                  <a:gd name="connsiteX844" fmla="*/ 7313 w 10000"/>
                  <a:gd name="connsiteY844" fmla="*/ 9330 h 10000"/>
                  <a:gd name="connsiteX845" fmla="*/ 7307 w 10000"/>
                  <a:gd name="connsiteY845" fmla="*/ 9310 h 10000"/>
                  <a:gd name="connsiteX846" fmla="*/ 7305 w 10000"/>
                  <a:gd name="connsiteY846" fmla="*/ 9291 h 10000"/>
                  <a:gd name="connsiteX847" fmla="*/ 7305 w 10000"/>
                  <a:gd name="connsiteY847" fmla="*/ 9278 h 10000"/>
                  <a:gd name="connsiteX848" fmla="*/ 7296 w 10000"/>
                  <a:gd name="connsiteY848" fmla="*/ 9268 h 10000"/>
                  <a:gd name="connsiteX849" fmla="*/ 7296 w 10000"/>
                  <a:gd name="connsiteY849" fmla="*/ 9249 h 10000"/>
                  <a:gd name="connsiteX850" fmla="*/ 7291 w 10000"/>
                  <a:gd name="connsiteY850" fmla="*/ 9226 h 10000"/>
                  <a:gd name="connsiteX851" fmla="*/ 7283 w 10000"/>
                  <a:gd name="connsiteY851" fmla="*/ 9213 h 10000"/>
                  <a:gd name="connsiteX852" fmla="*/ 7274 w 10000"/>
                  <a:gd name="connsiteY852" fmla="*/ 9194 h 10000"/>
                  <a:gd name="connsiteX853" fmla="*/ 7274 w 10000"/>
                  <a:gd name="connsiteY853" fmla="*/ 9174 h 10000"/>
                  <a:gd name="connsiteX854" fmla="*/ 7280 w 10000"/>
                  <a:gd name="connsiteY854" fmla="*/ 9148 h 10000"/>
                  <a:gd name="connsiteX855" fmla="*/ 7283 w 10000"/>
                  <a:gd name="connsiteY855" fmla="*/ 9119 h 10000"/>
                  <a:gd name="connsiteX856" fmla="*/ 7291 w 10000"/>
                  <a:gd name="connsiteY856" fmla="*/ 9100 h 10000"/>
                  <a:gd name="connsiteX857" fmla="*/ 7307 w 10000"/>
                  <a:gd name="connsiteY857" fmla="*/ 9080 h 10000"/>
                  <a:gd name="connsiteX858" fmla="*/ 7324 w 10000"/>
                  <a:gd name="connsiteY858" fmla="*/ 9054 h 10000"/>
                  <a:gd name="connsiteX859" fmla="*/ 7341 w 10000"/>
                  <a:gd name="connsiteY859" fmla="*/ 9054 h 10000"/>
                  <a:gd name="connsiteX860" fmla="*/ 7352 w 10000"/>
                  <a:gd name="connsiteY860" fmla="*/ 9054 h 10000"/>
                  <a:gd name="connsiteX861" fmla="*/ 7346 w 10000"/>
                  <a:gd name="connsiteY861" fmla="*/ 9032 h 10000"/>
                  <a:gd name="connsiteX862" fmla="*/ 7341 w 10000"/>
                  <a:gd name="connsiteY862" fmla="*/ 9022 h 10000"/>
                  <a:gd name="connsiteX863" fmla="*/ 7352 w 10000"/>
                  <a:gd name="connsiteY863" fmla="*/ 8999 h 10000"/>
                  <a:gd name="connsiteX864" fmla="*/ 7360 w 10000"/>
                  <a:gd name="connsiteY864" fmla="*/ 8967 h 10000"/>
                  <a:gd name="connsiteX865" fmla="*/ 7368 w 10000"/>
                  <a:gd name="connsiteY865" fmla="*/ 8922 h 10000"/>
                  <a:gd name="connsiteX866" fmla="*/ 7377 w 10000"/>
                  <a:gd name="connsiteY866" fmla="*/ 8896 h 10000"/>
                  <a:gd name="connsiteX867" fmla="*/ 7380 w 10000"/>
                  <a:gd name="connsiteY867" fmla="*/ 8867 h 10000"/>
                  <a:gd name="connsiteX868" fmla="*/ 7402 w 10000"/>
                  <a:gd name="connsiteY868" fmla="*/ 8824 h 10000"/>
                  <a:gd name="connsiteX869" fmla="*/ 7402 w 10000"/>
                  <a:gd name="connsiteY869" fmla="*/ 8808 h 10000"/>
                  <a:gd name="connsiteX870" fmla="*/ 7393 w 10000"/>
                  <a:gd name="connsiteY870" fmla="*/ 8795 h 10000"/>
                  <a:gd name="connsiteX871" fmla="*/ 7388 w 10000"/>
                  <a:gd name="connsiteY871" fmla="*/ 8799 h 10000"/>
                  <a:gd name="connsiteX872" fmla="*/ 7396 w 10000"/>
                  <a:gd name="connsiteY872" fmla="*/ 8789 h 10000"/>
                  <a:gd name="connsiteX873" fmla="*/ 7404 w 10000"/>
                  <a:gd name="connsiteY873" fmla="*/ 8789 h 10000"/>
                  <a:gd name="connsiteX874" fmla="*/ 7421 w 10000"/>
                  <a:gd name="connsiteY874" fmla="*/ 8769 h 10000"/>
                  <a:gd name="connsiteX875" fmla="*/ 7443 w 10000"/>
                  <a:gd name="connsiteY875" fmla="*/ 8763 h 10000"/>
                  <a:gd name="connsiteX876" fmla="*/ 7452 w 10000"/>
                  <a:gd name="connsiteY876" fmla="*/ 8769 h 10000"/>
                  <a:gd name="connsiteX877" fmla="*/ 7468 w 10000"/>
                  <a:gd name="connsiteY877" fmla="*/ 8769 h 10000"/>
                  <a:gd name="connsiteX878" fmla="*/ 7499 w 10000"/>
                  <a:gd name="connsiteY878" fmla="*/ 8763 h 10000"/>
                  <a:gd name="connsiteX879" fmla="*/ 7526 w 10000"/>
                  <a:gd name="connsiteY879" fmla="*/ 8763 h 10000"/>
                  <a:gd name="connsiteX880" fmla="*/ 7532 w 10000"/>
                  <a:gd name="connsiteY880" fmla="*/ 8763 h 10000"/>
                  <a:gd name="connsiteX881" fmla="*/ 7554 w 10000"/>
                  <a:gd name="connsiteY881" fmla="*/ 8744 h 10000"/>
                  <a:gd name="connsiteX882" fmla="*/ 7571 w 10000"/>
                  <a:gd name="connsiteY882" fmla="*/ 8731 h 10000"/>
                  <a:gd name="connsiteX883" fmla="*/ 7587 w 10000"/>
                  <a:gd name="connsiteY883" fmla="*/ 8711 h 10000"/>
                  <a:gd name="connsiteX884" fmla="*/ 7607 w 10000"/>
                  <a:gd name="connsiteY884" fmla="*/ 8711 h 10000"/>
                  <a:gd name="connsiteX885" fmla="*/ 7634 w 10000"/>
                  <a:gd name="connsiteY885" fmla="*/ 8705 h 10000"/>
                  <a:gd name="connsiteX886" fmla="*/ 7643 w 10000"/>
                  <a:gd name="connsiteY886" fmla="*/ 8682 h 10000"/>
                  <a:gd name="connsiteX887" fmla="*/ 7654 w 10000"/>
                  <a:gd name="connsiteY887" fmla="*/ 8666 h 10000"/>
                  <a:gd name="connsiteX888" fmla="*/ 7668 w 10000"/>
                  <a:gd name="connsiteY888" fmla="*/ 8666 h 10000"/>
                  <a:gd name="connsiteX889" fmla="*/ 7676 w 10000"/>
                  <a:gd name="connsiteY889" fmla="*/ 8682 h 10000"/>
                  <a:gd name="connsiteX890" fmla="*/ 7704 w 10000"/>
                  <a:gd name="connsiteY890" fmla="*/ 8669 h 10000"/>
                  <a:gd name="connsiteX891" fmla="*/ 7712 w 10000"/>
                  <a:gd name="connsiteY891" fmla="*/ 8669 h 10000"/>
                  <a:gd name="connsiteX892" fmla="*/ 7720 w 10000"/>
                  <a:gd name="connsiteY892" fmla="*/ 8669 h 10000"/>
                  <a:gd name="connsiteX893" fmla="*/ 7726 w 10000"/>
                  <a:gd name="connsiteY893" fmla="*/ 8656 h 10000"/>
                  <a:gd name="connsiteX894" fmla="*/ 7734 w 10000"/>
                  <a:gd name="connsiteY894" fmla="*/ 8650 h 10000"/>
                  <a:gd name="connsiteX895" fmla="*/ 7742 w 10000"/>
                  <a:gd name="connsiteY895" fmla="*/ 8650 h 10000"/>
                  <a:gd name="connsiteX896" fmla="*/ 7759 w 10000"/>
                  <a:gd name="connsiteY896" fmla="*/ 8650 h 10000"/>
                  <a:gd name="connsiteX897" fmla="*/ 7756 w 10000"/>
                  <a:gd name="connsiteY897" fmla="*/ 8630 h 10000"/>
                  <a:gd name="connsiteX898" fmla="*/ 7751 w 10000"/>
                  <a:gd name="connsiteY898" fmla="*/ 8627 h 10000"/>
                  <a:gd name="connsiteX899" fmla="*/ 7742 w 10000"/>
                  <a:gd name="connsiteY899" fmla="*/ 8620 h 10000"/>
                  <a:gd name="connsiteX900" fmla="*/ 7734 w 10000"/>
                  <a:gd name="connsiteY900" fmla="*/ 8591 h 10000"/>
                  <a:gd name="connsiteX901" fmla="*/ 7709 w 10000"/>
                  <a:gd name="connsiteY901" fmla="*/ 8582 h 10000"/>
                  <a:gd name="connsiteX902" fmla="*/ 7695 w 10000"/>
                  <a:gd name="connsiteY902" fmla="*/ 8578 h 10000"/>
                  <a:gd name="connsiteX903" fmla="*/ 7668 w 10000"/>
                  <a:gd name="connsiteY903" fmla="*/ 8562 h 10000"/>
                  <a:gd name="connsiteX904" fmla="*/ 7645 w 10000"/>
                  <a:gd name="connsiteY904" fmla="*/ 8552 h 10000"/>
                  <a:gd name="connsiteX905" fmla="*/ 7615 w 10000"/>
                  <a:gd name="connsiteY905" fmla="*/ 8543 h 10000"/>
                  <a:gd name="connsiteX906" fmla="*/ 7596 w 10000"/>
                  <a:gd name="connsiteY906" fmla="*/ 8527 h 10000"/>
                  <a:gd name="connsiteX907" fmla="*/ 7565 w 10000"/>
                  <a:gd name="connsiteY907" fmla="*/ 8494 h 10000"/>
                  <a:gd name="connsiteX908" fmla="*/ 7562 w 10000"/>
                  <a:gd name="connsiteY908" fmla="*/ 8475 h 10000"/>
                  <a:gd name="connsiteX909" fmla="*/ 7540 w 10000"/>
                  <a:gd name="connsiteY909" fmla="*/ 8455 h 10000"/>
                  <a:gd name="connsiteX910" fmla="*/ 7535 w 10000"/>
                  <a:gd name="connsiteY910" fmla="*/ 8446 h 10000"/>
                  <a:gd name="connsiteX911" fmla="*/ 7535 w 10000"/>
                  <a:gd name="connsiteY911" fmla="*/ 8420 h 10000"/>
                  <a:gd name="connsiteX912" fmla="*/ 7535 w 10000"/>
                  <a:gd name="connsiteY912" fmla="*/ 8391 h 10000"/>
                  <a:gd name="connsiteX913" fmla="*/ 7548 w 10000"/>
                  <a:gd name="connsiteY913" fmla="*/ 8345 h 10000"/>
                  <a:gd name="connsiteX914" fmla="*/ 7562 w 10000"/>
                  <a:gd name="connsiteY914" fmla="*/ 8319 h 10000"/>
                  <a:gd name="connsiteX915" fmla="*/ 7582 w 10000"/>
                  <a:gd name="connsiteY915" fmla="*/ 8310 h 10000"/>
                  <a:gd name="connsiteX916" fmla="*/ 7607 w 10000"/>
                  <a:gd name="connsiteY916" fmla="*/ 8300 h 10000"/>
                  <a:gd name="connsiteX917" fmla="*/ 7629 w 10000"/>
                  <a:gd name="connsiteY917" fmla="*/ 8300 h 10000"/>
                  <a:gd name="connsiteX918" fmla="*/ 7651 w 10000"/>
                  <a:gd name="connsiteY918" fmla="*/ 8297 h 10000"/>
                  <a:gd name="connsiteX919" fmla="*/ 7668 w 10000"/>
                  <a:gd name="connsiteY919" fmla="*/ 8280 h 10000"/>
                  <a:gd name="connsiteX920" fmla="*/ 7687 w 10000"/>
                  <a:gd name="connsiteY920" fmla="*/ 8267 h 10000"/>
                  <a:gd name="connsiteX921" fmla="*/ 7693 w 10000"/>
                  <a:gd name="connsiteY921" fmla="*/ 8261 h 10000"/>
                  <a:gd name="connsiteX922" fmla="*/ 7701 w 10000"/>
                  <a:gd name="connsiteY922" fmla="*/ 8248 h 10000"/>
                  <a:gd name="connsiteX923" fmla="*/ 7712 w 10000"/>
                  <a:gd name="connsiteY923" fmla="*/ 8238 h 10000"/>
                  <a:gd name="connsiteX924" fmla="*/ 7731 w 10000"/>
                  <a:gd name="connsiteY924" fmla="*/ 8222 h 10000"/>
                  <a:gd name="connsiteX925" fmla="*/ 7740 w 10000"/>
                  <a:gd name="connsiteY925" fmla="*/ 8206 h 10000"/>
                  <a:gd name="connsiteX926" fmla="*/ 7756 w 10000"/>
                  <a:gd name="connsiteY926" fmla="*/ 8183 h 10000"/>
                  <a:gd name="connsiteX927" fmla="*/ 7773 w 10000"/>
                  <a:gd name="connsiteY927" fmla="*/ 8177 h 10000"/>
                  <a:gd name="connsiteX928" fmla="*/ 7784 w 10000"/>
                  <a:gd name="connsiteY928" fmla="*/ 8183 h 10000"/>
                  <a:gd name="connsiteX929" fmla="*/ 7801 w 10000"/>
                  <a:gd name="connsiteY929" fmla="*/ 8174 h 10000"/>
                  <a:gd name="connsiteX930" fmla="*/ 7801 w 10000"/>
                  <a:gd name="connsiteY930" fmla="*/ 8157 h 10000"/>
                  <a:gd name="connsiteX931" fmla="*/ 7817 w 10000"/>
                  <a:gd name="connsiteY931" fmla="*/ 8164 h 10000"/>
                  <a:gd name="connsiteX932" fmla="*/ 7837 w 10000"/>
                  <a:gd name="connsiteY932" fmla="*/ 8164 h 10000"/>
                  <a:gd name="connsiteX933" fmla="*/ 7856 w 10000"/>
                  <a:gd name="connsiteY933" fmla="*/ 8164 h 10000"/>
                  <a:gd name="connsiteX934" fmla="*/ 7870 w 10000"/>
                  <a:gd name="connsiteY934" fmla="*/ 8167 h 10000"/>
                  <a:gd name="connsiteX935" fmla="*/ 7881 w 10000"/>
                  <a:gd name="connsiteY935" fmla="*/ 8174 h 10000"/>
                  <a:gd name="connsiteX936" fmla="*/ 7898 w 10000"/>
                  <a:gd name="connsiteY936" fmla="*/ 8187 h 10000"/>
                  <a:gd name="connsiteX937" fmla="*/ 7917 w 10000"/>
                  <a:gd name="connsiteY937" fmla="*/ 8187 h 10000"/>
                  <a:gd name="connsiteX938" fmla="*/ 7928 w 10000"/>
                  <a:gd name="connsiteY938" fmla="*/ 8157 h 10000"/>
                  <a:gd name="connsiteX939" fmla="*/ 7942 w 10000"/>
                  <a:gd name="connsiteY939" fmla="*/ 8157 h 10000"/>
                  <a:gd name="connsiteX940" fmla="*/ 7958 w 10000"/>
                  <a:gd name="connsiteY940" fmla="*/ 8164 h 10000"/>
                  <a:gd name="connsiteX941" fmla="*/ 7983 w 10000"/>
                  <a:gd name="connsiteY941" fmla="*/ 8144 h 10000"/>
                  <a:gd name="connsiteX942" fmla="*/ 8000 w 10000"/>
                  <a:gd name="connsiteY942" fmla="*/ 8109 h 10000"/>
                  <a:gd name="connsiteX943" fmla="*/ 7994 w 10000"/>
                  <a:gd name="connsiteY943" fmla="*/ 8093 h 10000"/>
                  <a:gd name="connsiteX944" fmla="*/ 7983 w 10000"/>
                  <a:gd name="connsiteY944" fmla="*/ 8070 h 10000"/>
                  <a:gd name="connsiteX945" fmla="*/ 7986 w 10000"/>
                  <a:gd name="connsiteY945" fmla="*/ 8063 h 10000"/>
                  <a:gd name="connsiteX946" fmla="*/ 7978 w 10000"/>
                  <a:gd name="connsiteY946" fmla="*/ 8044 h 10000"/>
                  <a:gd name="connsiteX947" fmla="*/ 7986 w 10000"/>
                  <a:gd name="connsiteY947" fmla="*/ 8002 h 10000"/>
                  <a:gd name="connsiteX948" fmla="*/ 7983 w 10000"/>
                  <a:gd name="connsiteY948" fmla="*/ 7947 h 10000"/>
                  <a:gd name="connsiteX949" fmla="*/ 7961 w 10000"/>
                  <a:gd name="connsiteY949" fmla="*/ 7931 h 10000"/>
                  <a:gd name="connsiteX950" fmla="*/ 7958 w 10000"/>
                  <a:gd name="connsiteY950" fmla="*/ 7898 h 10000"/>
                  <a:gd name="connsiteX951" fmla="*/ 7953 w 10000"/>
                  <a:gd name="connsiteY951" fmla="*/ 7856 h 10000"/>
                  <a:gd name="connsiteX952" fmla="*/ 7967 w 10000"/>
                  <a:gd name="connsiteY952" fmla="*/ 7837 h 10000"/>
                  <a:gd name="connsiteX953" fmla="*/ 7950 w 10000"/>
                  <a:gd name="connsiteY953" fmla="*/ 7824 h 10000"/>
                  <a:gd name="connsiteX954" fmla="*/ 7906 w 10000"/>
                  <a:gd name="connsiteY954" fmla="*/ 7814 h 10000"/>
                  <a:gd name="connsiteX955" fmla="*/ 7878 w 10000"/>
                  <a:gd name="connsiteY955" fmla="*/ 7814 h 10000"/>
                  <a:gd name="connsiteX956" fmla="*/ 7870 w 10000"/>
                  <a:gd name="connsiteY956" fmla="*/ 7795 h 10000"/>
                  <a:gd name="connsiteX957" fmla="*/ 7878 w 10000"/>
                  <a:gd name="connsiteY957" fmla="*/ 7778 h 10000"/>
                  <a:gd name="connsiteX958" fmla="*/ 7881 w 10000"/>
                  <a:gd name="connsiteY958" fmla="*/ 7775 h 10000"/>
                  <a:gd name="connsiteX959" fmla="*/ 7878 w 10000"/>
                  <a:gd name="connsiteY959" fmla="*/ 7743 h 10000"/>
                  <a:gd name="connsiteX960" fmla="*/ 7895 w 10000"/>
                  <a:gd name="connsiteY960" fmla="*/ 7733 h 10000"/>
                  <a:gd name="connsiteX961" fmla="*/ 7911 w 10000"/>
                  <a:gd name="connsiteY961" fmla="*/ 7710 h 10000"/>
                  <a:gd name="connsiteX962" fmla="*/ 7911 w 10000"/>
                  <a:gd name="connsiteY962" fmla="*/ 7665 h 10000"/>
                  <a:gd name="connsiteX963" fmla="*/ 7917 w 10000"/>
                  <a:gd name="connsiteY963" fmla="*/ 7600 h 10000"/>
                  <a:gd name="connsiteX964" fmla="*/ 7928 w 10000"/>
                  <a:gd name="connsiteY964" fmla="*/ 7581 h 10000"/>
                  <a:gd name="connsiteX965" fmla="*/ 7917 w 10000"/>
                  <a:gd name="connsiteY965" fmla="*/ 7474 h 10000"/>
                  <a:gd name="connsiteX966" fmla="*/ 7873 w 10000"/>
                  <a:gd name="connsiteY966" fmla="*/ 7335 h 10000"/>
                  <a:gd name="connsiteX967" fmla="*/ 7756 w 10000"/>
                  <a:gd name="connsiteY967" fmla="*/ 7050 h 10000"/>
                  <a:gd name="connsiteX968" fmla="*/ 7679 w 10000"/>
                  <a:gd name="connsiteY968" fmla="*/ 6839 h 10000"/>
                  <a:gd name="connsiteX969" fmla="*/ 7668 w 10000"/>
                  <a:gd name="connsiteY969" fmla="*/ 6823 h 10000"/>
                  <a:gd name="connsiteX970" fmla="*/ 7659 w 10000"/>
                  <a:gd name="connsiteY970" fmla="*/ 6768 h 10000"/>
                  <a:gd name="connsiteX971" fmla="*/ 7659 w 10000"/>
                  <a:gd name="connsiteY971" fmla="*/ 6739 h 10000"/>
                  <a:gd name="connsiteX972" fmla="*/ 7651 w 10000"/>
                  <a:gd name="connsiteY972" fmla="*/ 6713 h 10000"/>
                  <a:gd name="connsiteX973" fmla="*/ 7654 w 10000"/>
                  <a:gd name="connsiteY973" fmla="*/ 6684 h 10000"/>
                  <a:gd name="connsiteX974" fmla="*/ 7643 w 10000"/>
                  <a:gd name="connsiteY974" fmla="*/ 6626 h 10000"/>
                  <a:gd name="connsiteX975" fmla="*/ 7629 w 10000"/>
                  <a:gd name="connsiteY975" fmla="*/ 6600 h 10000"/>
                  <a:gd name="connsiteX976" fmla="*/ 7629 w 10000"/>
                  <a:gd name="connsiteY976" fmla="*/ 6580 h 10000"/>
                  <a:gd name="connsiteX977" fmla="*/ 7623 w 10000"/>
                  <a:gd name="connsiteY977" fmla="*/ 6541 h 10000"/>
                  <a:gd name="connsiteX978" fmla="*/ 7615 w 10000"/>
                  <a:gd name="connsiteY978" fmla="*/ 6522 h 10000"/>
                  <a:gd name="connsiteX979" fmla="*/ 7598 w 10000"/>
                  <a:gd name="connsiteY979" fmla="*/ 6509 h 10000"/>
                  <a:gd name="connsiteX980" fmla="*/ 7587 w 10000"/>
                  <a:gd name="connsiteY980" fmla="*/ 6493 h 10000"/>
                  <a:gd name="connsiteX981" fmla="*/ 7579 w 10000"/>
                  <a:gd name="connsiteY981" fmla="*/ 6464 h 10000"/>
                  <a:gd name="connsiteX982" fmla="*/ 7587 w 10000"/>
                  <a:gd name="connsiteY982" fmla="*/ 6438 h 10000"/>
                  <a:gd name="connsiteX983" fmla="*/ 7596 w 10000"/>
                  <a:gd name="connsiteY983" fmla="*/ 6425 h 10000"/>
                  <a:gd name="connsiteX984" fmla="*/ 7590 w 10000"/>
                  <a:gd name="connsiteY984" fmla="*/ 6396 h 10000"/>
                  <a:gd name="connsiteX985" fmla="*/ 7590 w 10000"/>
                  <a:gd name="connsiteY985" fmla="*/ 6373 h 10000"/>
                  <a:gd name="connsiteX986" fmla="*/ 7587 w 10000"/>
                  <a:gd name="connsiteY986" fmla="*/ 6354 h 10000"/>
                  <a:gd name="connsiteX987" fmla="*/ 7582 w 10000"/>
                  <a:gd name="connsiteY987" fmla="*/ 6344 h 10000"/>
                  <a:gd name="connsiteX988" fmla="*/ 7582 w 10000"/>
                  <a:gd name="connsiteY988" fmla="*/ 6324 h 10000"/>
                  <a:gd name="connsiteX989" fmla="*/ 7571 w 10000"/>
                  <a:gd name="connsiteY989" fmla="*/ 6302 h 10000"/>
                  <a:gd name="connsiteX990" fmla="*/ 7548 w 10000"/>
                  <a:gd name="connsiteY990" fmla="*/ 6256 h 10000"/>
                  <a:gd name="connsiteX991" fmla="*/ 7546 w 10000"/>
                  <a:gd name="connsiteY991" fmla="*/ 6218 h 10000"/>
                  <a:gd name="connsiteX992" fmla="*/ 7540 w 10000"/>
                  <a:gd name="connsiteY992" fmla="*/ 6159 h 10000"/>
                  <a:gd name="connsiteX993" fmla="*/ 7535 w 10000"/>
                  <a:gd name="connsiteY993" fmla="*/ 6114 h 10000"/>
                  <a:gd name="connsiteX994" fmla="*/ 7535 w 10000"/>
                  <a:gd name="connsiteY994" fmla="*/ 6088 h 10000"/>
                  <a:gd name="connsiteX995" fmla="*/ 7540 w 10000"/>
                  <a:gd name="connsiteY995" fmla="*/ 6049 h 10000"/>
                  <a:gd name="connsiteX996" fmla="*/ 7546 w 10000"/>
                  <a:gd name="connsiteY996" fmla="*/ 6004 h 10000"/>
                  <a:gd name="connsiteX997" fmla="*/ 7548 w 10000"/>
                  <a:gd name="connsiteY997" fmla="*/ 5965 h 10000"/>
                  <a:gd name="connsiteX998" fmla="*/ 7548 w 10000"/>
                  <a:gd name="connsiteY998" fmla="*/ 5946 h 10000"/>
                  <a:gd name="connsiteX999" fmla="*/ 7548 w 10000"/>
                  <a:gd name="connsiteY999" fmla="*/ 5933 h 10000"/>
                  <a:gd name="connsiteX1000" fmla="*/ 7548 w 10000"/>
                  <a:gd name="connsiteY1000" fmla="*/ 5910 h 10000"/>
                  <a:gd name="connsiteX1001" fmla="*/ 7548 w 10000"/>
                  <a:gd name="connsiteY1001" fmla="*/ 5897 h 10000"/>
                  <a:gd name="connsiteX1002" fmla="*/ 7546 w 10000"/>
                  <a:gd name="connsiteY1002" fmla="*/ 5871 h 10000"/>
                  <a:gd name="connsiteX1003" fmla="*/ 7535 w 10000"/>
                  <a:gd name="connsiteY1003" fmla="*/ 5839 h 10000"/>
                  <a:gd name="connsiteX1004" fmla="*/ 7524 w 10000"/>
                  <a:gd name="connsiteY1004" fmla="*/ 5797 h 10000"/>
                  <a:gd name="connsiteX1005" fmla="*/ 7518 w 10000"/>
                  <a:gd name="connsiteY1005" fmla="*/ 5767 h 10000"/>
                  <a:gd name="connsiteX1006" fmla="*/ 7515 w 10000"/>
                  <a:gd name="connsiteY1006" fmla="*/ 5745 h 10000"/>
                  <a:gd name="connsiteX1007" fmla="*/ 7501 w 10000"/>
                  <a:gd name="connsiteY1007" fmla="*/ 5683 h 10000"/>
                  <a:gd name="connsiteX1008" fmla="*/ 7490 w 10000"/>
                  <a:gd name="connsiteY1008" fmla="*/ 5631 h 10000"/>
                  <a:gd name="connsiteX1009" fmla="*/ 7482 w 10000"/>
                  <a:gd name="connsiteY1009" fmla="*/ 5593 h 10000"/>
                  <a:gd name="connsiteX1010" fmla="*/ 7476 w 10000"/>
                  <a:gd name="connsiteY1010" fmla="*/ 5570 h 10000"/>
                  <a:gd name="connsiteX1011" fmla="*/ 7476 w 10000"/>
                  <a:gd name="connsiteY1011" fmla="*/ 5528 h 10000"/>
                  <a:gd name="connsiteX1012" fmla="*/ 7482 w 10000"/>
                  <a:gd name="connsiteY1012" fmla="*/ 5502 h 10000"/>
                  <a:gd name="connsiteX1013" fmla="*/ 7490 w 10000"/>
                  <a:gd name="connsiteY1013" fmla="*/ 5489 h 10000"/>
                  <a:gd name="connsiteX1014" fmla="*/ 7499 w 10000"/>
                  <a:gd name="connsiteY1014" fmla="*/ 5479 h 10000"/>
                  <a:gd name="connsiteX1015" fmla="*/ 7493 w 10000"/>
                  <a:gd name="connsiteY1015" fmla="*/ 5427 h 10000"/>
                  <a:gd name="connsiteX1016" fmla="*/ 7501 w 10000"/>
                  <a:gd name="connsiteY1016" fmla="*/ 5415 h 10000"/>
                  <a:gd name="connsiteX1017" fmla="*/ 7510 w 10000"/>
                  <a:gd name="connsiteY1017" fmla="*/ 5398 h 10000"/>
                  <a:gd name="connsiteX1018" fmla="*/ 7515 w 10000"/>
                  <a:gd name="connsiteY1018" fmla="*/ 5379 h 10000"/>
                  <a:gd name="connsiteX1019" fmla="*/ 7526 w 10000"/>
                  <a:gd name="connsiteY1019" fmla="*/ 5366 h 10000"/>
                  <a:gd name="connsiteX1020" fmla="*/ 7518 w 10000"/>
                  <a:gd name="connsiteY1020" fmla="*/ 5350 h 10000"/>
                  <a:gd name="connsiteX1021" fmla="*/ 7518 w 10000"/>
                  <a:gd name="connsiteY1021" fmla="*/ 5330 h 10000"/>
                  <a:gd name="connsiteX1022" fmla="*/ 7526 w 10000"/>
                  <a:gd name="connsiteY1022" fmla="*/ 5311 h 10000"/>
                  <a:gd name="connsiteX1023" fmla="*/ 7540 w 10000"/>
                  <a:gd name="connsiteY1023" fmla="*/ 5291 h 10000"/>
                  <a:gd name="connsiteX1024" fmla="*/ 7540 w 10000"/>
                  <a:gd name="connsiteY1024" fmla="*/ 5266 h 10000"/>
                  <a:gd name="connsiteX1025" fmla="*/ 7540 w 10000"/>
                  <a:gd name="connsiteY1025" fmla="*/ 5256 h 10000"/>
                  <a:gd name="connsiteX1026" fmla="*/ 7524 w 10000"/>
                  <a:gd name="connsiteY1026" fmla="*/ 5233 h 10000"/>
                  <a:gd name="connsiteX1027" fmla="*/ 7515 w 10000"/>
                  <a:gd name="connsiteY1027" fmla="*/ 5217 h 10000"/>
                  <a:gd name="connsiteX1028" fmla="*/ 7490 w 10000"/>
                  <a:gd name="connsiteY1028" fmla="*/ 5178 h 10000"/>
                  <a:gd name="connsiteX1029" fmla="*/ 7474 w 10000"/>
                  <a:gd name="connsiteY1029" fmla="*/ 5162 h 10000"/>
                  <a:gd name="connsiteX1030" fmla="*/ 7457 w 10000"/>
                  <a:gd name="connsiteY1030" fmla="*/ 5120 h 10000"/>
                  <a:gd name="connsiteX1031" fmla="*/ 7421 w 10000"/>
                  <a:gd name="connsiteY1031" fmla="*/ 5087 h 10000"/>
                  <a:gd name="connsiteX1032" fmla="*/ 7380 w 10000"/>
                  <a:gd name="connsiteY1032" fmla="*/ 5068 h 10000"/>
                  <a:gd name="connsiteX1033" fmla="*/ 7355 w 10000"/>
                  <a:gd name="connsiteY1033" fmla="*/ 5058 h 10000"/>
                  <a:gd name="connsiteX1034" fmla="*/ 7332 w 10000"/>
                  <a:gd name="connsiteY1034" fmla="*/ 5049 h 10000"/>
                  <a:gd name="connsiteX1035" fmla="*/ 7305 w 10000"/>
                  <a:gd name="connsiteY1035" fmla="*/ 5016 h 10000"/>
                  <a:gd name="connsiteX1036" fmla="*/ 7305 w 10000"/>
                  <a:gd name="connsiteY1036" fmla="*/ 5000 h 10000"/>
                  <a:gd name="connsiteX1037" fmla="*/ 7296 w 10000"/>
                  <a:gd name="connsiteY1037" fmla="*/ 4971 h 10000"/>
                  <a:gd name="connsiteX1038" fmla="*/ 7288 w 10000"/>
                  <a:gd name="connsiteY1038" fmla="*/ 4945 h 10000"/>
                  <a:gd name="connsiteX1039" fmla="*/ 7280 w 10000"/>
                  <a:gd name="connsiteY1039" fmla="*/ 4916 h 10000"/>
                  <a:gd name="connsiteX1040" fmla="*/ 7291 w 10000"/>
                  <a:gd name="connsiteY1040" fmla="*/ 4887 h 10000"/>
                  <a:gd name="connsiteX1041" fmla="*/ 7291 w 10000"/>
                  <a:gd name="connsiteY1041" fmla="*/ 4858 h 10000"/>
                  <a:gd name="connsiteX1042" fmla="*/ 7271 w 10000"/>
                  <a:gd name="connsiteY1042" fmla="*/ 4819 h 10000"/>
                  <a:gd name="connsiteX1043" fmla="*/ 7255 w 10000"/>
                  <a:gd name="connsiteY1043" fmla="*/ 4828 h 10000"/>
                  <a:gd name="connsiteX1044" fmla="*/ 7235 w 10000"/>
                  <a:gd name="connsiteY1044" fmla="*/ 4841 h 10000"/>
                  <a:gd name="connsiteX1045" fmla="*/ 7216 w 10000"/>
                  <a:gd name="connsiteY1045" fmla="*/ 4867 h 10000"/>
                  <a:gd name="connsiteX1046" fmla="*/ 7191 w 10000"/>
                  <a:gd name="connsiteY1046" fmla="*/ 4870 h 10000"/>
                  <a:gd name="connsiteX1047" fmla="*/ 7155 w 10000"/>
                  <a:gd name="connsiteY1047" fmla="*/ 4887 h 10000"/>
                  <a:gd name="connsiteX1048" fmla="*/ 7122 w 10000"/>
                  <a:gd name="connsiteY1048" fmla="*/ 4893 h 10000"/>
                  <a:gd name="connsiteX1049" fmla="*/ 7105 w 10000"/>
                  <a:gd name="connsiteY1049" fmla="*/ 4896 h 10000"/>
                  <a:gd name="connsiteX1050" fmla="*/ 7094 w 10000"/>
                  <a:gd name="connsiteY1050" fmla="*/ 4916 h 10000"/>
                  <a:gd name="connsiteX1051" fmla="*/ 7080 w 10000"/>
                  <a:gd name="connsiteY1051" fmla="*/ 4903 h 10000"/>
                  <a:gd name="connsiteX1052" fmla="*/ 7072 w 10000"/>
                  <a:gd name="connsiteY1052" fmla="*/ 4851 h 10000"/>
                  <a:gd name="connsiteX1053" fmla="*/ 7042 w 10000"/>
                  <a:gd name="connsiteY1053" fmla="*/ 4819 h 10000"/>
                  <a:gd name="connsiteX1054" fmla="*/ 7030 w 10000"/>
                  <a:gd name="connsiteY1054" fmla="*/ 4780 h 10000"/>
                  <a:gd name="connsiteX1055" fmla="*/ 7039 w 10000"/>
                  <a:gd name="connsiteY1055" fmla="*/ 4757 h 10000"/>
                  <a:gd name="connsiteX1056" fmla="*/ 7047 w 10000"/>
                  <a:gd name="connsiteY1056" fmla="*/ 4744 h 10000"/>
                  <a:gd name="connsiteX1057" fmla="*/ 7022 w 10000"/>
                  <a:gd name="connsiteY1057" fmla="*/ 4725 h 10000"/>
                  <a:gd name="connsiteX1058" fmla="*/ 7000 w 10000"/>
                  <a:gd name="connsiteY1058" fmla="*/ 4715 h 10000"/>
                  <a:gd name="connsiteX1059" fmla="*/ 6975 w 10000"/>
                  <a:gd name="connsiteY1059" fmla="*/ 4709 h 10000"/>
                  <a:gd name="connsiteX1060" fmla="*/ 6945 w 10000"/>
                  <a:gd name="connsiteY1060" fmla="*/ 4696 h 10000"/>
                  <a:gd name="connsiteX1061" fmla="*/ 6953 w 10000"/>
                  <a:gd name="connsiteY1061" fmla="*/ 4679 h 10000"/>
                  <a:gd name="connsiteX1062" fmla="*/ 6961 w 10000"/>
                  <a:gd name="connsiteY1062" fmla="*/ 4660 h 10000"/>
                  <a:gd name="connsiteX1063" fmla="*/ 6983 w 10000"/>
                  <a:gd name="connsiteY1063" fmla="*/ 4644 h 10000"/>
                  <a:gd name="connsiteX1064" fmla="*/ 7014 w 10000"/>
                  <a:gd name="connsiteY1064" fmla="*/ 4634 h 10000"/>
                  <a:gd name="connsiteX1065" fmla="*/ 7025 w 10000"/>
                  <a:gd name="connsiteY1065" fmla="*/ 4615 h 10000"/>
                  <a:gd name="connsiteX1066" fmla="*/ 7047 w 10000"/>
                  <a:gd name="connsiteY1066" fmla="*/ 4582 h 10000"/>
                  <a:gd name="connsiteX1067" fmla="*/ 7069 w 10000"/>
                  <a:gd name="connsiteY1067" fmla="*/ 4563 h 10000"/>
                  <a:gd name="connsiteX1068" fmla="*/ 7078 w 10000"/>
                  <a:gd name="connsiteY1068" fmla="*/ 4553 h 10000"/>
                  <a:gd name="connsiteX1069" fmla="*/ 7097 w 10000"/>
                  <a:gd name="connsiteY1069" fmla="*/ 4527 h 10000"/>
                  <a:gd name="connsiteX1070" fmla="*/ 7122 w 10000"/>
                  <a:gd name="connsiteY1070" fmla="*/ 4517 h 10000"/>
                  <a:gd name="connsiteX1071" fmla="*/ 7139 w 10000"/>
                  <a:gd name="connsiteY1071" fmla="*/ 4488 h 10000"/>
                  <a:gd name="connsiteX1072" fmla="*/ 7147 w 10000"/>
                  <a:gd name="connsiteY1072" fmla="*/ 4459 h 10000"/>
                  <a:gd name="connsiteX1073" fmla="*/ 7161 w 10000"/>
                  <a:gd name="connsiteY1073" fmla="*/ 4440 h 10000"/>
                  <a:gd name="connsiteX1074" fmla="*/ 7177 w 10000"/>
                  <a:gd name="connsiteY1074" fmla="*/ 4430 h 10000"/>
                  <a:gd name="connsiteX1075" fmla="*/ 7202 w 10000"/>
                  <a:gd name="connsiteY1075" fmla="*/ 4407 h 10000"/>
                  <a:gd name="connsiteX1076" fmla="*/ 7224 w 10000"/>
                  <a:gd name="connsiteY1076" fmla="*/ 4417 h 10000"/>
                  <a:gd name="connsiteX1077" fmla="*/ 7241 w 10000"/>
                  <a:gd name="connsiteY1077" fmla="*/ 4404 h 10000"/>
                  <a:gd name="connsiteX1078" fmla="*/ 7263 w 10000"/>
                  <a:gd name="connsiteY1078" fmla="*/ 4398 h 10000"/>
                  <a:gd name="connsiteX1079" fmla="*/ 7283 w 10000"/>
                  <a:gd name="connsiteY1079" fmla="*/ 4424 h 10000"/>
                  <a:gd name="connsiteX1080" fmla="*/ 7305 w 10000"/>
                  <a:gd name="connsiteY1080" fmla="*/ 4433 h 10000"/>
                  <a:gd name="connsiteX1081" fmla="*/ 7332 w 10000"/>
                  <a:gd name="connsiteY1081" fmla="*/ 4443 h 10000"/>
                  <a:gd name="connsiteX1082" fmla="*/ 7380 w 10000"/>
                  <a:gd name="connsiteY1082" fmla="*/ 4398 h 10000"/>
                  <a:gd name="connsiteX1083" fmla="*/ 7404 w 10000"/>
                  <a:gd name="connsiteY1083" fmla="*/ 4378 h 10000"/>
                  <a:gd name="connsiteX1084" fmla="*/ 7418 w 10000"/>
                  <a:gd name="connsiteY1084" fmla="*/ 4369 h 10000"/>
                  <a:gd name="connsiteX1085" fmla="*/ 7443 w 10000"/>
                  <a:gd name="connsiteY1085" fmla="*/ 4356 h 10000"/>
                  <a:gd name="connsiteX1086" fmla="*/ 7460 w 10000"/>
                  <a:gd name="connsiteY1086" fmla="*/ 4385 h 10000"/>
                  <a:gd name="connsiteX1087" fmla="*/ 7460 w 10000"/>
                  <a:gd name="connsiteY1087" fmla="*/ 4404 h 10000"/>
                  <a:gd name="connsiteX1088" fmla="*/ 7499 w 10000"/>
                  <a:gd name="connsiteY1088" fmla="*/ 4417 h 10000"/>
                  <a:gd name="connsiteX1089" fmla="*/ 7515 w 10000"/>
                  <a:gd name="connsiteY1089" fmla="*/ 4414 h 10000"/>
                  <a:gd name="connsiteX1090" fmla="*/ 7565 w 10000"/>
                  <a:gd name="connsiteY1090" fmla="*/ 4385 h 10000"/>
                  <a:gd name="connsiteX1091" fmla="*/ 7579 w 10000"/>
                  <a:gd name="connsiteY1091" fmla="*/ 4346 h 10000"/>
                  <a:gd name="connsiteX1092" fmla="*/ 7582 w 10000"/>
                  <a:gd name="connsiteY1092" fmla="*/ 4317 h 10000"/>
                  <a:gd name="connsiteX1093" fmla="*/ 7590 w 10000"/>
                  <a:gd name="connsiteY1093" fmla="*/ 4301 h 10000"/>
                  <a:gd name="connsiteX1094" fmla="*/ 7612 w 10000"/>
                  <a:gd name="connsiteY1094" fmla="*/ 4271 h 10000"/>
                  <a:gd name="connsiteX1095" fmla="*/ 7623 w 10000"/>
                  <a:gd name="connsiteY1095" fmla="*/ 4262 h 10000"/>
                  <a:gd name="connsiteX1096" fmla="*/ 7634 w 10000"/>
                  <a:gd name="connsiteY1096" fmla="*/ 4245 h 10000"/>
                  <a:gd name="connsiteX1097" fmla="*/ 7645 w 10000"/>
                  <a:gd name="connsiteY1097" fmla="*/ 4265 h 10000"/>
                  <a:gd name="connsiteX1098" fmla="*/ 7670 w 10000"/>
                  <a:gd name="connsiteY1098" fmla="*/ 4284 h 10000"/>
                  <a:gd name="connsiteX1099" fmla="*/ 7701 w 10000"/>
                  <a:gd name="connsiteY1099" fmla="*/ 4275 h 10000"/>
                  <a:gd name="connsiteX1100" fmla="*/ 7717 w 10000"/>
                  <a:gd name="connsiteY1100" fmla="*/ 4275 h 10000"/>
                  <a:gd name="connsiteX1101" fmla="*/ 7740 w 10000"/>
                  <a:gd name="connsiteY1101" fmla="*/ 4284 h 10000"/>
                  <a:gd name="connsiteX1102" fmla="*/ 7767 w 10000"/>
                  <a:gd name="connsiteY1102" fmla="*/ 4284 h 10000"/>
                  <a:gd name="connsiteX1103" fmla="*/ 7895 w 10000"/>
                  <a:gd name="connsiteY1103" fmla="*/ 4207 h 10000"/>
                  <a:gd name="connsiteX1104" fmla="*/ 7895 w 10000"/>
                  <a:gd name="connsiteY1104" fmla="*/ 4187 h 10000"/>
                  <a:gd name="connsiteX1105" fmla="*/ 7895 w 10000"/>
                  <a:gd name="connsiteY1105" fmla="*/ 4171 h 10000"/>
                  <a:gd name="connsiteX1106" fmla="*/ 7903 w 10000"/>
                  <a:gd name="connsiteY1106" fmla="*/ 4148 h 10000"/>
                  <a:gd name="connsiteX1107" fmla="*/ 7917 w 10000"/>
                  <a:gd name="connsiteY1107" fmla="*/ 4158 h 10000"/>
                  <a:gd name="connsiteX1108" fmla="*/ 7967 w 10000"/>
                  <a:gd name="connsiteY1108" fmla="*/ 4203 h 10000"/>
                  <a:gd name="connsiteX1109" fmla="*/ 7994 w 10000"/>
                  <a:gd name="connsiteY1109" fmla="*/ 4203 h 10000"/>
                  <a:gd name="connsiteX1110" fmla="*/ 8064 w 10000"/>
                  <a:gd name="connsiteY1110" fmla="*/ 4242 h 10000"/>
                  <a:gd name="connsiteX1111" fmla="*/ 8083 w 10000"/>
                  <a:gd name="connsiteY1111" fmla="*/ 4245 h 10000"/>
                  <a:gd name="connsiteX1112" fmla="*/ 8105 w 10000"/>
                  <a:gd name="connsiteY1112" fmla="*/ 4226 h 10000"/>
                  <a:gd name="connsiteX1113" fmla="*/ 8136 w 10000"/>
                  <a:gd name="connsiteY1113" fmla="*/ 4187 h 10000"/>
                  <a:gd name="connsiteX1114" fmla="*/ 8161 w 10000"/>
                  <a:gd name="connsiteY1114" fmla="*/ 4168 h 10000"/>
                  <a:gd name="connsiteX1115" fmla="*/ 8172 w 10000"/>
                  <a:gd name="connsiteY1115" fmla="*/ 4161 h 10000"/>
                  <a:gd name="connsiteX1116" fmla="*/ 8208 w 10000"/>
                  <a:gd name="connsiteY1116" fmla="*/ 4168 h 10000"/>
                  <a:gd name="connsiteX1117" fmla="*/ 8235 w 10000"/>
                  <a:gd name="connsiteY1117" fmla="*/ 4168 h 10000"/>
                  <a:gd name="connsiteX1118" fmla="*/ 8258 w 10000"/>
                  <a:gd name="connsiteY1118" fmla="*/ 4152 h 10000"/>
                  <a:gd name="connsiteX1119" fmla="*/ 8283 w 10000"/>
                  <a:gd name="connsiteY1119" fmla="*/ 4152 h 10000"/>
                  <a:gd name="connsiteX1120" fmla="*/ 8299 w 10000"/>
                  <a:gd name="connsiteY1120" fmla="*/ 4132 h 10000"/>
                  <a:gd name="connsiteX1121" fmla="*/ 8316 w 10000"/>
                  <a:gd name="connsiteY1121" fmla="*/ 4113 h 10000"/>
                  <a:gd name="connsiteX1122" fmla="*/ 8330 w 10000"/>
                  <a:gd name="connsiteY1122" fmla="*/ 4084 h 10000"/>
                  <a:gd name="connsiteX1123" fmla="*/ 8341 w 10000"/>
                  <a:gd name="connsiteY1123" fmla="*/ 4058 h 10000"/>
                  <a:gd name="connsiteX1124" fmla="*/ 8349 w 10000"/>
                  <a:gd name="connsiteY1124" fmla="*/ 4064 h 10000"/>
                  <a:gd name="connsiteX1125" fmla="*/ 8366 w 10000"/>
                  <a:gd name="connsiteY1125" fmla="*/ 4067 h 10000"/>
                  <a:gd name="connsiteX1126" fmla="*/ 8374 w 10000"/>
                  <a:gd name="connsiteY1126" fmla="*/ 4084 h 10000"/>
                  <a:gd name="connsiteX1127" fmla="*/ 8402 w 10000"/>
                  <a:gd name="connsiteY1127" fmla="*/ 4054 h 10000"/>
                  <a:gd name="connsiteX1128" fmla="*/ 8427 w 10000"/>
                  <a:gd name="connsiteY1128" fmla="*/ 4028 h 10000"/>
                  <a:gd name="connsiteX1129" fmla="*/ 8438 w 10000"/>
                  <a:gd name="connsiteY1129" fmla="*/ 4025 h 10000"/>
                  <a:gd name="connsiteX1130" fmla="*/ 8468 w 10000"/>
                  <a:gd name="connsiteY1130" fmla="*/ 4006 h 10000"/>
                  <a:gd name="connsiteX1131" fmla="*/ 8485 w 10000"/>
                  <a:gd name="connsiteY1131" fmla="*/ 3999 h 10000"/>
                  <a:gd name="connsiteX1132" fmla="*/ 8493 w 10000"/>
                  <a:gd name="connsiteY1132" fmla="*/ 4025 h 10000"/>
                  <a:gd name="connsiteX1133" fmla="*/ 8515 w 10000"/>
                  <a:gd name="connsiteY1133" fmla="*/ 4028 h 10000"/>
                  <a:gd name="connsiteX1134" fmla="*/ 8543 w 10000"/>
                  <a:gd name="connsiteY1134" fmla="*/ 4009 h 10000"/>
                  <a:gd name="connsiteX1135" fmla="*/ 8551 w 10000"/>
                  <a:gd name="connsiteY1135" fmla="*/ 3990 h 10000"/>
                  <a:gd name="connsiteX1136" fmla="*/ 8582 w 10000"/>
                  <a:gd name="connsiteY1136" fmla="*/ 3977 h 10000"/>
                  <a:gd name="connsiteX1137" fmla="*/ 8596 w 10000"/>
                  <a:gd name="connsiteY1137" fmla="*/ 3977 h 10000"/>
                  <a:gd name="connsiteX1138" fmla="*/ 8607 w 10000"/>
                  <a:gd name="connsiteY1138" fmla="*/ 3980 h 10000"/>
                  <a:gd name="connsiteX1139" fmla="*/ 8645 w 10000"/>
                  <a:gd name="connsiteY1139" fmla="*/ 3970 h 10000"/>
                  <a:gd name="connsiteX1140" fmla="*/ 8654 w 10000"/>
                  <a:gd name="connsiteY1140" fmla="*/ 3951 h 10000"/>
                  <a:gd name="connsiteX1141" fmla="*/ 8670 w 10000"/>
                  <a:gd name="connsiteY1141" fmla="*/ 3935 h 10000"/>
                  <a:gd name="connsiteX1142" fmla="*/ 8695 w 10000"/>
                  <a:gd name="connsiteY1142" fmla="*/ 3935 h 10000"/>
                  <a:gd name="connsiteX1143" fmla="*/ 8704 w 10000"/>
                  <a:gd name="connsiteY1143" fmla="*/ 3951 h 10000"/>
                  <a:gd name="connsiteX1144" fmla="*/ 8717 w 10000"/>
                  <a:gd name="connsiteY1144" fmla="*/ 3964 h 10000"/>
                  <a:gd name="connsiteX1145" fmla="*/ 8751 w 10000"/>
                  <a:gd name="connsiteY1145" fmla="*/ 3951 h 10000"/>
                  <a:gd name="connsiteX1146" fmla="*/ 8776 w 10000"/>
                  <a:gd name="connsiteY1146" fmla="*/ 3935 h 10000"/>
                  <a:gd name="connsiteX1147" fmla="*/ 8798 w 10000"/>
                  <a:gd name="connsiteY1147" fmla="*/ 3925 h 10000"/>
                  <a:gd name="connsiteX1148" fmla="*/ 8806 w 10000"/>
                  <a:gd name="connsiteY1148" fmla="*/ 3892 h 10000"/>
                  <a:gd name="connsiteX1149" fmla="*/ 8814 w 10000"/>
                  <a:gd name="connsiteY1149" fmla="*/ 3876 h 10000"/>
                  <a:gd name="connsiteX1150" fmla="*/ 8839 w 10000"/>
                  <a:gd name="connsiteY1150" fmla="*/ 3873 h 10000"/>
                  <a:gd name="connsiteX1151" fmla="*/ 8842 w 10000"/>
                  <a:gd name="connsiteY1151" fmla="*/ 3876 h 10000"/>
                  <a:gd name="connsiteX1152" fmla="*/ 8856 w 10000"/>
                  <a:gd name="connsiteY1152" fmla="*/ 3863 h 10000"/>
                  <a:gd name="connsiteX1153" fmla="*/ 8856 w 10000"/>
                  <a:gd name="connsiteY1153" fmla="*/ 3841 h 10000"/>
                  <a:gd name="connsiteX1154" fmla="*/ 8870 w 10000"/>
                  <a:gd name="connsiteY1154" fmla="*/ 3821 h 10000"/>
                  <a:gd name="connsiteX1155" fmla="*/ 8903 w 10000"/>
                  <a:gd name="connsiteY1155" fmla="*/ 3802 h 10000"/>
                  <a:gd name="connsiteX1156" fmla="*/ 8914 w 10000"/>
                  <a:gd name="connsiteY1156" fmla="*/ 3782 h 10000"/>
                  <a:gd name="connsiteX1157" fmla="*/ 8939 w 10000"/>
                  <a:gd name="connsiteY1157" fmla="*/ 3782 h 10000"/>
                  <a:gd name="connsiteX1158" fmla="*/ 8961 w 10000"/>
                  <a:gd name="connsiteY1158" fmla="*/ 3779 h 10000"/>
                  <a:gd name="connsiteX1159" fmla="*/ 8983 w 10000"/>
                  <a:gd name="connsiteY1159" fmla="*/ 3760 h 10000"/>
                  <a:gd name="connsiteX1160" fmla="*/ 9003 w 10000"/>
                  <a:gd name="connsiteY1160" fmla="*/ 3763 h 10000"/>
                  <a:gd name="connsiteX1161" fmla="*/ 9019 w 10000"/>
                  <a:gd name="connsiteY1161" fmla="*/ 3779 h 10000"/>
                  <a:gd name="connsiteX1162" fmla="*/ 9050 w 10000"/>
                  <a:gd name="connsiteY1162" fmla="*/ 3812 h 10000"/>
                  <a:gd name="connsiteX1163" fmla="*/ 9080 w 10000"/>
                  <a:gd name="connsiteY1163" fmla="*/ 3831 h 10000"/>
                  <a:gd name="connsiteX1164" fmla="*/ 9097 w 10000"/>
                  <a:gd name="connsiteY1164" fmla="*/ 3867 h 10000"/>
                  <a:gd name="connsiteX1165" fmla="*/ 9114 w 10000"/>
                  <a:gd name="connsiteY1165" fmla="*/ 3902 h 10000"/>
                  <a:gd name="connsiteX1166" fmla="*/ 9122 w 10000"/>
                  <a:gd name="connsiteY1166" fmla="*/ 3935 h 10000"/>
                  <a:gd name="connsiteX1167" fmla="*/ 9125 w 10000"/>
                  <a:gd name="connsiteY1167" fmla="*/ 3964 h 10000"/>
                  <a:gd name="connsiteX1168" fmla="*/ 9130 w 10000"/>
                  <a:gd name="connsiteY1168" fmla="*/ 3999 h 10000"/>
                  <a:gd name="connsiteX1169" fmla="*/ 9130 w 10000"/>
                  <a:gd name="connsiteY1169" fmla="*/ 4054 h 10000"/>
                  <a:gd name="connsiteX1170" fmla="*/ 9155 w 10000"/>
                  <a:gd name="connsiteY1170" fmla="*/ 4093 h 10000"/>
                  <a:gd name="connsiteX1171" fmla="*/ 9169 w 10000"/>
                  <a:gd name="connsiteY1171" fmla="*/ 4090 h 10000"/>
                  <a:gd name="connsiteX1172" fmla="*/ 9211 w 10000"/>
                  <a:gd name="connsiteY1172" fmla="*/ 4077 h 10000"/>
                  <a:gd name="connsiteX1173" fmla="*/ 9244 w 10000"/>
                  <a:gd name="connsiteY1173" fmla="*/ 4077 h 10000"/>
                  <a:gd name="connsiteX1174" fmla="*/ 9252 w 10000"/>
                  <a:gd name="connsiteY1174" fmla="*/ 4103 h 10000"/>
                  <a:gd name="connsiteX1175" fmla="*/ 9258 w 10000"/>
                  <a:gd name="connsiteY1175" fmla="*/ 4148 h 10000"/>
                  <a:gd name="connsiteX1176" fmla="*/ 9269 w 10000"/>
                  <a:gd name="connsiteY1176" fmla="*/ 4158 h 10000"/>
                  <a:gd name="connsiteX1177" fmla="*/ 9294 w 10000"/>
                  <a:gd name="connsiteY1177" fmla="*/ 4158 h 10000"/>
                  <a:gd name="connsiteX1178" fmla="*/ 9319 w 10000"/>
                  <a:gd name="connsiteY1178" fmla="*/ 4168 h 10000"/>
                  <a:gd name="connsiteX1179" fmla="*/ 9346 w 10000"/>
                  <a:gd name="connsiteY1179" fmla="*/ 4190 h 10000"/>
                  <a:gd name="connsiteX1180" fmla="*/ 9357 w 10000"/>
                  <a:gd name="connsiteY1180" fmla="*/ 4168 h 10000"/>
                  <a:gd name="connsiteX1181" fmla="*/ 9371 w 10000"/>
                  <a:gd name="connsiteY1181" fmla="*/ 4132 h 10000"/>
                  <a:gd name="connsiteX1182" fmla="*/ 9391 w 10000"/>
                  <a:gd name="connsiteY1182" fmla="*/ 4113 h 10000"/>
                  <a:gd name="connsiteX1183" fmla="*/ 9407 w 10000"/>
                  <a:gd name="connsiteY1183" fmla="*/ 4103 h 10000"/>
                  <a:gd name="connsiteX1184" fmla="*/ 9435 w 10000"/>
                  <a:gd name="connsiteY1184" fmla="*/ 4100 h 10000"/>
                  <a:gd name="connsiteX1185" fmla="*/ 9460 w 10000"/>
                  <a:gd name="connsiteY1185" fmla="*/ 4084 h 10000"/>
                  <a:gd name="connsiteX1186" fmla="*/ 9485 w 10000"/>
                  <a:gd name="connsiteY1186" fmla="*/ 4067 h 10000"/>
                  <a:gd name="connsiteX1187" fmla="*/ 9496 w 10000"/>
                  <a:gd name="connsiteY1187" fmla="*/ 4054 h 10000"/>
                  <a:gd name="connsiteX1188" fmla="*/ 9526 w 10000"/>
                  <a:gd name="connsiteY1188" fmla="*/ 4048 h 10000"/>
                  <a:gd name="connsiteX1189" fmla="*/ 9557 w 10000"/>
                  <a:gd name="connsiteY1189" fmla="*/ 4038 h 10000"/>
                  <a:gd name="connsiteX1190" fmla="*/ 9584 w 10000"/>
                  <a:gd name="connsiteY1190" fmla="*/ 4019 h 10000"/>
                  <a:gd name="connsiteX1191" fmla="*/ 9623 w 10000"/>
                  <a:gd name="connsiteY1191" fmla="*/ 4016 h 10000"/>
                  <a:gd name="connsiteX1192" fmla="*/ 9648 w 10000"/>
                  <a:gd name="connsiteY1192" fmla="*/ 4009 h 10000"/>
                  <a:gd name="connsiteX1193" fmla="*/ 9673 w 10000"/>
                  <a:gd name="connsiteY1193" fmla="*/ 4019 h 10000"/>
                  <a:gd name="connsiteX1194" fmla="*/ 9712 w 10000"/>
                  <a:gd name="connsiteY1194" fmla="*/ 4038 h 10000"/>
                  <a:gd name="connsiteX1195" fmla="*/ 9742 w 10000"/>
                  <a:gd name="connsiteY1195" fmla="*/ 4074 h 10000"/>
                  <a:gd name="connsiteX1196" fmla="*/ 9776 w 10000"/>
                  <a:gd name="connsiteY1196" fmla="*/ 4093 h 10000"/>
                  <a:gd name="connsiteX1197" fmla="*/ 9814 w 10000"/>
                  <a:gd name="connsiteY1197" fmla="*/ 4109 h 10000"/>
                  <a:gd name="connsiteX1198" fmla="*/ 9859 w 10000"/>
                  <a:gd name="connsiteY1198" fmla="*/ 4119 h 10000"/>
                  <a:gd name="connsiteX1199" fmla="*/ 9898 w 10000"/>
                  <a:gd name="connsiteY1199" fmla="*/ 4122 h 10000"/>
                  <a:gd name="connsiteX1200" fmla="*/ 9931 w 10000"/>
                  <a:gd name="connsiteY1200" fmla="*/ 4109 h 10000"/>
                  <a:gd name="connsiteX1201" fmla="*/ 9956 w 10000"/>
                  <a:gd name="connsiteY1201" fmla="*/ 4100 h 10000"/>
                  <a:gd name="connsiteX1202" fmla="*/ 9981 w 10000"/>
                  <a:gd name="connsiteY1202" fmla="*/ 4067 h 10000"/>
                  <a:gd name="connsiteX1203" fmla="*/ 9994 w 10000"/>
                  <a:gd name="connsiteY1203" fmla="*/ 4035 h 10000"/>
                  <a:gd name="connsiteX1204" fmla="*/ 10000 w 10000"/>
                  <a:gd name="connsiteY1204" fmla="*/ 3996 h 10000"/>
                  <a:gd name="connsiteX1205" fmla="*/ 9994 w 10000"/>
                  <a:gd name="connsiteY1205" fmla="*/ 3941 h 10000"/>
                  <a:gd name="connsiteX1206" fmla="*/ 9986 w 10000"/>
                  <a:gd name="connsiteY1206" fmla="*/ 3905 h 10000"/>
                  <a:gd name="connsiteX1207" fmla="*/ 9981 w 10000"/>
                  <a:gd name="connsiteY1207" fmla="*/ 3857 h 10000"/>
                  <a:gd name="connsiteX1208" fmla="*/ 9989 w 10000"/>
                  <a:gd name="connsiteY1208" fmla="*/ 3837 h 10000"/>
                  <a:gd name="connsiteX1209" fmla="*/ 9989 w 10000"/>
                  <a:gd name="connsiteY1209" fmla="*/ 3812 h 10000"/>
                  <a:gd name="connsiteX1210" fmla="*/ 9981 w 10000"/>
                  <a:gd name="connsiteY1210" fmla="*/ 3792 h 10000"/>
                  <a:gd name="connsiteX1211" fmla="*/ 9970 w 10000"/>
                  <a:gd name="connsiteY1211" fmla="*/ 3763 h 10000"/>
                  <a:gd name="connsiteX1212" fmla="*/ 9945 w 10000"/>
                  <a:gd name="connsiteY1212" fmla="*/ 3705 h 10000"/>
                  <a:gd name="connsiteX1213" fmla="*/ 9931 w 10000"/>
                  <a:gd name="connsiteY1213" fmla="*/ 3659 h 10000"/>
                  <a:gd name="connsiteX1214" fmla="*/ 9903 w 10000"/>
                  <a:gd name="connsiteY1214" fmla="*/ 3640 h 10000"/>
                  <a:gd name="connsiteX1215" fmla="*/ 9881 w 10000"/>
                  <a:gd name="connsiteY1215" fmla="*/ 3620 h 10000"/>
                  <a:gd name="connsiteX1216" fmla="*/ 9856 w 10000"/>
                  <a:gd name="connsiteY1216" fmla="*/ 3595 h 10000"/>
                  <a:gd name="connsiteX1217" fmla="*/ 9817 w 10000"/>
                  <a:gd name="connsiteY1217" fmla="*/ 3562 h 10000"/>
                  <a:gd name="connsiteX1218" fmla="*/ 9795 w 10000"/>
                  <a:gd name="connsiteY1218" fmla="*/ 3546 h 10000"/>
                  <a:gd name="connsiteX1219" fmla="*/ 9778 w 10000"/>
                  <a:gd name="connsiteY1219" fmla="*/ 3527 h 10000"/>
                  <a:gd name="connsiteX1220" fmla="*/ 9745 w 10000"/>
                  <a:gd name="connsiteY1220" fmla="*/ 3501 h 10000"/>
                  <a:gd name="connsiteX1221" fmla="*/ 9726 w 10000"/>
                  <a:gd name="connsiteY1221" fmla="*/ 3488 h 10000"/>
                  <a:gd name="connsiteX1222" fmla="*/ 9704 w 10000"/>
                  <a:gd name="connsiteY1222" fmla="*/ 3472 h 10000"/>
                  <a:gd name="connsiteX1223" fmla="*/ 9695 w 10000"/>
                  <a:gd name="connsiteY1223" fmla="*/ 3468 h 10000"/>
                  <a:gd name="connsiteX1224" fmla="*/ 9690 w 10000"/>
                  <a:gd name="connsiteY1224" fmla="*/ 3459 h 10000"/>
                  <a:gd name="connsiteX1225" fmla="*/ 9673 w 10000"/>
                  <a:gd name="connsiteY1225" fmla="*/ 3449 h 10000"/>
                  <a:gd name="connsiteX1226" fmla="*/ 9665 w 10000"/>
                  <a:gd name="connsiteY1226" fmla="*/ 3442 h 10000"/>
                  <a:gd name="connsiteX1227" fmla="*/ 9654 w 10000"/>
                  <a:gd name="connsiteY1227" fmla="*/ 3449 h 10000"/>
                  <a:gd name="connsiteX1228" fmla="*/ 9521 w 10000"/>
                  <a:gd name="connsiteY1228" fmla="*/ 3394 h 10000"/>
                  <a:gd name="connsiteX1229" fmla="*/ 9510 w 10000"/>
                  <a:gd name="connsiteY1229" fmla="*/ 3368 h 10000"/>
                  <a:gd name="connsiteX1230" fmla="*/ 9496 w 10000"/>
                  <a:gd name="connsiteY1230" fmla="*/ 3287 h 10000"/>
                  <a:gd name="connsiteX1231" fmla="*/ 9488 w 10000"/>
                  <a:gd name="connsiteY1231" fmla="*/ 3216 h 10000"/>
                  <a:gd name="connsiteX1232" fmla="*/ 9493 w 10000"/>
                  <a:gd name="connsiteY1232" fmla="*/ 3174 h 10000"/>
                  <a:gd name="connsiteX1233" fmla="*/ 9501 w 10000"/>
                  <a:gd name="connsiteY1233" fmla="*/ 3128 h 10000"/>
                  <a:gd name="connsiteX1234" fmla="*/ 9488 w 10000"/>
                  <a:gd name="connsiteY1234" fmla="*/ 3025 h 10000"/>
                  <a:gd name="connsiteX1235" fmla="*/ 9446 w 10000"/>
                  <a:gd name="connsiteY1235" fmla="*/ 2931 h 10000"/>
                  <a:gd name="connsiteX1236" fmla="*/ 9382 w 10000"/>
                  <a:gd name="connsiteY1236" fmla="*/ 2837 h 10000"/>
                  <a:gd name="connsiteX1237" fmla="*/ 9316 w 10000"/>
                  <a:gd name="connsiteY1237" fmla="*/ 2753 h 10000"/>
                  <a:gd name="connsiteX1238" fmla="*/ 9294 w 10000"/>
                  <a:gd name="connsiteY1238" fmla="*/ 2655 h 10000"/>
                  <a:gd name="connsiteX1239" fmla="*/ 9213 w 10000"/>
                  <a:gd name="connsiteY1239" fmla="*/ 2328 h 10000"/>
                  <a:gd name="connsiteX1240" fmla="*/ 9172 w 10000"/>
                  <a:gd name="connsiteY1240" fmla="*/ 2286 h 10000"/>
                  <a:gd name="connsiteX1241" fmla="*/ 9019 w 10000"/>
                  <a:gd name="connsiteY1241" fmla="*/ 2082 h 10000"/>
                  <a:gd name="connsiteX1242" fmla="*/ 8906 w 10000"/>
                  <a:gd name="connsiteY1242" fmla="*/ 1946 h 10000"/>
                  <a:gd name="connsiteX1243" fmla="*/ 8801 w 10000"/>
                  <a:gd name="connsiteY1243" fmla="*/ 1778 h 10000"/>
                  <a:gd name="connsiteX1244" fmla="*/ 8806 w 10000"/>
                  <a:gd name="connsiteY1244" fmla="*/ 1713 h 10000"/>
                  <a:gd name="connsiteX1245" fmla="*/ 8809 w 10000"/>
                  <a:gd name="connsiteY1245" fmla="*/ 1703 h 10000"/>
                  <a:gd name="connsiteX1246" fmla="*/ 8817 w 10000"/>
                  <a:gd name="connsiteY1246" fmla="*/ 1713 h 10000"/>
                  <a:gd name="connsiteX1247" fmla="*/ 8834 w 10000"/>
                  <a:gd name="connsiteY1247" fmla="*/ 1729 h 10000"/>
                  <a:gd name="connsiteX1248" fmla="*/ 8839 w 10000"/>
                  <a:gd name="connsiteY1248" fmla="*/ 1729 h 10000"/>
                  <a:gd name="connsiteX1249" fmla="*/ 8848 w 10000"/>
                  <a:gd name="connsiteY1249" fmla="*/ 1723 h 10000"/>
                  <a:gd name="connsiteX1250" fmla="*/ 8850 w 10000"/>
                  <a:gd name="connsiteY1250" fmla="*/ 1703 h 10000"/>
                  <a:gd name="connsiteX1251" fmla="*/ 8850 w 10000"/>
                  <a:gd name="connsiteY1251" fmla="*/ 1684 h 10000"/>
                  <a:gd name="connsiteX1252" fmla="*/ 8850 w 10000"/>
                  <a:gd name="connsiteY1252" fmla="*/ 1648 h 10000"/>
                  <a:gd name="connsiteX1253" fmla="*/ 8881 w 10000"/>
                  <a:gd name="connsiteY1253" fmla="*/ 1571 h 10000"/>
                  <a:gd name="connsiteX1254" fmla="*/ 8895 w 10000"/>
                  <a:gd name="connsiteY1254" fmla="*/ 1541 h 10000"/>
                  <a:gd name="connsiteX1255" fmla="*/ 8895 w 10000"/>
                  <a:gd name="connsiteY1255" fmla="*/ 1525 h 10000"/>
                  <a:gd name="connsiteX1256" fmla="*/ 8881 w 10000"/>
                  <a:gd name="connsiteY1256" fmla="*/ 1516 h 10000"/>
                  <a:gd name="connsiteX1257" fmla="*/ 8864 w 10000"/>
                  <a:gd name="connsiteY1257" fmla="*/ 1522 h 10000"/>
                  <a:gd name="connsiteX1258" fmla="*/ 8850 w 10000"/>
                  <a:gd name="connsiteY1258" fmla="*/ 1535 h 10000"/>
                  <a:gd name="connsiteX1259" fmla="*/ 8834 w 10000"/>
                  <a:gd name="connsiteY1259" fmla="*/ 1571 h 10000"/>
                  <a:gd name="connsiteX1260" fmla="*/ 8825 w 10000"/>
                  <a:gd name="connsiteY1260" fmla="*/ 1587 h 10000"/>
                  <a:gd name="connsiteX1261" fmla="*/ 8776 w 10000"/>
                  <a:gd name="connsiteY1261" fmla="*/ 1571 h 10000"/>
                  <a:gd name="connsiteX1262" fmla="*/ 8745 w 10000"/>
                  <a:gd name="connsiteY1262" fmla="*/ 1580 h 10000"/>
                  <a:gd name="connsiteX1263" fmla="*/ 8720 w 10000"/>
                  <a:gd name="connsiteY1263" fmla="*/ 1587 h 10000"/>
                  <a:gd name="connsiteX1264" fmla="*/ 8709 w 10000"/>
                  <a:gd name="connsiteY1264" fmla="*/ 1609 h 10000"/>
                  <a:gd name="connsiteX1265" fmla="*/ 8693 w 10000"/>
                  <a:gd name="connsiteY1265" fmla="*/ 1616 h 10000"/>
                  <a:gd name="connsiteX1266" fmla="*/ 8684 w 10000"/>
                  <a:gd name="connsiteY1266" fmla="*/ 1639 h 10000"/>
                  <a:gd name="connsiteX1267" fmla="*/ 8684 w 10000"/>
                  <a:gd name="connsiteY1267" fmla="*/ 1658 h 10000"/>
                  <a:gd name="connsiteX1268" fmla="*/ 8665 w 10000"/>
                  <a:gd name="connsiteY1268" fmla="*/ 1655 h 10000"/>
                  <a:gd name="connsiteX1269" fmla="*/ 8665 w 10000"/>
                  <a:gd name="connsiteY1269" fmla="*/ 1645 h 10000"/>
                  <a:gd name="connsiteX1270" fmla="*/ 8665 w 10000"/>
                  <a:gd name="connsiteY1270" fmla="*/ 1626 h 10000"/>
                  <a:gd name="connsiteX1271" fmla="*/ 8676 w 10000"/>
                  <a:gd name="connsiteY1271" fmla="*/ 1609 h 10000"/>
                  <a:gd name="connsiteX1272" fmla="*/ 8679 w 10000"/>
                  <a:gd name="connsiteY1272" fmla="*/ 1597 h 10000"/>
                  <a:gd name="connsiteX1273" fmla="*/ 8687 w 10000"/>
                  <a:gd name="connsiteY1273" fmla="*/ 1577 h 10000"/>
                  <a:gd name="connsiteX1274" fmla="*/ 8695 w 10000"/>
                  <a:gd name="connsiteY1274" fmla="*/ 1554 h 10000"/>
                  <a:gd name="connsiteX1275" fmla="*/ 8709 w 10000"/>
                  <a:gd name="connsiteY1275" fmla="*/ 1532 h 10000"/>
                  <a:gd name="connsiteX1276" fmla="*/ 8704 w 10000"/>
                  <a:gd name="connsiteY1276" fmla="*/ 1512 h 10000"/>
                  <a:gd name="connsiteX1277" fmla="*/ 8695 w 10000"/>
                  <a:gd name="connsiteY1277" fmla="*/ 1503 h 10000"/>
                  <a:gd name="connsiteX1278" fmla="*/ 8684 w 10000"/>
                  <a:gd name="connsiteY1278" fmla="*/ 1503 h 10000"/>
                  <a:gd name="connsiteX1279" fmla="*/ 8670 w 10000"/>
                  <a:gd name="connsiteY1279" fmla="*/ 1525 h 10000"/>
                  <a:gd name="connsiteX1280" fmla="*/ 8665 w 10000"/>
                  <a:gd name="connsiteY1280" fmla="*/ 1545 h 10000"/>
                  <a:gd name="connsiteX1281" fmla="*/ 8654 w 10000"/>
                  <a:gd name="connsiteY1281" fmla="*/ 1567 h 10000"/>
                  <a:gd name="connsiteX1282" fmla="*/ 8648 w 10000"/>
                  <a:gd name="connsiteY1282" fmla="*/ 1587 h 10000"/>
                  <a:gd name="connsiteX1283" fmla="*/ 8640 w 10000"/>
                  <a:gd name="connsiteY1283" fmla="*/ 1629 h 10000"/>
                  <a:gd name="connsiteX1284" fmla="*/ 8620 w 10000"/>
                  <a:gd name="connsiteY1284" fmla="*/ 1635 h 10000"/>
                  <a:gd name="connsiteX1285" fmla="*/ 8612 w 10000"/>
                  <a:gd name="connsiteY1285" fmla="*/ 1635 h 10000"/>
                  <a:gd name="connsiteX1286" fmla="*/ 8604 w 10000"/>
                  <a:gd name="connsiteY1286" fmla="*/ 1626 h 10000"/>
                  <a:gd name="connsiteX1287" fmla="*/ 8596 w 10000"/>
                  <a:gd name="connsiteY1287" fmla="*/ 1616 h 10000"/>
                  <a:gd name="connsiteX1288" fmla="*/ 8596 w 10000"/>
                  <a:gd name="connsiteY1288" fmla="*/ 1580 h 10000"/>
                  <a:gd name="connsiteX1289" fmla="*/ 8587 w 10000"/>
                  <a:gd name="connsiteY1289" fmla="*/ 1545 h 10000"/>
                  <a:gd name="connsiteX1290" fmla="*/ 8565 w 10000"/>
                  <a:gd name="connsiteY1290" fmla="*/ 1516 h 10000"/>
                  <a:gd name="connsiteX1291" fmla="*/ 8543 w 10000"/>
                  <a:gd name="connsiteY1291" fmla="*/ 1512 h 10000"/>
                  <a:gd name="connsiteX1292" fmla="*/ 8518 w 10000"/>
                  <a:gd name="connsiteY1292" fmla="*/ 1532 h 10000"/>
                  <a:gd name="connsiteX1293" fmla="*/ 8476 w 10000"/>
                  <a:gd name="connsiteY1293" fmla="*/ 1567 h 10000"/>
                  <a:gd name="connsiteX1294" fmla="*/ 8454 w 10000"/>
                  <a:gd name="connsiteY1294" fmla="*/ 1551 h 10000"/>
                  <a:gd name="connsiteX1295" fmla="*/ 8402 w 10000"/>
                  <a:gd name="connsiteY1295" fmla="*/ 1493 h 10000"/>
                  <a:gd name="connsiteX1296" fmla="*/ 8371 w 10000"/>
                  <a:gd name="connsiteY1296" fmla="*/ 1428 h 10000"/>
                  <a:gd name="connsiteX1297" fmla="*/ 8072 w 10000"/>
                  <a:gd name="connsiteY1297" fmla="*/ 1422 h 10000"/>
                  <a:gd name="connsiteX1298" fmla="*/ 7823 w 10000"/>
                  <a:gd name="connsiteY1298" fmla="*/ 1279 h 10000"/>
                  <a:gd name="connsiteX1299" fmla="*/ 7587 w 10000"/>
                  <a:gd name="connsiteY1299" fmla="*/ 1133 h 10000"/>
                  <a:gd name="connsiteX1300" fmla="*/ 7526 w 10000"/>
                  <a:gd name="connsiteY1300" fmla="*/ 1098 h 10000"/>
                  <a:gd name="connsiteX1301" fmla="*/ 7346 w 10000"/>
                  <a:gd name="connsiteY1301" fmla="*/ 991 h 10000"/>
                  <a:gd name="connsiteX1302" fmla="*/ 7321 w 10000"/>
                  <a:gd name="connsiteY1302" fmla="*/ 959 h 10000"/>
                  <a:gd name="connsiteX1303" fmla="*/ 7307 w 10000"/>
                  <a:gd name="connsiteY1303" fmla="*/ 871 h 10000"/>
                  <a:gd name="connsiteX1304" fmla="*/ 7224 w 10000"/>
                  <a:gd name="connsiteY1304" fmla="*/ 816 h 10000"/>
                  <a:gd name="connsiteX1305" fmla="*/ 7147 w 10000"/>
                  <a:gd name="connsiteY1305" fmla="*/ 787 h 10000"/>
                  <a:gd name="connsiteX1306" fmla="*/ 7080 w 10000"/>
                  <a:gd name="connsiteY1306" fmla="*/ 742 h 10000"/>
                  <a:gd name="connsiteX1307" fmla="*/ 7069 w 10000"/>
                  <a:gd name="connsiteY1307" fmla="*/ 767 h 10000"/>
                  <a:gd name="connsiteX1308" fmla="*/ 7033 w 10000"/>
                  <a:gd name="connsiteY1308" fmla="*/ 787 h 10000"/>
                  <a:gd name="connsiteX1309" fmla="*/ 6820 w 10000"/>
                  <a:gd name="connsiteY1309" fmla="*/ 878 h 10000"/>
                  <a:gd name="connsiteX1310" fmla="*/ 6726 w 10000"/>
                  <a:gd name="connsiteY1310" fmla="*/ 897 h 10000"/>
                  <a:gd name="connsiteX1311" fmla="*/ 6626 w 10000"/>
                  <a:gd name="connsiteY1311" fmla="*/ 955 h 10000"/>
                  <a:gd name="connsiteX1312" fmla="*/ 6582 w 10000"/>
                  <a:gd name="connsiteY1312" fmla="*/ 946 h 10000"/>
                  <a:gd name="connsiteX1313" fmla="*/ 6571 w 10000"/>
                  <a:gd name="connsiteY1313" fmla="*/ 955 h 10000"/>
                  <a:gd name="connsiteX1314" fmla="*/ 6507 w 10000"/>
                  <a:gd name="connsiteY1314" fmla="*/ 975 h 10000"/>
                  <a:gd name="connsiteX1315" fmla="*/ 6485 w 10000"/>
                  <a:gd name="connsiteY1315" fmla="*/ 975 h 10000"/>
                  <a:gd name="connsiteX1316" fmla="*/ 6476 w 10000"/>
                  <a:gd name="connsiteY1316" fmla="*/ 965 h 10000"/>
                  <a:gd name="connsiteX1317" fmla="*/ 6474 w 10000"/>
                  <a:gd name="connsiteY1317" fmla="*/ 936 h 10000"/>
                  <a:gd name="connsiteX1318" fmla="*/ 6452 w 10000"/>
                  <a:gd name="connsiteY1318" fmla="*/ 887 h 10000"/>
                  <a:gd name="connsiteX1319" fmla="*/ 6352 w 10000"/>
                  <a:gd name="connsiteY1319" fmla="*/ 767 h 10000"/>
                  <a:gd name="connsiteX1320" fmla="*/ 6313 w 10000"/>
                  <a:gd name="connsiteY1320" fmla="*/ 732 h 10000"/>
                  <a:gd name="connsiteX1321" fmla="*/ 6296 w 10000"/>
                  <a:gd name="connsiteY1321" fmla="*/ 690 h 10000"/>
                  <a:gd name="connsiteX1322" fmla="*/ 6271 w 10000"/>
                  <a:gd name="connsiteY1322" fmla="*/ 664 h 10000"/>
                  <a:gd name="connsiteX1323" fmla="*/ 6266 w 10000"/>
                  <a:gd name="connsiteY1323" fmla="*/ 654 h 10000"/>
                  <a:gd name="connsiteX1324" fmla="*/ 6111 w 10000"/>
                  <a:gd name="connsiteY1324" fmla="*/ 398 h 10000"/>
                  <a:gd name="connsiteX1325" fmla="*/ 5903 w 10000"/>
                  <a:gd name="connsiteY1325" fmla="*/ 408 h 10000"/>
                  <a:gd name="connsiteX1326" fmla="*/ 5837 w 10000"/>
                  <a:gd name="connsiteY1326" fmla="*/ 427 h 10000"/>
                  <a:gd name="connsiteX1327" fmla="*/ 5756 w 10000"/>
                  <a:gd name="connsiteY1327" fmla="*/ 453 h 10000"/>
                  <a:gd name="connsiteX1328" fmla="*/ 5681 w 10000"/>
                  <a:gd name="connsiteY1328" fmla="*/ 453 h 10000"/>
                  <a:gd name="connsiteX1329" fmla="*/ 5609 w 10000"/>
                  <a:gd name="connsiteY1329" fmla="*/ 447 h 10000"/>
                  <a:gd name="connsiteX1330" fmla="*/ 5554 w 10000"/>
                  <a:gd name="connsiteY1330" fmla="*/ 304 h 10000"/>
                  <a:gd name="connsiteX1331" fmla="*/ 5529 w 10000"/>
                  <a:gd name="connsiteY1331" fmla="*/ 301 h 10000"/>
                  <a:gd name="connsiteX1332" fmla="*/ 5393 w 10000"/>
                  <a:gd name="connsiteY1332" fmla="*/ 256 h 10000"/>
                  <a:gd name="connsiteX1333" fmla="*/ 5366 w 10000"/>
                  <a:gd name="connsiteY1333" fmla="*/ 220 h 10000"/>
                  <a:gd name="connsiteX1334" fmla="*/ 5249 w 10000"/>
                  <a:gd name="connsiteY1334" fmla="*/ 155 h 10000"/>
                  <a:gd name="connsiteX1335" fmla="*/ 5141 w 10000"/>
                  <a:gd name="connsiteY1335" fmla="*/ 52 h 10000"/>
                  <a:gd name="connsiteX1336" fmla="*/ 5116 w 10000"/>
                  <a:gd name="connsiteY1336" fmla="*/ 3 h 10000"/>
                  <a:gd name="connsiteX1337" fmla="*/ 5061 w 10000"/>
                  <a:gd name="connsiteY1337" fmla="*/ 0 h 10000"/>
                  <a:gd name="connsiteX1338" fmla="*/ 5036 w 10000"/>
                  <a:gd name="connsiteY1338" fmla="*/ 32 h 10000"/>
                  <a:gd name="connsiteX1339" fmla="*/ 4942 w 10000"/>
                  <a:gd name="connsiteY1339" fmla="*/ 133 h 10000"/>
                  <a:gd name="connsiteX1340" fmla="*/ 4900 w 10000"/>
                  <a:gd name="connsiteY1340" fmla="*/ 217 h 10000"/>
                  <a:gd name="connsiteX1341" fmla="*/ 4861 w 10000"/>
                  <a:gd name="connsiteY1341" fmla="*/ 198 h 10000"/>
                  <a:gd name="connsiteX1342" fmla="*/ 4795 w 10000"/>
                  <a:gd name="connsiteY1342" fmla="*/ 68 h 10000"/>
                  <a:gd name="connsiteX1343" fmla="*/ 4778 w 10000"/>
                  <a:gd name="connsiteY1343" fmla="*/ 62 h 10000"/>
                  <a:gd name="connsiteX1344" fmla="*/ 4765 w 10000"/>
                  <a:gd name="connsiteY1344" fmla="*/ 62 h 10000"/>
                  <a:gd name="connsiteX1345" fmla="*/ 4748 w 10000"/>
                  <a:gd name="connsiteY1345" fmla="*/ 68 h 10000"/>
                  <a:gd name="connsiteX1346" fmla="*/ 4673 w 10000"/>
                  <a:gd name="connsiteY1346" fmla="*/ 136 h 10000"/>
                  <a:gd name="connsiteX1347" fmla="*/ 4632 w 10000"/>
                  <a:gd name="connsiteY1347" fmla="*/ 201 h 10000"/>
                  <a:gd name="connsiteX1348" fmla="*/ 4623 w 10000"/>
                  <a:gd name="connsiteY1348" fmla="*/ 210 h 10000"/>
                  <a:gd name="connsiteX1349" fmla="*/ 4579 w 10000"/>
                  <a:gd name="connsiteY1349" fmla="*/ 220 h 10000"/>
                  <a:gd name="connsiteX1350" fmla="*/ 4479 w 10000"/>
                  <a:gd name="connsiteY1350" fmla="*/ 198 h 10000"/>
                  <a:gd name="connsiteX1351" fmla="*/ 4402 w 10000"/>
                  <a:gd name="connsiteY1351" fmla="*/ 165 h 10000"/>
                  <a:gd name="connsiteX1352" fmla="*/ 4374 w 10000"/>
                  <a:gd name="connsiteY1352" fmla="*/ 165 h 10000"/>
                  <a:gd name="connsiteX1353" fmla="*/ 4335 w 10000"/>
                  <a:gd name="connsiteY1353" fmla="*/ 172 h 10000"/>
                  <a:gd name="connsiteX1354" fmla="*/ 4302 w 10000"/>
                  <a:gd name="connsiteY1354" fmla="*/ 188 h 10000"/>
                  <a:gd name="connsiteX1355" fmla="*/ 4271 w 10000"/>
                  <a:gd name="connsiteY1355" fmla="*/ 220 h 10000"/>
                  <a:gd name="connsiteX1356" fmla="*/ 4238 w 10000"/>
                  <a:gd name="connsiteY1356" fmla="*/ 240 h 10000"/>
                  <a:gd name="connsiteX1357" fmla="*/ 4324 w 10000"/>
                  <a:gd name="connsiteY1357" fmla="*/ 1289 h 10000"/>
                  <a:gd name="connsiteX1358" fmla="*/ 3521 w 10000"/>
                  <a:gd name="connsiteY1358" fmla="*/ 7730 h 10000"/>
                  <a:gd name="connsiteX1359" fmla="*/ 3554 w 10000"/>
                  <a:gd name="connsiteY1359" fmla="*/ 7740 h 10000"/>
                  <a:gd name="connsiteX1360" fmla="*/ 3560 w 10000"/>
                  <a:gd name="connsiteY1360" fmla="*/ 7749 h 10000"/>
                  <a:gd name="connsiteX1361" fmla="*/ 3562 w 10000"/>
                  <a:gd name="connsiteY1361" fmla="*/ 7759 h 10000"/>
                  <a:gd name="connsiteX1362" fmla="*/ 3573 w 10000"/>
                  <a:gd name="connsiteY1362" fmla="*/ 7766 h 10000"/>
                  <a:gd name="connsiteX1363" fmla="*/ 3584 w 10000"/>
                  <a:gd name="connsiteY1363" fmla="*/ 7759 h 10000"/>
                  <a:gd name="connsiteX1364" fmla="*/ 3598 w 10000"/>
                  <a:gd name="connsiteY1364" fmla="*/ 7743 h 10000"/>
                  <a:gd name="connsiteX1365" fmla="*/ 3609 w 10000"/>
                  <a:gd name="connsiteY1365" fmla="*/ 7756 h 10000"/>
                  <a:gd name="connsiteX1366" fmla="*/ 3623 w 10000"/>
                  <a:gd name="connsiteY1366" fmla="*/ 7733 h 10000"/>
                  <a:gd name="connsiteX1367" fmla="*/ 3632 w 10000"/>
                  <a:gd name="connsiteY1367" fmla="*/ 7730 h 10000"/>
                  <a:gd name="connsiteX1368" fmla="*/ 3634 w 10000"/>
                  <a:gd name="connsiteY1368" fmla="*/ 7730 h 10000"/>
                  <a:gd name="connsiteX1369" fmla="*/ 3643 w 10000"/>
                  <a:gd name="connsiteY1369" fmla="*/ 7730 h 10000"/>
                  <a:gd name="connsiteX1370" fmla="*/ 3657 w 10000"/>
                  <a:gd name="connsiteY1370" fmla="*/ 7733 h 10000"/>
                  <a:gd name="connsiteX1371" fmla="*/ 3670 w 10000"/>
                  <a:gd name="connsiteY1371" fmla="*/ 7730 h 10000"/>
                  <a:gd name="connsiteX1372" fmla="*/ 3687 w 10000"/>
                  <a:gd name="connsiteY1372" fmla="*/ 7730 h 10000"/>
                  <a:gd name="connsiteX1373" fmla="*/ 3690 w 10000"/>
                  <a:gd name="connsiteY1373" fmla="*/ 7730 h 10000"/>
                  <a:gd name="connsiteX1374" fmla="*/ 3704 w 10000"/>
                  <a:gd name="connsiteY1374" fmla="*/ 7740 h 10000"/>
                  <a:gd name="connsiteX1375" fmla="*/ 3712 w 10000"/>
                  <a:gd name="connsiteY1375" fmla="*/ 7743 h 10000"/>
                  <a:gd name="connsiteX1376" fmla="*/ 3723 w 10000"/>
                  <a:gd name="connsiteY1376" fmla="*/ 7749 h 10000"/>
                  <a:gd name="connsiteX1377" fmla="*/ 3729 w 10000"/>
                  <a:gd name="connsiteY1377" fmla="*/ 7749 h 10000"/>
                  <a:gd name="connsiteX1378" fmla="*/ 3729 w 10000"/>
                  <a:gd name="connsiteY1378" fmla="*/ 7743 h 10000"/>
                  <a:gd name="connsiteX1379" fmla="*/ 3745 w 10000"/>
                  <a:gd name="connsiteY1379" fmla="*/ 7740 h 10000"/>
                  <a:gd name="connsiteX1380" fmla="*/ 3753 w 10000"/>
                  <a:gd name="connsiteY1380" fmla="*/ 7730 h 10000"/>
                  <a:gd name="connsiteX1381" fmla="*/ 3762 w 10000"/>
                  <a:gd name="connsiteY1381" fmla="*/ 7720 h 10000"/>
                  <a:gd name="connsiteX1382" fmla="*/ 3776 w 10000"/>
                  <a:gd name="connsiteY1382" fmla="*/ 7710 h 10000"/>
                  <a:gd name="connsiteX1383" fmla="*/ 3784 w 10000"/>
                  <a:gd name="connsiteY1383" fmla="*/ 7701 h 10000"/>
                  <a:gd name="connsiteX1384" fmla="*/ 3792 w 10000"/>
                  <a:gd name="connsiteY1384" fmla="*/ 7694 h 10000"/>
                  <a:gd name="connsiteX1385" fmla="*/ 3801 w 10000"/>
                  <a:gd name="connsiteY1385" fmla="*/ 7685 h 10000"/>
                  <a:gd name="connsiteX1386" fmla="*/ 3803 w 10000"/>
                  <a:gd name="connsiteY1386" fmla="*/ 7685 h 10000"/>
                  <a:gd name="connsiteX1387" fmla="*/ 3809 w 10000"/>
                  <a:gd name="connsiteY1387" fmla="*/ 7685 h 10000"/>
                  <a:gd name="connsiteX1388" fmla="*/ 3817 w 10000"/>
                  <a:gd name="connsiteY1388" fmla="*/ 7691 h 10000"/>
                  <a:gd name="connsiteX1389" fmla="*/ 3817 w 10000"/>
                  <a:gd name="connsiteY1389" fmla="*/ 7694 h 10000"/>
                  <a:gd name="connsiteX1390" fmla="*/ 3812 w 10000"/>
                  <a:gd name="connsiteY1390" fmla="*/ 7714 h 10000"/>
                  <a:gd name="connsiteX1391" fmla="*/ 3795 w 10000"/>
                  <a:gd name="connsiteY1391" fmla="*/ 7733 h 10000"/>
                  <a:gd name="connsiteX1392" fmla="*/ 3778 w 10000"/>
                  <a:gd name="connsiteY1392" fmla="*/ 7756 h 10000"/>
                  <a:gd name="connsiteX1393" fmla="*/ 3762 w 10000"/>
                  <a:gd name="connsiteY1393" fmla="*/ 7775 h 10000"/>
                  <a:gd name="connsiteX1394" fmla="*/ 3748 w 10000"/>
                  <a:gd name="connsiteY1394" fmla="*/ 7775 h 10000"/>
                  <a:gd name="connsiteX1395" fmla="*/ 3737 w 10000"/>
                  <a:gd name="connsiteY1395" fmla="*/ 7778 h 10000"/>
                  <a:gd name="connsiteX1396" fmla="*/ 3723 w 10000"/>
                  <a:gd name="connsiteY1396" fmla="*/ 7778 h 10000"/>
                  <a:gd name="connsiteX1397" fmla="*/ 3720 w 10000"/>
                  <a:gd name="connsiteY1397" fmla="*/ 7785 h 10000"/>
                  <a:gd name="connsiteX1398" fmla="*/ 3715 w 10000"/>
                  <a:gd name="connsiteY1398" fmla="*/ 7788 h 10000"/>
                  <a:gd name="connsiteX1399" fmla="*/ 3704 w 10000"/>
                  <a:gd name="connsiteY1399" fmla="*/ 7804 h 10000"/>
                  <a:gd name="connsiteX1400" fmla="*/ 3690 w 10000"/>
                  <a:gd name="connsiteY1400" fmla="*/ 7804 h 10000"/>
                  <a:gd name="connsiteX1401" fmla="*/ 3681 w 10000"/>
                  <a:gd name="connsiteY1401" fmla="*/ 7804 h 10000"/>
                  <a:gd name="connsiteX1402" fmla="*/ 3673 w 10000"/>
                  <a:gd name="connsiteY1402" fmla="*/ 7824 h 10000"/>
                  <a:gd name="connsiteX1403" fmla="*/ 3670 w 10000"/>
                  <a:gd name="connsiteY1403" fmla="*/ 7847 h 10000"/>
                  <a:gd name="connsiteX1404" fmla="*/ 3673 w 10000"/>
                  <a:gd name="connsiteY1404" fmla="*/ 7866 h 10000"/>
                  <a:gd name="connsiteX1405" fmla="*/ 3679 w 10000"/>
                  <a:gd name="connsiteY1405" fmla="*/ 7872 h 10000"/>
                  <a:gd name="connsiteX1406" fmla="*/ 3687 w 10000"/>
                  <a:gd name="connsiteY1406" fmla="*/ 7879 h 10000"/>
                  <a:gd name="connsiteX1407" fmla="*/ 3695 w 10000"/>
                  <a:gd name="connsiteY1407" fmla="*/ 7882 h 10000"/>
                  <a:gd name="connsiteX1408" fmla="*/ 3704 w 10000"/>
                  <a:gd name="connsiteY1408" fmla="*/ 7898 h 10000"/>
                  <a:gd name="connsiteX1409" fmla="*/ 3712 w 10000"/>
                  <a:gd name="connsiteY1409" fmla="*/ 7918 h 10000"/>
                  <a:gd name="connsiteX1410" fmla="*/ 3715 w 10000"/>
                  <a:gd name="connsiteY1410" fmla="*/ 7931 h 10000"/>
                  <a:gd name="connsiteX1411" fmla="*/ 3723 w 10000"/>
                  <a:gd name="connsiteY1411" fmla="*/ 7960 h 10000"/>
                  <a:gd name="connsiteX1412" fmla="*/ 3720 w 10000"/>
                  <a:gd name="connsiteY1412" fmla="*/ 7970 h 10000"/>
                  <a:gd name="connsiteX1413" fmla="*/ 3712 w 10000"/>
                  <a:gd name="connsiteY1413" fmla="*/ 8005 h 10000"/>
                  <a:gd name="connsiteX1414" fmla="*/ 3706 w 10000"/>
                  <a:gd name="connsiteY1414" fmla="*/ 8021 h 10000"/>
                  <a:gd name="connsiteX1415" fmla="*/ 3712 w 10000"/>
                  <a:gd name="connsiteY1415" fmla="*/ 8044 h 10000"/>
                  <a:gd name="connsiteX1416" fmla="*/ 3712 w 10000"/>
                  <a:gd name="connsiteY1416" fmla="*/ 8051 h 10000"/>
                  <a:gd name="connsiteX1417" fmla="*/ 3729 w 10000"/>
                  <a:gd name="connsiteY1417" fmla="*/ 8060 h 10000"/>
                  <a:gd name="connsiteX1418" fmla="*/ 3737 w 10000"/>
                  <a:gd name="connsiteY1418" fmla="*/ 8063 h 10000"/>
                  <a:gd name="connsiteX1419" fmla="*/ 3748 w 10000"/>
                  <a:gd name="connsiteY1419" fmla="*/ 8070 h 10000"/>
                  <a:gd name="connsiteX1420" fmla="*/ 3767 w 10000"/>
                  <a:gd name="connsiteY1420" fmla="*/ 8106 h 10000"/>
                  <a:gd name="connsiteX1421" fmla="*/ 3770 w 10000"/>
                  <a:gd name="connsiteY1421" fmla="*/ 8119 h 10000"/>
                  <a:gd name="connsiteX1422" fmla="*/ 3787 w 10000"/>
                  <a:gd name="connsiteY1422" fmla="*/ 8157 h 10000"/>
                  <a:gd name="connsiteX1423" fmla="*/ 3787 w 10000"/>
                  <a:gd name="connsiteY1423" fmla="*/ 8174 h 10000"/>
                  <a:gd name="connsiteX1424" fmla="*/ 3776 w 10000"/>
                  <a:gd name="connsiteY1424" fmla="*/ 8203 h 10000"/>
                  <a:gd name="connsiteX1425" fmla="*/ 3767 w 10000"/>
                  <a:gd name="connsiteY1425" fmla="*/ 8193 h 10000"/>
                  <a:gd name="connsiteX1426" fmla="*/ 3767 w 10000"/>
                  <a:gd name="connsiteY1426" fmla="*/ 8174 h 10000"/>
                  <a:gd name="connsiteX1427" fmla="*/ 3762 w 10000"/>
                  <a:gd name="connsiteY1427" fmla="*/ 8157 h 10000"/>
                  <a:gd name="connsiteX1428" fmla="*/ 3753 w 10000"/>
                  <a:gd name="connsiteY1428" fmla="*/ 8148 h 10000"/>
                  <a:gd name="connsiteX1429" fmla="*/ 3740 w 10000"/>
                  <a:gd name="connsiteY1429" fmla="*/ 8154 h 10000"/>
                  <a:gd name="connsiteX1430" fmla="*/ 3731 w 10000"/>
                  <a:gd name="connsiteY1430" fmla="*/ 8138 h 10000"/>
                  <a:gd name="connsiteX1431" fmla="*/ 3729 w 10000"/>
                  <a:gd name="connsiteY1431" fmla="*/ 8125 h 10000"/>
                  <a:gd name="connsiteX1432" fmla="*/ 3712 w 10000"/>
                  <a:gd name="connsiteY1432" fmla="*/ 8115 h 10000"/>
                  <a:gd name="connsiteX1433" fmla="*/ 3704 w 10000"/>
                  <a:gd name="connsiteY1433" fmla="*/ 8109 h 10000"/>
                  <a:gd name="connsiteX1434" fmla="*/ 3687 w 10000"/>
                  <a:gd name="connsiteY1434" fmla="*/ 8099 h 10000"/>
                  <a:gd name="connsiteX1435" fmla="*/ 3673 w 10000"/>
                  <a:gd name="connsiteY1435" fmla="*/ 8093 h 10000"/>
                  <a:gd name="connsiteX1436" fmla="*/ 3665 w 10000"/>
                  <a:gd name="connsiteY1436" fmla="*/ 8083 h 10000"/>
                  <a:gd name="connsiteX1437" fmla="*/ 3648 w 10000"/>
                  <a:gd name="connsiteY1437" fmla="*/ 8073 h 10000"/>
                  <a:gd name="connsiteX1438" fmla="*/ 3643 w 10000"/>
                  <a:gd name="connsiteY1438" fmla="*/ 8063 h 10000"/>
                  <a:gd name="connsiteX1439" fmla="*/ 3632 w 10000"/>
                  <a:gd name="connsiteY1439" fmla="*/ 8054 h 10000"/>
                  <a:gd name="connsiteX1440" fmla="*/ 3623 w 10000"/>
                  <a:gd name="connsiteY1440" fmla="*/ 8060 h 10000"/>
                  <a:gd name="connsiteX1441" fmla="*/ 3615 w 10000"/>
                  <a:gd name="connsiteY1441" fmla="*/ 8070 h 10000"/>
                  <a:gd name="connsiteX1442" fmla="*/ 3607 w 10000"/>
                  <a:gd name="connsiteY1442" fmla="*/ 8083 h 10000"/>
                  <a:gd name="connsiteX1443" fmla="*/ 3607 w 10000"/>
                  <a:gd name="connsiteY1443" fmla="*/ 8099 h 10000"/>
                  <a:gd name="connsiteX1444" fmla="*/ 3607 w 10000"/>
                  <a:gd name="connsiteY1444" fmla="*/ 8125 h 10000"/>
                  <a:gd name="connsiteX1445" fmla="*/ 3601 w 10000"/>
                  <a:gd name="connsiteY1445" fmla="*/ 8148 h 10000"/>
                  <a:gd name="connsiteX1446" fmla="*/ 3584 w 10000"/>
                  <a:gd name="connsiteY1446" fmla="*/ 8154 h 10000"/>
                  <a:gd name="connsiteX1447" fmla="*/ 3573 w 10000"/>
                  <a:gd name="connsiteY1447" fmla="*/ 8154 h 10000"/>
                  <a:gd name="connsiteX1448" fmla="*/ 3560 w 10000"/>
                  <a:gd name="connsiteY1448" fmla="*/ 8138 h 10000"/>
                  <a:gd name="connsiteX1449" fmla="*/ 3551 w 10000"/>
                  <a:gd name="connsiteY1449" fmla="*/ 8119 h 10000"/>
                  <a:gd name="connsiteX1450" fmla="*/ 3535 w 10000"/>
                  <a:gd name="connsiteY1450" fmla="*/ 8099 h 10000"/>
                  <a:gd name="connsiteX1451" fmla="*/ 3504 w 10000"/>
                  <a:gd name="connsiteY1451" fmla="*/ 8073 h 10000"/>
                  <a:gd name="connsiteX1452" fmla="*/ 3493 w 10000"/>
                  <a:gd name="connsiteY1452" fmla="*/ 8051 h 10000"/>
                  <a:gd name="connsiteX1453" fmla="*/ 3488 w 10000"/>
                  <a:gd name="connsiteY1453" fmla="*/ 8034 h 10000"/>
                  <a:gd name="connsiteX1454" fmla="*/ 3488 w 10000"/>
                  <a:gd name="connsiteY1454" fmla="*/ 8012 h 10000"/>
                  <a:gd name="connsiteX1455" fmla="*/ 3488 w 10000"/>
                  <a:gd name="connsiteY1455" fmla="*/ 8005 h 10000"/>
                  <a:gd name="connsiteX1456" fmla="*/ 3496 w 10000"/>
                  <a:gd name="connsiteY1456" fmla="*/ 8002 h 10000"/>
                  <a:gd name="connsiteX1457" fmla="*/ 3501 w 10000"/>
                  <a:gd name="connsiteY1457" fmla="*/ 7992 h 10000"/>
                  <a:gd name="connsiteX1458" fmla="*/ 3504 w 10000"/>
                  <a:gd name="connsiteY1458" fmla="*/ 7966 h 10000"/>
                  <a:gd name="connsiteX1459" fmla="*/ 3501 w 10000"/>
                  <a:gd name="connsiteY1459" fmla="*/ 7940 h 10000"/>
                  <a:gd name="connsiteX1460" fmla="*/ 3485 w 10000"/>
                  <a:gd name="connsiteY1460" fmla="*/ 7918 h 10000"/>
                  <a:gd name="connsiteX1461" fmla="*/ 3465 w 10000"/>
                  <a:gd name="connsiteY1461" fmla="*/ 7892 h 10000"/>
                  <a:gd name="connsiteX1462" fmla="*/ 3457 w 10000"/>
                  <a:gd name="connsiteY1462" fmla="*/ 7872 h 10000"/>
                  <a:gd name="connsiteX1463" fmla="*/ 3449 w 10000"/>
                  <a:gd name="connsiteY1463" fmla="*/ 7847 h 10000"/>
                  <a:gd name="connsiteX1464" fmla="*/ 3446 w 10000"/>
                  <a:gd name="connsiteY1464" fmla="*/ 7827 h 10000"/>
                  <a:gd name="connsiteX1465" fmla="*/ 3457 w 10000"/>
                  <a:gd name="connsiteY1465" fmla="*/ 7808 h 10000"/>
                  <a:gd name="connsiteX1466" fmla="*/ 3465 w 10000"/>
                  <a:gd name="connsiteY1466" fmla="*/ 7798 h 10000"/>
                  <a:gd name="connsiteX1467" fmla="*/ 3476 w 10000"/>
                  <a:gd name="connsiteY1467" fmla="*/ 7788 h 10000"/>
                  <a:gd name="connsiteX1468" fmla="*/ 3479 w 10000"/>
                  <a:gd name="connsiteY1468" fmla="*/ 7795 h 10000"/>
                  <a:gd name="connsiteX1469" fmla="*/ 3501 w 10000"/>
                  <a:gd name="connsiteY1469" fmla="*/ 7817 h 10000"/>
                  <a:gd name="connsiteX1470" fmla="*/ 3518 w 10000"/>
                  <a:gd name="connsiteY1470" fmla="*/ 7843 h 10000"/>
                  <a:gd name="connsiteX1471" fmla="*/ 3521 w 10000"/>
                  <a:gd name="connsiteY1471" fmla="*/ 7847 h 10000"/>
                  <a:gd name="connsiteX1472" fmla="*/ 3512 w 10000"/>
                  <a:gd name="connsiteY1472" fmla="*/ 7824 h 10000"/>
                  <a:gd name="connsiteX1473" fmla="*/ 3510 w 10000"/>
                  <a:gd name="connsiteY1473" fmla="*/ 7804 h 10000"/>
                  <a:gd name="connsiteX1474" fmla="*/ 3512 w 10000"/>
                  <a:gd name="connsiteY1474" fmla="*/ 7788 h 10000"/>
                  <a:gd name="connsiteX1475" fmla="*/ 3512 w 10000"/>
                  <a:gd name="connsiteY1475" fmla="*/ 7775 h 10000"/>
                  <a:gd name="connsiteX1476" fmla="*/ 3518 w 10000"/>
                  <a:gd name="connsiteY1476" fmla="*/ 7759 h 10000"/>
                  <a:gd name="connsiteX1477" fmla="*/ 3518 w 10000"/>
                  <a:gd name="connsiteY1477" fmla="*/ 7749 h 10000"/>
                  <a:gd name="connsiteX0" fmla="*/ 4324 w 10000"/>
                  <a:gd name="connsiteY0" fmla="*/ 1289 h 10000"/>
                  <a:gd name="connsiteX1" fmla="*/ 4296 w 10000"/>
                  <a:gd name="connsiteY1" fmla="*/ 1305 h 10000"/>
                  <a:gd name="connsiteX2" fmla="*/ 4285 w 10000"/>
                  <a:gd name="connsiteY2" fmla="*/ 1279 h 10000"/>
                  <a:gd name="connsiteX3" fmla="*/ 4244 w 10000"/>
                  <a:gd name="connsiteY3" fmla="*/ 1266 h 10000"/>
                  <a:gd name="connsiteX4" fmla="*/ 4208 w 10000"/>
                  <a:gd name="connsiteY4" fmla="*/ 1286 h 10000"/>
                  <a:gd name="connsiteX5" fmla="*/ 4172 w 10000"/>
                  <a:gd name="connsiteY5" fmla="*/ 1299 h 10000"/>
                  <a:gd name="connsiteX6" fmla="*/ 4150 w 10000"/>
                  <a:gd name="connsiteY6" fmla="*/ 1308 h 10000"/>
                  <a:gd name="connsiteX7" fmla="*/ 4139 w 10000"/>
                  <a:gd name="connsiteY7" fmla="*/ 1315 h 10000"/>
                  <a:gd name="connsiteX8" fmla="*/ 4125 w 10000"/>
                  <a:gd name="connsiteY8" fmla="*/ 1315 h 10000"/>
                  <a:gd name="connsiteX9" fmla="*/ 4119 w 10000"/>
                  <a:gd name="connsiteY9" fmla="*/ 1315 h 10000"/>
                  <a:gd name="connsiteX10" fmla="*/ 4111 w 10000"/>
                  <a:gd name="connsiteY10" fmla="*/ 1308 h 10000"/>
                  <a:gd name="connsiteX11" fmla="*/ 4100 w 10000"/>
                  <a:gd name="connsiteY11" fmla="*/ 1315 h 10000"/>
                  <a:gd name="connsiteX12" fmla="*/ 4075 w 10000"/>
                  <a:gd name="connsiteY12" fmla="*/ 1315 h 10000"/>
                  <a:gd name="connsiteX13" fmla="*/ 4058 w 10000"/>
                  <a:gd name="connsiteY13" fmla="*/ 1318 h 10000"/>
                  <a:gd name="connsiteX14" fmla="*/ 4044 w 10000"/>
                  <a:gd name="connsiteY14" fmla="*/ 1315 h 10000"/>
                  <a:gd name="connsiteX15" fmla="*/ 4042 w 10000"/>
                  <a:gd name="connsiteY15" fmla="*/ 1299 h 10000"/>
                  <a:gd name="connsiteX16" fmla="*/ 4014 w 10000"/>
                  <a:gd name="connsiteY16" fmla="*/ 1308 h 10000"/>
                  <a:gd name="connsiteX17" fmla="*/ 4011 w 10000"/>
                  <a:gd name="connsiteY17" fmla="*/ 1315 h 10000"/>
                  <a:gd name="connsiteX18" fmla="*/ 4011 w 10000"/>
                  <a:gd name="connsiteY18" fmla="*/ 1341 h 10000"/>
                  <a:gd name="connsiteX19" fmla="*/ 4019 w 10000"/>
                  <a:gd name="connsiteY19" fmla="*/ 1341 h 10000"/>
                  <a:gd name="connsiteX20" fmla="*/ 3997 w 10000"/>
                  <a:gd name="connsiteY20" fmla="*/ 1363 h 10000"/>
                  <a:gd name="connsiteX21" fmla="*/ 3986 w 10000"/>
                  <a:gd name="connsiteY21" fmla="*/ 1373 h 10000"/>
                  <a:gd name="connsiteX22" fmla="*/ 3981 w 10000"/>
                  <a:gd name="connsiteY22" fmla="*/ 1389 h 10000"/>
                  <a:gd name="connsiteX23" fmla="*/ 3981 w 10000"/>
                  <a:gd name="connsiteY23" fmla="*/ 1409 h 10000"/>
                  <a:gd name="connsiteX24" fmla="*/ 3981 w 10000"/>
                  <a:gd name="connsiteY24" fmla="*/ 1438 h 10000"/>
                  <a:gd name="connsiteX25" fmla="*/ 3961 w 10000"/>
                  <a:gd name="connsiteY25" fmla="*/ 1441 h 10000"/>
                  <a:gd name="connsiteX26" fmla="*/ 3942 w 10000"/>
                  <a:gd name="connsiteY26" fmla="*/ 1441 h 10000"/>
                  <a:gd name="connsiteX27" fmla="*/ 3914 w 10000"/>
                  <a:gd name="connsiteY27" fmla="*/ 1454 h 10000"/>
                  <a:gd name="connsiteX28" fmla="*/ 3892 w 10000"/>
                  <a:gd name="connsiteY28" fmla="*/ 1467 h 10000"/>
                  <a:gd name="connsiteX29" fmla="*/ 3867 w 10000"/>
                  <a:gd name="connsiteY29" fmla="*/ 1483 h 10000"/>
                  <a:gd name="connsiteX30" fmla="*/ 3845 w 10000"/>
                  <a:gd name="connsiteY30" fmla="*/ 1467 h 10000"/>
                  <a:gd name="connsiteX31" fmla="*/ 3850 w 10000"/>
                  <a:gd name="connsiteY31" fmla="*/ 1457 h 10000"/>
                  <a:gd name="connsiteX32" fmla="*/ 3864 w 10000"/>
                  <a:gd name="connsiteY32" fmla="*/ 1441 h 10000"/>
                  <a:gd name="connsiteX33" fmla="*/ 3859 w 10000"/>
                  <a:gd name="connsiteY33" fmla="*/ 1409 h 10000"/>
                  <a:gd name="connsiteX34" fmla="*/ 3842 w 10000"/>
                  <a:gd name="connsiteY34" fmla="*/ 1383 h 10000"/>
                  <a:gd name="connsiteX35" fmla="*/ 3825 w 10000"/>
                  <a:gd name="connsiteY35" fmla="*/ 1360 h 10000"/>
                  <a:gd name="connsiteX36" fmla="*/ 3809 w 10000"/>
                  <a:gd name="connsiteY36" fmla="*/ 1318 h 10000"/>
                  <a:gd name="connsiteX37" fmla="*/ 3787 w 10000"/>
                  <a:gd name="connsiteY37" fmla="*/ 1289 h 10000"/>
                  <a:gd name="connsiteX38" fmla="*/ 3759 w 10000"/>
                  <a:gd name="connsiteY38" fmla="*/ 1266 h 10000"/>
                  <a:gd name="connsiteX39" fmla="*/ 3740 w 10000"/>
                  <a:gd name="connsiteY39" fmla="*/ 1256 h 10000"/>
                  <a:gd name="connsiteX40" fmla="*/ 3715 w 10000"/>
                  <a:gd name="connsiteY40" fmla="*/ 1250 h 10000"/>
                  <a:gd name="connsiteX41" fmla="*/ 3687 w 10000"/>
                  <a:gd name="connsiteY41" fmla="*/ 1256 h 10000"/>
                  <a:gd name="connsiteX42" fmla="*/ 3681 w 10000"/>
                  <a:gd name="connsiteY42" fmla="*/ 1260 h 10000"/>
                  <a:gd name="connsiteX43" fmla="*/ 3670 w 10000"/>
                  <a:gd name="connsiteY43" fmla="*/ 1295 h 10000"/>
                  <a:gd name="connsiteX44" fmla="*/ 3651 w 10000"/>
                  <a:gd name="connsiteY44" fmla="*/ 1305 h 10000"/>
                  <a:gd name="connsiteX45" fmla="*/ 3640 w 10000"/>
                  <a:gd name="connsiteY45" fmla="*/ 1308 h 10000"/>
                  <a:gd name="connsiteX46" fmla="*/ 3626 w 10000"/>
                  <a:gd name="connsiteY46" fmla="*/ 1308 h 10000"/>
                  <a:gd name="connsiteX47" fmla="*/ 3632 w 10000"/>
                  <a:gd name="connsiteY47" fmla="*/ 1276 h 10000"/>
                  <a:gd name="connsiteX48" fmla="*/ 3609 w 10000"/>
                  <a:gd name="connsiteY48" fmla="*/ 1289 h 10000"/>
                  <a:gd name="connsiteX49" fmla="*/ 3593 w 10000"/>
                  <a:gd name="connsiteY49" fmla="*/ 1286 h 10000"/>
                  <a:gd name="connsiteX50" fmla="*/ 3590 w 10000"/>
                  <a:gd name="connsiteY50" fmla="*/ 1256 h 10000"/>
                  <a:gd name="connsiteX51" fmla="*/ 3584 w 10000"/>
                  <a:gd name="connsiteY51" fmla="*/ 1237 h 10000"/>
                  <a:gd name="connsiteX52" fmla="*/ 3573 w 10000"/>
                  <a:gd name="connsiteY52" fmla="*/ 1237 h 10000"/>
                  <a:gd name="connsiteX53" fmla="*/ 3554 w 10000"/>
                  <a:gd name="connsiteY53" fmla="*/ 1227 h 10000"/>
                  <a:gd name="connsiteX54" fmla="*/ 3546 w 10000"/>
                  <a:gd name="connsiteY54" fmla="*/ 1192 h 10000"/>
                  <a:gd name="connsiteX55" fmla="*/ 3529 w 10000"/>
                  <a:gd name="connsiteY55" fmla="*/ 1176 h 10000"/>
                  <a:gd name="connsiteX56" fmla="*/ 3512 w 10000"/>
                  <a:gd name="connsiteY56" fmla="*/ 1182 h 10000"/>
                  <a:gd name="connsiteX57" fmla="*/ 3485 w 10000"/>
                  <a:gd name="connsiteY57" fmla="*/ 1182 h 10000"/>
                  <a:gd name="connsiteX58" fmla="*/ 3463 w 10000"/>
                  <a:gd name="connsiteY58" fmla="*/ 1176 h 10000"/>
                  <a:gd name="connsiteX59" fmla="*/ 3449 w 10000"/>
                  <a:gd name="connsiteY59" fmla="*/ 1182 h 10000"/>
                  <a:gd name="connsiteX60" fmla="*/ 3432 w 10000"/>
                  <a:gd name="connsiteY60" fmla="*/ 1192 h 10000"/>
                  <a:gd name="connsiteX61" fmla="*/ 3454 w 10000"/>
                  <a:gd name="connsiteY61" fmla="*/ 1205 h 10000"/>
                  <a:gd name="connsiteX62" fmla="*/ 3463 w 10000"/>
                  <a:gd name="connsiteY62" fmla="*/ 1205 h 10000"/>
                  <a:gd name="connsiteX63" fmla="*/ 3488 w 10000"/>
                  <a:gd name="connsiteY63" fmla="*/ 1205 h 10000"/>
                  <a:gd name="connsiteX64" fmla="*/ 3488 w 10000"/>
                  <a:gd name="connsiteY64" fmla="*/ 1218 h 10000"/>
                  <a:gd name="connsiteX65" fmla="*/ 3493 w 10000"/>
                  <a:gd name="connsiteY65" fmla="*/ 1247 h 10000"/>
                  <a:gd name="connsiteX66" fmla="*/ 3512 w 10000"/>
                  <a:gd name="connsiteY66" fmla="*/ 1247 h 10000"/>
                  <a:gd name="connsiteX67" fmla="*/ 3518 w 10000"/>
                  <a:gd name="connsiteY67" fmla="*/ 1250 h 10000"/>
                  <a:gd name="connsiteX68" fmla="*/ 3521 w 10000"/>
                  <a:gd name="connsiteY68" fmla="*/ 1276 h 10000"/>
                  <a:gd name="connsiteX69" fmla="*/ 3543 w 10000"/>
                  <a:gd name="connsiteY69" fmla="*/ 1295 h 10000"/>
                  <a:gd name="connsiteX70" fmla="*/ 3546 w 10000"/>
                  <a:gd name="connsiteY70" fmla="*/ 1305 h 10000"/>
                  <a:gd name="connsiteX71" fmla="*/ 3543 w 10000"/>
                  <a:gd name="connsiteY71" fmla="*/ 1315 h 10000"/>
                  <a:gd name="connsiteX72" fmla="*/ 3543 w 10000"/>
                  <a:gd name="connsiteY72" fmla="*/ 1331 h 10000"/>
                  <a:gd name="connsiteX73" fmla="*/ 3554 w 10000"/>
                  <a:gd name="connsiteY73" fmla="*/ 1324 h 10000"/>
                  <a:gd name="connsiteX74" fmla="*/ 3560 w 10000"/>
                  <a:gd name="connsiteY74" fmla="*/ 1331 h 10000"/>
                  <a:gd name="connsiteX75" fmla="*/ 3582 w 10000"/>
                  <a:gd name="connsiteY75" fmla="*/ 1344 h 10000"/>
                  <a:gd name="connsiteX76" fmla="*/ 3598 w 10000"/>
                  <a:gd name="connsiteY76" fmla="*/ 1380 h 10000"/>
                  <a:gd name="connsiteX77" fmla="*/ 3607 w 10000"/>
                  <a:gd name="connsiteY77" fmla="*/ 1389 h 10000"/>
                  <a:gd name="connsiteX78" fmla="*/ 3623 w 10000"/>
                  <a:gd name="connsiteY78" fmla="*/ 1409 h 10000"/>
                  <a:gd name="connsiteX79" fmla="*/ 3634 w 10000"/>
                  <a:gd name="connsiteY79" fmla="*/ 1438 h 10000"/>
                  <a:gd name="connsiteX80" fmla="*/ 3632 w 10000"/>
                  <a:gd name="connsiteY80" fmla="*/ 1454 h 10000"/>
                  <a:gd name="connsiteX81" fmla="*/ 3618 w 10000"/>
                  <a:gd name="connsiteY81" fmla="*/ 1438 h 10000"/>
                  <a:gd name="connsiteX82" fmla="*/ 3598 w 10000"/>
                  <a:gd name="connsiteY82" fmla="*/ 1428 h 10000"/>
                  <a:gd name="connsiteX83" fmla="*/ 3582 w 10000"/>
                  <a:gd name="connsiteY83" fmla="*/ 1402 h 10000"/>
                  <a:gd name="connsiteX84" fmla="*/ 3562 w 10000"/>
                  <a:gd name="connsiteY84" fmla="*/ 1399 h 10000"/>
                  <a:gd name="connsiteX85" fmla="*/ 3546 w 10000"/>
                  <a:gd name="connsiteY85" fmla="*/ 1383 h 10000"/>
                  <a:gd name="connsiteX86" fmla="*/ 3510 w 10000"/>
                  <a:gd name="connsiteY86" fmla="*/ 1360 h 10000"/>
                  <a:gd name="connsiteX87" fmla="*/ 3485 w 10000"/>
                  <a:gd name="connsiteY87" fmla="*/ 1344 h 10000"/>
                  <a:gd name="connsiteX88" fmla="*/ 3454 w 10000"/>
                  <a:gd name="connsiteY88" fmla="*/ 1334 h 10000"/>
                  <a:gd name="connsiteX89" fmla="*/ 3429 w 10000"/>
                  <a:gd name="connsiteY89" fmla="*/ 1315 h 10000"/>
                  <a:gd name="connsiteX90" fmla="*/ 3416 w 10000"/>
                  <a:gd name="connsiteY90" fmla="*/ 1308 h 10000"/>
                  <a:gd name="connsiteX91" fmla="*/ 3399 w 10000"/>
                  <a:gd name="connsiteY91" fmla="*/ 1305 h 10000"/>
                  <a:gd name="connsiteX92" fmla="*/ 3382 w 10000"/>
                  <a:gd name="connsiteY92" fmla="*/ 1286 h 10000"/>
                  <a:gd name="connsiteX93" fmla="*/ 3380 w 10000"/>
                  <a:gd name="connsiteY93" fmla="*/ 1266 h 10000"/>
                  <a:gd name="connsiteX94" fmla="*/ 3388 w 10000"/>
                  <a:gd name="connsiteY94" fmla="*/ 1256 h 10000"/>
                  <a:gd name="connsiteX95" fmla="*/ 3407 w 10000"/>
                  <a:gd name="connsiteY95" fmla="*/ 1256 h 10000"/>
                  <a:gd name="connsiteX96" fmla="*/ 3396 w 10000"/>
                  <a:gd name="connsiteY96" fmla="*/ 1227 h 10000"/>
                  <a:gd name="connsiteX97" fmla="*/ 3382 w 10000"/>
                  <a:gd name="connsiteY97" fmla="*/ 1227 h 10000"/>
                  <a:gd name="connsiteX98" fmla="*/ 3360 w 10000"/>
                  <a:gd name="connsiteY98" fmla="*/ 1221 h 10000"/>
                  <a:gd name="connsiteX99" fmla="*/ 3349 w 10000"/>
                  <a:gd name="connsiteY99" fmla="*/ 1231 h 10000"/>
                  <a:gd name="connsiteX100" fmla="*/ 3352 w 10000"/>
                  <a:gd name="connsiteY100" fmla="*/ 1247 h 10000"/>
                  <a:gd name="connsiteX101" fmla="*/ 3341 w 10000"/>
                  <a:gd name="connsiteY101" fmla="*/ 1237 h 10000"/>
                  <a:gd name="connsiteX102" fmla="*/ 3335 w 10000"/>
                  <a:gd name="connsiteY102" fmla="*/ 1231 h 10000"/>
                  <a:gd name="connsiteX103" fmla="*/ 3307 w 10000"/>
                  <a:gd name="connsiteY103" fmla="*/ 1227 h 10000"/>
                  <a:gd name="connsiteX104" fmla="*/ 3294 w 10000"/>
                  <a:gd name="connsiteY104" fmla="*/ 1221 h 10000"/>
                  <a:gd name="connsiteX105" fmla="*/ 3271 w 10000"/>
                  <a:gd name="connsiteY105" fmla="*/ 1211 h 10000"/>
                  <a:gd name="connsiteX106" fmla="*/ 3252 w 10000"/>
                  <a:gd name="connsiteY106" fmla="*/ 1195 h 10000"/>
                  <a:gd name="connsiteX107" fmla="*/ 3235 w 10000"/>
                  <a:gd name="connsiteY107" fmla="*/ 1195 h 10000"/>
                  <a:gd name="connsiteX108" fmla="*/ 3235 w 10000"/>
                  <a:gd name="connsiteY108" fmla="*/ 1205 h 10000"/>
                  <a:gd name="connsiteX109" fmla="*/ 3219 w 10000"/>
                  <a:gd name="connsiteY109" fmla="*/ 1231 h 10000"/>
                  <a:gd name="connsiteX110" fmla="*/ 3213 w 10000"/>
                  <a:gd name="connsiteY110" fmla="*/ 1231 h 10000"/>
                  <a:gd name="connsiteX111" fmla="*/ 3183 w 10000"/>
                  <a:gd name="connsiteY111" fmla="*/ 1221 h 10000"/>
                  <a:gd name="connsiteX112" fmla="*/ 3175 w 10000"/>
                  <a:gd name="connsiteY112" fmla="*/ 1227 h 10000"/>
                  <a:gd name="connsiteX113" fmla="*/ 3163 w 10000"/>
                  <a:gd name="connsiteY113" fmla="*/ 1237 h 10000"/>
                  <a:gd name="connsiteX114" fmla="*/ 3158 w 10000"/>
                  <a:gd name="connsiteY114" fmla="*/ 1260 h 10000"/>
                  <a:gd name="connsiteX115" fmla="*/ 3158 w 10000"/>
                  <a:gd name="connsiteY115" fmla="*/ 1276 h 10000"/>
                  <a:gd name="connsiteX116" fmla="*/ 3163 w 10000"/>
                  <a:gd name="connsiteY116" fmla="*/ 1295 h 10000"/>
                  <a:gd name="connsiteX117" fmla="*/ 3166 w 10000"/>
                  <a:gd name="connsiteY117" fmla="*/ 1308 h 10000"/>
                  <a:gd name="connsiteX118" fmla="*/ 3158 w 10000"/>
                  <a:gd name="connsiteY118" fmla="*/ 1315 h 10000"/>
                  <a:gd name="connsiteX119" fmla="*/ 3133 w 10000"/>
                  <a:gd name="connsiteY119" fmla="*/ 1299 h 10000"/>
                  <a:gd name="connsiteX120" fmla="*/ 3114 w 10000"/>
                  <a:gd name="connsiteY120" fmla="*/ 1276 h 10000"/>
                  <a:gd name="connsiteX121" fmla="*/ 3078 w 10000"/>
                  <a:gd name="connsiteY121" fmla="*/ 1240 h 10000"/>
                  <a:gd name="connsiteX122" fmla="*/ 3044 w 10000"/>
                  <a:gd name="connsiteY122" fmla="*/ 1227 h 10000"/>
                  <a:gd name="connsiteX123" fmla="*/ 3033 w 10000"/>
                  <a:gd name="connsiteY123" fmla="*/ 1231 h 10000"/>
                  <a:gd name="connsiteX124" fmla="*/ 3036 w 10000"/>
                  <a:gd name="connsiteY124" fmla="*/ 1256 h 10000"/>
                  <a:gd name="connsiteX125" fmla="*/ 3044 w 10000"/>
                  <a:gd name="connsiteY125" fmla="*/ 1266 h 10000"/>
                  <a:gd name="connsiteX126" fmla="*/ 3044 w 10000"/>
                  <a:gd name="connsiteY126" fmla="*/ 1276 h 10000"/>
                  <a:gd name="connsiteX127" fmla="*/ 3036 w 10000"/>
                  <a:gd name="connsiteY127" fmla="*/ 1276 h 10000"/>
                  <a:gd name="connsiteX128" fmla="*/ 3028 w 10000"/>
                  <a:gd name="connsiteY128" fmla="*/ 1266 h 10000"/>
                  <a:gd name="connsiteX129" fmla="*/ 3025 w 10000"/>
                  <a:gd name="connsiteY129" fmla="*/ 1256 h 10000"/>
                  <a:gd name="connsiteX130" fmla="*/ 3008 w 10000"/>
                  <a:gd name="connsiteY130" fmla="*/ 1205 h 10000"/>
                  <a:gd name="connsiteX131" fmla="*/ 3000 w 10000"/>
                  <a:gd name="connsiteY131" fmla="*/ 1192 h 10000"/>
                  <a:gd name="connsiteX132" fmla="*/ 2994 w 10000"/>
                  <a:gd name="connsiteY132" fmla="*/ 1176 h 10000"/>
                  <a:gd name="connsiteX133" fmla="*/ 2986 w 10000"/>
                  <a:gd name="connsiteY133" fmla="*/ 1182 h 10000"/>
                  <a:gd name="connsiteX134" fmla="*/ 2981 w 10000"/>
                  <a:gd name="connsiteY134" fmla="*/ 1192 h 10000"/>
                  <a:gd name="connsiteX135" fmla="*/ 2970 w 10000"/>
                  <a:gd name="connsiteY135" fmla="*/ 1201 h 10000"/>
                  <a:gd name="connsiteX136" fmla="*/ 2956 w 10000"/>
                  <a:gd name="connsiteY136" fmla="*/ 1218 h 10000"/>
                  <a:gd name="connsiteX137" fmla="*/ 2939 w 10000"/>
                  <a:gd name="connsiteY137" fmla="*/ 1240 h 10000"/>
                  <a:gd name="connsiteX138" fmla="*/ 2928 w 10000"/>
                  <a:gd name="connsiteY138" fmla="*/ 1247 h 10000"/>
                  <a:gd name="connsiteX139" fmla="*/ 2922 w 10000"/>
                  <a:gd name="connsiteY139" fmla="*/ 1250 h 10000"/>
                  <a:gd name="connsiteX140" fmla="*/ 2911 w 10000"/>
                  <a:gd name="connsiteY140" fmla="*/ 1250 h 10000"/>
                  <a:gd name="connsiteX141" fmla="*/ 2884 w 10000"/>
                  <a:gd name="connsiteY141" fmla="*/ 1247 h 10000"/>
                  <a:gd name="connsiteX142" fmla="*/ 2864 w 10000"/>
                  <a:gd name="connsiteY142" fmla="*/ 1237 h 10000"/>
                  <a:gd name="connsiteX143" fmla="*/ 2848 w 10000"/>
                  <a:gd name="connsiteY143" fmla="*/ 1231 h 10000"/>
                  <a:gd name="connsiteX144" fmla="*/ 2834 w 10000"/>
                  <a:gd name="connsiteY144" fmla="*/ 1227 h 10000"/>
                  <a:gd name="connsiteX145" fmla="*/ 2831 w 10000"/>
                  <a:gd name="connsiteY145" fmla="*/ 1227 h 10000"/>
                  <a:gd name="connsiteX146" fmla="*/ 2831 w 10000"/>
                  <a:gd name="connsiteY146" fmla="*/ 1221 h 10000"/>
                  <a:gd name="connsiteX147" fmla="*/ 2825 w 10000"/>
                  <a:gd name="connsiteY147" fmla="*/ 1205 h 10000"/>
                  <a:gd name="connsiteX148" fmla="*/ 2823 w 10000"/>
                  <a:gd name="connsiteY148" fmla="*/ 1192 h 10000"/>
                  <a:gd name="connsiteX149" fmla="*/ 2817 w 10000"/>
                  <a:gd name="connsiteY149" fmla="*/ 1182 h 10000"/>
                  <a:gd name="connsiteX150" fmla="*/ 2814 w 10000"/>
                  <a:gd name="connsiteY150" fmla="*/ 1176 h 10000"/>
                  <a:gd name="connsiteX151" fmla="*/ 2792 w 10000"/>
                  <a:gd name="connsiteY151" fmla="*/ 1172 h 10000"/>
                  <a:gd name="connsiteX152" fmla="*/ 2759 w 10000"/>
                  <a:gd name="connsiteY152" fmla="*/ 1156 h 10000"/>
                  <a:gd name="connsiteX153" fmla="*/ 2734 w 10000"/>
                  <a:gd name="connsiteY153" fmla="*/ 1143 h 10000"/>
                  <a:gd name="connsiteX154" fmla="*/ 2695 w 10000"/>
                  <a:gd name="connsiteY154" fmla="*/ 1124 h 10000"/>
                  <a:gd name="connsiteX155" fmla="*/ 2670 w 10000"/>
                  <a:gd name="connsiteY155" fmla="*/ 1108 h 10000"/>
                  <a:gd name="connsiteX156" fmla="*/ 2645 w 10000"/>
                  <a:gd name="connsiteY156" fmla="*/ 1091 h 10000"/>
                  <a:gd name="connsiteX157" fmla="*/ 2618 w 10000"/>
                  <a:gd name="connsiteY157" fmla="*/ 1088 h 10000"/>
                  <a:gd name="connsiteX158" fmla="*/ 2576 w 10000"/>
                  <a:gd name="connsiteY158" fmla="*/ 1088 h 10000"/>
                  <a:gd name="connsiteX159" fmla="*/ 2551 w 10000"/>
                  <a:gd name="connsiteY159" fmla="*/ 1091 h 10000"/>
                  <a:gd name="connsiteX160" fmla="*/ 2521 w 10000"/>
                  <a:gd name="connsiteY160" fmla="*/ 1098 h 10000"/>
                  <a:gd name="connsiteX161" fmla="*/ 2493 w 10000"/>
                  <a:gd name="connsiteY161" fmla="*/ 1104 h 10000"/>
                  <a:gd name="connsiteX162" fmla="*/ 2468 w 10000"/>
                  <a:gd name="connsiteY162" fmla="*/ 1108 h 10000"/>
                  <a:gd name="connsiteX163" fmla="*/ 2404 w 10000"/>
                  <a:gd name="connsiteY163" fmla="*/ 1124 h 10000"/>
                  <a:gd name="connsiteX164" fmla="*/ 2366 w 10000"/>
                  <a:gd name="connsiteY164" fmla="*/ 1133 h 10000"/>
                  <a:gd name="connsiteX165" fmla="*/ 2346 w 10000"/>
                  <a:gd name="connsiteY165" fmla="*/ 1137 h 10000"/>
                  <a:gd name="connsiteX166" fmla="*/ 2294 w 10000"/>
                  <a:gd name="connsiteY166" fmla="*/ 1146 h 10000"/>
                  <a:gd name="connsiteX167" fmla="*/ 2249 w 10000"/>
                  <a:gd name="connsiteY167" fmla="*/ 1156 h 10000"/>
                  <a:gd name="connsiteX168" fmla="*/ 2230 w 10000"/>
                  <a:gd name="connsiteY168" fmla="*/ 1156 h 10000"/>
                  <a:gd name="connsiteX169" fmla="*/ 2222 w 10000"/>
                  <a:gd name="connsiteY169" fmla="*/ 1163 h 10000"/>
                  <a:gd name="connsiteX170" fmla="*/ 2194 w 10000"/>
                  <a:gd name="connsiteY170" fmla="*/ 1163 h 10000"/>
                  <a:gd name="connsiteX171" fmla="*/ 2172 w 10000"/>
                  <a:gd name="connsiteY171" fmla="*/ 1163 h 10000"/>
                  <a:gd name="connsiteX172" fmla="*/ 2147 w 10000"/>
                  <a:gd name="connsiteY172" fmla="*/ 1166 h 10000"/>
                  <a:gd name="connsiteX173" fmla="*/ 2108 w 10000"/>
                  <a:gd name="connsiteY173" fmla="*/ 1166 h 10000"/>
                  <a:gd name="connsiteX174" fmla="*/ 2083 w 10000"/>
                  <a:gd name="connsiteY174" fmla="*/ 1156 h 10000"/>
                  <a:gd name="connsiteX175" fmla="*/ 2042 w 10000"/>
                  <a:gd name="connsiteY175" fmla="*/ 1143 h 10000"/>
                  <a:gd name="connsiteX176" fmla="*/ 2011 w 10000"/>
                  <a:gd name="connsiteY176" fmla="*/ 1143 h 10000"/>
                  <a:gd name="connsiteX177" fmla="*/ 1994 w 10000"/>
                  <a:gd name="connsiteY177" fmla="*/ 1146 h 10000"/>
                  <a:gd name="connsiteX178" fmla="*/ 1967 w 10000"/>
                  <a:gd name="connsiteY178" fmla="*/ 1156 h 10000"/>
                  <a:gd name="connsiteX179" fmla="*/ 1903 w 10000"/>
                  <a:gd name="connsiteY179" fmla="*/ 1176 h 10000"/>
                  <a:gd name="connsiteX180" fmla="*/ 1873 w 10000"/>
                  <a:gd name="connsiteY180" fmla="*/ 1182 h 10000"/>
                  <a:gd name="connsiteX181" fmla="*/ 1850 w 10000"/>
                  <a:gd name="connsiteY181" fmla="*/ 1185 h 10000"/>
                  <a:gd name="connsiteX182" fmla="*/ 1842 w 10000"/>
                  <a:gd name="connsiteY182" fmla="*/ 1192 h 10000"/>
                  <a:gd name="connsiteX183" fmla="*/ 1823 w 10000"/>
                  <a:gd name="connsiteY183" fmla="*/ 1195 h 10000"/>
                  <a:gd name="connsiteX184" fmla="*/ 1814 w 10000"/>
                  <a:gd name="connsiteY184" fmla="*/ 1201 h 10000"/>
                  <a:gd name="connsiteX185" fmla="*/ 1792 w 10000"/>
                  <a:gd name="connsiteY185" fmla="*/ 1218 h 10000"/>
                  <a:gd name="connsiteX186" fmla="*/ 1767 w 10000"/>
                  <a:gd name="connsiteY186" fmla="*/ 1231 h 10000"/>
                  <a:gd name="connsiteX187" fmla="*/ 1717 w 10000"/>
                  <a:gd name="connsiteY187" fmla="*/ 1266 h 10000"/>
                  <a:gd name="connsiteX188" fmla="*/ 1695 w 10000"/>
                  <a:gd name="connsiteY188" fmla="*/ 1279 h 10000"/>
                  <a:gd name="connsiteX189" fmla="*/ 1654 w 10000"/>
                  <a:gd name="connsiteY189" fmla="*/ 1308 h 10000"/>
                  <a:gd name="connsiteX190" fmla="*/ 1620 w 10000"/>
                  <a:gd name="connsiteY190" fmla="*/ 1334 h 10000"/>
                  <a:gd name="connsiteX191" fmla="*/ 1590 w 10000"/>
                  <a:gd name="connsiteY191" fmla="*/ 1360 h 10000"/>
                  <a:gd name="connsiteX192" fmla="*/ 1565 w 10000"/>
                  <a:gd name="connsiteY192" fmla="*/ 1380 h 10000"/>
                  <a:gd name="connsiteX193" fmla="*/ 1532 w 10000"/>
                  <a:gd name="connsiteY193" fmla="*/ 1402 h 10000"/>
                  <a:gd name="connsiteX194" fmla="*/ 1501 w 10000"/>
                  <a:gd name="connsiteY194" fmla="*/ 1418 h 10000"/>
                  <a:gd name="connsiteX195" fmla="*/ 1460 w 10000"/>
                  <a:gd name="connsiteY195" fmla="*/ 1438 h 10000"/>
                  <a:gd name="connsiteX196" fmla="*/ 1435 w 10000"/>
                  <a:gd name="connsiteY196" fmla="*/ 1454 h 10000"/>
                  <a:gd name="connsiteX197" fmla="*/ 1421 w 10000"/>
                  <a:gd name="connsiteY197" fmla="*/ 1464 h 10000"/>
                  <a:gd name="connsiteX198" fmla="*/ 1380 w 10000"/>
                  <a:gd name="connsiteY198" fmla="*/ 1473 h 10000"/>
                  <a:gd name="connsiteX199" fmla="*/ 1324 w 10000"/>
                  <a:gd name="connsiteY199" fmla="*/ 1477 h 10000"/>
                  <a:gd name="connsiteX200" fmla="*/ 1274 w 10000"/>
                  <a:gd name="connsiteY200" fmla="*/ 1483 h 10000"/>
                  <a:gd name="connsiteX201" fmla="*/ 1244 w 10000"/>
                  <a:gd name="connsiteY201" fmla="*/ 1486 h 10000"/>
                  <a:gd name="connsiteX202" fmla="*/ 1233 w 10000"/>
                  <a:gd name="connsiteY202" fmla="*/ 1486 h 10000"/>
                  <a:gd name="connsiteX203" fmla="*/ 1197 w 10000"/>
                  <a:gd name="connsiteY203" fmla="*/ 1493 h 10000"/>
                  <a:gd name="connsiteX204" fmla="*/ 1180 w 10000"/>
                  <a:gd name="connsiteY204" fmla="*/ 1496 h 10000"/>
                  <a:gd name="connsiteX205" fmla="*/ 1169 w 10000"/>
                  <a:gd name="connsiteY205" fmla="*/ 1496 h 10000"/>
                  <a:gd name="connsiteX206" fmla="*/ 1161 w 10000"/>
                  <a:gd name="connsiteY206" fmla="*/ 1503 h 10000"/>
                  <a:gd name="connsiteX207" fmla="*/ 1155 w 10000"/>
                  <a:gd name="connsiteY207" fmla="*/ 1503 h 10000"/>
                  <a:gd name="connsiteX208" fmla="*/ 501 w 10000"/>
                  <a:gd name="connsiteY208" fmla="*/ 2277 h 10000"/>
                  <a:gd name="connsiteX209" fmla="*/ 396 w 10000"/>
                  <a:gd name="connsiteY209" fmla="*/ 2532 h 10000"/>
                  <a:gd name="connsiteX210" fmla="*/ 324 w 10000"/>
                  <a:gd name="connsiteY210" fmla="*/ 2759 h 10000"/>
                  <a:gd name="connsiteX211" fmla="*/ 274 w 10000"/>
                  <a:gd name="connsiteY211" fmla="*/ 2866 h 10000"/>
                  <a:gd name="connsiteX212" fmla="*/ 202 w 10000"/>
                  <a:gd name="connsiteY212" fmla="*/ 3008 h 10000"/>
                  <a:gd name="connsiteX213" fmla="*/ 211 w 10000"/>
                  <a:gd name="connsiteY213" fmla="*/ 3177 h 10000"/>
                  <a:gd name="connsiteX214" fmla="*/ 235 w 10000"/>
                  <a:gd name="connsiteY214" fmla="*/ 3368 h 10000"/>
                  <a:gd name="connsiteX215" fmla="*/ 266 w 10000"/>
                  <a:gd name="connsiteY215" fmla="*/ 3595 h 10000"/>
                  <a:gd name="connsiteX216" fmla="*/ 299 w 10000"/>
                  <a:gd name="connsiteY216" fmla="*/ 3831 h 10000"/>
                  <a:gd name="connsiteX217" fmla="*/ 305 w 10000"/>
                  <a:gd name="connsiteY217" fmla="*/ 3863 h 10000"/>
                  <a:gd name="connsiteX218" fmla="*/ 341 w 10000"/>
                  <a:gd name="connsiteY218" fmla="*/ 3941 h 10000"/>
                  <a:gd name="connsiteX219" fmla="*/ 186 w 10000"/>
                  <a:gd name="connsiteY219" fmla="*/ 3935 h 10000"/>
                  <a:gd name="connsiteX220" fmla="*/ 30 w 10000"/>
                  <a:gd name="connsiteY220" fmla="*/ 3925 h 10000"/>
                  <a:gd name="connsiteX221" fmla="*/ 0 w 10000"/>
                  <a:gd name="connsiteY221" fmla="*/ 4054 h 10000"/>
                  <a:gd name="connsiteX222" fmla="*/ 14 w 10000"/>
                  <a:gd name="connsiteY222" fmla="*/ 4152 h 10000"/>
                  <a:gd name="connsiteX223" fmla="*/ 22 w 10000"/>
                  <a:gd name="connsiteY223" fmla="*/ 4242 h 10000"/>
                  <a:gd name="connsiteX224" fmla="*/ 30 w 10000"/>
                  <a:gd name="connsiteY224" fmla="*/ 4291 h 10000"/>
                  <a:gd name="connsiteX225" fmla="*/ 102 w 10000"/>
                  <a:gd name="connsiteY225" fmla="*/ 4271 h 10000"/>
                  <a:gd name="connsiteX226" fmla="*/ 155 w 10000"/>
                  <a:gd name="connsiteY226" fmla="*/ 4262 h 10000"/>
                  <a:gd name="connsiteX227" fmla="*/ 410 w 10000"/>
                  <a:gd name="connsiteY227" fmla="*/ 4255 h 10000"/>
                  <a:gd name="connsiteX228" fmla="*/ 418 w 10000"/>
                  <a:gd name="connsiteY228" fmla="*/ 4385 h 10000"/>
                  <a:gd name="connsiteX229" fmla="*/ 429 w 10000"/>
                  <a:gd name="connsiteY229" fmla="*/ 4543 h 10000"/>
                  <a:gd name="connsiteX230" fmla="*/ 443 w 10000"/>
                  <a:gd name="connsiteY230" fmla="*/ 4585 h 10000"/>
                  <a:gd name="connsiteX231" fmla="*/ 465 w 10000"/>
                  <a:gd name="connsiteY231" fmla="*/ 4611 h 10000"/>
                  <a:gd name="connsiteX232" fmla="*/ 468 w 10000"/>
                  <a:gd name="connsiteY232" fmla="*/ 4621 h 10000"/>
                  <a:gd name="connsiteX233" fmla="*/ 474 w 10000"/>
                  <a:gd name="connsiteY233" fmla="*/ 4679 h 10000"/>
                  <a:gd name="connsiteX234" fmla="*/ 554 w 10000"/>
                  <a:gd name="connsiteY234" fmla="*/ 4738 h 10000"/>
                  <a:gd name="connsiteX235" fmla="*/ 637 w 10000"/>
                  <a:gd name="connsiteY235" fmla="*/ 4809 h 10000"/>
                  <a:gd name="connsiteX236" fmla="*/ 704 w 10000"/>
                  <a:gd name="connsiteY236" fmla="*/ 4851 h 10000"/>
                  <a:gd name="connsiteX237" fmla="*/ 740 w 10000"/>
                  <a:gd name="connsiteY237" fmla="*/ 4893 h 10000"/>
                  <a:gd name="connsiteX238" fmla="*/ 756 w 10000"/>
                  <a:gd name="connsiteY238" fmla="*/ 4896 h 10000"/>
                  <a:gd name="connsiteX239" fmla="*/ 767 w 10000"/>
                  <a:gd name="connsiteY239" fmla="*/ 4880 h 10000"/>
                  <a:gd name="connsiteX240" fmla="*/ 806 w 10000"/>
                  <a:gd name="connsiteY240" fmla="*/ 4945 h 10000"/>
                  <a:gd name="connsiteX241" fmla="*/ 886 w 10000"/>
                  <a:gd name="connsiteY241" fmla="*/ 5078 h 10000"/>
                  <a:gd name="connsiteX242" fmla="*/ 911 w 10000"/>
                  <a:gd name="connsiteY242" fmla="*/ 5130 h 10000"/>
                  <a:gd name="connsiteX243" fmla="*/ 920 w 10000"/>
                  <a:gd name="connsiteY243" fmla="*/ 5191 h 10000"/>
                  <a:gd name="connsiteX244" fmla="*/ 920 w 10000"/>
                  <a:gd name="connsiteY244" fmla="*/ 5220 h 10000"/>
                  <a:gd name="connsiteX245" fmla="*/ 911 w 10000"/>
                  <a:gd name="connsiteY245" fmla="*/ 5314 h 10000"/>
                  <a:gd name="connsiteX246" fmla="*/ 898 w 10000"/>
                  <a:gd name="connsiteY246" fmla="*/ 5369 h 10000"/>
                  <a:gd name="connsiteX247" fmla="*/ 895 w 10000"/>
                  <a:gd name="connsiteY247" fmla="*/ 5385 h 10000"/>
                  <a:gd name="connsiteX248" fmla="*/ 895 w 10000"/>
                  <a:gd name="connsiteY248" fmla="*/ 5405 h 10000"/>
                  <a:gd name="connsiteX249" fmla="*/ 898 w 10000"/>
                  <a:gd name="connsiteY249" fmla="*/ 5434 h 10000"/>
                  <a:gd name="connsiteX250" fmla="*/ 911 w 10000"/>
                  <a:gd name="connsiteY250" fmla="*/ 5463 h 10000"/>
                  <a:gd name="connsiteX251" fmla="*/ 920 w 10000"/>
                  <a:gd name="connsiteY251" fmla="*/ 5492 h 10000"/>
                  <a:gd name="connsiteX252" fmla="*/ 934 w 10000"/>
                  <a:gd name="connsiteY252" fmla="*/ 5518 h 10000"/>
                  <a:gd name="connsiteX253" fmla="*/ 1169 w 10000"/>
                  <a:gd name="connsiteY253" fmla="*/ 5738 h 10000"/>
                  <a:gd name="connsiteX254" fmla="*/ 1188 w 10000"/>
                  <a:gd name="connsiteY254" fmla="*/ 5755 h 10000"/>
                  <a:gd name="connsiteX255" fmla="*/ 1216 w 10000"/>
                  <a:gd name="connsiteY255" fmla="*/ 5758 h 10000"/>
                  <a:gd name="connsiteX256" fmla="*/ 1313 w 10000"/>
                  <a:gd name="connsiteY256" fmla="*/ 5774 h 10000"/>
                  <a:gd name="connsiteX257" fmla="*/ 1349 w 10000"/>
                  <a:gd name="connsiteY257" fmla="*/ 5787 h 10000"/>
                  <a:gd name="connsiteX258" fmla="*/ 1393 w 10000"/>
                  <a:gd name="connsiteY258" fmla="*/ 5793 h 10000"/>
                  <a:gd name="connsiteX259" fmla="*/ 1393 w 10000"/>
                  <a:gd name="connsiteY259" fmla="*/ 5797 h 10000"/>
                  <a:gd name="connsiteX260" fmla="*/ 1421 w 10000"/>
                  <a:gd name="connsiteY260" fmla="*/ 5810 h 10000"/>
                  <a:gd name="connsiteX261" fmla="*/ 1446 w 10000"/>
                  <a:gd name="connsiteY261" fmla="*/ 5829 h 10000"/>
                  <a:gd name="connsiteX262" fmla="*/ 1460 w 10000"/>
                  <a:gd name="connsiteY262" fmla="*/ 5842 h 10000"/>
                  <a:gd name="connsiteX263" fmla="*/ 1476 w 10000"/>
                  <a:gd name="connsiteY263" fmla="*/ 5848 h 10000"/>
                  <a:gd name="connsiteX264" fmla="*/ 1501 w 10000"/>
                  <a:gd name="connsiteY264" fmla="*/ 5852 h 10000"/>
                  <a:gd name="connsiteX265" fmla="*/ 1532 w 10000"/>
                  <a:gd name="connsiteY265" fmla="*/ 5887 h 10000"/>
                  <a:gd name="connsiteX266" fmla="*/ 1565 w 10000"/>
                  <a:gd name="connsiteY266" fmla="*/ 5942 h 10000"/>
                  <a:gd name="connsiteX267" fmla="*/ 1587 w 10000"/>
                  <a:gd name="connsiteY267" fmla="*/ 5972 h 10000"/>
                  <a:gd name="connsiteX268" fmla="*/ 1612 w 10000"/>
                  <a:gd name="connsiteY268" fmla="*/ 5955 h 10000"/>
                  <a:gd name="connsiteX269" fmla="*/ 1679 w 10000"/>
                  <a:gd name="connsiteY269" fmla="*/ 6049 h 10000"/>
                  <a:gd name="connsiteX270" fmla="*/ 1720 w 10000"/>
                  <a:gd name="connsiteY270" fmla="*/ 6108 h 10000"/>
                  <a:gd name="connsiteX271" fmla="*/ 1751 w 10000"/>
                  <a:gd name="connsiteY271" fmla="*/ 6133 h 10000"/>
                  <a:gd name="connsiteX272" fmla="*/ 1792 w 10000"/>
                  <a:gd name="connsiteY272" fmla="*/ 6169 h 10000"/>
                  <a:gd name="connsiteX273" fmla="*/ 1801 w 10000"/>
                  <a:gd name="connsiteY273" fmla="*/ 6172 h 10000"/>
                  <a:gd name="connsiteX274" fmla="*/ 1814 w 10000"/>
                  <a:gd name="connsiteY274" fmla="*/ 6286 h 10000"/>
                  <a:gd name="connsiteX275" fmla="*/ 1817 w 10000"/>
                  <a:gd name="connsiteY275" fmla="*/ 6331 h 10000"/>
                  <a:gd name="connsiteX276" fmla="*/ 1809 w 10000"/>
                  <a:gd name="connsiteY276" fmla="*/ 6444 h 10000"/>
                  <a:gd name="connsiteX277" fmla="*/ 1801 w 10000"/>
                  <a:gd name="connsiteY277" fmla="*/ 6499 h 10000"/>
                  <a:gd name="connsiteX278" fmla="*/ 1781 w 10000"/>
                  <a:gd name="connsiteY278" fmla="*/ 6522 h 10000"/>
                  <a:gd name="connsiteX279" fmla="*/ 1773 w 10000"/>
                  <a:gd name="connsiteY279" fmla="*/ 6541 h 10000"/>
                  <a:gd name="connsiteX280" fmla="*/ 1762 w 10000"/>
                  <a:gd name="connsiteY280" fmla="*/ 6571 h 10000"/>
                  <a:gd name="connsiteX281" fmla="*/ 1767 w 10000"/>
                  <a:gd name="connsiteY281" fmla="*/ 6622 h 10000"/>
                  <a:gd name="connsiteX282" fmla="*/ 1767 w 10000"/>
                  <a:gd name="connsiteY282" fmla="*/ 6665 h 10000"/>
                  <a:gd name="connsiteX283" fmla="*/ 1767 w 10000"/>
                  <a:gd name="connsiteY283" fmla="*/ 6694 h 10000"/>
                  <a:gd name="connsiteX284" fmla="*/ 1776 w 10000"/>
                  <a:gd name="connsiteY284" fmla="*/ 6726 h 10000"/>
                  <a:gd name="connsiteX285" fmla="*/ 1776 w 10000"/>
                  <a:gd name="connsiteY285" fmla="*/ 6745 h 10000"/>
                  <a:gd name="connsiteX286" fmla="*/ 1767 w 10000"/>
                  <a:gd name="connsiteY286" fmla="*/ 6765 h 10000"/>
                  <a:gd name="connsiteX287" fmla="*/ 1762 w 10000"/>
                  <a:gd name="connsiteY287" fmla="*/ 6804 h 10000"/>
                  <a:gd name="connsiteX288" fmla="*/ 1753 w 10000"/>
                  <a:gd name="connsiteY288" fmla="*/ 6839 h 10000"/>
                  <a:gd name="connsiteX289" fmla="*/ 1742 w 10000"/>
                  <a:gd name="connsiteY289" fmla="*/ 6849 h 10000"/>
                  <a:gd name="connsiteX290" fmla="*/ 1726 w 10000"/>
                  <a:gd name="connsiteY290" fmla="*/ 6849 h 10000"/>
                  <a:gd name="connsiteX291" fmla="*/ 1712 w 10000"/>
                  <a:gd name="connsiteY291" fmla="*/ 6852 h 10000"/>
                  <a:gd name="connsiteX292" fmla="*/ 1640 w 10000"/>
                  <a:gd name="connsiteY292" fmla="*/ 6953 h 10000"/>
                  <a:gd name="connsiteX293" fmla="*/ 1493 w 10000"/>
                  <a:gd name="connsiteY293" fmla="*/ 7105 h 10000"/>
                  <a:gd name="connsiteX294" fmla="*/ 1490 w 10000"/>
                  <a:gd name="connsiteY294" fmla="*/ 7124 h 10000"/>
                  <a:gd name="connsiteX295" fmla="*/ 1468 w 10000"/>
                  <a:gd name="connsiteY295" fmla="*/ 7137 h 10000"/>
                  <a:gd name="connsiteX296" fmla="*/ 1454 w 10000"/>
                  <a:gd name="connsiteY296" fmla="*/ 7144 h 10000"/>
                  <a:gd name="connsiteX297" fmla="*/ 1452 w 10000"/>
                  <a:gd name="connsiteY297" fmla="*/ 7157 h 10000"/>
                  <a:gd name="connsiteX298" fmla="*/ 1446 w 10000"/>
                  <a:gd name="connsiteY298" fmla="*/ 7199 h 10000"/>
                  <a:gd name="connsiteX299" fmla="*/ 1476 w 10000"/>
                  <a:gd name="connsiteY299" fmla="*/ 7247 h 10000"/>
                  <a:gd name="connsiteX300" fmla="*/ 1501 w 10000"/>
                  <a:gd name="connsiteY300" fmla="*/ 7270 h 10000"/>
                  <a:gd name="connsiteX301" fmla="*/ 1518 w 10000"/>
                  <a:gd name="connsiteY301" fmla="*/ 7286 h 10000"/>
                  <a:gd name="connsiteX302" fmla="*/ 1524 w 10000"/>
                  <a:gd name="connsiteY302" fmla="*/ 7306 h 10000"/>
                  <a:gd name="connsiteX303" fmla="*/ 1540 w 10000"/>
                  <a:gd name="connsiteY303" fmla="*/ 7322 h 10000"/>
                  <a:gd name="connsiteX304" fmla="*/ 1565 w 10000"/>
                  <a:gd name="connsiteY304" fmla="*/ 7325 h 10000"/>
                  <a:gd name="connsiteX305" fmla="*/ 1590 w 10000"/>
                  <a:gd name="connsiteY305" fmla="*/ 7332 h 10000"/>
                  <a:gd name="connsiteX306" fmla="*/ 1615 w 10000"/>
                  <a:gd name="connsiteY306" fmla="*/ 7345 h 10000"/>
                  <a:gd name="connsiteX307" fmla="*/ 1662 w 10000"/>
                  <a:gd name="connsiteY307" fmla="*/ 7370 h 10000"/>
                  <a:gd name="connsiteX308" fmla="*/ 1670 w 10000"/>
                  <a:gd name="connsiteY308" fmla="*/ 7351 h 10000"/>
                  <a:gd name="connsiteX309" fmla="*/ 1726 w 10000"/>
                  <a:gd name="connsiteY309" fmla="*/ 7354 h 10000"/>
                  <a:gd name="connsiteX310" fmla="*/ 1726 w 10000"/>
                  <a:gd name="connsiteY310" fmla="*/ 7400 h 10000"/>
                  <a:gd name="connsiteX311" fmla="*/ 1773 w 10000"/>
                  <a:gd name="connsiteY311" fmla="*/ 7409 h 10000"/>
                  <a:gd name="connsiteX312" fmla="*/ 1806 w 10000"/>
                  <a:gd name="connsiteY312" fmla="*/ 7416 h 10000"/>
                  <a:gd name="connsiteX313" fmla="*/ 1839 w 10000"/>
                  <a:gd name="connsiteY313" fmla="*/ 7403 h 10000"/>
                  <a:gd name="connsiteX314" fmla="*/ 1886 w 10000"/>
                  <a:gd name="connsiteY314" fmla="*/ 7403 h 10000"/>
                  <a:gd name="connsiteX315" fmla="*/ 1898 w 10000"/>
                  <a:gd name="connsiteY315" fmla="*/ 7403 h 10000"/>
                  <a:gd name="connsiteX316" fmla="*/ 1914 w 10000"/>
                  <a:gd name="connsiteY316" fmla="*/ 7494 h 10000"/>
                  <a:gd name="connsiteX317" fmla="*/ 1895 w 10000"/>
                  <a:gd name="connsiteY317" fmla="*/ 7523 h 10000"/>
                  <a:gd name="connsiteX318" fmla="*/ 1825 w 10000"/>
                  <a:gd name="connsiteY318" fmla="*/ 7617 h 10000"/>
                  <a:gd name="connsiteX319" fmla="*/ 1776 w 10000"/>
                  <a:gd name="connsiteY319" fmla="*/ 7691 h 10000"/>
                  <a:gd name="connsiteX320" fmla="*/ 1781 w 10000"/>
                  <a:gd name="connsiteY320" fmla="*/ 7723 h 10000"/>
                  <a:gd name="connsiteX321" fmla="*/ 1767 w 10000"/>
                  <a:gd name="connsiteY321" fmla="*/ 7759 h 10000"/>
                  <a:gd name="connsiteX322" fmla="*/ 1762 w 10000"/>
                  <a:gd name="connsiteY322" fmla="*/ 7817 h 10000"/>
                  <a:gd name="connsiteX323" fmla="*/ 1762 w 10000"/>
                  <a:gd name="connsiteY323" fmla="*/ 7856 h 10000"/>
                  <a:gd name="connsiteX324" fmla="*/ 1776 w 10000"/>
                  <a:gd name="connsiteY324" fmla="*/ 7892 h 10000"/>
                  <a:gd name="connsiteX325" fmla="*/ 1784 w 10000"/>
                  <a:gd name="connsiteY325" fmla="*/ 7902 h 10000"/>
                  <a:gd name="connsiteX326" fmla="*/ 1801 w 10000"/>
                  <a:gd name="connsiteY326" fmla="*/ 7908 h 10000"/>
                  <a:gd name="connsiteX327" fmla="*/ 1809 w 10000"/>
                  <a:gd name="connsiteY327" fmla="*/ 7911 h 10000"/>
                  <a:gd name="connsiteX328" fmla="*/ 1801 w 10000"/>
                  <a:gd name="connsiteY328" fmla="*/ 7940 h 10000"/>
                  <a:gd name="connsiteX329" fmla="*/ 1798 w 10000"/>
                  <a:gd name="connsiteY329" fmla="*/ 7979 h 10000"/>
                  <a:gd name="connsiteX330" fmla="*/ 1806 w 10000"/>
                  <a:gd name="connsiteY330" fmla="*/ 8002 h 10000"/>
                  <a:gd name="connsiteX331" fmla="*/ 1823 w 10000"/>
                  <a:gd name="connsiteY331" fmla="*/ 8021 h 10000"/>
                  <a:gd name="connsiteX332" fmla="*/ 1834 w 10000"/>
                  <a:gd name="connsiteY332" fmla="*/ 8044 h 10000"/>
                  <a:gd name="connsiteX333" fmla="*/ 1839 w 10000"/>
                  <a:gd name="connsiteY333" fmla="*/ 8073 h 10000"/>
                  <a:gd name="connsiteX334" fmla="*/ 1842 w 10000"/>
                  <a:gd name="connsiteY334" fmla="*/ 8106 h 10000"/>
                  <a:gd name="connsiteX335" fmla="*/ 1839 w 10000"/>
                  <a:gd name="connsiteY335" fmla="*/ 8144 h 10000"/>
                  <a:gd name="connsiteX336" fmla="*/ 1856 w 10000"/>
                  <a:gd name="connsiteY336" fmla="*/ 8164 h 10000"/>
                  <a:gd name="connsiteX337" fmla="*/ 1886 w 10000"/>
                  <a:gd name="connsiteY337" fmla="*/ 8193 h 10000"/>
                  <a:gd name="connsiteX338" fmla="*/ 1922 w 10000"/>
                  <a:gd name="connsiteY338" fmla="*/ 8206 h 10000"/>
                  <a:gd name="connsiteX339" fmla="*/ 1967 w 10000"/>
                  <a:gd name="connsiteY339" fmla="*/ 8203 h 10000"/>
                  <a:gd name="connsiteX340" fmla="*/ 1986 w 10000"/>
                  <a:gd name="connsiteY340" fmla="*/ 8212 h 10000"/>
                  <a:gd name="connsiteX341" fmla="*/ 2000 w 10000"/>
                  <a:gd name="connsiteY341" fmla="*/ 8232 h 10000"/>
                  <a:gd name="connsiteX342" fmla="*/ 2033 w 10000"/>
                  <a:gd name="connsiteY342" fmla="*/ 8258 h 10000"/>
                  <a:gd name="connsiteX343" fmla="*/ 2050 w 10000"/>
                  <a:gd name="connsiteY343" fmla="*/ 8271 h 10000"/>
                  <a:gd name="connsiteX344" fmla="*/ 2089 w 10000"/>
                  <a:gd name="connsiteY344" fmla="*/ 8280 h 10000"/>
                  <a:gd name="connsiteX345" fmla="*/ 2122 w 10000"/>
                  <a:gd name="connsiteY345" fmla="*/ 8300 h 10000"/>
                  <a:gd name="connsiteX346" fmla="*/ 2163 w 10000"/>
                  <a:gd name="connsiteY346" fmla="*/ 8332 h 10000"/>
                  <a:gd name="connsiteX347" fmla="*/ 2172 w 10000"/>
                  <a:gd name="connsiteY347" fmla="*/ 8335 h 10000"/>
                  <a:gd name="connsiteX348" fmla="*/ 2177 w 10000"/>
                  <a:gd name="connsiteY348" fmla="*/ 8345 h 10000"/>
                  <a:gd name="connsiteX349" fmla="*/ 2163 w 10000"/>
                  <a:gd name="connsiteY349" fmla="*/ 8371 h 10000"/>
                  <a:gd name="connsiteX350" fmla="*/ 2139 w 10000"/>
                  <a:gd name="connsiteY350" fmla="*/ 8423 h 10000"/>
                  <a:gd name="connsiteX351" fmla="*/ 2130 w 10000"/>
                  <a:gd name="connsiteY351" fmla="*/ 8439 h 10000"/>
                  <a:gd name="connsiteX352" fmla="*/ 2105 w 10000"/>
                  <a:gd name="connsiteY352" fmla="*/ 8446 h 10000"/>
                  <a:gd name="connsiteX353" fmla="*/ 2080 w 10000"/>
                  <a:gd name="connsiteY353" fmla="*/ 8449 h 10000"/>
                  <a:gd name="connsiteX354" fmla="*/ 2075 w 10000"/>
                  <a:gd name="connsiteY354" fmla="*/ 8459 h 10000"/>
                  <a:gd name="connsiteX355" fmla="*/ 2072 w 10000"/>
                  <a:gd name="connsiteY355" fmla="*/ 8475 h 10000"/>
                  <a:gd name="connsiteX356" fmla="*/ 2080 w 10000"/>
                  <a:gd name="connsiteY356" fmla="*/ 8484 h 10000"/>
                  <a:gd name="connsiteX357" fmla="*/ 2100 w 10000"/>
                  <a:gd name="connsiteY357" fmla="*/ 8475 h 10000"/>
                  <a:gd name="connsiteX358" fmla="*/ 2141 w 10000"/>
                  <a:gd name="connsiteY358" fmla="*/ 8478 h 10000"/>
                  <a:gd name="connsiteX359" fmla="*/ 2172 w 10000"/>
                  <a:gd name="connsiteY359" fmla="*/ 8475 h 10000"/>
                  <a:gd name="connsiteX360" fmla="*/ 2188 w 10000"/>
                  <a:gd name="connsiteY360" fmla="*/ 8475 h 10000"/>
                  <a:gd name="connsiteX361" fmla="*/ 2222 w 10000"/>
                  <a:gd name="connsiteY361" fmla="*/ 8497 h 10000"/>
                  <a:gd name="connsiteX362" fmla="*/ 2252 w 10000"/>
                  <a:gd name="connsiteY362" fmla="*/ 8514 h 10000"/>
                  <a:gd name="connsiteX363" fmla="*/ 2274 w 10000"/>
                  <a:gd name="connsiteY363" fmla="*/ 8514 h 10000"/>
                  <a:gd name="connsiteX364" fmla="*/ 2299 w 10000"/>
                  <a:gd name="connsiteY364" fmla="*/ 8504 h 10000"/>
                  <a:gd name="connsiteX365" fmla="*/ 2310 w 10000"/>
                  <a:gd name="connsiteY365" fmla="*/ 8504 h 10000"/>
                  <a:gd name="connsiteX366" fmla="*/ 2319 w 10000"/>
                  <a:gd name="connsiteY366" fmla="*/ 8484 h 10000"/>
                  <a:gd name="connsiteX367" fmla="*/ 2338 w 10000"/>
                  <a:gd name="connsiteY367" fmla="*/ 8494 h 10000"/>
                  <a:gd name="connsiteX368" fmla="*/ 2338 w 10000"/>
                  <a:gd name="connsiteY368" fmla="*/ 8552 h 10000"/>
                  <a:gd name="connsiteX369" fmla="*/ 2366 w 10000"/>
                  <a:gd name="connsiteY369" fmla="*/ 8572 h 10000"/>
                  <a:gd name="connsiteX370" fmla="*/ 2382 w 10000"/>
                  <a:gd name="connsiteY370" fmla="*/ 8582 h 10000"/>
                  <a:gd name="connsiteX371" fmla="*/ 2435 w 10000"/>
                  <a:gd name="connsiteY371" fmla="*/ 8552 h 10000"/>
                  <a:gd name="connsiteX372" fmla="*/ 2443 w 10000"/>
                  <a:gd name="connsiteY372" fmla="*/ 8552 h 10000"/>
                  <a:gd name="connsiteX373" fmla="*/ 2454 w 10000"/>
                  <a:gd name="connsiteY373" fmla="*/ 8552 h 10000"/>
                  <a:gd name="connsiteX374" fmla="*/ 2471 w 10000"/>
                  <a:gd name="connsiteY374" fmla="*/ 8546 h 10000"/>
                  <a:gd name="connsiteX375" fmla="*/ 2488 w 10000"/>
                  <a:gd name="connsiteY375" fmla="*/ 8536 h 10000"/>
                  <a:gd name="connsiteX376" fmla="*/ 2501 w 10000"/>
                  <a:gd name="connsiteY376" fmla="*/ 8533 h 10000"/>
                  <a:gd name="connsiteX377" fmla="*/ 2512 w 10000"/>
                  <a:gd name="connsiteY377" fmla="*/ 8533 h 10000"/>
                  <a:gd name="connsiteX378" fmla="*/ 2521 w 10000"/>
                  <a:gd name="connsiteY378" fmla="*/ 8546 h 10000"/>
                  <a:gd name="connsiteX379" fmla="*/ 2521 w 10000"/>
                  <a:gd name="connsiteY379" fmla="*/ 8572 h 10000"/>
                  <a:gd name="connsiteX380" fmla="*/ 2535 w 10000"/>
                  <a:gd name="connsiteY380" fmla="*/ 8588 h 10000"/>
                  <a:gd name="connsiteX381" fmla="*/ 2551 w 10000"/>
                  <a:gd name="connsiteY381" fmla="*/ 8582 h 10000"/>
                  <a:gd name="connsiteX382" fmla="*/ 2560 w 10000"/>
                  <a:gd name="connsiteY382" fmla="*/ 8582 h 10000"/>
                  <a:gd name="connsiteX383" fmla="*/ 2573 w 10000"/>
                  <a:gd name="connsiteY383" fmla="*/ 8588 h 10000"/>
                  <a:gd name="connsiteX384" fmla="*/ 2584 w 10000"/>
                  <a:gd name="connsiteY384" fmla="*/ 8591 h 10000"/>
                  <a:gd name="connsiteX385" fmla="*/ 2590 w 10000"/>
                  <a:gd name="connsiteY385" fmla="*/ 8598 h 10000"/>
                  <a:gd name="connsiteX386" fmla="*/ 2598 w 10000"/>
                  <a:gd name="connsiteY386" fmla="*/ 8608 h 10000"/>
                  <a:gd name="connsiteX387" fmla="*/ 2607 w 10000"/>
                  <a:gd name="connsiteY387" fmla="*/ 8617 h 10000"/>
                  <a:gd name="connsiteX388" fmla="*/ 2618 w 10000"/>
                  <a:gd name="connsiteY388" fmla="*/ 8617 h 10000"/>
                  <a:gd name="connsiteX389" fmla="*/ 2640 w 10000"/>
                  <a:gd name="connsiteY389" fmla="*/ 8608 h 10000"/>
                  <a:gd name="connsiteX390" fmla="*/ 2670 w 10000"/>
                  <a:gd name="connsiteY390" fmla="*/ 8598 h 10000"/>
                  <a:gd name="connsiteX391" fmla="*/ 2673 w 10000"/>
                  <a:gd name="connsiteY391" fmla="*/ 8598 h 10000"/>
                  <a:gd name="connsiteX392" fmla="*/ 2690 w 10000"/>
                  <a:gd name="connsiteY392" fmla="*/ 8598 h 10000"/>
                  <a:gd name="connsiteX393" fmla="*/ 2698 w 10000"/>
                  <a:gd name="connsiteY393" fmla="*/ 8598 h 10000"/>
                  <a:gd name="connsiteX394" fmla="*/ 2712 w 10000"/>
                  <a:gd name="connsiteY394" fmla="*/ 8598 h 10000"/>
                  <a:gd name="connsiteX395" fmla="*/ 2726 w 10000"/>
                  <a:gd name="connsiteY395" fmla="*/ 8591 h 10000"/>
                  <a:gd name="connsiteX396" fmla="*/ 2737 w 10000"/>
                  <a:gd name="connsiteY396" fmla="*/ 8588 h 10000"/>
                  <a:gd name="connsiteX397" fmla="*/ 2759 w 10000"/>
                  <a:gd name="connsiteY397" fmla="*/ 8582 h 10000"/>
                  <a:gd name="connsiteX398" fmla="*/ 2770 w 10000"/>
                  <a:gd name="connsiteY398" fmla="*/ 8578 h 10000"/>
                  <a:gd name="connsiteX399" fmla="*/ 2784 w 10000"/>
                  <a:gd name="connsiteY399" fmla="*/ 8572 h 10000"/>
                  <a:gd name="connsiteX400" fmla="*/ 2795 w 10000"/>
                  <a:gd name="connsiteY400" fmla="*/ 8572 h 10000"/>
                  <a:gd name="connsiteX401" fmla="*/ 2803 w 10000"/>
                  <a:gd name="connsiteY401" fmla="*/ 8588 h 10000"/>
                  <a:gd name="connsiteX402" fmla="*/ 2803 w 10000"/>
                  <a:gd name="connsiteY402" fmla="*/ 8591 h 10000"/>
                  <a:gd name="connsiteX403" fmla="*/ 2803 w 10000"/>
                  <a:gd name="connsiteY403" fmla="*/ 8601 h 10000"/>
                  <a:gd name="connsiteX404" fmla="*/ 2809 w 10000"/>
                  <a:gd name="connsiteY404" fmla="*/ 8601 h 10000"/>
                  <a:gd name="connsiteX405" fmla="*/ 2823 w 10000"/>
                  <a:gd name="connsiteY405" fmla="*/ 8598 h 10000"/>
                  <a:gd name="connsiteX406" fmla="*/ 2831 w 10000"/>
                  <a:gd name="connsiteY406" fmla="*/ 8598 h 10000"/>
                  <a:gd name="connsiteX407" fmla="*/ 2839 w 10000"/>
                  <a:gd name="connsiteY407" fmla="*/ 8601 h 10000"/>
                  <a:gd name="connsiteX408" fmla="*/ 2848 w 10000"/>
                  <a:gd name="connsiteY408" fmla="*/ 8598 h 10000"/>
                  <a:gd name="connsiteX409" fmla="*/ 2856 w 10000"/>
                  <a:gd name="connsiteY409" fmla="*/ 8601 h 10000"/>
                  <a:gd name="connsiteX410" fmla="*/ 2859 w 10000"/>
                  <a:gd name="connsiteY410" fmla="*/ 8601 h 10000"/>
                  <a:gd name="connsiteX411" fmla="*/ 2864 w 10000"/>
                  <a:gd name="connsiteY411" fmla="*/ 8598 h 10000"/>
                  <a:gd name="connsiteX412" fmla="*/ 2889 w 10000"/>
                  <a:gd name="connsiteY412" fmla="*/ 8611 h 10000"/>
                  <a:gd name="connsiteX413" fmla="*/ 2906 w 10000"/>
                  <a:gd name="connsiteY413" fmla="*/ 8620 h 10000"/>
                  <a:gd name="connsiteX414" fmla="*/ 2914 w 10000"/>
                  <a:gd name="connsiteY414" fmla="*/ 8627 h 10000"/>
                  <a:gd name="connsiteX415" fmla="*/ 2920 w 10000"/>
                  <a:gd name="connsiteY415" fmla="*/ 8640 h 10000"/>
                  <a:gd name="connsiteX416" fmla="*/ 2922 w 10000"/>
                  <a:gd name="connsiteY416" fmla="*/ 8666 h 10000"/>
                  <a:gd name="connsiteX417" fmla="*/ 2922 w 10000"/>
                  <a:gd name="connsiteY417" fmla="*/ 8692 h 10000"/>
                  <a:gd name="connsiteX418" fmla="*/ 2939 w 10000"/>
                  <a:gd name="connsiteY418" fmla="*/ 8695 h 10000"/>
                  <a:gd name="connsiteX419" fmla="*/ 2953 w 10000"/>
                  <a:gd name="connsiteY419" fmla="*/ 8695 h 10000"/>
                  <a:gd name="connsiteX420" fmla="*/ 2961 w 10000"/>
                  <a:gd name="connsiteY420" fmla="*/ 8695 h 10000"/>
                  <a:gd name="connsiteX421" fmla="*/ 2972 w 10000"/>
                  <a:gd name="connsiteY421" fmla="*/ 8692 h 10000"/>
                  <a:gd name="connsiteX422" fmla="*/ 2981 w 10000"/>
                  <a:gd name="connsiteY422" fmla="*/ 8685 h 10000"/>
                  <a:gd name="connsiteX423" fmla="*/ 2989 w 10000"/>
                  <a:gd name="connsiteY423" fmla="*/ 8685 h 10000"/>
                  <a:gd name="connsiteX424" fmla="*/ 3008 w 10000"/>
                  <a:gd name="connsiteY424" fmla="*/ 8685 h 10000"/>
                  <a:gd name="connsiteX425" fmla="*/ 3028 w 10000"/>
                  <a:gd name="connsiteY425" fmla="*/ 8695 h 10000"/>
                  <a:gd name="connsiteX426" fmla="*/ 3042 w 10000"/>
                  <a:gd name="connsiteY426" fmla="*/ 8695 h 10000"/>
                  <a:gd name="connsiteX427" fmla="*/ 3053 w 10000"/>
                  <a:gd name="connsiteY427" fmla="*/ 8676 h 10000"/>
                  <a:gd name="connsiteX428" fmla="*/ 3061 w 10000"/>
                  <a:gd name="connsiteY428" fmla="*/ 8666 h 10000"/>
                  <a:gd name="connsiteX429" fmla="*/ 3066 w 10000"/>
                  <a:gd name="connsiteY429" fmla="*/ 8656 h 10000"/>
                  <a:gd name="connsiteX430" fmla="*/ 3091 w 10000"/>
                  <a:gd name="connsiteY430" fmla="*/ 8659 h 10000"/>
                  <a:gd name="connsiteX431" fmla="*/ 3105 w 10000"/>
                  <a:gd name="connsiteY431" fmla="*/ 8659 h 10000"/>
                  <a:gd name="connsiteX432" fmla="*/ 3108 w 10000"/>
                  <a:gd name="connsiteY432" fmla="*/ 8650 h 10000"/>
                  <a:gd name="connsiteX433" fmla="*/ 3147 w 10000"/>
                  <a:gd name="connsiteY433" fmla="*/ 8588 h 10000"/>
                  <a:gd name="connsiteX434" fmla="*/ 3150 w 10000"/>
                  <a:gd name="connsiteY434" fmla="*/ 8598 h 10000"/>
                  <a:gd name="connsiteX435" fmla="*/ 3163 w 10000"/>
                  <a:gd name="connsiteY435" fmla="*/ 8601 h 10000"/>
                  <a:gd name="connsiteX436" fmla="*/ 3180 w 10000"/>
                  <a:gd name="connsiteY436" fmla="*/ 8608 h 10000"/>
                  <a:gd name="connsiteX437" fmla="*/ 3188 w 10000"/>
                  <a:gd name="connsiteY437" fmla="*/ 8611 h 10000"/>
                  <a:gd name="connsiteX438" fmla="*/ 3227 w 10000"/>
                  <a:gd name="connsiteY438" fmla="*/ 8620 h 10000"/>
                  <a:gd name="connsiteX439" fmla="*/ 3238 w 10000"/>
                  <a:gd name="connsiteY439" fmla="*/ 8617 h 10000"/>
                  <a:gd name="connsiteX440" fmla="*/ 3247 w 10000"/>
                  <a:gd name="connsiteY440" fmla="*/ 8601 h 10000"/>
                  <a:gd name="connsiteX441" fmla="*/ 3269 w 10000"/>
                  <a:gd name="connsiteY441" fmla="*/ 8611 h 10000"/>
                  <a:gd name="connsiteX442" fmla="*/ 3277 w 10000"/>
                  <a:gd name="connsiteY442" fmla="*/ 8617 h 10000"/>
                  <a:gd name="connsiteX443" fmla="*/ 3285 w 10000"/>
                  <a:gd name="connsiteY443" fmla="*/ 8611 h 10000"/>
                  <a:gd name="connsiteX444" fmla="*/ 3307 w 10000"/>
                  <a:gd name="connsiteY444" fmla="*/ 8611 h 10000"/>
                  <a:gd name="connsiteX445" fmla="*/ 3319 w 10000"/>
                  <a:gd name="connsiteY445" fmla="*/ 8617 h 10000"/>
                  <a:gd name="connsiteX446" fmla="*/ 3324 w 10000"/>
                  <a:gd name="connsiteY446" fmla="*/ 8617 h 10000"/>
                  <a:gd name="connsiteX447" fmla="*/ 3327 w 10000"/>
                  <a:gd name="connsiteY447" fmla="*/ 8620 h 10000"/>
                  <a:gd name="connsiteX448" fmla="*/ 3341 w 10000"/>
                  <a:gd name="connsiteY448" fmla="*/ 8620 h 10000"/>
                  <a:gd name="connsiteX449" fmla="*/ 3357 w 10000"/>
                  <a:gd name="connsiteY449" fmla="*/ 8620 h 10000"/>
                  <a:gd name="connsiteX450" fmla="*/ 3374 w 10000"/>
                  <a:gd name="connsiteY450" fmla="*/ 8620 h 10000"/>
                  <a:gd name="connsiteX451" fmla="*/ 3382 w 10000"/>
                  <a:gd name="connsiteY451" fmla="*/ 8620 h 10000"/>
                  <a:gd name="connsiteX452" fmla="*/ 3399 w 10000"/>
                  <a:gd name="connsiteY452" fmla="*/ 8611 h 10000"/>
                  <a:gd name="connsiteX453" fmla="*/ 3413 w 10000"/>
                  <a:gd name="connsiteY453" fmla="*/ 8601 h 10000"/>
                  <a:gd name="connsiteX454" fmla="*/ 3421 w 10000"/>
                  <a:gd name="connsiteY454" fmla="*/ 8588 h 10000"/>
                  <a:gd name="connsiteX455" fmla="*/ 3421 w 10000"/>
                  <a:gd name="connsiteY455" fmla="*/ 8572 h 10000"/>
                  <a:gd name="connsiteX456" fmla="*/ 3421 w 10000"/>
                  <a:gd name="connsiteY456" fmla="*/ 8552 h 10000"/>
                  <a:gd name="connsiteX457" fmla="*/ 3424 w 10000"/>
                  <a:gd name="connsiteY457" fmla="*/ 8533 h 10000"/>
                  <a:gd name="connsiteX458" fmla="*/ 3432 w 10000"/>
                  <a:gd name="connsiteY458" fmla="*/ 8523 h 10000"/>
                  <a:gd name="connsiteX459" fmla="*/ 3446 w 10000"/>
                  <a:gd name="connsiteY459" fmla="*/ 8523 h 10000"/>
                  <a:gd name="connsiteX460" fmla="*/ 3457 w 10000"/>
                  <a:gd name="connsiteY460" fmla="*/ 8523 h 10000"/>
                  <a:gd name="connsiteX461" fmla="*/ 3476 w 10000"/>
                  <a:gd name="connsiteY461" fmla="*/ 8533 h 10000"/>
                  <a:gd name="connsiteX462" fmla="*/ 3485 w 10000"/>
                  <a:gd name="connsiteY462" fmla="*/ 8536 h 10000"/>
                  <a:gd name="connsiteX463" fmla="*/ 3501 w 10000"/>
                  <a:gd name="connsiteY463" fmla="*/ 8527 h 10000"/>
                  <a:gd name="connsiteX464" fmla="*/ 3504 w 10000"/>
                  <a:gd name="connsiteY464" fmla="*/ 8514 h 10000"/>
                  <a:gd name="connsiteX465" fmla="*/ 3510 w 10000"/>
                  <a:gd name="connsiteY465" fmla="*/ 8497 h 10000"/>
                  <a:gd name="connsiteX466" fmla="*/ 3537 w 10000"/>
                  <a:gd name="connsiteY466" fmla="*/ 8484 h 10000"/>
                  <a:gd name="connsiteX467" fmla="*/ 3562 w 10000"/>
                  <a:gd name="connsiteY467" fmla="*/ 8488 h 10000"/>
                  <a:gd name="connsiteX468" fmla="*/ 3568 w 10000"/>
                  <a:gd name="connsiteY468" fmla="*/ 8484 h 10000"/>
                  <a:gd name="connsiteX469" fmla="*/ 3584 w 10000"/>
                  <a:gd name="connsiteY469" fmla="*/ 8494 h 10000"/>
                  <a:gd name="connsiteX470" fmla="*/ 3593 w 10000"/>
                  <a:gd name="connsiteY470" fmla="*/ 8507 h 10000"/>
                  <a:gd name="connsiteX471" fmla="*/ 3618 w 10000"/>
                  <a:gd name="connsiteY471" fmla="*/ 8497 h 10000"/>
                  <a:gd name="connsiteX472" fmla="*/ 3643 w 10000"/>
                  <a:gd name="connsiteY472" fmla="*/ 8475 h 10000"/>
                  <a:gd name="connsiteX473" fmla="*/ 3657 w 10000"/>
                  <a:gd name="connsiteY473" fmla="*/ 8478 h 10000"/>
                  <a:gd name="connsiteX474" fmla="*/ 3670 w 10000"/>
                  <a:gd name="connsiteY474" fmla="*/ 8475 h 10000"/>
                  <a:gd name="connsiteX475" fmla="*/ 3673 w 10000"/>
                  <a:gd name="connsiteY475" fmla="*/ 8468 h 10000"/>
                  <a:gd name="connsiteX476" fmla="*/ 3681 w 10000"/>
                  <a:gd name="connsiteY476" fmla="*/ 8468 h 10000"/>
                  <a:gd name="connsiteX477" fmla="*/ 3698 w 10000"/>
                  <a:gd name="connsiteY477" fmla="*/ 8478 h 10000"/>
                  <a:gd name="connsiteX478" fmla="*/ 3720 w 10000"/>
                  <a:gd name="connsiteY478" fmla="*/ 8497 h 10000"/>
                  <a:gd name="connsiteX479" fmla="*/ 3715 w 10000"/>
                  <a:gd name="connsiteY479" fmla="*/ 8504 h 10000"/>
                  <a:gd name="connsiteX480" fmla="*/ 3729 w 10000"/>
                  <a:gd name="connsiteY480" fmla="*/ 8514 h 10000"/>
                  <a:gd name="connsiteX481" fmla="*/ 3729 w 10000"/>
                  <a:gd name="connsiteY481" fmla="*/ 8517 h 10000"/>
                  <a:gd name="connsiteX482" fmla="*/ 3740 w 10000"/>
                  <a:gd name="connsiteY482" fmla="*/ 8527 h 10000"/>
                  <a:gd name="connsiteX483" fmla="*/ 3759 w 10000"/>
                  <a:gd name="connsiteY483" fmla="*/ 8517 h 10000"/>
                  <a:gd name="connsiteX484" fmla="*/ 3762 w 10000"/>
                  <a:gd name="connsiteY484" fmla="*/ 8504 h 10000"/>
                  <a:gd name="connsiteX485" fmla="*/ 3770 w 10000"/>
                  <a:gd name="connsiteY485" fmla="*/ 8488 h 10000"/>
                  <a:gd name="connsiteX486" fmla="*/ 3778 w 10000"/>
                  <a:gd name="connsiteY486" fmla="*/ 8484 h 10000"/>
                  <a:gd name="connsiteX487" fmla="*/ 3792 w 10000"/>
                  <a:gd name="connsiteY487" fmla="*/ 8475 h 10000"/>
                  <a:gd name="connsiteX488" fmla="*/ 3803 w 10000"/>
                  <a:gd name="connsiteY488" fmla="*/ 8478 h 10000"/>
                  <a:gd name="connsiteX489" fmla="*/ 3809 w 10000"/>
                  <a:gd name="connsiteY489" fmla="*/ 8475 h 10000"/>
                  <a:gd name="connsiteX490" fmla="*/ 3825 w 10000"/>
                  <a:gd name="connsiteY490" fmla="*/ 8465 h 10000"/>
                  <a:gd name="connsiteX491" fmla="*/ 3834 w 10000"/>
                  <a:gd name="connsiteY491" fmla="*/ 8468 h 10000"/>
                  <a:gd name="connsiteX492" fmla="*/ 3842 w 10000"/>
                  <a:gd name="connsiteY492" fmla="*/ 8478 h 10000"/>
                  <a:gd name="connsiteX493" fmla="*/ 3850 w 10000"/>
                  <a:gd name="connsiteY493" fmla="*/ 8478 h 10000"/>
                  <a:gd name="connsiteX494" fmla="*/ 3859 w 10000"/>
                  <a:gd name="connsiteY494" fmla="*/ 8484 h 10000"/>
                  <a:gd name="connsiteX495" fmla="*/ 3873 w 10000"/>
                  <a:gd name="connsiteY495" fmla="*/ 8494 h 10000"/>
                  <a:gd name="connsiteX496" fmla="*/ 3875 w 10000"/>
                  <a:gd name="connsiteY496" fmla="*/ 8507 h 10000"/>
                  <a:gd name="connsiteX497" fmla="*/ 3881 w 10000"/>
                  <a:gd name="connsiteY497" fmla="*/ 8527 h 10000"/>
                  <a:gd name="connsiteX498" fmla="*/ 3875 w 10000"/>
                  <a:gd name="connsiteY498" fmla="*/ 8546 h 10000"/>
                  <a:gd name="connsiteX499" fmla="*/ 3892 w 10000"/>
                  <a:gd name="connsiteY499" fmla="*/ 8546 h 10000"/>
                  <a:gd name="connsiteX500" fmla="*/ 3900 w 10000"/>
                  <a:gd name="connsiteY500" fmla="*/ 8543 h 10000"/>
                  <a:gd name="connsiteX501" fmla="*/ 3906 w 10000"/>
                  <a:gd name="connsiteY501" fmla="*/ 8543 h 10000"/>
                  <a:gd name="connsiteX502" fmla="*/ 3922 w 10000"/>
                  <a:gd name="connsiteY502" fmla="*/ 8552 h 10000"/>
                  <a:gd name="connsiteX503" fmla="*/ 3939 w 10000"/>
                  <a:gd name="connsiteY503" fmla="*/ 8559 h 10000"/>
                  <a:gd name="connsiteX504" fmla="*/ 3953 w 10000"/>
                  <a:gd name="connsiteY504" fmla="*/ 8572 h 10000"/>
                  <a:gd name="connsiteX505" fmla="*/ 3956 w 10000"/>
                  <a:gd name="connsiteY505" fmla="*/ 8588 h 10000"/>
                  <a:gd name="connsiteX506" fmla="*/ 3956 w 10000"/>
                  <a:gd name="connsiteY506" fmla="*/ 8608 h 10000"/>
                  <a:gd name="connsiteX507" fmla="*/ 3972 w 10000"/>
                  <a:gd name="connsiteY507" fmla="*/ 8608 h 10000"/>
                  <a:gd name="connsiteX508" fmla="*/ 3986 w 10000"/>
                  <a:gd name="connsiteY508" fmla="*/ 8608 h 10000"/>
                  <a:gd name="connsiteX509" fmla="*/ 3997 w 10000"/>
                  <a:gd name="connsiteY509" fmla="*/ 8608 h 10000"/>
                  <a:gd name="connsiteX510" fmla="*/ 4006 w 10000"/>
                  <a:gd name="connsiteY510" fmla="*/ 8608 h 10000"/>
                  <a:gd name="connsiteX511" fmla="*/ 4006 w 10000"/>
                  <a:gd name="connsiteY511" fmla="*/ 8611 h 10000"/>
                  <a:gd name="connsiteX512" fmla="*/ 4011 w 10000"/>
                  <a:gd name="connsiteY512" fmla="*/ 8611 h 10000"/>
                  <a:gd name="connsiteX513" fmla="*/ 4022 w 10000"/>
                  <a:gd name="connsiteY513" fmla="*/ 8620 h 10000"/>
                  <a:gd name="connsiteX514" fmla="*/ 4042 w 10000"/>
                  <a:gd name="connsiteY514" fmla="*/ 8620 h 10000"/>
                  <a:gd name="connsiteX515" fmla="*/ 4050 w 10000"/>
                  <a:gd name="connsiteY515" fmla="*/ 8617 h 10000"/>
                  <a:gd name="connsiteX516" fmla="*/ 4069 w 10000"/>
                  <a:gd name="connsiteY516" fmla="*/ 8620 h 10000"/>
                  <a:gd name="connsiteX517" fmla="*/ 4086 w 10000"/>
                  <a:gd name="connsiteY517" fmla="*/ 8630 h 10000"/>
                  <a:gd name="connsiteX518" fmla="*/ 4108 w 10000"/>
                  <a:gd name="connsiteY518" fmla="*/ 8627 h 10000"/>
                  <a:gd name="connsiteX519" fmla="*/ 4125 w 10000"/>
                  <a:gd name="connsiteY519" fmla="*/ 8620 h 10000"/>
                  <a:gd name="connsiteX520" fmla="*/ 4133 w 10000"/>
                  <a:gd name="connsiteY520" fmla="*/ 8611 h 10000"/>
                  <a:gd name="connsiteX521" fmla="*/ 4139 w 10000"/>
                  <a:gd name="connsiteY521" fmla="*/ 8608 h 10000"/>
                  <a:gd name="connsiteX522" fmla="*/ 4147 w 10000"/>
                  <a:gd name="connsiteY522" fmla="*/ 8601 h 10000"/>
                  <a:gd name="connsiteX523" fmla="*/ 4155 w 10000"/>
                  <a:gd name="connsiteY523" fmla="*/ 8591 h 10000"/>
                  <a:gd name="connsiteX524" fmla="*/ 4166 w 10000"/>
                  <a:gd name="connsiteY524" fmla="*/ 8582 h 10000"/>
                  <a:gd name="connsiteX525" fmla="*/ 4183 w 10000"/>
                  <a:gd name="connsiteY525" fmla="*/ 8569 h 10000"/>
                  <a:gd name="connsiteX526" fmla="*/ 4191 w 10000"/>
                  <a:gd name="connsiteY526" fmla="*/ 8562 h 10000"/>
                  <a:gd name="connsiteX527" fmla="*/ 4208 w 10000"/>
                  <a:gd name="connsiteY527" fmla="*/ 8552 h 10000"/>
                  <a:gd name="connsiteX528" fmla="*/ 4230 w 10000"/>
                  <a:gd name="connsiteY528" fmla="*/ 8552 h 10000"/>
                  <a:gd name="connsiteX529" fmla="*/ 4238 w 10000"/>
                  <a:gd name="connsiteY529" fmla="*/ 8559 h 10000"/>
                  <a:gd name="connsiteX530" fmla="*/ 4247 w 10000"/>
                  <a:gd name="connsiteY530" fmla="*/ 8572 h 10000"/>
                  <a:gd name="connsiteX531" fmla="*/ 4252 w 10000"/>
                  <a:gd name="connsiteY531" fmla="*/ 8578 h 10000"/>
                  <a:gd name="connsiteX532" fmla="*/ 4263 w 10000"/>
                  <a:gd name="connsiteY532" fmla="*/ 8582 h 10000"/>
                  <a:gd name="connsiteX533" fmla="*/ 4277 w 10000"/>
                  <a:gd name="connsiteY533" fmla="*/ 8572 h 10000"/>
                  <a:gd name="connsiteX534" fmla="*/ 4294 w 10000"/>
                  <a:gd name="connsiteY534" fmla="*/ 8559 h 10000"/>
                  <a:gd name="connsiteX535" fmla="*/ 4302 w 10000"/>
                  <a:gd name="connsiteY535" fmla="*/ 8546 h 10000"/>
                  <a:gd name="connsiteX536" fmla="*/ 4310 w 10000"/>
                  <a:gd name="connsiteY536" fmla="*/ 8543 h 10000"/>
                  <a:gd name="connsiteX537" fmla="*/ 4313 w 10000"/>
                  <a:gd name="connsiteY537" fmla="*/ 8543 h 10000"/>
                  <a:gd name="connsiteX538" fmla="*/ 4332 w 10000"/>
                  <a:gd name="connsiteY538" fmla="*/ 8546 h 10000"/>
                  <a:gd name="connsiteX539" fmla="*/ 4335 w 10000"/>
                  <a:gd name="connsiteY539" fmla="*/ 8559 h 10000"/>
                  <a:gd name="connsiteX540" fmla="*/ 4349 w 10000"/>
                  <a:gd name="connsiteY540" fmla="*/ 8588 h 10000"/>
                  <a:gd name="connsiteX541" fmla="*/ 4360 w 10000"/>
                  <a:gd name="connsiteY541" fmla="*/ 8591 h 10000"/>
                  <a:gd name="connsiteX542" fmla="*/ 4366 w 10000"/>
                  <a:gd name="connsiteY542" fmla="*/ 8591 h 10000"/>
                  <a:gd name="connsiteX543" fmla="*/ 4382 w 10000"/>
                  <a:gd name="connsiteY543" fmla="*/ 8598 h 10000"/>
                  <a:gd name="connsiteX544" fmla="*/ 4385 w 10000"/>
                  <a:gd name="connsiteY544" fmla="*/ 8598 h 10000"/>
                  <a:gd name="connsiteX545" fmla="*/ 4402 w 10000"/>
                  <a:gd name="connsiteY545" fmla="*/ 8598 h 10000"/>
                  <a:gd name="connsiteX546" fmla="*/ 4421 w 10000"/>
                  <a:gd name="connsiteY546" fmla="*/ 8591 h 10000"/>
                  <a:gd name="connsiteX547" fmla="*/ 4440 w 10000"/>
                  <a:gd name="connsiteY547" fmla="*/ 8591 h 10000"/>
                  <a:gd name="connsiteX548" fmla="*/ 4449 w 10000"/>
                  <a:gd name="connsiteY548" fmla="*/ 8598 h 10000"/>
                  <a:gd name="connsiteX549" fmla="*/ 4454 w 10000"/>
                  <a:gd name="connsiteY549" fmla="*/ 8617 h 10000"/>
                  <a:gd name="connsiteX550" fmla="*/ 4463 w 10000"/>
                  <a:gd name="connsiteY550" fmla="*/ 8608 h 10000"/>
                  <a:gd name="connsiteX551" fmla="*/ 4474 w 10000"/>
                  <a:gd name="connsiteY551" fmla="*/ 8608 h 10000"/>
                  <a:gd name="connsiteX552" fmla="*/ 4490 w 10000"/>
                  <a:gd name="connsiteY552" fmla="*/ 8617 h 10000"/>
                  <a:gd name="connsiteX553" fmla="*/ 4504 w 10000"/>
                  <a:gd name="connsiteY553" fmla="*/ 8617 h 10000"/>
                  <a:gd name="connsiteX554" fmla="*/ 4518 w 10000"/>
                  <a:gd name="connsiteY554" fmla="*/ 8617 h 10000"/>
                  <a:gd name="connsiteX555" fmla="*/ 4535 w 10000"/>
                  <a:gd name="connsiteY555" fmla="*/ 8611 h 10000"/>
                  <a:gd name="connsiteX556" fmla="*/ 4546 w 10000"/>
                  <a:gd name="connsiteY556" fmla="*/ 8611 h 10000"/>
                  <a:gd name="connsiteX557" fmla="*/ 4562 w 10000"/>
                  <a:gd name="connsiteY557" fmla="*/ 8611 h 10000"/>
                  <a:gd name="connsiteX558" fmla="*/ 4571 w 10000"/>
                  <a:gd name="connsiteY558" fmla="*/ 8611 h 10000"/>
                  <a:gd name="connsiteX559" fmla="*/ 4579 w 10000"/>
                  <a:gd name="connsiteY559" fmla="*/ 8608 h 10000"/>
                  <a:gd name="connsiteX560" fmla="*/ 4584 w 10000"/>
                  <a:gd name="connsiteY560" fmla="*/ 8608 h 10000"/>
                  <a:gd name="connsiteX561" fmla="*/ 4601 w 10000"/>
                  <a:gd name="connsiteY561" fmla="*/ 8617 h 10000"/>
                  <a:gd name="connsiteX562" fmla="*/ 4609 w 10000"/>
                  <a:gd name="connsiteY562" fmla="*/ 8627 h 10000"/>
                  <a:gd name="connsiteX563" fmla="*/ 4618 w 10000"/>
                  <a:gd name="connsiteY563" fmla="*/ 8637 h 10000"/>
                  <a:gd name="connsiteX564" fmla="*/ 4618 w 10000"/>
                  <a:gd name="connsiteY564" fmla="*/ 8646 h 10000"/>
                  <a:gd name="connsiteX565" fmla="*/ 4634 w 10000"/>
                  <a:gd name="connsiteY565" fmla="*/ 8656 h 10000"/>
                  <a:gd name="connsiteX566" fmla="*/ 4640 w 10000"/>
                  <a:gd name="connsiteY566" fmla="*/ 8659 h 10000"/>
                  <a:gd name="connsiteX567" fmla="*/ 4651 w 10000"/>
                  <a:gd name="connsiteY567" fmla="*/ 8666 h 10000"/>
                  <a:gd name="connsiteX568" fmla="*/ 4657 w 10000"/>
                  <a:gd name="connsiteY568" fmla="*/ 8659 h 10000"/>
                  <a:gd name="connsiteX569" fmla="*/ 4668 w 10000"/>
                  <a:gd name="connsiteY569" fmla="*/ 8650 h 10000"/>
                  <a:gd name="connsiteX570" fmla="*/ 4676 w 10000"/>
                  <a:gd name="connsiteY570" fmla="*/ 8650 h 10000"/>
                  <a:gd name="connsiteX571" fmla="*/ 4690 w 10000"/>
                  <a:gd name="connsiteY571" fmla="*/ 8650 h 10000"/>
                  <a:gd name="connsiteX572" fmla="*/ 4698 w 10000"/>
                  <a:gd name="connsiteY572" fmla="*/ 8650 h 10000"/>
                  <a:gd name="connsiteX573" fmla="*/ 4704 w 10000"/>
                  <a:gd name="connsiteY573" fmla="*/ 8650 h 10000"/>
                  <a:gd name="connsiteX574" fmla="*/ 4706 w 10000"/>
                  <a:gd name="connsiteY574" fmla="*/ 8659 h 10000"/>
                  <a:gd name="connsiteX575" fmla="*/ 4706 w 10000"/>
                  <a:gd name="connsiteY575" fmla="*/ 8666 h 10000"/>
                  <a:gd name="connsiteX576" fmla="*/ 4723 w 10000"/>
                  <a:gd name="connsiteY576" fmla="*/ 8682 h 10000"/>
                  <a:gd name="connsiteX577" fmla="*/ 4737 w 10000"/>
                  <a:gd name="connsiteY577" fmla="*/ 8682 h 10000"/>
                  <a:gd name="connsiteX578" fmla="*/ 4745 w 10000"/>
                  <a:gd name="connsiteY578" fmla="*/ 8676 h 10000"/>
                  <a:gd name="connsiteX579" fmla="*/ 4756 w 10000"/>
                  <a:gd name="connsiteY579" fmla="*/ 8666 h 10000"/>
                  <a:gd name="connsiteX580" fmla="*/ 4765 w 10000"/>
                  <a:gd name="connsiteY580" fmla="*/ 8666 h 10000"/>
                  <a:gd name="connsiteX581" fmla="*/ 4765 w 10000"/>
                  <a:gd name="connsiteY581" fmla="*/ 8682 h 10000"/>
                  <a:gd name="connsiteX582" fmla="*/ 4770 w 10000"/>
                  <a:gd name="connsiteY582" fmla="*/ 8701 h 10000"/>
                  <a:gd name="connsiteX583" fmla="*/ 4778 w 10000"/>
                  <a:gd name="connsiteY583" fmla="*/ 8705 h 10000"/>
                  <a:gd name="connsiteX584" fmla="*/ 4795 w 10000"/>
                  <a:gd name="connsiteY584" fmla="*/ 8714 h 10000"/>
                  <a:gd name="connsiteX585" fmla="*/ 4812 w 10000"/>
                  <a:gd name="connsiteY585" fmla="*/ 8714 h 10000"/>
                  <a:gd name="connsiteX586" fmla="*/ 4825 w 10000"/>
                  <a:gd name="connsiteY586" fmla="*/ 8705 h 10000"/>
                  <a:gd name="connsiteX587" fmla="*/ 4825 w 10000"/>
                  <a:gd name="connsiteY587" fmla="*/ 8701 h 10000"/>
                  <a:gd name="connsiteX588" fmla="*/ 4828 w 10000"/>
                  <a:gd name="connsiteY588" fmla="*/ 8701 h 10000"/>
                  <a:gd name="connsiteX589" fmla="*/ 4837 w 10000"/>
                  <a:gd name="connsiteY589" fmla="*/ 8692 h 10000"/>
                  <a:gd name="connsiteX590" fmla="*/ 4842 w 10000"/>
                  <a:gd name="connsiteY590" fmla="*/ 8685 h 10000"/>
                  <a:gd name="connsiteX591" fmla="*/ 4859 w 10000"/>
                  <a:gd name="connsiteY591" fmla="*/ 8692 h 10000"/>
                  <a:gd name="connsiteX592" fmla="*/ 4870 w 10000"/>
                  <a:gd name="connsiteY592" fmla="*/ 8701 h 10000"/>
                  <a:gd name="connsiteX593" fmla="*/ 4878 w 10000"/>
                  <a:gd name="connsiteY593" fmla="*/ 8714 h 10000"/>
                  <a:gd name="connsiteX594" fmla="*/ 4892 w 10000"/>
                  <a:gd name="connsiteY594" fmla="*/ 8724 h 10000"/>
                  <a:gd name="connsiteX595" fmla="*/ 4900 w 10000"/>
                  <a:gd name="connsiteY595" fmla="*/ 8724 h 10000"/>
                  <a:gd name="connsiteX596" fmla="*/ 4906 w 10000"/>
                  <a:gd name="connsiteY596" fmla="*/ 8705 h 10000"/>
                  <a:gd name="connsiteX597" fmla="*/ 4925 w 10000"/>
                  <a:gd name="connsiteY597" fmla="*/ 8724 h 10000"/>
                  <a:gd name="connsiteX598" fmla="*/ 4939 w 10000"/>
                  <a:gd name="connsiteY598" fmla="*/ 8701 h 10000"/>
                  <a:gd name="connsiteX599" fmla="*/ 4950 w 10000"/>
                  <a:gd name="connsiteY599" fmla="*/ 8695 h 10000"/>
                  <a:gd name="connsiteX600" fmla="*/ 4956 w 10000"/>
                  <a:gd name="connsiteY600" fmla="*/ 8692 h 10000"/>
                  <a:gd name="connsiteX601" fmla="*/ 4986 w 10000"/>
                  <a:gd name="connsiteY601" fmla="*/ 8705 h 10000"/>
                  <a:gd name="connsiteX602" fmla="*/ 5003 w 10000"/>
                  <a:gd name="connsiteY602" fmla="*/ 8701 h 10000"/>
                  <a:gd name="connsiteX603" fmla="*/ 5011 w 10000"/>
                  <a:gd name="connsiteY603" fmla="*/ 8692 h 10000"/>
                  <a:gd name="connsiteX604" fmla="*/ 5028 w 10000"/>
                  <a:gd name="connsiteY604" fmla="*/ 8682 h 10000"/>
                  <a:gd name="connsiteX605" fmla="*/ 5030 w 10000"/>
                  <a:gd name="connsiteY605" fmla="*/ 8659 h 10000"/>
                  <a:gd name="connsiteX606" fmla="*/ 5039 w 10000"/>
                  <a:gd name="connsiteY606" fmla="*/ 8656 h 10000"/>
                  <a:gd name="connsiteX607" fmla="*/ 5053 w 10000"/>
                  <a:gd name="connsiteY607" fmla="*/ 8669 h 10000"/>
                  <a:gd name="connsiteX608" fmla="*/ 5061 w 10000"/>
                  <a:gd name="connsiteY608" fmla="*/ 8669 h 10000"/>
                  <a:gd name="connsiteX609" fmla="*/ 5061 w 10000"/>
                  <a:gd name="connsiteY609" fmla="*/ 8676 h 10000"/>
                  <a:gd name="connsiteX610" fmla="*/ 5069 w 10000"/>
                  <a:gd name="connsiteY610" fmla="*/ 8669 h 10000"/>
                  <a:gd name="connsiteX611" fmla="*/ 5083 w 10000"/>
                  <a:gd name="connsiteY611" fmla="*/ 8669 h 10000"/>
                  <a:gd name="connsiteX612" fmla="*/ 5100 w 10000"/>
                  <a:gd name="connsiteY612" fmla="*/ 8669 h 10000"/>
                  <a:gd name="connsiteX613" fmla="*/ 5119 w 10000"/>
                  <a:gd name="connsiteY613" fmla="*/ 8682 h 10000"/>
                  <a:gd name="connsiteX614" fmla="*/ 5136 w 10000"/>
                  <a:gd name="connsiteY614" fmla="*/ 8692 h 10000"/>
                  <a:gd name="connsiteX615" fmla="*/ 5161 w 10000"/>
                  <a:gd name="connsiteY615" fmla="*/ 8701 h 10000"/>
                  <a:gd name="connsiteX616" fmla="*/ 5183 w 10000"/>
                  <a:gd name="connsiteY616" fmla="*/ 8701 h 10000"/>
                  <a:gd name="connsiteX617" fmla="*/ 5199 w 10000"/>
                  <a:gd name="connsiteY617" fmla="*/ 8701 h 10000"/>
                  <a:gd name="connsiteX618" fmla="*/ 5213 w 10000"/>
                  <a:gd name="connsiteY618" fmla="*/ 8705 h 10000"/>
                  <a:gd name="connsiteX619" fmla="*/ 5224 w 10000"/>
                  <a:gd name="connsiteY619" fmla="*/ 8701 h 10000"/>
                  <a:gd name="connsiteX620" fmla="*/ 5230 w 10000"/>
                  <a:gd name="connsiteY620" fmla="*/ 8701 h 10000"/>
                  <a:gd name="connsiteX621" fmla="*/ 5241 w 10000"/>
                  <a:gd name="connsiteY621" fmla="*/ 8676 h 10000"/>
                  <a:gd name="connsiteX622" fmla="*/ 5247 w 10000"/>
                  <a:gd name="connsiteY622" fmla="*/ 8666 h 10000"/>
                  <a:gd name="connsiteX623" fmla="*/ 5249 w 10000"/>
                  <a:gd name="connsiteY623" fmla="*/ 8646 h 10000"/>
                  <a:gd name="connsiteX624" fmla="*/ 5249 w 10000"/>
                  <a:gd name="connsiteY624" fmla="*/ 8650 h 10000"/>
                  <a:gd name="connsiteX625" fmla="*/ 5255 w 10000"/>
                  <a:gd name="connsiteY625" fmla="*/ 8646 h 10000"/>
                  <a:gd name="connsiteX626" fmla="*/ 5271 w 10000"/>
                  <a:gd name="connsiteY626" fmla="*/ 8650 h 10000"/>
                  <a:gd name="connsiteX627" fmla="*/ 5288 w 10000"/>
                  <a:gd name="connsiteY627" fmla="*/ 8666 h 10000"/>
                  <a:gd name="connsiteX628" fmla="*/ 5296 w 10000"/>
                  <a:gd name="connsiteY628" fmla="*/ 8666 h 10000"/>
                  <a:gd name="connsiteX629" fmla="*/ 5310 w 10000"/>
                  <a:gd name="connsiteY629" fmla="*/ 8656 h 10000"/>
                  <a:gd name="connsiteX630" fmla="*/ 5321 w 10000"/>
                  <a:gd name="connsiteY630" fmla="*/ 8650 h 10000"/>
                  <a:gd name="connsiteX631" fmla="*/ 5338 w 10000"/>
                  <a:gd name="connsiteY631" fmla="*/ 8650 h 10000"/>
                  <a:gd name="connsiteX632" fmla="*/ 5360 w 10000"/>
                  <a:gd name="connsiteY632" fmla="*/ 8640 h 10000"/>
                  <a:gd name="connsiteX633" fmla="*/ 5366 w 10000"/>
                  <a:gd name="connsiteY633" fmla="*/ 8637 h 10000"/>
                  <a:gd name="connsiteX634" fmla="*/ 5368 w 10000"/>
                  <a:gd name="connsiteY634" fmla="*/ 8637 h 10000"/>
                  <a:gd name="connsiteX635" fmla="*/ 5382 w 10000"/>
                  <a:gd name="connsiteY635" fmla="*/ 8630 h 10000"/>
                  <a:gd name="connsiteX636" fmla="*/ 5391 w 10000"/>
                  <a:gd name="connsiteY636" fmla="*/ 8630 h 10000"/>
                  <a:gd name="connsiteX637" fmla="*/ 5402 w 10000"/>
                  <a:gd name="connsiteY637" fmla="*/ 8637 h 10000"/>
                  <a:gd name="connsiteX638" fmla="*/ 5418 w 10000"/>
                  <a:gd name="connsiteY638" fmla="*/ 8656 h 10000"/>
                  <a:gd name="connsiteX639" fmla="*/ 5432 w 10000"/>
                  <a:gd name="connsiteY639" fmla="*/ 8666 h 10000"/>
                  <a:gd name="connsiteX640" fmla="*/ 5443 w 10000"/>
                  <a:gd name="connsiteY640" fmla="*/ 8682 h 10000"/>
                  <a:gd name="connsiteX641" fmla="*/ 5457 w 10000"/>
                  <a:gd name="connsiteY641" fmla="*/ 8692 h 10000"/>
                  <a:gd name="connsiteX642" fmla="*/ 5471 w 10000"/>
                  <a:gd name="connsiteY642" fmla="*/ 8705 h 10000"/>
                  <a:gd name="connsiteX643" fmla="*/ 5488 w 10000"/>
                  <a:gd name="connsiteY643" fmla="*/ 8711 h 10000"/>
                  <a:gd name="connsiteX644" fmla="*/ 5490 w 10000"/>
                  <a:gd name="connsiteY644" fmla="*/ 8721 h 10000"/>
                  <a:gd name="connsiteX645" fmla="*/ 5512 w 10000"/>
                  <a:gd name="connsiteY645" fmla="*/ 8724 h 10000"/>
                  <a:gd name="connsiteX646" fmla="*/ 5521 w 10000"/>
                  <a:gd name="connsiteY646" fmla="*/ 8714 h 10000"/>
                  <a:gd name="connsiteX647" fmla="*/ 5524 w 10000"/>
                  <a:gd name="connsiteY647" fmla="*/ 8714 h 10000"/>
                  <a:gd name="connsiteX648" fmla="*/ 5532 w 10000"/>
                  <a:gd name="connsiteY648" fmla="*/ 8721 h 10000"/>
                  <a:gd name="connsiteX649" fmla="*/ 5540 w 10000"/>
                  <a:gd name="connsiteY649" fmla="*/ 8724 h 10000"/>
                  <a:gd name="connsiteX650" fmla="*/ 5562 w 10000"/>
                  <a:gd name="connsiteY650" fmla="*/ 8750 h 10000"/>
                  <a:gd name="connsiteX651" fmla="*/ 5562 w 10000"/>
                  <a:gd name="connsiteY651" fmla="*/ 8760 h 10000"/>
                  <a:gd name="connsiteX652" fmla="*/ 5571 w 10000"/>
                  <a:gd name="connsiteY652" fmla="*/ 8782 h 10000"/>
                  <a:gd name="connsiteX653" fmla="*/ 5579 w 10000"/>
                  <a:gd name="connsiteY653" fmla="*/ 8789 h 10000"/>
                  <a:gd name="connsiteX654" fmla="*/ 5593 w 10000"/>
                  <a:gd name="connsiteY654" fmla="*/ 8789 h 10000"/>
                  <a:gd name="connsiteX655" fmla="*/ 5596 w 10000"/>
                  <a:gd name="connsiteY655" fmla="*/ 8789 h 10000"/>
                  <a:gd name="connsiteX656" fmla="*/ 5626 w 10000"/>
                  <a:gd name="connsiteY656" fmla="*/ 8782 h 10000"/>
                  <a:gd name="connsiteX657" fmla="*/ 5629 w 10000"/>
                  <a:gd name="connsiteY657" fmla="*/ 8782 h 10000"/>
                  <a:gd name="connsiteX658" fmla="*/ 5637 w 10000"/>
                  <a:gd name="connsiteY658" fmla="*/ 8779 h 10000"/>
                  <a:gd name="connsiteX659" fmla="*/ 5648 w 10000"/>
                  <a:gd name="connsiteY659" fmla="*/ 8789 h 10000"/>
                  <a:gd name="connsiteX660" fmla="*/ 5665 w 10000"/>
                  <a:gd name="connsiteY660" fmla="*/ 8795 h 10000"/>
                  <a:gd name="connsiteX661" fmla="*/ 5676 w 10000"/>
                  <a:gd name="connsiteY661" fmla="*/ 8789 h 10000"/>
                  <a:gd name="connsiteX662" fmla="*/ 5684 w 10000"/>
                  <a:gd name="connsiteY662" fmla="*/ 8782 h 10000"/>
                  <a:gd name="connsiteX663" fmla="*/ 5693 w 10000"/>
                  <a:gd name="connsiteY663" fmla="*/ 8789 h 10000"/>
                  <a:gd name="connsiteX664" fmla="*/ 5715 w 10000"/>
                  <a:gd name="connsiteY664" fmla="*/ 8808 h 10000"/>
                  <a:gd name="connsiteX665" fmla="*/ 5731 w 10000"/>
                  <a:gd name="connsiteY665" fmla="*/ 8808 h 10000"/>
                  <a:gd name="connsiteX666" fmla="*/ 5740 w 10000"/>
                  <a:gd name="connsiteY666" fmla="*/ 8808 h 10000"/>
                  <a:gd name="connsiteX667" fmla="*/ 5765 w 10000"/>
                  <a:gd name="connsiteY667" fmla="*/ 8818 h 10000"/>
                  <a:gd name="connsiteX668" fmla="*/ 5781 w 10000"/>
                  <a:gd name="connsiteY668" fmla="*/ 8824 h 10000"/>
                  <a:gd name="connsiteX669" fmla="*/ 5798 w 10000"/>
                  <a:gd name="connsiteY669" fmla="*/ 8834 h 10000"/>
                  <a:gd name="connsiteX670" fmla="*/ 5814 w 10000"/>
                  <a:gd name="connsiteY670" fmla="*/ 8837 h 10000"/>
                  <a:gd name="connsiteX671" fmla="*/ 5831 w 10000"/>
                  <a:gd name="connsiteY671" fmla="*/ 8844 h 10000"/>
                  <a:gd name="connsiteX672" fmla="*/ 5842 w 10000"/>
                  <a:gd name="connsiteY672" fmla="*/ 8847 h 10000"/>
                  <a:gd name="connsiteX673" fmla="*/ 5859 w 10000"/>
                  <a:gd name="connsiteY673" fmla="*/ 8857 h 10000"/>
                  <a:gd name="connsiteX674" fmla="*/ 5870 w 10000"/>
                  <a:gd name="connsiteY674" fmla="*/ 8867 h 10000"/>
                  <a:gd name="connsiteX675" fmla="*/ 5878 w 10000"/>
                  <a:gd name="connsiteY675" fmla="*/ 8873 h 10000"/>
                  <a:gd name="connsiteX676" fmla="*/ 5895 w 10000"/>
                  <a:gd name="connsiteY676" fmla="*/ 8873 h 10000"/>
                  <a:gd name="connsiteX677" fmla="*/ 5911 w 10000"/>
                  <a:gd name="connsiteY677" fmla="*/ 8873 h 10000"/>
                  <a:gd name="connsiteX678" fmla="*/ 5931 w 10000"/>
                  <a:gd name="connsiteY678" fmla="*/ 8873 h 10000"/>
                  <a:gd name="connsiteX679" fmla="*/ 5950 w 10000"/>
                  <a:gd name="connsiteY679" fmla="*/ 8867 h 10000"/>
                  <a:gd name="connsiteX680" fmla="*/ 5967 w 10000"/>
                  <a:gd name="connsiteY680" fmla="*/ 8867 h 10000"/>
                  <a:gd name="connsiteX681" fmla="*/ 5975 w 10000"/>
                  <a:gd name="connsiteY681" fmla="*/ 8873 h 10000"/>
                  <a:gd name="connsiteX682" fmla="*/ 6000 w 10000"/>
                  <a:gd name="connsiteY682" fmla="*/ 8883 h 10000"/>
                  <a:gd name="connsiteX683" fmla="*/ 5997 w 10000"/>
                  <a:gd name="connsiteY683" fmla="*/ 8886 h 10000"/>
                  <a:gd name="connsiteX684" fmla="*/ 5997 w 10000"/>
                  <a:gd name="connsiteY684" fmla="*/ 8896 h 10000"/>
                  <a:gd name="connsiteX685" fmla="*/ 6014 w 10000"/>
                  <a:gd name="connsiteY685" fmla="*/ 8892 h 10000"/>
                  <a:gd name="connsiteX686" fmla="*/ 6028 w 10000"/>
                  <a:gd name="connsiteY686" fmla="*/ 8892 h 10000"/>
                  <a:gd name="connsiteX687" fmla="*/ 6053 w 10000"/>
                  <a:gd name="connsiteY687" fmla="*/ 8886 h 10000"/>
                  <a:gd name="connsiteX688" fmla="*/ 6072 w 10000"/>
                  <a:gd name="connsiteY688" fmla="*/ 8876 h 10000"/>
                  <a:gd name="connsiteX689" fmla="*/ 6089 w 10000"/>
                  <a:gd name="connsiteY689" fmla="*/ 8867 h 10000"/>
                  <a:gd name="connsiteX690" fmla="*/ 6111 w 10000"/>
                  <a:gd name="connsiteY690" fmla="*/ 8857 h 10000"/>
                  <a:gd name="connsiteX691" fmla="*/ 6127 w 10000"/>
                  <a:gd name="connsiteY691" fmla="*/ 8847 h 10000"/>
                  <a:gd name="connsiteX692" fmla="*/ 6152 w 10000"/>
                  <a:gd name="connsiteY692" fmla="*/ 8834 h 10000"/>
                  <a:gd name="connsiteX693" fmla="*/ 6183 w 10000"/>
                  <a:gd name="connsiteY693" fmla="*/ 8828 h 10000"/>
                  <a:gd name="connsiteX694" fmla="*/ 6175 w 10000"/>
                  <a:gd name="connsiteY694" fmla="*/ 8844 h 10000"/>
                  <a:gd name="connsiteX695" fmla="*/ 6169 w 10000"/>
                  <a:gd name="connsiteY695" fmla="*/ 8863 h 10000"/>
                  <a:gd name="connsiteX696" fmla="*/ 6158 w 10000"/>
                  <a:gd name="connsiteY696" fmla="*/ 8886 h 10000"/>
                  <a:gd name="connsiteX697" fmla="*/ 6152 w 10000"/>
                  <a:gd name="connsiteY697" fmla="*/ 8896 h 10000"/>
                  <a:gd name="connsiteX698" fmla="*/ 6150 w 10000"/>
                  <a:gd name="connsiteY698" fmla="*/ 8909 h 10000"/>
                  <a:gd name="connsiteX699" fmla="*/ 6152 w 10000"/>
                  <a:gd name="connsiteY699" fmla="*/ 8938 h 10000"/>
                  <a:gd name="connsiteX700" fmla="*/ 6158 w 10000"/>
                  <a:gd name="connsiteY700" fmla="*/ 8957 h 10000"/>
                  <a:gd name="connsiteX701" fmla="*/ 6161 w 10000"/>
                  <a:gd name="connsiteY701" fmla="*/ 8980 h 10000"/>
                  <a:gd name="connsiteX702" fmla="*/ 6166 w 10000"/>
                  <a:gd name="connsiteY702" fmla="*/ 8999 h 10000"/>
                  <a:gd name="connsiteX703" fmla="*/ 6175 w 10000"/>
                  <a:gd name="connsiteY703" fmla="*/ 9032 h 10000"/>
                  <a:gd name="connsiteX704" fmla="*/ 6183 w 10000"/>
                  <a:gd name="connsiteY704" fmla="*/ 9051 h 10000"/>
                  <a:gd name="connsiteX705" fmla="*/ 6191 w 10000"/>
                  <a:gd name="connsiteY705" fmla="*/ 9064 h 10000"/>
                  <a:gd name="connsiteX706" fmla="*/ 6194 w 10000"/>
                  <a:gd name="connsiteY706" fmla="*/ 9084 h 10000"/>
                  <a:gd name="connsiteX707" fmla="*/ 6208 w 10000"/>
                  <a:gd name="connsiteY707" fmla="*/ 9103 h 10000"/>
                  <a:gd name="connsiteX708" fmla="*/ 6208 w 10000"/>
                  <a:gd name="connsiteY708" fmla="*/ 9113 h 10000"/>
                  <a:gd name="connsiteX709" fmla="*/ 6216 w 10000"/>
                  <a:gd name="connsiteY709" fmla="*/ 9129 h 10000"/>
                  <a:gd name="connsiteX710" fmla="*/ 6230 w 10000"/>
                  <a:gd name="connsiteY710" fmla="*/ 9148 h 10000"/>
                  <a:gd name="connsiteX711" fmla="*/ 6241 w 10000"/>
                  <a:gd name="connsiteY711" fmla="*/ 9165 h 10000"/>
                  <a:gd name="connsiteX712" fmla="*/ 6249 w 10000"/>
                  <a:gd name="connsiteY712" fmla="*/ 9168 h 10000"/>
                  <a:gd name="connsiteX713" fmla="*/ 6266 w 10000"/>
                  <a:gd name="connsiteY713" fmla="*/ 9184 h 10000"/>
                  <a:gd name="connsiteX714" fmla="*/ 6280 w 10000"/>
                  <a:gd name="connsiteY714" fmla="*/ 9184 h 10000"/>
                  <a:gd name="connsiteX715" fmla="*/ 6288 w 10000"/>
                  <a:gd name="connsiteY715" fmla="*/ 9177 h 10000"/>
                  <a:gd name="connsiteX716" fmla="*/ 6299 w 10000"/>
                  <a:gd name="connsiteY716" fmla="*/ 9187 h 10000"/>
                  <a:gd name="connsiteX717" fmla="*/ 6305 w 10000"/>
                  <a:gd name="connsiteY717" fmla="*/ 9197 h 10000"/>
                  <a:gd name="connsiteX718" fmla="*/ 6310 w 10000"/>
                  <a:gd name="connsiteY718" fmla="*/ 9197 h 10000"/>
                  <a:gd name="connsiteX719" fmla="*/ 6321 w 10000"/>
                  <a:gd name="connsiteY719" fmla="*/ 9213 h 10000"/>
                  <a:gd name="connsiteX720" fmla="*/ 6335 w 10000"/>
                  <a:gd name="connsiteY720" fmla="*/ 9223 h 10000"/>
                  <a:gd name="connsiteX721" fmla="*/ 6338 w 10000"/>
                  <a:gd name="connsiteY721" fmla="*/ 9223 h 10000"/>
                  <a:gd name="connsiteX722" fmla="*/ 6355 w 10000"/>
                  <a:gd name="connsiteY722" fmla="*/ 9226 h 10000"/>
                  <a:gd name="connsiteX723" fmla="*/ 6363 w 10000"/>
                  <a:gd name="connsiteY723" fmla="*/ 9236 h 10000"/>
                  <a:gd name="connsiteX724" fmla="*/ 6380 w 10000"/>
                  <a:gd name="connsiteY724" fmla="*/ 9258 h 10000"/>
                  <a:gd name="connsiteX725" fmla="*/ 6393 w 10000"/>
                  <a:gd name="connsiteY725" fmla="*/ 9278 h 10000"/>
                  <a:gd name="connsiteX726" fmla="*/ 6396 w 10000"/>
                  <a:gd name="connsiteY726" fmla="*/ 9288 h 10000"/>
                  <a:gd name="connsiteX727" fmla="*/ 6407 w 10000"/>
                  <a:gd name="connsiteY727" fmla="*/ 9297 h 10000"/>
                  <a:gd name="connsiteX728" fmla="*/ 6410 w 10000"/>
                  <a:gd name="connsiteY728" fmla="*/ 9307 h 10000"/>
                  <a:gd name="connsiteX729" fmla="*/ 6416 w 10000"/>
                  <a:gd name="connsiteY729" fmla="*/ 9317 h 10000"/>
                  <a:gd name="connsiteX730" fmla="*/ 6424 w 10000"/>
                  <a:gd name="connsiteY730" fmla="*/ 9326 h 10000"/>
                  <a:gd name="connsiteX731" fmla="*/ 6435 w 10000"/>
                  <a:gd name="connsiteY731" fmla="*/ 9336 h 10000"/>
                  <a:gd name="connsiteX732" fmla="*/ 6443 w 10000"/>
                  <a:gd name="connsiteY732" fmla="*/ 9346 h 10000"/>
                  <a:gd name="connsiteX733" fmla="*/ 6449 w 10000"/>
                  <a:gd name="connsiteY733" fmla="*/ 9362 h 10000"/>
                  <a:gd name="connsiteX734" fmla="*/ 6452 w 10000"/>
                  <a:gd name="connsiteY734" fmla="*/ 9372 h 10000"/>
                  <a:gd name="connsiteX735" fmla="*/ 6449 w 10000"/>
                  <a:gd name="connsiteY735" fmla="*/ 9381 h 10000"/>
                  <a:gd name="connsiteX736" fmla="*/ 6465 w 10000"/>
                  <a:gd name="connsiteY736" fmla="*/ 9394 h 10000"/>
                  <a:gd name="connsiteX737" fmla="*/ 6468 w 10000"/>
                  <a:gd name="connsiteY737" fmla="*/ 9420 h 10000"/>
                  <a:gd name="connsiteX738" fmla="*/ 6493 w 10000"/>
                  <a:gd name="connsiteY738" fmla="*/ 9430 h 10000"/>
                  <a:gd name="connsiteX739" fmla="*/ 6507 w 10000"/>
                  <a:gd name="connsiteY739" fmla="*/ 9440 h 10000"/>
                  <a:gd name="connsiteX740" fmla="*/ 6524 w 10000"/>
                  <a:gd name="connsiteY740" fmla="*/ 9459 h 10000"/>
                  <a:gd name="connsiteX741" fmla="*/ 6532 w 10000"/>
                  <a:gd name="connsiteY741" fmla="*/ 9485 h 10000"/>
                  <a:gd name="connsiteX742" fmla="*/ 6537 w 10000"/>
                  <a:gd name="connsiteY742" fmla="*/ 9498 h 10000"/>
                  <a:gd name="connsiteX743" fmla="*/ 6571 w 10000"/>
                  <a:gd name="connsiteY743" fmla="*/ 9508 h 10000"/>
                  <a:gd name="connsiteX744" fmla="*/ 6596 w 10000"/>
                  <a:gd name="connsiteY744" fmla="*/ 9508 h 10000"/>
                  <a:gd name="connsiteX745" fmla="*/ 6637 w 10000"/>
                  <a:gd name="connsiteY745" fmla="*/ 9517 h 10000"/>
                  <a:gd name="connsiteX746" fmla="*/ 6662 w 10000"/>
                  <a:gd name="connsiteY746" fmla="*/ 9524 h 10000"/>
                  <a:gd name="connsiteX747" fmla="*/ 6679 w 10000"/>
                  <a:gd name="connsiteY747" fmla="*/ 9517 h 10000"/>
                  <a:gd name="connsiteX748" fmla="*/ 6679 w 10000"/>
                  <a:gd name="connsiteY748" fmla="*/ 9505 h 10000"/>
                  <a:gd name="connsiteX749" fmla="*/ 6690 w 10000"/>
                  <a:gd name="connsiteY749" fmla="*/ 9485 h 10000"/>
                  <a:gd name="connsiteX750" fmla="*/ 6693 w 10000"/>
                  <a:gd name="connsiteY750" fmla="*/ 9479 h 10000"/>
                  <a:gd name="connsiteX751" fmla="*/ 6706 w 10000"/>
                  <a:gd name="connsiteY751" fmla="*/ 9469 h 10000"/>
                  <a:gd name="connsiteX752" fmla="*/ 6709 w 10000"/>
                  <a:gd name="connsiteY752" fmla="*/ 9462 h 10000"/>
                  <a:gd name="connsiteX753" fmla="*/ 6717 w 10000"/>
                  <a:gd name="connsiteY753" fmla="*/ 9459 h 10000"/>
                  <a:gd name="connsiteX754" fmla="*/ 6726 w 10000"/>
                  <a:gd name="connsiteY754" fmla="*/ 9459 h 10000"/>
                  <a:gd name="connsiteX755" fmla="*/ 6742 w 10000"/>
                  <a:gd name="connsiteY755" fmla="*/ 9462 h 10000"/>
                  <a:gd name="connsiteX756" fmla="*/ 6759 w 10000"/>
                  <a:gd name="connsiteY756" fmla="*/ 9479 h 10000"/>
                  <a:gd name="connsiteX757" fmla="*/ 6781 w 10000"/>
                  <a:gd name="connsiteY757" fmla="*/ 9485 h 10000"/>
                  <a:gd name="connsiteX758" fmla="*/ 6795 w 10000"/>
                  <a:gd name="connsiteY758" fmla="*/ 9485 h 10000"/>
                  <a:gd name="connsiteX759" fmla="*/ 6803 w 10000"/>
                  <a:gd name="connsiteY759" fmla="*/ 9498 h 10000"/>
                  <a:gd name="connsiteX760" fmla="*/ 6806 w 10000"/>
                  <a:gd name="connsiteY760" fmla="*/ 9508 h 10000"/>
                  <a:gd name="connsiteX761" fmla="*/ 6823 w 10000"/>
                  <a:gd name="connsiteY761" fmla="*/ 9514 h 10000"/>
                  <a:gd name="connsiteX762" fmla="*/ 6831 w 10000"/>
                  <a:gd name="connsiteY762" fmla="*/ 9514 h 10000"/>
                  <a:gd name="connsiteX763" fmla="*/ 6848 w 10000"/>
                  <a:gd name="connsiteY763" fmla="*/ 9514 h 10000"/>
                  <a:gd name="connsiteX764" fmla="*/ 6856 w 10000"/>
                  <a:gd name="connsiteY764" fmla="*/ 9517 h 10000"/>
                  <a:gd name="connsiteX765" fmla="*/ 6878 w 10000"/>
                  <a:gd name="connsiteY765" fmla="*/ 9524 h 10000"/>
                  <a:gd name="connsiteX766" fmla="*/ 6895 w 10000"/>
                  <a:gd name="connsiteY766" fmla="*/ 9524 h 10000"/>
                  <a:gd name="connsiteX767" fmla="*/ 6917 w 10000"/>
                  <a:gd name="connsiteY767" fmla="*/ 9527 h 10000"/>
                  <a:gd name="connsiteX768" fmla="*/ 6934 w 10000"/>
                  <a:gd name="connsiteY768" fmla="*/ 9534 h 10000"/>
                  <a:gd name="connsiteX769" fmla="*/ 6961 w 10000"/>
                  <a:gd name="connsiteY769" fmla="*/ 9543 h 10000"/>
                  <a:gd name="connsiteX770" fmla="*/ 6989 w 10000"/>
                  <a:gd name="connsiteY770" fmla="*/ 9547 h 10000"/>
                  <a:gd name="connsiteX771" fmla="*/ 7014 w 10000"/>
                  <a:gd name="connsiteY771" fmla="*/ 9543 h 10000"/>
                  <a:gd name="connsiteX772" fmla="*/ 7033 w 10000"/>
                  <a:gd name="connsiteY772" fmla="*/ 9543 h 10000"/>
                  <a:gd name="connsiteX773" fmla="*/ 7042 w 10000"/>
                  <a:gd name="connsiteY773" fmla="*/ 9547 h 10000"/>
                  <a:gd name="connsiteX774" fmla="*/ 7069 w 10000"/>
                  <a:gd name="connsiteY774" fmla="*/ 9647 h 10000"/>
                  <a:gd name="connsiteX775" fmla="*/ 7122 w 10000"/>
                  <a:gd name="connsiteY775" fmla="*/ 9734 h 10000"/>
                  <a:gd name="connsiteX776" fmla="*/ 7147 w 10000"/>
                  <a:gd name="connsiteY776" fmla="*/ 9744 h 10000"/>
                  <a:gd name="connsiteX777" fmla="*/ 7169 w 10000"/>
                  <a:gd name="connsiteY777" fmla="*/ 9741 h 10000"/>
                  <a:gd name="connsiteX778" fmla="*/ 7177 w 10000"/>
                  <a:gd name="connsiteY778" fmla="*/ 9744 h 10000"/>
                  <a:gd name="connsiteX779" fmla="*/ 7186 w 10000"/>
                  <a:gd name="connsiteY779" fmla="*/ 9754 h 10000"/>
                  <a:gd name="connsiteX780" fmla="*/ 7191 w 10000"/>
                  <a:gd name="connsiteY780" fmla="*/ 9773 h 10000"/>
                  <a:gd name="connsiteX781" fmla="*/ 7208 w 10000"/>
                  <a:gd name="connsiteY781" fmla="*/ 9783 h 10000"/>
                  <a:gd name="connsiteX782" fmla="*/ 7219 w 10000"/>
                  <a:gd name="connsiteY782" fmla="*/ 9793 h 10000"/>
                  <a:gd name="connsiteX783" fmla="*/ 7235 w 10000"/>
                  <a:gd name="connsiteY783" fmla="*/ 9802 h 10000"/>
                  <a:gd name="connsiteX784" fmla="*/ 7249 w 10000"/>
                  <a:gd name="connsiteY784" fmla="*/ 9819 h 10000"/>
                  <a:gd name="connsiteX785" fmla="*/ 7255 w 10000"/>
                  <a:gd name="connsiteY785" fmla="*/ 9835 h 10000"/>
                  <a:gd name="connsiteX786" fmla="*/ 7255 w 10000"/>
                  <a:gd name="connsiteY786" fmla="*/ 9848 h 10000"/>
                  <a:gd name="connsiteX787" fmla="*/ 7249 w 10000"/>
                  <a:gd name="connsiteY787" fmla="*/ 9848 h 10000"/>
                  <a:gd name="connsiteX788" fmla="*/ 7244 w 10000"/>
                  <a:gd name="connsiteY788" fmla="*/ 9858 h 10000"/>
                  <a:gd name="connsiteX789" fmla="*/ 7235 w 10000"/>
                  <a:gd name="connsiteY789" fmla="*/ 9883 h 10000"/>
                  <a:gd name="connsiteX790" fmla="*/ 7244 w 10000"/>
                  <a:gd name="connsiteY790" fmla="*/ 9903 h 10000"/>
                  <a:gd name="connsiteX791" fmla="*/ 7258 w 10000"/>
                  <a:gd name="connsiteY791" fmla="*/ 9926 h 10000"/>
                  <a:gd name="connsiteX792" fmla="*/ 7263 w 10000"/>
                  <a:gd name="connsiteY792" fmla="*/ 9948 h 10000"/>
                  <a:gd name="connsiteX793" fmla="*/ 7274 w 10000"/>
                  <a:gd name="connsiteY793" fmla="*/ 9968 h 10000"/>
                  <a:gd name="connsiteX794" fmla="*/ 7283 w 10000"/>
                  <a:gd name="connsiteY794" fmla="*/ 9987 h 10000"/>
                  <a:gd name="connsiteX795" fmla="*/ 7291 w 10000"/>
                  <a:gd name="connsiteY795" fmla="*/ 10000 h 10000"/>
                  <a:gd name="connsiteX796" fmla="*/ 7305 w 10000"/>
                  <a:gd name="connsiteY796" fmla="*/ 9997 h 10000"/>
                  <a:gd name="connsiteX797" fmla="*/ 7313 w 10000"/>
                  <a:gd name="connsiteY797" fmla="*/ 9977 h 10000"/>
                  <a:gd name="connsiteX798" fmla="*/ 7324 w 10000"/>
                  <a:gd name="connsiteY798" fmla="*/ 9968 h 10000"/>
                  <a:gd name="connsiteX799" fmla="*/ 7341 w 10000"/>
                  <a:gd name="connsiteY799" fmla="*/ 9971 h 10000"/>
                  <a:gd name="connsiteX800" fmla="*/ 7368 w 10000"/>
                  <a:gd name="connsiteY800" fmla="*/ 9987 h 10000"/>
                  <a:gd name="connsiteX801" fmla="*/ 7380 w 10000"/>
                  <a:gd name="connsiteY801" fmla="*/ 9990 h 10000"/>
                  <a:gd name="connsiteX802" fmla="*/ 7393 w 10000"/>
                  <a:gd name="connsiteY802" fmla="*/ 9981 h 10000"/>
                  <a:gd name="connsiteX803" fmla="*/ 7404 w 10000"/>
                  <a:gd name="connsiteY803" fmla="*/ 9968 h 10000"/>
                  <a:gd name="connsiteX804" fmla="*/ 7418 w 10000"/>
                  <a:gd name="connsiteY804" fmla="*/ 9948 h 10000"/>
                  <a:gd name="connsiteX805" fmla="*/ 7427 w 10000"/>
                  <a:gd name="connsiteY805" fmla="*/ 9922 h 10000"/>
                  <a:gd name="connsiteX806" fmla="*/ 7427 w 10000"/>
                  <a:gd name="connsiteY806" fmla="*/ 9906 h 10000"/>
                  <a:gd name="connsiteX807" fmla="*/ 7404 w 10000"/>
                  <a:gd name="connsiteY807" fmla="*/ 9877 h 10000"/>
                  <a:gd name="connsiteX808" fmla="*/ 7388 w 10000"/>
                  <a:gd name="connsiteY808" fmla="*/ 9854 h 10000"/>
                  <a:gd name="connsiteX809" fmla="*/ 7385 w 10000"/>
                  <a:gd name="connsiteY809" fmla="*/ 9845 h 10000"/>
                  <a:gd name="connsiteX810" fmla="*/ 7385 w 10000"/>
                  <a:gd name="connsiteY810" fmla="*/ 9825 h 10000"/>
                  <a:gd name="connsiteX811" fmla="*/ 7385 w 10000"/>
                  <a:gd name="connsiteY811" fmla="*/ 9819 h 10000"/>
                  <a:gd name="connsiteX812" fmla="*/ 7393 w 10000"/>
                  <a:gd name="connsiteY812" fmla="*/ 9809 h 10000"/>
                  <a:gd name="connsiteX813" fmla="*/ 7404 w 10000"/>
                  <a:gd name="connsiteY813" fmla="*/ 9793 h 10000"/>
                  <a:gd name="connsiteX814" fmla="*/ 7413 w 10000"/>
                  <a:gd name="connsiteY814" fmla="*/ 9783 h 10000"/>
                  <a:gd name="connsiteX815" fmla="*/ 7404 w 10000"/>
                  <a:gd name="connsiteY815" fmla="*/ 9770 h 10000"/>
                  <a:gd name="connsiteX816" fmla="*/ 7388 w 10000"/>
                  <a:gd name="connsiteY816" fmla="*/ 9760 h 10000"/>
                  <a:gd name="connsiteX817" fmla="*/ 7371 w 10000"/>
                  <a:gd name="connsiteY817" fmla="*/ 9744 h 10000"/>
                  <a:gd name="connsiteX818" fmla="*/ 7363 w 10000"/>
                  <a:gd name="connsiteY818" fmla="*/ 9731 h 10000"/>
                  <a:gd name="connsiteX819" fmla="*/ 7355 w 10000"/>
                  <a:gd name="connsiteY819" fmla="*/ 9715 h 10000"/>
                  <a:gd name="connsiteX820" fmla="*/ 7360 w 10000"/>
                  <a:gd name="connsiteY820" fmla="*/ 9686 h 10000"/>
                  <a:gd name="connsiteX821" fmla="*/ 7363 w 10000"/>
                  <a:gd name="connsiteY821" fmla="*/ 9657 h 10000"/>
                  <a:gd name="connsiteX822" fmla="*/ 7360 w 10000"/>
                  <a:gd name="connsiteY822" fmla="*/ 9631 h 10000"/>
                  <a:gd name="connsiteX823" fmla="*/ 7346 w 10000"/>
                  <a:gd name="connsiteY823" fmla="*/ 9611 h 10000"/>
                  <a:gd name="connsiteX824" fmla="*/ 7332 w 10000"/>
                  <a:gd name="connsiteY824" fmla="*/ 9585 h 10000"/>
                  <a:gd name="connsiteX825" fmla="*/ 7324 w 10000"/>
                  <a:gd name="connsiteY825" fmla="*/ 9573 h 10000"/>
                  <a:gd name="connsiteX826" fmla="*/ 7324 w 10000"/>
                  <a:gd name="connsiteY826" fmla="*/ 9553 h 10000"/>
                  <a:gd name="connsiteX827" fmla="*/ 7324 w 10000"/>
                  <a:gd name="connsiteY827" fmla="*/ 9543 h 10000"/>
                  <a:gd name="connsiteX828" fmla="*/ 7324 w 10000"/>
                  <a:gd name="connsiteY828" fmla="*/ 9517 h 10000"/>
                  <a:gd name="connsiteX829" fmla="*/ 7324 w 10000"/>
                  <a:gd name="connsiteY829" fmla="*/ 9498 h 10000"/>
                  <a:gd name="connsiteX830" fmla="*/ 7332 w 10000"/>
                  <a:gd name="connsiteY830" fmla="*/ 9479 h 10000"/>
                  <a:gd name="connsiteX831" fmla="*/ 7341 w 10000"/>
                  <a:gd name="connsiteY831" fmla="*/ 9462 h 10000"/>
                  <a:gd name="connsiteX832" fmla="*/ 7352 w 10000"/>
                  <a:gd name="connsiteY832" fmla="*/ 9459 h 10000"/>
                  <a:gd name="connsiteX833" fmla="*/ 7360 w 10000"/>
                  <a:gd name="connsiteY833" fmla="*/ 9443 h 10000"/>
                  <a:gd name="connsiteX834" fmla="*/ 7363 w 10000"/>
                  <a:gd name="connsiteY834" fmla="*/ 9433 h 10000"/>
                  <a:gd name="connsiteX835" fmla="*/ 7377 w 10000"/>
                  <a:gd name="connsiteY835" fmla="*/ 9433 h 10000"/>
                  <a:gd name="connsiteX836" fmla="*/ 7388 w 10000"/>
                  <a:gd name="connsiteY836" fmla="*/ 9430 h 10000"/>
                  <a:gd name="connsiteX837" fmla="*/ 7396 w 10000"/>
                  <a:gd name="connsiteY837" fmla="*/ 9430 h 10000"/>
                  <a:gd name="connsiteX838" fmla="*/ 7402 w 10000"/>
                  <a:gd name="connsiteY838" fmla="*/ 9424 h 10000"/>
                  <a:gd name="connsiteX839" fmla="*/ 7396 w 10000"/>
                  <a:gd name="connsiteY839" fmla="*/ 9414 h 10000"/>
                  <a:gd name="connsiteX840" fmla="*/ 7388 w 10000"/>
                  <a:gd name="connsiteY840" fmla="*/ 9401 h 10000"/>
                  <a:gd name="connsiteX841" fmla="*/ 7371 w 10000"/>
                  <a:gd name="connsiteY841" fmla="*/ 9391 h 10000"/>
                  <a:gd name="connsiteX842" fmla="*/ 7355 w 10000"/>
                  <a:gd name="connsiteY842" fmla="*/ 9375 h 10000"/>
                  <a:gd name="connsiteX843" fmla="*/ 7332 w 10000"/>
                  <a:gd name="connsiteY843" fmla="*/ 9356 h 10000"/>
                  <a:gd name="connsiteX844" fmla="*/ 7313 w 10000"/>
                  <a:gd name="connsiteY844" fmla="*/ 9330 h 10000"/>
                  <a:gd name="connsiteX845" fmla="*/ 7307 w 10000"/>
                  <a:gd name="connsiteY845" fmla="*/ 9310 h 10000"/>
                  <a:gd name="connsiteX846" fmla="*/ 7305 w 10000"/>
                  <a:gd name="connsiteY846" fmla="*/ 9291 h 10000"/>
                  <a:gd name="connsiteX847" fmla="*/ 7305 w 10000"/>
                  <a:gd name="connsiteY847" fmla="*/ 9278 h 10000"/>
                  <a:gd name="connsiteX848" fmla="*/ 7296 w 10000"/>
                  <a:gd name="connsiteY848" fmla="*/ 9268 h 10000"/>
                  <a:gd name="connsiteX849" fmla="*/ 7296 w 10000"/>
                  <a:gd name="connsiteY849" fmla="*/ 9249 h 10000"/>
                  <a:gd name="connsiteX850" fmla="*/ 7291 w 10000"/>
                  <a:gd name="connsiteY850" fmla="*/ 9226 h 10000"/>
                  <a:gd name="connsiteX851" fmla="*/ 7283 w 10000"/>
                  <a:gd name="connsiteY851" fmla="*/ 9213 h 10000"/>
                  <a:gd name="connsiteX852" fmla="*/ 7274 w 10000"/>
                  <a:gd name="connsiteY852" fmla="*/ 9194 h 10000"/>
                  <a:gd name="connsiteX853" fmla="*/ 7274 w 10000"/>
                  <a:gd name="connsiteY853" fmla="*/ 9174 h 10000"/>
                  <a:gd name="connsiteX854" fmla="*/ 7280 w 10000"/>
                  <a:gd name="connsiteY854" fmla="*/ 9148 h 10000"/>
                  <a:gd name="connsiteX855" fmla="*/ 7283 w 10000"/>
                  <a:gd name="connsiteY855" fmla="*/ 9119 h 10000"/>
                  <a:gd name="connsiteX856" fmla="*/ 7291 w 10000"/>
                  <a:gd name="connsiteY856" fmla="*/ 9100 h 10000"/>
                  <a:gd name="connsiteX857" fmla="*/ 7307 w 10000"/>
                  <a:gd name="connsiteY857" fmla="*/ 9080 h 10000"/>
                  <a:gd name="connsiteX858" fmla="*/ 7324 w 10000"/>
                  <a:gd name="connsiteY858" fmla="*/ 9054 h 10000"/>
                  <a:gd name="connsiteX859" fmla="*/ 7341 w 10000"/>
                  <a:gd name="connsiteY859" fmla="*/ 9054 h 10000"/>
                  <a:gd name="connsiteX860" fmla="*/ 7352 w 10000"/>
                  <a:gd name="connsiteY860" fmla="*/ 9054 h 10000"/>
                  <a:gd name="connsiteX861" fmla="*/ 7346 w 10000"/>
                  <a:gd name="connsiteY861" fmla="*/ 9032 h 10000"/>
                  <a:gd name="connsiteX862" fmla="*/ 7341 w 10000"/>
                  <a:gd name="connsiteY862" fmla="*/ 9022 h 10000"/>
                  <a:gd name="connsiteX863" fmla="*/ 7352 w 10000"/>
                  <a:gd name="connsiteY863" fmla="*/ 8999 h 10000"/>
                  <a:gd name="connsiteX864" fmla="*/ 7360 w 10000"/>
                  <a:gd name="connsiteY864" fmla="*/ 8967 h 10000"/>
                  <a:gd name="connsiteX865" fmla="*/ 7368 w 10000"/>
                  <a:gd name="connsiteY865" fmla="*/ 8922 h 10000"/>
                  <a:gd name="connsiteX866" fmla="*/ 7377 w 10000"/>
                  <a:gd name="connsiteY866" fmla="*/ 8896 h 10000"/>
                  <a:gd name="connsiteX867" fmla="*/ 7380 w 10000"/>
                  <a:gd name="connsiteY867" fmla="*/ 8867 h 10000"/>
                  <a:gd name="connsiteX868" fmla="*/ 7402 w 10000"/>
                  <a:gd name="connsiteY868" fmla="*/ 8824 h 10000"/>
                  <a:gd name="connsiteX869" fmla="*/ 7402 w 10000"/>
                  <a:gd name="connsiteY869" fmla="*/ 8808 h 10000"/>
                  <a:gd name="connsiteX870" fmla="*/ 7393 w 10000"/>
                  <a:gd name="connsiteY870" fmla="*/ 8795 h 10000"/>
                  <a:gd name="connsiteX871" fmla="*/ 7388 w 10000"/>
                  <a:gd name="connsiteY871" fmla="*/ 8799 h 10000"/>
                  <a:gd name="connsiteX872" fmla="*/ 7396 w 10000"/>
                  <a:gd name="connsiteY872" fmla="*/ 8789 h 10000"/>
                  <a:gd name="connsiteX873" fmla="*/ 7404 w 10000"/>
                  <a:gd name="connsiteY873" fmla="*/ 8789 h 10000"/>
                  <a:gd name="connsiteX874" fmla="*/ 7421 w 10000"/>
                  <a:gd name="connsiteY874" fmla="*/ 8769 h 10000"/>
                  <a:gd name="connsiteX875" fmla="*/ 7443 w 10000"/>
                  <a:gd name="connsiteY875" fmla="*/ 8763 h 10000"/>
                  <a:gd name="connsiteX876" fmla="*/ 7452 w 10000"/>
                  <a:gd name="connsiteY876" fmla="*/ 8769 h 10000"/>
                  <a:gd name="connsiteX877" fmla="*/ 7468 w 10000"/>
                  <a:gd name="connsiteY877" fmla="*/ 8769 h 10000"/>
                  <a:gd name="connsiteX878" fmla="*/ 7499 w 10000"/>
                  <a:gd name="connsiteY878" fmla="*/ 8763 h 10000"/>
                  <a:gd name="connsiteX879" fmla="*/ 7526 w 10000"/>
                  <a:gd name="connsiteY879" fmla="*/ 8763 h 10000"/>
                  <a:gd name="connsiteX880" fmla="*/ 7532 w 10000"/>
                  <a:gd name="connsiteY880" fmla="*/ 8763 h 10000"/>
                  <a:gd name="connsiteX881" fmla="*/ 7554 w 10000"/>
                  <a:gd name="connsiteY881" fmla="*/ 8744 h 10000"/>
                  <a:gd name="connsiteX882" fmla="*/ 7571 w 10000"/>
                  <a:gd name="connsiteY882" fmla="*/ 8731 h 10000"/>
                  <a:gd name="connsiteX883" fmla="*/ 7587 w 10000"/>
                  <a:gd name="connsiteY883" fmla="*/ 8711 h 10000"/>
                  <a:gd name="connsiteX884" fmla="*/ 7607 w 10000"/>
                  <a:gd name="connsiteY884" fmla="*/ 8711 h 10000"/>
                  <a:gd name="connsiteX885" fmla="*/ 7634 w 10000"/>
                  <a:gd name="connsiteY885" fmla="*/ 8705 h 10000"/>
                  <a:gd name="connsiteX886" fmla="*/ 7643 w 10000"/>
                  <a:gd name="connsiteY886" fmla="*/ 8682 h 10000"/>
                  <a:gd name="connsiteX887" fmla="*/ 7654 w 10000"/>
                  <a:gd name="connsiteY887" fmla="*/ 8666 h 10000"/>
                  <a:gd name="connsiteX888" fmla="*/ 7668 w 10000"/>
                  <a:gd name="connsiteY888" fmla="*/ 8666 h 10000"/>
                  <a:gd name="connsiteX889" fmla="*/ 7676 w 10000"/>
                  <a:gd name="connsiteY889" fmla="*/ 8682 h 10000"/>
                  <a:gd name="connsiteX890" fmla="*/ 7704 w 10000"/>
                  <a:gd name="connsiteY890" fmla="*/ 8669 h 10000"/>
                  <a:gd name="connsiteX891" fmla="*/ 7712 w 10000"/>
                  <a:gd name="connsiteY891" fmla="*/ 8669 h 10000"/>
                  <a:gd name="connsiteX892" fmla="*/ 7720 w 10000"/>
                  <a:gd name="connsiteY892" fmla="*/ 8669 h 10000"/>
                  <a:gd name="connsiteX893" fmla="*/ 7726 w 10000"/>
                  <a:gd name="connsiteY893" fmla="*/ 8656 h 10000"/>
                  <a:gd name="connsiteX894" fmla="*/ 7734 w 10000"/>
                  <a:gd name="connsiteY894" fmla="*/ 8650 h 10000"/>
                  <a:gd name="connsiteX895" fmla="*/ 7742 w 10000"/>
                  <a:gd name="connsiteY895" fmla="*/ 8650 h 10000"/>
                  <a:gd name="connsiteX896" fmla="*/ 7759 w 10000"/>
                  <a:gd name="connsiteY896" fmla="*/ 8650 h 10000"/>
                  <a:gd name="connsiteX897" fmla="*/ 7756 w 10000"/>
                  <a:gd name="connsiteY897" fmla="*/ 8630 h 10000"/>
                  <a:gd name="connsiteX898" fmla="*/ 7751 w 10000"/>
                  <a:gd name="connsiteY898" fmla="*/ 8627 h 10000"/>
                  <a:gd name="connsiteX899" fmla="*/ 7742 w 10000"/>
                  <a:gd name="connsiteY899" fmla="*/ 8620 h 10000"/>
                  <a:gd name="connsiteX900" fmla="*/ 7734 w 10000"/>
                  <a:gd name="connsiteY900" fmla="*/ 8591 h 10000"/>
                  <a:gd name="connsiteX901" fmla="*/ 7709 w 10000"/>
                  <a:gd name="connsiteY901" fmla="*/ 8582 h 10000"/>
                  <a:gd name="connsiteX902" fmla="*/ 7695 w 10000"/>
                  <a:gd name="connsiteY902" fmla="*/ 8578 h 10000"/>
                  <a:gd name="connsiteX903" fmla="*/ 7668 w 10000"/>
                  <a:gd name="connsiteY903" fmla="*/ 8562 h 10000"/>
                  <a:gd name="connsiteX904" fmla="*/ 7645 w 10000"/>
                  <a:gd name="connsiteY904" fmla="*/ 8552 h 10000"/>
                  <a:gd name="connsiteX905" fmla="*/ 7615 w 10000"/>
                  <a:gd name="connsiteY905" fmla="*/ 8543 h 10000"/>
                  <a:gd name="connsiteX906" fmla="*/ 7596 w 10000"/>
                  <a:gd name="connsiteY906" fmla="*/ 8527 h 10000"/>
                  <a:gd name="connsiteX907" fmla="*/ 7565 w 10000"/>
                  <a:gd name="connsiteY907" fmla="*/ 8494 h 10000"/>
                  <a:gd name="connsiteX908" fmla="*/ 7562 w 10000"/>
                  <a:gd name="connsiteY908" fmla="*/ 8475 h 10000"/>
                  <a:gd name="connsiteX909" fmla="*/ 7540 w 10000"/>
                  <a:gd name="connsiteY909" fmla="*/ 8455 h 10000"/>
                  <a:gd name="connsiteX910" fmla="*/ 7535 w 10000"/>
                  <a:gd name="connsiteY910" fmla="*/ 8446 h 10000"/>
                  <a:gd name="connsiteX911" fmla="*/ 7535 w 10000"/>
                  <a:gd name="connsiteY911" fmla="*/ 8420 h 10000"/>
                  <a:gd name="connsiteX912" fmla="*/ 7535 w 10000"/>
                  <a:gd name="connsiteY912" fmla="*/ 8391 h 10000"/>
                  <a:gd name="connsiteX913" fmla="*/ 7548 w 10000"/>
                  <a:gd name="connsiteY913" fmla="*/ 8345 h 10000"/>
                  <a:gd name="connsiteX914" fmla="*/ 7562 w 10000"/>
                  <a:gd name="connsiteY914" fmla="*/ 8319 h 10000"/>
                  <a:gd name="connsiteX915" fmla="*/ 7582 w 10000"/>
                  <a:gd name="connsiteY915" fmla="*/ 8310 h 10000"/>
                  <a:gd name="connsiteX916" fmla="*/ 7607 w 10000"/>
                  <a:gd name="connsiteY916" fmla="*/ 8300 h 10000"/>
                  <a:gd name="connsiteX917" fmla="*/ 7629 w 10000"/>
                  <a:gd name="connsiteY917" fmla="*/ 8300 h 10000"/>
                  <a:gd name="connsiteX918" fmla="*/ 7651 w 10000"/>
                  <a:gd name="connsiteY918" fmla="*/ 8297 h 10000"/>
                  <a:gd name="connsiteX919" fmla="*/ 7668 w 10000"/>
                  <a:gd name="connsiteY919" fmla="*/ 8280 h 10000"/>
                  <a:gd name="connsiteX920" fmla="*/ 7687 w 10000"/>
                  <a:gd name="connsiteY920" fmla="*/ 8267 h 10000"/>
                  <a:gd name="connsiteX921" fmla="*/ 7693 w 10000"/>
                  <a:gd name="connsiteY921" fmla="*/ 8261 h 10000"/>
                  <a:gd name="connsiteX922" fmla="*/ 7701 w 10000"/>
                  <a:gd name="connsiteY922" fmla="*/ 8248 h 10000"/>
                  <a:gd name="connsiteX923" fmla="*/ 7712 w 10000"/>
                  <a:gd name="connsiteY923" fmla="*/ 8238 h 10000"/>
                  <a:gd name="connsiteX924" fmla="*/ 7731 w 10000"/>
                  <a:gd name="connsiteY924" fmla="*/ 8222 h 10000"/>
                  <a:gd name="connsiteX925" fmla="*/ 7740 w 10000"/>
                  <a:gd name="connsiteY925" fmla="*/ 8206 h 10000"/>
                  <a:gd name="connsiteX926" fmla="*/ 7756 w 10000"/>
                  <a:gd name="connsiteY926" fmla="*/ 8183 h 10000"/>
                  <a:gd name="connsiteX927" fmla="*/ 7773 w 10000"/>
                  <a:gd name="connsiteY927" fmla="*/ 8177 h 10000"/>
                  <a:gd name="connsiteX928" fmla="*/ 7784 w 10000"/>
                  <a:gd name="connsiteY928" fmla="*/ 8183 h 10000"/>
                  <a:gd name="connsiteX929" fmla="*/ 7801 w 10000"/>
                  <a:gd name="connsiteY929" fmla="*/ 8174 h 10000"/>
                  <a:gd name="connsiteX930" fmla="*/ 7801 w 10000"/>
                  <a:gd name="connsiteY930" fmla="*/ 8157 h 10000"/>
                  <a:gd name="connsiteX931" fmla="*/ 7817 w 10000"/>
                  <a:gd name="connsiteY931" fmla="*/ 8164 h 10000"/>
                  <a:gd name="connsiteX932" fmla="*/ 7837 w 10000"/>
                  <a:gd name="connsiteY932" fmla="*/ 8164 h 10000"/>
                  <a:gd name="connsiteX933" fmla="*/ 7856 w 10000"/>
                  <a:gd name="connsiteY933" fmla="*/ 8164 h 10000"/>
                  <a:gd name="connsiteX934" fmla="*/ 7870 w 10000"/>
                  <a:gd name="connsiteY934" fmla="*/ 8167 h 10000"/>
                  <a:gd name="connsiteX935" fmla="*/ 7881 w 10000"/>
                  <a:gd name="connsiteY935" fmla="*/ 8174 h 10000"/>
                  <a:gd name="connsiteX936" fmla="*/ 7898 w 10000"/>
                  <a:gd name="connsiteY936" fmla="*/ 8187 h 10000"/>
                  <a:gd name="connsiteX937" fmla="*/ 7917 w 10000"/>
                  <a:gd name="connsiteY937" fmla="*/ 8187 h 10000"/>
                  <a:gd name="connsiteX938" fmla="*/ 7928 w 10000"/>
                  <a:gd name="connsiteY938" fmla="*/ 8157 h 10000"/>
                  <a:gd name="connsiteX939" fmla="*/ 7942 w 10000"/>
                  <a:gd name="connsiteY939" fmla="*/ 8157 h 10000"/>
                  <a:gd name="connsiteX940" fmla="*/ 7958 w 10000"/>
                  <a:gd name="connsiteY940" fmla="*/ 8164 h 10000"/>
                  <a:gd name="connsiteX941" fmla="*/ 7983 w 10000"/>
                  <a:gd name="connsiteY941" fmla="*/ 8144 h 10000"/>
                  <a:gd name="connsiteX942" fmla="*/ 8000 w 10000"/>
                  <a:gd name="connsiteY942" fmla="*/ 8109 h 10000"/>
                  <a:gd name="connsiteX943" fmla="*/ 7994 w 10000"/>
                  <a:gd name="connsiteY943" fmla="*/ 8093 h 10000"/>
                  <a:gd name="connsiteX944" fmla="*/ 7983 w 10000"/>
                  <a:gd name="connsiteY944" fmla="*/ 8070 h 10000"/>
                  <a:gd name="connsiteX945" fmla="*/ 7986 w 10000"/>
                  <a:gd name="connsiteY945" fmla="*/ 8063 h 10000"/>
                  <a:gd name="connsiteX946" fmla="*/ 7978 w 10000"/>
                  <a:gd name="connsiteY946" fmla="*/ 8044 h 10000"/>
                  <a:gd name="connsiteX947" fmla="*/ 7986 w 10000"/>
                  <a:gd name="connsiteY947" fmla="*/ 8002 h 10000"/>
                  <a:gd name="connsiteX948" fmla="*/ 7983 w 10000"/>
                  <a:gd name="connsiteY948" fmla="*/ 7947 h 10000"/>
                  <a:gd name="connsiteX949" fmla="*/ 7961 w 10000"/>
                  <a:gd name="connsiteY949" fmla="*/ 7931 h 10000"/>
                  <a:gd name="connsiteX950" fmla="*/ 7958 w 10000"/>
                  <a:gd name="connsiteY950" fmla="*/ 7898 h 10000"/>
                  <a:gd name="connsiteX951" fmla="*/ 7953 w 10000"/>
                  <a:gd name="connsiteY951" fmla="*/ 7856 h 10000"/>
                  <a:gd name="connsiteX952" fmla="*/ 7967 w 10000"/>
                  <a:gd name="connsiteY952" fmla="*/ 7837 h 10000"/>
                  <a:gd name="connsiteX953" fmla="*/ 7950 w 10000"/>
                  <a:gd name="connsiteY953" fmla="*/ 7824 h 10000"/>
                  <a:gd name="connsiteX954" fmla="*/ 7906 w 10000"/>
                  <a:gd name="connsiteY954" fmla="*/ 7814 h 10000"/>
                  <a:gd name="connsiteX955" fmla="*/ 7878 w 10000"/>
                  <a:gd name="connsiteY955" fmla="*/ 7814 h 10000"/>
                  <a:gd name="connsiteX956" fmla="*/ 7870 w 10000"/>
                  <a:gd name="connsiteY956" fmla="*/ 7795 h 10000"/>
                  <a:gd name="connsiteX957" fmla="*/ 7878 w 10000"/>
                  <a:gd name="connsiteY957" fmla="*/ 7778 h 10000"/>
                  <a:gd name="connsiteX958" fmla="*/ 7881 w 10000"/>
                  <a:gd name="connsiteY958" fmla="*/ 7775 h 10000"/>
                  <a:gd name="connsiteX959" fmla="*/ 7878 w 10000"/>
                  <a:gd name="connsiteY959" fmla="*/ 7743 h 10000"/>
                  <a:gd name="connsiteX960" fmla="*/ 7895 w 10000"/>
                  <a:gd name="connsiteY960" fmla="*/ 7733 h 10000"/>
                  <a:gd name="connsiteX961" fmla="*/ 7911 w 10000"/>
                  <a:gd name="connsiteY961" fmla="*/ 7710 h 10000"/>
                  <a:gd name="connsiteX962" fmla="*/ 7911 w 10000"/>
                  <a:gd name="connsiteY962" fmla="*/ 7665 h 10000"/>
                  <a:gd name="connsiteX963" fmla="*/ 7917 w 10000"/>
                  <a:gd name="connsiteY963" fmla="*/ 7600 h 10000"/>
                  <a:gd name="connsiteX964" fmla="*/ 7928 w 10000"/>
                  <a:gd name="connsiteY964" fmla="*/ 7581 h 10000"/>
                  <a:gd name="connsiteX965" fmla="*/ 7917 w 10000"/>
                  <a:gd name="connsiteY965" fmla="*/ 7474 h 10000"/>
                  <a:gd name="connsiteX966" fmla="*/ 7873 w 10000"/>
                  <a:gd name="connsiteY966" fmla="*/ 7335 h 10000"/>
                  <a:gd name="connsiteX967" fmla="*/ 7756 w 10000"/>
                  <a:gd name="connsiteY967" fmla="*/ 7050 h 10000"/>
                  <a:gd name="connsiteX968" fmla="*/ 7679 w 10000"/>
                  <a:gd name="connsiteY968" fmla="*/ 6839 h 10000"/>
                  <a:gd name="connsiteX969" fmla="*/ 7668 w 10000"/>
                  <a:gd name="connsiteY969" fmla="*/ 6823 h 10000"/>
                  <a:gd name="connsiteX970" fmla="*/ 7659 w 10000"/>
                  <a:gd name="connsiteY970" fmla="*/ 6768 h 10000"/>
                  <a:gd name="connsiteX971" fmla="*/ 7659 w 10000"/>
                  <a:gd name="connsiteY971" fmla="*/ 6739 h 10000"/>
                  <a:gd name="connsiteX972" fmla="*/ 7651 w 10000"/>
                  <a:gd name="connsiteY972" fmla="*/ 6713 h 10000"/>
                  <a:gd name="connsiteX973" fmla="*/ 7654 w 10000"/>
                  <a:gd name="connsiteY973" fmla="*/ 6684 h 10000"/>
                  <a:gd name="connsiteX974" fmla="*/ 7643 w 10000"/>
                  <a:gd name="connsiteY974" fmla="*/ 6626 h 10000"/>
                  <a:gd name="connsiteX975" fmla="*/ 7629 w 10000"/>
                  <a:gd name="connsiteY975" fmla="*/ 6600 h 10000"/>
                  <a:gd name="connsiteX976" fmla="*/ 7629 w 10000"/>
                  <a:gd name="connsiteY976" fmla="*/ 6580 h 10000"/>
                  <a:gd name="connsiteX977" fmla="*/ 7623 w 10000"/>
                  <a:gd name="connsiteY977" fmla="*/ 6541 h 10000"/>
                  <a:gd name="connsiteX978" fmla="*/ 7615 w 10000"/>
                  <a:gd name="connsiteY978" fmla="*/ 6522 h 10000"/>
                  <a:gd name="connsiteX979" fmla="*/ 7598 w 10000"/>
                  <a:gd name="connsiteY979" fmla="*/ 6509 h 10000"/>
                  <a:gd name="connsiteX980" fmla="*/ 7587 w 10000"/>
                  <a:gd name="connsiteY980" fmla="*/ 6493 h 10000"/>
                  <a:gd name="connsiteX981" fmla="*/ 7579 w 10000"/>
                  <a:gd name="connsiteY981" fmla="*/ 6464 h 10000"/>
                  <a:gd name="connsiteX982" fmla="*/ 7587 w 10000"/>
                  <a:gd name="connsiteY982" fmla="*/ 6438 h 10000"/>
                  <a:gd name="connsiteX983" fmla="*/ 7596 w 10000"/>
                  <a:gd name="connsiteY983" fmla="*/ 6425 h 10000"/>
                  <a:gd name="connsiteX984" fmla="*/ 7590 w 10000"/>
                  <a:gd name="connsiteY984" fmla="*/ 6396 h 10000"/>
                  <a:gd name="connsiteX985" fmla="*/ 7590 w 10000"/>
                  <a:gd name="connsiteY985" fmla="*/ 6373 h 10000"/>
                  <a:gd name="connsiteX986" fmla="*/ 7587 w 10000"/>
                  <a:gd name="connsiteY986" fmla="*/ 6354 h 10000"/>
                  <a:gd name="connsiteX987" fmla="*/ 7582 w 10000"/>
                  <a:gd name="connsiteY987" fmla="*/ 6344 h 10000"/>
                  <a:gd name="connsiteX988" fmla="*/ 7582 w 10000"/>
                  <a:gd name="connsiteY988" fmla="*/ 6324 h 10000"/>
                  <a:gd name="connsiteX989" fmla="*/ 7571 w 10000"/>
                  <a:gd name="connsiteY989" fmla="*/ 6302 h 10000"/>
                  <a:gd name="connsiteX990" fmla="*/ 7548 w 10000"/>
                  <a:gd name="connsiteY990" fmla="*/ 6256 h 10000"/>
                  <a:gd name="connsiteX991" fmla="*/ 7546 w 10000"/>
                  <a:gd name="connsiteY991" fmla="*/ 6218 h 10000"/>
                  <a:gd name="connsiteX992" fmla="*/ 7540 w 10000"/>
                  <a:gd name="connsiteY992" fmla="*/ 6159 h 10000"/>
                  <a:gd name="connsiteX993" fmla="*/ 7535 w 10000"/>
                  <a:gd name="connsiteY993" fmla="*/ 6114 h 10000"/>
                  <a:gd name="connsiteX994" fmla="*/ 7535 w 10000"/>
                  <a:gd name="connsiteY994" fmla="*/ 6088 h 10000"/>
                  <a:gd name="connsiteX995" fmla="*/ 7540 w 10000"/>
                  <a:gd name="connsiteY995" fmla="*/ 6049 h 10000"/>
                  <a:gd name="connsiteX996" fmla="*/ 7546 w 10000"/>
                  <a:gd name="connsiteY996" fmla="*/ 6004 h 10000"/>
                  <a:gd name="connsiteX997" fmla="*/ 7548 w 10000"/>
                  <a:gd name="connsiteY997" fmla="*/ 5965 h 10000"/>
                  <a:gd name="connsiteX998" fmla="*/ 7548 w 10000"/>
                  <a:gd name="connsiteY998" fmla="*/ 5946 h 10000"/>
                  <a:gd name="connsiteX999" fmla="*/ 7548 w 10000"/>
                  <a:gd name="connsiteY999" fmla="*/ 5933 h 10000"/>
                  <a:gd name="connsiteX1000" fmla="*/ 7548 w 10000"/>
                  <a:gd name="connsiteY1000" fmla="*/ 5910 h 10000"/>
                  <a:gd name="connsiteX1001" fmla="*/ 7548 w 10000"/>
                  <a:gd name="connsiteY1001" fmla="*/ 5897 h 10000"/>
                  <a:gd name="connsiteX1002" fmla="*/ 7546 w 10000"/>
                  <a:gd name="connsiteY1002" fmla="*/ 5871 h 10000"/>
                  <a:gd name="connsiteX1003" fmla="*/ 7535 w 10000"/>
                  <a:gd name="connsiteY1003" fmla="*/ 5839 h 10000"/>
                  <a:gd name="connsiteX1004" fmla="*/ 7524 w 10000"/>
                  <a:gd name="connsiteY1004" fmla="*/ 5797 h 10000"/>
                  <a:gd name="connsiteX1005" fmla="*/ 7518 w 10000"/>
                  <a:gd name="connsiteY1005" fmla="*/ 5767 h 10000"/>
                  <a:gd name="connsiteX1006" fmla="*/ 7515 w 10000"/>
                  <a:gd name="connsiteY1006" fmla="*/ 5745 h 10000"/>
                  <a:gd name="connsiteX1007" fmla="*/ 7501 w 10000"/>
                  <a:gd name="connsiteY1007" fmla="*/ 5683 h 10000"/>
                  <a:gd name="connsiteX1008" fmla="*/ 7490 w 10000"/>
                  <a:gd name="connsiteY1008" fmla="*/ 5631 h 10000"/>
                  <a:gd name="connsiteX1009" fmla="*/ 7482 w 10000"/>
                  <a:gd name="connsiteY1009" fmla="*/ 5593 h 10000"/>
                  <a:gd name="connsiteX1010" fmla="*/ 7476 w 10000"/>
                  <a:gd name="connsiteY1010" fmla="*/ 5570 h 10000"/>
                  <a:gd name="connsiteX1011" fmla="*/ 7476 w 10000"/>
                  <a:gd name="connsiteY1011" fmla="*/ 5528 h 10000"/>
                  <a:gd name="connsiteX1012" fmla="*/ 7482 w 10000"/>
                  <a:gd name="connsiteY1012" fmla="*/ 5502 h 10000"/>
                  <a:gd name="connsiteX1013" fmla="*/ 7490 w 10000"/>
                  <a:gd name="connsiteY1013" fmla="*/ 5489 h 10000"/>
                  <a:gd name="connsiteX1014" fmla="*/ 7499 w 10000"/>
                  <a:gd name="connsiteY1014" fmla="*/ 5479 h 10000"/>
                  <a:gd name="connsiteX1015" fmla="*/ 7493 w 10000"/>
                  <a:gd name="connsiteY1015" fmla="*/ 5427 h 10000"/>
                  <a:gd name="connsiteX1016" fmla="*/ 7501 w 10000"/>
                  <a:gd name="connsiteY1016" fmla="*/ 5415 h 10000"/>
                  <a:gd name="connsiteX1017" fmla="*/ 7510 w 10000"/>
                  <a:gd name="connsiteY1017" fmla="*/ 5398 h 10000"/>
                  <a:gd name="connsiteX1018" fmla="*/ 7515 w 10000"/>
                  <a:gd name="connsiteY1018" fmla="*/ 5379 h 10000"/>
                  <a:gd name="connsiteX1019" fmla="*/ 7526 w 10000"/>
                  <a:gd name="connsiteY1019" fmla="*/ 5366 h 10000"/>
                  <a:gd name="connsiteX1020" fmla="*/ 7518 w 10000"/>
                  <a:gd name="connsiteY1020" fmla="*/ 5350 h 10000"/>
                  <a:gd name="connsiteX1021" fmla="*/ 7518 w 10000"/>
                  <a:gd name="connsiteY1021" fmla="*/ 5330 h 10000"/>
                  <a:gd name="connsiteX1022" fmla="*/ 7526 w 10000"/>
                  <a:gd name="connsiteY1022" fmla="*/ 5311 h 10000"/>
                  <a:gd name="connsiteX1023" fmla="*/ 7540 w 10000"/>
                  <a:gd name="connsiteY1023" fmla="*/ 5291 h 10000"/>
                  <a:gd name="connsiteX1024" fmla="*/ 7540 w 10000"/>
                  <a:gd name="connsiteY1024" fmla="*/ 5266 h 10000"/>
                  <a:gd name="connsiteX1025" fmla="*/ 7540 w 10000"/>
                  <a:gd name="connsiteY1025" fmla="*/ 5256 h 10000"/>
                  <a:gd name="connsiteX1026" fmla="*/ 7524 w 10000"/>
                  <a:gd name="connsiteY1026" fmla="*/ 5233 h 10000"/>
                  <a:gd name="connsiteX1027" fmla="*/ 7515 w 10000"/>
                  <a:gd name="connsiteY1027" fmla="*/ 5217 h 10000"/>
                  <a:gd name="connsiteX1028" fmla="*/ 7490 w 10000"/>
                  <a:gd name="connsiteY1028" fmla="*/ 5178 h 10000"/>
                  <a:gd name="connsiteX1029" fmla="*/ 7474 w 10000"/>
                  <a:gd name="connsiteY1029" fmla="*/ 5162 h 10000"/>
                  <a:gd name="connsiteX1030" fmla="*/ 7457 w 10000"/>
                  <a:gd name="connsiteY1030" fmla="*/ 5120 h 10000"/>
                  <a:gd name="connsiteX1031" fmla="*/ 7421 w 10000"/>
                  <a:gd name="connsiteY1031" fmla="*/ 5087 h 10000"/>
                  <a:gd name="connsiteX1032" fmla="*/ 7380 w 10000"/>
                  <a:gd name="connsiteY1032" fmla="*/ 5068 h 10000"/>
                  <a:gd name="connsiteX1033" fmla="*/ 7355 w 10000"/>
                  <a:gd name="connsiteY1033" fmla="*/ 5058 h 10000"/>
                  <a:gd name="connsiteX1034" fmla="*/ 7332 w 10000"/>
                  <a:gd name="connsiteY1034" fmla="*/ 5049 h 10000"/>
                  <a:gd name="connsiteX1035" fmla="*/ 7305 w 10000"/>
                  <a:gd name="connsiteY1035" fmla="*/ 5016 h 10000"/>
                  <a:gd name="connsiteX1036" fmla="*/ 7305 w 10000"/>
                  <a:gd name="connsiteY1036" fmla="*/ 5000 h 10000"/>
                  <a:gd name="connsiteX1037" fmla="*/ 7296 w 10000"/>
                  <a:gd name="connsiteY1037" fmla="*/ 4971 h 10000"/>
                  <a:gd name="connsiteX1038" fmla="*/ 7288 w 10000"/>
                  <a:gd name="connsiteY1038" fmla="*/ 4945 h 10000"/>
                  <a:gd name="connsiteX1039" fmla="*/ 7280 w 10000"/>
                  <a:gd name="connsiteY1039" fmla="*/ 4916 h 10000"/>
                  <a:gd name="connsiteX1040" fmla="*/ 7291 w 10000"/>
                  <a:gd name="connsiteY1040" fmla="*/ 4887 h 10000"/>
                  <a:gd name="connsiteX1041" fmla="*/ 7291 w 10000"/>
                  <a:gd name="connsiteY1041" fmla="*/ 4858 h 10000"/>
                  <a:gd name="connsiteX1042" fmla="*/ 7271 w 10000"/>
                  <a:gd name="connsiteY1042" fmla="*/ 4819 h 10000"/>
                  <a:gd name="connsiteX1043" fmla="*/ 7255 w 10000"/>
                  <a:gd name="connsiteY1043" fmla="*/ 4828 h 10000"/>
                  <a:gd name="connsiteX1044" fmla="*/ 7235 w 10000"/>
                  <a:gd name="connsiteY1044" fmla="*/ 4841 h 10000"/>
                  <a:gd name="connsiteX1045" fmla="*/ 7216 w 10000"/>
                  <a:gd name="connsiteY1045" fmla="*/ 4867 h 10000"/>
                  <a:gd name="connsiteX1046" fmla="*/ 7191 w 10000"/>
                  <a:gd name="connsiteY1046" fmla="*/ 4870 h 10000"/>
                  <a:gd name="connsiteX1047" fmla="*/ 7155 w 10000"/>
                  <a:gd name="connsiteY1047" fmla="*/ 4887 h 10000"/>
                  <a:gd name="connsiteX1048" fmla="*/ 7122 w 10000"/>
                  <a:gd name="connsiteY1048" fmla="*/ 4893 h 10000"/>
                  <a:gd name="connsiteX1049" fmla="*/ 7105 w 10000"/>
                  <a:gd name="connsiteY1049" fmla="*/ 4896 h 10000"/>
                  <a:gd name="connsiteX1050" fmla="*/ 7094 w 10000"/>
                  <a:gd name="connsiteY1050" fmla="*/ 4916 h 10000"/>
                  <a:gd name="connsiteX1051" fmla="*/ 7080 w 10000"/>
                  <a:gd name="connsiteY1051" fmla="*/ 4903 h 10000"/>
                  <a:gd name="connsiteX1052" fmla="*/ 7072 w 10000"/>
                  <a:gd name="connsiteY1052" fmla="*/ 4851 h 10000"/>
                  <a:gd name="connsiteX1053" fmla="*/ 7042 w 10000"/>
                  <a:gd name="connsiteY1053" fmla="*/ 4819 h 10000"/>
                  <a:gd name="connsiteX1054" fmla="*/ 7030 w 10000"/>
                  <a:gd name="connsiteY1054" fmla="*/ 4780 h 10000"/>
                  <a:gd name="connsiteX1055" fmla="*/ 7039 w 10000"/>
                  <a:gd name="connsiteY1055" fmla="*/ 4757 h 10000"/>
                  <a:gd name="connsiteX1056" fmla="*/ 7047 w 10000"/>
                  <a:gd name="connsiteY1056" fmla="*/ 4744 h 10000"/>
                  <a:gd name="connsiteX1057" fmla="*/ 7022 w 10000"/>
                  <a:gd name="connsiteY1057" fmla="*/ 4725 h 10000"/>
                  <a:gd name="connsiteX1058" fmla="*/ 7000 w 10000"/>
                  <a:gd name="connsiteY1058" fmla="*/ 4715 h 10000"/>
                  <a:gd name="connsiteX1059" fmla="*/ 6975 w 10000"/>
                  <a:gd name="connsiteY1059" fmla="*/ 4709 h 10000"/>
                  <a:gd name="connsiteX1060" fmla="*/ 6945 w 10000"/>
                  <a:gd name="connsiteY1060" fmla="*/ 4696 h 10000"/>
                  <a:gd name="connsiteX1061" fmla="*/ 6953 w 10000"/>
                  <a:gd name="connsiteY1061" fmla="*/ 4679 h 10000"/>
                  <a:gd name="connsiteX1062" fmla="*/ 6961 w 10000"/>
                  <a:gd name="connsiteY1062" fmla="*/ 4660 h 10000"/>
                  <a:gd name="connsiteX1063" fmla="*/ 6983 w 10000"/>
                  <a:gd name="connsiteY1063" fmla="*/ 4644 h 10000"/>
                  <a:gd name="connsiteX1064" fmla="*/ 7014 w 10000"/>
                  <a:gd name="connsiteY1064" fmla="*/ 4634 h 10000"/>
                  <a:gd name="connsiteX1065" fmla="*/ 7025 w 10000"/>
                  <a:gd name="connsiteY1065" fmla="*/ 4615 h 10000"/>
                  <a:gd name="connsiteX1066" fmla="*/ 7047 w 10000"/>
                  <a:gd name="connsiteY1066" fmla="*/ 4582 h 10000"/>
                  <a:gd name="connsiteX1067" fmla="*/ 7069 w 10000"/>
                  <a:gd name="connsiteY1067" fmla="*/ 4563 h 10000"/>
                  <a:gd name="connsiteX1068" fmla="*/ 7078 w 10000"/>
                  <a:gd name="connsiteY1068" fmla="*/ 4553 h 10000"/>
                  <a:gd name="connsiteX1069" fmla="*/ 7097 w 10000"/>
                  <a:gd name="connsiteY1069" fmla="*/ 4527 h 10000"/>
                  <a:gd name="connsiteX1070" fmla="*/ 7122 w 10000"/>
                  <a:gd name="connsiteY1070" fmla="*/ 4517 h 10000"/>
                  <a:gd name="connsiteX1071" fmla="*/ 7139 w 10000"/>
                  <a:gd name="connsiteY1071" fmla="*/ 4488 h 10000"/>
                  <a:gd name="connsiteX1072" fmla="*/ 7147 w 10000"/>
                  <a:gd name="connsiteY1072" fmla="*/ 4459 h 10000"/>
                  <a:gd name="connsiteX1073" fmla="*/ 7161 w 10000"/>
                  <a:gd name="connsiteY1073" fmla="*/ 4440 h 10000"/>
                  <a:gd name="connsiteX1074" fmla="*/ 7177 w 10000"/>
                  <a:gd name="connsiteY1074" fmla="*/ 4430 h 10000"/>
                  <a:gd name="connsiteX1075" fmla="*/ 7202 w 10000"/>
                  <a:gd name="connsiteY1075" fmla="*/ 4407 h 10000"/>
                  <a:gd name="connsiteX1076" fmla="*/ 7224 w 10000"/>
                  <a:gd name="connsiteY1076" fmla="*/ 4417 h 10000"/>
                  <a:gd name="connsiteX1077" fmla="*/ 7241 w 10000"/>
                  <a:gd name="connsiteY1077" fmla="*/ 4404 h 10000"/>
                  <a:gd name="connsiteX1078" fmla="*/ 7263 w 10000"/>
                  <a:gd name="connsiteY1078" fmla="*/ 4398 h 10000"/>
                  <a:gd name="connsiteX1079" fmla="*/ 7283 w 10000"/>
                  <a:gd name="connsiteY1079" fmla="*/ 4424 h 10000"/>
                  <a:gd name="connsiteX1080" fmla="*/ 7305 w 10000"/>
                  <a:gd name="connsiteY1080" fmla="*/ 4433 h 10000"/>
                  <a:gd name="connsiteX1081" fmla="*/ 7332 w 10000"/>
                  <a:gd name="connsiteY1081" fmla="*/ 4443 h 10000"/>
                  <a:gd name="connsiteX1082" fmla="*/ 7380 w 10000"/>
                  <a:gd name="connsiteY1082" fmla="*/ 4398 h 10000"/>
                  <a:gd name="connsiteX1083" fmla="*/ 7404 w 10000"/>
                  <a:gd name="connsiteY1083" fmla="*/ 4378 h 10000"/>
                  <a:gd name="connsiteX1084" fmla="*/ 7418 w 10000"/>
                  <a:gd name="connsiteY1084" fmla="*/ 4369 h 10000"/>
                  <a:gd name="connsiteX1085" fmla="*/ 7443 w 10000"/>
                  <a:gd name="connsiteY1085" fmla="*/ 4356 h 10000"/>
                  <a:gd name="connsiteX1086" fmla="*/ 7460 w 10000"/>
                  <a:gd name="connsiteY1086" fmla="*/ 4385 h 10000"/>
                  <a:gd name="connsiteX1087" fmla="*/ 7460 w 10000"/>
                  <a:gd name="connsiteY1087" fmla="*/ 4404 h 10000"/>
                  <a:gd name="connsiteX1088" fmla="*/ 7499 w 10000"/>
                  <a:gd name="connsiteY1088" fmla="*/ 4417 h 10000"/>
                  <a:gd name="connsiteX1089" fmla="*/ 7515 w 10000"/>
                  <a:gd name="connsiteY1089" fmla="*/ 4414 h 10000"/>
                  <a:gd name="connsiteX1090" fmla="*/ 7565 w 10000"/>
                  <a:gd name="connsiteY1090" fmla="*/ 4385 h 10000"/>
                  <a:gd name="connsiteX1091" fmla="*/ 7579 w 10000"/>
                  <a:gd name="connsiteY1091" fmla="*/ 4346 h 10000"/>
                  <a:gd name="connsiteX1092" fmla="*/ 7582 w 10000"/>
                  <a:gd name="connsiteY1092" fmla="*/ 4317 h 10000"/>
                  <a:gd name="connsiteX1093" fmla="*/ 7590 w 10000"/>
                  <a:gd name="connsiteY1093" fmla="*/ 4301 h 10000"/>
                  <a:gd name="connsiteX1094" fmla="*/ 7612 w 10000"/>
                  <a:gd name="connsiteY1094" fmla="*/ 4271 h 10000"/>
                  <a:gd name="connsiteX1095" fmla="*/ 7623 w 10000"/>
                  <a:gd name="connsiteY1095" fmla="*/ 4262 h 10000"/>
                  <a:gd name="connsiteX1096" fmla="*/ 7634 w 10000"/>
                  <a:gd name="connsiteY1096" fmla="*/ 4245 h 10000"/>
                  <a:gd name="connsiteX1097" fmla="*/ 7645 w 10000"/>
                  <a:gd name="connsiteY1097" fmla="*/ 4265 h 10000"/>
                  <a:gd name="connsiteX1098" fmla="*/ 7670 w 10000"/>
                  <a:gd name="connsiteY1098" fmla="*/ 4284 h 10000"/>
                  <a:gd name="connsiteX1099" fmla="*/ 7701 w 10000"/>
                  <a:gd name="connsiteY1099" fmla="*/ 4275 h 10000"/>
                  <a:gd name="connsiteX1100" fmla="*/ 7717 w 10000"/>
                  <a:gd name="connsiteY1100" fmla="*/ 4275 h 10000"/>
                  <a:gd name="connsiteX1101" fmla="*/ 7740 w 10000"/>
                  <a:gd name="connsiteY1101" fmla="*/ 4284 h 10000"/>
                  <a:gd name="connsiteX1102" fmla="*/ 7767 w 10000"/>
                  <a:gd name="connsiteY1102" fmla="*/ 4284 h 10000"/>
                  <a:gd name="connsiteX1103" fmla="*/ 7895 w 10000"/>
                  <a:gd name="connsiteY1103" fmla="*/ 4207 h 10000"/>
                  <a:gd name="connsiteX1104" fmla="*/ 7895 w 10000"/>
                  <a:gd name="connsiteY1104" fmla="*/ 4187 h 10000"/>
                  <a:gd name="connsiteX1105" fmla="*/ 7895 w 10000"/>
                  <a:gd name="connsiteY1105" fmla="*/ 4171 h 10000"/>
                  <a:gd name="connsiteX1106" fmla="*/ 7903 w 10000"/>
                  <a:gd name="connsiteY1106" fmla="*/ 4148 h 10000"/>
                  <a:gd name="connsiteX1107" fmla="*/ 7917 w 10000"/>
                  <a:gd name="connsiteY1107" fmla="*/ 4158 h 10000"/>
                  <a:gd name="connsiteX1108" fmla="*/ 7967 w 10000"/>
                  <a:gd name="connsiteY1108" fmla="*/ 4203 h 10000"/>
                  <a:gd name="connsiteX1109" fmla="*/ 7994 w 10000"/>
                  <a:gd name="connsiteY1109" fmla="*/ 4203 h 10000"/>
                  <a:gd name="connsiteX1110" fmla="*/ 8064 w 10000"/>
                  <a:gd name="connsiteY1110" fmla="*/ 4242 h 10000"/>
                  <a:gd name="connsiteX1111" fmla="*/ 8083 w 10000"/>
                  <a:gd name="connsiteY1111" fmla="*/ 4245 h 10000"/>
                  <a:gd name="connsiteX1112" fmla="*/ 8105 w 10000"/>
                  <a:gd name="connsiteY1112" fmla="*/ 4226 h 10000"/>
                  <a:gd name="connsiteX1113" fmla="*/ 8136 w 10000"/>
                  <a:gd name="connsiteY1113" fmla="*/ 4187 h 10000"/>
                  <a:gd name="connsiteX1114" fmla="*/ 8161 w 10000"/>
                  <a:gd name="connsiteY1114" fmla="*/ 4168 h 10000"/>
                  <a:gd name="connsiteX1115" fmla="*/ 8172 w 10000"/>
                  <a:gd name="connsiteY1115" fmla="*/ 4161 h 10000"/>
                  <a:gd name="connsiteX1116" fmla="*/ 8208 w 10000"/>
                  <a:gd name="connsiteY1116" fmla="*/ 4168 h 10000"/>
                  <a:gd name="connsiteX1117" fmla="*/ 8235 w 10000"/>
                  <a:gd name="connsiteY1117" fmla="*/ 4168 h 10000"/>
                  <a:gd name="connsiteX1118" fmla="*/ 8258 w 10000"/>
                  <a:gd name="connsiteY1118" fmla="*/ 4152 h 10000"/>
                  <a:gd name="connsiteX1119" fmla="*/ 8283 w 10000"/>
                  <a:gd name="connsiteY1119" fmla="*/ 4152 h 10000"/>
                  <a:gd name="connsiteX1120" fmla="*/ 8299 w 10000"/>
                  <a:gd name="connsiteY1120" fmla="*/ 4132 h 10000"/>
                  <a:gd name="connsiteX1121" fmla="*/ 8316 w 10000"/>
                  <a:gd name="connsiteY1121" fmla="*/ 4113 h 10000"/>
                  <a:gd name="connsiteX1122" fmla="*/ 8330 w 10000"/>
                  <a:gd name="connsiteY1122" fmla="*/ 4084 h 10000"/>
                  <a:gd name="connsiteX1123" fmla="*/ 8341 w 10000"/>
                  <a:gd name="connsiteY1123" fmla="*/ 4058 h 10000"/>
                  <a:gd name="connsiteX1124" fmla="*/ 8349 w 10000"/>
                  <a:gd name="connsiteY1124" fmla="*/ 4064 h 10000"/>
                  <a:gd name="connsiteX1125" fmla="*/ 8366 w 10000"/>
                  <a:gd name="connsiteY1125" fmla="*/ 4067 h 10000"/>
                  <a:gd name="connsiteX1126" fmla="*/ 8374 w 10000"/>
                  <a:gd name="connsiteY1126" fmla="*/ 4084 h 10000"/>
                  <a:gd name="connsiteX1127" fmla="*/ 8402 w 10000"/>
                  <a:gd name="connsiteY1127" fmla="*/ 4054 h 10000"/>
                  <a:gd name="connsiteX1128" fmla="*/ 8427 w 10000"/>
                  <a:gd name="connsiteY1128" fmla="*/ 4028 h 10000"/>
                  <a:gd name="connsiteX1129" fmla="*/ 8438 w 10000"/>
                  <a:gd name="connsiteY1129" fmla="*/ 4025 h 10000"/>
                  <a:gd name="connsiteX1130" fmla="*/ 8468 w 10000"/>
                  <a:gd name="connsiteY1130" fmla="*/ 4006 h 10000"/>
                  <a:gd name="connsiteX1131" fmla="*/ 8485 w 10000"/>
                  <a:gd name="connsiteY1131" fmla="*/ 3999 h 10000"/>
                  <a:gd name="connsiteX1132" fmla="*/ 8493 w 10000"/>
                  <a:gd name="connsiteY1132" fmla="*/ 4025 h 10000"/>
                  <a:gd name="connsiteX1133" fmla="*/ 8515 w 10000"/>
                  <a:gd name="connsiteY1133" fmla="*/ 4028 h 10000"/>
                  <a:gd name="connsiteX1134" fmla="*/ 8543 w 10000"/>
                  <a:gd name="connsiteY1134" fmla="*/ 4009 h 10000"/>
                  <a:gd name="connsiteX1135" fmla="*/ 8551 w 10000"/>
                  <a:gd name="connsiteY1135" fmla="*/ 3990 h 10000"/>
                  <a:gd name="connsiteX1136" fmla="*/ 8582 w 10000"/>
                  <a:gd name="connsiteY1136" fmla="*/ 3977 h 10000"/>
                  <a:gd name="connsiteX1137" fmla="*/ 8596 w 10000"/>
                  <a:gd name="connsiteY1137" fmla="*/ 3977 h 10000"/>
                  <a:gd name="connsiteX1138" fmla="*/ 8607 w 10000"/>
                  <a:gd name="connsiteY1138" fmla="*/ 3980 h 10000"/>
                  <a:gd name="connsiteX1139" fmla="*/ 8645 w 10000"/>
                  <a:gd name="connsiteY1139" fmla="*/ 3970 h 10000"/>
                  <a:gd name="connsiteX1140" fmla="*/ 8654 w 10000"/>
                  <a:gd name="connsiteY1140" fmla="*/ 3951 h 10000"/>
                  <a:gd name="connsiteX1141" fmla="*/ 8670 w 10000"/>
                  <a:gd name="connsiteY1141" fmla="*/ 3935 h 10000"/>
                  <a:gd name="connsiteX1142" fmla="*/ 8695 w 10000"/>
                  <a:gd name="connsiteY1142" fmla="*/ 3935 h 10000"/>
                  <a:gd name="connsiteX1143" fmla="*/ 8704 w 10000"/>
                  <a:gd name="connsiteY1143" fmla="*/ 3951 h 10000"/>
                  <a:gd name="connsiteX1144" fmla="*/ 8717 w 10000"/>
                  <a:gd name="connsiteY1144" fmla="*/ 3964 h 10000"/>
                  <a:gd name="connsiteX1145" fmla="*/ 8751 w 10000"/>
                  <a:gd name="connsiteY1145" fmla="*/ 3951 h 10000"/>
                  <a:gd name="connsiteX1146" fmla="*/ 8776 w 10000"/>
                  <a:gd name="connsiteY1146" fmla="*/ 3935 h 10000"/>
                  <a:gd name="connsiteX1147" fmla="*/ 8798 w 10000"/>
                  <a:gd name="connsiteY1147" fmla="*/ 3925 h 10000"/>
                  <a:gd name="connsiteX1148" fmla="*/ 8806 w 10000"/>
                  <a:gd name="connsiteY1148" fmla="*/ 3892 h 10000"/>
                  <a:gd name="connsiteX1149" fmla="*/ 8814 w 10000"/>
                  <a:gd name="connsiteY1149" fmla="*/ 3876 h 10000"/>
                  <a:gd name="connsiteX1150" fmla="*/ 8839 w 10000"/>
                  <a:gd name="connsiteY1150" fmla="*/ 3873 h 10000"/>
                  <a:gd name="connsiteX1151" fmla="*/ 8842 w 10000"/>
                  <a:gd name="connsiteY1151" fmla="*/ 3876 h 10000"/>
                  <a:gd name="connsiteX1152" fmla="*/ 8856 w 10000"/>
                  <a:gd name="connsiteY1152" fmla="*/ 3863 h 10000"/>
                  <a:gd name="connsiteX1153" fmla="*/ 8856 w 10000"/>
                  <a:gd name="connsiteY1153" fmla="*/ 3841 h 10000"/>
                  <a:gd name="connsiteX1154" fmla="*/ 8870 w 10000"/>
                  <a:gd name="connsiteY1154" fmla="*/ 3821 h 10000"/>
                  <a:gd name="connsiteX1155" fmla="*/ 8903 w 10000"/>
                  <a:gd name="connsiteY1155" fmla="*/ 3802 h 10000"/>
                  <a:gd name="connsiteX1156" fmla="*/ 8914 w 10000"/>
                  <a:gd name="connsiteY1156" fmla="*/ 3782 h 10000"/>
                  <a:gd name="connsiteX1157" fmla="*/ 8939 w 10000"/>
                  <a:gd name="connsiteY1157" fmla="*/ 3782 h 10000"/>
                  <a:gd name="connsiteX1158" fmla="*/ 8961 w 10000"/>
                  <a:gd name="connsiteY1158" fmla="*/ 3779 h 10000"/>
                  <a:gd name="connsiteX1159" fmla="*/ 8983 w 10000"/>
                  <a:gd name="connsiteY1159" fmla="*/ 3760 h 10000"/>
                  <a:gd name="connsiteX1160" fmla="*/ 9003 w 10000"/>
                  <a:gd name="connsiteY1160" fmla="*/ 3763 h 10000"/>
                  <a:gd name="connsiteX1161" fmla="*/ 9019 w 10000"/>
                  <a:gd name="connsiteY1161" fmla="*/ 3779 h 10000"/>
                  <a:gd name="connsiteX1162" fmla="*/ 9050 w 10000"/>
                  <a:gd name="connsiteY1162" fmla="*/ 3812 h 10000"/>
                  <a:gd name="connsiteX1163" fmla="*/ 9080 w 10000"/>
                  <a:gd name="connsiteY1163" fmla="*/ 3831 h 10000"/>
                  <a:gd name="connsiteX1164" fmla="*/ 9097 w 10000"/>
                  <a:gd name="connsiteY1164" fmla="*/ 3867 h 10000"/>
                  <a:gd name="connsiteX1165" fmla="*/ 9114 w 10000"/>
                  <a:gd name="connsiteY1165" fmla="*/ 3902 h 10000"/>
                  <a:gd name="connsiteX1166" fmla="*/ 9122 w 10000"/>
                  <a:gd name="connsiteY1166" fmla="*/ 3935 h 10000"/>
                  <a:gd name="connsiteX1167" fmla="*/ 9125 w 10000"/>
                  <a:gd name="connsiteY1167" fmla="*/ 3964 h 10000"/>
                  <a:gd name="connsiteX1168" fmla="*/ 9130 w 10000"/>
                  <a:gd name="connsiteY1168" fmla="*/ 3999 h 10000"/>
                  <a:gd name="connsiteX1169" fmla="*/ 9130 w 10000"/>
                  <a:gd name="connsiteY1169" fmla="*/ 4054 h 10000"/>
                  <a:gd name="connsiteX1170" fmla="*/ 9155 w 10000"/>
                  <a:gd name="connsiteY1170" fmla="*/ 4093 h 10000"/>
                  <a:gd name="connsiteX1171" fmla="*/ 9169 w 10000"/>
                  <a:gd name="connsiteY1171" fmla="*/ 4090 h 10000"/>
                  <a:gd name="connsiteX1172" fmla="*/ 9211 w 10000"/>
                  <a:gd name="connsiteY1172" fmla="*/ 4077 h 10000"/>
                  <a:gd name="connsiteX1173" fmla="*/ 9244 w 10000"/>
                  <a:gd name="connsiteY1173" fmla="*/ 4077 h 10000"/>
                  <a:gd name="connsiteX1174" fmla="*/ 9252 w 10000"/>
                  <a:gd name="connsiteY1174" fmla="*/ 4103 h 10000"/>
                  <a:gd name="connsiteX1175" fmla="*/ 9258 w 10000"/>
                  <a:gd name="connsiteY1175" fmla="*/ 4148 h 10000"/>
                  <a:gd name="connsiteX1176" fmla="*/ 9269 w 10000"/>
                  <a:gd name="connsiteY1176" fmla="*/ 4158 h 10000"/>
                  <a:gd name="connsiteX1177" fmla="*/ 9294 w 10000"/>
                  <a:gd name="connsiteY1177" fmla="*/ 4158 h 10000"/>
                  <a:gd name="connsiteX1178" fmla="*/ 9319 w 10000"/>
                  <a:gd name="connsiteY1178" fmla="*/ 4168 h 10000"/>
                  <a:gd name="connsiteX1179" fmla="*/ 9346 w 10000"/>
                  <a:gd name="connsiteY1179" fmla="*/ 4190 h 10000"/>
                  <a:gd name="connsiteX1180" fmla="*/ 9357 w 10000"/>
                  <a:gd name="connsiteY1180" fmla="*/ 4168 h 10000"/>
                  <a:gd name="connsiteX1181" fmla="*/ 9371 w 10000"/>
                  <a:gd name="connsiteY1181" fmla="*/ 4132 h 10000"/>
                  <a:gd name="connsiteX1182" fmla="*/ 9391 w 10000"/>
                  <a:gd name="connsiteY1182" fmla="*/ 4113 h 10000"/>
                  <a:gd name="connsiteX1183" fmla="*/ 9407 w 10000"/>
                  <a:gd name="connsiteY1183" fmla="*/ 4103 h 10000"/>
                  <a:gd name="connsiteX1184" fmla="*/ 9435 w 10000"/>
                  <a:gd name="connsiteY1184" fmla="*/ 4100 h 10000"/>
                  <a:gd name="connsiteX1185" fmla="*/ 9460 w 10000"/>
                  <a:gd name="connsiteY1185" fmla="*/ 4084 h 10000"/>
                  <a:gd name="connsiteX1186" fmla="*/ 9485 w 10000"/>
                  <a:gd name="connsiteY1186" fmla="*/ 4067 h 10000"/>
                  <a:gd name="connsiteX1187" fmla="*/ 9496 w 10000"/>
                  <a:gd name="connsiteY1187" fmla="*/ 4054 h 10000"/>
                  <a:gd name="connsiteX1188" fmla="*/ 9526 w 10000"/>
                  <a:gd name="connsiteY1188" fmla="*/ 4048 h 10000"/>
                  <a:gd name="connsiteX1189" fmla="*/ 9557 w 10000"/>
                  <a:gd name="connsiteY1189" fmla="*/ 4038 h 10000"/>
                  <a:gd name="connsiteX1190" fmla="*/ 9584 w 10000"/>
                  <a:gd name="connsiteY1190" fmla="*/ 4019 h 10000"/>
                  <a:gd name="connsiteX1191" fmla="*/ 9623 w 10000"/>
                  <a:gd name="connsiteY1191" fmla="*/ 4016 h 10000"/>
                  <a:gd name="connsiteX1192" fmla="*/ 9648 w 10000"/>
                  <a:gd name="connsiteY1192" fmla="*/ 4009 h 10000"/>
                  <a:gd name="connsiteX1193" fmla="*/ 9673 w 10000"/>
                  <a:gd name="connsiteY1193" fmla="*/ 4019 h 10000"/>
                  <a:gd name="connsiteX1194" fmla="*/ 9712 w 10000"/>
                  <a:gd name="connsiteY1194" fmla="*/ 4038 h 10000"/>
                  <a:gd name="connsiteX1195" fmla="*/ 9742 w 10000"/>
                  <a:gd name="connsiteY1195" fmla="*/ 4074 h 10000"/>
                  <a:gd name="connsiteX1196" fmla="*/ 9776 w 10000"/>
                  <a:gd name="connsiteY1196" fmla="*/ 4093 h 10000"/>
                  <a:gd name="connsiteX1197" fmla="*/ 9814 w 10000"/>
                  <a:gd name="connsiteY1197" fmla="*/ 4109 h 10000"/>
                  <a:gd name="connsiteX1198" fmla="*/ 9859 w 10000"/>
                  <a:gd name="connsiteY1198" fmla="*/ 4119 h 10000"/>
                  <a:gd name="connsiteX1199" fmla="*/ 9898 w 10000"/>
                  <a:gd name="connsiteY1199" fmla="*/ 4122 h 10000"/>
                  <a:gd name="connsiteX1200" fmla="*/ 9931 w 10000"/>
                  <a:gd name="connsiteY1200" fmla="*/ 4109 h 10000"/>
                  <a:gd name="connsiteX1201" fmla="*/ 9956 w 10000"/>
                  <a:gd name="connsiteY1201" fmla="*/ 4100 h 10000"/>
                  <a:gd name="connsiteX1202" fmla="*/ 9981 w 10000"/>
                  <a:gd name="connsiteY1202" fmla="*/ 4067 h 10000"/>
                  <a:gd name="connsiteX1203" fmla="*/ 9994 w 10000"/>
                  <a:gd name="connsiteY1203" fmla="*/ 4035 h 10000"/>
                  <a:gd name="connsiteX1204" fmla="*/ 10000 w 10000"/>
                  <a:gd name="connsiteY1204" fmla="*/ 3996 h 10000"/>
                  <a:gd name="connsiteX1205" fmla="*/ 9994 w 10000"/>
                  <a:gd name="connsiteY1205" fmla="*/ 3941 h 10000"/>
                  <a:gd name="connsiteX1206" fmla="*/ 9986 w 10000"/>
                  <a:gd name="connsiteY1206" fmla="*/ 3905 h 10000"/>
                  <a:gd name="connsiteX1207" fmla="*/ 9981 w 10000"/>
                  <a:gd name="connsiteY1207" fmla="*/ 3857 h 10000"/>
                  <a:gd name="connsiteX1208" fmla="*/ 9989 w 10000"/>
                  <a:gd name="connsiteY1208" fmla="*/ 3837 h 10000"/>
                  <a:gd name="connsiteX1209" fmla="*/ 9989 w 10000"/>
                  <a:gd name="connsiteY1209" fmla="*/ 3812 h 10000"/>
                  <a:gd name="connsiteX1210" fmla="*/ 9981 w 10000"/>
                  <a:gd name="connsiteY1210" fmla="*/ 3792 h 10000"/>
                  <a:gd name="connsiteX1211" fmla="*/ 9970 w 10000"/>
                  <a:gd name="connsiteY1211" fmla="*/ 3763 h 10000"/>
                  <a:gd name="connsiteX1212" fmla="*/ 9945 w 10000"/>
                  <a:gd name="connsiteY1212" fmla="*/ 3705 h 10000"/>
                  <a:gd name="connsiteX1213" fmla="*/ 9931 w 10000"/>
                  <a:gd name="connsiteY1213" fmla="*/ 3659 h 10000"/>
                  <a:gd name="connsiteX1214" fmla="*/ 9903 w 10000"/>
                  <a:gd name="connsiteY1214" fmla="*/ 3640 h 10000"/>
                  <a:gd name="connsiteX1215" fmla="*/ 9881 w 10000"/>
                  <a:gd name="connsiteY1215" fmla="*/ 3620 h 10000"/>
                  <a:gd name="connsiteX1216" fmla="*/ 9856 w 10000"/>
                  <a:gd name="connsiteY1216" fmla="*/ 3595 h 10000"/>
                  <a:gd name="connsiteX1217" fmla="*/ 9817 w 10000"/>
                  <a:gd name="connsiteY1217" fmla="*/ 3562 h 10000"/>
                  <a:gd name="connsiteX1218" fmla="*/ 9795 w 10000"/>
                  <a:gd name="connsiteY1218" fmla="*/ 3546 h 10000"/>
                  <a:gd name="connsiteX1219" fmla="*/ 9778 w 10000"/>
                  <a:gd name="connsiteY1219" fmla="*/ 3527 h 10000"/>
                  <a:gd name="connsiteX1220" fmla="*/ 9745 w 10000"/>
                  <a:gd name="connsiteY1220" fmla="*/ 3501 h 10000"/>
                  <a:gd name="connsiteX1221" fmla="*/ 9726 w 10000"/>
                  <a:gd name="connsiteY1221" fmla="*/ 3488 h 10000"/>
                  <a:gd name="connsiteX1222" fmla="*/ 9704 w 10000"/>
                  <a:gd name="connsiteY1222" fmla="*/ 3472 h 10000"/>
                  <a:gd name="connsiteX1223" fmla="*/ 9695 w 10000"/>
                  <a:gd name="connsiteY1223" fmla="*/ 3468 h 10000"/>
                  <a:gd name="connsiteX1224" fmla="*/ 9690 w 10000"/>
                  <a:gd name="connsiteY1224" fmla="*/ 3459 h 10000"/>
                  <a:gd name="connsiteX1225" fmla="*/ 9673 w 10000"/>
                  <a:gd name="connsiteY1225" fmla="*/ 3449 h 10000"/>
                  <a:gd name="connsiteX1226" fmla="*/ 9665 w 10000"/>
                  <a:gd name="connsiteY1226" fmla="*/ 3442 h 10000"/>
                  <a:gd name="connsiteX1227" fmla="*/ 9654 w 10000"/>
                  <a:gd name="connsiteY1227" fmla="*/ 3449 h 10000"/>
                  <a:gd name="connsiteX1228" fmla="*/ 9521 w 10000"/>
                  <a:gd name="connsiteY1228" fmla="*/ 3394 h 10000"/>
                  <a:gd name="connsiteX1229" fmla="*/ 9510 w 10000"/>
                  <a:gd name="connsiteY1229" fmla="*/ 3368 h 10000"/>
                  <a:gd name="connsiteX1230" fmla="*/ 9496 w 10000"/>
                  <a:gd name="connsiteY1230" fmla="*/ 3287 h 10000"/>
                  <a:gd name="connsiteX1231" fmla="*/ 9488 w 10000"/>
                  <a:gd name="connsiteY1231" fmla="*/ 3216 h 10000"/>
                  <a:gd name="connsiteX1232" fmla="*/ 9493 w 10000"/>
                  <a:gd name="connsiteY1232" fmla="*/ 3174 h 10000"/>
                  <a:gd name="connsiteX1233" fmla="*/ 9501 w 10000"/>
                  <a:gd name="connsiteY1233" fmla="*/ 3128 h 10000"/>
                  <a:gd name="connsiteX1234" fmla="*/ 9488 w 10000"/>
                  <a:gd name="connsiteY1234" fmla="*/ 3025 h 10000"/>
                  <a:gd name="connsiteX1235" fmla="*/ 9446 w 10000"/>
                  <a:gd name="connsiteY1235" fmla="*/ 2931 h 10000"/>
                  <a:gd name="connsiteX1236" fmla="*/ 9382 w 10000"/>
                  <a:gd name="connsiteY1236" fmla="*/ 2837 h 10000"/>
                  <a:gd name="connsiteX1237" fmla="*/ 9316 w 10000"/>
                  <a:gd name="connsiteY1237" fmla="*/ 2753 h 10000"/>
                  <a:gd name="connsiteX1238" fmla="*/ 9294 w 10000"/>
                  <a:gd name="connsiteY1238" fmla="*/ 2655 h 10000"/>
                  <a:gd name="connsiteX1239" fmla="*/ 9213 w 10000"/>
                  <a:gd name="connsiteY1239" fmla="*/ 2328 h 10000"/>
                  <a:gd name="connsiteX1240" fmla="*/ 9172 w 10000"/>
                  <a:gd name="connsiteY1240" fmla="*/ 2286 h 10000"/>
                  <a:gd name="connsiteX1241" fmla="*/ 9019 w 10000"/>
                  <a:gd name="connsiteY1241" fmla="*/ 2082 h 10000"/>
                  <a:gd name="connsiteX1242" fmla="*/ 8906 w 10000"/>
                  <a:gd name="connsiteY1242" fmla="*/ 1946 h 10000"/>
                  <a:gd name="connsiteX1243" fmla="*/ 8801 w 10000"/>
                  <a:gd name="connsiteY1243" fmla="*/ 1778 h 10000"/>
                  <a:gd name="connsiteX1244" fmla="*/ 8806 w 10000"/>
                  <a:gd name="connsiteY1244" fmla="*/ 1713 h 10000"/>
                  <a:gd name="connsiteX1245" fmla="*/ 8809 w 10000"/>
                  <a:gd name="connsiteY1245" fmla="*/ 1703 h 10000"/>
                  <a:gd name="connsiteX1246" fmla="*/ 8817 w 10000"/>
                  <a:gd name="connsiteY1246" fmla="*/ 1713 h 10000"/>
                  <a:gd name="connsiteX1247" fmla="*/ 8834 w 10000"/>
                  <a:gd name="connsiteY1247" fmla="*/ 1729 h 10000"/>
                  <a:gd name="connsiteX1248" fmla="*/ 8839 w 10000"/>
                  <a:gd name="connsiteY1248" fmla="*/ 1729 h 10000"/>
                  <a:gd name="connsiteX1249" fmla="*/ 8848 w 10000"/>
                  <a:gd name="connsiteY1249" fmla="*/ 1723 h 10000"/>
                  <a:gd name="connsiteX1250" fmla="*/ 8850 w 10000"/>
                  <a:gd name="connsiteY1250" fmla="*/ 1703 h 10000"/>
                  <a:gd name="connsiteX1251" fmla="*/ 8850 w 10000"/>
                  <a:gd name="connsiteY1251" fmla="*/ 1684 h 10000"/>
                  <a:gd name="connsiteX1252" fmla="*/ 8850 w 10000"/>
                  <a:gd name="connsiteY1252" fmla="*/ 1648 h 10000"/>
                  <a:gd name="connsiteX1253" fmla="*/ 8881 w 10000"/>
                  <a:gd name="connsiteY1253" fmla="*/ 1571 h 10000"/>
                  <a:gd name="connsiteX1254" fmla="*/ 8895 w 10000"/>
                  <a:gd name="connsiteY1254" fmla="*/ 1541 h 10000"/>
                  <a:gd name="connsiteX1255" fmla="*/ 8895 w 10000"/>
                  <a:gd name="connsiteY1255" fmla="*/ 1525 h 10000"/>
                  <a:gd name="connsiteX1256" fmla="*/ 8881 w 10000"/>
                  <a:gd name="connsiteY1256" fmla="*/ 1516 h 10000"/>
                  <a:gd name="connsiteX1257" fmla="*/ 8864 w 10000"/>
                  <a:gd name="connsiteY1257" fmla="*/ 1522 h 10000"/>
                  <a:gd name="connsiteX1258" fmla="*/ 8850 w 10000"/>
                  <a:gd name="connsiteY1258" fmla="*/ 1535 h 10000"/>
                  <a:gd name="connsiteX1259" fmla="*/ 8834 w 10000"/>
                  <a:gd name="connsiteY1259" fmla="*/ 1571 h 10000"/>
                  <a:gd name="connsiteX1260" fmla="*/ 8825 w 10000"/>
                  <a:gd name="connsiteY1260" fmla="*/ 1587 h 10000"/>
                  <a:gd name="connsiteX1261" fmla="*/ 8776 w 10000"/>
                  <a:gd name="connsiteY1261" fmla="*/ 1571 h 10000"/>
                  <a:gd name="connsiteX1262" fmla="*/ 8745 w 10000"/>
                  <a:gd name="connsiteY1262" fmla="*/ 1580 h 10000"/>
                  <a:gd name="connsiteX1263" fmla="*/ 8720 w 10000"/>
                  <a:gd name="connsiteY1263" fmla="*/ 1587 h 10000"/>
                  <a:gd name="connsiteX1264" fmla="*/ 8709 w 10000"/>
                  <a:gd name="connsiteY1264" fmla="*/ 1609 h 10000"/>
                  <a:gd name="connsiteX1265" fmla="*/ 8693 w 10000"/>
                  <a:gd name="connsiteY1265" fmla="*/ 1616 h 10000"/>
                  <a:gd name="connsiteX1266" fmla="*/ 8684 w 10000"/>
                  <a:gd name="connsiteY1266" fmla="*/ 1639 h 10000"/>
                  <a:gd name="connsiteX1267" fmla="*/ 8684 w 10000"/>
                  <a:gd name="connsiteY1267" fmla="*/ 1658 h 10000"/>
                  <a:gd name="connsiteX1268" fmla="*/ 8665 w 10000"/>
                  <a:gd name="connsiteY1268" fmla="*/ 1655 h 10000"/>
                  <a:gd name="connsiteX1269" fmla="*/ 8665 w 10000"/>
                  <a:gd name="connsiteY1269" fmla="*/ 1645 h 10000"/>
                  <a:gd name="connsiteX1270" fmla="*/ 8665 w 10000"/>
                  <a:gd name="connsiteY1270" fmla="*/ 1626 h 10000"/>
                  <a:gd name="connsiteX1271" fmla="*/ 8676 w 10000"/>
                  <a:gd name="connsiteY1271" fmla="*/ 1609 h 10000"/>
                  <a:gd name="connsiteX1272" fmla="*/ 8679 w 10000"/>
                  <a:gd name="connsiteY1272" fmla="*/ 1597 h 10000"/>
                  <a:gd name="connsiteX1273" fmla="*/ 8687 w 10000"/>
                  <a:gd name="connsiteY1273" fmla="*/ 1577 h 10000"/>
                  <a:gd name="connsiteX1274" fmla="*/ 8695 w 10000"/>
                  <a:gd name="connsiteY1274" fmla="*/ 1554 h 10000"/>
                  <a:gd name="connsiteX1275" fmla="*/ 8709 w 10000"/>
                  <a:gd name="connsiteY1275" fmla="*/ 1532 h 10000"/>
                  <a:gd name="connsiteX1276" fmla="*/ 8704 w 10000"/>
                  <a:gd name="connsiteY1276" fmla="*/ 1512 h 10000"/>
                  <a:gd name="connsiteX1277" fmla="*/ 8695 w 10000"/>
                  <a:gd name="connsiteY1277" fmla="*/ 1503 h 10000"/>
                  <a:gd name="connsiteX1278" fmla="*/ 8684 w 10000"/>
                  <a:gd name="connsiteY1278" fmla="*/ 1503 h 10000"/>
                  <a:gd name="connsiteX1279" fmla="*/ 8670 w 10000"/>
                  <a:gd name="connsiteY1279" fmla="*/ 1525 h 10000"/>
                  <a:gd name="connsiteX1280" fmla="*/ 8665 w 10000"/>
                  <a:gd name="connsiteY1280" fmla="*/ 1545 h 10000"/>
                  <a:gd name="connsiteX1281" fmla="*/ 8654 w 10000"/>
                  <a:gd name="connsiteY1281" fmla="*/ 1567 h 10000"/>
                  <a:gd name="connsiteX1282" fmla="*/ 8648 w 10000"/>
                  <a:gd name="connsiteY1282" fmla="*/ 1587 h 10000"/>
                  <a:gd name="connsiteX1283" fmla="*/ 8640 w 10000"/>
                  <a:gd name="connsiteY1283" fmla="*/ 1629 h 10000"/>
                  <a:gd name="connsiteX1284" fmla="*/ 8620 w 10000"/>
                  <a:gd name="connsiteY1284" fmla="*/ 1635 h 10000"/>
                  <a:gd name="connsiteX1285" fmla="*/ 8612 w 10000"/>
                  <a:gd name="connsiteY1285" fmla="*/ 1635 h 10000"/>
                  <a:gd name="connsiteX1286" fmla="*/ 8604 w 10000"/>
                  <a:gd name="connsiteY1286" fmla="*/ 1626 h 10000"/>
                  <a:gd name="connsiteX1287" fmla="*/ 8596 w 10000"/>
                  <a:gd name="connsiteY1287" fmla="*/ 1616 h 10000"/>
                  <a:gd name="connsiteX1288" fmla="*/ 8596 w 10000"/>
                  <a:gd name="connsiteY1288" fmla="*/ 1580 h 10000"/>
                  <a:gd name="connsiteX1289" fmla="*/ 8587 w 10000"/>
                  <a:gd name="connsiteY1289" fmla="*/ 1545 h 10000"/>
                  <a:gd name="connsiteX1290" fmla="*/ 8565 w 10000"/>
                  <a:gd name="connsiteY1290" fmla="*/ 1516 h 10000"/>
                  <a:gd name="connsiteX1291" fmla="*/ 8543 w 10000"/>
                  <a:gd name="connsiteY1291" fmla="*/ 1512 h 10000"/>
                  <a:gd name="connsiteX1292" fmla="*/ 8518 w 10000"/>
                  <a:gd name="connsiteY1292" fmla="*/ 1532 h 10000"/>
                  <a:gd name="connsiteX1293" fmla="*/ 8476 w 10000"/>
                  <a:gd name="connsiteY1293" fmla="*/ 1567 h 10000"/>
                  <a:gd name="connsiteX1294" fmla="*/ 8454 w 10000"/>
                  <a:gd name="connsiteY1294" fmla="*/ 1551 h 10000"/>
                  <a:gd name="connsiteX1295" fmla="*/ 8402 w 10000"/>
                  <a:gd name="connsiteY1295" fmla="*/ 1493 h 10000"/>
                  <a:gd name="connsiteX1296" fmla="*/ 8371 w 10000"/>
                  <a:gd name="connsiteY1296" fmla="*/ 1428 h 10000"/>
                  <a:gd name="connsiteX1297" fmla="*/ 8072 w 10000"/>
                  <a:gd name="connsiteY1297" fmla="*/ 1422 h 10000"/>
                  <a:gd name="connsiteX1298" fmla="*/ 7823 w 10000"/>
                  <a:gd name="connsiteY1298" fmla="*/ 1279 h 10000"/>
                  <a:gd name="connsiteX1299" fmla="*/ 7587 w 10000"/>
                  <a:gd name="connsiteY1299" fmla="*/ 1133 h 10000"/>
                  <a:gd name="connsiteX1300" fmla="*/ 7526 w 10000"/>
                  <a:gd name="connsiteY1300" fmla="*/ 1098 h 10000"/>
                  <a:gd name="connsiteX1301" fmla="*/ 7346 w 10000"/>
                  <a:gd name="connsiteY1301" fmla="*/ 991 h 10000"/>
                  <a:gd name="connsiteX1302" fmla="*/ 7321 w 10000"/>
                  <a:gd name="connsiteY1302" fmla="*/ 959 h 10000"/>
                  <a:gd name="connsiteX1303" fmla="*/ 7307 w 10000"/>
                  <a:gd name="connsiteY1303" fmla="*/ 871 h 10000"/>
                  <a:gd name="connsiteX1304" fmla="*/ 7224 w 10000"/>
                  <a:gd name="connsiteY1304" fmla="*/ 816 h 10000"/>
                  <a:gd name="connsiteX1305" fmla="*/ 7147 w 10000"/>
                  <a:gd name="connsiteY1305" fmla="*/ 787 h 10000"/>
                  <a:gd name="connsiteX1306" fmla="*/ 7080 w 10000"/>
                  <a:gd name="connsiteY1306" fmla="*/ 742 h 10000"/>
                  <a:gd name="connsiteX1307" fmla="*/ 7069 w 10000"/>
                  <a:gd name="connsiteY1307" fmla="*/ 767 h 10000"/>
                  <a:gd name="connsiteX1308" fmla="*/ 7033 w 10000"/>
                  <a:gd name="connsiteY1308" fmla="*/ 787 h 10000"/>
                  <a:gd name="connsiteX1309" fmla="*/ 6820 w 10000"/>
                  <a:gd name="connsiteY1309" fmla="*/ 878 h 10000"/>
                  <a:gd name="connsiteX1310" fmla="*/ 6726 w 10000"/>
                  <a:gd name="connsiteY1310" fmla="*/ 897 h 10000"/>
                  <a:gd name="connsiteX1311" fmla="*/ 6626 w 10000"/>
                  <a:gd name="connsiteY1311" fmla="*/ 955 h 10000"/>
                  <a:gd name="connsiteX1312" fmla="*/ 6582 w 10000"/>
                  <a:gd name="connsiteY1312" fmla="*/ 946 h 10000"/>
                  <a:gd name="connsiteX1313" fmla="*/ 6571 w 10000"/>
                  <a:gd name="connsiteY1313" fmla="*/ 955 h 10000"/>
                  <a:gd name="connsiteX1314" fmla="*/ 6507 w 10000"/>
                  <a:gd name="connsiteY1314" fmla="*/ 975 h 10000"/>
                  <a:gd name="connsiteX1315" fmla="*/ 6485 w 10000"/>
                  <a:gd name="connsiteY1315" fmla="*/ 975 h 10000"/>
                  <a:gd name="connsiteX1316" fmla="*/ 6476 w 10000"/>
                  <a:gd name="connsiteY1316" fmla="*/ 965 h 10000"/>
                  <a:gd name="connsiteX1317" fmla="*/ 6474 w 10000"/>
                  <a:gd name="connsiteY1317" fmla="*/ 936 h 10000"/>
                  <a:gd name="connsiteX1318" fmla="*/ 6452 w 10000"/>
                  <a:gd name="connsiteY1318" fmla="*/ 887 h 10000"/>
                  <a:gd name="connsiteX1319" fmla="*/ 6352 w 10000"/>
                  <a:gd name="connsiteY1319" fmla="*/ 767 h 10000"/>
                  <a:gd name="connsiteX1320" fmla="*/ 6313 w 10000"/>
                  <a:gd name="connsiteY1320" fmla="*/ 732 h 10000"/>
                  <a:gd name="connsiteX1321" fmla="*/ 6296 w 10000"/>
                  <a:gd name="connsiteY1321" fmla="*/ 690 h 10000"/>
                  <a:gd name="connsiteX1322" fmla="*/ 6271 w 10000"/>
                  <a:gd name="connsiteY1322" fmla="*/ 664 h 10000"/>
                  <a:gd name="connsiteX1323" fmla="*/ 6266 w 10000"/>
                  <a:gd name="connsiteY1323" fmla="*/ 654 h 10000"/>
                  <a:gd name="connsiteX1324" fmla="*/ 6111 w 10000"/>
                  <a:gd name="connsiteY1324" fmla="*/ 398 h 10000"/>
                  <a:gd name="connsiteX1325" fmla="*/ 5903 w 10000"/>
                  <a:gd name="connsiteY1325" fmla="*/ 408 h 10000"/>
                  <a:gd name="connsiteX1326" fmla="*/ 5837 w 10000"/>
                  <a:gd name="connsiteY1326" fmla="*/ 427 h 10000"/>
                  <a:gd name="connsiteX1327" fmla="*/ 5756 w 10000"/>
                  <a:gd name="connsiteY1327" fmla="*/ 453 h 10000"/>
                  <a:gd name="connsiteX1328" fmla="*/ 5681 w 10000"/>
                  <a:gd name="connsiteY1328" fmla="*/ 453 h 10000"/>
                  <a:gd name="connsiteX1329" fmla="*/ 5609 w 10000"/>
                  <a:gd name="connsiteY1329" fmla="*/ 447 h 10000"/>
                  <a:gd name="connsiteX1330" fmla="*/ 5554 w 10000"/>
                  <a:gd name="connsiteY1330" fmla="*/ 304 h 10000"/>
                  <a:gd name="connsiteX1331" fmla="*/ 5529 w 10000"/>
                  <a:gd name="connsiteY1331" fmla="*/ 301 h 10000"/>
                  <a:gd name="connsiteX1332" fmla="*/ 5393 w 10000"/>
                  <a:gd name="connsiteY1332" fmla="*/ 256 h 10000"/>
                  <a:gd name="connsiteX1333" fmla="*/ 5366 w 10000"/>
                  <a:gd name="connsiteY1333" fmla="*/ 220 h 10000"/>
                  <a:gd name="connsiteX1334" fmla="*/ 5249 w 10000"/>
                  <a:gd name="connsiteY1334" fmla="*/ 155 h 10000"/>
                  <a:gd name="connsiteX1335" fmla="*/ 5141 w 10000"/>
                  <a:gd name="connsiteY1335" fmla="*/ 52 h 10000"/>
                  <a:gd name="connsiteX1336" fmla="*/ 5116 w 10000"/>
                  <a:gd name="connsiteY1336" fmla="*/ 3 h 10000"/>
                  <a:gd name="connsiteX1337" fmla="*/ 5061 w 10000"/>
                  <a:gd name="connsiteY1337" fmla="*/ 0 h 10000"/>
                  <a:gd name="connsiteX1338" fmla="*/ 5036 w 10000"/>
                  <a:gd name="connsiteY1338" fmla="*/ 32 h 10000"/>
                  <a:gd name="connsiteX1339" fmla="*/ 4942 w 10000"/>
                  <a:gd name="connsiteY1339" fmla="*/ 133 h 10000"/>
                  <a:gd name="connsiteX1340" fmla="*/ 4900 w 10000"/>
                  <a:gd name="connsiteY1340" fmla="*/ 217 h 10000"/>
                  <a:gd name="connsiteX1341" fmla="*/ 4861 w 10000"/>
                  <a:gd name="connsiteY1341" fmla="*/ 198 h 10000"/>
                  <a:gd name="connsiteX1342" fmla="*/ 4795 w 10000"/>
                  <a:gd name="connsiteY1342" fmla="*/ 68 h 10000"/>
                  <a:gd name="connsiteX1343" fmla="*/ 4778 w 10000"/>
                  <a:gd name="connsiteY1343" fmla="*/ 62 h 10000"/>
                  <a:gd name="connsiteX1344" fmla="*/ 4765 w 10000"/>
                  <a:gd name="connsiteY1344" fmla="*/ 62 h 10000"/>
                  <a:gd name="connsiteX1345" fmla="*/ 4748 w 10000"/>
                  <a:gd name="connsiteY1345" fmla="*/ 68 h 10000"/>
                  <a:gd name="connsiteX1346" fmla="*/ 4673 w 10000"/>
                  <a:gd name="connsiteY1346" fmla="*/ 136 h 10000"/>
                  <a:gd name="connsiteX1347" fmla="*/ 4632 w 10000"/>
                  <a:gd name="connsiteY1347" fmla="*/ 201 h 10000"/>
                  <a:gd name="connsiteX1348" fmla="*/ 4623 w 10000"/>
                  <a:gd name="connsiteY1348" fmla="*/ 210 h 10000"/>
                  <a:gd name="connsiteX1349" fmla="*/ 4579 w 10000"/>
                  <a:gd name="connsiteY1349" fmla="*/ 220 h 10000"/>
                  <a:gd name="connsiteX1350" fmla="*/ 4479 w 10000"/>
                  <a:gd name="connsiteY1350" fmla="*/ 198 h 10000"/>
                  <a:gd name="connsiteX1351" fmla="*/ 4402 w 10000"/>
                  <a:gd name="connsiteY1351" fmla="*/ 165 h 10000"/>
                  <a:gd name="connsiteX1352" fmla="*/ 4374 w 10000"/>
                  <a:gd name="connsiteY1352" fmla="*/ 165 h 10000"/>
                  <a:gd name="connsiteX1353" fmla="*/ 4335 w 10000"/>
                  <a:gd name="connsiteY1353" fmla="*/ 172 h 10000"/>
                  <a:gd name="connsiteX1354" fmla="*/ 4302 w 10000"/>
                  <a:gd name="connsiteY1354" fmla="*/ 188 h 10000"/>
                  <a:gd name="connsiteX1355" fmla="*/ 4271 w 10000"/>
                  <a:gd name="connsiteY1355" fmla="*/ 220 h 10000"/>
                  <a:gd name="connsiteX1356" fmla="*/ 4238 w 10000"/>
                  <a:gd name="connsiteY1356" fmla="*/ 240 h 10000"/>
                  <a:gd name="connsiteX1357" fmla="*/ 4324 w 10000"/>
                  <a:gd name="connsiteY1357" fmla="*/ 1289 h 10000"/>
                  <a:gd name="connsiteX1358" fmla="*/ 3521 w 10000"/>
                  <a:gd name="connsiteY1358" fmla="*/ 7730 h 10000"/>
                  <a:gd name="connsiteX1359" fmla="*/ 3554 w 10000"/>
                  <a:gd name="connsiteY1359" fmla="*/ 7740 h 10000"/>
                  <a:gd name="connsiteX1360" fmla="*/ 3560 w 10000"/>
                  <a:gd name="connsiteY1360" fmla="*/ 7749 h 10000"/>
                  <a:gd name="connsiteX1361" fmla="*/ 3562 w 10000"/>
                  <a:gd name="connsiteY1361" fmla="*/ 7759 h 10000"/>
                  <a:gd name="connsiteX1362" fmla="*/ 3573 w 10000"/>
                  <a:gd name="connsiteY1362" fmla="*/ 7766 h 10000"/>
                  <a:gd name="connsiteX1363" fmla="*/ 3584 w 10000"/>
                  <a:gd name="connsiteY1363" fmla="*/ 7759 h 10000"/>
                  <a:gd name="connsiteX1364" fmla="*/ 3598 w 10000"/>
                  <a:gd name="connsiteY1364" fmla="*/ 7743 h 10000"/>
                  <a:gd name="connsiteX1365" fmla="*/ 3609 w 10000"/>
                  <a:gd name="connsiteY1365" fmla="*/ 7756 h 10000"/>
                  <a:gd name="connsiteX1366" fmla="*/ 3623 w 10000"/>
                  <a:gd name="connsiteY1366" fmla="*/ 7733 h 10000"/>
                  <a:gd name="connsiteX1367" fmla="*/ 3632 w 10000"/>
                  <a:gd name="connsiteY1367" fmla="*/ 7730 h 10000"/>
                  <a:gd name="connsiteX1368" fmla="*/ 3634 w 10000"/>
                  <a:gd name="connsiteY1368" fmla="*/ 7730 h 10000"/>
                  <a:gd name="connsiteX1369" fmla="*/ 3643 w 10000"/>
                  <a:gd name="connsiteY1369" fmla="*/ 7730 h 10000"/>
                  <a:gd name="connsiteX1370" fmla="*/ 3657 w 10000"/>
                  <a:gd name="connsiteY1370" fmla="*/ 7733 h 10000"/>
                  <a:gd name="connsiteX1371" fmla="*/ 3670 w 10000"/>
                  <a:gd name="connsiteY1371" fmla="*/ 7730 h 10000"/>
                  <a:gd name="connsiteX1372" fmla="*/ 3687 w 10000"/>
                  <a:gd name="connsiteY1372" fmla="*/ 7730 h 10000"/>
                  <a:gd name="connsiteX1373" fmla="*/ 3690 w 10000"/>
                  <a:gd name="connsiteY1373" fmla="*/ 7730 h 10000"/>
                  <a:gd name="connsiteX1374" fmla="*/ 3704 w 10000"/>
                  <a:gd name="connsiteY1374" fmla="*/ 7740 h 10000"/>
                  <a:gd name="connsiteX1375" fmla="*/ 3712 w 10000"/>
                  <a:gd name="connsiteY1375" fmla="*/ 7743 h 10000"/>
                  <a:gd name="connsiteX1376" fmla="*/ 3723 w 10000"/>
                  <a:gd name="connsiteY1376" fmla="*/ 7749 h 10000"/>
                  <a:gd name="connsiteX1377" fmla="*/ 3729 w 10000"/>
                  <a:gd name="connsiteY1377" fmla="*/ 7749 h 10000"/>
                  <a:gd name="connsiteX1378" fmla="*/ 3729 w 10000"/>
                  <a:gd name="connsiteY1378" fmla="*/ 7743 h 10000"/>
                  <a:gd name="connsiteX1379" fmla="*/ 3745 w 10000"/>
                  <a:gd name="connsiteY1379" fmla="*/ 7740 h 10000"/>
                  <a:gd name="connsiteX1380" fmla="*/ 3753 w 10000"/>
                  <a:gd name="connsiteY1380" fmla="*/ 7730 h 10000"/>
                  <a:gd name="connsiteX1381" fmla="*/ 3762 w 10000"/>
                  <a:gd name="connsiteY1381" fmla="*/ 7720 h 10000"/>
                  <a:gd name="connsiteX1382" fmla="*/ 3776 w 10000"/>
                  <a:gd name="connsiteY1382" fmla="*/ 7710 h 10000"/>
                  <a:gd name="connsiteX1383" fmla="*/ 3784 w 10000"/>
                  <a:gd name="connsiteY1383" fmla="*/ 7701 h 10000"/>
                  <a:gd name="connsiteX1384" fmla="*/ 3792 w 10000"/>
                  <a:gd name="connsiteY1384" fmla="*/ 7694 h 10000"/>
                  <a:gd name="connsiteX1385" fmla="*/ 3801 w 10000"/>
                  <a:gd name="connsiteY1385" fmla="*/ 7685 h 10000"/>
                  <a:gd name="connsiteX1386" fmla="*/ 3803 w 10000"/>
                  <a:gd name="connsiteY1386" fmla="*/ 7685 h 10000"/>
                  <a:gd name="connsiteX1387" fmla="*/ 3809 w 10000"/>
                  <a:gd name="connsiteY1387" fmla="*/ 7685 h 10000"/>
                  <a:gd name="connsiteX1388" fmla="*/ 3817 w 10000"/>
                  <a:gd name="connsiteY1388" fmla="*/ 7691 h 10000"/>
                  <a:gd name="connsiteX1389" fmla="*/ 3817 w 10000"/>
                  <a:gd name="connsiteY1389" fmla="*/ 7694 h 10000"/>
                  <a:gd name="connsiteX1390" fmla="*/ 3812 w 10000"/>
                  <a:gd name="connsiteY1390" fmla="*/ 7714 h 10000"/>
                  <a:gd name="connsiteX1391" fmla="*/ 3795 w 10000"/>
                  <a:gd name="connsiteY1391" fmla="*/ 7733 h 10000"/>
                  <a:gd name="connsiteX1392" fmla="*/ 3778 w 10000"/>
                  <a:gd name="connsiteY1392" fmla="*/ 7756 h 10000"/>
                  <a:gd name="connsiteX1393" fmla="*/ 3762 w 10000"/>
                  <a:gd name="connsiteY1393" fmla="*/ 7775 h 10000"/>
                  <a:gd name="connsiteX1394" fmla="*/ 3748 w 10000"/>
                  <a:gd name="connsiteY1394" fmla="*/ 7775 h 10000"/>
                  <a:gd name="connsiteX1395" fmla="*/ 3737 w 10000"/>
                  <a:gd name="connsiteY1395" fmla="*/ 7778 h 10000"/>
                  <a:gd name="connsiteX1396" fmla="*/ 3723 w 10000"/>
                  <a:gd name="connsiteY1396" fmla="*/ 7778 h 10000"/>
                  <a:gd name="connsiteX1397" fmla="*/ 3720 w 10000"/>
                  <a:gd name="connsiteY1397" fmla="*/ 7785 h 10000"/>
                  <a:gd name="connsiteX1398" fmla="*/ 3715 w 10000"/>
                  <a:gd name="connsiteY1398" fmla="*/ 7788 h 10000"/>
                  <a:gd name="connsiteX1399" fmla="*/ 3704 w 10000"/>
                  <a:gd name="connsiteY1399" fmla="*/ 7804 h 10000"/>
                  <a:gd name="connsiteX1400" fmla="*/ 3690 w 10000"/>
                  <a:gd name="connsiteY1400" fmla="*/ 7804 h 10000"/>
                  <a:gd name="connsiteX1401" fmla="*/ 3681 w 10000"/>
                  <a:gd name="connsiteY1401" fmla="*/ 7804 h 10000"/>
                  <a:gd name="connsiteX1402" fmla="*/ 3673 w 10000"/>
                  <a:gd name="connsiteY1402" fmla="*/ 7824 h 10000"/>
                  <a:gd name="connsiteX1403" fmla="*/ 3670 w 10000"/>
                  <a:gd name="connsiteY1403" fmla="*/ 7847 h 10000"/>
                  <a:gd name="connsiteX1404" fmla="*/ 3673 w 10000"/>
                  <a:gd name="connsiteY1404" fmla="*/ 7866 h 10000"/>
                  <a:gd name="connsiteX1405" fmla="*/ 3679 w 10000"/>
                  <a:gd name="connsiteY1405" fmla="*/ 7872 h 10000"/>
                  <a:gd name="connsiteX1406" fmla="*/ 3687 w 10000"/>
                  <a:gd name="connsiteY1406" fmla="*/ 7879 h 10000"/>
                  <a:gd name="connsiteX1407" fmla="*/ 3695 w 10000"/>
                  <a:gd name="connsiteY1407" fmla="*/ 7882 h 10000"/>
                  <a:gd name="connsiteX1408" fmla="*/ 3704 w 10000"/>
                  <a:gd name="connsiteY1408" fmla="*/ 7898 h 10000"/>
                  <a:gd name="connsiteX1409" fmla="*/ 3712 w 10000"/>
                  <a:gd name="connsiteY1409" fmla="*/ 7918 h 10000"/>
                  <a:gd name="connsiteX1410" fmla="*/ 3715 w 10000"/>
                  <a:gd name="connsiteY1410" fmla="*/ 7931 h 10000"/>
                  <a:gd name="connsiteX1411" fmla="*/ 3723 w 10000"/>
                  <a:gd name="connsiteY1411" fmla="*/ 7960 h 10000"/>
                  <a:gd name="connsiteX1412" fmla="*/ 3720 w 10000"/>
                  <a:gd name="connsiteY1412" fmla="*/ 7970 h 10000"/>
                  <a:gd name="connsiteX1413" fmla="*/ 3712 w 10000"/>
                  <a:gd name="connsiteY1413" fmla="*/ 8005 h 10000"/>
                  <a:gd name="connsiteX1414" fmla="*/ 3706 w 10000"/>
                  <a:gd name="connsiteY1414" fmla="*/ 8021 h 10000"/>
                  <a:gd name="connsiteX1415" fmla="*/ 3712 w 10000"/>
                  <a:gd name="connsiteY1415" fmla="*/ 8044 h 10000"/>
                  <a:gd name="connsiteX1416" fmla="*/ 3712 w 10000"/>
                  <a:gd name="connsiteY1416" fmla="*/ 8051 h 10000"/>
                  <a:gd name="connsiteX1417" fmla="*/ 3729 w 10000"/>
                  <a:gd name="connsiteY1417" fmla="*/ 8060 h 10000"/>
                  <a:gd name="connsiteX1418" fmla="*/ 3737 w 10000"/>
                  <a:gd name="connsiteY1418" fmla="*/ 8063 h 10000"/>
                  <a:gd name="connsiteX1419" fmla="*/ 3748 w 10000"/>
                  <a:gd name="connsiteY1419" fmla="*/ 8070 h 10000"/>
                  <a:gd name="connsiteX1420" fmla="*/ 3767 w 10000"/>
                  <a:gd name="connsiteY1420" fmla="*/ 8106 h 10000"/>
                  <a:gd name="connsiteX1421" fmla="*/ 3770 w 10000"/>
                  <a:gd name="connsiteY1421" fmla="*/ 8119 h 10000"/>
                  <a:gd name="connsiteX1422" fmla="*/ 3787 w 10000"/>
                  <a:gd name="connsiteY1422" fmla="*/ 8157 h 10000"/>
                  <a:gd name="connsiteX1423" fmla="*/ 3787 w 10000"/>
                  <a:gd name="connsiteY1423" fmla="*/ 8174 h 10000"/>
                  <a:gd name="connsiteX1424" fmla="*/ 3776 w 10000"/>
                  <a:gd name="connsiteY1424" fmla="*/ 8203 h 10000"/>
                  <a:gd name="connsiteX1425" fmla="*/ 3767 w 10000"/>
                  <a:gd name="connsiteY1425" fmla="*/ 8193 h 10000"/>
                  <a:gd name="connsiteX1426" fmla="*/ 3767 w 10000"/>
                  <a:gd name="connsiteY1426" fmla="*/ 8174 h 10000"/>
                  <a:gd name="connsiteX1427" fmla="*/ 3762 w 10000"/>
                  <a:gd name="connsiteY1427" fmla="*/ 8157 h 10000"/>
                  <a:gd name="connsiteX1428" fmla="*/ 3753 w 10000"/>
                  <a:gd name="connsiteY1428" fmla="*/ 8148 h 10000"/>
                  <a:gd name="connsiteX1429" fmla="*/ 3740 w 10000"/>
                  <a:gd name="connsiteY1429" fmla="*/ 8154 h 10000"/>
                  <a:gd name="connsiteX1430" fmla="*/ 3731 w 10000"/>
                  <a:gd name="connsiteY1430" fmla="*/ 8138 h 10000"/>
                  <a:gd name="connsiteX1431" fmla="*/ 3729 w 10000"/>
                  <a:gd name="connsiteY1431" fmla="*/ 8125 h 10000"/>
                  <a:gd name="connsiteX1432" fmla="*/ 3712 w 10000"/>
                  <a:gd name="connsiteY1432" fmla="*/ 8115 h 10000"/>
                  <a:gd name="connsiteX1433" fmla="*/ 3704 w 10000"/>
                  <a:gd name="connsiteY1433" fmla="*/ 8109 h 10000"/>
                  <a:gd name="connsiteX1434" fmla="*/ 3687 w 10000"/>
                  <a:gd name="connsiteY1434" fmla="*/ 8099 h 10000"/>
                  <a:gd name="connsiteX1435" fmla="*/ 3673 w 10000"/>
                  <a:gd name="connsiteY1435" fmla="*/ 8093 h 10000"/>
                  <a:gd name="connsiteX1436" fmla="*/ 3665 w 10000"/>
                  <a:gd name="connsiteY1436" fmla="*/ 8083 h 10000"/>
                  <a:gd name="connsiteX1437" fmla="*/ 3648 w 10000"/>
                  <a:gd name="connsiteY1437" fmla="*/ 8073 h 10000"/>
                  <a:gd name="connsiteX1438" fmla="*/ 3643 w 10000"/>
                  <a:gd name="connsiteY1438" fmla="*/ 8063 h 10000"/>
                  <a:gd name="connsiteX1439" fmla="*/ 3632 w 10000"/>
                  <a:gd name="connsiteY1439" fmla="*/ 8054 h 10000"/>
                  <a:gd name="connsiteX1440" fmla="*/ 3623 w 10000"/>
                  <a:gd name="connsiteY1440" fmla="*/ 8060 h 10000"/>
                  <a:gd name="connsiteX1441" fmla="*/ 3615 w 10000"/>
                  <a:gd name="connsiteY1441" fmla="*/ 8070 h 10000"/>
                  <a:gd name="connsiteX1442" fmla="*/ 3607 w 10000"/>
                  <a:gd name="connsiteY1442" fmla="*/ 8083 h 10000"/>
                  <a:gd name="connsiteX1443" fmla="*/ 3607 w 10000"/>
                  <a:gd name="connsiteY1443" fmla="*/ 8099 h 10000"/>
                  <a:gd name="connsiteX1444" fmla="*/ 3607 w 10000"/>
                  <a:gd name="connsiteY1444" fmla="*/ 8125 h 10000"/>
                  <a:gd name="connsiteX1445" fmla="*/ 3601 w 10000"/>
                  <a:gd name="connsiteY1445" fmla="*/ 8148 h 10000"/>
                  <a:gd name="connsiteX1446" fmla="*/ 3584 w 10000"/>
                  <a:gd name="connsiteY1446" fmla="*/ 8154 h 10000"/>
                  <a:gd name="connsiteX1447" fmla="*/ 3573 w 10000"/>
                  <a:gd name="connsiteY1447" fmla="*/ 8154 h 10000"/>
                  <a:gd name="connsiteX1448" fmla="*/ 3560 w 10000"/>
                  <a:gd name="connsiteY1448" fmla="*/ 8138 h 10000"/>
                  <a:gd name="connsiteX1449" fmla="*/ 3551 w 10000"/>
                  <a:gd name="connsiteY1449" fmla="*/ 8119 h 10000"/>
                  <a:gd name="connsiteX1450" fmla="*/ 3535 w 10000"/>
                  <a:gd name="connsiteY1450" fmla="*/ 8099 h 10000"/>
                  <a:gd name="connsiteX1451" fmla="*/ 3504 w 10000"/>
                  <a:gd name="connsiteY1451" fmla="*/ 8073 h 10000"/>
                  <a:gd name="connsiteX1452" fmla="*/ 3493 w 10000"/>
                  <a:gd name="connsiteY1452" fmla="*/ 8051 h 10000"/>
                  <a:gd name="connsiteX1453" fmla="*/ 3488 w 10000"/>
                  <a:gd name="connsiteY1453" fmla="*/ 8034 h 10000"/>
                  <a:gd name="connsiteX1454" fmla="*/ 3488 w 10000"/>
                  <a:gd name="connsiteY1454" fmla="*/ 8012 h 10000"/>
                  <a:gd name="connsiteX1455" fmla="*/ 3488 w 10000"/>
                  <a:gd name="connsiteY1455" fmla="*/ 8005 h 10000"/>
                  <a:gd name="connsiteX1456" fmla="*/ 3496 w 10000"/>
                  <a:gd name="connsiteY1456" fmla="*/ 8002 h 10000"/>
                  <a:gd name="connsiteX1457" fmla="*/ 3501 w 10000"/>
                  <a:gd name="connsiteY1457" fmla="*/ 7992 h 10000"/>
                  <a:gd name="connsiteX1458" fmla="*/ 3504 w 10000"/>
                  <a:gd name="connsiteY1458" fmla="*/ 7966 h 10000"/>
                  <a:gd name="connsiteX1459" fmla="*/ 3501 w 10000"/>
                  <a:gd name="connsiteY1459" fmla="*/ 7940 h 10000"/>
                  <a:gd name="connsiteX1460" fmla="*/ 3485 w 10000"/>
                  <a:gd name="connsiteY1460" fmla="*/ 7918 h 10000"/>
                  <a:gd name="connsiteX1461" fmla="*/ 3465 w 10000"/>
                  <a:gd name="connsiteY1461" fmla="*/ 7892 h 10000"/>
                  <a:gd name="connsiteX1462" fmla="*/ 3457 w 10000"/>
                  <a:gd name="connsiteY1462" fmla="*/ 7872 h 10000"/>
                  <a:gd name="connsiteX1463" fmla="*/ 3449 w 10000"/>
                  <a:gd name="connsiteY1463" fmla="*/ 7847 h 10000"/>
                  <a:gd name="connsiteX1464" fmla="*/ 3446 w 10000"/>
                  <a:gd name="connsiteY1464" fmla="*/ 7827 h 10000"/>
                  <a:gd name="connsiteX1465" fmla="*/ 3457 w 10000"/>
                  <a:gd name="connsiteY1465" fmla="*/ 7808 h 10000"/>
                  <a:gd name="connsiteX1466" fmla="*/ 3465 w 10000"/>
                  <a:gd name="connsiteY1466" fmla="*/ 7798 h 10000"/>
                  <a:gd name="connsiteX1467" fmla="*/ 3476 w 10000"/>
                  <a:gd name="connsiteY1467" fmla="*/ 7788 h 10000"/>
                  <a:gd name="connsiteX1468" fmla="*/ 3479 w 10000"/>
                  <a:gd name="connsiteY1468" fmla="*/ 7795 h 10000"/>
                  <a:gd name="connsiteX1469" fmla="*/ 3501 w 10000"/>
                  <a:gd name="connsiteY1469" fmla="*/ 7817 h 10000"/>
                  <a:gd name="connsiteX1470" fmla="*/ 3518 w 10000"/>
                  <a:gd name="connsiteY1470" fmla="*/ 7843 h 10000"/>
                  <a:gd name="connsiteX1471" fmla="*/ 3521 w 10000"/>
                  <a:gd name="connsiteY1471" fmla="*/ 7847 h 10000"/>
                  <a:gd name="connsiteX1472" fmla="*/ 3512 w 10000"/>
                  <a:gd name="connsiteY1472" fmla="*/ 7824 h 10000"/>
                  <a:gd name="connsiteX1473" fmla="*/ 3510 w 10000"/>
                  <a:gd name="connsiteY1473" fmla="*/ 7804 h 10000"/>
                  <a:gd name="connsiteX1474" fmla="*/ 3512 w 10000"/>
                  <a:gd name="connsiteY1474" fmla="*/ 7788 h 10000"/>
                  <a:gd name="connsiteX1475" fmla="*/ 3512 w 10000"/>
                  <a:gd name="connsiteY1475" fmla="*/ 7775 h 10000"/>
                  <a:gd name="connsiteX1476" fmla="*/ 3518 w 10000"/>
                  <a:gd name="connsiteY1476" fmla="*/ 7759 h 10000"/>
                  <a:gd name="connsiteX1477" fmla="*/ 3518 w 10000"/>
                  <a:gd name="connsiteY1477" fmla="*/ 7749 h 10000"/>
                  <a:gd name="connsiteX1478" fmla="*/ 4324 w 10000"/>
                  <a:gd name="connsiteY1478" fmla="*/ 1289 h 10000"/>
                  <a:gd name="connsiteX0" fmla="*/ 4324 w 10000"/>
                  <a:gd name="connsiteY0" fmla="*/ 1289 h 10000"/>
                  <a:gd name="connsiteX1" fmla="*/ 4296 w 10000"/>
                  <a:gd name="connsiteY1" fmla="*/ 1305 h 10000"/>
                  <a:gd name="connsiteX2" fmla="*/ 4285 w 10000"/>
                  <a:gd name="connsiteY2" fmla="*/ 1279 h 10000"/>
                  <a:gd name="connsiteX3" fmla="*/ 4244 w 10000"/>
                  <a:gd name="connsiteY3" fmla="*/ 1266 h 10000"/>
                  <a:gd name="connsiteX4" fmla="*/ 4208 w 10000"/>
                  <a:gd name="connsiteY4" fmla="*/ 1286 h 10000"/>
                  <a:gd name="connsiteX5" fmla="*/ 4172 w 10000"/>
                  <a:gd name="connsiteY5" fmla="*/ 1299 h 10000"/>
                  <a:gd name="connsiteX6" fmla="*/ 4150 w 10000"/>
                  <a:gd name="connsiteY6" fmla="*/ 1308 h 10000"/>
                  <a:gd name="connsiteX7" fmla="*/ 4139 w 10000"/>
                  <a:gd name="connsiteY7" fmla="*/ 1315 h 10000"/>
                  <a:gd name="connsiteX8" fmla="*/ 4125 w 10000"/>
                  <a:gd name="connsiteY8" fmla="*/ 1315 h 10000"/>
                  <a:gd name="connsiteX9" fmla="*/ 4119 w 10000"/>
                  <a:gd name="connsiteY9" fmla="*/ 1315 h 10000"/>
                  <a:gd name="connsiteX10" fmla="*/ 4111 w 10000"/>
                  <a:gd name="connsiteY10" fmla="*/ 1308 h 10000"/>
                  <a:gd name="connsiteX11" fmla="*/ 4100 w 10000"/>
                  <a:gd name="connsiteY11" fmla="*/ 1315 h 10000"/>
                  <a:gd name="connsiteX12" fmla="*/ 4075 w 10000"/>
                  <a:gd name="connsiteY12" fmla="*/ 1315 h 10000"/>
                  <a:gd name="connsiteX13" fmla="*/ 4058 w 10000"/>
                  <a:gd name="connsiteY13" fmla="*/ 1318 h 10000"/>
                  <a:gd name="connsiteX14" fmla="*/ 4044 w 10000"/>
                  <a:gd name="connsiteY14" fmla="*/ 1315 h 10000"/>
                  <a:gd name="connsiteX15" fmla="*/ 4042 w 10000"/>
                  <a:gd name="connsiteY15" fmla="*/ 1299 h 10000"/>
                  <a:gd name="connsiteX16" fmla="*/ 4014 w 10000"/>
                  <a:gd name="connsiteY16" fmla="*/ 1308 h 10000"/>
                  <a:gd name="connsiteX17" fmla="*/ 4011 w 10000"/>
                  <a:gd name="connsiteY17" fmla="*/ 1315 h 10000"/>
                  <a:gd name="connsiteX18" fmla="*/ 4011 w 10000"/>
                  <a:gd name="connsiteY18" fmla="*/ 1341 h 10000"/>
                  <a:gd name="connsiteX19" fmla="*/ 4019 w 10000"/>
                  <a:gd name="connsiteY19" fmla="*/ 1341 h 10000"/>
                  <a:gd name="connsiteX20" fmla="*/ 3997 w 10000"/>
                  <a:gd name="connsiteY20" fmla="*/ 1363 h 10000"/>
                  <a:gd name="connsiteX21" fmla="*/ 3986 w 10000"/>
                  <a:gd name="connsiteY21" fmla="*/ 1373 h 10000"/>
                  <a:gd name="connsiteX22" fmla="*/ 3981 w 10000"/>
                  <a:gd name="connsiteY22" fmla="*/ 1389 h 10000"/>
                  <a:gd name="connsiteX23" fmla="*/ 3981 w 10000"/>
                  <a:gd name="connsiteY23" fmla="*/ 1409 h 10000"/>
                  <a:gd name="connsiteX24" fmla="*/ 3981 w 10000"/>
                  <a:gd name="connsiteY24" fmla="*/ 1438 h 10000"/>
                  <a:gd name="connsiteX25" fmla="*/ 3961 w 10000"/>
                  <a:gd name="connsiteY25" fmla="*/ 1441 h 10000"/>
                  <a:gd name="connsiteX26" fmla="*/ 3942 w 10000"/>
                  <a:gd name="connsiteY26" fmla="*/ 1441 h 10000"/>
                  <a:gd name="connsiteX27" fmla="*/ 3914 w 10000"/>
                  <a:gd name="connsiteY27" fmla="*/ 1454 h 10000"/>
                  <a:gd name="connsiteX28" fmla="*/ 3892 w 10000"/>
                  <a:gd name="connsiteY28" fmla="*/ 1467 h 10000"/>
                  <a:gd name="connsiteX29" fmla="*/ 3867 w 10000"/>
                  <a:gd name="connsiteY29" fmla="*/ 1483 h 10000"/>
                  <a:gd name="connsiteX30" fmla="*/ 3845 w 10000"/>
                  <a:gd name="connsiteY30" fmla="*/ 1467 h 10000"/>
                  <a:gd name="connsiteX31" fmla="*/ 3850 w 10000"/>
                  <a:gd name="connsiteY31" fmla="*/ 1457 h 10000"/>
                  <a:gd name="connsiteX32" fmla="*/ 3864 w 10000"/>
                  <a:gd name="connsiteY32" fmla="*/ 1441 h 10000"/>
                  <a:gd name="connsiteX33" fmla="*/ 3859 w 10000"/>
                  <a:gd name="connsiteY33" fmla="*/ 1409 h 10000"/>
                  <a:gd name="connsiteX34" fmla="*/ 3842 w 10000"/>
                  <a:gd name="connsiteY34" fmla="*/ 1383 h 10000"/>
                  <a:gd name="connsiteX35" fmla="*/ 3825 w 10000"/>
                  <a:gd name="connsiteY35" fmla="*/ 1360 h 10000"/>
                  <a:gd name="connsiteX36" fmla="*/ 3809 w 10000"/>
                  <a:gd name="connsiteY36" fmla="*/ 1318 h 10000"/>
                  <a:gd name="connsiteX37" fmla="*/ 3787 w 10000"/>
                  <a:gd name="connsiteY37" fmla="*/ 1289 h 10000"/>
                  <a:gd name="connsiteX38" fmla="*/ 3759 w 10000"/>
                  <a:gd name="connsiteY38" fmla="*/ 1266 h 10000"/>
                  <a:gd name="connsiteX39" fmla="*/ 3740 w 10000"/>
                  <a:gd name="connsiteY39" fmla="*/ 1256 h 10000"/>
                  <a:gd name="connsiteX40" fmla="*/ 3715 w 10000"/>
                  <a:gd name="connsiteY40" fmla="*/ 1250 h 10000"/>
                  <a:gd name="connsiteX41" fmla="*/ 3687 w 10000"/>
                  <a:gd name="connsiteY41" fmla="*/ 1256 h 10000"/>
                  <a:gd name="connsiteX42" fmla="*/ 3681 w 10000"/>
                  <a:gd name="connsiteY42" fmla="*/ 1260 h 10000"/>
                  <a:gd name="connsiteX43" fmla="*/ 3670 w 10000"/>
                  <a:gd name="connsiteY43" fmla="*/ 1295 h 10000"/>
                  <a:gd name="connsiteX44" fmla="*/ 3651 w 10000"/>
                  <a:gd name="connsiteY44" fmla="*/ 1305 h 10000"/>
                  <a:gd name="connsiteX45" fmla="*/ 3640 w 10000"/>
                  <a:gd name="connsiteY45" fmla="*/ 1308 h 10000"/>
                  <a:gd name="connsiteX46" fmla="*/ 3626 w 10000"/>
                  <a:gd name="connsiteY46" fmla="*/ 1308 h 10000"/>
                  <a:gd name="connsiteX47" fmla="*/ 3632 w 10000"/>
                  <a:gd name="connsiteY47" fmla="*/ 1276 h 10000"/>
                  <a:gd name="connsiteX48" fmla="*/ 3609 w 10000"/>
                  <a:gd name="connsiteY48" fmla="*/ 1289 h 10000"/>
                  <a:gd name="connsiteX49" fmla="*/ 3593 w 10000"/>
                  <a:gd name="connsiteY49" fmla="*/ 1286 h 10000"/>
                  <a:gd name="connsiteX50" fmla="*/ 3590 w 10000"/>
                  <a:gd name="connsiteY50" fmla="*/ 1256 h 10000"/>
                  <a:gd name="connsiteX51" fmla="*/ 3584 w 10000"/>
                  <a:gd name="connsiteY51" fmla="*/ 1237 h 10000"/>
                  <a:gd name="connsiteX52" fmla="*/ 3573 w 10000"/>
                  <a:gd name="connsiteY52" fmla="*/ 1237 h 10000"/>
                  <a:gd name="connsiteX53" fmla="*/ 3554 w 10000"/>
                  <a:gd name="connsiteY53" fmla="*/ 1227 h 10000"/>
                  <a:gd name="connsiteX54" fmla="*/ 3546 w 10000"/>
                  <a:gd name="connsiteY54" fmla="*/ 1192 h 10000"/>
                  <a:gd name="connsiteX55" fmla="*/ 3529 w 10000"/>
                  <a:gd name="connsiteY55" fmla="*/ 1176 h 10000"/>
                  <a:gd name="connsiteX56" fmla="*/ 3512 w 10000"/>
                  <a:gd name="connsiteY56" fmla="*/ 1182 h 10000"/>
                  <a:gd name="connsiteX57" fmla="*/ 3485 w 10000"/>
                  <a:gd name="connsiteY57" fmla="*/ 1182 h 10000"/>
                  <a:gd name="connsiteX58" fmla="*/ 3463 w 10000"/>
                  <a:gd name="connsiteY58" fmla="*/ 1176 h 10000"/>
                  <a:gd name="connsiteX59" fmla="*/ 3449 w 10000"/>
                  <a:gd name="connsiteY59" fmla="*/ 1182 h 10000"/>
                  <a:gd name="connsiteX60" fmla="*/ 3432 w 10000"/>
                  <a:gd name="connsiteY60" fmla="*/ 1192 h 10000"/>
                  <a:gd name="connsiteX61" fmla="*/ 3454 w 10000"/>
                  <a:gd name="connsiteY61" fmla="*/ 1205 h 10000"/>
                  <a:gd name="connsiteX62" fmla="*/ 3463 w 10000"/>
                  <a:gd name="connsiteY62" fmla="*/ 1205 h 10000"/>
                  <a:gd name="connsiteX63" fmla="*/ 3488 w 10000"/>
                  <a:gd name="connsiteY63" fmla="*/ 1205 h 10000"/>
                  <a:gd name="connsiteX64" fmla="*/ 3488 w 10000"/>
                  <a:gd name="connsiteY64" fmla="*/ 1218 h 10000"/>
                  <a:gd name="connsiteX65" fmla="*/ 3493 w 10000"/>
                  <a:gd name="connsiteY65" fmla="*/ 1247 h 10000"/>
                  <a:gd name="connsiteX66" fmla="*/ 3512 w 10000"/>
                  <a:gd name="connsiteY66" fmla="*/ 1247 h 10000"/>
                  <a:gd name="connsiteX67" fmla="*/ 3518 w 10000"/>
                  <a:gd name="connsiteY67" fmla="*/ 1250 h 10000"/>
                  <a:gd name="connsiteX68" fmla="*/ 3521 w 10000"/>
                  <a:gd name="connsiteY68" fmla="*/ 1276 h 10000"/>
                  <a:gd name="connsiteX69" fmla="*/ 3543 w 10000"/>
                  <a:gd name="connsiteY69" fmla="*/ 1295 h 10000"/>
                  <a:gd name="connsiteX70" fmla="*/ 3546 w 10000"/>
                  <a:gd name="connsiteY70" fmla="*/ 1305 h 10000"/>
                  <a:gd name="connsiteX71" fmla="*/ 3543 w 10000"/>
                  <a:gd name="connsiteY71" fmla="*/ 1315 h 10000"/>
                  <a:gd name="connsiteX72" fmla="*/ 3543 w 10000"/>
                  <a:gd name="connsiteY72" fmla="*/ 1331 h 10000"/>
                  <a:gd name="connsiteX73" fmla="*/ 3554 w 10000"/>
                  <a:gd name="connsiteY73" fmla="*/ 1324 h 10000"/>
                  <a:gd name="connsiteX74" fmla="*/ 3560 w 10000"/>
                  <a:gd name="connsiteY74" fmla="*/ 1331 h 10000"/>
                  <a:gd name="connsiteX75" fmla="*/ 3582 w 10000"/>
                  <a:gd name="connsiteY75" fmla="*/ 1344 h 10000"/>
                  <a:gd name="connsiteX76" fmla="*/ 3598 w 10000"/>
                  <a:gd name="connsiteY76" fmla="*/ 1380 h 10000"/>
                  <a:gd name="connsiteX77" fmla="*/ 3607 w 10000"/>
                  <a:gd name="connsiteY77" fmla="*/ 1389 h 10000"/>
                  <a:gd name="connsiteX78" fmla="*/ 3623 w 10000"/>
                  <a:gd name="connsiteY78" fmla="*/ 1409 h 10000"/>
                  <a:gd name="connsiteX79" fmla="*/ 3634 w 10000"/>
                  <a:gd name="connsiteY79" fmla="*/ 1438 h 10000"/>
                  <a:gd name="connsiteX80" fmla="*/ 3632 w 10000"/>
                  <a:gd name="connsiteY80" fmla="*/ 1454 h 10000"/>
                  <a:gd name="connsiteX81" fmla="*/ 3618 w 10000"/>
                  <a:gd name="connsiteY81" fmla="*/ 1438 h 10000"/>
                  <a:gd name="connsiteX82" fmla="*/ 3598 w 10000"/>
                  <a:gd name="connsiteY82" fmla="*/ 1428 h 10000"/>
                  <a:gd name="connsiteX83" fmla="*/ 3582 w 10000"/>
                  <a:gd name="connsiteY83" fmla="*/ 1402 h 10000"/>
                  <a:gd name="connsiteX84" fmla="*/ 3562 w 10000"/>
                  <a:gd name="connsiteY84" fmla="*/ 1399 h 10000"/>
                  <a:gd name="connsiteX85" fmla="*/ 3546 w 10000"/>
                  <a:gd name="connsiteY85" fmla="*/ 1383 h 10000"/>
                  <a:gd name="connsiteX86" fmla="*/ 3510 w 10000"/>
                  <a:gd name="connsiteY86" fmla="*/ 1360 h 10000"/>
                  <a:gd name="connsiteX87" fmla="*/ 3485 w 10000"/>
                  <a:gd name="connsiteY87" fmla="*/ 1344 h 10000"/>
                  <a:gd name="connsiteX88" fmla="*/ 3454 w 10000"/>
                  <a:gd name="connsiteY88" fmla="*/ 1334 h 10000"/>
                  <a:gd name="connsiteX89" fmla="*/ 3429 w 10000"/>
                  <a:gd name="connsiteY89" fmla="*/ 1315 h 10000"/>
                  <a:gd name="connsiteX90" fmla="*/ 3416 w 10000"/>
                  <a:gd name="connsiteY90" fmla="*/ 1308 h 10000"/>
                  <a:gd name="connsiteX91" fmla="*/ 3399 w 10000"/>
                  <a:gd name="connsiteY91" fmla="*/ 1305 h 10000"/>
                  <a:gd name="connsiteX92" fmla="*/ 3382 w 10000"/>
                  <a:gd name="connsiteY92" fmla="*/ 1286 h 10000"/>
                  <a:gd name="connsiteX93" fmla="*/ 3380 w 10000"/>
                  <a:gd name="connsiteY93" fmla="*/ 1266 h 10000"/>
                  <a:gd name="connsiteX94" fmla="*/ 3388 w 10000"/>
                  <a:gd name="connsiteY94" fmla="*/ 1256 h 10000"/>
                  <a:gd name="connsiteX95" fmla="*/ 3407 w 10000"/>
                  <a:gd name="connsiteY95" fmla="*/ 1256 h 10000"/>
                  <a:gd name="connsiteX96" fmla="*/ 3396 w 10000"/>
                  <a:gd name="connsiteY96" fmla="*/ 1227 h 10000"/>
                  <a:gd name="connsiteX97" fmla="*/ 3382 w 10000"/>
                  <a:gd name="connsiteY97" fmla="*/ 1227 h 10000"/>
                  <a:gd name="connsiteX98" fmla="*/ 3360 w 10000"/>
                  <a:gd name="connsiteY98" fmla="*/ 1221 h 10000"/>
                  <a:gd name="connsiteX99" fmla="*/ 3349 w 10000"/>
                  <a:gd name="connsiteY99" fmla="*/ 1231 h 10000"/>
                  <a:gd name="connsiteX100" fmla="*/ 3352 w 10000"/>
                  <a:gd name="connsiteY100" fmla="*/ 1247 h 10000"/>
                  <a:gd name="connsiteX101" fmla="*/ 3341 w 10000"/>
                  <a:gd name="connsiteY101" fmla="*/ 1237 h 10000"/>
                  <a:gd name="connsiteX102" fmla="*/ 3335 w 10000"/>
                  <a:gd name="connsiteY102" fmla="*/ 1231 h 10000"/>
                  <a:gd name="connsiteX103" fmla="*/ 3307 w 10000"/>
                  <a:gd name="connsiteY103" fmla="*/ 1227 h 10000"/>
                  <a:gd name="connsiteX104" fmla="*/ 3294 w 10000"/>
                  <a:gd name="connsiteY104" fmla="*/ 1221 h 10000"/>
                  <a:gd name="connsiteX105" fmla="*/ 3271 w 10000"/>
                  <a:gd name="connsiteY105" fmla="*/ 1211 h 10000"/>
                  <a:gd name="connsiteX106" fmla="*/ 3252 w 10000"/>
                  <a:gd name="connsiteY106" fmla="*/ 1195 h 10000"/>
                  <a:gd name="connsiteX107" fmla="*/ 3235 w 10000"/>
                  <a:gd name="connsiteY107" fmla="*/ 1195 h 10000"/>
                  <a:gd name="connsiteX108" fmla="*/ 3235 w 10000"/>
                  <a:gd name="connsiteY108" fmla="*/ 1205 h 10000"/>
                  <a:gd name="connsiteX109" fmla="*/ 3219 w 10000"/>
                  <a:gd name="connsiteY109" fmla="*/ 1231 h 10000"/>
                  <a:gd name="connsiteX110" fmla="*/ 3213 w 10000"/>
                  <a:gd name="connsiteY110" fmla="*/ 1231 h 10000"/>
                  <a:gd name="connsiteX111" fmla="*/ 3183 w 10000"/>
                  <a:gd name="connsiteY111" fmla="*/ 1221 h 10000"/>
                  <a:gd name="connsiteX112" fmla="*/ 3175 w 10000"/>
                  <a:gd name="connsiteY112" fmla="*/ 1227 h 10000"/>
                  <a:gd name="connsiteX113" fmla="*/ 3163 w 10000"/>
                  <a:gd name="connsiteY113" fmla="*/ 1237 h 10000"/>
                  <a:gd name="connsiteX114" fmla="*/ 3158 w 10000"/>
                  <a:gd name="connsiteY114" fmla="*/ 1260 h 10000"/>
                  <a:gd name="connsiteX115" fmla="*/ 3158 w 10000"/>
                  <a:gd name="connsiteY115" fmla="*/ 1276 h 10000"/>
                  <a:gd name="connsiteX116" fmla="*/ 3163 w 10000"/>
                  <a:gd name="connsiteY116" fmla="*/ 1295 h 10000"/>
                  <a:gd name="connsiteX117" fmla="*/ 3166 w 10000"/>
                  <a:gd name="connsiteY117" fmla="*/ 1308 h 10000"/>
                  <a:gd name="connsiteX118" fmla="*/ 3158 w 10000"/>
                  <a:gd name="connsiteY118" fmla="*/ 1315 h 10000"/>
                  <a:gd name="connsiteX119" fmla="*/ 3133 w 10000"/>
                  <a:gd name="connsiteY119" fmla="*/ 1299 h 10000"/>
                  <a:gd name="connsiteX120" fmla="*/ 3114 w 10000"/>
                  <a:gd name="connsiteY120" fmla="*/ 1276 h 10000"/>
                  <a:gd name="connsiteX121" fmla="*/ 3078 w 10000"/>
                  <a:gd name="connsiteY121" fmla="*/ 1240 h 10000"/>
                  <a:gd name="connsiteX122" fmla="*/ 3044 w 10000"/>
                  <a:gd name="connsiteY122" fmla="*/ 1227 h 10000"/>
                  <a:gd name="connsiteX123" fmla="*/ 3033 w 10000"/>
                  <a:gd name="connsiteY123" fmla="*/ 1231 h 10000"/>
                  <a:gd name="connsiteX124" fmla="*/ 3036 w 10000"/>
                  <a:gd name="connsiteY124" fmla="*/ 1256 h 10000"/>
                  <a:gd name="connsiteX125" fmla="*/ 3044 w 10000"/>
                  <a:gd name="connsiteY125" fmla="*/ 1266 h 10000"/>
                  <a:gd name="connsiteX126" fmla="*/ 3044 w 10000"/>
                  <a:gd name="connsiteY126" fmla="*/ 1276 h 10000"/>
                  <a:gd name="connsiteX127" fmla="*/ 3036 w 10000"/>
                  <a:gd name="connsiteY127" fmla="*/ 1276 h 10000"/>
                  <a:gd name="connsiteX128" fmla="*/ 3028 w 10000"/>
                  <a:gd name="connsiteY128" fmla="*/ 1266 h 10000"/>
                  <a:gd name="connsiteX129" fmla="*/ 3025 w 10000"/>
                  <a:gd name="connsiteY129" fmla="*/ 1256 h 10000"/>
                  <a:gd name="connsiteX130" fmla="*/ 3008 w 10000"/>
                  <a:gd name="connsiteY130" fmla="*/ 1205 h 10000"/>
                  <a:gd name="connsiteX131" fmla="*/ 3000 w 10000"/>
                  <a:gd name="connsiteY131" fmla="*/ 1192 h 10000"/>
                  <a:gd name="connsiteX132" fmla="*/ 2994 w 10000"/>
                  <a:gd name="connsiteY132" fmla="*/ 1176 h 10000"/>
                  <a:gd name="connsiteX133" fmla="*/ 2986 w 10000"/>
                  <a:gd name="connsiteY133" fmla="*/ 1182 h 10000"/>
                  <a:gd name="connsiteX134" fmla="*/ 2981 w 10000"/>
                  <a:gd name="connsiteY134" fmla="*/ 1192 h 10000"/>
                  <a:gd name="connsiteX135" fmla="*/ 2970 w 10000"/>
                  <a:gd name="connsiteY135" fmla="*/ 1201 h 10000"/>
                  <a:gd name="connsiteX136" fmla="*/ 2956 w 10000"/>
                  <a:gd name="connsiteY136" fmla="*/ 1218 h 10000"/>
                  <a:gd name="connsiteX137" fmla="*/ 2939 w 10000"/>
                  <a:gd name="connsiteY137" fmla="*/ 1240 h 10000"/>
                  <a:gd name="connsiteX138" fmla="*/ 2928 w 10000"/>
                  <a:gd name="connsiteY138" fmla="*/ 1247 h 10000"/>
                  <a:gd name="connsiteX139" fmla="*/ 2922 w 10000"/>
                  <a:gd name="connsiteY139" fmla="*/ 1250 h 10000"/>
                  <a:gd name="connsiteX140" fmla="*/ 2911 w 10000"/>
                  <a:gd name="connsiteY140" fmla="*/ 1250 h 10000"/>
                  <a:gd name="connsiteX141" fmla="*/ 2884 w 10000"/>
                  <a:gd name="connsiteY141" fmla="*/ 1247 h 10000"/>
                  <a:gd name="connsiteX142" fmla="*/ 2864 w 10000"/>
                  <a:gd name="connsiteY142" fmla="*/ 1237 h 10000"/>
                  <a:gd name="connsiteX143" fmla="*/ 2848 w 10000"/>
                  <a:gd name="connsiteY143" fmla="*/ 1231 h 10000"/>
                  <a:gd name="connsiteX144" fmla="*/ 2834 w 10000"/>
                  <a:gd name="connsiteY144" fmla="*/ 1227 h 10000"/>
                  <a:gd name="connsiteX145" fmla="*/ 2831 w 10000"/>
                  <a:gd name="connsiteY145" fmla="*/ 1227 h 10000"/>
                  <a:gd name="connsiteX146" fmla="*/ 2831 w 10000"/>
                  <a:gd name="connsiteY146" fmla="*/ 1221 h 10000"/>
                  <a:gd name="connsiteX147" fmla="*/ 2825 w 10000"/>
                  <a:gd name="connsiteY147" fmla="*/ 1205 h 10000"/>
                  <a:gd name="connsiteX148" fmla="*/ 2823 w 10000"/>
                  <a:gd name="connsiteY148" fmla="*/ 1192 h 10000"/>
                  <a:gd name="connsiteX149" fmla="*/ 2817 w 10000"/>
                  <a:gd name="connsiteY149" fmla="*/ 1182 h 10000"/>
                  <a:gd name="connsiteX150" fmla="*/ 2814 w 10000"/>
                  <a:gd name="connsiteY150" fmla="*/ 1176 h 10000"/>
                  <a:gd name="connsiteX151" fmla="*/ 2792 w 10000"/>
                  <a:gd name="connsiteY151" fmla="*/ 1172 h 10000"/>
                  <a:gd name="connsiteX152" fmla="*/ 2759 w 10000"/>
                  <a:gd name="connsiteY152" fmla="*/ 1156 h 10000"/>
                  <a:gd name="connsiteX153" fmla="*/ 2734 w 10000"/>
                  <a:gd name="connsiteY153" fmla="*/ 1143 h 10000"/>
                  <a:gd name="connsiteX154" fmla="*/ 2695 w 10000"/>
                  <a:gd name="connsiteY154" fmla="*/ 1124 h 10000"/>
                  <a:gd name="connsiteX155" fmla="*/ 2670 w 10000"/>
                  <a:gd name="connsiteY155" fmla="*/ 1108 h 10000"/>
                  <a:gd name="connsiteX156" fmla="*/ 2645 w 10000"/>
                  <a:gd name="connsiteY156" fmla="*/ 1091 h 10000"/>
                  <a:gd name="connsiteX157" fmla="*/ 2618 w 10000"/>
                  <a:gd name="connsiteY157" fmla="*/ 1088 h 10000"/>
                  <a:gd name="connsiteX158" fmla="*/ 2576 w 10000"/>
                  <a:gd name="connsiteY158" fmla="*/ 1088 h 10000"/>
                  <a:gd name="connsiteX159" fmla="*/ 2551 w 10000"/>
                  <a:gd name="connsiteY159" fmla="*/ 1091 h 10000"/>
                  <a:gd name="connsiteX160" fmla="*/ 2521 w 10000"/>
                  <a:gd name="connsiteY160" fmla="*/ 1098 h 10000"/>
                  <a:gd name="connsiteX161" fmla="*/ 2493 w 10000"/>
                  <a:gd name="connsiteY161" fmla="*/ 1104 h 10000"/>
                  <a:gd name="connsiteX162" fmla="*/ 2468 w 10000"/>
                  <a:gd name="connsiteY162" fmla="*/ 1108 h 10000"/>
                  <a:gd name="connsiteX163" fmla="*/ 2404 w 10000"/>
                  <a:gd name="connsiteY163" fmla="*/ 1124 h 10000"/>
                  <a:gd name="connsiteX164" fmla="*/ 2366 w 10000"/>
                  <a:gd name="connsiteY164" fmla="*/ 1133 h 10000"/>
                  <a:gd name="connsiteX165" fmla="*/ 2346 w 10000"/>
                  <a:gd name="connsiteY165" fmla="*/ 1137 h 10000"/>
                  <a:gd name="connsiteX166" fmla="*/ 2294 w 10000"/>
                  <a:gd name="connsiteY166" fmla="*/ 1146 h 10000"/>
                  <a:gd name="connsiteX167" fmla="*/ 2249 w 10000"/>
                  <a:gd name="connsiteY167" fmla="*/ 1156 h 10000"/>
                  <a:gd name="connsiteX168" fmla="*/ 2230 w 10000"/>
                  <a:gd name="connsiteY168" fmla="*/ 1156 h 10000"/>
                  <a:gd name="connsiteX169" fmla="*/ 2222 w 10000"/>
                  <a:gd name="connsiteY169" fmla="*/ 1163 h 10000"/>
                  <a:gd name="connsiteX170" fmla="*/ 2194 w 10000"/>
                  <a:gd name="connsiteY170" fmla="*/ 1163 h 10000"/>
                  <a:gd name="connsiteX171" fmla="*/ 2172 w 10000"/>
                  <a:gd name="connsiteY171" fmla="*/ 1163 h 10000"/>
                  <a:gd name="connsiteX172" fmla="*/ 2147 w 10000"/>
                  <a:gd name="connsiteY172" fmla="*/ 1166 h 10000"/>
                  <a:gd name="connsiteX173" fmla="*/ 2108 w 10000"/>
                  <a:gd name="connsiteY173" fmla="*/ 1166 h 10000"/>
                  <a:gd name="connsiteX174" fmla="*/ 2083 w 10000"/>
                  <a:gd name="connsiteY174" fmla="*/ 1156 h 10000"/>
                  <a:gd name="connsiteX175" fmla="*/ 2042 w 10000"/>
                  <a:gd name="connsiteY175" fmla="*/ 1143 h 10000"/>
                  <a:gd name="connsiteX176" fmla="*/ 2011 w 10000"/>
                  <a:gd name="connsiteY176" fmla="*/ 1143 h 10000"/>
                  <a:gd name="connsiteX177" fmla="*/ 1994 w 10000"/>
                  <a:gd name="connsiteY177" fmla="*/ 1146 h 10000"/>
                  <a:gd name="connsiteX178" fmla="*/ 1967 w 10000"/>
                  <a:gd name="connsiteY178" fmla="*/ 1156 h 10000"/>
                  <a:gd name="connsiteX179" fmla="*/ 1903 w 10000"/>
                  <a:gd name="connsiteY179" fmla="*/ 1176 h 10000"/>
                  <a:gd name="connsiteX180" fmla="*/ 1873 w 10000"/>
                  <a:gd name="connsiteY180" fmla="*/ 1182 h 10000"/>
                  <a:gd name="connsiteX181" fmla="*/ 1850 w 10000"/>
                  <a:gd name="connsiteY181" fmla="*/ 1185 h 10000"/>
                  <a:gd name="connsiteX182" fmla="*/ 1842 w 10000"/>
                  <a:gd name="connsiteY182" fmla="*/ 1192 h 10000"/>
                  <a:gd name="connsiteX183" fmla="*/ 1823 w 10000"/>
                  <a:gd name="connsiteY183" fmla="*/ 1195 h 10000"/>
                  <a:gd name="connsiteX184" fmla="*/ 1814 w 10000"/>
                  <a:gd name="connsiteY184" fmla="*/ 1201 h 10000"/>
                  <a:gd name="connsiteX185" fmla="*/ 1792 w 10000"/>
                  <a:gd name="connsiteY185" fmla="*/ 1218 h 10000"/>
                  <a:gd name="connsiteX186" fmla="*/ 1767 w 10000"/>
                  <a:gd name="connsiteY186" fmla="*/ 1231 h 10000"/>
                  <a:gd name="connsiteX187" fmla="*/ 1717 w 10000"/>
                  <a:gd name="connsiteY187" fmla="*/ 1266 h 10000"/>
                  <a:gd name="connsiteX188" fmla="*/ 1695 w 10000"/>
                  <a:gd name="connsiteY188" fmla="*/ 1279 h 10000"/>
                  <a:gd name="connsiteX189" fmla="*/ 1654 w 10000"/>
                  <a:gd name="connsiteY189" fmla="*/ 1308 h 10000"/>
                  <a:gd name="connsiteX190" fmla="*/ 1620 w 10000"/>
                  <a:gd name="connsiteY190" fmla="*/ 1334 h 10000"/>
                  <a:gd name="connsiteX191" fmla="*/ 1590 w 10000"/>
                  <a:gd name="connsiteY191" fmla="*/ 1360 h 10000"/>
                  <a:gd name="connsiteX192" fmla="*/ 1565 w 10000"/>
                  <a:gd name="connsiteY192" fmla="*/ 1380 h 10000"/>
                  <a:gd name="connsiteX193" fmla="*/ 1532 w 10000"/>
                  <a:gd name="connsiteY193" fmla="*/ 1402 h 10000"/>
                  <a:gd name="connsiteX194" fmla="*/ 1501 w 10000"/>
                  <a:gd name="connsiteY194" fmla="*/ 1418 h 10000"/>
                  <a:gd name="connsiteX195" fmla="*/ 1460 w 10000"/>
                  <a:gd name="connsiteY195" fmla="*/ 1438 h 10000"/>
                  <a:gd name="connsiteX196" fmla="*/ 1435 w 10000"/>
                  <a:gd name="connsiteY196" fmla="*/ 1454 h 10000"/>
                  <a:gd name="connsiteX197" fmla="*/ 1421 w 10000"/>
                  <a:gd name="connsiteY197" fmla="*/ 1464 h 10000"/>
                  <a:gd name="connsiteX198" fmla="*/ 1380 w 10000"/>
                  <a:gd name="connsiteY198" fmla="*/ 1473 h 10000"/>
                  <a:gd name="connsiteX199" fmla="*/ 1324 w 10000"/>
                  <a:gd name="connsiteY199" fmla="*/ 1477 h 10000"/>
                  <a:gd name="connsiteX200" fmla="*/ 1274 w 10000"/>
                  <a:gd name="connsiteY200" fmla="*/ 1483 h 10000"/>
                  <a:gd name="connsiteX201" fmla="*/ 1244 w 10000"/>
                  <a:gd name="connsiteY201" fmla="*/ 1486 h 10000"/>
                  <a:gd name="connsiteX202" fmla="*/ 1233 w 10000"/>
                  <a:gd name="connsiteY202" fmla="*/ 1486 h 10000"/>
                  <a:gd name="connsiteX203" fmla="*/ 1197 w 10000"/>
                  <a:gd name="connsiteY203" fmla="*/ 1493 h 10000"/>
                  <a:gd name="connsiteX204" fmla="*/ 1180 w 10000"/>
                  <a:gd name="connsiteY204" fmla="*/ 1496 h 10000"/>
                  <a:gd name="connsiteX205" fmla="*/ 1169 w 10000"/>
                  <a:gd name="connsiteY205" fmla="*/ 1496 h 10000"/>
                  <a:gd name="connsiteX206" fmla="*/ 1161 w 10000"/>
                  <a:gd name="connsiteY206" fmla="*/ 1503 h 10000"/>
                  <a:gd name="connsiteX207" fmla="*/ 1155 w 10000"/>
                  <a:gd name="connsiteY207" fmla="*/ 1503 h 10000"/>
                  <a:gd name="connsiteX208" fmla="*/ 501 w 10000"/>
                  <a:gd name="connsiteY208" fmla="*/ 2277 h 10000"/>
                  <a:gd name="connsiteX209" fmla="*/ 396 w 10000"/>
                  <a:gd name="connsiteY209" fmla="*/ 2532 h 10000"/>
                  <a:gd name="connsiteX210" fmla="*/ 324 w 10000"/>
                  <a:gd name="connsiteY210" fmla="*/ 2759 h 10000"/>
                  <a:gd name="connsiteX211" fmla="*/ 274 w 10000"/>
                  <a:gd name="connsiteY211" fmla="*/ 2866 h 10000"/>
                  <a:gd name="connsiteX212" fmla="*/ 202 w 10000"/>
                  <a:gd name="connsiteY212" fmla="*/ 3008 h 10000"/>
                  <a:gd name="connsiteX213" fmla="*/ 211 w 10000"/>
                  <a:gd name="connsiteY213" fmla="*/ 3177 h 10000"/>
                  <a:gd name="connsiteX214" fmla="*/ 235 w 10000"/>
                  <a:gd name="connsiteY214" fmla="*/ 3368 h 10000"/>
                  <a:gd name="connsiteX215" fmla="*/ 266 w 10000"/>
                  <a:gd name="connsiteY215" fmla="*/ 3595 h 10000"/>
                  <a:gd name="connsiteX216" fmla="*/ 299 w 10000"/>
                  <a:gd name="connsiteY216" fmla="*/ 3831 h 10000"/>
                  <a:gd name="connsiteX217" fmla="*/ 305 w 10000"/>
                  <a:gd name="connsiteY217" fmla="*/ 3863 h 10000"/>
                  <a:gd name="connsiteX218" fmla="*/ 341 w 10000"/>
                  <a:gd name="connsiteY218" fmla="*/ 3941 h 10000"/>
                  <a:gd name="connsiteX219" fmla="*/ 186 w 10000"/>
                  <a:gd name="connsiteY219" fmla="*/ 3935 h 10000"/>
                  <a:gd name="connsiteX220" fmla="*/ 30 w 10000"/>
                  <a:gd name="connsiteY220" fmla="*/ 3925 h 10000"/>
                  <a:gd name="connsiteX221" fmla="*/ 0 w 10000"/>
                  <a:gd name="connsiteY221" fmla="*/ 4054 h 10000"/>
                  <a:gd name="connsiteX222" fmla="*/ 14 w 10000"/>
                  <a:gd name="connsiteY222" fmla="*/ 4152 h 10000"/>
                  <a:gd name="connsiteX223" fmla="*/ 22 w 10000"/>
                  <a:gd name="connsiteY223" fmla="*/ 4242 h 10000"/>
                  <a:gd name="connsiteX224" fmla="*/ 30 w 10000"/>
                  <a:gd name="connsiteY224" fmla="*/ 4291 h 10000"/>
                  <a:gd name="connsiteX225" fmla="*/ 102 w 10000"/>
                  <a:gd name="connsiteY225" fmla="*/ 4271 h 10000"/>
                  <a:gd name="connsiteX226" fmla="*/ 155 w 10000"/>
                  <a:gd name="connsiteY226" fmla="*/ 4262 h 10000"/>
                  <a:gd name="connsiteX227" fmla="*/ 410 w 10000"/>
                  <a:gd name="connsiteY227" fmla="*/ 4255 h 10000"/>
                  <a:gd name="connsiteX228" fmla="*/ 418 w 10000"/>
                  <a:gd name="connsiteY228" fmla="*/ 4385 h 10000"/>
                  <a:gd name="connsiteX229" fmla="*/ 429 w 10000"/>
                  <a:gd name="connsiteY229" fmla="*/ 4543 h 10000"/>
                  <a:gd name="connsiteX230" fmla="*/ 443 w 10000"/>
                  <a:gd name="connsiteY230" fmla="*/ 4585 h 10000"/>
                  <a:gd name="connsiteX231" fmla="*/ 465 w 10000"/>
                  <a:gd name="connsiteY231" fmla="*/ 4611 h 10000"/>
                  <a:gd name="connsiteX232" fmla="*/ 468 w 10000"/>
                  <a:gd name="connsiteY232" fmla="*/ 4621 h 10000"/>
                  <a:gd name="connsiteX233" fmla="*/ 474 w 10000"/>
                  <a:gd name="connsiteY233" fmla="*/ 4679 h 10000"/>
                  <a:gd name="connsiteX234" fmla="*/ 554 w 10000"/>
                  <a:gd name="connsiteY234" fmla="*/ 4738 h 10000"/>
                  <a:gd name="connsiteX235" fmla="*/ 637 w 10000"/>
                  <a:gd name="connsiteY235" fmla="*/ 4809 h 10000"/>
                  <a:gd name="connsiteX236" fmla="*/ 704 w 10000"/>
                  <a:gd name="connsiteY236" fmla="*/ 4851 h 10000"/>
                  <a:gd name="connsiteX237" fmla="*/ 740 w 10000"/>
                  <a:gd name="connsiteY237" fmla="*/ 4893 h 10000"/>
                  <a:gd name="connsiteX238" fmla="*/ 756 w 10000"/>
                  <a:gd name="connsiteY238" fmla="*/ 4896 h 10000"/>
                  <a:gd name="connsiteX239" fmla="*/ 767 w 10000"/>
                  <a:gd name="connsiteY239" fmla="*/ 4880 h 10000"/>
                  <a:gd name="connsiteX240" fmla="*/ 806 w 10000"/>
                  <a:gd name="connsiteY240" fmla="*/ 4945 h 10000"/>
                  <a:gd name="connsiteX241" fmla="*/ 886 w 10000"/>
                  <a:gd name="connsiteY241" fmla="*/ 5078 h 10000"/>
                  <a:gd name="connsiteX242" fmla="*/ 911 w 10000"/>
                  <a:gd name="connsiteY242" fmla="*/ 5130 h 10000"/>
                  <a:gd name="connsiteX243" fmla="*/ 920 w 10000"/>
                  <a:gd name="connsiteY243" fmla="*/ 5191 h 10000"/>
                  <a:gd name="connsiteX244" fmla="*/ 920 w 10000"/>
                  <a:gd name="connsiteY244" fmla="*/ 5220 h 10000"/>
                  <a:gd name="connsiteX245" fmla="*/ 911 w 10000"/>
                  <a:gd name="connsiteY245" fmla="*/ 5314 h 10000"/>
                  <a:gd name="connsiteX246" fmla="*/ 898 w 10000"/>
                  <a:gd name="connsiteY246" fmla="*/ 5369 h 10000"/>
                  <a:gd name="connsiteX247" fmla="*/ 895 w 10000"/>
                  <a:gd name="connsiteY247" fmla="*/ 5385 h 10000"/>
                  <a:gd name="connsiteX248" fmla="*/ 895 w 10000"/>
                  <a:gd name="connsiteY248" fmla="*/ 5405 h 10000"/>
                  <a:gd name="connsiteX249" fmla="*/ 898 w 10000"/>
                  <a:gd name="connsiteY249" fmla="*/ 5434 h 10000"/>
                  <a:gd name="connsiteX250" fmla="*/ 911 w 10000"/>
                  <a:gd name="connsiteY250" fmla="*/ 5463 h 10000"/>
                  <a:gd name="connsiteX251" fmla="*/ 920 w 10000"/>
                  <a:gd name="connsiteY251" fmla="*/ 5492 h 10000"/>
                  <a:gd name="connsiteX252" fmla="*/ 934 w 10000"/>
                  <a:gd name="connsiteY252" fmla="*/ 5518 h 10000"/>
                  <a:gd name="connsiteX253" fmla="*/ 1169 w 10000"/>
                  <a:gd name="connsiteY253" fmla="*/ 5738 h 10000"/>
                  <a:gd name="connsiteX254" fmla="*/ 1188 w 10000"/>
                  <a:gd name="connsiteY254" fmla="*/ 5755 h 10000"/>
                  <a:gd name="connsiteX255" fmla="*/ 1216 w 10000"/>
                  <a:gd name="connsiteY255" fmla="*/ 5758 h 10000"/>
                  <a:gd name="connsiteX256" fmla="*/ 1313 w 10000"/>
                  <a:gd name="connsiteY256" fmla="*/ 5774 h 10000"/>
                  <a:gd name="connsiteX257" fmla="*/ 1349 w 10000"/>
                  <a:gd name="connsiteY257" fmla="*/ 5787 h 10000"/>
                  <a:gd name="connsiteX258" fmla="*/ 1393 w 10000"/>
                  <a:gd name="connsiteY258" fmla="*/ 5793 h 10000"/>
                  <a:gd name="connsiteX259" fmla="*/ 1393 w 10000"/>
                  <a:gd name="connsiteY259" fmla="*/ 5797 h 10000"/>
                  <a:gd name="connsiteX260" fmla="*/ 1421 w 10000"/>
                  <a:gd name="connsiteY260" fmla="*/ 5810 h 10000"/>
                  <a:gd name="connsiteX261" fmla="*/ 1446 w 10000"/>
                  <a:gd name="connsiteY261" fmla="*/ 5829 h 10000"/>
                  <a:gd name="connsiteX262" fmla="*/ 1460 w 10000"/>
                  <a:gd name="connsiteY262" fmla="*/ 5842 h 10000"/>
                  <a:gd name="connsiteX263" fmla="*/ 1476 w 10000"/>
                  <a:gd name="connsiteY263" fmla="*/ 5848 h 10000"/>
                  <a:gd name="connsiteX264" fmla="*/ 1501 w 10000"/>
                  <a:gd name="connsiteY264" fmla="*/ 5852 h 10000"/>
                  <a:gd name="connsiteX265" fmla="*/ 1532 w 10000"/>
                  <a:gd name="connsiteY265" fmla="*/ 5887 h 10000"/>
                  <a:gd name="connsiteX266" fmla="*/ 1565 w 10000"/>
                  <a:gd name="connsiteY266" fmla="*/ 5942 h 10000"/>
                  <a:gd name="connsiteX267" fmla="*/ 1587 w 10000"/>
                  <a:gd name="connsiteY267" fmla="*/ 5972 h 10000"/>
                  <a:gd name="connsiteX268" fmla="*/ 1612 w 10000"/>
                  <a:gd name="connsiteY268" fmla="*/ 5955 h 10000"/>
                  <a:gd name="connsiteX269" fmla="*/ 1679 w 10000"/>
                  <a:gd name="connsiteY269" fmla="*/ 6049 h 10000"/>
                  <a:gd name="connsiteX270" fmla="*/ 1720 w 10000"/>
                  <a:gd name="connsiteY270" fmla="*/ 6108 h 10000"/>
                  <a:gd name="connsiteX271" fmla="*/ 1751 w 10000"/>
                  <a:gd name="connsiteY271" fmla="*/ 6133 h 10000"/>
                  <a:gd name="connsiteX272" fmla="*/ 1792 w 10000"/>
                  <a:gd name="connsiteY272" fmla="*/ 6169 h 10000"/>
                  <a:gd name="connsiteX273" fmla="*/ 1801 w 10000"/>
                  <a:gd name="connsiteY273" fmla="*/ 6172 h 10000"/>
                  <a:gd name="connsiteX274" fmla="*/ 1814 w 10000"/>
                  <a:gd name="connsiteY274" fmla="*/ 6286 h 10000"/>
                  <a:gd name="connsiteX275" fmla="*/ 1817 w 10000"/>
                  <a:gd name="connsiteY275" fmla="*/ 6331 h 10000"/>
                  <a:gd name="connsiteX276" fmla="*/ 1809 w 10000"/>
                  <a:gd name="connsiteY276" fmla="*/ 6444 h 10000"/>
                  <a:gd name="connsiteX277" fmla="*/ 1801 w 10000"/>
                  <a:gd name="connsiteY277" fmla="*/ 6499 h 10000"/>
                  <a:gd name="connsiteX278" fmla="*/ 1781 w 10000"/>
                  <a:gd name="connsiteY278" fmla="*/ 6522 h 10000"/>
                  <a:gd name="connsiteX279" fmla="*/ 1773 w 10000"/>
                  <a:gd name="connsiteY279" fmla="*/ 6541 h 10000"/>
                  <a:gd name="connsiteX280" fmla="*/ 1762 w 10000"/>
                  <a:gd name="connsiteY280" fmla="*/ 6571 h 10000"/>
                  <a:gd name="connsiteX281" fmla="*/ 1767 w 10000"/>
                  <a:gd name="connsiteY281" fmla="*/ 6622 h 10000"/>
                  <a:gd name="connsiteX282" fmla="*/ 1767 w 10000"/>
                  <a:gd name="connsiteY282" fmla="*/ 6665 h 10000"/>
                  <a:gd name="connsiteX283" fmla="*/ 1767 w 10000"/>
                  <a:gd name="connsiteY283" fmla="*/ 6694 h 10000"/>
                  <a:gd name="connsiteX284" fmla="*/ 1776 w 10000"/>
                  <a:gd name="connsiteY284" fmla="*/ 6726 h 10000"/>
                  <a:gd name="connsiteX285" fmla="*/ 1776 w 10000"/>
                  <a:gd name="connsiteY285" fmla="*/ 6745 h 10000"/>
                  <a:gd name="connsiteX286" fmla="*/ 1767 w 10000"/>
                  <a:gd name="connsiteY286" fmla="*/ 6765 h 10000"/>
                  <a:gd name="connsiteX287" fmla="*/ 1762 w 10000"/>
                  <a:gd name="connsiteY287" fmla="*/ 6804 h 10000"/>
                  <a:gd name="connsiteX288" fmla="*/ 1753 w 10000"/>
                  <a:gd name="connsiteY288" fmla="*/ 6839 h 10000"/>
                  <a:gd name="connsiteX289" fmla="*/ 1742 w 10000"/>
                  <a:gd name="connsiteY289" fmla="*/ 6849 h 10000"/>
                  <a:gd name="connsiteX290" fmla="*/ 1726 w 10000"/>
                  <a:gd name="connsiteY290" fmla="*/ 6849 h 10000"/>
                  <a:gd name="connsiteX291" fmla="*/ 1712 w 10000"/>
                  <a:gd name="connsiteY291" fmla="*/ 6852 h 10000"/>
                  <a:gd name="connsiteX292" fmla="*/ 1640 w 10000"/>
                  <a:gd name="connsiteY292" fmla="*/ 6953 h 10000"/>
                  <a:gd name="connsiteX293" fmla="*/ 1493 w 10000"/>
                  <a:gd name="connsiteY293" fmla="*/ 7105 h 10000"/>
                  <a:gd name="connsiteX294" fmla="*/ 1490 w 10000"/>
                  <a:gd name="connsiteY294" fmla="*/ 7124 h 10000"/>
                  <a:gd name="connsiteX295" fmla="*/ 1468 w 10000"/>
                  <a:gd name="connsiteY295" fmla="*/ 7137 h 10000"/>
                  <a:gd name="connsiteX296" fmla="*/ 1454 w 10000"/>
                  <a:gd name="connsiteY296" fmla="*/ 7144 h 10000"/>
                  <a:gd name="connsiteX297" fmla="*/ 1452 w 10000"/>
                  <a:gd name="connsiteY297" fmla="*/ 7157 h 10000"/>
                  <a:gd name="connsiteX298" fmla="*/ 1446 w 10000"/>
                  <a:gd name="connsiteY298" fmla="*/ 7199 h 10000"/>
                  <a:gd name="connsiteX299" fmla="*/ 1476 w 10000"/>
                  <a:gd name="connsiteY299" fmla="*/ 7247 h 10000"/>
                  <a:gd name="connsiteX300" fmla="*/ 1501 w 10000"/>
                  <a:gd name="connsiteY300" fmla="*/ 7270 h 10000"/>
                  <a:gd name="connsiteX301" fmla="*/ 1518 w 10000"/>
                  <a:gd name="connsiteY301" fmla="*/ 7286 h 10000"/>
                  <a:gd name="connsiteX302" fmla="*/ 1524 w 10000"/>
                  <a:gd name="connsiteY302" fmla="*/ 7306 h 10000"/>
                  <a:gd name="connsiteX303" fmla="*/ 1540 w 10000"/>
                  <a:gd name="connsiteY303" fmla="*/ 7322 h 10000"/>
                  <a:gd name="connsiteX304" fmla="*/ 1565 w 10000"/>
                  <a:gd name="connsiteY304" fmla="*/ 7325 h 10000"/>
                  <a:gd name="connsiteX305" fmla="*/ 1590 w 10000"/>
                  <a:gd name="connsiteY305" fmla="*/ 7332 h 10000"/>
                  <a:gd name="connsiteX306" fmla="*/ 1615 w 10000"/>
                  <a:gd name="connsiteY306" fmla="*/ 7345 h 10000"/>
                  <a:gd name="connsiteX307" fmla="*/ 1662 w 10000"/>
                  <a:gd name="connsiteY307" fmla="*/ 7370 h 10000"/>
                  <a:gd name="connsiteX308" fmla="*/ 1670 w 10000"/>
                  <a:gd name="connsiteY308" fmla="*/ 7351 h 10000"/>
                  <a:gd name="connsiteX309" fmla="*/ 1726 w 10000"/>
                  <a:gd name="connsiteY309" fmla="*/ 7354 h 10000"/>
                  <a:gd name="connsiteX310" fmla="*/ 1726 w 10000"/>
                  <a:gd name="connsiteY310" fmla="*/ 7400 h 10000"/>
                  <a:gd name="connsiteX311" fmla="*/ 1773 w 10000"/>
                  <a:gd name="connsiteY311" fmla="*/ 7409 h 10000"/>
                  <a:gd name="connsiteX312" fmla="*/ 1806 w 10000"/>
                  <a:gd name="connsiteY312" fmla="*/ 7416 h 10000"/>
                  <a:gd name="connsiteX313" fmla="*/ 1839 w 10000"/>
                  <a:gd name="connsiteY313" fmla="*/ 7403 h 10000"/>
                  <a:gd name="connsiteX314" fmla="*/ 1886 w 10000"/>
                  <a:gd name="connsiteY314" fmla="*/ 7403 h 10000"/>
                  <a:gd name="connsiteX315" fmla="*/ 1898 w 10000"/>
                  <a:gd name="connsiteY315" fmla="*/ 7403 h 10000"/>
                  <a:gd name="connsiteX316" fmla="*/ 1914 w 10000"/>
                  <a:gd name="connsiteY316" fmla="*/ 7494 h 10000"/>
                  <a:gd name="connsiteX317" fmla="*/ 1895 w 10000"/>
                  <a:gd name="connsiteY317" fmla="*/ 7523 h 10000"/>
                  <a:gd name="connsiteX318" fmla="*/ 1825 w 10000"/>
                  <a:gd name="connsiteY318" fmla="*/ 7617 h 10000"/>
                  <a:gd name="connsiteX319" fmla="*/ 1776 w 10000"/>
                  <a:gd name="connsiteY319" fmla="*/ 7691 h 10000"/>
                  <a:gd name="connsiteX320" fmla="*/ 1781 w 10000"/>
                  <a:gd name="connsiteY320" fmla="*/ 7723 h 10000"/>
                  <a:gd name="connsiteX321" fmla="*/ 1767 w 10000"/>
                  <a:gd name="connsiteY321" fmla="*/ 7759 h 10000"/>
                  <a:gd name="connsiteX322" fmla="*/ 1762 w 10000"/>
                  <a:gd name="connsiteY322" fmla="*/ 7817 h 10000"/>
                  <a:gd name="connsiteX323" fmla="*/ 1762 w 10000"/>
                  <a:gd name="connsiteY323" fmla="*/ 7856 h 10000"/>
                  <a:gd name="connsiteX324" fmla="*/ 1776 w 10000"/>
                  <a:gd name="connsiteY324" fmla="*/ 7892 h 10000"/>
                  <a:gd name="connsiteX325" fmla="*/ 1784 w 10000"/>
                  <a:gd name="connsiteY325" fmla="*/ 7902 h 10000"/>
                  <a:gd name="connsiteX326" fmla="*/ 1801 w 10000"/>
                  <a:gd name="connsiteY326" fmla="*/ 7908 h 10000"/>
                  <a:gd name="connsiteX327" fmla="*/ 1809 w 10000"/>
                  <a:gd name="connsiteY327" fmla="*/ 7911 h 10000"/>
                  <a:gd name="connsiteX328" fmla="*/ 1801 w 10000"/>
                  <a:gd name="connsiteY328" fmla="*/ 7940 h 10000"/>
                  <a:gd name="connsiteX329" fmla="*/ 1798 w 10000"/>
                  <a:gd name="connsiteY329" fmla="*/ 7979 h 10000"/>
                  <a:gd name="connsiteX330" fmla="*/ 1806 w 10000"/>
                  <a:gd name="connsiteY330" fmla="*/ 8002 h 10000"/>
                  <a:gd name="connsiteX331" fmla="*/ 1823 w 10000"/>
                  <a:gd name="connsiteY331" fmla="*/ 8021 h 10000"/>
                  <a:gd name="connsiteX332" fmla="*/ 1834 w 10000"/>
                  <a:gd name="connsiteY332" fmla="*/ 8044 h 10000"/>
                  <a:gd name="connsiteX333" fmla="*/ 1839 w 10000"/>
                  <a:gd name="connsiteY333" fmla="*/ 8073 h 10000"/>
                  <a:gd name="connsiteX334" fmla="*/ 1842 w 10000"/>
                  <a:gd name="connsiteY334" fmla="*/ 8106 h 10000"/>
                  <a:gd name="connsiteX335" fmla="*/ 1839 w 10000"/>
                  <a:gd name="connsiteY335" fmla="*/ 8144 h 10000"/>
                  <a:gd name="connsiteX336" fmla="*/ 1856 w 10000"/>
                  <a:gd name="connsiteY336" fmla="*/ 8164 h 10000"/>
                  <a:gd name="connsiteX337" fmla="*/ 1886 w 10000"/>
                  <a:gd name="connsiteY337" fmla="*/ 8193 h 10000"/>
                  <a:gd name="connsiteX338" fmla="*/ 1922 w 10000"/>
                  <a:gd name="connsiteY338" fmla="*/ 8206 h 10000"/>
                  <a:gd name="connsiteX339" fmla="*/ 1967 w 10000"/>
                  <a:gd name="connsiteY339" fmla="*/ 8203 h 10000"/>
                  <a:gd name="connsiteX340" fmla="*/ 1986 w 10000"/>
                  <a:gd name="connsiteY340" fmla="*/ 8212 h 10000"/>
                  <a:gd name="connsiteX341" fmla="*/ 2000 w 10000"/>
                  <a:gd name="connsiteY341" fmla="*/ 8232 h 10000"/>
                  <a:gd name="connsiteX342" fmla="*/ 2033 w 10000"/>
                  <a:gd name="connsiteY342" fmla="*/ 8258 h 10000"/>
                  <a:gd name="connsiteX343" fmla="*/ 2050 w 10000"/>
                  <a:gd name="connsiteY343" fmla="*/ 8271 h 10000"/>
                  <a:gd name="connsiteX344" fmla="*/ 2089 w 10000"/>
                  <a:gd name="connsiteY344" fmla="*/ 8280 h 10000"/>
                  <a:gd name="connsiteX345" fmla="*/ 2122 w 10000"/>
                  <a:gd name="connsiteY345" fmla="*/ 8300 h 10000"/>
                  <a:gd name="connsiteX346" fmla="*/ 2163 w 10000"/>
                  <a:gd name="connsiteY346" fmla="*/ 8332 h 10000"/>
                  <a:gd name="connsiteX347" fmla="*/ 2172 w 10000"/>
                  <a:gd name="connsiteY347" fmla="*/ 8335 h 10000"/>
                  <a:gd name="connsiteX348" fmla="*/ 2177 w 10000"/>
                  <a:gd name="connsiteY348" fmla="*/ 8345 h 10000"/>
                  <a:gd name="connsiteX349" fmla="*/ 2163 w 10000"/>
                  <a:gd name="connsiteY349" fmla="*/ 8371 h 10000"/>
                  <a:gd name="connsiteX350" fmla="*/ 2139 w 10000"/>
                  <a:gd name="connsiteY350" fmla="*/ 8423 h 10000"/>
                  <a:gd name="connsiteX351" fmla="*/ 2130 w 10000"/>
                  <a:gd name="connsiteY351" fmla="*/ 8439 h 10000"/>
                  <a:gd name="connsiteX352" fmla="*/ 2105 w 10000"/>
                  <a:gd name="connsiteY352" fmla="*/ 8446 h 10000"/>
                  <a:gd name="connsiteX353" fmla="*/ 2080 w 10000"/>
                  <a:gd name="connsiteY353" fmla="*/ 8449 h 10000"/>
                  <a:gd name="connsiteX354" fmla="*/ 2075 w 10000"/>
                  <a:gd name="connsiteY354" fmla="*/ 8459 h 10000"/>
                  <a:gd name="connsiteX355" fmla="*/ 2072 w 10000"/>
                  <a:gd name="connsiteY355" fmla="*/ 8475 h 10000"/>
                  <a:gd name="connsiteX356" fmla="*/ 2080 w 10000"/>
                  <a:gd name="connsiteY356" fmla="*/ 8484 h 10000"/>
                  <a:gd name="connsiteX357" fmla="*/ 2100 w 10000"/>
                  <a:gd name="connsiteY357" fmla="*/ 8475 h 10000"/>
                  <a:gd name="connsiteX358" fmla="*/ 2141 w 10000"/>
                  <a:gd name="connsiteY358" fmla="*/ 8478 h 10000"/>
                  <a:gd name="connsiteX359" fmla="*/ 2172 w 10000"/>
                  <a:gd name="connsiteY359" fmla="*/ 8475 h 10000"/>
                  <a:gd name="connsiteX360" fmla="*/ 2188 w 10000"/>
                  <a:gd name="connsiteY360" fmla="*/ 8475 h 10000"/>
                  <a:gd name="connsiteX361" fmla="*/ 2222 w 10000"/>
                  <a:gd name="connsiteY361" fmla="*/ 8497 h 10000"/>
                  <a:gd name="connsiteX362" fmla="*/ 2252 w 10000"/>
                  <a:gd name="connsiteY362" fmla="*/ 8514 h 10000"/>
                  <a:gd name="connsiteX363" fmla="*/ 2274 w 10000"/>
                  <a:gd name="connsiteY363" fmla="*/ 8514 h 10000"/>
                  <a:gd name="connsiteX364" fmla="*/ 2299 w 10000"/>
                  <a:gd name="connsiteY364" fmla="*/ 8504 h 10000"/>
                  <a:gd name="connsiteX365" fmla="*/ 2310 w 10000"/>
                  <a:gd name="connsiteY365" fmla="*/ 8504 h 10000"/>
                  <a:gd name="connsiteX366" fmla="*/ 2319 w 10000"/>
                  <a:gd name="connsiteY366" fmla="*/ 8484 h 10000"/>
                  <a:gd name="connsiteX367" fmla="*/ 2338 w 10000"/>
                  <a:gd name="connsiteY367" fmla="*/ 8494 h 10000"/>
                  <a:gd name="connsiteX368" fmla="*/ 2338 w 10000"/>
                  <a:gd name="connsiteY368" fmla="*/ 8552 h 10000"/>
                  <a:gd name="connsiteX369" fmla="*/ 2366 w 10000"/>
                  <a:gd name="connsiteY369" fmla="*/ 8572 h 10000"/>
                  <a:gd name="connsiteX370" fmla="*/ 2382 w 10000"/>
                  <a:gd name="connsiteY370" fmla="*/ 8582 h 10000"/>
                  <a:gd name="connsiteX371" fmla="*/ 2435 w 10000"/>
                  <a:gd name="connsiteY371" fmla="*/ 8552 h 10000"/>
                  <a:gd name="connsiteX372" fmla="*/ 2443 w 10000"/>
                  <a:gd name="connsiteY372" fmla="*/ 8552 h 10000"/>
                  <a:gd name="connsiteX373" fmla="*/ 2454 w 10000"/>
                  <a:gd name="connsiteY373" fmla="*/ 8552 h 10000"/>
                  <a:gd name="connsiteX374" fmla="*/ 2471 w 10000"/>
                  <a:gd name="connsiteY374" fmla="*/ 8546 h 10000"/>
                  <a:gd name="connsiteX375" fmla="*/ 2488 w 10000"/>
                  <a:gd name="connsiteY375" fmla="*/ 8536 h 10000"/>
                  <a:gd name="connsiteX376" fmla="*/ 2501 w 10000"/>
                  <a:gd name="connsiteY376" fmla="*/ 8533 h 10000"/>
                  <a:gd name="connsiteX377" fmla="*/ 2512 w 10000"/>
                  <a:gd name="connsiteY377" fmla="*/ 8533 h 10000"/>
                  <a:gd name="connsiteX378" fmla="*/ 2521 w 10000"/>
                  <a:gd name="connsiteY378" fmla="*/ 8546 h 10000"/>
                  <a:gd name="connsiteX379" fmla="*/ 2521 w 10000"/>
                  <a:gd name="connsiteY379" fmla="*/ 8572 h 10000"/>
                  <a:gd name="connsiteX380" fmla="*/ 2535 w 10000"/>
                  <a:gd name="connsiteY380" fmla="*/ 8588 h 10000"/>
                  <a:gd name="connsiteX381" fmla="*/ 2551 w 10000"/>
                  <a:gd name="connsiteY381" fmla="*/ 8582 h 10000"/>
                  <a:gd name="connsiteX382" fmla="*/ 2560 w 10000"/>
                  <a:gd name="connsiteY382" fmla="*/ 8582 h 10000"/>
                  <a:gd name="connsiteX383" fmla="*/ 2573 w 10000"/>
                  <a:gd name="connsiteY383" fmla="*/ 8588 h 10000"/>
                  <a:gd name="connsiteX384" fmla="*/ 2584 w 10000"/>
                  <a:gd name="connsiteY384" fmla="*/ 8591 h 10000"/>
                  <a:gd name="connsiteX385" fmla="*/ 2590 w 10000"/>
                  <a:gd name="connsiteY385" fmla="*/ 8598 h 10000"/>
                  <a:gd name="connsiteX386" fmla="*/ 2598 w 10000"/>
                  <a:gd name="connsiteY386" fmla="*/ 8608 h 10000"/>
                  <a:gd name="connsiteX387" fmla="*/ 2607 w 10000"/>
                  <a:gd name="connsiteY387" fmla="*/ 8617 h 10000"/>
                  <a:gd name="connsiteX388" fmla="*/ 2618 w 10000"/>
                  <a:gd name="connsiteY388" fmla="*/ 8617 h 10000"/>
                  <a:gd name="connsiteX389" fmla="*/ 2640 w 10000"/>
                  <a:gd name="connsiteY389" fmla="*/ 8608 h 10000"/>
                  <a:gd name="connsiteX390" fmla="*/ 2670 w 10000"/>
                  <a:gd name="connsiteY390" fmla="*/ 8598 h 10000"/>
                  <a:gd name="connsiteX391" fmla="*/ 2673 w 10000"/>
                  <a:gd name="connsiteY391" fmla="*/ 8598 h 10000"/>
                  <a:gd name="connsiteX392" fmla="*/ 2690 w 10000"/>
                  <a:gd name="connsiteY392" fmla="*/ 8598 h 10000"/>
                  <a:gd name="connsiteX393" fmla="*/ 2698 w 10000"/>
                  <a:gd name="connsiteY393" fmla="*/ 8598 h 10000"/>
                  <a:gd name="connsiteX394" fmla="*/ 2712 w 10000"/>
                  <a:gd name="connsiteY394" fmla="*/ 8598 h 10000"/>
                  <a:gd name="connsiteX395" fmla="*/ 2726 w 10000"/>
                  <a:gd name="connsiteY395" fmla="*/ 8591 h 10000"/>
                  <a:gd name="connsiteX396" fmla="*/ 2737 w 10000"/>
                  <a:gd name="connsiteY396" fmla="*/ 8588 h 10000"/>
                  <a:gd name="connsiteX397" fmla="*/ 2759 w 10000"/>
                  <a:gd name="connsiteY397" fmla="*/ 8582 h 10000"/>
                  <a:gd name="connsiteX398" fmla="*/ 2770 w 10000"/>
                  <a:gd name="connsiteY398" fmla="*/ 8578 h 10000"/>
                  <a:gd name="connsiteX399" fmla="*/ 2784 w 10000"/>
                  <a:gd name="connsiteY399" fmla="*/ 8572 h 10000"/>
                  <a:gd name="connsiteX400" fmla="*/ 2795 w 10000"/>
                  <a:gd name="connsiteY400" fmla="*/ 8572 h 10000"/>
                  <a:gd name="connsiteX401" fmla="*/ 2803 w 10000"/>
                  <a:gd name="connsiteY401" fmla="*/ 8588 h 10000"/>
                  <a:gd name="connsiteX402" fmla="*/ 2803 w 10000"/>
                  <a:gd name="connsiteY402" fmla="*/ 8591 h 10000"/>
                  <a:gd name="connsiteX403" fmla="*/ 2803 w 10000"/>
                  <a:gd name="connsiteY403" fmla="*/ 8601 h 10000"/>
                  <a:gd name="connsiteX404" fmla="*/ 2809 w 10000"/>
                  <a:gd name="connsiteY404" fmla="*/ 8601 h 10000"/>
                  <a:gd name="connsiteX405" fmla="*/ 2823 w 10000"/>
                  <a:gd name="connsiteY405" fmla="*/ 8598 h 10000"/>
                  <a:gd name="connsiteX406" fmla="*/ 2831 w 10000"/>
                  <a:gd name="connsiteY406" fmla="*/ 8598 h 10000"/>
                  <a:gd name="connsiteX407" fmla="*/ 2839 w 10000"/>
                  <a:gd name="connsiteY407" fmla="*/ 8601 h 10000"/>
                  <a:gd name="connsiteX408" fmla="*/ 2848 w 10000"/>
                  <a:gd name="connsiteY408" fmla="*/ 8598 h 10000"/>
                  <a:gd name="connsiteX409" fmla="*/ 2856 w 10000"/>
                  <a:gd name="connsiteY409" fmla="*/ 8601 h 10000"/>
                  <a:gd name="connsiteX410" fmla="*/ 2859 w 10000"/>
                  <a:gd name="connsiteY410" fmla="*/ 8601 h 10000"/>
                  <a:gd name="connsiteX411" fmla="*/ 2864 w 10000"/>
                  <a:gd name="connsiteY411" fmla="*/ 8598 h 10000"/>
                  <a:gd name="connsiteX412" fmla="*/ 2889 w 10000"/>
                  <a:gd name="connsiteY412" fmla="*/ 8611 h 10000"/>
                  <a:gd name="connsiteX413" fmla="*/ 2906 w 10000"/>
                  <a:gd name="connsiteY413" fmla="*/ 8620 h 10000"/>
                  <a:gd name="connsiteX414" fmla="*/ 2914 w 10000"/>
                  <a:gd name="connsiteY414" fmla="*/ 8627 h 10000"/>
                  <a:gd name="connsiteX415" fmla="*/ 2920 w 10000"/>
                  <a:gd name="connsiteY415" fmla="*/ 8640 h 10000"/>
                  <a:gd name="connsiteX416" fmla="*/ 2922 w 10000"/>
                  <a:gd name="connsiteY416" fmla="*/ 8666 h 10000"/>
                  <a:gd name="connsiteX417" fmla="*/ 2922 w 10000"/>
                  <a:gd name="connsiteY417" fmla="*/ 8692 h 10000"/>
                  <a:gd name="connsiteX418" fmla="*/ 2939 w 10000"/>
                  <a:gd name="connsiteY418" fmla="*/ 8695 h 10000"/>
                  <a:gd name="connsiteX419" fmla="*/ 2953 w 10000"/>
                  <a:gd name="connsiteY419" fmla="*/ 8695 h 10000"/>
                  <a:gd name="connsiteX420" fmla="*/ 2961 w 10000"/>
                  <a:gd name="connsiteY420" fmla="*/ 8695 h 10000"/>
                  <a:gd name="connsiteX421" fmla="*/ 2972 w 10000"/>
                  <a:gd name="connsiteY421" fmla="*/ 8692 h 10000"/>
                  <a:gd name="connsiteX422" fmla="*/ 2981 w 10000"/>
                  <a:gd name="connsiteY422" fmla="*/ 8685 h 10000"/>
                  <a:gd name="connsiteX423" fmla="*/ 2989 w 10000"/>
                  <a:gd name="connsiteY423" fmla="*/ 8685 h 10000"/>
                  <a:gd name="connsiteX424" fmla="*/ 3008 w 10000"/>
                  <a:gd name="connsiteY424" fmla="*/ 8685 h 10000"/>
                  <a:gd name="connsiteX425" fmla="*/ 3028 w 10000"/>
                  <a:gd name="connsiteY425" fmla="*/ 8695 h 10000"/>
                  <a:gd name="connsiteX426" fmla="*/ 3042 w 10000"/>
                  <a:gd name="connsiteY426" fmla="*/ 8695 h 10000"/>
                  <a:gd name="connsiteX427" fmla="*/ 3053 w 10000"/>
                  <a:gd name="connsiteY427" fmla="*/ 8676 h 10000"/>
                  <a:gd name="connsiteX428" fmla="*/ 3061 w 10000"/>
                  <a:gd name="connsiteY428" fmla="*/ 8666 h 10000"/>
                  <a:gd name="connsiteX429" fmla="*/ 3066 w 10000"/>
                  <a:gd name="connsiteY429" fmla="*/ 8656 h 10000"/>
                  <a:gd name="connsiteX430" fmla="*/ 3091 w 10000"/>
                  <a:gd name="connsiteY430" fmla="*/ 8659 h 10000"/>
                  <a:gd name="connsiteX431" fmla="*/ 3105 w 10000"/>
                  <a:gd name="connsiteY431" fmla="*/ 8659 h 10000"/>
                  <a:gd name="connsiteX432" fmla="*/ 3108 w 10000"/>
                  <a:gd name="connsiteY432" fmla="*/ 8650 h 10000"/>
                  <a:gd name="connsiteX433" fmla="*/ 3147 w 10000"/>
                  <a:gd name="connsiteY433" fmla="*/ 8588 h 10000"/>
                  <a:gd name="connsiteX434" fmla="*/ 3150 w 10000"/>
                  <a:gd name="connsiteY434" fmla="*/ 8598 h 10000"/>
                  <a:gd name="connsiteX435" fmla="*/ 3163 w 10000"/>
                  <a:gd name="connsiteY435" fmla="*/ 8601 h 10000"/>
                  <a:gd name="connsiteX436" fmla="*/ 3180 w 10000"/>
                  <a:gd name="connsiteY436" fmla="*/ 8608 h 10000"/>
                  <a:gd name="connsiteX437" fmla="*/ 3188 w 10000"/>
                  <a:gd name="connsiteY437" fmla="*/ 8611 h 10000"/>
                  <a:gd name="connsiteX438" fmla="*/ 3227 w 10000"/>
                  <a:gd name="connsiteY438" fmla="*/ 8620 h 10000"/>
                  <a:gd name="connsiteX439" fmla="*/ 3238 w 10000"/>
                  <a:gd name="connsiteY439" fmla="*/ 8617 h 10000"/>
                  <a:gd name="connsiteX440" fmla="*/ 3247 w 10000"/>
                  <a:gd name="connsiteY440" fmla="*/ 8601 h 10000"/>
                  <a:gd name="connsiteX441" fmla="*/ 3269 w 10000"/>
                  <a:gd name="connsiteY441" fmla="*/ 8611 h 10000"/>
                  <a:gd name="connsiteX442" fmla="*/ 3277 w 10000"/>
                  <a:gd name="connsiteY442" fmla="*/ 8617 h 10000"/>
                  <a:gd name="connsiteX443" fmla="*/ 3285 w 10000"/>
                  <a:gd name="connsiteY443" fmla="*/ 8611 h 10000"/>
                  <a:gd name="connsiteX444" fmla="*/ 3307 w 10000"/>
                  <a:gd name="connsiteY444" fmla="*/ 8611 h 10000"/>
                  <a:gd name="connsiteX445" fmla="*/ 3319 w 10000"/>
                  <a:gd name="connsiteY445" fmla="*/ 8617 h 10000"/>
                  <a:gd name="connsiteX446" fmla="*/ 3324 w 10000"/>
                  <a:gd name="connsiteY446" fmla="*/ 8617 h 10000"/>
                  <a:gd name="connsiteX447" fmla="*/ 3327 w 10000"/>
                  <a:gd name="connsiteY447" fmla="*/ 8620 h 10000"/>
                  <a:gd name="connsiteX448" fmla="*/ 3341 w 10000"/>
                  <a:gd name="connsiteY448" fmla="*/ 8620 h 10000"/>
                  <a:gd name="connsiteX449" fmla="*/ 3357 w 10000"/>
                  <a:gd name="connsiteY449" fmla="*/ 8620 h 10000"/>
                  <a:gd name="connsiteX450" fmla="*/ 3374 w 10000"/>
                  <a:gd name="connsiteY450" fmla="*/ 8620 h 10000"/>
                  <a:gd name="connsiteX451" fmla="*/ 3382 w 10000"/>
                  <a:gd name="connsiteY451" fmla="*/ 8620 h 10000"/>
                  <a:gd name="connsiteX452" fmla="*/ 3399 w 10000"/>
                  <a:gd name="connsiteY452" fmla="*/ 8611 h 10000"/>
                  <a:gd name="connsiteX453" fmla="*/ 3413 w 10000"/>
                  <a:gd name="connsiteY453" fmla="*/ 8601 h 10000"/>
                  <a:gd name="connsiteX454" fmla="*/ 3421 w 10000"/>
                  <a:gd name="connsiteY454" fmla="*/ 8588 h 10000"/>
                  <a:gd name="connsiteX455" fmla="*/ 3421 w 10000"/>
                  <a:gd name="connsiteY455" fmla="*/ 8572 h 10000"/>
                  <a:gd name="connsiteX456" fmla="*/ 3421 w 10000"/>
                  <a:gd name="connsiteY456" fmla="*/ 8552 h 10000"/>
                  <a:gd name="connsiteX457" fmla="*/ 3424 w 10000"/>
                  <a:gd name="connsiteY457" fmla="*/ 8533 h 10000"/>
                  <a:gd name="connsiteX458" fmla="*/ 3432 w 10000"/>
                  <a:gd name="connsiteY458" fmla="*/ 8523 h 10000"/>
                  <a:gd name="connsiteX459" fmla="*/ 3446 w 10000"/>
                  <a:gd name="connsiteY459" fmla="*/ 8523 h 10000"/>
                  <a:gd name="connsiteX460" fmla="*/ 3457 w 10000"/>
                  <a:gd name="connsiteY460" fmla="*/ 8523 h 10000"/>
                  <a:gd name="connsiteX461" fmla="*/ 3476 w 10000"/>
                  <a:gd name="connsiteY461" fmla="*/ 8533 h 10000"/>
                  <a:gd name="connsiteX462" fmla="*/ 3485 w 10000"/>
                  <a:gd name="connsiteY462" fmla="*/ 8536 h 10000"/>
                  <a:gd name="connsiteX463" fmla="*/ 3501 w 10000"/>
                  <a:gd name="connsiteY463" fmla="*/ 8527 h 10000"/>
                  <a:gd name="connsiteX464" fmla="*/ 3504 w 10000"/>
                  <a:gd name="connsiteY464" fmla="*/ 8514 h 10000"/>
                  <a:gd name="connsiteX465" fmla="*/ 3510 w 10000"/>
                  <a:gd name="connsiteY465" fmla="*/ 8497 h 10000"/>
                  <a:gd name="connsiteX466" fmla="*/ 3537 w 10000"/>
                  <a:gd name="connsiteY466" fmla="*/ 8484 h 10000"/>
                  <a:gd name="connsiteX467" fmla="*/ 3562 w 10000"/>
                  <a:gd name="connsiteY467" fmla="*/ 8488 h 10000"/>
                  <a:gd name="connsiteX468" fmla="*/ 3568 w 10000"/>
                  <a:gd name="connsiteY468" fmla="*/ 8484 h 10000"/>
                  <a:gd name="connsiteX469" fmla="*/ 3584 w 10000"/>
                  <a:gd name="connsiteY469" fmla="*/ 8494 h 10000"/>
                  <a:gd name="connsiteX470" fmla="*/ 3593 w 10000"/>
                  <a:gd name="connsiteY470" fmla="*/ 8507 h 10000"/>
                  <a:gd name="connsiteX471" fmla="*/ 3618 w 10000"/>
                  <a:gd name="connsiteY471" fmla="*/ 8497 h 10000"/>
                  <a:gd name="connsiteX472" fmla="*/ 3643 w 10000"/>
                  <a:gd name="connsiteY472" fmla="*/ 8475 h 10000"/>
                  <a:gd name="connsiteX473" fmla="*/ 3657 w 10000"/>
                  <a:gd name="connsiteY473" fmla="*/ 8478 h 10000"/>
                  <a:gd name="connsiteX474" fmla="*/ 3670 w 10000"/>
                  <a:gd name="connsiteY474" fmla="*/ 8475 h 10000"/>
                  <a:gd name="connsiteX475" fmla="*/ 3673 w 10000"/>
                  <a:gd name="connsiteY475" fmla="*/ 8468 h 10000"/>
                  <a:gd name="connsiteX476" fmla="*/ 3681 w 10000"/>
                  <a:gd name="connsiteY476" fmla="*/ 8468 h 10000"/>
                  <a:gd name="connsiteX477" fmla="*/ 3698 w 10000"/>
                  <a:gd name="connsiteY477" fmla="*/ 8478 h 10000"/>
                  <a:gd name="connsiteX478" fmla="*/ 3720 w 10000"/>
                  <a:gd name="connsiteY478" fmla="*/ 8497 h 10000"/>
                  <a:gd name="connsiteX479" fmla="*/ 3715 w 10000"/>
                  <a:gd name="connsiteY479" fmla="*/ 8504 h 10000"/>
                  <a:gd name="connsiteX480" fmla="*/ 3729 w 10000"/>
                  <a:gd name="connsiteY480" fmla="*/ 8514 h 10000"/>
                  <a:gd name="connsiteX481" fmla="*/ 3729 w 10000"/>
                  <a:gd name="connsiteY481" fmla="*/ 8517 h 10000"/>
                  <a:gd name="connsiteX482" fmla="*/ 3740 w 10000"/>
                  <a:gd name="connsiteY482" fmla="*/ 8527 h 10000"/>
                  <a:gd name="connsiteX483" fmla="*/ 3759 w 10000"/>
                  <a:gd name="connsiteY483" fmla="*/ 8517 h 10000"/>
                  <a:gd name="connsiteX484" fmla="*/ 3762 w 10000"/>
                  <a:gd name="connsiteY484" fmla="*/ 8504 h 10000"/>
                  <a:gd name="connsiteX485" fmla="*/ 3770 w 10000"/>
                  <a:gd name="connsiteY485" fmla="*/ 8488 h 10000"/>
                  <a:gd name="connsiteX486" fmla="*/ 3778 w 10000"/>
                  <a:gd name="connsiteY486" fmla="*/ 8484 h 10000"/>
                  <a:gd name="connsiteX487" fmla="*/ 3792 w 10000"/>
                  <a:gd name="connsiteY487" fmla="*/ 8475 h 10000"/>
                  <a:gd name="connsiteX488" fmla="*/ 3803 w 10000"/>
                  <a:gd name="connsiteY488" fmla="*/ 8478 h 10000"/>
                  <a:gd name="connsiteX489" fmla="*/ 3809 w 10000"/>
                  <a:gd name="connsiteY489" fmla="*/ 8475 h 10000"/>
                  <a:gd name="connsiteX490" fmla="*/ 3825 w 10000"/>
                  <a:gd name="connsiteY490" fmla="*/ 8465 h 10000"/>
                  <a:gd name="connsiteX491" fmla="*/ 3834 w 10000"/>
                  <a:gd name="connsiteY491" fmla="*/ 8468 h 10000"/>
                  <a:gd name="connsiteX492" fmla="*/ 3842 w 10000"/>
                  <a:gd name="connsiteY492" fmla="*/ 8478 h 10000"/>
                  <a:gd name="connsiteX493" fmla="*/ 3850 w 10000"/>
                  <a:gd name="connsiteY493" fmla="*/ 8478 h 10000"/>
                  <a:gd name="connsiteX494" fmla="*/ 3859 w 10000"/>
                  <a:gd name="connsiteY494" fmla="*/ 8484 h 10000"/>
                  <a:gd name="connsiteX495" fmla="*/ 3873 w 10000"/>
                  <a:gd name="connsiteY495" fmla="*/ 8494 h 10000"/>
                  <a:gd name="connsiteX496" fmla="*/ 3875 w 10000"/>
                  <a:gd name="connsiteY496" fmla="*/ 8507 h 10000"/>
                  <a:gd name="connsiteX497" fmla="*/ 3881 w 10000"/>
                  <a:gd name="connsiteY497" fmla="*/ 8527 h 10000"/>
                  <a:gd name="connsiteX498" fmla="*/ 3875 w 10000"/>
                  <a:gd name="connsiteY498" fmla="*/ 8546 h 10000"/>
                  <a:gd name="connsiteX499" fmla="*/ 3892 w 10000"/>
                  <a:gd name="connsiteY499" fmla="*/ 8546 h 10000"/>
                  <a:gd name="connsiteX500" fmla="*/ 3900 w 10000"/>
                  <a:gd name="connsiteY500" fmla="*/ 8543 h 10000"/>
                  <a:gd name="connsiteX501" fmla="*/ 3906 w 10000"/>
                  <a:gd name="connsiteY501" fmla="*/ 8543 h 10000"/>
                  <a:gd name="connsiteX502" fmla="*/ 3922 w 10000"/>
                  <a:gd name="connsiteY502" fmla="*/ 8552 h 10000"/>
                  <a:gd name="connsiteX503" fmla="*/ 3939 w 10000"/>
                  <a:gd name="connsiteY503" fmla="*/ 8559 h 10000"/>
                  <a:gd name="connsiteX504" fmla="*/ 3953 w 10000"/>
                  <a:gd name="connsiteY504" fmla="*/ 8572 h 10000"/>
                  <a:gd name="connsiteX505" fmla="*/ 3956 w 10000"/>
                  <a:gd name="connsiteY505" fmla="*/ 8588 h 10000"/>
                  <a:gd name="connsiteX506" fmla="*/ 3956 w 10000"/>
                  <a:gd name="connsiteY506" fmla="*/ 8608 h 10000"/>
                  <a:gd name="connsiteX507" fmla="*/ 3972 w 10000"/>
                  <a:gd name="connsiteY507" fmla="*/ 8608 h 10000"/>
                  <a:gd name="connsiteX508" fmla="*/ 3986 w 10000"/>
                  <a:gd name="connsiteY508" fmla="*/ 8608 h 10000"/>
                  <a:gd name="connsiteX509" fmla="*/ 3997 w 10000"/>
                  <a:gd name="connsiteY509" fmla="*/ 8608 h 10000"/>
                  <a:gd name="connsiteX510" fmla="*/ 4006 w 10000"/>
                  <a:gd name="connsiteY510" fmla="*/ 8608 h 10000"/>
                  <a:gd name="connsiteX511" fmla="*/ 4006 w 10000"/>
                  <a:gd name="connsiteY511" fmla="*/ 8611 h 10000"/>
                  <a:gd name="connsiteX512" fmla="*/ 4011 w 10000"/>
                  <a:gd name="connsiteY512" fmla="*/ 8611 h 10000"/>
                  <a:gd name="connsiteX513" fmla="*/ 4022 w 10000"/>
                  <a:gd name="connsiteY513" fmla="*/ 8620 h 10000"/>
                  <a:gd name="connsiteX514" fmla="*/ 4042 w 10000"/>
                  <a:gd name="connsiteY514" fmla="*/ 8620 h 10000"/>
                  <a:gd name="connsiteX515" fmla="*/ 4050 w 10000"/>
                  <a:gd name="connsiteY515" fmla="*/ 8617 h 10000"/>
                  <a:gd name="connsiteX516" fmla="*/ 4069 w 10000"/>
                  <a:gd name="connsiteY516" fmla="*/ 8620 h 10000"/>
                  <a:gd name="connsiteX517" fmla="*/ 4086 w 10000"/>
                  <a:gd name="connsiteY517" fmla="*/ 8630 h 10000"/>
                  <a:gd name="connsiteX518" fmla="*/ 4108 w 10000"/>
                  <a:gd name="connsiteY518" fmla="*/ 8627 h 10000"/>
                  <a:gd name="connsiteX519" fmla="*/ 4125 w 10000"/>
                  <a:gd name="connsiteY519" fmla="*/ 8620 h 10000"/>
                  <a:gd name="connsiteX520" fmla="*/ 4133 w 10000"/>
                  <a:gd name="connsiteY520" fmla="*/ 8611 h 10000"/>
                  <a:gd name="connsiteX521" fmla="*/ 4139 w 10000"/>
                  <a:gd name="connsiteY521" fmla="*/ 8608 h 10000"/>
                  <a:gd name="connsiteX522" fmla="*/ 4147 w 10000"/>
                  <a:gd name="connsiteY522" fmla="*/ 8601 h 10000"/>
                  <a:gd name="connsiteX523" fmla="*/ 4155 w 10000"/>
                  <a:gd name="connsiteY523" fmla="*/ 8591 h 10000"/>
                  <a:gd name="connsiteX524" fmla="*/ 4166 w 10000"/>
                  <a:gd name="connsiteY524" fmla="*/ 8582 h 10000"/>
                  <a:gd name="connsiteX525" fmla="*/ 4183 w 10000"/>
                  <a:gd name="connsiteY525" fmla="*/ 8569 h 10000"/>
                  <a:gd name="connsiteX526" fmla="*/ 4191 w 10000"/>
                  <a:gd name="connsiteY526" fmla="*/ 8562 h 10000"/>
                  <a:gd name="connsiteX527" fmla="*/ 4208 w 10000"/>
                  <a:gd name="connsiteY527" fmla="*/ 8552 h 10000"/>
                  <a:gd name="connsiteX528" fmla="*/ 4230 w 10000"/>
                  <a:gd name="connsiteY528" fmla="*/ 8552 h 10000"/>
                  <a:gd name="connsiteX529" fmla="*/ 4238 w 10000"/>
                  <a:gd name="connsiteY529" fmla="*/ 8559 h 10000"/>
                  <a:gd name="connsiteX530" fmla="*/ 4247 w 10000"/>
                  <a:gd name="connsiteY530" fmla="*/ 8572 h 10000"/>
                  <a:gd name="connsiteX531" fmla="*/ 4252 w 10000"/>
                  <a:gd name="connsiteY531" fmla="*/ 8578 h 10000"/>
                  <a:gd name="connsiteX532" fmla="*/ 4263 w 10000"/>
                  <a:gd name="connsiteY532" fmla="*/ 8582 h 10000"/>
                  <a:gd name="connsiteX533" fmla="*/ 4277 w 10000"/>
                  <a:gd name="connsiteY533" fmla="*/ 8572 h 10000"/>
                  <a:gd name="connsiteX534" fmla="*/ 4294 w 10000"/>
                  <a:gd name="connsiteY534" fmla="*/ 8559 h 10000"/>
                  <a:gd name="connsiteX535" fmla="*/ 4302 w 10000"/>
                  <a:gd name="connsiteY535" fmla="*/ 8546 h 10000"/>
                  <a:gd name="connsiteX536" fmla="*/ 4310 w 10000"/>
                  <a:gd name="connsiteY536" fmla="*/ 8543 h 10000"/>
                  <a:gd name="connsiteX537" fmla="*/ 4313 w 10000"/>
                  <a:gd name="connsiteY537" fmla="*/ 8543 h 10000"/>
                  <a:gd name="connsiteX538" fmla="*/ 4332 w 10000"/>
                  <a:gd name="connsiteY538" fmla="*/ 8546 h 10000"/>
                  <a:gd name="connsiteX539" fmla="*/ 4335 w 10000"/>
                  <a:gd name="connsiteY539" fmla="*/ 8559 h 10000"/>
                  <a:gd name="connsiteX540" fmla="*/ 4349 w 10000"/>
                  <a:gd name="connsiteY540" fmla="*/ 8588 h 10000"/>
                  <a:gd name="connsiteX541" fmla="*/ 4360 w 10000"/>
                  <a:gd name="connsiteY541" fmla="*/ 8591 h 10000"/>
                  <a:gd name="connsiteX542" fmla="*/ 4366 w 10000"/>
                  <a:gd name="connsiteY542" fmla="*/ 8591 h 10000"/>
                  <a:gd name="connsiteX543" fmla="*/ 4382 w 10000"/>
                  <a:gd name="connsiteY543" fmla="*/ 8598 h 10000"/>
                  <a:gd name="connsiteX544" fmla="*/ 4385 w 10000"/>
                  <a:gd name="connsiteY544" fmla="*/ 8598 h 10000"/>
                  <a:gd name="connsiteX545" fmla="*/ 4402 w 10000"/>
                  <a:gd name="connsiteY545" fmla="*/ 8598 h 10000"/>
                  <a:gd name="connsiteX546" fmla="*/ 4421 w 10000"/>
                  <a:gd name="connsiteY546" fmla="*/ 8591 h 10000"/>
                  <a:gd name="connsiteX547" fmla="*/ 4440 w 10000"/>
                  <a:gd name="connsiteY547" fmla="*/ 8591 h 10000"/>
                  <a:gd name="connsiteX548" fmla="*/ 4449 w 10000"/>
                  <a:gd name="connsiteY548" fmla="*/ 8598 h 10000"/>
                  <a:gd name="connsiteX549" fmla="*/ 4454 w 10000"/>
                  <a:gd name="connsiteY549" fmla="*/ 8617 h 10000"/>
                  <a:gd name="connsiteX550" fmla="*/ 4463 w 10000"/>
                  <a:gd name="connsiteY550" fmla="*/ 8608 h 10000"/>
                  <a:gd name="connsiteX551" fmla="*/ 4474 w 10000"/>
                  <a:gd name="connsiteY551" fmla="*/ 8608 h 10000"/>
                  <a:gd name="connsiteX552" fmla="*/ 4490 w 10000"/>
                  <a:gd name="connsiteY552" fmla="*/ 8617 h 10000"/>
                  <a:gd name="connsiteX553" fmla="*/ 4504 w 10000"/>
                  <a:gd name="connsiteY553" fmla="*/ 8617 h 10000"/>
                  <a:gd name="connsiteX554" fmla="*/ 4518 w 10000"/>
                  <a:gd name="connsiteY554" fmla="*/ 8617 h 10000"/>
                  <a:gd name="connsiteX555" fmla="*/ 4535 w 10000"/>
                  <a:gd name="connsiteY555" fmla="*/ 8611 h 10000"/>
                  <a:gd name="connsiteX556" fmla="*/ 4546 w 10000"/>
                  <a:gd name="connsiteY556" fmla="*/ 8611 h 10000"/>
                  <a:gd name="connsiteX557" fmla="*/ 4562 w 10000"/>
                  <a:gd name="connsiteY557" fmla="*/ 8611 h 10000"/>
                  <a:gd name="connsiteX558" fmla="*/ 4571 w 10000"/>
                  <a:gd name="connsiteY558" fmla="*/ 8611 h 10000"/>
                  <a:gd name="connsiteX559" fmla="*/ 4579 w 10000"/>
                  <a:gd name="connsiteY559" fmla="*/ 8608 h 10000"/>
                  <a:gd name="connsiteX560" fmla="*/ 4584 w 10000"/>
                  <a:gd name="connsiteY560" fmla="*/ 8608 h 10000"/>
                  <a:gd name="connsiteX561" fmla="*/ 4601 w 10000"/>
                  <a:gd name="connsiteY561" fmla="*/ 8617 h 10000"/>
                  <a:gd name="connsiteX562" fmla="*/ 4609 w 10000"/>
                  <a:gd name="connsiteY562" fmla="*/ 8627 h 10000"/>
                  <a:gd name="connsiteX563" fmla="*/ 4618 w 10000"/>
                  <a:gd name="connsiteY563" fmla="*/ 8637 h 10000"/>
                  <a:gd name="connsiteX564" fmla="*/ 4618 w 10000"/>
                  <a:gd name="connsiteY564" fmla="*/ 8646 h 10000"/>
                  <a:gd name="connsiteX565" fmla="*/ 4634 w 10000"/>
                  <a:gd name="connsiteY565" fmla="*/ 8656 h 10000"/>
                  <a:gd name="connsiteX566" fmla="*/ 4640 w 10000"/>
                  <a:gd name="connsiteY566" fmla="*/ 8659 h 10000"/>
                  <a:gd name="connsiteX567" fmla="*/ 4651 w 10000"/>
                  <a:gd name="connsiteY567" fmla="*/ 8666 h 10000"/>
                  <a:gd name="connsiteX568" fmla="*/ 4657 w 10000"/>
                  <a:gd name="connsiteY568" fmla="*/ 8659 h 10000"/>
                  <a:gd name="connsiteX569" fmla="*/ 4668 w 10000"/>
                  <a:gd name="connsiteY569" fmla="*/ 8650 h 10000"/>
                  <a:gd name="connsiteX570" fmla="*/ 4676 w 10000"/>
                  <a:gd name="connsiteY570" fmla="*/ 8650 h 10000"/>
                  <a:gd name="connsiteX571" fmla="*/ 4690 w 10000"/>
                  <a:gd name="connsiteY571" fmla="*/ 8650 h 10000"/>
                  <a:gd name="connsiteX572" fmla="*/ 4698 w 10000"/>
                  <a:gd name="connsiteY572" fmla="*/ 8650 h 10000"/>
                  <a:gd name="connsiteX573" fmla="*/ 4704 w 10000"/>
                  <a:gd name="connsiteY573" fmla="*/ 8650 h 10000"/>
                  <a:gd name="connsiteX574" fmla="*/ 4706 w 10000"/>
                  <a:gd name="connsiteY574" fmla="*/ 8659 h 10000"/>
                  <a:gd name="connsiteX575" fmla="*/ 4706 w 10000"/>
                  <a:gd name="connsiteY575" fmla="*/ 8666 h 10000"/>
                  <a:gd name="connsiteX576" fmla="*/ 4723 w 10000"/>
                  <a:gd name="connsiteY576" fmla="*/ 8682 h 10000"/>
                  <a:gd name="connsiteX577" fmla="*/ 4737 w 10000"/>
                  <a:gd name="connsiteY577" fmla="*/ 8682 h 10000"/>
                  <a:gd name="connsiteX578" fmla="*/ 4745 w 10000"/>
                  <a:gd name="connsiteY578" fmla="*/ 8676 h 10000"/>
                  <a:gd name="connsiteX579" fmla="*/ 4756 w 10000"/>
                  <a:gd name="connsiteY579" fmla="*/ 8666 h 10000"/>
                  <a:gd name="connsiteX580" fmla="*/ 4765 w 10000"/>
                  <a:gd name="connsiteY580" fmla="*/ 8666 h 10000"/>
                  <a:gd name="connsiteX581" fmla="*/ 4765 w 10000"/>
                  <a:gd name="connsiteY581" fmla="*/ 8682 h 10000"/>
                  <a:gd name="connsiteX582" fmla="*/ 4770 w 10000"/>
                  <a:gd name="connsiteY582" fmla="*/ 8701 h 10000"/>
                  <a:gd name="connsiteX583" fmla="*/ 4778 w 10000"/>
                  <a:gd name="connsiteY583" fmla="*/ 8705 h 10000"/>
                  <a:gd name="connsiteX584" fmla="*/ 4795 w 10000"/>
                  <a:gd name="connsiteY584" fmla="*/ 8714 h 10000"/>
                  <a:gd name="connsiteX585" fmla="*/ 4812 w 10000"/>
                  <a:gd name="connsiteY585" fmla="*/ 8714 h 10000"/>
                  <a:gd name="connsiteX586" fmla="*/ 4825 w 10000"/>
                  <a:gd name="connsiteY586" fmla="*/ 8705 h 10000"/>
                  <a:gd name="connsiteX587" fmla="*/ 4825 w 10000"/>
                  <a:gd name="connsiteY587" fmla="*/ 8701 h 10000"/>
                  <a:gd name="connsiteX588" fmla="*/ 4828 w 10000"/>
                  <a:gd name="connsiteY588" fmla="*/ 8701 h 10000"/>
                  <a:gd name="connsiteX589" fmla="*/ 4837 w 10000"/>
                  <a:gd name="connsiteY589" fmla="*/ 8692 h 10000"/>
                  <a:gd name="connsiteX590" fmla="*/ 4842 w 10000"/>
                  <a:gd name="connsiteY590" fmla="*/ 8685 h 10000"/>
                  <a:gd name="connsiteX591" fmla="*/ 4859 w 10000"/>
                  <a:gd name="connsiteY591" fmla="*/ 8692 h 10000"/>
                  <a:gd name="connsiteX592" fmla="*/ 4870 w 10000"/>
                  <a:gd name="connsiteY592" fmla="*/ 8701 h 10000"/>
                  <a:gd name="connsiteX593" fmla="*/ 4878 w 10000"/>
                  <a:gd name="connsiteY593" fmla="*/ 8714 h 10000"/>
                  <a:gd name="connsiteX594" fmla="*/ 4892 w 10000"/>
                  <a:gd name="connsiteY594" fmla="*/ 8724 h 10000"/>
                  <a:gd name="connsiteX595" fmla="*/ 4900 w 10000"/>
                  <a:gd name="connsiteY595" fmla="*/ 8724 h 10000"/>
                  <a:gd name="connsiteX596" fmla="*/ 4906 w 10000"/>
                  <a:gd name="connsiteY596" fmla="*/ 8705 h 10000"/>
                  <a:gd name="connsiteX597" fmla="*/ 4925 w 10000"/>
                  <a:gd name="connsiteY597" fmla="*/ 8724 h 10000"/>
                  <a:gd name="connsiteX598" fmla="*/ 4939 w 10000"/>
                  <a:gd name="connsiteY598" fmla="*/ 8701 h 10000"/>
                  <a:gd name="connsiteX599" fmla="*/ 4950 w 10000"/>
                  <a:gd name="connsiteY599" fmla="*/ 8695 h 10000"/>
                  <a:gd name="connsiteX600" fmla="*/ 4956 w 10000"/>
                  <a:gd name="connsiteY600" fmla="*/ 8692 h 10000"/>
                  <a:gd name="connsiteX601" fmla="*/ 4986 w 10000"/>
                  <a:gd name="connsiteY601" fmla="*/ 8705 h 10000"/>
                  <a:gd name="connsiteX602" fmla="*/ 5003 w 10000"/>
                  <a:gd name="connsiteY602" fmla="*/ 8701 h 10000"/>
                  <a:gd name="connsiteX603" fmla="*/ 5011 w 10000"/>
                  <a:gd name="connsiteY603" fmla="*/ 8692 h 10000"/>
                  <a:gd name="connsiteX604" fmla="*/ 5028 w 10000"/>
                  <a:gd name="connsiteY604" fmla="*/ 8682 h 10000"/>
                  <a:gd name="connsiteX605" fmla="*/ 5030 w 10000"/>
                  <a:gd name="connsiteY605" fmla="*/ 8659 h 10000"/>
                  <a:gd name="connsiteX606" fmla="*/ 5039 w 10000"/>
                  <a:gd name="connsiteY606" fmla="*/ 8656 h 10000"/>
                  <a:gd name="connsiteX607" fmla="*/ 5053 w 10000"/>
                  <a:gd name="connsiteY607" fmla="*/ 8669 h 10000"/>
                  <a:gd name="connsiteX608" fmla="*/ 5061 w 10000"/>
                  <a:gd name="connsiteY608" fmla="*/ 8669 h 10000"/>
                  <a:gd name="connsiteX609" fmla="*/ 5061 w 10000"/>
                  <a:gd name="connsiteY609" fmla="*/ 8676 h 10000"/>
                  <a:gd name="connsiteX610" fmla="*/ 5069 w 10000"/>
                  <a:gd name="connsiteY610" fmla="*/ 8669 h 10000"/>
                  <a:gd name="connsiteX611" fmla="*/ 5083 w 10000"/>
                  <a:gd name="connsiteY611" fmla="*/ 8669 h 10000"/>
                  <a:gd name="connsiteX612" fmla="*/ 5100 w 10000"/>
                  <a:gd name="connsiteY612" fmla="*/ 8669 h 10000"/>
                  <a:gd name="connsiteX613" fmla="*/ 5119 w 10000"/>
                  <a:gd name="connsiteY613" fmla="*/ 8682 h 10000"/>
                  <a:gd name="connsiteX614" fmla="*/ 5136 w 10000"/>
                  <a:gd name="connsiteY614" fmla="*/ 8692 h 10000"/>
                  <a:gd name="connsiteX615" fmla="*/ 5161 w 10000"/>
                  <a:gd name="connsiteY615" fmla="*/ 8701 h 10000"/>
                  <a:gd name="connsiteX616" fmla="*/ 5183 w 10000"/>
                  <a:gd name="connsiteY616" fmla="*/ 8701 h 10000"/>
                  <a:gd name="connsiteX617" fmla="*/ 5199 w 10000"/>
                  <a:gd name="connsiteY617" fmla="*/ 8701 h 10000"/>
                  <a:gd name="connsiteX618" fmla="*/ 5213 w 10000"/>
                  <a:gd name="connsiteY618" fmla="*/ 8705 h 10000"/>
                  <a:gd name="connsiteX619" fmla="*/ 5224 w 10000"/>
                  <a:gd name="connsiteY619" fmla="*/ 8701 h 10000"/>
                  <a:gd name="connsiteX620" fmla="*/ 5230 w 10000"/>
                  <a:gd name="connsiteY620" fmla="*/ 8701 h 10000"/>
                  <a:gd name="connsiteX621" fmla="*/ 5241 w 10000"/>
                  <a:gd name="connsiteY621" fmla="*/ 8676 h 10000"/>
                  <a:gd name="connsiteX622" fmla="*/ 5247 w 10000"/>
                  <a:gd name="connsiteY622" fmla="*/ 8666 h 10000"/>
                  <a:gd name="connsiteX623" fmla="*/ 5249 w 10000"/>
                  <a:gd name="connsiteY623" fmla="*/ 8646 h 10000"/>
                  <a:gd name="connsiteX624" fmla="*/ 5249 w 10000"/>
                  <a:gd name="connsiteY624" fmla="*/ 8650 h 10000"/>
                  <a:gd name="connsiteX625" fmla="*/ 5255 w 10000"/>
                  <a:gd name="connsiteY625" fmla="*/ 8646 h 10000"/>
                  <a:gd name="connsiteX626" fmla="*/ 5271 w 10000"/>
                  <a:gd name="connsiteY626" fmla="*/ 8650 h 10000"/>
                  <a:gd name="connsiteX627" fmla="*/ 5288 w 10000"/>
                  <a:gd name="connsiteY627" fmla="*/ 8666 h 10000"/>
                  <a:gd name="connsiteX628" fmla="*/ 5296 w 10000"/>
                  <a:gd name="connsiteY628" fmla="*/ 8666 h 10000"/>
                  <a:gd name="connsiteX629" fmla="*/ 5310 w 10000"/>
                  <a:gd name="connsiteY629" fmla="*/ 8656 h 10000"/>
                  <a:gd name="connsiteX630" fmla="*/ 5321 w 10000"/>
                  <a:gd name="connsiteY630" fmla="*/ 8650 h 10000"/>
                  <a:gd name="connsiteX631" fmla="*/ 5338 w 10000"/>
                  <a:gd name="connsiteY631" fmla="*/ 8650 h 10000"/>
                  <a:gd name="connsiteX632" fmla="*/ 5360 w 10000"/>
                  <a:gd name="connsiteY632" fmla="*/ 8640 h 10000"/>
                  <a:gd name="connsiteX633" fmla="*/ 5366 w 10000"/>
                  <a:gd name="connsiteY633" fmla="*/ 8637 h 10000"/>
                  <a:gd name="connsiteX634" fmla="*/ 5368 w 10000"/>
                  <a:gd name="connsiteY634" fmla="*/ 8637 h 10000"/>
                  <a:gd name="connsiteX635" fmla="*/ 5382 w 10000"/>
                  <a:gd name="connsiteY635" fmla="*/ 8630 h 10000"/>
                  <a:gd name="connsiteX636" fmla="*/ 5391 w 10000"/>
                  <a:gd name="connsiteY636" fmla="*/ 8630 h 10000"/>
                  <a:gd name="connsiteX637" fmla="*/ 5402 w 10000"/>
                  <a:gd name="connsiteY637" fmla="*/ 8637 h 10000"/>
                  <a:gd name="connsiteX638" fmla="*/ 5418 w 10000"/>
                  <a:gd name="connsiteY638" fmla="*/ 8656 h 10000"/>
                  <a:gd name="connsiteX639" fmla="*/ 5432 w 10000"/>
                  <a:gd name="connsiteY639" fmla="*/ 8666 h 10000"/>
                  <a:gd name="connsiteX640" fmla="*/ 5443 w 10000"/>
                  <a:gd name="connsiteY640" fmla="*/ 8682 h 10000"/>
                  <a:gd name="connsiteX641" fmla="*/ 5457 w 10000"/>
                  <a:gd name="connsiteY641" fmla="*/ 8692 h 10000"/>
                  <a:gd name="connsiteX642" fmla="*/ 5471 w 10000"/>
                  <a:gd name="connsiteY642" fmla="*/ 8705 h 10000"/>
                  <a:gd name="connsiteX643" fmla="*/ 5488 w 10000"/>
                  <a:gd name="connsiteY643" fmla="*/ 8711 h 10000"/>
                  <a:gd name="connsiteX644" fmla="*/ 5490 w 10000"/>
                  <a:gd name="connsiteY644" fmla="*/ 8721 h 10000"/>
                  <a:gd name="connsiteX645" fmla="*/ 5512 w 10000"/>
                  <a:gd name="connsiteY645" fmla="*/ 8724 h 10000"/>
                  <a:gd name="connsiteX646" fmla="*/ 5521 w 10000"/>
                  <a:gd name="connsiteY646" fmla="*/ 8714 h 10000"/>
                  <a:gd name="connsiteX647" fmla="*/ 5524 w 10000"/>
                  <a:gd name="connsiteY647" fmla="*/ 8714 h 10000"/>
                  <a:gd name="connsiteX648" fmla="*/ 5532 w 10000"/>
                  <a:gd name="connsiteY648" fmla="*/ 8721 h 10000"/>
                  <a:gd name="connsiteX649" fmla="*/ 5540 w 10000"/>
                  <a:gd name="connsiteY649" fmla="*/ 8724 h 10000"/>
                  <a:gd name="connsiteX650" fmla="*/ 5562 w 10000"/>
                  <a:gd name="connsiteY650" fmla="*/ 8750 h 10000"/>
                  <a:gd name="connsiteX651" fmla="*/ 5562 w 10000"/>
                  <a:gd name="connsiteY651" fmla="*/ 8760 h 10000"/>
                  <a:gd name="connsiteX652" fmla="*/ 5571 w 10000"/>
                  <a:gd name="connsiteY652" fmla="*/ 8782 h 10000"/>
                  <a:gd name="connsiteX653" fmla="*/ 5579 w 10000"/>
                  <a:gd name="connsiteY653" fmla="*/ 8789 h 10000"/>
                  <a:gd name="connsiteX654" fmla="*/ 5593 w 10000"/>
                  <a:gd name="connsiteY654" fmla="*/ 8789 h 10000"/>
                  <a:gd name="connsiteX655" fmla="*/ 5596 w 10000"/>
                  <a:gd name="connsiteY655" fmla="*/ 8789 h 10000"/>
                  <a:gd name="connsiteX656" fmla="*/ 5626 w 10000"/>
                  <a:gd name="connsiteY656" fmla="*/ 8782 h 10000"/>
                  <a:gd name="connsiteX657" fmla="*/ 5629 w 10000"/>
                  <a:gd name="connsiteY657" fmla="*/ 8782 h 10000"/>
                  <a:gd name="connsiteX658" fmla="*/ 5637 w 10000"/>
                  <a:gd name="connsiteY658" fmla="*/ 8779 h 10000"/>
                  <a:gd name="connsiteX659" fmla="*/ 5648 w 10000"/>
                  <a:gd name="connsiteY659" fmla="*/ 8789 h 10000"/>
                  <a:gd name="connsiteX660" fmla="*/ 5665 w 10000"/>
                  <a:gd name="connsiteY660" fmla="*/ 8795 h 10000"/>
                  <a:gd name="connsiteX661" fmla="*/ 5676 w 10000"/>
                  <a:gd name="connsiteY661" fmla="*/ 8789 h 10000"/>
                  <a:gd name="connsiteX662" fmla="*/ 5684 w 10000"/>
                  <a:gd name="connsiteY662" fmla="*/ 8782 h 10000"/>
                  <a:gd name="connsiteX663" fmla="*/ 5693 w 10000"/>
                  <a:gd name="connsiteY663" fmla="*/ 8789 h 10000"/>
                  <a:gd name="connsiteX664" fmla="*/ 5715 w 10000"/>
                  <a:gd name="connsiteY664" fmla="*/ 8808 h 10000"/>
                  <a:gd name="connsiteX665" fmla="*/ 5731 w 10000"/>
                  <a:gd name="connsiteY665" fmla="*/ 8808 h 10000"/>
                  <a:gd name="connsiteX666" fmla="*/ 5740 w 10000"/>
                  <a:gd name="connsiteY666" fmla="*/ 8808 h 10000"/>
                  <a:gd name="connsiteX667" fmla="*/ 5765 w 10000"/>
                  <a:gd name="connsiteY667" fmla="*/ 8818 h 10000"/>
                  <a:gd name="connsiteX668" fmla="*/ 5781 w 10000"/>
                  <a:gd name="connsiteY668" fmla="*/ 8824 h 10000"/>
                  <a:gd name="connsiteX669" fmla="*/ 5798 w 10000"/>
                  <a:gd name="connsiteY669" fmla="*/ 8834 h 10000"/>
                  <a:gd name="connsiteX670" fmla="*/ 5814 w 10000"/>
                  <a:gd name="connsiteY670" fmla="*/ 8837 h 10000"/>
                  <a:gd name="connsiteX671" fmla="*/ 5831 w 10000"/>
                  <a:gd name="connsiteY671" fmla="*/ 8844 h 10000"/>
                  <a:gd name="connsiteX672" fmla="*/ 5842 w 10000"/>
                  <a:gd name="connsiteY672" fmla="*/ 8847 h 10000"/>
                  <a:gd name="connsiteX673" fmla="*/ 5859 w 10000"/>
                  <a:gd name="connsiteY673" fmla="*/ 8857 h 10000"/>
                  <a:gd name="connsiteX674" fmla="*/ 5870 w 10000"/>
                  <a:gd name="connsiteY674" fmla="*/ 8867 h 10000"/>
                  <a:gd name="connsiteX675" fmla="*/ 5878 w 10000"/>
                  <a:gd name="connsiteY675" fmla="*/ 8873 h 10000"/>
                  <a:gd name="connsiteX676" fmla="*/ 5895 w 10000"/>
                  <a:gd name="connsiteY676" fmla="*/ 8873 h 10000"/>
                  <a:gd name="connsiteX677" fmla="*/ 5911 w 10000"/>
                  <a:gd name="connsiteY677" fmla="*/ 8873 h 10000"/>
                  <a:gd name="connsiteX678" fmla="*/ 5931 w 10000"/>
                  <a:gd name="connsiteY678" fmla="*/ 8873 h 10000"/>
                  <a:gd name="connsiteX679" fmla="*/ 5950 w 10000"/>
                  <a:gd name="connsiteY679" fmla="*/ 8867 h 10000"/>
                  <a:gd name="connsiteX680" fmla="*/ 5967 w 10000"/>
                  <a:gd name="connsiteY680" fmla="*/ 8867 h 10000"/>
                  <a:gd name="connsiteX681" fmla="*/ 5975 w 10000"/>
                  <a:gd name="connsiteY681" fmla="*/ 8873 h 10000"/>
                  <a:gd name="connsiteX682" fmla="*/ 6000 w 10000"/>
                  <a:gd name="connsiteY682" fmla="*/ 8883 h 10000"/>
                  <a:gd name="connsiteX683" fmla="*/ 5997 w 10000"/>
                  <a:gd name="connsiteY683" fmla="*/ 8886 h 10000"/>
                  <a:gd name="connsiteX684" fmla="*/ 5997 w 10000"/>
                  <a:gd name="connsiteY684" fmla="*/ 8896 h 10000"/>
                  <a:gd name="connsiteX685" fmla="*/ 6014 w 10000"/>
                  <a:gd name="connsiteY685" fmla="*/ 8892 h 10000"/>
                  <a:gd name="connsiteX686" fmla="*/ 6028 w 10000"/>
                  <a:gd name="connsiteY686" fmla="*/ 8892 h 10000"/>
                  <a:gd name="connsiteX687" fmla="*/ 6053 w 10000"/>
                  <a:gd name="connsiteY687" fmla="*/ 8886 h 10000"/>
                  <a:gd name="connsiteX688" fmla="*/ 6072 w 10000"/>
                  <a:gd name="connsiteY688" fmla="*/ 8876 h 10000"/>
                  <a:gd name="connsiteX689" fmla="*/ 6089 w 10000"/>
                  <a:gd name="connsiteY689" fmla="*/ 8867 h 10000"/>
                  <a:gd name="connsiteX690" fmla="*/ 6111 w 10000"/>
                  <a:gd name="connsiteY690" fmla="*/ 8857 h 10000"/>
                  <a:gd name="connsiteX691" fmla="*/ 6127 w 10000"/>
                  <a:gd name="connsiteY691" fmla="*/ 8847 h 10000"/>
                  <a:gd name="connsiteX692" fmla="*/ 6152 w 10000"/>
                  <a:gd name="connsiteY692" fmla="*/ 8834 h 10000"/>
                  <a:gd name="connsiteX693" fmla="*/ 6183 w 10000"/>
                  <a:gd name="connsiteY693" fmla="*/ 8828 h 10000"/>
                  <a:gd name="connsiteX694" fmla="*/ 6175 w 10000"/>
                  <a:gd name="connsiteY694" fmla="*/ 8844 h 10000"/>
                  <a:gd name="connsiteX695" fmla="*/ 6169 w 10000"/>
                  <a:gd name="connsiteY695" fmla="*/ 8863 h 10000"/>
                  <a:gd name="connsiteX696" fmla="*/ 6158 w 10000"/>
                  <a:gd name="connsiteY696" fmla="*/ 8886 h 10000"/>
                  <a:gd name="connsiteX697" fmla="*/ 6152 w 10000"/>
                  <a:gd name="connsiteY697" fmla="*/ 8896 h 10000"/>
                  <a:gd name="connsiteX698" fmla="*/ 6150 w 10000"/>
                  <a:gd name="connsiteY698" fmla="*/ 8909 h 10000"/>
                  <a:gd name="connsiteX699" fmla="*/ 6152 w 10000"/>
                  <a:gd name="connsiteY699" fmla="*/ 8938 h 10000"/>
                  <a:gd name="connsiteX700" fmla="*/ 6158 w 10000"/>
                  <a:gd name="connsiteY700" fmla="*/ 8957 h 10000"/>
                  <a:gd name="connsiteX701" fmla="*/ 6161 w 10000"/>
                  <a:gd name="connsiteY701" fmla="*/ 8980 h 10000"/>
                  <a:gd name="connsiteX702" fmla="*/ 6166 w 10000"/>
                  <a:gd name="connsiteY702" fmla="*/ 8999 h 10000"/>
                  <a:gd name="connsiteX703" fmla="*/ 6175 w 10000"/>
                  <a:gd name="connsiteY703" fmla="*/ 9032 h 10000"/>
                  <a:gd name="connsiteX704" fmla="*/ 6183 w 10000"/>
                  <a:gd name="connsiteY704" fmla="*/ 9051 h 10000"/>
                  <a:gd name="connsiteX705" fmla="*/ 6191 w 10000"/>
                  <a:gd name="connsiteY705" fmla="*/ 9064 h 10000"/>
                  <a:gd name="connsiteX706" fmla="*/ 6194 w 10000"/>
                  <a:gd name="connsiteY706" fmla="*/ 9084 h 10000"/>
                  <a:gd name="connsiteX707" fmla="*/ 6208 w 10000"/>
                  <a:gd name="connsiteY707" fmla="*/ 9103 h 10000"/>
                  <a:gd name="connsiteX708" fmla="*/ 6208 w 10000"/>
                  <a:gd name="connsiteY708" fmla="*/ 9113 h 10000"/>
                  <a:gd name="connsiteX709" fmla="*/ 6216 w 10000"/>
                  <a:gd name="connsiteY709" fmla="*/ 9129 h 10000"/>
                  <a:gd name="connsiteX710" fmla="*/ 6230 w 10000"/>
                  <a:gd name="connsiteY710" fmla="*/ 9148 h 10000"/>
                  <a:gd name="connsiteX711" fmla="*/ 6241 w 10000"/>
                  <a:gd name="connsiteY711" fmla="*/ 9165 h 10000"/>
                  <a:gd name="connsiteX712" fmla="*/ 6249 w 10000"/>
                  <a:gd name="connsiteY712" fmla="*/ 9168 h 10000"/>
                  <a:gd name="connsiteX713" fmla="*/ 6266 w 10000"/>
                  <a:gd name="connsiteY713" fmla="*/ 9184 h 10000"/>
                  <a:gd name="connsiteX714" fmla="*/ 6280 w 10000"/>
                  <a:gd name="connsiteY714" fmla="*/ 9184 h 10000"/>
                  <a:gd name="connsiteX715" fmla="*/ 6288 w 10000"/>
                  <a:gd name="connsiteY715" fmla="*/ 9177 h 10000"/>
                  <a:gd name="connsiteX716" fmla="*/ 6299 w 10000"/>
                  <a:gd name="connsiteY716" fmla="*/ 9187 h 10000"/>
                  <a:gd name="connsiteX717" fmla="*/ 6305 w 10000"/>
                  <a:gd name="connsiteY717" fmla="*/ 9197 h 10000"/>
                  <a:gd name="connsiteX718" fmla="*/ 6310 w 10000"/>
                  <a:gd name="connsiteY718" fmla="*/ 9197 h 10000"/>
                  <a:gd name="connsiteX719" fmla="*/ 6321 w 10000"/>
                  <a:gd name="connsiteY719" fmla="*/ 9213 h 10000"/>
                  <a:gd name="connsiteX720" fmla="*/ 6335 w 10000"/>
                  <a:gd name="connsiteY720" fmla="*/ 9223 h 10000"/>
                  <a:gd name="connsiteX721" fmla="*/ 6338 w 10000"/>
                  <a:gd name="connsiteY721" fmla="*/ 9223 h 10000"/>
                  <a:gd name="connsiteX722" fmla="*/ 6355 w 10000"/>
                  <a:gd name="connsiteY722" fmla="*/ 9226 h 10000"/>
                  <a:gd name="connsiteX723" fmla="*/ 6363 w 10000"/>
                  <a:gd name="connsiteY723" fmla="*/ 9236 h 10000"/>
                  <a:gd name="connsiteX724" fmla="*/ 6380 w 10000"/>
                  <a:gd name="connsiteY724" fmla="*/ 9258 h 10000"/>
                  <a:gd name="connsiteX725" fmla="*/ 6393 w 10000"/>
                  <a:gd name="connsiteY725" fmla="*/ 9278 h 10000"/>
                  <a:gd name="connsiteX726" fmla="*/ 6396 w 10000"/>
                  <a:gd name="connsiteY726" fmla="*/ 9288 h 10000"/>
                  <a:gd name="connsiteX727" fmla="*/ 6407 w 10000"/>
                  <a:gd name="connsiteY727" fmla="*/ 9297 h 10000"/>
                  <a:gd name="connsiteX728" fmla="*/ 6410 w 10000"/>
                  <a:gd name="connsiteY728" fmla="*/ 9307 h 10000"/>
                  <a:gd name="connsiteX729" fmla="*/ 6416 w 10000"/>
                  <a:gd name="connsiteY729" fmla="*/ 9317 h 10000"/>
                  <a:gd name="connsiteX730" fmla="*/ 6424 w 10000"/>
                  <a:gd name="connsiteY730" fmla="*/ 9326 h 10000"/>
                  <a:gd name="connsiteX731" fmla="*/ 6435 w 10000"/>
                  <a:gd name="connsiteY731" fmla="*/ 9336 h 10000"/>
                  <a:gd name="connsiteX732" fmla="*/ 6443 w 10000"/>
                  <a:gd name="connsiteY732" fmla="*/ 9346 h 10000"/>
                  <a:gd name="connsiteX733" fmla="*/ 6449 w 10000"/>
                  <a:gd name="connsiteY733" fmla="*/ 9362 h 10000"/>
                  <a:gd name="connsiteX734" fmla="*/ 6452 w 10000"/>
                  <a:gd name="connsiteY734" fmla="*/ 9372 h 10000"/>
                  <a:gd name="connsiteX735" fmla="*/ 6449 w 10000"/>
                  <a:gd name="connsiteY735" fmla="*/ 9381 h 10000"/>
                  <a:gd name="connsiteX736" fmla="*/ 6465 w 10000"/>
                  <a:gd name="connsiteY736" fmla="*/ 9394 h 10000"/>
                  <a:gd name="connsiteX737" fmla="*/ 6468 w 10000"/>
                  <a:gd name="connsiteY737" fmla="*/ 9420 h 10000"/>
                  <a:gd name="connsiteX738" fmla="*/ 6493 w 10000"/>
                  <a:gd name="connsiteY738" fmla="*/ 9430 h 10000"/>
                  <a:gd name="connsiteX739" fmla="*/ 6507 w 10000"/>
                  <a:gd name="connsiteY739" fmla="*/ 9440 h 10000"/>
                  <a:gd name="connsiteX740" fmla="*/ 6524 w 10000"/>
                  <a:gd name="connsiteY740" fmla="*/ 9459 h 10000"/>
                  <a:gd name="connsiteX741" fmla="*/ 6532 w 10000"/>
                  <a:gd name="connsiteY741" fmla="*/ 9485 h 10000"/>
                  <a:gd name="connsiteX742" fmla="*/ 6537 w 10000"/>
                  <a:gd name="connsiteY742" fmla="*/ 9498 h 10000"/>
                  <a:gd name="connsiteX743" fmla="*/ 6571 w 10000"/>
                  <a:gd name="connsiteY743" fmla="*/ 9508 h 10000"/>
                  <a:gd name="connsiteX744" fmla="*/ 6596 w 10000"/>
                  <a:gd name="connsiteY744" fmla="*/ 9508 h 10000"/>
                  <a:gd name="connsiteX745" fmla="*/ 6637 w 10000"/>
                  <a:gd name="connsiteY745" fmla="*/ 9517 h 10000"/>
                  <a:gd name="connsiteX746" fmla="*/ 6662 w 10000"/>
                  <a:gd name="connsiteY746" fmla="*/ 9524 h 10000"/>
                  <a:gd name="connsiteX747" fmla="*/ 6679 w 10000"/>
                  <a:gd name="connsiteY747" fmla="*/ 9517 h 10000"/>
                  <a:gd name="connsiteX748" fmla="*/ 6679 w 10000"/>
                  <a:gd name="connsiteY748" fmla="*/ 9505 h 10000"/>
                  <a:gd name="connsiteX749" fmla="*/ 6690 w 10000"/>
                  <a:gd name="connsiteY749" fmla="*/ 9485 h 10000"/>
                  <a:gd name="connsiteX750" fmla="*/ 6693 w 10000"/>
                  <a:gd name="connsiteY750" fmla="*/ 9479 h 10000"/>
                  <a:gd name="connsiteX751" fmla="*/ 6706 w 10000"/>
                  <a:gd name="connsiteY751" fmla="*/ 9469 h 10000"/>
                  <a:gd name="connsiteX752" fmla="*/ 6709 w 10000"/>
                  <a:gd name="connsiteY752" fmla="*/ 9462 h 10000"/>
                  <a:gd name="connsiteX753" fmla="*/ 6717 w 10000"/>
                  <a:gd name="connsiteY753" fmla="*/ 9459 h 10000"/>
                  <a:gd name="connsiteX754" fmla="*/ 6726 w 10000"/>
                  <a:gd name="connsiteY754" fmla="*/ 9459 h 10000"/>
                  <a:gd name="connsiteX755" fmla="*/ 6742 w 10000"/>
                  <a:gd name="connsiteY755" fmla="*/ 9462 h 10000"/>
                  <a:gd name="connsiteX756" fmla="*/ 6759 w 10000"/>
                  <a:gd name="connsiteY756" fmla="*/ 9479 h 10000"/>
                  <a:gd name="connsiteX757" fmla="*/ 6781 w 10000"/>
                  <a:gd name="connsiteY757" fmla="*/ 9485 h 10000"/>
                  <a:gd name="connsiteX758" fmla="*/ 6795 w 10000"/>
                  <a:gd name="connsiteY758" fmla="*/ 9485 h 10000"/>
                  <a:gd name="connsiteX759" fmla="*/ 6803 w 10000"/>
                  <a:gd name="connsiteY759" fmla="*/ 9498 h 10000"/>
                  <a:gd name="connsiteX760" fmla="*/ 6806 w 10000"/>
                  <a:gd name="connsiteY760" fmla="*/ 9508 h 10000"/>
                  <a:gd name="connsiteX761" fmla="*/ 6823 w 10000"/>
                  <a:gd name="connsiteY761" fmla="*/ 9514 h 10000"/>
                  <a:gd name="connsiteX762" fmla="*/ 6831 w 10000"/>
                  <a:gd name="connsiteY762" fmla="*/ 9514 h 10000"/>
                  <a:gd name="connsiteX763" fmla="*/ 6848 w 10000"/>
                  <a:gd name="connsiteY763" fmla="*/ 9514 h 10000"/>
                  <a:gd name="connsiteX764" fmla="*/ 6856 w 10000"/>
                  <a:gd name="connsiteY764" fmla="*/ 9517 h 10000"/>
                  <a:gd name="connsiteX765" fmla="*/ 6878 w 10000"/>
                  <a:gd name="connsiteY765" fmla="*/ 9524 h 10000"/>
                  <a:gd name="connsiteX766" fmla="*/ 6895 w 10000"/>
                  <a:gd name="connsiteY766" fmla="*/ 9524 h 10000"/>
                  <a:gd name="connsiteX767" fmla="*/ 6917 w 10000"/>
                  <a:gd name="connsiteY767" fmla="*/ 9527 h 10000"/>
                  <a:gd name="connsiteX768" fmla="*/ 6934 w 10000"/>
                  <a:gd name="connsiteY768" fmla="*/ 9534 h 10000"/>
                  <a:gd name="connsiteX769" fmla="*/ 6961 w 10000"/>
                  <a:gd name="connsiteY769" fmla="*/ 9543 h 10000"/>
                  <a:gd name="connsiteX770" fmla="*/ 6989 w 10000"/>
                  <a:gd name="connsiteY770" fmla="*/ 9547 h 10000"/>
                  <a:gd name="connsiteX771" fmla="*/ 7014 w 10000"/>
                  <a:gd name="connsiteY771" fmla="*/ 9543 h 10000"/>
                  <a:gd name="connsiteX772" fmla="*/ 7033 w 10000"/>
                  <a:gd name="connsiteY772" fmla="*/ 9543 h 10000"/>
                  <a:gd name="connsiteX773" fmla="*/ 7042 w 10000"/>
                  <a:gd name="connsiteY773" fmla="*/ 9547 h 10000"/>
                  <a:gd name="connsiteX774" fmla="*/ 7069 w 10000"/>
                  <a:gd name="connsiteY774" fmla="*/ 9647 h 10000"/>
                  <a:gd name="connsiteX775" fmla="*/ 7122 w 10000"/>
                  <a:gd name="connsiteY775" fmla="*/ 9734 h 10000"/>
                  <a:gd name="connsiteX776" fmla="*/ 7147 w 10000"/>
                  <a:gd name="connsiteY776" fmla="*/ 9744 h 10000"/>
                  <a:gd name="connsiteX777" fmla="*/ 7169 w 10000"/>
                  <a:gd name="connsiteY777" fmla="*/ 9741 h 10000"/>
                  <a:gd name="connsiteX778" fmla="*/ 7177 w 10000"/>
                  <a:gd name="connsiteY778" fmla="*/ 9744 h 10000"/>
                  <a:gd name="connsiteX779" fmla="*/ 7186 w 10000"/>
                  <a:gd name="connsiteY779" fmla="*/ 9754 h 10000"/>
                  <a:gd name="connsiteX780" fmla="*/ 7191 w 10000"/>
                  <a:gd name="connsiteY780" fmla="*/ 9773 h 10000"/>
                  <a:gd name="connsiteX781" fmla="*/ 7208 w 10000"/>
                  <a:gd name="connsiteY781" fmla="*/ 9783 h 10000"/>
                  <a:gd name="connsiteX782" fmla="*/ 7219 w 10000"/>
                  <a:gd name="connsiteY782" fmla="*/ 9793 h 10000"/>
                  <a:gd name="connsiteX783" fmla="*/ 7235 w 10000"/>
                  <a:gd name="connsiteY783" fmla="*/ 9802 h 10000"/>
                  <a:gd name="connsiteX784" fmla="*/ 7249 w 10000"/>
                  <a:gd name="connsiteY784" fmla="*/ 9819 h 10000"/>
                  <a:gd name="connsiteX785" fmla="*/ 7255 w 10000"/>
                  <a:gd name="connsiteY785" fmla="*/ 9835 h 10000"/>
                  <a:gd name="connsiteX786" fmla="*/ 7255 w 10000"/>
                  <a:gd name="connsiteY786" fmla="*/ 9848 h 10000"/>
                  <a:gd name="connsiteX787" fmla="*/ 7249 w 10000"/>
                  <a:gd name="connsiteY787" fmla="*/ 9848 h 10000"/>
                  <a:gd name="connsiteX788" fmla="*/ 7244 w 10000"/>
                  <a:gd name="connsiteY788" fmla="*/ 9858 h 10000"/>
                  <a:gd name="connsiteX789" fmla="*/ 7235 w 10000"/>
                  <a:gd name="connsiteY789" fmla="*/ 9883 h 10000"/>
                  <a:gd name="connsiteX790" fmla="*/ 7244 w 10000"/>
                  <a:gd name="connsiteY790" fmla="*/ 9903 h 10000"/>
                  <a:gd name="connsiteX791" fmla="*/ 7258 w 10000"/>
                  <a:gd name="connsiteY791" fmla="*/ 9926 h 10000"/>
                  <a:gd name="connsiteX792" fmla="*/ 7263 w 10000"/>
                  <a:gd name="connsiteY792" fmla="*/ 9948 h 10000"/>
                  <a:gd name="connsiteX793" fmla="*/ 7274 w 10000"/>
                  <a:gd name="connsiteY793" fmla="*/ 9968 h 10000"/>
                  <a:gd name="connsiteX794" fmla="*/ 7283 w 10000"/>
                  <a:gd name="connsiteY794" fmla="*/ 9987 h 10000"/>
                  <a:gd name="connsiteX795" fmla="*/ 7291 w 10000"/>
                  <a:gd name="connsiteY795" fmla="*/ 10000 h 10000"/>
                  <a:gd name="connsiteX796" fmla="*/ 7305 w 10000"/>
                  <a:gd name="connsiteY796" fmla="*/ 9997 h 10000"/>
                  <a:gd name="connsiteX797" fmla="*/ 7313 w 10000"/>
                  <a:gd name="connsiteY797" fmla="*/ 9977 h 10000"/>
                  <a:gd name="connsiteX798" fmla="*/ 7324 w 10000"/>
                  <a:gd name="connsiteY798" fmla="*/ 9968 h 10000"/>
                  <a:gd name="connsiteX799" fmla="*/ 7341 w 10000"/>
                  <a:gd name="connsiteY799" fmla="*/ 9971 h 10000"/>
                  <a:gd name="connsiteX800" fmla="*/ 7368 w 10000"/>
                  <a:gd name="connsiteY800" fmla="*/ 9987 h 10000"/>
                  <a:gd name="connsiteX801" fmla="*/ 7380 w 10000"/>
                  <a:gd name="connsiteY801" fmla="*/ 9990 h 10000"/>
                  <a:gd name="connsiteX802" fmla="*/ 7393 w 10000"/>
                  <a:gd name="connsiteY802" fmla="*/ 9981 h 10000"/>
                  <a:gd name="connsiteX803" fmla="*/ 7404 w 10000"/>
                  <a:gd name="connsiteY803" fmla="*/ 9968 h 10000"/>
                  <a:gd name="connsiteX804" fmla="*/ 7418 w 10000"/>
                  <a:gd name="connsiteY804" fmla="*/ 9948 h 10000"/>
                  <a:gd name="connsiteX805" fmla="*/ 7427 w 10000"/>
                  <a:gd name="connsiteY805" fmla="*/ 9922 h 10000"/>
                  <a:gd name="connsiteX806" fmla="*/ 7427 w 10000"/>
                  <a:gd name="connsiteY806" fmla="*/ 9906 h 10000"/>
                  <a:gd name="connsiteX807" fmla="*/ 7404 w 10000"/>
                  <a:gd name="connsiteY807" fmla="*/ 9877 h 10000"/>
                  <a:gd name="connsiteX808" fmla="*/ 7388 w 10000"/>
                  <a:gd name="connsiteY808" fmla="*/ 9854 h 10000"/>
                  <a:gd name="connsiteX809" fmla="*/ 7385 w 10000"/>
                  <a:gd name="connsiteY809" fmla="*/ 9845 h 10000"/>
                  <a:gd name="connsiteX810" fmla="*/ 7385 w 10000"/>
                  <a:gd name="connsiteY810" fmla="*/ 9825 h 10000"/>
                  <a:gd name="connsiteX811" fmla="*/ 7385 w 10000"/>
                  <a:gd name="connsiteY811" fmla="*/ 9819 h 10000"/>
                  <a:gd name="connsiteX812" fmla="*/ 7393 w 10000"/>
                  <a:gd name="connsiteY812" fmla="*/ 9809 h 10000"/>
                  <a:gd name="connsiteX813" fmla="*/ 7404 w 10000"/>
                  <a:gd name="connsiteY813" fmla="*/ 9793 h 10000"/>
                  <a:gd name="connsiteX814" fmla="*/ 7413 w 10000"/>
                  <a:gd name="connsiteY814" fmla="*/ 9783 h 10000"/>
                  <a:gd name="connsiteX815" fmla="*/ 7404 w 10000"/>
                  <a:gd name="connsiteY815" fmla="*/ 9770 h 10000"/>
                  <a:gd name="connsiteX816" fmla="*/ 7388 w 10000"/>
                  <a:gd name="connsiteY816" fmla="*/ 9760 h 10000"/>
                  <a:gd name="connsiteX817" fmla="*/ 7371 w 10000"/>
                  <a:gd name="connsiteY817" fmla="*/ 9744 h 10000"/>
                  <a:gd name="connsiteX818" fmla="*/ 7363 w 10000"/>
                  <a:gd name="connsiteY818" fmla="*/ 9731 h 10000"/>
                  <a:gd name="connsiteX819" fmla="*/ 7355 w 10000"/>
                  <a:gd name="connsiteY819" fmla="*/ 9715 h 10000"/>
                  <a:gd name="connsiteX820" fmla="*/ 7360 w 10000"/>
                  <a:gd name="connsiteY820" fmla="*/ 9686 h 10000"/>
                  <a:gd name="connsiteX821" fmla="*/ 7363 w 10000"/>
                  <a:gd name="connsiteY821" fmla="*/ 9657 h 10000"/>
                  <a:gd name="connsiteX822" fmla="*/ 7360 w 10000"/>
                  <a:gd name="connsiteY822" fmla="*/ 9631 h 10000"/>
                  <a:gd name="connsiteX823" fmla="*/ 7346 w 10000"/>
                  <a:gd name="connsiteY823" fmla="*/ 9611 h 10000"/>
                  <a:gd name="connsiteX824" fmla="*/ 7332 w 10000"/>
                  <a:gd name="connsiteY824" fmla="*/ 9585 h 10000"/>
                  <a:gd name="connsiteX825" fmla="*/ 7324 w 10000"/>
                  <a:gd name="connsiteY825" fmla="*/ 9573 h 10000"/>
                  <a:gd name="connsiteX826" fmla="*/ 7324 w 10000"/>
                  <a:gd name="connsiteY826" fmla="*/ 9553 h 10000"/>
                  <a:gd name="connsiteX827" fmla="*/ 7324 w 10000"/>
                  <a:gd name="connsiteY827" fmla="*/ 9543 h 10000"/>
                  <a:gd name="connsiteX828" fmla="*/ 7324 w 10000"/>
                  <a:gd name="connsiteY828" fmla="*/ 9517 h 10000"/>
                  <a:gd name="connsiteX829" fmla="*/ 7324 w 10000"/>
                  <a:gd name="connsiteY829" fmla="*/ 9498 h 10000"/>
                  <a:gd name="connsiteX830" fmla="*/ 7332 w 10000"/>
                  <a:gd name="connsiteY830" fmla="*/ 9479 h 10000"/>
                  <a:gd name="connsiteX831" fmla="*/ 7341 w 10000"/>
                  <a:gd name="connsiteY831" fmla="*/ 9462 h 10000"/>
                  <a:gd name="connsiteX832" fmla="*/ 7352 w 10000"/>
                  <a:gd name="connsiteY832" fmla="*/ 9459 h 10000"/>
                  <a:gd name="connsiteX833" fmla="*/ 7360 w 10000"/>
                  <a:gd name="connsiteY833" fmla="*/ 9443 h 10000"/>
                  <a:gd name="connsiteX834" fmla="*/ 7363 w 10000"/>
                  <a:gd name="connsiteY834" fmla="*/ 9433 h 10000"/>
                  <a:gd name="connsiteX835" fmla="*/ 7377 w 10000"/>
                  <a:gd name="connsiteY835" fmla="*/ 9433 h 10000"/>
                  <a:gd name="connsiteX836" fmla="*/ 7388 w 10000"/>
                  <a:gd name="connsiteY836" fmla="*/ 9430 h 10000"/>
                  <a:gd name="connsiteX837" fmla="*/ 7396 w 10000"/>
                  <a:gd name="connsiteY837" fmla="*/ 9430 h 10000"/>
                  <a:gd name="connsiteX838" fmla="*/ 7402 w 10000"/>
                  <a:gd name="connsiteY838" fmla="*/ 9424 h 10000"/>
                  <a:gd name="connsiteX839" fmla="*/ 7396 w 10000"/>
                  <a:gd name="connsiteY839" fmla="*/ 9414 h 10000"/>
                  <a:gd name="connsiteX840" fmla="*/ 7388 w 10000"/>
                  <a:gd name="connsiteY840" fmla="*/ 9401 h 10000"/>
                  <a:gd name="connsiteX841" fmla="*/ 7371 w 10000"/>
                  <a:gd name="connsiteY841" fmla="*/ 9391 h 10000"/>
                  <a:gd name="connsiteX842" fmla="*/ 7355 w 10000"/>
                  <a:gd name="connsiteY842" fmla="*/ 9375 h 10000"/>
                  <a:gd name="connsiteX843" fmla="*/ 7332 w 10000"/>
                  <a:gd name="connsiteY843" fmla="*/ 9356 h 10000"/>
                  <a:gd name="connsiteX844" fmla="*/ 7313 w 10000"/>
                  <a:gd name="connsiteY844" fmla="*/ 9330 h 10000"/>
                  <a:gd name="connsiteX845" fmla="*/ 7307 w 10000"/>
                  <a:gd name="connsiteY845" fmla="*/ 9310 h 10000"/>
                  <a:gd name="connsiteX846" fmla="*/ 7305 w 10000"/>
                  <a:gd name="connsiteY846" fmla="*/ 9291 h 10000"/>
                  <a:gd name="connsiteX847" fmla="*/ 7305 w 10000"/>
                  <a:gd name="connsiteY847" fmla="*/ 9278 h 10000"/>
                  <a:gd name="connsiteX848" fmla="*/ 7296 w 10000"/>
                  <a:gd name="connsiteY848" fmla="*/ 9268 h 10000"/>
                  <a:gd name="connsiteX849" fmla="*/ 7296 w 10000"/>
                  <a:gd name="connsiteY849" fmla="*/ 9249 h 10000"/>
                  <a:gd name="connsiteX850" fmla="*/ 7291 w 10000"/>
                  <a:gd name="connsiteY850" fmla="*/ 9226 h 10000"/>
                  <a:gd name="connsiteX851" fmla="*/ 7283 w 10000"/>
                  <a:gd name="connsiteY851" fmla="*/ 9213 h 10000"/>
                  <a:gd name="connsiteX852" fmla="*/ 7274 w 10000"/>
                  <a:gd name="connsiteY852" fmla="*/ 9194 h 10000"/>
                  <a:gd name="connsiteX853" fmla="*/ 7274 w 10000"/>
                  <a:gd name="connsiteY853" fmla="*/ 9174 h 10000"/>
                  <a:gd name="connsiteX854" fmla="*/ 7280 w 10000"/>
                  <a:gd name="connsiteY854" fmla="*/ 9148 h 10000"/>
                  <a:gd name="connsiteX855" fmla="*/ 7283 w 10000"/>
                  <a:gd name="connsiteY855" fmla="*/ 9119 h 10000"/>
                  <a:gd name="connsiteX856" fmla="*/ 7291 w 10000"/>
                  <a:gd name="connsiteY856" fmla="*/ 9100 h 10000"/>
                  <a:gd name="connsiteX857" fmla="*/ 7307 w 10000"/>
                  <a:gd name="connsiteY857" fmla="*/ 9080 h 10000"/>
                  <a:gd name="connsiteX858" fmla="*/ 7324 w 10000"/>
                  <a:gd name="connsiteY858" fmla="*/ 9054 h 10000"/>
                  <a:gd name="connsiteX859" fmla="*/ 7341 w 10000"/>
                  <a:gd name="connsiteY859" fmla="*/ 9054 h 10000"/>
                  <a:gd name="connsiteX860" fmla="*/ 7352 w 10000"/>
                  <a:gd name="connsiteY860" fmla="*/ 9054 h 10000"/>
                  <a:gd name="connsiteX861" fmla="*/ 7346 w 10000"/>
                  <a:gd name="connsiteY861" fmla="*/ 9032 h 10000"/>
                  <a:gd name="connsiteX862" fmla="*/ 7341 w 10000"/>
                  <a:gd name="connsiteY862" fmla="*/ 9022 h 10000"/>
                  <a:gd name="connsiteX863" fmla="*/ 7352 w 10000"/>
                  <a:gd name="connsiteY863" fmla="*/ 8999 h 10000"/>
                  <a:gd name="connsiteX864" fmla="*/ 7360 w 10000"/>
                  <a:gd name="connsiteY864" fmla="*/ 8967 h 10000"/>
                  <a:gd name="connsiteX865" fmla="*/ 7368 w 10000"/>
                  <a:gd name="connsiteY865" fmla="*/ 8922 h 10000"/>
                  <a:gd name="connsiteX866" fmla="*/ 7377 w 10000"/>
                  <a:gd name="connsiteY866" fmla="*/ 8896 h 10000"/>
                  <a:gd name="connsiteX867" fmla="*/ 7380 w 10000"/>
                  <a:gd name="connsiteY867" fmla="*/ 8867 h 10000"/>
                  <a:gd name="connsiteX868" fmla="*/ 7402 w 10000"/>
                  <a:gd name="connsiteY868" fmla="*/ 8824 h 10000"/>
                  <a:gd name="connsiteX869" fmla="*/ 7402 w 10000"/>
                  <a:gd name="connsiteY869" fmla="*/ 8808 h 10000"/>
                  <a:gd name="connsiteX870" fmla="*/ 7393 w 10000"/>
                  <a:gd name="connsiteY870" fmla="*/ 8795 h 10000"/>
                  <a:gd name="connsiteX871" fmla="*/ 7388 w 10000"/>
                  <a:gd name="connsiteY871" fmla="*/ 8799 h 10000"/>
                  <a:gd name="connsiteX872" fmla="*/ 7396 w 10000"/>
                  <a:gd name="connsiteY872" fmla="*/ 8789 h 10000"/>
                  <a:gd name="connsiteX873" fmla="*/ 7404 w 10000"/>
                  <a:gd name="connsiteY873" fmla="*/ 8789 h 10000"/>
                  <a:gd name="connsiteX874" fmla="*/ 7421 w 10000"/>
                  <a:gd name="connsiteY874" fmla="*/ 8769 h 10000"/>
                  <a:gd name="connsiteX875" fmla="*/ 7443 w 10000"/>
                  <a:gd name="connsiteY875" fmla="*/ 8763 h 10000"/>
                  <a:gd name="connsiteX876" fmla="*/ 7452 w 10000"/>
                  <a:gd name="connsiteY876" fmla="*/ 8769 h 10000"/>
                  <a:gd name="connsiteX877" fmla="*/ 7468 w 10000"/>
                  <a:gd name="connsiteY877" fmla="*/ 8769 h 10000"/>
                  <a:gd name="connsiteX878" fmla="*/ 7499 w 10000"/>
                  <a:gd name="connsiteY878" fmla="*/ 8763 h 10000"/>
                  <a:gd name="connsiteX879" fmla="*/ 7526 w 10000"/>
                  <a:gd name="connsiteY879" fmla="*/ 8763 h 10000"/>
                  <a:gd name="connsiteX880" fmla="*/ 7532 w 10000"/>
                  <a:gd name="connsiteY880" fmla="*/ 8763 h 10000"/>
                  <a:gd name="connsiteX881" fmla="*/ 7554 w 10000"/>
                  <a:gd name="connsiteY881" fmla="*/ 8744 h 10000"/>
                  <a:gd name="connsiteX882" fmla="*/ 7571 w 10000"/>
                  <a:gd name="connsiteY882" fmla="*/ 8731 h 10000"/>
                  <a:gd name="connsiteX883" fmla="*/ 7587 w 10000"/>
                  <a:gd name="connsiteY883" fmla="*/ 8711 h 10000"/>
                  <a:gd name="connsiteX884" fmla="*/ 7607 w 10000"/>
                  <a:gd name="connsiteY884" fmla="*/ 8711 h 10000"/>
                  <a:gd name="connsiteX885" fmla="*/ 7634 w 10000"/>
                  <a:gd name="connsiteY885" fmla="*/ 8705 h 10000"/>
                  <a:gd name="connsiteX886" fmla="*/ 7643 w 10000"/>
                  <a:gd name="connsiteY886" fmla="*/ 8682 h 10000"/>
                  <a:gd name="connsiteX887" fmla="*/ 7654 w 10000"/>
                  <a:gd name="connsiteY887" fmla="*/ 8666 h 10000"/>
                  <a:gd name="connsiteX888" fmla="*/ 7668 w 10000"/>
                  <a:gd name="connsiteY888" fmla="*/ 8666 h 10000"/>
                  <a:gd name="connsiteX889" fmla="*/ 7676 w 10000"/>
                  <a:gd name="connsiteY889" fmla="*/ 8682 h 10000"/>
                  <a:gd name="connsiteX890" fmla="*/ 7704 w 10000"/>
                  <a:gd name="connsiteY890" fmla="*/ 8669 h 10000"/>
                  <a:gd name="connsiteX891" fmla="*/ 7712 w 10000"/>
                  <a:gd name="connsiteY891" fmla="*/ 8669 h 10000"/>
                  <a:gd name="connsiteX892" fmla="*/ 7720 w 10000"/>
                  <a:gd name="connsiteY892" fmla="*/ 8669 h 10000"/>
                  <a:gd name="connsiteX893" fmla="*/ 7726 w 10000"/>
                  <a:gd name="connsiteY893" fmla="*/ 8656 h 10000"/>
                  <a:gd name="connsiteX894" fmla="*/ 7734 w 10000"/>
                  <a:gd name="connsiteY894" fmla="*/ 8650 h 10000"/>
                  <a:gd name="connsiteX895" fmla="*/ 7742 w 10000"/>
                  <a:gd name="connsiteY895" fmla="*/ 8650 h 10000"/>
                  <a:gd name="connsiteX896" fmla="*/ 7759 w 10000"/>
                  <a:gd name="connsiteY896" fmla="*/ 8650 h 10000"/>
                  <a:gd name="connsiteX897" fmla="*/ 7756 w 10000"/>
                  <a:gd name="connsiteY897" fmla="*/ 8630 h 10000"/>
                  <a:gd name="connsiteX898" fmla="*/ 7751 w 10000"/>
                  <a:gd name="connsiteY898" fmla="*/ 8627 h 10000"/>
                  <a:gd name="connsiteX899" fmla="*/ 7742 w 10000"/>
                  <a:gd name="connsiteY899" fmla="*/ 8620 h 10000"/>
                  <a:gd name="connsiteX900" fmla="*/ 7734 w 10000"/>
                  <a:gd name="connsiteY900" fmla="*/ 8591 h 10000"/>
                  <a:gd name="connsiteX901" fmla="*/ 7709 w 10000"/>
                  <a:gd name="connsiteY901" fmla="*/ 8582 h 10000"/>
                  <a:gd name="connsiteX902" fmla="*/ 7695 w 10000"/>
                  <a:gd name="connsiteY902" fmla="*/ 8578 h 10000"/>
                  <a:gd name="connsiteX903" fmla="*/ 7668 w 10000"/>
                  <a:gd name="connsiteY903" fmla="*/ 8562 h 10000"/>
                  <a:gd name="connsiteX904" fmla="*/ 7645 w 10000"/>
                  <a:gd name="connsiteY904" fmla="*/ 8552 h 10000"/>
                  <a:gd name="connsiteX905" fmla="*/ 7615 w 10000"/>
                  <a:gd name="connsiteY905" fmla="*/ 8543 h 10000"/>
                  <a:gd name="connsiteX906" fmla="*/ 7596 w 10000"/>
                  <a:gd name="connsiteY906" fmla="*/ 8527 h 10000"/>
                  <a:gd name="connsiteX907" fmla="*/ 7565 w 10000"/>
                  <a:gd name="connsiteY907" fmla="*/ 8494 h 10000"/>
                  <a:gd name="connsiteX908" fmla="*/ 7562 w 10000"/>
                  <a:gd name="connsiteY908" fmla="*/ 8475 h 10000"/>
                  <a:gd name="connsiteX909" fmla="*/ 7540 w 10000"/>
                  <a:gd name="connsiteY909" fmla="*/ 8455 h 10000"/>
                  <a:gd name="connsiteX910" fmla="*/ 7535 w 10000"/>
                  <a:gd name="connsiteY910" fmla="*/ 8446 h 10000"/>
                  <a:gd name="connsiteX911" fmla="*/ 7535 w 10000"/>
                  <a:gd name="connsiteY911" fmla="*/ 8420 h 10000"/>
                  <a:gd name="connsiteX912" fmla="*/ 7535 w 10000"/>
                  <a:gd name="connsiteY912" fmla="*/ 8391 h 10000"/>
                  <a:gd name="connsiteX913" fmla="*/ 7548 w 10000"/>
                  <a:gd name="connsiteY913" fmla="*/ 8345 h 10000"/>
                  <a:gd name="connsiteX914" fmla="*/ 7562 w 10000"/>
                  <a:gd name="connsiteY914" fmla="*/ 8319 h 10000"/>
                  <a:gd name="connsiteX915" fmla="*/ 7582 w 10000"/>
                  <a:gd name="connsiteY915" fmla="*/ 8310 h 10000"/>
                  <a:gd name="connsiteX916" fmla="*/ 7607 w 10000"/>
                  <a:gd name="connsiteY916" fmla="*/ 8300 h 10000"/>
                  <a:gd name="connsiteX917" fmla="*/ 7629 w 10000"/>
                  <a:gd name="connsiteY917" fmla="*/ 8300 h 10000"/>
                  <a:gd name="connsiteX918" fmla="*/ 7651 w 10000"/>
                  <a:gd name="connsiteY918" fmla="*/ 8297 h 10000"/>
                  <a:gd name="connsiteX919" fmla="*/ 7668 w 10000"/>
                  <a:gd name="connsiteY919" fmla="*/ 8280 h 10000"/>
                  <a:gd name="connsiteX920" fmla="*/ 7687 w 10000"/>
                  <a:gd name="connsiteY920" fmla="*/ 8267 h 10000"/>
                  <a:gd name="connsiteX921" fmla="*/ 7693 w 10000"/>
                  <a:gd name="connsiteY921" fmla="*/ 8261 h 10000"/>
                  <a:gd name="connsiteX922" fmla="*/ 7701 w 10000"/>
                  <a:gd name="connsiteY922" fmla="*/ 8248 h 10000"/>
                  <a:gd name="connsiteX923" fmla="*/ 7712 w 10000"/>
                  <a:gd name="connsiteY923" fmla="*/ 8238 h 10000"/>
                  <a:gd name="connsiteX924" fmla="*/ 7731 w 10000"/>
                  <a:gd name="connsiteY924" fmla="*/ 8222 h 10000"/>
                  <a:gd name="connsiteX925" fmla="*/ 7740 w 10000"/>
                  <a:gd name="connsiteY925" fmla="*/ 8206 h 10000"/>
                  <a:gd name="connsiteX926" fmla="*/ 7756 w 10000"/>
                  <a:gd name="connsiteY926" fmla="*/ 8183 h 10000"/>
                  <a:gd name="connsiteX927" fmla="*/ 7773 w 10000"/>
                  <a:gd name="connsiteY927" fmla="*/ 8177 h 10000"/>
                  <a:gd name="connsiteX928" fmla="*/ 7784 w 10000"/>
                  <a:gd name="connsiteY928" fmla="*/ 8183 h 10000"/>
                  <a:gd name="connsiteX929" fmla="*/ 7801 w 10000"/>
                  <a:gd name="connsiteY929" fmla="*/ 8174 h 10000"/>
                  <a:gd name="connsiteX930" fmla="*/ 7801 w 10000"/>
                  <a:gd name="connsiteY930" fmla="*/ 8157 h 10000"/>
                  <a:gd name="connsiteX931" fmla="*/ 7817 w 10000"/>
                  <a:gd name="connsiteY931" fmla="*/ 8164 h 10000"/>
                  <a:gd name="connsiteX932" fmla="*/ 7837 w 10000"/>
                  <a:gd name="connsiteY932" fmla="*/ 8164 h 10000"/>
                  <a:gd name="connsiteX933" fmla="*/ 7856 w 10000"/>
                  <a:gd name="connsiteY933" fmla="*/ 8164 h 10000"/>
                  <a:gd name="connsiteX934" fmla="*/ 7870 w 10000"/>
                  <a:gd name="connsiteY934" fmla="*/ 8167 h 10000"/>
                  <a:gd name="connsiteX935" fmla="*/ 7881 w 10000"/>
                  <a:gd name="connsiteY935" fmla="*/ 8174 h 10000"/>
                  <a:gd name="connsiteX936" fmla="*/ 7898 w 10000"/>
                  <a:gd name="connsiteY936" fmla="*/ 8187 h 10000"/>
                  <a:gd name="connsiteX937" fmla="*/ 7917 w 10000"/>
                  <a:gd name="connsiteY937" fmla="*/ 8187 h 10000"/>
                  <a:gd name="connsiteX938" fmla="*/ 7928 w 10000"/>
                  <a:gd name="connsiteY938" fmla="*/ 8157 h 10000"/>
                  <a:gd name="connsiteX939" fmla="*/ 7942 w 10000"/>
                  <a:gd name="connsiteY939" fmla="*/ 8157 h 10000"/>
                  <a:gd name="connsiteX940" fmla="*/ 7958 w 10000"/>
                  <a:gd name="connsiteY940" fmla="*/ 8164 h 10000"/>
                  <a:gd name="connsiteX941" fmla="*/ 7983 w 10000"/>
                  <a:gd name="connsiteY941" fmla="*/ 8144 h 10000"/>
                  <a:gd name="connsiteX942" fmla="*/ 8000 w 10000"/>
                  <a:gd name="connsiteY942" fmla="*/ 8109 h 10000"/>
                  <a:gd name="connsiteX943" fmla="*/ 7994 w 10000"/>
                  <a:gd name="connsiteY943" fmla="*/ 8093 h 10000"/>
                  <a:gd name="connsiteX944" fmla="*/ 7983 w 10000"/>
                  <a:gd name="connsiteY944" fmla="*/ 8070 h 10000"/>
                  <a:gd name="connsiteX945" fmla="*/ 7986 w 10000"/>
                  <a:gd name="connsiteY945" fmla="*/ 8063 h 10000"/>
                  <a:gd name="connsiteX946" fmla="*/ 7978 w 10000"/>
                  <a:gd name="connsiteY946" fmla="*/ 8044 h 10000"/>
                  <a:gd name="connsiteX947" fmla="*/ 7986 w 10000"/>
                  <a:gd name="connsiteY947" fmla="*/ 8002 h 10000"/>
                  <a:gd name="connsiteX948" fmla="*/ 7983 w 10000"/>
                  <a:gd name="connsiteY948" fmla="*/ 7947 h 10000"/>
                  <a:gd name="connsiteX949" fmla="*/ 7961 w 10000"/>
                  <a:gd name="connsiteY949" fmla="*/ 7931 h 10000"/>
                  <a:gd name="connsiteX950" fmla="*/ 7958 w 10000"/>
                  <a:gd name="connsiteY950" fmla="*/ 7898 h 10000"/>
                  <a:gd name="connsiteX951" fmla="*/ 7953 w 10000"/>
                  <a:gd name="connsiteY951" fmla="*/ 7856 h 10000"/>
                  <a:gd name="connsiteX952" fmla="*/ 7967 w 10000"/>
                  <a:gd name="connsiteY952" fmla="*/ 7837 h 10000"/>
                  <a:gd name="connsiteX953" fmla="*/ 7950 w 10000"/>
                  <a:gd name="connsiteY953" fmla="*/ 7824 h 10000"/>
                  <a:gd name="connsiteX954" fmla="*/ 7906 w 10000"/>
                  <a:gd name="connsiteY954" fmla="*/ 7814 h 10000"/>
                  <a:gd name="connsiteX955" fmla="*/ 7878 w 10000"/>
                  <a:gd name="connsiteY955" fmla="*/ 7814 h 10000"/>
                  <a:gd name="connsiteX956" fmla="*/ 7870 w 10000"/>
                  <a:gd name="connsiteY956" fmla="*/ 7795 h 10000"/>
                  <a:gd name="connsiteX957" fmla="*/ 7878 w 10000"/>
                  <a:gd name="connsiteY957" fmla="*/ 7778 h 10000"/>
                  <a:gd name="connsiteX958" fmla="*/ 7881 w 10000"/>
                  <a:gd name="connsiteY958" fmla="*/ 7775 h 10000"/>
                  <a:gd name="connsiteX959" fmla="*/ 7878 w 10000"/>
                  <a:gd name="connsiteY959" fmla="*/ 7743 h 10000"/>
                  <a:gd name="connsiteX960" fmla="*/ 7895 w 10000"/>
                  <a:gd name="connsiteY960" fmla="*/ 7733 h 10000"/>
                  <a:gd name="connsiteX961" fmla="*/ 7911 w 10000"/>
                  <a:gd name="connsiteY961" fmla="*/ 7710 h 10000"/>
                  <a:gd name="connsiteX962" fmla="*/ 7911 w 10000"/>
                  <a:gd name="connsiteY962" fmla="*/ 7665 h 10000"/>
                  <a:gd name="connsiteX963" fmla="*/ 7917 w 10000"/>
                  <a:gd name="connsiteY963" fmla="*/ 7600 h 10000"/>
                  <a:gd name="connsiteX964" fmla="*/ 7928 w 10000"/>
                  <a:gd name="connsiteY964" fmla="*/ 7581 h 10000"/>
                  <a:gd name="connsiteX965" fmla="*/ 7917 w 10000"/>
                  <a:gd name="connsiteY965" fmla="*/ 7474 h 10000"/>
                  <a:gd name="connsiteX966" fmla="*/ 7873 w 10000"/>
                  <a:gd name="connsiteY966" fmla="*/ 7335 h 10000"/>
                  <a:gd name="connsiteX967" fmla="*/ 7756 w 10000"/>
                  <a:gd name="connsiteY967" fmla="*/ 7050 h 10000"/>
                  <a:gd name="connsiteX968" fmla="*/ 7679 w 10000"/>
                  <a:gd name="connsiteY968" fmla="*/ 6839 h 10000"/>
                  <a:gd name="connsiteX969" fmla="*/ 7668 w 10000"/>
                  <a:gd name="connsiteY969" fmla="*/ 6823 h 10000"/>
                  <a:gd name="connsiteX970" fmla="*/ 7659 w 10000"/>
                  <a:gd name="connsiteY970" fmla="*/ 6768 h 10000"/>
                  <a:gd name="connsiteX971" fmla="*/ 7659 w 10000"/>
                  <a:gd name="connsiteY971" fmla="*/ 6739 h 10000"/>
                  <a:gd name="connsiteX972" fmla="*/ 7651 w 10000"/>
                  <a:gd name="connsiteY972" fmla="*/ 6713 h 10000"/>
                  <a:gd name="connsiteX973" fmla="*/ 7654 w 10000"/>
                  <a:gd name="connsiteY973" fmla="*/ 6684 h 10000"/>
                  <a:gd name="connsiteX974" fmla="*/ 7643 w 10000"/>
                  <a:gd name="connsiteY974" fmla="*/ 6626 h 10000"/>
                  <a:gd name="connsiteX975" fmla="*/ 7629 w 10000"/>
                  <a:gd name="connsiteY975" fmla="*/ 6600 h 10000"/>
                  <a:gd name="connsiteX976" fmla="*/ 7629 w 10000"/>
                  <a:gd name="connsiteY976" fmla="*/ 6580 h 10000"/>
                  <a:gd name="connsiteX977" fmla="*/ 7623 w 10000"/>
                  <a:gd name="connsiteY977" fmla="*/ 6541 h 10000"/>
                  <a:gd name="connsiteX978" fmla="*/ 7615 w 10000"/>
                  <a:gd name="connsiteY978" fmla="*/ 6522 h 10000"/>
                  <a:gd name="connsiteX979" fmla="*/ 7598 w 10000"/>
                  <a:gd name="connsiteY979" fmla="*/ 6509 h 10000"/>
                  <a:gd name="connsiteX980" fmla="*/ 7587 w 10000"/>
                  <a:gd name="connsiteY980" fmla="*/ 6493 h 10000"/>
                  <a:gd name="connsiteX981" fmla="*/ 7579 w 10000"/>
                  <a:gd name="connsiteY981" fmla="*/ 6464 h 10000"/>
                  <a:gd name="connsiteX982" fmla="*/ 7587 w 10000"/>
                  <a:gd name="connsiteY982" fmla="*/ 6438 h 10000"/>
                  <a:gd name="connsiteX983" fmla="*/ 7596 w 10000"/>
                  <a:gd name="connsiteY983" fmla="*/ 6425 h 10000"/>
                  <a:gd name="connsiteX984" fmla="*/ 7590 w 10000"/>
                  <a:gd name="connsiteY984" fmla="*/ 6396 h 10000"/>
                  <a:gd name="connsiteX985" fmla="*/ 7590 w 10000"/>
                  <a:gd name="connsiteY985" fmla="*/ 6373 h 10000"/>
                  <a:gd name="connsiteX986" fmla="*/ 7587 w 10000"/>
                  <a:gd name="connsiteY986" fmla="*/ 6354 h 10000"/>
                  <a:gd name="connsiteX987" fmla="*/ 7582 w 10000"/>
                  <a:gd name="connsiteY987" fmla="*/ 6344 h 10000"/>
                  <a:gd name="connsiteX988" fmla="*/ 7582 w 10000"/>
                  <a:gd name="connsiteY988" fmla="*/ 6324 h 10000"/>
                  <a:gd name="connsiteX989" fmla="*/ 7571 w 10000"/>
                  <a:gd name="connsiteY989" fmla="*/ 6302 h 10000"/>
                  <a:gd name="connsiteX990" fmla="*/ 7548 w 10000"/>
                  <a:gd name="connsiteY990" fmla="*/ 6256 h 10000"/>
                  <a:gd name="connsiteX991" fmla="*/ 7546 w 10000"/>
                  <a:gd name="connsiteY991" fmla="*/ 6218 h 10000"/>
                  <a:gd name="connsiteX992" fmla="*/ 7540 w 10000"/>
                  <a:gd name="connsiteY992" fmla="*/ 6159 h 10000"/>
                  <a:gd name="connsiteX993" fmla="*/ 7535 w 10000"/>
                  <a:gd name="connsiteY993" fmla="*/ 6114 h 10000"/>
                  <a:gd name="connsiteX994" fmla="*/ 7535 w 10000"/>
                  <a:gd name="connsiteY994" fmla="*/ 6088 h 10000"/>
                  <a:gd name="connsiteX995" fmla="*/ 7540 w 10000"/>
                  <a:gd name="connsiteY995" fmla="*/ 6049 h 10000"/>
                  <a:gd name="connsiteX996" fmla="*/ 7546 w 10000"/>
                  <a:gd name="connsiteY996" fmla="*/ 6004 h 10000"/>
                  <a:gd name="connsiteX997" fmla="*/ 7548 w 10000"/>
                  <a:gd name="connsiteY997" fmla="*/ 5965 h 10000"/>
                  <a:gd name="connsiteX998" fmla="*/ 7548 w 10000"/>
                  <a:gd name="connsiteY998" fmla="*/ 5946 h 10000"/>
                  <a:gd name="connsiteX999" fmla="*/ 7548 w 10000"/>
                  <a:gd name="connsiteY999" fmla="*/ 5933 h 10000"/>
                  <a:gd name="connsiteX1000" fmla="*/ 7548 w 10000"/>
                  <a:gd name="connsiteY1000" fmla="*/ 5910 h 10000"/>
                  <a:gd name="connsiteX1001" fmla="*/ 7548 w 10000"/>
                  <a:gd name="connsiteY1001" fmla="*/ 5897 h 10000"/>
                  <a:gd name="connsiteX1002" fmla="*/ 7546 w 10000"/>
                  <a:gd name="connsiteY1002" fmla="*/ 5871 h 10000"/>
                  <a:gd name="connsiteX1003" fmla="*/ 7535 w 10000"/>
                  <a:gd name="connsiteY1003" fmla="*/ 5839 h 10000"/>
                  <a:gd name="connsiteX1004" fmla="*/ 7524 w 10000"/>
                  <a:gd name="connsiteY1004" fmla="*/ 5797 h 10000"/>
                  <a:gd name="connsiteX1005" fmla="*/ 7518 w 10000"/>
                  <a:gd name="connsiteY1005" fmla="*/ 5767 h 10000"/>
                  <a:gd name="connsiteX1006" fmla="*/ 7515 w 10000"/>
                  <a:gd name="connsiteY1006" fmla="*/ 5745 h 10000"/>
                  <a:gd name="connsiteX1007" fmla="*/ 7501 w 10000"/>
                  <a:gd name="connsiteY1007" fmla="*/ 5683 h 10000"/>
                  <a:gd name="connsiteX1008" fmla="*/ 7490 w 10000"/>
                  <a:gd name="connsiteY1008" fmla="*/ 5631 h 10000"/>
                  <a:gd name="connsiteX1009" fmla="*/ 7482 w 10000"/>
                  <a:gd name="connsiteY1009" fmla="*/ 5593 h 10000"/>
                  <a:gd name="connsiteX1010" fmla="*/ 7476 w 10000"/>
                  <a:gd name="connsiteY1010" fmla="*/ 5570 h 10000"/>
                  <a:gd name="connsiteX1011" fmla="*/ 7476 w 10000"/>
                  <a:gd name="connsiteY1011" fmla="*/ 5528 h 10000"/>
                  <a:gd name="connsiteX1012" fmla="*/ 7482 w 10000"/>
                  <a:gd name="connsiteY1012" fmla="*/ 5502 h 10000"/>
                  <a:gd name="connsiteX1013" fmla="*/ 7490 w 10000"/>
                  <a:gd name="connsiteY1013" fmla="*/ 5489 h 10000"/>
                  <a:gd name="connsiteX1014" fmla="*/ 7499 w 10000"/>
                  <a:gd name="connsiteY1014" fmla="*/ 5479 h 10000"/>
                  <a:gd name="connsiteX1015" fmla="*/ 7493 w 10000"/>
                  <a:gd name="connsiteY1015" fmla="*/ 5427 h 10000"/>
                  <a:gd name="connsiteX1016" fmla="*/ 7501 w 10000"/>
                  <a:gd name="connsiteY1016" fmla="*/ 5415 h 10000"/>
                  <a:gd name="connsiteX1017" fmla="*/ 7510 w 10000"/>
                  <a:gd name="connsiteY1017" fmla="*/ 5398 h 10000"/>
                  <a:gd name="connsiteX1018" fmla="*/ 7515 w 10000"/>
                  <a:gd name="connsiteY1018" fmla="*/ 5379 h 10000"/>
                  <a:gd name="connsiteX1019" fmla="*/ 7526 w 10000"/>
                  <a:gd name="connsiteY1019" fmla="*/ 5366 h 10000"/>
                  <a:gd name="connsiteX1020" fmla="*/ 7518 w 10000"/>
                  <a:gd name="connsiteY1020" fmla="*/ 5350 h 10000"/>
                  <a:gd name="connsiteX1021" fmla="*/ 7518 w 10000"/>
                  <a:gd name="connsiteY1021" fmla="*/ 5330 h 10000"/>
                  <a:gd name="connsiteX1022" fmla="*/ 7526 w 10000"/>
                  <a:gd name="connsiteY1022" fmla="*/ 5311 h 10000"/>
                  <a:gd name="connsiteX1023" fmla="*/ 7540 w 10000"/>
                  <a:gd name="connsiteY1023" fmla="*/ 5291 h 10000"/>
                  <a:gd name="connsiteX1024" fmla="*/ 7540 w 10000"/>
                  <a:gd name="connsiteY1024" fmla="*/ 5266 h 10000"/>
                  <a:gd name="connsiteX1025" fmla="*/ 7540 w 10000"/>
                  <a:gd name="connsiteY1025" fmla="*/ 5256 h 10000"/>
                  <a:gd name="connsiteX1026" fmla="*/ 7524 w 10000"/>
                  <a:gd name="connsiteY1026" fmla="*/ 5233 h 10000"/>
                  <a:gd name="connsiteX1027" fmla="*/ 7515 w 10000"/>
                  <a:gd name="connsiteY1027" fmla="*/ 5217 h 10000"/>
                  <a:gd name="connsiteX1028" fmla="*/ 7490 w 10000"/>
                  <a:gd name="connsiteY1028" fmla="*/ 5178 h 10000"/>
                  <a:gd name="connsiteX1029" fmla="*/ 7474 w 10000"/>
                  <a:gd name="connsiteY1029" fmla="*/ 5162 h 10000"/>
                  <a:gd name="connsiteX1030" fmla="*/ 7457 w 10000"/>
                  <a:gd name="connsiteY1030" fmla="*/ 5120 h 10000"/>
                  <a:gd name="connsiteX1031" fmla="*/ 7421 w 10000"/>
                  <a:gd name="connsiteY1031" fmla="*/ 5087 h 10000"/>
                  <a:gd name="connsiteX1032" fmla="*/ 7380 w 10000"/>
                  <a:gd name="connsiteY1032" fmla="*/ 5068 h 10000"/>
                  <a:gd name="connsiteX1033" fmla="*/ 7355 w 10000"/>
                  <a:gd name="connsiteY1033" fmla="*/ 5058 h 10000"/>
                  <a:gd name="connsiteX1034" fmla="*/ 7332 w 10000"/>
                  <a:gd name="connsiteY1034" fmla="*/ 5049 h 10000"/>
                  <a:gd name="connsiteX1035" fmla="*/ 7305 w 10000"/>
                  <a:gd name="connsiteY1035" fmla="*/ 5016 h 10000"/>
                  <a:gd name="connsiteX1036" fmla="*/ 7305 w 10000"/>
                  <a:gd name="connsiteY1036" fmla="*/ 5000 h 10000"/>
                  <a:gd name="connsiteX1037" fmla="*/ 7296 w 10000"/>
                  <a:gd name="connsiteY1037" fmla="*/ 4971 h 10000"/>
                  <a:gd name="connsiteX1038" fmla="*/ 7288 w 10000"/>
                  <a:gd name="connsiteY1038" fmla="*/ 4945 h 10000"/>
                  <a:gd name="connsiteX1039" fmla="*/ 7280 w 10000"/>
                  <a:gd name="connsiteY1039" fmla="*/ 4916 h 10000"/>
                  <a:gd name="connsiteX1040" fmla="*/ 7291 w 10000"/>
                  <a:gd name="connsiteY1040" fmla="*/ 4887 h 10000"/>
                  <a:gd name="connsiteX1041" fmla="*/ 7291 w 10000"/>
                  <a:gd name="connsiteY1041" fmla="*/ 4858 h 10000"/>
                  <a:gd name="connsiteX1042" fmla="*/ 7271 w 10000"/>
                  <a:gd name="connsiteY1042" fmla="*/ 4819 h 10000"/>
                  <a:gd name="connsiteX1043" fmla="*/ 7255 w 10000"/>
                  <a:gd name="connsiteY1043" fmla="*/ 4828 h 10000"/>
                  <a:gd name="connsiteX1044" fmla="*/ 7235 w 10000"/>
                  <a:gd name="connsiteY1044" fmla="*/ 4841 h 10000"/>
                  <a:gd name="connsiteX1045" fmla="*/ 7216 w 10000"/>
                  <a:gd name="connsiteY1045" fmla="*/ 4867 h 10000"/>
                  <a:gd name="connsiteX1046" fmla="*/ 7191 w 10000"/>
                  <a:gd name="connsiteY1046" fmla="*/ 4870 h 10000"/>
                  <a:gd name="connsiteX1047" fmla="*/ 7155 w 10000"/>
                  <a:gd name="connsiteY1047" fmla="*/ 4887 h 10000"/>
                  <a:gd name="connsiteX1048" fmla="*/ 7122 w 10000"/>
                  <a:gd name="connsiteY1048" fmla="*/ 4893 h 10000"/>
                  <a:gd name="connsiteX1049" fmla="*/ 7105 w 10000"/>
                  <a:gd name="connsiteY1049" fmla="*/ 4896 h 10000"/>
                  <a:gd name="connsiteX1050" fmla="*/ 7094 w 10000"/>
                  <a:gd name="connsiteY1050" fmla="*/ 4916 h 10000"/>
                  <a:gd name="connsiteX1051" fmla="*/ 7080 w 10000"/>
                  <a:gd name="connsiteY1051" fmla="*/ 4903 h 10000"/>
                  <a:gd name="connsiteX1052" fmla="*/ 7072 w 10000"/>
                  <a:gd name="connsiteY1052" fmla="*/ 4851 h 10000"/>
                  <a:gd name="connsiteX1053" fmla="*/ 7042 w 10000"/>
                  <a:gd name="connsiteY1053" fmla="*/ 4819 h 10000"/>
                  <a:gd name="connsiteX1054" fmla="*/ 7030 w 10000"/>
                  <a:gd name="connsiteY1054" fmla="*/ 4780 h 10000"/>
                  <a:gd name="connsiteX1055" fmla="*/ 7039 w 10000"/>
                  <a:gd name="connsiteY1055" fmla="*/ 4757 h 10000"/>
                  <a:gd name="connsiteX1056" fmla="*/ 7047 w 10000"/>
                  <a:gd name="connsiteY1056" fmla="*/ 4744 h 10000"/>
                  <a:gd name="connsiteX1057" fmla="*/ 7022 w 10000"/>
                  <a:gd name="connsiteY1057" fmla="*/ 4725 h 10000"/>
                  <a:gd name="connsiteX1058" fmla="*/ 7000 w 10000"/>
                  <a:gd name="connsiteY1058" fmla="*/ 4715 h 10000"/>
                  <a:gd name="connsiteX1059" fmla="*/ 6975 w 10000"/>
                  <a:gd name="connsiteY1059" fmla="*/ 4709 h 10000"/>
                  <a:gd name="connsiteX1060" fmla="*/ 6945 w 10000"/>
                  <a:gd name="connsiteY1060" fmla="*/ 4696 h 10000"/>
                  <a:gd name="connsiteX1061" fmla="*/ 6953 w 10000"/>
                  <a:gd name="connsiteY1061" fmla="*/ 4679 h 10000"/>
                  <a:gd name="connsiteX1062" fmla="*/ 6961 w 10000"/>
                  <a:gd name="connsiteY1062" fmla="*/ 4660 h 10000"/>
                  <a:gd name="connsiteX1063" fmla="*/ 6983 w 10000"/>
                  <a:gd name="connsiteY1063" fmla="*/ 4644 h 10000"/>
                  <a:gd name="connsiteX1064" fmla="*/ 7014 w 10000"/>
                  <a:gd name="connsiteY1064" fmla="*/ 4634 h 10000"/>
                  <a:gd name="connsiteX1065" fmla="*/ 7025 w 10000"/>
                  <a:gd name="connsiteY1065" fmla="*/ 4615 h 10000"/>
                  <a:gd name="connsiteX1066" fmla="*/ 7047 w 10000"/>
                  <a:gd name="connsiteY1066" fmla="*/ 4582 h 10000"/>
                  <a:gd name="connsiteX1067" fmla="*/ 7069 w 10000"/>
                  <a:gd name="connsiteY1067" fmla="*/ 4563 h 10000"/>
                  <a:gd name="connsiteX1068" fmla="*/ 7078 w 10000"/>
                  <a:gd name="connsiteY1068" fmla="*/ 4553 h 10000"/>
                  <a:gd name="connsiteX1069" fmla="*/ 7097 w 10000"/>
                  <a:gd name="connsiteY1069" fmla="*/ 4527 h 10000"/>
                  <a:gd name="connsiteX1070" fmla="*/ 7122 w 10000"/>
                  <a:gd name="connsiteY1070" fmla="*/ 4517 h 10000"/>
                  <a:gd name="connsiteX1071" fmla="*/ 7139 w 10000"/>
                  <a:gd name="connsiteY1071" fmla="*/ 4488 h 10000"/>
                  <a:gd name="connsiteX1072" fmla="*/ 7147 w 10000"/>
                  <a:gd name="connsiteY1072" fmla="*/ 4459 h 10000"/>
                  <a:gd name="connsiteX1073" fmla="*/ 7161 w 10000"/>
                  <a:gd name="connsiteY1073" fmla="*/ 4440 h 10000"/>
                  <a:gd name="connsiteX1074" fmla="*/ 7177 w 10000"/>
                  <a:gd name="connsiteY1074" fmla="*/ 4430 h 10000"/>
                  <a:gd name="connsiteX1075" fmla="*/ 7202 w 10000"/>
                  <a:gd name="connsiteY1075" fmla="*/ 4407 h 10000"/>
                  <a:gd name="connsiteX1076" fmla="*/ 7224 w 10000"/>
                  <a:gd name="connsiteY1076" fmla="*/ 4417 h 10000"/>
                  <a:gd name="connsiteX1077" fmla="*/ 7241 w 10000"/>
                  <a:gd name="connsiteY1077" fmla="*/ 4404 h 10000"/>
                  <a:gd name="connsiteX1078" fmla="*/ 7263 w 10000"/>
                  <a:gd name="connsiteY1078" fmla="*/ 4398 h 10000"/>
                  <a:gd name="connsiteX1079" fmla="*/ 7283 w 10000"/>
                  <a:gd name="connsiteY1079" fmla="*/ 4424 h 10000"/>
                  <a:gd name="connsiteX1080" fmla="*/ 7305 w 10000"/>
                  <a:gd name="connsiteY1080" fmla="*/ 4433 h 10000"/>
                  <a:gd name="connsiteX1081" fmla="*/ 7332 w 10000"/>
                  <a:gd name="connsiteY1081" fmla="*/ 4443 h 10000"/>
                  <a:gd name="connsiteX1082" fmla="*/ 7380 w 10000"/>
                  <a:gd name="connsiteY1082" fmla="*/ 4398 h 10000"/>
                  <a:gd name="connsiteX1083" fmla="*/ 7404 w 10000"/>
                  <a:gd name="connsiteY1083" fmla="*/ 4378 h 10000"/>
                  <a:gd name="connsiteX1084" fmla="*/ 7418 w 10000"/>
                  <a:gd name="connsiteY1084" fmla="*/ 4369 h 10000"/>
                  <a:gd name="connsiteX1085" fmla="*/ 7443 w 10000"/>
                  <a:gd name="connsiteY1085" fmla="*/ 4356 h 10000"/>
                  <a:gd name="connsiteX1086" fmla="*/ 7460 w 10000"/>
                  <a:gd name="connsiteY1086" fmla="*/ 4385 h 10000"/>
                  <a:gd name="connsiteX1087" fmla="*/ 7460 w 10000"/>
                  <a:gd name="connsiteY1087" fmla="*/ 4404 h 10000"/>
                  <a:gd name="connsiteX1088" fmla="*/ 7499 w 10000"/>
                  <a:gd name="connsiteY1088" fmla="*/ 4417 h 10000"/>
                  <a:gd name="connsiteX1089" fmla="*/ 7515 w 10000"/>
                  <a:gd name="connsiteY1089" fmla="*/ 4414 h 10000"/>
                  <a:gd name="connsiteX1090" fmla="*/ 7565 w 10000"/>
                  <a:gd name="connsiteY1090" fmla="*/ 4385 h 10000"/>
                  <a:gd name="connsiteX1091" fmla="*/ 7579 w 10000"/>
                  <a:gd name="connsiteY1091" fmla="*/ 4346 h 10000"/>
                  <a:gd name="connsiteX1092" fmla="*/ 7582 w 10000"/>
                  <a:gd name="connsiteY1092" fmla="*/ 4317 h 10000"/>
                  <a:gd name="connsiteX1093" fmla="*/ 7590 w 10000"/>
                  <a:gd name="connsiteY1093" fmla="*/ 4301 h 10000"/>
                  <a:gd name="connsiteX1094" fmla="*/ 7612 w 10000"/>
                  <a:gd name="connsiteY1094" fmla="*/ 4271 h 10000"/>
                  <a:gd name="connsiteX1095" fmla="*/ 7623 w 10000"/>
                  <a:gd name="connsiteY1095" fmla="*/ 4262 h 10000"/>
                  <a:gd name="connsiteX1096" fmla="*/ 7634 w 10000"/>
                  <a:gd name="connsiteY1096" fmla="*/ 4245 h 10000"/>
                  <a:gd name="connsiteX1097" fmla="*/ 7645 w 10000"/>
                  <a:gd name="connsiteY1097" fmla="*/ 4265 h 10000"/>
                  <a:gd name="connsiteX1098" fmla="*/ 7670 w 10000"/>
                  <a:gd name="connsiteY1098" fmla="*/ 4284 h 10000"/>
                  <a:gd name="connsiteX1099" fmla="*/ 7701 w 10000"/>
                  <a:gd name="connsiteY1099" fmla="*/ 4275 h 10000"/>
                  <a:gd name="connsiteX1100" fmla="*/ 7717 w 10000"/>
                  <a:gd name="connsiteY1100" fmla="*/ 4275 h 10000"/>
                  <a:gd name="connsiteX1101" fmla="*/ 7740 w 10000"/>
                  <a:gd name="connsiteY1101" fmla="*/ 4284 h 10000"/>
                  <a:gd name="connsiteX1102" fmla="*/ 7767 w 10000"/>
                  <a:gd name="connsiteY1102" fmla="*/ 4284 h 10000"/>
                  <a:gd name="connsiteX1103" fmla="*/ 7895 w 10000"/>
                  <a:gd name="connsiteY1103" fmla="*/ 4207 h 10000"/>
                  <a:gd name="connsiteX1104" fmla="*/ 7895 w 10000"/>
                  <a:gd name="connsiteY1104" fmla="*/ 4187 h 10000"/>
                  <a:gd name="connsiteX1105" fmla="*/ 7895 w 10000"/>
                  <a:gd name="connsiteY1105" fmla="*/ 4171 h 10000"/>
                  <a:gd name="connsiteX1106" fmla="*/ 7903 w 10000"/>
                  <a:gd name="connsiteY1106" fmla="*/ 4148 h 10000"/>
                  <a:gd name="connsiteX1107" fmla="*/ 7917 w 10000"/>
                  <a:gd name="connsiteY1107" fmla="*/ 4158 h 10000"/>
                  <a:gd name="connsiteX1108" fmla="*/ 7967 w 10000"/>
                  <a:gd name="connsiteY1108" fmla="*/ 4203 h 10000"/>
                  <a:gd name="connsiteX1109" fmla="*/ 7994 w 10000"/>
                  <a:gd name="connsiteY1109" fmla="*/ 4203 h 10000"/>
                  <a:gd name="connsiteX1110" fmla="*/ 8064 w 10000"/>
                  <a:gd name="connsiteY1110" fmla="*/ 4242 h 10000"/>
                  <a:gd name="connsiteX1111" fmla="*/ 8083 w 10000"/>
                  <a:gd name="connsiteY1111" fmla="*/ 4245 h 10000"/>
                  <a:gd name="connsiteX1112" fmla="*/ 8105 w 10000"/>
                  <a:gd name="connsiteY1112" fmla="*/ 4226 h 10000"/>
                  <a:gd name="connsiteX1113" fmla="*/ 8136 w 10000"/>
                  <a:gd name="connsiteY1113" fmla="*/ 4187 h 10000"/>
                  <a:gd name="connsiteX1114" fmla="*/ 8161 w 10000"/>
                  <a:gd name="connsiteY1114" fmla="*/ 4168 h 10000"/>
                  <a:gd name="connsiteX1115" fmla="*/ 8172 w 10000"/>
                  <a:gd name="connsiteY1115" fmla="*/ 4161 h 10000"/>
                  <a:gd name="connsiteX1116" fmla="*/ 8208 w 10000"/>
                  <a:gd name="connsiteY1116" fmla="*/ 4168 h 10000"/>
                  <a:gd name="connsiteX1117" fmla="*/ 8235 w 10000"/>
                  <a:gd name="connsiteY1117" fmla="*/ 4168 h 10000"/>
                  <a:gd name="connsiteX1118" fmla="*/ 8258 w 10000"/>
                  <a:gd name="connsiteY1118" fmla="*/ 4152 h 10000"/>
                  <a:gd name="connsiteX1119" fmla="*/ 8283 w 10000"/>
                  <a:gd name="connsiteY1119" fmla="*/ 4152 h 10000"/>
                  <a:gd name="connsiteX1120" fmla="*/ 8299 w 10000"/>
                  <a:gd name="connsiteY1120" fmla="*/ 4132 h 10000"/>
                  <a:gd name="connsiteX1121" fmla="*/ 8316 w 10000"/>
                  <a:gd name="connsiteY1121" fmla="*/ 4113 h 10000"/>
                  <a:gd name="connsiteX1122" fmla="*/ 8330 w 10000"/>
                  <a:gd name="connsiteY1122" fmla="*/ 4084 h 10000"/>
                  <a:gd name="connsiteX1123" fmla="*/ 8341 w 10000"/>
                  <a:gd name="connsiteY1123" fmla="*/ 4058 h 10000"/>
                  <a:gd name="connsiteX1124" fmla="*/ 8349 w 10000"/>
                  <a:gd name="connsiteY1124" fmla="*/ 4064 h 10000"/>
                  <a:gd name="connsiteX1125" fmla="*/ 8366 w 10000"/>
                  <a:gd name="connsiteY1125" fmla="*/ 4067 h 10000"/>
                  <a:gd name="connsiteX1126" fmla="*/ 8374 w 10000"/>
                  <a:gd name="connsiteY1126" fmla="*/ 4084 h 10000"/>
                  <a:gd name="connsiteX1127" fmla="*/ 8402 w 10000"/>
                  <a:gd name="connsiteY1127" fmla="*/ 4054 h 10000"/>
                  <a:gd name="connsiteX1128" fmla="*/ 8427 w 10000"/>
                  <a:gd name="connsiteY1128" fmla="*/ 4028 h 10000"/>
                  <a:gd name="connsiteX1129" fmla="*/ 8438 w 10000"/>
                  <a:gd name="connsiteY1129" fmla="*/ 4025 h 10000"/>
                  <a:gd name="connsiteX1130" fmla="*/ 8468 w 10000"/>
                  <a:gd name="connsiteY1130" fmla="*/ 4006 h 10000"/>
                  <a:gd name="connsiteX1131" fmla="*/ 8485 w 10000"/>
                  <a:gd name="connsiteY1131" fmla="*/ 3999 h 10000"/>
                  <a:gd name="connsiteX1132" fmla="*/ 8493 w 10000"/>
                  <a:gd name="connsiteY1132" fmla="*/ 4025 h 10000"/>
                  <a:gd name="connsiteX1133" fmla="*/ 8515 w 10000"/>
                  <a:gd name="connsiteY1133" fmla="*/ 4028 h 10000"/>
                  <a:gd name="connsiteX1134" fmla="*/ 8543 w 10000"/>
                  <a:gd name="connsiteY1134" fmla="*/ 4009 h 10000"/>
                  <a:gd name="connsiteX1135" fmla="*/ 8551 w 10000"/>
                  <a:gd name="connsiteY1135" fmla="*/ 3990 h 10000"/>
                  <a:gd name="connsiteX1136" fmla="*/ 8582 w 10000"/>
                  <a:gd name="connsiteY1136" fmla="*/ 3977 h 10000"/>
                  <a:gd name="connsiteX1137" fmla="*/ 8596 w 10000"/>
                  <a:gd name="connsiteY1137" fmla="*/ 3977 h 10000"/>
                  <a:gd name="connsiteX1138" fmla="*/ 8607 w 10000"/>
                  <a:gd name="connsiteY1138" fmla="*/ 3980 h 10000"/>
                  <a:gd name="connsiteX1139" fmla="*/ 8645 w 10000"/>
                  <a:gd name="connsiteY1139" fmla="*/ 3970 h 10000"/>
                  <a:gd name="connsiteX1140" fmla="*/ 8654 w 10000"/>
                  <a:gd name="connsiteY1140" fmla="*/ 3951 h 10000"/>
                  <a:gd name="connsiteX1141" fmla="*/ 8670 w 10000"/>
                  <a:gd name="connsiteY1141" fmla="*/ 3935 h 10000"/>
                  <a:gd name="connsiteX1142" fmla="*/ 8695 w 10000"/>
                  <a:gd name="connsiteY1142" fmla="*/ 3935 h 10000"/>
                  <a:gd name="connsiteX1143" fmla="*/ 8704 w 10000"/>
                  <a:gd name="connsiteY1143" fmla="*/ 3951 h 10000"/>
                  <a:gd name="connsiteX1144" fmla="*/ 8717 w 10000"/>
                  <a:gd name="connsiteY1144" fmla="*/ 3964 h 10000"/>
                  <a:gd name="connsiteX1145" fmla="*/ 8751 w 10000"/>
                  <a:gd name="connsiteY1145" fmla="*/ 3951 h 10000"/>
                  <a:gd name="connsiteX1146" fmla="*/ 8776 w 10000"/>
                  <a:gd name="connsiteY1146" fmla="*/ 3935 h 10000"/>
                  <a:gd name="connsiteX1147" fmla="*/ 8798 w 10000"/>
                  <a:gd name="connsiteY1147" fmla="*/ 3925 h 10000"/>
                  <a:gd name="connsiteX1148" fmla="*/ 8806 w 10000"/>
                  <a:gd name="connsiteY1148" fmla="*/ 3892 h 10000"/>
                  <a:gd name="connsiteX1149" fmla="*/ 8814 w 10000"/>
                  <a:gd name="connsiteY1149" fmla="*/ 3876 h 10000"/>
                  <a:gd name="connsiteX1150" fmla="*/ 8839 w 10000"/>
                  <a:gd name="connsiteY1150" fmla="*/ 3873 h 10000"/>
                  <a:gd name="connsiteX1151" fmla="*/ 8842 w 10000"/>
                  <a:gd name="connsiteY1151" fmla="*/ 3876 h 10000"/>
                  <a:gd name="connsiteX1152" fmla="*/ 8856 w 10000"/>
                  <a:gd name="connsiteY1152" fmla="*/ 3863 h 10000"/>
                  <a:gd name="connsiteX1153" fmla="*/ 8856 w 10000"/>
                  <a:gd name="connsiteY1153" fmla="*/ 3841 h 10000"/>
                  <a:gd name="connsiteX1154" fmla="*/ 8870 w 10000"/>
                  <a:gd name="connsiteY1154" fmla="*/ 3821 h 10000"/>
                  <a:gd name="connsiteX1155" fmla="*/ 8903 w 10000"/>
                  <a:gd name="connsiteY1155" fmla="*/ 3802 h 10000"/>
                  <a:gd name="connsiteX1156" fmla="*/ 8914 w 10000"/>
                  <a:gd name="connsiteY1156" fmla="*/ 3782 h 10000"/>
                  <a:gd name="connsiteX1157" fmla="*/ 8939 w 10000"/>
                  <a:gd name="connsiteY1157" fmla="*/ 3782 h 10000"/>
                  <a:gd name="connsiteX1158" fmla="*/ 8961 w 10000"/>
                  <a:gd name="connsiteY1158" fmla="*/ 3779 h 10000"/>
                  <a:gd name="connsiteX1159" fmla="*/ 8983 w 10000"/>
                  <a:gd name="connsiteY1159" fmla="*/ 3760 h 10000"/>
                  <a:gd name="connsiteX1160" fmla="*/ 9003 w 10000"/>
                  <a:gd name="connsiteY1160" fmla="*/ 3763 h 10000"/>
                  <a:gd name="connsiteX1161" fmla="*/ 9019 w 10000"/>
                  <a:gd name="connsiteY1161" fmla="*/ 3779 h 10000"/>
                  <a:gd name="connsiteX1162" fmla="*/ 9050 w 10000"/>
                  <a:gd name="connsiteY1162" fmla="*/ 3812 h 10000"/>
                  <a:gd name="connsiteX1163" fmla="*/ 9080 w 10000"/>
                  <a:gd name="connsiteY1163" fmla="*/ 3831 h 10000"/>
                  <a:gd name="connsiteX1164" fmla="*/ 9097 w 10000"/>
                  <a:gd name="connsiteY1164" fmla="*/ 3867 h 10000"/>
                  <a:gd name="connsiteX1165" fmla="*/ 9114 w 10000"/>
                  <a:gd name="connsiteY1165" fmla="*/ 3902 h 10000"/>
                  <a:gd name="connsiteX1166" fmla="*/ 9122 w 10000"/>
                  <a:gd name="connsiteY1166" fmla="*/ 3935 h 10000"/>
                  <a:gd name="connsiteX1167" fmla="*/ 9125 w 10000"/>
                  <a:gd name="connsiteY1167" fmla="*/ 3964 h 10000"/>
                  <a:gd name="connsiteX1168" fmla="*/ 9130 w 10000"/>
                  <a:gd name="connsiteY1168" fmla="*/ 3999 h 10000"/>
                  <a:gd name="connsiteX1169" fmla="*/ 9130 w 10000"/>
                  <a:gd name="connsiteY1169" fmla="*/ 4054 h 10000"/>
                  <a:gd name="connsiteX1170" fmla="*/ 9155 w 10000"/>
                  <a:gd name="connsiteY1170" fmla="*/ 4093 h 10000"/>
                  <a:gd name="connsiteX1171" fmla="*/ 9169 w 10000"/>
                  <a:gd name="connsiteY1171" fmla="*/ 4090 h 10000"/>
                  <a:gd name="connsiteX1172" fmla="*/ 9211 w 10000"/>
                  <a:gd name="connsiteY1172" fmla="*/ 4077 h 10000"/>
                  <a:gd name="connsiteX1173" fmla="*/ 9244 w 10000"/>
                  <a:gd name="connsiteY1173" fmla="*/ 4077 h 10000"/>
                  <a:gd name="connsiteX1174" fmla="*/ 9252 w 10000"/>
                  <a:gd name="connsiteY1174" fmla="*/ 4103 h 10000"/>
                  <a:gd name="connsiteX1175" fmla="*/ 9258 w 10000"/>
                  <a:gd name="connsiteY1175" fmla="*/ 4148 h 10000"/>
                  <a:gd name="connsiteX1176" fmla="*/ 9269 w 10000"/>
                  <a:gd name="connsiteY1176" fmla="*/ 4158 h 10000"/>
                  <a:gd name="connsiteX1177" fmla="*/ 9294 w 10000"/>
                  <a:gd name="connsiteY1177" fmla="*/ 4158 h 10000"/>
                  <a:gd name="connsiteX1178" fmla="*/ 9319 w 10000"/>
                  <a:gd name="connsiteY1178" fmla="*/ 4168 h 10000"/>
                  <a:gd name="connsiteX1179" fmla="*/ 9346 w 10000"/>
                  <a:gd name="connsiteY1179" fmla="*/ 4190 h 10000"/>
                  <a:gd name="connsiteX1180" fmla="*/ 9357 w 10000"/>
                  <a:gd name="connsiteY1180" fmla="*/ 4168 h 10000"/>
                  <a:gd name="connsiteX1181" fmla="*/ 9371 w 10000"/>
                  <a:gd name="connsiteY1181" fmla="*/ 4132 h 10000"/>
                  <a:gd name="connsiteX1182" fmla="*/ 9391 w 10000"/>
                  <a:gd name="connsiteY1182" fmla="*/ 4113 h 10000"/>
                  <a:gd name="connsiteX1183" fmla="*/ 9407 w 10000"/>
                  <a:gd name="connsiteY1183" fmla="*/ 4103 h 10000"/>
                  <a:gd name="connsiteX1184" fmla="*/ 9435 w 10000"/>
                  <a:gd name="connsiteY1184" fmla="*/ 4100 h 10000"/>
                  <a:gd name="connsiteX1185" fmla="*/ 9460 w 10000"/>
                  <a:gd name="connsiteY1185" fmla="*/ 4084 h 10000"/>
                  <a:gd name="connsiteX1186" fmla="*/ 9485 w 10000"/>
                  <a:gd name="connsiteY1186" fmla="*/ 4067 h 10000"/>
                  <a:gd name="connsiteX1187" fmla="*/ 9496 w 10000"/>
                  <a:gd name="connsiteY1187" fmla="*/ 4054 h 10000"/>
                  <a:gd name="connsiteX1188" fmla="*/ 9526 w 10000"/>
                  <a:gd name="connsiteY1188" fmla="*/ 4048 h 10000"/>
                  <a:gd name="connsiteX1189" fmla="*/ 9557 w 10000"/>
                  <a:gd name="connsiteY1189" fmla="*/ 4038 h 10000"/>
                  <a:gd name="connsiteX1190" fmla="*/ 9584 w 10000"/>
                  <a:gd name="connsiteY1190" fmla="*/ 4019 h 10000"/>
                  <a:gd name="connsiteX1191" fmla="*/ 9623 w 10000"/>
                  <a:gd name="connsiteY1191" fmla="*/ 4016 h 10000"/>
                  <a:gd name="connsiteX1192" fmla="*/ 9648 w 10000"/>
                  <a:gd name="connsiteY1192" fmla="*/ 4009 h 10000"/>
                  <a:gd name="connsiteX1193" fmla="*/ 9673 w 10000"/>
                  <a:gd name="connsiteY1193" fmla="*/ 4019 h 10000"/>
                  <a:gd name="connsiteX1194" fmla="*/ 9712 w 10000"/>
                  <a:gd name="connsiteY1194" fmla="*/ 4038 h 10000"/>
                  <a:gd name="connsiteX1195" fmla="*/ 9742 w 10000"/>
                  <a:gd name="connsiteY1195" fmla="*/ 4074 h 10000"/>
                  <a:gd name="connsiteX1196" fmla="*/ 9776 w 10000"/>
                  <a:gd name="connsiteY1196" fmla="*/ 4093 h 10000"/>
                  <a:gd name="connsiteX1197" fmla="*/ 9814 w 10000"/>
                  <a:gd name="connsiteY1197" fmla="*/ 4109 h 10000"/>
                  <a:gd name="connsiteX1198" fmla="*/ 9859 w 10000"/>
                  <a:gd name="connsiteY1198" fmla="*/ 4119 h 10000"/>
                  <a:gd name="connsiteX1199" fmla="*/ 9898 w 10000"/>
                  <a:gd name="connsiteY1199" fmla="*/ 4122 h 10000"/>
                  <a:gd name="connsiteX1200" fmla="*/ 9931 w 10000"/>
                  <a:gd name="connsiteY1200" fmla="*/ 4109 h 10000"/>
                  <a:gd name="connsiteX1201" fmla="*/ 9956 w 10000"/>
                  <a:gd name="connsiteY1201" fmla="*/ 4100 h 10000"/>
                  <a:gd name="connsiteX1202" fmla="*/ 9981 w 10000"/>
                  <a:gd name="connsiteY1202" fmla="*/ 4067 h 10000"/>
                  <a:gd name="connsiteX1203" fmla="*/ 9994 w 10000"/>
                  <a:gd name="connsiteY1203" fmla="*/ 4035 h 10000"/>
                  <a:gd name="connsiteX1204" fmla="*/ 10000 w 10000"/>
                  <a:gd name="connsiteY1204" fmla="*/ 3996 h 10000"/>
                  <a:gd name="connsiteX1205" fmla="*/ 9994 w 10000"/>
                  <a:gd name="connsiteY1205" fmla="*/ 3941 h 10000"/>
                  <a:gd name="connsiteX1206" fmla="*/ 9986 w 10000"/>
                  <a:gd name="connsiteY1206" fmla="*/ 3905 h 10000"/>
                  <a:gd name="connsiteX1207" fmla="*/ 9981 w 10000"/>
                  <a:gd name="connsiteY1207" fmla="*/ 3857 h 10000"/>
                  <a:gd name="connsiteX1208" fmla="*/ 9989 w 10000"/>
                  <a:gd name="connsiteY1208" fmla="*/ 3837 h 10000"/>
                  <a:gd name="connsiteX1209" fmla="*/ 9989 w 10000"/>
                  <a:gd name="connsiteY1209" fmla="*/ 3812 h 10000"/>
                  <a:gd name="connsiteX1210" fmla="*/ 9981 w 10000"/>
                  <a:gd name="connsiteY1210" fmla="*/ 3792 h 10000"/>
                  <a:gd name="connsiteX1211" fmla="*/ 9970 w 10000"/>
                  <a:gd name="connsiteY1211" fmla="*/ 3763 h 10000"/>
                  <a:gd name="connsiteX1212" fmla="*/ 9945 w 10000"/>
                  <a:gd name="connsiteY1212" fmla="*/ 3705 h 10000"/>
                  <a:gd name="connsiteX1213" fmla="*/ 9931 w 10000"/>
                  <a:gd name="connsiteY1213" fmla="*/ 3659 h 10000"/>
                  <a:gd name="connsiteX1214" fmla="*/ 9903 w 10000"/>
                  <a:gd name="connsiteY1214" fmla="*/ 3640 h 10000"/>
                  <a:gd name="connsiteX1215" fmla="*/ 9881 w 10000"/>
                  <a:gd name="connsiteY1215" fmla="*/ 3620 h 10000"/>
                  <a:gd name="connsiteX1216" fmla="*/ 9856 w 10000"/>
                  <a:gd name="connsiteY1216" fmla="*/ 3595 h 10000"/>
                  <a:gd name="connsiteX1217" fmla="*/ 9817 w 10000"/>
                  <a:gd name="connsiteY1217" fmla="*/ 3562 h 10000"/>
                  <a:gd name="connsiteX1218" fmla="*/ 9795 w 10000"/>
                  <a:gd name="connsiteY1218" fmla="*/ 3546 h 10000"/>
                  <a:gd name="connsiteX1219" fmla="*/ 9778 w 10000"/>
                  <a:gd name="connsiteY1219" fmla="*/ 3527 h 10000"/>
                  <a:gd name="connsiteX1220" fmla="*/ 9745 w 10000"/>
                  <a:gd name="connsiteY1220" fmla="*/ 3501 h 10000"/>
                  <a:gd name="connsiteX1221" fmla="*/ 9726 w 10000"/>
                  <a:gd name="connsiteY1221" fmla="*/ 3488 h 10000"/>
                  <a:gd name="connsiteX1222" fmla="*/ 9704 w 10000"/>
                  <a:gd name="connsiteY1222" fmla="*/ 3472 h 10000"/>
                  <a:gd name="connsiteX1223" fmla="*/ 9695 w 10000"/>
                  <a:gd name="connsiteY1223" fmla="*/ 3468 h 10000"/>
                  <a:gd name="connsiteX1224" fmla="*/ 9690 w 10000"/>
                  <a:gd name="connsiteY1224" fmla="*/ 3459 h 10000"/>
                  <a:gd name="connsiteX1225" fmla="*/ 9673 w 10000"/>
                  <a:gd name="connsiteY1225" fmla="*/ 3449 h 10000"/>
                  <a:gd name="connsiteX1226" fmla="*/ 9665 w 10000"/>
                  <a:gd name="connsiteY1226" fmla="*/ 3442 h 10000"/>
                  <a:gd name="connsiteX1227" fmla="*/ 9654 w 10000"/>
                  <a:gd name="connsiteY1227" fmla="*/ 3449 h 10000"/>
                  <a:gd name="connsiteX1228" fmla="*/ 9521 w 10000"/>
                  <a:gd name="connsiteY1228" fmla="*/ 3394 h 10000"/>
                  <a:gd name="connsiteX1229" fmla="*/ 9510 w 10000"/>
                  <a:gd name="connsiteY1229" fmla="*/ 3368 h 10000"/>
                  <a:gd name="connsiteX1230" fmla="*/ 9496 w 10000"/>
                  <a:gd name="connsiteY1230" fmla="*/ 3287 h 10000"/>
                  <a:gd name="connsiteX1231" fmla="*/ 9488 w 10000"/>
                  <a:gd name="connsiteY1231" fmla="*/ 3216 h 10000"/>
                  <a:gd name="connsiteX1232" fmla="*/ 9493 w 10000"/>
                  <a:gd name="connsiteY1232" fmla="*/ 3174 h 10000"/>
                  <a:gd name="connsiteX1233" fmla="*/ 9501 w 10000"/>
                  <a:gd name="connsiteY1233" fmla="*/ 3128 h 10000"/>
                  <a:gd name="connsiteX1234" fmla="*/ 9488 w 10000"/>
                  <a:gd name="connsiteY1234" fmla="*/ 3025 h 10000"/>
                  <a:gd name="connsiteX1235" fmla="*/ 9446 w 10000"/>
                  <a:gd name="connsiteY1235" fmla="*/ 2931 h 10000"/>
                  <a:gd name="connsiteX1236" fmla="*/ 9382 w 10000"/>
                  <a:gd name="connsiteY1236" fmla="*/ 2837 h 10000"/>
                  <a:gd name="connsiteX1237" fmla="*/ 9316 w 10000"/>
                  <a:gd name="connsiteY1237" fmla="*/ 2753 h 10000"/>
                  <a:gd name="connsiteX1238" fmla="*/ 9294 w 10000"/>
                  <a:gd name="connsiteY1238" fmla="*/ 2655 h 10000"/>
                  <a:gd name="connsiteX1239" fmla="*/ 9213 w 10000"/>
                  <a:gd name="connsiteY1239" fmla="*/ 2328 h 10000"/>
                  <a:gd name="connsiteX1240" fmla="*/ 9172 w 10000"/>
                  <a:gd name="connsiteY1240" fmla="*/ 2286 h 10000"/>
                  <a:gd name="connsiteX1241" fmla="*/ 9019 w 10000"/>
                  <a:gd name="connsiteY1241" fmla="*/ 2082 h 10000"/>
                  <a:gd name="connsiteX1242" fmla="*/ 8906 w 10000"/>
                  <a:gd name="connsiteY1242" fmla="*/ 1946 h 10000"/>
                  <a:gd name="connsiteX1243" fmla="*/ 8801 w 10000"/>
                  <a:gd name="connsiteY1243" fmla="*/ 1778 h 10000"/>
                  <a:gd name="connsiteX1244" fmla="*/ 8806 w 10000"/>
                  <a:gd name="connsiteY1244" fmla="*/ 1713 h 10000"/>
                  <a:gd name="connsiteX1245" fmla="*/ 8809 w 10000"/>
                  <a:gd name="connsiteY1245" fmla="*/ 1703 h 10000"/>
                  <a:gd name="connsiteX1246" fmla="*/ 8817 w 10000"/>
                  <a:gd name="connsiteY1246" fmla="*/ 1713 h 10000"/>
                  <a:gd name="connsiteX1247" fmla="*/ 8834 w 10000"/>
                  <a:gd name="connsiteY1247" fmla="*/ 1729 h 10000"/>
                  <a:gd name="connsiteX1248" fmla="*/ 8839 w 10000"/>
                  <a:gd name="connsiteY1248" fmla="*/ 1729 h 10000"/>
                  <a:gd name="connsiteX1249" fmla="*/ 8848 w 10000"/>
                  <a:gd name="connsiteY1249" fmla="*/ 1723 h 10000"/>
                  <a:gd name="connsiteX1250" fmla="*/ 8850 w 10000"/>
                  <a:gd name="connsiteY1250" fmla="*/ 1703 h 10000"/>
                  <a:gd name="connsiteX1251" fmla="*/ 8850 w 10000"/>
                  <a:gd name="connsiteY1251" fmla="*/ 1684 h 10000"/>
                  <a:gd name="connsiteX1252" fmla="*/ 8850 w 10000"/>
                  <a:gd name="connsiteY1252" fmla="*/ 1648 h 10000"/>
                  <a:gd name="connsiteX1253" fmla="*/ 8881 w 10000"/>
                  <a:gd name="connsiteY1253" fmla="*/ 1571 h 10000"/>
                  <a:gd name="connsiteX1254" fmla="*/ 8895 w 10000"/>
                  <a:gd name="connsiteY1254" fmla="*/ 1541 h 10000"/>
                  <a:gd name="connsiteX1255" fmla="*/ 8895 w 10000"/>
                  <a:gd name="connsiteY1255" fmla="*/ 1525 h 10000"/>
                  <a:gd name="connsiteX1256" fmla="*/ 8881 w 10000"/>
                  <a:gd name="connsiteY1256" fmla="*/ 1516 h 10000"/>
                  <a:gd name="connsiteX1257" fmla="*/ 8864 w 10000"/>
                  <a:gd name="connsiteY1257" fmla="*/ 1522 h 10000"/>
                  <a:gd name="connsiteX1258" fmla="*/ 8850 w 10000"/>
                  <a:gd name="connsiteY1258" fmla="*/ 1535 h 10000"/>
                  <a:gd name="connsiteX1259" fmla="*/ 8834 w 10000"/>
                  <a:gd name="connsiteY1259" fmla="*/ 1571 h 10000"/>
                  <a:gd name="connsiteX1260" fmla="*/ 8825 w 10000"/>
                  <a:gd name="connsiteY1260" fmla="*/ 1587 h 10000"/>
                  <a:gd name="connsiteX1261" fmla="*/ 8776 w 10000"/>
                  <a:gd name="connsiteY1261" fmla="*/ 1571 h 10000"/>
                  <a:gd name="connsiteX1262" fmla="*/ 8745 w 10000"/>
                  <a:gd name="connsiteY1262" fmla="*/ 1580 h 10000"/>
                  <a:gd name="connsiteX1263" fmla="*/ 8720 w 10000"/>
                  <a:gd name="connsiteY1263" fmla="*/ 1587 h 10000"/>
                  <a:gd name="connsiteX1264" fmla="*/ 8709 w 10000"/>
                  <a:gd name="connsiteY1264" fmla="*/ 1609 h 10000"/>
                  <a:gd name="connsiteX1265" fmla="*/ 8693 w 10000"/>
                  <a:gd name="connsiteY1265" fmla="*/ 1616 h 10000"/>
                  <a:gd name="connsiteX1266" fmla="*/ 8684 w 10000"/>
                  <a:gd name="connsiteY1266" fmla="*/ 1639 h 10000"/>
                  <a:gd name="connsiteX1267" fmla="*/ 8684 w 10000"/>
                  <a:gd name="connsiteY1267" fmla="*/ 1658 h 10000"/>
                  <a:gd name="connsiteX1268" fmla="*/ 8665 w 10000"/>
                  <a:gd name="connsiteY1268" fmla="*/ 1655 h 10000"/>
                  <a:gd name="connsiteX1269" fmla="*/ 8665 w 10000"/>
                  <a:gd name="connsiteY1269" fmla="*/ 1645 h 10000"/>
                  <a:gd name="connsiteX1270" fmla="*/ 8665 w 10000"/>
                  <a:gd name="connsiteY1270" fmla="*/ 1626 h 10000"/>
                  <a:gd name="connsiteX1271" fmla="*/ 8676 w 10000"/>
                  <a:gd name="connsiteY1271" fmla="*/ 1609 h 10000"/>
                  <a:gd name="connsiteX1272" fmla="*/ 8679 w 10000"/>
                  <a:gd name="connsiteY1272" fmla="*/ 1597 h 10000"/>
                  <a:gd name="connsiteX1273" fmla="*/ 8687 w 10000"/>
                  <a:gd name="connsiteY1273" fmla="*/ 1577 h 10000"/>
                  <a:gd name="connsiteX1274" fmla="*/ 8695 w 10000"/>
                  <a:gd name="connsiteY1274" fmla="*/ 1554 h 10000"/>
                  <a:gd name="connsiteX1275" fmla="*/ 8709 w 10000"/>
                  <a:gd name="connsiteY1275" fmla="*/ 1532 h 10000"/>
                  <a:gd name="connsiteX1276" fmla="*/ 8704 w 10000"/>
                  <a:gd name="connsiteY1276" fmla="*/ 1512 h 10000"/>
                  <a:gd name="connsiteX1277" fmla="*/ 8695 w 10000"/>
                  <a:gd name="connsiteY1277" fmla="*/ 1503 h 10000"/>
                  <a:gd name="connsiteX1278" fmla="*/ 8684 w 10000"/>
                  <a:gd name="connsiteY1278" fmla="*/ 1503 h 10000"/>
                  <a:gd name="connsiteX1279" fmla="*/ 8670 w 10000"/>
                  <a:gd name="connsiteY1279" fmla="*/ 1525 h 10000"/>
                  <a:gd name="connsiteX1280" fmla="*/ 8665 w 10000"/>
                  <a:gd name="connsiteY1280" fmla="*/ 1545 h 10000"/>
                  <a:gd name="connsiteX1281" fmla="*/ 8654 w 10000"/>
                  <a:gd name="connsiteY1281" fmla="*/ 1567 h 10000"/>
                  <a:gd name="connsiteX1282" fmla="*/ 8648 w 10000"/>
                  <a:gd name="connsiteY1282" fmla="*/ 1587 h 10000"/>
                  <a:gd name="connsiteX1283" fmla="*/ 8640 w 10000"/>
                  <a:gd name="connsiteY1283" fmla="*/ 1629 h 10000"/>
                  <a:gd name="connsiteX1284" fmla="*/ 8620 w 10000"/>
                  <a:gd name="connsiteY1284" fmla="*/ 1635 h 10000"/>
                  <a:gd name="connsiteX1285" fmla="*/ 8612 w 10000"/>
                  <a:gd name="connsiteY1285" fmla="*/ 1635 h 10000"/>
                  <a:gd name="connsiteX1286" fmla="*/ 8604 w 10000"/>
                  <a:gd name="connsiteY1286" fmla="*/ 1626 h 10000"/>
                  <a:gd name="connsiteX1287" fmla="*/ 8596 w 10000"/>
                  <a:gd name="connsiteY1287" fmla="*/ 1616 h 10000"/>
                  <a:gd name="connsiteX1288" fmla="*/ 8596 w 10000"/>
                  <a:gd name="connsiteY1288" fmla="*/ 1580 h 10000"/>
                  <a:gd name="connsiteX1289" fmla="*/ 8587 w 10000"/>
                  <a:gd name="connsiteY1289" fmla="*/ 1545 h 10000"/>
                  <a:gd name="connsiteX1290" fmla="*/ 8565 w 10000"/>
                  <a:gd name="connsiteY1290" fmla="*/ 1516 h 10000"/>
                  <a:gd name="connsiteX1291" fmla="*/ 8543 w 10000"/>
                  <a:gd name="connsiteY1291" fmla="*/ 1512 h 10000"/>
                  <a:gd name="connsiteX1292" fmla="*/ 8518 w 10000"/>
                  <a:gd name="connsiteY1292" fmla="*/ 1532 h 10000"/>
                  <a:gd name="connsiteX1293" fmla="*/ 8476 w 10000"/>
                  <a:gd name="connsiteY1293" fmla="*/ 1567 h 10000"/>
                  <a:gd name="connsiteX1294" fmla="*/ 8454 w 10000"/>
                  <a:gd name="connsiteY1294" fmla="*/ 1551 h 10000"/>
                  <a:gd name="connsiteX1295" fmla="*/ 8402 w 10000"/>
                  <a:gd name="connsiteY1295" fmla="*/ 1493 h 10000"/>
                  <a:gd name="connsiteX1296" fmla="*/ 8371 w 10000"/>
                  <a:gd name="connsiteY1296" fmla="*/ 1428 h 10000"/>
                  <a:gd name="connsiteX1297" fmla="*/ 8072 w 10000"/>
                  <a:gd name="connsiteY1297" fmla="*/ 1422 h 10000"/>
                  <a:gd name="connsiteX1298" fmla="*/ 7823 w 10000"/>
                  <a:gd name="connsiteY1298" fmla="*/ 1279 h 10000"/>
                  <a:gd name="connsiteX1299" fmla="*/ 7587 w 10000"/>
                  <a:gd name="connsiteY1299" fmla="*/ 1133 h 10000"/>
                  <a:gd name="connsiteX1300" fmla="*/ 7526 w 10000"/>
                  <a:gd name="connsiteY1300" fmla="*/ 1098 h 10000"/>
                  <a:gd name="connsiteX1301" fmla="*/ 7346 w 10000"/>
                  <a:gd name="connsiteY1301" fmla="*/ 991 h 10000"/>
                  <a:gd name="connsiteX1302" fmla="*/ 7321 w 10000"/>
                  <a:gd name="connsiteY1302" fmla="*/ 959 h 10000"/>
                  <a:gd name="connsiteX1303" fmla="*/ 7307 w 10000"/>
                  <a:gd name="connsiteY1303" fmla="*/ 871 h 10000"/>
                  <a:gd name="connsiteX1304" fmla="*/ 7224 w 10000"/>
                  <a:gd name="connsiteY1304" fmla="*/ 816 h 10000"/>
                  <a:gd name="connsiteX1305" fmla="*/ 7147 w 10000"/>
                  <a:gd name="connsiteY1305" fmla="*/ 787 h 10000"/>
                  <a:gd name="connsiteX1306" fmla="*/ 7080 w 10000"/>
                  <a:gd name="connsiteY1306" fmla="*/ 742 h 10000"/>
                  <a:gd name="connsiteX1307" fmla="*/ 7069 w 10000"/>
                  <a:gd name="connsiteY1307" fmla="*/ 767 h 10000"/>
                  <a:gd name="connsiteX1308" fmla="*/ 7033 w 10000"/>
                  <a:gd name="connsiteY1308" fmla="*/ 787 h 10000"/>
                  <a:gd name="connsiteX1309" fmla="*/ 6820 w 10000"/>
                  <a:gd name="connsiteY1309" fmla="*/ 878 h 10000"/>
                  <a:gd name="connsiteX1310" fmla="*/ 6726 w 10000"/>
                  <a:gd name="connsiteY1310" fmla="*/ 897 h 10000"/>
                  <a:gd name="connsiteX1311" fmla="*/ 6626 w 10000"/>
                  <a:gd name="connsiteY1311" fmla="*/ 955 h 10000"/>
                  <a:gd name="connsiteX1312" fmla="*/ 6582 w 10000"/>
                  <a:gd name="connsiteY1312" fmla="*/ 946 h 10000"/>
                  <a:gd name="connsiteX1313" fmla="*/ 6571 w 10000"/>
                  <a:gd name="connsiteY1313" fmla="*/ 955 h 10000"/>
                  <a:gd name="connsiteX1314" fmla="*/ 6507 w 10000"/>
                  <a:gd name="connsiteY1314" fmla="*/ 975 h 10000"/>
                  <a:gd name="connsiteX1315" fmla="*/ 6485 w 10000"/>
                  <a:gd name="connsiteY1315" fmla="*/ 975 h 10000"/>
                  <a:gd name="connsiteX1316" fmla="*/ 6476 w 10000"/>
                  <a:gd name="connsiteY1316" fmla="*/ 965 h 10000"/>
                  <a:gd name="connsiteX1317" fmla="*/ 6474 w 10000"/>
                  <a:gd name="connsiteY1317" fmla="*/ 936 h 10000"/>
                  <a:gd name="connsiteX1318" fmla="*/ 6452 w 10000"/>
                  <a:gd name="connsiteY1318" fmla="*/ 887 h 10000"/>
                  <a:gd name="connsiteX1319" fmla="*/ 6352 w 10000"/>
                  <a:gd name="connsiteY1319" fmla="*/ 767 h 10000"/>
                  <a:gd name="connsiteX1320" fmla="*/ 6313 w 10000"/>
                  <a:gd name="connsiteY1320" fmla="*/ 732 h 10000"/>
                  <a:gd name="connsiteX1321" fmla="*/ 6296 w 10000"/>
                  <a:gd name="connsiteY1321" fmla="*/ 690 h 10000"/>
                  <a:gd name="connsiteX1322" fmla="*/ 6271 w 10000"/>
                  <a:gd name="connsiteY1322" fmla="*/ 664 h 10000"/>
                  <a:gd name="connsiteX1323" fmla="*/ 6266 w 10000"/>
                  <a:gd name="connsiteY1323" fmla="*/ 654 h 10000"/>
                  <a:gd name="connsiteX1324" fmla="*/ 6111 w 10000"/>
                  <a:gd name="connsiteY1324" fmla="*/ 398 h 10000"/>
                  <a:gd name="connsiteX1325" fmla="*/ 5903 w 10000"/>
                  <a:gd name="connsiteY1325" fmla="*/ 408 h 10000"/>
                  <a:gd name="connsiteX1326" fmla="*/ 5837 w 10000"/>
                  <a:gd name="connsiteY1326" fmla="*/ 427 h 10000"/>
                  <a:gd name="connsiteX1327" fmla="*/ 5756 w 10000"/>
                  <a:gd name="connsiteY1327" fmla="*/ 453 h 10000"/>
                  <a:gd name="connsiteX1328" fmla="*/ 5681 w 10000"/>
                  <a:gd name="connsiteY1328" fmla="*/ 453 h 10000"/>
                  <a:gd name="connsiteX1329" fmla="*/ 5609 w 10000"/>
                  <a:gd name="connsiteY1329" fmla="*/ 447 h 10000"/>
                  <a:gd name="connsiteX1330" fmla="*/ 5554 w 10000"/>
                  <a:gd name="connsiteY1330" fmla="*/ 304 h 10000"/>
                  <a:gd name="connsiteX1331" fmla="*/ 5529 w 10000"/>
                  <a:gd name="connsiteY1331" fmla="*/ 301 h 10000"/>
                  <a:gd name="connsiteX1332" fmla="*/ 5393 w 10000"/>
                  <a:gd name="connsiteY1332" fmla="*/ 256 h 10000"/>
                  <a:gd name="connsiteX1333" fmla="*/ 5366 w 10000"/>
                  <a:gd name="connsiteY1333" fmla="*/ 220 h 10000"/>
                  <a:gd name="connsiteX1334" fmla="*/ 5249 w 10000"/>
                  <a:gd name="connsiteY1334" fmla="*/ 155 h 10000"/>
                  <a:gd name="connsiteX1335" fmla="*/ 5141 w 10000"/>
                  <a:gd name="connsiteY1335" fmla="*/ 52 h 10000"/>
                  <a:gd name="connsiteX1336" fmla="*/ 5116 w 10000"/>
                  <a:gd name="connsiteY1336" fmla="*/ 3 h 10000"/>
                  <a:gd name="connsiteX1337" fmla="*/ 5061 w 10000"/>
                  <a:gd name="connsiteY1337" fmla="*/ 0 h 10000"/>
                  <a:gd name="connsiteX1338" fmla="*/ 5036 w 10000"/>
                  <a:gd name="connsiteY1338" fmla="*/ 32 h 10000"/>
                  <a:gd name="connsiteX1339" fmla="*/ 4942 w 10000"/>
                  <a:gd name="connsiteY1339" fmla="*/ 133 h 10000"/>
                  <a:gd name="connsiteX1340" fmla="*/ 4900 w 10000"/>
                  <a:gd name="connsiteY1340" fmla="*/ 217 h 10000"/>
                  <a:gd name="connsiteX1341" fmla="*/ 4861 w 10000"/>
                  <a:gd name="connsiteY1341" fmla="*/ 198 h 10000"/>
                  <a:gd name="connsiteX1342" fmla="*/ 4795 w 10000"/>
                  <a:gd name="connsiteY1342" fmla="*/ 68 h 10000"/>
                  <a:gd name="connsiteX1343" fmla="*/ 4778 w 10000"/>
                  <a:gd name="connsiteY1343" fmla="*/ 62 h 10000"/>
                  <a:gd name="connsiteX1344" fmla="*/ 4765 w 10000"/>
                  <a:gd name="connsiteY1344" fmla="*/ 62 h 10000"/>
                  <a:gd name="connsiteX1345" fmla="*/ 4748 w 10000"/>
                  <a:gd name="connsiteY1345" fmla="*/ 68 h 10000"/>
                  <a:gd name="connsiteX1346" fmla="*/ 4673 w 10000"/>
                  <a:gd name="connsiteY1346" fmla="*/ 136 h 10000"/>
                  <a:gd name="connsiteX1347" fmla="*/ 4632 w 10000"/>
                  <a:gd name="connsiteY1347" fmla="*/ 201 h 10000"/>
                  <a:gd name="connsiteX1348" fmla="*/ 4623 w 10000"/>
                  <a:gd name="connsiteY1348" fmla="*/ 210 h 10000"/>
                  <a:gd name="connsiteX1349" fmla="*/ 4579 w 10000"/>
                  <a:gd name="connsiteY1349" fmla="*/ 220 h 10000"/>
                  <a:gd name="connsiteX1350" fmla="*/ 4479 w 10000"/>
                  <a:gd name="connsiteY1350" fmla="*/ 198 h 10000"/>
                  <a:gd name="connsiteX1351" fmla="*/ 4402 w 10000"/>
                  <a:gd name="connsiteY1351" fmla="*/ 165 h 10000"/>
                  <a:gd name="connsiteX1352" fmla="*/ 4374 w 10000"/>
                  <a:gd name="connsiteY1352" fmla="*/ 165 h 10000"/>
                  <a:gd name="connsiteX1353" fmla="*/ 4335 w 10000"/>
                  <a:gd name="connsiteY1353" fmla="*/ 172 h 10000"/>
                  <a:gd name="connsiteX1354" fmla="*/ 4302 w 10000"/>
                  <a:gd name="connsiteY1354" fmla="*/ 188 h 10000"/>
                  <a:gd name="connsiteX1355" fmla="*/ 4271 w 10000"/>
                  <a:gd name="connsiteY1355" fmla="*/ 220 h 10000"/>
                  <a:gd name="connsiteX1356" fmla="*/ 4238 w 10000"/>
                  <a:gd name="connsiteY1356" fmla="*/ 240 h 10000"/>
                  <a:gd name="connsiteX1357" fmla="*/ 4324 w 10000"/>
                  <a:gd name="connsiteY1357" fmla="*/ 1289 h 10000"/>
                  <a:gd name="connsiteX1358" fmla="*/ 3521 w 10000"/>
                  <a:gd name="connsiteY1358" fmla="*/ 7730 h 10000"/>
                  <a:gd name="connsiteX1359" fmla="*/ 3554 w 10000"/>
                  <a:gd name="connsiteY1359" fmla="*/ 7740 h 10000"/>
                  <a:gd name="connsiteX1360" fmla="*/ 3560 w 10000"/>
                  <a:gd name="connsiteY1360" fmla="*/ 7749 h 10000"/>
                  <a:gd name="connsiteX1361" fmla="*/ 3562 w 10000"/>
                  <a:gd name="connsiteY1361" fmla="*/ 7759 h 10000"/>
                  <a:gd name="connsiteX1362" fmla="*/ 3573 w 10000"/>
                  <a:gd name="connsiteY1362" fmla="*/ 7766 h 10000"/>
                  <a:gd name="connsiteX1363" fmla="*/ 3584 w 10000"/>
                  <a:gd name="connsiteY1363" fmla="*/ 7759 h 10000"/>
                  <a:gd name="connsiteX1364" fmla="*/ 3598 w 10000"/>
                  <a:gd name="connsiteY1364" fmla="*/ 7743 h 10000"/>
                  <a:gd name="connsiteX1365" fmla="*/ 3609 w 10000"/>
                  <a:gd name="connsiteY1365" fmla="*/ 7756 h 10000"/>
                  <a:gd name="connsiteX1366" fmla="*/ 3623 w 10000"/>
                  <a:gd name="connsiteY1366" fmla="*/ 7733 h 10000"/>
                  <a:gd name="connsiteX1367" fmla="*/ 3632 w 10000"/>
                  <a:gd name="connsiteY1367" fmla="*/ 7730 h 10000"/>
                  <a:gd name="connsiteX1368" fmla="*/ 3634 w 10000"/>
                  <a:gd name="connsiteY1368" fmla="*/ 7730 h 10000"/>
                  <a:gd name="connsiteX1369" fmla="*/ 3643 w 10000"/>
                  <a:gd name="connsiteY1369" fmla="*/ 7730 h 10000"/>
                  <a:gd name="connsiteX1370" fmla="*/ 3657 w 10000"/>
                  <a:gd name="connsiteY1370" fmla="*/ 7733 h 10000"/>
                  <a:gd name="connsiteX1371" fmla="*/ 3670 w 10000"/>
                  <a:gd name="connsiteY1371" fmla="*/ 7730 h 10000"/>
                  <a:gd name="connsiteX1372" fmla="*/ 3687 w 10000"/>
                  <a:gd name="connsiteY1372" fmla="*/ 7730 h 10000"/>
                  <a:gd name="connsiteX1373" fmla="*/ 3690 w 10000"/>
                  <a:gd name="connsiteY1373" fmla="*/ 7730 h 10000"/>
                  <a:gd name="connsiteX1374" fmla="*/ 3704 w 10000"/>
                  <a:gd name="connsiteY1374" fmla="*/ 7740 h 10000"/>
                  <a:gd name="connsiteX1375" fmla="*/ 3712 w 10000"/>
                  <a:gd name="connsiteY1375" fmla="*/ 7743 h 10000"/>
                  <a:gd name="connsiteX1376" fmla="*/ 3723 w 10000"/>
                  <a:gd name="connsiteY1376" fmla="*/ 7749 h 10000"/>
                  <a:gd name="connsiteX1377" fmla="*/ 3729 w 10000"/>
                  <a:gd name="connsiteY1377" fmla="*/ 7749 h 10000"/>
                  <a:gd name="connsiteX1378" fmla="*/ 3729 w 10000"/>
                  <a:gd name="connsiteY1378" fmla="*/ 7743 h 10000"/>
                  <a:gd name="connsiteX1379" fmla="*/ 3745 w 10000"/>
                  <a:gd name="connsiteY1379" fmla="*/ 7740 h 10000"/>
                  <a:gd name="connsiteX1380" fmla="*/ 3753 w 10000"/>
                  <a:gd name="connsiteY1380" fmla="*/ 7730 h 10000"/>
                  <a:gd name="connsiteX1381" fmla="*/ 3762 w 10000"/>
                  <a:gd name="connsiteY1381" fmla="*/ 7720 h 10000"/>
                  <a:gd name="connsiteX1382" fmla="*/ 3776 w 10000"/>
                  <a:gd name="connsiteY1382" fmla="*/ 7710 h 10000"/>
                  <a:gd name="connsiteX1383" fmla="*/ 3784 w 10000"/>
                  <a:gd name="connsiteY1383" fmla="*/ 7701 h 10000"/>
                  <a:gd name="connsiteX1384" fmla="*/ 3792 w 10000"/>
                  <a:gd name="connsiteY1384" fmla="*/ 7694 h 10000"/>
                  <a:gd name="connsiteX1385" fmla="*/ 3801 w 10000"/>
                  <a:gd name="connsiteY1385" fmla="*/ 7685 h 10000"/>
                  <a:gd name="connsiteX1386" fmla="*/ 3803 w 10000"/>
                  <a:gd name="connsiteY1386" fmla="*/ 7685 h 10000"/>
                  <a:gd name="connsiteX1387" fmla="*/ 3809 w 10000"/>
                  <a:gd name="connsiteY1387" fmla="*/ 7685 h 10000"/>
                  <a:gd name="connsiteX1388" fmla="*/ 3817 w 10000"/>
                  <a:gd name="connsiteY1388" fmla="*/ 7691 h 10000"/>
                  <a:gd name="connsiteX1389" fmla="*/ 3817 w 10000"/>
                  <a:gd name="connsiteY1389" fmla="*/ 7694 h 10000"/>
                  <a:gd name="connsiteX1390" fmla="*/ 3812 w 10000"/>
                  <a:gd name="connsiteY1390" fmla="*/ 7714 h 10000"/>
                  <a:gd name="connsiteX1391" fmla="*/ 3795 w 10000"/>
                  <a:gd name="connsiteY1391" fmla="*/ 7733 h 10000"/>
                  <a:gd name="connsiteX1392" fmla="*/ 3778 w 10000"/>
                  <a:gd name="connsiteY1392" fmla="*/ 7756 h 10000"/>
                  <a:gd name="connsiteX1393" fmla="*/ 3762 w 10000"/>
                  <a:gd name="connsiteY1393" fmla="*/ 7775 h 10000"/>
                  <a:gd name="connsiteX1394" fmla="*/ 3748 w 10000"/>
                  <a:gd name="connsiteY1394" fmla="*/ 7775 h 10000"/>
                  <a:gd name="connsiteX1395" fmla="*/ 3737 w 10000"/>
                  <a:gd name="connsiteY1395" fmla="*/ 7778 h 10000"/>
                  <a:gd name="connsiteX1396" fmla="*/ 3723 w 10000"/>
                  <a:gd name="connsiteY1396" fmla="*/ 7778 h 10000"/>
                  <a:gd name="connsiteX1397" fmla="*/ 3720 w 10000"/>
                  <a:gd name="connsiteY1397" fmla="*/ 7785 h 10000"/>
                  <a:gd name="connsiteX1398" fmla="*/ 3715 w 10000"/>
                  <a:gd name="connsiteY1398" fmla="*/ 7788 h 10000"/>
                  <a:gd name="connsiteX1399" fmla="*/ 3704 w 10000"/>
                  <a:gd name="connsiteY1399" fmla="*/ 7804 h 10000"/>
                  <a:gd name="connsiteX1400" fmla="*/ 3690 w 10000"/>
                  <a:gd name="connsiteY1400" fmla="*/ 7804 h 10000"/>
                  <a:gd name="connsiteX1401" fmla="*/ 3681 w 10000"/>
                  <a:gd name="connsiteY1401" fmla="*/ 7804 h 10000"/>
                  <a:gd name="connsiteX1402" fmla="*/ 3673 w 10000"/>
                  <a:gd name="connsiteY1402" fmla="*/ 7824 h 10000"/>
                  <a:gd name="connsiteX1403" fmla="*/ 3670 w 10000"/>
                  <a:gd name="connsiteY1403" fmla="*/ 7847 h 10000"/>
                  <a:gd name="connsiteX1404" fmla="*/ 3673 w 10000"/>
                  <a:gd name="connsiteY1404" fmla="*/ 7866 h 10000"/>
                  <a:gd name="connsiteX1405" fmla="*/ 3679 w 10000"/>
                  <a:gd name="connsiteY1405" fmla="*/ 7872 h 10000"/>
                  <a:gd name="connsiteX1406" fmla="*/ 3687 w 10000"/>
                  <a:gd name="connsiteY1406" fmla="*/ 7879 h 10000"/>
                  <a:gd name="connsiteX1407" fmla="*/ 3695 w 10000"/>
                  <a:gd name="connsiteY1407" fmla="*/ 7882 h 10000"/>
                  <a:gd name="connsiteX1408" fmla="*/ 3704 w 10000"/>
                  <a:gd name="connsiteY1408" fmla="*/ 7898 h 10000"/>
                  <a:gd name="connsiteX1409" fmla="*/ 3712 w 10000"/>
                  <a:gd name="connsiteY1409" fmla="*/ 7918 h 10000"/>
                  <a:gd name="connsiteX1410" fmla="*/ 3715 w 10000"/>
                  <a:gd name="connsiteY1410" fmla="*/ 7931 h 10000"/>
                  <a:gd name="connsiteX1411" fmla="*/ 3723 w 10000"/>
                  <a:gd name="connsiteY1411" fmla="*/ 7960 h 10000"/>
                  <a:gd name="connsiteX1412" fmla="*/ 3720 w 10000"/>
                  <a:gd name="connsiteY1412" fmla="*/ 7970 h 10000"/>
                  <a:gd name="connsiteX1413" fmla="*/ 3712 w 10000"/>
                  <a:gd name="connsiteY1413" fmla="*/ 8005 h 10000"/>
                  <a:gd name="connsiteX1414" fmla="*/ 3706 w 10000"/>
                  <a:gd name="connsiteY1414" fmla="*/ 8021 h 10000"/>
                  <a:gd name="connsiteX1415" fmla="*/ 3712 w 10000"/>
                  <a:gd name="connsiteY1415" fmla="*/ 8044 h 10000"/>
                  <a:gd name="connsiteX1416" fmla="*/ 3712 w 10000"/>
                  <a:gd name="connsiteY1416" fmla="*/ 8051 h 10000"/>
                  <a:gd name="connsiteX1417" fmla="*/ 3729 w 10000"/>
                  <a:gd name="connsiteY1417" fmla="*/ 8060 h 10000"/>
                  <a:gd name="connsiteX1418" fmla="*/ 3737 w 10000"/>
                  <a:gd name="connsiteY1418" fmla="*/ 8063 h 10000"/>
                  <a:gd name="connsiteX1419" fmla="*/ 3748 w 10000"/>
                  <a:gd name="connsiteY1419" fmla="*/ 8070 h 10000"/>
                  <a:gd name="connsiteX1420" fmla="*/ 3767 w 10000"/>
                  <a:gd name="connsiteY1420" fmla="*/ 8106 h 10000"/>
                  <a:gd name="connsiteX1421" fmla="*/ 3770 w 10000"/>
                  <a:gd name="connsiteY1421" fmla="*/ 8119 h 10000"/>
                  <a:gd name="connsiteX1422" fmla="*/ 3787 w 10000"/>
                  <a:gd name="connsiteY1422" fmla="*/ 8157 h 10000"/>
                  <a:gd name="connsiteX1423" fmla="*/ 3787 w 10000"/>
                  <a:gd name="connsiteY1423" fmla="*/ 8174 h 10000"/>
                  <a:gd name="connsiteX1424" fmla="*/ 3776 w 10000"/>
                  <a:gd name="connsiteY1424" fmla="*/ 8203 h 10000"/>
                  <a:gd name="connsiteX1425" fmla="*/ 3767 w 10000"/>
                  <a:gd name="connsiteY1425" fmla="*/ 8193 h 10000"/>
                  <a:gd name="connsiteX1426" fmla="*/ 3767 w 10000"/>
                  <a:gd name="connsiteY1426" fmla="*/ 8174 h 10000"/>
                  <a:gd name="connsiteX1427" fmla="*/ 3762 w 10000"/>
                  <a:gd name="connsiteY1427" fmla="*/ 8157 h 10000"/>
                  <a:gd name="connsiteX1428" fmla="*/ 3753 w 10000"/>
                  <a:gd name="connsiteY1428" fmla="*/ 8148 h 10000"/>
                  <a:gd name="connsiteX1429" fmla="*/ 3740 w 10000"/>
                  <a:gd name="connsiteY1429" fmla="*/ 8154 h 10000"/>
                  <a:gd name="connsiteX1430" fmla="*/ 3731 w 10000"/>
                  <a:gd name="connsiteY1430" fmla="*/ 8138 h 10000"/>
                  <a:gd name="connsiteX1431" fmla="*/ 3729 w 10000"/>
                  <a:gd name="connsiteY1431" fmla="*/ 8125 h 10000"/>
                  <a:gd name="connsiteX1432" fmla="*/ 3712 w 10000"/>
                  <a:gd name="connsiteY1432" fmla="*/ 8115 h 10000"/>
                  <a:gd name="connsiteX1433" fmla="*/ 3704 w 10000"/>
                  <a:gd name="connsiteY1433" fmla="*/ 8109 h 10000"/>
                  <a:gd name="connsiteX1434" fmla="*/ 3687 w 10000"/>
                  <a:gd name="connsiteY1434" fmla="*/ 8099 h 10000"/>
                  <a:gd name="connsiteX1435" fmla="*/ 3673 w 10000"/>
                  <a:gd name="connsiteY1435" fmla="*/ 8093 h 10000"/>
                  <a:gd name="connsiteX1436" fmla="*/ 3665 w 10000"/>
                  <a:gd name="connsiteY1436" fmla="*/ 8083 h 10000"/>
                  <a:gd name="connsiteX1437" fmla="*/ 3648 w 10000"/>
                  <a:gd name="connsiteY1437" fmla="*/ 8073 h 10000"/>
                  <a:gd name="connsiteX1438" fmla="*/ 3643 w 10000"/>
                  <a:gd name="connsiteY1438" fmla="*/ 8063 h 10000"/>
                  <a:gd name="connsiteX1439" fmla="*/ 3632 w 10000"/>
                  <a:gd name="connsiteY1439" fmla="*/ 8054 h 10000"/>
                  <a:gd name="connsiteX1440" fmla="*/ 3623 w 10000"/>
                  <a:gd name="connsiteY1440" fmla="*/ 8060 h 10000"/>
                  <a:gd name="connsiteX1441" fmla="*/ 3615 w 10000"/>
                  <a:gd name="connsiteY1441" fmla="*/ 8070 h 10000"/>
                  <a:gd name="connsiteX1442" fmla="*/ 3607 w 10000"/>
                  <a:gd name="connsiteY1442" fmla="*/ 8083 h 10000"/>
                  <a:gd name="connsiteX1443" fmla="*/ 3607 w 10000"/>
                  <a:gd name="connsiteY1443" fmla="*/ 8099 h 10000"/>
                  <a:gd name="connsiteX1444" fmla="*/ 3607 w 10000"/>
                  <a:gd name="connsiteY1444" fmla="*/ 8125 h 10000"/>
                  <a:gd name="connsiteX1445" fmla="*/ 3601 w 10000"/>
                  <a:gd name="connsiteY1445" fmla="*/ 8148 h 10000"/>
                  <a:gd name="connsiteX1446" fmla="*/ 3584 w 10000"/>
                  <a:gd name="connsiteY1446" fmla="*/ 8154 h 10000"/>
                  <a:gd name="connsiteX1447" fmla="*/ 3573 w 10000"/>
                  <a:gd name="connsiteY1447" fmla="*/ 8154 h 10000"/>
                  <a:gd name="connsiteX1448" fmla="*/ 3560 w 10000"/>
                  <a:gd name="connsiteY1448" fmla="*/ 8138 h 10000"/>
                  <a:gd name="connsiteX1449" fmla="*/ 3551 w 10000"/>
                  <a:gd name="connsiteY1449" fmla="*/ 8119 h 10000"/>
                  <a:gd name="connsiteX1450" fmla="*/ 3535 w 10000"/>
                  <a:gd name="connsiteY1450" fmla="*/ 8099 h 10000"/>
                  <a:gd name="connsiteX1451" fmla="*/ 3504 w 10000"/>
                  <a:gd name="connsiteY1451" fmla="*/ 8073 h 10000"/>
                  <a:gd name="connsiteX1452" fmla="*/ 3493 w 10000"/>
                  <a:gd name="connsiteY1452" fmla="*/ 8051 h 10000"/>
                  <a:gd name="connsiteX1453" fmla="*/ 3488 w 10000"/>
                  <a:gd name="connsiteY1453" fmla="*/ 8034 h 10000"/>
                  <a:gd name="connsiteX1454" fmla="*/ 3488 w 10000"/>
                  <a:gd name="connsiteY1454" fmla="*/ 8012 h 10000"/>
                  <a:gd name="connsiteX1455" fmla="*/ 3488 w 10000"/>
                  <a:gd name="connsiteY1455" fmla="*/ 8005 h 10000"/>
                  <a:gd name="connsiteX1456" fmla="*/ 3496 w 10000"/>
                  <a:gd name="connsiteY1456" fmla="*/ 8002 h 10000"/>
                  <a:gd name="connsiteX1457" fmla="*/ 3501 w 10000"/>
                  <a:gd name="connsiteY1457" fmla="*/ 7992 h 10000"/>
                  <a:gd name="connsiteX1458" fmla="*/ 3504 w 10000"/>
                  <a:gd name="connsiteY1458" fmla="*/ 7966 h 10000"/>
                  <a:gd name="connsiteX1459" fmla="*/ 3501 w 10000"/>
                  <a:gd name="connsiteY1459" fmla="*/ 7940 h 10000"/>
                  <a:gd name="connsiteX1460" fmla="*/ 3485 w 10000"/>
                  <a:gd name="connsiteY1460" fmla="*/ 7918 h 10000"/>
                  <a:gd name="connsiteX1461" fmla="*/ 3465 w 10000"/>
                  <a:gd name="connsiteY1461" fmla="*/ 7892 h 10000"/>
                  <a:gd name="connsiteX1462" fmla="*/ 3457 w 10000"/>
                  <a:gd name="connsiteY1462" fmla="*/ 7872 h 10000"/>
                  <a:gd name="connsiteX1463" fmla="*/ 3449 w 10000"/>
                  <a:gd name="connsiteY1463" fmla="*/ 7847 h 10000"/>
                  <a:gd name="connsiteX1464" fmla="*/ 3446 w 10000"/>
                  <a:gd name="connsiteY1464" fmla="*/ 7827 h 10000"/>
                  <a:gd name="connsiteX1465" fmla="*/ 3457 w 10000"/>
                  <a:gd name="connsiteY1465" fmla="*/ 7808 h 10000"/>
                  <a:gd name="connsiteX1466" fmla="*/ 3465 w 10000"/>
                  <a:gd name="connsiteY1466" fmla="*/ 7798 h 10000"/>
                  <a:gd name="connsiteX1467" fmla="*/ 3476 w 10000"/>
                  <a:gd name="connsiteY1467" fmla="*/ 7788 h 10000"/>
                  <a:gd name="connsiteX1468" fmla="*/ 3479 w 10000"/>
                  <a:gd name="connsiteY1468" fmla="*/ 7795 h 10000"/>
                  <a:gd name="connsiteX1469" fmla="*/ 3501 w 10000"/>
                  <a:gd name="connsiteY1469" fmla="*/ 7817 h 10000"/>
                  <a:gd name="connsiteX1470" fmla="*/ 3518 w 10000"/>
                  <a:gd name="connsiteY1470" fmla="*/ 7843 h 10000"/>
                  <a:gd name="connsiteX1471" fmla="*/ 3521 w 10000"/>
                  <a:gd name="connsiteY1471" fmla="*/ 7847 h 10000"/>
                  <a:gd name="connsiteX1472" fmla="*/ 3512 w 10000"/>
                  <a:gd name="connsiteY1472" fmla="*/ 7824 h 10000"/>
                  <a:gd name="connsiteX1473" fmla="*/ 3510 w 10000"/>
                  <a:gd name="connsiteY1473" fmla="*/ 7804 h 10000"/>
                  <a:gd name="connsiteX1474" fmla="*/ 3512 w 10000"/>
                  <a:gd name="connsiteY1474" fmla="*/ 7788 h 10000"/>
                  <a:gd name="connsiteX1475" fmla="*/ 3512 w 10000"/>
                  <a:gd name="connsiteY1475" fmla="*/ 7775 h 10000"/>
                  <a:gd name="connsiteX1476" fmla="*/ 3518 w 10000"/>
                  <a:gd name="connsiteY1476" fmla="*/ 7759 h 10000"/>
                  <a:gd name="connsiteX1477" fmla="*/ 4000 w 10000"/>
                  <a:gd name="connsiteY1477" fmla="*/ 8296 h 10000"/>
                  <a:gd name="connsiteX0" fmla="*/ 4324 w 10000"/>
                  <a:gd name="connsiteY0" fmla="*/ 1289 h 10000"/>
                  <a:gd name="connsiteX1" fmla="*/ 4296 w 10000"/>
                  <a:gd name="connsiteY1" fmla="*/ 1305 h 10000"/>
                  <a:gd name="connsiteX2" fmla="*/ 4285 w 10000"/>
                  <a:gd name="connsiteY2" fmla="*/ 1279 h 10000"/>
                  <a:gd name="connsiteX3" fmla="*/ 4244 w 10000"/>
                  <a:gd name="connsiteY3" fmla="*/ 1266 h 10000"/>
                  <a:gd name="connsiteX4" fmla="*/ 4208 w 10000"/>
                  <a:gd name="connsiteY4" fmla="*/ 1286 h 10000"/>
                  <a:gd name="connsiteX5" fmla="*/ 4172 w 10000"/>
                  <a:gd name="connsiteY5" fmla="*/ 1299 h 10000"/>
                  <a:gd name="connsiteX6" fmla="*/ 4150 w 10000"/>
                  <a:gd name="connsiteY6" fmla="*/ 1308 h 10000"/>
                  <a:gd name="connsiteX7" fmla="*/ 4139 w 10000"/>
                  <a:gd name="connsiteY7" fmla="*/ 1315 h 10000"/>
                  <a:gd name="connsiteX8" fmla="*/ 4125 w 10000"/>
                  <a:gd name="connsiteY8" fmla="*/ 1315 h 10000"/>
                  <a:gd name="connsiteX9" fmla="*/ 4119 w 10000"/>
                  <a:gd name="connsiteY9" fmla="*/ 1315 h 10000"/>
                  <a:gd name="connsiteX10" fmla="*/ 4111 w 10000"/>
                  <a:gd name="connsiteY10" fmla="*/ 1308 h 10000"/>
                  <a:gd name="connsiteX11" fmla="*/ 4100 w 10000"/>
                  <a:gd name="connsiteY11" fmla="*/ 1315 h 10000"/>
                  <a:gd name="connsiteX12" fmla="*/ 4075 w 10000"/>
                  <a:gd name="connsiteY12" fmla="*/ 1315 h 10000"/>
                  <a:gd name="connsiteX13" fmla="*/ 4058 w 10000"/>
                  <a:gd name="connsiteY13" fmla="*/ 1318 h 10000"/>
                  <a:gd name="connsiteX14" fmla="*/ 4044 w 10000"/>
                  <a:gd name="connsiteY14" fmla="*/ 1315 h 10000"/>
                  <a:gd name="connsiteX15" fmla="*/ 4042 w 10000"/>
                  <a:gd name="connsiteY15" fmla="*/ 1299 h 10000"/>
                  <a:gd name="connsiteX16" fmla="*/ 4014 w 10000"/>
                  <a:gd name="connsiteY16" fmla="*/ 1308 h 10000"/>
                  <a:gd name="connsiteX17" fmla="*/ 4011 w 10000"/>
                  <a:gd name="connsiteY17" fmla="*/ 1315 h 10000"/>
                  <a:gd name="connsiteX18" fmla="*/ 4011 w 10000"/>
                  <a:gd name="connsiteY18" fmla="*/ 1341 h 10000"/>
                  <a:gd name="connsiteX19" fmla="*/ 4019 w 10000"/>
                  <a:gd name="connsiteY19" fmla="*/ 1341 h 10000"/>
                  <a:gd name="connsiteX20" fmla="*/ 3997 w 10000"/>
                  <a:gd name="connsiteY20" fmla="*/ 1363 h 10000"/>
                  <a:gd name="connsiteX21" fmla="*/ 3986 w 10000"/>
                  <a:gd name="connsiteY21" fmla="*/ 1373 h 10000"/>
                  <a:gd name="connsiteX22" fmla="*/ 3981 w 10000"/>
                  <a:gd name="connsiteY22" fmla="*/ 1389 h 10000"/>
                  <a:gd name="connsiteX23" fmla="*/ 3981 w 10000"/>
                  <a:gd name="connsiteY23" fmla="*/ 1409 h 10000"/>
                  <a:gd name="connsiteX24" fmla="*/ 3981 w 10000"/>
                  <a:gd name="connsiteY24" fmla="*/ 1438 h 10000"/>
                  <a:gd name="connsiteX25" fmla="*/ 3961 w 10000"/>
                  <a:gd name="connsiteY25" fmla="*/ 1441 h 10000"/>
                  <a:gd name="connsiteX26" fmla="*/ 3942 w 10000"/>
                  <a:gd name="connsiteY26" fmla="*/ 1441 h 10000"/>
                  <a:gd name="connsiteX27" fmla="*/ 3914 w 10000"/>
                  <a:gd name="connsiteY27" fmla="*/ 1454 h 10000"/>
                  <a:gd name="connsiteX28" fmla="*/ 3892 w 10000"/>
                  <a:gd name="connsiteY28" fmla="*/ 1467 h 10000"/>
                  <a:gd name="connsiteX29" fmla="*/ 3867 w 10000"/>
                  <a:gd name="connsiteY29" fmla="*/ 1483 h 10000"/>
                  <a:gd name="connsiteX30" fmla="*/ 3845 w 10000"/>
                  <a:gd name="connsiteY30" fmla="*/ 1467 h 10000"/>
                  <a:gd name="connsiteX31" fmla="*/ 3850 w 10000"/>
                  <a:gd name="connsiteY31" fmla="*/ 1457 h 10000"/>
                  <a:gd name="connsiteX32" fmla="*/ 3864 w 10000"/>
                  <a:gd name="connsiteY32" fmla="*/ 1441 h 10000"/>
                  <a:gd name="connsiteX33" fmla="*/ 3859 w 10000"/>
                  <a:gd name="connsiteY33" fmla="*/ 1409 h 10000"/>
                  <a:gd name="connsiteX34" fmla="*/ 3842 w 10000"/>
                  <a:gd name="connsiteY34" fmla="*/ 1383 h 10000"/>
                  <a:gd name="connsiteX35" fmla="*/ 3825 w 10000"/>
                  <a:gd name="connsiteY35" fmla="*/ 1360 h 10000"/>
                  <a:gd name="connsiteX36" fmla="*/ 3809 w 10000"/>
                  <a:gd name="connsiteY36" fmla="*/ 1318 h 10000"/>
                  <a:gd name="connsiteX37" fmla="*/ 3787 w 10000"/>
                  <a:gd name="connsiteY37" fmla="*/ 1289 h 10000"/>
                  <a:gd name="connsiteX38" fmla="*/ 3759 w 10000"/>
                  <a:gd name="connsiteY38" fmla="*/ 1266 h 10000"/>
                  <a:gd name="connsiteX39" fmla="*/ 3740 w 10000"/>
                  <a:gd name="connsiteY39" fmla="*/ 1256 h 10000"/>
                  <a:gd name="connsiteX40" fmla="*/ 3715 w 10000"/>
                  <a:gd name="connsiteY40" fmla="*/ 1250 h 10000"/>
                  <a:gd name="connsiteX41" fmla="*/ 3687 w 10000"/>
                  <a:gd name="connsiteY41" fmla="*/ 1256 h 10000"/>
                  <a:gd name="connsiteX42" fmla="*/ 3681 w 10000"/>
                  <a:gd name="connsiteY42" fmla="*/ 1260 h 10000"/>
                  <a:gd name="connsiteX43" fmla="*/ 3670 w 10000"/>
                  <a:gd name="connsiteY43" fmla="*/ 1295 h 10000"/>
                  <a:gd name="connsiteX44" fmla="*/ 3651 w 10000"/>
                  <a:gd name="connsiteY44" fmla="*/ 1305 h 10000"/>
                  <a:gd name="connsiteX45" fmla="*/ 3640 w 10000"/>
                  <a:gd name="connsiteY45" fmla="*/ 1308 h 10000"/>
                  <a:gd name="connsiteX46" fmla="*/ 3626 w 10000"/>
                  <a:gd name="connsiteY46" fmla="*/ 1308 h 10000"/>
                  <a:gd name="connsiteX47" fmla="*/ 3632 w 10000"/>
                  <a:gd name="connsiteY47" fmla="*/ 1276 h 10000"/>
                  <a:gd name="connsiteX48" fmla="*/ 3609 w 10000"/>
                  <a:gd name="connsiteY48" fmla="*/ 1289 h 10000"/>
                  <a:gd name="connsiteX49" fmla="*/ 3593 w 10000"/>
                  <a:gd name="connsiteY49" fmla="*/ 1286 h 10000"/>
                  <a:gd name="connsiteX50" fmla="*/ 3590 w 10000"/>
                  <a:gd name="connsiteY50" fmla="*/ 1256 h 10000"/>
                  <a:gd name="connsiteX51" fmla="*/ 3584 w 10000"/>
                  <a:gd name="connsiteY51" fmla="*/ 1237 h 10000"/>
                  <a:gd name="connsiteX52" fmla="*/ 3573 w 10000"/>
                  <a:gd name="connsiteY52" fmla="*/ 1237 h 10000"/>
                  <a:gd name="connsiteX53" fmla="*/ 3554 w 10000"/>
                  <a:gd name="connsiteY53" fmla="*/ 1227 h 10000"/>
                  <a:gd name="connsiteX54" fmla="*/ 3546 w 10000"/>
                  <a:gd name="connsiteY54" fmla="*/ 1192 h 10000"/>
                  <a:gd name="connsiteX55" fmla="*/ 3529 w 10000"/>
                  <a:gd name="connsiteY55" fmla="*/ 1176 h 10000"/>
                  <a:gd name="connsiteX56" fmla="*/ 3512 w 10000"/>
                  <a:gd name="connsiteY56" fmla="*/ 1182 h 10000"/>
                  <a:gd name="connsiteX57" fmla="*/ 3485 w 10000"/>
                  <a:gd name="connsiteY57" fmla="*/ 1182 h 10000"/>
                  <a:gd name="connsiteX58" fmla="*/ 3463 w 10000"/>
                  <a:gd name="connsiteY58" fmla="*/ 1176 h 10000"/>
                  <a:gd name="connsiteX59" fmla="*/ 3449 w 10000"/>
                  <a:gd name="connsiteY59" fmla="*/ 1182 h 10000"/>
                  <a:gd name="connsiteX60" fmla="*/ 3432 w 10000"/>
                  <a:gd name="connsiteY60" fmla="*/ 1192 h 10000"/>
                  <a:gd name="connsiteX61" fmla="*/ 3454 w 10000"/>
                  <a:gd name="connsiteY61" fmla="*/ 1205 h 10000"/>
                  <a:gd name="connsiteX62" fmla="*/ 3463 w 10000"/>
                  <a:gd name="connsiteY62" fmla="*/ 1205 h 10000"/>
                  <a:gd name="connsiteX63" fmla="*/ 3488 w 10000"/>
                  <a:gd name="connsiteY63" fmla="*/ 1205 h 10000"/>
                  <a:gd name="connsiteX64" fmla="*/ 3488 w 10000"/>
                  <a:gd name="connsiteY64" fmla="*/ 1218 h 10000"/>
                  <a:gd name="connsiteX65" fmla="*/ 3493 w 10000"/>
                  <a:gd name="connsiteY65" fmla="*/ 1247 h 10000"/>
                  <a:gd name="connsiteX66" fmla="*/ 3512 w 10000"/>
                  <a:gd name="connsiteY66" fmla="*/ 1247 h 10000"/>
                  <a:gd name="connsiteX67" fmla="*/ 3518 w 10000"/>
                  <a:gd name="connsiteY67" fmla="*/ 1250 h 10000"/>
                  <a:gd name="connsiteX68" fmla="*/ 3521 w 10000"/>
                  <a:gd name="connsiteY68" fmla="*/ 1276 h 10000"/>
                  <a:gd name="connsiteX69" fmla="*/ 3543 w 10000"/>
                  <a:gd name="connsiteY69" fmla="*/ 1295 h 10000"/>
                  <a:gd name="connsiteX70" fmla="*/ 3546 w 10000"/>
                  <a:gd name="connsiteY70" fmla="*/ 1305 h 10000"/>
                  <a:gd name="connsiteX71" fmla="*/ 3543 w 10000"/>
                  <a:gd name="connsiteY71" fmla="*/ 1315 h 10000"/>
                  <a:gd name="connsiteX72" fmla="*/ 3543 w 10000"/>
                  <a:gd name="connsiteY72" fmla="*/ 1331 h 10000"/>
                  <a:gd name="connsiteX73" fmla="*/ 3554 w 10000"/>
                  <a:gd name="connsiteY73" fmla="*/ 1324 h 10000"/>
                  <a:gd name="connsiteX74" fmla="*/ 3560 w 10000"/>
                  <a:gd name="connsiteY74" fmla="*/ 1331 h 10000"/>
                  <a:gd name="connsiteX75" fmla="*/ 3582 w 10000"/>
                  <a:gd name="connsiteY75" fmla="*/ 1344 h 10000"/>
                  <a:gd name="connsiteX76" fmla="*/ 3598 w 10000"/>
                  <a:gd name="connsiteY76" fmla="*/ 1380 h 10000"/>
                  <a:gd name="connsiteX77" fmla="*/ 3607 w 10000"/>
                  <a:gd name="connsiteY77" fmla="*/ 1389 h 10000"/>
                  <a:gd name="connsiteX78" fmla="*/ 3623 w 10000"/>
                  <a:gd name="connsiteY78" fmla="*/ 1409 h 10000"/>
                  <a:gd name="connsiteX79" fmla="*/ 3634 w 10000"/>
                  <a:gd name="connsiteY79" fmla="*/ 1438 h 10000"/>
                  <a:gd name="connsiteX80" fmla="*/ 3632 w 10000"/>
                  <a:gd name="connsiteY80" fmla="*/ 1454 h 10000"/>
                  <a:gd name="connsiteX81" fmla="*/ 3618 w 10000"/>
                  <a:gd name="connsiteY81" fmla="*/ 1438 h 10000"/>
                  <a:gd name="connsiteX82" fmla="*/ 3598 w 10000"/>
                  <a:gd name="connsiteY82" fmla="*/ 1428 h 10000"/>
                  <a:gd name="connsiteX83" fmla="*/ 3582 w 10000"/>
                  <a:gd name="connsiteY83" fmla="*/ 1402 h 10000"/>
                  <a:gd name="connsiteX84" fmla="*/ 3562 w 10000"/>
                  <a:gd name="connsiteY84" fmla="*/ 1399 h 10000"/>
                  <a:gd name="connsiteX85" fmla="*/ 3546 w 10000"/>
                  <a:gd name="connsiteY85" fmla="*/ 1383 h 10000"/>
                  <a:gd name="connsiteX86" fmla="*/ 3510 w 10000"/>
                  <a:gd name="connsiteY86" fmla="*/ 1360 h 10000"/>
                  <a:gd name="connsiteX87" fmla="*/ 3485 w 10000"/>
                  <a:gd name="connsiteY87" fmla="*/ 1344 h 10000"/>
                  <a:gd name="connsiteX88" fmla="*/ 3454 w 10000"/>
                  <a:gd name="connsiteY88" fmla="*/ 1334 h 10000"/>
                  <a:gd name="connsiteX89" fmla="*/ 3429 w 10000"/>
                  <a:gd name="connsiteY89" fmla="*/ 1315 h 10000"/>
                  <a:gd name="connsiteX90" fmla="*/ 3416 w 10000"/>
                  <a:gd name="connsiteY90" fmla="*/ 1308 h 10000"/>
                  <a:gd name="connsiteX91" fmla="*/ 3399 w 10000"/>
                  <a:gd name="connsiteY91" fmla="*/ 1305 h 10000"/>
                  <a:gd name="connsiteX92" fmla="*/ 3382 w 10000"/>
                  <a:gd name="connsiteY92" fmla="*/ 1286 h 10000"/>
                  <a:gd name="connsiteX93" fmla="*/ 3380 w 10000"/>
                  <a:gd name="connsiteY93" fmla="*/ 1266 h 10000"/>
                  <a:gd name="connsiteX94" fmla="*/ 3388 w 10000"/>
                  <a:gd name="connsiteY94" fmla="*/ 1256 h 10000"/>
                  <a:gd name="connsiteX95" fmla="*/ 3407 w 10000"/>
                  <a:gd name="connsiteY95" fmla="*/ 1256 h 10000"/>
                  <a:gd name="connsiteX96" fmla="*/ 3396 w 10000"/>
                  <a:gd name="connsiteY96" fmla="*/ 1227 h 10000"/>
                  <a:gd name="connsiteX97" fmla="*/ 3382 w 10000"/>
                  <a:gd name="connsiteY97" fmla="*/ 1227 h 10000"/>
                  <a:gd name="connsiteX98" fmla="*/ 3360 w 10000"/>
                  <a:gd name="connsiteY98" fmla="*/ 1221 h 10000"/>
                  <a:gd name="connsiteX99" fmla="*/ 3349 w 10000"/>
                  <a:gd name="connsiteY99" fmla="*/ 1231 h 10000"/>
                  <a:gd name="connsiteX100" fmla="*/ 3352 w 10000"/>
                  <a:gd name="connsiteY100" fmla="*/ 1247 h 10000"/>
                  <a:gd name="connsiteX101" fmla="*/ 3341 w 10000"/>
                  <a:gd name="connsiteY101" fmla="*/ 1237 h 10000"/>
                  <a:gd name="connsiteX102" fmla="*/ 3335 w 10000"/>
                  <a:gd name="connsiteY102" fmla="*/ 1231 h 10000"/>
                  <a:gd name="connsiteX103" fmla="*/ 3307 w 10000"/>
                  <a:gd name="connsiteY103" fmla="*/ 1227 h 10000"/>
                  <a:gd name="connsiteX104" fmla="*/ 3294 w 10000"/>
                  <a:gd name="connsiteY104" fmla="*/ 1221 h 10000"/>
                  <a:gd name="connsiteX105" fmla="*/ 3271 w 10000"/>
                  <a:gd name="connsiteY105" fmla="*/ 1211 h 10000"/>
                  <a:gd name="connsiteX106" fmla="*/ 3252 w 10000"/>
                  <a:gd name="connsiteY106" fmla="*/ 1195 h 10000"/>
                  <a:gd name="connsiteX107" fmla="*/ 3235 w 10000"/>
                  <a:gd name="connsiteY107" fmla="*/ 1195 h 10000"/>
                  <a:gd name="connsiteX108" fmla="*/ 3235 w 10000"/>
                  <a:gd name="connsiteY108" fmla="*/ 1205 h 10000"/>
                  <a:gd name="connsiteX109" fmla="*/ 3219 w 10000"/>
                  <a:gd name="connsiteY109" fmla="*/ 1231 h 10000"/>
                  <a:gd name="connsiteX110" fmla="*/ 3213 w 10000"/>
                  <a:gd name="connsiteY110" fmla="*/ 1231 h 10000"/>
                  <a:gd name="connsiteX111" fmla="*/ 3183 w 10000"/>
                  <a:gd name="connsiteY111" fmla="*/ 1221 h 10000"/>
                  <a:gd name="connsiteX112" fmla="*/ 3175 w 10000"/>
                  <a:gd name="connsiteY112" fmla="*/ 1227 h 10000"/>
                  <a:gd name="connsiteX113" fmla="*/ 3163 w 10000"/>
                  <a:gd name="connsiteY113" fmla="*/ 1237 h 10000"/>
                  <a:gd name="connsiteX114" fmla="*/ 3158 w 10000"/>
                  <a:gd name="connsiteY114" fmla="*/ 1260 h 10000"/>
                  <a:gd name="connsiteX115" fmla="*/ 3158 w 10000"/>
                  <a:gd name="connsiteY115" fmla="*/ 1276 h 10000"/>
                  <a:gd name="connsiteX116" fmla="*/ 3163 w 10000"/>
                  <a:gd name="connsiteY116" fmla="*/ 1295 h 10000"/>
                  <a:gd name="connsiteX117" fmla="*/ 3166 w 10000"/>
                  <a:gd name="connsiteY117" fmla="*/ 1308 h 10000"/>
                  <a:gd name="connsiteX118" fmla="*/ 3158 w 10000"/>
                  <a:gd name="connsiteY118" fmla="*/ 1315 h 10000"/>
                  <a:gd name="connsiteX119" fmla="*/ 3133 w 10000"/>
                  <a:gd name="connsiteY119" fmla="*/ 1299 h 10000"/>
                  <a:gd name="connsiteX120" fmla="*/ 3114 w 10000"/>
                  <a:gd name="connsiteY120" fmla="*/ 1276 h 10000"/>
                  <a:gd name="connsiteX121" fmla="*/ 3078 w 10000"/>
                  <a:gd name="connsiteY121" fmla="*/ 1240 h 10000"/>
                  <a:gd name="connsiteX122" fmla="*/ 3044 w 10000"/>
                  <a:gd name="connsiteY122" fmla="*/ 1227 h 10000"/>
                  <a:gd name="connsiteX123" fmla="*/ 3033 w 10000"/>
                  <a:gd name="connsiteY123" fmla="*/ 1231 h 10000"/>
                  <a:gd name="connsiteX124" fmla="*/ 3036 w 10000"/>
                  <a:gd name="connsiteY124" fmla="*/ 1256 h 10000"/>
                  <a:gd name="connsiteX125" fmla="*/ 3044 w 10000"/>
                  <a:gd name="connsiteY125" fmla="*/ 1266 h 10000"/>
                  <a:gd name="connsiteX126" fmla="*/ 3044 w 10000"/>
                  <a:gd name="connsiteY126" fmla="*/ 1276 h 10000"/>
                  <a:gd name="connsiteX127" fmla="*/ 3036 w 10000"/>
                  <a:gd name="connsiteY127" fmla="*/ 1276 h 10000"/>
                  <a:gd name="connsiteX128" fmla="*/ 3028 w 10000"/>
                  <a:gd name="connsiteY128" fmla="*/ 1266 h 10000"/>
                  <a:gd name="connsiteX129" fmla="*/ 3025 w 10000"/>
                  <a:gd name="connsiteY129" fmla="*/ 1256 h 10000"/>
                  <a:gd name="connsiteX130" fmla="*/ 3008 w 10000"/>
                  <a:gd name="connsiteY130" fmla="*/ 1205 h 10000"/>
                  <a:gd name="connsiteX131" fmla="*/ 3000 w 10000"/>
                  <a:gd name="connsiteY131" fmla="*/ 1192 h 10000"/>
                  <a:gd name="connsiteX132" fmla="*/ 2994 w 10000"/>
                  <a:gd name="connsiteY132" fmla="*/ 1176 h 10000"/>
                  <a:gd name="connsiteX133" fmla="*/ 2986 w 10000"/>
                  <a:gd name="connsiteY133" fmla="*/ 1182 h 10000"/>
                  <a:gd name="connsiteX134" fmla="*/ 2981 w 10000"/>
                  <a:gd name="connsiteY134" fmla="*/ 1192 h 10000"/>
                  <a:gd name="connsiteX135" fmla="*/ 2970 w 10000"/>
                  <a:gd name="connsiteY135" fmla="*/ 1201 h 10000"/>
                  <a:gd name="connsiteX136" fmla="*/ 2956 w 10000"/>
                  <a:gd name="connsiteY136" fmla="*/ 1218 h 10000"/>
                  <a:gd name="connsiteX137" fmla="*/ 2939 w 10000"/>
                  <a:gd name="connsiteY137" fmla="*/ 1240 h 10000"/>
                  <a:gd name="connsiteX138" fmla="*/ 2928 w 10000"/>
                  <a:gd name="connsiteY138" fmla="*/ 1247 h 10000"/>
                  <a:gd name="connsiteX139" fmla="*/ 2922 w 10000"/>
                  <a:gd name="connsiteY139" fmla="*/ 1250 h 10000"/>
                  <a:gd name="connsiteX140" fmla="*/ 2911 w 10000"/>
                  <a:gd name="connsiteY140" fmla="*/ 1250 h 10000"/>
                  <a:gd name="connsiteX141" fmla="*/ 2884 w 10000"/>
                  <a:gd name="connsiteY141" fmla="*/ 1247 h 10000"/>
                  <a:gd name="connsiteX142" fmla="*/ 2864 w 10000"/>
                  <a:gd name="connsiteY142" fmla="*/ 1237 h 10000"/>
                  <a:gd name="connsiteX143" fmla="*/ 2848 w 10000"/>
                  <a:gd name="connsiteY143" fmla="*/ 1231 h 10000"/>
                  <a:gd name="connsiteX144" fmla="*/ 2834 w 10000"/>
                  <a:gd name="connsiteY144" fmla="*/ 1227 h 10000"/>
                  <a:gd name="connsiteX145" fmla="*/ 2831 w 10000"/>
                  <a:gd name="connsiteY145" fmla="*/ 1227 h 10000"/>
                  <a:gd name="connsiteX146" fmla="*/ 2831 w 10000"/>
                  <a:gd name="connsiteY146" fmla="*/ 1221 h 10000"/>
                  <a:gd name="connsiteX147" fmla="*/ 2825 w 10000"/>
                  <a:gd name="connsiteY147" fmla="*/ 1205 h 10000"/>
                  <a:gd name="connsiteX148" fmla="*/ 2823 w 10000"/>
                  <a:gd name="connsiteY148" fmla="*/ 1192 h 10000"/>
                  <a:gd name="connsiteX149" fmla="*/ 2817 w 10000"/>
                  <a:gd name="connsiteY149" fmla="*/ 1182 h 10000"/>
                  <a:gd name="connsiteX150" fmla="*/ 2814 w 10000"/>
                  <a:gd name="connsiteY150" fmla="*/ 1176 h 10000"/>
                  <a:gd name="connsiteX151" fmla="*/ 2792 w 10000"/>
                  <a:gd name="connsiteY151" fmla="*/ 1172 h 10000"/>
                  <a:gd name="connsiteX152" fmla="*/ 2759 w 10000"/>
                  <a:gd name="connsiteY152" fmla="*/ 1156 h 10000"/>
                  <a:gd name="connsiteX153" fmla="*/ 2734 w 10000"/>
                  <a:gd name="connsiteY153" fmla="*/ 1143 h 10000"/>
                  <a:gd name="connsiteX154" fmla="*/ 2695 w 10000"/>
                  <a:gd name="connsiteY154" fmla="*/ 1124 h 10000"/>
                  <a:gd name="connsiteX155" fmla="*/ 2670 w 10000"/>
                  <a:gd name="connsiteY155" fmla="*/ 1108 h 10000"/>
                  <a:gd name="connsiteX156" fmla="*/ 2645 w 10000"/>
                  <a:gd name="connsiteY156" fmla="*/ 1091 h 10000"/>
                  <a:gd name="connsiteX157" fmla="*/ 2618 w 10000"/>
                  <a:gd name="connsiteY157" fmla="*/ 1088 h 10000"/>
                  <a:gd name="connsiteX158" fmla="*/ 2576 w 10000"/>
                  <a:gd name="connsiteY158" fmla="*/ 1088 h 10000"/>
                  <a:gd name="connsiteX159" fmla="*/ 2551 w 10000"/>
                  <a:gd name="connsiteY159" fmla="*/ 1091 h 10000"/>
                  <a:gd name="connsiteX160" fmla="*/ 2521 w 10000"/>
                  <a:gd name="connsiteY160" fmla="*/ 1098 h 10000"/>
                  <a:gd name="connsiteX161" fmla="*/ 2493 w 10000"/>
                  <a:gd name="connsiteY161" fmla="*/ 1104 h 10000"/>
                  <a:gd name="connsiteX162" fmla="*/ 2468 w 10000"/>
                  <a:gd name="connsiteY162" fmla="*/ 1108 h 10000"/>
                  <a:gd name="connsiteX163" fmla="*/ 2404 w 10000"/>
                  <a:gd name="connsiteY163" fmla="*/ 1124 h 10000"/>
                  <a:gd name="connsiteX164" fmla="*/ 2366 w 10000"/>
                  <a:gd name="connsiteY164" fmla="*/ 1133 h 10000"/>
                  <a:gd name="connsiteX165" fmla="*/ 2346 w 10000"/>
                  <a:gd name="connsiteY165" fmla="*/ 1137 h 10000"/>
                  <a:gd name="connsiteX166" fmla="*/ 2294 w 10000"/>
                  <a:gd name="connsiteY166" fmla="*/ 1146 h 10000"/>
                  <a:gd name="connsiteX167" fmla="*/ 2249 w 10000"/>
                  <a:gd name="connsiteY167" fmla="*/ 1156 h 10000"/>
                  <a:gd name="connsiteX168" fmla="*/ 2230 w 10000"/>
                  <a:gd name="connsiteY168" fmla="*/ 1156 h 10000"/>
                  <a:gd name="connsiteX169" fmla="*/ 2222 w 10000"/>
                  <a:gd name="connsiteY169" fmla="*/ 1163 h 10000"/>
                  <a:gd name="connsiteX170" fmla="*/ 2194 w 10000"/>
                  <a:gd name="connsiteY170" fmla="*/ 1163 h 10000"/>
                  <a:gd name="connsiteX171" fmla="*/ 2172 w 10000"/>
                  <a:gd name="connsiteY171" fmla="*/ 1163 h 10000"/>
                  <a:gd name="connsiteX172" fmla="*/ 2147 w 10000"/>
                  <a:gd name="connsiteY172" fmla="*/ 1166 h 10000"/>
                  <a:gd name="connsiteX173" fmla="*/ 2108 w 10000"/>
                  <a:gd name="connsiteY173" fmla="*/ 1166 h 10000"/>
                  <a:gd name="connsiteX174" fmla="*/ 2083 w 10000"/>
                  <a:gd name="connsiteY174" fmla="*/ 1156 h 10000"/>
                  <a:gd name="connsiteX175" fmla="*/ 2042 w 10000"/>
                  <a:gd name="connsiteY175" fmla="*/ 1143 h 10000"/>
                  <a:gd name="connsiteX176" fmla="*/ 2011 w 10000"/>
                  <a:gd name="connsiteY176" fmla="*/ 1143 h 10000"/>
                  <a:gd name="connsiteX177" fmla="*/ 1994 w 10000"/>
                  <a:gd name="connsiteY177" fmla="*/ 1146 h 10000"/>
                  <a:gd name="connsiteX178" fmla="*/ 1967 w 10000"/>
                  <a:gd name="connsiteY178" fmla="*/ 1156 h 10000"/>
                  <a:gd name="connsiteX179" fmla="*/ 1903 w 10000"/>
                  <a:gd name="connsiteY179" fmla="*/ 1176 h 10000"/>
                  <a:gd name="connsiteX180" fmla="*/ 1873 w 10000"/>
                  <a:gd name="connsiteY180" fmla="*/ 1182 h 10000"/>
                  <a:gd name="connsiteX181" fmla="*/ 1850 w 10000"/>
                  <a:gd name="connsiteY181" fmla="*/ 1185 h 10000"/>
                  <a:gd name="connsiteX182" fmla="*/ 1842 w 10000"/>
                  <a:gd name="connsiteY182" fmla="*/ 1192 h 10000"/>
                  <a:gd name="connsiteX183" fmla="*/ 1823 w 10000"/>
                  <a:gd name="connsiteY183" fmla="*/ 1195 h 10000"/>
                  <a:gd name="connsiteX184" fmla="*/ 1814 w 10000"/>
                  <a:gd name="connsiteY184" fmla="*/ 1201 h 10000"/>
                  <a:gd name="connsiteX185" fmla="*/ 1792 w 10000"/>
                  <a:gd name="connsiteY185" fmla="*/ 1218 h 10000"/>
                  <a:gd name="connsiteX186" fmla="*/ 1767 w 10000"/>
                  <a:gd name="connsiteY186" fmla="*/ 1231 h 10000"/>
                  <a:gd name="connsiteX187" fmla="*/ 1717 w 10000"/>
                  <a:gd name="connsiteY187" fmla="*/ 1266 h 10000"/>
                  <a:gd name="connsiteX188" fmla="*/ 1695 w 10000"/>
                  <a:gd name="connsiteY188" fmla="*/ 1279 h 10000"/>
                  <a:gd name="connsiteX189" fmla="*/ 1654 w 10000"/>
                  <a:gd name="connsiteY189" fmla="*/ 1308 h 10000"/>
                  <a:gd name="connsiteX190" fmla="*/ 1620 w 10000"/>
                  <a:gd name="connsiteY190" fmla="*/ 1334 h 10000"/>
                  <a:gd name="connsiteX191" fmla="*/ 1590 w 10000"/>
                  <a:gd name="connsiteY191" fmla="*/ 1360 h 10000"/>
                  <a:gd name="connsiteX192" fmla="*/ 1565 w 10000"/>
                  <a:gd name="connsiteY192" fmla="*/ 1380 h 10000"/>
                  <a:gd name="connsiteX193" fmla="*/ 1532 w 10000"/>
                  <a:gd name="connsiteY193" fmla="*/ 1402 h 10000"/>
                  <a:gd name="connsiteX194" fmla="*/ 1501 w 10000"/>
                  <a:gd name="connsiteY194" fmla="*/ 1418 h 10000"/>
                  <a:gd name="connsiteX195" fmla="*/ 1460 w 10000"/>
                  <a:gd name="connsiteY195" fmla="*/ 1438 h 10000"/>
                  <a:gd name="connsiteX196" fmla="*/ 1435 w 10000"/>
                  <a:gd name="connsiteY196" fmla="*/ 1454 h 10000"/>
                  <a:gd name="connsiteX197" fmla="*/ 1421 w 10000"/>
                  <a:gd name="connsiteY197" fmla="*/ 1464 h 10000"/>
                  <a:gd name="connsiteX198" fmla="*/ 1380 w 10000"/>
                  <a:gd name="connsiteY198" fmla="*/ 1473 h 10000"/>
                  <a:gd name="connsiteX199" fmla="*/ 1324 w 10000"/>
                  <a:gd name="connsiteY199" fmla="*/ 1477 h 10000"/>
                  <a:gd name="connsiteX200" fmla="*/ 1274 w 10000"/>
                  <a:gd name="connsiteY200" fmla="*/ 1483 h 10000"/>
                  <a:gd name="connsiteX201" fmla="*/ 1244 w 10000"/>
                  <a:gd name="connsiteY201" fmla="*/ 1486 h 10000"/>
                  <a:gd name="connsiteX202" fmla="*/ 1233 w 10000"/>
                  <a:gd name="connsiteY202" fmla="*/ 1486 h 10000"/>
                  <a:gd name="connsiteX203" fmla="*/ 1197 w 10000"/>
                  <a:gd name="connsiteY203" fmla="*/ 1493 h 10000"/>
                  <a:gd name="connsiteX204" fmla="*/ 1180 w 10000"/>
                  <a:gd name="connsiteY204" fmla="*/ 1496 h 10000"/>
                  <a:gd name="connsiteX205" fmla="*/ 1169 w 10000"/>
                  <a:gd name="connsiteY205" fmla="*/ 1496 h 10000"/>
                  <a:gd name="connsiteX206" fmla="*/ 1161 w 10000"/>
                  <a:gd name="connsiteY206" fmla="*/ 1503 h 10000"/>
                  <a:gd name="connsiteX207" fmla="*/ 1155 w 10000"/>
                  <a:gd name="connsiteY207" fmla="*/ 1503 h 10000"/>
                  <a:gd name="connsiteX208" fmla="*/ 501 w 10000"/>
                  <a:gd name="connsiteY208" fmla="*/ 2277 h 10000"/>
                  <a:gd name="connsiteX209" fmla="*/ 396 w 10000"/>
                  <a:gd name="connsiteY209" fmla="*/ 2532 h 10000"/>
                  <a:gd name="connsiteX210" fmla="*/ 324 w 10000"/>
                  <a:gd name="connsiteY210" fmla="*/ 2759 h 10000"/>
                  <a:gd name="connsiteX211" fmla="*/ 274 w 10000"/>
                  <a:gd name="connsiteY211" fmla="*/ 2866 h 10000"/>
                  <a:gd name="connsiteX212" fmla="*/ 202 w 10000"/>
                  <a:gd name="connsiteY212" fmla="*/ 3008 h 10000"/>
                  <a:gd name="connsiteX213" fmla="*/ 211 w 10000"/>
                  <a:gd name="connsiteY213" fmla="*/ 3177 h 10000"/>
                  <a:gd name="connsiteX214" fmla="*/ 235 w 10000"/>
                  <a:gd name="connsiteY214" fmla="*/ 3368 h 10000"/>
                  <a:gd name="connsiteX215" fmla="*/ 266 w 10000"/>
                  <a:gd name="connsiteY215" fmla="*/ 3595 h 10000"/>
                  <a:gd name="connsiteX216" fmla="*/ 299 w 10000"/>
                  <a:gd name="connsiteY216" fmla="*/ 3831 h 10000"/>
                  <a:gd name="connsiteX217" fmla="*/ 305 w 10000"/>
                  <a:gd name="connsiteY217" fmla="*/ 3863 h 10000"/>
                  <a:gd name="connsiteX218" fmla="*/ 341 w 10000"/>
                  <a:gd name="connsiteY218" fmla="*/ 3941 h 10000"/>
                  <a:gd name="connsiteX219" fmla="*/ 186 w 10000"/>
                  <a:gd name="connsiteY219" fmla="*/ 3935 h 10000"/>
                  <a:gd name="connsiteX220" fmla="*/ 30 w 10000"/>
                  <a:gd name="connsiteY220" fmla="*/ 3925 h 10000"/>
                  <a:gd name="connsiteX221" fmla="*/ 0 w 10000"/>
                  <a:gd name="connsiteY221" fmla="*/ 4054 h 10000"/>
                  <a:gd name="connsiteX222" fmla="*/ 14 w 10000"/>
                  <a:gd name="connsiteY222" fmla="*/ 4152 h 10000"/>
                  <a:gd name="connsiteX223" fmla="*/ 22 w 10000"/>
                  <a:gd name="connsiteY223" fmla="*/ 4242 h 10000"/>
                  <a:gd name="connsiteX224" fmla="*/ 30 w 10000"/>
                  <a:gd name="connsiteY224" fmla="*/ 4291 h 10000"/>
                  <a:gd name="connsiteX225" fmla="*/ 102 w 10000"/>
                  <a:gd name="connsiteY225" fmla="*/ 4271 h 10000"/>
                  <a:gd name="connsiteX226" fmla="*/ 155 w 10000"/>
                  <a:gd name="connsiteY226" fmla="*/ 4262 h 10000"/>
                  <a:gd name="connsiteX227" fmla="*/ 410 w 10000"/>
                  <a:gd name="connsiteY227" fmla="*/ 4255 h 10000"/>
                  <a:gd name="connsiteX228" fmla="*/ 418 w 10000"/>
                  <a:gd name="connsiteY228" fmla="*/ 4385 h 10000"/>
                  <a:gd name="connsiteX229" fmla="*/ 429 w 10000"/>
                  <a:gd name="connsiteY229" fmla="*/ 4543 h 10000"/>
                  <a:gd name="connsiteX230" fmla="*/ 443 w 10000"/>
                  <a:gd name="connsiteY230" fmla="*/ 4585 h 10000"/>
                  <a:gd name="connsiteX231" fmla="*/ 465 w 10000"/>
                  <a:gd name="connsiteY231" fmla="*/ 4611 h 10000"/>
                  <a:gd name="connsiteX232" fmla="*/ 468 w 10000"/>
                  <a:gd name="connsiteY232" fmla="*/ 4621 h 10000"/>
                  <a:gd name="connsiteX233" fmla="*/ 474 w 10000"/>
                  <a:gd name="connsiteY233" fmla="*/ 4679 h 10000"/>
                  <a:gd name="connsiteX234" fmla="*/ 554 w 10000"/>
                  <a:gd name="connsiteY234" fmla="*/ 4738 h 10000"/>
                  <a:gd name="connsiteX235" fmla="*/ 637 w 10000"/>
                  <a:gd name="connsiteY235" fmla="*/ 4809 h 10000"/>
                  <a:gd name="connsiteX236" fmla="*/ 704 w 10000"/>
                  <a:gd name="connsiteY236" fmla="*/ 4851 h 10000"/>
                  <a:gd name="connsiteX237" fmla="*/ 740 w 10000"/>
                  <a:gd name="connsiteY237" fmla="*/ 4893 h 10000"/>
                  <a:gd name="connsiteX238" fmla="*/ 756 w 10000"/>
                  <a:gd name="connsiteY238" fmla="*/ 4896 h 10000"/>
                  <a:gd name="connsiteX239" fmla="*/ 767 w 10000"/>
                  <a:gd name="connsiteY239" fmla="*/ 4880 h 10000"/>
                  <a:gd name="connsiteX240" fmla="*/ 806 w 10000"/>
                  <a:gd name="connsiteY240" fmla="*/ 4945 h 10000"/>
                  <a:gd name="connsiteX241" fmla="*/ 886 w 10000"/>
                  <a:gd name="connsiteY241" fmla="*/ 5078 h 10000"/>
                  <a:gd name="connsiteX242" fmla="*/ 911 w 10000"/>
                  <a:gd name="connsiteY242" fmla="*/ 5130 h 10000"/>
                  <a:gd name="connsiteX243" fmla="*/ 920 w 10000"/>
                  <a:gd name="connsiteY243" fmla="*/ 5191 h 10000"/>
                  <a:gd name="connsiteX244" fmla="*/ 920 w 10000"/>
                  <a:gd name="connsiteY244" fmla="*/ 5220 h 10000"/>
                  <a:gd name="connsiteX245" fmla="*/ 911 w 10000"/>
                  <a:gd name="connsiteY245" fmla="*/ 5314 h 10000"/>
                  <a:gd name="connsiteX246" fmla="*/ 898 w 10000"/>
                  <a:gd name="connsiteY246" fmla="*/ 5369 h 10000"/>
                  <a:gd name="connsiteX247" fmla="*/ 895 w 10000"/>
                  <a:gd name="connsiteY247" fmla="*/ 5385 h 10000"/>
                  <a:gd name="connsiteX248" fmla="*/ 895 w 10000"/>
                  <a:gd name="connsiteY248" fmla="*/ 5405 h 10000"/>
                  <a:gd name="connsiteX249" fmla="*/ 898 w 10000"/>
                  <a:gd name="connsiteY249" fmla="*/ 5434 h 10000"/>
                  <a:gd name="connsiteX250" fmla="*/ 911 w 10000"/>
                  <a:gd name="connsiteY250" fmla="*/ 5463 h 10000"/>
                  <a:gd name="connsiteX251" fmla="*/ 920 w 10000"/>
                  <a:gd name="connsiteY251" fmla="*/ 5492 h 10000"/>
                  <a:gd name="connsiteX252" fmla="*/ 934 w 10000"/>
                  <a:gd name="connsiteY252" fmla="*/ 5518 h 10000"/>
                  <a:gd name="connsiteX253" fmla="*/ 1169 w 10000"/>
                  <a:gd name="connsiteY253" fmla="*/ 5738 h 10000"/>
                  <a:gd name="connsiteX254" fmla="*/ 1188 w 10000"/>
                  <a:gd name="connsiteY254" fmla="*/ 5755 h 10000"/>
                  <a:gd name="connsiteX255" fmla="*/ 1216 w 10000"/>
                  <a:gd name="connsiteY255" fmla="*/ 5758 h 10000"/>
                  <a:gd name="connsiteX256" fmla="*/ 1313 w 10000"/>
                  <a:gd name="connsiteY256" fmla="*/ 5774 h 10000"/>
                  <a:gd name="connsiteX257" fmla="*/ 1349 w 10000"/>
                  <a:gd name="connsiteY257" fmla="*/ 5787 h 10000"/>
                  <a:gd name="connsiteX258" fmla="*/ 1393 w 10000"/>
                  <a:gd name="connsiteY258" fmla="*/ 5793 h 10000"/>
                  <a:gd name="connsiteX259" fmla="*/ 1393 w 10000"/>
                  <a:gd name="connsiteY259" fmla="*/ 5797 h 10000"/>
                  <a:gd name="connsiteX260" fmla="*/ 1421 w 10000"/>
                  <a:gd name="connsiteY260" fmla="*/ 5810 h 10000"/>
                  <a:gd name="connsiteX261" fmla="*/ 1446 w 10000"/>
                  <a:gd name="connsiteY261" fmla="*/ 5829 h 10000"/>
                  <a:gd name="connsiteX262" fmla="*/ 1460 w 10000"/>
                  <a:gd name="connsiteY262" fmla="*/ 5842 h 10000"/>
                  <a:gd name="connsiteX263" fmla="*/ 1476 w 10000"/>
                  <a:gd name="connsiteY263" fmla="*/ 5848 h 10000"/>
                  <a:gd name="connsiteX264" fmla="*/ 1501 w 10000"/>
                  <a:gd name="connsiteY264" fmla="*/ 5852 h 10000"/>
                  <a:gd name="connsiteX265" fmla="*/ 1532 w 10000"/>
                  <a:gd name="connsiteY265" fmla="*/ 5887 h 10000"/>
                  <a:gd name="connsiteX266" fmla="*/ 1565 w 10000"/>
                  <a:gd name="connsiteY266" fmla="*/ 5942 h 10000"/>
                  <a:gd name="connsiteX267" fmla="*/ 1587 w 10000"/>
                  <a:gd name="connsiteY267" fmla="*/ 5972 h 10000"/>
                  <a:gd name="connsiteX268" fmla="*/ 1612 w 10000"/>
                  <a:gd name="connsiteY268" fmla="*/ 5955 h 10000"/>
                  <a:gd name="connsiteX269" fmla="*/ 1679 w 10000"/>
                  <a:gd name="connsiteY269" fmla="*/ 6049 h 10000"/>
                  <a:gd name="connsiteX270" fmla="*/ 1720 w 10000"/>
                  <a:gd name="connsiteY270" fmla="*/ 6108 h 10000"/>
                  <a:gd name="connsiteX271" fmla="*/ 1751 w 10000"/>
                  <a:gd name="connsiteY271" fmla="*/ 6133 h 10000"/>
                  <a:gd name="connsiteX272" fmla="*/ 1792 w 10000"/>
                  <a:gd name="connsiteY272" fmla="*/ 6169 h 10000"/>
                  <a:gd name="connsiteX273" fmla="*/ 1801 w 10000"/>
                  <a:gd name="connsiteY273" fmla="*/ 6172 h 10000"/>
                  <a:gd name="connsiteX274" fmla="*/ 1814 w 10000"/>
                  <a:gd name="connsiteY274" fmla="*/ 6286 h 10000"/>
                  <a:gd name="connsiteX275" fmla="*/ 1817 w 10000"/>
                  <a:gd name="connsiteY275" fmla="*/ 6331 h 10000"/>
                  <a:gd name="connsiteX276" fmla="*/ 1809 w 10000"/>
                  <a:gd name="connsiteY276" fmla="*/ 6444 h 10000"/>
                  <a:gd name="connsiteX277" fmla="*/ 1801 w 10000"/>
                  <a:gd name="connsiteY277" fmla="*/ 6499 h 10000"/>
                  <a:gd name="connsiteX278" fmla="*/ 1781 w 10000"/>
                  <a:gd name="connsiteY278" fmla="*/ 6522 h 10000"/>
                  <a:gd name="connsiteX279" fmla="*/ 1773 w 10000"/>
                  <a:gd name="connsiteY279" fmla="*/ 6541 h 10000"/>
                  <a:gd name="connsiteX280" fmla="*/ 1762 w 10000"/>
                  <a:gd name="connsiteY280" fmla="*/ 6571 h 10000"/>
                  <a:gd name="connsiteX281" fmla="*/ 1767 w 10000"/>
                  <a:gd name="connsiteY281" fmla="*/ 6622 h 10000"/>
                  <a:gd name="connsiteX282" fmla="*/ 1767 w 10000"/>
                  <a:gd name="connsiteY282" fmla="*/ 6665 h 10000"/>
                  <a:gd name="connsiteX283" fmla="*/ 1767 w 10000"/>
                  <a:gd name="connsiteY283" fmla="*/ 6694 h 10000"/>
                  <a:gd name="connsiteX284" fmla="*/ 1776 w 10000"/>
                  <a:gd name="connsiteY284" fmla="*/ 6726 h 10000"/>
                  <a:gd name="connsiteX285" fmla="*/ 1776 w 10000"/>
                  <a:gd name="connsiteY285" fmla="*/ 6745 h 10000"/>
                  <a:gd name="connsiteX286" fmla="*/ 1767 w 10000"/>
                  <a:gd name="connsiteY286" fmla="*/ 6765 h 10000"/>
                  <a:gd name="connsiteX287" fmla="*/ 1762 w 10000"/>
                  <a:gd name="connsiteY287" fmla="*/ 6804 h 10000"/>
                  <a:gd name="connsiteX288" fmla="*/ 1753 w 10000"/>
                  <a:gd name="connsiteY288" fmla="*/ 6839 h 10000"/>
                  <a:gd name="connsiteX289" fmla="*/ 1742 w 10000"/>
                  <a:gd name="connsiteY289" fmla="*/ 6849 h 10000"/>
                  <a:gd name="connsiteX290" fmla="*/ 1726 w 10000"/>
                  <a:gd name="connsiteY290" fmla="*/ 6849 h 10000"/>
                  <a:gd name="connsiteX291" fmla="*/ 1712 w 10000"/>
                  <a:gd name="connsiteY291" fmla="*/ 6852 h 10000"/>
                  <a:gd name="connsiteX292" fmla="*/ 1640 w 10000"/>
                  <a:gd name="connsiteY292" fmla="*/ 6953 h 10000"/>
                  <a:gd name="connsiteX293" fmla="*/ 1493 w 10000"/>
                  <a:gd name="connsiteY293" fmla="*/ 7105 h 10000"/>
                  <a:gd name="connsiteX294" fmla="*/ 1490 w 10000"/>
                  <a:gd name="connsiteY294" fmla="*/ 7124 h 10000"/>
                  <a:gd name="connsiteX295" fmla="*/ 1468 w 10000"/>
                  <a:gd name="connsiteY295" fmla="*/ 7137 h 10000"/>
                  <a:gd name="connsiteX296" fmla="*/ 1454 w 10000"/>
                  <a:gd name="connsiteY296" fmla="*/ 7144 h 10000"/>
                  <a:gd name="connsiteX297" fmla="*/ 1452 w 10000"/>
                  <a:gd name="connsiteY297" fmla="*/ 7157 h 10000"/>
                  <a:gd name="connsiteX298" fmla="*/ 1446 w 10000"/>
                  <a:gd name="connsiteY298" fmla="*/ 7199 h 10000"/>
                  <a:gd name="connsiteX299" fmla="*/ 1476 w 10000"/>
                  <a:gd name="connsiteY299" fmla="*/ 7247 h 10000"/>
                  <a:gd name="connsiteX300" fmla="*/ 1501 w 10000"/>
                  <a:gd name="connsiteY300" fmla="*/ 7270 h 10000"/>
                  <a:gd name="connsiteX301" fmla="*/ 1518 w 10000"/>
                  <a:gd name="connsiteY301" fmla="*/ 7286 h 10000"/>
                  <a:gd name="connsiteX302" fmla="*/ 1524 w 10000"/>
                  <a:gd name="connsiteY302" fmla="*/ 7306 h 10000"/>
                  <a:gd name="connsiteX303" fmla="*/ 1540 w 10000"/>
                  <a:gd name="connsiteY303" fmla="*/ 7322 h 10000"/>
                  <a:gd name="connsiteX304" fmla="*/ 1565 w 10000"/>
                  <a:gd name="connsiteY304" fmla="*/ 7325 h 10000"/>
                  <a:gd name="connsiteX305" fmla="*/ 1590 w 10000"/>
                  <a:gd name="connsiteY305" fmla="*/ 7332 h 10000"/>
                  <a:gd name="connsiteX306" fmla="*/ 1615 w 10000"/>
                  <a:gd name="connsiteY306" fmla="*/ 7345 h 10000"/>
                  <a:gd name="connsiteX307" fmla="*/ 1662 w 10000"/>
                  <a:gd name="connsiteY307" fmla="*/ 7370 h 10000"/>
                  <a:gd name="connsiteX308" fmla="*/ 1670 w 10000"/>
                  <a:gd name="connsiteY308" fmla="*/ 7351 h 10000"/>
                  <a:gd name="connsiteX309" fmla="*/ 1726 w 10000"/>
                  <a:gd name="connsiteY309" fmla="*/ 7354 h 10000"/>
                  <a:gd name="connsiteX310" fmla="*/ 1726 w 10000"/>
                  <a:gd name="connsiteY310" fmla="*/ 7400 h 10000"/>
                  <a:gd name="connsiteX311" fmla="*/ 1773 w 10000"/>
                  <a:gd name="connsiteY311" fmla="*/ 7409 h 10000"/>
                  <a:gd name="connsiteX312" fmla="*/ 1806 w 10000"/>
                  <a:gd name="connsiteY312" fmla="*/ 7416 h 10000"/>
                  <a:gd name="connsiteX313" fmla="*/ 1839 w 10000"/>
                  <a:gd name="connsiteY313" fmla="*/ 7403 h 10000"/>
                  <a:gd name="connsiteX314" fmla="*/ 1886 w 10000"/>
                  <a:gd name="connsiteY314" fmla="*/ 7403 h 10000"/>
                  <a:gd name="connsiteX315" fmla="*/ 1898 w 10000"/>
                  <a:gd name="connsiteY315" fmla="*/ 7403 h 10000"/>
                  <a:gd name="connsiteX316" fmla="*/ 1914 w 10000"/>
                  <a:gd name="connsiteY316" fmla="*/ 7494 h 10000"/>
                  <a:gd name="connsiteX317" fmla="*/ 1895 w 10000"/>
                  <a:gd name="connsiteY317" fmla="*/ 7523 h 10000"/>
                  <a:gd name="connsiteX318" fmla="*/ 1825 w 10000"/>
                  <a:gd name="connsiteY318" fmla="*/ 7617 h 10000"/>
                  <a:gd name="connsiteX319" fmla="*/ 1776 w 10000"/>
                  <a:gd name="connsiteY319" fmla="*/ 7691 h 10000"/>
                  <a:gd name="connsiteX320" fmla="*/ 1781 w 10000"/>
                  <a:gd name="connsiteY320" fmla="*/ 7723 h 10000"/>
                  <a:gd name="connsiteX321" fmla="*/ 1767 w 10000"/>
                  <a:gd name="connsiteY321" fmla="*/ 7759 h 10000"/>
                  <a:gd name="connsiteX322" fmla="*/ 1762 w 10000"/>
                  <a:gd name="connsiteY322" fmla="*/ 7817 h 10000"/>
                  <a:gd name="connsiteX323" fmla="*/ 1762 w 10000"/>
                  <a:gd name="connsiteY323" fmla="*/ 7856 h 10000"/>
                  <a:gd name="connsiteX324" fmla="*/ 1776 w 10000"/>
                  <a:gd name="connsiteY324" fmla="*/ 7892 h 10000"/>
                  <a:gd name="connsiteX325" fmla="*/ 1784 w 10000"/>
                  <a:gd name="connsiteY325" fmla="*/ 7902 h 10000"/>
                  <a:gd name="connsiteX326" fmla="*/ 1801 w 10000"/>
                  <a:gd name="connsiteY326" fmla="*/ 7908 h 10000"/>
                  <a:gd name="connsiteX327" fmla="*/ 1809 w 10000"/>
                  <a:gd name="connsiteY327" fmla="*/ 7911 h 10000"/>
                  <a:gd name="connsiteX328" fmla="*/ 1801 w 10000"/>
                  <a:gd name="connsiteY328" fmla="*/ 7940 h 10000"/>
                  <a:gd name="connsiteX329" fmla="*/ 1798 w 10000"/>
                  <a:gd name="connsiteY329" fmla="*/ 7979 h 10000"/>
                  <a:gd name="connsiteX330" fmla="*/ 1806 w 10000"/>
                  <a:gd name="connsiteY330" fmla="*/ 8002 h 10000"/>
                  <a:gd name="connsiteX331" fmla="*/ 1823 w 10000"/>
                  <a:gd name="connsiteY331" fmla="*/ 8021 h 10000"/>
                  <a:gd name="connsiteX332" fmla="*/ 1834 w 10000"/>
                  <a:gd name="connsiteY332" fmla="*/ 8044 h 10000"/>
                  <a:gd name="connsiteX333" fmla="*/ 1839 w 10000"/>
                  <a:gd name="connsiteY333" fmla="*/ 8073 h 10000"/>
                  <a:gd name="connsiteX334" fmla="*/ 1842 w 10000"/>
                  <a:gd name="connsiteY334" fmla="*/ 8106 h 10000"/>
                  <a:gd name="connsiteX335" fmla="*/ 1839 w 10000"/>
                  <a:gd name="connsiteY335" fmla="*/ 8144 h 10000"/>
                  <a:gd name="connsiteX336" fmla="*/ 1856 w 10000"/>
                  <a:gd name="connsiteY336" fmla="*/ 8164 h 10000"/>
                  <a:gd name="connsiteX337" fmla="*/ 1886 w 10000"/>
                  <a:gd name="connsiteY337" fmla="*/ 8193 h 10000"/>
                  <a:gd name="connsiteX338" fmla="*/ 1922 w 10000"/>
                  <a:gd name="connsiteY338" fmla="*/ 8206 h 10000"/>
                  <a:gd name="connsiteX339" fmla="*/ 1967 w 10000"/>
                  <a:gd name="connsiteY339" fmla="*/ 8203 h 10000"/>
                  <a:gd name="connsiteX340" fmla="*/ 1986 w 10000"/>
                  <a:gd name="connsiteY340" fmla="*/ 8212 h 10000"/>
                  <a:gd name="connsiteX341" fmla="*/ 2000 w 10000"/>
                  <a:gd name="connsiteY341" fmla="*/ 8232 h 10000"/>
                  <a:gd name="connsiteX342" fmla="*/ 2033 w 10000"/>
                  <a:gd name="connsiteY342" fmla="*/ 8258 h 10000"/>
                  <a:gd name="connsiteX343" fmla="*/ 2050 w 10000"/>
                  <a:gd name="connsiteY343" fmla="*/ 8271 h 10000"/>
                  <a:gd name="connsiteX344" fmla="*/ 2089 w 10000"/>
                  <a:gd name="connsiteY344" fmla="*/ 8280 h 10000"/>
                  <a:gd name="connsiteX345" fmla="*/ 2122 w 10000"/>
                  <a:gd name="connsiteY345" fmla="*/ 8300 h 10000"/>
                  <a:gd name="connsiteX346" fmla="*/ 2163 w 10000"/>
                  <a:gd name="connsiteY346" fmla="*/ 8332 h 10000"/>
                  <a:gd name="connsiteX347" fmla="*/ 2172 w 10000"/>
                  <a:gd name="connsiteY347" fmla="*/ 8335 h 10000"/>
                  <a:gd name="connsiteX348" fmla="*/ 2177 w 10000"/>
                  <a:gd name="connsiteY348" fmla="*/ 8345 h 10000"/>
                  <a:gd name="connsiteX349" fmla="*/ 2163 w 10000"/>
                  <a:gd name="connsiteY349" fmla="*/ 8371 h 10000"/>
                  <a:gd name="connsiteX350" fmla="*/ 2139 w 10000"/>
                  <a:gd name="connsiteY350" fmla="*/ 8423 h 10000"/>
                  <a:gd name="connsiteX351" fmla="*/ 2130 w 10000"/>
                  <a:gd name="connsiteY351" fmla="*/ 8439 h 10000"/>
                  <a:gd name="connsiteX352" fmla="*/ 2105 w 10000"/>
                  <a:gd name="connsiteY352" fmla="*/ 8446 h 10000"/>
                  <a:gd name="connsiteX353" fmla="*/ 2080 w 10000"/>
                  <a:gd name="connsiteY353" fmla="*/ 8449 h 10000"/>
                  <a:gd name="connsiteX354" fmla="*/ 2075 w 10000"/>
                  <a:gd name="connsiteY354" fmla="*/ 8459 h 10000"/>
                  <a:gd name="connsiteX355" fmla="*/ 2072 w 10000"/>
                  <a:gd name="connsiteY355" fmla="*/ 8475 h 10000"/>
                  <a:gd name="connsiteX356" fmla="*/ 2080 w 10000"/>
                  <a:gd name="connsiteY356" fmla="*/ 8484 h 10000"/>
                  <a:gd name="connsiteX357" fmla="*/ 2100 w 10000"/>
                  <a:gd name="connsiteY357" fmla="*/ 8475 h 10000"/>
                  <a:gd name="connsiteX358" fmla="*/ 2141 w 10000"/>
                  <a:gd name="connsiteY358" fmla="*/ 8478 h 10000"/>
                  <a:gd name="connsiteX359" fmla="*/ 2172 w 10000"/>
                  <a:gd name="connsiteY359" fmla="*/ 8475 h 10000"/>
                  <a:gd name="connsiteX360" fmla="*/ 2188 w 10000"/>
                  <a:gd name="connsiteY360" fmla="*/ 8475 h 10000"/>
                  <a:gd name="connsiteX361" fmla="*/ 2222 w 10000"/>
                  <a:gd name="connsiteY361" fmla="*/ 8497 h 10000"/>
                  <a:gd name="connsiteX362" fmla="*/ 2252 w 10000"/>
                  <a:gd name="connsiteY362" fmla="*/ 8514 h 10000"/>
                  <a:gd name="connsiteX363" fmla="*/ 2274 w 10000"/>
                  <a:gd name="connsiteY363" fmla="*/ 8514 h 10000"/>
                  <a:gd name="connsiteX364" fmla="*/ 2299 w 10000"/>
                  <a:gd name="connsiteY364" fmla="*/ 8504 h 10000"/>
                  <a:gd name="connsiteX365" fmla="*/ 2310 w 10000"/>
                  <a:gd name="connsiteY365" fmla="*/ 8504 h 10000"/>
                  <a:gd name="connsiteX366" fmla="*/ 2319 w 10000"/>
                  <a:gd name="connsiteY366" fmla="*/ 8484 h 10000"/>
                  <a:gd name="connsiteX367" fmla="*/ 2338 w 10000"/>
                  <a:gd name="connsiteY367" fmla="*/ 8494 h 10000"/>
                  <a:gd name="connsiteX368" fmla="*/ 2338 w 10000"/>
                  <a:gd name="connsiteY368" fmla="*/ 8552 h 10000"/>
                  <a:gd name="connsiteX369" fmla="*/ 2366 w 10000"/>
                  <a:gd name="connsiteY369" fmla="*/ 8572 h 10000"/>
                  <a:gd name="connsiteX370" fmla="*/ 2382 w 10000"/>
                  <a:gd name="connsiteY370" fmla="*/ 8582 h 10000"/>
                  <a:gd name="connsiteX371" fmla="*/ 2435 w 10000"/>
                  <a:gd name="connsiteY371" fmla="*/ 8552 h 10000"/>
                  <a:gd name="connsiteX372" fmla="*/ 2443 w 10000"/>
                  <a:gd name="connsiteY372" fmla="*/ 8552 h 10000"/>
                  <a:gd name="connsiteX373" fmla="*/ 2454 w 10000"/>
                  <a:gd name="connsiteY373" fmla="*/ 8552 h 10000"/>
                  <a:gd name="connsiteX374" fmla="*/ 2471 w 10000"/>
                  <a:gd name="connsiteY374" fmla="*/ 8546 h 10000"/>
                  <a:gd name="connsiteX375" fmla="*/ 2488 w 10000"/>
                  <a:gd name="connsiteY375" fmla="*/ 8536 h 10000"/>
                  <a:gd name="connsiteX376" fmla="*/ 2501 w 10000"/>
                  <a:gd name="connsiteY376" fmla="*/ 8533 h 10000"/>
                  <a:gd name="connsiteX377" fmla="*/ 2512 w 10000"/>
                  <a:gd name="connsiteY377" fmla="*/ 8533 h 10000"/>
                  <a:gd name="connsiteX378" fmla="*/ 2521 w 10000"/>
                  <a:gd name="connsiteY378" fmla="*/ 8546 h 10000"/>
                  <a:gd name="connsiteX379" fmla="*/ 2521 w 10000"/>
                  <a:gd name="connsiteY379" fmla="*/ 8572 h 10000"/>
                  <a:gd name="connsiteX380" fmla="*/ 2535 w 10000"/>
                  <a:gd name="connsiteY380" fmla="*/ 8588 h 10000"/>
                  <a:gd name="connsiteX381" fmla="*/ 2551 w 10000"/>
                  <a:gd name="connsiteY381" fmla="*/ 8582 h 10000"/>
                  <a:gd name="connsiteX382" fmla="*/ 2560 w 10000"/>
                  <a:gd name="connsiteY382" fmla="*/ 8582 h 10000"/>
                  <a:gd name="connsiteX383" fmla="*/ 2573 w 10000"/>
                  <a:gd name="connsiteY383" fmla="*/ 8588 h 10000"/>
                  <a:gd name="connsiteX384" fmla="*/ 2584 w 10000"/>
                  <a:gd name="connsiteY384" fmla="*/ 8591 h 10000"/>
                  <a:gd name="connsiteX385" fmla="*/ 2590 w 10000"/>
                  <a:gd name="connsiteY385" fmla="*/ 8598 h 10000"/>
                  <a:gd name="connsiteX386" fmla="*/ 2598 w 10000"/>
                  <a:gd name="connsiteY386" fmla="*/ 8608 h 10000"/>
                  <a:gd name="connsiteX387" fmla="*/ 2607 w 10000"/>
                  <a:gd name="connsiteY387" fmla="*/ 8617 h 10000"/>
                  <a:gd name="connsiteX388" fmla="*/ 2618 w 10000"/>
                  <a:gd name="connsiteY388" fmla="*/ 8617 h 10000"/>
                  <a:gd name="connsiteX389" fmla="*/ 2640 w 10000"/>
                  <a:gd name="connsiteY389" fmla="*/ 8608 h 10000"/>
                  <a:gd name="connsiteX390" fmla="*/ 2670 w 10000"/>
                  <a:gd name="connsiteY390" fmla="*/ 8598 h 10000"/>
                  <a:gd name="connsiteX391" fmla="*/ 2673 w 10000"/>
                  <a:gd name="connsiteY391" fmla="*/ 8598 h 10000"/>
                  <a:gd name="connsiteX392" fmla="*/ 2690 w 10000"/>
                  <a:gd name="connsiteY392" fmla="*/ 8598 h 10000"/>
                  <a:gd name="connsiteX393" fmla="*/ 2698 w 10000"/>
                  <a:gd name="connsiteY393" fmla="*/ 8598 h 10000"/>
                  <a:gd name="connsiteX394" fmla="*/ 2712 w 10000"/>
                  <a:gd name="connsiteY394" fmla="*/ 8598 h 10000"/>
                  <a:gd name="connsiteX395" fmla="*/ 2726 w 10000"/>
                  <a:gd name="connsiteY395" fmla="*/ 8591 h 10000"/>
                  <a:gd name="connsiteX396" fmla="*/ 2737 w 10000"/>
                  <a:gd name="connsiteY396" fmla="*/ 8588 h 10000"/>
                  <a:gd name="connsiteX397" fmla="*/ 2759 w 10000"/>
                  <a:gd name="connsiteY397" fmla="*/ 8582 h 10000"/>
                  <a:gd name="connsiteX398" fmla="*/ 2770 w 10000"/>
                  <a:gd name="connsiteY398" fmla="*/ 8578 h 10000"/>
                  <a:gd name="connsiteX399" fmla="*/ 2784 w 10000"/>
                  <a:gd name="connsiteY399" fmla="*/ 8572 h 10000"/>
                  <a:gd name="connsiteX400" fmla="*/ 2795 w 10000"/>
                  <a:gd name="connsiteY400" fmla="*/ 8572 h 10000"/>
                  <a:gd name="connsiteX401" fmla="*/ 2803 w 10000"/>
                  <a:gd name="connsiteY401" fmla="*/ 8588 h 10000"/>
                  <a:gd name="connsiteX402" fmla="*/ 2803 w 10000"/>
                  <a:gd name="connsiteY402" fmla="*/ 8591 h 10000"/>
                  <a:gd name="connsiteX403" fmla="*/ 2803 w 10000"/>
                  <a:gd name="connsiteY403" fmla="*/ 8601 h 10000"/>
                  <a:gd name="connsiteX404" fmla="*/ 2809 w 10000"/>
                  <a:gd name="connsiteY404" fmla="*/ 8601 h 10000"/>
                  <a:gd name="connsiteX405" fmla="*/ 2823 w 10000"/>
                  <a:gd name="connsiteY405" fmla="*/ 8598 h 10000"/>
                  <a:gd name="connsiteX406" fmla="*/ 2831 w 10000"/>
                  <a:gd name="connsiteY406" fmla="*/ 8598 h 10000"/>
                  <a:gd name="connsiteX407" fmla="*/ 2839 w 10000"/>
                  <a:gd name="connsiteY407" fmla="*/ 8601 h 10000"/>
                  <a:gd name="connsiteX408" fmla="*/ 2848 w 10000"/>
                  <a:gd name="connsiteY408" fmla="*/ 8598 h 10000"/>
                  <a:gd name="connsiteX409" fmla="*/ 2856 w 10000"/>
                  <a:gd name="connsiteY409" fmla="*/ 8601 h 10000"/>
                  <a:gd name="connsiteX410" fmla="*/ 2859 w 10000"/>
                  <a:gd name="connsiteY410" fmla="*/ 8601 h 10000"/>
                  <a:gd name="connsiteX411" fmla="*/ 2864 w 10000"/>
                  <a:gd name="connsiteY411" fmla="*/ 8598 h 10000"/>
                  <a:gd name="connsiteX412" fmla="*/ 2889 w 10000"/>
                  <a:gd name="connsiteY412" fmla="*/ 8611 h 10000"/>
                  <a:gd name="connsiteX413" fmla="*/ 2906 w 10000"/>
                  <a:gd name="connsiteY413" fmla="*/ 8620 h 10000"/>
                  <a:gd name="connsiteX414" fmla="*/ 2914 w 10000"/>
                  <a:gd name="connsiteY414" fmla="*/ 8627 h 10000"/>
                  <a:gd name="connsiteX415" fmla="*/ 2920 w 10000"/>
                  <a:gd name="connsiteY415" fmla="*/ 8640 h 10000"/>
                  <a:gd name="connsiteX416" fmla="*/ 2922 w 10000"/>
                  <a:gd name="connsiteY416" fmla="*/ 8666 h 10000"/>
                  <a:gd name="connsiteX417" fmla="*/ 2922 w 10000"/>
                  <a:gd name="connsiteY417" fmla="*/ 8692 h 10000"/>
                  <a:gd name="connsiteX418" fmla="*/ 2939 w 10000"/>
                  <a:gd name="connsiteY418" fmla="*/ 8695 h 10000"/>
                  <a:gd name="connsiteX419" fmla="*/ 2953 w 10000"/>
                  <a:gd name="connsiteY419" fmla="*/ 8695 h 10000"/>
                  <a:gd name="connsiteX420" fmla="*/ 2961 w 10000"/>
                  <a:gd name="connsiteY420" fmla="*/ 8695 h 10000"/>
                  <a:gd name="connsiteX421" fmla="*/ 2972 w 10000"/>
                  <a:gd name="connsiteY421" fmla="*/ 8692 h 10000"/>
                  <a:gd name="connsiteX422" fmla="*/ 2981 w 10000"/>
                  <a:gd name="connsiteY422" fmla="*/ 8685 h 10000"/>
                  <a:gd name="connsiteX423" fmla="*/ 2989 w 10000"/>
                  <a:gd name="connsiteY423" fmla="*/ 8685 h 10000"/>
                  <a:gd name="connsiteX424" fmla="*/ 3008 w 10000"/>
                  <a:gd name="connsiteY424" fmla="*/ 8685 h 10000"/>
                  <a:gd name="connsiteX425" fmla="*/ 3028 w 10000"/>
                  <a:gd name="connsiteY425" fmla="*/ 8695 h 10000"/>
                  <a:gd name="connsiteX426" fmla="*/ 3042 w 10000"/>
                  <a:gd name="connsiteY426" fmla="*/ 8695 h 10000"/>
                  <a:gd name="connsiteX427" fmla="*/ 3053 w 10000"/>
                  <a:gd name="connsiteY427" fmla="*/ 8676 h 10000"/>
                  <a:gd name="connsiteX428" fmla="*/ 3061 w 10000"/>
                  <a:gd name="connsiteY428" fmla="*/ 8666 h 10000"/>
                  <a:gd name="connsiteX429" fmla="*/ 3066 w 10000"/>
                  <a:gd name="connsiteY429" fmla="*/ 8656 h 10000"/>
                  <a:gd name="connsiteX430" fmla="*/ 3091 w 10000"/>
                  <a:gd name="connsiteY430" fmla="*/ 8659 h 10000"/>
                  <a:gd name="connsiteX431" fmla="*/ 3105 w 10000"/>
                  <a:gd name="connsiteY431" fmla="*/ 8659 h 10000"/>
                  <a:gd name="connsiteX432" fmla="*/ 3108 w 10000"/>
                  <a:gd name="connsiteY432" fmla="*/ 8650 h 10000"/>
                  <a:gd name="connsiteX433" fmla="*/ 3147 w 10000"/>
                  <a:gd name="connsiteY433" fmla="*/ 8588 h 10000"/>
                  <a:gd name="connsiteX434" fmla="*/ 3150 w 10000"/>
                  <a:gd name="connsiteY434" fmla="*/ 8598 h 10000"/>
                  <a:gd name="connsiteX435" fmla="*/ 3163 w 10000"/>
                  <a:gd name="connsiteY435" fmla="*/ 8601 h 10000"/>
                  <a:gd name="connsiteX436" fmla="*/ 3180 w 10000"/>
                  <a:gd name="connsiteY436" fmla="*/ 8608 h 10000"/>
                  <a:gd name="connsiteX437" fmla="*/ 3188 w 10000"/>
                  <a:gd name="connsiteY437" fmla="*/ 8611 h 10000"/>
                  <a:gd name="connsiteX438" fmla="*/ 3227 w 10000"/>
                  <a:gd name="connsiteY438" fmla="*/ 8620 h 10000"/>
                  <a:gd name="connsiteX439" fmla="*/ 3238 w 10000"/>
                  <a:gd name="connsiteY439" fmla="*/ 8617 h 10000"/>
                  <a:gd name="connsiteX440" fmla="*/ 3247 w 10000"/>
                  <a:gd name="connsiteY440" fmla="*/ 8601 h 10000"/>
                  <a:gd name="connsiteX441" fmla="*/ 3269 w 10000"/>
                  <a:gd name="connsiteY441" fmla="*/ 8611 h 10000"/>
                  <a:gd name="connsiteX442" fmla="*/ 3277 w 10000"/>
                  <a:gd name="connsiteY442" fmla="*/ 8617 h 10000"/>
                  <a:gd name="connsiteX443" fmla="*/ 3285 w 10000"/>
                  <a:gd name="connsiteY443" fmla="*/ 8611 h 10000"/>
                  <a:gd name="connsiteX444" fmla="*/ 3307 w 10000"/>
                  <a:gd name="connsiteY444" fmla="*/ 8611 h 10000"/>
                  <a:gd name="connsiteX445" fmla="*/ 3319 w 10000"/>
                  <a:gd name="connsiteY445" fmla="*/ 8617 h 10000"/>
                  <a:gd name="connsiteX446" fmla="*/ 3324 w 10000"/>
                  <a:gd name="connsiteY446" fmla="*/ 8617 h 10000"/>
                  <a:gd name="connsiteX447" fmla="*/ 3327 w 10000"/>
                  <a:gd name="connsiteY447" fmla="*/ 8620 h 10000"/>
                  <a:gd name="connsiteX448" fmla="*/ 3341 w 10000"/>
                  <a:gd name="connsiteY448" fmla="*/ 8620 h 10000"/>
                  <a:gd name="connsiteX449" fmla="*/ 3357 w 10000"/>
                  <a:gd name="connsiteY449" fmla="*/ 8620 h 10000"/>
                  <a:gd name="connsiteX450" fmla="*/ 3374 w 10000"/>
                  <a:gd name="connsiteY450" fmla="*/ 8620 h 10000"/>
                  <a:gd name="connsiteX451" fmla="*/ 3382 w 10000"/>
                  <a:gd name="connsiteY451" fmla="*/ 8620 h 10000"/>
                  <a:gd name="connsiteX452" fmla="*/ 3399 w 10000"/>
                  <a:gd name="connsiteY452" fmla="*/ 8611 h 10000"/>
                  <a:gd name="connsiteX453" fmla="*/ 3413 w 10000"/>
                  <a:gd name="connsiteY453" fmla="*/ 8601 h 10000"/>
                  <a:gd name="connsiteX454" fmla="*/ 3421 w 10000"/>
                  <a:gd name="connsiteY454" fmla="*/ 8588 h 10000"/>
                  <a:gd name="connsiteX455" fmla="*/ 3421 w 10000"/>
                  <a:gd name="connsiteY455" fmla="*/ 8572 h 10000"/>
                  <a:gd name="connsiteX456" fmla="*/ 3421 w 10000"/>
                  <a:gd name="connsiteY456" fmla="*/ 8552 h 10000"/>
                  <a:gd name="connsiteX457" fmla="*/ 3424 w 10000"/>
                  <a:gd name="connsiteY457" fmla="*/ 8533 h 10000"/>
                  <a:gd name="connsiteX458" fmla="*/ 3432 w 10000"/>
                  <a:gd name="connsiteY458" fmla="*/ 8523 h 10000"/>
                  <a:gd name="connsiteX459" fmla="*/ 3446 w 10000"/>
                  <a:gd name="connsiteY459" fmla="*/ 8523 h 10000"/>
                  <a:gd name="connsiteX460" fmla="*/ 3457 w 10000"/>
                  <a:gd name="connsiteY460" fmla="*/ 8523 h 10000"/>
                  <a:gd name="connsiteX461" fmla="*/ 3476 w 10000"/>
                  <a:gd name="connsiteY461" fmla="*/ 8533 h 10000"/>
                  <a:gd name="connsiteX462" fmla="*/ 3485 w 10000"/>
                  <a:gd name="connsiteY462" fmla="*/ 8536 h 10000"/>
                  <a:gd name="connsiteX463" fmla="*/ 3501 w 10000"/>
                  <a:gd name="connsiteY463" fmla="*/ 8527 h 10000"/>
                  <a:gd name="connsiteX464" fmla="*/ 3504 w 10000"/>
                  <a:gd name="connsiteY464" fmla="*/ 8514 h 10000"/>
                  <a:gd name="connsiteX465" fmla="*/ 3510 w 10000"/>
                  <a:gd name="connsiteY465" fmla="*/ 8497 h 10000"/>
                  <a:gd name="connsiteX466" fmla="*/ 3537 w 10000"/>
                  <a:gd name="connsiteY466" fmla="*/ 8484 h 10000"/>
                  <a:gd name="connsiteX467" fmla="*/ 3562 w 10000"/>
                  <a:gd name="connsiteY467" fmla="*/ 8488 h 10000"/>
                  <a:gd name="connsiteX468" fmla="*/ 3568 w 10000"/>
                  <a:gd name="connsiteY468" fmla="*/ 8484 h 10000"/>
                  <a:gd name="connsiteX469" fmla="*/ 3584 w 10000"/>
                  <a:gd name="connsiteY469" fmla="*/ 8494 h 10000"/>
                  <a:gd name="connsiteX470" fmla="*/ 3593 w 10000"/>
                  <a:gd name="connsiteY470" fmla="*/ 8507 h 10000"/>
                  <a:gd name="connsiteX471" fmla="*/ 3618 w 10000"/>
                  <a:gd name="connsiteY471" fmla="*/ 8497 h 10000"/>
                  <a:gd name="connsiteX472" fmla="*/ 3643 w 10000"/>
                  <a:gd name="connsiteY472" fmla="*/ 8475 h 10000"/>
                  <a:gd name="connsiteX473" fmla="*/ 3657 w 10000"/>
                  <a:gd name="connsiteY473" fmla="*/ 8478 h 10000"/>
                  <a:gd name="connsiteX474" fmla="*/ 3670 w 10000"/>
                  <a:gd name="connsiteY474" fmla="*/ 8475 h 10000"/>
                  <a:gd name="connsiteX475" fmla="*/ 3673 w 10000"/>
                  <a:gd name="connsiteY475" fmla="*/ 8468 h 10000"/>
                  <a:gd name="connsiteX476" fmla="*/ 3681 w 10000"/>
                  <a:gd name="connsiteY476" fmla="*/ 8468 h 10000"/>
                  <a:gd name="connsiteX477" fmla="*/ 3698 w 10000"/>
                  <a:gd name="connsiteY477" fmla="*/ 8478 h 10000"/>
                  <a:gd name="connsiteX478" fmla="*/ 3720 w 10000"/>
                  <a:gd name="connsiteY478" fmla="*/ 8497 h 10000"/>
                  <a:gd name="connsiteX479" fmla="*/ 3715 w 10000"/>
                  <a:gd name="connsiteY479" fmla="*/ 8504 h 10000"/>
                  <a:gd name="connsiteX480" fmla="*/ 3729 w 10000"/>
                  <a:gd name="connsiteY480" fmla="*/ 8514 h 10000"/>
                  <a:gd name="connsiteX481" fmla="*/ 3729 w 10000"/>
                  <a:gd name="connsiteY481" fmla="*/ 8517 h 10000"/>
                  <a:gd name="connsiteX482" fmla="*/ 3740 w 10000"/>
                  <a:gd name="connsiteY482" fmla="*/ 8527 h 10000"/>
                  <a:gd name="connsiteX483" fmla="*/ 3759 w 10000"/>
                  <a:gd name="connsiteY483" fmla="*/ 8517 h 10000"/>
                  <a:gd name="connsiteX484" fmla="*/ 3762 w 10000"/>
                  <a:gd name="connsiteY484" fmla="*/ 8504 h 10000"/>
                  <a:gd name="connsiteX485" fmla="*/ 3770 w 10000"/>
                  <a:gd name="connsiteY485" fmla="*/ 8488 h 10000"/>
                  <a:gd name="connsiteX486" fmla="*/ 3778 w 10000"/>
                  <a:gd name="connsiteY486" fmla="*/ 8484 h 10000"/>
                  <a:gd name="connsiteX487" fmla="*/ 3792 w 10000"/>
                  <a:gd name="connsiteY487" fmla="*/ 8475 h 10000"/>
                  <a:gd name="connsiteX488" fmla="*/ 3803 w 10000"/>
                  <a:gd name="connsiteY488" fmla="*/ 8478 h 10000"/>
                  <a:gd name="connsiteX489" fmla="*/ 3809 w 10000"/>
                  <a:gd name="connsiteY489" fmla="*/ 8475 h 10000"/>
                  <a:gd name="connsiteX490" fmla="*/ 3825 w 10000"/>
                  <a:gd name="connsiteY490" fmla="*/ 8465 h 10000"/>
                  <a:gd name="connsiteX491" fmla="*/ 3834 w 10000"/>
                  <a:gd name="connsiteY491" fmla="*/ 8468 h 10000"/>
                  <a:gd name="connsiteX492" fmla="*/ 3842 w 10000"/>
                  <a:gd name="connsiteY492" fmla="*/ 8478 h 10000"/>
                  <a:gd name="connsiteX493" fmla="*/ 3850 w 10000"/>
                  <a:gd name="connsiteY493" fmla="*/ 8478 h 10000"/>
                  <a:gd name="connsiteX494" fmla="*/ 3859 w 10000"/>
                  <a:gd name="connsiteY494" fmla="*/ 8484 h 10000"/>
                  <a:gd name="connsiteX495" fmla="*/ 3873 w 10000"/>
                  <a:gd name="connsiteY495" fmla="*/ 8494 h 10000"/>
                  <a:gd name="connsiteX496" fmla="*/ 3875 w 10000"/>
                  <a:gd name="connsiteY496" fmla="*/ 8507 h 10000"/>
                  <a:gd name="connsiteX497" fmla="*/ 3881 w 10000"/>
                  <a:gd name="connsiteY497" fmla="*/ 8527 h 10000"/>
                  <a:gd name="connsiteX498" fmla="*/ 3875 w 10000"/>
                  <a:gd name="connsiteY498" fmla="*/ 8546 h 10000"/>
                  <a:gd name="connsiteX499" fmla="*/ 3892 w 10000"/>
                  <a:gd name="connsiteY499" fmla="*/ 8546 h 10000"/>
                  <a:gd name="connsiteX500" fmla="*/ 3900 w 10000"/>
                  <a:gd name="connsiteY500" fmla="*/ 8543 h 10000"/>
                  <a:gd name="connsiteX501" fmla="*/ 3906 w 10000"/>
                  <a:gd name="connsiteY501" fmla="*/ 8543 h 10000"/>
                  <a:gd name="connsiteX502" fmla="*/ 3922 w 10000"/>
                  <a:gd name="connsiteY502" fmla="*/ 8552 h 10000"/>
                  <a:gd name="connsiteX503" fmla="*/ 3939 w 10000"/>
                  <a:gd name="connsiteY503" fmla="*/ 8559 h 10000"/>
                  <a:gd name="connsiteX504" fmla="*/ 3953 w 10000"/>
                  <a:gd name="connsiteY504" fmla="*/ 8572 h 10000"/>
                  <a:gd name="connsiteX505" fmla="*/ 3956 w 10000"/>
                  <a:gd name="connsiteY505" fmla="*/ 8588 h 10000"/>
                  <a:gd name="connsiteX506" fmla="*/ 3956 w 10000"/>
                  <a:gd name="connsiteY506" fmla="*/ 8608 h 10000"/>
                  <a:gd name="connsiteX507" fmla="*/ 3972 w 10000"/>
                  <a:gd name="connsiteY507" fmla="*/ 8608 h 10000"/>
                  <a:gd name="connsiteX508" fmla="*/ 3986 w 10000"/>
                  <a:gd name="connsiteY508" fmla="*/ 8608 h 10000"/>
                  <a:gd name="connsiteX509" fmla="*/ 3997 w 10000"/>
                  <a:gd name="connsiteY509" fmla="*/ 8608 h 10000"/>
                  <a:gd name="connsiteX510" fmla="*/ 4006 w 10000"/>
                  <a:gd name="connsiteY510" fmla="*/ 8608 h 10000"/>
                  <a:gd name="connsiteX511" fmla="*/ 4006 w 10000"/>
                  <a:gd name="connsiteY511" fmla="*/ 8611 h 10000"/>
                  <a:gd name="connsiteX512" fmla="*/ 4011 w 10000"/>
                  <a:gd name="connsiteY512" fmla="*/ 8611 h 10000"/>
                  <a:gd name="connsiteX513" fmla="*/ 4022 w 10000"/>
                  <a:gd name="connsiteY513" fmla="*/ 8620 h 10000"/>
                  <a:gd name="connsiteX514" fmla="*/ 4042 w 10000"/>
                  <a:gd name="connsiteY514" fmla="*/ 8620 h 10000"/>
                  <a:gd name="connsiteX515" fmla="*/ 4050 w 10000"/>
                  <a:gd name="connsiteY515" fmla="*/ 8617 h 10000"/>
                  <a:gd name="connsiteX516" fmla="*/ 4069 w 10000"/>
                  <a:gd name="connsiteY516" fmla="*/ 8620 h 10000"/>
                  <a:gd name="connsiteX517" fmla="*/ 4086 w 10000"/>
                  <a:gd name="connsiteY517" fmla="*/ 8630 h 10000"/>
                  <a:gd name="connsiteX518" fmla="*/ 4108 w 10000"/>
                  <a:gd name="connsiteY518" fmla="*/ 8627 h 10000"/>
                  <a:gd name="connsiteX519" fmla="*/ 4125 w 10000"/>
                  <a:gd name="connsiteY519" fmla="*/ 8620 h 10000"/>
                  <a:gd name="connsiteX520" fmla="*/ 4133 w 10000"/>
                  <a:gd name="connsiteY520" fmla="*/ 8611 h 10000"/>
                  <a:gd name="connsiteX521" fmla="*/ 4139 w 10000"/>
                  <a:gd name="connsiteY521" fmla="*/ 8608 h 10000"/>
                  <a:gd name="connsiteX522" fmla="*/ 4147 w 10000"/>
                  <a:gd name="connsiteY522" fmla="*/ 8601 h 10000"/>
                  <a:gd name="connsiteX523" fmla="*/ 4155 w 10000"/>
                  <a:gd name="connsiteY523" fmla="*/ 8591 h 10000"/>
                  <a:gd name="connsiteX524" fmla="*/ 4166 w 10000"/>
                  <a:gd name="connsiteY524" fmla="*/ 8582 h 10000"/>
                  <a:gd name="connsiteX525" fmla="*/ 4183 w 10000"/>
                  <a:gd name="connsiteY525" fmla="*/ 8569 h 10000"/>
                  <a:gd name="connsiteX526" fmla="*/ 4191 w 10000"/>
                  <a:gd name="connsiteY526" fmla="*/ 8562 h 10000"/>
                  <a:gd name="connsiteX527" fmla="*/ 4208 w 10000"/>
                  <a:gd name="connsiteY527" fmla="*/ 8552 h 10000"/>
                  <a:gd name="connsiteX528" fmla="*/ 4230 w 10000"/>
                  <a:gd name="connsiteY528" fmla="*/ 8552 h 10000"/>
                  <a:gd name="connsiteX529" fmla="*/ 4238 w 10000"/>
                  <a:gd name="connsiteY529" fmla="*/ 8559 h 10000"/>
                  <a:gd name="connsiteX530" fmla="*/ 4247 w 10000"/>
                  <a:gd name="connsiteY530" fmla="*/ 8572 h 10000"/>
                  <a:gd name="connsiteX531" fmla="*/ 4252 w 10000"/>
                  <a:gd name="connsiteY531" fmla="*/ 8578 h 10000"/>
                  <a:gd name="connsiteX532" fmla="*/ 4263 w 10000"/>
                  <a:gd name="connsiteY532" fmla="*/ 8582 h 10000"/>
                  <a:gd name="connsiteX533" fmla="*/ 4277 w 10000"/>
                  <a:gd name="connsiteY533" fmla="*/ 8572 h 10000"/>
                  <a:gd name="connsiteX534" fmla="*/ 4294 w 10000"/>
                  <a:gd name="connsiteY534" fmla="*/ 8559 h 10000"/>
                  <a:gd name="connsiteX535" fmla="*/ 4302 w 10000"/>
                  <a:gd name="connsiteY535" fmla="*/ 8546 h 10000"/>
                  <a:gd name="connsiteX536" fmla="*/ 4310 w 10000"/>
                  <a:gd name="connsiteY536" fmla="*/ 8543 h 10000"/>
                  <a:gd name="connsiteX537" fmla="*/ 4313 w 10000"/>
                  <a:gd name="connsiteY537" fmla="*/ 8543 h 10000"/>
                  <a:gd name="connsiteX538" fmla="*/ 4332 w 10000"/>
                  <a:gd name="connsiteY538" fmla="*/ 8546 h 10000"/>
                  <a:gd name="connsiteX539" fmla="*/ 4335 w 10000"/>
                  <a:gd name="connsiteY539" fmla="*/ 8559 h 10000"/>
                  <a:gd name="connsiteX540" fmla="*/ 4349 w 10000"/>
                  <a:gd name="connsiteY540" fmla="*/ 8588 h 10000"/>
                  <a:gd name="connsiteX541" fmla="*/ 4360 w 10000"/>
                  <a:gd name="connsiteY541" fmla="*/ 8591 h 10000"/>
                  <a:gd name="connsiteX542" fmla="*/ 4366 w 10000"/>
                  <a:gd name="connsiteY542" fmla="*/ 8591 h 10000"/>
                  <a:gd name="connsiteX543" fmla="*/ 4382 w 10000"/>
                  <a:gd name="connsiteY543" fmla="*/ 8598 h 10000"/>
                  <a:gd name="connsiteX544" fmla="*/ 4385 w 10000"/>
                  <a:gd name="connsiteY544" fmla="*/ 8598 h 10000"/>
                  <a:gd name="connsiteX545" fmla="*/ 4402 w 10000"/>
                  <a:gd name="connsiteY545" fmla="*/ 8598 h 10000"/>
                  <a:gd name="connsiteX546" fmla="*/ 4421 w 10000"/>
                  <a:gd name="connsiteY546" fmla="*/ 8591 h 10000"/>
                  <a:gd name="connsiteX547" fmla="*/ 4440 w 10000"/>
                  <a:gd name="connsiteY547" fmla="*/ 8591 h 10000"/>
                  <a:gd name="connsiteX548" fmla="*/ 4449 w 10000"/>
                  <a:gd name="connsiteY548" fmla="*/ 8598 h 10000"/>
                  <a:gd name="connsiteX549" fmla="*/ 4454 w 10000"/>
                  <a:gd name="connsiteY549" fmla="*/ 8617 h 10000"/>
                  <a:gd name="connsiteX550" fmla="*/ 4463 w 10000"/>
                  <a:gd name="connsiteY550" fmla="*/ 8608 h 10000"/>
                  <a:gd name="connsiteX551" fmla="*/ 4474 w 10000"/>
                  <a:gd name="connsiteY551" fmla="*/ 8608 h 10000"/>
                  <a:gd name="connsiteX552" fmla="*/ 4490 w 10000"/>
                  <a:gd name="connsiteY552" fmla="*/ 8617 h 10000"/>
                  <a:gd name="connsiteX553" fmla="*/ 4504 w 10000"/>
                  <a:gd name="connsiteY553" fmla="*/ 8617 h 10000"/>
                  <a:gd name="connsiteX554" fmla="*/ 4518 w 10000"/>
                  <a:gd name="connsiteY554" fmla="*/ 8617 h 10000"/>
                  <a:gd name="connsiteX555" fmla="*/ 4535 w 10000"/>
                  <a:gd name="connsiteY555" fmla="*/ 8611 h 10000"/>
                  <a:gd name="connsiteX556" fmla="*/ 4546 w 10000"/>
                  <a:gd name="connsiteY556" fmla="*/ 8611 h 10000"/>
                  <a:gd name="connsiteX557" fmla="*/ 4562 w 10000"/>
                  <a:gd name="connsiteY557" fmla="*/ 8611 h 10000"/>
                  <a:gd name="connsiteX558" fmla="*/ 4571 w 10000"/>
                  <a:gd name="connsiteY558" fmla="*/ 8611 h 10000"/>
                  <a:gd name="connsiteX559" fmla="*/ 4579 w 10000"/>
                  <a:gd name="connsiteY559" fmla="*/ 8608 h 10000"/>
                  <a:gd name="connsiteX560" fmla="*/ 4584 w 10000"/>
                  <a:gd name="connsiteY560" fmla="*/ 8608 h 10000"/>
                  <a:gd name="connsiteX561" fmla="*/ 4601 w 10000"/>
                  <a:gd name="connsiteY561" fmla="*/ 8617 h 10000"/>
                  <a:gd name="connsiteX562" fmla="*/ 4609 w 10000"/>
                  <a:gd name="connsiteY562" fmla="*/ 8627 h 10000"/>
                  <a:gd name="connsiteX563" fmla="*/ 4618 w 10000"/>
                  <a:gd name="connsiteY563" fmla="*/ 8637 h 10000"/>
                  <a:gd name="connsiteX564" fmla="*/ 4618 w 10000"/>
                  <a:gd name="connsiteY564" fmla="*/ 8646 h 10000"/>
                  <a:gd name="connsiteX565" fmla="*/ 4634 w 10000"/>
                  <a:gd name="connsiteY565" fmla="*/ 8656 h 10000"/>
                  <a:gd name="connsiteX566" fmla="*/ 4640 w 10000"/>
                  <a:gd name="connsiteY566" fmla="*/ 8659 h 10000"/>
                  <a:gd name="connsiteX567" fmla="*/ 4651 w 10000"/>
                  <a:gd name="connsiteY567" fmla="*/ 8666 h 10000"/>
                  <a:gd name="connsiteX568" fmla="*/ 4657 w 10000"/>
                  <a:gd name="connsiteY568" fmla="*/ 8659 h 10000"/>
                  <a:gd name="connsiteX569" fmla="*/ 4668 w 10000"/>
                  <a:gd name="connsiteY569" fmla="*/ 8650 h 10000"/>
                  <a:gd name="connsiteX570" fmla="*/ 4676 w 10000"/>
                  <a:gd name="connsiteY570" fmla="*/ 8650 h 10000"/>
                  <a:gd name="connsiteX571" fmla="*/ 4690 w 10000"/>
                  <a:gd name="connsiteY571" fmla="*/ 8650 h 10000"/>
                  <a:gd name="connsiteX572" fmla="*/ 4698 w 10000"/>
                  <a:gd name="connsiteY572" fmla="*/ 8650 h 10000"/>
                  <a:gd name="connsiteX573" fmla="*/ 4704 w 10000"/>
                  <a:gd name="connsiteY573" fmla="*/ 8650 h 10000"/>
                  <a:gd name="connsiteX574" fmla="*/ 4706 w 10000"/>
                  <a:gd name="connsiteY574" fmla="*/ 8659 h 10000"/>
                  <a:gd name="connsiteX575" fmla="*/ 4706 w 10000"/>
                  <a:gd name="connsiteY575" fmla="*/ 8666 h 10000"/>
                  <a:gd name="connsiteX576" fmla="*/ 4723 w 10000"/>
                  <a:gd name="connsiteY576" fmla="*/ 8682 h 10000"/>
                  <a:gd name="connsiteX577" fmla="*/ 4737 w 10000"/>
                  <a:gd name="connsiteY577" fmla="*/ 8682 h 10000"/>
                  <a:gd name="connsiteX578" fmla="*/ 4745 w 10000"/>
                  <a:gd name="connsiteY578" fmla="*/ 8676 h 10000"/>
                  <a:gd name="connsiteX579" fmla="*/ 4756 w 10000"/>
                  <a:gd name="connsiteY579" fmla="*/ 8666 h 10000"/>
                  <a:gd name="connsiteX580" fmla="*/ 4765 w 10000"/>
                  <a:gd name="connsiteY580" fmla="*/ 8666 h 10000"/>
                  <a:gd name="connsiteX581" fmla="*/ 4765 w 10000"/>
                  <a:gd name="connsiteY581" fmla="*/ 8682 h 10000"/>
                  <a:gd name="connsiteX582" fmla="*/ 4770 w 10000"/>
                  <a:gd name="connsiteY582" fmla="*/ 8701 h 10000"/>
                  <a:gd name="connsiteX583" fmla="*/ 4778 w 10000"/>
                  <a:gd name="connsiteY583" fmla="*/ 8705 h 10000"/>
                  <a:gd name="connsiteX584" fmla="*/ 4795 w 10000"/>
                  <a:gd name="connsiteY584" fmla="*/ 8714 h 10000"/>
                  <a:gd name="connsiteX585" fmla="*/ 4812 w 10000"/>
                  <a:gd name="connsiteY585" fmla="*/ 8714 h 10000"/>
                  <a:gd name="connsiteX586" fmla="*/ 4825 w 10000"/>
                  <a:gd name="connsiteY586" fmla="*/ 8705 h 10000"/>
                  <a:gd name="connsiteX587" fmla="*/ 4825 w 10000"/>
                  <a:gd name="connsiteY587" fmla="*/ 8701 h 10000"/>
                  <a:gd name="connsiteX588" fmla="*/ 4828 w 10000"/>
                  <a:gd name="connsiteY588" fmla="*/ 8701 h 10000"/>
                  <a:gd name="connsiteX589" fmla="*/ 4837 w 10000"/>
                  <a:gd name="connsiteY589" fmla="*/ 8692 h 10000"/>
                  <a:gd name="connsiteX590" fmla="*/ 4842 w 10000"/>
                  <a:gd name="connsiteY590" fmla="*/ 8685 h 10000"/>
                  <a:gd name="connsiteX591" fmla="*/ 4859 w 10000"/>
                  <a:gd name="connsiteY591" fmla="*/ 8692 h 10000"/>
                  <a:gd name="connsiteX592" fmla="*/ 4870 w 10000"/>
                  <a:gd name="connsiteY592" fmla="*/ 8701 h 10000"/>
                  <a:gd name="connsiteX593" fmla="*/ 4878 w 10000"/>
                  <a:gd name="connsiteY593" fmla="*/ 8714 h 10000"/>
                  <a:gd name="connsiteX594" fmla="*/ 4892 w 10000"/>
                  <a:gd name="connsiteY594" fmla="*/ 8724 h 10000"/>
                  <a:gd name="connsiteX595" fmla="*/ 4900 w 10000"/>
                  <a:gd name="connsiteY595" fmla="*/ 8724 h 10000"/>
                  <a:gd name="connsiteX596" fmla="*/ 4906 w 10000"/>
                  <a:gd name="connsiteY596" fmla="*/ 8705 h 10000"/>
                  <a:gd name="connsiteX597" fmla="*/ 4925 w 10000"/>
                  <a:gd name="connsiteY597" fmla="*/ 8724 h 10000"/>
                  <a:gd name="connsiteX598" fmla="*/ 4939 w 10000"/>
                  <a:gd name="connsiteY598" fmla="*/ 8701 h 10000"/>
                  <a:gd name="connsiteX599" fmla="*/ 4950 w 10000"/>
                  <a:gd name="connsiteY599" fmla="*/ 8695 h 10000"/>
                  <a:gd name="connsiteX600" fmla="*/ 4956 w 10000"/>
                  <a:gd name="connsiteY600" fmla="*/ 8692 h 10000"/>
                  <a:gd name="connsiteX601" fmla="*/ 4986 w 10000"/>
                  <a:gd name="connsiteY601" fmla="*/ 8705 h 10000"/>
                  <a:gd name="connsiteX602" fmla="*/ 5003 w 10000"/>
                  <a:gd name="connsiteY602" fmla="*/ 8701 h 10000"/>
                  <a:gd name="connsiteX603" fmla="*/ 5011 w 10000"/>
                  <a:gd name="connsiteY603" fmla="*/ 8692 h 10000"/>
                  <a:gd name="connsiteX604" fmla="*/ 5028 w 10000"/>
                  <a:gd name="connsiteY604" fmla="*/ 8682 h 10000"/>
                  <a:gd name="connsiteX605" fmla="*/ 5030 w 10000"/>
                  <a:gd name="connsiteY605" fmla="*/ 8659 h 10000"/>
                  <a:gd name="connsiteX606" fmla="*/ 5039 w 10000"/>
                  <a:gd name="connsiteY606" fmla="*/ 8656 h 10000"/>
                  <a:gd name="connsiteX607" fmla="*/ 5053 w 10000"/>
                  <a:gd name="connsiteY607" fmla="*/ 8669 h 10000"/>
                  <a:gd name="connsiteX608" fmla="*/ 5061 w 10000"/>
                  <a:gd name="connsiteY608" fmla="*/ 8669 h 10000"/>
                  <a:gd name="connsiteX609" fmla="*/ 5061 w 10000"/>
                  <a:gd name="connsiteY609" fmla="*/ 8676 h 10000"/>
                  <a:gd name="connsiteX610" fmla="*/ 5069 w 10000"/>
                  <a:gd name="connsiteY610" fmla="*/ 8669 h 10000"/>
                  <a:gd name="connsiteX611" fmla="*/ 5083 w 10000"/>
                  <a:gd name="connsiteY611" fmla="*/ 8669 h 10000"/>
                  <a:gd name="connsiteX612" fmla="*/ 5100 w 10000"/>
                  <a:gd name="connsiteY612" fmla="*/ 8669 h 10000"/>
                  <a:gd name="connsiteX613" fmla="*/ 5119 w 10000"/>
                  <a:gd name="connsiteY613" fmla="*/ 8682 h 10000"/>
                  <a:gd name="connsiteX614" fmla="*/ 5136 w 10000"/>
                  <a:gd name="connsiteY614" fmla="*/ 8692 h 10000"/>
                  <a:gd name="connsiteX615" fmla="*/ 5161 w 10000"/>
                  <a:gd name="connsiteY615" fmla="*/ 8701 h 10000"/>
                  <a:gd name="connsiteX616" fmla="*/ 5183 w 10000"/>
                  <a:gd name="connsiteY616" fmla="*/ 8701 h 10000"/>
                  <a:gd name="connsiteX617" fmla="*/ 5199 w 10000"/>
                  <a:gd name="connsiteY617" fmla="*/ 8701 h 10000"/>
                  <a:gd name="connsiteX618" fmla="*/ 5213 w 10000"/>
                  <a:gd name="connsiteY618" fmla="*/ 8705 h 10000"/>
                  <a:gd name="connsiteX619" fmla="*/ 5224 w 10000"/>
                  <a:gd name="connsiteY619" fmla="*/ 8701 h 10000"/>
                  <a:gd name="connsiteX620" fmla="*/ 5230 w 10000"/>
                  <a:gd name="connsiteY620" fmla="*/ 8701 h 10000"/>
                  <a:gd name="connsiteX621" fmla="*/ 5241 w 10000"/>
                  <a:gd name="connsiteY621" fmla="*/ 8676 h 10000"/>
                  <a:gd name="connsiteX622" fmla="*/ 5247 w 10000"/>
                  <a:gd name="connsiteY622" fmla="*/ 8666 h 10000"/>
                  <a:gd name="connsiteX623" fmla="*/ 5249 w 10000"/>
                  <a:gd name="connsiteY623" fmla="*/ 8646 h 10000"/>
                  <a:gd name="connsiteX624" fmla="*/ 5249 w 10000"/>
                  <a:gd name="connsiteY624" fmla="*/ 8650 h 10000"/>
                  <a:gd name="connsiteX625" fmla="*/ 5255 w 10000"/>
                  <a:gd name="connsiteY625" fmla="*/ 8646 h 10000"/>
                  <a:gd name="connsiteX626" fmla="*/ 5271 w 10000"/>
                  <a:gd name="connsiteY626" fmla="*/ 8650 h 10000"/>
                  <a:gd name="connsiteX627" fmla="*/ 5288 w 10000"/>
                  <a:gd name="connsiteY627" fmla="*/ 8666 h 10000"/>
                  <a:gd name="connsiteX628" fmla="*/ 5296 w 10000"/>
                  <a:gd name="connsiteY628" fmla="*/ 8666 h 10000"/>
                  <a:gd name="connsiteX629" fmla="*/ 5310 w 10000"/>
                  <a:gd name="connsiteY629" fmla="*/ 8656 h 10000"/>
                  <a:gd name="connsiteX630" fmla="*/ 5321 w 10000"/>
                  <a:gd name="connsiteY630" fmla="*/ 8650 h 10000"/>
                  <a:gd name="connsiteX631" fmla="*/ 5338 w 10000"/>
                  <a:gd name="connsiteY631" fmla="*/ 8650 h 10000"/>
                  <a:gd name="connsiteX632" fmla="*/ 5360 w 10000"/>
                  <a:gd name="connsiteY632" fmla="*/ 8640 h 10000"/>
                  <a:gd name="connsiteX633" fmla="*/ 5366 w 10000"/>
                  <a:gd name="connsiteY633" fmla="*/ 8637 h 10000"/>
                  <a:gd name="connsiteX634" fmla="*/ 5368 w 10000"/>
                  <a:gd name="connsiteY634" fmla="*/ 8637 h 10000"/>
                  <a:gd name="connsiteX635" fmla="*/ 5382 w 10000"/>
                  <a:gd name="connsiteY635" fmla="*/ 8630 h 10000"/>
                  <a:gd name="connsiteX636" fmla="*/ 5391 w 10000"/>
                  <a:gd name="connsiteY636" fmla="*/ 8630 h 10000"/>
                  <a:gd name="connsiteX637" fmla="*/ 5402 w 10000"/>
                  <a:gd name="connsiteY637" fmla="*/ 8637 h 10000"/>
                  <a:gd name="connsiteX638" fmla="*/ 5418 w 10000"/>
                  <a:gd name="connsiteY638" fmla="*/ 8656 h 10000"/>
                  <a:gd name="connsiteX639" fmla="*/ 5432 w 10000"/>
                  <a:gd name="connsiteY639" fmla="*/ 8666 h 10000"/>
                  <a:gd name="connsiteX640" fmla="*/ 5443 w 10000"/>
                  <a:gd name="connsiteY640" fmla="*/ 8682 h 10000"/>
                  <a:gd name="connsiteX641" fmla="*/ 5457 w 10000"/>
                  <a:gd name="connsiteY641" fmla="*/ 8692 h 10000"/>
                  <a:gd name="connsiteX642" fmla="*/ 5471 w 10000"/>
                  <a:gd name="connsiteY642" fmla="*/ 8705 h 10000"/>
                  <a:gd name="connsiteX643" fmla="*/ 5488 w 10000"/>
                  <a:gd name="connsiteY643" fmla="*/ 8711 h 10000"/>
                  <a:gd name="connsiteX644" fmla="*/ 5490 w 10000"/>
                  <a:gd name="connsiteY644" fmla="*/ 8721 h 10000"/>
                  <a:gd name="connsiteX645" fmla="*/ 5512 w 10000"/>
                  <a:gd name="connsiteY645" fmla="*/ 8724 h 10000"/>
                  <a:gd name="connsiteX646" fmla="*/ 5521 w 10000"/>
                  <a:gd name="connsiteY646" fmla="*/ 8714 h 10000"/>
                  <a:gd name="connsiteX647" fmla="*/ 5524 w 10000"/>
                  <a:gd name="connsiteY647" fmla="*/ 8714 h 10000"/>
                  <a:gd name="connsiteX648" fmla="*/ 5532 w 10000"/>
                  <a:gd name="connsiteY648" fmla="*/ 8721 h 10000"/>
                  <a:gd name="connsiteX649" fmla="*/ 5540 w 10000"/>
                  <a:gd name="connsiteY649" fmla="*/ 8724 h 10000"/>
                  <a:gd name="connsiteX650" fmla="*/ 5562 w 10000"/>
                  <a:gd name="connsiteY650" fmla="*/ 8750 h 10000"/>
                  <a:gd name="connsiteX651" fmla="*/ 5562 w 10000"/>
                  <a:gd name="connsiteY651" fmla="*/ 8760 h 10000"/>
                  <a:gd name="connsiteX652" fmla="*/ 5571 w 10000"/>
                  <a:gd name="connsiteY652" fmla="*/ 8782 h 10000"/>
                  <a:gd name="connsiteX653" fmla="*/ 5579 w 10000"/>
                  <a:gd name="connsiteY653" fmla="*/ 8789 h 10000"/>
                  <a:gd name="connsiteX654" fmla="*/ 5593 w 10000"/>
                  <a:gd name="connsiteY654" fmla="*/ 8789 h 10000"/>
                  <a:gd name="connsiteX655" fmla="*/ 5596 w 10000"/>
                  <a:gd name="connsiteY655" fmla="*/ 8789 h 10000"/>
                  <a:gd name="connsiteX656" fmla="*/ 5626 w 10000"/>
                  <a:gd name="connsiteY656" fmla="*/ 8782 h 10000"/>
                  <a:gd name="connsiteX657" fmla="*/ 5629 w 10000"/>
                  <a:gd name="connsiteY657" fmla="*/ 8782 h 10000"/>
                  <a:gd name="connsiteX658" fmla="*/ 5637 w 10000"/>
                  <a:gd name="connsiteY658" fmla="*/ 8779 h 10000"/>
                  <a:gd name="connsiteX659" fmla="*/ 5648 w 10000"/>
                  <a:gd name="connsiteY659" fmla="*/ 8789 h 10000"/>
                  <a:gd name="connsiteX660" fmla="*/ 5665 w 10000"/>
                  <a:gd name="connsiteY660" fmla="*/ 8795 h 10000"/>
                  <a:gd name="connsiteX661" fmla="*/ 5676 w 10000"/>
                  <a:gd name="connsiteY661" fmla="*/ 8789 h 10000"/>
                  <a:gd name="connsiteX662" fmla="*/ 5684 w 10000"/>
                  <a:gd name="connsiteY662" fmla="*/ 8782 h 10000"/>
                  <a:gd name="connsiteX663" fmla="*/ 5693 w 10000"/>
                  <a:gd name="connsiteY663" fmla="*/ 8789 h 10000"/>
                  <a:gd name="connsiteX664" fmla="*/ 5715 w 10000"/>
                  <a:gd name="connsiteY664" fmla="*/ 8808 h 10000"/>
                  <a:gd name="connsiteX665" fmla="*/ 5731 w 10000"/>
                  <a:gd name="connsiteY665" fmla="*/ 8808 h 10000"/>
                  <a:gd name="connsiteX666" fmla="*/ 5740 w 10000"/>
                  <a:gd name="connsiteY666" fmla="*/ 8808 h 10000"/>
                  <a:gd name="connsiteX667" fmla="*/ 5765 w 10000"/>
                  <a:gd name="connsiteY667" fmla="*/ 8818 h 10000"/>
                  <a:gd name="connsiteX668" fmla="*/ 5781 w 10000"/>
                  <a:gd name="connsiteY668" fmla="*/ 8824 h 10000"/>
                  <a:gd name="connsiteX669" fmla="*/ 5798 w 10000"/>
                  <a:gd name="connsiteY669" fmla="*/ 8834 h 10000"/>
                  <a:gd name="connsiteX670" fmla="*/ 5814 w 10000"/>
                  <a:gd name="connsiteY670" fmla="*/ 8837 h 10000"/>
                  <a:gd name="connsiteX671" fmla="*/ 5831 w 10000"/>
                  <a:gd name="connsiteY671" fmla="*/ 8844 h 10000"/>
                  <a:gd name="connsiteX672" fmla="*/ 5842 w 10000"/>
                  <a:gd name="connsiteY672" fmla="*/ 8847 h 10000"/>
                  <a:gd name="connsiteX673" fmla="*/ 5859 w 10000"/>
                  <a:gd name="connsiteY673" fmla="*/ 8857 h 10000"/>
                  <a:gd name="connsiteX674" fmla="*/ 5870 w 10000"/>
                  <a:gd name="connsiteY674" fmla="*/ 8867 h 10000"/>
                  <a:gd name="connsiteX675" fmla="*/ 5878 w 10000"/>
                  <a:gd name="connsiteY675" fmla="*/ 8873 h 10000"/>
                  <a:gd name="connsiteX676" fmla="*/ 5895 w 10000"/>
                  <a:gd name="connsiteY676" fmla="*/ 8873 h 10000"/>
                  <a:gd name="connsiteX677" fmla="*/ 5911 w 10000"/>
                  <a:gd name="connsiteY677" fmla="*/ 8873 h 10000"/>
                  <a:gd name="connsiteX678" fmla="*/ 5931 w 10000"/>
                  <a:gd name="connsiteY678" fmla="*/ 8873 h 10000"/>
                  <a:gd name="connsiteX679" fmla="*/ 5950 w 10000"/>
                  <a:gd name="connsiteY679" fmla="*/ 8867 h 10000"/>
                  <a:gd name="connsiteX680" fmla="*/ 5967 w 10000"/>
                  <a:gd name="connsiteY680" fmla="*/ 8867 h 10000"/>
                  <a:gd name="connsiteX681" fmla="*/ 5975 w 10000"/>
                  <a:gd name="connsiteY681" fmla="*/ 8873 h 10000"/>
                  <a:gd name="connsiteX682" fmla="*/ 6000 w 10000"/>
                  <a:gd name="connsiteY682" fmla="*/ 8883 h 10000"/>
                  <a:gd name="connsiteX683" fmla="*/ 5997 w 10000"/>
                  <a:gd name="connsiteY683" fmla="*/ 8886 h 10000"/>
                  <a:gd name="connsiteX684" fmla="*/ 5997 w 10000"/>
                  <a:gd name="connsiteY684" fmla="*/ 8896 h 10000"/>
                  <a:gd name="connsiteX685" fmla="*/ 6014 w 10000"/>
                  <a:gd name="connsiteY685" fmla="*/ 8892 h 10000"/>
                  <a:gd name="connsiteX686" fmla="*/ 6028 w 10000"/>
                  <a:gd name="connsiteY686" fmla="*/ 8892 h 10000"/>
                  <a:gd name="connsiteX687" fmla="*/ 6053 w 10000"/>
                  <a:gd name="connsiteY687" fmla="*/ 8886 h 10000"/>
                  <a:gd name="connsiteX688" fmla="*/ 6072 w 10000"/>
                  <a:gd name="connsiteY688" fmla="*/ 8876 h 10000"/>
                  <a:gd name="connsiteX689" fmla="*/ 6089 w 10000"/>
                  <a:gd name="connsiteY689" fmla="*/ 8867 h 10000"/>
                  <a:gd name="connsiteX690" fmla="*/ 6111 w 10000"/>
                  <a:gd name="connsiteY690" fmla="*/ 8857 h 10000"/>
                  <a:gd name="connsiteX691" fmla="*/ 6127 w 10000"/>
                  <a:gd name="connsiteY691" fmla="*/ 8847 h 10000"/>
                  <a:gd name="connsiteX692" fmla="*/ 6152 w 10000"/>
                  <a:gd name="connsiteY692" fmla="*/ 8834 h 10000"/>
                  <a:gd name="connsiteX693" fmla="*/ 6183 w 10000"/>
                  <a:gd name="connsiteY693" fmla="*/ 8828 h 10000"/>
                  <a:gd name="connsiteX694" fmla="*/ 6175 w 10000"/>
                  <a:gd name="connsiteY694" fmla="*/ 8844 h 10000"/>
                  <a:gd name="connsiteX695" fmla="*/ 6169 w 10000"/>
                  <a:gd name="connsiteY695" fmla="*/ 8863 h 10000"/>
                  <a:gd name="connsiteX696" fmla="*/ 6158 w 10000"/>
                  <a:gd name="connsiteY696" fmla="*/ 8886 h 10000"/>
                  <a:gd name="connsiteX697" fmla="*/ 6152 w 10000"/>
                  <a:gd name="connsiteY697" fmla="*/ 8896 h 10000"/>
                  <a:gd name="connsiteX698" fmla="*/ 6150 w 10000"/>
                  <a:gd name="connsiteY698" fmla="*/ 8909 h 10000"/>
                  <a:gd name="connsiteX699" fmla="*/ 6152 w 10000"/>
                  <a:gd name="connsiteY699" fmla="*/ 8938 h 10000"/>
                  <a:gd name="connsiteX700" fmla="*/ 6158 w 10000"/>
                  <a:gd name="connsiteY700" fmla="*/ 8957 h 10000"/>
                  <a:gd name="connsiteX701" fmla="*/ 6161 w 10000"/>
                  <a:gd name="connsiteY701" fmla="*/ 8980 h 10000"/>
                  <a:gd name="connsiteX702" fmla="*/ 6166 w 10000"/>
                  <a:gd name="connsiteY702" fmla="*/ 8999 h 10000"/>
                  <a:gd name="connsiteX703" fmla="*/ 6175 w 10000"/>
                  <a:gd name="connsiteY703" fmla="*/ 9032 h 10000"/>
                  <a:gd name="connsiteX704" fmla="*/ 6183 w 10000"/>
                  <a:gd name="connsiteY704" fmla="*/ 9051 h 10000"/>
                  <a:gd name="connsiteX705" fmla="*/ 6191 w 10000"/>
                  <a:gd name="connsiteY705" fmla="*/ 9064 h 10000"/>
                  <a:gd name="connsiteX706" fmla="*/ 6194 w 10000"/>
                  <a:gd name="connsiteY706" fmla="*/ 9084 h 10000"/>
                  <a:gd name="connsiteX707" fmla="*/ 6208 w 10000"/>
                  <a:gd name="connsiteY707" fmla="*/ 9103 h 10000"/>
                  <a:gd name="connsiteX708" fmla="*/ 6208 w 10000"/>
                  <a:gd name="connsiteY708" fmla="*/ 9113 h 10000"/>
                  <a:gd name="connsiteX709" fmla="*/ 6216 w 10000"/>
                  <a:gd name="connsiteY709" fmla="*/ 9129 h 10000"/>
                  <a:gd name="connsiteX710" fmla="*/ 6230 w 10000"/>
                  <a:gd name="connsiteY710" fmla="*/ 9148 h 10000"/>
                  <a:gd name="connsiteX711" fmla="*/ 6241 w 10000"/>
                  <a:gd name="connsiteY711" fmla="*/ 9165 h 10000"/>
                  <a:gd name="connsiteX712" fmla="*/ 6249 w 10000"/>
                  <a:gd name="connsiteY712" fmla="*/ 9168 h 10000"/>
                  <a:gd name="connsiteX713" fmla="*/ 6266 w 10000"/>
                  <a:gd name="connsiteY713" fmla="*/ 9184 h 10000"/>
                  <a:gd name="connsiteX714" fmla="*/ 6280 w 10000"/>
                  <a:gd name="connsiteY714" fmla="*/ 9184 h 10000"/>
                  <a:gd name="connsiteX715" fmla="*/ 6288 w 10000"/>
                  <a:gd name="connsiteY715" fmla="*/ 9177 h 10000"/>
                  <a:gd name="connsiteX716" fmla="*/ 6299 w 10000"/>
                  <a:gd name="connsiteY716" fmla="*/ 9187 h 10000"/>
                  <a:gd name="connsiteX717" fmla="*/ 6305 w 10000"/>
                  <a:gd name="connsiteY717" fmla="*/ 9197 h 10000"/>
                  <a:gd name="connsiteX718" fmla="*/ 6310 w 10000"/>
                  <a:gd name="connsiteY718" fmla="*/ 9197 h 10000"/>
                  <a:gd name="connsiteX719" fmla="*/ 6321 w 10000"/>
                  <a:gd name="connsiteY719" fmla="*/ 9213 h 10000"/>
                  <a:gd name="connsiteX720" fmla="*/ 6335 w 10000"/>
                  <a:gd name="connsiteY720" fmla="*/ 9223 h 10000"/>
                  <a:gd name="connsiteX721" fmla="*/ 6338 w 10000"/>
                  <a:gd name="connsiteY721" fmla="*/ 9223 h 10000"/>
                  <a:gd name="connsiteX722" fmla="*/ 6355 w 10000"/>
                  <a:gd name="connsiteY722" fmla="*/ 9226 h 10000"/>
                  <a:gd name="connsiteX723" fmla="*/ 6363 w 10000"/>
                  <a:gd name="connsiteY723" fmla="*/ 9236 h 10000"/>
                  <a:gd name="connsiteX724" fmla="*/ 6380 w 10000"/>
                  <a:gd name="connsiteY724" fmla="*/ 9258 h 10000"/>
                  <a:gd name="connsiteX725" fmla="*/ 6393 w 10000"/>
                  <a:gd name="connsiteY725" fmla="*/ 9278 h 10000"/>
                  <a:gd name="connsiteX726" fmla="*/ 6396 w 10000"/>
                  <a:gd name="connsiteY726" fmla="*/ 9288 h 10000"/>
                  <a:gd name="connsiteX727" fmla="*/ 6407 w 10000"/>
                  <a:gd name="connsiteY727" fmla="*/ 9297 h 10000"/>
                  <a:gd name="connsiteX728" fmla="*/ 6410 w 10000"/>
                  <a:gd name="connsiteY728" fmla="*/ 9307 h 10000"/>
                  <a:gd name="connsiteX729" fmla="*/ 6416 w 10000"/>
                  <a:gd name="connsiteY729" fmla="*/ 9317 h 10000"/>
                  <a:gd name="connsiteX730" fmla="*/ 6424 w 10000"/>
                  <a:gd name="connsiteY730" fmla="*/ 9326 h 10000"/>
                  <a:gd name="connsiteX731" fmla="*/ 6435 w 10000"/>
                  <a:gd name="connsiteY731" fmla="*/ 9336 h 10000"/>
                  <a:gd name="connsiteX732" fmla="*/ 6443 w 10000"/>
                  <a:gd name="connsiteY732" fmla="*/ 9346 h 10000"/>
                  <a:gd name="connsiteX733" fmla="*/ 6449 w 10000"/>
                  <a:gd name="connsiteY733" fmla="*/ 9362 h 10000"/>
                  <a:gd name="connsiteX734" fmla="*/ 6452 w 10000"/>
                  <a:gd name="connsiteY734" fmla="*/ 9372 h 10000"/>
                  <a:gd name="connsiteX735" fmla="*/ 6449 w 10000"/>
                  <a:gd name="connsiteY735" fmla="*/ 9381 h 10000"/>
                  <a:gd name="connsiteX736" fmla="*/ 6465 w 10000"/>
                  <a:gd name="connsiteY736" fmla="*/ 9394 h 10000"/>
                  <a:gd name="connsiteX737" fmla="*/ 6468 w 10000"/>
                  <a:gd name="connsiteY737" fmla="*/ 9420 h 10000"/>
                  <a:gd name="connsiteX738" fmla="*/ 6493 w 10000"/>
                  <a:gd name="connsiteY738" fmla="*/ 9430 h 10000"/>
                  <a:gd name="connsiteX739" fmla="*/ 6507 w 10000"/>
                  <a:gd name="connsiteY739" fmla="*/ 9440 h 10000"/>
                  <a:gd name="connsiteX740" fmla="*/ 6524 w 10000"/>
                  <a:gd name="connsiteY740" fmla="*/ 9459 h 10000"/>
                  <a:gd name="connsiteX741" fmla="*/ 6532 w 10000"/>
                  <a:gd name="connsiteY741" fmla="*/ 9485 h 10000"/>
                  <a:gd name="connsiteX742" fmla="*/ 6537 w 10000"/>
                  <a:gd name="connsiteY742" fmla="*/ 9498 h 10000"/>
                  <a:gd name="connsiteX743" fmla="*/ 6571 w 10000"/>
                  <a:gd name="connsiteY743" fmla="*/ 9508 h 10000"/>
                  <a:gd name="connsiteX744" fmla="*/ 6596 w 10000"/>
                  <a:gd name="connsiteY744" fmla="*/ 9508 h 10000"/>
                  <a:gd name="connsiteX745" fmla="*/ 6637 w 10000"/>
                  <a:gd name="connsiteY745" fmla="*/ 9517 h 10000"/>
                  <a:gd name="connsiteX746" fmla="*/ 6662 w 10000"/>
                  <a:gd name="connsiteY746" fmla="*/ 9524 h 10000"/>
                  <a:gd name="connsiteX747" fmla="*/ 6679 w 10000"/>
                  <a:gd name="connsiteY747" fmla="*/ 9517 h 10000"/>
                  <a:gd name="connsiteX748" fmla="*/ 6679 w 10000"/>
                  <a:gd name="connsiteY748" fmla="*/ 9505 h 10000"/>
                  <a:gd name="connsiteX749" fmla="*/ 6690 w 10000"/>
                  <a:gd name="connsiteY749" fmla="*/ 9485 h 10000"/>
                  <a:gd name="connsiteX750" fmla="*/ 6693 w 10000"/>
                  <a:gd name="connsiteY750" fmla="*/ 9479 h 10000"/>
                  <a:gd name="connsiteX751" fmla="*/ 6706 w 10000"/>
                  <a:gd name="connsiteY751" fmla="*/ 9469 h 10000"/>
                  <a:gd name="connsiteX752" fmla="*/ 6709 w 10000"/>
                  <a:gd name="connsiteY752" fmla="*/ 9462 h 10000"/>
                  <a:gd name="connsiteX753" fmla="*/ 6717 w 10000"/>
                  <a:gd name="connsiteY753" fmla="*/ 9459 h 10000"/>
                  <a:gd name="connsiteX754" fmla="*/ 6726 w 10000"/>
                  <a:gd name="connsiteY754" fmla="*/ 9459 h 10000"/>
                  <a:gd name="connsiteX755" fmla="*/ 6742 w 10000"/>
                  <a:gd name="connsiteY755" fmla="*/ 9462 h 10000"/>
                  <a:gd name="connsiteX756" fmla="*/ 6759 w 10000"/>
                  <a:gd name="connsiteY756" fmla="*/ 9479 h 10000"/>
                  <a:gd name="connsiteX757" fmla="*/ 6781 w 10000"/>
                  <a:gd name="connsiteY757" fmla="*/ 9485 h 10000"/>
                  <a:gd name="connsiteX758" fmla="*/ 6795 w 10000"/>
                  <a:gd name="connsiteY758" fmla="*/ 9485 h 10000"/>
                  <a:gd name="connsiteX759" fmla="*/ 6803 w 10000"/>
                  <a:gd name="connsiteY759" fmla="*/ 9498 h 10000"/>
                  <a:gd name="connsiteX760" fmla="*/ 6806 w 10000"/>
                  <a:gd name="connsiteY760" fmla="*/ 9508 h 10000"/>
                  <a:gd name="connsiteX761" fmla="*/ 6823 w 10000"/>
                  <a:gd name="connsiteY761" fmla="*/ 9514 h 10000"/>
                  <a:gd name="connsiteX762" fmla="*/ 6831 w 10000"/>
                  <a:gd name="connsiteY762" fmla="*/ 9514 h 10000"/>
                  <a:gd name="connsiteX763" fmla="*/ 6848 w 10000"/>
                  <a:gd name="connsiteY763" fmla="*/ 9514 h 10000"/>
                  <a:gd name="connsiteX764" fmla="*/ 6856 w 10000"/>
                  <a:gd name="connsiteY764" fmla="*/ 9517 h 10000"/>
                  <a:gd name="connsiteX765" fmla="*/ 6878 w 10000"/>
                  <a:gd name="connsiteY765" fmla="*/ 9524 h 10000"/>
                  <a:gd name="connsiteX766" fmla="*/ 6895 w 10000"/>
                  <a:gd name="connsiteY766" fmla="*/ 9524 h 10000"/>
                  <a:gd name="connsiteX767" fmla="*/ 6917 w 10000"/>
                  <a:gd name="connsiteY767" fmla="*/ 9527 h 10000"/>
                  <a:gd name="connsiteX768" fmla="*/ 6934 w 10000"/>
                  <a:gd name="connsiteY768" fmla="*/ 9534 h 10000"/>
                  <a:gd name="connsiteX769" fmla="*/ 6961 w 10000"/>
                  <a:gd name="connsiteY769" fmla="*/ 9543 h 10000"/>
                  <a:gd name="connsiteX770" fmla="*/ 6989 w 10000"/>
                  <a:gd name="connsiteY770" fmla="*/ 9547 h 10000"/>
                  <a:gd name="connsiteX771" fmla="*/ 7014 w 10000"/>
                  <a:gd name="connsiteY771" fmla="*/ 9543 h 10000"/>
                  <a:gd name="connsiteX772" fmla="*/ 7033 w 10000"/>
                  <a:gd name="connsiteY772" fmla="*/ 9543 h 10000"/>
                  <a:gd name="connsiteX773" fmla="*/ 7042 w 10000"/>
                  <a:gd name="connsiteY773" fmla="*/ 9547 h 10000"/>
                  <a:gd name="connsiteX774" fmla="*/ 7069 w 10000"/>
                  <a:gd name="connsiteY774" fmla="*/ 9647 h 10000"/>
                  <a:gd name="connsiteX775" fmla="*/ 7122 w 10000"/>
                  <a:gd name="connsiteY775" fmla="*/ 9734 h 10000"/>
                  <a:gd name="connsiteX776" fmla="*/ 7147 w 10000"/>
                  <a:gd name="connsiteY776" fmla="*/ 9744 h 10000"/>
                  <a:gd name="connsiteX777" fmla="*/ 7169 w 10000"/>
                  <a:gd name="connsiteY777" fmla="*/ 9741 h 10000"/>
                  <a:gd name="connsiteX778" fmla="*/ 7177 w 10000"/>
                  <a:gd name="connsiteY778" fmla="*/ 9744 h 10000"/>
                  <a:gd name="connsiteX779" fmla="*/ 7186 w 10000"/>
                  <a:gd name="connsiteY779" fmla="*/ 9754 h 10000"/>
                  <a:gd name="connsiteX780" fmla="*/ 7191 w 10000"/>
                  <a:gd name="connsiteY780" fmla="*/ 9773 h 10000"/>
                  <a:gd name="connsiteX781" fmla="*/ 7208 w 10000"/>
                  <a:gd name="connsiteY781" fmla="*/ 9783 h 10000"/>
                  <a:gd name="connsiteX782" fmla="*/ 7219 w 10000"/>
                  <a:gd name="connsiteY782" fmla="*/ 9793 h 10000"/>
                  <a:gd name="connsiteX783" fmla="*/ 7235 w 10000"/>
                  <a:gd name="connsiteY783" fmla="*/ 9802 h 10000"/>
                  <a:gd name="connsiteX784" fmla="*/ 7249 w 10000"/>
                  <a:gd name="connsiteY784" fmla="*/ 9819 h 10000"/>
                  <a:gd name="connsiteX785" fmla="*/ 7255 w 10000"/>
                  <a:gd name="connsiteY785" fmla="*/ 9835 h 10000"/>
                  <a:gd name="connsiteX786" fmla="*/ 7255 w 10000"/>
                  <a:gd name="connsiteY786" fmla="*/ 9848 h 10000"/>
                  <a:gd name="connsiteX787" fmla="*/ 7249 w 10000"/>
                  <a:gd name="connsiteY787" fmla="*/ 9848 h 10000"/>
                  <a:gd name="connsiteX788" fmla="*/ 7244 w 10000"/>
                  <a:gd name="connsiteY788" fmla="*/ 9858 h 10000"/>
                  <a:gd name="connsiteX789" fmla="*/ 7235 w 10000"/>
                  <a:gd name="connsiteY789" fmla="*/ 9883 h 10000"/>
                  <a:gd name="connsiteX790" fmla="*/ 7244 w 10000"/>
                  <a:gd name="connsiteY790" fmla="*/ 9903 h 10000"/>
                  <a:gd name="connsiteX791" fmla="*/ 7258 w 10000"/>
                  <a:gd name="connsiteY791" fmla="*/ 9926 h 10000"/>
                  <a:gd name="connsiteX792" fmla="*/ 7263 w 10000"/>
                  <a:gd name="connsiteY792" fmla="*/ 9948 h 10000"/>
                  <a:gd name="connsiteX793" fmla="*/ 7274 w 10000"/>
                  <a:gd name="connsiteY793" fmla="*/ 9968 h 10000"/>
                  <a:gd name="connsiteX794" fmla="*/ 7283 w 10000"/>
                  <a:gd name="connsiteY794" fmla="*/ 9987 h 10000"/>
                  <a:gd name="connsiteX795" fmla="*/ 7291 w 10000"/>
                  <a:gd name="connsiteY795" fmla="*/ 10000 h 10000"/>
                  <a:gd name="connsiteX796" fmla="*/ 7305 w 10000"/>
                  <a:gd name="connsiteY796" fmla="*/ 9997 h 10000"/>
                  <a:gd name="connsiteX797" fmla="*/ 7313 w 10000"/>
                  <a:gd name="connsiteY797" fmla="*/ 9977 h 10000"/>
                  <a:gd name="connsiteX798" fmla="*/ 7324 w 10000"/>
                  <a:gd name="connsiteY798" fmla="*/ 9968 h 10000"/>
                  <a:gd name="connsiteX799" fmla="*/ 7341 w 10000"/>
                  <a:gd name="connsiteY799" fmla="*/ 9971 h 10000"/>
                  <a:gd name="connsiteX800" fmla="*/ 7368 w 10000"/>
                  <a:gd name="connsiteY800" fmla="*/ 9987 h 10000"/>
                  <a:gd name="connsiteX801" fmla="*/ 7380 w 10000"/>
                  <a:gd name="connsiteY801" fmla="*/ 9990 h 10000"/>
                  <a:gd name="connsiteX802" fmla="*/ 7393 w 10000"/>
                  <a:gd name="connsiteY802" fmla="*/ 9981 h 10000"/>
                  <a:gd name="connsiteX803" fmla="*/ 7404 w 10000"/>
                  <a:gd name="connsiteY803" fmla="*/ 9968 h 10000"/>
                  <a:gd name="connsiteX804" fmla="*/ 7418 w 10000"/>
                  <a:gd name="connsiteY804" fmla="*/ 9948 h 10000"/>
                  <a:gd name="connsiteX805" fmla="*/ 7427 w 10000"/>
                  <a:gd name="connsiteY805" fmla="*/ 9922 h 10000"/>
                  <a:gd name="connsiteX806" fmla="*/ 7427 w 10000"/>
                  <a:gd name="connsiteY806" fmla="*/ 9906 h 10000"/>
                  <a:gd name="connsiteX807" fmla="*/ 7404 w 10000"/>
                  <a:gd name="connsiteY807" fmla="*/ 9877 h 10000"/>
                  <a:gd name="connsiteX808" fmla="*/ 7388 w 10000"/>
                  <a:gd name="connsiteY808" fmla="*/ 9854 h 10000"/>
                  <a:gd name="connsiteX809" fmla="*/ 7385 w 10000"/>
                  <a:gd name="connsiteY809" fmla="*/ 9845 h 10000"/>
                  <a:gd name="connsiteX810" fmla="*/ 7385 w 10000"/>
                  <a:gd name="connsiteY810" fmla="*/ 9825 h 10000"/>
                  <a:gd name="connsiteX811" fmla="*/ 7385 w 10000"/>
                  <a:gd name="connsiteY811" fmla="*/ 9819 h 10000"/>
                  <a:gd name="connsiteX812" fmla="*/ 7393 w 10000"/>
                  <a:gd name="connsiteY812" fmla="*/ 9809 h 10000"/>
                  <a:gd name="connsiteX813" fmla="*/ 7404 w 10000"/>
                  <a:gd name="connsiteY813" fmla="*/ 9793 h 10000"/>
                  <a:gd name="connsiteX814" fmla="*/ 7413 w 10000"/>
                  <a:gd name="connsiteY814" fmla="*/ 9783 h 10000"/>
                  <a:gd name="connsiteX815" fmla="*/ 7404 w 10000"/>
                  <a:gd name="connsiteY815" fmla="*/ 9770 h 10000"/>
                  <a:gd name="connsiteX816" fmla="*/ 7388 w 10000"/>
                  <a:gd name="connsiteY816" fmla="*/ 9760 h 10000"/>
                  <a:gd name="connsiteX817" fmla="*/ 7371 w 10000"/>
                  <a:gd name="connsiteY817" fmla="*/ 9744 h 10000"/>
                  <a:gd name="connsiteX818" fmla="*/ 7363 w 10000"/>
                  <a:gd name="connsiteY818" fmla="*/ 9731 h 10000"/>
                  <a:gd name="connsiteX819" fmla="*/ 7355 w 10000"/>
                  <a:gd name="connsiteY819" fmla="*/ 9715 h 10000"/>
                  <a:gd name="connsiteX820" fmla="*/ 7360 w 10000"/>
                  <a:gd name="connsiteY820" fmla="*/ 9686 h 10000"/>
                  <a:gd name="connsiteX821" fmla="*/ 7363 w 10000"/>
                  <a:gd name="connsiteY821" fmla="*/ 9657 h 10000"/>
                  <a:gd name="connsiteX822" fmla="*/ 7360 w 10000"/>
                  <a:gd name="connsiteY822" fmla="*/ 9631 h 10000"/>
                  <a:gd name="connsiteX823" fmla="*/ 7346 w 10000"/>
                  <a:gd name="connsiteY823" fmla="*/ 9611 h 10000"/>
                  <a:gd name="connsiteX824" fmla="*/ 7332 w 10000"/>
                  <a:gd name="connsiteY824" fmla="*/ 9585 h 10000"/>
                  <a:gd name="connsiteX825" fmla="*/ 7324 w 10000"/>
                  <a:gd name="connsiteY825" fmla="*/ 9573 h 10000"/>
                  <a:gd name="connsiteX826" fmla="*/ 7324 w 10000"/>
                  <a:gd name="connsiteY826" fmla="*/ 9553 h 10000"/>
                  <a:gd name="connsiteX827" fmla="*/ 7324 w 10000"/>
                  <a:gd name="connsiteY827" fmla="*/ 9543 h 10000"/>
                  <a:gd name="connsiteX828" fmla="*/ 7324 w 10000"/>
                  <a:gd name="connsiteY828" fmla="*/ 9517 h 10000"/>
                  <a:gd name="connsiteX829" fmla="*/ 7324 w 10000"/>
                  <a:gd name="connsiteY829" fmla="*/ 9498 h 10000"/>
                  <a:gd name="connsiteX830" fmla="*/ 7332 w 10000"/>
                  <a:gd name="connsiteY830" fmla="*/ 9479 h 10000"/>
                  <a:gd name="connsiteX831" fmla="*/ 7341 w 10000"/>
                  <a:gd name="connsiteY831" fmla="*/ 9462 h 10000"/>
                  <a:gd name="connsiteX832" fmla="*/ 7352 w 10000"/>
                  <a:gd name="connsiteY832" fmla="*/ 9459 h 10000"/>
                  <a:gd name="connsiteX833" fmla="*/ 7360 w 10000"/>
                  <a:gd name="connsiteY833" fmla="*/ 9443 h 10000"/>
                  <a:gd name="connsiteX834" fmla="*/ 7363 w 10000"/>
                  <a:gd name="connsiteY834" fmla="*/ 9433 h 10000"/>
                  <a:gd name="connsiteX835" fmla="*/ 7377 w 10000"/>
                  <a:gd name="connsiteY835" fmla="*/ 9433 h 10000"/>
                  <a:gd name="connsiteX836" fmla="*/ 7388 w 10000"/>
                  <a:gd name="connsiteY836" fmla="*/ 9430 h 10000"/>
                  <a:gd name="connsiteX837" fmla="*/ 7396 w 10000"/>
                  <a:gd name="connsiteY837" fmla="*/ 9430 h 10000"/>
                  <a:gd name="connsiteX838" fmla="*/ 7402 w 10000"/>
                  <a:gd name="connsiteY838" fmla="*/ 9424 h 10000"/>
                  <a:gd name="connsiteX839" fmla="*/ 7396 w 10000"/>
                  <a:gd name="connsiteY839" fmla="*/ 9414 h 10000"/>
                  <a:gd name="connsiteX840" fmla="*/ 7388 w 10000"/>
                  <a:gd name="connsiteY840" fmla="*/ 9401 h 10000"/>
                  <a:gd name="connsiteX841" fmla="*/ 7371 w 10000"/>
                  <a:gd name="connsiteY841" fmla="*/ 9391 h 10000"/>
                  <a:gd name="connsiteX842" fmla="*/ 7355 w 10000"/>
                  <a:gd name="connsiteY842" fmla="*/ 9375 h 10000"/>
                  <a:gd name="connsiteX843" fmla="*/ 7332 w 10000"/>
                  <a:gd name="connsiteY843" fmla="*/ 9356 h 10000"/>
                  <a:gd name="connsiteX844" fmla="*/ 7313 w 10000"/>
                  <a:gd name="connsiteY844" fmla="*/ 9330 h 10000"/>
                  <a:gd name="connsiteX845" fmla="*/ 7307 w 10000"/>
                  <a:gd name="connsiteY845" fmla="*/ 9310 h 10000"/>
                  <a:gd name="connsiteX846" fmla="*/ 7305 w 10000"/>
                  <a:gd name="connsiteY846" fmla="*/ 9291 h 10000"/>
                  <a:gd name="connsiteX847" fmla="*/ 7305 w 10000"/>
                  <a:gd name="connsiteY847" fmla="*/ 9278 h 10000"/>
                  <a:gd name="connsiteX848" fmla="*/ 7296 w 10000"/>
                  <a:gd name="connsiteY848" fmla="*/ 9268 h 10000"/>
                  <a:gd name="connsiteX849" fmla="*/ 7296 w 10000"/>
                  <a:gd name="connsiteY849" fmla="*/ 9249 h 10000"/>
                  <a:gd name="connsiteX850" fmla="*/ 7291 w 10000"/>
                  <a:gd name="connsiteY850" fmla="*/ 9226 h 10000"/>
                  <a:gd name="connsiteX851" fmla="*/ 7283 w 10000"/>
                  <a:gd name="connsiteY851" fmla="*/ 9213 h 10000"/>
                  <a:gd name="connsiteX852" fmla="*/ 7274 w 10000"/>
                  <a:gd name="connsiteY852" fmla="*/ 9194 h 10000"/>
                  <a:gd name="connsiteX853" fmla="*/ 7274 w 10000"/>
                  <a:gd name="connsiteY853" fmla="*/ 9174 h 10000"/>
                  <a:gd name="connsiteX854" fmla="*/ 7280 w 10000"/>
                  <a:gd name="connsiteY854" fmla="*/ 9148 h 10000"/>
                  <a:gd name="connsiteX855" fmla="*/ 7283 w 10000"/>
                  <a:gd name="connsiteY855" fmla="*/ 9119 h 10000"/>
                  <a:gd name="connsiteX856" fmla="*/ 7291 w 10000"/>
                  <a:gd name="connsiteY856" fmla="*/ 9100 h 10000"/>
                  <a:gd name="connsiteX857" fmla="*/ 7307 w 10000"/>
                  <a:gd name="connsiteY857" fmla="*/ 9080 h 10000"/>
                  <a:gd name="connsiteX858" fmla="*/ 7324 w 10000"/>
                  <a:gd name="connsiteY858" fmla="*/ 9054 h 10000"/>
                  <a:gd name="connsiteX859" fmla="*/ 7341 w 10000"/>
                  <a:gd name="connsiteY859" fmla="*/ 9054 h 10000"/>
                  <a:gd name="connsiteX860" fmla="*/ 7352 w 10000"/>
                  <a:gd name="connsiteY860" fmla="*/ 9054 h 10000"/>
                  <a:gd name="connsiteX861" fmla="*/ 7346 w 10000"/>
                  <a:gd name="connsiteY861" fmla="*/ 9032 h 10000"/>
                  <a:gd name="connsiteX862" fmla="*/ 7341 w 10000"/>
                  <a:gd name="connsiteY862" fmla="*/ 9022 h 10000"/>
                  <a:gd name="connsiteX863" fmla="*/ 7352 w 10000"/>
                  <a:gd name="connsiteY863" fmla="*/ 8999 h 10000"/>
                  <a:gd name="connsiteX864" fmla="*/ 7360 w 10000"/>
                  <a:gd name="connsiteY864" fmla="*/ 8967 h 10000"/>
                  <a:gd name="connsiteX865" fmla="*/ 7368 w 10000"/>
                  <a:gd name="connsiteY865" fmla="*/ 8922 h 10000"/>
                  <a:gd name="connsiteX866" fmla="*/ 7377 w 10000"/>
                  <a:gd name="connsiteY866" fmla="*/ 8896 h 10000"/>
                  <a:gd name="connsiteX867" fmla="*/ 7380 w 10000"/>
                  <a:gd name="connsiteY867" fmla="*/ 8867 h 10000"/>
                  <a:gd name="connsiteX868" fmla="*/ 7402 w 10000"/>
                  <a:gd name="connsiteY868" fmla="*/ 8824 h 10000"/>
                  <a:gd name="connsiteX869" fmla="*/ 7402 w 10000"/>
                  <a:gd name="connsiteY869" fmla="*/ 8808 h 10000"/>
                  <a:gd name="connsiteX870" fmla="*/ 7393 w 10000"/>
                  <a:gd name="connsiteY870" fmla="*/ 8795 h 10000"/>
                  <a:gd name="connsiteX871" fmla="*/ 7388 w 10000"/>
                  <a:gd name="connsiteY871" fmla="*/ 8799 h 10000"/>
                  <a:gd name="connsiteX872" fmla="*/ 7396 w 10000"/>
                  <a:gd name="connsiteY872" fmla="*/ 8789 h 10000"/>
                  <a:gd name="connsiteX873" fmla="*/ 7404 w 10000"/>
                  <a:gd name="connsiteY873" fmla="*/ 8789 h 10000"/>
                  <a:gd name="connsiteX874" fmla="*/ 7421 w 10000"/>
                  <a:gd name="connsiteY874" fmla="*/ 8769 h 10000"/>
                  <a:gd name="connsiteX875" fmla="*/ 7443 w 10000"/>
                  <a:gd name="connsiteY875" fmla="*/ 8763 h 10000"/>
                  <a:gd name="connsiteX876" fmla="*/ 7452 w 10000"/>
                  <a:gd name="connsiteY876" fmla="*/ 8769 h 10000"/>
                  <a:gd name="connsiteX877" fmla="*/ 7468 w 10000"/>
                  <a:gd name="connsiteY877" fmla="*/ 8769 h 10000"/>
                  <a:gd name="connsiteX878" fmla="*/ 7499 w 10000"/>
                  <a:gd name="connsiteY878" fmla="*/ 8763 h 10000"/>
                  <a:gd name="connsiteX879" fmla="*/ 7526 w 10000"/>
                  <a:gd name="connsiteY879" fmla="*/ 8763 h 10000"/>
                  <a:gd name="connsiteX880" fmla="*/ 7532 w 10000"/>
                  <a:gd name="connsiteY880" fmla="*/ 8763 h 10000"/>
                  <a:gd name="connsiteX881" fmla="*/ 7554 w 10000"/>
                  <a:gd name="connsiteY881" fmla="*/ 8744 h 10000"/>
                  <a:gd name="connsiteX882" fmla="*/ 7571 w 10000"/>
                  <a:gd name="connsiteY882" fmla="*/ 8731 h 10000"/>
                  <a:gd name="connsiteX883" fmla="*/ 7587 w 10000"/>
                  <a:gd name="connsiteY883" fmla="*/ 8711 h 10000"/>
                  <a:gd name="connsiteX884" fmla="*/ 7607 w 10000"/>
                  <a:gd name="connsiteY884" fmla="*/ 8711 h 10000"/>
                  <a:gd name="connsiteX885" fmla="*/ 7634 w 10000"/>
                  <a:gd name="connsiteY885" fmla="*/ 8705 h 10000"/>
                  <a:gd name="connsiteX886" fmla="*/ 7643 w 10000"/>
                  <a:gd name="connsiteY886" fmla="*/ 8682 h 10000"/>
                  <a:gd name="connsiteX887" fmla="*/ 7654 w 10000"/>
                  <a:gd name="connsiteY887" fmla="*/ 8666 h 10000"/>
                  <a:gd name="connsiteX888" fmla="*/ 7668 w 10000"/>
                  <a:gd name="connsiteY888" fmla="*/ 8666 h 10000"/>
                  <a:gd name="connsiteX889" fmla="*/ 7676 w 10000"/>
                  <a:gd name="connsiteY889" fmla="*/ 8682 h 10000"/>
                  <a:gd name="connsiteX890" fmla="*/ 7704 w 10000"/>
                  <a:gd name="connsiteY890" fmla="*/ 8669 h 10000"/>
                  <a:gd name="connsiteX891" fmla="*/ 7712 w 10000"/>
                  <a:gd name="connsiteY891" fmla="*/ 8669 h 10000"/>
                  <a:gd name="connsiteX892" fmla="*/ 7720 w 10000"/>
                  <a:gd name="connsiteY892" fmla="*/ 8669 h 10000"/>
                  <a:gd name="connsiteX893" fmla="*/ 7726 w 10000"/>
                  <a:gd name="connsiteY893" fmla="*/ 8656 h 10000"/>
                  <a:gd name="connsiteX894" fmla="*/ 7734 w 10000"/>
                  <a:gd name="connsiteY894" fmla="*/ 8650 h 10000"/>
                  <a:gd name="connsiteX895" fmla="*/ 7742 w 10000"/>
                  <a:gd name="connsiteY895" fmla="*/ 8650 h 10000"/>
                  <a:gd name="connsiteX896" fmla="*/ 7759 w 10000"/>
                  <a:gd name="connsiteY896" fmla="*/ 8650 h 10000"/>
                  <a:gd name="connsiteX897" fmla="*/ 7756 w 10000"/>
                  <a:gd name="connsiteY897" fmla="*/ 8630 h 10000"/>
                  <a:gd name="connsiteX898" fmla="*/ 7751 w 10000"/>
                  <a:gd name="connsiteY898" fmla="*/ 8627 h 10000"/>
                  <a:gd name="connsiteX899" fmla="*/ 7742 w 10000"/>
                  <a:gd name="connsiteY899" fmla="*/ 8620 h 10000"/>
                  <a:gd name="connsiteX900" fmla="*/ 7734 w 10000"/>
                  <a:gd name="connsiteY900" fmla="*/ 8591 h 10000"/>
                  <a:gd name="connsiteX901" fmla="*/ 7709 w 10000"/>
                  <a:gd name="connsiteY901" fmla="*/ 8582 h 10000"/>
                  <a:gd name="connsiteX902" fmla="*/ 7695 w 10000"/>
                  <a:gd name="connsiteY902" fmla="*/ 8578 h 10000"/>
                  <a:gd name="connsiteX903" fmla="*/ 7668 w 10000"/>
                  <a:gd name="connsiteY903" fmla="*/ 8562 h 10000"/>
                  <a:gd name="connsiteX904" fmla="*/ 7645 w 10000"/>
                  <a:gd name="connsiteY904" fmla="*/ 8552 h 10000"/>
                  <a:gd name="connsiteX905" fmla="*/ 7615 w 10000"/>
                  <a:gd name="connsiteY905" fmla="*/ 8543 h 10000"/>
                  <a:gd name="connsiteX906" fmla="*/ 7596 w 10000"/>
                  <a:gd name="connsiteY906" fmla="*/ 8527 h 10000"/>
                  <a:gd name="connsiteX907" fmla="*/ 7565 w 10000"/>
                  <a:gd name="connsiteY907" fmla="*/ 8494 h 10000"/>
                  <a:gd name="connsiteX908" fmla="*/ 7562 w 10000"/>
                  <a:gd name="connsiteY908" fmla="*/ 8475 h 10000"/>
                  <a:gd name="connsiteX909" fmla="*/ 7540 w 10000"/>
                  <a:gd name="connsiteY909" fmla="*/ 8455 h 10000"/>
                  <a:gd name="connsiteX910" fmla="*/ 7535 w 10000"/>
                  <a:gd name="connsiteY910" fmla="*/ 8446 h 10000"/>
                  <a:gd name="connsiteX911" fmla="*/ 7535 w 10000"/>
                  <a:gd name="connsiteY911" fmla="*/ 8420 h 10000"/>
                  <a:gd name="connsiteX912" fmla="*/ 7535 w 10000"/>
                  <a:gd name="connsiteY912" fmla="*/ 8391 h 10000"/>
                  <a:gd name="connsiteX913" fmla="*/ 7548 w 10000"/>
                  <a:gd name="connsiteY913" fmla="*/ 8345 h 10000"/>
                  <a:gd name="connsiteX914" fmla="*/ 7562 w 10000"/>
                  <a:gd name="connsiteY914" fmla="*/ 8319 h 10000"/>
                  <a:gd name="connsiteX915" fmla="*/ 7582 w 10000"/>
                  <a:gd name="connsiteY915" fmla="*/ 8310 h 10000"/>
                  <a:gd name="connsiteX916" fmla="*/ 7607 w 10000"/>
                  <a:gd name="connsiteY916" fmla="*/ 8300 h 10000"/>
                  <a:gd name="connsiteX917" fmla="*/ 7629 w 10000"/>
                  <a:gd name="connsiteY917" fmla="*/ 8300 h 10000"/>
                  <a:gd name="connsiteX918" fmla="*/ 7651 w 10000"/>
                  <a:gd name="connsiteY918" fmla="*/ 8297 h 10000"/>
                  <a:gd name="connsiteX919" fmla="*/ 7668 w 10000"/>
                  <a:gd name="connsiteY919" fmla="*/ 8280 h 10000"/>
                  <a:gd name="connsiteX920" fmla="*/ 7687 w 10000"/>
                  <a:gd name="connsiteY920" fmla="*/ 8267 h 10000"/>
                  <a:gd name="connsiteX921" fmla="*/ 7693 w 10000"/>
                  <a:gd name="connsiteY921" fmla="*/ 8261 h 10000"/>
                  <a:gd name="connsiteX922" fmla="*/ 7701 w 10000"/>
                  <a:gd name="connsiteY922" fmla="*/ 8248 h 10000"/>
                  <a:gd name="connsiteX923" fmla="*/ 7712 w 10000"/>
                  <a:gd name="connsiteY923" fmla="*/ 8238 h 10000"/>
                  <a:gd name="connsiteX924" fmla="*/ 7731 w 10000"/>
                  <a:gd name="connsiteY924" fmla="*/ 8222 h 10000"/>
                  <a:gd name="connsiteX925" fmla="*/ 7740 w 10000"/>
                  <a:gd name="connsiteY925" fmla="*/ 8206 h 10000"/>
                  <a:gd name="connsiteX926" fmla="*/ 7756 w 10000"/>
                  <a:gd name="connsiteY926" fmla="*/ 8183 h 10000"/>
                  <a:gd name="connsiteX927" fmla="*/ 7773 w 10000"/>
                  <a:gd name="connsiteY927" fmla="*/ 8177 h 10000"/>
                  <a:gd name="connsiteX928" fmla="*/ 7784 w 10000"/>
                  <a:gd name="connsiteY928" fmla="*/ 8183 h 10000"/>
                  <a:gd name="connsiteX929" fmla="*/ 7801 w 10000"/>
                  <a:gd name="connsiteY929" fmla="*/ 8174 h 10000"/>
                  <a:gd name="connsiteX930" fmla="*/ 7801 w 10000"/>
                  <a:gd name="connsiteY930" fmla="*/ 8157 h 10000"/>
                  <a:gd name="connsiteX931" fmla="*/ 7817 w 10000"/>
                  <a:gd name="connsiteY931" fmla="*/ 8164 h 10000"/>
                  <a:gd name="connsiteX932" fmla="*/ 7837 w 10000"/>
                  <a:gd name="connsiteY932" fmla="*/ 8164 h 10000"/>
                  <a:gd name="connsiteX933" fmla="*/ 7856 w 10000"/>
                  <a:gd name="connsiteY933" fmla="*/ 8164 h 10000"/>
                  <a:gd name="connsiteX934" fmla="*/ 7870 w 10000"/>
                  <a:gd name="connsiteY934" fmla="*/ 8167 h 10000"/>
                  <a:gd name="connsiteX935" fmla="*/ 7881 w 10000"/>
                  <a:gd name="connsiteY935" fmla="*/ 8174 h 10000"/>
                  <a:gd name="connsiteX936" fmla="*/ 7898 w 10000"/>
                  <a:gd name="connsiteY936" fmla="*/ 8187 h 10000"/>
                  <a:gd name="connsiteX937" fmla="*/ 7917 w 10000"/>
                  <a:gd name="connsiteY937" fmla="*/ 8187 h 10000"/>
                  <a:gd name="connsiteX938" fmla="*/ 7928 w 10000"/>
                  <a:gd name="connsiteY938" fmla="*/ 8157 h 10000"/>
                  <a:gd name="connsiteX939" fmla="*/ 7942 w 10000"/>
                  <a:gd name="connsiteY939" fmla="*/ 8157 h 10000"/>
                  <a:gd name="connsiteX940" fmla="*/ 7958 w 10000"/>
                  <a:gd name="connsiteY940" fmla="*/ 8164 h 10000"/>
                  <a:gd name="connsiteX941" fmla="*/ 7983 w 10000"/>
                  <a:gd name="connsiteY941" fmla="*/ 8144 h 10000"/>
                  <a:gd name="connsiteX942" fmla="*/ 8000 w 10000"/>
                  <a:gd name="connsiteY942" fmla="*/ 8109 h 10000"/>
                  <a:gd name="connsiteX943" fmla="*/ 7994 w 10000"/>
                  <a:gd name="connsiteY943" fmla="*/ 8093 h 10000"/>
                  <a:gd name="connsiteX944" fmla="*/ 7983 w 10000"/>
                  <a:gd name="connsiteY944" fmla="*/ 8070 h 10000"/>
                  <a:gd name="connsiteX945" fmla="*/ 7986 w 10000"/>
                  <a:gd name="connsiteY945" fmla="*/ 8063 h 10000"/>
                  <a:gd name="connsiteX946" fmla="*/ 7978 w 10000"/>
                  <a:gd name="connsiteY946" fmla="*/ 8044 h 10000"/>
                  <a:gd name="connsiteX947" fmla="*/ 7986 w 10000"/>
                  <a:gd name="connsiteY947" fmla="*/ 8002 h 10000"/>
                  <a:gd name="connsiteX948" fmla="*/ 7983 w 10000"/>
                  <a:gd name="connsiteY948" fmla="*/ 7947 h 10000"/>
                  <a:gd name="connsiteX949" fmla="*/ 7961 w 10000"/>
                  <a:gd name="connsiteY949" fmla="*/ 7931 h 10000"/>
                  <a:gd name="connsiteX950" fmla="*/ 7958 w 10000"/>
                  <a:gd name="connsiteY950" fmla="*/ 7898 h 10000"/>
                  <a:gd name="connsiteX951" fmla="*/ 7953 w 10000"/>
                  <a:gd name="connsiteY951" fmla="*/ 7856 h 10000"/>
                  <a:gd name="connsiteX952" fmla="*/ 7967 w 10000"/>
                  <a:gd name="connsiteY952" fmla="*/ 7837 h 10000"/>
                  <a:gd name="connsiteX953" fmla="*/ 7950 w 10000"/>
                  <a:gd name="connsiteY953" fmla="*/ 7824 h 10000"/>
                  <a:gd name="connsiteX954" fmla="*/ 7906 w 10000"/>
                  <a:gd name="connsiteY954" fmla="*/ 7814 h 10000"/>
                  <a:gd name="connsiteX955" fmla="*/ 7878 w 10000"/>
                  <a:gd name="connsiteY955" fmla="*/ 7814 h 10000"/>
                  <a:gd name="connsiteX956" fmla="*/ 7870 w 10000"/>
                  <a:gd name="connsiteY956" fmla="*/ 7795 h 10000"/>
                  <a:gd name="connsiteX957" fmla="*/ 7878 w 10000"/>
                  <a:gd name="connsiteY957" fmla="*/ 7778 h 10000"/>
                  <a:gd name="connsiteX958" fmla="*/ 7881 w 10000"/>
                  <a:gd name="connsiteY958" fmla="*/ 7775 h 10000"/>
                  <a:gd name="connsiteX959" fmla="*/ 7878 w 10000"/>
                  <a:gd name="connsiteY959" fmla="*/ 7743 h 10000"/>
                  <a:gd name="connsiteX960" fmla="*/ 7895 w 10000"/>
                  <a:gd name="connsiteY960" fmla="*/ 7733 h 10000"/>
                  <a:gd name="connsiteX961" fmla="*/ 7911 w 10000"/>
                  <a:gd name="connsiteY961" fmla="*/ 7710 h 10000"/>
                  <a:gd name="connsiteX962" fmla="*/ 7911 w 10000"/>
                  <a:gd name="connsiteY962" fmla="*/ 7665 h 10000"/>
                  <a:gd name="connsiteX963" fmla="*/ 7917 w 10000"/>
                  <a:gd name="connsiteY963" fmla="*/ 7600 h 10000"/>
                  <a:gd name="connsiteX964" fmla="*/ 7928 w 10000"/>
                  <a:gd name="connsiteY964" fmla="*/ 7581 h 10000"/>
                  <a:gd name="connsiteX965" fmla="*/ 7917 w 10000"/>
                  <a:gd name="connsiteY965" fmla="*/ 7474 h 10000"/>
                  <a:gd name="connsiteX966" fmla="*/ 7873 w 10000"/>
                  <a:gd name="connsiteY966" fmla="*/ 7335 h 10000"/>
                  <a:gd name="connsiteX967" fmla="*/ 7756 w 10000"/>
                  <a:gd name="connsiteY967" fmla="*/ 7050 h 10000"/>
                  <a:gd name="connsiteX968" fmla="*/ 7679 w 10000"/>
                  <a:gd name="connsiteY968" fmla="*/ 6839 h 10000"/>
                  <a:gd name="connsiteX969" fmla="*/ 7668 w 10000"/>
                  <a:gd name="connsiteY969" fmla="*/ 6823 h 10000"/>
                  <a:gd name="connsiteX970" fmla="*/ 7659 w 10000"/>
                  <a:gd name="connsiteY970" fmla="*/ 6768 h 10000"/>
                  <a:gd name="connsiteX971" fmla="*/ 7659 w 10000"/>
                  <a:gd name="connsiteY971" fmla="*/ 6739 h 10000"/>
                  <a:gd name="connsiteX972" fmla="*/ 7651 w 10000"/>
                  <a:gd name="connsiteY972" fmla="*/ 6713 h 10000"/>
                  <a:gd name="connsiteX973" fmla="*/ 7654 w 10000"/>
                  <a:gd name="connsiteY973" fmla="*/ 6684 h 10000"/>
                  <a:gd name="connsiteX974" fmla="*/ 7643 w 10000"/>
                  <a:gd name="connsiteY974" fmla="*/ 6626 h 10000"/>
                  <a:gd name="connsiteX975" fmla="*/ 7629 w 10000"/>
                  <a:gd name="connsiteY975" fmla="*/ 6600 h 10000"/>
                  <a:gd name="connsiteX976" fmla="*/ 7629 w 10000"/>
                  <a:gd name="connsiteY976" fmla="*/ 6580 h 10000"/>
                  <a:gd name="connsiteX977" fmla="*/ 7623 w 10000"/>
                  <a:gd name="connsiteY977" fmla="*/ 6541 h 10000"/>
                  <a:gd name="connsiteX978" fmla="*/ 7615 w 10000"/>
                  <a:gd name="connsiteY978" fmla="*/ 6522 h 10000"/>
                  <a:gd name="connsiteX979" fmla="*/ 7598 w 10000"/>
                  <a:gd name="connsiteY979" fmla="*/ 6509 h 10000"/>
                  <a:gd name="connsiteX980" fmla="*/ 7587 w 10000"/>
                  <a:gd name="connsiteY980" fmla="*/ 6493 h 10000"/>
                  <a:gd name="connsiteX981" fmla="*/ 7579 w 10000"/>
                  <a:gd name="connsiteY981" fmla="*/ 6464 h 10000"/>
                  <a:gd name="connsiteX982" fmla="*/ 7587 w 10000"/>
                  <a:gd name="connsiteY982" fmla="*/ 6438 h 10000"/>
                  <a:gd name="connsiteX983" fmla="*/ 7596 w 10000"/>
                  <a:gd name="connsiteY983" fmla="*/ 6425 h 10000"/>
                  <a:gd name="connsiteX984" fmla="*/ 7590 w 10000"/>
                  <a:gd name="connsiteY984" fmla="*/ 6396 h 10000"/>
                  <a:gd name="connsiteX985" fmla="*/ 7590 w 10000"/>
                  <a:gd name="connsiteY985" fmla="*/ 6373 h 10000"/>
                  <a:gd name="connsiteX986" fmla="*/ 7587 w 10000"/>
                  <a:gd name="connsiteY986" fmla="*/ 6354 h 10000"/>
                  <a:gd name="connsiteX987" fmla="*/ 7582 w 10000"/>
                  <a:gd name="connsiteY987" fmla="*/ 6344 h 10000"/>
                  <a:gd name="connsiteX988" fmla="*/ 7582 w 10000"/>
                  <a:gd name="connsiteY988" fmla="*/ 6324 h 10000"/>
                  <a:gd name="connsiteX989" fmla="*/ 7571 w 10000"/>
                  <a:gd name="connsiteY989" fmla="*/ 6302 h 10000"/>
                  <a:gd name="connsiteX990" fmla="*/ 7548 w 10000"/>
                  <a:gd name="connsiteY990" fmla="*/ 6256 h 10000"/>
                  <a:gd name="connsiteX991" fmla="*/ 7546 w 10000"/>
                  <a:gd name="connsiteY991" fmla="*/ 6218 h 10000"/>
                  <a:gd name="connsiteX992" fmla="*/ 7540 w 10000"/>
                  <a:gd name="connsiteY992" fmla="*/ 6159 h 10000"/>
                  <a:gd name="connsiteX993" fmla="*/ 7535 w 10000"/>
                  <a:gd name="connsiteY993" fmla="*/ 6114 h 10000"/>
                  <a:gd name="connsiteX994" fmla="*/ 7535 w 10000"/>
                  <a:gd name="connsiteY994" fmla="*/ 6088 h 10000"/>
                  <a:gd name="connsiteX995" fmla="*/ 7540 w 10000"/>
                  <a:gd name="connsiteY995" fmla="*/ 6049 h 10000"/>
                  <a:gd name="connsiteX996" fmla="*/ 7546 w 10000"/>
                  <a:gd name="connsiteY996" fmla="*/ 6004 h 10000"/>
                  <a:gd name="connsiteX997" fmla="*/ 7548 w 10000"/>
                  <a:gd name="connsiteY997" fmla="*/ 5965 h 10000"/>
                  <a:gd name="connsiteX998" fmla="*/ 7548 w 10000"/>
                  <a:gd name="connsiteY998" fmla="*/ 5946 h 10000"/>
                  <a:gd name="connsiteX999" fmla="*/ 7548 w 10000"/>
                  <a:gd name="connsiteY999" fmla="*/ 5933 h 10000"/>
                  <a:gd name="connsiteX1000" fmla="*/ 7548 w 10000"/>
                  <a:gd name="connsiteY1000" fmla="*/ 5910 h 10000"/>
                  <a:gd name="connsiteX1001" fmla="*/ 7548 w 10000"/>
                  <a:gd name="connsiteY1001" fmla="*/ 5897 h 10000"/>
                  <a:gd name="connsiteX1002" fmla="*/ 7546 w 10000"/>
                  <a:gd name="connsiteY1002" fmla="*/ 5871 h 10000"/>
                  <a:gd name="connsiteX1003" fmla="*/ 7535 w 10000"/>
                  <a:gd name="connsiteY1003" fmla="*/ 5839 h 10000"/>
                  <a:gd name="connsiteX1004" fmla="*/ 7524 w 10000"/>
                  <a:gd name="connsiteY1004" fmla="*/ 5797 h 10000"/>
                  <a:gd name="connsiteX1005" fmla="*/ 7518 w 10000"/>
                  <a:gd name="connsiteY1005" fmla="*/ 5767 h 10000"/>
                  <a:gd name="connsiteX1006" fmla="*/ 7515 w 10000"/>
                  <a:gd name="connsiteY1006" fmla="*/ 5745 h 10000"/>
                  <a:gd name="connsiteX1007" fmla="*/ 7501 w 10000"/>
                  <a:gd name="connsiteY1007" fmla="*/ 5683 h 10000"/>
                  <a:gd name="connsiteX1008" fmla="*/ 7490 w 10000"/>
                  <a:gd name="connsiteY1008" fmla="*/ 5631 h 10000"/>
                  <a:gd name="connsiteX1009" fmla="*/ 7482 w 10000"/>
                  <a:gd name="connsiteY1009" fmla="*/ 5593 h 10000"/>
                  <a:gd name="connsiteX1010" fmla="*/ 7476 w 10000"/>
                  <a:gd name="connsiteY1010" fmla="*/ 5570 h 10000"/>
                  <a:gd name="connsiteX1011" fmla="*/ 7476 w 10000"/>
                  <a:gd name="connsiteY1011" fmla="*/ 5528 h 10000"/>
                  <a:gd name="connsiteX1012" fmla="*/ 7482 w 10000"/>
                  <a:gd name="connsiteY1012" fmla="*/ 5502 h 10000"/>
                  <a:gd name="connsiteX1013" fmla="*/ 7490 w 10000"/>
                  <a:gd name="connsiteY1013" fmla="*/ 5489 h 10000"/>
                  <a:gd name="connsiteX1014" fmla="*/ 7499 w 10000"/>
                  <a:gd name="connsiteY1014" fmla="*/ 5479 h 10000"/>
                  <a:gd name="connsiteX1015" fmla="*/ 7493 w 10000"/>
                  <a:gd name="connsiteY1015" fmla="*/ 5427 h 10000"/>
                  <a:gd name="connsiteX1016" fmla="*/ 7501 w 10000"/>
                  <a:gd name="connsiteY1016" fmla="*/ 5415 h 10000"/>
                  <a:gd name="connsiteX1017" fmla="*/ 7510 w 10000"/>
                  <a:gd name="connsiteY1017" fmla="*/ 5398 h 10000"/>
                  <a:gd name="connsiteX1018" fmla="*/ 7515 w 10000"/>
                  <a:gd name="connsiteY1018" fmla="*/ 5379 h 10000"/>
                  <a:gd name="connsiteX1019" fmla="*/ 7526 w 10000"/>
                  <a:gd name="connsiteY1019" fmla="*/ 5366 h 10000"/>
                  <a:gd name="connsiteX1020" fmla="*/ 7518 w 10000"/>
                  <a:gd name="connsiteY1020" fmla="*/ 5350 h 10000"/>
                  <a:gd name="connsiteX1021" fmla="*/ 7518 w 10000"/>
                  <a:gd name="connsiteY1021" fmla="*/ 5330 h 10000"/>
                  <a:gd name="connsiteX1022" fmla="*/ 7526 w 10000"/>
                  <a:gd name="connsiteY1022" fmla="*/ 5311 h 10000"/>
                  <a:gd name="connsiteX1023" fmla="*/ 7540 w 10000"/>
                  <a:gd name="connsiteY1023" fmla="*/ 5291 h 10000"/>
                  <a:gd name="connsiteX1024" fmla="*/ 7540 w 10000"/>
                  <a:gd name="connsiteY1024" fmla="*/ 5266 h 10000"/>
                  <a:gd name="connsiteX1025" fmla="*/ 7540 w 10000"/>
                  <a:gd name="connsiteY1025" fmla="*/ 5256 h 10000"/>
                  <a:gd name="connsiteX1026" fmla="*/ 7524 w 10000"/>
                  <a:gd name="connsiteY1026" fmla="*/ 5233 h 10000"/>
                  <a:gd name="connsiteX1027" fmla="*/ 7515 w 10000"/>
                  <a:gd name="connsiteY1027" fmla="*/ 5217 h 10000"/>
                  <a:gd name="connsiteX1028" fmla="*/ 7490 w 10000"/>
                  <a:gd name="connsiteY1028" fmla="*/ 5178 h 10000"/>
                  <a:gd name="connsiteX1029" fmla="*/ 7474 w 10000"/>
                  <a:gd name="connsiteY1029" fmla="*/ 5162 h 10000"/>
                  <a:gd name="connsiteX1030" fmla="*/ 7457 w 10000"/>
                  <a:gd name="connsiteY1030" fmla="*/ 5120 h 10000"/>
                  <a:gd name="connsiteX1031" fmla="*/ 7421 w 10000"/>
                  <a:gd name="connsiteY1031" fmla="*/ 5087 h 10000"/>
                  <a:gd name="connsiteX1032" fmla="*/ 7380 w 10000"/>
                  <a:gd name="connsiteY1032" fmla="*/ 5068 h 10000"/>
                  <a:gd name="connsiteX1033" fmla="*/ 7355 w 10000"/>
                  <a:gd name="connsiteY1033" fmla="*/ 5058 h 10000"/>
                  <a:gd name="connsiteX1034" fmla="*/ 7332 w 10000"/>
                  <a:gd name="connsiteY1034" fmla="*/ 5049 h 10000"/>
                  <a:gd name="connsiteX1035" fmla="*/ 7305 w 10000"/>
                  <a:gd name="connsiteY1035" fmla="*/ 5016 h 10000"/>
                  <a:gd name="connsiteX1036" fmla="*/ 7305 w 10000"/>
                  <a:gd name="connsiteY1036" fmla="*/ 5000 h 10000"/>
                  <a:gd name="connsiteX1037" fmla="*/ 7296 w 10000"/>
                  <a:gd name="connsiteY1037" fmla="*/ 4971 h 10000"/>
                  <a:gd name="connsiteX1038" fmla="*/ 7288 w 10000"/>
                  <a:gd name="connsiteY1038" fmla="*/ 4945 h 10000"/>
                  <a:gd name="connsiteX1039" fmla="*/ 7280 w 10000"/>
                  <a:gd name="connsiteY1039" fmla="*/ 4916 h 10000"/>
                  <a:gd name="connsiteX1040" fmla="*/ 7291 w 10000"/>
                  <a:gd name="connsiteY1040" fmla="*/ 4887 h 10000"/>
                  <a:gd name="connsiteX1041" fmla="*/ 7291 w 10000"/>
                  <a:gd name="connsiteY1041" fmla="*/ 4858 h 10000"/>
                  <a:gd name="connsiteX1042" fmla="*/ 7271 w 10000"/>
                  <a:gd name="connsiteY1042" fmla="*/ 4819 h 10000"/>
                  <a:gd name="connsiteX1043" fmla="*/ 7255 w 10000"/>
                  <a:gd name="connsiteY1043" fmla="*/ 4828 h 10000"/>
                  <a:gd name="connsiteX1044" fmla="*/ 7235 w 10000"/>
                  <a:gd name="connsiteY1044" fmla="*/ 4841 h 10000"/>
                  <a:gd name="connsiteX1045" fmla="*/ 7216 w 10000"/>
                  <a:gd name="connsiteY1045" fmla="*/ 4867 h 10000"/>
                  <a:gd name="connsiteX1046" fmla="*/ 7191 w 10000"/>
                  <a:gd name="connsiteY1046" fmla="*/ 4870 h 10000"/>
                  <a:gd name="connsiteX1047" fmla="*/ 7155 w 10000"/>
                  <a:gd name="connsiteY1047" fmla="*/ 4887 h 10000"/>
                  <a:gd name="connsiteX1048" fmla="*/ 7122 w 10000"/>
                  <a:gd name="connsiteY1048" fmla="*/ 4893 h 10000"/>
                  <a:gd name="connsiteX1049" fmla="*/ 7105 w 10000"/>
                  <a:gd name="connsiteY1049" fmla="*/ 4896 h 10000"/>
                  <a:gd name="connsiteX1050" fmla="*/ 7094 w 10000"/>
                  <a:gd name="connsiteY1050" fmla="*/ 4916 h 10000"/>
                  <a:gd name="connsiteX1051" fmla="*/ 7080 w 10000"/>
                  <a:gd name="connsiteY1051" fmla="*/ 4903 h 10000"/>
                  <a:gd name="connsiteX1052" fmla="*/ 7072 w 10000"/>
                  <a:gd name="connsiteY1052" fmla="*/ 4851 h 10000"/>
                  <a:gd name="connsiteX1053" fmla="*/ 7042 w 10000"/>
                  <a:gd name="connsiteY1053" fmla="*/ 4819 h 10000"/>
                  <a:gd name="connsiteX1054" fmla="*/ 7030 w 10000"/>
                  <a:gd name="connsiteY1054" fmla="*/ 4780 h 10000"/>
                  <a:gd name="connsiteX1055" fmla="*/ 7039 w 10000"/>
                  <a:gd name="connsiteY1055" fmla="*/ 4757 h 10000"/>
                  <a:gd name="connsiteX1056" fmla="*/ 7047 w 10000"/>
                  <a:gd name="connsiteY1056" fmla="*/ 4744 h 10000"/>
                  <a:gd name="connsiteX1057" fmla="*/ 7022 w 10000"/>
                  <a:gd name="connsiteY1057" fmla="*/ 4725 h 10000"/>
                  <a:gd name="connsiteX1058" fmla="*/ 7000 w 10000"/>
                  <a:gd name="connsiteY1058" fmla="*/ 4715 h 10000"/>
                  <a:gd name="connsiteX1059" fmla="*/ 6975 w 10000"/>
                  <a:gd name="connsiteY1059" fmla="*/ 4709 h 10000"/>
                  <a:gd name="connsiteX1060" fmla="*/ 6945 w 10000"/>
                  <a:gd name="connsiteY1060" fmla="*/ 4696 h 10000"/>
                  <a:gd name="connsiteX1061" fmla="*/ 6953 w 10000"/>
                  <a:gd name="connsiteY1061" fmla="*/ 4679 h 10000"/>
                  <a:gd name="connsiteX1062" fmla="*/ 6961 w 10000"/>
                  <a:gd name="connsiteY1062" fmla="*/ 4660 h 10000"/>
                  <a:gd name="connsiteX1063" fmla="*/ 6983 w 10000"/>
                  <a:gd name="connsiteY1063" fmla="*/ 4644 h 10000"/>
                  <a:gd name="connsiteX1064" fmla="*/ 7014 w 10000"/>
                  <a:gd name="connsiteY1064" fmla="*/ 4634 h 10000"/>
                  <a:gd name="connsiteX1065" fmla="*/ 7025 w 10000"/>
                  <a:gd name="connsiteY1065" fmla="*/ 4615 h 10000"/>
                  <a:gd name="connsiteX1066" fmla="*/ 7047 w 10000"/>
                  <a:gd name="connsiteY1066" fmla="*/ 4582 h 10000"/>
                  <a:gd name="connsiteX1067" fmla="*/ 7069 w 10000"/>
                  <a:gd name="connsiteY1067" fmla="*/ 4563 h 10000"/>
                  <a:gd name="connsiteX1068" fmla="*/ 7078 w 10000"/>
                  <a:gd name="connsiteY1068" fmla="*/ 4553 h 10000"/>
                  <a:gd name="connsiteX1069" fmla="*/ 7097 w 10000"/>
                  <a:gd name="connsiteY1069" fmla="*/ 4527 h 10000"/>
                  <a:gd name="connsiteX1070" fmla="*/ 7122 w 10000"/>
                  <a:gd name="connsiteY1070" fmla="*/ 4517 h 10000"/>
                  <a:gd name="connsiteX1071" fmla="*/ 7139 w 10000"/>
                  <a:gd name="connsiteY1071" fmla="*/ 4488 h 10000"/>
                  <a:gd name="connsiteX1072" fmla="*/ 7147 w 10000"/>
                  <a:gd name="connsiteY1072" fmla="*/ 4459 h 10000"/>
                  <a:gd name="connsiteX1073" fmla="*/ 7161 w 10000"/>
                  <a:gd name="connsiteY1073" fmla="*/ 4440 h 10000"/>
                  <a:gd name="connsiteX1074" fmla="*/ 7177 w 10000"/>
                  <a:gd name="connsiteY1074" fmla="*/ 4430 h 10000"/>
                  <a:gd name="connsiteX1075" fmla="*/ 7202 w 10000"/>
                  <a:gd name="connsiteY1075" fmla="*/ 4407 h 10000"/>
                  <a:gd name="connsiteX1076" fmla="*/ 7224 w 10000"/>
                  <a:gd name="connsiteY1076" fmla="*/ 4417 h 10000"/>
                  <a:gd name="connsiteX1077" fmla="*/ 7241 w 10000"/>
                  <a:gd name="connsiteY1077" fmla="*/ 4404 h 10000"/>
                  <a:gd name="connsiteX1078" fmla="*/ 7263 w 10000"/>
                  <a:gd name="connsiteY1078" fmla="*/ 4398 h 10000"/>
                  <a:gd name="connsiteX1079" fmla="*/ 7283 w 10000"/>
                  <a:gd name="connsiteY1079" fmla="*/ 4424 h 10000"/>
                  <a:gd name="connsiteX1080" fmla="*/ 7305 w 10000"/>
                  <a:gd name="connsiteY1080" fmla="*/ 4433 h 10000"/>
                  <a:gd name="connsiteX1081" fmla="*/ 7332 w 10000"/>
                  <a:gd name="connsiteY1081" fmla="*/ 4443 h 10000"/>
                  <a:gd name="connsiteX1082" fmla="*/ 7380 w 10000"/>
                  <a:gd name="connsiteY1082" fmla="*/ 4398 h 10000"/>
                  <a:gd name="connsiteX1083" fmla="*/ 7404 w 10000"/>
                  <a:gd name="connsiteY1083" fmla="*/ 4378 h 10000"/>
                  <a:gd name="connsiteX1084" fmla="*/ 7418 w 10000"/>
                  <a:gd name="connsiteY1084" fmla="*/ 4369 h 10000"/>
                  <a:gd name="connsiteX1085" fmla="*/ 7443 w 10000"/>
                  <a:gd name="connsiteY1085" fmla="*/ 4356 h 10000"/>
                  <a:gd name="connsiteX1086" fmla="*/ 7460 w 10000"/>
                  <a:gd name="connsiteY1086" fmla="*/ 4385 h 10000"/>
                  <a:gd name="connsiteX1087" fmla="*/ 7460 w 10000"/>
                  <a:gd name="connsiteY1087" fmla="*/ 4404 h 10000"/>
                  <a:gd name="connsiteX1088" fmla="*/ 7499 w 10000"/>
                  <a:gd name="connsiteY1088" fmla="*/ 4417 h 10000"/>
                  <a:gd name="connsiteX1089" fmla="*/ 7515 w 10000"/>
                  <a:gd name="connsiteY1089" fmla="*/ 4414 h 10000"/>
                  <a:gd name="connsiteX1090" fmla="*/ 7565 w 10000"/>
                  <a:gd name="connsiteY1090" fmla="*/ 4385 h 10000"/>
                  <a:gd name="connsiteX1091" fmla="*/ 7579 w 10000"/>
                  <a:gd name="connsiteY1091" fmla="*/ 4346 h 10000"/>
                  <a:gd name="connsiteX1092" fmla="*/ 7582 w 10000"/>
                  <a:gd name="connsiteY1092" fmla="*/ 4317 h 10000"/>
                  <a:gd name="connsiteX1093" fmla="*/ 7590 w 10000"/>
                  <a:gd name="connsiteY1093" fmla="*/ 4301 h 10000"/>
                  <a:gd name="connsiteX1094" fmla="*/ 7612 w 10000"/>
                  <a:gd name="connsiteY1094" fmla="*/ 4271 h 10000"/>
                  <a:gd name="connsiteX1095" fmla="*/ 7623 w 10000"/>
                  <a:gd name="connsiteY1095" fmla="*/ 4262 h 10000"/>
                  <a:gd name="connsiteX1096" fmla="*/ 7634 w 10000"/>
                  <a:gd name="connsiteY1096" fmla="*/ 4245 h 10000"/>
                  <a:gd name="connsiteX1097" fmla="*/ 7645 w 10000"/>
                  <a:gd name="connsiteY1097" fmla="*/ 4265 h 10000"/>
                  <a:gd name="connsiteX1098" fmla="*/ 7670 w 10000"/>
                  <a:gd name="connsiteY1098" fmla="*/ 4284 h 10000"/>
                  <a:gd name="connsiteX1099" fmla="*/ 7701 w 10000"/>
                  <a:gd name="connsiteY1099" fmla="*/ 4275 h 10000"/>
                  <a:gd name="connsiteX1100" fmla="*/ 7717 w 10000"/>
                  <a:gd name="connsiteY1100" fmla="*/ 4275 h 10000"/>
                  <a:gd name="connsiteX1101" fmla="*/ 7740 w 10000"/>
                  <a:gd name="connsiteY1101" fmla="*/ 4284 h 10000"/>
                  <a:gd name="connsiteX1102" fmla="*/ 7767 w 10000"/>
                  <a:gd name="connsiteY1102" fmla="*/ 4284 h 10000"/>
                  <a:gd name="connsiteX1103" fmla="*/ 7895 w 10000"/>
                  <a:gd name="connsiteY1103" fmla="*/ 4207 h 10000"/>
                  <a:gd name="connsiteX1104" fmla="*/ 7895 w 10000"/>
                  <a:gd name="connsiteY1104" fmla="*/ 4187 h 10000"/>
                  <a:gd name="connsiteX1105" fmla="*/ 7895 w 10000"/>
                  <a:gd name="connsiteY1105" fmla="*/ 4171 h 10000"/>
                  <a:gd name="connsiteX1106" fmla="*/ 7903 w 10000"/>
                  <a:gd name="connsiteY1106" fmla="*/ 4148 h 10000"/>
                  <a:gd name="connsiteX1107" fmla="*/ 7917 w 10000"/>
                  <a:gd name="connsiteY1107" fmla="*/ 4158 h 10000"/>
                  <a:gd name="connsiteX1108" fmla="*/ 7967 w 10000"/>
                  <a:gd name="connsiteY1108" fmla="*/ 4203 h 10000"/>
                  <a:gd name="connsiteX1109" fmla="*/ 7994 w 10000"/>
                  <a:gd name="connsiteY1109" fmla="*/ 4203 h 10000"/>
                  <a:gd name="connsiteX1110" fmla="*/ 8064 w 10000"/>
                  <a:gd name="connsiteY1110" fmla="*/ 4242 h 10000"/>
                  <a:gd name="connsiteX1111" fmla="*/ 8083 w 10000"/>
                  <a:gd name="connsiteY1111" fmla="*/ 4245 h 10000"/>
                  <a:gd name="connsiteX1112" fmla="*/ 8105 w 10000"/>
                  <a:gd name="connsiteY1112" fmla="*/ 4226 h 10000"/>
                  <a:gd name="connsiteX1113" fmla="*/ 8136 w 10000"/>
                  <a:gd name="connsiteY1113" fmla="*/ 4187 h 10000"/>
                  <a:gd name="connsiteX1114" fmla="*/ 8161 w 10000"/>
                  <a:gd name="connsiteY1114" fmla="*/ 4168 h 10000"/>
                  <a:gd name="connsiteX1115" fmla="*/ 8172 w 10000"/>
                  <a:gd name="connsiteY1115" fmla="*/ 4161 h 10000"/>
                  <a:gd name="connsiteX1116" fmla="*/ 8208 w 10000"/>
                  <a:gd name="connsiteY1116" fmla="*/ 4168 h 10000"/>
                  <a:gd name="connsiteX1117" fmla="*/ 8235 w 10000"/>
                  <a:gd name="connsiteY1117" fmla="*/ 4168 h 10000"/>
                  <a:gd name="connsiteX1118" fmla="*/ 8258 w 10000"/>
                  <a:gd name="connsiteY1118" fmla="*/ 4152 h 10000"/>
                  <a:gd name="connsiteX1119" fmla="*/ 8283 w 10000"/>
                  <a:gd name="connsiteY1119" fmla="*/ 4152 h 10000"/>
                  <a:gd name="connsiteX1120" fmla="*/ 8299 w 10000"/>
                  <a:gd name="connsiteY1120" fmla="*/ 4132 h 10000"/>
                  <a:gd name="connsiteX1121" fmla="*/ 8316 w 10000"/>
                  <a:gd name="connsiteY1121" fmla="*/ 4113 h 10000"/>
                  <a:gd name="connsiteX1122" fmla="*/ 8330 w 10000"/>
                  <a:gd name="connsiteY1122" fmla="*/ 4084 h 10000"/>
                  <a:gd name="connsiteX1123" fmla="*/ 8341 w 10000"/>
                  <a:gd name="connsiteY1123" fmla="*/ 4058 h 10000"/>
                  <a:gd name="connsiteX1124" fmla="*/ 8349 w 10000"/>
                  <a:gd name="connsiteY1124" fmla="*/ 4064 h 10000"/>
                  <a:gd name="connsiteX1125" fmla="*/ 8366 w 10000"/>
                  <a:gd name="connsiteY1125" fmla="*/ 4067 h 10000"/>
                  <a:gd name="connsiteX1126" fmla="*/ 8374 w 10000"/>
                  <a:gd name="connsiteY1126" fmla="*/ 4084 h 10000"/>
                  <a:gd name="connsiteX1127" fmla="*/ 8402 w 10000"/>
                  <a:gd name="connsiteY1127" fmla="*/ 4054 h 10000"/>
                  <a:gd name="connsiteX1128" fmla="*/ 8427 w 10000"/>
                  <a:gd name="connsiteY1128" fmla="*/ 4028 h 10000"/>
                  <a:gd name="connsiteX1129" fmla="*/ 8438 w 10000"/>
                  <a:gd name="connsiteY1129" fmla="*/ 4025 h 10000"/>
                  <a:gd name="connsiteX1130" fmla="*/ 8468 w 10000"/>
                  <a:gd name="connsiteY1130" fmla="*/ 4006 h 10000"/>
                  <a:gd name="connsiteX1131" fmla="*/ 8485 w 10000"/>
                  <a:gd name="connsiteY1131" fmla="*/ 3999 h 10000"/>
                  <a:gd name="connsiteX1132" fmla="*/ 8493 w 10000"/>
                  <a:gd name="connsiteY1132" fmla="*/ 4025 h 10000"/>
                  <a:gd name="connsiteX1133" fmla="*/ 8515 w 10000"/>
                  <a:gd name="connsiteY1133" fmla="*/ 4028 h 10000"/>
                  <a:gd name="connsiteX1134" fmla="*/ 8543 w 10000"/>
                  <a:gd name="connsiteY1134" fmla="*/ 4009 h 10000"/>
                  <a:gd name="connsiteX1135" fmla="*/ 8551 w 10000"/>
                  <a:gd name="connsiteY1135" fmla="*/ 3990 h 10000"/>
                  <a:gd name="connsiteX1136" fmla="*/ 8582 w 10000"/>
                  <a:gd name="connsiteY1136" fmla="*/ 3977 h 10000"/>
                  <a:gd name="connsiteX1137" fmla="*/ 8596 w 10000"/>
                  <a:gd name="connsiteY1137" fmla="*/ 3977 h 10000"/>
                  <a:gd name="connsiteX1138" fmla="*/ 8607 w 10000"/>
                  <a:gd name="connsiteY1138" fmla="*/ 3980 h 10000"/>
                  <a:gd name="connsiteX1139" fmla="*/ 8645 w 10000"/>
                  <a:gd name="connsiteY1139" fmla="*/ 3970 h 10000"/>
                  <a:gd name="connsiteX1140" fmla="*/ 8654 w 10000"/>
                  <a:gd name="connsiteY1140" fmla="*/ 3951 h 10000"/>
                  <a:gd name="connsiteX1141" fmla="*/ 8670 w 10000"/>
                  <a:gd name="connsiteY1141" fmla="*/ 3935 h 10000"/>
                  <a:gd name="connsiteX1142" fmla="*/ 8695 w 10000"/>
                  <a:gd name="connsiteY1142" fmla="*/ 3935 h 10000"/>
                  <a:gd name="connsiteX1143" fmla="*/ 8704 w 10000"/>
                  <a:gd name="connsiteY1143" fmla="*/ 3951 h 10000"/>
                  <a:gd name="connsiteX1144" fmla="*/ 8717 w 10000"/>
                  <a:gd name="connsiteY1144" fmla="*/ 3964 h 10000"/>
                  <a:gd name="connsiteX1145" fmla="*/ 8751 w 10000"/>
                  <a:gd name="connsiteY1145" fmla="*/ 3951 h 10000"/>
                  <a:gd name="connsiteX1146" fmla="*/ 8776 w 10000"/>
                  <a:gd name="connsiteY1146" fmla="*/ 3935 h 10000"/>
                  <a:gd name="connsiteX1147" fmla="*/ 8798 w 10000"/>
                  <a:gd name="connsiteY1147" fmla="*/ 3925 h 10000"/>
                  <a:gd name="connsiteX1148" fmla="*/ 8806 w 10000"/>
                  <a:gd name="connsiteY1148" fmla="*/ 3892 h 10000"/>
                  <a:gd name="connsiteX1149" fmla="*/ 8814 w 10000"/>
                  <a:gd name="connsiteY1149" fmla="*/ 3876 h 10000"/>
                  <a:gd name="connsiteX1150" fmla="*/ 8839 w 10000"/>
                  <a:gd name="connsiteY1150" fmla="*/ 3873 h 10000"/>
                  <a:gd name="connsiteX1151" fmla="*/ 8842 w 10000"/>
                  <a:gd name="connsiteY1151" fmla="*/ 3876 h 10000"/>
                  <a:gd name="connsiteX1152" fmla="*/ 8856 w 10000"/>
                  <a:gd name="connsiteY1152" fmla="*/ 3863 h 10000"/>
                  <a:gd name="connsiteX1153" fmla="*/ 8856 w 10000"/>
                  <a:gd name="connsiteY1153" fmla="*/ 3841 h 10000"/>
                  <a:gd name="connsiteX1154" fmla="*/ 8870 w 10000"/>
                  <a:gd name="connsiteY1154" fmla="*/ 3821 h 10000"/>
                  <a:gd name="connsiteX1155" fmla="*/ 8903 w 10000"/>
                  <a:gd name="connsiteY1155" fmla="*/ 3802 h 10000"/>
                  <a:gd name="connsiteX1156" fmla="*/ 8914 w 10000"/>
                  <a:gd name="connsiteY1156" fmla="*/ 3782 h 10000"/>
                  <a:gd name="connsiteX1157" fmla="*/ 8939 w 10000"/>
                  <a:gd name="connsiteY1157" fmla="*/ 3782 h 10000"/>
                  <a:gd name="connsiteX1158" fmla="*/ 8961 w 10000"/>
                  <a:gd name="connsiteY1158" fmla="*/ 3779 h 10000"/>
                  <a:gd name="connsiteX1159" fmla="*/ 8983 w 10000"/>
                  <a:gd name="connsiteY1159" fmla="*/ 3760 h 10000"/>
                  <a:gd name="connsiteX1160" fmla="*/ 9003 w 10000"/>
                  <a:gd name="connsiteY1160" fmla="*/ 3763 h 10000"/>
                  <a:gd name="connsiteX1161" fmla="*/ 9019 w 10000"/>
                  <a:gd name="connsiteY1161" fmla="*/ 3779 h 10000"/>
                  <a:gd name="connsiteX1162" fmla="*/ 9050 w 10000"/>
                  <a:gd name="connsiteY1162" fmla="*/ 3812 h 10000"/>
                  <a:gd name="connsiteX1163" fmla="*/ 9080 w 10000"/>
                  <a:gd name="connsiteY1163" fmla="*/ 3831 h 10000"/>
                  <a:gd name="connsiteX1164" fmla="*/ 9097 w 10000"/>
                  <a:gd name="connsiteY1164" fmla="*/ 3867 h 10000"/>
                  <a:gd name="connsiteX1165" fmla="*/ 9114 w 10000"/>
                  <a:gd name="connsiteY1165" fmla="*/ 3902 h 10000"/>
                  <a:gd name="connsiteX1166" fmla="*/ 9122 w 10000"/>
                  <a:gd name="connsiteY1166" fmla="*/ 3935 h 10000"/>
                  <a:gd name="connsiteX1167" fmla="*/ 9125 w 10000"/>
                  <a:gd name="connsiteY1167" fmla="*/ 3964 h 10000"/>
                  <a:gd name="connsiteX1168" fmla="*/ 9130 w 10000"/>
                  <a:gd name="connsiteY1168" fmla="*/ 3999 h 10000"/>
                  <a:gd name="connsiteX1169" fmla="*/ 9130 w 10000"/>
                  <a:gd name="connsiteY1169" fmla="*/ 4054 h 10000"/>
                  <a:gd name="connsiteX1170" fmla="*/ 9155 w 10000"/>
                  <a:gd name="connsiteY1170" fmla="*/ 4093 h 10000"/>
                  <a:gd name="connsiteX1171" fmla="*/ 9169 w 10000"/>
                  <a:gd name="connsiteY1171" fmla="*/ 4090 h 10000"/>
                  <a:gd name="connsiteX1172" fmla="*/ 9211 w 10000"/>
                  <a:gd name="connsiteY1172" fmla="*/ 4077 h 10000"/>
                  <a:gd name="connsiteX1173" fmla="*/ 9244 w 10000"/>
                  <a:gd name="connsiteY1173" fmla="*/ 4077 h 10000"/>
                  <a:gd name="connsiteX1174" fmla="*/ 9252 w 10000"/>
                  <a:gd name="connsiteY1174" fmla="*/ 4103 h 10000"/>
                  <a:gd name="connsiteX1175" fmla="*/ 9258 w 10000"/>
                  <a:gd name="connsiteY1175" fmla="*/ 4148 h 10000"/>
                  <a:gd name="connsiteX1176" fmla="*/ 9269 w 10000"/>
                  <a:gd name="connsiteY1176" fmla="*/ 4158 h 10000"/>
                  <a:gd name="connsiteX1177" fmla="*/ 9294 w 10000"/>
                  <a:gd name="connsiteY1177" fmla="*/ 4158 h 10000"/>
                  <a:gd name="connsiteX1178" fmla="*/ 9319 w 10000"/>
                  <a:gd name="connsiteY1178" fmla="*/ 4168 h 10000"/>
                  <a:gd name="connsiteX1179" fmla="*/ 9346 w 10000"/>
                  <a:gd name="connsiteY1179" fmla="*/ 4190 h 10000"/>
                  <a:gd name="connsiteX1180" fmla="*/ 9357 w 10000"/>
                  <a:gd name="connsiteY1180" fmla="*/ 4168 h 10000"/>
                  <a:gd name="connsiteX1181" fmla="*/ 9371 w 10000"/>
                  <a:gd name="connsiteY1181" fmla="*/ 4132 h 10000"/>
                  <a:gd name="connsiteX1182" fmla="*/ 9391 w 10000"/>
                  <a:gd name="connsiteY1182" fmla="*/ 4113 h 10000"/>
                  <a:gd name="connsiteX1183" fmla="*/ 9407 w 10000"/>
                  <a:gd name="connsiteY1183" fmla="*/ 4103 h 10000"/>
                  <a:gd name="connsiteX1184" fmla="*/ 9435 w 10000"/>
                  <a:gd name="connsiteY1184" fmla="*/ 4100 h 10000"/>
                  <a:gd name="connsiteX1185" fmla="*/ 9460 w 10000"/>
                  <a:gd name="connsiteY1185" fmla="*/ 4084 h 10000"/>
                  <a:gd name="connsiteX1186" fmla="*/ 9485 w 10000"/>
                  <a:gd name="connsiteY1186" fmla="*/ 4067 h 10000"/>
                  <a:gd name="connsiteX1187" fmla="*/ 9496 w 10000"/>
                  <a:gd name="connsiteY1187" fmla="*/ 4054 h 10000"/>
                  <a:gd name="connsiteX1188" fmla="*/ 9526 w 10000"/>
                  <a:gd name="connsiteY1188" fmla="*/ 4048 h 10000"/>
                  <a:gd name="connsiteX1189" fmla="*/ 9557 w 10000"/>
                  <a:gd name="connsiteY1189" fmla="*/ 4038 h 10000"/>
                  <a:gd name="connsiteX1190" fmla="*/ 9584 w 10000"/>
                  <a:gd name="connsiteY1190" fmla="*/ 4019 h 10000"/>
                  <a:gd name="connsiteX1191" fmla="*/ 9623 w 10000"/>
                  <a:gd name="connsiteY1191" fmla="*/ 4016 h 10000"/>
                  <a:gd name="connsiteX1192" fmla="*/ 9648 w 10000"/>
                  <a:gd name="connsiteY1192" fmla="*/ 4009 h 10000"/>
                  <a:gd name="connsiteX1193" fmla="*/ 9673 w 10000"/>
                  <a:gd name="connsiteY1193" fmla="*/ 4019 h 10000"/>
                  <a:gd name="connsiteX1194" fmla="*/ 9712 w 10000"/>
                  <a:gd name="connsiteY1194" fmla="*/ 4038 h 10000"/>
                  <a:gd name="connsiteX1195" fmla="*/ 9742 w 10000"/>
                  <a:gd name="connsiteY1195" fmla="*/ 4074 h 10000"/>
                  <a:gd name="connsiteX1196" fmla="*/ 9776 w 10000"/>
                  <a:gd name="connsiteY1196" fmla="*/ 4093 h 10000"/>
                  <a:gd name="connsiteX1197" fmla="*/ 9814 w 10000"/>
                  <a:gd name="connsiteY1197" fmla="*/ 4109 h 10000"/>
                  <a:gd name="connsiteX1198" fmla="*/ 9859 w 10000"/>
                  <a:gd name="connsiteY1198" fmla="*/ 4119 h 10000"/>
                  <a:gd name="connsiteX1199" fmla="*/ 9898 w 10000"/>
                  <a:gd name="connsiteY1199" fmla="*/ 4122 h 10000"/>
                  <a:gd name="connsiteX1200" fmla="*/ 9931 w 10000"/>
                  <a:gd name="connsiteY1200" fmla="*/ 4109 h 10000"/>
                  <a:gd name="connsiteX1201" fmla="*/ 9956 w 10000"/>
                  <a:gd name="connsiteY1201" fmla="*/ 4100 h 10000"/>
                  <a:gd name="connsiteX1202" fmla="*/ 9981 w 10000"/>
                  <a:gd name="connsiteY1202" fmla="*/ 4067 h 10000"/>
                  <a:gd name="connsiteX1203" fmla="*/ 9994 w 10000"/>
                  <a:gd name="connsiteY1203" fmla="*/ 4035 h 10000"/>
                  <a:gd name="connsiteX1204" fmla="*/ 10000 w 10000"/>
                  <a:gd name="connsiteY1204" fmla="*/ 3996 h 10000"/>
                  <a:gd name="connsiteX1205" fmla="*/ 9994 w 10000"/>
                  <a:gd name="connsiteY1205" fmla="*/ 3941 h 10000"/>
                  <a:gd name="connsiteX1206" fmla="*/ 9986 w 10000"/>
                  <a:gd name="connsiteY1206" fmla="*/ 3905 h 10000"/>
                  <a:gd name="connsiteX1207" fmla="*/ 9981 w 10000"/>
                  <a:gd name="connsiteY1207" fmla="*/ 3857 h 10000"/>
                  <a:gd name="connsiteX1208" fmla="*/ 9989 w 10000"/>
                  <a:gd name="connsiteY1208" fmla="*/ 3837 h 10000"/>
                  <a:gd name="connsiteX1209" fmla="*/ 9989 w 10000"/>
                  <a:gd name="connsiteY1209" fmla="*/ 3812 h 10000"/>
                  <a:gd name="connsiteX1210" fmla="*/ 9981 w 10000"/>
                  <a:gd name="connsiteY1210" fmla="*/ 3792 h 10000"/>
                  <a:gd name="connsiteX1211" fmla="*/ 9970 w 10000"/>
                  <a:gd name="connsiteY1211" fmla="*/ 3763 h 10000"/>
                  <a:gd name="connsiteX1212" fmla="*/ 9945 w 10000"/>
                  <a:gd name="connsiteY1212" fmla="*/ 3705 h 10000"/>
                  <a:gd name="connsiteX1213" fmla="*/ 9931 w 10000"/>
                  <a:gd name="connsiteY1213" fmla="*/ 3659 h 10000"/>
                  <a:gd name="connsiteX1214" fmla="*/ 9903 w 10000"/>
                  <a:gd name="connsiteY1214" fmla="*/ 3640 h 10000"/>
                  <a:gd name="connsiteX1215" fmla="*/ 9881 w 10000"/>
                  <a:gd name="connsiteY1215" fmla="*/ 3620 h 10000"/>
                  <a:gd name="connsiteX1216" fmla="*/ 9856 w 10000"/>
                  <a:gd name="connsiteY1216" fmla="*/ 3595 h 10000"/>
                  <a:gd name="connsiteX1217" fmla="*/ 9817 w 10000"/>
                  <a:gd name="connsiteY1217" fmla="*/ 3562 h 10000"/>
                  <a:gd name="connsiteX1218" fmla="*/ 9795 w 10000"/>
                  <a:gd name="connsiteY1218" fmla="*/ 3546 h 10000"/>
                  <a:gd name="connsiteX1219" fmla="*/ 9778 w 10000"/>
                  <a:gd name="connsiteY1219" fmla="*/ 3527 h 10000"/>
                  <a:gd name="connsiteX1220" fmla="*/ 9745 w 10000"/>
                  <a:gd name="connsiteY1220" fmla="*/ 3501 h 10000"/>
                  <a:gd name="connsiteX1221" fmla="*/ 9726 w 10000"/>
                  <a:gd name="connsiteY1221" fmla="*/ 3488 h 10000"/>
                  <a:gd name="connsiteX1222" fmla="*/ 9704 w 10000"/>
                  <a:gd name="connsiteY1222" fmla="*/ 3472 h 10000"/>
                  <a:gd name="connsiteX1223" fmla="*/ 9695 w 10000"/>
                  <a:gd name="connsiteY1223" fmla="*/ 3468 h 10000"/>
                  <a:gd name="connsiteX1224" fmla="*/ 9690 w 10000"/>
                  <a:gd name="connsiteY1224" fmla="*/ 3459 h 10000"/>
                  <a:gd name="connsiteX1225" fmla="*/ 9673 w 10000"/>
                  <a:gd name="connsiteY1225" fmla="*/ 3449 h 10000"/>
                  <a:gd name="connsiteX1226" fmla="*/ 9665 w 10000"/>
                  <a:gd name="connsiteY1226" fmla="*/ 3442 h 10000"/>
                  <a:gd name="connsiteX1227" fmla="*/ 9654 w 10000"/>
                  <a:gd name="connsiteY1227" fmla="*/ 3449 h 10000"/>
                  <a:gd name="connsiteX1228" fmla="*/ 9521 w 10000"/>
                  <a:gd name="connsiteY1228" fmla="*/ 3394 h 10000"/>
                  <a:gd name="connsiteX1229" fmla="*/ 9510 w 10000"/>
                  <a:gd name="connsiteY1229" fmla="*/ 3368 h 10000"/>
                  <a:gd name="connsiteX1230" fmla="*/ 9496 w 10000"/>
                  <a:gd name="connsiteY1230" fmla="*/ 3287 h 10000"/>
                  <a:gd name="connsiteX1231" fmla="*/ 9488 w 10000"/>
                  <a:gd name="connsiteY1231" fmla="*/ 3216 h 10000"/>
                  <a:gd name="connsiteX1232" fmla="*/ 9493 w 10000"/>
                  <a:gd name="connsiteY1232" fmla="*/ 3174 h 10000"/>
                  <a:gd name="connsiteX1233" fmla="*/ 9501 w 10000"/>
                  <a:gd name="connsiteY1233" fmla="*/ 3128 h 10000"/>
                  <a:gd name="connsiteX1234" fmla="*/ 9488 w 10000"/>
                  <a:gd name="connsiteY1234" fmla="*/ 3025 h 10000"/>
                  <a:gd name="connsiteX1235" fmla="*/ 9446 w 10000"/>
                  <a:gd name="connsiteY1235" fmla="*/ 2931 h 10000"/>
                  <a:gd name="connsiteX1236" fmla="*/ 9382 w 10000"/>
                  <a:gd name="connsiteY1236" fmla="*/ 2837 h 10000"/>
                  <a:gd name="connsiteX1237" fmla="*/ 9316 w 10000"/>
                  <a:gd name="connsiteY1237" fmla="*/ 2753 h 10000"/>
                  <a:gd name="connsiteX1238" fmla="*/ 9294 w 10000"/>
                  <a:gd name="connsiteY1238" fmla="*/ 2655 h 10000"/>
                  <a:gd name="connsiteX1239" fmla="*/ 9213 w 10000"/>
                  <a:gd name="connsiteY1239" fmla="*/ 2328 h 10000"/>
                  <a:gd name="connsiteX1240" fmla="*/ 9172 w 10000"/>
                  <a:gd name="connsiteY1240" fmla="*/ 2286 h 10000"/>
                  <a:gd name="connsiteX1241" fmla="*/ 9019 w 10000"/>
                  <a:gd name="connsiteY1241" fmla="*/ 2082 h 10000"/>
                  <a:gd name="connsiteX1242" fmla="*/ 8906 w 10000"/>
                  <a:gd name="connsiteY1242" fmla="*/ 1946 h 10000"/>
                  <a:gd name="connsiteX1243" fmla="*/ 8801 w 10000"/>
                  <a:gd name="connsiteY1243" fmla="*/ 1778 h 10000"/>
                  <a:gd name="connsiteX1244" fmla="*/ 8806 w 10000"/>
                  <a:gd name="connsiteY1244" fmla="*/ 1713 h 10000"/>
                  <a:gd name="connsiteX1245" fmla="*/ 8809 w 10000"/>
                  <a:gd name="connsiteY1245" fmla="*/ 1703 h 10000"/>
                  <a:gd name="connsiteX1246" fmla="*/ 8817 w 10000"/>
                  <a:gd name="connsiteY1246" fmla="*/ 1713 h 10000"/>
                  <a:gd name="connsiteX1247" fmla="*/ 8834 w 10000"/>
                  <a:gd name="connsiteY1247" fmla="*/ 1729 h 10000"/>
                  <a:gd name="connsiteX1248" fmla="*/ 8839 w 10000"/>
                  <a:gd name="connsiteY1248" fmla="*/ 1729 h 10000"/>
                  <a:gd name="connsiteX1249" fmla="*/ 8848 w 10000"/>
                  <a:gd name="connsiteY1249" fmla="*/ 1723 h 10000"/>
                  <a:gd name="connsiteX1250" fmla="*/ 8850 w 10000"/>
                  <a:gd name="connsiteY1250" fmla="*/ 1703 h 10000"/>
                  <a:gd name="connsiteX1251" fmla="*/ 8850 w 10000"/>
                  <a:gd name="connsiteY1251" fmla="*/ 1684 h 10000"/>
                  <a:gd name="connsiteX1252" fmla="*/ 8850 w 10000"/>
                  <a:gd name="connsiteY1252" fmla="*/ 1648 h 10000"/>
                  <a:gd name="connsiteX1253" fmla="*/ 8881 w 10000"/>
                  <a:gd name="connsiteY1253" fmla="*/ 1571 h 10000"/>
                  <a:gd name="connsiteX1254" fmla="*/ 8895 w 10000"/>
                  <a:gd name="connsiteY1254" fmla="*/ 1541 h 10000"/>
                  <a:gd name="connsiteX1255" fmla="*/ 8895 w 10000"/>
                  <a:gd name="connsiteY1255" fmla="*/ 1525 h 10000"/>
                  <a:gd name="connsiteX1256" fmla="*/ 8881 w 10000"/>
                  <a:gd name="connsiteY1256" fmla="*/ 1516 h 10000"/>
                  <a:gd name="connsiteX1257" fmla="*/ 8864 w 10000"/>
                  <a:gd name="connsiteY1257" fmla="*/ 1522 h 10000"/>
                  <a:gd name="connsiteX1258" fmla="*/ 8850 w 10000"/>
                  <a:gd name="connsiteY1258" fmla="*/ 1535 h 10000"/>
                  <a:gd name="connsiteX1259" fmla="*/ 8834 w 10000"/>
                  <a:gd name="connsiteY1259" fmla="*/ 1571 h 10000"/>
                  <a:gd name="connsiteX1260" fmla="*/ 8825 w 10000"/>
                  <a:gd name="connsiteY1260" fmla="*/ 1587 h 10000"/>
                  <a:gd name="connsiteX1261" fmla="*/ 8776 w 10000"/>
                  <a:gd name="connsiteY1261" fmla="*/ 1571 h 10000"/>
                  <a:gd name="connsiteX1262" fmla="*/ 8745 w 10000"/>
                  <a:gd name="connsiteY1262" fmla="*/ 1580 h 10000"/>
                  <a:gd name="connsiteX1263" fmla="*/ 8720 w 10000"/>
                  <a:gd name="connsiteY1263" fmla="*/ 1587 h 10000"/>
                  <a:gd name="connsiteX1264" fmla="*/ 8709 w 10000"/>
                  <a:gd name="connsiteY1264" fmla="*/ 1609 h 10000"/>
                  <a:gd name="connsiteX1265" fmla="*/ 8693 w 10000"/>
                  <a:gd name="connsiteY1265" fmla="*/ 1616 h 10000"/>
                  <a:gd name="connsiteX1266" fmla="*/ 8684 w 10000"/>
                  <a:gd name="connsiteY1266" fmla="*/ 1639 h 10000"/>
                  <a:gd name="connsiteX1267" fmla="*/ 8684 w 10000"/>
                  <a:gd name="connsiteY1267" fmla="*/ 1658 h 10000"/>
                  <a:gd name="connsiteX1268" fmla="*/ 8665 w 10000"/>
                  <a:gd name="connsiteY1268" fmla="*/ 1655 h 10000"/>
                  <a:gd name="connsiteX1269" fmla="*/ 8665 w 10000"/>
                  <a:gd name="connsiteY1269" fmla="*/ 1645 h 10000"/>
                  <a:gd name="connsiteX1270" fmla="*/ 8665 w 10000"/>
                  <a:gd name="connsiteY1270" fmla="*/ 1626 h 10000"/>
                  <a:gd name="connsiteX1271" fmla="*/ 8676 w 10000"/>
                  <a:gd name="connsiteY1271" fmla="*/ 1609 h 10000"/>
                  <a:gd name="connsiteX1272" fmla="*/ 8679 w 10000"/>
                  <a:gd name="connsiteY1272" fmla="*/ 1597 h 10000"/>
                  <a:gd name="connsiteX1273" fmla="*/ 8687 w 10000"/>
                  <a:gd name="connsiteY1273" fmla="*/ 1577 h 10000"/>
                  <a:gd name="connsiteX1274" fmla="*/ 8695 w 10000"/>
                  <a:gd name="connsiteY1274" fmla="*/ 1554 h 10000"/>
                  <a:gd name="connsiteX1275" fmla="*/ 8709 w 10000"/>
                  <a:gd name="connsiteY1275" fmla="*/ 1532 h 10000"/>
                  <a:gd name="connsiteX1276" fmla="*/ 8704 w 10000"/>
                  <a:gd name="connsiteY1276" fmla="*/ 1512 h 10000"/>
                  <a:gd name="connsiteX1277" fmla="*/ 8695 w 10000"/>
                  <a:gd name="connsiteY1277" fmla="*/ 1503 h 10000"/>
                  <a:gd name="connsiteX1278" fmla="*/ 8684 w 10000"/>
                  <a:gd name="connsiteY1278" fmla="*/ 1503 h 10000"/>
                  <a:gd name="connsiteX1279" fmla="*/ 8670 w 10000"/>
                  <a:gd name="connsiteY1279" fmla="*/ 1525 h 10000"/>
                  <a:gd name="connsiteX1280" fmla="*/ 8665 w 10000"/>
                  <a:gd name="connsiteY1280" fmla="*/ 1545 h 10000"/>
                  <a:gd name="connsiteX1281" fmla="*/ 8654 w 10000"/>
                  <a:gd name="connsiteY1281" fmla="*/ 1567 h 10000"/>
                  <a:gd name="connsiteX1282" fmla="*/ 8648 w 10000"/>
                  <a:gd name="connsiteY1282" fmla="*/ 1587 h 10000"/>
                  <a:gd name="connsiteX1283" fmla="*/ 8640 w 10000"/>
                  <a:gd name="connsiteY1283" fmla="*/ 1629 h 10000"/>
                  <a:gd name="connsiteX1284" fmla="*/ 8620 w 10000"/>
                  <a:gd name="connsiteY1284" fmla="*/ 1635 h 10000"/>
                  <a:gd name="connsiteX1285" fmla="*/ 8612 w 10000"/>
                  <a:gd name="connsiteY1285" fmla="*/ 1635 h 10000"/>
                  <a:gd name="connsiteX1286" fmla="*/ 8604 w 10000"/>
                  <a:gd name="connsiteY1286" fmla="*/ 1626 h 10000"/>
                  <a:gd name="connsiteX1287" fmla="*/ 8596 w 10000"/>
                  <a:gd name="connsiteY1287" fmla="*/ 1616 h 10000"/>
                  <a:gd name="connsiteX1288" fmla="*/ 8596 w 10000"/>
                  <a:gd name="connsiteY1288" fmla="*/ 1580 h 10000"/>
                  <a:gd name="connsiteX1289" fmla="*/ 8587 w 10000"/>
                  <a:gd name="connsiteY1289" fmla="*/ 1545 h 10000"/>
                  <a:gd name="connsiteX1290" fmla="*/ 8565 w 10000"/>
                  <a:gd name="connsiteY1290" fmla="*/ 1516 h 10000"/>
                  <a:gd name="connsiteX1291" fmla="*/ 8543 w 10000"/>
                  <a:gd name="connsiteY1291" fmla="*/ 1512 h 10000"/>
                  <a:gd name="connsiteX1292" fmla="*/ 8518 w 10000"/>
                  <a:gd name="connsiteY1292" fmla="*/ 1532 h 10000"/>
                  <a:gd name="connsiteX1293" fmla="*/ 8476 w 10000"/>
                  <a:gd name="connsiteY1293" fmla="*/ 1567 h 10000"/>
                  <a:gd name="connsiteX1294" fmla="*/ 8454 w 10000"/>
                  <a:gd name="connsiteY1294" fmla="*/ 1551 h 10000"/>
                  <a:gd name="connsiteX1295" fmla="*/ 8402 w 10000"/>
                  <a:gd name="connsiteY1295" fmla="*/ 1493 h 10000"/>
                  <a:gd name="connsiteX1296" fmla="*/ 8371 w 10000"/>
                  <a:gd name="connsiteY1296" fmla="*/ 1428 h 10000"/>
                  <a:gd name="connsiteX1297" fmla="*/ 8072 w 10000"/>
                  <a:gd name="connsiteY1297" fmla="*/ 1422 h 10000"/>
                  <a:gd name="connsiteX1298" fmla="*/ 7823 w 10000"/>
                  <a:gd name="connsiteY1298" fmla="*/ 1279 h 10000"/>
                  <a:gd name="connsiteX1299" fmla="*/ 7587 w 10000"/>
                  <a:gd name="connsiteY1299" fmla="*/ 1133 h 10000"/>
                  <a:gd name="connsiteX1300" fmla="*/ 7526 w 10000"/>
                  <a:gd name="connsiteY1300" fmla="*/ 1098 h 10000"/>
                  <a:gd name="connsiteX1301" fmla="*/ 7346 w 10000"/>
                  <a:gd name="connsiteY1301" fmla="*/ 991 h 10000"/>
                  <a:gd name="connsiteX1302" fmla="*/ 7321 w 10000"/>
                  <a:gd name="connsiteY1302" fmla="*/ 959 h 10000"/>
                  <a:gd name="connsiteX1303" fmla="*/ 7307 w 10000"/>
                  <a:gd name="connsiteY1303" fmla="*/ 871 h 10000"/>
                  <a:gd name="connsiteX1304" fmla="*/ 7224 w 10000"/>
                  <a:gd name="connsiteY1304" fmla="*/ 816 h 10000"/>
                  <a:gd name="connsiteX1305" fmla="*/ 7147 w 10000"/>
                  <a:gd name="connsiteY1305" fmla="*/ 787 h 10000"/>
                  <a:gd name="connsiteX1306" fmla="*/ 7080 w 10000"/>
                  <a:gd name="connsiteY1306" fmla="*/ 742 h 10000"/>
                  <a:gd name="connsiteX1307" fmla="*/ 7069 w 10000"/>
                  <a:gd name="connsiteY1307" fmla="*/ 767 h 10000"/>
                  <a:gd name="connsiteX1308" fmla="*/ 7033 w 10000"/>
                  <a:gd name="connsiteY1308" fmla="*/ 787 h 10000"/>
                  <a:gd name="connsiteX1309" fmla="*/ 6820 w 10000"/>
                  <a:gd name="connsiteY1309" fmla="*/ 878 h 10000"/>
                  <a:gd name="connsiteX1310" fmla="*/ 6726 w 10000"/>
                  <a:gd name="connsiteY1310" fmla="*/ 897 h 10000"/>
                  <a:gd name="connsiteX1311" fmla="*/ 6626 w 10000"/>
                  <a:gd name="connsiteY1311" fmla="*/ 955 h 10000"/>
                  <a:gd name="connsiteX1312" fmla="*/ 6582 w 10000"/>
                  <a:gd name="connsiteY1312" fmla="*/ 946 h 10000"/>
                  <a:gd name="connsiteX1313" fmla="*/ 6571 w 10000"/>
                  <a:gd name="connsiteY1313" fmla="*/ 955 h 10000"/>
                  <a:gd name="connsiteX1314" fmla="*/ 6507 w 10000"/>
                  <a:gd name="connsiteY1314" fmla="*/ 975 h 10000"/>
                  <a:gd name="connsiteX1315" fmla="*/ 6485 w 10000"/>
                  <a:gd name="connsiteY1315" fmla="*/ 975 h 10000"/>
                  <a:gd name="connsiteX1316" fmla="*/ 6476 w 10000"/>
                  <a:gd name="connsiteY1316" fmla="*/ 965 h 10000"/>
                  <a:gd name="connsiteX1317" fmla="*/ 6474 w 10000"/>
                  <a:gd name="connsiteY1317" fmla="*/ 936 h 10000"/>
                  <a:gd name="connsiteX1318" fmla="*/ 6452 w 10000"/>
                  <a:gd name="connsiteY1318" fmla="*/ 887 h 10000"/>
                  <a:gd name="connsiteX1319" fmla="*/ 6352 w 10000"/>
                  <a:gd name="connsiteY1319" fmla="*/ 767 h 10000"/>
                  <a:gd name="connsiteX1320" fmla="*/ 6313 w 10000"/>
                  <a:gd name="connsiteY1320" fmla="*/ 732 h 10000"/>
                  <a:gd name="connsiteX1321" fmla="*/ 6296 w 10000"/>
                  <a:gd name="connsiteY1321" fmla="*/ 690 h 10000"/>
                  <a:gd name="connsiteX1322" fmla="*/ 6271 w 10000"/>
                  <a:gd name="connsiteY1322" fmla="*/ 664 h 10000"/>
                  <a:gd name="connsiteX1323" fmla="*/ 6266 w 10000"/>
                  <a:gd name="connsiteY1323" fmla="*/ 654 h 10000"/>
                  <a:gd name="connsiteX1324" fmla="*/ 6111 w 10000"/>
                  <a:gd name="connsiteY1324" fmla="*/ 398 h 10000"/>
                  <a:gd name="connsiteX1325" fmla="*/ 5903 w 10000"/>
                  <a:gd name="connsiteY1325" fmla="*/ 408 h 10000"/>
                  <a:gd name="connsiteX1326" fmla="*/ 5837 w 10000"/>
                  <a:gd name="connsiteY1326" fmla="*/ 427 h 10000"/>
                  <a:gd name="connsiteX1327" fmla="*/ 5756 w 10000"/>
                  <a:gd name="connsiteY1327" fmla="*/ 453 h 10000"/>
                  <a:gd name="connsiteX1328" fmla="*/ 5681 w 10000"/>
                  <a:gd name="connsiteY1328" fmla="*/ 453 h 10000"/>
                  <a:gd name="connsiteX1329" fmla="*/ 5609 w 10000"/>
                  <a:gd name="connsiteY1329" fmla="*/ 447 h 10000"/>
                  <a:gd name="connsiteX1330" fmla="*/ 5554 w 10000"/>
                  <a:gd name="connsiteY1330" fmla="*/ 304 h 10000"/>
                  <a:gd name="connsiteX1331" fmla="*/ 5529 w 10000"/>
                  <a:gd name="connsiteY1331" fmla="*/ 301 h 10000"/>
                  <a:gd name="connsiteX1332" fmla="*/ 5393 w 10000"/>
                  <a:gd name="connsiteY1332" fmla="*/ 256 h 10000"/>
                  <a:gd name="connsiteX1333" fmla="*/ 5366 w 10000"/>
                  <a:gd name="connsiteY1333" fmla="*/ 220 h 10000"/>
                  <a:gd name="connsiteX1334" fmla="*/ 5249 w 10000"/>
                  <a:gd name="connsiteY1334" fmla="*/ 155 h 10000"/>
                  <a:gd name="connsiteX1335" fmla="*/ 5141 w 10000"/>
                  <a:gd name="connsiteY1335" fmla="*/ 52 h 10000"/>
                  <a:gd name="connsiteX1336" fmla="*/ 5116 w 10000"/>
                  <a:gd name="connsiteY1336" fmla="*/ 3 h 10000"/>
                  <a:gd name="connsiteX1337" fmla="*/ 5061 w 10000"/>
                  <a:gd name="connsiteY1337" fmla="*/ 0 h 10000"/>
                  <a:gd name="connsiteX1338" fmla="*/ 5036 w 10000"/>
                  <a:gd name="connsiteY1338" fmla="*/ 32 h 10000"/>
                  <a:gd name="connsiteX1339" fmla="*/ 4942 w 10000"/>
                  <a:gd name="connsiteY1339" fmla="*/ 133 h 10000"/>
                  <a:gd name="connsiteX1340" fmla="*/ 4900 w 10000"/>
                  <a:gd name="connsiteY1340" fmla="*/ 217 h 10000"/>
                  <a:gd name="connsiteX1341" fmla="*/ 4861 w 10000"/>
                  <a:gd name="connsiteY1341" fmla="*/ 198 h 10000"/>
                  <a:gd name="connsiteX1342" fmla="*/ 4795 w 10000"/>
                  <a:gd name="connsiteY1342" fmla="*/ 68 h 10000"/>
                  <a:gd name="connsiteX1343" fmla="*/ 4778 w 10000"/>
                  <a:gd name="connsiteY1343" fmla="*/ 62 h 10000"/>
                  <a:gd name="connsiteX1344" fmla="*/ 4765 w 10000"/>
                  <a:gd name="connsiteY1344" fmla="*/ 62 h 10000"/>
                  <a:gd name="connsiteX1345" fmla="*/ 4748 w 10000"/>
                  <a:gd name="connsiteY1345" fmla="*/ 68 h 10000"/>
                  <a:gd name="connsiteX1346" fmla="*/ 4673 w 10000"/>
                  <a:gd name="connsiteY1346" fmla="*/ 136 h 10000"/>
                  <a:gd name="connsiteX1347" fmla="*/ 4632 w 10000"/>
                  <a:gd name="connsiteY1347" fmla="*/ 201 h 10000"/>
                  <a:gd name="connsiteX1348" fmla="*/ 4623 w 10000"/>
                  <a:gd name="connsiteY1348" fmla="*/ 210 h 10000"/>
                  <a:gd name="connsiteX1349" fmla="*/ 4579 w 10000"/>
                  <a:gd name="connsiteY1349" fmla="*/ 220 h 10000"/>
                  <a:gd name="connsiteX1350" fmla="*/ 4479 w 10000"/>
                  <a:gd name="connsiteY1350" fmla="*/ 198 h 10000"/>
                  <a:gd name="connsiteX1351" fmla="*/ 4402 w 10000"/>
                  <a:gd name="connsiteY1351" fmla="*/ 165 h 10000"/>
                  <a:gd name="connsiteX1352" fmla="*/ 4374 w 10000"/>
                  <a:gd name="connsiteY1352" fmla="*/ 165 h 10000"/>
                  <a:gd name="connsiteX1353" fmla="*/ 4335 w 10000"/>
                  <a:gd name="connsiteY1353" fmla="*/ 172 h 10000"/>
                  <a:gd name="connsiteX1354" fmla="*/ 4302 w 10000"/>
                  <a:gd name="connsiteY1354" fmla="*/ 188 h 10000"/>
                  <a:gd name="connsiteX1355" fmla="*/ 4271 w 10000"/>
                  <a:gd name="connsiteY1355" fmla="*/ 220 h 10000"/>
                  <a:gd name="connsiteX1356" fmla="*/ 4238 w 10000"/>
                  <a:gd name="connsiteY1356" fmla="*/ 240 h 10000"/>
                  <a:gd name="connsiteX1357" fmla="*/ 4324 w 10000"/>
                  <a:gd name="connsiteY1357" fmla="*/ 1289 h 10000"/>
                  <a:gd name="connsiteX1358" fmla="*/ 3521 w 10000"/>
                  <a:gd name="connsiteY1358" fmla="*/ 7730 h 10000"/>
                  <a:gd name="connsiteX1359" fmla="*/ 3554 w 10000"/>
                  <a:gd name="connsiteY1359" fmla="*/ 7740 h 10000"/>
                  <a:gd name="connsiteX1360" fmla="*/ 3560 w 10000"/>
                  <a:gd name="connsiteY1360" fmla="*/ 7749 h 10000"/>
                  <a:gd name="connsiteX1361" fmla="*/ 3562 w 10000"/>
                  <a:gd name="connsiteY1361" fmla="*/ 7759 h 10000"/>
                  <a:gd name="connsiteX1362" fmla="*/ 3573 w 10000"/>
                  <a:gd name="connsiteY1362" fmla="*/ 7766 h 10000"/>
                  <a:gd name="connsiteX1363" fmla="*/ 3584 w 10000"/>
                  <a:gd name="connsiteY1363" fmla="*/ 7759 h 10000"/>
                  <a:gd name="connsiteX1364" fmla="*/ 3598 w 10000"/>
                  <a:gd name="connsiteY1364" fmla="*/ 7743 h 10000"/>
                  <a:gd name="connsiteX1365" fmla="*/ 3609 w 10000"/>
                  <a:gd name="connsiteY1365" fmla="*/ 7756 h 10000"/>
                  <a:gd name="connsiteX1366" fmla="*/ 3623 w 10000"/>
                  <a:gd name="connsiteY1366" fmla="*/ 7733 h 10000"/>
                  <a:gd name="connsiteX1367" fmla="*/ 3632 w 10000"/>
                  <a:gd name="connsiteY1367" fmla="*/ 7730 h 10000"/>
                  <a:gd name="connsiteX1368" fmla="*/ 3634 w 10000"/>
                  <a:gd name="connsiteY1368" fmla="*/ 7730 h 10000"/>
                  <a:gd name="connsiteX1369" fmla="*/ 3643 w 10000"/>
                  <a:gd name="connsiteY1369" fmla="*/ 7730 h 10000"/>
                  <a:gd name="connsiteX1370" fmla="*/ 3657 w 10000"/>
                  <a:gd name="connsiteY1370" fmla="*/ 7733 h 10000"/>
                  <a:gd name="connsiteX1371" fmla="*/ 3670 w 10000"/>
                  <a:gd name="connsiteY1371" fmla="*/ 7730 h 10000"/>
                  <a:gd name="connsiteX1372" fmla="*/ 3687 w 10000"/>
                  <a:gd name="connsiteY1372" fmla="*/ 7730 h 10000"/>
                  <a:gd name="connsiteX1373" fmla="*/ 3690 w 10000"/>
                  <a:gd name="connsiteY1373" fmla="*/ 7730 h 10000"/>
                  <a:gd name="connsiteX1374" fmla="*/ 3704 w 10000"/>
                  <a:gd name="connsiteY1374" fmla="*/ 7740 h 10000"/>
                  <a:gd name="connsiteX1375" fmla="*/ 3712 w 10000"/>
                  <a:gd name="connsiteY1375" fmla="*/ 7743 h 10000"/>
                  <a:gd name="connsiteX1376" fmla="*/ 3723 w 10000"/>
                  <a:gd name="connsiteY1376" fmla="*/ 7749 h 10000"/>
                  <a:gd name="connsiteX1377" fmla="*/ 3729 w 10000"/>
                  <a:gd name="connsiteY1377" fmla="*/ 7749 h 10000"/>
                  <a:gd name="connsiteX1378" fmla="*/ 3729 w 10000"/>
                  <a:gd name="connsiteY1378" fmla="*/ 7743 h 10000"/>
                  <a:gd name="connsiteX1379" fmla="*/ 3745 w 10000"/>
                  <a:gd name="connsiteY1379" fmla="*/ 7740 h 10000"/>
                  <a:gd name="connsiteX1380" fmla="*/ 3753 w 10000"/>
                  <a:gd name="connsiteY1380" fmla="*/ 7730 h 10000"/>
                  <a:gd name="connsiteX1381" fmla="*/ 3762 w 10000"/>
                  <a:gd name="connsiteY1381" fmla="*/ 7720 h 10000"/>
                  <a:gd name="connsiteX1382" fmla="*/ 3776 w 10000"/>
                  <a:gd name="connsiteY1382" fmla="*/ 7710 h 10000"/>
                  <a:gd name="connsiteX1383" fmla="*/ 3784 w 10000"/>
                  <a:gd name="connsiteY1383" fmla="*/ 7701 h 10000"/>
                  <a:gd name="connsiteX1384" fmla="*/ 3792 w 10000"/>
                  <a:gd name="connsiteY1384" fmla="*/ 7694 h 10000"/>
                  <a:gd name="connsiteX1385" fmla="*/ 3801 w 10000"/>
                  <a:gd name="connsiteY1385" fmla="*/ 7685 h 10000"/>
                  <a:gd name="connsiteX1386" fmla="*/ 3803 w 10000"/>
                  <a:gd name="connsiteY1386" fmla="*/ 7685 h 10000"/>
                  <a:gd name="connsiteX1387" fmla="*/ 3809 w 10000"/>
                  <a:gd name="connsiteY1387" fmla="*/ 7685 h 10000"/>
                  <a:gd name="connsiteX1388" fmla="*/ 3817 w 10000"/>
                  <a:gd name="connsiteY1388" fmla="*/ 7691 h 10000"/>
                  <a:gd name="connsiteX1389" fmla="*/ 3817 w 10000"/>
                  <a:gd name="connsiteY1389" fmla="*/ 7694 h 10000"/>
                  <a:gd name="connsiteX1390" fmla="*/ 3812 w 10000"/>
                  <a:gd name="connsiteY1390" fmla="*/ 7714 h 10000"/>
                  <a:gd name="connsiteX1391" fmla="*/ 3795 w 10000"/>
                  <a:gd name="connsiteY1391" fmla="*/ 7733 h 10000"/>
                  <a:gd name="connsiteX1392" fmla="*/ 3778 w 10000"/>
                  <a:gd name="connsiteY1392" fmla="*/ 7756 h 10000"/>
                  <a:gd name="connsiteX1393" fmla="*/ 3762 w 10000"/>
                  <a:gd name="connsiteY1393" fmla="*/ 7775 h 10000"/>
                  <a:gd name="connsiteX1394" fmla="*/ 3748 w 10000"/>
                  <a:gd name="connsiteY1394" fmla="*/ 7775 h 10000"/>
                  <a:gd name="connsiteX1395" fmla="*/ 3737 w 10000"/>
                  <a:gd name="connsiteY1395" fmla="*/ 7778 h 10000"/>
                  <a:gd name="connsiteX1396" fmla="*/ 3723 w 10000"/>
                  <a:gd name="connsiteY1396" fmla="*/ 7778 h 10000"/>
                  <a:gd name="connsiteX1397" fmla="*/ 3720 w 10000"/>
                  <a:gd name="connsiteY1397" fmla="*/ 7785 h 10000"/>
                  <a:gd name="connsiteX1398" fmla="*/ 3715 w 10000"/>
                  <a:gd name="connsiteY1398" fmla="*/ 7788 h 10000"/>
                  <a:gd name="connsiteX1399" fmla="*/ 3704 w 10000"/>
                  <a:gd name="connsiteY1399" fmla="*/ 7804 h 10000"/>
                  <a:gd name="connsiteX1400" fmla="*/ 3690 w 10000"/>
                  <a:gd name="connsiteY1400" fmla="*/ 7804 h 10000"/>
                  <a:gd name="connsiteX1401" fmla="*/ 3681 w 10000"/>
                  <a:gd name="connsiteY1401" fmla="*/ 7804 h 10000"/>
                  <a:gd name="connsiteX1402" fmla="*/ 3673 w 10000"/>
                  <a:gd name="connsiteY1402" fmla="*/ 7824 h 10000"/>
                  <a:gd name="connsiteX1403" fmla="*/ 3670 w 10000"/>
                  <a:gd name="connsiteY1403" fmla="*/ 7847 h 10000"/>
                  <a:gd name="connsiteX1404" fmla="*/ 3673 w 10000"/>
                  <a:gd name="connsiteY1404" fmla="*/ 7866 h 10000"/>
                  <a:gd name="connsiteX1405" fmla="*/ 3679 w 10000"/>
                  <a:gd name="connsiteY1405" fmla="*/ 7872 h 10000"/>
                  <a:gd name="connsiteX1406" fmla="*/ 3687 w 10000"/>
                  <a:gd name="connsiteY1406" fmla="*/ 7879 h 10000"/>
                  <a:gd name="connsiteX1407" fmla="*/ 3695 w 10000"/>
                  <a:gd name="connsiteY1407" fmla="*/ 7882 h 10000"/>
                  <a:gd name="connsiteX1408" fmla="*/ 3704 w 10000"/>
                  <a:gd name="connsiteY1408" fmla="*/ 7898 h 10000"/>
                  <a:gd name="connsiteX1409" fmla="*/ 3712 w 10000"/>
                  <a:gd name="connsiteY1409" fmla="*/ 7918 h 10000"/>
                  <a:gd name="connsiteX1410" fmla="*/ 3715 w 10000"/>
                  <a:gd name="connsiteY1410" fmla="*/ 7931 h 10000"/>
                  <a:gd name="connsiteX1411" fmla="*/ 3723 w 10000"/>
                  <a:gd name="connsiteY1411" fmla="*/ 7960 h 10000"/>
                  <a:gd name="connsiteX1412" fmla="*/ 3720 w 10000"/>
                  <a:gd name="connsiteY1412" fmla="*/ 7970 h 10000"/>
                  <a:gd name="connsiteX1413" fmla="*/ 3712 w 10000"/>
                  <a:gd name="connsiteY1413" fmla="*/ 8005 h 10000"/>
                  <a:gd name="connsiteX1414" fmla="*/ 3706 w 10000"/>
                  <a:gd name="connsiteY1414" fmla="*/ 8021 h 10000"/>
                  <a:gd name="connsiteX1415" fmla="*/ 3712 w 10000"/>
                  <a:gd name="connsiteY1415" fmla="*/ 8044 h 10000"/>
                  <a:gd name="connsiteX1416" fmla="*/ 3712 w 10000"/>
                  <a:gd name="connsiteY1416" fmla="*/ 8051 h 10000"/>
                  <a:gd name="connsiteX1417" fmla="*/ 3729 w 10000"/>
                  <a:gd name="connsiteY1417" fmla="*/ 8060 h 10000"/>
                  <a:gd name="connsiteX1418" fmla="*/ 3737 w 10000"/>
                  <a:gd name="connsiteY1418" fmla="*/ 8063 h 10000"/>
                  <a:gd name="connsiteX1419" fmla="*/ 3748 w 10000"/>
                  <a:gd name="connsiteY1419" fmla="*/ 8070 h 10000"/>
                  <a:gd name="connsiteX1420" fmla="*/ 3767 w 10000"/>
                  <a:gd name="connsiteY1420" fmla="*/ 8106 h 10000"/>
                  <a:gd name="connsiteX1421" fmla="*/ 3770 w 10000"/>
                  <a:gd name="connsiteY1421" fmla="*/ 8119 h 10000"/>
                  <a:gd name="connsiteX1422" fmla="*/ 3787 w 10000"/>
                  <a:gd name="connsiteY1422" fmla="*/ 8157 h 10000"/>
                  <a:gd name="connsiteX1423" fmla="*/ 3787 w 10000"/>
                  <a:gd name="connsiteY1423" fmla="*/ 8174 h 10000"/>
                  <a:gd name="connsiteX1424" fmla="*/ 3776 w 10000"/>
                  <a:gd name="connsiteY1424" fmla="*/ 8203 h 10000"/>
                  <a:gd name="connsiteX1425" fmla="*/ 3767 w 10000"/>
                  <a:gd name="connsiteY1425" fmla="*/ 8193 h 10000"/>
                  <a:gd name="connsiteX1426" fmla="*/ 3767 w 10000"/>
                  <a:gd name="connsiteY1426" fmla="*/ 8174 h 10000"/>
                  <a:gd name="connsiteX1427" fmla="*/ 3762 w 10000"/>
                  <a:gd name="connsiteY1427" fmla="*/ 8157 h 10000"/>
                  <a:gd name="connsiteX1428" fmla="*/ 3753 w 10000"/>
                  <a:gd name="connsiteY1428" fmla="*/ 8148 h 10000"/>
                  <a:gd name="connsiteX1429" fmla="*/ 3740 w 10000"/>
                  <a:gd name="connsiteY1429" fmla="*/ 8154 h 10000"/>
                  <a:gd name="connsiteX1430" fmla="*/ 3731 w 10000"/>
                  <a:gd name="connsiteY1430" fmla="*/ 8138 h 10000"/>
                  <a:gd name="connsiteX1431" fmla="*/ 3729 w 10000"/>
                  <a:gd name="connsiteY1431" fmla="*/ 8125 h 10000"/>
                  <a:gd name="connsiteX1432" fmla="*/ 3712 w 10000"/>
                  <a:gd name="connsiteY1432" fmla="*/ 8115 h 10000"/>
                  <a:gd name="connsiteX1433" fmla="*/ 3704 w 10000"/>
                  <a:gd name="connsiteY1433" fmla="*/ 8109 h 10000"/>
                  <a:gd name="connsiteX1434" fmla="*/ 3687 w 10000"/>
                  <a:gd name="connsiteY1434" fmla="*/ 8099 h 10000"/>
                  <a:gd name="connsiteX1435" fmla="*/ 3673 w 10000"/>
                  <a:gd name="connsiteY1435" fmla="*/ 8093 h 10000"/>
                  <a:gd name="connsiteX1436" fmla="*/ 3665 w 10000"/>
                  <a:gd name="connsiteY1436" fmla="*/ 8083 h 10000"/>
                  <a:gd name="connsiteX1437" fmla="*/ 3648 w 10000"/>
                  <a:gd name="connsiteY1437" fmla="*/ 8073 h 10000"/>
                  <a:gd name="connsiteX1438" fmla="*/ 3643 w 10000"/>
                  <a:gd name="connsiteY1438" fmla="*/ 8063 h 10000"/>
                  <a:gd name="connsiteX1439" fmla="*/ 3632 w 10000"/>
                  <a:gd name="connsiteY1439" fmla="*/ 8054 h 10000"/>
                  <a:gd name="connsiteX1440" fmla="*/ 3623 w 10000"/>
                  <a:gd name="connsiteY1440" fmla="*/ 8060 h 10000"/>
                  <a:gd name="connsiteX1441" fmla="*/ 3615 w 10000"/>
                  <a:gd name="connsiteY1441" fmla="*/ 8070 h 10000"/>
                  <a:gd name="connsiteX1442" fmla="*/ 3607 w 10000"/>
                  <a:gd name="connsiteY1442" fmla="*/ 8083 h 10000"/>
                  <a:gd name="connsiteX1443" fmla="*/ 3607 w 10000"/>
                  <a:gd name="connsiteY1443" fmla="*/ 8099 h 10000"/>
                  <a:gd name="connsiteX1444" fmla="*/ 3607 w 10000"/>
                  <a:gd name="connsiteY1444" fmla="*/ 8125 h 10000"/>
                  <a:gd name="connsiteX1445" fmla="*/ 3601 w 10000"/>
                  <a:gd name="connsiteY1445" fmla="*/ 8148 h 10000"/>
                  <a:gd name="connsiteX1446" fmla="*/ 3584 w 10000"/>
                  <a:gd name="connsiteY1446" fmla="*/ 8154 h 10000"/>
                  <a:gd name="connsiteX1447" fmla="*/ 3573 w 10000"/>
                  <a:gd name="connsiteY1447" fmla="*/ 8154 h 10000"/>
                  <a:gd name="connsiteX1448" fmla="*/ 3560 w 10000"/>
                  <a:gd name="connsiteY1448" fmla="*/ 8138 h 10000"/>
                  <a:gd name="connsiteX1449" fmla="*/ 3551 w 10000"/>
                  <a:gd name="connsiteY1449" fmla="*/ 8119 h 10000"/>
                  <a:gd name="connsiteX1450" fmla="*/ 3535 w 10000"/>
                  <a:gd name="connsiteY1450" fmla="*/ 8099 h 10000"/>
                  <a:gd name="connsiteX1451" fmla="*/ 3504 w 10000"/>
                  <a:gd name="connsiteY1451" fmla="*/ 8073 h 10000"/>
                  <a:gd name="connsiteX1452" fmla="*/ 3493 w 10000"/>
                  <a:gd name="connsiteY1452" fmla="*/ 8051 h 10000"/>
                  <a:gd name="connsiteX1453" fmla="*/ 3488 w 10000"/>
                  <a:gd name="connsiteY1453" fmla="*/ 8034 h 10000"/>
                  <a:gd name="connsiteX1454" fmla="*/ 3488 w 10000"/>
                  <a:gd name="connsiteY1454" fmla="*/ 8012 h 10000"/>
                  <a:gd name="connsiteX1455" fmla="*/ 3488 w 10000"/>
                  <a:gd name="connsiteY1455" fmla="*/ 8005 h 10000"/>
                  <a:gd name="connsiteX1456" fmla="*/ 3496 w 10000"/>
                  <a:gd name="connsiteY1456" fmla="*/ 8002 h 10000"/>
                  <a:gd name="connsiteX1457" fmla="*/ 3501 w 10000"/>
                  <a:gd name="connsiteY1457" fmla="*/ 7992 h 10000"/>
                  <a:gd name="connsiteX1458" fmla="*/ 3504 w 10000"/>
                  <a:gd name="connsiteY1458" fmla="*/ 7966 h 10000"/>
                  <a:gd name="connsiteX1459" fmla="*/ 3501 w 10000"/>
                  <a:gd name="connsiteY1459" fmla="*/ 7940 h 10000"/>
                  <a:gd name="connsiteX1460" fmla="*/ 3485 w 10000"/>
                  <a:gd name="connsiteY1460" fmla="*/ 7918 h 10000"/>
                  <a:gd name="connsiteX1461" fmla="*/ 3465 w 10000"/>
                  <a:gd name="connsiteY1461" fmla="*/ 7892 h 10000"/>
                  <a:gd name="connsiteX1462" fmla="*/ 3457 w 10000"/>
                  <a:gd name="connsiteY1462" fmla="*/ 7872 h 10000"/>
                  <a:gd name="connsiteX1463" fmla="*/ 3449 w 10000"/>
                  <a:gd name="connsiteY1463" fmla="*/ 7847 h 10000"/>
                  <a:gd name="connsiteX1464" fmla="*/ 3446 w 10000"/>
                  <a:gd name="connsiteY1464" fmla="*/ 7827 h 10000"/>
                  <a:gd name="connsiteX1465" fmla="*/ 3457 w 10000"/>
                  <a:gd name="connsiteY1465" fmla="*/ 7808 h 10000"/>
                  <a:gd name="connsiteX1466" fmla="*/ 3465 w 10000"/>
                  <a:gd name="connsiteY1466" fmla="*/ 7798 h 10000"/>
                  <a:gd name="connsiteX1467" fmla="*/ 3476 w 10000"/>
                  <a:gd name="connsiteY1467" fmla="*/ 7788 h 10000"/>
                  <a:gd name="connsiteX1468" fmla="*/ 3479 w 10000"/>
                  <a:gd name="connsiteY1468" fmla="*/ 7795 h 10000"/>
                  <a:gd name="connsiteX1469" fmla="*/ 3501 w 10000"/>
                  <a:gd name="connsiteY1469" fmla="*/ 7817 h 10000"/>
                  <a:gd name="connsiteX1470" fmla="*/ 3518 w 10000"/>
                  <a:gd name="connsiteY1470" fmla="*/ 7843 h 10000"/>
                  <a:gd name="connsiteX1471" fmla="*/ 3521 w 10000"/>
                  <a:gd name="connsiteY1471" fmla="*/ 7847 h 10000"/>
                  <a:gd name="connsiteX1472" fmla="*/ 3512 w 10000"/>
                  <a:gd name="connsiteY1472" fmla="*/ 7824 h 10000"/>
                  <a:gd name="connsiteX1473" fmla="*/ 3510 w 10000"/>
                  <a:gd name="connsiteY1473" fmla="*/ 7804 h 10000"/>
                  <a:gd name="connsiteX1474" fmla="*/ 3512 w 10000"/>
                  <a:gd name="connsiteY1474" fmla="*/ 7788 h 10000"/>
                  <a:gd name="connsiteX1475" fmla="*/ 3512 w 10000"/>
                  <a:gd name="connsiteY1475" fmla="*/ 7775 h 10000"/>
                  <a:gd name="connsiteX1476" fmla="*/ 3518 w 10000"/>
                  <a:gd name="connsiteY1476" fmla="*/ 7759 h 10000"/>
                  <a:gd name="connsiteX1477" fmla="*/ 4000 w 10000"/>
                  <a:gd name="connsiteY1477" fmla="*/ 8296 h 10000"/>
                  <a:gd name="connsiteX1478" fmla="*/ 4324 w 10000"/>
                  <a:gd name="connsiteY1478" fmla="*/ 1289 h 10000"/>
                  <a:gd name="connsiteX0" fmla="*/ 4324 w 10000"/>
                  <a:gd name="connsiteY0" fmla="*/ 1289 h 10000"/>
                  <a:gd name="connsiteX1" fmla="*/ 4296 w 10000"/>
                  <a:gd name="connsiteY1" fmla="*/ 1305 h 10000"/>
                  <a:gd name="connsiteX2" fmla="*/ 4285 w 10000"/>
                  <a:gd name="connsiteY2" fmla="*/ 1279 h 10000"/>
                  <a:gd name="connsiteX3" fmla="*/ 4244 w 10000"/>
                  <a:gd name="connsiteY3" fmla="*/ 1266 h 10000"/>
                  <a:gd name="connsiteX4" fmla="*/ 4208 w 10000"/>
                  <a:gd name="connsiteY4" fmla="*/ 1286 h 10000"/>
                  <a:gd name="connsiteX5" fmla="*/ 4172 w 10000"/>
                  <a:gd name="connsiteY5" fmla="*/ 1299 h 10000"/>
                  <a:gd name="connsiteX6" fmla="*/ 4150 w 10000"/>
                  <a:gd name="connsiteY6" fmla="*/ 1308 h 10000"/>
                  <a:gd name="connsiteX7" fmla="*/ 4139 w 10000"/>
                  <a:gd name="connsiteY7" fmla="*/ 1315 h 10000"/>
                  <a:gd name="connsiteX8" fmla="*/ 4125 w 10000"/>
                  <a:gd name="connsiteY8" fmla="*/ 1315 h 10000"/>
                  <a:gd name="connsiteX9" fmla="*/ 4119 w 10000"/>
                  <a:gd name="connsiteY9" fmla="*/ 1315 h 10000"/>
                  <a:gd name="connsiteX10" fmla="*/ 4111 w 10000"/>
                  <a:gd name="connsiteY10" fmla="*/ 1308 h 10000"/>
                  <a:gd name="connsiteX11" fmla="*/ 4100 w 10000"/>
                  <a:gd name="connsiteY11" fmla="*/ 1315 h 10000"/>
                  <a:gd name="connsiteX12" fmla="*/ 4075 w 10000"/>
                  <a:gd name="connsiteY12" fmla="*/ 1315 h 10000"/>
                  <a:gd name="connsiteX13" fmla="*/ 4058 w 10000"/>
                  <a:gd name="connsiteY13" fmla="*/ 1318 h 10000"/>
                  <a:gd name="connsiteX14" fmla="*/ 4044 w 10000"/>
                  <a:gd name="connsiteY14" fmla="*/ 1315 h 10000"/>
                  <a:gd name="connsiteX15" fmla="*/ 4042 w 10000"/>
                  <a:gd name="connsiteY15" fmla="*/ 1299 h 10000"/>
                  <a:gd name="connsiteX16" fmla="*/ 4014 w 10000"/>
                  <a:gd name="connsiteY16" fmla="*/ 1308 h 10000"/>
                  <a:gd name="connsiteX17" fmla="*/ 4011 w 10000"/>
                  <a:gd name="connsiteY17" fmla="*/ 1315 h 10000"/>
                  <a:gd name="connsiteX18" fmla="*/ 4011 w 10000"/>
                  <a:gd name="connsiteY18" fmla="*/ 1341 h 10000"/>
                  <a:gd name="connsiteX19" fmla="*/ 4019 w 10000"/>
                  <a:gd name="connsiteY19" fmla="*/ 1341 h 10000"/>
                  <a:gd name="connsiteX20" fmla="*/ 3997 w 10000"/>
                  <a:gd name="connsiteY20" fmla="*/ 1363 h 10000"/>
                  <a:gd name="connsiteX21" fmla="*/ 3986 w 10000"/>
                  <a:gd name="connsiteY21" fmla="*/ 1373 h 10000"/>
                  <a:gd name="connsiteX22" fmla="*/ 3981 w 10000"/>
                  <a:gd name="connsiteY22" fmla="*/ 1389 h 10000"/>
                  <a:gd name="connsiteX23" fmla="*/ 3981 w 10000"/>
                  <a:gd name="connsiteY23" fmla="*/ 1409 h 10000"/>
                  <a:gd name="connsiteX24" fmla="*/ 3981 w 10000"/>
                  <a:gd name="connsiteY24" fmla="*/ 1438 h 10000"/>
                  <a:gd name="connsiteX25" fmla="*/ 3961 w 10000"/>
                  <a:gd name="connsiteY25" fmla="*/ 1441 h 10000"/>
                  <a:gd name="connsiteX26" fmla="*/ 3942 w 10000"/>
                  <a:gd name="connsiteY26" fmla="*/ 1441 h 10000"/>
                  <a:gd name="connsiteX27" fmla="*/ 3914 w 10000"/>
                  <a:gd name="connsiteY27" fmla="*/ 1454 h 10000"/>
                  <a:gd name="connsiteX28" fmla="*/ 3892 w 10000"/>
                  <a:gd name="connsiteY28" fmla="*/ 1467 h 10000"/>
                  <a:gd name="connsiteX29" fmla="*/ 3867 w 10000"/>
                  <a:gd name="connsiteY29" fmla="*/ 1483 h 10000"/>
                  <a:gd name="connsiteX30" fmla="*/ 3845 w 10000"/>
                  <a:gd name="connsiteY30" fmla="*/ 1467 h 10000"/>
                  <a:gd name="connsiteX31" fmla="*/ 3850 w 10000"/>
                  <a:gd name="connsiteY31" fmla="*/ 1457 h 10000"/>
                  <a:gd name="connsiteX32" fmla="*/ 3864 w 10000"/>
                  <a:gd name="connsiteY32" fmla="*/ 1441 h 10000"/>
                  <a:gd name="connsiteX33" fmla="*/ 3859 w 10000"/>
                  <a:gd name="connsiteY33" fmla="*/ 1409 h 10000"/>
                  <a:gd name="connsiteX34" fmla="*/ 3842 w 10000"/>
                  <a:gd name="connsiteY34" fmla="*/ 1383 h 10000"/>
                  <a:gd name="connsiteX35" fmla="*/ 3825 w 10000"/>
                  <a:gd name="connsiteY35" fmla="*/ 1360 h 10000"/>
                  <a:gd name="connsiteX36" fmla="*/ 3809 w 10000"/>
                  <a:gd name="connsiteY36" fmla="*/ 1318 h 10000"/>
                  <a:gd name="connsiteX37" fmla="*/ 3787 w 10000"/>
                  <a:gd name="connsiteY37" fmla="*/ 1289 h 10000"/>
                  <a:gd name="connsiteX38" fmla="*/ 3759 w 10000"/>
                  <a:gd name="connsiteY38" fmla="*/ 1266 h 10000"/>
                  <a:gd name="connsiteX39" fmla="*/ 3740 w 10000"/>
                  <a:gd name="connsiteY39" fmla="*/ 1256 h 10000"/>
                  <a:gd name="connsiteX40" fmla="*/ 3715 w 10000"/>
                  <a:gd name="connsiteY40" fmla="*/ 1250 h 10000"/>
                  <a:gd name="connsiteX41" fmla="*/ 3687 w 10000"/>
                  <a:gd name="connsiteY41" fmla="*/ 1256 h 10000"/>
                  <a:gd name="connsiteX42" fmla="*/ 3681 w 10000"/>
                  <a:gd name="connsiteY42" fmla="*/ 1260 h 10000"/>
                  <a:gd name="connsiteX43" fmla="*/ 3670 w 10000"/>
                  <a:gd name="connsiteY43" fmla="*/ 1295 h 10000"/>
                  <a:gd name="connsiteX44" fmla="*/ 3651 w 10000"/>
                  <a:gd name="connsiteY44" fmla="*/ 1305 h 10000"/>
                  <a:gd name="connsiteX45" fmla="*/ 3640 w 10000"/>
                  <a:gd name="connsiteY45" fmla="*/ 1308 h 10000"/>
                  <a:gd name="connsiteX46" fmla="*/ 3626 w 10000"/>
                  <a:gd name="connsiteY46" fmla="*/ 1308 h 10000"/>
                  <a:gd name="connsiteX47" fmla="*/ 3632 w 10000"/>
                  <a:gd name="connsiteY47" fmla="*/ 1276 h 10000"/>
                  <a:gd name="connsiteX48" fmla="*/ 3609 w 10000"/>
                  <a:gd name="connsiteY48" fmla="*/ 1289 h 10000"/>
                  <a:gd name="connsiteX49" fmla="*/ 3593 w 10000"/>
                  <a:gd name="connsiteY49" fmla="*/ 1286 h 10000"/>
                  <a:gd name="connsiteX50" fmla="*/ 3590 w 10000"/>
                  <a:gd name="connsiteY50" fmla="*/ 1256 h 10000"/>
                  <a:gd name="connsiteX51" fmla="*/ 3584 w 10000"/>
                  <a:gd name="connsiteY51" fmla="*/ 1237 h 10000"/>
                  <a:gd name="connsiteX52" fmla="*/ 3573 w 10000"/>
                  <a:gd name="connsiteY52" fmla="*/ 1237 h 10000"/>
                  <a:gd name="connsiteX53" fmla="*/ 3554 w 10000"/>
                  <a:gd name="connsiteY53" fmla="*/ 1227 h 10000"/>
                  <a:gd name="connsiteX54" fmla="*/ 3546 w 10000"/>
                  <a:gd name="connsiteY54" fmla="*/ 1192 h 10000"/>
                  <a:gd name="connsiteX55" fmla="*/ 3529 w 10000"/>
                  <a:gd name="connsiteY55" fmla="*/ 1176 h 10000"/>
                  <a:gd name="connsiteX56" fmla="*/ 3512 w 10000"/>
                  <a:gd name="connsiteY56" fmla="*/ 1182 h 10000"/>
                  <a:gd name="connsiteX57" fmla="*/ 3485 w 10000"/>
                  <a:gd name="connsiteY57" fmla="*/ 1182 h 10000"/>
                  <a:gd name="connsiteX58" fmla="*/ 3463 w 10000"/>
                  <a:gd name="connsiteY58" fmla="*/ 1176 h 10000"/>
                  <a:gd name="connsiteX59" fmla="*/ 3449 w 10000"/>
                  <a:gd name="connsiteY59" fmla="*/ 1182 h 10000"/>
                  <a:gd name="connsiteX60" fmla="*/ 3432 w 10000"/>
                  <a:gd name="connsiteY60" fmla="*/ 1192 h 10000"/>
                  <a:gd name="connsiteX61" fmla="*/ 3454 w 10000"/>
                  <a:gd name="connsiteY61" fmla="*/ 1205 h 10000"/>
                  <a:gd name="connsiteX62" fmla="*/ 3463 w 10000"/>
                  <a:gd name="connsiteY62" fmla="*/ 1205 h 10000"/>
                  <a:gd name="connsiteX63" fmla="*/ 3488 w 10000"/>
                  <a:gd name="connsiteY63" fmla="*/ 1205 h 10000"/>
                  <a:gd name="connsiteX64" fmla="*/ 3488 w 10000"/>
                  <a:gd name="connsiteY64" fmla="*/ 1218 h 10000"/>
                  <a:gd name="connsiteX65" fmla="*/ 3493 w 10000"/>
                  <a:gd name="connsiteY65" fmla="*/ 1247 h 10000"/>
                  <a:gd name="connsiteX66" fmla="*/ 3512 w 10000"/>
                  <a:gd name="connsiteY66" fmla="*/ 1247 h 10000"/>
                  <a:gd name="connsiteX67" fmla="*/ 3518 w 10000"/>
                  <a:gd name="connsiteY67" fmla="*/ 1250 h 10000"/>
                  <a:gd name="connsiteX68" fmla="*/ 3521 w 10000"/>
                  <a:gd name="connsiteY68" fmla="*/ 1276 h 10000"/>
                  <a:gd name="connsiteX69" fmla="*/ 3543 w 10000"/>
                  <a:gd name="connsiteY69" fmla="*/ 1295 h 10000"/>
                  <a:gd name="connsiteX70" fmla="*/ 3546 w 10000"/>
                  <a:gd name="connsiteY70" fmla="*/ 1305 h 10000"/>
                  <a:gd name="connsiteX71" fmla="*/ 3543 w 10000"/>
                  <a:gd name="connsiteY71" fmla="*/ 1315 h 10000"/>
                  <a:gd name="connsiteX72" fmla="*/ 3543 w 10000"/>
                  <a:gd name="connsiteY72" fmla="*/ 1331 h 10000"/>
                  <a:gd name="connsiteX73" fmla="*/ 3554 w 10000"/>
                  <a:gd name="connsiteY73" fmla="*/ 1324 h 10000"/>
                  <a:gd name="connsiteX74" fmla="*/ 3560 w 10000"/>
                  <a:gd name="connsiteY74" fmla="*/ 1331 h 10000"/>
                  <a:gd name="connsiteX75" fmla="*/ 3582 w 10000"/>
                  <a:gd name="connsiteY75" fmla="*/ 1344 h 10000"/>
                  <a:gd name="connsiteX76" fmla="*/ 3598 w 10000"/>
                  <a:gd name="connsiteY76" fmla="*/ 1380 h 10000"/>
                  <a:gd name="connsiteX77" fmla="*/ 3607 w 10000"/>
                  <a:gd name="connsiteY77" fmla="*/ 1389 h 10000"/>
                  <a:gd name="connsiteX78" fmla="*/ 3623 w 10000"/>
                  <a:gd name="connsiteY78" fmla="*/ 1409 h 10000"/>
                  <a:gd name="connsiteX79" fmla="*/ 3634 w 10000"/>
                  <a:gd name="connsiteY79" fmla="*/ 1438 h 10000"/>
                  <a:gd name="connsiteX80" fmla="*/ 3632 w 10000"/>
                  <a:gd name="connsiteY80" fmla="*/ 1454 h 10000"/>
                  <a:gd name="connsiteX81" fmla="*/ 3618 w 10000"/>
                  <a:gd name="connsiteY81" fmla="*/ 1438 h 10000"/>
                  <a:gd name="connsiteX82" fmla="*/ 3598 w 10000"/>
                  <a:gd name="connsiteY82" fmla="*/ 1428 h 10000"/>
                  <a:gd name="connsiteX83" fmla="*/ 3582 w 10000"/>
                  <a:gd name="connsiteY83" fmla="*/ 1402 h 10000"/>
                  <a:gd name="connsiteX84" fmla="*/ 3562 w 10000"/>
                  <a:gd name="connsiteY84" fmla="*/ 1399 h 10000"/>
                  <a:gd name="connsiteX85" fmla="*/ 3546 w 10000"/>
                  <a:gd name="connsiteY85" fmla="*/ 1383 h 10000"/>
                  <a:gd name="connsiteX86" fmla="*/ 3510 w 10000"/>
                  <a:gd name="connsiteY86" fmla="*/ 1360 h 10000"/>
                  <a:gd name="connsiteX87" fmla="*/ 3485 w 10000"/>
                  <a:gd name="connsiteY87" fmla="*/ 1344 h 10000"/>
                  <a:gd name="connsiteX88" fmla="*/ 3454 w 10000"/>
                  <a:gd name="connsiteY88" fmla="*/ 1334 h 10000"/>
                  <a:gd name="connsiteX89" fmla="*/ 3429 w 10000"/>
                  <a:gd name="connsiteY89" fmla="*/ 1315 h 10000"/>
                  <a:gd name="connsiteX90" fmla="*/ 3416 w 10000"/>
                  <a:gd name="connsiteY90" fmla="*/ 1308 h 10000"/>
                  <a:gd name="connsiteX91" fmla="*/ 3399 w 10000"/>
                  <a:gd name="connsiteY91" fmla="*/ 1305 h 10000"/>
                  <a:gd name="connsiteX92" fmla="*/ 3382 w 10000"/>
                  <a:gd name="connsiteY92" fmla="*/ 1286 h 10000"/>
                  <a:gd name="connsiteX93" fmla="*/ 3380 w 10000"/>
                  <a:gd name="connsiteY93" fmla="*/ 1266 h 10000"/>
                  <a:gd name="connsiteX94" fmla="*/ 3388 w 10000"/>
                  <a:gd name="connsiteY94" fmla="*/ 1256 h 10000"/>
                  <a:gd name="connsiteX95" fmla="*/ 3407 w 10000"/>
                  <a:gd name="connsiteY95" fmla="*/ 1256 h 10000"/>
                  <a:gd name="connsiteX96" fmla="*/ 3396 w 10000"/>
                  <a:gd name="connsiteY96" fmla="*/ 1227 h 10000"/>
                  <a:gd name="connsiteX97" fmla="*/ 3382 w 10000"/>
                  <a:gd name="connsiteY97" fmla="*/ 1227 h 10000"/>
                  <a:gd name="connsiteX98" fmla="*/ 3360 w 10000"/>
                  <a:gd name="connsiteY98" fmla="*/ 1221 h 10000"/>
                  <a:gd name="connsiteX99" fmla="*/ 3349 w 10000"/>
                  <a:gd name="connsiteY99" fmla="*/ 1231 h 10000"/>
                  <a:gd name="connsiteX100" fmla="*/ 3352 w 10000"/>
                  <a:gd name="connsiteY100" fmla="*/ 1247 h 10000"/>
                  <a:gd name="connsiteX101" fmla="*/ 3341 w 10000"/>
                  <a:gd name="connsiteY101" fmla="*/ 1237 h 10000"/>
                  <a:gd name="connsiteX102" fmla="*/ 3335 w 10000"/>
                  <a:gd name="connsiteY102" fmla="*/ 1231 h 10000"/>
                  <a:gd name="connsiteX103" fmla="*/ 3307 w 10000"/>
                  <a:gd name="connsiteY103" fmla="*/ 1227 h 10000"/>
                  <a:gd name="connsiteX104" fmla="*/ 3294 w 10000"/>
                  <a:gd name="connsiteY104" fmla="*/ 1221 h 10000"/>
                  <a:gd name="connsiteX105" fmla="*/ 3271 w 10000"/>
                  <a:gd name="connsiteY105" fmla="*/ 1211 h 10000"/>
                  <a:gd name="connsiteX106" fmla="*/ 3252 w 10000"/>
                  <a:gd name="connsiteY106" fmla="*/ 1195 h 10000"/>
                  <a:gd name="connsiteX107" fmla="*/ 3235 w 10000"/>
                  <a:gd name="connsiteY107" fmla="*/ 1195 h 10000"/>
                  <a:gd name="connsiteX108" fmla="*/ 3235 w 10000"/>
                  <a:gd name="connsiteY108" fmla="*/ 1205 h 10000"/>
                  <a:gd name="connsiteX109" fmla="*/ 3219 w 10000"/>
                  <a:gd name="connsiteY109" fmla="*/ 1231 h 10000"/>
                  <a:gd name="connsiteX110" fmla="*/ 3213 w 10000"/>
                  <a:gd name="connsiteY110" fmla="*/ 1231 h 10000"/>
                  <a:gd name="connsiteX111" fmla="*/ 3183 w 10000"/>
                  <a:gd name="connsiteY111" fmla="*/ 1221 h 10000"/>
                  <a:gd name="connsiteX112" fmla="*/ 3175 w 10000"/>
                  <a:gd name="connsiteY112" fmla="*/ 1227 h 10000"/>
                  <a:gd name="connsiteX113" fmla="*/ 3163 w 10000"/>
                  <a:gd name="connsiteY113" fmla="*/ 1237 h 10000"/>
                  <a:gd name="connsiteX114" fmla="*/ 3158 w 10000"/>
                  <a:gd name="connsiteY114" fmla="*/ 1260 h 10000"/>
                  <a:gd name="connsiteX115" fmla="*/ 3158 w 10000"/>
                  <a:gd name="connsiteY115" fmla="*/ 1276 h 10000"/>
                  <a:gd name="connsiteX116" fmla="*/ 3163 w 10000"/>
                  <a:gd name="connsiteY116" fmla="*/ 1295 h 10000"/>
                  <a:gd name="connsiteX117" fmla="*/ 3166 w 10000"/>
                  <a:gd name="connsiteY117" fmla="*/ 1308 h 10000"/>
                  <a:gd name="connsiteX118" fmla="*/ 3158 w 10000"/>
                  <a:gd name="connsiteY118" fmla="*/ 1315 h 10000"/>
                  <a:gd name="connsiteX119" fmla="*/ 3133 w 10000"/>
                  <a:gd name="connsiteY119" fmla="*/ 1299 h 10000"/>
                  <a:gd name="connsiteX120" fmla="*/ 3114 w 10000"/>
                  <a:gd name="connsiteY120" fmla="*/ 1276 h 10000"/>
                  <a:gd name="connsiteX121" fmla="*/ 3078 w 10000"/>
                  <a:gd name="connsiteY121" fmla="*/ 1240 h 10000"/>
                  <a:gd name="connsiteX122" fmla="*/ 3044 w 10000"/>
                  <a:gd name="connsiteY122" fmla="*/ 1227 h 10000"/>
                  <a:gd name="connsiteX123" fmla="*/ 3033 w 10000"/>
                  <a:gd name="connsiteY123" fmla="*/ 1231 h 10000"/>
                  <a:gd name="connsiteX124" fmla="*/ 3036 w 10000"/>
                  <a:gd name="connsiteY124" fmla="*/ 1256 h 10000"/>
                  <a:gd name="connsiteX125" fmla="*/ 3044 w 10000"/>
                  <a:gd name="connsiteY125" fmla="*/ 1266 h 10000"/>
                  <a:gd name="connsiteX126" fmla="*/ 3044 w 10000"/>
                  <a:gd name="connsiteY126" fmla="*/ 1276 h 10000"/>
                  <a:gd name="connsiteX127" fmla="*/ 3036 w 10000"/>
                  <a:gd name="connsiteY127" fmla="*/ 1276 h 10000"/>
                  <a:gd name="connsiteX128" fmla="*/ 3028 w 10000"/>
                  <a:gd name="connsiteY128" fmla="*/ 1266 h 10000"/>
                  <a:gd name="connsiteX129" fmla="*/ 3025 w 10000"/>
                  <a:gd name="connsiteY129" fmla="*/ 1256 h 10000"/>
                  <a:gd name="connsiteX130" fmla="*/ 3008 w 10000"/>
                  <a:gd name="connsiteY130" fmla="*/ 1205 h 10000"/>
                  <a:gd name="connsiteX131" fmla="*/ 3000 w 10000"/>
                  <a:gd name="connsiteY131" fmla="*/ 1192 h 10000"/>
                  <a:gd name="connsiteX132" fmla="*/ 2994 w 10000"/>
                  <a:gd name="connsiteY132" fmla="*/ 1176 h 10000"/>
                  <a:gd name="connsiteX133" fmla="*/ 2986 w 10000"/>
                  <a:gd name="connsiteY133" fmla="*/ 1182 h 10000"/>
                  <a:gd name="connsiteX134" fmla="*/ 2981 w 10000"/>
                  <a:gd name="connsiteY134" fmla="*/ 1192 h 10000"/>
                  <a:gd name="connsiteX135" fmla="*/ 2970 w 10000"/>
                  <a:gd name="connsiteY135" fmla="*/ 1201 h 10000"/>
                  <a:gd name="connsiteX136" fmla="*/ 2956 w 10000"/>
                  <a:gd name="connsiteY136" fmla="*/ 1218 h 10000"/>
                  <a:gd name="connsiteX137" fmla="*/ 2939 w 10000"/>
                  <a:gd name="connsiteY137" fmla="*/ 1240 h 10000"/>
                  <a:gd name="connsiteX138" fmla="*/ 2928 w 10000"/>
                  <a:gd name="connsiteY138" fmla="*/ 1247 h 10000"/>
                  <a:gd name="connsiteX139" fmla="*/ 2922 w 10000"/>
                  <a:gd name="connsiteY139" fmla="*/ 1250 h 10000"/>
                  <a:gd name="connsiteX140" fmla="*/ 2911 w 10000"/>
                  <a:gd name="connsiteY140" fmla="*/ 1250 h 10000"/>
                  <a:gd name="connsiteX141" fmla="*/ 2884 w 10000"/>
                  <a:gd name="connsiteY141" fmla="*/ 1247 h 10000"/>
                  <a:gd name="connsiteX142" fmla="*/ 2864 w 10000"/>
                  <a:gd name="connsiteY142" fmla="*/ 1237 h 10000"/>
                  <a:gd name="connsiteX143" fmla="*/ 2848 w 10000"/>
                  <a:gd name="connsiteY143" fmla="*/ 1231 h 10000"/>
                  <a:gd name="connsiteX144" fmla="*/ 2834 w 10000"/>
                  <a:gd name="connsiteY144" fmla="*/ 1227 h 10000"/>
                  <a:gd name="connsiteX145" fmla="*/ 2831 w 10000"/>
                  <a:gd name="connsiteY145" fmla="*/ 1227 h 10000"/>
                  <a:gd name="connsiteX146" fmla="*/ 2831 w 10000"/>
                  <a:gd name="connsiteY146" fmla="*/ 1221 h 10000"/>
                  <a:gd name="connsiteX147" fmla="*/ 2825 w 10000"/>
                  <a:gd name="connsiteY147" fmla="*/ 1205 h 10000"/>
                  <a:gd name="connsiteX148" fmla="*/ 2823 w 10000"/>
                  <a:gd name="connsiteY148" fmla="*/ 1192 h 10000"/>
                  <a:gd name="connsiteX149" fmla="*/ 2817 w 10000"/>
                  <a:gd name="connsiteY149" fmla="*/ 1182 h 10000"/>
                  <a:gd name="connsiteX150" fmla="*/ 2814 w 10000"/>
                  <a:gd name="connsiteY150" fmla="*/ 1176 h 10000"/>
                  <a:gd name="connsiteX151" fmla="*/ 2792 w 10000"/>
                  <a:gd name="connsiteY151" fmla="*/ 1172 h 10000"/>
                  <a:gd name="connsiteX152" fmla="*/ 2759 w 10000"/>
                  <a:gd name="connsiteY152" fmla="*/ 1156 h 10000"/>
                  <a:gd name="connsiteX153" fmla="*/ 2734 w 10000"/>
                  <a:gd name="connsiteY153" fmla="*/ 1143 h 10000"/>
                  <a:gd name="connsiteX154" fmla="*/ 2695 w 10000"/>
                  <a:gd name="connsiteY154" fmla="*/ 1124 h 10000"/>
                  <a:gd name="connsiteX155" fmla="*/ 2670 w 10000"/>
                  <a:gd name="connsiteY155" fmla="*/ 1108 h 10000"/>
                  <a:gd name="connsiteX156" fmla="*/ 2645 w 10000"/>
                  <a:gd name="connsiteY156" fmla="*/ 1091 h 10000"/>
                  <a:gd name="connsiteX157" fmla="*/ 2618 w 10000"/>
                  <a:gd name="connsiteY157" fmla="*/ 1088 h 10000"/>
                  <a:gd name="connsiteX158" fmla="*/ 2576 w 10000"/>
                  <a:gd name="connsiteY158" fmla="*/ 1088 h 10000"/>
                  <a:gd name="connsiteX159" fmla="*/ 2551 w 10000"/>
                  <a:gd name="connsiteY159" fmla="*/ 1091 h 10000"/>
                  <a:gd name="connsiteX160" fmla="*/ 2521 w 10000"/>
                  <a:gd name="connsiteY160" fmla="*/ 1098 h 10000"/>
                  <a:gd name="connsiteX161" fmla="*/ 2493 w 10000"/>
                  <a:gd name="connsiteY161" fmla="*/ 1104 h 10000"/>
                  <a:gd name="connsiteX162" fmla="*/ 2468 w 10000"/>
                  <a:gd name="connsiteY162" fmla="*/ 1108 h 10000"/>
                  <a:gd name="connsiteX163" fmla="*/ 2404 w 10000"/>
                  <a:gd name="connsiteY163" fmla="*/ 1124 h 10000"/>
                  <a:gd name="connsiteX164" fmla="*/ 2366 w 10000"/>
                  <a:gd name="connsiteY164" fmla="*/ 1133 h 10000"/>
                  <a:gd name="connsiteX165" fmla="*/ 2346 w 10000"/>
                  <a:gd name="connsiteY165" fmla="*/ 1137 h 10000"/>
                  <a:gd name="connsiteX166" fmla="*/ 2294 w 10000"/>
                  <a:gd name="connsiteY166" fmla="*/ 1146 h 10000"/>
                  <a:gd name="connsiteX167" fmla="*/ 2249 w 10000"/>
                  <a:gd name="connsiteY167" fmla="*/ 1156 h 10000"/>
                  <a:gd name="connsiteX168" fmla="*/ 2230 w 10000"/>
                  <a:gd name="connsiteY168" fmla="*/ 1156 h 10000"/>
                  <a:gd name="connsiteX169" fmla="*/ 2222 w 10000"/>
                  <a:gd name="connsiteY169" fmla="*/ 1163 h 10000"/>
                  <a:gd name="connsiteX170" fmla="*/ 2194 w 10000"/>
                  <a:gd name="connsiteY170" fmla="*/ 1163 h 10000"/>
                  <a:gd name="connsiteX171" fmla="*/ 2172 w 10000"/>
                  <a:gd name="connsiteY171" fmla="*/ 1163 h 10000"/>
                  <a:gd name="connsiteX172" fmla="*/ 2147 w 10000"/>
                  <a:gd name="connsiteY172" fmla="*/ 1166 h 10000"/>
                  <a:gd name="connsiteX173" fmla="*/ 2108 w 10000"/>
                  <a:gd name="connsiteY173" fmla="*/ 1166 h 10000"/>
                  <a:gd name="connsiteX174" fmla="*/ 2083 w 10000"/>
                  <a:gd name="connsiteY174" fmla="*/ 1156 h 10000"/>
                  <a:gd name="connsiteX175" fmla="*/ 2042 w 10000"/>
                  <a:gd name="connsiteY175" fmla="*/ 1143 h 10000"/>
                  <a:gd name="connsiteX176" fmla="*/ 2011 w 10000"/>
                  <a:gd name="connsiteY176" fmla="*/ 1143 h 10000"/>
                  <a:gd name="connsiteX177" fmla="*/ 1994 w 10000"/>
                  <a:gd name="connsiteY177" fmla="*/ 1146 h 10000"/>
                  <a:gd name="connsiteX178" fmla="*/ 1967 w 10000"/>
                  <a:gd name="connsiteY178" fmla="*/ 1156 h 10000"/>
                  <a:gd name="connsiteX179" fmla="*/ 1903 w 10000"/>
                  <a:gd name="connsiteY179" fmla="*/ 1176 h 10000"/>
                  <a:gd name="connsiteX180" fmla="*/ 1873 w 10000"/>
                  <a:gd name="connsiteY180" fmla="*/ 1182 h 10000"/>
                  <a:gd name="connsiteX181" fmla="*/ 1850 w 10000"/>
                  <a:gd name="connsiteY181" fmla="*/ 1185 h 10000"/>
                  <a:gd name="connsiteX182" fmla="*/ 1842 w 10000"/>
                  <a:gd name="connsiteY182" fmla="*/ 1192 h 10000"/>
                  <a:gd name="connsiteX183" fmla="*/ 1823 w 10000"/>
                  <a:gd name="connsiteY183" fmla="*/ 1195 h 10000"/>
                  <a:gd name="connsiteX184" fmla="*/ 1814 w 10000"/>
                  <a:gd name="connsiteY184" fmla="*/ 1201 h 10000"/>
                  <a:gd name="connsiteX185" fmla="*/ 1792 w 10000"/>
                  <a:gd name="connsiteY185" fmla="*/ 1218 h 10000"/>
                  <a:gd name="connsiteX186" fmla="*/ 1767 w 10000"/>
                  <a:gd name="connsiteY186" fmla="*/ 1231 h 10000"/>
                  <a:gd name="connsiteX187" fmla="*/ 1717 w 10000"/>
                  <a:gd name="connsiteY187" fmla="*/ 1266 h 10000"/>
                  <a:gd name="connsiteX188" fmla="*/ 1695 w 10000"/>
                  <a:gd name="connsiteY188" fmla="*/ 1279 h 10000"/>
                  <a:gd name="connsiteX189" fmla="*/ 1654 w 10000"/>
                  <a:gd name="connsiteY189" fmla="*/ 1308 h 10000"/>
                  <a:gd name="connsiteX190" fmla="*/ 1620 w 10000"/>
                  <a:gd name="connsiteY190" fmla="*/ 1334 h 10000"/>
                  <a:gd name="connsiteX191" fmla="*/ 1590 w 10000"/>
                  <a:gd name="connsiteY191" fmla="*/ 1360 h 10000"/>
                  <a:gd name="connsiteX192" fmla="*/ 1565 w 10000"/>
                  <a:gd name="connsiteY192" fmla="*/ 1380 h 10000"/>
                  <a:gd name="connsiteX193" fmla="*/ 1532 w 10000"/>
                  <a:gd name="connsiteY193" fmla="*/ 1402 h 10000"/>
                  <a:gd name="connsiteX194" fmla="*/ 1501 w 10000"/>
                  <a:gd name="connsiteY194" fmla="*/ 1418 h 10000"/>
                  <a:gd name="connsiteX195" fmla="*/ 1460 w 10000"/>
                  <a:gd name="connsiteY195" fmla="*/ 1438 h 10000"/>
                  <a:gd name="connsiteX196" fmla="*/ 1435 w 10000"/>
                  <a:gd name="connsiteY196" fmla="*/ 1454 h 10000"/>
                  <a:gd name="connsiteX197" fmla="*/ 1421 w 10000"/>
                  <a:gd name="connsiteY197" fmla="*/ 1464 h 10000"/>
                  <a:gd name="connsiteX198" fmla="*/ 1380 w 10000"/>
                  <a:gd name="connsiteY198" fmla="*/ 1473 h 10000"/>
                  <a:gd name="connsiteX199" fmla="*/ 1324 w 10000"/>
                  <a:gd name="connsiteY199" fmla="*/ 1477 h 10000"/>
                  <a:gd name="connsiteX200" fmla="*/ 1274 w 10000"/>
                  <a:gd name="connsiteY200" fmla="*/ 1483 h 10000"/>
                  <a:gd name="connsiteX201" fmla="*/ 1244 w 10000"/>
                  <a:gd name="connsiteY201" fmla="*/ 1486 h 10000"/>
                  <a:gd name="connsiteX202" fmla="*/ 1233 w 10000"/>
                  <a:gd name="connsiteY202" fmla="*/ 1486 h 10000"/>
                  <a:gd name="connsiteX203" fmla="*/ 1197 w 10000"/>
                  <a:gd name="connsiteY203" fmla="*/ 1493 h 10000"/>
                  <a:gd name="connsiteX204" fmla="*/ 1180 w 10000"/>
                  <a:gd name="connsiteY204" fmla="*/ 1496 h 10000"/>
                  <a:gd name="connsiteX205" fmla="*/ 1169 w 10000"/>
                  <a:gd name="connsiteY205" fmla="*/ 1496 h 10000"/>
                  <a:gd name="connsiteX206" fmla="*/ 1161 w 10000"/>
                  <a:gd name="connsiteY206" fmla="*/ 1503 h 10000"/>
                  <a:gd name="connsiteX207" fmla="*/ 1155 w 10000"/>
                  <a:gd name="connsiteY207" fmla="*/ 1503 h 10000"/>
                  <a:gd name="connsiteX208" fmla="*/ 501 w 10000"/>
                  <a:gd name="connsiteY208" fmla="*/ 2277 h 10000"/>
                  <a:gd name="connsiteX209" fmla="*/ 396 w 10000"/>
                  <a:gd name="connsiteY209" fmla="*/ 2532 h 10000"/>
                  <a:gd name="connsiteX210" fmla="*/ 324 w 10000"/>
                  <a:gd name="connsiteY210" fmla="*/ 2759 h 10000"/>
                  <a:gd name="connsiteX211" fmla="*/ 274 w 10000"/>
                  <a:gd name="connsiteY211" fmla="*/ 2866 h 10000"/>
                  <a:gd name="connsiteX212" fmla="*/ 202 w 10000"/>
                  <a:gd name="connsiteY212" fmla="*/ 3008 h 10000"/>
                  <a:gd name="connsiteX213" fmla="*/ 211 w 10000"/>
                  <a:gd name="connsiteY213" fmla="*/ 3177 h 10000"/>
                  <a:gd name="connsiteX214" fmla="*/ 235 w 10000"/>
                  <a:gd name="connsiteY214" fmla="*/ 3368 h 10000"/>
                  <a:gd name="connsiteX215" fmla="*/ 266 w 10000"/>
                  <a:gd name="connsiteY215" fmla="*/ 3595 h 10000"/>
                  <a:gd name="connsiteX216" fmla="*/ 299 w 10000"/>
                  <a:gd name="connsiteY216" fmla="*/ 3831 h 10000"/>
                  <a:gd name="connsiteX217" fmla="*/ 305 w 10000"/>
                  <a:gd name="connsiteY217" fmla="*/ 3863 h 10000"/>
                  <a:gd name="connsiteX218" fmla="*/ 341 w 10000"/>
                  <a:gd name="connsiteY218" fmla="*/ 3941 h 10000"/>
                  <a:gd name="connsiteX219" fmla="*/ 186 w 10000"/>
                  <a:gd name="connsiteY219" fmla="*/ 3935 h 10000"/>
                  <a:gd name="connsiteX220" fmla="*/ 30 w 10000"/>
                  <a:gd name="connsiteY220" fmla="*/ 3925 h 10000"/>
                  <a:gd name="connsiteX221" fmla="*/ 0 w 10000"/>
                  <a:gd name="connsiteY221" fmla="*/ 4054 h 10000"/>
                  <a:gd name="connsiteX222" fmla="*/ 14 w 10000"/>
                  <a:gd name="connsiteY222" fmla="*/ 4152 h 10000"/>
                  <a:gd name="connsiteX223" fmla="*/ 22 w 10000"/>
                  <a:gd name="connsiteY223" fmla="*/ 4242 h 10000"/>
                  <a:gd name="connsiteX224" fmla="*/ 30 w 10000"/>
                  <a:gd name="connsiteY224" fmla="*/ 4291 h 10000"/>
                  <a:gd name="connsiteX225" fmla="*/ 102 w 10000"/>
                  <a:gd name="connsiteY225" fmla="*/ 4271 h 10000"/>
                  <a:gd name="connsiteX226" fmla="*/ 155 w 10000"/>
                  <a:gd name="connsiteY226" fmla="*/ 4262 h 10000"/>
                  <a:gd name="connsiteX227" fmla="*/ 410 w 10000"/>
                  <a:gd name="connsiteY227" fmla="*/ 4255 h 10000"/>
                  <a:gd name="connsiteX228" fmla="*/ 418 w 10000"/>
                  <a:gd name="connsiteY228" fmla="*/ 4385 h 10000"/>
                  <a:gd name="connsiteX229" fmla="*/ 429 w 10000"/>
                  <a:gd name="connsiteY229" fmla="*/ 4543 h 10000"/>
                  <a:gd name="connsiteX230" fmla="*/ 443 w 10000"/>
                  <a:gd name="connsiteY230" fmla="*/ 4585 h 10000"/>
                  <a:gd name="connsiteX231" fmla="*/ 465 w 10000"/>
                  <a:gd name="connsiteY231" fmla="*/ 4611 h 10000"/>
                  <a:gd name="connsiteX232" fmla="*/ 468 w 10000"/>
                  <a:gd name="connsiteY232" fmla="*/ 4621 h 10000"/>
                  <a:gd name="connsiteX233" fmla="*/ 474 w 10000"/>
                  <a:gd name="connsiteY233" fmla="*/ 4679 h 10000"/>
                  <a:gd name="connsiteX234" fmla="*/ 554 w 10000"/>
                  <a:gd name="connsiteY234" fmla="*/ 4738 h 10000"/>
                  <a:gd name="connsiteX235" fmla="*/ 637 w 10000"/>
                  <a:gd name="connsiteY235" fmla="*/ 4809 h 10000"/>
                  <a:gd name="connsiteX236" fmla="*/ 704 w 10000"/>
                  <a:gd name="connsiteY236" fmla="*/ 4851 h 10000"/>
                  <a:gd name="connsiteX237" fmla="*/ 740 w 10000"/>
                  <a:gd name="connsiteY237" fmla="*/ 4893 h 10000"/>
                  <a:gd name="connsiteX238" fmla="*/ 756 w 10000"/>
                  <a:gd name="connsiteY238" fmla="*/ 4896 h 10000"/>
                  <a:gd name="connsiteX239" fmla="*/ 767 w 10000"/>
                  <a:gd name="connsiteY239" fmla="*/ 4880 h 10000"/>
                  <a:gd name="connsiteX240" fmla="*/ 806 w 10000"/>
                  <a:gd name="connsiteY240" fmla="*/ 4945 h 10000"/>
                  <a:gd name="connsiteX241" fmla="*/ 886 w 10000"/>
                  <a:gd name="connsiteY241" fmla="*/ 5078 h 10000"/>
                  <a:gd name="connsiteX242" fmla="*/ 911 w 10000"/>
                  <a:gd name="connsiteY242" fmla="*/ 5130 h 10000"/>
                  <a:gd name="connsiteX243" fmla="*/ 920 w 10000"/>
                  <a:gd name="connsiteY243" fmla="*/ 5191 h 10000"/>
                  <a:gd name="connsiteX244" fmla="*/ 920 w 10000"/>
                  <a:gd name="connsiteY244" fmla="*/ 5220 h 10000"/>
                  <a:gd name="connsiteX245" fmla="*/ 911 w 10000"/>
                  <a:gd name="connsiteY245" fmla="*/ 5314 h 10000"/>
                  <a:gd name="connsiteX246" fmla="*/ 898 w 10000"/>
                  <a:gd name="connsiteY246" fmla="*/ 5369 h 10000"/>
                  <a:gd name="connsiteX247" fmla="*/ 895 w 10000"/>
                  <a:gd name="connsiteY247" fmla="*/ 5385 h 10000"/>
                  <a:gd name="connsiteX248" fmla="*/ 895 w 10000"/>
                  <a:gd name="connsiteY248" fmla="*/ 5405 h 10000"/>
                  <a:gd name="connsiteX249" fmla="*/ 898 w 10000"/>
                  <a:gd name="connsiteY249" fmla="*/ 5434 h 10000"/>
                  <a:gd name="connsiteX250" fmla="*/ 911 w 10000"/>
                  <a:gd name="connsiteY250" fmla="*/ 5463 h 10000"/>
                  <a:gd name="connsiteX251" fmla="*/ 920 w 10000"/>
                  <a:gd name="connsiteY251" fmla="*/ 5492 h 10000"/>
                  <a:gd name="connsiteX252" fmla="*/ 934 w 10000"/>
                  <a:gd name="connsiteY252" fmla="*/ 5518 h 10000"/>
                  <a:gd name="connsiteX253" fmla="*/ 1169 w 10000"/>
                  <a:gd name="connsiteY253" fmla="*/ 5738 h 10000"/>
                  <a:gd name="connsiteX254" fmla="*/ 1188 w 10000"/>
                  <a:gd name="connsiteY254" fmla="*/ 5755 h 10000"/>
                  <a:gd name="connsiteX255" fmla="*/ 1216 w 10000"/>
                  <a:gd name="connsiteY255" fmla="*/ 5758 h 10000"/>
                  <a:gd name="connsiteX256" fmla="*/ 1313 w 10000"/>
                  <a:gd name="connsiteY256" fmla="*/ 5774 h 10000"/>
                  <a:gd name="connsiteX257" fmla="*/ 1349 w 10000"/>
                  <a:gd name="connsiteY257" fmla="*/ 5787 h 10000"/>
                  <a:gd name="connsiteX258" fmla="*/ 1393 w 10000"/>
                  <a:gd name="connsiteY258" fmla="*/ 5793 h 10000"/>
                  <a:gd name="connsiteX259" fmla="*/ 1393 w 10000"/>
                  <a:gd name="connsiteY259" fmla="*/ 5797 h 10000"/>
                  <a:gd name="connsiteX260" fmla="*/ 1421 w 10000"/>
                  <a:gd name="connsiteY260" fmla="*/ 5810 h 10000"/>
                  <a:gd name="connsiteX261" fmla="*/ 1446 w 10000"/>
                  <a:gd name="connsiteY261" fmla="*/ 5829 h 10000"/>
                  <a:gd name="connsiteX262" fmla="*/ 1460 w 10000"/>
                  <a:gd name="connsiteY262" fmla="*/ 5842 h 10000"/>
                  <a:gd name="connsiteX263" fmla="*/ 1476 w 10000"/>
                  <a:gd name="connsiteY263" fmla="*/ 5848 h 10000"/>
                  <a:gd name="connsiteX264" fmla="*/ 1501 w 10000"/>
                  <a:gd name="connsiteY264" fmla="*/ 5852 h 10000"/>
                  <a:gd name="connsiteX265" fmla="*/ 1532 w 10000"/>
                  <a:gd name="connsiteY265" fmla="*/ 5887 h 10000"/>
                  <a:gd name="connsiteX266" fmla="*/ 1565 w 10000"/>
                  <a:gd name="connsiteY266" fmla="*/ 5942 h 10000"/>
                  <a:gd name="connsiteX267" fmla="*/ 1587 w 10000"/>
                  <a:gd name="connsiteY267" fmla="*/ 5972 h 10000"/>
                  <a:gd name="connsiteX268" fmla="*/ 1612 w 10000"/>
                  <a:gd name="connsiteY268" fmla="*/ 5955 h 10000"/>
                  <a:gd name="connsiteX269" fmla="*/ 1679 w 10000"/>
                  <a:gd name="connsiteY269" fmla="*/ 6049 h 10000"/>
                  <a:gd name="connsiteX270" fmla="*/ 1720 w 10000"/>
                  <a:gd name="connsiteY270" fmla="*/ 6108 h 10000"/>
                  <a:gd name="connsiteX271" fmla="*/ 1751 w 10000"/>
                  <a:gd name="connsiteY271" fmla="*/ 6133 h 10000"/>
                  <a:gd name="connsiteX272" fmla="*/ 1792 w 10000"/>
                  <a:gd name="connsiteY272" fmla="*/ 6169 h 10000"/>
                  <a:gd name="connsiteX273" fmla="*/ 1801 w 10000"/>
                  <a:gd name="connsiteY273" fmla="*/ 6172 h 10000"/>
                  <a:gd name="connsiteX274" fmla="*/ 1814 w 10000"/>
                  <a:gd name="connsiteY274" fmla="*/ 6286 h 10000"/>
                  <a:gd name="connsiteX275" fmla="*/ 1817 w 10000"/>
                  <a:gd name="connsiteY275" fmla="*/ 6331 h 10000"/>
                  <a:gd name="connsiteX276" fmla="*/ 1809 w 10000"/>
                  <a:gd name="connsiteY276" fmla="*/ 6444 h 10000"/>
                  <a:gd name="connsiteX277" fmla="*/ 1801 w 10000"/>
                  <a:gd name="connsiteY277" fmla="*/ 6499 h 10000"/>
                  <a:gd name="connsiteX278" fmla="*/ 1781 w 10000"/>
                  <a:gd name="connsiteY278" fmla="*/ 6522 h 10000"/>
                  <a:gd name="connsiteX279" fmla="*/ 1773 w 10000"/>
                  <a:gd name="connsiteY279" fmla="*/ 6541 h 10000"/>
                  <a:gd name="connsiteX280" fmla="*/ 1762 w 10000"/>
                  <a:gd name="connsiteY280" fmla="*/ 6571 h 10000"/>
                  <a:gd name="connsiteX281" fmla="*/ 1767 w 10000"/>
                  <a:gd name="connsiteY281" fmla="*/ 6622 h 10000"/>
                  <a:gd name="connsiteX282" fmla="*/ 1767 w 10000"/>
                  <a:gd name="connsiteY282" fmla="*/ 6665 h 10000"/>
                  <a:gd name="connsiteX283" fmla="*/ 1767 w 10000"/>
                  <a:gd name="connsiteY283" fmla="*/ 6694 h 10000"/>
                  <a:gd name="connsiteX284" fmla="*/ 1776 w 10000"/>
                  <a:gd name="connsiteY284" fmla="*/ 6726 h 10000"/>
                  <a:gd name="connsiteX285" fmla="*/ 1776 w 10000"/>
                  <a:gd name="connsiteY285" fmla="*/ 6745 h 10000"/>
                  <a:gd name="connsiteX286" fmla="*/ 1767 w 10000"/>
                  <a:gd name="connsiteY286" fmla="*/ 6765 h 10000"/>
                  <a:gd name="connsiteX287" fmla="*/ 1762 w 10000"/>
                  <a:gd name="connsiteY287" fmla="*/ 6804 h 10000"/>
                  <a:gd name="connsiteX288" fmla="*/ 1753 w 10000"/>
                  <a:gd name="connsiteY288" fmla="*/ 6839 h 10000"/>
                  <a:gd name="connsiteX289" fmla="*/ 1742 w 10000"/>
                  <a:gd name="connsiteY289" fmla="*/ 6849 h 10000"/>
                  <a:gd name="connsiteX290" fmla="*/ 1726 w 10000"/>
                  <a:gd name="connsiteY290" fmla="*/ 6849 h 10000"/>
                  <a:gd name="connsiteX291" fmla="*/ 1712 w 10000"/>
                  <a:gd name="connsiteY291" fmla="*/ 6852 h 10000"/>
                  <a:gd name="connsiteX292" fmla="*/ 1640 w 10000"/>
                  <a:gd name="connsiteY292" fmla="*/ 6953 h 10000"/>
                  <a:gd name="connsiteX293" fmla="*/ 1493 w 10000"/>
                  <a:gd name="connsiteY293" fmla="*/ 7105 h 10000"/>
                  <a:gd name="connsiteX294" fmla="*/ 1490 w 10000"/>
                  <a:gd name="connsiteY294" fmla="*/ 7124 h 10000"/>
                  <a:gd name="connsiteX295" fmla="*/ 1468 w 10000"/>
                  <a:gd name="connsiteY295" fmla="*/ 7137 h 10000"/>
                  <a:gd name="connsiteX296" fmla="*/ 1454 w 10000"/>
                  <a:gd name="connsiteY296" fmla="*/ 7144 h 10000"/>
                  <a:gd name="connsiteX297" fmla="*/ 1452 w 10000"/>
                  <a:gd name="connsiteY297" fmla="*/ 7157 h 10000"/>
                  <a:gd name="connsiteX298" fmla="*/ 1446 w 10000"/>
                  <a:gd name="connsiteY298" fmla="*/ 7199 h 10000"/>
                  <a:gd name="connsiteX299" fmla="*/ 1476 w 10000"/>
                  <a:gd name="connsiteY299" fmla="*/ 7247 h 10000"/>
                  <a:gd name="connsiteX300" fmla="*/ 1501 w 10000"/>
                  <a:gd name="connsiteY300" fmla="*/ 7270 h 10000"/>
                  <a:gd name="connsiteX301" fmla="*/ 1518 w 10000"/>
                  <a:gd name="connsiteY301" fmla="*/ 7286 h 10000"/>
                  <a:gd name="connsiteX302" fmla="*/ 1524 w 10000"/>
                  <a:gd name="connsiteY302" fmla="*/ 7306 h 10000"/>
                  <a:gd name="connsiteX303" fmla="*/ 1540 w 10000"/>
                  <a:gd name="connsiteY303" fmla="*/ 7322 h 10000"/>
                  <a:gd name="connsiteX304" fmla="*/ 1565 w 10000"/>
                  <a:gd name="connsiteY304" fmla="*/ 7325 h 10000"/>
                  <a:gd name="connsiteX305" fmla="*/ 1590 w 10000"/>
                  <a:gd name="connsiteY305" fmla="*/ 7332 h 10000"/>
                  <a:gd name="connsiteX306" fmla="*/ 1615 w 10000"/>
                  <a:gd name="connsiteY306" fmla="*/ 7345 h 10000"/>
                  <a:gd name="connsiteX307" fmla="*/ 1662 w 10000"/>
                  <a:gd name="connsiteY307" fmla="*/ 7370 h 10000"/>
                  <a:gd name="connsiteX308" fmla="*/ 1670 w 10000"/>
                  <a:gd name="connsiteY308" fmla="*/ 7351 h 10000"/>
                  <a:gd name="connsiteX309" fmla="*/ 1726 w 10000"/>
                  <a:gd name="connsiteY309" fmla="*/ 7354 h 10000"/>
                  <a:gd name="connsiteX310" fmla="*/ 1726 w 10000"/>
                  <a:gd name="connsiteY310" fmla="*/ 7400 h 10000"/>
                  <a:gd name="connsiteX311" fmla="*/ 1773 w 10000"/>
                  <a:gd name="connsiteY311" fmla="*/ 7409 h 10000"/>
                  <a:gd name="connsiteX312" fmla="*/ 1806 w 10000"/>
                  <a:gd name="connsiteY312" fmla="*/ 7416 h 10000"/>
                  <a:gd name="connsiteX313" fmla="*/ 1839 w 10000"/>
                  <a:gd name="connsiteY313" fmla="*/ 7403 h 10000"/>
                  <a:gd name="connsiteX314" fmla="*/ 1886 w 10000"/>
                  <a:gd name="connsiteY314" fmla="*/ 7403 h 10000"/>
                  <a:gd name="connsiteX315" fmla="*/ 1898 w 10000"/>
                  <a:gd name="connsiteY315" fmla="*/ 7403 h 10000"/>
                  <a:gd name="connsiteX316" fmla="*/ 1914 w 10000"/>
                  <a:gd name="connsiteY316" fmla="*/ 7494 h 10000"/>
                  <a:gd name="connsiteX317" fmla="*/ 1895 w 10000"/>
                  <a:gd name="connsiteY317" fmla="*/ 7523 h 10000"/>
                  <a:gd name="connsiteX318" fmla="*/ 1825 w 10000"/>
                  <a:gd name="connsiteY318" fmla="*/ 7617 h 10000"/>
                  <a:gd name="connsiteX319" fmla="*/ 1776 w 10000"/>
                  <a:gd name="connsiteY319" fmla="*/ 7691 h 10000"/>
                  <a:gd name="connsiteX320" fmla="*/ 1781 w 10000"/>
                  <a:gd name="connsiteY320" fmla="*/ 7723 h 10000"/>
                  <a:gd name="connsiteX321" fmla="*/ 1767 w 10000"/>
                  <a:gd name="connsiteY321" fmla="*/ 7759 h 10000"/>
                  <a:gd name="connsiteX322" fmla="*/ 1762 w 10000"/>
                  <a:gd name="connsiteY322" fmla="*/ 7817 h 10000"/>
                  <a:gd name="connsiteX323" fmla="*/ 1762 w 10000"/>
                  <a:gd name="connsiteY323" fmla="*/ 7856 h 10000"/>
                  <a:gd name="connsiteX324" fmla="*/ 1776 w 10000"/>
                  <a:gd name="connsiteY324" fmla="*/ 7892 h 10000"/>
                  <a:gd name="connsiteX325" fmla="*/ 1784 w 10000"/>
                  <a:gd name="connsiteY325" fmla="*/ 7902 h 10000"/>
                  <a:gd name="connsiteX326" fmla="*/ 1801 w 10000"/>
                  <a:gd name="connsiteY326" fmla="*/ 7908 h 10000"/>
                  <a:gd name="connsiteX327" fmla="*/ 1809 w 10000"/>
                  <a:gd name="connsiteY327" fmla="*/ 7911 h 10000"/>
                  <a:gd name="connsiteX328" fmla="*/ 1801 w 10000"/>
                  <a:gd name="connsiteY328" fmla="*/ 7940 h 10000"/>
                  <a:gd name="connsiteX329" fmla="*/ 1798 w 10000"/>
                  <a:gd name="connsiteY329" fmla="*/ 7979 h 10000"/>
                  <a:gd name="connsiteX330" fmla="*/ 1806 w 10000"/>
                  <a:gd name="connsiteY330" fmla="*/ 8002 h 10000"/>
                  <a:gd name="connsiteX331" fmla="*/ 1823 w 10000"/>
                  <a:gd name="connsiteY331" fmla="*/ 8021 h 10000"/>
                  <a:gd name="connsiteX332" fmla="*/ 1834 w 10000"/>
                  <a:gd name="connsiteY332" fmla="*/ 8044 h 10000"/>
                  <a:gd name="connsiteX333" fmla="*/ 1839 w 10000"/>
                  <a:gd name="connsiteY333" fmla="*/ 8073 h 10000"/>
                  <a:gd name="connsiteX334" fmla="*/ 1842 w 10000"/>
                  <a:gd name="connsiteY334" fmla="*/ 8106 h 10000"/>
                  <a:gd name="connsiteX335" fmla="*/ 1839 w 10000"/>
                  <a:gd name="connsiteY335" fmla="*/ 8144 h 10000"/>
                  <a:gd name="connsiteX336" fmla="*/ 1856 w 10000"/>
                  <a:gd name="connsiteY336" fmla="*/ 8164 h 10000"/>
                  <a:gd name="connsiteX337" fmla="*/ 1886 w 10000"/>
                  <a:gd name="connsiteY337" fmla="*/ 8193 h 10000"/>
                  <a:gd name="connsiteX338" fmla="*/ 1922 w 10000"/>
                  <a:gd name="connsiteY338" fmla="*/ 8206 h 10000"/>
                  <a:gd name="connsiteX339" fmla="*/ 1967 w 10000"/>
                  <a:gd name="connsiteY339" fmla="*/ 8203 h 10000"/>
                  <a:gd name="connsiteX340" fmla="*/ 1986 w 10000"/>
                  <a:gd name="connsiteY340" fmla="*/ 8212 h 10000"/>
                  <a:gd name="connsiteX341" fmla="*/ 2000 w 10000"/>
                  <a:gd name="connsiteY341" fmla="*/ 8232 h 10000"/>
                  <a:gd name="connsiteX342" fmla="*/ 2033 w 10000"/>
                  <a:gd name="connsiteY342" fmla="*/ 8258 h 10000"/>
                  <a:gd name="connsiteX343" fmla="*/ 2050 w 10000"/>
                  <a:gd name="connsiteY343" fmla="*/ 8271 h 10000"/>
                  <a:gd name="connsiteX344" fmla="*/ 2089 w 10000"/>
                  <a:gd name="connsiteY344" fmla="*/ 8280 h 10000"/>
                  <a:gd name="connsiteX345" fmla="*/ 2122 w 10000"/>
                  <a:gd name="connsiteY345" fmla="*/ 8300 h 10000"/>
                  <a:gd name="connsiteX346" fmla="*/ 2163 w 10000"/>
                  <a:gd name="connsiteY346" fmla="*/ 8332 h 10000"/>
                  <a:gd name="connsiteX347" fmla="*/ 2172 w 10000"/>
                  <a:gd name="connsiteY347" fmla="*/ 8335 h 10000"/>
                  <a:gd name="connsiteX348" fmla="*/ 2177 w 10000"/>
                  <a:gd name="connsiteY348" fmla="*/ 8345 h 10000"/>
                  <a:gd name="connsiteX349" fmla="*/ 2163 w 10000"/>
                  <a:gd name="connsiteY349" fmla="*/ 8371 h 10000"/>
                  <a:gd name="connsiteX350" fmla="*/ 2139 w 10000"/>
                  <a:gd name="connsiteY350" fmla="*/ 8423 h 10000"/>
                  <a:gd name="connsiteX351" fmla="*/ 2130 w 10000"/>
                  <a:gd name="connsiteY351" fmla="*/ 8439 h 10000"/>
                  <a:gd name="connsiteX352" fmla="*/ 2105 w 10000"/>
                  <a:gd name="connsiteY352" fmla="*/ 8446 h 10000"/>
                  <a:gd name="connsiteX353" fmla="*/ 2080 w 10000"/>
                  <a:gd name="connsiteY353" fmla="*/ 8449 h 10000"/>
                  <a:gd name="connsiteX354" fmla="*/ 2075 w 10000"/>
                  <a:gd name="connsiteY354" fmla="*/ 8459 h 10000"/>
                  <a:gd name="connsiteX355" fmla="*/ 2072 w 10000"/>
                  <a:gd name="connsiteY355" fmla="*/ 8475 h 10000"/>
                  <a:gd name="connsiteX356" fmla="*/ 2080 w 10000"/>
                  <a:gd name="connsiteY356" fmla="*/ 8484 h 10000"/>
                  <a:gd name="connsiteX357" fmla="*/ 2100 w 10000"/>
                  <a:gd name="connsiteY357" fmla="*/ 8475 h 10000"/>
                  <a:gd name="connsiteX358" fmla="*/ 2141 w 10000"/>
                  <a:gd name="connsiteY358" fmla="*/ 8478 h 10000"/>
                  <a:gd name="connsiteX359" fmla="*/ 2172 w 10000"/>
                  <a:gd name="connsiteY359" fmla="*/ 8475 h 10000"/>
                  <a:gd name="connsiteX360" fmla="*/ 2188 w 10000"/>
                  <a:gd name="connsiteY360" fmla="*/ 8475 h 10000"/>
                  <a:gd name="connsiteX361" fmla="*/ 2222 w 10000"/>
                  <a:gd name="connsiteY361" fmla="*/ 8497 h 10000"/>
                  <a:gd name="connsiteX362" fmla="*/ 2252 w 10000"/>
                  <a:gd name="connsiteY362" fmla="*/ 8514 h 10000"/>
                  <a:gd name="connsiteX363" fmla="*/ 2274 w 10000"/>
                  <a:gd name="connsiteY363" fmla="*/ 8514 h 10000"/>
                  <a:gd name="connsiteX364" fmla="*/ 2299 w 10000"/>
                  <a:gd name="connsiteY364" fmla="*/ 8504 h 10000"/>
                  <a:gd name="connsiteX365" fmla="*/ 2310 w 10000"/>
                  <a:gd name="connsiteY365" fmla="*/ 8504 h 10000"/>
                  <a:gd name="connsiteX366" fmla="*/ 2319 w 10000"/>
                  <a:gd name="connsiteY366" fmla="*/ 8484 h 10000"/>
                  <a:gd name="connsiteX367" fmla="*/ 2338 w 10000"/>
                  <a:gd name="connsiteY367" fmla="*/ 8494 h 10000"/>
                  <a:gd name="connsiteX368" fmla="*/ 2338 w 10000"/>
                  <a:gd name="connsiteY368" fmla="*/ 8552 h 10000"/>
                  <a:gd name="connsiteX369" fmla="*/ 2366 w 10000"/>
                  <a:gd name="connsiteY369" fmla="*/ 8572 h 10000"/>
                  <a:gd name="connsiteX370" fmla="*/ 2382 w 10000"/>
                  <a:gd name="connsiteY370" fmla="*/ 8582 h 10000"/>
                  <a:gd name="connsiteX371" fmla="*/ 2435 w 10000"/>
                  <a:gd name="connsiteY371" fmla="*/ 8552 h 10000"/>
                  <a:gd name="connsiteX372" fmla="*/ 2443 w 10000"/>
                  <a:gd name="connsiteY372" fmla="*/ 8552 h 10000"/>
                  <a:gd name="connsiteX373" fmla="*/ 2454 w 10000"/>
                  <a:gd name="connsiteY373" fmla="*/ 8552 h 10000"/>
                  <a:gd name="connsiteX374" fmla="*/ 2471 w 10000"/>
                  <a:gd name="connsiteY374" fmla="*/ 8546 h 10000"/>
                  <a:gd name="connsiteX375" fmla="*/ 2488 w 10000"/>
                  <a:gd name="connsiteY375" fmla="*/ 8536 h 10000"/>
                  <a:gd name="connsiteX376" fmla="*/ 2501 w 10000"/>
                  <a:gd name="connsiteY376" fmla="*/ 8533 h 10000"/>
                  <a:gd name="connsiteX377" fmla="*/ 2512 w 10000"/>
                  <a:gd name="connsiteY377" fmla="*/ 8533 h 10000"/>
                  <a:gd name="connsiteX378" fmla="*/ 2521 w 10000"/>
                  <a:gd name="connsiteY378" fmla="*/ 8546 h 10000"/>
                  <a:gd name="connsiteX379" fmla="*/ 2521 w 10000"/>
                  <a:gd name="connsiteY379" fmla="*/ 8572 h 10000"/>
                  <a:gd name="connsiteX380" fmla="*/ 2535 w 10000"/>
                  <a:gd name="connsiteY380" fmla="*/ 8588 h 10000"/>
                  <a:gd name="connsiteX381" fmla="*/ 2551 w 10000"/>
                  <a:gd name="connsiteY381" fmla="*/ 8582 h 10000"/>
                  <a:gd name="connsiteX382" fmla="*/ 2560 w 10000"/>
                  <a:gd name="connsiteY382" fmla="*/ 8582 h 10000"/>
                  <a:gd name="connsiteX383" fmla="*/ 2573 w 10000"/>
                  <a:gd name="connsiteY383" fmla="*/ 8588 h 10000"/>
                  <a:gd name="connsiteX384" fmla="*/ 2584 w 10000"/>
                  <a:gd name="connsiteY384" fmla="*/ 8591 h 10000"/>
                  <a:gd name="connsiteX385" fmla="*/ 2590 w 10000"/>
                  <a:gd name="connsiteY385" fmla="*/ 8598 h 10000"/>
                  <a:gd name="connsiteX386" fmla="*/ 2598 w 10000"/>
                  <a:gd name="connsiteY386" fmla="*/ 8608 h 10000"/>
                  <a:gd name="connsiteX387" fmla="*/ 2607 w 10000"/>
                  <a:gd name="connsiteY387" fmla="*/ 8617 h 10000"/>
                  <a:gd name="connsiteX388" fmla="*/ 2618 w 10000"/>
                  <a:gd name="connsiteY388" fmla="*/ 8617 h 10000"/>
                  <a:gd name="connsiteX389" fmla="*/ 2640 w 10000"/>
                  <a:gd name="connsiteY389" fmla="*/ 8608 h 10000"/>
                  <a:gd name="connsiteX390" fmla="*/ 2670 w 10000"/>
                  <a:gd name="connsiteY390" fmla="*/ 8598 h 10000"/>
                  <a:gd name="connsiteX391" fmla="*/ 2673 w 10000"/>
                  <a:gd name="connsiteY391" fmla="*/ 8598 h 10000"/>
                  <a:gd name="connsiteX392" fmla="*/ 2690 w 10000"/>
                  <a:gd name="connsiteY392" fmla="*/ 8598 h 10000"/>
                  <a:gd name="connsiteX393" fmla="*/ 2698 w 10000"/>
                  <a:gd name="connsiteY393" fmla="*/ 8598 h 10000"/>
                  <a:gd name="connsiteX394" fmla="*/ 2712 w 10000"/>
                  <a:gd name="connsiteY394" fmla="*/ 8598 h 10000"/>
                  <a:gd name="connsiteX395" fmla="*/ 2726 w 10000"/>
                  <a:gd name="connsiteY395" fmla="*/ 8591 h 10000"/>
                  <a:gd name="connsiteX396" fmla="*/ 2737 w 10000"/>
                  <a:gd name="connsiteY396" fmla="*/ 8588 h 10000"/>
                  <a:gd name="connsiteX397" fmla="*/ 2759 w 10000"/>
                  <a:gd name="connsiteY397" fmla="*/ 8582 h 10000"/>
                  <a:gd name="connsiteX398" fmla="*/ 2770 w 10000"/>
                  <a:gd name="connsiteY398" fmla="*/ 8578 h 10000"/>
                  <a:gd name="connsiteX399" fmla="*/ 2784 w 10000"/>
                  <a:gd name="connsiteY399" fmla="*/ 8572 h 10000"/>
                  <a:gd name="connsiteX400" fmla="*/ 2795 w 10000"/>
                  <a:gd name="connsiteY400" fmla="*/ 8572 h 10000"/>
                  <a:gd name="connsiteX401" fmla="*/ 2803 w 10000"/>
                  <a:gd name="connsiteY401" fmla="*/ 8588 h 10000"/>
                  <a:gd name="connsiteX402" fmla="*/ 2803 w 10000"/>
                  <a:gd name="connsiteY402" fmla="*/ 8591 h 10000"/>
                  <a:gd name="connsiteX403" fmla="*/ 2803 w 10000"/>
                  <a:gd name="connsiteY403" fmla="*/ 8601 h 10000"/>
                  <a:gd name="connsiteX404" fmla="*/ 2809 w 10000"/>
                  <a:gd name="connsiteY404" fmla="*/ 8601 h 10000"/>
                  <a:gd name="connsiteX405" fmla="*/ 2823 w 10000"/>
                  <a:gd name="connsiteY405" fmla="*/ 8598 h 10000"/>
                  <a:gd name="connsiteX406" fmla="*/ 2831 w 10000"/>
                  <a:gd name="connsiteY406" fmla="*/ 8598 h 10000"/>
                  <a:gd name="connsiteX407" fmla="*/ 2839 w 10000"/>
                  <a:gd name="connsiteY407" fmla="*/ 8601 h 10000"/>
                  <a:gd name="connsiteX408" fmla="*/ 2848 w 10000"/>
                  <a:gd name="connsiteY408" fmla="*/ 8598 h 10000"/>
                  <a:gd name="connsiteX409" fmla="*/ 2856 w 10000"/>
                  <a:gd name="connsiteY409" fmla="*/ 8601 h 10000"/>
                  <a:gd name="connsiteX410" fmla="*/ 2859 w 10000"/>
                  <a:gd name="connsiteY410" fmla="*/ 8601 h 10000"/>
                  <a:gd name="connsiteX411" fmla="*/ 2864 w 10000"/>
                  <a:gd name="connsiteY411" fmla="*/ 8598 h 10000"/>
                  <a:gd name="connsiteX412" fmla="*/ 2889 w 10000"/>
                  <a:gd name="connsiteY412" fmla="*/ 8611 h 10000"/>
                  <a:gd name="connsiteX413" fmla="*/ 2906 w 10000"/>
                  <a:gd name="connsiteY413" fmla="*/ 8620 h 10000"/>
                  <a:gd name="connsiteX414" fmla="*/ 2914 w 10000"/>
                  <a:gd name="connsiteY414" fmla="*/ 8627 h 10000"/>
                  <a:gd name="connsiteX415" fmla="*/ 2920 w 10000"/>
                  <a:gd name="connsiteY415" fmla="*/ 8640 h 10000"/>
                  <a:gd name="connsiteX416" fmla="*/ 2922 w 10000"/>
                  <a:gd name="connsiteY416" fmla="*/ 8666 h 10000"/>
                  <a:gd name="connsiteX417" fmla="*/ 2922 w 10000"/>
                  <a:gd name="connsiteY417" fmla="*/ 8692 h 10000"/>
                  <a:gd name="connsiteX418" fmla="*/ 2939 w 10000"/>
                  <a:gd name="connsiteY418" fmla="*/ 8695 h 10000"/>
                  <a:gd name="connsiteX419" fmla="*/ 2953 w 10000"/>
                  <a:gd name="connsiteY419" fmla="*/ 8695 h 10000"/>
                  <a:gd name="connsiteX420" fmla="*/ 2961 w 10000"/>
                  <a:gd name="connsiteY420" fmla="*/ 8695 h 10000"/>
                  <a:gd name="connsiteX421" fmla="*/ 2972 w 10000"/>
                  <a:gd name="connsiteY421" fmla="*/ 8692 h 10000"/>
                  <a:gd name="connsiteX422" fmla="*/ 2981 w 10000"/>
                  <a:gd name="connsiteY422" fmla="*/ 8685 h 10000"/>
                  <a:gd name="connsiteX423" fmla="*/ 2989 w 10000"/>
                  <a:gd name="connsiteY423" fmla="*/ 8685 h 10000"/>
                  <a:gd name="connsiteX424" fmla="*/ 3008 w 10000"/>
                  <a:gd name="connsiteY424" fmla="*/ 8685 h 10000"/>
                  <a:gd name="connsiteX425" fmla="*/ 3028 w 10000"/>
                  <a:gd name="connsiteY425" fmla="*/ 8695 h 10000"/>
                  <a:gd name="connsiteX426" fmla="*/ 3042 w 10000"/>
                  <a:gd name="connsiteY426" fmla="*/ 8695 h 10000"/>
                  <a:gd name="connsiteX427" fmla="*/ 3053 w 10000"/>
                  <a:gd name="connsiteY427" fmla="*/ 8676 h 10000"/>
                  <a:gd name="connsiteX428" fmla="*/ 3061 w 10000"/>
                  <a:gd name="connsiteY428" fmla="*/ 8666 h 10000"/>
                  <a:gd name="connsiteX429" fmla="*/ 3066 w 10000"/>
                  <a:gd name="connsiteY429" fmla="*/ 8656 h 10000"/>
                  <a:gd name="connsiteX430" fmla="*/ 3091 w 10000"/>
                  <a:gd name="connsiteY430" fmla="*/ 8659 h 10000"/>
                  <a:gd name="connsiteX431" fmla="*/ 3105 w 10000"/>
                  <a:gd name="connsiteY431" fmla="*/ 8659 h 10000"/>
                  <a:gd name="connsiteX432" fmla="*/ 3108 w 10000"/>
                  <a:gd name="connsiteY432" fmla="*/ 8650 h 10000"/>
                  <a:gd name="connsiteX433" fmla="*/ 3147 w 10000"/>
                  <a:gd name="connsiteY433" fmla="*/ 8588 h 10000"/>
                  <a:gd name="connsiteX434" fmla="*/ 3150 w 10000"/>
                  <a:gd name="connsiteY434" fmla="*/ 8598 h 10000"/>
                  <a:gd name="connsiteX435" fmla="*/ 3163 w 10000"/>
                  <a:gd name="connsiteY435" fmla="*/ 8601 h 10000"/>
                  <a:gd name="connsiteX436" fmla="*/ 3180 w 10000"/>
                  <a:gd name="connsiteY436" fmla="*/ 8608 h 10000"/>
                  <a:gd name="connsiteX437" fmla="*/ 3188 w 10000"/>
                  <a:gd name="connsiteY437" fmla="*/ 8611 h 10000"/>
                  <a:gd name="connsiteX438" fmla="*/ 3227 w 10000"/>
                  <a:gd name="connsiteY438" fmla="*/ 8620 h 10000"/>
                  <a:gd name="connsiteX439" fmla="*/ 3238 w 10000"/>
                  <a:gd name="connsiteY439" fmla="*/ 8617 h 10000"/>
                  <a:gd name="connsiteX440" fmla="*/ 3247 w 10000"/>
                  <a:gd name="connsiteY440" fmla="*/ 8601 h 10000"/>
                  <a:gd name="connsiteX441" fmla="*/ 3269 w 10000"/>
                  <a:gd name="connsiteY441" fmla="*/ 8611 h 10000"/>
                  <a:gd name="connsiteX442" fmla="*/ 3277 w 10000"/>
                  <a:gd name="connsiteY442" fmla="*/ 8617 h 10000"/>
                  <a:gd name="connsiteX443" fmla="*/ 3285 w 10000"/>
                  <a:gd name="connsiteY443" fmla="*/ 8611 h 10000"/>
                  <a:gd name="connsiteX444" fmla="*/ 3307 w 10000"/>
                  <a:gd name="connsiteY444" fmla="*/ 8611 h 10000"/>
                  <a:gd name="connsiteX445" fmla="*/ 3319 w 10000"/>
                  <a:gd name="connsiteY445" fmla="*/ 8617 h 10000"/>
                  <a:gd name="connsiteX446" fmla="*/ 3324 w 10000"/>
                  <a:gd name="connsiteY446" fmla="*/ 8617 h 10000"/>
                  <a:gd name="connsiteX447" fmla="*/ 3327 w 10000"/>
                  <a:gd name="connsiteY447" fmla="*/ 8620 h 10000"/>
                  <a:gd name="connsiteX448" fmla="*/ 3341 w 10000"/>
                  <a:gd name="connsiteY448" fmla="*/ 8620 h 10000"/>
                  <a:gd name="connsiteX449" fmla="*/ 3357 w 10000"/>
                  <a:gd name="connsiteY449" fmla="*/ 8620 h 10000"/>
                  <a:gd name="connsiteX450" fmla="*/ 3374 w 10000"/>
                  <a:gd name="connsiteY450" fmla="*/ 8620 h 10000"/>
                  <a:gd name="connsiteX451" fmla="*/ 3382 w 10000"/>
                  <a:gd name="connsiteY451" fmla="*/ 8620 h 10000"/>
                  <a:gd name="connsiteX452" fmla="*/ 3399 w 10000"/>
                  <a:gd name="connsiteY452" fmla="*/ 8611 h 10000"/>
                  <a:gd name="connsiteX453" fmla="*/ 3413 w 10000"/>
                  <a:gd name="connsiteY453" fmla="*/ 8601 h 10000"/>
                  <a:gd name="connsiteX454" fmla="*/ 3421 w 10000"/>
                  <a:gd name="connsiteY454" fmla="*/ 8588 h 10000"/>
                  <a:gd name="connsiteX455" fmla="*/ 3421 w 10000"/>
                  <a:gd name="connsiteY455" fmla="*/ 8572 h 10000"/>
                  <a:gd name="connsiteX456" fmla="*/ 3421 w 10000"/>
                  <a:gd name="connsiteY456" fmla="*/ 8552 h 10000"/>
                  <a:gd name="connsiteX457" fmla="*/ 3424 w 10000"/>
                  <a:gd name="connsiteY457" fmla="*/ 8533 h 10000"/>
                  <a:gd name="connsiteX458" fmla="*/ 3432 w 10000"/>
                  <a:gd name="connsiteY458" fmla="*/ 8523 h 10000"/>
                  <a:gd name="connsiteX459" fmla="*/ 3446 w 10000"/>
                  <a:gd name="connsiteY459" fmla="*/ 8523 h 10000"/>
                  <a:gd name="connsiteX460" fmla="*/ 3457 w 10000"/>
                  <a:gd name="connsiteY460" fmla="*/ 8523 h 10000"/>
                  <a:gd name="connsiteX461" fmla="*/ 3476 w 10000"/>
                  <a:gd name="connsiteY461" fmla="*/ 8533 h 10000"/>
                  <a:gd name="connsiteX462" fmla="*/ 3485 w 10000"/>
                  <a:gd name="connsiteY462" fmla="*/ 8536 h 10000"/>
                  <a:gd name="connsiteX463" fmla="*/ 3501 w 10000"/>
                  <a:gd name="connsiteY463" fmla="*/ 8527 h 10000"/>
                  <a:gd name="connsiteX464" fmla="*/ 3504 w 10000"/>
                  <a:gd name="connsiteY464" fmla="*/ 8514 h 10000"/>
                  <a:gd name="connsiteX465" fmla="*/ 3510 w 10000"/>
                  <a:gd name="connsiteY465" fmla="*/ 8497 h 10000"/>
                  <a:gd name="connsiteX466" fmla="*/ 3537 w 10000"/>
                  <a:gd name="connsiteY466" fmla="*/ 8484 h 10000"/>
                  <a:gd name="connsiteX467" fmla="*/ 3562 w 10000"/>
                  <a:gd name="connsiteY467" fmla="*/ 8488 h 10000"/>
                  <a:gd name="connsiteX468" fmla="*/ 3568 w 10000"/>
                  <a:gd name="connsiteY468" fmla="*/ 8484 h 10000"/>
                  <a:gd name="connsiteX469" fmla="*/ 3584 w 10000"/>
                  <a:gd name="connsiteY469" fmla="*/ 8494 h 10000"/>
                  <a:gd name="connsiteX470" fmla="*/ 3593 w 10000"/>
                  <a:gd name="connsiteY470" fmla="*/ 8507 h 10000"/>
                  <a:gd name="connsiteX471" fmla="*/ 3618 w 10000"/>
                  <a:gd name="connsiteY471" fmla="*/ 8497 h 10000"/>
                  <a:gd name="connsiteX472" fmla="*/ 3643 w 10000"/>
                  <a:gd name="connsiteY472" fmla="*/ 8475 h 10000"/>
                  <a:gd name="connsiteX473" fmla="*/ 3657 w 10000"/>
                  <a:gd name="connsiteY473" fmla="*/ 8478 h 10000"/>
                  <a:gd name="connsiteX474" fmla="*/ 3670 w 10000"/>
                  <a:gd name="connsiteY474" fmla="*/ 8475 h 10000"/>
                  <a:gd name="connsiteX475" fmla="*/ 3673 w 10000"/>
                  <a:gd name="connsiteY475" fmla="*/ 8468 h 10000"/>
                  <a:gd name="connsiteX476" fmla="*/ 3681 w 10000"/>
                  <a:gd name="connsiteY476" fmla="*/ 8468 h 10000"/>
                  <a:gd name="connsiteX477" fmla="*/ 3698 w 10000"/>
                  <a:gd name="connsiteY477" fmla="*/ 8478 h 10000"/>
                  <a:gd name="connsiteX478" fmla="*/ 3720 w 10000"/>
                  <a:gd name="connsiteY478" fmla="*/ 8497 h 10000"/>
                  <a:gd name="connsiteX479" fmla="*/ 3715 w 10000"/>
                  <a:gd name="connsiteY479" fmla="*/ 8504 h 10000"/>
                  <a:gd name="connsiteX480" fmla="*/ 3729 w 10000"/>
                  <a:gd name="connsiteY480" fmla="*/ 8514 h 10000"/>
                  <a:gd name="connsiteX481" fmla="*/ 3729 w 10000"/>
                  <a:gd name="connsiteY481" fmla="*/ 8517 h 10000"/>
                  <a:gd name="connsiteX482" fmla="*/ 3740 w 10000"/>
                  <a:gd name="connsiteY482" fmla="*/ 8527 h 10000"/>
                  <a:gd name="connsiteX483" fmla="*/ 3759 w 10000"/>
                  <a:gd name="connsiteY483" fmla="*/ 8517 h 10000"/>
                  <a:gd name="connsiteX484" fmla="*/ 3762 w 10000"/>
                  <a:gd name="connsiteY484" fmla="*/ 8504 h 10000"/>
                  <a:gd name="connsiteX485" fmla="*/ 3770 w 10000"/>
                  <a:gd name="connsiteY485" fmla="*/ 8488 h 10000"/>
                  <a:gd name="connsiteX486" fmla="*/ 3778 w 10000"/>
                  <a:gd name="connsiteY486" fmla="*/ 8484 h 10000"/>
                  <a:gd name="connsiteX487" fmla="*/ 3792 w 10000"/>
                  <a:gd name="connsiteY487" fmla="*/ 8475 h 10000"/>
                  <a:gd name="connsiteX488" fmla="*/ 3803 w 10000"/>
                  <a:gd name="connsiteY488" fmla="*/ 8478 h 10000"/>
                  <a:gd name="connsiteX489" fmla="*/ 3809 w 10000"/>
                  <a:gd name="connsiteY489" fmla="*/ 8475 h 10000"/>
                  <a:gd name="connsiteX490" fmla="*/ 3825 w 10000"/>
                  <a:gd name="connsiteY490" fmla="*/ 8465 h 10000"/>
                  <a:gd name="connsiteX491" fmla="*/ 3834 w 10000"/>
                  <a:gd name="connsiteY491" fmla="*/ 8468 h 10000"/>
                  <a:gd name="connsiteX492" fmla="*/ 3842 w 10000"/>
                  <a:gd name="connsiteY492" fmla="*/ 8478 h 10000"/>
                  <a:gd name="connsiteX493" fmla="*/ 3850 w 10000"/>
                  <a:gd name="connsiteY493" fmla="*/ 8478 h 10000"/>
                  <a:gd name="connsiteX494" fmla="*/ 3859 w 10000"/>
                  <a:gd name="connsiteY494" fmla="*/ 8484 h 10000"/>
                  <a:gd name="connsiteX495" fmla="*/ 3873 w 10000"/>
                  <a:gd name="connsiteY495" fmla="*/ 8494 h 10000"/>
                  <a:gd name="connsiteX496" fmla="*/ 3875 w 10000"/>
                  <a:gd name="connsiteY496" fmla="*/ 8507 h 10000"/>
                  <a:gd name="connsiteX497" fmla="*/ 3881 w 10000"/>
                  <a:gd name="connsiteY497" fmla="*/ 8527 h 10000"/>
                  <a:gd name="connsiteX498" fmla="*/ 3875 w 10000"/>
                  <a:gd name="connsiteY498" fmla="*/ 8546 h 10000"/>
                  <a:gd name="connsiteX499" fmla="*/ 3892 w 10000"/>
                  <a:gd name="connsiteY499" fmla="*/ 8546 h 10000"/>
                  <a:gd name="connsiteX500" fmla="*/ 3900 w 10000"/>
                  <a:gd name="connsiteY500" fmla="*/ 8543 h 10000"/>
                  <a:gd name="connsiteX501" fmla="*/ 3906 w 10000"/>
                  <a:gd name="connsiteY501" fmla="*/ 8543 h 10000"/>
                  <a:gd name="connsiteX502" fmla="*/ 3922 w 10000"/>
                  <a:gd name="connsiteY502" fmla="*/ 8552 h 10000"/>
                  <a:gd name="connsiteX503" fmla="*/ 3939 w 10000"/>
                  <a:gd name="connsiteY503" fmla="*/ 8559 h 10000"/>
                  <a:gd name="connsiteX504" fmla="*/ 3953 w 10000"/>
                  <a:gd name="connsiteY504" fmla="*/ 8572 h 10000"/>
                  <a:gd name="connsiteX505" fmla="*/ 3956 w 10000"/>
                  <a:gd name="connsiteY505" fmla="*/ 8588 h 10000"/>
                  <a:gd name="connsiteX506" fmla="*/ 3956 w 10000"/>
                  <a:gd name="connsiteY506" fmla="*/ 8608 h 10000"/>
                  <a:gd name="connsiteX507" fmla="*/ 3972 w 10000"/>
                  <a:gd name="connsiteY507" fmla="*/ 8608 h 10000"/>
                  <a:gd name="connsiteX508" fmla="*/ 3986 w 10000"/>
                  <a:gd name="connsiteY508" fmla="*/ 8608 h 10000"/>
                  <a:gd name="connsiteX509" fmla="*/ 3997 w 10000"/>
                  <a:gd name="connsiteY509" fmla="*/ 8608 h 10000"/>
                  <a:gd name="connsiteX510" fmla="*/ 4006 w 10000"/>
                  <a:gd name="connsiteY510" fmla="*/ 8608 h 10000"/>
                  <a:gd name="connsiteX511" fmla="*/ 4006 w 10000"/>
                  <a:gd name="connsiteY511" fmla="*/ 8611 h 10000"/>
                  <a:gd name="connsiteX512" fmla="*/ 4011 w 10000"/>
                  <a:gd name="connsiteY512" fmla="*/ 8611 h 10000"/>
                  <a:gd name="connsiteX513" fmla="*/ 4022 w 10000"/>
                  <a:gd name="connsiteY513" fmla="*/ 8620 h 10000"/>
                  <a:gd name="connsiteX514" fmla="*/ 4042 w 10000"/>
                  <a:gd name="connsiteY514" fmla="*/ 8620 h 10000"/>
                  <a:gd name="connsiteX515" fmla="*/ 4050 w 10000"/>
                  <a:gd name="connsiteY515" fmla="*/ 8617 h 10000"/>
                  <a:gd name="connsiteX516" fmla="*/ 4069 w 10000"/>
                  <a:gd name="connsiteY516" fmla="*/ 8620 h 10000"/>
                  <a:gd name="connsiteX517" fmla="*/ 4086 w 10000"/>
                  <a:gd name="connsiteY517" fmla="*/ 8630 h 10000"/>
                  <a:gd name="connsiteX518" fmla="*/ 4108 w 10000"/>
                  <a:gd name="connsiteY518" fmla="*/ 8627 h 10000"/>
                  <a:gd name="connsiteX519" fmla="*/ 4125 w 10000"/>
                  <a:gd name="connsiteY519" fmla="*/ 8620 h 10000"/>
                  <a:gd name="connsiteX520" fmla="*/ 4133 w 10000"/>
                  <a:gd name="connsiteY520" fmla="*/ 8611 h 10000"/>
                  <a:gd name="connsiteX521" fmla="*/ 4139 w 10000"/>
                  <a:gd name="connsiteY521" fmla="*/ 8608 h 10000"/>
                  <a:gd name="connsiteX522" fmla="*/ 4147 w 10000"/>
                  <a:gd name="connsiteY522" fmla="*/ 8601 h 10000"/>
                  <a:gd name="connsiteX523" fmla="*/ 4155 w 10000"/>
                  <a:gd name="connsiteY523" fmla="*/ 8591 h 10000"/>
                  <a:gd name="connsiteX524" fmla="*/ 4166 w 10000"/>
                  <a:gd name="connsiteY524" fmla="*/ 8582 h 10000"/>
                  <a:gd name="connsiteX525" fmla="*/ 4183 w 10000"/>
                  <a:gd name="connsiteY525" fmla="*/ 8569 h 10000"/>
                  <a:gd name="connsiteX526" fmla="*/ 4191 w 10000"/>
                  <a:gd name="connsiteY526" fmla="*/ 8562 h 10000"/>
                  <a:gd name="connsiteX527" fmla="*/ 4208 w 10000"/>
                  <a:gd name="connsiteY527" fmla="*/ 8552 h 10000"/>
                  <a:gd name="connsiteX528" fmla="*/ 4230 w 10000"/>
                  <a:gd name="connsiteY528" fmla="*/ 8552 h 10000"/>
                  <a:gd name="connsiteX529" fmla="*/ 4238 w 10000"/>
                  <a:gd name="connsiteY529" fmla="*/ 8559 h 10000"/>
                  <a:gd name="connsiteX530" fmla="*/ 4247 w 10000"/>
                  <a:gd name="connsiteY530" fmla="*/ 8572 h 10000"/>
                  <a:gd name="connsiteX531" fmla="*/ 4252 w 10000"/>
                  <a:gd name="connsiteY531" fmla="*/ 8578 h 10000"/>
                  <a:gd name="connsiteX532" fmla="*/ 4263 w 10000"/>
                  <a:gd name="connsiteY532" fmla="*/ 8582 h 10000"/>
                  <a:gd name="connsiteX533" fmla="*/ 4277 w 10000"/>
                  <a:gd name="connsiteY533" fmla="*/ 8572 h 10000"/>
                  <a:gd name="connsiteX534" fmla="*/ 4294 w 10000"/>
                  <a:gd name="connsiteY534" fmla="*/ 8559 h 10000"/>
                  <a:gd name="connsiteX535" fmla="*/ 4302 w 10000"/>
                  <a:gd name="connsiteY535" fmla="*/ 8546 h 10000"/>
                  <a:gd name="connsiteX536" fmla="*/ 4310 w 10000"/>
                  <a:gd name="connsiteY536" fmla="*/ 8543 h 10000"/>
                  <a:gd name="connsiteX537" fmla="*/ 4313 w 10000"/>
                  <a:gd name="connsiteY537" fmla="*/ 8543 h 10000"/>
                  <a:gd name="connsiteX538" fmla="*/ 4332 w 10000"/>
                  <a:gd name="connsiteY538" fmla="*/ 8546 h 10000"/>
                  <a:gd name="connsiteX539" fmla="*/ 4335 w 10000"/>
                  <a:gd name="connsiteY539" fmla="*/ 8559 h 10000"/>
                  <a:gd name="connsiteX540" fmla="*/ 4349 w 10000"/>
                  <a:gd name="connsiteY540" fmla="*/ 8588 h 10000"/>
                  <a:gd name="connsiteX541" fmla="*/ 4360 w 10000"/>
                  <a:gd name="connsiteY541" fmla="*/ 8591 h 10000"/>
                  <a:gd name="connsiteX542" fmla="*/ 4366 w 10000"/>
                  <a:gd name="connsiteY542" fmla="*/ 8591 h 10000"/>
                  <a:gd name="connsiteX543" fmla="*/ 4382 w 10000"/>
                  <a:gd name="connsiteY543" fmla="*/ 8598 h 10000"/>
                  <a:gd name="connsiteX544" fmla="*/ 4385 w 10000"/>
                  <a:gd name="connsiteY544" fmla="*/ 8598 h 10000"/>
                  <a:gd name="connsiteX545" fmla="*/ 4402 w 10000"/>
                  <a:gd name="connsiteY545" fmla="*/ 8598 h 10000"/>
                  <a:gd name="connsiteX546" fmla="*/ 4421 w 10000"/>
                  <a:gd name="connsiteY546" fmla="*/ 8591 h 10000"/>
                  <a:gd name="connsiteX547" fmla="*/ 4440 w 10000"/>
                  <a:gd name="connsiteY547" fmla="*/ 8591 h 10000"/>
                  <a:gd name="connsiteX548" fmla="*/ 4449 w 10000"/>
                  <a:gd name="connsiteY548" fmla="*/ 8598 h 10000"/>
                  <a:gd name="connsiteX549" fmla="*/ 4454 w 10000"/>
                  <a:gd name="connsiteY549" fmla="*/ 8617 h 10000"/>
                  <a:gd name="connsiteX550" fmla="*/ 4463 w 10000"/>
                  <a:gd name="connsiteY550" fmla="*/ 8608 h 10000"/>
                  <a:gd name="connsiteX551" fmla="*/ 4474 w 10000"/>
                  <a:gd name="connsiteY551" fmla="*/ 8608 h 10000"/>
                  <a:gd name="connsiteX552" fmla="*/ 4490 w 10000"/>
                  <a:gd name="connsiteY552" fmla="*/ 8617 h 10000"/>
                  <a:gd name="connsiteX553" fmla="*/ 4504 w 10000"/>
                  <a:gd name="connsiteY553" fmla="*/ 8617 h 10000"/>
                  <a:gd name="connsiteX554" fmla="*/ 4518 w 10000"/>
                  <a:gd name="connsiteY554" fmla="*/ 8617 h 10000"/>
                  <a:gd name="connsiteX555" fmla="*/ 4535 w 10000"/>
                  <a:gd name="connsiteY555" fmla="*/ 8611 h 10000"/>
                  <a:gd name="connsiteX556" fmla="*/ 4546 w 10000"/>
                  <a:gd name="connsiteY556" fmla="*/ 8611 h 10000"/>
                  <a:gd name="connsiteX557" fmla="*/ 4562 w 10000"/>
                  <a:gd name="connsiteY557" fmla="*/ 8611 h 10000"/>
                  <a:gd name="connsiteX558" fmla="*/ 4571 w 10000"/>
                  <a:gd name="connsiteY558" fmla="*/ 8611 h 10000"/>
                  <a:gd name="connsiteX559" fmla="*/ 4579 w 10000"/>
                  <a:gd name="connsiteY559" fmla="*/ 8608 h 10000"/>
                  <a:gd name="connsiteX560" fmla="*/ 4584 w 10000"/>
                  <a:gd name="connsiteY560" fmla="*/ 8608 h 10000"/>
                  <a:gd name="connsiteX561" fmla="*/ 4601 w 10000"/>
                  <a:gd name="connsiteY561" fmla="*/ 8617 h 10000"/>
                  <a:gd name="connsiteX562" fmla="*/ 4609 w 10000"/>
                  <a:gd name="connsiteY562" fmla="*/ 8627 h 10000"/>
                  <a:gd name="connsiteX563" fmla="*/ 4618 w 10000"/>
                  <a:gd name="connsiteY563" fmla="*/ 8637 h 10000"/>
                  <a:gd name="connsiteX564" fmla="*/ 4618 w 10000"/>
                  <a:gd name="connsiteY564" fmla="*/ 8646 h 10000"/>
                  <a:gd name="connsiteX565" fmla="*/ 4634 w 10000"/>
                  <a:gd name="connsiteY565" fmla="*/ 8656 h 10000"/>
                  <a:gd name="connsiteX566" fmla="*/ 4640 w 10000"/>
                  <a:gd name="connsiteY566" fmla="*/ 8659 h 10000"/>
                  <a:gd name="connsiteX567" fmla="*/ 4651 w 10000"/>
                  <a:gd name="connsiteY567" fmla="*/ 8666 h 10000"/>
                  <a:gd name="connsiteX568" fmla="*/ 4657 w 10000"/>
                  <a:gd name="connsiteY568" fmla="*/ 8659 h 10000"/>
                  <a:gd name="connsiteX569" fmla="*/ 4668 w 10000"/>
                  <a:gd name="connsiteY569" fmla="*/ 8650 h 10000"/>
                  <a:gd name="connsiteX570" fmla="*/ 4676 w 10000"/>
                  <a:gd name="connsiteY570" fmla="*/ 8650 h 10000"/>
                  <a:gd name="connsiteX571" fmla="*/ 4690 w 10000"/>
                  <a:gd name="connsiteY571" fmla="*/ 8650 h 10000"/>
                  <a:gd name="connsiteX572" fmla="*/ 4698 w 10000"/>
                  <a:gd name="connsiteY572" fmla="*/ 8650 h 10000"/>
                  <a:gd name="connsiteX573" fmla="*/ 4704 w 10000"/>
                  <a:gd name="connsiteY573" fmla="*/ 8650 h 10000"/>
                  <a:gd name="connsiteX574" fmla="*/ 4706 w 10000"/>
                  <a:gd name="connsiteY574" fmla="*/ 8659 h 10000"/>
                  <a:gd name="connsiteX575" fmla="*/ 4706 w 10000"/>
                  <a:gd name="connsiteY575" fmla="*/ 8666 h 10000"/>
                  <a:gd name="connsiteX576" fmla="*/ 4723 w 10000"/>
                  <a:gd name="connsiteY576" fmla="*/ 8682 h 10000"/>
                  <a:gd name="connsiteX577" fmla="*/ 4737 w 10000"/>
                  <a:gd name="connsiteY577" fmla="*/ 8682 h 10000"/>
                  <a:gd name="connsiteX578" fmla="*/ 4745 w 10000"/>
                  <a:gd name="connsiteY578" fmla="*/ 8676 h 10000"/>
                  <a:gd name="connsiteX579" fmla="*/ 4756 w 10000"/>
                  <a:gd name="connsiteY579" fmla="*/ 8666 h 10000"/>
                  <a:gd name="connsiteX580" fmla="*/ 4765 w 10000"/>
                  <a:gd name="connsiteY580" fmla="*/ 8666 h 10000"/>
                  <a:gd name="connsiteX581" fmla="*/ 4765 w 10000"/>
                  <a:gd name="connsiteY581" fmla="*/ 8682 h 10000"/>
                  <a:gd name="connsiteX582" fmla="*/ 4770 w 10000"/>
                  <a:gd name="connsiteY582" fmla="*/ 8701 h 10000"/>
                  <a:gd name="connsiteX583" fmla="*/ 4778 w 10000"/>
                  <a:gd name="connsiteY583" fmla="*/ 8705 h 10000"/>
                  <a:gd name="connsiteX584" fmla="*/ 4795 w 10000"/>
                  <a:gd name="connsiteY584" fmla="*/ 8714 h 10000"/>
                  <a:gd name="connsiteX585" fmla="*/ 4812 w 10000"/>
                  <a:gd name="connsiteY585" fmla="*/ 8714 h 10000"/>
                  <a:gd name="connsiteX586" fmla="*/ 4825 w 10000"/>
                  <a:gd name="connsiteY586" fmla="*/ 8705 h 10000"/>
                  <a:gd name="connsiteX587" fmla="*/ 4825 w 10000"/>
                  <a:gd name="connsiteY587" fmla="*/ 8701 h 10000"/>
                  <a:gd name="connsiteX588" fmla="*/ 4828 w 10000"/>
                  <a:gd name="connsiteY588" fmla="*/ 8701 h 10000"/>
                  <a:gd name="connsiteX589" fmla="*/ 4837 w 10000"/>
                  <a:gd name="connsiteY589" fmla="*/ 8692 h 10000"/>
                  <a:gd name="connsiteX590" fmla="*/ 4842 w 10000"/>
                  <a:gd name="connsiteY590" fmla="*/ 8685 h 10000"/>
                  <a:gd name="connsiteX591" fmla="*/ 4859 w 10000"/>
                  <a:gd name="connsiteY591" fmla="*/ 8692 h 10000"/>
                  <a:gd name="connsiteX592" fmla="*/ 4870 w 10000"/>
                  <a:gd name="connsiteY592" fmla="*/ 8701 h 10000"/>
                  <a:gd name="connsiteX593" fmla="*/ 4878 w 10000"/>
                  <a:gd name="connsiteY593" fmla="*/ 8714 h 10000"/>
                  <a:gd name="connsiteX594" fmla="*/ 4892 w 10000"/>
                  <a:gd name="connsiteY594" fmla="*/ 8724 h 10000"/>
                  <a:gd name="connsiteX595" fmla="*/ 4900 w 10000"/>
                  <a:gd name="connsiteY595" fmla="*/ 8724 h 10000"/>
                  <a:gd name="connsiteX596" fmla="*/ 4906 w 10000"/>
                  <a:gd name="connsiteY596" fmla="*/ 8705 h 10000"/>
                  <a:gd name="connsiteX597" fmla="*/ 4925 w 10000"/>
                  <a:gd name="connsiteY597" fmla="*/ 8724 h 10000"/>
                  <a:gd name="connsiteX598" fmla="*/ 4939 w 10000"/>
                  <a:gd name="connsiteY598" fmla="*/ 8701 h 10000"/>
                  <a:gd name="connsiteX599" fmla="*/ 4950 w 10000"/>
                  <a:gd name="connsiteY599" fmla="*/ 8695 h 10000"/>
                  <a:gd name="connsiteX600" fmla="*/ 4956 w 10000"/>
                  <a:gd name="connsiteY600" fmla="*/ 8692 h 10000"/>
                  <a:gd name="connsiteX601" fmla="*/ 4986 w 10000"/>
                  <a:gd name="connsiteY601" fmla="*/ 8705 h 10000"/>
                  <a:gd name="connsiteX602" fmla="*/ 5003 w 10000"/>
                  <a:gd name="connsiteY602" fmla="*/ 8701 h 10000"/>
                  <a:gd name="connsiteX603" fmla="*/ 5011 w 10000"/>
                  <a:gd name="connsiteY603" fmla="*/ 8692 h 10000"/>
                  <a:gd name="connsiteX604" fmla="*/ 5028 w 10000"/>
                  <a:gd name="connsiteY604" fmla="*/ 8682 h 10000"/>
                  <a:gd name="connsiteX605" fmla="*/ 5030 w 10000"/>
                  <a:gd name="connsiteY605" fmla="*/ 8659 h 10000"/>
                  <a:gd name="connsiteX606" fmla="*/ 5039 w 10000"/>
                  <a:gd name="connsiteY606" fmla="*/ 8656 h 10000"/>
                  <a:gd name="connsiteX607" fmla="*/ 5053 w 10000"/>
                  <a:gd name="connsiteY607" fmla="*/ 8669 h 10000"/>
                  <a:gd name="connsiteX608" fmla="*/ 5061 w 10000"/>
                  <a:gd name="connsiteY608" fmla="*/ 8669 h 10000"/>
                  <a:gd name="connsiteX609" fmla="*/ 5061 w 10000"/>
                  <a:gd name="connsiteY609" fmla="*/ 8676 h 10000"/>
                  <a:gd name="connsiteX610" fmla="*/ 5069 w 10000"/>
                  <a:gd name="connsiteY610" fmla="*/ 8669 h 10000"/>
                  <a:gd name="connsiteX611" fmla="*/ 5083 w 10000"/>
                  <a:gd name="connsiteY611" fmla="*/ 8669 h 10000"/>
                  <a:gd name="connsiteX612" fmla="*/ 5100 w 10000"/>
                  <a:gd name="connsiteY612" fmla="*/ 8669 h 10000"/>
                  <a:gd name="connsiteX613" fmla="*/ 5119 w 10000"/>
                  <a:gd name="connsiteY613" fmla="*/ 8682 h 10000"/>
                  <a:gd name="connsiteX614" fmla="*/ 5136 w 10000"/>
                  <a:gd name="connsiteY614" fmla="*/ 8692 h 10000"/>
                  <a:gd name="connsiteX615" fmla="*/ 5161 w 10000"/>
                  <a:gd name="connsiteY615" fmla="*/ 8701 h 10000"/>
                  <a:gd name="connsiteX616" fmla="*/ 5183 w 10000"/>
                  <a:gd name="connsiteY616" fmla="*/ 8701 h 10000"/>
                  <a:gd name="connsiteX617" fmla="*/ 5199 w 10000"/>
                  <a:gd name="connsiteY617" fmla="*/ 8701 h 10000"/>
                  <a:gd name="connsiteX618" fmla="*/ 5213 w 10000"/>
                  <a:gd name="connsiteY618" fmla="*/ 8705 h 10000"/>
                  <a:gd name="connsiteX619" fmla="*/ 5224 w 10000"/>
                  <a:gd name="connsiteY619" fmla="*/ 8701 h 10000"/>
                  <a:gd name="connsiteX620" fmla="*/ 5230 w 10000"/>
                  <a:gd name="connsiteY620" fmla="*/ 8701 h 10000"/>
                  <a:gd name="connsiteX621" fmla="*/ 5241 w 10000"/>
                  <a:gd name="connsiteY621" fmla="*/ 8676 h 10000"/>
                  <a:gd name="connsiteX622" fmla="*/ 5247 w 10000"/>
                  <a:gd name="connsiteY622" fmla="*/ 8666 h 10000"/>
                  <a:gd name="connsiteX623" fmla="*/ 5249 w 10000"/>
                  <a:gd name="connsiteY623" fmla="*/ 8646 h 10000"/>
                  <a:gd name="connsiteX624" fmla="*/ 5249 w 10000"/>
                  <a:gd name="connsiteY624" fmla="*/ 8650 h 10000"/>
                  <a:gd name="connsiteX625" fmla="*/ 5255 w 10000"/>
                  <a:gd name="connsiteY625" fmla="*/ 8646 h 10000"/>
                  <a:gd name="connsiteX626" fmla="*/ 5271 w 10000"/>
                  <a:gd name="connsiteY626" fmla="*/ 8650 h 10000"/>
                  <a:gd name="connsiteX627" fmla="*/ 5288 w 10000"/>
                  <a:gd name="connsiteY627" fmla="*/ 8666 h 10000"/>
                  <a:gd name="connsiteX628" fmla="*/ 5296 w 10000"/>
                  <a:gd name="connsiteY628" fmla="*/ 8666 h 10000"/>
                  <a:gd name="connsiteX629" fmla="*/ 5310 w 10000"/>
                  <a:gd name="connsiteY629" fmla="*/ 8656 h 10000"/>
                  <a:gd name="connsiteX630" fmla="*/ 5321 w 10000"/>
                  <a:gd name="connsiteY630" fmla="*/ 8650 h 10000"/>
                  <a:gd name="connsiteX631" fmla="*/ 5338 w 10000"/>
                  <a:gd name="connsiteY631" fmla="*/ 8650 h 10000"/>
                  <a:gd name="connsiteX632" fmla="*/ 5360 w 10000"/>
                  <a:gd name="connsiteY632" fmla="*/ 8640 h 10000"/>
                  <a:gd name="connsiteX633" fmla="*/ 5366 w 10000"/>
                  <a:gd name="connsiteY633" fmla="*/ 8637 h 10000"/>
                  <a:gd name="connsiteX634" fmla="*/ 5368 w 10000"/>
                  <a:gd name="connsiteY634" fmla="*/ 8637 h 10000"/>
                  <a:gd name="connsiteX635" fmla="*/ 5382 w 10000"/>
                  <a:gd name="connsiteY635" fmla="*/ 8630 h 10000"/>
                  <a:gd name="connsiteX636" fmla="*/ 5391 w 10000"/>
                  <a:gd name="connsiteY636" fmla="*/ 8630 h 10000"/>
                  <a:gd name="connsiteX637" fmla="*/ 5402 w 10000"/>
                  <a:gd name="connsiteY637" fmla="*/ 8637 h 10000"/>
                  <a:gd name="connsiteX638" fmla="*/ 5418 w 10000"/>
                  <a:gd name="connsiteY638" fmla="*/ 8656 h 10000"/>
                  <a:gd name="connsiteX639" fmla="*/ 5432 w 10000"/>
                  <a:gd name="connsiteY639" fmla="*/ 8666 h 10000"/>
                  <a:gd name="connsiteX640" fmla="*/ 5443 w 10000"/>
                  <a:gd name="connsiteY640" fmla="*/ 8682 h 10000"/>
                  <a:gd name="connsiteX641" fmla="*/ 5457 w 10000"/>
                  <a:gd name="connsiteY641" fmla="*/ 8692 h 10000"/>
                  <a:gd name="connsiteX642" fmla="*/ 5471 w 10000"/>
                  <a:gd name="connsiteY642" fmla="*/ 8705 h 10000"/>
                  <a:gd name="connsiteX643" fmla="*/ 5488 w 10000"/>
                  <a:gd name="connsiteY643" fmla="*/ 8711 h 10000"/>
                  <a:gd name="connsiteX644" fmla="*/ 5490 w 10000"/>
                  <a:gd name="connsiteY644" fmla="*/ 8721 h 10000"/>
                  <a:gd name="connsiteX645" fmla="*/ 5512 w 10000"/>
                  <a:gd name="connsiteY645" fmla="*/ 8724 h 10000"/>
                  <a:gd name="connsiteX646" fmla="*/ 5521 w 10000"/>
                  <a:gd name="connsiteY646" fmla="*/ 8714 h 10000"/>
                  <a:gd name="connsiteX647" fmla="*/ 5524 w 10000"/>
                  <a:gd name="connsiteY647" fmla="*/ 8714 h 10000"/>
                  <a:gd name="connsiteX648" fmla="*/ 5532 w 10000"/>
                  <a:gd name="connsiteY648" fmla="*/ 8721 h 10000"/>
                  <a:gd name="connsiteX649" fmla="*/ 5540 w 10000"/>
                  <a:gd name="connsiteY649" fmla="*/ 8724 h 10000"/>
                  <a:gd name="connsiteX650" fmla="*/ 5562 w 10000"/>
                  <a:gd name="connsiteY650" fmla="*/ 8750 h 10000"/>
                  <a:gd name="connsiteX651" fmla="*/ 5562 w 10000"/>
                  <a:gd name="connsiteY651" fmla="*/ 8760 h 10000"/>
                  <a:gd name="connsiteX652" fmla="*/ 5571 w 10000"/>
                  <a:gd name="connsiteY652" fmla="*/ 8782 h 10000"/>
                  <a:gd name="connsiteX653" fmla="*/ 5579 w 10000"/>
                  <a:gd name="connsiteY653" fmla="*/ 8789 h 10000"/>
                  <a:gd name="connsiteX654" fmla="*/ 5593 w 10000"/>
                  <a:gd name="connsiteY654" fmla="*/ 8789 h 10000"/>
                  <a:gd name="connsiteX655" fmla="*/ 5596 w 10000"/>
                  <a:gd name="connsiteY655" fmla="*/ 8789 h 10000"/>
                  <a:gd name="connsiteX656" fmla="*/ 5626 w 10000"/>
                  <a:gd name="connsiteY656" fmla="*/ 8782 h 10000"/>
                  <a:gd name="connsiteX657" fmla="*/ 5629 w 10000"/>
                  <a:gd name="connsiteY657" fmla="*/ 8782 h 10000"/>
                  <a:gd name="connsiteX658" fmla="*/ 5637 w 10000"/>
                  <a:gd name="connsiteY658" fmla="*/ 8779 h 10000"/>
                  <a:gd name="connsiteX659" fmla="*/ 5648 w 10000"/>
                  <a:gd name="connsiteY659" fmla="*/ 8789 h 10000"/>
                  <a:gd name="connsiteX660" fmla="*/ 5665 w 10000"/>
                  <a:gd name="connsiteY660" fmla="*/ 8795 h 10000"/>
                  <a:gd name="connsiteX661" fmla="*/ 5676 w 10000"/>
                  <a:gd name="connsiteY661" fmla="*/ 8789 h 10000"/>
                  <a:gd name="connsiteX662" fmla="*/ 5684 w 10000"/>
                  <a:gd name="connsiteY662" fmla="*/ 8782 h 10000"/>
                  <a:gd name="connsiteX663" fmla="*/ 5693 w 10000"/>
                  <a:gd name="connsiteY663" fmla="*/ 8789 h 10000"/>
                  <a:gd name="connsiteX664" fmla="*/ 5715 w 10000"/>
                  <a:gd name="connsiteY664" fmla="*/ 8808 h 10000"/>
                  <a:gd name="connsiteX665" fmla="*/ 5731 w 10000"/>
                  <a:gd name="connsiteY665" fmla="*/ 8808 h 10000"/>
                  <a:gd name="connsiteX666" fmla="*/ 5740 w 10000"/>
                  <a:gd name="connsiteY666" fmla="*/ 8808 h 10000"/>
                  <a:gd name="connsiteX667" fmla="*/ 5765 w 10000"/>
                  <a:gd name="connsiteY667" fmla="*/ 8818 h 10000"/>
                  <a:gd name="connsiteX668" fmla="*/ 5781 w 10000"/>
                  <a:gd name="connsiteY668" fmla="*/ 8824 h 10000"/>
                  <a:gd name="connsiteX669" fmla="*/ 5798 w 10000"/>
                  <a:gd name="connsiteY669" fmla="*/ 8834 h 10000"/>
                  <a:gd name="connsiteX670" fmla="*/ 5814 w 10000"/>
                  <a:gd name="connsiteY670" fmla="*/ 8837 h 10000"/>
                  <a:gd name="connsiteX671" fmla="*/ 5831 w 10000"/>
                  <a:gd name="connsiteY671" fmla="*/ 8844 h 10000"/>
                  <a:gd name="connsiteX672" fmla="*/ 5842 w 10000"/>
                  <a:gd name="connsiteY672" fmla="*/ 8847 h 10000"/>
                  <a:gd name="connsiteX673" fmla="*/ 5859 w 10000"/>
                  <a:gd name="connsiteY673" fmla="*/ 8857 h 10000"/>
                  <a:gd name="connsiteX674" fmla="*/ 5870 w 10000"/>
                  <a:gd name="connsiteY674" fmla="*/ 8867 h 10000"/>
                  <a:gd name="connsiteX675" fmla="*/ 5878 w 10000"/>
                  <a:gd name="connsiteY675" fmla="*/ 8873 h 10000"/>
                  <a:gd name="connsiteX676" fmla="*/ 5895 w 10000"/>
                  <a:gd name="connsiteY676" fmla="*/ 8873 h 10000"/>
                  <a:gd name="connsiteX677" fmla="*/ 5911 w 10000"/>
                  <a:gd name="connsiteY677" fmla="*/ 8873 h 10000"/>
                  <a:gd name="connsiteX678" fmla="*/ 5931 w 10000"/>
                  <a:gd name="connsiteY678" fmla="*/ 8873 h 10000"/>
                  <a:gd name="connsiteX679" fmla="*/ 5950 w 10000"/>
                  <a:gd name="connsiteY679" fmla="*/ 8867 h 10000"/>
                  <a:gd name="connsiteX680" fmla="*/ 5967 w 10000"/>
                  <a:gd name="connsiteY680" fmla="*/ 8867 h 10000"/>
                  <a:gd name="connsiteX681" fmla="*/ 5975 w 10000"/>
                  <a:gd name="connsiteY681" fmla="*/ 8873 h 10000"/>
                  <a:gd name="connsiteX682" fmla="*/ 6000 w 10000"/>
                  <a:gd name="connsiteY682" fmla="*/ 8883 h 10000"/>
                  <a:gd name="connsiteX683" fmla="*/ 5997 w 10000"/>
                  <a:gd name="connsiteY683" fmla="*/ 8886 h 10000"/>
                  <a:gd name="connsiteX684" fmla="*/ 5997 w 10000"/>
                  <a:gd name="connsiteY684" fmla="*/ 8896 h 10000"/>
                  <a:gd name="connsiteX685" fmla="*/ 6014 w 10000"/>
                  <a:gd name="connsiteY685" fmla="*/ 8892 h 10000"/>
                  <a:gd name="connsiteX686" fmla="*/ 6028 w 10000"/>
                  <a:gd name="connsiteY686" fmla="*/ 8892 h 10000"/>
                  <a:gd name="connsiteX687" fmla="*/ 6053 w 10000"/>
                  <a:gd name="connsiteY687" fmla="*/ 8886 h 10000"/>
                  <a:gd name="connsiteX688" fmla="*/ 6072 w 10000"/>
                  <a:gd name="connsiteY688" fmla="*/ 8876 h 10000"/>
                  <a:gd name="connsiteX689" fmla="*/ 6089 w 10000"/>
                  <a:gd name="connsiteY689" fmla="*/ 8867 h 10000"/>
                  <a:gd name="connsiteX690" fmla="*/ 6111 w 10000"/>
                  <a:gd name="connsiteY690" fmla="*/ 8857 h 10000"/>
                  <a:gd name="connsiteX691" fmla="*/ 6127 w 10000"/>
                  <a:gd name="connsiteY691" fmla="*/ 8847 h 10000"/>
                  <a:gd name="connsiteX692" fmla="*/ 6152 w 10000"/>
                  <a:gd name="connsiteY692" fmla="*/ 8834 h 10000"/>
                  <a:gd name="connsiteX693" fmla="*/ 6183 w 10000"/>
                  <a:gd name="connsiteY693" fmla="*/ 8828 h 10000"/>
                  <a:gd name="connsiteX694" fmla="*/ 6175 w 10000"/>
                  <a:gd name="connsiteY694" fmla="*/ 8844 h 10000"/>
                  <a:gd name="connsiteX695" fmla="*/ 6169 w 10000"/>
                  <a:gd name="connsiteY695" fmla="*/ 8863 h 10000"/>
                  <a:gd name="connsiteX696" fmla="*/ 6158 w 10000"/>
                  <a:gd name="connsiteY696" fmla="*/ 8886 h 10000"/>
                  <a:gd name="connsiteX697" fmla="*/ 6152 w 10000"/>
                  <a:gd name="connsiteY697" fmla="*/ 8896 h 10000"/>
                  <a:gd name="connsiteX698" fmla="*/ 6150 w 10000"/>
                  <a:gd name="connsiteY698" fmla="*/ 8909 h 10000"/>
                  <a:gd name="connsiteX699" fmla="*/ 6152 w 10000"/>
                  <a:gd name="connsiteY699" fmla="*/ 8938 h 10000"/>
                  <a:gd name="connsiteX700" fmla="*/ 6158 w 10000"/>
                  <a:gd name="connsiteY700" fmla="*/ 8957 h 10000"/>
                  <a:gd name="connsiteX701" fmla="*/ 6161 w 10000"/>
                  <a:gd name="connsiteY701" fmla="*/ 8980 h 10000"/>
                  <a:gd name="connsiteX702" fmla="*/ 6166 w 10000"/>
                  <a:gd name="connsiteY702" fmla="*/ 8999 h 10000"/>
                  <a:gd name="connsiteX703" fmla="*/ 6175 w 10000"/>
                  <a:gd name="connsiteY703" fmla="*/ 9032 h 10000"/>
                  <a:gd name="connsiteX704" fmla="*/ 6183 w 10000"/>
                  <a:gd name="connsiteY704" fmla="*/ 9051 h 10000"/>
                  <a:gd name="connsiteX705" fmla="*/ 6191 w 10000"/>
                  <a:gd name="connsiteY705" fmla="*/ 9064 h 10000"/>
                  <a:gd name="connsiteX706" fmla="*/ 6194 w 10000"/>
                  <a:gd name="connsiteY706" fmla="*/ 9084 h 10000"/>
                  <a:gd name="connsiteX707" fmla="*/ 6208 w 10000"/>
                  <a:gd name="connsiteY707" fmla="*/ 9103 h 10000"/>
                  <a:gd name="connsiteX708" fmla="*/ 6208 w 10000"/>
                  <a:gd name="connsiteY708" fmla="*/ 9113 h 10000"/>
                  <a:gd name="connsiteX709" fmla="*/ 6216 w 10000"/>
                  <a:gd name="connsiteY709" fmla="*/ 9129 h 10000"/>
                  <a:gd name="connsiteX710" fmla="*/ 6230 w 10000"/>
                  <a:gd name="connsiteY710" fmla="*/ 9148 h 10000"/>
                  <a:gd name="connsiteX711" fmla="*/ 6241 w 10000"/>
                  <a:gd name="connsiteY711" fmla="*/ 9165 h 10000"/>
                  <a:gd name="connsiteX712" fmla="*/ 6249 w 10000"/>
                  <a:gd name="connsiteY712" fmla="*/ 9168 h 10000"/>
                  <a:gd name="connsiteX713" fmla="*/ 6266 w 10000"/>
                  <a:gd name="connsiteY713" fmla="*/ 9184 h 10000"/>
                  <a:gd name="connsiteX714" fmla="*/ 6280 w 10000"/>
                  <a:gd name="connsiteY714" fmla="*/ 9184 h 10000"/>
                  <a:gd name="connsiteX715" fmla="*/ 6288 w 10000"/>
                  <a:gd name="connsiteY715" fmla="*/ 9177 h 10000"/>
                  <a:gd name="connsiteX716" fmla="*/ 6299 w 10000"/>
                  <a:gd name="connsiteY716" fmla="*/ 9187 h 10000"/>
                  <a:gd name="connsiteX717" fmla="*/ 6305 w 10000"/>
                  <a:gd name="connsiteY717" fmla="*/ 9197 h 10000"/>
                  <a:gd name="connsiteX718" fmla="*/ 6310 w 10000"/>
                  <a:gd name="connsiteY718" fmla="*/ 9197 h 10000"/>
                  <a:gd name="connsiteX719" fmla="*/ 6321 w 10000"/>
                  <a:gd name="connsiteY719" fmla="*/ 9213 h 10000"/>
                  <a:gd name="connsiteX720" fmla="*/ 6335 w 10000"/>
                  <a:gd name="connsiteY720" fmla="*/ 9223 h 10000"/>
                  <a:gd name="connsiteX721" fmla="*/ 6338 w 10000"/>
                  <a:gd name="connsiteY721" fmla="*/ 9223 h 10000"/>
                  <a:gd name="connsiteX722" fmla="*/ 6355 w 10000"/>
                  <a:gd name="connsiteY722" fmla="*/ 9226 h 10000"/>
                  <a:gd name="connsiteX723" fmla="*/ 6363 w 10000"/>
                  <a:gd name="connsiteY723" fmla="*/ 9236 h 10000"/>
                  <a:gd name="connsiteX724" fmla="*/ 6380 w 10000"/>
                  <a:gd name="connsiteY724" fmla="*/ 9258 h 10000"/>
                  <a:gd name="connsiteX725" fmla="*/ 6393 w 10000"/>
                  <a:gd name="connsiteY725" fmla="*/ 9278 h 10000"/>
                  <a:gd name="connsiteX726" fmla="*/ 6396 w 10000"/>
                  <a:gd name="connsiteY726" fmla="*/ 9288 h 10000"/>
                  <a:gd name="connsiteX727" fmla="*/ 6407 w 10000"/>
                  <a:gd name="connsiteY727" fmla="*/ 9297 h 10000"/>
                  <a:gd name="connsiteX728" fmla="*/ 6410 w 10000"/>
                  <a:gd name="connsiteY728" fmla="*/ 9307 h 10000"/>
                  <a:gd name="connsiteX729" fmla="*/ 6416 w 10000"/>
                  <a:gd name="connsiteY729" fmla="*/ 9317 h 10000"/>
                  <a:gd name="connsiteX730" fmla="*/ 6424 w 10000"/>
                  <a:gd name="connsiteY730" fmla="*/ 9326 h 10000"/>
                  <a:gd name="connsiteX731" fmla="*/ 6435 w 10000"/>
                  <a:gd name="connsiteY731" fmla="*/ 9336 h 10000"/>
                  <a:gd name="connsiteX732" fmla="*/ 6443 w 10000"/>
                  <a:gd name="connsiteY732" fmla="*/ 9346 h 10000"/>
                  <a:gd name="connsiteX733" fmla="*/ 6449 w 10000"/>
                  <a:gd name="connsiteY733" fmla="*/ 9362 h 10000"/>
                  <a:gd name="connsiteX734" fmla="*/ 6452 w 10000"/>
                  <a:gd name="connsiteY734" fmla="*/ 9372 h 10000"/>
                  <a:gd name="connsiteX735" fmla="*/ 6449 w 10000"/>
                  <a:gd name="connsiteY735" fmla="*/ 9381 h 10000"/>
                  <a:gd name="connsiteX736" fmla="*/ 6465 w 10000"/>
                  <a:gd name="connsiteY736" fmla="*/ 9394 h 10000"/>
                  <a:gd name="connsiteX737" fmla="*/ 6468 w 10000"/>
                  <a:gd name="connsiteY737" fmla="*/ 9420 h 10000"/>
                  <a:gd name="connsiteX738" fmla="*/ 6493 w 10000"/>
                  <a:gd name="connsiteY738" fmla="*/ 9430 h 10000"/>
                  <a:gd name="connsiteX739" fmla="*/ 6507 w 10000"/>
                  <a:gd name="connsiteY739" fmla="*/ 9440 h 10000"/>
                  <a:gd name="connsiteX740" fmla="*/ 6524 w 10000"/>
                  <a:gd name="connsiteY740" fmla="*/ 9459 h 10000"/>
                  <a:gd name="connsiteX741" fmla="*/ 6532 w 10000"/>
                  <a:gd name="connsiteY741" fmla="*/ 9485 h 10000"/>
                  <a:gd name="connsiteX742" fmla="*/ 6537 w 10000"/>
                  <a:gd name="connsiteY742" fmla="*/ 9498 h 10000"/>
                  <a:gd name="connsiteX743" fmla="*/ 6571 w 10000"/>
                  <a:gd name="connsiteY743" fmla="*/ 9508 h 10000"/>
                  <a:gd name="connsiteX744" fmla="*/ 6596 w 10000"/>
                  <a:gd name="connsiteY744" fmla="*/ 9508 h 10000"/>
                  <a:gd name="connsiteX745" fmla="*/ 6637 w 10000"/>
                  <a:gd name="connsiteY745" fmla="*/ 9517 h 10000"/>
                  <a:gd name="connsiteX746" fmla="*/ 6662 w 10000"/>
                  <a:gd name="connsiteY746" fmla="*/ 9524 h 10000"/>
                  <a:gd name="connsiteX747" fmla="*/ 6679 w 10000"/>
                  <a:gd name="connsiteY747" fmla="*/ 9517 h 10000"/>
                  <a:gd name="connsiteX748" fmla="*/ 6679 w 10000"/>
                  <a:gd name="connsiteY748" fmla="*/ 9505 h 10000"/>
                  <a:gd name="connsiteX749" fmla="*/ 6690 w 10000"/>
                  <a:gd name="connsiteY749" fmla="*/ 9485 h 10000"/>
                  <a:gd name="connsiteX750" fmla="*/ 6693 w 10000"/>
                  <a:gd name="connsiteY750" fmla="*/ 9479 h 10000"/>
                  <a:gd name="connsiteX751" fmla="*/ 6706 w 10000"/>
                  <a:gd name="connsiteY751" fmla="*/ 9469 h 10000"/>
                  <a:gd name="connsiteX752" fmla="*/ 6709 w 10000"/>
                  <a:gd name="connsiteY752" fmla="*/ 9462 h 10000"/>
                  <a:gd name="connsiteX753" fmla="*/ 6717 w 10000"/>
                  <a:gd name="connsiteY753" fmla="*/ 9459 h 10000"/>
                  <a:gd name="connsiteX754" fmla="*/ 6726 w 10000"/>
                  <a:gd name="connsiteY754" fmla="*/ 9459 h 10000"/>
                  <a:gd name="connsiteX755" fmla="*/ 6742 w 10000"/>
                  <a:gd name="connsiteY755" fmla="*/ 9462 h 10000"/>
                  <a:gd name="connsiteX756" fmla="*/ 6759 w 10000"/>
                  <a:gd name="connsiteY756" fmla="*/ 9479 h 10000"/>
                  <a:gd name="connsiteX757" fmla="*/ 6781 w 10000"/>
                  <a:gd name="connsiteY757" fmla="*/ 9485 h 10000"/>
                  <a:gd name="connsiteX758" fmla="*/ 6795 w 10000"/>
                  <a:gd name="connsiteY758" fmla="*/ 9485 h 10000"/>
                  <a:gd name="connsiteX759" fmla="*/ 6803 w 10000"/>
                  <a:gd name="connsiteY759" fmla="*/ 9498 h 10000"/>
                  <a:gd name="connsiteX760" fmla="*/ 6806 w 10000"/>
                  <a:gd name="connsiteY760" fmla="*/ 9508 h 10000"/>
                  <a:gd name="connsiteX761" fmla="*/ 6823 w 10000"/>
                  <a:gd name="connsiteY761" fmla="*/ 9514 h 10000"/>
                  <a:gd name="connsiteX762" fmla="*/ 6831 w 10000"/>
                  <a:gd name="connsiteY762" fmla="*/ 9514 h 10000"/>
                  <a:gd name="connsiteX763" fmla="*/ 6848 w 10000"/>
                  <a:gd name="connsiteY763" fmla="*/ 9514 h 10000"/>
                  <a:gd name="connsiteX764" fmla="*/ 6856 w 10000"/>
                  <a:gd name="connsiteY764" fmla="*/ 9517 h 10000"/>
                  <a:gd name="connsiteX765" fmla="*/ 6878 w 10000"/>
                  <a:gd name="connsiteY765" fmla="*/ 9524 h 10000"/>
                  <a:gd name="connsiteX766" fmla="*/ 6895 w 10000"/>
                  <a:gd name="connsiteY766" fmla="*/ 9524 h 10000"/>
                  <a:gd name="connsiteX767" fmla="*/ 6917 w 10000"/>
                  <a:gd name="connsiteY767" fmla="*/ 9527 h 10000"/>
                  <a:gd name="connsiteX768" fmla="*/ 6934 w 10000"/>
                  <a:gd name="connsiteY768" fmla="*/ 9534 h 10000"/>
                  <a:gd name="connsiteX769" fmla="*/ 6961 w 10000"/>
                  <a:gd name="connsiteY769" fmla="*/ 9543 h 10000"/>
                  <a:gd name="connsiteX770" fmla="*/ 6989 w 10000"/>
                  <a:gd name="connsiteY770" fmla="*/ 9547 h 10000"/>
                  <a:gd name="connsiteX771" fmla="*/ 7014 w 10000"/>
                  <a:gd name="connsiteY771" fmla="*/ 9543 h 10000"/>
                  <a:gd name="connsiteX772" fmla="*/ 7033 w 10000"/>
                  <a:gd name="connsiteY772" fmla="*/ 9543 h 10000"/>
                  <a:gd name="connsiteX773" fmla="*/ 7042 w 10000"/>
                  <a:gd name="connsiteY773" fmla="*/ 9547 h 10000"/>
                  <a:gd name="connsiteX774" fmla="*/ 7069 w 10000"/>
                  <a:gd name="connsiteY774" fmla="*/ 9647 h 10000"/>
                  <a:gd name="connsiteX775" fmla="*/ 7122 w 10000"/>
                  <a:gd name="connsiteY775" fmla="*/ 9734 h 10000"/>
                  <a:gd name="connsiteX776" fmla="*/ 7147 w 10000"/>
                  <a:gd name="connsiteY776" fmla="*/ 9744 h 10000"/>
                  <a:gd name="connsiteX777" fmla="*/ 7169 w 10000"/>
                  <a:gd name="connsiteY777" fmla="*/ 9741 h 10000"/>
                  <a:gd name="connsiteX778" fmla="*/ 7177 w 10000"/>
                  <a:gd name="connsiteY778" fmla="*/ 9744 h 10000"/>
                  <a:gd name="connsiteX779" fmla="*/ 7186 w 10000"/>
                  <a:gd name="connsiteY779" fmla="*/ 9754 h 10000"/>
                  <a:gd name="connsiteX780" fmla="*/ 7191 w 10000"/>
                  <a:gd name="connsiteY780" fmla="*/ 9773 h 10000"/>
                  <a:gd name="connsiteX781" fmla="*/ 7208 w 10000"/>
                  <a:gd name="connsiteY781" fmla="*/ 9783 h 10000"/>
                  <a:gd name="connsiteX782" fmla="*/ 7219 w 10000"/>
                  <a:gd name="connsiteY782" fmla="*/ 9793 h 10000"/>
                  <a:gd name="connsiteX783" fmla="*/ 7235 w 10000"/>
                  <a:gd name="connsiteY783" fmla="*/ 9802 h 10000"/>
                  <a:gd name="connsiteX784" fmla="*/ 7249 w 10000"/>
                  <a:gd name="connsiteY784" fmla="*/ 9819 h 10000"/>
                  <a:gd name="connsiteX785" fmla="*/ 7255 w 10000"/>
                  <a:gd name="connsiteY785" fmla="*/ 9835 h 10000"/>
                  <a:gd name="connsiteX786" fmla="*/ 7255 w 10000"/>
                  <a:gd name="connsiteY786" fmla="*/ 9848 h 10000"/>
                  <a:gd name="connsiteX787" fmla="*/ 7249 w 10000"/>
                  <a:gd name="connsiteY787" fmla="*/ 9848 h 10000"/>
                  <a:gd name="connsiteX788" fmla="*/ 7244 w 10000"/>
                  <a:gd name="connsiteY788" fmla="*/ 9858 h 10000"/>
                  <a:gd name="connsiteX789" fmla="*/ 7235 w 10000"/>
                  <a:gd name="connsiteY789" fmla="*/ 9883 h 10000"/>
                  <a:gd name="connsiteX790" fmla="*/ 7244 w 10000"/>
                  <a:gd name="connsiteY790" fmla="*/ 9903 h 10000"/>
                  <a:gd name="connsiteX791" fmla="*/ 7258 w 10000"/>
                  <a:gd name="connsiteY791" fmla="*/ 9926 h 10000"/>
                  <a:gd name="connsiteX792" fmla="*/ 7263 w 10000"/>
                  <a:gd name="connsiteY792" fmla="*/ 9948 h 10000"/>
                  <a:gd name="connsiteX793" fmla="*/ 7274 w 10000"/>
                  <a:gd name="connsiteY793" fmla="*/ 9968 h 10000"/>
                  <a:gd name="connsiteX794" fmla="*/ 7283 w 10000"/>
                  <a:gd name="connsiteY794" fmla="*/ 9987 h 10000"/>
                  <a:gd name="connsiteX795" fmla="*/ 7291 w 10000"/>
                  <a:gd name="connsiteY795" fmla="*/ 10000 h 10000"/>
                  <a:gd name="connsiteX796" fmla="*/ 7305 w 10000"/>
                  <a:gd name="connsiteY796" fmla="*/ 9997 h 10000"/>
                  <a:gd name="connsiteX797" fmla="*/ 7313 w 10000"/>
                  <a:gd name="connsiteY797" fmla="*/ 9977 h 10000"/>
                  <a:gd name="connsiteX798" fmla="*/ 7324 w 10000"/>
                  <a:gd name="connsiteY798" fmla="*/ 9968 h 10000"/>
                  <a:gd name="connsiteX799" fmla="*/ 7341 w 10000"/>
                  <a:gd name="connsiteY799" fmla="*/ 9971 h 10000"/>
                  <a:gd name="connsiteX800" fmla="*/ 7368 w 10000"/>
                  <a:gd name="connsiteY800" fmla="*/ 9987 h 10000"/>
                  <a:gd name="connsiteX801" fmla="*/ 7380 w 10000"/>
                  <a:gd name="connsiteY801" fmla="*/ 9990 h 10000"/>
                  <a:gd name="connsiteX802" fmla="*/ 7393 w 10000"/>
                  <a:gd name="connsiteY802" fmla="*/ 9981 h 10000"/>
                  <a:gd name="connsiteX803" fmla="*/ 7404 w 10000"/>
                  <a:gd name="connsiteY803" fmla="*/ 9968 h 10000"/>
                  <a:gd name="connsiteX804" fmla="*/ 7418 w 10000"/>
                  <a:gd name="connsiteY804" fmla="*/ 9948 h 10000"/>
                  <a:gd name="connsiteX805" fmla="*/ 7427 w 10000"/>
                  <a:gd name="connsiteY805" fmla="*/ 9922 h 10000"/>
                  <a:gd name="connsiteX806" fmla="*/ 7427 w 10000"/>
                  <a:gd name="connsiteY806" fmla="*/ 9906 h 10000"/>
                  <a:gd name="connsiteX807" fmla="*/ 7404 w 10000"/>
                  <a:gd name="connsiteY807" fmla="*/ 9877 h 10000"/>
                  <a:gd name="connsiteX808" fmla="*/ 7388 w 10000"/>
                  <a:gd name="connsiteY808" fmla="*/ 9854 h 10000"/>
                  <a:gd name="connsiteX809" fmla="*/ 7385 w 10000"/>
                  <a:gd name="connsiteY809" fmla="*/ 9845 h 10000"/>
                  <a:gd name="connsiteX810" fmla="*/ 7385 w 10000"/>
                  <a:gd name="connsiteY810" fmla="*/ 9825 h 10000"/>
                  <a:gd name="connsiteX811" fmla="*/ 7385 w 10000"/>
                  <a:gd name="connsiteY811" fmla="*/ 9819 h 10000"/>
                  <a:gd name="connsiteX812" fmla="*/ 7393 w 10000"/>
                  <a:gd name="connsiteY812" fmla="*/ 9809 h 10000"/>
                  <a:gd name="connsiteX813" fmla="*/ 7404 w 10000"/>
                  <a:gd name="connsiteY813" fmla="*/ 9793 h 10000"/>
                  <a:gd name="connsiteX814" fmla="*/ 7413 w 10000"/>
                  <a:gd name="connsiteY814" fmla="*/ 9783 h 10000"/>
                  <a:gd name="connsiteX815" fmla="*/ 7404 w 10000"/>
                  <a:gd name="connsiteY815" fmla="*/ 9770 h 10000"/>
                  <a:gd name="connsiteX816" fmla="*/ 7388 w 10000"/>
                  <a:gd name="connsiteY816" fmla="*/ 9760 h 10000"/>
                  <a:gd name="connsiteX817" fmla="*/ 7371 w 10000"/>
                  <a:gd name="connsiteY817" fmla="*/ 9744 h 10000"/>
                  <a:gd name="connsiteX818" fmla="*/ 7363 w 10000"/>
                  <a:gd name="connsiteY818" fmla="*/ 9731 h 10000"/>
                  <a:gd name="connsiteX819" fmla="*/ 7355 w 10000"/>
                  <a:gd name="connsiteY819" fmla="*/ 9715 h 10000"/>
                  <a:gd name="connsiteX820" fmla="*/ 7360 w 10000"/>
                  <a:gd name="connsiteY820" fmla="*/ 9686 h 10000"/>
                  <a:gd name="connsiteX821" fmla="*/ 7363 w 10000"/>
                  <a:gd name="connsiteY821" fmla="*/ 9657 h 10000"/>
                  <a:gd name="connsiteX822" fmla="*/ 7360 w 10000"/>
                  <a:gd name="connsiteY822" fmla="*/ 9631 h 10000"/>
                  <a:gd name="connsiteX823" fmla="*/ 7346 w 10000"/>
                  <a:gd name="connsiteY823" fmla="*/ 9611 h 10000"/>
                  <a:gd name="connsiteX824" fmla="*/ 7332 w 10000"/>
                  <a:gd name="connsiteY824" fmla="*/ 9585 h 10000"/>
                  <a:gd name="connsiteX825" fmla="*/ 7324 w 10000"/>
                  <a:gd name="connsiteY825" fmla="*/ 9573 h 10000"/>
                  <a:gd name="connsiteX826" fmla="*/ 7324 w 10000"/>
                  <a:gd name="connsiteY826" fmla="*/ 9553 h 10000"/>
                  <a:gd name="connsiteX827" fmla="*/ 7324 w 10000"/>
                  <a:gd name="connsiteY827" fmla="*/ 9543 h 10000"/>
                  <a:gd name="connsiteX828" fmla="*/ 7324 w 10000"/>
                  <a:gd name="connsiteY828" fmla="*/ 9517 h 10000"/>
                  <a:gd name="connsiteX829" fmla="*/ 7324 w 10000"/>
                  <a:gd name="connsiteY829" fmla="*/ 9498 h 10000"/>
                  <a:gd name="connsiteX830" fmla="*/ 7332 w 10000"/>
                  <a:gd name="connsiteY830" fmla="*/ 9479 h 10000"/>
                  <a:gd name="connsiteX831" fmla="*/ 7341 w 10000"/>
                  <a:gd name="connsiteY831" fmla="*/ 9462 h 10000"/>
                  <a:gd name="connsiteX832" fmla="*/ 7352 w 10000"/>
                  <a:gd name="connsiteY832" fmla="*/ 9459 h 10000"/>
                  <a:gd name="connsiteX833" fmla="*/ 7360 w 10000"/>
                  <a:gd name="connsiteY833" fmla="*/ 9443 h 10000"/>
                  <a:gd name="connsiteX834" fmla="*/ 7363 w 10000"/>
                  <a:gd name="connsiteY834" fmla="*/ 9433 h 10000"/>
                  <a:gd name="connsiteX835" fmla="*/ 7377 w 10000"/>
                  <a:gd name="connsiteY835" fmla="*/ 9433 h 10000"/>
                  <a:gd name="connsiteX836" fmla="*/ 7388 w 10000"/>
                  <a:gd name="connsiteY836" fmla="*/ 9430 h 10000"/>
                  <a:gd name="connsiteX837" fmla="*/ 7396 w 10000"/>
                  <a:gd name="connsiteY837" fmla="*/ 9430 h 10000"/>
                  <a:gd name="connsiteX838" fmla="*/ 7402 w 10000"/>
                  <a:gd name="connsiteY838" fmla="*/ 9424 h 10000"/>
                  <a:gd name="connsiteX839" fmla="*/ 7396 w 10000"/>
                  <a:gd name="connsiteY839" fmla="*/ 9414 h 10000"/>
                  <a:gd name="connsiteX840" fmla="*/ 7388 w 10000"/>
                  <a:gd name="connsiteY840" fmla="*/ 9401 h 10000"/>
                  <a:gd name="connsiteX841" fmla="*/ 7371 w 10000"/>
                  <a:gd name="connsiteY841" fmla="*/ 9391 h 10000"/>
                  <a:gd name="connsiteX842" fmla="*/ 7355 w 10000"/>
                  <a:gd name="connsiteY842" fmla="*/ 9375 h 10000"/>
                  <a:gd name="connsiteX843" fmla="*/ 7332 w 10000"/>
                  <a:gd name="connsiteY843" fmla="*/ 9356 h 10000"/>
                  <a:gd name="connsiteX844" fmla="*/ 7313 w 10000"/>
                  <a:gd name="connsiteY844" fmla="*/ 9330 h 10000"/>
                  <a:gd name="connsiteX845" fmla="*/ 7307 w 10000"/>
                  <a:gd name="connsiteY845" fmla="*/ 9310 h 10000"/>
                  <a:gd name="connsiteX846" fmla="*/ 7305 w 10000"/>
                  <a:gd name="connsiteY846" fmla="*/ 9291 h 10000"/>
                  <a:gd name="connsiteX847" fmla="*/ 7305 w 10000"/>
                  <a:gd name="connsiteY847" fmla="*/ 9278 h 10000"/>
                  <a:gd name="connsiteX848" fmla="*/ 7296 w 10000"/>
                  <a:gd name="connsiteY848" fmla="*/ 9268 h 10000"/>
                  <a:gd name="connsiteX849" fmla="*/ 7296 w 10000"/>
                  <a:gd name="connsiteY849" fmla="*/ 9249 h 10000"/>
                  <a:gd name="connsiteX850" fmla="*/ 7291 w 10000"/>
                  <a:gd name="connsiteY850" fmla="*/ 9226 h 10000"/>
                  <a:gd name="connsiteX851" fmla="*/ 7283 w 10000"/>
                  <a:gd name="connsiteY851" fmla="*/ 9213 h 10000"/>
                  <a:gd name="connsiteX852" fmla="*/ 7274 w 10000"/>
                  <a:gd name="connsiteY852" fmla="*/ 9194 h 10000"/>
                  <a:gd name="connsiteX853" fmla="*/ 7274 w 10000"/>
                  <a:gd name="connsiteY853" fmla="*/ 9174 h 10000"/>
                  <a:gd name="connsiteX854" fmla="*/ 7280 w 10000"/>
                  <a:gd name="connsiteY854" fmla="*/ 9148 h 10000"/>
                  <a:gd name="connsiteX855" fmla="*/ 7283 w 10000"/>
                  <a:gd name="connsiteY855" fmla="*/ 9119 h 10000"/>
                  <a:gd name="connsiteX856" fmla="*/ 7291 w 10000"/>
                  <a:gd name="connsiteY856" fmla="*/ 9100 h 10000"/>
                  <a:gd name="connsiteX857" fmla="*/ 7307 w 10000"/>
                  <a:gd name="connsiteY857" fmla="*/ 9080 h 10000"/>
                  <a:gd name="connsiteX858" fmla="*/ 7324 w 10000"/>
                  <a:gd name="connsiteY858" fmla="*/ 9054 h 10000"/>
                  <a:gd name="connsiteX859" fmla="*/ 7341 w 10000"/>
                  <a:gd name="connsiteY859" fmla="*/ 9054 h 10000"/>
                  <a:gd name="connsiteX860" fmla="*/ 7352 w 10000"/>
                  <a:gd name="connsiteY860" fmla="*/ 9054 h 10000"/>
                  <a:gd name="connsiteX861" fmla="*/ 7346 w 10000"/>
                  <a:gd name="connsiteY861" fmla="*/ 9032 h 10000"/>
                  <a:gd name="connsiteX862" fmla="*/ 7341 w 10000"/>
                  <a:gd name="connsiteY862" fmla="*/ 9022 h 10000"/>
                  <a:gd name="connsiteX863" fmla="*/ 7352 w 10000"/>
                  <a:gd name="connsiteY863" fmla="*/ 8999 h 10000"/>
                  <a:gd name="connsiteX864" fmla="*/ 7360 w 10000"/>
                  <a:gd name="connsiteY864" fmla="*/ 8967 h 10000"/>
                  <a:gd name="connsiteX865" fmla="*/ 7368 w 10000"/>
                  <a:gd name="connsiteY865" fmla="*/ 8922 h 10000"/>
                  <a:gd name="connsiteX866" fmla="*/ 7377 w 10000"/>
                  <a:gd name="connsiteY866" fmla="*/ 8896 h 10000"/>
                  <a:gd name="connsiteX867" fmla="*/ 7380 w 10000"/>
                  <a:gd name="connsiteY867" fmla="*/ 8867 h 10000"/>
                  <a:gd name="connsiteX868" fmla="*/ 7402 w 10000"/>
                  <a:gd name="connsiteY868" fmla="*/ 8824 h 10000"/>
                  <a:gd name="connsiteX869" fmla="*/ 7402 w 10000"/>
                  <a:gd name="connsiteY869" fmla="*/ 8808 h 10000"/>
                  <a:gd name="connsiteX870" fmla="*/ 7393 w 10000"/>
                  <a:gd name="connsiteY870" fmla="*/ 8795 h 10000"/>
                  <a:gd name="connsiteX871" fmla="*/ 7388 w 10000"/>
                  <a:gd name="connsiteY871" fmla="*/ 8799 h 10000"/>
                  <a:gd name="connsiteX872" fmla="*/ 7396 w 10000"/>
                  <a:gd name="connsiteY872" fmla="*/ 8789 h 10000"/>
                  <a:gd name="connsiteX873" fmla="*/ 7404 w 10000"/>
                  <a:gd name="connsiteY873" fmla="*/ 8789 h 10000"/>
                  <a:gd name="connsiteX874" fmla="*/ 7421 w 10000"/>
                  <a:gd name="connsiteY874" fmla="*/ 8769 h 10000"/>
                  <a:gd name="connsiteX875" fmla="*/ 7443 w 10000"/>
                  <a:gd name="connsiteY875" fmla="*/ 8763 h 10000"/>
                  <a:gd name="connsiteX876" fmla="*/ 7452 w 10000"/>
                  <a:gd name="connsiteY876" fmla="*/ 8769 h 10000"/>
                  <a:gd name="connsiteX877" fmla="*/ 7468 w 10000"/>
                  <a:gd name="connsiteY877" fmla="*/ 8769 h 10000"/>
                  <a:gd name="connsiteX878" fmla="*/ 7499 w 10000"/>
                  <a:gd name="connsiteY878" fmla="*/ 8763 h 10000"/>
                  <a:gd name="connsiteX879" fmla="*/ 7526 w 10000"/>
                  <a:gd name="connsiteY879" fmla="*/ 8763 h 10000"/>
                  <a:gd name="connsiteX880" fmla="*/ 7532 w 10000"/>
                  <a:gd name="connsiteY880" fmla="*/ 8763 h 10000"/>
                  <a:gd name="connsiteX881" fmla="*/ 7554 w 10000"/>
                  <a:gd name="connsiteY881" fmla="*/ 8744 h 10000"/>
                  <a:gd name="connsiteX882" fmla="*/ 7571 w 10000"/>
                  <a:gd name="connsiteY882" fmla="*/ 8731 h 10000"/>
                  <a:gd name="connsiteX883" fmla="*/ 7587 w 10000"/>
                  <a:gd name="connsiteY883" fmla="*/ 8711 h 10000"/>
                  <a:gd name="connsiteX884" fmla="*/ 7607 w 10000"/>
                  <a:gd name="connsiteY884" fmla="*/ 8711 h 10000"/>
                  <a:gd name="connsiteX885" fmla="*/ 7634 w 10000"/>
                  <a:gd name="connsiteY885" fmla="*/ 8705 h 10000"/>
                  <a:gd name="connsiteX886" fmla="*/ 7643 w 10000"/>
                  <a:gd name="connsiteY886" fmla="*/ 8682 h 10000"/>
                  <a:gd name="connsiteX887" fmla="*/ 7654 w 10000"/>
                  <a:gd name="connsiteY887" fmla="*/ 8666 h 10000"/>
                  <a:gd name="connsiteX888" fmla="*/ 7668 w 10000"/>
                  <a:gd name="connsiteY888" fmla="*/ 8666 h 10000"/>
                  <a:gd name="connsiteX889" fmla="*/ 7676 w 10000"/>
                  <a:gd name="connsiteY889" fmla="*/ 8682 h 10000"/>
                  <a:gd name="connsiteX890" fmla="*/ 7704 w 10000"/>
                  <a:gd name="connsiteY890" fmla="*/ 8669 h 10000"/>
                  <a:gd name="connsiteX891" fmla="*/ 7712 w 10000"/>
                  <a:gd name="connsiteY891" fmla="*/ 8669 h 10000"/>
                  <a:gd name="connsiteX892" fmla="*/ 7720 w 10000"/>
                  <a:gd name="connsiteY892" fmla="*/ 8669 h 10000"/>
                  <a:gd name="connsiteX893" fmla="*/ 7726 w 10000"/>
                  <a:gd name="connsiteY893" fmla="*/ 8656 h 10000"/>
                  <a:gd name="connsiteX894" fmla="*/ 7734 w 10000"/>
                  <a:gd name="connsiteY894" fmla="*/ 8650 h 10000"/>
                  <a:gd name="connsiteX895" fmla="*/ 7742 w 10000"/>
                  <a:gd name="connsiteY895" fmla="*/ 8650 h 10000"/>
                  <a:gd name="connsiteX896" fmla="*/ 7759 w 10000"/>
                  <a:gd name="connsiteY896" fmla="*/ 8650 h 10000"/>
                  <a:gd name="connsiteX897" fmla="*/ 7756 w 10000"/>
                  <a:gd name="connsiteY897" fmla="*/ 8630 h 10000"/>
                  <a:gd name="connsiteX898" fmla="*/ 7751 w 10000"/>
                  <a:gd name="connsiteY898" fmla="*/ 8627 h 10000"/>
                  <a:gd name="connsiteX899" fmla="*/ 7742 w 10000"/>
                  <a:gd name="connsiteY899" fmla="*/ 8620 h 10000"/>
                  <a:gd name="connsiteX900" fmla="*/ 7734 w 10000"/>
                  <a:gd name="connsiteY900" fmla="*/ 8591 h 10000"/>
                  <a:gd name="connsiteX901" fmla="*/ 7709 w 10000"/>
                  <a:gd name="connsiteY901" fmla="*/ 8582 h 10000"/>
                  <a:gd name="connsiteX902" fmla="*/ 7695 w 10000"/>
                  <a:gd name="connsiteY902" fmla="*/ 8578 h 10000"/>
                  <a:gd name="connsiteX903" fmla="*/ 7668 w 10000"/>
                  <a:gd name="connsiteY903" fmla="*/ 8562 h 10000"/>
                  <a:gd name="connsiteX904" fmla="*/ 7645 w 10000"/>
                  <a:gd name="connsiteY904" fmla="*/ 8552 h 10000"/>
                  <a:gd name="connsiteX905" fmla="*/ 7615 w 10000"/>
                  <a:gd name="connsiteY905" fmla="*/ 8543 h 10000"/>
                  <a:gd name="connsiteX906" fmla="*/ 7596 w 10000"/>
                  <a:gd name="connsiteY906" fmla="*/ 8527 h 10000"/>
                  <a:gd name="connsiteX907" fmla="*/ 7565 w 10000"/>
                  <a:gd name="connsiteY907" fmla="*/ 8494 h 10000"/>
                  <a:gd name="connsiteX908" fmla="*/ 7562 w 10000"/>
                  <a:gd name="connsiteY908" fmla="*/ 8475 h 10000"/>
                  <a:gd name="connsiteX909" fmla="*/ 7540 w 10000"/>
                  <a:gd name="connsiteY909" fmla="*/ 8455 h 10000"/>
                  <a:gd name="connsiteX910" fmla="*/ 7535 w 10000"/>
                  <a:gd name="connsiteY910" fmla="*/ 8446 h 10000"/>
                  <a:gd name="connsiteX911" fmla="*/ 7535 w 10000"/>
                  <a:gd name="connsiteY911" fmla="*/ 8420 h 10000"/>
                  <a:gd name="connsiteX912" fmla="*/ 7535 w 10000"/>
                  <a:gd name="connsiteY912" fmla="*/ 8391 h 10000"/>
                  <a:gd name="connsiteX913" fmla="*/ 7548 w 10000"/>
                  <a:gd name="connsiteY913" fmla="*/ 8345 h 10000"/>
                  <a:gd name="connsiteX914" fmla="*/ 7562 w 10000"/>
                  <a:gd name="connsiteY914" fmla="*/ 8319 h 10000"/>
                  <a:gd name="connsiteX915" fmla="*/ 7582 w 10000"/>
                  <a:gd name="connsiteY915" fmla="*/ 8310 h 10000"/>
                  <a:gd name="connsiteX916" fmla="*/ 7607 w 10000"/>
                  <a:gd name="connsiteY916" fmla="*/ 8300 h 10000"/>
                  <a:gd name="connsiteX917" fmla="*/ 7629 w 10000"/>
                  <a:gd name="connsiteY917" fmla="*/ 8300 h 10000"/>
                  <a:gd name="connsiteX918" fmla="*/ 7651 w 10000"/>
                  <a:gd name="connsiteY918" fmla="*/ 8297 h 10000"/>
                  <a:gd name="connsiteX919" fmla="*/ 7668 w 10000"/>
                  <a:gd name="connsiteY919" fmla="*/ 8280 h 10000"/>
                  <a:gd name="connsiteX920" fmla="*/ 7687 w 10000"/>
                  <a:gd name="connsiteY920" fmla="*/ 8267 h 10000"/>
                  <a:gd name="connsiteX921" fmla="*/ 7693 w 10000"/>
                  <a:gd name="connsiteY921" fmla="*/ 8261 h 10000"/>
                  <a:gd name="connsiteX922" fmla="*/ 7701 w 10000"/>
                  <a:gd name="connsiteY922" fmla="*/ 8248 h 10000"/>
                  <a:gd name="connsiteX923" fmla="*/ 7712 w 10000"/>
                  <a:gd name="connsiteY923" fmla="*/ 8238 h 10000"/>
                  <a:gd name="connsiteX924" fmla="*/ 7731 w 10000"/>
                  <a:gd name="connsiteY924" fmla="*/ 8222 h 10000"/>
                  <a:gd name="connsiteX925" fmla="*/ 7740 w 10000"/>
                  <a:gd name="connsiteY925" fmla="*/ 8206 h 10000"/>
                  <a:gd name="connsiteX926" fmla="*/ 7756 w 10000"/>
                  <a:gd name="connsiteY926" fmla="*/ 8183 h 10000"/>
                  <a:gd name="connsiteX927" fmla="*/ 7773 w 10000"/>
                  <a:gd name="connsiteY927" fmla="*/ 8177 h 10000"/>
                  <a:gd name="connsiteX928" fmla="*/ 7784 w 10000"/>
                  <a:gd name="connsiteY928" fmla="*/ 8183 h 10000"/>
                  <a:gd name="connsiteX929" fmla="*/ 7801 w 10000"/>
                  <a:gd name="connsiteY929" fmla="*/ 8174 h 10000"/>
                  <a:gd name="connsiteX930" fmla="*/ 7801 w 10000"/>
                  <a:gd name="connsiteY930" fmla="*/ 8157 h 10000"/>
                  <a:gd name="connsiteX931" fmla="*/ 7817 w 10000"/>
                  <a:gd name="connsiteY931" fmla="*/ 8164 h 10000"/>
                  <a:gd name="connsiteX932" fmla="*/ 7837 w 10000"/>
                  <a:gd name="connsiteY932" fmla="*/ 8164 h 10000"/>
                  <a:gd name="connsiteX933" fmla="*/ 7856 w 10000"/>
                  <a:gd name="connsiteY933" fmla="*/ 8164 h 10000"/>
                  <a:gd name="connsiteX934" fmla="*/ 7870 w 10000"/>
                  <a:gd name="connsiteY934" fmla="*/ 8167 h 10000"/>
                  <a:gd name="connsiteX935" fmla="*/ 7881 w 10000"/>
                  <a:gd name="connsiteY935" fmla="*/ 8174 h 10000"/>
                  <a:gd name="connsiteX936" fmla="*/ 7898 w 10000"/>
                  <a:gd name="connsiteY936" fmla="*/ 8187 h 10000"/>
                  <a:gd name="connsiteX937" fmla="*/ 7917 w 10000"/>
                  <a:gd name="connsiteY937" fmla="*/ 8187 h 10000"/>
                  <a:gd name="connsiteX938" fmla="*/ 7928 w 10000"/>
                  <a:gd name="connsiteY938" fmla="*/ 8157 h 10000"/>
                  <a:gd name="connsiteX939" fmla="*/ 7942 w 10000"/>
                  <a:gd name="connsiteY939" fmla="*/ 8157 h 10000"/>
                  <a:gd name="connsiteX940" fmla="*/ 7958 w 10000"/>
                  <a:gd name="connsiteY940" fmla="*/ 8164 h 10000"/>
                  <a:gd name="connsiteX941" fmla="*/ 7983 w 10000"/>
                  <a:gd name="connsiteY941" fmla="*/ 8144 h 10000"/>
                  <a:gd name="connsiteX942" fmla="*/ 8000 w 10000"/>
                  <a:gd name="connsiteY942" fmla="*/ 8109 h 10000"/>
                  <a:gd name="connsiteX943" fmla="*/ 7994 w 10000"/>
                  <a:gd name="connsiteY943" fmla="*/ 8093 h 10000"/>
                  <a:gd name="connsiteX944" fmla="*/ 7983 w 10000"/>
                  <a:gd name="connsiteY944" fmla="*/ 8070 h 10000"/>
                  <a:gd name="connsiteX945" fmla="*/ 7986 w 10000"/>
                  <a:gd name="connsiteY945" fmla="*/ 8063 h 10000"/>
                  <a:gd name="connsiteX946" fmla="*/ 7978 w 10000"/>
                  <a:gd name="connsiteY946" fmla="*/ 8044 h 10000"/>
                  <a:gd name="connsiteX947" fmla="*/ 7986 w 10000"/>
                  <a:gd name="connsiteY947" fmla="*/ 8002 h 10000"/>
                  <a:gd name="connsiteX948" fmla="*/ 7983 w 10000"/>
                  <a:gd name="connsiteY948" fmla="*/ 7947 h 10000"/>
                  <a:gd name="connsiteX949" fmla="*/ 7961 w 10000"/>
                  <a:gd name="connsiteY949" fmla="*/ 7931 h 10000"/>
                  <a:gd name="connsiteX950" fmla="*/ 7958 w 10000"/>
                  <a:gd name="connsiteY950" fmla="*/ 7898 h 10000"/>
                  <a:gd name="connsiteX951" fmla="*/ 7953 w 10000"/>
                  <a:gd name="connsiteY951" fmla="*/ 7856 h 10000"/>
                  <a:gd name="connsiteX952" fmla="*/ 7967 w 10000"/>
                  <a:gd name="connsiteY952" fmla="*/ 7837 h 10000"/>
                  <a:gd name="connsiteX953" fmla="*/ 7950 w 10000"/>
                  <a:gd name="connsiteY953" fmla="*/ 7824 h 10000"/>
                  <a:gd name="connsiteX954" fmla="*/ 7906 w 10000"/>
                  <a:gd name="connsiteY954" fmla="*/ 7814 h 10000"/>
                  <a:gd name="connsiteX955" fmla="*/ 7878 w 10000"/>
                  <a:gd name="connsiteY955" fmla="*/ 7814 h 10000"/>
                  <a:gd name="connsiteX956" fmla="*/ 7870 w 10000"/>
                  <a:gd name="connsiteY956" fmla="*/ 7795 h 10000"/>
                  <a:gd name="connsiteX957" fmla="*/ 7878 w 10000"/>
                  <a:gd name="connsiteY957" fmla="*/ 7778 h 10000"/>
                  <a:gd name="connsiteX958" fmla="*/ 7881 w 10000"/>
                  <a:gd name="connsiteY958" fmla="*/ 7775 h 10000"/>
                  <a:gd name="connsiteX959" fmla="*/ 7878 w 10000"/>
                  <a:gd name="connsiteY959" fmla="*/ 7743 h 10000"/>
                  <a:gd name="connsiteX960" fmla="*/ 7895 w 10000"/>
                  <a:gd name="connsiteY960" fmla="*/ 7733 h 10000"/>
                  <a:gd name="connsiteX961" fmla="*/ 7911 w 10000"/>
                  <a:gd name="connsiteY961" fmla="*/ 7710 h 10000"/>
                  <a:gd name="connsiteX962" fmla="*/ 7911 w 10000"/>
                  <a:gd name="connsiteY962" fmla="*/ 7665 h 10000"/>
                  <a:gd name="connsiteX963" fmla="*/ 7917 w 10000"/>
                  <a:gd name="connsiteY963" fmla="*/ 7600 h 10000"/>
                  <a:gd name="connsiteX964" fmla="*/ 7928 w 10000"/>
                  <a:gd name="connsiteY964" fmla="*/ 7581 h 10000"/>
                  <a:gd name="connsiteX965" fmla="*/ 7917 w 10000"/>
                  <a:gd name="connsiteY965" fmla="*/ 7474 h 10000"/>
                  <a:gd name="connsiteX966" fmla="*/ 7873 w 10000"/>
                  <a:gd name="connsiteY966" fmla="*/ 7335 h 10000"/>
                  <a:gd name="connsiteX967" fmla="*/ 7756 w 10000"/>
                  <a:gd name="connsiteY967" fmla="*/ 7050 h 10000"/>
                  <a:gd name="connsiteX968" fmla="*/ 7679 w 10000"/>
                  <a:gd name="connsiteY968" fmla="*/ 6839 h 10000"/>
                  <a:gd name="connsiteX969" fmla="*/ 7668 w 10000"/>
                  <a:gd name="connsiteY969" fmla="*/ 6823 h 10000"/>
                  <a:gd name="connsiteX970" fmla="*/ 7659 w 10000"/>
                  <a:gd name="connsiteY970" fmla="*/ 6768 h 10000"/>
                  <a:gd name="connsiteX971" fmla="*/ 7659 w 10000"/>
                  <a:gd name="connsiteY971" fmla="*/ 6739 h 10000"/>
                  <a:gd name="connsiteX972" fmla="*/ 7651 w 10000"/>
                  <a:gd name="connsiteY972" fmla="*/ 6713 h 10000"/>
                  <a:gd name="connsiteX973" fmla="*/ 7654 w 10000"/>
                  <a:gd name="connsiteY973" fmla="*/ 6684 h 10000"/>
                  <a:gd name="connsiteX974" fmla="*/ 7643 w 10000"/>
                  <a:gd name="connsiteY974" fmla="*/ 6626 h 10000"/>
                  <a:gd name="connsiteX975" fmla="*/ 7629 w 10000"/>
                  <a:gd name="connsiteY975" fmla="*/ 6600 h 10000"/>
                  <a:gd name="connsiteX976" fmla="*/ 7629 w 10000"/>
                  <a:gd name="connsiteY976" fmla="*/ 6580 h 10000"/>
                  <a:gd name="connsiteX977" fmla="*/ 7623 w 10000"/>
                  <a:gd name="connsiteY977" fmla="*/ 6541 h 10000"/>
                  <a:gd name="connsiteX978" fmla="*/ 7615 w 10000"/>
                  <a:gd name="connsiteY978" fmla="*/ 6522 h 10000"/>
                  <a:gd name="connsiteX979" fmla="*/ 7598 w 10000"/>
                  <a:gd name="connsiteY979" fmla="*/ 6509 h 10000"/>
                  <a:gd name="connsiteX980" fmla="*/ 7587 w 10000"/>
                  <a:gd name="connsiteY980" fmla="*/ 6493 h 10000"/>
                  <a:gd name="connsiteX981" fmla="*/ 7579 w 10000"/>
                  <a:gd name="connsiteY981" fmla="*/ 6464 h 10000"/>
                  <a:gd name="connsiteX982" fmla="*/ 7587 w 10000"/>
                  <a:gd name="connsiteY982" fmla="*/ 6438 h 10000"/>
                  <a:gd name="connsiteX983" fmla="*/ 7596 w 10000"/>
                  <a:gd name="connsiteY983" fmla="*/ 6425 h 10000"/>
                  <a:gd name="connsiteX984" fmla="*/ 7590 w 10000"/>
                  <a:gd name="connsiteY984" fmla="*/ 6396 h 10000"/>
                  <a:gd name="connsiteX985" fmla="*/ 7590 w 10000"/>
                  <a:gd name="connsiteY985" fmla="*/ 6373 h 10000"/>
                  <a:gd name="connsiteX986" fmla="*/ 7587 w 10000"/>
                  <a:gd name="connsiteY986" fmla="*/ 6354 h 10000"/>
                  <a:gd name="connsiteX987" fmla="*/ 7582 w 10000"/>
                  <a:gd name="connsiteY987" fmla="*/ 6344 h 10000"/>
                  <a:gd name="connsiteX988" fmla="*/ 7582 w 10000"/>
                  <a:gd name="connsiteY988" fmla="*/ 6324 h 10000"/>
                  <a:gd name="connsiteX989" fmla="*/ 7571 w 10000"/>
                  <a:gd name="connsiteY989" fmla="*/ 6302 h 10000"/>
                  <a:gd name="connsiteX990" fmla="*/ 7548 w 10000"/>
                  <a:gd name="connsiteY990" fmla="*/ 6256 h 10000"/>
                  <a:gd name="connsiteX991" fmla="*/ 7546 w 10000"/>
                  <a:gd name="connsiteY991" fmla="*/ 6218 h 10000"/>
                  <a:gd name="connsiteX992" fmla="*/ 7540 w 10000"/>
                  <a:gd name="connsiteY992" fmla="*/ 6159 h 10000"/>
                  <a:gd name="connsiteX993" fmla="*/ 7535 w 10000"/>
                  <a:gd name="connsiteY993" fmla="*/ 6114 h 10000"/>
                  <a:gd name="connsiteX994" fmla="*/ 7535 w 10000"/>
                  <a:gd name="connsiteY994" fmla="*/ 6088 h 10000"/>
                  <a:gd name="connsiteX995" fmla="*/ 7540 w 10000"/>
                  <a:gd name="connsiteY995" fmla="*/ 6049 h 10000"/>
                  <a:gd name="connsiteX996" fmla="*/ 7546 w 10000"/>
                  <a:gd name="connsiteY996" fmla="*/ 6004 h 10000"/>
                  <a:gd name="connsiteX997" fmla="*/ 7548 w 10000"/>
                  <a:gd name="connsiteY997" fmla="*/ 5965 h 10000"/>
                  <a:gd name="connsiteX998" fmla="*/ 7548 w 10000"/>
                  <a:gd name="connsiteY998" fmla="*/ 5946 h 10000"/>
                  <a:gd name="connsiteX999" fmla="*/ 7548 w 10000"/>
                  <a:gd name="connsiteY999" fmla="*/ 5933 h 10000"/>
                  <a:gd name="connsiteX1000" fmla="*/ 7548 w 10000"/>
                  <a:gd name="connsiteY1000" fmla="*/ 5910 h 10000"/>
                  <a:gd name="connsiteX1001" fmla="*/ 7548 w 10000"/>
                  <a:gd name="connsiteY1001" fmla="*/ 5897 h 10000"/>
                  <a:gd name="connsiteX1002" fmla="*/ 7546 w 10000"/>
                  <a:gd name="connsiteY1002" fmla="*/ 5871 h 10000"/>
                  <a:gd name="connsiteX1003" fmla="*/ 7535 w 10000"/>
                  <a:gd name="connsiteY1003" fmla="*/ 5839 h 10000"/>
                  <a:gd name="connsiteX1004" fmla="*/ 7524 w 10000"/>
                  <a:gd name="connsiteY1004" fmla="*/ 5797 h 10000"/>
                  <a:gd name="connsiteX1005" fmla="*/ 7518 w 10000"/>
                  <a:gd name="connsiteY1005" fmla="*/ 5767 h 10000"/>
                  <a:gd name="connsiteX1006" fmla="*/ 7515 w 10000"/>
                  <a:gd name="connsiteY1006" fmla="*/ 5745 h 10000"/>
                  <a:gd name="connsiteX1007" fmla="*/ 7501 w 10000"/>
                  <a:gd name="connsiteY1007" fmla="*/ 5683 h 10000"/>
                  <a:gd name="connsiteX1008" fmla="*/ 7490 w 10000"/>
                  <a:gd name="connsiteY1008" fmla="*/ 5631 h 10000"/>
                  <a:gd name="connsiteX1009" fmla="*/ 7482 w 10000"/>
                  <a:gd name="connsiteY1009" fmla="*/ 5593 h 10000"/>
                  <a:gd name="connsiteX1010" fmla="*/ 7476 w 10000"/>
                  <a:gd name="connsiteY1010" fmla="*/ 5570 h 10000"/>
                  <a:gd name="connsiteX1011" fmla="*/ 7476 w 10000"/>
                  <a:gd name="connsiteY1011" fmla="*/ 5528 h 10000"/>
                  <a:gd name="connsiteX1012" fmla="*/ 7482 w 10000"/>
                  <a:gd name="connsiteY1012" fmla="*/ 5502 h 10000"/>
                  <a:gd name="connsiteX1013" fmla="*/ 7490 w 10000"/>
                  <a:gd name="connsiteY1013" fmla="*/ 5489 h 10000"/>
                  <a:gd name="connsiteX1014" fmla="*/ 7499 w 10000"/>
                  <a:gd name="connsiteY1014" fmla="*/ 5479 h 10000"/>
                  <a:gd name="connsiteX1015" fmla="*/ 7493 w 10000"/>
                  <a:gd name="connsiteY1015" fmla="*/ 5427 h 10000"/>
                  <a:gd name="connsiteX1016" fmla="*/ 7501 w 10000"/>
                  <a:gd name="connsiteY1016" fmla="*/ 5415 h 10000"/>
                  <a:gd name="connsiteX1017" fmla="*/ 7510 w 10000"/>
                  <a:gd name="connsiteY1017" fmla="*/ 5398 h 10000"/>
                  <a:gd name="connsiteX1018" fmla="*/ 7515 w 10000"/>
                  <a:gd name="connsiteY1018" fmla="*/ 5379 h 10000"/>
                  <a:gd name="connsiteX1019" fmla="*/ 7526 w 10000"/>
                  <a:gd name="connsiteY1019" fmla="*/ 5366 h 10000"/>
                  <a:gd name="connsiteX1020" fmla="*/ 7518 w 10000"/>
                  <a:gd name="connsiteY1020" fmla="*/ 5350 h 10000"/>
                  <a:gd name="connsiteX1021" fmla="*/ 7518 w 10000"/>
                  <a:gd name="connsiteY1021" fmla="*/ 5330 h 10000"/>
                  <a:gd name="connsiteX1022" fmla="*/ 7526 w 10000"/>
                  <a:gd name="connsiteY1022" fmla="*/ 5311 h 10000"/>
                  <a:gd name="connsiteX1023" fmla="*/ 7540 w 10000"/>
                  <a:gd name="connsiteY1023" fmla="*/ 5291 h 10000"/>
                  <a:gd name="connsiteX1024" fmla="*/ 7540 w 10000"/>
                  <a:gd name="connsiteY1024" fmla="*/ 5266 h 10000"/>
                  <a:gd name="connsiteX1025" fmla="*/ 7540 w 10000"/>
                  <a:gd name="connsiteY1025" fmla="*/ 5256 h 10000"/>
                  <a:gd name="connsiteX1026" fmla="*/ 7524 w 10000"/>
                  <a:gd name="connsiteY1026" fmla="*/ 5233 h 10000"/>
                  <a:gd name="connsiteX1027" fmla="*/ 7515 w 10000"/>
                  <a:gd name="connsiteY1027" fmla="*/ 5217 h 10000"/>
                  <a:gd name="connsiteX1028" fmla="*/ 7490 w 10000"/>
                  <a:gd name="connsiteY1028" fmla="*/ 5178 h 10000"/>
                  <a:gd name="connsiteX1029" fmla="*/ 7474 w 10000"/>
                  <a:gd name="connsiteY1029" fmla="*/ 5162 h 10000"/>
                  <a:gd name="connsiteX1030" fmla="*/ 7457 w 10000"/>
                  <a:gd name="connsiteY1030" fmla="*/ 5120 h 10000"/>
                  <a:gd name="connsiteX1031" fmla="*/ 7421 w 10000"/>
                  <a:gd name="connsiteY1031" fmla="*/ 5087 h 10000"/>
                  <a:gd name="connsiteX1032" fmla="*/ 7380 w 10000"/>
                  <a:gd name="connsiteY1032" fmla="*/ 5068 h 10000"/>
                  <a:gd name="connsiteX1033" fmla="*/ 7355 w 10000"/>
                  <a:gd name="connsiteY1033" fmla="*/ 5058 h 10000"/>
                  <a:gd name="connsiteX1034" fmla="*/ 7332 w 10000"/>
                  <a:gd name="connsiteY1034" fmla="*/ 5049 h 10000"/>
                  <a:gd name="connsiteX1035" fmla="*/ 7305 w 10000"/>
                  <a:gd name="connsiteY1035" fmla="*/ 5016 h 10000"/>
                  <a:gd name="connsiteX1036" fmla="*/ 7305 w 10000"/>
                  <a:gd name="connsiteY1036" fmla="*/ 5000 h 10000"/>
                  <a:gd name="connsiteX1037" fmla="*/ 7296 w 10000"/>
                  <a:gd name="connsiteY1037" fmla="*/ 4971 h 10000"/>
                  <a:gd name="connsiteX1038" fmla="*/ 7288 w 10000"/>
                  <a:gd name="connsiteY1038" fmla="*/ 4945 h 10000"/>
                  <a:gd name="connsiteX1039" fmla="*/ 7280 w 10000"/>
                  <a:gd name="connsiteY1039" fmla="*/ 4916 h 10000"/>
                  <a:gd name="connsiteX1040" fmla="*/ 7291 w 10000"/>
                  <a:gd name="connsiteY1040" fmla="*/ 4887 h 10000"/>
                  <a:gd name="connsiteX1041" fmla="*/ 7291 w 10000"/>
                  <a:gd name="connsiteY1041" fmla="*/ 4858 h 10000"/>
                  <a:gd name="connsiteX1042" fmla="*/ 7271 w 10000"/>
                  <a:gd name="connsiteY1042" fmla="*/ 4819 h 10000"/>
                  <a:gd name="connsiteX1043" fmla="*/ 7255 w 10000"/>
                  <a:gd name="connsiteY1043" fmla="*/ 4828 h 10000"/>
                  <a:gd name="connsiteX1044" fmla="*/ 7235 w 10000"/>
                  <a:gd name="connsiteY1044" fmla="*/ 4841 h 10000"/>
                  <a:gd name="connsiteX1045" fmla="*/ 7216 w 10000"/>
                  <a:gd name="connsiteY1045" fmla="*/ 4867 h 10000"/>
                  <a:gd name="connsiteX1046" fmla="*/ 7191 w 10000"/>
                  <a:gd name="connsiteY1046" fmla="*/ 4870 h 10000"/>
                  <a:gd name="connsiteX1047" fmla="*/ 7155 w 10000"/>
                  <a:gd name="connsiteY1047" fmla="*/ 4887 h 10000"/>
                  <a:gd name="connsiteX1048" fmla="*/ 7122 w 10000"/>
                  <a:gd name="connsiteY1048" fmla="*/ 4893 h 10000"/>
                  <a:gd name="connsiteX1049" fmla="*/ 7105 w 10000"/>
                  <a:gd name="connsiteY1049" fmla="*/ 4896 h 10000"/>
                  <a:gd name="connsiteX1050" fmla="*/ 7094 w 10000"/>
                  <a:gd name="connsiteY1050" fmla="*/ 4916 h 10000"/>
                  <a:gd name="connsiteX1051" fmla="*/ 7080 w 10000"/>
                  <a:gd name="connsiteY1051" fmla="*/ 4903 h 10000"/>
                  <a:gd name="connsiteX1052" fmla="*/ 7072 w 10000"/>
                  <a:gd name="connsiteY1052" fmla="*/ 4851 h 10000"/>
                  <a:gd name="connsiteX1053" fmla="*/ 7042 w 10000"/>
                  <a:gd name="connsiteY1053" fmla="*/ 4819 h 10000"/>
                  <a:gd name="connsiteX1054" fmla="*/ 7030 w 10000"/>
                  <a:gd name="connsiteY1054" fmla="*/ 4780 h 10000"/>
                  <a:gd name="connsiteX1055" fmla="*/ 7039 w 10000"/>
                  <a:gd name="connsiteY1055" fmla="*/ 4757 h 10000"/>
                  <a:gd name="connsiteX1056" fmla="*/ 7047 w 10000"/>
                  <a:gd name="connsiteY1056" fmla="*/ 4744 h 10000"/>
                  <a:gd name="connsiteX1057" fmla="*/ 7022 w 10000"/>
                  <a:gd name="connsiteY1057" fmla="*/ 4725 h 10000"/>
                  <a:gd name="connsiteX1058" fmla="*/ 7000 w 10000"/>
                  <a:gd name="connsiteY1058" fmla="*/ 4715 h 10000"/>
                  <a:gd name="connsiteX1059" fmla="*/ 6975 w 10000"/>
                  <a:gd name="connsiteY1059" fmla="*/ 4709 h 10000"/>
                  <a:gd name="connsiteX1060" fmla="*/ 6945 w 10000"/>
                  <a:gd name="connsiteY1060" fmla="*/ 4696 h 10000"/>
                  <a:gd name="connsiteX1061" fmla="*/ 6953 w 10000"/>
                  <a:gd name="connsiteY1061" fmla="*/ 4679 h 10000"/>
                  <a:gd name="connsiteX1062" fmla="*/ 6961 w 10000"/>
                  <a:gd name="connsiteY1062" fmla="*/ 4660 h 10000"/>
                  <a:gd name="connsiteX1063" fmla="*/ 6983 w 10000"/>
                  <a:gd name="connsiteY1063" fmla="*/ 4644 h 10000"/>
                  <a:gd name="connsiteX1064" fmla="*/ 7014 w 10000"/>
                  <a:gd name="connsiteY1064" fmla="*/ 4634 h 10000"/>
                  <a:gd name="connsiteX1065" fmla="*/ 7025 w 10000"/>
                  <a:gd name="connsiteY1065" fmla="*/ 4615 h 10000"/>
                  <a:gd name="connsiteX1066" fmla="*/ 7047 w 10000"/>
                  <a:gd name="connsiteY1066" fmla="*/ 4582 h 10000"/>
                  <a:gd name="connsiteX1067" fmla="*/ 7069 w 10000"/>
                  <a:gd name="connsiteY1067" fmla="*/ 4563 h 10000"/>
                  <a:gd name="connsiteX1068" fmla="*/ 7078 w 10000"/>
                  <a:gd name="connsiteY1068" fmla="*/ 4553 h 10000"/>
                  <a:gd name="connsiteX1069" fmla="*/ 7097 w 10000"/>
                  <a:gd name="connsiteY1069" fmla="*/ 4527 h 10000"/>
                  <a:gd name="connsiteX1070" fmla="*/ 7122 w 10000"/>
                  <a:gd name="connsiteY1070" fmla="*/ 4517 h 10000"/>
                  <a:gd name="connsiteX1071" fmla="*/ 7139 w 10000"/>
                  <a:gd name="connsiteY1071" fmla="*/ 4488 h 10000"/>
                  <a:gd name="connsiteX1072" fmla="*/ 7147 w 10000"/>
                  <a:gd name="connsiteY1072" fmla="*/ 4459 h 10000"/>
                  <a:gd name="connsiteX1073" fmla="*/ 7161 w 10000"/>
                  <a:gd name="connsiteY1073" fmla="*/ 4440 h 10000"/>
                  <a:gd name="connsiteX1074" fmla="*/ 7177 w 10000"/>
                  <a:gd name="connsiteY1074" fmla="*/ 4430 h 10000"/>
                  <a:gd name="connsiteX1075" fmla="*/ 7202 w 10000"/>
                  <a:gd name="connsiteY1075" fmla="*/ 4407 h 10000"/>
                  <a:gd name="connsiteX1076" fmla="*/ 7224 w 10000"/>
                  <a:gd name="connsiteY1076" fmla="*/ 4417 h 10000"/>
                  <a:gd name="connsiteX1077" fmla="*/ 7241 w 10000"/>
                  <a:gd name="connsiteY1077" fmla="*/ 4404 h 10000"/>
                  <a:gd name="connsiteX1078" fmla="*/ 7263 w 10000"/>
                  <a:gd name="connsiteY1078" fmla="*/ 4398 h 10000"/>
                  <a:gd name="connsiteX1079" fmla="*/ 7283 w 10000"/>
                  <a:gd name="connsiteY1079" fmla="*/ 4424 h 10000"/>
                  <a:gd name="connsiteX1080" fmla="*/ 7305 w 10000"/>
                  <a:gd name="connsiteY1080" fmla="*/ 4433 h 10000"/>
                  <a:gd name="connsiteX1081" fmla="*/ 7332 w 10000"/>
                  <a:gd name="connsiteY1081" fmla="*/ 4443 h 10000"/>
                  <a:gd name="connsiteX1082" fmla="*/ 7380 w 10000"/>
                  <a:gd name="connsiteY1082" fmla="*/ 4398 h 10000"/>
                  <a:gd name="connsiteX1083" fmla="*/ 7404 w 10000"/>
                  <a:gd name="connsiteY1083" fmla="*/ 4378 h 10000"/>
                  <a:gd name="connsiteX1084" fmla="*/ 7418 w 10000"/>
                  <a:gd name="connsiteY1084" fmla="*/ 4369 h 10000"/>
                  <a:gd name="connsiteX1085" fmla="*/ 7443 w 10000"/>
                  <a:gd name="connsiteY1085" fmla="*/ 4356 h 10000"/>
                  <a:gd name="connsiteX1086" fmla="*/ 7460 w 10000"/>
                  <a:gd name="connsiteY1086" fmla="*/ 4385 h 10000"/>
                  <a:gd name="connsiteX1087" fmla="*/ 7460 w 10000"/>
                  <a:gd name="connsiteY1087" fmla="*/ 4404 h 10000"/>
                  <a:gd name="connsiteX1088" fmla="*/ 7499 w 10000"/>
                  <a:gd name="connsiteY1088" fmla="*/ 4417 h 10000"/>
                  <a:gd name="connsiteX1089" fmla="*/ 7515 w 10000"/>
                  <a:gd name="connsiteY1089" fmla="*/ 4414 h 10000"/>
                  <a:gd name="connsiteX1090" fmla="*/ 7565 w 10000"/>
                  <a:gd name="connsiteY1090" fmla="*/ 4385 h 10000"/>
                  <a:gd name="connsiteX1091" fmla="*/ 7579 w 10000"/>
                  <a:gd name="connsiteY1091" fmla="*/ 4346 h 10000"/>
                  <a:gd name="connsiteX1092" fmla="*/ 7582 w 10000"/>
                  <a:gd name="connsiteY1092" fmla="*/ 4317 h 10000"/>
                  <a:gd name="connsiteX1093" fmla="*/ 7590 w 10000"/>
                  <a:gd name="connsiteY1093" fmla="*/ 4301 h 10000"/>
                  <a:gd name="connsiteX1094" fmla="*/ 7612 w 10000"/>
                  <a:gd name="connsiteY1094" fmla="*/ 4271 h 10000"/>
                  <a:gd name="connsiteX1095" fmla="*/ 7623 w 10000"/>
                  <a:gd name="connsiteY1095" fmla="*/ 4262 h 10000"/>
                  <a:gd name="connsiteX1096" fmla="*/ 7634 w 10000"/>
                  <a:gd name="connsiteY1096" fmla="*/ 4245 h 10000"/>
                  <a:gd name="connsiteX1097" fmla="*/ 7645 w 10000"/>
                  <a:gd name="connsiteY1097" fmla="*/ 4265 h 10000"/>
                  <a:gd name="connsiteX1098" fmla="*/ 7670 w 10000"/>
                  <a:gd name="connsiteY1098" fmla="*/ 4284 h 10000"/>
                  <a:gd name="connsiteX1099" fmla="*/ 7701 w 10000"/>
                  <a:gd name="connsiteY1099" fmla="*/ 4275 h 10000"/>
                  <a:gd name="connsiteX1100" fmla="*/ 7717 w 10000"/>
                  <a:gd name="connsiteY1100" fmla="*/ 4275 h 10000"/>
                  <a:gd name="connsiteX1101" fmla="*/ 7740 w 10000"/>
                  <a:gd name="connsiteY1101" fmla="*/ 4284 h 10000"/>
                  <a:gd name="connsiteX1102" fmla="*/ 7767 w 10000"/>
                  <a:gd name="connsiteY1102" fmla="*/ 4284 h 10000"/>
                  <a:gd name="connsiteX1103" fmla="*/ 7895 w 10000"/>
                  <a:gd name="connsiteY1103" fmla="*/ 4207 h 10000"/>
                  <a:gd name="connsiteX1104" fmla="*/ 7895 w 10000"/>
                  <a:gd name="connsiteY1104" fmla="*/ 4187 h 10000"/>
                  <a:gd name="connsiteX1105" fmla="*/ 7895 w 10000"/>
                  <a:gd name="connsiteY1105" fmla="*/ 4171 h 10000"/>
                  <a:gd name="connsiteX1106" fmla="*/ 7903 w 10000"/>
                  <a:gd name="connsiteY1106" fmla="*/ 4148 h 10000"/>
                  <a:gd name="connsiteX1107" fmla="*/ 7917 w 10000"/>
                  <a:gd name="connsiteY1107" fmla="*/ 4158 h 10000"/>
                  <a:gd name="connsiteX1108" fmla="*/ 7967 w 10000"/>
                  <a:gd name="connsiteY1108" fmla="*/ 4203 h 10000"/>
                  <a:gd name="connsiteX1109" fmla="*/ 7994 w 10000"/>
                  <a:gd name="connsiteY1109" fmla="*/ 4203 h 10000"/>
                  <a:gd name="connsiteX1110" fmla="*/ 8064 w 10000"/>
                  <a:gd name="connsiteY1110" fmla="*/ 4242 h 10000"/>
                  <a:gd name="connsiteX1111" fmla="*/ 8083 w 10000"/>
                  <a:gd name="connsiteY1111" fmla="*/ 4245 h 10000"/>
                  <a:gd name="connsiteX1112" fmla="*/ 8105 w 10000"/>
                  <a:gd name="connsiteY1112" fmla="*/ 4226 h 10000"/>
                  <a:gd name="connsiteX1113" fmla="*/ 8136 w 10000"/>
                  <a:gd name="connsiteY1113" fmla="*/ 4187 h 10000"/>
                  <a:gd name="connsiteX1114" fmla="*/ 8161 w 10000"/>
                  <a:gd name="connsiteY1114" fmla="*/ 4168 h 10000"/>
                  <a:gd name="connsiteX1115" fmla="*/ 8172 w 10000"/>
                  <a:gd name="connsiteY1115" fmla="*/ 4161 h 10000"/>
                  <a:gd name="connsiteX1116" fmla="*/ 8208 w 10000"/>
                  <a:gd name="connsiteY1116" fmla="*/ 4168 h 10000"/>
                  <a:gd name="connsiteX1117" fmla="*/ 8235 w 10000"/>
                  <a:gd name="connsiteY1117" fmla="*/ 4168 h 10000"/>
                  <a:gd name="connsiteX1118" fmla="*/ 8258 w 10000"/>
                  <a:gd name="connsiteY1118" fmla="*/ 4152 h 10000"/>
                  <a:gd name="connsiteX1119" fmla="*/ 8283 w 10000"/>
                  <a:gd name="connsiteY1119" fmla="*/ 4152 h 10000"/>
                  <a:gd name="connsiteX1120" fmla="*/ 8299 w 10000"/>
                  <a:gd name="connsiteY1120" fmla="*/ 4132 h 10000"/>
                  <a:gd name="connsiteX1121" fmla="*/ 8316 w 10000"/>
                  <a:gd name="connsiteY1121" fmla="*/ 4113 h 10000"/>
                  <a:gd name="connsiteX1122" fmla="*/ 8330 w 10000"/>
                  <a:gd name="connsiteY1122" fmla="*/ 4084 h 10000"/>
                  <a:gd name="connsiteX1123" fmla="*/ 8341 w 10000"/>
                  <a:gd name="connsiteY1123" fmla="*/ 4058 h 10000"/>
                  <a:gd name="connsiteX1124" fmla="*/ 8349 w 10000"/>
                  <a:gd name="connsiteY1124" fmla="*/ 4064 h 10000"/>
                  <a:gd name="connsiteX1125" fmla="*/ 8366 w 10000"/>
                  <a:gd name="connsiteY1125" fmla="*/ 4067 h 10000"/>
                  <a:gd name="connsiteX1126" fmla="*/ 8374 w 10000"/>
                  <a:gd name="connsiteY1126" fmla="*/ 4084 h 10000"/>
                  <a:gd name="connsiteX1127" fmla="*/ 8402 w 10000"/>
                  <a:gd name="connsiteY1127" fmla="*/ 4054 h 10000"/>
                  <a:gd name="connsiteX1128" fmla="*/ 8427 w 10000"/>
                  <a:gd name="connsiteY1128" fmla="*/ 4028 h 10000"/>
                  <a:gd name="connsiteX1129" fmla="*/ 8438 w 10000"/>
                  <a:gd name="connsiteY1129" fmla="*/ 4025 h 10000"/>
                  <a:gd name="connsiteX1130" fmla="*/ 8468 w 10000"/>
                  <a:gd name="connsiteY1130" fmla="*/ 4006 h 10000"/>
                  <a:gd name="connsiteX1131" fmla="*/ 8485 w 10000"/>
                  <a:gd name="connsiteY1131" fmla="*/ 3999 h 10000"/>
                  <a:gd name="connsiteX1132" fmla="*/ 8493 w 10000"/>
                  <a:gd name="connsiteY1132" fmla="*/ 4025 h 10000"/>
                  <a:gd name="connsiteX1133" fmla="*/ 8515 w 10000"/>
                  <a:gd name="connsiteY1133" fmla="*/ 4028 h 10000"/>
                  <a:gd name="connsiteX1134" fmla="*/ 8543 w 10000"/>
                  <a:gd name="connsiteY1134" fmla="*/ 4009 h 10000"/>
                  <a:gd name="connsiteX1135" fmla="*/ 8551 w 10000"/>
                  <a:gd name="connsiteY1135" fmla="*/ 3990 h 10000"/>
                  <a:gd name="connsiteX1136" fmla="*/ 8582 w 10000"/>
                  <a:gd name="connsiteY1136" fmla="*/ 3977 h 10000"/>
                  <a:gd name="connsiteX1137" fmla="*/ 8596 w 10000"/>
                  <a:gd name="connsiteY1137" fmla="*/ 3977 h 10000"/>
                  <a:gd name="connsiteX1138" fmla="*/ 8607 w 10000"/>
                  <a:gd name="connsiteY1138" fmla="*/ 3980 h 10000"/>
                  <a:gd name="connsiteX1139" fmla="*/ 8645 w 10000"/>
                  <a:gd name="connsiteY1139" fmla="*/ 3970 h 10000"/>
                  <a:gd name="connsiteX1140" fmla="*/ 8654 w 10000"/>
                  <a:gd name="connsiteY1140" fmla="*/ 3951 h 10000"/>
                  <a:gd name="connsiteX1141" fmla="*/ 8670 w 10000"/>
                  <a:gd name="connsiteY1141" fmla="*/ 3935 h 10000"/>
                  <a:gd name="connsiteX1142" fmla="*/ 8695 w 10000"/>
                  <a:gd name="connsiteY1142" fmla="*/ 3935 h 10000"/>
                  <a:gd name="connsiteX1143" fmla="*/ 8704 w 10000"/>
                  <a:gd name="connsiteY1143" fmla="*/ 3951 h 10000"/>
                  <a:gd name="connsiteX1144" fmla="*/ 8717 w 10000"/>
                  <a:gd name="connsiteY1144" fmla="*/ 3964 h 10000"/>
                  <a:gd name="connsiteX1145" fmla="*/ 8751 w 10000"/>
                  <a:gd name="connsiteY1145" fmla="*/ 3951 h 10000"/>
                  <a:gd name="connsiteX1146" fmla="*/ 8776 w 10000"/>
                  <a:gd name="connsiteY1146" fmla="*/ 3935 h 10000"/>
                  <a:gd name="connsiteX1147" fmla="*/ 8798 w 10000"/>
                  <a:gd name="connsiteY1147" fmla="*/ 3925 h 10000"/>
                  <a:gd name="connsiteX1148" fmla="*/ 8806 w 10000"/>
                  <a:gd name="connsiteY1148" fmla="*/ 3892 h 10000"/>
                  <a:gd name="connsiteX1149" fmla="*/ 8814 w 10000"/>
                  <a:gd name="connsiteY1149" fmla="*/ 3876 h 10000"/>
                  <a:gd name="connsiteX1150" fmla="*/ 8839 w 10000"/>
                  <a:gd name="connsiteY1150" fmla="*/ 3873 h 10000"/>
                  <a:gd name="connsiteX1151" fmla="*/ 8842 w 10000"/>
                  <a:gd name="connsiteY1151" fmla="*/ 3876 h 10000"/>
                  <a:gd name="connsiteX1152" fmla="*/ 8856 w 10000"/>
                  <a:gd name="connsiteY1152" fmla="*/ 3863 h 10000"/>
                  <a:gd name="connsiteX1153" fmla="*/ 8856 w 10000"/>
                  <a:gd name="connsiteY1153" fmla="*/ 3841 h 10000"/>
                  <a:gd name="connsiteX1154" fmla="*/ 8870 w 10000"/>
                  <a:gd name="connsiteY1154" fmla="*/ 3821 h 10000"/>
                  <a:gd name="connsiteX1155" fmla="*/ 8903 w 10000"/>
                  <a:gd name="connsiteY1155" fmla="*/ 3802 h 10000"/>
                  <a:gd name="connsiteX1156" fmla="*/ 8914 w 10000"/>
                  <a:gd name="connsiteY1156" fmla="*/ 3782 h 10000"/>
                  <a:gd name="connsiteX1157" fmla="*/ 8939 w 10000"/>
                  <a:gd name="connsiteY1157" fmla="*/ 3782 h 10000"/>
                  <a:gd name="connsiteX1158" fmla="*/ 8961 w 10000"/>
                  <a:gd name="connsiteY1158" fmla="*/ 3779 h 10000"/>
                  <a:gd name="connsiteX1159" fmla="*/ 8983 w 10000"/>
                  <a:gd name="connsiteY1159" fmla="*/ 3760 h 10000"/>
                  <a:gd name="connsiteX1160" fmla="*/ 9003 w 10000"/>
                  <a:gd name="connsiteY1160" fmla="*/ 3763 h 10000"/>
                  <a:gd name="connsiteX1161" fmla="*/ 9019 w 10000"/>
                  <a:gd name="connsiteY1161" fmla="*/ 3779 h 10000"/>
                  <a:gd name="connsiteX1162" fmla="*/ 9050 w 10000"/>
                  <a:gd name="connsiteY1162" fmla="*/ 3812 h 10000"/>
                  <a:gd name="connsiteX1163" fmla="*/ 9080 w 10000"/>
                  <a:gd name="connsiteY1163" fmla="*/ 3831 h 10000"/>
                  <a:gd name="connsiteX1164" fmla="*/ 9097 w 10000"/>
                  <a:gd name="connsiteY1164" fmla="*/ 3867 h 10000"/>
                  <a:gd name="connsiteX1165" fmla="*/ 9114 w 10000"/>
                  <a:gd name="connsiteY1165" fmla="*/ 3902 h 10000"/>
                  <a:gd name="connsiteX1166" fmla="*/ 9122 w 10000"/>
                  <a:gd name="connsiteY1166" fmla="*/ 3935 h 10000"/>
                  <a:gd name="connsiteX1167" fmla="*/ 9125 w 10000"/>
                  <a:gd name="connsiteY1167" fmla="*/ 3964 h 10000"/>
                  <a:gd name="connsiteX1168" fmla="*/ 9130 w 10000"/>
                  <a:gd name="connsiteY1168" fmla="*/ 3999 h 10000"/>
                  <a:gd name="connsiteX1169" fmla="*/ 9130 w 10000"/>
                  <a:gd name="connsiteY1169" fmla="*/ 4054 h 10000"/>
                  <a:gd name="connsiteX1170" fmla="*/ 9155 w 10000"/>
                  <a:gd name="connsiteY1170" fmla="*/ 4093 h 10000"/>
                  <a:gd name="connsiteX1171" fmla="*/ 9169 w 10000"/>
                  <a:gd name="connsiteY1171" fmla="*/ 4090 h 10000"/>
                  <a:gd name="connsiteX1172" fmla="*/ 9211 w 10000"/>
                  <a:gd name="connsiteY1172" fmla="*/ 4077 h 10000"/>
                  <a:gd name="connsiteX1173" fmla="*/ 9244 w 10000"/>
                  <a:gd name="connsiteY1173" fmla="*/ 4077 h 10000"/>
                  <a:gd name="connsiteX1174" fmla="*/ 9252 w 10000"/>
                  <a:gd name="connsiteY1174" fmla="*/ 4103 h 10000"/>
                  <a:gd name="connsiteX1175" fmla="*/ 9258 w 10000"/>
                  <a:gd name="connsiteY1175" fmla="*/ 4148 h 10000"/>
                  <a:gd name="connsiteX1176" fmla="*/ 9269 w 10000"/>
                  <a:gd name="connsiteY1176" fmla="*/ 4158 h 10000"/>
                  <a:gd name="connsiteX1177" fmla="*/ 9294 w 10000"/>
                  <a:gd name="connsiteY1177" fmla="*/ 4158 h 10000"/>
                  <a:gd name="connsiteX1178" fmla="*/ 9319 w 10000"/>
                  <a:gd name="connsiteY1178" fmla="*/ 4168 h 10000"/>
                  <a:gd name="connsiteX1179" fmla="*/ 9346 w 10000"/>
                  <a:gd name="connsiteY1179" fmla="*/ 4190 h 10000"/>
                  <a:gd name="connsiteX1180" fmla="*/ 9357 w 10000"/>
                  <a:gd name="connsiteY1180" fmla="*/ 4168 h 10000"/>
                  <a:gd name="connsiteX1181" fmla="*/ 9371 w 10000"/>
                  <a:gd name="connsiteY1181" fmla="*/ 4132 h 10000"/>
                  <a:gd name="connsiteX1182" fmla="*/ 9391 w 10000"/>
                  <a:gd name="connsiteY1182" fmla="*/ 4113 h 10000"/>
                  <a:gd name="connsiteX1183" fmla="*/ 9407 w 10000"/>
                  <a:gd name="connsiteY1183" fmla="*/ 4103 h 10000"/>
                  <a:gd name="connsiteX1184" fmla="*/ 9435 w 10000"/>
                  <a:gd name="connsiteY1184" fmla="*/ 4100 h 10000"/>
                  <a:gd name="connsiteX1185" fmla="*/ 9460 w 10000"/>
                  <a:gd name="connsiteY1185" fmla="*/ 4084 h 10000"/>
                  <a:gd name="connsiteX1186" fmla="*/ 9485 w 10000"/>
                  <a:gd name="connsiteY1186" fmla="*/ 4067 h 10000"/>
                  <a:gd name="connsiteX1187" fmla="*/ 9496 w 10000"/>
                  <a:gd name="connsiteY1187" fmla="*/ 4054 h 10000"/>
                  <a:gd name="connsiteX1188" fmla="*/ 9526 w 10000"/>
                  <a:gd name="connsiteY1188" fmla="*/ 4048 h 10000"/>
                  <a:gd name="connsiteX1189" fmla="*/ 9557 w 10000"/>
                  <a:gd name="connsiteY1189" fmla="*/ 4038 h 10000"/>
                  <a:gd name="connsiteX1190" fmla="*/ 9584 w 10000"/>
                  <a:gd name="connsiteY1190" fmla="*/ 4019 h 10000"/>
                  <a:gd name="connsiteX1191" fmla="*/ 9623 w 10000"/>
                  <a:gd name="connsiteY1191" fmla="*/ 4016 h 10000"/>
                  <a:gd name="connsiteX1192" fmla="*/ 9648 w 10000"/>
                  <a:gd name="connsiteY1192" fmla="*/ 4009 h 10000"/>
                  <a:gd name="connsiteX1193" fmla="*/ 9673 w 10000"/>
                  <a:gd name="connsiteY1193" fmla="*/ 4019 h 10000"/>
                  <a:gd name="connsiteX1194" fmla="*/ 9712 w 10000"/>
                  <a:gd name="connsiteY1194" fmla="*/ 4038 h 10000"/>
                  <a:gd name="connsiteX1195" fmla="*/ 9742 w 10000"/>
                  <a:gd name="connsiteY1195" fmla="*/ 4074 h 10000"/>
                  <a:gd name="connsiteX1196" fmla="*/ 9776 w 10000"/>
                  <a:gd name="connsiteY1196" fmla="*/ 4093 h 10000"/>
                  <a:gd name="connsiteX1197" fmla="*/ 9814 w 10000"/>
                  <a:gd name="connsiteY1197" fmla="*/ 4109 h 10000"/>
                  <a:gd name="connsiteX1198" fmla="*/ 9859 w 10000"/>
                  <a:gd name="connsiteY1198" fmla="*/ 4119 h 10000"/>
                  <a:gd name="connsiteX1199" fmla="*/ 9898 w 10000"/>
                  <a:gd name="connsiteY1199" fmla="*/ 4122 h 10000"/>
                  <a:gd name="connsiteX1200" fmla="*/ 9931 w 10000"/>
                  <a:gd name="connsiteY1200" fmla="*/ 4109 h 10000"/>
                  <a:gd name="connsiteX1201" fmla="*/ 9956 w 10000"/>
                  <a:gd name="connsiteY1201" fmla="*/ 4100 h 10000"/>
                  <a:gd name="connsiteX1202" fmla="*/ 9981 w 10000"/>
                  <a:gd name="connsiteY1202" fmla="*/ 4067 h 10000"/>
                  <a:gd name="connsiteX1203" fmla="*/ 9994 w 10000"/>
                  <a:gd name="connsiteY1203" fmla="*/ 4035 h 10000"/>
                  <a:gd name="connsiteX1204" fmla="*/ 10000 w 10000"/>
                  <a:gd name="connsiteY1204" fmla="*/ 3996 h 10000"/>
                  <a:gd name="connsiteX1205" fmla="*/ 9994 w 10000"/>
                  <a:gd name="connsiteY1205" fmla="*/ 3941 h 10000"/>
                  <a:gd name="connsiteX1206" fmla="*/ 9986 w 10000"/>
                  <a:gd name="connsiteY1206" fmla="*/ 3905 h 10000"/>
                  <a:gd name="connsiteX1207" fmla="*/ 9981 w 10000"/>
                  <a:gd name="connsiteY1207" fmla="*/ 3857 h 10000"/>
                  <a:gd name="connsiteX1208" fmla="*/ 9989 w 10000"/>
                  <a:gd name="connsiteY1208" fmla="*/ 3837 h 10000"/>
                  <a:gd name="connsiteX1209" fmla="*/ 9989 w 10000"/>
                  <a:gd name="connsiteY1209" fmla="*/ 3812 h 10000"/>
                  <a:gd name="connsiteX1210" fmla="*/ 9981 w 10000"/>
                  <a:gd name="connsiteY1210" fmla="*/ 3792 h 10000"/>
                  <a:gd name="connsiteX1211" fmla="*/ 9970 w 10000"/>
                  <a:gd name="connsiteY1211" fmla="*/ 3763 h 10000"/>
                  <a:gd name="connsiteX1212" fmla="*/ 9945 w 10000"/>
                  <a:gd name="connsiteY1212" fmla="*/ 3705 h 10000"/>
                  <a:gd name="connsiteX1213" fmla="*/ 9931 w 10000"/>
                  <a:gd name="connsiteY1213" fmla="*/ 3659 h 10000"/>
                  <a:gd name="connsiteX1214" fmla="*/ 9903 w 10000"/>
                  <a:gd name="connsiteY1214" fmla="*/ 3640 h 10000"/>
                  <a:gd name="connsiteX1215" fmla="*/ 9881 w 10000"/>
                  <a:gd name="connsiteY1215" fmla="*/ 3620 h 10000"/>
                  <a:gd name="connsiteX1216" fmla="*/ 9856 w 10000"/>
                  <a:gd name="connsiteY1216" fmla="*/ 3595 h 10000"/>
                  <a:gd name="connsiteX1217" fmla="*/ 9817 w 10000"/>
                  <a:gd name="connsiteY1217" fmla="*/ 3562 h 10000"/>
                  <a:gd name="connsiteX1218" fmla="*/ 9795 w 10000"/>
                  <a:gd name="connsiteY1218" fmla="*/ 3546 h 10000"/>
                  <a:gd name="connsiteX1219" fmla="*/ 9778 w 10000"/>
                  <a:gd name="connsiteY1219" fmla="*/ 3527 h 10000"/>
                  <a:gd name="connsiteX1220" fmla="*/ 9745 w 10000"/>
                  <a:gd name="connsiteY1220" fmla="*/ 3501 h 10000"/>
                  <a:gd name="connsiteX1221" fmla="*/ 9726 w 10000"/>
                  <a:gd name="connsiteY1221" fmla="*/ 3488 h 10000"/>
                  <a:gd name="connsiteX1222" fmla="*/ 9704 w 10000"/>
                  <a:gd name="connsiteY1222" fmla="*/ 3472 h 10000"/>
                  <a:gd name="connsiteX1223" fmla="*/ 9695 w 10000"/>
                  <a:gd name="connsiteY1223" fmla="*/ 3468 h 10000"/>
                  <a:gd name="connsiteX1224" fmla="*/ 9690 w 10000"/>
                  <a:gd name="connsiteY1224" fmla="*/ 3459 h 10000"/>
                  <a:gd name="connsiteX1225" fmla="*/ 9673 w 10000"/>
                  <a:gd name="connsiteY1225" fmla="*/ 3449 h 10000"/>
                  <a:gd name="connsiteX1226" fmla="*/ 9665 w 10000"/>
                  <a:gd name="connsiteY1226" fmla="*/ 3442 h 10000"/>
                  <a:gd name="connsiteX1227" fmla="*/ 9654 w 10000"/>
                  <a:gd name="connsiteY1227" fmla="*/ 3449 h 10000"/>
                  <a:gd name="connsiteX1228" fmla="*/ 9521 w 10000"/>
                  <a:gd name="connsiteY1228" fmla="*/ 3394 h 10000"/>
                  <a:gd name="connsiteX1229" fmla="*/ 9510 w 10000"/>
                  <a:gd name="connsiteY1229" fmla="*/ 3368 h 10000"/>
                  <a:gd name="connsiteX1230" fmla="*/ 9496 w 10000"/>
                  <a:gd name="connsiteY1230" fmla="*/ 3287 h 10000"/>
                  <a:gd name="connsiteX1231" fmla="*/ 9488 w 10000"/>
                  <a:gd name="connsiteY1231" fmla="*/ 3216 h 10000"/>
                  <a:gd name="connsiteX1232" fmla="*/ 9493 w 10000"/>
                  <a:gd name="connsiteY1232" fmla="*/ 3174 h 10000"/>
                  <a:gd name="connsiteX1233" fmla="*/ 9501 w 10000"/>
                  <a:gd name="connsiteY1233" fmla="*/ 3128 h 10000"/>
                  <a:gd name="connsiteX1234" fmla="*/ 9488 w 10000"/>
                  <a:gd name="connsiteY1234" fmla="*/ 3025 h 10000"/>
                  <a:gd name="connsiteX1235" fmla="*/ 9446 w 10000"/>
                  <a:gd name="connsiteY1235" fmla="*/ 2931 h 10000"/>
                  <a:gd name="connsiteX1236" fmla="*/ 9382 w 10000"/>
                  <a:gd name="connsiteY1236" fmla="*/ 2837 h 10000"/>
                  <a:gd name="connsiteX1237" fmla="*/ 9316 w 10000"/>
                  <a:gd name="connsiteY1237" fmla="*/ 2753 h 10000"/>
                  <a:gd name="connsiteX1238" fmla="*/ 9294 w 10000"/>
                  <a:gd name="connsiteY1238" fmla="*/ 2655 h 10000"/>
                  <a:gd name="connsiteX1239" fmla="*/ 9213 w 10000"/>
                  <a:gd name="connsiteY1239" fmla="*/ 2328 h 10000"/>
                  <a:gd name="connsiteX1240" fmla="*/ 9172 w 10000"/>
                  <a:gd name="connsiteY1240" fmla="*/ 2286 h 10000"/>
                  <a:gd name="connsiteX1241" fmla="*/ 9019 w 10000"/>
                  <a:gd name="connsiteY1241" fmla="*/ 2082 h 10000"/>
                  <a:gd name="connsiteX1242" fmla="*/ 8906 w 10000"/>
                  <a:gd name="connsiteY1242" fmla="*/ 1946 h 10000"/>
                  <a:gd name="connsiteX1243" fmla="*/ 8801 w 10000"/>
                  <a:gd name="connsiteY1243" fmla="*/ 1778 h 10000"/>
                  <a:gd name="connsiteX1244" fmla="*/ 8806 w 10000"/>
                  <a:gd name="connsiteY1244" fmla="*/ 1713 h 10000"/>
                  <a:gd name="connsiteX1245" fmla="*/ 8809 w 10000"/>
                  <a:gd name="connsiteY1245" fmla="*/ 1703 h 10000"/>
                  <a:gd name="connsiteX1246" fmla="*/ 8817 w 10000"/>
                  <a:gd name="connsiteY1246" fmla="*/ 1713 h 10000"/>
                  <a:gd name="connsiteX1247" fmla="*/ 8834 w 10000"/>
                  <a:gd name="connsiteY1247" fmla="*/ 1729 h 10000"/>
                  <a:gd name="connsiteX1248" fmla="*/ 8839 w 10000"/>
                  <a:gd name="connsiteY1248" fmla="*/ 1729 h 10000"/>
                  <a:gd name="connsiteX1249" fmla="*/ 8848 w 10000"/>
                  <a:gd name="connsiteY1249" fmla="*/ 1723 h 10000"/>
                  <a:gd name="connsiteX1250" fmla="*/ 8850 w 10000"/>
                  <a:gd name="connsiteY1250" fmla="*/ 1703 h 10000"/>
                  <a:gd name="connsiteX1251" fmla="*/ 8850 w 10000"/>
                  <a:gd name="connsiteY1251" fmla="*/ 1684 h 10000"/>
                  <a:gd name="connsiteX1252" fmla="*/ 8850 w 10000"/>
                  <a:gd name="connsiteY1252" fmla="*/ 1648 h 10000"/>
                  <a:gd name="connsiteX1253" fmla="*/ 8881 w 10000"/>
                  <a:gd name="connsiteY1253" fmla="*/ 1571 h 10000"/>
                  <a:gd name="connsiteX1254" fmla="*/ 8895 w 10000"/>
                  <a:gd name="connsiteY1254" fmla="*/ 1541 h 10000"/>
                  <a:gd name="connsiteX1255" fmla="*/ 8895 w 10000"/>
                  <a:gd name="connsiteY1255" fmla="*/ 1525 h 10000"/>
                  <a:gd name="connsiteX1256" fmla="*/ 8881 w 10000"/>
                  <a:gd name="connsiteY1256" fmla="*/ 1516 h 10000"/>
                  <a:gd name="connsiteX1257" fmla="*/ 8864 w 10000"/>
                  <a:gd name="connsiteY1257" fmla="*/ 1522 h 10000"/>
                  <a:gd name="connsiteX1258" fmla="*/ 8850 w 10000"/>
                  <a:gd name="connsiteY1258" fmla="*/ 1535 h 10000"/>
                  <a:gd name="connsiteX1259" fmla="*/ 8834 w 10000"/>
                  <a:gd name="connsiteY1259" fmla="*/ 1571 h 10000"/>
                  <a:gd name="connsiteX1260" fmla="*/ 8825 w 10000"/>
                  <a:gd name="connsiteY1260" fmla="*/ 1587 h 10000"/>
                  <a:gd name="connsiteX1261" fmla="*/ 8776 w 10000"/>
                  <a:gd name="connsiteY1261" fmla="*/ 1571 h 10000"/>
                  <a:gd name="connsiteX1262" fmla="*/ 8745 w 10000"/>
                  <a:gd name="connsiteY1262" fmla="*/ 1580 h 10000"/>
                  <a:gd name="connsiteX1263" fmla="*/ 8720 w 10000"/>
                  <a:gd name="connsiteY1263" fmla="*/ 1587 h 10000"/>
                  <a:gd name="connsiteX1264" fmla="*/ 8709 w 10000"/>
                  <a:gd name="connsiteY1264" fmla="*/ 1609 h 10000"/>
                  <a:gd name="connsiteX1265" fmla="*/ 8693 w 10000"/>
                  <a:gd name="connsiteY1265" fmla="*/ 1616 h 10000"/>
                  <a:gd name="connsiteX1266" fmla="*/ 8684 w 10000"/>
                  <a:gd name="connsiteY1266" fmla="*/ 1639 h 10000"/>
                  <a:gd name="connsiteX1267" fmla="*/ 8684 w 10000"/>
                  <a:gd name="connsiteY1267" fmla="*/ 1658 h 10000"/>
                  <a:gd name="connsiteX1268" fmla="*/ 8665 w 10000"/>
                  <a:gd name="connsiteY1268" fmla="*/ 1655 h 10000"/>
                  <a:gd name="connsiteX1269" fmla="*/ 8665 w 10000"/>
                  <a:gd name="connsiteY1269" fmla="*/ 1645 h 10000"/>
                  <a:gd name="connsiteX1270" fmla="*/ 8665 w 10000"/>
                  <a:gd name="connsiteY1270" fmla="*/ 1626 h 10000"/>
                  <a:gd name="connsiteX1271" fmla="*/ 8676 w 10000"/>
                  <a:gd name="connsiteY1271" fmla="*/ 1609 h 10000"/>
                  <a:gd name="connsiteX1272" fmla="*/ 8679 w 10000"/>
                  <a:gd name="connsiteY1272" fmla="*/ 1597 h 10000"/>
                  <a:gd name="connsiteX1273" fmla="*/ 8687 w 10000"/>
                  <a:gd name="connsiteY1273" fmla="*/ 1577 h 10000"/>
                  <a:gd name="connsiteX1274" fmla="*/ 8695 w 10000"/>
                  <a:gd name="connsiteY1274" fmla="*/ 1554 h 10000"/>
                  <a:gd name="connsiteX1275" fmla="*/ 8709 w 10000"/>
                  <a:gd name="connsiteY1275" fmla="*/ 1532 h 10000"/>
                  <a:gd name="connsiteX1276" fmla="*/ 8704 w 10000"/>
                  <a:gd name="connsiteY1276" fmla="*/ 1512 h 10000"/>
                  <a:gd name="connsiteX1277" fmla="*/ 8695 w 10000"/>
                  <a:gd name="connsiteY1277" fmla="*/ 1503 h 10000"/>
                  <a:gd name="connsiteX1278" fmla="*/ 8684 w 10000"/>
                  <a:gd name="connsiteY1278" fmla="*/ 1503 h 10000"/>
                  <a:gd name="connsiteX1279" fmla="*/ 8670 w 10000"/>
                  <a:gd name="connsiteY1279" fmla="*/ 1525 h 10000"/>
                  <a:gd name="connsiteX1280" fmla="*/ 8665 w 10000"/>
                  <a:gd name="connsiteY1280" fmla="*/ 1545 h 10000"/>
                  <a:gd name="connsiteX1281" fmla="*/ 8654 w 10000"/>
                  <a:gd name="connsiteY1281" fmla="*/ 1567 h 10000"/>
                  <a:gd name="connsiteX1282" fmla="*/ 8648 w 10000"/>
                  <a:gd name="connsiteY1282" fmla="*/ 1587 h 10000"/>
                  <a:gd name="connsiteX1283" fmla="*/ 8640 w 10000"/>
                  <a:gd name="connsiteY1283" fmla="*/ 1629 h 10000"/>
                  <a:gd name="connsiteX1284" fmla="*/ 8620 w 10000"/>
                  <a:gd name="connsiteY1284" fmla="*/ 1635 h 10000"/>
                  <a:gd name="connsiteX1285" fmla="*/ 8612 w 10000"/>
                  <a:gd name="connsiteY1285" fmla="*/ 1635 h 10000"/>
                  <a:gd name="connsiteX1286" fmla="*/ 8604 w 10000"/>
                  <a:gd name="connsiteY1286" fmla="*/ 1626 h 10000"/>
                  <a:gd name="connsiteX1287" fmla="*/ 8596 w 10000"/>
                  <a:gd name="connsiteY1287" fmla="*/ 1616 h 10000"/>
                  <a:gd name="connsiteX1288" fmla="*/ 8596 w 10000"/>
                  <a:gd name="connsiteY1288" fmla="*/ 1580 h 10000"/>
                  <a:gd name="connsiteX1289" fmla="*/ 8587 w 10000"/>
                  <a:gd name="connsiteY1289" fmla="*/ 1545 h 10000"/>
                  <a:gd name="connsiteX1290" fmla="*/ 8565 w 10000"/>
                  <a:gd name="connsiteY1290" fmla="*/ 1516 h 10000"/>
                  <a:gd name="connsiteX1291" fmla="*/ 8543 w 10000"/>
                  <a:gd name="connsiteY1291" fmla="*/ 1512 h 10000"/>
                  <a:gd name="connsiteX1292" fmla="*/ 8518 w 10000"/>
                  <a:gd name="connsiteY1292" fmla="*/ 1532 h 10000"/>
                  <a:gd name="connsiteX1293" fmla="*/ 8476 w 10000"/>
                  <a:gd name="connsiteY1293" fmla="*/ 1567 h 10000"/>
                  <a:gd name="connsiteX1294" fmla="*/ 8454 w 10000"/>
                  <a:gd name="connsiteY1294" fmla="*/ 1551 h 10000"/>
                  <a:gd name="connsiteX1295" fmla="*/ 8402 w 10000"/>
                  <a:gd name="connsiteY1295" fmla="*/ 1493 h 10000"/>
                  <a:gd name="connsiteX1296" fmla="*/ 8371 w 10000"/>
                  <a:gd name="connsiteY1296" fmla="*/ 1428 h 10000"/>
                  <a:gd name="connsiteX1297" fmla="*/ 8072 w 10000"/>
                  <a:gd name="connsiteY1297" fmla="*/ 1422 h 10000"/>
                  <a:gd name="connsiteX1298" fmla="*/ 7823 w 10000"/>
                  <a:gd name="connsiteY1298" fmla="*/ 1279 h 10000"/>
                  <a:gd name="connsiteX1299" fmla="*/ 7587 w 10000"/>
                  <a:gd name="connsiteY1299" fmla="*/ 1133 h 10000"/>
                  <a:gd name="connsiteX1300" fmla="*/ 7526 w 10000"/>
                  <a:gd name="connsiteY1300" fmla="*/ 1098 h 10000"/>
                  <a:gd name="connsiteX1301" fmla="*/ 7346 w 10000"/>
                  <a:gd name="connsiteY1301" fmla="*/ 991 h 10000"/>
                  <a:gd name="connsiteX1302" fmla="*/ 7321 w 10000"/>
                  <a:gd name="connsiteY1302" fmla="*/ 959 h 10000"/>
                  <a:gd name="connsiteX1303" fmla="*/ 7307 w 10000"/>
                  <a:gd name="connsiteY1303" fmla="*/ 871 h 10000"/>
                  <a:gd name="connsiteX1304" fmla="*/ 7224 w 10000"/>
                  <a:gd name="connsiteY1304" fmla="*/ 816 h 10000"/>
                  <a:gd name="connsiteX1305" fmla="*/ 7147 w 10000"/>
                  <a:gd name="connsiteY1305" fmla="*/ 787 h 10000"/>
                  <a:gd name="connsiteX1306" fmla="*/ 7080 w 10000"/>
                  <a:gd name="connsiteY1306" fmla="*/ 742 h 10000"/>
                  <a:gd name="connsiteX1307" fmla="*/ 7069 w 10000"/>
                  <a:gd name="connsiteY1307" fmla="*/ 767 h 10000"/>
                  <a:gd name="connsiteX1308" fmla="*/ 7033 w 10000"/>
                  <a:gd name="connsiteY1308" fmla="*/ 787 h 10000"/>
                  <a:gd name="connsiteX1309" fmla="*/ 6820 w 10000"/>
                  <a:gd name="connsiteY1309" fmla="*/ 878 h 10000"/>
                  <a:gd name="connsiteX1310" fmla="*/ 6726 w 10000"/>
                  <a:gd name="connsiteY1310" fmla="*/ 897 h 10000"/>
                  <a:gd name="connsiteX1311" fmla="*/ 6626 w 10000"/>
                  <a:gd name="connsiteY1311" fmla="*/ 955 h 10000"/>
                  <a:gd name="connsiteX1312" fmla="*/ 6582 w 10000"/>
                  <a:gd name="connsiteY1312" fmla="*/ 946 h 10000"/>
                  <a:gd name="connsiteX1313" fmla="*/ 6571 w 10000"/>
                  <a:gd name="connsiteY1313" fmla="*/ 955 h 10000"/>
                  <a:gd name="connsiteX1314" fmla="*/ 6507 w 10000"/>
                  <a:gd name="connsiteY1314" fmla="*/ 975 h 10000"/>
                  <a:gd name="connsiteX1315" fmla="*/ 6485 w 10000"/>
                  <a:gd name="connsiteY1315" fmla="*/ 975 h 10000"/>
                  <a:gd name="connsiteX1316" fmla="*/ 6476 w 10000"/>
                  <a:gd name="connsiteY1316" fmla="*/ 965 h 10000"/>
                  <a:gd name="connsiteX1317" fmla="*/ 6474 w 10000"/>
                  <a:gd name="connsiteY1317" fmla="*/ 936 h 10000"/>
                  <a:gd name="connsiteX1318" fmla="*/ 6452 w 10000"/>
                  <a:gd name="connsiteY1318" fmla="*/ 887 h 10000"/>
                  <a:gd name="connsiteX1319" fmla="*/ 6352 w 10000"/>
                  <a:gd name="connsiteY1319" fmla="*/ 767 h 10000"/>
                  <a:gd name="connsiteX1320" fmla="*/ 6313 w 10000"/>
                  <a:gd name="connsiteY1320" fmla="*/ 732 h 10000"/>
                  <a:gd name="connsiteX1321" fmla="*/ 6296 w 10000"/>
                  <a:gd name="connsiteY1321" fmla="*/ 690 h 10000"/>
                  <a:gd name="connsiteX1322" fmla="*/ 6271 w 10000"/>
                  <a:gd name="connsiteY1322" fmla="*/ 664 h 10000"/>
                  <a:gd name="connsiteX1323" fmla="*/ 6266 w 10000"/>
                  <a:gd name="connsiteY1323" fmla="*/ 654 h 10000"/>
                  <a:gd name="connsiteX1324" fmla="*/ 6111 w 10000"/>
                  <a:gd name="connsiteY1324" fmla="*/ 398 h 10000"/>
                  <a:gd name="connsiteX1325" fmla="*/ 5903 w 10000"/>
                  <a:gd name="connsiteY1325" fmla="*/ 408 h 10000"/>
                  <a:gd name="connsiteX1326" fmla="*/ 5837 w 10000"/>
                  <a:gd name="connsiteY1326" fmla="*/ 427 h 10000"/>
                  <a:gd name="connsiteX1327" fmla="*/ 5756 w 10000"/>
                  <a:gd name="connsiteY1327" fmla="*/ 453 h 10000"/>
                  <a:gd name="connsiteX1328" fmla="*/ 5681 w 10000"/>
                  <a:gd name="connsiteY1328" fmla="*/ 453 h 10000"/>
                  <a:gd name="connsiteX1329" fmla="*/ 5609 w 10000"/>
                  <a:gd name="connsiteY1329" fmla="*/ 447 h 10000"/>
                  <a:gd name="connsiteX1330" fmla="*/ 5554 w 10000"/>
                  <a:gd name="connsiteY1330" fmla="*/ 304 h 10000"/>
                  <a:gd name="connsiteX1331" fmla="*/ 5529 w 10000"/>
                  <a:gd name="connsiteY1331" fmla="*/ 301 h 10000"/>
                  <a:gd name="connsiteX1332" fmla="*/ 5393 w 10000"/>
                  <a:gd name="connsiteY1332" fmla="*/ 256 h 10000"/>
                  <a:gd name="connsiteX1333" fmla="*/ 5366 w 10000"/>
                  <a:gd name="connsiteY1333" fmla="*/ 220 h 10000"/>
                  <a:gd name="connsiteX1334" fmla="*/ 5249 w 10000"/>
                  <a:gd name="connsiteY1334" fmla="*/ 155 h 10000"/>
                  <a:gd name="connsiteX1335" fmla="*/ 5141 w 10000"/>
                  <a:gd name="connsiteY1335" fmla="*/ 52 h 10000"/>
                  <a:gd name="connsiteX1336" fmla="*/ 5116 w 10000"/>
                  <a:gd name="connsiteY1336" fmla="*/ 3 h 10000"/>
                  <a:gd name="connsiteX1337" fmla="*/ 5061 w 10000"/>
                  <a:gd name="connsiteY1337" fmla="*/ 0 h 10000"/>
                  <a:gd name="connsiteX1338" fmla="*/ 5036 w 10000"/>
                  <a:gd name="connsiteY1338" fmla="*/ 32 h 10000"/>
                  <a:gd name="connsiteX1339" fmla="*/ 4942 w 10000"/>
                  <a:gd name="connsiteY1339" fmla="*/ 133 h 10000"/>
                  <a:gd name="connsiteX1340" fmla="*/ 4900 w 10000"/>
                  <a:gd name="connsiteY1340" fmla="*/ 217 h 10000"/>
                  <a:gd name="connsiteX1341" fmla="*/ 4861 w 10000"/>
                  <a:gd name="connsiteY1341" fmla="*/ 198 h 10000"/>
                  <a:gd name="connsiteX1342" fmla="*/ 4795 w 10000"/>
                  <a:gd name="connsiteY1342" fmla="*/ 68 h 10000"/>
                  <a:gd name="connsiteX1343" fmla="*/ 4778 w 10000"/>
                  <a:gd name="connsiteY1343" fmla="*/ 62 h 10000"/>
                  <a:gd name="connsiteX1344" fmla="*/ 4765 w 10000"/>
                  <a:gd name="connsiteY1344" fmla="*/ 62 h 10000"/>
                  <a:gd name="connsiteX1345" fmla="*/ 4748 w 10000"/>
                  <a:gd name="connsiteY1345" fmla="*/ 68 h 10000"/>
                  <a:gd name="connsiteX1346" fmla="*/ 4673 w 10000"/>
                  <a:gd name="connsiteY1346" fmla="*/ 136 h 10000"/>
                  <a:gd name="connsiteX1347" fmla="*/ 4632 w 10000"/>
                  <a:gd name="connsiteY1347" fmla="*/ 201 h 10000"/>
                  <a:gd name="connsiteX1348" fmla="*/ 4623 w 10000"/>
                  <a:gd name="connsiteY1348" fmla="*/ 210 h 10000"/>
                  <a:gd name="connsiteX1349" fmla="*/ 4579 w 10000"/>
                  <a:gd name="connsiteY1349" fmla="*/ 220 h 10000"/>
                  <a:gd name="connsiteX1350" fmla="*/ 4479 w 10000"/>
                  <a:gd name="connsiteY1350" fmla="*/ 198 h 10000"/>
                  <a:gd name="connsiteX1351" fmla="*/ 4402 w 10000"/>
                  <a:gd name="connsiteY1351" fmla="*/ 165 h 10000"/>
                  <a:gd name="connsiteX1352" fmla="*/ 4374 w 10000"/>
                  <a:gd name="connsiteY1352" fmla="*/ 165 h 10000"/>
                  <a:gd name="connsiteX1353" fmla="*/ 4335 w 10000"/>
                  <a:gd name="connsiteY1353" fmla="*/ 172 h 10000"/>
                  <a:gd name="connsiteX1354" fmla="*/ 4302 w 10000"/>
                  <a:gd name="connsiteY1354" fmla="*/ 188 h 10000"/>
                  <a:gd name="connsiteX1355" fmla="*/ 4271 w 10000"/>
                  <a:gd name="connsiteY1355" fmla="*/ 220 h 10000"/>
                  <a:gd name="connsiteX1356" fmla="*/ 4238 w 10000"/>
                  <a:gd name="connsiteY1356" fmla="*/ 240 h 10000"/>
                  <a:gd name="connsiteX1357" fmla="*/ 4324 w 10000"/>
                  <a:gd name="connsiteY1357" fmla="*/ 1289 h 10000"/>
                  <a:gd name="connsiteX1358" fmla="*/ 3521 w 10000"/>
                  <a:gd name="connsiteY1358" fmla="*/ 7730 h 10000"/>
                  <a:gd name="connsiteX1359" fmla="*/ 3554 w 10000"/>
                  <a:gd name="connsiteY1359" fmla="*/ 7740 h 10000"/>
                  <a:gd name="connsiteX1360" fmla="*/ 3560 w 10000"/>
                  <a:gd name="connsiteY1360" fmla="*/ 7749 h 10000"/>
                  <a:gd name="connsiteX1361" fmla="*/ 3562 w 10000"/>
                  <a:gd name="connsiteY1361" fmla="*/ 7759 h 10000"/>
                  <a:gd name="connsiteX1362" fmla="*/ 3573 w 10000"/>
                  <a:gd name="connsiteY1362" fmla="*/ 7766 h 10000"/>
                  <a:gd name="connsiteX1363" fmla="*/ 3584 w 10000"/>
                  <a:gd name="connsiteY1363" fmla="*/ 7759 h 10000"/>
                  <a:gd name="connsiteX1364" fmla="*/ 3598 w 10000"/>
                  <a:gd name="connsiteY1364" fmla="*/ 7743 h 10000"/>
                  <a:gd name="connsiteX1365" fmla="*/ 3609 w 10000"/>
                  <a:gd name="connsiteY1365" fmla="*/ 7756 h 10000"/>
                  <a:gd name="connsiteX1366" fmla="*/ 3623 w 10000"/>
                  <a:gd name="connsiteY1366" fmla="*/ 7733 h 10000"/>
                  <a:gd name="connsiteX1367" fmla="*/ 3632 w 10000"/>
                  <a:gd name="connsiteY1367" fmla="*/ 7730 h 10000"/>
                  <a:gd name="connsiteX1368" fmla="*/ 3634 w 10000"/>
                  <a:gd name="connsiteY1368" fmla="*/ 7730 h 10000"/>
                  <a:gd name="connsiteX1369" fmla="*/ 3643 w 10000"/>
                  <a:gd name="connsiteY1369" fmla="*/ 7730 h 10000"/>
                  <a:gd name="connsiteX1370" fmla="*/ 3657 w 10000"/>
                  <a:gd name="connsiteY1370" fmla="*/ 7733 h 10000"/>
                  <a:gd name="connsiteX1371" fmla="*/ 3670 w 10000"/>
                  <a:gd name="connsiteY1371" fmla="*/ 7730 h 10000"/>
                  <a:gd name="connsiteX1372" fmla="*/ 3687 w 10000"/>
                  <a:gd name="connsiteY1372" fmla="*/ 7730 h 10000"/>
                  <a:gd name="connsiteX1373" fmla="*/ 3690 w 10000"/>
                  <a:gd name="connsiteY1373" fmla="*/ 7730 h 10000"/>
                  <a:gd name="connsiteX1374" fmla="*/ 3704 w 10000"/>
                  <a:gd name="connsiteY1374" fmla="*/ 7740 h 10000"/>
                  <a:gd name="connsiteX1375" fmla="*/ 3712 w 10000"/>
                  <a:gd name="connsiteY1375" fmla="*/ 7743 h 10000"/>
                  <a:gd name="connsiteX1376" fmla="*/ 3723 w 10000"/>
                  <a:gd name="connsiteY1376" fmla="*/ 7749 h 10000"/>
                  <a:gd name="connsiteX1377" fmla="*/ 3729 w 10000"/>
                  <a:gd name="connsiteY1377" fmla="*/ 7749 h 10000"/>
                  <a:gd name="connsiteX1378" fmla="*/ 3729 w 10000"/>
                  <a:gd name="connsiteY1378" fmla="*/ 7743 h 10000"/>
                  <a:gd name="connsiteX1379" fmla="*/ 3745 w 10000"/>
                  <a:gd name="connsiteY1379" fmla="*/ 7740 h 10000"/>
                  <a:gd name="connsiteX1380" fmla="*/ 3753 w 10000"/>
                  <a:gd name="connsiteY1380" fmla="*/ 7730 h 10000"/>
                  <a:gd name="connsiteX1381" fmla="*/ 3762 w 10000"/>
                  <a:gd name="connsiteY1381" fmla="*/ 7720 h 10000"/>
                  <a:gd name="connsiteX1382" fmla="*/ 3776 w 10000"/>
                  <a:gd name="connsiteY1382" fmla="*/ 7710 h 10000"/>
                  <a:gd name="connsiteX1383" fmla="*/ 3784 w 10000"/>
                  <a:gd name="connsiteY1383" fmla="*/ 7701 h 10000"/>
                  <a:gd name="connsiteX1384" fmla="*/ 3792 w 10000"/>
                  <a:gd name="connsiteY1384" fmla="*/ 7694 h 10000"/>
                  <a:gd name="connsiteX1385" fmla="*/ 3801 w 10000"/>
                  <a:gd name="connsiteY1385" fmla="*/ 7685 h 10000"/>
                  <a:gd name="connsiteX1386" fmla="*/ 3803 w 10000"/>
                  <a:gd name="connsiteY1386" fmla="*/ 7685 h 10000"/>
                  <a:gd name="connsiteX1387" fmla="*/ 3809 w 10000"/>
                  <a:gd name="connsiteY1387" fmla="*/ 7685 h 10000"/>
                  <a:gd name="connsiteX1388" fmla="*/ 3817 w 10000"/>
                  <a:gd name="connsiteY1388" fmla="*/ 7691 h 10000"/>
                  <a:gd name="connsiteX1389" fmla="*/ 3817 w 10000"/>
                  <a:gd name="connsiteY1389" fmla="*/ 7694 h 10000"/>
                  <a:gd name="connsiteX1390" fmla="*/ 3812 w 10000"/>
                  <a:gd name="connsiteY1390" fmla="*/ 7714 h 10000"/>
                  <a:gd name="connsiteX1391" fmla="*/ 3795 w 10000"/>
                  <a:gd name="connsiteY1391" fmla="*/ 7733 h 10000"/>
                  <a:gd name="connsiteX1392" fmla="*/ 3778 w 10000"/>
                  <a:gd name="connsiteY1392" fmla="*/ 7756 h 10000"/>
                  <a:gd name="connsiteX1393" fmla="*/ 3762 w 10000"/>
                  <a:gd name="connsiteY1393" fmla="*/ 7775 h 10000"/>
                  <a:gd name="connsiteX1394" fmla="*/ 3748 w 10000"/>
                  <a:gd name="connsiteY1394" fmla="*/ 7775 h 10000"/>
                  <a:gd name="connsiteX1395" fmla="*/ 3737 w 10000"/>
                  <a:gd name="connsiteY1395" fmla="*/ 7778 h 10000"/>
                  <a:gd name="connsiteX1396" fmla="*/ 3723 w 10000"/>
                  <a:gd name="connsiteY1396" fmla="*/ 7778 h 10000"/>
                  <a:gd name="connsiteX1397" fmla="*/ 3720 w 10000"/>
                  <a:gd name="connsiteY1397" fmla="*/ 7785 h 10000"/>
                  <a:gd name="connsiteX1398" fmla="*/ 3715 w 10000"/>
                  <a:gd name="connsiteY1398" fmla="*/ 7788 h 10000"/>
                  <a:gd name="connsiteX1399" fmla="*/ 3704 w 10000"/>
                  <a:gd name="connsiteY1399" fmla="*/ 7804 h 10000"/>
                  <a:gd name="connsiteX1400" fmla="*/ 3690 w 10000"/>
                  <a:gd name="connsiteY1400" fmla="*/ 7804 h 10000"/>
                  <a:gd name="connsiteX1401" fmla="*/ 3681 w 10000"/>
                  <a:gd name="connsiteY1401" fmla="*/ 7804 h 10000"/>
                  <a:gd name="connsiteX1402" fmla="*/ 3673 w 10000"/>
                  <a:gd name="connsiteY1402" fmla="*/ 7824 h 10000"/>
                  <a:gd name="connsiteX1403" fmla="*/ 3670 w 10000"/>
                  <a:gd name="connsiteY1403" fmla="*/ 7847 h 10000"/>
                  <a:gd name="connsiteX1404" fmla="*/ 3673 w 10000"/>
                  <a:gd name="connsiteY1404" fmla="*/ 7866 h 10000"/>
                  <a:gd name="connsiteX1405" fmla="*/ 3679 w 10000"/>
                  <a:gd name="connsiteY1405" fmla="*/ 7872 h 10000"/>
                  <a:gd name="connsiteX1406" fmla="*/ 3687 w 10000"/>
                  <a:gd name="connsiteY1406" fmla="*/ 7879 h 10000"/>
                  <a:gd name="connsiteX1407" fmla="*/ 3695 w 10000"/>
                  <a:gd name="connsiteY1407" fmla="*/ 7882 h 10000"/>
                  <a:gd name="connsiteX1408" fmla="*/ 3704 w 10000"/>
                  <a:gd name="connsiteY1408" fmla="*/ 7898 h 10000"/>
                  <a:gd name="connsiteX1409" fmla="*/ 3712 w 10000"/>
                  <a:gd name="connsiteY1409" fmla="*/ 7918 h 10000"/>
                  <a:gd name="connsiteX1410" fmla="*/ 3715 w 10000"/>
                  <a:gd name="connsiteY1410" fmla="*/ 7931 h 10000"/>
                  <a:gd name="connsiteX1411" fmla="*/ 3723 w 10000"/>
                  <a:gd name="connsiteY1411" fmla="*/ 7960 h 10000"/>
                  <a:gd name="connsiteX1412" fmla="*/ 3720 w 10000"/>
                  <a:gd name="connsiteY1412" fmla="*/ 7970 h 10000"/>
                  <a:gd name="connsiteX1413" fmla="*/ 3712 w 10000"/>
                  <a:gd name="connsiteY1413" fmla="*/ 8005 h 10000"/>
                  <a:gd name="connsiteX1414" fmla="*/ 3706 w 10000"/>
                  <a:gd name="connsiteY1414" fmla="*/ 8021 h 10000"/>
                  <a:gd name="connsiteX1415" fmla="*/ 3712 w 10000"/>
                  <a:gd name="connsiteY1415" fmla="*/ 8044 h 10000"/>
                  <a:gd name="connsiteX1416" fmla="*/ 3712 w 10000"/>
                  <a:gd name="connsiteY1416" fmla="*/ 8051 h 10000"/>
                  <a:gd name="connsiteX1417" fmla="*/ 3729 w 10000"/>
                  <a:gd name="connsiteY1417" fmla="*/ 8060 h 10000"/>
                  <a:gd name="connsiteX1418" fmla="*/ 3737 w 10000"/>
                  <a:gd name="connsiteY1418" fmla="*/ 8063 h 10000"/>
                  <a:gd name="connsiteX1419" fmla="*/ 3748 w 10000"/>
                  <a:gd name="connsiteY1419" fmla="*/ 8070 h 10000"/>
                  <a:gd name="connsiteX1420" fmla="*/ 3767 w 10000"/>
                  <a:gd name="connsiteY1420" fmla="*/ 8106 h 10000"/>
                  <a:gd name="connsiteX1421" fmla="*/ 3770 w 10000"/>
                  <a:gd name="connsiteY1421" fmla="*/ 8119 h 10000"/>
                  <a:gd name="connsiteX1422" fmla="*/ 3787 w 10000"/>
                  <a:gd name="connsiteY1422" fmla="*/ 8157 h 10000"/>
                  <a:gd name="connsiteX1423" fmla="*/ 3787 w 10000"/>
                  <a:gd name="connsiteY1423" fmla="*/ 8174 h 10000"/>
                  <a:gd name="connsiteX1424" fmla="*/ 3776 w 10000"/>
                  <a:gd name="connsiteY1424" fmla="*/ 8203 h 10000"/>
                  <a:gd name="connsiteX1425" fmla="*/ 3767 w 10000"/>
                  <a:gd name="connsiteY1425" fmla="*/ 8193 h 10000"/>
                  <a:gd name="connsiteX1426" fmla="*/ 3767 w 10000"/>
                  <a:gd name="connsiteY1426" fmla="*/ 8174 h 10000"/>
                  <a:gd name="connsiteX1427" fmla="*/ 3762 w 10000"/>
                  <a:gd name="connsiteY1427" fmla="*/ 8157 h 10000"/>
                  <a:gd name="connsiteX1428" fmla="*/ 3753 w 10000"/>
                  <a:gd name="connsiteY1428" fmla="*/ 8148 h 10000"/>
                  <a:gd name="connsiteX1429" fmla="*/ 3740 w 10000"/>
                  <a:gd name="connsiteY1429" fmla="*/ 8154 h 10000"/>
                  <a:gd name="connsiteX1430" fmla="*/ 3731 w 10000"/>
                  <a:gd name="connsiteY1430" fmla="*/ 8138 h 10000"/>
                  <a:gd name="connsiteX1431" fmla="*/ 3729 w 10000"/>
                  <a:gd name="connsiteY1431" fmla="*/ 8125 h 10000"/>
                  <a:gd name="connsiteX1432" fmla="*/ 3712 w 10000"/>
                  <a:gd name="connsiteY1432" fmla="*/ 8115 h 10000"/>
                  <a:gd name="connsiteX1433" fmla="*/ 3704 w 10000"/>
                  <a:gd name="connsiteY1433" fmla="*/ 8109 h 10000"/>
                  <a:gd name="connsiteX1434" fmla="*/ 3687 w 10000"/>
                  <a:gd name="connsiteY1434" fmla="*/ 8099 h 10000"/>
                  <a:gd name="connsiteX1435" fmla="*/ 3673 w 10000"/>
                  <a:gd name="connsiteY1435" fmla="*/ 8093 h 10000"/>
                  <a:gd name="connsiteX1436" fmla="*/ 3665 w 10000"/>
                  <a:gd name="connsiteY1436" fmla="*/ 8083 h 10000"/>
                  <a:gd name="connsiteX1437" fmla="*/ 3648 w 10000"/>
                  <a:gd name="connsiteY1437" fmla="*/ 8073 h 10000"/>
                  <a:gd name="connsiteX1438" fmla="*/ 3643 w 10000"/>
                  <a:gd name="connsiteY1438" fmla="*/ 8063 h 10000"/>
                  <a:gd name="connsiteX1439" fmla="*/ 3632 w 10000"/>
                  <a:gd name="connsiteY1439" fmla="*/ 8054 h 10000"/>
                  <a:gd name="connsiteX1440" fmla="*/ 3623 w 10000"/>
                  <a:gd name="connsiteY1440" fmla="*/ 8060 h 10000"/>
                  <a:gd name="connsiteX1441" fmla="*/ 3615 w 10000"/>
                  <a:gd name="connsiteY1441" fmla="*/ 8070 h 10000"/>
                  <a:gd name="connsiteX1442" fmla="*/ 3607 w 10000"/>
                  <a:gd name="connsiteY1442" fmla="*/ 8083 h 10000"/>
                  <a:gd name="connsiteX1443" fmla="*/ 3607 w 10000"/>
                  <a:gd name="connsiteY1443" fmla="*/ 8099 h 10000"/>
                  <a:gd name="connsiteX1444" fmla="*/ 3607 w 10000"/>
                  <a:gd name="connsiteY1444" fmla="*/ 8125 h 10000"/>
                  <a:gd name="connsiteX1445" fmla="*/ 3601 w 10000"/>
                  <a:gd name="connsiteY1445" fmla="*/ 8148 h 10000"/>
                  <a:gd name="connsiteX1446" fmla="*/ 3584 w 10000"/>
                  <a:gd name="connsiteY1446" fmla="*/ 8154 h 10000"/>
                  <a:gd name="connsiteX1447" fmla="*/ 3573 w 10000"/>
                  <a:gd name="connsiteY1447" fmla="*/ 8154 h 10000"/>
                  <a:gd name="connsiteX1448" fmla="*/ 3560 w 10000"/>
                  <a:gd name="connsiteY1448" fmla="*/ 8138 h 10000"/>
                  <a:gd name="connsiteX1449" fmla="*/ 3551 w 10000"/>
                  <a:gd name="connsiteY1449" fmla="*/ 8119 h 10000"/>
                  <a:gd name="connsiteX1450" fmla="*/ 3535 w 10000"/>
                  <a:gd name="connsiteY1450" fmla="*/ 8099 h 10000"/>
                  <a:gd name="connsiteX1451" fmla="*/ 3504 w 10000"/>
                  <a:gd name="connsiteY1451" fmla="*/ 8073 h 10000"/>
                  <a:gd name="connsiteX1452" fmla="*/ 3493 w 10000"/>
                  <a:gd name="connsiteY1452" fmla="*/ 8051 h 10000"/>
                  <a:gd name="connsiteX1453" fmla="*/ 3488 w 10000"/>
                  <a:gd name="connsiteY1453" fmla="*/ 8034 h 10000"/>
                  <a:gd name="connsiteX1454" fmla="*/ 3488 w 10000"/>
                  <a:gd name="connsiteY1454" fmla="*/ 8012 h 10000"/>
                  <a:gd name="connsiteX1455" fmla="*/ 3488 w 10000"/>
                  <a:gd name="connsiteY1455" fmla="*/ 8005 h 10000"/>
                  <a:gd name="connsiteX1456" fmla="*/ 3496 w 10000"/>
                  <a:gd name="connsiteY1456" fmla="*/ 8002 h 10000"/>
                  <a:gd name="connsiteX1457" fmla="*/ 3501 w 10000"/>
                  <a:gd name="connsiteY1457" fmla="*/ 7992 h 10000"/>
                  <a:gd name="connsiteX1458" fmla="*/ 3504 w 10000"/>
                  <a:gd name="connsiteY1458" fmla="*/ 7966 h 10000"/>
                  <a:gd name="connsiteX1459" fmla="*/ 3501 w 10000"/>
                  <a:gd name="connsiteY1459" fmla="*/ 7940 h 10000"/>
                  <a:gd name="connsiteX1460" fmla="*/ 3485 w 10000"/>
                  <a:gd name="connsiteY1460" fmla="*/ 7918 h 10000"/>
                  <a:gd name="connsiteX1461" fmla="*/ 3465 w 10000"/>
                  <a:gd name="connsiteY1461" fmla="*/ 7892 h 10000"/>
                  <a:gd name="connsiteX1462" fmla="*/ 3457 w 10000"/>
                  <a:gd name="connsiteY1462" fmla="*/ 7872 h 10000"/>
                  <a:gd name="connsiteX1463" fmla="*/ 3449 w 10000"/>
                  <a:gd name="connsiteY1463" fmla="*/ 7847 h 10000"/>
                  <a:gd name="connsiteX1464" fmla="*/ 3446 w 10000"/>
                  <a:gd name="connsiteY1464" fmla="*/ 7827 h 10000"/>
                  <a:gd name="connsiteX1465" fmla="*/ 3457 w 10000"/>
                  <a:gd name="connsiteY1465" fmla="*/ 7808 h 10000"/>
                  <a:gd name="connsiteX1466" fmla="*/ 3465 w 10000"/>
                  <a:gd name="connsiteY1466" fmla="*/ 7798 h 10000"/>
                  <a:gd name="connsiteX1467" fmla="*/ 3476 w 10000"/>
                  <a:gd name="connsiteY1467" fmla="*/ 7788 h 10000"/>
                  <a:gd name="connsiteX1468" fmla="*/ 3479 w 10000"/>
                  <a:gd name="connsiteY1468" fmla="*/ 7795 h 10000"/>
                  <a:gd name="connsiteX1469" fmla="*/ 3501 w 10000"/>
                  <a:gd name="connsiteY1469" fmla="*/ 7817 h 10000"/>
                  <a:gd name="connsiteX1470" fmla="*/ 3518 w 10000"/>
                  <a:gd name="connsiteY1470" fmla="*/ 7843 h 10000"/>
                  <a:gd name="connsiteX1471" fmla="*/ 3521 w 10000"/>
                  <a:gd name="connsiteY1471" fmla="*/ 7847 h 10000"/>
                  <a:gd name="connsiteX1472" fmla="*/ 3512 w 10000"/>
                  <a:gd name="connsiteY1472" fmla="*/ 7824 h 10000"/>
                  <a:gd name="connsiteX1473" fmla="*/ 3510 w 10000"/>
                  <a:gd name="connsiteY1473" fmla="*/ 7804 h 10000"/>
                  <a:gd name="connsiteX1474" fmla="*/ 3512 w 10000"/>
                  <a:gd name="connsiteY1474" fmla="*/ 7788 h 10000"/>
                  <a:gd name="connsiteX1475" fmla="*/ 3512 w 10000"/>
                  <a:gd name="connsiteY1475" fmla="*/ 7775 h 10000"/>
                  <a:gd name="connsiteX1476" fmla="*/ 3518 w 10000"/>
                  <a:gd name="connsiteY1476" fmla="*/ 7759 h 10000"/>
                  <a:gd name="connsiteX1477" fmla="*/ 4482 w 10000"/>
                  <a:gd name="connsiteY1477" fmla="*/ 8843 h 10000"/>
                  <a:gd name="connsiteX0" fmla="*/ 4324 w 10000"/>
                  <a:gd name="connsiteY0" fmla="*/ 1289 h 10000"/>
                  <a:gd name="connsiteX1" fmla="*/ 4296 w 10000"/>
                  <a:gd name="connsiteY1" fmla="*/ 1305 h 10000"/>
                  <a:gd name="connsiteX2" fmla="*/ 4285 w 10000"/>
                  <a:gd name="connsiteY2" fmla="*/ 1279 h 10000"/>
                  <a:gd name="connsiteX3" fmla="*/ 4244 w 10000"/>
                  <a:gd name="connsiteY3" fmla="*/ 1266 h 10000"/>
                  <a:gd name="connsiteX4" fmla="*/ 4208 w 10000"/>
                  <a:gd name="connsiteY4" fmla="*/ 1286 h 10000"/>
                  <a:gd name="connsiteX5" fmla="*/ 4172 w 10000"/>
                  <a:gd name="connsiteY5" fmla="*/ 1299 h 10000"/>
                  <a:gd name="connsiteX6" fmla="*/ 4150 w 10000"/>
                  <a:gd name="connsiteY6" fmla="*/ 1308 h 10000"/>
                  <a:gd name="connsiteX7" fmla="*/ 4139 w 10000"/>
                  <a:gd name="connsiteY7" fmla="*/ 1315 h 10000"/>
                  <a:gd name="connsiteX8" fmla="*/ 4125 w 10000"/>
                  <a:gd name="connsiteY8" fmla="*/ 1315 h 10000"/>
                  <a:gd name="connsiteX9" fmla="*/ 4119 w 10000"/>
                  <a:gd name="connsiteY9" fmla="*/ 1315 h 10000"/>
                  <a:gd name="connsiteX10" fmla="*/ 4111 w 10000"/>
                  <a:gd name="connsiteY10" fmla="*/ 1308 h 10000"/>
                  <a:gd name="connsiteX11" fmla="*/ 4100 w 10000"/>
                  <a:gd name="connsiteY11" fmla="*/ 1315 h 10000"/>
                  <a:gd name="connsiteX12" fmla="*/ 4075 w 10000"/>
                  <a:gd name="connsiteY12" fmla="*/ 1315 h 10000"/>
                  <a:gd name="connsiteX13" fmla="*/ 4058 w 10000"/>
                  <a:gd name="connsiteY13" fmla="*/ 1318 h 10000"/>
                  <a:gd name="connsiteX14" fmla="*/ 4044 w 10000"/>
                  <a:gd name="connsiteY14" fmla="*/ 1315 h 10000"/>
                  <a:gd name="connsiteX15" fmla="*/ 4042 w 10000"/>
                  <a:gd name="connsiteY15" fmla="*/ 1299 h 10000"/>
                  <a:gd name="connsiteX16" fmla="*/ 4014 w 10000"/>
                  <a:gd name="connsiteY16" fmla="*/ 1308 h 10000"/>
                  <a:gd name="connsiteX17" fmla="*/ 4011 w 10000"/>
                  <a:gd name="connsiteY17" fmla="*/ 1315 h 10000"/>
                  <a:gd name="connsiteX18" fmla="*/ 4011 w 10000"/>
                  <a:gd name="connsiteY18" fmla="*/ 1341 h 10000"/>
                  <a:gd name="connsiteX19" fmla="*/ 4019 w 10000"/>
                  <a:gd name="connsiteY19" fmla="*/ 1341 h 10000"/>
                  <a:gd name="connsiteX20" fmla="*/ 3997 w 10000"/>
                  <a:gd name="connsiteY20" fmla="*/ 1363 h 10000"/>
                  <a:gd name="connsiteX21" fmla="*/ 3986 w 10000"/>
                  <a:gd name="connsiteY21" fmla="*/ 1373 h 10000"/>
                  <a:gd name="connsiteX22" fmla="*/ 3981 w 10000"/>
                  <a:gd name="connsiteY22" fmla="*/ 1389 h 10000"/>
                  <a:gd name="connsiteX23" fmla="*/ 3981 w 10000"/>
                  <a:gd name="connsiteY23" fmla="*/ 1409 h 10000"/>
                  <a:gd name="connsiteX24" fmla="*/ 3981 w 10000"/>
                  <a:gd name="connsiteY24" fmla="*/ 1438 h 10000"/>
                  <a:gd name="connsiteX25" fmla="*/ 3961 w 10000"/>
                  <a:gd name="connsiteY25" fmla="*/ 1441 h 10000"/>
                  <a:gd name="connsiteX26" fmla="*/ 3942 w 10000"/>
                  <a:gd name="connsiteY26" fmla="*/ 1441 h 10000"/>
                  <a:gd name="connsiteX27" fmla="*/ 3914 w 10000"/>
                  <a:gd name="connsiteY27" fmla="*/ 1454 h 10000"/>
                  <a:gd name="connsiteX28" fmla="*/ 3892 w 10000"/>
                  <a:gd name="connsiteY28" fmla="*/ 1467 h 10000"/>
                  <a:gd name="connsiteX29" fmla="*/ 3867 w 10000"/>
                  <a:gd name="connsiteY29" fmla="*/ 1483 h 10000"/>
                  <a:gd name="connsiteX30" fmla="*/ 3845 w 10000"/>
                  <a:gd name="connsiteY30" fmla="*/ 1467 h 10000"/>
                  <a:gd name="connsiteX31" fmla="*/ 3850 w 10000"/>
                  <a:gd name="connsiteY31" fmla="*/ 1457 h 10000"/>
                  <a:gd name="connsiteX32" fmla="*/ 3864 w 10000"/>
                  <a:gd name="connsiteY32" fmla="*/ 1441 h 10000"/>
                  <a:gd name="connsiteX33" fmla="*/ 3859 w 10000"/>
                  <a:gd name="connsiteY33" fmla="*/ 1409 h 10000"/>
                  <a:gd name="connsiteX34" fmla="*/ 3842 w 10000"/>
                  <a:gd name="connsiteY34" fmla="*/ 1383 h 10000"/>
                  <a:gd name="connsiteX35" fmla="*/ 3825 w 10000"/>
                  <a:gd name="connsiteY35" fmla="*/ 1360 h 10000"/>
                  <a:gd name="connsiteX36" fmla="*/ 3809 w 10000"/>
                  <a:gd name="connsiteY36" fmla="*/ 1318 h 10000"/>
                  <a:gd name="connsiteX37" fmla="*/ 3787 w 10000"/>
                  <a:gd name="connsiteY37" fmla="*/ 1289 h 10000"/>
                  <a:gd name="connsiteX38" fmla="*/ 3759 w 10000"/>
                  <a:gd name="connsiteY38" fmla="*/ 1266 h 10000"/>
                  <a:gd name="connsiteX39" fmla="*/ 3740 w 10000"/>
                  <a:gd name="connsiteY39" fmla="*/ 1256 h 10000"/>
                  <a:gd name="connsiteX40" fmla="*/ 3715 w 10000"/>
                  <a:gd name="connsiteY40" fmla="*/ 1250 h 10000"/>
                  <a:gd name="connsiteX41" fmla="*/ 3687 w 10000"/>
                  <a:gd name="connsiteY41" fmla="*/ 1256 h 10000"/>
                  <a:gd name="connsiteX42" fmla="*/ 3681 w 10000"/>
                  <a:gd name="connsiteY42" fmla="*/ 1260 h 10000"/>
                  <a:gd name="connsiteX43" fmla="*/ 3670 w 10000"/>
                  <a:gd name="connsiteY43" fmla="*/ 1295 h 10000"/>
                  <a:gd name="connsiteX44" fmla="*/ 3651 w 10000"/>
                  <a:gd name="connsiteY44" fmla="*/ 1305 h 10000"/>
                  <a:gd name="connsiteX45" fmla="*/ 3640 w 10000"/>
                  <a:gd name="connsiteY45" fmla="*/ 1308 h 10000"/>
                  <a:gd name="connsiteX46" fmla="*/ 3626 w 10000"/>
                  <a:gd name="connsiteY46" fmla="*/ 1308 h 10000"/>
                  <a:gd name="connsiteX47" fmla="*/ 3632 w 10000"/>
                  <a:gd name="connsiteY47" fmla="*/ 1276 h 10000"/>
                  <a:gd name="connsiteX48" fmla="*/ 3609 w 10000"/>
                  <a:gd name="connsiteY48" fmla="*/ 1289 h 10000"/>
                  <a:gd name="connsiteX49" fmla="*/ 3593 w 10000"/>
                  <a:gd name="connsiteY49" fmla="*/ 1286 h 10000"/>
                  <a:gd name="connsiteX50" fmla="*/ 3590 w 10000"/>
                  <a:gd name="connsiteY50" fmla="*/ 1256 h 10000"/>
                  <a:gd name="connsiteX51" fmla="*/ 3584 w 10000"/>
                  <a:gd name="connsiteY51" fmla="*/ 1237 h 10000"/>
                  <a:gd name="connsiteX52" fmla="*/ 3573 w 10000"/>
                  <a:gd name="connsiteY52" fmla="*/ 1237 h 10000"/>
                  <a:gd name="connsiteX53" fmla="*/ 3554 w 10000"/>
                  <a:gd name="connsiteY53" fmla="*/ 1227 h 10000"/>
                  <a:gd name="connsiteX54" fmla="*/ 3546 w 10000"/>
                  <a:gd name="connsiteY54" fmla="*/ 1192 h 10000"/>
                  <a:gd name="connsiteX55" fmla="*/ 3529 w 10000"/>
                  <a:gd name="connsiteY55" fmla="*/ 1176 h 10000"/>
                  <a:gd name="connsiteX56" fmla="*/ 3512 w 10000"/>
                  <a:gd name="connsiteY56" fmla="*/ 1182 h 10000"/>
                  <a:gd name="connsiteX57" fmla="*/ 3485 w 10000"/>
                  <a:gd name="connsiteY57" fmla="*/ 1182 h 10000"/>
                  <a:gd name="connsiteX58" fmla="*/ 3463 w 10000"/>
                  <a:gd name="connsiteY58" fmla="*/ 1176 h 10000"/>
                  <a:gd name="connsiteX59" fmla="*/ 3449 w 10000"/>
                  <a:gd name="connsiteY59" fmla="*/ 1182 h 10000"/>
                  <a:gd name="connsiteX60" fmla="*/ 3432 w 10000"/>
                  <a:gd name="connsiteY60" fmla="*/ 1192 h 10000"/>
                  <a:gd name="connsiteX61" fmla="*/ 3454 w 10000"/>
                  <a:gd name="connsiteY61" fmla="*/ 1205 h 10000"/>
                  <a:gd name="connsiteX62" fmla="*/ 3463 w 10000"/>
                  <a:gd name="connsiteY62" fmla="*/ 1205 h 10000"/>
                  <a:gd name="connsiteX63" fmla="*/ 3488 w 10000"/>
                  <a:gd name="connsiteY63" fmla="*/ 1205 h 10000"/>
                  <a:gd name="connsiteX64" fmla="*/ 3488 w 10000"/>
                  <a:gd name="connsiteY64" fmla="*/ 1218 h 10000"/>
                  <a:gd name="connsiteX65" fmla="*/ 3493 w 10000"/>
                  <a:gd name="connsiteY65" fmla="*/ 1247 h 10000"/>
                  <a:gd name="connsiteX66" fmla="*/ 3512 w 10000"/>
                  <a:gd name="connsiteY66" fmla="*/ 1247 h 10000"/>
                  <a:gd name="connsiteX67" fmla="*/ 3518 w 10000"/>
                  <a:gd name="connsiteY67" fmla="*/ 1250 h 10000"/>
                  <a:gd name="connsiteX68" fmla="*/ 3521 w 10000"/>
                  <a:gd name="connsiteY68" fmla="*/ 1276 h 10000"/>
                  <a:gd name="connsiteX69" fmla="*/ 3543 w 10000"/>
                  <a:gd name="connsiteY69" fmla="*/ 1295 h 10000"/>
                  <a:gd name="connsiteX70" fmla="*/ 3546 w 10000"/>
                  <a:gd name="connsiteY70" fmla="*/ 1305 h 10000"/>
                  <a:gd name="connsiteX71" fmla="*/ 3543 w 10000"/>
                  <a:gd name="connsiteY71" fmla="*/ 1315 h 10000"/>
                  <a:gd name="connsiteX72" fmla="*/ 3543 w 10000"/>
                  <a:gd name="connsiteY72" fmla="*/ 1331 h 10000"/>
                  <a:gd name="connsiteX73" fmla="*/ 3554 w 10000"/>
                  <a:gd name="connsiteY73" fmla="*/ 1324 h 10000"/>
                  <a:gd name="connsiteX74" fmla="*/ 3560 w 10000"/>
                  <a:gd name="connsiteY74" fmla="*/ 1331 h 10000"/>
                  <a:gd name="connsiteX75" fmla="*/ 3582 w 10000"/>
                  <a:gd name="connsiteY75" fmla="*/ 1344 h 10000"/>
                  <a:gd name="connsiteX76" fmla="*/ 3598 w 10000"/>
                  <a:gd name="connsiteY76" fmla="*/ 1380 h 10000"/>
                  <a:gd name="connsiteX77" fmla="*/ 3607 w 10000"/>
                  <a:gd name="connsiteY77" fmla="*/ 1389 h 10000"/>
                  <a:gd name="connsiteX78" fmla="*/ 3623 w 10000"/>
                  <a:gd name="connsiteY78" fmla="*/ 1409 h 10000"/>
                  <a:gd name="connsiteX79" fmla="*/ 3634 w 10000"/>
                  <a:gd name="connsiteY79" fmla="*/ 1438 h 10000"/>
                  <a:gd name="connsiteX80" fmla="*/ 3632 w 10000"/>
                  <a:gd name="connsiteY80" fmla="*/ 1454 h 10000"/>
                  <a:gd name="connsiteX81" fmla="*/ 3618 w 10000"/>
                  <a:gd name="connsiteY81" fmla="*/ 1438 h 10000"/>
                  <a:gd name="connsiteX82" fmla="*/ 3598 w 10000"/>
                  <a:gd name="connsiteY82" fmla="*/ 1428 h 10000"/>
                  <a:gd name="connsiteX83" fmla="*/ 3582 w 10000"/>
                  <a:gd name="connsiteY83" fmla="*/ 1402 h 10000"/>
                  <a:gd name="connsiteX84" fmla="*/ 3562 w 10000"/>
                  <a:gd name="connsiteY84" fmla="*/ 1399 h 10000"/>
                  <a:gd name="connsiteX85" fmla="*/ 3546 w 10000"/>
                  <a:gd name="connsiteY85" fmla="*/ 1383 h 10000"/>
                  <a:gd name="connsiteX86" fmla="*/ 3510 w 10000"/>
                  <a:gd name="connsiteY86" fmla="*/ 1360 h 10000"/>
                  <a:gd name="connsiteX87" fmla="*/ 3485 w 10000"/>
                  <a:gd name="connsiteY87" fmla="*/ 1344 h 10000"/>
                  <a:gd name="connsiteX88" fmla="*/ 3454 w 10000"/>
                  <a:gd name="connsiteY88" fmla="*/ 1334 h 10000"/>
                  <a:gd name="connsiteX89" fmla="*/ 3429 w 10000"/>
                  <a:gd name="connsiteY89" fmla="*/ 1315 h 10000"/>
                  <a:gd name="connsiteX90" fmla="*/ 3416 w 10000"/>
                  <a:gd name="connsiteY90" fmla="*/ 1308 h 10000"/>
                  <a:gd name="connsiteX91" fmla="*/ 3399 w 10000"/>
                  <a:gd name="connsiteY91" fmla="*/ 1305 h 10000"/>
                  <a:gd name="connsiteX92" fmla="*/ 3382 w 10000"/>
                  <a:gd name="connsiteY92" fmla="*/ 1286 h 10000"/>
                  <a:gd name="connsiteX93" fmla="*/ 3380 w 10000"/>
                  <a:gd name="connsiteY93" fmla="*/ 1266 h 10000"/>
                  <a:gd name="connsiteX94" fmla="*/ 3388 w 10000"/>
                  <a:gd name="connsiteY94" fmla="*/ 1256 h 10000"/>
                  <a:gd name="connsiteX95" fmla="*/ 3407 w 10000"/>
                  <a:gd name="connsiteY95" fmla="*/ 1256 h 10000"/>
                  <a:gd name="connsiteX96" fmla="*/ 3396 w 10000"/>
                  <a:gd name="connsiteY96" fmla="*/ 1227 h 10000"/>
                  <a:gd name="connsiteX97" fmla="*/ 3382 w 10000"/>
                  <a:gd name="connsiteY97" fmla="*/ 1227 h 10000"/>
                  <a:gd name="connsiteX98" fmla="*/ 3360 w 10000"/>
                  <a:gd name="connsiteY98" fmla="*/ 1221 h 10000"/>
                  <a:gd name="connsiteX99" fmla="*/ 3349 w 10000"/>
                  <a:gd name="connsiteY99" fmla="*/ 1231 h 10000"/>
                  <a:gd name="connsiteX100" fmla="*/ 3352 w 10000"/>
                  <a:gd name="connsiteY100" fmla="*/ 1247 h 10000"/>
                  <a:gd name="connsiteX101" fmla="*/ 3341 w 10000"/>
                  <a:gd name="connsiteY101" fmla="*/ 1237 h 10000"/>
                  <a:gd name="connsiteX102" fmla="*/ 3335 w 10000"/>
                  <a:gd name="connsiteY102" fmla="*/ 1231 h 10000"/>
                  <a:gd name="connsiteX103" fmla="*/ 3307 w 10000"/>
                  <a:gd name="connsiteY103" fmla="*/ 1227 h 10000"/>
                  <a:gd name="connsiteX104" fmla="*/ 3294 w 10000"/>
                  <a:gd name="connsiteY104" fmla="*/ 1221 h 10000"/>
                  <a:gd name="connsiteX105" fmla="*/ 3271 w 10000"/>
                  <a:gd name="connsiteY105" fmla="*/ 1211 h 10000"/>
                  <a:gd name="connsiteX106" fmla="*/ 3252 w 10000"/>
                  <a:gd name="connsiteY106" fmla="*/ 1195 h 10000"/>
                  <a:gd name="connsiteX107" fmla="*/ 3235 w 10000"/>
                  <a:gd name="connsiteY107" fmla="*/ 1195 h 10000"/>
                  <a:gd name="connsiteX108" fmla="*/ 3235 w 10000"/>
                  <a:gd name="connsiteY108" fmla="*/ 1205 h 10000"/>
                  <a:gd name="connsiteX109" fmla="*/ 3219 w 10000"/>
                  <a:gd name="connsiteY109" fmla="*/ 1231 h 10000"/>
                  <a:gd name="connsiteX110" fmla="*/ 3213 w 10000"/>
                  <a:gd name="connsiteY110" fmla="*/ 1231 h 10000"/>
                  <a:gd name="connsiteX111" fmla="*/ 3183 w 10000"/>
                  <a:gd name="connsiteY111" fmla="*/ 1221 h 10000"/>
                  <a:gd name="connsiteX112" fmla="*/ 3175 w 10000"/>
                  <a:gd name="connsiteY112" fmla="*/ 1227 h 10000"/>
                  <a:gd name="connsiteX113" fmla="*/ 3163 w 10000"/>
                  <a:gd name="connsiteY113" fmla="*/ 1237 h 10000"/>
                  <a:gd name="connsiteX114" fmla="*/ 3158 w 10000"/>
                  <a:gd name="connsiteY114" fmla="*/ 1260 h 10000"/>
                  <a:gd name="connsiteX115" fmla="*/ 3158 w 10000"/>
                  <a:gd name="connsiteY115" fmla="*/ 1276 h 10000"/>
                  <a:gd name="connsiteX116" fmla="*/ 3163 w 10000"/>
                  <a:gd name="connsiteY116" fmla="*/ 1295 h 10000"/>
                  <a:gd name="connsiteX117" fmla="*/ 3166 w 10000"/>
                  <a:gd name="connsiteY117" fmla="*/ 1308 h 10000"/>
                  <a:gd name="connsiteX118" fmla="*/ 3158 w 10000"/>
                  <a:gd name="connsiteY118" fmla="*/ 1315 h 10000"/>
                  <a:gd name="connsiteX119" fmla="*/ 3133 w 10000"/>
                  <a:gd name="connsiteY119" fmla="*/ 1299 h 10000"/>
                  <a:gd name="connsiteX120" fmla="*/ 3114 w 10000"/>
                  <a:gd name="connsiteY120" fmla="*/ 1276 h 10000"/>
                  <a:gd name="connsiteX121" fmla="*/ 3078 w 10000"/>
                  <a:gd name="connsiteY121" fmla="*/ 1240 h 10000"/>
                  <a:gd name="connsiteX122" fmla="*/ 3044 w 10000"/>
                  <a:gd name="connsiteY122" fmla="*/ 1227 h 10000"/>
                  <a:gd name="connsiteX123" fmla="*/ 3033 w 10000"/>
                  <a:gd name="connsiteY123" fmla="*/ 1231 h 10000"/>
                  <a:gd name="connsiteX124" fmla="*/ 3036 w 10000"/>
                  <a:gd name="connsiteY124" fmla="*/ 1256 h 10000"/>
                  <a:gd name="connsiteX125" fmla="*/ 3044 w 10000"/>
                  <a:gd name="connsiteY125" fmla="*/ 1266 h 10000"/>
                  <a:gd name="connsiteX126" fmla="*/ 3044 w 10000"/>
                  <a:gd name="connsiteY126" fmla="*/ 1276 h 10000"/>
                  <a:gd name="connsiteX127" fmla="*/ 3036 w 10000"/>
                  <a:gd name="connsiteY127" fmla="*/ 1276 h 10000"/>
                  <a:gd name="connsiteX128" fmla="*/ 3028 w 10000"/>
                  <a:gd name="connsiteY128" fmla="*/ 1266 h 10000"/>
                  <a:gd name="connsiteX129" fmla="*/ 3025 w 10000"/>
                  <a:gd name="connsiteY129" fmla="*/ 1256 h 10000"/>
                  <a:gd name="connsiteX130" fmla="*/ 3008 w 10000"/>
                  <a:gd name="connsiteY130" fmla="*/ 1205 h 10000"/>
                  <a:gd name="connsiteX131" fmla="*/ 3000 w 10000"/>
                  <a:gd name="connsiteY131" fmla="*/ 1192 h 10000"/>
                  <a:gd name="connsiteX132" fmla="*/ 2994 w 10000"/>
                  <a:gd name="connsiteY132" fmla="*/ 1176 h 10000"/>
                  <a:gd name="connsiteX133" fmla="*/ 2986 w 10000"/>
                  <a:gd name="connsiteY133" fmla="*/ 1182 h 10000"/>
                  <a:gd name="connsiteX134" fmla="*/ 2981 w 10000"/>
                  <a:gd name="connsiteY134" fmla="*/ 1192 h 10000"/>
                  <a:gd name="connsiteX135" fmla="*/ 2970 w 10000"/>
                  <a:gd name="connsiteY135" fmla="*/ 1201 h 10000"/>
                  <a:gd name="connsiteX136" fmla="*/ 2956 w 10000"/>
                  <a:gd name="connsiteY136" fmla="*/ 1218 h 10000"/>
                  <a:gd name="connsiteX137" fmla="*/ 2939 w 10000"/>
                  <a:gd name="connsiteY137" fmla="*/ 1240 h 10000"/>
                  <a:gd name="connsiteX138" fmla="*/ 2928 w 10000"/>
                  <a:gd name="connsiteY138" fmla="*/ 1247 h 10000"/>
                  <a:gd name="connsiteX139" fmla="*/ 2922 w 10000"/>
                  <a:gd name="connsiteY139" fmla="*/ 1250 h 10000"/>
                  <a:gd name="connsiteX140" fmla="*/ 2911 w 10000"/>
                  <a:gd name="connsiteY140" fmla="*/ 1250 h 10000"/>
                  <a:gd name="connsiteX141" fmla="*/ 2884 w 10000"/>
                  <a:gd name="connsiteY141" fmla="*/ 1247 h 10000"/>
                  <a:gd name="connsiteX142" fmla="*/ 2864 w 10000"/>
                  <a:gd name="connsiteY142" fmla="*/ 1237 h 10000"/>
                  <a:gd name="connsiteX143" fmla="*/ 2848 w 10000"/>
                  <a:gd name="connsiteY143" fmla="*/ 1231 h 10000"/>
                  <a:gd name="connsiteX144" fmla="*/ 2834 w 10000"/>
                  <a:gd name="connsiteY144" fmla="*/ 1227 h 10000"/>
                  <a:gd name="connsiteX145" fmla="*/ 2831 w 10000"/>
                  <a:gd name="connsiteY145" fmla="*/ 1227 h 10000"/>
                  <a:gd name="connsiteX146" fmla="*/ 2831 w 10000"/>
                  <a:gd name="connsiteY146" fmla="*/ 1221 h 10000"/>
                  <a:gd name="connsiteX147" fmla="*/ 2825 w 10000"/>
                  <a:gd name="connsiteY147" fmla="*/ 1205 h 10000"/>
                  <a:gd name="connsiteX148" fmla="*/ 2823 w 10000"/>
                  <a:gd name="connsiteY148" fmla="*/ 1192 h 10000"/>
                  <a:gd name="connsiteX149" fmla="*/ 2817 w 10000"/>
                  <a:gd name="connsiteY149" fmla="*/ 1182 h 10000"/>
                  <a:gd name="connsiteX150" fmla="*/ 2814 w 10000"/>
                  <a:gd name="connsiteY150" fmla="*/ 1176 h 10000"/>
                  <a:gd name="connsiteX151" fmla="*/ 2792 w 10000"/>
                  <a:gd name="connsiteY151" fmla="*/ 1172 h 10000"/>
                  <a:gd name="connsiteX152" fmla="*/ 2759 w 10000"/>
                  <a:gd name="connsiteY152" fmla="*/ 1156 h 10000"/>
                  <a:gd name="connsiteX153" fmla="*/ 2734 w 10000"/>
                  <a:gd name="connsiteY153" fmla="*/ 1143 h 10000"/>
                  <a:gd name="connsiteX154" fmla="*/ 2695 w 10000"/>
                  <a:gd name="connsiteY154" fmla="*/ 1124 h 10000"/>
                  <a:gd name="connsiteX155" fmla="*/ 2670 w 10000"/>
                  <a:gd name="connsiteY155" fmla="*/ 1108 h 10000"/>
                  <a:gd name="connsiteX156" fmla="*/ 2645 w 10000"/>
                  <a:gd name="connsiteY156" fmla="*/ 1091 h 10000"/>
                  <a:gd name="connsiteX157" fmla="*/ 2618 w 10000"/>
                  <a:gd name="connsiteY157" fmla="*/ 1088 h 10000"/>
                  <a:gd name="connsiteX158" fmla="*/ 2576 w 10000"/>
                  <a:gd name="connsiteY158" fmla="*/ 1088 h 10000"/>
                  <a:gd name="connsiteX159" fmla="*/ 2551 w 10000"/>
                  <a:gd name="connsiteY159" fmla="*/ 1091 h 10000"/>
                  <a:gd name="connsiteX160" fmla="*/ 2521 w 10000"/>
                  <a:gd name="connsiteY160" fmla="*/ 1098 h 10000"/>
                  <a:gd name="connsiteX161" fmla="*/ 2493 w 10000"/>
                  <a:gd name="connsiteY161" fmla="*/ 1104 h 10000"/>
                  <a:gd name="connsiteX162" fmla="*/ 2468 w 10000"/>
                  <a:gd name="connsiteY162" fmla="*/ 1108 h 10000"/>
                  <a:gd name="connsiteX163" fmla="*/ 2404 w 10000"/>
                  <a:gd name="connsiteY163" fmla="*/ 1124 h 10000"/>
                  <a:gd name="connsiteX164" fmla="*/ 2366 w 10000"/>
                  <a:gd name="connsiteY164" fmla="*/ 1133 h 10000"/>
                  <a:gd name="connsiteX165" fmla="*/ 2346 w 10000"/>
                  <a:gd name="connsiteY165" fmla="*/ 1137 h 10000"/>
                  <a:gd name="connsiteX166" fmla="*/ 2294 w 10000"/>
                  <a:gd name="connsiteY166" fmla="*/ 1146 h 10000"/>
                  <a:gd name="connsiteX167" fmla="*/ 2249 w 10000"/>
                  <a:gd name="connsiteY167" fmla="*/ 1156 h 10000"/>
                  <a:gd name="connsiteX168" fmla="*/ 2230 w 10000"/>
                  <a:gd name="connsiteY168" fmla="*/ 1156 h 10000"/>
                  <a:gd name="connsiteX169" fmla="*/ 2222 w 10000"/>
                  <a:gd name="connsiteY169" fmla="*/ 1163 h 10000"/>
                  <a:gd name="connsiteX170" fmla="*/ 2194 w 10000"/>
                  <a:gd name="connsiteY170" fmla="*/ 1163 h 10000"/>
                  <a:gd name="connsiteX171" fmla="*/ 2172 w 10000"/>
                  <a:gd name="connsiteY171" fmla="*/ 1163 h 10000"/>
                  <a:gd name="connsiteX172" fmla="*/ 2147 w 10000"/>
                  <a:gd name="connsiteY172" fmla="*/ 1166 h 10000"/>
                  <a:gd name="connsiteX173" fmla="*/ 2108 w 10000"/>
                  <a:gd name="connsiteY173" fmla="*/ 1166 h 10000"/>
                  <a:gd name="connsiteX174" fmla="*/ 2083 w 10000"/>
                  <a:gd name="connsiteY174" fmla="*/ 1156 h 10000"/>
                  <a:gd name="connsiteX175" fmla="*/ 2042 w 10000"/>
                  <a:gd name="connsiteY175" fmla="*/ 1143 h 10000"/>
                  <a:gd name="connsiteX176" fmla="*/ 2011 w 10000"/>
                  <a:gd name="connsiteY176" fmla="*/ 1143 h 10000"/>
                  <a:gd name="connsiteX177" fmla="*/ 1994 w 10000"/>
                  <a:gd name="connsiteY177" fmla="*/ 1146 h 10000"/>
                  <a:gd name="connsiteX178" fmla="*/ 1967 w 10000"/>
                  <a:gd name="connsiteY178" fmla="*/ 1156 h 10000"/>
                  <a:gd name="connsiteX179" fmla="*/ 1903 w 10000"/>
                  <a:gd name="connsiteY179" fmla="*/ 1176 h 10000"/>
                  <a:gd name="connsiteX180" fmla="*/ 1873 w 10000"/>
                  <a:gd name="connsiteY180" fmla="*/ 1182 h 10000"/>
                  <a:gd name="connsiteX181" fmla="*/ 1850 w 10000"/>
                  <a:gd name="connsiteY181" fmla="*/ 1185 h 10000"/>
                  <a:gd name="connsiteX182" fmla="*/ 1842 w 10000"/>
                  <a:gd name="connsiteY182" fmla="*/ 1192 h 10000"/>
                  <a:gd name="connsiteX183" fmla="*/ 1823 w 10000"/>
                  <a:gd name="connsiteY183" fmla="*/ 1195 h 10000"/>
                  <a:gd name="connsiteX184" fmla="*/ 1814 w 10000"/>
                  <a:gd name="connsiteY184" fmla="*/ 1201 h 10000"/>
                  <a:gd name="connsiteX185" fmla="*/ 1792 w 10000"/>
                  <a:gd name="connsiteY185" fmla="*/ 1218 h 10000"/>
                  <a:gd name="connsiteX186" fmla="*/ 1767 w 10000"/>
                  <a:gd name="connsiteY186" fmla="*/ 1231 h 10000"/>
                  <a:gd name="connsiteX187" fmla="*/ 1717 w 10000"/>
                  <a:gd name="connsiteY187" fmla="*/ 1266 h 10000"/>
                  <a:gd name="connsiteX188" fmla="*/ 1695 w 10000"/>
                  <a:gd name="connsiteY188" fmla="*/ 1279 h 10000"/>
                  <a:gd name="connsiteX189" fmla="*/ 1654 w 10000"/>
                  <a:gd name="connsiteY189" fmla="*/ 1308 h 10000"/>
                  <a:gd name="connsiteX190" fmla="*/ 1620 w 10000"/>
                  <a:gd name="connsiteY190" fmla="*/ 1334 h 10000"/>
                  <a:gd name="connsiteX191" fmla="*/ 1590 w 10000"/>
                  <a:gd name="connsiteY191" fmla="*/ 1360 h 10000"/>
                  <a:gd name="connsiteX192" fmla="*/ 1565 w 10000"/>
                  <a:gd name="connsiteY192" fmla="*/ 1380 h 10000"/>
                  <a:gd name="connsiteX193" fmla="*/ 1532 w 10000"/>
                  <a:gd name="connsiteY193" fmla="*/ 1402 h 10000"/>
                  <a:gd name="connsiteX194" fmla="*/ 1501 w 10000"/>
                  <a:gd name="connsiteY194" fmla="*/ 1418 h 10000"/>
                  <a:gd name="connsiteX195" fmla="*/ 1460 w 10000"/>
                  <a:gd name="connsiteY195" fmla="*/ 1438 h 10000"/>
                  <a:gd name="connsiteX196" fmla="*/ 1435 w 10000"/>
                  <a:gd name="connsiteY196" fmla="*/ 1454 h 10000"/>
                  <a:gd name="connsiteX197" fmla="*/ 1421 w 10000"/>
                  <a:gd name="connsiteY197" fmla="*/ 1464 h 10000"/>
                  <a:gd name="connsiteX198" fmla="*/ 1380 w 10000"/>
                  <a:gd name="connsiteY198" fmla="*/ 1473 h 10000"/>
                  <a:gd name="connsiteX199" fmla="*/ 1324 w 10000"/>
                  <a:gd name="connsiteY199" fmla="*/ 1477 h 10000"/>
                  <a:gd name="connsiteX200" fmla="*/ 1274 w 10000"/>
                  <a:gd name="connsiteY200" fmla="*/ 1483 h 10000"/>
                  <a:gd name="connsiteX201" fmla="*/ 1244 w 10000"/>
                  <a:gd name="connsiteY201" fmla="*/ 1486 h 10000"/>
                  <a:gd name="connsiteX202" fmla="*/ 1233 w 10000"/>
                  <a:gd name="connsiteY202" fmla="*/ 1486 h 10000"/>
                  <a:gd name="connsiteX203" fmla="*/ 1197 w 10000"/>
                  <a:gd name="connsiteY203" fmla="*/ 1493 h 10000"/>
                  <a:gd name="connsiteX204" fmla="*/ 1180 w 10000"/>
                  <a:gd name="connsiteY204" fmla="*/ 1496 h 10000"/>
                  <a:gd name="connsiteX205" fmla="*/ 1169 w 10000"/>
                  <a:gd name="connsiteY205" fmla="*/ 1496 h 10000"/>
                  <a:gd name="connsiteX206" fmla="*/ 1161 w 10000"/>
                  <a:gd name="connsiteY206" fmla="*/ 1503 h 10000"/>
                  <a:gd name="connsiteX207" fmla="*/ 1155 w 10000"/>
                  <a:gd name="connsiteY207" fmla="*/ 1503 h 10000"/>
                  <a:gd name="connsiteX208" fmla="*/ 501 w 10000"/>
                  <a:gd name="connsiteY208" fmla="*/ 2277 h 10000"/>
                  <a:gd name="connsiteX209" fmla="*/ 396 w 10000"/>
                  <a:gd name="connsiteY209" fmla="*/ 2532 h 10000"/>
                  <a:gd name="connsiteX210" fmla="*/ 324 w 10000"/>
                  <a:gd name="connsiteY210" fmla="*/ 2759 h 10000"/>
                  <a:gd name="connsiteX211" fmla="*/ 274 w 10000"/>
                  <a:gd name="connsiteY211" fmla="*/ 2866 h 10000"/>
                  <a:gd name="connsiteX212" fmla="*/ 202 w 10000"/>
                  <a:gd name="connsiteY212" fmla="*/ 3008 h 10000"/>
                  <a:gd name="connsiteX213" fmla="*/ 211 w 10000"/>
                  <a:gd name="connsiteY213" fmla="*/ 3177 h 10000"/>
                  <a:gd name="connsiteX214" fmla="*/ 235 w 10000"/>
                  <a:gd name="connsiteY214" fmla="*/ 3368 h 10000"/>
                  <a:gd name="connsiteX215" fmla="*/ 266 w 10000"/>
                  <a:gd name="connsiteY215" fmla="*/ 3595 h 10000"/>
                  <a:gd name="connsiteX216" fmla="*/ 299 w 10000"/>
                  <a:gd name="connsiteY216" fmla="*/ 3831 h 10000"/>
                  <a:gd name="connsiteX217" fmla="*/ 305 w 10000"/>
                  <a:gd name="connsiteY217" fmla="*/ 3863 h 10000"/>
                  <a:gd name="connsiteX218" fmla="*/ 341 w 10000"/>
                  <a:gd name="connsiteY218" fmla="*/ 3941 h 10000"/>
                  <a:gd name="connsiteX219" fmla="*/ 186 w 10000"/>
                  <a:gd name="connsiteY219" fmla="*/ 3935 h 10000"/>
                  <a:gd name="connsiteX220" fmla="*/ 30 w 10000"/>
                  <a:gd name="connsiteY220" fmla="*/ 3925 h 10000"/>
                  <a:gd name="connsiteX221" fmla="*/ 0 w 10000"/>
                  <a:gd name="connsiteY221" fmla="*/ 4054 h 10000"/>
                  <a:gd name="connsiteX222" fmla="*/ 14 w 10000"/>
                  <a:gd name="connsiteY222" fmla="*/ 4152 h 10000"/>
                  <a:gd name="connsiteX223" fmla="*/ 22 w 10000"/>
                  <a:gd name="connsiteY223" fmla="*/ 4242 h 10000"/>
                  <a:gd name="connsiteX224" fmla="*/ 30 w 10000"/>
                  <a:gd name="connsiteY224" fmla="*/ 4291 h 10000"/>
                  <a:gd name="connsiteX225" fmla="*/ 102 w 10000"/>
                  <a:gd name="connsiteY225" fmla="*/ 4271 h 10000"/>
                  <a:gd name="connsiteX226" fmla="*/ 155 w 10000"/>
                  <a:gd name="connsiteY226" fmla="*/ 4262 h 10000"/>
                  <a:gd name="connsiteX227" fmla="*/ 410 w 10000"/>
                  <a:gd name="connsiteY227" fmla="*/ 4255 h 10000"/>
                  <a:gd name="connsiteX228" fmla="*/ 418 w 10000"/>
                  <a:gd name="connsiteY228" fmla="*/ 4385 h 10000"/>
                  <a:gd name="connsiteX229" fmla="*/ 429 w 10000"/>
                  <a:gd name="connsiteY229" fmla="*/ 4543 h 10000"/>
                  <a:gd name="connsiteX230" fmla="*/ 443 w 10000"/>
                  <a:gd name="connsiteY230" fmla="*/ 4585 h 10000"/>
                  <a:gd name="connsiteX231" fmla="*/ 465 w 10000"/>
                  <a:gd name="connsiteY231" fmla="*/ 4611 h 10000"/>
                  <a:gd name="connsiteX232" fmla="*/ 468 w 10000"/>
                  <a:gd name="connsiteY232" fmla="*/ 4621 h 10000"/>
                  <a:gd name="connsiteX233" fmla="*/ 474 w 10000"/>
                  <a:gd name="connsiteY233" fmla="*/ 4679 h 10000"/>
                  <a:gd name="connsiteX234" fmla="*/ 554 w 10000"/>
                  <a:gd name="connsiteY234" fmla="*/ 4738 h 10000"/>
                  <a:gd name="connsiteX235" fmla="*/ 637 w 10000"/>
                  <a:gd name="connsiteY235" fmla="*/ 4809 h 10000"/>
                  <a:gd name="connsiteX236" fmla="*/ 704 w 10000"/>
                  <a:gd name="connsiteY236" fmla="*/ 4851 h 10000"/>
                  <a:gd name="connsiteX237" fmla="*/ 740 w 10000"/>
                  <a:gd name="connsiteY237" fmla="*/ 4893 h 10000"/>
                  <a:gd name="connsiteX238" fmla="*/ 756 w 10000"/>
                  <a:gd name="connsiteY238" fmla="*/ 4896 h 10000"/>
                  <a:gd name="connsiteX239" fmla="*/ 767 w 10000"/>
                  <a:gd name="connsiteY239" fmla="*/ 4880 h 10000"/>
                  <a:gd name="connsiteX240" fmla="*/ 806 w 10000"/>
                  <a:gd name="connsiteY240" fmla="*/ 4945 h 10000"/>
                  <a:gd name="connsiteX241" fmla="*/ 886 w 10000"/>
                  <a:gd name="connsiteY241" fmla="*/ 5078 h 10000"/>
                  <a:gd name="connsiteX242" fmla="*/ 911 w 10000"/>
                  <a:gd name="connsiteY242" fmla="*/ 5130 h 10000"/>
                  <a:gd name="connsiteX243" fmla="*/ 920 w 10000"/>
                  <a:gd name="connsiteY243" fmla="*/ 5191 h 10000"/>
                  <a:gd name="connsiteX244" fmla="*/ 920 w 10000"/>
                  <a:gd name="connsiteY244" fmla="*/ 5220 h 10000"/>
                  <a:gd name="connsiteX245" fmla="*/ 911 w 10000"/>
                  <a:gd name="connsiteY245" fmla="*/ 5314 h 10000"/>
                  <a:gd name="connsiteX246" fmla="*/ 898 w 10000"/>
                  <a:gd name="connsiteY246" fmla="*/ 5369 h 10000"/>
                  <a:gd name="connsiteX247" fmla="*/ 895 w 10000"/>
                  <a:gd name="connsiteY247" fmla="*/ 5385 h 10000"/>
                  <a:gd name="connsiteX248" fmla="*/ 895 w 10000"/>
                  <a:gd name="connsiteY248" fmla="*/ 5405 h 10000"/>
                  <a:gd name="connsiteX249" fmla="*/ 898 w 10000"/>
                  <a:gd name="connsiteY249" fmla="*/ 5434 h 10000"/>
                  <a:gd name="connsiteX250" fmla="*/ 911 w 10000"/>
                  <a:gd name="connsiteY250" fmla="*/ 5463 h 10000"/>
                  <a:gd name="connsiteX251" fmla="*/ 920 w 10000"/>
                  <a:gd name="connsiteY251" fmla="*/ 5492 h 10000"/>
                  <a:gd name="connsiteX252" fmla="*/ 934 w 10000"/>
                  <a:gd name="connsiteY252" fmla="*/ 5518 h 10000"/>
                  <a:gd name="connsiteX253" fmla="*/ 1169 w 10000"/>
                  <a:gd name="connsiteY253" fmla="*/ 5738 h 10000"/>
                  <a:gd name="connsiteX254" fmla="*/ 1188 w 10000"/>
                  <a:gd name="connsiteY254" fmla="*/ 5755 h 10000"/>
                  <a:gd name="connsiteX255" fmla="*/ 1216 w 10000"/>
                  <a:gd name="connsiteY255" fmla="*/ 5758 h 10000"/>
                  <a:gd name="connsiteX256" fmla="*/ 1313 w 10000"/>
                  <a:gd name="connsiteY256" fmla="*/ 5774 h 10000"/>
                  <a:gd name="connsiteX257" fmla="*/ 1349 w 10000"/>
                  <a:gd name="connsiteY257" fmla="*/ 5787 h 10000"/>
                  <a:gd name="connsiteX258" fmla="*/ 1393 w 10000"/>
                  <a:gd name="connsiteY258" fmla="*/ 5793 h 10000"/>
                  <a:gd name="connsiteX259" fmla="*/ 1393 w 10000"/>
                  <a:gd name="connsiteY259" fmla="*/ 5797 h 10000"/>
                  <a:gd name="connsiteX260" fmla="*/ 1421 w 10000"/>
                  <a:gd name="connsiteY260" fmla="*/ 5810 h 10000"/>
                  <a:gd name="connsiteX261" fmla="*/ 1446 w 10000"/>
                  <a:gd name="connsiteY261" fmla="*/ 5829 h 10000"/>
                  <a:gd name="connsiteX262" fmla="*/ 1460 w 10000"/>
                  <a:gd name="connsiteY262" fmla="*/ 5842 h 10000"/>
                  <a:gd name="connsiteX263" fmla="*/ 1476 w 10000"/>
                  <a:gd name="connsiteY263" fmla="*/ 5848 h 10000"/>
                  <a:gd name="connsiteX264" fmla="*/ 1501 w 10000"/>
                  <a:gd name="connsiteY264" fmla="*/ 5852 h 10000"/>
                  <a:gd name="connsiteX265" fmla="*/ 1532 w 10000"/>
                  <a:gd name="connsiteY265" fmla="*/ 5887 h 10000"/>
                  <a:gd name="connsiteX266" fmla="*/ 1565 w 10000"/>
                  <a:gd name="connsiteY266" fmla="*/ 5942 h 10000"/>
                  <a:gd name="connsiteX267" fmla="*/ 1587 w 10000"/>
                  <a:gd name="connsiteY267" fmla="*/ 5972 h 10000"/>
                  <a:gd name="connsiteX268" fmla="*/ 1612 w 10000"/>
                  <a:gd name="connsiteY268" fmla="*/ 5955 h 10000"/>
                  <a:gd name="connsiteX269" fmla="*/ 1679 w 10000"/>
                  <a:gd name="connsiteY269" fmla="*/ 6049 h 10000"/>
                  <a:gd name="connsiteX270" fmla="*/ 1720 w 10000"/>
                  <a:gd name="connsiteY270" fmla="*/ 6108 h 10000"/>
                  <a:gd name="connsiteX271" fmla="*/ 1751 w 10000"/>
                  <a:gd name="connsiteY271" fmla="*/ 6133 h 10000"/>
                  <a:gd name="connsiteX272" fmla="*/ 1792 w 10000"/>
                  <a:gd name="connsiteY272" fmla="*/ 6169 h 10000"/>
                  <a:gd name="connsiteX273" fmla="*/ 1801 w 10000"/>
                  <a:gd name="connsiteY273" fmla="*/ 6172 h 10000"/>
                  <a:gd name="connsiteX274" fmla="*/ 1814 w 10000"/>
                  <a:gd name="connsiteY274" fmla="*/ 6286 h 10000"/>
                  <a:gd name="connsiteX275" fmla="*/ 1817 w 10000"/>
                  <a:gd name="connsiteY275" fmla="*/ 6331 h 10000"/>
                  <a:gd name="connsiteX276" fmla="*/ 1809 w 10000"/>
                  <a:gd name="connsiteY276" fmla="*/ 6444 h 10000"/>
                  <a:gd name="connsiteX277" fmla="*/ 1801 w 10000"/>
                  <a:gd name="connsiteY277" fmla="*/ 6499 h 10000"/>
                  <a:gd name="connsiteX278" fmla="*/ 1781 w 10000"/>
                  <a:gd name="connsiteY278" fmla="*/ 6522 h 10000"/>
                  <a:gd name="connsiteX279" fmla="*/ 1773 w 10000"/>
                  <a:gd name="connsiteY279" fmla="*/ 6541 h 10000"/>
                  <a:gd name="connsiteX280" fmla="*/ 1762 w 10000"/>
                  <a:gd name="connsiteY280" fmla="*/ 6571 h 10000"/>
                  <a:gd name="connsiteX281" fmla="*/ 1767 w 10000"/>
                  <a:gd name="connsiteY281" fmla="*/ 6622 h 10000"/>
                  <a:gd name="connsiteX282" fmla="*/ 1767 w 10000"/>
                  <a:gd name="connsiteY282" fmla="*/ 6665 h 10000"/>
                  <a:gd name="connsiteX283" fmla="*/ 1767 w 10000"/>
                  <a:gd name="connsiteY283" fmla="*/ 6694 h 10000"/>
                  <a:gd name="connsiteX284" fmla="*/ 1776 w 10000"/>
                  <a:gd name="connsiteY284" fmla="*/ 6726 h 10000"/>
                  <a:gd name="connsiteX285" fmla="*/ 1776 w 10000"/>
                  <a:gd name="connsiteY285" fmla="*/ 6745 h 10000"/>
                  <a:gd name="connsiteX286" fmla="*/ 1767 w 10000"/>
                  <a:gd name="connsiteY286" fmla="*/ 6765 h 10000"/>
                  <a:gd name="connsiteX287" fmla="*/ 1762 w 10000"/>
                  <a:gd name="connsiteY287" fmla="*/ 6804 h 10000"/>
                  <a:gd name="connsiteX288" fmla="*/ 1753 w 10000"/>
                  <a:gd name="connsiteY288" fmla="*/ 6839 h 10000"/>
                  <a:gd name="connsiteX289" fmla="*/ 1742 w 10000"/>
                  <a:gd name="connsiteY289" fmla="*/ 6849 h 10000"/>
                  <a:gd name="connsiteX290" fmla="*/ 1726 w 10000"/>
                  <a:gd name="connsiteY290" fmla="*/ 6849 h 10000"/>
                  <a:gd name="connsiteX291" fmla="*/ 1712 w 10000"/>
                  <a:gd name="connsiteY291" fmla="*/ 6852 h 10000"/>
                  <a:gd name="connsiteX292" fmla="*/ 1640 w 10000"/>
                  <a:gd name="connsiteY292" fmla="*/ 6953 h 10000"/>
                  <a:gd name="connsiteX293" fmla="*/ 1493 w 10000"/>
                  <a:gd name="connsiteY293" fmla="*/ 7105 h 10000"/>
                  <a:gd name="connsiteX294" fmla="*/ 1490 w 10000"/>
                  <a:gd name="connsiteY294" fmla="*/ 7124 h 10000"/>
                  <a:gd name="connsiteX295" fmla="*/ 1468 w 10000"/>
                  <a:gd name="connsiteY295" fmla="*/ 7137 h 10000"/>
                  <a:gd name="connsiteX296" fmla="*/ 1454 w 10000"/>
                  <a:gd name="connsiteY296" fmla="*/ 7144 h 10000"/>
                  <a:gd name="connsiteX297" fmla="*/ 1452 w 10000"/>
                  <a:gd name="connsiteY297" fmla="*/ 7157 h 10000"/>
                  <a:gd name="connsiteX298" fmla="*/ 1446 w 10000"/>
                  <a:gd name="connsiteY298" fmla="*/ 7199 h 10000"/>
                  <a:gd name="connsiteX299" fmla="*/ 1476 w 10000"/>
                  <a:gd name="connsiteY299" fmla="*/ 7247 h 10000"/>
                  <a:gd name="connsiteX300" fmla="*/ 1501 w 10000"/>
                  <a:gd name="connsiteY300" fmla="*/ 7270 h 10000"/>
                  <a:gd name="connsiteX301" fmla="*/ 1518 w 10000"/>
                  <a:gd name="connsiteY301" fmla="*/ 7286 h 10000"/>
                  <a:gd name="connsiteX302" fmla="*/ 1524 w 10000"/>
                  <a:gd name="connsiteY302" fmla="*/ 7306 h 10000"/>
                  <a:gd name="connsiteX303" fmla="*/ 1540 w 10000"/>
                  <a:gd name="connsiteY303" fmla="*/ 7322 h 10000"/>
                  <a:gd name="connsiteX304" fmla="*/ 1565 w 10000"/>
                  <a:gd name="connsiteY304" fmla="*/ 7325 h 10000"/>
                  <a:gd name="connsiteX305" fmla="*/ 1590 w 10000"/>
                  <a:gd name="connsiteY305" fmla="*/ 7332 h 10000"/>
                  <a:gd name="connsiteX306" fmla="*/ 1615 w 10000"/>
                  <a:gd name="connsiteY306" fmla="*/ 7345 h 10000"/>
                  <a:gd name="connsiteX307" fmla="*/ 1662 w 10000"/>
                  <a:gd name="connsiteY307" fmla="*/ 7370 h 10000"/>
                  <a:gd name="connsiteX308" fmla="*/ 1670 w 10000"/>
                  <a:gd name="connsiteY308" fmla="*/ 7351 h 10000"/>
                  <a:gd name="connsiteX309" fmla="*/ 1726 w 10000"/>
                  <a:gd name="connsiteY309" fmla="*/ 7354 h 10000"/>
                  <a:gd name="connsiteX310" fmla="*/ 1726 w 10000"/>
                  <a:gd name="connsiteY310" fmla="*/ 7400 h 10000"/>
                  <a:gd name="connsiteX311" fmla="*/ 1773 w 10000"/>
                  <a:gd name="connsiteY311" fmla="*/ 7409 h 10000"/>
                  <a:gd name="connsiteX312" fmla="*/ 1806 w 10000"/>
                  <a:gd name="connsiteY312" fmla="*/ 7416 h 10000"/>
                  <a:gd name="connsiteX313" fmla="*/ 1839 w 10000"/>
                  <a:gd name="connsiteY313" fmla="*/ 7403 h 10000"/>
                  <a:gd name="connsiteX314" fmla="*/ 1886 w 10000"/>
                  <a:gd name="connsiteY314" fmla="*/ 7403 h 10000"/>
                  <a:gd name="connsiteX315" fmla="*/ 1898 w 10000"/>
                  <a:gd name="connsiteY315" fmla="*/ 7403 h 10000"/>
                  <a:gd name="connsiteX316" fmla="*/ 1914 w 10000"/>
                  <a:gd name="connsiteY316" fmla="*/ 7494 h 10000"/>
                  <a:gd name="connsiteX317" fmla="*/ 1895 w 10000"/>
                  <a:gd name="connsiteY317" fmla="*/ 7523 h 10000"/>
                  <a:gd name="connsiteX318" fmla="*/ 1825 w 10000"/>
                  <a:gd name="connsiteY318" fmla="*/ 7617 h 10000"/>
                  <a:gd name="connsiteX319" fmla="*/ 1776 w 10000"/>
                  <a:gd name="connsiteY319" fmla="*/ 7691 h 10000"/>
                  <a:gd name="connsiteX320" fmla="*/ 1781 w 10000"/>
                  <a:gd name="connsiteY320" fmla="*/ 7723 h 10000"/>
                  <a:gd name="connsiteX321" fmla="*/ 1767 w 10000"/>
                  <a:gd name="connsiteY321" fmla="*/ 7759 h 10000"/>
                  <a:gd name="connsiteX322" fmla="*/ 1762 w 10000"/>
                  <a:gd name="connsiteY322" fmla="*/ 7817 h 10000"/>
                  <a:gd name="connsiteX323" fmla="*/ 1762 w 10000"/>
                  <a:gd name="connsiteY323" fmla="*/ 7856 h 10000"/>
                  <a:gd name="connsiteX324" fmla="*/ 1776 w 10000"/>
                  <a:gd name="connsiteY324" fmla="*/ 7892 h 10000"/>
                  <a:gd name="connsiteX325" fmla="*/ 1784 w 10000"/>
                  <a:gd name="connsiteY325" fmla="*/ 7902 h 10000"/>
                  <a:gd name="connsiteX326" fmla="*/ 1801 w 10000"/>
                  <a:gd name="connsiteY326" fmla="*/ 7908 h 10000"/>
                  <a:gd name="connsiteX327" fmla="*/ 1809 w 10000"/>
                  <a:gd name="connsiteY327" fmla="*/ 7911 h 10000"/>
                  <a:gd name="connsiteX328" fmla="*/ 1801 w 10000"/>
                  <a:gd name="connsiteY328" fmla="*/ 7940 h 10000"/>
                  <a:gd name="connsiteX329" fmla="*/ 1798 w 10000"/>
                  <a:gd name="connsiteY329" fmla="*/ 7979 h 10000"/>
                  <a:gd name="connsiteX330" fmla="*/ 1806 w 10000"/>
                  <a:gd name="connsiteY330" fmla="*/ 8002 h 10000"/>
                  <a:gd name="connsiteX331" fmla="*/ 1823 w 10000"/>
                  <a:gd name="connsiteY331" fmla="*/ 8021 h 10000"/>
                  <a:gd name="connsiteX332" fmla="*/ 1834 w 10000"/>
                  <a:gd name="connsiteY332" fmla="*/ 8044 h 10000"/>
                  <a:gd name="connsiteX333" fmla="*/ 1839 w 10000"/>
                  <a:gd name="connsiteY333" fmla="*/ 8073 h 10000"/>
                  <a:gd name="connsiteX334" fmla="*/ 1842 w 10000"/>
                  <a:gd name="connsiteY334" fmla="*/ 8106 h 10000"/>
                  <a:gd name="connsiteX335" fmla="*/ 1839 w 10000"/>
                  <a:gd name="connsiteY335" fmla="*/ 8144 h 10000"/>
                  <a:gd name="connsiteX336" fmla="*/ 1856 w 10000"/>
                  <a:gd name="connsiteY336" fmla="*/ 8164 h 10000"/>
                  <a:gd name="connsiteX337" fmla="*/ 1886 w 10000"/>
                  <a:gd name="connsiteY337" fmla="*/ 8193 h 10000"/>
                  <a:gd name="connsiteX338" fmla="*/ 1922 w 10000"/>
                  <a:gd name="connsiteY338" fmla="*/ 8206 h 10000"/>
                  <a:gd name="connsiteX339" fmla="*/ 1967 w 10000"/>
                  <a:gd name="connsiteY339" fmla="*/ 8203 h 10000"/>
                  <a:gd name="connsiteX340" fmla="*/ 1986 w 10000"/>
                  <a:gd name="connsiteY340" fmla="*/ 8212 h 10000"/>
                  <a:gd name="connsiteX341" fmla="*/ 2000 w 10000"/>
                  <a:gd name="connsiteY341" fmla="*/ 8232 h 10000"/>
                  <a:gd name="connsiteX342" fmla="*/ 2033 w 10000"/>
                  <a:gd name="connsiteY342" fmla="*/ 8258 h 10000"/>
                  <a:gd name="connsiteX343" fmla="*/ 2050 w 10000"/>
                  <a:gd name="connsiteY343" fmla="*/ 8271 h 10000"/>
                  <a:gd name="connsiteX344" fmla="*/ 2089 w 10000"/>
                  <a:gd name="connsiteY344" fmla="*/ 8280 h 10000"/>
                  <a:gd name="connsiteX345" fmla="*/ 2122 w 10000"/>
                  <a:gd name="connsiteY345" fmla="*/ 8300 h 10000"/>
                  <a:gd name="connsiteX346" fmla="*/ 2163 w 10000"/>
                  <a:gd name="connsiteY346" fmla="*/ 8332 h 10000"/>
                  <a:gd name="connsiteX347" fmla="*/ 2172 w 10000"/>
                  <a:gd name="connsiteY347" fmla="*/ 8335 h 10000"/>
                  <a:gd name="connsiteX348" fmla="*/ 2177 w 10000"/>
                  <a:gd name="connsiteY348" fmla="*/ 8345 h 10000"/>
                  <a:gd name="connsiteX349" fmla="*/ 2163 w 10000"/>
                  <a:gd name="connsiteY349" fmla="*/ 8371 h 10000"/>
                  <a:gd name="connsiteX350" fmla="*/ 2139 w 10000"/>
                  <a:gd name="connsiteY350" fmla="*/ 8423 h 10000"/>
                  <a:gd name="connsiteX351" fmla="*/ 2130 w 10000"/>
                  <a:gd name="connsiteY351" fmla="*/ 8439 h 10000"/>
                  <a:gd name="connsiteX352" fmla="*/ 2105 w 10000"/>
                  <a:gd name="connsiteY352" fmla="*/ 8446 h 10000"/>
                  <a:gd name="connsiteX353" fmla="*/ 2080 w 10000"/>
                  <a:gd name="connsiteY353" fmla="*/ 8449 h 10000"/>
                  <a:gd name="connsiteX354" fmla="*/ 2075 w 10000"/>
                  <a:gd name="connsiteY354" fmla="*/ 8459 h 10000"/>
                  <a:gd name="connsiteX355" fmla="*/ 2072 w 10000"/>
                  <a:gd name="connsiteY355" fmla="*/ 8475 h 10000"/>
                  <a:gd name="connsiteX356" fmla="*/ 2080 w 10000"/>
                  <a:gd name="connsiteY356" fmla="*/ 8484 h 10000"/>
                  <a:gd name="connsiteX357" fmla="*/ 2100 w 10000"/>
                  <a:gd name="connsiteY357" fmla="*/ 8475 h 10000"/>
                  <a:gd name="connsiteX358" fmla="*/ 2141 w 10000"/>
                  <a:gd name="connsiteY358" fmla="*/ 8478 h 10000"/>
                  <a:gd name="connsiteX359" fmla="*/ 2172 w 10000"/>
                  <a:gd name="connsiteY359" fmla="*/ 8475 h 10000"/>
                  <a:gd name="connsiteX360" fmla="*/ 2188 w 10000"/>
                  <a:gd name="connsiteY360" fmla="*/ 8475 h 10000"/>
                  <a:gd name="connsiteX361" fmla="*/ 2222 w 10000"/>
                  <a:gd name="connsiteY361" fmla="*/ 8497 h 10000"/>
                  <a:gd name="connsiteX362" fmla="*/ 2252 w 10000"/>
                  <a:gd name="connsiteY362" fmla="*/ 8514 h 10000"/>
                  <a:gd name="connsiteX363" fmla="*/ 2274 w 10000"/>
                  <a:gd name="connsiteY363" fmla="*/ 8514 h 10000"/>
                  <a:gd name="connsiteX364" fmla="*/ 2299 w 10000"/>
                  <a:gd name="connsiteY364" fmla="*/ 8504 h 10000"/>
                  <a:gd name="connsiteX365" fmla="*/ 2310 w 10000"/>
                  <a:gd name="connsiteY365" fmla="*/ 8504 h 10000"/>
                  <a:gd name="connsiteX366" fmla="*/ 2319 w 10000"/>
                  <a:gd name="connsiteY366" fmla="*/ 8484 h 10000"/>
                  <a:gd name="connsiteX367" fmla="*/ 2338 w 10000"/>
                  <a:gd name="connsiteY367" fmla="*/ 8494 h 10000"/>
                  <a:gd name="connsiteX368" fmla="*/ 2338 w 10000"/>
                  <a:gd name="connsiteY368" fmla="*/ 8552 h 10000"/>
                  <a:gd name="connsiteX369" fmla="*/ 2366 w 10000"/>
                  <a:gd name="connsiteY369" fmla="*/ 8572 h 10000"/>
                  <a:gd name="connsiteX370" fmla="*/ 2382 w 10000"/>
                  <a:gd name="connsiteY370" fmla="*/ 8582 h 10000"/>
                  <a:gd name="connsiteX371" fmla="*/ 2435 w 10000"/>
                  <a:gd name="connsiteY371" fmla="*/ 8552 h 10000"/>
                  <a:gd name="connsiteX372" fmla="*/ 2443 w 10000"/>
                  <a:gd name="connsiteY372" fmla="*/ 8552 h 10000"/>
                  <a:gd name="connsiteX373" fmla="*/ 2454 w 10000"/>
                  <a:gd name="connsiteY373" fmla="*/ 8552 h 10000"/>
                  <a:gd name="connsiteX374" fmla="*/ 2471 w 10000"/>
                  <a:gd name="connsiteY374" fmla="*/ 8546 h 10000"/>
                  <a:gd name="connsiteX375" fmla="*/ 2488 w 10000"/>
                  <a:gd name="connsiteY375" fmla="*/ 8536 h 10000"/>
                  <a:gd name="connsiteX376" fmla="*/ 2501 w 10000"/>
                  <a:gd name="connsiteY376" fmla="*/ 8533 h 10000"/>
                  <a:gd name="connsiteX377" fmla="*/ 2512 w 10000"/>
                  <a:gd name="connsiteY377" fmla="*/ 8533 h 10000"/>
                  <a:gd name="connsiteX378" fmla="*/ 2521 w 10000"/>
                  <a:gd name="connsiteY378" fmla="*/ 8546 h 10000"/>
                  <a:gd name="connsiteX379" fmla="*/ 2521 w 10000"/>
                  <a:gd name="connsiteY379" fmla="*/ 8572 h 10000"/>
                  <a:gd name="connsiteX380" fmla="*/ 2535 w 10000"/>
                  <a:gd name="connsiteY380" fmla="*/ 8588 h 10000"/>
                  <a:gd name="connsiteX381" fmla="*/ 2551 w 10000"/>
                  <a:gd name="connsiteY381" fmla="*/ 8582 h 10000"/>
                  <a:gd name="connsiteX382" fmla="*/ 2560 w 10000"/>
                  <a:gd name="connsiteY382" fmla="*/ 8582 h 10000"/>
                  <a:gd name="connsiteX383" fmla="*/ 2573 w 10000"/>
                  <a:gd name="connsiteY383" fmla="*/ 8588 h 10000"/>
                  <a:gd name="connsiteX384" fmla="*/ 2584 w 10000"/>
                  <a:gd name="connsiteY384" fmla="*/ 8591 h 10000"/>
                  <a:gd name="connsiteX385" fmla="*/ 2590 w 10000"/>
                  <a:gd name="connsiteY385" fmla="*/ 8598 h 10000"/>
                  <a:gd name="connsiteX386" fmla="*/ 2598 w 10000"/>
                  <a:gd name="connsiteY386" fmla="*/ 8608 h 10000"/>
                  <a:gd name="connsiteX387" fmla="*/ 2607 w 10000"/>
                  <a:gd name="connsiteY387" fmla="*/ 8617 h 10000"/>
                  <a:gd name="connsiteX388" fmla="*/ 2618 w 10000"/>
                  <a:gd name="connsiteY388" fmla="*/ 8617 h 10000"/>
                  <a:gd name="connsiteX389" fmla="*/ 2640 w 10000"/>
                  <a:gd name="connsiteY389" fmla="*/ 8608 h 10000"/>
                  <a:gd name="connsiteX390" fmla="*/ 2670 w 10000"/>
                  <a:gd name="connsiteY390" fmla="*/ 8598 h 10000"/>
                  <a:gd name="connsiteX391" fmla="*/ 2673 w 10000"/>
                  <a:gd name="connsiteY391" fmla="*/ 8598 h 10000"/>
                  <a:gd name="connsiteX392" fmla="*/ 2690 w 10000"/>
                  <a:gd name="connsiteY392" fmla="*/ 8598 h 10000"/>
                  <a:gd name="connsiteX393" fmla="*/ 2698 w 10000"/>
                  <a:gd name="connsiteY393" fmla="*/ 8598 h 10000"/>
                  <a:gd name="connsiteX394" fmla="*/ 2712 w 10000"/>
                  <a:gd name="connsiteY394" fmla="*/ 8598 h 10000"/>
                  <a:gd name="connsiteX395" fmla="*/ 2726 w 10000"/>
                  <a:gd name="connsiteY395" fmla="*/ 8591 h 10000"/>
                  <a:gd name="connsiteX396" fmla="*/ 2737 w 10000"/>
                  <a:gd name="connsiteY396" fmla="*/ 8588 h 10000"/>
                  <a:gd name="connsiteX397" fmla="*/ 2759 w 10000"/>
                  <a:gd name="connsiteY397" fmla="*/ 8582 h 10000"/>
                  <a:gd name="connsiteX398" fmla="*/ 2770 w 10000"/>
                  <a:gd name="connsiteY398" fmla="*/ 8578 h 10000"/>
                  <a:gd name="connsiteX399" fmla="*/ 2784 w 10000"/>
                  <a:gd name="connsiteY399" fmla="*/ 8572 h 10000"/>
                  <a:gd name="connsiteX400" fmla="*/ 2795 w 10000"/>
                  <a:gd name="connsiteY400" fmla="*/ 8572 h 10000"/>
                  <a:gd name="connsiteX401" fmla="*/ 2803 w 10000"/>
                  <a:gd name="connsiteY401" fmla="*/ 8588 h 10000"/>
                  <a:gd name="connsiteX402" fmla="*/ 2803 w 10000"/>
                  <a:gd name="connsiteY402" fmla="*/ 8591 h 10000"/>
                  <a:gd name="connsiteX403" fmla="*/ 2803 w 10000"/>
                  <a:gd name="connsiteY403" fmla="*/ 8601 h 10000"/>
                  <a:gd name="connsiteX404" fmla="*/ 2809 w 10000"/>
                  <a:gd name="connsiteY404" fmla="*/ 8601 h 10000"/>
                  <a:gd name="connsiteX405" fmla="*/ 2823 w 10000"/>
                  <a:gd name="connsiteY405" fmla="*/ 8598 h 10000"/>
                  <a:gd name="connsiteX406" fmla="*/ 2831 w 10000"/>
                  <a:gd name="connsiteY406" fmla="*/ 8598 h 10000"/>
                  <a:gd name="connsiteX407" fmla="*/ 2839 w 10000"/>
                  <a:gd name="connsiteY407" fmla="*/ 8601 h 10000"/>
                  <a:gd name="connsiteX408" fmla="*/ 2848 w 10000"/>
                  <a:gd name="connsiteY408" fmla="*/ 8598 h 10000"/>
                  <a:gd name="connsiteX409" fmla="*/ 2856 w 10000"/>
                  <a:gd name="connsiteY409" fmla="*/ 8601 h 10000"/>
                  <a:gd name="connsiteX410" fmla="*/ 2859 w 10000"/>
                  <a:gd name="connsiteY410" fmla="*/ 8601 h 10000"/>
                  <a:gd name="connsiteX411" fmla="*/ 2864 w 10000"/>
                  <a:gd name="connsiteY411" fmla="*/ 8598 h 10000"/>
                  <a:gd name="connsiteX412" fmla="*/ 2889 w 10000"/>
                  <a:gd name="connsiteY412" fmla="*/ 8611 h 10000"/>
                  <a:gd name="connsiteX413" fmla="*/ 2906 w 10000"/>
                  <a:gd name="connsiteY413" fmla="*/ 8620 h 10000"/>
                  <a:gd name="connsiteX414" fmla="*/ 2914 w 10000"/>
                  <a:gd name="connsiteY414" fmla="*/ 8627 h 10000"/>
                  <a:gd name="connsiteX415" fmla="*/ 2920 w 10000"/>
                  <a:gd name="connsiteY415" fmla="*/ 8640 h 10000"/>
                  <a:gd name="connsiteX416" fmla="*/ 2922 w 10000"/>
                  <a:gd name="connsiteY416" fmla="*/ 8666 h 10000"/>
                  <a:gd name="connsiteX417" fmla="*/ 2922 w 10000"/>
                  <a:gd name="connsiteY417" fmla="*/ 8692 h 10000"/>
                  <a:gd name="connsiteX418" fmla="*/ 2939 w 10000"/>
                  <a:gd name="connsiteY418" fmla="*/ 8695 h 10000"/>
                  <a:gd name="connsiteX419" fmla="*/ 2953 w 10000"/>
                  <a:gd name="connsiteY419" fmla="*/ 8695 h 10000"/>
                  <a:gd name="connsiteX420" fmla="*/ 2961 w 10000"/>
                  <a:gd name="connsiteY420" fmla="*/ 8695 h 10000"/>
                  <a:gd name="connsiteX421" fmla="*/ 2972 w 10000"/>
                  <a:gd name="connsiteY421" fmla="*/ 8692 h 10000"/>
                  <a:gd name="connsiteX422" fmla="*/ 2981 w 10000"/>
                  <a:gd name="connsiteY422" fmla="*/ 8685 h 10000"/>
                  <a:gd name="connsiteX423" fmla="*/ 2989 w 10000"/>
                  <a:gd name="connsiteY423" fmla="*/ 8685 h 10000"/>
                  <a:gd name="connsiteX424" fmla="*/ 3008 w 10000"/>
                  <a:gd name="connsiteY424" fmla="*/ 8685 h 10000"/>
                  <a:gd name="connsiteX425" fmla="*/ 3028 w 10000"/>
                  <a:gd name="connsiteY425" fmla="*/ 8695 h 10000"/>
                  <a:gd name="connsiteX426" fmla="*/ 3042 w 10000"/>
                  <a:gd name="connsiteY426" fmla="*/ 8695 h 10000"/>
                  <a:gd name="connsiteX427" fmla="*/ 3053 w 10000"/>
                  <a:gd name="connsiteY427" fmla="*/ 8676 h 10000"/>
                  <a:gd name="connsiteX428" fmla="*/ 3061 w 10000"/>
                  <a:gd name="connsiteY428" fmla="*/ 8666 h 10000"/>
                  <a:gd name="connsiteX429" fmla="*/ 3066 w 10000"/>
                  <a:gd name="connsiteY429" fmla="*/ 8656 h 10000"/>
                  <a:gd name="connsiteX430" fmla="*/ 3091 w 10000"/>
                  <a:gd name="connsiteY430" fmla="*/ 8659 h 10000"/>
                  <a:gd name="connsiteX431" fmla="*/ 3105 w 10000"/>
                  <a:gd name="connsiteY431" fmla="*/ 8659 h 10000"/>
                  <a:gd name="connsiteX432" fmla="*/ 3108 w 10000"/>
                  <a:gd name="connsiteY432" fmla="*/ 8650 h 10000"/>
                  <a:gd name="connsiteX433" fmla="*/ 3147 w 10000"/>
                  <a:gd name="connsiteY433" fmla="*/ 8588 h 10000"/>
                  <a:gd name="connsiteX434" fmla="*/ 3150 w 10000"/>
                  <a:gd name="connsiteY434" fmla="*/ 8598 h 10000"/>
                  <a:gd name="connsiteX435" fmla="*/ 3163 w 10000"/>
                  <a:gd name="connsiteY435" fmla="*/ 8601 h 10000"/>
                  <a:gd name="connsiteX436" fmla="*/ 3180 w 10000"/>
                  <a:gd name="connsiteY436" fmla="*/ 8608 h 10000"/>
                  <a:gd name="connsiteX437" fmla="*/ 3188 w 10000"/>
                  <a:gd name="connsiteY437" fmla="*/ 8611 h 10000"/>
                  <a:gd name="connsiteX438" fmla="*/ 3227 w 10000"/>
                  <a:gd name="connsiteY438" fmla="*/ 8620 h 10000"/>
                  <a:gd name="connsiteX439" fmla="*/ 3238 w 10000"/>
                  <a:gd name="connsiteY439" fmla="*/ 8617 h 10000"/>
                  <a:gd name="connsiteX440" fmla="*/ 3247 w 10000"/>
                  <a:gd name="connsiteY440" fmla="*/ 8601 h 10000"/>
                  <a:gd name="connsiteX441" fmla="*/ 3269 w 10000"/>
                  <a:gd name="connsiteY441" fmla="*/ 8611 h 10000"/>
                  <a:gd name="connsiteX442" fmla="*/ 3277 w 10000"/>
                  <a:gd name="connsiteY442" fmla="*/ 8617 h 10000"/>
                  <a:gd name="connsiteX443" fmla="*/ 3285 w 10000"/>
                  <a:gd name="connsiteY443" fmla="*/ 8611 h 10000"/>
                  <a:gd name="connsiteX444" fmla="*/ 3307 w 10000"/>
                  <a:gd name="connsiteY444" fmla="*/ 8611 h 10000"/>
                  <a:gd name="connsiteX445" fmla="*/ 3319 w 10000"/>
                  <a:gd name="connsiteY445" fmla="*/ 8617 h 10000"/>
                  <a:gd name="connsiteX446" fmla="*/ 3324 w 10000"/>
                  <a:gd name="connsiteY446" fmla="*/ 8617 h 10000"/>
                  <a:gd name="connsiteX447" fmla="*/ 3327 w 10000"/>
                  <a:gd name="connsiteY447" fmla="*/ 8620 h 10000"/>
                  <a:gd name="connsiteX448" fmla="*/ 3341 w 10000"/>
                  <a:gd name="connsiteY448" fmla="*/ 8620 h 10000"/>
                  <a:gd name="connsiteX449" fmla="*/ 3357 w 10000"/>
                  <a:gd name="connsiteY449" fmla="*/ 8620 h 10000"/>
                  <a:gd name="connsiteX450" fmla="*/ 3374 w 10000"/>
                  <a:gd name="connsiteY450" fmla="*/ 8620 h 10000"/>
                  <a:gd name="connsiteX451" fmla="*/ 3382 w 10000"/>
                  <a:gd name="connsiteY451" fmla="*/ 8620 h 10000"/>
                  <a:gd name="connsiteX452" fmla="*/ 3399 w 10000"/>
                  <a:gd name="connsiteY452" fmla="*/ 8611 h 10000"/>
                  <a:gd name="connsiteX453" fmla="*/ 3413 w 10000"/>
                  <a:gd name="connsiteY453" fmla="*/ 8601 h 10000"/>
                  <a:gd name="connsiteX454" fmla="*/ 3421 w 10000"/>
                  <a:gd name="connsiteY454" fmla="*/ 8588 h 10000"/>
                  <a:gd name="connsiteX455" fmla="*/ 3421 w 10000"/>
                  <a:gd name="connsiteY455" fmla="*/ 8572 h 10000"/>
                  <a:gd name="connsiteX456" fmla="*/ 3421 w 10000"/>
                  <a:gd name="connsiteY456" fmla="*/ 8552 h 10000"/>
                  <a:gd name="connsiteX457" fmla="*/ 3424 w 10000"/>
                  <a:gd name="connsiteY457" fmla="*/ 8533 h 10000"/>
                  <a:gd name="connsiteX458" fmla="*/ 3432 w 10000"/>
                  <a:gd name="connsiteY458" fmla="*/ 8523 h 10000"/>
                  <a:gd name="connsiteX459" fmla="*/ 3446 w 10000"/>
                  <a:gd name="connsiteY459" fmla="*/ 8523 h 10000"/>
                  <a:gd name="connsiteX460" fmla="*/ 3457 w 10000"/>
                  <a:gd name="connsiteY460" fmla="*/ 8523 h 10000"/>
                  <a:gd name="connsiteX461" fmla="*/ 3476 w 10000"/>
                  <a:gd name="connsiteY461" fmla="*/ 8533 h 10000"/>
                  <a:gd name="connsiteX462" fmla="*/ 3485 w 10000"/>
                  <a:gd name="connsiteY462" fmla="*/ 8536 h 10000"/>
                  <a:gd name="connsiteX463" fmla="*/ 3501 w 10000"/>
                  <a:gd name="connsiteY463" fmla="*/ 8527 h 10000"/>
                  <a:gd name="connsiteX464" fmla="*/ 3504 w 10000"/>
                  <a:gd name="connsiteY464" fmla="*/ 8514 h 10000"/>
                  <a:gd name="connsiteX465" fmla="*/ 3510 w 10000"/>
                  <a:gd name="connsiteY465" fmla="*/ 8497 h 10000"/>
                  <a:gd name="connsiteX466" fmla="*/ 3537 w 10000"/>
                  <a:gd name="connsiteY466" fmla="*/ 8484 h 10000"/>
                  <a:gd name="connsiteX467" fmla="*/ 3562 w 10000"/>
                  <a:gd name="connsiteY467" fmla="*/ 8488 h 10000"/>
                  <a:gd name="connsiteX468" fmla="*/ 3568 w 10000"/>
                  <a:gd name="connsiteY468" fmla="*/ 8484 h 10000"/>
                  <a:gd name="connsiteX469" fmla="*/ 3584 w 10000"/>
                  <a:gd name="connsiteY469" fmla="*/ 8494 h 10000"/>
                  <a:gd name="connsiteX470" fmla="*/ 3593 w 10000"/>
                  <a:gd name="connsiteY470" fmla="*/ 8507 h 10000"/>
                  <a:gd name="connsiteX471" fmla="*/ 3618 w 10000"/>
                  <a:gd name="connsiteY471" fmla="*/ 8497 h 10000"/>
                  <a:gd name="connsiteX472" fmla="*/ 3643 w 10000"/>
                  <a:gd name="connsiteY472" fmla="*/ 8475 h 10000"/>
                  <a:gd name="connsiteX473" fmla="*/ 3657 w 10000"/>
                  <a:gd name="connsiteY473" fmla="*/ 8478 h 10000"/>
                  <a:gd name="connsiteX474" fmla="*/ 3670 w 10000"/>
                  <a:gd name="connsiteY474" fmla="*/ 8475 h 10000"/>
                  <a:gd name="connsiteX475" fmla="*/ 3673 w 10000"/>
                  <a:gd name="connsiteY475" fmla="*/ 8468 h 10000"/>
                  <a:gd name="connsiteX476" fmla="*/ 3681 w 10000"/>
                  <a:gd name="connsiteY476" fmla="*/ 8468 h 10000"/>
                  <a:gd name="connsiteX477" fmla="*/ 3698 w 10000"/>
                  <a:gd name="connsiteY477" fmla="*/ 8478 h 10000"/>
                  <a:gd name="connsiteX478" fmla="*/ 3720 w 10000"/>
                  <a:gd name="connsiteY478" fmla="*/ 8497 h 10000"/>
                  <a:gd name="connsiteX479" fmla="*/ 3715 w 10000"/>
                  <a:gd name="connsiteY479" fmla="*/ 8504 h 10000"/>
                  <a:gd name="connsiteX480" fmla="*/ 3729 w 10000"/>
                  <a:gd name="connsiteY480" fmla="*/ 8514 h 10000"/>
                  <a:gd name="connsiteX481" fmla="*/ 3729 w 10000"/>
                  <a:gd name="connsiteY481" fmla="*/ 8517 h 10000"/>
                  <a:gd name="connsiteX482" fmla="*/ 3740 w 10000"/>
                  <a:gd name="connsiteY482" fmla="*/ 8527 h 10000"/>
                  <a:gd name="connsiteX483" fmla="*/ 3759 w 10000"/>
                  <a:gd name="connsiteY483" fmla="*/ 8517 h 10000"/>
                  <a:gd name="connsiteX484" fmla="*/ 3762 w 10000"/>
                  <a:gd name="connsiteY484" fmla="*/ 8504 h 10000"/>
                  <a:gd name="connsiteX485" fmla="*/ 3770 w 10000"/>
                  <a:gd name="connsiteY485" fmla="*/ 8488 h 10000"/>
                  <a:gd name="connsiteX486" fmla="*/ 3778 w 10000"/>
                  <a:gd name="connsiteY486" fmla="*/ 8484 h 10000"/>
                  <a:gd name="connsiteX487" fmla="*/ 3792 w 10000"/>
                  <a:gd name="connsiteY487" fmla="*/ 8475 h 10000"/>
                  <a:gd name="connsiteX488" fmla="*/ 3803 w 10000"/>
                  <a:gd name="connsiteY488" fmla="*/ 8478 h 10000"/>
                  <a:gd name="connsiteX489" fmla="*/ 3809 w 10000"/>
                  <a:gd name="connsiteY489" fmla="*/ 8475 h 10000"/>
                  <a:gd name="connsiteX490" fmla="*/ 3825 w 10000"/>
                  <a:gd name="connsiteY490" fmla="*/ 8465 h 10000"/>
                  <a:gd name="connsiteX491" fmla="*/ 3834 w 10000"/>
                  <a:gd name="connsiteY491" fmla="*/ 8468 h 10000"/>
                  <a:gd name="connsiteX492" fmla="*/ 3842 w 10000"/>
                  <a:gd name="connsiteY492" fmla="*/ 8478 h 10000"/>
                  <a:gd name="connsiteX493" fmla="*/ 3850 w 10000"/>
                  <a:gd name="connsiteY493" fmla="*/ 8478 h 10000"/>
                  <a:gd name="connsiteX494" fmla="*/ 3859 w 10000"/>
                  <a:gd name="connsiteY494" fmla="*/ 8484 h 10000"/>
                  <a:gd name="connsiteX495" fmla="*/ 3873 w 10000"/>
                  <a:gd name="connsiteY495" fmla="*/ 8494 h 10000"/>
                  <a:gd name="connsiteX496" fmla="*/ 3875 w 10000"/>
                  <a:gd name="connsiteY496" fmla="*/ 8507 h 10000"/>
                  <a:gd name="connsiteX497" fmla="*/ 3881 w 10000"/>
                  <a:gd name="connsiteY497" fmla="*/ 8527 h 10000"/>
                  <a:gd name="connsiteX498" fmla="*/ 3875 w 10000"/>
                  <a:gd name="connsiteY498" fmla="*/ 8546 h 10000"/>
                  <a:gd name="connsiteX499" fmla="*/ 3892 w 10000"/>
                  <a:gd name="connsiteY499" fmla="*/ 8546 h 10000"/>
                  <a:gd name="connsiteX500" fmla="*/ 3900 w 10000"/>
                  <a:gd name="connsiteY500" fmla="*/ 8543 h 10000"/>
                  <a:gd name="connsiteX501" fmla="*/ 3906 w 10000"/>
                  <a:gd name="connsiteY501" fmla="*/ 8543 h 10000"/>
                  <a:gd name="connsiteX502" fmla="*/ 3922 w 10000"/>
                  <a:gd name="connsiteY502" fmla="*/ 8552 h 10000"/>
                  <a:gd name="connsiteX503" fmla="*/ 3939 w 10000"/>
                  <a:gd name="connsiteY503" fmla="*/ 8559 h 10000"/>
                  <a:gd name="connsiteX504" fmla="*/ 3953 w 10000"/>
                  <a:gd name="connsiteY504" fmla="*/ 8572 h 10000"/>
                  <a:gd name="connsiteX505" fmla="*/ 3956 w 10000"/>
                  <a:gd name="connsiteY505" fmla="*/ 8588 h 10000"/>
                  <a:gd name="connsiteX506" fmla="*/ 3956 w 10000"/>
                  <a:gd name="connsiteY506" fmla="*/ 8608 h 10000"/>
                  <a:gd name="connsiteX507" fmla="*/ 3972 w 10000"/>
                  <a:gd name="connsiteY507" fmla="*/ 8608 h 10000"/>
                  <a:gd name="connsiteX508" fmla="*/ 3986 w 10000"/>
                  <a:gd name="connsiteY508" fmla="*/ 8608 h 10000"/>
                  <a:gd name="connsiteX509" fmla="*/ 3997 w 10000"/>
                  <a:gd name="connsiteY509" fmla="*/ 8608 h 10000"/>
                  <a:gd name="connsiteX510" fmla="*/ 4006 w 10000"/>
                  <a:gd name="connsiteY510" fmla="*/ 8608 h 10000"/>
                  <a:gd name="connsiteX511" fmla="*/ 4006 w 10000"/>
                  <a:gd name="connsiteY511" fmla="*/ 8611 h 10000"/>
                  <a:gd name="connsiteX512" fmla="*/ 4011 w 10000"/>
                  <a:gd name="connsiteY512" fmla="*/ 8611 h 10000"/>
                  <a:gd name="connsiteX513" fmla="*/ 4022 w 10000"/>
                  <a:gd name="connsiteY513" fmla="*/ 8620 h 10000"/>
                  <a:gd name="connsiteX514" fmla="*/ 4042 w 10000"/>
                  <a:gd name="connsiteY514" fmla="*/ 8620 h 10000"/>
                  <a:gd name="connsiteX515" fmla="*/ 4050 w 10000"/>
                  <a:gd name="connsiteY515" fmla="*/ 8617 h 10000"/>
                  <a:gd name="connsiteX516" fmla="*/ 4069 w 10000"/>
                  <a:gd name="connsiteY516" fmla="*/ 8620 h 10000"/>
                  <a:gd name="connsiteX517" fmla="*/ 4086 w 10000"/>
                  <a:gd name="connsiteY517" fmla="*/ 8630 h 10000"/>
                  <a:gd name="connsiteX518" fmla="*/ 4108 w 10000"/>
                  <a:gd name="connsiteY518" fmla="*/ 8627 h 10000"/>
                  <a:gd name="connsiteX519" fmla="*/ 4125 w 10000"/>
                  <a:gd name="connsiteY519" fmla="*/ 8620 h 10000"/>
                  <a:gd name="connsiteX520" fmla="*/ 4133 w 10000"/>
                  <a:gd name="connsiteY520" fmla="*/ 8611 h 10000"/>
                  <a:gd name="connsiteX521" fmla="*/ 4139 w 10000"/>
                  <a:gd name="connsiteY521" fmla="*/ 8608 h 10000"/>
                  <a:gd name="connsiteX522" fmla="*/ 4147 w 10000"/>
                  <a:gd name="connsiteY522" fmla="*/ 8601 h 10000"/>
                  <a:gd name="connsiteX523" fmla="*/ 4155 w 10000"/>
                  <a:gd name="connsiteY523" fmla="*/ 8591 h 10000"/>
                  <a:gd name="connsiteX524" fmla="*/ 4166 w 10000"/>
                  <a:gd name="connsiteY524" fmla="*/ 8582 h 10000"/>
                  <a:gd name="connsiteX525" fmla="*/ 4183 w 10000"/>
                  <a:gd name="connsiteY525" fmla="*/ 8569 h 10000"/>
                  <a:gd name="connsiteX526" fmla="*/ 4191 w 10000"/>
                  <a:gd name="connsiteY526" fmla="*/ 8562 h 10000"/>
                  <a:gd name="connsiteX527" fmla="*/ 4208 w 10000"/>
                  <a:gd name="connsiteY527" fmla="*/ 8552 h 10000"/>
                  <a:gd name="connsiteX528" fmla="*/ 4230 w 10000"/>
                  <a:gd name="connsiteY528" fmla="*/ 8552 h 10000"/>
                  <a:gd name="connsiteX529" fmla="*/ 4238 w 10000"/>
                  <a:gd name="connsiteY529" fmla="*/ 8559 h 10000"/>
                  <a:gd name="connsiteX530" fmla="*/ 4247 w 10000"/>
                  <a:gd name="connsiteY530" fmla="*/ 8572 h 10000"/>
                  <a:gd name="connsiteX531" fmla="*/ 4252 w 10000"/>
                  <a:gd name="connsiteY531" fmla="*/ 8578 h 10000"/>
                  <a:gd name="connsiteX532" fmla="*/ 4263 w 10000"/>
                  <a:gd name="connsiteY532" fmla="*/ 8582 h 10000"/>
                  <a:gd name="connsiteX533" fmla="*/ 4277 w 10000"/>
                  <a:gd name="connsiteY533" fmla="*/ 8572 h 10000"/>
                  <a:gd name="connsiteX534" fmla="*/ 4294 w 10000"/>
                  <a:gd name="connsiteY534" fmla="*/ 8559 h 10000"/>
                  <a:gd name="connsiteX535" fmla="*/ 4302 w 10000"/>
                  <a:gd name="connsiteY535" fmla="*/ 8546 h 10000"/>
                  <a:gd name="connsiteX536" fmla="*/ 4310 w 10000"/>
                  <a:gd name="connsiteY536" fmla="*/ 8543 h 10000"/>
                  <a:gd name="connsiteX537" fmla="*/ 4313 w 10000"/>
                  <a:gd name="connsiteY537" fmla="*/ 8543 h 10000"/>
                  <a:gd name="connsiteX538" fmla="*/ 4332 w 10000"/>
                  <a:gd name="connsiteY538" fmla="*/ 8546 h 10000"/>
                  <a:gd name="connsiteX539" fmla="*/ 4335 w 10000"/>
                  <a:gd name="connsiteY539" fmla="*/ 8559 h 10000"/>
                  <a:gd name="connsiteX540" fmla="*/ 4349 w 10000"/>
                  <a:gd name="connsiteY540" fmla="*/ 8588 h 10000"/>
                  <a:gd name="connsiteX541" fmla="*/ 4360 w 10000"/>
                  <a:gd name="connsiteY541" fmla="*/ 8591 h 10000"/>
                  <a:gd name="connsiteX542" fmla="*/ 4366 w 10000"/>
                  <a:gd name="connsiteY542" fmla="*/ 8591 h 10000"/>
                  <a:gd name="connsiteX543" fmla="*/ 4382 w 10000"/>
                  <a:gd name="connsiteY543" fmla="*/ 8598 h 10000"/>
                  <a:gd name="connsiteX544" fmla="*/ 4385 w 10000"/>
                  <a:gd name="connsiteY544" fmla="*/ 8598 h 10000"/>
                  <a:gd name="connsiteX545" fmla="*/ 4402 w 10000"/>
                  <a:gd name="connsiteY545" fmla="*/ 8598 h 10000"/>
                  <a:gd name="connsiteX546" fmla="*/ 4421 w 10000"/>
                  <a:gd name="connsiteY546" fmla="*/ 8591 h 10000"/>
                  <a:gd name="connsiteX547" fmla="*/ 4440 w 10000"/>
                  <a:gd name="connsiteY547" fmla="*/ 8591 h 10000"/>
                  <a:gd name="connsiteX548" fmla="*/ 4449 w 10000"/>
                  <a:gd name="connsiteY548" fmla="*/ 8598 h 10000"/>
                  <a:gd name="connsiteX549" fmla="*/ 4454 w 10000"/>
                  <a:gd name="connsiteY549" fmla="*/ 8617 h 10000"/>
                  <a:gd name="connsiteX550" fmla="*/ 4463 w 10000"/>
                  <a:gd name="connsiteY550" fmla="*/ 8608 h 10000"/>
                  <a:gd name="connsiteX551" fmla="*/ 4474 w 10000"/>
                  <a:gd name="connsiteY551" fmla="*/ 8608 h 10000"/>
                  <a:gd name="connsiteX552" fmla="*/ 4490 w 10000"/>
                  <a:gd name="connsiteY552" fmla="*/ 8617 h 10000"/>
                  <a:gd name="connsiteX553" fmla="*/ 4504 w 10000"/>
                  <a:gd name="connsiteY553" fmla="*/ 8617 h 10000"/>
                  <a:gd name="connsiteX554" fmla="*/ 4518 w 10000"/>
                  <a:gd name="connsiteY554" fmla="*/ 8617 h 10000"/>
                  <a:gd name="connsiteX555" fmla="*/ 4535 w 10000"/>
                  <a:gd name="connsiteY555" fmla="*/ 8611 h 10000"/>
                  <a:gd name="connsiteX556" fmla="*/ 4546 w 10000"/>
                  <a:gd name="connsiteY556" fmla="*/ 8611 h 10000"/>
                  <a:gd name="connsiteX557" fmla="*/ 4562 w 10000"/>
                  <a:gd name="connsiteY557" fmla="*/ 8611 h 10000"/>
                  <a:gd name="connsiteX558" fmla="*/ 4571 w 10000"/>
                  <a:gd name="connsiteY558" fmla="*/ 8611 h 10000"/>
                  <a:gd name="connsiteX559" fmla="*/ 4579 w 10000"/>
                  <a:gd name="connsiteY559" fmla="*/ 8608 h 10000"/>
                  <a:gd name="connsiteX560" fmla="*/ 4584 w 10000"/>
                  <a:gd name="connsiteY560" fmla="*/ 8608 h 10000"/>
                  <a:gd name="connsiteX561" fmla="*/ 4601 w 10000"/>
                  <a:gd name="connsiteY561" fmla="*/ 8617 h 10000"/>
                  <a:gd name="connsiteX562" fmla="*/ 4609 w 10000"/>
                  <a:gd name="connsiteY562" fmla="*/ 8627 h 10000"/>
                  <a:gd name="connsiteX563" fmla="*/ 4618 w 10000"/>
                  <a:gd name="connsiteY563" fmla="*/ 8637 h 10000"/>
                  <a:gd name="connsiteX564" fmla="*/ 4618 w 10000"/>
                  <a:gd name="connsiteY564" fmla="*/ 8646 h 10000"/>
                  <a:gd name="connsiteX565" fmla="*/ 4634 w 10000"/>
                  <a:gd name="connsiteY565" fmla="*/ 8656 h 10000"/>
                  <a:gd name="connsiteX566" fmla="*/ 4640 w 10000"/>
                  <a:gd name="connsiteY566" fmla="*/ 8659 h 10000"/>
                  <a:gd name="connsiteX567" fmla="*/ 4651 w 10000"/>
                  <a:gd name="connsiteY567" fmla="*/ 8666 h 10000"/>
                  <a:gd name="connsiteX568" fmla="*/ 4657 w 10000"/>
                  <a:gd name="connsiteY568" fmla="*/ 8659 h 10000"/>
                  <a:gd name="connsiteX569" fmla="*/ 4668 w 10000"/>
                  <a:gd name="connsiteY569" fmla="*/ 8650 h 10000"/>
                  <a:gd name="connsiteX570" fmla="*/ 4676 w 10000"/>
                  <a:gd name="connsiteY570" fmla="*/ 8650 h 10000"/>
                  <a:gd name="connsiteX571" fmla="*/ 4690 w 10000"/>
                  <a:gd name="connsiteY571" fmla="*/ 8650 h 10000"/>
                  <a:gd name="connsiteX572" fmla="*/ 4698 w 10000"/>
                  <a:gd name="connsiteY572" fmla="*/ 8650 h 10000"/>
                  <a:gd name="connsiteX573" fmla="*/ 4704 w 10000"/>
                  <a:gd name="connsiteY573" fmla="*/ 8650 h 10000"/>
                  <a:gd name="connsiteX574" fmla="*/ 4706 w 10000"/>
                  <a:gd name="connsiteY574" fmla="*/ 8659 h 10000"/>
                  <a:gd name="connsiteX575" fmla="*/ 4706 w 10000"/>
                  <a:gd name="connsiteY575" fmla="*/ 8666 h 10000"/>
                  <a:gd name="connsiteX576" fmla="*/ 4723 w 10000"/>
                  <a:gd name="connsiteY576" fmla="*/ 8682 h 10000"/>
                  <a:gd name="connsiteX577" fmla="*/ 4737 w 10000"/>
                  <a:gd name="connsiteY577" fmla="*/ 8682 h 10000"/>
                  <a:gd name="connsiteX578" fmla="*/ 4745 w 10000"/>
                  <a:gd name="connsiteY578" fmla="*/ 8676 h 10000"/>
                  <a:gd name="connsiteX579" fmla="*/ 4756 w 10000"/>
                  <a:gd name="connsiteY579" fmla="*/ 8666 h 10000"/>
                  <a:gd name="connsiteX580" fmla="*/ 4765 w 10000"/>
                  <a:gd name="connsiteY580" fmla="*/ 8666 h 10000"/>
                  <a:gd name="connsiteX581" fmla="*/ 4765 w 10000"/>
                  <a:gd name="connsiteY581" fmla="*/ 8682 h 10000"/>
                  <a:gd name="connsiteX582" fmla="*/ 4770 w 10000"/>
                  <a:gd name="connsiteY582" fmla="*/ 8701 h 10000"/>
                  <a:gd name="connsiteX583" fmla="*/ 4778 w 10000"/>
                  <a:gd name="connsiteY583" fmla="*/ 8705 h 10000"/>
                  <a:gd name="connsiteX584" fmla="*/ 4795 w 10000"/>
                  <a:gd name="connsiteY584" fmla="*/ 8714 h 10000"/>
                  <a:gd name="connsiteX585" fmla="*/ 4812 w 10000"/>
                  <a:gd name="connsiteY585" fmla="*/ 8714 h 10000"/>
                  <a:gd name="connsiteX586" fmla="*/ 4825 w 10000"/>
                  <a:gd name="connsiteY586" fmla="*/ 8705 h 10000"/>
                  <a:gd name="connsiteX587" fmla="*/ 4825 w 10000"/>
                  <a:gd name="connsiteY587" fmla="*/ 8701 h 10000"/>
                  <a:gd name="connsiteX588" fmla="*/ 4828 w 10000"/>
                  <a:gd name="connsiteY588" fmla="*/ 8701 h 10000"/>
                  <a:gd name="connsiteX589" fmla="*/ 4837 w 10000"/>
                  <a:gd name="connsiteY589" fmla="*/ 8692 h 10000"/>
                  <a:gd name="connsiteX590" fmla="*/ 4842 w 10000"/>
                  <a:gd name="connsiteY590" fmla="*/ 8685 h 10000"/>
                  <a:gd name="connsiteX591" fmla="*/ 4859 w 10000"/>
                  <a:gd name="connsiteY591" fmla="*/ 8692 h 10000"/>
                  <a:gd name="connsiteX592" fmla="*/ 4870 w 10000"/>
                  <a:gd name="connsiteY592" fmla="*/ 8701 h 10000"/>
                  <a:gd name="connsiteX593" fmla="*/ 4878 w 10000"/>
                  <a:gd name="connsiteY593" fmla="*/ 8714 h 10000"/>
                  <a:gd name="connsiteX594" fmla="*/ 4892 w 10000"/>
                  <a:gd name="connsiteY594" fmla="*/ 8724 h 10000"/>
                  <a:gd name="connsiteX595" fmla="*/ 4900 w 10000"/>
                  <a:gd name="connsiteY595" fmla="*/ 8724 h 10000"/>
                  <a:gd name="connsiteX596" fmla="*/ 4906 w 10000"/>
                  <a:gd name="connsiteY596" fmla="*/ 8705 h 10000"/>
                  <a:gd name="connsiteX597" fmla="*/ 4925 w 10000"/>
                  <a:gd name="connsiteY597" fmla="*/ 8724 h 10000"/>
                  <a:gd name="connsiteX598" fmla="*/ 4939 w 10000"/>
                  <a:gd name="connsiteY598" fmla="*/ 8701 h 10000"/>
                  <a:gd name="connsiteX599" fmla="*/ 4950 w 10000"/>
                  <a:gd name="connsiteY599" fmla="*/ 8695 h 10000"/>
                  <a:gd name="connsiteX600" fmla="*/ 4956 w 10000"/>
                  <a:gd name="connsiteY600" fmla="*/ 8692 h 10000"/>
                  <a:gd name="connsiteX601" fmla="*/ 4986 w 10000"/>
                  <a:gd name="connsiteY601" fmla="*/ 8705 h 10000"/>
                  <a:gd name="connsiteX602" fmla="*/ 5003 w 10000"/>
                  <a:gd name="connsiteY602" fmla="*/ 8701 h 10000"/>
                  <a:gd name="connsiteX603" fmla="*/ 5011 w 10000"/>
                  <a:gd name="connsiteY603" fmla="*/ 8692 h 10000"/>
                  <a:gd name="connsiteX604" fmla="*/ 5028 w 10000"/>
                  <a:gd name="connsiteY604" fmla="*/ 8682 h 10000"/>
                  <a:gd name="connsiteX605" fmla="*/ 5030 w 10000"/>
                  <a:gd name="connsiteY605" fmla="*/ 8659 h 10000"/>
                  <a:gd name="connsiteX606" fmla="*/ 5039 w 10000"/>
                  <a:gd name="connsiteY606" fmla="*/ 8656 h 10000"/>
                  <a:gd name="connsiteX607" fmla="*/ 5053 w 10000"/>
                  <a:gd name="connsiteY607" fmla="*/ 8669 h 10000"/>
                  <a:gd name="connsiteX608" fmla="*/ 5061 w 10000"/>
                  <a:gd name="connsiteY608" fmla="*/ 8669 h 10000"/>
                  <a:gd name="connsiteX609" fmla="*/ 5061 w 10000"/>
                  <a:gd name="connsiteY609" fmla="*/ 8676 h 10000"/>
                  <a:gd name="connsiteX610" fmla="*/ 5069 w 10000"/>
                  <a:gd name="connsiteY610" fmla="*/ 8669 h 10000"/>
                  <a:gd name="connsiteX611" fmla="*/ 5083 w 10000"/>
                  <a:gd name="connsiteY611" fmla="*/ 8669 h 10000"/>
                  <a:gd name="connsiteX612" fmla="*/ 5100 w 10000"/>
                  <a:gd name="connsiteY612" fmla="*/ 8669 h 10000"/>
                  <a:gd name="connsiteX613" fmla="*/ 5119 w 10000"/>
                  <a:gd name="connsiteY613" fmla="*/ 8682 h 10000"/>
                  <a:gd name="connsiteX614" fmla="*/ 5136 w 10000"/>
                  <a:gd name="connsiteY614" fmla="*/ 8692 h 10000"/>
                  <a:gd name="connsiteX615" fmla="*/ 5161 w 10000"/>
                  <a:gd name="connsiteY615" fmla="*/ 8701 h 10000"/>
                  <a:gd name="connsiteX616" fmla="*/ 5183 w 10000"/>
                  <a:gd name="connsiteY616" fmla="*/ 8701 h 10000"/>
                  <a:gd name="connsiteX617" fmla="*/ 5199 w 10000"/>
                  <a:gd name="connsiteY617" fmla="*/ 8701 h 10000"/>
                  <a:gd name="connsiteX618" fmla="*/ 5213 w 10000"/>
                  <a:gd name="connsiteY618" fmla="*/ 8705 h 10000"/>
                  <a:gd name="connsiteX619" fmla="*/ 5224 w 10000"/>
                  <a:gd name="connsiteY619" fmla="*/ 8701 h 10000"/>
                  <a:gd name="connsiteX620" fmla="*/ 5230 w 10000"/>
                  <a:gd name="connsiteY620" fmla="*/ 8701 h 10000"/>
                  <a:gd name="connsiteX621" fmla="*/ 5241 w 10000"/>
                  <a:gd name="connsiteY621" fmla="*/ 8676 h 10000"/>
                  <a:gd name="connsiteX622" fmla="*/ 5247 w 10000"/>
                  <a:gd name="connsiteY622" fmla="*/ 8666 h 10000"/>
                  <a:gd name="connsiteX623" fmla="*/ 5249 w 10000"/>
                  <a:gd name="connsiteY623" fmla="*/ 8646 h 10000"/>
                  <a:gd name="connsiteX624" fmla="*/ 5249 w 10000"/>
                  <a:gd name="connsiteY624" fmla="*/ 8650 h 10000"/>
                  <a:gd name="connsiteX625" fmla="*/ 5255 w 10000"/>
                  <a:gd name="connsiteY625" fmla="*/ 8646 h 10000"/>
                  <a:gd name="connsiteX626" fmla="*/ 5271 w 10000"/>
                  <a:gd name="connsiteY626" fmla="*/ 8650 h 10000"/>
                  <a:gd name="connsiteX627" fmla="*/ 5288 w 10000"/>
                  <a:gd name="connsiteY627" fmla="*/ 8666 h 10000"/>
                  <a:gd name="connsiteX628" fmla="*/ 5296 w 10000"/>
                  <a:gd name="connsiteY628" fmla="*/ 8666 h 10000"/>
                  <a:gd name="connsiteX629" fmla="*/ 5310 w 10000"/>
                  <a:gd name="connsiteY629" fmla="*/ 8656 h 10000"/>
                  <a:gd name="connsiteX630" fmla="*/ 5321 w 10000"/>
                  <a:gd name="connsiteY630" fmla="*/ 8650 h 10000"/>
                  <a:gd name="connsiteX631" fmla="*/ 5338 w 10000"/>
                  <a:gd name="connsiteY631" fmla="*/ 8650 h 10000"/>
                  <a:gd name="connsiteX632" fmla="*/ 5360 w 10000"/>
                  <a:gd name="connsiteY632" fmla="*/ 8640 h 10000"/>
                  <a:gd name="connsiteX633" fmla="*/ 5366 w 10000"/>
                  <a:gd name="connsiteY633" fmla="*/ 8637 h 10000"/>
                  <a:gd name="connsiteX634" fmla="*/ 5368 w 10000"/>
                  <a:gd name="connsiteY634" fmla="*/ 8637 h 10000"/>
                  <a:gd name="connsiteX635" fmla="*/ 5382 w 10000"/>
                  <a:gd name="connsiteY635" fmla="*/ 8630 h 10000"/>
                  <a:gd name="connsiteX636" fmla="*/ 5391 w 10000"/>
                  <a:gd name="connsiteY636" fmla="*/ 8630 h 10000"/>
                  <a:gd name="connsiteX637" fmla="*/ 5402 w 10000"/>
                  <a:gd name="connsiteY637" fmla="*/ 8637 h 10000"/>
                  <a:gd name="connsiteX638" fmla="*/ 5418 w 10000"/>
                  <a:gd name="connsiteY638" fmla="*/ 8656 h 10000"/>
                  <a:gd name="connsiteX639" fmla="*/ 5432 w 10000"/>
                  <a:gd name="connsiteY639" fmla="*/ 8666 h 10000"/>
                  <a:gd name="connsiteX640" fmla="*/ 5443 w 10000"/>
                  <a:gd name="connsiteY640" fmla="*/ 8682 h 10000"/>
                  <a:gd name="connsiteX641" fmla="*/ 5457 w 10000"/>
                  <a:gd name="connsiteY641" fmla="*/ 8692 h 10000"/>
                  <a:gd name="connsiteX642" fmla="*/ 5471 w 10000"/>
                  <a:gd name="connsiteY642" fmla="*/ 8705 h 10000"/>
                  <a:gd name="connsiteX643" fmla="*/ 5488 w 10000"/>
                  <a:gd name="connsiteY643" fmla="*/ 8711 h 10000"/>
                  <a:gd name="connsiteX644" fmla="*/ 5490 w 10000"/>
                  <a:gd name="connsiteY644" fmla="*/ 8721 h 10000"/>
                  <a:gd name="connsiteX645" fmla="*/ 5512 w 10000"/>
                  <a:gd name="connsiteY645" fmla="*/ 8724 h 10000"/>
                  <a:gd name="connsiteX646" fmla="*/ 5521 w 10000"/>
                  <a:gd name="connsiteY646" fmla="*/ 8714 h 10000"/>
                  <a:gd name="connsiteX647" fmla="*/ 5524 w 10000"/>
                  <a:gd name="connsiteY647" fmla="*/ 8714 h 10000"/>
                  <a:gd name="connsiteX648" fmla="*/ 5532 w 10000"/>
                  <a:gd name="connsiteY648" fmla="*/ 8721 h 10000"/>
                  <a:gd name="connsiteX649" fmla="*/ 5540 w 10000"/>
                  <a:gd name="connsiteY649" fmla="*/ 8724 h 10000"/>
                  <a:gd name="connsiteX650" fmla="*/ 5562 w 10000"/>
                  <a:gd name="connsiteY650" fmla="*/ 8750 h 10000"/>
                  <a:gd name="connsiteX651" fmla="*/ 5562 w 10000"/>
                  <a:gd name="connsiteY651" fmla="*/ 8760 h 10000"/>
                  <a:gd name="connsiteX652" fmla="*/ 5571 w 10000"/>
                  <a:gd name="connsiteY652" fmla="*/ 8782 h 10000"/>
                  <a:gd name="connsiteX653" fmla="*/ 5579 w 10000"/>
                  <a:gd name="connsiteY653" fmla="*/ 8789 h 10000"/>
                  <a:gd name="connsiteX654" fmla="*/ 5593 w 10000"/>
                  <a:gd name="connsiteY654" fmla="*/ 8789 h 10000"/>
                  <a:gd name="connsiteX655" fmla="*/ 5596 w 10000"/>
                  <a:gd name="connsiteY655" fmla="*/ 8789 h 10000"/>
                  <a:gd name="connsiteX656" fmla="*/ 5626 w 10000"/>
                  <a:gd name="connsiteY656" fmla="*/ 8782 h 10000"/>
                  <a:gd name="connsiteX657" fmla="*/ 5629 w 10000"/>
                  <a:gd name="connsiteY657" fmla="*/ 8782 h 10000"/>
                  <a:gd name="connsiteX658" fmla="*/ 5637 w 10000"/>
                  <a:gd name="connsiteY658" fmla="*/ 8779 h 10000"/>
                  <a:gd name="connsiteX659" fmla="*/ 5648 w 10000"/>
                  <a:gd name="connsiteY659" fmla="*/ 8789 h 10000"/>
                  <a:gd name="connsiteX660" fmla="*/ 5665 w 10000"/>
                  <a:gd name="connsiteY660" fmla="*/ 8795 h 10000"/>
                  <a:gd name="connsiteX661" fmla="*/ 5676 w 10000"/>
                  <a:gd name="connsiteY661" fmla="*/ 8789 h 10000"/>
                  <a:gd name="connsiteX662" fmla="*/ 5684 w 10000"/>
                  <a:gd name="connsiteY662" fmla="*/ 8782 h 10000"/>
                  <a:gd name="connsiteX663" fmla="*/ 5693 w 10000"/>
                  <a:gd name="connsiteY663" fmla="*/ 8789 h 10000"/>
                  <a:gd name="connsiteX664" fmla="*/ 5715 w 10000"/>
                  <a:gd name="connsiteY664" fmla="*/ 8808 h 10000"/>
                  <a:gd name="connsiteX665" fmla="*/ 5731 w 10000"/>
                  <a:gd name="connsiteY665" fmla="*/ 8808 h 10000"/>
                  <a:gd name="connsiteX666" fmla="*/ 5740 w 10000"/>
                  <a:gd name="connsiteY666" fmla="*/ 8808 h 10000"/>
                  <a:gd name="connsiteX667" fmla="*/ 5765 w 10000"/>
                  <a:gd name="connsiteY667" fmla="*/ 8818 h 10000"/>
                  <a:gd name="connsiteX668" fmla="*/ 5781 w 10000"/>
                  <a:gd name="connsiteY668" fmla="*/ 8824 h 10000"/>
                  <a:gd name="connsiteX669" fmla="*/ 5798 w 10000"/>
                  <a:gd name="connsiteY669" fmla="*/ 8834 h 10000"/>
                  <a:gd name="connsiteX670" fmla="*/ 5814 w 10000"/>
                  <a:gd name="connsiteY670" fmla="*/ 8837 h 10000"/>
                  <a:gd name="connsiteX671" fmla="*/ 5831 w 10000"/>
                  <a:gd name="connsiteY671" fmla="*/ 8844 h 10000"/>
                  <a:gd name="connsiteX672" fmla="*/ 5842 w 10000"/>
                  <a:gd name="connsiteY672" fmla="*/ 8847 h 10000"/>
                  <a:gd name="connsiteX673" fmla="*/ 5859 w 10000"/>
                  <a:gd name="connsiteY673" fmla="*/ 8857 h 10000"/>
                  <a:gd name="connsiteX674" fmla="*/ 5870 w 10000"/>
                  <a:gd name="connsiteY674" fmla="*/ 8867 h 10000"/>
                  <a:gd name="connsiteX675" fmla="*/ 5878 w 10000"/>
                  <a:gd name="connsiteY675" fmla="*/ 8873 h 10000"/>
                  <a:gd name="connsiteX676" fmla="*/ 5895 w 10000"/>
                  <a:gd name="connsiteY676" fmla="*/ 8873 h 10000"/>
                  <a:gd name="connsiteX677" fmla="*/ 5911 w 10000"/>
                  <a:gd name="connsiteY677" fmla="*/ 8873 h 10000"/>
                  <a:gd name="connsiteX678" fmla="*/ 5931 w 10000"/>
                  <a:gd name="connsiteY678" fmla="*/ 8873 h 10000"/>
                  <a:gd name="connsiteX679" fmla="*/ 5950 w 10000"/>
                  <a:gd name="connsiteY679" fmla="*/ 8867 h 10000"/>
                  <a:gd name="connsiteX680" fmla="*/ 5967 w 10000"/>
                  <a:gd name="connsiteY680" fmla="*/ 8867 h 10000"/>
                  <a:gd name="connsiteX681" fmla="*/ 5975 w 10000"/>
                  <a:gd name="connsiteY681" fmla="*/ 8873 h 10000"/>
                  <a:gd name="connsiteX682" fmla="*/ 6000 w 10000"/>
                  <a:gd name="connsiteY682" fmla="*/ 8883 h 10000"/>
                  <a:gd name="connsiteX683" fmla="*/ 5997 w 10000"/>
                  <a:gd name="connsiteY683" fmla="*/ 8886 h 10000"/>
                  <a:gd name="connsiteX684" fmla="*/ 5997 w 10000"/>
                  <a:gd name="connsiteY684" fmla="*/ 8896 h 10000"/>
                  <a:gd name="connsiteX685" fmla="*/ 6014 w 10000"/>
                  <a:gd name="connsiteY685" fmla="*/ 8892 h 10000"/>
                  <a:gd name="connsiteX686" fmla="*/ 6028 w 10000"/>
                  <a:gd name="connsiteY686" fmla="*/ 8892 h 10000"/>
                  <a:gd name="connsiteX687" fmla="*/ 6053 w 10000"/>
                  <a:gd name="connsiteY687" fmla="*/ 8886 h 10000"/>
                  <a:gd name="connsiteX688" fmla="*/ 6072 w 10000"/>
                  <a:gd name="connsiteY688" fmla="*/ 8876 h 10000"/>
                  <a:gd name="connsiteX689" fmla="*/ 6089 w 10000"/>
                  <a:gd name="connsiteY689" fmla="*/ 8867 h 10000"/>
                  <a:gd name="connsiteX690" fmla="*/ 6111 w 10000"/>
                  <a:gd name="connsiteY690" fmla="*/ 8857 h 10000"/>
                  <a:gd name="connsiteX691" fmla="*/ 6127 w 10000"/>
                  <a:gd name="connsiteY691" fmla="*/ 8847 h 10000"/>
                  <a:gd name="connsiteX692" fmla="*/ 6152 w 10000"/>
                  <a:gd name="connsiteY692" fmla="*/ 8834 h 10000"/>
                  <a:gd name="connsiteX693" fmla="*/ 6183 w 10000"/>
                  <a:gd name="connsiteY693" fmla="*/ 8828 h 10000"/>
                  <a:gd name="connsiteX694" fmla="*/ 6175 w 10000"/>
                  <a:gd name="connsiteY694" fmla="*/ 8844 h 10000"/>
                  <a:gd name="connsiteX695" fmla="*/ 6169 w 10000"/>
                  <a:gd name="connsiteY695" fmla="*/ 8863 h 10000"/>
                  <a:gd name="connsiteX696" fmla="*/ 6158 w 10000"/>
                  <a:gd name="connsiteY696" fmla="*/ 8886 h 10000"/>
                  <a:gd name="connsiteX697" fmla="*/ 6152 w 10000"/>
                  <a:gd name="connsiteY697" fmla="*/ 8896 h 10000"/>
                  <a:gd name="connsiteX698" fmla="*/ 6150 w 10000"/>
                  <a:gd name="connsiteY698" fmla="*/ 8909 h 10000"/>
                  <a:gd name="connsiteX699" fmla="*/ 6152 w 10000"/>
                  <a:gd name="connsiteY699" fmla="*/ 8938 h 10000"/>
                  <a:gd name="connsiteX700" fmla="*/ 6158 w 10000"/>
                  <a:gd name="connsiteY700" fmla="*/ 8957 h 10000"/>
                  <a:gd name="connsiteX701" fmla="*/ 6161 w 10000"/>
                  <a:gd name="connsiteY701" fmla="*/ 8980 h 10000"/>
                  <a:gd name="connsiteX702" fmla="*/ 6166 w 10000"/>
                  <a:gd name="connsiteY702" fmla="*/ 8999 h 10000"/>
                  <a:gd name="connsiteX703" fmla="*/ 6175 w 10000"/>
                  <a:gd name="connsiteY703" fmla="*/ 9032 h 10000"/>
                  <a:gd name="connsiteX704" fmla="*/ 6183 w 10000"/>
                  <a:gd name="connsiteY704" fmla="*/ 9051 h 10000"/>
                  <a:gd name="connsiteX705" fmla="*/ 6191 w 10000"/>
                  <a:gd name="connsiteY705" fmla="*/ 9064 h 10000"/>
                  <a:gd name="connsiteX706" fmla="*/ 6194 w 10000"/>
                  <a:gd name="connsiteY706" fmla="*/ 9084 h 10000"/>
                  <a:gd name="connsiteX707" fmla="*/ 6208 w 10000"/>
                  <a:gd name="connsiteY707" fmla="*/ 9103 h 10000"/>
                  <a:gd name="connsiteX708" fmla="*/ 6208 w 10000"/>
                  <a:gd name="connsiteY708" fmla="*/ 9113 h 10000"/>
                  <a:gd name="connsiteX709" fmla="*/ 6216 w 10000"/>
                  <a:gd name="connsiteY709" fmla="*/ 9129 h 10000"/>
                  <a:gd name="connsiteX710" fmla="*/ 6230 w 10000"/>
                  <a:gd name="connsiteY710" fmla="*/ 9148 h 10000"/>
                  <a:gd name="connsiteX711" fmla="*/ 6241 w 10000"/>
                  <a:gd name="connsiteY711" fmla="*/ 9165 h 10000"/>
                  <a:gd name="connsiteX712" fmla="*/ 6249 w 10000"/>
                  <a:gd name="connsiteY712" fmla="*/ 9168 h 10000"/>
                  <a:gd name="connsiteX713" fmla="*/ 6266 w 10000"/>
                  <a:gd name="connsiteY713" fmla="*/ 9184 h 10000"/>
                  <a:gd name="connsiteX714" fmla="*/ 6280 w 10000"/>
                  <a:gd name="connsiteY714" fmla="*/ 9184 h 10000"/>
                  <a:gd name="connsiteX715" fmla="*/ 6288 w 10000"/>
                  <a:gd name="connsiteY715" fmla="*/ 9177 h 10000"/>
                  <a:gd name="connsiteX716" fmla="*/ 6299 w 10000"/>
                  <a:gd name="connsiteY716" fmla="*/ 9187 h 10000"/>
                  <a:gd name="connsiteX717" fmla="*/ 6305 w 10000"/>
                  <a:gd name="connsiteY717" fmla="*/ 9197 h 10000"/>
                  <a:gd name="connsiteX718" fmla="*/ 6310 w 10000"/>
                  <a:gd name="connsiteY718" fmla="*/ 9197 h 10000"/>
                  <a:gd name="connsiteX719" fmla="*/ 6321 w 10000"/>
                  <a:gd name="connsiteY719" fmla="*/ 9213 h 10000"/>
                  <a:gd name="connsiteX720" fmla="*/ 6335 w 10000"/>
                  <a:gd name="connsiteY720" fmla="*/ 9223 h 10000"/>
                  <a:gd name="connsiteX721" fmla="*/ 6338 w 10000"/>
                  <a:gd name="connsiteY721" fmla="*/ 9223 h 10000"/>
                  <a:gd name="connsiteX722" fmla="*/ 6355 w 10000"/>
                  <a:gd name="connsiteY722" fmla="*/ 9226 h 10000"/>
                  <a:gd name="connsiteX723" fmla="*/ 6363 w 10000"/>
                  <a:gd name="connsiteY723" fmla="*/ 9236 h 10000"/>
                  <a:gd name="connsiteX724" fmla="*/ 6380 w 10000"/>
                  <a:gd name="connsiteY724" fmla="*/ 9258 h 10000"/>
                  <a:gd name="connsiteX725" fmla="*/ 6393 w 10000"/>
                  <a:gd name="connsiteY725" fmla="*/ 9278 h 10000"/>
                  <a:gd name="connsiteX726" fmla="*/ 6396 w 10000"/>
                  <a:gd name="connsiteY726" fmla="*/ 9288 h 10000"/>
                  <a:gd name="connsiteX727" fmla="*/ 6407 w 10000"/>
                  <a:gd name="connsiteY727" fmla="*/ 9297 h 10000"/>
                  <a:gd name="connsiteX728" fmla="*/ 6410 w 10000"/>
                  <a:gd name="connsiteY728" fmla="*/ 9307 h 10000"/>
                  <a:gd name="connsiteX729" fmla="*/ 6416 w 10000"/>
                  <a:gd name="connsiteY729" fmla="*/ 9317 h 10000"/>
                  <a:gd name="connsiteX730" fmla="*/ 6424 w 10000"/>
                  <a:gd name="connsiteY730" fmla="*/ 9326 h 10000"/>
                  <a:gd name="connsiteX731" fmla="*/ 6435 w 10000"/>
                  <a:gd name="connsiteY731" fmla="*/ 9336 h 10000"/>
                  <a:gd name="connsiteX732" fmla="*/ 6443 w 10000"/>
                  <a:gd name="connsiteY732" fmla="*/ 9346 h 10000"/>
                  <a:gd name="connsiteX733" fmla="*/ 6449 w 10000"/>
                  <a:gd name="connsiteY733" fmla="*/ 9362 h 10000"/>
                  <a:gd name="connsiteX734" fmla="*/ 6452 w 10000"/>
                  <a:gd name="connsiteY734" fmla="*/ 9372 h 10000"/>
                  <a:gd name="connsiteX735" fmla="*/ 6449 w 10000"/>
                  <a:gd name="connsiteY735" fmla="*/ 9381 h 10000"/>
                  <a:gd name="connsiteX736" fmla="*/ 6465 w 10000"/>
                  <a:gd name="connsiteY736" fmla="*/ 9394 h 10000"/>
                  <a:gd name="connsiteX737" fmla="*/ 6468 w 10000"/>
                  <a:gd name="connsiteY737" fmla="*/ 9420 h 10000"/>
                  <a:gd name="connsiteX738" fmla="*/ 6493 w 10000"/>
                  <a:gd name="connsiteY738" fmla="*/ 9430 h 10000"/>
                  <a:gd name="connsiteX739" fmla="*/ 6507 w 10000"/>
                  <a:gd name="connsiteY739" fmla="*/ 9440 h 10000"/>
                  <a:gd name="connsiteX740" fmla="*/ 6524 w 10000"/>
                  <a:gd name="connsiteY740" fmla="*/ 9459 h 10000"/>
                  <a:gd name="connsiteX741" fmla="*/ 6532 w 10000"/>
                  <a:gd name="connsiteY741" fmla="*/ 9485 h 10000"/>
                  <a:gd name="connsiteX742" fmla="*/ 6537 w 10000"/>
                  <a:gd name="connsiteY742" fmla="*/ 9498 h 10000"/>
                  <a:gd name="connsiteX743" fmla="*/ 6571 w 10000"/>
                  <a:gd name="connsiteY743" fmla="*/ 9508 h 10000"/>
                  <a:gd name="connsiteX744" fmla="*/ 6596 w 10000"/>
                  <a:gd name="connsiteY744" fmla="*/ 9508 h 10000"/>
                  <a:gd name="connsiteX745" fmla="*/ 6637 w 10000"/>
                  <a:gd name="connsiteY745" fmla="*/ 9517 h 10000"/>
                  <a:gd name="connsiteX746" fmla="*/ 6662 w 10000"/>
                  <a:gd name="connsiteY746" fmla="*/ 9524 h 10000"/>
                  <a:gd name="connsiteX747" fmla="*/ 6679 w 10000"/>
                  <a:gd name="connsiteY747" fmla="*/ 9517 h 10000"/>
                  <a:gd name="connsiteX748" fmla="*/ 6679 w 10000"/>
                  <a:gd name="connsiteY748" fmla="*/ 9505 h 10000"/>
                  <a:gd name="connsiteX749" fmla="*/ 6690 w 10000"/>
                  <a:gd name="connsiteY749" fmla="*/ 9485 h 10000"/>
                  <a:gd name="connsiteX750" fmla="*/ 6693 w 10000"/>
                  <a:gd name="connsiteY750" fmla="*/ 9479 h 10000"/>
                  <a:gd name="connsiteX751" fmla="*/ 6706 w 10000"/>
                  <a:gd name="connsiteY751" fmla="*/ 9469 h 10000"/>
                  <a:gd name="connsiteX752" fmla="*/ 6709 w 10000"/>
                  <a:gd name="connsiteY752" fmla="*/ 9462 h 10000"/>
                  <a:gd name="connsiteX753" fmla="*/ 6717 w 10000"/>
                  <a:gd name="connsiteY753" fmla="*/ 9459 h 10000"/>
                  <a:gd name="connsiteX754" fmla="*/ 6726 w 10000"/>
                  <a:gd name="connsiteY754" fmla="*/ 9459 h 10000"/>
                  <a:gd name="connsiteX755" fmla="*/ 6742 w 10000"/>
                  <a:gd name="connsiteY755" fmla="*/ 9462 h 10000"/>
                  <a:gd name="connsiteX756" fmla="*/ 6759 w 10000"/>
                  <a:gd name="connsiteY756" fmla="*/ 9479 h 10000"/>
                  <a:gd name="connsiteX757" fmla="*/ 6781 w 10000"/>
                  <a:gd name="connsiteY757" fmla="*/ 9485 h 10000"/>
                  <a:gd name="connsiteX758" fmla="*/ 6795 w 10000"/>
                  <a:gd name="connsiteY758" fmla="*/ 9485 h 10000"/>
                  <a:gd name="connsiteX759" fmla="*/ 6803 w 10000"/>
                  <a:gd name="connsiteY759" fmla="*/ 9498 h 10000"/>
                  <a:gd name="connsiteX760" fmla="*/ 6806 w 10000"/>
                  <a:gd name="connsiteY760" fmla="*/ 9508 h 10000"/>
                  <a:gd name="connsiteX761" fmla="*/ 6823 w 10000"/>
                  <a:gd name="connsiteY761" fmla="*/ 9514 h 10000"/>
                  <a:gd name="connsiteX762" fmla="*/ 6831 w 10000"/>
                  <a:gd name="connsiteY762" fmla="*/ 9514 h 10000"/>
                  <a:gd name="connsiteX763" fmla="*/ 6848 w 10000"/>
                  <a:gd name="connsiteY763" fmla="*/ 9514 h 10000"/>
                  <a:gd name="connsiteX764" fmla="*/ 6856 w 10000"/>
                  <a:gd name="connsiteY764" fmla="*/ 9517 h 10000"/>
                  <a:gd name="connsiteX765" fmla="*/ 6878 w 10000"/>
                  <a:gd name="connsiteY765" fmla="*/ 9524 h 10000"/>
                  <a:gd name="connsiteX766" fmla="*/ 6895 w 10000"/>
                  <a:gd name="connsiteY766" fmla="*/ 9524 h 10000"/>
                  <a:gd name="connsiteX767" fmla="*/ 6917 w 10000"/>
                  <a:gd name="connsiteY767" fmla="*/ 9527 h 10000"/>
                  <a:gd name="connsiteX768" fmla="*/ 6934 w 10000"/>
                  <a:gd name="connsiteY768" fmla="*/ 9534 h 10000"/>
                  <a:gd name="connsiteX769" fmla="*/ 6961 w 10000"/>
                  <a:gd name="connsiteY769" fmla="*/ 9543 h 10000"/>
                  <a:gd name="connsiteX770" fmla="*/ 6989 w 10000"/>
                  <a:gd name="connsiteY770" fmla="*/ 9547 h 10000"/>
                  <a:gd name="connsiteX771" fmla="*/ 7014 w 10000"/>
                  <a:gd name="connsiteY771" fmla="*/ 9543 h 10000"/>
                  <a:gd name="connsiteX772" fmla="*/ 7033 w 10000"/>
                  <a:gd name="connsiteY772" fmla="*/ 9543 h 10000"/>
                  <a:gd name="connsiteX773" fmla="*/ 7042 w 10000"/>
                  <a:gd name="connsiteY773" fmla="*/ 9547 h 10000"/>
                  <a:gd name="connsiteX774" fmla="*/ 7069 w 10000"/>
                  <a:gd name="connsiteY774" fmla="*/ 9647 h 10000"/>
                  <a:gd name="connsiteX775" fmla="*/ 7122 w 10000"/>
                  <a:gd name="connsiteY775" fmla="*/ 9734 h 10000"/>
                  <a:gd name="connsiteX776" fmla="*/ 7147 w 10000"/>
                  <a:gd name="connsiteY776" fmla="*/ 9744 h 10000"/>
                  <a:gd name="connsiteX777" fmla="*/ 7169 w 10000"/>
                  <a:gd name="connsiteY777" fmla="*/ 9741 h 10000"/>
                  <a:gd name="connsiteX778" fmla="*/ 7177 w 10000"/>
                  <a:gd name="connsiteY778" fmla="*/ 9744 h 10000"/>
                  <a:gd name="connsiteX779" fmla="*/ 7186 w 10000"/>
                  <a:gd name="connsiteY779" fmla="*/ 9754 h 10000"/>
                  <a:gd name="connsiteX780" fmla="*/ 7191 w 10000"/>
                  <a:gd name="connsiteY780" fmla="*/ 9773 h 10000"/>
                  <a:gd name="connsiteX781" fmla="*/ 7208 w 10000"/>
                  <a:gd name="connsiteY781" fmla="*/ 9783 h 10000"/>
                  <a:gd name="connsiteX782" fmla="*/ 7219 w 10000"/>
                  <a:gd name="connsiteY782" fmla="*/ 9793 h 10000"/>
                  <a:gd name="connsiteX783" fmla="*/ 7235 w 10000"/>
                  <a:gd name="connsiteY783" fmla="*/ 9802 h 10000"/>
                  <a:gd name="connsiteX784" fmla="*/ 7249 w 10000"/>
                  <a:gd name="connsiteY784" fmla="*/ 9819 h 10000"/>
                  <a:gd name="connsiteX785" fmla="*/ 7255 w 10000"/>
                  <a:gd name="connsiteY785" fmla="*/ 9835 h 10000"/>
                  <a:gd name="connsiteX786" fmla="*/ 7255 w 10000"/>
                  <a:gd name="connsiteY786" fmla="*/ 9848 h 10000"/>
                  <a:gd name="connsiteX787" fmla="*/ 7249 w 10000"/>
                  <a:gd name="connsiteY787" fmla="*/ 9848 h 10000"/>
                  <a:gd name="connsiteX788" fmla="*/ 7244 w 10000"/>
                  <a:gd name="connsiteY788" fmla="*/ 9858 h 10000"/>
                  <a:gd name="connsiteX789" fmla="*/ 7235 w 10000"/>
                  <a:gd name="connsiteY789" fmla="*/ 9883 h 10000"/>
                  <a:gd name="connsiteX790" fmla="*/ 7244 w 10000"/>
                  <a:gd name="connsiteY790" fmla="*/ 9903 h 10000"/>
                  <a:gd name="connsiteX791" fmla="*/ 7258 w 10000"/>
                  <a:gd name="connsiteY791" fmla="*/ 9926 h 10000"/>
                  <a:gd name="connsiteX792" fmla="*/ 7263 w 10000"/>
                  <a:gd name="connsiteY792" fmla="*/ 9948 h 10000"/>
                  <a:gd name="connsiteX793" fmla="*/ 7274 w 10000"/>
                  <a:gd name="connsiteY793" fmla="*/ 9968 h 10000"/>
                  <a:gd name="connsiteX794" fmla="*/ 7283 w 10000"/>
                  <a:gd name="connsiteY794" fmla="*/ 9987 h 10000"/>
                  <a:gd name="connsiteX795" fmla="*/ 7291 w 10000"/>
                  <a:gd name="connsiteY795" fmla="*/ 10000 h 10000"/>
                  <a:gd name="connsiteX796" fmla="*/ 7305 w 10000"/>
                  <a:gd name="connsiteY796" fmla="*/ 9997 h 10000"/>
                  <a:gd name="connsiteX797" fmla="*/ 7313 w 10000"/>
                  <a:gd name="connsiteY797" fmla="*/ 9977 h 10000"/>
                  <a:gd name="connsiteX798" fmla="*/ 7324 w 10000"/>
                  <a:gd name="connsiteY798" fmla="*/ 9968 h 10000"/>
                  <a:gd name="connsiteX799" fmla="*/ 7341 w 10000"/>
                  <a:gd name="connsiteY799" fmla="*/ 9971 h 10000"/>
                  <a:gd name="connsiteX800" fmla="*/ 7368 w 10000"/>
                  <a:gd name="connsiteY800" fmla="*/ 9987 h 10000"/>
                  <a:gd name="connsiteX801" fmla="*/ 7380 w 10000"/>
                  <a:gd name="connsiteY801" fmla="*/ 9990 h 10000"/>
                  <a:gd name="connsiteX802" fmla="*/ 7393 w 10000"/>
                  <a:gd name="connsiteY802" fmla="*/ 9981 h 10000"/>
                  <a:gd name="connsiteX803" fmla="*/ 7404 w 10000"/>
                  <a:gd name="connsiteY803" fmla="*/ 9968 h 10000"/>
                  <a:gd name="connsiteX804" fmla="*/ 7418 w 10000"/>
                  <a:gd name="connsiteY804" fmla="*/ 9948 h 10000"/>
                  <a:gd name="connsiteX805" fmla="*/ 7427 w 10000"/>
                  <a:gd name="connsiteY805" fmla="*/ 9922 h 10000"/>
                  <a:gd name="connsiteX806" fmla="*/ 7427 w 10000"/>
                  <a:gd name="connsiteY806" fmla="*/ 9906 h 10000"/>
                  <a:gd name="connsiteX807" fmla="*/ 7404 w 10000"/>
                  <a:gd name="connsiteY807" fmla="*/ 9877 h 10000"/>
                  <a:gd name="connsiteX808" fmla="*/ 7388 w 10000"/>
                  <a:gd name="connsiteY808" fmla="*/ 9854 h 10000"/>
                  <a:gd name="connsiteX809" fmla="*/ 7385 w 10000"/>
                  <a:gd name="connsiteY809" fmla="*/ 9845 h 10000"/>
                  <a:gd name="connsiteX810" fmla="*/ 7385 w 10000"/>
                  <a:gd name="connsiteY810" fmla="*/ 9825 h 10000"/>
                  <a:gd name="connsiteX811" fmla="*/ 7385 w 10000"/>
                  <a:gd name="connsiteY811" fmla="*/ 9819 h 10000"/>
                  <a:gd name="connsiteX812" fmla="*/ 7393 w 10000"/>
                  <a:gd name="connsiteY812" fmla="*/ 9809 h 10000"/>
                  <a:gd name="connsiteX813" fmla="*/ 7404 w 10000"/>
                  <a:gd name="connsiteY813" fmla="*/ 9793 h 10000"/>
                  <a:gd name="connsiteX814" fmla="*/ 7413 w 10000"/>
                  <a:gd name="connsiteY814" fmla="*/ 9783 h 10000"/>
                  <a:gd name="connsiteX815" fmla="*/ 7404 w 10000"/>
                  <a:gd name="connsiteY815" fmla="*/ 9770 h 10000"/>
                  <a:gd name="connsiteX816" fmla="*/ 7388 w 10000"/>
                  <a:gd name="connsiteY816" fmla="*/ 9760 h 10000"/>
                  <a:gd name="connsiteX817" fmla="*/ 7371 w 10000"/>
                  <a:gd name="connsiteY817" fmla="*/ 9744 h 10000"/>
                  <a:gd name="connsiteX818" fmla="*/ 7363 w 10000"/>
                  <a:gd name="connsiteY818" fmla="*/ 9731 h 10000"/>
                  <a:gd name="connsiteX819" fmla="*/ 7355 w 10000"/>
                  <a:gd name="connsiteY819" fmla="*/ 9715 h 10000"/>
                  <a:gd name="connsiteX820" fmla="*/ 7360 w 10000"/>
                  <a:gd name="connsiteY820" fmla="*/ 9686 h 10000"/>
                  <a:gd name="connsiteX821" fmla="*/ 7363 w 10000"/>
                  <a:gd name="connsiteY821" fmla="*/ 9657 h 10000"/>
                  <a:gd name="connsiteX822" fmla="*/ 7360 w 10000"/>
                  <a:gd name="connsiteY822" fmla="*/ 9631 h 10000"/>
                  <a:gd name="connsiteX823" fmla="*/ 7346 w 10000"/>
                  <a:gd name="connsiteY823" fmla="*/ 9611 h 10000"/>
                  <a:gd name="connsiteX824" fmla="*/ 7332 w 10000"/>
                  <a:gd name="connsiteY824" fmla="*/ 9585 h 10000"/>
                  <a:gd name="connsiteX825" fmla="*/ 7324 w 10000"/>
                  <a:gd name="connsiteY825" fmla="*/ 9573 h 10000"/>
                  <a:gd name="connsiteX826" fmla="*/ 7324 w 10000"/>
                  <a:gd name="connsiteY826" fmla="*/ 9553 h 10000"/>
                  <a:gd name="connsiteX827" fmla="*/ 7324 w 10000"/>
                  <a:gd name="connsiteY827" fmla="*/ 9543 h 10000"/>
                  <a:gd name="connsiteX828" fmla="*/ 7324 w 10000"/>
                  <a:gd name="connsiteY828" fmla="*/ 9517 h 10000"/>
                  <a:gd name="connsiteX829" fmla="*/ 7324 w 10000"/>
                  <a:gd name="connsiteY829" fmla="*/ 9498 h 10000"/>
                  <a:gd name="connsiteX830" fmla="*/ 7332 w 10000"/>
                  <a:gd name="connsiteY830" fmla="*/ 9479 h 10000"/>
                  <a:gd name="connsiteX831" fmla="*/ 7341 w 10000"/>
                  <a:gd name="connsiteY831" fmla="*/ 9462 h 10000"/>
                  <a:gd name="connsiteX832" fmla="*/ 7352 w 10000"/>
                  <a:gd name="connsiteY832" fmla="*/ 9459 h 10000"/>
                  <a:gd name="connsiteX833" fmla="*/ 7360 w 10000"/>
                  <a:gd name="connsiteY833" fmla="*/ 9443 h 10000"/>
                  <a:gd name="connsiteX834" fmla="*/ 7363 w 10000"/>
                  <a:gd name="connsiteY834" fmla="*/ 9433 h 10000"/>
                  <a:gd name="connsiteX835" fmla="*/ 7377 w 10000"/>
                  <a:gd name="connsiteY835" fmla="*/ 9433 h 10000"/>
                  <a:gd name="connsiteX836" fmla="*/ 7388 w 10000"/>
                  <a:gd name="connsiteY836" fmla="*/ 9430 h 10000"/>
                  <a:gd name="connsiteX837" fmla="*/ 7396 w 10000"/>
                  <a:gd name="connsiteY837" fmla="*/ 9430 h 10000"/>
                  <a:gd name="connsiteX838" fmla="*/ 7402 w 10000"/>
                  <a:gd name="connsiteY838" fmla="*/ 9424 h 10000"/>
                  <a:gd name="connsiteX839" fmla="*/ 7396 w 10000"/>
                  <a:gd name="connsiteY839" fmla="*/ 9414 h 10000"/>
                  <a:gd name="connsiteX840" fmla="*/ 7388 w 10000"/>
                  <a:gd name="connsiteY840" fmla="*/ 9401 h 10000"/>
                  <a:gd name="connsiteX841" fmla="*/ 7371 w 10000"/>
                  <a:gd name="connsiteY841" fmla="*/ 9391 h 10000"/>
                  <a:gd name="connsiteX842" fmla="*/ 7355 w 10000"/>
                  <a:gd name="connsiteY842" fmla="*/ 9375 h 10000"/>
                  <a:gd name="connsiteX843" fmla="*/ 7332 w 10000"/>
                  <a:gd name="connsiteY843" fmla="*/ 9356 h 10000"/>
                  <a:gd name="connsiteX844" fmla="*/ 7313 w 10000"/>
                  <a:gd name="connsiteY844" fmla="*/ 9330 h 10000"/>
                  <a:gd name="connsiteX845" fmla="*/ 7307 w 10000"/>
                  <a:gd name="connsiteY845" fmla="*/ 9310 h 10000"/>
                  <a:gd name="connsiteX846" fmla="*/ 7305 w 10000"/>
                  <a:gd name="connsiteY846" fmla="*/ 9291 h 10000"/>
                  <a:gd name="connsiteX847" fmla="*/ 7305 w 10000"/>
                  <a:gd name="connsiteY847" fmla="*/ 9278 h 10000"/>
                  <a:gd name="connsiteX848" fmla="*/ 7296 w 10000"/>
                  <a:gd name="connsiteY848" fmla="*/ 9268 h 10000"/>
                  <a:gd name="connsiteX849" fmla="*/ 7296 w 10000"/>
                  <a:gd name="connsiteY849" fmla="*/ 9249 h 10000"/>
                  <a:gd name="connsiteX850" fmla="*/ 7291 w 10000"/>
                  <a:gd name="connsiteY850" fmla="*/ 9226 h 10000"/>
                  <a:gd name="connsiteX851" fmla="*/ 7283 w 10000"/>
                  <a:gd name="connsiteY851" fmla="*/ 9213 h 10000"/>
                  <a:gd name="connsiteX852" fmla="*/ 7274 w 10000"/>
                  <a:gd name="connsiteY852" fmla="*/ 9194 h 10000"/>
                  <a:gd name="connsiteX853" fmla="*/ 7274 w 10000"/>
                  <a:gd name="connsiteY853" fmla="*/ 9174 h 10000"/>
                  <a:gd name="connsiteX854" fmla="*/ 7280 w 10000"/>
                  <a:gd name="connsiteY854" fmla="*/ 9148 h 10000"/>
                  <a:gd name="connsiteX855" fmla="*/ 7283 w 10000"/>
                  <a:gd name="connsiteY855" fmla="*/ 9119 h 10000"/>
                  <a:gd name="connsiteX856" fmla="*/ 7291 w 10000"/>
                  <a:gd name="connsiteY856" fmla="*/ 9100 h 10000"/>
                  <a:gd name="connsiteX857" fmla="*/ 7307 w 10000"/>
                  <a:gd name="connsiteY857" fmla="*/ 9080 h 10000"/>
                  <a:gd name="connsiteX858" fmla="*/ 7324 w 10000"/>
                  <a:gd name="connsiteY858" fmla="*/ 9054 h 10000"/>
                  <a:gd name="connsiteX859" fmla="*/ 7341 w 10000"/>
                  <a:gd name="connsiteY859" fmla="*/ 9054 h 10000"/>
                  <a:gd name="connsiteX860" fmla="*/ 7352 w 10000"/>
                  <a:gd name="connsiteY860" fmla="*/ 9054 h 10000"/>
                  <a:gd name="connsiteX861" fmla="*/ 7346 w 10000"/>
                  <a:gd name="connsiteY861" fmla="*/ 9032 h 10000"/>
                  <a:gd name="connsiteX862" fmla="*/ 7341 w 10000"/>
                  <a:gd name="connsiteY862" fmla="*/ 9022 h 10000"/>
                  <a:gd name="connsiteX863" fmla="*/ 7352 w 10000"/>
                  <a:gd name="connsiteY863" fmla="*/ 8999 h 10000"/>
                  <a:gd name="connsiteX864" fmla="*/ 7360 w 10000"/>
                  <a:gd name="connsiteY864" fmla="*/ 8967 h 10000"/>
                  <a:gd name="connsiteX865" fmla="*/ 7368 w 10000"/>
                  <a:gd name="connsiteY865" fmla="*/ 8922 h 10000"/>
                  <a:gd name="connsiteX866" fmla="*/ 7377 w 10000"/>
                  <a:gd name="connsiteY866" fmla="*/ 8896 h 10000"/>
                  <a:gd name="connsiteX867" fmla="*/ 7380 w 10000"/>
                  <a:gd name="connsiteY867" fmla="*/ 8867 h 10000"/>
                  <a:gd name="connsiteX868" fmla="*/ 7402 w 10000"/>
                  <a:gd name="connsiteY868" fmla="*/ 8824 h 10000"/>
                  <a:gd name="connsiteX869" fmla="*/ 7402 w 10000"/>
                  <a:gd name="connsiteY869" fmla="*/ 8808 h 10000"/>
                  <a:gd name="connsiteX870" fmla="*/ 7393 w 10000"/>
                  <a:gd name="connsiteY870" fmla="*/ 8795 h 10000"/>
                  <a:gd name="connsiteX871" fmla="*/ 7388 w 10000"/>
                  <a:gd name="connsiteY871" fmla="*/ 8799 h 10000"/>
                  <a:gd name="connsiteX872" fmla="*/ 7396 w 10000"/>
                  <a:gd name="connsiteY872" fmla="*/ 8789 h 10000"/>
                  <a:gd name="connsiteX873" fmla="*/ 7404 w 10000"/>
                  <a:gd name="connsiteY873" fmla="*/ 8789 h 10000"/>
                  <a:gd name="connsiteX874" fmla="*/ 7421 w 10000"/>
                  <a:gd name="connsiteY874" fmla="*/ 8769 h 10000"/>
                  <a:gd name="connsiteX875" fmla="*/ 7443 w 10000"/>
                  <a:gd name="connsiteY875" fmla="*/ 8763 h 10000"/>
                  <a:gd name="connsiteX876" fmla="*/ 7452 w 10000"/>
                  <a:gd name="connsiteY876" fmla="*/ 8769 h 10000"/>
                  <a:gd name="connsiteX877" fmla="*/ 7468 w 10000"/>
                  <a:gd name="connsiteY877" fmla="*/ 8769 h 10000"/>
                  <a:gd name="connsiteX878" fmla="*/ 7499 w 10000"/>
                  <a:gd name="connsiteY878" fmla="*/ 8763 h 10000"/>
                  <a:gd name="connsiteX879" fmla="*/ 7526 w 10000"/>
                  <a:gd name="connsiteY879" fmla="*/ 8763 h 10000"/>
                  <a:gd name="connsiteX880" fmla="*/ 7532 w 10000"/>
                  <a:gd name="connsiteY880" fmla="*/ 8763 h 10000"/>
                  <a:gd name="connsiteX881" fmla="*/ 7554 w 10000"/>
                  <a:gd name="connsiteY881" fmla="*/ 8744 h 10000"/>
                  <a:gd name="connsiteX882" fmla="*/ 7571 w 10000"/>
                  <a:gd name="connsiteY882" fmla="*/ 8731 h 10000"/>
                  <a:gd name="connsiteX883" fmla="*/ 7587 w 10000"/>
                  <a:gd name="connsiteY883" fmla="*/ 8711 h 10000"/>
                  <a:gd name="connsiteX884" fmla="*/ 7607 w 10000"/>
                  <a:gd name="connsiteY884" fmla="*/ 8711 h 10000"/>
                  <a:gd name="connsiteX885" fmla="*/ 7634 w 10000"/>
                  <a:gd name="connsiteY885" fmla="*/ 8705 h 10000"/>
                  <a:gd name="connsiteX886" fmla="*/ 7643 w 10000"/>
                  <a:gd name="connsiteY886" fmla="*/ 8682 h 10000"/>
                  <a:gd name="connsiteX887" fmla="*/ 7654 w 10000"/>
                  <a:gd name="connsiteY887" fmla="*/ 8666 h 10000"/>
                  <a:gd name="connsiteX888" fmla="*/ 7668 w 10000"/>
                  <a:gd name="connsiteY888" fmla="*/ 8666 h 10000"/>
                  <a:gd name="connsiteX889" fmla="*/ 7676 w 10000"/>
                  <a:gd name="connsiteY889" fmla="*/ 8682 h 10000"/>
                  <a:gd name="connsiteX890" fmla="*/ 7704 w 10000"/>
                  <a:gd name="connsiteY890" fmla="*/ 8669 h 10000"/>
                  <a:gd name="connsiteX891" fmla="*/ 7712 w 10000"/>
                  <a:gd name="connsiteY891" fmla="*/ 8669 h 10000"/>
                  <a:gd name="connsiteX892" fmla="*/ 7720 w 10000"/>
                  <a:gd name="connsiteY892" fmla="*/ 8669 h 10000"/>
                  <a:gd name="connsiteX893" fmla="*/ 7726 w 10000"/>
                  <a:gd name="connsiteY893" fmla="*/ 8656 h 10000"/>
                  <a:gd name="connsiteX894" fmla="*/ 7734 w 10000"/>
                  <a:gd name="connsiteY894" fmla="*/ 8650 h 10000"/>
                  <a:gd name="connsiteX895" fmla="*/ 7742 w 10000"/>
                  <a:gd name="connsiteY895" fmla="*/ 8650 h 10000"/>
                  <a:gd name="connsiteX896" fmla="*/ 7759 w 10000"/>
                  <a:gd name="connsiteY896" fmla="*/ 8650 h 10000"/>
                  <a:gd name="connsiteX897" fmla="*/ 7756 w 10000"/>
                  <a:gd name="connsiteY897" fmla="*/ 8630 h 10000"/>
                  <a:gd name="connsiteX898" fmla="*/ 7751 w 10000"/>
                  <a:gd name="connsiteY898" fmla="*/ 8627 h 10000"/>
                  <a:gd name="connsiteX899" fmla="*/ 7742 w 10000"/>
                  <a:gd name="connsiteY899" fmla="*/ 8620 h 10000"/>
                  <a:gd name="connsiteX900" fmla="*/ 7734 w 10000"/>
                  <a:gd name="connsiteY900" fmla="*/ 8591 h 10000"/>
                  <a:gd name="connsiteX901" fmla="*/ 7709 w 10000"/>
                  <a:gd name="connsiteY901" fmla="*/ 8582 h 10000"/>
                  <a:gd name="connsiteX902" fmla="*/ 7695 w 10000"/>
                  <a:gd name="connsiteY902" fmla="*/ 8578 h 10000"/>
                  <a:gd name="connsiteX903" fmla="*/ 7668 w 10000"/>
                  <a:gd name="connsiteY903" fmla="*/ 8562 h 10000"/>
                  <a:gd name="connsiteX904" fmla="*/ 7645 w 10000"/>
                  <a:gd name="connsiteY904" fmla="*/ 8552 h 10000"/>
                  <a:gd name="connsiteX905" fmla="*/ 7615 w 10000"/>
                  <a:gd name="connsiteY905" fmla="*/ 8543 h 10000"/>
                  <a:gd name="connsiteX906" fmla="*/ 7596 w 10000"/>
                  <a:gd name="connsiteY906" fmla="*/ 8527 h 10000"/>
                  <a:gd name="connsiteX907" fmla="*/ 7565 w 10000"/>
                  <a:gd name="connsiteY907" fmla="*/ 8494 h 10000"/>
                  <a:gd name="connsiteX908" fmla="*/ 7562 w 10000"/>
                  <a:gd name="connsiteY908" fmla="*/ 8475 h 10000"/>
                  <a:gd name="connsiteX909" fmla="*/ 7540 w 10000"/>
                  <a:gd name="connsiteY909" fmla="*/ 8455 h 10000"/>
                  <a:gd name="connsiteX910" fmla="*/ 7535 w 10000"/>
                  <a:gd name="connsiteY910" fmla="*/ 8446 h 10000"/>
                  <a:gd name="connsiteX911" fmla="*/ 7535 w 10000"/>
                  <a:gd name="connsiteY911" fmla="*/ 8420 h 10000"/>
                  <a:gd name="connsiteX912" fmla="*/ 7535 w 10000"/>
                  <a:gd name="connsiteY912" fmla="*/ 8391 h 10000"/>
                  <a:gd name="connsiteX913" fmla="*/ 7548 w 10000"/>
                  <a:gd name="connsiteY913" fmla="*/ 8345 h 10000"/>
                  <a:gd name="connsiteX914" fmla="*/ 7562 w 10000"/>
                  <a:gd name="connsiteY914" fmla="*/ 8319 h 10000"/>
                  <a:gd name="connsiteX915" fmla="*/ 7582 w 10000"/>
                  <a:gd name="connsiteY915" fmla="*/ 8310 h 10000"/>
                  <a:gd name="connsiteX916" fmla="*/ 7607 w 10000"/>
                  <a:gd name="connsiteY916" fmla="*/ 8300 h 10000"/>
                  <a:gd name="connsiteX917" fmla="*/ 7629 w 10000"/>
                  <a:gd name="connsiteY917" fmla="*/ 8300 h 10000"/>
                  <a:gd name="connsiteX918" fmla="*/ 7651 w 10000"/>
                  <a:gd name="connsiteY918" fmla="*/ 8297 h 10000"/>
                  <a:gd name="connsiteX919" fmla="*/ 7668 w 10000"/>
                  <a:gd name="connsiteY919" fmla="*/ 8280 h 10000"/>
                  <a:gd name="connsiteX920" fmla="*/ 7687 w 10000"/>
                  <a:gd name="connsiteY920" fmla="*/ 8267 h 10000"/>
                  <a:gd name="connsiteX921" fmla="*/ 7693 w 10000"/>
                  <a:gd name="connsiteY921" fmla="*/ 8261 h 10000"/>
                  <a:gd name="connsiteX922" fmla="*/ 7701 w 10000"/>
                  <a:gd name="connsiteY922" fmla="*/ 8248 h 10000"/>
                  <a:gd name="connsiteX923" fmla="*/ 7712 w 10000"/>
                  <a:gd name="connsiteY923" fmla="*/ 8238 h 10000"/>
                  <a:gd name="connsiteX924" fmla="*/ 7731 w 10000"/>
                  <a:gd name="connsiteY924" fmla="*/ 8222 h 10000"/>
                  <a:gd name="connsiteX925" fmla="*/ 7740 w 10000"/>
                  <a:gd name="connsiteY925" fmla="*/ 8206 h 10000"/>
                  <a:gd name="connsiteX926" fmla="*/ 7756 w 10000"/>
                  <a:gd name="connsiteY926" fmla="*/ 8183 h 10000"/>
                  <a:gd name="connsiteX927" fmla="*/ 7773 w 10000"/>
                  <a:gd name="connsiteY927" fmla="*/ 8177 h 10000"/>
                  <a:gd name="connsiteX928" fmla="*/ 7784 w 10000"/>
                  <a:gd name="connsiteY928" fmla="*/ 8183 h 10000"/>
                  <a:gd name="connsiteX929" fmla="*/ 7801 w 10000"/>
                  <a:gd name="connsiteY929" fmla="*/ 8174 h 10000"/>
                  <a:gd name="connsiteX930" fmla="*/ 7801 w 10000"/>
                  <a:gd name="connsiteY930" fmla="*/ 8157 h 10000"/>
                  <a:gd name="connsiteX931" fmla="*/ 7817 w 10000"/>
                  <a:gd name="connsiteY931" fmla="*/ 8164 h 10000"/>
                  <a:gd name="connsiteX932" fmla="*/ 7837 w 10000"/>
                  <a:gd name="connsiteY932" fmla="*/ 8164 h 10000"/>
                  <a:gd name="connsiteX933" fmla="*/ 7856 w 10000"/>
                  <a:gd name="connsiteY933" fmla="*/ 8164 h 10000"/>
                  <a:gd name="connsiteX934" fmla="*/ 7870 w 10000"/>
                  <a:gd name="connsiteY934" fmla="*/ 8167 h 10000"/>
                  <a:gd name="connsiteX935" fmla="*/ 7881 w 10000"/>
                  <a:gd name="connsiteY935" fmla="*/ 8174 h 10000"/>
                  <a:gd name="connsiteX936" fmla="*/ 7898 w 10000"/>
                  <a:gd name="connsiteY936" fmla="*/ 8187 h 10000"/>
                  <a:gd name="connsiteX937" fmla="*/ 7917 w 10000"/>
                  <a:gd name="connsiteY937" fmla="*/ 8187 h 10000"/>
                  <a:gd name="connsiteX938" fmla="*/ 7928 w 10000"/>
                  <a:gd name="connsiteY938" fmla="*/ 8157 h 10000"/>
                  <a:gd name="connsiteX939" fmla="*/ 7942 w 10000"/>
                  <a:gd name="connsiteY939" fmla="*/ 8157 h 10000"/>
                  <a:gd name="connsiteX940" fmla="*/ 7958 w 10000"/>
                  <a:gd name="connsiteY940" fmla="*/ 8164 h 10000"/>
                  <a:gd name="connsiteX941" fmla="*/ 7983 w 10000"/>
                  <a:gd name="connsiteY941" fmla="*/ 8144 h 10000"/>
                  <a:gd name="connsiteX942" fmla="*/ 8000 w 10000"/>
                  <a:gd name="connsiteY942" fmla="*/ 8109 h 10000"/>
                  <a:gd name="connsiteX943" fmla="*/ 7994 w 10000"/>
                  <a:gd name="connsiteY943" fmla="*/ 8093 h 10000"/>
                  <a:gd name="connsiteX944" fmla="*/ 7983 w 10000"/>
                  <a:gd name="connsiteY944" fmla="*/ 8070 h 10000"/>
                  <a:gd name="connsiteX945" fmla="*/ 7986 w 10000"/>
                  <a:gd name="connsiteY945" fmla="*/ 8063 h 10000"/>
                  <a:gd name="connsiteX946" fmla="*/ 7978 w 10000"/>
                  <a:gd name="connsiteY946" fmla="*/ 8044 h 10000"/>
                  <a:gd name="connsiteX947" fmla="*/ 7986 w 10000"/>
                  <a:gd name="connsiteY947" fmla="*/ 8002 h 10000"/>
                  <a:gd name="connsiteX948" fmla="*/ 7983 w 10000"/>
                  <a:gd name="connsiteY948" fmla="*/ 7947 h 10000"/>
                  <a:gd name="connsiteX949" fmla="*/ 7961 w 10000"/>
                  <a:gd name="connsiteY949" fmla="*/ 7931 h 10000"/>
                  <a:gd name="connsiteX950" fmla="*/ 7958 w 10000"/>
                  <a:gd name="connsiteY950" fmla="*/ 7898 h 10000"/>
                  <a:gd name="connsiteX951" fmla="*/ 7953 w 10000"/>
                  <a:gd name="connsiteY951" fmla="*/ 7856 h 10000"/>
                  <a:gd name="connsiteX952" fmla="*/ 7967 w 10000"/>
                  <a:gd name="connsiteY952" fmla="*/ 7837 h 10000"/>
                  <a:gd name="connsiteX953" fmla="*/ 7950 w 10000"/>
                  <a:gd name="connsiteY953" fmla="*/ 7824 h 10000"/>
                  <a:gd name="connsiteX954" fmla="*/ 7906 w 10000"/>
                  <a:gd name="connsiteY954" fmla="*/ 7814 h 10000"/>
                  <a:gd name="connsiteX955" fmla="*/ 7878 w 10000"/>
                  <a:gd name="connsiteY955" fmla="*/ 7814 h 10000"/>
                  <a:gd name="connsiteX956" fmla="*/ 7870 w 10000"/>
                  <a:gd name="connsiteY956" fmla="*/ 7795 h 10000"/>
                  <a:gd name="connsiteX957" fmla="*/ 7878 w 10000"/>
                  <a:gd name="connsiteY957" fmla="*/ 7778 h 10000"/>
                  <a:gd name="connsiteX958" fmla="*/ 7881 w 10000"/>
                  <a:gd name="connsiteY958" fmla="*/ 7775 h 10000"/>
                  <a:gd name="connsiteX959" fmla="*/ 7878 w 10000"/>
                  <a:gd name="connsiteY959" fmla="*/ 7743 h 10000"/>
                  <a:gd name="connsiteX960" fmla="*/ 7895 w 10000"/>
                  <a:gd name="connsiteY960" fmla="*/ 7733 h 10000"/>
                  <a:gd name="connsiteX961" fmla="*/ 7911 w 10000"/>
                  <a:gd name="connsiteY961" fmla="*/ 7710 h 10000"/>
                  <a:gd name="connsiteX962" fmla="*/ 7911 w 10000"/>
                  <a:gd name="connsiteY962" fmla="*/ 7665 h 10000"/>
                  <a:gd name="connsiteX963" fmla="*/ 7917 w 10000"/>
                  <a:gd name="connsiteY963" fmla="*/ 7600 h 10000"/>
                  <a:gd name="connsiteX964" fmla="*/ 7928 w 10000"/>
                  <a:gd name="connsiteY964" fmla="*/ 7581 h 10000"/>
                  <a:gd name="connsiteX965" fmla="*/ 7917 w 10000"/>
                  <a:gd name="connsiteY965" fmla="*/ 7474 h 10000"/>
                  <a:gd name="connsiteX966" fmla="*/ 7873 w 10000"/>
                  <a:gd name="connsiteY966" fmla="*/ 7335 h 10000"/>
                  <a:gd name="connsiteX967" fmla="*/ 7756 w 10000"/>
                  <a:gd name="connsiteY967" fmla="*/ 7050 h 10000"/>
                  <a:gd name="connsiteX968" fmla="*/ 7679 w 10000"/>
                  <a:gd name="connsiteY968" fmla="*/ 6839 h 10000"/>
                  <a:gd name="connsiteX969" fmla="*/ 7668 w 10000"/>
                  <a:gd name="connsiteY969" fmla="*/ 6823 h 10000"/>
                  <a:gd name="connsiteX970" fmla="*/ 7659 w 10000"/>
                  <a:gd name="connsiteY970" fmla="*/ 6768 h 10000"/>
                  <a:gd name="connsiteX971" fmla="*/ 7659 w 10000"/>
                  <a:gd name="connsiteY971" fmla="*/ 6739 h 10000"/>
                  <a:gd name="connsiteX972" fmla="*/ 7651 w 10000"/>
                  <a:gd name="connsiteY972" fmla="*/ 6713 h 10000"/>
                  <a:gd name="connsiteX973" fmla="*/ 7654 w 10000"/>
                  <a:gd name="connsiteY973" fmla="*/ 6684 h 10000"/>
                  <a:gd name="connsiteX974" fmla="*/ 7643 w 10000"/>
                  <a:gd name="connsiteY974" fmla="*/ 6626 h 10000"/>
                  <a:gd name="connsiteX975" fmla="*/ 7629 w 10000"/>
                  <a:gd name="connsiteY975" fmla="*/ 6600 h 10000"/>
                  <a:gd name="connsiteX976" fmla="*/ 7629 w 10000"/>
                  <a:gd name="connsiteY976" fmla="*/ 6580 h 10000"/>
                  <a:gd name="connsiteX977" fmla="*/ 7623 w 10000"/>
                  <a:gd name="connsiteY977" fmla="*/ 6541 h 10000"/>
                  <a:gd name="connsiteX978" fmla="*/ 7615 w 10000"/>
                  <a:gd name="connsiteY978" fmla="*/ 6522 h 10000"/>
                  <a:gd name="connsiteX979" fmla="*/ 7598 w 10000"/>
                  <a:gd name="connsiteY979" fmla="*/ 6509 h 10000"/>
                  <a:gd name="connsiteX980" fmla="*/ 7587 w 10000"/>
                  <a:gd name="connsiteY980" fmla="*/ 6493 h 10000"/>
                  <a:gd name="connsiteX981" fmla="*/ 7579 w 10000"/>
                  <a:gd name="connsiteY981" fmla="*/ 6464 h 10000"/>
                  <a:gd name="connsiteX982" fmla="*/ 7587 w 10000"/>
                  <a:gd name="connsiteY982" fmla="*/ 6438 h 10000"/>
                  <a:gd name="connsiteX983" fmla="*/ 7596 w 10000"/>
                  <a:gd name="connsiteY983" fmla="*/ 6425 h 10000"/>
                  <a:gd name="connsiteX984" fmla="*/ 7590 w 10000"/>
                  <a:gd name="connsiteY984" fmla="*/ 6396 h 10000"/>
                  <a:gd name="connsiteX985" fmla="*/ 7590 w 10000"/>
                  <a:gd name="connsiteY985" fmla="*/ 6373 h 10000"/>
                  <a:gd name="connsiteX986" fmla="*/ 7587 w 10000"/>
                  <a:gd name="connsiteY986" fmla="*/ 6354 h 10000"/>
                  <a:gd name="connsiteX987" fmla="*/ 7582 w 10000"/>
                  <a:gd name="connsiteY987" fmla="*/ 6344 h 10000"/>
                  <a:gd name="connsiteX988" fmla="*/ 7582 w 10000"/>
                  <a:gd name="connsiteY988" fmla="*/ 6324 h 10000"/>
                  <a:gd name="connsiteX989" fmla="*/ 7571 w 10000"/>
                  <a:gd name="connsiteY989" fmla="*/ 6302 h 10000"/>
                  <a:gd name="connsiteX990" fmla="*/ 7548 w 10000"/>
                  <a:gd name="connsiteY990" fmla="*/ 6256 h 10000"/>
                  <a:gd name="connsiteX991" fmla="*/ 7546 w 10000"/>
                  <a:gd name="connsiteY991" fmla="*/ 6218 h 10000"/>
                  <a:gd name="connsiteX992" fmla="*/ 7540 w 10000"/>
                  <a:gd name="connsiteY992" fmla="*/ 6159 h 10000"/>
                  <a:gd name="connsiteX993" fmla="*/ 7535 w 10000"/>
                  <a:gd name="connsiteY993" fmla="*/ 6114 h 10000"/>
                  <a:gd name="connsiteX994" fmla="*/ 7535 w 10000"/>
                  <a:gd name="connsiteY994" fmla="*/ 6088 h 10000"/>
                  <a:gd name="connsiteX995" fmla="*/ 7540 w 10000"/>
                  <a:gd name="connsiteY995" fmla="*/ 6049 h 10000"/>
                  <a:gd name="connsiteX996" fmla="*/ 7546 w 10000"/>
                  <a:gd name="connsiteY996" fmla="*/ 6004 h 10000"/>
                  <a:gd name="connsiteX997" fmla="*/ 7548 w 10000"/>
                  <a:gd name="connsiteY997" fmla="*/ 5965 h 10000"/>
                  <a:gd name="connsiteX998" fmla="*/ 7548 w 10000"/>
                  <a:gd name="connsiteY998" fmla="*/ 5946 h 10000"/>
                  <a:gd name="connsiteX999" fmla="*/ 7548 w 10000"/>
                  <a:gd name="connsiteY999" fmla="*/ 5933 h 10000"/>
                  <a:gd name="connsiteX1000" fmla="*/ 7548 w 10000"/>
                  <a:gd name="connsiteY1000" fmla="*/ 5910 h 10000"/>
                  <a:gd name="connsiteX1001" fmla="*/ 7548 w 10000"/>
                  <a:gd name="connsiteY1001" fmla="*/ 5897 h 10000"/>
                  <a:gd name="connsiteX1002" fmla="*/ 7546 w 10000"/>
                  <a:gd name="connsiteY1002" fmla="*/ 5871 h 10000"/>
                  <a:gd name="connsiteX1003" fmla="*/ 7535 w 10000"/>
                  <a:gd name="connsiteY1003" fmla="*/ 5839 h 10000"/>
                  <a:gd name="connsiteX1004" fmla="*/ 7524 w 10000"/>
                  <a:gd name="connsiteY1004" fmla="*/ 5797 h 10000"/>
                  <a:gd name="connsiteX1005" fmla="*/ 7518 w 10000"/>
                  <a:gd name="connsiteY1005" fmla="*/ 5767 h 10000"/>
                  <a:gd name="connsiteX1006" fmla="*/ 7515 w 10000"/>
                  <a:gd name="connsiteY1006" fmla="*/ 5745 h 10000"/>
                  <a:gd name="connsiteX1007" fmla="*/ 7501 w 10000"/>
                  <a:gd name="connsiteY1007" fmla="*/ 5683 h 10000"/>
                  <a:gd name="connsiteX1008" fmla="*/ 7490 w 10000"/>
                  <a:gd name="connsiteY1008" fmla="*/ 5631 h 10000"/>
                  <a:gd name="connsiteX1009" fmla="*/ 7482 w 10000"/>
                  <a:gd name="connsiteY1009" fmla="*/ 5593 h 10000"/>
                  <a:gd name="connsiteX1010" fmla="*/ 7476 w 10000"/>
                  <a:gd name="connsiteY1010" fmla="*/ 5570 h 10000"/>
                  <a:gd name="connsiteX1011" fmla="*/ 7476 w 10000"/>
                  <a:gd name="connsiteY1011" fmla="*/ 5528 h 10000"/>
                  <a:gd name="connsiteX1012" fmla="*/ 7482 w 10000"/>
                  <a:gd name="connsiteY1012" fmla="*/ 5502 h 10000"/>
                  <a:gd name="connsiteX1013" fmla="*/ 7490 w 10000"/>
                  <a:gd name="connsiteY1013" fmla="*/ 5489 h 10000"/>
                  <a:gd name="connsiteX1014" fmla="*/ 7499 w 10000"/>
                  <a:gd name="connsiteY1014" fmla="*/ 5479 h 10000"/>
                  <a:gd name="connsiteX1015" fmla="*/ 7493 w 10000"/>
                  <a:gd name="connsiteY1015" fmla="*/ 5427 h 10000"/>
                  <a:gd name="connsiteX1016" fmla="*/ 7501 w 10000"/>
                  <a:gd name="connsiteY1016" fmla="*/ 5415 h 10000"/>
                  <a:gd name="connsiteX1017" fmla="*/ 7510 w 10000"/>
                  <a:gd name="connsiteY1017" fmla="*/ 5398 h 10000"/>
                  <a:gd name="connsiteX1018" fmla="*/ 7515 w 10000"/>
                  <a:gd name="connsiteY1018" fmla="*/ 5379 h 10000"/>
                  <a:gd name="connsiteX1019" fmla="*/ 7526 w 10000"/>
                  <a:gd name="connsiteY1019" fmla="*/ 5366 h 10000"/>
                  <a:gd name="connsiteX1020" fmla="*/ 7518 w 10000"/>
                  <a:gd name="connsiteY1020" fmla="*/ 5350 h 10000"/>
                  <a:gd name="connsiteX1021" fmla="*/ 7518 w 10000"/>
                  <a:gd name="connsiteY1021" fmla="*/ 5330 h 10000"/>
                  <a:gd name="connsiteX1022" fmla="*/ 7526 w 10000"/>
                  <a:gd name="connsiteY1022" fmla="*/ 5311 h 10000"/>
                  <a:gd name="connsiteX1023" fmla="*/ 7540 w 10000"/>
                  <a:gd name="connsiteY1023" fmla="*/ 5291 h 10000"/>
                  <a:gd name="connsiteX1024" fmla="*/ 7540 w 10000"/>
                  <a:gd name="connsiteY1024" fmla="*/ 5266 h 10000"/>
                  <a:gd name="connsiteX1025" fmla="*/ 7540 w 10000"/>
                  <a:gd name="connsiteY1025" fmla="*/ 5256 h 10000"/>
                  <a:gd name="connsiteX1026" fmla="*/ 7524 w 10000"/>
                  <a:gd name="connsiteY1026" fmla="*/ 5233 h 10000"/>
                  <a:gd name="connsiteX1027" fmla="*/ 7515 w 10000"/>
                  <a:gd name="connsiteY1027" fmla="*/ 5217 h 10000"/>
                  <a:gd name="connsiteX1028" fmla="*/ 7490 w 10000"/>
                  <a:gd name="connsiteY1028" fmla="*/ 5178 h 10000"/>
                  <a:gd name="connsiteX1029" fmla="*/ 7474 w 10000"/>
                  <a:gd name="connsiteY1029" fmla="*/ 5162 h 10000"/>
                  <a:gd name="connsiteX1030" fmla="*/ 7457 w 10000"/>
                  <a:gd name="connsiteY1030" fmla="*/ 5120 h 10000"/>
                  <a:gd name="connsiteX1031" fmla="*/ 7421 w 10000"/>
                  <a:gd name="connsiteY1031" fmla="*/ 5087 h 10000"/>
                  <a:gd name="connsiteX1032" fmla="*/ 7380 w 10000"/>
                  <a:gd name="connsiteY1032" fmla="*/ 5068 h 10000"/>
                  <a:gd name="connsiteX1033" fmla="*/ 7355 w 10000"/>
                  <a:gd name="connsiteY1033" fmla="*/ 5058 h 10000"/>
                  <a:gd name="connsiteX1034" fmla="*/ 7332 w 10000"/>
                  <a:gd name="connsiteY1034" fmla="*/ 5049 h 10000"/>
                  <a:gd name="connsiteX1035" fmla="*/ 7305 w 10000"/>
                  <a:gd name="connsiteY1035" fmla="*/ 5016 h 10000"/>
                  <a:gd name="connsiteX1036" fmla="*/ 7305 w 10000"/>
                  <a:gd name="connsiteY1036" fmla="*/ 5000 h 10000"/>
                  <a:gd name="connsiteX1037" fmla="*/ 7296 w 10000"/>
                  <a:gd name="connsiteY1037" fmla="*/ 4971 h 10000"/>
                  <a:gd name="connsiteX1038" fmla="*/ 7288 w 10000"/>
                  <a:gd name="connsiteY1038" fmla="*/ 4945 h 10000"/>
                  <a:gd name="connsiteX1039" fmla="*/ 7280 w 10000"/>
                  <a:gd name="connsiteY1039" fmla="*/ 4916 h 10000"/>
                  <a:gd name="connsiteX1040" fmla="*/ 7291 w 10000"/>
                  <a:gd name="connsiteY1040" fmla="*/ 4887 h 10000"/>
                  <a:gd name="connsiteX1041" fmla="*/ 7291 w 10000"/>
                  <a:gd name="connsiteY1041" fmla="*/ 4858 h 10000"/>
                  <a:gd name="connsiteX1042" fmla="*/ 7271 w 10000"/>
                  <a:gd name="connsiteY1042" fmla="*/ 4819 h 10000"/>
                  <a:gd name="connsiteX1043" fmla="*/ 7255 w 10000"/>
                  <a:gd name="connsiteY1043" fmla="*/ 4828 h 10000"/>
                  <a:gd name="connsiteX1044" fmla="*/ 7235 w 10000"/>
                  <a:gd name="connsiteY1044" fmla="*/ 4841 h 10000"/>
                  <a:gd name="connsiteX1045" fmla="*/ 7216 w 10000"/>
                  <a:gd name="connsiteY1045" fmla="*/ 4867 h 10000"/>
                  <a:gd name="connsiteX1046" fmla="*/ 7191 w 10000"/>
                  <a:gd name="connsiteY1046" fmla="*/ 4870 h 10000"/>
                  <a:gd name="connsiteX1047" fmla="*/ 7155 w 10000"/>
                  <a:gd name="connsiteY1047" fmla="*/ 4887 h 10000"/>
                  <a:gd name="connsiteX1048" fmla="*/ 7122 w 10000"/>
                  <a:gd name="connsiteY1048" fmla="*/ 4893 h 10000"/>
                  <a:gd name="connsiteX1049" fmla="*/ 7105 w 10000"/>
                  <a:gd name="connsiteY1049" fmla="*/ 4896 h 10000"/>
                  <a:gd name="connsiteX1050" fmla="*/ 7094 w 10000"/>
                  <a:gd name="connsiteY1050" fmla="*/ 4916 h 10000"/>
                  <a:gd name="connsiteX1051" fmla="*/ 7080 w 10000"/>
                  <a:gd name="connsiteY1051" fmla="*/ 4903 h 10000"/>
                  <a:gd name="connsiteX1052" fmla="*/ 7072 w 10000"/>
                  <a:gd name="connsiteY1052" fmla="*/ 4851 h 10000"/>
                  <a:gd name="connsiteX1053" fmla="*/ 7042 w 10000"/>
                  <a:gd name="connsiteY1053" fmla="*/ 4819 h 10000"/>
                  <a:gd name="connsiteX1054" fmla="*/ 7030 w 10000"/>
                  <a:gd name="connsiteY1054" fmla="*/ 4780 h 10000"/>
                  <a:gd name="connsiteX1055" fmla="*/ 7039 w 10000"/>
                  <a:gd name="connsiteY1055" fmla="*/ 4757 h 10000"/>
                  <a:gd name="connsiteX1056" fmla="*/ 7047 w 10000"/>
                  <a:gd name="connsiteY1056" fmla="*/ 4744 h 10000"/>
                  <a:gd name="connsiteX1057" fmla="*/ 7022 w 10000"/>
                  <a:gd name="connsiteY1057" fmla="*/ 4725 h 10000"/>
                  <a:gd name="connsiteX1058" fmla="*/ 7000 w 10000"/>
                  <a:gd name="connsiteY1058" fmla="*/ 4715 h 10000"/>
                  <a:gd name="connsiteX1059" fmla="*/ 6975 w 10000"/>
                  <a:gd name="connsiteY1059" fmla="*/ 4709 h 10000"/>
                  <a:gd name="connsiteX1060" fmla="*/ 6945 w 10000"/>
                  <a:gd name="connsiteY1060" fmla="*/ 4696 h 10000"/>
                  <a:gd name="connsiteX1061" fmla="*/ 6953 w 10000"/>
                  <a:gd name="connsiteY1061" fmla="*/ 4679 h 10000"/>
                  <a:gd name="connsiteX1062" fmla="*/ 6961 w 10000"/>
                  <a:gd name="connsiteY1062" fmla="*/ 4660 h 10000"/>
                  <a:gd name="connsiteX1063" fmla="*/ 6983 w 10000"/>
                  <a:gd name="connsiteY1063" fmla="*/ 4644 h 10000"/>
                  <a:gd name="connsiteX1064" fmla="*/ 7014 w 10000"/>
                  <a:gd name="connsiteY1064" fmla="*/ 4634 h 10000"/>
                  <a:gd name="connsiteX1065" fmla="*/ 7025 w 10000"/>
                  <a:gd name="connsiteY1065" fmla="*/ 4615 h 10000"/>
                  <a:gd name="connsiteX1066" fmla="*/ 7047 w 10000"/>
                  <a:gd name="connsiteY1066" fmla="*/ 4582 h 10000"/>
                  <a:gd name="connsiteX1067" fmla="*/ 7069 w 10000"/>
                  <a:gd name="connsiteY1067" fmla="*/ 4563 h 10000"/>
                  <a:gd name="connsiteX1068" fmla="*/ 7078 w 10000"/>
                  <a:gd name="connsiteY1068" fmla="*/ 4553 h 10000"/>
                  <a:gd name="connsiteX1069" fmla="*/ 7097 w 10000"/>
                  <a:gd name="connsiteY1069" fmla="*/ 4527 h 10000"/>
                  <a:gd name="connsiteX1070" fmla="*/ 7122 w 10000"/>
                  <a:gd name="connsiteY1070" fmla="*/ 4517 h 10000"/>
                  <a:gd name="connsiteX1071" fmla="*/ 7139 w 10000"/>
                  <a:gd name="connsiteY1071" fmla="*/ 4488 h 10000"/>
                  <a:gd name="connsiteX1072" fmla="*/ 7147 w 10000"/>
                  <a:gd name="connsiteY1072" fmla="*/ 4459 h 10000"/>
                  <a:gd name="connsiteX1073" fmla="*/ 7161 w 10000"/>
                  <a:gd name="connsiteY1073" fmla="*/ 4440 h 10000"/>
                  <a:gd name="connsiteX1074" fmla="*/ 7177 w 10000"/>
                  <a:gd name="connsiteY1074" fmla="*/ 4430 h 10000"/>
                  <a:gd name="connsiteX1075" fmla="*/ 7202 w 10000"/>
                  <a:gd name="connsiteY1075" fmla="*/ 4407 h 10000"/>
                  <a:gd name="connsiteX1076" fmla="*/ 7224 w 10000"/>
                  <a:gd name="connsiteY1076" fmla="*/ 4417 h 10000"/>
                  <a:gd name="connsiteX1077" fmla="*/ 7241 w 10000"/>
                  <a:gd name="connsiteY1077" fmla="*/ 4404 h 10000"/>
                  <a:gd name="connsiteX1078" fmla="*/ 7263 w 10000"/>
                  <a:gd name="connsiteY1078" fmla="*/ 4398 h 10000"/>
                  <a:gd name="connsiteX1079" fmla="*/ 7283 w 10000"/>
                  <a:gd name="connsiteY1079" fmla="*/ 4424 h 10000"/>
                  <a:gd name="connsiteX1080" fmla="*/ 7305 w 10000"/>
                  <a:gd name="connsiteY1080" fmla="*/ 4433 h 10000"/>
                  <a:gd name="connsiteX1081" fmla="*/ 7332 w 10000"/>
                  <a:gd name="connsiteY1081" fmla="*/ 4443 h 10000"/>
                  <a:gd name="connsiteX1082" fmla="*/ 7380 w 10000"/>
                  <a:gd name="connsiteY1082" fmla="*/ 4398 h 10000"/>
                  <a:gd name="connsiteX1083" fmla="*/ 7404 w 10000"/>
                  <a:gd name="connsiteY1083" fmla="*/ 4378 h 10000"/>
                  <a:gd name="connsiteX1084" fmla="*/ 7418 w 10000"/>
                  <a:gd name="connsiteY1084" fmla="*/ 4369 h 10000"/>
                  <a:gd name="connsiteX1085" fmla="*/ 7443 w 10000"/>
                  <a:gd name="connsiteY1085" fmla="*/ 4356 h 10000"/>
                  <a:gd name="connsiteX1086" fmla="*/ 7460 w 10000"/>
                  <a:gd name="connsiteY1086" fmla="*/ 4385 h 10000"/>
                  <a:gd name="connsiteX1087" fmla="*/ 7460 w 10000"/>
                  <a:gd name="connsiteY1087" fmla="*/ 4404 h 10000"/>
                  <a:gd name="connsiteX1088" fmla="*/ 7499 w 10000"/>
                  <a:gd name="connsiteY1088" fmla="*/ 4417 h 10000"/>
                  <a:gd name="connsiteX1089" fmla="*/ 7515 w 10000"/>
                  <a:gd name="connsiteY1089" fmla="*/ 4414 h 10000"/>
                  <a:gd name="connsiteX1090" fmla="*/ 7565 w 10000"/>
                  <a:gd name="connsiteY1090" fmla="*/ 4385 h 10000"/>
                  <a:gd name="connsiteX1091" fmla="*/ 7579 w 10000"/>
                  <a:gd name="connsiteY1091" fmla="*/ 4346 h 10000"/>
                  <a:gd name="connsiteX1092" fmla="*/ 7582 w 10000"/>
                  <a:gd name="connsiteY1092" fmla="*/ 4317 h 10000"/>
                  <a:gd name="connsiteX1093" fmla="*/ 7590 w 10000"/>
                  <a:gd name="connsiteY1093" fmla="*/ 4301 h 10000"/>
                  <a:gd name="connsiteX1094" fmla="*/ 7612 w 10000"/>
                  <a:gd name="connsiteY1094" fmla="*/ 4271 h 10000"/>
                  <a:gd name="connsiteX1095" fmla="*/ 7623 w 10000"/>
                  <a:gd name="connsiteY1095" fmla="*/ 4262 h 10000"/>
                  <a:gd name="connsiteX1096" fmla="*/ 7634 w 10000"/>
                  <a:gd name="connsiteY1096" fmla="*/ 4245 h 10000"/>
                  <a:gd name="connsiteX1097" fmla="*/ 7645 w 10000"/>
                  <a:gd name="connsiteY1097" fmla="*/ 4265 h 10000"/>
                  <a:gd name="connsiteX1098" fmla="*/ 7670 w 10000"/>
                  <a:gd name="connsiteY1098" fmla="*/ 4284 h 10000"/>
                  <a:gd name="connsiteX1099" fmla="*/ 7701 w 10000"/>
                  <a:gd name="connsiteY1099" fmla="*/ 4275 h 10000"/>
                  <a:gd name="connsiteX1100" fmla="*/ 7717 w 10000"/>
                  <a:gd name="connsiteY1100" fmla="*/ 4275 h 10000"/>
                  <a:gd name="connsiteX1101" fmla="*/ 7740 w 10000"/>
                  <a:gd name="connsiteY1101" fmla="*/ 4284 h 10000"/>
                  <a:gd name="connsiteX1102" fmla="*/ 7767 w 10000"/>
                  <a:gd name="connsiteY1102" fmla="*/ 4284 h 10000"/>
                  <a:gd name="connsiteX1103" fmla="*/ 7895 w 10000"/>
                  <a:gd name="connsiteY1103" fmla="*/ 4207 h 10000"/>
                  <a:gd name="connsiteX1104" fmla="*/ 7895 w 10000"/>
                  <a:gd name="connsiteY1104" fmla="*/ 4187 h 10000"/>
                  <a:gd name="connsiteX1105" fmla="*/ 7895 w 10000"/>
                  <a:gd name="connsiteY1105" fmla="*/ 4171 h 10000"/>
                  <a:gd name="connsiteX1106" fmla="*/ 7903 w 10000"/>
                  <a:gd name="connsiteY1106" fmla="*/ 4148 h 10000"/>
                  <a:gd name="connsiteX1107" fmla="*/ 7917 w 10000"/>
                  <a:gd name="connsiteY1107" fmla="*/ 4158 h 10000"/>
                  <a:gd name="connsiteX1108" fmla="*/ 7967 w 10000"/>
                  <a:gd name="connsiteY1108" fmla="*/ 4203 h 10000"/>
                  <a:gd name="connsiteX1109" fmla="*/ 7994 w 10000"/>
                  <a:gd name="connsiteY1109" fmla="*/ 4203 h 10000"/>
                  <a:gd name="connsiteX1110" fmla="*/ 8064 w 10000"/>
                  <a:gd name="connsiteY1110" fmla="*/ 4242 h 10000"/>
                  <a:gd name="connsiteX1111" fmla="*/ 8083 w 10000"/>
                  <a:gd name="connsiteY1111" fmla="*/ 4245 h 10000"/>
                  <a:gd name="connsiteX1112" fmla="*/ 8105 w 10000"/>
                  <a:gd name="connsiteY1112" fmla="*/ 4226 h 10000"/>
                  <a:gd name="connsiteX1113" fmla="*/ 8136 w 10000"/>
                  <a:gd name="connsiteY1113" fmla="*/ 4187 h 10000"/>
                  <a:gd name="connsiteX1114" fmla="*/ 8161 w 10000"/>
                  <a:gd name="connsiteY1114" fmla="*/ 4168 h 10000"/>
                  <a:gd name="connsiteX1115" fmla="*/ 8172 w 10000"/>
                  <a:gd name="connsiteY1115" fmla="*/ 4161 h 10000"/>
                  <a:gd name="connsiteX1116" fmla="*/ 8208 w 10000"/>
                  <a:gd name="connsiteY1116" fmla="*/ 4168 h 10000"/>
                  <a:gd name="connsiteX1117" fmla="*/ 8235 w 10000"/>
                  <a:gd name="connsiteY1117" fmla="*/ 4168 h 10000"/>
                  <a:gd name="connsiteX1118" fmla="*/ 8258 w 10000"/>
                  <a:gd name="connsiteY1118" fmla="*/ 4152 h 10000"/>
                  <a:gd name="connsiteX1119" fmla="*/ 8283 w 10000"/>
                  <a:gd name="connsiteY1119" fmla="*/ 4152 h 10000"/>
                  <a:gd name="connsiteX1120" fmla="*/ 8299 w 10000"/>
                  <a:gd name="connsiteY1120" fmla="*/ 4132 h 10000"/>
                  <a:gd name="connsiteX1121" fmla="*/ 8316 w 10000"/>
                  <a:gd name="connsiteY1121" fmla="*/ 4113 h 10000"/>
                  <a:gd name="connsiteX1122" fmla="*/ 8330 w 10000"/>
                  <a:gd name="connsiteY1122" fmla="*/ 4084 h 10000"/>
                  <a:gd name="connsiteX1123" fmla="*/ 8341 w 10000"/>
                  <a:gd name="connsiteY1123" fmla="*/ 4058 h 10000"/>
                  <a:gd name="connsiteX1124" fmla="*/ 8349 w 10000"/>
                  <a:gd name="connsiteY1124" fmla="*/ 4064 h 10000"/>
                  <a:gd name="connsiteX1125" fmla="*/ 8366 w 10000"/>
                  <a:gd name="connsiteY1125" fmla="*/ 4067 h 10000"/>
                  <a:gd name="connsiteX1126" fmla="*/ 8374 w 10000"/>
                  <a:gd name="connsiteY1126" fmla="*/ 4084 h 10000"/>
                  <a:gd name="connsiteX1127" fmla="*/ 8402 w 10000"/>
                  <a:gd name="connsiteY1127" fmla="*/ 4054 h 10000"/>
                  <a:gd name="connsiteX1128" fmla="*/ 8427 w 10000"/>
                  <a:gd name="connsiteY1128" fmla="*/ 4028 h 10000"/>
                  <a:gd name="connsiteX1129" fmla="*/ 8438 w 10000"/>
                  <a:gd name="connsiteY1129" fmla="*/ 4025 h 10000"/>
                  <a:gd name="connsiteX1130" fmla="*/ 8468 w 10000"/>
                  <a:gd name="connsiteY1130" fmla="*/ 4006 h 10000"/>
                  <a:gd name="connsiteX1131" fmla="*/ 8485 w 10000"/>
                  <a:gd name="connsiteY1131" fmla="*/ 3999 h 10000"/>
                  <a:gd name="connsiteX1132" fmla="*/ 8493 w 10000"/>
                  <a:gd name="connsiteY1132" fmla="*/ 4025 h 10000"/>
                  <a:gd name="connsiteX1133" fmla="*/ 8515 w 10000"/>
                  <a:gd name="connsiteY1133" fmla="*/ 4028 h 10000"/>
                  <a:gd name="connsiteX1134" fmla="*/ 8543 w 10000"/>
                  <a:gd name="connsiteY1134" fmla="*/ 4009 h 10000"/>
                  <a:gd name="connsiteX1135" fmla="*/ 8551 w 10000"/>
                  <a:gd name="connsiteY1135" fmla="*/ 3990 h 10000"/>
                  <a:gd name="connsiteX1136" fmla="*/ 8582 w 10000"/>
                  <a:gd name="connsiteY1136" fmla="*/ 3977 h 10000"/>
                  <a:gd name="connsiteX1137" fmla="*/ 8596 w 10000"/>
                  <a:gd name="connsiteY1137" fmla="*/ 3977 h 10000"/>
                  <a:gd name="connsiteX1138" fmla="*/ 8607 w 10000"/>
                  <a:gd name="connsiteY1138" fmla="*/ 3980 h 10000"/>
                  <a:gd name="connsiteX1139" fmla="*/ 8645 w 10000"/>
                  <a:gd name="connsiteY1139" fmla="*/ 3970 h 10000"/>
                  <a:gd name="connsiteX1140" fmla="*/ 8654 w 10000"/>
                  <a:gd name="connsiteY1140" fmla="*/ 3951 h 10000"/>
                  <a:gd name="connsiteX1141" fmla="*/ 8670 w 10000"/>
                  <a:gd name="connsiteY1141" fmla="*/ 3935 h 10000"/>
                  <a:gd name="connsiteX1142" fmla="*/ 8695 w 10000"/>
                  <a:gd name="connsiteY1142" fmla="*/ 3935 h 10000"/>
                  <a:gd name="connsiteX1143" fmla="*/ 8704 w 10000"/>
                  <a:gd name="connsiteY1143" fmla="*/ 3951 h 10000"/>
                  <a:gd name="connsiteX1144" fmla="*/ 8717 w 10000"/>
                  <a:gd name="connsiteY1144" fmla="*/ 3964 h 10000"/>
                  <a:gd name="connsiteX1145" fmla="*/ 8751 w 10000"/>
                  <a:gd name="connsiteY1145" fmla="*/ 3951 h 10000"/>
                  <a:gd name="connsiteX1146" fmla="*/ 8776 w 10000"/>
                  <a:gd name="connsiteY1146" fmla="*/ 3935 h 10000"/>
                  <a:gd name="connsiteX1147" fmla="*/ 8798 w 10000"/>
                  <a:gd name="connsiteY1147" fmla="*/ 3925 h 10000"/>
                  <a:gd name="connsiteX1148" fmla="*/ 8806 w 10000"/>
                  <a:gd name="connsiteY1148" fmla="*/ 3892 h 10000"/>
                  <a:gd name="connsiteX1149" fmla="*/ 8814 w 10000"/>
                  <a:gd name="connsiteY1149" fmla="*/ 3876 h 10000"/>
                  <a:gd name="connsiteX1150" fmla="*/ 8839 w 10000"/>
                  <a:gd name="connsiteY1150" fmla="*/ 3873 h 10000"/>
                  <a:gd name="connsiteX1151" fmla="*/ 8842 w 10000"/>
                  <a:gd name="connsiteY1151" fmla="*/ 3876 h 10000"/>
                  <a:gd name="connsiteX1152" fmla="*/ 8856 w 10000"/>
                  <a:gd name="connsiteY1152" fmla="*/ 3863 h 10000"/>
                  <a:gd name="connsiteX1153" fmla="*/ 8856 w 10000"/>
                  <a:gd name="connsiteY1153" fmla="*/ 3841 h 10000"/>
                  <a:gd name="connsiteX1154" fmla="*/ 8870 w 10000"/>
                  <a:gd name="connsiteY1154" fmla="*/ 3821 h 10000"/>
                  <a:gd name="connsiteX1155" fmla="*/ 8903 w 10000"/>
                  <a:gd name="connsiteY1155" fmla="*/ 3802 h 10000"/>
                  <a:gd name="connsiteX1156" fmla="*/ 8914 w 10000"/>
                  <a:gd name="connsiteY1156" fmla="*/ 3782 h 10000"/>
                  <a:gd name="connsiteX1157" fmla="*/ 8939 w 10000"/>
                  <a:gd name="connsiteY1157" fmla="*/ 3782 h 10000"/>
                  <a:gd name="connsiteX1158" fmla="*/ 8961 w 10000"/>
                  <a:gd name="connsiteY1158" fmla="*/ 3779 h 10000"/>
                  <a:gd name="connsiteX1159" fmla="*/ 8983 w 10000"/>
                  <a:gd name="connsiteY1159" fmla="*/ 3760 h 10000"/>
                  <a:gd name="connsiteX1160" fmla="*/ 9003 w 10000"/>
                  <a:gd name="connsiteY1160" fmla="*/ 3763 h 10000"/>
                  <a:gd name="connsiteX1161" fmla="*/ 9019 w 10000"/>
                  <a:gd name="connsiteY1161" fmla="*/ 3779 h 10000"/>
                  <a:gd name="connsiteX1162" fmla="*/ 9050 w 10000"/>
                  <a:gd name="connsiteY1162" fmla="*/ 3812 h 10000"/>
                  <a:gd name="connsiteX1163" fmla="*/ 9080 w 10000"/>
                  <a:gd name="connsiteY1163" fmla="*/ 3831 h 10000"/>
                  <a:gd name="connsiteX1164" fmla="*/ 9097 w 10000"/>
                  <a:gd name="connsiteY1164" fmla="*/ 3867 h 10000"/>
                  <a:gd name="connsiteX1165" fmla="*/ 9114 w 10000"/>
                  <a:gd name="connsiteY1165" fmla="*/ 3902 h 10000"/>
                  <a:gd name="connsiteX1166" fmla="*/ 9122 w 10000"/>
                  <a:gd name="connsiteY1166" fmla="*/ 3935 h 10000"/>
                  <a:gd name="connsiteX1167" fmla="*/ 9125 w 10000"/>
                  <a:gd name="connsiteY1167" fmla="*/ 3964 h 10000"/>
                  <a:gd name="connsiteX1168" fmla="*/ 9130 w 10000"/>
                  <a:gd name="connsiteY1168" fmla="*/ 3999 h 10000"/>
                  <a:gd name="connsiteX1169" fmla="*/ 9130 w 10000"/>
                  <a:gd name="connsiteY1169" fmla="*/ 4054 h 10000"/>
                  <a:gd name="connsiteX1170" fmla="*/ 9155 w 10000"/>
                  <a:gd name="connsiteY1170" fmla="*/ 4093 h 10000"/>
                  <a:gd name="connsiteX1171" fmla="*/ 9169 w 10000"/>
                  <a:gd name="connsiteY1171" fmla="*/ 4090 h 10000"/>
                  <a:gd name="connsiteX1172" fmla="*/ 9211 w 10000"/>
                  <a:gd name="connsiteY1172" fmla="*/ 4077 h 10000"/>
                  <a:gd name="connsiteX1173" fmla="*/ 9244 w 10000"/>
                  <a:gd name="connsiteY1173" fmla="*/ 4077 h 10000"/>
                  <a:gd name="connsiteX1174" fmla="*/ 9252 w 10000"/>
                  <a:gd name="connsiteY1174" fmla="*/ 4103 h 10000"/>
                  <a:gd name="connsiteX1175" fmla="*/ 9258 w 10000"/>
                  <a:gd name="connsiteY1175" fmla="*/ 4148 h 10000"/>
                  <a:gd name="connsiteX1176" fmla="*/ 9269 w 10000"/>
                  <a:gd name="connsiteY1176" fmla="*/ 4158 h 10000"/>
                  <a:gd name="connsiteX1177" fmla="*/ 9294 w 10000"/>
                  <a:gd name="connsiteY1177" fmla="*/ 4158 h 10000"/>
                  <a:gd name="connsiteX1178" fmla="*/ 9319 w 10000"/>
                  <a:gd name="connsiteY1178" fmla="*/ 4168 h 10000"/>
                  <a:gd name="connsiteX1179" fmla="*/ 9346 w 10000"/>
                  <a:gd name="connsiteY1179" fmla="*/ 4190 h 10000"/>
                  <a:gd name="connsiteX1180" fmla="*/ 9357 w 10000"/>
                  <a:gd name="connsiteY1180" fmla="*/ 4168 h 10000"/>
                  <a:gd name="connsiteX1181" fmla="*/ 9371 w 10000"/>
                  <a:gd name="connsiteY1181" fmla="*/ 4132 h 10000"/>
                  <a:gd name="connsiteX1182" fmla="*/ 9391 w 10000"/>
                  <a:gd name="connsiteY1182" fmla="*/ 4113 h 10000"/>
                  <a:gd name="connsiteX1183" fmla="*/ 9407 w 10000"/>
                  <a:gd name="connsiteY1183" fmla="*/ 4103 h 10000"/>
                  <a:gd name="connsiteX1184" fmla="*/ 9435 w 10000"/>
                  <a:gd name="connsiteY1184" fmla="*/ 4100 h 10000"/>
                  <a:gd name="connsiteX1185" fmla="*/ 9460 w 10000"/>
                  <a:gd name="connsiteY1185" fmla="*/ 4084 h 10000"/>
                  <a:gd name="connsiteX1186" fmla="*/ 9485 w 10000"/>
                  <a:gd name="connsiteY1186" fmla="*/ 4067 h 10000"/>
                  <a:gd name="connsiteX1187" fmla="*/ 9496 w 10000"/>
                  <a:gd name="connsiteY1187" fmla="*/ 4054 h 10000"/>
                  <a:gd name="connsiteX1188" fmla="*/ 9526 w 10000"/>
                  <a:gd name="connsiteY1188" fmla="*/ 4048 h 10000"/>
                  <a:gd name="connsiteX1189" fmla="*/ 9557 w 10000"/>
                  <a:gd name="connsiteY1189" fmla="*/ 4038 h 10000"/>
                  <a:gd name="connsiteX1190" fmla="*/ 9584 w 10000"/>
                  <a:gd name="connsiteY1190" fmla="*/ 4019 h 10000"/>
                  <a:gd name="connsiteX1191" fmla="*/ 9623 w 10000"/>
                  <a:gd name="connsiteY1191" fmla="*/ 4016 h 10000"/>
                  <a:gd name="connsiteX1192" fmla="*/ 9648 w 10000"/>
                  <a:gd name="connsiteY1192" fmla="*/ 4009 h 10000"/>
                  <a:gd name="connsiteX1193" fmla="*/ 9673 w 10000"/>
                  <a:gd name="connsiteY1193" fmla="*/ 4019 h 10000"/>
                  <a:gd name="connsiteX1194" fmla="*/ 9712 w 10000"/>
                  <a:gd name="connsiteY1194" fmla="*/ 4038 h 10000"/>
                  <a:gd name="connsiteX1195" fmla="*/ 9742 w 10000"/>
                  <a:gd name="connsiteY1195" fmla="*/ 4074 h 10000"/>
                  <a:gd name="connsiteX1196" fmla="*/ 9776 w 10000"/>
                  <a:gd name="connsiteY1196" fmla="*/ 4093 h 10000"/>
                  <a:gd name="connsiteX1197" fmla="*/ 9814 w 10000"/>
                  <a:gd name="connsiteY1197" fmla="*/ 4109 h 10000"/>
                  <a:gd name="connsiteX1198" fmla="*/ 9859 w 10000"/>
                  <a:gd name="connsiteY1198" fmla="*/ 4119 h 10000"/>
                  <a:gd name="connsiteX1199" fmla="*/ 9898 w 10000"/>
                  <a:gd name="connsiteY1199" fmla="*/ 4122 h 10000"/>
                  <a:gd name="connsiteX1200" fmla="*/ 9931 w 10000"/>
                  <a:gd name="connsiteY1200" fmla="*/ 4109 h 10000"/>
                  <a:gd name="connsiteX1201" fmla="*/ 9956 w 10000"/>
                  <a:gd name="connsiteY1201" fmla="*/ 4100 h 10000"/>
                  <a:gd name="connsiteX1202" fmla="*/ 9981 w 10000"/>
                  <a:gd name="connsiteY1202" fmla="*/ 4067 h 10000"/>
                  <a:gd name="connsiteX1203" fmla="*/ 9994 w 10000"/>
                  <a:gd name="connsiteY1203" fmla="*/ 4035 h 10000"/>
                  <a:gd name="connsiteX1204" fmla="*/ 10000 w 10000"/>
                  <a:gd name="connsiteY1204" fmla="*/ 3996 h 10000"/>
                  <a:gd name="connsiteX1205" fmla="*/ 9994 w 10000"/>
                  <a:gd name="connsiteY1205" fmla="*/ 3941 h 10000"/>
                  <a:gd name="connsiteX1206" fmla="*/ 9986 w 10000"/>
                  <a:gd name="connsiteY1206" fmla="*/ 3905 h 10000"/>
                  <a:gd name="connsiteX1207" fmla="*/ 9981 w 10000"/>
                  <a:gd name="connsiteY1207" fmla="*/ 3857 h 10000"/>
                  <a:gd name="connsiteX1208" fmla="*/ 9989 w 10000"/>
                  <a:gd name="connsiteY1208" fmla="*/ 3837 h 10000"/>
                  <a:gd name="connsiteX1209" fmla="*/ 9989 w 10000"/>
                  <a:gd name="connsiteY1209" fmla="*/ 3812 h 10000"/>
                  <a:gd name="connsiteX1210" fmla="*/ 9981 w 10000"/>
                  <a:gd name="connsiteY1210" fmla="*/ 3792 h 10000"/>
                  <a:gd name="connsiteX1211" fmla="*/ 9970 w 10000"/>
                  <a:gd name="connsiteY1211" fmla="*/ 3763 h 10000"/>
                  <a:gd name="connsiteX1212" fmla="*/ 9945 w 10000"/>
                  <a:gd name="connsiteY1212" fmla="*/ 3705 h 10000"/>
                  <a:gd name="connsiteX1213" fmla="*/ 9931 w 10000"/>
                  <a:gd name="connsiteY1213" fmla="*/ 3659 h 10000"/>
                  <a:gd name="connsiteX1214" fmla="*/ 9903 w 10000"/>
                  <a:gd name="connsiteY1214" fmla="*/ 3640 h 10000"/>
                  <a:gd name="connsiteX1215" fmla="*/ 9881 w 10000"/>
                  <a:gd name="connsiteY1215" fmla="*/ 3620 h 10000"/>
                  <a:gd name="connsiteX1216" fmla="*/ 9856 w 10000"/>
                  <a:gd name="connsiteY1216" fmla="*/ 3595 h 10000"/>
                  <a:gd name="connsiteX1217" fmla="*/ 9817 w 10000"/>
                  <a:gd name="connsiteY1217" fmla="*/ 3562 h 10000"/>
                  <a:gd name="connsiteX1218" fmla="*/ 9795 w 10000"/>
                  <a:gd name="connsiteY1218" fmla="*/ 3546 h 10000"/>
                  <a:gd name="connsiteX1219" fmla="*/ 9778 w 10000"/>
                  <a:gd name="connsiteY1219" fmla="*/ 3527 h 10000"/>
                  <a:gd name="connsiteX1220" fmla="*/ 9745 w 10000"/>
                  <a:gd name="connsiteY1220" fmla="*/ 3501 h 10000"/>
                  <a:gd name="connsiteX1221" fmla="*/ 9726 w 10000"/>
                  <a:gd name="connsiteY1221" fmla="*/ 3488 h 10000"/>
                  <a:gd name="connsiteX1222" fmla="*/ 9704 w 10000"/>
                  <a:gd name="connsiteY1222" fmla="*/ 3472 h 10000"/>
                  <a:gd name="connsiteX1223" fmla="*/ 9695 w 10000"/>
                  <a:gd name="connsiteY1223" fmla="*/ 3468 h 10000"/>
                  <a:gd name="connsiteX1224" fmla="*/ 9690 w 10000"/>
                  <a:gd name="connsiteY1224" fmla="*/ 3459 h 10000"/>
                  <a:gd name="connsiteX1225" fmla="*/ 9673 w 10000"/>
                  <a:gd name="connsiteY1225" fmla="*/ 3449 h 10000"/>
                  <a:gd name="connsiteX1226" fmla="*/ 9665 w 10000"/>
                  <a:gd name="connsiteY1226" fmla="*/ 3442 h 10000"/>
                  <a:gd name="connsiteX1227" fmla="*/ 9654 w 10000"/>
                  <a:gd name="connsiteY1227" fmla="*/ 3449 h 10000"/>
                  <a:gd name="connsiteX1228" fmla="*/ 9521 w 10000"/>
                  <a:gd name="connsiteY1228" fmla="*/ 3394 h 10000"/>
                  <a:gd name="connsiteX1229" fmla="*/ 9510 w 10000"/>
                  <a:gd name="connsiteY1229" fmla="*/ 3368 h 10000"/>
                  <a:gd name="connsiteX1230" fmla="*/ 9496 w 10000"/>
                  <a:gd name="connsiteY1230" fmla="*/ 3287 h 10000"/>
                  <a:gd name="connsiteX1231" fmla="*/ 9488 w 10000"/>
                  <a:gd name="connsiteY1231" fmla="*/ 3216 h 10000"/>
                  <a:gd name="connsiteX1232" fmla="*/ 9493 w 10000"/>
                  <a:gd name="connsiteY1232" fmla="*/ 3174 h 10000"/>
                  <a:gd name="connsiteX1233" fmla="*/ 9501 w 10000"/>
                  <a:gd name="connsiteY1233" fmla="*/ 3128 h 10000"/>
                  <a:gd name="connsiteX1234" fmla="*/ 9488 w 10000"/>
                  <a:gd name="connsiteY1234" fmla="*/ 3025 h 10000"/>
                  <a:gd name="connsiteX1235" fmla="*/ 9446 w 10000"/>
                  <a:gd name="connsiteY1235" fmla="*/ 2931 h 10000"/>
                  <a:gd name="connsiteX1236" fmla="*/ 9382 w 10000"/>
                  <a:gd name="connsiteY1236" fmla="*/ 2837 h 10000"/>
                  <a:gd name="connsiteX1237" fmla="*/ 9316 w 10000"/>
                  <a:gd name="connsiteY1237" fmla="*/ 2753 h 10000"/>
                  <a:gd name="connsiteX1238" fmla="*/ 9294 w 10000"/>
                  <a:gd name="connsiteY1238" fmla="*/ 2655 h 10000"/>
                  <a:gd name="connsiteX1239" fmla="*/ 9213 w 10000"/>
                  <a:gd name="connsiteY1239" fmla="*/ 2328 h 10000"/>
                  <a:gd name="connsiteX1240" fmla="*/ 9172 w 10000"/>
                  <a:gd name="connsiteY1240" fmla="*/ 2286 h 10000"/>
                  <a:gd name="connsiteX1241" fmla="*/ 9019 w 10000"/>
                  <a:gd name="connsiteY1241" fmla="*/ 2082 h 10000"/>
                  <a:gd name="connsiteX1242" fmla="*/ 8906 w 10000"/>
                  <a:gd name="connsiteY1242" fmla="*/ 1946 h 10000"/>
                  <a:gd name="connsiteX1243" fmla="*/ 8801 w 10000"/>
                  <a:gd name="connsiteY1243" fmla="*/ 1778 h 10000"/>
                  <a:gd name="connsiteX1244" fmla="*/ 8806 w 10000"/>
                  <a:gd name="connsiteY1244" fmla="*/ 1713 h 10000"/>
                  <a:gd name="connsiteX1245" fmla="*/ 8809 w 10000"/>
                  <a:gd name="connsiteY1245" fmla="*/ 1703 h 10000"/>
                  <a:gd name="connsiteX1246" fmla="*/ 8817 w 10000"/>
                  <a:gd name="connsiteY1246" fmla="*/ 1713 h 10000"/>
                  <a:gd name="connsiteX1247" fmla="*/ 8834 w 10000"/>
                  <a:gd name="connsiteY1247" fmla="*/ 1729 h 10000"/>
                  <a:gd name="connsiteX1248" fmla="*/ 8839 w 10000"/>
                  <a:gd name="connsiteY1248" fmla="*/ 1729 h 10000"/>
                  <a:gd name="connsiteX1249" fmla="*/ 8848 w 10000"/>
                  <a:gd name="connsiteY1249" fmla="*/ 1723 h 10000"/>
                  <a:gd name="connsiteX1250" fmla="*/ 8850 w 10000"/>
                  <a:gd name="connsiteY1250" fmla="*/ 1703 h 10000"/>
                  <a:gd name="connsiteX1251" fmla="*/ 8850 w 10000"/>
                  <a:gd name="connsiteY1251" fmla="*/ 1684 h 10000"/>
                  <a:gd name="connsiteX1252" fmla="*/ 8850 w 10000"/>
                  <a:gd name="connsiteY1252" fmla="*/ 1648 h 10000"/>
                  <a:gd name="connsiteX1253" fmla="*/ 8881 w 10000"/>
                  <a:gd name="connsiteY1253" fmla="*/ 1571 h 10000"/>
                  <a:gd name="connsiteX1254" fmla="*/ 8895 w 10000"/>
                  <a:gd name="connsiteY1254" fmla="*/ 1541 h 10000"/>
                  <a:gd name="connsiteX1255" fmla="*/ 8895 w 10000"/>
                  <a:gd name="connsiteY1255" fmla="*/ 1525 h 10000"/>
                  <a:gd name="connsiteX1256" fmla="*/ 8881 w 10000"/>
                  <a:gd name="connsiteY1256" fmla="*/ 1516 h 10000"/>
                  <a:gd name="connsiteX1257" fmla="*/ 8864 w 10000"/>
                  <a:gd name="connsiteY1257" fmla="*/ 1522 h 10000"/>
                  <a:gd name="connsiteX1258" fmla="*/ 8850 w 10000"/>
                  <a:gd name="connsiteY1258" fmla="*/ 1535 h 10000"/>
                  <a:gd name="connsiteX1259" fmla="*/ 8834 w 10000"/>
                  <a:gd name="connsiteY1259" fmla="*/ 1571 h 10000"/>
                  <a:gd name="connsiteX1260" fmla="*/ 8825 w 10000"/>
                  <a:gd name="connsiteY1260" fmla="*/ 1587 h 10000"/>
                  <a:gd name="connsiteX1261" fmla="*/ 8776 w 10000"/>
                  <a:gd name="connsiteY1261" fmla="*/ 1571 h 10000"/>
                  <a:gd name="connsiteX1262" fmla="*/ 8745 w 10000"/>
                  <a:gd name="connsiteY1262" fmla="*/ 1580 h 10000"/>
                  <a:gd name="connsiteX1263" fmla="*/ 8720 w 10000"/>
                  <a:gd name="connsiteY1263" fmla="*/ 1587 h 10000"/>
                  <a:gd name="connsiteX1264" fmla="*/ 8709 w 10000"/>
                  <a:gd name="connsiteY1264" fmla="*/ 1609 h 10000"/>
                  <a:gd name="connsiteX1265" fmla="*/ 8693 w 10000"/>
                  <a:gd name="connsiteY1265" fmla="*/ 1616 h 10000"/>
                  <a:gd name="connsiteX1266" fmla="*/ 8684 w 10000"/>
                  <a:gd name="connsiteY1266" fmla="*/ 1639 h 10000"/>
                  <a:gd name="connsiteX1267" fmla="*/ 8684 w 10000"/>
                  <a:gd name="connsiteY1267" fmla="*/ 1658 h 10000"/>
                  <a:gd name="connsiteX1268" fmla="*/ 8665 w 10000"/>
                  <a:gd name="connsiteY1268" fmla="*/ 1655 h 10000"/>
                  <a:gd name="connsiteX1269" fmla="*/ 8665 w 10000"/>
                  <a:gd name="connsiteY1269" fmla="*/ 1645 h 10000"/>
                  <a:gd name="connsiteX1270" fmla="*/ 8665 w 10000"/>
                  <a:gd name="connsiteY1270" fmla="*/ 1626 h 10000"/>
                  <a:gd name="connsiteX1271" fmla="*/ 8676 w 10000"/>
                  <a:gd name="connsiteY1271" fmla="*/ 1609 h 10000"/>
                  <a:gd name="connsiteX1272" fmla="*/ 8679 w 10000"/>
                  <a:gd name="connsiteY1272" fmla="*/ 1597 h 10000"/>
                  <a:gd name="connsiteX1273" fmla="*/ 8687 w 10000"/>
                  <a:gd name="connsiteY1273" fmla="*/ 1577 h 10000"/>
                  <a:gd name="connsiteX1274" fmla="*/ 8695 w 10000"/>
                  <a:gd name="connsiteY1274" fmla="*/ 1554 h 10000"/>
                  <a:gd name="connsiteX1275" fmla="*/ 8709 w 10000"/>
                  <a:gd name="connsiteY1275" fmla="*/ 1532 h 10000"/>
                  <a:gd name="connsiteX1276" fmla="*/ 8704 w 10000"/>
                  <a:gd name="connsiteY1276" fmla="*/ 1512 h 10000"/>
                  <a:gd name="connsiteX1277" fmla="*/ 8695 w 10000"/>
                  <a:gd name="connsiteY1277" fmla="*/ 1503 h 10000"/>
                  <a:gd name="connsiteX1278" fmla="*/ 8684 w 10000"/>
                  <a:gd name="connsiteY1278" fmla="*/ 1503 h 10000"/>
                  <a:gd name="connsiteX1279" fmla="*/ 8670 w 10000"/>
                  <a:gd name="connsiteY1279" fmla="*/ 1525 h 10000"/>
                  <a:gd name="connsiteX1280" fmla="*/ 8665 w 10000"/>
                  <a:gd name="connsiteY1280" fmla="*/ 1545 h 10000"/>
                  <a:gd name="connsiteX1281" fmla="*/ 8654 w 10000"/>
                  <a:gd name="connsiteY1281" fmla="*/ 1567 h 10000"/>
                  <a:gd name="connsiteX1282" fmla="*/ 8648 w 10000"/>
                  <a:gd name="connsiteY1282" fmla="*/ 1587 h 10000"/>
                  <a:gd name="connsiteX1283" fmla="*/ 8640 w 10000"/>
                  <a:gd name="connsiteY1283" fmla="*/ 1629 h 10000"/>
                  <a:gd name="connsiteX1284" fmla="*/ 8620 w 10000"/>
                  <a:gd name="connsiteY1284" fmla="*/ 1635 h 10000"/>
                  <a:gd name="connsiteX1285" fmla="*/ 8612 w 10000"/>
                  <a:gd name="connsiteY1285" fmla="*/ 1635 h 10000"/>
                  <a:gd name="connsiteX1286" fmla="*/ 8604 w 10000"/>
                  <a:gd name="connsiteY1286" fmla="*/ 1626 h 10000"/>
                  <a:gd name="connsiteX1287" fmla="*/ 8596 w 10000"/>
                  <a:gd name="connsiteY1287" fmla="*/ 1616 h 10000"/>
                  <a:gd name="connsiteX1288" fmla="*/ 8596 w 10000"/>
                  <a:gd name="connsiteY1288" fmla="*/ 1580 h 10000"/>
                  <a:gd name="connsiteX1289" fmla="*/ 8587 w 10000"/>
                  <a:gd name="connsiteY1289" fmla="*/ 1545 h 10000"/>
                  <a:gd name="connsiteX1290" fmla="*/ 8565 w 10000"/>
                  <a:gd name="connsiteY1290" fmla="*/ 1516 h 10000"/>
                  <a:gd name="connsiteX1291" fmla="*/ 8543 w 10000"/>
                  <a:gd name="connsiteY1291" fmla="*/ 1512 h 10000"/>
                  <a:gd name="connsiteX1292" fmla="*/ 8518 w 10000"/>
                  <a:gd name="connsiteY1292" fmla="*/ 1532 h 10000"/>
                  <a:gd name="connsiteX1293" fmla="*/ 8476 w 10000"/>
                  <a:gd name="connsiteY1293" fmla="*/ 1567 h 10000"/>
                  <a:gd name="connsiteX1294" fmla="*/ 8454 w 10000"/>
                  <a:gd name="connsiteY1294" fmla="*/ 1551 h 10000"/>
                  <a:gd name="connsiteX1295" fmla="*/ 8402 w 10000"/>
                  <a:gd name="connsiteY1295" fmla="*/ 1493 h 10000"/>
                  <a:gd name="connsiteX1296" fmla="*/ 8371 w 10000"/>
                  <a:gd name="connsiteY1296" fmla="*/ 1428 h 10000"/>
                  <a:gd name="connsiteX1297" fmla="*/ 8072 w 10000"/>
                  <a:gd name="connsiteY1297" fmla="*/ 1422 h 10000"/>
                  <a:gd name="connsiteX1298" fmla="*/ 7823 w 10000"/>
                  <a:gd name="connsiteY1298" fmla="*/ 1279 h 10000"/>
                  <a:gd name="connsiteX1299" fmla="*/ 7587 w 10000"/>
                  <a:gd name="connsiteY1299" fmla="*/ 1133 h 10000"/>
                  <a:gd name="connsiteX1300" fmla="*/ 7526 w 10000"/>
                  <a:gd name="connsiteY1300" fmla="*/ 1098 h 10000"/>
                  <a:gd name="connsiteX1301" fmla="*/ 7346 w 10000"/>
                  <a:gd name="connsiteY1301" fmla="*/ 991 h 10000"/>
                  <a:gd name="connsiteX1302" fmla="*/ 7321 w 10000"/>
                  <a:gd name="connsiteY1302" fmla="*/ 959 h 10000"/>
                  <a:gd name="connsiteX1303" fmla="*/ 7307 w 10000"/>
                  <a:gd name="connsiteY1303" fmla="*/ 871 h 10000"/>
                  <a:gd name="connsiteX1304" fmla="*/ 7224 w 10000"/>
                  <a:gd name="connsiteY1304" fmla="*/ 816 h 10000"/>
                  <a:gd name="connsiteX1305" fmla="*/ 7147 w 10000"/>
                  <a:gd name="connsiteY1305" fmla="*/ 787 h 10000"/>
                  <a:gd name="connsiteX1306" fmla="*/ 7080 w 10000"/>
                  <a:gd name="connsiteY1306" fmla="*/ 742 h 10000"/>
                  <a:gd name="connsiteX1307" fmla="*/ 7069 w 10000"/>
                  <a:gd name="connsiteY1307" fmla="*/ 767 h 10000"/>
                  <a:gd name="connsiteX1308" fmla="*/ 7033 w 10000"/>
                  <a:gd name="connsiteY1308" fmla="*/ 787 h 10000"/>
                  <a:gd name="connsiteX1309" fmla="*/ 6820 w 10000"/>
                  <a:gd name="connsiteY1309" fmla="*/ 878 h 10000"/>
                  <a:gd name="connsiteX1310" fmla="*/ 6726 w 10000"/>
                  <a:gd name="connsiteY1310" fmla="*/ 897 h 10000"/>
                  <a:gd name="connsiteX1311" fmla="*/ 6626 w 10000"/>
                  <a:gd name="connsiteY1311" fmla="*/ 955 h 10000"/>
                  <a:gd name="connsiteX1312" fmla="*/ 6582 w 10000"/>
                  <a:gd name="connsiteY1312" fmla="*/ 946 h 10000"/>
                  <a:gd name="connsiteX1313" fmla="*/ 6571 w 10000"/>
                  <a:gd name="connsiteY1313" fmla="*/ 955 h 10000"/>
                  <a:gd name="connsiteX1314" fmla="*/ 6507 w 10000"/>
                  <a:gd name="connsiteY1314" fmla="*/ 975 h 10000"/>
                  <a:gd name="connsiteX1315" fmla="*/ 6485 w 10000"/>
                  <a:gd name="connsiteY1315" fmla="*/ 975 h 10000"/>
                  <a:gd name="connsiteX1316" fmla="*/ 6476 w 10000"/>
                  <a:gd name="connsiteY1316" fmla="*/ 965 h 10000"/>
                  <a:gd name="connsiteX1317" fmla="*/ 6474 w 10000"/>
                  <a:gd name="connsiteY1317" fmla="*/ 936 h 10000"/>
                  <a:gd name="connsiteX1318" fmla="*/ 6452 w 10000"/>
                  <a:gd name="connsiteY1318" fmla="*/ 887 h 10000"/>
                  <a:gd name="connsiteX1319" fmla="*/ 6352 w 10000"/>
                  <a:gd name="connsiteY1319" fmla="*/ 767 h 10000"/>
                  <a:gd name="connsiteX1320" fmla="*/ 6313 w 10000"/>
                  <a:gd name="connsiteY1320" fmla="*/ 732 h 10000"/>
                  <a:gd name="connsiteX1321" fmla="*/ 6296 w 10000"/>
                  <a:gd name="connsiteY1321" fmla="*/ 690 h 10000"/>
                  <a:gd name="connsiteX1322" fmla="*/ 6271 w 10000"/>
                  <a:gd name="connsiteY1322" fmla="*/ 664 h 10000"/>
                  <a:gd name="connsiteX1323" fmla="*/ 6266 w 10000"/>
                  <a:gd name="connsiteY1323" fmla="*/ 654 h 10000"/>
                  <a:gd name="connsiteX1324" fmla="*/ 6111 w 10000"/>
                  <a:gd name="connsiteY1324" fmla="*/ 398 h 10000"/>
                  <a:gd name="connsiteX1325" fmla="*/ 5903 w 10000"/>
                  <a:gd name="connsiteY1325" fmla="*/ 408 h 10000"/>
                  <a:gd name="connsiteX1326" fmla="*/ 5837 w 10000"/>
                  <a:gd name="connsiteY1326" fmla="*/ 427 h 10000"/>
                  <a:gd name="connsiteX1327" fmla="*/ 5756 w 10000"/>
                  <a:gd name="connsiteY1327" fmla="*/ 453 h 10000"/>
                  <a:gd name="connsiteX1328" fmla="*/ 5681 w 10000"/>
                  <a:gd name="connsiteY1328" fmla="*/ 453 h 10000"/>
                  <a:gd name="connsiteX1329" fmla="*/ 5609 w 10000"/>
                  <a:gd name="connsiteY1329" fmla="*/ 447 h 10000"/>
                  <a:gd name="connsiteX1330" fmla="*/ 5554 w 10000"/>
                  <a:gd name="connsiteY1330" fmla="*/ 304 h 10000"/>
                  <a:gd name="connsiteX1331" fmla="*/ 5529 w 10000"/>
                  <a:gd name="connsiteY1331" fmla="*/ 301 h 10000"/>
                  <a:gd name="connsiteX1332" fmla="*/ 5393 w 10000"/>
                  <a:gd name="connsiteY1332" fmla="*/ 256 h 10000"/>
                  <a:gd name="connsiteX1333" fmla="*/ 5366 w 10000"/>
                  <a:gd name="connsiteY1333" fmla="*/ 220 h 10000"/>
                  <a:gd name="connsiteX1334" fmla="*/ 5249 w 10000"/>
                  <a:gd name="connsiteY1334" fmla="*/ 155 h 10000"/>
                  <a:gd name="connsiteX1335" fmla="*/ 5141 w 10000"/>
                  <a:gd name="connsiteY1335" fmla="*/ 52 h 10000"/>
                  <a:gd name="connsiteX1336" fmla="*/ 5116 w 10000"/>
                  <a:gd name="connsiteY1336" fmla="*/ 3 h 10000"/>
                  <a:gd name="connsiteX1337" fmla="*/ 5061 w 10000"/>
                  <a:gd name="connsiteY1337" fmla="*/ 0 h 10000"/>
                  <a:gd name="connsiteX1338" fmla="*/ 5036 w 10000"/>
                  <a:gd name="connsiteY1338" fmla="*/ 32 h 10000"/>
                  <a:gd name="connsiteX1339" fmla="*/ 4942 w 10000"/>
                  <a:gd name="connsiteY1339" fmla="*/ 133 h 10000"/>
                  <a:gd name="connsiteX1340" fmla="*/ 4900 w 10000"/>
                  <a:gd name="connsiteY1340" fmla="*/ 217 h 10000"/>
                  <a:gd name="connsiteX1341" fmla="*/ 4861 w 10000"/>
                  <a:gd name="connsiteY1341" fmla="*/ 198 h 10000"/>
                  <a:gd name="connsiteX1342" fmla="*/ 4795 w 10000"/>
                  <a:gd name="connsiteY1342" fmla="*/ 68 h 10000"/>
                  <a:gd name="connsiteX1343" fmla="*/ 4778 w 10000"/>
                  <a:gd name="connsiteY1343" fmla="*/ 62 h 10000"/>
                  <a:gd name="connsiteX1344" fmla="*/ 4765 w 10000"/>
                  <a:gd name="connsiteY1344" fmla="*/ 62 h 10000"/>
                  <a:gd name="connsiteX1345" fmla="*/ 4748 w 10000"/>
                  <a:gd name="connsiteY1345" fmla="*/ 68 h 10000"/>
                  <a:gd name="connsiteX1346" fmla="*/ 4673 w 10000"/>
                  <a:gd name="connsiteY1346" fmla="*/ 136 h 10000"/>
                  <a:gd name="connsiteX1347" fmla="*/ 4632 w 10000"/>
                  <a:gd name="connsiteY1347" fmla="*/ 201 h 10000"/>
                  <a:gd name="connsiteX1348" fmla="*/ 4623 w 10000"/>
                  <a:gd name="connsiteY1348" fmla="*/ 210 h 10000"/>
                  <a:gd name="connsiteX1349" fmla="*/ 4579 w 10000"/>
                  <a:gd name="connsiteY1349" fmla="*/ 220 h 10000"/>
                  <a:gd name="connsiteX1350" fmla="*/ 4479 w 10000"/>
                  <a:gd name="connsiteY1350" fmla="*/ 198 h 10000"/>
                  <a:gd name="connsiteX1351" fmla="*/ 4402 w 10000"/>
                  <a:gd name="connsiteY1351" fmla="*/ 165 h 10000"/>
                  <a:gd name="connsiteX1352" fmla="*/ 4374 w 10000"/>
                  <a:gd name="connsiteY1352" fmla="*/ 165 h 10000"/>
                  <a:gd name="connsiteX1353" fmla="*/ 4335 w 10000"/>
                  <a:gd name="connsiteY1353" fmla="*/ 172 h 10000"/>
                  <a:gd name="connsiteX1354" fmla="*/ 4302 w 10000"/>
                  <a:gd name="connsiteY1354" fmla="*/ 188 h 10000"/>
                  <a:gd name="connsiteX1355" fmla="*/ 4271 w 10000"/>
                  <a:gd name="connsiteY1355" fmla="*/ 220 h 10000"/>
                  <a:gd name="connsiteX1356" fmla="*/ 4238 w 10000"/>
                  <a:gd name="connsiteY1356" fmla="*/ 240 h 10000"/>
                  <a:gd name="connsiteX1357" fmla="*/ 4324 w 10000"/>
                  <a:gd name="connsiteY1357" fmla="*/ 1289 h 10000"/>
                  <a:gd name="connsiteX1358" fmla="*/ 3521 w 10000"/>
                  <a:gd name="connsiteY1358" fmla="*/ 7730 h 10000"/>
                  <a:gd name="connsiteX1359" fmla="*/ 3554 w 10000"/>
                  <a:gd name="connsiteY1359" fmla="*/ 7740 h 10000"/>
                  <a:gd name="connsiteX1360" fmla="*/ 3560 w 10000"/>
                  <a:gd name="connsiteY1360" fmla="*/ 7749 h 10000"/>
                  <a:gd name="connsiteX1361" fmla="*/ 3562 w 10000"/>
                  <a:gd name="connsiteY1361" fmla="*/ 7759 h 10000"/>
                  <a:gd name="connsiteX1362" fmla="*/ 3573 w 10000"/>
                  <a:gd name="connsiteY1362" fmla="*/ 7766 h 10000"/>
                  <a:gd name="connsiteX1363" fmla="*/ 3584 w 10000"/>
                  <a:gd name="connsiteY1363" fmla="*/ 7759 h 10000"/>
                  <a:gd name="connsiteX1364" fmla="*/ 3598 w 10000"/>
                  <a:gd name="connsiteY1364" fmla="*/ 7743 h 10000"/>
                  <a:gd name="connsiteX1365" fmla="*/ 3609 w 10000"/>
                  <a:gd name="connsiteY1365" fmla="*/ 7756 h 10000"/>
                  <a:gd name="connsiteX1366" fmla="*/ 3623 w 10000"/>
                  <a:gd name="connsiteY1366" fmla="*/ 7733 h 10000"/>
                  <a:gd name="connsiteX1367" fmla="*/ 3632 w 10000"/>
                  <a:gd name="connsiteY1367" fmla="*/ 7730 h 10000"/>
                  <a:gd name="connsiteX1368" fmla="*/ 3634 w 10000"/>
                  <a:gd name="connsiteY1368" fmla="*/ 7730 h 10000"/>
                  <a:gd name="connsiteX1369" fmla="*/ 3643 w 10000"/>
                  <a:gd name="connsiteY1369" fmla="*/ 7730 h 10000"/>
                  <a:gd name="connsiteX1370" fmla="*/ 3657 w 10000"/>
                  <a:gd name="connsiteY1370" fmla="*/ 7733 h 10000"/>
                  <a:gd name="connsiteX1371" fmla="*/ 3670 w 10000"/>
                  <a:gd name="connsiteY1371" fmla="*/ 7730 h 10000"/>
                  <a:gd name="connsiteX1372" fmla="*/ 3687 w 10000"/>
                  <a:gd name="connsiteY1372" fmla="*/ 7730 h 10000"/>
                  <a:gd name="connsiteX1373" fmla="*/ 3690 w 10000"/>
                  <a:gd name="connsiteY1373" fmla="*/ 7730 h 10000"/>
                  <a:gd name="connsiteX1374" fmla="*/ 3704 w 10000"/>
                  <a:gd name="connsiteY1374" fmla="*/ 7740 h 10000"/>
                  <a:gd name="connsiteX1375" fmla="*/ 3712 w 10000"/>
                  <a:gd name="connsiteY1375" fmla="*/ 7743 h 10000"/>
                  <a:gd name="connsiteX1376" fmla="*/ 3723 w 10000"/>
                  <a:gd name="connsiteY1376" fmla="*/ 7749 h 10000"/>
                  <a:gd name="connsiteX1377" fmla="*/ 3729 w 10000"/>
                  <a:gd name="connsiteY1377" fmla="*/ 7749 h 10000"/>
                  <a:gd name="connsiteX1378" fmla="*/ 3729 w 10000"/>
                  <a:gd name="connsiteY1378" fmla="*/ 7743 h 10000"/>
                  <a:gd name="connsiteX1379" fmla="*/ 3745 w 10000"/>
                  <a:gd name="connsiteY1379" fmla="*/ 7740 h 10000"/>
                  <a:gd name="connsiteX1380" fmla="*/ 3753 w 10000"/>
                  <a:gd name="connsiteY1380" fmla="*/ 7730 h 10000"/>
                  <a:gd name="connsiteX1381" fmla="*/ 3762 w 10000"/>
                  <a:gd name="connsiteY1381" fmla="*/ 7720 h 10000"/>
                  <a:gd name="connsiteX1382" fmla="*/ 3776 w 10000"/>
                  <a:gd name="connsiteY1382" fmla="*/ 7710 h 10000"/>
                  <a:gd name="connsiteX1383" fmla="*/ 3784 w 10000"/>
                  <a:gd name="connsiteY1383" fmla="*/ 7701 h 10000"/>
                  <a:gd name="connsiteX1384" fmla="*/ 3792 w 10000"/>
                  <a:gd name="connsiteY1384" fmla="*/ 7694 h 10000"/>
                  <a:gd name="connsiteX1385" fmla="*/ 3801 w 10000"/>
                  <a:gd name="connsiteY1385" fmla="*/ 7685 h 10000"/>
                  <a:gd name="connsiteX1386" fmla="*/ 3803 w 10000"/>
                  <a:gd name="connsiteY1386" fmla="*/ 7685 h 10000"/>
                  <a:gd name="connsiteX1387" fmla="*/ 3809 w 10000"/>
                  <a:gd name="connsiteY1387" fmla="*/ 7685 h 10000"/>
                  <a:gd name="connsiteX1388" fmla="*/ 3817 w 10000"/>
                  <a:gd name="connsiteY1388" fmla="*/ 7691 h 10000"/>
                  <a:gd name="connsiteX1389" fmla="*/ 3817 w 10000"/>
                  <a:gd name="connsiteY1389" fmla="*/ 7694 h 10000"/>
                  <a:gd name="connsiteX1390" fmla="*/ 3812 w 10000"/>
                  <a:gd name="connsiteY1390" fmla="*/ 7714 h 10000"/>
                  <a:gd name="connsiteX1391" fmla="*/ 3795 w 10000"/>
                  <a:gd name="connsiteY1391" fmla="*/ 7733 h 10000"/>
                  <a:gd name="connsiteX1392" fmla="*/ 3778 w 10000"/>
                  <a:gd name="connsiteY1392" fmla="*/ 7756 h 10000"/>
                  <a:gd name="connsiteX1393" fmla="*/ 3762 w 10000"/>
                  <a:gd name="connsiteY1393" fmla="*/ 7775 h 10000"/>
                  <a:gd name="connsiteX1394" fmla="*/ 3748 w 10000"/>
                  <a:gd name="connsiteY1394" fmla="*/ 7775 h 10000"/>
                  <a:gd name="connsiteX1395" fmla="*/ 3737 w 10000"/>
                  <a:gd name="connsiteY1395" fmla="*/ 7778 h 10000"/>
                  <a:gd name="connsiteX1396" fmla="*/ 3723 w 10000"/>
                  <a:gd name="connsiteY1396" fmla="*/ 7778 h 10000"/>
                  <a:gd name="connsiteX1397" fmla="*/ 3720 w 10000"/>
                  <a:gd name="connsiteY1397" fmla="*/ 7785 h 10000"/>
                  <a:gd name="connsiteX1398" fmla="*/ 3715 w 10000"/>
                  <a:gd name="connsiteY1398" fmla="*/ 7788 h 10000"/>
                  <a:gd name="connsiteX1399" fmla="*/ 3704 w 10000"/>
                  <a:gd name="connsiteY1399" fmla="*/ 7804 h 10000"/>
                  <a:gd name="connsiteX1400" fmla="*/ 3690 w 10000"/>
                  <a:gd name="connsiteY1400" fmla="*/ 7804 h 10000"/>
                  <a:gd name="connsiteX1401" fmla="*/ 3681 w 10000"/>
                  <a:gd name="connsiteY1401" fmla="*/ 7804 h 10000"/>
                  <a:gd name="connsiteX1402" fmla="*/ 3673 w 10000"/>
                  <a:gd name="connsiteY1402" fmla="*/ 7824 h 10000"/>
                  <a:gd name="connsiteX1403" fmla="*/ 3670 w 10000"/>
                  <a:gd name="connsiteY1403" fmla="*/ 7847 h 10000"/>
                  <a:gd name="connsiteX1404" fmla="*/ 3673 w 10000"/>
                  <a:gd name="connsiteY1404" fmla="*/ 7866 h 10000"/>
                  <a:gd name="connsiteX1405" fmla="*/ 3679 w 10000"/>
                  <a:gd name="connsiteY1405" fmla="*/ 7872 h 10000"/>
                  <a:gd name="connsiteX1406" fmla="*/ 3687 w 10000"/>
                  <a:gd name="connsiteY1406" fmla="*/ 7879 h 10000"/>
                  <a:gd name="connsiteX1407" fmla="*/ 3695 w 10000"/>
                  <a:gd name="connsiteY1407" fmla="*/ 7882 h 10000"/>
                  <a:gd name="connsiteX1408" fmla="*/ 3704 w 10000"/>
                  <a:gd name="connsiteY1408" fmla="*/ 7898 h 10000"/>
                  <a:gd name="connsiteX1409" fmla="*/ 3712 w 10000"/>
                  <a:gd name="connsiteY1409" fmla="*/ 7918 h 10000"/>
                  <a:gd name="connsiteX1410" fmla="*/ 3715 w 10000"/>
                  <a:gd name="connsiteY1410" fmla="*/ 7931 h 10000"/>
                  <a:gd name="connsiteX1411" fmla="*/ 3723 w 10000"/>
                  <a:gd name="connsiteY1411" fmla="*/ 7960 h 10000"/>
                  <a:gd name="connsiteX1412" fmla="*/ 3712 w 10000"/>
                  <a:gd name="connsiteY1412" fmla="*/ 8005 h 10000"/>
                  <a:gd name="connsiteX1413" fmla="*/ 3706 w 10000"/>
                  <a:gd name="connsiteY1413" fmla="*/ 8021 h 10000"/>
                  <a:gd name="connsiteX1414" fmla="*/ 3712 w 10000"/>
                  <a:gd name="connsiteY1414" fmla="*/ 8044 h 10000"/>
                  <a:gd name="connsiteX1415" fmla="*/ 3712 w 10000"/>
                  <a:gd name="connsiteY1415" fmla="*/ 8051 h 10000"/>
                  <a:gd name="connsiteX1416" fmla="*/ 3729 w 10000"/>
                  <a:gd name="connsiteY1416" fmla="*/ 8060 h 10000"/>
                  <a:gd name="connsiteX1417" fmla="*/ 3737 w 10000"/>
                  <a:gd name="connsiteY1417" fmla="*/ 8063 h 10000"/>
                  <a:gd name="connsiteX1418" fmla="*/ 3748 w 10000"/>
                  <a:gd name="connsiteY1418" fmla="*/ 8070 h 10000"/>
                  <a:gd name="connsiteX1419" fmla="*/ 3767 w 10000"/>
                  <a:gd name="connsiteY1419" fmla="*/ 8106 h 10000"/>
                  <a:gd name="connsiteX1420" fmla="*/ 3770 w 10000"/>
                  <a:gd name="connsiteY1420" fmla="*/ 8119 h 10000"/>
                  <a:gd name="connsiteX1421" fmla="*/ 3787 w 10000"/>
                  <a:gd name="connsiteY1421" fmla="*/ 8157 h 10000"/>
                  <a:gd name="connsiteX1422" fmla="*/ 3787 w 10000"/>
                  <a:gd name="connsiteY1422" fmla="*/ 8174 h 10000"/>
                  <a:gd name="connsiteX1423" fmla="*/ 3776 w 10000"/>
                  <a:gd name="connsiteY1423" fmla="*/ 8203 h 10000"/>
                  <a:gd name="connsiteX1424" fmla="*/ 3767 w 10000"/>
                  <a:gd name="connsiteY1424" fmla="*/ 8193 h 10000"/>
                  <a:gd name="connsiteX1425" fmla="*/ 3767 w 10000"/>
                  <a:gd name="connsiteY1425" fmla="*/ 8174 h 10000"/>
                  <a:gd name="connsiteX1426" fmla="*/ 3762 w 10000"/>
                  <a:gd name="connsiteY1426" fmla="*/ 8157 h 10000"/>
                  <a:gd name="connsiteX1427" fmla="*/ 3753 w 10000"/>
                  <a:gd name="connsiteY1427" fmla="*/ 8148 h 10000"/>
                  <a:gd name="connsiteX1428" fmla="*/ 3740 w 10000"/>
                  <a:gd name="connsiteY1428" fmla="*/ 8154 h 10000"/>
                  <a:gd name="connsiteX1429" fmla="*/ 3731 w 10000"/>
                  <a:gd name="connsiteY1429" fmla="*/ 8138 h 10000"/>
                  <a:gd name="connsiteX1430" fmla="*/ 3729 w 10000"/>
                  <a:gd name="connsiteY1430" fmla="*/ 8125 h 10000"/>
                  <a:gd name="connsiteX1431" fmla="*/ 3712 w 10000"/>
                  <a:gd name="connsiteY1431" fmla="*/ 8115 h 10000"/>
                  <a:gd name="connsiteX1432" fmla="*/ 3704 w 10000"/>
                  <a:gd name="connsiteY1432" fmla="*/ 8109 h 10000"/>
                  <a:gd name="connsiteX1433" fmla="*/ 3687 w 10000"/>
                  <a:gd name="connsiteY1433" fmla="*/ 8099 h 10000"/>
                  <a:gd name="connsiteX1434" fmla="*/ 3673 w 10000"/>
                  <a:gd name="connsiteY1434" fmla="*/ 8093 h 10000"/>
                  <a:gd name="connsiteX1435" fmla="*/ 3665 w 10000"/>
                  <a:gd name="connsiteY1435" fmla="*/ 8083 h 10000"/>
                  <a:gd name="connsiteX1436" fmla="*/ 3648 w 10000"/>
                  <a:gd name="connsiteY1436" fmla="*/ 8073 h 10000"/>
                  <a:gd name="connsiteX1437" fmla="*/ 3643 w 10000"/>
                  <a:gd name="connsiteY1437" fmla="*/ 8063 h 10000"/>
                  <a:gd name="connsiteX1438" fmla="*/ 3632 w 10000"/>
                  <a:gd name="connsiteY1438" fmla="*/ 8054 h 10000"/>
                  <a:gd name="connsiteX1439" fmla="*/ 3623 w 10000"/>
                  <a:gd name="connsiteY1439" fmla="*/ 8060 h 10000"/>
                  <a:gd name="connsiteX1440" fmla="*/ 3615 w 10000"/>
                  <a:gd name="connsiteY1440" fmla="*/ 8070 h 10000"/>
                  <a:gd name="connsiteX1441" fmla="*/ 3607 w 10000"/>
                  <a:gd name="connsiteY1441" fmla="*/ 8083 h 10000"/>
                  <a:gd name="connsiteX1442" fmla="*/ 3607 w 10000"/>
                  <a:gd name="connsiteY1442" fmla="*/ 8099 h 10000"/>
                  <a:gd name="connsiteX1443" fmla="*/ 3607 w 10000"/>
                  <a:gd name="connsiteY1443" fmla="*/ 8125 h 10000"/>
                  <a:gd name="connsiteX1444" fmla="*/ 3601 w 10000"/>
                  <a:gd name="connsiteY1444" fmla="*/ 8148 h 10000"/>
                  <a:gd name="connsiteX1445" fmla="*/ 3584 w 10000"/>
                  <a:gd name="connsiteY1445" fmla="*/ 8154 h 10000"/>
                  <a:gd name="connsiteX1446" fmla="*/ 3573 w 10000"/>
                  <a:gd name="connsiteY1446" fmla="*/ 8154 h 10000"/>
                  <a:gd name="connsiteX1447" fmla="*/ 3560 w 10000"/>
                  <a:gd name="connsiteY1447" fmla="*/ 8138 h 10000"/>
                  <a:gd name="connsiteX1448" fmla="*/ 3551 w 10000"/>
                  <a:gd name="connsiteY1448" fmla="*/ 8119 h 10000"/>
                  <a:gd name="connsiteX1449" fmla="*/ 3535 w 10000"/>
                  <a:gd name="connsiteY1449" fmla="*/ 8099 h 10000"/>
                  <a:gd name="connsiteX1450" fmla="*/ 3504 w 10000"/>
                  <a:gd name="connsiteY1450" fmla="*/ 8073 h 10000"/>
                  <a:gd name="connsiteX1451" fmla="*/ 3493 w 10000"/>
                  <a:gd name="connsiteY1451" fmla="*/ 8051 h 10000"/>
                  <a:gd name="connsiteX1452" fmla="*/ 3488 w 10000"/>
                  <a:gd name="connsiteY1452" fmla="*/ 8034 h 10000"/>
                  <a:gd name="connsiteX1453" fmla="*/ 3488 w 10000"/>
                  <a:gd name="connsiteY1453" fmla="*/ 8012 h 10000"/>
                  <a:gd name="connsiteX1454" fmla="*/ 3488 w 10000"/>
                  <a:gd name="connsiteY1454" fmla="*/ 8005 h 10000"/>
                  <a:gd name="connsiteX1455" fmla="*/ 3496 w 10000"/>
                  <a:gd name="connsiteY1455" fmla="*/ 8002 h 10000"/>
                  <a:gd name="connsiteX1456" fmla="*/ 3501 w 10000"/>
                  <a:gd name="connsiteY1456" fmla="*/ 7992 h 10000"/>
                  <a:gd name="connsiteX1457" fmla="*/ 3504 w 10000"/>
                  <a:gd name="connsiteY1457" fmla="*/ 7966 h 10000"/>
                  <a:gd name="connsiteX1458" fmla="*/ 3501 w 10000"/>
                  <a:gd name="connsiteY1458" fmla="*/ 7940 h 10000"/>
                  <a:gd name="connsiteX1459" fmla="*/ 3485 w 10000"/>
                  <a:gd name="connsiteY1459" fmla="*/ 7918 h 10000"/>
                  <a:gd name="connsiteX1460" fmla="*/ 3465 w 10000"/>
                  <a:gd name="connsiteY1460" fmla="*/ 7892 h 10000"/>
                  <a:gd name="connsiteX1461" fmla="*/ 3457 w 10000"/>
                  <a:gd name="connsiteY1461" fmla="*/ 7872 h 10000"/>
                  <a:gd name="connsiteX1462" fmla="*/ 3449 w 10000"/>
                  <a:gd name="connsiteY1462" fmla="*/ 7847 h 10000"/>
                  <a:gd name="connsiteX1463" fmla="*/ 3446 w 10000"/>
                  <a:gd name="connsiteY1463" fmla="*/ 7827 h 10000"/>
                  <a:gd name="connsiteX1464" fmla="*/ 3457 w 10000"/>
                  <a:gd name="connsiteY1464" fmla="*/ 7808 h 10000"/>
                  <a:gd name="connsiteX1465" fmla="*/ 3465 w 10000"/>
                  <a:gd name="connsiteY1465" fmla="*/ 7798 h 10000"/>
                  <a:gd name="connsiteX1466" fmla="*/ 3476 w 10000"/>
                  <a:gd name="connsiteY1466" fmla="*/ 7788 h 10000"/>
                  <a:gd name="connsiteX1467" fmla="*/ 3479 w 10000"/>
                  <a:gd name="connsiteY1467" fmla="*/ 7795 h 10000"/>
                  <a:gd name="connsiteX1468" fmla="*/ 3501 w 10000"/>
                  <a:gd name="connsiteY1468" fmla="*/ 7817 h 10000"/>
                  <a:gd name="connsiteX1469" fmla="*/ 3518 w 10000"/>
                  <a:gd name="connsiteY1469" fmla="*/ 7843 h 10000"/>
                  <a:gd name="connsiteX1470" fmla="*/ 3521 w 10000"/>
                  <a:gd name="connsiteY1470" fmla="*/ 7847 h 10000"/>
                  <a:gd name="connsiteX1471" fmla="*/ 3512 w 10000"/>
                  <a:gd name="connsiteY1471" fmla="*/ 7824 h 10000"/>
                  <a:gd name="connsiteX1472" fmla="*/ 3510 w 10000"/>
                  <a:gd name="connsiteY1472" fmla="*/ 7804 h 10000"/>
                  <a:gd name="connsiteX1473" fmla="*/ 3512 w 10000"/>
                  <a:gd name="connsiteY1473" fmla="*/ 7788 h 10000"/>
                  <a:gd name="connsiteX1474" fmla="*/ 3512 w 10000"/>
                  <a:gd name="connsiteY1474" fmla="*/ 7775 h 10000"/>
                  <a:gd name="connsiteX1475" fmla="*/ 3518 w 10000"/>
                  <a:gd name="connsiteY1475" fmla="*/ 7759 h 10000"/>
                  <a:gd name="connsiteX1476" fmla="*/ 4482 w 10000"/>
                  <a:gd name="connsiteY1476" fmla="*/ 8843 h 10000"/>
                  <a:gd name="connsiteX0" fmla="*/ 4324 w 10000"/>
                  <a:gd name="connsiteY0" fmla="*/ 1289 h 10000"/>
                  <a:gd name="connsiteX1" fmla="*/ 4296 w 10000"/>
                  <a:gd name="connsiteY1" fmla="*/ 1305 h 10000"/>
                  <a:gd name="connsiteX2" fmla="*/ 4285 w 10000"/>
                  <a:gd name="connsiteY2" fmla="*/ 1279 h 10000"/>
                  <a:gd name="connsiteX3" fmla="*/ 4244 w 10000"/>
                  <a:gd name="connsiteY3" fmla="*/ 1266 h 10000"/>
                  <a:gd name="connsiteX4" fmla="*/ 4208 w 10000"/>
                  <a:gd name="connsiteY4" fmla="*/ 1286 h 10000"/>
                  <a:gd name="connsiteX5" fmla="*/ 4172 w 10000"/>
                  <a:gd name="connsiteY5" fmla="*/ 1299 h 10000"/>
                  <a:gd name="connsiteX6" fmla="*/ 4150 w 10000"/>
                  <a:gd name="connsiteY6" fmla="*/ 1308 h 10000"/>
                  <a:gd name="connsiteX7" fmla="*/ 4139 w 10000"/>
                  <a:gd name="connsiteY7" fmla="*/ 1315 h 10000"/>
                  <a:gd name="connsiteX8" fmla="*/ 4125 w 10000"/>
                  <a:gd name="connsiteY8" fmla="*/ 1315 h 10000"/>
                  <a:gd name="connsiteX9" fmla="*/ 4119 w 10000"/>
                  <a:gd name="connsiteY9" fmla="*/ 1315 h 10000"/>
                  <a:gd name="connsiteX10" fmla="*/ 4111 w 10000"/>
                  <a:gd name="connsiteY10" fmla="*/ 1308 h 10000"/>
                  <a:gd name="connsiteX11" fmla="*/ 4100 w 10000"/>
                  <a:gd name="connsiteY11" fmla="*/ 1315 h 10000"/>
                  <a:gd name="connsiteX12" fmla="*/ 4075 w 10000"/>
                  <a:gd name="connsiteY12" fmla="*/ 1315 h 10000"/>
                  <a:gd name="connsiteX13" fmla="*/ 4058 w 10000"/>
                  <a:gd name="connsiteY13" fmla="*/ 1318 h 10000"/>
                  <a:gd name="connsiteX14" fmla="*/ 4044 w 10000"/>
                  <a:gd name="connsiteY14" fmla="*/ 1315 h 10000"/>
                  <a:gd name="connsiteX15" fmla="*/ 4042 w 10000"/>
                  <a:gd name="connsiteY15" fmla="*/ 1299 h 10000"/>
                  <a:gd name="connsiteX16" fmla="*/ 4014 w 10000"/>
                  <a:gd name="connsiteY16" fmla="*/ 1308 h 10000"/>
                  <a:gd name="connsiteX17" fmla="*/ 4011 w 10000"/>
                  <a:gd name="connsiteY17" fmla="*/ 1315 h 10000"/>
                  <a:gd name="connsiteX18" fmla="*/ 4011 w 10000"/>
                  <a:gd name="connsiteY18" fmla="*/ 1341 h 10000"/>
                  <a:gd name="connsiteX19" fmla="*/ 4019 w 10000"/>
                  <a:gd name="connsiteY19" fmla="*/ 1341 h 10000"/>
                  <a:gd name="connsiteX20" fmla="*/ 3997 w 10000"/>
                  <a:gd name="connsiteY20" fmla="*/ 1363 h 10000"/>
                  <a:gd name="connsiteX21" fmla="*/ 3986 w 10000"/>
                  <a:gd name="connsiteY21" fmla="*/ 1373 h 10000"/>
                  <a:gd name="connsiteX22" fmla="*/ 3981 w 10000"/>
                  <a:gd name="connsiteY22" fmla="*/ 1389 h 10000"/>
                  <a:gd name="connsiteX23" fmla="*/ 3981 w 10000"/>
                  <a:gd name="connsiteY23" fmla="*/ 1409 h 10000"/>
                  <a:gd name="connsiteX24" fmla="*/ 3981 w 10000"/>
                  <a:gd name="connsiteY24" fmla="*/ 1438 h 10000"/>
                  <a:gd name="connsiteX25" fmla="*/ 3961 w 10000"/>
                  <a:gd name="connsiteY25" fmla="*/ 1441 h 10000"/>
                  <a:gd name="connsiteX26" fmla="*/ 3942 w 10000"/>
                  <a:gd name="connsiteY26" fmla="*/ 1441 h 10000"/>
                  <a:gd name="connsiteX27" fmla="*/ 3914 w 10000"/>
                  <a:gd name="connsiteY27" fmla="*/ 1454 h 10000"/>
                  <a:gd name="connsiteX28" fmla="*/ 3892 w 10000"/>
                  <a:gd name="connsiteY28" fmla="*/ 1467 h 10000"/>
                  <a:gd name="connsiteX29" fmla="*/ 3867 w 10000"/>
                  <a:gd name="connsiteY29" fmla="*/ 1483 h 10000"/>
                  <a:gd name="connsiteX30" fmla="*/ 3845 w 10000"/>
                  <a:gd name="connsiteY30" fmla="*/ 1467 h 10000"/>
                  <a:gd name="connsiteX31" fmla="*/ 3850 w 10000"/>
                  <a:gd name="connsiteY31" fmla="*/ 1457 h 10000"/>
                  <a:gd name="connsiteX32" fmla="*/ 3864 w 10000"/>
                  <a:gd name="connsiteY32" fmla="*/ 1441 h 10000"/>
                  <a:gd name="connsiteX33" fmla="*/ 3859 w 10000"/>
                  <a:gd name="connsiteY33" fmla="*/ 1409 h 10000"/>
                  <a:gd name="connsiteX34" fmla="*/ 3842 w 10000"/>
                  <a:gd name="connsiteY34" fmla="*/ 1383 h 10000"/>
                  <a:gd name="connsiteX35" fmla="*/ 3825 w 10000"/>
                  <a:gd name="connsiteY35" fmla="*/ 1360 h 10000"/>
                  <a:gd name="connsiteX36" fmla="*/ 3809 w 10000"/>
                  <a:gd name="connsiteY36" fmla="*/ 1318 h 10000"/>
                  <a:gd name="connsiteX37" fmla="*/ 3787 w 10000"/>
                  <a:gd name="connsiteY37" fmla="*/ 1289 h 10000"/>
                  <a:gd name="connsiteX38" fmla="*/ 3759 w 10000"/>
                  <a:gd name="connsiteY38" fmla="*/ 1266 h 10000"/>
                  <a:gd name="connsiteX39" fmla="*/ 3740 w 10000"/>
                  <a:gd name="connsiteY39" fmla="*/ 1256 h 10000"/>
                  <a:gd name="connsiteX40" fmla="*/ 3715 w 10000"/>
                  <a:gd name="connsiteY40" fmla="*/ 1250 h 10000"/>
                  <a:gd name="connsiteX41" fmla="*/ 3687 w 10000"/>
                  <a:gd name="connsiteY41" fmla="*/ 1256 h 10000"/>
                  <a:gd name="connsiteX42" fmla="*/ 3681 w 10000"/>
                  <a:gd name="connsiteY42" fmla="*/ 1260 h 10000"/>
                  <a:gd name="connsiteX43" fmla="*/ 3670 w 10000"/>
                  <a:gd name="connsiteY43" fmla="*/ 1295 h 10000"/>
                  <a:gd name="connsiteX44" fmla="*/ 3651 w 10000"/>
                  <a:gd name="connsiteY44" fmla="*/ 1305 h 10000"/>
                  <a:gd name="connsiteX45" fmla="*/ 3640 w 10000"/>
                  <a:gd name="connsiteY45" fmla="*/ 1308 h 10000"/>
                  <a:gd name="connsiteX46" fmla="*/ 3626 w 10000"/>
                  <a:gd name="connsiteY46" fmla="*/ 1308 h 10000"/>
                  <a:gd name="connsiteX47" fmla="*/ 3632 w 10000"/>
                  <a:gd name="connsiteY47" fmla="*/ 1276 h 10000"/>
                  <a:gd name="connsiteX48" fmla="*/ 3609 w 10000"/>
                  <a:gd name="connsiteY48" fmla="*/ 1289 h 10000"/>
                  <a:gd name="connsiteX49" fmla="*/ 3593 w 10000"/>
                  <a:gd name="connsiteY49" fmla="*/ 1286 h 10000"/>
                  <a:gd name="connsiteX50" fmla="*/ 3590 w 10000"/>
                  <a:gd name="connsiteY50" fmla="*/ 1256 h 10000"/>
                  <a:gd name="connsiteX51" fmla="*/ 3584 w 10000"/>
                  <a:gd name="connsiteY51" fmla="*/ 1237 h 10000"/>
                  <a:gd name="connsiteX52" fmla="*/ 3573 w 10000"/>
                  <a:gd name="connsiteY52" fmla="*/ 1237 h 10000"/>
                  <a:gd name="connsiteX53" fmla="*/ 3554 w 10000"/>
                  <a:gd name="connsiteY53" fmla="*/ 1227 h 10000"/>
                  <a:gd name="connsiteX54" fmla="*/ 3546 w 10000"/>
                  <a:gd name="connsiteY54" fmla="*/ 1192 h 10000"/>
                  <a:gd name="connsiteX55" fmla="*/ 3529 w 10000"/>
                  <a:gd name="connsiteY55" fmla="*/ 1176 h 10000"/>
                  <a:gd name="connsiteX56" fmla="*/ 3512 w 10000"/>
                  <a:gd name="connsiteY56" fmla="*/ 1182 h 10000"/>
                  <a:gd name="connsiteX57" fmla="*/ 3485 w 10000"/>
                  <a:gd name="connsiteY57" fmla="*/ 1182 h 10000"/>
                  <a:gd name="connsiteX58" fmla="*/ 3463 w 10000"/>
                  <a:gd name="connsiteY58" fmla="*/ 1176 h 10000"/>
                  <a:gd name="connsiteX59" fmla="*/ 3449 w 10000"/>
                  <a:gd name="connsiteY59" fmla="*/ 1182 h 10000"/>
                  <a:gd name="connsiteX60" fmla="*/ 3432 w 10000"/>
                  <a:gd name="connsiteY60" fmla="*/ 1192 h 10000"/>
                  <a:gd name="connsiteX61" fmla="*/ 3454 w 10000"/>
                  <a:gd name="connsiteY61" fmla="*/ 1205 h 10000"/>
                  <a:gd name="connsiteX62" fmla="*/ 3463 w 10000"/>
                  <a:gd name="connsiteY62" fmla="*/ 1205 h 10000"/>
                  <a:gd name="connsiteX63" fmla="*/ 3488 w 10000"/>
                  <a:gd name="connsiteY63" fmla="*/ 1205 h 10000"/>
                  <a:gd name="connsiteX64" fmla="*/ 3488 w 10000"/>
                  <a:gd name="connsiteY64" fmla="*/ 1218 h 10000"/>
                  <a:gd name="connsiteX65" fmla="*/ 3493 w 10000"/>
                  <a:gd name="connsiteY65" fmla="*/ 1247 h 10000"/>
                  <a:gd name="connsiteX66" fmla="*/ 3512 w 10000"/>
                  <a:gd name="connsiteY66" fmla="*/ 1247 h 10000"/>
                  <a:gd name="connsiteX67" fmla="*/ 3518 w 10000"/>
                  <a:gd name="connsiteY67" fmla="*/ 1250 h 10000"/>
                  <a:gd name="connsiteX68" fmla="*/ 3521 w 10000"/>
                  <a:gd name="connsiteY68" fmla="*/ 1276 h 10000"/>
                  <a:gd name="connsiteX69" fmla="*/ 3543 w 10000"/>
                  <a:gd name="connsiteY69" fmla="*/ 1295 h 10000"/>
                  <a:gd name="connsiteX70" fmla="*/ 3546 w 10000"/>
                  <a:gd name="connsiteY70" fmla="*/ 1305 h 10000"/>
                  <a:gd name="connsiteX71" fmla="*/ 3543 w 10000"/>
                  <a:gd name="connsiteY71" fmla="*/ 1315 h 10000"/>
                  <a:gd name="connsiteX72" fmla="*/ 3543 w 10000"/>
                  <a:gd name="connsiteY72" fmla="*/ 1331 h 10000"/>
                  <a:gd name="connsiteX73" fmla="*/ 3554 w 10000"/>
                  <a:gd name="connsiteY73" fmla="*/ 1324 h 10000"/>
                  <a:gd name="connsiteX74" fmla="*/ 3560 w 10000"/>
                  <a:gd name="connsiteY74" fmla="*/ 1331 h 10000"/>
                  <a:gd name="connsiteX75" fmla="*/ 3582 w 10000"/>
                  <a:gd name="connsiteY75" fmla="*/ 1344 h 10000"/>
                  <a:gd name="connsiteX76" fmla="*/ 3598 w 10000"/>
                  <a:gd name="connsiteY76" fmla="*/ 1380 h 10000"/>
                  <a:gd name="connsiteX77" fmla="*/ 3607 w 10000"/>
                  <a:gd name="connsiteY77" fmla="*/ 1389 h 10000"/>
                  <a:gd name="connsiteX78" fmla="*/ 3623 w 10000"/>
                  <a:gd name="connsiteY78" fmla="*/ 1409 h 10000"/>
                  <a:gd name="connsiteX79" fmla="*/ 3634 w 10000"/>
                  <a:gd name="connsiteY79" fmla="*/ 1438 h 10000"/>
                  <a:gd name="connsiteX80" fmla="*/ 3632 w 10000"/>
                  <a:gd name="connsiteY80" fmla="*/ 1454 h 10000"/>
                  <a:gd name="connsiteX81" fmla="*/ 3618 w 10000"/>
                  <a:gd name="connsiteY81" fmla="*/ 1438 h 10000"/>
                  <a:gd name="connsiteX82" fmla="*/ 3598 w 10000"/>
                  <a:gd name="connsiteY82" fmla="*/ 1428 h 10000"/>
                  <a:gd name="connsiteX83" fmla="*/ 3582 w 10000"/>
                  <a:gd name="connsiteY83" fmla="*/ 1402 h 10000"/>
                  <a:gd name="connsiteX84" fmla="*/ 3562 w 10000"/>
                  <a:gd name="connsiteY84" fmla="*/ 1399 h 10000"/>
                  <a:gd name="connsiteX85" fmla="*/ 3546 w 10000"/>
                  <a:gd name="connsiteY85" fmla="*/ 1383 h 10000"/>
                  <a:gd name="connsiteX86" fmla="*/ 3510 w 10000"/>
                  <a:gd name="connsiteY86" fmla="*/ 1360 h 10000"/>
                  <a:gd name="connsiteX87" fmla="*/ 3485 w 10000"/>
                  <a:gd name="connsiteY87" fmla="*/ 1344 h 10000"/>
                  <a:gd name="connsiteX88" fmla="*/ 3454 w 10000"/>
                  <a:gd name="connsiteY88" fmla="*/ 1334 h 10000"/>
                  <a:gd name="connsiteX89" fmla="*/ 3429 w 10000"/>
                  <a:gd name="connsiteY89" fmla="*/ 1315 h 10000"/>
                  <a:gd name="connsiteX90" fmla="*/ 3416 w 10000"/>
                  <a:gd name="connsiteY90" fmla="*/ 1308 h 10000"/>
                  <a:gd name="connsiteX91" fmla="*/ 3399 w 10000"/>
                  <a:gd name="connsiteY91" fmla="*/ 1305 h 10000"/>
                  <a:gd name="connsiteX92" fmla="*/ 3382 w 10000"/>
                  <a:gd name="connsiteY92" fmla="*/ 1286 h 10000"/>
                  <a:gd name="connsiteX93" fmla="*/ 3380 w 10000"/>
                  <a:gd name="connsiteY93" fmla="*/ 1266 h 10000"/>
                  <a:gd name="connsiteX94" fmla="*/ 3388 w 10000"/>
                  <a:gd name="connsiteY94" fmla="*/ 1256 h 10000"/>
                  <a:gd name="connsiteX95" fmla="*/ 3407 w 10000"/>
                  <a:gd name="connsiteY95" fmla="*/ 1256 h 10000"/>
                  <a:gd name="connsiteX96" fmla="*/ 3396 w 10000"/>
                  <a:gd name="connsiteY96" fmla="*/ 1227 h 10000"/>
                  <a:gd name="connsiteX97" fmla="*/ 3382 w 10000"/>
                  <a:gd name="connsiteY97" fmla="*/ 1227 h 10000"/>
                  <a:gd name="connsiteX98" fmla="*/ 3360 w 10000"/>
                  <a:gd name="connsiteY98" fmla="*/ 1221 h 10000"/>
                  <a:gd name="connsiteX99" fmla="*/ 3349 w 10000"/>
                  <a:gd name="connsiteY99" fmla="*/ 1231 h 10000"/>
                  <a:gd name="connsiteX100" fmla="*/ 3352 w 10000"/>
                  <a:gd name="connsiteY100" fmla="*/ 1247 h 10000"/>
                  <a:gd name="connsiteX101" fmla="*/ 3341 w 10000"/>
                  <a:gd name="connsiteY101" fmla="*/ 1237 h 10000"/>
                  <a:gd name="connsiteX102" fmla="*/ 3335 w 10000"/>
                  <a:gd name="connsiteY102" fmla="*/ 1231 h 10000"/>
                  <a:gd name="connsiteX103" fmla="*/ 3307 w 10000"/>
                  <a:gd name="connsiteY103" fmla="*/ 1227 h 10000"/>
                  <a:gd name="connsiteX104" fmla="*/ 3294 w 10000"/>
                  <a:gd name="connsiteY104" fmla="*/ 1221 h 10000"/>
                  <a:gd name="connsiteX105" fmla="*/ 3271 w 10000"/>
                  <a:gd name="connsiteY105" fmla="*/ 1211 h 10000"/>
                  <a:gd name="connsiteX106" fmla="*/ 3252 w 10000"/>
                  <a:gd name="connsiteY106" fmla="*/ 1195 h 10000"/>
                  <a:gd name="connsiteX107" fmla="*/ 3235 w 10000"/>
                  <a:gd name="connsiteY107" fmla="*/ 1195 h 10000"/>
                  <a:gd name="connsiteX108" fmla="*/ 3235 w 10000"/>
                  <a:gd name="connsiteY108" fmla="*/ 1205 h 10000"/>
                  <a:gd name="connsiteX109" fmla="*/ 3219 w 10000"/>
                  <a:gd name="connsiteY109" fmla="*/ 1231 h 10000"/>
                  <a:gd name="connsiteX110" fmla="*/ 3213 w 10000"/>
                  <a:gd name="connsiteY110" fmla="*/ 1231 h 10000"/>
                  <a:gd name="connsiteX111" fmla="*/ 3183 w 10000"/>
                  <a:gd name="connsiteY111" fmla="*/ 1221 h 10000"/>
                  <a:gd name="connsiteX112" fmla="*/ 3175 w 10000"/>
                  <a:gd name="connsiteY112" fmla="*/ 1227 h 10000"/>
                  <a:gd name="connsiteX113" fmla="*/ 3163 w 10000"/>
                  <a:gd name="connsiteY113" fmla="*/ 1237 h 10000"/>
                  <a:gd name="connsiteX114" fmla="*/ 3158 w 10000"/>
                  <a:gd name="connsiteY114" fmla="*/ 1260 h 10000"/>
                  <a:gd name="connsiteX115" fmla="*/ 3158 w 10000"/>
                  <a:gd name="connsiteY115" fmla="*/ 1276 h 10000"/>
                  <a:gd name="connsiteX116" fmla="*/ 3163 w 10000"/>
                  <a:gd name="connsiteY116" fmla="*/ 1295 h 10000"/>
                  <a:gd name="connsiteX117" fmla="*/ 3166 w 10000"/>
                  <a:gd name="connsiteY117" fmla="*/ 1308 h 10000"/>
                  <a:gd name="connsiteX118" fmla="*/ 3158 w 10000"/>
                  <a:gd name="connsiteY118" fmla="*/ 1315 h 10000"/>
                  <a:gd name="connsiteX119" fmla="*/ 3133 w 10000"/>
                  <a:gd name="connsiteY119" fmla="*/ 1299 h 10000"/>
                  <a:gd name="connsiteX120" fmla="*/ 3114 w 10000"/>
                  <a:gd name="connsiteY120" fmla="*/ 1276 h 10000"/>
                  <a:gd name="connsiteX121" fmla="*/ 3078 w 10000"/>
                  <a:gd name="connsiteY121" fmla="*/ 1240 h 10000"/>
                  <a:gd name="connsiteX122" fmla="*/ 3044 w 10000"/>
                  <a:gd name="connsiteY122" fmla="*/ 1227 h 10000"/>
                  <a:gd name="connsiteX123" fmla="*/ 3033 w 10000"/>
                  <a:gd name="connsiteY123" fmla="*/ 1231 h 10000"/>
                  <a:gd name="connsiteX124" fmla="*/ 3036 w 10000"/>
                  <a:gd name="connsiteY124" fmla="*/ 1256 h 10000"/>
                  <a:gd name="connsiteX125" fmla="*/ 3044 w 10000"/>
                  <a:gd name="connsiteY125" fmla="*/ 1266 h 10000"/>
                  <a:gd name="connsiteX126" fmla="*/ 3044 w 10000"/>
                  <a:gd name="connsiteY126" fmla="*/ 1276 h 10000"/>
                  <a:gd name="connsiteX127" fmla="*/ 3036 w 10000"/>
                  <a:gd name="connsiteY127" fmla="*/ 1276 h 10000"/>
                  <a:gd name="connsiteX128" fmla="*/ 3028 w 10000"/>
                  <a:gd name="connsiteY128" fmla="*/ 1266 h 10000"/>
                  <a:gd name="connsiteX129" fmla="*/ 3025 w 10000"/>
                  <a:gd name="connsiteY129" fmla="*/ 1256 h 10000"/>
                  <a:gd name="connsiteX130" fmla="*/ 3008 w 10000"/>
                  <a:gd name="connsiteY130" fmla="*/ 1205 h 10000"/>
                  <a:gd name="connsiteX131" fmla="*/ 3000 w 10000"/>
                  <a:gd name="connsiteY131" fmla="*/ 1192 h 10000"/>
                  <a:gd name="connsiteX132" fmla="*/ 2994 w 10000"/>
                  <a:gd name="connsiteY132" fmla="*/ 1176 h 10000"/>
                  <a:gd name="connsiteX133" fmla="*/ 2986 w 10000"/>
                  <a:gd name="connsiteY133" fmla="*/ 1182 h 10000"/>
                  <a:gd name="connsiteX134" fmla="*/ 2981 w 10000"/>
                  <a:gd name="connsiteY134" fmla="*/ 1192 h 10000"/>
                  <a:gd name="connsiteX135" fmla="*/ 2970 w 10000"/>
                  <a:gd name="connsiteY135" fmla="*/ 1201 h 10000"/>
                  <a:gd name="connsiteX136" fmla="*/ 2956 w 10000"/>
                  <a:gd name="connsiteY136" fmla="*/ 1218 h 10000"/>
                  <a:gd name="connsiteX137" fmla="*/ 2939 w 10000"/>
                  <a:gd name="connsiteY137" fmla="*/ 1240 h 10000"/>
                  <a:gd name="connsiteX138" fmla="*/ 2928 w 10000"/>
                  <a:gd name="connsiteY138" fmla="*/ 1247 h 10000"/>
                  <a:gd name="connsiteX139" fmla="*/ 2922 w 10000"/>
                  <a:gd name="connsiteY139" fmla="*/ 1250 h 10000"/>
                  <a:gd name="connsiteX140" fmla="*/ 2911 w 10000"/>
                  <a:gd name="connsiteY140" fmla="*/ 1250 h 10000"/>
                  <a:gd name="connsiteX141" fmla="*/ 2884 w 10000"/>
                  <a:gd name="connsiteY141" fmla="*/ 1247 h 10000"/>
                  <a:gd name="connsiteX142" fmla="*/ 2864 w 10000"/>
                  <a:gd name="connsiteY142" fmla="*/ 1237 h 10000"/>
                  <a:gd name="connsiteX143" fmla="*/ 2848 w 10000"/>
                  <a:gd name="connsiteY143" fmla="*/ 1231 h 10000"/>
                  <a:gd name="connsiteX144" fmla="*/ 2834 w 10000"/>
                  <a:gd name="connsiteY144" fmla="*/ 1227 h 10000"/>
                  <a:gd name="connsiteX145" fmla="*/ 2831 w 10000"/>
                  <a:gd name="connsiteY145" fmla="*/ 1227 h 10000"/>
                  <a:gd name="connsiteX146" fmla="*/ 2831 w 10000"/>
                  <a:gd name="connsiteY146" fmla="*/ 1221 h 10000"/>
                  <a:gd name="connsiteX147" fmla="*/ 2825 w 10000"/>
                  <a:gd name="connsiteY147" fmla="*/ 1205 h 10000"/>
                  <a:gd name="connsiteX148" fmla="*/ 2823 w 10000"/>
                  <a:gd name="connsiteY148" fmla="*/ 1192 h 10000"/>
                  <a:gd name="connsiteX149" fmla="*/ 2817 w 10000"/>
                  <a:gd name="connsiteY149" fmla="*/ 1182 h 10000"/>
                  <a:gd name="connsiteX150" fmla="*/ 2814 w 10000"/>
                  <a:gd name="connsiteY150" fmla="*/ 1176 h 10000"/>
                  <a:gd name="connsiteX151" fmla="*/ 2792 w 10000"/>
                  <a:gd name="connsiteY151" fmla="*/ 1172 h 10000"/>
                  <a:gd name="connsiteX152" fmla="*/ 2759 w 10000"/>
                  <a:gd name="connsiteY152" fmla="*/ 1156 h 10000"/>
                  <a:gd name="connsiteX153" fmla="*/ 2734 w 10000"/>
                  <a:gd name="connsiteY153" fmla="*/ 1143 h 10000"/>
                  <a:gd name="connsiteX154" fmla="*/ 2695 w 10000"/>
                  <a:gd name="connsiteY154" fmla="*/ 1124 h 10000"/>
                  <a:gd name="connsiteX155" fmla="*/ 2670 w 10000"/>
                  <a:gd name="connsiteY155" fmla="*/ 1108 h 10000"/>
                  <a:gd name="connsiteX156" fmla="*/ 2645 w 10000"/>
                  <a:gd name="connsiteY156" fmla="*/ 1091 h 10000"/>
                  <a:gd name="connsiteX157" fmla="*/ 2618 w 10000"/>
                  <a:gd name="connsiteY157" fmla="*/ 1088 h 10000"/>
                  <a:gd name="connsiteX158" fmla="*/ 2576 w 10000"/>
                  <a:gd name="connsiteY158" fmla="*/ 1088 h 10000"/>
                  <a:gd name="connsiteX159" fmla="*/ 2551 w 10000"/>
                  <a:gd name="connsiteY159" fmla="*/ 1091 h 10000"/>
                  <a:gd name="connsiteX160" fmla="*/ 2521 w 10000"/>
                  <a:gd name="connsiteY160" fmla="*/ 1098 h 10000"/>
                  <a:gd name="connsiteX161" fmla="*/ 2493 w 10000"/>
                  <a:gd name="connsiteY161" fmla="*/ 1104 h 10000"/>
                  <a:gd name="connsiteX162" fmla="*/ 2468 w 10000"/>
                  <a:gd name="connsiteY162" fmla="*/ 1108 h 10000"/>
                  <a:gd name="connsiteX163" fmla="*/ 2404 w 10000"/>
                  <a:gd name="connsiteY163" fmla="*/ 1124 h 10000"/>
                  <a:gd name="connsiteX164" fmla="*/ 2366 w 10000"/>
                  <a:gd name="connsiteY164" fmla="*/ 1133 h 10000"/>
                  <a:gd name="connsiteX165" fmla="*/ 2346 w 10000"/>
                  <a:gd name="connsiteY165" fmla="*/ 1137 h 10000"/>
                  <a:gd name="connsiteX166" fmla="*/ 2294 w 10000"/>
                  <a:gd name="connsiteY166" fmla="*/ 1146 h 10000"/>
                  <a:gd name="connsiteX167" fmla="*/ 2249 w 10000"/>
                  <a:gd name="connsiteY167" fmla="*/ 1156 h 10000"/>
                  <a:gd name="connsiteX168" fmla="*/ 2230 w 10000"/>
                  <a:gd name="connsiteY168" fmla="*/ 1156 h 10000"/>
                  <a:gd name="connsiteX169" fmla="*/ 2222 w 10000"/>
                  <a:gd name="connsiteY169" fmla="*/ 1163 h 10000"/>
                  <a:gd name="connsiteX170" fmla="*/ 2194 w 10000"/>
                  <a:gd name="connsiteY170" fmla="*/ 1163 h 10000"/>
                  <a:gd name="connsiteX171" fmla="*/ 2172 w 10000"/>
                  <a:gd name="connsiteY171" fmla="*/ 1163 h 10000"/>
                  <a:gd name="connsiteX172" fmla="*/ 2147 w 10000"/>
                  <a:gd name="connsiteY172" fmla="*/ 1166 h 10000"/>
                  <a:gd name="connsiteX173" fmla="*/ 2108 w 10000"/>
                  <a:gd name="connsiteY173" fmla="*/ 1166 h 10000"/>
                  <a:gd name="connsiteX174" fmla="*/ 2083 w 10000"/>
                  <a:gd name="connsiteY174" fmla="*/ 1156 h 10000"/>
                  <a:gd name="connsiteX175" fmla="*/ 2042 w 10000"/>
                  <a:gd name="connsiteY175" fmla="*/ 1143 h 10000"/>
                  <a:gd name="connsiteX176" fmla="*/ 2011 w 10000"/>
                  <a:gd name="connsiteY176" fmla="*/ 1143 h 10000"/>
                  <a:gd name="connsiteX177" fmla="*/ 1994 w 10000"/>
                  <a:gd name="connsiteY177" fmla="*/ 1146 h 10000"/>
                  <a:gd name="connsiteX178" fmla="*/ 1967 w 10000"/>
                  <a:gd name="connsiteY178" fmla="*/ 1156 h 10000"/>
                  <a:gd name="connsiteX179" fmla="*/ 1903 w 10000"/>
                  <a:gd name="connsiteY179" fmla="*/ 1176 h 10000"/>
                  <a:gd name="connsiteX180" fmla="*/ 1873 w 10000"/>
                  <a:gd name="connsiteY180" fmla="*/ 1182 h 10000"/>
                  <a:gd name="connsiteX181" fmla="*/ 1850 w 10000"/>
                  <a:gd name="connsiteY181" fmla="*/ 1185 h 10000"/>
                  <a:gd name="connsiteX182" fmla="*/ 1842 w 10000"/>
                  <a:gd name="connsiteY182" fmla="*/ 1192 h 10000"/>
                  <a:gd name="connsiteX183" fmla="*/ 1823 w 10000"/>
                  <a:gd name="connsiteY183" fmla="*/ 1195 h 10000"/>
                  <a:gd name="connsiteX184" fmla="*/ 1814 w 10000"/>
                  <a:gd name="connsiteY184" fmla="*/ 1201 h 10000"/>
                  <a:gd name="connsiteX185" fmla="*/ 1792 w 10000"/>
                  <a:gd name="connsiteY185" fmla="*/ 1218 h 10000"/>
                  <a:gd name="connsiteX186" fmla="*/ 1767 w 10000"/>
                  <a:gd name="connsiteY186" fmla="*/ 1231 h 10000"/>
                  <a:gd name="connsiteX187" fmla="*/ 1717 w 10000"/>
                  <a:gd name="connsiteY187" fmla="*/ 1266 h 10000"/>
                  <a:gd name="connsiteX188" fmla="*/ 1695 w 10000"/>
                  <a:gd name="connsiteY188" fmla="*/ 1279 h 10000"/>
                  <a:gd name="connsiteX189" fmla="*/ 1654 w 10000"/>
                  <a:gd name="connsiteY189" fmla="*/ 1308 h 10000"/>
                  <a:gd name="connsiteX190" fmla="*/ 1620 w 10000"/>
                  <a:gd name="connsiteY190" fmla="*/ 1334 h 10000"/>
                  <a:gd name="connsiteX191" fmla="*/ 1590 w 10000"/>
                  <a:gd name="connsiteY191" fmla="*/ 1360 h 10000"/>
                  <a:gd name="connsiteX192" fmla="*/ 1565 w 10000"/>
                  <a:gd name="connsiteY192" fmla="*/ 1380 h 10000"/>
                  <a:gd name="connsiteX193" fmla="*/ 1532 w 10000"/>
                  <a:gd name="connsiteY193" fmla="*/ 1402 h 10000"/>
                  <a:gd name="connsiteX194" fmla="*/ 1501 w 10000"/>
                  <a:gd name="connsiteY194" fmla="*/ 1418 h 10000"/>
                  <a:gd name="connsiteX195" fmla="*/ 1460 w 10000"/>
                  <a:gd name="connsiteY195" fmla="*/ 1438 h 10000"/>
                  <a:gd name="connsiteX196" fmla="*/ 1435 w 10000"/>
                  <a:gd name="connsiteY196" fmla="*/ 1454 h 10000"/>
                  <a:gd name="connsiteX197" fmla="*/ 1421 w 10000"/>
                  <a:gd name="connsiteY197" fmla="*/ 1464 h 10000"/>
                  <a:gd name="connsiteX198" fmla="*/ 1380 w 10000"/>
                  <a:gd name="connsiteY198" fmla="*/ 1473 h 10000"/>
                  <a:gd name="connsiteX199" fmla="*/ 1324 w 10000"/>
                  <a:gd name="connsiteY199" fmla="*/ 1477 h 10000"/>
                  <a:gd name="connsiteX200" fmla="*/ 1274 w 10000"/>
                  <a:gd name="connsiteY200" fmla="*/ 1483 h 10000"/>
                  <a:gd name="connsiteX201" fmla="*/ 1244 w 10000"/>
                  <a:gd name="connsiteY201" fmla="*/ 1486 h 10000"/>
                  <a:gd name="connsiteX202" fmla="*/ 1233 w 10000"/>
                  <a:gd name="connsiteY202" fmla="*/ 1486 h 10000"/>
                  <a:gd name="connsiteX203" fmla="*/ 1197 w 10000"/>
                  <a:gd name="connsiteY203" fmla="*/ 1493 h 10000"/>
                  <a:gd name="connsiteX204" fmla="*/ 1180 w 10000"/>
                  <a:gd name="connsiteY204" fmla="*/ 1496 h 10000"/>
                  <a:gd name="connsiteX205" fmla="*/ 1169 w 10000"/>
                  <a:gd name="connsiteY205" fmla="*/ 1496 h 10000"/>
                  <a:gd name="connsiteX206" fmla="*/ 1161 w 10000"/>
                  <a:gd name="connsiteY206" fmla="*/ 1503 h 10000"/>
                  <a:gd name="connsiteX207" fmla="*/ 1155 w 10000"/>
                  <a:gd name="connsiteY207" fmla="*/ 1503 h 10000"/>
                  <a:gd name="connsiteX208" fmla="*/ 501 w 10000"/>
                  <a:gd name="connsiteY208" fmla="*/ 2277 h 10000"/>
                  <a:gd name="connsiteX209" fmla="*/ 396 w 10000"/>
                  <a:gd name="connsiteY209" fmla="*/ 2532 h 10000"/>
                  <a:gd name="connsiteX210" fmla="*/ 324 w 10000"/>
                  <a:gd name="connsiteY210" fmla="*/ 2759 h 10000"/>
                  <a:gd name="connsiteX211" fmla="*/ 274 w 10000"/>
                  <a:gd name="connsiteY211" fmla="*/ 2866 h 10000"/>
                  <a:gd name="connsiteX212" fmla="*/ 202 w 10000"/>
                  <a:gd name="connsiteY212" fmla="*/ 3008 h 10000"/>
                  <a:gd name="connsiteX213" fmla="*/ 211 w 10000"/>
                  <a:gd name="connsiteY213" fmla="*/ 3177 h 10000"/>
                  <a:gd name="connsiteX214" fmla="*/ 235 w 10000"/>
                  <a:gd name="connsiteY214" fmla="*/ 3368 h 10000"/>
                  <a:gd name="connsiteX215" fmla="*/ 266 w 10000"/>
                  <a:gd name="connsiteY215" fmla="*/ 3595 h 10000"/>
                  <a:gd name="connsiteX216" fmla="*/ 299 w 10000"/>
                  <a:gd name="connsiteY216" fmla="*/ 3831 h 10000"/>
                  <a:gd name="connsiteX217" fmla="*/ 305 w 10000"/>
                  <a:gd name="connsiteY217" fmla="*/ 3863 h 10000"/>
                  <a:gd name="connsiteX218" fmla="*/ 341 w 10000"/>
                  <a:gd name="connsiteY218" fmla="*/ 3941 h 10000"/>
                  <a:gd name="connsiteX219" fmla="*/ 186 w 10000"/>
                  <a:gd name="connsiteY219" fmla="*/ 3935 h 10000"/>
                  <a:gd name="connsiteX220" fmla="*/ 30 w 10000"/>
                  <a:gd name="connsiteY220" fmla="*/ 3925 h 10000"/>
                  <a:gd name="connsiteX221" fmla="*/ 0 w 10000"/>
                  <a:gd name="connsiteY221" fmla="*/ 4054 h 10000"/>
                  <a:gd name="connsiteX222" fmla="*/ 14 w 10000"/>
                  <a:gd name="connsiteY222" fmla="*/ 4152 h 10000"/>
                  <a:gd name="connsiteX223" fmla="*/ 22 w 10000"/>
                  <a:gd name="connsiteY223" fmla="*/ 4242 h 10000"/>
                  <a:gd name="connsiteX224" fmla="*/ 30 w 10000"/>
                  <a:gd name="connsiteY224" fmla="*/ 4291 h 10000"/>
                  <a:gd name="connsiteX225" fmla="*/ 102 w 10000"/>
                  <a:gd name="connsiteY225" fmla="*/ 4271 h 10000"/>
                  <a:gd name="connsiteX226" fmla="*/ 155 w 10000"/>
                  <a:gd name="connsiteY226" fmla="*/ 4262 h 10000"/>
                  <a:gd name="connsiteX227" fmla="*/ 410 w 10000"/>
                  <a:gd name="connsiteY227" fmla="*/ 4255 h 10000"/>
                  <a:gd name="connsiteX228" fmla="*/ 418 w 10000"/>
                  <a:gd name="connsiteY228" fmla="*/ 4385 h 10000"/>
                  <a:gd name="connsiteX229" fmla="*/ 429 w 10000"/>
                  <a:gd name="connsiteY229" fmla="*/ 4543 h 10000"/>
                  <a:gd name="connsiteX230" fmla="*/ 443 w 10000"/>
                  <a:gd name="connsiteY230" fmla="*/ 4585 h 10000"/>
                  <a:gd name="connsiteX231" fmla="*/ 465 w 10000"/>
                  <a:gd name="connsiteY231" fmla="*/ 4611 h 10000"/>
                  <a:gd name="connsiteX232" fmla="*/ 468 w 10000"/>
                  <a:gd name="connsiteY232" fmla="*/ 4621 h 10000"/>
                  <a:gd name="connsiteX233" fmla="*/ 474 w 10000"/>
                  <a:gd name="connsiteY233" fmla="*/ 4679 h 10000"/>
                  <a:gd name="connsiteX234" fmla="*/ 554 w 10000"/>
                  <a:gd name="connsiteY234" fmla="*/ 4738 h 10000"/>
                  <a:gd name="connsiteX235" fmla="*/ 637 w 10000"/>
                  <a:gd name="connsiteY235" fmla="*/ 4809 h 10000"/>
                  <a:gd name="connsiteX236" fmla="*/ 704 w 10000"/>
                  <a:gd name="connsiteY236" fmla="*/ 4851 h 10000"/>
                  <a:gd name="connsiteX237" fmla="*/ 740 w 10000"/>
                  <a:gd name="connsiteY237" fmla="*/ 4893 h 10000"/>
                  <a:gd name="connsiteX238" fmla="*/ 756 w 10000"/>
                  <a:gd name="connsiteY238" fmla="*/ 4896 h 10000"/>
                  <a:gd name="connsiteX239" fmla="*/ 767 w 10000"/>
                  <a:gd name="connsiteY239" fmla="*/ 4880 h 10000"/>
                  <a:gd name="connsiteX240" fmla="*/ 806 w 10000"/>
                  <a:gd name="connsiteY240" fmla="*/ 4945 h 10000"/>
                  <a:gd name="connsiteX241" fmla="*/ 886 w 10000"/>
                  <a:gd name="connsiteY241" fmla="*/ 5078 h 10000"/>
                  <a:gd name="connsiteX242" fmla="*/ 911 w 10000"/>
                  <a:gd name="connsiteY242" fmla="*/ 5130 h 10000"/>
                  <a:gd name="connsiteX243" fmla="*/ 920 w 10000"/>
                  <a:gd name="connsiteY243" fmla="*/ 5191 h 10000"/>
                  <a:gd name="connsiteX244" fmla="*/ 920 w 10000"/>
                  <a:gd name="connsiteY244" fmla="*/ 5220 h 10000"/>
                  <a:gd name="connsiteX245" fmla="*/ 911 w 10000"/>
                  <a:gd name="connsiteY245" fmla="*/ 5314 h 10000"/>
                  <a:gd name="connsiteX246" fmla="*/ 898 w 10000"/>
                  <a:gd name="connsiteY246" fmla="*/ 5369 h 10000"/>
                  <a:gd name="connsiteX247" fmla="*/ 895 w 10000"/>
                  <a:gd name="connsiteY247" fmla="*/ 5385 h 10000"/>
                  <a:gd name="connsiteX248" fmla="*/ 895 w 10000"/>
                  <a:gd name="connsiteY248" fmla="*/ 5405 h 10000"/>
                  <a:gd name="connsiteX249" fmla="*/ 898 w 10000"/>
                  <a:gd name="connsiteY249" fmla="*/ 5434 h 10000"/>
                  <a:gd name="connsiteX250" fmla="*/ 911 w 10000"/>
                  <a:gd name="connsiteY250" fmla="*/ 5463 h 10000"/>
                  <a:gd name="connsiteX251" fmla="*/ 920 w 10000"/>
                  <a:gd name="connsiteY251" fmla="*/ 5492 h 10000"/>
                  <a:gd name="connsiteX252" fmla="*/ 934 w 10000"/>
                  <a:gd name="connsiteY252" fmla="*/ 5518 h 10000"/>
                  <a:gd name="connsiteX253" fmla="*/ 1169 w 10000"/>
                  <a:gd name="connsiteY253" fmla="*/ 5738 h 10000"/>
                  <a:gd name="connsiteX254" fmla="*/ 1188 w 10000"/>
                  <a:gd name="connsiteY254" fmla="*/ 5755 h 10000"/>
                  <a:gd name="connsiteX255" fmla="*/ 1216 w 10000"/>
                  <a:gd name="connsiteY255" fmla="*/ 5758 h 10000"/>
                  <a:gd name="connsiteX256" fmla="*/ 1313 w 10000"/>
                  <a:gd name="connsiteY256" fmla="*/ 5774 h 10000"/>
                  <a:gd name="connsiteX257" fmla="*/ 1349 w 10000"/>
                  <a:gd name="connsiteY257" fmla="*/ 5787 h 10000"/>
                  <a:gd name="connsiteX258" fmla="*/ 1393 w 10000"/>
                  <a:gd name="connsiteY258" fmla="*/ 5793 h 10000"/>
                  <a:gd name="connsiteX259" fmla="*/ 1393 w 10000"/>
                  <a:gd name="connsiteY259" fmla="*/ 5797 h 10000"/>
                  <a:gd name="connsiteX260" fmla="*/ 1421 w 10000"/>
                  <a:gd name="connsiteY260" fmla="*/ 5810 h 10000"/>
                  <a:gd name="connsiteX261" fmla="*/ 1446 w 10000"/>
                  <a:gd name="connsiteY261" fmla="*/ 5829 h 10000"/>
                  <a:gd name="connsiteX262" fmla="*/ 1460 w 10000"/>
                  <a:gd name="connsiteY262" fmla="*/ 5842 h 10000"/>
                  <a:gd name="connsiteX263" fmla="*/ 1476 w 10000"/>
                  <a:gd name="connsiteY263" fmla="*/ 5848 h 10000"/>
                  <a:gd name="connsiteX264" fmla="*/ 1501 w 10000"/>
                  <a:gd name="connsiteY264" fmla="*/ 5852 h 10000"/>
                  <a:gd name="connsiteX265" fmla="*/ 1532 w 10000"/>
                  <a:gd name="connsiteY265" fmla="*/ 5887 h 10000"/>
                  <a:gd name="connsiteX266" fmla="*/ 1565 w 10000"/>
                  <a:gd name="connsiteY266" fmla="*/ 5942 h 10000"/>
                  <a:gd name="connsiteX267" fmla="*/ 1587 w 10000"/>
                  <a:gd name="connsiteY267" fmla="*/ 5972 h 10000"/>
                  <a:gd name="connsiteX268" fmla="*/ 1612 w 10000"/>
                  <a:gd name="connsiteY268" fmla="*/ 5955 h 10000"/>
                  <a:gd name="connsiteX269" fmla="*/ 1679 w 10000"/>
                  <a:gd name="connsiteY269" fmla="*/ 6049 h 10000"/>
                  <a:gd name="connsiteX270" fmla="*/ 1720 w 10000"/>
                  <a:gd name="connsiteY270" fmla="*/ 6108 h 10000"/>
                  <a:gd name="connsiteX271" fmla="*/ 1751 w 10000"/>
                  <a:gd name="connsiteY271" fmla="*/ 6133 h 10000"/>
                  <a:gd name="connsiteX272" fmla="*/ 1792 w 10000"/>
                  <a:gd name="connsiteY272" fmla="*/ 6169 h 10000"/>
                  <a:gd name="connsiteX273" fmla="*/ 1801 w 10000"/>
                  <a:gd name="connsiteY273" fmla="*/ 6172 h 10000"/>
                  <a:gd name="connsiteX274" fmla="*/ 1814 w 10000"/>
                  <a:gd name="connsiteY274" fmla="*/ 6286 h 10000"/>
                  <a:gd name="connsiteX275" fmla="*/ 1817 w 10000"/>
                  <a:gd name="connsiteY275" fmla="*/ 6331 h 10000"/>
                  <a:gd name="connsiteX276" fmla="*/ 1809 w 10000"/>
                  <a:gd name="connsiteY276" fmla="*/ 6444 h 10000"/>
                  <a:gd name="connsiteX277" fmla="*/ 1801 w 10000"/>
                  <a:gd name="connsiteY277" fmla="*/ 6499 h 10000"/>
                  <a:gd name="connsiteX278" fmla="*/ 1781 w 10000"/>
                  <a:gd name="connsiteY278" fmla="*/ 6522 h 10000"/>
                  <a:gd name="connsiteX279" fmla="*/ 1773 w 10000"/>
                  <a:gd name="connsiteY279" fmla="*/ 6541 h 10000"/>
                  <a:gd name="connsiteX280" fmla="*/ 1762 w 10000"/>
                  <a:gd name="connsiteY280" fmla="*/ 6571 h 10000"/>
                  <a:gd name="connsiteX281" fmla="*/ 1767 w 10000"/>
                  <a:gd name="connsiteY281" fmla="*/ 6622 h 10000"/>
                  <a:gd name="connsiteX282" fmla="*/ 1767 w 10000"/>
                  <a:gd name="connsiteY282" fmla="*/ 6665 h 10000"/>
                  <a:gd name="connsiteX283" fmla="*/ 1767 w 10000"/>
                  <a:gd name="connsiteY283" fmla="*/ 6694 h 10000"/>
                  <a:gd name="connsiteX284" fmla="*/ 1776 w 10000"/>
                  <a:gd name="connsiteY284" fmla="*/ 6726 h 10000"/>
                  <a:gd name="connsiteX285" fmla="*/ 1776 w 10000"/>
                  <a:gd name="connsiteY285" fmla="*/ 6745 h 10000"/>
                  <a:gd name="connsiteX286" fmla="*/ 1767 w 10000"/>
                  <a:gd name="connsiteY286" fmla="*/ 6765 h 10000"/>
                  <a:gd name="connsiteX287" fmla="*/ 1762 w 10000"/>
                  <a:gd name="connsiteY287" fmla="*/ 6804 h 10000"/>
                  <a:gd name="connsiteX288" fmla="*/ 1753 w 10000"/>
                  <a:gd name="connsiteY288" fmla="*/ 6839 h 10000"/>
                  <a:gd name="connsiteX289" fmla="*/ 1742 w 10000"/>
                  <a:gd name="connsiteY289" fmla="*/ 6849 h 10000"/>
                  <a:gd name="connsiteX290" fmla="*/ 1726 w 10000"/>
                  <a:gd name="connsiteY290" fmla="*/ 6849 h 10000"/>
                  <a:gd name="connsiteX291" fmla="*/ 1712 w 10000"/>
                  <a:gd name="connsiteY291" fmla="*/ 6852 h 10000"/>
                  <a:gd name="connsiteX292" fmla="*/ 1640 w 10000"/>
                  <a:gd name="connsiteY292" fmla="*/ 6953 h 10000"/>
                  <a:gd name="connsiteX293" fmla="*/ 1493 w 10000"/>
                  <a:gd name="connsiteY293" fmla="*/ 7105 h 10000"/>
                  <a:gd name="connsiteX294" fmla="*/ 1490 w 10000"/>
                  <a:gd name="connsiteY294" fmla="*/ 7124 h 10000"/>
                  <a:gd name="connsiteX295" fmla="*/ 1468 w 10000"/>
                  <a:gd name="connsiteY295" fmla="*/ 7137 h 10000"/>
                  <a:gd name="connsiteX296" fmla="*/ 1454 w 10000"/>
                  <a:gd name="connsiteY296" fmla="*/ 7144 h 10000"/>
                  <a:gd name="connsiteX297" fmla="*/ 1452 w 10000"/>
                  <a:gd name="connsiteY297" fmla="*/ 7157 h 10000"/>
                  <a:gd name="connsiteX298" fmla="*/ 1446 w 10000"/>
                  <a:gd name="connsiteY298" fmla="*/ 7199 h 10000"/>
                  <a:gd name="connsiteX299" fmla="*/ 1476 w 10000"/>
                  <a:gd name="connsiteY299" fmla="*/ 7247 h 10000"/>
                  <a:gd name="connsiteX300" fmla="*/ 1501 w 10000"/>
                  <a:gd name="connsiteY300" fmla="*/ 7270 h 10000"/>
                  <a:gd name="connsiteX301" fmla="*/ 1518 w 10000"/>
                  <a:gd name="connsiteY301" fmla="*/ 7286 h 10000"/>
                  <a:gd name="connsiteX302" fmla="*/ 1524 w 10000"/>
                  <a:gd name="connsiteY302" fmla="*/ 7306 h 10000"/>
                  <a:gd name="connsiteX303" fmla="*/ 1540 w 10000"/>
                  <a:gd name="connsiteY303" fmla="*/ 7322 h 10000"/>
                  <a:gd name="connsiteX304" fmla="*/ 1565 w 10000"/>
                  <a:gd name="connsiteY304" fmla="*/ 7325 h 10000"/>
                  <a:gd name="connsiteX305" fmla="*/ 1590 w 10000"/>
                  <a:gd name="connsiteY305" fmla="*/ 7332 h 10000"/>
                  <a:gd name="connsiteX306" fmla="*/ 1615 w 10000"/>
                  <a:gd name="connsiteY306" fmla="*/ 7345 h 10000"/>
                  <a:gd name="connsiteX307" fmla="*/ 1662 w 10000"/>
                  <a:gd name="connsiteY307" fmla="*/ 7370 h 10000"/>
                  <a:gd name="connsiteX308" fmla="*/ 1670 w 10000"/>
                  <a:gd name="connsiteY308" fmla="*/ 7351 h 10000"/>
                  <a:gd name="connsiteX309" fmla="*/ 1726 w 10000"/>
                  <a:gd name="connsiteY309" fmla="*/ 7354 h 10000"/>
                  <a:gd name="connsiteX310" fmla="*/ 1726 w 10000"/>
                  <a:gd name="connsiteY310" fmla="*/ 7400 h 10000"/>
                  <a:gd name="connsiteX311" fmla="*/ 1773 w 10000"/>
                  <a:gd name="connsiteY311" fmla="*/ 7409 h 10000"/>
                  <a:gd name="connsiteX312" fmla="*/ 1806 w 10000"/>
                  <a:gd name="connsiteY312" fmla="*/ 7416 h 10000"/>
                  <a:gd name="connsiteX313" fmla="*/ 1839 w 10000"/>
                  <a:gd name="connsiteY313" fmla="*/ 7403 h 10000"/>
                  <a:gd name="connsiteX314" fmla="*/ 1886 w 10000"/>
                  <a:gd name="connsiteY314" fmla="*/ 7403 h 10000"/>
                  <a:gd name="connsiteX315" fmla="*/ 1898 w 10000"/>
                  <a:gd name="connsiteY315" fmla="*/ 7403 h 10000"/>
                  <a:gd name="connsiteX316" fmla="*/ 1914 w 10000"/>
                  <a:gd name="connsiteY316" fmla="*/ 7494 h 10000"/>
                  <a:gd name="connsiteX317" fmla="*/ 1895 w 10000"/>
                  <a:gd name="connsiteY317" fmla="*/ 7523 h 10000"/>
                  <a:gd name="connsiteX318" fmla="*/ 1825 w 10000"/>
                  <a:gd name="connsiteY318" fmla="*/ 7617 h 10000"/>
                  <a:gd name="connsiteX319" fmla="*/ 1776 w 10000"/>
                  <a:gd name="connsiteY319" fmla="*/ 7691 h 10000"/>
                  <a:gd name="connsiteX320" fmla="*/ 1781 w 10000"/>
                  <a:gd name="connsiteY320" fmla="*/ 7723 h 10000"/>
                  <a:gd name="connsiteX321" fmla="*/ 1767 w 10000"/>
                  <a:gd name="connsiteY321" fmla="*/ 7759 h 10000"/>
                  <a:gd name="connsiteX322" fmla="*/ 1762 w 10000"/>
                  <a:gd name="connsiteY322" fmla="*/ 7817 h 10000"/>
                  <a:gd name="connsiteX323" fmla="*/ 1762 w 10000"/>
                  <a:gd name="connsiteY323" fmla="*/ 7856 h 10000"/>
                  <a:gd name="connsiteX324" fmla="*/ 1776 w 10000"/>
                  <a:gd name="connsiteY324" fmla="*/ 7892 h 10000"/>
                  <a:gd name="connsiteX325" fmla="*/ 1784 w 10000"/>
                  <a:gd name="connsiteY325" fmla="*/ 7902 h 10000"/>
                  <a:gd name="connsiteX326" fmla="*/ 1801 w 10000"/>
                  <a:gd name="connsiteY326" fmla="*/ 7908 h 10000"/>
                  <a:gd name="connsiteX327" fmla="*/ 1809 w 10000"/>
                  <a:gd name="connsiteY327" fmla="*/ 7911 h 10000"/>
                  <a:gd name="connsiteX328" fmla="*/ 1801 w 10000"/>
                  <a:gd name="connsiteY328" fmla="*/ 7940 h 10000"/>
                  <a:gd name="connsiteX329" fmla="*/ 1798 w 10000"/>
                  <a:gd name="connsiteY329" fmla="*/ 7979 h 10000"/>
                  <a:gd name="connsiteX330" fmla="*/ 1806 w 10000"/>
                  <a:gd name="connsiteY330" fmla="*/ 8002 h 10000"/>
                  <a:gd name="connsiteX331" fmla="*/ 1823 w 10000"/>
                  <a:gd name="connsiteY331" fmla="*/ 8021 h 10000"/>
                  <a:gd name="connsiteX332" fmla="*/ 1834 w 10000"/>
                  <a:gd name="connsiteY332" fmla="*/ 8044 h 10000"/>
                  <a:gd name="connsiteX333" fmla="*/ 1839 w 10000"/>
                  <a:gd name="connsiteY333" fmla="*/ 8073 h 10000"/>
                  <a:gd name="connsiteX334" fmla="*/ 1842 w 10000"/>
                  <a:gd name="connsiteY334" fmla="*/ 8106 h 10000"/>
                  <a:gd name="connsiteX335" fmla="*/ 1839 w 10000"/>
                  <a:gd name="connsiteY335" fmla="*/ 8144 h 10000"/>
                  <a:gd name="connsiteX336" fmla="*/ 1856 w 10000"/>
                  <a:gd name="connsiteY336" fmla="*/ 8164 h 10000"/>
                  <a:gd name="connsiteX337" fmla="*/ 1886 w 10000"/>
                  <a:gd name="connsiteY337" fmla="*/ 8193 h 10000"/>
                  <a:gd name="connsiteX338" fmla="*/ 1922 w 10000"/>
                  <a:gd name="connsiteY338" fmla="*/ 8206 h 10000"/>
                  <a:gd name="connsiteX339" fmla="*/ 1967 w 10000"/>
                  <a:gd name="connsiteY339" fmla="*/ 8203 h 10000"/>
                  <a:gd name="connsiteX340" fmla="*/ 1986 w 10000"/>
                  <a:gd name="connsiteY340" fmla="*/ 8212 h 10000"/>
                  <a:gd name="connsiteX341" fmla="*/ 2000 w 10000"/>
                  <a:gd name="connsiteY341" fmla="*/ 8232 h 10000"/>
                  <a:gd name="connsiteX342" fmla="*/ 2033 w 10000"/>
                  <a:gd name="connsiteY342" fmla="*/ 8258 h 10000"/>
                  <a:gd name="connsiteX343" fmla="*/ 2050 w 10000"/>
                  <a:gd name="connsiteY343" fmla="*/ 8271 h 10000"/>
                  <a:gd name="connsiteX344" fmla="*/ 2089 w 10000"/>
                  <a:gd name="connsiteY344" fmla="*/ 8280 h 10000"/>
                  <a:gd name="connsiteX345" fmla="*/ 2122 w 10000"/>
                  <a:gd name="connsiteY345" fmla="*/ 8300 h 10000"/>
                  <a:gd name="connsiteX346" fmla="*/ 2163 w 10000"/>
                  <a:gd name="connsiteY346" fmla="*/ 8332 h 10000"/>
                  <a:gd name="connsiteX347" fmla="*/ 2172 w 10000"/>
                  <a:gd name="connsiteY347" fmla="*/ 8335 h 10000"/>
                  <a:gd name="connsiteX348" fmla="*/ 2177 w 10000"/>
                  <a:gd name="connsiteY348" fmla="*/ 8345 h 10000"/>
                  <a:gd name="connsiteX349" fmla="*/ 2163 w 10000"/>
                  <a:gd name="connsiteY349" fmla="*/ 8371 h 10000"/>
                  <a:gd name="connsiteX350" fmla="*/ 2139 w 10000"/>
                  <a:gd name="connsiteY350" fmla="*/ 8423 h 10000"/>
                  <a:gd name="connsiteX351" fmla="*/ 2130 w 10000"/>
                  <a:gd name="connsiteY351" fmla="*/ 8439 h 10000"/>
                  <a:gd name="connsiteX352" fmla="*/ 2105 w 10000"/>
                  <a:gd name="connsiteY352" fmla="*/ 8446 h 10000"/>
                  <a:gd name="connsiteX353" fmla="*/ 2080 w 10000"/>
                  <a:gd name="connsiteY353" fmla="*/ 8449 h 10000"/>
                  <a:gd name="connsiteX354" fmla="*/ 2075 w 10000"/>
                  <a:gd name="connsiteY354" fmla="*/ 8459 h 10000"/>
                  <a:gd name="connsiteX355" fmla="*/ 2072 w 10000"/>
                  <a:gd name="connsiteY355" fmla="*/ 8475 h 10000"/>
                  <a:gd name="connsiteX356" fmla="*/ 2080 w 10000"/>
                  <a:gd name="connsiteY356" fmla="*/ 8484 h 10000"/>
                  <a:gd name="connsiteX357" fmla="*/ 2100 w 10000"/>
                  <a:gd name="connsiteY357" fmla="*/ 8475 h 10000"/>
                  <a:gd name="connsiteX358" fmla="*/ 2141 w 10000"/>
                  <a:gd name="connsiteY358" fmla="*/ 8478 h 10000"/>
                  <a:gd name="connsiteX359" fmla="*/ 2172 w 10000"/>
                  <a:gd name="connsiteY359" fmla="*/ 8475 h 10000"/>
                  <a:gd name="connsiteX360" fmla="*/ 2188 w 10000"/>
                  <a:gd name="connsiteY360" fmla="*/ 8475 h 10000"/>
                  <a:gd name="connsiteX361" fmla="*/ 2222 w 10000"/>
                  <a:gd name="connsiteY361" fmla="*/ 8497 h 10000"/>
                  <a:gd name="connsiteX362" fmla="*/ 2252 w 10000"/>
                  <a:gd name="connsiteY362" fmla="*/ 8514 h 10000"/>
                  <a:gd name="connsiteX363" fmla="*/ 2274 w 10000"/>
                  <a:gd name="connsiteY363" fmla="*/ 8514 h 10000"/>
                  <a:gd name="connsiteX364" fmla="*/ 2299 w 10000"/>
                  <a:gd name="connsiteY364" fmla="*/ 8504 h 10000"/>
                  <a:gd name="connsiteX365" fmla="*/ 2310 w 10000"/>
                  <a:gd name="connsiteY365" fmla="*/ 8504 h 10000"/>
                  <a:gd name="connsiteX366" fmla="*/ 2319 w 10000"/>
                  <a:gd name="connsiteY366" fmla="*/ 8484 h 10000"/>
                  <a:gd name="connsiteX367" fmla="*/ 2338 w 10000"/>
                  <a:gd name="connsiteY367" fmla="*/ 8494 h 10000"/>
                  <a:gd name="connsiteX368" fmla="*/ 2338 w 10000"/>
                  <a:gd name="connsiteY368" fmla="*/ 8552 h 10000"/>
                  <a:gd name="connsiteX369" fmla="*/ 2366 w 10000"/>
                  <a:gd name="connsiteY369" fmla="*/ 8572 h 10000"/>
                  <a:gd name="connsiteX370" fmla="*/ 2382 w 10000"/>
                  <a:gd name="connsiteY370" fmla="*/ 8582 h 10000"/>
                  <a:gd name="connsiteX371" fmla="*/ 2435 w 10000"/>
                  <a:gd name="connsiteY371" fmla="*/ 8552 h 10000"/>
                  <a:gd name="connsiteX372" fmla="*/ 2443 w 10000"/>
                  <a:gd name="connsiteY372" fmla="*/ 8552 h 10000"/>
                  <a:gd name="connsiteX373" fmla="*/ 2454 w 10000"/>
                  <a:gd name="connsiteY373" fmla="*/ 8552 h 10000"/>
                  <a:gd name="connsiteX374" fmla="*/ 2471 w 10000"/>
                  <a:gd name="connsiteY374" fmla="*/ 8546 h 10000"/>
                  <a:gd name="connsiteX375" fmla="*/ 2488 w 10000"/>
                  <a:gd name="connsiteY375" fmla="*/ 8536 h 10000"/>
                  <a:gd name="connsiteX376" fmla="*/ 2501 w 10000"/>
                  <a:gd name="connsiteY376" fmla="*/ 8533 h 10000"/>
                  <a:gd name="connsiteX377" fmla="*/ 2512 w 10000"/>
                  <a:gd name="connsiteY377" fmla="*/ 8533 h 10000"/>
                  <a:gd name="connsiteX378" fmla="*/ 2521 w 10000"/>
                  <a:gd name="connsiteY378" fmla="*/ 8546 h 10000"/>
                  <a:gd name="connsiteX379" fmla="*/ 2521 w 10000"/>
                  <a:gd name="connsiteY379" fmla="*/ 8572 h 10000"/>
                  <a:gd name="connsiteX380" fmla="*/ 2535 w 10000"/>
                  <a:gd name="connsiteY380" fmla="*/ 8588 h 10000"/>
                  <a:gd name="connsiteX381" fmla="*/ 2551 w 10000"/>
                  <a:gd name="connsiteY381" fmla="*/ 8582 h 10000"/>
                  <a:gd name="connsiteX382" fmla="*/ 2560 w 10000"/>
                  <a:gd name="connsiteY382" fmla="*/ 8582 h 10000"/>
                  <a:gd name="connsiteX383" fmla="*/ 2573 w 10000"/>
                  <a:gd name="connsiteY383" fmla="*/ 8588 h 10000"/>
                  <a:gd name="connsiteX384" fmla="*/ 2584 w 10000"/>
                  <a:gd name="connsiteY384" fmla="*/ 8591 h 10000"/>
                  <a:gd name="connsiteX385" fmla="*/ 2590 w 10000"/>
                  <a:gd name="connsiteY385" fmla="*/ 8598 h 10000"/>
                  <a:gd name="connsiteX386" fmla="*/ 2598 w 10000"/>
                  <a:gd name="connsiteY386" fmla="*/ 8608 h 10000"/>
                  <a:gd name="connsiteX387" fmla="*/ 2607 w 10000"/>
                  <a:gd name="connsiteY387" fmla="*/ 8617 h 10000"/>
                  <a:gd name="connsiteX388" fmla="*/ 2618 w 10000"/>
                  <a:gd name="connsiteY388" fmla="*/ 8617 h 10000"/>
                  <a:gd name="connsiteX389" fmla="*/ 2640 w 10000"/>
                  <a:gd name="connsiteY389" fmla="*/ 8608 h 10000"/>
                  <a:gd name="connsiteX390" fmla="*/ 2670 w 10000"/>
                  <a:gd name="connsiteY390" fmla="*/ 8598 h 10000"/>
                  <a:gd name="connsiteX391" fmla="*/ 2673 w 10000"/>
                  <a:gd name="connsiteY391" fmla="*/ 8598 h 10000"/>
                  <a:gd name="connsiteX392" fmla="*/ 2690 w 10000"/>
                  <a:gd name="connsiteY392" fmla="*/ 8598 h 10000"/>
                  <a:gd name="connsiteX393" fmla="*/ 2698 w 10000"/>
                  <a:gd name="connsiteY393" fmla="*/ 8598 h 10000"/>
                  <a:gd name="connsiteX394" fmla="*/ 2712 w 10000"/>
                  <a:gd name="connsiteY394" fmla="*/ 8598 h 10000"/>
                  <a:gd name="connsiteX395" fmla="*/ 2726 w 10000"/>
                  <a:gd name="connsiteY395" fmla="*/ 8591 h 10000"/>
                  <a:gd name="connsiteX396" fmla="*/ 2737 w 10000"/>
                  <a:gd name="connsiteY396" fmla="*/ 8588 h 10000"/>
                  <a:gd name="connsiteX397" fmla="*/ 2759 w 10000"/>
                  <a:gd name="connsiteY397" fmla="*/ 8582 h 10000"/>
                  <a:gd name="connsiteX398" fmla="*/ 2770 w 10000"/>
                  <a:gd name="connsiteY398" fmla="*/ 8578 h 10000"/>
                  <a:gd name="connsiteX399" fmla="*/ 2784 w 10000"/>
                  <a:gd name="connsiteY399" fmla="*/ 8572 h 10000"/>
                  <a:gd name="connsiteX400" fmla="*/ 2795 w 10000"/>
                  <a:gd name="connsiteY400" fmla="*/ 8572 h 10000"/>
                  <a:gd name="connsiteX401" fmla="*/ 2803 w 10000"/>
                  <a:gd name="connsiteY401" fmla="*/ 8588 h 10000"/>
                  <a:gd name="connsiteX402" fmla="*/ 2803 w 10000"/>
                  <a:gd name="connsiteY402" fmla="*/ 8591 h 10000"/>
                  <a:gd name="connsiteX403" fmla="*/ 2803 w 10000"/>
                  <a:gd name="connsiteY403" fmla="*/ 8601 h 10000"/>
                  <a:gd name="connsiteX404" fmla="*/ 2809 w 10000"/>
                  <a:gd name="connsiteY404" fmla="*/ 8601 h 10000"/>
                  <a:gd name="connsiteX405" fmla="*/ 2823 w 10000"/>
                  <a:gd name="connsiteY405" fmla="*/ 8598 h 10000"/>
                  <a:gd name="connsiteX406" fmla="*/ 2831 w 10000"/>
                  <a:gd name="connsiteY406" fmla="*/ 8598 h 10000"/>
                  <a:gd name="connsiteX407" fmla="*/ 2839 w 10000"/>
                  <a:gd name="connsiteY407" fmla="*/ 8601 h 10000"/>
                  <a:gd name="connsiteX408" fmla="*/ 2848 w 10000"/>
                  <a:gd name="connsiteY408" fmla="*/ 8598 h 10000"/>
                  <a:gd name="connsiteX409" fmla="*/ 2856 w 10000"/>
                  <a:gd name="connsiteY409" fmla="*/ 8601 h 10000"/>
                  <a:gd name="connsiteX410" fmla="*/ 2859 w 10000"/>
                  <a:gd name="connsiteY410" fmla="*/ 8601 h 10000"/>
                  <a:gd name="connsiteX411" fmla="*/ 2864 w 10000"/>
                  <a:gd name="connsiteY411" fmla="*/ 8598 h 10000"/>
                  <a:gd name="connsiteX412" fmla="*/ 2889 w 10000"/>
                  <a:gd name="connsiteY412" fmla="*/ 8611 h 10000"/>
                  <a:gd name="connsiteX413" fmla="*/ 2906 w 10000"/>
                  <a:gd name="connsiteY413" fmla="*/ 8620 h 10000"/>
                  <a:gd name="connsiteX414" fmla="*/ 2914 w 10000"/>
                  <a:gd name="connsiteY414" fmla="*/ 8627 h 10000"/>
                  <a:gd name="connsiteX415" fmla="*/ 2920 w 10000"/>
                  <a:gd name="connsiteY415" fmla="*/ 8640 h 10000"/>
                  <a:gd name="connsiteX416" fmla="*/ 2922 w 10000"/>
                  <a:gd name="connsiteY416" fmla="*/ 8666 h 10000"/>
                  <a:gd name="connsiteX417" fmla="*/ 2922 w 10000"/>
                  <a:gd name="connsiteY417" fmla="*/ 8692 h 10000"/>
                  <a:gd name="connsiteX418" fmla="*/ 2939 w 10000"/>
                  <a:gd name="connsiteY418" fmla="*/ 8695 h 10000"/>
                  <a:gd name="connsiteX419" fmla="*/ 2953 w 10000"/>
                  <a:gd name="connsiteY419" fmla="*/ 8695 h 10000"/>
                  <a:gd name="connsiteX420" fmla="*/ 2961 w 10000"/>
                  <a:gd name="connsiteY420" fmla="*/ 8695 h 10000"/>
                  <a:gd name="connsiteX421" fmla="*/ 2972 w 10000"/>
                  <a:gd name="connsiteY421" fmla="*/ 8692 h 10000"/>
                  <a:gd name="connsiteX422" fmla="*/ 2981 w 10000"/>
                  <a:gd name="connsiteY422" fmla="*/ 8685 h 10000"/>
                  <a:gd name="connsiteX423" fmla="*/ 2989 w 10000"/>
                  <a:gd name="connsiteY423" fmla="*/ 8685 h 10000"/>
                  <a:gd name="connsiteX424" fmla="*/ 3008 w 10000"/>
                  <a:gd name="connsiteY424" fmla="*/ 8685 h 10000"/>
                  <a:gd name="connsiteX425" fmla="*/ 3028 w 10000"/>
                  <a:gd name="connsiteY425" fmla="*/ 8695 h 10000"/>
                  <a:gd name="connsiteX426" fmla="*/ 3042 w 10000"/>
                  <a:gd name="connsiteY426" fmla="*/ 8695 h 10000"/>
                  <a:gd name="connsiteX427" fmla="*/ 3053 w 10000"/>
                  <a:gd name="connsiteY427" fmla="*/ 8676 h 10000"/>
                  <a:gd name="connsiteX428" fmla="*/ 3061 w 10000"/>
                  <a:gd name="connsiteY428" fmla="*/ 8666 h 10000"/>
                  <a:gd name="connsiteX429" fmla="*/ 3066 w 10000"/>
                  <a:gd name="connsiteY429" fmla="*/ 8656 h 10000"/>
                  <a:gd name="connsiteX430" fmla="*/ 3091 w 10000"/>
                  <a:gd name="connsiteY430" fmla="*/ 8659 h 10000"/>
                  <a:gd name="connsiteX431" fmla="*/ 3105 w 10000"/>
                  <a:gd name="connsiteY431" fmla="*/ 8659 h 10000"/>
                  <a:gd name="connsiteX432" fmla="*/ 3108 w 10000"/>
                  <a:gd name="connsiteY432" fmla="*/ 8650 h 10000"/>
                  <a:gd name="connsiteX433" fmla="*/ 3147 w 10000"/>
                  <a:gd name="connsiteY433" fmla="*/ 8588 h 10000"/>
                  <a:gd name="connsiteX434" fmla="*/ 3150 w 10000"/>
                  <a:gd name="connsiteY434" fmla="*/ 8598 h 10000"/>
                  <a:gd name="connsiteX435" fmla="*/ 3163 w 10000"/>
                  <a:gd name="connsiteY435" fmla="*/ 8601 h 10000"/>
                  <a:gd name="connsiteX436" fmla="*/ 3180 w 10000"/>
                  <a:gd name="connsiteY436" fmla="*/ 8608 h 10000"/>
                  <a:gd name="connsiteX437" fmla="*/ 3188 w 10000"/>
                  <a:gd name="connsiteY437" fmla="*/ 8611 h 10000"/>
                  <a:gd name="connsiteX438" fmla="*/ 3227 w 10000"/>
                  <a:gd name="connsiteY438" fmla="*/ 8620 h 10000"/>
                  <a:gd name="connsiteX439" fmla="*/ 3238 w 10000"/>
                  <a:gd name="connsiteY439" fmla="*/ 8617 h 10000"/>
                  <a:gd name="connsiteX440" fmla="*/ 3247 w 10000"/>
                  <a:gd name="connsiteY440" fmla="*/ 8601 h 10000"/>
                  <a:gd name="connsiteX441" fmla="*/ 3269 w 10000"/>
                  <a:gd name="connsiteY441" fmla="*/ 8611 h 10000"/>
                  <a:gd name="connsiteX442" fmla="*/ 3277 w 10000"/>
                  <a:gd name="connsiteY442" fmla="*/ 8617 h 10000"/>
                  <a:gd name="connsiteX443" fmla="*/ 3285 w 10000"/>
                  <a:gd name="connsiteY443" fmla="*/ 8611 h 10000"/>
                  <a:gd name="connsiteX444" fmla="*/ 3307 w 10000"/>
                  <a:gd name="connsiteY444" fmla="*/ 8611 h 10000"/>
                  <a:gd name="connsiteX445" fmla="*/ 3319 w 10000"/>
                  <a:gd name="connsiteY445" fmla="*/ 8617 h 10000"/>
                  <a:gd name="connsiteX446" fmla="*/ 3324 w 10000"/>
                  <a:gd name="connsiteY446" fmla="*/ 8617 h 10000"/>
                  <a:gd name="connsiteX447" fmla="*/ 3327 w 10000"/>
                  <a:gd name="connsiteY447" fmla="*/ 8620 h 10000"/>
                  <a:gd name="connsiteX448" fmla="*/ 3341 w 10000"/>
                  <a:gd name="connsiteY448" fmla="*/ 8620 h 10000"/>
                  <a:gd name="connsiteX449" fmla="*/ 3357 w 10000"/>
                  <a:gd name="connsiteY449" fmla="*/ 8620 h 10000"/>
                  <a:gd name="connsiteX450" fmla="*/ 3374 w 10000"/>
                  <a:gd name="connsiteY450" fmla="*/ 8620 h 10000"/>
                  <a:gd name="connsiteX451" fmla="*/ 3382 w 10000"/>
                  <a:gd name="connsiteY451" fmla="*/ 8620 h 10000"/>
                  <a:gd name="connsiteX452" fmla="*/ 3399 w 10000"/>
                  <a:gd name="connsiteY452" fmla="*/ 8611 h 10000"/>
                  <a:gd name="connsiteX453" fmla="*/ 3413 w 10000"/>
                  <a:gd name="connsiteY453" fmla="*/ 8601 h 10000"/>
                  <a:gd name="connsiteX454" fmla="*/ 3421 w 10000"/>
                  <a:gd name="connsiteY454" fmla="*/ 8588 h 10000"/>
                  <a:gd name="connsiteX455" fmla="*/ 3421 w 10000"/>
                  <a:gd name="connsiteY455" fmla="*/ 8572 h 10000"/>
                  <a:gd name="connsiteX456" fmla="*/ 3421 w 10000"/>
                  <a:gd name="connsiteY456" fmla="*/ 8552 h 10000"/>
                  <a:gd name="connsiteX457" fmla="*/ 3424 w 10000"/>
                  <a:gd name="connsiteY457" fmla="*/ 8533 h 10000"/>
                  <a:gd name="connsiteX458" fmla="*/ 3432 w 10000"/>
                  <a:gd name="connsiteY458" fmla="*/ 8523 h 10000"/>
                  <a:gd name="connsiteX459" fmla="*/ 3446 w 10000"/>
                  <a:gd name="connsiteY459" fmla="*/ 8523 h 10000"/>
                  <a:gd name="connsiteX460" fmla="*/ 3457 w 10000"/>
                  <a:gd name="connsiteY460" fmla="*/ 8523 h 10000"/>
                  <a:gd name="connsiteX461" fmla="*/ 3476 w 10000"/>
                  <a:gd name="connsiteY461" fmla="*/ 8533 h 10000"/>
                  <a:gd name="connsiteX462" fmla="*/ 3485 w 10000"/>
                  <a:gd name="connsiteY462" fmla="*/ 8536 h 10000"/>
                  <a:gd name="connsiteX463" fmla="*/ 3501 w 10000"/>
                  <a:gd name="connsiteY463" fmla="*/ 8527 h 10000"/>
                  <a:gd name="connsiteX464" fmla="*/ 3504 w 10000"/>
                  <a:gd name="connsiteY464" fmla="*/ 8514 h 10000"/>
                  <a:gd name="connsiteX465" fmla="*/ 3510 w 10000"/>
                  <a:gd name="connsiteY465" fmla="*/ 8497 h 10000"/>
                  <a:gd name="connsiteX466" fmla="*/ 3537 w 10000"/>
                  <a:gd name="connsiteY466" fmla="*/ 8484 h 10000"/>
                  <a:gd name="connsiteX467" fmla="*/ 3562 w 10000"/>
                  <a:gd name="connsiteY467" fmla="*/ 8488 h 10000"/>
                  <a:gd name="connsiteX468" fmla="*/ 3568 w 10000"/>
                  <a:gd name="connsiteY468" fmla="*/ 8484 h 10000"/>
                  <a:gd name="connsiteX469" fmla="*/ 3584 w 10000"/>
                  <a:gd name="connsiteY469" fmla="*/ 8494 h 10000"/>
                  <a:gd name="connsiteX470" fmla="*/ 3593 w 10000"/>
                  <a:gd name="connsiteY470" fmla="*/ 8507 h 10000"/>
                  <a:gd name="connsiteX471" fmla="*/ 3618 w 10000"/>
                  <a:gd name="connsiteY471" fmla="*/ 8497 h 10000"/>
                  <a:gd name="connsiteX472" fmla="*/ 3643 w 10000"/>
                  <a:gd name="connsiteY472" fmla="*/ 8475 h 10000"/>
                  <a:gd name="connsiteX473" fmla="*/ 3657 w 10000"/>
                  <a:gd name="connsiteY473" fmla="*/ 8478 h 10000"/>
                  <a:gd name="connsiteX474" fmla="*/ 3670 w 10000"/>
                  <a:gd name="connsiteY474" fmla="*/ 8475 h 10000"/>
                  <a:gd name="connsiteX475" fmla="*/ 3673 w 10000"/>
                  <a:gd name="connsiteY475" fmla="*/ 8468 h 10000"/>
                  <a:gd name="connsiteX476" fmla="*/ 3681 w 10000"/>
                  <a:gd name="connsiteY476" fmla="*/ 8468 h 10000"/>
                  <a:gd name="connsiteX477" fmla="*/ 3698 w 10000"/>
                  <a:gd name="connsiteY477" fmla="*/ 8478 h 10000"/>
                  <a:gd name="connsiteX478" fmla="*/ 3720 w 10000"/>
                  <a:gd name="connsiteY478" fmla="*/ 8497 h 10000"/>
                  <a:gd name="connsiteX479" fmla="*/ 3715 w 10000"/>
                  <a:gd name="connsiteY479" fmla="*/ 8504 h 10000"/>
                  <a:gd name="connsiteX480" fmla="*/ 3729 w 10000"/>
                  <a:gd name="connsiteY480" fmla="*/ 8514 h 10000"/>
                  <a:gd name="connsiteX481" fmla="*/ 3729 w 10000"/>
                  <a:gd name="connsiteY481" fmla="*/ 8517 h 10000"/>
                  <a:gd name="connsiteX482" fmla="*/ 3740 w 10000"/>
                  <a:gd name="connsiteY482" fmla="*/ 8527 h 10000"/>
                  <a:gd name="connsiteX483" fmla="*/ 3759 w 10000"/>
                  <a:gd name="connsiteY483" fmla="*/ 8517 h 10000"/>
                  <a:gd name="connsiteX484" fmla="*/ 3762 w 10000"/>
                  <a:gd name="connsiteY484" fmla="*/ 8504 h 10000"/>
                  <a:gd name="connsiteX485" fmla="*/ 3770 w 10000"/>
                  <a:gd name="connsiteY485" fmla="*/ 8488 h 10000"/>
                  <a:gd name="connsiteX486" fmla="*/ 3778 w 10000"/>
                  <a:gd name="connsiteY486" fmla="*/ 8484 h 10000"/>
                  <a:gd name="connsiteX487" fmla="*/ 3792 w 10000"/>
                  <a:gd name="connsiteY487" fmla="*/ 8475 h 10000"/>
                  <a:gd name="connsiteX488" fmla="*/ 3803 w 10000"/>
                  <a:gd name="connsiteY488" fmla="*/ 8478 h 10000"/>
                  <a:gd name="connsiteX489" fmla="*/ 3809 w 10000"/>
                  <a:gd name="connsiteY489" fmla="*/ 8475 h 10000"/>
                  <a:gd name="connsiteX490" fmla="*/ 3825 w 10000"/>
                  <a:gd name="connsiteY490" fmla="*/ 8465 h 10000"/>
                  <a:gd name="connsiteX491" fmla="*/ 3834 w 10000"/>
                  <a:gd name="connsiteY491" fmla="*/ 8468 h 10000"/>
                  <a:gd name="connsiteX492" fmla="*/ 3842 w 10000"/>
                  <a:gd name="connsiteY492" fmla="*/ 8478 h 10000"/>
                  <a:gd name="connsiteX493" fmla="*/ 3850 w 10000"/>
                  <a:gd name="connsiteY493" fmla="*/ 8478 h 10000"/>
                  <a:gd name="connsiteX494" fmla="*/ 3859 w 10000"/>
                  <a:gd name="connsiteY494" fmla="*/ 8484 h 10000"/>
                  <a:gd name="connsiteX495" fmla="*/ 3873 w 10000"/>
                  <a:gd name="connsiteY495" fmla="*/ 8494 h 10000"/>
                  <a:gd name="connsiteX496" fmla="*/ 3875 w 10000"/>
                  <a:gd name="connsiteY496" fmla="*/ 8507 h 10000"/>
                  <a:gd name="connsiteX497" fmla="*/ 3881 w 10000"/>
                  <a:gd name="connsiteY497" fmla="*/ 8527 h 10000"/>
                  <a:gd name="connsiteX498" fmla="*/ 3875 w 10000"/>
                  <a:gd name="connsiteY498" fmla="*/ 8546 h 10000"/>
                  <a:gd name="connsiteX499" fmla="*/ 3892 w 10000"/>
                  <a:gd name="connsiteY499" fmla="*/ 8546 h 10000"/>
                  <a:gd name="connsiteX500" fmla="*/ 3900 w 10000"/>
                  <a:gd name="connsiteY500" fmla="*/ 8543 h 10000"/>
                  <a:gd name="connsiteX501" fmla="*/ 3906 w 10000"/>
                  <a:gd name="connsiteY501" fmla="*/ 8543 h 10000"/>
                  <a:gd name="connsiteX502" fmla="*/ 3922 w 10000"/>
                  <a:gd name="connsiteY502" fmla="*/ 8552 h 10000"/>
                  <a:gd name="connsiteX503" fmla="*/ 3939 w 10000"/>
                  <a:gd name="connsiteY503" fmla="*/ 8559 h 10000"/>
                  <a:gd name="connsiteX504" fmla="*/ 3953 w 10000"/>
                  <a:gd name="connsiteY504" fmla="*/ 8572 h 10000"/>
                  <a:gd name="connsiteX505" fmla="*/ 3956 w 10000"/>
                  <a:gd name="connsiteY505" fmla="*/ 8588 h 10000"/>
                  <a:gd name="connsiteX506" fmla="*/ 3956 w 10000"/>
                  <a:gd name="connsiteY506" fmla="*/ 8608 h 10000"/>
                  <a:gd name="connsiteX507" fmla="*/ 3972 w 10000"/>
                  <a:gd name="connsiteY507" fmla="*/ 8608 h 10000"/>
                  <a:gd name="connsiteX508" fmla="*/ 3986 w 10000"/>
                  <a:gd name="connsiteY508" fmla="*/ 8608 h 10000"/>
                  <a:gd name="connsiteX509" fmla="*/ 3997 w 10000"/>
                  <a:gd name="connsiteY509" fmla="*/ 8608 h 10000"/>
                  <a:gd name="connsiteX510" fmla="*/ 4006 w 10000"/>
                  <a:gd name="connsiteY510" fmla="*/ 8608 h 10000"/>
                  <a:gd name="connsiteX511" fmla="*/ 4006 w 10000"/>
                  <a:gd name="connsiteY511" fmla="*/ 8611 h 10000"/>
                  <a:gd name="connsiteX512" fmla="*/ 4011 w 10000"/>
                  <a:gd name="connsiteY512" fmla="*/ 8611 h 10000"/>
                  <a:gd name="connsiteX513" fmla="*/ 4022 w 10000"/>
                  <a:gd name="connsiteY513" fmla="*/ 8620 h 10000"/>
                  <a:gd name="connsiteX514" fmla="*/ 4042 w 10000"/>
                  <a:gd name="connsiteY514" fmla="*/ 8620 h 10000"/>
                  <a:gd name="connsiteX515" fmla="*/ 4050 w 10000"/>
                  <a:gd name="connsiteY515" fmla="*/ 8617 h 10000"/>
                  <a:gd name="connsiteX516" fmla="*/ 4069 w 10000"/>
                  <a:gd name="connsiteY516" fmla="*/ 8620 h 10000"/>
                  <a:gd name="connsiteX517" fmla="*/ 4086 w 10000"/>
                  <a:gd name="connsiteY517" fmla="*/ 8630 h 10000"/>
                  <a:gd name="connsiteX518" fmla="*/ 4108 w 10000"/>
                  <a:gd name="connsiteY518" fmla="*/ 8627 h 10000"/>
                  <a:gd name="connsiteX519" fmla="*/ 4125 w 10000"/>
                  <a:gd name="connsiteY519" fmla="*/ 8620 h 10000"/>
                  <a:gd name="connsiteX520" fmla="*/ 4133 w 10000"/>
                  <a:gd name="connsiteY520" fmla="*/ 8611 h 10000"/>
                  <a:gd name="connsiteX521" fmla="*/ 4139 w 10000"/>
                  <a:gd name="connsiteY521" fmla="*/ 8608 h 10000"/>
                  <a:gd name="connsiteX522" fmla="*/ 4147 w 10000"/>
                  <a:gd name="connsiteY522" fmla="*/ 8601 h 10000"/>
                  <a:gd name="connsiteX523" fmla="*/ 4155 w 10000"/>
                  <a:gd name="connsiteY523" fmla="*/ 8591 h 10000"/>
                  <a:gd name="connsiteX524" fmla="*/ 4166 w 10000"/>
                  <a:gd name="connsiteY524" fmla="*/ 8582 h 10000"/>
                  <a:gd name="connsiteX525" fmla="*/ 4183 w 10000"/>
                  <a:gd name="connsiteY525" fmla="*/ 8569 h 10000"/>
                  <a:gd name="connsiteX526" fmla="*/ 4191 w 10000"/>
                  <a:gd name="connsiteY526" fmla="*/ 8562 h 10000"/>
                  <a:gd name="connsiteX527" fmla="*/ 4208 w 10000"/>
                  <a:gd name="connsiteY527" fmla="*/ 8552 h 10000"/>
                  <a:gd name="connsiteX528" fmla="*/ 4230 w 10000"/>
                  <a:gd name="connsiteY528" fmla="*/ 8552 h 10000"/>
                  <a:gd name="connsiteX529" fmla="*/ 4238 w 10000"/>
                  <a:gd name="connsiteY529" fmla="*/ 8559 h 10000"/>
                  <a:gd name="connsiteX530" fmla="*/ 4247 w 10000"/>
                  <a:gd name="connsiteY530" fmla="*/ 8572 h 10000"/>
                  <a:gd name="connsiteX531" fmla="*/ 4252 w 10000"/>
                  <a:gd name="connsiteY531" fmla="*/ 8578 h 10000"/>
                  <a:gd name="connsiteX532" fmla="*/ 4263 w 10000"/>
                  <a:gd name="connsiteY532" fmla="*/ 8582 h 10000"/>
                  <a:gd name="connsiteX533" fmla="*/ 4277 w 10000"/>
                  <a:gd name="connsiteY533" fmla="*/ 8572 h 10000"/>
                  <a:gd name="connsiteX534" fmla="*/ 4294 w 10000"/>
                  <a:gd name="connsiteY534" fmla="*/ 8559 h 10000"/>
                  <a:gd name="connsiteX535" fmla="*/ 4302 w 10000"/>
                  <a:gd name="connsiteY535" fmla="*/ 8546 h 10000"/>
                  <a:gd name="connsiteX536" fmla="*/ 4310 w 10000"/>
                  <a:gd name="connsiteY536" fmla="*/ 8543 h 10000"/>
                  <a:gd name="connsiteX537" fmla="*/ 4313 w 10000"/>
                  <a:gd name="connsiteY537" fmla="*/ 8543 h 10000"/>
                  <a:gd name="connsiteX538" fmla="*/ 4332 w 10000"/>
                  <a:gd name="connsiteY538" fmla="*/ 8546 h 10000"/>
                  <a:gd name="connsiteX539" fmla="*/ 4335 w 10000"/>
                  <a:gd name="connsiteY539" fmla="*/ 8559 h 10000"/>
                  <a:gd name="connsiteX540" fmla="*/ 4349 w 10000"/>
                  <a:gd name="connsiteY540" fmla="*/ 8588 h 10000"/>
                  <a:gd name="connsiteX541" fmla="*/ 4360 w 10000"/>
                  <a:gd name="connsiteY541" fmla="*/ 8591 h 10000"/>
                  <a:gd name="connsiteX542" fmla="*/ 4366 w 10000"/>
                  <a:gd name="connsiteY542" fmla="*/ 8591 h 10000"/>
                  <a:gd name="connsiteX543" fmla="*/ 4382 w 10000"/>
                  <a:gd name="connsiteY543" fmla="*/ 8598 h 10000"/>
                  <a:gd name="connsiteX544" fmla="*/ 4385 w 10000"/>
                  <a:gd name="connsiteY544" fmla="*/ 8598 h 10000"/>
                  <a:gd name="connsiteX545" fmla="*/ 4402 w 10000"/>
                  <a:gd name="connsiteY545" fmla="*/ 8598 h 10000"/>
                  <a:gd name="connsiteX546" fmla="*/ 4421 w 10000"/>
                  <a:gd name="connsiteY546" fmla="*/ 8591 h 10000"/>
                  <a:gd name="connsiteX547" fmla="*/ 4440 w 10000"/>
                  <a:gd name="connsiteY547" fmla="*/ 8591 h 10000"/>
                  <a:gd name="connsiteX548" fmla="*/ 4449 w 10000"/>
                  <a:gd name="connsiteY548" fmla="*/ 8598 h 10000"/>
                  <a:gd name="connsiteX549" fmla="*/ 4454 w 10000"/>
                  <a:gd name="connsiteY549" fmla="*/ 8617 h 10000"/>
                  <a:gd name="connsiteX550" fmla="*/ 4463 w 10000"/>
                  <a:gd name="connsiteY550" fmla="*/ 8608 h 10000"/>
                  <a:gd name="connsiteX551" fmla="*/ 4474 w 10000"/>
                  <a:gd name="connsiteY551" fmla="*/ 8608 h 10000"/>
                  <a:gd name="connsiteX552" fmla="*/ 4490 w 10000"/>
                  <a:gd name="connsiteY552" fmla="*/ 8617 h 10000"/>
                  <a:gd name="connsiteX553" fmla="*/ 4504 w 10000"/>
                  <a:gd name="connsiteY553" fmla="*/ 8617 h 10000"/>
                  <a:gd name="connsiteX554" fmla="*/ 4518 w 10000"/>
                  <a:gd name="connsiteY554" fmla="*/ 8617 h 10000"/>
                  <a:gd name="connsiteX555" fmla="*/ 4535 w 10000"/>
                  <a:gd name="connsiteY555" fmla="*/ 8611 h 10000"/>
                  <a:gd name="connsiteX556" fmla="*/ 4546 w 10000"/>
                  <a:gd name="connsiteY556" fmla="*/ 8611 h 10000"/>
                  <a:gd name="connsiteX557" fmla="*/ 4562 w 10000"/>
                  <a:gd name="connsiteY557" fmla="*/ 8611 h 10000"/>
                  <a:gd name="connsiteX558" fmla="*/ 4571 w 10000"/>
                  <a:gd name="connsiteY558" fmla="*/ 8611 h 10000"/>
                  <a:gd name="connsiteX559" fmla="*/ 4579 w 10000"/>
                  <a:gd name="connsiteY559" fmla="*/ 8608 h 10000"/>
                  <a:gd name="connsiteX560" fmla="*/ 4584 w 10000"/>
                  <a:gd name="connsiteY560" fmla="*/ 8608 h 10000"/>
                  <a:gd name="connsiteX561" fmla="*/ 4601 w 10000"/>
                  <a:gd name="connsiteY561" fmla="*/ 8617 h 10000"/>
                  <a:gd name="connsiteX562" fmla="*/ 4609 w 10000"/>
                  <a:gd name="connsiteY562" fmla="*/ 8627 h 10000"/>
                  <a:gd name="connsiteX563" fmla="*/ 4618 w 10000"/>
                  <a:gd name="connsiteY563" fmla="*/ 8637 h 10000"/>
                  <a:gd name="connsiteX564" fmla="*/ 4618 w 10000"/>
                  <a:gd name="connsiteY564" fmla="*/ 8646 h 10000"/>
                  <a:gd name="connsiteX565" fmla="*/ 4634 w 10000"/>
                  <a:gd name="connsiteY565" fmla="*/ 8656 h 10000"/>
                  <a:gd name="connsiteX566" fmla="*/ 4640 w 10000"/>
                  <a:gd name="connsiteY566" fmla="*/ 8659 h 10000"/>
                  <a:gd name="connsiteX567" fmla="*/ 4651 w 10000"/>
                  <a:gd name="connsiteY567" fmla="*/ 8666 h 10000"/>
                  <a:gd name="connsiteX568" fmla="*/ 4657 w 10000"/>
                  <a:gd name="connsiteY568" fmla="*/ 8659 h 10000"/>
                  <a:gd name="connsiteX569" fmla="*/ 4668 w 10000"/>
                  <a:gd name="connsiteY569" fmla="*/ 8650 h 10000"/>
                  <a:gd name="connsiteX570" fmla="*/ 4676 w 10000"/>
                  <a:gd name="connsiteY570" fmla="*/ 8650 h 10000"/>
                  <a:gd name="connsiteX571" fmla="*/ 4690 w 10000"/>
                  <a:gd name="connsiteY571" fmla="*/ 8650 h 10000"/>
                  <a:gd name="connsiteX572" fmla="*/ 4698 w 10000"/>
                  <a:gd name="connsiteY572" fmla="*/ 8650 h 10000"/>
                  <a:gd name="connsiteX573" fmla="*/ 4704 w 10000"/>
                  <a:gd name="connsiteY573" fmla="*/ 8650 h 10000"/>
                  <a:gd name="connsiteX574" fmla="*/ 4706 w 10000"/>
                  <a:gd name="connsiteY574" fmla="*/ 8659 h 10000"/>
                  <a:gd name="connsiteX575" fmla="*/ 4706 w 10000"/>
                  <a:gd name="connsiteY575" fmla="*/ 8666 h 10000"/>
                  <a:gd name="connsiteX576" fmla="*/ 4723 w 10000"/>
                  <a:gd name="connsiteY576" fmla="*/ 8682 h 10000"/>
                  <a:gd name="connsiteX577" fmla="*/ 4737 w 10000"/>
                  <a:gd name="connsiteY577" fmla="*/ 8682 h 10000"/>
                  <a:gd name="connsiteX578" fmla="*/ 4745 w 10000"/>
                  <a:gd name="connsiteY578" fmla="*/ 8676 h 10000"/>
                  <a:gd name="connsiteX579" fmla="*/ 4756 w 10000"/>
                  <a:gd name="connsiteY579" fmla="*/ 8666 h 10000"/>
                  <a:gd name="connsiteX580" fmla="*/ 4765 w 10000"/>
                  <a:gd name="connsiteY580" fmla="*/ 8666 h 10000"/>
                  <a:gd name="connsiteX581" fmla="*/ 4765 w 10000"/>
                  <a:gd name="connsiteY581" fmla="*/ 8682 h 10000"/>
                  <a:gd name="connsiteX582" fmla="*/ 4770 w 10000"/>
                  <a:gd name="connsiteY582" fmla="*/ 8701 h 10000"/>
                  <a:gd name="connsiteX583" fmla="*/ 4778 w 10000"/>
                  <a:gd name="connsiteY583" fmla="*/ 8705 h 10000"/>
                  <a:gd name="connsiteX584" fmla="*/ 4795 w 10000"/>
                  <a:gd name="connsiteY584" fmla="*/ 8714 h 10000"/>
                  <a:gd name="connsiteX585" fmla="*/ 4812 w 10000"/>
                  <a:gd name="connsiteY585" fmla="*/ 8714 h 10000"/>
                  <a:gd name="connsiteX586" fmla="*/ 4825 w 10000"/>
                  <a:gd name="connsiteY586" fmla="*/ 8705 h 10000"/>
                  <a:gd name="connsiteX587" fmla="*/ 4825 w 10000"/>
                  <a:gd name="connsiteY587" fmla="*/ 8701 h 10000"/>
                  <a:gd name="connsiteX588" fmla="*/ 4828 w 10000"/>
                  <a:gd name="connsiteY588" fmla="*/ 8701 h 10000"/>
                  <a:gd name="connsiteX589" fmla="*/ 4837 w 10000"/>
                  <a:gd name="connsiteY589" fmla="*/ 8692 h 10000"/>
                  <a:gd name="connsiteX590" fmla="*/ 4842 w 10000"/>
                  <a:gd name="connsiteY590" fmla="*/ 8685 h 10000"/>
                  <a:gd name="connsiteX591" fmla="*/ 4859 w 10000"/>
                  <a:gd name="connsiteY591" fmla="*/ 8692 h 10000"/>
                  <a:gd name="connsiteX592" fmla="*/ 4870 w 10000"/>
                  <a:gd name="connsiteY592" fmla="*/ 8701 h 10000"/>
                  <a:gd name="connsiteX593" fmla="*/ 4878 w 10000"/>
                  <a:gd name="connsiteY593" fmla="*/ 8714 h 10000"/>
                  <a:gd name="connsiteX594" fmla="*/ 4892 w 10000"/>
                  <a:gd name="connsiteY594" fmla="*/ 8724 h 10000"/>
                  <a:gd name="connsiteX595" fmla="*/ 4900 w 10000"/>
                  <a:gd name="connsiteY595" fmla="*/ 8724 h 10000"/>
                  <a:gd name="connsiteX596" fmla="*/ 4906 w 10000"/>
                  <a:gd name="connsiteY596" fmla="*/ 8705 h 10000"/>
                  <a:gd name="connsiteX597" fmla="*/ 4925 w 10000"/>
                  <a:gd name="connsiteY597" fmla="*/ 8724 h 10000"/>
                  <a:gd name="connsiteX598" fmla="*/ 4939 w 10000"/>
                  <a:gd name="connsiteY598" fmla="*/ 8701 h 10000"/>
                  <a:gd name="connsiteX599" fmla="*/ 4950 w 10000"/>
                  <a:gd name="connsiteY599" fmla="*/ 8695 h 10000"/>
                  <a:gd name="connsiteX600" fmla="*/ 4956 w 10000"/>
                  <a:gd name="connsiteY600" fmla="*/ 8692 h 10000"/>
                  <a:gd name="connsiteX601" fmla="*/ 4986 w 10000"/>
                  <a:gd name="connsiteY601" fmla="*/ 8705 h 10000"/>
                  <a:gd name="connsiteX602" fmla="*/ 5003 w 10000"/>
                  <a:gd name="connsiteY602" fmla="*/ 8701 h 10000"/>
                  <a:gd name="connsiteX603" fmla="*/ 5011 w 10000"/>
                  <a:gd name="connsiteY603" fmla="*/ 8692 h 10000"/>
                  <a:gd name="connsiteX604" fmla="*/ 5028 w 10000"/>
                  <a:gd name="connsiteY604" fmla="*/ 8682 h 10000"/>
                  <a:gd name="connsiteX605" fmla="*/ 5030 w 10000"/>
                  <a:gd name="connsiteY605" fmla="*/ 8659 h 10000"/>
                  <a:gd name="connsiteX606" fmla="*/ 5039 w 10000"/>
                  <a:gd name="connsiteY606" fmla="*/ 8656 h 10000"/>
                  <a:gd name="connsiteX607" fmla="*/ 5053 w 10000"/>
                  <a:gd name="connsiteY607" fmla="*/ 8669 h 10000"/>
                  <a:gd name="connsiteX608" fmla="*/ 5061 w 10000"/>
                  <a:gd name="connsiteY608" fmla="*/ 8669 h 10000"/>
                  <a:gd name="connsiteX609" fmla="*/ 5061 w 10000"/>
                  <a:gd name="connsiteY609" fmla="*/ 8676 h 10000"/>
                  <a:gd name="connsiteX610" fmla="*/ 5069 w 10000"/>
                  <a:gd name="connsiteY610" fmla="*/ 8669 h 10000"/>
                  <a:gd name="connsiteX611" fmla="*/ 5083 w 10000"/>
                  <a:gd name="connsiteY611" fmla="*/ 8669 h 10000"/>
                  <a:gd name="connsiteX612" fmla="*/ 5100 w 10000"/>
                  <a:gd name="connsiteY612" fmla="*/ 8669 h 10000"/>
                  <a:gd name="connsiteX613" fmla="*/ 5119 w 10000"/>
                  <a:gd name="connsiteY613" fmla="*/ 8682 h 10000"/>
                  <a:gd name="connsiteX614" fmla="*/ 5136 w 10000"/>
                  <a:gd name="connsiteY614" fmla="*/ 8692 h 10000"/>
                  <a:gd name="connsiteX615" fmla="*/ 5161 w 10000"/>
                  <a:gd name="connsiteY615" fmla="*/ 8701 h 10000"/>
                  <a:gd name="connsiteX616" fmla="*/ 5183 w 10000"/>
                  <a:gd name="connsiteY616" fmla="*/ 8701 h 10000"/>
                  <a:gd name="connsiteX617" fmla="*/ 5199 w 10000"/>
                  <a:gd name="connsiteY617" fmla="*/ 8701 h 10000"/>
                  <a:gd name="connsiteX618" fmla="*/ 5213 w 10000"/>
                  <a:gd name="connsiteY618" fmla="*/ 8705 h 10000"/>
                  <a:gd name="connsiteX619" fmla="*/ 5224 w 10000"/>
                  <a:gd name="connsiteY619" fmla="*/ 8701 h 10000"/>
                  <a:gd name="connsiteX620" fmla="*/ 5230 w 10000"/>
                  <a:gd name="connsiteY620" fmla="*/ 8701 h 10000"/>
                  <a:gd name="connsiteX621" fmla="*/ 5241 w 10000"/>
                  <a:gd name="connsiteY621" fmla="*/ 8676 h 10000"/>
                  <a:gd name="connsiteX622" fmla="*/ 5247 w 10000"/>
                  <a:gd name="connsiteY622" fmla="*/ 8666 h 10000"/>
                  <a:gd name="connsiteX623" fmla="*/ 5249 w 10000"/>
                  <a:gd name="connsiteY623" fmla="*/ 8646 h 10000"/>
                  <a:gd name="connsiteX624" fmla="*/ 5249 w 10000"/>
                  <a:gd name="connsiteY624" fmla="*/ 8650 h 10000"/>
                  <a:gd name="connsiteX625" fmla="*/ 5255 w 10000"/>
                  <a:gd name="connsiteY625" fmla="*/ 8646 h 10000"/>
                  <a:gd name="connsiteX626" fmla="*/ 5271 w 10000"/>
                  <a:gd name="connsiteY626" fmla="*/ 8650 h 10000"/>
                  <a:gd name="connsiteX627" fmla="*/ 5288 w 10000"/>
                  <a:gd name="connsiteY627" fmla="*/ 8666 h 10000"/>
                  <a:gd name="connsiteX628" fmla="*/ 5296 w 10000"/>
                  <a:gd name="connsiteY628" fmla="*/ 8666 h 10000"/>
                  <a:gd name="connsiteX629" fmla="*/ 5310 w 10000"/>
                  <a:gd name="connsiteY629" fmla="*/ 8656 h 10000"/>
                  <a:gd name="connsiteX630" fmla="*/ 5321 w 10000"/>
                  <a:gd name="connsiteY630" fmla="*/ 8650 h 10000"/>
                  <a:gd name="connsiteX631" fmla="*/ 5338 w 10000"/>
                  <a:gd name="connsiteY631" fmla="*/ 8650 h 10000"/>
                  <a:gd name="connsiteX632" fmla="*/ 5360 w 10000"/>
                  <a:gd name="connsiteY632" fmla="*/ 8640 h 10000"/>
                  <a:gd name="connsiteX633" fmla="*/ 5366 w 10000"/>
                  <a:gd name="connsiteY633" fmla="*/ 8637 h 10000"/>
                  <a:gd name="connsiteX634" fmla="*/ 5368 w 10000"/>
                  <a:gd name="connsiteY634" fmla="*/ 8637 h 10000"/>
                  <a:gd name="connsiteX635" fmla="*/ 5382 w 10000"/>
                  <a:gd name="connsiteY635" fmla="*/ 8630 h 10000"/>
                  <a:gd name="connsiteX636" fmla="*/ 5391 w 10000"/>
                  <a:gd name="connsiteY636" fmla="*/ 8630 h 10000"/>
                  <a:gd name="connsiteX637" fmla="*/ 5402 w 10000"/>
                  <a:gd name="connsiteY637" fmla="*/ 8637 h 10000"/>
                  <a:gd name="connsiteX638" fmla="*/ 5418 w 10000"/>
                  <a:gd name="connsiteY638" fmla="*/ 8656 h 10000"/>
                  <a:gd name="connsiteX639" fmla="*/ 5432 w 10000"/>
                  <a:gd name="connsiteY639" fmla="*/ 8666 h 10000"/>
                  <a:gd name="connsiteX640" fmla="*/ 5443 w 10000"/>
                  <a:gd name="connsiteY640" fmla="*/ 8682 h 10000"/>
                  <a:gd name="connsiteX641" fmla="*/ 5457 w 10000"/>
                  <a:gd name="connsiteY641" fmla="*/ 8692 h 10000"/>
                  <a:gd name="connsiteX642" fmla="*/ 5471 w 10000"/>
                  <a:gd name="connsiteY642" fmla="*/ 8705 h 10000"/>
                  <a:gd name="connsiteX643" fmla="*/ 5488 w 10000"/>
                  <a:gd name="connsiteY643" fmla="*/ 8711 h 10000"/>
                  <a:gd name="connsiteX644" fmla="*/ 5490 w 10000"/>
                  <a:gd name="connsiteY644" fmla="*/ 8721 h 10000"/>
                  <a:gd name="connsiteX645" fmla="*/ 5512 w 10000"/>
                  <a:gd name="connsiteY645" fmla="*/ 8724 h 10000"/>
                  <a:gd name="connsiteX646" fmla="*/ 5521 w 10000"/>
                  <a:gd name="connsiteY646" fmla="*/ 8714 h 10000"/>
                  <a:gd name="connsiteX647" fmla="*/ 5524 w 10000"/>
                  <a:gd name="connsiteY647" fmla="*/ 8714 h 10000"/>
                  <a:gd name="connsiteX648" fmla="*/ 5532 w 10000"/>
                  <a:gd name="connsiteY648" fmla="*/ 8721 h 10000"/>
                  <a:gd name="connsiteX649" fmla="*/ 5540 w 10000"/>
                  <a:gd name="connsiteY649" fmla="*/ 8724 h 10000"/>
                  <a:gd name="connsiteX650" fmla="*/ 5562 w 10000"/>
                  <a:gd name="connsiteY650" fmla="*/ 8750 h 10000"/>
                  <a:gd name="connsiteX651" fmla="*/ 5562 w 10000"/>
                  <a:gd name="connsiteY651" fmla="*/ 8760 h 10000"/>
                  <a:gd name="connsiteX652" fmla="*/ 5571 w 10000"/>
                  <a:gd name="connsiteY652" fmla="*/ 8782 h 10000"/>
                  <a:gd name="connsiteX653" fmla="*/ 5579 w 10000"/>
                  <a:gd name="connsiteY653" fmla="*/ 8789 h 10000"/>
                  <a:gd name="connsiteX654" fmla="*/ 5593 w 10000"/>
                  <a:gd name="connsiteY654" fmla="*/ 8789 h 10000"/>
                  <a:gd name="connsiteX655" fmla="*/ 5596 w 10000"/>
                  <a:gd name="connsiteY655" fmla="*/ 8789 h 10000"/>
                  <a:gd name="connsiteX656" fmla="*/ 5626 w 10000"/>
                  <a:gd name="connsiteY656" fmla="*/ 8782 h 10000"/>
                  <a:gd name="connsiteX657" fmla="*/ 5629 w 10000"/>
                  <a:gd name="connsiteY657" fmla="*/ 8782 h 10000"/>
                  <a:gd name="connsiteX658" fmla="*/ 5637 w 10000"/>
                  <a:gd name="connsiteY658" fmla="*/ 8779 h 10000"/>
                  <a:gd name="connsiteX659" fmla="*/ 5648 w 10000"/>
                  <a:gd name="connsiteY659" fmla="*/ 8789 h 10000"/>
                  <a:gd name="connsiteX660" fmla="*/ 5665 w 10000"/>
                  <a:gd name="connsiteY660" fmla="*/ 8795 h 10000"/>
                  <a:gd name="connsiteX661" fmla="*/ 5676 w 10000"/>
                  <a:gd name="connsiteY661" fmla="*/ 8789 h 10000"/>
                  <a:gd name="connsiteX662" fmla="*/ 5684 w 10000"/>
                  <a:gd name="connsiteY662" fmla="*/ 8782 h 10000"/>
                  <a:gd name="connsiteX663" fmla="*/ 5693 w 10000"/>
                  <a:gd name="connsiteY663" fmla="*/ 8789 h 10000"/>
                  <a:gd name="connsiteX664" fmla="*/ 5715 w 10000"/>
                  <a:gd name="connsiteY664" fmla="*/ 8808 h 10000"/>
                  <a:gd name="connsiteX665" fmla="*/ 5731 w 10000"/>
                  <a:gd name="connsiteY665" fmla="*/ 8808 h 10000"/>
                  <a:gd name="connsiteX666" fmla="*/ 5740 w 10000"/>
                  <a:gd name="connsiteY666" fmla="*/ 8808 h 10000"/>
                  <a:gd name="connsiteX667" fmla="*/ 5765 w 10000"/>
                  <a:gd name="connsiteY667" fmla="*/ 8818 h 10000"/>
                  <a:gd name="connsiteX668" fmla="*/ 5781 w 10000"/>
                  <a:gd name="connsiteY668" fmla="*/ 8824 h 10000"/>
                  <a:gd name="connsiteX669" fmla="*/ 5798 w 10000"/>
                  <a:gd name="connsiteY669" fmla="*/ 8834 h 10000"/>
                  <a:gd name="connsiteX670" fmla="*/ 5814 w 10000"/>
                  <a:gd name="connsiteY670" fmla="*/ 8837 h 10000"/>
                  <a:gd name="connsiteX671" fmla="*/ 5831 w 10000"/>
                  <a:gd name="connsiteY671" fmla="*/ 8844 h 10000"/>
                  <a:gd name="connsiteX672" fmla="*/ 5842 w 10000"/>
                  <a:gd name="connsiteY672" fmla="*/ 8847 h 10000"/>
                  <a:gd name="connsiteX673" fmla="*/ 5859 w 10000"/>
                  <a:gd name="connsiteY673" fmla="*/ 8857 h 10000"/>
                  <a:gd name="connsiteX674" fmla="*/ 5870 w 10000"/>
                  <a:gd name="connsiteY674" fmla="*/ 8867 h 10000"/>
                  <a:gd name="connsiteX675" fmla="*/ 5878 w 10000"/>
                  <a:gd name="connsiteY675" fmla="*/ 8873 h 10000"/>
                  <a:gd name="connsiteX676" fmla="*/ 5895 w 10000"/>
                  <a:gd name="connsiteY676" fmla="*/ 8873 h 10000"/>
                  <a:gd name="connsiteX677" fmla="*/ 5911 w 10000"/>
                  <a:gd name="connsiteY677" fmla="*/ 8873 h 10000"/>
                  <a:gd name="connsiteX678" fmla="*/ 5931 w 10000"/>
                  <a:gd name="connsiteY678" fmla="*/ 8873 h 10000"/>
                  <a:gd name="connsiteX679" fmla="*/ 5950 w 10000"/>
                  <a:gd name="connsiteY679" fmla="*/ 8867 h 10000"/>
                  <a:gd name="connsiteX680" fmla="*/ 5967 w 10000"/>
                  <a:gd name="connsiteY680" fmla="*/ 8867 h 10000"/>
                  <a:gd name="connsiteX681" fmla="*/ 5975 w 10000"/>
                  <a:gd name="connsiteY681" fmla="*/ 8873 h 10000"/>
                  <a:gd name="connsiteX682" fmla="*/ 6000 w 10000"/>
                  <a:gd name="connsiteY682" fmla="*/ 8883 h 10000"/>
                  <a:gd name="connsiteX683" fmla="*/ 5997 w 10000"/>
                  <a:gd name="connsiteY683" fmla="*/ 8886 h 10000"/>
                  <a:gd name="connsiteX684" fmla="*/ 5997 w 10000"/>
                  <a:gd name="connsiteY684" fmla="*/ 8896 h 10000"/>
                  <a:gd name="connsiteX685" fmla="*/ 6014 w 10000"/>
                  <a:gd name="connsiteY685" fmla="*/ 8892 h 10000"/>
                  <a:gd name="connsiteX686" fmla="*/ 6028 w 10000"/>
                  <a:gd name="connsiteY686" fmla="*/ 8892 h 10000"/>
                  <a:gd name="connsiteX687" fmla="*/ 6053 w 10000"/>
                  <a:gd name="connsiteY687" fmla="*/ 8886 h 10000"/>
                  <a:gd name="connsiteX688" fmla="*/ 6072 w 10000"/>
                  <a:gd name="connsiteY688" fmla="*/ 8876 h 10000"/>
                  <a:gd name="connsiteX689" fmla="*/ 6089 w 10000"/>
                  <a:gd name="connsiteY689" fmla="*/ 8867 h 10000"/>
                  <a:gd name="connsiteX690" fmla="*/ 6111 w 10000"/>
                  <a:gd name="connsiteY690" fmla="*/ 8857 h 10000"/>
                  <a:gd name="connsiteX691" fmla="*/ 6127 w 10000"/>
                  <a:gd name="connsiteY691" fmla="*/ 8847 h 10000"/>
                  <a:gd name="connsiteX692" fmla="*/ 6152 w 10000"/>
                  <a:gd name="connsiteY692" fmla="*/ 8834 h 10000"/>
                  <a:gd name="connsiteX693" fmla="*/ 6183 w 10000"/>
                  <a:gd name="connsiteY693" fmla="*/ 8828 h 10000"/>
                  <a:gd name="connsiteX694" fmla="*/ 6175 w 10000"/>
                  <a:gd name="connsiteY694" fmla="*/ 8844 h 10000"/>
                  <a:gd name="connsiteX695" fmla="*/ 6169 w 10000"/>
                  <a:gd name="connsiteY695" fmla="*/ 8863 h 10000"/>
                  <a:gd name="connsiteX696" fmla="*/ 6158 w 10000"/>
                  <a:gd name="connsiteY696" fmla="*/ 8886 h 10000"/>
                  <a:gd name="connsiteX697" fmla="*/ 6152 w 10000"/>
                  <a:gd name="connsiteY697" fmla="*/ 8896 h 10000"/>
                  <a:gd name="connsiteX698" fmla="*/ 6150 w 10000"/>
                  <a:gd name="connsiteY698" fmla="*/ 8909 h 10000"/>
                  <a:gd name="connsiteX699" fmla="*/ 6152 w 10000"/>
                  <a:gd name="connsiteY699" fmla="*/ 8938 h 10000"/>
                  <a:gd name="connsiteX700" fmla="*/ 6158 w 10000"/>
                  <a:gd name="connsiteY700" fmla="*/ 8957 h 10000"/>
                  <a:gd name="connsiteX701" fmla="*/ 6161 w 10000"/>
                  <a:gd name="connsiteY701" fmla="*/ 8980 h 10000"/>
                  <a:gd name="connsiteX702" fmla="*/ 6166 w 10000"/>
                  <a:gd name="connsiteY702" fmla="*/ 8999 h 10000"/>
                  <a:gd name="connsiteX703" fmla="*/ 6175 w 10000"/>
                  <a:gd name="connsiteY703" fmla="*/ 9032 h 10000"/>
                  <a:gd name="connsiteX704" fmla="*/ 6183 w 10000"/>
                  <a:gd name="connsiteY704" fmla="*/ 9051 h 10000"/>
                  <a:gd name="connsiteX705" fmla="*/ 6191 w 10000"/>
                  <a:gd name="connsiteY705" fmla="*/ 9064 h 10000"/>
                  <a:gd name="connsiteX706" fmla="*/ 6194 w 10000"/>
                  <a:gd name="connsiteY706" fmla="*/ 9084 h 10000"/>
                  <a:gd name="connsiteX707" fmla="*/ 6208 w 10000"/>
                  <a:gd name="connsiteY707" fmla="*/ 9103 h 10000"/>
                  <a:gd name="connsiteX708" fmla="*/ 6208 w 10000"/>
                  <a:gd name="connsiteY708" fmla="*/ 9113 h 10000"/>
                  <a:gd name="connsiteX709" fmla="*/ 6216 w 10000"/>
                  <a:gd name="connsiteY709" fmla="*/ 9129 h 10000"/>
                  <a:gd name="connsiteX710" fmla="*/ 6230 w 10000"/>
                  <a:gd name="connsiteY710" fmla="*/ 9148 h 10000"/>
                  <a:gd name="connsiteX711" fmla="*/ 6241 w 10000"/>
                  <a:gd name="connsiteY711" fmla="*/ 9165 h 10000"/>
                  <a:gd name="connsiteX712" fmla="*/ 6249 w 10000"/>
                  <a:gd name="connsiteY712" fmla="*/ 9168 h 10000"/>
                  <a:gd name="connsiteX713" fmla="*/ 6266 w 10000"/>
                  <a:gd name="connsiteY713" fmla="*/ 9184 h 10000"/>
                  <a:gd name="connsiteX714" fmla="*/ 6280 w 10000"/>
                  <a:gd name="connsiteY714" fmla="*/ 9184 h 10000"/>
                  <a:gd name="connsiteX715" fmla="*/ 6288 w 10000"/>
                  <a:gd name="connsiteY715" fmla="*/ 9177 h 10000"/>
                  <a:gd name="connsiteX716" fmla="*/ 6299 w 10000"/>
                  <a:gd name="connsiteY716" fmla="*/ 9187 h 10000"/>
                  <a:gd name="connsiteX717" fmla="*/ 6305 w 10000"/>
                  <a:gd name="connsiteY717" fmla="*/ 9197 h 10000"/>
                  <a:gd name="connsiteX718" fmla="*/ 6310 w 10000"/>
                  <a:gd name="connsiteY718" fmla="*/ 9197 h 10000"/>
                  <a:gd name="connsiteX719" fmla="*/ 6321 w 10000"/>
                  <a:gd name="connsiteY719" fmla="*/ 9213 h 10000"/>
                  <a:gd name="connsiteX720" fmla="*/ 6335 w 10000"/>
                  <a:gd name="connsiteY720" fmla="*/ 9223 h 10000"/>
                  <a:gd name="connsiteX721" fmla="*/ 6338 w 10000"/>
                  <a:gd name="connsiteY721" fmla="*/ 9223 h 10000"/>
                  <a:gd name="connsiteX722" fmla="*/ 6355 w 10000"/>
                  <a:gd name="connsiteY722" fmla="*/ 9226 h 10000"/>
                  <a:gd name="connsiteX723" fmla="*/ 6363 w 10000"/>
                  <a:gd name="connsiteY723" fmla="*/ 9236 h 10000"/>
                  <a:gd name="connsiteX724" fmla="*/ 6380 w 10000"/>
                  <a:gd name="connsiteY724" fmla="*/ 9258 h 10000"/>
                  <a:gd name="connsiteX725" fmla="*/ 6393 w 10000"/>
                  <a:gd name="connsiteY725" fmla="*/ 9278 h 10000"/>
                  <a:gd name="connsiteX726" fmla="*/ 6396 w 10000"/>
                  <a:gd name="connsiteY726" fmla="*/ 9288 h 10000"/>
                  <a:gd name="connsiteX727" fmla="*/ 6407 w 10000"/>
                  <a:gd name="connsiteY727" fmla="*/ 9297 h 10000"/>
                  <a:gd name="connsiteX728" fmla="*/ 6410 w 10000"/>
                  <a:gd name="connsiteY728" fmla="*/ 9307 h 10000"/>
                  <a:gd name="connsiteX729" fmla="*/ 6416 w 10000"/>
                  <a:gd name="connsiteY729" fmla="*/ 9317 h 10000"/>
                  <a:gd name="connsiteX730" fmla="*/ 6424 w 10000"/>
                  <a:gd name="connsiteY730" fmla="*/ 9326 h 10000"/>
                  <a:gd name="connsiteX731" fmla="*/ 6435 w 10000"/>
                  <a:gd name="connsiteY731" fmla="*/ 9336 h 10000"/>
                  <a:gd name="connsiteX732" fmla="*/ 6443 w 10000"/>
                  <a:gd name="connsiteY732" fmla="*/ 9346 h 10000"/>
                  <a:gd name="connsiteX733" fmla="*/ 6449 w 10000"/>
                  <a:gd name="connsiteY733" fmla="*/ 9362 h 10000"/>
                  <a:gd name="connsiteX734" fmla="*/ 6452 w 10000"/>
                  <a:gd name="connsiteY734" fmla="*/ 9372 h 10000"/>
                  <a:gd name="connsiteX735" fmla="*/ 6449 w 10000"/>
                  <a:gd name="connsiteY735" fmla="*/ 9381 h 10000"/>
                  <a:gd name="connsiteX736" fmla="*/ 6465 w 10000"/>
                  <a:gd name="connsiteY736" fmla="*/ 9394 h 10000"/>
                  <a:gd name="connsiteX737" fmla="*/ 6468 w 10000"/>
                  <a:gd name="connsiteY737" fmla="*/ 9420 h 10000"/>
                  <a:gd name="connsiteX738" fmla="*/ 6493 w 10000"/>
                  <a:gd name="connsiteY738" fmla="*/ 9430 h 10000"/>
                  <a:gd name="connsiteX739" fmla="*/ 6507 w 10000"/>
                  <a:gd name="connsiteY739" fmla="*/ 9440 h 10000"/>
                  <a:gd name="connsiteX740" fmla="*/ 6524 w 10000"/>
                  <a:gd name="connsiteY740" fmla="*/ 9459 h 10000"/>
                  <a:gd name="connsiteX741" fmla="*/ 6532 w 10000"/>
                  <a:gd name="connsiteY741" fmla="*/ 9485 h 10000"/>
                  <a:gd name="connsiteX742" fmla="*/ 6537 w 10000"/>
                  <a:gd name="connsiteY742" fmla="*/ 9498 h 10000"/>
                  <a:gd name="connsiteX743" fmla="*/ 6571 w 10000"/>
                  <a:gd name="connsiteY743" fmla="*/ 9508 h 10000"/>
                  <a:gd name="connsiteX744" fmla="*/ 6596 w 10000"/>
                  <a:gd name="connsiteY744" fmla="*/ 9508 h 10000"/>
                  <a:gd name="connsiteX745" fmla="*/ 6637 w 10000"/>
                  <a:gd name="connsiteY745" fmla="*/ 9517 h 10000"/>
                  <a:gd name="connsiteX746" fmla="*/ 6662 w 10000"/>
                  <a:gd name="connsiteY746" fmla="*/ 9524 h 10000"/>
                  <a:gd name="connsiteX747" fmla="*/ 6679 w 10000"/>
                  <a:gd name="connsiteY747" fmla="*/ 9517 h 10000"/>
                  <a:gd name="connsiteX748" fmla="*/ 6679 w 10000"/>
                  <a:gd name="connsiteY748" fmla="*/ 9505 h 10000"/>
                  <a:gd name="connsiteX749" fmla="*/ 6690 w 10000"/>
                  <a:gd name="connsiteY749" fmla="*/ 9485 h 10000"/>
                  <a:gd name="connsiteX750" fmla="*/ 6693 w 10000"/>
                  <a:gd name="connsiteY750" fmla="*/ 9479 h 10000"/>
                  <a:gd name="connsiteX751" fmla="*/ 6706 w 10000"/>
                  <a:gd name="connsiteY751" fmla="*/ 9469 h 10000"/>
                  <a:gd name="connsiteX752" fmla="*/ 6709 w 10000"/>
                  <a:gd name="connsiteY752" fmla="*/ 9462 h 10000"/>
                  <a:gd name="connsiteX753" fmla="*/ 6717 w 10000"/>
                  <a:gd name="connsiteY753" fmla="*/ 9459 h 10000"/>
                  <a:gd name="connsiteX754" fmla="*/ 6726 w 10000"/>
                  <a:gd name="connsiteY754" fmla="*/ 9459 h 10000"/>
                  <a:gd name="connsiteX755" fmla="*/ 6742 w 10000"/>
                  <a:gd name="connsiteY755" fmla="*/ 9462 h 10000"/>
                  <a:gd name="connsiteX756" fmla="*/ 6759 w 10000"/>
                  <a:gd name="connsiteY756" fmla="*/ 9479 h 10000"/>
                  <a:gd name="connsiteX757" fmla="*/ 6781 w 10000"/>
                  <a:gd name="connsiteY757" fmla="*/ 9485 h 10000"/>
                  <a:gd name="connsiteX758" fmla="*/ 6795 w 10000"/>
                  <a:gd name="connsiteY758" fmla="*/ 9485 h 10000"/>
                  <a:gd name="connsiteX759" fmla="*/ 6803 w 10000"/>
                  <a:gd name="connsiteY759" fmla="*/ 9498 h 10000"/>
                  <a:gd name="connsiteX760" fmla="*/ 6806 w 10000"/>
                  <a:gd name="connsiteY760" fmla="*/ 9508 h 10000"/>
                  <a:gd name="connsiteX761" fmla="*/ 6823 w 10000"/>
                  <a:gd name="connsiteY761" fmla="*/ 9514 h 10000"/>
                  <a:gd name="connsiteX762" fmla="*/ 6831 w 10000"/>
                  <a:gd name="connsiteY762" fmla="*/ 9514 h 10000"/>
                  <a:gd name="connsiteX763" fmla="*/ 6848 w 10000"/>
                  <a:gd name="connsiteY763" fmla="*/ 9514 h 10000"/>
                  <a:gd name="connsiteX764" fmla="*/ 6856 w 10000"/>
                  <a:gd name="connsiteY764" fmla="*/ 9517 h 10000"/>
                  <a:gd name="connsiteX765" fmla="*/ 6878 w 10000"/>
                  <a:gd name="connsiteY765" fmla="*/ 9524 h 10000"/>
                  <a:gd name="connsiteX766" fmla="*/ 6895 w 10000"/>
                  <a:gd name="connsiteY766" fmla="*/ 9524 h 10000"/>
                  <a:gd name="connsiteX767" fmla="*/ 6917 w 10000"/>
                  <a:gd name="connsiteY767" fmla="*/ 9527 h 10000"/>
                  <a:gd name="connsiteX768" fmla="*/ 6934 w 10000"/>
                  <a:gd name="connsiteY768" fmla="*/ 9534 h 10000"/>
                  <a:gd name="connsiteX769" fmla="*/ 6961 w 10000"/>
                  <a:gd name="connsiteY769" fmla="*/ 9543 h 10000"/>
                  <a:gd name="connsiteX770" fmla="*/ 6989 w 10000"/>
                  <a:gd name="connsiteY770" fmla="*/ 9547 h 10000"/>
                  <a:gd name="connsiteX771" fmla="*/ 7014 w 10000"/>
                  <a:gd name="connsiteY771" fmla="*/ 9543 h 10000"/>
                  <a:gd name="connsiteX772" fmla="*/ 7033 w 10000"/>
                  <a:gd name="connsiteY772" fmla="*/ 9543 h 10000"/>
                  <a:gd name="connsiteX773" fmla="*/ 7042 w 10000"/>
                  <a:gd name="connsiteY773" fmla="*/ 9547 h 10000"/>
                  <a:gd name="connsiteX774" fmla="*/ 7069 w 10000"/>
                  <a:gd name="connsiteY774" fmla="*/ 9647 h 10000"/>
                  <a:gd name="connsiteX775" fmla="*/ 7122 w 10000"/>
                  <a:gd name="connsiteY775" fmla="*/ 9734 h 10000"/>
                  <a:gd name="connsiteX776" fmla="*/ 7147 w 10000"/>
                  <a:gd name="connsiteY776" fmla="*/ 9744 h 10000"/>
                  <a:gd name="connsiteX777" fmla="*/ 7169 w 10000"/>
                  <a:gd name="connsiteY777" fmla="*/ 9741 h 10000"/>
                  <a:gd name="connsiteX778" fmla="*/ 7177 w 10000"/>
                  <a:gd name="connsiteY778" fmla="*/ 9744 h 10000"/>
                  <a:gd name="connsiteX779" fmla="*/ 7186 w 10000"/>
                  <a:gd name="connsiteY779" fmla="*/ 9754 h 10000"/>
                  <a:gd name="connsiteX780" fmla="*/ 7191 w 10000"/>
                  <a:gd name="connsiteY780" fmla="*/ 9773 h 10000"/>
                  <a:gd name="connsiteX781" fmla="*/ 7208 w 10000"/>
                  <a:gd name="connsiteY781" fmla="*/ 9783 h 10000"/>
                  <a:gd name="connsiteX782" fmla="*/ 7219 w 10000"/>
                  <a:gd name="connsiteY782" fmla="*/ 9793 h 10000"/>
                  <a:gd name="connsiteX783" fmla="*/ 7235 w 10000"/>
                  <a:gd name="connsiteY783" fmla="*/ 9802 h 10000"/>
                  <a:gd name="connsiteX784" fmla="*/ 7249 w 10000"/>
                  <a:gd name="connsiteY784" fmla="*/ 9819 h 10000"/>
                  <a:gd name="connsiteX785" fmla="*/ 7255 w 10000"/>
                  <a:gd name="connsiteY785" fmla="*/ 9835 h 10000"/>
                  <a:gd name="connsiteX786" fmla="*/ 7255 w 10000"/>
                  <a:gd name="connsiteY786" fmla="*/ 9848 h 10000"/>
                  <a:gd name="connsiteX787" fmla="*/ 7249 w 10000"/>
                  <a:gd name="connsiteY787" fmla="*/ 9848 h 10000"/>
                  <a:gd name="connsiteX788" fmla="*/ 7244 w 10000"/>
                  <a:gd name="connsiteY788" fmla="*/ 9858 h 10000"/>
                  <a:gd name="connsiteX789" fmla="*/ 7235 w 10000"/>
                  <a:gd name="connsiteY789" fmla="*/ 9883 h 10000"/>
                  <a:gd name="connsiteX790" fmla="*/ 7244 w 10000"/>
                  <a:gd name="connsiteY790" fmla="*/ 9903 h 10000"/>
                  <a:gd name="connsiteX791" fmla="*/ 7258 w 10000"/>
                  <a:gd name="connsiteY791" fmla="*/ 9926 h 10000"/>
                  <a:gd name="connsiteX792" fmla="*/ 7263 w 10000"/>
                  <a:gd name="connsiteY792" fmla="*/ 9948 h 10000"/>
                  <a:gd name="connsiteX793" fmla="*/ 7274 w 10000"/>
                  <a:gd name="connsiteY793" fmla="*/ 9968 h 10000"/>
                  <a:gd name="connsiteX794" fmla="*/ 7283 w 10000"/>
                  <a:gd name="connsiteY794" fmla="*/ 9987 h 10000"/>
                  <a:gd name="connsiteX795" fmla="*/ 7291 w 10000"/>
                  <a:gd name="connsiteY795" fmla="*/ 10000 h 10000"/>
                  <a:gd name="connsiteX796" fmla="*/ 7305 w 10000"/>
                  <a:gd name="connsiteY796" fmla="*/ 9997 h 10000"/>
                  <a:gd name="connsiteX797" fmla="*/ 7313 w 10000"/>
                  <a:gd name="connsiteY797" fmla="*/ 9977 h 10000"/>
                  <a:gd name="connsiteX798" fmla="*/ 7324 w 10000"/>
                  <a:gd name="connsiteY798" fmla="*/ 9968 h 10000"/>
                  <a:gd name="connsiteX799" fmla="*/ 7341 w 10000"/>
                  <a:gd name="connsiteY799" fmla="*/ 9971 h 10000"/>
                  <a:gd name="connsiteX800" fmla="*/ 7368 w 10000"/>
                  <a:gd name="connsiteY800" fmla="*/ 9987 h 10000"/>
                  <a:gd name="connsiteX801" fmla="*/ 7380 w 10000"/>
                  <a:gd name="connsiteY801" fmla="*/ 9990 h 10000"/>
                  <a:gd name="connsiteX802" fmla="*/ 7393 w 10000"/>
                  <a:gd name="connsiteY802" fmla="*/ 9981 h 10000"/>
                  <a:gd name="connsiteX803" fmla="*/ 7404 w 10000"/>
                  <a:gd name="connsiteY803" fmla="*/ 9968 h 10000"/>
                  <a:gd name="connsiteX804" fmla="*/ 7418 w 10000"/>
                  <a:gd name="connsiteY804" fmla="*/ 9948 h 10000"/>
                  <a:gd name="connsiteX805" fmla="*/ 7427 w 10000"/>
                  <a:gd name="connsiteY805" fmla="*/ 9922 h 10000"/>
                  <a:gd name="connsiteX806" fmla="*/ 7427 w 10000"/>
                  <a:gd name="connsiteY806" fmla="*/ 9906 h 10000"/>
                  <a:gd name="connsiteX807" fmla="*/ 7404 w 10000"/>
                  <a:gd name="connsiteY807" fmla="*/ 9877 h 10000"/>
                  <a:gd name="connsiteX808" fmla="*/ 7388 w 10000"/>
                  <a:gd name="connsiteY808" fmla="*/ 9854 h 10000"/>
                  <a:gd name="connsiteX809" fmla="*/ 7385 w 10000"/>
                  <a:gd name="connsiteY809" fmla="*/ 9845 h 10000"/>
                  <a:gd name="connsiteX810" fmla="*/ 7385 w 10000"/>
                  <a:gd name="connsiteY810" fmla="*/ 9825 h 10000"/>
                  <a:gd name="connsiteX811" fmla="*/ 7385 w 10000"/>
                  <a:gd name="connsiteY811" fmla="*/ 9819 h 10000"/>
                  <a:gd name="connsiteX812" fmla="*/ 7393 w 10000"/>
                  <a:gd name="connsiteY812" fmla="*/ 9809 h 10000"/>
                  <a:gd name="connsiteX813" fmla="*/ 7404 w 10000"/>
                  <a:gd name="connsiteY813" fmla="*/ 9793 h 10000"/>
                  <a:gd name="connsiteX814" fmla="*/ 7413 w 10000"/>
                  <a:gd name="connsiteY814" fmla="*/ 9783 h 10000"/>
                  <a:gd name="connsiteX815" fmla="*/ 7404 w 10000"/>
                  <a:gd name="connsiteY815" fmla="*/ 9770 h 10000"/>
                  <a:gd name="connsiteX816" fmla="*/ 7388 w 10000"/>
                  <a:gd name="connsiteY816" fmla="*/ 9760 h 10000"/>
                  <a:gd name="connsiteX817" fmla="*/ 7371 w 10000"/>
                  <a:gd name="connsiteY817" fmla="*/ 9744 h 10000"/>
                  <a:gd name="connsiteX818" fmla="*/ 7363 w 10000"/>
                  <a:gd name="connsiteY818" fmla="*/ 9731 h 10000"/>
                  <a:gd name="connsiteX819" fmla="*/ 7355 w 10000"/>
                  <a:gd name="connsiteY819" fmla="*/ 9715 h 10000"/>
                  <a:gd name="connsiteX820" fmla="*/ 7360 w 10000"/>
                  <a:gd name="connsiteY820" fmla="*/ 9686 h 10000"/>
                  <a:gd name="connsiteX821" fmla="*/ 7363 w 10000"/>
                  <a:gd name="connsiteY821" fmla="*/ 9657 h 10000"/>
                  <a:gd name="connsiteX822" fmla="*/ 7360 w 10000"/>
                  <a:gd name="connsiteY822" fmla="*/ 9631 h 10000"/>
                  <a:gd name="connsiteX823" fmla="*/ 7346 w 10000"/>
                  <a:gd name="connsiteY823" fmla="*/ 9611 h 10000"/>
                  <a:gd name="connsiteX824" fmla="*/ 7332 w 10000"/>
                  <a:gd name="connsiteY824" fmla="*/ 9585 h 10000"/>
                  <a:gd name="connsiteX825" fmla="*/ 7324 w 10000"/>
                  <a:gd name="connsiteY825" fmla="*/ 9573 h 10000"/>
                  <a:gd name="connsiteX826" fmla="*/ 7324 w 10000"/>
                  <a:gd name="connsiteY826" fmla="*/ 9553 h 10000"/>
                  <a:gd name="connsiteX827" fmla="*/ 7324 w 10000"/>
                  <a:gd name="connsiteY827" fmla="*/ 9543 h 10000"/>
                  <a:gd name="connsiteX828" fmla="*/ 7324 w 10000"/>
                  <a:gd name="connsiteY828" fmla="*/ 9517 h 10000"/>
                  <a:gd name="connsiteX829" fmla="*/ 7324 w 10000"/>
                  <a:gd name="connsiteY829" fmla="*/ 9498 h 10000"/>
                  <a:gd name="connsiteX830" fmla="*/ 7332 w 10000"/>
                  <a:gd name="connsiteY830" fmla="*/ 9479 h 10000"/>
                  <a:gd name="connsiteX831" fmla="*/ 7341 w 10000"/>
                  <a:gd name="connsiteY831" fmla="*/ 9462 h 10000"/>
                  <a:gd name="connsiteX832" fmla="*/ 7352 w 10000"/>
                  <a:gd name="connsiteY832" fmla="*/ 9459 h 10000"/>
                  <a:gd name="connsiteX833" fmla="*/ 7360 w 10000"/>
                  <a:gd name="connsiteY833" fmla="*/ 9443 h 10000"/>
                  <a:gd name="connsiteX834" fmla="*/ 7363 w 10000"/>
                  <a:gd name="connsiteY834" fmla="*/ 9433 h 10000"/>
                  <a:gd name="connsiteX835" fmla="*/ 7377 w 10000"/>
                  <a:gd name="connsiteY835" fmla="*/ 9433 h 10000"/>
                  <a:gd name="connsiteX836" fmla="*/ 7388 w 10000"/>
                  <a:gd name="connsiteY836" fmla="*/ 9430 h 10000"/>
                  <a:gd name="connsiteX837" fmla="*/ 7396 w 10000"/>
                  <a:gd name="connsiteY837" fmla="*/ 9430 h 10000"/>
                  <a:gd name="connsiteX838" fmla="*/ 7402 w 10000"/>
                  <a:gd name="connsiteY838" fmla="*/ 9424 h 10000"/>
                  <a:gd name="connsiteX839" fmla="*/ 7396 w 10000"/>
                  <a:gd name="connsiteY839" fmla="*/ 9414 h 10000"/>
                  <a:gd name="connsiteX840" fmla="*/ 7388 w 10000"/>
                  <a:gd name="connsiteY840" fmla="*/ 9401 h 10000"/>
                  <a:gd name="connsiteX841" fmla="*/ 7371 w 10000"/>
                  <a:gd name="connsiteY841" fmla="*/ 9391 h 10000"/>
                  <a:gd name="connsiteX842" fmla="*/ 7355 w 10000"/>
                  <a:gd name="connsiteY842" fmla="*/ 9375 h 10000"/>
                  <a:gd name="connsiteX843" fmla="*/ 7332 w 10000"/>
                  <a:gd name="connsiteY843" fmla="*/ 9356 h 10000"/>
                  <a:gd name="connsiteX844" fmla="*/ 7313 w 10000"/>
                  <a:gd name="connsiteY844" fmla="*/ 9330 h 10000"/>
                  <a:gd name="connsiteX845" fmla="*/ 7307 w 10000"/>
                  <a:gd name="connsiteY845" fmla="*/ 9310 h 10000"/>
                  <a:gd name="connsiteX846" fmla="*/ 7305 w 10000"/>
                  <a:gd name="connsiteY846" fmla="*/ 9291 h 10000"/>
                  <a:gd name="connsiteX847" fmla="*/ 7305 w 10000"/>
                  <a:gd name="connsiteY847" fmla="*/ 9278 h 10000"/>
                  <a:gd name="connsiteX848" fmla="*/ 7296 w 10000"/>
                  <a:gd name="connsiteY848" fmla="*/ 9268 h 10000"/>
                  <a:gd name="connsiteX849" fmla="*/ 7296 w 10000"/>
                  <a:gd name="connsiteY849" fmla="*/ 9249 h 10000"/>
                  <a:gd name="connsiteX850" fmla="*/ 7291 w 10000"/>
                  <a:gd name="connsiteY850" fmla="*/ 9226 h 10000"/>
                  <a:gd name="connsiteX851" fmla="*/ 7283 w 10000"/>
                  <a:gd name="connsiteY851" fmla="*/ 9213 h 10000"/>
                  <a:gd name="connsiteX852" fmla="*/ 7274 w 10000"/>
                  <a:gd name="connsiteY852" fmla="*/ 9194 h 10000"/>
                  <a:gd name="connsiteX853" fmla="*/ 7274 w 10000"/>
                  <a:gd name="connsiteY853" fmla="*/ 9174 h 10000"/>
                  <a:gd name="connsiteX854" fmla="*/ 7280 w 10000"/>
                  <a:gd name="connsiteY854" fmla="*/ 9148 h 10000"/>
                  <a:gd name="connsiteX855" fmla="*/ 7283 w 10000"/>
                  <a:gd name="connsiteY855" fmla="*/ 9119 h 10000"/>
                  <a:gd name="connsiteX856" fmla="*/ 7291 w 10000"/>
                  <a:gd name="connsiteY856" fmla="*/ 9100 h 10000"/>
                  <a:gd name="connsiteX857" fmla="*/ 7307 w 10000"/>
                  <a:gd name="connsiteY857" fmla="*/ 9080 h 10000"/>
                  <a:gd name="connsiteX858" fmla="*/ 7324 w 10000"/>
                  <a:gd name="connsiteY858" fmla="*/ 9054 h 10000"/>
                  <a:gd name="connsiteX859" fmla="*/ 7341 w 10000"/>
                  <a:gd name="connsiteY859" fmla="*/ 9054 h 10000"/>
                  <a:gd name="connsiteX860" fmla="*/ 7352 w 10000"/>
                  <a:gd name="connsiteY860" fmla="*/ 9054 h 10000"/>
                  <a:gd name="connsiteX861" fmla="*/ 7346 w 10000"/>
                  <a:gd name="connsiteY861" fmla="*/ 9032 h 10000"/>
                  <a:gd name="connsiteX862" fmla="*/ 7341 w 10000"/>
                  <a:gd name="connsiteY862" fmla="*/ 9022 h 10000"/>
                  <a:gd name="connsiteX863" fmla="*/ 7352 w 10000"/>
                  <a:gd name="connsiteY863" fmla="*/ 8999 h 10000"/>
                  <a:gd name="connsiteX864" fmla="*/ 7360 w 10000"/>
                  <a:gd name="connsiteY864" fmla="*/ 8967 h 10000"/>
                  <a:gd name="connsiteX865" fmla="*/ 7368 w 10000"/>
                  <a:gd name="connsiteY865" fmla="*/ 8922 h 10000"/>
                  <a:gd name="connsiteX866" fmla="*/ 7377 w 10000"/>
                  <a:gd name="connsiteY866" fmla="*/ 8896 h 10000"/>
                  <a:gd name="connsiteX867" fmla="*/ 7380 w 10000"/>
                  <a:gd name="connsiteY867" fmla="*/ 8867 h 10000"/>
                  <a:gd name="connsiteX868" fmla="*/ 7402 w 10000"/>
                  <a:gd name="connsiteY868" fmla="*/ 8824 h 10000"/>
                  <a:gd name="connsiteX869" fmla="*/ 7402 w 10000"/>
                  <a:gd name="connsiteY869" fmla="*/ 8808 h 10000"/>
                  <a:gd name="connsiteX870" fmla="*/ 7393 w 10000"/>
                  <a:gd name="connsiteY870" fmla="*/ 8795 h 10000"/>
                  <a:gd name="connsiteX871" fmla="*/ 7388 w 10000"/>
                  <a:gd name="connsiteY871" fmla="*/ 8799 h 10000"/>
                  <a:gd name="connsiteX872" fmla="*/ 7396 w 10000"/>
                  <a:gd name="connsiteY872" fmla="*/ 8789 h 10000"/>
                  <a:gd name="connsiteX873" fmla="*/ 7404 w 10000"/>
                  <a:gd name="connsiteY873" fmla="*/ 8789 h 10000"/>
                  <a:gd name="connsiteX874" fmla="*/ 7421 w 10000"/>
                  <a:gd name="connsiteY874" fmla="*/ 8769 h 10000"/>
                  <a:gd name="connsiteX875" fmla="*/ 7443 w 10000"/>
                  <a:gd name="connsiteY875" fmla="*/ 8763 h 10000"/>
                  <a:gd name="connsiteX876" fmla="*/ 7452 w 10000"/>
                  <a:gd name="connsiteY876" fmla="*/ 8769 h 10000"/>
                  <a:gd name="connsiteX877" fmla="*/ 7468 w 10000"/>
                  <a:gd name="connsiteY877" fmla="*/ 8769 h 10000"/>
                  <a:gd name="connsiteX878" fmla="*/ 7499 w 10000"/>
                  <a:gd name="connsiteY878" fmla="*/ 8763 h 10000"/>
                  <a:gd name="connsiteX879" fmla="*/ 7526 w 10000"/>
                  <a:gd name="connsiteY879" fmla="*/ 8763 h 10000"/>
                  <a:gd name="connsiteX880" fmla="*/ 7532 w 10000"/>
                  <a:gd name="connsiteY880" fmla="*/ 8763 h 10000"/>
                  <a:gd name="connsiteX881" fmla="*/ 7554 w 10000"/>
                  <a:gd name="connsiteY881" fmla="*/ 8744 h 10000"/>
                  <a:gd name="connsiteX882" fmla="*/ 7571 w 10000"/>
                  <a:gd name="connsiteY882" fmla="*/ 8731 h 10000"/>
                  <a:gd name="connsiteX883" fmla="*/ 7587 w 10000"/>
                  <a:gd name="connsiteY883" fmla="*/ 8711 h 10000"/>
                  <a:gd name="connsiteX884" fmla="*/ 7607 w 10000"/>
                  <a:gd name="connsiteY884" fmla="*/ 8711 h 10000"/>
                  <a:gd name="connsiteX885" fmla="*/ 7634 w 10000"/>
                  <a:gd name="connsiteY885" fmla="*/ 8705 h 10000"/>
                  <a:gd name="connsiteX886" fmla="*/ 7643 w 10000"/>
                  <a:gd name="connsiteY886" fmla="*/ 8682 h 10000"/>
                  <a:gd name="connsiteX887" fmla="*/ 7654 w 10000"/>
                  <a:gd name="connsiteY887" fmla="*/ 8666 h 10000"/>
                  <a:gd name="connsiteX888" fmla="*/ 7668 w 10000"/>
                  <a:gd name="connsiteY888" fmla="*/ 8666 h 10000"/>
                  <a:gd name="connsiteX889" fmla="*/ 7676 w 10000"/>
                  <a:gd name="connsiteY889" fmla="*/ 8682 h 10000"/>
                  <a:gd name="connsiteX890" fmla="*/ 7704 w 10000"/>
                  <a:gd name="connsiteY890" fmla="*/ 8669 h 10000"/>
                  <a:gd name="connsiteX891" fmla="*/ 7712 w 10000"/>
                  <a:gd name="connsiteY891" fmla="*/ 8669 h 10000"/>
                  <a:gd name="connsiteX892" fmla="*/ 7720 w 10000"/>
                  <a:gd name="connsiteY892" fmla="*/ 8669 h 10000"/>
                  <a:gd name="connsiteX893" fmla="*/ 7726 w 10000"/>
                  <a:gd name="connsiteY893" fmla="*/ 8656 h 10000"/>
                  <a:gd name="connsiteX894" fmla="*/ 7734 w 10000"/>
                  <a:gd name="connsiteY894" fmla="*/ 8650 h 10000"/>
                  <a:gd name="connsiteX895" fmla="*/ 7742 w 10000"/>
                  <a:gd name="connsiteY895" fmla="*/ 8650 h 10000"/>
                  <a:gd name="connsiteX896" fmla="*/ 7759 w 10000"/>
                  <a:gd name="connsiteY896" fmla="*/ 8650 h 10000"/>
                  <a:gd name="connsiteX897" fmla="*/ 7756 w 10000"/>
                  <a:gd name="connsiteY897" fmla="*/ 8630 h 10000"/>
                  <a:gd name="connsiteX898" fmla="*/ 7751 w 10000"/>
                  <a:gd name="connsiteY898" fmla="*/ 8627 h 10000"/>
                  <a:gd name="connsiteX899" fmla="*/ 7742 w 10000"/>
                  <a:gd name="connsiteY899" fmla="*/ 8620 h 10000"/>
                  <a:gd name="connsiteX900" fmla="*/ 7734 w 10000"/>
                  <a:gd name="connsiteY900" fmla="*/ 8591 h 10000"/>
                  <a:gd name="connsiteX901" fmla="*/ 7709 w 10000"/>
                  <a:gd name="connsiteY901" fmla="*/ 8582 h 10000"/>
                  <a:gd name="connsiteX902" fmla="*/ 7695 w 10000"/>
                  <a:gd name="connsiteY902" fmla="*/ 8578 h 10000"/>
                  <a:gd name="connsiteX903" fmla="*/ 7668 w 10000"/>
                  <a:gd name="connsiteY903" fmla="*/ 8562 h 10000"/>
                  <a:gd name="connsiteX904" fmla="*/ 7645 w 10000"/>
                  <a:gd name="connsiteY904" fmla="*/ 8552 h 10000"/>
                  <a:gd name="connsiteX905" fmla="*/ 7615 w 10000"/>
                  <a:gd name="connsiteY905" fmla="*/ 8543 h 10000"/>
                  <a:gd name="connsiteX906" fmla="*/ 7596 w 10000"/>
                  <a:gd name="connsiteY906" fmla="*/ 8527 h 10000"/>
                  <a:gd name="connsiteX907" fmla="*/ 7565 w 10000"/>
                  <a:gd name="connsiteY907" fmla="*/ 8494 h 10000"/>
                  <a:gd name="connsiteX908" fmla="*/ 7562 w 10000"/>
                  <a:gd name="connsiteY908" fmla="*/ 8475 h 10000"/>
                  <a:gd name="connsiteX909" fmla="*/ 7540 w 10000"/>
                  <a:gd name="connsiteY909" fmla="*/ 8455 h 10000"/>
                  <a:gd name="connsiteX910" fmla="*/ 7535 w 10000"/>
                  <a:gd name="connsiteY910" fmla="*/ 8446 h 10000"/>
                  <a:gd name="connsiteX911" fmla="*/ 7535 w 10000"/>
                  <a:gd name="connsiteY911" fmla="*/ 8420 h 10000"/>
                  <a:gd name="connsiteX912" fmla="*/ 7535 w 10000"/>
                  <a:gd name="connsiteY912" fmla="*/ 8391 h 10000"/>
                  <a:gd name="connsiteX913" fmla="*/ 7548 w 10000"/>
                  <a:gd name="connsiteY913" fmla="*/ 8345 h 10000"/>
                  <a:gd name="connsiteX914" fmla="*/ 7562 w 10000"/>
                  <a:gd name="connsiteY914" fmla="*/ 8319 h 10000"/>
                  <a:gd name="connsiteX915" fmla="*/ 7582 w 10000"/>
                  <a:gd name="connsiteY915" fmla="*/ 8310 h 10000"/>
                  <a:gd name="connsiteX916" fmla="*/ 7607 w 10000"/>
                  <a:gd name="connsiteY916" fmla="*/ 8300 h 10000"/>
                  <a:gd name="connsiteX917" fmla="*/ 7629 w 10000"/>
                  <a:gd name="connsiteY917" fmla="*/ 8300 h 10000"/>
                  <a:gd name="connsiteX918" fmla="*/ 7651 w 10000"/>
                  <a:gd name="connsiteY918" fmla="*/ 8297 h 10000"/>
                  <a:gd name="connsiteX919" fmla="*/ 7668 w 10000"/>
                  <a:gd name="connsiteY919" fmla="*/ 8280 h 10000"/>
                  <a:gd name="connsiteX920" fmla="*/ 7687 w 10000"/>
                  <a:gd name="connsiteY920" fmla="*/ 8267 h 10000"/>
                  <a:gd name="connsiteX921" fmla="*/ 7693 w 10000"/>
                  <a:gd name="connsiteY921" fmla="*/ 8261 h 10000"/>
                  <a:gd name="connsiteX922" fmla="*/ 7701 w 10000"/>
                  <a:gd name="connsiteY922" fmla="*/ 8248 h 10000"/>
                  <a:gd name="connsiteX923" fmla="*/ 7712 w 10000"/>
                  <a:gd name="connsiteY923" fmla="*/ 8238 h 10000"/>
                  <a:gd name="connsiteX924" fmla="*/ 7731 w 10000"/>
                  <a:gd name="connsiteY924" fmla="*/ 8222 h 10000"/>
                  <a:gd name="connsiteX925" fmla="*/ 7740 w 10000"/>
                  <a:gd name="connsiteY925" fmla="*/ 8206 h 10000"/>
                  <a:gd name="connsiteX926" fmla="*/ 7756 w 10000"/>
                  <a:gd name="connsiteY926" fmla="*/ 8183 h 10000"/>
                  <a:gd name="connsiteX927" fmla="*/ 7773 w 10000"/>
                  <a:gd name="connsiteY927" fmla="*/ 8177 h 10000"/>
                  <a:gd name="connsiteX928" fmla="*/ 7784 w 10000"/>
                  <a:gd name="connsiteY928" fmla="*/ 8183 h 10000"/>
                  <a:gd name="connsiteX929" fmla="*/ 7801 w 10000"/>
                  <a:gd name="connsiteY929" fmla="*/ 8174 h 10000"/>
                  <a:gd name="connsiteX930" fmla="*/ 7801 w 10000"/>
                  <a:gd name="connsiteY930" fmla="*/ 8157 h 10000"/>
                  <a:gd name="connsiteX931" fmla="*/ 7817 w 10000"/>
                  <a:gd name="connsiteY931" fmla="*/ 8164 h 10000"/>
                  <a:gd name="connsiteX932" fmla="*/ 7837 w 10000"/>
                  <a:gd name="connsiteY932" fmla="*/ 8164 h 10000"/>
                  <a:gd name="connsiteX933" fmla="*/ 7856 w 10000"/>
                  <a:gd name="connsiteY933" fmla="*/ 8164 h 10000"/>
                  <a:gd name="connsiteX934" fmla="*/ 7870 w 10000"/>
                  <a:gd name="connsiteY934" fmla="*/ 8167 h 10000"/>
                  <a:gd name="connsiteX935" fmla="*/ 7881 w 10000"/>
                  <a:gd name="connsiteY935" fmla="*/ 8174 h 10000"/>
                  <a:gd name="connsiteX936" fmla="*/ 7898 w 10000"/>
                  <a:gd name="connsiteY936" fmla="*/ 8187 h 10000"/>
                  <a:gd name="connsiteX937" fmla="*/ 7917 w 10000"/>
                  <a:gd name="connsiteY937" fmla="*/ 8187 h 10000"/>
                  <a:gd name="connsiteX938" fmla="*/ 7928 w 10000"/>
                  <a:gd name="connsiteY938" fmla="*/ 8157 h 10000"/>
                  <a:gd name="connsiteX939" fmla="*/ 7942 w 10000"/>
                  <a:gd name="connsiteY939" fmla="*/ 8157 h 10000"/>
                  <a:gd name="connsiteX940" fmla="*/ 7958 w 10000"/>
                  <a:gd name="connsiteY940" fmla="*/ 8164 h 10000"/>
                  <a:gd name="connsiteX941" fmla="*/ 7983 w 10000"/>
                  <a:gd name="connsiteY941" fmla="*/ 8144 h 10000"/>
                  <a:gd name="connsiteX942" fmla="*/ 8000 w 10000"/>
                  <a:gd name="connsiteY942" fmla="*/ 8109 h 10000"/>
                  <a:gd name="connsiteX943" fmla="*/ 7994 w 10000"/>
                  <a:gd name="connsiteY943" fmla="*/ 8093 h 10000"/>
                  <a:gd name="connsiteX944" fmla="*/ 7983 w 10000"/>
                  <a:gd name="connsiteY944" fmla="*/ 8070 h 10000"/>
                  <a:gd name="connsiteX945" fmla="*/ 7986 w 10000"/>
                  <a:gd name="connsiteY945" fmla="*/ 8063 h 10000"/>
                  <a:gd name="connsiteX946" fmla="*/ 7978 w 10000"/>
                  <a:gd name="connsiteY946" fmla="*/ 8044 h 10000"/>
                  <a:gd name="connsiteX947" fmla="*/ 7986 w 10000"/>
                  <a:gd name="connsiteY947" fmla="*/ 8002 h 10000"/>
                  <a:gd name="connsiteX948" fmla="*/ 7983 w 10000"/>
                  <a:gd name="connsiteY948" fmla="*/ 7947 h 10000"/>
                  <a:gd name="connsiteX949" fmla="*/ 7961 w 10000"/>
                  <a:gd name="connsiteY949" fmla="*/ 7931 h 10000"/>
                  <a:gd name="connsiteX950" fmla="*/ 7958 w 10000"/>
                  <a:gd name="connsiteY950" fmla="*/ 7898 h 10000"/>
                  <a:gd name="connsiteX951" fmla="*/ 7953 w 10000"/>
                  <a:gd name="connsiteY951" fmla="*/ 7856 h 10000"/>
                  <a:gd name="connsiteX952" fmla="*/ 7967 w 10000"/>
                  <a:gd name="connsiteY952" fmla="*/ 7837 h 10000"/>
                  <a:gd name="connsiteX953" fmla="*/ 7950 w 10000"/>
                  <a:gd name="connsiteY953" fmla="*/ 7824 h 10000"/>
                  <a:gd name="connsiteX954" fmla="*/ 7906 w 10000"/>
                  <a:gd name="connsiteY954" fmla="*/ 7814 h 10000"/>
                  <a:gd name="connsiteX955" fmla="*/ 7878 w 10000"/>
                  <a:gd name="connsiteY955" fmla="*/ 7814 h 10000"/>
                  <a:gd name="connsiteX956" fmla="*/ 7870 w 10000"/>
                  <a:gd name="connsiteY956" fmla="*/ 7795 h 10000"/>
                  <a:gd name="connsiteX957" fmla="*/ 7878 w 10000"/>
                  <a:gd name="connsiteY957" fmla="*/ 7778 h 10000"/>
                  <a:gd name="connsiteX958" fmla="*/ 7881 w 10000"/>
                  <a:gd name="connsiteY958" fmla="*/ 7775 h 10000"/>
                  <a:gd name="connsiteX959" fmla="*/ 7878 w 10000"/>
                  <a:gd name="connsiteY959" fmla="*/ 7743 h 10000"/>
                  <a:gd name="connsiteX960" fmla="*/ 7895 w 10000"/>
                  <a:gd name="connsiteY960" fmla="*/ 7733 h 10000"/>
                  <a:gd name="connsiteX961" fmla="*/ 7911 w 10000"/>
                  <a:gd name="connsiteY961" fmla="*/ 7710 h 10000"/>
                  <a:gd name="connsiteX962" fmla="*/ 7911 w 10000"/>
                  <a:gd name="connsiteY962" fmla="*/ 7665 h 10000"/>
                  <a:gd name="connsiteX963" fmla="*/ 7917 w 10000"/>
                  <a:gd name="connsiteY963" fmla="*/ 7600 h 10000"/>
                  <a:gd name="connsiteX964" fmla="*/ 7928 w 10000"/>
                  <a:gd name="connsiteY964" fmla="*/ 7581 h 10000"/>
                  <a:gd name="connsiteX965" fmla="*/ 7917 w 10000"/>
                  <a:gd name="connsiteY965" fmla="*/ 7474 h 10000"/>
                  <a:gd name="connsiteX966" fmla="*/ 7873 w 10000"/>
                  <a:gd name="connsiteY966" fmla="*/ 7335 h 10000"/>
                  <a:gd name="connsiteX967" fmla="*/ 7756 w 10000"/>
                  <a:gd name="connsiteY967" fmla="*/ 7050 h 10000"/>
                  <a:gd name="connsiteX968" fmla="*/ 7679 w 10000"/>
                  <a:gd name="connsiteY968" fmla="*/ 6839 h 10000"/>
                  <a:gd name="connsiteX969" fmla="*/ 7668 w 10000"/>
                  <a:gd name="connsiteY969" fmla="*/ 6823 h 10000"/>
                  <a:gd name="connsiteX970" fmla="*/ 7659 w 10000"/>
                  <a:gd name="connsiteY970" fmla="*/ 6768 h 10000"/>
                  <a:gd name="connsiteX971" fmla="*/ 7659 w 10000"/>
                  <a:gd name="connsiteY971" fmla="*/ 6739 h 10000"/>
                  <a:gd name="connsiteX972" fmla="*/ 7651 w 10000"/>
                  <a:gd name="connsiteY972" fmla="*/ 6713 h 10000"/>
                  <a:gd name="connsiteX973" fmla="*/ 7654 w 10000"/>
                  <a:gd name="connsiteY973" fmla="*/ 6684 h 10000"/>
                  <a:gd name="connsiteX974" fmla="*/ 7643 w 10000"/>
                  <a:gd name="connsiteY974" fmla="*/ 6626 h 10000"/>
                  <a:gd name="connsiteX975" fmla="*/ 7629 w 10000"/>
                  <a:gd name="connsiteY975" fmla="*/ 6600 h 10000"/>
                  <a:gd name="connsiteX976" fmla="*/ 7629 w 10000"/>
                  <a:gd name="connsiteY976" fmla="*/ 6580 h 10000"/>
                  <a:gd name="connsiteX977" fmla="*/ 7623 w 10000"/>
                  <a:gd name="connsiteY977" fmla="*/ 6541 h 10000"/>
                  <a:gd name="connsiteX978" fmla="*/ 7615 w 10000"/>
                  <a:gd name="connsiteY978" fmla="*/ 6522 h 10000"/>
                  <a:gd name="connsiteX979" fmla="*/ 7598 w 10000"/>
                  <a:gd name="connsiteY979" fmla="*/ 6509 h 10000"/>
                  <a:gd name="connsiteX980" fmla="*/ 7587 w 10000"/>
                  <a:gd name="connsiteY980" fmla="*/ 6493 h 10000"/>
                  <a:gd name="connsiteX981" fmla="*/ 7579 w 10000"/>
                  <a:gd name="connsiteY981" fmla="*/ 6464 h 10000"/>
                  <a:gd name="connsiteX982" fmla="*/ 7587 w 10000"/>
                  <a:gd name="connsiteY982" fmla="*/ 6438 h 10000"/>
                  <a:gd name="connsiteX983" fmla="*/ 7596 w 10000"/>
                  <a:gd name="connsiteY983" fmla="*/ 6425 h 10000"/>
                  <a:gd name="connsiteX984" fmla="*/ 7590 w 10000"/>
                  <a:gd name="connsiteY984" fmla="*/ 6396 h 10000"/>
                  <a:gd name="connsiteX985" fmla="*/ 7590 w 10000"/>
                  <a:gd name="connsiteY985" fmla="*/ 6373 h 10000"/>
                  <a:gd name="connsiteX986" fmla="*/ 7587 w 10000"/>
                  <a:gd name="connsiteY986" fmla="*/ 6354 h 10000"/>
                  <a:gd name="connsiteX987" fmla="*/ 7582 w 10000"/>
                  <a:gd name="connsiteY987" fmla="*/ 6344 h 10000"/>
                  <a:gd name="connsiteX988" fmla="*/ 7582 w 10000"/>
                  <a:gd name="connsiteY988" fmla="*/ 6324 h 10000"/>
                  <a:gd name="connsiteX989" fmla="*/ 7571 w 10000"/>
                  <a:gd name="connsiteY989" fmla="*/ 6302 h 10000"/>
                  <a:gd name="connsiteX990" fmla="*/ 7548 w 10000"/>
                  <a:gd name="connsiteY990" fmla="*/ 6256 h 10000"/>
                  <a:gd name="connsiteX991" fmla="*/ 7546 w 10000"/>
                  <a:gd name="connsiteY991" fmla="*/ 6218 h 10000"/>
                  <a:gd name="connsiteX992" fmla="*/ 7540 w 10000"/>
                  <a:gd name="connsiteY992" fmla="*/ 6159 h 10000"/>
                  <a:gd name="connsiteX993" fmla="*/ 7535 w 10000"/>
                  <a:gd name="connsiteY993" fmla="*/ 6114 h 10000"/>
                  <a:gd name="connsiteX994" fmla="*/ 7535 w 10000"/>
                  <a:gd name="connsiteY994" fmla="*/ 6088 h 10000"/>
                  <a:gd name="connsiteX995" fmla="*/ 7540 w 10000"/>
                  <a:gd name="connsiteY995" fmla="*/ 6049 h 10000"/>
                  <a:gd name="connsiteX996" fmla="*/ 7546 w 10000"/>
                  <a:gd name="connsiteY996" fmla="*/ 6004 h 10000"/>
                  <a:gd name="connsiteX997" fmla="*/ 7548 w 10000"/>
                  <a:gd name="connsiteY997" fmla="*/ 5965 h 10000"/>
                  <a:gd name="connsiteX998" fmla="*/ 7548 w 10000"/>
                  <a:gd name="connsiteY998" fmla="*/ 5946 h 10000"/>
                  <a:gd name="connsiteX999" fmla="*/ 7548 w 10000"/>
                  <a:gd name="connsiteY999" fmla="*/ 5933 h 10000"/>
                  <a:gd name="connsiteX1000" fmla="*/ 7548 w 10000"/>
                  <a:gd name="connsiteY1000" fmla="*/ 5910 h 10000"/>
                  <a:gd name="connsiteX1001" fmla="*/ 7548 w 10000"/>
                  <a:gd name="connsiteY1001" fmla="*/ 5897 h 10000"/>
                  <a:gd name="connsiteX1002" fmla="*/ 7546 w 10000"/>
                  <a:gd name="connsiteY1002" fmla="*/ 5871 h 10000"/>
                  <a:gd name="connsiteX1003" fmla="*/ 7535 w 10000"/>
                  <a:gd name="connsiteY1003" fmla="*/ 5839 h 10000"/>
                  <a:gd name="connsiteX1004" fmla="*/ 7524 w 10000"/>
                  <a:gd name="connsiteY1004" fmla="*/ 5797 h 10000"/>
                  <a:gd name="connsiteX1005" fmla="*/ 7518 w 10000"/>
                  <a:gd name="connsiteY1005" fmla="*/ 5767 h 10000"/>
                  <a:gd name="connsiteX1006" fmla="*/ 7515 w 10000"/>
                  <a:gd name="connsiteY1006" fmla="*/ 5745 h 10000"/>
                  <a:gd name="connsiteX1007" fmla="*/ 7501 w 10000"/>
                  <a:gd name="connsiteY1007" fmla="*/ 5683 h 10000"/>
                  <a:gd name="connsiteX1008" fmla="*/ 7490 w 10000"/>
                  <a:gd name="connsiteY1008" fmla="*/ 5631 h 10000"/>
                  <a:gd name="connsiteX1009" fmla="*/ 7482 w 10000"/>
                  <a:gd name="connsiteY1009" fmla="*/ 5593 h 10000"/>
                  <a:gd name="connsiteX1010" fmla="*/ 7476 w 10000"/>
                  <a:gd name="connsiteY1010" fmla="*/ 5570 h 10000"/>
                  <a:gd name="connsiteX1011" fmla="*/ 7476 w 10000"/>
                  <a:gd name="connsiteY1011" fmla="*/ 5528 h 10000"/>
                  <a:gd name="connsiteX1012" fmla="*/ 7482 w 10000"/>
                  <a:gd name="connsiteY1012" fmla="*/ 5502 h 10000"/>
                  <a:gd name="connsiteX1013" fmla="*/ 7490 w 10000"/>
                  <a:gd name="connsiteY1013" fmla="*/ 5489 h 10000"/>
                  <a:gd name="connsiteX1014" fmla="*/ 7499 w 10000"/>
                  <a:gd name="connsiteY1014" fmla="*/ 5479 h 10000"/>
                  <a:gd name="connsiteX1015" fmla="*/ 7493 w 10000"/>
                  <a:gd name="connsiteY1015" fmla="*/ 5427 h 10000"/>
                  <a:gd name="connsiteX1016" fmla="*/ 7501 w 10000"/>
                  <a:gd name="connsiteY1016" fmla="*/ 5415 h 10000"/>
                  <a:gd name="connsiteX1017" fmla="*/ 7510 w 10000"/>
                  <a:gd name="connsiteY1017" fmla="*/ 5398 h 10000"/>
                  <a:gd name="connsiteX1018" fmla="*/ 7515 w 10000"/>
                  <a:gd name="connsiteY1018" fmla="*/ 5379 h 10000"/>
                  <a:gd name="connsiteX1019" fmla="*/ 7526 w 10000"/>
                  <a:gd name="connsiteY1019" fmla="*/ 5366 h 10000"/>
                  <a:gd name="connsiteX1020" fmla="*/ 7518 w 10000"/>
                  <a:gd name="connsiteY1020" fmla="*/ 5350 h 10000"/>
                  <a:gd name="connsiteX1021" fmla="*/ 7518 w 10000"/>
                  <a:gd name="connsiteY1021" fmla="*/ 5330 h 10000"/>
                  <a:gd name="connsiteX1022" fmla="*/ 7526 w 10000"/>
                  <a:gd name="connsiteY1022" fmla="*/ 5311 h 10000"/>
                  <a:gd name="connsiteX1023" fmla="*/ 7540 w 10000"/>
                  <a:gd name="connsiteY1023" fmla="*/ 5291 h 10000"/>
                  <a:gd name="connsiteX1024" fmla="*/ 7540 w 10000"/>
                  <a:gd name="connsiteY1024" fmla="*/ 5266 h 10000"/>
                  <a:gd name="connsiteX1025" fmla="*/ 7540 w 10000"/>
                  <a:gd name="connsiteY1025" fmla="*/ 5256 h 10000"/>
                  <a:gd name="connsiteX1026" fmla="*/ 7524 w 10000"/>
                  <a:gd name="connsiteY1026" fmla="*/ 5233 h 10000"/>
                  <a:gd name="connsiteX1027" fmla="*/ 7515 w 10000"/>
                  <a:gd name="connsiteY1027" fmla="*/ 5217 h 10000"/>
                  <a:gd name="connsiteX1028" fmla="*/ 7490 w 10000"/>
                  <a:gd name="connsiteY1028" fmla="*/ 5178 h 10000"/>
                  <a:gd name="connsiteX1029" fmla="*/ 7474 w 10000"/>
                  <a:gd name="connsiteY1029" fmla="*/ 5162 h 10000"/>
                  <a:gd name="connsiteX1030" fmla="*/ 7457 w 10000"/>
                  <a:gd name="connsiteY1030" fmla="*/ 5120 h 10000"/>
                  <a:gd name="connsiteX1031" fmla="*/ 7421 w 10000"/>
                  <a:gd name="connsiteY1031" fmla="*/ 5087 h 10000"/>
                  <a:gd name="connsiteX1032" fmla="*/ 7380 w 10000"/>
                  <a:gd name="connsiteY1032" fmla="*/ 5068 h 10000"/>
                  <a:gd name="connsiteX1033" fmla="*/ 7355 w 10000"/>
                  <a:gd name="connsiteY1033" fmla="*/ 5058 h 10000"/>
                  <a:gd name="connsiteX1034" fmla="*/ 7332 w 10000"/>
                  <a:gd name="connsiteY1034" fmla="*/ 5049 h 10000"/>
                  <a:gd name="connsiteX1035" fmla="*/ 7305 w 10000"/>
                  <a:gd name="connsiteY1035" fmla="*/ 5016 h 10000"/>
                  <a:gd name="connsiteX1036" fmla="*/ 7305 w 10000"/>
                  <a:gd name="connsiteY1036" fmla="*/ 5000 h 10000"/>
                  <a:gd name="connsiteX1037" fmla="*/ 7296 w 10000"/>
                  <a:gd name="connsiteY1037" fmla="*/ 4971 h 10000"/>
                  <a:gd name="connsiteX1038" fmla="*/ 7288 w 10000"/>
                  <a:gd name="connsiteY1038" fmla="*/ 4945 h 10000"/>
                  <a:gd name="connsiteX1039" fmla="*/ 7280 w 10000"/>
                  <a:gd name="connsiteY1039" fmla="*/ 4916 h 10000"/>
                  <a:gd name="connsiteX1040" fmla="*/ 7291 w 10000"/>
                  <a:gd name="connsiteY1040" fmla="*/ 4887 h 10000"/>
                  <a:gd name="connsiteX1041" fmla="*/ 7291 w 10000"/>
                  <a:gd name="connsiteY1041" fmla="*/ 4858 h 10000"/>
                  <a:gd name="connsiteX1042" fmla="*/ 7271 w 10000"/>
                  <a:gd name="connsiteY1042" fmla="*/ 4819 h 10000"/>
                  <a:gd name="connsiteX1043" fmla="*/ 7255 w 10000"/>
                  <a:gd name="connsiteY1043" fmla="*/ 4828 h 10000"/>
                  <a:gd name="connsiteX1044" fmla="*/ 7235 w 10000"/>
                  <a:gd name="connsiteY1044" fmla="*/ 4841 h 10000"/>
                  <a:gd name="connsiteX1045" fmla="*/ 7216 w 10000"/>
                  <a:gd name="connsiteY1045" fmla="*/ 4867 h 10000"/>
                  <a:gd name="connsiteX1046" fmla="*/ 7191 w 10000"/>
                  <a:gd name="connsiteY1046" fmla="*/ 4870 h 10000"/>
                  <a:gd name="connsiteX1047" fmla="*/ 7155 w 10000"/>
                  <a:gd name="connsiteY1047" fmla="*/ 4887 h 10000"/>
                  <a:gd name="connsiteX1048" fmla="*/ 7122 w 10000"/>
                  <a:gd name="connsiteY1048" fmla="*/ 4893 h 10000"/>
                  <a:gd name="connsiteX1049" fmla="*/ 7105 w 10000"/>
                  <a:gd name="connsiteY1049" fmla="*/ 4896 h 10000"/>
                  <a:gd name="connsiteX1050" fmla="*/ 7094 w 10000"/>
                  <a:gd name="connsiteY1050" fmla="*/ 4916 h 10000"/>
                  <a:gd name="connsiteX1051" fmla="*/ 7080 w 10000"/>
                  <a:gd name="connsiteY1051" fmla="*/ 4903 h 10000"/>
                  <a:gd name="connsiteX1052" fmla="*/ 7072 w 10000"/>
                  <a:gd name="connsiteY1052" fmla="*/ 4851 h 10000"/>
                  <a:gd name="connsiteX1053" fmla="*/ 7042 w 10000"/>
                  <a:gd name="connsiteY1053" fmla="*/ 4819 h 10000"/>
                  <a:gd name="connsiteX1054" fmla="*/ 7030 w 10000"/>
                  <a:gd name="connsiteY1054" fmla="*/ 4780 h 10000"/>
                  <a:gd name="connsiteX1055" fmla="*/ 7039 w 10000"/>
                  <a:gd name="connsiteY1055" fmla="*/ 4757 h 10000"/>
                  <a:gd name="connsiteX1056" fmla="*/ 7047 w 10000"/>
                  <a:gd name="connsiteY1056" fmla="*/ 4744 h 10000"/>
                  <a:gd name="connsiteX1057" fmla="*/ 7022 w 10000"/>
                  <a:gd name="connsiteY1057" fmla="*/ 4725 h 10000"/>
                  <a:gd name="connsiteX1058" fmla="*/ 7000 w 10000"/>
                  <a:gd name="connsiteY1058" fmla="*/ 4715 h 10000"/>
                  <a:gd name="connsiteX1059" fmla="*/ 6975 w 10000"/>
                  <a:gd name="connsiteY1059" fmla="*/ 4709 h 10000"/>
                  <a:gd name="connsiteX1060" fmla="*/ 6945 w 10000"/>
                  <a:gd name="connsiteY1060" fmla="*/ 4696 h 10000"/>
                  <a:gd name="connsiteX1061" fmla="*/ 6953 w 10000"/>
                  <a:gd name="connsiteY1061" fmla="*/ 4679 h 10000"/>
                  <a:gd name="connsiteX1062" fmla="*/ 6961 w 10000"/>
                  <a:gd name="connsiteY1062" fmla="*/ 4660 h 10000"/>
                  <a:gd name="connsiteX1063" fmla="*/ 6983 w 10000"/>
                  <a:gd name="connsiteY1063" fmla="*/ 4644 h 10000"/>
                  <a:gd name="connsiteX1064" fmla="*/ 7014 w 10000"/>
                  <a:gd name="connsiteY1064" fmla="*/ 4634 h 10000"/>
                  <a:gd name="connsiteX1065" fmla="*/ 7025 w 10000"/>
                  <a:gd name="connsiteY1065" fmla="*/ 4615 h 10000"/>
                  <a:gd name="connsiteX1066" fmla="*/ 7047 w 10000"/>
                  <a:gd name="connsiteY1066" fmla="*/ 4582 h 10000"/>
                  <a:gd name="connsiteX1067" fmla="*/ 7069 w 10000"/>
                  <a:gd name="connsiteY1067" fmla="*/ 4563 h 10000"/>
                  <a:gd name="connsiteX1068" fmla="*/ 7078 w 10000"/>
                  <a:gd name="connsiteY1068" fmla="*/ 4553 h 10000"/>
                  <a:gd name="connsiteX1069" fmla="*/ 7097 w 10000"/>
                  <a:gd name="connsiteY1069" fmla="*/ 4527 h 10000"/>
                  <a:gd name="connsiteX1070" fmla="*/ 7122 w 10000"/>
                  <a:gd name="connsiteY1070" fmla="*/ 4517 h 10000"/>
                  <a:gd name="connsiteX1071" fmla="*/ 7139 w 10000"/>
                  <a:gd name="connsiteY1071" fmla="*/ 4488 h 10000"/>
                  <a:gd name="connsiteX1072" fmla="*/ 7147 w 10000"/>
                  <a:gd name="connsiteY1072" fmla="*/ 4459 h 10000"/>
                  <a:gd name="connsiteX1073" fmla="*/ 7161 w 10000"/>
                  <a:gd name="connsiteY1073" fmla="*/ 4440 h 10000"/>
                  <a:gd name="connsiteX1074" fmla="*/ 7177 w 10000"/>
                  <a:gd name="connsiteY1074" fmla="*/ 4430 h 10000"/>
                  <a:gd name="connsiteX1075" fmla="*/ 7202 w 10000"/>
                  <a:gd name="connsiteY1075" fmla="*/ 4407 h 10000"/>
                  <a:gd name="connsiteX1076" fmla="*/ 7224 w 10000"/>
                  <a:gd name="connsiteY1076" fmla="*/ 4417 h 10000"/>
                  <a:gd name="connsiteX1077" fmla="*/ 7241 w 10000"/>
                  <a:gd name="connsiteY1077" fmla="*/ 4404 h 10000"/>
                  <a:gd name="connsiteX1078" fmla="*/ 7263 w 10000"/>
                  <a:gd name="connsiteY1078" fmla="*/ 4398 h 10000"/>
                  <a:gd name="connsiteX1079" fmla="*/ 7283 w 10000"/>
                  <a:gd name="connsiteY1079" fmla="*/ 4424 h 10000"/>
                  <a:gd name="connsiteX1080" fmla="*/ 7305 w 10000"/>
                  <a:gd name="connsiteY1080" fmla="*/ 4433 h 10000"/>
                  <a:gd name="connsiteX1081" fmla="*/ 7332 w 10000"/>
                  <a:gd name="connsiteY1081" fmla="*/ 4443 h 10000"/>
                  <a:gd name="connsiteX1082" fmla="*/ 7380 w 10000"/>
                  <a:gd name="connsiteY1082" fmla="*/ 4398 h 10000"/>
                  <a:gd name="connsiteX1083" fmla="*/ 7404 w 10000"/>
                  <a:gd name="connsiteY1083" fmla="*/ 4378 h 10000"/>
                  <a:gd name="connsiteX1084" fmla="*/ 7418 w 10000"/>
                  <a:gd name="connsiteY1084" fmla="*/ 4369 h 10000"/>
                  <a:gd name="connsiteX1085" fmla="*/ 7443 w 10000"/>
                  <a:gd name="connsiteY1085" fmla="*/ 4356 h 10000"/>
                  <a:gd name="connsiteX1086" fmla="*/ 7460 w 10000"/>
                  <a:gd name="connsiteY1086" fmla="*/ 4385 h 10000"/>
                  <a:gd name="connsiteX1087" fmla="*/ 7460 w 10000"/>
                  <a:gd name="connsiteY1087" fmla="*/ 4404 h 10000"/>
                  <a:gd name="connsiteX1088" fmla="*/ 7499 w 10000"/>
                  <a:gd name="connsiteY1088" fmla="*/ 4417 h 10000"/>
                  <a:gd name="connsiteX1089" fmla="*/ 7515 w 10000"/>
                  <a:gd name="connsiteY1089" fmla="*/ 4414 h 10000"/>
                  <a:gd name="connsiteX1090" fmla="*/ 7565 w 10000"/>
                  <a:gd name="connsiteY1090" fmla="*/ 4385 h 10000"/>
                  <a:gd name="connsiteX1091" fmla="*/ 7579 w 10000"/>
                  <a:gd name="connsiteY1091" fmla="*/ 4346 h 10000"/>
                  <a:gd name="connsiteX1092" fmla="*/ 7582 w 10000"/>
                  <a:gd name="connsiteY1092" fmla="*/ 4317 h 10000"/>
                  <a:gd name="connsiteX1093" fmla="*/ 7590 w 10000"/>
                  <a:gd name="connsiteY1093" fmla="*/ 4301 h 10000"/>
                  <a:gd name="connsiteX1094" fmla="*/ 7612 w 10000"/>
                  <a:gd name="connsiteY1094" fmla="*/ 4271 h 10000"/>
                  <a:gd name="connsiteX1095" fmla="*/ 7623 w 10000"/>
                  <a:gd name="connsiteY1095" fmla="*/ 4262 h 10000"/>
                  <a:gd name="connsiteX1096" fmla="*/ 7634 w 10000"/>
                  <a:gd name="connsiteY1096" fmla="*/ 4245 h 10000"/>
                  <a:gd name="connsiteX1097" fmla="*/ 7645 w 10000"/>
                  <a:gd name="connsiteY1097" fmla="*/ 4265 h 10000"/>
                  <a:gd name="connsiteX1098" fmla="*/ 7670 w 10000"/>
                  <a:gd name="connsiteY1098" fmla="*/ 4284 h 10000"/>
                  <a:gd name="connsiteX1099" fmla="*/ 7701 w 10000"/>
                  <a:gd name="connsiteY1099" fmla="*/ 4275 h 10000"/>
                  <a:gd name="connsiteX1100" fmla="*/ 7717 w 10000"/>
                  <a:gd name="connsiteY1100" fmla="*/ 4275 h 10000"/>
                  <a:gd name="connsiteX1101" fmla="*/ 7740 w 10000"/>
                  <a:gd name="connsiteY1101" fmla="*/ 4284 h 10000"/>
                  <a:gd name="connsiteX1102" fmla="*/ 7767 w 10000"/>
                  <a:gd name="connsiteY1102" fmla="*/ 4284 h 10000"/>
                  <a:gd name="connsiteX1103" fmla="*/ 7895 w 10000"/>
                  <a:gd name="connsiteY1103" fmla="*/ 4207 h 10000"/>
                  <a:gd name="connsiteX1104" fmla="*/ 7895 w 10000"/>
                  <a:gd name="connsiteY1104" fmla="*/ 4187 h 10000"/>
                  <a:gd name="connsiteX1105" fmla="*/ 7895 w 10000"/>
                  <a:gd name="connsiteY1105" fmla="*/ 4171 h 10000"/>
                  <a:gd name="connsiteX1106" fmla="*/ 7903 w 10000"/>
                  <a:gd name="connsiteY1106" fmla="*/ 4148 h 10000"/>
                  <a:gd name="connsiteX1107" fmla="*/ 7917 w 10000"/>
                  <a:gd name="connsiteY1107" fmla="*/ 4158 h 10000"/>
                  <a:gd name="connsiteX1108" fmla="*/ 7967 w 10000"/>
                  <a:gd name="connsiteY1108" fmla="*/ 4203 h 10000"/>
                  <a:gd name="connsiteX1109" fmla="*/ 7994 w 10000"/>
                  <a:gd name="connsiteY1109" fmla="*/ 4203 h 10000"/>
                  <a:gd name="connsiteX1110" fmla="*/ 8064 w 10000"/>
                  <a:gd name="connsiteY1110" fmla="*/ 4242 h 10000"/>
                  <a:gd name="connsiteX1111" fmla="*/ 8083 w 10000"/>
                  <a:gd name="connsiteY1111" fmla="*/ 4245 h 10000"/>
                  <a:gd name="connsiteX1112" fmla="*/ 8105 w 10000"/>
                  <a:gd name="connsiteY1112" fmla="*/ 4226 h 10000"/>
                  <a:gd name="connsiteX1113" fmla="*/ 8136 w 10000"/>
                  <a:gd name="connsiteY1113" fmla="*/ 4187 h 10000"/>
                  <a:gd name="connsiteX1114" fmla="*/ 8161 w 10000"/>
                  <a:gd name="connsiteY1114" fmla="*/ 4168 h 10000"/>
                  <a:gd name="connsiteX1115" fmla="*/ 8172 w 10000"/>
                  <a:gd name="connsiteY1115" fmla="*/ 4161 h 10000"/>
                  <a:gd name="connsiteX1116" fmla="*/ 8208 w 10000"/>
                  <a:gd name="connsiteY1116" fmla="*/ 4168 h 10000"/>
                  <a:gd name="connsiteX1117" fmla="*/ 8235 w 10000"/>
                  <a:gd name="connsiteY1117" fmla="*/ 4168 h 10000"/>
                  <a:gd name="connsiteX1118" fmla="*/ 8258 w 10000"/>
                  <a:gd name="connsiteY1118" fmla="*/ 4152 h 10000"/>
                  <a:gd name="connsiteX1119" fmla="*/ 8283 w 10000"/>
                  <a:gd name="connsiteY1119" fmla="*/ 4152 h 10000"/>
                  <a:gd name="connsiteX1120" fmla="*/ 8299 w 10000"/>
                  <a:gd name="connsiteY1120" fmla="*/ 4132 h 10000"/>
                  <a:gd name="connsiteX1121" fmla="*/ 8316 w 10000"/>
                  <a:gd name="connsiteY1121" fmla="*/ 4113 h 10000"/>
                  <a:gd name="connsiteX1122" fmla="*/ 8330 w 10000"/>
                  <a:gd name="connsiteY1122" fmla="*/ 4084 h 10000"/>
                  <a:gd name="connsiteX1123" fmla="*/ 8341 w 10000"/>
                  <a:gd name="connsiteY1123" fmla="*/ 4058 h 10000"/>
                  <a:gd name="connsiteX1124" fmla="*/ 8349 w 10000"/>
                  <a:gd name="connsiteY1124" fmla="*/ 4064 h 10000"/>
                  <a:gd name="connsiteX1125" fmla="*/ 8366 w 10000"/>
                  <a:gd name="connsiteY1125" fmla="*/ 4067 h 10000"/>
                  <a:gd name="connsiteX1126" fmla="*/ 8374 w 10000"/>
                  <a:gd name="connsiteY1126" fmla="*/ 4084 h 10000"/>
                  <a:gd name="connsiteX1127" fmla="*/ 8402 w 10000"/>
                  <a:gd name="connsiteY1127" fmla="*/ 4054 h 10000"/>
                  <a:gd name="connsiteX1128" fmla="*/ 8427 w 10000"/>
                  <a:gd name="connsiteY1128" fmla="*/ 4028 h 10000"/>
                  <a:gd name="connsiteX1129" fmla="*/ 8438 w 10000"/>
                  <a:gd name="connsiteY1129" fmla="*/ 4025 h 10000"/>
                  <a:gd name="connsiteX1130" fmla="*/ 8468 w 10000"/>
                  <a:gd name="connsiteY1130" fmla="*/ 4006 h 10000"/>
                  <a:gd name="connsiteX1131" fmla="*/ 8485 w 10000"/>
                  <a:gd name="connsiteY1131" fmla="*/ 3999 h 10000"/>
                  <a:gd name="connsiteX1132" fmla="*/ 8493 w 10000"/>
                  <a:gd name="connsiteY1132" fmla="*/ 4025 h 10000"/>
                  <a:gd name="connsiteX1133" fmla="*/ 8515 w 10000"/>
                  <a:gd name="connsiteY1133" fmla="*/ 4028 h 10000"/>
                  <a:gd name="connsiteX1134" fmla="*/ 8543 w 10000"/>
                  <a:gd name="connsiteY1134" fmla="*/ 4009 h 10000"/>
                  <a:gd name="connsiteX1135" fmla="*/ 8551 w 10000"/>
                  <a:gd name="connsiteY1135" fmla="*/ 3990 h 10000"/>
                  <a:gd name="connsiteX1136" fmla="*/ 8582 w 10000"/>
                  <a:gd name="connsiteY1136" fmla="*/ 3977 h 10000"/>
                  <a:gd name="connsiteX1137" fmla="*/ 8596 w 10000"/>
                  <a:gd name="connsiteY1137" fmla="*/ 3977 h 10000"/>
                  <a:gd name="connsiteX1138" fmla="*/ 8607 w 10000"/>
                  <a:gd name="connsiteY1138" fmla="*/ 3980 h 10000"/>
                  <a:gd name="connsiteX1139" fmla="*/ 8645 w 10000"/>
                  <a:gd name="connsiteY1139" fmla="*/ 3970 h 10000"/>
                  <a:gd name="connsiteX1140" fmla="*/ 8654 w 10000"/>
                  <a:gd name="connsiteY1140" fmla="*/ 3951 h 10000"/>
                  <a:gd name="connsiteX1141" fmla="*/ 8670 w 10000"/>
                  <a:gd name="connsiteY1141" fmla="*/ 3935 h 10000"/>
                  <a:gd name="connsiteX1142" fmla="*/ 8695 w 10000"/>
                  <a:gd name="connsiteY1142" fmla="*/ 3935 h 10000"/>
                  <a:gd name="connsiteX1143" fmla="*/ 8704 w 10000"/>
                  <a:gd name="connsiteY1143" fmla="*/ 3951 h 10000"/>
                  <a:gd name="connsiteX1144" fmla="*/ 8717 w 10000"/>
                  <a:gd name="connsiteY1144" fmla="*/ 3964 h 10000"/>
                  <a:gd name="connsiteX1145" fmla="*/ 8751 w 10000"/>
                  <a:gd name="connsiteY1145" fmla="*/ 3951 h 10000"/>
                  <a:gd name="connsiteX1146" fmla="*/ 8776 w 10000"/>
                  <a:gd name="connsiteY1146" fmla="*/ 3935 h 10000"/>
                  <a:gd name="connsiteX1147" fmla="*/ 8798 w 10000"/>
                  <a:gd name="connsiteY1147" fmla="*/ 3925 h 10000"/>
                  <a:gd name="connsiteX1148" fmla="*/ 8806 w 10000"/>
                  <a:gd name="connsiteY1148" fmla="*/ 3892 h 10000"/>
                  <a:gd name="connsiteX1149" fmla="*/ 8814 w 10000"/>
                  <a:gd name="connsiteY1149" fmla="*/ 3876 h 10000"/>
                  <a:gd name="connsiteX1150" fmla="*/ 8839 w 10000"/>
                  <a:gd name="connsiteY1150" fmla="*/ 3873 h 10000"/>
                  <a:gd name="connsiteX1151" fmla="*/ 8842 w 10000"/>
                  <a:gd name="connsiteY1151" fmla="*/ 3876 h 10000"/>
                  <a:gd name="connsiteX1152" fmla="*/ 8856 w 10000"/>
                  <a:gd name="connsiteY1152" fmla="*/ 3863 h 10000"/>
                  <a:gd name="connsiteX1153" fmla="*/ 8856 w 10000"/>
                  <a:gd name="connsiteY1153" fmla="*/ 3841 h 10000"/>
                  <a:gd name="connsiteX1154" fmla="*/ 8870 w 10000"/>
                  <a:gd name="connsiteY1154" fmla="*/ 3821 h 10000"/>
                  <a:gd name="connsiteX1155" fmla="*/ 8903 w 10000"/>
                  <a:gd name="connsiteY1155" fmla="*/ 3802 h 10000"/>
                  <a:gd name="connsiteX1156" fmla="*/ 8914 w 10000"/>
                  <a:gd name="connsiteY1156" fmla="*/ 3782 h 10000"/>
                  <a:gd name="connsiteX1157" fmla="*/ 8939 w 10000"/>
                  <a:gd name="connsiteY1157" fmla="*/ 3782 h 10000"/>
                  <a:gd name="connsiteX1158" fmla="*/ 8961 w 10000"/>
                  <a:gd name="connsiteY1158" fmla="*/ 3779 h 10000"/>
                  <a:gd name="connsiteX1159" fmla="*/ 8983 w 10000"/>
                  <a:gd name="connsiteY1159" fmla="*/ 3760 h 10000"/>
                  <a:gd name="connsiteX1160" fmla="*/ 9003 w 10000"/>
                  <a:gd name="connsiteY1160" fmla="*/ 3763 h 10000"/>
                  <a:gd name="connsiteX1161" fmla="*/ 9019 w 10000"/>
                  <a:gd name="connsiteY1161" fmla="*/ 3779 h 10000"/>
                  <a:gd name="connsiteX1162" fmla="*/ 9050 w 10000"/>
                  <a:gd name="connsiteY1162" fmla="*/ 3812 h 10000"/>
                  <a:gd name="connsiteX1163" fmla="*/ 9080 w 10000"/>
                  <a:gd name="connsiteY1163" fmla="*/ 3831 h 10000"/>
                  <a:gd name="connsiteX1164" fmla="*/ 9097 w 10000"/>
                  <a:gd name="connsiteY1164" fmla="*/ 3867 h 10000"/>
                  <a:gd name="connsiteX1165" fmla="*/ 9114 w 10000"/>
                  <a:gd name="connsiteY1165" fmla="*/ 3902 h 10000"/>
                  <a:gd name="connsiteX1166" fmla="*/ 9122 w 10000"/>
                  <a:gd name="connsiteY1166" fmla="*/ 3935 h 10000"/>
                  <a:gd name="connsiteX1167" fmla="*/ 9125 w 10000"/>
                  <a:gd name="connsiteY1167" fmla="*/ 3964 h 10000"/>
                  <a:gd name="connsiteX1168" fmla="*/ 9130 w 10000"/>
                  <a:gd name="connsiteY1168" fmla="*/ 3999 h 10000"/>
                  <a:gd name="connsiteX1169" fmla="*/ 9130 w 10000"/>
                  <a:gd name="connsiteY1169" fmla="*/ 4054 h 10000"/>
                  <a:gd name="connsiteX1170" fmla="*/ 9155 w 10000"/>
                  <a:gd name="connsiteY1170" fmla="*/ 4093 h 10000"/>
                  <a:gd name="connsiteX1171" fmla="*/ 9169 w 10000"/>
                  <a:gd name="connsiteY1171" fmla="*/ 4090 h 10000"/>
                  <a:gd name="connsiteX1172" fmla="*/ 9211 w 10000"/>
                  <a:gd name="connsiteY1172" fmla="*/ 4077 h 10000"/>
                  <a:gd name="connsiteX1173" fmla="*/ 9244 w 10000"/>
                  <a:gd name="connsiteY1173" fmla="*/ 4077 h 10000"/>
                  <a:gd name="connsiteX1174" fmla="*/ 9252 w 10000"/>
                  <a:gd name="connsiteY1174" fmla="*/ 4103 h 10000"/>
                  <a:gd name="connsiteX1175" fmla="*/ 9258 w 10000"/>
                  <a:gd name="connsiteY1175" fmla="*/ 4148 h 10000"/>
                  <a:gd name="connsiteX1176" fmla="*/ 9269 w 10000"/>
                  <a:gd name="connsiteY1176" fmla="*/ 4158 h 10000"/>
                  <a:gd name="connsiteX1177" fmla="*/ 9294 w 10000"/>
                  <a:gd name="connsiteY1177" fmla="*/ 4158 h 10000"/>
                  <a:gd name="connsiteX1178" fmla="*/ 9319 w 10000"/>
                  <a:gd name="connsiteY1178" fmla="*/ 4168 h 10000"/>
                  <a:gd name="connsiteX1179" fmla="*/ 9346 w 10000"/>
                  <a:gd name="connsiteY1179" fmla="*/ 4190 h 10000"/>
                  <a:gd name="connsiteX1180" fmla="*/ 9357 w 10000"/>
                  <a:gd name="connsiteY1180" fmla="*/ 4168 h 10000"/>
                  <a:gd name="connsiteX1181" fmla="*/ 9371 w 10000"/>
                  <a:gd name="connsiteY1181" fmla="*/ 4132 h 10000"/>
                  <a:gd name="connsiteX1182" fmla="*/ 9391 w 10000"/>
                  <a:gd name="connsiteY1182" fmla="*/ 4113 h 10000"/>
                  <a:gd name="connsiteX1183" fmla="*/ 9407 w 10000"/>
                  <a:gd name="connsiteY1183" fmla="*/ 4103 h 10000"/>
                  <a:gd name="connsiteX1184" fmla="*/ 9435 w 10000"/>
                  <a:gd name="connsiteY1184" fmla="*/ 4100 h 10000"/>
                  <a:gd name="connsiteX1185" fmla="*/ 9460 w 10000"/>
                  <a:gd name="connsiteY1185" fmla="*/ 4084 h 10000"/>
                  <a:gd name="connsiteX1186" fmla="*/ 9485 w 10000"/>
                  <a:gd name="connsiteY1186" fmla="*/ 4067 h 10000"/>
                  <a:gd name="connsiteX1187" fmla="*/ 9496 w 10000"/>
                  <a:gd name="connsiteY1187" fmla="*/ 4054 h 10000"/>
                  <a:gd name="connsiteX1188" fmla="*/ 9526 w 10000"/>
                  <a:gd name="connsiteY1188" fmla="*/ 4048 h 10000"/>
                  <a:gd name="connsiteX1189" fmla="*/ 9557 w 10000"/>
                  <a:gd name="connsiteY1189" fmla="*/ 4038 h 10000"/>
                  <a:gd name="connsiteX1190" fmla="*/ 9584 w 10000"/>
                  <a:gd name="connsiteY1190" fmla="*/ 4019 h 10000"/>
                  <a:gd name="connsiteX1191" fmla="*/ 9623 w 10000"/>
                  <a:gd name="connsiteY1191" fmla="*/ 4016 h 10000"/>
                  <a:gd name="connsiteX1192" fmla="*/ 9648 w 10000"/>
                  <a:gd name="connsiteY1192" fmla="*/ 4009 h 10000"/>
                  <a:gd name="connsiteX1193" fmla="*/ 9673 w 10000"/>
                  <a:gd name="connsiteY1193" fmla="*/ 4019 h 10000"/>
                  <a:gd name="connsiteX1194" fmla="*/ 9712 w 10000"/>
                  <a:gd name="connsiteY1194" fmla="*/ 4038 h 10000"/>
                  <a:gd name="connsiteX1195" fmla="*/ 9742 w 10000"/>
                  <a:gd name="connsiteY1195" fmla="*/ 4074 h 10000"/>
                  <a:gd name="connsiteX1196" fmla="*/ 9776 w 10000"/>
                  <a:gd name="connsiteY1196" fmla="*/ 4093 h 10000"/>
                  <a:gd name="connsiteX1197" fmla="*/ 9814 w 10000"/>
                  <a:gd name="connsiteY1197" fmla="*/ 4109 h 10000"/>
                  <a:gd name="connsiteX1198" fmla="*/ 9859 w 10000"/>
                  <a:gd name="connsiteY1198" fmla="*/ 4119 h 10000"/>
                  <a:gd name="connsiteX1199" fmla="*/ 9898 w 10000"/>
                  <a:gd name="connsiteY1199" fmla="*/ 4122 h 10000"/>
                  <a:gd name="connsiteX1200" fmla="*/ 9931 w 10000"/>
                  <a:gd name="connsiteY1200" fmla="*/ 4109 h 10000"/>
                  <a:gd name="connsiteX1201" fmla="*/ 9956 w 10000"/>
                  <a:gd name="connsiteY1201" fmla="*/ 4100 h 10000"/>
                  <a:gd name="connsiteX1202" fmla="*/ 9981 w 10000"/>
                  <a:gd name="connsiteY1202" fmla="*/ 4067 h 10000"/>
                  <a:gd name="connsiteX1203" fmla="*/ 9994 w 10000"/>
                  <a:gd name="connsiteY1203" fmla="*/ 4035 h 10000"/>
                  <a:gd name="connsiteX1204" fmla="*/ 10000 w 10000"/>
                  <a:gd name="connsiteY1204" fmla="*/ 3996 h 10000"/>
                  <a:gd name="connsiteX1205" fmla="*/ 9994 w 10000"/>
                  <a:gd name="connsiteY1205" fmla="*/ 3941 h 10000"/>
                  <a:gd name="connsiteX1206" fmla="*/ 9986 w 10000"/>
                  <a:gd name="connsiteY1206" fmla="*/ 3905 h 10000"/>
                  <a:gd name="connsiteX1207" fmla="*/ 9981 w 10000"/>
                  <a:gd name="connsiteY1207" fmla="*/ 3857 h 10000"/>
                  <a:gd name="connsiteX1208" fmla="*/ 9989 w 10000"/>
                  <a:gd name="connsiteY1208" fmla="*/ 3837 h 10000"/>
                  <a:gd name="connsiteX1209" fmla="*/ 9989 w 10000"/>
                  <a:gd name="connsiteY1209" fmla="*/ 3812 h 10000"/>
                  <a:gd name="connsiteX1210" fmla="*/ 9981 w 10000"/>
                  <a:gd name="connsiteY1210" fmla="*/ 3792 h 10000"/>
                  <a:gd name="connsiteX1211" fmla="*/ 9970 w 10000"/>
                  <a:gd name="connsiteY1211" fmla="*/ 3763 h 10000"/>
                  <a:gd name="connsiteX1212" fmla="*/ 9945 w 10000"/>
                  <a:gd name="connsiteY1212" fmla="*/ 3705 h 10000"/>
                  <a:gd name="connsiteX1213" fmla="*/ 9931 w 10000"/>
                  <a:gd name="connsiteY1213" fmla="*/ 3659 h 10000"/>
                  <a:gd name="connsiteX1214" fmla="*/ 9903 w 10000"/>
                  <a:gd name="connsiteY1214" fmla="*/ 3640 h 10000"/>
                  <a:gd name="connsiteX1215" fmla="*/ 9881 w 10000"/>
                  <a:gd name="connsiteY1215" fmla="*/ 3620 h 10000"/>
                  <a:gd name="connsiteX1216" fmla="*/ 9856 w 10000"/>
                  <a:gd name="connsiteY1216" fmla="*/ 3595 h 10000"/>
                  <a:gd name="connsiteX1217" fmla="*/ 9817 w 10000"/>
                  <a:gd name="connsiteY1217" fmla="*/ 3562 h 10000"/>
                  <a:gd name="connsiteX1218" fmla="*/ 9795 w 10000"/>
                  <a:gd name="connsiteY1218" fmla="*/ 3546 h 10000"/>
                  <a:gd name="connsiteX1219" fmla="*/ 9778 w 10000"/>
                  <a:gd name="connsiteY1219" fmla="*/ 3527 h 10000"/>
                  <a:gd name="connsiteX1220" fmla="*/ 9745 w 10000"/>
                  <a:gd name="connsiteY1220" fmla="*/ 3501 h 10000"/>
                  <a:gd name="connsiteX1221" fmla="*/ 9726 w 10000"/>
                  <a:gd name="connsiteY1221" fmla="*/ 3488 h 10000"/>
                  <a:gd name="connsiteX1222" fmla="*/ 9704 w 10000"/>
                  <a:gd name="connsiteY1222" fmla="*/ 3472 h 10000"/>
                  <a:gd name="connsiteX1223" fmla="*/ 9695 w 10000"/>
                  <a:gd name="connsiteY1223" fmla="*/ 3468 h 10000"/>
                  <a:gd name="connsiteX1224" fmla="*/ 9690 w 10000"/>
                  <a:gd name="connsiteY1224" fmla="*/ 3459 h 10000"/>
                  <a:gd name="connsiteX1225" fmla="*/ 9673 w 10000"/>
                  <a:gd name="connsiteY1225" fmla="*/ 3449 h 10000"/>
                  <a:gd name="connsiteX1226" fmla="*/ 9665 w 10000"/>
                  <a:gd name="connsiteY1226" fmla="*/ 3442 h 10000"/>
                  <a:gd name="connsiteX1227" fmla="*/ 9654 w 10000"/>
                  <a:gd name="connsiteY1227" fmla="*/ 3449 h 10000"/>
                  <a:gd name="connsiteX1228" fmla="*/ 9521 w 10000"/>
                  <a:gd name="connsiteY1228" fmla="*/ 3394 h 10000"/>
                  <a:gd name="connsiteX1229" fmla="*/ 9510 w 10000"/>
                  <a:gd name="connsiteY1229" fmla="*/ 3368 h 10000"/>
                  <a:gd name="connsiteX1230" fmla="*/ 9496 w 10000"/>
                  <a:gd name="connsiteY1230" fmla="*/ 3287 h 10000"/>
                  <a:gd name="connsiteX1231" fmla="*/ 9488 w 10000"/>
                  <a:gd name="connsiteY1231" fmla="*/ 3216 h 10000"/>
                  <a:gd name="connsiteX1232" fmla="*/ 9493 w 10000"/>
                  <a:gd name="connsiteY1232" fmla="*/ 3174 h 10000"/>
                  <a:gd name="connsiteX1233" fmla="*/ 9501 w 10000"/>
                  <a:gd name="connsiteY1233" fmla="*/ 3128 h 10000"/>
                  <a:gd name="connsiteX1234" fmla="*/ 9488 w 10000"/>
                  <a:gd name="connsiteY1234" fmla="*/ 3025 h 10000"/>
                  <a:gd name="connsiteX1235" fmla="*/ 9446 w 10000"/>
                  <a:gd name="connsiteY1235" fmla="*/ 2931 h 10000"/>
                  <a:gd name="connsiteX1236" fmla="*/ 9382 w 10000"/>
                  <a:gd name="connsiteY1236" fmla="*/ 2837 h 10000"/>
                  <a:gd name="connsiteX1237" fmla="*/ 9316 w 10000"/>
                  <a:gd name="connsiteY1237" fmla="*/ 2753 h 10000"/>
                  <a:gd name="connsiteX1238" fmla="*/ 9294 w 10000"/>
                  <a:gd name="connsiteY1238" fmla="*/ 2655 h 10000"/>
                  <a:gd name="connsiteX1239" fmla="*/ 9213 w 10000"/>
                  <a:gd name="connsiteY1239" fmla="*/ 2328 h 10000"/>
                  <a:gd name="connsiteX1240" fmla="*/ 9172 w 10000"/>
                  <a:gd name="connsiteY1240" fmla="*/ 2286 h 10000"/>
                  <a:gd name="connsiteX1241" fmla="*/ 9019 w 10000"/>
                  <a:gd name="connsiteY1241" fmla="*/ 2082 h 10000"/>
                  <a:gd name="connsiteX1242" fmla="*/ 8906 w 10000"/>
                  <a:gd name="connsiteY1242" fmla="*/ 1946 h 10000"/>
                  <a:gd name="connsiteX1243" fmla="*/ 8801 w 10000"/>
                  <a:gd name="connsiteY1243" fmla="*/ 1778 h 10000"/>
                  <a:gd name="connsiteX1244" fmla="*/ 8806 w 10000"/>
                  <a:gd name="connsiteY1244" fmla="*/ 1713 h 10000"/>
                  <a:gd name="connsiteX1245" fmla="*/ 8809 w 10000"/>
                  <a:gd name="connsiteY1245" fmla="*/ 1703 h 10000"/>
                  <a:gd name="connsiteX1246" fmla="*/ 8817 w 10000"/>
                  <a:gd name="connsiteY1246" fmla="*/ 1713 h 10000"/>
                  <a:gd name="connsiteX1247" fmla="*/ 8834 w 10000"/>
                  <a:gd name="connsiteY1247" fmla="*/ 1729 h 10000"/>
                  <a:gd name="connsiteX1248" fmla="*/ 8839 w 10000"/>
                  <a:gd name="connsiteY1248" fmla="*/ 1729 h 10000"/>
                  <a:gd name="connsiteX1249" fmla="*/ 8848 w 10000"/>
                  <a:gd name="connsiteY1249" fmla="*/ 1723 h 10000"/>
                  <a:gd name="connsiteX1250" fmla="*/ 8850 w 10000"/>
                  <a:gd name="connsiteY1250" fmla="*/ 1703 h 10000"/>
                  <a:gd name="connsiteX1251" fmla="*/ 8850 w 10000"/>
                  <a:gd name="connsiteY1251" fmla="*/ 1684 h 10000"/>
                  <a:gd name="connsiteX1252" fmla="*/ 8850 w 10000"/>
                  <a:gd name="connsiteY1252" fmla="*/ 1648 h 10000"/>
                  <a:gd name="connsiteX1253" fmla="*/ 8881 w 10000"/>
                  <a:gd name="connsiteY1253" fmla="*/ 1571 h 10000"/>
                  <a:gd name="connsiteX1254" fmla="*/ 8895 w 10000"/>
                  <a:gd name="connsiteY1254" fmla="*/ 1541 h 10000"/>
                  <a:gd name="connsiteX1255" fmla="*/ 8895 w 10000"/>
                  <a:gd name="connsiteY1255" fmla="*/ 1525 h 10000"/>
                  <a:gd name="connsiteX1256" fmla="*/ 8881 w 10000"/>
                  <a:gd name="connsiteY1256" fmla="*/ 1516 h 10000"/>
                  <a:gd name="connsiteX1257" fmla="*/ 8864 w 10000"/>
                  <a:gd name="connsiteY1257" fmla="*/ 1522 h 10000"/>
                  <a:gd name="connsiteX1258" fmla="*/ 8850 w 10000"/>
                  <a:gd name="connsiteY1258" fmla="*/ 1535 h 10000"/>
                  <a:gd name="connsiteX1259" fmla="*/ 8834 w 10000"/>
                  <a:gd name="connsiteY1259" fmla="*/ 1571 h 10000"/>
                  <a:gd name="connsiteX1260" fmla="*/ 8825 w 10000"/>
                  <a:gd name="connsiteY1260" fmla="*/ 1587 h 10000"/>
                  <a:gd name="connsiteX1261" fmla="*/ 8776 w 10000"/>
                  <a:gd name="connsiteY1261" fmla="*/ 1571 h 10000"/>
                  <a:gd name="connsiteX1262" fmla="*/ 8745 w 10000"/>
                  <a:gd name="connsiteY1262" fmla="*/ 1580 h 10000"/>
                  <a:gd name="connsiteX1263" fmla="*/ 8720 w 10000"/>
                  <a:gd name="connsiteY1263" fmla="*/ 1587 h 10000"/>
                  <a:gd name="connsiteX1264" fmla="*/ 8709 w 10000"/>
                  <a:gd name="connsiteY1264" fmla="*/ 1609 h 10000"/>
                  <a:gd name="connsiteX1265" fmla="*/ 8693 w 10000"/>
                  <a:gd name="connsiteY1265" fmla="*/ 1616 h 10000"/>
                  <a:gd name="connsiteX1266" fmla="*/ 8684 w 10000"/>
                  <a:gd name="connsiteY1266" fmla="*/ 1639 h 10000"/>
                  <a:gd name="connsiteX1267" fmla="*/ 8684 w 10000"/>
                  <a:gd name="connsiteY1267" fmla="*/ 1658 h 10000"/>
                  <a:gd name="connsiteX1268" fmla="*/ 8665 w 10000"/>
                  <a:gd name="connsiteY1268" fmla="*/ 1655 h 10000"/>
                  <a:gd name="connsiteX1269" fmla="*/ 8665 w 10000"/>
                  <a:gd name="connsiteY1269" fmla="*/ 1645 h 10000"/>
                  <a:gd name="connsiteX1270" fmla="*/ 8665 w 10000"/>
                  <a:gd name="connsiteY1270" fmla="*/ 1626 h 10000"/>
                  <a:gd name="connsiteX1271" fmla="*/ 8676 w 10000"/>
                  <a:gd name="connsiteY1271" fmla="*/ 1609 h 10000"/>
                  <a:gd name="connsiteX1272" fmla="*/ 8679 w 10000"/>
                  <a:gd name="connsiteY1272" fmla="*/ 1597 h 10000"/>
                  <a:gd name="connsiteX1273" fmla="*/ 8687 w 10000"/>
                  <a:gd name="connsiteY1273" fmla="*/ 1577 h 10000"/>
                  <a:gd name="connsiteX1274" fmla="*/ 8695 w 10000"/>
                  <a:gd name="connsiteY1274" fmla="*/ 1554 h 10000"/>
                  <a:gd name="connsiteX1275" fmla="*/ 8709 w 10000"/>
                  <a:gd name="connsiteY1275" fmla="*/ 1532 h 10000"/>
                  <a:gd name="connsiteX1276" fmla="*/ 8704 w 10000"/>
                  <a:gd name="connsiteY1276" fmla="*/ 1512 h 10000"/>
                  <a:gd name="connsiteX1277" fmla="*/ 8695 w 10000"/>
                  <a:gd name="connsiteY1277" fmla="*/ 1503 h 10000"/>
                  <a:gd name="connsiteX1278" fmla="*/ 8684 w 10000"/>
                  <a:gd name="connsiteY1278" fmla="*/ 1503 h 10000"/>
                  <a:gd name="connsiteX1279" fmla="*/ 8670 w 10000"/>
                  <a:gd name="connsiteY1279" fmla="*/ 1525 h 10000"/>
                  <a:gd name="connsiteX1280" fmla="*/ 8665 w 10000"/>
                  <a:gd name="connsiteY1280" fmla="*/ 1545 h 10000"/>
                  <a:gd name="connsiteX1281" fmla="*/ 8654 w 10000"/>
                  <a:gd name="connsiteY1281" fmla="*/ 1567 h 10000"/>
                  <a:gd name="connsiteX1282" fmla="*/ 8648 w 10000"/>
                  <a:gd name="connsiteY1282" fmla="*/ 1587 h 10000"/>
                  <a:gd name="connsiteX1283" fmla="*/ 8640 w 10000"/>
                  <a:gd name="connsiteY1283" fmla="*/ 1629 h 10000"/>
                  <a:gd name="connsiteX1284" fmla="*/ 8620 w 10000"/>
                  <a:gd name="connsiteY1284" fmla="*/ 1635 h 10000"/>
                  <a:gd name="connsiteX1285" fmla="*/ 8612 w 10000"/>
                  <a:gd name="connsiteY1285" fmla="*/ 1635 h 10000"/>
                  <a:gd name="connsiteX1286" fmla="*/ 8604 w 10000"/>
                  <a:gd name="connsiteY1286" fmla="*/ 1626 h 10000"/>
                  <a:gd name="connsiteX1287" fmla="*/ 8596 w 10000"/>
                  <a:gd name="connsiteY1287" fmla="*/ 1616 h 10000"/>
                  <a:gd name="connsiteX1288" fmla="*/ 8596 w 10000"/>
                  <a:gd name="connsiteY1288" fmla="*/ 1580 h 10000"/>
                  <a:gd name="connsiteX1289" fmla="*/ 8587 w 10000"/>
                  <a:gd name="connsiteY1289" fmla="*/ 1545 h 10000"/>
                  <a:gd name="connsiteX1290" fmla="*/ 8565 w 10000"/>
                  <a:gd name="connsiteY1290" fmla="*/ 1516 h 10000"/>
                  <a:gd name="connsiteX1291" fmla="*/ 8543 w 10000"/>
                  <a:gd name="connsiteY1291" fmla="*/ 1512 h 10000"/>
                  <a:gd name="connsiteX1292" fmla="*/ 8518 w 10000"/>
                  <a:gd name="connsiteY1292" fmla="*/ 1532 h 10000"/>
                  <a:gd name="connsiteX1293" fmla="*/ 8476 w 10000"/>
                  <a:gd name="connsiteY1293" fmla="*/ 1567 h 10000"/>
                  <a:gd name="connsiteX1294" fmla="*/ 8454 w 10000"/>
                  <a:gd name="connsiteY1294" fmla="*/ 1551 h 10000"/>
                  <a:gd name="connsiteX1295" fmla="*/ 8402 w 10000"/>
                  <a:gd name="connsiteY1295" fmla="*/ 1493 h 10000"/>
                  <a:gd name="connsiteX1296" fmla="*/ 8371 w 10000"/>
                  <a:gd name="connsiteY1296" fmla="*/ 1428 h 10000"/>
                  <a:gd name="connsiteX1297" fmla="*/ 8072 w 10000"/>
                  <a:gd name="connsiteY1297" fmla="*/ 1422 h 10000"/>
                  <a:gd name="connsiteX1298" fmla="*/ 7823 w 10000"/>
                  <a:gd name="connsiteY1298" fmla="*/ 1279 h 10000"/>
                  <a:gd name="connsiteX1299" fmla="*/ 7587 w 10000"/>
                  <a:gd name="connsiteY1299" fmla="*/ 1133 h 10000"/>
                  <a:gd name="connsiteX1300" fmla="*/ 7526 w 10000"/>
                  <a:gd name="connsiteY1300" fmla="*/ 1098 h 10000"/>
                  <a:gd name="connsiteX1301" fmla="*/ 7346 w 10000"/>
                  <a:gd name="connsiteY1301" fmla="*/ 991 h 10000"/>
                  <a:gd name="connsiteX1302" fmla="*/ 7321 w 10000"/>
                  <a:gd name="connsiteY1302" fmla="*/ 959 h 10000"/>
                  <a:gd name="connsiteX1303" fmla="*/ 7307 w 10000"/>
                  <a:gd name="connsiteY1303" fmla="*/ 871 h 10000"/>
                  <a:gd name="connsiteX1304" fmla="*/ 7224 w 10000"/>
                  <a:gd name="connsiteY1304" fmla="*/ 816 h 10000"/>
                  <a:gd name="connsiteX1305" fmla="*/ 7147 w 10000"/>
                  <a:gd name="connsiteY1305" fmla="*/ 787 h 10000"/>
                  <a:gd name="connsiteX1306" fmla="*/ 7080 w 10000"/>
                  <a:gd name="connsiteY1306" fmla="*/ 742 h 10000"/>
                  <a:gd name="connsiteX1307" fmla="*/ 7069 w 10000"/>
                  <a:gd name="connsiteY1307" fmla="*/ 767 h 10000"/>
                  <a:gd name="connsiteX1308" fmla="*/ 7033 w 10000"/>
                  <a:gd name="connsiteY1308" fmla="*/ 787 h 10000"/>
                  <a:gd name="connsiteX1309" fmla="*/ 6820 w 10000"/>
                  <a:gd name="connsiteY1309" fmla="*/ 878 h 10000"/>
                  <a:gd name="connsiteX1310" fmla="*/ 6726 w 10000"/>
                  <a:gd name="connsiteY1310" fmla="*/ 897 h 10000"/>
                  <a:gd name="connsiteX1311" fmla="*/ 6626 w 10000"/>
                  <a:gd name="connsiteY1311" fmla="*/ 955 h 10000"/>
                  <a:gd name="connsiteX1312" fmla="*/ 6582 w 10000"/>
                  <a:gd name="connsiteY1312" fmla="*/ 946 h 10000"/>
                  <a:gd name="connsiteX1313" fmla="*/ 6571 w 10000"/>
                  <a:gd name="connsiteY1313" fmla="*/ 955 h 10000"/>
                  <a:gd name="connsiteX1314" fmla="*/ 6507 w 10000"/>
                  <a:gd name="connsiteY1314" fmla="*/ 975 h 10000"/>
                  <a:gd name="connsiteX1315" fmla="*/ 6485 w 10000"/>
                  <a:gd name="connsiteY1315" fmla="*/ 975 h 10000"/>
                  <a:gd name="connsiteX1316" fmla="*/ 6476 w 10000"/>
                  <a:gd name="connsiteY1316" fmla="*/ 965 h 10000"/>
                  <a:gd name="connsiteX1317" fmla="*/ 6474 w 10000"/>
                  <a:gd name="connsiteY1317" fmla="*/ 936 h 10000"/>
                  <a:gd name="connsiteX1318" fmla="*/ 6452 w 10000"/>
                  <a:gd name="connsiteY1318" fmla="*/ 887 h 10000"/>
                  <a:gd name="connsiteX1319" fmla="*/ 6352 w 10000"/>
                  <a:gd name="connsiteY1319" fmla="*/ 767 h 10000"/>
                  <a:gd name="connsiteX1320" fmla="*/ 6313 w 10000"/>
                  <a:gd name="connsiteY1320" fmla="*/ 732 h 10000"/>
                  <a:gd name="connsiteX1321" fmla="*/ 6296 w 10000"/>
                  <a:gd name="connsiteY1321" fmla="*/ 690 h 10000"/>
                  <a:gd name="connsiteX1322" fmla="*/ 6271 w 10000"/>
                  <a:gd name="connsiteY1322" fmla="*/ 664 h 10000"/>
                  <a:gd name="connsiteX1323" fmla="*/ 6266 w 10000"/>
                  <a:gd name="connsiteY1323" fmla="*/ 654 h 10000"/>
                  <a:gd name="connsiteX1324" fmla="*/ 6111 w 10000"/>
                  <a:gd name="connsiteY1324" fmla="*/ 398 h 10000"/>
                  <a:gd name="connsiteX1325" fmla="*/ 5903 w 10000"/>
                  <a:gd name="connsiteY1325" fmla="*/ 408 h 10000"/>
                  <a:gd name="connsiteX1326" fmla="*/ 5837 w 10000"/>
                  <a:gd name="connsiteY1326" fmla="*/ 427 h 10000"/>
                  <a:gd name="connsiteX1327" fmla="*/ 5756 w 10000"/>
                  <a:gd name="connsiteY1327" fmla="*/ 453 h 10000"/>
                  <a:gd name="connsiteX1328" fmla="*/ 5681 w 10000"/>
                  <a:gd name="connsiteY1328" fmla="*/ 453 h 10000"/>
                  <a:gd name="connsiteX1329" fmla="*/ 5609 w 10000"/>
                  <a:gd name="connsiteY1329" fmla="*/ 447 h 10000"/>
                  <a:gd name="connsiteX1330" fmla="*/ 5554 w 10000"/>
                  <a:gd name="connsiteY1330" fmla="*/ 304 h 10000"/>
                  <a:gd name="connsiteX1331" fmla="*/ 5529 w 10000"/>
                  <a:gd name="connsiteY1331" fmla="*/ 301 h 10000"/>
                  <a:gd name="connsiteX1332" fmla="*/ 5393 w 10000"/>
                  <a:gd name="connsiteY1332" fmla="*/ 256 h 10000"/>
                  <a:gd name="connsiteX1333" fmla="*/ 5366 w 10000"/>
                  <a:gd name="connsiteY1333" fmla="*/ 220 h 10000"/>
                  <a:gd name="connsiteX1334" fmla="*/ 5249 w 10000"/>
                  <a:gd name="connsiteY1334" fmla="*/ 155 h 10000"/>
                  <a:gd name="connsiteX1335" fmla="*/ 5141 w 10000"/>
                  <a:gd name="connsiteY1335" fmla="*/ 52 h 10000"/>
                  <a:gd name="connsiteX1336" fmla="*/ 5116 w 10000"/>
                  <a:gd name="connsiteY1336" fmla="*/ 3 h 10000"/>
                  <a:gd name="connsiteX1337" fmla="*/ 5061 w 10000"/>
                  <a:gd name="connsiteY1337" fmla="*/ 0 h 10000"/>
                  <a:gd name="connsiteX1338" fmla="*/ 5036 w 10000"/>
                  <a:gd name="connsiteY1338" fmla="*/ 32 h 10000"/>
                  <a:gd name="connsiteX1339" fmla="*/ 4942 w 10000"/>
                  <a:gd name="connsiteY1339" fmla="*/ 133 h 10000"/>
                  <a:gd name="connsiteX1340" fmla="*/ 4900 w 10000"/>
                  <a:gd name="connsiteY1340" fmla="*/ 217 h 10000"/>
                  <a:gd name="connsiteX1341" fmla="*/ 4861 w 10000"/>
                  <a:gd name="connsiteY1341" fmla="*/ 198 h 10000"/>
                  <a:gd name="connsiteX1342" fmla="*/ 4795 w 10000"/>
                  <a:gd name="connsiteY1342" fmla="*/ 68 h 10000"/>
                  <a:gd name="connsiteX1343" fmla="*/ 4778 w 10000"/>
                  <a:gd name="connsiteY1343" fmla="*/ 62 h 10000"/>
                  <a:gd name="connsiteX1344" fmla="*/ 4765 w 10000"/>
                  <a:gd name="connsiteY1344" fmla="*/ 62 h 10000"/>
                  <a:gd name="connsiteX1345" fmla="*/ 4748 w 10000"/>
                  <a:gd name="connsiteY1345" fmla="*/ 68 h 10000"/>
                  <a:gd name="connsiteX1346" fmla="*/ 4673 w 10000"/>
                  <a:gd name="connsiteY1346" fmla="*/ 136 h 10000"/>
                  <a:gd name="connsiteX1347" fmla="*/ 4632 w 10000"/>
                  <a:gd name="connsiteY1347" fmla="*/ 201 h 10000"/>
                  <a:gd name="connsiteX1348" fmla="*/ 4623 w 10000"/>
                  <a:gd name="connsiteY1348" fmla="*/ 210 h 10000"/>
                  <a:gd name="connsiteX1349" fmla="*/ 4579 w 10000"/>
                  <a:gd name="connsiteY1349" fmla="*/ 220 h 10000"/>
                  <a:gd name="connsiteX1350" fmla="*/ 4479 w 10000"/>
                  <a:gd name="connsiteY1350" fmla="*/ 198 h 10000"/>
                  <a:gd name="connsiteX1351" fmla="*/ 4402 w 10000"/>
                  <a:gd name="connsiteY1351" fmla="*/ 165 h 10000"/>
                  <a:gd name="connsiteX1352" fmla="*/ 4374 w 10000"/>
                  <a:gd name="connsiteY1352" fmla="*/ 165 h 10000"/>
                  <a:gd name="connsiteX1353" fmla="*/ 4335 w 10000"/>
                  <a:gd name="connsiteY1353" fmla="*/ 172 h 10000"/>
                  <a:gd name="connsiteX1354" fmla="*/ 4302 w 10000"/>
                  <a:gd name="connsiteY1354" fmla="*/ 188 h 10000"/>
                  <a:gd name="connsiteX1355" fmla="*/ 4271 w 10000"/>
                  <a:gd name="connsiteY1355" fmla="*/ 220 h 10000"/>
                  <a:gd name="connsiteX1356" fmla="*/ 4238 w 10000"/>
                  <a:gd name="connsiteY1356" fmla="*/ 240 h 10000"/>
                  <a:gd name="connsiteX1357" fmla="*/ 4324 w 10000"/>
                  <a:gd name="connsiteY1357" fmla="*/ 1289 h 10000"/>
                  <a:gd name="connsiteX1358" fmla="*/ 3521 w 10000"/>
                  <a:gd name="connsiteY1358" fmla="*/ 7730 h 10000"/>
                  <a:gd name="connsiteX1359" fmla="*/ 3554 w 10000"/>
                  <a:gd name="connsiteY1359" fmla="*/ 7740 h 10000"/>
                  <a:gd name="connsiteX1360" fmla="*/ 3560 w 10000"/>
                  <a:gd name="connsiteY1360" fmla="*/ 7749 h 10000"/>
                  <a:gd name="connsiteX1361" fmla="*/ 3562 w 10000"/>
                  <a:gd name="connsiteY1361" fmla="*/ 7759 h 10000"/>
                  <a:gd name="connsiteX1362" fmla="*/ 3573 w 10000"/>
                  <a:gd name="connsiteY1362" fmla="*/ 7766 h 10000"/>
                  <a:gd name="connsiteX1363" fmla="*/ 3584 w 10000"/>
                  <a:gd name="connsiteY1363" fmla="*/ 7759 h 10000"/>
                  <a:gd name="connsiteX1364" fmla="*/ 3598 w 10000"/>
                  <a:gd name="connsiteY1364" fmla="*/ 7743 h 10000"/>
                  <a:gd name="connsiteX1365" fmla="*/ 3609 w 10000"/>
                  <a:gd name="connsiteY1365" fmla="*/ 7756 h 10000"/>
                  <a:gd name="connsiteX1366" fmla="*/ 3623 w 10000"/>
                  <a:gd name="connsiteY1366" fmla="*/ 7733 h 10000"/>
                  <a:gd name="connsiteX1367" fmla="*/ 3632 w 10000"/>
                  <a:gd name="connsiteY1367" fmla="*/ 7730 h 10000"/>
                  <a:gd name="connsiteX1368" fmla="*/ 3634 w 10000"/>
                  <a:gd name="connsiteY1368" fmla="*/ 7730 h 10000"/>
                  <a:gd name="connsiteX1369" fmla="*/ 3643 w 10000"/>
                  <a:gd name="connsiteY1369" fmla="*/ 7730 h 10000"/>
                  <a:gd name="connsiteX1370" fmla="*/ 3657 w 10000"/>
                  <a:gd name="connsiteY1370" fmla="*/ 7733 h 10000"/>
                  <a:gd name="connsiteX1371" fmla="*/ 3670 w 10000"/>
                  <a:gd name="connsiteY1371" fmla="*/ 7730 h 10000"/>
                  <a:gd name="connsiteX1372" fmla="*/ 3687 w 10000"/>
                  <a:gd name="connsiteY1372" fmla="*/ 7730 h 10000"/>
                  <a:gd name="connsiteX1373" fmla="*/ 3690 w 10000"/>
                  <a:gd name="connsiteY1373" fmla="*/ 7730 h 10000"/>
                  <a:gd name="connsiteX1374" fmla="*/ 3704 w 10000"/>
                  <a:gd name="connsiteY1374" fmla="*/ 7740 h 10000"/>
                  <a:gd name="connsiteX1375" fmla="*/ 3712 w 10000"/>
                  <a:gd name="connsiteY1375" fmla="*/ 7743 h 10000"/>
                  <a:gd name="connsiteX1376" fmla="*/ 3723 w 10000"/>
                  <a:gd name="connsiteY1376" fmla="*/ 7749 h 10000"/>
                  <a:gd name="connsiteX1377" fmla="*/ 3729 w 10000"/>
                  <a:gd name="connsiteY1377" fmla="*/ 7749 h 10000"/>
                  <a:gd name="connsiteX1378" fmla="*/ 3729 w 10000"/>
                  <a:gd name="connsiteY1378" fmla="*/ 7743 h 10000"/>
                  <a:gd name="connsiteX1379" fmla="*/ 3745 w 10000"/>
                  <a:gd name="connsiteY1379" fmla="*/ 7740 h 10000"/>
                  <a:gd name="connsiteX1380" fmla="*/ 3753 w 10000"/>
                  <a:gd name="connsiteY1380" fmla="*/ 7730 h 10000"/>
                  <a:gd name="connsiteX1381" fmla="*/ 3762 w 10000"/>
                  <a:gd name="connsiteY1381" fmla="*/ 7720 h 10000"/>
                  <a:gd name="connsiteX1382" fmla="*/ 3776 w 10000"/>
                  <a:gd name="connsiteY1382" fmla="*/ 7710 h 10000"/>
                  <a:gd name="connsiteX1383" fmla="*/ 3784 w 10000"/>
                  <a:gd name="connsiteY1383" fmla="*/ 7701 h 10000"/>
                  <a:gd name="connsiteX1384" fmla="*/ 3792 w 10000"/>
                  <a:gd name="connsiteY1384" fmla="*/ 7694 h 10000"/>
                  <a:gd name="connsiteX1385" fmla="*/ 3801 w 10000"/>
                  <a:gd name="connsiteY1385" fmla="*/ 7685 h 10000"/>
                  <a:gd name="connsiteX1386" fmla="*/ 3803 w 10000"/>
                  <a:gd name="connsiteY1386" fmla="*/ 7685 h 10000"/>
                  <a:gd name="connsiteX1387" fmla="*/ 3809 w 10000"/>
                  <a:gd name="connsiteY1387" fmla="*/ 7685 h 10000"/>
                  <a:gd name="connsiteX1388" fmla="*/ 3817 w 10000"/>
                  <a:gd name="connsiteY1388" fmla="*/ 7691 h 10000"/>
                  <a:gd name="connsiteX1389" fmla="*/ 3817 w 10000"/>
                  <a:gd name="connsiteY1389" fmla="*/ 7694 h 10000"/>
                  <a:gd name="connsiteX1390" fmla="*/ 3812 w 10000"/>
                  <a:gd name="connsiteY1390" fmla="*/ 7714 h 10000"/>
                  <a:gd name="connsiteX1391" fmla="*/ 3795 w 10000"/>
                  <a:gd name="connsiteY1391" fmla="*/ 7733 h 10000"/>
                  <a:gd name="connsiteX1392" fmla="*/ 3778 w 10000"/>
                  <a:gd name="connsiteY1392" fmla="*/ 7756 h 10000"/>
                  <a:gd name="connsiteX1393" fmla="*/ 3762 w 10000"/>
                  <a:gd name="connsiteY1393" fmla="*/ 7775 h 10000"/>
                  <a:gd name="connsiteX1394" fmla="*/ 3748 w 10000"/>
                  <a:gd name="connsiteY1394" fmla="*/ 7775 h 10000"/>
                  <a:gd name="connsiteX1395" fmla="*/ 3737 w 10000"/>
                  <a:gd name="connsiteY1395" fmla="*/ 7778 h 10000"/>
                  <a:gd name="connsiteX1396" fmla="*/ 3723 w 10000"/>
                  <a:gd name="connsiteY1396" fmla="*/ 7778 h 10000"/>
                  <a:gd name="connsiteX1397" fmla="*/ 3720 w 10000"/>
                  <a:gd name="connsiteY1397" fmla="*/ 7785 h 10000"/>
                  <a:gd name="connsiteX1398" fmla="*/ 3715 w 10000"/>
                  <a:gd name="connsiteY1398" fmla="*/ 7788 h 10000"/>
                  <a:gd name="connsiteX1399" fmla="*/ 3704 w 10000"/>
                  <a:gd name="connsiteY1399" fmla="*/ 7804 h 10000"/>
                  <a:gd name="connsiteX1400" fmla="*/ 3690 w 10000"/>
                  <a:gd name="connsiteY1400" fmla="*/ 7804 h 10000"/>
                  <a:gd name="connsiteX1401" fmla="*/ 3681 w 10000"/>
                  <a:gd name="connsiteY1401" fmla="*/ 7804 h 10000"/>
                  <a:gd name="connsiteX1402" fmla="*/ 3673 w 10000"/>
                  <a:gd name="connsiteY1402" fmla="*/ 7824 h 10000"/>
                  <a:gd name="connsiteX1403" fmla="*/ 3670 w 10000"/>
                  <a:gd name="connsiteY1403" fmla="*/ 7847 h 10000"/>
                  <a:gd name="connsiteX1404" fmla="*/ 3673 w 10000"/>
                  <a:gd name="connsiteY1404" fmla="*/ 7866 h 10000"/>
                  <a:gd name="connsiteX1405" fmla="*/ 3679 w 10000"/>
                  <a:gd name="connsiteY1405" fmla="*/ 7872 h 10000"/>
                  <a:gd name="connsiteX1406" fmla="*/ 3687 w 10000"/>
                  <a:gd name="connsiteY1406" fmla="*/ 7879 h 10000"/>
                  <a:gd name="connsiteX1407" fmla="*/ 3695 w 10000"/>
                  <a:gd name="connsiteY1407" fmla="*/ 7882 h 10000"/>
                  <a:gd name="connsiteX1408" fmla="*/ 3704 w 10000"/>
                  <a:gd name="connsiteY1408" fmla="*/ 7898 h 10000"/>
                  <a:gd name="connsiteX1409" fmla="*/ 3712 w 10000"/>
                  <a:gd name="connsiteY1409" fmla="*/ 7918 h 10000"/>
                  <a:gd name="connsiteX1410" fmla="*/ 3715 w 10000"/>
                  <a:gd name="connsiteY1410" fmla="*/ 7931 h 10000"/>
                  <a:gd name="connsiteX1411" fmla="*/ 3712 w 10000"/>
                  <a:gd name="connsiteY1411" fmla="*/ 8005 h 10000"/>
                  <a:gd name="connsiteX1412" fmla="*/ 3706 w 10000"/>
                  <a:gd name="connsiteY1412" fmla="*/ 8021 h 10000"/>
                  <a:gd name="connsiteX1413" fmla="*/ 3712 w 10000"/>
                  <a:gd name="connsiteY1413" fmla="*/ 8044 h 10000"/>
                  <a:gd name="connsiteX1414" fmla="*/ 3712 w 10000"/>
                  <a:gd name="connsiteY1414" fmla="*/ 8051 h 10000"/>
                  <a:gd name="connsiteX1415" fmla="*/ 3729 w 10000"/>
                  <a:gd name="connsiteY1415" fmla="*/ 8060 h 10000"/>
                  <a:gd name="connsiteX1416" fmla="*/ 3737 w 10000"/>
                  <a:gd name="connsiteY1416" fmla="*/ 8063 h 10000"/>
                  <a:gd name="connsiteX1417" fmla="*/ 3748 w 10000"/>
                  <a:gd name="connsiteY1417" fmla="*/ 8070 h 10000"/>
                  <a:gd name="connsiteX1418" fmla="*/ 3767 w 10000"/>
                  <a:gd name="connsiteY1418" fmla="*/ 8106 h 10000"/>
                  <a:gd name="connsiteX1419" fmla="*/ 3770 w 10000"/>
                  <a:gd name="connsiteY1419" fmla="*/ 8119 h 10000"/>
                  <a:gd name="connsiteX1420" fmla="*/ 3787 w 10000"/>
                  <a:gd name="connsiteY1420" fmla="*/ 8157 h 10000"/>
                  <a:gd name="connsiteX1421" fmla="*/ 3787 w 10000"/>
                  <a:gd name="connsiteY1421" fmla="*/ 8174 h 10000"/>
                  <a:gd name="connsiteX1422" fmla="*/ 3776 w 10000"/>
                  <a:gd name="connsiteY1422" fmla="*/ 8203 h 10000"/>
                  <a:gd name="connsiteX1423" fmla="*/ 3767 w 10000"/>
                  <a:gd name="connsiteY1423" fmla="*/ 8193 h 10000"/>
                  <a:gd name="connsiteX1424" fmla="*/ 3767 w 10000"/>
                  <a:gd name="connsiteY1424" fmla="*/ 8174 h 10000"/>
                  <a:gd name="connsiteX1425" fmla="*/ 3762 w 10000"/>
                  <a:gd name="connsiteY1425" fmla="*/ 8157 h 10000"/>
                  <a:gd name="connsiteX1426" fmla="*/ 3753 w 10000"/>
                  <a:gd name="connsiteY1426" fmla="*/ 8148 h 10000"/>
                  <a:gd name="connsiteX1427" fmla="*/ 3740 w 10000"/>
                  <a:gd name="connsiteY1427" fmla="*/ 8154 h 10000"/>
                  <a:gd name="connsiteX1428" fmla="*/ 3731 w 10000"/>
                  <a:gd name="connsiteY1428" fmla="*/ 8138 h 10000"/>
                  <a:gd name="connsiteX1429" fmla="*/ 3729 w 10000"/>
                  <a:gd name="connsiteY1429" fmla="*/ 8125 h 10000"/>
                  <a:gd name="connsiteX1430" fmla="*/ 3712 w 10000"/>
                  <a:gd name="connsiteY1430" fmla="*/ 8115 h 10000"/>
                  <a:gd name="connsiteX1431" fmla="*/ 3704 w 10000"/>
                  <a:gd name="connsiteY1431" fmla="*/ 8109 h 10000"/>
                  <a:gd name="connsiteX1432" fmla="*/ 3687 w 10000"/>
                  <a:gd name="connsiteY1432" fmla="*/ 8099 h 10000"/>
                  <a:gd name="connsiteX1433" fmla="*/ 3673 w 10000"/>
                  <a:gd name="connsiteY1433" fmla="*/ 8093 h 10000"/>
                  <a:gd name="connsiteX1434" fmla="*/ 3665 w 10000"/>
                  <a:gd name="connsiteY1434" fmla="*/ 8083 h 10000"/>
                  <a:gd name="connsiteX1435" fmla="*/ 3648 w 10000"/>
                  <a:gd name="connsiteY1435" fmla="*/ 8073 h 10000"/>
                  <a:gd name="connsiteX1436" fmla="*/ 3643 w 10000"/>
                  <a:gd name="connsiteY1436" fmla="*/ 8063 h 10000"/>
                  <a:gd name="connsiteX1437" fmla="*/ 3632 w 10000"/>
                  <a:gd name="connsiteY1437" fmla="*/ 8054 h 10000"/>
                  <a:gd name="connsiteX1438" fmla="*/ 3623 w 10000"/>
                  <a:gd name="connsiteY1438" fmla="*/ 8060 h 10000"/>
                  <a:gd name="connsiteX1439" fmla="*/ 3615 w 10000"/>
                  <a:gd name="connsiteY1439" fmla="*/ 8070 h 10000"/>
                  <a:gd name="connsiteX1440" fmla="*/ 3607 w 10000"/>
                  <a:gd name="connsiteY1440" fmla="*/ 8083 h 10000"/>
                  <a:gd name="connsiteX1441" fmla="*/ 3607 w 10000"/>
                  <a:gd name="connsiteY1441" fmla="*/ 8099 h 10000"/>
                  <a:gd name="connsiteX1442" fmla="*/ 3607 w 10000"/>
                  <a:gd name="connsiteY1442" fmla="*/ 8125 h 10000"/>
                  <a:gd name="connsiteX1443" fmla="*/ 3601 w 10000"/>
                  <a:gd name="connsiteY1443" fmla="*/ 8148 h 10000"/>
                  <a:gd name="connsiteX1444" fmla="*/ 3584 w 10000"/>
                  <a:gd name="connsiteY1444" fmla="*/ 8154 h 10000"/>
                  <a:gd name="connsiteX1445" fmla="*/ 3573 w 10000"/>
                  <a:gd name="connsiteY1445" fmla="*/ 8154 h 10000"/>
                  <a:gd name="connsiteX1446" fmla="*/ 3560 w 10000"/>
                  <a:gd name="connsiteY1446" fmla="*/ 8138 h 10000"/>
                  <a:gd name="connsiteX1447" fmla="*/ 3551 w 10000"/>
                  <a:gd name="connsiteY1447" fmla="*/ 8119 h 10000"/>
                  <a:gd name="connsiteX1448" fmla="*/ 3535 w 10000"/>
                  <a:gd name="connsiteY1448" fmla="*/ 8099 h 10000"/>
                  <a:gd name="connsiteX1449" fmla="*/ 3504 w 10000"/>
                  <a:gd name="connsiteY1449" fmla="*/ 8073 h 10000"/>
                  <a:gd name="connsiteX1450" fmla="*/ 3493 w 10000"/>
                  <a:gd name="connsiteY1450" fmla="*/ 8051 h 10000"/>
                  <a:gd name="connsiteX1451" fmla="*/ 3488 w 10000"/>
                  <a:gd name="connsiteY1451" fmla="*/ 8034 h 10000"/>
                  <a:gd name="connsiteX1452" fmla="*/ 3488 w 10000"/>
                  <a:gd name="connsiteY1452" fmla="*/ 8012 h 10000"/>
                  <a:gd name="connsiteX1453" fmla="*/ 3488 w 10000"/>
                  <a:gd name="connsiteY1453" fmla="*/ 8005 h 10000"/>
                  <a:gd name="connsiteX1454" fmla="*/ 3496 w 10000"/>
                  <a:gd name="connsiteY1454" fmla="*/ 8002 h 10000"/>
                  <a:gd name="connsiteX1455" fmla="*/ 3501 w 10000"/>
                  <a:gd name="connsiteY1455" fmla="*/ 7992 h 10000"/>
                  <a:gd name="connsiteX1456" fmla="*/ 3504 w 10000"/>
                  <a:gd name="connsiteY1456" fmla="*/ 7966 h 10000"/>
                  <a:gd name="connsiteX1457" fmla="*/ 3501 w 10000"/>
                  <a:gd name="connsiteY1457" fmla="*/ 7940 h 10000"/>
                  <a:gd name="connsiteX1458" fmla="*/ 3485 w 10000"/>
                  <a:gd name="connsiteY1458" fmla="*/ 7918 h 10000"/>
                  <a:gd name="connsiteX1459" fmla="*/ 3465 w 10000"/>
                  <a:gd name="connsiteY1459" fmla="*/ 7892 h 10000"/>
                  <a:gd name="connsiteX1460" fmla="*/ 3457 w 10000"/>
                  <a:gd name="connsiteY1460" fmla="*/ 7872 h 10000"/>
                  <a:gd name="connsiteX1461" fmla="*/ 3449 w 10000"/>
                  <a:gd name="connsiteY1461" fmla="*/ 7847 h 10000"/>
                  <a:gd name="connsiteX1462" fmla="*/ 3446 w 10000"/>
                  <a:gd name="connsiteY1462" fmla="*/ 7827 h 10000"/>
                  <a:gd name="connsiteX1463" fmla="*/ 3457 w 10000"/>
                  <a:gd name="connsiteY1463" fmla="*/ 7808 h 10000"/>
                  <a:gd name="connsiteX1464" fmla="*/ 3465 w 10000"/>
                  <a:gd name="connsiteY1464" fmla="*/ 7798 h 10000"/>
                  <a:gd name="connsiteX1465" fmla="*/ 3476 w 10000"/>
                  <a:gd name="connsiteY1465" fmla="*/ 7788 h 10000"/>
                  <a:gd name="connsiteX1466" fmla="*/ 3479 w 10000"/>
                  <a:gd name="connsiteY1466" fmla="*/ 7795 h 10000"/>
                  <a:gd name="connsiteX1467" fmla="*/ 3501 w 10000"/>
                  <a:gd name="connsiteY1467" fmla="*/ 7817 h 10000"/>
                  <a:gd name="connsiteX1468" fmla="*/ 3518 w 10000"/>
                  <a:gd name="connsiteY1468" fmla="*/ 7843 h 10000"/>
                  <a:gd name="connsiteX1469" fmla="*/ 3521 w 10000"/>
                  <a:gd name="connsiteY1469" fmla="*/ 7847 h 10000"/>
                  <a:gd name="connsiteX1470" fmla="*/ 3512 w 10000"/>
                  <a:gd name="connsiteY1470" fmla="*/ 7824 h 10000"/>
                  <a:gd name="connsiteX1471" fmla="*/ 3510 w 10000"/>
                  <a:gd name="connsiteY1471" fmla="*/ 7804 h 10000"/>
                  <a:gd name="connsiteX1472" fmla="*/ 3512 w 10000"/>
                  <a:gd name="connsiteY1472" fmla="*/ 7788 h 10000"/>
                  <a:gd name="connsiteX1473" fmla="*/ 3512 w 10000"/>
                  <a:gd name="connsiteY1473" fmla="*/ 7775 h 10000"/>
                  <a:gd name="connsiteX1474" fmla="*/ 3518 w 10000"/>
                  <a:gd name="connsiteY1474" fmla="*/ 7759 h 10000"/>
                  <a:gd name="connsiteX1475" fmla="*/ 4482 w 10000"/>
                  <a:gd name="connsiteY1475" fmla="*/ 8843 h 10000"/>
                  <a:gd name="connsiteX0" fmla="*/ 4324 w 10000"/>
                  <a:gd name="connsiteY0" fmla="*/ 1289 h 10000"/>
                  <a:gd name="connsiteX1" fmla="*/ 4296 w 10000"/>
                  <a:gd name="connsiteY1" fmla="*/ 1305 h 10000"/>
                  <a:gd name="connsiteX2" fmla="*/ 4285 w 10000"/>
                  <a:gd name="connsiteY2" fmla="*/ 1279 h 10000"/>
                  <a:gd name="connsiteX3" fmla="*/ 4244 w 10000"/>
                  <a:gd name="connsiteY3" fmla="*/ 1266 h 10000"/>
                  <a:gd name="connsiteX4" fmla="*/ 4208 w 10000"/>
                  <a:gd name="connsiteY4" fmla="*/ 1286 h 10000"/>
                  <a:gd name="connsiteX5" fmla="*/ 4172 w 10000"/>
                  <a:gd name="connsiteY5" fmla="*/ 1299 h 10000"/>
                  <a:gd name="connsiteX6" fmla="*/ 4150 w 10000"/>
                  <a:gd name="connsiteY6" fmla="*/ 1308 h 10000"/>
                  <a:gd name="connsiteX7" fmla="*/ 4139 w 10000"/>
                  <a:gd name="connsiteY7" fmla="*/ 1315 h 10000"/>
                  <a:gd name="connsiteX8" fmla="*/ 4125 w 10000"/>
                  <a:gd name="connsiteY8" fmla="*/ 1315 h 10000"/>
                  <a:gd name="connsiteX9" fmla="*/ 4119 w 10000"/>
                  <a:gd name="connsiteY9" fmla="*/ 1315 h 10000"/>
                  <a:gd name="connsiteX10" fmla="*/ 4111 w 10000"/>
                  <a:gd name="connsiteY10" fmla="*/ 1308 h 10000"/>
                  <a:gd name="connsiteX11" fmla="*/ 4100 w 10000"/>
                  <a:gd name="connsiteY11" fmla="*/ 1315 h 10000"/>
                  <a:gd name="connsiteX12" fmla="*/ 4075 w 10000"/>
                  <a:gd name="connsiteY12" fmla="*/ 1315 h 10000"/>
                  <a:gd name="connsiteX13" fmla="*/ 4058 w 10000"/>
                  <a:gd name="connsiteY13" fmla="*/ 1318 h 10000"/>
                  <a:gd name="connsiteX14" fmla="*/ 4044 w 10000"/>
                  <a:gd name="connsiteY14" fmla="*/ 1315 h 10000"/>
                  <a:gd name="connsiteX15" fmla="*/ 4042 w 10000"/>
                  <a:gd name="connsiteY15" fmla="*/ 1299 h 10000"/>
                  <a:gd name="connsiteX16" fmla="*/ 4014 w 10000"/>
                  <a:gd name="connsiteY16" fmla="*/ 1308 h 10000"/>
                  <a:gd name="connsiteX17" fmla="*/ 4011 w 10000"/>
                  <a:gd name="connsiteY17" fmla="*/ 1315 h 10000"/>
                  <a:gd name="connsiteX18" fmla="*/ 4011 w 10000"/>
                  <a:gd name="connsiteY18" fmla="*/ 1341 h 10000"/>
                  <a:gd name="connsiteX19" fmla="*/ 4019 w 10000"/>
                  <a:gd name="connsiteY19" fmla="*/ 1341 h 10000"/>
                  <a:gd name="connsiteX20" fmla="*/ 3997 w 10000"/>
                  <a:gd name="connsiteY20" fmla="*/ 1363 h 10000"/>
                  <a:gd name="connsiteX21" fmla="*/ 3986 w 10000"/>
                  <a:gd name="connsiteY21" fmla="*/ 1373 h 10000"/>
                  <a:gd name="connsiteX22" fmla="*/ 3981 w 10000"/>
                  <a:gd name="connsiteY22" fmla="*/ 1389 h 10000"/>
                  <a:gd name="connsiteX23" fmla="*/ 3981 w 10000"/>
                  <a:gd name="connsiteY23" fmla="*/ 1409 h 10000"/>
                  <a:gd name="connsiteX24" fmla="*/ 3981 w 10000"/>
                  <a:gd name="connsiteY24" fmla="*/ 1438 h 10000"/>
                  <a:gd name="connsiteX25" fmla="*/ 3961 w 10000"/>
                  <a:gd name="connsiteY25" fmla="*/ 1441 h 10000"/>
                  <a:gd name="connsiteX26" fmla="*/ 3942 w 10000"/>
                  <a:gd name="connsiteY26" fmla="*/ 1441 h 10000"/>
                  <a:gd name="connsiteX27" fmla="*/ 3914 w 10000"/>
                  <a:gd name="connsiteY27" fmla="*/ 1454 h 10000"/>
                  <a:gd name="connsiteX28" fmla="*/ 3892 w 10000"/>
                  <a:gd name="connsiteY28" fmla="*/ 1467 h 10000"/>
                  <a:gd name="connsiteX29" fmla="*/ 3867 w 10000"/>
                  <a:gd name="connsiteY29" fmla="*/ 1483 h 10000"/>
                  <a:gd name="connsiteX30" fmla="*/ 3845 w 10000"/>
                  <a:gd name="connsiteY30" fmla="*/ 1467 h 10000"/>
                  <a:gd name="connsiteX31" fmla="*/ 3850 w 10000"/>
                  <a:gd name="connsiteY31" fmla="*/ 1457 h 10000"/>
                  <a:gd name="connsiteX32" fmla="*/ 3864 w 10000"/>
                  <a:gd name="connsiteY32" fmla="*/ 1441 h 10000"/>
                  <a:gd name="connsiteX33" fmla="*/ 3859 w 10000"/>
                  <a:gd name="connsiteY33" fmla="*/ 1409 h 10000"/>
                  <a:gd name="connsiteX34" fmla="*/ 3842 w 10000"/>
                  <a:gd name="connsiteY34" fmla="*/ 1383 h 10000"/>
                  <a:gd name="connsiteX35" fmla="*/ 3825 w 10000"/>
                  <a:gd name="connsiteY35" fmla="*/ 1360 h 10000"/>
                  <a:gd name="connsiteX36" fmla="*/ 3809 w 10000"/>
                  <a:gd name="connsiteY36" fmla="*/ 1318 h 10000"/>
                  <a:gd name="connsiteX37" fmla="*/ 3787 w 10000"/>
                  <a:gd name="connsiteY37" fmla="*/ 1289 h 10000"/>
                  <a:gd name="connsiteX38" fmla="*/ 3759 w 10000"/>
                  <a:gd name="connsiteY38" fmla="*/ 1266 h 10000"/>
                  <a:gd name="connsiteX39" fmla="*/ 3740 w 10000"/>
                  <a:gd name="connsiteY39" fmla="*/ 1256 h 10000"/>
                  <a:gd name="connsiteX40" fmla="*/ 3715 w 10000"/>
                  <a:gd name="connsiteY40" fmla="*/ 1250 h 10000"/>
                  <a:gd name="connsiteX41" fmla="*/ 3687 w 10000"/>
                  <a:gd name="connsiteY41" fmla="*/ 1256 h 10000"/>
                  <a:gd name="connsiteX42" fmla="*/ 3681 w 10000"/>
                  <a:gd name="connsiteY42" fmla="*/ 1260 h 10000"/>
                  <a:gd name="connsiteX43" fmla="*/ 3670 w 10000"/>
                  <a:gd name="connsiteY43" fmla="*/ 1295 h 10000"/>
                  <a:gd name="connsiteX44" fmla="*/ 3651 w 10000"/>
                  <a:gd name="connsiteY44" fmla="*/ 1305 h 10000"/>
                  <a:gd name="connsiteX45" fmla="*/ 3640 w 10000"/>
                  <a:gd name="connsiteY45" fmla="*/ 1308 h 10000"/>
                  <a:gd name="connsiteX46" fmla="*/ 3626 w 10000"/>
                  <a:gd name="connsiteY46" fmla="*/ 1308 h 10000"/>
                  <a:gd name="connsiteX47" fmla="*/ 3632 w 10000"/>
                  <a:gd name="connsiteY47" fmla="*/ 1276 h 10000"/>
                  <a:gd name="connsiteX48" fmla="*/ 3609 w 10000"/>
                  <a:gd name="connsiteY48" fmla="*/ 1289 h 10000"/>
                  <a:gd name="connsiteX49" fmla="*/ 3593 w 10000"/>
                  <a:gd name="connsiteY49" fmla="*/ 1286 h 10000"/>
                  <a:gd name="connsiteX50" fmla="*/ 3590 w 10000"/>
                  <a:gd name="connsiteY50" fmla="*/ 1256 h 10000"/>
                  <a:gd name="connsiteX51" fmla="*/ 3584 w 10000"/>
                  <a:gd name="connsiteY51" fmla="*/ 1237 h 10000"/>
                  <a:gd name="connsiteX52" fmla="*/ 3573 w 10000"/>
                  <a:gd name="connsiteY52" fmla="*/ 1237 h 10000"/>
                  <a:gd name="connsiteX53" fmla="*/ 3554 w 10000"/>
                  <a:gd name="connsiteY53" fmla="*/ 1227 h 10000"/>
                  <a:gd name="connsiteX54" fmla="*/ 3546 w 10000"/>
                  <a:gd name="connsiteY54" fmla="*/ 1192 h 10000"/>
                  <a:gd name="connsiteX55" fmla="*/ 3529 w 10000"/>
                  <a:gd name="connsiteY55" fmla="*/ 1176 h 10000"/>
                  <a:gd name="connsiteX56" fmla="*/ 3512 w 10000"/>
                  <a:gd name="connsiteY56" fmla="*/ 1182 h 10000"/>
                  <a:gd name="connsiteX57" fmla="*/ 3485 w 10000"/>
                  <a:gd name="connsiteY57" fmla="*/ 1182 h 10000"/>
                  <a:gd name="connsiteX58" fmla="*/ 3463 w 10000"/>
                  <a:gd name="connsiteY58" fmla="*/ 1176 h 10000"/>
                  <a:gd name="connsiteX59" fmla="*/ 3449 w 10000"/>
                  <a:gd name="connsiteY59" fmla="*/ 1182 h 10000"/>
                  <a:gd name="connsiteX60" fmla="*/ 3432 w 10000"/>
                  <a:gd name="connsiteY60" fmla="*/ 1192 h 10000"/>
                  <a:gd name="connsiteX61" fmla="*/ 3454 w 10000"/>
                  <a:gd name="connsiteY61" fmla="*/ 1205 h 10000"/>
                  <a:gd name="connsiteX62" fmla="*/ 3463 w 10000"/>
                  <a:gd name="connsiteY62" fmla="*/ 1205 h 10000"/>
                  <a:gd name="connsiteX63" fmla="*/ 3488 w 10000"/>
                  <a:gd name="connsiteY63" fmla="*/ 1205 h 10000"/>
                  <a:gd name="connsiteX64" fmla="*/ 3488 w 10000"/>
                  <a:gd name="connsiteY64" fmla="*/ 1218 h 10000"/>
                  <a:gd name="connsiteX65" fmla="*/ 3493 w 10000"/>
                  <a:gd name="connsiteY65" fmla="*/ 1247 h 10000"/>
                  <a:gd name="connsiteX66" fmla="*/ 3512 w 10000"/>
                  <a:gd name="connsiteY66" fmla="*/ 1247 h 10000"/>
                  <a:gd name="connsiteX67" fmla="*/ 3518 w 10000"/>
                  <a:gd name="connsiteY67" fmla="*/ 1250 h 10000"/>
                  <a:gd name="connsiteX68" fmla="*/ 3521 w 10000"/>
                  <a:gd name="connsiteY68" fmla="*/ 1276 h 10000"/>
                  <a:gd name="connsiteX69" fmla="*/ 3543 w 10000"/>
                  <a:gd name="connsiteY69" fmla="*/ 1295 h 10000"/>
                  <a:gd name="connsiteX70" fmla="*/ 3546 w 10000"/>
                  <a:gd name="connsiteY70" fmla="*/ 1305 h 10000"/>
                  <a:gd name="connsiteX71" fmla="*/ 3543 w 10000"/>
                  <a:gd name="connsiteY71" fmla="*/ 1315 h 10000"/>
                  <a:gd name="connsiteX72" fmla="*/ 3543 w 10000"/>
                  <a:gd name="connsiteY72" fmla="*/ 1331 h 10000"/>
                  <a:gd name="connsiteX73" fmla="*/ 3554 w 10000"/>
                  <a:gd name="connsiteY73" fmla="*/ 1324 h 10000"/>
                  <a:gd name="connsiteX74" fmla="*/ 3560 w 10000"/>
                  <a:gd name="connsiteY74" fmla="*/ 1331 h 10000"/>
                  <a:gd name="connsiteX75" fmla="*/ 3582 w 10000"/>
                  <a:gd name="connsiteY75" fmla="*/ 1344 h 10000"/>
                  <a:gd name="connsiteX76" fmla="*/ 3598 w 10000"/>
                  <a:gd name="connsiteY76" fmla="*/ 1380 h 10000"/>
                  <a:gd name="connsiteX77" fmla="*/ 3607 w 10000"/>
                  <a:gd name="connsiteY77" fmla="*/ 1389 h 10000"/>
                  <a:gd name="connsiteX78" fmla="*/ 3623 w 10000"/>
                  <a:gd name="connsiteY78" fmla="*/ 1409 h 10000"/>
                  <a:gd name="connsiteX79" fmla="*/ 3634 w 10000"/>
                  <a:gd name="connsiteY79" fmla="*/ 1438 h 10000"/>
                  <a:gd name="connsiteX80" fmla="*/ 3632 w 10000"/>
                  <a:gd name="connsiteY80" fmla="*/ 1454 h 10000"/>
                  <a:gd name="connsiteX81" fmla="*/ 3618 w 10000"/>
                  <a:gd name="connsiteY81" fmla="*/ 1438 h 10000"/>
                  <a:gd name="connsiteX82" fmla="*/ 3598 w 10000"/>
                  <a:gd name="connsiteY82" fmla="*/ 1428 h 10000"/>
                  <a:gd name="connsiteX83" fmla="*/ 3582 w 10000"/>
                  <a:gd name="connsiteY83" fmla="*/ 1402 h 10000"/>
                  <a:gd name="connsiteX84" fmla="*/ 3562 w 10000"/>
                  <a:gd name="connsiteY84" fmla="*/ 1399 h 10000"/>
                  <a:gd name="connsiteX85" fmla="*/ 3546 w 10000"/>
                  <a:gd name="connsiteY85" fmla="*/ 1383 h 10000"/>
                  <a:gd name="connsiteX86" fmla="*/ 3510 w 10000"/>
                  <a:gd name="connsiteY86" fmla="*/ 1360 h 10000"/>
                  <a:gd name="connsiteX87" fmla="*/ 3485 w 10000"/>
                  <a:gd name="connsiteY87" fmla="*/ 1344 h 10000"/>
                  <a:gd name="connsiteX88" fmla="*/ 3454 w 10000"/>
                  <a:gd name="connsiteY88" fmla="*/ 1334 h 10000"/>
                  <a:gd name="connsiteX89" fmla="*/ 3429 w 10000"/>
                  <a:gd name="connsiteY89" fmla="*/ 1315 h 10000"/>
                  <a:gd name="connsiteX90" fmla="*/ 3416 w 10000"/>
                  <a:gd name="connsiteY90" fmla="*/ 1308 h 10000"/>
                  <a:gd name="connsiteX91" fmla="*/ 3399 w 10000"/>
                  <a:gd name="connsiteY91" fmla="*/ 1305 h 10000"/>
                  <a:gd name="connsiteX92" fmla="*/ 3382 w 10000"/>
                  <a:gd name="connsiteY92" fmla="*/ 1286 h 10000"/>
                  <a:gd name="connsiteX93" fmla="*/ 3380 w 10000"/>
                  <a:gd name="connsiteY93" fmla="*/ 1266 h 10000"/>
                  <a:gd name="connsiteX94" fmla="*/ 3388 w 10000"/>
                  <a:gd name="connsiteY94" fmla="*/ 1256 h 10000"/>
                  <a:gd name="connsiteX95" fmla="*/ 3407 w 10000"/>
                  <a:gd name="connsiteY95" fmla="*/ 1256 h 10000"/>
                  <a:gd name="connsiteX96" fmla="*/ 3396 w 10000"/>
                  <a:gd name="connsiteY96" fmla="*/ 1227 h 10000"/>
                  <a:gd name="connsiteX97" fmla="*/ 3382 w 10000"/>
                  <a:gd name="connsiteY97" fmla="*/ 1227 h 10000"/>
                  <a:gd name="connsiteX98" fmla="*/ 3360 w 10000"/>
                  <a:gd name="connsiteY98" fmla="*/ 1221 h 10000"/>
                  <a:gd name="connsiteX99" fmla="*/ 3349 w 10000"/>
                  <a:gd name="connsiteY99" fmla="*/ 1231 h 10000"/>
                  <a:gd name="connsiteX100" fmla="*/ 3352 w 10000"/>
                  <a:gd name="connsiteY100" fmla="*/ 1247 h 10000"/>
                  <a:gd name="connsiteX101" fmla="*/ 3341 w 10000"/>
                  <a:gd name="connsiteY101" fmla="*/ 1237 h 10000"/>
                  <a:gd name="connsiteX102" fmla="*/ 3335 w 10000"/>
                  <a:gd name="connsiteY102" fmla="*/ 1231 h 10000"/>
                  <a:gd name="connsiteX103" fmla="*/ 3307 w 10000"/>
                  <a:gd name="connsiteY103" fmla="*/ 1227 h 10000"/>
                  <a:gd name="connsiteX104" fmla="*/ 3294 w 10000"/>
                  <a:gd name="connsiteY104" fmla="*/ 1221 h 10000"/>
                  <a:gd name="connsiteX105" fmla="*/ 3271 w 10000"/>
                  <a:gd name="connsiteY105" fmla="*/ 1211 h 10000"/>
                  <a:gd name="connsiteX106" fmla="*/ 3252 w 10000"/>
                  <a:gd name="connsiteY106" fmla="*/ 1195 h 10000"/>
                  <a:gd name="connsiteX107" fmla="*/ 3235 w 10000"/>
                  <a:gd name="connsiteY107" fmla="*/ 1195 h 10000"/>
                  <a:gd name="connsiteX108" fmla="*/ 3235 w 10000"/>
                  <a:gd name="connsiteY108" fmla="*/ 1205 h 10000"/>
                  <a:gd name="connsiteX109" fmla="*/ 3219 w 10000"/>
                  <a:gd name="connsiteY109" fmla="*/ 1231 h 10000"/>
                  <a:gd name="connsiteX110" fmla="*/ 3213 w 10000"/>
                  <a:gd name="connsiteY110" fmla="*/ 1231 h 10000"/>
                  <a:gd name="connsiteX111" fmla="*/ 3183 w 10000"/>
                  <a:gd name="connsiteY111" fmla="*/ 1221 h 10000"/>
                  <a:gd name="connsiteX112" fmla="*/ 3175 w 10000"/>
                  <a:gd name="connsiteY112" fmla="*/ 1227 h 10000"/>
                  <a:gd name="connsiteX113" fmla="*/ 3163 w 10000"/>
                  <a:gd name="connsiteY113" fmla="*/ 1237 h 10000"/>
                  <a:gd name="connsiteX114" fmla="*/ 3158 w 10000"/>
                  <a:gd name="connsiteY114" fmla="*/ 1260 h 10000"/>
                  <a:gd name="connsiteX115" fmla="*/ 3158 w 10000"/>
                  <a:gd name="connsiteY115" fmla="*/ 1276 h 10000"/>
                  <a:gd name="connsiteX116" fmla="*/ 3163 w 10000"/>
                  <a:gd name="connsiteY116" fmla="*/ 1295 h 10000"/>
                  <a:gd name="connsiteX117" fmla="*/ 3166 w 10000"/>
                  <a:gd name="connsiteY117" fmla="*/ 1308 h 10000"/>
                  <a:gd name="connsiteX118" fmla="*/ 3158 w 10000"/>
                  <a:gd name="connsiteY118" fmla="*/ 1315 h 10000"/>
                  <a:gd name="connsiteX119" fmla="*/ 3133 w 10000"/>
                  <a:gd name="connsiteY119" fmla="*/ 1299 h 10000"/>
                  <a:gd name="connsiteX120" fmla="*/ 3114 w 10000"/>
                  <a:gd name="connsiteY120" fmla="*/ 1276 h 10000"/>
                  <a:gd name="connsiteX121" fmla="*/ 3078 w 10000"/>
                  <a:gd name="connsiteY121" fmla="*/ 1240 h 10000"/>
                  <a:gd name="connsiteX122" fmla="*/ 3044 w 10000"/>
                  <a:gd name="connsiteY122" fmla="*/ 1227 h 10000"/>
                  <a:gd name="connsiteX123" fmla="*/ 3033 w 10000"/>
                  <a:gd name="connsiteY123" fmla="*/ 1231 h 10000"/>
                  <a:gd name="connsiteX124" fmla="*/ 3036 w 10000"/>
                  <a:gd name="connsiteY124" fmla="*/ 1256 h 10000"/>
                  <a:gd name="connsiteX125" fmla="*/ 3044 w 10000"/>
                  <a:gd name="connsiteY125" fmla="*/ 1266 h 10000"/>
                  <a:gd name="connsiteX126" fmla="*/ 3044 w 10000"/>
                  <a:gd name="connsiteY126" fmla="*/ 1276 h 10000"/>
                  <a:gd name="connsiteX127" fmla="*/ 3036 w 10000"/>
                  <a:gd name="connsiteY127" fmla="*/ 1276 h 10000"/>
                  <a:gd name="connsiteX128" fmla="*/ 3028 w 10000"/>
                  <a:gd name="connsiteY128" fmla="*/ 1266 h 10000"/>
                  <a:gd name="connsiteX129" fmla="*/ 3025 w 10000"/>
                  <a:gd name="connsiteY129" fmla="*/ 1256 h 10000"/>
                  <a:gd name="connsiteX130" fmla="*/ 3008 w 10000"/>
                  <a:gd name="connsiteY130" fmla="*/ 1205 h 10000"/>
                  <a:gd name="connsiteX131" fmla="*/ 3000 w 10000"/>
                  <a:gd name="connsiteY131" fmla="*/ 1192 h 10000"/>
                  <a:gd name="connsiteX132" fmla="*/ 2994 w 10000"/>
                  <a:gd name="connsiteY132" fmla="*/ 1176 h 10000"/>
                  <a:gd name="connsiteX133" fmla="*/ 2986 w 10000"/>
                  <a:gd name="connsiteY133" fmla="*/ 1182 h 10000"/>
                  <a:gd name="connsiteX134" fmla="*/ 2981 w 10000"/>
                  <a:gd name="connsiteY134" fmla="*/ 1192 h 10000"/>
                  <a:gd name="connsiteX135" fmla="*/ 2970 w 10000"/>
                  <a:gd name="connsiteY135" fmla="*/ 1201 h 10000"/>
                  <a:gd name="connsiteX136" fmla="*/ 2956 w 10000"/>
                  <a:gd name="connsiteY136" fmla="*/ 1218 h 10000"/>
                  <a:gd name="connsiteX137" fmla="*/ 2939 w 10000"/>
                  <a:gd name="connsiteY137" fmla="*/ 1240 h 10000"/>
                  <a:gd name="connsiteX138" fmla="*/ 2928 w 10000"/>
                  <a:gd name="connsiteY138" fmla="*/ 1247 h 10000"/>
                  <a:gd name="connsiteX139" fmla="*/ 2922 w 10000"/>
                  <a:gd name="connsiteY139" fmla="*/ 1250 h 10000"/>
                  <a:gd name="connsiteX140" fmla="*/ 2911 w 10000"/>
                  <a:gd name="connsiteY140" fmla="*/ 1250 h 10000"/>
                  <a:gd name="connsiteX141" fmla="*/ 2884 w 10000"/>
                  <a:gd name="connsiteY141" fmla="*/ 1247 h 10000"/>
                  <a:gd name="connsiteX142" fmla="*/ 2864 w 10000"/>
                  <a:gd name="connsiteY142" fmla="*/ 1237 h 10000"/>
                  <a:gd name="connsiteX143" fmla="*/ 2848 w 10000"/>
                  <a:gd name="connsiteY143" fmla="*/ 1231 h 10000"/>
                  <a:gd name="connsiteX144" fmla="*/ 2834 w 10000"/>
                  <a:gd name="connsiteY144" fmla="*/ 1227 h 10000"/>
                  <a:gd name="connsiteX145" fmla="*/ 2831 w 10000"/>
                  <a:gd name="connsiteY145" fmla="*/ 1227 h 10000"/>
                  <a:gd name="connsiteX146" fmla="*/ 2831 w 10000"/>
                  <a:gd name="connsiteY146" fmla="*/ 1221 h 10000"/>
                  <a:gd name="connsiteX147" fmla="*/ 2825 w 10000"/>
                  <a:gd name="connsiteY147" fmla="*/ 1205 h 10000"/>
                  <a:gd name="connsiteX148" fmla="*/ 2823 w 10000"/>
                  <a:gd name="connsiteY148" fmla="*/ 1192 h 10000"/>
                  <a:gd name="connsiteX149" fmla="*/ 2817 w 10000"/>
                  <a:gd name="connsiteY149" fmla="*/ 1182 h 10000"/>
                  <a:gd name="connsiteX150" fmla="*/ 2814 w 10000"/>
                  <a:gd name="connsiteY150" fmla="*/ 1176 h 10000"/>
                  <a:gd name="connsiteX151" fmla="*/ 2792 w 10000"/>
                  <a:gd name="connsiteY151" fmla="*/ 1172 h 10000"/>
                  <a:gd name="connsiteX152" fmla="*/ 2759 w 10000"/>
                  <a:gd name="connsiteY152" fmla="*/ 1156 h 10000"/>
                  <a:gd name="connsiteX153" fmla="*/ 2734 w 10000"/>
                  <a:gd name="connsiteY153" fmla="*/ 1143 h 10000"/>
                  <a:gd name="connsiteX154" fmla="*/ 2695 w 10000"/>
                  <a:gd name="connsiteY154" fmla="*/ 1124 h 10000"/>
                  <a:gd name="connsiteX155" fmla="*/ 2670 w 10000"/>
                  <a:gd name="connsiteY155" fmla="*/ 1108 h 10000"/>
                  <a:gd name="connsiteX156" fmla="*/ 2645 w 10000"/>
                  <a:gd name="connsiteY156" fmla="*/ 1091 h 10000"/>
                  <a:gd name="connsiteX157" fmla="*/ 2618 w 10000"/>
                  <a:gd name="connsiteY157" fmla="*/ 1088 h 10000"/>
                  <a:gd name="connsiteX158" fmla="*/ 2576 w 10000"/>
                  <a:gd name="connsiteY158" fmla="*/ 1088 h 10000"/>
                  <a:gd name="connsiteX159" fmla="*/ 2551 w 10000"/>
                  <a:gd name="connsiteY159" fmla="*/ 1091 h 10000"/>
                  <a:gd name="connsiteX160" fmla="*/ 2521 w 10000"/>
                  <a:gd name="connsiteY160" fmla="*/ 1098 h 10000"/>
                  <a:gd name="connsiteX161" fmla="*/ 2493 w 10000"/>
                  <a:gd name="connsiteY161" fmla="*/ 1104 h 10000"/>
                  <a:gd name="connsiteX162" fmla="*/ 2468 w 10000"/>
                  <a:gd name="connsiteY162" fmla="*/ 1108 h 10000"/>
                  <a:gd name="connsiteX163" fmla="*/ 2404 w 10000"/>
                  <a:gd name="connsiteY163" fmla="*/ 1124 h 10000"/>
                  <a:gd name="connsiteX164" fmla="*/ 2366 w 10000"/>
                  <a:gd name="connsiteY164" fmla="*/ 1133 h 10000"/>
                  <a:gd name="connsiteX165" fmla="*/ 2346 w 10000"/>
                  <a:gd name="connsiteY165" fmla="*/ 1137 h 10000"/>
                  <a:gd name="connsiteX166" fmla="*/ 2294 w 10000"/>
                  <a:gd name="connsiteY166" fmla="*/ 1146 h 10000"/>
                  <a:gd name="connsiteX167" fmla="*/ 2249 w 10000"/>
                  <a:gd name="connsiteY167" fmla="*/ 1156 h 10000"/>
                  <a:gd name="connsiteX168" fmla="*/ 2230 w 10000"/>
                  <a:gd name="connsiteY168" fmla="*/ 1156 h 10000"/>
                  <a:gd name="connsiteX169" fmla="*/ 2222 w 10000"/>
                  <a:gd name="connsiteY169" fmla="*/ 1163 h 10000"/>
                  <a:gd name="connsiteX170" fmla="*/ 2194 w 10000"/>
                  <a:gd name="connsiteY170" fmla="*/ 1163 h 10000"/>
                  <a:gd name="connsiteX171" fmla="*/ 2172 w 10000"/>
                  <a:gd name="connsiteY171" fmla="*/ 1163 h 10000"/>
                  <a:gd name="connsiteX172" fmla="*/ 2147 w 10000"/>
                  <a:gd name="connsiteY172" fmla="*/ 1166 h 10000"/>
                  <a:gd name="connsiteX173" fmla="*/ 2108 w 10000"/>
                  <a:gd name="connsiteY173" fmla="*/ 1166 h 10000"/>
                  <a:gd name="connsiteX174" fmla="*/ 2083 w 10000"/>
                  <a:gd name="connsiteY174" fmla="*/ 1156 h 10000"/>
                  <a:gd name="connsiteX175" fmla="*/ 2042 w 10000"/>
                  <a:gd name="connsiteY175" fmla="*/ 1143 h 10000"/>
                  <a:gd name="connsiteX176" fmla="*/ 2011 w 10000"/>
                  <a:gd name="connsiteY176" fmla="*/ 1143 h 10000"/>
                  <a:gd name="connsiteX177" fmla="*/ 1994 w 10000"/>
                  <a:gd name="connsiteY177" fmla="*/ 1146 h 10000"/>
                  <a:gd name="connsiteX178" fmla="*/ 1967 w 10000"/>
                  <a:gd name="connsiteY178" fmla="*/ 1156 h 10000"/>
                  <a:gd name="connsiteX179" fmla="*/ 1903 w 10000"/>
                  <a:gd name="connsiteY179" fmla="*/ 1176 h 10000"/>
                  <a:gd name="connsiteX180" fmla="*/ 1873 w 10000"/>
                  <a:gd name="connsiteY180" fmla="*/ 1182 h 10000"/>
                  <a:gd name="connsiteX181" fmla="*/ 1850 w 10000"/>
                  <a:gd name="connsiteY181" fmla="*/ 1185 h 10000"/>
                  <a:gd name="connsiteX182" fmla="*/ 1842 w 10000"/>
                  <a:gd name="connsiteY182" fmla="*/ 1192 h 10000"/>
                  <a:gd name="connsiteX183" fmla="*/ 1823 w 10000"/>
                  <a:gd name="connsiteY183" fmla="*/ 1195 h 10000"/>
                  <a:gd name="connsiteX184" fmla="*/ 1814 w 10000"/>
                  <a:gd name="connsiteY184" fmla="*/ 1201 h 10000"/>
                  <a:gd name="connsiteX185" fmla="*/ 1792 w 10000"/>
                  <a:gd name="connsiteY185" fmla="*/ 1218 h 10000"/>
                  <a:gd name="connsiteX186" fmla="*/ 1767 w 10000"/>
                  <a:gd name="connsiteY186" fmla="*/ 1231 h 10000"/>
                  <a:gd name="connsiteX187" fmla="*/ 1717 w 10000"/>
                  <a:gd name="connsiteY187" fmla="*/ 1266 h 10000"/>
                  <a:gd name="connsiteX188" fmla="*/ 1695 w 10000"/>
                  <a:gd name="connsiteY188" fmla="*/ 1279 h 10000"/>
                  <a:gd name="connsiteX189" fmla="*/ 1654 w 10000"/>
                  <a:gd name="connsiteY189" fmla="*/ 1308 h 10000"/>
                  <a:gd name="connsiteX190" fmla="*/ 1620 w 10000"/>
                  <a:gd name="connsiteY190" fmla="*/ 1334 h 10000"/>
                  <a:gd name="connsiteX191" fmla="*/ 1590 w 10000"/>
                  <a:gd name="connsiteY191" fmla="*/ 1360 h 10000"/>
                  <a:gd name="connsiteX192" fmla="*/ 1565 w 10000"/>
                  <a:gd name="connsiteY192" fmla="*/ 1380 h 10000"/>
                  <a:gd name="connsiteX193" fmla="*/ 1532 w 10000"/>
                  <a:gd name="connsiteY193" fmla="*/ 1402 h 10000"/>
                  <a:gd name="connsiteX194" fmla="*/ 1501 w 10000"/>
                  <a:gd name="connsiteY194" fmla="*/ 1418 h 10000"/>
                  <a:gd name="connsiteX195" fmla="*/ 1460 w 10000"/>
                  <a:gd name="connsiteY195" fmla="*/ 1438 h 10000"/>
                  <a:gd name="connsiteX196" fmla="*/ 1435 w 10000"/>
                  <a:gd name="connsiteY196" fmla="*/ 1454 h 10000"/>
                  <a:gd name="connsiteX197" fmla="*/ 1421 w 10000"/>
                  <a:gd name="connsiteY197" fmla="*/ 1464 h 10000"/>
                  <a:gd name="connsiteX198" fmla="*/ 1380 w 10000"/>
                  <a:gd name="connsiteY198" fmla="*/ 1473 h 10000"/>
                  <a:gd name="connsiteX199" fmla="*/ 1324 w 10000"/>
                  <a:gd name="connsiteY199" fmla="*/ 1477 h 10000"/>
                  <a:gd name="connsiteX200" fmla="*/ 1274 w 10000"/>
                  <a:gd name="connsiteY200" fmla="*/ 1483 h 10000"/>
                  <a:gd name="connsiteX201" fmla="*/ 1244 w 10000"/>
                  <a:gd name="connsiteY201" fmla="*/ 1486 h 10000"/>
                  <a:gd name="connsiteX202" fmla="*/ 1233 w 10000"/>
                  <a:gd name="connsiteY202" fmla="*/ 1486 h 10000"/>
                  <a:gd name="connsiteX203" fmla="*/ 1197 w 10000"/>
                  <a:gd name="connsiteY203" fmla="*/ 1493 h 10000"/>
                  <a:gd name="connsiteX204" fmla="*/ 1180 w 10000"/>
                  <a:gd name="connsiteY204" fmla="*/ 1496 h 10000"/>
                  <a:gd name="connsiteX205" fmla="*/ 1169 w 10000"/>
                  <a:gd name="connsiteY205" fmla="*/ 1496 h 10000"/>
                  <a:gd name="connsiteX206" fmla="*/ 1161 w 10000"/>
                  <a:gd name="connsiteY206" fmla="*/ 1503 h 10000"/>
                  <a:gd name="connsiteX207" fmla="*/ 1155 w 10000"/>
                  <a:gd name="connsiteY207" fmla="*/ 1503 h 10000"/>
                  <a:gd name="connsiteX208" fmla="*/ 501 w 10000"/>
                  <a:gd name="connsiteY208" fmla="*/ 2277 h 10000"/>
                  <a:gd name="connsiteX209" fmla="*/ 396 w 10000"/>
                  <a:gd name="connsiteY209" fmla="*/ 2532 h 10000"/>
                  <a:gd name="connsiteX210" fmla="*/ 324 w 10000"/>
                  <a:gd name="connsiteY210" fmla="*/ 2759 h 10000"/>
                  <a:gd name="connsiteX211" fmla="*/ 274 w 10000"/>
                  <a:gd name="connsiteY211" fmla="*/ 2866 h 10000"/>
                  <a:gd name="connsiteX212" fmla="*/ 202 w 10000"/>
                  <a:gd name="connsiteY212" fmla="*/ 3008 h 10000"/>
                  <a:gd name="connsiteX213" fmla="*/ 211 w 10000"/>
                  <a:gd name="connsiteY213" fmla="*/ 3177 h 10000"/>
                  <a:gd name="connsiteX214" fmla="*/ 235 w 10000"/>
                  <a:gd name="connsiteY214" fmla="*/ 3368 h 10000"/>
                  <a:gd name="connsiteX215" fmla="*/ 266 w 10000"/>
                  <a:gd name="connsiteY215" fmla="*/ 3595 h 10000"/>
                  <a:gd name="connsiteX216" fmla="*/ 299 w 10000"/>
                  <a:gd name="connsiteY216" fmla="*/ 3831 h 10000"/>
                  <a:gd name="connsiteX217" fmla="*/ 305 w 10000"/>
                  <a:gd name="connsiteY217" fmla="*/ 3863 h 10000"/>
                  <a:gd name="connsiteX218" fmla="*/ 341 w 10000"/>
                  <a:gd name="connsiteY218" fmla="*/ 3941 h 10000"/>
                  <a:gd name="connsiteX219" fmla="*/ 186 w 10000"/>
                  <a:gd name="connsiteY219" fmla="*/ 3935 h 10000"/>
                  <a:gd name="connsiteX220" fmla="*/ 30 w 10000"/>
                  <a:gd name="connsiteY220" fmla="*/ 3925 h 10000"/>
                  <a:gd name="connsiteX221" fmla="*/ 0 w 10000"/>
                  <a:gd name="connsiteY221" fmla="*/ 4054 h 10000"/>
                  <a:gd name="connsiteX222" fmla="*/ 14 w 10000"/>
                  <a:gd name="connsiteY222" fmla="*/ 4152 h 10000"/>
                  <a:gd name="connsiteX223" fmla="*/ 22 w 10000"/>
                  <a:gd name="connsiteY223" fmla="*/ 4242 h 10000"/>
                  <a:gd name="connsiteX224" fmla="*/ 30 w 10000"/>
                  <a:gd name="connsiteY224" fmla="*/ 4291 h 10000"/>
                  <a:gd name="connsiteX225" fmla="*/ 102 w 10000"/>
                  <a:gd name="connsiteY225" fmla="*/ 4271 h 10000"/>
                  <a:gd name="connsiteX226" fmla="*/ 155 w 10000"/>
                  <a:gd name="connsiteY226" fmla="*/ 4262 h 10000"/>
                  <a:gd name="connsiteX227" fmla="*/ 410 w 10000"/>
                  <a:gd name="connsiteY227" fmla="*/ 4255 h 10000"/>
                  <a:gd name="connsiteX228" fmla="*/ 418 w 10000"/>
                  <a:gd name="connsiteY228" fmla="*/ 4385 h 10000"/>
                  <a:gd name="connsiteX229" fmla="*/ 429 w 10000"/>
                  <a:gd name="connsiteY229" fmla="*/ 4543 h 10000"/>
                  <a:gd name="connsiteX230" fmla="*/ 443 w 10000"/>
                  <a:gd name="connsiteY230" fmla="*/ 4585 h 10000"/>
                  <a:gd name="connsiteX231" fmla="*/ 465 w 10000"/>
                  <a:gd name="connsiteY231" fmla="*/ 4611 h 10000"/>
                  <a:gd name="connsiteX232" fmla="*/ 468 w 10000"/>
                  <a:gd name="connsiteY232" fmla="*/ 4621 h 10000"/>
                  <a:gd name="connsiteX233" fmla="*/ 474 w 10000"/>
                  <a:gd name="connsiteY233" fmla="*/ 4679 h 10000"/>
                  <a:gd name="connsiteX234" fmla="*/ 554 w 10000"/>
                  <a:gd name="connsiteY234" fmla="*/ 4738 h 10000"/>
                  <a:gd name="connsiteX235" fmla="*/ 637 w 10000"/>
                  <a:gd name="connsiteY235" fmla="*/ 4809 h 10000"/>
                  <a:gd name="connsiteX236" fmla="*/ 704 w 10000"/>
                  <a:gd name="connsiteY236" fmla="*/ 4851 h 10000"/>
                  <a:gd name="connsiteX237" fmla="*/ 740 w 10000"/>
                  <a:gd name="connsiteY237" fmla="*/ 4893 h 10000"/>
                  <a:gd name="connsiteX238" fmla="*/ 756 w 10000"/>
                  <a:gd name="connsiteY238" fmla="*/ 4896 h 10000"/>
                  <a:gd name="connsiteX239" fmla="*/ 767 w 10000"/>
                  <a:gd name="connsiteY239" fmla="*/ 4880 h 10000"/>
                  <a:gd name="connsiteX240" fmla="*/ 806 w 10000"/>
                  <a:gd name="connsiteY240" fmla="*/ 4945 h 10000"/>
                  <a:gd name="connsiteX241" fmla="*/ 886 w 10000"/>
                  <a:gd name="connsiteY241" fmla="*/ 5078 h 10000"/>
                  <a:gd name="connsiteX242" fmla="*/ 911 w 10000"/>
                  <a:gd name="connsiteY242" fmla="*/ 5130 h 10000"/>
                  <a:gd name="connsiteX243" fmla="*/ 920 w 10000"/>
                  <a:gd name="connsiteY243" fmla="*/ 5191 h 10000"/>
                  <a:gd name="connsiteX244" fmla="*/ 920 w 10000"/>
                  <a:gd name="connsiteY244" fmla="*/ 5220 h 10000"/>
                  <a:gd name="connsiteX245" fmla="*/ 911 w 10000"/>
                  <a:gd name="connsiteY245" fmla="*/ 5314 h 10000"/>
                  <a:gd name="connsiteX246" fmla="*/ 898 w 10000"/>
                  <a:gd name="connsiteY246" fmla="*/ 5369 h 10000"/>
                  <a:gd name="connsiteX247" fmla="*/ 895 w 10000"/>
                  <a:gd name="connsiteY247" fmla="*/ 5385 h 10000"/>
                  <a:gd name="connsiteX248" fmla="*/ 895 w 10000"/>
                  <a:gd name="connsiteY248" fmla="*/ 5405 h 10000"/>
                  <a:gd name="connsiteX249" fmla="*/ 898 w 10000"/>
                  <a:gd name="connsiteY249" fmla="*/ 5434 h 10000"/>
                  <a:gd name="connsiteX250" fmla="*/ 911 w 10000"/>
                  <a:gd name="connsiteY250" fmla="*/ 5463 h 10000"/>
                  <a:gd name="connsiteX251" fmla="*/ 920 w 10000"/>
                  <a:gd name="connsiteY251" fmla="*/ 5492 h 10000"/>
                  <a:gd name="connsiteX252" fmla="*/ 934 w 10000"/>
                  <a:gd name="connsiteY252" fmla="*/ 5518 h 10000"/>
                  <a:gd name="connsiteX253" fmla="*/ 1169 w 10000"/>
                  <a:gd name="connsiteY253" fmla="*/ 5738 h 10000"/>
                  <a:gd name="connsiteX254" fmla="*/ 1188 w 10000"/>
                  <a:gd name="connsiteY254" fmla="*/ 5755 h 10000"/>
                  <a:gd name="connsiteX255" fmla="*/ 1216 w 10000"/>
                  <a:gd name="connsiteY255" fmla="*/ 5758 h 10000"/>
                  <a:gd name="connsiteX256" fmla="*/ 1313 w 10000"/>
                  <a:gd name="connsiteY256" fmla="*/ 5774 h 10000"/>
                  <a:gd name="connsiteX257" fmla="*/ 1349 w 10000"/>
                  <a:gd name="connsiteY257" fmla="*/ 5787 h 10000"/>
                  <a:gd name="connsiteX258" fmla="*/ 1393 w 10000"/>
                  <a:gd name="connsiteY258" fmla="*/ 5793 h 10000"/>
                  <a:gd name="connsiteX259" fmla="*/ 1393 w 10000"/>
                  <a:gd name="connsiteY259" fmla="*/ 5797 h 10000"/>
                  <a:gd name="connsiteX260" fmla="*/ 1421 w 10000"/>
                  <a:gd name="connsiteY260" fmla="*/ 5810 h 10000"/>
                  <a:gd name="connsiteX261" fmla="*/ 1446 w 10000"/>
                  <a:gd name="connsiteY261" fmla="*/ 5829 h 10000"/>
                  <a:gd name="connsiteX262" fmla="*/ 1460 w 10000"/>
                  <a:gd name="connsiteY262" fmla="*/ 5842 h 10000"/>
                  <a:gd name="connsiteX263" fmla="*/ 1476 w 10000"/>
                  <a:gd name="connsiteY263" fmla="*/ 5848 h 10000"/>
                  <a:gd name="connsiteX264" fmla="*/ 1501 w 10000"/>
                  <a:gd name="connsiteY264" fmla="*/ 5852 h 10000"/>
                  <a:gd name="connsiteX265" fmla="*/ 1532 w 10000"/>
                  <a:gd name="connsiteY265" fmla="*/ 5887 h 10000"/>
                  <a:gd name="connsiteX266" fmla="*/ 1565 w 10000"/>
                  <a:gd name="connsiteY266" fmla="*/ 5942 h 10000"/>
                  <a:gd name="connsiteX267" fmla="*/ 1587 w 10000"/>
                  <a:gd name="connsiteY267" fmla="*/ 5972 h 10000"/>
                  <a:gd name="connsiteX268" fmla="*/ 1612 w 10000"/>
                  <a:gd name="connsiteY268" fmla="*/ 5955 h 10000"/>
                  <a:gd name="connsiteX269" fmla="*/ 1679 w 10000"/>
                  <a:gd name="connsiteY269" fmla="*/ 6049 h 10000"/>
                  <a:gd name="connsiteX270" fmla="*/ 1720 w 10000"/>
                  <a:gd name="connsiteY270" fmla="*/ 6108 h 10000"/>
                  <a:gd name="connsiteX271" fmla="*/ 1751 w 10000"/>
                  <a:gd name="connsiteY271" fmla="*/ 6133 h 10000"/>
                  <a:gd name="connsiteX272" fmla="*/ 1792 w 10000"/>
                  <a:gd name="connsiteY272" fmla="*/ 6169 h 10000"/>
                  <a:gd name="connsiteX273" fmla="*/ 1801 w 10000"/>
                  <a:gd name="connsiteY273" fmla="*/ 6172 h 10000"/>
                  <a:gd name="connsiteX274" fmla="*/ 1814 w 10000"/>
                  <a:gd name="connsiteY274" fmla="*/ 6286 h 10000"/>
                  <a:gd name="connsiteX275" fmla="*/ 1817 w 10000"/>
                  <a:gd name="connsiteY275" fmla="*/ 6331 h 10000"/>
                  <a:gd name="connsiteX276" fmla="*/ 1809 w 10000"/>
                  <a:gd name="connsiteY276" fmla="*/ 6444 h 10000"/>
                  <a:gd name="connsiteX277" fmla="*/ 1801 w 10000"/>
                  <a:gd name="connsiteY277" fmla="*/ 6499 h 10000"/>
                  <a:gd name="connsiteX278" fmla="*/ 1781 w 10000"/>
                  <a:gd name="connsiteY278" fmla="*/ 6522 h 10000"/>
                  <a:gd name="connsiteX279" fmla="*/ 1773 w 10000"/>
                  <a:gd name="connsiteY279" fmla="*/ 6541 h 10000"/>
                  <a:gd name="connsiteX280" fmla="*/ 1762 w 10000"/>
                  <a:gd name="connsiteY280" fmla="*/ 6571 h 10000"/>
                  <a:gd name="connsiteX281" fmla="*/ 1767 w 10000"/>
                  <a:gd name="connsiteY281" fmla="*/ 6622 h 10000"/>
                  <a:gd name="connsiteX282" fmla="*/ 1767 w 10000"/>
                  <a:gd name="connsiteY282" fmla="*/ 6665 h 10000"/>
                  <a:gd name="connsiteX283" fmla="*/ 1767 w 10000"/>
                  <a:gd name="connsiteY283" fmla="*/ 6694 h 10000"/>
                  <a:gd name="connsiteX284" fmla="*/ 1776 w 10000"/>
                  <a:gd name="connsiteY284" fmla="*/ 6726 h 10000"/>
                  <a:gd name="connsiteX285" fmla="*/ 1776 w 10000"/>
                  <a:gd name="connsiteY285" fmla="*/ 6745 h 10000"/>
                  <a:gd name="connsiteX286" fmla="*/ 1767 w 10000"/>
                  <a:gd name="connsiteY286" fmla="*/ 6765 h 10000"/>
                  <a:gd name="connsiteX287" fmla="*/ 1762 w 10000"/>
                  <a:gd name="connsiteY287" fmla="*/ 6804 h 10000"/>
                  <a:gd name="connsiteX288" fmla="*/ 1753 w 10000"/>
                  <a:gd name="connsiteY288" fmla="*/ 6839 h 10000"/>
                  <a:gd name="connsiteX289" fmla="*/ 1742 w 10000"/>
                  <a:gd name="connsiteY289" fmla="*/ 6849 h 10000"/>
                  <a:gd name="connsiteX290" fmla="*/ 1726 w 10000"/>
                  <a:gd name="connsiteY290" fmla="*/ 6849 h 10000"/>
                  <a:gd name="connsiteX291" fmla="*/ 1712 w 10000"/>
                  <a:gd name="connsiteY291" fmla="*/ 6852 h 10000"/>
                  <a:gd name="connsiteX292" fmla="*/ 1640 w 10000"/>
                  <a:gd name="connsiteY292" fmla="*/ 6953 h 10000"/>
                  <a:gd name="connsiteX293" fmla="*/ 1493 w 10000"/>
                  <a:gd name="connsiteY293" fmla="*/ 7105 h 10000"/>
                  <a:gd name="connsiteX294" fmla="*/ 1490 w 10000"/>
                  <a:gd name="connsiteY294" fmla="*/ 7124 h 10000"/>
                  <a:gd name="connsiteX295" fmla="*/ 1468 w 10000"/>
                  <a:gd name="connsiteY295" fmla="*/ 7137 h 10000"/>
                  <a:gd name="connsiteX296" fmla="*/ 1454 w 10000"/>
                  <a:gd name="connsiteY296" fmla="*/ 7144 h 10000"/>
                  <a:gd name="connsiteX297" fmla="*/ 1452 w 10000"/>
                  <a:gd name="connsiteY297" fmla="*/ 7157 h 10000"/>
                  <a:gd name="connsiteX298" fmla="*/ 1446 w 10000"/>
                  <a:gd name="connsiteY298" fmla="*/ 7199 h 10000"/>
                  <a:gd name="connsiteX299" fmla="*/ 1476 w 10000"/>
                  <a:gd name="connsiteY299" fmla="*/ 7247 h 10000"/>
                  <a:gd name="connsiteX300" fmla="*/ 1501 w 10000"/>
                  <a:gd name="connsiteY300" fmla="*/ 7270 h 10000"/>
                  <a:gd name="connsiteX301" fmla="*/ 1518 w 10000"/>
                  <a:gd name="connsiteY301" fmla="*/ 7286 h 10000"/>
                  <a:gd name="connsiteX302" fmla="*/ 1524 w 10000"/>
                  <a:gd name="connsiteY302" fmla="*/ 7306 h 10000"/>
                  <a:gd name="connsiteX303" fmla="*/ 1540 w 10000"/>
                  <a:gd name="connsiteY303" fmla="*/ 7322 h 10000"/>
                  <a:gd name="connsiteX304" fmla="*/ 1565 w 10000"/>
                  <a:gd name="connsiteY304" fmla="*/ 7325 h 10000"/>
                  <a:gd name="connsiteX305" fmla="*/ 1590 w 10000"/>
                  <a:gd name="connsiteY305" fmla="*/ 7332 h 10000"/>
                  <a:gd name="connsiteX306" fmla="*/ 1615 w 10000"/>
                  <a:gd name="connsiteY306" fmla="*/ 7345 h 10000"/>
                  <a:gd name="connsiteX307" fmla="*/ 1662 w 10000"/>
                  <a:gd name="connsiteY307" fmla="*/ 7370 h 10000"/>
                  <a:gd name="connsiteX308" fmla="*/ 1670 w 10000"/>
                  <a:gd name="connsiteY308" fmla="*/ 7351 h 10000"/>
                  <a:gd name="connsiteX309" fmla="*/ 1726 w 10000"/>
                  <a:gd name="connsiteY309" fmla="*/ 7354 h 10000"/>
                  <a:gd name="connsiteX310" fmla="*/ 1726 w 10000"/>
                  <a:gd name="connsiteY310" fmla="*/ 7400 h 10000"/>
                  <a:gd name="connsiteX311" fmla="*/ 1773 w 10000"/>
                  <a:gd name="connsiteY311" fmla="*/ 7409 h 10000"/>
                  <a:gd name="connsiteX312" fmla="*/ 1806 w 10000"/>
                  <a:gd name="connsiteY312" fmla="*/ 7416 h 10000"/>
                  <a:gd name="connsiteX313" fmla="*/ 1839 w 10000"/>
                  <a:gd name="connsiteY313" fmla="*/ 7403 h 10000"/>
                  <a:gd name="connsiteX314" fmla="*/ 1886 w 10000"/>
                  <a:gd name="connsiteY314" fmla="*/ 7403 h 10000"/>
                  <a:gd name="connsiteX315" fmla="*/ 1898 w 10000"/>
                  <a:gd name="connsiteY315" fmla="*/ 7403 h 10000"/>
                  <a:gd name="connsiteX316" fmla="*/ 1914 w 10000"/>
                  <a:gd name="connsiteY316" fmla="*/ 7494 h 10000"/>
                  <a:gd name="connsiteX317" fmla="*/ 1895 w 10000"/>
                  <a:gd name="connsiteY317" fmla="*/ 7523 h 10000"/>
                  <a:gd name="connsiteX318" fmla="*/ 1825 w 10000"/>
                  <a:gd name="connsiteY318" fmla="*/ 7617 h 10000"/>
                  <a:gd name="connsiteX319" fmla="*/ 1776 w 10000"/>
                  <a:gd name="connsiteY319" fmla="*/ 7691 h 10000"/>
                  <a:gd name="connsiteX320" fmla="*/ 1781 w 10000"/>
                  <a:gd name="connsiteY320" fmla="*/ 7723 h 10000"/>
                  <a:gd name="connsiteX321" fmla="*/ 1767 w 10000"/>
                  <a:gd name="connsiteY321" fmla="*/ 7759 h 10000"/>
                  <a:gd name="connsiteX322" fmla="*/ 1762 w 10000"/>
                  <a:gd name="connsiteY322" fmla="*/ 7817 h 10000"/>
                  <a:gd name="connsiteX323" fmla="*/ 1762 w 10000"/>
                  <a:gd name="connsiteY323" fmla="*/ 7856 h 10000"/>
                  <a:gd name="connsiteX324" fmla="*/ 1776 w 10000"/>
                  <a:gd name="connsiteY324" fmla="*/ 7892 h 10000"/>
                  <a:gd name="connsiteX325" fmla="*/ 1784 w 10000"/>
                  <a:gd name="connsiteY325" fmla="*/ 7902 h 10000"/>
                  <a:gd name="connsiteX326" fmla="*/ 1801 w 10000"/>
                  <a:gd name="connsiteY326" fmla="*/ 7908 h 10000"/>
                  <a:gd name="connsiteX327" fmla="*/ 1809 w 10000"/>
                  <a:gd name="connsiteY327" fmla="*/ 7911 h 10000"/>
                  <a:gd name="connsiteX328" fmla="*/ 1801 w 10000"/>
                  <a:gd name="connsiteY328" fmla="*/ 7940 h 10000"/>
                  <a:gd name="connsiteX329" fmla="*/ 1798 w 10000"/>
                  <a:gd name="connsiteY329" fmla="*/ 7979 h 10000"/>
                  <a:gd name="connsiteX330" fmla="*/ 1806 w 10000"/>
                  <a:gd name="connsiteY330" fmla="*/ 8002 h 10000"/>
                  <a:gd name="connsiteX331" fmla="*/ 1823 w 10000"/>
                  <a:gd name="connsiteY331" fmla="*/ 8021 h 10000"/>
                  <a:gd name="connsiteX332" fmla="*/ 1834 w 10000"/>
                  <a:gd name="connsiteY332" fmla="*/ 8044 h 10000"/>
                  <a:gd name="connsiteX333" fmla="*/ 1839 w 10000"/>
                  <a:gd name="connsiteY333" fmla="*/ 8073 h 10000"/>
                  <a:gd name="connsiteX334" fmla="*/ 1842 w 10000"/>
                  <a:gd name="connsiteY334" fmla="*/ 8106 h 10000"/>
                  <a:gd name="connsiteX335" fmla="*/ 1839 w 10000"/>
                  <a:gd name="connsiteY335" fmla="*/ 8144 h 10000"/>
                  <a:gd name="connsiteX336" fmla="*/ 1856 w 10000"/>
                  <a:gd name="connsiteY336" fmla="*/ 8164 h 10000"/>
                  <a:gd name="connsiteX337" fmla="*/ 1886 w 10000"/>
                  <a:gd name="connsiteY337" fmla="*/ 8193 h 10000"/>
                  <a:gd name="connsiteX338" fmla="*/ 1922 w 10000"/>
                  <a:gd name="connsiteY338" fmla="*/ 8206 h 10000"/>
                  <a:gd name="connsiteX339" fmla="*/ 1967 w 10000"/>
                  <a:gd name="connsiteY339" fmla="*/ 8203 h 10000"/>
                  <a:gd name="connsiteX340" fmla="*/ 1986 w 10000"/>
                  <a:gd name="connsiteY340" fmla="*/ 8212 h 10000"/>
                  <a:gd name="connsiteX341" fmla="*/ 2000 w 10000"/>
                  <a:gd name="connsiteY341" fmla="*/ 8232 h 10000"/>
                  <a:gd name="connsiteX342" fmla="*/ 2033 w 10000"/>
                  <a:gd name="connsiteY342" fmla="*/ 8258 h 10000"/>
                  <a:gd name="connsiteX343" fmla="*/ 2050 w 10000"/>
                  <a:gd name="connsiteY343" fmla="*/ 8271 h 10000"/>
                  <a:gd name="connsiteX344" fmla="*/ 2089 w 10000"/>
                  <a:gd name="connsiteY344" fmla="*/ 8280 h 10000"/>
                  <a:gd name="connsiteX345" fmla="*/ 2122 w 10000"/>
                  <a:gd name="connsiteY345" fmla="*/ 8300 h 10000"/>
                  <a:gd name="connsiteX346" fmla="*/ 2163 w 10000"/>
                  <a:gd name="connsiteY346" fmla="*/ 8332 h 10000"/>
                  <a:gd name="connsiteX347" fmla="*/ 2172 w 10000"/>
                  <a:gd name="connsiteY347" fmla="*/ 8335 h 10000"/>
                  <a:gd name="connsiteX348" fmla="*/ 2177 w 10000"/>
                  <a:gd name="connsiteY348" fmla="*/ 8345 h 10000"/>
                  <a:gd name="connsiteX349" fmla="*/ 2163 w 10000"/>
                  <a:gd name="connsiteY349" fmla="*/ 8371 h 10000"/>
                  <a:gd name="connsiteX350" fmla="*/ 2139 w 10000"/>
                  <a:gd name="connsiteY350" fmla="*/ 8423 h 10000"/>
                  <a:gd name="connsiteX351" fmla="*/ 2130 w 10000"/>
                  <a:gd name="connsiteY351" fmla="*/ 8439 h 10000"/>
                  <a:gd name="connsiteX352" fmla="*/ 2105 w 10000"/>
                  <a:gd name="connsiteY352" fmla="*/ 8446 h 10000"/>
                  <a:gd name="connsiteX353" fmla="*/ 2080 w 10000"/>
                  <a:gd name="connsiteY353" fmla="*/ 8449 h 10000"/>
                  <a:gd name="connsiteX354" fmla="*/ 2075 w 10000"/>
                  <a:gd name="connsiteY354" fmla="*/ 8459 h 10000"/>
                  <a:gd name="connsiteX355" fmla="*/ 2072 w 10000"/>
                  <a:gd name="connsiteY355" fmla="*/ 8475 h 10000"/>
                  <a:gd name="connsiteX356" fmla="*/ 2080 w 10000"/>
                  <a:gd name="connsiteY356" fmla="*/ 8484 h 10000"/>
                  <a:gd name="connsiteX357" fmla="*/ 2100 w 10000"/>
                  <a:gd name="connsiteY357" fmla="*/ 8475 h 10000"/>
                  <a:gd name="connsiteX358" fmla="*/ 2141 w 10000"/>
                  <a:gd name="connsiteY358" fmla="*/ 8478 h 10000"/>
                  <a:gd name="connsiteX359" fmla="*/ 2172 w 10000"/>
                  <a:gd name="connsiteY359" fmla="*/ 8475 h 10000"/>
                  <a:gd name="connsiteX360" fmla="*/ 2188 w 10000"/>
                  <a:gd name="connsiteY360" fmla="*/ 8475 h 10000"/>
                  <a:gd name="connsiteX361" fmla="*/ 2222 w 10000"/>
                  <a:gd name="connsiteY361" fmla="*/ 8497 h 10000"/>
                  <a:gd name="connsiteX362" fmla="*/ 2252 w 10000"/>
                  <a:gd name="connsiteY362" fmla="*/ 8514 h 10000"/>
                  <a:gd name="connsiteX363" fmla="*/ 2274 w 10000"/>
                  <a:gd name="connsiteY363" fmla="*/ 8514 h 10000"/>
                  <a:gd name="connsiteX364" fmla="*/ 2299 w 10000"/>
                  <a:gd name="connsiteY364" fmla="*/ 8504 h 10000"/>
                  <a:gd name="connsiteX365" fmla="*/ 2310 w 10000"/>
                  <a:gd name="connsiteY365" fmla="*/ 8504 h 10000"/>
                  <a:gd name="connsiteX366" fmla="*/ 2319 w 10000"/>
                  <a:gd name="connsiteY366" fmla="*/ 8484 h 10000"/>
                  <a:gd name="connsiteX367" fmla="*/ 2338 w 10000"/>
                  <a:gd name="connsiteY367" fmla="*/ 8494 h 10000"/>
                  <a:gd name="connsiteX368" fmla="*/ 2338 w 10000"/>
                  <a:gd name="connsiteY368" fmla="*/ 8552 h 10000"/>
                  <a:gd name="connsiteX369" fmla="*/ 2366 w 10000"/>
                  <a:gd name="connsiteY369" fmla="*/ 8572 h 10000"/>
                  <a:gd name="connsiteX370" fmla="*/ 2382 w 10000"/>
                  <a:gd name="connsiteY370" fmla="*/ 8582 h 10000"/>
                  <a:gd name="connsiteX371" fmla="*/ 2435 w 10000"/>
                  <a:gd name="connsiteY371" fmla="*/ 8552 h 10000"/>
                  <a:gd name="connsiteX372" fmla="*/ 2443 w 10000"/>
                  <a:gd name="connsiteY372" fmla="*/ 8552 h 10000"/>
                  <a:gd name="connsiteX373" fmla="*/ 2454 w 10000"/>
                  <a:gd name="connsiteY373" fmla="*/ 8552 h 10000"/>
                  <a:gd name="connsiteX374" fmla="*/ 2471 w 10000"/>
                  <a:gd name="connsiteY374" fmla="*/ 8546 h 10000"/>
                  <a:gd name="connsiteX375" fmla="*/ 2488 w 10000"/>
                  <a:gd name="connsiteY375" fmla="*/ 8536 h 10000"/>
                  <a:gd name="connsiteX376" fmla="*/ 2501 w 10000"/>
                  <a:gd name="connsiteY376" fmla="*/ 8533 h 10000"/>
                  <a:gd name="connsiteX377" fmla="*/ 2512 w 10000"/>
                  <a:gd name="connsiteY377" fmla="*/ 8533 h 10000"/>
                  <a:gd name="connsiteX378" fmla="*/ 2521 w 10000"/>
                  <a:gd name="connsiteY378" fmla="*/ 8546 h 10000"/>
                  <a:gd name="connsiteX379" fmla="*/ 2521 w 10000"/>
                  <a:gd name="connsiteY379" fmla="*/ 8572 h 10000"/>
                  <a:gd name="connsiteX380" fmla="*/ 2535 w 10000"/>
                  <a:gd name="connsiteY380" fmla="*/ 8588 h 10000"/>
                  <a:gd name="connsiteX381" fmla="*/ 2551 w 10000"/>
                  <a:gd name="connsiteY381" fmla="*/ 8582 h 10000"/>
                  <a:gd name="connsiteX382" fmla="*/ 2560 w 10000"/>
                  <a:gd name="connsiteY382" fmla="*/ 8582 h 10000"/>
                  <a:gd name="connsiteX383" fmla="*/ 2573 w 10000"/>
                  <a:gd name="connsiteY383" fmla="*/ 8588 h 10000"/>
                  <a:gd name="connsiteX384" fmla="*/ 2584 w 10000"/>
                  <a:gd name="connsiteY384" fmla="*/ 8591 h 10000"/>
                  <a:gd name="connsiteX385" fmla="*/ 2590 w 10000"/>
                  <a:gd name="connsiteY385" fmla="*/ 8598 h 10000"/>
                  <a:gd name="connsiteX386" fmla="*/ 2598 w 10000"/>
                  <a:gd name="connsiteY386" fmla="*/ 8608 h 10000"/>
                  <a:gd name="connsiteX387" fmla="*/ 2607 w 10000"/>
                  <a:gd name="connsiteY387" fmla="*/ 8617 h 10000"/>
                  <a:gd name="connsiteX388" fmla="*/ 2618 w 10000"/>
                  <a:gd name="connsiteY388" fmla="*/ 8617 h 10000"/>
                  <a:gd name="connsiteX389" fmla="*/ 2640 w 10000"/>
                  <a:gd name="connsiteY389" fmla="*/ 8608 h 10000"/>
                  <a:gd name="connsiteX390" fmla="*/ 2670 w 10000"/>
                  <a:gd name="connsiteY390" fmla="*/ 8598 h 10000"/>
                  <a:gd name="connsiteX391" fmla="*/ 2673 w 10000"/>
                  <a:gd name="connsiteY391" fmla="*/ 8598 h 10000"/>
                  <a:gd name="connsiteX392" fmla="*/ 2690 w 10000"/>
                  <a:gd name="connsiteY392" fmla="*/ 8598 h 10000"/>
                  <a:gd name="connsiteX393" fmla="*/ 2698 w 10000"/>
                  <a:gd name="connsiteY393" fmla="*/ 8598 h 10000"/>
                  <a:gd name="connsiteX394" fmla="*/ 2712 w 10000"/>
                  <a:gd name="connsiteY394" fmla="*/ 8598 h 10000"/>
                  <a:gd name="connsiteX395" fmla="*/ 2726 w 10000"/>
                  <a:gd name="connsiteY395" fmla="*/ 8591 h 10000"/>
                  <a:gd name="connsiteX396" fmla="*/ 2737 w 10000"/>
                  <a:gd name="connsiteY396" fmla="*/ 8588 h 10000"/>
                  <a:gd name="connsiteX397" fmla="*/ 2759 w 10000"/>
                  <a:gd name="connsiteY397" fmla="*/ 8582 h 10000"/>
                  <a:gd name="connsiteX398" fmla="*/ 2770 w 10000"/>
                  <a:gd name="connsiteY398" fmla="*/ 8578 h 10000"/>
                  <a:gd name="connsiteX399" fmla="*/ 2784 w 10000"/>
                  <a:gd name="connsiteY399" fmla="*/ 8572 h 10000"/>
                  <a:gd name="connsiteX400" fmla="*/ 2795 w 10000"/>
                  <a:gd name="connsiteY400" fmla="*/ 8572 h 10000"/>
                  <a:gd name="connsiteX401" fmla="*/ 2803 w 10000"/>
                  <a:gd name="connsiteY401" fmla="*/ 8588 h 10000"/>
                  <a:gd name="connsiteX402" fmla="*/ 2803 w 10000"/>
                  <a:gd name="connsiteY402" fmla="*/ 8591 h 10000"/>
                  <a:gd name="connsiteX403" fmla="*/ 2803 w 10000"/>
                  <a:gd name="connsiteY403" fmla="*/ 8601 h 10000"/>
                  <a:gd name="connsiteX404" fmla="*/ 2809 w 10000"/>
                  <a:gd name="connsiteY404" fmla="*/ 8601 h 10000"/>
                  <a:gd name="connsiteX405" fmla="*/ 2823 w 10000"/>
                  <a:gd name="connsiteY405" fmla="*/ 8598 h 10000"/>
                  <a:gd name="connsiteX406" fmla="*/ 2831 w 10000"/>
                  <a:gd name="connsiteY406" fmla="*/ 8598 h 10000"/>
                  <a:gd name="connsiteX407" fmla="*/ 2839 w 10000"/>
                  <a:gd name="connsiteY407" fmla="*/ 8601 h 10000"/>
                  <a:gd name="connsiteX408" fmla="*/ 2848 w 10000"/>
                  <a:gd name="connsiteY408" fmla="*/ 8598 h 10000"/>
                  <a:gd name="connsiteX409" fmla="*/ 2856 w 10000"/>
                  <a:gd name="connsiteY409" fmla="*/ 8601 h 10000"/>
                  <a:gd name="connsiteX410" fmla="*/ 2859 w 10000"/>
                  <a:gd name="connsiteY410" fmla="*/ 8601 h 10000"/>
                  <a:gd name="connsiteX411" fmla="*/ 2864 w 10000"/>
                  <a:gd name="connsiteY411" fmla="*/ 8598 h 10000"/>
                  <a:gd name="connsiteX412" fmla="*/ 2889 w 10000"/>
                  <a:gd name="connsiteY412" fmla="*/ 8611 h 10000"/>
                  <a:gd name="connsiteX413" fmla="*/ 2906 w 10000"/>
                  <a:gd name="connsiteY413" fmla="*/ 8620 h 10000"/>
                  <a:gd name="connsiteX414" fmla="*/ 2914 w 10000"/>
                  <a:gd name="connsiteY414" fmla="*/ 8627 h 10000"/>
                  <a:gd name="connsiteX415" fmla="*/ 2920 w 10000"/>
                  <a:gd name="connsiteY415" fmla="*/ 8640 h 10000"/>
                  <a:gd name="connsiteX416" fmla="*/ 2922 w 10000"/>
                  <a:gd name="connsiteY416" fmla="*/ 8666 h 10000"/>
                  <a:gd name="connsiteX417" fmla="*/ 2922 w 10000"/>
                  <a:gd name="connsiteY417" fmla="*/ 8692 h 10000"/>
                  <a:gd name="connsiteX418" fmla="*/ 2939 w 10000"/>
                  <a:gd name="connsiteY418" fmla="*/ 8695 h 10000"/>
                  <a:gd name="connsiteX419" fmla="*/ 2953 w 10000"/>
                  <a:gd name="connsiteY419" fmla="*/ 8695 h 10000"/>
                  <a:gd name="connsiteX420" fmla="*/ 2961 w 10000"/>
                  <a:gd name="connsiteY420" fmla="*/ 8695 h 10000"/>
                  <a:gd name="connsiteX421" fmla="*/ 2972 w 10000"/>
                  <a:gd name="connsiteY421" fmla="*/ 8692 h 10000"/>
                  <a:gd name="connsiteX422" fmla="*/ 2981 w 10000"/>
                  <a:gd name="connsiteY422" fmla="*/ 8685 h 10000"/>
                  <a:gd name="connsiteX423" fmla="*/ 2989 w 10000"/>
                  <a:gd name="connsiteY423" fmla="*/ 8685 h 10000"/>
                  <a:gd name="connsiteX424" fmla="*/ 3008 w 10000"/>
                  <a:gd name="connsiteY424" fmla="*/ 8685 h 10000"/>
                  <a:gd name="connsiteX425" fmla="*/ 3028 w 10000"/>
                  <a:gd name="connsiteY425" fmla="*/ 8695 h 10000"/>
                  <a:gd name="connsiteX426" fmla="*/ 3042 w 10000"/>
                  <a:gd name="connsiteY426" fmla="*/ 8695 h 10000"/>
                  <a:gd name="connsiteX427" fmla="*/ 3053 w 10000"/>
                  <a:gd name="connsiteY427" fmla="*/ 8676 h 10000"/>
                  <a:gd name="connsiteX428" fmla="*/ 3061 w 10000"/>
                  <a:gd name="connsiteY428" fmla="*/ 8666 h 10000"/>
                  <a:gd name="connsiteX429" fmla="*/ 3066 w 10000"/>
                  <a:gd name="connsiteY429" fmla="*/ 8656 h 10000"/>
                  <a:gd name="connsiteX430" fmla="*/ 3091 w 10000"/>
                  <a:gd name="connsiteY430" fmla="*/ 8659 h 10000"/>
                  <a:gd name="connsiteX431" fmla="*/ 3105 w 10000"/>
                  <a:gd name="connsiteY431" fmla="*/ 8659 h 10000"/>
                  <a:gd name="connsiteX432" fmla="*/ 3108 w 10000"/>
                  <a:gd name="connsiteY432" fmla="*/ 8650 h 10000"/>
                  <a:gd name="connsiteX433" fmla="*/ 3147 w 10000"/>
                  <a:gd name="connsiteY433" fmla="*/ 8588 h 10000"/>
                  <a:gd name="connsiteX434" fmla="*/ 3150 w 10000"/>
                  <a:gd name="connsiteY434" fmla="*/ 8598 h 10000"/>
                  <a:gd name="connsiteX435" fmla="*/ 3163 w 10000"/>
                  <a:gd name="connsiteY435" fmla="*/ 8601 h 10000"/>
                  <a:gd name="connsiteX436" fmla="*/ 3180 w 10000"/>
                  <a:gd name="connsiteY436" fmla="*/ 8608 h 10000"/>
                  <a:gd name="connsiteX437" fmla="*/ 3188 w 10000"/>
                  <a:gd name="connsiteY437" fmla="*/ 8611 h 10000"/>
                  <a:gd name="connsiteX438" fmla="*/ 3227 w 10000"/>
                  <a:gd name="connsiteY438" fmla="*/ 8620 h 10000"/>
                  <a:gd name="connsiteX439" fmla="*/ 3238 w 10000"/>
                  <a:gd name="connsiteY439" fmla="*/ 8617 h 10000"/>
                  <a:gd name="connsiteX440" fmla="*/ 3247 w 10000"/>
                  <a:gd name="connsiteY440" fmla="*/ 8601 h 10000"/>
                  <a:gd name="connsiteX441" fmla="*/ 3269 w 10000"/>
                  <a:gd name="connsiteY441" fmla="*/ 8611 h 10000"/>
                  <a:gd name="connsiteX442" fmla="*/ 3277 w 10000"/>
                  <a:gd name="connsiteY442" fmla="*/ 8617 h 10000"/>
                  <a:gd name="connsiteX443" fmla="*/ 3285 w 10000"/>
                  <a:gd name="connsiteY443" fmla="*/ 8611 h 10000"/>
                  <a:gd name="connsiteX444" fmla="*/ 3307 w 10000"/>
                  <a:gd name="connsiteY444" fmla="*/ 8611 h 10000"/>
                  <a:gd name="connsiteX445" fmla="*/ 3319 w 10000"/>
                  <a:gd name="connsiteY445" fmla="*/ 8617 h 10000"/>
                  <a:gd name="connsiteX446" fmla="*/ 3324 w 10000"/>
                  <a:gd name="connsiteY446" fmla="*/ 8617 h 10000"/>
                  <a:gd name="connsiteX447" fmla="*/ 3327 w 10000"/>
                  <a:gd name="connsiteY447" fmla="*/ 8620 h 10000"/>
                  <a:gd name="connsiteX448" fmla="*/ 3341 w 10000"/>
                  <a:gd name="connsiteY448" fmla="*/ 8620 h 10000"/>
                  <a:gd name="connsiteX449" fmla="*/ 3357 w 10000"/>
                  <a:gd name="connsiteY449" fmla="*/ 8620 h 10000"/>
                  <a:gd name="connsiteX450" fmla="*/ 3374 w 10000"/>
                  <a:gd name="connsiteY450" fmla="*/ 8620 h 10000"/>
                  <a:gd name="connsiteX451" fmla="*/ 3382 w 10000"/>
                  <a:gd name="connsiteY451" fmla="*/ 8620 h 10000"/>
                  <a:gd name="connsiteX452" fmla="*/ 3399 w 10000"/>
                  <a:gd name="connsiteY452" fmla="*/ 8611 h 10000"/>
                  <a:gd name="connsiteX453" fmla="*/ 3413 w 10000"/>
                  <a:gd name="connsiteY453" fmla="*/ 8601 h 10000"/>
                  <a:gd name="connsiteX454" fmla="*/ 3421 w 10000"/>
                  <a:gd name="connsiteY454" fmla="*/ 8588 h 10000"/>
                  <a:gd name="connsiteX455" fmla="*/ 3421 w 10000"/>
                  <a:gd name="connsiteY455" fmla="*/ 8572 h 10000"/>
                  <a:gd name="connsiteX456" fmla="*/ 3421 w 10000"/>
                  <a:gd name="connsiteY456" fmla="*/ 8552 h 10000"/>
                  <a:gd name="connsiteX457" fmla="*/ 3424 w 10000"/>
                  <a:gd name="connsiteY457" fmla="*/ 8533 h 10000"/>
                  <a:gd name="connsiteX458" fmla="*/ 3432 w 10000"/>
                  <a:gd name="connsiteY458" fmla="*/ 8523 h 10000"/>
                  <a:gd name="connsiteX459" fmla="*/ 3446 w 10000"/>
                  <a:gd name="connsiteY459" fmla="*/ 8523 h 10000"/>
                  <a:gd name="connsiteX460" fmla="*/ 3457 w 10000"/>
                  <a:gd name="connsiteY460" fmla="*/ 8523 h 10000"/>
                  <a:gd name="connsiteX461" fmla="*/ 3476 w 10000"/>
                  <a:gd name="connsiteY461" fmla="*/ 8533 h 10000"/>
                  <a:gd name="connsiteX462" fmla="*/ 3485 w 10000"/>
                  <a:gd name="connsiteY462" fmla="*/ 8536 h 10000"/>
                  <a:gd name="connsiteX463" fmla="*/ 3501 w 10000"/>
                  <a:gd name="connsiteY463" fmla="*/ 8527 h 10000"/>
                  <a:gd name="connsiteX464" fmla="*/ 3504 w 10000"/>
                  <a:gd name="connsiteY464" fmla="*/ 8514 h 10000"/>
                  <a:gd name="connsiteX465" fmla="*/ 3510 w 10000"/>
                  <a:gd name="connsiteY465" fmla="*/ 8497 h 10000"/>
                  <a:gd name="connsiteX466" fmla="*/ 3537 w 10000"/>
                  <a:gd name="connsiteY466" fmla="*/ 8484 h 10000"/>
                  <a:gd name="connsiteX467" fmla="*/ 3562 w 10000"/>
                  <a:gd name="connsiteY467" fmla="*/ 8488 h 10000"/>
                  <a:gd name="connsiteX468" fmla="*/ 3568 w 10000"/>
                  <a:gd name="connsiteY468" fmla="*/ 8484 h 10000"/>
                  <a:gd name="connsiteX469" fmla="*/ 3584 w 10000"/>
                  <a:gd name="connsiteY469" fmla="*/ 8494 h 10000"/>
                  <a:gd name="connsiteX470" fmla="*/ 3593 w 10000"/>
                  <a:gd name="connsiteY470" fmla="*/ 8507 h 10000"/>
                  <a:gd name="connsiteX471" fmla="*/ 3618 w 10000"/>
                  <a:gd name="connsiteY471" fmla="*/ 8497 h 10000"/>
                  <a:gd name="connsiteX472" fmla="*/ 3643 w 10000"/>
                  <a:gd name="connsiteY472" fmla="*/ 8475 h 10000"/>
                  <a:gd name="connsiteX473" fmla="*/ 3657 w 10000"/>
                  <a:gd name="connsiteY473" fmla="*/ 8478 h 10000"/>
                  <a:gd name="connsiteX474" fmla="*/ 3670 w 10000"/>
                  <a:gd name="connsiteY474" fmla="*/ 8475 h 10000"/>
                  <a:gd name="connsiteX475" fmla="*/ 3673 w 10000"/>
                  <a:gd name="connsiteY475" fmla="*/ 8468 h 10000"/>
                  <a:gd name="connsiteX476" fmla="*/ 3681 w 10000"/>
                  <a:gd name="connsiteY476" fmla="*/ 8468 h 10000"/>
                  <a:gd name="connsiteX477" fmla="*/ 3698 w 10000"/>
                  <a:gd name="connsiteY477" fmla="*/ 8478 h 10000"/>
                  <a:gd name="connsiteX478" fmla="*/ 3720 w 10000"/>
                  <a:gd name="connsiteY478" fmla="*/ 8497 h 10000"/>
                  <a:gd name="connsiteX479" fmla="*/ 3715 w 10000"/>
                  <a:gd name="connsiteY479" fmla="*/ 8504 h 10000"/>
                  <a:gd name="connsiteX480" fmla="*/ 3729 w 10000"/>
                  <a:gd name="connsiteY480" fmla="*/ 8514 h 10000"/>
                  <a:gd name="connsiteX481" fmla="*/ 3729 w 10000"/>
                  <a:gd name="connsiteY481" fmla="*/ 8517 h 10000"/>
                  <a:gd name="connsiteX482" fmla="*/ 3740 w 10000"/>
                  <a:gd name="connsiteY482" fmla="*/ 8527 h 10000"/>
                  <a:gd name="connsiteX483" fmla="*/ 3759 w 10000"/>
                  <a:gd name="connsiteY483" fmla="*/ 8517 h 10000"/>
                  <a:gd name="connsiteX484" fmla="*/ 3762 w 10000"/>
                  <a:gd name="connsiteY484" fmla="*/ 8504 h 10000"/>
                  <a:gd name="connsiteX485" fmla="*/ 3770 w 10000"/>
                  <a:gd name="connsiteY485" fmla="*/ 8488 h 10000"/>
                  <a:gd name="connsiteX486" fmla="*/ 3778 w 10000"/>
                  <a:gd name="connsiteY486" fmla="*/ 8484 h 10000"/>
                  <a:gd name="connsiteX487" fmla="*/ 3792 w 10000"/>
                  <a:gd name="connsiteY487" fmla="*/ 8475 h 10000"/>
                  <a:gd name="connsiteX488" fmla="*/ 3803 w 10000"/>
                  <a:gd name="connsiteY488" fmla="*/ 8478 h 10000"/>
                  <a:gd name="connsiteX489" fmla="*/ 3809 w 10000"/>
                  <a:gd name="connsiteY489" fmla="*/ 8475 h 10000"/>
                  <a:gd name="connsiteX490" fmla="*/ 3825 w 10000"/>
                  <a:gd name="connsiteY490" fmla="*/ 8465 h 10000"/>
                  <a:gd name="connsiteX491" fmla="*/ 3834 w 10000"/>
                  <a:gd name="connsiteY491" fmla="*/ 8468 h 10000"/>
                  <a:gd name="connsiteX492" fmla="*/ 3842 w 10000"/>
                  <a:gd name="connsiteY492" fmla="*/ 8478 h 10000"/>
                  <a:gd name="connsiteX493" fmla="*/ 3850 w 10000"/>
                  <a:gd name="connsiteY493" fmla="*/ 8478 h 10000"/>
                  <a:gd name="connsiteX494" fmla="*/ 3859 w 10000"/>
                  <a:gd name="connsiteY494" fmla="*/ 8484 h 10000"/>
                  <a:gd name="connsiteX495" fmla="*/ 3873 w 10000"/>
                  <a:gd name="connsiteY495" fmla="*/ 8494 h 10000"/>
                  <a:gd name="connsiteX496" fmla="*/ 3875 w 10000"/>
                  <a:gd name="connsiteY496" fmla="*/ 8507 h 10000"/>
                  <a:gd name="connsiteX497" fmla="*/ 3881 w 10000"/>
                  <a:gd name="connsiteY497" fmla="*/ 8527 h 10000"/>
                  <a:gd name="connsiteX498" fmla="*/ 3875 w 10000"/>
                  <a:gd name="connsiteY498" fmla="*/ 8546 h 10000"/>
                  <a:gd name="connsiteX499" fmla="*/ 3892 w 10000"/>
                  <a:gd name="connsiteY499" fmla="*/ 8546 h 10000"/>
                  <a:gd name="connsiteX500" fmla="*/ 3900 w 10000"/>
                  <a:gd name="connsiteY500" fmla="*/ 8543 h 10000"/>
                  <a:gd name="connsiteX501" fmla="*/ 3906 w 10000"/>
                  <a:gd name="connsiteY501" fmla="*/ 8543 h 10000"/>
                  <a:gd name="connsiteX502" fmla="*/ 3922 w 10000"/>
                  <a:gd name="connsiteY502" fmla="*/ 8552 h 10000"/>
                  <a:gd name="connsiteX503" fmla="*/ 3939 w 10000"/>
                  <a:gd name="connsiteY503" fmla="*/ 8559 h 10000"/>
                  <a:gd name="connsiteX504" fmla="*/ 3953 w 10000"/>
                  <a:gd name="connsiteY504" fmla="*/ 8572 h 10000"/>
                  <a:gd name="connsiteX505" fmla="*/ 3956 w 10000"/>
                  <a:gd name="connsiteY505" fmla="*/ 8588 h 10000"/>
                  <a:gd name="connsiteX506" fmla="*/ 3956 w 10000"/>
                  <a:gd name="connsiteY506" fmla="*/ 8608 h 10000"/>
                  <a:gd name="connsiteX507" fmla="*/ 3972 w 10000"/>
                  <a:gd name="connsiteY507" fmla="*/ 8608 h 10000"/>
                  <a:gd name="connsiteX508" fmla="*/ 3986 w 10000"/>
                  <a:gd name="connsiteY508" fmla="*/ 8608 h 10000"/>
                  <a:gd name="connsiteX509" fmla="*/ 3997 w 10000"/>
                  <a:gd name="connsiteY509" fmla="*/ 8608 h 10000"/>
                  <a:gd name="connsiteX510" fmla="*/ 4006 w 10000"/>
                  <a:gd name="connsiteY510" fmla="*/ 8608 h 10000"/>
                  <a:gd name="connsiteX511" fmla="*/ 4006 w 10000"/>
                  <a:gd name="connsiteY511" fmla="*/ 8611 h 10000"/>
                  <a:gd name="connsiteX512" fmla="*/ 4011 w 10000"/>
                  <a:gd name="connsiteY512" fmla="*/ 8611 h 10000"/>
                  <a:gd name="connsiteX513" fmla="*/ 4022 w 10000"/>
                  <a:gd name="connsiteY513" fmla="*/ 8620 h 10000"/>
                  <a:gd name="connsiteX514" fmla="*/ 4042 w 10000"/>
                  <a:gd name="connsiteY514" fmla="*/ 8620 h 10000"/>
                  <a:gd name="connsiteX515" fmla="*/ 4050 w 10000"/>
                  <a:gd name="connsiteY515" fmla="*/ 8617 h 10000"/>
                  <a:gd name="connsiteX516" fmla="*/ 4069 w 10000"/>
                  <a:gd name="connsiteY516" fmla="*/ 8620 h 10000"/>
                  <a:gd name="connsiteX517" fmla="*/ 4086 w 10000"/>
                  <a:gd name="connsiteY517" fmla="*/ 8630 h 10000"/>
                  <a:gd name="connsiteX518" fmla="*/ 4108 w 10000"/>
                  <a:gd name="connsiteY518" fmla="*/ 8627 h 10000"/>
                  <a:gd name="connsiteX519" fmla="*/ 4125 w 10000"/>
                  <a:gd name="connsiteY519" fmla="*/ 8620 h 10000"/>
                  <a:gd name="connsiteX520" fmla="*/ 4133 w 10000"/>
                  <a:gd name="connsiteY520" fmla="*/ 8611 h 10000"/>
                  <a:gd name="connsiteX521" fmla="*/ 4139 w 10000"/>
                  <a:gd name="connsiteY521" fmla="*/ 8608 h 10000"/>
                  <a:gd name="connsiteX522" fmla="*/ 4147 w 10000"/>
                  <a:gd name="connsiteY522" fmla="*/ 8601 h 10000"/>
                  <a:gd name="connsiteX523" fmla="*/ 4155 w 10000"/>
                  <a:gd name="connsiteY523" fmla="*/ 8591 h 10000"/>
                  <a:gd name="connsiteX524" fmla="*/ 4166 w 10000"/>
                  <a:gd name="connsiteY524" fmla="*/ 8582 h 10000"/>
                  <a:gd name="connsiteX525" fmla="*/ 4183 w 10000"/>
                  <a:gd name="connsiteY525" fmla="*/ 8569 h 10000"/>
                  <a:gd name="connsiteX526" fmla="*/ 4191 w 10000"/>
                  <a:gd name="connsiteY526" fmla="*/ 8562 h 10000"/>
                  <a:gd name="connsiteX527" fmla="*/ 4208 w 10000"/>
                  <a:gd name="connsiteY527" fmla="*/ 8552 h 10000"/>
                  <a:gd name="connsiteX528" fmla="*/ 4230 w 10000"/>
                  <a:gd name="connsiteY528" fmla="*/ 8552 h 10000"/>
                  <a:gd name="connsiteX529" fmla="*/ 4238 w 10000"/>
                  <a:gd name="connsiteY529" fmla="*/ 8559 h 10000"/>
                  <a:gd name="connsiteX530" fmla="*/ 4247 w 10000"/>
                  <a:gd name="connsiteY530" fmla="*/ 8572 h 10000"/>
                  <a:gd name="connsiteX531" fmla="*/ 4252 w 10000"/>
                  <a:gd name="connsiteY531" fmla="*/ 8578 h 10000"/>
                  <a:gd name="connsiteX532" fmla="*/ 4263 w 10000"/>
                  <a:gd name="connsiteY532" fmla="*/ 8582 h 10000"/>
                  <a:gd name="connsiteX533" fmla="*/ 4277 w 10000"/>
                  <a:gd name="connsiteY533" fmla="*/ 8572 h 10000"/>
                  <a:gd name="connsiteX534" fmla="*/ 4294 w 10000"/>
                  <a:gd name="connsiteY534" fmla="*/ 8559 h 10000"/>
                  <a:gd name="connsiteX535" fmla="*/ 4302 w 10000"/>
                  <a:gd name="connsiteY535" fmla="*/ 8546 h 10000"/>
                  <a:gd name="connsiteX536" fmla="*/ 4310 w 10000"/>
                  <a:gd name="connsiteY536" fmla="*/ 8543 h 10000"/>
                  <a:gd name="connsiteX537" fmla="*/ 4313 w 10000"/>
                  <a:gd name="connsiteY537" fmla="*/ 8543 h 10000"/>
                  <a:gd name="connsiteX538" fmla="*/ 4332 w 10000"/>
                  <a:gd name="connsiteY538" fmla="*/ 8546 h 10000"/>
                  <a:gd name="connsiteX539" fmla="*/ 4335 w 10000"/>
                  <a:gd name="connsiteY539" fmla="*/ 8559 h 10000"/>
                  <a:gd name="connsiteX540" fmla="*/ 4349 w 10000"/>
                  <a:gd name="connsiteY540" fmla="*/ 8588 h 10000"/>
                  <a:gd name="connsiteX541" fmla="*/ 4360 w 10000"/>
                  <a:gd name="connsiteY541" fmla="*/ 8591 h 10000"/>
                  <a:gd name="connsiteX542" fmla="*/ 4366 w 10000"/>
                  <a:gd name="connsiteY542" fmla="*/ 8591 h 10000"/>
                  <a:gd name="connsiteX543" fmla="*/ 4382 w 10000"/>
                  <a:gd name="connsiteY543" fmla="*/ 8598 h 10000"/>
                  <a:gd name="connsiteX544" fmla="*/ 4385 w 10000"/>
                  <a:gd name="connsiteY544" fmla="*/ 8598 h 10000"/>
                  <a:gd name="connsiteX545" fmla="*/ 4402 w 10000"/>
                  <a:gd name="connsiteY545" fmla="*/ 8598 h 10000"/>
                  <a:gd name="connsiteX546" fmla="*/ 4421 w 10000"/>
                  <a:gd name="connsiteY546" fmla="*/ 8591 h 10000"/>
                  <a:gd name="connsiteX547" fmla="*/ 4440 w 10000"/>
                  <a:gd name="connsiteY547" fmla="*/ 8591 h 10000"/>
                  <a:gd name="connsiteX548" fmla="*/ 4449 w 10000"/>
                  <a:gd name="connsiteY548" fmla="*/ 8598 h 10000"/>
                  <a:gd name="connsiteX549" fmla="*/ 4454 w 10000"/>
                  <a:gd name="connsiteY549" fmla="*/ 8617 h 10000"/>
                  <a:gd name="connsiteX550" fmla="*/ 4463 w 10000"/>
                  <a:gd name="connsiteY550" fmla="*/ 8608 h 10000"/>
                  <a:gd name="connsiteX551" fmla="*/ 4474 w 10000"/>
                  <a:gd name="connsiteY551" fmla="*/ 8608 h 10000"/>
                  <a:gd name="connsiteX552" fmla="*/ 4490 w 10000"/>
                  <a:gd name="connsiteY552" fmla="*/ 8617 h 10000"/>
                  <a:gd name="connsiteX553" fmla="*/ 4504 w 10000"/>
                  <a:gd name="connsiteY553" fmla="*/ 8617 h 10000"/>
                  <a:gd name="connsiteX554" fmla="*/ 4518 w 10000"/>
                  <a:gd name="connsiteY554" fmla="*/ 8617 h 10000"/>
                  <a:gd name="connsiteX555" fmla="*/ 4535 w 10000"/>
                  <a:gd name="connsiteY555" fmla="*/ 8611 h 10000"/>
                  <a:gd name="connsiteX556" fmla="*/ 4546 w 10000"/>
                  <a:gd name="connsiteY556" fmla="*/ 8611 h 10000"/>
                  <a:gd name="connsiteX557" fmla="*/ 4562 w 10000"/>
                  <a:gd name="connsiteY557" fmla="*/ 8611 h 10000"/>
                  <a:gd name="connsiteX558" fmla="*/ 4571 w 10000"/>
                  <a:gd name="connsiteY558" fmla="*/ 8611 h 10000"/>
                  <a:gd name="connsiteX559" fmla="*/ 4579 w 10000"/>
                  <a:gd name="connsiteY559" fmla="*/ 8608 h 10000"/>
                  <a:gd name="connsiteX560" fmla="*/ 4584 w 10000"/>
                  <a:gd name="connsiteY560" fmla="*/ 8608 h 10000"/>
                  <a:gd name="connsiteX561" fmla="*/ 4601 w 10000"/>
                  <a:gd name="connsiteY561" fmla="*/ 8617 h 10000"/>
                  <a:gd name="connsiteX562" fmla="*/ 4609 w 10000"/>
                  <a:gd name="connsiteY562" fmla="*/ 8627 h 10000"/>
                  <a:gd name="connsiteX563" fmla="*/ 4618 w 10000"/>
                  <a:gd name="connsiteY563" fmla="*/ 8637 h 10000"/>
                  <a:gd name="connsiteX564" fmla="*/ 4618 w 10000"/>
                  <a:gd name="connsiteY564" fmla="*/ 8646 h 10000"/>
                  <a:gd name="connsiteX565" fmla="*/ 4634 w 10000"/>
                  <a:gd name="connsiteY565" fmla="*/ 8656 h 10000"/>
                  <a:gd name="connsiteX566" fmla="*/ 4640 w 10000"/>
                  <a:gd name="connsiteY566" fmla="*/ 8659 h 10000"/>
                  <a:gd name="connsiteX567" fmla="*/ 4651 w 10000"/>
                  <a:gd name="connsiteY567" fmla="*/ 8666 h 10000"/>
                  <a:gd name="connsiteX568" fmla="*/ 4657 w 10000"/>
                  <a:gd name="connsiteY568" fmla="*/ 8659 h 10000"/>
                  <a:gd name="connsiteX569" fmla="*/ 4668 w 10000"/>
                  <a:gd name="connsiteY569" fmla="*/ 8650 h 10000"/>
                  <a:gd name="connsiteX570" fmla="*/ 4676 w 10000"/>
                  <a:gd name="connsiteY570" fmla="*/ 8650 h 10000"/>
                  <a:gd name="connsiteX571" fmla="*/ 4690 w 10000"/>
                  <a:gd name="connsiteY571" fmla="*/ 8650 h 10000"/>
                  <a:gd name="connsiteX572" fmla="*/ 4698 w 10000"/>
                  <a:gd name="connsiteY572" fmla="*/ 8650 h 10000"/>
                  <a:gd name="connsiteX573" fmla="*/ 4704 w 10000"/>
                  <a:gd name="connsiteY573" fmla="*/ 8650 h 10000"/>
                  <a:gd name="connsiteX574" fmla="*/ 4706 w 10000"/>
                  <a:gd name="connsiteY574" fmla="*/ 8659 h 10000"/>
                  <a:gd name="connsiteX575" fmla="*/ 4706 w 10000"/>
                  <a:gd name="connsiteY575" fmla="*/ 8666 h 10000"/>
                  <a:gd name="connsiteX576" fmla="*/ 4723 w 10000"/>
                  <a:gd name="connsiteY576" fmla="*/ 8682 h 10000"/>
                  <a:gd name="connsiteX577" fmla="*/ 4737 w 10000"/>
                  <a:gd name="connsiteY577" fmla="*/ 8682 h 10000"/>
                  <a:gd name="connsiteX578" fmla="*/ 4745 w 10000"/>
                  <a:gd name="connsiteY578" fmla="*/ 8676 h 10000"/>
                  <a:gd name="connsiteX579" fmla="*/ 4756 w 10000"/>
                  <a:gd name="connsiteY579" fmla="*/ 8666 h 10000"/>
                  <a:gd name="connsiteX580" fmla="*/ 4765 w 10000"/>
                  <a:gd name="connsiteY580" fmla="*/ 8666 h 10000"/>
                  <a:gd name="connsiteX581" fmla="*/ 4765 w 10000"/>
                  <a:gd name="connsiteY581" fmla="*/ 8682 h 10000"/>
                  <a:gd name="connsiteX582" fmla="*/ 4770 w 10000"/>
                  <a:gd name="connsiteY582" fmla="*/ 8701 h 10000"/>
                  <a:gd name="connsiteX583" fmla="*/ 4778 w 10000"/>
                  <a:gd name="connsiteY583" fmla="*/ 8705 h 10000"/>
                  <a:gd name="connsiteX584" fmla="*/ 4795 w 10000"/>
                  <a:gd name="connsiteY584" fmla="*/ 8714 h 10000"/>
                  <a:gd name="connsiteX585" fmla="*/ 4812 w 10000"/>
                  <a:gd name="connsiteY585" fmla="*/ 8714 h 10000"/>
                  <a:gd name="connsiteX586" fmla="*/ 4825 w 10000"/>
                  <a:gd name="connsiteY586" fmla="*/ 8705 h 10000"/>
                  <a:gd name="connsiteX587" fmla="*/ 4825 w 10000"/>
                  <a:gd name="connsiteY587" fmla="*/ 8701 h 10000"/>
                  <a:gd name="connsiteX588" fmla="*/ 4828 w 10000"/>
                  <a:gd name="connsiteY588" fmla="*/ 8701 h 10000"/>
                  <a:gd name="connsiteX589" fmla="*/ 4837 w 10000"/>
                  <a:gd name="connsiteY589" fmla="*/ 8692 h 10000"/>
                  <a:gd name="connsiteX590" fmla="*/ 4842 w 10000"/>
                  <a:gd name="connsiteY590" fmla="*/ 8685 h 10000"/>
                  <a:gd name="connsiteX591" fmla="*/ 4859 w 10000"/>
                  <a:gd name="connsiteY591" fmla="*/ 8692 h 10000"/>
                  <a:gd name="connsiteX592" fmla="*/ 4870 w 10000"/>
                  <a:gd name="connsiteY592" fmla="*/ 8701 h 10000"/>
                  <a:gd name="connsiteX593" fmla="*/ 4878 w 10000"/>
                  <a:gd name="connsiteY593" fmla="*/ 8714 h 10000"/>
                  <a:gd name="connsiteX594" fmla="*/ 4892 w 10000"/>
                  <a:gd name="connsiteY594" fmla="*/ 8724 h 10000"/>
                  <a:gd name="connsiteX595" fmla="*/ 4900 w 10000"/>
                  <a:gd name="connsiteY595" fmla="*/ 8724 h 10000"/>
                  <a:gd name="connsiteX596" fmla="*/ 4906 w 10000"/>
                  <a:gd name="connsiteY596" fmla="*/ 8705 h 10000"/>
                  <a:gd name="connsiteX597" fmla="*/ 4925 w 10000"/>
                  <a:gd name="connsiteY597" fmla="*/ 8724 h 10000"/>
                  <a:gd name="connsiteX598" fmla="*/ 4939 w 10000"/>
                  <a:gd name="connsiteY598" fmla="*/ 8701 h 10000"/>
                  <a:gd name="connsiteX599" fmla="*/ 4950 w 10000"/>
                  <a:gd name="connsiteY599" fmla="*/ 8695 h 10000"/>
                  <a:gd name="connsiteX600" fmla="*/ 4956 w 10000"/>
                  <a:gd name="connsiteY600" fmla="*/ 8692 h 10000"/>
                  <a:gd name="connsiteX601" fmla="*/ 4986 w 10000"/>
                  <a:gd name="connsiteY601" fmla="*/ 8705 h 10000"/>
                  <a:gd name="connsiteX602" fmla="*/ 5003 w 10000"/>
                  <a:gd name="connsiteY602" fmla="*/ 8701 h 10000"/>
                  <a:gd name="connsiteX603" fmla="*/ 5011 w 10000"/>
                  <a:gd name="connsiteY603" fmla="*/ 8692 h 10000"/>
                  <a:gd name="connsiteX604" fmla="*/ 5028 w 10000"/>
                  <a:gd name="connsiteY604" fmla="*/ 8682 h 10000"/>
                  <a:gd name="connsiteX605" fmla="*/ 5030 w 10000"/>
                  <a:gd name="connsiteY605" fmla="*/ 8659 h 10000"/>
                  <a:gd name="connsiteX606" fmla="*/ 5039 w 10000"/>
                  <a:gd name="connsiteY606" fmla="*/ 8656 h 10000"/>
                  <a:gd name="connsiteX607" fmla="*/ 5053 w 10000"/>
                  <a:gd name="connsiteY607" fmla="*/ 8669 h 10000"/>
                  <a:gd name="connsiteX608" fmla="*/ 5061 w 10000"/>
                  <a:gd name="connsiteY608" fmla="*/ 8669 h 10000"/>
                  <a:gd name="connsiteX609" fmla="*/ 5061 w 10000"/>
                  <a:gd name="connsiteY609" fmla="*/ 8676 h 10000"/>
                  <a:gd name="connsiteX610" fmla="*/ 5069 w 10000"/>
                  <a:gd name="connsiteY610" fmla="*/ 8669 h 10000"/>
                  <a:gd name="connsiteX611" fmla="*/ 5083 w 10000"/>
                  <a:gd name="connsiteY611" fmla="*/ 8669 h 10000"/>
                  <a:gd name="connsiteX612" fmla="*/ 5100 w 10000"/>
                  <a:gd name="connsiteY612" fmla="*/ 8669 h 10000"/>
                  <a:gd name="connsiteX613" fmla="*/ 5119 w 10000"/>
                  <a:gd name="connsiteY613" fmla="*/ 8682 h 10000"/>
                  <a:gd name="connsiteX614" fmla="*/ 5136 w 10000"/>
                  <a:gd name="connsiteY614" fmla="*/ 8692 h 10000"/>
                  <a:gd name="connsiteX615" fmla="*/ 5161 w 10000"/>
                  <a:gd name="connsiteY615" fmla="*/ 8701 h 10000"/>
                  <a:gd name="connsiteX616" fmla="*/ 5183 w 10000"/>
                  <a:gd name="connsiteY616" fmla="*/ 8701 h 10000"/>
                  <a:gd name="connsiteX617" fmla="*/ 5199 w 10000"/>
                  <a:gd name="connsiteY617" fmla="*/ 8701 h 10000"/>
                  <a:gd name="connsiteX618" fmla="*/ 5213 w 10000"/>
                  <a:gd name="connsiteY618" fmla="*/ 8705 h 10000"/>
                  <a:gd name="connsiteX619" fmla="*/ 5224 w 10000"/>
                  <a:gd name="connsiteY619" fmla="*/ 8701 h 10000"/>
                  <a:gd name="connsiteX620" fmla="*/ 5230 w 10000"/>
                  <a:gd name="connsiteY620" fmla="*/ 8701 h 10000"/>
                  <a:gd name="connsiteX621" fmla="*/ 5241 w 10000"/>
                  <a:gd name="connsiteY621" fmla="*/ 8676 h 10000"/>
                  <a:gd name="connsiteX622" fmla="*/ 5247 w 10000"/>
                  <a:gd name="connsiteY622" fmla="*/ 8666 h 10000"/>
                  <a:gd name="connsiteX623" fmla="*/ 5249 w 10000"/>
                  <a:gd name="connsiteY623" fmla="*/ 8646 h 10000"/>
                  <a:gd name="connsiteX624" fmla="*/ 5249 w 10000"/>
                  <a:gd name="connsiteY624" fmla="*/ 8650 h 10000"/>
                  <a:gd name="connsiteX625" fmla="*/ 5255 w 10000"/>
                  <a:gd name="connsiteY625" fmla="*/ 8646 h 10000"/>
                  <a:gd name="connsiteX626" fmla="*/ 5271 w 10000"/>
                  <a:gd name="connsiteY626" fmla="*/ 8650 h 10000"/>
                  <a:gd name="connsiteX627" fmla="*/ 5288 w 10000"/>
                  <a:gd name="connsiteY627" fmla="*/ 8666 h 10000"/>
                  <a:gd name="connsiteX628" fmla="*/ 5296 w 10000"/>
                  <a:gd name="connsiteY628" fmla="*/ 8666 h 10000"/>
                  <a:gd name="connsiteX629" fmla="*/ 5310 w 10000"/>
                  <a:gd name="connsiteY629" fmla="*/ 8656 h 10000"/>
                  <a:gd name="connsiteX630" fmla="*/ 5321 w 10000"/>
                  <a:gd name="connsiteY630" fmla="*/ 8650 h 10000"/>
                  <a:gd name="connsiteX631" fmla="*/ 5338 w 10000"/>
                  <a:gd name="connsiteY631" fmla="*/ 8650 h 10000"/>
                  <a:gd name="connsiteX632" fmla="*/ 5360 w 10000"/>
                  <a:gd name="connsiteY632" fmla="*/ 8640 h 10000"/>
                  <a:gd name="connsiteX633" fmla="*/ 5366 w 10000"/>
                  <a:gd name="connsiteY633" fmla="*/ 8637 h 10000"/>
                  <a:gd name="connsiteX634" fmla="*/ 5368 w 10000"/>
                  <a:gd name="connsiteY634" fmla="*/ 8637 h 10000"/>
                  <a:gd name="connsiteX635" fmla="*/ 5382 w 10000"/>
                  <a:gd name="connsiteY635" fmla="*/ 8630 h 10000"/>
                  <a:gd name="connsiteX636" fmla="*/ 5391 w 10000"/>
                  <a:gd name="connsiteY636" fmla="*/ 8630 h 10000"/>
                  <a:gd name="connsiteX637" fmla="*/ 5402 w 10000"/>
                  <a:gd name="connsiteY637" fmla="*/ 8637 h 10000"/>
                  <a:gd name="connsiteX638" fmla="*/ 5418 w 10000"/>
                  <a:gd name="connsiteY638" fmla="*/ 8656 h 10000"/>
                  <a:gd name="connsiteX639" fmla="*/ 5432 w 10000"/>
                  <a:gd name="connsiteY639" fmla="*/ 8666 h 10000"/>
                  <a:gd name="connsiteX640" fmla="*/ 5443 w 10000"/>
                  <a:gd name="connsiteY640" fmla="*/ 8682 h 10000"/>
                  <a:gd name="connsiteX641" fmla="*/ 5457 w 10000"/>
                  <a:gd name="connsiteY641" fmla="*/ 8692 h 10000"/>
                  <a:gd name="connsiteX642" fmla="*/ 5471 w 10000"/>
                  <a:gd name="connsiteY642" fmla="*/ 8705 h 10000"/>
                  <a:gd name="connsiteX643" fmla="*/ 5488 w 10000"/>
                  <a:gd name="connsiteY643" fmla="*/ 8711 h 10000"/>
                  <a:gd name="connsiteX644" fmla="*/ 5490 w 10000"/>
                  <a:gd name="connsiteY644" fmla="*/ 8721 h 10000"/>
                  <a:gd name="connsiteX645" fmla="*/ 5512 w 10000"/>
                  <a:gd name="connsiteY645" fmla="*/ 8724 h 10000"/>
                  <a:gd name="connsiteX646" fmla="*/ 5521 w 10000"/>
                  <a:gd name="connsiteY646" fmla="*/ 8714 h 10000"/>
                  <a:gd name="connsiteX647" fmla="*/ 5524 w 10000"/>
                  <a:gd name="connsiteY647" fmla="*/ 8714 h 10000"/>
                  <a:gd name="connsiteX648" fmla="*/ 5532 w 10000"/>
                  <a:gd name="connsiteY648" fmla="*/ 8721 h 10000"/>
                  <a:gd name="connsiteX649" fmla="*/ 5540 w 10000"/>
                  <a:gd name="connsiteY649" fmla="*/ 8724 h 10000"/>
                  <a:gd name="connsiteX650" fmla="*/ 5562 w 10000"/>
                  <a:gd name="connsiteY650" fmla="*/ 8750 h 10000"/>
                  <a:gd name="connsiteX651" fmla="*/ 5562 w 10000"/>
                  <a:gd name="connsiteY651" fmla="*/ 8760 h 10000"/>
                  <a:gd name="connsiteX652" fmla="*/ 5571 w 10000"/>
                  <a:gd name="connsiteY652" fmla="*/ 8782 h 10000"/>
                  <a:gd name="connsiteX653" fmla="*/ 5579 w 10000"/>
                  <a:gd name="connsiteY653" fmla="*/ 8789 h 10000"/>
                  <a:gd name="connsiteX654" fmla="*/ 5593 w 10000"/>
                  <a:gd name="connsiteY654" fmla="*/ 8789 h 10000"/>
                  <a:gd name="connsiteX655" fmla="*/ 5596 w 10000"/>
                  <a:gd name="connsiteY655" fmla="*/ 8789 h 10000"/>
                  <a:gd name="connsiteX656" fmla="*/ 5626 w 10000"/>
                  <a:gd name="connsiteY656" fmla="*/ 8782 h 10000"/>
                  <a:gd name="connsiteX657" fmla="*/ 5629 w 10000"/>
                  <a:gd name="connsiteY657" fmla="*/ 8782 h 10000"/>
                  <a:gd name="connsiteX658" fmla="*/ 5637 w 10000"/>
                  <a:gd name="connsiteY658" fmla="*/ 8779 h 10000"/>
                  <a:gd name="connsiteX659" fmla="*/ 5648 w 10000"/>
                  <a:gd name="connsiteY659" fmla="*/ 8789 h 10000"/>
                  <a:gd name="connsiteX660" fmla="*/ 5665 w 10000"/>
                  <a:gd name="connsiteY660" fmla="*/ 8795 h 10000"/>
                  <a:gd name="connsiteX661" fmla="*/ 5676 w 10000"/>
                  <a:gd name="connsiteY661" fmla="*/ 8789 h 10000"/>
                  <a:gd name="connsiteX662" fmla="*/ 5684 w 10000"/>
                  <a:gd name="connsiteY662" fmla="*/ 8782 h 10000"/>
                  <a:gd name="connsiteX663" fmla="*/ 5693 w 10000"/>
                  <a:gd name="connsiteY663" fmla="*/ 8789 h 10000"/>
                  <a:gd name="connsiteX664" fmla="*/ 5715 w 10000"/>
                  <a:gd name="connsiteY664" fmla="*/ 8808 h 10000"/>
                  <a:gd name="connsiteX665" fmla="*/ 5731 w 10000"/>
                  <a:gd name="connsiteY665" fmla="*/ 8808 h 10000"/>
                  <a:gd name="connsiteX666" fmla="*/ 5740 w 10000"/>
                  <a:gd name="connsiteY666" fmla="*/ 8808 h 10000"/>
                  <a:gd name="connsiteX667" fmla="*/ 5765 w 10000"/>
                  <a:gd name="connsiteY667" fmla="*/ 8818 h 10000"/>
                  <a:gd name="connsiteX668" fmla="*/ 5781 w 10000"/>
                  <a:gd name="connsiteY668" fmla="*/ 8824 h 10000"/>
                  <a:gd name="connsiteX669" fmla="*/ 5798 w 10000"/>
                  <a:gd name="connsiteY669" fmla="*/ 8834 h 10000"/>
                  <a:gd name="connsiteX670" fmla="*/ 5814 w 10000"/>
                  <a:gd name="connsiteY670" fmla="*/ 8837 h 10000"/>
                  <a:gd name="connsiteX671" fmla="*/ 5831 w 10000"/>
                  <a:gd name="connsiteY671" fmla="*/ 8844 h 10000"/>
                  <a:gd name="connsiteX672" fmla="*/ 5842 w 10000"/>
                  <a:gd name="connsiteY672" fmla="*/ 8847 h 10000"/>
                  <a:gd name="connsiteX673" fmla="*/ 5859 w 10000"/>
                  <a:gd name="connsiteY673" fmla="*/ 8857 h 10000"/>
                  <a:gd name="connsiteX674" fmla="*/ 5870 w 10000"/>
                  <a:gd name="connsiteY674" fmla="*/ 8867 h 10000"/>
                  <a:gd name="connsiteX675" fmla="*/ 5878 w 10000"/>
                  <a:gd name="connsiteY675" fmla="*/ 8873 h 10000"/>
                  <a:gd name="connsiteX676" fmla="*/ 5895 w 10000"/>
                  <a:gd name="connsiteY676" fmla="*/ 8873 h 10000"/>
                  <a:gd name="connsiteX677" fmla="*/ 5911 w 10000"/>
                  <a:gd name="connsiteY677" fmla="*/ 8873 h 10000"/>
                  <a:gd name="connsiteX678" fmla="*/ 5931 w 10000"/>
                  <a:gd name="connsiteY678" fmla="*/ 8873 h 10000"/>
                  <a:gd name="connsiteX679" fmla="*/ 5950 w 10000"/>
                  <a:gd name="connsiteY679" fmla="*/ 8867 h 10000"/>
                  <a:gd name="connsiteX680" fmla="*/ 5967 w 10000"/>
                  <a:gd name="connsiteY680" fmla="*/ 8867 h 10000"/>
                  <a:gd name="connsiteX681" fmla="*/ 5975 w 10000"/>
                  <a:gd name="connsiteY681" fmla="*/ 8873 h 10000"/>
                  <a:gd name="connsiteX682" fmla="*/ 6000 w 10000"/>
                  <a:gd name="connsiteY682" fmla="*/ 8883 h 10000"/>
                  <a:gd name="connsiteX683" fmla="*/ 5997 w 10000"/>
                  <a:gd name="connsiteY683" fmla="*/ 8886 h 10000"/>
                  <a:gd name="connsiteX684" fmla="*/ 5997 w 10000"/>
                  <a:gd name="connsiteY684" fmla="*/ 8896 h 10000"/>
                  <a:gd name="connsiteX685" fmla="*/ 6014 w 10000"/>
                  <a:gd name="connsiteY685" fmla="*/ 8892 h 10000"/>
                  <a:gd name="connsiteX686" fmla="*/ 6028 w 10000"/>
                  <a:gd name="connsiteY686" fmla="*/ 8892 h 10000"/>
                  <a:gd name="connsiteX687" fmla="*/ 6053 w 10000"/>
                  <a:gd name="connsiteY687" fmla="*/ 8886 h 10000"/>
                  <a:gd name="connsiteX688" fmla="*/ 6072 w 10000"/>
                  <a:gd name="connsiteY688" fmla="*/ 8876 h 10000"/>
                  <a:gd name="connsiteX689" fmla="*/ 6089 w 10000"/>
                  <a:gd name="connsiteY689" fmla="*/ 8867 h 10000"/>
                  <a:gd name="connsiteX690" fmla="*/ 6111 w 10000"/>
                  <a:gd name="connsiteY690" fmla="*/ 8857 h 10000"/>
                  <a:gd name="connsiteX691" fmla="*/ 6127 w 10000"/>
                  <a:gd name="connsiteY691" fmla="*/ 8847 h 10000"/>
                  <a:gd name="connsiteX692" fmla="*/ 6152 w 10000"/>
                  <a:gd name="connsiteY692" fmla="*/ 8834 h 10000"/>
                  <a:gd name="connsiteX693" fmla="*/ 6183 w 10000"/>
                  <a:gd name="connsiteY693" fmla="*/ 8828 h 10000"/>
                  <a:gd name="connsiteX694" fmla="*/ 6175 w 10000"/>
                  <a:gd name="connsiteY694" fmla="*/ 8844 h 10000"/>
                  <a:gd name="connsiteX695" fmla="*/ 6169 w 10000"/>
                  <a:gd name="connsiteY695" fmla="*/ 8863 h 10000"/>
                  <a:gd name="connsiteX696" fmla="*/ 6158 w 10000"/>
                  <a:gd name="connsiteY696" fmla="*/ 8886 h 10000"/>
                  <a:gd name="connsiteX697" fmla="*/ 6152 w 10000"/>
                  <a:gd name="connsiteY697" fmla="*/ 8896 h 10000"/>
                  <a:gd name="connsiteX698" fmla="*/ 6150 w 10000"/>
                  <a:gd name="connsiteY698" fmla="*/ 8909 h 10000"/>
                  <a:gd name="connsiteX699" fmla="*/ 6152 w 10000"/>
                  <a:gd name="connsiteY699" fmla="*/ 8938 h 10000"/>
                  <a:gd name="connsiteX700" fmla="*/ 6158 w 10000"/>
                  <a:gd name="connsiteY700" fmla="*/ 8957 h 10000"/>
                  <a:gd name="connsiteX701" fmla="*/ 6161 w 10000"/>
                  <a:gd name="connsiteY701" fmla="*/ 8980 h 10000"/>
                  <a:gd name="connsiteX702" fmla="*/ 6166 w 10000"/>
                  <a:gd name="connsiteY702" fmla="*/ 8999 h 10000"/>
                  <a:gd name="connsiteX703" fmla="*/ 6175 w 10000"/>
                  <a:gd name="connsiteY703" fmla="*/ 9032 h 10000"/>
                  <a:gd name="connsiteX704" fmla="*/ 6183 w 10000"/>
                  <a:gd name="connsiteY704" fmla="*/ 9051 h 10000"/>
                  <a:gd name="connsiteX705" fmla="*/ 6191 w 10000"/>
                  <a:gd name="connsiteY705" fmla="*/ 9064 h 10000"/>
                  <a:gd name="connsiteX706" fmla="*/ 6194 w 10000"/>
                  <a:gd name="connsiteY706" fmla="*/ 9084 h 10000"/>
                  <a:gd name="connsiteX707" fmla="*/ 6208 w 10000"/>
                  <a:gd name="connsiteY707" fmla="*/ 9103 h 10000"/>
                  <a:gd name="connsiteX708" fmla="*/ 6208 w 10000"/>
                  <a:gd name="connsiteY708" fmla="*/ 9113 h 10000"/>
                  <a:gd name="connsiteX709" fmla="*/ 6216 w 10000"/>
                  <a:gd name="connsiteY709" fmla="*/ 9129 h 10000"/>
                  <a:gd name="connsiteX710" fmla="*/ 6230 w 10000"/>
                  <a:gd name="connsiteY710" fmla="*/ 9148 h 10000"/>
                  <a:gd name="connsiteX711" fmla="*/ 6241 w 10000"/>
                  <a:gd name="connsiteY711" fmla="*/ 9165 h 10000"/>
                  <a:gd name="connsiteX712" fmla="*/ 6249 w 10000"/>
                  <a:gd name="connsiteY712" fmla="*/ 9168 h 10000"/>
                  <a:gd name="connsiteX713" fmla="*/ 6266 w 10000"/>
                  <a:gd name="connsiteY713" fmla="*/ 9184 h 10000"/>
                  <a:gd name="connsiteX714" fmla="*/ 6280 w 10000"/>
                  <a:gd name="connsiteY714" fmla="*/ 9184 h 10000"/>
                  <a:gd name="connsiteX715" fmla="*/ 6288 w 10000"/>
                  <a:gd name="connsiteY715" fmla="*/ 9177 h 10000"/>
                  <a:gd name="connsiteX716" fmla="*/ 6299 w 10000"/>
                  <a:gd name="connsiteY716" fmla="*/ 9187 h 10000"/>
                  <a:gd name="connsiteX717" fmla="*/ 6305 w 10000"/>
                  <a:gd name="connsiteY717" fmla="*/ 9197 h 10000"/>
                  <a:gd name="connsiteX718" fmla="*/ 6310 w 10000"/>
                  <a:gd name="connsiteY718" fmla="*/ 9197 h 10000"/>
                  <a:gd name="connsiteX719" fmla="*/ 6321 w 10000"/>
                  <a:gd name="connsiteY719" fmla="*/ 9213 h 10000"/>
                  <a:gd name="connsiteX720" fmla="*/ 6335 w 10000"/>
                  <a:gd name="connsiteY720" fmla="*/ 9223 h 10000"/>
                  <a:gd name="connsiteX721" fmla="*/ 6338 w 10000"/>
                  <a:gd name="connsiteY721" fmla="*/ 9223 h 10000"/>
                  <a:gd name="connsiteX722" fmla="*/ 6355 w 10000"/>
                  <a:gd name="connsiteY722" fmla="*/ 9226 h 10000"/>
                  <a:gd name="connsiteX723" fmla="*/ 6363 w 10000"/>
                  <a:gd name="connsiteY723" fmla="*/ 9236 h 10000"/>
                  <a:gd name="connsiteX724" fmla="*/ 6380 w 10000"/>
                  <a:gd name="connsiteY724" fmla="*/ 9258 h 10000"/>
                  <a:gd name="connsiteX725" fmla="*/ 6393 w 10000"/>
                  <a:gd name="connsiteY725" fmla="*/ 9278 h 10000"/>
                  <a:gd name="connsiteX726" fmla="*/ 6396 w 10000"/>
                  <a:gd name="connsiteY726" fmla="*/ 9288 h 10000"/>
                  <a:gd name="connsiteX727" fmla="*/ 6407 w 10000"/>
                  <a:gd name="connsiteY727" fmla="*/ 9297 h 10000"/>
                  <a:gd name="connsiteX728" fmla="*/ 6410 w 10000"/>
                  <a:gd name="connsiteY728" fmla="*/ 9307 h 10000"/>
                  <a:gd name="connsiteX729" fmla="*/ 6416 w 10000"/>
                  <a:gd name="connsiteY729" fmla="*/ 9317 h 10000"/>
                  <a:gd name="connsiteX730" fmla="*/ 6424 w 10000"/>
                  <a:gd name="connsiteY730" fmla="*/ 9326 h 10000"/>
                  <a:gd name="connsiteX731" fmla="*/ 6435 w 10000"/>
                  <a:gd name="connsiteY731" fmla="*/ 9336 h 10000"/>
                  <a:gd name="connsiteX732" fmla="*/ 6443 w 10000"/>
                  <a:gd name="connsiteY732" fmla="*/ 9346 h 10000"/>
                  <a:gd name="connsiteX733" fmla="*/ 6449 w 10000"/>
                  <a:gd name="connsiteY733" fmla="*/ 9362 h 10000"/>
                  <a:gd name="connsiteX734" fmla="*/ 6452 w 10000"/>
                  <a:gd name="connsiteY734" fmla="*/ 9372 h 10000"/>
                  <a:gd name="connsiteX735" fmla="*/ 6449 w 10000"/>
                  <a:gd name="connsiteY735" fmla="*/ 9381 h 10000"/>
                  <a:gd name="connsiteX736" fmla="*/ 6465 w 10000"/>
                  <a:gd name="connsiteY736" fmla="*/ 9394 h 10000"/>
                  <a:gd name="connsiteX737" fmla="*/ 6468 w 10000"/>
                  <a:gd name="connsiteY737" fmla="*/ 9420 h 10000"/>
                  <a:gd name="connsiteX738" fmla="*/ 6493 w 10000"/>
                  <a:gd name="connsiteY738" fmla="*/ 9430 h 10000"/>
                  <a:gd name="connsiteX739" fmla="*/ 6507 w 10000"/>
                  <a:gd name="connsiteY739" fmla="*/ 9440 h 10000"/>
                  <a:gd name="connsiteX740" fmla="*/ 6524 w 10000"/>
                  <a:gd name="connsiteY740" fmla="*/ 9459 h 10000"/>
                  <a:gd name="connsiteX741" fmla="*/ 6532 w 10000"/>
                  <a:gd name="connsiteY741" fmla="*/ 9485 h 10000"/>
                  <a:gd name="connsiteX742" fmla="*/ 6537 w 10000"/>
                  <a:gd name="connsiteY742" fmla="*/ 9498 h 10000"/>
                  <a:gd name="connsiteX743" fmla="*/ 6571 w 10000"/>
                  <a:gd name="connsiteY743" fmla="*/ 9508 h 10000"/>
                  <a:gd name="connsiteX744" fmla="*/ 6596 w 10000"/>
                  <a:gd name="connsiteY744" fmla="*/ 9508 h 10000"/>
                  <a:gd name="connsiteX745" fmla="*/ 6637 w 10000"/>
                  <a:gd name="connsiteY745" fmla="*/ 9517 h 10000"/>
                  <a:gd name="connsiteX746" fmla="*/ 6662 w 10000"/>
                  <a:gd name="connsiteY746" fmla="*/ 9524 h 10000"/>
                  <a:gd name="connsiteX747" fmla="*/ 6679 w 10000"/>
                  <a:gd name="connsiteY747" fmla="*/ 9517 h 10000"/>
                  <a:gd name="connsiteX748" fmla="*/ 6679 w 10000"/>
                  <a:gd name="connsiteY748" fmla="*/ 9505 h 10000"/>
                  <a:gd name="connsiteX749" fmla="*/ 6690 w 10000"/>
                  <a:gd name="connsiteY749" fmla="*/ 9485 h 10000"/>
                  <a:gd name="connsiteX750" fmla="*/ 6693 w 10000"/>
                  <a:gd name="connsiteY750" fmla="*/ 9479 h 10000"/>
                  <a:gd name="connsiteX751" fmla="*/ 6706 w 10000"/>
                  <a:gd name="connsiteY751" fmla="*/ 9469 h 10000"/>
                  <a:gd name="connsiteX752" fmla="*/ 6709 w 10000"/>
                  <a:gd name="connsiteY752" fmla="*/ 9462 h 10000"/>
                  <a:gd name="connsiteX753" fmla="*/ 6717 w 10000"/>
                  <a:gd name="connsiteY753" fmla="*/ 9459 h 10000"/>
                  <a:gd name="connsiteX754" fmla="*/ 6726 w 10000"/>
                  <a:gd name="connsiteY754" fmla="*/ 9459 h 10000"/>
                  <a:gd name="connsiteX755" fmla="*/ 6742 w 10000"/>
                  <a:gd name="connsiteY755" fmla="*/ 9462 h 10000"/>
                  <a:gd name="connsiteX756" fmla="*/ 6759 w 10000"/>
                  <a:gd name="connsiteY756" fmla="*/ 9479 h 10000"/>
                  <a:gd name="connsiteX757" fmla="*/ 6781 w 10000"/>
                  <a:gd name="connsiteY757" fmla="*/ 9485 h 10000"/>
                  <a:gd name="connsiteX758" fmla="*/ 6795 w 10000"/>
                  <a:gd name="connsiteY758" fmla="*/ 9485 h 10000"/>
                  <a:gd name="connsiteX759" fmla="*/ 6803 w 10000"/>
                  <a:gd name="connsiteY759" fmla="*/ 9498 h 10000"/>
                  <a:gd name="connsiteX760" fmla="*/ 6806 w 10000"/>
                  <a:gd name="connsiteY760" fmla="*/ 9508 h 10000"/>
                  <a:gd name="connsiteX761" fmla="*/ 6823 w 10000"/>
                  <a:gd name="connsiteY761" fmla="*/ 9514 h 10000"/>
                  <a:gd name="connsiteX762" fmla="*/ 6831 w 10000"/>
                  <a:gd name="connsiteY762" fmla="*/ 9514 h 10000"/>
                  <a:gd name="connsiteX763" fmla="*/ 6848 w 10000"/>
                  <a:gd name="connsiteY763" fmla="*/ 9514 h 10000"/>
                  <a:gd name="connsiteX764" fmla="*/ 6856 w 10000"/>
                  <a:gd name="connsiteY764" fmla="*/ 9517 h 10000"/>
                  <a:gd name="connsiteX765" fmla="*/ 6878 w 10000"/>
                  <a:gd name="connsiteY765" fmla="*/ 9524 h 10000"/>
                  <a:gd name="connsiteX766" fmla="*/ 6895 w 10000"/>
                  <a:gd name="connsiteY766" fmla="*/ 9524 h 10000"/>
                  <a:gd name="connsiteX767" fmla="*/ 6917 w 10000"/>
                  <a:gd name="connsiteY767" fmla="*/ 9527 h 10000"/>
                  <a:gd name="connsiteX768" fmla="*/ 6934 w 10000"/>
                  <a:gd name="connsiteY768" fmla="*/ 9534 h 10000"/>
                  <a:gd name="connsiteX769" fmla="*/ 6961 w 10000"/>
                  <a:gd name="connsiteY769" fmla="*/ 9543 h 10000"/>
                  <a:gd name="connsiteX770" fmla="*/ 6989 w 10000"/>
                  <a:gd name="connsiteY770" fmla="*/ 9547 h 10000"/>
                  <a:gd name="connsiteX771" fmla="*/ 7014 w 10000"/>
                  <a:gd name="connsiteY771" fmla="*/ 9543 h 10000"/>
                  <a:gd name="connsiteX772" fmla="*/ 7033 w 10000"/>
                  <a:gd name="connsiteY772" fmla="*/ 9543 h 10000"/>
                  <a:gd name="connsiteX773" fmla="*/ 7042 w 10000"/>
                  <a:gd name="connsiteY773" fmla="*/ 9547 h 10000"/>
                  <a:gd name="connsiteX774" fmla="*/ 7069 w 10000"/>
                  <a:gd name="connsiteY774" fmla="*/ 9647 h 10000"/>
                  <a:gd name="connsiteX775" fmla="*/ 7122 w 10000"/>
                  <a:gd name="connsiteY775" fmla="*/ 9734 h 10000"/>
                  <a:gd name="connsiteX776" fmla="*/ 7147 w 10000"/>
                  <a:gd name="connsiteY776" fmla="*/ 9744 h 10000"/>
                  <a:gd name="connsiteX777" fmla="*/ 7169 w 10000"/>
                  <a:gd name="connsiteY777" fmla="*/ 9741 h 10000"/>
                  <a:gd name="connsiteX778" fmla="*/ 7177 w 10000"/>
                  <a:gd name="connsiteY778" fmla="*/ 9744 h 10000"/>
                  <a:gd name="connsiteX779" fmla="*/ 7186 w 10000"/>
                  <a:gd name="connsiteY779" fmla="*/ 9754 h 10000"/>
                  <a:gd name="connsiteX780" fmla="*/ 7191 w 10000"/>
                  <a:gd name="connsiteY780" fmla="*/ 9773 h 10000"/>
                  <a:gd name="connsiteX781" fmla="*/ 7208 w 10000"/>
                  <a:gd name="connsiteY781" fmla="*/ 9783 h 10000"/>
                  <a:gd name="connsiteX782" fmla="*/ 7219 w 10000"/>
                  <a:gd name="connsiteY782" fmla="*/ 9793 h 10000"/>
                  <a:gd name="connsiteX783" fmla="*/ 7235 w 10000"/>
                  <a:gd name="connsiteY783" fmla="*/ 9802 h 10000"/>
                  <a:gd name="connsiteX784" fmla="*/ 7249 w 10000"/>
                  <a:gd name="connsiteY784" fmla="*/ 9819 h 10000"/>
                  <a:gd name="connsiteX785" fmla="*/ 7255 w 10000"/>
                  <a:gd name="connsiteY785" fmla="*/ 9835 h 10000"/>
                  <a:gd name="connsiteX786" fmla="*/ 7255 w 10000"/>
                  <a:gd name="connsiteY786" fmla="*/ 9848 h 10000"/>
                  <a:gd name="connsiteX787" fmla="*/ 7249 w 10000"/>
                  <a:gd name="connsiteY787" fmla="*/ 9848 h 10000"/>
                  <a:gd name="connsiteX788" fmla="*/ 7244 w 10000"/>
                  <a:gd name="connsiteY788" fmla="*/ 9858 h 10000"/>
                  <a:gd name="connsiteX789" fmla="*/ 7235 w 10000"/>
                  <a:gd name="connsiteY789" fmla="*/ 9883 h 10000"/>
                  <a:gd name="connsiteX790" fmla="*/ 7244 w 10000"/>
                  <a:gd name="connsiteY790" fmla="*/ 9903 h 10000"/>
                  <a:gd name="connsiteX791" fmla="*/ 7258 w 10000"/>
                  <a:gd name="connsiteY791" fmla="*/ 9926 h 10000"/>
                  <a:gd name="connsiteX792" fmla="*/ 7263 w 10000"/>
                  <a:gd name="connsiteY792" fmla="*/ 9948 h 10000"/>
                  <a:gd name="connsiteX793" fmla="*/ 7274 w 10000"/>
                  <a:gd name="connsiteY793" fmla="*/ 9968 h 10000"/>
                  <a:gd name="connsiteX794" fmla="*/ 7283 w 10000"/>
                  <a:gd name="connsiteY794" fmla="*/ 9987 h 10000"/>
                  <a:gd name="connsiteX795" fmla="*/ 7291 w 10000"/>
                  <a:gd name="connsiteY795" fmla="*/ 10000 h 10000"/>
                  <a:gd name="connsiteX796" fmla="*/ 7305 w 10000"/>
                  <a:gd name="connsiteY796" fmla="*/ 9997 h 10000"/>
                  <a:gd name="connsiteX797" fmla="*/ 7313 w 10000"/>
                  <a:gd name="connsiteY797" fmla="*/ 9977 h 10000"/>
                  <a:gd name="connsiteX798" fmla="*/ 7324 w 10000"/>
                  <a:gd name="connsiteY798" fmla="*/ 9968 h 10000"/>
                  <a:gd name="connsiteX799" fmla="*/ 7341 w 10000"/>
                  <a:gd name="connsiteY799" fmla="*/ 9971 h 10000"/>
                  <a:gd name="connsiteX800" fmla="*/ 7368 w 10000"/>
                  <a:gd name="connsiteY800" fmla="*/ 9987 h 10000"/>
                  <a:gd name="connsiteX801" fmla="*/ 7380 w 10000"/>
                  <a:gd name="connsiteY801" fmla="*/ 9990 h 10000"/>
                  <a:gd name="connsiteX802" fmla="*/ 7393 w 10000"/>
                  <a:gd name="connsiteY802" fmla="*/ 9981 h 10000"/>
                  <a:gd name="connsiteX803" fmla="*/ 7404 w 10000"/>
                  <a:gd name="connsiteY803" fmla="*/ 9968 h 10000"/>
                  <a:gd name="connsiteX804" fmla="*/ 7418 w 10000"/>
                  <a:gd name="connsiteY804" fmla="*/ 9948 h 10000"/>
                  <a:gd name="connsiteX805" fmla="*/ 7427 w 10000"/>
                  <a:gd name="connsiteY805" fmla="*/ 9922 h 10000"/>
                  <a:gd name="connsiteX806" fmla="*/ 7427 w 10000"/>
                  <a:gd name="connsiteY806" fmla="*/ 9906 h 10000"/>
                  <a:gd name="connsiteX807" fmla="*/ 7404 w 10000"/>
                  <a:gd name="connsiteY807" fmla="*/ 9877 h 10000"/>
                  <a:gd name="connsiteX808" fmla="*/ 7388 w 10000"/>
                  <a:gd name="connsiteY808" fmla="*/ 9854 h 10000"/>
                  <a:gd name="connsiteX809" fmla="*/ 7385 w 10000"/>
                  <a:gd name="connsiteY809" fmla="*/ 9845 h 10000"/>
                  <a:gd name="connsiteX810" fmla="*/ 7385 w 10000"/>
                  <a:gd name="connsiteY810" fmla="*/ 9825 h 10000"/>
                  <a:gd name="connsiteX811" fmla="*/ 7385 w 10000"/>
                  <a:gd name="connsiteY811" fmla="*/ 9819 h 10000"/>
                  <a:gd name="connsiteX812" fmla="*/ 7393 w 10000"/>
                  <a:gd name="connsiteY812" fmla="*/ 9809 h 10000"/>
                  <a:gd name="connsiteX813" fmla="*/ 7404 w 10000"/>
                  <a:gd name="connsiteY813" fmla="*/ 9793 h 10000"/>
                  <a:gd name="connsiteX814" fmla="*/ 7413 w 10000"/>
                  <a:gd name="connsiteY814" fmla="*/ 9783 h 10000"/>
                  <a:gd name="connsiteX815" fmla="*/ 7404 w 10000"/>
                  <a:gd name="connsiteY815" fmla="*/ 9770 h 10000"/>
                  <a:gd name="connsiteX816" fmla="*/ 7388 w 10000"/>
                  <a:gd name="connsiteY816" fmla="*/ 9760 h 10000"/>
                  <a:gd name="connsiteX817" fmla="*/ 7371 w 10000"/>
                  <a:gd name="connsiteY817" fmla="*/ 9744 h 10000"/>
                  <a:gd name="connsiteX818" fmla="*/ 7363 w 10000"/>
                  <a:gd name="connsiteY818" fmla="*/ 9731 h 10000"/>
                  <a:gd name="connsiteX819" fmla="*/ 7355 w 10000"/>
                  <a:gd name="connsiteY819" fmla="*/ 9715 h 10000"/>
                  <a:gd name="connsiteX820" fmla="*/ 7360 w 10000"/>
                  <a:gd name="connsiteY820" fmla="*/ 9686 h 10000"/>
                  <a:gd name="connsiteX821" fmla="*/ 7363 w 10000"/>
                  <a:gd name="connsiteY821" fmla="*/ 9657 h 10000"/>
                  <a:gd name="connsiteX822" fmla="*/ 7360 w 10000"/>
                  <a:gd name="connsiteY822" fmla="*/ 9631 h 10000"/>
                  <a:gd name="connsiteX823" fmla="*/ 7346 w 10000"/>
                  <a:gd name="connsiteY823" fmla="*/ 9611 h 10000"/>
                  <a:gd name="connsiteX824" fmla="*/ 7332 w 10000"/>
                  <a:gd name="connsiteY824" fmla="*/ 9585 h 10000"/>
                  <a:gd name="connsiteX825" fmla="*/ 7324 w 10000"/>
                  <a:gd name="connsiteY825" fmla="*/ 9573 h 10000"/>
                  <a:gd name="connsiteX826" fmla="*/ 7324 w 10000"/>
                  <a:gd name="connsiteY826" fmla="*/ 9553 h 10000"/>
                  <a:gd name="connsiteX827" fmla="*/ 7324 w 10000"/>
                  <a:gd name="connsiteY827" fmla="*/ 9543 h 10000"/>
                  <a:gd name="connsiteX828" fmla="*/ 7324 w 10000"/>
                  <a:gd name="connsiteY828" fmla="*/ 9517 h 10000"/>
                  <a:gd name="connsiteX829" fmla="*/ 7324 w 10000"/>
                  <a:gd name="connsiteY829" fmla="*/ 9498 h 10000"/>
                  <a:gd name="connsiteX830" fmla="*/ 7332 w 10000"/>
                  <a:gd name="connsiteY830" fmla="*/ 9479 h 10000"/>
                  <a:gd name="connsiteX831" fmla="*/ 7341 w 10000"/>
                  <a:gd name="connsiteY831" fmla="*/ 9462 h 10000"/>
                  <a:gd name="connsiteX832" fmla="*/ 7352 w 10000"/>
                  <a:gd name="connsiteY832" fmla="*/ 9459 h 10000"/>
                  <a:gd name="connsiteX833" fmla="*/ 7360 w 10000"/>
                  <a:gd name="connsiteY833" fmla="*/ 9443 h 10000"/>
                  <a:gd name="connsiteX834" fmla="*/ 7363 w 10000"/>
                  <a:gd name="connsiteY834" fmla="*/ 9433 h 10000"/>
                  <a:gd name="connsiteX835" fmla="*/ 7377 w 10000"/>
                  <a:gd name="connsiteY835" fmla="*/ 9433 h 10000"/>
                  <a:gd name="connsiteX836" fmla="*/ 7388 w 10000"/>
                  <a:gd name="connsiteY836" fmla="*/ 9430 h 10000"/>
                  <a:gd name="connsiteX837" fmla="*/ 7396 w 10000"/>
                  <a:gd name="connsiteY837" fmla="*/ 9430 h 10000"/>
                  <a:gd name="connsiteX838" fmla="*/ 7402 w 10000"/>
                  <a:gd name="connsiteY838" fmla="*/ 9424 h 10000"/>
                  <a:gd name="connsiteX839" fmla="*/ 7396 w 10000"/>
                  <a:gd name="connsiteY839" fmla="*/ 9414 h 10000"/>
                  <a:gd name="connsiteX840" fmla="*/ 7388 w 10000"/>
                  <a:gd name="connsiteY840" fmla="*/ 9401 h 10000"/>
                  <a:gd name="connsiteX841" fmla="*/ 7371 w 10000"/>
                  <a:gd name="connsiteY841" fmla="*/ 9391 h 10000"/>
                  <a:gd name="connsiteX842" fmla="*/ 7355 w 10000"/>
                  <a:gd name="connsiteY842" fmla="*/ 9375 h 10000"/>
                  <a:gd name="connsiteX843" fmla="*/ 7332 w 10000"/>
                  <a:gd name="connsiteY843" fmla="*/ 9356 h 10000"/>
                  <a:gd name="connsiteX844" fmla="*/ 7313 w 10000"/>
                  <a:gd name="connsiteY844" fmla="*/ 9330 h 10000"/>
                  <a:gd name="connsiteX845" fmla="*/ 7307 w 10000"/>
                  <a:gd name="connsiteY845" fmla="*/ 9310 h 10000"/>
                  <a:gd name="connsiteX846" fmla="*/ 7305 w 10000"/>
                  <a:gd name="connsiteY846" fmla="*/ 9291 h 10000"/>
                  <a:gd name="connsiteX847" fmla="*/ 7305 w 10000"/>
                  <a:gd name="connsiteY847" fmla="*/ 9278 h 10000"/>
                  <a:gd name="connsiteX848" fmla="*/ 7296 w 10000"/>
                  <a:gd name="connsiteY848" fmla="*/ 9268 h 10000"/>
                  <a:gd name="connsiteX849" fmla="*/ 7296 w 10000"/>
                  <a:gd name="connsiteY849" fmla="*/ 9249 h 10000"/>
                  <a:gd name="connsiteX850" fmla="*/ 7291 w 10000"/>
                  <a:gd name="connsiteY850" fmla="*/ 9226 h 10000"/>
                  <a:gd name="connsiteX851" fmla="*/ 7283 w 10000"/>
                  <a:gd name="connsiteY851" fmla="*/ 9213 h 10000"/>
                  <a:gd name="connsiteX852" fmla="*/ 7274 w 10000"/>
                  <a:gd name="connsiteY852" fmla="*/ 9194 h 10000"/>
                  <a:gd name="connsiteX853" fmla="*/ 7274 w 10000"/>
                  <a:gd name="connsiteY853" fmla="*/ 9174 h 10000"/>
                  <a:gd name="connsiteX854" fmla="*/ 7280 w 10000"/>
                  <a:gd name="connsiteY854" fmla="*/ 9148 h 10000"/>
                  <a:gd name="connsiteX855" fmla="*/ 7283 w 10000"/>
                  <a:gd name="connsiteY855" fmla="*/ 9119 h 10000"/>
                  <a:gd name="connsiteX856" fmla="*/ 7291 w 10000"/>
                  <a:gd name="connsiteY856" fmla="*/ 9100 h 10000"/>
                  <a:gd name="connsiteX857" fmla="*/ 7307 w 10000"/>
                  <a:gd name="connsiteY857" fmla="*/ 9080 h 10000"/>
                  <a:gd name="connsiteX858" fmla="*/ 7324 w 10000"/>
                  <a:gd name="connsiteY858" fmla="*/ 9054 h 10000"/>
                  <a:gd name="connsiteX859" fmla="*/ 7341 w 10000"/>
                  <a:gd name="connsiteY859" fmla="*/ 9054 h 10000"/>
                  <a:gd name="connsiteX860" fmla="*/ 7352 w 10000"/>
                  <a:gd name="connsiteY860" fmla="*/ 9054 h 10000"/>
                  <a:gd name="connsiteX861" fmla="*/ 7346 w 10000"/>
                  <a:gd name="connsiteY861" fmla="*/ 9032 h 10000"/>
                  <a:gd name="connsiteX862" fmla="*/ 7341 w 10000"/>
                  <a:gd name="connsiteY862" fmla="*/ 9022 h 10000"/>
                  <a:gd name="connsiteX863" fmla="*/ 7352 w 10000"/>
                  <a:gd name="connsiteY863" fmla="*/ 8999 h 10000"/>
                  <a:gd name="connsiteX864" fmla="*/ 7360 w 10000"/>
                  <a:gd name="connsiteY864" fmla="*/ 8967 h 10000"/>
                  <a:gd name="connsiteX865" fmla="*/ 7368 w 10000"/>
                  <a:gd name="connsiteY865" fmla="*/ 8922 h 10000"/>
                  <a:gd name="connsiteX866" fmla="*/ 7377 w 10000"/>
                  <a:gd name="connsiteY866" fmla="*/ 8896 h 10000"/>
                  <a:gd name="connsiteX867" fmla="*/ 7380 w 10000"/>
                  <a:gd name="connsiteY867" fmla="*/ 8867 h 10000"/>
                  <a:gd name="connsiteX868" fmla="*/ 7402 w 10000"/>
                  <a:gd name="connsiteY868" fmla="*/ 8824 h 10000"/>
                  <a:gd name="connsiteX869" fmla="*/ 7402 w 10000"/>
                  <a:gd name="connsiteY869" fmla="*/ 8808 h 10000"/>
                  <a:gd name="connsiteX870" fmla="*/ 7393 w 10000"/>
                  <a:gd name="connsiteY870" fmla="*/ 8795 h 10000"/>
                  <a:gd name="connsiteX871" fmla="*/ 7388 w 10000"/>
                  <a:gd name="connsiteY871" fmla="*/ 8799 h 10000"/>
                  <a:gd name="connsiteX872" fmla="*/ 7396 w 10000"/>
                  <a:gd name="connsiteY872" fmla="*/ 8789 h 10000"/>
                  <a:gd name="connsiteX873" fmla="*/ 7404 w 10000"/>
                  <a:gd name="connsiteY873" fmla="*/ 8789 h 10000"/>
                  <a:gd name="connsiteX874" fmla="*/ 7421 w 10000"/>
                  <a:gd name="connsiteY874" fmla="*/ 8769 h 10000"/>
                  <a:gd name="connsiteX875" fmla="*/ 7443 w 10000"/>
                  <a:gd name="connsiteY875" fmla="*/ 8763 h 10000"/>
                  <a:gd name="connsiteX876" fmla="*/ 7452 w 10000"/>
                  <a:gd name="connsiteY876" fmla="*/ 8769 h 10000"/>
                  <a:gd name="connsiteX877" fmla="*/ 7468 w 10000"/>
                  <a:gd name="connsiteY877" fmla="*/ 8769 h 10000"/>
                  <a:gd name="connsiteX878" fmla="*/ 7499 w 10000"/>
                  <a:gd name="connsiteY878" fmla="*/ 8763 h 10000"/>
                  <a:gd name="connsiteX879" fmla="*/ 7526 w 10000"/>
                  <a:gd name="connsiteY879" fmla="*/ 8763 h 10000"/>
                  <a:gd name="connsiteX880" fmla="*/ 7532 w 10000"/>
                  <a:gd name="connsiteY880" fmla="*/ 8763 h 10000"/>
                  <a:gd name="connsiteX881" fmla="*/ 7554 w 10000"/>
                  <a:gd name="connsiteY881" fmla="*/ 8744 h 10000"/>
                  <a:gd name="connsiteX882" fmla="*/ 7571 w 10000"/>
                  <a:gd name="connsiteY882" fmla="*/ 8731 h 10000"/>
                  <a:gd name="connsiteX883" fmla="*/ 7587 w 10000"/>
                  <a:gd name="connsiteY883" fmla="*/ 8711 h 10000"/>
                  <a:gd name="connsiteX884" fmla="*/ 7607 w 10000"/>
                  <a:gd name="connsiteY884" fmla="*/ 8711 h 10000"/>
                  <a:gd name="connsiteX885" fmla="*/ 7634 w 10000"/>
                  <a:gd name="connsiteY885" fmla="*/ 8705 h 10000"/>
                  <a:gd name="connsiteX886" fmla="*/ 7643 w 10000"/>
                  <a:gd name="connsiteY886" fmla="*/ 8682 h 10000"/>
                  <a:gd name="connsiteX887" fmla="*/ 7654 w 10000"/>
                  <a:gd name="connsiteY887" fmla="*/ 8666 h 10000"/>
                  <a:gd name="connsiteX888" fmla="*/ 7668 w 10000"/>
                  <a:gd name="connsiteY888" fmla="*/ 8666 h 10000"/>
                  <a:gd name="connsiteX889" fmla="*/ 7676 w 10000"/>
                  <a:gd name="connsiteY889" fmla="*/ 8682 h 10000"/>
                  <a:gd name="connsiteX890" fmla="*/ 7704 w 10000"/>
                  <a:gd name="connsiteY890" fmla="*/ 8669 h 10000"/>
                  <a:gd name="connsiteX891" fmla="*/ 7712 w 10000"/>
                  <a:gd name="connsiteY891" fmla="*/ 8669 h 10000"/>
                  <a:gd name="connsiteX892" fmla="*/ 7720 w 10000"/>
                  <a:gd name="connsiteY892" fmla="*/ 8669 h 10000"/>
                  <a:gd name="connsiteX893" fmla="*/ 7726 w 10000"/>
                  <a:gd name="connsiteY893" fmla="*/ 8656 h 10000"/>
                  <a:gd name="connsiteX894" fmla="*/ 7734 w 10000"/>
                  <a:gd name="connsiteY894" fmla="*/ 8650 h 10000"/>
                  <a:gd name="connsiteX895" fmla="*/ 7742 w 10000"/>
                  <a:gd name="connsiteY895" fmla="*/ 8650 h 10000"/>
                  <a:gd name="connsiteX896" fmla="*/ 7759 w 10000"/>
                  <a:gd name="connsiteY896" fmla="*/ 8650 h 10000"/>
                  <a:gd name="connsiteX897" fmla="*/ 7756 w 10000"/>
                  <a:gd name="connsiteY897" fmla="*/ 8630 h 10000"/>
                  <a:gd name="connsiteX898" fmla="*/ 7751 w 10000"/>
                  <a:gd name="connsiteY898" fmla="*/ 8627 h 10000"/>
                  <a:gd name="connsiteX899" fmla="*/ 7742 w 10000"/>
                  <a:gd name="connsiteY899" fmla="*/ 8620 h 10000"/>
                  <a:gd name="connsiteX900" fmla="*/ 7734 w 10000"/>
                  <a:gd name="connsiteY900" fmla="*/ 8591 h 10000"/>
                  <a:gd name="connsiteX901" fmla="*/ 7709 w 10000"/>
                  <a:gd name="connsiteY901" fmla="*/ 8582 h 10000"/>
                  <a:gd name="connsiteX902" fmla="*/ 7695 w 10000"/>
                  <a:gd name="connsiteY902" fmla="*/ 8578 h 10000"/>
                  <a:gd name="connsiteX903" fmla="*/ 7668 w 10000"/>
                  <a:gd name="connsiteY903" fmla="*/ 8562 h 10000"/>
                  <a:gd name="connsiteX904" fmla="*/ 7645 w 10000"/>
                  <a:gd name="connsiteY904" fmla="*/ 8552 h 10000"/>
                  <a:gd name="connsiteX905" fmla="*/ 7615 w 10000"/>
                  <a:gd name="connsiteY905" fmla="*/ 8543 h 10000"/>
                  <a:gd name="connsiteX906" fmla="*/ 7596 w 10000"/>
                  <a:gd name="connsiteY906" fmla="*/ 8527 h 10000"/>
                  <a:gd name="connsiteX907" fmla="*/ 7565 w 10000"/>
                  <a:gd name="connsiteY907" fmla="*/ 8494 h 10000"/>
                  <a:gd name="connsiteX908" fmla="*/ 7562 w 10000"/>
                  <a:gd name="connsiteY908" fmla="*/ 8475 h 10000"/>
                  <a:gd name="connsiteX909" fmla="*/ 7540 w 10000"/>
                  <a:gd name="connsiteY909" fmla="*/ 8455 h 10000"/>
                  <a:gd name="connsiteX910" fmla="*/ 7535 w 10000"/>
                  <a:gd name="connsiteY910" fmla="*/ 8446 h 10000"/>
                  <a:gd name="connsiteX911" fmla="*/ 7535 w 10000"/>
                  <a:gd name="connsiteY911" fmla="*/ 8420 h 10000"/>
                  <a:gd name="connsiteX912" fmla="*/ 7535 w 10000"/>
                  <a:gd name="connsiteY912" fmla="*/ 8391 h 10000"/>
                  <a:gd name="connsiteX913" fmla="*/ 7548 w 10000"/>
                  <a:gd name="connsiteY913" fmla="*/ 8345 h 10000"/>
                  <a:gd name="connsiteX914" fmla="*/ 7562 w 10000"/>
                  <a:gd name="connsiteY914" fmla="*/ 8319 h 10000"/>
                  <a:gd name="connsiteX915" fmla="*/ 7582 w 10000"/>
                  <a:gd name="connsiteY915" fmla="*/ 8310 h 10000"/>
                  <a:gd name="connsiteX916" fmla="*/ 7607 w 10000"/>
                  <a:gd name="connsiteY916" fmla="*/ 8300 h 10000"/>
                  <a:gd name="connsiteX917" fmla="*/ 7629 w 10000"/>
                  <a:gd name="connsiteY917" fmla="*/ 8300 h 10000"/>
                  <a:gd name="connsiteX918" fmla="*/ 7651 w 10000"/>
                  <a:gd name="connsiteY918" fmla="*/ 8297 h 10000"/>
                  <a:gd name="connsiteX919" fmla="*/ 7668 w 10000"/>
                  <a:gd name="connsiteY919" fmla="*/ 8280 h 10000"/>
                  <a:gd name="connsiteX920" fmla="*/ 7687 w 10000"/>
                  <a:gd name="connsiteY920" fmla="*/ 8267 h 10000"/>
                  <a:gd name="connsiteX921" fmla="*/ 7693 w 10000"/>
                  <a:gd name="connsiteY921" fmla="*/ 8261 h 10000"/>
                  <a:gd name="connsiteX922" fmla="*/ 7701 w 10000"/>
                  <a:gd name="connsiteY922" fmla="*/ 8248 h 10000"/>
                  <a:gd name="connsiteX923" fmla="*/ 7712 w 10000"/>
                  <a:gd name="connsiteY923" fmla="*/ 8238 h 10000"/>
                  <a:gd name="connsiteX924" fmla="*/ 7731 w 10000"/>
                  <a:gd name="connsiteY924" fmla="*/ 8222 h 10000"/>
                  <a:gd name="connsiteX925" fmla="*/ 7740 w 10000"/>
                  <a:gd name="connsiteY925" fmla="*/ 8206 h 10000"/>
                  <a:gd name="connsiteX926" fmla="*/ 7756 w 10000"/>
                  <a:gd name="connsiteY926" fmla="*/ 8183 h 10000"/>
                  <a:gd name="connsiteX927" fmla="*/ 7773 w 10000"/>
                  <a:gd name="connsiteY927" fmla="*/ 8177 h 10000"/>
                  <a:gd name="connsiteX928" fmla="*/ 7784 w 10000"/>
                  <a:gd name="connsiteY928" fmla="*/ 8183 h 10000"/>
                  <a:gd name="connsiteX929" fmla="*/ 7801 w 10000"/>
                  <a:gd name="connsiteY929" fmla="*/ 8174 h 10000"/>
                  <a:gd name="connsiteX930" fmla="*/ 7801 w 10000"/>
                  <a:gd name="connsiteY930" fmla="*/ 8157 h 10000"/>
                  <a:gd name="connsiteX931" fmla="*/ 7817 w 10000"/>
                  <a:gd name="connsiteY931" fmla="*/ 8164 h 10000"/>
                  <a:gd name="connsiteX932" fmla="*/ 7837 w 10000"/>
                  <a:gd name="connsiteY932" fmla="*/ 8164 h 10000"/>
                  <a:gd name="connsiteX933" fmla="*/ 7856 w 10000"/>
                  <a:gd name="connsiteY933" fmla="*/ 8164 h 10000"/>
                  <a:gd name="connsiteX934" fmla="*/ 7870 w 10000"/>
                  <a:gd name="connsiteY934" fmla="*/ 8167 h 10000"/>
                  <a:gd name="connsiteX935" fmla="*/ 7881 w 10000"/>
                  <a:gd name="connsiteY935" fmla="*/ 8174 h 10000"/>
                  <a:gd name="connsiteX936" fmla="*/ 7898 w 10000"/>
                  <a:gd name="connsiteY936" fmla="*/ 8187 h 10000"/>
                  <a:gd name="connsiteX937" fmla="*/ 7917 w 10000"/>
                  <a:gd name="connsiteY937" fmla="*/ 8187 h 10000"/>
                  <a:gd name="connsiteX938" fmla="*/ 7928 w 10000"/>
                  <a:gd name="connsiteY938" fmla="*/ 8157 h 10000"/>
                  <a:gd name="connsiteX939" fmla="*/ 7942 w 10000"/>
                  <a:gd name="connsiteY939" fmla="*/ 8157 h 10000"/>
                  <a:gd name="connsiteX940" fmla="*/ 7958 w 10000"/>
                  <a:gd name="connsiteY940" fmla="*/ 8164 h 10000"/>
                  <a:gd name="connsiteX941" fmla="*/ 7983 w 10000"/>
                  <a:gd name="connsiteY941" fmla="*/ 8144 h 10000"/>
                  <a:gd name="connsiteX942" fmla="*/ 8000 w 10000"/>
                  <a:gd name="connsiteY942" fmla="*/ 8109 h 10000"/>
                  <a:gd name="connsiteX943" fmla="*/ 7994 w 10000"/>
                  <a:gd name="connsiteY943" fmla="*/ 8093 h 10000"/>
                  <a:gd name="connsiteX944" fmla="*/ 7983 w 10000"/>
                  <a:gd name="connsiteY944" fmla="*/ 8070 h 10000"/>
                  <a:gd name="connsiteX945" fmla="*/ 7986 w 10000"/>
                  <a:gd name="connsiteY945" fmla="*/ 8063 h 10000"/>
                  <a:gd name="connsiteX946" fmla="*/ 7978 w 10000"/>
                  <a:gd name="connsiteY946" fmla="*/ 8044 h 10000"/>
                  <a:gd name="connsiteX947" fmla="*/ 7986 w 10000"/>
                  <a:gd name="connsiteY947" fmla="*/ 8002 h 10000"/>
                  <a:gd name="connsiteX948" fmla="*/ 7983 w 10000"/>
                  <a:gd name="connsiteY948" fmla="*/ 7947 h 10000"/>
                  <a:gd name="connsiteX949" fmla="*/ 7961 w 10000"/>
                  <a:gd name="connsiteY949" fmla="*/ 7931 h 10000"/>
                  <a:gd name="connsiteX950" fmla="*/ 7958 w 10000"/>
                  <a:gd name="connsiteY950" fmla="*/ 7898 h 10000"/>
                  <a:gd name="connsiteX951" fmla="*/ 7953 w 10000"/>
                  <a:gd name="connsiteY951" fmla="*/ 7856 h 10000"/>
                  <a:gd name="connsiteX952" fmla="*/ 7967 w 10000"/>
                  <a:gd name="connsiteY952" fmla="*/ 7837 h 10000"/>
                  <a:gd name="connsiteX953" fmla="*/ 7950 w 10000"/>
                  <a:gd name="connsiteY953" fmla="*/ 7824 h 10000"/>
                  <a:gd name="connsiteX954" fmla="*/ 7906 w 10000"/>
                  <a:gd name="connsiteY954" fmla="*/ 7814 h 10000"/>
                  <a:gd name="connsiteX955" fmla="*/ 7878 w 10000"/>
                  <a:gd name="connsiteY955" fmla="*/ 7814 h 10000"/>
                  <a:gd name="connsiteX956" fmla="*/ 7870 w 10000"/>
                  <a:gd name="connsiteY956" fmla="*/ 7795 h 10000"/>
                  <a:gd name="connsiteX957" fmla="*/ 7878 w 10000"/>
                  <a:gd name="connsiteY957" fmla="*/ 7778 h 10000"/>
                  <a:gd name="connsiteX958" fmla="*/ 7881 w 10000"/>
                  <a:gd name="connsiteY958" fmla="*/ 7775 h 10000"/>
                  <a:gd name="connsiteX959" fmla="*/ 7878 w 10000"/>
                  <a:gd name="connsiteY959" fmla="*/ 7743 h 10000"/>
                  <a:gd name="connsiteX960" fmla="*/ 7895 w 10000"/>
                  <a:gd name="connsiteY960" fmla="*/ 7733 h 10000"/>
                  <a:gd name="connsiteX961" fmla="*/ 7911 w 10000"/>
                  <a:gd name="connsiteY961" fmla="*/ 7710 h 10000"/>
                  <a:gd name="connsiteX962" fmla="*/ 7911 w 10000"/>
                  <a:gd name="connsiteY962" fmla="*/ 7665 h 10000"/>
                  <a:gd name="connsiteX963" fmla="*/ 7917 w 10000"/>
                  <a:gd name="connsiteY963" fmla="*/ 7600 h 10000"/>
                  <a:gd name="connsiteX964" fmla="*/ 7928 w 10000"/>
                  <a:gd name="connsiteY964" fmla="*/ 7581 h 10000"/>
                  <a:gd name="connsiteX965" fmla="*/ 7917 w 10000"/>
                  <a:gd name="connsiteY965" fmla="*/ 7474 h 10000"/>
                  <a:gd name="connsiteX966" fmla="*/ 7873 w 10000"/>
                  <a:gd name="connsiteY966" fmla="*/ 7335 h 10000"/>
                  <a:gd name="connsiteX967" fmla="*/ 7756 w 10000"/>
                  <a:gd name="connsiteY967" fmla="*/ 7050 h 10000"/>
                  <a:gd name="connsiteX968" fmla="*/ 7679 w 10000"/>
                  <a:gd name="connsiteY968" fmla="*/ 6839 h 10000"/>
                  <a:gd name="connsiteX969" fmla="*/ 7668 w 10000"/>
                  <a:gd name="connsiteY969" fmla="*/ 6823 h 10000"/>
                  <a:gd name="connsiteX970" fmla="*/ 7659 w 10000"/>
                  <a:gd name="connsiteY970" fmla="*/ 6768 h 10000"/>
                  <a:gd name="connsiteX971" fmla="*/ 7659 w 10000"/>
                  <a:gd name="connsiteY971" fmla="*/ 6739 h 10000"/>
                  <a:gd name="connsiteX972" fmla="*/ 7651 w 10000"/>
                  <a:gd name="connsiteY972" fmla="*/ 6713 h 10000"/>
                  <a:gd name="connsiteX973" fmla="*/ 7654 w 10000"/>
                  <a:gd name="connsiteY973" fmla="*/ 6684 h 10000"/>
                  <a:gd name="connsiteX974" fmla="*/ 7643 w 10000"/>
                  <a:gd name="connsiteY974" fmla="*/ 6626 h 10000"/>
                  <a:gd name="connsiteX975" fmla="*/ 7629 w 10000"/>
                  <a:gd name="connsiteY975" fmla="*/ 6600 h 10000"/>
                  <a:gd name="connsiteX976" fmla="*/ 7629 w 10000"/>
                  <a:gd name="connsiteY976" fmla="*/ 6580 h 10000"/>
                  <a:gd name="connsiteX977" fmla="*/ 7623 w 10000"/>
                  <a:gd name="connsiteY977" fmla="*/ 6541 h 10000"/>
                  <a:gd name="connsiteX978" fmla="*/ 7615 w 10000"/>
                  <a:gd name="connsiteY978" fmla="*/ 6522 h 10000"/>
                  <a:gd name="connsiteX979" fmla="*/ 7598 w 10000"/>
                  <a:gd name="connsiteY979" fmla="*/ 6509 h 10000"/>
                  <a:gd name="connsiteX980" fmla="*/ 7587 w 10000"/>
                  <a:gd name="connsiteY980" fmla="*/ 6493 h 10000"/>
                  <a:gd name="connsiteX981" fmla="*/ 7579 w 10000"/>
                  <a:gd name="connsiteY981" fmla="*/ 6464 h 10000"/>
                  <a:gd name="connsiteX982" fmla="*/ 7587 w 10000"/>
                  <a:gd name="connsiteY982" fmla="*/ 6438 h 10000"/>
                  <a:gd name="connsiteX983" fmla="*/ 7596 w 10000"/>
                  <a:gd name="connsiteY983" fmla="*/ 6425 h 10000"/>
                  <a:gd name="connsiteX984" fmla="*/ 7590 w 10000"/>
                  <a:gd name="connsiteY984" fmla="*/ 6396 h 10000"/>
                  <a:gd name="connsiteX985" fmla="*/ 7590 w 10000"/>
                  <a:gd name="connsiteY985" fmla="*/ 6373 h 10000"/>
                  <a:gd name="connsiteX986" fmla="*/ 7587 w 10000"/>
                  <a:gd name="connsiteY986" fmla="*/ 6354 h 10000"/>
                  <a:gd name="connsiteX987" fmla="*/ 7582 w 10000"/>
                  <a:gd name="connsiteY987" fmla="*/ 6344 h 10000"/>
                  <a:gd name="connsiteX988" fmla="*/ 7582 w 10000"/>
                  <a:gd name="connsiteY988" fmla="*/ 6324 h 10000"/>
                  <a:gd name="connsiteX989" fmla="*/ 7571 w 10000"/>
                  <a:gd name="connsiteY989" fmla="*/ 6302 h 10000"/>
                  <a:gd name="connsiteX990" fmla="*/ 7548 w 10000"/>
                  <a:gd name="connsiteY990" fmla="*/ 6256 h 10000"/>
                  <a:gd name="connsiteX991" fmla="*/ 7546 w 10000"/>
                  <a:gd name="connsiteY991" fmla="*/ 6218 h 10000"/>
                  <a:gd name="connsiteX992" fmla="*/ 7540 w 10000"/>
                  <a:gd name="connsiteY992" fmla="*/ 6159 h 10000"/>
                  <a:gd name="connsiteX993" fmla="*/ 7535 w 10000"/>
                  <a:gd name="connsiteY993" fmla="*/ 6114 h 10000"/>
                  <a:gd name="connsiteX994" fmla="*/ 7535 w 10000"/>
                  <a:gd name="connsiteY994" fmla="*/ 6088 h 10000"/>
                  <a:gd name="connsiteX995" fmla="*/ 7540 w 10000"/>
                  <a:gd name="connsiteY995" fmla="*/ 6049 h 10000"/>
                  <a:gd name="connsiteX996" fmla="*/ 7546 w 10000"/>
                  <a:gd name="connsiteY996" fmla="*/ 6004 h 10000"/>
                  <a:gd name="connsiteX997" fmla="*/ 7548 w 10000"/>
                  <a:gd name="connsiteY997" fmla="*/ 5965 h 10000"/>
                  <a:gd name="connsiteX998" fmla="*/ 7548 w 10000"/>
                  <a:gd name="connsiteY998" fmla="*/ 5946 h 10000"/>
                  <a:gd name="connsiteX999" fmla="*/ 7548 w 10000"/>
                  <a:gd name="connsiteY999" fmla="*/ 5933 h 10000"/>
                  <a:gd name="connsiteX1000" fmla="*/ 7548 w 10000"/>
                  <a:gd name="connsiteY1000" fmla="*/ 5910 h 10000"/>
                  <a:gd name="connsiteX1001" fmla="*/ 7548 w 10000"/>
                  <a:gd name="connsiteY1001" fmla="*/ 5897 h 10000"/>
                  <a:gd name="connsiteX1002" fmla="*/ 7546 w 10000"/>
                  <a:gd name="connsiteY1002" fmla="*/ 5871 h 10000"/>
                  <a:gd name="connsiteX1003" fmla="*/ 7535 w 10000"/>
                  <a:gd name="connsiteY1003" fmla="*/ 5839 h 10000"/>
                  <a:gd name="connsiteX1004" fmla="*/ 7524 w 10000"/>
                  <a:gd name="connsiteY1004" fmla="*/ 5797 h 10000"/>
                  <a:gd name="connsiteX1005" fmla="*/ 7518 w 10000"/>
                  <a:gd name="connsiteY1005" fmla="*/ 5767 h 10000"/>
                  <a:gd name="connsiteX1006" fmla="*/ 7515 w 10000"/>
                  <a:gd name="connsiteY1006" fmla="*/ 5745 h 10000"/>
                  <a:gd name="connsiteX1007" fmla="*/ 7501 w 10000"/>
                  <a:gd name="connsiteY1007" fmla="*/ 5683 h 10000"/>
                  <a:gd name="connsiteX1008" fmla="*/ 7490 w 10000"/>
                  <a:gd name="connsiteY1008" fmla="*/ 5631 h 10000"/>
                  <a:gd name="connsiteX1009" fmla="*/ 7482 w 10000"/>
                  <a:gd name="connsiteY1009" fmla="*/ 5593 h 10000"/>
                  <a:gd name="connsiteX1010" fmla="*/ 7476 w 10000"/>
                  <a:gd name="connsiteY1010" fmla="*/ 5570 h 10000"/>
                  <a:gd name="connsiteX1011" fmla="*/ 7476 w 10000"/>
                  <a:gd name="connsiteY1011" fmla="*/ 5528 h 10000"/>
                  <a:gd name="connsiteX1012" fmla="*/ 7482 w 10000"/>
                  <a:gd name="connsiteY1012" fmla="*/ 5502 h 10000"/>
                  <a:gd name="connsiteX1013" fmla="*/ 7490 w 10000"/>
                  <a:gd name="connsiteY1013" fmla="*/ 5489 h 10000"/>
                  <a:gd name="connsiteX1014" fmla="*/ 7499 w 10000"/>
                  <a:gd name="connsiteY1014" fmla="*/ 5479 h 10000"/>
                  <a:gd name="connsiteX1015" fmla="*/ 7493 w 10000"/>
                  <a:gd name="connsiteY1015" fmla="*/ 5427 h 10000"/>
                  <a:gd name="connsiteX1016" fmla="*/ 7501 w 10000"/>
                  <a:gd name="connsiteY1016" fmla="*/ 5415 h 10000"/>
                  <a:gd name="connsiteX1017" fmla="*/ 7510 w 10000"/>
                  <a:gd name="connsiteY1017" fmla="*/ 5398 h 10000"/>
                  <a:gd name="connsiteX1018" fmla="*/ 7515 w 10000"/>
                  <a:gd name="connsiteY1018" fmla="*/ 5379 h 10000"/>
                  <a:gd name="connsiteX1019" fmla="*/ 7526 w 10000"/>
                  <a:gd name="connsiteY1019" fmla="*/ 5366 h 10000"/>
                  <a:gd name="connsiteX1020" fmla="*/ 7518 w 10000"/>
                  <a:gd name="connsiteY1020" fmla="*/ 5350 h 10000"/>
                  <a:gd name="connsiteX1021" fmla="*/ 7518 w 10000"/>
                  <a:gd name="connsiteY1021" fmla="*/ 5330 h 10000"/>
                  <a:gd name="connsiteX1022" fmla="*/ 7526 w 10000"/>
                  <a:gd name="connsiteY1022" fmla="*/ 5311 h 10000"/>
                  <a:gd name="connsiteX1023" fmla="*/ 7540 w 10000"/>
                  <a:gd name="connsiteY1023" fmla="*/ 5291 h 10000"/>
                  <a:gd name="connsiteX1024" fmla="*/ 7540 w 10000"/>
                  <a:gd name="connsiteY1024" fmla="*/ 5266 h 10000"/>
                  <a:gd name="connsiteX1025" fmla="*/ 7540 w 10000"/>
                  <a:gd name="connsiteY1025" fmla="*/ 5256 h 10000"/>
                  <a:gd name="connsiteX1026" fmla="*/ 7524 w 10000"/>
                  <a:gd name="connsiteY1026" fmla="*/ 5233 h 10000"/>
                  <a:gd name="connsiteX1027" fmla="*/ 7515 w 10000"/>
                  <a:gd name="connsiteY1027" fmla="*/ 5217 h 10000"/>
                  <a:gd name="connsiteX1028" fmla="*/ 7490 w 10000"/>
                  <a:gd name="connsiteY1028" fmla="*/ 5178 h 10000"/>
                  <a:gd name="connsiteX1029" fmla="*/ 7474 w 10000"/>
                  <a:gd name="connsiteY1029" fmla="*/ 5162 h 10000"/>
                  <a:gd name="connsiteX1030" fmla="*/ 7457 w 10000"/>
                  <a:gd name="connsiteY1030" fmla="*/ 5120 h 10000"/>
                  <a:gd name="connsiteX1031" fmla="*/ 7421 w 10000"/>
                  <a:gd name="connsiteY1031" fmla="*/ 5087 h 10000"/>
                  <a:gd name="connsiteX1032" fmla="*/ 7380 w 10000"/>
                  <a:gd name="connsiteY1032" fmla="*/ 5068 h 10000"/>
                  <a:gd name="connsiteX1033" fmla="*/ 7355 w 10000"/>
                  <a:gd name="connsiteY1033" fmla="*/ 5058 h 10000"/>
                  <a:gd name="connsiteX1034" fmla="*/ 7332 w 10000"/>
                  <a:gd name="connsiteY1034" fmla="*/ 5049 h 10000"/>
                  <a:gd name="connsiteX1035" fmla="*/ 7305 w 10000"/>
                  <a:gd name="connsiteY1035" fmla="*/ 5016 h 10000"/>
                  <a:gd name="connsiteX1036" fmla="*/ 7305 w 10000"/>
                  <a:gd name="connsiteY1036" fmla="*/ 5000 h 10000"/>
                  <a:gd name="connsiteX1037" fmla="*/ 7296 w 10000"/>
                  <a:gd name="connsiteY1037" fmla="*/ 4971 h 10000"/>
                  <a:gd name="connsiteX1038" fmla="*/ 7288 w 10000"/>
                  <a:gd name="connsiteY1038" fmla="*/ 4945 h 10000"/>
                  <a:gd name="connsiteX1039" fmla="*/ 7280 w 10000"/>
                  <a:gd name="connsiteY1039" fmla="*/ 4916 h 10000"/>
                  <a:gd name="connsiteX1040" fmla="*/ 7291 w 10000"/>
                  <a:gd name="connsiteY1040" fmla="*/ 4887 h 10000"/>
                  <a:gd name="connsiteX1041" fmla="*/ 7291 w 10000"/>
                  <a:gd name="connsiteY1041" fmla="*/ 4858 h 10000"/>
                  <a:gd name="connsiteX1042" fmla="*/ 7271 w 10000"/>
                  <a:gd name="connsiteY1042" fmla="*/ 4819 h 10000"/>
                  <a:gd name="connsiteX1043" fmla="*/ 7255 w 10000"/>
                  <a:gd name="connsiteY1043" fmla="*/ 4828 h 10000"/>
                  <a:gd name="connsiteX1044" fmla="*/ 7235 w 10000"/>
                  <a:gd name="connsiteY1044" fmla="*/ 4841 h 10000"/>
                  <a:gd name="connsiteX1045" fmla="*/ 7216 w 10000"/>
                  <a:gd name="connsiteY1045" fmla="*/ 4867 h 10000"/>
                  <a:gd name="connsiteX1046" fmla="*/ 7191 w 10000"/>
                  <a:gd name="connsiteY1046" fmla="*/ 4870 h 10000"/>
                  <a:gd name="connsiteX1047" fmla="*/ 7155 w 10000"/>
                  <a:gd name="connsiteY1047" fmla="*/ 4887 h 10000"/>
                  <a:gd name="connsiteX1048" fmla="*/ 7122 w 10000"/>
                  <a:gd name="connsiteY1048" fmla="*/ 4893 h 10000"/>
                  <a:gd name="connsiteX1049" fmla="*/ 7105 w 10000"/>
                  <a:gd name="connsiteY1049" fmla="*/ 4896 h 10000"/>
                  <a:gd name="connsiteX1050" fmla="*/ 7094 w 10000"/>
                  <a:gd name="connsiteY1050" fmla="*/ 4916 h 10000"/>
                  <a:gd name="connsiteX1051" fmla="*/ 7080 w 10000"/>
                  <a:gd name="connsiteY1051" fmla="*/ 4903 h 10000"/>
                  <a:gd name="connsiteX1052" fmla="*/ 7072 w 10000"/>
                  <a:gd name="connsiteY1052" fmla="*/ 4851 h 10000"/>
                  <a:gd name="connsiteX1053" fmla="*/ 7042 w 10000"/>
                  <a:gd name="connsiteY1053" fmla="*/ 4819 h 10000"/>
                  <a:gd name="connsiteX1054" fmla="*/ 7030 w 10000"/>
                  <a:gd name="connsiteY1054" fmla="*/ 4780 h 10000"/>
                  <a:gd name="connsiteX1055" fmla="*/ 7039 w 10000"/>
                  <a:gd name="connsiteY1055" fmla="*/ 4757 h 10000"/>
                  <a:gd name="connsiteX1056" fmla="*/ 7047 w 10000"/>
                  <a:gd name="connsiteY1056" fmla="*/ 4744 h 10000"/>
                  <a:gd name="connsiteX1057" fmla="*/ 7022 w 10000"/>
                  <a:gd name="connsiteY1057" fmla="*/ 4725 h 10000"/>
                  <a:gd name="connsiteX1058" fmla="*/ 7000 w 10000"/>
                  <a:gd name="connsiteY1058" fmla="*/ 4715 h 10000"/>
                  <a:gd name="connsiteX1059" fmla="*/ 6975 w 10000"/>
                  <a:gd name="connsiteY1059" fmla="*/ 4709 h 10000"/>
                  <a:gd name="connsiteX1060" fmla="*/ 6945 w 10000"/>
                  <a:gd name="connsiteY1060" fmla="*/ 4696 h 10000"/>
                  <a:gd name="connsiteX1061" fmla="*/ 6953 w 10000"/>
                  <a:gd name="connsiteY1061" fmla="*/ 4679 h 10000"/>
                  <a:gd name="connsiteX1062" fmla="*/ 6961 w 10000"/>
                  <a:gd name="connsiteY1062" fmla="*/ 4660 h 10000"/>
                  <a:gd name="connsiteX1063" fmla="*/ 6983 w 10000"/>
                  <a:gd name="connsiteY1063" fmla="*/ 4644 h 10000"/>
                  <a:gd name="connsiteX1064" fmla="*/ 7014 w 10000"/>
                  <a:gd name="connsiteY1064" fmla="*/ 4634 h 10000"/>
                  <a:gd name="connsiteX1065" fmla="*/ 7025 w 10000"/>
                  <a:gd name="connsiteY1065" fmla="*/ 4615 h 10000"/>
                  <a:gd name="connsiteX1066" fmla="*/ 7047 w 10000"/>
                  <a:gd name="connsiteY1066" fmla="*/ 4582 h 10000"/>
                  <a:gd name="connsiteX1067" fmla="*/ 7069 w 10000"/>
                  <a:gd name="connsiteY1067" fmla="*/ 4563 h 10000"/>
                  <a:gd name="connsiteX1068" fmla="*/ 7078 w 10000"/>
                  <a:gd name="connsiteY1068" fmla="*/ 4553 h 10000"/>
                  <a:gd name="connsiteX1069" fmla="*/ 7097 w 10000"/>
                  <a:gd name="connsiteY1069" fmla="*/ 4527 h 10000"/>
                  <a:gd name="connsiteX1070" fmla="*/ 7122 w 10000"/>
                  <a:gd name="connsiteY1070" fmla="*/ 4517 h 10000"/>
                  <a:gd name="connsiteX1071" fmla="*/ 7139 w 10000"/>
                  <a:gd name="connsiteY1071" fmla="*/ 4488 h 10000"/>
                  <a:gd name="connsiteX1072" fmla="*/ 7147 w 10000"/>
                  <a:gd name="connsiteY1072" fmla="*/ 4459 h 10000"/>
                  <a:gd name="connsiteX1073" fmla="*/ 7161 w 10000"/>
                  <a:gd name="connsiteY1073" fmla="*/ 4440 h 10000"/>
                  <a:gd name="connsiteX1074" fmla="*/ 7177 w 10000"/>
                  <a:gd name="connsiteY1074" fmla="*/ 4430 h 10000"/>
                  <a:gd name="connsiteX1075" fmla="*/ 7202 w 10000"/>
                  <a:gd name="connsiteY1075" fmla="*/ 4407 h 10000"/>
                  <a:gd name="connsiteX1076" fmla="*/ 7224 w 10000"/>
                  <a:gd name="connsiteY1076" fmla="*/ 4417 h 10000"/>
                  <a:gd name="connsiteX1077" fmla="*/ 7241 w 10000"/>
                  <a:gd name="connsiteY1077" fmla="*/ 4404 h 10000"/>
                  <a:gd name="connsiteX1078" fmla="*/ 7263 w 10000"/>
                  <a:gd name="connsiteY1078" fmla="*/ 4398 h 10000"/>
                  <a:gd name="connsiteX1079" fmla="*/ 7283 w 10000"/>
                  <a:gd name="connsiteY1079" fmla="*/ 4424 h 10000"/>
                  <a:gd name="connsiteX1080" fmla="*/ 7305 w 10000"/>
                  <a:gd name="connsiteY1080" fmla="*/ 4433 h 10000"/>
                  <a:gd name="connsiteX1081" fmla="*/ 7332 w 10000"/>
                  <a:gd name="connsiteY1081" fmla="*/ 4443 h 10000"/>
                  <a:gd name="connsiteX1082" fmla="*/ 7380 w 10000"/>
                  <a:gd name="connsiteY1082" fmla="*/ 4398 h 10000"/>
                  <a:gd name="connsiteX1083" fmla="*/ 7404 w 10000"/>
                  <a:gd name="connsiteY1083" fmla="*/ 4378 h 10000"/>
                  <a:gd name="connsiteX1084" fmla="*/ 7418 w 10000"/>
                  <a:gd name="connsiteY1084" fmla="*/ 4369 h 10000"/>
                  <a:gd name="connsiteX1085" fmla="*/ 7443 w 10000"/>
                  <a:gd name="connsiteY1085" fmla="*/ 4356 h 10000"/>
                  <a:gd name="connsiteX1086" fmla="*/ 7460 w 10000"/>
                  <a:gd name="connsiteY1086" fmla="*/ 4385 h 10000"/>
                  <a:gd name="connsiteX1087" fmla="*/ 7460 w 10000"/>
                  <a:gd name="connsiteY1087" fmla="*/ 4404 h 10000"/>
                  <a:gd name="connsiteX1088" fmla="*/ 7499 w 10000"/>
                  <a:gd name="connsiteY1088" fmla="*/ 4417 h 10000"/>
                  <a:gd name="connsiteX1089" fmla="*/ 7515 w 10000"/>
                  <a:gd name="connsiteY1089" fmla="*/ 4414 h 10000"/>
                  <a:gd name="connsiteX1090" fmla="*/ 7565 w 10000"/>
                  <a:gd name="connsiteY1090" fmla="*/ 4385 h 10000"/>
                  <a:gd name="connsiteX1091" fmla="*/ 7579 w 10000"/>
                  <a:gd name="connsiteY1091" fmla="*/ 4346 h 10000"/>
                  <a:gd name="connsiteX1092" fmla="*/ 7582 w 10000"/>
                  <a:gd name="connsiteY1092" fmla="*/ 4317 h 10000"/>
                  <a:gd name="connsiteX1093" fmla="*/ 7590 w 10000"/>
                  <a:gd name="connsiteY1093" fmla="*/ 4301 h 10000"/>
                  <a:gd name="connsiteX1094" fmla="*/ 7612 w 10000"/>
                  <a:gd name="connsiteY1094" fmla="*/ 4271 h 10000"/>
                  <a:gd name="connsiteX1095" fmla="*/ 7623 w 10000"/>
                  <a:gd name="connsiteY1095" fmla="*/ 4262 h 10000"/>
                  <a:gd name="connsiteX1096" fmla="*/ 7634 w 10000"/>
                  <a:gd name="connsiteY1096" fmla="*/ 4245 h 10000"/>
                  <a:gd name="connsiteX1097" fmla="*/ 7645 w 10000"/>
                  <a:gd name="connsiteY1097" fmla="*/ 4265 h 10000"/>
                  <a:gd name="connsiteX1098" fmla="*/ 7670 w 10000"/>
                  <a:gd name="connsiteY1098" fmla="*/ 4284 h 10000"/>
                  <a:gd name="connsiteX1099" fmla="*/ 7701 w 10000"/>
                  <a:gd name="connsiteY1099" fmla="*/ 4275 h 10000"/>
                  <a:gd name="connsiteX1100" fmla="*/ 7717 w 10000"/>
                  <a:gd name="connsiteY1100" fmla="*/ 4275 h 10000"/>
                  <a:gd name="connsiteX1101" fmla="*/ 7740 w 10000"/>
                  <a:gd name="connsiteY1101" fmla="*/ 4284 h 10000"/>
                  <a:gd name="connsiteX1102" fmla="*/ 7767 w 10000"/>
                  <a:gd name="connsiteY1102" fmla="*/ 4284 h 10000"/>
                  <a:gd name="connsiteX1103" fmla="*/ 7895 w 10000"/>
                  <a:gd name="connsiteY1103" fmla="*/ 4207 h 10000"/>
                  <a:gd name="connsiteX1104" fmla="*/ 7895 w 10000"/>
                  <a:gd name="connsiteY1104" fmla="*/ 4187 h 10000"/>
                  <a:gd name="connsiteX1105" fmla="*/ 7895 w 10000"/>
                  <a:gd name="connsiteY1105" fmla="*/ 4171 h 10000"/>
                  <a:gd name="connsiteX1106" fmla="*/ 7903 w 10000"/>
                  <a:gd name="connsiteY1106" fmla="*/ 4148 h 10000"/>
                  <a:gd name="connsiteX1107" fmla="*/ 7917 w 10000"/>
                  <a:gd name="connsiteY1107" fmla="*/ 4158 h 10000"/>
                  <a:gd name="connsiteX1108" fmla="*/ 7967 w 10000"/>
                  <a:gd name="connsiteY1108" fmla="*/ 4203 h 10000"/>
                  <a:gd name="connsiteX1109" fmla="*/ 7994 w 10000"/>
                  <a:gd name="connsiteY1109" fmla="*/ 4203 h 10000"/>
                  <a:gd name="connsiteX1110" fmla="*/ 8064 w 10000"/>
                  <a:gd name="connsiteY1110" fmla="*/ 4242 h 10000"/>
                  <a:gd name="connsiteX1111" fmla="*/ 8083 w 10000"/>
                  <a:gd name="connsiteY1111" fmla="*/ 4245 h 10000"/>
                  <a:gd name="connsiteX1112" fmla="*/ 8105 w 10000"/>
                  <a:gd name="connsiteY1112" fmla="*/ 4226 h 10000"/>
                  <a:gd name="connsiteX1113" fmla="*/ 8136 w 10000"/>
                  <a:gd name="connsiteY1113" fmla="*/ 4187 h 10000"/>
                  <a:gd name="connsiteX1114" fmla="*/ 8161 w 10000"/>
                  <a:gd name="connsiteY1114" fmla="*/ 4168 h 10000"/>
                  <a:gd name="connsiteX1115" fmla="*/ 8172 w 10000"/>
                  <a:gd name="connsiteY1115" fmla="*/ 4161 h 10000"/>
                  <a:gd name="connsiteX1116" fmla="*/ 8208 w 10000"/>
                  <a:gd name="connsiteY1116" fmla="*/ 4168 h 10000"/>
                  <a:gd name="connsiteX1117" fmla="*/ 8235 w 10000"/>
                  <a:gd name="connsiteY1117" fmla="*/ 4168 h 10000"/>
                  <a:gd name="connsiteX1118" fmla="*/ 8258 w 10000"/>
                  <a:gd name="connsiteY1118" fmla="*/ 4152 h 10000"/>
                  <a:gd name="connsiteX1119" fmla="*/ 8283 w 10000"/>
                  <a:gd name="connsiteY1119" fmla="*/ 4152 h 10000"/>
                  <a:gd name="connsiteX1120" fmla="*/ 8299 w 10000"/>
                  <a:gd name="connsiteY1120" fmla="*/ 4132 h 10000"/>
                  <a:gd name="connsiteX1121" fmla="*/ 8316 w 10000"/>
                  <a:gd name="connsiteY1121" fmla="*/ 4113 h 10000"/>
                  <a:gd name="connsiteX1122" fmla="*/ 8330 w 10000"/>
                  <a:gd name="connsiteY1122" fmla="*/ 4084 h 10000"/>
                  <a:gd name="connsiteX1123" fmla="*/ 8341 w 10000"/>
                  <a:gd name="connsiteY1123" fmla="*/ 4058 h 10000"/>
                  <a:gd name="connsiteX1124" fmla="*/ 8349 w 10000"/>
                  <a:gd name="connsiteY1124" fmla="*/ 4064 h 10000"/>
                  <a:gd name="connsiteX1125" fmla="*/ 8366 w 10000"/>
                  <a:gd name="connsiteY1125" fmla="*/ 4067 h 10000"/>
                  <a:gd name="connsiteX1126" fmla="*/ 8374 w 10000"/>
                  <a:gd name="connsiteY1126" fmla="*/ 4084 h 10000"/>
                  <a:gd name="connsiteX1127" fmla="*/ 8402 w 10000"/>
                  <a:gd name="connsiteY1127" fmla="*/ 4054 h 10000"/>
                  <a:gd name="connsiteX1128" fmla="*/ 8427 w 10000"/>
                  <a:gd name="connsiteY1128" fmla="*/ 4028 h 10000"/>
                  <a:gd name="connsiteX1129" fmla="*/ 8438 w 10000"/>
                  <a:gd name="connsiteY1129" fmla="*/ 4025 h 10000"/>
                  <a:gd name="connsiteX1130" fmla="*/ 8468 w 10000"/>
                  <a:gd name="connsiteY1130" fmla="*/ 4006 h 10000"/>
                  <a:gd name="connsiteX1131" fmla="*/ 8485 w 10000"/>
                  <a:gd name="connsiteY1131" fmla="*/ 3999 h 10000"/>
                  <a:gd name="connsiteX1132" fmla="*/ 8493 w 10000"/>
                  <a:gd name="connsiteY1132" fmla="*/ 4025 h 10000"/>
                  <a:gd name="connsiteX1133" fmla="*/ 8515 w 10000"/>
                  <a:gd name="connsiteY1133" fmla="*/ 4028 h 10000"/>
                  <a:gd name="connsiteX1134" fmla="*/ 8543 w 10000"/>
                  <a:gd name="connsiteY1134" fmla="*/ 4009 h 10000"/>
                  <a:gd name="connsiteX1135" fmla="*/ 8551 w 10000"/>
                  <a:gd name="connsiteY1135" fmla="*/ 3990 h 10000"/>
                  <a:gd name="connsiteX1136" fmla="*/ 8582 w 10000"/>
                  <a:gd name="connsiteY1136" fmla="*/ 3977 h 10000"/>
                  <a:gd name="connsiteX1137" fmla="*/ 8596 w 10000"/>
                  <a:gd name="connsiteY1137" fmla="*/ 3977 h 10000"/>
                  <a:gd name="connsiteX1138" fmla="*/ 8607 w 10000"/>
                  <a:gd name="connsiteY1138" fmla="*/ 3980 h 10000"/>
                  <a:gd name="connsiteX1139" fmla="*/ 8645 w 10000"/>
                  <a:gd name="connsiteY1139" fmla="*/ 3970 h 10000"/>
                  <a:gd name="connsiteX1140" fmla="*/ 8654 w 10000"/>
                  <a:gd name="connsiteY1140" fmla="*/ 3951 h 10000"/>
                  <a:gd name="connsiteX1141" fmla="*/ 8670 w 10000"/>
                  <a:gd name="connsiteY1141" fmla="*/ 3935 h 10000"/>
                  <a:gd name="connsiteX1142" fmla="*/ 8695 w 10000"/>
                  <a:gd name="connsiteY1142" fmla="*/ 3935 h 10000"/>
                  <a:gd name="connsiteX1143" fmla="*/ 8704 w 10000"/>
                  <a:gd name="connsiteY1143" fmla="*/ 3951 h 10000"/>
                  <a:gd name="connsiteX1144" fmla="*/ 8717 w 10000"/>
                  <a:gd name="connsiteY1144" fmla="*/ 3964 h 10000"/>
                  <a:gd name="connsiteX1145" fmla="*/ 8751 w 10000"/>
                  <a:gd name="connsiteY1145" fmla="*/ 3951 h 10000"/>
                  <a:gd name="connsiteX1146" fmla="*/ 8776 w 10000"/>
                  <a:gd name="connsiteY1146" fmla="*/ 3935 h 10000"/>
                  <a:gd name="connsiteX1147" fmla="*/ 8798 w 10000"/>
                  <a:gd name="connsiteY1147" fmla="*/ 3925 h 10000"/>
                  <a:gd name="connsiteX1148" fmla="*/ 8806 w 10000"/>
                  <a:gd name="connsiteY1148" fmla="*/ 3892 h 10000"/>
                  <a:gd name="connsiteX1149" fmla="*/ 8814 w 10000"/>
                  <a:gd name="connsiteY1149" fmla="*/ 3876 h 10000"/>
                  <a:gd name="connsiteX1150" fmla="*/ 8839 w 10000"/>
                  <a:gd name="connsiteY1150" fmla="*/ 3873 h 10000"/>
                  <a:gd name="connsiteX1151" fmla="*/ 8842 w 10000"/>
                  <a:gd name="connsiteY1151" fmla="*/ 3876 h 10000"/>
                  <a:gd name="connsiteX1152" fmla="*/ 8856 w 10000"/>
                  <a:gd name="connsiteY1152" fmla="*/ 3863 h 10000"/>
                  <a:gd name="connsiteX1153" fmla="*/ 8856 w 10000"/>
                  <a:gd name="connsiteY1153" fmla="*/ 3841 h 10000"/>
                  <a:gd name="connsiteX1154" fmla="*/ 8870 w 10000"/>
                  <a:gd name="connsiteY1154" fmla="*/ 3821 h 10000"/>
                  <a:gd name="connsiteX1155" fmla="*/ 8903 w 10000"/>
                  <a:gd name="connsiteY1155" fmla="*/ 3802 h 10000"/>
                  <a:gd name="connsiteX1156" fmla="*/ 8914 w 10000"/>
                  <a:gd name="connsiteY1156" fmla="*/ 3782 h 10000"/>
                  <a:gd name="connsiteX1157" fmla="*/ 8939 w 10000"/>
                  <a:gd name="connsiteY1157" fmla="*/ 3782 h 10000"/>
                  <a:gd name="connsiteX1158" fmla="*/ 8961 w 10000"/>
                  <a:gd name="connsiteY1158" fmla="*/ 3779 h 10000"/>
                  <a:gd name="connsiteX1159" fmla="*/ 8983 w 10000"/>
                  <a:gd name="connsiteY1159" fmla="*/ 3760 h 10000"/>
                  <a:gd name="connsiteX1160" fmla="*/ 9003 w 10000"/>
                  <a:gd name="connsiteY1160" fmla="*/ 3763 h 10000"/>
                  <a:gd name="connsiteX1161" fmla="*/ 9019 w 10000"/>
                  <a:gd name="connsiteY1161" fmla="*/ 3779 h 10000"/>
                  <a:gd name="connsiteX1162" fmla="*/ 9050 w 10000"/>
                  <a:gd name="connsiteY1162" fmla="*/ 3812 h 10000"/>
                  <a:gd name="connsiteX1163" fmla="*/ 9080 w 10000"/>
                  <a:gd name="connsiteY1163" fmla="*/ 3831 h 10000"/>
                  <a:gd name="connsiteX1164" fmla="*/ 9097 w 10000"/>
                  <a:gd name="connsiteY1164" fmla="*/ 3867 h 10000"/>
                  <a:gd name="connsiteX1165" fmla="*/ 9114 w 10000"/>
                  <a:gd name="connsiteY1165" fmla="*/ 3902 h 10000"/>
                  <a:gd name="connsiteX1166" fmla="*/ 9122 w 10000"/>
                  <a:gd name="connsiteY1166" fmla="*/ 3935 h 10000"/>
                  <a:gd name="connsiteX1167" fmla="*/ 9125 w 10000"/>
                  <a:gd name="connsiteY1167" fmla="*/ 3964 h 10000"/>
                  <a:gd name="connsiteX1168" fmla="*/ 9130 w 10000"/>
                  <a:gd name="connsiteY1168" fmla="*/ 3999 h 10000"/>
                  <a:gd name="connsiteX1169" fmla="*/ 9130 w 10000"/>
                  <a:gd name="connsiteY1169" fmla="*/ 4054 h 10000"/>
                  <a:gd name="connsiteX1170" fmla="*/ 9155 w 10000"/>
                  <a:gd name="connsiteY1170" fmla="*/ 4093 h 10000"/>
                  <a:gd name="connsiteX1171" fmla="*/ 9169 w 10000"/>
                  <a:gd name="connsiteY1171" fmla="*/ 4090 h 10000"/>
                  <a:gd name="connsiteX1172" fmla="*/ 9211 w 10000"/>
                  <a:gd name="connsiteY1172" fmla="*/ 4077 h 10000"/>
                  <a:gd name="connsiteX1173" fmla="*/ 9244 w 10000"/>
                  <a:gd name="connsiteY1173" fmla="*/ 4077 h 10000"/>
                  <a:gd name="connsiteX1174" fmla="*/ 9252 w 10000"/>
                  <a:gd name="connsiteY1174" fmla="*/ 4103 h 10000"/>
                  <a:gd name="connsiteX1175" fmla="*/ 9258 w 10000"/>
                  <a:gd name="connsiteY1175" fmla="*/ 4148 h 10000"/>
                  <a:gd name="connsiteX1176" fmla="*/ 9269 w 10000"/>
                  <a:gd name="connsiteY1176" fmla="*/ 4158 h 10000"/>
                  <a:gd name="connsiteX1177" fmla="*/ 9294 w 10000"/>
                  <a:gd name="connsiteY1177" fmla="*/ 4158 h 10000"/>
                  <a:gd name="connsiteX1178" fmla="*/ 9319 w 10000"/>
                  <a:gd name="connsiteY1178" fmla="*/ 4168 h 10000"/>
                  <a:gd name="connsiteX1179" fmla="*/ 9346 w 10000"/>
                  <a:gd name="connsiteY1179" fmla="*/ 4190 h 10000"/>
                  <a:gd name="connsiteX1180" fmla="*/ 9357 w 10000"/>
                  <a:gd name="connsiteY1180" fmla="*/ 4168 h 10000"/>
                  <a:gd name="connsiteX1181" fmla="*/ 9371 w 10000"/>
                  <a:gd name="connsiteY1181" fmla="*/ 4132 h 10000"/>
                  <a:gd name="connsiteX1182" fmla="*/ 9391 w 10000"/>
                  <a:gd name="connsiteY1182" fmla="*/ 4113 h 10000"/>
                  <a:gd name="connsiteX1183" fmla="*/ 9407 w 10000"/>
                  <a:gd name="connsiteY1183" fmla="*/ 4103 h 10000"/>
                  <a:gd name="connsiteX1184" fmla="*/ 9435 w 10000"/>
                  <a:gd name="connsiteY1184" fmla="*/ 4100 h 10000"/>
                  <a:gd name="connsiteX1185" fmla="*/ 9460 w 10000"/>
                  <a:gd name="connsiteY1185" fmla="*/ 4084 h 10000"/>
                  <a:gd name="connsiteX1186" fmla="*/ 9485 w 10000"/>
                  <a:gd name="connsiteY1186" fmla="*/ 4067 h 10000"/>
                  <a:gd name="connsiteX1187" fmla="*/ 9496 w 10000"/>
                  <a:gd name="connsiteY1187" fmla="*/ 4054 h 10000"/>
                  <a:gd name="connsiteX1188" fmla="*/ 9526 w 10000"/>
                  <a:gd name="connsiteY1188" fmla="*/ 4048 h 10000"/>
                  <a:gd name="connsiteX1189" fmla="*/ 9557 w 10000"/>
                  <a:gd name="connsiteY1189" fmla="*/ 4038 h 10000"/>
                  <a:gd name="connsiteX1190" fmla="*/ 9584 w 10000"/>
                  <a:gd name="connsiteY1190" fmla="*/ 4019 h 10000"/>
                  <a:gd name="connsiteX1191" fmla="*/ 9623 w 10000"/>
                  <a:gd name="connsiteY1191" fmla="*/ 4016 h 10000"/>
                  <a:gd name="connsiteX1192" fmla="*/ 9648 w 10000"/>
                  <a:gd name="connsiteY1192" fmla="*/ 4009 h 10000"/>
                  <a:gd name="connsiteX1193" fmla="*/ 9673 w 10000"/>
                  <a:gd name="connsiteY1193" fmla="*/ 4019 h 10000"/>
                  <a:gd name="connsiteX1194" fmla="*/ 9712 w 10000"/>
                  <a:gd name="connsiteY1194" fmla="*/ 4038 h 10000"/>
                  <a:gd name="connsiteX1195" fmla="*/ 9742 w 10000"/>
                  <a:gd name="connsiteY1195" fmla="*/ 4074 h 10000"/>
                  <a:gd name="connsiteX1196" fmla="*/ 9776 w 10000"/>
                  <a:gd name="connsiteY1196" fmla="*/ 4093 h 10000"/>
                  <a:gd name="connsiteX1197" fmla="*/ 9814 w 10000"/>
                  <a:gd name="connsiteY1197" fmla="*/ 4109 h 10000"/>
                  <a:gd name="connsiteX1198" fmla="*/ 9859 w 10000"/>
                  <a:gd name="connsiteY1198" fmla="*/ 4119 h 10000"/>
                  <a:gd name="connsiteX1199" fmla="*/ 9898 w 10000"/>
                  <a:gd name="connsiteY1199" fmla="*/ 4122 h 10000"/>
                  <a:gd name="connsiteX1200" fmla="*/ 9931 w 10000"/>
                  <a:gd name="connsiteY1200" fmla="*/ 4109 h 10000"/>
                  <a:gd name="connsiteX1201" fmla="*/ 9956 w 10000"/>
                  <a:gd name="connsiteY1201" fmla="*/ 4100 h 10000"/>
                  <a:gd name="connsiteX1202" fmla="*/ 9981 w 10000"/>
                  <a:gd name="connsiteY1202" fmla="*/ 4067 h 10000"/>
                  <a:gd name="connsiteX1203" fmla="*/ 9994 w 10000"/>
                  <a:gd name="connsiteY1203" fmla="*/ 4035 h 10000"/>
                  <a:gd name="connsiteX1204" fmla="*/ 10000 w 10000"/>
                  <a:gd name="connsiteY1204" fmla="*/ 3996 h 10000"/>
                  <a:gd name="connsiteX1205" fmla="*/ 9994 w 10000"/>
                  <a:gd name="connsiteY1205" fmla="*/ 3941 h 10000"/>
                  <a:gd name="connsiteX1206" fmla="*/ 9986 w 10000"/>
                  <a:gd name="connsiteY1206" fmla="*/ 3905 h 10000"/>
                  <a:gd name="connsiteX1207" fmla="*/ 9981 w 10000"/>
                  <a:gd name="connsiteY1207" fmla="*/ 3857 h 10000"/>
                  <a:gd name="connsiteX1208" fmla="*/ 9989 w 10000"/>
                  <a:gd name="connsiteY1208" fmla="*/ 3837 h 10000"/>
                  <a:gd name="connsiteX1209" fmla="*/ 9989 w 10000"/>
                  <a:gd name="connsiteY1209" fmla="*/ 3812 h 10000"/>
                  <a:gd name="connsiteX1210" fmla="*/ 9981 w 10000"/>
                  <a:gd name="connsiteY1210" fmla="*/ 3792 h 10000"/>
                  <a:gd name="connsiteX1211" fmla="*/ 9970 w 10000"/>
                  <a:gd name="connsiteY1211" fmla="*/ 3763 h 10000"/>
                  <a:gd name="connsiteX1212" fmla="*/ 9945 w 10000"/>
                  <a:gd name="connsiteY1212" fmla="*/ 3705 h 10000"/>
                  <a:gd name="connsiteX1213" fmla="*/ 9931 w 10000"/>
                  <a:gd name="connsiteY1213" fmla="*/ 3659 h 10000"/>
                  <a:gd name="connsiteX1214" fmla="*/ 9903 w 10000"/>
                  <a:gd name="connsiteY1214" fmla="*/ 3640 h 10000"/>
                  <a:gd name="connsiteX1215" fmla="*/ 9881 w 10000"/>
                  <a:gd name="connsiteY1215" fmla="*/ 3620 h 10000"/>
                  <a:gd name="connsiteX1216" fmla="*/ 9856 w 10000"/>
                  <a:gd name="connsiteY1216" fmla="*/ 3595 h 10000"/>
                  <a:gd name="connsiteX1217" fmla="*/ 9817 w 10000"/>
                  <a:gd name="connsiteY1217" fmla="*/ 3562 h 10000"/>
                  <a:gd name="connsiteX1218" fmla="*/ 9795 w 10000"/>
                  <a:gd name="connsiteY1218" fmla="*/ 3546 h 10000"/>
                  <a:gd name="connsiteX1219" fmla="*/ 9778 w 10000"/>
                  <a:gd name="connsiteY1219" fmla="*/ 3527 h 10000"/>
                  <a:gd name="connsiteX1220" fmla="*/ 9745 w 10000"/>
                  <a:gd name="connsiteY1220" fmla="*/ 3501 h 10000"/>
                  <a:gd name="connsiteX1221" fmla="*/ 9726 w 10000"/>
                  <a:gd name="connsiteY1221" fmla="*/ 3488 h 10000"/>
                  <a:gd name="connsiteX1222" fmla="*/ 9704 w 10000"/>
                  <a:gd name="connsiteY1222" fmla="*/ 3472 h 10000"/>
                  <a:gd name="connsiteX1223" fmla="*/ 9695 w 10000"/>
                  <a:gd name="connsiteY1223" fmla="*/ 3468 h 10000"/>
                  <a:gd name="connsiteX1224" fmla="*/ 9690 w 10000"/>
                  <a:gd name="connsiteY1224" fmla="*/ 3459 h 10000"/>
                  <a:gd name="connsiteX1225" fmla="*/ 9673 w 10000"/>
                  <a:gd name="connsiteY1225" fmla="*/ 3449 h 10000"/>
                  <a:gd name="connsiteX1226" fmla="*/ 9665 w 10000"/>
                  <a:gd name="connsiteY1226" fmla="*/ 3442 h 10000"/>
                  <a:gd name="connsiteX1227" fmla="*/ 9654 w 10000"/>
                  <a:gd name="connsiteY1227" fmla="*/ 3449 h 10000"/>
                  <a:gd name="connsiteX1228" fmla="*/ 9521 w 10000"/>
                  <a:gd name="connsiteY1228" fmla="*/ 3394 h 10000"/>
                  <a:gd name="connsiteX1229" fmla="*/ 9510 w 10000"/>
                  <a:gd name="connsiteY1229" fmla="*/ 3368 h 10000"/>
                  <a:gd name="connsiteX1230" fmla="*/ 9496 w 10000"/>
                  <a:gd name="connsiteY1230" fmla="*/ 3287 h 10000"/>
                  <a:gd name="connsiteX1231" fmla="*/ 9488 w 10000"/>
                  <a:gd name="connsiteY1231" fmla="*/ 3216 h 10000"/>
                  <a:gd name="connsiteX1232" fmla="*/ 9493 w 10000"/>
                  <a:gd name="connsiteY1232" fmla="*/ 3174 h 10000"/>
                  <a:gd name="connsiteX1233" fmla="*/ 9501 w 10000"/>
                  <a:gd name="connsiteY1233" fmla="*/ 3128 h 10000"/>
                  <a:gd name="connsiteX1234" fmla="*/ 9488 w 10000"/>
                  <a:gd name="connsiteY1234" fmla="*/ 3025 h 10000"/>
                  <a:gd name="connsiteX1235" fmla="*/ 9446 w 10000"/>
                  <a:gd name="connsiteY1235" fmla="*/ 2931 h 10000"/>
                  <a:gd name="connsiteX1236" fmla="*/ 9382 w 10000"/>
                  <a:gd name="connsiteY1236" fmla="*/ 2837 h 10000"/>
                  <a:gd name="connsiteX1237" fmla="*/ 9316 w 10000"/>
                  <a:gd name="connsiteY1237" fmla="*/ 2753 h 10000"/>
                  <a:gd name="connsiteX1238" fmla="*/ 9294 w 10000"/>
                  <a:gd name="connsiteY1238" fmla="*/ 2655 h 10000"/>
                  <a:gd name="connsiteX1239" fmla="*/ 9213 w 10000"/>
                  <a:gd name="connsiteY1239" fmla="*/ 2328 h 10000"/>
                  <a:gd name="connsiteX1240" fmla="*/ 9172 w 10000"/>
                  <a:gd name="connsiteY1240" fmla="*/ 2286 h 10000"/>
                  <a:gd name="connsiteX1241" fmla="*/ 9019 w 10000"/>
                  <a:gd name="connsiteY1241" fmla="*/ 2082 h 10000"/>
                  <a:gd name="connsiteX1242" fmla="*/ 8906 w 10000"/>
                  <a:gd name="connsiteY1242" fmla="*/ 1946 h 10000"/>
                  <a:gd name="connsiteX1243" fmla="*/ 8801 w 10000"/>
                  <a:gd name="connsiteY1243" fmla="*/ 1778 h 10000"/>
                  <a:gd name="connsiteX1244" fmla="*/ 8806 w 10000"/>
                  <a:gd name="connsiteY1244" fmla="*/ 1713 h 10000"/>
                  <a:gd name="connsiteX1245" fmla="*/ 8809 w 10000"/>
                  <a:gd name="connsiteY1245" fmla="*/ 1703 h 10000"/>
                  <a:gd name="connsiteX1246" fmla="*/ 8817 w 10000"/>
                  <a:gd name="connsiteY1246" fmla="*/ 1713 h 10000"/>
                  <a:gd name="connsiteX1247" fmla="*/ 8834 w 10000"/>
                  <a:gd name="connsiteY1247" fmla="*/ 1729 h 10000"/>
                  <a:gd name="connsiteX1248" fmla="*/ 8839 w 10000"/>
                  <a:gd name="connsiteY1248" fmla="*/ 1729 h 10000"/>
                  <a:gd name="connsiteX1249" fmla="*/ 8848 w 10000"/>
                  <a:gd name="connsiteY1249" fmla="*/ 1723 h 10000"/>
                  <a:gd name="connsiteX1250" fmla="*/ 8850 w 10000"/>
                  <a:gd name="connsiteY1250" fmla="*/ 1703 h 10000"/>
                  <a:gd name="connsiteX1251" fmla="*/ 8850 w 10000"/>
                  <a:gd name="connsiteY1251" fmla="*/ 1684 h 10000"/>
                  <a:gd name="connsiteX1252" fmla="*/ 8850 w 10000"/>
                  <a:gd name="connsiteY1252" fmla="*/ 1648 h 10000"/>
                  <a:gd name="connsiteX1253" fmla="*/ 8881 w 10000"/>
                  <a:gd name="connsiteY1253" fmla="*/ 1571 h 10000"/>
                  <a:gd name="connsiteX1254" fmla="*/ 8895 w 10000"/>
                  <a:gd name="connsiteY1254" fmla="*/ 1541 h 10000"/>
                  <a:gd name="connsiteX1255" fmla="*/ 8895 w 10000"/>
                  <a:gd name="connsiteY1255" fmla="*/ 1525 h 10000"/>
                  <a:gd name="connsiteX1256" fmla="*/ 8881 w 10000"/>
                  <a:gd name="connsiteY1256" fmla="*/ 1516 h 10000"/>
                  <a:gd name="connsiteX1257" fmla="*/ 8864 w 10000"/>
                  <a:gd name="connsiteY1257" fmla="*/ 1522 h 10000"/>
                  <a:gd name="connsiteX1258" fmla="*/ 8850 w 10000"/>
                  <a:gd name="connsiteY1258" fmla="*/ 1535 h 10000"/>
                  <a:gd name="connsiteX1259" fmla="*/ 8834 w 10000"/>
                  <a:gd name="connsiteY1259" fmla="*/ 1571 h 10000"/>
                  <a:gd name="connsiteX1260" fmla="*/ 8825 w 10000"/>
                  <a:gd name="connsiteY1260" fmla="*/ 1587 h 10000"/>
                  <a:gd name="connsiteX1261" fmla="*/ 8776 w 10000"/>
                  <a:gd name="connsiteY1261" fmla="*/ 1571 h 10000"/>
                  <a:gd name="connsiteX1262" fmla="*/ 8745 w 10000"/>
                  <a:gd name="connsiteY1262" fmla="*/ 1580 h 10000"/>
                  <a:gd name="connsiteX1263" fmla="*/ 8720 w 10000"/>
                  <a:gd name="connsiteY1263" fmla="*/ 1587 h 10000"/>
                  <a:gd name="connsiteX1264" fmla="*/ 8709 w 10000"/>
                  <a:gd name="connsiteY1264" fmla="*/ 1609 h 10000"/>
                  <a:gd name="connsiteX1265" fmla="*/ 8693 w 10000"/>
                  <a:gd name="connsiteY1265" fmla="*/ 1616 h 10000"/>
                  <a:gd name="connsiteX1266" fmla="*/ 8684 w 10000"/>
                  <a:gd name="connsiteY1266" fmla="*/ 1639 h 10000"/>
                  <a:gd name="connsiteX1267" fmla="*/ 8684 w 10000"/>
                  <a:gd name="connsiteY1267" fmla="*/ 1658 h 10000"/>
                  <a:gd name="connsiteX1268" fmla="*/ 8665 w 10000"/>
                  <a:gd name="connsiteY1268" fmla="*/ 1655 h 10000"/>
                  <a:gd name="connsiteX1269" fmla="*/ 8665 w 10000"/>
                  <a:gd name="connsiteY1269" fmla="*/ 1645 h 10000"/>
                  <a:gd name="connsiteX1270" fmla="*/ 8665 w 10000"/>
                  <a:gd name="connsiteY1270" fmla="*/ 1626 h 10000"/>
                  <a:gd name="connsiteX1271" fmla="*/ 8676 w 10000"/>
                  <a:gd name="connsiteY1271" fmla="*/ 1609 h 10000"/>
                  <a:gd name="connsiteX1272" fmla="*/ 8679 w 10000"/>
                  <a:gd name="connsiteY1272" fmla="*/ 1597 h 10000"/>
                  <a:gd name="connsiteX1273" fmla="*/ 8687 w 10000"/>
                  <a:gd name="connsiteY1273" fmla="*/ 1577 h 10000"/>
                  <a:gd name="connsiteX1274" fmla="*/ 8695 w 10000"/>
                  <a:gd name="connsiteY1274" fmla="*/ 1554 h 10000"/>
                  <a:gd name="connsiteX1275" fmla="*/ 8709 w 10000"/>
                  <a:gd name="connsiteY1275" fmla="*/ 1532 h 10000"/>
                  <a:gd name="connsiteX1276" fmla="*/ 8704 w 10000"/>
                  <a:gd name="connsiteY1276" fmla="*/ 1512 h 10000"/>
                  <a:gd name="connsiteX1277" fmla="*/ 8695 w 10000"/>
                  <a:gd name="connsiteY1277" fmla="*/ 1503 h 10000"/>
                  <a:gd name="connsiteX1278" fmla="*/ 8684 w 10000"/>
                  <a:gd name="connsiteY1278" fmla="*/ 1503 h 10000"/>
                  <a:gd name="connsiteX1279" fmla="*/ 8670 w 10000"/>
                  <a:gd name="connsiteY1279" fmla="*/ 1525 h 10000"/>
                  <a:gd name="connsiteX1280" fmla="*/ 8665 w 10000"/>
                  <a:gd name="connsiteY1280" fmla="*/ 1545 h 10000"/>
                  <a:gd name="connsiteX1281" fmla="*/ 8654 w 10000"/>
                  <a:gd name="connsiteY1281" fmla="*/ 1567 h 10000"/>
                  <a:gd name="connsiteX1282" fmla="*/ 8648 w 10000"/>
                  <a:gd name="connsiteY1282" fmla="*/ 1587 h 10000"/>
                  <a:gd name="connsiteX1283" fmla="*/ 8640 w 10000"/>
                  <a:gd name="connsiteY1283" fmla="*/ 1629 h 10000"/>
                  <a:gd name="connsiteX1284" fmla="*/ 8620 w 10000"/>
                  <a:gd name="connsiteY1284" fmla="*/ 1635 h 10000"/>
                  <a:gd name="connsiteX1285" fmla="*/ 8612 w 10000"/>
                  <a:gd name="connsiteY1285" fmla="*/ 1635 h 10000"/>
                  <a:gd name="connsiteX1286" fmla="*/ 8604 w 10000"/>
                  <a:gd name="connsiteY1286" fmla="*/ 1626 h 10000"/>
                  <a:gd name="connsiteX1287" fmla="*/ 8596 w 10000"/>
                  <a:gd name="connsiteY1287" fmla="*/ 1616 h 10000"/>
                  <a:gd name="connsiteX1288" fmla="*/ 8596 w 10000"/>
                  <a:gd name="connsiteY1288" fmla="*/ 1580 h 10000"/>
                  <a:gd name="connsiteX1289" fmla="*/ 8587 w 10000"/>
                  <a:gd name="connsiteY1289" fmla="*/ 1545 h 10000"/>
                  <a:gd name="connsiteX1290" fmla="*/ 8565 w 10000"/>
                  <a:gd name="connsiteY1290" fmla="*/ 1516 h 10000"/>
                  <a:gd name="connsiteX1291" fmla="*/ 8543 w 10000"/>
                  <a:gd name="connsiteY1291" fmla="*/ 1512 h 10000"/>
                  <a:gd name="connsiteX1292" fmla="*/ 8518 w 10000"/>
                  <a:gd name="connsiteY1292" fmla="*/ 1532 h 10000"/>
                  <a:gd name="connsiteX1293" fmla="*/ 8476 w 10000"/>
                  <a:gd name="connsiteY1293" fmla="*/ 1567 h 10000"/>
                  <a:gd name="connsiteX1294" fmla="*/ 8454 w 10000"/>
                  <a:gd name="connsiteY1294" fmla="*/ 1551 h 10000"/>
                  <a:gd name="connsiteX1295" fmla="*/ 8402 w 10000"/>
                  <a:gd name="connsiteY1295" fmla="*/ 1493 h 10000"/>
                  <a:gd name="connsiteX1296" fmla="*/ 8371 w 10000"/>
                  <a:gd name="connsiteY1296" fmla="*/ 1428 h 10000"/>
                  <a:gd name="connsiteX1297" fmla="*/ 8072 w 10000"/>
                  <a:gd name="connsiteY1297" fmla="*/ 1422 h 10000"/>
                  <a:gd name="connsiteX1298" fmla="*/ 7823 w 10000"/>
                  <a:gd name="connsiteY1298" fmla="*/ 1279 h 10000"/>
                  <a:gd name="connsiteX1299" fmla="*/ 7587 w 10000"/>
                  <a:gd name="connsiteY1299" fmla="*/ 1133 h 10000"/>
                  <a:gd name="connsiteX1300" fmla="*/ 7526 w 10000"/>
                  <a:gd name="connsiteY1300" fmla="*/ 1098 h 10000"/>
                  <a:gd name="connsiteX1301" fmla="*/ 7346 w 10000"/>
                  <a:gd name="connsiteY1301" fmla="*/ 991 h 10000"/>
                  <a:gd name="connsiteX1302" fmla="*/ 7321 w 10000"/>
                  <a:gd name="connsiteY1302" fmla="*/ 959 h 10000"/>
                  <a:gd name="connsiteX1303" fmla="*/ 7307 w 10000"/>
                  <a:gd name="connsiteY1303" fmla="*/ 871 h 10000"/>
                  <a:gd name="connsiteX1304" fmla="*/ 7224 w 10000"/>
                  <a:gd name="connsiteY1304" fmla="*/ 816 h 10000"/>
                  <a:gd name="connsiteX1305" fmla="*/ 7147 w 10000"/>
                  <a:gd name="connsiteY1305" fmla="*/ 787 h 10000"/>
                  <a:gd name="connsiteX1306" fmla="*/ 7080 w 10000"/>
                  <a:gd name="connsiteY1306" fmla="*/ 742 h 10000"/>
                  <a:gd name="connsiteX1307" fmla="*/ 7069 w 10000"/>
                  <a:gd name="connsiteY1307" fmla="*/ 767 h 10000"/>
                  <a:gd name="connsiteX1308" fmla="*/ 7033 w 10000"/>
                  <a:gd name="connsiteY1308" fmla="*/ 787 h 10000"/>
                  <a:gd name="connsiteX1309" fmla="*/ 6820 w 10000"/>
                  <a:gd name="connsiteY1309" fmla="*/ 878 h 10000"/>
                  <a:gd name="connsiteX1310" fmla="*/ 6726 w 10000"/>
                  <a:gd name="connsiteY1310" fmla="*/ 897 h 10000"/>
                  <a:gd name="connsiteX1311" fmla="*/ 6626 w 10000"/>
                  <a:gd name="connsiteY1311" fmla="*/ 955 h 10000"/>
                  <a:gd name="connsiteX1312" fmla="*/ 6582 w 10000"/>
                  <a:gd name="connsiteY1312" fmla="*/ 946 h 10000"/>
                  <a:gd name="connsiteX1313" fmla="*/ 6571 w 10000"/>
                  <a:gd name="connsiteY1313" fmla="*/ 955 h 10000"/>
                  <a:gd name="connsiteX1314" fmla="*/ 6507 w 10000"/>
                  <a:gd name="connsiteY1314" fmla="*/ 975 h 10000"/>
                  <a:gd name="connsiteX1315" fmla="*/ 6485 w 10000"/>
                  <a:gd name="connsiteY1315" fmla="*/ 975 h 10000"/>
                  <a:gd name="connsiteX1316" fmla="*/ 6476 w 10000"/>
                  <a:gd name="connsiteY1316" fmla="*/ 965 h 10000"/>
                  <a:gd name="connsiteX1317" fmla="*/ 6474 w 10000"/>
                  <a:gd name="connsiteY1317" fmla="*/ 936 h 10000"/>
                  <a:gd name="connsiteX1318" fmla="*/ 6452 w 10000"/>
                  <a:gd name="connsiteY1318" fmla="*/ 887 h 10000"/>
                  <a:gd name="connsiteX1319" fmla="*/ 6352 w 10000"/>
                  <a:gd name="connsiteY1319" fmla="*/ 767 h 10000"/>
                  <a:gd name="connsiteX1320" fmla="*/ 6313 w 10000"/>
                  <a:gd name="connsiteY1320" fmla="*/ 732 h 10000"/>
                  <a:gd name="connsiteX1321" fmla="*/ 6296 w 10000"/>
                  <a:gd name="connsiteY1321" fmla="*/ 690 h 10000"/>
                  <a:gd name="connsiteX1322" fmla="*/ 6271 w 10000"/>
                  <a:gd name="connsiteY1322" fmla="*/ 664 h 10000"/>
                  <a:gd name="connsiteX1323" fmla="*/ 6266 w 10000"/>
                  <a:gd name="connsiteY1323" fmla="*/ 654 h 10000"/>
                  <a:gd name="connsiteX1324" fmla="*/ 6111 w 10000"/>
                  <a:gd name="connsiteY1324" fmla="*/ 398 h 10000"/>
                  <a:gd name="connsiteX1325" fmla="*/ 5903 w 10000"/>
                  <a:gd name="connsiteY1325" fmla="*/ 408 h 10000"/>
                  <a:gd name="connsiteX1326" fmla="*/ 5837 w 10000"/>
                  <a:gd name="connsiteY1326" fmla="*/ 427 h 10000"/>
                  <a:gd name="connsiteX1327" fmla="*/ 5756 w 10000"/>
                  <a:gd name="connsiteY1327" fmla="*/ 453 h 10000"/>
                  <a:gd name="connsiteX1328" fmla="*/ 5681 w 10000"/>
                  <a:gd name="connsiteY1328" fmla="*/ 453 h 10000"/>
                  <a:gd name="connsiteX1329" fmla="*/ 5609 w 10000"/>
                  <a:gd name="connsiteY1329" fmla="*/ 447 h 10000"/>
                  <a:gd name="connsiteX1330" fmla="*/ 5554 w 10000"/>
                  <a:gd name="connsiteY1330" fmla="*/ 304 h 10000"/>
                  <a:gd name="connsiteX1331" fmla="*/ 5529 w 10000"/>
                  <a:gd name="connsiteY1331" fmla="*/ 301 h 10000"/>
                  <a:gd name="connsiteX1332" fmla="*/ 5393 w 10000"/>
                  <a:gd name="connsiteY1332" fmla="*/ 256 h 10000"/>
                  <a:gd name="connsiteX1333" fmla="*/ 5366 w 10000"/>
                  <a:gd name="connsiteY1333" fmla="*/ 220 h 10000"/>
                  <a:gd name="connsiteX1334" fmla="*/ 5249 w 10000"/>
                  <a:gd name="connsiteY1334" fmla="*/ 155 h 10000"/>
                  <a:gd name="connsiteX1335" fmla="*/ 5141 w 10000"/>
                  <a:gd name="connsiteY1335" fmla="*/ 52 h 10000"/>
                  <a:gd name="connsiteX1336" fmla="*/ 5116 w 10000"/>
                  <a:gd name="connsiteY1336" fmla="*/ 3 h 10000"/>
                  <a:gd name="connsiteX1337" fmla="*/ 5061 w 10000"/>
                  <a:gd name="connsiteY1337" fmla="*/ 0 h 10000"/>
                  <a:gd name="connsiteX1338" fmla="*/ 5036 w 10000"/>
                  <a:gd name="connsiteY1338" fmla="*/ 32 h 10000"/>
                  <a:gd name="connsiteX1339" fmla="*/ 4942 w 10000"/>
                  <a:gd name="connsiteY1339" fmla="*/ 133 h 10000"/>
                  <a:gd name="connsiteX1340" fmla="*/ 4900 w 10000"/>
                  <a:gd name="connsiteY1340" fmla="*/ 217 h 10000"/>
                  <a:gd name="connsiteX1341" fmla="*/ 4861 w 10000"/>
                  <a:gd name="connsiteY1341" fmla="*/ 198 h 10000"/>
                  <a:gd name="connsiteX1342" fmla="*/ 4795 w 10000"/>
                  <a:gd name="connsiteY1342" fmla="*/ 68 h 10000"/>
                  <a:gd name="connsiteX1343" fmla="*/ 4778 w 10000"/>
                  <a:gd name="connsiteY1343" fmla="*/ 62 h 10000"/>
                  <a:gd name="connsiteX1344" fmla="*/ 4765 w 10000"/>
                  <a:gd name="connsiteY1344" fmla="*/ 62 h 10000"/>
                  <a:gd name="connsiteX1345" fmla="*/ 4748 w 10000"/>
                  <a:gd name="connsiteY1345" fmla="*/ 68 h 10000"/>
                  <a:gd name="connsiteX1346" fmla="*/ 4673 w 10000"/>
                  <a:gd name="connsiteY1346" fmla="*/ 136 h 10000"/>
                  <a:gd name="connsiteX1347" fmla="*/ 4632 w 10000"/>
                  <a:gd name="connsiteY1347" fmla="*/ 201 h 10000"/>
                  <a:gd name="connsiteX1348" fmla="*/ 4623 w 10000"/>
                  <a:gd name="connsiteY1348" fmla="*/ 210 h 10000"/>
                  <a:gd name="connsiteX1349" fmla="*/ 4579 w 10000"/>
                  <a:gd name="connsiteY1349" fmla="*/ 220 h 10000"/>
                  <a:gd name="connsiteX1350" fmla="*/ 4479 w 10000"/>
                  <a:gd name="connsiteY1350" fmla="*/ 198 h 10000"/>
                  <a:gd name="connsiteX1351" fmla="*/ 4402 w 10000"/>
                  <a:gd name="connsiteY1351" fmla="*/ 165 h 10000"/>
                  <a:gd name="connsiteX1352" fmla="*/ 4374 w 10000"/>
                  <a:gd name="connsiteY1352" fmla="*/ 165 h 10000"/>
                  <a:gd name="connsiteX1353" fmla="*/ 4335 w 10000"/>
                  <a:gd name="connsiteY1353" fmla="*/ 172 h 10000"/>
                  <a:gd name="connsiteX1354" fmla="*/ 4302 w 10000"/>
                  <a:gd name="connsiteY1354" fmla="*/ 188 h 10000"/>
                  <a:gd name="connsiteX1355" fmla="*/ 4271 w 10000"/>
                  <a:gd name="connsiteY1355" fmla="*/ 220 h 10000"/>
                  <a:gd name="connsiteX1356" fmla="*/ 4238 w 10000"/>
                  <a:gd name="connsiteY1356" fmla="*/ 240 h 10000"/>
                  <a:gd name="connsiteX1357" fmla="*/ 4324 w 10000"/>
                  <a:gd name="connsiteY1357" fmla="*/ 1289 h 10000"/>
                  <a:gd name="connsiteX1358" fmla="*/ 3521 w 10000"/>
                  <a:gd name="connsiteY1358" fmla="*/ 7730 h 10000"/>
                  <a:gd name="connsiteX1359" fmla="*/ 3554 w 10000"/>
                  <a:gd name="connsiteY1359" fmla="*/ 7740 h 10000"/>
                  <a:gd name="connsiteX1360" fmla="*/ 3560 w 10000"/>
                  <a:gd name="connsiteY1360" fmla="*/ 7749 h 10000"/>
                  <a:gd name="connsiteX1361" fmla="*/ 3562 w 10000"/>
                  <a:gd name="connsiteY1361" fmla="*/ 7759 h 10000"/>
                  <a:gd name="connsiteX1362" fmla="*/ 3573 w 10000"/>
                  <a:gd name="connsiteY1362" fmla="*/ 7766 h 10000"/>
                  <a:gd name="connsiteX1363" fmla="*/ 3584 w 10000"/>
                  <a:gd name="connsiteY1363" fmla="*/ 7759 h 10000"/>
                  <a:gd name="connsiteX1364" fmla="*/ 3598 w 10000"/>
                  <a:gd name="connsiteY1364" fmla="*/ 7743 h 10000"/>
                  <a:gd name="connsiteX1365" fmla="*/ 3609 w 10000"/>
                  <a:gd name="connsiteY1365" fmla="*/ 7756 h 10000"/>
                  <a:gd name="connsiteX1366" fmla="*/ 3623 w 10000"/>
                  <a:gd name="connsiteY1366" fmla="*/ 7733 h 10000"/>
                  <a:gd name="connsiteX1367" fmla="*/ 3632 w 10000"/>
                  <a:gd name="connsiteY1367" fmla="*/ 7730 h 10000"/>
                  <a:gd name="connsiteX1368" fmla="*/ 3634 w 10000"/>
                  <a:gd name="connsiteY1368" fmla="*/ 7730 h 10000"/>
                  <a:gd name="connsiteX1369" fmla="*/ 3643 w 10000"/>
                  <a:gd name="connsiteY1369" fmla="*/ 7730 h 10000"/>
                  <a:gd name="connsiteX1370" fmla="*/ 3657 w 10000"/>
                  <a:gd name="connsiteY1370" fmla="*/ 7733 h 10000"/>
                  <a:gd name="connsiteX1371" fmla="*/ 3670 w 10000"/>
                  <a:gd name="connsiteY1371" fmla="*/ 7730 h 10000"/>
                  <a:gd name="connsiteX1372" fmla="*/ 3687 w 10000"/>
                  <a:gd name="connsiteY1372" fmla="*/ 7730 h 10000"/>
                  <a:gd name="connsiteX1373" fmla="*/ 3690 w 10000"/>
                  <a:gd name="connsiteY1373" fmla="*/ 7730 h 10000"/>
                  <a:gd name="connsiteX1374" fmla="*/ 3704 w 10000"/>
                  <a:gd name="connsiteY1374" fmla="*/ 7740 h 10000"/>
                  <a:gd name="connsiteX1375" fmla="*/ 3712 w 10000"/>
                  <a:gd name="connsiteY1375" fmla="*/ 7743 h 10000"/>
                  <a:gd name="connsiteX1376" fmla="*/ 3723 w 10000"/>
                  <a:gd name="connsiteY1376" fmla="*/ 7749 h 10000"/>
                  <a:gd name="connsiteX1377" fmla="*/ 3729 w 10000"/>
                  <a:gd name="connsiteY1377" fmla="*/ 7749 h 10000"/>
                  <a:gd name="connsiteX1378" fmla="*/ 3729 w 10000"/>
                  <a:gd name="connsiteY1378" fmla="*/ 7743 h 10000"/>
                  <a:gd name="connsiteX1379" fmla="*/ 3745 w 10000"/>
                  <a:gd name="connsiteY1379" fmla="*/ 7740 h 10000"/>
                  <a:gd name="connsiteX1380" fmla="*/ 3753 w 10000"/>
                  <a:gd name="connsiteY1380" fmla="*/ 7730 h 10000"/>
                  <a:gd name="connsiteX1381" fmla="*/ 3762 w 10000"/>
                  <a:gd name="connsiteY1381" fmla="*/ 7720 h 10000"/>
                  <a:gd name="connsiteX1382" fmla="*/ 3776 w 10000"/>
                  <a:gd name="connsiteY1382" fmla="*/ 7710 h 10000"/>
                  <a:gd name="connsiteX1383" fmla="*/ 3784 w 10000"/>
                  <a:gd name="connsiteY1383" fmla="*/ 7701 h 10000"/>
                  <a:gd name="connsiteX1384" fmla="*/ 3792 w 10000"/>
                  <a:gd name="connsiteY1384" fmla="*/ 7694 h 10000"/>
                  <a:gd name="connsiteX1385" fmla="*/ 3801 w 10000"/>
                  <a:gd name="connsiteY1385" fmla="*/ 7685 h 10000"/>
                  <a:gd name="connsiteX1386" fmla="*/ 3803 w 10000"/>
                  <a:gd name="connsiteY1386" fmla="*/ 7685 h 10000"/>
                  <a:gd name="connsiteX1387" fmla="*/ 3809 w 10000"/>
                  <a:gd name="connsiteY1387" fmla="*/ 7685 h 10000"/>
                  <a:gd name="connsiteX1388" fmla="*/ 3817 w 10000"/>
                  <a:gd name="connsiteY1388" fmla="*/ 7691 h 10000"/>
                  <a:gd name="connsiteX1389" fmla="*/ 3817 w 10000"/>
                  <a:gd name="connsiteY1389" fmla="*/ 7694 h 10000"/>
                  <a:gd name="connsiteX1390" fmla="*/ 3812 w 10000"/>
                  <a:gd name="connsiteY1390" fmla="*/ 7714 h 10000"/>
                  <a:gd name="connsiteX1391" fmla="*/ 3795 w 10000"/>
                  <a:gd name="connsiteY1391" fmla="*/ 7733 h 10000"/>
                  <a:gd name="connsiteX1392" fmla="*/ 3778 w 10000"/>
                  <a:gd name="connsiteY1392" fmla="*/ 7756 h 10000"/>
                  <a:gd name="connsiteX1393" fmla="*/ 3762 w 10000"/>
                  <a:gd name="connsiteY1393" fmla="*/ 7775 h 10000"/>
                  <a:gd name="connsiteX1394" fmla="*/ 3748 w 10000"/>
                  <a:gd name="connsiteY1394" fmla="*/ 7775 h 10000"/>
                  <a:gd name="connsiteX1395" fmla="*/ 3737 w 10000"/>
                  <a:gd name="connsiteY1395" fmla="*/ 7778 h 10000"/>
                  <a:gd name="connsiteX1396" fmla="*/ 3723 w 10000"/>
                  <a:gd name="connsiteY1396" fmla="*/ 7778 h 10000"/>
                  <a:gd name="connsiteX1397" fmla="*/ 3720 w 10000"/>
                  <a:gd name="connsiteY1397" fmla="*/ 7785 h 10000"/>
                  <a:gd name="connsiteX1398" fmla="*/ 3715 w 10000"/>
                  <a:gd name="connsiteY1398" fmla="*/ 7788 h 10000"/>
                  <a:gd name="connsiteX1399" fmla="*/ 3704 w 10000"/>
                  <a:gd name="connsiteY1399" fmla="*/ 7804 h 10000"/>
                  <a:gd name="connsiteX1400" fmla="*/ 3690 w 10000"/>
                  <a:gd name="connsiteY1400" fmla="*/ 7804 h 10000"/>
                  <a:gd name="connsiteX1401" fmla="*/ 3681 w 10000"/>
                  <a:gd name="connsiteY1401" fmla="*/ 7804 h 10000"/>
                  <a:gd name="connsiteX1402" fmla="*/ 3673 w 10000"/>
                  <a:gd name="connsiteY1402" fmla="*/ 7824 h 10000"/>
                  <a:gd name="connsiteX1403" fmla="*/ 3670 w 10000"/>
                  <a:gd name="connsiteY1403" fmla="*/ 7847 h 10000"/>
                  <a:gd name="connsiteX1404" fmla="*/ 3673 w 10000"/>
                  <a:gd name="connsiteY1404" fmla="*/ 7866 h 10000"/>
                  <a:gd name="connsiteX1405" fmla="*/ 3679 w 10000"/>
                  <a:gd name="connsiteY1405" fmla="*/ 7872 h 10000"/>
                  <a:gd name="connsiteX1406" fmla="*/ 3687 w 10000"/>
                  <a:gd name="connsiteY1406" fmla="*/ 7879 h 10000"/>
                  <a:gd name="connsiteX1407" fmla="*/ 3695 w 10000"/>
                  <a:gd name="connsiteY1407" fmla="*/ 7882 h 10000"/>
                  <a:gd name="connsiteX1408" fmla="*/ 3704 w 10000"/>
                  <a:gd name="connsiteY1408" fmla="*/ 7898 h 10000"/>
                  <a:gd name="connsiteX1409" fmla="*/ 3712 w 10000"/>
                  <a:gd name="connsiteY1409" fmla="*/ 7918 h 10000"/>
                  <a:gd name="connsiteX1410" fmla="*/ 3712 w 10000"/>
                  <a:gd name="connsiteY1410" fmla="*/ 8005 h 10000"/>
                  <a:gd name="connsiteX1411" fmla="*/ 3706 w 10000"/>
                  <a:gd name="connsiteY1411" fmla="*/ 8021 h 10000"/>
                  <a:gd name="connsiteX1412" fmla="*/ 3712 w 10000"/>
                  <a:gd name="connsiteY1412" fmla="*/ 8044 h 10000"/>
                  <a:gd name="connsiteX1413" fmla="*/ 3712 w 10000"/>
                  <a:gd name="connsiteY1413" fmla="*/ 8051 h 10000"/>
                  <a:gd name="connsiteX1414" fmla="*/ 3729 w 10000"/>
                  <a:gd name="connsiteY1414" fmla="*/ 8060 h 10000"/>
                  <a:gd name="connsiteX1415" fmla="*/ 3737 w 10000"/>
                  <a:gd name="connsiteY1415" fmla="*/ 8063 h 10000"/>
                  <a:gd name="connsiteX1416" fmla="*/ 3748 w 10000"/>
                  <a:gd name="connsiteY1416" fmla="*/ 8070 h 10000"/>
                  <a:gd name="connsiteX1417" fmla="*/ 3767 w 10000"/>
                  <a:gd name="connsiteY1417" fmla="*/ 8106 h 10000"/>
                  <a:gd name="connsiteX1418" fmla="*/ 3770 w 10000"/>
                  <a:gd name="connsiteY1418" fmla="*/ 8119 h 10000"/>
                  <a:gd name="connsiteX1419" fmla="*/ 3787 w 10000"/>
                  <a:gd name="connsiteY1419" fmla="*/ 8157 h 10000"/>
                  <a:gd name="connsiteX1420" fmla="*/ 3787 w 10000"/>
                  <a:gd name="connsiteY1420" fmla="*/ 8174 h 10000"/>
                  <a:gd name="connsiteX1421" fmla="*/ 3776 w 10000"/>
                  <a:gd name="connsiteY1421" fmla="*/ 8203 h 10000"/>
                  <a:gd name="connsiteX1422" fmla="*/ 3767 w 10000"/>
                  <a:gd name="connsiteY1422" fmla="*/ 8193 h 10000"/>
                  <a:gd name="connsiteX1423" fmla="*/ 3767 w 10000"/>
                  <a:gd name="connsiteY1423" fmla="*/ 8174 h 10000"/>
                  <a:gd name="connsiteX1424" fmla="*/ 3762 w 10000"/>
                  <a:gd name="connsiteY1424" fmla="*/ 8157 h 10000"/>
                  <a:gd name="connsiteX1425" fmla="*/ 3753 w 10000"/>
                  <a:gd name="connsiteY1425" fmla="*/ 8148 h 10000"/>
                  <a:gd name="connsiteX1426" fmla="*/ 3740 w 10000"/>
                  <a:gd name="connsiteY1426" fmla="*/ 8154 h 10000"/>
                  <a:gd name="connsiteX1427" fmla="*/ 3731 w 10000"/>
                  <a:gd name="connsiteY1427" fmla="*/ 8138 h 10000"/>
                  <a:gd name="connsiteX1428" fmla="*/ 3729 w 10000"/>
                  <a:gd name="connsiteY1428" fmla="*/ 8125 h 10000"/>
                  <a:gd name="connsiteX1429" fmla="*/ 3712 w 10000"/>
                  <a:gd name="connsiteY1429" fmla="*/ 8115 h 10000"/>
                  <a:gd name="connsiteX1430" fmla="*/ 3704 w 10000"/>
                  <a:gd name="connsiteY1430" fmla="*/ 8109 h 10000"/>
                  <a:gd name="connsiteX1431" fmla="*/ 3687 w 10000"/>
                  <a:gd name="connsiteY1431" fmla="*/ 8099 h 10000"/>
                  <a:gd name="connsiteX1432" fmla="*/ 3673 w 10000"/>
                  <a:gd name="connsiteY1432" fmla="*/ 8093 h 10000"/>
                  <a:gd name="connsiteX1433" fmla="*/ 3665 w 10000"/>
                  <a:gd name="connsiteY1433" fmla="*/ 8083 h 10000"/>
                  <a:gd name="connsiteX1434" fmla="*/ 3648 w 10000"/>
                  <a:gd name="connsiteY1434" fmla="*/ 8073 h 10000"/>
                  <a:gd name="connsiteX1435" fmla="*/ 3643 w 10000"/>
                  <a:gd name="connsiteY1435" fmla="*/ 8063 h 10000"/>
                  <a:gd name="connsiteX1436" fmla="*/ 3632 w 10000"/>
                  <a:gd name="connsiteY1436" fmla="*/ 8054 h 10000"/>
                  <a:gd name="connsiteX1437" fmla="*/ 3623 w 10000"/>
                  <a:gd name="connsiteY1437" fmla="*/ 8060 h 10000"/>
                  <a:gd name="connsiteX1438" fmla="*/ 3615 w 10000"/>
                  <a:gd name="connsiteY1438" fmla="*/ 8070 h 10000"/>
                  <a:gd name="connsiteX1439" fmla="*/ 3607 w 10000"/>
                  <a:gd name="connsiteY1439" fmla="*/ 8083 h 10000"/>
                  <a:gd name="connsiteX1440" fmla="*/ 3607 w 10000"/>
                  <a:gd name="connsiteY1440" fmla="*/ 8099 h 10000"/>
                  <a:gd name="connsiteX1441" fmla="*/ 3607 w 10000"/>
                  <a:gd name="connsiteY1441" fmla="*/ 8125 h 10000"/>
                  <a:gd name="connsiteX1442" fmla="*/ 3601 w 10000"/>
                  <a:gd name="connsiteY1442" fmla="*/ 8148 h 10000"/>
                  <a:gd name="connsiteX1443" fmla="*/ 3584 w 10000"/>
                  <a:gd name="connsiteY1443" fmla="*/ 8154 h 10000"/>
                  <a:gd name="connsiteX1444" fmla="*/ 3573 w 10000"/>
                  <a:gd name="connsiteY1444" fmla="*/ 8154 h 10000"/>
                  <a:gd name="connsiteX1445" fmla="*/ 3560 w 10000"/>
                  <a:gd name="connsiteY1445" fmla="*/ 8138 h 10000"/>
                  <a:gd name="connsiteX1446" fmla="*/ 3551 w 10000"/>
                  <a:gd name="connsiteY1446" fmla="*/ 8119 h 10000"/>
                  <a:gd name="connsiteX1447" fmla="*/ 3535 w 10000"/>
                  <a:gd name="connsiteY1447" fmla="*/ 8099 h 10000"/>
                  <a:gd name="connsiteX1448" fmla="*/ 3504 w 10000"/>
                  <a:gd name="connsiteY1448" fmla="*/ 8073 h 10000"/>
                  <a:gd name="connsiteX1449" fmla="*/ 3493 w 10000"/>
                  <a:gd name="connsiteY1449" fmla="*/ 8051 h 10000"/>
                  <a:gd name="connsiteX1450" fmla="*/ 3488 w 10000"/>
                  <a:gd name="connsiteY1450" fmla="*/ 8034 h 10000"/>
                  <a:gd name="connsiteX1451" fmla="*/ 3488 w 10000"/>
                  <a:gd name="connsiteY1451" fmla="*/ 8012 h 10000"/>
                  <a:gd name="connsiteX1452" fmla="*/ 3488 w 10000"/>
                  <a:gd name="connsiteY1452" fmla="*/ 8005 h 10000"/>
                  <a:gd name="connsiteX1453" fmla="*/ 3496 w 10000"/>
                  <a:gd name="connsiteY1453" fmla="*/ 8002 h 10000"/>
                  <a:gd name="connsiteX1454" fmla="*/ 3501 w 10000"/>
                  <a:gd name="connsiteY1454" fmla="*/ 7992 h 10000"/>
                  <a:gd name="connsiteX1455" fmla="*/ 3504 w 10000"/>
                  <a:gd name="connsiteY1455" fmla="*/ 7966 h 10000"/>
                  <a:gd name="connsiteX1456" fmla="*/ 3501 w 10000"/>
                  <a:gd name="connsiteY1456" fmla="*/ 7940 h 10000"/>
                  <a:gd name="connsiteX1457" fmla="*/ 3485 w 10000"/>
                  <a:gd name="connsiteY1457" fmla="*/ 7918 h 10000"/>
                  <a:gd name="connsiteX1458" fmla="*/ 3465 w 10000"/>
                  <a:gd name="connsiteY1458" fmla="*/ 7892 h 10000"/>
                  <a:gd name="connsiteX1459" fmla="*/ 3457 w 10000"/>
                  <a:gd name="connsiteY1459" fmla="*/ 7872 h 10000"/>
                  <a:gd name="connsiteX1460" fmla="*/ 3449 w 10000"/>
                  <a:gd name="connsiteY1460" fmla="*/ 7847 h 10000"/>
                  <a:gd name="connsiteX1461" fmla="*/ 3446 w 10000"/>
                  <a:gd name="connsiteY1461" fmla="*/ 7827 h 10000"/>
                  <a:gd name="connsiteX1462" fmla="*/ 3457 w 10000"/>
                  <a:gd name="connsiteY1462" fmla="*/ 7808 h 10000"/>
                  <a:gd name="connsiteX1463" fmla="*/ 3465 w 10000"/>
                  <a:gd name="connsiteY1463" fmla="*/ 7798 h 10000"/>
                  <a:gd name="connsiteX1464" fmla="*/ 3476 w 10000"/>
                  <a:gd name="connsiteY1464" fmla="*/ 7788 h 10000"/>
                  <a:gd name="connsiteX1465" fmla="*/ 3479 w 10000"/>
                  <a:gd name="connsiteY1465" fmla="*/ 7795 h 10000"/>
                  <a:gd name="connsiteX1466" fmla="*/ 3501 w 10000"/>
                  <a:gd name="connsiteY1466" fmla="*/ 7817 h 10000"/>
                  <a:gd name="connsiteX1467" fmla="*/ 3518 w 10000"/>
                  <a:gd name="connsiteY1467" fmla="*/ 7843 h 10000"/>
                  <a:gd name="connsiteX1468" fmla="*/ 3521 w 10000"/>
                  <a:gd name="connsiteY1468" fmla="*/ 7847 h 10000"/>
                  <a:gd name="connsiteX1469" fmla="*/ 3512 w 10000"/>
                  <a:gd name="connsiteY1469" fmla="*/ 7824 h 10000"/>
                  <a:gd name="connsiteX1470" fmla="*/ 3510 w 10000"/>
                  <a:gd name="connsiteY1470" fmla="*/ 7804 h 10000"/>
                  <a:gd name="connsiteX1471" fmla="*/ 3512 w 10000"/>
                  <a:gd name="connsiteY1471" fmla="*/ 7788 h 10000"/>
                  <a:gd name="connsiteX1472" fmla="*/ 3512 w 10000"/>
                  <a:gd name="connsiteY1472" fmla="*/ 7775 h 10000"/>
                  <a:gd name="connsiteX1473" fmla="*/ 3518 w 10000"/>
                  <a:gd name="connsiteY1473" fmla="*/ 7759 h 10000"/>
                  <a:gd name="connsiteX1474" fmla="*/ 4482 w 10000"/>
                  <a:gd name="connsiteY1474" fmla="*/ 8843 h 10000"/>
                  <a:gd name="connsiteX0" fmla="*/ 4324 w 10000"/>
                  <a:gd name="connsiteY0" fmla="*/ 1289 h 10000"/>
                  <a:gd name="connsiteX1" fmla="*/ 4296 w 10000"/>
                  <a:gd name="connsiteY1" fmla="*/ 1305 h 10000"/>
                  <a:gd name="connsiteX2" fmla="*/ 4285 w 10000"/>
                  <a:gd name="connsiteY2" fmla="*/ 1279 h 10000"/>
                  <a:gd name="connsiteX3" fmla="*/ 4244 w 10000"/>
                  <a:gd name="connsiteY3" fmla="*/ 1266 h 10000"/>
                  <a:gd name="connsiteX4" fmla="*/ 4208 w 10000"/>
                  <a:gd name="connsiteY4" fmla="*/ 1286 h 10000"/>
                  <a:gd name="connsiteX5" fmla="*/ 4172 w 10000"/>
                  <a:gd name="connsiteY5" fmla="*/ 1299 h 10000"/>
                  <a:gd name="connsiteX6" fmla="*/ 4150 w 10000"/>
                  <a:gd name="connsiteY6" fmla="*/ 1308 h 10000"/>
                  <a:gd name="connsiteX7" fmla="*/ 4139 w 10000"/>
                  <a:gd name="connsiteY7" fmla="*/ 1315 h 10000"/>
                  <a:gd name="connsiteX8" fmla="*/ 4125 w 10000"/>
                  <a:gd name="connsiteY8" fmla="*/ 1315 h 10000"/>
                  <a:gd name="connsiteX9" fmla="*/ 4119 w 10000"/>
                  <a:gd name="connsiteY9" fmla="*/ 1315 h 10000"/>
                  <a:gd name="connsiteX10" fmla="*/ 4111 w 10000"/>
                  <a:gd name="connsiteY10" fmla="*/ 1308 h 10000"/>
                  <a:gd name="connsiteX11" fmla="*/ 4100 w 10000"/>
                  <a:gd name="connsiteY11" fmla="*/ 1315 h 10000"/>
                  <a:gd name="connsiteX12" fmla="*/ 4075 w 10000"/>
                  <a:gd name="connsiteY12" fmla="*/ 1315 h 10000"/>
                  <a:gd name="connsiteX13" fmla="*/ 4058 w 10000"/>
                  <a:gd name="connsiteY13" fmla="*/ 1318 h 10000"/>
                  <a:gd name="connsiteX14" fmla="*/ 4044 w 10000"/>
                  <a:gd name="connsiteY14" fmla="*/ 1315 h 10000"/>
                  <a:gd name="connsiteX15" fmla="*/ 4042 w 10000"/>
                  <a:gd name="connsiteY15" fmla="*/ 1299 h 10000"/>
                  <a:gd name="connsiteX16" fmla="*/ 4014 w 10000"/>
                  <a:gd name="connsiteY16" fmla="*/ 1308 h 10000"/>
                  <a:gd name="connsiteX17" fmla="*/ 4011 w 10000"/>
                  <a:gd name="connsiteY17" fmla="*/ 1315 h 10000"/>
                  <a:gd name="connsiteX18" fmla="*/ 4011 w 10000"/>
                  <a:gd name="connsiteY18" fmla="*/ 1341 h 10000"/>
                  <a:gd name="connsiteX19" fmla="*/ 4019 w 10000"/>
                  <a:gd name="connsiteY19" fmla="*/ 1341 h 10000"/>
                  <a:gd name="connsiteX20" fmla="*/ 3997 w 10000"/>
                  <a:gd name="connsiteY20" fmla="*/ 1363 h 10000"/>
                  <a:gd name="connsiteX21" fmla="*/ 3986 w 10000"/>
                  <a:gd name="connsiteY21" fmla="*/ 1373 h 10000"/>
                  <a:gd name="connsiteX22" fmla="*/ 3981 w 10000"/>
                  <a:gd name="connsiteY22" fmla="*/ 1389 h 10000"/>
                  <a:gd name="connsiteX23" fmla="*/ 3981 w 10000"/>
                  <a:gd name="connsiteY23" fmla="*/ 1409 h 10000"/>
                  <a:gd name="connsiteX24" fmla="*/ 3981 w 10000"/>
                  <a:gd name="connsiteY24" fmla="*/ 1438 h 10000"/>
                  <a:gd name="connsiteX25" fmla="*/ 3961 w 10000"/>
                  <a:gd name="connsiteY25" fmla="*/ 1441 h 10000"/>
                  <a:gd name="connsiteX26" fmla="*/ 3942 w 10000"/>
                  <a:gd name="connsiteY26" fmla="*/ 1441 h 10000"/>
                  <a:gd name="connsiteX27" fmla="*/ 3914 w 10000"/>
                  <a:gd name="connsiteY27" fmla="*/ 1454 h 10000"/>
                  <a:gd name="connsiteX28" fmla="*/ 3892 w 10000"/>
                  <a:gd name="connsiteY28" fmla="*/ 1467 h 10000"/>
                  <a:gd name="connsiteX29" fmla="*/ 3867 w 10000"/>
                  <a:gd name="connsiteY29" fmla="*/ 1483 h 10000"/>
                  <a:gd name="connsiteX30" fmla="*/ 3845 w 10000"/>
                  <a:gd name="connsiteY30" fmla="*/ 1467 h 10000"/>
                  <a:gd name="connsiteX31" fmla="*/ 3850 w 10000"/>
                  <a:gd name="connsiteY31" fmla="*/ 1457 h 10000"/>
                  <a:gd name="connsiteX32" fmla="*/ 3864 w 10000"/>
                  <a:gd name="connsiteY32" fmla="*/ 1441 h 10000"/>
                  <a:gd name="connsiteX33" fmla="*/ 3859 w 10000"/>
                  <a:gd name="connsiteY33" fmla="*/ 1409 h 10000"/>
                  <a:gd name="connsiteX34" fmla="*/ 3842 w 10000"/>
                  <a:gd name="connsiteY34" fmla="*/ 1383 h 10000"/>
                  <a:gd name="connsiteX35" fmla="*/ 3825 w 10000"/>
                  <a:gd name="connsiteY35" fmla="*/ 1360 h 10000"/>
                  <a:gd name="connsiteX36" fmla="*/ 3809 w 10000"/>
                  <a:gd name="connsiteY36" fmla="*/ 1318 h 10000"/>
                  <a:gd name="connsiteX37" fmla="*/ 3787 w 10000"/>
                  <a:gd name="connsiteY37" fmla="*/ 1289 h 10000"/>
                  <a:gd name="connsiteX38" fmla="*/ 3759 w 10000"/>
                  <a:gd name="connsiteY38" fmla="*/ 1266 h 10000"/>
                  <a:gd name="connsiteX39" fmla="*/ 3740 w 10000"/>
                  <a:gd name="connsiteY39" fmla="*/ 1256 h 10000"/>
                  <a:gd name="connsiteX40" fmla="*/ 3715 w 10000"/>
                  <a:gd name="connsiteY40" fmla="*/ 1250 h 10000"/>
                  <a:gd name="connsiteX41" fmla="*/ 3687 w 10000"/>
                  <a:gd name="connsiteY41" fmla="*/ 1256 h 10000"/>
                  <a:gd name="connsiteX42" fmla="*/ 3681 w 10000"/>
                  <a:gd name="connsiteY42" fmla="*/ 1260 h 10000"/>
                  <a:gd name="connsiteX43" fmla="*/ 3670 w 10000"/>
                  <a:gd name="connsiteY43" fmla="*/ 1295 h 10000"/>
                  <a:gd name="connsiteX44" fmla="*/ 3651 w 10000"/>
                  <a:gd name="connsiteY44" fmla="*/ 1305 h 10000"/>
                  <a:gd name="connsiteX45" fmla="*/ 3640 w 10000"/>
                  <a:gd name="connsiteY45" fmla="*/ 1308 h 10000"/>
                  <a:gd name="connsiteX46" fmla="*/ 3626 w 10000"/>
                  <a:gd name="connsiteY46" fmla="*/ 1308 h 10000"/>
                  <a:gd name="connsiteX47" fmla="*/ 3632 w 10000"/>
                  <a:gd name="connsiteY47" fmla="*/ 1276 h 10000"/>
                  <a:gd name="connsiteX48" fmla="*/ 3609 w 10000"/>
                  <a:gd name="connsiteY48" fmla="*/ 1289 h 10000"/>
                  <a:gd name="connsiteX49" fmla="*/ 3593 w 10000"/>
                  <a:gd name="connsiteY49" fmla="*/ 1286 h 10000"/>
                  <a:gd name="connsiteX50" fmla="*/ 3590 w 10000"/>
                  <a:gd name="connsiteY50" fmla="*/ 1256 h 10000"/>
                  <a:gd name="connsiteX51" fmla="*/ 3584 w 10000"/>
                  <a:gd name="connsiteY51" fmla="*/ 1237 h 10000"/>
                  <a:gd name="connsiteX52" fmla="*/ 3573 w 10000"/>
                  <a:gd name="connsiteY52" fmla="*/ 1237 h 10000"/>
                  <a:gd name="connsiteX53" fmla="*/ 3554 w 10000"/>
                  <a:gd name="connsiteY53" fmla="*/ 1227 h 10000"/>
                  <a:gd name="connsiteX54" fmla="*/ 3546 w 10000"/>
                  <a:gd name="connsiteY54" fmla="*/ 1192 h 10000"/>
                  <a:gd name="connsiteX55" fmla="*/ 3529 w 10000"/>
                  <a:gd name="connsiteY55" fmla="*/ 1176 h 10000"/>
                  <a:gd name="connsiteX56" fmla="*/ 3512 w 10000"/>
                  <a:gd name="connsiteY56" fmla="*/ 1182 h 10000"/>
                  <a:gd name="connsiteX57" fmla="*/ 3485 w 10000"/>
                  <a:gd name="connsiteY57" fmla="*/ 1182 h 10000"/>
                  <a:gd name="connsiteX58" fmla="*/ 3463 w 10000"/>
                  <a:gd name="connsiteY58" fmla="*/ 1176 h 10000"/>
                  <a:gd name="connsiteX59" fmla="*/ 3449 w 10000"/>
                  <a:gd name="connsiteY59" fmla="*/ 1182 h 10000"/>
                  <a:gd name="connsiteX60" fmla="*/ 3432 w 10000"/>
                  <a:gd name="connsiteY60" fmla="*/ 1192 h 10000"/>
                  <a:gd name="connsiteX61" fmla="*/ 3454 w 10000"/>
                  <a:gd name="connsiteY61" fmla="*/ 1205 h 10000"/>
                  <a:gd name="connsiteX62" fmla="*/ 3463 w 10000"/>
                  <a:gd name="connsiteY62" fmla="*/ 1205 h 10000"/>
                  <a:gd name="connsiteX63" fmla="*/ 3488 w 10000"/>
                  <a:gd name="connsiteY63" fmla="*/ 1205 h 10000"/>
                  <a:gd name="connsiteX64" fmla="*/ 3488 w 10000"/>
                  <a:gd name="connsiteY64" fmla="*/ 1218 h 10000"/>
                  <a:gd name="connsiteX65" fmla="*/ 3493 w 10000"/>
                  <a:gd name="connsiteY65" fmla="*/ 1247 h 10000"/>
                  <a:gd name="connsiteX66" fmla="*/ 3512 w 10000"/>
                  <a:gd name="connsiteY66" fmla="*/ 1247 h 10000"/>
                  <a:gd name="connsiteX67" fmla="*/ 3518 w 10000"/>
                  <a:gd name="connsiteY67" fmla="*/ 1250 h 10000"/>
                  <a:gd name="connsiteX68" fmla="*/ 3521 w 10000"/>
                  <a:gd name="connsiteY68" fmla="*/ 1276 h 10000"/>
                  <a:gd name="connsiteX69" fmla="*/ 3543 w 10000"/>
                  <a:gd name="connsiteY69" fmla="*/ 1295 h 10000"/>
                  <a:gd name="connsiteX70" fmla="*/ 3546 w 10000"/>
                  <a:gd name="connsiteY70" fmla="*/ 1305 h 10000"/>
                  <a:gd name="connsiteX71" fmla="*/ 3543 w 10000"/>
                  <a:gd name="connsiteY71" fmla="*/ 1315 h 10000"/>
                  <a:gd name="connsiteX72" fmla="*/ 3543 w 10000"/>
                  <a:gd name="connsiteY72" fmla="*/ 1331 h 10000"/>
                  <a:gd name="connsiteX73" fmla="*/ 3554 w 10000"/>
                  <a:gd name="connsiteY73" fmla="*/ 1324 h 10000"/>
                  <a:gd name="connsiteX74" fmla="*/ 3560 w 10000"/>
                  <a:gd name="connsiteY74" fmla="*/ 1331 h 10000"/>
                  <a:gd name="connsiteX75" fmla="*/ 3582 w 10000"/>
                  <a:gd name="connsiteY75" fmla="*/ 1344 h 10000"/>
                  <a:gd name="connsiteX76" fmla="*/ 3598 w 10000"/>
                  <a:gd name="connsiteY76" fmla="*/ 1380 h 10000"/>
                  <a:gd name="connsiteX77" fmla="*/ 3607 w 10000"/>
                  <a:gd name="connsiteY77" fmla="*/ 1389 h 10000"/>
                  <a:gd name="connsiteX78" fmla="*/ 3623 w 10000"/>
                  <a:gd name="connsiteY78" fmla="*/ 1409 h 10000"/>
                  <a:gd name="connsiteX79" fmla="*/ 3634 w 10000"/>
                  <a:gd name="connsiteY79" fmla="*/ 1438 h 10000"/>
                  <a:gd name="connsiteX80" fmla="*/ 3632 w 10000"/>
                  <a:gd name="connsiteY80" fmla="*/ 1454 h 10000"/>
                  <a:gd name="connsiteX81" fmla="*/ 3618 w 10000"/>
                  <a:gd name="connsiteY81" fmla="*/ 1438 h 10000"/>
                  <a:gd name="connsiteX82" fmla="*/ 3598 w 10000"/>
                  <a:gd name="connsiteY82" fmla="*/ 1428 h 10000"/>
                  <a:gd name="connsiteX83" fmla="*/ 3582 w 10000"/>
                  <a:gd name="connsiteY83" fmla="*/ 1402 h 10000"/>
                  <a:gd name="connsiteX84" fmla="*/ 3562 w 10000"/>
                  <a:gd name="connsiteY84" fmla="*/ 1399 h 10000"/>
                  <a:gd name="connsiteX85" fmla="*/ 3546 w 10000"/>
                  <a:gd name="connsiteY85" fmla="*/ 1383 h 10000"/>
                  <a:gd name="connsiteX86" fmla="*/ 3510 w 10000"/>
                  <a:gd name="connsiteY86" fmla="*/ 1360 h 10000"/>
                  <a:gd name="connsiteX87" fmla="*/ 3485 w 10000"/>
                  <a:gd name="connsiteY87" fmla="*/ 1344 h 10000"/>
                  <a:gd name="connsiteX88" fmla="*/ 3454 w 10000"/>
                  <a:gd name="connsiteY88" fmla="*/ 1334 h 10000"/>
                  <a:gd name="connsiteX89" fmla="*/ 3429 w 10000"/>
                  <a:gd name="connsiteY89" fmla="*/ 1315 h 10000"/>
                  <a:gd name="connsiteX90" fmla="*/ 3416 w 10000"/>
                  <a:gd name="connsiteY90" fmla="*/ 1308 h 10000"/>
                  <a:gd name="connsiteX91" fmla="*/ 3399 w 10000"/>
                  <a:gd name="connsiteY91" fmla="*/ 1305 h 10000"/>
                  <a:gd name="connsiteX92" fmla="*/ 3382 w 10000"/>
                  <a:gd name="connsiteY92" fmla="*/ 1286 h 10000"/>
                  <a:gd name="connsiteX93" fmla="*/ 3380 w 10000"/>
                  <a:gd name="connsiteY93" fmla="*/ 1266 h 10000"/>
                  <a:gd name="connsiteX94" fmla="*/ 3388 w 10000"/>
                  <a:gd name="connsiteY94" fmla="*/ 1256 h 10000"/>
                  <a:gd name="connsiteX95" fmla="*/ 3407 w 10000"/>
                  <a:gd name="connsiteY95" fmla="*/ 1256 h 10000"/>
                  <a:gd name="connsiteX96" fmla="*/ 3396 w 10000"/>
                  <a:gd name="connsiteY96" fmla="*/ 1227 h 10000"/>
                  <a:gd name="connsiteX97" fmla="*/ 3382 w 10000"/>
                  <a:gd name="connsiteY97" fmla="*/ 1227 h 10000"/>
                  <a:gd name="connsiteX98" fmla="*/ 3360 w 10000"/>
                  <a:gd name="connsiteY98" fmla="*/ 1221 h 10000"/>
                  <a:gd name="connsiteX99" fmla="*/ 3349 w 10000"/>
                  <a:gd name="connsiteY99" fmla="*/ 1231 h 10000"/>
                  <a:gd name="connsiteX100" fmla="*/ 3352 w 10000"/>
                  <a:gd name="connsiteY100" fmla="*/ 1247 h 10000"/>
                  <a:gd name="connsiteX101" fmla="*/ 3341 w 10000"/>
                  <a:gd name="connsiteY101" fmla="*/ 1237 h 10000"/>
                  <a:gd name="connsiteX102" fmla="*/ 3335 w 10000"/>
                  <a:gd name="connsiteY102" fmla="*/ 1231 h 10000"/>
                  <a:gd name="connsiteX103" fmla="*/ 3307 w 10000"/>
                  <a:gd name="connsiteY103" fmla="*/ 1227 h 10000"/>
                  <a:gd name="connsiteX104" fmla="*/ 3294 w 10000"/>
                  <a:gd name="connsiteY104" fmla="*/ 1221 h 10000"/>
                  <a:gd name="connsiteX105" fmla="*/ 3271 w 10000"/>
                  <a:gd name="connsiteY105" fmla="*/ 1211 h 10000"/>
                  <a:gd name="connsiteX106" fmla="*/ 3252 w 10000"/>
                  <a:gd name="connsiteY106" fmla="*/ 1195 h 10000"/>
                  <a:gd name="connsiteX107" fmla="*/ 3235 w 10000"/>
                  <a:gd name="connsiteY107" fmla="*/ 1195 h 10000"/>
                  <a:gd name="connsiteX108" fmla="*/ 3235 w 10000"/>
                  <a:gd name="connsiteY108" fmla="*/ 1205 h 10000"/>
                  <a:gd name="connsiteX109" fmla="*/ 3219 w 10000"/>
                  <a:gd name="connsiteY109" fmla="*/ 1231 h 10000"/>
                  <a:gd name="connsiteX110" fmla="*/ 3213 w 10000"/>
                  <a:gd name="connsiteY110" fmla="*/ 1231 h 10000"/>
                  <a:gd name="connsiteX111" fmla="*/ 3183 w 10000"/>
                  <a:gd name="connsiteY111" fmla="*/ 1221 h 10000"/>
                  <a:gd name="connsiteX112" fmla="*/ 3175 w 10000"/>
                  <a:gd name="connsiteY112" fmla="*/ 1227 h 10000"/>
                  <a:gd name="connsiteX113" fmla="*/ 3163 w 10000"/>
                  <a:gd name="connsiteY113" fmla="*/ 1237 h 10000"/>
                  <a:gd name="connsiteX114" fmla="*/ 3158 w 10000"/>
                  <a:gd name="connsiteY114" fmla="*/ 1260 h 10000"/>
                  <a:gd name="connsiteX115" fmla="*/ 3158 w 10000"/>
                  <a:gd name="connsiteY115" fmla="*/ 1276 h 10000"/>
                  <a:gd name="connsiteX116" fmla="*/ 3163 w 10000"/>
                  <a:gd name="connsiteY116" fmla="*/ 1295 h 10000"/>
                  <a:gd name="connsiteX117" fmla="*/ 3166 w 10000"/>
                  <a:gd name="connsiteY117" fmla="*/ 1308 h 10000"/>
                  <a:gd name="connsiteX118" fmla="*/ 3158 w 10000"/>
                  <a:gd name="connsiteY118" fmla="*/ 1315 h 10000"/>
                  <a:gd name="connsiteX119" fmla="*/ 3133 w 10000"/>
                  <a:gd name="connsiteY119" fmla="*/ 1299 h 10000"/>
                  <a:gd name="connsiteX120" fmla="*/ 3114 w 10000"/>
                  <a:gd name="connsiteY120" fmla="*/ 1276 h 10000"/>
                  <a:gd name="connsiteX121" fmla="*/ 3078 w 10000"/>
                  <a:gd name="connsiteY121" fmla="*/ 1240 h 10000"/>
                  <a:gd name="connsiteX122" fmla="*/ 3044 w 10000"/>
                  <a:gd name="connsiteY122" fmla="*/ 1227 h 10000"/>
                  <a:gd name="connsiteX123" fmla="*/ 3033 w 10000"/>
                  <a:gd name="connsiteY123" fmla="*/ 1231 h 10000"/>
                  <a:gd name="connsiteX124" fmla="*/ 3036 w 10000"/>
                  <a:gd name="connsiteY124" fmla="*/ 1256 h 10000"/>
                  <a:gd name="connsiteX125" fmla="*/ 3044 w 10000"/>
                  <a:gd name="connsiteY125" fmla="*/ 1266 h 10000"/>
                  <a:gd name="connsiteX126" fmla="*/ 3044 w 10000"/>
                  <a:gd name="connsiteY126" fmla="*/ 1276 h 10000"/>
                  <a:gd name="connsiteX127" fmla="*/ 3036 w 10000"/>
                  <a:gd name="connsiteY127" fmla="*/ 1276 h 10000"/>
                  <a:gd name="connsiteX128" fmla="*/ 3028 w 10000"/>
                  <a:gd name="connsiteY128" fmla="*/ 1266 h 10000"/>
                  <a:gd name="connsiteX129" fmla="*/ 3025 w 10000"/>
                  <a:gd name="connsiteY129" fmla="*/ 1256 h 10000"/>
                  <a:gd name="connsiteX130" fmla="*/ 3008 w 10000"/>
                  <a:gd name="connsiteY130" fmla="*/ 1205 h 10000"/>
                  <a:gd name="connsiteX131" fmla="*/ 3000 w 10000"/>
                  <a:gd name="connsiteY131" fmla="*/ 1192 h 10000"/>
                  <a:gd name="connsiteX132" fmla="*/ 2994 w 10000"/>
                  <a:gd name="connsiteY132" fmla="*/ 1176 h 10000"/>
                  <a:gd name="connsiteX133" fmla="*/ 2986 w 10000"/>
                  <a:gd name="connsiteY133" fmla="*/ 1182 h 10000"/>
                  <a:gd name="connsiteX134" fmla="*/ 2981 w 10000"/>
                  <a:gd name="connsiteY134" fmla="*/ 1192 h 10000"/>
                  <a:gd name="connsiteX135" fmla="*/ 2970 w 10000"/>
                  <a:gd name="connsiteY135" fmla="*/ 1201 h 10000"/>
                  <a:gd name="connsiteX136" fmla="*/ 2956 w 10000"/>
                  <a:gd name="connsiteY136" fmla="*/ 1218 h 10000"/>
                  <a:gd name="connsiteX137" fmla="*/ 2939 w 10000"/>
                  <a:gd name="connsiteY137" fmla="*/ 1240 h 10000"/>
                  <a:gd name="connsiteX138" fmla="*/ 2928 w 10000"/>
                  <a:gd name="connsiteY138" fmla="*/ 1247 h 10000"/>
                  <a:gd name="connsiteX139" fmla="*/ 2922 w 10000"/>
                  <a:gd name="connsiteY139" fmla="*/ 1250 h 10000"/>
                  <a:gd name="connsiteX140" fmla="*/ 2911 w 10000"/>
                  <a:gd name="connsiteY140" fmla="*/ 1250 h 10000"/>
                  <a:gd name="connsiteX141" fmla="*/ 2884 w 10000"/>
                  <a:gd name="connsiteY141" fmla="*/ 1247 h 10000"/>
                  <a:gd name="connsiteX142" fmla="*/ 2864 w 10000"/>
                  <a:gd name="connsiteY142" fmla="*/ 1237 h 10000"/>
                  <a:gd name="connsiteX143" fmla="*/ 2848 w 10000"/>
                  <a:gd name="connsiteY143" fmla="*/ 1231 h 10000"/>
                  <a:gd name="connsiteX144" fmla="*/ 2834 w 10000"/>
                  <a:gd name="connsiteY144" fmla="*/ 1227 h 10000"/>
                  <a:gd name="connsiteX145" fmla="*/ 2831 w 10000"/>
                  <a:gd name="connsiteY145" fmla="*/ 1227 h 10000"/>
                  <a:gd name="connsiteX146" fmla="*/ 2831 w 10000"/>
                  <a:gd name="connsiteY146" fmla="*/ 1221 h 10000"/>
                  <a:gd name="connsiteX147" fmla="*/ 2825 w 10000"/>
                  <a:gd name="connsiteY147" fmla="*/ 1205 h 10000"/>
                  <a:gd name="connsiteX148" fmla="*/ 2823 w 10000"/>
                  <a:gd name="connsiteY148" fmla="*/ 1192 h 10000"/>
                  <a:gd name="connsiteX149" fmla="*/ 2817 w 10000"/>
                  <a:gd name="connsiteY149" fmla="*/ 1182 h 10000"/>
                  <a:gd name="connsiteX150" fmla="*/ 2814 w 10000"/>
                  <a:gd name="connsiteY150" fmla="*/ 1176 h 10000"/>
                  <a:gd name="connsiteX151" fmla="*/ 2792 w 10000"/>
                  <a:gd name="connsiteY151" fmla="*/ 1172 h 10000"/>
                  <a:gd name="connsiteX152" fmla="*/ 2759 w 10000"/>
                  <a:gd name="connsiteY152" fmla="*/ 1156 h 10000"/>
                  <a:gd name="connsiteX153" fmla="*/ 2734 w 10000"/>
                  <a:gd name="connsiteY153" fmla="*/ 1143 h 10000"/>
                  <a:gd name="connsiteX154" fmla="*/ 2695 w 10000"/>
                  <a:gd name="connsiteY154" fmla="*/ 1124 h 10000"/>
                  <a:gd name="connsiteX155" fmla="*/ 2670 w 10000"/>
                  <a:gd name="connsiteY155" fmla="*/ 1108 h 10000"/>
                  <a:gd name="connsiteX156" fmla="*/ 2645 w 10000"/>
                  <a:gd name="connsiteY156" fmla="*/ 1091 h 10000"/>
                  <a:gd name="connsiteX157" fmla="*/ 2618 w 10000"/>
                  <a:gd name="connsiteY157" fmla="*/ 1088 h 10000"/>
                  <a:gd name="connsiteX158" fmla="*/ 2576 w 10000"/>
                  <a:gd name="connsiteY158" fmla="*/ 1088 h 10000"/>
                  <a:gd name="connsiteX159" fmla="*/ 2551 w 10000"/>
                  <a:gd name="connsiteY159" fmla="*/ 1091 h 10000"/>
                  <a:gd name="connsiteX160" fmla="*/ 2521 w 10000"/>
                  <a:gd name="connsiteY160" fmla="*/ 1098 h 10000"/>
                  <a:gd name="connsiteX161" fmla="*/ 2493 w 10000"/>
                  <a:gd name="connsiteY161" fmla="*/ 1104 h 10000"/>
                  <a:gd name="connsiteX162" fmla="*/ 2468 w 10000"/>
                  <a:gd name="connsiteY162" fmla="*/ 1108 h 10000"/>
                  <a:gd name="connsiteX163" fmla="*/ 2404 w 10000"/>
                  <a:gd name="connsiteY163" fmla="*/ 1124 h 10000"/>
                  <a:gd name="connsiteX164" fmla="*/ 2366 w 10000"/>
                  <a:gd name="connsiteY164" fmla="*/ 1133 h 10000"/>
                  <a:gd name="connsiteX165" fmla="*/ 2346 w 10000"/>
                  <a:gd name="connsiteY165" fmla="*/ 1137 h 10000"/>
                  <a:gd name="connsiteX166" fmla="*/ 2294 w 10000"/>
                  <a:gd name="connsiteY166" fmla="*/ 1146 h 10000"/>
                  <a:gd name="connsiteX167" fmla="*/ 2249 w 10000"/>
                  <a:gd name="connsiteY167" fmla="*/ 1156 h 10000"/>
                  <a:gd name="connsiteX168" fmla="*/ 2230 w 10000"/>
                  <a:gd name="connsiteY168" fmla="*/ 1156 h 10000"/>
                  <a:gd name="connsiteX169" fmla="*/ 2222 w 10000"/>
                  <a:gd name="connsiteY169" fmla="*/ 1163 h 10000"/>
                  <a:gd name="connsiteX170" fmla="*/ 2194 w 10000"/>
                  <a:gd name="connsiteY170" fmla="*/ 1163 h 10000"/>
                  <a:gd name="connsiteX171" fmla="*/ 2172 w 10000"/>
                  <a:gd name="connsiteY171" fmla="*/ 1163 h 10000"/>
                  <a:gd name="connsiteX172" fmla="*/ 2147 w 10000"/>
                  <a:gd name="connsiteY172" fmla="*/ 1166 h 10000"/>
                  <a:gd name="connsiteX173" fmla="*/ 2108 w 10000"/>
                  <a:gd name="connsiteY173" fmla="*/ 1166 h 10000"/>
                  <a:gd name="connsiteX174" fmla="*/ 2083 w 10000"/>
                  <a:gd name="connsiteY174" fmla="*/ 1156 h 10000"/>
                  <a:gd name="connsiteX175" fmla="*/ 2042 w 10000"/>
                  <a:gd name="connsiteY175" fmla="*/ 1143 h 10000"/>
                  <a:gd name="connsiteX176" fmla="*/ 2011 w 10000"/>
                  <a:gd name="connsiteY176" fmla="*/ 1143 h 10000"/>
                  <a:gd name="connsiteX177" fmla="*/ 1994 w 10000"/>
                  <a:gd name="connsiteY177" fmla="*/ 1146 h 10000"/>
                  <a:gd name="connsiteX178" fmla="*/ 1967 w 10000"/>
                  <a:gd name="connsiteY178" fmla="*/ 1156 h 10000"/>
                  <a:gd name="connsiteX179" fmla="*/ 1903 w 10000"/>
                  <a:gd name="connsiteY179" fmla="*/ 1176 h 10000"/>
                  <a:gd name="connsiteX180" fmla="*/ 1873 w 10000"/>
                  <a:gd name="connsiteY180" fmla="*/ 1182 h 10000"/>
                  <a:gd name="connsiteX181" fmla="*/ 1850 w 10000"/>
                  <a:gd name="connsiteY181" fmla="*/ 1185 h 10000"/>
                  <a:gd name="connsiteX182" fmla="*/ 1842 w 10000"/>
                  <a:gd name="connsiteY182" fmla="*/ 1192 h 10000"/>
                  <a:gd name="connsiteX183" fmla="*/ 1823 w 10000"/>
                  <a:gd name="connsiteY183" fmla="*/ 1195 h 10000"/>
                  <a:gd name="connsiteX184" fmla="*/ 1814 w 10000"/>
                  <a:gd name="connsiteY184" fmla="*/ 1201 h 10000"/>
                  <a:gd name="connsiteX185" fmla="*/ 1792 w 10000"/>
                  <a:gd name="connsiteY185" fmla="*/ 1218 h 10000"/>
                  <a:gd name="connsiteX186" fmla="*/ 1767 w 10000"/>
                  <a:gd name="connsiteY186" fmla="*/ 1231 h 10000"/>
                  <a:gd name="connsiteX187" fmla="*/ 1717 w 10000"/>
                  <a:gd name="connsiteY187" fmla="*/ 1266 h 10000"/>
                  <a:gd name="connsiteX188" fmla="*/ 1695 w 10000"/>
                  <a:gd name="connsiteY188" fmla="*/ 1279 h 10000"/>
                  <a:gd name="connsiteX189" fmla="*/ 1654 w 10000"/>
                  <a:gd name="connsiteY189" fmla="*/ 1308 h 10000"/>
                  <a:gd name="connsiteX190" fmla="*/ 1620 w 10000"/>
                  <a:gd name="connsiteY190" fmla="*/ 1334 h 10000"/>
                  <a:gd name="connsiteX191" fmla="*/ 1590 w 10000"/>
                  <a:gd name="connsiteY191" fmla="*/ 1360 h 10000"/>
                  <a:gd name="connsiteX192" fmla="*/ 1565 w 10000"/>
                  <a:gd name="connsiteY192" fmla="*/ 1380 h 10000"/>
                  <a:gd name="connsiteX193" fmla="*/ 1532 w 10000"/>
                  <a:gd name="connsiteY193" fmla="*/ 1402 h 10000"/>
                  <a:gd name="connsiteX194" fmla="*/ 1501 w 10000"/>
                  <a:gd name="connsiteY194" fmla="*/ 1418 h 10000"/>
                  <a:gd name="connsiteX195" fmla="*/ 1460 w 10000"/>
                  <a:gd name="connsiteY195" fmla="*/ 1438 h 10000"/>
                  <a:gd name="connsiteX196" fmla="*/ 1435 w 10000"/>
                  <a:gd name="connsiteY196" fmla="*/ 1454 h 10000"/>
                  <a:gd name="connsiteX197" fmla="*/ 1421 w 10000"/>
                  <a:gd name="connsiteY197" fmla="*/ 1464 h 10000"/>
                  <a:gd name="connsiteX198" fmla="*/ 1380 w 10000"/>
                  <a:gd name="connsiteY198" fmla="*/ 1473 h 10000"/>
                  <a:gd name="connsiteX199" fmla="*/ 1324 w 10000"/>
                  <a:gd name="connsiteY199" fmla="*/ 1477 h 10000"/>
                  <a:gd name="connsiteX200" fmla="*/ 1274 w 10000"/>
                  <a:gd name="connsiteY200" fmla="*/ 1483 h 10000"/>
                  <a:gd name="connsiteX201" fmla="*/ 1244 w 10000"/>
                  <a:gd name="connsiteY201" fmla="*/ 1486 h 10000"/>
                  <a:gd name="connsiteX202" fmla="*/ 1233 w 10000"/>
                  <a:gd name="connsiteY202" fmla="*/ 1486 h 10000"/>
                  <a:gd name="connsiteX203" fmla="*/ 1197 w 10000"/>
                  <a:gd name="connsiteY203" fmla="*/ 1493 h 10000"/>
                  <a:gd name="connsiteX204" fmla="*/ 1180 w 10000"/>
                  <a:gd name="connsiteY204" fmla="*/ 1496 h 10000"/>
                  <a:gd name="connsiteX205" fmla="*/ 1169 w 10000"/>
                  <a:gd name="connsiteY205" fmla="*/ 1496 h 10000"/>
                  <a:gd name="connsiteX206" fmla="*/ 1161 w 10000"/>
                  <a:gd name="connsiteY206" fmla="*/ 1503 h 10000"/>
                  <a:gd name="connsiteX207" fmla="*/ 1155 w 10000"/>
                  <a:gd name="connsiteY207" fmla="*/ 1503 h 10000"/>
                  <a:gd name="connsiteX208" fmla="*/ 501 w 10000"/>
                  <a:gd name="connsiteY208" fmla="*/ 2277 h 10000"/>
                  <a:gd name="connsiteX209" fmla="*/ 396 w 10000"/>
                  <a:gd name="connsiteY209" fmla="*/ 2532 h 10000"/>
                  <a:gd name="connsiteX210" fmla="*/ 324 w 10000"/>
                  <a:gd name="connsiteY210" fmla="*/ 2759 h 10000"/>
                  <a:gd name="connsiteX211" fmla="*/ 274 w 10000"/>
                  <a:gd name="connsiteY211" fmla="*/ 2866 h 10000"/>
                  <a:gd name="connsiteX212" fmla="*/ 202 w 10000"/>
                  <a:gd name="connsiteY212" fmla="*/ 3008 h 10000"/>
                  <a:gd name="connsiteX213" fmla="*/ 211 w 10000"/>
                  <a:gd name="connsiteY213" fmla="*/ 3177 h 10000"/>
                  <a:gd name="connsiteX214" fmla="*/ 235 w 10000"/>
                  <a:gd name="connsiteY214" fmla="*/ 3368 h 10000"/>
                  <a:gd name="connsiteX215" fmla="*/ 266 w 10000"/>
                  <a:gd name="connsiteY215" fmla="*/ 3595 h 10000"/>
                  <a:gd name="connsiteX216" fmla="*/ 299 w 10000"/>
                  <a:gd name="connsiteY216" fmla="*/ 3831 h 10000"/>
                  <a:gd name="connsiteX217" fmla="*/ 305 w 10000"/>
                  <a:gd name="connsiteY217" fmla="*/ 3863 h 10000"/>
                  <a:gd name="connsiteX218" fmla="*/ 341 w 10000"/>
                  <a:gd name="connsiteY218" fmla="*/ 3941 h 10000"/>
                  <a:gd name="connsiteX219" fmla="*/ 186 w 10000"/>
                  <a:gd name="connsiteY219" fmla="*/ 3935 h 10000"/>
                  <a:gd name="connsiteX220" fmla="*/ 30 w 10000"/>
                  <a:gd name="connsiteY220" fmla="*/ 3925 h 10000"/>
                  <a:gd name="connsiteX221" fmla="*/ 0 w 10000"/>
                  <a:gd name="connsiteY221" fmla="*/ 4054 h 10000"/>
                  <a:gd name="connsiteX222" fmla="*/ 14 w 10000"/>
                  <a:gd name="connsiteY222" fmla="*/ 4152 h 10000"/>
                  <a:gd name="connsiteX223" fmla="*/ 22 w 10000"/>
                  <a:gd name="connsiteY223" fmla="*/ 4242 h 10000"/>
                  <a:gd name="connsiteX224" fmla="*/ 30 w 10000"/>
                  <a:gd name="connsiteY224" fmla="*/ 4291 h 10000"/>
                  <a:gd name="connsiteX225" fmla="*/ 102 w 10000"/>
                  <a:gd name="connsiteY225" fmla="*/ 4271 h 10000"/>
                  <a:gd name="connsiteX226" fmla="*/ 155 w 10000"/>
                  <a:gd name="connsiteY226" fmla="*/ 4262 h 10000"/>
                  <a:gd name="connsiteX227" fmla="*/ 410 w 10000"/>
                  <a:gd name="connsiteY227" fmla="*/ 4255 h 10000"/>
                  <a:gd name="connsiteX228" fmla="*/ 418 w 10000"/>
                  <a:gd name="connsiteY228" fmla="*/ 4385 h 10000"/>
                  <a:gd name="connsiteX229" fmla="*/ 429 w 10000"/>
                  <a:gd name="connsiteY229" fmla="*/ 4543 h 10000"/>
                  <a:gd name="connsiteX230" fmla="*/ 443 w 10000"/>
                  <a:gd name="connsiteY230" fmla="*/ 4585 h 10000"/>
                  <a:gd name="connsiteX231" fmla="*/ 465 w 10000"/>
                  <a:gd name="connsiteY231" fmla="*/ 4611 h 10000"/>
                  <a:gd name="connsiteX232" fmla="*/ 468 w 10000"/>
                  <a:gd name="connsiteY232" fmla="*/ 4621 h 10000"/>
                  <a:gd name="connsiteX233" fmla="*/ 474 w 10000"/>
                  <a:gd name="connsiteY233" fmla="*/ 4679 h 10000"/>
                  <a:gd name="connsiteX234" fmla="*/ 554 w 10000"/>
                  <a:gd name="connsiteY234" fmla="*/ 4738 h 10000"/>
                  <a:gd name="connsiteX235" fmla="*/ 637 w 10000"/>
                  <a:gd name="connsiteY235" fmla="*/ 4809 h 10000"/>
                  <a:gd name="connsiteX236" fmla="*/ 704 w 10000"/>
                  <a:gd name="connsiteY236" fmla="*/ 4851 h 10000"/>
                  <a:gd name="connsiteX237" fmla="*/ 740 w 10000"/>
                  <a:gd name="connsiteY237" fmla="*/ 4893 h 10000"/>
                  <a:gd name="connsiteX238" fmla="*/ 756 w 10000"/>
                  <a:gd name="connsiteY238" fmla="*/ 4896 h 10000"/>
                  <a:gd name="connsiteX239" fmla="*/ 767 w 10000"/>
                  <a:gd name="connsiteY239" fmla="*/ 4880 h 10000"/>
                  <a:gd name="connsiteX240" fmla="*/ 806 w 10000"/>
                  <a:gd name="connsiteY240" fmla="*/ 4945 h 10000"/>
                  <a:gd name="connsiteX241" fmla="*/ 886 w 10000"/>
                  <a:gd name="connsiteY241" fmla="*/ 5078 h 10000"/>
                  <a:gd name="connsiteX242" fmla="*/ 911 w 10000"/>
                  <a:gd name="connsiteY242" fmla="*/ 5130 h 10000"/>
                  <a:gd name="connsiteX243" fmla="*/ 920 w 10000"/>
                  <a:gd name="connsiteY243" fmla="*/ 5191 h 10000"/>
                  <a:gd name="connsiteX244" fmla="*/ 920 w 10000"/>
                  <a:gd name="connsiteY244" fmla="*/ 5220 h 10000"/>
                  <a:gd name="connsiteX245" fmla="*/ 911 w 10000"/>
                  <a:gd name="connsiteY245" fmla="*/ 5314 h 10000"/>
                  <a:gd name="connsiteX246" fmla="*/ 898 w 10000"/>
                  <a:gd name="connsiteY246" fmla="*/ 5369 h 10000"/>
                  <a:gd name="connsiteX247" fmla="*/ 895 w 10000"/>
                  <a:gd name="connsiteY247" fmla="*/ 5385 h 10000"/>
                  <a:gd name="connsiteX248" fmla="*/ 895 w 10000"/>
                  <a:gd name="connsiteY248" fmla="*/ 5405 h 10000"/>
                  <a:gd name="connsiteX249" fmla="*/ 898 w 10000"/>
                  <a:gd name="connsiteY249" fmla="*/ 5434 h 10000"/>
                  <a:gd name="connsiteX250" fmla="*/ 911 w 10000"/>
                  <a:gd name="connsiteY250" fmla="*/ 5463 h 10000"/>
                  <a:gd name="connsiteX251" fmla="*/ 920 w 10000"/>
                  <a:gd name="connsiteY251" fmla="*/ 5492 h 10000"/>
                  <a:gd name="connsiteX252" fmla="*/ 934 w 10000"/>
                  <a:gd name="connsiteY252" fmla="*/ 5518 h 10000"/>
                  <a:gd name="connsiteX253" fmla="*/ 1169 w 10000"/>
                  <a:gd name="connsiteY253" fmla="*/ 5738 h 10000"/>
                  <a:gd name="connsiteX254" fmla="*/ 1188 w 10000"/>
                  <a:gd name="connsiteY254" fmla="*/ 5755 h 10000"/>
                  <a:gd name="connsiteX255" fmla="*/ 1216 w 10000"/>
                  <a:gd name="connsiteY255" fmla="*/ 5758 h 10000"/>
                  <a:gd name="connsiteX256" fmla="*/ 1313 w 10000"/>
                  <a:gd name="connsiteY256" fmla="*/ 5774 h 10000"/>
                  <a:gd name="connsiteX257" fmla="*/ 1349 w 10000"/>
                  <a:gd name="connsiteY257" fmla="*/ 5787 h 10000"/>
                  <a:gd name="connsiteX258" fmla="*/ 1393 w 10000"/>
                  <a:gd name="connsiteY258" fmla="*/ 5793 h 10000"/>
                  <a:gd name="connsiteX259" fmla="*/ 1393 w 10000"/>
                  <a:gd name="connsiteY259" fmla="*/ 5797 h 10000"/>
                  <a:gd name="connsiteX260" fmla="*/ 1421 w 10000"/>
                  <a:gd name="connsiteY260" fmla="*/ 5810 h 10000"/>
                  <a:gd name="connsiteX261" fmla="*/ 1446 w 10000"/>
                  <a:gd name="connsiteY261" fmla="*/ 5829 h 10000"/>
                  <a:gd name="connsiteX262" fmla="*/ 1460 w 10000"/>
                  <a:gd name="connsiteY262" fmla="*/ 5842 h 10000"/>
                  <a:gd name="connsiteX263" fmla="*/ 1476 w 10000"/>
                  <a:gd name="connsiteY263" fmla="*/ 5848 h 10000"/>
                  <a:gd name="connsiteX264" fmla="*/ 1501 w 10000"/>
                  <a:gd name="connsiteY264" fmla="*/ 5852 h 10000"/>
                  <a:gd name="connsiteX265" fmla="*/ 1532 w 10000"/>
                  <a:gd name="connsiteY265" fmla="*/ 5887 h 10000"/>
                  <a:gd name="connsiteX266" fmla="*/ 1565 w 10000"/>
                  <a:gd name="connsiteY266" fmla="*/ 5942 h 10000"/>
                  <a:gd name="connsiteX267" fmla="*/ 1587 w 10000"/>
                  <a:gd name="connsiteY267" fmla="*/ 5972 h 10000"/>
                  <a:gd name="connsiteX268" fmla="*/ 1612 w 10000"/>
                  <a:gd name="connsiteY268" fmla="*/ 5955 h 10000"/>
                  <a:gd name="connsiteX269" fmla="*/ 1679 w 10000"/>
                  <a:gd name="connsiteY269" fmla="*/ 6049 h 10000"/>
                  <a:gd name="connsiteX270" fmla="*/ 1720 w 10000"/>
                  <a:gd name="connsiteY270" fmla="*/ 6108 h 10000"/>
                  <a:gd name="connsiteX271" fmla="*/ 1751 w 10000"/>
                  <a:gd name="connsiteY271" fmla="*/ 6133 h 10000"/>
                  <a:gd name="connsiteX272" fmla="*/ 1792 w 10000"/>
                  <a:gd name="connsiteY272" fmla="*/ 6169 h 10000"/>
                  <a:gd name="connsiteX273" fmla="*/ 1801 w 10000"/>
                  <a:gd name="connsiteY273" fmla="*/ 6172 h 10000"/>
                  <a:gd name="connsiteX274" fmla="*/ 1814 w 10000"/>
                  <a:gd name="connsiteY274" fmla="*/ 6286 h 10000"/>
                  <a:gd name="connsiteX275" fmla="*/ 1817 w 10000"/>
                  <a:gd name="connsiteY275" fmla="*/ 6331 h 10000"/>
                  <a:gd name="connsiteX276" fmla="*/ 1809 w 10000"/>
                  <a:gd name="connsiteY276" fmla="*/ 6444 h 10000"/>
                  <a:gd name="connsiteX277" fmla="*/ 1801 w 10000"/>
                  <a:gd name="connsiteY277" fmla="*/ 6499 h 10000"/>
                  <a:gd name="connsiteX278" fmla="*/ 1781 w 10000"/>
                  <a:gd name="connsiteY278" fmla="*/ 6522 h 10000"/>
                  <a:gd name="connsiteX279" fmla="*/ 1773 w 10000"/>
                  <a:gd name="connsiteY279" fmla="*/ 6541 h 10000"/>
                  <a:gd name="connsiteX280" fmla="*/ 1762 w 10000"/>
                  <a:gd name="connsiteY280" fmla="*/ 6571 h 10000"/>
                  <a:gd name="connsiteX281" fmla="*/ 1767 w 10000"/>
                  <a:gd name="connsiteY281" fmla="*/ 6622 h 10000"/>
                  <a:gd name="connsiteX282" fmla="*/ 1767 w 10000"/>
                  <a:gd name="connsiteY282" fmla="*/ 6665 h 10000"/>
                  <a:gd name="connsiteX283" fmla="*/ 1767 w 10000"/>
                  <a:gd name="connsiteY283" fmla="*/ 6694 h 10000"/>
                  <a:gd name="connsiteX284" fmla="*/ 1776 w 10000"/>
                  <a:gd name="connsiteY284" fmla="*/ 6726 h 10000"/>
                  <a:gd name="connsiteX285" fmla="*/ 1776 w 10000"/>
                  <a:gd name="connsiteY285" fmla="*/ 6745 h 10000"/>
                  <a:gd name="connsiteX286" fmla="*/ 1767 w 10000"/>
                  <a:gd name="connsiteY286" fmla="*/ 6765 h 10000"/>
                  <a:gd name="connsiteX287" fmla="*/ 1762 w 10000"/>
                  <a:gd name="connsiteY287" fmla="*/ 6804 h 10000"/>
                  <a:gd name="connsiteX288" fmla="*/ 1753 w 10000"/>
                  <a:gd name="connsiteY288" fmla="*/ 6839 h 10000"/>
                  <a:gd name="connsiteX289" fmla="*/ 1742 w 10000"/>
                  <a:gd name="connsiteY289" fmla="*/ 6849 h 10000"/>
                  <a:gd name="connsiteX290" fmla="*/ 1726 w 10000"/>
                  <a:gd name="connsiteY290" fmla="*/ 6849 h 10000"/>
                  <a:gd name="connsiteX291" fmla="*/ 1712 w 10000"/>
                  <a:gd name="connsiteY291" fmla="*/ 6852 h 10000"/>
                  <a:gd name="connsiteX292" fmla="*/ 1640 w 10000"/>
                  <a:gd name="connsiteY292" fmla="*/ 6953 h 10000"/>
                  <a:gd name="connsiteX293" fmla="*/ 1493 w 10000"/>
                  <a:gd name="connsiteY293" fmla="*/ 7105 h 10000"/>
                  <a:gd name="connsiteX294" fmla="*/ 1490 w 10000"/>
                  <a:gd name="connsiteY294" fmla="*/ 7124 h 10000"/>
                  <a:gd name="connsiteX295" fmla="*/ 1468 w 10000"/>
                  <a:gd name="connsiteY295" fmla="*/ 7137 h 10000"/>
                  <a:gd name="connsiteX296" fmla="*/ 1454 w 10000"/>
                  <a:gd name="connsiteY296" fmla="*/ 7144 h 10000"/>
                  <a:gd name="connsiteX297" fmla="*/ 1452 w 10000"/>
                  <a:gd name="connsiteY297" fmla="*/ 7157 h 10000"/>
                  <a:gd name="connsiteX298" fmla="*/ 1446 w 10000"/>
                  <a:gd name="connsiteY298" fmla="*/ 7199 h 10000"/>
                  <a:gd name="connsiteX299" fmla="*/ 1476 w 10000"/>
                  <a:gd name="connsiteY299" fmla="*/ 7247 h 10000"/>
                  <a:gd name="connsiteX300" fmla="*/ 1501 w 10000"/>
                  <a:gd name="connsiteY300" fmla="*/ 7270 h 10000"/>
                  <a:gd name="connsiteX301" fmla="*/ 1518 w 10000"/>
                  <a:gd name="connsiteY301" fmla="*/ 7286 h 10000"/>
                  <a:gd name="connsiteX302" fmla="*/ 1524 w 10000"/>
                  <a:gd name="connsiteY302" fmla="*/ 7306 h 10000"/>
                  <a:gd name="connsiteX303" fmla="*/ 1540 w 10000"/>
                  <a:gd name="connsiteY303" fmla="*/ 7322 h 10000"/>
                  <a:gd name="connsiteX304" fmla="*/ 1565 w 10000"/>
                  <a:gd name="connsiteY304" fmla="*/ 7325 h 10000"/>
                  <a:gd name="connsiteX305" fmla="*/ 1590 w 10000"/>
                  <a:gd name="connsiteY305" fmla="*/ 7332 h 10000"/>
                  <a:gd name="connsiteX306" fmla="*/ 1615 w 10000"/>
                  <a:gd name="connsiteY306" fmla="*/ 7345 h 10000"/>
                  <a:gd name="connsiteX307" fmla="*/ 1662 w 10000"/>
                  <a:gd name="connsiteY307" fmla="*/ 7370 h 10000"/>
                  <a:gd name="connsiteX308" fmla="*/ 1670 w 10000"/>
                  <a:gd name="connsiteY308" fmla="*/ 7351 h 10000"/>
                  <a:gd name="connsiteX309" fmla="*/ 1726 w 10000"/>
                  <a:gd name="connsiteY309" fmla="*/ 7354 h 10000"/>
                  <a:gd name="connsiteX310" fmla="*/ 1726 w 10000"/>
                  <a:gd name="connsiteY310" fmla="*/ 7400 h 10000"/>
                  <a:gd name="connsiteX311" fmla="*/ 1773 w 10000"/>
                  <a:gd name="connsiteY311" fmla="*/ 7409 h 10000"/>
                  <a:gd name="connsiteX312" fmla="*/ 1806 w 10000"/>
                  <a:gd name="connsiteY312" fmla="*/ 7416 h 10000"/>
                  <a:gd name="connsiteX313" fmla="*/ 1839 w 10000"/>
                  <a:gd name="connsiteY313" fmla="*/ 7403 h 10000"/>
                  <a:gd name="connsiteX314" fmla="*/ 1886 w 10000"/>
                  <a:gd name="connsiteY314" fmla="*/ 7403 h 10000"/>
                  <a:gd name="connsiteX315" fmla="*/ 1898 w 10000"/>
                  <a:gd name="connsiteY315" fmla="*/ 7403 h 10000"/>
                  <a:gd name="connsiteX316" fmla="*/ 1914 w 10000"/>
                  <a:gd name="connsiteY316" fmla="*/ 7494 h 10000"/>
                  <a:gd name="connsiteX317" fmla="*/ 1895 w 10000"/>
                  <a:gd name="connsiteY317" fmla="*/ 7523 h 10000"/>
                  <a:gd name="connsiteX318" fmla="*/ 1825 w 10000"/>
                  <a:gd name="connsiteY318" fmla="*/ 7617 h 10000"/>
                  <a:gd name="connsiteX319" fmla="*/ 1776 w 10000"/>
                  <a:gd name="connsiteY319" fmla="*/ 7691 h 10000"/>
                  <a:gd name="connsiteX320" fmla="*/ 1781 w 10000"/>
                  <a:gd name="connsiteY320" fmla="*/ 7723 h 10000"/>
                  <a:gd name="connsiteX321" fmla="*/ 1767 w 10000"/>
                  <a:gd name="connsiteY321" fmla="*/ 7759 h 10000"/>
                  <a:gd name="connsiteX322" fmla="*/ 1762 w 10000"/>
                  <a:gd name="connsiteY322" fmla="*/ 7817 h 10000"/>
                  <a:gd name="connsiteX323" fmla="*/ 1762 w 10000"/>
                  <a:gd name="connsiteY323" fmla="*/ 7856 h 10000"/>
                  <a:gd name="connsiteX324" fmla="*/ 1776 w 10000"/>
                  <a:gd name="connsiteY324" fmla="*/ 7892 h 10000"/>
                  <a:gd name="connsiteX325" fmla="*/ 1784 w 10000"/>
                  <a:gd name="connsiteY325" fmla="*/ 7902 h 10000"/>
                  <a:gd name="connsiteX326" fmla="*/ 1801 w 10000"/>
                  <a:gd name="connsiteY326" fmla="*/ 7908 h 10000"/>
                  <a:gd name="connsiteX327" fmla="*/ 1809 w 10000"/>
                  <a:gd name="connsiteY327" fmla="*/ 7911 h 10000"/>
                  <a:gd name="connsiteX328" fmla="*/ 1801 w 10000"/>
                  <a:gd name="connsiteY328" fmla="*/ 7940 h 10000"/>
                  <a:gd name="connsiteX329" fmla="*/ 1798 w 10000"/>
                  <a:gd name="connsiteY329" fmla="*/ 7979 h 10000"/>
                  <a:gd name="connsiteX330" fmla="*/ 1806 w 10000"/>
                  <a:gd name="connsiteY330" fmla="*/ 8002 h 10000"/>
                  <a:gd name="connsiteX331" fmla="*/ 1823 w 10000"/>
                  <a:gd name="connsiteY331" fmla="*/ 8021 h 10000"/>
                  <a:gd name="connsiteX332" fmla="*/ 1834 w 10000"/>
                  <a:gd name="connsiteY332" fmla="*/ 8044 h 10000"/>
                  <a:gd name="connsiteX333" fmla="*/ 1839 w 10000"/>
                  <a:gd name="connsiteY333" fmla="*/ 8073 h 10000"/>
                  <a:gd name="connsiteX334" fmla="*/ 1842 w 10000"/>
                  <a:gd name="connsiteY334" fmla="*/ 8106 h 10000"/>
                  <a:gd name="connsiteX335" fmla="*/ 1839 w 10000"/>
                  <a:gd name="connsiteY335" fmla="*/ 8144 h 10000"/>
                  <a:gd name="connsiteX336" fmla="*/ 1856 w 10000"/>
                  <a:gd name="connsiteY336" fmla="*/ 8164 h 10000"/>
                  <a:gd name="connsiteX337" fmla="*/ 1886 w 10000"/>
                  <a:gd name="connsiteY337" fmla="*/ 8193 h 10000"/>
                  <a:gd name="connsiteX338" fmla="*/ 1922 w 10000"/>
                  <a:gd name="connsiteY338" fmla="*/ 8206 h 10000"/>
                  <a:gd name="connsiteX339" fmla="*/ 1967 w 10000"/>
                  <a:gd name="connsiteY339" fmla="*/ 8203 h 10000"/>
                  <a:gd name="connsiteX340" fmla="*/ 1986 w 10000"/>
                  <a:gd name="connsiteY340" fmla="*/ 8212 h 10000"/>
                  <a:gd name="connsiteX341" fmla="*/ 2000 w 10000"/>
                  <a:gd name="connsiteY341" fmla="*/ 8232 h 10000"/>
                  <a:gd name="connsiteX342" fmla="*/ 2033 w 10000"/>
                  <a:gd name="connsiteY342" fmla="*/ 8258 h 10000"/>
                  <a:gd name="connsiteX343" fmla="*/ 2050 w 10000"/>
                  <a:gd name="connsiteY343" fmla="*/ 8271 h 10000"/>
                  <a:gd name="connsiteX344" fmla="*/ 2089 w 10000"/>
                  <a:gd name="connsiteY344" fmla="*/ 8280 h 10000"/>
                  <a:gd name="connsiteX345" fmla="*/ 2122 w 10000"/>
                  <a:gd name="connsiteY345" fmla="*/ 8300 h 10000"/>
                  <a:gd name="connsiteX346" fmla="*/ 2163 w 10000"/>
                  <a:gd name="connsiteY346" fmla="*/ 8332 h 10000"/>
                  <a:gd name="connsiteX347" fmla="*/ 2172 w 10000"/>
                  <a:gd name="connsiteY347" fmla="*/ 8335 h 10000"/>
                  <a:gd name="connsiteX348" fmla="*/ 2177 w 10000"/>
                  <a:gd name="connsiteY348" fmla="*/ 8345 h 10000"/>
                  <a:gd name="connsiteX349" fmla="*/ 2163 w 10000"/>
                  <a:gd name="connsiteY349" fmla="*/ 8371 h 10000"/>
                  <a:gd name="connsiteX350" fmla="*/ 2139 w 10000"/>
                  <a:gd name="connsiteY350" fmla="*/ 8423 h 10000"/>
                  <a:gd name="connsiteX351" fmla="*/ 2130 w 10000"/>
                  <a:gd name="connsiteY351" fmla="*/ 8439 h 10000"/>
                  <a:gd name="connsiteX352" fmla="*/ 2105 w 10000"/>
                  <a:gd name="connsiteY352" fmla="*/ 8446 h 10000"/>
                  <a:gd name="connsiteX353" fmla="*/ 2080 w 10000"/>
                  <a:gd name="connsiteY353" fmla="*/ 8449 h 10000"/>
                  <a:gd name="connsiteX354" fmla="*/ 2075 w 10000"/>
                  <a:gd name="connsiteY354" fmla="*/ 8459 h 10000"/>
                  <a:gd name="connsiteX355" fmla="*/ 2072 w 10000"/>
                  <a:gd name="connsiteY355" fmla="*/ 8475 h 10000"/>
                  <a:gd name="connsiteX356" fmla="*/ 2080 w 10000"/>
                  <a:gd name="connsiteY356" fmla="*/ 8484 h 10000"/>
                  <a:gd name="connsiteX357" fmla="*/ 2100 w 10000"/>
                  <a:gd name="connsiteY357" fmla="*/ 8475 h 10000"/>
                  <a:gd name="connsiteX358" fmla="*/ 2141 w 10000"/>
                  <a:gd name="connsiteY358" fmla="*/ 8478 h 10000"/>
                  <a:gd name="connsiteX359" fmla="*/ 2172 w 10000"/>
                  <a:gd name="connsiteY359" fmla="*/ 8475 h 10000"/>
                  <a:gd name="connsiteX360" fmla="*/ 2188 w 10000"/>
                  <a:gd name="connsiteY360" fmla="*/ 8475 h 10000"/>
                  <a:gd name="connsiteX361" fmla="*/ 2222 w 10000"/>
                  <a:gd name="connsiteY361" fmla="*/ 8497 h 10000"/>
                  <a:gd name="connsiteX362" fmla="*/ 2252 w 10000"/>
                  <a:gd name="connsiteY362" fmla="*/ 8514 h 10000"/>
                  <a:gd name="connsiteX363" fmla="*/ 2274 w 10000"/>
                  <a:gd name="connsiteY363" fmla="*/ 8514 h 10000"/>
                  <a:gd name="connsiteX364" fmla="*/ 2299 w 10000"/>
                  <a:gd name="connsiteY364" fmla="*/ 8504 h 10000"/>
                  <a:gd name="connsiteX365" fmla="*/ 2310 w 10000"/>
                  <a:gd name="connsiteY365" fmla="*/ 8504 h 10000"/>
                  <a:gd name="connsiteX366" fmla="*/ 2319 w 10000"/>
                  <a:gd name="connsiteY366" fmla="*/ 8484 h 10000"/>
                  <a:gd name="connsiteX367" fmla="*/ 2338 w 10000"/>
                  <a:gd name="connsiteY367" fmla="*/ 8494 h 10000"/>
                  <a:gd name="connsiteX368" fmla="*/ 2338 w 10000"/>
                  <a:gd name="connsiteY368" fmla="*/ 8552 h 10000"/>
                  <a:gd name="connsiteX369" fmla="*/ 2366 w 10000"/>
                  <a:gd name="connsiteY369" fmla="*/ 8572 h 10000"/>
                  <a:gd name="connsiteX370" fmla="*/ 2382 w 10000"/>
                  <a:gd name="connsiteY370" fmla="*/ 8582 h 10000"/>
                  <a:gd name="connsiteX371" fmla="*/ 2435 w 10000"/>
                  <a:gd name="connsiteY371" fmla="*/ 8552 h 10000"/>
                  <a:gd name="connsiteX372" fmla="*/ 2443 w 10000"/>
                  <a:gd name="connsiteY372" fmla="*/ 8552 h 10000"/>
                  <a:gd name="connsiteX373" fmla="*/ 2454 w 10000"/>
                  <a:gd name="connsiteY373" fmla="*/ 8552 h 10000"/>
                  <a:gd name="connsiteX374" fmla="*/ 2471 w 10000"/>
                  <a:gd name="connsiteY374" fmla="*/ 8546 h 10000"/>
                  <a:gd name="connsiteX375" fmla="*/ 2488 w 10000"/>
                  <a:gd name="connsiteY375" fmla="*/ 8536 h 10000"/>
                  <a:gd name="connsiteX376" fmla="*/ 2501 w 10000"/>
                  <a:gd name="connsiteY376" fmla="*/ 8533 h 10000"/>
                  <a:gd name="connsiteX377" fmla="*/ 2512 w 10000"/>
                  <a:gd name="connsiteY377" fmla="*/ 8533 h 10000"/>
                  <a:gd name="connsiteX378" fmla="*/ 2521 w 10000"/>
                  <a:gd name="connsiteY378" fmla="*/ 8546 h 10000"/>
                  <a:gd name="connsiteX379" fmla="*/ 2521 w 10000"/>
                  <a:gd name="connsiteY379" fmla="*/ 8572 h 10000"/>
                  <a:gd name="connsiteX380" fmla="*/ 2535 w 10000"/>
                  <a:gd name="connsiteY380" fmla="*/ 8588 h 10000"/>
                  <a:gd name="connsiteX381" fmla="*/ 2551 w 10000"/>
                  <a:gd name="connsiteY381" fmla="*/ 8582 h 10000"/>
                  <a:gd name="connsiteX382" fmla="*/ 2560 w 10000"/>
                  <a:gd name="connsiteY382" fmla="*/ 8582 h 10000"/>
                  <a:gd name="connsiteX383" fmla="*/ 2573 w 10000"/>
                  <a:gd name="connsiteY383" fmla="*/ 8588 h 10000"/>
                  <a:gd name="connsiteX384" fmla="*/ 2584 w 10000"/>
                  <a:gd name="connsiteY384" fmla="*/ 8591 h 10000"/>
                  <a:gd name="connsiteX385" fmla="*/ 2590 w 10000"/>
                  <a:gd name="connsiteY385" fmla="*/ 8598 h 10000"/>
                  <a:gd name="connsiteX386" fmla="*/ 2598 w 10000"/>
                  <a:gd name="connsiteY386" fmla="*/ 8608 h 10000"/>
                  <a:gd name="connsiteX387" fmla="*/ 2607 w 10000"/>
                  <a:gd name="connsiteY387" fmla="*/ 8617 h 10000"/>
                  <a:gd name="connsiteX388" fmla="*/ 2618 w 10000"/>
                  <a:gd name="connsiteY388" fmla="*/ 8617 h 10000"/>
                  <a:gd name="connsiteX389" fmla="*/ 2640 w 10000"/>
                  <a:gd name="connsiteY389" fmla="*/ 8608 h 10000"/>
                  <a:gd name="connsiteX390" fmla="*/ 2670 w 10000"/>
                  <a:gd name="connsiteY390" fmla="*/ 8598 h 10000"/>
                  <a:gd name="connsiteX391" fmla="*/ 2673 w 10000"/>
                  <a:gd name="connsiteY391" fmla="*/ 8598 h 10000"/>
                  <a:gd name="connsiteX392" fmla="*/ 2690 w 10000"/>
                  <a:gd name="connsiteY392" fmla="*/ 8598 h 10000"/>
                  <a:gd name="connsiteX393" fmla="*/ 2698 w 10000"/>
                  <a:gd name="connsiteY393" fmla="*/ 8598 h 10000"/>
                  <a:gd name="connsiteX394" fmla="*/ 2712 w 10000"/>
                  <a:gd name="connsiteY394" fmla="*/ 8598 h 10000"/>
                  <a:gd name="connsiteX395" fmla="*/ 2726 w 10000"/>
                  <a:gd name="connsiteY395" fmla="*/ 8591 h 10000"/>
                  <a:gd name="connsiteX396" fmla="*/ 2737 w 10000"/>
                  <a:gd name="connsiteY396" fmla="*/ 8588 h 10000"/>
                  <a:gd name="connsiteX397" fmla="*/ 2759 w 10000"/>
                  <a:gd name="connsiteY397" fmla="*/ 8582 h 10000"/>
                  <a:gd name="connsiteX398" fmla="*/ 2770 w 10000"/>
                  <a:gd name="connsiteY398" fmla="*/ 8578 h 10000"/>
                  <a:gd name="connsiteX399" fmla="*/ 2784 w 10000"/>
                  <a:gd name="connsiteY399" fmla="*/ 8572 h 10000"/>
                  <a:gd name="connsiteX400" fmla="*/ 2795 w 10000"/>
                  <a:gd name="connsiteY400" fmla="*/ 8572 h 10000"/>
                  <a:gd name="connsiteX401" fmla="*/ 2803 w 10000"/>
                  <a:gd name="connsiteY401" fmla="*/ 8588 h 10000"/>
                  <a:gd name="connsiteX402" fmla="*/ 2803 w 10000"/>
                  <a:gd name="connsiteY402" fmla="*/ 8591 h 10000"/>
                  <a:gd name="connsiteX403" fmla="*/ 2803 w 10000"/>
                  <a:gd name="connsiteY403" fmla="*/ 8601 h 10000"/>
                  <a:gd name="connsiteX404" fmla="*/ 2809 w 10000"/>
                  <a:gd name="connsiteY404" fmla="*/ 8601 h 10000"/>
                  <a:gd name="connsiteX405" fmla="*/ 2823 w 10000"/>
                  <a:gd name="connsiteY405" fmla="*/ 8598 h 10000"/>
                  <a:gd name="connsiteX406" fmla="*/ 2831 w 10000"/>
                  <a:gd name="connsiteY406" fmla="*/ 8598 h 10000"/>
                  <a:gd name="connsiteX407" fmla="*/ 2839 w 10000"/>
                  <a:gd name="connsiteY407" fmla="*/ 8601 h 10000"/>
                  <a:gd name="connsiteX408" fmla="*/ 2848 w 10000"/>
                  <a:gd name="connsiteY408" fmla="*/ 8598 h 10000"/>
                  <a:gd name="connsiteX409" fmla="*/ 2856 w 10000"/>
                  <a:gd name="connsiteY409" fmla="*/ 8601 h 10000"/>
                  <a:gd name="connsiteX410" fmla="*/ 2859 w 10000"/>
                  <a:gd name="connsiteY410" fmla="*/ 8601 h 10000"/>
                  <a:gd name="connsiteX411" fmla="*/ 2864 w 10000"/>
                  <a:gd name="connsiteY411" fmla="*/ 8598 h 10000"/>
                  <a:gd name="connsiteX412" fmla="*/ 2889 w 10000"/>
                  <a:gd name="connsiteY412" fmla="*/ 8611 h 10000"/>
                  <a:gd name="connsiteX413" fmla="*/ 2906 w 10000"/>
                  <a:gd name="connsiteY413" fmla="*/ 8620 h 10000"/>
                  <a:gd name="connsiteX414" fmla="*/ 2914 w 10000"/>
                  <a:gd name="connsiteY414" fmla="*/ 8627 h 10000"/>
                  <a:gd name="connsiteX415" fmla="*/ 2920 w 10000"/>
                  <a:gd name="connsiteY415" fmla="*/ 8640 h 10000"/>
                  <a:gd name="connsiteX416" fmla="*/ 2922 w 10000"/>
                  <a:gd name="connsiteY416" fmla="*/ 8666 h 10000"/>
                  <a:gd name="connsiteX417" fmla="*/ 2922 w 10000"/>
                  <a:gd name="connsiteY417" fmla="*/ 8692 h 10000"/>
                  <a:gd name="connsiteX418" fmla="*/ 2939 w 10000"/>
                  <a:gd name="connsiteY418" fmla="*/ 8695 h 10000"/>
                  <a:gd name="connsiteX419" fmla="*/ 2953 w 10000"/>
                  <a:gd name="connsiteY419" fmla="*/ 8695 h 10000"/>
                  <a:gd name="connsiteX420" fmla="*/ 2961 w 10000"/>
                  <a:gd name="connsiteY420" fmla="*/ 8695 h 10000"/>
                  <a:gd name="connsiteX421" fmla="*/ 2972 w 10000"/>
                  <a:gd name="connsiteY421" fmla="*/ 8692 h 10000"/>
                  <a:gd name="connsiteX422" fmla="*/ 2981 w 10000"/>
                  <a:gd name="connsiteY422" fmla="*/ 8685 h 10000"/>
                  <a:gd name="connsiteX423" fmla="*/ 2989 w 10000"/>
                  <a:gd name="connsiteY423" fmla="*/ 8685 h 10000"/>
                  <a:gd name="connsiteX424" fmla="*/ 3008 w 10000"/>
                  <a:gd name="connsiteY424" fmla="*/ 8685 h 10000"/>
                  <a:gd name="connsiteX425" fmla="*/ 3028 w 10000"/>
                  <a:gd name="connsiteY425" fmla="*/ 8695 h 10000"/>
                  <a:gd name="connsiteX426" fmla="*/ 3042 w 10000"/>
                  <a:gd name="connsiteY426" fmla="*/ 8695 h 10000"/>
                  <a:gd name="connsiteX427" fmla="*/ 3053 w 10000"/>
                  <a:gd name="connsiteY427" fmla="*/ 8676 h 10000"/>
                  <a:gd name="connsiteX428" fmla="*/ 3061 w 10000"/>
                  <a:gd name="connsiteY428" fmla="*/ 8666 h 10000"/>
                  <a:gd name="connsiteX429" fmla="*/ 3066 w 10000"/>
                  <a:gd name="connsiteY429" fmla="*/ 8656 h 10000"/>
                  <a:gd name="connsiteX430" fmla="*/ 3091 w 10000"/>
                  <a:gd name="connsiteY430" fmla="*/ 8659 h 10000"/>
                  <a:gd name="connsiteX431" fmla="*/ 3105 w 10000"/>
                  <a:gd name="connsiteY431" fmla="*/ 8659 h 10000"/>
                  <a:gd name="connsiteX432" fmla="*/ 3108 w 10000"/>
                  <a:gd name="connsiteY432" fmla="*/ 8650 h 10000"/>
                  <a:gd name="connsiteX433" fmla="*/ 3147 w 10000"/>
                  <a:gd name="connsiteY433" fmla="*/ 8588 h 10000"/>
                  <a:gd name="connsiteX434" fmla="*/ 3150 w 10000"/>
                  <a:gd name="connsiteY434" fmla="*/ 8598 h 10000"/>
                  <a:gd name="connsiteX435" fmla="*/ 3163 w 10000"/>
                  <a:gd name="connsiteY435" fmla="*/ 8601 h 10000"/>
                  <a:gd name="connsiteX436" fmla="*/ 3180 w 10000"/>
                  <a:gd name="connsiteY436" fmla="*/ 8608 h 10000"/>
                  <a:gd name="connsiteX437" fmla="*/ 3188 w 10000"/>
                  <a:gd name="connsiteY437" fmla="*/ 8611 h 10000"/>
                  <a:gd name="connsiteX438" fmla="*/ 3227 w 10000"/>
                  <a:gd name="connsiteY438" fmla="*/ 8620 h 10000"/>
                  <a:gd name="connsiteX439" fmla="*/ 3238 w 10000"/>
                  <a:gd name="connsiteY439" fmla="*/ 8617 h 10000"/>
                  <a:gd name="connsiteX440" fmla="*/ 3247 w 10000"/>
                  <a:gd name="connsiteY440" fmla="*/ 8601 h 10000"/>
                  <a:gd name="connsiteX441" fmla="*/ 3269 w 10000"/>
                  <a:gd name="connsiteY441" fmla="*/ 8611 h 10000"/>
                  <a:gd name="connsiteX442" fmla="*/ 3277 w 10000"/>
                  <a:gd name="connsiteY442" fmla="*/ 8617 h 10000"/>
                  <a:gd name="connsiteX443" fmla="*/ 3285 w 10000"/>
                  <a:gd name="connsiteY443" fmla="*/ 8611 h 10000"/>
                  <a:gd name="connsiteX444" fmla="*/ 3307 w 10000"/>
                  <a:gd name="connsiteY444" fmla="*/ 8611 h 10000"/>
                  <a:gd name="connsiteX445" fmla="*/ 3319 w 10000"/>
                  <a:gd name="connsiteY445" fmla="*/ 8617 h 10000"/>
                  <a:gd name="connsiteX446" fmla="*/ 3324 w 10000"/>
                  <a:gd name="connsiteY446" fmla="*/ 8617 h 10000"/>
                  <a:gd name="connsiteX447" fmla="*/ 3327 w 10000"/>
                  <a:gd name="connsiteY447" fmla="*/ 8620 h 10000"/>
                  <a:gd name="connsiteX448" fmla="*/ 3341 w 10000"/>
                  <a:gd name="connsiteY448" fmla="*/ 8620 h 10000"/>
                  <a:gd name="connsiteX449" fmla="*/ 3357 w 10000"/>
                  <a:gd name="connsiteY449" fmla="*/ 8620 h 10000"/>
                  <a:gd name="connsiteX450" fmla="*/ 3374 w 10000"/>
                  <a:gd name="connsiteY450" fmla="*/ 8620 h 10000"/>
                  <a:gd name="connsiteX451" fmla="*/ 3382 w 10000"/>
                  <a:gd name="connsiteY451" fmla="*/ 8620 h 10000"/>
                  <a:gd name="connsiteX452" fmla="*/ 3399 w 10000"/>
                  <a:gd name="connsiteY452" fmla="*/ 8611 h 10000"/>
                  <a:gd name="connsiteX453" fmla="*/ 3413 w 10000"/>
                  <a:gd name="connsiteY453" fmla="*/ 8601 h 10000"/>
                  <a:gd name="connsiteX454" fmla="*/ 3421 w 10000"/>
                  <a:gd name="connsiteY454" fmla="*/ 8588 h 10000"/>
                  <a:gd name="connsiteX455" fmla="*/ 3421 w 10000"/>
                  <a:gd name="connsiteY455" fmla="*/ 8572 h 10000"/>
                  <a:gd name="connsiteX456" fmla="*/ 3421 w 10000"/>
                  <a:gd name="connsiteY456" fmla="*/ 8552 h 10000"/>
                  <a:gd name="connsiteX457" fmla="*/ 3424 w 10000"/>
                  <a:gd name="connsiteY457" fmla="*/ 8533 h 10000"/>
                  <a:gd name="connsiteX458" fmla="*/ 3432 w 10000"/>
                  <a:gd name="connsiteY458" fmla="*/ 8523 h 10000"/>
                  <a:gd name="connsiteX459" fmla="*/ 3446 w 10000"/>
                  <a:gd name="connsiteY459" fmla="*/ 8523 h 10000"/>
                  <a:gd name="connsiteX460" fmla="*/ 3457 w 10000"/>
                  <a:gd name="connsiteY460" fmla="*/ 8523 h 10000"/>
                  <a:gd name="connsiteX461" fmla="*/ 3476 w 10000"/>
                  <a:gd name="connsiteY461" fmla="*/ 8533 h 10000"/>
                  <a:gd name="connsiteX462" fmla="*/ 3485 w 10000"/>
                  <a:gd name="connsiteY462" fmla="*/ 8536 h 10000"/>
                  <a:gd name="connsiteX463" fmla="*/ 3501 w 10000"/>
                  <a:gd name="connsiteY463" fmla="*/ 8527 h 10000"/>
                  <a:gd name="connsiteX464" fmla="*/ 3504 w 10000"/>
                  <a:gd name="connsiteY464" fmla="*/ 8514 h 10000"/>
                  <a:gd name="connsiteX465" fmla="*/ 3510 w 10000"/>
                  <a:gd name="connsiteY465" fmla="*/ 8497 h 10000"/>
                  <a:gd name="connsiteX466" fmla="*/ 3537 w 10000"/>
                  <a:gd name="connsiteY466" fmla="*/ 8484 h 10000"/>
                  <a:gd name="connsiteX467" fmla="*/ 3562 w 10000"/>
                  <a:gd name="connsiteY467" fmla="*/ 8488 h 10000"/>
                  <a:gd name="connsiteX468" fmla="*/ 3568 w 10000"/>
                  <a:gd name="connsiteY468" fmla="*/ 8484 h 10000"/>
                  <a:gd name="connsiteX469" fmla="*/ 3584 w 10000"/>
                  <a:gd name="connsiteY469" fmla="*/ 8494 h 10000"/>
                  <a:gd name="connsiteX470" fmla="*/ 3593 w 10000"/>
                  <a:gd name="connsiteY470" fmla="*/ 8507 h 10000"/>
                  <a:gd name="connsiteX471" fmla="*/ 3618 w 10000"/>
                  <a:gd name="connsiteY471" fmla="*/ 8497 h 10000"/>
                  <a:gd name="connsiteX472" fmla="*/ 3643 w 10000"/>
                  <a:gd name="connsiteY472" fmla="*/ 8475 h 10000"/>
                  <a:gd name="connsiteX473" fmla="*/ 3657 w 10000"/>
                  <a:gd name="connsiteY473" fmla="*/ 8478 h 10000"/>
                  <a:gd name="connsiteX474" fmla="*/ 3670 w 10000"/>
                  <a:gd name="connsiteY474" fmla="*/ 8475 h 10000"/>
                  <a:gd name="connsiteX475" fmla="*/ 3673 w 10000"/>
                  <a:gd name="connsiteY475" fmla="*/ 8468 h 10000"/>
                  <a:gd name="connsiteX476" fmla="*/ 3681 w 10000"/>
                  <a:gd name="connsiteY476" fmla="*/ 8468 h 10000"/>
                  <a:gd name="connsiteX477" fmla="*/ 3698 w 10000"/>
                  <a:gd name="connsiteY477" fmla="*/ 8478 h 10000"/>
                  <a:gd name="connsiteX478" fmla="*/ 3720 w 10000"/>
                  <a:gd name="connsiteY478" fmla="*/ 8497 h 10000"/>
                  <a:gd name="connsiteX479" fmla="*/ 3715 w 10000"/>
                  <a:gd name="connsiteY479" fmla="*/ 8504 h 10000"/>
                  <a:gd name="connsiteX480" fmla="*/ 3729 w 10000"/>
                  <a:gd name="connsiteY480" fmla="*/ 8514 h 10000"/>
                  <a:gd name="connsiteX481" fmla="*/ 3729 w 10000"/>
                  <a:gd name="connsiteY481" fmla="*/ 8517 h 10000"/>
                  <a:gd name="connsiteX482" fmla="*/ 3740 w 10000"/>
                  <a:gd name="connsiteY482" fmla="*/ 8527 h 10000"/>
                  <a:gd name="connsiteX483" fmla="*/ 3759 w 10000"/>
                  <a:gd name="connsiteY483" fmla="*/ 8517 h 10000"/>
                  <a:gd name="connsiteX484" fmla="*/ 3762 w 10000"/>
                  <a:gd name="connsiteY484" fmla="*/ 8504 h 10000"/>
                  <a:gd name="connsiteX485" fmla="*/ 3770 w 10000"/>
                  <a:gd name="connsiteY485" fmla="*/ 8488 h 10000"/>
                  <a:gd name="connsiteX486" fmla="*/ 3778 w 10000"/>
                  <a:gd name="connsiteY486" fmla="*/ 8484 h 10000"/>
                  <a:gd name="connsiteX487" fmla="*/ 3792 w 10000"/>
                  <a:gd name="connsiteY487" fmla="*/ 8475 h 10000"/>
                  <a:gd name="connsiteX488" fmla="*/ 3803 w 10000"/>
                  <a:gd name="connsiteY488" fmla="*/ 8478 h 10000"/>
                  <a:gd name="connsiteX489" fmla="*/ 3809 w 10000"/>
                  <a:gd name="connsiteY489" fmla="*/ 8475 h 10000"/>
                  <a:gd name="connsiteX490" fmla="*/ 3825 w 10000"/>
                  <a:gd name="connsiteY490" fmla="*/ 8465 h 10000"/>
                  <a:gd name="connsiteX491" fmla="*/ 3834 w 10000"/>
                  <a:gd name="connsiteY491" fmla="*/ 8468 h 10000"/>
                  <a:gd name="connsiteX492" fmla="*/ 3842 w 10000"/>
                  <a:gd name="connsiteY492" fmla="*/ 8478 h 10000"/>
                  <a:gd name="connsiteX493" fmla="*/ 3850 w 10000"/>
                  <a:gd name="connsiteY493" fmla="*/ 8478 h 10000"/>
                  <a:gd name="connsiteX494" fmla="*/ 3859 w 10000"/>
                  <a:gd name="connsiteY494" fmla="*/ 8484 h 10000"/>
                  <a:gd name="connsiteX495" fmla="*/ 3873 w 10000"/>
                  <a:gd name="connsiteY495" fmla="*/ 8494 h 10000"/>
                  <a:gd name="connsiteX496" fmla="*/ 3875 w 10000"/>
                  <a:gd name="connsiteY496" fmla="*/ 8507 h 10000"/>
                  <a:gd name="connsiteX497" fmla="*/ 3881 w 10000"/>
                  <a:gd name="connsiteY497" fmla="*/ 8527 h 10000"/>
                  <a:gd name="connsiteX498" fmla="*/ 3875 w 10000"/>
                  <a:gd name="connsiteY498" fmla="*/ 8546 h 10000"/>
                  <a:gd name="connsiteX499" fmla="*/ 3892 w 10000"/>
                  <a:gd name="connsiteY499" fmla="*/ 8546 h 10000"/>
                  <a:gd name="connsiteX500" fmla="*/ 3900 w 10000"/>
                  <a:gd name="connsiteY500" fmla="*/ 8543 h 10000"/>
                  <a:gd name="connsiteX501" fmla="*/ 3906 w 10000"/>
                  <a:gd name="connsiteY501" fmla="*/ 8543 h 10000"/>
                  <a:gd name="connsiteX502" fmla="*/ 3922 w 10000"/>
                  <a:gd name="connsiteY502" fmla="*/ 8552 h 10000"/>
                  <a:gd name="connsiteX503" fmla="*/ 3939 w 10000"/>
                  <a:gd name="connsiteY503" fmla="*/ 8559 h 10000"/>
                  <a:gd name="connsiteX504" fmla="*/ 3953 w 10000"/>
                  <a:gd name="connsiteY504" fmla="*/ 8572 h 10000"/>
                  <a:gd name="connsiteX505" fmla="*/ 3956 w 10000"/>
                  <a:gd name="connsiteY505" fmla="*/ 8588 h 10000"/>
                  <a:gd name="connsiteX506" fmla="*/ 3956 w 10000"/>
                  <a:gd name="connsiteY506" fmla="*/ 8608 h 10000"/>
                  <a:gd name="connsiteX507" fmla="*/ 3972 w 10000"/>
                  <a:gd name="connsiteY507" fmla="*/ 8608 h 10000"/>
                  <a:gd name="connsiteX508" fmla="*/ 3986 w 10000"/>
                  <a:gd name="connsiteY508" fmla="*/ 8608 h 10000"/>
                  <a:gd name="connsiteX509" fmla="*/ 3997 w 10000"/>
                  <a:gd name="connsiteY509" fmla="*/ 8608 h 10000"/>
                  <a:gd name="connsiteX510" fmla="*/ 4006 w 10000"/>
                  <a:gd name="connsiteY510" fmla="*/ 8608 h 10000"/>
                  <a:gd name="connsiteX511" fmla="*/ 4006 w 10000"/>
                  <a:gd name="connsiteY511" fmla="*/ 8611 h 10000"/>
                  <a:gd name="connsiteX512" fmla="*/ 4011 w 10000"/>
                  <a:gd name="connsiteY512" fmla="*/ 8611 h 10000"/>
                  <a:gd name="connsiteX513" fmla="*/ 4022 w 10000"/>
                  <a:gd name="connsiteY513" fmla="*/ 8620 h 10000"/>
                  <a:gd name="connsiteX514" fmla="*/ 4042 w 10000"/>
                  <a:gd name="connsiteY514" fmla="*/ 8620 h 10000"/>
                  <a:gd name="connsiteX515" fmla="*/ 4050 w 10000"/>
                  <a:gd name="connsiteY515" fmla="*/ 8617 h 10000"/>
                  <a:gd name="connsiteX516" fmla="*/ 4069 w 10000"/>
                  <a:gd name="connsiteY516" fmla="*/ 8620 h 10000"/>
                  <a:gd name="connsiteX517" fmla="*/ 4086 w 10000"/>
                  <a:gd name="connsiteY517" fmla="*/ 8630 h 10000"/>
                  <a:gd name="connsiteX518" fmla="*/ 4108 w 10000"/>
                  <a:gd name="connsiteY518" fmla="*/ 8627 h 10000"/>
                  <a:gd name="connsiteX519" fmla="*/ 4125 w 10000"/>
                  <a:gd name="connsiteY519" fmla="*/ 8620 h 10000"/>
                  <a:gd name="connsiteX520" fmla="*/ 4133 w 10000"/>
                  <a:gd name="connsiteY520" fmla="*/ 8611 h 10000"/>
                  <a:gd name="connsiteX521" fmla="*/ 4139 w 10000"/>
                  <a:gd name="connsiteY521" fmla="*/ 8608 h 10000"/>
                  <a:gd name="connsiteX522" fmla="*/ 4147 w 10000"/>
                  <a:gd name="connsiteY522" fmla="*/ 8601 h 10000"/>
                  <a:gd name="connsiteX523" fmla="*/ 4155 w 10000"/>
                  <a:gd name="connsiteY523" fmla="*/ 8591 h 10000"/>
                  <a:gd name="connsiteX524" fmla="*/ 4166 w 10000"/>
                  <a:gd name="connsiteY524" fmla="*/ 8582 h 10000"/>
                  <a:gd name="connsiteX525" fmla="*/ 4183 w 10000"/>
                  <a:gd name="connsiteY525" fmla="*/ 8569 h 10000"/>
                  <a:gd name="connsiteX526" fmla="*/ 4191 w 10000"/>
                  <a:gd name="connsiteY526" fmla="*/ 8562 h 10000"/>
                  <a:gd name="connsiteX527" fmla="*/ 4208 w 10000"/>
                  <a:gd name="connsiteY527" fmla="*/ 8552 h 10000"/>
                  <a:gd name="connsiteX528" fmla="*/ 4230 w 10000"/>
                  <a:gd name="connsiteY528" fmla="*/ 8552 h 10000"/>
                  <a:gd name="connsiteX529" fmla="*/ 4238 w 10000"/>
                  <a:gd name="connsiteY529" fmla="*/ 8559 h 10000"/>
                  <a:gd name="connsiteX530" fmla="*/ 4247 w 10000"/>
                  <a:gd name="connsiteY530" fmla="*/ 8572 h 10000"/>
                  <a:gd name="connsiteX531" fmla="*/ 4252 w 10000"/>
                  <a:gd name="connsiteY531" fmla="*/ 8578 h 10000"/>
                  <a:gd name="connsiteX532" fmla="*/ 4263 w 10000"/>
                  <a:gd name="connsiteY532" fmla="*/ 8582 h 10000"/>
                  <a:gd name="connsiteX533" fmla="*/ 4277 w 10000"/>
                  <a:gd name="connsiteY533" fmla="*/ 8572 h 10000"/>
                  <a:gd name="connsiteX534" fmla="*/ 4294 w 10000"/>
                  <a:gd name="connsiteY534" fmla="*/ 8559 h 10000"/>
                  <a:gd name="connsiteX535" fmla="*/ 4302 w 10000"/>
                  <a:gd name="connsiteY535" fmla="*/ 8546 h 10000"/>
                  <a:gd name="connsiteX536" fmla="*/ 4310 w 10000"/>
                  <a:gd name="connsiteY536" fmla="*/ 8543 h 10000"/>
                  <a:gd name="connsiteX537" fmla="*/ 4313 w 10000"/>
                  <a:gd name="connsiteY537" fmla="*/ 8543 h 10000"/>
                  <a:gd name="connsiteX538" fmla="*/ 4332 w 10000"/>
                  <a:gd name="connsiteY538" fmla="*/ 8546 h 10000"/>
                  <a:gd name="connsiteX539" fmla="*/ 4335 w 10000"/>
                  <a:gd name="connsiteY539" fmla="*/ 8559 h 10000"/>
                  <a:gd name="connsiteX540" fmla="*/ 4349 w 10000"/>
                  <a:gd name="connsiteY540" fmla="*/ 8588 h 10000"/>
                  <a:gd name="connsiteX541" fmla="*/ 4360 w 10000"/>
                  <a:gd name="connsiteY541" fmla="*/ 8591 h 10000"/>
                  <a:gd name="connsiteX542" fmla="*/ 4366 w 10000"/>
                  <a:gd name="connsiteY542" fmla="*/ 8591 h 10000"/>
                  <a:gd name="connsiteX543" fmla="*/ 4382 w 10000"/>
                  <a:gd name="connsiteY543" fmla="*/ 8598 h 10000"/>
                  <a:gd name="connsiteX544" fmla="*/ 4385 w 10000"/>
                  <a:gd name="connsiteY544" fmla="*/ 8598 h 10000"/>
                  <a:gd name="connsiteX545" fmla="*/ 4402 w 10000"/>
                  <a:gd name="connsiteY545" fmla="*/ 8598 h 10000"/>
                  <a:gd name="connsiteX546" fmla="*/ 4421 w 10000"/>
                  <a:gd name="connsiteY546" fmla="*/ 8591 h 10000"/>
                  <a:gd name="connsiteX547" fmla="*/ 4440 w 10000"/>
                  <a:gd name="connsiteY547" fmla="*/ 8591 h 10000"/>
                  <a:gd name="connsiteX548" fmla="*/ 4449 w 10000"/>
                  <a:gd name="connsiteY548" fmla="*/ 8598 h 10000"/>
                  <a:gd name="connsiteX549" fmla="*/ 4454 w 10000"/>
                  <a:gd name="connsiteY549" fmla="*/ 8617 h 10000"/>
                  <a:gd name="connsiteX550" fmla="*/ 4463 w 10000"/>
                  <a:gd name="connsiteY550" fmla="*/ 8608 h 10000"/>
                  <a:gd name="connsiteX551" fmla="*/ 4474 w 10000"/>
                  <a:gd name="connsiteY551" fmla="*/ 8608 h 10000"/>
                  <a:gd name="connsiteX552" fmla="*/ 4490 w 10000"/>
                  <a:gd name="connsiteY552" fmla="*/ 8617 h 10000"/>
                  <a:gd name="connsiteX553" fmla="*/ 4504 w 10000"/>
                  <a:gd name="connsiteY553" fmla="*/ 8617 h 10000"/>
                  <a:gd name="connsiteX554" fmla="*/ 4518 w 10000"/>
                  <a:gd name="connsiteY554" fmla="*/ 8617 h 10000"/>
                  <a:gd name="connsiteX555" fmla="*/ 4535 w 10000"/>
                  <a:gd name="connsiteY555" fmla="*/ 8611 h 10000"/>
                  <a:gd name="connsiteX556" fmla="*/ 4546 w 10000"/>
                  <a:gd name="connsiteY556" fmla="*/ 8611 h 10000"/>
                  <a:gd name="connsiteX557" fmla="*/ 4562 w 10000"/>
                  <a:gd name="connsiteY557" fmla="*/ 8611 h 10000"/>
                  <a:gd name="connsiteX558" fmla="*/ 4571 w 10000"/>
                  <a:gd name="connsiteY558" fmla="*/ 8611 h 10000"/>
                  <a:gd name="connsiteX559" fmla="*/ 4579 w 10000"/>
                  <a:gd name="connsiteY559" fmla="*/ 8608 h 10000"/>
                  <a:gd name="connsiteX560" fmla="*/ 4584 w 10000"/>
                  <a:gd name="connsiteY560" fmla="*/ 8608 h 10000"/>
                  <a:gd name="connsiteX561" fmla="*/ 4601 w 10000"/>
                  <a:gd name="connsiteY561" fmla="*/ 8617 h 10000"/>
                  <a:gd name="connsiteX562" fmla="*/ 4609 w 10000"/>
                  <a:gd name="connsiteY562" fmla="*/ 8627 h 10000"/>
                  <a:gd name="connsiteX563" fmla="*/ 4618 w 10000"/>
                  <a:gd name="connsiteY563" fmla="*/ 8637 h 10000"/>
                  <a:gd name="connsiteX564" fmla="*/ 4618 w 10000"/>
                  <a:gd name="connsiteY564" fmla="*/ 8646 h 10000"/>
                  <a:gd name="connsiteX565" fmla="*/ 4634 w 10000"/>
                  <a:gd name="connsiteY565" fmla="*/ 8656 h 10000"/>
                  <a:gd name="connsiteX566" fmla="*/ 4640 w 10000"/>
                  <a:gd name="connsiteY566" fmla="*/ 8659 h 10000"/>
                  <a:gd name="connsiteX567" fmla="*/ 4651 w 10000"/>
                  <a:gd name="connsiteY567" fmla="*/ 8666 h 10000"/>
                  <a:gd name="connsiteX568" fmla="*/ 4657 w 10000"/>
                  <a:gd name="connsiteY568" fmla="*/ 8659 h 10000"/>
                  <a:gd name="connsiteX569" fmla="*/ 4668 w 10000"/>
                  <a:gd name="connsiteY569" fmla="*/ 8650 h 10000"/>
                  <a:gd name="connsiteX570" fmla="*/ 4676 w 10000"/>
                  <a:gd name="connsiteY570" fmla="*/ 8650 h 10000"/>
                  <a:gd name="connsiteX571" fmla="*/ 4690 w 10000"/>
                  <a:gd name="connsiteY571" fmla="*/ 8650 h 10000"/>
                  <a:gd name="connsiteX572" fmla="*/ 4698 w 10000"/>
                  <a:gd name="connsiteY572" fmla="*/ 8650 h 10000"/>
                  <a:gd name="connsiteX573" fmla="*/ 4704 w 10000"/>
                  <a:gd name="connsiteY573" fmla="*/ 8650 h 10000"/>
                  <a:gd name="connsiteX574" fmla="*/ 4706 w 10000"/>
                  <a:gd name="connsiteY574" fmla="*/ 8659 h 10000"/>
                  <a:gd name="connsiteX575" fmla="*/ 4706 w 10000"/>
                  <a:gd name="connsiteY575" fmla="*/ 8666 h 10000"/>
                  <a:gd name="connsiteX576" fmla="*/ 4723 w 10000"/>
                  <a:gd name="connsiteY576" fmla="*/ 8682 h 10000"/>
                  <a:gd name="connsiteX577" fmla="*/ 4737 w 10000"/>
                  <a:gd name="connsiteY577" fmla="*/ 8682 h 10000"/>
                  <a:gd name="connsiteX578" fmla="*/ 4745 w 10000"/>
                  <a:gd name="connsiteY578" fmla="*/ 8676 h 10000"/>
                  <a:gd name="connsiteX579" fmla="*/ 4756 w 10000"/>
                  <a:gd name="connsiteY579" fmla="*/ 8666 h 10000"/>
                  <a:gd name="connsiteX580" fmla="*/ 4765 w 10000"/>
                  <a:gd name="connsiteY580" fmla="*/ 8666 h 10000"/>
                  <a:gd name="connsiteX581" fmla="*/ 4765 w 10000"/>
                  <a:gd name="connsiteY581" fmla="*/ 8682 h 10000"/>
                  <a:gd name="connsiteX582" fmla="*/ 4770 w 10000"/>
                  <a:gd name="connsiteY582" fmla="*/ 8701 h 10000"/>
                  <a:gd name="connsiteX583" fmla="*/ 4778 w 10000"/>
                  <a:gd name="connsiteY583" fmla="*/ 8705 h 10000"/>
                  <a:gd name="connsiteX584" fmla="*/ 4795 w 10000"/>
                  <a:gd name="connsiteY584" fmla="*/ 8714 h 10000"/>
                  <a:gd name="connsiteX585" fmla="*/ 4812 w 10000"/>
                  <a:gd name="connsiteY585" fmla="*/ 8714 h 10000"/>
                  <a:gd name="connsiteX586" fmla="*/ 4825 w 10000"/>
                  <a:gd name="connsiteY586" fmla="*/ 8705 h 10000"/>
                  <a:gd name="connsiteX587" fmla="*/ 4825 w 10000"/>
                  <a:gd name="connsiteY587" fmla="*/ 8701 h 10000"/>
                  <a:gd name="connsiteX588" fmla="*/ 4828 w 10000"/>
                  <a:gd name="connsiteY588" fmla="*/ 8701 h 10000"/>
                  <a:gd name="connsiteX589" fmla="*/ 4837 w 10000"/>
                  <a:gd name="connsiteY589" fmla="*/ 8692 h 10000"/>
                  <a:gd name="connsiteX590" fmla="*/ 4842 w 10000"/>
                  <a:gd name="connsiteY590" fmla="*/ 8685 h 10000"/>
                  <a:gd name="connsiteX591" fmla="*/ 4859 w 10000"/>
                  <a:gd name="connsiteY591" fmla="*/ 8692 h 10000"/>
                  <a:gd name="connsiteX592" fmla="*/ 4870 w 10000"/>
                  <a:gd name="connsiteY592" fmla="*/ 8701 h 10000"/>
                  <a:gd name="connsiteX593" fmla="*/ 4878 w 10000"/>
                  <a:gd name="connsiteY593" fmla="*/ 8714 h 10000"/>
                  <a:gd name="connsiteX594" fmla="*/ 4892 w 10000"/>
                  <a:gd name="connsiteY594" fmla="*/ 8724 h 10000"/>
                  <a:gd name="connsiteX595" fmla="*/ 4900 w 10000"/>
                  <a:gd name="connsiteY595" fmla="*/ 8724 h 10000"/>
                  <a:gd name="connsiteX596" fmla="*/ 4906 w 10000"/>
                  <a:gd name="connsiteY596" fmla="*/ 8705 h 10000"/>
                  <a:gd name="connsiteX597" fmla="*/ 4925 w 10000"/>
                  <a:gd name="connsiteY597" fmla="*/ 8724 h 10000"/>
                  <a:gd name="connsiteX598" fmla="*/ 4939 w 10000"/>
                  <a:gd name="connsiteY598" fmla="*/ 8701 h 10000"/>
                  <a:gd name="connsiteX599" fmla="*/ 4950 w 10000"/>
                  <a:gd name="connsiteY599" fmla="*/ 8695 h 10000"/>
                  <a:gd name="connsiteX600" fmla="*/ 4956 w 10000"/>
                  <a:gd name="connsiteY600" fmla="*/ 8692 h 10000"/>
                  <a:gd name="connsiteX601" fmla="*/ 4986 w 10000"/>
                  <a:gd name="connsiteY601" fmla="*/ 8705 h 10000"/>
                  <a:gd name="connsiteX602" fmla="*/ 5003 w 10000"/>
                  <a:gd name="connsiteY602" fmla="*/ 8701 h 10000"/>
                  <a:gd name="connsiteX603" fmla="*/ 5011 w 10000"/>
                  <a:gd name="connsiteY603" fmla="*/ 8692 h 10000"/>
                  <a:gd name="connsiteX604" fmla="*/ 5028 w 10000"/>
                  <a:gd name="connsiteY604" fmla="*/ 8682 h 10000"/>
                  <a:gd name="connsiteX605" fmla="*/ 5030 w 10000"/>
                  <a:gd name="connsiteY605" fmla="*/ 8659 h 10000"/>
                  <a:gd name="connsiteX606" fmla="*/ 5039 w 10000"/>
                  <a:gd name="connsiteY606" fmla="*/ 8656 h 10000"/>
                  <a:gd name="connsiteX607" fmla="*/ 5053 w 10000"/>
                  <a:gd name="connsiteY607" fmla="*/ 8669 h 10000"/>
                  <a:gd name="connsiteX608" fmla="*/ 5061 w 10000"/>
                  <a:gd name="connsiteY608" fmla="*/ 8669 h 10000"/>
                  <a:gd name="connsiteX609" fmla="*/ 5061 w 10000"/>
                  <a:gd name="connsiteY609" fmla="*/ 8676 h 10000"/>
                  <a:gd name="connsiteX610" fmla="*/ 5069 w 10000"/>
                  <a:gd name="connsiteY610" fmla="*/ 8669 h 10000"/>
                  <a:gd name="connsiteX611" fmla="*/ 5083 w 10000"/>
                  <a:gd name="connsiteY611" fmla="*/ 8669 h 10000"/>
                  <a:gd name="connsiteX612" fmla="*/ 5100 w 10000"/>
                  <a:gd name="connsiteY612" fmla="*/ 8669 h 10000"/>
                  <a:gd name="connsiteX613" fmla="*/ 5119 w 10000"/>
                  <a:gd name="connsiteY613" fmla="*/ 8682 h 10000"/>
                  <a:gd name="connsiteX614" fmla="*/ 5136 w 10000"/>
                  <a:gd name="connsiteY614" fmla="*/ 8692 h 10000"/>
                  <a:gd name="connsiteX615" fmla="*/ 5161 w 10000"/>
                  <a:gd name="connsiteY615" fmla="*/ 8701 h 10000"/>
                  <a:gd name="connsiteX616" fmla="*/ 5183 w 10000"/>
                  <a:gd name="connsiteY616" fmla="*/ 8701 h 10000"/>
                  <a:gd name="connsiteX617" fmla="*/ 5199 w 10000"/>
                  <a:gd name="connsiteY617" fmla="*/ 8701 h 10000"/>
                  <a:gd name="connsiteX618" fmla="*/ 5213 w 10000"/>
                  <a:gd name="connsiteY618" fmla="*/ 8705 h 10000"/>
                  <a:gd name="connsiteX619" fmla="*/ 5224 w 10000"/>
                  <a:gd name="connsiteY619" fmla="*/ 8701 h 10000"/>
                  <a:gd name="connsiteX620" fmla="*/ 5230 w 10000"/>
                  <a:gd name="connsiteY620" fmla="*/ 8701 h 10000"/>
                  <a:gd name="connsiteX621" fmla="*/ 5241 w 10000"/>
                  <a:gd name="connsiteY621" fmla="*/ 8676 h 10000"/>
                  <a:gd name="connsiteX622" fmla="*/ 5247 w 10000"/>
                  <a:gd name="connsiteY622" fmla="*/ 8666 h 10000"/>
                  <a:gd name="connsiteX623" fmla="*/ 5249 w 10000"/>
                  <a:gd name="connsiteY623" fmla="*/ 8646 h 10000"/>
                  <a:gd name="connsiteX624" fmla="*/ 5249 w 10000"/>
                  <a:gd name="connsiteY624" fmla="*/ 8650 h 10000"/>
                  <a:gd name="connsiteX625" fmla="*/ 5255 w 10000"/>
                  <a:gd name="connsiteY625" fmla="*/ 8646 h 10000"/>
                  <a:gd name="connsiteX626" fmla="*/ 5271 w 10000"/>
                  <a:gd name="connsiteY626" fmla="*/ 8650 h 10000"/>
                  <a:gd name="connsiteX627" fmla="*/ 5288 w 10000"/>
                  <a:gd name="connsiteY627" fmla="*/ 8666 h 10000"/>
                  <a:gd name="connsiteX628" fmla="*/ 5296 w 10000"/>
                  <a:gd name="connsiteY628" fmla="*/ 8666 h 10000"/>
                  <a:gd name="connsiteX629" fmla="*/ 5310 w 10000"/>
                  <a:gd name="connsiteY629" fmla="*/ 8656 h 10000"/>
                  <a:gd name="connsiteX630" fmla="*/ 5321 w 10000"/>
                  <a:gd name="connsiteY630" fmla="*/ 8650 h 10000"/>
                  <a:gd name="connsiteX631" fmla="*/ 5338 w 10000"/>
                  <a:gd name="connsiteY631" fmla="*/ 8650 h 10000"/>
                  <a:gd name="connsiteX632" fmla="*/ 5360 w 10000"/>
                  <a:gd name="connsiteY632" fmla="*/ 8640 h 10000"/>
                  <a:gd name="connsiteX633" fmla="*/ 5366 w 10000"/>
                  <a:gd name="connsiteY633" fmla="*/ 8637 h 10000"/>
                  <a:gd name="connsiteX634" fmla="*/ 5368 w 10000"/>
                  <a:gd name="connsiteY634" fmla="*/ 8637 h 10000"/>
                  <a:gd name="connsiteX635" fmla="*/ 5382 w 10000"/>
                  <a:gd name="connsiteY635" fmla="*/ 8630 h 10000"/>
                  <a:gd name="connsiteX636" fmla="*/ 5391 w 10000"/>
                  <a:gd name="connsiteY636" fmla="*/ 8630 h 10000"/>
                  <a:gd name="connsiteX637" fmla="*/ 5402 w 10000"/>
                  <a:gd name="connsiteY637" fmla="*/ 8637 h 10000"/>
                  <a:gd name="connsiteX638" fmla="*/ 5418 w 10000"/>
                  <a:gd name="connsiteY638" fmla="*/ 8656 h 10000"/>
                  <a:gd name="connsiteX639" fmla="*/ 5432 w 10000"/>
                  <a:gd name="connsiteY639" fmla="*/ 8666 h 10000"/>
                  <a:gd name="connsiteX640" fmla="*/ 5443 w 10000"/>
                  <a:gd name="connsiteY640" fmla="*/ 8682 h 10000"/>
                  <a:gd name="connsiteX641" fmla="*/ 5457 w 10000"/>
                  <a:gd name="connsiteY641" fmla="*/ 8692 h 10000"/>
                  <a:gd name="connsiteX642" fmla="*/ 5471 w 10000"/>
                  <a:gd name="connsiteY642" fmla="*/ 8705 h 10000"/>
                  <a:gd name="connsiteX643" fmla="*/ 5488 w 10000"/>
                  <a:gd name="connsiteY643" fmla="*/ 8711 h 10000"/>
                  <a:gd name="connsiteX644" fmla="*/ 5490 w 10000"/>
                  <a:gd name="connsiteY644" fmla="*/ 8721 h 10000"/>
                  <a:gd name="connsiteX645" fmla="*/ 5512 w 10000"/>
                  <a:gd name="connsiteY645" fmla="*/ 8724 h 10000"/>
                  <a:gd name="connsiteX646" fmla="*/ 5521 w 10000"/>
                  <a:gd name="connsiteY646" fmla="*/ 8714 h 10000"/>
                  <a:gd name="connsiteX647" fmla="*/ 5524 w 10000"/>
                  <a:gd name="connsiteY647" fmla="*/ 8714 h 10000"/>
                  <a:gd name="connsiteX648" fmla="*/ 5532 w 10000"/>
                  <a:gd name="connsiteY648" fmla="*/ 8721 h 10000"/>
                  <a:gd name="connsiteX649" fmla="*/ 5540 w 10000"/>
                  <a:gd name="connsiteY649" fmla="*/ 8724 h 10000"/>
                  <a:gd name="connsiteX650" fmla="*/ 5562 w 10000"/>
                  <a:gd name="connsiteY650" fmla="*/ 8750 h 10000"/>
                  <a:gd name="connsiteX651" fmla="*/ 5562 w 10000"/>
                  <a:gd name="connsiteY651" fmla="*/ 8760 h 10000"/>
                  <a:gd name="connsiteX652" fmla="*/ 5571 w 10000"/>
                  <a:gd name="connsiteY652" fmla="*/ 8782 h 10000"/>
                  <a:gd name="connsiteX653" fmla="*/ 5579 w 10000"/>
                  <a:gd name="connsiteY653" fmla="*/ 8789 h 10000"/>
                  <a:gd name="connsiteX654" fmla="*/ 5593 w 10000"/>
                  <a:gd name="connsiteY654" fmla="*/ 8789 h 10000"/>
                  <a:gd name="connsiteX655" fmla="*/ 5596 w 10000"/>
                  <a:gd name="connsiteY655" fmla="*/ 8789 h 10000"/>
                  <a:gd name="connsiteX656" fmla="*/ 5626 w 10000"/>
                  <a:gd name="connsiteY656" fmla="*/ 8782 h 10000"/>
                  <a:gd name="connsiteX657" fmla="*/ 5629 w 10000"/>
                  <a:gd name="connsiteY657" fmla="*/ 8782 h 10000"/>
                  <a:gd name="connsiteX658" fmla="*/ 5637 w 10000"/>
                  <a:gd name="connsiteY658" fmla="*/ 8779 h 10000"/>
                  <a:gd name="connsiteX659" fmla="*/ 5648 w 10000"/>
                  <a:gd name="connsiteY659" fmla="*/ 8789 h 10000"/>
                  <a:gd name="connsiteX660" fmla="*/ 5665 w 10000"/>
                  <a:gd name="connsiteY660" fmla="*/ 8795 h 10000"/>
                  <a:gd name="connsiteX661" fmla="*/ 5676 w 10000"/>
                  <a:gd name="connsiteY661" fmla="*/ 8789 h 10000"/>
                  <a:gd name="connsiteX662" fmla="*/ 5684 w 10000"/>
                  <a:gd name="connsiteY662" fmla="*/ 8782 h 10000"/>
                  <a:gd name="connsiteX663" fmla="*/ 5693 w 10000"/>
                  <a:gd name="connsiteY663" fmla="*/ 8789 h 10000"/>
                  <a:gd name="connsiteX664" fmla="*/ 5715 w 10000"/>
                  <a:gd name="connsiteY664" fmla="*/ 8808 h 10000"/>
                  <a:gd name="connsiteX665" fmla="*/ 5731 w 10000"/>
                  <a:gd name="connsiteY665" fmla="*/ 8808 h 10000"/>
                  <a:gd name="connsiteX666" fmla="*/ 5740 w 10000"/>
                  <a:gd name="connsiteY666" fmla="*/ 8808 h 10000"/>
                  <a:gd name="connsiteX667" fmla="*/ 5765 w 10000"/>
                  <a:gd name="connsiteY667" fmla="*/ 8818 h 10000"/>
                  <a:gd name="connsiteX668" fmla="*/ 5781 w 10000"/>
                  <a:gd name="connsiteY668" fmla="*/ 8824 h 10000"/>
                  <a:gd name="connsiteX669" fmla="*/ 5798 w 10000"/>
                  <a:gd name="connsiteY669" fmla="*/ 8834 h 10000"/>
                  <a:gd name="connsiteX670" fmla="*/ 5814 w 10000"/>
                  <a:gd name="connsiteY670" fmla="*/ 8837 h 10000"/>
                  <a:gd name="connsiteX671" fmla="*/ 5831 w 10000"/>
                  <a:gd name="connsiteY671" fmla="*/ 8844 h 10000"/>
                  <a:gd name="connsiteX672" fmla="*/ 5842 w 10000"/>
                  <a:gd name="connsiteY672" fmla="*/ 8847 h 10000"/>
                  <a:gd name="connsiteX673" fmla="*/ 5859 w 10000"/>
                  <a:gd name="connsiteY673" fmla="*/ 8857 h 10000"/>
                  <a:gd name="connsiteX674" fmla="*/ 5870 w 10000"/>
                  <a:gd name="connsiteY674" fmla="*/ 8867 h 10000"/>
                  <a:gd name="connsiteX675" fmla="*/ 5878 w 10000"/>
                  <a:gd name="connsiteY675" fmla="*/ 8873 h 10000"/>
                  <a:gd name="connsiteX676" fmla="*/ 5895 w 10000"/>
                  <a:gd name="connsiteY676" fmla="*/ 8873 h 10000"/>
                  <a:gd name="connsiteX677" fmla="*/ 5911 w 10000"/>
                  <a:gd name="connsiteY677" fmla="*/ 8873 h 10000"/>
                  <a:gd name="connsiteX678" fmla="*/ 5931 w 10000"/>
                  <a:gd name="connsiteY678" fmla="*/ 8873 h 10000"/>
                  <a:gd name="connsiteX679" fmla="*/ 5950 w 10000"/>
                  <a:gd name="connsiteY679" fmla="*/ 8867 h 10000"/>
                  <a:gd name="connsiteX680" fmla="*/ 5967 w 10000"/>
                  <a:gd name="connsiteY680" fmla="*/ 8867 h 10000"/>
                  <a:gd name="connsiteX681" fmla="*/ 5975 w 10000"/>
                  <a:gd name="connsiteY681" fmla="*/ 8873 h 10000"/>
                  <a:gd name="connsiteX682" fmla="*/ 6000 w 10000"/>
                  <a:gd name="connsiteY682" fmla="*/ 8883 h 10000"/>
                  <a:gd name="connsiteX683" fmla="*/ 5997 w 10000"/>
                  <a:gd name="connsiteY683" fmla="*/ 8886 h 10000"/>
                  <a:gd name="connsiteX684" fmla="*/ 5997 w 10000"/>
                  <a:gd name="connsiteY684" fmla="*/ 8896 h 10000"/>
                  <a:gd name="connsiteX685" fmla="*/ 6014 w 10000"/>
                  <a:gd name="connsiteY685" fmla="*/ 8892 h 10000"/>
                  <a:gd name="connsiteX686" fmla="*/ 6028 w 10000"/>
                  <a:gd name="connsiteY686" fmla="*/ 8892 h 10000"/>
                  <a:gd name="connsiteX687" fmla="*/ 6053 w 10000"/>
                  <a:gd name="connsiteY687" fmla="*/ 8886 h 10000"/>
                  <a:gd name="connsiteX688" fmla="*/ 6072 w 10000"/>
                  <a:gd name="connsiteY688" fmla="*/ 8876 h 10000"/>
                  <a:gd name="connsiteX689" fmla="*/ 6089 w 10000"/>
                  <a:gd name="connsiteY689" fmla="*/ 8867 h 10000"/>
                  <a:gd name="connsiteX690" fmla="*/ 6111 w 10000"/>
                  <a:gd name="connsiteY690" fmla="*/ 8857 h 10000"/>
                  <a:gd name="connsiteX691" fmla="*/ 6127 w 10000"/>
                  <a:gd name="connsiteY691" fmla="*/ 8847 h 10000"/>
                  <a:gd name="connsiteX692" fmla="*/ 6152 w 10000"/>
                  <a:gd name="connsiteY692" fmla="*/ 8834 h 10000"/>
                  <a:gd name="connsiteX693" fmla="*/ 6183 w 10000"/>
                  <a:gd name="connsiteY693" fmla="*/ 8828 h 10000"/>
                  <a:gd name="connsiteX694" fmla="*/ 6175 w 10000"/>
                  <a:gd name="connsiteY694" fmla="*/ 8844 h 10000"/>
                  <a:gd name="connsiteX695" fmla="*/ 6169 w 10000"/>
                  <a:gd name="connsiteY695" fmla="*/ 8863 h 10000"/>
                  <a:gd name="connsiteX696" fmla="*/ 6158 w 10000"/>
                  <a:gd name="connsiteY696" fmla="*/ 8886 h 10000"/>
                  <a:gd name="connsiteX697" fmla="*/ 6152 w 10000"/>
                  <a:gd name="connsiteY697" fmla="*/ 8896 h 10000"/>
                  <a:gd name="connsiteX698" fmla="*/ 6150 w 10000"/>
                  <a:gd name="connsiteY698" fmla="*/ 8909 h 10000"/>
                  <a:gd name="connsiteX699" fmla="*/ 6152 w 10000"/>
                  <a:gd name="connsiteY699" fmla="*/ 8938 h 10000"/>
                  <a:gd name="connsiteX700" fmla="*/ 6158 w 10000"/>
                  <a:gd name="connsiteY700" fmla="*/ 8957 h 10000"/>
                  <a:gd name="connsiteX701" fmla="*/ 6161 w 10000"/>
                  <a:gd name="connsiteY701" fmla="*/ 8980 h 10000"/>
                  <a:gd name="connsiteX702" fmla="*/ 6166 w 10000"/>
                  <a:gd name="connsiteY702" fmla="*/ 8999 h 10000"/>
                  <a:gd name="connsiteX703" fmla="*/ 6175 w 10000"/>
                  <a:gd name="connsiteY703" fmla="*/ 9032 h 10000"/>
                  <a:gd name="connsiteX704" fmla="*/ 6183 w 10000"/>
                  <a:gd name="connsiteY704" fmla="*/ 9051 h 10000"/>
                  <a:gd name="connsiteX705" fmla="*/ 6191 w 10000"/>
                  <a:gd name="connsiteY705" fmla="*/ 9064 h 10000"/>
                  <a:gd name="connsiteX706" fmla="*/ 6194 w 10000"/>
                  <a:gd name="connsiteY706" fmla="*/ 9084 h 10000"/>
                  <a:gd name="connsiteX707" fmla="*/ 6208 w 10000"/>
                  <a:gd name="connsiteY707" fmla="*/ 9103 h 10000"/>
                  <a:gd name="connsiteX708" fmla="*/ 6208 w 10000"/>
                  <a:gd name="connsiteY708" fmla="*/ 9113 h 10000"/>
                  <a:gd name="connsiteX709" fmla="*/ 6216 w 10000"/>
                  <a:gd name="connsiteY709" fmla="*/ 9129 h 10000"/>
                  <a:gd name="connsiteX710" fmla="*/ 6230 w 10000"/>
                  <a:gd name="connsiteY710" fmla="*/ 9148 h 10000"/>
                  <a:gd name="connsiteX711" fmla="*/ 6241 w 10000"/>
                  <a:gd name="connsiteY711" fmla="*/ 9165 h 10000"/>
                  <a:gd name="connsiteX712" fmla="*/ 6249 w 10000"/>
                  <a:gd name="connsiteY712" fmla="*/ 9168 h 10000"/>
                  <a:gd name="connsiteX713" fmla="*/ 6266 w 10000"/>
                  <a:gd name="connsiteY713" fmla="*/ 9184 h 10000"/>
                  <a:gd name="connsiteX714" fmla="*/ 6280 w 10000"/>
                  <a:gd name="connsiteY714" fmla="*/ 9184 h 10000"/>
                  <a:gd name="connsiteX715" fmla="*/ 6288 w 10000"/>
                  <a:gd name="connsiteY715" fmla="*/ 9177 h 10000"/>
                  <a:gd name="connsiteX716" fmla="*/ 6299 w 10000"/>
                  <a:gd name="connsiteY716" fmla="*/ 9187 h 10000"/>
                  <a:gd name="connsiteX717" fmla="*/ 6305 w 10000"/>
                  <a:gd name="connsiteY717" fmla="*/ 9197 h 10000"/>
                  <a:gd name="connsiteX718" fmla="*/ 6310 w 10000"/>
                  <a:gd name="connsiteY718" fmla="*/ 9197 h 10000"/>
                  <a:gd name="connsiteX719" fmla="*/ 6321 w 10000"/>
                  <a:gd name="connsiteY719" fmla="*/ 9213 h 10000"/>
                  <a:gd name="connsiteX720" fmla="*/ 6335 w 10000"/>
                  <a:gd name="connsiteY720" fmla="*/ 9223 h 10000"/>
                  <a:gd name="connsiteX721" fmla="*/ 6338 w 10000"/>
                  <a:gd name="connsiteY721" fmla="*/ 9223 h 10000"/>
                  <a:gd name="connsiteX722" fmla="*/ 6355 w 10000"/>
                  <a:gd name="connsiteY722" fmla="*/ 9226 h 10000"/>
                  <a:gd name="connsiteX723" fmla="*/ 6363 w 10000"/>
                  <a:gd name="connsiteY723" fmla="*/ 9236 h 10000"/>
                  <a:gd name="connsiteX724" fmla="*/ 6380 w 10000"/>
                  <a:gd name="connsiteY724" fmla="*/ 9258 h 10000"/>
                  <a:gd name="connsiteX725" fmla="*/ 6393 w 10000"/>
                  <a:gd name="connsiteY725" fmla="*/ 9278 h 10000"/>
                  <a:gd name="connsiteX726" fmla="*/ 6396 w 10000"/>
                  <a:gd name="connsiteY726" fmla="*/ 9288 h 10000"/>
                  <a:gd name="connsiteX727" fmla="*/ 6407 w 10000"/>
                  <a:gd name="connsiteY727" fmla="*/ 9297 h 10000"/>
                  <a:gd name="connsiteX728" fmla="*/ 6410 w 10000"/>
                  <a:gd name="connsiteY728" fmla="*/ 9307 h 10000"/>
                  <a:gd name="connsiteX729" fmla="*/ 6416 w 10000"/>
                  <a:gd name="connsiteY729" fmla="*/ 9317 h 10000"/>
                  <a:gd name="connsiteX730" fmla="*/ 6424 w 10000"/>
                  <a:gd name="connsiteY730" fmla="*/ 9326 h 10000"/>
                  <a:gd name="connsiteX731" fmla="*/ 6435 w 10000"/>
                  <a:gd name="connsiteY731" fmla="*/ 9336 h 10000"/>
                  <a:gd name="connsiteX732" fmla="*/ 6443 w 10000"/>
                  <a:gd name="connsiteY732" fmla="*/ 9346 h 10000"/>
                  <a:gd name="connsiteX733" fmla="*/ 6449 w 10000"/>
                  <a:gd name="connsiteY733" fmla="*/ 9362 h 10000"/>
                  <a:gd name="connsiteX734" fmla="*/ 6452 w 10000"/>
                  <a:gd name="connsiteY734" fmla="*/ 9372 h 10000"/>
                  <a:gd name="connsiteX735" fmla="*/ 6449 w 10000"/>
                  <a:gd name="connsiteY735" fmla="*/ 9381 h 10000"/>
                  <a:gd name="connsiteX736" fmla="*/ 6465 w 10000"/>
                  <a:gd name="connsiteY736" fmla="*/ 9394 h 10000"/>
                  <a:gd name="connsiteX737" fmla="*/ 6468 w 10000"/>
                  <a:gd name="connsiteY737" fmla="*/ 9420 h 10000"/>
                  <a:gd name="connsiteX738" fmla="*/ 6493 w 10000"/>
                  <a:gd name="connsiteY738" fmla="*/ 9430 h 10000"/>
                  <a:gd name="connsiteX739" fmla="*/ 6507 w 10000"/>
                  <a:gd name="connsiteY739" fmla="*/ 9440 h 10000"/>
                  <a:gd name="connsiteX740" fmla="*/ 6524 w 10000"/>
                  <a:gd name="connsiteY740" fmla="*/ 9459 h 10000"/>
                  <a:gd name="connsiteX741" fmla="*/ 6532 w 10000"/>
                  <a:gd name="connsiteY741" fmla="*/ 9485 h 10000"/>
                  <a:gd name="connsiteX742" fmla="*/ 6537 w 10000"/>
                  <a:gd name="connsiteY742" fmla="*/ 9498 h 10000"/>
                  <a:gd name="connsiteX743" fmla="*/ 6571 w 10000"/>
                  <a:gd name="connsiteY743" fmla="*/ 9508 h 10000"/>
                  <a:gd name="connsiteX744" fmla="*/ 6596 w 10000"/>
                  <a:gd name="connsiteY744" fmla="*/ 9508 h 10000"/>
                  <a:gd name="connsiteX745" fmla="*/ 6637 w 10000"/>
                  <a:gd name="connsiteY745" fmla="*/ 9517 h 10000"/>
                  <a:gd name="connsiteX746" fmla="*/ 6662 w 10000"/>
                  <a:gd name="connsiteY746" fmla="*/ 9524 h 10000"/>
                  <a:gd name="connsiteX747" fmla="*/ 6679 w 10000"/>
                  <a:gd name="connsiteY747" fmla="*/ 9517 h 10000"/>
                  <a:gd name="connsiteX748" fmla="*/ 6679 w 10000"/>
                  <a:gd name="connsiteY748" fmla="*/ 9505 h 10000"/>
                  <a:gd name="connsiteX749" fmla="*/ 6690 w 10000"/>
                  <a:gd name="connsiteY749" fmla="*/ 9485 h 10000"/>
                  <a:gd name="connsiteX750" fmla="*/ 6693 w 10000"/>
                  <a:gd name="connsiteY750" fmla="*/ 9479 h 10000"/>
                  <a:gd name="connsiteX751" fmla="*/ 6706 w 10000"/>
                  <a:gd name="connsiteY751" fmla="*/ 9469 h 10000"/>
                  <a:gd name="connsiteX752" fmla="*/ 6709 w 10000"/>
                  <a:gd name="connsiteY752" fmla="*/ 9462 h 10000"/>
                  <a:gd name="connsiteX753" fmla="*/ 6717 w 10000"/>
                  <a:gd name="connsiteY753" fmla="*/ 9459 h 10000"/>
                  <a:gd name="connsiteX754" fmla="*/ 6726 w 10000"/>
                  <a:gd name="connsiteY754" fmla="*/ 9459 h 10000"/>
                  <a:gd name="connsiteX755" fmla="*/ 6742 w 10000"/>
                  <a:gd name="connsiteY755" fmla="*/ 9462 h 10000"/>
                  <a:gd name="connsiteX756" fmla="*/ 6759 w 10000"/>
                  <a:gd name="connsiteY756" fmla="*/ 9479 h 10000"/>
                  <a:gd name="connsiteX757" fmla="*/ 6781 w 10000"/>
                  <a:gd name="connsiteY757" fmla="*/ 9485 h 10000"/>
                  <a:gd name="connsiteX758" fmla="*/ 6795 w 10000"/>
                  <a:gd name="connsiteY758" fmla="*/ 9485 h 10000"/>
                  <a:gd name="connsiteX759" fmla="*/ 6803 w 10000"/>
                  <a:gd name="connsiteY759" fmla="*/ 9498 h 10000"/>
                  <a:gd name="connsiteX760" fmla="*/ 6806 w 10000"/>
                  <a:gd name="connsiteY760" fmla="*/ 9508 h 10000"/>
                  <a:gd name="connsiteX761" fmla="*/ 6823 w 10000"/>
                  <a:gd name="connsiteY761" fmla="*/ 9514 h 10000"/>
                  <a:gd name="connsiteX762" fmla="*/ 6831 w 10000"/>
                  <a:gd name="connsiteY762" fmla="*/ 9514 h 10000"/>
                  <a:gd name="connsiteX763" fmla="*/ 6848 w 10000"/>
                  <a:gd name="connsiteY763" fmla="*/ 9514 h 10000"/>
                  <a:gd name="connsiteX764" fmla="*/ 6856 w 10000"/>
                  <a:gd name="connsiteY764" fmla="*/ 9517 h 10000"/>
                  <a:gd name="connsiteX765" fmla="*/ 6878 w 10000"/>
                  <a:gd name="connsiteY765" fmla="*/ 9524 h 10000"/>
                  <a:gd name="connsiteX766" fmla="*/ 6895 w 10000"/>
                  <a:gd name="connsiteY766" fmla="*/ 9524 h 10000"/>
                  <a:gd name="connsiteX767" fmla="*/ 6917 w 10000"/>
                  <a:gd name="connsiteY767" fmla="*/ 9527 h 10000"/>
                  <a:gd name="connsiteX768" fmla="*/ 6934 w 10000"/>
                  <a:gd name="connsiteY768" fmla="*/ 9534 h 10000"/>
                  <a:gd name="connsiteX769" fmla="*/ 6961 w 10000"/>
                  <a:gd name="connsiteY769" fmla="*/ 9543 h 10000"/>
                  <a:gd name="connsiteX770" fmla="*/ 6989 w 10000"/>
                  <a:gd name="connsiteY770" fmla="*/ 9547 h 10000"/>
                  <a:gd name="connsiteX771" fmla="*/ 7014 w 10000"/>
                  <a:gd name="connsiteY771" fmla="*/ 9543 h 10000"/>
                  <a:gd name="connsiteX772" fmla="*/ 7033 w 10000"/>
                  <a:gd name="connsiteY772" fmla="*/ 9543 h 10000"/>
                  <a:gd name="connsiteX773" fmla="*/ 7042 w 10000"/>
                  <a:gd name="connsiteY773" fmla="*/ 9547 h 10000"/>
                  <a:gd name="connsiteX774" fmla="*/ 7069 w 10000"/>
                  <a:gd name="connsiteY774" fmla="*/ 9647 h 10000"/>
                  <a:gd name="connsiteX775" fmla="*/ 7122 w 10000"/>
                  <a:gd name="connsiteY775" fmla="*/ 9734 h 10000"/>
                  <a:gd name="connsiteX776" fmla="*/ 7147 w 10000"/>
                  <a:gd name="connsiteY776" fmla="*/ 9744 h 10000"/>
                  <a:gd name="connsiteX777" fmla="*/ 7169 w 10000"/>
                  <a:gd name="connsiteY777" fmla="*/ 9741 h 10000"/>
                  <a:gd name="connsiteX778" fmla="*/ 7177 w 10000"/>
                  <a:gd name="connsiteY778" fmla="*/ 9744 h 10000"/>
                  <a:gd name="connsiteX779" fmla="*/ 7186 w 10000"/>
                  <a:gd name="connsiteY779" fmla="*/ 9754 h 10000"/>
                  <a:gd name="connsiteX780" fmla="*/ 7191 w 10000"/>
                  <a:gd name="connsiteY780" fmla="*/ 9773 h 10000"/>
                  <a:gd name="connsiteX781" fmla="*/ 7208 w 10000"/>
                  <a:gd name="connsiteY781" fmla="*/ 9783 h 10000"/>
                  <a:gd name="connsiteX782" fmla="*/ 7219 w 10000"/>
                  <a:gd name="connsiteY782" fmla="*/ 9793 h 10000"/>
                  <a:gd name="connsiteX783" fmla="*/ 7235 w 10000"/>
                  <a:gd name="connsiteY783" fmla="*/ 9802 h 10000"/>
                  <a:gd name="connsiteX784" fmla="*/ 7249 w 10000"/>
                  <a:gd name="connsiteY784" fmla="*/ 9819 h 10000"/>
                  <a:gd name="connsiteX785" fmla="*/ 7255 w 10000"/>
                  <a:gd name="connsiteY785" fmla="*/ 9835 h 10000"/>
                  <a:gd name="connsiteX786" fmla="*/ 7255 w 10000"/>
                  <a:gd name="connsiteY786" fmla="*/ 9848 h 10000"/>
                  <a:gd name="connsiteX787" fmla="*/ 7249 w 10000"/>
                  <a:gd name="connsiteY787" fmla="*/ 9848 h 10000"/>
                  <a:gd name="connsiteX788" fmla="*/ 7244 w 10000"/>
                  <a:gd name="connsiteY788" fmla="*/ 9858 h 10000"/>
                  <a:gd name="connsiteX789" fmla="*/ 7235 w 10000"/>
                  <a:gd name="connsiteY789" fmla="*/ 9883 h 10000"/>
                  <a:gd name="connsiteX790" fmla="*/ 7244 w 10000"/>
                  <a:gd name="connsiteY790" fmla="*/ 9903 h 10000"/>
                  <a:gd name="connsiteX791" fmla="*/ 7258 w 10000"/>
                  <a:gd name="connsiteY791" fmla="*/ 9926 h 10000"/>
                  <a:gd name="connsiteX792" fmla="*/ 7263 w 10000"/>
                  <a:gd name="connsiteY792" fmla="*/ 9948 h 10000"/>
                  <a:gd name="connsiteX793" fmla="*/ 7274 w 10000"/>
                  <a:gd name="connsiteY793" fmla="*/ 9968 h 10000"/>
                  <a:gd name="connsiteX794" fmla="*/ 7283 w 10000"/>
                  <a:gd name="connsiteY794" fmla="*/ 9987 h 10000"/>
                  <a:gd name="connsiteX795" fmla="*/ 7291 w 10000"/>
                  <a:gd name="connsiteY795" fmla="*/ 10000 h 10000"/>
                  <a:gd name="connsiteX796" fmla="*/ 7305 w 10000"/>
                  <a:gd name="connsiteY796" fmla="*/ 9997 h 10000"/>
                  <a:gd name="connsiteX797" fmla="*/ 7313 w 10000"/>
                  <a:gd name="connsiteY797" fmla="*/ 9977 h 10000"/>
                  <a:gd name="connsiteX798" fmla="*/ 7324 w 10000"/>
                  <a:gd name="connsiteY798" fmla="*/ 9968 h 10000"/>
                  <a:gd name="connsiteX799" fmla="*/ 7341 w 10000"/>
                  <a:gd name="connsiteY799" fmla="*/ 9971 h 10000"/>
                  <a:gd name="connsiteX800" fmla="*/ 7368 w 10000"/>
                  <a:gd name="connsiteY800" fmla="*/ 9987 h 10000"/>
                  <a:gd name="connsiteX801" fmla="*/ 7380 w 10000"/>
                  <a:gd name="connsiteY801" fmla="*/ 9990 h 10000"/>
                  <a:gd name="connsiteX802" fmla="*/ 7393 w 10000"/>
                  <a:gd name="connsiteY802" fmla="*/ 9981 h 10000"/>
                  <a:gd name="connsiteX803" fmla="*/ 7404 w 10000"/>
                  <a:gd name="connsiteY803" fmla="*/ 9968 h 10000"/>
                  <a:gd name="connsiteX804" fmla="*/ 7418 w 10000"/>
                  <a:gd name="connsiteY804" fmla="*/ 9948 h 10000"/>
                  <a:gd name="connsiteX805" fmla="*/ 7427 w 10000"/>
                  <a:gd name="connsiteY805" fmla="*/ 9922 h 10000"/>
                  <a:gd name="connsiteX806" fmla="*/ 7427 w 10000"/>
                  <a:gd name="connsiteY806" fmla="*/ 9906 h 10000"/>
                  <a:gd name="connsiteX807" fmla="*/ 7404 w 10000"/>
                  <a:gd name="connsiteY807" fmla="*/ 9877 h 10000"/>
                  <a:gd name="connsiteX808" fmla="*/ 7388 w 10000"/>
                  <a:gd name="connsiteY808" fmla="*/ 9854 h 10000"/>
                  <a:gd name="connsiteX809" fmla="*/ 7385 w 10000"/>
                  <a:gd name="connsiteY809" fmla="*/ 9845 h 10000"/>
                  <a:gd name="connsiteX810" fmla="*/ 7385 w 10000"/>
                  <a:gd name="connsiteY810" fmla="*/ 9825 h 10000"/>
                  <a:gd name="connsiteX811" fmla="*/ 7385 w 10000"/>
                  <a:gd name="connsiteY811" fmla="*/ 9819 h 10000"/>
                  <a:gd name="connsiteX812" fmla="*/ 7393 w 10000"/>
                  <a:gd name="connsiteY812" fmla="*/ 9809 h 10000"/>
                  <a:gd name="connsiteX813" fmla="*/ 7404 w 10000"/>
                  <a:gd name="connsiteY813" fmla="*/ 9793 h 10000"/>
                  <a:gd name="connsiteX814" fmla="*/ 7413 w 10000"/>
                  <a:gd name="connsiteY814" fmla="*/ 9783 h 10000"/>
                  <a:gd name="connsiteX815" fmla="*/ 7404 w 10000"/>
                  <a:gd name="connsiteY815" fmla="*/ 9770 h 10000"/>
                  <a:gd name="connsiteX816" fmla="*/ 7388 w 10000"/>
                  <a:gd name="connsiteY816" fmla="*/ 9760 h 10000"/>
                  <a:gd name="connsiteX817" fmla="*/ 7371 w 10000"/>
                  <a:gd name="connsiteY817" fmla="*/ 9744 h 10000"/>
                  <a:gd name="connsiteX818" fmla="*/ 7363 w 10000"/>
                  <a:gd name="connsiteY818" fmla="*/ 9731 h 10000"/>
                  <a:gd name="connsiteX819" fmla="*/ 7355 w 10000"/>
                  <a:gd name="connsiteY819" fmla="*/ 9715 h 10000"/>
                  <a:gd name="connsiteX820" fmla="*/ 7360 w 10000"/>
                  <a:gd name="connsiteY820" fmla="*/ 9686 h 10000"/>
                  <a:gd name="connsiteX821" fmla="*/ 7363 w 10000"/>
                  <a:gd name="connsiteY821" fmla="*/ 9657 h 10000"/>
                  <a:gd name="connsiteX822" fmla="*/ 7360 w 10000"/>
                  <a:gd name="connsiteY822" fmla="*/ 9631 h 10000"/>
                  <a:gd name="connsiteX823" fmla="*/ 7346 w 10000"/>
                  <a:gd name="connsiteY823" fmla="*/ 9611 h 10000"/>
                  <a:gd name="connsiteX824" fmla="*/ 7332 w 10000"/>
                  <a:gd name="connsiteY824" fmla="*/ 9585 h 10000"/>
                  <a:gd name="connsiteX825" fmla="*/ 7324 w 10000"/>
                  <a:gd name="connsiteY825" fmla="*/ 9573 h 10000"/>
                  <a:gd name="connsiteX826" fmla="*/ 7324 w 10000"/>
                  <a:gd name="connsiteY826" fmla="*/ 9553 h 10000"/>
                  <a:gd name="connsiteX827" fmla="*/ 7324 w 10000"/>
                  <a:gd name="connsiteY827" fmla="*/ 9543 h 10000"/>
                  <a:gd name="connsiteX828" fmla="*/ 7324 w 10000"/>
                  <a:gd name="connsiteY828" fmla="*/ 9517 h 10000"/>
                  <a:gd name="connsiteX829" fmla="*/ 7324 w 10000"/>
                  <a:gd name="connsiteY829" fmla="*/ 9498 h 10000"/>
                  <a:gd name="connsiteX830" fmla="*/ 7332 w 10000"/>
                  <a:gd name="connsiteY830" fmla="*/ 9479 h 10000"/>
                  <a:gd name="connsiteX831" fmla="*/ 7341 w 10000"/>
                  <a:gd name="connsiteY831" fmla="*/ 9462 h 10000"/>
                  <a:gd name="connsiteX832" fmla="*/ 7352 w 10000"/>
                  <a:gd name="connsiteY832" fmla="*/ 9459 h 10000"/>
                  <a:gd name="connsiteX833" fmla="*/ 7360 w 10000"/>
                  <a:gd name="connsiteY833" fmla="*/ 9443 h 10000"/>
                  <a:gd name="connsiteX834" fmla="*/ 7363 w 10000"/>
                  <a:gd name="connsiteY834" fmla="*/ 9433 h 10000"/>
                  <a:gd name="connsiteX835" fmla="*/ 7377 w 10000"/>
                  <a:gd name="connsiteY835" fmla="*/ 9433 h 10000"/>
                  <a:gd name="connsiteX836" fmla="*/ 7388 w 10000"/>
                  <a:gd name="connsiteY836" fmla="*/ 9430 h 10000"/>
                  <a:gd name="connsiteX837" fmla="*/ 7396 w 10000"/>
                  <a:gd name="connsiteY837" fmla="*/ 9430 h 10000"/>
                  <a:gd name="connsiteX838" fmla="*/ 7402 w 10000"/>
                  <a:gd name="connsiteY838" fmla="*/ 9424 h 10000"/>
                  <a:gd name="connsiteX839" fmla="*/ 7396 w 10000"/>
                  <a:gd name="connsiteY839" fmla="*/ 9414 h 10000"/>
                  <a:gd name="connsiteX840" fmla="*/ 7388 w 10000"/>
                  <a:gd name="connsiteY840" fmla="*/ 9401 h 10000"/>
                  <a:gd name="connsiteX841" fmla="*/ 7371 w 10000"/>
                  <a:gd name="connsiteY841" fmla="*/ 9391 h 10000"/>
                  <a:gd name="connsiteX842" fmla="*/ 7355 w 10000"/>
                  <a:gd name="connsiteY842" fmla="*/ 9375 h 10000"/>
                  <a:gd name="connsiteX843" fmla="*/ 7332 w 10000"/>
                  <a:gd name="connsiteY843" fmla="*/ 9356 h 10000"/>
                  <a:gd name="connsiteX844" fmla="*/ 7313 w 10000"/>
                  <a:gd name="connsiteY844" fmla="*/ 9330 h 10000"/>
                  <a:gd name="connsiteX845" fmla="*/ 7307 w 10000"/>
                  <a:gd name="connsiteY845" fmla="*/ 9310 h 10000"/>
                  <a:gd name="connsiteX846" fmla="*/ 7305 w 10000"/>
                  <a:gd name="connsiteY846" fmla="*/ 9291 h 10000"/>
                  <a:gd name="connsiteX847" fmla="*/ 7305 w 10000"/>
                  <a:gd name="connsiteY847" fmla="*/ 9278 h 10000"/>
                  <a:gd name="connsiteX848" fmla="*/ 7296 w 10000"/>
                  <a:gd name="connsiteY848" fmla="*/ 9268 h 10000"/>
                  <a:gd name="connsiteX849" fmla="*/ 7296 w 10000"/>
                  <a:gd name="connsiteY849" fmla="*/ 9249 h 10000"/>
                  <a:gd name="connsiteX850" fmla="*/ 7291 w 10000"/>
                  <a:gd name="connsiteY850" fmla="*/ 9226 h 10000"/>
                  <a:gd name="connsiteX851" fmla="*/ 7283 w 10000"/>
                  <a:gd name="connsiteY851" fmla="*/ 9213 h 10000"/>
                  <a:gd name="connsiteX852" fmla="*/ 7274 w 10000"/>
                  <a:gd name="connsiteY852" fmla="*/ 9194 h 10000"/>
                  <a:gd name="connsiteX853" fmla="*/ 7274 w 10000"/>
                  <a:gd name="connsiteY853" fmla="*/ 9174 h 10000"/>
                  <a:gd name="connsiteX854" fmla="*/ 7280 w 10000"/>
                  <a:gd name="connsiteY854" fmla="*/ 9148 h 10000"/>
                  <a:gd name="connsiteX855" fmla="*/ 7283 w 10000"/>
                  <a:gd name="connsiteY855" fmla="*/ 9119 h 10000"/>
                  <a:gd name="connsiteX856" fmla="*/ 7291 w 10000"/>
                  <a:gd name="connsiteY856" fmla="*/ 9100 h 10000"/>
                  <a:gd name="connsiteX857" fmla="*/ 7307 w 10000"/>
                  <a:gd name="connsiteY857" fmla="*/ 9080 h 10000"/>
                  <a:gd name="connsiteX858" fmla="*/ 7324 w 10000"/>
                  <a:gd name="connsiteY858" fmla="*/ 9054 h 10000"/>
                  <a:gd name="connsiteX859" fmla="*/ 7341 w 10000"/>
                  <a:gd name="connsiteY859" fmla="*/ 9054 h 10000"/>
                  <a:gd name="connsiteX860" fmla="*/ 7352 w 10000"/>
                  <a:gd name="connsiteY860" fmla="*/ 9054 h 10000"/>
                  <a:gd name="connsiteX861" fmla="*/ 7346 w 10000"/>
                  <a:gd name="connsiteY861" fmla="*/ 9032 h 10000"/>
                  <a:gd name="connsiteX862" fmla="*/ 7341 w 10000"/>
                  <a:gd name="connsiteY862" fmla="*/ 9022 h 10000"/>
                  <a:gd name="connsiteX863" fmla="*/ 7352 w 10000"/>
                  <a:gd name="connsiteY863" fmla="*/ 8999 h 10000"/>
                  <a:gd name="connsiteX864" fmla="*/ 7360 w 10000"/>
                  <a:gd name="connsiteY864" fmla="*/ 8967 h 10000"/>
                  <a:gd name="connsiteX865" fmla="*/ 7368 w 10000"/>
                  <a:gd name="connsiteY865" fmla="*/ 8922 h 10000"/>
                  <a:gd name="connsiteX866" fmla="*/ 7377 w 10000"/>
                  <a:gd name="connsiteY866" fmla="*/ 8896 h 10000"/>
                  <a:gd name="connsiteX867" fmla="*/ 7380 w 10000"/>
                  <a:gd name="connsiteY867" fmla="*/ 8867 h 10000"/>
                  <a:gd name="connsiteX868" fmla="*/ 7402 w 10000"/>
                  <a:gd name="connsiteY868" fmla="*/ 8824 h 10000"/>
                  <a:gd name="connsiteX869" fmla="*/ 7402 w 10000"/>
                  <a:gd name="connsiteY869" fmla="*/ 8808 h 10000"/>
                  <a:gd name="connsiteX870" fmla="*/ 7393 w 10000"/>
                  <a:gd name="connsiteY870" fmla="*/ 8795 h 10000"/>
                  <a:gd name="connsiteX871" fmla="*/ 7388 w 10000"/>
                  <a:gd name="connsiteY871" fmla="*/ 8799 h 10000"/>
                  <a:gd name="connsiteX872" fmla="*/ 7396 w 10000"/>
                  <a:gd name="connsiteY872" fmla="*/ 8789 h 10000"/>
                  <a:gd name="connsiteX873" fmla="*/ 7404 w 10000"/>
                  <a:gd name="connsiteY873" fmla="*/ 8789 h 10000"/>
                  <a:gd name="connsiteX874" fmla="*/ 7421 w 10000"/>
                  <a:gd name="connsiteY874" fmla="*/ 8769 h 10000"/>
                  <a:gd name="connsiteX875" fmla="*/ 7443 w 10000"/>
                  <a:gd name="connsiteY875" fmla="*/ 8763 h 10000"/>
                  <a:gd name="connsiteX876" fmla="*/ 7452 w 10000"/>
                  <a:gd name="connsiteY876" fmla="*/ 8769 h 10000"/>
                  <a:gd name="connsiteX877" fmla="*/ 7468 w 10000"/>
                  <a:gd name="connsiteY877" fmla="*/ 8769 h 10000"/>
                  <a:gd name="connsiteX878" fmla="*/ 7499 w 10000"/>
                  <a:gd name="connsiteY878" fmla="*/ 8763 h 10000"/>
                  <a:gd name="connsiteX879" fmla="*/ 7526 w 10000"/>
                  <a:gd name="connsiteY879" fmla="*/ 8763 h 10000"/>
                  <a:gd name="connsiteX880" fmla="*/ 7532 w 10000"/>
                  <a:gd name="connsiteY880" fmla="*/ 8763 h 10000"/>
                  <a:gd name="connsiteX881" fmla="*/ 7554 w 10000"/>
                  <a:gd name="connsiteY881" fmla="*/ 8744 h 10000"/>
                  <a:gd name="connsiteX882" fmla="*/ 7571 w 10000"/>
                  <a:gd name="connsiteY882" fmla="*/ 8731 h 10000"/>
                  <a:gd name="connsiteX883" fmla="*/ 7587 w 10000"/>
                  <a:gd name="connsiteY883" fmla="*/ 8711 h 10000"/>
                  <a:gd name="connsiteX884" fmla="*/ 7607 w 10000"/>
                  <a:gd name="connsiteY884" fmla="*/ 8711 h 10000"/>
                  <a:gd name="connsiteX885" fmla="*/ 7634 w 10000"/>
                  <a:gd name="connsiteY885" fmla="*/ 8705 h 10000"/>
                  <a:gd name="connsiteX886" fmla="*/ 7643 w 10000"/>
                  <a:gd name="connsiteY886" fmla="*/ 8682 h 10000"/>
                  <a:gd name="connsiteX887" fmla="*/ 7654 w 10000"/>
                  <a:gd name="connsiteY887" fmla="*/ 8666 h 10000"/>
                  <a:gd name="connsiteX888" fmla="*/ 7668 w 10000"/>
                  <a:gd name="connsiteY888" fmla="*/ 8666 h 10000"/>
                  <a:gd name="connsiteX889" fmla="*/ 7676 w 10000"/>
                  <a:gd name="connsiteY889" fmla="*/ 8682 h 10000"/>
                  <a:gd name="connsiteX890" fmla="*/ 7704 w 10000"/>
                  <a:gd name="connsiteY890" fmla="*/ 8669 h 10000"/>
                  <a:gd name="connsiteX891" fmla="*/ 7712 w 10000"/>
                  <a:gd name="connsiteY891" fmla="*/ 8669 h 10000"/>
                  <a:gd name="connsiteX892" fmla="*/ 7720 w 10000"/>
                  <a:gd name="connsiteY892" fmla="*/ 8669 h 10000"/>
                  <a:gd name="connsiteX893" fmla="*/ 7726 w 10000"/>
                  <a:gd name="connsiteY893" fmla="*/ 8656 h 10000"/>
                  <a:gd name="connsiteX894" fmla="*/ 7734 w 10000"/>
                  <a:gd name="connsiteY894" fmla="*/ 8650 h 10000"/>
                  <a:gd name="connsiteX895" fmla="*/ 7742 w 10000"/>
                  <a:gd name="connsiteY895" fmla="*/ 8650 h 10000"/>
                  <a:gd name="connsiteX896" fmla="*/ 7759 w 10000"/>
                  <a:gd name="connsiteY896" fmla="*/ 8650 h 10000"/>
                  <a:gd name="connsiteX897" fmla="*/ 7756 w 10000"/>
                  <a:gd name="connsiteY897" fmla="*/ 8630 h 10000"/>
                  <a:gd name="connsiteX898" fmla="*/ 7751 w 10000"/>
                  <a:gd name="connsiteY898" fmla="*/ 8627 h 10000"/>
                  <a:gd name="connsiteX899" fmla="*/ 7742 w 10000"/>
                  <a:gd name="connsiteY899" fmla="*/ 8620 h 10000"/>
                  <a:gd name="connsiteX900" fmla="*/ 7734 w 10000"/>
                  <a:gd name="connsiteY900" fmla="*/ 8591 h 10000"/>
                  <a:gd name="connsiteX901" fmla="*/ 7709 w 10000"/>
                  <a:gd name="connsiteY901" fmla="*/ 8582 h 10000"/>
                  <a:gd name="connsiteX902" fmla="*/ 7695 w 10000"/>
                  <a:gd name="connsiteY902" fmla="*/ 8578 h 10000"/>
                  <a:gd name="connsiteX903" fmla="*/ 7668 w 10000"/>
                  <a:gd name="connsiteY903" fmla="*/ 8562 h 10000"/>
                  <a:gd name="connsiteX904" fmla="*/ 7645 w 10000"/>
                  <a:gd name="connsiteY904" fmla="*/ 8552 h 10000"/>
                  <a:gd name="connsiteX905" fmla="*/ 7615 w 10000"/>
                  <a:gd name="connsiteY905" fmla="*/ 8543 h 10000"/>
                  <a:gd name="connsiteX906" fmla="*/ 7596 w 10000"/>
                  <a:gd name="connsiteY906" fmla="*/ 8527 h 10000"/>
                  <a:gd name="connsiteX907" fmla="*/ 7565 w 10000"/>
                  <a:gd name="connsiteY907" fmla="*/ 8494 h 10000"/>
                  <a:gd name="connsiteX908" fmla="*/ 7562 w 10000"/>
                  <a:gd name="connsiteY908" fmla="*/ 8475 h 10000"/>
                  <a:gd name="connsiteX909" fmla="*/ 7540 w 10000"/>
                  <a:gd name="connsiteY909" fmla="*/ 8455 h 10000"/>
                  <a:gd name="connsiteX910" fmla="*/ 7535 w 10000"/>
                  <a:gd name="connsiteY910" fmla="*/ 8446 h 10000"/>
                  <a:gd name="connsiteX911" fmla="*/ 7535 w 10000"/>
                  <a:gd name="connsiteY911" fmla="*/ 8420 h 10000"/>
                  <a:gd name="connsiteX912" fmla="*/ 7535 w 10000"/>
                  <a:gd name="connsiteY912" fmla="*/ 8391 h 10000"/>
                  <a:gd name="connsiteX913" fmla="*/ 7548 w 10000"/>
                  <a:gd name="connsiteY913" fmla="*/ 8345 h 10000"/>
                  <a:gd name="connsiteX914" fmla="*/ 7562 w 10000"/>
                  <a:gd name="connsiteY914" fmla="*/ 8319 h 10000"/>
                  <a:gd name="connsiteX915" fmla="*/ 7582 w 10000"/>
                  <a:gd name="connsiteY915" fmla="*/ 8310 h 10000"/>
                  <a:gd name="connsiteX916" fmla="*/ 7607 w 10000"/>
                  <a:gd name="connsiteY916" fmla="*/ 8300 h 10000"/>
                  <a:gd name="connsiteX917" fmla="*/ 7629 w 10000"/>
                  <a:gd name="connsiteY917" fmla="*/ 8300 h 10000"/>
                  <a:gd name="connsiteX918" fmla="*/ 7651 w 10000"/>
                  <a:gd name="connsiteY918" fmla="*/ 8297 h 10000"/>
                  <a:gd name="connsiteX919" fmla="*/ 7668 w 10000"/>
                  <a:gd name="connsiteY919" fmla="*/ 8280 h 10000"/>
                  <a:gd name="connsiteX920" fmla="*/ 7687 w 10000"/>
                  <a:gd name="connsiteY920" fmla="*/ 8267 h 10000"/>
                  <a:gd name="connsiteX921" fmla="*/ 7693 w 10000"/>
                  <a:gd name="connsiteY921" fmla="*/ 8261 h 10000"/>
                  <a:gd name="connsiteX922" fmla="*/ 7701 w 10000"/>
                  <a:gd name="connsiteY922" fmla="*/ 8248 h 10000"/>
                  <a:gd name="connsiteX923" fmla="*/ 7712 w 10000"/>
                  <a:gd name="connsiteY923" fmla="*/ 8238 h 10000"/>
                  <a:gd name="connsiteX924" fmla="*/ 7731 w 10000"/>
                  <a:gd name="connsiteY924" fmla="*/ 8222 h 10000"/>
                  <a:gd name="connsiteX925" fmla="*/ 7740 w 10000"/>
                  <a:gd name="connsiteY925" fmla="*/ 8206 h 10000"/>
                  <a:gd name="connsiteX926" fmla="*/ 7756 w 10000"/>
                  <a:gd name="connsiteY926" fmla="*/ 8183 h 10000"/>
                  <a:gd name="connsiteX927" fmla="*/ 7773 w 10000"/>
                  <a:gd name="connsiteY927" fmla="*/ 8177 h 10000"/>
                  <a:gd name="connsiteX928" fmla="*/ 7784 w 10000"/>
                  <a:gd name="connsiteY928" fmla="*/ 8183 h 10000"/>
                  <a:gd name="connsiteX929" fmla="*/ 7801 w 10000"/>
                  <a:gd name="connsiteY929" fmla="*/ 8174 h 10000"/>
                  <a:gd name="connsiteX930" fmla="*/ 7801 w 10000"/>
                  <a:gd name="connsiteY930" fmla="*/ 8157 h 10000"/>
                  <a:gd name="connsiteX931" fmla="*/ 7817 w 10000"/>
                  <a:gd name="connsiteY931" fmla="*/ 8164 h 10000"/>
                  <a:gd name="connsiteX932" fmla="*/ 7837 w 10000"/>
                  <a:gd name="connsiteY932" fmla="*/ 8164 h 10000"/>
                  <a:gd name="connsiteX933" fmla="*/ 7856 w 10000"/>
                  <a:gd name="connsiteY933" fmla="*/ 8164 h 10000"/>
                  <a:gd name="connsiteX934" fmla="*/ 7870 w 10000"/>
                  <a:gd name="connsiteY934" fmla="*/ 8167 h 10000"/>
                  <a:gd name="connsiteX935" fmla="*/ 7881 w 10000"/>
                  <a:gd name="connsiteY935" fmla="*/ 8174 h 10000"/>
                  <a:gd name="connsiteX936" fmla="*/ 7898 w 10000"/>
                  <a:gd name="connsiteY936" fmla="*/ 8187 h 10000"/>
                  <a:gd name="connsiteX937" fmla="*/ 7917 w 10000"/>
                  <a:gd name="connsiteY937" fmla="*/ 8187 h 10000"/>
                  <a:gd name="connsiteX938" fmla="*/ 7928 w 10000"/>
                  <a:gd name="connsiteY938" fmla="*/ 8157 h 10000"/>
                  <a:gd name="connsiteX939" fmla="*/ 7942 w 10000"/>
                  <a:gd name="connsiteY939" fmla="*/ 8157 h 10000"/>
                  <a:gd name="connsiteX940" fmla="*/ 7958 w 10000"/>
                  <a:gd name="connsiteY940" fmla="*/ 8164 h 10000"/>
                  <a:gd name="connsiteX941" fmla="*/ 7983 w 10000"/>
                  <a:gd name="connsiteY941" fmla="*/ 8144 h 10000"/>
                  <a:gd name="connsiteX942" fmla="*/ 8000 w 10000"/>
                  <a:gd name="connsiteY942" fmla="*/ 8109 h 10000"/>
                  <a:gd name="connsiteX943" fmla="*/ 7994 w 10000"/>
                  <a:gd name="connsiteY943" fmla="*/ 8093 h 10000"/>
                  <a:gd name="connsiteX944" fmla="*/ 7983 w 10000"/>
                  <a:gd name="connsiteY944" fmla="*/ 8070 h 10000"/>
                  <a:gd name="connsiteX945" fmla="*/ 7986 w 10000"/>
                  <a:gd name="connsiteY945" fmla="*/ 8063 h 10000"/>
                  <a:gd name="connsiteX946" fmla="*/ 7978 w 10000"/>
                  <a:gd name="connsiteY946" fmla="*/ 8044 h 10000"/>
                  <a:gd name="connsiteX947" fmla="*/ 7986 w 10000"/>
                  <a:gd name="connsiteY947" fmla="*/ 8002 h 10000"/>
                  <a:gd name="connsiteX948" fmla="*/ 7983 w 10000"/>
                  <a:gd name="connsiteY948" fmla="*/ 7947 h 10000"/>
                  <a:gd name="connsiteX949" fmla="*/ 7961 w 10000"/>
                  <a:gd name="connsiteY949" fmla="*/ 7931 h 10000"/>
                  <a:gd name="connsiteX950" fmla="*/ 7958 w 10000"/>
                  <a:gd name="connsiteY950" fmla="*/ 7898 h 10000"/>
                  <a:gd name="connsiteX951" fmla="*/ 7953 w 10000"/>
                  <a:gd name="connsiteY951" fmla="*/ 7856 h 10000"/>
                  <a:gd name="connsiteX952" fmla="*/ 7967 w 10000"/>
                  <a:gd name="connsiteY952" fmla="*/ 7837 h 10000"/>
                  <a:gd name="connsiteX953" fmla="*/ 7950 w 10000"/>
                  <a:gd name="connsiteY953" fmla="*/ 7824 h 10000"/>
                  <a:gd name="connsiteX954" fmla="*/ 7906 w 10000"/>
                  <a:gd name="connsiteY954" fmla="*/ 7814 h 10000"/>
                  <a:gd name="connsiteX955" fmla="*/ 7878 w 10000"/>
                  <a:gd name="connsiteY955" fmla="*/ 7814 h 10000"/>
                  <a:gd name="connsiteX956" fmla="*/ 7870 w 10000"/>
                  <a:gd name="connsiteY956" fmla="*/ 7795 h 10000"/>
                  <a:gd name="connsiteX957" fmla="*/ 7878 w 10000"/>
                  <a:gd name="connsiteY957" fmla="*/ 7778 h 10000"/>
                  <a:gd name="connsiteX958" fmla="*/ 7881 w 10000"/>
                  <a:gd name="connsiteY958" fmla="*/ 7775 h 10000"/>
                  <a:gd name="connsiteX959" fmla="*/ 7878 w 10000"/>
                  <a:gd name="connsiteY959" fmla="*/ 7743 h 10000"/>
                  <a:gd name="connsiteX960" fmla="*/ 7895 w 10000"/>
                  <a:gd name="connsiteY960" fmla="*/ 7733 h 10000"/>
                  <a:gd name="connsiteX961" fmla="*/ 7911 w 10000"/>
                  <a:gd name="connsiteY961" fmla="*/ 7710 h 10000"/>
                  <a:gd name="connsiteX962" fmla="*/ 7911 w 10000"/>
                  <a:gd name="connsiteY962" fmla="*/ 7665 h 10000"/>
                  <a:gd name="connsiteX963" fmla="*/ 7917 w 10000"/>
                  <a:gd name="connsiteY963" fmla="*/ 7600 h 10000"/>
                  <a:gd name="connsiteX964" fmla="*/ 7928 w 10000"/>
                  <a:gd name="connsiteY964" fmla="*/ 7581 h 10000"/>
                  <a:gd name="connsiteX965" fmla="*/ 7917 w 10000"/>
                  <a:gd name="connsiteY965" fmla="*/ 7474 h 10000"/>
                  <a:gd name="connsiteX966" fmla="*/ 7873 w 10000"/>
                  <a:gd name="connsiteY966" fmla="*/ 7335 h 10000"/>
                  <a:gd name="connsiteX967" fmla="*/ 7756 w 10000"/>
                  <a:gd name="connsiteY967" fmla="*/ 7050 h 10000"/>
                  <a:gd name="connsiteX968" fmla="*/ 7679 w 10000"/>
                  <a:gd name="connsiteY968" fmla="*/ 6839 h 10000"/>
                  <a:gd name="connsiteX969" fmla="*/ 7668 w 10000"/>
                  <a:gd name="connsiteY969" fmla="*/ 6823 h 10000"/>
                  <a:gd name="connsiteX970" fmla="*/ 7659 w 10000"/>
                  <a:gd name="connsiteY970" fmla="*/ 6768 h 10000"/>
                  <a:gd name="connsiteX971" fmla="*/ 7659 w 10000"/>
                  <a:gd name="connsiteY971" fmla="*/ 6739 h 10000"/>
                  <a:gd name="connsiteX972" fmla="*/ 7651 w 10000"/>
                  <a:gd name="connsiteY972" fmla="*/ 6713 h 10000"/>
                  <a:gd name="connsiteX973" fmla="*/ 7654 w 10000"/>
                  <a:gd name="connsiteY973" fmla="*/ 6684 h 10000"/>
                  <a:gd name="connsiteX974" fmla="*/ 7643 w 10000"/>
                  <a:gd name="connsiteY974" fmla="*/ 6626 h 10000"/>
                  <a:gd name="connsiteX975" fmla="*/ 7629 w 10000"/>
                  <a:gd name="connsiteY975" fmla="*/ 6600 h 10000"/>
                  <a:gd name="connsiteX976" fmla="*/ 7629 w 10000"/>
                  <a:gd name="connsiteY976" fmla="*/ 6580 h 10000"/>
                  <a:gd name="connsiteX977" fmla="*/ 7623 w 10000"/>
                  <a:gd name="connsiteY977" fmla="*/ 6541 h 10000"/>
                  <a:gd name="connsiteX978" fmla="*/ 7615 w 10000"/>
                  <a:gd name="connsiteY978" fmla="*/ 6522 h 10000"/>
                  <a:gd name="connsiteX979" fmla="*/ 7598 w 10000"/>
                  <a:gd name="connsiteY979" fmla="*/ 6509 h 10000"/>
                  <a:gd name="connsiteX980" fmla="*/ 7587 w 10000"/>
                  <a:gd name="connsiteY980" fmla="*/ 6493 h 10000"/>
                  <a:gd name="connsiteX981" fmla="*/ 7579 w 10000"/>
                  <a:gd name="connsiteY981" fmla="*/ 6464 h 10000"/>
                  <a:gd name="connsiteX982" fmla="*/ 7587 w 10000"/>
                  <a:gd name="connsiteY982" fmla="*/ 6438 h 10000"/>
                  <a:gd name="connsiteX983" fmla="*/ 7596 w 10000"/>
                  <a:gd name="connsiteY983" fmla="*/ 6425 h 10000"/>
                  <a:gd name="connsiteX984" fmla="*/ 7590 w 10000"/>
                  <a:gd name="connsiteY984" fmla="*/ 6396 h 10000"/>
                  <a:gd name="connsiteX985" fmla="*/ 7590 w 10000"/>
                  <a:gd name="connsiteY985" fmla="*/ 6373 h 10000"/>
                  <a:gd name="connsiteX986" fmla="*/ 7587 w 10000"/>
                  <a:gd name="connsiteY986" fmla="*/ 6354 h 10000"/>
                  <a:gd name="connsiteX987" fmla="*/ 7582 w 10000"/>
                  <a:gd name="connsiteY987" fmla="*/ 6344 h 10000"/>
                  <a:gd name="connsiteX988" fmla="*/ 7582 w 10000"/>
                  <a:gd name="connsiteY988" fmla="*/ 6324 h 10000"/>
                  <a:gd name="connsiteX989" fmla="*/ 7571 w 10000"/>
                  <a:gd name="connsiteY989" fmla="*/ 6302 h 10000"/>
                  <a:gd name="connsiteX990" fmla="*/ 7548 w 10000"/>
                  <a:gd name="connsiteY990" fmla="*/ 6256 h 10000"/>
                  <a:gd name="connsiteX991" fmla="*/ 7546 w 10000"/>
                  <a:gd name="connsiteY991" fmla="*/ 6218 h 10000"/>
                  <a:gd name="connsiteX992" fmla="*/ 7540 w 10000"/>
                  <a:gd name="connsiteY992" fmla="*/ 6159 h 10000"/>
                  <a:gd name="connsiteX993" fmla="*/ 7535 w 10000"/>
                  <a:gd name="connsiteY993" fmla="*/ 6114 h 10000"/>
                  <a:gd name="connsiteX994" fmla="*/ 7535 w 10000"/>
                  <a:gd name="connsiteY994" fmla="*/ 6088 h 10000"/>
                  <a:gd name="connsiteX995" fmla="*/ 7540 w 10000"/>
                  <a:gd name="connsiteY995" fmla="*/ 6049 h 10000"/>
                  <a:gd name="connsiteX996" fmla="*/ 7546 w 10000"/>
                  <a:gd name="connsiteY996" fmla="*/ 6004 h 10000"/>
                  <a:gd name="connsiteX997" fmla="*/ 7548 w 10000"/>
                  <a:gd name="connsiteY997" fmla="*/ 5965 h 10000"/>
                  <a:gd name="connsiteX998" fmla="*/ 7548 w 10000"/>
                  <a:gd name="connsiteY998" fmla="*/ 5946 h 10000"/>
                  <a:gd name="connsiteX999" fmla="*/ 7548 w 10000"/>
                  <a:gd name="connsiteY999" fmla="*/ 5933 h 10000"/>
                  <a:gd name="connsiteX1000" fmla="*/ 7548 w 10000"/>
                  <a:gd name="connsiteY1000" fmla="*/ 5910 h 10000"/>
                  <a:gd name="connsiteX1001" fmla="*/ 7548 w 10000"/>
                  <a:gd name="connsiteY1001" fmla="*/ 5897 h 10000"/>
                  <a:gd name="connsiteX1002" fmla="*/ 7546 w 10000"/>
                  <a:gd name="connsiteY1002" fmla="*/ 5871 h 10000"/>
                  <a:gd name="connsiteX1003" fmla="*/ 7535 w 10000"/>
                  <a:gd name="connsiteY1003" fmla="*/ 5839 h 10000"/>
                  <a:gd name="connsiteX1004" fmla="*/ 7524 w 10000"/>
                  <a:gd name="connsiteY1004" fmla="*/ 5797 h 10000"/>
                  <a:gd name="connsiteX1005" fmla="*/ 7518 w 10000"/>
                  <a:gd name="connsiteY1005" fmla="*/ 5767 h 10000"/>
                  <a:gd name="connsiteX1006" fmla="*/ 7515 w 10000"/>
                  <a:gd name="connsiteY1006" fmla="*/ 5745 h 10000"/>
                  <a:gd name="connsiteX1007" fmla="*/ 7501 w 10000"/>
                  <a:gd name="connsiteY1007" fmla="*/ 5683 h 10000"/>
                  <a:gd name="connsiteX1008" fmla="*/ 7490 w 10000"/>
                  <a:gd name="connsiteY1008" fmla="*/ 5631 h 10000"/>
                  <a:gd name="connsiteX1009" fmla="*/ 7482 w 10000"/>
                  <a:gd name="connsiteY1009" fmla="*/ 5593 h 10000"/>
                  <a:gd name="connsiteX1010" fmla="*/ 7476 w 10000"/>
                  <a:gd name="connsiteY1010" fmla="*/ 5570 h 10000"/>
                  <a:gd name="connsiteX1011" fmla="*/ 7476 w 10000"/>
                  <a:gd name="connsiteY1011" fmla="*/ 5528 h 10000"/>
                  <a:gd name="connsiteX1012" fmla="*/ 7482 w 10000"/>
                  <a:gd name="connsiteY1012" fmla="*/ 5502 h 10000"/>
                  <a:gd name="connsiteX1013" fmla="*/ 7490 w 10000"/>
                  <a:gd name="connsiteY1013" fmla="*/ 5489 h 10000"/>
                  <a:gd name="connsiteX1014" fmla="*/ 7499 w 10000"/>
                  <a:gd name="connsiteY1014" fmla="*/ 5479 h 10000"/>
                  <a:gd name="connsiteX1015" fmla="*/ 7493 w 10000"/>
                  <a:gd name="connsiteY1015" fmla="*/ 5427 h 10000"/>
                  <a:gd name="connsiteX1016" fmla="*/ 7501 w 10000"/>
                  <a:gd name="connsiteY1016" fmla="*/ 5415 h 10000"/>
                  <a:gd name="connsiteX1017" fmla="*/ 7510 w 10000"/>
                  <a:gd name="connsiteY1017" fmla="*/ 5398 h 10000"/>
                  <a:gd name="connsiteX1018" fmla="*/ 7515 w 10000"/>
                  <a:gd name="connsiteY1018" fmla="*/ 5379 h 10000"/>
                  <a:gd name="connsiteX1019" fmla="*/ 7526 w 10000"/>
                  <a:gd name="connsiteY1019" fmla="*/ 5366 h 10000"/>
                  <a:gd name="connsiteX1020" fmla="*/ 7518 w 10000"/>
                  <a:gd name="connsiteY1020" fmla="*/ 5350 h 10000"/>
                  <a:gd name="connsiteX1021" fmla="*/ 7518 w 10000"/>
                  <a:gd name="connsiteY1021" fmla="*/ 5330 h 10000"/>
                  <a:gd name="connsiteX1022" fmla="*/ 7526 w 10000"/>
                  <a:gd name="connsiteY1022" fmla="*/ 5311 h 10000"/>
                  <a:gd name="connsiteX1023" fmla="*/ 7540 w 10000"/>
                  <a:gd name="connsiteY1023" fmla="*/ 5291 h 10000"/>
                  <a:gd name="connsiteX1024" fmla="*/ 7540 w 10000"/>
                  <a:gd name="connsiteY1024" fmla="*/ 5266 h 10000"/>
                  <a:gd name="connsiteX1025" fmla="*/ 7540 w 10000"/>
                  <a:gd name="connsiteY1025" fmla="*/ 5256 h 10000"/>
                  <a:gd name="connsiteX1026" fmla="*/ 7524 w 10000"/>
                  <a:gd name="connsiteY1026" fmla="*/ 5233 h 10000"/>
                  <a:gd name="connsiteX1027" fmla="*/ 7515 w 10000"/>
                  <a:gd name="connsiteY1027" fmla="*/ 5217 h 10000"/>
                  <a:gd name="connsiteX1028" fmla="*/ 7490 w 10000"/>
                  <a:gd name="connsiteY1028" fmla="*/ 5178 h 10000"/>
                  <a:gd name="connsiteX1029" fmla="*/ 7474 w 10000"/>
                  <a:gd name="connsiteY1029" fmla="*/ 5162 h 10000"/>
                  <a:gd name="connsiteX1030" fmla="*/ 7457 w 10000"/>
                  <a:gd name="connsiteY1030" fmla="*/ 5120 h 10000"/>
                  <a:gd name="connsiteX1031" fmla="*/ 7421 w 10000"/>
                  <a:gd name="connsiteY1031" fmla="*/ 5087 h 10000"/>
                  <a:gd name="connsiteX1032" fmla="*/ 7380 w 10000"/>
                  <a:gd name="connsiteY1032" fmla="*/ 5068 h 10000"/>
                  <a:gd name="connsiteX1033" fmla="*/ 7355 w 10000"/>
                  <a:gd name="connsiteY1033" fmla="*/ 5058 h 10000"/>
                  <a:gd name="connsiteX1034" fmla="*/ 7332 w 10000"/>
                  <a:gd name="connsiteY1034" fmla="*/ 5049 h 10000"/>
                  <a:gd name="connsiteX1035" fmla="*/ 7305 w 10000"/>
                  <a:gd name="connsiteY1035" fmla="*/ 5016 h 10000"/>
                  <a:gd name="connsiteX1036" fmla="*/ 7305 w 10000"/>
                  <a:gd name="connsiteY1036" fmla="*/ 5000 h 10000"/>
                  <a:gd name="connsiteX1037" fmla="*/ 7296 w 10000"/>
                  <a:gd name="connsiteY1037" fmla="*/ 4971 h 10000"/>
                  <a:gd name="connsiteX1038" fmla="*/ 7288 w 10000"/>
                  <a:gd name="connsiteY1038" fmla="*/ 4945 h 10000"/>
                  <a:gd name="connsiteX1039" fmla="*/ 7280 w 10000"/>
                  <a:gd name="connsiteY1039" fmla="*/ 4916 h 10000"/>
                  <a:gd name="connsiteX1040" fmla="*/ 7291 w 10000"/>
                  <a:gd name="connsiteY1040" fmla="*/ 4887 h 10000"/>
                  <a:gd name="connsiteX1041" fmla="*/ 7291 w 10000"/>
                  <a:gd name="connsiteY1041" fmla="*/ 4858 h 10000"/>
                  <a:gd name="connsiteX1042" fmla="*/ 7271 w 10000"/>
                  <a:gd name="connsiteY1042" fmla="*/ 4819 h 10000"/>
                  <a:gd name="connsiteX1043" fmla="*/ 7255 w 10000"/>
                  <a:gd name="connsiteY1043" fmla="*/ 4828 h 10000"/>
                  <a:gd name="connsiteX1044" fmla="*/ 7235 w 10000"/>
                  <a:gd name="connsiteY1044" fmla="*/ 4841 h 10000"/>
                  <a:gd name="connsiteX1045" fmla="*/ 7216 w 10000"/>
                  <a:gd name="connsiteY1045" fmla="*/ 4867 h 10000"/>
                  <a:gd name="connsiteX1046" fmla="*/ 7191 w 10000"/>
                  <a:gd name="connsiteY1046" fmla="*/ 4870 h 10000"/>
                  <a:gd name="connsiteX1047" fmla="*/ 7155 w 10000"/>
                  <a:gd name="connsiteY1047" fmla="*/ 4887 h 10000"/>
                  <a:gd name="connsiteX1048" fmla="*/ 7122 w 10000"/>
                  <a:gd name="connsiteY1048" fmla="*/ 4893 h 10000"/>
                  <a:gd name="connsiteX1049" fmla="*/ 7105 w 10000"/>
                  <a:gd name="connsiteY1049" fmla="*/ 4896 h 10000"/>
                  <a:gd name="connsiteX1050" fmla="*/ 7094 w 10000"/>
                  <a:gd name="connsiteY1050" fmla="*/ 4916 h 10000"/>
                  <a:gd name="connsiteX1051" fmla="*/ 7080 w 10000"/>
                  <a:gd name="connsiteY1051" fmla="*/ 4903 h 10000"/>
                  <a:gd name="connsiteX1052" fmla="*/ 7072 w 10000"/>
                  <a:gd name="connsiteY1052" fmla="*/ 4851 h 10000"/>
                  <a:gd name="connsiteX1053" fmla="*/ 7042 w 10000"/>
                  <a:gd name="connsiteY1053" fmla="*/ 4819 h 10000"/>
                  <a:gd name="connsiteX1054" fmla="*/ 7030 w 10000"/>
                  <a:gd name="connsiteY1054" fmla="*/ 4780 h 10000"/>
                  <a:gd name="connsiteX1055" fmla="*/ 7039 w 10000"/>
                  <a:gd name="connsiteY1055" fmla="*/ 4757 h 10000"/>
                  <a:gd name="connsiteX1056" fmla="*/ 7047 w 10000"/>
                  <a:gd name="connsiteY1056" fmla="*/ 4744 h 10000"/>
                  <a:gd name="connsiteX1057" fmla="*/ 7022 w 10000"/>
                  <a:gd name="connsiteY1057" fmla="*/ 4725 h 10000"/>
                  <a:gd name="connsiteX1058" fmla="*/ 7000 w 10000"/>
                  <a:gd name="connsiteY1058" fmla="*/ 4715 h 10000"/>
                  <a:gd name="connsiteX1059" fmla="*/ 6975 w 10000"/>
                  <a:gd name="connsiteY1059" fmla="*/ 4709 h 10000"/>
                  <a:gd name="connsiteX1060" fmla="*/ 6945 w 10000"/>
                  <a:gd name="connsiteY1060" fmla="*/ 4696 h 10000"/>
                  <a:gd name="connsiteX1061" fmla="*/ 6953 w 10000"/>
                  <a:gd name="connsiteY1061" fmla="*/ 4679 h 10000"/>
                  <a:gd name="connsiteX1062" fmla="*/ 6961 w 10000"/>
                  <a:gd name="connsiteY1062" fmla="*/ 4660 h 10000"/>
                  <a:gd name="connsiteX1063" fmla="*/ 6983 w 10000"/>
                  <a:gd name="connsiteY1063" fmla="*/ 4644 h 10000"/>
                  <a:gd name="connsiteX1064" fmla="*/ 7014 w 10000"/>
                  <a:gd name="connsiteY1064" fmla="*/ 4634 h 10000"/>
                  <a:gd name="connsiteX1065" fmla="*/ 7025 w 10000"/>
                  <a:gd name="connsiteY1065" fmla="*/ 4615 h 10000"/>
                  <a:gd name="connsiteX1066" fmla="*/ 7047 w 10000"/>
                  <a:gd name="connsiteY1066" fmla="*/ 4582 h 10000"/>
                  <a:gd name="connsiteX1067" fmla="*/ 7069 w 10000"/>
                  <a:gd name="connsiteY1067" fmla="*/ 4563 h 10000"/>
                  <a:gd name="connsiteX1068" fmla="*/ 7078 w 10000"/>
                  <a:gd name="connsiteY1068" fmla="*/ 4553 h 10000"/>
                  <a:gd name="connsiteX1069" fmla="*/ 7097 w 10000"/>
                  <a:gd name="connsiteY1069" fmla="*/ 4527 h 10000"/>
                  <a:gd name="connsiteX1070" fmla="*/ 7122 w 10000"/>
                  <a:gd name="connsiteY1070" fmla="*/ 4517 h 10000"/>
                  <a:gd name="connsiteX1071" fmla="*/ 7139 w 10000"/>
                  <a:gd name="connsiteY1071" fmla="*/ 4488 h 10000"/>
                  <a:gd name="connsiteX1072" fmla="*/ 7147 w 10000"/>
                  <a:gd name="connsiteY1072" fmla="*/ 4459 h 10000"/>
                  <a:gd name="connsiteX1073" fmla="*/ 7161 w 10000"/>
                  <a:gd name="connsiteY1073" fmla="*/ 4440 h 10000"/>
                  <a:gd name="connsiteX1074" fmla="*/ 7177 w 10000"/>
                  <a:gd name="connsiteY1074" fmla="*/ 4430 h 10000"/>
                  <a:gd name="connsiteX1075" fmla="*/ 7202 w 10000"/>
                  <a:gd name="connsiteY1075" fmla="*/ 4407 h 10000"/>
                  <a:gd name="connsiteX1076" fmla="*/ 7224 w 10000"/>
                  <a:gd name="connsiteY1076" fmla="*/ 4417 h 10000"/>
                  <a:gd name="connsiteX1077" fmla="*/ 7241 w 10000"/>
                  <a:gd name="connsiteY1077" fmla="*/ 4404 h 10000"/>
                  <a:gd name="connsiteX1078" fmla="*/ 7263 w 10000"/>
                  <a:gd name="connsiteY1078" fmla="*/ 4398 h 10000"/>
                  <a:gd name="connsiteX1079" fmla="*/ 7283 w 10000"/>
                  <a:gd name="connsiteY1079" fmla="*/ 4424 h 10000"/>
                  <a:gd name="connsiteX1080" fmla="*/ 7305 w 10000"/>
                  <a:gd name="connsiteY1080" fmla="*/ 4433 h 10000"/>
                  <a:gd name="connsiteX1081" fmla="*/ 7332 w 10000"/>
                  <a:gd name="connsiteY1081" fmla="*/ 4443 h 10000"/>
                  <a:gd name="connsiteX1082" fmla="*/ 7380 w 10000"/>
                  <a:gd name="connsiteY1082" fmla="*/ 4398 h 10000"/>
                  <a:gd name="connsiteX1083" fmla="*/ 7404 w 10000"/>
                  <a:gd name="connsiteY1083" fmla="*/ 4378 h 10000"/>
                  <a:gd name="connsiteX1084" fmla="*/ 7418 w 10000"/>
                  <a:gd name="connsiteY1084" fmla="*/ 4369 h 10000"/>
                  <a:gd name="connsiteX1085" fmla="*/ 7443 w 10000"/>
                  <a:gd name="connsiteY1085" fmla="*/ 4356 h 10000"/>
                  <a:gd name="connsiteX1086" fmla="*/ 7460 w 10000"/>
                  <a:gd name="connsiteY1086" fmla="*/ 4385 h 10000"/>
                  <a:gd name="connsiteX1087" fmla="*/ 7460 w 10000"/>
                  <a:gd name="connsiteY1087" fmla="*/ 4404 h 10000"/>
                  <a:gd name="connsiteX1088" fmla="*/ 7499 w 10000"/>
                  <a:gd name="connsiteY1088" fmla="*/ 4417 h 10000"/>
                  <a:gd name="connsiteX1089" fmla="*/ 7515 w 10000"/>
                  <a:gd name="connsiteY1089" fmla="*/ 4414 h 10000"/>
                  <a:gd name="connsiteX1090" fmla="*/ 7565 w 10000"/>
                  <a:gd name="connsiteY1090" fmla="*/ 4385 h 10000"/>
                  <a:gd name="connsiteX1091" fmla="*/ 7579 w 10000"/>
                  <a:gd name="connsiteY1091" fmla="*/ 4346 h 10000"/>
                  <a:gd name="connsiteX1092" fmla="*/ 7582 w 10000"/>
                  <a:gd name="connsiteY1092" fmla="*/ 4317 h 10000"/>
                  <a:gd name="connsiteX1093" fmla="*/ 7590 w 10000"/>
                  <a:gd name="connsiteY1093" fmla="*/ 4301 h 10000"/>
                  <a:gd name="connsiteX1094" fmla="*/ 7612 w 10000"/>
                  <a:gd name="connsiteY1094" fmla="*/ 4271 h 10000"/>
                  <a:gd name="connsiteX1095" fmla="*/ 7623 w 10000"/>
                  <a:gd name="connsiteY1095" fmla="*/ 4262 h 10000"/>
                  <a:gd name="connsiteX1096" fmla="*/ 7634 w 10000"/>
                  <a:gd name="connsiteY1096" fmla="*/ 4245 h 10000"/>
                  <a:gd name="connsiteX1097" fmla="*/ 7645 w 10000"/>
                  <a:gd name="connsiteY1097" fmla="*/ 4265 h 10000"/>
                  <a:gd name="connsiteX1098" fmla="*/ 7670 w 10000"/>
                  <a:gd name="connsiteY1098" fmla="*/ 4284 h 10000"/>
                  <a:gd name="connsiteX1099" fmla="*/ 7701 w 10000"/>
                  <a:gd name="connsiteY1099" fmla="*/ 4275 h 10000"/>
                  <a:gd name="connsiteX1100" fmla="*/ 7717 w 10000"/>
                  <a:gd name="connsiteY1100" fmla="*/ 4275 h 10000"/>
                  <a:gd name="connsiteX1101" fmla="*/ 7740 w 10000"/>
                  <a:gd name="connsiteY1101" fmla="*/ 4284 h 10000"/>
                  <a:gd name="connsiteX1102" fmla="*/ 7767 w 10000"/>
                  <a:gd name="connsiteY1102" fmla="*/ 4284 h 10000"/>
                  <a:gd name="connsiteX1103" fmla="*/ 7895 w 10000"/>
                  <a:gd name="connsiteY1103" fmla="*/ 4207 h 10000"/>
                  <a:gd name="connsiteX1104" fmla="*/ 7895 w 10000"/>
                  <a:gd name="connsiteY1104" fmla="*/ 4187 h 10000"/>
                  <a:gd name="connsiteX1105" fmla="*/ 7895 w 10000"/>
                  <a:gd name="connsiteY1105" fmla="*/ 4171 h 10000"/>
                  <a:gd name="connsiteX1106" fmla="*/ 7903 w 10000"/>
                  <a:gd name="connsiteY1106" fmla="*/ 4148 h 10000"/>
                  <a:gd name="connsiteX1107" fmla="*/ 7917 w 10000"/>
                  <a:gd name="connsiteY1107" fmla="*/ 4158 h 10000"/>
                  <a:gd name="connsiteX1108" fmla="*/ 7967 w 10000"/>
                  <a:gd name="connsiteY1108" fmla="*/ 4203 h 10000"/>
                  <a:gd name="connsiteX1109" fmla="*/ 7994 w 10000"/>
                  <a:gd name="connsiteY1109" fmla="*/ 4203 h 10000"/>
                  <a:gd name="connsiteX1110" fmla="*/ 8064 w 10000"/>
                  <a:gd name="connsiteY1110" fmla="*/ 4242 h 10000"/>
                  <a:gd name="connsiteX1111" fmla="*/ 8083 w 10000"/>
                  <a:gd name="connsiteY1111" fmla="*/ 4245 h 10000"/>
                  <a:gd name="connsiteX1112" fmla="*/ 8105 w 10000"/>
                  <a:gd name="connsiteY1112" fmla="*/ 4226 h 10000"/>
                  <a:gd name="connsiteX1113" fmla="*/ 8136 w 10000"/>
                  <a:gd name="connsiteY1113" fmla="*/ 4187 h 10000"/>
                  <a:gd name="connsiteX1114" fmla="*/ 8161 w 10000"/>
                  <a:gd name="connsiteY1114" fmla="*/ 4168 h 10000"/>
                  <a:gd name="connsiteX1115" fmla="*/ 8172 w 10000"/>
                  <a:gd name="connsiteY1115" fmla="*/ 4161 h 10000"/>
                  <a:gd name="connsiteX1116" fmla="*/ 8208 w 10000"/>
                  <a:gd name="connsiteY1116" fmla="*/ 4168 h 10000"/>
                  <a:gd name="connsiteX1117" fmla="*/ 8235 w 10000"/>
                  <a:gd name="connsiteY1117" fmla="*/ 4168 h 10000"/>
                  <a:gd name="connsiteX1118" fmla="*/ 8258 w 10000"/>
                  <a:gd name="connsiteY1118" fmla="*/ 4152 h 10000"/>
                  <a:gd name="connsiteX1119" fmla="*/ 8283 w 10000"/>
                  <a:gd name="connsiteY1119" fmla="*/ 4152 h 10000"/>
                  <a:gd name="connsiteX1120" fmla="*/ 8299 w 10000"/>
                  <a:gd name="connsiteY1120" fmla="*/ 4132 h 10000"/>
                  <a:gd name="connsiteX1121" fmla="*/ 8316 w 10000"/>
                  <a:gd name="connsiteY1121" fmla="*/ 4113 h 10000"/>
                  <a:gd name="connsiteX1122" fmla="*/ 8330 w 10000"/>
                  <a:gd name="connsiteY1122" fmla="*/ 4084 h 10000"/>
                  <a:gd name="connsiteX1123" fmla="*/ 8341 w 10000"/>
                  <a:gd name="connsiteY1123" fmla="*/ 4058 h 10000"/>
                  <a:gd name="connsiteX1124" fmla="*/ 8349 w 10000"/>
                  <a:gd name="connsiteY1124" fmla="*/ 4064 h 10000"/>
                  <a:gd name="connsiteX1125" fmla="*/ 8366 w 10000"/>
                  <a:gd name="connsiteY1125" fmla="*/ 4067 h 10000"/>
                  <a:gd name="connsiteX1126" fmla="*/ 8374 w 10000"/>
                  <a:gd name="connsiteY1126" fmla="*/ 4084 h 10000"/>
                  <a:gd name="connsiteX1127" fmla="*/ 8402 w 10000"/>
                  <a:gd name="connsiteY1127" fmla="*/ 4054 h 10000"/>
                  <a:gd name="connsiteX1128" fmla="*/ 8427 w 10000"/>
                  <a:gd name="connsiteY1128" fmla="*/ 4028 h 10000"/>
                  <a:gd name="connsiteX1129" fmla="*/ 8438 w 10000"/>
                  <a:gd name="connsiteY1129" fmla="*/ 4025 h 10000"/>
                  <a:gd name="connsiteX1130" fmla="*/ 8468 w 10000"/>
                  <a:gd name="connsiteY1130" fmla="*/ 4006 h 10000"/>
                  <a:gd name="connsiteX1131" fmla="*/ 8485 w 10000"/>
                  <a:gd name="connsiteY1131" fmla="*/ 3999 h 10000"/>
                  <a:gd name="connsiteX1132" fmla="*/ 8493 w 10000"/>
                  <a:gd name="connsiteY1132" fmla="*/ 4025 h 10000"/>
                  <a:gd name="connsiteX1133" fmla="*/ 8515 w 10000"/>
                  <a:gd name="connsiteY1133" fmla="*/ 4028 h 10000"/>
                  <a:gd name="connsiteX1134" fmla="*/ 8543 w 10000"/>
                  <a:gd name="connsiteY1134" fmla="*/ 4009 h 10000"/>
                  <a:gd name="connsiteX1135" fmla="*/ 8551 w 10000"/>
                  <a:gd name="connsiteY1135" fmla="*/ 3990 h 10000"/>
                  <a:gd name="connsiteX1136" fmla="*/ 8582 w 10000"/>
                  <a:gd name="connsiteY1136" fmla="*/ 3977 h 10000"/>
                  <a:gd name="connsiteX1137" fmla="*/ 8596 w 10000"/>
                  <a:gd name="connsiteY1137" fmla="*/ 3977 h 10000"/>
                  <a:gd name="connsiteX1138" fmla="*/ 8607 w 10000"/>
                  <a:gd name="connsiteY1138" fmla="*/ 3980 h 10000"/>
                  <a:gd name="connsiteX1139" fmla="*/ 8645 w 10000"/>
                  <a:gd name="connsiteY1139" fmla="*/ 3970 h 10000"/>
                  <a:gd name="connsiteX1140" fmla="*/ 8654 w 10000"/>
                  <a:gd name="connsiteY1140" fmla="*/ 3951 h 10000"/>
                  <a:gd name="connsiteX1141" fmla="*/ 8670 w 10000"/>
                  <a:gd name="connsiteY1141" fmla="*/ 3935 h 10000"/>
                  <a:gd name="connsiteX1142" fmla="*/ 8695 w 10000"/>
                  <a:gd name="connsiteY1142" fmla="*/ 3935 h 10000"/>
                  <a:gd name="connsiteX1143" fmla="*/ 8704 w 10000"/>
                  <a:gd name="connsiteY1143" fmla="*/ 3951 h 10000"/>
                  <a:gd name="connsiteX1144" fmla="*/ 8717 w 10000"/>
                  <a:gd name="connsiteY1144" fmla="*/ 3964 h 10000"/>
                  <a:gd name="connsiteX1145" fmla="*/ 8751 w 10000"/>
                  <a:gd name="connsiteY1145" fmla="*/ 3951 h 10000"/>
                  <a:gd name="connsiteX1146" fmla="*/ 8776 w 10000"/>
                  <a:gd name="connsiteY1146" fmla="*/ 3935 h 10000"/>
                  <a:gd name="connsiteX1147" fmla="*/ 8798 w 10000"/>
                  <a:gd name="connsiteY1147" fmla="*/ 3925 h 10000"/>
                  <a:gd name="connsiteX1148" fmla="*/ 8806 w 10000"/>
                  <a:gd name="connsiteY1148" fmla="*/ 3892 h 10000"/>
                  <a:gd name="connsiteX1149" fmla="*/ 8814 w 10000"/>
                  <a:gd name="connsiteY1149" fmla="*/ 3876 h 10000"/>
                  <a:gd name="connsiteX1150" fmla="*/ 8839 w 10000"/>
                  <a:gd name="connsiteY1150" fmla="*/ 3873 h 10000"/>
                  <a:gd name="connsiteX1151" fmla="*/ 8842 w 10000"/>
                  <a:gd name="connsiteY1151" fmla="*/ 3876 h 10000"/>
                  <a:gd name="connsiteX1152" fmla="*/ 8856 w 10000"/>
                  <a:gd name="connsiteY1152" fmla="*/ 3863 h 10000"/>
                  <a:gd name="connsiteX1153" fmla="*/ 8856 w 10000"/>
                  <a:gd name="connsiteY1153" fmla="*/ 3841 h 10000"/>
                  <a:gd name="connsiteX1154" fmla="*/ 8870 w 10000"/>
                  <a:gd name="connsiteY1154" fmla="*/ 3821 h 10000"/>
                  <a:gd name="connsiteX1155" fmla="*/ 8903 w 10000"/>
                  <a:gd name="connsiteY1155" fmla="*/ 3802 h 10000"/>
                  <a:gd name="connsiteX1156" fmla="*/ 8914 w 10000"/>
                  <a:gd name="connsiteY1156" fmla="*/ 3782 h 10000"/>
                  <a:gd name="connsiteX1157" fmla="*/ 8939 w 10000"/>
                  <a:gd name="connsiteY1157" fmla="*/ 3782 h 10000"/>
                  <a:gd name="connsiteX1158" fmla="*/ 8961 w 10000"/>
                  <a:gd name="connsiteY1158" fmla="*/ 3779 h 10000"/>
                  <a:gd name="connsiteX1159" fmla="*/ 8983 w 10000"/>
                  <a:gd name="connsiteY1159" fmla="*/ 3760 h 10000"/>
                  <a:gd name="connsiteX1160" fmla="*/ 9003 w 10000"/>
                  <a:gd name="connsiteY1160" fmla="*/ 3763 h 10000"/>
                  <a:gd name="connsiteX1161" fmla="*/ 9019 w 10000"/>
                  <a:gd name="connsiteY1161" fmla="*/ 3779 h 10000"/>
                  <a:gd name="connsiteX1162" fmla="*/ 9050 w 10000"/>
                  <a:gd name="connsiteY1162" fmla="*/ 3812 h 10000"/>
                  <a:gd name="connsiteX1163" fmla="*/ 9080 w 10000"/>
                  <a:gd name="connsiteY1163" fmla="*/ 3831 h 10000"/>
                  <a:gd name="connsiteX1164" fmla="*/ 9097 w 10000"/>
                  <a:gd name="connsiteY1164" fmla="*/ 3867 h 10000"/>
                  <a:gd name="connsiteX1165" fmla="*/ 9114 w 10000"/>
                  <a:gd name="connsiteY1165" fmla="*/ 3902 h 10000"/>
                  <a:gd name="connsiteX1166" fmla="*/ 9122 w 10000"/>
                  <a:gd name="connsiteY1166" fmla="*/ 3935 h 10000"/>
                  <a:gd name="connsiteX1167" fmla="*/ 9125 w 10000"/>
                  <a:gd name="connsiteY1167" fmla="*/ 3964 h 10000"/>
                  <a:gd name="connsiteX1168" fmla="*/ 9130 w 10000"/>
                  <a:gd name="connsiteY1168" fmla="*/ 3999 h 10000"/>
                  <a:gd name="connsiteX1169" fmla="*/ 9130 w 10000"/>
                  <a:gd name="connsiteY1169" fmla="*/ 4054 h 10000"/>
                  <a:gd name="connsiteX1170" fmla="*/ 9155 w 10000"/>
                  <a:gd name="connsiteY1170" fmla="*/ 4093 h 10000"/>
                  <a:gd name="connsiteX1171" fmla="*/ 9169 w 10000"/>
                  <a:gd name="connsiteY1171" fmla="*/ 4090 h 10000"/>
                  <a:gd name="connsiteX1172" fmla="*/ 9211 w 10000"/>
                  <a:gd name="connsiteY1172" fmla="*/ 4077 h 10000"/>
                  <a:gd name="connsiteX1173" fmla="*/ 9244 w 10000"/>
                  <a:gd name="connsiteY1173" fmla="*/ 4077 h 10000"/>
                  <a:gd name="connsiteX1174" fmla="*/ 9252 w 10000"/>
                  <a:gd name="connsiteY1174" fmla="*/ 4103 h 10000"/>
                  <a:gd name="connsiteX1175" fmla="*/ 9258 w 10000"/>
                  <a:gd name="connsiteY1175" fmla="*/ 4148 h 10000"/>
                  <a:gd name="connsiteX1176" fmla="*/ 9269 w 10000"/>
                  <a:gd name="connsiteY1176" fmla="*/ 4158 h 10000"/>
                  <a:gd name="connsiteX1177" fmla="*/ 9294 w 10000"/>
                  <a:gd name="connsiteY1177" fmla="*/ 4158 h 10000"/>
                  <a:gd name="connsiteX1178" fmla="*/ 9319 w 10000"/>
                  <a:gd name="connsiteY1178" fmla="*/ 4168 h 10000"/>
                  <a:gd name="connsiteX1179" fmla="*/ 9346 w 10000"/>
                  <a:gd name="connsiteY1179" fmla="*/ 4190 h 10000"/>
                  <a:gd name="connsiteX1180" fmla="*/ 9357 w 10000"/>
                  <a:gd name="connsiteY1180" fmla="*/ 4168 h 10000"/>
                  <a:gd name="connsiteX1181" fmla="*/ 9371 w 10000"/>
                  <a:gd name="connsiteY1181" fmla="*/ 4132 h 10000"/>
                  <a:gd name="connsiteX1182" fmla="*/ 9391 w 10000"/>
                  <a:gd name="connsiteY1182" fmla="*/ 4113 h 10000"/>
                  <a:gd name="connsiteX1183" fmla="*/ 9407 w 10000"/>
                  <a:gd name="connsiteY1183" fmla="*/ 4103 h 10000"/>
                  <a:gd name="connsiteX1184" fmla="*/ 9435 w 10000"/>
                  <a:gd name="connsiteY1184" fmla="*/ 4100 h 10000"/>
                  <a:gd name="connsiteX1185" fmla="*/ 9460 w 10000"/>
                  <a:gd name="connsiteY1185" fmla="*/ 4084 h 10000"/>
                  <a:gd name="connsiteX1186" fmla="*/ 9485 w 10000"/>
                  <a:gd name="connsiteY1186" fmla="*/ 4067 h 10000"/>
                  <a:gd name="connsiteX1187" fmla="*/ 9496 w 10000"/>
                  <a:gd name="connsiteY1187" fmla="*/ 4054 h 10000"/>
                  <a:gd name="connsiteX1188" fmla="*/ 9526 w 10000"/>
                  <a:gd name="connsiteY1188" fmla="*/ 4048 h 10000"/>
                  <a:gd name="connsiteX1189" fmla="*/ 9557 w 10000"/>
                  <a:gd name="connsiteY1189" fmla="*/ 4038 h 10000"/>
                  <a:gd name="connsiteX1190" fmla="*/ 9584 w 10000"/>
                  <a:gd name="connsiteY1190" fmla="*/ 4019 h 10000"/>
                  <a:gd name="connsiteX1191" fmla="*/ 9623 w 10000"/>
                  <a:gd name="connsiteY1191" fmla="*/ 4016 h 10000"/>
                  <a:gd name="connsiteX1192" fmla="*/ 9648 w 10000"/>
                  <a:gd name="connsiteY1192" fmla="*/ 4009 h 10000"/>
                  <a:gd name="connsiteX1193" fmla="*/ 9673 w 10000"/>
                  <a:gd name="connsiteY1193" fmla="*/ 4019 h 10000"/>
                  <a:gd name="connsiteX1194" fmla="*/ 9712 w 10000"/>
                  <a:gd name="connsiteY1194" fmla="*/ 4038 h 10000"/>
                  <a:gd name="connsiteX1195" fmla="*/ 9742 w 10000"/>
                  <a:gd name="connsiteY1195" fmla="*/ 4074 h 10000"/>
                  <a:gd name="connsiteX1196" fmla="*/ 9776 w 10000"/>
                  <a:gd name="connsiteY1196" fmla="*/ 4093 h 10000"/>
                  <a:gd name="connsiteX1197" fmla="*/ 9814 w 10000"/>
                  <a:gd name="connsiteY1197" fmla="*/ 4109 h 10000"/>
                  <a:gd name="connsiteX1198" fmla="*/ 9859 w 10000"/>
                  <a:gd name="connsiteY1198" fmla="*/ 4119 h 10000"/>
                  <a:gd name="connsiteX1199" fmla="*/ 9898 w 10000"/>
                  <a:gd name="connsiteY1199" fmla="*/ 4122 h 10000"/>
                  <a:gd name="connsiteX1200" fmla="*/ 9931 w 10000"/>
                  <a:gd name="connsiteY1200" fmla="*/ 4109 h 10000"/>
                  <a:gd name="connsiteX1201" fmla="*/ 9956 w 10000"/>
                  <a:gd name="connsiteY1201" fmla="*/ 4100 h 10000"/>
                  <a:gd name="connsiteX1202" fmla="*/ 9981 w 10000"/>
                  <a:gd name="connsiteY1202" fmla="*/ 4067 h 10000"/>
                  <a:gd name="connsiteX1203" fmla="*/ 9994 w 10000"/>
                  <a:gd name="connsiteY1203" fmla="*/ 4035 h 10000"/>
                  <a:gd name="connsiteX1204" fmla="*/ 10000 w 10000"/>
                  <a:gd name="connsiteY1204" fmla="*/ 3996 h 10000"/>
                  <a:gd name="connsiteX1205" fmla="*/ 9994 w 10000"/>
                  <a:gd name="connsiteY1205" fmla="*/ 3941 h 10000"/>
                  <a:gd name="connsiteX1206" fmla="*/ 9986 w 10000"/>
                  <a:gd name="connsiteY1206" fmla="*/ 3905 h 10000"/>
                  <a:gd name="connsiteX1207" fmla="*/ 9981 w 10000"/>
                  <a:gd name="connsiteY1207" fmla="*/ 3857 h 10000"/>
                  <a:gd name="connsiteX1208" fmla="*/ 9989 w 10000"/>
                  <a:gd name="connsiteY1208" fmla="*/ 3837 h 10000"/>
                  <a:gd name="connsiteX1209" fmla="*/ 9989 w 10000"/>
                  <a:gd name="connsiteY1209" fmla="*/ 3812 h 10000"/>
                  <a:gd name="connsiteX1210" fmla="*/ 9981 w 10000"/>
                  <a:gd name="connsiteY1210" fmla="*/ 3792 h 10000"/>
                  <a:gd name="connsiteX1211" fmla="*/ 9970 w 10000"/>
                  <a:gd name="connsiteY1211" fmla="*/ 3763 h 10000"/>
                  <a:gd name="connsiteX1212" fmla="*/ 9945 w 10000"/>
                  <a:gd name="connsiteY1212" fmla="*/ 3705 h 10000"/>
                  <a:gd name="connsiteX1213" fmla="*/ 9931 w 10000"/>
                  <a:gd name="connsiteY1213" fmla="*/ 3659 h 10000"/>
                  <a:gd name="connsiteX1214" fmla="*/ 9903 w 10000"/>
                  <a:gd name="connsiteY1214" fmla="*/ 3640 h 10000"/>
                  <a:gd name="connsiteX1215" fmla="*/ 9881 w 10000"/>
                  <a:gd name="connsiteY1215" fmla="*/ 3620 h 10000"/>
                  <a:gd name="connsiteX1216" fmla="*/ 9856 w 10000"/>
                  <a:gd name="connsiteY1216" fmla="*/ 3595 h 10000"/>
                  <a:gd name="connsiteX1217" fmla="*/ 9817 w 10000"/>
                  <a:gd name="connsiteY1217" fmla="*/ 3562 h 10000"/>
                  <a:gd name="connsiteX1218" fmla="*/ 9795 w 10000"/>
                  <a:gd name="connsiteY1218" fmla="*/ 3546 h 10000"/>
                  <a:gd name="connsiteX1219" fmla="*/ 9778 w 10000"/>
                  <a:gd name="connsiteY1219" fmla="*/ 3527 h 10000"/>
                  <a:gd name="connsiteX1220" fmla="*/ 9745 w 10000"/>
                  <a:gd name="connsiteY1220" fmla="*/ 3501 h 10000"/>
                  <a:gd name="connsiteX1221" fmla="*/ 9726 w 10000"/>
                  <a:gd name="connsiteY1221" fmla="*/ 3488 h 10000"/>
                  <a:gd name="connsiteX1222" fmla="*/ 9704 w 10000"/>
                  <a:gd name="connsiteY1222" fmla="*/ 3472 h 10000"/>
                  <a:gd name="connsiteX1223" fmla="*/ 9695 w 10000"/>
                  <a:gd name="connsiteY1223" fmla="*/ 3468 h 10000"/>
                  <a:gd name="connsiteX1224" fmla="*/ 9690 w 10000"/>
                  <a:gd name="connsiteY1224" fmla="*/ 3459 h 10000"/>
                  <a:gd name="connsiteX1225" fmla="*/ 9673 w 10000"/>
                  <a:gd name="connsiteY1225" fmla="*/ 3449 h 10000"/>
                  <a:gd name="connsiteX1226" fmla="*/ 9665 w 10000"/>
                  <a:gd name="connsiteY1226" fmla="*/ 3442 h 10000"/>
                  <a:gd name="connsiteX1227" fmla="*/ 9654 w 10000"/>
                  <a:gd name="connsiteY1227" fmla="*/ 3449 h 10000"/>
                  <a:gd name="connsiteX1228" fmla="*/ 9521 w 10000"/>
                  <a:gd name="connsiteY1228" fmla="*/ 3394 h 10000"/>
                  <a:gd name="connsiteX1229" fmla="*/ 9510 w 10000"/>
                  <a:gd name="connsiteY1229" fmla="*/ 3368 h 10000"/>
                  <a:gd name="connsiteX1230" fmla="*/ 9496 w 10000"/>
                  <a:gd name="connsiteY1230" fmla="*/ 3287 h 10000"/>
                  <a:gd name="connsiteX1231" fmla="*/ 9488 w 10000"/>
                  <a:gd name="connsiteY1231" fmla="*/ 3216 h 10000"/>
                  <a:gd name="connsiteX1232" fmla="*/ 9493 w 10000"/>
                  <a:gd name="connsiteY1232" fmla="*/ 3174 h 10000"/>
                  <a:gd name="connsiteX1233" fmla="*/ 9501 w 10000"/>
                  <a:gd name="connsiteY1233" fmla="*/ 3128 h 10000"/>
                  <a:gd name="connsiteX1234" fmla="*/ 9488 w 10000"/>
                  <a:gd name="connsiteY1234" fmla="*/ 3025 h 10000"/>
                  <a:gd name="connsiteX1235" fmla="*/ 9446 w 10000"/>
                  <a:gd name="connsiteY1235" fmla="*/ 2931 h 10000"/>
                  <a:gd name="connsiteX1236" fmla="*/ 9382 w 10000"/>
                  <a:gd name="connsiteY1236" fmla="*/ 2837 h 10000"/>
                  <a:gd name="connsiteX1237" fmla="*/ 9316 w 10000"/>
                  <a:gd name="connsiteY1237" fmla="*/ 2753 h 10000"/>
                  <a:gd name="connsiteX1238" fmla="*/ 9294 w 10000"/>
                  <a:gd name="connsiteY1238" fmla="*/ 2655 h 10000"/>
                  <a:gd name="connsiteX1239" fmla="*/ 9213 w 10000"/>
                  <a:gd name="connsiteY1239" fmla="*/ 2328 h 10000"/>
                  <a:gd name="connsiteX1240" fmla="*/ 9172 w 10000"/>
                  <a:gd name="connsiteY1240" fmla="*/ 2286 h 10000"/>
                  <a:gd name="connsiteX1241" fmla="*/ 9019 w 10000"/>
                  <a:gd name="connsiteY1241" fmla="*/ 2082 h 10000"/>
                  <a:gd name="connsiteX1242" fmla="*/ 8906 w 10000"/>
                  <a:gd name="connsiteY1242" fmla="*/ 1946 h 10000"/>
                  <a:gd name="connsiteX1243" fmla="*/ 8801 w 10000"/>
                  <a:gd name="connsiteY1243" fmla="*/ 1778 h 10000"/>
                  <a:gd name="connsiteX1244" fmla="*/ 8806 w 10000"/>
                  <a:gd name="connsiteY1244" fmla="*/ 1713 h 10000"/>
                  <a:gd name="connsiteX1245" fmla="*/ 8809 w 10000"/>
                  <a:gd name="connsiteY1245" fmla="*/ 1703 h 10000"/>
                  <a:gd name="connsiteX1246" fmla="*/ 8817 w 10000"/>
                  <a:gd name="connsiteY1246" fmla="*/ 1713 h 10000"/>
                  <a:gd name="connsiteX1247" fmla="*/ 8834 w 10000"/>
                  <a:gd name="connsiteY1247" fmla="*/ 1729 h 10000"/>
                  <a:gd name="connsiteX1248" fmla="*/ 8839 w 10000"/>
                  <a:gd name="connsiteY1248" fmla="*/ 1729 h 10000"/>
                  <a:gd name="connsiteX1249" fmla="*/ 8848 w 10000"/>
                  <a:gd name="connsiteY1249" fmla="*/ 1723 h 10000"/>
                  <a:gd name="connsiteX1250" fmla="*/ 8850 w 10000"/>
                  <a:gd name="connsiteY1250" fmla="*/ 1703 h 10000"/>
                  <a:gd name="connsiteX1251" fmla="*/ 8850 w 10000"/>
                  <a:gd name="connsiteY1251" fmla="*/ 1684 h 10000"/>
                  <a:gd name="connsiteX1252" fmla="*/ 8850 w 10000"/>
                  <a:gd name="connsiteY1252" fmla="*/ 1648 h 10000"/>
                  <a:gd name="connsiteX1253" fmla="*/ 8881 w 10000"/>
                  <a:gd name="connsiteY1253" fmla="*/ 1571 h 10000"/>
                  <a:gd name="connsiteX1254" fmla="*/ 8895 w 10000"/>
                  <a:gd name="connsiteY1254" fmla="*/ 1541 h 10000"/>
                  <a:gd name="connsiteX1255" fmla="*/ 8895 w 10000"/>
                  <a:gd name="connsiteY1255" fmla="*/ 1525 h 10000"/>
                  <a:gd name="connsiteX1256" fmla="*/ 8881 w 10000"/>
                  <a:gd name="connsiteY1256" fmla="*/ 1516 h 10000"/>
                  <a:gd name="connsiteX1257" fmla="*/ 8864 w 10000"/>
                  <a:gd name="connsiteY1257" fmla="*/ 1522 h 10000"/>
                  <a:gd name="connsiteX1258" fmla="*/ 8850 w 10000"/>
                  <a:gd name="connsiteY1258" fmla="*/ 1535 h 10000"/>
                  <a:gd name="connsiteX1259" fmla="*/ 8834 w 10000"/>
                  <a:gd name="connsiteY1259" fmla="*/ 1571 h 10000"/>
                  <a:gd name="connsiteX1260" fmla="*/ 8825 w 10000"/>
                  <a:gd name="connsiteY1260" fmla="*/ 1587 h 10000"/>
                  <a:gd name="connsiteX1261" fmla="*/ 8776 w 10000"/>
                  <a:gd name="connsiteY1261" fmla="*/ 1571 h 10000"/>
                  <a:gd name="connsiteX1262" fmla="*/ 8745 w 10000"/>
                  <a:gd name="connsiteY1262" fmla="*/ 1580 h 10000"/>
                  <a:gd name="connsiteX1263" fmla="*/ 8720 w 10000"/>
                  <a:gd name="connsiteY1263" fmla="*/ 1587 h 10000"/>
                  <a:gd name="connsiteX1264" fmla="*/ 8709 w 10000"/>
                  <a:gd name="connsiteY1264" fmla="*/ 1609 h 10000"/>
                  <a:gd name="connsiteX1265" fmla="*/ 8693 w 10000"/>
                  <a:gd name="connsiteY1265" fmla="*/ 1616 h 10000"/>
                  <a:gd name="connsiteX1266" fmla="*/ 8684 w 10000"/>
                  <a:gd name="connsiteY1266" fmla="*/ 1639 h 10000"/>
                  <a:gd name="connsiteX1267" fmla="*/ 8684 w 10000"/>
                  <a:gd name="connsiteY1267" fmla="*/ 1658 h 10000"/>
                  <a:gd name="connsiteX1268" fmla="*/ 8665 w 10000"/>
                  <a:gd name="connsiteY1268" fmla="*/ 1655 h 10000"/>
                  <a:gd name="connsiteX1269" fmla="*/ 8665 w 10000"/>
                  <a:gd name="connsiteY1269" fmla="*/ 1645 h 10000"/>
                  <a:gd name="connsiteX1270" fmla="*/ 8665 w 10000"/>
                  <a:gd name="connsiteY1270" fmla="*/ 1626 h 10000"/>
                  <a:gd name="connsiteX1271" fmla="*/ 8676 w 10000"/>
                  <a:gd name="connsiteY1271" fmla="*/ 1609 h 10000"/>
                  <a:gd name="connsiteX1272" fmla="*/ 8679 w 10000"/>
                  <a:gd name="connsiteY1272" fmla="*/ 1597 h 10000"/>
                  <a:gd name="connsiteX1273" fmla="*/ 8687 w 10000"/>
                  <a:gd name="connsiteY1273" fmla="*/ 1577 h 10000"/>
                  <a:gd name="connsiteX1274" fmla="*/ 8695 w 10000"/>
                  <a:gd name="connsiteY1274" fmla="*/ 1554 h 10000"/>
                  <a:gd name="connsiteX1275" fmla="*/ 8709 w 10000"/>
                  <a:gd name="connsiteY1275" fmla="*/ 1532 h 10000"/>
                  <a:gd name="connsiteX1276" fmla="*/ 8704 w 10000"/>
                  <a:gd name="connsiteY1276" fmla="*/ 1512 h 10000"/>
                  <a:gd name="connsiteX1277" fmla="*/ 8695 w 10000"/>
                  <a:gd name="connsiteY1277" fmla="*/ 1503 h 10000"/>
                  <a:gd name="connsiteX1278" fmla="*/ 8684 w 10000"/>
                  <a:gd name="connsiteY1278" fmla="*/ 1503 h 10000"/>
                  <a:gd name="connsiteX1279" fmla="*/ 8670 w 10000"/>
                  <a:gd name="connsiteY1279" fmla="*/ 1525 h 10000"/>
                  <a:gd name="connsiteX1280" fmla="*/ 8665 w 10000"/>
                  <a:gd name="connsiteY1280" fmla="*/ 1545 h 10000"/>
                  <a:gd name="connsiteX1281" fmla="*/ 8654 w 10000"/>
                  <a:gd name="connsiteY1281" fmla="*/ 1567 h 10000"/>
                  <a:gd name="connsiteX1282" fmla="*/ 8648 w 10000"/>
                  <a:gd name="connsiteY1282" fmla="*/ 1587 h 10000"/>
                  <a:gd name="connsiteX1283" fmla="*/ 8640 w 10000"/>
                  <a:gd name="connsiteY1283" fmla="*/ 1629 h 10000"/>
                  <a:gd name="connsiteX1284" fmla="*/ 8620 w 10000"/>
                  <a:gd name="connsiteY1284" fmla="*/ 1635 h 10000"/>
                  <a:gd name="connsiteX1285" fmla="*/ 8612 w 10000"/>
                  <a:gd name="connsiteY1285" fmla="*/ 1635 h 10000"/>
                  <a:gd name="connsiteX1286" fmla="*/ 8604 w 10000"/>
                  <a:gd name="connsiteY1286" fmla="*/ 1626 h 10000"/>
                  <a:gd name="connsiteX1287" fmla="*/ 8596 w 10000"/>
                  <a:gd name="connsiteY1287" fmla="*/ 1616 h 10000"/>
                  <a:gd name="connsiteX1288" fmla="*/ 8596 w 10000"/>
                  <a:gd name="connsiteY1288" fmla="*/ 1580 h 10000"/>
                  <a:gd name="connsiteX1289" fmla="*/ 8587 w 10000"/>
                  <a:gd name="connsiteY1289" fmla="*/ 1545 h 10000"/>
                  <a:gd name="connsiteX1290" fmla="*/ 8565 w 10000"/>
                  <a:gd name="connsiteY1290" fmla="*/ 1516 h 10000"/>
                  <a:gd name="connsiteX1291" fmla="*/ 8543 w 10000"/>
                  <a:gd name="connsiteY1291" fmla="*/ 1512 h 10000"/>
                  <a:gd name="connsiteX1292" fmla="*/ 8518 w 10000"/>
                  <a:gd name="connsiteY1292" fmla="*/ 1532 h 10000"/>
                  <a:gd name="connsiteX1293" fmla="*/ 8476 w 10000"/>
                  <a:gd name="connsiteY1293" fmla="*/ 1567 h 10000"/>
                  <a:gd name="connsiteX1294" fmla="*/ 8454 w 10000"/>
                  <a:gd name="connsiteY1294" fmla="*/ 1551 h 10000"/>
                  <a:gd name="connsiteX1295" fmla="*/ 8402 w 10000"/>
                  <a:gd name="connsiteY1295" fmla="*/ 1493 h 10000"/>
                  <a:gd name="connsiteX1296" fmla="*/ 8371 w 10000"/>
                  <a:gd name="connsiteY1296" fmla="*/ 1428 h 10000"/>
                  <a:gd name="connsiteX1297" fmla="*/ 8072 w 10000"/>
                  <a:gd name="connsiteY1297" fmla="*/ 1422 h 10000"/>
                  <a:gd name="connsiteX1298" fmla="*/ 7823 w 10000"/>
                  <a:gd name="connsiteY1298" fmla="*/ 1279 h 10000"/>
                  <a:gd name="connsiteX1299" fmla="*/ 7587 w 10000"/>
                  <a:gd name="connsiteY1299" fmla="*/ 1133 h 10000"/>
                  <a:gd name="connsiteX1300" fmla="*/ 7526 w 10000"/>
                  <a:gd name="connsiteY1300" fmla="*/ 1098 h 10000"/>
                  <a:gd name="connsiteX1301" fmla="*/ 7346 w 10000"/>
                  <a:gd name="connsiteY1301" fmla="*/ 991 h 10000"/>
                  <a:gd name="connsiteX1302" fmla="*/ 7321 w 10000"/>
                  <a:gd name="connsiteY1302" fmla="*/ 959 h 10000"/>
                  <a:gd name="connsiteX1303" fmla="*/ 7307 w 10000"/>
                  <a:gd name="connsiteY1303" fmla="*/ 871 h 10000"/>
                  <a:gd name="connsiteX1304" fmla="*/ 7224 w 10000"/>
                  <a:gd name="connsiteY1304" fmla="*/ 816 h 10000"/>
                  <a:gd name="connsiteX1305" fmla="*/ 7147 w 10000"/>
                  <a:gd name="connsiteY1305" fmla="*/ 787 h 10000"/>
                  <a:gd name="connsiteX1306" fmla="*/ 7080 w 10000"/>
                  <a:gd name="connsiteY1306" fmla="*/ 742 h 10000"/>
                  <a:gd name="connsiteX1307" fmla="*/ 7069 w 10000"/>
                  <a:gd name="connsiteY1307" fmla="*/ 767 h 10000"/>
                  <a:gd name="connsiteX1308" fmla="*/ 7033 w 10000"/>
                  <a:gd name="connsiteY1308" fmla="*/ 787 h 10000"/>
                  <a:gd name="connsiteX1309" fmla="*/ 6820 w 10000"/>
                  <a:gd name="connsiteY1309" fmla="*/ 878 h 10000"/>
                  <a:gd name="connsiteX1310" fmla="*/ 6726 w 10000"/>
                  <a:gd name="connsiteY1310" fmla="*/ 897 h 10000"/>
                  <a:gd name="connsiteX1311" fmla="*/ 6626 w 10000"/>
                  <a:gd name="connsiteY1311" fmla="*/ 955 h 10000"/>
                  <a:gd name="connsiteX1312" fmla="*/ 6582 w 10000"/>
                  <a:gd name="connsiteY1312" fmla="*/ 946 h 10000"/>
                  <a:gd name="connsiteX1313" fmla="*/ 6571 w 10000"/>
                  <a:gd name="connsiteY1313" fmla="*/ 955 h 10000"/>
                  <a:gd name="connsiteX1314" fmla="*/ 6507 w 10000"/>
                  <a:gd name="connsiteY1314" fmla="*/ 975 h 10000"/>
                  <a:gd name="connsiteX1315" fmla="*/ 6485 w 10000"/>
                  <a:gd name="connsiteY1315" fmla="*/ 975 h 10000"/>
                  <a:gd name="connsiteX1316" fmla="*/ 6476 w 10000"/>
                  <a:gd name="connsiteY1316" fmla="*/ 965 h 10000"/>
                  <a:gd name="connsiteX1317" fmla="*/ 6474 w 10000"/>
                  <a:gd name="connsiteY1317" fmla="*/ 936 h 10000"/>
                  <a:gd name="connsiteX1318" fmla="*/ 6452 w 10000"/>
                  <a:gd name="connsiteY1318" fmla="*/ 887 h 10000"/>
                  <a:gd name="connsiteX1319" fmla="*/ 6352 w 10000"/>
                  <a:gd name="connsiteY1319" fmla="*/ 767 h 10000"/>
                  <a:gd name="connsiteX1320" fmla="*/ 6313 w 10000"/>
                  <a:gd name="connsiteY1320" fmla="*/ 732 h 10000"/>
                  <a:gd name="connsiteX1321" fmla="*/ 6296 w 10000"/>
                  <a:gd name="connsiteY1321" fmla="*/ 690 h 10000"/>
                  <a:gd name="connsiteX1322" fmla="*/ 6271 w 10000"/>
                  <a:gd name="connsiteY1322" fmla="*/ 664 h 10000"/>
                  <a:gd name="connsiteX1323" fmla="*/ 6266 w 10000"/>
                  <a:gd name="connsiteY1323" fmla="*/ 654 h 10000"/>
                  <a:gd name="connsiteX1324" fmla="*/ 6111 w 10000"/>
                  <a:gd name="connsiteY1324" fmla="*/ 398 h 10000"/>
                  <a:gd name="connsiteX1325" fmla="*/ 5903 w 10000"/>
                  <a:gd name="connsiteY1325" fmla="*/ 408 h 10000"/>
                  <a:gd name="connsiteX1326" fmla="*/ 5837 w 10000"/>
                  <a:gd name="connsiteY1326" fmla="*/ 427 h 10000"/>
                  <a:gd name="connsiteX1327" fmla="*/ 5756 w 10000"/>
                  <a:gd name="connsiteY1327" fmla="*/ 453 h 10000"/>
                  <a:gd name="connsiteX1328" fmla="*/ 5681 w 10000"/>
                  <a:gd name="connsiteY1328" fmla="*/ 453 h 10000"/>
                  <a:gd name="connsiteX1329" fmla="*/ 5609 w 10000"/>
                  <a:gd name="connsiteY1329" fmla="*/ 447 h 10000"/>
                  <a:gd name="connsiteX1330" fmla="*/ 5554 w 10000"/>
                  <a:gd name="connsiteY1330" fmla="*/ 304 h 10000"/>
                  <a:gd name="connsiteX1331" fmla="*/ 5529 w 10000"/>
                  <a:gd name="connsiteY1331" fmla="*/ 301 h 10000"/>
                  <a:gd name="connsiteX1332" fmla="*/ 5393 w 10000"/>
                  <a:gd name="connsiteY1332" fmla="*/ 256 h 10000"/>
                  <a:gd name="connsiteX1333" fmla="*/ 5366 w 10000"/>
                  <a:gd name="connsiteY1333" fmla="*/ 220 h 10000"/>
                  <a:gd name="connsiteX1334" fmla="*/ 5249 w 10000"/>
                  <a:gd name="connsiteY1334" fmla="*/ 155 h 10000"/>
                  <a:gd name="connsiteX1335" fmla="*/ 5141 w 10000"/>
                  <a:gd name="connsiteY1335" fmla="*/ 52 h 10000"/>
                  <a:gd name="connsiteX1336" fmla="*/ 5116 w 10000"/>
                  <a:gd name="connsiteY1336" fmla="*/ 3 h 10000"/>
                  <a:gd name="connsiteX1337" fmla="*/ 5061 w 10000"/>
                  <a:gd name="connsiteY1337" fmla="*/ 0 h 10000"/>
                  <a:gd name="connsiteX1338" fmla="*/ 5036 w 10000"/>
                  <a:gd name="connsiteY1338" fmla="*/ 32 h 10000"/>
                  <a:gd name="connsiteX1339" fmla="*/ 4942 w 10000"/>
                  <a:gd name="connsiteY1339" fmla="*/ 133 h 10000"/>
                  <a:gd name="connsiteX1340" fmla="*/ 4900 w 10000"/>
                  <a:gd name="connsiteY1340" fmla="*/ 217 h 10000"/>
                  <a:gd name="connsiteX1341" fmla="*/ 4861 w 10000"/>
                  <a:gd name="connsiteY1341" fmla="*/ 198 h 10000"/>
                  <a:gd name="connsiteX1342" fmla="*/ 4795 w 10000"/>
                  <a:gd name="connsiteY1342" fmla="*/ 68 h 10000"/>
                  <a:gd name="connsiteX1343" fmla="*/ 4778 w 10000"/>
                  <a:gd name="connsiteY1343" fmla="*/ 62 h 10000"/>
                  <a:gd name="connsiteX1344" fmla="*/ 4765 w 10000"/>
                  <a:gd name="connsiteY1344" fmla="*/ 62 h 10000"/>
                  <a:gd name="connsiteX1345" fmla="*/ 4748 w 10000"/>
                  <a:gd name="connsiteY1345" fmla="*/ 68 h 10000"/>
                  <a:gd name="connsiteX1346" fmla="*/ 4673 w 10000"/>
                  <a:gd name="connsiteY1346" fmla="*/ 136 h 10000"/>
                  <a:gd name="connsiteX1347" fmla="*/ 4632 w 10000"/>
                  <a:gd name="connsiteY1347" fmla="*/ 201 h 10000"/>
                  <a:gd name="connsiteX1348" fmla="*/ 4623 w 10000"/>
                  <a:gd name="connsiteY1348" fmla="*/ 210 h 10000"/>
                  <a:gd name="connsiteX1349" fmla="*/ 4579 w 10000"/>
                  <a:gd name="connsiteY1349" fmla="*/ 220 h 10000"/>
                  <a:gd name="connsiteX1350" fmla="*/ 4479 w 10000"/>
                  <a:gd name="connsiteY1350" fmla="*/ 198 h 10000"/>
                  <a:gd name="connsiteX1351" fmla="*/ 4402 w 10000"/>
                  <a:gd name="connsiteY1351" fmla="*/ 165 h 10000"/>
                  <a:gd name="connsiteX1352" fmla="*/ 4374 w 10000"/>
                  <a:gd name="connsiteY1352" fmla="*/ 165 h 10000"/>
                  <a:gd name="connsiteX1353" fmla="*/ 4335 w 10000"/>
                  <a:gd name="connsiteY1353" fmla="*/ 172 h 10000"/>
                  <a:gd name="connsiteX1354" fmla="*/ 4302 w 10000"/>
                  <a:gd name="connsiteY1354" fmla="*/ 188 h 10000"/>
                  <a:gd name="connsiteX1355" fmla="*/ 4271 w 10000"/>
                  <a:gd name="connsiteY1355" fmla="*/ 220 h 10000"/>
                  <a:gd name="connsiteX1356" fmla="*/ 4238 w 10000"/>
                  <a:gd name="connsiteY1356" fmla="*/ 240 h 10000"/>
                  <a:gd name="connsiteX1357" fmla="*/ 4324 w 10000"/>
                  <a:gd name="connsiteY1357" fmla="*/ 1289 h 10000"/>
                  <a:gd name="connsiteX1358" fmla="*/ 3521 w 10000"/>
                  <a:gd name="connsiteY1358" fmla="*/ 7730 h 10000"/>
                  <a:gd name="connsiteX1359" fmla="*/ 3554 w 10000"/>
                  <a:gd name="connsiteY1359" fmla="*/ 7740 h 10000"/>
                  <a:gd name="connsiteX1360" fmla="*/ 3560 w 10000"/>
                  <a:gd name="connsiteY1360" fmla="*/ 7749 h 10000"/>
                  <a:gd name="connsiteX1361" fmla="*/ 3562 w 10000"/>
                  <a:gd name="connsiteY1361" fmla="*/ 7759 h 10000"/>
                  <a:gd name="connsiteX1362" fmla="*/ 3573 w 10000"/>
                  <a:gd name="connsiteY1362" fmla="*/ 7766 h 10000"/>
                  <a:gd name="connsiteX1363" fmla="*/ 3584 w 10000"/>
                  <a:gd name="connsiteY1363" fmla="*/ 7759 h 10000"/>
                  <a:gd name="connsiteX1364" fmla="*/ 3598 w 10000"/>
                  <a:gd name="connsiteY1364" fmla="*/ 7743 h 10000"/>
                  <a:gd name="connsiteX1365" fmla="*/ 3609 w 10000"/>
                  <a:gd name="connsiteY1365" fmla="*/ 7756 h 10000"/>
                  <a:gd name="connsiteX1366" fmla="*/ 3623 w 10000"/>
                  <a:gd name="connsiteY1366" fmla="*/ 7733 h 10000"/>
                  <a:gd name="connsiteX1367" fmla="*/ 3632 w 10000"/>
                  <a:gd name="connsiteY1367" fmla="*/ 7730 h 10000"/>
                  <a:gd name="connsiteX1368" fmla="*/ 3634 w 10000"/>
                  <a:gd name="connsiteY1368" fmla="*/ 7730 h 10000"/>
                  <a:gd name="connsiteX1369" fmla="*/ 3643 w 10000"/>
                  <a:gd name="connsiteY1369" fmla="*/ 7730 h 10000"/>
                  <a:gd name="connsiteX1370" fmla="*/ 3657 w 10000"/>
                  <a:gd name="connsiteY1370" fmla="*/ 7733 h 10000"/>
                  <a:gd name="connsiteX1371" fmla="*/ 3670 w 10000"/>
                  <a:gd name="connsiteY1371" fmla="*/ 7730 h 10000"/>
                  <a:gd name="connsiteX1372" fmla="*/ 3687 w 10000"/>
                  <a:gd name="connsiteY1372" fmla="*/ 7730 h 10000"/>
                  <a:gd name="connsiteX1373" fmla="*/ 3690 w 10000"/>
                  <a:gd name="connsiteY1373" fmla="*/ 7730 h 10000"/>
                  <a:gd name="connsiteX1374" fmla="*/ 3704 w 10000"/>
                  <a:gd name="connsiteY1374" fmla="*/ 7740 h 10000"/>
                  <a:gd name="connsiteX1375" fmla="*/ 3712 w 10000"/>
                  <a:gd name="connsiteY1375" fmla="*/ 7743 h 10000"/>
                  <a:gd name="connsiteX1376" fmla="*/ 3723 w 10000"/>
                  <a:gd name="connsiteY1376" fmla="*/ 7749 h 10000"/>
                  <a:gd name="connsiteX1377" fmla="*/ 3729 w 10000"/>
                  <a:gd name="connsiteY1377" fmla="*/ 7749 h 10000"/>
                  <a:gd name="connsiteX1378" fmla="*/ 3729 w 10000"/>
                  <a:gd name="connsiteY1378" fmla="*/ 7743 h 10000"/>
                  <a:gd name="connsiteX1379" fmla="*/ 3745 w 10000"/>
                  <a:gd name="connsiteY1379" fmla="*/ 7740 h 10000"/>
                  <a:gd name="connsiteX1380" fmla="*/ 3753 w 10000"/>
                  <a:gd name="connsiteY1380" fmla="*/ 7730 h 10000"/>
                  <a:gd name="connsiteX1381" fmla="*/ 3762 w 10000"/>
                  <a:gd name="connsiteY1381" fmla="*/ 7720 h 10000"/>
                  <a:gd name="connsiteX1382" fmla="*/ 3776 w 10000"/>
                  <a:gd name="connsiteY1382" fmla="*/ 7710 h 10000"/>
                  <a:gd name="connsiteX1383" fmla="*/ 3784 w 10000"/>
                  <a:gd name="connsiteY1383" fmla="*/ 7701 h 10000"/>
                  <a:gd name="connsiteX1384" fmla="*/ 3792 w 10000"/>
                  <a:gd name="connsiteY1384" fmla="*/ 7694 h 10000"/>
                  <a:gd name="connsiteX1385" fmla="*/ 3801 w 10000"/>
                  <a:gd name="connsiteY1385" fmla="*/ 7685 h 10000"/>
                  <a:gd name="connsiteX1386" fmla="*/ 3803 w 10000"/>
                  <a:gd name="connsiteY1386" fmla="*/ 7685 h 10000"/>
                  <a:gd name="connsiteX1387" fmla="*/ 3809 w 10000"/>
                  <a:gd name="connsiteY1387" fmla="*/ 7685 h 10000"/>
                  <a:gd name="connsiteX1388" fmla="*/ 3817 w 10000"/>
                  <a:gd name="connsiteY1388" fmla="*/ 7691 h 10000"/>
                  <a:gd name="connsiteX1389" fmla="*/ 3817 w 10000"/>
                  <a:gd name="connsiteY1389" fmla="*/ 7694 h 10000"/>
                  <a:gd name="connsiteX1390" fmla="*/ 3812 w 10000"/>
                  <a:gd name="connsiteY1390" fmla="*/ 7714 h 10000"/>
                  <a:gd name="connsiteX1391" fmla="*/ 3795 w 10000"/>
                  <a:gd name="connsiteY1391" fmla="*/ 7733 h 10000"/>
                  <a:gd name="connsiteX1392" fmla="*/ 3778 w 10000"/>
                  <a:gd name="connsiteY1392" fmla="*/ 7756 h 10000"/>
                  <a:gd name="connsiteX1393" fmla="*/ 3762 w 10000"/>
                  <a:gd name="connsiteY1393" fmla="*/ 7775 h 10000"/>
                  <a:gd name="connsiteX1394" fmla="*/ 3748 w 10000"/>
                  <a:gd name="connsiteY1394" fmla="*/ 7775 h 10000"/>
                  <a:gd name="connsiteX1395" fmla="*/ 3737 w 10000"/>
                  <a:gd name="connsiteY1395" fmla="*/ 7778 h 10000"/>
                  <a:gd name="connsiteX1396" fmla="*/ 3723 w 10000"/>
                  <a:gd name="connsiteY1396" fmla="*/ 7778 h 10000"/>
                  <a:gd name="connsiteX1397" fmla="*/ 3720 w 10000"/>
                  <a:gd name="connsiteY1397" fmla="*/ 7785 h 10000"/>
                  <a:gd name="connsiteX1398" fmla="*/ 3715 w 10000"/>
                  <a:gd name="connsiteY1398" fmla="*/ 7788 h 10000"/>
                  <a:gd name="connsiteX1399" fmla="*/ 3704 w 10000"/>
                  <a:gd name="connsiteY1399" fmla="*/ 7804 h 10000"/>
                  <a:gd name="connsiteX1400" fmla="*/ 3690 w 10000"/>
                  <a:gd name="connsiteY1400" fmla="*/ 7804 h 10000"/>
                  <a:gd name="connsiteX1401" fmla="*/ 3681 w 10000"/>
                  <a:gd name="connsiteY1401" fmla="*/ 7804 h 10000"/>
                  <a:gd name="connsiteX1402" fmla="*/ 3673 w 10000"/>
                  <a:gd name="connsiteY1402" fmla="*/ 7824 h 10000"/>
                  <a:gd name="connsiteX1403" fmla="*/ 3670 w 10000"/>
                  <a:gd name="connsiteY1403" fmla="*/ 7847 h 10000"/>
                  <a:gd name="connsiteX1404" fmla="*/ 3673 w 10000"/>
                  <a:gd name="connsiteY1404" fmla="*/ 7866 h 10000"/>
                  <a:gd name="connsiteX1405" fmla="*/ 3679 w 10000"/>
                  <a:gd name="connsiteY1405" fmla="*/ 7872 h 10000"/>
                  <a:gd name="connsiteX1406" fmla="*/ 3687 w 10000"/>
                  <a:gd name="connsiteY1406" fmla="*/ 7879 h 10000"/>
                  <a:gd name="connsiteX1407" fmla="*/ 3695 w 10000"/>
                  <a:gd name="connsiteY1407" fmla="*/ 7882 h 10000"/>
                  <a:gd name="connsiteX1408" fmla="*/ 3704 w 10000"/>
                  <a:gd name="connsiteY1408" fmla="*/ 7898 h 10000"/>
                  <a:gd name="connsiteX1409" fmla="*/ 3712 w 10000"/>
                  <a:gd name="connsiteY1409" fmla="*/ 7918 h 10000"/>
                  <a:gd name="connsiteX1410" fmla="*/ 3712 w 10000"/>
                  <a:gd name="connsiteY1410" fmla="*/ 8005 h 10000"/>
                  <a:gd name="connsiteX1411" fmla="*/ 3706 w 10000"/>
                  <a:gd name="connsiteY1411" fmla="*/ 8021 h 10000"/>
                  <a:gd name="connsiteX1412" fmla="*/ 3712 w 10000"/>
                  <a:gd name="connsiteY1412" fmla="*/ 8044 h 10000"/>
                  <a:gd name="connsiteX1413" fmla="*/ 3712 w 10000"/>
                  <a:gd name="connsiteY1413" fmla="*/ 8051 h 10000"/>
                  <a:gd name="connsiteX1414" fmla="*/ 3729 w 10000"/>
                  <a:gd name="connsiteY1414" fmla="*/ 8060 h 10000"/>
                  <a:gd name="connsiteX1415" fmla="*/ 3737 w 10000"/>
                  <a:gd name="connsiteY1415" fmla="*/ 8063 h 10000"/>
                  <a:gd name="connsiteX1416" fmla="*/ 3748 w 10000"/>
                  <a:gd name="connsiteY1416" fmla="*/ 8070 h 10000"/>
                  <a:gd name="connsiteX1417" fmla="*/ 3767 w 10000"/>
                  <a:gd name="connsiteY1417" fmla="*/ 8106 h 10000"/>
                  <a:gd name="connsiteX1418" fmla="*/ 3770 w 10000"/>
                  <a:gd name="connsiteY1418" fmla="*/ 8119 h 10000"/>
                  <a:gd name="connsiteX1419" fmla="*/ 3787 w 10000"/>
                  <a:gd name="connsiteY1419" fmla="*/ 8157 h 10000"/>
                  <a:gd name="connsiteX1420" fmla="*/ 3787 w 10000"/>
                  <a:gd name="connsiteY1420" fmla="*/ 8174 h 10000"/>
                  <a:gd name="connsiteX1421" fmla="*/ 3776 w 10000"/>
                  <a:gd name="connsiteY1421" fmla="*/ 8203 h 10000"/>
                  <a:gd name="connsiteX1422" fmla="*/ 3767 w 10000"/>
                  <a:gd name="connsiteY1422" fmla="*/ 8193 h 10000"/>
                  <a:gd name="connsiteX1423" fmla="*/ 3767 w 10000"/>
                  <a:gd name="connsiteY1423" fmla="*/ 8174 h 10000"/>
                  <a:gd name="connsiteX1424" fmla="*/ 3762 w 10000"/>
                  <a:gd name="connsiteY1424" fmla="*/ 8157 h 10000"/>
                  <a:gd name="connsiteX1425" fmla="*/ 3753 w 10000"/>
                  <a:gd name="connsiteY1425" fmla="*/ 8148 h 10000"/>
                  <a:gd name="connsiteX1426" fmla="*/ 3740 w 10000"/>
                  <a:gd name="connsiteY1426" fmla="*/ 8154 h 10000"/>
                  <a:gd name="connsiteX1427" fmla="*/ 3731 w 10000"/>
                  <a:gd name="connsiteY1427" fmla="*/ 8138 h 10000"/>
                  <a:gd name="connsiteX1428" fmla="*/ 3729 w 10000"/>
                  <a:gd name="connsiteY1428" fmla="*/ 8125 h 10000"/>
                  <a:gd name="connsiteX1429" fmla="*/ 3712 w 10000"/>
                  <a:gd name="connsiteY1429" fmla="*/ 8115 h 10000"/>
                  <a:gd name="connsiteX1430" fmla="*/ 3704 w 10000"/>
                  <a:gd name="connsiteY1430" fmla="*/ 8109 h 10000"/>
                  <a:gd name="connsiteX1431" fmla="*/ 3687 w 10000"/>
                  <a:gd name="connsiteY1431" fmla="*/ 8099 h 10000"/>
                  <a:gd name="connsiteX1432" fmla="*/ 3673 w 10000"/>
                  <a:gd name="connsiteY1432" fmla="*/ 8093 h 10000"/>
                  <a:gd name="connsiteX1433" fmla="*/ 3665 w 10000"/>
                  <a:gd name="connsiteY1433" fmla="*/ 8083 h 10000"/>
                  <a:gd name="connsiteX1434" fmla="*/ 3648 w 10000"/>
                  <a:gd name="connsiteY1434" fmla="*/ 8073 h 10000"/>
                  <a:gd name="connsiteX1435" fmla="*/ 3643 w 10000"/>
                  <a:gd name="connsiteY1435" fmla="*/ 8063 h 10000"/>
                  <a:gd name="connsiteX1436" fmla="*/ 3632 w 10000"/>
                  <a:gd name="connsiteY1436" fmla="*/ 8054 h 10000"/>
                  <a:gd name="connsiteX1437" fmla="*/ 3623 w 10000"/>
                  <a:gd name="connsiteY1437" fmla="*/ 8060 h 10000"/>
                  <a:gd name="connsiteX1438" fmla="*/ 3615 w 10000"/>
                  <a:gd name="connsiteY1438" fmla="*/ 8070 h 10000"/>
                  <a:gd name="connsiteX1439" fmla="*/ 3607 w 10000"/>
                  <a:gd name="connsiteY1439" fmla="*/ 8083 h 10000"/>
                  <a:gd name="connsiteX1440" fmla="*/ 3607 w 10000"/>
                  <a:gd name="connsiteY1440" fmla="*/ 8099 h 10000"/>
                  <a:gd name="connsiteX1441" fmla="*/ 3607 w 10000"/>
                  <a:gd name="connsiteY1441" fmla="*/ 8125 h 10000"/>
                  <a:gd name="connsiteX1442" fmla="*/ 3601 w 10000"/>
                  <a:gd name="connsiteY1442" fmla="*/ 8148 h 10000"/>
                  <a:gd name="connsiteX1443" fmla="*/ 3584 w 10000"/>
                  <a:gd name="connsiteY1443" fmla="*/ 8154 h 10000"/>
                  <a:gd name="connsiteX1444" fmla="*/ 3573 w 10000"/>
                  <a:gd name="connsiteY1444" fmla="*/ 8154 h 10000"/>
                  <a:gd name="connsiteX1445" fmla="*/ 3560 w 10000"/>
                  <a:gd name="connsiteY1445" fmla="*/ 8138 h 10000"/>
                  <a:gd name="connsiteX1446" fmla="*/ 3551 w 10000"/>
                  <a:gd name="connsiteY1446" fmla="*/ 8119 h 10000"/>
                  <a:gd name="connsiteX1447" fmla="*/ 3535 w 10000"/>
                  <a:gd name="connsiteY1447" fmla="*/ 8099 h 10000"/>
                  <a:gd name="connsiteX1448" fmla="*/ 3504 w 10000"/>
                  <a:gd name="connsiteY1448" fmla="*/ 8073 h 10000"/>
                  <a:gd name="connsiteX1449" fmla="*/ 3493 w 10000"/>
                  <a:gd name="connsiteY1449" fmla="*/ 8051 h 10000"/>
                  <a:gd name="connsiteX1450" fmla="*/ 3488 w 10000"/>
                  <a:gd name="connsiteY1450" fmla="*/ 8034 h 10000"/>
                  <a:gd name="connsiteX1451" fmla="*/ 3488 w 10000"/>
                  <a:gd name="connsiteY1451" fmla="*/ 8012 h 10000"/>
                  <a:gd name="connsiteX1452" fmla="*/ 3488 w 10000"/>
                  <a:gd name="connsiteY1452" fmla="*/ 8005 h 10000"/>
                  <a:gd name="connsiteX1453" fmla="*/ 3496 w 10000"/>
                  <a:gd name="connsiteY1453" fmla="*/ 8002 h 10000"/>
                  <a:gd name="connsiteX1454" fmla="*/ 3501 w 10000"/>
                  <a:gd name="connsiteY1454" fmla="*/ 7992 h 10000"/>
                  <a:gd name="connsiteX1455" fmla="*/ 3504 w 10000"/>
                  <a:gd name="connsiteY1455" fmla="*/ 7966 h 10000"/>
                  <a:gd name="connsiteX1456" fmla="*/ 3501 w 10000"/>
                  <a:gd name="connsiteY1456" fmla="*/ 7940 h 10000"/>
                  <a:gd name="connsiteX1457" fmla="*/ 3485 w 10000"/>
                  <a:gd name="connsiteY1457" fmla="*/ 7918 h 10000"/>
                  <a:gd name="connsiteX1458" fmla="*/ 3465 w 10000"/>
                  <a:gd name="connsiteY1458" fmla="*/ 7892 h 10000"/>
                  <a:gd name="connsiteX1459" fmla="*/ 3457 w 10000"/>
                  <a:gd name="connsiteY1459" fmla="*/ 7872 h 10000"/>
                  <a:gd name="connsiteX1460" fmla="*/ 3449 w 10000"/>
                  <a:gd name="connsiteY1460" fmla="*/ 7847 h 10000"/>
                  <a:gd name="connsiteX1461" fmla="*/ 3446 w 10000"/>
                  <a:gd name="connsiteY1461" fmla="*/ 7827 h 10000"/>
                  <a:gd name="connsiteX1462" fmla="*/ 3457 w 10000"/>
                  <a:gd name="connsiteY1462" fmla="*/ 7808 h 10000"/>
                  <a:gd name="connsiteX1463" fmla="*/ 3465 w 10000"/>
                  <a:gd name="connsiteY1463" fmla="*/ 7798 h 10000"/>
                  <a:gd name="connsiteX1464" fmla="*/ 3476 w 10000"/>
                  <a:gd name="connsiteY1464" fmla="*/ 7788 h 10000"/>
                  <a:gd name="connsiteX1465" fmla="*/ 3479 w 10000"/>
                  <a:gd name="connsiteY1465" fmla="*/ 7795 h 10000"/>
                  <a:gd name="connsiteX1466" fmla="*/ 3501 w 10000"/>
                  <a:gd name="connsiteY1466" fmla="*/ 7817 h 10000"/>
                  <a:gd name="connsiteX1467" fmla="*/ 3518 w 10000"/>
                  <a:gd name="connsiteY1467" fmla="*/ 7843 h 10000"/>
                  <a:gd name="connsiteX1468" fmla="*/ 3521 w 10000"/>
                  <a:gd name="connsiteY1468" fmla="*/ 7847 h 10000"/>
                  <a:gd name="connsiteX1469" fmla="*/ 3512 w 10000"/>
                  <a:gd name="connsiteY1469" fmla="*/ 7824 h 10000"/>
                  <a:gd name="connsiteX1470" fmla="*/ 3510 w 10000"/>
                  <a:gd name="connsiteY1470" fmla="*/ 7804 h 10000"/>
                  <a:gd name="connsiteX1471" fmla="*/ 3512 w 10000"/>
                  <a:gd name="connsiteY1471" fmla="*/ 7788 h 10000"/>
                  <a:gd name="connsiteX1472" fmla="*/ 3512 w 10000"/>
                  <a:gd name="connsiteY1472" fmla="*/ 7775 h 10000"/>
                  <a:gd name="connsiteX1473" fmla="*/ 3518 w 10000"/>
                  <a:gd name="connsiteY1473" fmla="*/ 7759 h 10000"/>
                  <a:gd name="connsiteX0" fmla="*/ 4324 w 10000"/>
                  <a:gd name="connsiteY0" fmla="*/ 1289 h 10000"/>
                  <a:gd name="connsiteX1" fmla="*/ 4296 w 10000"/>
                  <a:gd name="connsiteY1" fmla="*/ 1305 h 10000"/>
                  <a:gd name="connsiteX2" fmla="*/ 4285 w 10000"/>
                  <a:gd name="connsiteY2" fmla="*/ 1279 h 10000"/>
                  <a:gd name="connsiteX3" fmla="*/ 4244 w 10000"/>
                  <a:gd name="connsiteY3" fmla="*/ 1266 h 10000"/>
                  <a:gd name="connsiteX4" fmla="*/ 4208 w 10000"/>
                  <a:gd name="connsiteY4" fmla="*/ 1286 h 10000"/>
                  <a:gd name="connsiteX5" fmla="*/ 4172 w 10000"/>
                  <a:gd name="connsiteY5" fmla="*/ 1299 h 10000"/>
                  <a:gd name="connsiteX6" fmla="*/ 4150 w 10000"/>
                  <a:gd name="connsiteY6" fmla="*/ 1308 h 10000"/>
                  <a:gd name="connsiteX7" fmla="*/ 4139 w 10000"/>
                  <a:gd name="connsiteY7" fmla="*/ 1315 h 10000"/>
                  <a:gd name="connsiteX8" fmla="*/ 4125 w 10000"/>
                  <a:gd name="connsiteY8" fmla="*/ 1315 h 10000"/>
                  <a:gd name="connsiteX9" fmla="*/ 4119 w 10000"/>
                  <a:gd name="connsiteY9" fmla="*/ 1315 h 10000"/>
                  <a:gd name="connsiteX10" fmla="*/ 4111 w 10000"/>
                  <a:gd name="connsiteY10" fmla="*/ 1308 h 10000"/>
                  <a:gd name="connsiteX11" fmla="*/ 4100 w 10000"/>
                  <a:gd name="connsiteY11" fmla="*/ 1315 h 10000"/>
                  <a:gd name="connsiteX12" fmla="*/ 4075 w 10000"/>
                  <a:gd name="connsiteY12" fmla="*/ 1315 h 10000"/>
                  <a:gd name="connsiteX13" fmla="*/ 4058 w 10000"/>
                  <a:gd name="connsiteY13" fmla="*/ 1318 h 10000"/>
                  <a:gd name="connsiteX14" fmla="*/ 4044 w 10000"/>
                  <a:gd name="connsiteY14" fmla="*/ 1315 h 10000"/>
                  <a:gd name="connsiteX15" fmla="*/ 4042 w 10000"/>
                  <a:gd name="connsiteY15" fmla="*/ 1299 h 10000"/>
                  <a:gd name="connsiteX16" fmla="*/ 4014 w 10000"/>
                  <a:gd name="connsiteY16" fmla="*/ 1308 h 10000"/>
                  <a:gd name="connsiteX17" fmla="*/ 4011 w 10000"/>
                  <a:gd name="connsiteY17" fmla="*/ 1315 h 10000"/>
                  <a:gd name="connsiteX18" fmla="*/ 4011 w 10000"/>
                  <a:gd name="connsiteY18" fmla="*/ 1341 h 10000"/>
                  <a:gd name="connsiteX19" fmla="*/ 4019 w 10000"/>
                  <a:gd name="connsiteY19" fmla="*/ 1341 h 10000"/>
                  <a:gd name="connsiteX20" fmla="*/ 3997 w 10000"/>
                  <a:gd name="connsiteY20" fmla="*/ 1363 h 10000"/>
                  <a:gd name="connsiteX21" fmla="*/ 3986 w 10000"/>
                  <a:gd name="connsiteY21" fmla="*/ 1373 h 10000"/>
                  <a:gd name="connsiteX22" fmla="*/ 3981 w 10000"/>
                  <a:gd name="connsiteY22" fmla="*/ 1389 h 10000"/>
                  <a:gd name="connsiteX23" fmla="*/ 3981 w 10000"/>
                  <a:gd name="connsiteY23" fmla="*/ 1409 h 10000"/>
                  <a:gd name="connsiteX24" fmla="*/ 3981 w 10000"/>
                  <a:gd name="connsiteY24" fmla="*/ 1438 h 10000"/>
                  <a:gd name="connsiteX25" fmla="*/ 3961 w 10000"/>
                  <a:gd name="connsiteY25" fmla="*/ 1441 h 10000"/>
                  <a:gd name="connsiteX26" fmla="*/ 3942 w 10000"/>
                  <a:gd name="connsiteY26" fmla="*/ 1441 h 10000"/>
                  <a:gd name="connsiteX27" fmla="*/ 3914 w 10000"/>
                  <a:gd name="connsiteY27" fmla="*/ 1454 h 10000"/>
                  <a:gd name="connsiteX28" fmla="*/ 3892 w 10000"/>
                  <a:gd name="connsiteY28" fmla="*/ 1467 h 10000"/>
                  <a:gd name="connsiteX29" fmla="*/ 3867 w 10000"/>
                  <a:gd name="connsiteY29" fmla="*/ 1483 h 10000"/>
                  <a:gd name="connsiteX30" fmla="*/ 3845 w 10000"/>
                  <a:gd name="connsiteY30" fmla="*/ 1467 h 10000"/>
                  <a:gd name="connsiteX31" fmla="*/ 3850 w 10000"/>
                  <a:gd name="connsiteY31" fmla="*/ 1457 h 10000"/>
                  <a:gd name="connsiteX32" fmla="*/ 3864 w 10000"/>
                  <a:gd name="connsiteY32" fmla="*/ 1441 h 10000"/>
                  <a:gd name="connsiteX33" fmla="*/ 3859 w 10000"/>
                  <a:gd name="connsiteY33" fmla="*/ 1409 h 10000"/>
                  <a:gd name="connsiteX34" fmla="*/ 3842 w 10000"/>
                  <a:gd name="connsiteY34" fmla="*/ 1383 h 10000"/>
                  <a:gd name="connsiteX35" fmla="*/ 3825 w 10000"/>
                  <a:gd name="connsiteY35" fmla="*/ 1360 h 10000"/>
                  <a:gd name="connsiteX36" fmla="*/ 3809 w 10000"/>
                  <a:gd name="connsiteY36" fmla="*/ 1318 h 10000"/>
                  <a:gd name="connsiteX37" fmla="*/ 3787 w 10000"/>
                  <a:gd name="connsiteY37" fmla="*/ 1289 h 10000"/>
                  <a:gd name="connsiteX38" fmla="*/ 3759 w 10000"/>
                  <a:gd name="connsiteY38" fmla="*/ 1266 h 10000"/>
                  <a:gd name="connsiteX39" fmla="*/ 3740 w 10000"/>
                  <a:gd name="connsiteY39" fmla="*/ 1256 h 10000"/>
                  <a:gd name="connsiteX40" fmla="*/ 3715 w 10000"/>
                  <a:gd name="connsiteY40" fmla="*/ 1250 h 10000"/>
                  <a:gd name="connsiteX41" fmla="*/ 3687 w 10000"/>
                  <a:gd name="connsiteY41" fmla="*/ 1256 h 10000"/>
                  <a:gd name="connsiteX42" fmla="*/ 3681 w 10000"/>
                  <a:gd name="connsiteY42" fmla="*/ 1260 h 10000"/>
                  <a:gd name="connsiteX43" fmla="*/ 3670 w 10000"/>
                  <a:gd name="connsiteY43" fmla="*/ 1295 h 10000"/>
                  <a:gd name="connsiteX44" fmla="*/ 3651 w 10000"/>
                  <a:gd name="connsiteY44" fmla="*/ 1305 h 10000"/>
                  <a:gd name="connsiteX45" fmla="*/ 3640 w 10000"/>
                  <a:gd name="connsiteY45" fmla="*/ 1308 h 10000"/>
                  <a:gd name="connsiteX46" fmla="*/ 3626 w 10000"/>
                  <a:gd name="connsiteY46" fmla="*/ 1308 h 10000"/>
                  <a:gd name="connsiteX47" fmla="*/ 3632 w 10000"/>
                  <a:gd name="connsiteY47" fmla="*/ 1276 h 10000"/>
                  <a:gd name="connsiteX48" fmla="*/ 3609 w 10000"/>
                  <a:gd name="connsiteY48" fmla="*/ 1289 h 10000"/>
                  <a:gd name="connsiteX49" fmla="*/ 3593 w 10000"/>
                  <a:gd name="connsiteY49" fmla="*/ 1286 h 10000"/>
                  <a:gd name="connsiteX50" fmla="*/ 3590 w 10000"/>
                  <a:gd name="connsiteY50" fmla="*/ 1256 h 10000"/>
                  <a:gd name="connsiteX51" fmla="*/ 3584 w 10000"/>
                  <a:gd name="connsiteY51" fmla="*/ 1237 h 10000"/>
                  <a:gd name="connsiteX52" fmla="*/ 3573 w 10000"/>
                  <a:gd name="connsiteY52" fmla="*/ 1237 h 10000"/>
                  <a:gd name="connsiteX53" fmla="*/ 3554 w 10000"/>
                  <a:gd name="connsiteY53" fmla="*/ 1227 h 10000"/>
                  <a:gd name="connsiteX54" fmla="*/ 3546 w 10000"/>
                  <a:gd name="connsiteY54" fmla="*/ 1192 h 10000"/>
                  <a:gd name="connsiteX55" fmla="*/ 3529 w 10000"/>
                  <a:gd name="connsiteY55" fmla="*/ 1176 h 10000"/>
                  <a:gd name="connsiteX56" fmla="*/ 3512 w 10000"/>
                  <a:gd name="connsiteY56" fmla="*/ 1182 h 10000"/>
                  <a:gd name="connsiteX57" fmla="*/ 3485 w 10000"/>
                  <a:gd name="connsiteY57" fmla="*/ 1182 h 10000"/>
                  <a:gd name="connsiteX58" fmla="*/ 3463 w 10000"/>
                  <a:gd name="connsiteY58" fmla="*/ 1176 h 10000"/>
                  <a:gd name="connsiteX59" fmla="*/ 3449 w 10000"/>
                  <a:gd name="connsiteY59" fmla="*/ 1182 h 10000"/>
                  <a:gd name="connsiteX60" fmla="*/ 3432 w 10000"/>
                  <a:gd name="connsiteY60" fmla="*/ 1192 h 10000"/>
                  <a:gd name="connsiteX61" fmla="*/ 3454 w 10000"/>
                  <a:gd name="connsiteY61" fmla="*/ 1205 h 10000"/>
                  <a:gd name="connsiteX62" fmla="*/ 3463 w 10000"/>
                  <a:gd name="connsiteY62" fmla="*/ 1205 h 10000"/>
                  <a:gd name="connsiteX63" fmla="*/ 3488 w 10000"/>
                  <a:gd name="connsiteY63" fmla="*/ 1205 h 10000"/>
                  <a:gd name="connsiteX64" fmla="*/ 3488 w 10000"/>
                  <a:gd name="connsiteY64" fmla="*/ 1218 h 10000"/>
                  <a:gd name="connsiteX65" fmla="*/ 3493 w 10000"/>
                  <a:gd name="connsiteY65" fmla="*/ 1247 h 10000"/>
                  <a:gd name="connsiteX66" fmla="*/ 3512 w 10000"/>
                  <a:gd name="connsiteY66" fmla="*/ 1247 h 10000"/>
                  <a:gd name="connsiteX67" fmla="*/ 3518 w 10000"/>
                  <a:gd name="connsiteY67" fmla="*/ 1250 h 10000"/>
                  <a:gd name="connsiteX68" fmla="*/ 3521 w 10000"/>
                  <a:gd name="connsiteY68" fmla="*/ 1276 h 10000"/>
                  <a:gd name="connsiteX69" fmla="*/ 3543 w 10000"/>
                  <a:gd name="connsiteY69" fmla="*/ 1295 h 10000"/>
                  <a:gd name="connsiteX70" fmla="*/ 3546 w 10000"/>
                  <a:gd name="connsiteY70" fmla="*/ 1305 h 10000"/>
                  <a:gd name="connsiteX71" fmla="*/ 3543 w 10000"/>
                  <a:gd name="connsiteY71" fmla="*/ 1315 h 10000"/>
                  <a:gd name="connsiteX72" fmla="*/ 3543 w 10000"/>
                  <a:gd name="connsiteY72" fmla="*/ 1331 h 10000"/>
                  <a:gd name="connsiteX73" fmla="*/ 3554 w 10000"/>
                  <a:gd name="connsiteY73" fmla="*/ 1324 h 10000"/>
                  <a:gd name="connsiteX74" fmla="*/ 3560 w 10000"/>
                  <a:gd name="connsiteY74" fmla="*/ 1331 h 10000"/>
                  <a:gd name="connsiteX75" fmla="*/ 3582 w 10000"/>
                  <a:gd name="connsiteY75" fmla="*/ 1344 h 10000"/>
                  <a:gd name="connsiteX76" fmla="*/ 3598 w 10000"/>
                  <a:gd name="connsiteY76" fmla="*/ 1380 h 10000"/>
                  <a:gd name="connsiteX77" fmla="*/ 3607 w 10000"/>
                  <a:gd name="connsiteY77" fmla="*/ 1389 h 10000"/>
                  <a:gd name="connsiteX78" fmla="*/ 3623 w 10000"/>
                  <a:gd name="connsiteY78" fmla="*/ 1409 h 10000"/>
                  <a:gd name="connsiteX79" fmla="*/ 3634 w 10000"/>
                  <a:gd name="connsiteY79" fmla="*/ 1438 h 10000"/>
                  <a:gd name="connsiteX80" fmla="*/ 3632 w 10000"/>
                  <a:gd name="connsiteY80" fmla="*/ 1454 h 10000"/>
                  <a:gd name="connsiteX81" fmla="*/ 3618 w 10000"/>
                  <a:gd name="connsiteY81" fmla="*/ 1438 h 10000"/>
                  <a:gd name="connsiteX82" fmla="*/ 3598 w 10000"/>
                  <a:gd name="connsiteY82" fmla="*/ 1428 h 10000"/>
                  <a:gd name="connsiteX83" fmla="*/ 3582 w 10000"/>
                  <a:gd name="connsiteY83" fmla="*/ 1402 h 10000"/>
                  <a:gd name="connsiteX84" fmla="*/ 3562 w 10000"/>
                  <a:gd name="connsiteY84" fmla="*/ 1399 h 10000"/>
                  <a:gd name="connsiteX85" fmla="*/ 3546 w 10000"/>
                  <a:gd name="connsiteY85" fmla="*/ 1383 h 10000"/>
                  <a:gd name="connsiteX86" fmla="*/ 3510 w 10000"/>
                  <a:gd name="connsiteY86" fmla="*/ 1360 h 10000"/>
                  <a:gd name="connsiteX87" fmla="*/ 3485 w 10000"/>
                  <a:gd name="connsiteY87" fmla="*/ 1344 h 10000"/>
                  <a:gd name="connsiteX88" fmla="*/ 3454 w 10000"/>
                  <a:gd name="connsiteY88" fmla="*/ 1334 h 10000"/>
                  <a:gd name="connsiteX89" fmla="*/ 3429 w 10000"/>
                  <a:gd name="connsiteY89" fmla="*/ 1315 h 10000"/>
                  <a:gd name="connsiteX90" fmla="*/ 3416 w 10000"/>
                  <a:gd name="connsiteY90" fmla="*/ 1308 h 10000"/>
                  <a:gd name="connsiteX91" fmla="*/ 3399 w 10000"/>
                  <a:gd name="connsiteY91" fmla="*/ 1305 h 10000"/>
                  <a:gd name="connsiteX92" fmla="*/ 3382 w 10000"/>
                  <a:gd name="connsiteY92" fmla="*/ 1286 h 10000"/>
                  <a:gd name="connsiteX93" fmla="*/ 3380 w 10000"/>
                  <a:gd name="connsiteY93" fmla="*/ 1266 h 10000"/>
                  <a:gd name="connsiteX94" fmla="*/ 3388 w 10000"/>
                  <a:gd name="connsiteY94" fmla="*/ 1256 h 10000"/>
                  <a:gd name="connsiteX95" fmla="*/ 3407 w 10000"/>
                  <a:gd name="connsiteY95" fmla="*/ 1256 h 10000"/>
                  <a:gd name="connsiteX96" fmla="*/ 3396 w 10000"/>
                  <a:gd name="connsiteY96" fmla="*/ 1227 h 10000"/>
                  <a:gd name="connsiteX97" fmla="*/ 3382 w 10000"/>
                  <a:gd name="connsiteY97" fmla="*/ 1227 h 10000"/>
                  <a:gd name="connsiteX98" fmla="*/ 3360 w 10000"/>
                  <a:gd name="connsiteY98" fmla="*/ 1221 h 10000"/>
                  <a:gd name="connsiteX99" fmla="*/ 3349 w 10000"/>
                  <a:gd name="connsiteY99" fmla="*/ 1231 h 10000"/>
                  <a:gd name="connsiteX100" fmla="*/ 3352 w 10000"/>
                  <a:gd name="connsiteY100" fmla="*/ 1247 h 10000"/>
                  <a:gd name="connsiteX101" fmla="*/ 3341 w 10000"/>
                  <a:gd name="connsiteY101" fmla="*/ 1237 h 10000"/>
                  <a:gd name="connsiteX102" fmla="*/ 3335 w 10000"/>
                  <a:gd name="connsiteY102" fmla="*/ 1231 h 10000"/>
                  <a:gd name="connsiteX103" fmla="*/ 3307 w 10000"/>
                  <a:gd name="connsiteY103" fmla="*/ 1227 h 10000"/>
                  <a:gd name="connsiteX104" fmla="*/ 3294 w 10000"/>
                  <a:gd name="connsiteY104" fmla="*/ 1221 h 10000"/>
                  <a:gd name="connsiteX105" fmla="*/ 3271 w 10000"/>
                  <a:gd name="connsiteY105" fmla="*/ 1211 h 10000"/>
                  <a:gd name="connsiteX106" fmla="*/ 3252 w 10000"/>
                  <a:gd name="connsiteY106" fmla="*/ 1195 h 10000"/>
                  <a:gd name="connsiteX107" fmla="*/ 3235 w 10000"/>
                  <a:gd name="connsiteY107" fmla="*/ 1195 h 10000"/>
                  <a:gd name="connsiteX108" fmla="*/ 3235 w 10000"/>
                  <a:gd name="connsiteY108" fmla="*/ 1205 h 10000"/>
                  <a:gd name="connsiteX109" fmla="*/ 3219 w 10000"/>
                  <a:gd name="connsiteY109" fmla="*/ 1231 h 10000"/>
                  <a:gd name="connsiteX110" fmla="*/ 3213 w 10000"/>
                  <a:gd name="connsiteY110" fmla="*/ 1231 h 10000"/>
                  <a:gd name="connsiteX111" fmla="*/ 3183 w 10000"/>
                  <a:gd name="connsiteY111" fmla="*/ 1221 h 10000"/>
                  <a:gd name="connsiteX112" fmla="*/ 3175 w 10000"/>
                  <a:gd name="connsiteY112" fmla="*/ 1227 h 10000"/>
                  <a:gd name="connsiteX113" fmla="*/ 3163 w 10000"/>
                  <a:gd name="connsiteY113" fmla="*/ 1237 h 10000"/>
                  <a:gd name="connsiteX114" fmla="*/ 3158 w 10000"/>
                  <a:gd name="connsiteY114" fmla="*/ 1260 h 10000"/>
                  <a:gd name="connsiteX115" fmla="*/ 3158 w 10000"/>
                  <a:gd name="connsiteY115" fmla="*/ 1276 h 10000"/>
                  <a:gd name="connsiteX116" fmla="*/ 3163 w 10000"/>
                  <a:gd name="connsiteY116" fmla="*/ 1295 h 10000"/>
                  <a:gd name="connsiteX117" fmla="*/ 3166 w 10000"/>
                  <a:gd name="connsiteY117" fmla="*/ 1308 h 10000"/>
                  <a:gd name="connsiteX118" fmla="*/ 3158 w 10000"/>
                  <a:gd name="connsiteY118" fmla="*/ 1315 h 10000"/>
                  <a:gd name="connsiteX119" fmla="*/ 3133 w 10000"/>
                  <a:gd name="connsiteY119" fmla="*/ 1299 h 10000"/>
                  <a:gd name="connsiteX120" fmla="*/ 3114 w 10000"/>
                  <a:gd name="connsiteY120" fmla="*/ 1276 h 10000"/>
                  <a:gd name="connsiteX121" fmla="*/ 3078 w 10000"/>
                  <a:gd name="connsiteY121" fmla="*/ 1240 h 10000"/>
                  <a:gd name="connsiteX122" fmla="*/ 3044 w 10000"/>
                  <a:gd name="connsiteY122" fmla="*/ 1227 h 10000"/>
                  <a:gd name="connsiteX123" fmla="*/ 3033 w 10000"/>
                  <a:gd name="connsiteY123" fmla="*/ 1231 h 10000"/>
                  <a:gd name="connsiteX124" fmla="*/ 3036 w 10000"/>
                  <a:gd name="connsiteY124" fmla="*/ 1256 h 10000"/>
                  <a:gd name="connsiteX125" fmla="*/ 3044 w 10000"/>
                  <a:gd name="connsiteY125" fmla="*/ 1266 h 10000"/>
                  <a:gd name="connsiteX126" fmla="*/ 3044 w 10000"/>
                  <a:gd name="connsiteY126" fmla="*/ 1276 h 10000"/>
                  <a:gd name="connsiteX127" fmla="*/ 3036 w 10000"/>
                  <a:gd name="connsiteY127" fmla="*/ 1276 h 10000"/>
                  <a:gd name="connsiteX128" fmla="*/ 3028 w 10000"/>
                  <a:gd name="connsiteY128" fmla="*/ 1266 h 10000"/>
                  <a:gd name="connsiteX129" fmla="*/ 3025 w 10000"/>
                  <a:gd name="connsiteY129" fmla="*/ 1256 h 10000"/>
                  <a:gd name="connsiteX130" fmla="*/ 3008 w 10000"/>
                  <a:gd name="connsiteY130" fmla="*/ 1205 h 10000"/>
                  <a:gd name="connsiteX131" fmla="*/ 3000 w 10000"/>
                  <a:gd name="connsiteY131" fmla="*/ 1192 h 10000"/>
                  <a:gd name="connsiteX132" fmla="*/ 2994 w 10000"/>
                  <a:gd name="connsiteY132" fmla="*/ 1176 h 10000"/>
                  <a:gd name="connsiteX133" fmla="*/ 2986 w 10000"/>
                  <a:gd name="connsiteY133" fmla="*/ 1182 h 10000"/>
                  <a:gd name="connsiteX134" fmla="*/ 2981 w 10000"/>
                  <a:gd name="connsiteY134" fmla="*/ 1192 h 10000"/>
                  <a:gd name="connsiteX135" fmla="*/ 2970 w 10000"/>
                  <a:gd name="connsiteY135" fmla="*/ 1201 h 10000"/>
                  <a:gd name="connsiteX136" fmla="*/ 2956 w 10000"/>
                  <a:gd name="connsiteY136" fmla="*/ 1218 h 10000"/>
                  <a:gd name="connsiteX137" fmla="*/ 2939 w 10000"/>
                  <a:gd name="connsiteY137" fmla="*/ 1240 h 10000"/>
                  <a:gd name="connsiteX138" fmla="*/ 2928 w 10000"/>
                  <a:gd name="connsiteY138" fmla="*/ 1247 h 10000"/>
                  <a:gd name="connsiteX139" fmla="*/ 2922 w 10000"/>
                  <a:gd name="connsiteY139" fmla="*/ 1250 h 10000"/>
                  <a:gd name="connsiteX140" fmla="*/ 2911 w 10000"/>
                  <a:gd name="connsiteY140" fmla="*/ 1250 h 10000"/>
                  <a:gd name="connsiteX141" fmla="*/ 2884 w 10000"/>
                  <a:gd name="connsiteY141" fmla="*/ 1247 h 10000"/>
                  <a:gd name="connsiteX142" fmla="*/ 2864 w 10000"/>
                  <a:gd name="connsiteY142" fmla="*/ 1237 h 10000"/>
                  <a:gd name="connsiteX143" fmla="*/ 2848 w 10000"/>
                  <a:gd name="connsiteY143" fmla="*/ 1231 h 10000"/>
                  <a:gd name="connsiteX144" fmla="*/ 2834 w 10000"/>
                  <a:gd name="connsiteY144" fmla="*/ 1227 h 10000"/>
                  <a:gd name="connsiteX145" fmla="*/ 2831 w 10000"/>
                  <a:gd name="connsiteY145" fmla="*/ 1227 h 10000"/>
                  <a:gd name="connsiteX146" fmla="*/ 2831 w 10000"/>
                  <a:gd name="connsiteY146" fmla="*/ 1221 h 10000"/>
                  <a:gd name="connsiteX147" fmla="*/ 2825 w 10000"/>
                  <a:gd name="connsiteY147" fmla="*/ 1205 h 10000"/>
                  <a:gd name="connsiteX148" fmla="*/ 2823 w 10000"/>
                  <a:gd name="connsiteY148" fmla="*/ 1192 h 10000"/>
                  <a:gd name="connsiteX149" fmla="*/ 2817 w 10000"/>
                  <a:gd name="connsiteY149" fmla="*/ 1182 h 10000"/>
                  <a:gd name="connsiteX150" fmla="*/ 2814 w 10000"/>
                  <a:gd name="connsiteY150" fmla="*/ 1176 h 10000"/>
                  <a:gd name="connsiteX151" fmla="*/ 2792 w 10000"/>
                  <a:gd name="connsiteY151" fmla="*/ 1172 h 10000"/>
                  <a:gd name="connsiteX152" fmla="*/ 2759 w 10000"/>
                  <a:gd name="connsiteY152" fmla="*/ 1156 h 10000"/>
                  <a:gd name="connsiteX153" fmla="*/ 2734 w 10000"/>
                  <a:gd name="connsiteY153" fmla="*/ 1143 h 10000"/>
                  <a:gd name="connsiteX154" fmla="*/ 2695 w 10000"/>
                  <a:gd name="connsiteY154" fmla="*/ 1124 h 10000"/>
                  <a:gd name="connsiteX155" fmla="*/ 2670 w 10000"/>
                  <a:gd name="connsiteY155" fmla="*/ 1108 h 10000"/>
                  <a:gd name="connsiteX156" fmla="*/ 2645 w 10000"/>
                  <a:gd name="connsiteY156" fmla="*/ 1091 h 10000"/>
                  <a:gd name="connsiteX157" fmla="*/ 2618 w 10000"/>
                  <a:gd name="connsiteY157" fmla="*/ 1088 h 10000"/>
                  <a:gd name="connsiteX158" fmla="*/ 2576 w 10000"/>
                  <a:gd name="connsiteY158" fmla="*/ 1088 h 10000"/>
                  <a:gd name="connsiteX159" fmla="*/ 2551 w 10000"/>
                  <a:gd name="connsiteY159" fmla="*/ 1091 h 10000"/>
                  <a:gd name="connsiteX160" fmla="*/ 2521 w 10000"/>
                  <a:gd name="connsiteY160" fmla="*/ 1098 h 10000"/>
                  <a:gd name="connsiteX161" fmla="*/ 2493 w 10000"/>
                  <a:gd name="connsiteY161" fmla="*/ 1104 h 10000"/>
                  <a:gd name="connsiteX162" fmla="*/ 2468 w 10000"/>
                  <a:gd name="connsiteY162" fmla="*/ 1108 h 10000"/>
                  <a:gd name="connsiteX163" fmla="*/ 2404 w 10000"/>
                  <a:gd name="connsiteY163" fmla="*/ 1124 h 10000"/>
                  <a:gd name="connsiteX164" fmla="*/ 2366 w 10000"/>
                  <a:gd name="connsiteY164" fmla="*/ 1133 h 10000"/>
                  <a:gd name="connsiteX165" fmla="*/ 2346 w 10000"/>
                  <a:gd name="connsiteY165" fmla="*/ 1137 h 10000"/>
                  <a:gd name="connsiteX166" fmla="*/ 2294 w 10000"/>
                  <a:gd name="connsiteY166" fmla="*/ 1146 h 10000"/>
                  <a:gd name="connsiteX167" fmla="*/ 2249 w 10000"/>
                  <a:gd name="connsiteY167" fmla="*/ 1156 h 10000"/>
                  <a:gd name="connsiteX168" fmla="*/ 2230 w 10000"/>
                  <a:gd name="connsiteY168" fmla="*/ 1156 h 10000"/>
                  <a:gd name="connsiteX169" fmla="*/ 2222 w 10000"/>
                  <a:gd name="connsiteY169" fmla="*/ 1163 h 10000"/>
                  <a:gd name="connsiteX170" fmla="*/ 2194 w 10000"/>
                  <a:gd name="connsiteY170" fmla="*/ 1163 h 10000"/>
                  <a:gd name="connsiteX171" fmla="*/ 2172 w 10000"/>
                  <a:gd name="connsiteY171" fmla="*/ 1163 h 10000"/>
                  <a:gd name="connsiteX172" fmla="*/ 2147 w 10000"/>
                  <a:gd name="connsiteY172" fmla="*/ 1166 h 10000"/>
                  <a:gd name="connsiteX173" fmla="*/ 2108 w 10000"/>
                  <a:gd name="connsiteY173" fmla="*/ 1166 h 10000"/>
                  <a:gd name="connsiteX174" fmla="*/ 2083 w 10000"/>
                  <a:gd name="connsiteY174" fmla="*/ 1156 h 10000"/>
                  <a:gd name="connsiteX175" fmla="*/ 2042 w 10000"/>
                  <a:gd name="connsiteY175" fmla="*/ 1143 h 10000"/>
                  <a:gd name="connsiteX176" fmla="*/ 2011 w 10000"/>
                  <a:gd name="connsiteY176" fmla="*/ 1143 h 10000"/>
                  <a:gd name="connsiteX177" fmla="*/ 1994 w 10000"/>
                  <a:gd name="connsiteY177" fmla="*/ 1146 h 10000"/>
                  <a:gd name="connsiteX178" fmla="*/ 1967 w 10000"/>
                  <a:gd name="connsiteY178" fmla="*/ 1156 h 10000"/>
                  <a:gd name="connsiteX179" fmla="*/ 1903 w 10000"/>
                  <a:gd name="connsiteY179" fmla="*/ 1176 h 10000"/>
                  <a:gd name="connsiteX180" fmla="*/ 1873 w 10000"/>
                  <a:gd name="connsiteY180" fmla="*/ 1182 h 10000"/>
                  <a:gd name="connsiteX181" fmla="*/ 1850 w 10000"/>
                  <a:gd name="connsiteY181" fmla="*/ 1185 h 10000"/>
                  <a:gd name="connsiteX182" fmla="*/ 1842 w 10000"/>
                  <a:gd name="connsiteY182" fmla="*/ 1192 h 10000"/>
                  <a:gd name="connsiteX183" fmla="*/ 1823 w 10000"/>
                  <a:gd name="connsiteY183" fmla="*/ 1195 h 10000"/>
                  <a:gd name="connsiteX184" fmla="*/ 1814 w 10000"/>
                  <a:gd name="connsiteY184" fmla="*/ 1201 h 10000"/>
                  <a:gd name="connsiteX185" fmla="*/ 1792 w 10000"/>
                  <a:gd name="connsiteY185" fmla="*/ 1218 h 10000"/>
                  <a:gd name="connsiteX186" fmla="*/ 1767 w 10000"/>
                  <a:gd name="connsiteY186" fmla="*/ 1231 h 10000"/>
                  <a:gd name="connsiteX187" fmla="*/ 1717 w 10000"/>
                  <a:gd name="connsiteY187" fmla="*/ 1266 h 10000"/>
                  <a:gd name="connsiteX188" fmla="*/ 1695 w 10000"/>
                  <a:gd name="connsiteY188" fmla="*/ 1279 h 10000"/>
                  <a:gd name="connsiteX189" fmla="*/ 1654 w 10000"/>
                  <a:gd name="connsiteY189" fmla="*/ 1308 h 10000"/>
                  <a:gd name="connsiteX190" fmla="*/ 1620 w 10000"/>
                  <a:gd name="connsiteY190" fmla="*/ 1334 h 10000"/>
                  <a:gd name="connsiteX191" fmla="*/ 1590 w 10000"/>
                  <a:gd name="connsiteY191" fmla="*/ 1360 h 10000"/>
                  <a:gd name="connsiteX192" fmla="*/ 1565 w 10000"/>
                  <a:gd name="connsiteY192" fmla="*/ 1380 h 10000"/>
                  <a:gd name="connsiteX193" fmla="*/ 1532 w 10000"/>
                  <a:gd name="connsiteY193" fmla="*/ 1402 h 10000"/>
                  <a:gd name="connsiteX194" fmla="*/ 1501 w 10000"/>
                  <a:gd name="connsiteY194" fmla="*/ 1418 h 10000"/>
                  <a:gd name="connsiteX195" fmla="*/ 1460 w 10000"/>
                  <a:gd name="connsiteY195" fmla="*/ 1438 h 10000"/>
                  <a:gd name="connsiteX196" fmla="*/ 1435 w 10000"/>
                  <a:gd name="connsiteY196" fmla="*/ 1454 h 10000"/>
                  <a:gd name="connsiteX197" fmla="*/ 1421 w 10000"/>
                  <a:gd name="connsiteY197" fmla="*/ 1464 h 10000"/>
                  <a:gd name="connsiteX198" fmla="*/ 1380 w 10000"/>
                  <a:gd name="connsiteY198" fmla="*/ 1473 h 10000"/>
                  <a:gd name="connsiteX199" fmla="*/ 1324 w 10000"/>
                  <a:gd name="connsiteY199" fmla="*/ 1477 h 10000"/>
                  <a:gd name="connsiteX200" fmla="*/ 1274 w 10000"/>
                  <a:gd name="connsiteY200" fmla="*/ 1483 h 10000"/>
                  <a:gd name="connsiteX201" fmla="*/ 1244 w 10000"/>
                  <a:gd name="connsiteY201" fmla="*/ 1486 h 10000"/>
                  <a:gd name="connsiteX202" fmla="*/ 1233 w 10000"/>
                  <a:gd name="connsiteY202" fmla="*/ 1486 h 10000"/>
                  <a:gd name="connsiteX203" fmla="*/ 1197 w 10000"/>
                  <a:gd name="connsiteY203" fmla="*/ 1493 h 10000"/>
                  <a:gd name="connsiteX204" fmla="*/ 1180 w 10000"/>
                  <a:gd name="connsiteY204" fmla="*/ 1496 h 10000"/>
                  <a:gd name="connsiteX205" fmla="*/ 1169 w 10000"/>
                  <a:gd name="connsiteY205" fmla="*/ 1496 h 10000"/>
                  <a:gd name="connsiteX206" fmla="*/ 1161 w 10000"/>
                  <a:gd name="connsiteY206" fmla="*/ 1503 h 10000"/>
                  <a:gd name="connsiteX207" fmla="*/ 1155 w 10000"/>
                  <a:gd name="connsiteY207" fmla="*/ 1503 h 10000"/>
                  <a:gd name="connsiteX208" fmla="*/ 501 w 10000"/>
                  <a:gd name="connsiteY208" fmla="*/ 2277 h 10000"/>
                  <a:gd name="connsiteX209" fmla="*/ 396 w 10000"/>
                  <a:gd name="connsiteY209" fmla="*/ 2532 h 10000"/>
                  <a:gd name="connsiteX210" fmla="*/ 324 w 10000"/>
                  <a:gd name="connsiteY210" fmla="*/ 2759 h 10000"/>
                  <a:gd name="connsiteX211" fmla="*/ 274 w 10000"/>
                  <a:gd name="connsiteY211" fmla="*/ 2866 h 10000"/>
                  <a:gd name="connsiteX212" fmla="*/ 202 w 10000"/>
                  <a:gd name="connsiteY212" fmla="*/ 3008 h 10000"/>
                  <a:gd name="connsiteX213" fmla="*/ 211 w 10000"/>
                  <a:gd name="connsiteY213" fmla="*/ 3177 h 10000"/>
                  <a:gd name="connsiteX214" fmla="*/ 235 w 10000"/>
                  <a:gd name="connsiteY214" fmla="*/ 3368 h 10000"/>
                  <a:gd name="connsiteX215" fmla="*/ 266 w 10000"/>
                  <a:gd name="connsiteY215" fmla="*/ 3595 h 10000"/>
                  <a:gd name="connsiteX216" fmla="*/ 299 w 10000"/>
                  <a:gd name="connsiteY216" fmla="*/ 3831 h 10000"/>
                  <a:gd name="connsiteX217" fmla="*/ 305 w 10000"/>
                  <a:gd name="connsiteY217" fmla="*/ 3863 h 10000"/>
                  <a:gd name="connsiteX218" fmla="*/ 341 w 10000"/>
                  <a:gd name="connsiteY218" fmla="*/ 3941 h 10000"/>
                  <a:gd name="connsiteX219" fmla="*/ 186 w 10000"/>
                  <a:gd name="connsiteY219" fmla="*/ 3935 h 10000"/>
                  <a:gd name="connsiteX220" fmla="*/ 30 w 10000"/>
                  <a:gd name="connsiteY220" fmla="*/ 3925 h 10000"/>
                  <a:gd name="connsiteX221" fmla="*/ 0 w 10000"/>
                  <a:gd name="connsiteY221" fmla="*/ 4054 h 10000"/>
                  <a:gd name="connsiteX222" fmla="*/ 14 w 10000"/>
                  <a:gd name="connsiteY222" fmla="*/ 4152 h 10000"/>
                  <a:gd name="connsiteX223" fmla="*/ 22 w 10000"/>
                  <a:gd name="connsiteY223" fmla="*/ 4242 h 10000"/>
                  <a:gd name="connsiteX224" fmla="*/ 30 w 10000"/>
                  <a:gd name="connsiteY224" fmla="*/ 4291 h 10000"/>
                  <a:gd name="connsiteX225" fmla="*/ 102 w 10000"/>
                  <a:gd name="connsiteY225" fmla="*/ 4271 h 10000"/>
                  <a:gd name="connsiteX226" fmla="*/ 155 w 10000"/>
                  <a:gd name="connsiteY226" fmla="*/ 4262 h 10000"/>
                  <a:gd name="connsiteX227" fmla="*/ 410 w 10000"/>
                  <a:gd name="connsiteY227" fmla="*/ 4255 h 10000"/>
                  <a:gd name="connsiteX228" fmla="*/ 418 w 10000"/>
                  <a:gd name="connsiteY228" fmla="*/ 4385 h 10000"/>
                  <a:gd name="connsiteX229" fmla="*/ 429 w 10000"/>
                  <a:gd name="connsiteY229" fmla="*/ 4543 h 10000"/>
                  <a:gd name="connsiteX230" fmla="*/ 443 w 10000"/>
                  <a:gd name="connsiteY230" fmla="*/ 4585 h 10000"/>
                  <a:gd name="connsiteX231" fmla="*/ 465 w 10000"/>
                  <a:gd name="connsiteY231" fmla="*/ 4611 h 10000"/>
                  <a:gd name="connsiteX232" fmla="*/ 468 w 10000"/>
                  <a:gd name="connsiteY232" fmla="*/ 4621 h 10000"/>
                  <a:gd name="connsiteX233" fmla="*/ 474 w 10000"/>
                  <a:gd name="connsiteY233" fmla="*/ 4679 h 10000"/>
                  <a:gd name="connsiteX234" fmla="*/ 554 w 10000"/>
                  <a:gd name="connsiteY234" fmla="*/ 4738 h 10000"/>
                  <a:gd name="connsiteX235" fmla="*/ 637 w 10000"/>
                  <a:gd name="connsiteY235" fmla="*/ 4809 h 10000"/>
                  <a:gd name="connsiteX236" fmla="*/ 704 w 10000"/>
                  <a:gd name="connsiteY236" fmla="*/ 4851 h 10000"/>
                  <a:gd name="connsiteX237" fmla="*/ 740 w 10000"/>
                  <a:gd name="connsiteY237" fmla="*/ 4893 h 10000"/>
                  <a:gd name="connsiteX238" fmla="*/ 756 w 10000"/>
                  <a:gd name="connsiteY238" fmla="*/ 4896 h 10000"/>
                  <a:gd name="connsiteX239" fmla="*/ 767 w 10000"/>
                  <a:gd name="connsiteY239" fmla="*/ 4880 h 10000"/>
                  <a:gd name="connsiteX240" fmla="*/ 806 w 10000"/>
                  <a:gd name="connsiteY240" fmla="*/ 4945 h 10000"/>
                  <a:gd name="connsiteX241" fmla="*/ 886 w 10000"/>
                  <a:gd name="connsiteY241" fmla="*/ 5078 h 10000"/>
                  <a:gd name="connsiteX242" fmla="*/ 911 w 10000"/>
                  <a:gd name="connsiteY242" fmla="*/ 5130 h 10000"/>
                  <a:gd name="connsiteX243" fmla="*/ 920 w 10000"/>
                  <a:gd name="connsiteY243" fmla="*/ 5191 h 10000"/>
                  <a:gd name="connsiteX244" fmla="*/ 920 w 10000"/>
                  <a:gd name="connsiteY244" fmla="*/ 5220 h 10000"/>
                  <a:gd name="connsiteX245" fmla="*/ 911 w 10000"/>
                  <a:gd name="connsiteY245" fmla="*/ 5314 h 10000"/>
                  <a:gd name="connsiteX246" fmla="*/ 898 w 10000"/>
                  <a:gd name="connsiteY246" fmla="*/ 5369 h 10000"/>
                  <a:gd name="connsiteX247" fmla="*/ 895 w 10000"/>
                  <a:gd name="connsiteY247" fmla="*/ 5385 h 10000"/>
                  <a:gd name="connsiteX248" fmla="*/ 895 w 10000"/>
                  <a:gd name="connsiteY248" fmla="*/ 5405 h 10000"/>
                  <a:gd name="connsiteX249" fmla="*/ 898 w 10000"/>
                  <a:gd name="connsiteY249" fmla="*/ 5434 h 10000"/>
                  <a:gd name="connsiteX250" fmla="*/ 911 w 10000"/>
                  <a:gd name="connsiteY250" fmla="*/ 5463 h 10000"/>
                  <a:gd name="connsiteX251" fmla="*/ 920 w 10000"/>
                  <a:gd name="connsiteY251" fmla="*/ 5492 h 10000"/>
                  <a:gd name="connsiteX252" fmla="*/ 934 w 10000"/>
                  <a:gd name="connsiteY252" fmla="*/ 5518 h 10000"/>
                  <a:gd name="connsiteX253" fmla="*/ 1169 w 10000"/>
                  <a:gd name="connsiteY253" fmla="*/ 5738 h 10000"/>
                  <a:gd name="connsiteX254" fmla="*/ 1188 w 10000"/>
                  <a:gd name="connsiteY254" fmla="*/ 5755 h 10000"/>
                  <a:gd name="connsiteX255" fmla="*/ 1216 w 10000"/>
                  <a:gd name="connsiteY255" fmla="*/ 5758 h 10000"/>
                  <a:gd name="connsiteX256" fmla="*/ 1313 w 10000"/>
                  <a:gd name="connsiteY256" fmla="*/ 5774 h 10000"/>
                  <a:gd name="connsiteX257" fmla="*/ 1349 w 10000"/>
                  <a:gd name="connsiteY257" fmla="*/ 5787 h 10000"/>
                  <a:gd name="connsiteX258" fmla="*/ 1393 w 10000"/>
                  <a:gd name="connsiteY258" fmla="*/ 5793 h 10000"/>
                  <a:gd name="connsiteX259" fmla="*/ 1393 w 10000"/>
                  <a:gd name="connsiteY259" fmla="*/ 5797 h 10000"/>
                  <a:gd name="connsiteX260" fmla="*/ 1421 w 10000"/>
                  <a:gd name="connsiteY260" fmla="*/ 5810 h 10000"/>
                  <a:gd name="connsiteX261" fmla="*/ 1446 w 10000"/>
                  <a:gd name="connsiteY261" fmla="*/ 5829 h 10000"/>
                  <a:gd name="connsiteX262" fmla="*/ 1460 w 10000"/>
                  <a:gd name="connsiteY262" fmla="*/ 5842 h 10000"/>
                  <a:gd name="connsiteX263" fmla="*/ 1476 w 10000"/>
                  <a:gd name="connsiteY263" fmla="*/ 5848 h 10000"/>
                  <a:gd name="connsiteX264" fmla="*/ 1501 w 10000"/>
                  <a:gd name="connsiteY264" fmla="*/ 5852 h 10000"/>
                  <a:gd name="connsiteX265" fmla="*/ 1532 w 10000"/>
                  <a:gd name="connsiteY265" fmla="*/ 5887 h 10000"/>
                  <a:gd name="connsiteX266" fmla="*/ 1565 w 10000"/>
                  <a:gd name="connsiteY266" fmla="*/ 5942 h 10000"/>
                  <a:gd name="connsiteX267" fmla="*/ 1587 w 10000"/>
                  <a:gd name="connsiteY267" fmla="*/ 5972 h 10000"/>
                  <a:gd name="connsiteX268" fmla="*/ 1612 w 10000"/>
                  <a:gd name="connsiteY268" fmla="*/ 5955 h 10000"/>
                  <a:gd name="connsiteX269" fmla="*/ 1679 w 10000"/>
                  <a:gd name="connsiteY269" fmla="*/ 6049 h 10000"/>
                  <a:gd name="connsiteX270" fmla="*/ 1720 w 10000"/>
                  <a:gd name="connsiteY270" fmla="*/ 6108 h 10000"/>
                  <a:gd name="connsiteX271" fmla="*/ 1751 w 10000"/>
                  <a:gd name="connsiteY271" fmla="*/ 6133 h 10000"/>
                  <a:gd name="connsiteX272" fmla="*/ 1792 w 10000"/>
                  <a:gd name="connsiteY272" fmla="*/ 6169 h 10000"/>
                  <a:gd name="connsiteX273" fmla="*/ 1801 w 10000"/>
                  <a:gd name="connsiteY273" fmla="*/ 6172 h 10000"/>
                  <a:gd name="connsiteX274" fmla="*/ 1814 w 10000"/>
                  <a:gd name="connsiteY274" fmla="*/ 6286 h 10000"/>
                  <a:gd name="connsiteX275" fmla="*/ 1817 w 10000"/>
                  <a:gd name="connsiteY275" fmla="*/ 6331 h 10000"/>
                  <a:gd name="connsiteX276" fmla="*/ 1809 w 10000"/>
                  <a:gd name="connsiteY276" fmla="*/ 6444 h 10000"/>
                  <a:gd name="connsiteX277" fmla="*/ 1801 w 10000"/>
                  <a:gd name="connsiteY277" fmla="*/ 6499 h 10000"/>
                  <a:gd name="connsiteX278" fmla="*/ 1781 w 10000"/>
                  <a:gd name="connsiteY278" fmla="*/ 6522 h 10000"/>
                  <a:gd name="connsiteX279" fmla="*/ 1773 w 10000"/>
                  <a:gd name="connsiteY279" fmla="*/ 6541 h 10000"/>
                  <a:gd name="connsiteX280" fmla="*/ 1762 w 10000"/>
                  <a:gd name="connsiteY280" fmla="*/ 6571 h 10000"/>
                  <a:gd name="connsiteX281" fmla="*/ 1767 w 10000"/>
                  <a:gd name="connsiteY281" fmla="*/ 6622 h 10000"/>
                  <a:gd name="connsiteX282" fmla="*/ 1767 w 10000"/>
                  <a:gd name="connsiteY282" fmla="*/ 6665 h 10000"/>
                  <a:gd name="connsiteX283" fmla="*/ 1767 w 10000"/>
                  <a:gd name="connsiteY283" fmla="*/ 6694 h 10000"/>
                  <a:gd name="connsiteX284" fmla="*/ 1776 w 10000"/>
                  <a:gd name="connsiteY284" fmla="*/ 6726 h 10000"/>
                  <a:gd name="connsiteX285" fmla="*/ 1776 w 10000"/>
                  <a:gd name="connsiteY285" fmla="*/ 6745 h 10000"/>
                  <a:gd name="connsiteX286" fmla="*/ 1767 w 10000"/>
                  <a:gd name="connsiteY286" fmla="*/ 6765 h 10000"/>
                  <a:gd name="connsiteX287" fmla="*/ 1762 w 10000"/>
                  <a:gd name="connsiteY287" fmla="*/ 6804 h 10000"/>
                  <a:gd name="connsiteX288" fmla="*/ 1753 w 10000"/>
                  <a:gd name="connsiteY288" fmla="*/ 6839 h 10000"/>
                  <a:gd name="connsiteX289" fmla="*/ 1742 w 10000"/>
                  <a:gd name="connsiteY289" fmla="*/ 6849 h 10000"/>
                  <a:gd name="connsiteX290" fmla="*/ 1726 w 10000"/>
                  <a:gd name="connsiteY290" fmla="*/ 6849 h 10000"/>
                  <a:gd name="connsiteX291" fmla="*/ 1712 w 10000"/>
                  <a:gd name="connsiteY291" fmla="*/ 6852 h 10000"/>
                  <a:gd name="connsiteX292" fmla="*/ 1640 w 10000"/>
                  <a:gd name="connsiteY292" fmla="*/ 6953 h 10000"/>
                  <a:gd name="connsiteX293" fmla="*/ 1493 w 10000"/>
                  <a:gd name="connsiteY293" fmla="*/ 7105 h 10000"/>
                  <a:gd name="connsiteX294" fmla="*/ 1490 w 10000"/>
                  <a:gd name="connsiteY294" fmla="*/ 7124 h 10000"/>
                  <a:gd name="connsiteX295" fmla="*/ 1468 w 10000"/>
                  <a:gd name="connsiteY295" fmla="*/ 7137 h 10000"/>
                  <a:gd name="connsiteX296" fmla="*/ 1454 w 10000"/>
                  <a:gd name="connsiteY296" fmla="*/ 7144 h 10000"/>
                  <a:gd name="connsiteX297" fmla="*/ 1452 w 10000"/>
                  <a:gd name="connsiteY297" fmla="*/ 7157 h 10000"/>
                  <a:gd name="connsiteX298" fmla="*/ 1446 w 10000"/>
                  <a:gd name="connsiteY298" fmla="*/ 7199 h 10000"/>
                  <a:gd name="connsiteX299" fmla="*/ 1476 w 10000"/>
                  <a:gd name="connsiteY299" fmla="*/ 7247 h 10000"/>
                  <a:gd name="connsiteX300" fmla="*/ 1501 w 10000"/>
                  <a:gd name="connsiteY300" fmla="*/ 7270 h 10000"/>
                  <a:gd name="connsiteX301" fmla="*/ 1518 w 10000"/>
                  <a:gd name="connsiteY301" fmla="*/ 7286 h 10000"/>
                  <a:gd name="connsiteX302" fmla="*/ 1524 w 10000"/>
                  <a:gd name="connsiteY302" fmla="*/ 7306 h 10000"/>
                  <a:gd name="connsiteX303" fmla="*/ 1540 w 10000"/>
                  <a:gd name="connsiteY303" fmla="*/ 7322 h 10000"/>
                  <a:gd name="connsiteX304" fmla="*/ 1565 w 10000"/>
                  <a:gd name="connsiteY304" fmla="*/ 7325 h 10000"/>
                  <a:gd name="connsiteX305" fmla="*/ 1590 w 10000"/>
                  <a:gd name="connsiteY305" fmla="*/ 7332 h 10000"/>
                  <a:gd name="connsiteX306" fmla="*/ 1615 w 10000"/>
                  <a:gd name="connsiteY306" fmla="*/ 7345 h 10000"/>
                  <a:gd name="connsiteX307" fmla="*/ 1662 w 10000"/>
                  <a:gd name="connsiteY307" fmla="*/ 7370 h 10000"/>
                  <a:gd name="connsiteX308" fmla="*/ 1670 w 10000"/>
                  <a:gd name="connsiteY308" fmla="*/ 7351 h 10000"/>
                  <a:gd name="connsiteX309" fmla="*/ 1726 w 10000"/>
                  <a:gd name="connsiteY309" fmla="*/ 7354 h 10000"/>
                  <a:gd name="connsiteX310" fmla="*/ 1726 w 10000"/>
                  <a:gd name="connsiteY310" fmla="*/ 7400 h 10000"/>
                  <a:gd name="connsiteX311" fmla="*/ 1773 w 10000"/>
                  <a:gd name="connsiteY311" fmla="*/ 7409 h 10000"/>
                  <a:gd name="connsiteX312" fmla="*/ 1806 w 10000"/>
                  <a:gd name="connsiteY312" fmla="*/ 7416 h 10000"/>
                  <a:gd name="connsiteX313" fmla="*/ 1839 w 10000"/>
                  <a:gd name="connsiteY313" fmla="*/ 7403 h 10000"/>
                  <a:gd name="connsiteX314" fmla="*/ 1886 w 10000"/>
                  <a:gd name="connsiteY314" fmla="*/ 7403 h 10000"/>
                  <a:gd name="connsiteX315" fmla="*/ 1898 w 10000"/>
                  <a:gd name="connsiteY315" fmla="*/ 7403 h 10000"/>
                  <a:gd name="connsiteX316" fmla="*/ 1914 w 10000"/>
                  <a:gd name="connsiteY316" fmla="*/ 7494 h 10000"/>
                  <a:gd name="connsiteX317" fmla="*/ 1895 w 10000"/>
                  <a:gd name="connsiteY317" fmla="*/ 7523 h 10000"/>
                  <a:gd name="connsiteX318" fmla="*/ 1825 w 10000"/>
                  <a:gd name="connsiteY318" fmla="*/ 7617 h 10000"/>
                  <a:gd name="connsiteX319" fmla="*/ 1776 w 10000"/>
                  <a:gd name="connsiteY319" fmla="*/ 7691 h 10000"/>
                  <a:gd name="connsiteX320" fmla="*/ 1781 w 10000"/>
                  <a:gd name="connsiteY320" fmla="*/ 7723 h 10000"/>
                  <a:gd name="connsiteX321" fmla="*/ 1767 w 10000"/>
                  <a:gd name="connsiteY321" fmla="*/ 7759 h 10000"/>
                  <a:gd name="connsiteX322" fmla="*/ 1762 w 10000"/>
                  <a:gd name="connsiteY322" fmla="*/ 7817 h 10000"/>
                  <a:gd name="connsiteX323" fmla="*/ 1762 w 10000"/>
                  <a:gd name="connsiteY323" fmla="*/ 7856 h 10000"/>
                  <a:gd name="connsiteX324" fmla="*/ 1776 w 10000"/>
                  <a:gd name="connsiteY324" fmla="*/ 7892 h 10000"/>
                  <a:gd name="connsiteX325" fmla="*/ 1784 w 10000"/>
                  <a:gd name="connsiteY325" fmla="*/ 7902 h 10000"/>
                  <a:gd name="connsiteX326" fmla="*/ 1801 w 10000"/>
                  <a:gd name="connsiteY326" fmla="*/ 7908 h 10000"/>
                  <a:gd name="connsiteX327" fmla="*/ 1809 w 10000"/>
                  <a:gd name="connsiteY327" fmla="*/ 7911 h 10000"/>
                  <a:gd name="connsiteX328" fmla="*/ 1801 w 10000"/>
                  <a:gd name="connsiteY328" fmla="*/ 7940 h 10000"/>
                  <a:gd name="connsiteX329" fmla="*/ 1798 w 10000"/>
                  <a:gd name="connsiteY329" fmla="*/ 7979 h 10000"/>
                  <a:gd name="connsiteX330" fmla="*/ 1806 w 10000"/>
                  <a:gd name="connsiteY330" fmla="*/ 8002 h 10000"/>
                  <a:gd name="connsiteX331" fmla="*/ 1823 w 10000"/>
                  <a:gd name="connsiteY331" fmla="*/ 8021 h 10000"/>
                  <a:gd name="connsiteX332" fmla="*/ 1834 w 10000"/>
                  <a:gd name="connsiteY332" fmla="*/ 8044 h 10000"/>
                  <a:gd name="connsiteX333" fmla="*/ 1839 w 10000"/>
                  <a:gd name="connsiteY333" fmla="*/ 8073 h 10000"/>
                  <a:gd name="connsiteX334" fmla="*/ 1842 w 10000"/>
                  <a:gd name="connsiteY334" fmla="*/ 8106 h 10000"/>
                  <a:gd name="connsiteX335" fmla="*/ 1839 w 10000"/>
                  <a:gd name="connsiteY335" fmla="*/ 8144 h 10000"/>
                  <a:gd name="connsiteX336" fmla="*/ 1856 w 10000"/>
                  <a:gd name="connsiteY336" fmla="*/ 8164 h 10000"/>
                  <a:gd name="connsiteX337" fmla="*/ 1886 w 10000"/>
                  <a:gd name="connsiteY337" fmla="*/ 8193 h 10000"/>
                  <a:gd name="connsiteX338" fmla="*/ 1922 w 10000"/>
                  <a:gd name="connsiteY338" fmla="*/ 8206 h 10000"/>
                  <a:gd name="connsiteX339" fmla="*/ 1967 w 10000"/>
                  <a:gd name="connsiteY339" fmla="*/ 8203 h 10000"/>
                  <a:gd name="connsiteX340" fmla="*/ 1986 w 10000"/>
                  <a:gd name="connsiteY340" fmla="*/ 8212 h 10000"/>
                  <a:gd name="connsiteX341" fmla="*/ 2000 w 10000"/>
                  <a:gd name="connsiteY341" fmla="*/ 8232 h 10000"/>
                  <a:gd name="connsiteX342" fmla="*/ 2033 w 10000"/>
                  <a:gd name="connsiteY342" fmla="*/ 8258 h 10000"/>
                  <a:gd name="connsiteX343" fmla="*/ 2050 w 10000"/>
                  <a:gd name="connsiteY343" fmla="*/ 8271 h 10000"/>
                  <a:gd name="connsiteX344" fmla="*/ 2089 w 10000"/>
                  <a:gd name="connsiteY344" fmla="*/ 8280 h 10000"/>
                  <a:gd name="connsiteX345" fmla="*/ 2122 w 10000"/>
                  <a:gd name="connsiteY345" fmla="*/ 8300 h 10000"/>
                  <a:gd name="connsiteX346" fmla="*/ 2163 w 10000"/>
                  <a:gd name="connsiteY346" fmla="*/ 8332 h 10000"/>
                  <a:gd name="connsiteX347" fmla="*/ 2172 w 10000"/>
                  <a:gd name="connsiteY347" fmla="*/ 8335 h 10000"/>
                  <a:gd name="connsiteX348" fmla="*/ 2177 w 10000"/>
                  <a:gd name="connsiteY348" fmla="*/ 8345 h 10000"/>
                  <a:gd name="connsiteX349" fmla="*/ 2163 w 10000"/>
                  <a:gd name="connsiteY349" fmla="*/ 8371 h 10000"/>
                  <a:gd name="connsiteX350" fmla="*/ 2139 w 10000"/>
                  <a:gd name="connsiteY350" fmla="*/ 8423 h 10000"/>
                  <a:gd name="connsiteX351" fmla="*/ 2130 w 10000"/>
                  <a:gd name="connsiteY351" fmla="*/ 8439 h 10000"/>
                  <a:gd name="connsiteX352" fmla="*/ 2105 w 10000"/>
                  <a:gd name="connsiteY352" fmla="*/ 8446 h 10000"/>
                  <a:gd name="connsiteX353" fmla="*/ 2080 w 10000"/>
                  <a:gd name="connsiteY353" fmla="*/ 8449 h 10000"/>
                  <a:gd name="connsiteX354" fmla="*/ 2075 w 10000"/>
                  <a:gd name="connsiteY354" fmla="*/ 8459 h 10000"/>
                  <a:gd name="connsiteX355" fmla="*/ 2072 w 10000"/>
                  <a:gd name="connsiteY355" fmla="*/ 8475 h 10000"/>
                  <a:gd name="connsiteX356" fmla="*/ 2080 w 10000"/>
                  <a:gd name="connsiteY356" fmla="*/ 8484 h 10000"/>
                  <a:gd name="connsiteX357" fmla="*/ 2100 w 10000"/>
                  <a:gd name="connsiteY357" fmla="*/ 8475 h 10000"/>
                  <a:gd name="connsiteX358" fmla="*/ 2141 w 10000"/>
                  <a:gd name="connsiteY358" fmla="*/ 8478 h 10000"/>
                  <a:gd name="connsiteX359" fmla="*/ 2172 w 10000"/>
                  <a:gd name="connsiteY359" fmla="*/ 8475 h 10000"/>
                  <a:gd name="connsiteX360" fmla="*/ 2188 w 10000"/>
                  <a:gd name="connsiteY360" fmla="*/ 8475 h 10000"/>
                  <a:gd name="connsiteX361" fmla="*/ 2222 w 10000"/>
                  <a:gd name="connsiteY361" fmla="*/ 8497 h 10000"/>
                  <a:gd name="connsiteX362" fmla="*/ 2252 w 10000"/>
                  <a:gd name="connsiteY362" fmla="*/ 8514 h 10000"/>
                  <a:gd name="connsiteX363" fmla="*/ 2274 w 10000"/>
                  <a:gd name="connsiteY363" fmla="*/ 8514 h 10000"/>
                  <a:gd name="connsiteX364" fmla="*/ 2299 w 10000"/>
                  <a:gd name="connsiteY364" fmla="*/ 8504 h 10000"/>
                  <a:gd name="connsiteX365" fmla="*/ 2310 w 10000"/>
                  <a:gd name="connsiteY365" fmla="*/ 8504 h 10000"/>
                  <a:gd name="connsiteX366" fmla="*/ 2319 w 10000"/>
                  <a:gd name="connsiteY366" fmla="*/ 8484 h 10000"/>
                  <a:gd name="connsiteX367" fmla="*/ 2338 w 10000"/>
                  <a:gd name="connsiteY367" fmla="*/ 8494 h 10000"/>
                  <a:gd name="connsiteX368" fmla="*/ 2338 w 10000"/>
                  <a:gd name="connsiteY368" fmla="*/ 8552 h 10000"/>
                  <a:gd name="connsiteX369" fmla="*/ 2366 w 10000"/>
                  <a:gd name="connsiteY369" fmla="*/ 8572 h 10000"/>
                  <a:gd name="connsiteX370" fmla="*/ 2382 w 10000"/>
                  <a:gd name="connsiteY370" fmla="*/ 8582 h 10000"/>
                  <a:gd name="connsiteX371" fmla="*/ 2435 w 10000"/>
                  <a:gd name="connsiteY371" fmla="*/ 8552 h 10000"/>
                  <a:gd name="connsiteX372" fmla="*/ 2443 w 10000"/>
                  <a:gd name="connsiteY372" fmla="*/ 8552 h 10000"/>
                  <a:gd name="connsiteX373" fmla="*/ 2454 w 10000"/>
                  <a:gd name="connsiteY373" fmla="*/ 8552 h 10000"/>
                  <a:gd name="connsiteX374" fmla="*/ 2471 w 10000"/>
                  <a:gd name="connsiteY374" fmla="*/ 8546 h 10000"/>
                  <a:gd name="connsiteX375" fmla="*/ 2488 w 10000"/>
                  <a:gd name="connsiteY375" fmla="*/ 8536 h 10000"/>
                  <a:gd name="connsiteX376" fmla="*/ 2501 w 10000"/>
                  <a:gd name="connsiteY376" fmla="*/ 8533 h 10000"/>
                  <a:gd name="connsiteX377" fmla="*/ 2512 w 10000"/>
                  <a:gd name="connsiteY377" fmla="*/ 8533 h 10000"/>
                  <a:gd name="connsiteX378" fmla="*/ 2521 w 10000"/>
                  <a:gd name="connsiteY378" fmla="*/ 8546 h 10000"/>
                  <a:gd name="connsiteX379" fmla="*/ 2521 w 10000"/>
                  <a:gd name="connsiteY379" fmla="*/ 8572 h 10000"/>
                  <a:gd name="connsiteX380" fmla="*/ 2535 w 10000"/>
                  <a:gd name="connsiteY380" fmla="*/ 8588 h 10000"/>
                  <a:gd name="connsiteX381" fmla="*/ 2551 w 10000"/>
                  <a:gd name="connsiteY381" fmla="*/ 8582 h 10000"/>
                  <a:gd name="connsiteX382" fmla="*/ 2560 w 10000"/>
                  <a:gd name="connsiteY382" fmla="*/ 8582 h 10000"/>
                  <a:gd name="connsiteX383" fmla="*/ 2573 w 10000"/>
                  <a:gd name="connsiteY383" fmla="*/ 8588 h 10000"/>
                  <a:gd name="connsiteX384" fmla="*/ 2584 w 10000"/>
                  <a:gd name="connsiteY384" fmla="*/ 8591 h 10000"/>
                  <a:gd name="connsiteX385" fmla="*/ 2590 w 10000"/>
                  <a:gd name="connsiteY385" fmla="*/ 8598 h 10000"/>
                  <a:gd name="connsiteX386" fmla="*/ 2598 w 10000"/>
                  <a:gd name="connsiteY386" fmla="*/ 8608 h 10000"/>
                  <a:gd name="connsiteX387" fmla="*/ 2607 w 10000"/>
                  <a:gd name="connsiteY387" fmla="*/ 8617 h 10000"/>
                  <a:gd name="connsiteX388" fmla="*/ 2618 w 10000"/>
                  <a:gd name="connsiteY388" fmla="*/ 8617 h 10000"/>
                  <a:gd name="connsiteX389" fmla="*/ 2640 w 10000"/>
                  <a:gd name="connsiteY389" fmla="*/ 8608 h 10000"/>
                  <a:gd name="connsiteX390" fmla="*/ 2670 w 10000"/>
                  <a:gd name="connsiteY390" fmla="*/ 8598 h 10000"/>
                  <a:gd name="connsiteX391" fmla="*/ 2673 w 10000"/>
                  <a:gd name="connsiteY391" fmla="*/ 8598 h 10000"/>
                  <a:gd name="connsiteX392" fmla="*/ 2690 w 10000"/>
                  <a:gd name="connsiteY392" fmla="*/ 8598 h 10000"/>
                  <a:gd name="connsiteX393" fmla="*/ 2698 w 10000"/>
                  <a:gd name="connsiteY393" fmla="*/ 8598 h 10000"/>
                  <a:gd name="connsiteX394" fmla="*/ 2712 w 10000"/>
                  <a:gd name="connsiteY394" fmla="*/ 8598 h 10000"/>
                  <a:gd name="connsiteX395" fmla="*/ 2726 w 10000"/>
                  <a:gd name="connsiteY395" fmla="*/ 8591 h 10000"/>
                  <a:gd name="connsiteX396" fmla="*/ 2737 w 10000"/>
                  <a:gd name="connsiteY396" fmla="*/ 8588 h 10000"/>
                  <a:gd name="connsiteX397" fmla="*/ 2759 w 10000"/>
                  <a:gd name="connsiteY397" fmla="*/ 8582 h 10000"/>
                  <a:gd name="connsiteX398" fmla="*/ 2770 w 10000"/>
                  <a:gd name="connsiteY398" fmla="*/ 8578 h 10000"/>
                  <a:gd name="connsiteX399" fmla="*/ 2784 w 10000"/>
                  <a:gd name="connsiteY399" fmla="*/ 8572 h 10000"/>
                  <a:gd name="connsiteX400" fmla="*/ 2795 w 10000"/>
                  <a:gd name="connsiteY400" fmla="*/ 8572 h 10000"/>
                  <a:gd name="connsiteX401" fmla="*/ 2803 w 10000"/>
                  <a:gd name="connsiteY401" fmla="*/ 8588 h 10000"/>
                  <a:gd name="connsiteX402" fmla="*/ 2803 w 10000"/>
                  <a:gd name="connsiteY402" fmla="*/ 8591 h 10000"/>
                  <a:gd name="connsiteX403" fmla="*/ 2803 w 10000"/>
                  <a:gd name="connsiteY403" fmla="*/ 8601 h 10000"/>
                  <a:gd name="connsiteX404" fmla="*/ 2809 w 10000"/>
                  <a:gd name="connsiteY404" fmla="*/ 8601 h 10000"/>
                  <a:gd name="connsiteX405" fmla="*/ 2823 w 10000"/>
                  <a:gd name="connsiteY405" fmla="*/ 8598 h 10000"/>
                  <a:gd name="connsiteX406" fmla="*/ 2831 w 10000"/>
                  <a:gd name="connsiteY406" fmla="*/ 8598 h 10000"/>
                  <a:gd name="connsiteX407" fmla="*/ 2839 w 10000"/>
                  <a:gd name="connsiteY407" fmla="*/ 8601 h 10000"/>
                  <a:gd name="connsiteX408" fmla="*/ 2848 w 10000"/>
                  <a:gd name="connsiteY408" fmla="*/ 8598 h 10000"/>
                  <a:gd name="connsiteX409" fmla="*/ 2856 w 10000"/>
                  <a:gd name="connsiteY409" fmla="*/ 8601 h 10000"/>
                  <a:gd name="connsiteX410" fmla="*/ 2859 w 10000"/>
                  <a:gd name="connsiteY410" fmla="*/ 8601 h 10000"/>
                  <a:gd name="connsiteX411" fmla="*/ 2864 w 10000"/>
                  <a:gd name="connsiteY411" fmla="*/ 8598 h 10000"/>
                  <a:gd name="connsiteX412" fmla="*/ 2889 w 10000"/>
                  <a:gd name="connsiteY412" fmla="*/ 8611 h 10000"/>
                  <a:gd name="connsiteX413" fmla="*/ 2906 w 10000"/>
                  <a:gd name="connsiteY413" fmla="*/ 8620 h 10000"/>
                  <a:gd name="connsiteX414" fmla="*/ 2914 w 10000"/>
                  <a:gd name="connsiteY414" fmla="*/ 8627 h 10000"/>
                  <a:gd name="connsiteX415" fmla="*/ 2920 w 10000"/>
                  <a:gd name="connsiteY415" fmla="*/ 8640 h 10000"/>
                  <a:gd name="connsiteX416" fmla="*/ 2922 w 10000"/>
                  <a:gd name="connsiteY416" fmla="*/ 8666 h 10000"/>
                  <a:gd name="connsiteX417" fmla="*/ 2922 w 10000"/>
                  <a:gd name="connsiteY417" fmla="*/ 8692 h 10000"/>
                  <a:gd name="connsiteX418" fmla="*/ 2939 w 10000"/>
                  <a:gd name="connsiteY418" fmla="*/ 8695 h 10000"/>
                  <a:gd name="connsiteX419" fmla="*/ 2953 w 10000"/>
                  <a:gd name="connsiteY419" fmla="*/ 8695 h 10000"/>
                  <a:gd name="connsiteX420" fmla="*/ 2961 w 10000"/>
                  <a:gd name="connsiteY420" fmla="*/ 8695 h 10000"/>
                  <a:gd name="connsiteX421" fmla="*/ 2972 w 10000"/>
                  <a:gd name="connsiteY421" fmla="*/ 8692 h 10000"/>
                  <a:gd name="connsiteX422" fmla="*/ 2981 w 10000"/>
                  <a:gd name="connsiteY422" fmla="*/ 8685 h 10000"/>
                  <a:gd name="connsiteX423" fmla="*/ 2989 w 10000"/>
                  <a:gd name="connsiteY423" fmla="*/ 8685 h 10000"/>
                  <a:gd name="connsiteX424" fmla="*/ 3008 w 10000"/>
                  <a:gd name="connsiteY424" fmla="*/ 8685 h 10000"/>
                  <a:gd name="connsiteX425" fmla="*/ 3028 w 10000"/>
                  <a:gd name="connsiteY425" fmla="*/ 8695 h 10000"/>
                  <a:gd name="connsiteX426" fmla="*/ 3042 w 10000"/>
                  <a:gd name="connsiteY426" fmla="*/ 8695 h 10000"/>
                  <a:gd name="connsiteX427" fmla="*/ 3053 w 10000"/>
                  <a:gd name="connsiteY427" fmla="*/ 8676 h 10000"/>
                  <a:gd name="connsiteX428" fmla="*/ 3061 w 10000"/>
                  <a:gd name="connsiteY428" fmla="*/ 8666 h 10000"/>
                  <a:gd name="connsiteX429" fmla="*/ 3066 w 10000"/>
                  <a:gd name="connsiteY429" fmla="*/ 8656 h 10000"/>
                  <a:gd name="connsiteX430" fmla="*/ 3091 w 10000"/>
                  <a:gd name="connsiteY430" fmla="*/ 8659 h 10000"/>
                  <a:gd name="connsiteX431" fmla="*/ 3105 w 10000"/>
                  <a:gd name="connsiteY431" fmla="*/ 8659 h 10000"/>
                  <a:gd name="connsiteX432" fmla="*/ 3108 w 10000"/>
                  <a:gd name="connsiteY432" fmla="*/ 8650 h 10000"/>
                  <a:gd name="connsiteX433" fmla="*/ 3147 w 10000"/>
                  <a:gd name="connsiteY433" fmla="*/ 8588 h 10000"/>
                  <a:gd name="connsiteX434" fmla="*/ 3150 w 10000"/>
                  <a:gd name="connsiteY434" fmla="*/ 8598 h 10000"/>
                  <a:gd name="connsiteX435" fmla="*/ 3163 w 10000"/>
                  <a:gd name="connsiteY435" fmla="*/ 8601 h 10000"/>
                  <a:gd name="connsiteX436" fmla="*/ 3180 w 10000"/>
                  <a:gd name="connsiteY436" fmla="*/ 8608 h 10000"/>
                  <a:gd name="connsiteX437" fmla="*/ 3188 w 10000"/>
                  <a:gd name="connsiteY437" fmla="*/ 8611 h 10000"/>
                  <a:gd name="connsiteX438" fmla="*/ 3227 w 10000"/>
                  <a:gd name="connsiteY438" fmla="*/ 8620 h 10000"/>
                  <a:gd name="connsiteX439" fmla="*/ 3238 w 10000"/>
                  <a:gd name="connsiteY439" fmla="*/ 8617 h 10000"/>
                  <a:gd name="connsiteX440" fmla="*/ 3247 w 10000"/>
                  <a:gd name="connsiteY440" fmla="*/ 8601 h 10000"/>
                  <a:gd name="connsiteX441" fmla="*/ 3269 w 10000"/>
                  <a:gd name="connsiteY441" fmla="*/ 8611 h 10000"/>
                  <a:gd name="connsiteX442" fmla="*/ 3277 w 10000"/>
                  <a:gd name="connsiteY442" fmla="*/ 8617 h 10000"/>
                  <a:gd name="connsiteX443" fmla="*/ 3285 w 10000"/>
                  <a:gd name="connsiteY443" fmla="*/ 8611 h 10000"/>
                  <a:gd name="connsiteX444" fmla="*/ 3307 w 10000"/>
                  <a:gd name="connsiteY444" fmla="*/ 8611 h 10000"/>
                  <a:gd name="connsiteX445" fmla="*/ 3319 w 10000"/>
                  <a:gd name="connsiteY445" fmla="*/ 8617 h 10000"/>
                  <a:gd name="connsiteX446" fmla="*/ 3324 w 10000"/>
                  <a:gd name="connsiteY446" fmla="*/ 8617 h 10000"/>
                  <a:gd name="connsiteX447" fmla="*/ 3327 w 10000"/>
                  <a:gd name="connsiteY447" fmla="*/ 8620 h 10000"/>
                  <a:gd name="connsiteX448" fmla="*/ 3341 w 10000"/>
                  <a:gd name="connsiteY448" fmla="*/ 8620 h 10000"/>
                  <a:gd name="connsiteX449" fmla="*/ 3357 w 10000"/>
                  <a:gd name="connsiteY449" fmla="*/ 8620 h 10000"/>
                  <a:gd name="connsiteX450" fmla="*/ 3374 w 10000"/>
                  <a:gd name="connsiteY450" fmla="*/ 8620 h 10000"/>
                  <a:gd name="connsiteX451" fmla="*/ 3382 w 10000"/>
                  <a:gd name="connsiteY451" fmla="*/ 8620 h 10000"/>
                  <a:gd name="connsiteX452" fmla="*/ 3399 w 10000"/>
                  <a:gd name="connsiteY452" fmla="*/ 8611 h 10000"/>
                  <a:gd name="connsiteX453" fmla="*/ 3413 w 10000"/>
                  <a:gd name="connsiteY453" fmla="*/ 8601 h 10000"/>
                  <a:gd name="connsiteX454" fmla="*/ 3421 w 10000"/>
                  <a:gd name="connsiteY454" fmla="*/ 8588 h 10000"/>
                  <a:gd name="connsiteX455" fmla="*/ 3421 w 10000"/>
                  <a:gd name="connsiteY455" fmla="*/ 8572 h 10000"/>
                  <a:gd name="connsiteX456" fmla="*/ 3421 w 10000"/>
                  <a:gd name="connsiteY456" fmla="*/ 8552 h 10000"/>
                  <a:gd name="connsiteX457" fmla="*/ 3424 w 10000"/>
                  <a:gd name="connsiteY457" fmla="*/ 8533 h 10000"/>
                  <a:gd name="connsiteX458" fmla="*/ 3432 w 10000"/>
                  <a:gd name="connsiteY458" fmla="*/ 8523 h 10000"/>
                  <a:gd name="connsiteX459" fmla="*/ 3446 w 10000"/>
                  <a:gd name="connsiteY459" fmla="*/ 8523 h 10000"/>
                  <a:gd name="connsiteX460" fmla="*/ 3457 w 10000"/>
                  <a:gd name="connsiteY460" fmla="*/ 8523 h 10000"/>
                  <a:gd name="connsiteX461" fmla="*/ 3476 w 10000"/>
                  <a:gd name="connsiteY461" fmla="*/ 8533 h 10000"/>
                  <a:gd name="connsiteX462" fmla="*/ 3485 w 10000"/>
                  <a:gd name="connsiteY462" fmla="*/ 8536 h 10000"/>
                  <a:gd name="connsiteX463" fmla="*/ 3501 w 10000"/>
                  <a:gd name="connsiteY463" fmla="*/ 8527 h 10000"/>
                  <a:gd name="connsiteX464" fmla="*/ 3504 w 10000"/>
                  <a:gd name="connsiteY464" fmla="*/ 8514 h 10000"/>
                  <a:gd name="connsiteX465" fmla="*/ 3510 w 10000"/>
                  <a:gd name="connsiteY465" fmla="*/ 8497 h 10000"/>
                  <a:gd name="connsiteX466" fmla="*/ 3537 w 10000"/>
                  <a:gd name="connsiteY466" fmla="*/ 8484 h 10000"/>
                  <a:gd name="connsiteX467" fmla="*/ 3562 w 10000"/>
                  <a:gd name="connsiteY467" fmla="*/ 8488 h 10000"/>
                  <a:gd name="connsiteX468" fmla="*/ 3568 w 10000"/>
                  <a:gd name="connsiteY468" fmla="*/ 8484 h 10000"/>
                  <a:gd name="connsiteX469" fmla="*/ 3584 w 10000"/>
                  <a:gd name="connsiteY469" fmla="*/ 8494 h 10000"/>
                  <a:gd name="connsiteX470" fmla="*/ 3593 w 10000"/>
                  <a:gd name="connsiteY470" fmla="*/ 8507 h 10000"/>
                  <a:gd name="connsiteX471" fmla="*/ 3618 w 10000"/>
                  <a:gd name="connsiteY471" fmla="*/ 8497 h 10000"/>
                  <a:gd name="connsiteX472" fmla="*/ 3643 w 10000"/>
                  <a:gd name="connsiteY472" fmla="*/ 8475 h 10000"/>
                  <a:gd name="connsiteX473" fmla="*/ 3657 w 10000"/>
                  <a:gd name="connsiteY473" fmla="*/ 8478 h 10000"/>
                  <a:gd name="connsiteX474" fmla="*/ 3670 w 10000"/>
                  <a:gd name="connsiteY474" fmla="*/ 8475 h 10000"/>
                  <a:gd name="connsiteX475" fmla="*/ 3673 w 10000"/>
                  <a:gd name="connsiteY475" fmla="*/ 8468 h 10000"/>
                  <a:gd name="connsiteX476" fmla="*/ 3681 w 10000"/>
                  <a:gd name="connsiteY476" fmla="*/ 8468 h 10000"/>
                  <a:gd name="connsiteX477" fmla="*/ 3698 w 10000"/>
                  <a:gd name="connsiteY477" fmla="*/ 8478 h 10000"/>
                  <a:gd name="connsiteX478" fmla="*/ 3720 w 10000"/>
                  <a:gd name="connsiteY478" fmla="*/ 8497 h 10000"/>
                  <a:gd name="connsiteX479" fmla="*/ 3715 w 10000"/>
                  <a:gd name="connsiteY479" fmla="*/ 8504 h 10000"/>
                  <a:gd name="connsiteX480" fmla="*/ 3729 w 10000"/>
                  <a:gd name="connsiteY480" fmla="*/ 8514 h 10000"/>
                  <a:gd name="connsiteX481" fmla="*/ 3729 w 10000"/>
                  <a:gd name="connsiteY481" fmla="*/ 8517 h 10000"/>
                  <a:gd name="connsiteX482" fmla="*/ 3740 w 10000"/>
                  <a:gd name="connsiteY482" fmla="*/ 8527 h 10000"/>
                  <a:gd name="connsiteX483" fmla="*/ 3759 w 10000"/>
                  <a:gd name="connsiteY483" fmla="*/ 8517 h 10000"/>
                  <a:gd name="connsiteX484" fmla="*/ 3762 w 10000"/>
                  <a:gd name="connsiteY484" fmla="*/ 8504 h 10000"/>
                  <a:gd name="connsiteX485" fmla="*/ 3770 w 10000"/>
                  <a:gd name="connsiteY485" fmla="*/ 8488 h 10000"/>
                  <a:gd name="connsiteX486" fmla="*/ 3778 w 10000"/>
                  <a:gd name="connsiteY486" fmla="*/ 8484 h 10000"/>
                  <a:gd name="connsiteX487" fmla="*/ 3792 w 10000"/>
                  <a:gd name="connsiteY487" fmla="*/ 8475 h 10000"/>
                  <a:gd name="connsiteX488" fmla="*/ 3803 w 10000"/>
                  <a:gd name="connsiteY488" fmla="*/ 8478 h 10000"/>
                  <a:gd name="connsiteX489" fmla="*/ 3809 w 10000"/>
                  <a:gd name="connsiteY489" fmla="*/ 8475 h 10000"/>
                  <a:gd name="connsiteX490" fmla="*/ 3825 w 10000"/>
                  <a:gd name="connsiteY490" fmla="*/ 8465 h 10000"/>
                  <a:gd name="connsiteX491" fmla="*/ 3834 w 10000"/>
                  <a:gd name="connsiteY491" fmla="*/ 8468 h 10000"/>
                  <a:gd name="connsiteX492" fmla="*/ 3842 w 10000"/>
                  <a:gd name="connsiteY492" fmla="*/ 8478 h 10000"/>
                  <a:gd name="connsiteX493" fmla="*/ 3850 w 10000"/>
                  <a:gd name="connsiteY493" fmla="*/ 8478 h 10000"/>
                  <a:gd name="connsiteX494" fmla="*/ 3859 w 10000"/>
                  <a:gd name="connsiteY494" fmla="*/ 8484 h 10000"/>
                  <a:gd name="connsiteX495" fmla="*/ 3873 w 10000"/>
                  <a:gd name="connsiteY495" fmla="*/ 8494 h 10000"/>
                  <a:gd name="connsiteX496" fmla="*/ 3875 w 10000"/>
                  <a:gd name="connsiteY496" fmla="*/ 8507 h 10000"/>
                  <a:gd name="connsiteX497" fmla="*/ 3881 w 10000"/>
                  <a:gd name="connsiteY497" fmla="*/ 8527 h 10000"/>
                  <a:gd name="connsiteX498" fmla="*/ 3875 w 10000"/>
                  <a:gd name="connsiteY498" fmla="*/ 8546 h 10000"/>
                  <a:gd name="connsiteX499" fmla="*/ 3892 w 10000"/>
                  <a:gd name="connsiteY499" fmla="*/ 8546 h 10000"/>
                  <a:gd name="connsiteX500" fmla="*/ 3900 w 10000"/>
                  <a:gd name="connsiteY500" fmla="*/ 8543 h 10000"/>
                  <a:gd name="connsiteX501" fmla="*/ 3906 w 10000"/>
                  <a:gd name="connsiteY501" fmla="*/ 8543 h 10000"/>
                  <a:gd name="connsiteX502" fmla="*/ 3922 w 10000"/>
                  <a:gd name="connsiteY502" fmla="*/ 8552 h 10000"/>
                  <a:gd name="connsiteX503" fmla="*/ 3939 w 10000"/>
                  <a:gd name="connsiteY503" fmla="*/ 8559 h 10000"/>
                  <a:gd name="connsiteX504" fmla="*/ 3953 w 10000"/>
                  <a:gd name="connsiteY504" fmla="*/ 8572 h 10000"/>
                  <a:gd name="connsiteX505" fmla="*/ 3956 w 10000"/>
                  <a:gd name="connsiteY505" fmla="*/ 8588 h 10000"/>
                  <a:gd name="connsiteX506" fmla="*/ 3956 w 10000"/>
                  <a:gd name="connsiteY506" fmla="*/ 8608 h 10000"/>
                  <a:gd name="connsiteX507" fmla="*/ 3972 w 10000"/>
                  <a:gd name="connsiteY507" fmla="*/ 8608 h 10000"/>
                  <a:gd name="connsiteX508" fmla="*/ 3986 w 10000"/>
                  <a:gd name="connsiteY508" fmla="*/ 8608 h 10000"/>
                  <a:gd name="connsiteX509" fmla="*/ 3997 w 10000"/>
                  <a:gd name="connsiteY509" fmla="*/ 8608 h 10000"/>
                  <a:gd name="connsiteX510" fmla="*/ 4006 w 10000"/>
                  <a:gd name="connsiteY510" fmla="*/ 8608 h 10000"/>
                  <a:gd name="connsiteX511" fmla="*/ 4006 w 10000"/>
                  <a:gd name="connsiteY511" fmla="*/ 8611 h 10000"/>
                  <a:gd name="connsiteX512" fmla="*/ 4011 w 10000"/>
                  <a:gd name="connsiteY512" fmla="*/ 8611 h 10000"/>
                  <a:gd name="connsiteX513" fmla="*/ 4022 w 10000"/>
                  <a:gd name="connsiteY513" fmla="*/ 8620 h 10000"/>
                  <a:gd name="connsiteX514" fmla="*/ 4042 w 10000"/>
                  <a:gd name="connsiteY514" fmla="*/ 8620 h 10000"/>
                  <a:gd name="connsiteX515" fmla="*/ 4050 w 10000"/>
                  <a:gd name="connsiteY515" fmla="*/ 8617 h 10000"/>
                  <a:gd name="connsiteX516" fmla="*/ 4069 w 10000"/>
                  <a:gd name="connsiteY516" fmla="*/ 8620 h 10000"/>
                  <a:gd name="connsiteX517" fmla="*/ 4086 w 10000"/>
                  <a:gd name="connsiteY517" fmla="*/ 8630 h 10000"/>
                  <a:gd name="connsiteX518" fmla="*/ 4108 w 10000"/>
                  <a:gd name="connsiteY518" fmla="*/ 8627 h 10000"/>
                  <a:gd name="connsiteX519" fmla="*/ 4125 w 10000"/>
                  <a:gd name="connsiteY519" fmla="*/ 8620 h 10000"/>
                  <a:gd name="connsiteX520" fmla="*/ 4133 w 10000"/>
                  <a:gd name="connsiteY520" fmla="*/ 8611 h 10000"/>
                  <a:gd name="connsiteX521" fmla="*/ 4139 w 10000"/>
                  <a:gd name="connsiteY521" fmla="*/ 8608 h 10000"/>
                  <a:gd name="connsiteX522" fmla="*/ 4147 w 10000"/>
                  <a:gd name="connsiteY522" fmla="*/ 8601 h 10000"/>
                  <a:gd name="connsiteX523" fmla="*/ 4155 w 10000"/>
                  <a:gd name="connsiteY523" fmla="*/ 8591 h 10000"/>
                  <a:gd name="connsiteX524" fmla="*/ 4166 w 10000"/>
                  <a:gd name="connsiteY524" fmla="*/ 8582 h 10000"/>
                  <a:gd name="connsiteX525" fmla="*/ 4183 w 10000"/>
                  <a:gd name="connsiteY525" fmla="*/ 8569 h 10000"/>
                  <a:gd name="connsiteX526" fmla="*/ 4191 w 10000"/>
                  <a:gd name="connsiteY526" fmla="*/ 8562 h 10000"/>
                  <a:gd name="connsiteX527" fmla="*/ 4208 w 10000"/>
                  <a:gd name="connsiteY527" fmla="*/ 8552 h 10000"/>
                  <a:gd name="connsiteX528" fmla="*/ 4230 w 10000"/>
                  <a:gd name="connsiteY528" fmla="*/ 8552 h 10000"/>
                  <a:gd name="connsiteX529" fmla="*/ 4238 w 10000"/>
                  <a:gd name="connsiteY529" fmla="*/ 8559 h 10000"/>
                  <a:gd name="connsiteX530" fmla="*/ 4247 w 10000"/>
                  <a:gd name="connsiteY530" fmla="*/ 8572 h 10000"/>
                  <a:gd name="connsiteX531" fmla="*/ 4252 w 10000"/>
                  <a:gd name="connsiteY531" fmla="*/ 8578 h 10000"/>
                  <a:gd name="connsiteX532" fmla="*/ 4263 w 10000"/>
                  <a:gd name="connsiteY532" fmla="*/ 8582 h 10000"/>
                  <a:gd name="connsiteX533" fmla="*/ 4277 w 10000"/>
                  <a:gd name="connsiteY533" fmla="*/ 8572 h 10000"/>
                  <a:gd name="connsiteX534" fmla="*/ 4294 w 10000"/>
                  <a:gd name="connsiteY534" fmla="*/ 8559 h 10000"/>
                  <a:gd name="connsiteX535" fmla="*/ 4302 w 10000"/>
                  <a:gd name="connsiteY535" fmla="*/ 8546 h 10000"/>
                  <a:gd name="connsiteX536" fmla="*/ 4310 w 10000"/>
                  <a:gd name="connsiteY536" fmla="*/ 8543 h 10000"/>
                  <a:gd name="connsiteX537" fmla="*/ 4313 w 10000"/>
                  <a:gd name="connsiteY537" fmla="*/ 8543 h 10000"/>
                  <a:gd name="connsiteX538" fmla="*/ 4332 w 10000"/>
                  <a:gd name="connsiteY538" fmla="*/ 8546 h 10000"/>
                  <a:gd name="connsiteX539" fmla="*/ 4335 w 10000"/>
                  <a:gd name="connsiteY539" fmla="*/ 8559 h 10000"/>
                  <a:gd name="connsiteX540" fmla="*/ 4349 w 10000"/>
                  <a:gd name="connsiteY540" fmla="*/ 8588 h 10000"/>
                  <a:gd name="connsiteX541" fmla="*/ 4360 w 10000"/>
                  <a:gd name="connsiteY541" fmla="*/ 8591 h 10000"/>
                  <a:gd name="connsiteX542" fmla="*/ 4366 w 10000"/>
                  <a:gd name="connsiteY542" fmla="*/ 8591 h 10000"/>
                  <a:gd name="connsiteX543" fmla="*/ 4382 w 10000"/>
                  <a:gd name="connsiteY543" fmla="*/ 8598 h 10000"/>
                  <a:gd name="connsiteX544" fmla="*/ 4385 w 10000"/>
                  <a:gd name="connsiteY544" fmla="*/ 8598 h 10000"/>
                  <a:gd name="connsiteX545" fmla="*/ 4402 w 10000"/>
                  <a:gd name="connsiteY545" fmla="*/ 8598 h 10000"/>
                  <a:gd name="connsiteX546" fmla="*/ 4421 w 10000"/>
                  <a:gd name="connsiteY546" fmla="*/ 8591 h 10000"/>
                  <a:gd name="connsiteX547" fmla="*/ 4440 w 10000"/>
                  <a:gd name="connsiteY547" fmla="*/ 8591 h 10000"/>
                  <a:gd name="connsiteX548" fmla="*/ 4449 w 10000"/>
                  <a:gd name="connsiteY548" fmla="*/ 8598 h 10000"/>
                  <a:gd name="connsiteX549" fmla="*/ 4454 w 10000"/>
                  <a:gd name="connsiteY549" fmla="*/ 8617 h 10000"/>
                  <a:gd name="connsiteX550" fmla="*/ 4463 w 10000"/>
                  <a:gd name="connsiteY550" fmla="*/ 8608 h 10000"/>
                  <a:gd name="connsiteX551" fmla="*/ 4474 w 10000"/>
                  <a:gd name="connsiteY551" fmla="*/ 8608 h 10000"/>
                  <a:gd name="connsiteX552" fmla="*/ 4490 w 10000"/>
                  <a:gd name="connsiteY552" fmla="*/ 8617 h 10000"/>
                  <a:gd name="connsiteX553" fmla="*/ 4504 w 10000"/>
                  <a:gd name="connsiteY553" fmla="*/ 8617 h 10000"/>
                  <a:gd name="connsiteX554" fmla="*/ 4518 w 10000"/>
                  <a:gd name="connsiteY554" fmla="*/ 8617 h 10000"/>
                  <a:gd name="connsiteX555" fmla="*/ 4535 w 10000"/>
                  <a:gd name="connsiteY555" fmla="*/ 8611 h 10000"/>
                  <a:gd name="connsiteX556" fmla="*/ 4546 w 10000"/>
                  <a:gd name="connsiteY556" fmla="*/ 8611 h 10000"/>
                  <a:gd name="connsiteX557" fmla="*/ 4562 w 10000"/>
                  <a:gd name="connsiteY557" fmla="*/ 8611 h 10000"/>
                  <a:gd name="connsiteX558" fmla="*/ 4571 w 10000"/>
                  <a:gd name="connsiteY558" fmla="*/ 8611 h 10000"/>
                  <a:gd name="connsiteX559" fmla="*/ 4579 w 10000"/>
                  <a:gd name="connsiteY559" fmla="*/ 8608 h 10000"/>
                  <a:gd name="connsiteX560" fmla="*/ 4584 w 10000"/>
                  <a:gd name="connsiteY560" fmla="*/ 8608 h 10000"/>
                  <a:gd name="connsiteX561" fmla="*/ 4601 w 10000"/>
                  <a:gd name="connsiteY561" fmla="*/ 8617 h 10000"/>
                  <a:gd name="connsiteX562" fmla="*/ 4609 w 10000"/>
                  <a:gd name="connsiteY562" fmla="*/ 8627 h 10000"/>
                  <a:gd name="connsiteX563" fmla="*/ 4618 w 10000"/>
                  <a:gd name="connsiteY563" fmla="*/ 8637 h 10000"/>
                  <a:gd name="connsiteX564" fmla="*/ 4618 w 10000"/>
                  <a:gd name="connsiteY564" fmla="*/ 8646 h 10000"/>
                  <a:gd name="connsiteX565" fmla="*/ 4634 w 10000"/>
                  <a:gd name="connsiteY565" fmla="*/ 8656 h 10000"/>
                  <a:gd name="connsiteX566" fmla="*/ 4640 w 10000"/>
                  <a:gd name="connsiteY566" fmla="*/ 8659 h 10000"/>
                  <a:gd name="connsiteX567" fmla="*/ 4651 w 10000"/>
                  <a:gd name="connsiteY567" fmla="*/ 8666 h 10000"/>
                  <a:gd name="connsiteX568" fmla="*/ 4657 w 10000"/>
                  <a:gd name="connsiteY568" fmla="*/ 8659 h 10000"/>
                  <a:gd name="connsiteX569" fmla="*/ 4668 w 10000"/>
                  <a:gd name="connsiteY569" fmla="*/ 8650 h 10000"/>
                  <a:gd name="connsiteX570" fmla="*/ 4676 w 10000"/>
                  <a:gd name="connsiteY570" fmla="*/ 8650 h 10000"/>
                  <a:gd name="connsiteX571" fmla="*/ 4690 w 10000"/>
                  <a:gd name="connsiteY571" fmla="*/ 8650 h 10000"/>
                  <a:gd name="connsiteX572" fmla="*/ 4698 w 10000"/>
                  <a:gd name="connsiteY572" fmla="*/ 8650 h 10000"/>
                  <a:gd name="connsiteX573" fmla="*/ 4704 w 10000"/>
                  <a:gd name="connsiteY573" fmla="*/ 8650 h 10000"/>
                  <a:gd name="connsiteX574" fmla="*/ 4706 w 10000"/>
                  <a:gd name="connsiteY574" fmla="*/ 8659 h 10000"/>
                  <a:gd name="connsiteX575" fmla="*/ 4706 w 10000"/>
                  <a:gd name="connsiteY575" fmla="*/ 8666 h 10000"/>
                  <a:gd name="connsiteX576" fmla="*/ 4723 w 10000"/>
                  <a:gd name="connsiteY576" fmla="*/ 8682 h 10000"/>
                  <a:gd name="connsiteX577" fmla="*/ 4737 w 10000"/>
                  <a:gd name="connsiteY577" fmla="*/ 8682 h 10000"/>
                  <a:gd name="connsiteX578" fmla="*/ 4745 w 10000"/>
                  <a:gd name="connsiteY578" fmla="*/ 8676 h 10000"/>
                  <a:gd name="connsiteX579" fmla="*/ 4756 w 10000"/>
                  <a:gd name="connsiteY579" fmla="*/ 8666 h 10000"/>
                  <a:gd name="connsiteX580" fmla="*/ 4765 w 10000"/>
                  <a:gd name="connsiteY580" fmla="*/ 8666 h 10000"/>
                  <a:gd name="connsiteX581" fmla="*/ 4765 w 10000"/>
                  <a:gd name="connsiteY581" fmla="*/ 8682 h 10000"/>
                  <a:gd name="connsiteX582" fmla="*/ 4770 w 10000"/>
                  <a:gd name="connsiteY582" fmla="*/ 8701 h 10000"/>
                  <a:gd name="connsiteX583" fmla="*/ 4778 w 10000"/>
                  <a:gd name="connsiteY583" fmla="*/ 8705 h 10000"/>
                  <a:gd name="connsiteX584" fmla="*/ 4795 w 10000"/>
                  <a:gd name="connsiteY584" fmla="*/ 8714 h 10000"/>
                  <a:gd name="connsiteX585" fmla="*/ 4812 w 10000"/>
                  <a:gd name="connsiteY585" fmla="*/ 8714 h 10000"/>
                  <a:gd name="connsiteX586" fmla="*/ 4825 w 10000"/>
                  <a:gd name="connsiteY586" fmla="*/ 8705 h 10000"/>
                  <a:gd name="connsiteX587" fmla="*/ 4825 w 10000"/>
                  <a:gd name="connsiteY587" fmla="*/ 8701 h 10000"/>
                  <a:gd name="connsiteX588" fmla="*/ 4828 w 10000"/>
                  <a:gd name="connsiteY588" fmla="*/ 8701 h 10000"/>
                  <a:gd name="connsiteX589" fmla="*/ 4837 w 10000"/>
                  <a:gd name="connsiteY589" fmla="*/ 8692 h 10000"/>
                  <a:gd name="connsiteX590" fmla="*/ 4842 w 10000"/>
                  <a:gd name="connsiteY590" fmla="*/ 8685 h 10000"/>
                  <a:gd name="connsiteX591" fmla="*/ 4859 w 10000"/>
                  <a:gd name="connsiteY591" fmla="*/ 8692 h 10000"/>
                  <a:gd name="connsiteX592" fmla="*/ 4870 w 10000"/>
                  <a:gd name="connsiteY592" fmla="*/ 8701 h 10000"/>
                  <a:gd name="connsiteX593" fmla="*/ 4878 w 10000"/>
                  <a:gd name="connsiteY593" fmla="*/ 8714 h 10000"/>
                  <a:gd name="connsiteX594" fmla="*/ 4892 w 10000"/>
                  <a:gd name="connsiteY594" fmla="*/ 8724 h 10000"/>
                  <a:gd name="connsiteX595" fmla="*/ 4900 w 10000"/>
                  <a:gd name="connsiteY595" fmla="*/ 8724 h 10000"/>
                  <a:gd name="connsiteX596" fmla="*/ 4906 w 10000"/>
                  <a:gd name="connsiteY596" fmla="*/ 8705 h 10000"/>
                  <a:gd name="connsiteX597" fmla="*/ 4925 w 10000"/>
                  <a:gd name="connsiteY597" fmla="*/ 8724 h 10000"/>
                  <a:gd name="connsiteX598" fmla="*/ 4939 w 10000"/>
                  <a:gd name="connsiteY598" fmla="*/ 8701 h 10000"/>
                  <a:gd name="connsiteX599" fmla="*/ 4950 w 10000"/>
                  <a:gd name="connsiteY599" fmla="*/ 8695 h 10000"/>
                  <a:gd name="connsiteX600" fmla="*/ 4956 w 10000"/>
                  <a:gd name="connsiteY600" fmla="*/ 8692 h 10000"/>
                  <a:gd name="connsiteX601" fmla="*/ 4986 w 10000"/>
                  <a:gd name="connsiteY601" fmla="*/ 8705 h 10000"/>
                  <a:gd name="connsiteX602" fmla="*/ 5003 w 10000"/>
                  <a:gd name="connsiteY602" fmla="*/ 8701 h 10000"/>
                  <a:gd name="connsiteX603" fmla="*/ 5011 w 10000"/>
                  <a:gd name="connsiteY603" fmla="*/ 8692 h 10000"/>
                  <a:gd name="connsiteX604" fmla="*/ 5028 w 10000"/>
                  <a:gd name="connsiteY604" fmla="*/ 8682 h 10000"/>
                  <a:gd name="connsiteX605" fmla="*/ 5030 w 10000"/>
                  <a:gd name="connsiteY605" fmla="*/ 8659 h 10000"/>
                  <a:gd name="connsiteX606" fmla="*/ 5039 w 10000"/>
                  <a:gd name="connsiteY606" fmla="*/ 8656 h 10000"/>
                  <a:gd name="connsiteX607" fmla="*/ 5053 w 10000"/>
                  <a:gd name="connsiteY607" fmla="*/ 8669 h 10000"/>
                  <a:gd name="connsiteX608" fmla="*/ 5061 w 10000"/>
                  <a:gd name="connsiteY608" fmla="*/ 8669 h 10000"/>
                  <a:gd name="connsiteX609" fmla="*/ 5061 w 10000"/>
                  <a:gd name="connsiteY609" fmla="*/ 8676 h 10000"/>
                  <a:gd name="connsiteX610" fmla="*/ 5069 w 10000"/>
                  <a:gd name="connsiteY610" fmla="*/ 8669 h 10000"/>
                  <a:gd name="connsiteX611" fmla="*/ 5083 w 10000"/>
                  <a:gd name="connsiteY611" fmla="*/ 8669 h 10000"/>
                  <a:gd name="connsiteX612" fmla="*/ 5100 w 10000"/>
                  <a:gd name="connsiteY612" fmla="*/ 8669 h 10000"/>
                  <a:gd name="connsiteX613" fmla="*/ 5119 w 10000"/>
                  <a:gd name="connsiteY613" fmla="*/ 8682 h 10000"/>
                  <a:gd name="connsiteX614" fmla="*/ 5136 w 10000"/>
                  <a:gd name="connsiteY614" fmla="*/ 8692 h 10000"/>
                  <a:gd name="connsiteX615" fmla="*/ 5161 w 10000"/>
                  <a:gd name="connsiteY615" fmla="*/ 8701 h 10000"/>
                  <a:gd name="connsiteX616" fmla="*/ 5183 w 10000"/>
                  <a:gd name="connsiteY616" fmla="*/ 8701 h 10000"/>
                  <a:gd name="connsiteX617" fmla="*/ 5199 w 10000"/>
                  <a:gd name="connsiteY617" fmla="*/ 8701 h 10000"/>
                  <a:gd name="connsiteX618" fmla="*/ 5213 w 10000"/>
                  <a:gd name="connsiteY618" fmla="*/ 8705 h 10000"/>
                  <a:gd name="connsiteX619" fmla="*/ 5224 w 10000"/>
                  <a:gd name="connsiteY619" fmla="*/ 8701 h 10000"/>
                  <a:gd name="connsiteX620" fmla="*/ 5230 w 10000"/>
                  <a:gd name="connsiteY620" fmla="*/ 8701 h 10000"/>
                  <a:gd name="connsiteX621" fmla="*/ 5241 w 10000"/>
                  <a:gd name="connsiteY621" fmla="*/ 8676 h 10000"/>
                  <a:gd name="connsiteX622" fmla="*/ 5247 w 10000"/>
                  <a:gd name="connsiteY622" fmla="*/ 8666 h 10000"/>
                  <a:gd name="connsiteX623" fmla="*/ 5249 w 10000"/>
                  <a:gd name="connsiteY623" fmla="*/ 8646 h 10000"/>
                  <a:gd name="connsiteX624" fmla="*/ 5249 w 10000"/>
                  <a:gd name="connsiteY624" fmla="*/ 8650 h 10000"/>
                  <a:gd name="connsiteX625" fmla="*/ 5255 w 10000"/>
                  <a:gd name="connsiteY625" fmla="*/ 8646 h 10000"/>
                  <a:gd name="connsiteX626" fmla="*/ 5271 w 10000"/>
                  <a:gd name="connsiteY626" fmla="*/ 8650 h 10000"/>
                  <a:gd name="connsiteX627" fmla="*/ 5288 w 10000"/>
                  <a:gd name="connsiteY627" fmla="*/ 8666 h 10000"/>
                  <a:gd name="connsiteX628" fmla="*/ 5296 w 10000"/>
                  <a:gd name="connsiteY628" fmla="*/ 8666 h 10000"/>
                  <a:gd name="connsiteX629" fmla="*/ 5310 w 10000"/>
                  <a:gd name="connsiteY629" fmla="*/ 8656 h 10000"/>
                  <a:gd name="connsiteX630" fmla="*/ 5321 w 10000"/>
                  <a:gd name="connsiteY630" fmla="*/ 8650 h 10000"/>
                  <a:gd name="connsiteX631" fmla="*/ 5338 w 10000"/>
                  <a:gd name="connsiteY631" fmla="*/ 8650 h 10000"/>
                  <a:gd name="connsiteX632" fmla="*/ 5360 w 10000"/>
                  <a:gd name="connsiteY632" fmla="*/ 8640 h 10000"/>
                  <a:gd name="connsiteX633" fmla="*/ 5366 w 10000"/>
                  <a:gd name="connsiteY633" fmla="*/ 8637 h 10000"/>
                  <a:gd name="connsiteX634" fmla="*/ 5368 w 10000"/>
                  <a:gd name="connsiteY634" fmla="*/ 8637 h 10000"/>
                  <a:gd name="connsiteX635" fmla="*/ 5382 w 10000"/>
                  <a:gd name="connsiteY635" fmla="*/ 8630 h 10000"/>
                  <a:gd name="connsiteX636" fmla="*/ 5391 w 10000"/>
                  <a:gd name="connsiteY636" fmla="*/ 8630 h 10000"/>
                  <a:gd name="connsiteX637" fmla="*/ 5402 w 10000"/>
                  <a:gd name="connsiteY637" fmla="*/ 8637 h 10000"/>
                  <a:gd name="connsiteX638" fmla="*/ 5418 w 10000"/>
                  <a:gd name="connsiteY638" fmla="*/ 8656 h 10000"/>
                  <a:gd name="connsiteX639" fmla="*/ 5432 w 10000"/>
                  <a:gd name="connsiteY639" fmla="*/ 8666 h 10000"/>
                  <a:gd name="connsiteX640" fmla="*/ 5443 w 10000"/>
                  <a:gd name="connsiteY640" fmla="*/ 8682 h 10000"/>
                  <a:gd name="connsiteX641" fmla="*/ 5457 w 10000"/>
                  <a:gd name="connsiteY641" fmla="*/ 8692 h 10000"/>
                  <a:gd name="connsiteX642" fmla="*/ 5471 w 10000"/>
                  <a:gd name="connsiteY642" fmla="*/ 8705 h 10000"/>
                  <a:gd name="connsiteX643" fmla="*/ 5488 w 10000"/>
                  <a:gd name="connsiteY643" fmla="*/ 8711 h 10000"/>
                  <a:gd name="connsiteX644" fmla="*/ 5490 w 10000"/>
                  <a:gd name="connsiteY644" fmla="*/ 8721 h 10000"/>
                  <a:gd name="connsiteX645" fmla="*/ 5512 w 10000"/>
                  <a:gd name="connsiteY645" fmla="*/ 8724 h 10000"/>
                  <a:gd name="connsiteX646" fmla="*/ 5521 w 10000"/>
                  <a:gd name="connsiteY646" fmla="*/ 8714 h 10000"/>
                  <a:gd name="connsiteX647" fmla="*/ 5524 w 10000"/>
                  <a:gd name="connsiteY647" fmla="*/ 8714 h 10000"/>
                  <a:gd name="connsiteX648" fmla="*/ 5532 w 10000"/>
                  <a:gd name="connsiteY648" fmla="*/ 8721 h 10000"/>
                  <a:gd name="connsiteX649" fmla="*/ 5540 w 10000"/>
                  <a:gd name="connsiteY649" fmla="*/ 8724 h 10000"/>
                  <a:gd name="connsiteX650" fmla="*/ 5562 w 10000"/>
                  <a:gd name="connsiteY650" fmla="*/ 8750 h 10000"/>
                  <a:gd name="connsiteX651" fmla="*/ 5562 w 10000"/>
                  <a:gd name="connsiteY651" fmla="*/ 8760 h 10000"/>
                  <a:gd name="connsiteX652" fmla="*/ 5571 w 10000"/>
                  <a:gd name="connsiteY652" fmla="*/ 8782 h 10000"/>
                  <a:gd name="connsiteX653" fmla="*/ 5579 w 10000"/>
                  <a:gd name="connsiteY653" fmla="*/ 8789 h 10000"/>
                  <a:gd name="connsiteX654" fmla="*/ 5593 w 10000"/>
                  <a:gd name="connsiteY654" fmla="*/ 8789 h 10000"/>
                  <a:gd name="connsiteX655" fmla="*/ 5596 w 10000"/>
                  <a:gd name="connsiteY655" fmla="*/ 8789 h 10000"/>
                  <a:gd name="connsiteX656" fmla="*/ 5626 w 10000"/>
                  <a:gd name="connsiteY656" fmla="*/ 8782 h 10000"/>
                  <a:gd name="connsiteX657" fmla="*/ 5629 w 10000"/>
                  <a:gd name="connsiteY657" fmla="*/ 8782 h 10000"/>
                  <a:gd name="connsiteX658" fmla="*/ 5637 w 10000"/>
                  <a:gd name="connsiteY658" fmla="*/ 8779 h 10000"/>
                  <a:gd name="connsiteX659" fmla="*/ 5648 w 10000"/>
                  <a:gd name="connsiteY659" fmla="*/ 8789 h 10000"/>
                  <a:gd name="connsiteX660" fmla="*/ 5665 w 10000"/>
                  <a:gd name="connsiteY660" fmla="*/ 8795 h 10000"/>
                  <a:gd name="connsiteX661" fmla="*/ 5676 w 10000"/>
                  <a:gd name="connsiteY661" fmla="*/ 8789 h 10000"/>
                  <a:gd name="connsiteX662" fmla="*/ 5684 w 10000"/>
                  <a:gd name="connsiteY662" fmla="*/ 8782 h 10000"/>
                  <a:gd name="connsiteX663" fmla="*/ 5693 w 10000"/>
                  <a:gd name="connsiteY663" fmla="*/ 8789 h 10000"/>
                  <a:gd name="connsiteX664" fmla="*/ 5715 w 10000"/>
                  <a:gd name="connsiteY664" fmla="*/ 8808 h 10000"/>
                  <a:gd name="connsiteX665" fmla="*/ 5731 w 10000"/>
                  <a:gd name="connsiteY665" fmla="*/ 8808 h 10000"/>
                  <a:gd name="connsiteX666" fmla="*/ 5740 w 10000"/>
                  <a:gd name="connsiteY666" fmla="*/ 8808 h 10000"/>
                  <a:gd name="connsiteX667" fmla="*/ 5765 w 10000"/>
                  <a:gd name="connsiteY667" fmla="*/ 8818 h 10000"/>
                  <a:gd name="connsiteX668" fmla="*/ 5781 w 10000"/>
                  <a:gd name="connsiteY668" fmla="*/ 8824 h 10000"/>
                  <a:gd name="connsiteX669" fmla="*/ 5798 w 10000"/>
                  <a:gd name="connsiteY669" fmla="*/ 8834 h 10000"/>
                  <a:gd name="connsiteX670" fmla="*/ 5814 w 10000"/>
                  <a:gd name="connsiteY670" fmla="*/ 8837 h 10000"/>
                  <a:gd name="connsiteX671" fmla="*/ 5831 w 10000"/>
                  <a:gd name="connsiteY671" fmla="*/ 8844 h 10000"/>
                  <a:gd name="connsiteX672" fmla="*/ 5842 w 10000"/>
                  <a:gd name="connsiteY672" fmla="*/ 8847 h 10000"/>
                  <a:gd name="connsiteX673" fmla="*/ 5859 w 10000"/>
                  <a:gd name="connsiteY673" fmla="*/ 8857 h 10000"/>
                  <a:gd name="connsiteX674" fmla="*/ 5870 w 10000"/>
                  <a:gd name="connsiteY674" fmla="*/ 8867 h 10000"/>
                  <a:gd name="connsiteX675" fmla="*/ 5878 w 10000"/>
                  <a:gd name="connsiteY675" fmla="*/ 8873 h 10000"/>
                  <a:gd name="connsiteX676" fmla="*/ 5895 w 10000"/>
                  <a:gd name="connsiteY676" fmla="*/ 8873 h 10000"/>
                  <a:gd name="connsiteX677" fmla="*/ 5911 w 10000"/>
                  <a:gd name="connsiteY677" fmla="*/ 8873 h 10000"/>
                  <a:gd name="connsiteX678" fmla="*/ 5931 w 10000"/>
                  <a:gd name="connsiteY678" fmla="*/ 8873 h 10000"/>
                  <a:gd name="connsiteX679" fmla="*/ 5950 w 10000"/>
                  <a:gd name="connsiteY679" fmla="*/ 8867 h 10000"/>
                  <a:gd name="connsiteX680" fmla="*/ 5967 w 10000"/>
                  <a:gd name="connsiteY680" fmla="*/ 8867 h 10000"/>
                  <a:gd name="connsiteX681" fmla="*/ 5975 w 10000"/>
                  <a:gd name="connsiteY681" fmla="*/ 8873 h 10000"/>
                  <a:gd name="connsiteX682" fmla="*/ 6000 w 10000"/>
                  <a:gd name="connsiteY682" fmla="*/ 8883 h 10000"/>
                  <a:gd name="connsiteX683" fmla="*/ 5997 w 10000"/>
                  <a:gd name="connsiteY683" fmla="*/ 8886 h 10000"/>
                  <a:gd name="connsiteX684" fmla="*/ 5997 w 10000"/>
                  <a:gd name="connsiteY684" fmla="*/ 8896 h 10000"/>
                  <a:gd name="connsiteX685" fmla="*/ 6014 w 10000"/>
                  <a:gd name="connsiteY685" fmla="*/ 8892 h 10000"/>
                  <a:gd name="connsiteX686" fmla="*/ 6028 w 10000"/>
                  <a:gd name="connsiteY686" fmla="*/ 8892 h 10000"/>
                  <a:gd name="connsiteX687" fmla="*/ 6053 w 10000"/>
                  <a:gd name="connsiteY687" fmla="*/ 8886 h 10000"/>
                  <a:gd name="connsiteX688" fmla="*/ 6072 w 10000"/>
                  <a:gd name="connsiteY688" fmla="*/ 8876 h 10000"/>
                  <a:gd name="connsiteX689" fmla="*/ 6089 w 10000"/>
                  <a:gd name="connsiteY689" fmla="*/ 8867 h 10000"/>
                  <a:gd name="connsiteX690" fmla="*/ 6111 w 10000"/>
                  <a:gd name="connsiteY690" fmla="*/ 8857 h 10000"/>
                  <a:gd name="connsiteX691" fmla="*/ 6127 w 10000"/>
                  <a:gd name="connsiteY691" fmla="*/ 8847 h 10000"/>
                  <a:gd name="connsiteX692" fmla="*/ 6152 w 10000"/>
                  <a:gd name="connsiteY692" fmla="*/ 8834 h 10000"/>
                  <a:gd name="connsiteX693" fmla="*/ 6183 w 10000"/>
                  <a:gd name="connsiteY693" fmla="*/ 8828 h 10000"/>
                  <a:gd name="connsiteX694" fmla="*/ 6175 w 10000"/>
                  <a:gd name="connsiteY694" fmla="*/ 8844 h 10000"/>
                  <a:gd name="connsiteX695" fmla="*/ 6169 w 10000"/>
                  <a:gd name="connsiteY695" fmla="*/ 8863 h 10000"/>
                  <a:gd name="connsiteX696" fmla="*/ 6158 w 10000"/>
                  <a:gd name="connsiteY696" fmla="*/ 8886 h 10000"/>
                  <a:gd name="connsiteX697" fmla="*/ 6152 w 10000"/>
                  <a:gd name="connsiteY697" fmla="*/ 8896 h 10000"/>
                  <a:gd name="connsiteX698" fmla="*/ 6150 w 10000"/>
                  <a:gd name="connsiteY698" fmla="*/ 8909 h 10000"/>
                  <a:gd name="connsiteX699" fmla="*/ 6152 w 10000"/>
                  <a:gd name="connsiteY699" fmla="*/ 8938 h 10000"/>
                  <a:gd name="connsiteX700" fmla="*/ 6158 w 10000"/>
                  <a:gd name="connsiteY700" fmla="*/ 8957 h 10000"/>
                  <a:gd name="connsiteX701" fmla="*/ 6161 w 10000"/>
                  <a:gd name="connsiteY701" fmla="*/ 8980 h 10000"/>
                  <a:gd name="connsiteX702" fmla="*/ 6166 w 10000"/>
                  <a:gd name="connsiteY702" fmla="*/ 8999 h 10000"/>
                  <a:gd name="connsiteX703" fmla="*/ 6175 w 10000"/>
                  <a:gd name="connsiteY703" fmla="*/ 9032 h 10000"/>
                  <a:gd name="connsiteX704" fmla="*/ 6183 w 10000"/>
                  <a:gd name="connsiteY704" fmla="*/ 9051 h 10000"/>
                  <a:gd name="connsiteX705" fmla="*/ 6191 w 10000"/>
                  <a:gd name="connsiteY705" fmla="*/ 9064 h 10000"/>
                  <a:gd name="connsiteX706" fmla="*/ 6194 w 10000"/>
                  <a:gd name="connsiteY706" fmla="*/ 9084 h 10000"/>
                  <a:gd name="connsiteX707" fmla="*/ 6208 w 10000"/>
                  <a:gd name="connsiteY707" fmla="*/ 9103 h 10000"/>
                  <a:gd name="connsiteX708" fmla="*/ 6208 w 10000"/>
                  <a:gd name="connsiteY708" fmla="*/ 9113 h 10000"/>
                  <a:gd name="connsiteX709" fmla="*/ 6216 w 10000"/>
                  <a:gd name="connsiteY709" fmla="*/ 9129 h 10000"/>
                  <a:gd name="connsiteX710" fmla="*/ 6230 w 10000"/>
                  <a:gd name="connsiteY710" fmla="*/ 9148 h 10000"/>
                  <a:gd name="connsiteX711" fmla="*/ 6241 w 10000"/>
                  <a:gd name="connsiteY711" fmla="*/ 9165 h 10000"/>
                  <a:gd name="connsiteX712" fmla="*/ 6249 w 10000"/>
                  <a:gd name="connsiteY712" fmla="*/ 9168 h 10000"/>
                  <a:gd name="connsiteX713" fmla="*/ 6266 w 10000"/>
                  <a:gd name="connsiteY713" fmla="*/ 9184 h 10000"/>
                  <a:gd name="connsiteX714" fmla="*/ 6280 w 10000"/>
                  <a:gd name="connsiteY714" fmla="*/ 9184 h 10000"/>
                  <a:gd name="connsiteX715" fmla="*/ 6288 w 10000"/>
                  <a:gd name="connsiteY715" fmla="*/ 9177 h 10000"/>
                  <a:gd name="connsiteX716" fmla="*/ 6299 w 10000"/>
                  <a:gd name="connsiteY716" fmla="*/ 9187 h 10000"/>
                  <a:gd name="connsiteX717" fmla="*/ 6305 w 10000"/>
                  <a:gd name="connsiteY717" fmla="*/ 9197 h 10000"/>
                  <a:gd name="connsiteX718" fmla="*/ 6310 w 10000"/>
                  <a:gd name="connsiteY718" fmla="*/ 9197 h 10000"/>
                  <a:gd name="connsiteX719" fmla="*/ 6321 w 10000"/>
                  <a:gd name="connsiteY719" fmla="*/ 9213 h 10000"/>
                  <a:gd name="connsiteX720" fmla="*/ 6335 w 10000"/>
                  <a:gd name="connsiteY720" fmla="*/ 9223 h 10000"/>
                  <a:gd name="connsiteX721" fmla="*/ 6338 w 10000"/>
                  <a:gd name="connsiteY721" fmla="*/ 9223 h 10000"/>
                  <a:gd name="connsiteX722" fmla="*/ 6355 w 10000"/>
                  <a:gd name="connsiteY722" fmla="*/ 9226 h 10000"/>
                  <a:gd name="connsiteX723" fmla="*/ 6363 w 10000"/>
                  <a:gd name="connsiteY723" fmla="*/ 9236 h 10000"/>
                  <a:gd name="connsiteX724" fmla="*/ 6380 w 10000"/>
                  <a:gd name="connsiteY724" fmla="*/ 9258 h 10000"/>
                  <a:gd name="connsiteX725" fmla="*/ 6393 w 10000"/>
                  <a:gd name="connsiteY725" fmla="*/ 9278 h 10000"/>
                  <a:gd name="connsiteX726" fmla="*/ 6396 w 10000"/>
                  <a:gd name="connsiteY726" fmla="*/ 9288 h 10000"/>
                  <a:gd name="connsiteX727" fmla="*/ 6407 w 10000"/>
                  <a:gd name="connsiteY727" fmla="*/ 9297 h 10000"/>
                  <a:gd name="connsiteX728" fmla="*/ 6410 w 10000"/>
                  <a:gd name="connsiteY728" fmla="*/ 9307 h 10000"/>
                  <a:gd name="connsiteX729" fmla="*/ 6416 w 10000"/>
                  <a:gd name="connsiteY729" fmla="*/ 9317 h 10000"/>
                  <a:gd name="connsiteX730" fmla="*/ 6424 w 10000"/>
                  <a:gd name="connsiteY730" fmla="*/ 9326 h 10000"/>
                  <a:gd name="connsiteX731" fmla="*/ 6435 w 10000"/>
                  <a:gd name="connsiteY731" fmla="*/ 9336 h 10000"/>
                  <a:gd name="connsiteX732" fmla="*/ 6443 w 10000"/>
                  <a:gd name="connsiteY732" fmla="*/ 9346 h 10000"/>
                  <a:gd name="connsiteX733" fmla="*/ 6449 w 10000"/>
                  <a:gd name="connsiteY733" fmla="*/ 9362 h 10000"/>
                  <a:gd name="connsiteX734" fmla="*/ 6452 w 10000"/>
                  <a:gd name="connsiteY734" fmla="*/ 9372 h 10000"/>
                  <a:gd name="connsiteX735" fmla="*/ 6449 w 10000"/>
                  <a:gd name="connsiteY735" fmla="*/ 9381 h 10000"/>
                  <a:gd name="connsiteX736" fmla="*/ 6465 w 10000"/>
                  <a:gd name="connsiteY736" fmla="*/ 9394 h 10000"/>
                  <a:gd name="connsiteX737" fmla="*/ 6468 w 10000"/>
                  <a:gd name="connsiteY737" fmla="*/ 9420 h 10000"/>
                  <a:gd name="connsiteX738" fmla="*/ 6493 w 10000"/>
                  <a:gd name="connsiteY738" fmla="*/ 9430 h 10000"/>
                  <a:gd name="connsiteX739" fmla="*/ 6507 w 10000"/>
                  <a:gd name="connsiteY739" fmla="*/ 9440 h 10000"/>
                  <a:gd name="connsiteX740" fmla="*/ 6524 w 10000"/>
                  <a:gd name="connsiteY740" fmla="*/ 9459 h 10000"/>
                  <a:gd name="connsiteX741" fmla="*/ 6532 w 10000"/>
                  <a:gd name="connsiteY741" fmla="*/ 9485 h 10000"/>
                  <a:gd name="connsiteX742" fmla="*/ 6537 w 10000"/>
                  <a:gd name="connsiteY742" fmla="*/ 9498 h 10000"/>
                  <a:gd name="connsiteX743" fmla="*/ 6571 w 10000"/>
                  <a:gd name="connsiteY743" fmla="*/ 9508 h 10000"/>
                  <a:gd name="connsiteX744" fmla="*/ 6596 w 10000"/>
                  <a:gd name="connsiteY744" fmla="*/ 9508 h 10000"/>
                  <a:gd name="connsiteX745" fmla="*/ 6637 w 10000"/>
                  <a:gd name="connsiteY745" fmla="*/ 9517 h 10000"/>
                  <a:gd name="connsiteX746" fmla="*/ 6662 w 10000"/>
                  <a:gd name="connsiteY746" fmla="*/ 9524 h 10000"/>
                  <a:gd name="connsiteX747" fmla="*/ 6679 w 10000"/>
                  <a:gd name="connsiteY747" fmla="*/ 9517 h 10000"/>
                  <a:gd name="connsiteX748" fmla="*/ 6679 w 10000"/>
                  <a:gd name="connsiteY748" fmla="*/ 9505 h 10000"/>
                  <a:gd name="connsiteX749" fmla="*/ 6690 w 10000"/>
                  <a:gd name="connsiteY749" fmla="*/ 9485 h 10000"/>
                  <a:gd name="connsiteX750" fmla="*/ 6693 w 10000"/>
                  <a:gd name="connsiteY750" fmla="*/ 9479 h 10000"/>
                  <a:gd name="connsiteX751" fmla="*/ 6706 w 10000"/>
                  <a:gd name="connsiteY751" fmla="*/ 9469 h 10000"/>
                  <a:gd name="connsiteX752" fmla="*/ 6709 w 10000"/>
                  <a:gd name="connsiteY752" fmla="*/ 9462 h 10000"/>
                  <a:gd name="connsiteX753" fmla="*/ 6717 w 10000"/>
                  <a:gd name="connsiteY753" fmla="*/ 9459 h 10000"/>
                  <a:gd name="connsiteX754" fmla="*/ 6726 w 10000"/>
                  <a:gd name="connsiteY754" fmla="*/ 9459 h 10000"/>
                  <a:gd name="connsiteX755" fmla="*/ 6742 w 10000"/>
                  <a:gd name="connsiteY755" fmla="*/ 9462 h 10000"/>
                  <a:gd name="connsiteX756" fmla="*/ 6759 w 10000"/>
                  <a:gd name="connsiteY756" fmla="*/ 9479 h 10000"/>
                  <a:gd name="connsiteX757" fmla="*/ 6781 w 10000"/>
                  <a:gd name="connsiteY757" fmla="*/ 9485 h 10000"/>
                  <a:gd name="connsiteX758" fmla="*/ 6795 w 10000"/>
                  <a:gd name="connsiteY758" fmla="*/ 9485 h 10000"/>
                  <a:gd name="connsiteX759" fmla="*/ 6803 w 10000"/>
                  <a:gd name="connsiteY759" fmla="*/ 9498 h 10000"/>
                  <a:gd name="connsiteX760" fmla="*/ 6806 w 10000"/>
                  <a:gd name="connsiteY760" fmla="*/ 9508 h 10000"/>
                  <a:gd name="connsiteX761" fmla="*/ 6823 w 10000"/>
                  <a:gd name="connsiteY761" fmla="*/ 9514 h 10000"/>
                  <a:gd name="connsiteX762" fmla="*/ 6831 w 10000"/>
                  <a:gd name="connsiteY762" fmla="*/ 9514 h 10000"/>
                  <a:gd name="connsiteX763" fmla="*/ 6848 w 10000"/>
                  <a:gd name="connsiteY763" fmla="*/ 9514 h 10000"/>
                  <a:gd name="connsiteX764" fmla="*/ 6856 w 10000"/>
                  <a:gd name="connsiteY764" fmla="*/ 9517 h 10000"/>
                  <a:gd name="connsiteX765" fmla="*/ 6878 w 10000"/>
                  <a:gd name="connsiteY765" fmla="*/ 9524 h 10000"/>
                  <a:gd name="connsiteX766" fmla="*/ 6895 w 10000"/>
                  <a:gd name="connsiteY766" fmla="*/ 9524 h 10000"/>
                  <a:gd name="connsiteX767" fmla="*/ 6917 w 10000"/>
                  <a:gd name="connsiteY767" fmla="*/ 9527 h 10000"/>
                  <a:gd name="connsiteX768" fmla="*/ 6934 w 10000"/>
                  <a:gd name="connsiteY768" fmla="*/ 9534 h 10000"/>
                  <a:gd name="connsiteX769" fmla="*/ 6961 w 10000"/>
                  <a:gd name="connsiteY769" fmla="*/ 9543 h 10000"/>
                  <a:gd name="connsiteX770" fmla="*/ 6989 w 10000"/>
                  <a:gd name="connsiteY770" fmla="*/ 9547 h 10000"/>
                  <a:gd name="connsiteX771" fmla="*/ 7014 w 10000"/>
                  <a:gd name="connsiteY771" fmla="*/ 9543 h 10000"/>
                  <a:gd name="connsiteX772" fmla="*/ 7033 w 10000"/>
                  <a:gd name="connsiteY772" fmla="*/ 9543 h 10000"/>
                  <a:gd name="connsiteX773" fmla="*/ 7042 w 10000"/>
                  <a:gd name="connsiteY773" fmla="*/ 9547 h 10000"/>
                  <a:gd name="connsiteX774" fmla="*/ 7069 w 10000"/>
                  <a:gd name="connsiteY774" fmla="*/ 9647 h 10000"/>
                  <a:gd name="connsiteX775" fmla="*/ 7122 w 10000"/>
                  <a:gd name="connsiteY775" fmla="*/ 9734 h 10000"/>
                  <a:gd name="connsiteX776" fmla="*/ 7147 w 10000"/>
                  <a:gd name="connsiteY776" fmla="*/ 9744 h 10000"/>
                  <a:gd name="connsiteX777" fmla="*/ 7169 w 10000"/>
                  <a:gd name="connsiteY777" fmla="*/ 9741 h 10000"/>
                  <a:gd name="connsiteX778" fmla="*/ 7177 w 10000"/>
                  <a:gd name="connsiteY778" fmla="*/ 9744 h 10000"/>
                  <a:gd name="connsiteX779" fmla="*/ 7186 w 10000"/>
                  <a:gd name="connsiteY779" fmla="*/ 9754 h 10000"/>
                  <a:gd name="connsiteX780" fmla="*/ 7191 w 10000"/>
                  <a:gd name="connsiteY780" fmla="*/ 9773 h 10000"/>
                  <a:gd name="connsiteX781" fmla="*/ 7208 w 10000"/>
                  <a:gd name="connsiteY781" fmla="*/ 9783 h 10000"/>
                  <a:gd name="connsiteX782" fmla="*/ 7219 w 10000"/>
                  <a:gd name="connsiteY782" fmla="*/ 9793 h 10000"/>
                  <a:gd name="connsiteX783" fmla="*/ 7235 w 10000"/>
                  <a:gd name="connsiteY783" fmla="*/ 9802 h 10000"/>
                  <a:gd name="connsiteX784" fmla="*/ 7249 w 10000"/>
                  <a:gd name="connsiteY784" fmla="*/ 9819 h 10000"/>
                  <a:gd name="connsiteX785" fmla="*/ 7255 w 10000"/>
                  <a:gd name="connsiteY785" fmla="*/ 9835 h 10000"/>
                  <a:gd name="connsiteX786" fmla="*/ 7255 w 10000"/>
                  <a:gd name="connsiteY786" fmla="*/ 9848 h 10000"/>
                  <a:gd name="connsiteX787" fmla="*/ 7249 w 10000"/>
                  <a:gd name="connsiteY787" fmla="*/ 9848 h 10000"/>
                  <a:gd name="connsiteX788" fmla="*/ 7244 w 10000"/>
                  <a:gd name="connsiteY788" fmla="*/ 9858 h 10000"/>
                  <a:gd name="connsiteX789" fmla="*/ 7235 w 10000"/>
                  <a:gd name="connsiteY789" fmla="*/ 9883 h 10000"/>
                  <a:gd name="connsiteX790" fmla="*/ 7244 w 10000"/>
                  <a:gd name="connsiteY790" fmla="*/ 9903 h 10000"/>
                  <a:gd name="connsiteX791" fmla="*/ 7258 w 10000"/>
                  <a:gd name="connsiteY791" fmla="*/ 9926 h 10000"/>
                  <a:gd name="connsiteX792" fmla="*/ 7263 w 10000"/>
                  <a:gd name="connsiteY792" fmla="*/ 9948 h 10000"/>
                  <a:gd name="connsiteX793" fmla="*/ 7274 w 10000"/>
                  <a:gd name="connsiteY793" fmla="*/ 9968 h 10000"/>
                  <a:gd name="connsiteX794" fmla="*/ 7283 w 10000"/>
                  <a:gd name="connsiteY794" fmla="*/ 9987 h 10000"/>
                  <a:gd name="connsiteX795" fmla="*/ 7291 w 10000"/>
                  <a:gd name="connsiteY795" fmla="*/ 10000 h 10000"/>
                  <a:gd name="connsiteX796" fmla="*/ 7305 w 10000"/>
                  <a:gd name="connsiteY796" fmla="*/ 9997 h 10000"/>
                  <a:gd name="connsiteX797" fmla="*/ 7313 w 10000"/>
                  <a:gd name="connsiteY797" fmla="*/ 9977 h 10000"/>
                  <a:gd name="connsiteX798" fmla="*/ 7324 w 10000"/>
                  <a:gd name="connsiteY798" fmla="*/ 9968 h 10000"/>
                  <a:gd name="connsiteX799" fmla="*/ 7341 w 10000"/>
                  <a:gd name="connsiteY799" fmla="*/ 9971 h 10000"/>
                  <a:gd name="connsiteX800" fmla="*/ 7368 w 10000"/>
                  <a:gd name="connsiteY800" fmla="*/ 9987 h 10000"/>
                  <a:gd name="connsiteX801" fmla="*/ 7380 w 10000"/>
                  <a:gd name="connsiteY801" fmla="*/ 9990 h 10000"/>
                  <a:gd name="connsiteX802" fmla="*/ 7393 w 10000"/>
                  <a:gd name="connsiteY802" fmla="*/ 9981 h 10000"/>
                  <a:gd name="connsiteX803" fmla="*/ 7404 w 10000"/>
                  <a:gd name="connsiteY803" fmla="*/ 9968 h 10000"/>
                  <a:gd name="connsiteX804" fmla="*/ 7418 w 10000"/>
                  <a:gd name="connsiteY804" fmla="*/ 9948 h 10000"/>
                  <a:gd name="connsiteX805" fmla="*/ 7427 w 10000"/>
                  <a:gd name="connsiteY805" fmla="*/ 9922 h 10000"/>
                  <a:gd name="connsiteX806" fmla="*/ 7427 w 10000"/>
                  <a:gd name="connsiteY806" fmla="*/ 9906 h 10000"/>
                  <a:gd name="connsiteX807" fmla="*/ 7404 w 10000"/>
                  <a:gd name="connsiteY807" fmla="*/ 9877 h 10000"/>
                  <a:gd name="connsiteX808" fmla="*/ 7388 w 10000"/>
                  <a:gd name="connsiteY808" fmla="*/ 9854 h 10000"/>
                  <a:gd name="connsiteX809" fmla="*/ 7385 w 10000"/>
                  <a:gd name="connsiteY809" fmla="*/ 9845 h 10000"/>
                  <a:gd name="connsiteX810" fmla="*/ 7385 w 10000"/>
                  <a:gd name="connsiteY810" fmla="*/ 9825 h 10000"/>
                  <a:gd name="connsiteX811" fmla="*/ 7385 w 10000"/>
                  <a:gd name="connsiteY811" fmla="*/ 9819 h 10000"/>
                  <a:gd name="connsiteX812" fmla="*/ 7393 w 10000"/>
                  <a:gd name="connsiteY812" fmla="*/ 9809 h 10000"/>
                  <a:gd name="connsiteX813" fmla="*/ 7404 w 10000"/>
                  <a:gd name="connsiteY813" fmla="*/ 9793 h 10000"/>
                  <a:gd name="connsiteX814" fmla="*/ 7413 w 10000"/>
                  <a:gd name="connsiteY814" fmla="*/ 9783 h 10000"/>
                  <a:gd name="connsiteX815" fmla="*/ 7404 w 10000"/>
                  <a:gd name="connsiteY815" fmla="*/ 9770 h 10000"/>
                  <a:gd name="connsiteX816" fmla="*/ 7388 w 10000"/>
                  <a:gd name="connsiteY816" fmla="*/ 9760 h 10000"/>
                  <a:gd name="connsiteX817" fmla="*/ 7371 w 10000"/>
                  <a:gd name="connsiteY817" fmla="*/ 9744 h 10000"/>
                  <a:gd name="connsiteX818" fmla="*/ 7363 w 10000"/>
                  <a:gd name="connsiteY818" fmla="*/ 9731 h 10000"/>
                  <a:gd name="connsiteX819" fmla="*/ 7355 w 10000"/>
                  <a:gd name="connsiteY819" fmla="*/ 9715 h 10000"/>
                  <a:gd name="connsiteX820" fmla="*/ 7360 w 10000"/>
                  <a:gd name="connsiteY820" fmla="*/ 9686 h 10000"/>
                  <a:gd name="connsiteX821" fmla="*/ 7363 w 10000"/>
                  <a:gd name="connsiteY821" fmla="*/ 9657 h 10000"/>
                  <a:gd name="connsiteX822" fmla="*/ 7360 w 10000"/>
                  <a:gd name="connsiteY822" fmla="*/ 9631 h 10000"/>
                  <a:gd name="connsiteX823" fmla="*/ 7346 w 10000"/>
                  <a:gd name="connsiteY823" fmla="*/ 9611 h 10000"/>
                  <a:gd name="connsiteX824" fmla="*/ 7332 w 10000"/>
                  <a:gd name="connsiteY824" fmla="*/ 9585 h 10000"/>
                  <a:gd name="connsiteX825" fmla="*/ 7324 w 10000"/>
                  <a:gd name="connsiteY825" fmla="*/ 9573 h 10000"/>
                  <a:gd name="connsiteX826" fmla="*/ 7324 w 10000"/>
                  <a:gd name="connsiteY826" fmla="*/ 9553 h 10000"/>
                  <a:gd name="connsiteX827" fmla="*/ 7324 w 10000"/>
                  <a:gd name="connsiteY827" fmla="*/ 9543 h 10000"/>
                  <a:gd name="connsiteX828" fmla="*/ 7324 w 10000"/>
                  <a:gd name="connsiteY828" fmla="*/ 9517 h 10000"/>
                  <a:gd name="connsiteX829" fmla="*/ 7324 w 10000"/>
                  <a:gd name="connsiteY829" fmla="*/ 9498 h 10000"/>
                  <a:gd name="connsiteX830" fmla="*/ 7332 w 10000"/>
                  <a:gd name="connsiteY830" fmla="*/ 9479 h 10000"/>
                  <a:gd name="connsiteX831" fmla="*/ 7341 w 10000"/>
                  <a:gd name="connsiteY831" fmla="*/ 9462 h 10000"/>
                  <a:gd name="connsiteX832" fmla="*/ 7352 w 10000"/>
                  <a:gd name="connsiteY832" fmla="*/ 9459 h 10000"/>
                  <a:gd name="connsiteX833" fmla="*/ 7360 w 10000"/>
                  <a:gd name="connsiteY833" fmla="*/ 9443 h 10000"/>
                  <a:gd name="connsiteX834" fmla="*/ 7363 w 10000"/>
                  <a:gd name="connsiteY834" fmla="*/ 9433 h 10000"/>
                  <a:gd name="connsiteX835" fmla="*/ 7377 w 10000"/>
                  <a:gd name="connsiteY835" fmla="*/ 9433 h 10000"/>
                  <a:gd name="connsiteX836" fmla="*/ 7388 w 10000"/>
                  <a:gd name="connsiteY836" fmla="*/ 9430 h 10000"/>
                  <a:gd name="connsiteX837" fmla="*/ 7396 w 10000"/>
                  <a:gd name="connsiteY837" fmla="*/ 9430 h 10000"/>
                  <a:gd name="connsiteX838" fmla="*/ 7402 w 10000"/>
                  <a:gd name="connsiteY838" fmla="*/ 9424 h 10000"/>
                  <a:gd name="connsiteX839" fmla="*/ 7396 w 10000"/>
                  <a:gd name="connsiteY839" fmla="*/ 9414 h 10000"/>
                  <a:gd name="connsiteX840" fmla="*/ 7388 w 10000"/>
                  <a:gd name="connsiteY840" fmla="*/ 9401 h 10000"/>
                  <a:gd name="connsiteX841" fmla="*/ 7371 w 10000"/>
                  <a:gd name="connsiteY841" fmla="*/ 9391 h 10000"/>
                  <a:gd name="connsiteX842" fmla="*/ 7355 w 10000"/>
                  <a:gd name="connsiteY842" fmla="*/ 9375 h 10000"/>
                  <a:gd name="connsiteX843" fmla="*/ 7332 w 10000"/>
                  <a:gd name="connsiteY843" fmla="*/ 9356 h 10000"/>
                  <a:gd name="connsiteX844" fmla="*/ 7313 w 10000"/>
                  <a:gd name="connsiteY844" fmla="*/ 9330 h 10000"/>
                  <a:gd name="connsiteX845" fmla="*/ 7307 w 10000"/>
                  <a:gd name="connsiteY845" fmla="*/ 9310 h 10000"/>
                  <a:gd name="connsiteX846" fmla="*/ 7305 w 10000"/>
                  <a:gd name="connsiteY846" fmla="*/ 9291 h 10000"/>
                  <a:gd name="connsiteX847" fmla="*/ 7305 w 10000"/>
                  <a:gd name="connsiteY847" fmla="*/ 9278 h 10000"/>
                  <a:gd name="connsiteX848" fmla="*/ 7296 w 10000"/>
                  <a:gd name="connsiteY848" fmla="*/ 9268 h 10000"/>
                  <a:gd name="connsiteX849" fmla="*/ 7296 w 10000"/>
                  <a:gd name="connsiteY849" fmla="*/ 9249 h 10000"/>
                  <a:gd name="connsiteX850" fmla="*/ 7291 w 10000"/>
                  <a:gd name="connsiteY850" fmla="*/ 9226 h 10000"/>
                  <a:gd name="connsiteX851" fmla="*/ 7283 w 10000"/>
                  <a:gd name="connsiteY851" fmla="*/ 9213 h 10000"/>
                  <a:gd name="connsiteX852" fmla="*/ 7274 w 10000"/>
                  <a:gd name="connsiteY852" fmla="*/ 9194 h 10000"/>
                  <a:gd name="connsiteX853" fmla="*/ 7274 w 10000"/>
                  <a:gd name="connsiteY853" fmla="*/ 9174 h 10000"/>
                  <a:gd name="connsiteX854" fmla="*/ 7280 w 10000"/>
                  <a:gd name="connsiteY854" fmla="*/ 9148 h 10000"/>
                  <a:gd name="connsiteX855" fmla="*/ 7283 w 10000"/>
                  <a:gd name="connsiteY855" fmla="*/ 9119 h 10000"/>
                  <a:gd name="connsiteX856" fmla="*/ 7291 w 10000"/>
                  <a:gd name="connsiteY856" fmla="*/ 9100 h 10000"/>
                  <a:gd name="connsiteX857" fmla="*/ 7307 w 10000"/>
                  <a:gd name="connsiteY857" fmla="*/ 9080 h 10000"/>
                  <a:gd name="connsiteX858" fmla="*/ 7324 w 10000"/>
                  <a:gd name="connsiteY858" fmla="*/ 9054 h 10000"/>
                  <a:gd name="connsiteX859" fmla="*/ 7341 w 10000"/>
                  <a:gd name="connsiteY859" fmla="*/ 9054 h 10000"/>
                  <a:gd name="connsiteX860" fmla="*/ 7352 w 10000"/>
                  <a:gd name="connsiteY860" fmla="*/ 9054 h 10000"/>
                  <a:gd name="connsiteX861" fmla="*/ 7346 w 10000"/>
                  <a:gd name="connsiteY861" fmla="*/ 9032 h 10000"/>
                  <a:gd name="connsiteX862" fmla="*/ 7341 w 10000"/>
                  <a:gd name="connsiteY862" fmla="*/ 9022 h 10000"/>
                  <a:gd name="connsiteX863" fmla="*/ 7352 w 10000"/>
                  <a:gd name="connsiteY863" fmla="*/ 8999 h 10000"/>
                  <a:gd name="connsiteX864" fmla="*/ 7360 w 10000"/>
                  <a:gd name="connsiteY864" fmla="*/ 8967 h 10000"/>
                  <a:gd name="connsiteX865" fmla="*/ 7368 w 10000"/>
                  <a:gd name="connsiteY865" fmla="*/ 8922 h 10000"/>
                  <a:gd name="connsiteX866" fmla="*/ 7377 w 10000"/>
                  <a:gd name="connsiteY866" fmla="*/ 8896 h 10000"/>
                  <a:gd name="connsiteX867" fmla="*/ 7380 w 10000"/>
                  <a:gd name="connsiteY867" fmla="*/ 8867 h 10000"/>
                  <a:gd name="connsiteX868" fmla="*/ 7402 w 10000"/>
                  <a:gd name="connsiteY868" fmla="*/ 8824 h 10000"/>
                  <a:gd name="connsiteX869" fmla="*/ 7402 w 10000"/>
                  <a:gd name="connsiteY869" fmla="*/ 8808 h 10000"/>
                  <a:gd name="connsiteX870" fmla="*/ 7393 w 10000"/>
                  <a:gd name="connsiteY870" fmla="*/ 8795 h 10000"/>
                  <a:gd name="connsiteX871" fmla="*/ 7388 w 10000"/>
                  <a:gd name="connsiteY871" fmla="*/ 8799 h 10000"/>
                  <a:gd name="connsiteX872" fmla="*/ 7396 w 10000"/>
                  <a:gd name="connsiteY872" fmla="*/ 8789 h 10000"/>
                  <a:gd name="connsiteX873" fmla="*/ 7404 w 10000"/>
                  <a:gd name="connsiteY873" fmla="*/ 8789 h 10000"/>
                  <a:gd name="connsiteX874" fmla="*/ 7421 w 10000"/>
                  <a:gd name="connsiteY874" fmla="*/ 8769 h 10000"/>
                  <a:gd name="connsiteX875" fmla="*/ 7443 w 10000"/>
                  <a:gd name="connsiteY875" fmla="*/ 8763 h 10000"/>
                  <a:gd name="connsiteX876" fmla="*/ 7452 w 10000"/>
                  <a:gd name="connsiteY876" fmla="*/ 8769 h 10000"/>
                  <a:gd name="connsiteX877" fmla="*/ 7468 w 10000"/>
                  <a:gd name="connsiteY877" fmla="*/ 8769 h 10000"/>
                  <a:gd name="connsiteX878" fmla="*/ 7499 w 10000"/>
                  <a:gd name="connsiteY878" fmla="*/ 8763 h 10000"/>
                  <a:gd name="connsiteX879" fmla="*/ 7526 w 10000"/>
                  <a:gd name="connsiteY879" fmla="*/ 8763 h 10000"/>
                  <a:gd name="connsiteX880" fmla="*/ 7532 w 10000"/>
                  <a:gd name="connsiteY880" fmla="*/ 8763 h 10000"/>
                  <a:gd name="connsiteX881" fmla="*/ 7554 w 10000"/>
                  <a:gd name="connsiteY881" fmla="*/ 8744 h 10000"/>
                  <a:gd name="connsiteX882" fmla="*/ 7571 w 10000"/>
                  <a:gd name="connsiteY882" fmla="*/ 8731 h 10000"/>
                  <a:gd name="connsiteX883" fmla="*/ 7587 w 10000"/>
                  <a:gd name="connsiteY883" fmla="*/ 8711 h 10000"/>
                  <a:gd name="connsiteX884" fmla="*/ 7607 w 10000"/>
                  <a:gd name="connsiteY884" fmla="*/ 8711 h 10000"/>
                  <a:gd name="connsiteX885" fmla="*/ 7634 w 10000"/>
                  <a:gd name="connsiteY885" fmla="*/ 8705 h 10000"/>
                  <a:gd name="connsiteX886" fmla="*/ 7643 w 10000"/>
                  <a:gd name="connsiteY886" fmla="*/ 8682 h 10000"/>
                  <a:gd name="connsiteX887" fmla="*/ 7654 w 10000"/>
                  <a:gd name="connsiteY887" fmla="*/ 8666 h 10000"/>
                  <a:gd name="connsiteX888" fmla="*/ 7668 w 10000"/>
                  <a:gd name="connsiteY888" fmla="*/ 8666 h 10000"/>
                  <a:gd name="connsiteX889" fmla="*/ 7676 w 10000"/>
                  <a:gd name="connsiteY889" fmla="*/ 8682 h 10000"/>
                  <a:gd name="connsiteX890" fmla="*/ 7704 w 10000"/>
                  <a:gd name="connsiteY890" fmla="*/ 8669 h 10000"/>
                  <a:gd name="connsiteX891" fmla="*/ 7712 w 10000"/>
                  <a:gd name="connsiteY891" fmla="*/ 8669 h 10000"/>
                  <a:gd name="connsiteX892" fmla="*/ 7720 w 10000"/>
                  <a:gd name="connsiteY892" fmla="*/ 8669 h 10000"/>
                  <a:gd name="connsiteX893" fmla="*/ 7726 w 10000"/>
                  <a:gd name="connsiteY893" fmla="*/ 8656 h 10000"/>
                  <a:gd name="connsiteX894" fmla="*/ 7734 w 10000"/>
                  <a:gd name="connsiteY894" fmla="*/ 8650 h 10000"/>
                  <a:gd name="connsiteX895" fmla="*/ 7742 w 10000"/>
                  <a:gd name="connsiteY895" fmla="*/ 8650 h 10000"/>
                  <a:gd name="connsiteX896" fmla="*/ 7759 w 10000"/>
                  <a:gd name="connsiteY896" fmla="*/ 8650 h 10000"/>
                  <a:gd name="connsiteX897" fmla="*/ 7756 w 10000"/>
                  <a:gd name="connsiteY897" fmla="*/ 8630 h 10000"/>
                  <a:gd name="connsiteX898" fmla="*/ 7751 w 10000"/>
                  <a:gd name="connsiteY898" fmla="*/ 8627 h 10000"/>
                  <a:gd name="connsiteX899" fmla="*/ 7742 w 10000"/>
                  <a:gd name="connsiteY899" fmla="*/ 8620 h 10000"/>
                  <a:gd name="connsiteX900" fmla="*/ 7734 w 10000"/>
                  <a:gd name="connsiteY900" fmla="*/ 8591 h 10000"/>
                  <a:gd name="connsiteX901" fmla="*/ 7709 w 10000"/>
                  <a:gd name="connsiteY901" fmla="*/ 8582 h 10000"/>
                  <a:gd name="connsiteX902" fmla="*/ 7695 w 10000"/>
                  <a:gd name="connsiteY902" fmla="*/ 8578 h 10000"/>
                  <a:gd name="connsiteX903" fmla="*/ 7668 w 10000"/>
                  <a:gd name="connsiteY903" fmla="*/ 8562 h 10000"/>
                  <a:gd name="connsiteX904" fmla="*/ 7645 w 10000"/>
                  <a:gd name="connsiteY904" fmla="*/ 8552 h 10000"/>
                  <a:gd name="connsiteX905" fmla="*/ 7615 w 10000"/>
                  <a:gd name="connsiteY905" fmla="*/ 8543 h 10000"/>
                  <a:gd name="connsiteX906" fmla="*/ 7596 w 10000"/>
                  <a:gd name="connsiteY906" fmla="*/ 8527 h 10000"/>
                  <a:gd name="connsiteX907" fmla="*/ 7565 w 10000"/>
                  <a:gd name="connsiteY907" fmla="*/ 8494 h 10000"/>
                  <a:gd name="connsiteX908" fmla="*/ 7562 w 10000"/>
                  <a:gd name="connsiteY908" fmla="*/ 8475 h 10000"/>
                  <a:gd name="connsiteX909" fmla="*/ 7540 w 10000"/>
                  <a:gd name="connsiteY909" fmla="*/ 8455 h 10000"/>
                  <a:gd name="connsiteX910" fmla="*/ 7535 w 10000"/>
                  <a:gd name="connsiteY910" fmla="*/ 8446 h 10000"/>
                  <a:gd name="connsiteX911" fmla="*/ 7535 w 10000"/>
                  <a:gd name="connsiteY911" fmla="*/ 8420 h 10000"/>
                  <a:gd name="connsiteX912" fmla="*/ 7535 w 10000"/>
                  <a:gd name="connsiteY912" fmla="*/ 8391 h 10000"/>
                  <a:gd name="connsiteX913" fmla="*/ 7548 w 10000"/>
                  <a:gd name="connsiteY913" fmla="*/ 8345 h 10000"/>
                  <a:gd name="connsiteX914" fmla="*/ 7562 w 10000"/>
                  <a:gd name="connsiteY914" fmla="*/ 8319 h 10000"/>
                  <a:gd name="connsiteX915" fmla="*/ 7582 w 10000"/>
                  <a:gd name="connsiteY915" fmla="*/ 8310 h 10000"/>
                  <a:gd name="connsiteX916" fmla="*/ 7607 w 10000"/>
                  <a:gd name="connsiteY916" fmla="*/ 8300 h 10000"/>
                  <a:gd name="connsiteX917" fmla="*/ 7629 w 10000"/>
                  <a:gd name="connsiteY917" fmla="*/ 8300 h 10000"/>
                  <a:gd name="connsiteX918" fmla="*/ 7651 w 10000"/>
                  <a:gd name="connsiteY918" fmla="*/ 8297 h 10000"/>
                  <a:gd name="connsiteX919" fmla="*/ 7668 w 10000"/>
                  <a:gd name="connsiteY919" fmla="*/ 8280 h 10000"/>
                  <a:gd name="connsiteX920" fmla="*/ 7687 w 10000"/>
                  <a:gd name="connsiteY920" fmla="*/ 8267 h 10000"/>
                  <a:gd name="connsiteX921" fmla="*/ 7693 w 10000"/>
                  <a:gd name="connsiteY921" fmla="*/ 8261 h 10000"/>
                  <a:gd name="connsiteX922" fmla="*/ 7701 w 10000"/>
                  <a:gd name="connsiteY922" fmla="*/ 8248 h 10000"/>
                  <a:gd name="connsiteX923" fmla="*/ 7712 w 10000"/>
                  <a:gd name="connsiteY923" fmla="*/ 8238 h 10000"/>
                  <a:gd name="connsiteX924" fmla="*/ 7731 w 10000"/>
                  <a:gd name="connsiteY924" fmla="*/ 8222 h 10000"/>
                  <a:gd name="connsiteX925" fmla="*/ 7740 w 10000"/>
                  <a:gd name="connsiteY925" fmla="*/ 8206 h 10000"/>
                  <a:gd name="connsiteX926" fmla="*/ 7756 w 10000"/>
                  <a:gd name="connsiteY926" fmla="*/ 8183 h 10000"/>
                  <a:gd name="connsiteX927" fmla="*/ 7773 w 10000"/>
                  <a:gd name="connsiteY927" fmla="*/ 8177 h 10000"/>
                  <a:gd name="connsiteX928" fmla="*/ 7784 w 10000"/>
                  <a:gd name="connsiteY928" fmla="*/ 8183 h 10000"/>
                  <a:gd name="connsiteX929" fmla="*/ 7801 w 10000"/>
                  <a:gd name="connsiteY929" fmla="*/ 8174 h 10000"/>
                  <a:gd name="connsiteX930" fmla="*/ 7801 w 10000"/>
                  <a:gd name="connsiteY930" fmla="*/ 8157 h 10000"/>
                  <a:gd name="connsiteX931" fmla="*/ 7817 w 10000"/>
                  <a:gd name="connsiteY931" fmla="*/ 8164 h 10000"/>
                  <a:gd name="connsiteX932" fmla="*/ 7837 w 10000"/>
                  <a:gd name="connsiteY932" fmla="*/ 8164 h 10000"/>
                  <a:gd name="connsiteX933" fmla="*/ 7856 w 10000"/>
                  <a:gd name="connsiteY933" fmla="*/ 8164 h 10000"/>
                  <a:gd name="connsiteX934" fmla="*/ 7870 w 10000"/>
                  <a:gd name="connsiteY934" fmla="*/ 8167 h 10000"/>
                  <a:gd name="connsiteX935" fmla="*/ 7881 w 10000"/>
                  <a:gd name="connsiteY935" fmla="*/ 8174 h 10000"/>
                  <a:gd name="connsiteX936" fmla="*/ 7898 w 10000"/>
                  <a:gd name="connsiteY936" fmla="*/ 8187 h 10000"/>
                  <a:gd name="connsiteX937" fmla="*/ 7917 w 10000"/>
                  <a:gd name="connsiteY937" fmla="*/ 8187 h 10000"/>
                  <a:gd name="connsiteX938" fmla="*/ 7928 w 10000"/>
                  <a:gd name="connsiteY938" fmla="*/ 8157 h 10000"/>
                  <a:gd name="connsiteX939" fmla="*/ 7942 w 10000"/>
                  <a:gd name="connsiteY939" fmla="*/ 8157 h 10000"/>
                  <a:gd name="connsiteX940" fmla="*/ 7958 w 10000"/>
                  <a:gd name="connsiteY940" fmla="*/ 8164 h 10000"/>
                  <a:gd name="connsiteX941" fmla="*/ 7983 w 10000"/>
                  <a:gd name="connsiteY941" fmla="*/ 8144 h 10000"/>
                  <a:gd name="connsiteX942" fmla="*/ 8000 w 10000"/>
                  <a:gd name="connsiteY942" fmla="*/ 8109 h 10000"/>
                  <a:gd name="connsiteX943" fmla="*/ 7994 w 10000"/>
                  <a:gd name="connsiteY943" fmla="*/ 8093 h 10000"/>
                  <a:gd name="connsiteX944" fmla="*/ 7983 w 10000"/>
                  <a:gd name="connsiteY944" fmla="*/ 8070 h 10000"/>
                  <a:gd name="connsiteX945" fmla="*/ 7986 w 10000"/>
                  <a:gd name="connsiteY945" fmla="*/ 8063 h 10000"/>
                  <a:gd name="connsiteX946" fmla="*/ 7978 w 10000"/>
                  <a:gd name="connsiteY946" fmla="*/ 8044 h 10000"/>
                  <a:gd name="connsiteX947" fmla="*/ 7986 w 10000"/>
                  <a:gd name="connsiteY947" fmla="*/ 8002 h 10000"/>
                  <a:gd name="connsiteX948" fmla="*/ 7983 w 10000"/>
                  <a:gd name="connsiteY948" fmla="*/ 7947 h 10000"/>
                  <a:gd name="connsiteX949" fmla="*/ 7961 w 10000"/>
                  <a:gd name="connsiteY949" fmla="*/ 7931 h 10000"/>
                  <a:gd name="connsiteX950" fmla="*/ 7958 w 10000"/>
                  <a:gd name="connsiteY950" fmla="*/ 7898 h 10000"/>
                  <a:gd name="connsiteX951" fmla="*/ 7953 w 10000"/>
                  <a:gd name="connsiteY951" fmla="*/ 7856 h 10000"/>
                  <a:gd name="connsiteX952" fmla="*/ 7967 w 10000"/>
                  <a:gd name="connsiteY952" fmla="*/ 7837 h 10000"/>
                  <a:gd name="connsiteX953" fmla="*/ 7950 w 10000"/>
                  <a:gd name="connsiteY953" fmla="*/ 7824 h 10000"/>
                  <a:gd name="connsiteX954" fmla="*/ 7906 w 10000"/>
                  <a:gd name="connsiteY954" fmla="*/ 7814 h 10000"/>
                  <a:gd name="connsiteX955" fmla="*/ 7878 w 10000"/>
                  <a:gd name="connsiteY955" fmla="*/ 7814 h 10000"/>
                  <a:gd name="connsiteX956" fmla="*/ 7870 w 10000"/>
                  <a:gd name="connsiteY956" fmla="*/ 7795 h 10000"/>
                  <a:gd name="connsiteX957" fmla="*/ 7878 w 10000"/>
                  <a:gd name="connsiteY957" fmla="*/ 7778 h 10000"/>
                  <a:gd name="connsiteX958" fmla="*/ 7881 w 10000"/>
                  <a:gd name="connsiteY958" fmla="*/ 7775 h 10000"/>
                  <a:gd name="connsiteX959" fmla="*/ 7878 w 10000"/>
                  <a:gd name="connsiteY959" fmla="*/ 7743 h 10000"/>
                  <a:gd name="connsiteX960" fmla="*/ 7895 w 10000"/>
                  <a:gd name="connsiteY960" fmla="*/ 7733 h 10000"/>
                  <a:gd name="connsiteX961" fmla="*/ 7911 w 10000"/>
                  <a:gd name="connsiteY961" fmla="*/ 7710 h 10000"/>
                  <a:gd name="connsiteX962" fmla="*/ 7911 w 10000"/>
                  <a:gd name="connsiteY962" fmla="*/ 7665 h 10000"/>
                  <a:gd name="connsiteX963" fmla="*/ 7917 w 10000"/>
                  <a:gd name="connsiteY963" fmla="*/ 7600 h 10000"/>
                  <a:gd name="connsiteX964" fmla="*/ 7928 w 10000"/>
                  <a:gd name="connsiteY964" fmla="*/ 7581 h 10000"/>
                  <a:gd name="connsiteX965" fmla="*/ 7917 w 10000"/>
                  <a:gd name="connsiteY965" fmla="*/ 7474 h 10000"/>
                  <a:gd name="connsiteX966" fmla="*/ 7873 w 10000"/>
                  <a:gd name="connsiteY966" fmla="*/ 7335 h 10000"/>
                  <a:gd name="connsiteX967" fmla="*/ 7756 w 10000"/>
                  <a:gd name="connsiteY967" fmla="*/ 7050 h 10000"/>
                  <a:gd name="connsiteX968" fmla="*/ 7679 w 10000"/>
                  <a:gd name="connsiteY968" fmla="*/ 6839 h 10000"/>
                  <a:gd name="connsiteX969" fmla="*/ 7668 w 10000"/>
                  <a:gd name="connsiteY969" fmla="*/ 6823 h 10000"/>
                  <a:gd name="connsiteX970" fmla="*/ 7659 w 10000"/>
                  <a:gd name="connsiteY970" fmla="*/ 6768 h 10000"/>
                  <a:gd name="connsiteX971" fmla="*/ 7659 w 10000"/>
                  <a:gd name="connsiteY971" fmla="*/ 6739 h 10000"/>
                  <a:gd name="connsiteX972" fmla="*/ 7651 w 10000"/>
                  <a:gd name="connsiteY972" fmla="*/ 6713 h 10000"/>
                  <a:gd name="connsiteX973" fmla="*/ 7654 w 10000"/>
                  <a:gd name="connsiteY973" fmla="*/ 6684 h 10000"/>
                  <a:gd name="connsiteX974" fmla="*/ 7643 w 10000"/>
                  <a:gd name="connsiteY974" fmla="*/ 6626 h 10000"/>
                  <a:gd name="connsiteX975" fmla="*/ 7629 w 10000"/>
                  <a:gd name="connsiteY975" fmla="*/ 6600 h 10000"/>
                  <a:gd name="connsiteX976" fmla="*/ 7629 w 10000"/>
                  <a:gd name="connsiteY976" fmla="*/ 6580 h 10000"/>
                  <a:gd name="connsiteX977" fmla="*/ 7623 w 10000"/>
                  <a:gd name="connsiteY977" fmla="*/ 6541 h 10000"/>
                  <a:gd name="connsiteX978" fmla="*/ 7615 w 10000"/>
                  <a:gd name="connsiteY978" fmla="*/ 6522 h 10000"/>
                  <a:gd name="connsiteX979" fmla="*/ 7598 w 10000"/>
                  <a:gd name="connsiteY979" fmla="*/ 6509 h 10000"/>
                  <a:gd name="connsiteX980" fmla="*/ 7587 w 10000"/>
                  <a:gd name="connsiteY980" fmla="*/ 6493 h 10000"/>
                  <a:gd name="connsiteX981" fmla="*/ 7579 w 10000"/>
                  <a:gd name="connsiteY981" fmla="*/ 6464 h 10000"/>
                  <a:gd name="connsiteX982" fmla="*/ 7587 w 10000"/>
                  <a:gd name="connsiteY982" fmla="*/ 6438 h 10000"/>
                  <a:gd name="connsiteX983" fmla="*/ 7596 w 10000"/>
                  <a:gd name="connsiteY983" fmla="*/ 6425 h 10000"/>
                  <a:gd name="connsiteX984" fmla="*/ 7590 w 10000"/>
                  <a:gd name="connsiteY984" fmla="*/ 6396 h 10000"/>
                  <a:gd name="connsiteX985" fmla="*/ 7590 w 10000"/>
                  <a:gd name="connsiteY985" fmla="*/ 6373 h 10000"/>
                  <a:gd name="connsiteX986" fmla="*/ 7587 w 10000"/>
                  <a:gd name="connsiteY986" fmla="*/ 6354 h 10000"/>
                  <a:gd name="connsiteX987" fmla="*/ 7582 w 10000"/>
                  <a:gd name="connsiteY987" fmla="*/ 6344 h 10000"/>
                  <a:gd name="connsiteX988" fmla="*/ 7582 w 10000"/>
                  <a:gd name="connsiteY988" fmla="*/ 6324 h 10000"/>
                  <a:gd name="connsiteX989" fmla="*/ 7571 w 10000"/>
                  <a:gd name="connsiteY989" fmla="*/ 6302 h 10000"/>
                  <a:gd name="connsiteX990" fmla="*/ 7548 w 10000"/>
                  <a:gd name="connsiteY990" fmla="*/ 6256 h 10000"/>
                  <a:gd name="connsiteX991" fmla="*/ 7546 w 10000"/>
                  <a:gd name="connsiteY991" fmla="*/ 6218 h 10000"/>
                  <a:gd name="connsiteX992" fmla="*/ 7540 w 10000"/>
                  <a:gd name="connsiteY992" fmla="*/ 6159 h 10000"/>
                  <a:gd name="connsiteX993" fmla="*/ 7535 w 10000"/>
                  <a:gd name="connsiteY993" fmla="*/ 6114 h 10000"/>
                  <a:gd name="connsiteX994" fmla="*/ 7535 w 10000"/>
                  <a:gd name="connsiteY994" fmla="*/ 6088 h 10000"/>
                  <a:gd name="connsiteX995" fmla="*/ 7540 w 10000"/>
                  <a:gd name="connsiteY995" fmla="*/ 6049 h 10000"/>
                  <a:gd name="connsiteX996" fmla="*/ 7546 w 10000"/>
                  <a:gd name="connsiteY996" fmla="*/ 6004 h 10000"/>
                  <a:gd name="connsiteX997" fmla="*/ 7548 w 10000"/>
                  <a:gd name="connsiteY997" fmla="*/ 5965 h 10000"/>
                  <a:gd name="connsiteX998" fmla="*/ 7548 w 10000"/>
                  <a:gd name="connsiteY998" fmla="*/ 5946 h 10000"/>
                  <a:gd name="connsiteX999" fmla="*/ 7548 w 10000"/>
                  <a:gd name="connsiteY999" fmla="*/ 5933 h 10000"/>
                  <a:gd name="connsiteX1000" fmla="*/ 7548 w 10000"/>
                  <a:gd name="connsiteY1000" fmla="*/ 5910 h 10000"/>
                  <a:gd name="connsiteX1001" fmla="*/ 7548 w 10000"/>
                  <a:gd name="connsiteY1001" fmla="*/ 5897 h 10000"/>
                  <a:gd name="connsiteX1002" fmla="*/ 7546 w 10000"/>
                  <a:gd name="connsiteY1002" fmla="*/ 5871 h 10000"/>
                  <a:gd name="connsiteX1003" fmla="*/ 7535 w 10000"/>
                  <a:gd name="connsiteY1003" fmla="*/ 5839 h 10000"/>
                  <a:gd name="connsiteX1004" fmla="*/ 7524 w 10000"/>
                  <a:gd name="connsiteY1004" fmla="*/ 5797 h 10000"/>
                  <a:gd name="connsiteX1005" fmla="*/ 7518 w 10000"/>
                  <a:gd name="connsiteY1005" fmla="*/ 5767 h 10000"/>
                  <a:gd name="connsiteX1006" fmla="*/ 7515 w 10000"/>
                  <a:gd name="connsiteY1006" fmla="*/ 5745 h 10000"/>
                  <a:gd name="connsiteX1007" fmla="*/ 7501 w 10000"/>
                  <a:gd name="connsiteY1007" fmla="*/ 5683 h 10000"/>
                  <a:gd name="connsiteX1008" fmla="*/ 7490 w 10000"/>
                  <a:gd name="connsiteY1008" fmla="*/ 5631 h 10000"/>
                  <a:gd name="connsiteX1009" fmla="*/ 7482 w 10000"/>
                  <a:gd name="connsiteY1009" fmla="*/ 5593 h 10000"/>
                  <a:gd name="connsiteX1010" fmla="*/ 7476 w 10000"/>
                  <a:gd name="connsiteY1010" fmla="*/ 5570 h 10000"/>
                  <a:gd name="connsiteX1011" fmla="*/ 7476 w 10000"/>
                  <a:gd name="connsiteY1011" fmla="*/ 5528 h 10000"/>
                  <a:gd name="connsiteX1012" fmla="*/ 7482 w 10000"/>
                  <a:gd name="connsiteY1012" fmla="*/ 5502 h 10000"/>
                  <a:gd name="connsiteX1013" fmla="*/ 7490 w 10000"/>
                  <a:gd name="connsiteY1013" fmla="*/ 5489 h 10000"/>
                  <a:gd name="connsiteX1014" fmla="*/ 7499 w 10000"/>
                  <a:gd name="connsiteY1014" fmla="*/ 5479 h 10000"/>
                  <a:gd name="connsiteX1015" fmla="*/ 7493 w 10000"/>
                  <a:gd name="connsiteY1015" fmla="*/ 5427 h 10000"/>
                  <a:gd name="connsiteX1016" fmla="*/ 7501 w 10000"/>
                  <a:gd name="connsiteY1016" fmla="*/ 5415 h 10000"/>
                  <a:gd name="connsiteX1017" fmla="*/ 7510 w 10000"/>
                  <a:gd name="connsiteY1017" fmla="*/ 5398 h 10000"/>
                  <a:gd name="connsiteX1018" fmla="*/ 7515 w 10000"/>
                  <a:gd name="connsiteY1018" fmla="*/ 5379 h 10000"/>
                  <a:gd name="connsiteX1019" fmla="*/ 7526 w 10000"/>
                  <a:gd name="connsiteY1019" fmla="*/ 5366 h 10000"/>
                  <a:gd name="connsiteX1020" fmla="*/ 7518 w 10000"/>
                  <a:gd name="connsiteY1020" fmla="*/ 5350 h 10000"/>
                  <a:gd name="connsiteX1021" fmla="*/ 7518 w 10000"/>
                  <a:gd name="connsiteY1021" fmla="*/ 5330 h 10000"/>
                  <a:gd name="connsiteX1022" fmla="*/ 7526 w 10000"/>
                  <a:gd name="connsiteY1022" fmla="*/ 5311 h 10000"/>
                  <a:gd name="connsiteX1023" fmla="*/ 7540 w 10000"/>
                  <a:gd name="connsiteY1023" fmla="*/ 5291 h 10000"/>
                  <a:gd name="connsiteX1024" fmla="*/ 7540 w 10000"/>
                  <a:gd name="connsiteY1024" fmla="*/ 5266 h 10000"/>
                  <a:gd name="connsiteX1025" fmla="*/ 7540 w 10000"/>
                  <a:gd name="connsiteY1025" fmla="*/ 5256 h 10000"/>
                  <a:gd name="connsiteX1026" fmla="*/ 7524 w 10000"/>
                  <a:gd name="connsiteY1026" fmla="*/ 5233 h 10000"/>
                  <a:gd name="connsiteX1027" fmla="*/ 7515 w 10000"/>
                  <a:gd name="connsiteY1027" fmla="*/ 5217 h 10000"/>
                  <a:gd name="connsiteX1028" fmla="*/ 7490 w 10000"/>
                  <a:gd name="connsiteY1028" fmla="*/ 5178 h 10000"/>
                  <a:gd name="connsiteX1029" fmla="*/ 7474 w 10000"/>
                  <a:gd name="connsiteY1029" fmla="*/ 5162 h 10000"/>
                  <a:gd name="connsiteX1030" fmla="*/ 7457 w 10000"/>
                  <a:gd name="connsiteY1030" fmla="*/ 5120 h 10000"/>
                  <a:gd name="connsiteX1031" fmla="*/ 7421 w 10000"/>
                  <a:gd name="connsiteY1031" fmla="*/ 5087 h 10000"/>
                  <a:gd name="connsiteX1032" fmla="*/ 7380 w 10000"/>
                  <a:gd name="connsiteY1032" fmla="*/ 5068 h 10000"/>
                  <a:gd name="connsiteX1033" fmla="*/ 7355 w 10000"/>
                  <a:gd name="connsiteY1033" fmla="*/ 5058 h 10000"/>
                  <a:gd name="connsiteX1034" fmla="*/ 7332 w 10000"/>
                  <a:gd name="connsiteY1034" fmla="*/ 5049 h 10000"/>
                  <a:gd name="connsiteX1035" fmla="*/ 7305 w 10000"/>
                  <a:gd name="connsiteY1035" fmla="*/ 5016 h 10000"/>
                  <a:gd name="connsiteX1036" fmla="*/ 7305 w 10000"/>
                  <a:gd name="connsiteY1036" fmla="*/ 5000 h 10000"/>
                  <a:gd name="connsiteX1037" fmla="*/ 7296 w 10000"/>
                  <a:gd name="connsiteY1037" fmla="*/ 4971 h 10000"/>
                  <a:gd name="connsiteX1038" fmla="*/ 7288 w 10000"/>
                  <a:gd name="connsiteY1038" fmla="*/ 4945 h 10000"/>
                  <a:gd name="connsiteX1039" fmla="*/ 7280 w 10000"/>
                  <a:gd name="connsiteY1039" fmla="*/ 4916 h 10000"/>
                  <a:gd name="connsiteX1040" fmla="*/ 7291 w 10000"/>
                  <a:gd name="connsiteY1040" fmla="*/ 4887 h 10000"/>
                  <a:gd name="connsiteX1041" fmla="*/ 7291 w 10000"/>
                  <a:gd name="connsiteY1041" fmla="*/ 4858 h 10000"/>
                  <a:gd name="connsiteX1042" fmla="*/ 7271 w 10000"/>
                  <a:gd name="connsiteY1042" fmla="*/ 4819 h 10000"/>
                  <a:gd name="connsiteX1043" fmla="*/ 7255 w 10000"/>
                  <a:gd name="connsiteY1043" fmla="*/ 4828 h 10000"/>
                  <a:gd name="connsiteX1044" fmla="*/ 7235 w 10000"/>
                  <a:gd name="connsiteY1044" fmla="*/ 4841 h 10000"/>
                  <a:gd name="connsiteX1045" fmla="*/ 7216 w 10000"/>
                  <a:gd name="connsiteY1045" fmla="*/ 4867 h 10000"/>
                  <a:gd name="connsiteX1046" fmla="*/ 7191 w 10000"/>
                  <a:gd name="connsiteY1046" fmla="*/ 4870 h 10000"/>
                  <a:gd name="connsiteX1047" fmla="*/ 7155 w 10000"/>
                  <a:gd name="connsiteY1047" fmla="*/ 4887 h 10000"/>
                  <a:gd name="connsiteX1048" fmla="*/ 7122 w 10000"/>
                  <a:gd name="connsiteY1048" fmla="*/ 4893 h 10000"/>
                  <a:gd name="connsiteX1049" fmla="*/ 7105 w 10000"/>
                  <a:gd name="connsiteY1049" fmla="*/ 4896 h 10000"/>
                  <a:gd name="connsiteX1050" fmla="*/ 7094 w 10000"/>
                  <a:gd name="connsiteY1050" fmla="*/ 4916 h 10000"/>
                  <a:gd name="connsiteX1051" fmla="*/ 7080 w 10000"/>
                  <a:gd name="connsiteY1051" fmla="*/ 4903 h 10000"/>
                  <a:gd name="connsiteX1052" fmla="*/ 7072 w 10000"/>
                  <a:gd name="connsiteY1052" fmla="*/ 4851 h 10000"/>
                  <a:gd name="connsiteX1053" fmla="*/ 7042 w 10000"/>
                  <a:gd name="connsiteY1053" fmla="*/ 4819 h 10000"/>
                  <a:gd name="connsiteX1054" fmla="*/ 7030 w 10000"/>
                  <a:gd name="connsiteY1054" fmla="*/ 4780 h 10000"/>
                  <a:gd name="connsiteX1055" fmla="*/ 7039 w 10000"/>
                  <a:gd name="connsiteY1055" fmla="*/ 4757 h 10000"/>
                  <a:gd name="connsiteX1056" fmla="*/ 7047 w 10000"/>
                  <a:gd name="connsiteY1056" fmla="*/ 4744 h 10000"/>
                  <a:gd name="connsiteX1057" fmla="*/ 7022 w 10000"/>
                  <a:gd name="connsiteY1057" fmla="*/ 4725 h 10000"/>
                  <a:gd name="connsiteX1058" fmla="*/ 7000 w 10000"/>
                  <a:gd name="connsiteY1058" fmla="*/ 4715 h 10000"/>
                  <a:gd name="connsiteX1059" fmla="*/ 6975 w 10000"/>
                  <a:gd name="connsiteY1059" fmla="*/ 4709 h 10000"/>
                  <a:gd name="connsiteX1060" fmla="*/ 6945 w 10000"/>
                  <a:gd name="connsiteY1060" fmla="*/ 4696 h 10000"/>
                  <a:gd name="connsiteX1061" fmla="*/ 6953 w 10000"/>
                  <a:gd name="connsiteY1061" fmla="*/ 4679 h 10000"/>
                  <a:gd name="connsiteX1062" fmla="*/ 6961 w 10000"/>
                  <a:gd name="connsiteY1062" fmla="*/ 4660 h 10000"/>
                  <a:gd name="connsiteX1063" fmla="*/ 6983 w 10000"/>
                  <a:gd name="connsiteY1063" fmla="*/ 4644 h 10000"/>
                  <a:gd name="connsiteX1064" fmla="*/ 7014 w 10000"/>
                  <a:gd name="connsiteY1064" fmla="*/ 4634 h 10000"/>
                  <a:gd name="connsiteX1065" fmla="*/ 7025 w 10000"/>
                  <a:gd name="connsiteY1065" fmla="*/ 4615 h 10000"/>
                  <a:gd name="connsiteX1066" fmla="*/ 7047 w 10000"/>
                  <a:gd name="connsiteY1066" fmla="*/ 4582 h 10000"/>
                  <a:gd name="connsiteX1067" fmla="*/ 7069 w 10000"/>
                  <a:gd name="connsiteY1067" fmla="*/ 4563 h 10000"/>
                  <a:gd name="connsiteX1068" fmla="*/ 7078 w 10000"/>
                  <a:gd name="connsiteY1068" fmla="*/ 4553 h 10000"/>
                  <a:gd name="connsiteX1069" fmla="*/ 7097 w 10000"/>
                  <a:gd name="connsiteY1069" fmla="*/ 4527 h 10000"/>
                  <a:gd name="connsiteX1070" fmla="*/ 7122 w 10000"/>
                  <a:gd name="connsiteY1070" fmla="*/ 4517 h 10000"/>
                  <a:gd name="connsiteX1071" fmla="*/ 7139 w 10000"/>
                  <a:gd name="connsiteY1071" fmla="*/ 4488 h 10000"/>
                  <a:gd name="connsiteX1072" fmla="*/ 7147 w 10000"/>
                  <a:gd name="connsiteY1072" fmla="*/ 4459 h 10000"/>
                  <a:gd name="connsiteX1073" fmla="*/ 7161 w 10000"/>
                  <a:gd name="connsiteY1073" fmla="*/ 4440 h 10000"/>
                  <a:gd name="connsiteX1074" fmla="*/ 7177 w 10000"/>
                  <a:gd name="connsiteY1074" fmla="*/ 4430 h 10000"/>
                  <a:gd name="connsiteX1075" fmla="*/ 7202 w 10000"/>
                  <a:gd name="connsiteY1075" fmla="*/ 4407 h 10000"/>
                  <a:gd name="connsiteX1076" fmla="*/ 7224 w 10000"/>
                  <a:gd name="connsiteY1076" fmla="*/ 4417 h 10000"/>
                  <a:gd name="connsiteX1077" fmla="*/ 7241 w 10000"/>
                  <a:gd name="connsiteY1077" fmla="*/ 4404 h 10000"/>
                  <a:gd name="connsiteX1078" fmla="*/ 7263 w 10000"/>
                  <a:gd name="connsiteY1078" fmla="*/ 4398 h 10000"/>
                  <a:gd name="connsiteX1079" fmla="*/ 7283 w 10000"/>
                  <a:gd name="connsiteY1079" fmla="*/ 4424 h 10000"/>
                  <a:gd name="connsiteX1080" fmla="*/ 7305 w 10000"/>
                  <a:gd name="connsiteY1080" fmla="*/ 4433 h 10000"/>
                  <a:gd name="connsiteX1081" fmla="*/ 7332 w 10000"/>
                  <a:gd name="connsiteY1081" fmla="*/ 4443 h 10000"/>
                  <a:gd name="connsiteX1082" fmla="*/ 7380 w 10000"/>
                  <a:gd name="connsiteY1082" fmla="*/ 4398 h 10000"/>
                  <a:gd name="connsiteX1083" fmla="*/ 7404 w 10000"/>
                  <a:gd name="connsiteY1083" fmla="*/ 4378 h 10000"/>
                  <a:gd name="connsiteX1084" fmla="*/ 7418 w 10000"/>
                  <a:gd name="connsiteY1084" fmla="*/ 4369 h 10000"/>
                  <a:gd name="connsiteX1085" fmla="*/ 7443 w 10000"/>
                  <a:gd name="connsiteY1085" fmla="*/ 4356 h 10000"/>
                  <a:gd name="connsiteX1086" fmla="*/ 7460 w 10000"/>
                  <a:gd name="connsiteY1086" fmla="*/ 4385 h 10000"/>
                  <a:gd name="connsiteX1087" fmla="*/ 7460 w 10000"/>
                  <a:gd name="connsiteY1087" fmla="*/ 4404 h 10000"/>
                  <a:gd name="connsiteX1088" fmla="*/ 7499 w 10000"/>
                  <a:gd name="connsiteY1088" fmla="*/ 4417 h 10000"/>
                  <a:gd name="connsiteX1089" fmla="*/ 7515 w 10000"/>
                  <a:gd name="connsiteY1089" fmla="*/ 4414 h 10000"/>
                  <a:gd name="connsiteX1090" fmla="*/ 7565 w 10000"/>
                  <a:gd name="connsiteY1090" fmla="*/ 4385 h 10000"/>
                  <a:gd name="connsiteX1091" fmla="*/ 7579 w 10000"/>
                  <a:gd name="connsiteY1091" fmla="*/ 4346 h 10000"/>
                  <a:gd name="connsiteX1092" fmla="*/ 7582 w 10000"/>
                  <a:gd name="connsiteY1092" fmla="*/ 4317 h 10000"/>
                  <a:gd name="connsiteX1093" fmla="*/ 7590 w 10000"/>
                  <a:gd name="connsiteY1093" fmla="*/ 4301 h 10000"/>
                  <a:gd name="connsiteX1094" fmla="*/ 7612 w 10000"/>
                  <a:gd name="connsiteY1094" fmla="*/ 4271 h 10000"/>
                  <a:gd name="connsiteX1095" fmla="*/ 7623 w 10000"/>
                  <a:gd name="connsiteY1095" fmla="*/ 4262 h 10000"/>
                  <a:gd name="connsiteX1096" fmla="*/ 7634 w 10000"/>
                  <a:gd name="connsiteY1096" fmla="*/ 4245 h 10000"/>
                  <a:gd name="connsiteX1097" fmla="*/ 7645 w 10000"/>
                  <a:gd name="connsiteY1097" fmla="*/ 4265 h 10000"/>
                  <a:gd name="connsiteX1098" fmla="*/ 7670 w 10000"/>
                  <a:gd name="connsiteY1098" fmla="*/ 4284 h 10000"/>
                  <a:gd name="connsiteX1099" fmla="*/ 7701 w 10000"/>
                  <a:gd name="connsiteY1099" fmla="*/ 4275 h 10000"/>
                  <a:gd name="connsiteX1100" fmla="*/ 7717 w 10000"/>
                  <a:gd name="connsiteY1100" fmla="*/ 4275 h 10000"/>
                  <a:gd name="connsiteX1101" fmla="*/ 7740 w 10000"/>
                  <a:gd name="connsiteY1101" fmla="*/ 4284 h 10000"/>
                  <a:gd name="connsiteX1102" fmla="*/ 7767 w 10000"/>
                  <a:gd name="connsiteY1102" fmla="*/ 4284 h 10000"/>
                  <a:gd name="connsiteX1103" fmla="*/ 7895 w 10000"/>
                  <a:gd name="connsiteY1103" fmla="*/ 4207 h 10000"/>
                  <a:gd name="connsiteX1104" fmla="*/ 7895 w 10000"/>
                  <a:gd name="connsiteY1104" fmla="*/ 4187 h 10000"/>
                  <a:gd name="connsiteX1105" fmla="*/ 7895 w 10000"/>
                  <a:gd name="connsiteY1105" fmla="*/ 4171 h 10000"/>
                  <a:gd name="connsiteX1106" fmla="*/ 7903 w 10000"/>
                  <a:gd name="connsiteY1106" fmla="*/ 4148 h 10000"/>
                  <a:gd name="connsiteX1107" fmla="*/ 7917 w 10000"/>
                  <a:gd name="connsiteY1107" fmla="*/ 4158 h 10000"/>
                  <a:gd name="connsiteX1108" fmla="*/ 7967 w 10000"/>
                  <a:gd name="connsiteY1108" fmla="*/ 4203 h 10000"/>
                  <a:gd name="connsiteX1109" fmla="*/ 7994 w 10000"/>
                  <a:gd name="connsiteY1109" fmla="*/ 4203 h 10000"/>
                  <a:gd name="connsiteX1110" fmla="*/ 8064 w 10000"/>
                  <a:gd name="connsiteY1110" fmla="*/ 4242 h 10000"/>
                  <a:gd name="connsiteX1111" fmla="*/ 8083 w 10000"/>
                  <a:gd name="connsiteY1111" fmla="*/ 4245 h 10000"/>
                  <a:gd name="connsiteX1112" fmla="*/ 8105 w 10000"/>
                  <a:gd name="connsiteY1112" fmla="*/ 4226 h 10000"/>
                  <a:gd name="connsiteX1113" fmla="*/ 8136 w 10000"/>
                  <a:gd name="connsiteY1113" fmla="*/ 4187 h 10000"/>
                  <a:gd name="connsiteX1114" fmla="*/ 8161 w 10000"/>
                  <a:gd name="connsiteY1114" fmla="*/ 4168 h 10000"/>
                  <a:gd name="connsiteX1115" fmla="*/ 8172 w 10000"/>
                  <a:gd name="connsiteY1115" fmla="*/ 4161 h 10000"/>
                  <a:gd name="connsiteX1116" fmla="*/ 8208 w 10000"/>
                  <a:gd name="connsiteY1116" fmla="*/ 4168 h 10000"/>
                  <a:gd name="connsiteX1117" fmla="*/ 8235 w 10000"/>
                  <a:gd name="connsiteY1117" fmla="*/ 4168 h 10000"/>
                  <a:gd name="connsiteX1118" fmla="*/ 8258 w 10000"/>
                  <a:gd name="connsiteY1118" fmla="*/ 4152 h 10000"/>
                  <a:gd name="connsiteX1119" fmla="*/ 8283 w 10000"/>
                  <a:gd name="connsiteY1119" fmla="*/ 4152 h 10000"/>
                  <a:gd name="connsiteX1120" fmla="*/ 8299 w 10000"/>
                  <a:gd name="connsiteY1120" fmla="*/ 4132 h 10000"/>
                  <a:gd name="connsiteX1121" fmla="*/ 8316 w 10000"/>
                  <a:gd name="connsiteY1121" fmla="*/ 4113 h 10000"/>
                  <a:gd name="connsiteX1122" fmla="*/ 8330 w 10000"/>
                  <a:gd name="connsiteY1122" fmla="*/ 4084 h 10000"/>
                  <a:gd name="connsiteX1123" fmla="*/ 8341 w 10000"/>
                  <a:gd name="connsiteY1123" fmla="*/ 4058 h 10000"/>
                  <a:gd name="connsiteX1124" fmla="*/ 8349 w 10000"/>
                  <a:gd name="connsiteY1124" fmla="*/ 4064 h 10000"/>
                  <a:gd name="connsiteX1125" fmla="*/ 8366 w 10000"/>
                  <a:gd name="connsiteY1125" fmla="*/ 4067 h 10000"/>
                  <a:gd name="connsiteX1126" fmla="*/ 8374 w 10000"/>
                  <a:gd name="connsiteY1126" fmla="*/ 4084 h 10000"/>
                  <a:gd name="connsiteX1127" fmla="*/ 8402 w 10000"/>
                  <a:gd name="connsiteY1127" fmla="*/ 4054 h 10000"/>
                  <a:gd name="connsiteX1128" fmla="*/ 8427 w 10000"/>
                  <a:gd name="connsiteY1128" fmla="*/ 4028 h 10000"/>
                  <a:gd name="connsiteX1129" fmla="*/ 8438 w 10000"/>
                  <a:gd name="connsiteY1129" fmla="*/ 4025 h 10000"/>
                  <a:gd name="connsiteX1130" fmla="*/ 8468 w 10000"/>
                  <a:gd name="connsiteY1130" fmla="*/ 4006 h 10000"/>
                  <a:gd name="connsiteX1131" fmla="*/ 8485 w 10000"/>
                  <a:gd name="connsiteY1131" fmla="*/ 3999 h 10000"/>
                  <a:gd name="connsiteX1132" fmla="*/ 8493 w 10000"/>
                  <a:gd name="connsiteY1132" fmla="*/ 4025 h 10000"/>
                  <a:gd name="connsiteX1133" fmla="*/ 8515 w 10000"/>
                  <a:gd name="connsiteY1133" fmla="*/ 4028 h 10000"/>
                  <a:gd name="connsiteX1134" fmla="*/ 8543 w 10000"/>
                  <a:gd name="connsiteY1134" fmla="*/ 4009 h 10000"/>
                  <a:gd name="connsiteX1135" fmla="*/ 8551 w 10000"/>
                  <a:gd name="connsiteY1135" fmla="*/ 3990 h 10000"/>
                  <a:gd name="connsiteX1136" fmla="*/ 8582 w 10000"/>
                  <a:gd name="connsiteY1136" fmla="*/ 3977 h 10000"/>
                  <a:gd name="connsiteX1137" fmla="*/ 8596 w 10000"/>
                  <a:gd name="connsiteY1137" fmla="*/ 3977 h 10000"/>
                  <a:gd name="connsiteX1138" fmla="*/ 8607 w 10000"/>
                  <a:gd name="connsiteY1138" fmla="*/ 3980 h 10000"/>
                  <a:gd name="connsiteX1139" fmla="*/ 8645 w 10000"/>
                  <a:gd name="connsiteY1139" fmla="*/ 3970 h 10000"/>
                  <a:gd name="connsiteX1140" fmla="*/ 8654 w 10000"/>
                  <a:gd name="connsiteY1140" fmla="*/ 3951 h 10000"/>
                  <a:gd name="connsiteX1141" fmla="*/ 8670 w 10000"/>
                  <a:gd name="connsiteY1141" fmla="*/ 3935 h 10000"/>
                  <a:gd name="connsiteX1142" fmla="*/ 8695 w 10000"/>
                  <a:gd name="connsiteY1142" fmla="*/ 3935 h 10000"/>
                  <a:gd name="connsiteX1143" fmla="*/ 8704 w 10000"/>
                  <a:gd name="connsiteY1143" fmla="*/ 3951 h 10000"/>
                  <a:gd name="connsiteX1144" fmla="*/ 8717 w 10000"/>
                  <a:gd name="connsiteY1144" fmla="*/ 3964 h 10000"/>
                  <a:gd name="connsiteX1145" fmla="*/ 8751 w 10000"/>
                  <a:gd name="connsiteY1145" fmla="*/ 3951 h 10000"/>
                  <a:gd name="connsiteX1146" fmla="*/ 8776 w 10000"/>
                  <a:gd name="connsiteY1146" fmla="*/ 3935 h 10000"/>
                  <a:gd name="connsiteX1147" fmla="*/ 8798 w 10000"/>
                  <a:gd name="connsiteY1147" fmla="*/ 3925 h 10000"/>
                  <a:gd name="connsiteX1148" fmla="*/ 8806 w 10000"/>
                  <a:gd name="connsiteY1148" fmla="*/ 3892 h 10000"/>
                  <a:gd name="connsiteX1149" fmla="*/ 8814 w 10000"/>
                  <a:gd name="connsiteY1149" fmla="*/ 3876 h 10000"/>
                  <a:gd name="connsiteX1150" fmla="*/ 8839 w 10000"/>
                  <a:gd name="connsiteY1150" fmla="*/ 3873 h 10000"/>
                  <a:gd name="connsiteX1151" fmla="*/ 8842 w 10000"/>
                  <a:gd name="connsiteY1151" fmla="*/ 3876 h 10000"/>
                  <a:gd name="connsiteX1152" fmla="*/ 8856 w 10000"/>
                  <a:gd name="connsiteY1152" fmla="*/ 3863 h 10000"/>
                  <a:gd name="connsiteX1153" fmla="*/ 8856 w 10000"/>
                  <a:gd name="connsiteY1153" fmla="*/ 3841 h 10000"/>
                  <a:gd name="connsiteX1154" fmla="*/ 8870 w 10000"/>
                  <a:gd name="connsiteY1154" fmla="*/ 3821 h 10000"/>
                  <a:gd name="connsiteX1155" fmla="*/ 8903 w 10000"/>
                  <a:gd name="connsiteY1155" fmla="*/ 3802 h 10000"/>
                  <a:gd name="connsiteX1156" fmla="*/ 8914 w 10000"/>
                  <a:gd name="connsiteY1156" fmla="*/ 3782 h 10000"/>
                  <a:gd name="connsiteX1157" fmla="*/ 8939 w 10000"/>
                  <a:gd name="connsiteY1157" fmla="*/ 3782 h 10000"/>
                  <a:gd name="connsiteX1158" fmla="*/ 8961 w 10000"/>
                  <a:gd name="connsiteY1158" fmla="*/ 3779 h 10000"/>
                  <a:gd name="connsiteX1159" fmla="*/ 8983 w 10000"/>
                  <a:gd name="connsiteY1159" fmla="*/ 3760 h 10000"/>
                  <a:gd name="connsiteX1160" fmla="*/ 9003 w 10000"/>
                  <a:gd name="connsiteY1160" fmla="*/ 3763 h 10000"/>
                  <a:gd name="connsiteX1161" fmla="*/ 9019 w 10000"/>
                  <a:gd name="connsiteY1161" fmla="*/ 3779 h 10000"/>
                  <a:gd name="connsiteX1162" fmla="*/ 9050 w 10000"/>
                  <a:gd name="connsiteY1162" fmla="*/ 3812 h 10000"/>
                  <a:gd name="connsiteX1163" fmla="*/ 9080 w 10000"/>
                  <a:gd name="connsiteY1163" fmla="*/ 3831 h 10000"/>
                  <a:gd name="connsiteX1164" fmla="*/ 9097 w 10000"/>
                  <a:gd name="connsiteY1164" fmla="*/ 3867 h 10000"/>
                  <a:gd name="connsiteX1165" fmla="*/ 9114 w 10000"/>
                  <a:gd name="connsiteY1165" fmla="*/ 3902 h 10000"/>
                  <a:gd name="connsiteX1166" fmla="*/ 9122 w 10000"/>
                  <a:gd name="connsiteY1166" fmla="*/ 3935 h 10000"/>
                  <a:gd name="connsiteX1167" fmla="*/ 9125 w 10000"/>
                  <a:gd name="connsiteY1167" fmla="*/ 3964 h 10000"/>
                  <a:gd name="connsiteX1168" fmla="*/ 9130 w 10000"/>
                  <a:gd name="connsiteY1168" fmla="*/ 3999 h 10000"/>
                  <a:gd name="connsiteX1169" fmla="*/ 9130 w 10000"/>
                  <a:gd name="connsiteY1169" fmla="*/ 4054 h 10000"/>
                  <a:gd name="connsiteX1170" fmla="*/ 9155 w 10000"/>
                  <a:gd name="connsiteY1170" fmla="*/ 4093 h 10000"/>
                  <a:gd name="connsiteX1171" fmla="*/ 9169 w 10000"/>
                  <a:gd name="connsiteY1171" fmla="*/ 4090 h 10000"/>
                  <a:gd name="connsiteX1172" fmla="*/ 9211 w 10000"/>
                  <a:gd name="connsiteY1172" fmla="*/ 4077 h 10000"/>
                  <a:gd name="connsiteX1173" fmla="*/ 9244 w 10000"/>
                  <a:gd name="connsiteY1173" fmla="*/ 4077 h 10000"/>
                  <a:gd name="connsiteX1174" fmla="*/ 9252 w 10000"/>
                  <a:gd name="connsiteY1174" fmla="*/ 4103 h 10000"/>
                  <a:gd name="connsiteX1175" fmla="*/ 9258 w 10000"/>
                  <a:gd name="connsiteY1175" fmla="*/ 4148 h 10000"/>
                  <a:gd name="connsiteX1176" fmla="*/ 9269 w 10000"/>
                  <a:gd name="connsiteY1176" fmla="*/ 4158 h 10000"/>
                  <a:gd name="connsiteX1177" fmla="*/ 9294 w 10000"/>
                  <a:gd name="connsiteY1177" fmla="*/ 4158 h 10000"/>
                  <a:gd name="connsiteX1178" fmla="*/ 9319 w 10000"/>
                  <a:gd name="connsiteY1178" fmla="*/ 4168 h 10000"/>
                  <a:gd name="connsiteX1179" fmla="*/ 9346 w 10000"/>
                  <a:gd name="connsiteY1179" fmla="*/ 4190 h 10000"/>
                  <a:gd name="connsiteX1180" fmla="*/ 9357 w 10000"/>
                  <a:gd name="connsiteY1180" fmla="*/ 4168 h 10000"/>
                  <a:gd name="connsiteX1181" fmla="*/ 9371 w 10000"/>
                  <a:gd name="connsiteY1181" fmla="*/ 4132 h 10000"/>
                  <a:gd name="connsiteX1182" fmla="*/ 9391 w 10000"/>
                  <a:gd name="connsiteY1182" fmla="*/ 4113 h 10000"/>
                  <a:gd name="connsiteX1183" fmla="*/ 9407 w 10000"/>
                  <a:gd name="connsiteY1183" fmla="*/ 4103 h 10000"/>
                  <a:gd name="connsiteX1184" fmla="*/ 9435 w 10000"/>
                  <a:gd name="connsiteY1184" fmla="*/ 4100 h 10000"/>
                  <a:gd name="connsiteX1185" fmla="*/ 9460 w 10000"/>
                  <a:gd name="connsiteY1185" fmla="*/ 4084 h 10000"/>
                  <a:gd name="connsiteX1186" fmla="*/ 9485 w 10000"/>
                  <a:gd name="connsiteY1186" fmla="*/ 4067 h 10000"/>
                  <a:gd name="connsiteX1187" fmla="*/ 9496 w 10000"/>
                  <a:gd name="connsiteY1187" fmla="*/ 4054 h 10000"/>
                  <a:gd name="connsiteX1188" fmla="*/ 9526 w 10000"/>
                  <a:gd name="connsiteY1188" fmla="*/ 4048 h 10000"/>
                  <a:gd name="connsiteX1189" fmla="*/ 9557 w 10000"/>
                  <a:gd name="connsiteY1189" fmla="*/ 4038 h 10000"/>
                  <a:gd name="connsiteX1190" fmla="*/ 9584 w 10000"/>
                  <a:gd name="connsiteY1190" fmla="*/ 4019 h 10000"/>
                  <a:gd name="connsiteX1191" fmla="*/ 9623 w 10000"/>
                  <a:gd name="connsiteY1191" fmla="*/ 4016 h 10000"/>
                  <a:gd name="connsiteX1192" fmla="*/ 9648 w 10000"/>
                  <a:gd name="connsiteY1192" fmla="*/ 4009 h 10000"/>
                  <a:gd name="connsiteX1193" fmla="*/ 9673 w 10000"/>
                  <a:gd name="connsiteY1193" fmla="*/ 4019 h 10000"/>
                  <a:gd name="connsiteX1194" fmla="*/ 9712 w 10000"/>
                  <a:gd name="connsiteY1194" fmla="*/ 4038 h 10000"/>
                  <a:gd name="connsiteX1195" fmla="*/ 9742 w 10000"/>
                  <a:gd name="connsiteY1195" fmla="*/ 4074 h 10000"/>
                  <a:gd name="connsiteX1196" fmla="*/ 9776 w 10000"/>
                  <a:gd name="connsiteY1196" fmla="*/ 4093 h 10000"/>
                  <a:gd name="connsiteX1197" fmla="*/ 9814 w 10000"/>
                  <a:gd name="connsiteY1197" fmla="*/ 4109 h 10000"/>
                  <a:gd name="connsiteX1198" fmla="*/ 9859 w 10000"/>
                  <a:gd name="connsiteY1198" fmla="*/ 4119 h 10000"/>
                  <a:gd name="connsiteX1199" fmla="*/ 9898 w 10000"/>
                  <a:gd name="connsiteY1199" fmla="*/ 4122 h 10000"/>
                  <a:gd name="connsiteX1200" fmla="*/ 9931 w 10000"/>
                  <a:gd name="connsiteY1200" fmla="*/ 4109 h 10000"/>
                  <a:gd name="connsiteX1201" fmla="*/ 9956 w 10000"/>
                  <a:gd name="connsiteY1201" fmla="*/ 4100 h 10000"/>
                  <a:gd name="connsiteX1202" fmla="*/ 9981 w 10000"/>
                  <a:gd name="connsiteY1202" fmla="*/ 4067 h 10000"/>
                  <a:gd name="connsiteX1203" fmla="*/ 9994 w 10000"/>
                  <a:gd name="connsiteY1203" fmla="*/ 4035 h 10000"/>
                  <a:gd name="connsiteX1204" fmla="*/ 10000 w 10000"/>
                  <a:gd name="connsiteY1204" fmla="*/ 3996 h 10000"/>
                  <a:gd name="connsiteX1205" fmla="*/ 9994 w 10000"/>
                  <a:gd name="connsiteY1205" fmla="*/ 3941 h 10000"/>
                  <a:gd name="connsiteX1206" fmla="*/ 9986 w 10000"/>
                  <a:gd name="connsiteY1206" fmla="*/ 3905 h 10000"/>
                  <a:gd name="connsiteX1207" fmla="*/ 9981 w 10000"/>
                  <a:gd name="connsiteY1207" fmla="*/ 3857 h 10000"/>
                  <a:gd name="connsiteX1208" fmla="*/ 9989 w 10000"/>
                  <a:gd name="connsiteY1208" fmla="*/ 3837 h 10000"/>
                  <a:gd name="connsiteX1209" fmla="*/ 9989 w 10000"/>
                  <a:gd name="connsiteY1209" fmla="*/ 3812 h 10000"/>
                  <a:gd name="connsiteX1210" fmla="*/ 9981 w 10000"/>
                  <a:gd name="connsiteY1210" fmla="*/ 3792 h 10000"/>
                  <a:gd name="connsiteX1211" fmla="*/ 9970 w 10000"/>
                  <a:gd name="connsiteY1211" fmla="*/ 3763 h 10000"/>
                  <a:gd name="connsiteX1212" fmla="*/ 9945 w 10000"/>
                  <a:gd name="connsiteY1212" fmla="*/ 3705 h 10000"/>
                  <a:gd name="connsiteX1213" fmla="*/ 9931 w 10000"/>
                  <a:gd name="connsiteY1213" fmla="*/ 3659 h 10000"/>
                  <a:gd name="connsiteX1214" fmla="*/ 9903 w 10000"/>
                  <a:gd name="connsiteY1214" fmla="*/ 3640 h 10000"/>
                  <a:gd name="connsiteX1215" fmla="*/ 9881 w 10000"/>
                  <a:gd name="connsiteY1215" fmla="*/ 3620 h 10000"/>
                  <a:gd name="connsiteX1216" fmla="*/ 9856 w 10000"/>
                  <a:gd name="connsiteY1216" fmla="*/ 3595 h 10000"/>
                  <a:gd name="connsiteX1217" fmla="*/ 9817 w 10000"/>
                  <a:gd name="connsiteY1217" fmla="*/ 3562 h 10000"/>
                  <a:gd name="connsiteX1218" fmla="*/ 9795 w 10000"/>
                  <a:gd name="connsiteY1218" fmla="*/ 3546 h 10000"/>
                  <a:gd name="connsiteX1219" fmla="*/ 9778 w 10000"/>
                  <a:gd name="connsiteY1219" fmla="*/ 3527 h 10000"/>
                  <a:gd name="connsiteX1220" fmla="*/ 9745 w 10000"/>
                  <a:gd name="connsiteY1220" fmla="*/ 3501 h 10000"/>
                  <a:gd name="connsiteX1221" fmla="*/ 9726 w 10000"/>
                  <a:gd name="connsiteY1221" fmla="*/ 3488 h 10000"/>
                  <a:gd name="connsiteX1222" fmla="*/ 9704 w 10000"/>
                  <a:gd name="connsiteY1222" fmla="*/ 3472 h 10000"/>
                  <a:gd name="connsiteX1223" fmla="*/ 9695 w 10000"/>
                  <a:gd name="connsiteY1223" fmla="*/ 3468 h 10000"/>
                  <a:gd name="connsiteX1224" fmla="*/ 9690 w 10000"/>
                  <a:gd name="connsiteY1224" fmla="*/ 3459 h 10000"/>
                  <a:gd name="connsiteX1225" fmla="*/ 9673 w 10000"/>
                  <a:gd name="connsiteY1225" fmla="*/ 3449 h 10000"/>
                  <a:gd name="connsiteX1226" fmla="*/ 9665 w 10000"/>
                  <a:gd name="connsiteY1226" fmla="*/ 3442 h 10000"/>
                  <a:gd name="connsiteX1227" fmla="*/ 9654 w 10000"/>
                  <a:gd name="connsiteY1227" fmla="*/ 3449 h 10000"/>
                  <a:gd name="connsiteX1228" fmla="*/ 9521 w 10000"/>
                  <a:gd name="connsiteY1228" fmla="*/ 3394 h 10000"/>
                  <a:gd name="connsiteX1229" fmla="*/ 9510 w 10000"/>
                  <a:gd name="connsiteY1229" fmla="*/ 3368 h 10000"/>
                  <a:gd name="connsiteX1230" fmla="*/ 9496 w 10000"/>
                  <a:gd name="connsiteY1230" fmla="*/ 3287 h 10000"/>
                  <a:gd name="connsiteX1231" fmla="*/ 9488 w 10000"/>
                  <a:gd name="connsiteY1231" fmla="*/ 3216 h 10000"/>
                  <a:gd name="connsiteX1232" fmla="*/ 9493 w 10000"/>
                  <a:gd name="connsiteY1232" fmla="*/ 3174 h 10000"/>
                  <a:gd name="connsiteX1233" fmla="*/ 9501 w 10000"/>
                  <a:gd name="connsiteY1233" fmla="*/ 3128 h 10000"/>
                  <a:gd name="connsiteX1234" fmla="*/ 9488 w 10000"/>
                  <a:gd name="connsiteY1234" fmla="*/ 3025 h 10000"/>
                  <a:gd name="connsiteX1235" fmla="*/ 9446 w 10000"/>
                  <a:gd name="connsiteY1235" fmla="*/ 2931 h 10000"/>
                  <a:gd name="connsiteX1236" fmla="*/ 9382 w 10000"/>
                  <a:gd name="connsiteY1236" fmla="*/ 2837 h 10000"/>
                  <a:gd name="connsiteX1237" fmla="*/ 9316 w 10000"/>
                  <a:gd name="connsiteY1237" fmla="*/ 2753 h 10000"/>
                  <a:gd name="connsiteX1238" fmla="*/ 9294 w 10000"/>
                  <a:gd name="connsiteY1238" fmla="*/ 2655 h 10000"/>
                  <a:gd name="connsiteX1239" fmla="*/ 9213 w 10000"/>
                  <a:gd name="connsiteY1239" fmla="*/ 2328 h 10000"/>
                  <a:gd name="connsiteX1240" fmla="*/ 9172 w 10000"/>
                  <a:gd name="connsiteY1240" fmla="*/ 2286 h 10000"/>
                  <a:gd name="connsiteX1241" fmla="*/ 9019 w 10000"/>
                  <a:gd name="connsiteY1241" fmla="*/ 2082 h 10000"/>
                  <a:gd name="connsiteX1242" fmla="*/ 8906 w 10000"/>
                  <a:gd name="connsiteY1242" fmla="*/ 1946 h 10000"/>
                  <a:gd name="connsiteX1243" fmla="*/ 8801 w 10000"/>
                  <a:gd name="connsiteY1243" fmla="*/ 1778 h 10000"/>
                  <a:gd name="connsiteX1244" fmla="*/ 8806 w 10000"/>
                  <a:gd name="connsiteY1244" fmla="*/ 1713 h 10000"/>
                  <a:gd name="connsiteX1245" fmla="*/ 8809 w 10000"/>
                  <a:gd name="connsiteY1245" fmla="*/ 1703 h 10000"/>
                  <a:gd name="connsiteX1246" fmla="*/ 8817 w 10000"/>
                  <a:gd name="connsiteY1246" fmla="*/ 1713 h 10000"/>
                  <a:gd name="connsiteX1247" fmla="*/ 8834 w 10000"/>
                  <a:gd name="connsiteY1247" fmla="*/ 1729 h 10000"/>
                  <a:gd name="connsiteX1248" fmla="*/ 8839 w 10000"/>
                  <a:gd name="connsiteY1248" fmla="*/ 1729 h 10000"/>
                  <a:gd name="connsiteX1249" fmla="*/ 8848 w 10000"/>
                  <a:gd name="connsiteY1249" fmla="*/ 1723 h 10000"/>
                  <a:gd name="connsiteX1250" fmla="*/ 8850 w 10000"/>
                  <a:gd name="connsiteY1250" fmla="*/ 1703 h 10000"/>
                  <a:gd name="connsiteX1251" fmla="*/ 8850 w 10000"/>
                  <a:gd name="connsiteY1251" fmla="*/ 1684 h 10000"/>
                  <a:gd name="connsiteX1252" fmla="*/ 8850 w 10000"/>
                  <a:gd name="connsiteY1252" fmla="*/ 1648 h 10000"/>
                  <a:gd name="connsiteX1253" fmla="*/ 8881 w 10000"/>
                  <a:gd name="connsiteY1253" fmla="*/ 1571 h 10000"/>
                  <a:gd name="connsiteX1254" fmla="*/ 8895 w 10000"/>
                  <a:gd name="connsiteY1254" fmla="*/ 1541 h 10000"/>
                  <a:gd name="connsiteX1255" fmla="*/ 8895 w 10000"/>
                  <a:gd name="connsiteY1255" fmla="*/ 1525 h 10000"/>
                  <a:gd name="connsiteX1256" fmla="*/ 8881 w 10000"/>
                  <a:gd name="connsiteY1256" fmla="*/ 1516 h 10000"/>
                  <a:gd name="connsiteX1257" fmla="*/ 8864 w 10000"/>
                  <a:gd name="connsiteY1257" fmla="*/ 1522 h 10000"/>
                  <a:gd name="connsiteX1258" fmla="*/ 8850 w 10000"/>
                  <a:gd name="connsiteY1258" fmla="*/ 1535 h 10000"/>
                  <a:gd name="connsiteX1259" fmla="*/ 8834 w 10000"/>
                  <a:gd name="connsiteY1259" fmla="*/ 1571 h 10000"/>
                  <a:gd name="connsiteX1260" fmla="*/ 8825 w 10000"/>
                  <a:gd name="connsiteY1260" fmla="*/ 1587 h 10000"/>
                  <a:gd name="connsiteX1261" fmla="*/ 8776 w 10000"/>
                  <a:gd name="connsiteY1261" fmla="*/ 1571 h 10000"/>
                  <a:gd name="connsiteX1262" fmla="*/ 8745 w 10000"/>
                  <a:gd name="connsiteY1262" fmla="*/ 1580 h 10000"/>
                  <a:gd name="connsiteX1263" fmla="*/ 8720 w 10000"/>
                  <a:gd name="connsiteY1263" fmla="*/ 1587 h 10000"/>
                  <a:gd name="connsiteX1264" fmla="*/ 8709 w 10000"/>
                  <a:gd name="connsiteY1264" fmla="*/ 1609 h 10000"/>
                  <a:gd name="connsiteX1265" fmla="*/ 8693 w 10000"/>
                  <a:gd name="connsiteY1265" fmla="*/ 1616 h 10000"/>
                  <a:gd name="connsiteX1266" fmla="*/ 8684 w 10000"/>
                  <a:gd name="connsiteY1266" fmla="*/ 1639 h 10000"/>
                  <a:gd name="connsiteX1267" fmla="*/ 8684 w 10000"/>
                  <a:gd name="connsiteY1267" fmla="*/ 1658 h 10000"/>
                  <a:gd name="connsiteX1268" fmla="*/ 8665 w 10000"/>
                  <a:gd name="connsiteY1268" fmla="*/ 1655 h 10000"/>
                  <a:gd name="connsiteX1269" fmla="*/ 8665 w 10000"/>
                  <a:gd name="connsiteY1269" fmla="*/ 1645 h 10000"/>
                  <a:gd name="connsiteX1270" fmla="*/ 8665 w 10000"/>
                  <a:gd name="connsiteY1270" fmla="*/ 1626 h 10000"/>
                  <a:gd name="connsiteX1271" fmla="*/ 8676 w 10000"/>
                  <a:gd name="connsiteY1271" fmla="*/ 1609 h 10000"/>
                  <a:gd name="connsiteX1272" fmla="*/ 8679 w 10000"/>
                  <a:gd name="connsiteY1272" fmla="*/ 1597 h 10000"/>
                  <a:gd name="connsiteX1273" fmla="*/ 8687 w 10000"/>
                  <a:gd name="connsiteY1273" fmla="*/ 1577 h 10000"/>
                  <a:gd name="connsiteX1274" fmla="*/ 8695 w 10000"/>
                  <a:gd name="connsiteY1274" fmla="*/ 1554 h 10000"/>
                  <a:gd name="connsiteX1275" fmla="*/ 8709 w 10000"/>
                  <a:gd name="connsiteY1275" fmla="*/ 1532 h 10000"/>
                  <a:gd name="connsiteX1276" fmla="*/ 8704 w 10000"/>
                  <a:gd name="connsiteY1276" fmla="*/ 1512 h 10000"/>
                  <a:gd name="connsiteX1277" fmla="*/ 8695 w 10000"/>
                  <a:gd name="connsiteY1277" fmla="*/ 1503 h 10000"/>
                  <a:gd name="connsiteX1278" fmla="*/ 8684 w 10000"/>
                  <a:gd name="connsiteY1278" fmla="*/ 1503 h 10000"/>
                  <a:gd name="connsiteX1279" fmla="*/ 8670 w 10000"/>
                  <a:gd name="connsiteY1279" fmla="*/ 1525 h 10000"/>
                  <a:gd name="connsiteX1280" fmla="*/ 8665 w 10000"/>
                  <a:gd name="connsiteY1280" fmla="*/ 1545 h 10000"/>
                  <a:gd name="connsiteX1281" fmla="*/ 8654 w 10000"/>
                  <a:gd name="connsiteY1281" fmla="*/ 1567 h 10000"/>
                  <a:gd name="connsiteX1282" fmla="*/ 8648 w 10000"/>
                  <a:gd name="connsiteY1282" fmla="*/ 1587 h 10000"/>
                  <a:gd name="connsiteX1283" fmla="*/ 8640 w 10000"/>
                  <a:gd name="connsiteY1283" fmla="*/ 1629 h 10000"/>
                  <a:gd name="connsiteX1284" fmla="*/ 8620 w 10000"/>
                  <a:gd name="connsiteY1284" fmla="*/ 1635 h 10000"/>
                  <a:gd name="connsiteX1285" fmla="*/ 8612 w 10000"/>
                  <a:gd name="connsiteY1285" fmla="*/ 1635 h 10000"/>
                  <a:gd name="connsiteX1286" fmla="*/ 8604 w 10000"/>
                  <a:gd name="connsiteY1286" fmla="*/ 1626 h 10000"/>
                  <a:gd name="connsiteX1287" fmla="*/ 8596 w 10000"/>
                  <a:gd name="connsiteY1287" fmla="*/ 1616 h 10000"/>
                  <a:gd name="connsiteX1288" fmla="*/ 8596 w 10000"/>
                  <a:gd name="connsiteY1288" fmla="*/ 1580 h 10000"/>
                  <a:gd name="connsiteX1289" fmla="*/ 8587 w 10000"/>
                  <a:gd name="connsiteY1289" fmla="*/ 1545 h 10000"/>
                  <a:gd name="connsiteX1290" fmla="*/ 8565 w 10000"/>
                  <a:gd name="connsiteY1290" fmla="*/ 1516 h 10000"/>
                  <a:gd name="connsiteX1291" fmla="*/ 8543 w 10000"/>
                  <a:gd name="connsiteY1291" fmla="*/ 1512 h 10000"/>
                  <a:gd name="connsiteX1292" fmla="*/ 8518 w 10000"/>
                  <a:gd name="connsiteY1292" fmla="*/ 1532 h 10000"/>
                  <a:gd name="connsiteX1293" fmla="*/ 8476 w 10000"/>
                  <a:gd name="connsiteY1293" fmla="*/ 1567 h 10000"/>
                  <a:gd name="connsiteX1294" fmla="*/ 8454 w 10000"/>
                  <a:gd name="connsiteY1294" fmla="*/ 1551 h 10000"/>
                  <a:gd name="connsiteX1295" fmla="*/ 8402 w 10000"/>
                  <a:gd name="connsiteY1295" fmla="*/ 1493 h 10000"/>
                  <a:gd name="connsiteX1296" fmla="*/ 8371 w 10000"/>
                  <a:gd name="connsiteY1296" fmla="*/ 1428 h 10000"/>
                  <a:gd name="connsiteX1297" fmla="*/ 8072 w 10000"/>
                  <a:gd name="connsiteY1297" fmla="*/ 1422 h 10000"/>
                  <a:gd name="connsiteX1298" fmla="*/ 7823 w 10000"/>
                  <a:gd name="connsiteY1298" fmla="*/ 1279 h 10000"/>
                  <a:gd name="connsiteX1299" fmla="*/ 7587 w 10000"/>
                  <a:gd name="connsiteY1299" fmla="*/ 1133 h 10000"/>
                  <a:gd name="connsiteX1300" fmla="*/ 7526 w 10000"/>
                  <a:gd name="connsiteY1300" fmla="*/ 1098 h 10000"/>
                  <a:gd name="connsiteX1301" fmla="*/ 7346 w 10000"/>
                  <a:gd name="connsiteY1301" fmla="*/ 991 h 10000"/>
                  <a:gd name="connsiteX1302" fmla="*/ 7321 w 10000"/>
                  <a:gd name="connsiteY1302" fmla="*/ 959 h 10000"/>
                  <a:gd name="connsiteX1303" fmla="*/ 7307 w 10000"/>
                  <a:gd name="connsiteY1303" fmla="*/ 871 h 10000"/>
                  <a:gd name="connsiteX1304" fmla="*/ 7224 w 10000"/>
                  <a:gd name="connsiteY1304" fmla="*/ 816 h 10000"/>
                  <a:gd name="connsiteX1305" fmla="*/ 7147 w 10000"/>
                  <a:gd name="connsiteY1305" fmla="*/ 787 h 10000"/>
                  <a:gd name="connsiteX1306" fmla="*/ 7080 w 10000"/>
                  <a:gd name="connsiteY1306" fmla="*/ 742 h 10000"/>
                  <a:gd name="connsiteX1307" fmla="*/ 7069 w 10000"/>
                  <a:gd name="connsiteY1307" fmla="*/ 767 h 10000"/>
                  <a:gd name="connsiteX1308" fmla="*/ 7033 w 10000"/>
                  <a:gd name="connsiteY1308" fmla="*/ 787 h 10000"/>
                  <a:gd name="connsiteX1309" fmla="*/ 6820 w 10000"/>
                  <a:gd name="connsiteY1309" fmla="*/ 878 h 10000"/>
                  <a:gd name="connsiteX1310" fmla="*/ 6726 w 10000"/>
                  <a:gd name="connsiteY1310" fmla="*/ 897 h 10000"/>
                  <a:gd name="connsiteX1311" fmla="*/ 6626 w 10000"/>
                  <a:gd name="connsiteY1311" fmla="*/ 955 h 10000"/>
                  <a:gd name="connsiteX1312" fmla="*/ 6582 w 10000"/>
                  <a:gd name="connsiteY1312" fmla="*/ 946 h 10000"/>
                  <a:gd name="connsiteX1313" fmla="*/ 6571 w 10000"/>
                  <a:gd name="connsiteY1313" fmla="*/ 955 h 10000"/>
                  <a:gd name="connsiteX1314" fmla="*/ 6507 w 10000"/>
                  <a:gd name="connsiteY1314" fmla="*/ 975 h 10000"/>
                  <a:gd name="connsiteX1315" fmla="*/ 6485 w 10000"/>
                  <a:gd name="connsiteY1315" fmla="*/ 975 h 10000"/>
                  <a:gd name="connsiteX1316" fmla="*/ 6476 w 10000"/>
                  <a:gd name="connsiteY1316" fmla="*/ 965 h 10000"/>
                  <a:gd name="connsiteX1317" fmla="*/ 6474 w 10000"/>
                  <a:gd name="connsiteY1317" fmla="*/ 936 h 10000"/>
                  <a:gd name="connsiteX1318" fmla="*/ 6452 w 10000"/>
                  <a:gd name="connsiteY1318" fmla="*/ 887 h 10000"/>
                  <a:gd name="connsiteX1319" fmla="*/ 6352 w 10000"/>
                  <a:gd name="connsiteY1319" fmla="*/ 767 h 10000"/>
                  <a:gd name="connsiteX1320" fmla="*/ 6313 w 10000"/>
                  <a:gd name="connsiteY1320" fmla="*/ 732 h 10000"/>
                  <a:gd name="connsiteX1321" fmla="*/ 6296 w 10000"/>
                  <a:gd name="connsiteY1321" fmla="*/ 690 h 10000"/>
                  <a:gd name="connsiteX1322" fmla="*/ 6271 w 10000"/>
                  <a:gd name="connsiteY1322" fmla="*/ 664 h 10000"/>
                  <a:gd name="connsiteX1323" fmla="*/ 6266 w 10000"/>
                  <a:gd name="connsiteY1323" fmla="*/ 654 h 10000"/>
                  <a:gd name="connsiteX1324" fmla="*/ 6111 w 10000"/>
                  <a:gd name="connsiteY1324" fmla="*/ 398 h 10000"/>
                  <a:gd name="connsiteX1325" fmla="*/ 5903 w 10000"/>
                  <a:gd name="connsiteY1325" fmla="*/ 408 h 10000"/>
                  <a:gd name="connsiteX1326" fmla="*/ 5837 w 10000"/>
                  <a:gd name="connsiteY1326" fmla="*/ 427 h 10000"/>
                  <a:gd name="connsiteX1327" fmla="*/ 5756 w 10000"/>
                  <a:gd name="connsiteY1327" fmla="*/ 453 h 10000"/>
                  <a:gd name="connsiteX1328" fmla="*/ 5681 w 10000"/>
                  <a:gd name="connsiteY1328" fmla="*/ 453 h 10000"/>
                  <a:gd name="connsiteX1329" fmla="*/ 5609 w 10000"/>
                  <a:gd name="connsiteY1329" fmla="*/ 447 h 10000"/>
                  <a:gd name="connsiteX1330" fmla="*/ 5554 w 10000"/>
                  <a:gd name="connsiteY1330" fmla="*/ 304 h 10000"/>
                  <a:gd name="connsiteX1331" fmla="*/ 5529 w 10000"/>
                  <a:gd name="connsiteY1331" fmla="*/ 301 h 10000"/>
                  <a:gd name="connsiteX1332" fmla="*/ 5393 w 10000"/>
                  <a:gd name="connsiteY1332" fmla="*/ 256 h 10000"/>
                  <a:gd name="connsiteX1333" fmla="*/ 5366 w 10000"/>
                  <a:gd name="connsiteY1333" fmla="*/ 220 h 10000"/>
                  <a:gd name="connsiteX1334" fmla="*/ 5249 w 10000"/>
                  <a:gd name="connsiteY1334" fmla="*/ 155 h 10000"/>
                  <a:gd name="connsiteX1335" fmla="*/ 5141 w 10000"/>
                  <a:gd name="connsiteY1335" fmla="*/ 52 h 10000"/>
                  <a:gd name="connsiteX1336" fmla="*/ 5116 w 10000"/>
                  <a:gd name="connsiteY1336" fmla="*/ 3 h 10000"/>
                  <a:gd name="connsiteX1337" fmla="*/ 5061 w 10000"/>
                  <a:gd name="connsiteY1337" fmla="*/ 0 h 10000"/>
                  <a:gd name="connsiteX1338" fmla="*/ 5036 w 10000"/>
                  <a:gd name="connsiteY1338" fmla="*/ 32 h 10000"/>
                  <a:gd name="connsiteX1339" fmla="*/ 4942 w 10000"/>
                  <a:gd name="connsiteY1339" fmla="*/ 133 h 10000"/>
                  <a:gd name="connsiteX1340" fmla="*/ 4900 w 10000"/>
                  <a:gd name="connsiteY1340" fmla="*/ 217 h 10000"/>
                  <a:gd name="connsiteX1341" fmla="*/ 4861 w 10000"/>
                  <a:gd name="connsiteY1341" fmla="*/ 198 h 10000"/>
                  <a:gd name="connsiteX1342" fmla="*/ 4795 w 10000"/>
                  <a:gd name="connsiteY1342" fmla="*/ 68 h 10000"/>
                  <a:gd name="connsiteX1343" fmla="*/ 4778 w 10000"/>
                  <a:gd name="connsiteY1343" fmla="*/ 62 h 10000"/>
                  <a:gd name="connsiteX1344" fmla="*/ 4765 w 10000"/>
                  <a:gd name="connsiteY1344" fmla="*/ 62 h 10000"/>
                  <a:gd name="connsiteX1345" fmla="*/ 4748 w 10000"/>
                  <a:gd name="connsiteY1345" fmla="*/ 68 h 10000"/>
                  <a:gd name="connsiteX1346" fmla="*/ 4673 w 10000"/>
                  <a:gd name="connsiteY1346" fmla="*/ 136 h 10000"/>
                  <a:gd name="connsiteX1347" fmla="*/ 4632 w 10000"/>
                  <a:gd name="connsiteY1347" fmla="*/ 201 h 10000"/>
                  <a:gd name="connsiteX1348" fmla="*/ 4623 w 10000"/>
                  <a:gd name="connsiteY1348" fmla="*/ 210 h 10000"/>
                  <a:gd name="connsiteX1349" fmla="*/ 4579 w 10000"/>
                  <a:gd name="connsiteY1349" fmla="*/ 220 h 10000"/>
                  <a:gd name="connsiteX1350" fmla="*/ 4479 w 10000"/>
                  <a:gd name="connsiteY1350" fmla="*/ 198 h 10000"/>
                  <a:gd name="connsiteX1351" fmla="*/ 4402 w 10000"/>
                  <a:gd name="connsiteY1351" fmla="*/ 165 h 10000"/>
                  <a:gd name="connsiteX1352" fmla="*/ 4374 w 10000"/>
                  <a:gd name="connsiteY1352" fmla="*/ 165 h 10000"/>
                  <a:gd name="connsiteX1353" fmla="*/ 4335 w 10000"/>
                  <a:gd name="connsiteY1353" fmla="*/ 172 h 10000"/>
                  <a:gd name="connsiteX1354" fmla="*/ 4302 w 10000"/>
                  <a:gd name="connsiteY1354" fmla="*/ 188 h 10000"/>
                  <a:gd name="connsiteX1355" fmla="*/ 4271 w 10000"/>
                  <a:gd name="connsiteY1355" fmla="*/ 220 h 10000"/>
                  <a:gd name="connsiteX1356" fmla="*/ 4238 w 10000"/>
                  <a:gd name="connsiteY1356" fmla="*/ 240 h 10000"/>
                  <a:gd name="connsiteX1357" fmla="*/ 4324 w 10000"/>
                  <a:gd name="connsiteY1357" fmla="*/ 1289 h 10000"/>
                  <a:gd name="connsiteX1358" fmla="*/ 3521 w 10000"/>
                  <a:gd name="connsiteY1358" fmla="*/ 7730 h 10000"/>
                  <a:gd name="connsiteX1359" fmla="*/ 3554 w 10000"/>
                  <a:gd name="connsiteY1359" fmla="*/ 7740 h 10000"/>
                  <a:gd name="connsiteX1360" fmla="*/ 3560 w 10000"/>
                  <a:gd name="connsiteY1360" fmla="*/ 7749 h 10000"/>
                  <a:gd name="connsiteX1361" fmla="*/ 3562 w 10000"/>
                  <a:gd name="connsiteY1361" fmla="*/ 7759 h 10000"/>
                  <a:gd name="connsiteX1362" fmla="*/ 3573 w 10000"/>
                  <a:gd name="connsiteY1362" fmla="*/ 7766 h 10000"/>
                  <a:gd name="connsiteX1363" fmla="*/ 3584 w 10000"/>
                  <a:gd name="connsiteY1363" fmla="*/ 7759 h 10000"/>
                  <a:gd name="connsiteX1364" fmla="*/ 3598 w 10000"/>
                  <a:gd name="connsiteY1364" fmla="*/ 7743 h 10000"/>
                  <a:gd name="connsiteX1365" fmla="*/ 3609 w 10000"/>
                  <a:gd name="connsiteY1365" fmla="*/ 7756 h 10000"/>
                  <a:gd name="connsiteX1366" fmla="*/ 3623 w 10000"/>
                  <a:gd name="connsiteY1366" fmla="*/ 7733 h 10000"/>
                  <a:gd name="connsiteX1367" fmla="*/ 3632 w 10000"/>
                  <a:gd name="connsiteY1367" fmla="*/ 7730 h 10000"/>
                  <a:gd name="connsiteX1368" fmla="*/ 3634 w 10000"/>
                  <a:gd name="connsiteY1368" fmla="*/ 7730 h 10000"/>
                  <a:gd name="connsiteX1369" fmla="*/ 3643 w 10000"/>
                  <a:gd name="connsiteY1369" fmla="*/ 7730 h 10000"/>
                  <a:gd name="connsiteX1370" fmla="*/ 3657 w 10000"/>
                  <a:gd name="connsiteY1370" fmla="*/ 7733 h 10000"/>
                  <a:gd name="connsiteX1371" fmla="*/ 3670 w 10000"/>
                  <a:gd name="connsiteY1371" fmla="*/ 7730 h 10000"/>
                  <a:gd name="connsiteX1372" fmla="*/ 3687 w 10000"/>
                  <a:gd name="connsiteY1372" fmla="*/ 7730 h 10000"/>
                  <a:gd name="connsiteX1373" fmla="*/ 3690 w 10000"/>
                  <a:gd name="connsiteY1373" fmla="*/ 7730 h 10000"/>
                  <a:gd name="connsiteX1374" fmla="*/ 3704 w 10000"/>
                  <a:gd name="connsiteY1374" fmla="*/ 7740 h 10000"/>
                  <a:gd name="connsiteX1375" fmla="*/ 3712 w 10000"/>
                  <a:gd name="connsiteY1375" fmla="*/ 7743 h 10000"/>
                  <a:gd name="connsiteX1376" fmla="*/ 3723 w 10000"/>
                  <a:gd name="connsiteY1376" fmla="*/ 7749 h 10000"/>
                  <a:gd name="connsiteX1377" fmla="*/ 3729 w 10000"/>
                  <a:gd name="connsiteY1377" fmla="*/ 7749 h 10000"/>
                  <a:gd name="connsiteX1378" fmla="*/ 3729 w 10000"/>
                  <a:gd name="connsiteY1378" fmla="*/ 7743 h 10000"/>
                  <a:gd name="connsiteX1379" fmla="*/ 3745 w 10000"/>
                  <a:gd name="connsiteY1379" fmla="*/ 7740 h 10000"/>
                  <a:gd name="connsiteX1380" fmla="*/ 3753 w 10000"/>
                  <a:gd name="connsiteY1380" fmla="*/ 7730 h 10000"/>
                  <a:gd name="connsiteX1381" fmla="*/ 3762 w 10000"/>
                  <a:gd name="connsiteY1381" fmla="*/ 7720 h 10000"/>
                  <a:gd name="connsiteX1382" fmla="*/ 3776 w 10000"/>
                  <a:gd name="connsiteY1382" fmla="*/ 7710 h 10000"/>
                  <a:gd name="connsiteX1383" fmla="*/ 3784 w 10000"/>
                  <a:gd name="connsiteY1383" fmla="*/ 7701 h 10000"/>
                  <a:gd name="connsiteX1384" fmla="*/ 3792 w 10000"/>
                  <a:gd name="connsiteY1384" fmla="*/ 7694 h 10000"/>
                  <a:gd name="connsiteX1385" fmla="*/ 3801 w 10000"/>
                  <a:gd name="connsiteY1385" fmla="*/ 7685 h 10000"/>
                  <a:gd name="connsiteX1386" fmla="*/ 3803 w 10000"/>
                  <a:gd name="connsiteY1386" fmla="*/ 7685 h 10000"/>
                  <a:gd name="connsiteX1387" fmla="*/ 3809 w 10000"/>
                  <a:gd name="connsiteY1387" fmla="*/ 7685 h 10000"/>
                  <a:gd name="connsiteX1388" fmla="*/ 3817 w 10000"/>
                  <a:gd name="connsiteY1388" fmla="*/ 7691 h 10000"/>
                  <a:gd name="connsiteX1389" fmla="*/ 3817 w 10000"/>
                  <a:gd name="connsiteY1389" fmla="*/ 7694 h 10000"/>
                  <a:gd name="connsiteX1390" fmla="*/ 3812 w 10000"/>
                  <a:gd name="connsiteY1390" fmla="*/ 7714 h 10000"/>
                  <a:gd name="connsiteX1391" fmla="*/ 3795 w 10000"/>
                  <a:gd name="connsiteY1391" fmla="*/ 7733 h 10000"/>
                  <a:gd name="connsiteX1392" fmla="*/ 3778 w 10000"/>
                  <a:gd name="connsiteY1392" fmla="*/ 7756 h 10000"/>
                  <a:gd name="connsiteX1393" fmla="*/ 3762 w 10000"/>
                  <a:gd name="connsiteY1393" fmla="*/ 7775 h 10000"/>
                  <a:gd name="connsiteX1394" fmla="*/ 3748 w 10000"/>
                  <a:gd name="connsiteY1394" fmla="*/ 7775 h 10000"/>
                  <a:gd name="connsiteX1395" fmla="*/ 3737 w 10000"/>
                  <a:gd name="connsiteY1395" fmla="*/ 7778 h 10000"/>
                  <a:gd name="connsiteX1396" fmla="*/ 3723 w 10000"/>
                  <a:gd name="connsiteY1396" fmla="*/ 7778 h 10000"/>
                  <a:gd name="connsiteX1397" fmla="*/ 3720 w 10000"/>
                  <a:gd name="connsiteY1397" fmla="*/ 7785 h 10000"/>
                  <a:gd name="connsiteX1398" fmla="*/ 3715 w 10000"/>
                  <a:gd name="connsiteY1398" fmla="*/ 7788 h 10000"/>
                  <a:gd name="connsiteX1399" fmla="*/ 3704 w 10000"/>
                  <a:gd name="connsiteY1399" fmla="*/ 7804 h 10000"/>
                  <a:gd name="connsiteX1400" fmla="*/ 3690 w 10000"/>
                  <a:gd name="connsiteY1400" fmla="*/ 7804 h 10000"/>
                  <a:gd name="connsiteX1401" fmla="*/ 3681 w 10000"/>
                  <a:gd name="connsiteY1401" fmla="*/ 7804 h 10000"/>
                  <a:gd name="connsiteX1402" fmla="*/ 3673 w 10000"/>
                  <a:gd name="connsiteY1402" fmla="*/ 7824 h 10000"/>
                  <a:gd name="connsiteX1403" fmla="*/ 3670 w 10000"/>
                  <a:gd name="connsiteY1403" fmla="*/ 7847 h 10000"/>
                  <a:gd name="connsiteX1404" fmla="*/ 3673 w 10000"/>
                  <a:gd name="connsiteY1404" fmla="*/ 7866 h 10000"/>
                  <a:gd name="connsiteX1405" fmla="*/ 3679 w 10000"/>
                  <a:gd name="connsiteY1405" fmla="*/ 7872 h 10000"/>
                  <a:gd name="connsiteX1406" fmla="*/ 3687 w 10000"/>
                  <a:gd name="connsiteY1406" fmla="*/ 7879 h 10000"/>
                  <a:gd name="connsiteX1407" fmla="*/ 3695 w 10000"/>
                  <a:gd name="connsiteY1407" fmla="*/ 7882 h 10000"/>
                  <a:gd name="connsiteX1408" fmla="*/ 3704 w 10000"/>
                  <a:gd name="connsiteY1408" fmla="*/ 7898 h 10000"/>
                  <a:gd name="connsiteX1409" fmla="*/ 3712 w 10000"/>
                  <a:gd name="connsiteY1409" fmla="*/ 7918 h 10000"/>
                  <a:gd name="connsiteX1410" fmla="*/ 3712 w 10000"/>
                  <a:gd name="connsiteY1410" fmla="*/ 8005 h 10000"/>
                  <a:gd name="connsiteX1411" fmla="*/ 3706 w 10000"/>
                  <a:gd name="connsiteY1411" fmla="*/ 8021 h 10000"/>
                  <a:gd name="connsiteX1412" fmla="*/ 3712 w 10000"/>
                  <a:gd name="connsiteY1412" fmla="*/ 8044 h 10000"/>
                  <a:gd name="connsiteX1413" fmla="*/ 3712 w 10000"/>
                  <a:gd name="connsiteY1413" fmla="*/ 8051 h 10000"/>
                  <a:gd name="connsiteX1414" fmla="*/ 3729 w 10000"/>
                  <a:gd name="connsiteY1414" fmla="*/ 8060 h 10000"/>
                  <a:gd name="connsiteX1415" fmla="*/ 3737 w 10000"/>
                  <a:gd name="connsiteY1415" fmla="*/ 8063 h 10000"/>
                  <a:gd name="connsiteX1416" fmla="*/ 3748 w 10000"/>
                  <a:gd name="connsiteY1416" fmla="*/ 8070 h 10000"/>
                  <a:gd name="connsiteX1417" fmla="*/ 3767 w 10000"/>
                  <a:gd name="connsiteY1417" fmla="*/ 8106 h 10000"/>
                  <a:gd name="connsiteX1418" fmla="*/ 3770 w 10000"/>
                  <a:gd name="connsiteY1418" fmla="*/ 8119 h 10000"/>
                  <a:gd name="connsiteX1419" fmla="*/ 3787 w 10000"/>
                  <a:gd name="connsiteY1419" fmla="*/ 8157 h 10000"/>
                  <a:gd name="connsiteX1420" fmla="*/ 3787 w 10000"/>
                  <a:gd name="connsiteY1420" fmla="*/ 8174 h 10000"/>
                  <a:gd name="connsiteX1421" fmla="*/ 3776 w 10000"/>
                  <a:gd name="connsiteY1421" fmla="*/ 8203 h 10000"/>
                  <a:gd name="connsiteX1422" fmla="*/ 3767 w 10000"/>
                  <a:gd name="connsiteY1422" fmla="*/ 8193 h 10000"/>
                  <a:gd name="connsiteX1423" fmla="*/ 3767 w 10000"/>
                  <a:gd name="connsiteY1423" fmla="*/ 8174 h 10000"/>
                  <a:gd name="connsiteX1424" fmla="*/ 3762 w 10000"/>
                  <a:gd name="connsiteY1424" fmla="*/ 8157 h 10000"/>
                  <a:gd name="connsiteX1425" fmla="*/ 3753 w 10000"/>
                  <a:gd name="connsiteY1425" fmla="*/ 8148 h 10000"/>
                  <a:gd name="connsiteX1426" fmla="*/ 3740 w 10000"/>
                  <a:gd name="connsiteY1426" fmla="*/ 8154 h 10000"/>
                  <a:gd name="connsiteX1427" fmla="*/ 3731 w 10000"/>
                  <a:gd name="connsiteY1427" fmla="*/ 8138 h 10000"/>
                  <a:gd name="connsiteX1428" fmla="*/ 3729 w 10000"/>
                  <a:gd name="connsiteY1428" fmla="*/ 8125 h 10000"/>
                  <a:gd name="connsiteX1429" fmla="*/ 3712 w 10000"/>
                  <a:gd name="connsiteY1429" fmla="*/ 8115 h 10000"/>
                  <a:gd name="connsiteX1430" fmla="*/ 3704 w 10000"/>
                  <a:gd name="connsiteY1430" fmla="*/ 8109 h 10000"/>
                  <a:gd name="connsiteX1431" fmla="*/ 3687 w 10000"/>
                  <a:gd name="connsiteY1431" fmla="*/ 8099 h 10000"/>
                  <a:gd name="connsiteX1432" fmla="*/ 3673 w 10000"/>
                  <a:gd name="connsiteY1432" fmla="*/ 8093 h 10000"/>
                  <a:gd name="connsiteX1433" fmla="*/ 3665 w 10000"/>
                  <a:gd name="connsiteY1433" fmla="*/ 8083 h 10000"/>
                  <a:gd name="connsiteX1434" fmla="*/ 3648 w 10000"/>
                  <a:gd name="connsiteY1434" fmla="*/ 8073 h 10000"/>
                  <a:gd name="connsiteX1435" fmla="*/ 3643 w 10000"/>
                  <a:gd name="connsiteY1435" fmla="*/ 8063 h 10000"/>
                  <a:gd name="connsiteX1436" fmla="*/ 3632 w 10000"/>
                  <a:gd name="connsiteY1436" fmla="*/ 8054 h 10000"/>
                  <a:gd name="connsiteX1437" fmla="*/ 3623 w 10000"/>
                  <a:gd name="connsiteY1437" fmla="*/ 8060 h 10000"/>
                  <a:gd name="connsiteX1438" fmla="*/ 3615 w 10000"/>
                  <a:gd name="connsiteY1438" fmla="*/ 8070 h 10000"/>
                  <a:gd name="connsiteX1439" fmla="*/ 3607 w 10000"/>
                  <a:gd name="connsiteY1439" fmla="*/ 8083 h 10000"/>
                  <a:gd name="connsiteX1440" fmla="*/ 3607 w 10000"/>
                  <a:gd name="connsiteY1440" fmla="*/ 8099 h 10000"/>
                  <a:gd name="connsiteX1441" fmla="*/ 3607 w 10000"/>
                  <a:gd name="connsiteY1441" fmla="*/ 8125 h 10000"/>
                  <a:gd name="connsiteX1442" fmla="*/ 3601 w 10000"/>
                  <a:gd name="connsiteY1442" fmla="*/ 8148 h 10000"/>
                  <a:gd name="connsiteX1443" fmla="*/ 3584 w 10000"/>
                  <a:gd name="connsiteY1443" fmla="*/ 8154 h 10000"/>
                  <a:gd name="connsiteX1444" fmla="*/ 3573 w 10000"/>
                  <a:gd name="connsiteY1444" fmla="*/ 8154 h 10000"/>
                  <a:gd name="connsiteX1445" fmla="*/ 3560 w 10000"/>
                  <a:gd name="connsiteY1445" fmla="*/ 8138 h 10000"/>
                  <a:gd name="connsiteX1446" fmla="*/ 3551 w 10000"/>
                  <a:gd name="connsiteY1446" fmla="*/ 8119 h 10000"/>
                  <a:gd name="connsiteX1447" fmla="*/ 3535 w 10000"/>
                  <a:gd name="connsiteY1447" fmla="*/ 8099 h 10000"/>
                  <a:gd name="connsiteX1448" fmla="*/ 3504 w 10000"/>
                  <a:gd name="connsiteY1448" fmla="*/ 8073 h 10000"/>
                  <a:gd name="connsiteX1449" fmla="*/ 3493 w 10000"/>
                  <a:gd name="connsiteY1449" fmla="*/ 8051 h 10000"/>
                  <a:gd name="connsiteX1450" fmla="*/ 3488 w 10000"/>
                  <a:gd name="connsiteY1450" fmla="*/ 8034 h 10000"/>
                  <a:gd name="connsiteX1451" fmla="*/ 3488 w 10000"/>
                  <a:gd name="connsiteY1451" fmla="*/ 8012 h 10000"/>
                  <a:gd name="connsiteX1452" fmla="*/ 3488 w 10000"/>
                  <a:gd name="connsiteY1452" fmla="*/ 8005 h 10000"/>
                  <a:gd name="connsiteX1453" fmla="*/ 3496 w 10000"/>
                  <a:gd name="connsiteY1453" fmla="*/ 8002 h 10000"/>
                  <a:gd name="connsiteX1454" fmla="*/ 3501 w 10000"/>
                  <a:gd name="connsiteY1454" fmla="*/ 7992 h 10000"/>
                  <a:gd name="connsiteX1455" fmla="*/ 3504 w 10000"/>
                  <a:gd name="connsiteY1455" fmla="*/ 7966 h 10000"/>
                  <a:gd name="connsiteX1456" fmla="*/ 3501 w 10000"/>
                  <a:gd name="connsiteY1456" fmla="*/ 7940 h 10000"/>
                  <a:gd name="connsiteX1457" fmla="*/ 3485 w 10000"/>
                  <a:gd name="connsiteY1457" fmla="*/ 7918 h 10000"/>
                  <a:gd name="connsiteX1458" fmla="*/ 3465 w 10000"/>
                  <a:gd name="connsiteY1458" fmla="*/ 7892 h 10000"/>
                  <a:gd name="connsiteX1459" fmla="*/ 3457 w 10000"/>
                  <a:gd name="connsiteY1459" fmla="*/ 7872 h 10000"/>
                  <a:gd name="connsiteX1460" fmla="*/ 3449 w 10000"/>
                  <a:gd name="connsiteY1460" fmla="*/ 7847 h 10000"/>
                  <a:gd name="connsiteX1461" fmla="*/ 3446 w 10000"/>
                  <a:gd name="connsiteY1461" fmla="*/ 7827 h 10000"/>
                  <a:gd name="connsiteX1462" fmla="*/ 3457 w 10000"/>
                  <a:gd name="connsiteY1462" fmla="*/ 7808 h 10000"/>
                  <a:gd name="connsiteX1463" fmla="*/ 3465 w 10000"/>
                  <a:gd name="connsiteY1463" fmla="*/ 7798 h 10000"/>
                  <a:gd name="connsiteX1464" fmla="*/ 3476 w 10000"/>
                  <a:gd name="connsiteY1464" fmla="*/ 7788 h 10000"/>
                  <a:gd name="connsiteX1465" fmla="*/ 3479 w 10000"/>
                  <a:gd name="connsiteY1465" fmla="*/ 7795 h 10000"/>
                  <a:gd name="connsiteX1466" fmla="*/ 3501 w 10000"/>
                  <a:gd name="connsiteY1466" fmla="*/ 7817 h 10000"/>
                  <a:gd name="connsiteX1467" fmla="*/ 3518 w 10000"/>
                  <a:gd name="connsiteY1467" fmla="*/ 7843 h 10000"/>
                  <a:gd name="connsiteX1468" fmla="*/ 3521 w 10000"/>
                  <a:gd name="connsiteY1468" fmla="*/ 7847 h 10000"/>
                  <a:gd name="connsiteX1469" fmla="*/ 3512 w 10000"/>
                  <a:gd name="connsiteY1469" fmla="*/ 7824 h 10000"/>
                  <a:gd name="connsiteX1470" fmla="*/ 3510 w 10000"/>
                  <a:gd name="connsiteY1470" fmla="*/ 7804 h 10000"/>
                  <a:gd name="connsiteX1471" fmla="*/ 3512 w 10000"/>
                  <a:gd name="connsiteY1471" fmla="*/ 7788 h 10000"/>
                  <a:gd name="connsiteX1472" fmla="*/ 3512 w 10000"/>
                  <a:gd name="connsiteY1472" fmla="*/ 7775 h 10000"/>
                  <a:gd name="connsiteX0" fmla="*/ 4324 w 10000"/>
                  <a:gd name="connsiteY0" fmla="*/ 1289 h 10000"/>
                  <a:gd name="connsiteX1" fmla="*/ 4296 w 10000"/>
                  <a:gd name="connsiteY1" fmla="*/ 1305 h 10000"/>
                  <a:gd name="connsiteX2" fmla="*/ 4285 w 10000"/>
                  <a:gd name="connsiteY2" fmla="*/ 1279 h 10000"/>
                  <a:gd name="connsiteX3" fmla="*/ 4244 w 10000"/>
                  <a:gd name="connsiteY3" fmla="*/ 1266 h 10000"/>
                  <a:gd name="connsiteX4" fmla="*/ 4208 w 10000"/>
                  <a:gd name="connsiteY4" fmla="*/ 1286 h 10000"/>
                  <a:gd name="connsiteX5" fmla="*/ 4172 w 10000"/>
                  <a:gd name="connsiteY5" fmla="*/ 1299 h 10000"/>
                  <a:gd name="connsiteX6" fmla="*/ 4150 w 10000"/>
                  <a:gd name="connsiteY6" fmla="*/ 1308 h 10000"/>
                  <a:gd name="connsiteX7" fmla="*/ 4139 w 10000"/>
                  <a:gd name="connsiteY7" fmla="*/ 1315 h 10000"/>
                  <a:gd name="connsiteX8" fmla="*/ 4125 w 10000"/>
                  <a:gd name="connsiteY8" fmla="*/ 1315 h 10000"/>
                  <a:gd name="connsiteX9" fmla="*/ 4119 w 10000"/>
                  <a:gd name="connsiteY9" fmla="*/ 1315 h 10000"/>
                  <a:gd name="connsiteX10" fmla="*/ 4111 w 10000"/>
                  <a:gd name="connsiteY10" fmla="*/ 1308 h 10000"/>
                  <a:gd name="connsiteX11" fmla="*/ 4100 w 10000"/>
                  <a:gd name="connsiteY11" fmla="*/ 1315 h 10000"/>
                  <a:gd name="connsiteX12" fmla="*/ 4075 w 10000"/>
                  <a:gd name="connsiteY12" fmla="*/ 1315 h 10000"/>
                  <a:gd name="connsiteX13" fmla="*/ 4058 w 10000"/>
                  <a:gd name="connsiteY13" fmla="*/ 1318 h 10000"/>
                  <a:gd name="connsiteX14" fmla="*/ 4044 w 10000"/>
                  <a:gd name="connsiteY14" fmla="*/ 1315 h 10000"/>
                  <a:gd name="connsiteX15" fmla="*/ 4042 w 10000"/>
                  <a:gd name="connsiteY15" fmla="*/ 1299 h 10000"/>
                  <a:gd name="connsiteX16" fmla="*/ 4014 w 10000"/>
                  <a:gd name="connsiteY16" fmla="*/ 1308 h 10000"/>
                  <a:gd name="connsiteX17" fmla="*/ 4011 w 10000"/>
                  <a:gd name="connsiteY17" fmla="*/ 1315 h 10000"/>
                  <a:gd name="connsiteX18" fmla="*/ 4011 w 10000"/>
                  <a:gd name="connsiteY18" fmla="*/ 1341 h 10000"/>
                  <a:gd name="connsiteX19" fmla="*/ 4019 w 10000"/>
                  <a:gd name="connsiteY19" fmla="*/ 1341 h 10000"/>
                  <a:gd name="connsiteX20" fmla="*/ 3997 w 10000"/>
                  <a:gd name="connsiteY20" fmla="*/ 1363 h 10000"/>
                  <a:gd name="connsiteX21" fmla="*/ 3986 w 10000"/>
                  <a:gd name="connsiteY21" fmla="*/ 1373 h 10000"/>
                  <a:gd name="connsiteX22" fmla="*/ 3981 w 10000"/>
                  <a:gd name="connsiteY22" fmla="*/ 1389 h 10000"/>
                  <a:gd name="connsiteX23" fmla="*/ 3981 w 10000"/>
                  <a:gd name="connsiteY23" fmla="*/ 1409 h 10000"/>
                  <a:gd name="connsiteX24" fmla="*/ 3981 w 10000"/>
                  <a:gd name="connsiteY24" fmla="*/ 1438 h 10000"/>
                  <a:gd name="connsiteX25" fmla="*/ 3961 w 10000"/>
                  <a:gd name="connsiteY25" fmla="*/ 1441 h 10000"/>
                  <a:gd name="connsiteX26" fmla="*/ 3942 w 10000"/>
                  <a:gd name="connsiteY26" fmla="*/ 1441 h 10000"/>
                  <a:gd name="connsiteX27" fmla="*/ 3914 w 10000"/>
                  <a:gd name="connsiteY27" fmla="*/ 1454 h 10000"/>
                  <a:gd name="connsiteX28" fmla="*/ 3892 w 10000"/>
                  <a:gd name="connsiteY28" fmla="*/ 1467 h 10000"/>
                  <a:gd name="connsiteX29" fmla="*/ 3867 w 10000"/>
                  <a:gd name="connsiteY29" fmla="*/ 1483 h 10000"/>
                  <a:gd name="connsiteX30" fmla="*/ 3845 w 10000"/>
                  <a:gd name="connsiteY30" fmla="*/ 1467 h 10000"/>
                  <a:gd name="connsiteX31" fmla="*/ 3850 w 10000"/>
                  <a:gd name="connsiteY31" fmla="*/ 1457 h 10000"/>
                  <a:gd name="connsiteX32" fmla="*/ 3864 w 10000"/>
                  <a:gd name="connsiteY32" fmla="*/ 1441 h 10000"/>
                  <a:gd name="connsiteX33" fmla="*/ 3859 w 10000"/>
                  <a:gd name="connsiteY33" fmla="*/ 1409 h 10000"/>
                  <a:gd name="connsiteX34" fmla="*/ 3842 w 10000"/>
                  <a:gd name="connsiteY34" fmla="*/ 1383 h 10000"/>
                  <a:gd name="connsiteX35" fmla="*/ 3825 w 10000"/>
                  <a:gd name="connsiteY35" fmla="*/ 1360 h 10000"/>
                  <a:gd name="connsiteX36" fmla="*/ 3809 w 10000"/>
                  <a:gd name="connsiteY36" fmla="*/ 1318 h 10000"/>
                  <a:gd name="connsiteX37" fmla="*/ 3787 w 10000"/>
                  <a:gd name="connsiteY37" fmla="*/ 1289 h 10000"/>
                  <a:gd name="connsiteX38" fmla="*/ 3759 w 10000"/>
                  <a:gd name="connsiteY38" fmla="*/ 1266 h 10000"/>
                  <a:gd name="connsiteX39" fmla="*/ 3740 w 10000"/>
                  <a:gd name="connsiteY39" fmla="*/ 1256 h 10000"/>
                  <a:gd name="connsiteX40" fmla="*/ 3715 w 10000"/>
                  <a:gd name="connsiteY40" fmla="*/ 1250 h 10000"/>
                  <a:gd name="connsiteX41" fmla="*/ 3687 w 10000"/>
                  <a:gd name="connsiteY41" fmla="*/ 1256 h 10000"/>
                  <a:gd name="connsiteX42" fmla="*/ 3681 w 10000"/>
                  <a:gd name="connsiteY42" fmla="*/ 1260 h 10000"/>
                  <a:gd name="connsiteX43" fmla="*/ 3670 w 10000"/>
                  <a:gd name="connsiteY43" fmla="*/ 1295 h 10000"/>
                  <a:gd name="connsiteX44" fmla="*/ 3651 w 10000"/>
                  <a:gd name="connsiteY44" fmla="*/ 1305 h 10000"/>
                  <a:gd name="connsiteX45" fmla="*/ 3640 w 10000"/>
                  <a:gd name="connsiteY45" fmla="*/ 1308 h 10000"/>
                  <a:gd name="connsiteX46" fmla="*/ 3626 w 10000"/>
                  <a:gd name="connsiteY46" fmla="*/ 1308 h 10000"/>
                  <a:gd name="connsiteX47" fmla="*/ 3632 w 10000"/>
                  <a:gd name="connsiteY47" fmla="*/ 1276 h 10000"/>
                  <a:gd name="connsiteX48" fmla="*/ 3609 w 10000"/>
                  <a:gd name="connsiteY48" fmla="*/ 1289 h 10000"/>
                  <a:gd name="connsiteX49" fmla="*/ 3593 w 10000"/>
                  <a:gd name="connsiteY49" fmla="*/ 1286 h 10000"/>
                  <a:gd name="connsiteX50" fmla="*/ 3590 w 10000"/>
                  <a:gd name="connsiteY50" fmla="*/ 1256 h 10000"/>
                  <a:gd name="connsiteX51" fmla="*/ 3584 w 10000"/>
                  <a:gd name="connsiteY51" fmla="*/ 1237 h 10000"/>
                  <a:gd name="connsiteX52" fmla="*/ 3573 w 10000"/>
                  <a:gd name="connsiteY52" fmla="*/ 1237 h 10000"/>
                  <a:gd name="connsiteX53" fmla="*/ 3554 w 10000"/>
                  <a:gd name="connsiteY53" fmla="*/ 1227 h 10000"/>
                  <a:gd name="connsiteX54" fmla="*/ 3546 w 10000"/>
                  <a:gd name="connsiteY54" fmla="*/ 1192 h 10000"/>
                  <a:gd name="connsiteX55" fmla="*/ 3529 w 10000"/>
                  <a:gd name="connsiteY55" fmla="*/ 1176 h 10000"/>
                  <a:gd name="connsiteX56" fmla="*/ 3512 w 10000"/>
                  <a:gd name="connsiteY56" fmla="*/ 1182 h 10000"/>
                  <a:gd name="connsiteX57" fmla="*/ 3485 w 10000"/>
                  <a:gd name="connsiteY57" fmla="*/ 1182 h 10000"/>
                  <a:gd name="connsiteX58" fmla="*/ 3463 w 10000"/>
                  <a:gd name="connsiteY58" fmla="*/ 1176 h 10000"/>
                  <a:gd name="connsiteX59" fmla="*/ 3449 w 10000"/>
                  <a:gd name="connsiteY59" fmla="*/ 1182 h 10000"/>
                  <a:gd name="connsiteX60" fmla="*/ 3432 w 10000"/>
                  <a:gd name="connsiteY60" fmla="*/ 1192 h 10000"/>
                  <a:gd name="connsiteX61" fmla="*/ 3454 w 10000"/>
                  <a:gd name="connsiteY61" fmla="*/ 1205 h 10000"/>
                  <a:gd name="connsiteX62" fmla="*/ 3463 w 10000"/>
                  <a:gd name="connsiteY62" fmla="*/ 1205 h 10000"/>
                  <a:gd name="connsiteX63" fmla="*/ 3488 w 10000"/>
                  <a:gd name="connsiteY63" fmla="*/ 1205 h 10000"/>
                  <a:gd name="connsiteX64" fmla="*/ 3488 w 10000"/>
                  <a:gd name="connsiteY64" fmla="*/ 1218 h 10000"/>
                  <a:gd name="connsiteX65" fmla="*/ 3493 w 10000"/>
                  <a:gd name="connsiteY65" fmla="*/ 1247 h 10000"/>
                  <a:gd name="connsiteX66" fmla="*/ 3512 w 10000"/>
                  <a:gd name="connsiteY66" fmla="*/ 1247 h 10000"/>
                  <a:gd name="connsiteX67" fmla="*/ 3518 w 10000"/>
                  <a:gd name="connsiteY67" fmla="*/ 1250 h 10000"/>
                  <a:gd name="connsiteX68" fmla="*/ 3521 w 10000"/>
                  <a:gd name="connsiteY68" fmla="*/ 1276 h 10000"/>
                  <a:gd name="connsiteX69" fmla="*/ 3543 w 10000"/>
                  <a:gd name="connsiteY69" fmla="*/ 1295 h 10000"/>
                  <a:gd name="connsiteX70" fmla="*/ 3546 w 10000"/>
                  <a:gd name="connsiteY70" fmla="*/ 1305 h 10000"/>
                  <a:gd name="connsiteX71" fmla="*/ 3543 w 10000"/>
                  <a:gd name="connsiteY71" fmla="*/ 1315 h 10000"/>
                  <a:gd name="connsiteX72" fmla="*/ 3543 w 10000"/>
                  <a:gd name="connsiteY72" fmla="*/ 1331 h 10000"/>
                  <a:gd name="connsiteX73" fmla="*/ 3554 w 10000"/>
                  <a:gd name="connsiteY73" fmla="*/ 1324 h 10000"/>
                  <a:gd name="connsiteX74" fmla="*/ 3560 w 10000"/>
                  <a:gd name="connsiteY74" fmla="*/ 1331 h 10000"/>
                  <a:gd name="connsiteX75" fmla="*/ 3582 w 10000"/>
                  <a:gd name="connsiteY75" fmla="*/ 1344 h 10000"/>
                  <a:gd name="connsiteX76" fmla="*/ 3598 w 10000"/>
                  <a:gd name="connsiteY76" fmla="*/ 1380 h 10000"/>
                  <a:gd name="connsiteX77" fmla="*/ 3607 w 10000"/>
                  <a:gd name="connsiteY77" fmla="*/ 1389 h 10000"/>
                  <a:gd name="connsiteX78" fmla="*/ 3623 w 10000"/>
                  <a:gd name="connsiteY78" fmla="*/ 1409 h 10000"/>
                  <a:gd name="connsiteX79" fmla="*/ 3634 w 10000"/>
                  <a:gd name="connsiteY79" fmla="*/ 1438 h 10000"/>
                  <a:gd name="connsiteX80" fmla="*/ 3632 w 10000"/>
                  <a:gd name="connsiteY80" fmla="*/ 1454 h 10000"/>
                  <a:gd name="connsiteX81" fmla="*/ 3618 w 10000"/>
                  <a:gd name="connsiteY81" fmla="*/ 1438 h 10000"/>
                  <a:gd name="connsiteX82" fmla="*/ 3598 w 10000"/>
                  <a:gd name="connsiteY82" fmla="*/ 1428 h 10000"/>
                  <a:gd name="connsiteX83" fmla="*/ 3582 w 10000"/>
                  <a:gd name="connsiteY83" fmla="*/ 1402 h 10000"/>
                  <a:gd name="connsiteX84" fmla="*/ 3562 w 10000"/>
                  <a:gd name="connsiteY84" fmla="*/ 1399 h 10000"/>
                  <a:gd name="connsiteX85" fmla="*/ 3546 w 10000"/>
                  <a:gd name="connsiteY85" fmla="*/ 1383 h 10000"/>
                  <a:gd name="connsiteX86" fmla="*/ 3510 w 10000"/>
                  <a:gd name="connsiteY86" fmla="*/ 1360 h 10000"/>
                  <a:gd name="connsiteX87" fmla="*/ 3485 w 10000"/>
                  <a:gd name="connsiteY87" fmla="*/ 1344 h 10000"/>
                  <a:gd name="connsiteX88" fmla="*/ 3454 w 10000"/>
                  <a:gd name="connsiteY88" fmla="*/ 1334 h 10000"/>
                  <a:gd name="connsiteX89" fmla="*/ 3429 w 10000"/>
                  <a:gd name="connsiteY89" fmla="*/ 1315 h 10000"/>
                  <a:gd name="connsiteX90" fmla="*/ 3416 w 10000"/>
                  <a:gd name="connsiteY90" fmla="*/ 1308 h 10000"/>
                  <a:gd name="connsiteX91" fmla="*/ 3399 w 10000"/>
                  <a:gd name="connsiteY91" fmla="*/ 1305 h 10000"/>
                  <a:gd name="connsiteX92" fmla="*/ 3382 w 10000"/>
                  <a:gd name="connsiteY92" fmla="*/ 1286 h 10000"/>
                  <a:gd name="connsiteX93" fmla="*/ 3380 w 10000"/>
                  <a:gd name="connsiteY93" fmla="*/ 1266 h 10000"/>
                  <a:gd name="connsiteX94" fmla="*/ 3388 w 10000"/>
                  <a:gd name="connsiteY94" fmla="*/ 1256 h 10000"/>
                  <a:gd name="connsiteX95" fmla="*/ 3407 w 10000"/>
                  <a:gd name="connsiteY95" fmla="*/ 1256 h 10000"/>
                  <a:gd name="connsiteX96" fmla="*/ 3396 w 10000"/>
                  <a:gd name="connsiteY96" fmla="*/ 1227 h 10000"/>
                  <a:gd name="connsiteX97" fmla="*/ 3382 w 10000"/>
                  <a:gd name="connsiteY97" fmla="*/ 1227 h 10000"/>
                  <a:gd name="connsiteX98" fmla="*/ 3360 w 10000"/>
                  <a:gd name="connsiteY98" fmla="*/ 1221 h 10000"/>
                  <a:gd name="connsiteX99" fmla="*/ 3349 w 10000"/>
                  <a:gd name="connsiteY99" fmla="*/ 1231 h 10000"/>
                  <a:gd name="connsiteX100" fmla="*/ 3352 w 10000"/>
                  <a:gd name="connsiteY100" fmla="*/ 1247 h 10000"/>
                  <a:gd name="connsiteX101" fmla="*/ 3341 w 10000"/>
                  <a:gd name="connsiteY101" fmla="*/ 1237 h 10000"/>
                  <a:gd name="connsiteX102" fmla="*/ 3335 w 10000"/>
                  <a:gd name="connsiteY102" fmla="*/ 1231 h 10000"/>
                  <a:gd name="connsiteX103" fmla="*/ 3307 w 10000"/>
                  <a:gd name="connsiteY103" fmla="*/ 1227 h 10000"/>
                  <a:gd name="connsiteX104" fmla="*/ 3294 w 10000"/>
                  <a:gd name="connsiteY104" fmla="*/ 1221 h 10000"/>
                  <a:gd name="connsiteX105" fmla="*/ 3271 w 10000"/>
                  <a:gd name="connsiteY105" fmla="*/ 1211 h 10000"/>
                  <a:gd name="connsiteX106" fmla="*/ 3252 w 10000"/>
                  <a:gd name="connsiteY106" fmla="*/ 1195 h 10000"/>
                  <a:gd name="connsiteX107" fmla="*/ 3235 w 10000"/>
                  <a:gd name="connsiteY107" fmla="*/ 1195 h 10000"/>
                  <a:gd name="connsiteX108" fmla="*/ 3235 w 10000"/>
                  <a:gd name="connsiteY108" fmla="*/ 1205 h 10000"/>
                  <a:gd name="connsiteX109" fmla="*/ 3219 w 10000"/>
                  <a:gd name="connsiteY109" fmla="*/ 1231 h 10000"/>
                  <a:gd name="connsiteX110" fmla="*/ 3213 w 10000"/>
                  <a:gd name="connsiteY110" fmla="*/ 1231 h 10000"/>
                  <a:gd name="connsiteX111" fmla="*/ 3183 w 10000"/>
                  <a:gd name="connsiteY111" fmla="*/ 1221 h 10000"/>
                  <a:gd name="connsiteX112" fmla="*/ 3175 w 10000"/>
                  <a:gd name="connsiteY112" fmla="*/ 1227 h 10000"/>
                  <a:gd name="connsiteX113" fmla="*/ 3163 w 10000"/>
                  <a:gd name="connsiteY113" fmla="*/ 1237 h 10000"/>
                  <a:gd name="connsiteX114" fmla="*/ 3158 w 10000"/>
                  <a:gd name="connsiteY114" fmla="*/ 1260 h 10000"/>
                  <a:gd name="connsiteX115" fmla="*/ 3158 w 10000"/>
                  <a:gd name="connsiteY115" fmla="*/ 1276 h 10000"/>
                  <a:gd name="connsiteX116" fmla="*/ 3163 w 10000"/>
                  <a:gd name="connsiteY116" fmla="*/ 1295 h 10000"/>
                  <a:gd name="connsiteX117" fmla="*/ 3166 w 10000"/>
                  <a:gd name="connsiteY117" fmla="*/ 1308 h 10000"/>
                  <a:gd name="connsiteX118" fmla="*/ 3158 w 10000"/>
                  <a:gd name="connsiteY118" fmla="*/ 1315 h 10000"/>
                  <a:gd name="connsiteX119" fmla="*/ 3133 w 10000"/>
                  <a:gd name="connsiteY119" fmla="*/ 1299 h 10000"/>
                  <a:gd name="connsiteX120" fmla="*/ 3114 w 10000"/>
                  <a:gd name="connsiteY120" fmla="*/ 1276 h 10000"/>
                  <a:gd name="connsiteX121" fmla="*/ 3078 w 10000"/>
                  <a:gd name="connsiteY121" fmla="*/ 1240 h 10000"/>
                  <a:gd name="connsiteX122" fmla="*/ 3044 w 10000"/>
                  <a:gd name="connsiteY122" fmla="*/ 1227 h 10000"/>
                  <a:gd name="connsiteX123" fmla="*/ 3033 w 10000"/>
                  <a:gd name="connsiteY123" fmla="*/ 1231 h 10000"/>
                  <a:gd name="connsiteX124" fmla="*/ 3036 w 10000"/>
                  <a:gd name="connsiteY124" fmla="*/ 1256 h 10000"/>
                  <a:gd name="connsiteX125" fmla="*/ 3044 w 10000"/>
                  <a:gd name="connsiteY125" fmla="*/ 1266 h 10000"/>
                  <a:gd name="connsiteX126" fmla="*/ 3044 w 10000"/>
                  <a:gd name="connsiteY126" fmla="*/ 1276 h 10000"/>
                  <a:gd name="connsiteX127" fmla="*/ 3036 w 10000"/>
                  <a:gd name="connsiteY127" fmla="*/ 1276 h 10000"/>
                  <a:gd name="connsiteX128" fmla="*/ 3028 w 10000"/>
                  <a:gd name="connsiteY128" fmla="*/ 1266 h 10000"/>
                  <a:gd name="connsiteX129" fmla="*/ 3025 w 10000"/>
                  <a:gd name="connsiteY129" fmla="*/ 1256 h 10000"/>
                  <a:gd name="connsiteX130" fmla="*/ 3008 w 10000"/>
                  <a:gd name="connsiteY130" fmla="*/ 1205 h 10000"/>
                  <a:gd name="connsiteX131" fmla="*/ 3000 w 10000"/>
                  <a:gd name="connsiteY131" fmla="*/ 1192 h 10000"/>
                  <a:gd name="connsiteX132" fmla="*/ 2994 w 10000"/>
                  <a:gd name="connsiteY132" fmla="*/ 1176 h 10000"/>
                  <a:gd name="connsiteX133" fmla="*/ 2986 w 10000"/>
                  <a:gd name="connsiteY133" fmla="*/ 1182 h 10000"/>
                  <a:gd name="connsiteX134" fmla="*/ 2981 w 10000"/>
                  <a:gd name="connsiteY134" fmla="*/ 1192 h 10000"/>
                  <a:gd name="connsiteX135" fmla="*/ 2970 w 10000"/>
                  <a:gd name="connsiteY135" fmla="*/ 1201 h 10000"/>
                  <a:gd name="connsiteX136" fmla="*/ 2956 w 10000"/>
                  <a:gd name="connsiteY136" fmla="*/ 1218 h 10000"/>
                  <a:gd name="connsiteX137" fmla="*/ 2939 w 10000"/>
                  <a:gd name="connsiteY137" fmla="*/ 1240 h 10000"/>
                  <a:gd name="connsiteX138" fmla="*/ 2928 w 10000"/>
                  <a:gd name="connsiteY138" fmla="*/ 1247 h 10000"/>
                  <a:gd name="connsiteX139" fmla="*/ 2922 w 10000"/>
                  <a:gd name="connsiteY139" fmla="*/ 1250 h 10000"/>
                  <a:gd name="connsiteX140" fmla="*/ 2911 w 10000"/>
                  <a:gd name="connsiteY140" fmla="*/ 1250 h 10000"/>
                  <a:gd name="connsiteX141" fmla="*/ 2884 w 10000"/>
                  <a:gd name="connsiteY141" fmla="*/ 1247 h 10000"/>
                  <a:gd name="connsiteX142" fmla="*/ 2864 w 10000"/>
                  <a:gd name="connsiteY142" fmla="*/ 1237 h 10000"/>
                  <a:gd name="connsiteX143" fmla="*/ 2848 w 10000"/>
                  <a:gd name="connsiteY143" fmla="*/ 1231 h 10000"/>
                  <a:gd name="connsiteX144" fmla="*/ 2834 w 10000"/>
                  <a:gd name="connsiteY144" fmla="*/ 1227 h 10000"/>
                  <a:gd name="connsiteX145" fmla="*/ 2831 w 10000"/>
                  <a:gd name="connsiteY145" fmla="*/ 1227 h 10000"/>
                  <a:gd name="connsiteX146" fmla="*/ 2831 w 10000"/>
                  <a:gd name="connsiteY146" fmla="*/ 1221 h 10000"/>
                  <a:gd name="connsiteX147" fmla="*/ 2825 w 10000"/>
                  <a:gd name="connsiteY147" fmla="*/ 1205 h 10000"/>
                  <a:gd name="connsiteX148" fmla="*/ 2823 w 10000"/>
                  <a:gd name="connsiteY148" fmla="*/ 1192 h 10000"/>
                  <a:gd name="connsiteX149" fmla="*/ 2817 w 10000"/>
                  <a:gd name="connsiteY149" fmla="*/ 1182 h 10000"/>
                  <a:gd name="connsiteX150" fmla="*/ 2814 w 10000"/>
                  <a:gd name="connsiteY150" fmla="*/ 1176 h 10000"/>
                  <a:gd name="connsiteX151" fmla="*/ 2792 w 10000"/>
                  <a:gd name="connsiteY151" fmla="*/ 1172 h 10000"/>
                  <a:gd name="connsiteX152" fmla="*/ 2759 w 10000"/>
                  <a:gd name="connsiteY152" fmla="*/ 1156 h 10000"/>
                  <a:gd name="connsiteX153" fmla="*/ 2734 w 10000"/>
                  <a:gd name="connsiteY153" fmla="*/ 1143 h 10000"/>
                  <a:gd name="connsiteX154" fmla="*/ 2695 w 10000"/>
                  <a:gd name="connsiteY154" fmla="*/ 1124 h 10000"/>
                  <a:gd name="connsiteX155" fmla="*/ 2670 w 10000"/>
                  <a:gd name="connsiteY155" fmla="*/ 1108 h 10000"/>
                  <a:gd name="connsiteX156" fmla="*/ 2645 w 10000"/>
                  <a:gd name="connsiteY156" fmla="*/ 1091 h 10000"/>
                  <a:gd name="connsiteX157" fmla="*/ 2618 w 10000"/>
                  <a:gd name="connsiteY157" fmla="*/ 1088 h 10000"/>
                  <a:gd name="connsiteX158" fmla="*/ 2576 w 10000"/>
                  <a:gd name="connsiteY158" fmla="*/ 1088 h 10000"/>
                  <a:gd name="connsiteX159" fmla="*/ 2551 w 10000"/>
                  <a:gd name="connsiteY159" fmla="*/ 1091 h 10000"/>
                  <a:gd name="connsiteX160" fmla="*/ 2521 w 10000"/>
                  <a:gd name="connsiteY160" fmla="*/ 1098 h 10000"/>
                  <a:gd name="connsiteX161" fmla="*/ 2493 w 10000"/>
                  <a:gd name="connsiteY161" fmla="*/ 1104 h 10000"/>
                  <a:gd name="connsiteX162" fmla="*/ 2468 w 10000"/>
                  <a:gd name="connsiteY162" fmla="*/ 1108 h 10000"/>
                  <a:gd name="connsiteX163" fmla="*/ 2404 w 10000"/>
                  <a:gd name="connsiteY163" fmla="*/ 1124 h 10000"/>
                  <a:gd name="connsiteX164" fmla="*/ 2366 w 10000"/>
                  <a:gd name="connsiteY164" fmla="*/ 1133 h 10000"/>
                  <a:gd name="connsiteX165" fmla="*/ 2346 w 10000"/>
                  <a:gd name="connsiteY165" fmla="*/ 1137 h 10000"/>
                  <a:gd name="connsiteX166" fmla="*/ 2294 w 10000"/>
                  <a:gd name="connsiteY166" fmla="*/ 1146 h 10000"/>
                  <a:gd name="connsiteX167" fmla="*/ 2249 w 10000"/>
                  <a:gd name="connsiteY167" fmla="*/ 1156 h 10000"/>
                  <a:gd name="connsiteX168" fmla="*/ 2230 w 10000"/>
                  <a:gd name="connsiteY168" fmla="*/ 1156 h 10000"/>
                  <a:gd name="connsiteX169" fmla="*/ 2222 w 10000"/>
                  <a:gd name="connsiteY169" fmla="*/ 1163 h 10000"/>
                  <a:gd name="connsiteX170" fmla="*/ 2194 w 10000"/>
                  <a:gd name="connsiteY170" fmla="*/ 1163 h 10000"/>
                  <a:gd name="connsiteX171" fmla="*/ 2172 w 10000"/>
                  <a:gd name="connsiteY171" fmla="*/ 1163 h 10000"/>
                  <a:gd name="connsiteX172" fmla="*/ 2147 w 10000"/>
                  <a:gd name="connsiteY172" fmla="*/ 1166 h 10000"/>
                  <a:gd name="connsiteX173" fmla="*/ 2108 w 10000"/>
                  <a:gd name="connsiteY173" fmla="*/ 1166 h 10000"/>
                  <a:gd name="connsiteX174" fmla="*/ 2083 w 10000"/>
                  <a:gd name="connsiteY174" fmla="*/ 1156 h 10000"/>
                  <a:gd name="connsiteX175" fmla="*/ 2042 w 10000"/>
                  <a:gd name="connsiteY175" fmla="*/ 1143 h 10000"/>
                  <a:gd name="connsiteX176" fmla="*/ 2011 w 10000"/>
                  <a:gd name="connsiteY176" fmla="*/ 1143 h 10000"/>
                  <a:gd name="connsiteX177" fmla="*/ 1994 w 10000"/>
                  <a:gd name="connsiteY177" fmla="*/ 1146 h 10000"/>
                  <a:gd name="connsiteX178" fmla="*/ 1967 w 10000"/>
                  <a:gd name="connsiteY178" fmla="*/ 1156 h 10000"/>
                  <a:gd name="connsiteX179" fmla="*/ 1903 w 10000"/>
                  <a:gd name="connsiteY179" fmla="*/ 1176 h 10000"/>
                  <a:gd name="connsiteX180" fmla="*/ 1873 w 10000"/>
                  <a:gd name="connsiteY180" fmla="*/ 1182 h 10000"/>
                  <a:gd name="connsiteX181" fmla="*/ 1850 w 10000"/>
                  <a:gd name="connsiteY181" fmla="*/ 1185 h 10000"/>
                  <a:gd name="connsiteX182" fmla="*/ 1842 w 10000"/>
                  <a:gd name="connsiteY182" fmla="*/ 1192 h 10000"/>
                  <a:gd name="connsiteX183" fmla="*/ 1823 w 10000"/>
                  <a:gd name="connsiteY183" fmla="*/ 1195 h 10000"/>
                  <a:gd name="connsiteX184" fmla="*/ 1814 w 10000"/>
                  <a:gd name="connsiteY184" fmla="*/ 1201 h 10000"/>
                  <a:gd name="connsiteX185" fmla="*/ 1792 w 10000"/>
                  <a:gd name="connsiteY185" fmla="*/ 1218 h 10000"/>
                  <a:gd name="connsiteX186" fmla="*/ 1767 w 10000"/>
                  <a:gd name="connsiteY186" fmla="*/ 1231 h 10000"/>
                  <a:gd name="connsiteX187" fmla="*/ 1717 w 10000"/>
                  <a:gd name="connsiteY187" fmla="*/ 1266 h 10000"/>
                  <a:gd name="connsiteX188" fmla="*/ 1695 w 10000"/>
                  <a:gd name="connsiteY188" fmla="*/ 1279 h 10000"/>
                  <a:gd name="connsiteX189" fmla="*/ 1654 w 10000"/>
                  <a:gd name="connsiteY189" fmla="*/ 1308 h 10000"/>
                  <a:gd name="connsiteX190" fmla="*/ 1620 w 10000"/>
                  <a:gd name="connsiteY190" fmla="*/ 1334 h 10000"/>
                  <a:gd name="connsiteX191" fmla="*/ 1590 w 10000"/>
                  <a:gd name="connsiteY191" fmla="*/ 1360 h 10000"/>
                  <a:gd name="connsiteX192" fmla="*/ 1565 w 10000"/>
                  <a:gd name="connsiteY192" fmla="*/ 1380 h 10000"/>
                  <a:gd name="connsiteX193" fmla="*/ 1532 w 10000"/>
                  <a:gd name="connsiteY193" fmla="*/ 1402 h 10000"/>
                  <a:gd name="connsiteX194" fmla="*/ 1501 w 10000"/>
                  <a:gd name="connsiteY194" fmla="*/ 1418 h 10000"/>
                  <a:gd name="connsiteX195" fmla="*/ 1460 w 10000"/>
                  <a:gd name="connsiteY195" fmla="*/ 1438 h 10000"/>
                  <a:gd name="connsiteX196" fmla="*/ 1435 w 10000"/>
                  <a:gd name="connsiteY196" fmla="*/ 1454 h 10000"/>
                  <a:gd name="connsiteX197" fmla="*/ 1421 w 10000"/>
                  <a:gd name="connsiteY197" fmla="*/ 1464 h 10000"/>
                  <a:gd name="connsiteX198" fmla="*/ 1380 w 10000"/>
                  <a:gd name="connsiteY198" fmla="*/ 1473 h 10000"/>
                  <a:gd name="connsiteX199" fmla="*/ 1324 w 10000"/>
                  <a:gd name="connsiteY199" fmla="*/ 1477 h 10000"/>
                  <a:gd name="connsiteX200" fmla="*/ 1274 w 10000"/>
                  <a:gd name="connsiteY200" fmla="*/ 1483 h 10000"/>
                  <a:gd name="connsiteX201" fmla="*/ 1244 w 10000"/>
                  <a:gd name="connsiteY201" fmla="*/ 1486 h 10000"/>
                  <a:gd name="connsiteX202" fmla="*/ 1233 w 10000"/>
                  <a:gd name="connsiteY202" fmla="*/ 1486 h 10000"/>
                  <a:gd name="connsiteX203" fmla="*/ 1197 w 10000"/>
                  <a:gd name="connsiteY203" fmla="*/ 1493 h 10000"/>
                  <a:gd name="connsiteX204" fmla="*/ 1180 w 10000"/>
                  <a:gd name="connsiteY204" fmla="*/ 1496 h 10000"/>
                  <a:gd name="connsiteX205" fmla="*/ 1169 w 10000"/>
                  <a:gd name="connsiteY205" fmla="*/ 1496 h 10000"/>
                  <a:gd name="connsiteX206" fmla="*/ 1161 w 10000"/>
                  <a:gd name="connsiteY206" fmla="*/ 1503 h 10000"/>
                  <a:gd name="connsiteX207" fmla="*/ 1155 w 10000"/>
                  <a:gd name="connsiteY207" fmla="*/ 1503 h 10000"/>
                  <a:gd name="connsiteX208" fmla="*/ 501 w 10000"/>
                  <a:gd name="connsiteY208" fmla="*/ 2277 h 10000"/>
                  <a:gd name="connsiteX209" fmla="*/ 396 w 10000"/>
                  <a:gd name="connsiteY209" fmla="*/ 2532 h 10000"/>
                  <a:gd name="connsiteX210" fmla="*/ 324 w 10000"/>
                  <a:gd name="connsiteY210" fmla="*/ 2759 h 10000"/>
                  <a:gd name="connsiteX211" fmla="*/ 274 w 10000"/>
                  <a:gd name="connsiteY211" fmla="*/ 2866 h 10000"/>
                  <a:gd name="connsiteX212" fmla="*/ 202 w 10000"/>
                  <a:gd name="connsiteY212" fmla="*/ 3008 h 10000"/>
                  <a:gd name="connsiteX213" fmla="*/ 211 w 10000"/>
                  <a:gd name="connsiteY213" fmla="*/ 3177 h 10000"/>
                  <a:gd name="connsiteX214" fmla="*/ 235 w 10000"/>
                  <a:gd name="connsiteY214" fmla="*/ 3368 h 10000"/>
                  <a:gd name="connsiteX215" fmla="*/ 266 w 10000"/>
                  <a:gd name="connsiteY215" fmla="*/ 3595 h 10000"/>
                  <a:gd name="connsiteX216" fmla="*/ 299 w 10000"/>
                  <a:gd name="connsiteY216" fmla="*/ 3831 h 10000"/>
                  <a:gd name="connsiteX217" fmla="*/ 305 w 10000"/>
                  <a:gd name="connsiteY217" fmla="*/ 3863 h 10000"/>
                  <a:gd name="connsiteX218" fmla="*/ 341 w 10000"/>
                  <a:gd name="connsiteY218" fmla="*/ 3941 h 10000"/>
                  <a:gd name="connsiteX219" fmla="*/ 186 w 10000"/>
                  <a:gd name="connsiteY219" fmla="*/ 3935 h 10000"/>
                  <a:gd name="connsiteX220" fmla="*/ 30 w 10000"/>
                  <a:gd name="connsiteY220" fmla="*/ 3925 h 10000"/>
                  <a:gd name="connsiteX221" fmla="*/ 0 w 10000"/>
                  <a:gd name="connsiteY221" fmla="*/ 4054 h 10000"/>
                  <a:gd name="connsiteX222" fmla="*/ 14 w 10000"/>
                  <a:gd name="connsiteY222" fmla="*/ 4152 h 10000"/>
                  <a:gd name="connsiteX223" fmla="*/ 22 w 10000"/>
                  <a:gd name="connsiteY223" fmla="*/ 4242 h 10000"/>
                  <a:gd name="connsiteX224" fmla="*/ 30 w 10000"/>
                  <a:gd name="connsiteY224" fmla="*/ 4291 h 10000"/>
                  <a:gd name="connsiteX225" fmla="*/ 102 w 10000"/>
                  <a:gd name="connsiteY225" fmla="*/ 4271 h 10000"/>
                  <a:gd name="connsiteX226" fmla="*/ 155 w 10000"/>
                  <a:gd name="connsiteY226" fmla="*/ 4262 h 10000"/>
                  <a:gd name="connsiteX227" fmla="*/ 410 w 10000"/>
                  <a:gd name="connsiteY227" fmla="*/ 4255 h 10000"/>
                  <a:gd name="connsiteX228" fmla="*/ 418 w 10000"/>
                  <a:gd name="connsiteY228" fmla="*/ 4385 h 10000"/>
                  <a:gd name="connsiteX229" fmla="*/ 429 w 10000"/>
                  <a:gd name="connsiteY229" fmla="*/ 4543 h 10000"/>
                  <a:gd name="connsiteX230" fmla="*/ 443 w 10000"/>
                  <a:gd name="connsiteY230" fmla="*/ 4585 h 10000"/>
                  <a:gd name="connsiteX231" fmla="*/ 465 w 10000"/>
                  <a:gd name="connsiteY231" fmla="*/ 4611 h 10000"/>
                  <a:gd name="connsiteX232" fmla="*/ 468 w 10000"/>
                  <a:gd name="connsiteY232" fmla="*/ 4621 h 10000"/>
                  <a:gd name="connsiteX233" fmla="*/ 474 w 10000"/>
                  <a:gd name="connsiteY233" fmla="*/ 4679 h 10000"/>
                  <a:gd name="connsiteX234" fmla="*/ 554 w 10000"/>
                  <a:gd name="connsiteY234" fmla="*/ 4738 h 10000"/>
                  <a:gd name="connsiteX235" fmla="*/ 637 w 10000"/>
                  <a:gd name="connsiteY235" fmla="*/ 4809 h 10000"/>
                  <a:gd name="connsiteX236" fmla="*/ 704 w 10000"/>
                  <a:gd name="connsiteY236" fmla="*/ 4851 h 10000"/>
                  <a:gd name="connsiteX237" fmla="*/ 740 w 10000"/>
                  <a:gd name="connsiteY237" fmla="*/ 4893 h 10000"/>
                  <a:gd name="connsiteX238" fmla="*/ 756 w 10000"/>
                  <a:gd name="connsiteY238" fmla="*/ 4896 h 10000"/>
                  <a:gd name="connsiteX239" fmla="*/ 767 w 10000"/>
                  <a:gd name="connsiteY239" fmla="*/ 4880 h 10000"/>
                  <a:gd name="connsiteX240" fmla="*/ 806 w 10000"/>
                  <a:gd name="connsiteY240" fmla="*/ 4945 h 10000"/>
                  <a:gd name="connsiteX241" fmla="*/ 886 w 10000"/>
                  <a:gd name="connsiteY241" fmla="*/ 5078 h 10000"/>
                  <a:gd name="connsiteX242" fmla="*/ 911 w 10000"/>
                  <a:gd name="connsiteY242" fmla="*/ 5130 h 10000"/>
                  <a:gd name="connsiteX243" fmla="*/ 920 w 10000"/>
                  <a:gd name="connsiteY243" fmla="*/ 5191 h 10000"/>
                  <a:gd name="connsiteX244" fmla="*/ 920 w 10000"/>
                  <a:gd name="connsiteY244" fmla="*/ 5220 h 10000"/>
                  <a:gd name="connsiteX245" fmla="*/ 911 w 10000"/>
                  <a:gd name="connsiteY245" fmla="*/ 5314 h 10000"/>
                  <a:gd name="connsiteX246" fmla="*/ 898 w 10000"/>
                  <a:gd name="connsiteY246" fmla="*/ 5369 h 10000"/>
                  <a:gd name="connsiteX247" fmla="*/ 895 w 10000"/>
                  <a:gd name="connsiteY247" fmla="*/ 5385 h 10000"/>
                  <a:gd name="connsiteX248" fmla="*/ 895 w 10000"/>
                  <a:gd name="connsiteY248" fmla="*/ 5405 h 10000"/>
                  <a:gd name="connsiteX249" fmla="*/ 898 w 10000"/>
                  <a:gd name="connsiteY249" fmla="*/ 5434 h 10000"/>
                  <a:gd name="connsiteX250" fmla="*/ 911 w 10000"/>
                  <a:gd name="connsiteY250" fmla="*/ 5463 h 10000"/>
                  <a:gd name="connsiteX251" fmla="*/ 920 w 10000"/>
                  <a:gd name="connsiteY251" fmla="*/ 5492 h 10000"/>
                  <a:gd name="connsiteX252" fmla="*/ 934 w 10000"/>
                  <a:gd name="connsiteY252" fmla="*/ 5518 h 10000"/>
                  <a:gd name="connsiteX253" fmla="*/ 1169 w 10000"/>
                  <a:gd name="connsiteY253" fmla="*/ 5738 h 10000"/>
                  <a:gd name="connsiteX254" fmla="*/ 1188 w 10000"/>
                  <a:gd name="connsiteY254" fmla="*/ 5755 h 10000"/>
                  <a:gd name="connsiteX255" fmla="*/ 1216 w 10000"/>
                  <a:gd name="connsiteY255" fmla="*/ 5758 h 10000"/>
                  <a:gd name="connsiteX256" fmla="*/ 1313 w 10000"/>
                  <a:gd name="connsiteY256" fmla="*/ 5774 h 10000"/>
                  <a:gd name="connsiteX257" fmla="*/ 1349 w 10000"/>
                  <a:gd name="connsiteY257" fmla="*/ 5787 h 10000"/>
                  <a:gd name="connsiteX258" fmla="*/ 1393 w 10000"/>
                  <a:gd name="connsiteY258" fmla="*/ 5793 h 10000"/>
                  <a:gd name="connsiteX259" fmla="*/ 1393 w 10000"/>
                  <a:gd name="connsiteY259" fmla="*/ 5797 h 10000"/>
                  <a:gd name="connsiteX260" fmla="*/ 1421 w 10000"/>
                  <a:gd name="connsiteY260" fmla="*/ 5810 h 10000"/>
                  <a:gd name="connsiteX261" fmla="*/ 1446 w 10000"/>
                  <a:gd name="connsiteY261" fmla="*/ 5829 h 10000"/>
                  <a:gd name="connsiteX262" fmla="*/ 1460 w 10000"/>
                  <a:gd name="connsiteY262" fmla="*/ 5842 h 10000"/>
                  <a:gd name="connsiteX263" fmla="*/ 1476 w 10000"/>
                  <a:gd name="connsiteY263" fmla="*/ 5848 h 10000"/>
                  <a:gd name="connsiteX264" fmla="*/ 1501 w 10000"/>
                  <a:gd name="connsiteY264" fmla="*/ 5852 h 10000"/>
                  <a:gd name="connsiteX265" fmla="*/ 1532 w 10000"/>
                  <a:gd name="connsiteY265" fmla="*/ 5887 h 10000"/>
                  <a:gd name="connsiteX266" fmla="*/ 1565 w 10000"/>
                  <a:gd name="connsiteY266" fmla="*/ 5942 h 10000"/>
                  <a:gd name="connsiteX267" fmla="*/ 1587 w 10000"/>
                  <a:gd name="connsiteY267" fmla="*/ 5972 h 10000"/>
                  <a:gd name="connsiteX268" fmla="*/ 1612 w 10000"/>
                  <a:gd name="connsiteY268" fmla="*/ 5955 h 10000"/>
                  <a:gd name="connsiteX269" fmla="*/ 1679 w 10000"/>
                  <a:gd name="connsiteY269" fmla="*/ 6049 h 10000"/>
                  <a:gd name="connsiteX270" fmla="*/ 1720 w 10000"/>
                  <a:gd name="connsiteY270" fmla="*/ 6108 h 10000"/>
                  <a:gd name="connsiteX271" fmla="*/ 1751 w 10000"/>
                  <a:gd name="connsiteY271" fmla="*/ 6133 h 10000"/>
                  <a:gd name="connsiteX272" fmla="*/ 1792 w 10000"/>
                  <a:gd name="connsiteY272" fmla="*/ 6169 h 10000"/>
                  <a:gd name="connsiteX273" fmla="*/ 1801 w 10000"/>
                  <a:gd name="connsiteY273" fmla="*/ 6172 h 10000"/>
                  <a:gd name="connsiteX274" fmla="*/ 1814 w 10000"/>
                  <a:gd name="connsiteY274" fmla="*/ 6286 h 10000"/>
                  <a:gd name="connsiteX275" fmla="*/ 1817 w 10000"/>
                  <a:gd name="connsiteY275" fmla="*/ 6331 h 10000"/>
                  <a:gd name="connsiteX276" fmla="*/ 1809 w 10000"/>
                  <a:gd name="connsiteY276" fmla="*/ 6444 h 10000"/>
                  <a:gd name="connsiteX277" fmla="*/ 1801 w 10000"/>
                  <a:gd name="connsiteY277" fmla="*/ 6499 h 10000"/>
                  <a:gd name="connsiteX278" fmla="*/ 1781 w 10000"/>
                  <a:gd name="connsiteY278" fmla="*/ 6522 h 10000"/>
                  <a:gd name="connsiteX279" fmla="*/ 1773 w 10000"/>
                  <a:gd name="connsiteY279" fmla="*/ 6541 h 10000"/>
                  <a:gd name="connsiteX280" fmla="*/ 1762 w 10000"/>
                  <a:gd name="connsiteY280" fmla="*/ 6571 h 10000"/>
                  <a:gd name="connsiteX281" fmla="*/ 1767 w 10000"/>
                  <a:gd name="connsiteY281" fmla="*/ 6622 h 10000"/>
                  <a:gd name="connsiteX282" fmla="*/ 1767 w 10000"/>
                  <a:gd name="connsiteY282" fmla="*/ 6665 h 10000"/>
                  <a:gd name="connsiteX283" fmla="*/ 1767 w 10000"/>
                  <a:gd name="connsiteY283" fmla="*/ 6694 h 10000"/>
                  <a:gd name="connsiteX284" fmla="*/ 1776 w 10000"/>
                  <a:gd name="connsiteY284" fmla="*/ 6726 h 10000"/>
                  <a:gd name="connsiteX285" fmla="*/ 1776 w 10000"/>
                  <a:gd name="connsiteY285" fmla="*/ 6745 h 10000"/>
                  <a:gd name="connsiteX286" fmla="*/ 1767 w 10000"/>
                  <a:gd name="connsiteY286" fmla="*/ 6765 h 10000"/>
                  <a:gd name="connsiteX287" fmla="*/ 1762 w 10000"/>
                  <a:gd name="connsiteY287" fmla="*/ 6804 h 10000"/>
                  <a:gd name="connsiteX288" fmla="*/ 1753 w 10000"/>
                  <a:gd name="connsiteY288" fmla="*/ 6839 h 10000"/>
                  <a:gd name="connsiteX289" fmla="*/ 1742 w 10000"/>
                  <a:gd name="connsiteY289" fmla="*/ 6849 h 10000"/>
                  <a:gd name="connsiteX290" fmla="*/ 1726 w 10000"/>
                  <a:gd name="connsiteY290" fmla="*/ 6849 h 10000"/>
                  <a:gd name="connsiteX291" fmla="*/ 1712 w 10000"/>
                  <a:gd name="connsiteY291" fmla="*/ 6852 h 10000"/>
                  <a:gd name="connsiteX292" fmla="*/ 1640 w 10000"/>
                  <a:gd name="connsiteY292" fmla="*/ 6953 h 10000"/>
                  <a:gd name="connsiteX293" fmla="*/ 1493 w 10000"/>
                  <a:gd name="connsiteY293" fmla="*/ 7105 h 10000"/>
                  <a:gd name="connsiteX294" fmla="*/ 1490 w 10000"/>
                  <a:gd name="connsiteY294" fmla="*/ 7124 h 10000"/>
                  <a:gd name="connsiteX295" fmla="*/ 1468 w 10000"/>
                  <a:gd name="connsiteY295" fmla="*/ 7137 h 10000"/>
                  <a:gd name="connsiteX296" fmla="*/ 1454 w 10000"/>
                  <a:gd name="connsiteY296" fmla="*/ 7144 h 10000"/>
                  <a:gd name="connsiteX297" fmla="*/ 1452 w 10000"/>
                  <a:gd name="connsiteY297" fmla="*/ 7157 h 10000"/>
                  <a:gd name="connsiteX298" fmla="*/ 1446 w 10000"/>
                  <a:gd name="connsiteY298" fmla="*/ 7199 h 10000"/>
                  <a:gd name="connsiteX299" fmla="*/ 1476 w 10000"/>
                  <a:gd name="connsiteY299" fmla="*/ 7247 h 10000"/>
                  <a:gd name="connsiteX300" fmla="*/ 1501 w 10000"/>
                  <a:gd name="connsiteY300" fmla="*/ 7270 h 10000"/>
                  <a:gd name="connsiteX301" fmla="*/ 1518 w 10000"/>
                  <a:gd name="connsiteY301" fmla="*/ 7286 h 10000"/>
                  <a:gd name="connsiteX302" fmla="*/ 1524 w 10000"/>
                  <a:gd name="connsiteY302" fmla="*/ 7306 h 10000"/>
                  <a:gd name="connsiteX303" fmla="*/ 1540 w 10000"/>
                  <a:gd name="connsiteY303" fmla="*/ 7322 h 10000"/>
                  <a:gd name="connsiteX304" fmla="*/ 1565 w 10000"/>
                  <a:gd name="connsiteY304" fmla="*/ 7325 h 10000"/>
                  <a:gd name="connsiteX305" fmla="*/ 1590 w 10000"/>
                  <a:gd name="connsiteY305" fmla="*/ 7332 h 10000"/>
                  <a:gd name="connsiteX306" fmla="*/ 1615 w 10000"/>
                  <a:gd name="connsiteY306" fmla="*/ 7345 h 10000"/>
                  <a:gd name="connsiteX307" fmla="*/ 1662 w 10000"/>
                  <a:gd name="connsiteY307" fmla="*/ 7370 h 10000"/>
                  <a:gd name="connsiteX308" fmla="*/ 1670 w 10000"/>
                  <a:gd name="connsiteY308" fmla="*/ 7351 h 10000"/>
                  <a:gd name="connsiteX309" fmla="*/ 1726 w 10000"/>
                  <a:gd name="connsiteY309" fmla="*/ 7354 h 10000"/>
                  <a:gd name="connsiteX310" fmla="*/ 1726 w 10000"/>
                  <a:gd name="connsiteY310" fmla="*/ 7400 h 10000"/>
                  <a:gd name="connsiteX311" fmla="*/ 1773 w 10000"/>
                  <a:gd name="connsiteY311" fmla="*/ 7409 h 10000"/>
                  <a:gd name="connsiteX312" fmla="*/ 1806 w 10000"/>
                  <a:gd name="connsiteY312" fmla="*/ 7416 h 10000"/>
                  <a:gd name="connsiteX313" fmla="*/ 1839 w 10000"/>
                  <a:gd name="connsiteY313" fmla="*/ 7403 h 10000"/>
                  <a:gd name="connsiteX314" fmla="*/ 1886 w 10000"/>
                  <a:gd name="connsiteY314" fmla="*/ 7403 h 10000"/>
                  <a:gd name="connsiteX315" fmla="*/ 1898 w 10000"/>
                  <a:gd name="connsiteY315" fmla="*/ 7403 h 10000"/>
                  <a:gd name="connsiteX316" fmla="*/ 1914 w 10000"/>
                  <a:gd name="connsiteY316" fmla="*/ 7494 h 10000"/>
                  <a:gd name="connsiteX317" fmla="*/ 1895 w 10000"/>
                  <a:gd name="connsiteY317" fmla="*/ 7523 h 10000"/>
                  <a:gd name="connsiteX318" fmla="*/ 1825 w 10000"/>
                  <a:gd name="connsiteY318" fmla="*/ 7617 h 10000"/>
                  <a:gd name="connsiteX319" fmla="*/ 1776 w 10000"/>
                  <a:gd name="connsiteY319" fmla="*/ 7691 h 10000"/>
                  <a:gd name="connsiteX320" fmla="*/ 1781 w 10000"/>
                  <a:gd name="connsiteY320" fmla="*/ 7723 h 10000"/>
                  <a:gd name="connsiteX321" fmla="*/ 1767 w 10000"/>
                  <a:gd name="connsiteY321" fmla="*/ 7759 h 10000"/>
                  <a:gd name="connsiteX322" fmla="*/ 1762 w 10000"/>
                  <a:gd name="connsiteY322" fmla="*/ 7817 h 10000"/>
                  <a:gd name="connsiteX323" fmla="*/ 1762 w 10000"/>
                  <a:gd name="connsiteY323" fmla="*/ 7856 h 10000"/>
                  <a:gd name="connsiteX324" fmla="*/ 1776 w 10000"/>
                  <a:gd name="connsiteY324" fmla="*/ 7892 h 10000"/>
                  <a:gd name="connsiteX325" fmla="*/ 1784 w 10000"/>
                  <a:gd name="connsiteY325" fmla="*/ 7902 h 10000"/>
                  <a:gd name="connsiteX326" fmla="*/ 1801 w 10000"/>
                  <a:gd name="connsiteY326" fmla="*/ 7908 h 10000"/>
                  <a:gd name="connsiteX327" fmla="*/ 1809 w 10000"/>
                  <a:gd name="connsiteY327" fmla="*/ 7911 h 10000"/>
                  <a:gd name="connsiteX328" fmla="*/ 1801 w 10000"/>
                  <a:gd name="connsiteY328" fmla="*/ 7940 h 10000"/>
                  <a:gd name="connsiteX329" fmla="*/ 1798 w 10000"/>
                  <a:gd name="connsiteY329" fmla="*/ 7979 h 10000"/>
                  <a:gd name="connsiteX330" fmla="*/ 1806 w 10000"/>
                  <a:gd name="connsiteY330" fmla="*/ 8002 h 10000"/>
                  <a:gd name="connsiteX331" fmla="*/ 1823 w 10000"/>
                  <a:gd name="connsiteY331" fmla="*/ 8021 h 10000"/>
                  <a:gd name="connsiteX332" fmla="*/ 1834 w 10000"/>
                  <a:gd name="connsiteY332" fmla="*/ 8044 h 10000"/>
                  <a:gd name="connsiteX333" fmla="*/ 1839 w 10000"/>
                  <a:gd name="connsiteY333" fmla="*/ 8073 h 10000"/>
                  <a:gd name="connsiteX334" fmla="*/ 1842 w 10000"/>
                  <a:gd name="connsiteY334" fmla="*/ 8106 h 10000"/>
                  <a:gd name="connsiteX335" fmla="*/ 1839 w 10000"/>
                  <a:gd name="connsiteY335" fmla="*/ 8144 h 10000"/>
                  <a:gd name="connsiteX336" fmla="*/ 1856 w 10000"/>
                  <a:gd name="connsiteY336" fmla="*/ 8164 h 10000"/>
                  <a:gd name="connsiteX337" fmla="*/ 1886 w 10000"/>
                  <a:gd name="connsiteY337" fmla="*/ 8193 h 10000"/>
                  <a:gd name="connsiteX338" fmla="*/ 1922 w 10000"/>
                  <a:gd name="connsiteY338" fmla="*/ 8206 h 10000"/>
                  <a:gd name="connsiteX339" fmla="*/ 1967 w 10000"/>
                  <a:gd name="connsiteY339" fmla="*/ 8203 h 10000"/>
                  <a:gd name="connsiteX340" fmla="*/ 1986 w 10000"/>
                  <a:gd name="connsiteY340" fmla="*/ 8212 h 10000"/>
                  <a:gd name="connsiteX341" fmla="*/ 2000 w 10000"/>
                  <a:gd name="connsiteY341" fmla="*/ 8232 h 10000"/>
                  <a:gd name="connsiteX342" fmla="*/ 2033 w 10000"/>
                  <a:gd name="connsiteY342" fmla="*/ 8258 h 10000"/>
                  <a:gd name="connsiteX343" fmla="*/ 2050 w 10000"/>
                  <a:gd name="connsiteY343" fmla="*/ 8271 h 10000"/>
                  <a:gd name="connsiteX344" fmla="*/ 2089 w 10000"/>
                  <a:gd name="connsiteY344" fmla="*/ 8280 h 10000"/>
                  <a:gd name="connsiteX345" fmla="*/ 2122 w 10000"/>
                  <a:gd name="connsiteY345" fmla="*/ 8300 h 10000"/>
                  <a:gd name="connsiteX346" fmla="*/ 2163 w 10000"/>
                  <a:gd name="connsiteY346" fmla="*/ 8332 h 10000"/>
                  <a:gd name="connsiteX347" fmla="*/ 2172 w 10000"/>
                  <a:gd name="connsiteY347" fmla="*/ 8335 h 10000"/>
                  <a:gd name="connsiteX348" fmla="*/ 2177 w 10000"/>
                  <a:gd name="connsiteY348" fmla="*/ 8345 h 10000"/>
                  <a:gd name="connsiteX349" fmla="*/ 2163 w 10000"/>
                  <a:gd name="connsiteY349" fmla="*/ 8371 h 10000"/>
                  <a:gd name="connsiteX350" fmla="*/ 2139 w 10000"/>
                  <a:gd name="connsiteY350" fmla="*/ 8423 h 10000"/>
                  <a:gd name="connsiteX351" fmla="*/ 2130 w 10000"/>
                  <a:gd name="connsiteY351" fmla="*/ 8439 h 10000"/>
                  <a:gd name="connsiteX352" fmla="*/ 2105 w 10000"/>
                  <a:gd name="connsiteY352" fmla="*/ 8446 h 10000"/>
                  <a:gd name="connsiteX353" fmla="*/ 2080 w 10000"/>
                  <a:gd name="connsiteY353" fmla="*/ 8449 h 10000"/>
                  <a:gd name="connsiteX354" fmla="*/ 2075 w 10000"/>
                  <a:gd name="connsiteY354" fmla="*/ 8459 h 10000"/>
                  <a:gd name="connsiteX355" fmla="*/ 2072 w 10000"/>
                  <a:gd name="connsiteY355" fmla="*/ 8475 h 10000"/>
                  <a:gd name="connsiteX356" fmla="*/ 2080 w 10000"/>
                  <a:gd name="connsiteY356" fmla="*/ 8484 h 10000"/>
                  <a:gd name="connsiteX357" fmla="*/ 2100 w 10000"/>
                  <a:gd name="connsiteY357" fmla="*/ 8475 h 10000"/>
                  <a:gd name="connsiteX358" fmla="*/ 2141 w 10000"/>
                  <a:gd name="connsiteY358" fmla="*/ 8478 h 10000"/>
                  <a:gd name="connsiteX359" fmla="*/ 2172 w 10000"/>
                  <a:gd name="connsiteY359" fmla="*/ 8475 h 10000"/>
                  <a:gd name="connsiteX360" fmla="*/ 2188 w 10000"/>
                  <a:gd name="connsiteY360" fmla="*/ 8475 h 10000"/>
                  <a:gd name="connsiteX361" fmla="*/ 2222 w 10000"/>
                  <a:gd name="connsiteY361" fmla="*/ 8497 h 10000"/>
                  <a:gd name="connsiteX362" fmla="*/ 2252 w 10000"/>
                  <a:gd name="connsiteY362" fmla="*/ 8514 h 10000"/>
                  <a:gd name="connsiteX363" fmla="*/ 2274 w 10000"/>
                  <a:gd name="connsiteY363" fmla="*/ 8514 h 10000"/>
                  <a:gd name="connsiteX364" fmla="*/ 2299 w 10000"/>
                  <a:gd name="connsiteY364" fmla="*/ 8504 h 10000"/>
                  <a:gd name="connsiteX365" fmla="*/ 2310 w 10000"/>
                  <a:gd name="connsiteY365" fmla="*/ 8504 h 10000"/>
                  <a:gd name="connsiteX366" fmla="*/ 2319 w 10000"/>
                  <a:gd name="connsiteY366" fmla="*/ 8484 h 10000"/>
                  <a:gd name="connsiteX367" fmla="*/ 2338 w 10000"/>
                  <a:gd name="connsiteY367" fmla="*/ 8494 h 10000"/>
                  <a:gd name="connsiteX368" fmla="*/ 2338 w 10000"/>
                  <a:gd name="connsiteY368" fmla="*/ 8552 h 10000"/>
                  <a:gd name="connsiteX369" fmla="*/ 2366 w 10000"/>
                  <a:gd name="connsiteY369" fmla="*/ 8572 h 10000"/>
                  <a:gd name="connsiteX370" fmla="*/ 2382 w 10000"/>
                  <a:gd name="connsiteY370" fmla="*/ 8582 h 10000"/>
                  <a:gd name="connsiteX371" fmla="*/ 2435 w 10000"/>
                  <a:gd name="connsiteY371" fmla="*/ 8552 h 10000"/>
                  <a:gd name="connsiteX372" fmla="*/ 2443 w 10000"/>
                  <a:gd name="connsiteY372" fmla="*/ 8552 h 10000"/>
                  <a:gd name="connsiteX373" fmla="*/ 2454 w 10000"/>
                  <a:gd name="connsiteY373" fmla="*/ 8552 h 10000"/>
                  <a:gd name="connsiteX374" fmla="*/ 2471 w 10000"/>
                  <a:gd name="connsiteY374" fmla="*/ 8546 h 10000"/>
                  <a:gd name="connsiteX375" fmla="*/ 2488 w 10000"/>
                  <a:gd name="connsiteY375" fmla="*/ 8536 h 10000"/>
                  <a:gd name="connsiteX376" fmla="*/ 2501 w 10000"/>
                  <a:gd name="connsiteY376" fmla="*/ 8533 h 10000"/>
                  <a:gd name="connsiteX377" fmla="*/ 2512 w 10000"/>
                  <a:gd name="connsiteY377" fmla="*/ 8533 h 10000"/>
                  <a:gd name="connsiteX378" fmla="*/ 2521 w 10000"/>
                  <a:gd name="connsiteY378" fmla="*/ 8546 h 10000"/>
                  <a:gd name="connsiteX379" fmla="*/ 2521 w 10000"/>
                  <a:gd name="connsiteY379" fmla="*/ 8572 h 10000"/>
                  <a:gd name="connsiteX380" fmla="*/ 2535 w 10000"/>
                  <a:gd name="connsiteY380" fmla="*/ 8588 h 10000"/>
                  <a:gd name="connsiteX381" fmla="*/ 2551 w 10000"/>
                  <a:gd name="connsiteY381" fmla="*/ 8582 h 10000"/>
                  <a:gd name="connsiteX382" fmla="*/ 2560 w 10000"/>
                  <a:gd name="connsiteY382" fmla="*/ 8582 h 10000"/>
                  <a:gd name="connsiteX383" fmla="*/ 2573 w 10000"/>
                  <a:gd name="connsiteY383" fmla="*/ 8588 h 10000"/>
                  <a:gd name="connsiteX384" fmla="*/ 2584 w 10000"/>
                  <a:gd name="connsiteY384" fmla="*/ 8591 h 10000"/>
                  <a:gd name="connsiteX385" fmla="*/ 2590 w 10000"/>
                  <a:gd name="connsiteY385" fmla="*/ 8598 h 10000"/>
                  <a:gd name="connsiteX386" fmla="*/ 2598 w 10000"/>
                  <a:gd name="connsiteY386" fmla="*/ 8608 h 10000"/>
                  <a:gd name="connsiteX387" fmla="*/ 2607 w 10000"/>
                  <a:gd name="connsiteY387" fmla="*/ 8617 h 10000"/>
                  <a:gd name="connsiteX388" fmla="*/ 2618 w 10000"/>
                  <a:gd name="connsiteY388" fmla="*/ 8617 h 10000"/>
                  <a:gd name="connsiteX389" fmla="*/ 2640 w 10000"/>
                  <a:gd name="connsiteY389" fmla="*/ 8608 h 10000"/>
                  <a:gd name="connsiteX390" fmla="*/ 2670 w 10000"/>
                  <a:gd name="connsiteY390" fmla="*/ 8598 h 10000"/>
                  <a:gd name="connsiteX391" fmla="*/ 2673 w 10000"/>
                  <a:gd name="connsiteY391" fmla="*/ 8598 h 10000"/>
                  <a:gd name="connsiteX392" fmla="*/ 2690 w 10000"/>
                  <a:gd name="connsiteY392" fmla="*/ 8598 h 10000"/>
                  <a:gd name="connsiteX393" fmla="*/ 2698 w 10000"/>
                  <a:gd name="connsiteY393" fmla="*/ 8598 h 10000"/>
                  <a:gd name="connsiteX394" fmla="*/ 2712 w 10000"/>
                  <a:gd name="connsiteY394" fmla="*/ 8598 h 10000"/>
                  <a:gd name="connsiteX395" fmla="*/ 2726 w 10000"/>
                  <a:gd name="connsiteY395" fmla="*/ 8591 h 10000"/>
                  <a:gd name="connsiteX396" fmla="*/ 2737 w 10000"/>
                  <a:gd name="connsiteY396" fmla="*/ 8588 h 10000"/>
                  <a:gd name="connsiteX397" fmla="*/ 2759 w 10000"/>
                  <a:gd name="connsiteY397" fmla="*/ 8582 h 10000"/>
                  <a:gd name="connsiteX398" fmla="*/ 2770 w 10000"/>
                  <a:gd name="connsiteY398" fmla="*/ 8578 h 10000"/>
                  <a:gd name="connsiteX399" fmla="*/ 2784 w 10000"/>
                  <a:gd name="connsiteY399" fmla="*/ 8572 h 10000"/>
                  <a:gd name="connsiteX400" fmla="*/ 2795 w 10000"/>
                  <a:gd name="connsiteY400" fmla="*/ 8572 h 10000"/>
                  <a:gd name="connsiteX401" fmla="*/ 2803 w 10000"/>
                  <a:gd name="connsiteY401" fmla="*/ 8588 h 10000"/>
                  <a:gd name="connsiteX402" fmla="*/ 2803 w 10000"/>
                  <a:gd name="connsiteY402" fmla="*/ 8591 h 10000"/>
                  <a:gd name="connsiteX403" fmla="*/ 2803 w 10000"/>
                  <a:gd name="connsiteY403" fmla="*/ 8601 h 10000"/>
                  <a:gd name="connsiteX404" fmla="*/ 2809 w 10000"/>
                  <a:gd name="connsiteY404" fmla="*/ 8601 h 10000"/>
                  <a:gd name="connsiteX405" fmla="*/ 2823 w 10000"/>
                  <a:gd name="connsiteY405" fmla="*/ 8598 h 10000"/>
                  <a:gd name="connsiteX406" fmla="*/ 2831 w 10000"/>
                  <a:gd name="connsiteY406" fmla="*/ 8598 h 10000"/>
                  <a:gd name="connsiteX407" fmla="*/ 2839 w 10000"/>
                  <a:gd name="connsiteY407" fmla="*/ 8601 h 10000"/>
                  <a:gd name="connsiteX408" fmla="*/ 2848 w 10000"/>
                  <a:gd name="connsiteY408" fmla="*/ 8598 h 10000"/>
                  <a:gd name="connsiteX409" fmla="*/ 2856 w 10000"/>
                  <a:gd name="connsiteY409" fmla="*/ 8601 h 10000"/>
                  <a:gd name="connsiteX410" fmla="*/ 2859 w 10000"/>
                  <a:gd name="connsiteY410" fmla="*/ 8601 h 10000"/>
                  <a:gd name="connsiteX411" fmla="*/ 2864 w 10000"/>
                  <a:gd name="connsiteY411" fmla="*/ 8598 h 10000"/>
                  <a:gd name="connsiteX412" fmla="*/ 2889 w 10000"/>
                  <a:gd name="connsiteY412" fmla="*/ 8611 h 10000"/>
                  <a:gd name="connsiteX413" fmla="*/ 2906 w 10000"/>
                  <a:gd name="connsiteY413" fmla="*/ 8620 h 10000"/>
                  <a:gd name="connsiteX414" fmla="*/ 2914 w 10000"/>
                  <a:gd name="connsiteY414" fmla="*/ 8627 h 10000"/>
                  <a:gd name="connsiteX415" fmla="*/ 2920 w 10000"/>
                  <a:gd name="connsiteY415" fmla="*/ 8640 h 10000"/>
                  <a:gd name="connsiteX416" fmla="*/ 2922 w 10000"/>
                  <a:gd name="connsiteY416" fmla="*/ 8666 h 10000"/>
                  <a:gd name="connsiteX417" fmla="*/ 2922 w 10000"/>
                  <a:gd name="connsiteY417" fmla="*/ 8692 h 10000"/>
                  <a:gd name="connsiteX418" fmla="*/ 2939 w 10000"/>
                  <a:gd name="connsiteY418" fmla="*/ 8695 h 10000"/>
                  <a:gd name="connsiteX419" fmla="*/ 2953 w 10000"/>
                  <a:gd name="connsiteY419" fmla="*/ 8695 h 10000"/>
                  <a:gd name="connsiteX420" fmla="*/ 2961 w 10000"/>
                  <a:gd name="connsiteY420" fmla="*/ 8695 h 10000"/>
                  <a:gd name="connsiteX421" fmla="*/ 2972 w 10000"/>
                  <a:gd name="connsiteY421" fmla="*/ 8692 h 10000"/>
                  <a:gd name="connsiteX422" fmla="*/ 2981 w 10000"/>
                  <a:gd name="connsiteY422" fmla="*/ 8685 h 10000"/>
                  <a:gd name="connsiteX423" fmla="*/ 2989 w 10000"/>
                  <a:gd name="connsiteY423" fmla="*/ 8685 h 10000"/>
                  <a:gd name="connsiteX424" fmla="*/ 3008 w 10000"/>
                  <a:gd name="connsiteY424" fmla="*/ 8685 h 10000"/>
                  <a:gd name="connsiteX425" fmla="*/ 3028 w 10000"/>
                  <a:gd name="connsiteY425" fmla="*/ 8695 h 10000"/>
                  <a:gd name="connsiteX426" fmla="*/ 3042 w 10000"/>
                  <a:gd name="connsiteY426" fmla="*/ 8695 h 10000"/>
                  <a:gd name="connsiteX427" fmla="*/ 3053 w 10000"/>
                  <a:gd name="connsiteY427" fmla="*/ 8676 h 10000"/>
                  <a:gd name="connsiteX428" fmla="*/ 3061 w 10000"/>
                  <a:gd name="connsiteY428" fmla="*/ 8666 h 10000"/>
                  <a:gd name="connsiteX429" fmla="*/ 3066 w 10000"/>
                  <a:gd name="connsiteY429" fmla="*/ 8656 h 10000"/>
                  <a:gd name="connsiteX430" fmla="*/ 3091 w 10000"/>
                  <a:gd name="connsiteY430" fmla="*/ 8659 h 10000"/>
                  <a:gd name="connsiteX431" fmla="*/ 3105 w 10000"/>
                  <a:gd name="connsiteY431" fmla="*/ 8659 h 10000"/>
                  <a:gd name="connsiteX432" fmla="*/ 3108 w 10000"/>
                  <a:gd name="connsiteY432" fmla="*/ 8650 h 10000"/>
                  <a:gd name="connsiteX433" fmla="*/ 3147 w 10000"/>
                  <a:gd name="connsiteY433" fmla="*/ 8588 h 10000"/>
                  <a:gd name="connsiteX434" fmla="*/ 3150 w 10000"/>
                  <a:gd name="connsiteY434" fmla="*/ 8598 h 10000"/>
                  <a:gd name="connsiteX435" fmla="*/ 3163 w 10000"/>
                  <a:gd name="connsiteY435" fmla="*/ 8601 h 10000"/>
                  <a:gd name="connsiteX436" fmla="*/ 3180 w 10000"/>
                  <a:gd name="connsiteY436" fmla="*/ 8608 h 10000"/>
                  <a:gd name="connsiteX437" fmla="*/ 3188 w 10000"/>
                  <a:gd name="connsiteY437" fmla="*/ 8611 h 10000"/>
                  <a:gd name="connsiteX438" fmla="*/ 3227 w 10000"/>
                  <a:gd name="connsiteY438" fmla="*/ 8620 h 10000"/>
                  <a:gd name="connsiteX439" fmla="*/ 3238 w 10000"/>
                  <a:gd name="connsiteY439" fmla="*/ 8617 h 10000"/>
                  <a:gd name="connsiteX440" fmla="*/ 3247 w 10000"/>
                  <a:gd name="connsiteY440" fmla="*/ 8601 h 10000"/>
                  <a:gd name="connsiteX441" fmla="*/ 3269 w 10000"/>
                  <a:gd name="connsiteY441" fmla="*/ 8611 h 10000"/>
                  <a:gd name="connsiteX442" fmla="*/ 3277 w 10000"/>
                  <a:gd name="connsiteY442" fmla="*/ 8617 h 10000"/>
                  <a:gd name="connsiteX443" fmla="*/ 3285 w 10000"/>
                  <a:gd name="connsiteY443" fmla="*/ 8611 h 10000"/>
                  <a:gd name="connsiteX444" fmla="*/ 3307 w 10000"/>
                  <a:gd name="connsiteY444" fmla="*/ 8611 h 10000"/>
                  <a:gd name="connsiteX445" fmla="*/ 3319 w 10000"/>
                  <a:gd name="connsiteY445" fmla="*/ 8617 h 10000"/>
                  <a:gd name="connsiteX446" fmla="*/ 3324 w 10000"/>
                  <a:gd name="connsiteY446" fmla="*/ 8617 h 10000"/>
                  <a:gd name="connsiteX447" fmla="*/ 3327 w 10000"/>
                  <a:gd name="connsiteY447" fmla="*/ 8620 h 10000"/>
                  <a:gd name="connsiteX448" fmla="*/ 3341 w 10000"/>
                  <a:gd name="connsiteY448" fmla="*/ 8620 h 10000"/>
                  <a:gd name="connsiteX449" fmla="*/ 3357 w 10000"/>
                  <a:gd name="connsiteY449" fmla="*/ 8620 h 10000"/>
                  <a:gd name="connsiteX450" fmla="*/ 3374 w 10000"/>
                  <a:gd name="connsiteY450" fmla="*/ 8620 h 10000"/>
                  <a:gd name="connsiteX451" fmla="*/ 3382 w 10000"/>
                  <a:gd name="connsiteY451" fmla="*/ 8620 h 10000"/>
                  <a:gd name="connsiteX452" fmla="*/ 3399 w 10000"/>
                  <a:gd name="connsiteY452" fmla="*/ 8611 h 10000"/>
                  <a:gd name="connsiteX453" fmla="*/ 3413 w 10000"/>
                  <a:gd name="connsiteY453" fmla="*/ 8601 h 10000"/>
                  <a:gd name="connsiteX454" fmla="*/ 3421 w 10000"/>
                  <a:gd name="connsiteY454" fmla="*/ 8588 h 10000"/>
                  <a:gd name="connsiteX455" fmla="*/ 3421 w 10000"/>
                  <a:gd name="connsiteY455" fmla="*/ 8572 h 10000"/>
                  <a:gd name="connsiteX456" fmla="*/ 3421 w 10000"/>
                  <a:gd name="connsiteY456" fmla="*/ 8552 h 10000"/>
                  <a:gd name="connsiteX457" fmla="*/ 3424 w 10000"/>
                  <a:gd name="connsiteY457" fmla="*/ 8533 h 10000"/>
                  <a:gd name="connsiteX458" fmla="*/ 3432 w 10000"/>
                  <a:gd name="connsiteY458" fmla="*/ 8523 h 10000"/>
                  <a:gd name="connsiteX459" fmla="*/ 3446 w 10000"/>
                  <a:gd name="connsiteY459" fmla="*/ 8523 h 10000"/>
                  <a:gd name="connsiteX460" fmla="*/ 3457 w 10000"/>
                  <a:gd name="connsiteY460" fmla="*/ 8523 h 10000"/>
                  <a:gd name="connsiteX461" fmla="*/ 3476 w 10000"/>
                  <a:gd name="connsiteY461" fmla="*/ 8533 h 10000"/>
                  <a:gd name="connsiteX462" fmla="*/ 3485 w 10000"/>
                  <a:gd name="connsiteY462" fmla="*/ 8536 h 10000"/>
                  <a:gd name="connsiteX463" fmla="*/ 3501 w 10000"/>
                  <a:gd name="connsiteY463" fmla="*/ 8527 h 10000"/>
                  <a:gd name="connsiteX464" fmla="*/ 3504 w 10000"/>
                  <a:gd name="connsiteY464" fmla="*/ 8514 h 10000"/>
                  <a:gd name="connsiteX465" fmla="*/ 3510 w 10000"/>
                  <a:gd name="connsiteY465" fmla="*/ 8497 h 10000"/>
                  <a:gd name="connsiteX466" fmla="*/ 3537 w 10000"/>
                  <a:gd name="connsiteY466" fmla="*/ 8484 h 10000"/>
                  <a:gd name="connsiteX467" fmla="*/ 3562 w 10000"/>
                  <a:gd name="connsiteY467" fmla="*/ 8488 h 10000"/>
                  <a:gd name="connsiteX468" fmla="*/ 3568 w 10000"/>
                  <a:gd name="connsiteY468" fmla="*/ 8484 h 10000"/>
                  <a:gd name="connsiteX469" fmla="*/ 3584 w 10000"/>
                  <a:gd name="connsiteY469" fmla="*/ 8494 h 10000"/>
                  <a:gd name="connsiteX470" fmla="*/ 3593 w 10000"/>
                  <a:gd name="connsiteY470" fmla="*/ 8507 h 10000"/>
                  <a:gd name="connsiteX471" fmla="*/ 3618 w 10000"/>
                  <a:gd name="connsiteY471" fmla="*/ 8497 h 10000"/>
                  <a:gd name="connsiteX472" fmla="*/ 3643 w 10000"/>
                  <a:gd name="connsiteY472" fmla="*/ 8475 h 10000"/>
                  <a:gd name="connsiteX473" fmla="*/ 3657 w 10000"/>
                  <a:gd name="connsiteY473" fmla="*/ 8478 h 10000"/>
                  <a:gd name="connsiteX474" fmla="*/ 3670 w 10000"/>
                  <a:gd name="connsiteY474" fmla="*/ 8475 h 10000"/>
                  <a:gd name="connsiteX475" fmla="*/ 3673 w 10000"/>
                  <a:gd name="connsiteY475" fmla="*/ 8468 h 10000"/>
                  <a:gd name="connsiteX476" fmla="*/ 3681 w 10000"/>
                  <a:gd name="connsiteY476" fmla="*/ 8468 h 10000"/>
                  <a:gd name="connsiteX477" fmla="*/ 3698 w 10000"/>
                  <a:gd name="connsiteY477" fmla="*/ 8478 h 10000"/>
                  <a:gd name="connsiteX478" fmla="*/ 3720 w 10000"/>
                  <a:gd name="connsiteY478" fmla="*/ 8497 h 10000"/>
                  <a:gd name="connsiteX479" fmla="*/ 3715 w 10000"/>
                  <a:gd name="connsiteY479" fmla="*/ 8504 h 10000"/>
                  <a:gd name="connsiteX480" fmla="*/ 3729 w 10000"/>
                  <a:gd name="connsiteY480" fmla="*/ 8514 h 10000"/>
                  <a:gd name="connsiteX481" fmla="*/ 3729 w 10000"/>
                  <a:gd name="connsiteY481" fmla="*/ 8517 h 10000"/>
                  <a:gd name="connsiteX482" fmla="*/ 3740 w 10000"/>
                  <a:gd name="connsiteY482" fmla="*/ 8527 h 10000"/>
                  <a:gd name="connsiteX483" fmla="*/ 3759 w 10000"/>
                  <a:gd name="connsiteY483" fmla="*/ 8517 h 10000"/>
                  <a:gd name="connsiteX484" fmla="*/ 3762 w 10000"/>
                  <a:gd name="connsiteY484" fmla="*/ 8504 h 10000"/>
                  <a:gd name="connsiteX485" fmla="*/ 3770 w 10000"/>
                  <a:gd name="connsiteY485" fmla="*/ 8488 h 10000"/>
                  <a:gd name="connsiteX486" fmla="*/ 3778 w 10000"/>
                  <a:gd name="connsiteY486" fmla="*/ 8484 h 10000"/>
                  <a:gd name="connsiteX487" fmla="*/ 3792 w 10000"/>
                  <a:gd name="connsiteY487" fmla="*/ 8475 h 10000"/>
                  <a:gd name="connsiteX488" fmla="*/ 3803 w 10000"/>
                  <a:gd name="connsiteY488" fmla="*/ 8478 h 10000"/>
                  <a:gd name="connsiteX489" fmla="*/ 3809 w 10000"/>
                  <a:gd name="connsiteY489" fmla="*/ 8475 h 10000"/>
                  <a:gd name="connsiteX490" fmla="*/ 3825 w 10000"/>
                  <a:gd name="connsiteY490" fmla="*/ 8465 h 10000"/>
                  <a:gd name="connsiteX491" fmla="*/ 3834 w 10000"/>
                  <a:gd name="connsiteY491" fmla="*/ 8468 h 10000"/>
                  <a:gd name="connsiteX492" fmla="*/ 3842 w 10000"/>
                  <a:gd name="connsiteY492" fmla="*/ 8478 h 10000"/>
                  <a:gd name="connsiteX493" fmla="*/ 3850 w 10000"/>
                  <a:gd name="connsiteY493" fmla="*/ 8478 h 10000"/>
                  <a:gd name="connsiteX494" fmla="*/ 3859 w 10000"/>
                  <a:gd name="connsiteY494" fmla="*/ 8484 h 10000"/>
                  <a:gd name="connsiteX495" fmla="*/ 3873 w 10000"/>
                  <a:gd name="connsiteY495" fmla="*/ 8494 h 10000"/>
                  <a:gd name="connsiteX496" fmla="*/ 3875 w 10000"/>
                  <a:gd name="connsiteY496" fmla="*/ 8507 h 10000"/>
                  <a:gd name="connsiteX497" fmla="*/ 3881 w 10000"/>
                  <a:gd name="connsiteY497" fmla="*/ 8527 h 10000"/>
                  <a:gd name="connsiteX498" fmla="*/ 3875 w 10000"/>
                  <a:gd name="connsiteY498" fmla="*/ 8546 h 10000"/>
                  <a:gd name="connsiteX499" fmla="*/ 3892 w 10000"/>
                  <a:gd name="connsiteY499" fmla="*/ 8546 h 10000"/>
                  <a:gd name="connsiteX500" fmla="*/ 3900 w 10000"/>
                  <a:gd name="connsiteY500" fmla="*/ 8543 h 10000"/>
                  <a:gd name="connsiteX501" fmla="*/ 3906 w 10000"/>
                  <a:gd name="connsiteY501" fmla="*/ 8543 h 10000"/>
                  <a:gd name="connsiteX502" fmla="*/ 3922 w 10000"/>
                  <a:gd name="connsiteY502" fmla="*/ 8552 h 10000"/>
                  <a:gd name="connsiteX503" fmla="*/ 3939 w 10000"/>
                  <a:gd name="connsiteY503" fmla="*/ 8559 h 10000"/>
                  <a:gd name="connsiteX504" fmla="*/ 3953 w 10000"/>
                  <a:gd name="connsiteY504" fmla="*/ 8572 h 10000"/>
                  <a:gd name="connsiteX505" fmla="*/ 3956 w 10000"/>
                  <a:gd name="connsiteY505" fmla="*/ 8588 h 10000"/>
                  <a:gd name="connsiteX506" fmla="*/ 3956 w 10000"/>
                  <a:gd name="connsiteY506" fmla="*/ 8608 h 10000"/>
                  <a:gd name="connsiteX507" fmla="*/ 3972 w 10000"/>
                  <a:gd name="connsiteY507" fmla="*/ 8608 h 10000"/>
                  <a:gd name="connsiteX508" fmla="*/ 3986 w 10000"/>
                  <a:gd name="connsiteY508" fmla="*/ 8608 h 10000"/>
                  <a:gd name="connsiteX509" fmla="*/ 3997 w 10000"/>
                  <a:gd name="connsiteY509" fmla="*/ 8608 h 10000"/>
                  <a:gd name="connsiteX510" fmla="*/ 4006 w 10000"/>
                  <a:gd name="connsiteY510" fmla="*/ 8608 h 10000"/>
                  <a:gd name="connsiteX511" fmla="*/ 4006 w 10000"/>
                  <a:gd name="connsiteY511" fmla="*/ 8611 h 10000"/>
                  <a:gd name="connsiteX512" fmla="*/ 4011 w 10000"/>
                  <a:gd name="connsiteY512" fmla="*/ 8611 h 10000"/>
                  <a:gd name="connsiteX513" fmla="*/ 4022 w 10000"/>
                  <a:gd name="connsiteY513" fmla="*/ 8620 h 10000"/>
                  <a:gd name="connsiteX514" fmla="*/ 4042 w 10000"/>
                  <a:gd name="connsiteY514" fmla="*/ 8620 h 10000"/>
                  <a:gd name="connsiteX515" fmla="*/ 4050 w 10000"/>
                  <a:gd name="connsiteY515" fmla="*/ 8617 h 10000"/>
                  <a:gd name="connsiteX516" fmla="*/ 4069 w 10000"/>
                  <a:gd name="connsiteY516" fmla="*/ 8620 h 10000"/>
                  <a:gd name="connsiteX517" fmla="*/ 4086 w 10000"/>
                  <a:gd name="connsiteY517" fmla="*/ 8630 h 10000"/>
                  <a:gd name="connsiteX518" fmla="*/ 4108 w 10000"/>
                  <a:gd name="connsiteY518" fmla="*/ 8627 h 10000"/>
                  <a:gd name="connsiteX519" fmla="*/ 4125 w 10000"/>
                  <a:gd name="connsiteY519" fmla="*/ 8620 h 10000"/>
                  <a:gd name="connsiteX520" fmla="*/ 4133 w 10000"/>
                  <a:gd name="connsiteY520" fmla="*/ 8611 h 10000"/>
                  <a:gd name="connsiteX521" fmla="*/ 4139 w 10000"/>
                  <a:gd name="connsiteY521" fmla="*/ 8608 h 10000"/>
                  <a:gd name="connsiteX522" fmla="*/ 4147 w 10000"/>
                  <a:gd name="connsiteY522" fmla="*/ 8601 h 10000"/>
                  <a:gd name="connsiteX523" fmla="*/ 4155 w 10000"/>
                  <a:gd name="connsiteY523" fmla="*/ 8591 h 10000"/>
                  <a:gd name="connsiteX524" fmla="*/ 4166 w 10000"/>
                  <a:gd name="connsiteY524" fmla="*/ 8582 h 10000"/>
                  <a:gd name="connsiteX525" fmla="*/ 4183 w 10000"/>
                  <a:gd name="connsiteY525" fmla="*/ 8569 h 10000"/>
                  <a:gd name="connsiteX526" fmla="*/ 4191 w 10000"/>
                  <a:gd name="connsiteY526" fmla="*/ 8562 h 10000"/>
                  <a:gd name="connsiteX527" fmla="*/ 4208 w 10000"/>
                  <a:gd name="connsiteY527" fmla="*/ 8552 h 10000"/>
                  <a:gd name="connsiteX528" fmla="*/ 4230 w 10000"/>
                  <a:gd name="connsiteY528" fmla="*/ 8552 h 10000"/>
                  <a:gd name="connsiteX529" fmla="*/ 4238 w 10000"/>
                  <a:gd name="connsiteY529" fmla="*/ 8559 h 10000"/>
                  <a:gd name="connsiteX530" fmla="*/ 4247 w 10000"/>
                  <a:gd name="connsiteY530" fmla="*/ 8572 h 10000"/>
                  <a:gd name="connsiteX531" fmla="*/ 4252 w 10000"/>
                  <a:gd name="connsiteY531" fmla="*/ 8578 h 10000"/>
                  <a:gd name="connsiteX532" fmla="*/ 4263 w 10000"/>
                  <a:gd name="connsiteY532" fmla="*/ 8582 h 10000"/>
                  <a:gd name="connsiteX533" fmla="*/ 4277 w 10000"/>
                  <a:gd name="connsiteY533" fmla="*/ 8572 h 10000"/>
                  <a:gd name="connsiteX534" fmla="*/ 4294 w 10000"/>
                  <a:gd name="connsiteY534" fmla="*/ 8559 h 10000"/>
                  <a:gd name="connsiteX535" fmla="*/ 4302 w 10000"/>
                  <a:gd name="connsiteY535" fmla="*/ 8546 h 10000"/>
                  <a:gd name="connsiteX536" fmla="*/ 4310 w 10000"/>
                  <a:gd name="connsiteY536" fmla="*/ 8543 h 10000"/>
                  <a:gd name="connsiteX537" fmla="*/ 4313 w 10000"/>
                  <a:gd name="connsiteY537" fmla="*/ 8543 h 10000"/>
                  <a:gd name="connsiteX538" fmla="*/ 4332 w 10000"/>
                  <a:gd name="connsiteY538" fmla="*/ 8546 h 10000"/>
                  <a:gd name="connsiteX539" fmla="*/ 4335 w 10000"/>
                  <a:gd name="connsiteY539" fmla="*/ 8559 h 10000"/>
                  <a:gd name="connsiteX540" fmla="*/ 4349 w 10000"/>
                  <a:gd name="connsiteY540" fmla="*/ 8588 h 10000"/>
                  <a:gd name="connsiteX541" fmla="*/ 4360 w 10000"/>
                  <a:gd name="connsiteY541" fmla="*/ 8591 h 10000"/>
                  <a:gd name="connsiteX542" fmla="*/ 4366 w 10000"/>
                  <a:gd name="connsiteY542" fmla="*/ 8591 h 10000"/>
                  <a:gd name="connsiteX543" fmla="*/ 4382 w 10000"/>
                  <a:gd name="connsiteY543" fmla="*/ 8598 h 10000"/>
                  <a:gd name="connsiteX544" fmla="*/ 4385 w 10000"/>
                  <a:gd name="connsiteY544" fmla="*/ 8598 h 10000"/>
                  <a:gd name="connsiteX545" fmla="*/ 4402 w 10000"/>
                  <a:gd name="connsiteY545" fmla="*/ 8598 h 10000"/>
                  <a:gd name="connsiteX546" fmla="*/ 4421 w 10000"/>
                  <a:gd name="connsiteY546" fmla="*/ 8591 h 10000"/>
                  <a:gd name="connsiteX547" fmla="*/ 4440 w 10000"/>
                  <a:gd name="connsiteY547" fmla="*/ 8591 h 10000"/>
                  <a:gd name="connsiteX548" fmla="*/ 4449 w 10000"/>
                  <a:gd name="connsiteY548" fmla="*/ 8598 h 10000"/>
                  <a:gd name="connsiteX549" fmla="*/ 4454 w 10000"/>
                  <a:gd name="connsiteY549" fmla="*/ 8617 h 10000"/>
                  <a:gd name="connsiteX550" fmla="*/ 4463 w 10000"/>
                  <a:gd name="connsiteY550" fmla="*/ 8608 h 10000"/>
                  <a:gd name="connsiteX551" fmla="*/ 4474 w 10000"/>
                  <a:gd name="connsiteY551" fmla="*/ 8608 h 10000"/>
                  <a:gd name="connsiteX552" fmla="*/ 4490 w 10000"/>
                  <a:gd name="connsiteY552" fmla="*/ 8617 h 10000"/>
                  <a:gd name="connsiteX553" fmla="*/ 4504 w 10000"/>
                  <a:gd name="connsiteY553" fmla="*/ 8617 h 10000"/>
                  <a:gd name="connsiteX554" fmla="*/ 4518 w 10000"/>
                  <a:gd name="connsiteY554" fmla="*/ 8617 h 10000"/>
                  <a:gd name="connsiteX555" fmla="*/ 4535 w 10000"/>
                  <a:gd name="connsiteY555" fmla="*/ 8611 h 10000"/>
                  <a:gd name="connsiteX556" fmla="*/ 4546 w 10000"/>
                  <a:gd name="connsiteY556" fmla="*/ 8611 h 10000"/>
                  <a:gd name="connsiteX557" fmla="*/ 4562 w 10000"/>
                  <a:gd name="connsiteY557" fmla="*/ 8611 h 10000"/>
                  <a:gd name="connsiteX558" fmla="*/ 4571 w 10000"/>
                  <a:gd name="connsiteY558" fmla="*/ 8611 h 10000"/>
                  <a:gd name="connsiteX559" fmla="*/ 4579 w 10000"/>
                  <a:gd name="connsiteY559" fmla="*/ 8608 h 10000"/>
                  <a:gd name="connsiteX560" fmla="*/ 4584 w 10000"/>
                  <a:gd name="connsiteY560" fmla="*/ 8608 h 10000"/>
                  <a:gd name="connsiteX561" fmla="*/ 4601 w 10000"/>
                  <a:gd name="connsiteY561" fmla="*/ 8617 h 10000"/>
                  <a:gd name="connsiteX562" fmla="*/ 4609 w 10000"/>
                  <a:gd name="connsiteY562" fmla="*/ 8627 h 10000"/>
                  <a:gd name="connsiteX563" fmla="*/ 4618 w 10000"/>
                  <a:gd name="connsiteY563" fmla="*/ 8637 h 10000"/>
                  <a:gd name="connsiteX564" fmla="*/ 4618 w 10000"/>
                  <a:gd name="connsiteY564" fmla="*/ 8646 h 10000"/>
                  <a:gd name="connsiteX565" fmla="*/ 4634 w 10000"/>
                  <a:gd name="connsiteY565" fmla="*/ 8656 h 10000"/>
                  <a:gd name="connsiteX566" fmla="*/ 4640 w 10000"/>
                  <a:gd name="connsiteY566" fmla="*/ 8659 h 10000"/>
                  <a:gd name="connsiteX567" fmla="*/ 4651 w 10000"/>
                  <a:gd name="connsiteY567" fmla="*/ 8666 h 10000"/>
                  <a:gd name="connsiteX568" fmla="*/ 4657 w 10000"/>
                  <a:gd name="connsiteY568" fmla="*/ 8659 h 10000"/>
                  <a:gd name="connsiteX569" fmla="*/ 4668 w 10000"/>
                  <a:gd name="connsiteY569" fmla="*/ 8650 h 10000"/>
                  <a:gd name="connsiteX570" fmla="*/ 4676 w 10000"/>
                  <a:gd name="connsiteY570" fmla="*/ 8650 h 10000"/>
                  <a:gd name="connsiteX571" fmla="*/ 4690 w 10000"/>
                  <a:gd name="connsiteY571" fmla="*/ 8650 h 10000"/>
                  <a:gd name="connsiteX572" fmla="*/ 4698 w 10000"/>
                  <a:gd name="connsiteY572" fmla="*/ 8650 h 10000"/>
                  <a:gd name="connsiteX573" fmla="*/ 4704 w 10000"/>
                  <a:gd name="connsiteY573" fmla="*/ 8650 h 10000"/>
                  <a:gd name="connsiteX574" fmla="*/ 4706 w 10000"/>
                  <a:gd name="connsiteY574" fmla="*/ 8659 h 10000"/>
                  <a:gd name="connsiteX575" fmla="*/ 4706 w 10000"/>
                  <a:gd name="connsiteY575" fmla="*/ 8666 h 10000"/>
                  <a:gd name="connsiteX576" fmla="*/ 4723 w 10000"/>
                  <a:gd name="connsiteY576" fmla="*/ 8682 h 10000"/>
                  <a:gd name="connsiteX577" fmla="*/ 4737 w 10000"/>
                  <a:gd name="connsiteY577" fmla="*/ 8682 h 10000"/>
                  <a:gd name="connsiteX578" fmla="*/ 4745 w 10000"/>
                  <a:gd name="connsiteY578" fmla="*/ 8676 h 10000"/>
                  <a:gd name="connsiteX579" fmla="*/ 4756 w 10000"/>
                  <a:gd name="connsiteY579" fmla="*/ 8666 h 10000"/>
                  <a:gd name="connsiteX580" fmla="*/ 4765 w 10000"/>
                  <a:gd name="connsiteY580" fmla="*/ 8666 h 10000"/>
                  <a:gd name="connsiteX581" fmla="*/ 4765 w 10000"/>
                  <a:gd name="connsiteY581" fmla="*/ 8682 h 10000"/>
                  <a:gd name="connsiteX582" fmla="*/ 4770 w 10000"/>
                  <a:gd name="connsiteY582" fmla="*/ 8701 h 10000"/>
                  <a:gd name="connsiteX583" fmla="*/ 4778 w 10000"/>
                  <a:gd name="connsiteY583" fmla="*/ 8705 h 10000"/>
                  <a:gd name="connsiteX584" fmla="*/ 4795 w 10000"/>
                  <a:gd name="connsiteY584" fmla="*/ 8714 h 10000"/>
                  <a:gd name="connsiteX585" fmla="*/ 4812 w 10000"/>
                  <a:gd name="connsiteY585" fmla="*/ 8714 h 10000"/>
                  <a:gd name="connsiteX586" fmla="*/ 4825 w 10000"/>
                  <a:gd name="connsiteY586" fmla="*/ 8705 h 10000"/>
                  <a:gd name="connsiteX587" fmla="*/ 4825 w 10000"/>
                  <a:gd name="connsiteY587" fmla="*/ 8701 h 10000"/>
                  <a:gd name="connsiteX588" fmla="*/ 4828 w 10000"/>
                  <a:gd name="connsiteY588" fmla="*/ 8701 h 10000"/>
                  <a:gd name="connsiteX589" fmla="*/ 4837 w 10000"/>
                  <a:gd name="connsiteY589" fmla="*/ 8692 h 10000"/>
                  <a:gd name="connsiteX590" fmla="*/ 4842 w 10000"/>
                  <a:gd name="connsiteY590" fmla="*/ 8685 h 10000"/>
                  <a:gd name="connsiteX591" fmla="*/ 4859 w 10000"/>
                  <a:gd name="connsiteY591" fmla="*/ 8692 h 10000"/>
                  <a:gd name="connsiteX592" fmla="*/ 4870 w 10000"/>
                  <a:gd name="connsiteY592" fmla="*/ 8701 h 10000"/>
                  <a:gd name="connsiteX593" fmla="*/ 4878 w 10000"/>
                  <a:gd name="connsiteY593" fmla="*/ 8714 h 10000"/>
                  <a:gd name="connsiteX594" fmla="*/ 4892 w 10000"/>
                  <a:gd name="connsiteY594" fmla="*/ 8724 h 10000"/>
                  <a:gd name="connsiteX595" fmla="*/ 4900 w 10000"/>
                  <a:gd name="connsiteY595" fmla="*/ 8724 h 10000"/>
                  <a:gd name="connsiteX596" fmla="*/ 4906 w 10000"/>
                  <a:gd name="connsiteY596" fmla="*/ 8705 h 10000"/>
                  <a:gd name="connsiteX597" fmla="*/ 4925 w 10000"/>
                  <a:gd name="connsiteY597" fmla="*/ 8724 h 10000"/>
                  <a:gd name="connsiteX598" fmla="*/ 4939 w 10000"/>
                  <a:gd name="connsiteY598" fmla="*/ 8701 h 10000"/>
                  <a:gd name="connsiteX599" fmla="*/ 4950 w 10000"/>
                  <a:gd name="connsiteY599" fmla="*/ 8695 h 10000"/>
                  <a:gd name="connsiteX600" fmla="*/ 4956 w 10000"/>
                  <a:gd name="connsiteY600" fmla="*/ 8692 h 10000"/>
                  <a:gd name="connsiteX601" fmla="*/ 4986 w 10000"/>
                  <a:gd name="connsiteY601" fmla="*/ 8705 h 10000"/>
                  <a:gd name="connsiteX602" fmla="*/ 5003 w 10000"/>
                  <a:gd name="connsiteY602" fmla="*/ 8701 h 10000"/>
                  <a:gd name="connsiteX603" fmla="*/ 5011 w 10000"/>
                  <a:gd name="connsiteY603" fmla="*/ 8692 h 10000"/>
                  <a:gd name="connsiteX604" fmla="*/ 5028 w 10000"/>
                  <a:gd name="connsiteY604" fmla="*/ 8682 h 10000"/>
                  <a:gd name="connsiteX605" fmla="*/ 5030 w 10000"/>
                  <a:gd name="connsiteY605" fmla="*/ 8659 h 10000"/>
                  <a:gd name="connsiteX606" fmla="*/ 5039 w 10000"/>
                  <a:gd name="connsiteY606" fmla="*/ 8656 h 10000"/>
                  <a:gd name="connsiteX607" fmla="*/ 5053 w 10000"/>
                  <a:gd name="connsiteY607" fmla="*/ 8669 h 10000"/>
                  <a:gd name="connsiteX608" fmla="*/ 5061 w 10000"/>
                  <a:gd name="connsiteY608" fmla="*/ 8669 h 10000"/>
                  <a:gd name="connsiteX609" fmla="*/ 5061 w 10000"/>
                  <a:gd name="connsiteY609" fmla="*/ 8676 h 10000"/>
                  <a:gd name="connsiteX610" fmla="*/ 5069 w 10000"/>
                  <a:gd name="connsiteY610" fmla="*/ 8669 h 10000"/>
                  <a:gd name="connsiteX611" fmla="*/ 5083 w 10000"/>
                  <a:gd name="connsiteY611" fmla="*/ 8669 h 10000"/>
                  <a:gd name="connsiteX612" fmla="*/ 5100 w 10000"/>
                  <a:gd name="connsiteY612" fmla="*/ 8669 h 10000"/>
                  <a:gd name="connsiteX613" fmla="*/ 5119 w 10000"/>
                  <a:gd name="connsiteY613" fmla="*/ 8682 h 10000"/>
                  <a:gd name="connsiteX614" fmla="*/ 5136 w 10000"/>
                  <a:gd name="connsiteY614" fmla="*/ 8692 h 10000"/>
                  <a:gd name="connsiteX615" fmla="*/ 5161 w 10000"/>
                  <a:gd name="connsiteY615" fmla="*/ 8701 h 10000"/>
                  <a:gd name="connsiteX616" fmla="*/ 5183 w 10000"/>
                  <a:gd name="connsiteY616" fmla="*/ 8701 h 10000"/>
                  <a:gd name="connsiteX617" fmla="*/ 5199 w 10000"/>
                  <a:gd name="connsiteY617" fmla="*/ 8701 h 10000"/>
                  <a:gd name="connsiteX618" fmla="*/ 5213 w 10000"/>
                  <a:gd name="connsiteY618" fmla="*/ 8705 h 10000"/>
                  <a:gd name="connsiteX619" fmla="*/ 5224 w 10000"/>
                  <a:gd name="connsiteY619" fmla="*/ 8701 h 10000"/>
                  <a:gd name="connsiteX620" fmla="*/ 5230 w 10000"/>
                  <a:gd name="connsiteY620" fmla="*/ 8701 h 10000"/>
                  <a:gd name="connsiteX621" fmla="*/ 5241 w 10000"/>
                  <a:gd name="connsiteY621" fmla="*/ 8676 h 10000"/>
                  <a:gd name="connsiteX622" fmla="*/ 5247 w 10000"/>
                  <a:gd name="connsiteY622" fmla="*/ 8666 h 10000"/>
                  <a:gd name="connsiteX623" fmla="*/ 5249 w 10000"/>
                  <a:gd name="connsiteY623" fmla="*/ 8646 h 10000"/>
                  <a:gd name="connsiteX624" fmla="*/ 5249 w 10000"/>
                  <a:gd name="connsiteY624" fmla="*/ 8650 h 10000"/>
                  <a:gd name="connsiteX625" fmla="*/ 5255 w 10000"/>
                  <a:gd name="connsiteY625" fmla="*/ 8646 h 10000"/>
                  <a:gd name="connsiteX626" fmla="*/ 5271 w 10000"/>
                  <a:gd name="connsiteY626" fmla="*/ 8650 h 10000"/>
                  <a:gd name="connsiteX627" fmla="*/ 5288 w 10000"/>
                  <a:gd name="connsiteY627" fmla="*/ 8666 h 10000"/>
                  <a:gd name="connsiteX628" fmla="*/ 5296 w 10000"/>
                  <a:gd name="connsiteY628" fmla="*/ 8666 h 10000"/>
                  <a:gd name="connsiteX629" fmla="*/ 5310 w 10000"/>
                  <a:gd name="connsiteY629" fmla="*/ 8656 h 10000"/>
                  <a:gd name="connsiteX630" fmla="*/ 5321 w 10000"/>
                  <a:gd name="connsiteY630" fmla="*/ 8650 h 10000"/>
                  <a:gd name="connsiteX631" fmla="*/ 5338 w 10000"/>
                  <a:gd name="connsiteY631" fmla="*/ 8650 h 10000"/>
                  <a:gd name="connsiteX632" fmla="*/ 5360 w 10000"/>
                  <a:gd name="connsiteY632" fmla="*/ 8640 h 10000"/>
                  <a:gd name="connsiteX633" fmla="*/ 5366 w 10000"/>
                  <a:gd name="connsiteY633" fmla="*/ 8637 h 10000"/>
                  <a:gd name="connsiteX634" fmla="*/ 5368 w 10000"/>
                  <a:gd name="connsiteY634" fmla="*/ 8637 h 10000"/>
                  <a:gd name="connsiteX635" fmla="*/ 5382 w 10000"/>
                  <a:gd name="connsiteY635" fmla="*/ 8630 h 10000"/>
                  <a:gd name="connsiteX636" fmla="*/ 5391 w 10000"/>
                  <a:gd name="connsiteY636" fmla="*/ 8630 h 10000"/>
                  <a:gd name="connsiteX637" fmla="*/ 5402 w 10000"/>
                  <a:gd name="connsiteY637" fmla="*/ 8637 h 10000"/>
                  <a:gd name="connsiteX638" fmla="*/ 5418 w 10000"/>
                  <a:gd name="connsiteY638" fmla="*/ 8656 h 10000"/>
                  <a:gd name="connsiteX639" fmla="*/ 5432 w 10000"/>
                  <a:gd name="connsiteY639" fmla="*/ 8666 h 10000"/>
                  <a:gd name="connsiteX640" fmla="*/ 5443 w 10000"/>
                  <a:gd name="connsiteY640" fmla="*/ 8682 h 10000"/>
                  <a:gd name="connsiteX641" fmla="*/ 5457 w 10000"/>
                  <a:gd name="connsiteY641" fmla="*/ 8692 h 10000"/>
                  <a:gd name="connsiteX642" fmla="*/ 5471 w 10000"/>
                  <a:gd name="connsiteY642" fmla="*/ 8705 h 10000"/>
                  <a:gd name="connsiteX643" fmla="*/ 5488 w 10000"/>
                  <a:gd name="connsiteY643" fmla="*/ 8711 h 10000"/>
                  <a:gd name="connsiteX644" fmla="*/ 5490 w 10000"/>
                  <a:gd name="connsiteY644" fmla="*/ 8721 h 10000"/>
                  <a:gd name="connsiteX645" fmla="*/ 5512 w 10000"/>
                  <a:gd name="connsiteY645" fmla="*/ 8724 h 10000"/>
                  <a:gd name="connsiteX646" fmla="*/ 5521 w 10000"/>
                  <a:gd name="connsiteY646" fmla="*/ 8714 h 10000"/>
                  <a:gd name="connsiteX647" fmla="*/ 5524 w 10000"/>
                  <a:gd name="connsiteY647" fmla="*/ 8714 h 10000"/>
                  <a:gd name="connsiteX648" fmla="*/ 5532 w 10000"/>
                  <a:gd name="connsiteY648" fmla="*/ 8721 h 10000"/>
                  <a:gd name="connsiteX649" fmla="*/ 5540 w 10000"/>
                  <a:gd name="connsiteY649" fmla="*/ 8724 h 10000"/>
                  <a:gd name="connsiteX650" fmla="*/ 5562 w 10000"/>
                  <a:gd name="connsiteY650" fmla="*/ 8750 h 10000"/>
                  <a:gd name="connsiteX651" fmla="*/ 5562 w 10000"/>
                  <a:gd name="connsiteY651" fmla="*/ 8760 h 10000"/>
                  <a:gd name="connsiteX652" fmla="*/ 5571 w 10000"/>
                  <a:gd name="connsiteY652" fmla="*/ 8782 h 10000"/>
                  <a:gd name="connsiteX653" fmla="*/ 5579 w 10000"/>
                  <a:gd name="connsiteY653" fmla="*/ 8789 h 10000"/>
                  <a:gd name="connsiteX654" fmla="*/ 5593 w 10000"/>
                  <a:gd name="connsiteY654" fmla="*/ 8789 h 10000"/>
                  <a:gd name="connsiteX655" fmla="*/ 5596 w 10000"/>
                  <a:gd name="connsiteY655" fmla="*/ 8789 h 10000"/>
                  <a:gd name="connsiteX656" fmla="*/ 5626 w 10000"/>
                  <a:gd name="connsiteY656" fmla="*/ 8782 h 10000"/>
                  <a:gd name="connsiteX657" fmla="*/ 5629 w 10000"/>
                  <a:gd name="connsiteY657" fmla="*/ 8782 h 10000"/>
                  <a:gd name="connsiteX658" fmla="*/ 5637 w 10000"/>
                  <a:gd name="connsiteY658" fmla="*/ 8779 h 10000"/>
                  <a:gd name="connsiteX659" fmla="*/ 5648 w 10000"/>
                  <a:gd name="connsiteY659" fmla="*/ 8789 h 10000"/>
                  <a:gd name="connsiteX660" fmla="*/ 5665 w 10000"/>
                  <a:gd name="connsiteY660" fmla="*/ 8795 h 10000"/>
                  <a:gd name="connsiteX661" fmla="*/ 5676 w 10000"/>
                  <a:gd name="connsiteY661" fmla="*/ 8789 h 10000"/>
                  <a:gd name="connsiteX662" fmla="*/ 5684 w 10000"/>
                  <a:gd name="connsiteY662" fmla="*/ 8782 h 10000"/>
                  <a:gd name="connsiteX663" fmla="*/ 5693 w 10000"/>
                  <a:gd name="connsiteY663" fmla="*/ 8789 h 10000"/>
                  <a:gd name="connsiteX664" fmla="*/ 5715 w 10000"/>
                  <a:gd name="connsiteY664" fmla="*/ 8808 h 10000"/>
                  <a:gd name="connsiteX665" fmla="*/ 5731 w 10000"/>
                  <a:gd name="connsiteY665" fmla="*/ 8808 h 10000"/>
                  <a:gd name="connsiteX666" fmla="*/ 5740 w 10000"/>
                  <a:gd name="connsiteY666" fmla="*/ 8808 h 10000"/>
                  <a:gd name="connsiteX667" fmla="*/ 5765 w 10000"/>
                  <a:gd name="connsiteY667" fmla="*/ 8818 h 10000"/>
                  <a:gd name="connsiteX668" fmla="*/ 5781 w 10000"/>
                  <a:gd name="connsiteY668" fmla="*/ 8824 h 10000"/>
                  <a:gd name="connsiteX669" fmla="*/ 5798 w 10000"/>
                  <a:gd name="connsiteY669" fmla="*/ 8834 h 10000"/>
                  <a:gd name="connsiteX670" fmla="*/ 5814 w 10000"/>
                  <a:gd name="connsiteY670" fmla="*/ 8837 h 10000"/>
                  <a:gd name="connsiteX671" fmla="*/ 5831 w 10000"/>
                  <a:gd name="connsiteY671" fmla="*/ 8844 h 10000"/>
                  <a:gd name="connsiteX672" fmla="*/ 5842 w 10000"/>
                  <a:gd name="connsiteY672" fmla="*/ 8847 h 10000"/>
                  <a:gd name="connsiteX673" fmla="*/ 5859 w 10000"/>
                  <a:gd name="connsiteY673" fmla="*/ 8857 h 10000"/>
                  <a:gd name="connsiteX674" fmla="*/ 5870 w 10000"/>
                  <a:gd name="connsiteY674" fmla="*/ 8867 h 10000"/>
                  <a:gd name="connsiteX675" fmla="*/ 5878 w 10000"/>
                  <a:gd name="connsiteY675" fmla="*/ 8873 h 10000"/>
                  <a:gd name="connsiteX676" fmla="*/ 5895 w 10000"/>
                  <a:gd name="connsiteY676" fmla="*/ 8873 h 10000"/>
                  <a:gd name="connsiteX677" fmla="*/ 5911 w 10000"/>
                  <a:gd name="connsiteY677" fmla="*/ 8873 h 10000"/>
                  <a:gd name="connsiteX678" fmla="*/ 5931 w 10000"/>
                  <a:gd name="connsiteY678" fmla="*/ 8873 h 10000"/>
                  <a:gd name="connsiteX679" fmla="*/ 5950 w 10000"/>
                  <a:gd name="connsiteY679" fmla="*/ 8867 h 10000"/>
                  <a:gd name="connsiteX680" fmla="*/ 5967 w 10000"/>
                  <a:gd name="connsiteY680" fmla="*/ 8867 h 10000"/>
                  <a:gd name="connsiteX681" fmla="*/ 5975 w 10000"/>
                  <a:gd name="connsiteY681" fmla="*/ 8873 h 10000"/>
                  <a:gd name="connsiteX682" fmla="*/ 6000 w 10000"/>
                  <a:gd name="connsiteY682" fmla="*/ 8883 h 10000"/>
                  <a:gd name="connsiteX683" fmla="*/ 5997 w 10000"/>
                  <a:gd name="connsiteY683" fmla="*/ 8886 h 10000"/>
                  <a:gd name="connsiteX684" fmla="*/ 5997 w 10000"/>
                  <a:gd name="connsiteY684" fmla="*/ 8896 h 10000"/>
                  <a:gd name="connsiteX685" fmla="*/ 6014 w 10000"/>
                  <a:gd name="connsiteY685" fmla="*/ 8892 h 10000"/>
                  <a:gd name="connsiteX686" fmla="*/ 6028 w 10000"/>
                  <a:gd name="connsiteY686" fmla="*/ 8892 h 10000"/>
                  <a:gd name="connsiteX687" fmla="*/ 6053 w 10000"/>
                  <a:gd name="connsiteY687" fmla="*/ 8886 h 10000"/>
                  <a:gd name="connsiteX688" fmla="*/ 6072 w 10000"/>
                  <a:gd name="connsiteY688" fmla="*/ 8876 h 10000"/>
                  <a:gd name="connsiteX689" fmla="*/ 6089 w 10000"/>
                  <a:gd name="connsiteY689" fmla="*/ 8867 h 10000"/>
                  <a:gd name="connsiteX690" fmla="*/ 6111 w 10000"/>
                  <a:gd name="connsiteY690" fmla="*/ 8857 h 10000"/>
                  <a:gd name="connsiteX691" fmla="*/ 6127 w 10000"/>
                  <a:gd name="connsiteY691" fmla="*/ 8847 h 10000"/>
                  <a:gd name="connsiteX692" fmla="*/ 6152 w 10000"/>
                  <a:gd name="connsiteY692" fmla="*/ 8834 h 10000"/>
                  <a:gd name="connsiteX693" fmla="*/ 6183 w 10000"/>
                  <a:gd name="connsiteY693" fmla="*/ 8828 h 10000"/>
                  <a:gd name="connsiteX694" fmla="*/ 6175 w 10000"/>
                  <a:gd name="connsiteY694" fmla="*/ 8844 h 10000"/>
                  <a:gd name="connsiteX695" fmla="*/ 6169 w 10000"/>
                  <a:gd name="connsiteY695" fmla="*/ 8863 h 10000"/>
                  <a:gd name="connsiteX696" fmla="*/ 6158 w 10000"/>
                  <a:gd name="connsiteY696" fmla="*/ 8886 h 10000"/>
                  <a:gd name="connsiteX697" fmla="*/ 6152 w 10000"/>
                  <a:gd name="connsiteY697" fmla="*/ 8896 h 10000"/>
                  <a:gd name="connsiteX698" fmla="*/ 6150 w 10000"/>
                  <a:gd name="connsiteY698" fmla="*/ 8909 h 10000"/>
                  <a:gd name="connsiteX699" fmla="*/ 6152 w 10000"/>
                  <a:gd name="connsiteY699" fmla="*/ 8938 h 10000"/>
                  <a:gd name="connsiteX700" fmla="*/ 6158 w 10000"/>
                  <a:gd name="connsiteY700" fmla="*/ 8957 h 10000"/>
                  <a:gd name="connsiteX701" fmla="*/ 6161 w 10000"/>
                  <a:gd name="connsiteY701" fmla="*/ 8980 h 10000"/>
                  <a:gd name="connsiteX702" fmla="*/ 6166 w 10000"/>
                  <a:gd name="connsiteY702" fmla="*/ 8999 h 10000"/>
                  <a:gd name="connsiteX703" fmla="*/ 6175 w 10000"/>
                  <a:gd name="connsiteY703" fmla="*/ 9032 h 10000"/>
                  <a:gd name="connsiteX704" fmla="*/ 6183 w 10000"/>
                  <a:gd name="connsiteY704" fmla="*/ 9051 h 10000"/>
                  <a:gd name="connsiteX705" fmla="*/ 6191 w 10000"/>
                  <a:gd name="connsiteY705" fmla="*/ 9064 h 10000"/>
                  <a:gd name="connsiteX706" fmla="*/ 6194 w 10000"/>
                  <a:gd name="connsiteY706" fmla="*/ 9084 h 10000"/>
                  <a:gd name="connsiteX707" fmla="*/ 6208 w 10000"/>
                  <a:gd name="connsiteY707" fmla="*/ 9103 h 10000"/>
                  <a:gd name="connsiteX708" fmla="*/ 6208 w 10000"/>
                  <a:gd name="connsiteY708" fmla="*/ 9113 h 10000"/>
                  <a:gd name="connsiteX709" fmla="*/ 6216 w 10000"/>
                  <a:gd name="connsiteY709" fmla="*/ 9129 h 10000"/>
                  <a:gd name="connsiteX710" fmla="*/ 6230 w 10000"/>
                  <a:gd name="connsiteY710" fmla="*/ 9148 h 10000"/>
                  <a:gd name="connsiteX711" fmla="*/ 6241 w 10000"/>
                  <a:gd name="connsiteY711" fmla="*/ 9165 h 10000"/>
                  <a:gd name="connsiteX712" fmla="*/ 6249 w 10000"/>
                  <a:gd name="connsiteY712" fmla="*/ 9168 h 10000"/>
                  <a:gd name="connsiteX713" fmla="*/ 6266 w 10000"/>
                  <a:gd name="connsiteY713" fmla="*/ 9184 h 10000"/>
                  <a:gd name="connsiteX714" fmla="*/ 6280 w 10000"/>
                  <a:gd name="connsiteY714" fmla="*/ 9184 h 10000"/>
                  <a:gd name="connsiteX715" fmla="*/ 6288 w 10000"/>
                  <a:gd name="connsiteY715" fmla="*/ 9177 h 10000"/>
                  <a:gd name="connsiteX716" fmla="*/ 6299 w 10000"/>
                  <a:gd name="connsiteY716" fmla="*/ 9187 h 10000"/>
                  <a:gd name="connsiteX717" fmla="*/ 6305 w 10000"/>
                  <a:gd name="connsiteY717" fmla="*/ 9197 h 10000"/>
                  <a:gd name="connsiteX718" fmla="*/ 6310 w 10000"/>
                  <a:gd name="connsiteY718" fmla="*/ 9197 h 10000"/>
                  <a:gd name="connsiteX719" fmla="*/ 6321 w 10000"/>
                  <a:gd name="connsiteY719" fmla="*/ 9213 h 10000"/>
                  <a:gd name="connsiteX720" fmla="*/ 6335 w 10000"/>
                  <a:gd name="connsiteY720" fmla="*/ 9223 h 10000"/>
                  <a:gd name="connsiteX721" fmla="*/ 6338 w 10000"/>
                  <a:gd name="connsiteY721" fmla="*/ 9223 h 10000"/>
                  <a:gd name="connsiteX722" fmla="*/ 6355 w 10000"/>
                  <a:gd name="connsiteY722" fmla="*/ 9226 h 10000"/>
                  <a:gd name="connsiteX723" fmla="*/ 6363 w 10000"/>
                  <a:gd name="connsiteY723" fmla="*/ 9236 h 10000"/>
                  <a:gd name="connsiteX724" fmla="*/ 6380 w 10000"/>
                  <a:gd name="connsiteY724" fmla="*/ 9258 h 10000"/>
                  <a:gd name="connsiteX725" fmla="*/ 6393 w 10000"/>
                  <a:gd name="connsiteY725" fmla="*/ 9278 h 10000"/>
                  <a:gd name="connsiteX726" fmla="*/ 6396 w 10000"/>
                  <a:gd name="connsiteY726" fmla="*/ 9288 h 10000"/>
                  <a:gd name="connsiteX727" fmla="*/ 6407 w 10000"/>
                  <a:gd name="connsiteY727" fmla="*/ 9297 h 10000"/>
                  <a:gd name="connsiteX728" fmla="*/ 6410 w 10000"/>
                  <a:gd name="connsiteY728" fmla="*/ 9307 h 10000"/>
                  <a:gd name="connsiteX729" fmla="*/ 6416 w 10000"/>
                  <a:gd name="connsiteY729" fmla="*/ 9317 h 10000"/>
                  <a:gd name="connsiteX730" fmla="*/ 6424 w 10000"/>
                  <a:gd name="connsiteY730" fmla="*/ 9326 h 10000"/>
                  <a:gd name="connsiteX731" fmla="*/ 6435 w 10000"/>
                  <a:gd name="connsiteY731" fmla="*/ 9336 h 10000"/>
                  <a:gd name="connsiteX732" fmla="*/ 6443 w 10000"/>
                  <a:gd name="connsiteY732" fmla="*/ 9346 h 10000"/>
                  <a:gd name="connsiteX733" fmla="*/ 6449 w 10000"/>
                  <a:gd name="connsiteY733" fmla="*/ 9362 h 10000"/>
                  <a:gd name="connsiteX734" fmla="*/ 6452 w 10000"/>
                  <a:gd name="connsiteY734" fmla="*/ 9372 h 10000"/>
                  <a:gd name="connsiteX735" fmla="*/ 6449 w 10000"/>
                  <a:gd name="connsiteY735" fmla="*/ 9381 h 10000"/>
                  <a:gd name="connsiteX736" fmla="*/ 6465 w 10000"/>
                  <a:gd name="connsiteY736" fmla="*/ 9394 h 10000"/>
                  <a:gd name="connsiteX737" fmla="*/ 6468 w 10000"/>
                  <a:gd name="connsiteY737" fmla="*/ 9420 h 10000"/>
                  <a:gd name="connsiteX738" fmla="*/ 6493 w 10000"/>
                  <a:gd name="connsiteY738" fmla="*/ 9430 h 10000"/>
                  <a:gd name="connsiteX739" fmla="*/ 6507 w 10000"/>
                  <a:gd name="connsiteY739" fmla="*/ 9440 h 10000"/>
                  <a:gd name="connsiteX740" fmla="*/ 6524 w 10000"/>
                  <a:gd name="connsiteY740" fmla="*/ 9459 h 10000"/>
                  <a:gd name="connsiteX741" fmla="*/ 6532 w 10000"/>
                  <a:gd name="connsiteY741" fmla="*/ 9485 h 10000"/>
                  <a:gd name="connsiteX742" fmla="*/ 6537 w 10000"/>
                  <a:gd name="connsiteY742" fmla="*/ 9498 h 10000"/>
                  <a:gd name="connsiteX743" fmla="*/ 6571 w 10000"/>
                  <a:gd name="connsiteY743" fmla="*/ 9508 h 10000"/>
                  <a:gd name="connsiteX744" fmla="*/ 6596 w 10000"/>
                  <a:gd name="connsiteY744" fmla="*/ 9508 h 10000"/>
                  <a:gd name="connsiteX745" fmla="*/ 6637 w 10000"/>
                  <a:gd name="connsiteY745" fmla="*/ 9517 h 10000"/>
                  <a:gd name="connsiteX746" fmla="*/ 6662 w 10000"/>
                  <a:gd name="connsiteY746" fmla="*/ 9524 h 10000"/>
                  <a:gd name="connsiteX747" fmla="*/ 6679 w 10000"/>
                  <a:gd name="connsiteY747" fmla="*/ 9517 h 10000"/>
                  <a:gd name="connsiteX748" fmla="*/ 6679 w 10000"/>
                  <a:gd name="connsiteY748" fmla="*/ 9505 h 10000"/>
                  <a:gd name="connsiteX749" fmla="*/ 6690 w 10000"/>
                  <a:gd name="connsiteY749" fmla="*/ 9485 h 10000"/>
                  <a:gd name="connsiteX750" fmla="*/ 6693 w 10000"/>
                  <a:gd name="connsiteY750" fmla="*/ 9479 h 10000"/>
                  <a:gd name="connsiteX751" fmla="*/ 6706 w 10000"/>
                  <a:gd name="connsiteY751" fmla="*/ 9469 h 10000"/>
                  <a:gd name="connsiteX752" fmla="*/ 6709 w 10000"/>
                  <a:gd name="connsiteY752" fmla="*/ 9462 h 10000"/>
                  <a:gd name="connsiteX753" fmla="*/ 6717 w 10000"/>
                  <a:gd name="connsiteY753" fmla="*/ 9459 h 10000"/>
                  <a:gd name="connsiteX754" fmla="*/ 6726 w 10000"/>
                  <a:gd name="connsiteY754" fmla="*/ 9459 h 10000"/>
                  <a:gd name="connsiteX755" fmla="*/ 6742 w 10000"/>
                  <a:gd name="connsiteY755" fmla="*/ 9462 h 10000"/>
                  <a:gd name="connsiteX756" fmla="*/ 6759 w 10000"/>
                  <a:gd name="connsiteY756" fmla="*/ 9479 h 10000"/>
                  <a:gd name="connsiteX757" fmla="*/ 6781 w 10000"/>
                  <a:gd name="connsiteY757" fmla="*/ 9485 h 10000"/>
                  <a:gd name="connsiteX758" fmla="*/ 6795 w 10000"/>
                  <a:gd name="connsiteY758" fmla="*/ 9485 h 10000"/>
                  <a:gd name="connsiteX759" fmla="*/ 6803 w 10000"/>
                  <a:gd name="connsiteY759" fmla="*/ 9498 h 10000"/>
                  <a:gd name="connsiteX760" fmla="*/ 6806 w 10000"/>
                  <a:gd name="connsiteY760" fmla="*/ 9508 h 10000"/>
                  <a:gd name="connsiteX761" fmla="*/ 6823 w 10000"/>
                  <a:gd name="connsiteY761" fmla="*/ 9514 h 10000"/>
                  <a:gd name="connsiteX762" fmla="*/ 6831 w 10000"/>
                  <a:gd name="connsiteY762" fmla="*/ 9514 h 10000"/>
                  <a:gd name="connsiteX763" fmla="*/ 6848 w 10000"/>
                  <a:gd name="connsiteY763" fmla="*/ 9514 h 10000"/>
                  <a:gd name="connsiteX764" fmla="*/ 6856 w 10000"/>
                  <a:gd name="connsiteY764" fmla="*/ 9517 h 10000"/>
                  <a:gd name="connsiteX765" fmla="*/ 6878 w 10000"/>
                  <a:gd name="connsiteY765" fmla="*/ 9524 h 10000"/>
                  <a:gd name="connsiteX766" fmla="*/ 6895 w 10000"/>
                  <a:gd name="connsiteY766" fmla="*/ 9524 h 10000"/>
                  <a:gd name="connsiteX767" fmla="*/ 6917 w 10000"/>
                  <a:gd name="connsiteY767" fmla="*/ 9527 h 10000"/>
                  <a:gd name="connsiteX768" fmla="*/ 6934 w 10000"/>
                  <a:gd name="connsiteY768" fmla="*/ 9534 h 10000"/>
                  <a:gd name="connsiteX769" fmla="*/ 6961 w 10000"/>
                  <a:gd name="connsiteY769" fmla="*/ 9543 h 10000"/>
                  <a:gd name="connsiteX770" fmla="*/ 6989 w 10000"/>
                  <a:gd name="connsiteY770" fmla="*/ 9547 h 10000"/>
                  <a:gd name="connsiteX771" fmla="*/ 7014 w 10000"/>
                  <a:gd name="connsiteY771" fmla="*/ 9543 h 10000"/>
                  <a:gd name="connsiteX772" fmla="*/ 7033 w 10000"/>
                  <a:gd name="connsiteY772" fmla="*/ 9543 h 10000"/>
                  <a:gd name="connsiteX773" fmla="*/ 7042 w 10000"/>
                  <a:gd name="connsiteY773" fmla="*/ 9547 h 10000"/>
                  <a:gd name="connsiteX774" fmla="*/ 7069 w 10000"/>
                  <a:gd name="connsiteY774" fmla="*/ 9647 h 10000"/>
                  <a:gd name="connsiteX775" fmla="*/ 7122 w 10000"/>
                  <a:gd name="connsiteY775" fmla="*/ 9734 h 10000"/>
                  <a:gd name="connsiteX776" fmla="*/ 7147 w 10000"/>
                  <a:gd name="connsiteY776" fmla="*/ 9744 h 10000"/>
                  <a:gd name="connsiteX777" fmla="*/ 7169 w 10000"/>
                  <a:gd name="connsiteY777" fmla="*/ 9741 h 10000"/>
                  <a:gd name="connsiteX778" fmla="*/ 7177 w 10000"/>
                  <a:gd name="connsiteY778" fmla="*/ 9744 h 10000"/>
                  <a:gd name="connsiteX779" fmla="*/ 7186 w 10000"/>
                  <a:gd name="connsiteY779" fmla="*/ 9754 h 10000"/>
                  <a:gd name="connsiteX780" fmla="*/ 7191 w 10000"/>
                  <a:gd name="connsiteY780" fmla="*/ 9773 h 10000"/>
                  <a:gd name="connsiteX781" fmla="*/ 7208 w 10000"/>
                  <a:gd name="connsiteY781" fmla="*/ 9783 h 10000"/>
                  <a:gd name="connsiteX782" fmla="*/ 7219 w 10000"/>
                  <a:gd name="connsiteY782" fmla="*/ 9793 h 10000"/>
                  <a:gd name="connsiteX783" fmla="*/ 7235 w 10000"/>
                  <a:gd name="connsiteY783" fmla="*/ 9802 h 10000"/>
                  <a:gd name="connsiteX784" fmla="*/ 7249 w 10000"/>
                  <a:gd name="connsiteY784" fmla="*/ 9819 h 10000"/>
                  <a:gd name="connsiteX785" fmla="*/ 7255 w 10000"/>
                  <a:gd name="connsiteY785" fmla="*/ 9835 h 10000"/>
                  <a:gd name="connsiteX786" fmla="*/ 7255 w 10000"/>
                  <a:gd name="connsiteY786" fmla="*/ 9848 h 10000"/>
                  <a:gd name="connsiteX787" fmla="*/ 7249 w 10000"/>
                  <a:gd name="connsiteY787" fmla="*/ 9848 h 10000"/>
                  <a:gd name="connsiteX788" fmla="*/ 7244 w 10000"/>
                  <a:gd name="connsiteY788" fmla="*/ 9858 h 10000"/>
                  <a:gd name="connsiteX789" fmla="*/ 7235 w 10000"/>
                  <a:gd name="connsiteY789" fmla="*/ 9883 h 10000"/>
                  <a:gd name="connsiteX790" fmla="*/ 7244 w 10000"/>
                  <a:gd name="connsiteY790" fmla="*/ 9903 h 10000"/>
                  <a:gd name="connsiteX791" fmla="*/ 7258 w 10000"/>
                  <a:gd name="connsiteY791" fmla="*/ 9926 h 10000"/>
                  <a:gd name="connsiteX792" fmla="*/ 7263 w 10000"/>
                  <a:gd name="connsiteY792" fmla="*/ 9948 h 10000"/>
                  <a:gd name="connsiteX793" fmla="*/ 7274 w 10000"/>
                  <a:gd name="connsiteY793" fmla="*/ 9968 h 10000"/>
                  <a:gd name="connsiteX794" fmla="*/ 7283 w 10000"/>
                  <a:gd name="connsiteY794" fmla="*/ 9987 h 10000"/>
                  <a:gd name="connsiteX795" fmla="*/ 7291 w 10000"/>
                  <a:gd name="connsiteY795" fmla="*/ 10000 h 10000"/>
                  <a:gd name="connsiteX796" fmla="*/ 7305 w 10000"/>
                  <a:gd name="connsiteY796" fmla="*/ 9997 h 10000"/>
                  <a:gd name="connsiteX797" fmla="*/ 7313 w 10000"/>
                  <a:gd name="connsiteY797" fmla="*/ 9977 h 10000"/>
                  <a:gd name="connsiteX798" fmla="*/ 7324 w 10000"/>
                  <a:gd name="connsiteY798" fmla="*/ 9968 h 10000"/>
                  <a:gd name="connsiteX799" fmla="*/ 7341 w 10000"/>
                  <a:gd name="connsiteY799" fmla="*/ 9971 h 10000"/>
                  <a:gd name="connsiteX800" fmla="*/ 7368 w 10000"/>
                  <a:gd name="connsiteY800" fmla="*/ 9987 h 10000"/>
                  <a:gd name="connsiteX801" fmla="*/ 7380 w 10000"/>
                  <a:gd name="connsiteY801" fmla="*/ 9990 h 10000"/>
                  <a:gd name="connsiteX802" fmla="*/ 7393 w 10000"/>
                  <a:gd name="connsiteY802" fmla="*/ 9981 h 10000"/>
                  <a:gd name="connsiteX803" fmla="*/ 7404 w 10000"/>
                  <a:gd name="connsiteY803" fmla="*/ 9968 h 10000"/>
                  <a:gd name="connsiteX804" fmla="*/ 7418 w 10000"/>
                  <a:gd name="connsiteY804" fmla="*/ 9948 h 10000"/>
                  <a:gd name="connsiteX805" fmla="*/ 7427 w 10000"/>
                  <a:gd name="connsiteY805" fmla="*/ 9922 h 10000"/>
                  <a:gd name="connsiteX806" fmla="*/ 7427 w 10000"/>
                  <a:gd name="connsiteY806" fmla="*/ 9906 h 10000"/>
                  <a:gd name="connsiteX807" fmla="*/ 7404 w 10000"/>
                  <a:gd name="connsiteY807" fmla="*/ 9877 h 10000"/>
                  <a:gd name="connsiteX808" fmla="*/ 7388 w 10000"/>
                  <a:gd name="connsiteY808" fmla="*/ 9854 h 10000"/>
                  <a:gd name="connsiteX809" fmla="*/ 7385 w 10000"/>
                  <a:gd name="connsiteY809" fmla="*/ 9845 h 10000"/>
                  <a:gd name="connsiteX810" fmla="*/ 7385 w 10000"/>
                  <a:gd name="connsiteY810" fmla="*/ 9825 h 10000"/>
                  <a:gd name="connsiteX811" fmla="*/ 7385 w 10000"/>
                  <a:gd name="connsiteY811" fmla="*/ 9819 h 10000"/>
                  <a:gd name="connsiteX812" fmla="*/ 7393 w 10000"/>
                  <a:gd name="connsiteY812" fmla="*/ 9809 h 10000"/>
                  <a:gd name="connsiteX813" fmla="*/ 7404 w 10000"/>
                  <a:gd name="connsiteY813" fmla="*/ 9793 h 10000"/>
                  <a:gd name="connsiteX814" fmla="*/ 7413 w 10000"/>
                  <a:gd name="connsiteY814" fmla="*/ 9783 h 10000"/>
                  <a:gd name="connsiteX815" fmla="*/ 7404 w 10000"/>
                  <a:gd name="connsiteY815" fmla="*/ 9770 h 10000"/>
                  <a:gd name="connsiteX816" fmla="*/ 7388 w 10000"/>
                  <a:gd name="connsiteY816" fmla="*/ 9760 h 10000"/>
                  <a:gd name="connsiteX817" fmla="*/ 7371 w 10000"/>
                  <a:gd name="connsiteY817" fmla="*/ 9744 h 10000"/>
                  <a:gd name="connsiteX818" fmla="*/ 7363 w 10000"/>
                  <a:gd name="connsiteY818" fmla="*/ 9731 h 10000"/>
                  <a:gd name="connsiteX819" fmla="*/ 7355 w 10000"/>
                  <a:gd name="connsiteY819" fmla="*/ 9715 h 10000"/>
                  <a:gd name="connsiteX820" fmla="*/ 7360 w 10000"/>
                  <a:gd name="connsiteY820" fmla="*/ 9686 h 10000"/>
                  <a:gd name="connsiteX821" fmla="*/ 7363 w 10000"/>
                  <a:gd name="connsiteY821" fmla="*/ 9657 h 10000"/>
                  <a:gd name="connsiteX822" fmla="*/ 7360 w 10000"/>
                  <a:gd name="connsiteY822" fmla="*/ 9631 h 10000"/>
                  <a:gd name="connsiteX823" fmla="*/ 7346 w 10000"/>
                  <a:gd name="connsiteY823" fmla="*/ 9611 h 10000"/>
                  <a:gd name="connsiteX824" fmla="*/ 7332 w 10000"/>
                  <a:gd name="connsiteY824" fmla="*/ 9585 h 10000"/>
                  <a:gd name="connsiteX825" fmla="*/ 7324 w 10000"/>
                  <a:gd name="connsiteY825" fmla="*/ 9573 h 10000"/>
                  <a:gd name="connsiteX826" fmla="*/ 7324 w 10000"/>
                  <a:gd name="connsiteY826" fmla="*/ 9553 h 10000"/>
                  <a:gd name="connsiteX827" fmla="*/ 7324 w 10000"/>
                  <a:gd name="connsiteY827" fmla="*/ 9543 h 10000"/>
                  <a:gd name="connsiteX828" fmla="*/ 7324 w 10000"/>
                  <a:gd name="connsiteY828" fmla="*/ 9517 h 10000"/>
                  <a:gd name="connsiteX829" fmla="*/ 7324 w 10000"/>
                  <a:gd name="connsiteY829" fmla="*/ 9498 h 10000"/>
                  <a:gd name="connsiteX830" fmla="*/ 7332 w 10000"/>
                  <a:gd name="connsiteY830" fmla="*/ 9479 h 10000"/>
                  <a:gd name="connsiteX831" fmla="*/ 7341 w 10000"/>
                  <a:gd name="connsiteY831" fmla="*/ 9462 h 10000"/>
                  <a:gd name="connsiteX832" fmla="*/ 7352 w 10000"/>
                  <a:gd name="connsiteY832" fmla="*/ 9459 h 10000"/>
                  <a:gd name="connsiteX833" fmla="*/ 7360 w 10000"/>
                  <a:gd name="connsiteY833" fmla="*/ 9443 h 10000"/>
                  <a:gd name="connsiteX834" fmla="*/ 7363 w 10000"/>
                  <a:gd name="connsiteY834" fmla="*/ 9433 h 10000"/>
                  <a:gd name="connsiteX835" fmla="*/ 7377 w 10000"/>
                  <a:gd name="connsiteY835" fmla="*/ 9433 h 10000"/>
                  <a:gd name="connsiteX836" fmla="*/ 7388 w 10000"/>
                  <a:gd name="connsiteY836" fmla="*/ 9430 h 10000"/>
                  <a:gd name="connsiteX837" fmla="*/ 7396 w 10000"/>
                  <a:gd name="connsiteY837" fmla="*/ 9430 h 10000"/>
                  <a:gd name="connsiteX838" fmla="*/ 7402 w 10000"/>
                  <a:gd name="connsiteY838" fmla="*/ 9424 h 10000"/>
                  <a:gd name="connsiteX839" fmla="*/ 7396 w 10000"/>
                  <a:gd name="connsiteY839" fmla="*/ 9414 h 10000"/>
                  <a:gd name="connsiteX840" fmla="*/ 7388 w 10000"/>
                  <a:gd name="connsiteY840" fmla="*/ 9401 h 10000"/>
                  <a:gd name="connsiteX841" fmla="*/ 7371 w 10000"/>
                  <a:gd name="connsiteY841" fmla="*/ 9391 h 10000"/>
                  <a:gd name="connsiteX842" fmla="*/ 7355 w 10000"/>
                  <a:gd name="connsiteY842" fmla="*/ 9375 h 10000"/>
                  <a:gd name="connsiteX843" fmla="*/ 7332 w 10000"/>
                  <a:gd name="connsiteY843" fmla="*/ 9356 h 10000"/>
                  <a:gd name="connsiteX844" fmla="*/ 7313 w 10000"/>
                  <a:gd name="connsiteY844" fmla="*/ 9330 h 10000"/>
                  <a:gd name="connsiteX845" fmla="*/ 7307 w 10000"/>
                  <a:gd name="connsiteY845" fmla="*/ 9310 h 10000"/>
                  <a:gd name="connsiteX846" fmla="*/ 7305 w 10000"/>
                  <a:gd name="connsiteY846" fmla="*/ 9291 h 10000"/>
                  <a:gd name="connsiteX847" fmla="*/ 7305 w 10000"/>
                  <a:gd name="connsiteY847" fmla="*/ 9278 h 10000"/>
                  <a:gd name="connsiteX848" fmla="*/ 7296 w 10000"/>
                  <a:gd name="connsiteY848" fmla="*/ 9268 h 10000"/>
                  <a:gd name="connsiteX849" fmla="*/ 7296 w 10000"/>
                  <a:gd name="connsiteY849" fmla="*/ 9249 h 10000"/>
                  <a:gd name="connsiteX850" fmla="*/ 7291 w 10000"/>
                  <a:gd name="connsiteY850" fmla="*/ 9226 h 10000"/>
                  <a:gd name="connsiteX851" fmla="*/ 7283 w 10000"/>
                  <a:gd name="connsiteY851" fmla="*/ 9213 h 10000"/>
                  <a:gd name="connsiteX852" fmla="*/ 7274 w 10000"/>
                  <a:gd name="connsiteY852" fmla="*/ 9194 h 10000"/>
                  <a:gd name="connsiteX853" fmla="*/ 7274 w 10000"/>
                  <a:gd name="connsiteY853" fmla="*/ 9174 h 10000"/>
                  <a:gd name="connsiteX854" fmla="*/ 7280 w 10000"/>
                  <a:gd name="connsiteY854" fmla="*/ 9148 h 10000"/>
                  <a:gd name="connsiteX855" fmla="*/ 7283 w 10000"/>
                  <a:gd name="connsiteY855" fmla="*/ 9119 h 10000"/>
                  <a:gd name="connsiteX856" fmla="*/ 7291 w 10000"/>
                  <a:gd name="connsiteY856" fmla="*/ 9100 h 10000"/>
                  <a:gd name="connsiteX857" fmla="*/ 7307 w 10000"/>
                  <a:gd name="connsiteY857" fmla="*/ 9080 h 10000"/>
                  <a:gd name="connsiteX858" fmla="*/ 7324 w 10000"/>
                  <a:gd name="connsiteY858" fmla="*/ 9054 h 10000"/>
                  <a:gd name="connsiteX859" fmla="*/ 7341 w 10000"/>
                  <a:gd name="connsiteY859" fmla="*/ 9054 h 10000"/>
                  <a:gd name="connsiteX860" fmla="*/ 7352 w 10000"/>
                  <a:gd name="connsiteY860" fmla="*/ 9054 h 10000"/>
                  <a:gd name="connsiteX861" fmla="*/ 7346 w 10000"/>
                  <a:gd name="connsiteY861" fmla="*/ 9032 h 10000"/>
                  <a:gd name="connsiteX862" fmla="*/ 7341 w 10000"/>
                  <a:gd name="connsiteY862" fmla="*/ 9022 h 10000"/>
                  <a:gd name="connsiteX863" fmla="*/ 7352 w 10000"/>
                  <a:gd name="connsiteY863" fmla="*/ 8999 h 10000"/>
                  <a:gd name="connsiteX864" fmla="*/ 7360 w 10000"/>
                  <a:gd name="connsiteY864" fmla="*/ 8967 h 10000"/>
                  <a:gd name="connsiteX865" fmla="*/ 7368 w 10000"/>
                  <a:gd name="connsiteY865" fmla="*/ 8922 h 10000"/>
                  <a:gd name="connsiteX866" fmla="*/ 7377 w 10000"/>
                  <a:gd name="connsiteY866" fmla="*/ 8896 h 10000"/>
                  <a:gd name="connsiteX867" fmla="*/ 7380 w 10000"/>
                  <a:gd name="connsiteY867" fmla="*/ 8867 h 10000"/>
                  <a:gd name="connsiteX868" fmla="*/ 7402 w 10000"/>
                  <a:gd name="connsiteY868" fmla="*/ 8824 h 10000"/>
                  <a:gd name="connsiteX869" fmla="*/ 7402 w 10000"/>
                  <a:gd name="connsiteY869" fmla="*/ 8808 h 10000"/>
                  <a:gd name="connsiteX870" fmla="*/ 7393 w 10000"/>
                  <a:gd name="connsiteY870" fmla="*/ 8795 h 10000"/>
                  <a:gd name="connsiteX871" fmla="*/ 7388 w 10000"/>
                  <a:gd name="connsiteY871" fmla="*/ 8799 h 10000"/>
                  <a:gd name="connsiteX872" fmla="*/ 7396 w 10000"/>
                  <a:gd name="connsiteY872" fmla="*/ 8789 h 10000"/>
                  <a:gd name="connsiteX873" fmla="*/ 7404 w 10000"/>
                  <a:gd name="connsiteY873" fmla="*/ 8789 h 10000"/>
                  <a:gd name="connsiteX874" fmla="*/ 7421 w 10000"/>
                  <a:gd name="connsiteY874" fmla="*/ 8769 h 10000"/>
                  <a:gd name="connsiteX875" fmla="*/ 7443 w 10000"/>
                  <a:gd name="connsiteY875" fmla="*/ 8763 h 10000"/>
                  <a:gd name="connsiteX876" fmla="*/ 7452 w 10000"/>
                  <a:gd name="connsiteY876" fmla="*/ 8769 h 10000"/>
                  <a:gd name="connsiteX877" fmla="*/ 7468 w 10000"/>
                  <a:gd name="connsiteY877" fmla="*/ 8769 h 10000"/>
                  <a:gd name="connsiteX878" fmla="*/ 7499 w 10000"/>
                  <a:gd name="connsiteY878" fmla="*/ 8763 h 10000"/>
                  <a:gd name="connsiteX879" fmla="*/ 7526 w 10000"/>
                  <a:gd name="connsiteY879" fmla="*/ 8763 h 10000"/>
                  <a:gd name="connsiteX880" fmla="*/ 7532 w 10000"/>
                  <a:gd name="connsiteY880" fmla="*/ 8763 h 10000"/>
                  <a:gd name="connsiteX881" fmla="*/ 7554 w 10000"/>
                  <a:gd name="connsiteY881" fmla="*/ 8744 h 10000"/>
                  <a:gd name="connsiteX882" fmla="*/ 7571 w 10000"/>
                  <a:gd name="connsiteY882" fmla="*/ 8731 h 10000"/>
                  <a:gd name="connsiteX883" fmla="*/ 7587 w 10000"/>
                  <a:gd name="connsiteY883" fmla="*/ 8711 h 10000"/>
                  <a:gd name="connsiteX884" fmla="*/ 7607 w 10000"/>
                  <a:gd name="connsiteY884" fmla="*/ 8711 h 10000"/>
                  <a:gd name="connsiteX885" fmla="*/ 7634 w 10000"/>
                  <a:gd name="connsiteY885" fmla="*/ 8705 h 10000"/>
                  <a:gd name="connsiteX886" fmla="*/ 7643 w 10000"/>
                  <a:gd name="connsiteY886" fmla="*/ 8682 h 10000"/>
                  <a:gd name="connsiteX887" fmla="*/ 7654 w 10000"/>
                  <a:gd name="connsiteY887" fmla="*/ 8666 h 10000"/>
                  <a:gd name="connsiteX888" fmla="*/ 7668 w 10000"/>
                  <a:gd name="connsiteY888" fmla="*/ 8666 h 10000"/>
                  <a:gd name="connsiteX889" fmla="*/ 7676 w 10000"/>
                  <a:gd name="connsiteY889" fmla="*/ 8682 h 10000"/>
                  <a:gd name="connsiteX890" fmla="*/ 7704 w 10000"/>
                  <a:gd name="connsiteY890" fmla="*/ 8669 h 10000"/>
                  <a:gd name="connsiteX891" fmla="*/ 7712 w 10000"/>
                  <a:gd name="connsiteY891" fmla="*/ 8669 h 10000"/>
                  <a:gd name="connsiteX892" fmla="*/ 7720 w 10000"/>
                  <a:gd name="connsiteY892" fmla="*/ 8669 h 10000"/>
                  <a:gd name="connsiteX893" fmla="*/ 7726 w 10000"/>
                  <a:gd name="connsiteY893" fmla="*/ 8656 h 10000"/>
                  <a:gd name="connsiteX894" fmla="*/ 7734 w 10000"/>
                  <a:gd name="connsiteY894" fmla="*/ 8650 h 10000"/>
                  <a:gd name="connsiteX895" fmla="*/ 7742 w 10000"/>
                  <a:gd name="connsiteY895" fmla="*/ 8650 h 10000"/>
                  <a:gd name="connsiteX896" fmla="*/ 7759 w 10000"/>
                  <a:gd name="connsiteY896" fmla="*/ 8650 h 10000"/>
                  <a:gd name="connsiteX897" fmla="*/ 7756 w 10000"/>
                  <a:gd name="connsiteY897" fmla="*/ 8630 h 10000"/>
                  <a:gd name="connsiteX898" fmla="*/ 7751 w 10000"/>
                  <a:gd name="connsiteY898" fmla="*/ 8627 h 10000"/>
                  <a:gd name="connsiteX899" fmla="*/ 7742 w 10000"/>
                  <a:gd name="connsiteY899" fmla="*/ 8620 h 10000"/>
                  <a:gd name="connsiteX900" fmla="*/ 7734 w 10000"/>
                  <a:gd name="connsiteY900" fmla="*/ 8591 h 10000"/>
                  <a:gd name="connsiteX901" fmla="*/ 7709 w 10000"/>
                  <a:gd name="connsiteY901" fmla="*/ 8582 h 10000"/>
                  <a:gd name="connsiteX902" fmla="*/ 7695 w 10000"/>
                  <a:gd name="connsiteY902" fmla="*/ 8578 h 10000"/>
                  <a:gd name="connsiteX903" fmla="*/ 7668 w 10000"/>
                  <a:gd name="connsiteY903" fmla="*/ 8562 h 10000"/>
                  <a:gd name="connsiteX904" fmla="*/ 7645 w 10000"/>
                  <a:gd name="connsiteY904" fmla="*/ 8552 h 10000"/>
                  <a:gd name="connsiteX905" fmla="*/ 7615 w 10000"/>
                  <a:gd name="connsiteY905" fmla="*/ 8543 h 10000"/>
                  <a:gd name="connsiteX906" fmla="*/ 7596 w 10000"/>
                  <a:gd name="connsiteY906" fmla="*/ 8527 h 10000"/>
                  <a:gd name="connsiteX907" fmla="*/ 7565 w 10000"/>
                  <a:gd name="connsiteY907" fmla="*/ 8494 h 10000"/>
                  <a:gd name="connsiteX908" fmla="*/ 7562 w 10000"/>
                  <a:gd name="connsiteY908" fmla="*/ 8475 h 10000"/>
                  <a:gd name="connsiteX909" fmla="*/ 7540 w 10000"/>
                  <a:gd name="connsiteY909" fmla="*/ 8455 h 10000"/>
                  <a:gd name="connsiteX910" fmla="*/ 7535 w 10000"/>
                  <a:gd name="connsiteY910" fmla="*/ 8446 h 10000"/>
                  <a:gd name="connsiteX911" fmla="*/ 7535 w 10000"/>
                  <a:gd name="connsiteY911" fmla="*/ 8420 h 10000"/>
                  <a:gd name="connsiteX912" fmla="*/ 7535 w 10000"/>
                  <a:gd name="connsiteY912" fmla="*/ 8391 h 10000"/>
                  <a:gd name="connsiteX913" fmla="*/ 7548 w 10000"/>
                  <a:gd name="connsiteY913" fmla="*/ 8345 h 10000"/>
                  <a:gd name="connsiteX914" fmla="*/ 7562 w 10000"/>
                  <a:gd name="connsiteY914" fmla="*/ 8319 h 10000"/>
                  <a:gd name="connsiteX915" fmla="*/ 7582 w 10000"/>
                  <a:gd name="connsiteY915" fmla="*/ 8310 h 10000"/>
                  <a:gd name="connsiteX916" fmla="*/ 7607 w 10000"/>
                  <a:gd name="connsiteY916" fmla="*/ 8300 h 10000"/>
                  <a:gd name="connsiteX917" fmla="*/ 7629 w 10000"/>
                  <a:gd name="connsiteY917" fmla="*/ 8300 h 10000"/>
                  <a:gd name="connsiteX918" fmla="*/ 7651 w 10000"/>
                  <a:gd name="connsiteY918" fmla="*/ 8297 h 10000"/>
                  <a:gd name="connsiteX919" fmla="*/ 7668 w 10000"/>
                  <a:gd name="connsiteY919" fmla="*/ 8280 h 10000"/>
                  <a:gd name="connsiteX920" fmla="*/ 7687 w 10000"/>
                  <a:gd name="connsiteY920" fmla="*/ 8267 h 10000"/>
                  <a:gd name="connsiteX921" fmla="*/ 7693 w 10000"/>
                  <a:gd name="connsiteY921" fmla="*/ 8261 h 10000"/>
                  <a:gd name="connsiteX922" fmla="*/ 7701 w 10000"/>
                  <a:gd name="connsiteY922" fmla="*/ 8248 h 10000"/>
                  <a:gd name="connsiteX923" fmla="*/ 7712 w 10000"/>
                  <a:gd name="connsiteY923" fmla="*/ 8238 h 10000"/>
                  <a:gd name="connsiteX924" fmla="*/ 7731 w 10000"/>
                  <a:gd name="connsiteY924" fmla="*/ 8222 h 10000"/>
                  <a:gd name="connsiteX925" fmla="*/ 7740 w 10000"/>
                  <a:gd name="connsiteY925" fmla="*/ 8206 h 10000"/>
                  <a:gd name="connsiteX926" fmla="*/ 7756 w 10000"/>
                  <a:gd name="connsiteY926" fmla="*/ 8183 h 10000"/>
                  <a:gd name="connsiteX927" fmla="*/ 7773 w 10000"/>
                  <a:gd name="connsiteY927" fmla="*/ 8177 h 10000"/>
                  <a:gd name="connsiteX928" fmla="*/ 7784 w 10000"/>
                  <a:gd name="connsiteY928" fmla="*/ 8183 h 10000"/>
                  <a:gd name="connsiteX929" fmla="*/ 7801 w 10000"/>
                  <a:gd name="connsiteY929" fmla="*/ 8174 h 10000"/>
                  <a:gd name="connsiteX930" fmla="*/ 7801 w 10000"/>
                  <a:gd name="connsiteY930" fmla="*/ 8157 h 10000"/>
                  <a:gd name="connsiteX931" fmla="*/ 7817 w 10000"/>
                  <a:gd name="connsiteY931" fmla="*/ 8164 h 10000"/>
                  <a:gd name="connsiteX932" fmla="*/ 7837 w 10000"/>
                  <a:gd name="connsiteY932" fmla="*/ 8164 h 10000"/>
                  <a:gd name="connsiteX933" fmla="*/ 7856 w 10000"/>
                  <a:gd name="connsiteY933" fmla="*/ 8164 h 10000"/>
                  <a:gd name="connsiteX934" fmla="*/ 7870 w 10000"/>
                  <a:gd name="connsiteY934" fmla="*/ 8167 h 10000"/>
                  <a:gd name="connsiteX935" fmla="*/ 7881 w 10000"/>
                  <a:gd name="connsiteY935" fmla="*/ 8174 h 10000"/>
                  <a:gd name="connsiteX936" fmla="*/ 7898 w 10000"/>
                  <a:gd name="connsiteY936" fmla="*/ 8187 h 10000"/>
                  <a:gd name="connsiteX937" fmla="*/ 7917 w 10000"/>
                  <a:gd name="connsiteY937" fmla="*/ 8187 h 10000"/>
                  <a:gd name="connsiteX938" fmla="*/ 7928 w 10000"/>
                  <a:gd name="connsiteY938" fmla="*/ 8157 h 10000"/>
                  <a:gd name="connsiteX939" fmla="*/ 7942 w 10000"/>
                  <a:gd name="connsiteY939" fmla="*/ 8157 h 10000"/>
                  <a:gd name="connsiteX940" fmla="*/ 7958 w 10000"/>
                  <a:gd name="connsiteY940" fmla="*/ 8164 h 10000"/>
                  <a:gd name="connsiteX941" fmla="*/ 7983 w 10000"/>
                  <a:gd name="connsiteY941" fmla="*/ 8144 h 10000"/>
                  <a:gd name="connsiteX942" fmla="*/ 8000 w 10000"/>
                  <a:gd name="connsiteY942" fmla="*/ 8109 h 10000"/>
                  <a:gd name="connsiteX943" fmla="*/ 7994 w 10000"/>
                  <a:gd name="connsiteY943" fmla="*/ 8093 h 10000"/>
                  <a:gd name="connsiteX944" fmla="*/ 7983 w 10000"/>
                  <a:gd name="connsiteY944" fmla="*/ 8070 h 10000"/>
                  <a:gd name="connsiteX945" fmla="*/ 7986 w 10000"/>
                  <a:gd name="connsiteY945" fmla="*/ 8063 h 10000"/>
                  <a:gd name="connsiteX946" fmla="*/ 7978 w 10000"/>
                  <a:gd name="connsiteY946" fmla="*/ 8044 h 10000"/>
                  <a:gd name="connsiteX947" fmla="*/ 7986 w 10000"/>
                  <a:gd name="connsiteY947" fmla="*/ 8002 h 10000"/>
                  <a:gd name="connsiteX948" fmla="*/ 7983 w 10000"/>
                  <a:gd name="connsiteY948" fmla="*/ 7947 h 10000"/>
                  <a:gd name="connsiteX949" fmla="*/ 7961 w 10000"/>
                  <a:gd name="connsiteY949" fmla="*/ 7931 h 10000"/>
                  <a:gd name="connsiteX950" fmla="*/ 7958 w 10000"/>
                  <a:gd name="connsiteY950" fmla="*/ 7898 h 10000"/>
                  <a:gd name="connsiteX951" fmla="*/ 7953 w 10000"/>
                  <a:gd name="connsiteY951" fmla="*/ 7856 h 10000"/>
                  <a:gd name="connsiteX952" fmla="*/ 7967 w 10000"/>
                  <a:gd name="connsiteY952" fmla="*/ 7837 h 10000"/>
                  <a:gd name="connsiteX953" fmla="*/ 7950 w 10000"/>
                  <a:gd name="connsiteY953" fmla="*/ 7824 h 10000"/>
                  <a:gd name="connsiteX954" fmla="*/ 7906 w 10000"/>
                  <a:gd name="connsiteY954" fmla="*/ 7814 h 10000"/>
                  <a:gd name="connsiteX955" fmla="*/ 7878 w 10000"/>
                  <a:gd name="connsiteY955" fmla="*/ 7814 h 10000"/>
                  <a:gd name="connsiteX956" fmla="*/ 7870 w 10000"/>
                  <a:gd name="connsiteY956" fmla="*/ 7795 h 10000"/>
                  <a:gd name="connsiteX957" fmla="*/ 7878 w 10000"/>
                  <a:gd name="connsiteY957" fmla="*/ 7778 h 10000"/>
                  <a:gd name="connsiteX958" fmla="*/ 7881 w 10000"/>
                  <a:gd name="connsiteY958" fmla="*/ 7775 h 10000"/>
                  <a:gd name="connsiteX959" fmla="*/ 7878 w 10000"/>
                  <a:gd name="connsiteY959" fmla="*/ 7743 h 10000"/>
                  <a:gd name="connsiteX960" fmla="*/ 7895 w 10000"/>
                  <a:gd name="connsiteY960" fmla="*/ 7733 h 10000"/>
                  <a:gd name="connsiteX961" fmla="*/ 7911 w 10000"/>
                  <a:gd name="connsiteY961" fmla="*/ 7710 h 10000"/>
                  <a:gd name="connsiteX962" fmla="*/ 7911 w 10000"/>
                  <a:gd name="connsiteY962" fmla="*/ 7665 h 10000"/>
                  <a:gd name="connsiteX963" fmla="*/ 7917 w 10000"/>
                  <a:gd name="connsiteY963" fmla="*/ 7600 h 10000"/>
                  <a:gd name="connsiteX964" fmla="*/ 7928 w 10000"/>
                  <a:gd name="connsiteY964" fmla="*/ 7581 h 10000"/>
                  <a:gd name="connsiteX965" fmla="*/ 7917 w 10000"/>
                  <a:gd name="connsiteY965" fmla="*/ 7474 h 10000"/>
                  <a:gd name="connsiteX966" fmla="*/ 7873 w 10000"/>
                  <a:gd name="connsiteY966" fmla="*/ 7335 h 10000"/>
                  <a:gd name="connsiteX967" fmla="*/ 7756 w 10000"/>
                  <a:gd name="connsiteY967" fmla="*/ 7050 h 10000"/>
                  <a:gd name="connsiteX968" fmla="*/ 7679 w 10000"/>
                  <a:gd name="connsiteY968" fmla="*/ 6839 h 10000"/>
                  <a:gd name="connsiteX969" fmla="*/ 7668 w 10000"/>
                  <a:gd name="connsiteY969" fmla="*/ 6823 h 10000"/>
                  <a:gd name="connsiteX970" fmla="*/ 7659 w 10000"/>
                  <a:gd name="connsiteY970" fmla="*/ 6768 h 10000"/>
                  <a:gd name="connsiteX971" fmla="*/ 7659 w 10000"/>
                  <a:gd name="connsiteY971" fmla="*/ 6739 h 10000"/>
                  <a:gd name="connsiteX972" fmla="*/ 7651 w 10000"/>
                  <a:gd name="connsiteY972" fmla="*/ 6713 h 10000"/>
                  <a:gd name="connsiteX973" fmla="*/ 7654 w 10000"/>
                  <a:gd name="connsiteY973" fmla="*/ 6684 h 10000"/>
                  <a:gd name="connsiteX974" fmla="*/ 7643 w 10000"/>
                  <a:gd name="connsiteY974" fmla="*/ 6626 h 10000"/>
                  <a:gd name="connsiteX975" fmla="*/ 7629 w 10000"/>
                  <a:gd name="connsiteY975" fmla="*/ 6600 h 10000"/>
                  <a:gd name="connsiteX976" fmla="*/ 7629 w 10000"/>
                  <a:gd name="connsiteY976" fmla="*/ 6580 h 10000"/>
                  <a:gd name="connsiteX977" fmla="*/ 7623 w 10000"/>
                  <a:gd name="connsiteY977" fmla="*/ 6541 h 10000"/>
                  <a:gd name="connsiteX978" fmla="*/ 7615 w 10000"/>
                  <a:gd name="connsiteY978" fmla="*/ 6522 h 10000"/>
                  <a:gd name="connsiteX979" fmla="*/ 7598 w 10000"/>
                  <a:gd name="connsiteY979" fmla="*/ 6509 h 10000"/>
                  <a:gd name="connsiteX980" fmla="*/ 7587 w 10000"/>
                  <a:gd name="connsiteY980" fmla="*/ 6493 h 10000"/>
                  <a:gd name="connsiteX981" fmla="*/ 7579 w 10000"/>
                  <a:gd name="connsiteY981" fmla="*/ 6464 h 10000"/>
                  <a:gd name="connsiteX982" fmla="*/ 7587 w 10000"/>
                  <a:gd name="connsiteY982" fmla="*/ 6438 h 10000"/>
                  <a:gd name="connsiteX983" fmla="*/ 7596 w 10000"/>
                  <a:gd name="connsiteY983" fmla="*/ 6425 h 10000"/>
                  <a:gd name="connsiteX984" fmla="*/ 7590 w 10000"/>
                  <a:gd name="connsiteY984" fmla="*/ 6396 h 10000"/>
                  <a:gd name="connsiteX985" fmla="*/ 7590 w 10000"/>
                  <a:gd name="connsiteY985" fmla="*/ 6373 h 10000"/>
                  <a:gd name="connsiteX986" fmla="*/ 7587 w 10000"/>
                  <a:gd name="connsiteY986" fmla="*/ 6354 h 10000"/>
                  <a:gd name="connsiteX987" fmla="*/ 7582 w 10000"/>
                  <a:gd name="connsiteY987" fmla="*/ 6344 h 10000"/>
                  <a:gd name="connsiteX988" fmla="*/ 7582 w 10000"/>
                  <a:gd name="connsiteY988" fmla="*/ 6324 h 10000"/>
                  <a:gd name="connsiteX989" fmla="*/ 7571 w 10000"/>
                  <a:gd name="connsiteY989" fmla="*/ 6302 h 10000"/>
                  <a:gd name="connsiteX990" fmla="*/ 7548 w 10000"/>
                  <a:gd name="connsiteY990" fmla="*/ 6256 h 10000"/>
                  <a:gd name="connsiteX991" fmla="*/ 7546 w 10000"/>
                  <a:gd name="connsiteY991" fmla="*/ 6218 h 10000"/>
                  <a:gd name="connsiteX992" fmla="*/ 7540 w 10000"/>
                  <a:gd name="connsiteY992" fmla="*/ 6159 h 10000"/>
                  <a:gd name="connsiteX993" fmla="*/ 7535 w 10000"/>
                  <a:gd name="connsiteY993" fmla="*/ 6114 h 10000"/>
                  <a:gd name="connsiteX994" fmla="*/ 7535 w 10000"/>
                  <a:gd name="connsiteY994" fmla="*/ 6088 h 10000"/>
                  <a:gd name="connsiteX995" fmla="*/ 7540 w 10000"/>
                  <a:gd name="connsiteY995" fmla="*/ 6049 h 10000"/>
                  <a:gd name="connsiteX996" fmla="*/ 7546 w 10000"/>
                  <a:gd name="connsiteY996" fmla="*/ 6004 h 10000"/>
                  <a:gd name="connsiteX997" fmla="*/ 7548 w 10000"/>
                  <a:gd name="connsiteY997" fmla="*/ 5965 h 10000"/>
                  <a:gd name="connsiteX998" fmla="*/ 7548 w 10000"/>
                  <a:gd name="connsiteY998" fmla="*/ 5946 h 10000"/>
                  <a:gd name="connsiteX999" fmla="*/ 7548 w 10000"/>
                  <a:gd name="connsiteY999" fmla="*/ 5933 h 10000"/>
                  <a:gd name="connsiteX1000" fmla="*/ 7548 w 10000"/>
                  <a:gd name="connsiteY1000" fmla="*/ 5910 h 10000"/>
                  <a:gd name="connsiteX1001" fmla="*/ 7548 w 10000"/>
                  <a:gd name="connsiteY1001" fmla="*/ 5897 h 10000"/>
                  <a:gd name="connsiteX1002" fmla="*/ 7546 w 10000"/>
                  <a:gd name="connsiteY1002" fmla="*/ 5871 h 10000"/>
                  <a:gd name="connsiteX1003" fmla="*/ 7535 w 10000"/>
                  <a:gd name="connsiteY1003" fmla="*/ 5839 h 10000"/>
                  <a:gd name="connsiteX1004" fmla="*/ 7524 w 10000"/>
                  <a:gd name="connsiteY1004" fmla="*/ 5797 h 10000"/>
                  <a:gd name="connsiteX1005" fmla="*/ 7518 w 10000"/>
                  <a:gd name="connsiteY1005" fmla="*/ 5767 h 10000"/>
                  <a:gd name="connsiteX1006" fmla="*/ 7515 w 10000"/>
                  <a:gd name="connsiteY1006" fmla="*/ 5745 h 10000"/>
                  <a:gd name="connsiteX1007" fmla="*/ 7501 w 10000"/>
                  <a:gd name="connsiteY1007" fmla="*/ 5683 h 10000"/>
                  <a:gd name="connsiteX1008" fmla="*/ 7490 w 10000"/>
                  <a:gd name="connsiteY1008" fmla="*/ 5631 h 10000"/>
                  <a:gd name="connsiteX1009" fmla="*/ 7482 w 10000"/>
                  <a:gd name="connsiteY1009" fmla="*/ 5593 h 10000"/>
                  <a:gd name="connsiteX1010" fmla="*/ 7476 w 10000"/>
                  <a:gd name="connsiteY1010" fmla="*/ 5570 h 10000"/>
                  <a:gd name="connsiteX1011" fmla="*/ 7476 w 10000"/>
                  <a:gd name="connsiteY1011" fmla="*/ 5528 h 10000"/>
                  <a:gd name="connsiteX1012" fmla="*/ 7482 w 10000"/>
                  <a:gd name="connsiteY1012" fmla="*/ 5502 h 10000"/>
                  <a:gd name="connsiteX1013" fmla="*/ 7490 w 10000"/>
                  <a:gd name="connsiteY1013" fmla="*/ 5489 h 10000"/>
                  <a:gd name="connsiteX1014" fmla="*/ 7499 w 10000"/>
                  <a:gd name="connsiteY1014" fmla="*/ 5479 h 10000"/>
                  <a:gd name="connsiteX1015" fmla="*/ 7493 w 10000"/>
                  <a:gd name="connsiteY1015" fmla="*/ 5427 h 10000"/>
                  <a:gd name="connsiteX1016" fmla="*/ 7501 w 10000"/>
                  <a:gd name="connsiteY1016" fmla="*/ 5415 h 10000"/>
                  <a:gd name="connsiteX1017" fmla="*/ 7510 w 10000"/>
                  <a:gd name="connsiteY1017" fmla="*/ 5398 h 10000"/>
                  <a:gd name="connsiteX1018" fmla="*/ 7515 w 10000"/>
                  <a:gd name="connsiteY1018" fmla="*/ 5379 h 10000"/>
                  <a:gd name="connsiteX1019" fmla="*/ 7526 w 10000"/>
                  <a:gd name="connsiteY1019" fmla="*/ 5366 h 10000"/>
                  <a:gd name="connsiteX1020" fmla="*/ 7518 w 10000"/>
                  <a:gd name="connsiteY1020" fmla="*/ 5350 h 10000"/>
                  <a:gd name="connsiteX1021" fmla="*/ 7518 w 10000"/>
                  <a:gd name="connsiteY1021" fmla="*/ 5330 h 10000"/>
                  <a:gd name="connsiteX1022" fmla="*/ 7526 w 10000"/>
                  <a:gd name="connsiteY1022" fmla="*/ 5311 h 10000"/>
                  <a:gd name="connsiteX1023" fmla="*/ 7540 w 10000"/>
                  <a:gd name="connsiteY1023" fmla="*/ 5291 h 10000"/>
                  <a:gd name="connsiteX1024" fmla="*/ 7540 w 10000"/>
                  <a:gd name="connsiteY1024" fmla="*/ 5266 h 10000"/>
                  <a:gd name="connsiteX1025" fmla="*/ 7540 w 10000"/>
                  <a:gd name="connsiteY1025" fmla="*/ 5256 h 10000"/>
                  <a:gd name="connsiteX1026" fmla="*/ 7524 w 10000"/>
                  <a:gd name="connsiteY1026" fmla="*/ 5233 h 10000"/>
                  <a:gd name="connsiteX1027" fmla="*/ 7515 w 10000"/>
                  <a:gd name="connsiteY1027" fmla="*/ 5217 h 10000"/>
                  <a:gd name="connsiteX1028" fmla="*/ 7490 w 10000"/>
                  <a:gd name="connsiteY1028" fmla="*/ 5178 h 10000"/>
                  <a:gd name="connsiteX1029" fmla="*/ 7474 w 10000"/>
                  <a:gd name="connsiteY1029" fmla="*/ 5162 h 10000"/>
                  <a:gd name="connsiteX1030" fmla="*/ 7457 w 10000"/>
                  <a:gd name="connsiteY1030" fmla="*/ 5120 h 10000"/>
                  <a:gd name="connsiteX1031" fmla="*/ 7421 w 10000"/>
                  <a:gd name="connsiteY1031" fmla="*/ 5087 h 10000"/>
                  <a:gd name="connsiteX1032" fmla="*/ 7380 w 10000"/>
                  <a:gd name="connsiteY1032" fmla="*/ 5068 h 10000"/>
                  <a:gd name="connsiteX1033" fmla="*/ 7355 w 10000"/>
                  <a:gd name="connsiteY1033" fmla="*/ 5058 h 10000"/>
                  <a:gd name="connsiteX1034" fmla="*/ 7332 w 10000"/>
                  <a:gd name="connsiteY1034" fmla="*/ 5049 h 10000"/>
                  <a:gd name="connsiteX1035" fmla="*/ 7305 w 10000"/>
                  <a:gd name="connsiteY1035" fmla="*/ 5016 h 10000"/>
                  <a:gd name="connsiteX1036" fmla="*/ 7305 w 10000"/>
                  <a:gd name="connsiteY1036" fmla="*/ 5000 h 10000"/>
                  <a:gd name="connsiteX1037" fmla="*/ 7296 w 10000"/>
                  <a:gd name="connsiteY1037" fmla="*/ 4971 h 10000"/>
                  <a:gd name="connsiteX1038" fmla="*/ 7288 w 10000"/>
                  <a:gd name="connsiteY1038" fmla="*/ 4945 h 10000"/>
                  <a:gd name="connsiteX1039" fmla="*/ 7280 w 10000"/>
                  <a:gd name="connsiteY1039" fmla="*/ 4916 h 10000"/>
                  <a:gd name="connsiteX1040" fmla="*/ 7291 w 10000"/>
                  <a:gd name="connsiteY1040" fmla="*/ 4887 h 10000"/>
                  <a:gd name="connsiteX1041" fmla="*/ 7291 w 10000"/>
                  <a:gd name="connsiteY1041" fmla="*/ 4858 h 10000"/>
                  <a:gd name="connsiteX1042" fmla="*/ 7271 w 10000"/>
                  <a:gd name="connsiteY1042" fmla="*/ 4819 h 10000"/>
                  <a:gd name="connsiteX1043" fmla="*/ 7255 w 10000"/>
                  <a:gd name="connsiteY1043" fmla="*/ 4828 h 10000"/>
                  <a:gd name="connsiteX1044" fmla="*/ 7235 w 10000"/>
                  <a:gd name="connsiteY1044" fmla="*/ 4841 h 10000"/>
                  <a:gd name="connsiteX1045" fmla="*/ 7216 w 10000"/>
                  <a:gd name="connsiteY1045" fmla="*/ 4867 h 10000"/>
                  <a:gd name="connsiteX1046" fmla="*/ 7191 w 10000"/>
                  <a:gd name="connsiteY1046" fmla="*/ 4870 h 10000"/>
                  <a:gd name="connsiteX1047" fmla="*/ 7155 w 10000"/>
                  <a:gd name="connsiteY1047" fmla="*/ 4887 h 10000"/>
                  <a:gd name="connsiteX1048" fmla="*/ 7122 w 10000"/>
                  <a:gd name="connsiteY1048" fmla="*/ 4893 h 10000"/>
                  <a:gd name="connsiteX1049" fmla="*/ 7105 w 10000"/>
                  <a:gd name="connsiteY1049" fmla="*/ 4896 h 10000"/>
                  <a:gd name="connsiteX1050" fmla="*/ 7094 w 10000"/>
                  <a:gd name="connsiteY1050" fmla="*/ 4916 h 10000"/>
                  <a:gd name="connsiteX1051" fmla="*/ 7080 w 10000"/>
                  <a:gd name="connsiteY1051" fmla="*/ 4903 h 10000"/>
                  <a:gd name="connsiteX1052" fmla="*/ 7072 w 10000"/>
                  <a:gd name="connsiteY1052" fmla="*/ 4851 h 10000"/>
                  <a:gd name="connsiteX1053" fmla="*/ 7042 w 10000"/>
                  <a:gd name="connsiteY1053" fmla="*/ 4819 h 10000"/>
                  <a:gd name="connsiteX1054" fmla="*/ 7030 w 10000"/>
                  <a:gd name="connsiteY1054" fmla="*/ 4780 h 10000"/>
                  <a:gd name="connsiteX1055" fmla="*/ 7039 w 10000"/>
                  <a:gd name="connsiteY1055" fmla="*/ 4757 h 10000"/>
                  <a:gd name="connsiteX1056" fmla="*/ 7047 w 10000"/>
                  <a:gd name="connsiteY1056" fmla="*/ 4744 h 10000"/>
                  <a:gd name="connsiteX1057" fmla="*/ 7022 w 10000"/>
                  <a:gd name="connsiteY1057" fmla="*/ 4725 h 10000"/>
                  <a:gd name="connsiteX1058" fmla="*/ 7000 w 10000"/>
                  <a:gd name="connsiteY1058" fmla="*/ 4715 h 10000"/>
                  <a:gd name="connsiteX1059" fmla="*/ 6975 w 10000"/>
                  <a:gd name="connsiteY1059" fmla="*/ 4709 h 10000"/>
                  <a:gd name="connsiteX1060" fmla="*/ 6945 w 10000"/>
                  <a:gd name="connsiteY1060" fmla="*/ 4696 h 10000"/>
                  <a:gd name="connsiteX1061" fmla="*/ 6953 w 10000"/>
                  <a:gd name="connsiteY1061" fmla="*/ 4679 h 10000"/>
                  <a:gd name="connsiteX1062" fmla="*/ 6961 w 10000"/>
                  <a:gd name="connsiteY1062" fmla="*/ 4660 h 10000"/>
                  <a:gd name="connsiteX1063" fmla="*/ 6983 w 10000"/>
                  <a:gd name="connsiteY1063" fmla="*/ 4644 h 10000"/>
                  <a:gd name="connsiteX1064" fmla="*/ 7014 w 10000"/>
                  <a:gd name="connsiteY1064" fmla="*/ 4634 h 10000"/>
                  <a:gd name="connsiteX1065" fmla="*/ 7025 w 10000"/>
                  <a:gd name="connsiteY1065" fmla="*/ 4615 h 10000"/>
                  <a:gd name="connsiteX1066" fmla="*/ 7047 w 10000"/>
                  <a:gd name="connsiteY1066" fmla="*/ 4582 h 10000"/>
                  <a:gd name="connsiteX1067" fmla="*/ 7069 w 10000"/>
                  <a:gd name="connsiteY1067" fmla="*/ 4563 h 10000"/>
                  <a:gd name="connsiteX1068" fmla="*/ 7078 w 10000"/>
                  <a:gd name="connsiteY1068" fmla="*/ 4553 h 10000"/>
                  <a:gd name="connsiteX1069" fmla="*/ 7097 w 10000"/>
                  <a:gd name="connsiteY1069" fmla="*/ 4527 h 10000"/>
                  <a:gd name="connsiteX1070" fmla="*/ 7122 w 10000"/>
                  <a:gd name="connsiteY1070" fmla="*/ 4517 h 10000"/>
                  <a:gd name="connsiteX1071" fmla="*/ 7139 w 10000"/>
                  <a:gd name="connsiteY1071" fmla="*/ 4488 h 10000"/>
                  <a:gd name="connsiteX1072" fmla="*/ 7147 w 10000"/>
                  <a:gd name="connsiteY1072" fmla="*/ 4459 h 10000"/>
                  <a:gd name="connsiteX1073" fmla="*/ 7161 w 10000"/>
                  <a:gd name="connsiteY1073" fmla="*/ 4440 h 10000"/>
                  <a:gd name="connsiteX1074" fmla="*/ 7177 w 10000"/>
                  <a:gd name="connsiteY1074" fmla="*/ 4430 h 10000"/>
                  <a:gd name="connsiteX1075" fmla="*/ 7202 w 10000"/>
                  <a:gd name="connsiteY1075" fmla="*/ 4407 h 10000"/>
                  <a:gd name="connsiteX1076" fmla="*/ 7224 w 10000"/>
                  <a:gd name="connsiteY1076" fmla="*/ 4417 h 10000"/>
                  <a:gd name="connsiteX1077" fmla="*/ 7241 w 10000"/>
                  <a:gd name="connsiteY1077" fmla="*/ 4404 h 10000"/>
                  <a:gd name="connsiteX1078" fmla="*/ 7263 w 10000"/>
                  <a:gd name="connsiteY1078" fmla="*/ 4398 h 10000"/>
                  <a:gd name="connsiteX1079" fmla="*/ 7283 w 10000"/>
                  <a:gd name="connsiteY1079" fmla="*/ 4424 h 10000"/>
                  <a:gd name="connsiteX1080" fmla="*/ 7305 w 10000"/>
                  <a:gd name="connsiteY1080" fmla="*/ 4433 h 10000"/>
                  <a:gd name="connsiteX1081" fmla="*/ 7332 w 10000"/>
                  <a:gd name="connsiteY1081" fmla="*/ 4443 h 10000"/>
                  <a:gd name="connsiteX1082" fmla="*/ 7380 w 10000"/>
                  <a:gd name="connsiteY1082" fmla="*/ 4398 h 10000"/>
                  <a:gd name="connsiteX1083" fmla="*/ 7404 w 10000"/>
                  <a:gd name="connsiteY1083" fmla="*/ 4378 h 10000"/>
                  <a:gd name="connsiteX1084" fmla="*/ 7418 w 10000"/>
                  <a:gd name="connsiteY1084" fmla="*/ 4369 h 10000"/>
                  <a:gd name="connsiteX1085" fmla="*/ 7443 w 10000"/>
                  <a:gd name="connsiteY1085" fmla="*/ 4356 h 10000"/>
                  <a:gd name="connsiteX1086" fmla="*/ 7460 w 10000"/>
                  <a:gd name="connsiteY1086" fmla="*/ 4385 h 10000"/>
                  <a:gd name="connsiteX1087" fmla="*/ 7460 w 10000"/>
                  <a:gd name="connsiteY1087" fmla="*/ 4404 h 10000"/>
                  <a:gd name="connsiteX1088" fmla="*/ 7499 w 10000"/>
                  <a:gd name="connsiteY1088" fmla="*/ 4417 h 10000"/>
                  <a:gd name="connsiteX1089" fmla="*/ 7515 w 10000"/>
                  <a:gd name="connsiteY1089" fmla="*/ 4414 h 10000"/>
                  <a:gd name="connsiteX1090" fmla="*/ 7565 w 10000"/>
                  <a:gd name="connsiteY1090" fmla="*/ 4385 h 10000"/>
                  <a:gd name="connsiteX1091" fmla="*/ 7579 w 10000"/>
                  <a:gd name="connsiteY1091" fmla="*/ 4346 h 10000"/>
                  <a:gd name="connsiteX1092" fmla="*/ 7582 w 10000"/>
                  <a:gd name="connsiteY1092" fmla="*/ 4317 h 10000"/>
                  <a:gd name="connsiteX1093" fmla="*/ 7590 w 10000"/>
                  <a:gd name="connsiteY1093" fmla="*/ 4301 h 10000"/>
                  <a:gd name="connsiteX1094" fmla="*/ 7612 w 10000"/>
                  <a:gd name="connsiteY1094" fmla="*/ 4271 h 10000"/>
                  <a:gd name="connsiteX1095" fmla="*/ 7623 w 10000"/>
                  <a:gd name="connsiteY1095" fmla="*/ 4262 h 10000"/>
                  <a:gd name="connsiteX1096" fmla="*/ 7634 w 10000"/>
                  <a:gd name="connsiteY1096" fmla="*/ 4245 h 10000"/>
                  <a:gd name="connsiteX1097" fmla="*/ 7645 w 10000"/>
                  <a:gd name="connsiteY1097" fmla="*/ 4265 h 10000"/>
                  <a:gd name="connsiteX1098" fmla="*/ 7670 w 10000"/>
                  <a:gd name="connsiteY1098" fmla="*/ 4284 h 10000"/>
                  <a:gd name="connsiteX1099" fmla="*/ 7701 w 10000"/>
                  <a:gd name="connsiteY1099" fmla="*/ 4275 h 10000"/>
                  <a:gd name="connsiteX1100" fmla="*/ 7717 w 10000"/>
                  <a:gd name="connsiteY1100" fmla="*/ 4275 h 10000"/>
                  <a:gd name="connsiteX1101" fmla="*/ 7740 w 10000"/>
                  <a:gd name="connsiteY1101" fmla="*/ 4284 h 10000"/>
                  <a:gd name="connsiteX1102" fmla="*/ 7767 w 10000"/>
                  <a:gd name="connsiteY1102" fmla="*/ 4284 h 10000"/>
                  <a:gd name="connsiteX1103" fmla="*/ 7895 w 10000"/>
                  <a:gd name="connsiteY1103" fmla="*/ 4207 h 10000"/>
                  <a:gd name="connsiteX1104" fmla="*/ 7895 w 10000"/>
                  <a:gd name="connsiteY1104" fmla="*/ 4187 h 10000"/>
                  <a:gd name="connsiteX1105" fmla="*/ 7895 w 10000"/>
                  <a:gd name="connsiteY1105" fmla="*/ 4171 h 10000"/>
                  <a:gd name="connsiteX1106" fmla="*/ 7903 w 10000"/>
                  <a:gd name="connsiteY1106" fmla="*/ 4148 h 10000"/>
                  <a:gd name="connsiteX1107" fmla="*/ 7917 w 10000"/>
                  <a:gd name="connsiteY1107" fmla="*/ 4158 h 10000"/>
                  <a:gd name="connsiteX1108" fmla="*/ 7967 w 10000"/>
                  <a:gd name="connsiteY1108" fmla="*/ 4203 h 10000"/>
                  <a:gd name="connsiteX1109" fmla="*/ 7994 w 10000"/>
                  <a:gd name="connsiteY1109" fmla="*/ 4203 h 10000"/>
                  <a:gd name="connsiteX1110" fmla="*/ 8064 w 10000"/>
                  <a:gd name="connsiteY1110" fmla="*/ 4242 h 10000"/>
                  <a:gd name="connsiteX1111" fmla="*/ 8083 w 10000"/>
                  <a:gd name="connsiteY1111" fmla="*/ 4245 h 10000"/>
                  <a:gd name="connsiteX1112" fmla="*/ 8105 w 10000"/>
                  <a:gd name="connsiteY1112" fmla="*/ 4226 h 10000"/>
                  <a:gd name="connsiteX1113" fmla="*/ 8136 w 10000"/>
                  <a:gd name="connsiteY1113" fmla="*/ 4187 h 10000"/>
                  <a:gd name="connsiteX1114" fmla="*/ 8161 w 10000"/>
                  <a:gd name="connsiteY1114" fmla="*/ 4168 h 10000"/>
                  <a:gd name="connsiteX1115" fmla="*/ 8172 w 10000"/>
                  <a:gd name="connsiteY1115" fmla="*/ 4161 h 10000"/>
                  <a:gd name="connsiteX1116" fmla="*/ 8208 w 10000"/>
                  <a:gd name="connsiteY1116" fmla="*/ 4168 h 10000"/>
                  <a:gd name="connsiteX1117" fmla="*/ 8235 w 10000"/>
                  <a:gd name="connsiteY1117" fmla="*/ 4168 h 10000"/>
                  <a:gd name="connsiteX1118" fmla="*/ 8258 w 10000"/>
                  <a:gd name="connsiteY1118" fmla="*/ 4152 h 10000"/>
                  <a:gd name="connsiteX1119" fmla="*/ 8283 w 10000"/>
                  <a:gd name="connsiteY1119" fmla="*/ 4152 h 10000"/>
                  <a:gd name="connsiteX1120" fmla="*/ 8299 w 10000"/>
                  <a:gd name="connsiteY1120" fmla="*/ 4132 h 10000"/>
                  <a:gd name="connsiteX1121" fmla="*/ 8316 w 10000"/>
                  <a:gd name="connsiteY1121" fmla="*/ 4113 h 10000"/>
                  <a:gd name="connsiteX1122" fmla="*/ 8330 w 10000"/>
                  <a:gd name="connsiteY1122" fmla="*/ 4084 h 10000"/>
                  <a:gd name="connsiteX1123" fmla="*/ 8341 w 10000"/>
                  <a:gd name="connsiteY1123" fmla="*/ 4058 h 10000"/>
                  <a:gd name="connsiteX1124" fmla="*/ 8349 w 10000"/>
                  <a:gd name="connsiteY1124" fmla="*/ 4064 h 10000"/>
                  <a:gd name="connsiteX1125" fmla="*/ 8366 w 10000"/>
                  <a:gd name="connsiteY1125" fmla="*/ 4067 h 10000"/>
                  <a:gd name="connsiteX1126" fmla="*/ 8374 w 10000"/>
                  <a:gd name="connsiteY1126" fmla="*/ 4084 h 10000"/>
                  <a:gd name="connsiteX1127" fmla="*/ 8402 w 10000"/>
                  <a:gd name="connsiteY1127" fmla="*/ 4054 h 10000"/>
                  <a:gd name="connsiteX1128" fmla="*/ 8427 w 10000"/>
                  <a:gd name="connsiteY1128" fmla="*/ 4028 h 10000"/>
                  <a:gd name="connsiteX1129" fmla="*/ 8438 w 10000"/>
                  <a:gd name="connsiteY1129" fmla="*/ 4025 h 10000"/>
                  <a:gd name="connsiteX1130" fmla="*/ 8468 w 10000"/>
                  <a:gd name="connsiteY1130" fmla="*/ 4006 h 10000"/>
                  <a:gd name="connsiteX1131" fmla="*/ 8485 w 10000"/>
                  <a:gd name="connsiteY1131" fmla="*/ 3999 h 10000"/>
                  <a:gd name="connsiteX1132" fmla="*/ 8493 w 10000"/>
                  <a:gd name="connsiteY1132" fmla="*/ 4025 h 10000"/>
                  <a:gd name="connsiteX1133" fmla="*/ 8515 w 10000"/>
                  <a:gd name="connsiteY1133" fmla="*/ 4028 h 10000"/>
                  <a:gd name="connsiteX1134" fmla="*/ 8543 w 10000"/>
                  <a:gd name="connsiteY1134" fmla="*/ 4009 h 10000"/>
                  <a:gd name="connsiteX1135" fmla="*/ 8551 w 10000"/>
                  <a:gd name="connsiteY1135" fmla="*/ 3990 h 10000"/>
                  <a:gd name="connsiteX1136" fmla="*/ 8582 w 10000"/>
                  <a:gd name="connsiteY1136" fmla="*/ 3977 h 10000"/>
                  <a:gd name="connsiteX1137" fmla="*/ 8596 w 10000"/>
                  <a:gd name="connsiteY1137" fmla="*/ 3977 h 10000"/>
                  <a:gd name="connsiteX1138" fmla="*/ 8607 w 10000"/>
                  <a:gd name="connsiteY1138" fmla="*/ 3980 h 10000"/>
                  <a:gd name="connsiteX1139" fmla="*/ 8645 w 10000"/>
                  <a:gd name="connsiteY1139" fmla="*/ 3970 h 10000"/>
                  <a:gd name="connsiteX1140" fmla="*/ 8654 w 10000"/>
                  <a:gd name="connsiteY1140" fmla="*/ 3951 h 10000"/>
                  <a:gd name="connsiteX1141" fmla="*/ 8670 w 10000"/>
                  <a:gd name="connsiteY1141" fmla="*/ 3935 h 10000"/>
                  <a:gd name="connsiteX1142" fmla="*/ 8695 w 10000"/>
                  <a:gd name="connsiteY1142" fmla="*/ 3935 h 10000"/>
                  <a:gd name="connsiteX1143" fmla="*/ 8704 w 10000"/>
                  <a:gd name="connsiteY1143" fmla="*/ 3951 h 10000"/>
                  <a:gd name="connsiteX1144" fmla="*/ 8717 w 10000"/>
                  <a:gd name="connsiteY1144" fmla="*/ 3964 h 10000"/>
                  <a:gd name="connsiteX1145" fmla="*/ 8751 w 10000"/>
                  <a:gd name="connsiteY1145" fmla="*/ 3951 h 10000"/>
                  <a:gd name="connsiteX1146" fmla="*/ 8776 w 10000"/>
                  <a:gd name="connsiteY1146" fmla="*/ 3935 h 10000"/>
                  <a:gd name="connsiteX1147" fmla="*/ 8798 w 10000"/>
                  <a:gd name="connsiteY1147" fmla="*/ 3925 h 10000"/>
                  <a:gd name="connsiteX1148" fmla="*/ 8806 w 10000"/>
                  <a:gd name="connsiteY1148" fmla="*/ 3892 h 10000"/>
                  <a:gd name="connsiteX1149" fmla="*/ 8814 w 10000"/>
                  <a:gd name="connsiteY1149" fmla="*/ 3876 h 10000"/>
                  <a:gd name="connsiteX1150" fmla="*/ 8839 w 10000"/>
                  <a:gd name="connsiteY1150" fmla="*/ 3873 h 10000"/>
                  <a:gd name="connsiteX1151" fmla="*/ 8842 w 10000"/>
                  <a:gd name="connsiteY1151" fmla="*/ 3876 h 10000"/>
                  <a:gd name="connsiteX1152" fmla="*/ 8856 w 10000"/>
                  <a:gd name="connsiteY1152" fmla="*/ 3863 h 10000"/>
                  <a:gd name="connsiteX1153" fmla="*/ 8856 w 10000"/>
                  <a:gd name="connsiteY1153" fmla="*/ 3841 h 10000"/>
                  <a:gd name="connsiteX1154" fmla="*/ 8870 w 10000"/>
                  <a:gd name="connsiteY1154" fmla="*/ 3821 h 10000"/>
                  <a:gd name="connsiteX1155" fmla="*/ 8903 w 10000"/>
                  <a:gd name="connsiteY1155" fmla="*/ 3802 h 10000"/>
                  <a:gd name="connsiteX1156" fmla="*/ 8914 w 10000"/>
                  <a:gd name="connsiteY1156" fmla="*/ 3782 h 10000"/>
                  <a:gd name="connsiteX1157" fmla="*/ 8939 w 10000"/>
                  <a:gd name="connsiteY1157" fmla="*/ 3782 h 10000"/>
                  <a:gd name="connsiteX1158" fmla="*/ 8961 w 10000"/>
                  <a:gd name="connsiteY1158" fmla="*/ 3779 h 10000"/>
                  <a:gd name="connsiteX1159" fmla="*/ 8983 w 10000"/>
                  <a:gd name="connsiteY1159" fmla="*/ 3760 h 10000"/>
                  <a:gd name="connsiteX1160" fmla="*/ 9003 w 10000"/>
                  <a:gd name="connsiteY1160" fmla="*/ 3763 h 10000"/>
                  <a:gd name="connsiteX1161" fmla="*/ 9019 w 10000"/>
                  <a:gd name="connsiteY1161" fmla="*/ 3779 h 10000"/>
                  <a:gd name="connsiteX1162" fmla="*/ 9050 w 10000"/>
                  <a:gd name="connsiteY1162" fmla="*/ 3812 h 10000"/>
                  <a:gd name="connsiteX1163" fmla="*/ 9080 w 10000"/>
                  <a:gd name="connsiteY1163" fmla="*/ 3831 h 10000"/>
                  <a:gd name="connsiteX1164" fmla="*/ 9097 w 10000"/>
                  <a:gd name="connsiteY1164" fmla="*/ 3867 h 10000"/>
                  <a:gd name="connsiteX1165" fmla="*/ 9114 w 10000"/>
                  <a:gd name="connsiteY1165" fmla="*/ 3902 h 10000"/>
                  <a:gd name="connsiteX1166" fmla="*/ 9122 w 10000"/>
                  <a:gd name="connsiteY1166" fmla="*/ 3935 h 10000"/>
                  <a:gd name="connsiteX1167" fmla="*/ 9125 w 10000"/>
                  <a:gd name="connsiteY1167" fmla="*/ 3964 h 10000"/>
                  <a:gd name="connsiteX1168" fmla="*/ 9130 w 10000"/>
                  <a:gd name="connsiteY1168" fmla="*/ 3999 h 10000"/>
                  <a:gd name="connsiteX1169" fmla="*/ 9130 w 10000"/>
                  <a:gd name="connsiteY1169" fmla="*/ 4054 h 10000"/>
                  <a:gd name="connsiteX1170" fmla="*/ 9155 w 10000"/>
                  <a:gd name="connsiteY1170" fmla="*/ 4093 h 10000"/>
                  <a:gd name="connsiteX1171" fmla="*/ 9169 w 10000"/>
                  <a:gd name="connsiteY1171" fmla="*/ 4090 h 10000"/>
                  <a:gd name="connsiteX1172" fmla="*/ 9211 w 10000"/>
                  <a:gd name="connsiteY1172" fmla="*/ 4077 h 10000"/>
                  <a:gd name="connsiteX1173" fmla="*/ 9244 w 10000"/>
                  <a:gd name="connsiteY1173" fmla="*/ 4077 h 10000"/>
                  <a:gd name="connsiteX1174" fmla="*/ 9252 w 10000"/>
                  <a:gd name="connsiteY1174" fmla="*/ 4103 h 10000"/>
                  <a:gd name="connsiteX1175" fmla="*/ 9258 w 10000"/>
                  <a:gd name="connsiteY1175" fmla="*/ 4148 h 10000"/>
                  <a:gd name="connsiteX1176" fmla="*/ 9269 w 10000"/>
                  <a:gd name="connsiteY1176" fmla="*/ 4158 h 10000"/>
                  <a:gd name="connsiteX1177" fmla="*/ 9294 w 10000"/>
                  <a:gd name="connsiteY1177" fmla="*/ 4158 h 10000"/>
                  <a:gd name="connsiteX1178" fmla="*/ 9319 w 10000"/>
                  <a:gd name="connsiteY1178" fmla="*/ 4168 h 10000"/>
                  <a:gd name="connsiteX1179" fmla="*/ 9346 w 10000"/>
                  <a:gd name="connsiteY1179" fmla="*/ 4190 h 10000"/>
                  <a:gd name="connsiteX1180" fmla="*/ 9357 w 10000"/>
                  <a:gd name="connsiteY1180" fmla="*/ 4168 h 10000"/>
                  <a:gd name="connsiteX1181" fmla="*/ 9371 w 10000"/>
                  <a:gd name="connsiteY1181" fmla="*/ 4132 h 10000"/>
                  <a:gd name="connsiteX1182" fmla="*/ 9391 w 10000"/>
                  <a:gd name="connsiteY1182" fmla="*/ 4113 h 10000"/>
                  <a:gd name="connsiteX1183" fmla="*/ 9407 w 10000"/>
                  <a:gd name="connsiteY1183" fmla="*/ 4103 h 10000"/>
                  <a:gd name="connsiteX1184" fmla="*/ 9435 w 10000"/>
                  <a:gd name="connsiteY1184" fmla="*/ 4100 h 10000"/>
                  <a:gd name="connsiteX1185" fmla="*/ 9460 w 10000"/>
                  <a:gd name="connsiteY1185" fmla="*/ 4084 h 10000"/>
                  <a:gd name="connsiteX1186" fmla="*/ 9485 w 10000"/>
                  <a:gd name="connsiteY1186" fmla="*/ 4067 h 10000"/>
                  <a:gd name="connsiteX1187" fmla="*/ 9496 w 10000"/>
                  <a:gd name="connsiteY1187" fmla="*/ 4054 h 10000"/>
                  <a:gd name="connsiteX1188" fmla="*/ 9526 w 10000"/>
                  <a:gd name="connsiteY1188" fmla="*/ 4048 h 10000"/>
                  <a:gd name="connsiteX1189" fmla="*/ 9557 w 10000"/>
                  <a:gd name="connsiteY1189" fmla="*/ 4038 h 10000"/>
                  <a:gd name="connsiteX1190" fmla="*/ 9584 w 10000"/>
                  <a:gd name="connsiteY1190" fmla="*/ 4019 h 10000"/>
                  <a:gd name="connsiteX1191" fmla="*/ 9623 w 10000"/>
                  <a:gd name="connsiteY1191" fmla="*/ 4016 h 10000"/>
                  <a:gd name="connsiteX1192" fmla="*/ 9648 w 10000"/>
                  <a:gd name="connsiteY1192" fmla="*/ 4009 h 10000"/>
                  <a:gd name="connsiteX1193" fmla="*/ 9673 w 10000"/>
                  <a:gd name="connsiteY1193" fmla="*/ 4019 h 10000"/>
                  <a:gd name="connsiteX1194" fmla="*/ 9712 w 10000"/>
                  <a:gd name="connsiteY1194" fmla="*/ 4038 h 10000"/>
                  <a:gd name="connsiteX1195" fmla="*/ 9742 w 10000"/>
                  <a:gd name="connsiteY1195" fmla="*/ 4074 h 10000"/>
                  <a:gd name="connsiteX1196" fmla="*/ 9776 w 10000"/>
                  <a:gd name="connsiteY1196" fmla="*/ 4093 h 10000"/>
                  <a:gd name="connsiteX1197" fmla="*/ 9814 w 10000"/>
                  <a:gd name="connsiteY1197" fmla="*/ 4109 h 10000"/>
                  <a:gd name="connsiteX1198" fmla="*/ 9859 w 10000"/>
                  <a:gd name="connsiteY1198" fmla="*/ 4119 h 10000"/>
                  <a:gd name="connsiteX1199" fmla="*/ 9898 w 10000"/>
                  <a:gd name="connsiteY1199" fmla="*/ 4122 h 10000"/>
                  <a:gd name="connsiteX1200" fmla="*/ 9931 w 10000"/>
                  <a:gd name="connsiteY1200" fmla="*/ 4109 h 10000"/>
                  <a:gd name="connsiteX1201" fmla="*/ 9956 w 10000"/>
                  <a:gd name="connsiteY1201" fmla="*/ 4100 h 10000"/>
                  <a:gd name="connsiteX1202" fmla="*/ 9981 w 10000"/>
                  <a:gd name="connsiteY1202" fmla="*/ 4067 h 10000"/>
                  <a:gd name="connsiteX1203" fmla="*/ 9994 w 10000"/>
                  <a:gd name="connsiteY1203" fmla="*/ 4035 h 10000"/>
                  <a:gd name="connsiteX1204" fmla="*/ 10000 w 10000"/>
                  <a:gd name="connsiteY1204" fmla="*/ 3996 h 10000"/>
                  <a:gd name="connsiteX1205" fmla="*/ 9994 w 10000"/>
                  <a:gd name="connsiteY1205" fmla="*/ 3941 h 10000"/>
                  <a:gd name="connsiteX1206" fmla="*/ 9986 w 10000"/>
                  <a:gd name="connsiteY1206" fmla="*/ 3905 h 10000"/>
                  <a:gd name="connsiteX1207" fmla="*/ 9981 w 10000"/>
                  <a:gd name="connsiteY1207" fmla="*/ 3857 h 10000"/>
                  <a:gd name="connsiteX1208" fmla="*/ 9989 w 10000"/>
                  <a:gd name="connsiteY1208" fmla="*/ 3837 h 10000"/>
                  <a:gd name="connsiteX1209" fmla="*/ 9989 w 10000"/>
                  <a:gd name="connsiteY1209" fmla="*/ 3812 h 10000"/>
                  <a:gd name="connsiteX1210" fmla="*/ 9981 w 10000"/>
                  <a:gd name="connsiteY1210" fmla="*/ 3792 h 10000"/>
                  <a:gd name="connsiteX1211" fmla="*/ 9970 w 10000"/>
                  <a:gd name="connsiteY1211" fmla="*/ 3763 h 10000"/>
                  <a:gd name="connsiteX1212" fmla="*/ 9945 w 10000"/>
                  <a:gd name="connsiteY1212" fmla="*/ 3705 h 10000"/>
                  <a:gd name="connsiteX1213" fmla="*/ 9931 w 10000"/>
                  <a:gd name="connsiteY1213" fmla="*/ 3659 h 10000"/>
                  <a:gd name="connsiteX1214" fmla="*/ 9903 w 10000"/>
                  <a:gd name="connsiteY1214" fmla="*/ 3640 h 10000"/>
                  <a:gd name="connsiteX1215" fmla="*/ 9881 w 10000"/>
                  <a:gd name="connsiteY1215" fmla="*/ 3620 h 10000"/>
                  <a:gd name="connsiteX1216" fmla="*/ 9856 w 10000"/>
                  <a:gd name="connsiteY1216" fmla="*/ 3595 h 10000"/>
                  <a:gd name="connsiteX1217" fmla="*/ 9817 w 10000"/>
                  <a:gd name="connsiteY1217" fmla="*/ 3562 h 10000"/>
                  <a:gd name="connsiteX1218" fmla="*/ 9795 w 10000"/>
                  <a:gd name="connsiteY1218" fmla="*/ 3546 h 10000"/>
                  <a:gd name="connsiteX1219" fmla="*/ 9778 w 10000"/>
                  <a:gd name="connsiteY1219" fmla="*/ 3527 h 10000"/>
                  <a:gd name="connsiteX1220" fmla="*/ 9745 w 10000"/>
                  <a:gd name="connsiteY1220" fmla="*/ 3501 h 10000"/>
                  <a:gd name="connsiteX1221" fmla="*/ 9726 w 10000"/>
                  <a:gd name="connsiteY1221" fmla="*/ 3488 h 10000"/>
                  <a:gd name="connsiteX1222" fmla="*/ 9704 w 10000"/>
                  <a:gd name="connsiteY1222" fmla="*/ 3472 h 10000"/>
                  <a:gd name="connsiteX1223" fmla="*/ 9695 w 10000"/>
                  <a:gd name="connsiteY1223" fmla="*/ 3468 h 10000"/>
                  <a:gd name="connsiteX1224" fmla="*/ 9690 w 10000"/>
                  <a:gd name="connsiteY1224" fmla="*/ 3459 h 10000"/>
                  <a:gd name="connsiteX1225" fmla="*/ 9673 w 10000"/>
                  <a:gd name="connsiteY1225" fmla="*/ 3449 h 10000"/>
                  <a:gd name="connsiteX1226" fmla="*/ 9665 w 10000"/>
                  <a:gd name="connsiteY1226" fmla="*/ 3442 h 10000"/>
                  <a:gd name="connsiteX1227" fmla="*/ 9654 w 10000"/>
                  <a:gd name="connsiteY1227" fmla="*/ 3449 h 10000"/>
                  <a:gd name="connsiteX1228" fmla="*/ 9521 w 10000"/>
                  <a:gd name="connsiteY1228" fmla="*/ 3394 h 10000"/>
                  <a:gd name="connsiteX1229" fmla="*/ 9510 w 10000"/>
                  <a:gd name="connsiteY1229" fmla="*/ 3368 h 10000"/>
                  <a:gd name="connsiteX1230" fmla="*/ 9496 w 10000"/>
                  <a:gd name="connsiteY1230" fmla="*/ 3287 h 10000"/>
                  <a:gd name="connsiteX1231" fmla="*/ 9488 w 10000"/>
                  <a:gd name="connsiteY1231" fmla="*/ 3216 h 10000"/>
                  <a:gd name="connsiteX1232" fmla="*/ 9493 w 10000"/>
                  <a:gd name="connsiteY1232" fmla="*/ 3174 h 10000"/>
                  <a:gd name="connsiteX1233" fmla="*/ 9501 w 10000"/>
                  <a:gd name="connsiteY1233" fmla="*/ 3128 h 10000"/>
                  <a:gd name="connsiteX1234" fmla="*/ 9488 w 10000"/>
                  <a:gd name="connsiteY1234" fmla="*/ 3025 h 10000"/>
                  <a:gd name="connsiteX1235" fmla="*/ 9446 w 10000"/>
                  <a:gd name="connsiteY1235" fmla="*/ 2931 h 10000"/>
                  <a:gd name="connsiteX1236" fmla="*/ 9382 w 10000"/>
                  <a:gd name="connsiteY1236" fmla="*/ 2837 h 10000"/>
                  <a:gd name="connsiteX1237" fmla="*/ 9316 w 10000"/>
                  <a:gd name="connsiteY1237" fmla="*/ 2753 h 10000"/>
                  <a:gd name="connsiteX1238" fmla="*/ 9294 w 10000"/>
                  <a:gd name="connsiteY1238" fmla="*/ 2655 h 10000"/>
                  <a:gd name="connsiteX1239" fmla="*/ 9213 w 10000"/>
                  <a:gd name="connsiteY1239" fmla="*/ 2328 h 10000"/>
                  <a:gd name="connsiteX1240" fmla="*/ 9172 w 10000"/>
                  <a:gd name="connsiteY1240" fmla="*/ 2286 h 10000"/>
                  <a:gd name="connsiteX1241" fmla="*/ 9019 w 10000"/>
                  <a:gd name="connsiteY1241" fmla="*/ 2082 h 10000"/>
                  <a:gd name="connsiteX1242" fmla="*/ 8906 w 10000"/>
                  <a:gd name="connsiteY1242" fmla="*/ 1946 h 10000"/>
                  <a:gd name="connsiteX1243" fmla="*/ 8801 w 10000"/>
                  <a:gd name="connsiteY1243" fmla="*/ 1778 h 10000"/>
                  <a:gd name="connsiteX1244" fmla="*/ 8806 w 10000"/>
                  <a:gd name="connsiteY1244" fmla="*/ 1713 h 10000"/>
                  <a:gd name="connsiteX1245" fmla="*/ 8809 w 10000"/>
                  <a:gd name="connsiteY1245" fmla="*/ 1703 h 10000"/>
                  <a:gd name="connsiteX1246" fmla="*/ 8817 w 10000"/>
                  <a:gd name="connsiteY1246" fmla="*/ 1713 h 10000"/>
                  <a:gd name="connsiteX1247" fmla="*/ 8834 w 10000"/>
                  <a:gd name="connsiteY1247" fmla="*/ 1729 h 10000"/>
                  <a:gd name="connsiteX1248" fmla="*/ 8839 w 10000"/>
                  <a:gd name="connsiteY1248" fmla="*/ 1729 h 10000"/>
                  <a:gd name="connsiteX1249" fmla="*/ 8848 w 10000"/>
                  <a:gd name="connsiteY1249" fmla="*/ 1723 h 10000"/>
                  <a:gd name="connsiteX1250" fmla="*/ 8850 w 10000"/>
                  <a:gd name="connsiteY1250" fmla="*/ 1703 h 10000"/>
                  <a:gd name="connsiteX1251" fmla="*/ 8850 w 10000"/>
                  <a:gd name="connsiteY1251" fmla="*/ 1684 h 10000"/>
                  <a:gd name="connsiteX1252" fmla="*/ 8850 w 10000"/>
                  <a:gd name="connsiteY1252" fmla="*/ 1648 h 10000"/>
                  <a:gd name="connsiteX1253" fmla="*/ 8881 w 10000"/>
                  <a:gd name="connsiteY1253" fmla="*/ 1571 h 10000"/>
                  <a:gd name="connsiteX1254" fmla="*/ 8895 w 10000"/>
                  <a:gd name="connsiteY1254" fmla="*/ 1541 h 10000"/>
                  <a:gd name="connsiteX1255" fmla="*/ 8895 w 10000"/>
                  <a:gd name="connsiteY1255" fmla="*/ 1525 h 10000"/>
                  <a:gd name="connsiteX1256" fmla="*/ 8881 w 10000"/>
                  <a:gd name="connsiteY1256" fmla="*/ 1516 h 10000"/>
                  <a:gd name="connsiteX1257" fmla="*/ 8864 w 10000"/>
                  <a:gd name="connsiteY1257" fmla="*/ 1522 h 10000"/>
                  <a:gd name="connsiteX1258" fmla="*/ 8850 w 10000"/>
                  <a:gd name="connsiteY1258" fmla="*/ 1535 h 10000"/>
                  <a:gd name="connsiteX1259" fmla="*/ 8834 w 10000"/>
                  <a:gd name="connsiteY1259" fmla="*/ 1571 h 10000"/>
                  <a:gd name="connsiteX1260" fmla="*/ 8825 w 10000"/>
                  <a:gd name="connsiteY1260" fmla="*/ 1587 h 10000"/>
                  <a:gd name="connsiteX1261" fmla="*/ 8776 w 10000"/>
                  <a:gd name="connsiteY1261" fmla="*/ 1571 h 10000"/>
                  <a:gd name="connsiteX1262" fmla="*/ 8745 w 10000"/>
                  <a:gd name="connsiteY1262" fmla="*/ 1580 h 10000"/>
                  <a:gd name="connsiteX1263" fmla="*/ 8720 w 10000"/>
                  <a:gd name="connsiteY1263" fmla="*/ 1587 h 10000"/>
                  <a:gd name="connsiteX1264" fmla="*/ 8709 w 10000"/>
                  <a:gd name="connsiteY1264" fmla="*/ 1609 h 10000"/>
                  <a:gd name="connsiteX1265" fmla="*/ 8693 w 10000"/>
                  <a:gd name="connsiteY1265" fmla="*/ 1616 h 10000"/>
                  <a:gd name="connsiteX1266" fmla="*/ 8684 w 10000"/>
                  <a:gd name="connsiteY1266" fmla="*/ 1639 h 10000"/>
                  <a:gd name="connsiteX1267" fmla="*/ 8684 w 10000"/>
                  <a:gd name="connsiteY1267" fmla="*/ 1658 h 10000"/>
                  <a:gd name="connsiteX1268" fmla="*/ 8665 w 10000"/>
                  <a:gd name="connsiteY1268" fmla="*/ 1655 h 10000"/>
                  <a:gd name="connsiteX1269" fmla="*/ 8665 w 10000"/>
                  <a:gd name="connsiteY1269" fmla="*/ 1645 h 10000"/>
                  <a:gd name="connsiteX1270" fmla="*/ 8665 w 10000"/>
                  <a:gd name="connsiteY1270" fmla="*/ 1626 h 10000"/>
                  <a:gd name="connsiteX1271" fmla="*/ 8676 w 10000"/>
                  <a:gd name="connsiteY1271" fmla="*/ 1609 h 10000"/>
                  <a:gd name="connsiteX1272" fmla="*/ 8679 w 10000"/>
                  <a:gd name="connsiteY1272" fmla="*/ 1597 h 10000"/>
                  <a:gd name="connsiteX1273" fmla="*/ 8687 w 10000"/>
                  <a:gd name="connsiteY1273" fmla="*/ 1577 h 10000"/>
                  <a:gd name="connsiteX1274" fmla="*/ 8695 w 10000"/>
                  <a:gd name="connsiteY1274" fmla="*/ 1554 h 10000"/>
                  <a:gd name="connsiteX1275" fmla="*/ 8709 w 10000"/>
                  <a:gd name="connsiteY1275" fmla="*/ 1532 h 10000"/>
                  <a:gd name="connsiteX1276" fmla="*/ 8704 w 10000"/>
                  <a:gd name="connsiteY1276" fmla="*/ 1512 h 10000"/>
                  <a:gd name="connsiteX1277" fmla="*/ 8695 w 10000"/>
                  <a:gd name="connsiteY1277" fmla="*/ 1503 h 10000"/>
                  <a:gd name="connsiteX1278" fmla="*/ 8684 w 10000"/>
                  <a:gd name="connsiteY1278" fmla="*/ 1503 h 10000"/>
                  <a:gd name="connsiteX1279" fmla="*/ 8670 w 10000"/>
                  <a:gd name="connsiteY1279" fmla="*/ 1525 h 10000"/>
                  <a:gd name="connsiteX1280" fmla="*/ 8665 w 10000"/>
                  <a:gd name="connsiteY1280" fmla="*/ 1545 h 10000"/>
                  <a:gd name="connsiteX1281" fmla="*/ 8654 w 10000"/>
                  <a:gd name="connsiteY1281" fmla="*/ 1567 h 10000"/>
                  <a:gd name="connsiteX1282" fmla="*/ 8648 w 10000"/>
                  <a:gd name="connsiteY1282" fmla="*/ 1587 h 10000"/>
                  <a:gd name="connsiteX1283" fmla="*/ 8640 w 10000"/>
                  <a:gd name="connsiteY1283" fmla="*/ 1629 h 10000"/>
                  <a:gd name="connsiteX1284" fmla="*/ 8620 w 10000"/>
                  <a:gd name="connsiteY1284" fmla="*/ 1635 h 10000"/>
                  <a:gd name="connsiteX1285" fmla="*/ 8612 w 10000"/>
                  <a:gd name="connsiteY1285" fmla="*/ 1635 h 10000"/>
                  <a:gd name="connsiteX1286" fmla="*/ 8604 w 10000"/>
                  <a:gd name="connsiteY1286" fmla="*/ 1626 h 10000"/>
                  <a:gd name="connsiteX1287" fmla="*/ 8596 w 10000"/>
                  <a:gd name="connsiteY1287" fmla="*/ 1616 h 10000"/>
                  <a:gd name="connsiteX1288" fmla="*/ 8596 w 10000"/>
                  <a:gd name="connsiteY1288" fmla="*/ 1580 h 10000"/>
                  <a:gd name="connsiteX1289" fmla="*/ 8587 w 10000"/>
                  <a:gd name="connsiteY1289" fmla="*/ 1545 h 10000"/>
                  <a:gd name="connsiteX1290" fmla="*/ 8565 w 10000"/>
                  <a:gd name="connsiteY1290" fmla="*/ 1516 h 10000"/>
                  <a:gd name="connsiteX1291" fmla="*/ 8543 w 10000"/>
                  <a:gd name="connsiteY1291" fmla="*/ 1512 h 10000"/>
                  <a:gd name="connsiteX1292" fmla="*/ 8518 w 10000"/>
                  <a:gd name="connsiteY1292" fmla="*/ 1532 h 10000"/>
                  <a:gd name="connsiteX1293" fmla="*/ 8476 w 10000"/>
                  <a:gd name="connsiteY1293" fmla="*/ 1567 h 10000"/>
                  <a:gd name="connsiteX1294" fmla="*/ 8454 w 10000"/>
                  <a:gd name="connsiteY1294" fmla="*/ 1551 h 10000"/>
                  <a:gd name="connsiteX1295" fmla="*/ 8402 w 10000"/>
                  <a:gd name="connsiteY1295" fmla="*/ 1493 h 10000"/>
                  <a:gd name="connsiteX1296" fmla="*/ 8371 w 10000"/>
                  <a:gd name="connsiteY1296" fmla="*/ 1428 h 10000"/>
                  <a:gd name="connsiteX1297" fmla="*/ 8072 w 10000"/>
                  <a:gd name="connsiteY1297" fmla="*/ 1422 h 10000"/>
                  <a:gd name="connsiteX1298" fmla="*/ 7823 w 10000"/>
                  <a:gd name="connsiteY1298" fmla="*/ 1279 h 10000"/>
                  <a:gd name="connsiteX1299" fmla="*/ 7587 w 10000"/>
                  <a:gd name="connsiteY1299" fmla="*/ 1133 h 10000"/>
                  <a:gd name="connsiteX1300" fmla="*/ 7526 w 10000"/>
                  <a:gd name="connsiteY1300" fmla="*/ 1098 h 10000"/>
                  <a:gd name="connsiteX1301" fmla="*/ 7346 w 10000"/>
                  <a:gd name="connsiteY1301" fmla="*/ 991 h 10000"/>
                  <a:gd name="connsiteX1302" fmla="*/ 7321 w 10000"/>
                  <a:gd name="connsiteY1302" fmla="*/ 959 h 10000"/>
                  <a:gd name="connsiteX1303" fmla="*/ 7307 w 10000"/>
                  <a:gd name="connsiteY1303" fmla="*/ 871 h 10000"/>
                  <a:gd name="connsiteX1304" fmla="*/ 7224 w 10000"/>
                  <a:gd name="connsiteY1304" fmla="*/ 816 h 10000"/>
                  <a:gd name="connsiteX1305" fmla="*/ 7147 w 10000"/>
                  <a:gd name="connsiteY1305" fmla="*/ 787 h 10000"/>
                  <a:gd name="connsiteX1306" fmla="*/ 7080 w 10000"/>
                  <a:gd name="connsiteY1306" fmla="*/ 742 h 10000"/>
                  <a:gd name="connsiteX1307" fmla="*/ 7069 w 10000"/>
                  <a:gd name="connsiteY1307" fmla="*/ 767 h 10000"/>
                  <a:gd name="connsiteX1308" fmla="*/ 7033 w 10000"/>
                  <a:gd name="connsiteY1308" fmla="*/ 787 h 10000"/>
                  <a:gd name="connsiteX1309" fmla="*/ 6820 w 10000"/>
                  <a:gd name="connsiteY1309" fmla="*/ 878 h 10000"/>
                  <a:gd name="connsiteX1310" fmla="*/ 6726 w 10000"/>
                  <a:gd name="connsiteY1310" fmla="*/ 897 h 10000"/>
                  <a:gd name="connsiteX1311" fmla="*/ 6626 w 10000"/>
                  <a:gd name="connsiteY1311" fmla="*/ 955 h 10000"/>
                  <a:gd name="connsiteX1312" fmla="*/ 6582 w 10000"/>
                  <a:gd name="connsiteY1312" fmla="*/ 946 h 10000"/>
                  <a:gd name="connsiteX1313" fmla="*/ 6571 w 10000"/>
                  <a:gd name="connsiteY1313" fmla="*/ 955 h 10000"/>
                  <a:gd name="connsiteX1314" fmla="*/ 6507 w 10000"/>
                  <a:gd name="connsiteY1314" fmla="*/ 975 h 10000"/>
                  <a:gd name="connsiteX1315" fmla="*/ 6485 w 10000"/>
                  <a:gd name="connsiteY1315" fmla="*/ 975 h 10000"/>
                  <a:gd name="connsiteX1316" fmla="*/ 6476 w 10000"/>
                  <a:gd name="connsiteY1316" fmla="*/ 965 h 10000"/>
                  <a:gd name="connsiteX1317" fmla="*/ 6474 w 10000"/>
                  <a:gd name="connsiteY1317" fmla="*/ 936 h 10000"/>
                  <a:gd name="connsiteX1318" fmla="*/ 6452 w 10000"/>
                  <a:gd name="connsiteY1318" fmla="*/ 887 h 10000"/>
                  <a:gd name="connsiteX1319" fmla="*/ 6352 w 10000"/>
                  <a:gd name="connsiteY1319" fmla="*/ 767 h 10000"/>
                  <a:gd name="connsiteX1320" fmla="*/ 6313 w 10000"/>
                  <a:gd name="connsiteY1320" fmla="*/ 732 h 10000"/>
                  <a:gd name="connsiteX1321" fmla="*/ 6296 w 10000"/>
                  <a:gd name="connsiteY1321" fmla="*/ 690 h 10000"/>
                  <a:gd name="connsiteX1322" fmla="*/ 6271 w 10000"/>
                  <a:gd name="connsiteY1322" fmla="*/ 664 h 10000"/>
                  <a:gd name="connsiteX1323" fmla="*/ 6266 w 10000"/>
                  <a:gd name="connsiteY1323" fmla="*/ 654 h 10000"/>
                  <a:gd name="connsiteX1324" fmla="*/ 6111 w 10000"/>
                  <a:gd name="connsiteY1324" fmla="*/ 398 h 10000"/>
                  <a:gd name="connsiteX1325" fmla="*/ 5903 w 10000"/>
                  <a:gd name="connsiteY1325" fmla="*/ 408 h 10000"/>
                  <a:gd name="connsiteX1326" fmla="*/ 5837 w 10000"/>
                  <a:gd name="connsiteY1326" fmla="*/ 427 h 10000"/>
                  <a:gd name="connsiteX1327" fmla="*/ 5756 w 10000"/>
                  <a:gd name="connsiteY1327" fmla="*/ 453 h 10000"/>
                  <a:gd name="connsiteX1328" fmla="*/ 5681 w 10000"/>
                  <a:gd name="connsiteY1328" fmla="*/ 453 h 10000"/>
                  <a:gd name="connsiteX1329" fmla="*/ 5609 w 10000"/>
                  <a:gd name="connsiteY1329" fmla="*/ 447 h 10000"/>
                  <a:gd name="connsiteX1330" fmla="*/ 5554 w 10000"/>
                  <a:gd name="connsiteY1330" fmla="*/ 304 h 10000"/>
                  <a:gd name="connsiteX1331" fmla="*/ 5529 w 10000"/>
                  <a:gd name="connsiteY1331" fmla="*/ 301 h 10000"/>
                  <a:gd name="connsiteX1332" fmla="*/ 5393 w 10000"/>
                  <a:gd name="connsiteY1332" fmla="*/ 256 h 10000"/>
                  <a:gd name="connsiteX1333" fmla="*/ 5366 w 10000"/>
                  <a:gd name="connsiteY1333" fmla="*/ 220 h 10000"/>
                  <a:gd name="connsiteX1334" fmla="*/ 5249 w 10000"/>
                  <a:gd name="connsiteY1334" fmla="*/ 155 h 10000"/>
                  <a:gd name="connsiteX1335" fmla="*/ 5141 w 10000"/>
                  <a:gd name="connsiteY1335" fmla="*/ 52 h 10000"/>
                  <a:gd name="connsiteX1336" fmla="*/ 5116 w 10000"/>
                  <a:gd name="connsiteY1336" fmla="*/ 3 h 10000"/>
                  <a:gd name="connsiteX1337" fmla="*/ 5061 w 10000"/>
                  <a:gd name="connsiteY1337" fmla="*/ 0 h 10000"/>
                  <a:gd name="connsiteX1338" fmla="*/ 5036 w 10000"/>
                  <a:gd name="connsiteY1338" fmla="*/ 32 h 10000"/>
                  <a:gd name="connsiteX1339" fmla="*/ 4942 w 10000"/>
                  <a:gd name="connsiteY1339" fmla="*/ 133 h 10000"/>
                  <a:gd name="connsiteX1340" fmla="*/ 4900 w 10000"/>
                  <a:gd name="connsiteY1340" fmla="*/ 217 h 10000"/>
                  <a:gd name="connsiteX1341" fmla="*/ 4861 w 10000"/>
                  <a:gd name="connsiteY1341" fmla="*/ 198 h 10000"/>
                  <a:gd name="connsiteX1342" fmla="*/ 4795 w 10000"/>
                  <a:gd name="connsiteY1342" fmla="*/ 68 h 10000"/>
                  <a:gd name="connsiteX1343" fmla="*/ 4778 w 10000"/>
                  <a:gd name="connsiteY1343" fmla="*/ 62 h 10000"/>
                  <a:gd name="connsiteX1344" fmla="*/ 4765 w 10000"/>
                  <a:gd name="connsiteY1344" fmla="*/ 62 h 10000"/>
                  <a:gd name="connsiteX1345" fmla="*/ 4748 w 10000"/>
                  <a:gd name="connsiteY1345" fmla="*/ 68 h 10000"/>
                  <a:gd name="connsiteX1346" fmla="*/ 4673 w 10000"/>
                  <a:gd name="connsiteY1346" fmla="*/ 136 h 10000"/>
                  <a:gd name="connsiteX1347" fmla="*/ 4632 w 10000"/>
                  <a:gd name="connsiteY1347" fmla="*/ 201 h 10000"/>
                  <a:gd name="connsiteX1348" fmla="*/ 4623 w 10000"/>
                  <a:gd name="connsiteY1348" fmla="*/ 210 h 10000"/>
                  <a:gd name="connsiteX1349" fmla="*/ 4579 w 10000"/>
                  <a:gd name="connsiteY1349" fmla="*/ 220 h 10000"/>
                  <a:gd name="connsiteX1350" fmla="*/ 4479 w 10000"/>
                  <a:gd name="connsiteY1350" fmla="*/ 198 h 10000"/>
                  <a:gd name="connsiteX1351" fmla="*/ 4402 w 10000"/>
                  <a:gd name="connsiteY1351" fmla="*/ 165 h 10000"/>
                  <a:gd name="connsiteX1352" fmla="*/ 4374 w 10000"/>
                  <a:gd name="connsiteY1352" fmla="*/ 165 h 10000"/>
                  <a:gd name="connsiteX1353" fmla="*/ 4335 w 10000"/>
                  <a:gd name="connsiteY1353" fmla="*/ 172 h 10000"/>
                  <a:gd name="connsiteX1354" fmla="*/ 4302 w 10000"/>
                  <a:gd name="connsiteY1354" fmla="*/ 188 h 10000"/>
                  <a:gd name="connsiteX1355" fmla="*/ 4271 w 10000"/>
                  <a:gd name="connsiteY1355" fmla="*/ 220 h 10000"/>
                  <a:gd name="connsiteX1356" fmla="*/ 4238 w 10000"/>
                  <a:gd name="connsiteY1356" fmla="*/ 240 h 10000"/>
                  <a:gd name="connsiteX1357" fmla="*/ 4324 w 10000"/>
                  <a:gd name="connsiteY1357" fmla="*/ 1289 h 10000"/>
                  <a:gd name="connsiteX1358" fmla="*/ 3521 w 10000"/>
                  <a:gd name="connsiteY1358" fmla="*/ 7730 h 10000"/>
                  <a:gd name="connsiteX1359" fmla="*/ 3554 w 10000"/>
                  <a:gd name="connsiteY1359" fmla="*/ 7740 h 10000"/>
                  <a:gd name="connsiteX1360" fmla="*/ 3560 w 10000"/>
                  <a:gd name="connsiteY1360" fmla="*/ 7749 h 10000"/>
                  <a:gd name="connsiteX1361" fmla="*/ 3562 w 10000"/>
                  <a:gd name="connsiteY1361" fmla="*/ 7759 h 10000"/>
                  <a:gd name="connsiteX1362" fmla="*/ 3573 w 10000"/>
                  <a:gd name="connsiteY1362" fmla="*/ 7766 h 10000"/>
                  <a:gd name="connsiteX1363" fmla="*/ 3584 w 10000"/>
                  <a:gd name="connsiteY1363" fmla="*/ 7759 h 10000"/>
                  <a:gd name="connsiteX1364" fmla="*/ 3598 w 10000"/>
                  <a:gd name="connsiteY1364" fmla="*/ 7743 h 10000"/>
                  <a:gd name="connsiteX1365" fmla="*/ 3609 w 10000"/>
                  <a:gd name="connsiteY1365" fmla="*/ 7756 h 10000"/>
                  <a:gd name="connsiteX1366" fmla="*/ 3623 w 10000"/>
                  <a:gd name="connsiteY1366" fmla="*/ 7733 h 10000"/>
                  <a:gd name="connsiteX1367" fmla="*/ 3632 w 10000"/>
                  <a:gd name="connsiteY1367" fmla="*/ 7730 h 10000"/>
                  <a:gd name="connsiteX1368" fmla="*/ 3634 w 10000"/>
                  <a:gd name="connsiteY1368" fmla="*/ 7730 h 10000"/>
                  <a:gd name="connsiteX1369" fmla="*/ 3643 w 10000"/>
                  <a:gd name="connsiteY1369" fmla="*/ 7730 h 10000"/>
                  <a:gd name="connsiteX1370" fmla="*/ 3657 w 10000"/>
                  <a:gd name="connsiteY1370" fmla="*/ 7733 h 10000"/>
                  <a:gd name="connsiteX1371" fmla="*/ 3670 w 10000"/>
                  <a:gd name="connsiteY1371" fmla="*/ 7730 h 10000"/>
                  <a:gd name="connsiteX1372" fmla="*/ 3687 w 10000"/>
                  <a:gd name="connsiteY1372" fmla="*/ 7730 h 10000"/>
                  <a:gd name="connsiteX1373" fmla="*/ 3690 w 10000"/>
                  <a:gd name="connsiteY1373" fmla="*/ 7730 h 10000"/>
                  <a:gd name="connsiteX1374" fmla="*/ 3704 w 10000"/>
                  <a:gd name="connsiteY1374" fmla="*/ 7740 h 10000"/>
                  <a:gd name="connsiteX1375" fmla="*/ 3712 w 10000"/>
                  <a:gd name="connsiteY1375" fmla="*/ 7743 h 10000"/>
                  <a:gd name="connsiteX1376" fmla="*/ 3723 w 10000"/>
                  <a:gd name="connsiteY1376" fmla="*/ 7749 h 10000"/>
                  <a:gd name="connsiteX1377" fmla="*/ 3729 w 10000"/>
                  <a:gd name="connsiteY1377" fmla="*/ 7749 h 10000"/>
                  <a:gd name="connsiteX1378" fmla="*/ 3729 w 10000"/>
                  <a:gd name="connsiteY1378" fmla="*/ 7743 h 10000"/>
                  <a:gd name="connsiteX1379" fmla="*/ 3745 w 10000"/>
                  <a:gd name="connsiteY1379" fmla="*/ 7740 h 10000"/>
                  <a:gd name="connsiteX1380" fmla="*/ 3753 w 10000"/>
                  <a:gd name="connsiteY1380" fmla="*/ 7730 h 10000"/>
                  <a:gd name="connsiteX1381" fmla="*/ 3762 w 10000"/>
                  <a:gd name="connsiteY1381" fmla="*/ 7720 h 10000"/>
                  <a:gd name="connsiteX1382" fmla="*/ 3776 w 10000"/>
                  <a:gd name="connsiteY1382" fmla="*/ 7710 h 10000"/>
                  <a:gd name="connsiteX1383" fmla="*/ 3784 w 10000"/>
                  <a:gd name="connsiteY1383" fmla="*/ 7701 h 10000"/>
                  <a:gd name="connsiteX1384" fmla="*/ 3792 w 10000"/>
                  <a:gd name="connsiteY1384" fmla="*/ 7694 h 10000"/>
                  <a:gd name="connsiteX1385" fmla="*/ 3801 w 10000"/>
                  <a:gd name="connsiteY1385" fmla="*/ 7685 h 10000"/>
                  <a:gd name="connsiteX1386" fmla="*/ 3803 w 10000"/>
                  <a:gd name="connsiteY1386" fmla="*/ 7685 h 10000"/>
                  <a:gd name="connsiteX1387" fmla="*/ 3809 w 10000"/>
                  <a:gd name="connsiteY1387" fmla="*/ 7685 h 10000"/>
                  <a:gd name="connsiteX1388" fmla="*/ 3817 w 10000"/>
                  <a:gd name="connsiteY1388" fmla="*/ 7691 h 10000"/>
                  <a:gd name="connsiteX1389" fmla="*/ 3817 w 10000"/>
                  <a:gd name="connsiteY1389" fmla="*/ 7694 h 10000"/>
                  <a:gd name="connsiteX1390" fmla="*/ 3812 w 10000"/>
                  <a:gd name="connsiteY1390" fmla="*/ 7714 h 10000"/>
                  <a:gd name="connsiteX1391" fmla="*/ 3795 w 10000"/>
                  <a:gd name="connsiteY1391" fmla="*/ 7733 h 10000"/>
                  <a:gd name="connsiteX1392" fmla="*/ 3778 w 10000"/>
                  <a:gd name="connsiteY1392" fmla="*/ 7756 h 10000"/>
                  <a:gd name="connsiteX1393" fmla="*/ 3762 w 10000"/>
                  <a:gd name="connsiteY1393" fmla="*/ 7775 h 10000"/>
                  <a:gd name="connsiteX1394" fmla="*/ 3748 w 10000"/>
                  <a:gd name="connsiteY1394" fmla="*/ 7775 h 10000"/>
                  <a:gd name="connsiteX1395" fmla="*/ 3737 w 10000"/>
                  <a:gd name="connsiteY1395" fmla="*/ 7778 h 10000"/>
                  <a:gd name="connsiteX1396" fmla="*/ 3723 w 10000"/>
                  <a:gd name="connsiteY1396" fmla="*/ 7778 h 10000"/>
                  <a:gd name="connsiteX1397" fmla="*/ 3720 w 10000"/>
                  <a:gd name="connsiteY1397" fmla="*/ 7785 h 10000"/>
                  <a:gd name="connsiteX1398" fmla="*/ 3715 w 10000"/>
                  <a:gd name="connsiteY1398" fmla="*/ 7788 h 10000"/>
                  <a:gd name="connsiteX1399" fmla="*/ 3704 w 10000"/>
                  <a:gd name="connsiteY1399" fmla="*/ 7804 h 10000"/>
                  <a:gd name="connsiteX1400" fmla="*/ 3690 w 10000"/>
                  <a:gd name="connsiteY1400" fmla="*/ 7804 h 10000"/>
                  <a:gd name="connsiteX1401" fmla="*/ 3681 w 10000"/>
                  <a:gd name="connsiteY1401" fmla="*/ 7804 h 10000"/>
                  <a:gd name="connsiteX1402" fmla="*/ 3673 w 10000"/>
                  <a:gd name="connsiteY1402" fmla="*/ 7824 h 10000"/>
                  <a:gd name="connsiteX1403" fmla="*/ 3670 w 10000"/>
                  <a:gd name="connsiteY1403" fmla="*/ 7847 h 10000"/>
                  <a:gd name="connsiteX1404" fmla="*/ 3673 w 10000"/>
                  <a:gd name="connsiteY1404" fmla="*/ 7866 h 10000"/>
                  <a:gd name="connsiteX1405" fmla="*/ 3679 w 10000"/>
                  <a:gd name="connsiteY1405" fmla="*/ 7872 h 10000"/>
                  <a:gd name="connsiteX1406" fmla="*/ 3687 w 10000"/>
                  <a:gd name="connsiteY1406" fmla="*/ 7879 h 10000"/>
                  <a:gd name="connsiteX1407" fmla="*/ 3695 w 10000"/>
                  <a:gd name="connsiteY1407" fmla="*/ 7882 h 10000"/>
                  <a:gd name="connsiteX1408" fmla="*/ 3704 w 10000"/>
                  <a:gd name="connsiteY1408" fmla="*/ 7898 h 10000"/>
                  <a:gd name="connsiteX1409" fmla="*/ 3712 w 10000"/>
                  <a:gd name="connsiteY1409" fmla="*/ 7918 h 10000"/>
                  <a:gd name="connsiteX1410" fmla="*/ 3712 w 10000"/>
                  <a:gd name="connsiteY1410" fmla="*/ 8005 h 10000"/>
                  <a:gd name="connsiteX1411" fmla="*/ 3706 w 10000"/>
                  <a:gd name="connsiteY1411" fmla="*/ 8021 h 10000"/>
                  <a:gd name="connsiteX1412" fmla="*/ 3712 w 10000"/>
                  <a:gd name="connsiteY1412" fmla="*/ 8044 h 10000"/>
                  <a:gd name="connsiteX1413" fmla="*/ 3712 w 10000"/>
                  <a:gd name="connsiteY1413" fmla="*/ 8051 h 10000"/>
                  <a:gd name="connsiteX1414" fmla="*/ 3729 w 10000"/>
                  <a:gd name="connsiteY1414" fmla="*/ 8060 h 10000"/>
                  <a:gd name="connsiteX1415" fmla="*/ 3737 w 10000"/>
                  <a:gd name="connsiteY1415" fmla="*/ 8063 h 10000"/>
                  <a:gd name="connsiteX1416" fmla="*/ 3748 w 10000"/>
                  <a:gd name="connsiteY1416" fmla="*/ 8070 h 10000"/>
                  <a:gd name="connsiteX1417" fmla="*/ 3767 w 10000"/>
                  <a:gd name="connsiteY1417" fmla="*/ 8106 h 10000"/>
                  <a:gd name="connsiteX1418" fmla="*/ 3770 w 10000"/>
                  <a:gd name="connsiteY1418" fmla="*/ 8119 h 10000"/>
                  <a:gd name="connsiteX1419" fmla="*/ 3787 w 10000"/>
                  <a:gd name="connsiteY1419" fmla="*/ 8157 h 10000"/>
                  <a:gd name="connsiteX1420" fmla="*/ 3787 w 10000"/>
                  <a:gd name="connsiteY1420" fmla="*/ 8174 h 10000"/>
                  <a:gd name="connsiteX1421" fmla="*/ 3776 w 10000"/>
                  <a:gd name="connsiteY1421" fmla="*/ 8203 h 10000"/>
                  <a:gd name="connsiteX1422" fmla="*/ 3767 w 10000"/>
                  <a:gd name="connsiteY1422" fmla="*/ 8193 h 10000"/>
                  <a:gd name="connsiteX1423" fmla="*/ 3767 w 10000"/>
                  <a:gd name="connsiteY1423" fmla="*/ 8174 h 10000"/>
                  <a:gd name="connsiteX1424" fmla="*/ 3762 w 10000"/>
                  <a:gd name="connsiteY1424" fmla="*/ 8157 h 10000"/>
                  <a:gd name="connsiteX1425" fmla="*/ 3753 w 10000"/>
                  <a:gd name="connsiteY1425" fmla="*/ 8148 h 10000"/>
                  <a:gd name="connsiteX1426" fmla="*/ 3740 w 10000"/>
                  <a:gd name="connsiteY1426" fmla="*/ 8154 h 10000"/>
                  <a:gd name="connsiteX1427" fmla="*/ 3731 w 10000"/>
                  <a:gd name="connsiteY1427" fmla="*/ 8138 h 10000"/>
                  <a:gd name="connsiteX1428" fmla="*/ 3729 w 10000"/>
                  <a:gd name="connsiteY1428" fmla="*/ 8125 h 10000"/>
                  <a:gd name="connsiteX1429" fmla="*/ 3712 w 10000"/>
                  <a:gd name="connsiteY1429" fmla="*/ 8115 h 10000"/>
                  <a:gd name="connsiteX1430" fmla="*/ 3704 w 10000"/>
                  <a:gd name="connsiteY1430" fmla="*/ 8109 h 10000"/>
                  <a:gd name="connsiteX1431" fmla="*/ 3687 w 10000"/>
                  <a:gd name="connsiteY1431" fmla="*/ 8099 h 10000"/>
                  <a:gd name="connsiteX1432" fmla="*/ 3673 w 10000"/>
                  <a:gd name="connsiteY1432" fmla="*/ 8093 h 10000"/>
                  <a:gd name="connsiteX1433" fmla="*/ 3665 w 10000"/>
                  <a:gd name="connsiteY1433" fmla="*/ 8083 h 10000"/>
                  <a:gd name="connsiteX1434" fmla="*/ 3648 w 10000"/>
                  <a:gd name="connsiteY1434" fmla="*/ 8073 h 10000"/>
                  <a:gd name="connsiteX1435" fmla="*/ 3643 w 10000"/>
                  <a:gd name="connsiteY1435" fmla="*/ 8063 h 10000"/>
                  <a:gd name="connsiteX1436" fmla="*/ 3632 w 10000"/>
                  <a:gd name="connsiteY1436" fmla="*/ 8054 h 10000"/>
                  <a:gd name="connsiteX1437" fmla="*/ 3623 w 10000"/>
                  <a:gd name="connsiteY1437" fmla="*/ 8060 h 10000"/>
                  <a:gd name="connsiteX1438" fmla="*/ 3615 w 10000"/>
                  <a:gd name="connsiteY1438" fmla="*/ 8070 h 10000"/>
                  <a:gd name="connsiteX1439" fmla="*/ 3607 w 10000"/>
                  <a:gd name="connsiteY1439" fmla="*/ 8083 h 10000"/>
                  <a:gd name="connsiteX1440" fmla="*/ 3607 w 10000"/>
                  <a:gd name="connsiteY1440" fmla="*/ 8099 h 10000"/>
                  <a:gd name="connsiteX1441" fmla="*/ 3607 w 10000"/>
                  <a:gd name="connsiteY1441" fmla="*/ 8125 h 10000"/>
                  <a:gd name="connsiteX1442" fmla="*/ 3601 w 10000"/>
                  <a:gd name="connsiteY1442" fmla="*/ 8148 h 10000"/>
                  <a:gd name="connsiteX1443" fmla="*/ 3584 w 10000"/>
                  <a:gd name="connsiteY1443" fmla="*/ 8154 h 10000"/>
                  <a:gd name="connsiteX1444" fmla="*/ 3573 w 10000"/>
                  <a:gd name="connsiteY1444" fmla="*/ 8154 h 10000"/>
                  <a:gd name="connsiteX1445" fmla="*/ 3560 w 10000"/>
                  <a:gd name="connsiteY1445" fmla="*/ 8138 h 10000"/>
                  <a:gd name="connsiteX1446" fmla="*/ 3551 w 10000"/>
                  <a:gd name="connsiteY1446" fmla="*/ 8119 h 10000"/>
                  <a:gd name="connsiteX1447" fmla="*/ 3535 w 10000"/>
                  <a:gd name="connsiteY1447" fmla="*/ 8099 h 10000"/>
                  <a:gd name="connsiteX1448" fmla="*/ 3504 w 10000"/>
                  <a:gd name="connsiteY1448" fmla="*/ 8073 h 10000"/>
                  <a:gd name="connsiteX1449" fmla="*/ 3493 w 10000"/>
                  <a:gd name="connsiteY1449" fmla="*/ 8051 h 10000"/>
                  <a:gd name="connsiteX1450" fmla="*/ 3488 w 10000"/>
                  <a:gd name="connsiteY1450" fmla="*/ 8034 h 10000"/>
                  <a:gd name="connsiteX1451" fmla="*/ 3488 w 10000"/>
                  <a:gd name="connsiteY1451" fmla="*/ 8012 h 10000"/>
                  <a:gd name="connsiteX1452" fmla="*/ 3488 w 10000"/>
                  <a:gd name="connsiteY1452" fmla="*/ 8005 h 10000"/>
                  <a:gd name="connsiteX1453" fmla="*/ 3496 w 10000"/>
                  <a:gd name="connsiteY1453" fmla="*/ 8002 h 10000"/>
                  <a:gd name="connsiteX1454" fmla="*/ 3501 w 10000"/>
                  <a:gd name="connsiteY1454" fmla="*/ 7992 h 10000"/>
                  <a:gd name="connsiteX1455" fmla="*/ 3504 w 10000"/>
                  <a:gd name="connsiteY1455" fmla="*/ 7966 h 10000"/>
                  <a:gd name="connsiteX1456" fmla="*/ 3501 w 10000"/>
                  <a:gd name="connsiteY1456" fmla="*/ 7940 h 10000"/>
                  <a:gd name="connsiteX1457" fmla="*/ 3485 w 10000"/>
                  <a:gd name="connsiteY1457" fmla="*/ 7918 h 10000"/>
                  <a:gd name="connsiteX1458" fmla="*/ 3465 w 10000"/>
                  <a:gd name="connsiteY1458" fmla="*/ 7892 h 10000"/>
                  <a:gd name="connsiteX1459" fmla="*/ 3457 w 10000"/>
                  <a:gd name="connsiteY1459" fmla="*/ 7872 h 10000"/>
                  <a:gd name="connsiteX1460" fmla="*/ 3449 w 10000"/>
                  <a:gd name="connsiteY1460" fmla="*/ 7847 h 10000"/>
                  <a:gd name="connsiteX1461" fmla="*/ 3446 w 10000"/>
                  <a:gd name="connsiteY1461" fmla="*/ 7827 h 10000"/>
                  <a:gd name="connsiteX1462" fmla="*/ 3457 w 10000"/>
                  <a:gd name="connsiteY1462" fmla="*/ 7808 h 10000"/>
                  <a:gd name="connsiteX1463" fmla="*/ 3465 w 10000"/>
                  <a:gd name="connsiteY1463" fmla="*/ 7798 h 10000"/>
                  <a:gd name="connsiteX1464" fmla="*/ 3476 w 10000"/>
                  <a:gd name="connsiteY1464" fmla="*/ 7788 h 10000"/>
                  <a:gd name="connsiteX1465" fmla="*/ 3479 w 10000"/>
                  <a:gd name="connsiteY1465" fmla="*/ 7795 h 10000"/>
                  <a:gd name="connsiteX1466" fmla="*/ 3501 w 10000"/>
                  <a:gd name="connsiteY1466" fmla="*/ 7817 h 10000"/>
                  <a:gd name="connsiteX1467" fmla="*/ 3518 w 10000"/>
                  <a:gd name="connsiteY1467" fmla="*/ 7843 h 10000"/>
                  <a:gd name="connsiteX1468" fmla="*/ 3521 w 10000"/>
                  <a:gd name="connsiteY1468" fmla="*/ 7847 h 10000"/>
                  <a:gd name="connsiteX1469" fmla="*/ 3512 w 10000"/>
                  <a:gd name="connsiteY1469" fmla="*/ 7824 h 10000"/>
                  <a:gd name="connsiteX1470" fmla="*/ 3510 w 10000"/>
                  <a:gd name="connsiteY1470" fmla="*/ 7804 h 10000"/>
                  <a:gd name="connsiteX1471" fmla="*/ 3512 w 10000"/>
                  <a:gd name="connsiteY1471" fmla="*/ 7788 h 10000"/>
                  <a:gd name="connsiteX0" fmla="*/ 4324 w 10000"/>
                  <a:gd name="connsiteY0" fmla="*/ 1289 h 10000"/>
                  <a:gd name="connsiteX1" fmla="*/ 4296 w 10000"/>
                  <a:gd name="connsiteY1" fmla="*/ 1305 h 10000"/>
                  <a:gd name="connsiteX2" fmla="*/ 4285 w 10000"/>
                  <a:gd name="connsiteY2" fmla="*/ 1279 h 10000"/>
                  <a:gd name="connsiteX3" fmla="*/ 4244 w 10000"/>
                  <a:gd name="connsiteY3" fmla="*/ 1266 h 10000"/>
                  <a:gd name="connsiteX4" fmla="*/ 4208 w 10000"/>
                  <a:gd name="connsiteY4" fmla="*/ 1286 h 10000"/>
                  <a:gd name="connsiteX5" fmla="*/ 4172 w 10000"/>
                  <a:gd name="connsiteY5" fmla="*/ 1299 h 10000"/>
                  <a:gd name="connsiteX6" fmla="*/ 4150 w 10000"/>
                  <a:gd name="connsiteY6" fmla="*/ 1308 h 10000"/>
                  <a:gd name="connsiteX7" fmla="*/ 4139 w 10000"/>
                  <a:gd name="connsiteY7" fmla="*/ 1315 h 10000"/>
                  <a:gd name="connsiteX8" fmla="*/ 4125 w 10000"/>
                  <a:gd name="connsiteY8" fmla="*/ 1315 h 10000"/>
                  <a:gd name="connsiteX9" fmla="*/ 4119 w 10000"/>
                  <a:gd name="connsiteY9" fmla="*/ 1315 h 10000"/>
                  <a:gd name="connsiteX10" fmla="*/ 4111 w 10000"/>
                  <a:gd name="connsiteY10" fmla="*/ 1308 h 10000"/>
                  <a:gd name="connsiteX11" fmla="*/ 4100 w 10000"/>
                  <a:gd name="connsiteY11" fmla="*/ 1315 h 10000"/>
                  <a:gd name="connsiteX12" fmla="*/ 4075 w 10000"/>
                  <a:gd name="connsiteY12" fmla="*/ 1315 h 10000"/>
                  <a:gd name="connsiteX13" fmla="*/ 4058 w 10000"/>
                  <a:gd name="connsiteY13" fmla="*/ 1318 h 10000"/>
                  <a:gd name="connsiteX14" fmla="*/ 4044 w 10000"/>
                  <a:gd name="connsiteY14" fmla="*/ 1315 h 10000"/>
                  <a:gd name="connsiteX15" fmla="*/ 4042 w 10000"/>
                  <a:gd name="connsiteY15" fmla="*/ 1299 h 10000"/>
                  <a:gd name="connsiteX16" fmla="*/ 4014 w 10000"/>
                  <a:gd name="connsiteY16" fmla="*/ 1308 h 10000"/>
                  <a:gd name="connsiteX17" fmla="*/ 4011 w 10000"/>
                  <a:gd name="connsiteY17" fmla="*/ 1315 h 10000"/>
                  <a:gd name="connsiteX18" fmla="*/ 4011 w 10000"/>
                  <a:gd name="connsiteY18" fmla="*/ 1341 h 10000"/>
                  <a:gd name="connsiteX19" fmla="*/ 4019 w 10000"/>
                  <a:gd name="connsiteY19" fmla="*/ 1341 h 10000"/>
                  <a:gd name="connsiteX20" fmla="*/ 3997 w 10000"/>
                  <a:gd name="connsiteY20" fmla="*/ 1363 h 10000"/>
                  <a:gd name="connsiteX21" fmla="*/ 3986 w 10000"/>
                  <a:gd name="connsiteY21" fmla="*/ 1373 h 10000"/>
                  <a:gd name="connsiteX22" fmla="*/ 3981 w 10000"/>
                  <a:gd name="connsiteY22" fmla="*/ 1389 h 10000"/>
                  <a:gd name="connsiteX23" fmla="*/ 3981 w 10000"/>
                  <a:gd name="connsiteY23" fmla="*/ 1409 h 10000"/>
                  <a:gd name="connsiteX24" fmla="*/ 3981 w 10000"/>
                  <a:gd name="connsiteY24" fmla="*/ 1438 h 10000"/>
                  <a:gd name="connsiteX25" fmla="*/ 3961 w 10000"/>
                  <a:gd name="connsiteY25" fmla="*/ 1441 h 10000"/>
                  <a:gd name="connsiteX26" fmla="*/ 3942 w 10000"/>
                  <a:gd name="connsiteY26" fmla="*/ 1441 h 10000"/>
                  <a:gd name="connsiteX27" fmla="*/ 3914 w 10000"/>
                  <a:gd name="connsiteY27" fmla="*/ 1454 h 10000"/>
                  <a:gd name="connsiteX28" fmla="*/ 3892 w 10000"/>
                  <a:gd name="connsiteY28" fmla="*/ 1467 h 10000"/>
                  <a:gd name="connsiteX29" fmla="*/ 3867 w 10000"/>
                  <a:gd name="connsiteY29" fmla="*/ 1483 h 10000"/>
                  <a:gd name="connsiteX30" fmla="*/ 3845 w 10000"/>
                  <a:gd name="connsiteY30" fmla="*/ 1467 h 10000"/>
                  <a:gd name="connsiteX31" fmla="*/ 3850 w 10000"/>
                  <a:gd name="connsiteY31" fmla="*/ 1457 h 10000"/>
                  <a:gd name="connsiteX32" fmla="*/ 3864 w 10000"/>
                  <a:gd name="connsiteY32" fmla="*/ 1441 h 10000"/>
                  <a:gd name="connsiteX33" fmla="*/ 3859 w 10000"/>
                  <a:gd name="connsiteY33" fmla="*/ 1409 h 10000"/>
                  <a:gd name="connsiteX34" fmla="*/ 3842 w 10000"/>
                  <a:gd name="connsiteY34" fmla="*/ 1383 h 10000"/>
                  <a:gd name="connsiteX35" fmla="*/ 3825 w 10000"/>
                  <a:gd name="connsiteY35" fmla="*/ 1360 h 10000"/>
                  <a:gd name="connsiteX36" fmla="*/ 3809 w 10000"/>
                  <a:gd name="connsiteY36" fmla="*/ 1318 h 10000"/>
                  <a:gd name="connsiteX37" fmla="*/ 3787 w 10000"/>
                  <a:gd name="connsiteY37" fmla="*/ 1289 h 10000"/>
                  <a:gd name="connsiteX38" fmla="*/ 3759 w 10000"/>
                  <a:gd name="connsiteY38" fmla="*/ 1266 h 10000"/>
                  <a:gd name="connsiteX39" fmla="*/ 3740 w 10000"/>
                  <a:gd name="connsiteY39" fmla="*/ 1256 h 10000"/>
                  <a:gd name="connsiteX40" fmla="*/ 3715 w 10000"/>
                  <a:gd name="connsiteY40" fmla="*/ 1250 h 10000"/>
                  <a:gd name="connsiteX41" fmla="*/ 3687 w 10000"/>
                  <a:gd name="connsiteY41" fmla="*/ 1256 h 10000"/>
                  <a:gd name="connsiteX42" fmla="*/ 3681 w 10000"/>
                  <a:gd name="connsiteY42" fmla="*/ 1260 h 10000"/>
                  <a:gd name="connsiteX43" fmla="*/ 3670 w 10000"/>
                  <a:gd name="connsiteY43" fmla="*/ 1295 h 10000"/>
                  <a:gd name="connsiteX44" fmla="*/ 3651 w 10000"/>
                  <a:gd name="connsiteY44" fmla="*/ 1305 h 10000"/>
                  <a:gd name="connsiteX45" fmla="*/ 3640 w 10000"/>
                  <a:gd name="connsiteY45" fmla="*/ 1308 h 10000"/>
                  <a:gd name="connsiteX46" fmla="*/ 3626 w 10000"/>
                  <a:gd name="connsiteY46" fmla="*/ 1308 h 10000"/>
                  <a:gd name="connsiteX47" fmla="*/ 3632 w 10000"/>
                  <a:gd name="connsiteY47" fmla="*/ 1276 h 10000"/>
                  <a:gd name="connsiteX48" fmla="*/ 3609 w 10000"/>
                  <a:gd name="connsiteY48" fmla="*/ 1289 h 10000"/>
                  <a:gd name="connsiteX49" fmla="*/ 3593 w 10000"/>
                  <a:gd name="connsiteY49" fmla="*/ 1286 h 10000"/>
                  <a:gd name="connsiteX50" fmla="*/ 3590 w 10000"/>
                  <a:gd name="connsiteY50" fmla="*/ 1256 h 10000"/>
                  <a:gd name="connsiteX51" fmla="*/ 3584 w 10000"/>
                  <a:gd name="connsiteY51" fmla="*/ 1237 h 10000"/>
                  <a:gd name="connsiteX52" fmla="*/ 3573 w 10000"/>
                  <a:gd name="connsiteY52" fmla="*/ 1237 h 10000"/>
                  <a:gd name="connsiteX53" fmla="*/ 3554 w 10000"/>
                  <a:gd name="connsiteY53" fmla="*/ 1227 h 10000"/>
                  <a:gd name="connsiteX54" fmla="*/ 3546 w 10000"/>
                  <a:gd name="connsiteY54" fmla="*/ 1192 h 10000"/>
                  <a:gd name="connsiteX55" fmla="*/ 3529 w 10000"/>
                  <a:gd name="connsiteY55" fmla="*/ 1176 h 10000"/>
                  <a:gd name="connsiteX56" fmla="*/ 3512 w 10000"/>
                  <a:gd name="connsiteY56" fmla="*/ 1182 h 10000"/>
                  <a:gd name="connsiteX57" fmla="*/ 3485 w 10000"/>
                  <a:gd name="connsiteY57" fmla="*/ 1182 h 10000"/>
                  <a:gd name="connsiteX58" fmla="*/ 3463 w 10000"/>
                  <a:gd name="connsiteY58" fmla="*/ 1176 h 10000"/>
                  <a:gd name="connsiteX59" fmla="*/ 3449 w 10000"/>
                  <a:gd name="connsiteY59" fmla="*/ 1182 h 10000"/>
                  <a:gd name="connsiteX60" fmla="*/ 3432 w 10000"/>
                  <a:gd name="connsiteY60" fmla="*/ 1192 h 10000"/>
                  <a:gd name="connsiteX61" fmla="*/ 3454 w 10000"/>
                  <a:gd name="connsiteY61" fmla="*/ 1205 h 10000"/>
                  <a:gd name="connsiteX62" fmla="*/ 3463 w 10000"/>
                  <a:gd name="connsiteY62" fmla="*/ 1205 h 10000"/>
                  <a:gd name="connsiteX63" fmla="*/ 3488 w 10000"/>
                  <a:gd name="connsiteY63" fmla="*/ 1205 h 10000"/>
                  <a:gd name="connsiteX64" fmla="*/ 3488 w 10000"/>
                  <a:gd name="connsiteY64" fmla="*/ 1218 h 10000"/>
                  <a:gd name="connsiteX65" fmla="*/ 3493 w 10000"/>
                  <a:gd name="connsiteY65" fmla="*/ 1247 h 10000"/>
                  <a:gd name="connsiteX66" fmla="*/ 3512 w 10000"/>
                  <a:gd name="connsiteY66" fmla="*/ 1247 h 10000"/>
                  <a:gd name="connsiteX67" fmla="*/ 3518 w 10000"/>
                  <a:gd name="connsiteY67" fmla="*/ 1250 h 10000"/>
                  <a:gd name="connsiteX68" fmla="*/ 3521 w 10000"/>
                  <a:gd name="connsiteY68" fmla="*/ 1276 h 10000"/>
                  <a:gd name="connsiteX69" fmla="*/ 3543 w 10000"/>
                  <a:gd name="connsiteY69" fmla="*/ 1295 h 10000"/>
                  <a:gd name="connsiteX70" fmla="*/ 3546 w 10000"/>
                  <a:gd name="connsiteY70" fmla="*/ 1305 h 10000"/>
                  <a:gd name="connsiteX71" fmla="*/ 3543 w 10000"/>
                  <a:gd name="connsiteY71" fmla="*/ 1315 h 10000"/>
                  <a:gd name="connsiteX72" fmla="*/ 3543 w 10000"/>
                  <a:gd name="connsiteY72" fmla="*/ 1331 h 10000"/>
                  <a:gd name="connsiteX73" fmla="*/ 3554 w 10000"/>
                  <a:gd name="connsiteY73" fmla="*/ 1324 h 10000"/>
                  <a:gd name="connsiteX74" fmla="*/ 3560 w 10000"/>
                  <a:gd name="connsiteY74" fmla="*/ 1331 h 10000"/>
                  <a:gd name="connsiteX75" fmla="*/ 3582 w 10000"/>
                  <a:gd name="connsiteY75" fmla="*/ 1344 h 10000"/>
                  <a:gd name="connsiteX76" fmla="*/ 3598 w 10000"/>
                  <a:gd name="connsiteY76" fmla="*/ 1380 h 10000"/>
                  <a:gd name="connsiteX77" fmla="*/ 3607 w 10000"/>
                  <a:gd name="connsiteY77" fmla="*/ 1389 h 10000"/>
                  <a:gd name="connsiteX78" fmla="*/ 3623 w 10000"/>
                  <a:gd name="connsiteY78" fmla="*/ 1409 h 10000"/>
                  <a:gd name="connsiteX79" fmla="*/ 3634 w 10000"/>
                  <a:gd name="connsiteY79" fmla="*/ 1438 h 10000"/>
                  <a:gd name="connsiteX80" fmla="*/ 3632 w 10000"/>
                  <a:gd name="connsiteY80" fmla="*/ 1454 h 10000"/>
                  <a:gd name="connsiteX81" fmla="*/ 3618 w 10000"/>
                  <a:gd name="connsiteY81" fmla="*/ 1438 h 10000"/>
                  <a:gd name="connsiteX82" fmla="*/ 3598 w 10000"/>
                  <a:gd name="connsiteY82" fmla="*/ 1428 h 10000"/>
                  <a:gd name="connsiteX83" fmla="*/ 3582 w 10000"/>
                  <a:gd name="connsiteY83" fmla="*/ 1402 h 10000"/>
                  <a:gd name="connsiteX84" fmla="*/ 3562 w 10000"/>
                  <a:gd name="connsiteY84" fmla="*/ 1399 h 10000"/>
                  <a:gd name="connsiteX85" fmla="*/ 3546 w 10000"/>
                  <a:gd name="connsiteY85" fmla="*/ 1383 h 10000"/>
                  <a:gd name="connsiteX86" fmla="*/ 3510 w 10000"/>
                  <a:gd name="connsiteY86" fmla="*/ 1360 h 10000"/>
                  <a:gd name="connsiteX87" fmla="*/ 3485 w 10000"/>
                  <a:gd name="connsiteY87" fmla="*/ 1344 h 10000"/>
                  <a:gd name="connsiteX88" fmla="*/ 3454 w 10000"/>
                  <a:gd name="connsiteY88" fmla="*/ 1334 h 10000"/>
                  <a:gd name="connsiteX89" fmla="*/ 3429 w 10000"/>
                  <a:gd name="connsiteY89" fmla="*/ 1315 h 10000"/>
                  <a:gd name="connsiteX90" fmla="*/ 3416 w 10000"/>
                  <a:gd name="connsiteY90" fmla="*/ 1308 h 10000"/>
                  <a:gd name="connsiteX91" fmla="*/ 3399 w 10000"/>
                  <a:gd name="connsiteY91" fmla="*/ 1305 h 10000"/>
                  <a:gd name="connsiteX92" fmla="*/ 3382 w 10000"/>
                  <a:gd name="connsiteY92" fmla="*/ 1286 h 10000"/>
                  <a:gd name="connsiteX93" fmla="*/ 3380 w 10000"/>
                  <a:gd name="connsiteY93" fmla="*/ 1266 h 10000"/>
                  <a:gd name="connsiteX94" fmla="*/ 3388 w 10000"/>
                  <a:gd name="connsiteY94" fmla="*/ 1256 h 10000"/>
                  <a:gd name="connsiteX95" fmla="*/ 3407 w 10000"/>
                  <a:gd name="connsiteY95" fmla="*/ 1256 h 10000"/>
                  <a:gd name="connsiteX96" fmla="*/ 3396 w 10000"/>
                  <a:gd name="connsiteY96" fmla="*/ 1227 h 10000"/>
                  <a:gd name="connsiteX97" fmla="*/ 3382 w 10000"/>
                  <a:gd name="connsiteY97" fmla="*/ 1227 h 10000"/>
                  <a:gd name="connsiteX98" fmla="*/ 3360 w 10000"/>
                  <a:gd name="connsiteY98" fmla="*/ 1221 h 10000"/>
                  <a:gd name="connsiteX99" fmla="*/ 3349 w 10000"/>
                  <a:gd name="connsiteY99" fmla="*/ 1231 h 10000"/>
                  <a:gd name="connsiteX100" fmla="*/ 3352 w 10000"/>
                  <a:gd name="connsiteY100" fmla="*/ 1247 h 10000"/>
                  <a:gd name="connsiteX101" fmla="*/ 3341 w 10000"/>
                  <a:gd name="connsiteY101" fmla="*/ 1237 h 10000"/>
                  <a:gd name="connsiteX102" fmla="*/ 3335 w 10000"/>
                  <a:gd name="connsiteY102" fmla="*/ 1231 h 10000"/>
                  <a:gd name="connsiteX103" fmla="*/ 3307 w 10000"/>
                  <a:gd name="connsiteY103" fmla="*/ 1227 h 10000"/>
                  <a:gd name="connsiteX104" fmla="*/ 3294 w 10000"/>
                  <a:gd name="connsiteY104" fmla="*/ 1221 h 10000"/>
                  <a:gd name="connsiteX105" fmla="*/ 3271 w 10000"/>
                  <a:gd name="connsiteY105" fmla="*/ 1211 h 10000"/>
                  <a:gd name="connsiteX106" fmla="*/ 3252 w 10000"/>
                  <a:gd name="connsiteY106" fmla="*/ 1195 h 10000"/>
                  <a:gd name="connsiteX107" fmla="*/ 3235 w 10000"/>
                  <a:gd name="connsiteY107" fmla="*/ 1195 h 10000"/>
                  <a:gd name="connsiteX108" fmla="*/ 3235 w 10000"/>
                  <a:gd name="connsiteY108" fmla="*/ 1205 h 10000"/>
                  <a:gd name="connsiteX109" fmla="*/ 3219 w 10000"/>
                  <a:gd name="connsiteY109" fmla="*/ 1231 h 10000"/>
                  <a:gd name="connsiteX110" fmla="*/ 3213 w 10000"/>
                  <a:gd name="connsiteY110" fmla="*/ 1231 h 10000"/>
                  <a:gd name="connsiteX111" fmla="*/ 3183 w 10000"/>
                  <a:gd name="connsiteY111" fmla="*/ 1221 h 10000"/>
                  <a:gd name="connsiteX112" fmla="*/ 3175 w 10000"/>
                  <a:gd name="connsiteY112" fmla="*/ 1227 h 10000"/>
                  <a:gd name="connsiteX113" fmla="*/ 3163 w 10000"/>
                  <a:gd name="connsiteY113" fmla="*/ 1237 h 10000"/>
                  <a:gd name="connsiteX114" fmla="*/ 3158 w 10000"/>
                  <a:gd name="connsiteY114" fmla="*/ 1260 h 10000"/>
                  <a:gd name="connsiteX115" fmla="*/ 3158 w 10000"/>
                  <a:gd name="connsiteY115" fmla="*/ 1276 h 10000"/>
                  <a:gd name="connsiteX116" fmla="*/ 3163 w 10000"/>
                  <a:gd name="connsiteY116" fmla="*/ 1295 h 10000"/>
                  <a:gd name="connsiteX117" fmla="*/ 3166 w 10000"/>
                  <a:gd name="connsiteY117" fmla="*/ 1308 h 10000"/>
                  <a:gd name="connsiteX118" fmla="*/ 3158 w 10000"/>
                  <a:gd name="connsiteY118" fmla="*/ 1315 h 10000"/>
                  <a:gd name="connsiteX119" fmla="*/ 3133 w 10000"/>
                  <a:gd name="connsiteY119" fmla="*/ 1299 h 10000"/>
                  <a:gd name="connsiteX120" fmla="*/ 3114 w 10000"/>
                  <a:gd name="connsiteY120" fmla="*/ 1276 h 10000"/>
                  <a:gd name="connsiteX121" fmla="*/ 3078 w 10000"/>
                  <a:gd name="connsiteY121" fmla="*/ 1240 h 10000"/>
                  <a:gd name="connsiteX122" fmla="*/ 3044 w 10000"/>
                  <a:gd name="connsiteY122" fmla="*/ 1227 h 10000"/>
                  <a:gd name="connsiteX123" fmla="*/ 3033 w 10000"/>
                  <a:gd name="connsiteY123" fmla="*/ 1231 h 10000"/>
                  <a:gd name="connsiteX124" fmla="*/ 3036 w 10000"/>
                  <a:gd name="connsiteY124" fmla="*/ 1256 h 10000"/>
                  <a:gd name="connsiteX125" fmla="*/ 3044 w 10000"/>
                  <a:gd name="connsiteY125" fmla="*/ 1266 h 10000"/>
                  <a:gd name="connsiteX126" fmla="*/ 3044 w 10000"/>
                  <a:gd name="connsiteY126" fmla="*/ 1276 h 10000"/>
                  <a:gd name="connsiteX127" fmla="*/ 3036 w 10000"/>
                  <a:gd name="connsiteY127" fmla="*/ 1276 h 10000"/>
                  <a:gd name="connsiteX128" fmla="*/ 3028 w 10000"/>
                  <a:gd name="connsiteY128" fmla="*/ 1266 h 10000"/>
                  <a:gd name="connsiteX129" fmla="*/ 3025 w 10000"/>
                  <a:gd name="connsiteY129" fmla="*/ 1256 h 10000"/>
                  <a:gd name="connsiteX130" fmla="*/ 3008 w 10000"/>
                  <a:gd name="connsiteY130" fmla="*/ 1205 h 10000"/>
                  <a:gd name="connsiteX131" fmla="*/ 3000 w 10000"/>
                  <a:gd name="connsiteY131" fmla="*/ 1192 h 10000"/>
                  <a:gd name="connsiteX132" fmla="*/ 2994 w 10000"/>
                  <a:gd name="connsiteY132" fmla="*/ 1176 h 10000"/>
                  <a:gd name="connsiteX133" fmla="*/ 2986 w 10000"/>
                  <a:gd name="connsiteY133" fmla="*/ 1182 h 10000"/>
                  <a:gd name="connsiteX134" fmla="*/ 2981 w 10000"/>
                  <a:gd name="connsiteY134" fmla="*/ 1192 h 10000"/>
                  <a:gd name="connsiteX135" fmla="*/ 2970 w 10000"/>
                  <a:gd name="connsiteY135" fmla="*/ 1201 h 10000"/>
                  <a:gd name="connsiteX136" fmla="*/ 2956 w 10000"/>
                  <a:gd name="connsiteY136" fmla="*/ 1218 h 10000"/>
                  <a:gd name="connsiteX137" fmla="*/ 2939 w 10000"/>
                  <a:gd name="connsiteY137" fmla="*/ 1240 h 10000"/>
                  <a:gd name="connsiteX138" fmla="*/ 2928 w 10000"/>
                  <a:gd name="connsiteY138" fmla="*/ 1247 h 10000"/>
                  <a:gd name="connsiteX139" fmla="*/ 2922 w 10000"/>
                  <a:gd name="connsiteY139" fmla="*/ 1250 h 10000"/>
                  <a:gd name="connsiteX140" fmla="*/ 2911 w 10000"/>
                  <a:gd name="connsiteY140" fmla="*/ 1250 h 10000"/>
                  <a:gd name="connsiteX141" fmla="*/ 2884 w 10000"/>
                  <a:gd name="connsiteY141" fmla="*/ 1247 h 10000"/>
                  <a:gd name="connsiteX142" fmla="*/ 2864 w 10000"/>
                  <a:gd name="connsiteY142" fmla="*/ 1237 h 10000"/>
                  <a:gd name="connsiteX143" fmla="*/ 2848 w 10000"/>
                  <a:gd name="connsiteY143" fmla="*/ 1231 h 10000"/>
                  <a:gd name="connsiteX144" fmla="*/ 2834 w 10000"/>
                  <a:gd name="connsiteY144" fmla="*/ 1227 h 10000"/>
                  <a:gd name="connsiteX145" fmla="*/ 2831 w 10000"/>
                  <a:gd name="connsiteY145" fmla="*/ 1227 h 10000"/>
                  <a:gd name="connsiteX146" fmla="*/ 2831 w 10000"/>
                  <a:gd name="connsiteY146" fmla="*/ 1221 h 10000"/>
                  <a:gd name="connsiteX147" fmla="*/ 2825 w 10000"/>
                  <a:gd name="connsiteY147" fmla="*/ 1205 h 10000"/>
                  <a:gd name="connsiteX148" fmla="*/ 2823 w 10000"/>
                  <a:gd name="connsiteY148" fmla="*/ 1192 h 10000"/>
                  <a:gd name="connsiteX149" fmla="*/ 2817 w 10000"/>
                  <a:gd name="connsiteY149" fmla="*/ 1182 h 10000"/>
                  <a:gd name="connsiteX150" fmla="*/ 2814 w 10000"/>
                  <a:gd name="connsiteY150" fmla="*/ 1176 h 10000"/>
                  <a:gd name="connsiteX151" fmla="*/ 2792 w 10000"/>
                  <a:gd name="connsiteY151" fmla="*/ 1172 h 10000"/>
                  <a:gd name="connsiteX152" fmla="*/ 2759 w 10000"/>
                  <a:gd name="connsiteY152" fmla="*/ 1156 h 10000"/>
                  <a:gd name="connsiteX153" fmla="*/ 2734 w 10000"/>
                  <a:gd name="connsiteY153" fmla="*/ 1143 h 10000"/>
                  <a:gd name="connsiteX154" fmla="*/ 2695 w 10000"/>
                  <a:gd name="connsiteY154" fmla="*/ 1124 h 10000"/>
                  <a:gd name="connsiteX155" fmla="*/ 2670 w 10000"/>
                  <a:gd name="connsiteY155" fmla="*/ 1108 h 10000"/>
                  <a:gd name="connsiteX156" fmla="*/ 2645 w 10000"/>
                  <a:gd name="connsiteY156" fmla="*/ 1091 h 10000"/>
                  <a:gd name="connsiteX157" fmla="*/ 2618 w 10000"/>
                  <a:gd name="connsiteY157" fmla="*/ 1088 h 10000"/>
                  <a:gd name="connsiteX158" fmla="*/ 2576 w 10000"/>
                  <a:gd name="connsiteY158" fmla="*/ 1088 h 10000"/>
                  <a:gd name="connsiteX159" fmla="*/ 2551 w 10000"/>
                  <a:gd name="connsiteY159" fmla="*/ 1091 h 10000"/>
                  <a:gd name="connsiteX160" fmla="*/ 2521 w 10000"/>
                  <a:gd name="connsiteY160" fmla="*/ 1098 h 10000"/>
                  <a:gd name="connsiteX161" fmla="*/ 2493 w 10000"/>
                  <a:gd name="connsiteY161" fmla="*/ 1104 h 10000"/>
                  <a:gd name="connsiteX162" fmla="*/ 2468 w 10000"/>
                  <a:gd name="connsiteY162" fmla="*/ 1108 h 10000"/>
                  <a:gd name="connsiteX163" fmla="*/ 2404 w 10000"/>
                  <a:gd name="connsiteY163" fmla="*/ 1124 h 10000"/>
                  <a:gd name="connsiteX164" fmla="*/ 2366 w 10000"/>
                  <a:gd name="connsiteY164" fmla="*/ 1133 h 10000"/>
                  <a:gd name="connsiteX165" fmla="*/ 2346 w 10000"/>
                  <a:gd name="connsiteY165" fmla="*/ 1137 h 10000"/>
                  <a:gd name="connsiteX166" fmla="*/ 2294 w 10000"/>
                  <a:gd name="connsiteY166" fmla="*/ 1146 h 10000"/>
                  <a:gd name="connsiteX167" fmla="*/ 2249 w 10000"/>
                  <a:gd name="connsiteY167" fmla="*/ 1156 h 10000"/>
                  <a:gd name="connsiteX168" fmla="*/ 2230 w 10000"/>
                  <a:gd name="connsiteY168" fmla="*/ 1156 h 10000"/>
                  <a:gd name="connsiteX169" fmla="*/ 2222 w 10000"/>
                  <a:gd name="connsiteY169" fmla="*/ 1163 h 10000"/>
                  <a:gd name="connsiteX170" fmla="*/ 2194 w 10000"/>
                  <a:gd name="connsiteY170" fmla="*/ 1163 h 10000"/>
                  <a:gd name="connsiteX171" fmla="*/ 2172 w 10000"/>
                  <a:gd name="connsiteY171" fmla="*/ 1163 h 10000"/>
                  <a:gd name="connsiteX172" fmla="*/ 2147 w 10000"/>
                  <a:gd name="connsiteY172" fmla="*/ 1166 h 10000"/>
                  <a:gd name="connsiteX173" fmla="*/ 2108 w 10000"/>
                  <a:gd name="connsiteY173" fmla="*/ 1166 h 10000"/>
                  <a:gd name="connsiteX174" fmla="*/ 2083 w 10000"/>
                  <a:gd name="connsiteY174" fmla="*/ 1156 h 10000"/>
                  <a:gd name="connsiteX175" fmla="*/ 2042 w 10000"/>
                  <a:gd name="connsiteY175" fmla="*/ 1143 h 10000"/>
                  <a:gd name="connsiteX176" fmla="*/ 2011 w 10000"/>
                  <a:gd name="connsiteY176" fmla="*/ 1143 h 10000"/>
                  <a:gd name="connsiteX177" fmla="*/ 1994 w 10000"/>
                  <a:gd name="connsiteY177" fmla="*/ 1146 h 10000"/>
                  <a:gd name="connsiteX178" fmla="*/ 1967 w 10000"/>
                  <a:gd name="connsiteY178" fmla="*/ 1156 h 10000"/>
                  <a:gd name="connsiteX179" fmla="*/ 1903 w 10000"/>
                  <a:gd name="connsiteY179" fmla="*/ 1176 h 10000"/>
                  <a:gd name="connsiteX180" fmla="*/ 1873 w 10000"/>
                  <a:gd name="connsiteY180" fmla="*/ 1182 h 10000"/>
                  <a:gd name="connsiteX181" fmla="*/ 1850 w 10000"/>
                  <a:gd name="connsiteY181" fmla="*/ 1185 h 10000"/>
                  <a:gd name="connsiteX182" fmla="*/ 1842 w 10000"/>
                  <a:gd name="connsiteY182" fmla="*/ 1192 h 10000"/>
                  <a:gd name="connsiteX183" fmla="*/ 1823 w 10000"/>
                  <a:gd name="connsiteY183" fmla="*/ 1195 h 10000"/>
                  <a:gd name="connsiteX184" fmla="*/ 1814 w 10000"/>
                  <a:gd name="connsiteY184" fmla="*/ 1201 h 10000"/>
                  <a:gd name="connsiteX185" fmla="*/ 1792 w 10000"/>
                  <a:gd name="connsiteY185" fmla="*/ 1218 h 10000"/>
                  <a:gd name="connsiteX186" fmla="*/ 1767 w 10000"/>
                  <a:gd name="connsiteY186" fmla="*/ 1231 h 10000"/>
                  <a:gd name="connsiteX187" fmla="*/ 1717 w 10000"/>
                  <a:gd name="connsiteY187" fmla="*/ 1266 h 10000"/>
                  <a:gd name="connsiteX188" fmla="*/ 1695 w 10000"/>
                  <a:gd name="connsiteY188" fmla="*/ 1279 h 10000"/>
                  <a:gd name="connsiteX189" fmla="*/ 1654 w 10000"/>
                  <a:gd name="connsiteY189" fmla="*/ 1308 h 10000"/>
                  <a:gd name="connsiteX190" fmla="*/ 1620 w 10000"/>
                  <a:gd name="connsiteY190" fmla="*/ 1334 h 10000"/>
                  <a:gd name="connsiteX191" fmla="*/ 1590 w 10000"/>
                  <a:gd name="connsiteY191" fmla="*/ 1360 h 10000"/>
                  <a:gd name="connsiteX192" fmla="*/ 1565 w 10000"/>
                  <a:gd name="connsiteY192" fmla="*/ 1380 h 10000"/>
                  <a:gd name="connsiteX193" fmla="*/ 1532 w 10000"/>
                  <a:gd name="connsiteY193" fmla="*/ 1402 h 10000"/>
                  <a:gd name="connsiteX194" fmla="*/ 1501 w 10000"/>
                  <a:gd name="connsiteY194" fmla="*/ 1418 h 10000"/>
                  <a:gd name="connsiteX195" fmla="*/ 1460 w 10000"/>
                  <a:gd name="connsiteY195" fmla="*/ 1438 h 10000"/>
                  <a:gd name="connsiteX196" fmla="*/ 1435 w 10000"/>
                  <a:gd name="connsiteY196" fmla="*/ 1454 h 10000"/>
                  <a:gd name="connsiteX197" fmla="*/ 1421 w 10000"/>
                  <a:gd name="connsiteY197" fmla="*/ 1464 h 10000"/>
                  <a:gd name="connsiteX198" fmla="*/ 1380 w 10000"/>
                  <a:gd name="connsiteY198" fmla="*/ 1473 h 10000"/>
                  <a:gd name="connsiteX199" fmla="*/ 1324 w 10000"/>
                  <a:gd name="connsiteY199" fmla="*/ 1477 h 10000"/>
                  <a:gd name="connsiteX200" fmla="*/ 1274 w 10000"/>
                  <a:gd name="connsiteY200" fmla="*/ 1483 h 10000"/>
                  <a:gd name="connsiteX201" fmla="*/ 1244 w 10000"/>
                  <a:gd name="connsiteY201" fmla="*/ 1486 h 10000"/>
                  <a:gd name="connsiteX202" fmla="*/ 1233 w 10000"/>
                  <a:gd name="connsiteY202" fmla="*/ 1486 h 10000"/>
                  <a:gd name="connsiteX203" fmla="*/ 1197 w 10000"/>
                  <a:gd name="connsiteY203" fmla="*/ 1493 h 10000"/>
                  <a:gd name="connsiteX204" fmla="*/ 1180 w 10000"/>
                  <a:gd name="connsiteY204" fmla="*/ 1496 h 10000"/>
                  <a:gd name="connsiteX205" fmla="*/ 1169 w 10000"/>
                  <a:gd name="connsiteY205" fmla="*/ 1496 h 10000"/>
                  <a:gd name="connsiteX206" fmla="*/ 1161 w 10000"/>
                  <a:gd name="connsiteY206" fmla="*/ 1503 h 10000"/>
                  <a:gd name="connsiteX207" fmla="*/ 1155 w 10000"/>
                  <a:gd name="connsiteY207" fmla="*/ 1503 h 10000"/>
                  <a:gd name="connsiteX208" fmla="*/ 501 w 10000"/>
                  <a:gd name="connsiteY208" fmla="*/ 2277 h 10000"/>
                  <a:gd name="connsiteX209" fmla="*/ 396 w 10000"/>
                  <a:gd name="connsiteY209" fmla="*/ 2532 h 10000"/>
                  <a:gd name="connsiteX210" fmla="*/ 324 w 10000"/>
                  <a:gd name="connsiteY210" fmla="*/ 2759 h 10000"/>
                  <a:gd name="connsiteX211" fmla="*/ 274 w 10000"/>
                  <a:gd name="connsiteY211" fmla="*/ 2866 h 10000"/>
                  <a:gd name="connsiteX212" fmla="*/ 202 w 10000"/>
                  <a:gd name="connsiteY212" fmla="*/ 3008 h 10000"/>
                  <a:gd name="connsiteX213" fmla="*/ 211 w 10000"/>
                  <a:gd name="connsiteY213" fmla="*/ 3177 h 10000"/>
                  <a:gd name="connsiteX214" fmla="*/ 235 w 10000"/>
                  <a:gd name="connsiteY214" fmla="*/ 3368 h 10000"/>
                  <a:gd name="connsiteX215" fmla="*/ 266 w 10000"/>
                  <a:gd name="connsiteY215" fmla="*/ 3595 h 10000"/>
                  <a:gd name="connsiteX216" fmla="*/ 299 w 10000"/>
                  <a:gd name="connsiteY216" fmla="*/ 3831 h 10000"/>
                  <a:gd name="connsiteX217" fmla="*/ 305 w 10000"/>
                  <a:gd name="connsiteY217" fmla="*/ 3863 h 10000"/>
                  <a:gd name="connsiteX218" fmla="*/ 341 w 10000"/>
                  <a:gd name="connsiteY218" fmla="*/ 3941 h 10000"/>
                  <a:gd name="connsiteX219" fmla="*/ 186 w 10000"/>
                  <a:gd name="connsiteY219" fmla="*/ 3935 h 10000"/>
                  <a:gd name="connsiteX220" fmla="*/ 30 w 10000"/>
                  <a:gd name="connsiteY220" fmla="*/ 3925 h 10000"/>
                  <a:gd name="connsiteX221" fmla="*/ 0 w 10000"/>
                  <a:gd name="connsiteY221" fmla="*/ 4054 h 10000"/>
                  <a:gd name="connsiteX222" fmla="*/ 14 w 10000"/>
                  <a:gd name="connsiteY222" fmla="*/ 4152 h 10000"/>
                  <a:gd name="connsiteX223" fmla="*/ 22 w 10000"/>
                  <a:gd name="connsiteY223" fmla="*/ 4242 h 10000"/>
                  <a:gd name="connsiteX224" fmla="*/ 30 w 10000"/>
                  <a:gd name="connsiteY224" fmla="*/ 4291 h 10000"/>
                  <a:gd name="connsiteX225" fmla="*/ 102 w 10000"/>
                  <a:gd name="connsiteY225" fmla="*/ 4271 h 10000"/>
                  <a:gd name="connsiteX226" fmla="*/ 155 w 10000"/>
                  <a:gd name="connsiteY226" fmla="*/ 4262 h 10000"/>
                  <a:gd name="connsiteX227" fmla="*/ 410 w 10000"/>
                  <a:gd name="connsiteY227" fmla="*/ 4255 h 10000"/>
                  <a:gd name="connsiteX228" fmla="*/ 418 w 10000"/>
                  <a:gd name="connsiteY228" fmla="*/ 4385 h 10000"/>
                  <a:gd name="connsiteX229" fmla="*/ 429 w 10000"/>
                  <a:gd name="connsiteY229" fmla="*/ 4543 h 10000"/>
                  <a:gd name="connsiteX230" fmla="*/ 443 w 10000"/>
                  <a:gd name="connsiteY230" fmla="*/ 4585 h 10000"/>
                  <a:gd name="connsiteX231" fmla="*/ 465 w 10000"/>
                  <a:gd name="connsiteY231" fmla="*/ 4611 h 10000"/>
                  <a:gd name="connsiteX232" fmla="*/ 468 w 10000"/>
                  <a:gd name="connsiteY232" fmla="*/ 4621 h 10000"/>
                  <a:gd name="connsiteX233" fmla="*/ 474 w 10000"/>
                  <a:gd name="connsiteY233" fmla="*/ 4679 h 10000"/>
                  <a:gd name="connsiteX234" fmla="*/ 554 w 10000"/>
                  <a:gd name="connsiteY234" fmla="*/ 4738 h 10000"/>
                  <a:gd name="connsiteX235" fmla="*/ 637 w 10000"/>
                  <a:gd name="connsiteY235" fmla="*/ 4809 h 10000"/>
                  <a:gd name="connsiteX236" fmla="*/ 704 w 10000"/>
                  <a:gd name="connsiteY236" fmla="*/ 4851 h 10000"/>
                  <a:gd name="connsiteX237" fmla="*/ 740 w 10000"/>
                  <a:gd name="connsiteY237" fmla="*/ 4893 h 10000"/>
                  <a:gd name="connsiteX238" fmla="*/ 756 w 10000"/>
                  <a:gd name="connsiteY238" fmla="*/ 4896 h 10000"/>
                  <a:gd name="connsiteX239" fmla="*/ 767 w 10000"/>
                  <a:gd name="connsiteY239" fmla="*/ 4880 h 10000"/>
                  <a:gd name="connsiteX240" fmla="*/ 806 w 10000"/>
                  <a:gd name="connsiteY240" fmla="*/ 4945 h 10000"/>
                  <a:gd name="connsiteX241" fmla="*/ 886 w 10000"/>
                  <a:gd name="connsiteY241" fmla="*/ 5078 h 10000"/>
                  <a:gd name="connsiteX242" fmla="*/ 911 w 10000"/>
                  <a:gd name="connsiteY242" fmla="*/ 5130 h 10000"/>
                  <a:gd name="connsiteX243" fmla="*/ 920 w 10000"/>
                  <a:gd name="connsiteY243" fmla="*/ 5191 h 10000"/>
                  <a:gd name="connsiteX244" fmla="*/ 920 w 10000"/>
                  <a:gd name="connsiteY244" fmla="*/ 5220 h 10000"/>
                  <a:gd name="connsiteX245" fmla="*/ 911 w 10000"/>
                  <a:gd name="connsiteY245" fmla="*/ 5314 h 10000"/>
                  <a:gd name="connsiteX246" fmla="*/ 898 w 10000"/>
                  <a:gd name="connsiteY246" fmla="*/ 5369 h 10000"/>
                  <a:gd name="connsiteX247" fmla="*/ 895 w 10000"/>
                  <a:gd name="connsiteY247" fmla="*/ 5385 h 10000"/>
                  <a:gd name="connsiteX248" fmla="*/ 895 w 10000"/>
                  <a:gd name="connsiteY248" fmla="*/ 5405 h 10000"/>
                  <a:gd name="connsiteX249" fmla="*/ 898 w 10000"/>
                  <a:gd name="connsiteY249" fmla="*/ 5434 h 10000"/>
                  <a:gd name="connsiteX250" fmla="*/ 911 w 10000"/>
                  <a:gd name="connsiteY250" fmla="*/ 5463 h 10000"/>
                  <a:gd name="connsiteX251" fmla="*/ 920 w 10000"/>
                  <a:gd name="connsiteY251" fmla="*/ 5492 h 10000"/>
                  <a:gd name="connsiteX252" fmla="*/ 934 w 10000"/>
                  <a:gd name="connsiteY252" fmla="*/ 5518 h 10000"/>
                  <a:gd name="connsiteX253" fmla="*/ 1169 w 10000"/>
                  <a:gd name="connsiteY253" fmla="*/ 5738 h 10000"/>
                  <a:gd name="connsiteX254" fmla="*/ 1188 w 10000"/>
                  <a:gd name="connsiteY254" fmla="*/ 5755 h 10000"/>
                  <a:gd name="connsiteX255" fmla="*/ 1216 w 10000"/>
                  <a:gd name="connsiteY255" fmla="*/ 5758 h 10000"/>
                  <a:gd name="connsiteX256" fmla="*/ 1313 w 10000"/>
                  <a:gd name="connsiteY256" fmla="*/ 5774 h 10000"/>
                  <a:gd name="connsiteX257" fmla="*/ 1349 w 10000"/>
                  <a:gd name="connsiteY257" fmla="*/ 5787 h 10000"/>
                  <a:gd name="connsiteX258" fmla="*/ 1393 w 10000"/>
                  <a:gd name="connsiteY258" fmla="*/ 5793 h 10000"/>
                  <a:gd name="connsiteX259" fmla="*/ 1393 w 10000"/>
                  <a:gd name="connsiteY259" fmla="*/ 5797 h 10000"/>
                  <a:gd name="connsiteX260" fmla="*/ 1421 w 10000"/>
                  <a:gd name="connsiteY260" fmla="*/ 5810 h 10000"/>
                  <a:gd name="connsiteX261" fmla="*/ 1446 w 10000"/>
                  <a:gd name="connsiteY261" fmla="*/ 5829 h 10000"/>
                  <a:gd name="connsiteX262" fmla="*/ 1460 w 10000"/>
                  <a:gd name="connsiteY262" fmla="*/ 5842 h 10000"/>
                  <a:gd name="connsiteX263" fmla="*/ 1476 w 10000"/>
                  <a:gd name="connsiteY263" fmla="*/ 5848 h 10000"/>
                  <a:gd name="connsiteX264" fmla="*/ 1501 w 10000"/>
                  <a:gd name="connsiteY264" fmla="*/ 5852 h 10000"/>
                  <a:gd name="connsiteX265" fmla="*/ 1532 w 10000"/>
                  <a:gd name="connsiteY265" fmla="*/ 5887 h 10000"/>
                  <a:gd name="connsiteX266" fmla="*/ 1565 w 10000"/>
                  <a:gd name="connsiteY266" fmla="*/ 5942 h 10000"/>
                  <a:gd name="connsiteX267" fmla="*/ 1587 w 10000"/>
                  <a:gd name="connsiteY267" fmla="*/ 5972 h 10000"/>
                  <a:gd name="connsiteX268" fmla="*/ 1612 w 10000"/>
                  <a:gd name="connsiteY268" fmla="*/ 5955 h 10000"/>
                  <a:gd name="connsiteX269" fmla="*/ 1679 w 10000"/>
                  <a:gd name="connsiteY269" fmla="*/ 6049 h 10000"/>
                  <a:gd name="connsiteX270" fmla="*/ 1720 w 10000"/>
                  <a:gd name="connsiteY270" fmla="*/ 6108 h 10000"/>
                  <a:gd name="connsiteX271" fmla="*/ 1751 w 10000"/>
                  <a:gd name="connsiteY271" fmla="*/ 6133 h 10000"/>
                  <a:gd name="connsiteX272" fmla="*/ 1792 w 10000"/>
                  <a:gd name="connsiteY272" fmla="*/ 6169 h 10000"/>
                  <a:gd name="connsiteX273" fmla="*/ 1801 w 10000"/>
                  <a:gd name="connsiteY273" fmla="*/ 6172 h 10000"/>
                  <a:gd name="connsiteX274" fmla="*/ 1814 w 10000"/>
                  <a:gd name="connsiteY274" fmla="*/ 6286 h 10000"/>
                  <a:gd name="connsiteX275" fmla="*/ 1817 w 10000"/>
                  <a:gd name="connsiteY275" fmla="*/ 6331 h 10000"/>
                  <a:gd name="connsiteX276" fmla="*/ 1809 w 10000"/>
                  <a:gd name="connsiteY276" fmla="*/ 6444 h 10000"/>
                  <a:gd name="connsiteX277" fmla="*/ 1801 w 10000"/>
                  <a:gd name="connsiteY277" fmla="*/ 6499 h 10000"/>
                  <a:gd name="connsiteX278" fmla="*/ 1781 w 10000"/>
                  <a:gd name="connsiteY278" fmla="*/ 6522 h 10000"/>
                  <a:gd name="connsiteX279" fmla="*/ 1773 w 10000"/>
                  <a:gd name="connsiteY279" fmla="*/ 6541 h 10000"/>
                  <a:gd name="connsiteX280" fmla="*/ 1762 w 10000"/>
                  <a:gd name="connsiteY280" fmla="*/ 6571 h 10000"/>
                  <a:gd name="connsiteX281" fmla="*/ 1767 w 10000"/>
                  <a:gd name="connsiteY281" fmla="*/ 6622 h 10000"/>
                  <a:gd name="connsiteX282" fmla="*/ 1767 w 10000"/>
                  <a:gd name="connsiteY282" fmla="*/ 6665 h 10000"/>
                  <a:gd name="connsiteX283" fmla="*/ 1767 w 10000"/>
                  <a:gd name="connsiteY283" fmla="*/ 6694 h 10000"/>
                  <a:gd name="connsiteX284" fmla="*/ 1776 w 10000"/>
                  <a:gd name="connsiteY284" fmla="*/ 6726 h 10000"/>
                  <a:gd name="connsiteX285" fmla="*/ 1776 w 10000"/>
                  <a:gd name="connsiteY285" fmla="*/ 6745 h 10000"/>
                  <a:gd name="connsiteX286" fmla="*/ 1767 w 10000"/>
                  <a:gd name="connsiteY286" fmla="*/ 6765 h 10000"/>
                  <a:gd name="connsiteX287" fmla="*/ 1762 w 10000"/>
                  <a:gd name="connsiteY287" fmla="*/ 6804 h 10000"/>
                  <a:gd name="connsiteX288" fmla="*/ 1753 w 10000"/>
                  <a:gd name="connsiteY288" fmla="*/ 6839 h 10000"/>
                  <a:gd name="connsiteX289" fmla="*/ 1742 w 10000"/>
                  <a:gd name="connsiteY289" fmla="*/ 6849 h 10000"/>
                  <a:gd name="connsiteX290" fmla="*/ 1726 w 10000"/>
                  <a:gd name="connsiteY290" fmla="*/ 6849 h 10000"/>
                  <a:gd name="connsiteX291" fmla="*/ 1712 w 10000"/>
                  <a:gd name="connsiteY291" fmla="*/ 6852 h 10000"/>
                  <a:gd name="connsiteX292" fmla="*/ 1640 w 10000"/>
                  <a:gd name="connsiteY292" fmla="*/ 6953 h 10000"/>
                  <a:gd name="connsiteX293" fmla="*/ 1493 w 10000"/>
                  <a:gd name="connsiteY293" fmla="*/ 7105 h 10000"/>
                  <a:gd name="connsiteX294" fmla="*/ 1490 w 10000"/>
                  <a:gd name="connsiteY294" fmla="*/ 7124 h 10000"/>
                  <a:gd name="connsiteX295" fmla="*/ 1468 w 10000"/>
                  <a:gd name="connsiteY295" fmla="*/ 7137 h 10000"/>
                  <a:gd name="connsiteX296" fmla="*/ 1454 w 10000"/>
                  <a:gd name="connsiteY296" fmla="*/ 7144 h 10000"/>
                  <a:gd name="connsiteX297" fmla="*/ 1452 w 10000"/>
                  <a:gd name="connsiteY297" fmla="*/ 7157 h 10000"/>
                  <a:gd name="connsiteX298" fmla="*/ 1446 w 10000"/>
                  <a:gd name="connsiteY298" fmla="*/ 7199 h 10000"/>
                  <a:gd name="connsiteX299" fmla="*/ 1476 w 10000"/>
                  <a:gd name="connsiteY299" fmla="*/ 7247 h 10000"/>
                  <a:gd name="connsiteX300" fmla="*/ 1501 w 10000"/>
                  <a:gd name="connsiteY300" fmla="*/ 7270 h 10000"/>
                  <a:gd name="connsiteX301" fmla="*/ 1518 w 10000"/>
                  <a:gd name="connsiteY301" fmla="*/ 7286 h 10000"/>
                  <a:gd name="connsiteX302" fmla="*/ 1524 w 10000"/>
                  <a:gd name="connsiteY302" fmla="*/ 7306 h 10000"/>
                  <a:gd name="connsiteX303" fmla="*/ 1540 w 10000"/>
                  <a:gd name="connsiteY303" fmla="*/ 7322 h 10000"/>
                  <a:gd name="connsiteX304" fmla="*/ 1565 w 10000"/>
                  <a:gd name="connsiteY304" fmla="*/ 7325 h 10000"/>
                  <a:gd name="connsiteX305" fmla="*/ 1590 w 10000"/>
                  <a:gd name="connsiteY305" fmla="*/ 7332 h 10000"/>
                  <a:gd name="connsiteX306" fmla="*/ 1615 w 10000"/>
                  <a:gd name="connsiteY306" fmla="*/ 7345 h 10000"/>
                  <a:gd name="connsiteX307" fmla="*/ 1662 w 10000"/>
                  <a:gd name="connsiteY307" fmla="*/ 7370 h 10000"/>
                  <a:gd name="connsiteX308" fmla="*/ 1670 w 10000"/>
                  <a:gd name="connsiteY308" fmla="*/ 7351 h 10000"/>
                  <a:gd name="connsiteX309" fmla="*/ 1726 w 10000"/>
                  <a:gd name="connsiteY309" fmla="*/ 7354 h 10000"/>
                  <a:gd name="connsiteX310" fmla="*/ 1726 w 10000"/>
                  <a:gd name="connsiteY310" fmla="*/ 7400 h 10000"/>
                  <a:gd name="connsiteX311" fmla="*/ 1773 w 10000"/>
                  <a:gd name="connsiteY311" fmla="*/ 7409 h 10000"/>
                  <a:gd name="connsiteX312" fmla="*/ 1806 w 10000"/>
                  <a:gd name="connsiteY312" fmla="*/ 7416 h 10000"/>
                  <a:gd name="connsiteX313" fmla="*/ 1839 w 10000"/>
                  <a:gd name="connsiteY313" fmla="*/ 7403 h 10000"/>
                  <a:gd name="connsiteX314" fmla="*/ 1886 w 10000"/>
                  <a:gd name="connsiteY314" fmla="*/ 7403 h 10000"/>
                  <a:gd name="connsiteX315" fmla="*/ 1898 w 10000"/>
                  <a:gd name="connsiteY315" fmla="*/ 7403 h 10000"/>
                  <a:gd name="connsiteX316" fmla="*/ 1914 w 10000"/>
                  <a:gd name="connsiteY316" fmla="*/ 7494 h 10000"/>
                  <a:gd name="connsiteX317" fmla="*/ 1895 w 10000"/>
                  <a:gd name="connsiteY317" fmla="*/ 7523 h 10000"/>
                  <a:gd name="connsiteX318" fmla="*/ 1825 w 10000"/>
                  <a:gd name="connsiteY318" fmla="*/ 7617 h 10000"/>
                  <a:gd name="connsiteX319" fmla="*/ 1776 w 10000"/>
                  <a:gd name="connsiteY319" fmla="*/ 7691 h 10000"/>
                  <a:gd name="connsiteX320" fmla="*/ 1781 w 10000"/>
                  <a:gd name="connsiteY320" fmla="*/ 7723 h 10000"/>
                  <a:gd name="connsiteX321" fmla="*/ 1767 w 10000"/>
                  <a:gd name="connsiteY321" fmla="*/ 7759 h 10000"/>
                  <a:gd name="connsiteX322" fmla="*/ 1762 w 10000"/>
                  <a:gd name="connsiteY322" fmla="*/ 7817 h 10000"/>
                  <a:gd name="connsiteX323" fmla="*/ 1762 w 10000"/>
                  <a:gd name="connsiteY323" fmla="*/ 7856 h 10000"/>
                  <a:gd name="connsiteX324" fmla="*/ 1776 w 10000"/>
                  <a:gd name="connsiteY324" fmla="*/ 7892 h 10000"/>
                  <a:gd name="connsiteX325" fmla="*/ 1784 w 10000"/>
                  <a:gd name="connsiteY325" fmla="*/ 7902 h 10000"/>
                  <a:gd name="connsiteX326" fmla="*/ 1801 w 10000"/>
                  <a:gd name="connsiteY326" fmla="*/ 7908 h 10000"/>
                  <a:gd name="connsiteX327" fmla="*/ 1809 w 10000"/>
                  <a:gd name="connsiteY327" fmla="*/ 7911 h 10000"/>
                  <a:gd name="connsiteX328" fmla="*/ 1801 w 10000"/>
                  <a:gd name="connsiteY328" fmla="*/ 7940 h 10000"/>
                  <a:gd name="connsiteX329" fmla="*/ 1798 w 10000"/>
                  <a:gd name="connsiteY329" fmla="*/ 7979 h 10000"/>
                  <a:gd name="connsiteX330" fmla="*/ 1806 w 10000"/>
                  <a:gd name="connsiteY330" fmla="*/ 8002 h 10000"/>
                  <a:gd name="connsiteX331" fmla="*/ 1823 w 10000"/>
                  <a:gd name="connsiteY331" fmla="*/ 8021 h 10000"/>
                  <a:gd name="connsiteX332" fmla="*/ 1834 w 10000"/>
                  <a:gd name="connsiteY332" fmla="*/ 8044 h 10000"/>
                  <a:gd name="connsiteX333" fmla="*/ 1839 w 10000"/>
                  <a:gd name="connsiteY333" fmla="*/ 8073 h 10000"/>
                  <a:gd name="connsiteX334" fmla="*/ 1842 w 10000"/>
                  <a:gd name="connsiteY334" fmla="*/ 8106 h 10000"/>
                  <a:gd name="connsiteX335" fmla="*/ 1839 w 10000"/>
                  <a:gd name="connsiteY335" fmla="*/ 8144 h 10000"/>
                  <a:gd name="connsiteX336" fmla="*/ 1856 w 10000"/>
                  <a:gd name="connsiteY336" fmla="*/ 8164 h 10000"/>
                  <a:gd name="connsiteX337" fmla="*/ 1886 w 10000"/>
                  <a:gd name="connsiteY337" fmla="*/ 8193 h 10000"/>
                  <a:gd name="connsiteX338" fmla="*/ 1922 w 10000"/>
                  <a:gd name="connsiteY338" fmla="*/ 8206 h 10000"/>
                  <a:gd name="connsiteX339" fmla="*/ 1967 w 10000"/>
                  <a:gd name="connsiteY339" fmla="*/ 8203 h 10000"/>
                  <a:gd name="connsiteX340" fmla="*/ 1986 w 10000"/>
                  <a:gd name="connsiteY340" fmla="*/ 8212 h 10000"/>
                  <a:gd name="connsiteX341" fmla="*/ 2000 w 10000"/>
                  <a:gd name="connsiteY341" fmla="*/ 8232 h 10000"/>
                  <a:gd name="connsiteX342" fmla="*/ 2033 w 10000"/>
                  <a:gd name="connsiteY342" fmla="*/ 8258 h 10000"/>
                  <a:gd name="connsiteX343" fmla="*/ 2050 w 10000"/>
                  <a:gd name="connsiteY343" fmla="*/ 8271 h 10000"/>
                  <a:gd name="connsiteX344" fmla="*/ 2089 w 10000"/>
                  <a:gd name="connsiteY344" fmla="*/ 8280 h 10000"/>
                  <a:gd name="connsiteX345" fmla="*/ 2122 w 10000"/>
                  <a:gd name="connsiteY345" fmla="*/ 8300 h 10000"/>
                  <a:gd name="connsiteX346" fmla="*/ 2163 w 10000"/>
                  <a:gd name="connsiteY346" fmla="*/ 8332 h 10000"/>
                  <a:gd name="connsiteX347" fmla="*/ 2172 w 10000"/>
                  <a:gd name="connsiteY347" fmla="*/ 8335 h 10000"/>
                  <a:gd name="connsiteX348" fmla="*/ 2177 w 10000"/>
                  <a:gd name="connsiteY348" fmla="*/ 8345 h 10000"/>
                  <a:gd name="connsiteX349" fmla="*/ 2163 w 10000"/>
                  <a:gd name="connsiteY349" fmla="*/ 8371 h 10000"/>
                  <a:gd name="connsiteX350" fmla="*/ 2139 w 10000"/>
                  <a:gd name="connsiteY350" fmla="*/ 8423 h 10000"/>
                  <a:gd name="connsiteX351" fmla="*/ 2130 w 10000"/>
                  <a:gd name="connsiteY351" fmla="*/ 8439 h 10000"/>
                  <a:gd name="connsiteX352" fmla="*/ 2105 w 10000"/>
                  <a:gd name="connsiteY352" fmla="*/ 8446 h 10000"/>
                  <a:gd name="connsiteX353" fmla="*/ 2080 w 10000"/>
                  <a:gd name="connsiteY353" fmla="*/ 8449 h 10000"/>
                  <a:gd name="connsiteX354" fmla="*/ 2075 w 10000"/>
                  <a:gd name="connsiteY354" fmla="*/ 8459 h 10000"/>
                  <a:gd name="connsiteX355" fmla="*/ 2072 w 10000"/>
                  <a:gd name="connsiteY355" fmla="*/ 8475 h 10000"/>
                  <a:gd name="connsiteX356" fmla="*/ 2080 w 10000"/>
                  <a:gd name="connsiteY356" fmla="*/ 8484 h 10000"/>
                  <a:gd name="connsiteX357" fmla="*/ 2100 w 10000"/>
                  <a:gd name="connsiteY357" fmla="*/ 8475 h 10000"/>
                  <a:gd name="connsiteX358" fmla="*/ 2141 w 10000"/>
                  <a:gd name="connsiteY358" fmla="*/ 8478 h 10000"/>
                  <a:gd name="connsiteX359" fmla="*/ 2172 w 10000"/>
                  <a:gd name="connsiteY359" fmla="*/ 8475 h 10000"/>
                  <a:gd name="connsiteX360" fmla="*/ 2188 w 10000"/>
                  <a:gd name="connsiteY360" fmla="*/ 8475 h 10000"/>
                  <a:gd name="connsiteX361" fmla="*/ 2222 w 10000"/>
                  <a:gd name="connsiteY361" fmla="*/ 8497 h 10000"/>
                  <a:gd name="connsiteX362" fmla="*/ 2252 w 10000"/>
                  <a:gd name="connsiteY362" fmla="*/ 8514 h 10000"/>
                  <a:gd name="connsiteX363" fmla="*/ 2274 w 10000"/>
                  <a:gd name="connsiteY363" fmla="*/ 8514 h 10000"/>
                  <a:gd name="connsiteX364" fmla="*/ 2299 w 10000"/>
                  <a:gd name="connsiteY364" fmla="*/ 8504 h 10000"/>
                  <a:gd name="connsiteX365" fmla="*/ 2310 w 10000"/>
                  <a:gd name="connsiteY365" fmla="*/ 8504 h 10000"/>
                  <a:gd name="connsiteX366" fmla="*/ 2319 w 10000"/>
                  <a:gd name="connsiteY366" fmla="*/ 8484 h 10000"/>
                  <a:gd name="connsiteX367" fmla="*/ 2338 w 10000"/>
                  <a:gd name="connsiteY367" fmla="*/ 8494 h 10000"/>
                  <a:gd name="connsiteX368" fmla="*/ 2338 w 10000"/>
                  <a:gd name="connsiteY368" fmla="*/ 8552 h 10000"/>
                  <a:gd name="connsiteX369" fmla="*/ 2366 w 10000"/>
                  <a:gd name="connsiteY369" fmla="*/ 8572 h 10000"/>
                  <a:gd name="connsiteX370" fmla="*/ 2382 w 10000"/>
                  <a:gd name="connsiteY370" fmla="*/ 8582 h 10000"/>
                  <a:gd name="connsiteX371" fmla="*/ 2435 w 10000"/>
                  <a:gd name="connsiteY371" fmla="*/ 8552 h 10000"/>
                  <a:gd name="connsiteX372" fmla="*/ 2443 w 10000"/>
                  <a:gd name="connsiteY372" fmla="*/ 8552 h 10000"/>
                  <a:gd name="connsiteX373" fmla="*/ 2454 w 10000"/>
                  <a:gd name="connsiteY373" fmla="*/ 8552 h 10000"/>
                  <a:gd name="connsiteX374" fmla="*/ 2471 w 10000"/>
                  <a:gd name="connsiteY374" fmla="*/ 8546 h 10000"/>
                  <a:gd name="connsiteX375" fmla="*/ 2488 w 10000"/>
                  <a:gd name="connsiteY375" fmla="*/ 8536 h 10000"/>
                  <a:gd name="connsiteX376" fmla="*/ 2501 w 10000"/>
                  <a:gd name="connsiteY376" fmla="*/ 8533 h 10000"/>
                  <a:gd name="connsiteX377" fmla="*/ 2512 w 10000"/>
                  <a:gd name="connsiteY377" fmla="*/ 8533 h 10000"/>
                  <a:gd name="connsiteX378" fmla="*/ 2521 w 10000"/>
                  <a:gd name="connsiteY378" fmla="*/ 8546 h 10000"/>
                  <a:gd name="connsiteX379" fmla="*/ 2521 w 10000"/>
                  <a:gd name="connsiteY379" fmla="*/ 8572 h 10000"/>
                  <a:gd name="connsiteX380" fmla="*/ 2535 w 10000"/>
                  <a:gd name="connsiteY380" fmla="*/ 8588 h 10000"/>
                  <a:gd name="connsiteX381" fmla="*/ 2551 w 10000"/>
                  <a:gd name="connsiteY381" fmla="*/ 8582 h 10000"/>
                  <a:gd name="connsiteX382" fmla="*/ 2560 w 10000"/>
                  <a:gd name="connsiteY382" fmla="*/ 8582 h 10000"/>
                  <a:gd name="connsiteX383" fmla="*/ 2573 w 10000"/>
                  <a:gd name="connsiteY383" fmla="*/ 8588 h 10000"/>
                  <a:gd name="connsiteX384" fmla="*/ 2584 w 10000"/>
                  <a:gd name="connsiteY384" fmla="*/ 8591 h 10000"/>
                  <a:gd name="connsiteX385" fmla="*/ 2590 w 10000"/>
                  <a:gd name="connsiteY385" fmla="*/ 8598 h 10000"/>
                  <a:gd name="connsiteX386" fmla="*/ 2598 w 10000"/>
                  <a:gd name="connsiteY386" fmla="*/ 8608 h 10000"/>
                  <a:gd name="connsiteX387" fmla="*/ 2607 w 10000"/>
                  <a:gd name="connsiteY387" fmla="*/ 8617 h 10000"/>
                  <a:gd name="connsiteX388" fmla="*/ 2618 w 10000"/>
                  <a:gd name="connsiteY388" fmla="*/ 8617 h 10000"/>
                  <a:gd name="connsiteX389" fmla="*/ 2640 w 10000"/>
                  <a:gd name="connsiteY389" fmla="*/ 8608 h 10000"/>
                  <a:gd name="connsiteX390" fmla="*/ 2670 w 10000"/>
                  <a:gd name="connsiteY390" fmla="*/ 8598 h 10000"/>
                  <a:gd name="connsiteX391" fmla="*/ 2673 w 10000"/>
                  <a:gd name="connsiteY391" fmla="*/ 8598 h 10000"/>
                  <a:gd name="connsiteX392" fmla="*/ 2690 w 10000"/>
                  <a:gd name="connsiteY392" fmla="*/ 8598 h 10000"/>
                  <a:gd name="connsiteX393" fmla="*/ 2698 w 10000"/>
                  <a:gd name="connsiteY393" fmla="*/ 8598 h 10000"/>
                  <a:gd name="connsiteX394" fmla="*/ 2712 w 10000"/>
                  <a:gd name="connsiteY394" fmla="*/ 8598 h 10000"/>
                  <a:gd name="connsiteX395" fmla="*/ 2726 w 10000"/>
                  <a:gd name="connsiteY395" fmla="*/ 8591 h 10000"/>
                  <a:gd name="connsiteX396" fmla="*/ 2737 w 10000"/>
                  <a:gd name="connsiteY396" fmla="*/ 8588 h 10000"/>
                  <a:gd name="connsiteX397" fmla="*/ 2759 w 10000"/>
                  <a:gd name="connsiteY397" fmla="*/ 8582 h 10000"/>
                  <a:gd name="connsiteX398" fmla="*/ 2770 w 10000"/>
                  <a:gd name="connsiteY398" fmla="*/ 8578 h 10000"/>
                  <a:gd name="connsiteX399" fmla="*/ 2784 w 10000"/>
                  <a:gd name="connsiteY399" fmla="*/ 8572 h 10000"/>
                  <a:gd name="connsiteX400" fmla="*/ 2795 w 10000"/>
                  <a:gd name="connsiteY400" fmla="*/ 8572 h 10000"/>
                  <a:gd name="connsiteX401" fmla="*/ 2803 w 10000"/>
                  <a:gd name="connsiteY401" fmla="*/ 8588 h 10000"/>
                  <a:gd name="connsiteX402" fmla="*/ 2803 w 10000"/>
                  <a:gd name="connsiteY402" fmla="*/ 8591 h 10000"/>
                  <a:gd name="connsiteX403" fmla="*/ 2803 w 10000"/>
                  <a:gd name="connsiteY403" fmla="*/ 8601 h 10000"/>
                  <a:gd name="connsiteX404" fmla="*/ 2809 w 10000"/>
                  <a:gd name="connsiteY404" fmla="*/ 8601 h 10000"/>
                  <a:gd name="connsiteX405" fmla="*/ 2823 w 10000"/>
                  <a:gd name="connsiteY405" fmla="*/ 8598 h 10000"/>
                  <a:gd name="connsiteX406" fmla="*/ 2831 w 10000"/>
                  <a:gd name="connsiteY406" fmla="*/ 8598 h 10000"/>
                  <a:gd name="connsiteX407" fmla="*/ 2839 w 10000"/>
                  <a:gd name="connsiteY407" fmla="*/ 8601 h 10000"/>
                  <a:gd name="connsiteX408" fmla="*/ 2848 w 10000"/>
                  <a:gd name="connsiteY408" fmla="*/ 8598 h 10000"/>
                  <a:gd name="connsiteX409" fmla="*/ 2856 w 10000"/>
                  <a:gd name="connsiteY409" fmla="*/ 8601 h 10000"/>
                  <a:gd name="connsiteX410" fmla="*/ 2859 w 10000"/>
                  <a:gd name="connsiteY410" fmla="*/ 8601 h 10000"/>
                  <a:gd name="connsiteX411" fmla="*/ 2864 w 10000"/>
                  <a:gd name="connsiteY411" fmla="*/ 8598 h 10000"/>
                  <a:gd name="connsiteX412" fmla="*/ 2889 w 10000"/>
                  <a:gd name="connsiteY412" fmla="*/ 8611 h 10000"/>
                  <a:gd name="connsiteX413" fmla="*/ 2906 w 10000"/>
                  <a:gd name="connsiteY413" fmla="*/ 8620 h 10000"/>
                  <a:gd name="connsiteX414" fmla="*/ 2914 w 10000"/>
                  <a:gd name="connsiteY414" fmla="*/ 8627 h 10000"/>
                  <a:gd name="connsiteX415" fmla="*/ 2920 w 10000"/>
                  <a:gd name="connsiteY415" fmla="*/ 8640 h 10000"/>
                  <a:gd name="connsiteX416" fmla="*/ 2922 w 10000"/>
                  <a:gd name="connsiteY416" fmla="*/ 8666 h 10000"/>
                  <a:gd name="connsiteX417" fmla="*/ 2922 w 10000"/>
                  <a:gd name="connsiteY417" fmla="*/ 8692 h 10000"/>
                  <a:gd name="connsiteX418" fmla="*/ 2939 w 10000"/>
                  <a:gd name="connsiteY418" fmla="*/ 8695 h 10000"/>
                  <a:gd name="connsiteX419" fmla="*/ 2953 w 10000"/>
                  <a:gd name="connsiteY419" fmla="*/ 8695 h 10000"/>
                  <a:gd name="connsiteX420" fmla="*/ 2961 w 10000"/>
                  <a:gd name="connsiteY420" fmla="*/ 8695 h 10000"/>
                  <a:gd name="connsiteX421" fmla="*/ 2972 w 10000"/>
                  <a:gd name="connsiteY421" fmla="*/ 8692 h 10000"/>
                  <a:gd name="connsiteX422" fmla="*/ 2981 w 10000"/>
                  <a:gd name="connsiteY422" fmla="*/ 8685 h 10000"/>
                  <a:gd name="connsiteX423" fmla="*/ 2989 w 10000"/>
                  <a:gd name="connsiteY423" fmla="*/ 8685 h 10000"/>
                  <a:gd name="connsiteX424" fmla="*/ 3008 w 10000"/>
                  <a:gd name="connsiteY424" fmla="*/ 8685 h 10000"/>
                  <a:gd name="connsiteX425" fmla="*/ 3028 w 10000"/>
                  <a:gd name="connsiteY425" fmla="*/ 8695 h 10000"/>
                  <a:gd name="connsiteX426" fmla="*/ 3042 w 10000"/>
                  <a:gd name="connsiteY426" fmla="*/ 8695 h 10000"/>
                  <a:gd name="connsiteX427" fmla="*/ 3053 w 10000"/>
                  <a:gd name="connsiteY427" fmla="*/ 8676 h 10000"/>
                  <a:gd name="connsiteX428" fmla="*/ 3061 w 10000"/>
                  <a:gd name="connsiteY428" fmla="*/ 8666 h 10000"/>
                  <a:gd name="connsiteX429" fmla="*/ 3066 w 10000"/>
                  <a:gd name="connsiteY429" fmla="*/ 8656 h 10000"/>
                  <a:gd name="connsiteX430" fmla="*/ 3091 w 10000"/>
                  <a:gd name="connsiteY430" fmla="*/ 8659 h 10000"/>
                  <a:gd name="connsiteX431" fmla="*/ 3105 w 10000"/>
                  <a:gd name="connsiteY431" fmla="*/ 8659 h 10000"/>
                  <a:gd name="connsiteX432" fmla="*/ 3108 w 10000"/>
                  <a:gd name="connsiteY432" fmla="*/ 8650 h 10000"/>
                  <a:gd name="connsiteX433" fmla="*/ 3147 w 10000"/>
                  <a:gd name="connsiteY433" fmla="*/ 8588 h 10000"/>
                  <a:gd name="connsiteX434" fmla="*/ 3150 w 10000"/>
                  <a:gd name="connsiteY434" fmla="*/ 8598 h 10000"/>
                  <a:gd name="connsiteX435" fmla="*/ 3163 w 10000"/>
                  <a:gd name="connsiteY435" fmla="*/ 8601 h 10000"/>
                  <a:gd name="connsiteX436" fmla="*/ 3180 w 10000"/>
                  <a:gd name="connsiteY436" fmla="*/ 8608 h 10000"/>
                  <a:gd name="connsiteX437" fmla="*/ 3188 w 10000"/>
                  <a:gd name="connsiteY437" fmla="*/ 8611 h 10000"/>
                  <a:gd name="connsiteX438" fmla="*/ 3227 w 10000"/>
                  <a:gd name="connsiteY438" fmla="*/ 8620 h 10000"/>
                  <a:gd name="connsiteX439" fmla="*/ 3238 w 10000"/>
                  <a:gd name="connsiteY439" fmla="*/ 8617 h 10000"/>
                  <a:gd name="connsiteX440" fmla="*/ 3247 w 10000"/>
                  <a:gd name="connsiteY440" fmla="*/ 8601 h 10000"/>
                  <a:gd name="connsiteX441" fmla="*/ 3269 w 10000"/>
                  <a:gd name="connsiteY441" fmla="*/ 8611 h 10000"/>
                  <a:gd name="connsiteX442" fmla="*/ 3277 w 10000"/>
                  <a:gd name="connsiteY442" fmla="*/ 8617 h 10000"/>
                  <a:gd name="connsiteX443" fmla="*/ 3285 w 10000"/>
                  <a:gd name="connsiteY443" fmla="*/ 8611 h 10000"/>
                  <a:gd name="connsiteX444" fmla="*/ 3307 w 10000"/>
                  <a:gd name="connsiteY444" fmla="*/ 8611 h 10000"/>
                  <a:gd name="connsiteX445" fmla="*/ 3319 w 10000"/>
                  <a:gd name="connsiteY445" fmla="*/ 8617 h 10000"/>
                  <a:gd name="connsiteX446" fmla="*/ 3324 w 10000"/>
                  <a:gd name="connsiteY446" fmla="*/ 8617 h 10000"/>
                  <a:gd name="connsiteX447" fmla="*/ 3327 w 10000"/>
                  <a:gd name="connsiteY447" fmla="*/ 8620 h 10000"/>
                  <a:gd name="connsiteX448" fmla="*/ 3341 w 10000"/>
                  <a:gd name="connsiteY448" fmla="*/ 8620 h 10000"/>
                  <a:gd name="connsiteX449" fmla="*/ 3357 w 10000"/>
                  <a:gd name="connsiteY449" fmla="*/ 8620 h 10000"/>
                  <a:gd name="connsiteX450" fmla="*/ 3374 w 10000"/>
                  <a:gd name="connsiteY450" fmla="*/ 8620 h 10000"/>
                  <a:gd name="connsiteX451" fmla="*/ 3382 w 10000"/>
                  <a:gd name="connsiteY451" fmla="*/ 8620 h 10000"/>
                  <a:gd name="connsiteX452" fmla="*/ 3399 w 10000"/>
                  <a:gd name="connsiteY452" fmla="*/ 8611 h 10000"/>
                  <a:gd name="connsiteX453" fmla="*/ 3413 w 10000"/>
                  <a:gd name="connsiteY453" fmla="*/ 8601 h 10000"/>
                  <a:gd name="connsiteX454" fmla="*/ 3421 w 10000"/>
                  <a:gd name="connsiteY454" fmla="*/ 8588 h 10000"/>
                  <a:gd name="connsiteX455" fmla="*/ 3421 w 10000"/>
                  <a:gd name="connsiteY455" fmla="*/ 8572 h 10000"/>
                  <a:gd name="connsiteX456" fmla="*/ 3421 w 10000"/>
                  <a:gd name="connsiteY456" fmla="*/ 8552 h 10000"/>
                  <a:gd name="connsiteX457" fmla="*/ 3424 w 10000"/>
                  <a:gd name="connsiteY457" fmla="*/ 8533 h 10000"/>
                  <a:gd name="connsiteX458" fmla="*/ 3432 w 10000"/>
                  <a:gd name="connsiteY458" fmla="*/ 8523 h 10000"/>
                  <a:gd name="connsiteX459" fmla="*/ 3446 w 10000"/>
                  <a:gd name="connsiteY459" fmla="*/ 8523 h 10000"/>
                  <a:gd name="connsiteX460" fmla="*/ 3457 w 10000"/>
                  <a:gd name="connsiteY460" fmla="*/ 8523 h 10000"/>
                  <a:gd name="connsiteX461" fmla="*/ 3476 w 10000"/>
                  <a:gd name="connsiteY461" fmla="*/ 8533 h 10000"/>
                  <a:gd name="connsiteX462" fmla="*/ 3485 w 10000"/>
                  <a:gd name="connsiteY462" fmla="*/ 8536 h 10000"/>
                  <a:gd name="connsiteX463" fmla="*/ 3501 w 10000"/>
                  <a:gd name="connsiteY463" fmla="*/ 8527 h 10000"/>
                  <a:gd name="connsiteX464" fmla="*/ 3504 w 10000"/>
                  <a:gd name="connsiteY464" fmla="*/ 8514 h 10000"/>
                  <a:gd name="connsiteX465" fmla="*/ 3510 w 10000"/>
                  <a:gd name="connsiteY465" fmla="*/ 8497 h 10000"/>
                  <a:gd name="connsiteX466" fmla="*/ 3537 w 10000"/>
                  <a:gd name="connsiteY466" fmla="*/ 8484 h 10000"/>
                  <a:gd name="connsiteX467" fmla="*/ 3562 w 10000"/>
                  <a:gd name="connsiteY467" fmla="*/ 8488 h 10000"/>
                  <a:gd name="connsiteX468" fmla="*/ 3568 w 10000"/>
                  <a:gd name="connsiteY468" fmla="*/ 8484 h 10000"/>
                  <a:gd name="connsiteX469" fmla="*/ 3584 w 10000"/>
                  <a:gd name="connsiteY469" fmla="*/ 8494 h 10000"/>
                  <a:gd name="connsiteX470" fmla="*/ 3593 w 10000"/>
                  <a:gd name="connsiteY470" fmla="*/ 8507 h 10000"/>
                  <a:gd name="connsiteX471" fmla="*/ 3618 w 10000"/>
                  <a:gd name="connsiteY471" fmla="*/ 8497 h 10000"/>
                  <a:gd name="connsiteX472" fmla="*/ 3643 w 10000"/>
                  <a:gd name="connsiteY472" fmla="*/ 8475 h 10000"/>
                  <a:gd name="connsiteX473" fmla="*/ 3657 w 10000"/>
                  <a:gd name="connsiteY473" fmla="*/ 8478 h 10000"/>
                  <a:gd name="connsiteX474" fmla="*/ 3670 w 10000"/>
                  <a:gd name="connsiteY474" fmla="*/ 8475 h 10000"/>
                  <a:gd name="connsiteX475" fmla="*/ 3673 w 10000"/>
                  <a:gd name="connsiteY475" fmla="*/ 8468 h 10000"/>
                  <a:gd name="connsiteX476" fmla="*/ 3681 w 10000"/>
                  <a:gd name="connsiteY476" fmla="*/ 8468 h 10000"/>
                  <a:gd name="connsiteX477" fmla="*/ 3698 w 10000"/>
                  <a:gd name="connsiteY477" fmla="*/ 8478 h 10000"/>
                  <a:gd name="connsiteX478" fmla="*/ 3720 w 10000"/>
                  <a:gd name="connsiteY478" fmla="*/ 8497 h 10000"/>
                  <a:gd name="connsiteX479" fmla="*/ 3715 w 10000"/>
                  <a:gd name="connsiteY479" fmla="*/ 8504 h 10000"/>
                  <a:gd name="connsiteX480" fmla="*/ 3729 w 10000"/>
                  <a:gd name="connsiteY480" fmla="*/ 8514 h 10000"/>
                  <a:gd name="connsiteX481" fmla="*/ 3729 w 10000"/>
                  <a:gd name="connsiteY481" fmla="*/ 8517 h 10000"/>
                  <a:gd name="connsiteX482" fmla="*/ 3740 w 10000"/>
                  <a:gd name="connsiteY482" fmla="*/ 8527 h 10000"/>
                  <a:gd name="connsiteX483" fmla="*/ 3759 w 10000"/>
                  <a:gd name="connsiteY483" fmla="*/ 8517 h 10000"/>
                  <a:gd name="connsiteX484" fmla="*/ 3762 w 10000"/>
                  <a:gd name="connsiteY484" fmla="*/ 8504 h 10000"/>
                  <a:gd name="connsiteX485" fmla="*/ 3770 w 10000"/>
                  <a:gd name="connsiteY485" fmla="*/ 8488 h 10000"/>
                  <a:gd name="connsiteX486" fmla="*/ 3778 w 10000"/>
                  <a:gd name="connsiteY486" fmla="*/ 8484 h 10000"/>
                  <a:gd name="connsiteX487" fmla="*/ 3792 w 10000"/>
                  <a:gd name="connsiteY487" fmla="*/ 8475 h 10000"/>
                  <a:gd name="connsiteX488" fmla="*/ 3803 w 10000"/>
                  <a:gd name="connsiteY488" fmla="*/ 8478 h 10000"/>
                  <a:gd name="connsiteX489" fmla="*/ 3809 w 10000"/>
                  <a:gd name="connsiteY489" fmla="*/ 8475 h 10000"/>
                  <a:gd name="connsiteX490" fmla="*/ 3825 w 10000"/>
                  <a:gd name="connsiteY490" fmla="*/ 8465 h 10000"/>
                  <a:gd name="connsiteX491" fmla="*/ 3834 w 10000"/>
                  <a:gd name="connsiteY491" fmla="*/ 8468 h 10000"/>
                  <a:gd name="connsiteX492" fmla="*/ 3842 w 10000"/>
                  <a:gd name="connsiteY492" fmla="*/ 8478 h 10000"/>
                  <a:gd name="connsiteX493" fmla="*/ 3850 w 10000"/>
                  <a:gd name="connsiteY493" fmla="*/ 8478 h 10000"/>
                  <a:gd name="connsiteX494" fmla="*/ 3859 w 10000"/>
                  <a:gd name="connsiteY494" fmla="*/ 8484 h 10000"/>
                  <a:gd name="connsiteX495" fmla="*/ 3873 w 10000"/>
                  <a:gd name="connsiteY495" fmla="*/ 8494 h 10000"/>
                  <a:gd name="connsiteX496" fmla="*/ 3875 w 10000"/>
                  <a:gd name="connsiteY496" fmla="*/ 8507 h 10000"/>
                  <a:gd name="connsiteX497" fmla="*/ 3881 w 10000"/>
                  <a:gd name="connsiteY497" fmla="*/ 8527 h 10000"/>
                  <a:gd name="connsiteX498" fmla="*/ 3875 w 10000"/>
                  <a:gd name="connsiteY498" fmla="*/ 8546 h 10000"/>
                  <a:gd name="connsiteX499" fmla="*/ 3892 w 10000"/>
                  <a:gd name="connsiteY499" fmla="*/ 8546 h 10000"/>
                  <a:gd name="connsiteX500" fmla="*/ 3900 w 10000"/>
                  <a:gd name="connsiteY500" fmla="*/ 8543 h 10000"/>
                  <a:gd name="connsiteX501" fmla="*/ 3906 w 10000"/>
                  <a:gd name="connsiteY501" fmla="*/ 8543 h 10000"/>
                  <a:gd name="connsiteX502" fmla="*/ 3922 w 10000"/>
                  <a:gd name="connsiteY502" fmla="*/ 8552 h 10000"/>
                  <a:gd name="connsiteX503" fmla="*/ 3939 w 10000"/>
                  <a:gd name="connsiteY503" fmla="*/ 8559 h 10000"/>
                  <a:gd name="connsiteX504" fmla="*/ 3953 w 10000"/>
                  <a:gd name="connsiteY504" fmla="*/ 8572 h 10000"/>
                  <a:gd name="connsiteX505" fmla="*/ 3956 w 10000"/>
                  <a:gd name="connsiteY505" fmla="*/ 8588 h 10000"/>
                  <a:gd name="connsiteX506" fmla="*/ 3956 w 10000"/>
                  <a:gd name="connsiteY506" fmla="*/ 8608 h 10000"/>
                  <a:gd name="connsiteX507" fmla="*/ 3972 w 10000"/>
                  <a:gd name="connsiteY507" fmla="*/ 8608 h 10000"/>
                  <a:gd name="connsiteX508" fmla="*/ 3986 w 10000"/>
                  <a:gd name="connsiteY508" fmla="*/ 8608 h 10000"/>
                  <a:gd name="connsiteX509" fmla="*/ 3997 w 10000"/>
                  <a:gd name="connsiteY509" fmla="*/ 8608 h 10000"/>
                  <a:gd name="connsiteX510" fmla="*/ 4006 w 10000"/>
                  <a:gd name="connsiteY510" fmla="*/ 8608 h 10000"/>
                  <a:gd name="connsiteX511" fmla="*/ 4006 w 10000"/>
                  <a:gd name="connsiteY511" fmla="*/ 8611 h 10000"/>
                  <a:gd name="connsiteX512" fmla="*/ 4011 w 10000"/>
                  <a:gd name="connsiteY512" fmla="*/ 8611 h 10000"/>
                  <a:gd name="connsiteX513" fmla="*/ 4022 w 10000"/>
                  <a:gd name="connsiteY513" fmla="*/ 8620 h 10000"/>
                  <a:gd name="connsiteX514" fmla="*/ 4042 w 10000"/>
                  <a:gd name="connsiteY514" fmla="*/ 8620 h 10000"/>
                  <a:gd name="connsiteX515" fmla="*/ 4050 w 10000"/>
                  <a:gd name="connsiteY515" fmla="*/ 8617 h 10000"/>
                  <a:gd name="connsiteX516" fmla="*/ 4069 w 10000"/>
                  <a:gd name="connsiteY516" fmla="*/ 8620 h 10000"/>
                  <a:gd name="connsiteX517" fmla="*/ 4086 w 10000"/>
                  <a:gd name="connsiteY517" fmla="*/ 8630 h 10000"/>
                  <a:gd name="connsiteX518" fmla="*/ 4108 w 10000"/>
                  <a:gd name="connsiteY518" fmla="*/ 8627 h 10000"/>
                  <a:gd name="connsiteX519" fmla="*/ 4125 w 10000"/>
                  <a:gd name="connsiteY519" fmla="*/ 8620 h 10000"/>
                  <a:gd name="connsiteX520" fmla="*/ 4133 w 10000"/>
                  <a:gd name="connsiteY520" fmla="*/ 8611 h 10000"/>
                  <a:gd name="connsiteX521" fmla="*/ 4139 w 10000"/>
                  <a:gd name="connsiteY521" fmla="*/ 8608 h 10000"/>
                  <a:gd name="connsiteX522" fmla="*/ 4147 w 10000"/>
                  <a:gd name="connsiteY522" fmla="*/ 8601 h 10000"/>
                  <a:gd name="connsiteX523" fmla="*/ 4155 w 10000"/>
                  <a:gd name="connsiteY523" fmla="*/ 8591 h 10000"/>
                  <a:gd name="connsiteX524" fmla="*/ 4166 w 10000"/>
                  <a:gd name="connsiteY524" fmla="*/ 8582 h 10000"/>
                  <a:gd name="connsiteX525" fmla="*/ 4183 w 10000"/>
                  <a:gd name="connsiteY525" fmla="*/ 8569 h 10000"/>
                  <a:gd name="connsiteX526" fmla="*/ 4191 w 10000"/>
                  <a:gd name="connsiteY526" fmla="*/ 8562 h 10000"/>
                  <a:gd name="connsiteX527" fmla="*/ 4208 w 10000"/>
                  <a:gd name="connsiteY527" fmla="*/ 8552 h 10000"/>
                  <a:gd name="connsiteX528" fmla="*/ 4230 w 10000"/>
                  <a:gd name="connsiteY528" fmla="*/ 8552 h 10000"/>
                  <a:gd name="connsiteX529" fmla="*/ 4238 w 10000"/>
                  <a:gd name="connsiteY529" fmla="*/ 8559 h 10000"/>
                  <a:gd name="connsiteX530" fmla="*/ 4247 w 10000"/>
                  <a:gd name="connsiteY530" fmla="*/ 8572 h 10000"/>
                  <a:gd name="connsiteX531" fmla="*/ 4252 w 10000"/>
                  <a:gd name="connsiteY531" fmla="*/ 8578 h 10000"/>
                  <a:gd name="connsiteX532" fmla="*/ 4263 w 10000"/>
                  <a:gd name="connsiteY532" fmla="*/ 8582 h 10000"/>
                  <a:gd name="connsiteX533" fmla="*/ 4277 w 10000"/>
                  <a:gd name="connsiteY533" fmla="*/ 8572 h 10000"/>
                  <a:gd name="connsiteX534" fmla="*/ 4294 w 10000"/>
                  <a:gd name="connsiteY534" fmla="*/ 8559 h 10000"/>
                  <a:gd name="connsiteX535" fmla="*/ 4302 w 10000"/>
                  <a:gd name="connsiteY535" fmla="*/ 8546 h 10000"/>
                  <a:gd name="connsiteX536" fmla="*/ 4310 w 10000"/>
                  <a:gd name="connsiteY536" fmla="*/ 8543 h 10000"/>
                  <a:gd name="connsiteX537" fmla="*/ 4313 w 10000"/>
                  <a:gd name="connsiteY537" fmla="*/ 8543 h 10000"/>
                  <a:gd name="connsiteX538" fmla="*/ 4332 w 10000"/>
                  <a:gd name="connsiteY538" fmla="*/ 8546 h 10000"/>
                  <a:gd name="connsiteX539" fmla="*/ 4335 w 10000"/>
                  <a:gd name="connsiteY539" fmla="*/ 8559 h 10000"/>
                  <a:gd name="connsiteX540" fmla="*/ 4349 w 10000"/>
                  <a:gd name="connsiteY540" fmla="*/ 8588 h 10000"/>
                  <a:gd name="connsiteX541" fmla="*/ 4360 w 10000"/>
                  <a:gd name="connsiteY541" fmla="*/ 8591 h 10000"/>
                  <a:gd name="connsiteX542" fmla="*/ 4366 w 10000"/>
                  <a:gd name="connsiteY542" fmla="*/ 8591 h 10000"/>
                  <a:gd name="connsiteX543" fmla="*/ 4382 w 10000"/>
                  <a:gd name="connsiteY543" fmla="*/ 8598 h 10000"/>
                  <a:gd name="connsiteX544" fmla="*/ 4385 w 10000"/>
                  <a:gd name="connsiteY544" fmla="*/ 8598 h 10000"/>
                  <a:gd name="connsiteX545" fmla="*/ 4402 w 10000"/>
                  <a:gd name="connsiteY545" fmla="*/ 8598 h 10000"/>
                  <a:gd name="connsiteX546" fmla="*/ 4421 w 10000"/>
                  <a:gd name="connsiteY546" fmla="*/ 8591 h 10000"/>
                  <a:gd name="connsiteX547" fmla="*/ 4440 w 10000"/>
                  <a:gd name="connsiteY547" fmla="*/ 8591 h 10000"/>
                  <a:gd name="connsiteX548" fmla="*/ 4449 w 10000"/>
                  <a:gd name="connsiteY548" fmla="*/ 8598 h 10000"/>
                  <a:gd name="connsiteX549" fmla="*/ 4454 w 10000"/>
                  <a:gd name="connsiteY549" fmla="*/ 8617 h 10000"/>
                  <a:gd name="connsiteX550" fmla="*/ 4463 w 10000"/>
                  <a:gd name="connsiteY550" fmla="*/ 8608 h 10000"/>
                  <a:gd name="connsiteX551" fmla="*/ 4474 w 10000"/>
                  <a:gd name="connsiteY551" fmla="*/ 8608 h 10000"/>
                  <a:gd name="connsiteX552" fmla="*/ 4490 w 10000"/>
                  <a:gd name="connsiteY552" fmla="*/ 8617 h 10000"/>
                  <a:gd name="connsiteX553" fmla="*/ 4504 w 10000"/>
                  <a:gd name="connsiteY553" fmla="*/ 8617 h 10000"/>
                  <a:gd name="connsiteX554" fmla="*/ 4518 w 10000"/>
                  <a:gd name="connsiteY554" fmla="*/ 8617 h 10000"/>
                  <a:gd name="connsiteX555" fmla="*/ 4535 w 10000"/>
                  <a:gd name="connsiteY555" fmla="*/ 8611 h 10000"/>
                  <a:gd name="connsiteX556" fmla="*/ 4546 w 10000"/>
                  <a:gd name="connsiteY556" fmla="*/ 8611 h 10000"/>
                  <a:gd name="connsiteX557" fmla="*/ 4562 w 10000"/>
                  <a:gd name="connsiteY557" fmla="*/ 8611 h 10000"/>
                  <a:gd name="connsiteX558" fmla="*/ 4571 w 10000"/>
                  <a:gd name="connsiteY558" fmla="*/ 8611 h 10000"/>
                  <a:gd name="connsiteX559" fmla="*/ 4579 w 10000"/>
                  <a:gd name="connsiteY559" fmla="*/ 8608 h 10000"/>
                  <a:gd name="connsiteX560" fmla="*/ 4584 w 10000"/>
                  <a:gd name="connsiteY560" fmla="*/ 8608 h 10000"/>
                  <a:gd name="connsiteX561" fmla="*/ 4601 w 10000"/>
                  <a:gd name="connsiteY561" fmla="*/ 8617 h 10000"/>
                  <a:gd name="connsiteX562" fmla="*/ 4609 w 10000"/>
                  <a:gd name="connsiteY562" fmla="*/ 8627 h 10000"/>
                  <a:gd name="connsiteX563" fmla="*/ 4618 w 10000"/>
                  <a:gd name="connsiteY563" fmla="*/ 8637 h 10000"/>
                  <a:gd name="connsiteX564" fmla="*/ 4618 w 10000"/>
                  <a:gd name="connsiteY564" fmla="*/ 8646 h 10000"/>
                  <a:gd name="connsiteX565" fmla="*/ 4634 w 10000"/>
                  <a:gd name="connsiteY565" fmla="*/ 8656 h 10000"/>
                  <a:gd name="connsiteX566" fmla="*/ 4640 w 10000"/>
                  <a:gd name="connsiteY566" fmla="*/ 8659 h 10000"/>
                  <a:gd name="connsiteX567" fmla="*/ 4651 w 10000"/>
                  <a:gd name="connsiteY567" fmla="*/ 8666 h 10000"/>
                  <a:gd name="connsiteX568" fmla="*/ 4657 w 10000"/>
                  <a:gd name="connsiteY568" fmla="*/ 8659 h 10000"/>
                  <a:gd name="connsiteX569" fmla="*/ 4668 w 10000"/>
                  <a:gd name="connsiteY569" fmla="*/ 8650 h 10000"/>
                  <a:gd name="connsiteX570" fmla="*/ 4676 w 10000"/>
                  <a:gd name="connsiteY570" fmla="*/ 8650 h 10000"/>
                  <a:gd name="connsiteX571" fmla="*/ 4690 w 10000"/>
                  <a:gd name="connsiteY571" fmla="*/ 8650 h 10000"/>
                  <a:gd name="connsiteX572" fmla="*/ 4698 w 10000"/>
                  <a:gd name="connsiteY572" fmla="*/ 8650 h 10000"/>
                  <a:gd name="connsiteX573" fmla="*/ 4704 w 10000"/>
                  <a:gd name="connsiteY573" fmla="*/ 8650 h 10000"/>
                  <a:gd name="connsiteX574" fmla="*/ 4706 w 10000"/>
                  <a:gd name="connsiteY574" fmla="*/ 8659 h 10000"/>
                  <a:gd name="connsiteX575" fmla="*/ 4706 w 10000"/>
                  <a:gd name="connsiteY575" fmla="*/ 8666 h 10000"/>
                  <a:gd name="connsiteX576" fmla="*/ 4723 w 10000"/>
                  <a:gd name="connsiteY576" fmla="*/ 8682 h 10000"/>
                  <a:gd name="connsiteX577" fmla="*/ 4737 w 10000"/>
                  <a:gd name="connsiteY577" fmla="*/ 8682 h 10000"/>
                  <a:gd name="connsiteX578" fmla="*/ 4745 w 10000"/>
                  <a:gd name="connsiteY578" fmla="*/ 8676 h 10000"/>
                  <a:gd name="connsiteX579" fmla="*/ 4756 w 10000"/>
                  <a:gd name="connsiteY579" fmla="*/ 8666 h 10000"/>
                  <a:gd name="connsiteX580" fmla="*/ 4765 w 10000"/>
                  <a:gd name="connsiteY580" fmla="*/ 8666 h 10000"/>
                  <a:gd name="connsiteX581" fmla="*/ 4765 w 10000"/>
                  <a:gd name="connsiteY581" fmla="*/ 8682 h 10000"/>
                  <a:gd name="connsiteX582" fmla="*/ 4770 w 10000"/>
                  <a:gd name="connsiteY582" fmla="*/ 8701 h 10000"/>
                  <a:gd name="connsiteX583" fmla="*/ 4778 w 10000"/>
                  <a:gd name="connsiteY583" fmla="*/ 8705 h 10000"/>
                  <a:gd name="connsiteX584" fmla="*/ 4795 w 10000"/>
                  <a:gd name="connsiteY584" fmla="*/ 8714 h 10000"/>
                  <a:gd name="connsiteX585" fmla="*/ 4812 w 10000"/>
                  <a:gd name="connsiteY585" fmla="*/ 8714 h 10000"/>
                  <a:gd name="connsiteX586" fmla="*/ 4825 w 10000"/>
                  <a:gd name="connsiteY586" fmla="*/ 8705 h 10000"/>
                  <a:gd name="connsiteX587" fmla="*/ 4825 w 10000"/>
                  <a:gd name="connsiteY587" fmla="*/ 8701 h 10000"/>
                  <a:gd name="connsiteX588" fmla="*/ 4828 w 10000"/>
                  <a:gd name="connsiteY588" fmla="*/ 8701 h 10000"/>
                  <a:gd name="connsiteX589" fmla="*/ 4837 w 10000"/>
                  <a:gd name="connsiteY589" fmla="*/ 8692 h 10000"/>
                  <a:gd name="connsiteX590" fmla="*/ 4842 w 10000"/>
                  <a:gd name="connsiteY590" fmla="*/ 8685 h 10000"/>
                  <a:gd name="connsiteX591" fmla="*/ 4859 w 10000"/>
                  <a:gd name="connsiteY591" fmla="*/ 8692 h 10000"/>
                  <a:gd name="connsiteX592" fmla="*/ 4870 w 10000"/>
                  <a:gd name="connsiteY592" fmla="*/ 8701 h 10000"/>
                  <a:gd name="connsiteX593" fmla="*/ 4878 w 10000"/>
                  <a:gd name="connsiteY593" fmla="*/ 8714 h 10000"/>
                  <a:gd name="connsiteX594" fmla="*/ 4892 w 10000"/>
                  <a:gd name="connsiteY594" fmla="*/ 8724 h 10000"/>
                  <a:gd name="connsiteX595" fmla="*/ 4900 w 10000"/>
                  <a:gd name="connsiteY595" fmla="*/ 8724 h 10000"/>
                  <a:gd name="connsiteX596" fmla="*/ 4906 w 10000"/>
                  <a:gd name="connsiteY596" fmla="*/ 8705 h 10000"/>
                  <a:gd name="connsiteX597" fmla="*/ 4925 w 10000"/>
                  <a:gd name="connsiteY597" fmla="*/ 8724 h 10000"/>
                  <a:gd name="connsiteX598" fmla="*/ 4939 w 10000"/>
                  <a:gd name="connsiteY598" fmla="*/ 8701 h 10000"/>
                  <a:gd name="connsiteX599" fmla="*/ 4950 w 10000"/>
                  <a:gd name="connsiteY599" fmla="*/ 8695 h 10000"/>
                  <a:gd name="connsiteX600" fmla="*/ 4956 w 10000"/>
                  <a:gd name="connsiteY600" fmla="*/ 8692 h 10000"/>
                  <a:gd name="connsiteX601" fmla="*/ 4986 w 10000"/>
                  <a:gd name="connsiteY601" fmla="*/ 8705 h 10000"/>
                  <a:gd name="connsiteX602" fmla="*/ 5003 w 10000"/>
                  <a:gd name="connsiteY602" fmla="*/ 8701 h 10000"/>
                  <a:gd name="connsiteX603" fmla="*/ 5011 w 10000"/>
                  <a:gd name="connsiteY603" fmla="*/ 8692 h 10000"/>
                  <a:gd name="connsiteX604" fmla="*/ 5028 w 10000"/>
                  <a:gd name="connsiteY604" fmla="*/ 8682 h 10000"/>
                  <a:gd name="connsiteX605" fmla="*/ 5030 w 10000"/>
                  <a:gd name="connsiteY605" fmla="*/ 8659 h 10000"/>
                  <a:gd name="connsiteX606" fmla="*/ 5039 w 10000"/>
                  <a:gd name="connsiteY606" fmla="*/ 8656 h 10000"/>
                  <a:gd name="connsiteX607" fmla="*/ 5053 w 10000"/>
                  <a:gd name="connsiteY607" fmla="*/ 8669 h 10000"/>
                  <a:gd name="connsiteX608" fmla="*/ 5061 w 10000"/>
                  <a:gd name="connsiteY608" fmla="*/ 8669 h 10000"/>
                  <a:gd name="connsiteX609" fmla="*/ 5061 w 10000"/>
                  <a:gd name="connsiteY609" fmla="*/ 8676 h 10000"/>
                  <a:gd name="connsiteX610" fmla="*/ 5069 w 10000"/>
                  <a:gd name="connsiteY610" fmla="*/ 8669 h 10000"/>
                  <a:gd name="connsiteX611" fmla="*/ 5083 w 10000"/>
                  <a:gd name="connsiteY611" fmla="*/ 8669 h 10000"/>
                  <a:gd name="connsiteX612" fmla="*/ 5100 w 10000"/>
                  <a:gd name="connsiteY612" fmla="*/ 8669 h 10000"/>
                  <a:gd name="connsiteX613" fmla="*/ 5119 w 10000"/>
                  <a:gd name="connsiteY613" fmla="*/ 8682 h 10000"/>
                  <a:gd name="connsiteX614" fmla="*/ 5136 w 10000"/>
                  <a:gd name="connsiteY614" fmla="*/ 8692 h 10000"/>
                  <a:gd name="connsiteX615" fmla="*/ 5161 w 10000"/>
                  <a:gd name="connsiteY615" fmla="*/ 8701 h 10000"/>
                  <a:gd name="connsiteX616" fmla="*/ 5183 w 10000"/>
                  <a:gd name="connsiteY616" fmla="*/ 8701 h 10000"/>
                  <a:gd name="connsiteX617" fmla="*/ 5199 w 10000"/>
                  <a:gd name="connsiteY617" fmla="*/ 8701 h 10000"/>
                  <a:gd name="connsiteX618" fmla="*/ 5213 w 10000"/>
                  <a:gd name="connsiteY618" fmla="*/ 8705 h 10000"/>
                  <a:gd name="connsiteX619" fmla="*/ 5224 w 10000"/>
                  <a:gd name="connsiteY619" fmla="*/ 8701 h 10000"/>
                  <a:gd name="connsiteX620" fmla="*/ 5230 w 10000"/>
                  <a:gd name="connsiteY620" fmla="*/ 8701 h 10000"/>
                  <a:gd name="connsiteX621" fmla="*/ 5241 w 10000"/>
                  <a:gd name="connsiteY621" fmla="*/ 8676 h 10000"/>
                  <a:gd name="connsiteX622" fmla="*/ 5247 w 10000"/>
                  <a:gd name="connsiteY622" fmla="*/ 8666 h 10000"/>
                  <a:gd name="connsiteX623" fmla="*/ 5249 w 10000"/>
                  <a:gd name="connsiteY623" fmla="*/ 8646 h 10000"/>
                  <a:gd name="connsiteX624" fmla="*/ 5249 w 10000"/>
                  <a:gd name="connsiteY624" fmla="*/ 8650 h 10000"/>
                  <a:gd name="connsiteX625" fmla="*/ 5255 w 10000"/>
                  <a:gd name="connsiteY625" fmla="*/ 8646 h 10000"/>
                  <a:gd name="connsiteX626" fmla="*/ 5271 w 10000"/>
                  <a:gd name="connsiteY626" fmla="*/ 8650 h 10000"/>
                  <a:gd name="connsiteX627" fmla="*/ 5288 w 10000"/>
                  <a:gd name="connsiteY627" fmla="*/ 8666 h 10000"/>
                  <a:gd name="connsiteX628" fmla="*/ 5296 w 10000"/>
                  <a:gd name="connsiteY628" fmla="*/ 8666 h 10000"/>
                  <a:gd name="connsiteX629" fmla="*/ 5310 w 10000"/>
                  <a:gd name="connsiteY629" fmla="*/ 8656 h 10000"/>
                  <a:gd name="connsiteX630" fmla="*/ 5321 w 10000"/>
                  <a:gd name="connsiteY630" fmla="*/ 8650 h 10000"/>
                  <a:gd name="connsiteX631" fmla="*/ 5338 w 10000"/>
                  <a:gd name="connsiteY631" fmla="*/ 8650 h 10000"/>
                  <a:gd name="connsiteX632" fmla="*/ 5360 w 10000"/>
                  <a:gd name="connsiteY632" fmla="*/ 8640 h 10000"/>
                  <a:gd name="connsiteX633" fmla="*/ 5366 w 10000"/>
                  <a:gd name="connsiteY633" fmla="*/ 8637 h 10000"/>
                  <a:gd name="connsiteX634" fmla="*/ 5368 w 10000"/>
                  <a:gd name="connsiteY634" fmla="*/ 8637 h 10000"/>
                  <a:gd name="connsiteX635" fmla="*/ 5382 w 10000"/>
                  <a:gd name="connsiteY635" fmla="*/ 8630 h 10000"/>
                  <a:gd name="connsiteX636" fmla="*/ 5391 w 10000"/>
                  <a:gd name="connsiteY636" fmla="*/ 8630 h 10000"/>
                  <a:gd name="connsiteX637" fmla="*/ 5402 w 10000"/>
                  <a:gd name="connsiteY637" fmla="*/ 8637 h 10000"/>
                  <a:gd name="connsiteX638" fmla="*/ 5418 w 10000"/>
                  <a:gd name="connsiteY638" fmla="*/ 8656 h 10000"/>
                  <a:gd name="connsiteX639" fmla="*/ 5432 w 10000"/>
                  <a:gd name="connsiteY639" fmla="*/ 8666 h 10000"/>
                  <a:gd name="connsiteX640" fmla="*/ 5443 w 10000"/>
                  <a:gd name="connsiteY640" fmla="*/ 8682 h 10000"/>
                  <a:gd name="connsiteX641" fmla="*/ 5457 w 10000"/>
                  <a:gd name="connsiteY641" fmla="*/ 8692 h 10000"/>
                  <a:gd name="connsiteX642" fmla="*/ 5471 w 10000"/>
                  <a:gd name="connsiteY642" fmla="*/ 8705 h 10000"/>
                  <a:gd name="connsiteX643" fmla="*/ 5488 w 10000"/>
                  <a:gd name="connsiteY643" fmla="*/ 8711 h 10000"/>
                  <a:gd name="connsiteX644" fmla="*/ 5490 w 10000"/>
                  <a:gd name="connsiteY644" fmla="*/ 8721 h 10000"/>
                  <a:gd name="connsiteX645" fmla="*/ 5512 w 10000"/>
                  <a:gd name="connsiteY645" fmla="*/ 8724 h 10000"/>
                  <a:gd name="connsiteX646" fmla="*/ 5521 w 10000"/>
                  <a:gd name="connsiteY646" fmla="*/ 8714 h 10000"/>
                  <a:gd name="connsiteX647" fmla="*/ 5524 w 10000"/>
                  <a:gd name="connsiteY647" fmla="*/ 8714 h 10000"/>
                  <a:gd name="connsiteX648" fmla="*/ 5532 w 10000"/>
                  <a:gd name="connsiteY648" fmla="*/ 8721 h 10000"/>
                  <a:gd name="connsiteX649" fmla="*/ 5540 w 10000"/>
                  <a:gd name="connsiteY649" fmla="*/ 8724 h 10000"/>
                  <a:gd name="connsiteX650" fmla="*/ 5562 w 10000"/>
                  <a:gd name="connsiteY650" fmla="*/ 8750 h 10000"/>
                  <a:gd name="connsiteX651" fmla="*/ 5562 w 10000"/>
                  <a:gd name="connsiteY651" fmla="*/ 8760 h 10000"/>
                  <a:gd name="connsiteX652" fmla="*/ 5571 w 10000"/>
                  <a:gd name="connsiteY652" fmla="*/ 8782 h 10000"/>
                  <a:gd name="connsiteX653" fmla="*/ 5579 w 10000"/>
                  <a:gd name="connsiteY653" fmla="*/ 8789 h 10000"/>
                  <a:gd name="connsiteX654" fmla="*/ 5593 w 10000"/>
                  <a:gd name="connsiteY654" fmla="*/ 8789 h 10000"/>
                  <a:gd name="connsiteX655" fmla="*/ 5596 w 10000"/>
                  <a:gd name="connsiteY655" fmla="*/ 8789 h 10000"/>
                  <a:gd name="connsiteX656" fmla="*/ 5626 w 10000"/>
                  <a:gd name="connsiteY656" fmla="*/ 8782 h 10000"/>
                  <a:gd name="connsiteX657" fmla="*/ 5629 w 10000"/>
                  <a:gd name="connsiteY657" fmla="*/ 8782 h 10000"/>
                  <a:gd name="connsiteX658" fmla="*/ 5637 w 10000"/>
                  <a:gd name="connsiteY658" fmla="*/ 8779 h 10000"/>
                  <a:gd name="connsiteX659" fmla="*/ 5648 w 10000"/>
                  <a:gd name="connsiteY659" fmla="*/ 8789 h 10000"/>
                  <a:gd name="connsiteX660" fmla="*/ 5665 w 10000"/>
                  <a:gd name="connsiteY660" fmla="*/ 8795 h 10000"/>
                  <a:gd name="connsiteX661" fmla="*/ 5676 w 10000"/>
                  <a:gd name="connsiteY661" fmla="*/ 8789 h 10000"/>
                  <a:gd name="connsiteX662" fmla="*/ 5684 w 10000"/>
                  <a:gd name="connsiteY662" fmla="*/ 8782 h 10000"/>
                  <a:gd name="connsiteX663" fmla="*/ 5693 w 10000"/>
                  <a:gd name="connsiteY663" fmla="*/ 8789 h 10000"/>
                  <a:gd name="connsiteX664" fmla="*/ 5715 w 10000"/>
                  <a:gd name="connsiteY664" fmla="*/ 8808 h 10000"/>
                  <a:gd name="connsiteX665" fmla="*/ 5731 w 10000"/>
                  <a:gd name="connsiteY665" fmla="*/ 8808 h 10000"/>
                  <a:gd name="connsiteX666" fmla="*/ 5740 w 10000"/>
                  <a:gd name="connsiteY666" fmla="*/ 8808 h 10000"/>
                  <a:gd name="connsiteX667" fmla="*/ 5765 w 10000"/>
                  <a:gd name="connsiteY667" fmla="*/ 8818 h 10000"/>
                  <a:gd name="connsiteX668" fmla="*/ 5781 w 10000"/>
                  <a:gd name="connsiteY668" fmla="*/ 8824 h 10000"/>
                  <a:gd name="connsiteX669" fmla="*/ 5798 w 10000"/>
                  <a:gd name="connsiteY669" fmla="*/ 8834 h 10000"/>
                  <a:gd name="connsiteX670" fmla="*/ 5814 w 10000"/>
                  <a:gd name="connsiteY670" fmla="*/ 8837 h 10000"/>
                  <a:gd name="connsiteX671" fmla="*/ 5831 w 10000"/>
                  <a:gd name="connsiteY671" fmla="*/ 8844 h 10000"/>
                  <a:gd name="connsiteX672" fmla="*/ 5842 w 10000"/>
                  <a:gd name="connsiteY672" fmla="*/ 8847 h 10000"/>
                  <a:gd name="connsiteX673" fmla="*/ 5859 w 10000"/>
                  <a:gd name="connsiteY673" fmla="*/ 8857 h 10000"/>
                  <a:gd name="connsiteX674" fmla="*/ 5870 w 10000"/>
                  <a:gd name="connsiteY674" fmla="*/ 8867 h 10000"/>
                  <a:gd name="connsiteX675" fmla="*/ 5878 w 10000"/>
                  <a:gd name="connsiteY675" fmla="*/ 8873 h 10000"/>
                  <a:gd name="connsiteX676" fmla="*/ 5895 w 10000"/>
                  <a:gd name="connsiteY676" fmla="*/ 8873 h 10000"/>
                  <a:gd name="connsiteX677" fmla="*/ 5911 w 10000"/>
                  <a:gd name="connsiteY677" fmla="*/ 8873 h 10000"/>
                  <a:gd name="connsiteX678" fmla="*/ 5931 w 10000"/>
                  <a:gd name="connsiteY678" fmla="*/ 8873 h 10000"/>
                  <a:gd name="connsiteX679" fmla="*/ 5950 w 10000"/>
                  <a:gd name="connsiteY679" fmla="*/ 8867 h 10000"/>
                  <a:gd name="connsiteX680" fmla="*/ 5967 w 10000"/>
                  <a:gd name="connsiteY680" fmla="*/ 8867 h 10000"/>
                  <a:gd name="connsiteX681" fmla="*/ 5975 w 10000"/>
                  <a:gd name="connsiteY681" fmla="*/ 8873 h 10000"/>
                  <a:gd name="connsiteX682" fmla="*/ 6000 w 10000"/>
                  <a:gd name="connsiteY682" fmla="*/ 8883 h 10000"/>
                  <a:gd name="connsiteX683" fmla="*/ 5997 w 10000"/>
                  <a:gd name="connsiteY683" fmla="*/ 8886 h 10000"/>
                  <a:gd name="connsiteX684" fmla="*/ 5997 w 10000"/>
                  <a:gd name="connsiteY684" fmla="*/ 8896 h 10000"/>
                  <a:gd name="connsiteX685" fmla="*/ 6014 w 10000"/>
                  <a:gd name="connsiteY685" fmla="*/ 8892 h 10000"/>
                  <a:gd name="connsiteX686" fmla="*/ 6028 w 10000"/>
                  <a:gd name="connsiteY686" fmla="*/ 8892 h 10000"/>
                  <a:gd name="connsiteX687" fmla="*/ 6053 w 10000"/>
                  <a:gd name="connsiteY687" fmla="*/ 8886 h 10000"/>
                  <a:gd name="connsiteX688" fmla="*/ 6072 w 10000"/>
                  <a:gd name="connsiteY688" fmla="*/ 8876 h 10000"/>
                  <a:gd name="connsiteX689" fmla="*/ 6089 w 10000"/>
                  <a:gd name="connsiteY689" fmla="*/ 8867 h 10000"/>
                  <a:gd name="connsiteX690" fmla="*/ 6111 w 10000"/>
                  <a:gd name="connsiteY690" fmla="*/ 8857 h 10000"/>
                  <a:gd name="connsiteX691" fmla="*/ 6127 w 10000"/>
                  <a:gd name="connsiteY691" fmla="*/ 8847 h 10000"/>
                  <a:gd name="connsiteX692" fmla="*/ 6152 w 10000"/>
                  <a:gd name="connsiteY692" fmla="*/ 8834 h 10000"/>
                  <a:gd name="connsiteX693" fmla="*/ 6183 w 10000"/>
                  <a:gd name="connsiteY693" fmla="*/ 8828 h 10000"/>
                  <a:gd name="connsiteX694" fmla="*/ 6175 w 10000"/>
                  <a:gd name="connsiteY694" fmla="*/ 8844 h 10000"/>
                  <a:gd name="connsiteX695" fmla="*/ 6169 w 10000"/>
                  <a:gd name="connsiteY695" fmla="*/ 8863 h 10000"/>
                  <a:gd name="connsiteX696" fmla="*/ 6158 w 10000"/>
                  <a:gd name="connsiteY696" fmla="*/ 8886 h 10000"/>
                  <a:gd name="connsiteX697" fmla="*/ 6152 w 10000"/>
                  <a:gd name="connsiteY697" fmla="*/ 8896 h 10000"/>
                  <a:gd name="connsiteX698" fmla="*/ 6150 w 10000"/>
                  <a:gd name="connsiteY698" fmla="*/ 8909 h 10000"/>
                  <a:gd name="connsiteX699" fmla="*/ 6152 w 10000"/>
                  <a:gd name="connsiteY699" fmla="*/ 8938 h 10000"/>
                  <a:gd name="connsiteX700" fmla="*/ 6158 w 10000"/>
                  <a:gd name="connsiteY700" fmla="*/ 8957 h 10000"/>
                  <a:gd name="connsiteX701" fmla="*/ 6161 w 10000"/>
                  <a:gd name="connsiteY701" fmla="*/ 8980 h 10000"/>
                  <a:gd name="connsiteX702" fmla="*/ 6166 w 10000"/>
                  <a:gd name="connsiteY702" fmla="*/ 8999 h 10000"/>
                  <a:gd name="connsiteX703" fmla="*/ 6175 w 10000"/>
                  <a:gd name="connsiteY703" fmla="*/ 9032 h 10000"/>
                  <a:gd name="connsiteX704" fmla="*/ 6183 w 10000"/>
                  <a:gd name="connsiteY704" fmla="*/ 9051 h 10000"/>
                  <a:gd name="connsiteX705" fmla="*/ 6191 w 10000"/>
                  <a:gd name="connsiteY705" fmla="*/ 9064 h 10000"/>
                  <a:gd name="connsiteX706" fmla="*/ 6194 w 10000"/>
                  <a:gd name="connsiteY706" fmla="*/ 9084 h 10000"/>
                  <a:gd name="connsiteX707" fmla="*/ 6208 w 10000"/>
                  <a:gd name="connsiteY707" fmla="*/ 9103 h 10000"/>
                  <a:gd name="connsiteX708" fmla="*/ 6208 w 10000"/>
                  <a:gd name="connsiteY708" fmla="*/ 9113 h 10000"/>
                  <a:gd name="connsiteX709" fmla="*/ 6216 w 10000"/>
                  <a:gd name="connsiteY709" fmla="*/ 9129 h 10000"/>
                  <a:gd name="connsiteX710" fmla="*/ 6230 w 10000"/>
                  <a:gd name="connsiteY710" fmla="*/ 9148 h 10000"/>
                  <a:gd name="connsiteX711" fmla="*/ 6241 w 10000"/>
                  <a:gd name="connsiteY711" fmla="*/ 9165 h 10000"/>
                  <a:gd name="connsiteX712" fmla="*/ 6249 w 10000"/>
                  <a:gd name="connsiteY712" fmla="*/ 9168 h 10000"/>
                  <a:gd name="connsiteX713" fmla="*/ 6266 w 10000"/>
                  <a:gd name="connsiteY713" fmla="*/ 9184 h 10000"/>
                  <a:gd name="connsiteX714" fmla="*/ 6280 w 10000"/>
                  <a:gd name="connsiteY714" fmla="*/ 9184 h 10000"/>
                  <a:gd name="connsiteX715" fmla="*/ 6288 w 10000"/>
                  <a:gd name="connsiteY715" fmla="*/ 9177 h 10000"/>
                  <a:gd name="connsiteX716" fmla="*/ 6299 w 10000"/>
                  <a:gd name="connsiteY716" fmla="*/ 9187 h 10000"/>
                  <a:gd name="connsiteX717" fmla="*/ 6305 w 10000"/>
                  <a:gd name="connsiteY717" fmla="*/ 9197 h 10000"/>
                  <a:gd name="connsiteX718" fmla="*/ 6310 w 10000"/>
                  <a:gd name="connsiteY718" fmla="*/ 9197 h 10000"/>
                  <a:gd name="connsiteX719" fmla="*/ 6321 w 10000"/>
                  <a:gd name="connsiteY719" fmla="*/ 9213 h 10000"/>
                  <a:gd name="connsiteX720" fmla="*/ 6335 w 10000"/>
                  <a:gd name="connsiteY720" fmla="*/ 9223 h 10000"/>
                  <a:gd name="connsiteX721" fmla="*/ 6338 w 10000"/>
                  <a:gd name="connsiteY721" fmla="*/ 9223 h 10000"/>
                  <a:gd name="connsiteX722" fmla="*/ 6355 w 10000"/>
                  <a:gd name="connsiteY722" fmla="*/ 9226 h 10000"/>
                  <a:gd name="connsiteX723" fmla="*/ 6363 w 10000"/>
                  <a:gd name="connsiteY723" fmla="*/ 9236 h 10000"/>
                  <a:gd name="connsiteX724" fmla="*/ 6380 w 10000"/>
                  <a:gd name="connsiteY724" fmla="*/ 9258 h 10000"/>
                  <a:gd name="connsiteX725" fmla="*/ 6393 w 10000"/>
                  <a:gd name="connsiteY725" fmla="*/ 9278 h 10000"/>
                  <a:gd name="connsiteX726" fmla="*/ 6396 w 10000"/>
                  <a:gd name="connsiteY726" fmla="*/ 9288 h 10000"/>
                  <a:gd name="connsiteX727" fmla="*/ 6407 w 10000"/>
                  <a:gd name="connsiteY727" fmla="*/ 9297 h 10000"/>
                  <a:gd name="connsiteX728" fmla="*/ 6410 w 10000"/>
                  <a:gd name="connsiteY728" fmla="*/ 9307 h 10000"/>
                  <a:gd name="connsiteX729" fmla="*/ 6416 w 10000"/>
                  <a:gd name="connsiteY729" fmla="*/ 9317 h 10000"/>
                  <a:gd name="connsiteX730" fmla="*/ 6424 w 10000"/>
                  <a:gd name="connsiteY730" fmla="*/ 9326 h 10000"/>
                  <a:gd name="connsiteX731" fmla="*/ 6435 w 10000"/>
                  <a:gd name="connsiteY731" fmla="*/ 9336 h 10000"/>
                  <a:gd name="connsiteX732" fmla="*/ 6443 w 10000"/>
                  <a:gd name="connsiteY732" fmla="*/ 9346 h 10000"/>
                  <a:gd name="connsiteX733" fmla="*/ 6449 w 10000"/>
                  <a:gd name="connsiteY733" fmla="*/ 9362 h 10000"/>
                  <a:gd name="connsiteX734" fmla="*/ 6452 w 10000"/>
                  <a:gd name="connsiteY734" fmla="*/ 9372 h 10000"/>
                  <a:gd name="connsiteX735" fmla="*/ 6449 w 10000"/>
                  <a:gd name="connsiteY735" fmla="*/ 9381 h 10000"/>
                  <a:gd name="connsiteX736" fmla="*/ 6465 w 10000"/>
                  <a:gd name="connsiteY736" fmla="*/ 9394 h 10000"/>
                  <a:gd name="connsiteX737" fmla="*/ 6468 w 10000"/>
                  <a:gd name="connsiteY737" fmla="*/ 9420 h 10000"/>
                  <a:gd name="connsiteX738" fmla="*/ 6493 w 10000"/>
                  <a:gd name="connsiteY738" fmla="*/ 9430 h 10000"/>
                  <a:gd name="connsiteX739" fmla="*/ 6507 w 10000"/>
                  <a:gd name="connsiteY739" fmla="*/ 9440 h 10000"/>
                  <a:gd name="connsiteX740" fmla="*/ 6524 w 10000"/>
                  <a:gd name="connsiteY740" fmla="*/ 9459 h 10000"/>
                  <a:gd name="connsiteX741" fmla="*/ 6532 w 10000"/>
                  <a:gd name="connsiteY741" fmla="*/ 9485 h 10000"/>
                  <a:gd name="connsiteX742" fmla="*/ 6537 w 10000"/>
                  <a:gd name="connsiteY742" fmla="*/ 9498 h 10000"/>
                  <a:gd name="connsiteX743" fmla="*/ 6571 w 10000"/>
                  <a:gd name="connsiteY743" fmla="*/ 9508 h 10000"/>
                  <a:gd name="connsiteX744" fmla="*/ 6596 w 10000"/>
                  <a:gd name="connsiteY744" fmla="*/ 9508 h 10000"/>
                  <a:gd name="connsiteX745" fmla="*/ 6637 w 10000"/>
                  <a:gd name="connsiteY745" fmla="*/ 9517 h 10000"/>
                  <a:gd name="connsiteX746" fmla="*/ 6662 w 10000"/>
                  <a:gd name="connsiteY746" fmla="*/ 9524 h 10000"/>
                  <a:gd name="connsiteX747" fmla="*/ 6679 w 10000"/>
                  <a:gd name="connsiteY747" fmla="*/ 9517 h 10000"/>
                  <a:gd name="connsiteX748" fmla="*/ 6679 w 10000"/>
                  <a:gd name="connsiteY748" fmla="*/ 9505 h 10000"/>
                  <a:gd name="connsiteX749" fmla="*/ 6690 w 10000"/>
                  <a:gd name="connsiteY749" fmla="*/ 9485 h 10000"/>
                  <a:gd name="connsiteX750" fmla="*/ 6693 w 10000"/>
                  <a:gd name="connsiteY750" fmla="*/ 9479 h 10000"/>
                  <a:gd name="connsiteX751" fmla="*/ 6706 w 10000"/>
                  <a:gd name="connsiteY751" fmla="*/ 9469 h 10000"/>
                  <a:gd name="connsiteX752" fmla="*/ 6709 w 10000"/>
                  <a:gd name="connsiteY752" fmla="*/ 9462 h 10000"/>
                  <a:gd name="connsiteX753" fmla="*/ 6717 w 10000"/>
                  <a:gd name="connsiteY753" fmla="*/ 9459 h 10000"/>
                  <a:gd name="connsiteX754" fmla="*/ 6726 w 10000"/>
                  <a:gd name="connsiteY754" fmla="*/ 9459 h 10000"/>
                  <a:gd name="connsiteX755" fmla="*/ 6742 w 10000"/>
                  <a:gd name="connsiteY755" fmla="*/ 9462 h 10000"/>
                  <a:gd name="connsiteX756" fmla="*/ 6759 w 10000"/>
                  <a:gd name="connsiteY756" fmla="*/ 9479 h 10000"/>
                  <a:gd name="connsiteX757" fmla="*/ 6781 w 10000"/>
                  <a:gd name="connsiteY757" fmla="*/ 9485 h 10000"/>
                  <a:gd name="connsiteX758" fmla="*/ 6795 w 10000"/>
                  <a:gd name="connsiteY758" fmla="*/ 9485 h 10000"/>
                  <a:gd name="connsiteX759" fmla="*/ 6803 w 10000"/>
                  <a:gd name="connsiteY759" fmla="*/ 9498 h 10000"/>
                  <a:gd name="connsiteX760" fmla="*/ 6806 w 10000"/>
                  <a:gd name="connsiteY760" fmla="*/ 9508 h 10000"/>
                  <a:gd name="connsiteX761" fmla="*/ 6823 w 10000"/>
                  <a:gd name="connsiteY761" fmla="*/ 9514 h 10000"/>
                  <a:gd name="connsiteX762" fmla="*/ 6831 w 10000"/>
                  <a:gd name="connsiteY762" fmla="*/ 9514 h 10000"/>
                  <a:gd name="connsiteX763" fmla="*/ 6848 w 10000"/>
                  <a:gd name="connsiteY763" fmla="*/ 9514 h 10000"/>
                  <a:gd name="connsiteX764" fmla="*/ 6856 w 10000"/>
                  <a:gd name="connsiteY764" fmla="*/ 9517 h 10000"/>
                  <a:gd name="connsiteX765" fmla="*/ 6878 w 10000"/>
                  <a:gd name="connsiteY765" fmla="*/ 9524 h 10000"/>
                  <a:gd name="connsiteX766" fmla="*/ 6895 w 10000"/>
                  <a:gd name="connsiteY766" fmla="*/ 9524 h 10000"/>
                  <a:gd name="connsiteX767" fmla="*/ 6917 w 10000"/>
                  <a:gd name="connsiteY767" fmla="*/ 9527 h 10000"/>
                  <a:gd name="connsiteX768" fmla="*/ 6934 w 10000"/>
                  <a:gd name="connsiteY768" fmla="*/ 9534 h 10000"/>
                  <a:gd name="connsiteX769" fmla="*/ 6961 w 10000"/>
                  <a:gd name="connsiteY769" fmla="*/ 9543 h 10000"/>
                  <a:gd name="connsiteX770" fmla="*/ 6989 w 10000"/>
                  <a:gd name="connsiteY770" fmla="*/ 9547 h 10000"/>
                  <a:gd name="connsiteX771" fmla="*/ 7014 w 10000"/>
                  <a:gd name="connsiteY771" fmla="*/ 9543 h 10000"/>
                  <a:gd name="connsiteX772" fmla="*/ 7033 w 10000"/>
                  <a:gd name="connsiteY772" fmla="*/ 9543 h 10000"/>
                  <a:gd name="connsiteX773" fmla="*/ 7042 w 10000"/>
                  <a:gd name="connsiteY773" fmla="*/ 9547 h 10000"/>
                  <a:gd name="connsiteX774" fmla="*/ 7069 w 10000"/>
                  <a:gd name="connsiteY774" fmla="*/ 9647 h 10000"/>
                  <a:gd name="connsiteX775" fmla="*/ 7122 w 10000"/>
                  <a:gd name="connsiteY775" fmla="*/ 9734 h 10000"/>
                  <a:gd name="connsiteX776" fmla="*/ 7147 w 10000"/>
                  <a:gd name="connsiteY776" fmla="*/ 9744 h 10000"/>
                  <a:gd name="connsiteX777" fmla="*/ 7169 w 10000"/>
                  <a:gd name="connsiteY777" fmla="*/ 9741 h 10000"/>
                  <a:gd name="connsiteX778" fmla="*/ 7177 w 10000"/>
                  <a:gd name="connsiteY778" fmla="*/ 9744 h 10000"/>
                  <a:gd name="connsiteX779" fmla="*/ 7186 w 10000"/>
                  <a:gd name="connsiteY779" fmla="*/ 9754 h 10000"/>
                  <a:gd name="connsiteX780" fmla="*/ 7191 w 10000"/>
                  <a:gd name="connsiteY780" fmla="*/ 9773 h 10000"/>
                  <a:gd name="connsiteX781" fmla="*/ 7208 w 10000"/>
                  <a:gd name="connsiteY781" fmla="*/ 9783 h 10000"/>
                  <a:gd name="connsiteX782" fmla="*/ 7219 w 10000"/>
                  <a:gd name="connsiteY782" fmla="*/ 9793 h 10000"/>
                  <a:gd name="connsiteX783" fmla="*/ 7235 w 10000"/>
                  <a:gd name="connsiteY783" fmla="*/ 9802 h 10000"/>
                  <a:gd name="connsiteX784" fmla="*/ 7249 w 10000"/>
                  <a:gd name="connsiteY784" fmla="*/ 9819 h 10000"/>
                  <a:gd name="connsiteX785" fmla="*/ 7255 w 10000"/>
                  <a:gd name="connsiteY785" fmla="*/ 9835 h 10000"/>
                  <a:gd name="connsiteX786" fmla="*/ 7255 w 10000"/>
                  <a:gd name="connsiteY786" fmla="*/ 9848 h 10000"/>
                  <a:gd name="connsiteX787" fmla="*/ 7249 w 10000"/>
                  <a:gd name="connsiteY787" fmla="*/ 9848 h 10000"/>
                  <a:gd name="connsiteX788" fmla="*/ 7244 w 10000"/>
                  <a:gd name="connsiteY788" fmla="*/ 9858 h 10000"/>
                  <a:gd name="connsiteX789" fmla="*/ 7235 w 10000"/>
                  <a:gd name="connsiteY789" fmla="*/ 9883 h 10000"/>
                  <a:gd name="connsiteX790" fmla="*/ 7244 w 10000"/>
                  <a:gd name="connsiteY790" fmla="*/ 9903 h 10000"/>
                  <a:gd name="connsiteX791" fmla="*/ 7258 w 10000"/>
                  <a:gd name="connsiteY791" fmla="*/ 9926 h 10000"/>
                  <a:gd name="connsiteX792" fmla="*/ 7263 w 10000"/>
                  <a:gd name="connsiteY792" fmla="*/ 9948 h 10000"/>
                  <a:gd name="connsiteX793" fmla="*/ 7274 w 10000"/>
                  <a:gd name="connsiteY793" fmla="*/ 9968 h 10000"/>
                  <a:gd name="connsiteX794" fmla="*/ 7283 w 10000"/>
                  <a:gd name="connsiteY794" fmla="*/ 9987 h 10000"/>
                  <a:gd name="connsiteX795" fmla="*/ 7291 w 10000"/>
                  <a:gd name="connsiteY795" fmla="*/ 10000 h 10000"/>
                  <a:gd name="connsiteX796" fmla="*/ 7305 w 10000"/>
                  <a:gd name="connsiteY796" fmla="*/ 9997 h 10000"/>
                  <a:gd name="connsiteX797" fmla="*/ 7313 w 10000"/>
                  <a:gd name="connsiteY797" fmla="*/ 9977 h 10000"/>
                  <a:gd name="connsiteX798" fmla="*/ 7324 w 10000"/>
                  <a:gd name="connsiteY798" fmla="*/ 9968 h 10000"/>
                  <a:gd name="connsiteX799" fmla="*/ 7341 w 10000"/>
                  <a:gd name="connsiteY799" fmla="*/ 9971 h 10000"/>
                  <a:gd name="connsiteX800" fmla="*/ 7368 w 10000"/>
                  <a:gd name="connsiteY800" fmla="*/ 9987 h 10000"/>
                  <a:gd name="connsiteX801" fmla="*/ 7380 w 10000"/>
                  <a:gd name="connsiteY801" fmla="*/ 9990 h 10000"/>
                  <a:gd name="connsiteX802" fmla="*/ 7393 w 10000"/>
                  <a:gd name="connsiteY802" fmla="*/ 9981 h 10000"/>
                  <a:gd name="connsiteX803" fmla="*/ 7404 w 10000"/>
                  <a:gd name="connsiteY803" fmla="*/ 9968 h 10000"/>
                  <a:gd name="connsiteX804" fmla="*/ 7418 w 10000"/>
                  <a:gd name="connsiteY804" fmla="*/ 9948 h 10000"/>
                  <a:gd name="connsiteX805" fmla="*/ 7427 w 10000"/>
                  <a:gd name="connsiteY805" fmla="*/ 9922 h 10000"/>
                  <a:gd name="connsiteX806" fmla="*/ 7427 w 10000"/>
                  <a:gd name="connsiteY806" fmla="*/ 9906 h 10000"/>
                  <a:gd name="connsiteX807" fmla="*/ 7404 w 10000"/>
                  <a:gd name="connsiteY807" fmla="*/ 9877 h 10000"/>
                  <a:gd name="connsiteX808" fmla="*/ 7388 w 10000"/>
                  <a:gd name="connsiteY808" fmla="*/ 9854 h 10000"/>
                  <a:gd name="connsiteX809" fmla="*/ 7385 w 10000"/>
                  <a:gd name="connsiteY809" fmla="*/ 9845 h 10000"/>
                  <a:gd name="connsiteX810" fmla="*/ 7385 w 10000"/>
                  <a:gd name="connsiteY810" fmla="*/ 9825 h 10000"/>
                  <a:gd name="connsiteX811" fmla="*/ 7385 w 10000"/>
                  <a:gd name="connsiteY811" fmla="*/ 9819 h 10000"/>
                  <a:gd name="connsiteX812" fmla="*/ 7393 w 10000"/>
                  <a:gd name="connsiteY812" fmla="*/ 9809 h 10000"/>
                  <a:gd name="connsiteX813" fmla="*/ 7404 w 10000"/>
                  <a:gd name="connsiteY813" fmla="*/ 9793 h 10000"/>
                  <a:gd name="connsiteX814" fmla="*/ 7413 w 10000"/>
                  <a:gd name="connsiteY814" fmla="*/ 9783 h 10000"/>
                  <a:gd name="connsiteX815" fmla="*/ 7404 w 10000"/>
                  <a:gd name="connsiteY815" fmla="*/ 9770 h 10000"/>
                  <a:gd name="connsiteX816" fmla="*/ 7388 w 10000"/>
                  <a:gd name="connsiteY816" fmla="*/ 9760 h 10000"/>
                  <a:gd name="connsiteX817" fmla="*/ 7371 w 10000"/>
                  <a:gd name="connsiteY817" fmla="*/ 9744 h 10000"/>
                  <a:gd name="connsiteX818" fmla="*/ 7363 w 10000"/>
                  <a:gd name="connsiteY818" fmla="*/ 9731 h 10000"/>
                  <a:gd name="connsiteX819" fmla="*/ 7355 w 10000"/>
                  <a:gd name="connsiteY819" fmla="*/ 9715 h 10000"/>
                  <a:gd name="connsiteX820" fmla="*/ 7360 w 10000"/>
                  <a:gd name="connsiteY820" fmla="*/ 9686 h 10000"/>
                  <a:gd name="connsiteX821" fmla="*/ 7363 w 10000"/>
                  <a:gd name="connsiteY821" fmla="*/ 9657 h 10000"/>
                  <a:gd name="connsiteX822" fmla="*/ 7360 w 10000"/>
                  <a:gd name="connsiteY822" fmla="*/ 9631 h 10000"/>
                  <a:gd name="connsiteX823" fmla="*/ 7346 w 10000"/>
                  <a:gd name="connsiteY823" fmla="*/ 9611 h 10000"/>
                  <a:gd name="connsiteX824" fmla="*/ 7332 w 10000"/>
                  <a:gd name="connsiteY824" fmla="*/ 9585 h 10000"/>
                  <a:gd name="connsiteX825" fmla="*/ 7324 w 10000"/>
                  <a:gd name="connsiteY825" fmla="*/ 9573 h 10000"/>
                  <a:gd name="connsiteX826" fmla="*/ 7324 w 10000"/>
                  <a:gd name="connsiteY826" fmla="*/ 9553 h 10000"/>
                  <a:gd name="connsiteX827" fmla="*/ 7324 w 10000"/>
                  <a:gd name="connsiteY827" fmla="*/ 9543 h 10000"/>
                  <a:gd name="connsiteX828" fmla="*/ 7324 w 10000"/>
                  <a:gd name="connsiteY828" fmla="*/ 9517 h 10000"/>
                  <a:gd name="connsiteX829" fmla="*/ 7324 w 10000"/>
                  <a:gd name="connsiteY829" fmla="*/ 9498 h 10000"/>
                  <a:gd name="connsiteX830" fmla="*/ 7332 w 10000"/>
                  <a:gd name="connsiteY830" fmla="*/ 9479 h 10000"/>
                  <a:gd name="connsiteX831" fmla="*/ 7341 w 10000"/>
                  <a:gd name="connsiteY831" fmla="*/ 9462 h 10000"/>
                  <a:gd name="connsiteX832" fmla="*/ 7352 w 10000"/>
                  <a:gd name="connsiteY832" fmla="*/ 9459 h 10000"/>
                  <a:gd name="connsiteX833" fmla="*/ 7360 w 10000"/>
                  <a:gd name="connsiteY833" fmla="*/ 9443 h 10000"/>
                  <a:gd name="connsiteX834" fmla="*/ 7363 w 10000"/>
                  <a:gd name="connsiteY834" fmla="*/ 9433 h 10000"/>
                  <a:gd name="connsiteX835" fmla="*/ 7377 w 10000"/>
                  <a:gd name="connsiteY835" fmla="*/ 9433 h 10000"/>
                  <a:gd name="connsiteX836" fmla="*/ 7388 w 10000"/>
                  <a:gd name="connsiteY836" fmla="*/ 9430 h 10000"/>
                  <a:gd name="connsiteX837" fmla="*/ 7396 w 10000"/>
                  <a:gd name="connsiteY837" fmla="*/ 9430 h 10000"/>
                  <a:gd name="connsiteX838" fmla="*/ 7402 w 10000"/>
                  <a:gd name="connsiteY838" fmla="*/ 9424 h 10000"/>
                  <a:gd name="connsiteX839" fmla="*/ 7396 w 10000"/>
                  <a:gd name="connsiteY839" fmla="*/ 9414 h 10000"/>
                  <a:gd name="connsiteX840" fmla="*/ 7388 w 10000"/>
                  <a:gd name="connsiteY840" fmla="*/ 9401 h 10000"/>
                  <a:gd name="connsiteX841" fmla="*/ 7371 w 10000"/>
                  <a:gd name="connsiteY841" fmla="*/ 9391 h 10000"/>
                  <a:gd name="connsiteX842" fmla="*/ 7355 w 10000"/>
                  <a:gd name="connsiteY842" fmla="*/ 9375 h 10000"/>
                  <a:gd name="connsiteX843" fmla="*/ 7332 w 10000"/>
                  <a:gd name="connsiteY843" fmla="*/ 9356 h 10000"/>
                  <a:gd name="connsiteX844" fmla="*/ 7313 w 10000"/>
                  <a:gd name="connsiteY844" fmla="*/ 9330 h 10000"/>
                  <a:gd name="connsiteX845" fmla="*/ 7307 w 10000"/>
                  <a:gd name="connsiteY845" fmla="*/ 9310 h 10000"/>
                  <a:gd name="connsiteX846" fmla="*/ 7305 w 10000"/>
                  <a:gd name="connsiteY846" fmla="*/ 9291 h 10000"/>
                  <a:gd name="connsiteX847" fmla="*/ 7305 w 10000"/>
                  <a:gd name="connsiteY847" fmla="*/ 9278 h 10000"/>
                  <a:gd name="connsiteX848" fmla="*/ 7296 w 10000"/>
                  <a:gd name="connsiteY848" fmla="*/ 9268 h 10000"/>
                  <a:gd name="connsiteX849" fmla="*/ 7296 w 10000"/>
                  <a:gd name="connsiteY849" fmla="*/ 9249 h 10000"/>
                  <a:gd name="connsiteX850" fmla="*/ 7291 w 10000"/>
                  <a:gd name="connsiteY850" fmla="*/ 9226 h 10000"/>
                  <a:gd name="connsiteX851" fmla="*/ 7283 w 10000"/>
                  <a:gd name="connsiteY851" fmla="*/ 9213 h 10000"/>
                  <a:gd name="connsiteX852" fmla="*/ 7274 w 10000"/>
                  <a:gd name="connsiteY852" fmla="*/ 9194 h 10000"/>
                  <a:gd name="connsiteX853" fmla="*/ 7274 w 10000"/>
                  <a:gd name="connsiteY853" fmla="*/ 9174 h 10000"/>
                  <a:gd name="connsiteX854" fmla="*/ 7280 w 10000"/>
                  <a:gd name="connsiteY854" fmla="*/ 9148 h 10000"/>
                  <a:gd name="connsiteX855" fmla="*/ 7283 w 10000"/>
                  <a:gd name="connsiteY855" fmla="*/ 9119 h 10000"/>
                  <a:gd name="connsiteX856" fmla="*/ 7291 w 10000"/>
                  <a:gd name="connsiteY856" fmla="*/ 9100 h 10000"/>
                  <a:gd name="connsiteX857" fmla="*/ 7307 w 10000"/>
                  <a:gd name="connsiteY857" fmla="*/ 9080 h 10000"/>
                  <a:gd name="connsiteX858" fmla="*/ 7324 w 10000"/>
                  <a:gd name="connsiteY858" fmla="*/ 9054 h 10000"/>
                  <a:gd name="connsiteX859" fmla="*/ 7341 w 10000"/>
                  <a:gd name="connsiteY859" fmla="*/ 9054 h 10000"/>
                  <a:gd name="connsiteX860" fmla="*/ 7352 w 10000"/>
                  <a:gd name="connsiteY860" fmla="*/ 9054 h 10000"/>
                  <a:gd name="connsiteX861" fmla="*/ 7346 w 10000"/>
                  <a:gd name="connsiteY861" fmla="*/ 9032 h 10000"/>
                  <a:gd name="connsiteX862" fmla="*/ 7341 w 10000"/>
                  <a:gd name="connsiteY862" fmla="*/ 9022 h 10000"/>
                  <a:gd name="connsiteX863" fmla="*/ 7352 w 10000"/>
                  <a:gd name="connsiteY863" fmla="*/ 8999 h 10000"/>
                  <a:gd name="connsiteX864" fmla="*/ 7360 w 10000"/>
                  <a:gd name="connsiteY864" fmla="*/ 8967 h 10000"/>
                  <a:gd name="connsiteX865" fmla="*/ 7368 w 10000"/>
                  <a:gd name="connsiteY865" fmla="*/ 8922 h 10000"/>
                  <a:gd name="connsiteX866" fmla="*/ 7377 w 10000"/>
                  <a:gd name="connsiteY866" fmla="*/ 8896 h 10000"/>
                  <a:gd name="connsiteX867" fmla="*/ 7380 w 10000"/>
                  <a:gd name="connsiteY867" fmla="*/ 8867 h 10000"/>
                  <a:gd name="connsiteX868" fmla="*/ 7402 w 10000"/>
                  <a:gd name="connsiteY868" fmla="*/ 8824 h 10000"/>
                  <a:gd name="connsiteX869" fmla="*/ 7402 w 10000"/>
                  <a:gd name="connsiteY869" fmla="*/ 8808 h 10000"/>
                  <a:gd name="connsiteX870" fmla="*/ 7393 w 10000"/>
                  <a:gd name="connsiteY870" fmla="*/ 8795 h 10000"/>
                  <a:gd name="connsiteX871" fmla="*/ 7388 w 10000"/>
                  <a:gd name="connsiteY871" fmla="*/ 8799 h 10000"/>
                  <a:gd name="connsiteX872" fmla="*/ 7396 w 10000"/>
                  <a:gd name="connsiteY872" fmla="*/ 8789 h 10000"/>
                  <a:gd name="connsiteX873" fmla="*/ 7404 w 10000"/>
                  <a:gd name="connsiteY873" fmla="*/ 8789 h 10000"/>
                  <a:gd name="connsiteX874" fmla="*/ 7421 w 10000"/>
                  <a:gd name="connsiteY874" fmla="*/ 8769 h 10000"/>
                  <a:gd name="connsiteX875" fmla="*/ 7443 w 10000"/>
                  <a:gd name="connsiteY875" fmla="*/ 8763 h 10000"/>
                  <a:gd name="connsiteX876" fmla="*/ 7452 w 10000"/>
                  <a:gd name="connsiteY876" fmla="*/ 8769 h 10000"/>
                  <a:gd name="connsiteX877" fmla="*/ 7468 w 10000"/>
                  <a:gd name="connsiteY877" fmla="*/ 8769 h 10000"/>
                  <a:gd name="connsiteX878" fmla="*/ 7499 w 10000"/>
                  <a:gd name="connsiteY878" fmla="*/ 8763 h 10000"/>
                  <a:gd name="connsiteX879" fmla="*/ 7526 w 10000"/>
                  <a:gd name="connsiteY879" fmla="*/ 8763 h 10000"/>
                  <a:gd name="connsiteX880" fmla="*/ 7532 w 10000"/>
                  <a:gd name="connsiteY880" fmla="*/ 8763 h 10000"/>
                  <a:gd name="connsiteX881" fmla="*/ 7554 w 10000"/>
                  <a:gd name="connsiteY881" fmla="*/ 8744 h 10000"/>
                  <a:gd name="connsiteX882" fmla="*/ 7571 w 10000"/>
                  <a:gd name="connsiteY882" fmla="*/ 8731 h 10000"/>
                  <a:gd name="connsiteX883" fmla="*/ 7587 w 10000"/>
                  <a:gd name="connsiteY883" fmla="*/ 8711 h 10000"/>
                  <a:gd name="connsiteX884" fmla="*/ 7607 w 10000"/>
                  <a:gd name="connsiteY884" fmla="*/ 8711 h 10000"/>
                  <a:gd name="connsiteX885" fmla="*/ 7634 w 10000"/>
                  <a:gd name="connsiteY885" fmla="*/ 8705 h 10000"/>
                  <a:gd name="connsiteX886" fmla="*/ 7643 w 10000"/>
                  <a:gd name="connsiteY886" fmla="*/ 8682 h 10000"/>
                  <a:gd name="connsiteX887" fmla="*/ 7654 w 10000"/>
                  <a:gd name="connsiteY887" fmla="*/ 8666 h 10000"/>
                  <a:gd name="connsiteX888" fmla="*/ 7668 w 10000"/>
                  <a:gd name="connsiteY888" fmla="*/ 8666 h 10000"/>
                  <a:gd name="connsiteX889" fmla="*/ 7676 w 10000"/>
                  <a:gd name="connsiteY889" fmla="*/ 8682 h 10000"/>
                  <a:gd name="connsiteX890" fmla="*/ 7704 w 10000"/>
                  <a:gd name="connsiteY890" fmla="*/ 8669 h 10000"/>
                  <a:gd name="connsiteX891" fmla="*/ 7712 w 10000"/>
                  <a:gd name="connsiteY891" fmla="*/ 8669 h 10000"/>
                  <a:gd name="connsiteX892" fmla="*/ 7720 w 10000"/>
                  <a:gd name="connsiteY892" fmla="*/ 8669 h 10000"/>
                  <a:gd name="connsiteX893" fmla="*/ 7726 w 10000"/>
                  <a:gd name="connsiteY893" fmla="*/ 8656 h 10000"/>
                  <a:gd name="connsiteX894" fmla="*/ 7734 w 10000"/>
                  <a:gd name="connsiteY894" fmla="*/ 8650 h 10000"/>
                  <a:gd name="connsiteX895" fmla="*/ 7742 w 10000"/>
                  <a:gd name="connsiteY895" fmla="*/ 8650 h 10000"/>
                  <a:gd name="connsiteX896" fmla="*/ 7759 w 10000"/>
                  <a:gd name="connsiteY896" fmla="*/ 8650 h 10000"/>
                  <a:gd name="connsiteX897" fmla="*/ 7756 w 10000"/>
                  <a:gd name="connsiteY897" fmla="*/ 8630 h 10000"/>
                  <a:gd name="connsiteX898" fmla="*/ 7751 w 10000"/>
                  <a:gd name="connsiteY898" fmla="*/ 8627 h 10000"/>
                  <a:gd name="connsiteX899" fmla="*/ 7742 w 10000"/>
                  <a:gd name="connsiteY899" fmla="*/ 8620 h 10000"/>
                  <a:gd name="connsiteX900" fmla="*/ 7734 w 10000"/>
                  <a:gd name="connsiteY900" fmla="*/ 8591 h 10000"/>
                  <a:gd name="connsiteX901" fmla="*/ 7709 w 10000"/>
                  <a:gd name="connsiteY901" fmla="*/ 8582 h 10000"/>
                  <a:gd name="connsiteX902" fmla="*/ 7695 w 10000"/>
                  <a:gd name="connsiteY902" fmla="*/ 8578 h 10000"/>
                  <a:gd name="connsiteX903" fmla="*/ 7668 w 10000"/>
                  <a:gd name="connsiteY903" fmla="*/ 8562 h 10000"/>
                  <a:gd name="connsiteX904" fmla="*/ 7645 w 10000"/>
                  <a:gd name="connsiteY904" fmla="*/ 8552 h 10000"/>
                  <a:gd name="connsiteX905" fmla="*/ 7615 w 10000"/>
                  <a:gd name="connsiteY905" fmla="*/ 8543 h 10000"/>
                  <a:gd name="connsiteX906" fmla="*/ 7596 w 10000"/>
                  <a:gd name="connsiteY906" fmla="*/ 8527 h 10000"/>
                  <a:gd name="connsiteX907" fmla="*/ 7565 w 10000"/>
                  <a:gd name="connsiteY907" fmla="*/ 8494 h 10000"/>
                  <a:gd name="connsiteX908" fmla="*/ 7562 w 10000"/>
                  <a:gd name="connsiteY908" fmla="*/ 8475 h 10000"/>
                  <a:gd name="connsiteX909" fmla="*/ 7540 w 10000"/>
                  <a:gd name="connsiteY909" fmla="*/ 8455 h 10000"/>
                  <a:gd name="connsiteX910" fmla="*/ 7535 w 10000"/>
                  <a:gd name="connsiteY910" fmla="*/ 8446 h 10000"/>
                  <a:gd name="connsiteX911" fmla="*/ 7535 w 10000"/>
                  <a:gd name="connsiteY911" fmla="*/ 8420 h 10000"/>
                  <a:gd name="connsiteX912" fmla="*/ 7535 w 10000"/>
                  <a:gd name="connsiteY912" fmla="*/ 8391 h 10000"/>
                  <a:gd name="connsiteX913" fmla="*/ 7548 w 10000"/>
                  <a:gd name="connsiteY913" fmla="*/ 8345 h 10000"/>
                  <a:gd name="connsiteX914" fmla="*/ 7562 w 10000"/>
                  <a:gd name="connsiteY914" fmla="*/ 8319 h 10000"/>
                  <a:gd name="connsiteX915" fmla="*/ 7582 w 10000"/>
                  <a:gd name="connsiteY915" fmla="*/ 8310 h 10000"/>
                  <a:gd name="connsiteX916" fmla="*/ 7607 w 10000"/>
                  <a:gd name="connsiteY916" fmla="*/ 8300 h 10000"/>
                  <a:gd name="connsiteX917" fmla="*/ 7629 w 10000"/>
                  <a:gd name="connsiteY917" fmla="*/ 8300 h 10000"/>
                  <a:gd name="connsiteX918" fmla="*/ 7651 w 10000"/>
                  <a:gd name="connsiteY918" fmla="*/ 8297 h 10000"/>
                  <a:gd name="connsiteX919" fmla="*/ 7668 w 10000"/>
                  <a:gd name="connsiteY919" fmla="*/ 8280 h 10000"/>
                  <a:gd name="connsiteX920" fmla="*/ 7687 w 10000"/>
                  <a:gd name="connsiteY920" fmla="*/ 8267 h 10000"/>
                  <a:gd name="connsiteX921" fmla="*/ 7693 w 10000"/>
                  <a:gd name="connsiteY921" fmla="*/ 8261 h 10000"/>
                  <a:gd name="connsiteX922" fmla="*/ 7701 w 10000"/>
                  <a:gd name="connsiteY922" fmla="*/ 8248 h 10000"/>
                  <a:gd name="connsiteX923" fmla="*/ 7712 w 10000"/>
                  <a:gd name="connsiteY923" fmla="*/ 8238 h 10000"/>
                  <a:gd name="connsiteX924" fmla="*/ 7731 w 10000"/>
                  <a:gd name="connsiteY924" fmla="*/ 8222 h 10000"/>
                  <a:gd name="connsiteX925" fmla="*/ 7740 w 10000"/>
                  <a:gd name="connsiteY925" fmla="*/ 8206 h 10000"/>
                  <a:gd name="connsiteX926" fmla="*/ 7756 w 10000"/>
                  <a:gd name="connsiteY926" fmla="*/ 8183 h 10000"/>
                  <a:gd name="connsiteX927" fmla="*/ 7773 w 10000"/>
                  <a:gd name="connsiteY927" fmla="*/ 8177 h 10000"/>
                  <a:gd name="connsiteX928" fmla="*/ 7784 w 10000"/>
                  <a:gd name="connsiteY928" fmla="*/ 8183 h 10000"/>
                  <a:gd name="connsiteX929" fmla="*/ 7801 w 10000"/>
                  <a:gd name="connsiteY929" fmla="*/ 8174 h 10000"/>
                  <a:gd name="connsiteX930" fmla="*/ 7801 w 10000"/>
                  <a:gd name="connsiteY930" fmla="*/ 8157 h 10000"/>
                  <a:gd name="connsiteX931" fmla="*/ 7817 w 10000"/>
                  <a:gd name="connsiteY931" fmla="*/ 8164 h 10000"/>
                  <a:gd name="connsiteX932" fmla="*/ 7837 w 10000"/>
                  <a:gd name="connsiteY932" fmla="*/ 8164 h 10000"/>
                  <a:gd name="connsiteX933" fmla="*/ 7856 w 10000"/>
                  <a:gd name="connsiteY933" fmla="*/ 8164 h 10000"/>
                  <a:gd name="connsiteX934" fmla="*/ 7870 w 10000"/>
                  <a:gd name="connsiteY934" fmla="*/ 8167 h 10000"/>
                  <a:gd name="connsiteX935" fmla="*/ 7881 w 10000"/>
                  <a:gd name="connsiteY935" fmla="*/ 8174 h 10000"/>
                  <a:gd name="connsiteX936" fmla="*/ 7898 w 10000"/>
                  <a:gd name="connsiteY936" fmla="*/ 8187 h 10000"/>
                  <a:gd name="connsiteX937" fmla="*/ 7917 w 10000"/>
                  <a:gd name="connsiteY937" fmla="*/ 8187 h 10000"/>
                  <a:gd name="connsiteX938" fmla="*/ 7928 w 10000"/>
                  <a:gd name="connsiteY938" fmla="*/ 8157 h 10000"/>
                  <a:gd name="connsiteX939" fmla="*/ 7942 w 10000"/>
                  <a:gd name="connsiteY939" fmla="*/ 8157 h 10000"/>
                  <a:gd name="connsiteX940" fmla="*/ 7958 w 10000"/>
                  <a:gd name="connsiteY940" fmla="*/ 8164 h 10000"/>
                  <a:gd name="connsiteX941" fmla="*/ 7983 w 10000"/>
                  <a:gd name="connsiteY941" fmla="*/ 8144 h 10000"/>
                  <a:gd name="connsiteX942" fmla="*/ 8000 w 10000"/>
                  <a:gd name="connsiteY942" fmla="*/ 8109 h 10000"/>
                  <a:gd name="connsiteX943" fmla="*/ 7994 w 10000"/>
                  <a:gd name="connsiteY943" fmla="*/ 8093 h 10000"/>
                  <a:gd name="connsiteX944" fmla="*/ 7983 w 10000"/>
                  <a:gd name="connsiteY944" fmla="*/ 8070 h 10000"/>
                  <a:gd name="connsiteX945" fmla="*/ 7986 w 10000"/>
                  <a:gd name="connsiteY945" fmla="*/ 8063 h 10000"/>
                  <a:gd name="connsiteX946" fmla="*/ 7978 w 10000"/>
                  <a:gd name="connsiteY946" fmla="*/ 8044 h 10000"/>
                  <a:gd name="connsiteX947" fmla="*/ 7986 w 10000"/>
                  <a:gd name="connsiteY947" fmla="*/ 8002 h 10000"/>
                  <a:gd name="connsiteX948" fmla="*/ 7983 w 10000"/>
                  <a:gd name="connsiteY948" fmla="*/ 7947 h 10000"/>
                  <a:gd name="connsiteX949" fmla="*/ 7961 w 10000"/>
                  <a:gd name="connsiteY949" fmla="*/ 7931 h 10000"/>
                  <a:gd name="connsiteX950" fmla="*/ 7958 w 10000"/>
                  <a:gd name="connsiteY950" fmla="*/ 7898 h 10000"/>
                  <a:gd name="connsiteX951" fmla="*/ 7953 w 10000"/>
                  <a:gd name="connsiteY951" fmla="*/ 7856 h 10000"/>
                  <a:gd name="connsiteX952" fmla="*/ 7967 w 10000"/>
                  <a:gd name="connsiteY952" fmla="*/ 7837 h 10000"/>
                  <a:gd name="connsiteX953" fmla="*/ 7950 w 10000"/>
                  <a:gd name="connsiteY953" fmla="*/ 7824 h 10000"/>
                  <a:gd name="connsiteX954" fmla="*/ 7906 w 10000"/>
                  <a:gd name="connsiteY954" fmla="*/ 7814 h 10000"/>
                  <a:gd name="connsiteX955" fmla="*/ 7878 w 10000"/>
                  <a:gd name="connsiteY955" fmla="*/ 7814 h 10000"/>
                  <a:gd name="connsiteX956" fmla="*/ 7870 w 10000"/>
                  <a:gd name="connsiteY956" fmla="*/ 7795 h 10000"/>
                  <a:gd name="connsiteX957" fmla="*/ 7878 w 10000"/>
                  <a:gd name="connsiteY957" fmla="*/ 7778 h 10000"/>
                  <a:gd name="connsiteX958" fmla="*/ 7881 w 10000"/>
                  <a:gd name="connsiteY958" fmla="*/ 7775 h 10000"/>
                  <a:gd name="connsiteX959" fmla="*/ 7878 w 10000"/>
                  <a:gd name="connsiteY959" fmla="*/ 7743 h 10000"/>
                  <a:gd name="connsiteX960" fmla="*/ 7895 w 10000"/>
                  <a:gd name="connsiteY960" fmla="*/ 7733 h 10000"/>
                  <a:gd name="connsiteX961" fmla="*/ 7911 w 10000"/>
                  <a:gd name="connsiteY961" fmla="*/ 7710 h 10000"/>
                  <a:gd name="connsiteX962" fmla="*/ 7911 w 10000"/>
                  <a:gd name="connsiteY962" fmla="*/ 7665 h 10000"/>
                  <a:gd name="connsiteX963" fmla="*/ 7917 w 10000"/>
                  <a:gd name="connsiteY963" fmla="*/ 7600 h 10000"/>
                  <a:gd name="connsiteX964" fmla="*/ 7928 w 10000"/>
                  <a:gd name="connsiteY964" fmla="*/ 7581 h 10000"/>
                  <a:gd name="connsiteX965" fmla="*/ 7917 w 10000"/>
                  <a:gd name="connsiteY965" fmla="*/ 7474 h 10000"/>
                  <a:gd name="connsiteX966" fmla="*/ 7873 w 10000"/>
                  <a:gd name="connsiteY966" fmla="*/ 7335 h 10000"/>
                  <a:gd name="connsiteX967" fmla="*/ 7756 w 10000"/>
                  <a:gd name="connsiteY967" fmla="*/ 7050 h 10000"/>
                  <a:gd name="connsiteX968" fmla="*/ 7679 w 10000"/>
                  <a:gd name="connsiteY968" fmla="*/ 6839 h 10000"/>
                  <a:gd name="connsiteX969" fmla="*/ 7668 w 10000"/>
                  <a:gd name="connsiteY969" fmla="*/ 6823 h 10000"/>
                  <a:gd name="connsiteX970" fmla="*/ 7659 w 10000"/>
                  <a:gd name="connsiteY970" fmla="*/ 6768 h 10000"/>
                  <a:gd name="connsiteX971" fmla="*/ 7659 w 10000"/>
                  <a:gd name="connsiteY971" fmla="*/ 6739 h 10000"/>
                  <a:gd name="connsiteX972" fmla="*/ 7651 w 10000"/>
                  <a:gd name="connsiteY972" fmla="*/ 6713 h 10000"/>
                  <a:gd name="connsiteX973" fmla="*/ 7654 w 10000"/>
                  <a:gd name="connsiteY973" fmla="*/ 6684 h 10000"/>
                  <a:gd name="connsiteX974" fmla="*/ 7643 w 10000"/>
                  <a:gd name="connsiteY974" fmla="*/ 6626 h 10000"/>
                  <a:gd name="connsiteX975" fmla="*/ 7629 w 10000"/>
                  <a:gd name="connsiteY975" fmla="*/ 6600 h 10000"/>
                  <a:gd name="connsiteX976" fmla="*/ 7629 w 10000"/>
                  <a:gd name="connsiteY976" fmla="*/ 6580 h 10000"/>
                  <a:gd name="connsiteX977" fmla="*/ 7623 w 10000"/>
                  <a:gd name="connsiteY977" fmla="*/ 6541 h 10000"/>
                  <a:gd name="connsiteX978" fmla="*/ 7615 w 10000"/>
                  <a:gd name="connsiteY978" fmla="*/ 6522 h 10000"/>
                  <a:gd name="connsiteX979" fmla="*/ 7598 w 10000"/>
                  <a:gd name="connsiteY979" fmla="*/ 6509 h 10000"/>
                  <a:gd name="connsiteX980" fmla="*/ 7587 w 10000"/>
                  <a:gd name="connsiteY980" fmla="*/ 6493 h 10000"/>
                  <a:gd name="connsiteX981" fmla="*/ 7579 w 10000"/>
                  <a:gd name="connsiteY981" fmla="*/ 6464 h 10000"/>
                  <a:gd name="connsiteX982" fmla="*/ 7587 w 10000"/>
                  <a:gd name="connsiteY982" fmla="*/ 6438 h 10000"/>
                  <a:gd name="connsiteX983" fmla="*/ 7596 w 10000"/>
                  <a:gd name="connsiteY983" fmla="*/ 6425 h 10000"/>
                  <a:gd name="connsiteX984" fmla="*/ 7590 w 10000"/>
                  <a:gd name="connsiteY984" fmla="*/ 6396 h 10000"/>
                  <a:gd name="connsiteX985" fmla="*/ 7590 w 10000"/>
                  <a:gd name="connsiteY985" fmla="*/ 6373 h 10000"/>
                  <a:gd name="connsiteX986" fmla="*/ 7587 w 10000"/>
                  <a:gd name="connsiteY986" fmla="*/ 6354 h 10000"/>
                  <a:gd name="connsiteX987" fmla="*/ 7582 w 10000"/>
                  <a:gd name="connsiteY987" fmla="*/ 6344 h 10000"/>
                  <a:gd name="connsiteX988" fmla="*/ 7582 w 10000"/>
                  <a:gd name="connsiteY988" fmla="*/ 6324 h 10000"/>
                  <a:gd name="connsiteX989" fmla="*/ 7571 w 10000"/>
                  <a:gd name="connsiteY989" fmla="*/ 6302 h 10000"/>
                  <a:gd name="connsiteX990" fmla="*/ 7548 w 10000"/>
                  <a:gd name="connsiteY990" fmla="*/ 6256 h 10000"/>
                  <a:gd name="connsiteX991" fmla="*/ 7546 w 10000"/>
                  <a:gd name="connsiteY991" fmla="*/ 6218 h 10000"/>
                  <a:gd name="connsiteX992" fmla="*/ 7540 w 10000"/>
                  <a:gd name="connsiteY992" fmla="*/ 6159 h 10000"/>
                  <a:gd name="connsiteX993" fmla="*/ 7535 w 10000"/>
                  <a:gd name="connsiteY993" fmla="*/ 6114 h 10000"/>
                  <a:gd name="connsiteX994" fmla="*/ 7535 w 10000"/>
                  <a:gd name="connsiteY994" fmla="*/ 6088 h 10000"/>
                  <a:gd name="connsiteX995" fmla="*/ 7540 w 10000"/>
                  <a:gd name="connsiteY995" fmla="*/ 6049 h 10000"/>
                  <a:gd name="connsiteX996" fmla="*/ 7546 w 10000"/>
                  <a:gd name="connsiteY996" fmla="*/ 6004 h 10000"/>
                  <a:gd name="connsiteX997" fmla="*/ 7548 w 10000"/>
                  <a:gd name="connsiteY997" fmla="*/ 5965 h 10000"/>
                  <a:gd name="connsiteX998" fmla="*/ 7548 w 10000"/>
                  <a:gd name="connsiteY998" fmla="*/ 5946 h 10000"/>
                  <a:gd name="connsiteX999" fmla="*/ 7548 w 10000"/>
                  <a:gd name="connsiteY999" fmla="*/ 5933 h 10000"/>
                  <a:gd name="connsiteX1000" fmla="*/ 7548 w 10000"/>
                  <a:gd name="connsiteY1000" fmla="*/ 5910 h 10000"/>
                  <a:gd name="connsiteX1001" fmla="*/ 7548 w 10000"/>
                  <a:gd name="connsiteY1001" fmla="*/ 5897 h 10000"/>
                  <a:gd name="connsiteX1002" fmla="*/ 7546 w 10000"/>
                  <a:gd name="connsiteY1002" fmla="*/ 5871 h 10000"/>
                  <a:gd name="connsiteX1003" fmla="*/ 7535 w 10000"/>
                  <a:gd name="connsiteY1003" fmla="*/ 5839 h 10000"/>
                  <a:gd name="connsiteX1004" fmla="*/ 7524 w 10000"/>
                  <a:gd name="connsiteY1004" fmla="*/ 5797 h 10000"/>
                  <a:gd name="connsiteX1005" fmla="*/ 7518 w 10000"/>
                  <a:gd name="connsiteY1005" fmla="*/ 5767 h 10000"/>
                  <a:gd name="connsiteX1006" fmla="*/ 7515 w 10000"/>
                  <a:gd name="connsiteY1006" fmla="*/ 5745 h 10000"/>
                  <a:gd name="connsiteX1007" fmla="*/ 7501 w 10000"/>
                  <a:gd name="connsiteY1007" fmla="*/ 5683 h 10000"/>
                  <a:gd name="connsiteX1008" fmla="*/ 7490 w 10000"/>
                  <a:gd name="connsiteY1008" fmla="*/ 5631 h 10000"/>
                  <a:gd name="connsiteX1009" fmla="*/ 7482 w 10000"/>
                  <a:gd name="connsiteY1009" fmla="*/ 5593 h 10000"/>
                  <a:gd name="connsiteX1010" fmla="*/ 7476 w 10000"/>
                  <a:gd name="connsiteY1010" fmla="*/ 5570 h 10000"/>
                  <a:gd name="connsiteX1011" fmla="*/ 7476 w 10000"/>
                  <a:gd name="connsiteY1011" fmla="*/ 5528 h 10000"/>
                  <a:gd name="connsiteX1012" fmla="*/ 7482 w 10000"/>
                  <a:gd name="connsiteY1012" fmla="*/ 5502 h 10000"/>
                  <a:gd name="connsiteX1013" fmla="*/ 7490 w 10000"/>
                  <a:gd name="connsiteY1013" fmla="*/ 5489 h 10000"/>
                  <a:gd name="connsiteX1014" fmla="*/ 7499 w 10000"/>
                  <a:gd name="connsiteY1014" fmla="*/ 5479 h 10000"/>
                  <a:gd name="connsiteX1015" fmla="*/ 7493 w 10000"/>
                  <a:gd name="connsiteY1015" fmla="*/ 5427 h 10000"/>
                  <a:gd name="connsiteX1016" fmla="*/ 7501 w 10000"/>
                  <a:gd name="connsiteY1016" fmla="*/ 5415 h 10000"/>
                  <a:gd name="connsiteX1017" fmla="*/ 7510 w 10000"/>
                  <a:gd name="connsiteY1017" fmla="*/ 5398 h 10000"/>
                  <a:gd name="connsiteX1018" fmla="*/ 7515 w 10000"/>
                  <a:gd name="connsiteY1018" fmla="*/ 5379 h 10000"/>
                  <a:gd name="connsiteX1019" fmla="*/ 7526 w 10000"/>
                  <a:gd name="connsiteY1019" fmla="*/ 5366 h 10000"/>
                  <a:gd name="connsiteX1020" fmla="*/ 7518 w 10000"/>
                  <a:gd name="connsiteY1020" fmla="*/ 5350 h 10000"/>
                  <a:gd name="connsiteX1021" fmla="*/ 7518 w 10000"/>
                  <a:gd name="connsiteY1021" fmla="*/ 5330 h 10000"/>
                  <a:gd name="connsiteX1022" fmla="*/ 7526 w 10000"/>
                  <a:gd name="connsiteY1022" fmla="*/ 5311 h 10000"/>
                  <a:gd name="connsiteX1023" fmla="*/ 7540 w 10000"/>
                  <a:gd name="connsiteY1023" fmla="*/ 5291 h 10000"/>
                  <a:gd name="connsiteX1024" fmla="*/ 7540 w 10000"/>
                  <a:gd name="connsiteY1024" fmla="*/ 5266 h 10000"/>
                  <a:gd name="connsiteX1025" fmla="*/ 7540 w 10000"/>
                  <a:gd name="connsiteY1025" fmla="*/ 5256 h 10000"/>
                  <a:gd name="connsiteX1026" fmla="*/ 7524 w 10000"/>
                  <a:gd name="connsiteY1026" fmla="*/ 5233 h 10000"/>
                  <a:gd name="connsiteX1027" fmla="*/ 7515 w 10000"/>
                  <a:gd name="connsiteY1027" fmla="*/ 5217 h 10000"/>
                  <a:gd name="connsiteX1028" fmla="*/ 7490 w 10000"/>
                  <a:gd name="connsiteY1028" fmla="*/ 5178 h 10000"/>
                  <a:gd name="connsiteX1029" fmla="*/ 7474 w 10000"/>
                  <a:gd name="connsiteY1029" fmla="*/ 5162 h 10000"/>
                  <a:gd name="connsiteX1030" fmla="*/ 7457 w 10000"/>
                  <a:gd name="connsiteY1030" fmla="*/ 5120 h 10000"/>
                  <a:gd name="connsiteX1031" fmla="*/ 7421 w 10000"/>
                  <a:gd name="connsiteY1031" fmla="*/ 5087 h 10000"/>
                  <a:gd name="connsiteX1032" fmla="*/ 7380 w 10000"/>
                  <a:gd name="connsiteY1032" fmla="*/ 5068 h 10000"/>
                  <a:gd name="connsiteX1033" fmla="*/ 7355 w 10000"/>
                  <a:gd name="connsiteY1033" fmla="*/ 5058 h 10000"/>
                  <a:gd name="connsiteX1034" fmla="*/ 7332 w 10000"/>
                  <a:gd name="connsiteY1034" fmla="*/ 5049 h 10000"/>
                  <a:gd name="connsiteX1035" fmla="*/ 7305 w 10000"/>
                  <a:gd name="connsiteY1035" fmla="*/ 5016 h 10000"/>
                  <a:gd name="connsiteX1036" fmla="*/ 7305 w 10000"/>
                  <a:gd name="connsiteY1036" fmla="*/ 5000 h 10000"/>
                  <a:gd name="connsiteX1037" fmla="*/ 7296 w 10000"/>
                  <a:gd name="connsiteY1037" fmla="*/ 4971 h 10000"/>
                  <a:gd name="connsiteX1038" fmla="*/ 7288 w 10000"/>
                  <a:gd name="connsiteY1038" fmla="*/ 4945 h 10000"/>
                  <a:gd name="connsiteX1039" fmla="*/ 7280 w 10000"/>
                  <a:gd name="connsiteY1039" fmla="*/ 4916 h 10000"/>
                  <a:gd name="connsiteX1040" fmla="*/ 7291 w 10000"/>
                  <a:gd name="connsiteY1040" fmla="*/ 4887 h 10000"/>
                  <a:gd name="connsiteX1041" fmla="*/ 7291 w 10000"/>
                  <a:gd name="connsiteY1041" fmla="*/ 4858 h 10000"/>
                  <a:gd name="connsiteX1042" fmla="*/ 7271 w 10000"/>
                  <a:gd name="connsiteY1042" fmla="*/ 4819 h 10000"/>
                  <a:gd name="connsiteX1043" fmla="*/ 7255 w 10000"/>
                  <a:gd name="connsiteY1043" fmla="*/ 4828 h 10000"/>
                  <a:gd name="connsiteX1044" fmla="*/ 7235 w 10000"/>
                  <a:gd name="connsiteY1044" fmla="*/ 4841 h 10000"/>
                  <a:gd name="connsiteX1045" fmla="*/ 7216 w 10000"/>
                  <a:gd name="connsiteY1045" fmla="*/ 4867 h 10000"/>
                  <a:gd name="connsiteX1046" fmla="*/ 7191 w 10000"/>
                  <a:gd name="connsiteY1046" fmla="*/ 4870 h 10000"/>
                  <a:gd name="connsiteX1047" fmla="*/ 7155 w 10000"/>
                  <a:gd name="connsiteY1047" fmla="*/ 4887 h 10000"/>
                  <a:gd name="connsiteX1048" fmla="*/ 7122 w 10000"/>
                  <a:gd name="connsiteY1048" fmla="*/ 4893 h 10000"/>
                  <a:gd name="connsiteX1049" fmla="*/ 7105 w 10000"/>
                  <a:gd name="connsiteY1049" fmla="*/ 4896 h 10000"/>
                  <a:gd name="connsiteX1050" fmla="*/ 7094 w 10000"/>
                  <a:gd name="connsiteY1050" fmla="*/ 4916 h 10000"/>
                  <a:gd name="connsiteX1051" fmla="*/ 7080 w 10000"/>
                  <a:gd name="connsiteY1051" fmla="*/ 4903 h 10000"/>
                  <a:gd name="connsiteX1052" fmla="*/ 7072 w 10000"/>
                  <a:gd name="connsiteY1052" fmla="*/ 4851 h 10000"/>
                  <a:gd name="connsiteX1053" fmla="*/ 7042 w 10000"/>
                  <a:gd name="connsiteY1053" fmla="*/ 4819 h 10000"/>
                  <a:gd name="connsiteX1054" fmla="*/ 7030 w 10000"/>
                  <a:gd name="connsiteY1054" fmla="*/ 4780 h 10000"/>
                  <a:gd name="connsiteX1055" fmla="*/ 7039 w 10000"/>
                  <a:gd name="connsiteY1055" fmla="*/ 4757 h 10000"/>
                  <a:gd name="connsiteX1056" fmla="*/ 7047 w 10000"/>
                  <a:gd name="connsiteY1056" fmla="*/ 4744 h 10000"/>
                  <a:gd name="connsiteX1057" fmla="*/ 7022 w 10000"/>
                  <a:gd name="connsiteY1057" fmla="*/ 4725 h 10000"/>
                  <a:gd name="connsiteX1058" fmla="*/ 7000 w 10000"/>
                  <a:gd name="connsiteY1058" fmla="*/ 4715 h 10000"/>
                  <a:gd name="connsiteX1059" fmla="*/ 6975 w 10000"/>
                  <a:gd name="connsiteY1059" fmla="*/ 4709 h 10000"/>
                  <a:gd name="connsiteX1060" fmla="*/ 6945 w 10000"/>
                  <a:gd name="connsiteY1060" fmla="*/ 4696 h 10000"/>
                  <a:gd name="connsiteX1061" fmla="*/ 6953 w 10000"/>
                  <a:gd name="connsiteY1061" fmla="*/ 4679 h 10000"/>
                  <a:gd name="connsiteX1062" fmla="*/ 6961 w 10000"/>
                  <a:gd name="connsiteY1062" fmla="*/ 4660 h 10000"/>
                  <a:gd name="connsiteX1063" fmla="*/ 6983 w 10000"/>
                  <a:gd name="connsiteY1063" fmla="*/ 4644 h 10000"/>
                  <a:gd name="connsiteX1064" fmla="*/ 7014 w 10000"/>
                  <a:gd name="connsiteY1064" fmla="*/ 4634 h 10000"/>
                  <a:gd name="connsiteX1065" fmla="*/ 7025 w 10000"/>
                  <a:gd name="connsiteY1065" fmla="*/ 4615 h 10000"/>
                  <a:gd name="connsiteX1066" fmla="*/ 7047 w 10000"/>
                  <a:gd name="connsiteY1066" fmla="*/ 4582 h 10000"/>
                  <a:gd name="connsiteX1067" fmla="*/ 7069 w 10000"/>
                  <a:gd name="connsiteY1067" fmla="*/ 4563 h 10000"/>
                  <a:gd name="connsiteX1068" fmla="*/ 7078 w 10000"/>
                  <a:gd name="connsiteY1068" fmla="*/ 4553 h 10000"/>
                  <a:gd name="connsiteX1069" fmla="*/ 7097 w 10000"/>
                  <a:gd name="connsiteY1069" fmla="*/ 4527 h 10000"/>
                  <a:gd name="connsiteX1070" fmla="*/ 7122 w 10000"/>
                  <a:gd name="connsiteY1070" fmla="*/ 4517 h 10000"/>
                  <a:gd name="connsiteX1071" fmla="*/ 7139 w 10000"/>
                  <a:gd name="connsiteY1071" fmla="*/ 4488 h 10000"/>
                  <a:gd name="connsiteX1072" fmla="*/ 7147 w 10000"/>
                  <a:gd name="connsiteY1072" fmla="*/ 4459 h 10000"/>
                  <a:gd name="connsiteX1073" fmla="*/ 7161 w 10000"/>
                  <a:gd name="connsiteY1073" fmla="*/ 4440 h 10000"/>
                  <a:gd name="connsiteX1074" fmla="*/ 7177 w 10000"/>
                  <a:gd name="connsiteY1074" fmla="*/ 4430 h 10000"/>
                  <a:gd name="connsiteX1075" fmla="*/ 7202 w 10000"/>
                  <a:gd name="connsiteY1075" fmla="*/ 4407 h 10000"/>
                  <a:gd name="connsiteX1076" fmla="*/ 7224 w 10000"/>
                  <a:gd name="connsiteY1076" fmla="*/ 4417 h 10000"/>
                  <a:gd name="connsiteX1077" fmla="*/ 7241 w 10000"/>
                  <a:gd name="connsiteY1077" fmla="*/ 4404 h 10000"/>
                  <a:gd name="connsiteX1078" fmla="*/ 7263 w 10000"/>
                  <a:gd name="connsiteY1078" fmla="*/ 4398 h 10000"/>
                  <a:gd name="connsiteX1079" fmla="*/ 7283 w 10000"/>
                  <a:gd name="connsiteY1079" fmla="*/ 4424 h 10000"/>
                  <a:gd name="connsiteX1080" fmla="*/ 7305 w 10000"/>
                  <a:gd name="connsiteY1080" fmla="*/ 4433 h 10000"/>
                  <a:gd name="connsiteX1081" fmla="*/ 7332 w 10000"/>
                  <a:gd name="connsiteY1081" fmla="*/ 4443 h 10000"/>
                  <a:gd name="connsiteX1082" fmla="*/ 7380 w 10000"/>
                  <a:gd name="connsiteY1082" fmla="*/ 4398 h 10000"/>
                  <a:gd name="connsiteX1083" fmla="*/ 7404 w 10000"/>
                  <a:gd name="connsiteY1083" fmla="*/ 4378 h 10000"/>
                  <a:gd name="connsiteX1084" fmla="*/ 7418 w 10000"/>
                  <a:gd name="connsiteY1084" fmla="*/ 4369 h 10000"/>
                  <a:gd name="connsiteX1085" fmla="*/ 7443 w 10000"/>
                  <a:gd name="connsiteY1085" fmla="*/ 4356 h 10000"/>
                  <a:gd name="connsiteX1086" fmla="*/ 7460 w 10000"/>
                  <a:gd name="connsiteY1086" fmla="*/ 4385 h 10000"/>
                  <a:gd name="connsiteX1087" fmla="*/ 7460 w 10000"/>
                  <a:gd name="connsiteY1087" fmla="*/ 4404 h 10000"/>
                  <a:gd name="connsiteX1088" fmla="*/ 7499 w 10000"/>
                  <a:gd name="connsiteY1088" fmla="*/ 4417 h 10000"/>
                  <a:gd name="connsiteX1089" fmla="*/ 7515 w 10000"/>
                  <a:gd name="connsiteY1089" fmla="*/ 4414 h 10000"/>
                  <a:gd name="connsiteX1090" fmla="*/ 7565 w 10000"/>
                  <a:gd name="connsiteY1090" fmla="*/ 4385 h 10000"/>
                  <a:gd name="connsiteX1091" fmla="*/ 7579 w 10000"/>
                  <a:gd name="connsiteY1091" fmla="*/ 4346 h 10000"/>
                  <a:gd name="connsiteX1092" fmla="*/ 7582 w 10000"/>
                  <a:gd name="connsiteY1092" fmla="*/ 4317 h 10000"/>
                  <a:gd name="connsiteX1093" fmla="*/ 7590 w 10000"/>
                  <a:gd name="connsiteY1093" fmla="*/ 4301 h 10000"/>
                  <a:gd name="connsiteX1094" fmla="*/ 7612 w 10000"/>
                  <a:gd name="connsiteY1094" fmla="*/ 4271 h 10000"/>
                  <a:gd name="connsiteX1095" fmla="*/ 7623 w 10000"/>
                  <a:gd name="connsiteY1095" fmla="*/ 4262 h 10000"/>
                  <a:gd name="connsiteX1096" fmla="*/ 7634 w 10000"/>
                  <a:gd name="connsiteY1096" fmla="*/ 4245 h 10000"/>
                  <a:gd name="connsiteX1097" fmla="*/ 7645 w 10000"/>
                  <a:gd name="connsiteY1097" fmla="*/ 4265 h 10000"/>
                  <a:gd name="connsiteX1098" fmla="*/ 7670 w 10000"/>
                  <a:gd name="connsiteY1098" fmla="*/ 4284 h 10000"/>
                  <a:gd name="connsiteX1099" fmla="*/ 7701 w 10000"/>
                  <a:gd name="connsiteY1099" fmla="*/ 4275 h 10000"/>
                  <a:gd name="connsiteX1100" fmla="*/ 7717 w 10000"/>
                  <a:gd name="connsiteY1100" fmla="*/ 4275 h 10000"/>
                  <a:gd name="connsiteX1101" fmla="*/ 7740 w 10000"/>
                  <a:gd name="connsiteY1101" fmla="*/ 4284 h 10000"/>
                  <a:gd name="connsiteX1102" fmla="*/ 7767 w 10000"/>
                  <a:gd name="connsiteY1102" fmla="*/ 4284 h 10000"/>
                  <a:gd name="connsiteX1103" fmla="*/ 7895 w 10000"/>
                  <a:gd name="connsiteY1103" fmla="*/ 4207 h 10000"/>
                  <a:gd name="connsiteX1104" fmla="*/ 7895 w 10000"/>
                  <a:gd name="connsiteY1104" fmla="*/ 4187 h 10000"/>
                  <a:gd name="connsiteX1105" fmla="*/ 7895 w 10000"/>
                  <a:gd name="connsiteY1105" fmla="*/ 4171 h 10000"/>
                  <a:gd name="connsiteX1106" fmla="*/ 7903 w 10000"/>
                  <a:gd name="connsiteY1106" fmla="*/ 4148 h 10000"/>
                  <a:gd name="connsiteX1107" fmla="*/ 7917 w 10000"/>
                  <a:gd name="connsiteY1107" fmla="*/ 4158 h 10000"/>
                  <a:gd name="connsiteX1108" fmla="*/ 7967 w 10000"/>
                  <a:gd name="connsiteY1108" fmla="*/ 4203 h 10000"/>
                  <a:gd name="connsiteX1109" fmla="*/ 7994 w 10000"/>
                  <a:gd name="connsiteY1109" fmla="*/ 4203 h 10000"/>
                  <a:gd name="connsiteX1110" fmla="*/ 8064 w 10000"/>
                  <a:gd name="connsiteY1110" fmla="*/ 4242 h 10000"/>
                  <a:gd name="connsiteX1111" fmla="*/ 8083 w 10000"/>
                  <a:gd name="connsiteY1111" fmla="*/ 4245 h 10000"/>
                  <a:gd name="connsiteX1112" fmla="*/ 8105 w 10000"/>
                  <a:gd name="connsiteY1112" fmla="*/ 4226 h 10000"/>
                  <a:gd name="connsiteX1113" fmla="*/ 8136 w 10000"/>
                  <a:gd name="connsiteY1113" fmla="*/ 4187 h 10000"/>
                  <a:gd name="connsiteX1114" fmla="*/ 8161 w 10000"/>
                  <a:gd name="connsiteY1114" fmla="*/ 4168 h 10000"/>
                  <a:gd name="connsiteX1115" fmla="*/ 8172 w 10000"/>
                  <a:gd name="connsiteY1115" fmla="*/ 4161 h 10000"/>
                  <a:gd name="connsiteX1116" fmla="*/ 8208 w 10000"/>
                  <a:gd name="connsiteY1116" fmla="*/ 4168 h 10000"/>
                  <a:gd name="connsiteX1117" fmla="*/ 8235 w 10000"/>
                  <a:gd name="connsiteY1117" fmla="*/ 4168 h 10000"/>
                  <a:gd name="connsiteX1118" fmla="*/ 8258 w 10000"/>
                  <a:gd name="connsiteY1118" fmla="*/ 4152 h 10000"/>
                  <a:gd name="connsiteX1119" fmla="*/ 8283 w 10000"/>
                  <a:gd name="connsiteY1119" fmla="*/ 4152 h 10000"/>
                  <a:gd name="connsiteX1120" fmla="*/ 8299 w 10000"/>
                  <a:gd name="connsiteY1120" fmla="*/ 4132 h 10000"/>
                  <a:gd name="connsiteX1121" fmla="*/ 8316 w 10000"/>
                  <a:gd name="connsiteY1121" fmla="*/ 4113 h 10000"/>
                  <a:gd name="connsiteX1122" fmla="*/ 8330 w 10000"/>
                  <a:gd name="connsiteY1122" fmla="*/ 4084 h 10000"/>
                  <a:gd name="connsiteX1123" fmla="*/ 8341 w 10000"/>
                  <a:gd name="connsiteY1123" fmla="*/ 4058 h 10000"/>
                  <a:gd name="connsiteX1124" fmla="*/ 8349 w 10000"/>
                  <a:gd name="connsiteY1124" fmla="*/ 4064 h 10000"/>
                  <a:gd name="connsiteX1125" fmla="*/ 8366 w 10000"/>
                  <a:gd name="connsiteY1125" fmla="*/ 4067 h 10000"/>
                  <a:gd name="connsiteX1126" fmla="*/ 8374 w 10000"/>
                  <a:gd name="connsiteY1126" fmla="*/ 4084 h 10000"/>
                  <a:gd name="connsiteX1127" fmla="*/ 8402 w 10000"/>
                  <a:gd name="connsiteY1127" fmla="*/ 4054 h 10000"/>
                  <a:gd name="connsiteX1128" fmla="*/ 8427 w 10000"/>
                  <a:gd name="connsiteY1128" fmla="*/ 4028 h 10000"/>
                  <a:gd name="connsiteX1129" fmla="*/ 8438 w 10000"/>
                  <a:gd name="connsiteY1129" fmla="*/ 4025 h 10000"/>
                  <a:gd name="connsiteX1130" fmla="*/ 8468 w 10000"/>
                  <a:gd name="connsiteY1130" fmla="*/ 4006 h 10000"/>
                  <a:gd name="connsiteX1131" fmla="*/ 8485 w 10000"/>
                  <a:gd name="connsiteY1131" fmla="*/ 3999 h 10000"/>
                  <a:gd name="connsiteX1132" fmla="*/ 8493 w 10000"/>
                  <a:gd name="connsiteY1132" fmla="*/ 4025 h 10000"/>
                  <a:gd name="connsiteX1133" fmla="*/ 8515 w 10000"/>
                  <a:gd name="connsiteY1133" fmla="*/ 4028 h 10000"/>
                  <a:gd name="connsiteX1134" fmla="*/ 8543 w 10000"/>
                  <a:gd name="connsiteY1134" fmla="*/ 4009 h 10000"/>
                  <a:gd name="connsiteX1135" fmla="*/ 8551 w 10000"/>
                  <a:gd name="connsiteY1135" fmla="*/ 3990 h 10000"/>
                  <a:gd name="connsiteX1136" fmla="*/ 8582 w 10000"/>
                  <a:gd name="connsiteY1136" fmla="*/ 3977 h 10000"/>
                  <a:gd name="connsiteX1137" fmla="*/ 8596 w 10000"/>
                  <a:gd name="connsiteY1137" fmla="*/ 3977 h 10000"/>
                  <a:gd name="connsiteX1138" fmla="*/ 8607 w 10000"/>
                  <a:gd name="connsiteY1138" fmla="*/ 3980 h 10000"/>
                  <a:gd name="connsiteX1139" fmla="*/ 8645 w 10000"/>
                  <a:gd name="connsiteY1139" fmla="*/ 3970 h 10000"/>
                  <a:gd name="connsiteX1140" fmla="*/ 8654 w 10000"/>
                  <a:gd name="connsiteY1140" fmla="*/ 3951 h 10000"/>
                  <a:gd name="connsiteX1141" fmla="*/ 8670 w 10000"/>
                  <a:gd name="connsiteY1141" fmla="*/ 3935 h 10000"/>
                  <a:gd name="connsiteX1142" fmla="*/ 8695 w 10000"/>
                  <a:gd name="connsiteY1142" fmla="*/ 3935 h 10000"/>
                  <a:gd name="connsiteX1143" fmla="*/ 8704 w 10000"/>
                  <a:gd name="connsiteY1143" fmla="*/ 3951 h 10000"/>
                  <a:gd name="connsiteX1144" fmla="*/ 8717 w 10000"/>
                  <a:gd name="connsiteY1144" fmla="*/ 3964 h 10000"/>
                  <a:gd name="connsiteX1145" fmla="*/ 8751 w 10000"/>
                  <a:gd name="connsiteY1145" fmla="*/ 3951 h 10000"/>
                  <a:gd name="connsiteX1146" fmla="*/ 8776 w 10000"/>
                  <a:gd name="connsiteY1146" fmla="*/ 3935 h 10000"/>
                  <a:gd name="connsiteX1147" fmla="*/ 8798 w 10000"/>
                  <a:gd name="connsiteY1147" fmla="*/ 3925 h 10000"/>
                  <a:gd name="connsiteX1148" fmla="*/ 8806 w 10000"/>
                  <a:gd name="connsiteY1148" fmla="*/ 3892 h 10000"/>
                  <a:gd name="connsiteX1149" fmla="*/ 8814 w 10000"/>
                  <a:gd name="connsiteY1149" fmla="*/ 3876 h 10000"/>
                  <a:gd name="connsiteX1150" fmla="*/ 8839 w 10000"/>
                  <a:gd name="connsiteY1150" fmla="*/ 3873 h 10000"/>
                  <a:gd name="connsiteX1151" fmla="*/ 8842 w 10000"/>
                  <a:gd name="connsiteY1151" fmla="*/ 3876 h 10000"/>
                  <a:gd name="connsiteX1152" fmla="*/ 8856 w 10000"/>
                  <a:gd name="connsiteY1152" fmla="*/ 3863 h 10000"/>
                  <a:gd name="connsiteX1153" fmla="*/ 8856 w 10000"/>
                  <a:gd name="connsiteY1153" fmla="*/ 3841 h 10000"/>
                  <a:gd name="connsiteX1154" fmla="*/ 8870 w 10000"/>
                  <a:gd name="connsiteY1154" fmla="*/ 3821 h 10000"/>
                  <a:gd name="connsiteX1155" fmla="*/ 8903 w 10000"/>
                  <a:gd name="connsiteY1155" fmla="*/ 3802 h 10000"/>
                  <a:gd name="connsiteX1156" fmla="*/ 8914 w 10000"/>
                  <a:gd name="connsiteY1156" fmla="*/ 3782 h 10000"/>
                  <a:gd name="connsiteX1157" fmla="*/ 8939 w 10000"/>
                  <a:gd name="connsiteY1157" fmla="*/ 3782 h 10000"/>
                  <a:gd name="connsiteX1158" fmla="*/ 8961 w 10000"/>
                  <a:gd name="connsiteY1158" fmla="*/ 3779 h 10000"/>
                  <a:gd name="connsiteX1159" fmla="*/ 8983 w 10000"/>
                  <a:gd name="connsiteY1159" fmla="*/ 3760 h 10000"/>
                  <a:gd name="connsiteX1160" fmla="*/ 9003 w 10000"/>
                  <a:gd name="connsiteY1160" fmla="*/ 3763 h 10000"/>
                  <a:gd name="connsiteX1161" fmla="*/ 9019 w 10000"/>
                  <a:gd name="connsiteY1161" fmla="*/ 3779 h 10000"/>
                  <a:gd name="connsiteX1162" fmla="*/ 9050 w 10000"/>
                  <a:gd name="connsiteY1162" fmla="*/ 3812 h 10000"/>
                  <a:gd name="connsiteX1163" fmla="*/ 9080 w 10000"/>
                  <a:gd name="connsiteY1163" fmla="*/ 3831 h 10000"/>
                  <a:gd name="connsiteX1164" fmla="*/ 9097 w 10000"/>
                  <a:gd name="connsiteY1164" fmla="*/ 3867 h 10000"/>
                  <a:gd name="connsiteX1165" fmla="*/ 9114 w 10000"/>
                  <a:gd name="connsiteY1165" fmla="*/ 3902 h 10000"/>
                  <a:gd name="connsiteX1166" fmla="*/ 9122 w 10000"/>
                  <a:gd name="connsiteY1166" fmla="*/ 3935 h 10000"/>
                  <a:gd name="connsiteX1167" fmla="*/ 9125 w 10000"/>
                  <a:gd name="connsiteY1167" fmla="*/ 3964 h 10000"/>
                  <a:gd name="connsiteX1168" fmla="*/ 9130 w 10000"/>
                  <a:gd name="connsiteY1168" fmla="*/ 3999 h 10000"/>
                  <a:gd name="connsiteX1169" fmla="*/ 9130 w 10000"/>
                  <a:gd name="connsiteY1169" fmla="*/ 4054 h 10000"/>
                  <a:gd name="connsiteX1170" fmla="*/ 9155 w 10000"/>
                  <a:gd name="connsiteY1170" fmla="*/ 4093 h 10000"/>
                  <a:gd name="connsiteX1171" fmla="*/ 9169 w 10000"/>
                  <a:gd name="connsiteY1171" fmla="*/ 4090 h 10000"/>
                  <a:gd name="connsiteX1172" fmla="*/ 9211 w 10000"/>
                  <a:gd name="connsiteY1172" fmla="*/ 4077 h 10000"/>
                  <a:gd name="connsiteX1173" fmla="*/ 9244 w 10000"/>
                  <a:gd name="connsiteY1173" fmla="*/ 4077 h 10000"/>
                  <a:gd name="connsiteX1174" fmla="*/ 9252 w 10000"/>
                  <a:gd name="connsiteY1174" fmla="*/ 4103 h 10000"/>
                  <a:gd name="connsiteX1175" fmla="*/ 9258 w 10000"/>
                  <a:gd name="connsiteY1175" fmla="*/ 4148 h 10000"/>
                  <a:gd name="connsiteX1176" fmla="*/ 9269 w 10000"/>
                  <a:gd name="connsiteY1176" fmla="*/ 4158 h 10000"/>
                  <a:gd name="connsiteX1177" fmla="*/ 9294 w 10000"/>
                  <a:gd name="connsiteY1177" fmla="*/ 4158 h 10000"/>
                  <a:gd name="connsiteX1178" fmla="*/ 9319 w 10000"/>
                  <a:gd name="connsiteY1178" fmla="*/ 4168 h 10000"/>
                  <a:gd name="connsiteX1179" fmla="*/ 9346 w 10000"/>
                  <a:gd name="connsiteY1179" fmla="*/ 4190 h 10000"/>
                  <a:gd name="connsiteX1180" fmla="*/ 9357 w 10000"/>
                  <a:gd name="connsiteY1180" fmla="*/ 4168 h 10000"/>
                  <a:gd name="connsiteX1181" fmla="*/ 9371 w 10000"/>
                  <a:gd name="connsiteY1181" fmla="*/ 4132 h 10000"/>
                  <a:gd name="connsiteX1182" fmla="*/ 9391 w 10000"/>
                  <a:gd name="connsiteY1182" fmla="*/ 4113 h 10000"/>
                  <a:gd name="connsiteX1183" fmla="*/ 9407 w 10000"/>
                  <a:gd name="connsiteY1183" fmla="*/ 4103 h 10000"/>
                  <a:gd name="connsiteX1184" fmla="*/ 9435 w 10000"/>
                  <a:gd name="connsiteY1184" fmla="*/ 4100 h 10000"/>
                  <a:gd name="connsiteX1185" fmla="*/ 9460 w 10000"/>
                  <a:gd name="connsiteY1185" fmla="*/ 4084 h 10000"/>
                  <a:gd name="connsiteX1186" fmla="*/ 9485 w 10000"/>
                  <a:gd name="connsiteY1186" fmla="*/ 4067 h 10000"/>
                  <a:gd name="connsiteX1187" fmla="*/ 9496 w 10000"/>
                  <a:gd name="connsiteY1187" fmla="*/ 4054 h 10000"/>
                  <a:gd name="connsiteX1188" fmla="*/ 9526 w 10000"/>
                  <a:gd name="connsiteY1188" fmla="*/ 4048 h 10000"/>
                  <a:gd name="connsiteX1189" fmla="*/ 9557 w 10000"/>
                  <a:gd name="connsiteY1189" fmla="*/ 4038 h 10000"/>
                  <a:gd name="connsiteX1190" fmla="*/ 9584 w 10000"/>
                  <a:gd name="connsiteY1190" fmla="*/ 4019 h 10000"/>
                  <a:gd name="connsiteX1191" fmla="*/ 9623 w 10000"/>
                  <a:gd name="connsiteY1191" fmla="*/ 4016 h 10000"/>
                  <a:gd name="connsiteX1192" fmla="*/ 9648 w 10000"/>
                  <a:gd name="connsiteY1192" fmla="*/ 4009 h 10000"/>
                  <a:gd name="connsiteX1193" fmla="*/ 9673 w 10000"/>
                  <a:gd name="connsiteY1193" fmla="*/ 4019 h 10000"/>
                  <a:gd name="connsiteX1194" fmla="*/ 9712 w 10000"/>
                  <a:gd name="connsiteY1194" fmla="*/ 4038 h 10000"/>
                  <a:gd name="connsiteX1195" fmla="*/ 9742 w 10000"/>
                  <a:gd name="connsiteY1195" fmla="*/ 4074 h 10000"/>
                  <a:gd name="connsiteX1196" fmla="*/ 9776 w 10000"/>
                  <a:gd name="connsiteY1196" fmla="*/ 4093 h 10000"/>
                  <a:gd name="connsiteX1197" fmla="*/ 9814 w 10000"/>
                  <a:gd name="connsiteY1197" fmla="*/ 4109 h 10000"/>
                  <a:gd name="connsiteX1198" fmla="*/ 9859 w 10000"/>
                  <a:gd name="connsiteY1198" fmla="*/ 4119 h 10000"/>
                  <a:gd name="connsiteX1199" fmla="*/ 9898 w 10000"/>
                  <a:gd name="connsiteY1199" fmla="*/ 4122 h 10000"/>
                  <a:gd name="connsiteX1200" fmla="*/ 9931 w 10000"/>
                  <a:gd name="connsiteY1200" fmla="*/ 4109 h 10000"/>
                  <a:gd name="connsiteX1201" fmla="*/ 9956 w 10000"/>
                  <a:gd name="connsiteY1201" fmla="*/ 4100 h 10000"/>
                  <a:gd name="connsiteX1202" fmla="*/ 9981 w 10000"/>
                  <a:gd name="connsiteY1202" fmla="*/ 4067 h 10000"/>
                  <a:gd name="connsiteX1203" fmla="*/ 9994 w 10000"/>
                  <a:gd name="connsiteY1203" fmla="*/ 4035 h 10000"/>
                  <a:gd name="connsiteX1204" fmla="*/ 10000 w 10000"/>
                  <a:gd name="connsiteY1204" fmla="*/ 3996 h 10000"/>
                  <a:gd name="connsiteX1205" fmla="*/ 9994 w 10000"/>
                  <a:gd name="connsiteY1205" fmla="*/ 3941 h 10000"/>
                  <a:gd name="connsiteX1206" fmla="*/ 9986 w 10000"/>
                  <a:gd name="connsiteY1206" fmla="*/ 3905 h 10000"/>
                  <a:gd name="connsiteX1207" fmla="*/ 9981 w 10000"/>
                  <a:gd name="connsiteY1207" fmla="*/ 3857 h 10000"/>
                  <a:gd name="connsiteX1208" fmla="*/ 9989 w 10000"/>
                  <a:gd name="connsiteY1208" fmla="*/ 3837 h 10000"/>
                  <a:gd name="connsiteX1209" fmla="*/ 9989 w 10000"/>
                  <a:gd name="connsiteY1209" fmla="*/ 3812 h 10000"/>
                  <a:gd name="connsiteX1210" fmla="*/ 9981 w 10000"/>
                  <a:gd name="connsiteY1210" fmla="*/ 3792 h 10000"/>
                  <a:gd name="connsiteX1211" fmla="*/ 9970 w 10000"/>
                  <a:gd name="connsiteY1211" fmla="*/ 3763 h 10000"/>
                  <a:gd name="connsiteX1212" fmla="*/ 9945 w 10000"/>
                  <a:gd name="connsiteY1212" fmla="*/ 3705 h 10000"/>
                  <a:gd name="connsiteX1213" fmla="*/ 9931 w 10000"/>
                  <a:gd name="connsiteY1213" fmla="*/ 3659 h 10000"/>
                  <a:gd name="connsiteX1214" fmla="*/ 9903 w 10000"/>
                  <a:gd name="connsiteY1214" fmla="*/ 3640 h 10000"/>
                  <a:gd name="connsiteX1215" fmla="*/ 9881 w 10000"/>
                  <a:gd name="connsiteY1215" fmla="*/ 3620 h 10000"/>
                  <a:gd name="connsiteX1216" fmla="*/ 9856 w 10000"/>
                  <a:gd name="connsiteY1216" fmla="*/ 3595 h 10000"/>
                  <a:gd name="connsiteX1217" fmla="*/ 9817 w 10000"/>
                  <a:gd name="connsiteY1217" fmla="*/ 3562 h 10000"/>
                  <a:gd name="connsiteX1218" fmla="*/ 9795 w 10000"/>
                  <a:gd name="connsiteY1218" fmla="*/ 3546 h 10000"/>
                  <a:gd name="connsiteX1219" fmla="*/ 9778 w 10000"/>
                  <a:gd name="connsiteY1219" fmla="*/ 3527 h 10000"/>
                  <a:gd name="connsiteX1220" fmla="*/ 9745 w 10000"/>
                  <a:gd name="connsiteY1220" fmla="*/ 3501 h 10000"/>
                  <a:gd name="connsiteX1221" fmla="*/ 9726 w 10000"/>
                  <a:gd name="connsiteY1221" fmla="*/ 3488 h 10000"/>
                  <a:gd name="connsiteX1222" fmla="*/ 9704 w 10000"/>
                  <a:gd name="connsiteY1222" fmla="*/ 3472 h 10000"/>
                  <a:gd name="connsiteX1223" fmla="*/ 9695 w 10000"/>
                  <a:gd name="connsiteY1223" fmla="*/ 3468 h 10000"/>
                  <a:gd name="connsiteX1224" fmla="*/ 9690 w 10000"/>
                  <a:gd name="connsiteY1224" fmla="*/ 3459 h 10000"/>
                  <a:gd name="connsiteX1225" fmla="*/ 9673 w 10000"/>
                  <a:gd name="connsiteY1225" fmla="*/ 3449 h 10000"/>
                  <a:gd name="connsiteX1226" fmla="*/ 9665 w 10000"/>
                  <a:gd name="connsiteY1226" fmla="*/ 3442 h 10000"/>
                  <a:gd name="connsiteX1227" fmla="*/ 9654 w 10000"/>
                  <a:gd name="connsiteY1227" fmla="*/ 3449 h 10000"/>
                  <a:gd name="connsiteX1228" fmla="*/ 9521 w 10000"/>
                  <a:gd name="connsiteY1228" fmla="*/ 3394 h 10000"/>
                  <a:gd name="connsiteX1229" fmla="*/ 9510 w 10000"/>
                  <a:gd name="connsiteY1229" fmla="*/ 3368 h 10000"/>
                  <a:gd name="connsiteX1230" fmla="*/ 9496 w 10000"/>
                  <a:gd name="connsiteY1230" fmla="*/ 3287 h 10000"/>
                  <a:gd name="connsiteX1231" fmla="*/ 9488 w 10000"/>
                  <a:gd name="connsiteY1231" fmla="*/ 3216 h 10000"/>
                  <a:gd name="connsiteX1232" fmla="*/ 9493 w 10000"/>
                  <a:gd name="connsiteY1232" fmla="*/ 3174 h 10000"/>
                  <a:gd name="connsiteX1233" fmla="*/ 9501 w 10000"/>
                  <a:gd name="connsiteY1233" fmla="*/ 3128 h 10000"/>
                  <a:gd name="connsiteX1234" fmla="*/ 9488 w 10000"/>
                  <a:gd name="connsiteY1234" fmla="*/ 3025 h 10000"/>
                  <a:gd name="connsiteX1235" fmla="*/ 9446 w 10000"/>
                  <a:gd name="connsiteY1235" fmla="*/ 2931 h 10000"/>
                  <a:gd name="connsiteX1236" fmla="*/ 9382 w 10000"/>
                  <a:gd name="connsiteY1236" fmla="*/ 2837 h 10000"/>
                  <a:gd name="connsiteX1237" fmla="*/ 9316 w 10000"/>
                  <a:gd name="connsiteY1237" fmla="*/ 2753 h 10000"/>
                  <a:gd name="connsiteX1238" fmla="*/ 9294 w 10000"/>
                  <a:gd name="connsiteY1238" fmla="*/ 2655 h 10000"/>
                  <a:gd name="connsiteX1239" fmla="*/ 9213 w 10000"/>
                  <a:gd name="connsiteY1239" fmla="*/ 2328 h 10000"/>
                  <a:gd name="connsiteX1240" fmla="*/ 9172 w 10000"/>
                  <a:gd name="connsiteY1240" fmla="*/ 2286 h 10000"/>
                  <a:gd name="connsiteX1241" fmla="*/ 9019 w 10000"/>
                  <a:gd name="connsiteY1241" fmla="*/ 2082 h 10000"/>
                  <a:gd name="connsiteX1242" fmla="*/ 8906 w 10000"/>
                  <a:gd name="connsiteY1242" fmla="*/ 1946 h 10000"/>
                  <a:gd name="connsiteX1243" fmla="*/ 8801 w 10000"/>
                  <a:gd name="connsiteY1243" fmla="*/ 1778 h 10000"/>
                  <a:gd name="connsiteX1244" fmla="*/ 8806 w 10000"/>
                  <a:gd name="connsiteY1244" fmla="*/ 1713 h 10000"/>
                  <a:gd name="connsiteX1245" fmla="*/ 8809 w 10000"/>
                  <a:gd name="connsiteY1245" fmla="*/ 1703 h 10000"/>
                  <a:gd name="connsiteX1246" fmla="*/ 8817 w 10000"/>
                  <a:gd name="connsiteY1246" fmla="*/ 1713 h 10000"/>
                  <a:gd name="connsiteX1247" fmla="*/ 8834 w 10000"/>
                  <a:gd name="connsiteY1247" fmla="*/ 1729 h 10000"/>
                  <a:gd name="connsiteX1248" fmla="*/ 8839 w 10000"/>
                  <a:gd name="connsiteY1248" fmla="*/ 1729 h 10000"/>
                  <a:gd name="connsiteX1249" fmla="*/ 8848 w 10000"/>
                  <a:gd name="connsiteY1249" fmla="*/ 1723 h 10000"/>
                  <a:gd name="connsiteX1250" fmla="*/ 8850 w 10000"/>
                  <a:gd name="connsiteY1250" fmla="*/ 1703 h 10000"/>
                  <a:gd name="connsiteX1251" fmla="*/ 8850 w 10000"/>
                  <a:gd name="connsiteY1251" fmla="*/ 1684 h 10000"/>
                  <a:gd name="connsiteX1252" fmla="*/ 8850 w 10000"/>
                  <a:gd name="connsiteY1252" fmla="*/ 1648 h 10000"/>
                  <a:gd name="connsiteX1253" fmla="*/ 8881 w 10000"/>
                  <a:gd name="connsiteY1253" fmla="*/ 1571 h 10000"/>
                  <a:gd name="connsiteX1254" fmla="*/ 8895 w 10000"/>
                  <a:gd name="connsiteY1254" fmla="*/ 1541 h 10000"/>
                  <a:gd name="connsiteX1255" fmla="*/ 8895 w 10000"/>
                  <a:gd name="connsiteY1255" fmla="*/ 1525 h 10000"/>
                  <a:gd name="connsiteX1256" fmla="*/ 8881 w 10000"/>
                  <a:gd name="connsiteY1256" fmla="*/ 1516 h 10000"/>
                  <a:gd name="connsiteX1257" fmla="*/ 8864 w 10000"/>
                  <a:gd name="connsiteY1257" fmla="*/ 1522 h 10000"/>
                  <a:gd name="connsiteX1258" fmla="*/ 8850 w 10000"/>
                  <a:gd name="connsiteY1258" fmla="*/ 1535 h 10000"/>
                  <a:gd name="connsiteX1259" fmla="*/ 8834 w 10000"/>
                  <a:gd name="connsiteY1259" fmla="*/ 1571 h 10000"/>
                  <a:gd name="connsiteX1260" fmla="*/ 8825 w 10000"/>
                  <a:gd name="connsiteY1260" fmla="*/ 1587 h 10000"/>
                  <a:gd name="connsiteX1261" fmla="*/ 8776 w 10000"/>
                  <a:gd name="connsiteY1261" fmla="*/ 1571 h 10000"/>
                  <a:gd name="connsiteX1262" fmla="*/ 8745 w 10000"/>
                  <a:gd name="connsiteY1262" fmla="*/ 1580 h 10000"/>
                  <a:gd name="connsiteX1263" fmla="*/ 8720 w 10000"/>
                  <a:gd name="connsiteY1263" fmla="*/ 1587 h 10000"/>
                  <a:gd name="connsiteX1264" fmla="*/ 8709 w 10000"/>
                  <a:gd name="connsiteY1264" fmla="*/ 1609 h 10000"/>
                  <a:gd name="connsiteX1265" fmla="*/ 8693 w 10000"/>
                  <a:gd name="connsiteY1265" fmla="*/ 1616 h 10000"/>
                  <a:gd name="connsiteX1266" fmla="*/ 8684 w 10000"/>
                  <a:gd name="connsiteY1266" fmla="*/ 1639 h 10000"/>
                  <a:gd name="connsiteX1267" fmla="*/ 8684 w 10000"/>
                  <a:gd name="connsiteY1267" fmla="*/ 1658 h 10000"/>
                  <a:gd name="connsiteX1268" fmla="*/ 8665 w 10000"/>
                  <a:gd name="connsiteY1268" fmla="*/ 1655 h 10000"/>
                  <a:gd name="connsiteX1269" fmla="*/ 8665 w 10000"/>
                  <a:gd name="connsiteY1269" fmla="*/ 1645 h 10000"/>
                  <a:gd name="connsiteX1270" fmla="*/ 8665 w 10000"/>
                  <a:gd name="connsiteY1270" fmla="*/ 1626 h 10000"/>
                  <a:gd name="connsiteX1271" fmla="*/ 8676 w 10000"/>
                  <a:gd name="connsiteY1271" fmla="*/ 1609 h 10000"/>
                  <a:gd name="connsiteX1272" fmla="*/ 8679 w 10000"/>
                  <a:gd name="connsiteY1272" fmla="*/ 1597 h 10000"/>
                  <a:gd name="connsiteX1273" fmla="*/ 8687 w 10000"/>
                  <a:gd name="connsiteY1273" fmla="*/ 1577 h 10000"/>
                  <a:gd name="connsiteX1274" fmla="*/ 8695 w 10000"/>
                  <a:gd name="connsiteY1274" fmla="*/ 1554 h 10000"/>
                  <a:gd name="connsiteX1275" fmla="*/ 8709 w 10000"/>
                  <a:gd name="connsiteY1275" fmla="*/ 1532 h 10000"/>
                  <a:gd name="connsiteX1276" fmla="*/ 8704 w 10000"/>
                  <a:gd name="connsiteY1276" fmla="*/ 1512 h 10000"/>
                  <a:gd name="connsiteX1277" fmla="*/ 8695 w 10000"/>
                  <a:gd name="connsiteY1277" fmla="*/ 1503 h 10000"/>
                  <a:gd name="connsiteX1278" fmla="*/ 8684 w 10000"/>
                  <a:gd name="connsiteY1278" fmla="*/ 1503 h 10000"/>
                  <a:gd name="connsiteX1279" fmla="*/ 8670 w 10000"/>
                  <a:gd name="connsiteY1279" fmla="*/ 1525 h 10000"/>
                  <a:gd name="connsiteX1280" fmla="*/ 8665 w 10000"/>
                  <a:gd name="connsiteY1280" fmla="*/ 1545 h 10000"/>
                  <a:gd name="connsiteX1281" fmla="*/ 8654 w 10000"/>
                  <a:gd name="connsiteY1281" fmla="*/ 1567 h 10000"/>
                  <a:gd name="connsiteX1282" fmla="*/ 8648 w 10000"/>
                  <a:gd name="connsiteY1282" fmla="*/ 1587 h 10000"/>
                  <a:gd name="connsiteX1283" fmla="*/ 8640 w 10000"/>
                  <a:gd name="connsiteY1283" fmla="*/ 1629 h 10000"/>
                  <a:gd name="connsiteX1284" fmla="*/ 8620 w 10000"/>
                  <a:gd name="connsiteY1284" fmla="*/ 1635 h 10000"/>
                  <a:gd name="connsiteX1285" fmla="*/ 8612 w 10000"/>
                  <a:gd name="connsiteY1285" fmla="*/ 1635 h 10000"/>
                  <a:gd name="connsiteX1286" fmla="*/ 8604 w 10000"/>
                  <a:gd name="connsiteY1286" fmla="*/ 1626 h 10000"/>
                  <a:gd name="connsiteX1287" fmla="*/ 8596 w 10000"/>
                  <a:gd name="connsiteY1287" fmla="*/ 1616 h 10000"/>
                  <a:gd name="connsiteX1288" fmla="*/ 8596 w 10000"/>
                  <a:gd name="connsiteY1288" fmla="*/ 1580 h 10000"/>
                  <a:gd name="connsiteX1289" fmla="*/ 8587 w 10000"/>
                  <a:gd name="connsiteY1289" fmla="*/ 1545 h 10000"/>
                  <a:gd name="connsiteX1290" fmla="*/ 8565 w 10000"/>
                  <a:gd name="connsiteY1290" fmla="*/ 1516 h 10000"/>
                  <a:gd name="connsiteX1291" fmla="*/ 8543 w 10000"/>
                  <a:gd name="connsiteY1291" fmla="*/ 1512 h 10000"/>
                  <a:gd name="connsiteX1292" fmla="*/ 8518 w 10000"/>
                  <a:gd name="connsiteY1292" fmla="*/ 1532 h 10000"/>
                  <a:gd name="connsiteX1293" fmla="*/ 8476 w 10000"/>
                  <a:gd name="connsiteY1293" fmla="*/ 1567 h 10000"/>
                  <a:gd name="connsiteX1294" fmla="*/ 8454 w 10000"/>
                  <a:gd name="connsiteY1294" fmla="*/ 1551 h 10000"/>
                  <a:gd name="connsiteX1295" fmla="*/ 8402 w 10000"/>
                  <a:gd name="connsiteY1295" fmla="*/ 1493 h 10000"/>
                  <a:gd name="connsiteX1296" fmla="*/ 8371 w 10000"/>
                  <a:gd name="connsiteY1296" fmla="*/ 1428 h 10000"/>
                  <a:gd name="connsiteX1297" fmla="*/ 8072 w 10000"/>
                  <a:gd name="connsiteY1297" fmla="*/ 1422 h 10000"/>
                  <a:gd name="connsiteX1298" fmla="*/ 7823 w 10000"/>
                  <a:gd name="connsiteY1298" fmla="*/ 1279 h 10000"/>
                  <a:gd name="connsiteX1299" fmla="*/ 7587 w 10000"/>
                  <a:gd name="connsiteY1299" fmla="*/ 1133 h 10000"/>
                  <a:gd name="connsiteX1300" fmla="*/ 7526 w 10000"/>
                  <a:gd name="connsiteY1300" fmla="*/ 1098 h 10000"/>
                  <a:gd name="connsiteX1301" fmla="*/ 7346 w 10000"/>
                  <a:gd name="connsiteY1301" fmla="*/ 991 h 10000"/>
                  <a:gd name="connsiteX1302" fmla="*/ 7321 w 10000"/>
                  <a:gd name="connsiteY1302" fmla="*/ 959 h 10000"/>
                  <a:gd name="connsiteX1303" fmla="*/ 7307 w 10000"/>
                  <a:gd name="connsiteY1303" fmla="*/ 871 h 10000"/>
                  <a:gd name="connsiteX1304" fmla="*/ 7224 w 10000"/>
                  <a:gd name="connsiteY1304" fmla="*/ 816 h 10000"/>
                  <a:gd name="connsiteX1305" fmla="*/ 7147 w 10000"/>
                  <a:gd name="connsiteY1305" fmla="*/ 787 h 10000"/>
                  <a:gd name="connsiteX1306" fmla="*/ 7080 w 10000"/>
                  <a:gd name="connsiteY1306" fmla="*/ 742 h 10000"/>
                  <a:gd name="connsiteX1307" fmla="*/ 7069 w 10000"/>
                  <a:gd name="connsiteY1307" fmla="*/ 767 h 10000"/>
                  <a:gd name="connsiteX1308" fmla="*/ 7033 w 10000"/>
                  <a:gd name="connsiteY1308" fmla="*/ 787 h 10000"/>
                  <a:gd name="connsiteX1309" fmla="*/ 6820 w 10000"/>
                  <a:gd name="connsiteY1309" fmla="*/ 878 h 10000"/>
                  <a:gd name="connsiteX1310" fmla="*/ 6726 w 10000"/>
                  <a:gd name="connsiteY1310" fmla="*/ 897 h 10000"/>
                  <a:gd name="connsiteX1311" fmla="*/ 6626 w 10000"/>
                  <a:gd name="connsiteY1311" fmla="*/ 955 h 10000"/>
                  <a:gd name="connsiteX1312" fmla="*/ 6582 w 10000"/>
                  <a:gd name="connsiteY1312" fmla="*/ 946 h 10000"/>
                  <a:gd name="connsiteX1313" fmla="*/ 6571 w 10000"/>
                  <a:gd name="connsiteY1313" fmla="*/ 955 h 10000"/>
                  <a:gd name="connsiteX1314" fmla="*/ 6507 w 10000"/>
                  <a:gd name="connsiteY1314" fmla="*/ 975 h 10000"/>
                  <a:gd name="connsiteX1315" fmla="*/ 6485 w 10000"/>
                  <a:gd name="connsiteY1315" fmla="*/ 975 h 10000"/>
                  <a:gd name="connsiteX1316" fmla="*/ 6476 w 10000"/>
                  <a:gd name="connsiteY1316" fmla="*/ 965 h 10000"/>
                  <a:gd name="connsiteX1317" fmla="*/ 6474 w 10000"/>
                  <a:gd name="connsiteY1317" fmla="*/ 936 h 10000"/>
                  <a:gd name="connsiteX1318" fmla="*/ 6452 w 10000"/>
                  <a:gd name="connsiteY1318" fmla="*/ 887 h 10000"/>
                  <a:gd name="connsiteX1319" fmla="*/ 6352 w 10000"/>
                  <a:gd name="connsiteY1319" fmla="*/ 767 h 10000"/>
                  <a:gd name="connsiteX1320" fmla="*/ 6313 w 10000"/>
                  <a:gd name="connsiteY1320" fmla="*/ 732 h 10000"/>
                  <a:gd name="connsiteX1321" fmla="*/ 6296 w 10000"/>
                  <a:gd name="connsiteY1321" fmla="*/ 690 h 10000"/>
                  <a:gd name="connsiteX1322" fmla="*/ 6271 w 10000"/>
                  <a:gd name="connsiteY1322" fmla="*/ 664 h 10000"/>
                  <a:gd name="connsiteX1323" fmla="*/ 6266 w 10000"/>
                  <a:gd name="connsiteY1323" fmla="*/ 654 h 10000"/>
                  <a:gd name="connsiteX1324" fmla="*/ 6111 w 10000"/>
                  <a:gd name="connsiteY1324" fmla="*/ 398 h 10000"/>
                  <a:gd name="connsiteX1325" fmla="*/ 5903 w 10000"/>
                  <a:gd name="connsiteY1325" fmla="*/ 408 h 10000"/>
                  <a:gd name="connsiteX1326" fmla="*/ 5837 w 10000"/>
                  <a:gd name="connsiteY1326" fmla="*/ 427 h 10000"/>
                  <a:gd name="connsiteX1327" fmla="*/ 5756 w 10000"/>
                  <a:gd name="connsiteY1327" fmla="*/ 453 h 10000"/>
                  <a:gd name="connsiteX1328" fmla="*/ 5681 w 10000"/>
                  <a:gd name="connsiteY1328" fmla="*/ 453 h 10000"/>
                  <a:gd name="connsiteX1329" fmla="*/ 5609 w 10000"/>
                  <a:gd name="connsiteY1329" fmla="*/ 447 h 10000"/>
                  <a:gd name="connsiteX1330" fmla="*/ 5554 w 10000"/>
                  <a:gd name="connsiteY1330" fmla="*/ 304 h 10000"/>
                  <a:gd name="connsiteX1331" fmla="*/ 5529 w 10000"/>
                  <a:gd name="connsiteY1331" fmla="*/ 301 h 10000"/>
                  <a:gd name="connsiteX1332" fmla="*/ 5393 w 10000"/>
                  <a:gd name="connsiteY1332" fmla="*/ 256 h 10000"/>
                  <a:gd name="connsiteX1333" fmla="*/ 5366 w 10000"/>
                  <a:gd name="connsiteY1333" fmla="*/ 220 h 10000"/>
                  <a:gd name="connsiteX1334" fmla="*/ 5249 w 10000"/>
                  <a:gd name="connsiteY1334" fmla="*/ 155 h 10000"/>
                  <a:gd name="connsiteX1335" fmla="*/ 5141 w 10000"/>
                  <a:gd name="connsiteY1335" fmla="*/ 52 h 10000"/>
                  <a:gd name="connsiteX1336" fmla="*/ 5116 w 10000"/>
                  <a:gd name="connsiteY1336" fmla="*/ 3 h 10000"/>
                  <a:gd name="connsiteX1337" fmla="*/ 5061 w 10000"/>
                  <a:gd name="connsiteY1337" fmla="*/ 0 h 10000"/>
                  <a:gd name="connsiteX1338" fmla="*/ 5036 w 10000"/>
                  <a:gd name="connsiteY1338" fmla="*/ 32 h 10000"/>
                  <a:gd name="connsiteX1339" fmla="*/ 4942 w 10000"/>
                  <a:gd name="connsiteY1339" fmla="*/ 133 h 10000"/>
                  <a:gd name="connsiteX1340" fmla="*/ 4900 w 10000"/>
                  <a:gd name="connsiteY1340" fmla="*/ 217 h 10000"/>
                  <a:gd name="connsiteX1341" fmla="*/ 4861 w 10000"/>
                  <a:gd name="connsiteY1341" fmla="*/ 198 h 10000"/>
                  <a:gd name="connsiteX1342" fmla="*/ 4795 w 10000"/>
                  <a:gd name="connsiteY1342" fmla="*/ 68 h 10000"/>
                  <a:gd name="connsiteX1343" fmla="*/ 4778 w 10000"/>
                  <a:gd name="connsiteY1343" fmla="*/ 62 h 10000"/>
                  <a:gd name="connsiteX1344" fmla="*/ 4765 w 10000"/>
                  <a:gd name="connsiteY1344" fmla="*/ 62 h 10000"/>
                  <a:gd name="connsiteX1345" fmla="*/ 4748 w 10000"/>
                  <a:gd name="connsiteY1345" fmla="*/ 68 h 10000"/>
                  <a:gd name="connsiteX1346" fmla="*/ 4673 w 10000"/>
                  <a:gd name="connsiteY1346" fmla="*/ 136 h 10000"/>
                  <a:gd name="connsiteX1347" fmla="*/ 4632 w 10000"/>
                  <a:gd name="connsiteY1347" fmla="*/ 201 h 10000"/>
                  <a:gd name="connsiteX1348" fmla="*/ 4623 w 10000"/>
                  <a:gd name="connsiteY1348" fmla="*/ 210 h 10000"/>
                  <a:gd name="connsiteX1349" fmla="*/ 4579 w 10000"/>
                  <a:gd name="connsiteY1349" fmla="*/ 220 h 10000"/>
                  <a:gd name="connsiteX1350" fmla="*/ 4479 w 10000"/>
                  <a:gd name="connsiteY1350" fmla="*/ 198 h 10000"/>
                  <a:gd name="connsiteX1351" fmla="*/ 4402 w 10000"/>
                  <a:gd name="connsiteY1351" fmla="*/ 165 h 10000"/>
                  <a:gd name="connsiteX1352" fmla="*/ 4374 w 10000"/>
                  <a:gd name="connsiteY1352" fmla="*/ 165 h 10000"/>
                  <a:gd name="connsiteX1353" fmla="*/ 4335 w 10000"/>
                  <a:gd name="connsiteY1353" fmla="*/ 172 h 10000"/>
                  <a:gd name="connsiteX1354" fmla="*/ 4302 w 10000"/>
                  <a:gd name="connsiteY1354" fmla="*/ 188 h 10000"/>
                  <a:gd name="connsiteX1355" fmla="*/ 4271 w 10000"/>
                  <a:gd name="connsiteY1355" fmla="*/ 220 h 10000"/>
                  <a:gd name="connsiteX1356" fmla="*/ 4238 w 10000"/>
                  <a:gd name="connsiteY1356" fmla="*/ 240 h 10000"/>
                  <a:gd name="connsiteX1357" fmla="*/ 4324 w 10000"/>
                  <a:gd name="connsiteY1357" fmla="*/ 1289 h 10000"/>
                  <a:gd name="connsiteX1358" fmla="*/ 3521 w 10000"/>
                  <a:gd name="connsiteY1358" fmla="*/ 7730 h 10000"/>
                  <a:gd name="connsiteX1359" fmla="*/ 3554 w 10000"/>
                  <a:gd name="connsiteY1359" fmla="*/ 7740 h 10000"/>
                  <a:gd name="connsiteX1360" fmla="*/ 3560 w 10000"/>
                  <a:gd name="connsiteY1360" fmla="*/ 7749 h 10000"/>
                  <a:gd name="connsiteX1361" fmla="*/ 3562 w 10000"/>
                  <a:gd name="connsiteY1361" fmla="*/ 7759 h 10000"/>
                  <a:gd name="connsiteX1362" fmla="*/ 3573 w 10000"/>
                  <a:gd name="connsiteY1362" fmla="*/ 7766 h 10000"/>
                  <a:gd name="connsiteX1363" fmla="*/ 3584 w 10000"/>
                  <a:gd name="connsiteY1363" fmla="*/ 7759 h 10000"/>
                  <a:gd name="connsiteX1364" fmla="*/ 3598 w 10000"/>
                  <a:gd name="connsiteY1364" fmla="*/ 7743 h 10000"/>
                  <a:gd name="connsiteX1365" fmla="*/ 3609 w 10000"/>
                  <a:gd name="connsiteY1365" fmla="*/ 7756 h 10000"/>
                  <a:gd name="connsiteX1366" fmla="*/ 3623 w 10000"/>
                  <a:gd name="connsiteY1366" fmla="*/ 7733 h 10000"/>
                  <a:gd name="connsiteX1367" fmla="*/ 3632 w 10000"/>
                  <a:gd name="connsiteY1367" fmla="*/ 7730 h 10000"/>
                  <a:gd name="connsiteX1368" fmla="*/ 3634 w 10000"/>
                  <a:gd name="connsiteY1368" fmla="*/ 7730 h 10000"/>
                  <a:gd name="connsiteX1369" fmla="*/ 3643 w 10000"/>
                  <a:gd name="connsiteY1369" fmla="*/ 7730 h 10000"/>
                  <a:gd name="connsiteX1370" fmla="*/ 3657 w 10000"/>
                  <a:gd name="connsiteY1370" fmla="*/ 7733 h 10000"/>
                  <a:gd name="connsiteX1371" fmla="*/ 3670 w 10000"/>
                  <a:gd name="connsiteY1371" fmla="*/ 7730 h 10000"/>
                  <a:gd name="connsiteX1372" fmla="*/ 3687 w 10000"/>
                  <a:gd name="connsiteY1372" fmla="*/ 7730 h 10000"/>
                  <a:gd name="connsiteX1373" fmla="*/ 3690 w 10000"/>
                  <a:gd name="connsiteY1373" fmla="*/ 7730 h 10000"/>
                  <a:gd name="connsiteX1374" fmla="*/ 3704 w 10000"/>
                  <a:gd name="connsiteY1374" fmla="*/ 7740 h 10000"/>
                  <a:gd name="connsiteX1375" fmla="*/ 3712 w 10000"/>
                  <a:gd name="connsiteY1375" fmla="*/ 7743 h 10000"/>
                  <a:gd name="connsiteX1376" fmla="*/ 3723 w 10000"/>
                  <a:gd name="connsiteY1376" fmla="*/ 7749 h 10000"/>
                  <a:gd name="connsiteX1377" fmla="*/ 3729 w 10000"/>
                  <a:gd name="connsiteY1377" fmla="*/ 7749 h 10000"/>
                  <a:gd name="connsiteX1378" fmla="*/ 3729 w 10000"/>
                  <a:gd name="connsiteY1378" fmla="*/ 7743 h 10000"/>
                  <a:gd name="connsiteX1379" fmla="*/ 3745 w 10000"/>
                  <a:gd name="connsiteY1379" fmla="*/ 7740 h 10000"/>
                  <a:gd name="connsiteX1380" fmla="*/ 3753 w 10000"/>
                  <a:gd name="connsiteY1380" fmla="*/ 7730 h 10000"/>
                  <a:gd name="connsiteX1381" fmla="*/ 3762 w 10000"/>
                  <a:gd name="connsiteY1381" fmla="*/ 7720 h 10000"/>
                  <a:gd name="connsiteX1382" fmla="*/ 3776 w 10000"/>
                  <a:gd name="connsiteY1382" fmla="*/ 7710 h 10000"/>
                  <a:gd name="connsiteX1383" fmla="*/ 3784 w 10000"/>
                  <a:gd name="connsiteY1383" fmla="*/ 7701 h 10000"/>
                  <a:gd name="connsiteX1384" fmla="*/ 3792 w 10000"/>
                  <a:gd name="connsiteY1384" fmla="*/ 7694 h 10000"/>
                  <a:gd name="connsiteX1385" fmla="*/ 3801 w 10000"/>
                  <a:gd name="connsiteY1385" fmla="*/ 7685 h 10000"/>
                  <a:gd name="connsiteX1386" fmla="*/ 3803 w 10000"/>
                  <a:gd name="connsiteY1386" fmla="*/ 7685 h 10000"/>
                  <a:gd name="connsiteX1387" fmla="*/ 3809 w 10000"/>
                  <a:gd name="connsiteY1387" fmla="*/ 7685 h 10000"/>
                  <a:gd name="connsiteX1388" fmla="*/ 3817 w 10000"/>
                  <a:gd name="connsiteY1388" fmla="*/ 7691 h 10000"/>
                  <a:gd name="connsiteX1389" fmla="*/ 3817 w 10000"/>
                  <a:gd name="connsiteY1389" fmla="*/ 7694 h 10000"/>
                  <a:gd name="connsiteX1390" fmla="*/ 3812 w 10000"/>
                  <a:gd name="connsiteY1390" fmla="*/ 7714 h 10000"/>
                  <a:gd name="connsiteX1391" fmla="*/ 3795 w 10000"/>
                  <a:gd name="connsiteY1391" fmla="*/ 7733 h 10000"/>
                  <a:gd name="connsiteX1392" fmla="*/ 3778 w 10000"/>
                  <a:gd name="connsiteY1392" fmla="*/ 7756 h 10000"/>
                  <a:gd name="connsiteX1393" fmla="*/ 3762 w 10000"/>
                  <a:gd name="connsiteY1393" fmla="*/ 7775 h 10000"/>
                  <a:gd name="connsiteX1394" fmla="*/ 3748 w 10000"/>
                  <a:gd name="connsiteY1394" fmla="*/ 7775 h 10000"/>
                  <a:gd name="connsiteX1395" fmla="*/ 3737 w 10000"/>
                  <a:gd name="connsiteY1395" fmla="*/ 7778 h 10000"/>
                  <a:gd name="connsiteX1396" fmla="*/ 3723 w 10000"/>
                  <a:gd name="connsiteY1396" fmla="*/ 7778 h 10000"/>
                  <a:gd name="connsiteX1397" fmla="*/ 3720 w 10000"/>
                  <a:gd name="connsiteY1397" fmla="*/ 7785 h 10000"/>
                  <a:gd name="connsiteX1398" fmla="*/ 3715 w 10000"/>
                  <a:gd name="connsiteY1398" fmla="*/ 7788 h 10000"/>
                  <a:gd name="connsiteX1399" fmla="*/ 3704 w 10000"/>
                  <a:gd name="connsiteY1399" fmla="*/ 7804 h 10000"/>
                  <a:gd name="connsiteX1400" fmla="*/ 3690 w 10000"/>
                  <a:gd name="connsiteY1400" fmla="*/ 7804 h 10000"/>
                  <a:gd name="connsiteX1401" fmla="*/ 3681 w 10000"/>
                  <a:gd name="connsiteY1401" fmla="*/ 7804 h 10000"/>
                  <a:gd name="connsiteX1402" fmla="*/ 3673 w 10000"/>
                  <a:gd name="connsiteY1402" fmla="*/ 7824 h 10000"/>
                  <a:gd name="connsiteX1403" fmla="*/ 3670 w 10000"/>
                  <a:gd name="connsiteY1403" fmla="*/ 7847 h 10000"/>
                  <a:gd name="connsiteX1404" fmla="*/ 3673 w 10000"/>
                  <a:gd name="connsiteY1404" fmla="*/ 7866 h 10000"/>
                  <a:gd name="connsiteX1405" fmla="*/ 3679 w 10000"/>
                  <a:gd name="connsiteY1405" fmla="*/ 7872 h 10000"/>
                  <a:gd name="connsiteX1406" fmla="*/ 3687 w 10000"/>
                  <a:gd name="connsiteY1406" fmla="*/ 7879 h 10000"/>
                  <a:gd name="connsiteX1407" fmla="*/ 3695 w 10000"/>
                  <a:gd name="connsiteY1407" fmla="*/ 7882 h 10000"/>
                  <a:gd name="connsiteX1408" fmla="*/ 3704 w 10000"/>
                  <a:gd name="connsiteY1408" fmla="*/ 7898 h 10000"/>
                  <a:gd name="connsiteX1409" fmla="*/ 3712 w 10000"/>
                  <a:gd name="connsiteY1409" fmla="*/ 8005 h 10000"/>
                  <a:gd name="connsiteX1410" fmla="*/ 3706 w 10000"/>
                  <a:gd name="connsiteY1410" fmla="*/ 8021 h 10000"/>
                  <a:gd name="connsiteX1411" fmla="*/ 3712 w 10000"/>
                  <a:gd name="connsiteY1411" fmla="*/ 8044 h 10000"/>
                  <a:gd name="connsiteX1412" fmla="*/ 3712 w 10000"/>
                  <a:gd name="connsiteY1412" fmla="*/ 8051 h 10000"/>
                  <a:gd name="connsiteX1413" fmla="*/ 3729 w 10000"/>
                  <a:gd name="connsiteY1413" fmla="*/ 8060 h 10000"/>
                  <a:gd name="connsiteX1414" fmla="*/ 3737 w 10000"/>
                  <a:gd name="connsiteY1414" fmla="*/ 8063 h 10000"/>
                  <a:gd name="connsiteX1415" fmla="*/ 3748 w 10000"/>
                  <a:gd name="connsiteY1415" fmla="*/ 8070 h 10000"/>
                  <a:gd name="connsiteX1416" fmla="*/ 3767 w 10000"/>
                  <a:gd name="connsiteY1416" fmla="*/ 8106 h 10000"/>
                  <a:gd name="connsiteX1417" fmla="*/ 3770 w 10000"/>
                  <a:gd name="connsiteY1417" fmla="*/ 8119 h 10000"/>
                  <a:gd name="connsiteX1418" fmla="*/ 3787 w 10000"/>
                  <a:gd name="connsiteY1418" fmla="*/ 8157 h 10000"/>
                  <a:gd name="connsiteX1419" fmla="*/ 3787 w 10000"/>
                  <a:gd name="connsiteY1419" fmla="*/ 8174 h 10000"/>
                  <a:gd name="connsiteX1420" fmla="*/ 3776 w 10000"/>
                  <a:gd name="connsiteY1420" fmla="*/ 8203 h 10000"/>
                  <a:gd name="connsiteX1421" fmla="*/ 3767 w 10000"/>
                  <a:gd name="connsiteY1421" fmla="*/ 8193 h 10000"/>
                  <a:gd name="connsiteX1422" fmla="*/ 3767 w 10000"/>
                  <a:gd name="connsiteY1422" fmla="*/ 8174 h 10000"/>
                  <a:gd name="connsiteX1423" fmla="*/ 3762 w 10000"/>
                  <a:gd name="connsiteY1423" fmla="*/ 8157 h 10000"/>
                  <a:gd name="connsiteX1424" fmla="*/ 3753 w 10000"/>
                  <a:gd name="connsiteY1424" fmla="*/ 8148 h 10000"/>
                  <a:gd name="connsiteX1425" fmla="*/ 3740 w 10000"/>
                  <a:gd name="connsiteY1425" fmla="*/ 8154 h 10000"/>
                  <a:gd name="connsiteX1426" fmla="*/ 3731 w 10000"/>
                  <a:gd name="connsiteY1426" fmla="*/ 8138 h 10000"/>
                  <a:gd name="connsiteX1427" fmla="*/ 3729 w 10000"/>
                  <a:gd name="connsiteY1427" fmla="*/ 8125 h 10000"/>
                  <a:gd name="connsiteX1428" fmla="*/ 3712 w 10000"/>
                  <a:gd name="connsiteY1428" fmla="*/ 8115 h 10000"/>
                  <a:gd name="connsiteX1429" fmla="*/ 3704 w 10000"/>
                  <a:gd name="connsiteY1429" fmla="*/ 8109 h 10000"/>
                  <a:gd name="connsiteX1430" fmla="*/ 3687 w 10000"/>
                  <a:gd name="connsiteY1430" fmla="*/ 8099 h 10000"/>
                  <a:gd name="connsiteX1431" fmla="*/ 3673 w 10000"/>
                  <a:gd name="connsiteY1431" fmla="*/ 8093 h 10000"/>
                  <a:gd name="connsiteX1432" fmla="*/ 3665 w 10000"/>
                  <a:gd name="connsiteY1432" fmla="*/ 8083 h 10000"/>
                  <a:gd name="connsiteX1433" fmla="*/ 3648 w 10000"/>
                  <a:gd name="connsiteY1433" fmla="*/ 8073 h 10000"/>
                  <a:gd name="connsiteX1434" fmla="*/ 3643 w 10000"/>
                  <a:gd name="connsiteY1434" fmla="*/ 8063 h 10000"/>
                  <a:gd name="connsiteX1435" fmla="*/ 3632 w 10000"/>
                  <a:gd name="connsiteY1435" fmla="*/ 8054 h 10000"/>
                  <a:gd name="connsiteX1436" fmla="*/ 3623 w 10000"/>
                  <a:gd name="connsiteY1436" fmla="*/ 8060 h 10000"/>
                  <a:gd name="connsiteX1437" fmla="*/ 3615 w 10000"/>
                  <a:gd name="connsiteY1437" fmla="*/ 8070 h 10000"/>
                  <a:gd name="connsiteX1438" fmla="*/ 3607 w 10000"/>
                  <a:gd name="connsiteY1438" fmla="*/ 8083 h 10000"/>
                  <a:gd name="connsiteX1439" fmla="*/ 3607 w 10000"/>
                  <a:gd name="connsiteY1439" fmla="*/ 8099 h 10000"/>
                  <a:gd name="connsiteX1440" fmla="*/ 3607 w 10000"/>
                  <a:gd name="connsiteY1440" fmla="*/ 8125 h 10000"/>
                  <a:gd name="connsiteX1441" fmla="*/ 3601 w 10000"/>
                  <a:gd name="connsiteY1441" fmla="*/ 8148 h 10000"/>
                  <a:gd name="connsiteX1442" fmla="*/ 3584 w 10000"/>
                  <a:gd name="connsiteY1442" fmla="*/ 8154 h 10000"/>
                  <a:gd name="connsiteX1443" fmla="*/ 3573 w 10000"/>
                  <a:gd name="connsiteY1443" fmla="*/ 8154 h 10000"/>
                  <a:gd name="connsiteX1444" fmla="*/ 3560 w 10000"/>
                  <a:gd name="connsiteY1444" fmla="*/ 8138 h 10000"/>
                  <a:gd name="connsiteX1445" fmla="*/ 3551 w 10000"/>
                  <a:gd name="connsiteY1445" fmla="*/ 8119 h 10000"/>
                  <a:gd name="connsiteX1446" fmla="*/ 3535 w 10000"/>
                  <a:gd name="connsiteY1446" fmla="*/ 8099 h 10000"/>
                  <a:gd name="connsiteX1447" fmla="*/ 3504 w 10000"/>
                  <a:gd name="connsiteY1447" fmla="*/ 8073 h 10000"/>
                  <a:gd name="connsiteX1448" fmla="*/ 3493 w 10000"/>
                  <a:gd name="connsiteY1448" fmla="*/ 8051 h 10000"/>
                  <a:gd name="connsiteX1449" fmla="*/ 3488 w 10000"/>
                  <a:gd name="connsiteY1449" fmla="*/ 8034 h 10000"/>
                  <a:gd name="connsiteX1450" fmla="*/ 3488 w 10000"/>
                  <a:gd name="connsiteY1450" fmla="*/ 8012 h 10000"/>
                  <a:gd name="connsiteX1451" fmla="*/ 3488 w 10000"/>
                  <a:gd name="connsiteY1451" fmla="*/ 8005 h 10000"/>
                  <a:gd name="connsiteX1452" fmla="*/ 3496 w 10000"/>
                  <a:gd name="connsiteY1452" fmla="*/ 8002 h 10000"/>
                  <a:gd name="connsiteX1453" fmla="*/ 3501 w 10000"/>
                  <a:gd name="connsiteY1453" fmla="*/ 7992 h 10000"/>
                  <a:gd name="connsiteX1454" fmla="*/ 3504 w 10000"/>
                  <a:gd name="connsiteY1454" fmla="*/ 7966 h 10000"/>
                  <a:gd name="connsiteX1455" fmla="*/ 3501 w 10000"/>
                  <a:gd name="connsiteY1455" fmla="*/ 7940 h 10000"/>
                  <a:gd name="connsiteX1456" fmla="*/ 3485 w 10000"/>
                  <a:gd name="connsiteY1456" fmla="*/ 7918 h 10000"/>
                  <a:gd name="connsiteX1457" fmla="*/ 3465 w 10000"/>
                  <a:gd name="connsiteY1457" fmla="*/ 7892 h 10000"/>
                  <a:gd name="connsiteX1458" fmla="*/ 3457 w 10000"/>
                  <a:gd name="connsiteY1458" fmla="*/ 7872 h 10000"/>
                  <a:gd name="connsiteX1459" fmla="*/ 3449 w 10000"/>
                  <a:gd name="connsiteY1459" fmla="*/ 7847 h 10000"/>
                  <a:gd name="connsiteX1460" fmla="*/ 3446 w 10000"/>
                  <a:gd name="connsiteY1460" fmla="*/ 7827 h 10000"/>
                  <a:gd name="connsiteX1461" fmla="*/ 3457 w 10000"/>
                  <a:gd name="connsiteY1461" fmla="*/ 7808 h 10000"/>
                  <a:gd name="connsiteX1462" fmla="*/ 3465 w 10000"/>
                  <a:gd name="connsiteY1462" fmla="*/ 7798 h 10000"/>
                  <a:gd name="connsiteX1463" fmla="*/ 3476 w 10000"/>
                  <a:gd name="connsiteY1463" fmla="*/ 7788 h 10000"/>
                  <a:gd name="connsiteX1464" fmla="*/ 3479 w 10000"/>
                  <a:gd name="connsiteY1464" fmla="*/ 7795 h 10000"/>
                  <a:gd name="connsiteX1465" fmla="*/ 3501 w 10000"/>
                  <a:gd name="connsiteY1465" fmla="*/ 7817 h 10000"/>
                  <a:gd name="connsiteX1466" fmla="*/ 3518 w 10000"/>
                  <a:gd name="connsiteY1466" fmla="*/ 7843 h 10000"/>
                  <a:gd name="connsiteX1467" fmla="*/ 3521 w 10000"/>
                  <a:gd name="connsiteY1467" fmla="*/ 7847 h 10000"/>
                  <a:gd name="connsiteX1468" fmla="*/ 3512 w 10000"/>
                  <a:gd name="connsiteY1468" fmla="*/ 7824 h 10000"/>
                  <a:gd name="connsiteX1469" fmla="*/ 3510 w 10000"/>
                  <a:gd name="connsiteY1469" fmla="*/ 7804 h 10000"/>
                  <a:gd name="connsiteX1470" fmla="*/ 3512 w 10000"/>
                  <a:gd name="connsiteY1470" fmla="*/ 7788 h 10000"/>
                  <a:gd name="connsiteX0" fmla="*/ 4324 w 10000"/>
                  <a:gd name="connsiteY0" fmla="*/ 1289 h 10000"/>
                  <a:gd name="connsiteX1" fmla="*/ 4296 w 10000"/>
                  <a:gd name="connsiteY1" fmla="*/ 1305 h 10000"/>
                  <a:gd name="connsiteX2" fmla="*/ 4285 w 10000"/>
                  <a:gd name="connsiteY2" fmla="*/ 1279 h 10000"/>
                  <a:gd name="connsiteX3" fmla="*/ 4244 w 10000"/>
                  <a:gd name="connsiteY3" fmla="*/ 1266 h 10000"/>
                  <a:gd name="connsiteX4" fmla="*/ 4208 w 10000"/>
                  <a:gd name="connsiteY4" fmla="*/ 1286 h 10000"/>
                  <a:gd name="connsiteX5" fmla="*/ 4172 w 10000"/>
                  <a:gd name="connsiteY5" fmla="*/ 1299 h 10000"/>
                  <a:gd name="connsiteX6" fmla="*/ 4150 w 10000"/>
                  <a:gd name="connsiteY6" fmla="*/ 1308 h 10000"/>
                  <a:gd name="connsiteX7" fmla="*/ 4139 w 10000"/>
                  <a:gd name="connsiteY7" fmla="*/ 1315 h 10000"/>
                  <a:gd name="connsiteX8" fmla="*/ 4125 w 10000"/>
                  <a:gd name="connsiteY8" fmla="*/ 1315 h 10000"/>
                  <a:gd name="connsiteX9" fmla="*/ 4119 w 10000"/>
                  <a:gd name="connsiteY9" fmla="*/ 1315 h 10000"/>
                  <a:gd name="connsiteX10" fmla="*/ 4111 w 10000"/>
                  <a:gd name="connsiteY10" fmla="*/ 1308 h 10000"/>
                  <a:gd name="connsiteX11" fmla="*/ 4100 w 10000"/>
                  <a:gd name="connsiteY11" fmla="*/ 1315 h 10000"/>
                  <a:gd name="connsiteX12" fmla="*/ 4075 w 10000"/>
                  <a:gd name="connsiteY12" fmla="*/ 1315 h 10000"/>
                  <a:gd name="connsiteX13" fmla="*/ 4058 w 10000"/>
                  <a:gd name="connsiteY13" fmla="*/ 1318 h 10000"/>
                  <a:gd name="connsiteX14" fmla="*/ 4044 w 10000"/>
                  <a:gd name="connsiteY14" fmla="*/ 1315 h 10000"/>
                  <a:gd name="connsiteX15" fmla="*/ 4042 w 10000"/>
                  <a:gd name="connsiteY15" fmla="*/ 1299 h 10000"/>
                  <a:gd name="connsiteX16" fmla="*/ 4014 w 10000"/>
                  <a:gd name="connsiteY16" fmla="*/ 1308 h 10000"/>
                  <a:gd name="connsiteX17" fmla="*/ 4011 w 10000"/>
                  <a:gd name="connsiteY17" fmla="*/ 1315 h 10000"/>
                  <a:gd name="connsiteX18" fmla="*/ 4011 w 10000"/>
                  <a:gd name="connsiteY18" fmla="*/ 1341 h 10000"/>
                  <a:gd name="connsiteX19" fmla="*/ 4019 w 10000"/>
                  <a:gd name="connsiteY19" fmla="*/ 1341 h 10000"/>
                  <a:gd name="connsiteX20" fmla="*/ 3997 w 10000"/>
                  <a:gd name="connsiteY20" fmla="*/ 1363 h 10000"/>
                  <a:gd name="connsiteX21" fmla="*/ 3986 w 10000"/>
                  <a:gd name="connsiteY21" fmla="*/ 1373 h 10000"/>
                  <a:gd name="connsiteX22" fmla="*/ 3981 w 10000"/>
                  <a:gd name="connsiteY22" fmla="*/ 1389 h 10000"/>
                  <a:gd name="connsiteX23" fmla="*/ 3981 w 10000"/>
                  <a:gd name="connsiteY23" fmla="*/ 1409 h 10000"/>
                  <a:gd name="connsiteX24" fmla="*/ 3981 w 10000"/>
                  <a:gd name="connsiteY24" fmla="*/ 1438 h 10000"/>
                  <a:gd name="connsiteX25" fmla="*/ 3961 w 10000"/>
                  <a:gd name="connsiteY25" fmla="*/ 1441 h 10000"/>
                  <a:gd name="connsiteX26" fmla="*/ 3942 w 10000"/>
                  <a:gd name="connsiteY26" fmla="*/ 1441 h 10000"/>
                  <a:gd name="connsiteX27" fmla="*/ 3914 w 10000"/>
                  <a:gd name="connsiteY27" fmla="*/ 1454 h 10000"/>
                  <a:gd name="connsiteX28" fmla="*/ 3892 w 10000"/>
                  <a:gd name="connsiteY28" fmla="*/ 1467 h 10000"/>
                  <a:gd name="connsiteX29" fmla="*/ 3867 w 10000"/>
                  <a:gd name="connsiteY29" fmla="*/ 1483 h 10000"/>
                  <a:gd name="connsiteX30" fmla="*/ 3845 w 10000"/>
                  <a:gd name="connsiteY30" fmla="*/ 1467 h 10000"/>
                  <a:gd name="connsiteX31" fmla="*/ 3850 w 10000"/>
                  <a:gd name="connsiteY31" fmla="*/ 1457 h 10000"/>
                  <a:gd name="connsiteX32" fmla="*/ 3864 w 10000"/>
                  <a:gd name="connsiteY32" fmla="*/ 1441 h 10000"/>
                  <a:gd name="connsiteX33" fmla="*/ 3859 w 10000"/>
                  <a:gd name="connsiteY33" fmla="*/ 1409 h 10000"/>
                  <a:gd name="connsiteX34" fmla="*/ 3842 w 10000"/>
                  <a:gd name="connsiteY34" fmla="*/ 1383 h 10000"/>
                  <a:gd name="connsiteX35" fmla="*/ 3825 w 10000"/>
                  <a:gd name="connsiteY35" fmla="*/ 1360 h 10000"/>
                  <a:gd name="connsiteX36" fmla="*/ 3809 w 10000"/>
                  <a:gd name="connsiteY36" fmla="*/ 1318 h 10000"/>
                  <a:gd name="connsiteX37" fmla="*/ 3787 w 10000"/>
                  <a:gd name="connsiteY37" fmla="*/ 1289 h 10000"/>
                  <a:gd name="connsiteX38" fmla="*/ 3759 w 10000"/>
                  <a:gd name="connsiteY38" fmla="*/ 1266 h 10000"/>
                  <a:gd name="connsiteX39" fmla="*/ 3740 w 10000"/>
                  <a:gd name="connsiteY39" fmla="*/ 1256 h 10000"/>
                  <a:gd name="connsiteX40" fmla="*/ 3715 w 10000"/>
                  <a:gd name="connsiteY40" fmla="*/ 1250 h 10000"/>
                  <a:gd name="connsiteX41" fmla="*/ 3687 w 10000"/>
                  <a:gd name="connsiteY41" fmla="*/ 1256 h 10000"/>
                  <a:gd name="connsiteX42" fmla="*/ 3681 w 10000"/>
                  <a:gd name="connsiteY42" fmla="*/ 1260 h 10000"/>
                  <a:gd name="connsiteX43" fmla="*/ 3670 w 10000"/>
                  <a:gd name="connsiteY43" fmla="*/ 1295 h 10000"/>
                  <a:gd name="connsiteX44" fmla="*/ 3651 w 10000"/>
                  <a:gd name="connsiteY44" fmla="*/ 1305 h 10000"/>
                  <a:gd name="connsiteX45" fmla="*/ 3640 w 10000"/>
                  <a:gd name="connsiteY45" fmla="*/ 1308 h 10000"/>
                  <a:gd name="connsiteX46" fmla="*/ 3626 w 10000"/>
                  <a:gd name="connsiteY46" fmla="*/ 1308 h 10000"/>
                  <a:gd name="connsiteX47" fmla="*/ 3632 w 10000"/>
                  <a:gd name="connsiteY47" fmla="*/ 1276 h 10000"/>
                  <a:gd name="connsiteX48" fmla="*/ 3609 w 10000"/>
                  <a:gd name="connsiteY48" fmla="*/ 1289 h 10000"/>
                  <a:gd name="connsiteX49" fmla="*/ 3593 w 10000"/>
                  <a:gd name="connsiteY49" fmla="*/ 1286 h 10000"/>
                  <a:gd name="connsiteX50" fmla="*/ 3590 w 10000"/>
                  <a:gd name="connsiteY50" fmla="*/ 1256 h 10000"/>
                  <a:gd name="connsiteX51" fmla="*/ 3584 w 10000"/>
                  <a:gd name="connsiteY51" fmla="*/ 1237 h 10000"/>
                  <a:gd name="connsiteX52" fmla="*/ 3573 w 10000"/>
                  <a:gd name="connsiteY52" fmla="*/ 1237 h 10000"/>
                  <a:gd name="connsiteX53" fmla="*/ 3554 w 10000"/>
                  <a:gd name="connsiteY53" fmla="*/ 1227 h 10000"/>
                  <a:gd name="connsiteX54" fmla="*/ 3546 w 10000"/>
                  <a:gd name="connsiteY54" fmla="*/ 1192 h 10000"/>
                  <a:gd name="connsiteX55" fmla="*/ 3529 w 10000"/>
                  <a:gd name="connsiteY55" fmla="*/ 1176 h 10000"/>
                  <a:gd name="connsiteX56" fmla="*/ 3512 w 10000"/>
                  <a:gd name="connsiteY56" fmla="*/ 1182 h 10000"/>
                  <a:gd name="connsiteX57" fmla="*/ 3485 w 10000"/>
                  <a:gd name="connsiteY57" fmla="*/ 1182 h 10000"/>
                  <a:gd name="connsiteX58" fmla="*/ 3463 w 10000"/>
                  <a:gd name="connsiteY58" fmla="*/ 1176 h 10000"/>
                  <a:gd name="connsiteX59" fmla="*/ 3449 w 10000"/>
                  <a:gd name="connsiteY59" fmla="*/ 1182 h 10000"/>
                  <a:gd name="connsiteX60" fmla="*/ 3432 w 10000"/>
                  <a:gd name="connsiteY60" fmla="*/ 1192 h 10000"/>
                  <a:gd name="connsiteX61" fmla="*/ 3454 w 10000"/>
                  <a:gd name="connsiteY61" fmla="*/ 1205 h 10000"/>
                  <a:gd name="connsiteX62" fmla="*/ 3463 w 10000"/>
                  <a:gd name="connsiteY62" fmla="*/ 1205 h 10000"/>
                  <a:gd name="connsiteX63" fmla="*/ 3488 w 10000"/>
                  <a:gd name="connsiteY63" fmla="*/ 1205 h 10000"/>
                  <a:gd name="connsiteX64" fmla="*/ 3488 w 10000"/>
                  <a:gd name="connsiteY64" fmla="*/ 1218 h 10000"/>
                  <a:gd name="connsiteX65" fmla="*/ 3493 w 10000"/>
                  <a:gd name="connsiteY65" fmla="*/ 1247 h 10000"/>
                  <a:gd name="connsiteX66" fmla="*/ 3512 w 10000"/>
                  <a:gd name="connsiteY66" fmla="*/ 1247 h 10000"/>
                  <a:gd name="connsiteX67" fmla="*/ 3518 w 10000"/>
                  <a:gd name="connsiteY67" fmla="*/ 1250 h 10000"/>
                  <a:gd name="connsiteX68" fmla="*/ 3521 w 10000"/>
                  <a:gd name="connsiteY68" fmla="*/ 1276 h 10000"/>
                  <a:gd name="connsiteX69" fmla="*/ 3543 w 10000"/>
                  <a:gd name="connsiteY69" fmla="*/ 1295 h 10000"/>
                  <a:gd name="connsiteX70" fmla="*/ 3546 w 10000"/>
                  <a:gd name="connsiteY70" fmla="*/ 1305 h 10000"/>
                  <a:gd name="connsiteX71" fmla="*/ 3543 w 10000"/>
                  <a:gd name="connsiteY71" fmla="*/ 1315 h 10000"/>
                  <a:gd name="connsiteX72" fmla="*/ 3543 w 10000"/>
                  <a:gd name="connsiteY72" fmla="*/ 1331 h 10000"/>
                  <a:gd name="connsiteX73" fmla="*/ 3554 w 10000"/>
                  <a:gd name="connsiteY73" fmla="*/ 1324 h 10000"/>
                  <a:gd name="connsiteX74" fmla="*/ 3560 w 10000"/>
                  <a:gd name="connsiteY74" fmla="*/ 1331 h 10000"/>
                  <a:gd name="connsiteX75" fmla="*/ 3582 w 10000"/>
                  <a:gd name="connsiteY75" fmla="*/ 1344 h 10000"/>
                  <a:gd name="connsiteX76" fmla="*/ 3598 w 10000"/>
                  <a:gd name="connsiteY76" fmla="*/ 1380 h 10000"/>
                  <a:gd name="connsiteX77" fmla="*/ 3607 w 10000"/>
                  <a:gd name="connsiteY77" fmla="*/ 1389 h 10000"/>
                  <a:gd name="connsiteX78" fmla="*/ 3623 w 10000"/>
                  <a:gd name="connsiteY78" fmla="*/ 1409 h 10000"/>
                  <a:gd name="connsiteX79" fmla="*/ 3634 w 10000"/>
                  <a:gd name="connsiteY79" fmla="*/ 1438 h 10000"/>
                  <a:gd name="connsiteX80" fmla="*/ 3632 w 10000"/>
                  <a:gd name="connsiteY80" fmla="*/ 1454 h 10000"/>
                  <a:gd name="connsiteX81" fmla="*/ 3618 w 10000"/>
                  <a:gd name="connsiteY81" fmla="*/ 1438 h 10000"/>
                  <a:gd name="connsiteX82" fmla="*/ 3598 w 10000"/>
                  <a:gd name="connsiteY82" fmla="*/ 1428 h 10000"/>
                  <a:gd name="connsiteX83" fmla="*/ 3582 w 10000"/>
                  <a:gd name="connsiteY83" fmla="*/ 1402 h 10000"/>
                  <a:gd name="connsiteX84" fmla="*/ 3562 w 10000"/>
                  <a:gd name="connsiteY84" fmla="*/ 1399 h 10000"/>
                  <a:gd name="connsiteX85" fmla="*/ 3546 w 10000"/>
                  <a:gd name="connsiteY85" fmla="*/ 1383 h 10000"/>
                  <a:gd name="connsiteX86" fmla="*/ 3510 w 10000"/>
                  <a:gd name="connsiteY86" fmla="*/ 1360 h 10000"/>
                  <a:gd name="connsiteX87" fmla="*/ 3485 w 10000"/>
                  <a:gd name="connsiteY87" fmla="*/ 1344 h 10000"/>
                  <a:gd name="connsiteX88" fmla="*/ 3454 w 10000"/>
                  <a:gd name="connsiteY88" fmla="*/ 1334 h 10000"/>
                  <a:gd name="connsiteX89" fmla="*/ 3429 w 10000"/>
                  <a:gd name="connsiteY89" fmla="*/ 1315 h 10000"/>
                  <a:gd name="connsiteX90" fmla="*/ 3416 w 10000"/>
                  <a:gd name="connsiteY90" fmla="*/ 1308 h 10000"/>
                  <a:gd name="connsiteX91" fmla="*/ 3399 w 10000"/>
                  <a:gd name="connsiteY91" fmla="*/ 1305 h 10000"/>
                  <a:gd name="connsiteX92" fmla="*/ 3382 w 10000"/>
                  <a:gd name="connsiteY92" fmla="*/ 1286 h 10000"/>
                  <a:gd name="connsiteX93" fmla="*/ 3380 w 10000"/>
                  <a:gd name="connsiteY93" fmla="*/ 1266 h 10000"/>
                  <a:gd name="connsiteX94" fmla="*/ 3388 w 10000"/>
                  <a:gd name="connsiteY94" fmla="*/ 1256 h 10000"/>
                  <a:gd name="connsiteX95" fmla="*/ 3407 w 10000"/>
                  <a:gd name="connsiteY95" fmla="*/ 1256 h 10000"/>
                  <a:gd name="connsiteX96" fmla="*/ 3396 w 10000"/>
                  <a:gd name="connsiteY96" fmla="*/ 1227 h 10000"/>
                  <a:gd name="connsiteX97" fmla="*/ 3382 w 10000"/>
                  <a:gd name="connsiteY97" fmla="*/ 1227 h 10000"/>
                  <a:gd name="connsiteX98" fmla="*/ 3360 w 10000"/>
                  <a:gd name="connsiteY98" fmla="*/ 1221 h 10000"/>
                  <a:gd name="connsiteX99" fmla="*/ 3349 w 10000"/>
                  <a:gd name="connsiteY99" fmla="*/ 1231 h 10000"/>
                  <a:gd name="connsiteX100" fmla="*/ 3352 w 10000"/>
                  <a:gd name="connsiteY100" fmla="*/ 1247 h 10000"/>
                  <a:gd name="connsiteX101" fmla="*/ 3341 w 10000"/>
                  <a:gd name="connsiteY101" fmla="*/ 1237 h 10000"/>
                  <a:gd name="connsiteX102" fmla="*/ 3335 w 10000"/>
                  <a:gd name="connsiteY102" fmla="*/ 1231 h 10000"/>
                  <a:gd name="connsiteX103" fmla="*/ 3307 w 10000"/>
                  <a:gd name="connsiteY103" fmla="*/ 1227 h 10000"/>
                  <a:gd name="connsiteX104" fmla="*/ 3294 w 10000"/>
                  <a:gd name="connsiteY104" fmla="*/ 1221 h 10000"/>
                  <a:gd name="connsiteX105" fmla="*/ 3271 w 10000"/>
                  <a:gd name="connsiteY105" fmla="*/ 1211 h 10000"/>
                  <a:gd name="connsiteX106" fmla="*/ 3252 w 10000"/>
                  <a:gd name="connsiteY106" fmla="*/ 1195 h 10000"/>
                  <a:gd name="connsiteX107" fmla="*/ 3235 w 10000"/>
                  <a:gd name="connsiteY107" fmla="*/ 1195 h 10000"/>
                  <a:gd name="connsiteX108" fmla="*/ 3235 w 10000"/>
                  <a:gd name="connsiteY108" fmla="*/ 1205 h 10000"/>
                  <a:gd name="connsiteX109" fmla="*/ 3219 w 10000"/>
                  <a:gd name="connsiteY109" fmla="*/ 1231 h 10000"/>
                  <a:gd name="connsiteX110" fmla="*/ 3213 w 10000"/>
                  <a:gd name="connsiteY110" fmla="*/ 1231 h 10000"/>
                  <a:gd name="connsiteX111" fmla="*/ 3183 w 10000"/>
                  <a:gd name="connsiteY111" fmla="*/ 1221 h 10000"/>
                  <a:gd name="connsiteX112" fmla="*/ 3175 w 10000"/>
                  <a:gd name="connsiteY112" fmla="*/ 1227 h 10000"/>
                  <a:gd name="connsiteX113" fmla="*/ 3163 w 10000"/>
                  <a:gd name="connsiteY113" fmla="*/ 1237 h 10000"/>
                  <a:gd name="connsiteX114" fmla="*/ 3158 w 10000"/>
                  <a:gd name="connsiteY114" fmla="*/ 1260 h 10000"/>
                  <a:gd name="connsiteX115" fmla="*/ 3158 w 10000"/>
                  <a:gd name="connsiteY115" fmla="*/ 1276 h 10000"/>
                  <a:gd name="connsiteX116" fmla="*/ 3163 w 10000"/>
                  <a:gd name="connsiteY116" fmla="*/ 1295 h 10000"/>
                  <a:gd name="connsiteX117" fmla="*/ 3166 w 10000"/>
                  <a:gd name="connsiteY117" fmla="*/ 1308 h 10000"/>
                  <a:gd name="connsiteX118" fmla="*/ 3158 w 10000"/>
                  <a:gd name="connsiteY118" fmla="*/ 1315 h 10000"/>
                  <a:gd name="connsiteX119" fmla="*/ 3133 w 10000"/>
                  <a:gd name="connsiteY119" fmla="*/ 1299 h 10000"/>
                  <a:gd name="connsiteX120" fmla="*/ 3114 w 10000"/>
                  <a:gd name="connsiteY120" fmla="*/ 1276 h 10000"/>
                  <a:gd name="connsiteX121" fmla="*/ 3078 w 10000"/>
                  <a:gd name="connsiteY121" fmla="*/ 1240 h 10000"/>
                  <a:gd name="connsiteX122" fmla="*/ 3044 w 10000"/>
                  <a:gd name="connsiteY122" fmla="*/ 1227 h 10000"/>
                  <a:gd name="connsiteX123" fmla="*/ 3033 w 10000"/>
                  <a:gd name="connsiteY123" fmla="*/ 1231 h 10000"/>
                  <a:gd name="connsiteX124" fmla="*/ 3036 w 10000"/>
                  <a:gd name="connsiteY124" fmla="*/ 1256 h 10000"/>
                  <a:gd name="connsiteX125" fmla="*/ 3044 w 10000"/>
                  <a:gd name="connsiteY125" fmla="*/ 1266 h 10000"/>
                  <a:gd name="connsiteX126" fmla="*/ 3044 w 10000"/>
                  <a:gd name="connsiteY126" fmla="*/ 1276 h 10000"/>
                  <a:gd name="connsiteX127" fmla="*/ 3036 w 10000"/>
                  <a:gd name="connsiteY127" fmla="*/ 1276 h 10000"/>
                  <a:gd name="connsiteX128" fmla="*/ 3028 w 10000"/>
                  <a:gd name="connsiteY128" fmla="*/ 1266 h 10000"/>
                  <a:gd name="connsiteX129" fmla="*/ 3025 w 10000"/>
                  <a:gd name="connsiteY129" fmla="*/ 1256 h 10000"/>
                  <a:gd name="connsiteX130" fmla="*/ 3008 w 10000"/>
                  <a:gd name="connsiteY130" fmla="*/ 1205 h 10000"/>
                  <a:gd name="connsiteX131" fmla="*/ 3000 w 10000"/>
                  <a:gd name="connsiteY131" fmla="*/ 1192 h 10000"/>
                  <a:gd name="connsiteX132" fmla="*/ 2994 w 10000"/>
                  <a:gd name="connsiteY132" fmla="*/ 1176 h 10000"/>
                  <a:gd name="connsiteX133" fmla="*/ 2986 w 10000"/>
                  <a:gd name="connsiteY133" fmla="*/ 1182 h 10000"/>
                  <a:gd name="connsiteX134" fmla="*/ 2981 w 10000"/>
                  <a:gd name="connsiteY134" fmla="*/ 1192 h 10000"/>
                  <a:gd name="connsiteX135" fmla="*/ 2970 w 10000"/>
                  <a:gd name="connsiteY135" fmla="*/ 1201 h 10000"/>
                  <a:gd name="connsiteX136" fmla="*/ 2956 w 10000"/>
                  <a:gd name="connsiteY136" fmla="*/ 1218 h 10000"/>
                  <a:gd name="connsiteX137" fmla="*/ 2939 w 10000"/>
                  <a:gd name="connsiteY137" fmla="*/ 1240 h 10000"/>
                  <a:gd name="connsiteX138" fmla="*/ 2928 w 10000"/>
                  <a:gd name="connsiteY138" fmla="*/ 1247 h 10000"/>
                  <a:gd name="connsiteX139" fmla="*/ 2922 w 10000"/>
                  <a:gd name="connsiteY139" fmla="*/ 1250 h 10000"/>
                  <a:gd name="connsiteX140" fmla="*/ 2911 w 10000"/>
                  <a:gd name="connsiteY140" fmla="*/ 1250 h 10000"/>
                  <a:gd name="connsiteX141" fmla="*/ 2884 w 10000"/>
                  <a:gd name="connsiteY141" fmla="*/ 1247 h 10000"/>
                  <a:gd name="connsiteX142" fmla="*/ 2864 w 10000"/>
                  <a:gd name="connsiteY142" fmla="*/ 1237 h 10000"/>
                  <a:gd name="connsiteX143" fmla="*/ 2848 w 10000"/>
                  <a:gd name="connsiteY143" fmla="*/ 1231 h 10000"/>
                  <a:gd name="connsiteX144" fmla="*/ 2834 w 10000"/>
                  <a:gd name="connsiteY144" fmla="*/ 1227 h 10000"/>
                  <a:gd name="connsiteX145" fmla="*/ 2831 w 10000"/>
                  <a:gd name="connsiteY145" fmla="*/ 1227 h 10000"/>
                  <a:gd name="connsiteX146" fmla="*/ 2831 w 10000"/>
                  <a:gd name="connsiteY146" fmla="*/ 1221 h 10000"/>
                  <a:gd name="connsiteX147" fmla="*/ 2825 w 10000"/>
                  <a:gd name="connsiteY147" fmla="*/ 1205 h 10000"/>
                  <a:gd name="connsiteX148" fmla="*/ 2823 w 10000"/>
                  <a:gd name="connsiteY148" fmla="*/ 1192 h 10000"/>
                  <a:gd name="connsiteX149" fmla="*/ 2817 w 10000"/>
                  <a:gd name="connsiteY149" fmla="*/ 1182 h 10000"/>
                  <a:gd name="connsiteX150" fmla="*/ 2814 w 10000"/>
                  <a:gd name="connsiteY150" fmla="*/ 1176 h 10000"/>
                  <a:gd name="connsiteX151" fmla="*/ 2792 w 10000"/>
                  <a:gd name="connsiteY151" fmla="*/ 1172 h 10000"/>
                  <a:gd name="connsiteX152" fmla="*/ 2759 w 10000"/>
                  <a:gd name="connsiteY152" fmla="*/ 1156 h 10000"/>
                  <a:gd name="connsiteX153" fmla="*/ 2734 w 10000"/>
                  <a:gd name="connsiteY153" fmla="*/ 1143 h 10000"/>
                  <a:gd name="connsiteX154" fmla="*/ 2695 w 10000"/>
                  <a:gd name="connsiteY154" fmla="*/ 1124 h 10000"/>
                  <a:gd name="connsiteX155" fmla="*/ 2670 w 10000"/>
                  <a:gd name="connsiteY155" fmla="*/ 1108 h 10000"/>
                  <a:gd name="connsiteX156" fmla="*/ 2645 w 10000"/>
                  <a:gd name="connsiteY156" fmla="*/ 1091 h 10000"/>
                  <a:gd name="connsiteX157" fmla="*/ 2618 w 10000"/>
                  <a:gd name="connsiteY157" fmla="*/ 1088 h 10000"/>
                  <a:gd name="connsiteX158" fmla="*/ 2576 w 10000"/>
                  <a:gd name="connsiteY158" fmla="*/ 1088 h 10000"/>
                  <a:gd name="connsiteX159" fmla="*/ 2551 w 10000"/>
                  <a:gd name="connsiteY159" fmla="*/ 1091 h 10000"/>
                  <a:gd name="connsiteX160" fmla="*/ 2521 w 10000"/>
                  <a:gd name="connsiteY160" fmla="*/ 1098 h 10000"/>
                  <a:gd name="connsiteX161" fmla="*/ 2493 w 10000"/>
                  <a:gd name="connsiteY161" fmla="*/ 1104 h 10000"/>
                  <a:gd name="connsiteX162" fmla="*/ 2468 w 10000"/>
                  <a:gd name="connsiteY162" fmla="*/ 1108 h 10000"/>
                  <a:gd name="connsiteX163" fmla="*/ 2404 w 10000"/>
                  <a:gd name="connsiteY163" fmla="*/ 1124 h 10000"/>
                  <a:gd name="connsiteX164" fmla="*/ 2366 w 10000"/>
                  <a:gd name="connsiteY164" fmla="*/ 1133 h 10000"/>
                  <a:gd name="connsiteX165" fmla="*/ 2346 w 10000"/>
                  <a:gd name="connsiteY165" fmla="*/ 1137 h 10000"/>
                  <a:gd name="connsiteX166" fmla="*/ 2294 w 10000"/>
                  <a:gd name="connsiteY166" fmla="*/ 1146 h 10000"/>
                  <a:gd name="connsiteX167" fmla="*/ 2249 w 10000"/>
                  <a:gd name="connsiteY167" fmla="*/ 1156 h 10000"/>
                  <a:gd name="connsiteX168" fmla="*/ 2230 w 10000"/>
                  <a:gd name="connsiteY168" fmla="*/ 1156 h 10000"/>
                  <a:gd name="connsiteX169" fmla="*/ 2222 w 10000"/>
                  <a:gd name="connsiteY169" fmla="*/ 1163 h 10000"/>
                  <a:gd name="connsiteX170" fmla="*/ 2194 w 10000"/>
                  <a:gd name="connsiteY170" fmla="*/ 1163 h 10000"/>
                  <a:gd name="connsiteX171" fmla="*/ 2172 w 10000"/>
                  <a:gd name="connsiteY171" fmla="*/ 1163 h 10000"/>
                  <a:gd name="connsiteX172" fmla="*/ 2147 w 10000"/>
                  <a:gd name="connsiteY172" fmla="*/ 1166 h 10000"/>
                  <a:gd name="connsiteX173" fmla="*/ 2108 w 10000"/>
                  <a:gd name="connsiteY173" fmla="*/ 1166 h 10000"/>
                  <a:gd name="connsiteX174" fmla="*/ 2083 w 10000"/>
                  <a:gd name="connsiteY174" fmla="*/ 1156 h 10000"/>
                  <a:gd name="connsiteX175" fmla="*/ 2042 w 10000"/>
                  <a:gd name="connsiteY175" fmla="*/ 1143 h 10000"/>
                  <a:gd name="connsiteX176" fmla="*/ 2011 w 10000"/>
                  <a:gd name="connsiteY176" fmla="*/ 1143 h 10000"/>
                  <a:gd name="connsiteX177" fmla="*/ 1994 w 10000"/>
                  <a:gd name="connsiteY177" fmla="*/ 1146 h 10000"/>
                  <a:gd name="connsiteX178" fmla="*/ 1967 w 10000"/>
                  <a:gd name="connsiteY178" fmla="*/ 1156 h 10000"/>
                  <a:gd name="connsiteX179" fmla="*/ 1903 w 10000"/>
                  <a:gd name="connsiteY179" fmla="*/ 1176 h 10000"/>
                  <a:gd name="connsiteX180" fmla="*/ 1873 w 10000"/>
                  <a:gd name="connsiteY180" fmla="*/ 1182 h 10000"/>
                  <a:gd name="connsiteX181" fmla="*/ 1850 w 10000"/>
                  <a:gd name="connsiteY181" fmla="*/ 1185 h 10000"/>
                  <a:gd name="connsiteX182" fmla="*/ 1842 w 10000"/>
                  <a:gd name="connsiteY182" fmla="*/ 1192 h 10000"/>
                  <a:gd name="connsiteX183" fmla="*/ 1823 w 10000"/>
                  <a:gd name="connsiteY183" fmla="*/ 1195 h 10000"/>
                  <a:gd name="connsiteX184" fmla="*/ 1814 w 10000"/>
                  <a:gd name="connsiteY184" fmla="*/ 1201 h 10000"/>
                  <a:gd name="connsiteX185" fmla="*/ 1792 w 10000"/>
                  <a:gd name="connsiteY185" fmla="*/ 1218 h 10000"/>
                  <a:gd name="connsiteX186" fmla="*/ 1767 w 10000"/>
                  <a:gd name="connsiteY186" fmla="*/ 1231 h 10000"/>
                  <a:gd name="connsiteX187" fmla="*/ 1717 w 10000"/>
                  <a:gd name="connsiteY187" fmla="*/ 1266 h 10000"/>
                  <a:gd name="connsiteX188" fmla="*/ 1695 w 10000"/>
                  <a:gd name="connsiteY188" fmla="*/ 1279 h 10000"/>
                  <a:gd name="connsiteX189" fmla="*/ 1654 w 10000"/>
                  <a:gd name="connsiteY189" fmla="*/ 1308 h 10000"/>
                  <a:gd name="connsiteX190" fmla="*/ 1620 w 10000"/>
                  <a:gd name="connsiteY190" fmla="*/ 1334 h 10000"/>
                  <a:gd name="connsiteX191" fmla="*/ 1590 w 10000"/>
                  <a:gd name="connsiteY191" fmla="*/ 1360 h 10000"/>
                  <a:gd name="connsiteX192" fmla="*/ 1565 w 10000"/>
                  <a:gd name="connsiteY192" fmla="*/ 1380 h 10000"/>
                  <a:gd name="connsiteX193" fmla="*/ 1532 w 10000"/>
                  <a:gd name="connsiteY193" fmla="*/ 1402 h 10000"/>
                  <a:gd name="connsiteX194" fmla="*/ 1501 w 10000"/>
                  <a:gd name="connsiteY194" fmla="*/ 1418 h 10000"/>
                  <a:gd name="connsiteX195" fmla="*/ 1460 w 10000"/>
                  <a:gd name="connsiteY195" fmla="*/ 1438 h 10000"/>
                  <a:gd name="connsiteX196" fmla="*/ 1435 w 10000"/>
                  <a:gd name="connsiteY196" fmla="*/ 1454 h 10000"/>
                  <a:gd name="connsiteX197" fmla="*/ 1421 w 10000"/>
                  <a:gd name="connsiteY197" fmla="*/ 1464 h 10000"/>
                  <a:gd name="connsiteX198" fmla="*/ 1380 w 10000"/>
                  <a:gd name="connsiteY198" fmla="*/ 1473 h 10000"/>
                  <a:gd name="connsiteX199" fmla="*/ 1324 w 10000"/>
                  <a:gd name="connsiteY199" fmla="*/ 1477 h 10000"/>
                  <a:gd name="connsiteX200" fmla="*/ 1274 w 10000"/>
                  <a:gd name="connsiteY200" fmla="*/ 1483 h 10000"/>
                  <a:gd name="connsiteX201" fmla="*/ 1244 w 10000"/>
                  <a:gd name="connsiteY201" fmla="*/ 1486 h 10000"/>
                  <a:gd name="connsiteX202" fmla="*/ 1233 w 10000"/>
                  <a:gd name="connsiteY202" fmla="*/ 1486 h 10000"/>
                  <a:gd name="connsiteX203" fmla="*/ 1197 w 10000"/>
                  <a:gd name="connsiteY203" fmla="*/ 1493 h 10000"/>
                  <a:gd name="connsiteX204" fmla="*/ 1180 w 10000"/>
                  <a:gd name="connsiteY204" fmla="*/ 1496 h 10000"/>
                  <a:gd name="connsiteX205" fmla="*/ 1169 w 10000"/>
                  <a:gd name="connsiteY205" fmla="*/ 1496 h 10000"/>
                  <a:gd name="connsiteX206" fmla="*/ 1161 w 10000"/>
                  <a:gd name="connsiteY206" fmla="*/ 1503 h 10000"/>
                  <a:gd name="connsiteX207" fmla="*/ 1155 w 10000"/>
                  <a:gd name="connsiteY207" fmla="*/ 1503 h 10000"/>
                  <a:gd name="connsiteX208" fmla="*/ 501 w 10000"/>
                  <a:gd name="connsiteY208" fmla="*/ 2277 h 10000"/>
                  <a:gd name="connsiteX209" fmla="*/ 396 w 10000"/>
                  <a:gd name="connsiteY209" fmla="*/ 2532 h 10000"/>
                  <a:gd name="connsiteX210" fmla="*/ 324 w 10000"/>
                  <a:gd name="connsiteY210" fmla="*/ 2759 h 10000"/>
                  <a:gd name="connsiteX211" fmla="*/ 274 w 10000"/>
                  <a:gd name="connsiteY211" fmla="*/ 2866 h 10000"/>
                  <a:gd name="connsiteX212" fmla="*/ 202 w 10000"/>
                  <a:gd name="connsiteY212" fmla="*/ 3008 h 10000"/>
                  <a:gd name="connsiteX213" fmla="*/ 211 w 10000"/>
                  <a:gd name="connsiteY213" fmla="*/ 3177 h 10000"/>
                  <a:gd name="connsiteX214" fmla="*/ 235 w 10000"/>
                  <a:gd name="connsiteY214" fmla="*/ 3368 h 10000"/>
                  <a:gd name="connsiteX215" fmla="*/ 266 w 10000"/>
                  <a:gd name="connsiteY215" fmla="*/ 3595 h 10000"/>
                  <a:gd name="connsiteX216" fmla="*/ 299 w 10000"/>
                  <a:gd name="connsiteY216" fmla="*/ 3831 h 10000"/>
                  <a:gd name="connsiteX217" fmla="*/ 305 w 10000"/>
                  <a:gd name="connsiteY217" fmla="*/ 3863 h 10000"/>
                  <a:gd name="connsiteX218" fmla="*/ 341 w 10000"/>
                  <a:gd name="connsiteY218" fmla="*/ 3941 h 10000"/>
                  <a:gd name="connsiteX219" fmla="*/ 186 w 10000"/>
                  <a:gd name="connsiteY219" fmla="*/ 3935 h 10000"/>
                  <a:gd name="connsiteX220" fmla="*/ 30 w 10000"/>
                  <a:gd name="connsiteY220" fmla="*/ 3925 h 10000"/>
                  <a:gd name="connsiteX221" fmla="*/ 0 w 10000"/>
                  <a:gd name="connsiteY221" fmla="*/ 4054 h 10000"/>
                  <a:gd name="connsiteX222" fmla="*/ 14 w 10000"/>
                  <a:gd name="connsiteY222" fmla="*/ 4152 h 10000"/>
                  <a:gd name="connsiteX223" fmla="*/ 22 w 10000"/>
                  <a:gd name="connsiteY223" fmla="*/ 4242 h 10000"/>
                  <a:gd name="connsiteX224" fmla="*/ 30 w 10000"/>
                  <a:gd name="connsiteY224" fmla="*/ 4291 h 10000"/>
                  <a:gd name="connsiteX225" fmla="*/ 102 w 10000"/>
                  <a:gd name="connsiteY225" fmla="*/ 4271 h 10000"/>
                  <a:gd name="connsiteX226" fmla="*/ 155 w 10000"/>
                  <a:gd name="connsiteY226" fmla="*/ 4262 h 10000"/>
                  <a:gd name="connsiteX227" fmla="*/ 410 w 10000"/>
                  <a:gd name="connsiteY227" fmla="*/ 4255 h 10000"/>
                  <a:gd name="connsiteX228" fmla="*/ 418 w 10000"/>
                  <a:gd name="connsiteY228" fmla="*/ 4385 h 10000"/>
                  <a:gd name="connsiteX229" fmla="*/ 429 w 10000"/>
                  <a:gd name="connsiteY229" fmla="*/ 4543 h 10000"/>
                  <a:gd name="connsiteX230" fmla="*/ 443 w 10000"/>
                  <a:gd name="connsiteY230" fmla="*/ 4585 h 10000"/>
                  <a:gd name="connsiteX231" fmla="*/ 465 w 10000"/>
                  <a:gd name="connsiteY231" fmla="*/ 4611 h 10000"/>
                  <a:gd name="connsiteX232" fmla="*/ 468 w 10000"/>
                  <a:gd name="connsiteY232" fmla="*/ 4621 h 10000"/>
                  <a:gd name="connsiteX233" fmla="*/ 474 w 10000"/>
                  <a:gd name="connsiteY233" fmla="*/ 4679 h 10000"/>
                  <a:gd name="connsiteX234" fmla="*/ 554 w 10000"/>
                  <a:gd name="connsiteY234" fmla="*/ 4738 h 10000"/>
                  <a:gd name="connsiteX235" fmla="*/ 637 w 10000"/>
                  <a:gd name="connsiteY235" fmla="*/ 4809 h 10000"/>
                  <a:gd name="connsiteX236" fmla="*/ 704 w 10000"/>
                  <a:gd name="connsiteY236" fmla="*/ 4851 h 10000"/>
                  <a:gd name="connsiteX237" fmla="*/ 740 w 10000"/>
                  <a:gd name="connsiteY237" fmla="*/ 4893 h 10000"/>
                  <a:gd name="connsiteX238" fmla="*/ 756 w 10000"/>
                  <a:gd name="connsiteY238" fmla="*/ 4896 h 10000"/>
                  <a:gd name="connsiteX239" fmla="*/ 767 w 10000"/>
                  <a:gd name="connsiteY239" fmla="*/ 4880 h 10000"/>
                  <a:gd name="connsiteX240" fmla="*/ 806 w 10000"/>
                  <a:gd name="connsiteY240" fmla="*/ 4945 h 10000"/>
                  <a:gd name="connsiteX241" fmla="*/ 886 w 10000"/>
                  <a:gd name="connsiteY241" fmla="*/ 5078 h 10000"/>
                  <a:gd name="connsiteX242" fmla="*/ 911 w 10000"/>
                  <a:gd name="connsiteY242" fmla="*/ 5130 h 10000"/>
                  <a:gd name="connsiteX243" fmla="*/ 920 w 10000"/>
                  <a:gd name="connsiteY243" fmla="*/ 5191 h 10000"/>
                  <a:gd name="connsiteX244" fmla="*/ 920 w 10000"/>
                  <a:gd name="connsiteY244" fmla="*/ 5220 h 10000"/>
                  <a:gd name="connsiteX245" fmla="*/ 911 w 10000"/>
                  <a:gd name="connsiteY245" fmla="*/ 5314 h 10000"/>
                  <a:gd name="connsiteX246" fmla="*/ 898 w 10000"/>
                  <a:gd name="connsiteY246" fmla="*/ 5369 h 10000"/>
                  <a:gd name="connsiteX247" fmla="*/ 895 w 10000"/>
                  <a:gd name="connsiteY247" fmla="*/ 5385 h 10000"/>
                  <a:gd name="connsiteX248" fmla="*/ 895 w 10000"/>
                  <a:gd name="connsiteY248" fmla="*/ 5405 h 10000"/>
                  <a:gd name="connsiteX249" fmla="*/ 898 w 10000"/>
                  <a:gd name="connsiteY249" fmla="*/ 5434 h 10000"/>
                  <a:gd name="connsiteX250" fmla="*/ 911 w 10000"/>
                  <a:gd name="connsiteY250" fmla="*/ 5463 h 10000"/>
                  <a:gd name="connsiteX251" fmla="*/ 920 w 10000"/>
                  <a:gd name="connsiteY251" fmla="*/ 5492 h 10000"/>
                  <a:gd name="connsiteX252" fmla="*/ 934 w 10000"/>
                  <a:gd name="connsiteY252" fmla="*/ 5518 h 10000"/>
                  <a:gd name="connsiteX253" fmla="*/ 1169 w 10000"/>
                  <a:gd name="connsiteY253" fmla="*/ 5738 h 10000"/>
                  <a:gd name="connsiteX254" fmla="*/ 1188 w 10000"/>
                  <a:gd name="connsiteY254" fmla="*/ 5755 h 10000"/>
                  <a:gd name="connsiteX255" fmla="*/ 1216 w 10000"/>
                  <a:gd name="connsiteY255" fmla="*/ 5758 h 10000"/>
                  <a:gd name="connsiteX256" fmla="*/ 1313 w 10000"/>
                  <a:gd name="connsiteY256" fmla="*/ 5774 h 10000"/>
                  <a:gd name="connsiteX257" fmla="*/ 1349 w 10000"/>
                  <a:gd name="connsiteY257" fmla="*/ 5787 h 10000"/>
                  <a:gd name="connsiteX258" fmla="*/ 1393 w 10000"/>
                  <a:gd name="connsiteY258" fmla="*/ 5793 h 10000"/>
                  <a:gd name="connsiteX259" fmla="*/ 1393 w 10000"/>
                  <a:gd name="connsiteY259" fmla="*/ 5797 h 10000"/>
                  <a:gd name="connsiteX260" fmla="*/ 1421 w 10000"/>
                  <a:gd name="connsiteY260" fmla="*/ 5810 h 10000"/>
                  <a:gd name="connsiteX261" fmla="*/ 1446 w 10000"/>
                  <a:gd name="connsiteY261" fmla="*/ 5829 h 10000"/>
                  <a:gd name="connsiteX262" fmla="*/ 1460 w 10000"/>
                  <a:gd name="connsiteY262" fmla="*/ 5842 h 10000"/>
                  <a:gd name="connsiteX263" fmla="*/ 1476 w 10000"/>
                  <a:gd name="connsiteY263" fmla="*/ 5848 h 10000"/>
                  <a:gd name="connsiteX264" fmla="*/ 1501 w 10000"/>
                  <a:gd name="connsiteY264" fmla="*/ 5852 h 10000"/>
                  <a:gd name="connsiteX265" fmla="*/ 1532 w 10000"/>
                  <a:gd name="connsiteY265" fmla="*/ 5887 h 10000"/>
                  <a:gd name="connsiteX266" fmla="*/ 1565 w 10000"/>
                  <a:gd name="connsiteY266" fmla="*/ 5942 h 10000"/>
                  <a:gd name="connsiteX267" fmla="*/ 1587 w 10000"/>
                  <a:gd name="connsiteY267" fmla="*/ 5972 h 10000"/>
                  <a:gd name="connsiteX268" fmla="*/ 1612 w 10000"/>
                  <a:gd name="connsiteY268" fmla="*/ 5955 h 10000"/>
                  <a:gd name="connsiteX269" fmla="*/ 1679 w 10000"/>
                  <a:gd name="connsiteY269" fmla="*/ 6049 h 10000"/>
                  <a:gd name="connsiteX270" fmla="*/ 1720 w 10000"/>
                  <a:gd name="connsiteY270" fmla="*/ 6108 h 10000"/>
                  <a:gd name="connsiteX271" fmla="*/ 1751 w 10000"/>
                  <a:gd name="connsiteY271" fmla="*/ 6133 h 10000"/>
                  <a:gd name="connsiteX272" fmla="*/ 1792 w 10000"/>
                  <a:gd name="connsiteY272" fmla="*/ 6169 h 10000"/>
                  <a:gd name="connsiteX273" fmla="*/ 1801 w 10000"/>
                  <a:gd name="connsiteY273" fmla="*/ 6172 h 10000"/>
                  <a:gd name="connsiteX274" fmla="*/ 1814 w 10000"/>
                  <a:gd name="connsiteY274" fmla="*/ 6286 h 10000"/>
                  <a:gd name="connsiteX275" fmla="*/ 1817 w 10000"/>
                  <a:gd name="connsiteY275" fmla="*/ 6331 h 10000"/>
                  <a:gd name="connsiteX276" fmla="*/ 1809 w 10000"/>
                  <a:gd name="connsiteY276" fmla="*/ 6444 h 10000"/>
                  <a:gd name="connsiteX277" fmla="*/ 1801 w 10000"/>
                  <a:gd name="connsiteY277" fmla="*/ 6499 h 10000"/>
                  <a:gd name="connsiteX278" fmla="*/ 1781 w 10000"/>
                  <a:gd name="connsiteY278" fmla="*/ 6522 h 10000"/>
                  <a:gd name="connsiteX279" fmla="*/ 1773 w 10000"/>
                  <a:gd name="connsiteY279" fmla="*/ 6541 h 10000"/>
                  <a:gd name="connsiteX280" fmla="*/ 1762 w 10000"/>
                  <a:gd name="connsiteY280" fmla="*/ 6571 h 10000"/>
                  <a:gd name="connsiteX281" fmla="*/ 1767 w 10000"/>
                  <a:gd name="connsiteY281" fmla="*/ 6622 h 10000"/>
                  <a:gd name="connsiteX282" fmla="*/ 1767 w 10000"/>
                  <a:gd name="connsiteY282" fmla="*/ 6665 h 10000"/>
                  <a:gd name="connsiteX283" fmla="*/ 1767 w 10000"/>
                  <a:gd name="connsiteY283" fmla="*/ 6694 h 10000"/>
                  <a:gd name="connsiteX284" fmla="*/ 1776 w 10000"/>
                  <a:gd name="connsiteY284" fmla="*/ 6726 h 10000"/>
                  <a:gd name="connsiteX285" fmla="*/ 1776 w 10000"/>
                  <a:gd name="connsiteY285" fmla="*/ 6745 h 10000"/>
                  <a:gd name="connsiteX286" fmla="*/ 1767 w 10000"/>
                  <a:gd name="connsiteY286" fmla="*/ 6765 h 10000"/>
                  <a:gd name="connsiteX287" fmla="*/ 1762 w 10000"/>
                  <a:gd name="connsiteY287" fmla="*/ 6804 h 10000"/>
                  <a:gd name="connsiteX288" fmla="*/ 1753 w 10000"/>
                  <a:gd name="connsiteY288" fmla="*/ 6839 h 10000"/>
                  <a:gd name="connsiteX289" fmla="*/ 1742 w 10000"/>
                  <a:gd name="connsiteY289" fmla="*/ 6849 h 10000"/>
                  <a:gd name="connsiteX290" fmla="*/ 1726 w 10000"/>
                  <a:gd name="connsiteY290" fmla="*/ 6849 h 10000"/>
                  <a:gd name="connsiteX291" fmla="*/ 1712 w 10000"/>
                  <a:gd name="connsiteY291" fmla="*/ 6852 h 10000"/>
                  <a:gd name="connsiteX292" fmla="*/ 1640 w 10000"/>
                  <a:gd name="connsiteY292" fmla="*/ 6953 h 10000"/>
                  <a:gd name="connsiteX293" fmla="*/ 1493 w 10000"/>
                  <a:gd name="connsiteY293" fmla="*/ 7105 h 10000"/>
                  <a:gd name="connsiteX294" fmla="*/ 1490 w 10000"/>
                  <a:gd name="connsiteY294" fmla="*/ 7124 h 10000"/>
                  <a:gd name="connsiteX295" fmla="*/ 1468 w 10000"/>
                  <a:gd name="connsiteY295" fmla="*/ 7137 h 10000"/>
                  <a:gd name="connsiteX296" fmla="*/ 1454 w 10000"/>
                  <a:gd name="connsiteY296" fmla="*/ 7144 h 10000"/>
                  <a:gd name="connsiteX297" fmla="*/ 1452 w 10000"/>
                  <a:gd name="connsiteY297" fmla="*/ 7157 h 10000"/>
                  <a:gd name="connsiteX298" fmla="*/ 1446 w 10000"/>
                  <a:gd name="connsiteY298" fmla="*/ 7199 h 10000"/>
                  <a:gd name="connsiteX299" fmla="*/ 1476 w 10000"/>
                  <a:gd name="connsiteY299" fmla="*/ 7247 h 10000"/>
                  <a:gd name="connsiteX300" fmla="*/ 1501 w 10000"/>
                  <a:gd name="connsiteY300" fmla="*/ 7270 h 10000"/>
                  <a:gd name="connsiteX301" fmla="*/ 1518 w 10000"/>
                  <a:gd name="connsiteY301" fmla="*/ 7286 h 10000"/>
                  <a:gd name="connsiteX302" fmla="*/ 1524 w 10000"/>
                  <a:gd name="connsiteY302" fmla="*/ 7306 h 10000"/>
                  <a:gd name="connsiteX303" fmla="*/ 1540 w 10000"/>
                  <a:gd name="connsiteY303" fmla="*/ 7322 h 10000"/>
                  <a:gd name="connsiteX304" fmla="*/ 1565 w 10000"/>
                  <a:gd name="connsiteY304" fmla="*/ 7325 h 10000"/>
                  <a:gd name="connsiteX305" fmla="*/ 1590 w 10000"/>
                  <a:gd name="connsiteY305" fmla="*/ 7332 h 10000"/>
                  <a:gd name="connsiteX306" fmla="*/ 1615 w 10000"/>
                  <a:gd name="connsiteY306" fmla="*/ 7345 h 10000"/>
                  <a:gd name="connsiteX307" fmla="*/ 1662 w 10000"/>
                  <a:gd name="connsiteY307" fmla="*/ 7370 h 10000"/>
                  <a:gd name="connsiteX308" fmla="*/ 1670 w 10000"/>
                  <a:gd name="connsiteY308" fmla="*/ 7351 h 10000"/>
                  <a:gd name="connsiteX309" fmla="*/ 1726 w 10000"/>
                  <a:gd name="connsiteY309" fmla="*/ 7354 h 10000"/>
                  <a:gd name="connsiteX310" fmla="*/ 1726 w 10000"/>
                  <a:gd name="connsiteY310" fmla="*/ 7400 h 10000"/>
                  <a:gd name="connsiteX311" fmla="*/ 1773 w 10000"/>
                  <a:gd name="connsiteY311" fmla="*/ 7409 h 10000"/>
                  <a:gd name="connsiteX312" fmla="*/ 1806 w 10000"/>
                  <a:gd name="connsiteY312" fmla="*/ 7416 h 10000"/>
                  <a:gd name="connsiteX313" fmla="*/ 1839 w 10000"/>
                  <a:gd name="connsiteY313" fmla="*/ 7403 h 10000"/>
                  <a:gd name="connsiteX314" fmla="*/ 1886 w 10000"/>
                  <a:gd name="connsiteY314" fmla="*/ 7403 h 10000"/>
                  <a:gd name="connsiteX315" fmla="*/ 1898 w 10000"/>
                  <a:gd name="connsiteY315" fmla="*/ 7403 h 10000"/>
                  <a:gd name="connsiteX316" fmla="*/ 1914 w 10000"/>
                  <a:gd name="connsiteY316" fmla="*/ 7494 h 10000"/>
                  <a:gd name="connsiteX317" fmla="*/ 1895 w 10000"/>
                  <a:gd name="connsiteY317" fmla="*/ 7523 h 10000"/>
                  <a:gd name="connsiteX318" fmla="*/ 1825 w 10000"/>
                  <a:gd name="connsiteY318" fmla="*/ 7617 h 10000"/>
                  <a:gd name="connsiteX319" fmla="*/ 1776 w 10000"/>
                  <a:gd name="connsiteY319" fmla="*/ 7691 h 10000"/>
                  <a:gd name="connsiteX320" fmla="*/ 1781 w 10000"/>
                  <a:gd name="connsiteY320" fmla="*/ 7723 h 10000"/>
                  <a:gd name="connsiteX321" fmla="*/ 1767 w 10000"/>
                  <a:gd name="connsiteY321" fmla="*/ 7759 h 10000"/>
                  <a:gd name="connsiteX322" fmla="*/ 1762 w 10000"/>
                  <a:gd name="connsiteY322" fmla="*/ 7817 h 10000"/>
                  <a:gd name="connsiteX323" fmla="*/ 1762 w 10000"/>
                  <a:gd name="connsiteY323" fmla="*/ 7856 h 10000"/>
                  <a:gd name="connsiteX324" fmla="*/ 1776 w 10000"/>
                  <a:gd name="connsiteY324" fmla="*/ 7892 h 10000"/>
                  <a:gd name="connsiteX325" fmla="*/ 1784 w 10000"/>
                  <a:gd name="connsiteY325" fmla="*/ 7902 h 10000"/>
                  <a:gd name="connsiteX326" fmla="*/ 1801 w 10000"/>
                  <a:gd name="connsiteY326" fmla="*/ 7908 h 10000"/>
                  <a:gd name="connsiteX327" fmla="*/ 1809 w 10000"/>
                  <a:gd name="connsiteY327" fmla="*/ 7911 h 10000"/>
                  <a:gd name="connsiteX328" fmla="*/ 1801 w 10000"/>
                  <a:gd name="connsiteY328" fmla="*/ 7940 h 10000"/>
                  <a:gd name="connsiteX329" fmla="*/ 1798 w 10000"/>
                  <a:gd name="connsiteY329" fmla="*/ 7979 h 10000"/>
                  <a:gd name="connsiteX330" fmla="*/ 1806 w 10000"/>
                  <a:gd name="connsiteY330" fmla="*/ 8002 h 10000"/>
                  <a:gd name="connsiteX331" fmla="*/ 1823 w 10000"/>
                  <a:gd name="connsiteY331" fmla="*/ 8021 h 10000"/>
                  <a:gd name="connsiteX332" fmla="*/ 1834 w 10000"/>
                  <a:gd name="connsiteY332" fmla="*/ 8044 h 10000"/>
                  <a:gd name="connsiteX333" fmla="*/ 1839 w 10000"/>
                  <a:gd name="connsiteY333" fmla="*/ 8073 h 10000"/>
                  <a:gd name="connsiteX334" fmla="*/ 1842 w 10000"/>
                  <a:gd name="connsiteY334" fmla="*/ 8106 h 10000"/>
                  <a:gd name="connsiteX335" fmla="*/ 1839 w 10000"/>
                  <a:gd name="connsiteY335" fmla="*/ 8144 h 10000"/>
                  <a:gd name="connsiteX336" fmla="*/ 1856 w 10000"/>
                  <a:gd name="connsiteY336" fmla="*/ 8164 h 10000"/>
                  <a:gd name="connsiteX337" fmla="*/ 1886 w 10000"/>
                  <a:gd name="connsiteY337" fmla="*/ 8193 h 10000"/>
                  <a:gd name="connsiteX338" fmla="*/ 1922 w 10000"/>
                  <a:gd name="connsiteY338" fmla="*/ 8206 h 10000"/>
                  <a:gd name="connsiteX339" fmla="*/ 1967 w 10000"/>
                  <a:gd name="connsiteY339" fmla="*/ 8203 h 10000"/>
                  <a:gd name="connsiteX340" fmla="*/ 1986 w 10000"/>
                  <a:gd name="connsiteY340" fmla="*/ 8212 h 10000"/>
                  <a:gd name="connsiteX341" fmla="*/ 2000 w 10000"/>
                  <a:gd name="connsiteY341" fmla="*/ 8232 h 10000"/>
                  <a:gd name="connsiteX342" fmla="*/ 2033 w 10000"/>
                  <a:gd name="connsiteY342" fmla="*/ 8258 h 10000"/>
                  <a:gd name="connsiteX343" fmla="*/ 2050 w 10000"/>
                  <a:gd name="connsiteY343" fmla="*/ 8271 h 10000"/>
                  <a:gd name="connsiteX344" fmla="*/ 2089 w 10000"/>
                  <a:gd name="connsiteY344" fmla="*/ 8280 h 10000"/>
                  <a:gd name="connsiteX345" fmla="*/ 2122 w 10000"/>
                  <a:gd name="connsiteY345" fmla="*/ 8300 h 10000"/>
                  <a:gd name="connsiteX346" fmla="*/ 2163 w 10000"/>
                  <a:gd name="connsiteY346" fmla="*/ 8332 h 10000"/>
                  <a:gd name="connsiteX347" fmla="*/ 2172 w 10000"/>
                  <a:gd name="connsiteY347" fmla="*/ 8335 h 10000"/>
                  <a:gd name="connsiteX348" fmla="*/ 2177 w 10000"/>
                  <a:gd name="connsiteY348" fmla="*/ 8345 h 10000"/>
                  <a:gd name="connsiteX349" fmla="*/ 2163 w 10000"/>
                  <a:gd name="connsiteY349" fmla="*/ 8371 h 10000"/>
                  <a:gd name="connsiteX350" fmla="*/ 2139 w 10000"/>
                  <a:gd name="connsiteY350" fmla="*/ 8423 h 10000"/>
                  <a:gd name="connsiteX351" fmla="*/ 2130 w 10000"/>
                  <a:gd name="connsiteY351" fmla="*/ 8439 h 10000"/>
                  <a:gd name="connsiteX352" fmla="*/ 2105 w 10000"/>
                  <a:gd name="connsiteY352" fmla="*/ 8446 h 10000"/>
                  <a:gd name="connsiteX353" fmla="*/ 2080 w 10000"/>
                  <a:gd name="connsiteY353" fmla="*/ 8449 h 10000"/>
                  <a:gd name="connsiteX354" fmla="*/ 2075 w 10000"/>
                  <a:gd name="connsiteY354" fmla="*/ 8459 h 10000"/>
                  <a:gd name="connsiteX355" fmla="*/ 2072 w 10000"/>
                  <a:gd name="connsiteY355" fmla="*/ 8475 h 10000"/>
                  <a:gd name="connsiteX356" fmla="*/ 2080 w 10000"/>
                  <a:gd name="connsiteY356" fmla="*/ 8484 h 10000"/>
                  <a:gd name="connsiteX357" fmla="*/ 2100 w 10000"/>
                  <a:gd name="connsiteY357" fmla="*/ 8475 h 10000"/>
                  <a:gd name="connsiteX358" fmla="*/ 2141 w 10000"/>
                  <a:gd name="connsiteY358" fmla="*/ 8478 h 10000"/>
                  <a:gd name="connsiteX359" fmla="*/ 2172 w 10000"/>
                  <a:gd name="connsiteY359" fmla="*/ 8475 h 10000"/>
                  <a:gd name="connsiteX360" fmla="*/ 2188 w 10000"/>
                  <a:gd name="connsiteY360" fmla="*/ 8475 h 10000"/>
                  <a:gd name="connsiteX361" fmla="*/ 2222 w 10000"/>
                  <a:gd name="connsiteY361" fmla="*/ 8497 h 10000"/>
                  <a:gd name="connsiteX362" fmla="*/ 2252 w 10000"/>
                  <a:gd name="connsiteY362" fmla="*/ 8514 h 10000"/>
                  <a:gd name="connsiteX363" fmla="*/ 2274 w 10000"/>
                  <a:gd name="connsiteY363" fmla="*/ 8514 h 10000"/>
                  <a:gd name="connsiteX364" fmla="*/ 2299 w 10000"/>
                  <a:gd name="connsiteY364" fmla="*/ 8504 h 10000"/>
                  <a:gd name="connsiteX365" fmla="*/ 2310 w 10000"/>
                  <a:gd name="connsiteY365" fmla="*/ 8504 h 10000"/>
                  <a:gd name="connsiteX366" fmla="*/ 2319 w 10000"/>
                  <a:gd name="connsiteY366" fmla="*/ 8484 h 10000"/>
                  <a:gd name="connsiteX367" fmla="*/ 2338 w 10000"/>
                  <a:gd name="connsiteY367" fmla="*/ 8494 h 10000"/>
                  <a:gd name="connsiteX368" fmla="*/ 2338 w 10000"/>
                  <a:gd name="connsiteY368" fmla="*/ 8552 h 10000"/>
                  <a:gd name="connsiteX369" fmla="*/ 2366 w 10000"/>
                  <a:gd name="connsiteY369" fmla="*/ 8572 h 10000"/>
                  <a:gd name="connsiteX370" fmla="*/ 2382 w 10000"/>
                  <a:gd name="connsiteY370" fmla="*/ 8582 h 10000"/>
                  <a:gd name="connsiteX371" fmla="*/ 2435 w 10000"/>
                  <a:gd name="connsiteY371" fmla="*/ 8552 h 10000"/>
                  <a:gd name="connsiteX372" fmla="*/ 2443 w 10000"/>
                  <a:gd name="connsiteY372" fmla="*/ 8552 h 10000"/>
                  <a:gd name="connsiteX373" fmla="*/ 2454 w 10000"/>
                  <a:gd name="connsiteY373" fmla="*/ 8552 h 10000"/>
                  <a:gd name="connsiteX374" fmla="*/ 2471 w 10000"/>
                  <a:gd name="connsiteY374" fmla="*/ 8546 h 10000"/>
                  <a:gd name="connsiteX375" fmla="*/ 2488 w 10000"/>
                  <a:gd name="connsiteY375" fmla="*/ 8536 h 10000"/>
                  <a:gd name="connsiteX376" fmla="*/ 2501 w 10000"/>
                  <a:gd name="connsiteY376" fmla="*/ 8533 h 10000"/>
                  <a:gd name="connsiteX377" fmla="*/ 2512 w 10000"/>
                  <a:gd name="connsiteY377" fmla="*/ 8533 h 10000"/>
                  <a:gd name="connsiteX378" fmla="*/ 2521 w 10000"/>
                  <a:gd name="connsiteY378" fmla="*/ 8546 h 10000"/>
                  <a:gd name="connsiteX379" fmla="*/ 2521 w 10000"/>
                  <a:gd name="connsiteY379" fmla="*/ 8572 h 10000"/>
                  <a:gd name="connsiteX380" fmla="*/ 2535 w 10000"/>
                  <a:gd name="connsiteY380" fmla="*/ 8588 h 10000"/>
                  <a:gd name="connsiteX381" fmla="*/ 2551 w 10000"/>
                  <a:gd name="connsiteY381" fmla="*/ 8582 h 10000"/>
                  <a:gd name="connsiteX382" fmla="*/ 2560 w 10000"/>
                  <a:gd name="connsiteY382" fmla="*/ 8582 h 10000"/>
                  <a:gd name="connsiteX383" fmla="*/ 2573 w 10000"/>
                  <a:gd name="connsiteY383" fmla="*/ 8588 h 10000"/>
                  <a:gd name="connsiteX384" fmla="*/ 2584 w 10000"/>
                  <a:gd name="connsiteY384" fmla="*/ 8591 h 10000"/>
                  <a:gd name="connsiteX385" fmla="*/ 2590 w 10000"/>
                  <a:gd name="connsiteY385" fmla="*/ 8598 h 10000"/>
                  <a:gd name="connsiteX386" fmla="*/ 2598 w 10000"/>
                  <a:gd name="connsiteY386" fmla="*/ 8608 h 10000"/>
                  <a:gd name="connsiteX387" fmla="*/ 2607 w 10000"/>
                  <a:gd name="connsiteY387" fmla="*/ 8617 h 10000"/>
                  <a:gd name="connsiteX388" fmla="*/ 2618 w 10000"/>
                  <a:gd name="connsiteY388" fmla="*/ 8617 h 10000"/>
                  <a:gd name="connsiteX389" fmla="*/ 2640 w 10000"/>
                  <a:gd name="connsiteY389" fmla="*/ 8608 h 10000"/>
                  <a:gd name="connsiteX390" fmla="*/ 2670 w 10000"/>
                  <a:gd name="connsiteY390" fmla="*/ 8598 h 10000"/>
                  <a:gd name="connsiteX391" fmla="*/ 2673 w 10000"/>
                  <a:gd name="connsiteY391" fmla="*/ 8598 h 10000"/>
                  <a:gd name="connsiteX392" fmla="*/ 2690 w 10000"/>
                  <a:gd name="connsiteY392" fmla="*/ 8598 h 10000"/>
                  <a:gd name="connsiteX393" fmla="*/ 2698 w 10000"/>
                  <a:gd name="connsiteY393" fmla="*/ 8598 h 10000"/>
                  <a:gd name="connsiteX394" fmla="*/ 2712 w 10000"/>
                  <a:gd name="connsiteY394" fmla="*/ 8598 h 10000"/>
                  <a:gd name="connsiteX395" fmla="*/ 2726 w 10000"/>
                  <a:gd name="connsiteY395" fmla="*/ 8591 h 10000"/>
                  <a:gd name="connsiteX396" fmla="*/ 2737 w 10000"/>
                  <a:gd name="connsiteY396" fmla="*/ 8588 h 10000"/>
                  <a:gd name="connsiteX397" fmla="*/ 2759 w 10000"/>
                  <a:gd name="connsiteY397" fmla="*/ 8582 h 10000"/>
                  <a:gd name="connsiteX398" fmla="*/ 2770 w 10000"/>
                  <a:gd name="connsiteY398" fmla="*/ 8578 h 10000"/>
                  <a:gd name="connsiteX399" fmla="*/ 2784 w 10000"/>
                  <a:gd name="connsiteY399" fmla="*/ 8572 h 10000"/>
                  <a:gd name="connsiteX400" fmla="*/ 2795 w 10000"/>
                  <a:gd name="connsiteY400" fmla="*/ 8572 h 10000"/>
                  <a:gd name="connsiteX401" fmla="*/ 2803 w 10000"/>
                  <a:gd name="connsiteY401" fmla="*/ 8588 h 10000"/>
                  <a:gd name="connsiteX402" fmla="*/ 2803 w 10000"/>
                  <a:gd name="connsiteY402" fmla="*/ 8591 h 10000"/>
                  <a:gd name="connsiteX403" fmla="*/ 2803 w 10000"/>
                  <a:gd name="connsiteY403" fmla="*/ 8601 h 10000"/>
                  <a:gd name="connsiteX404" fmla="*/ 2809 w 10000"/>
                  <a:gd name="connsiteY404" fmla="*/ 8601 h 10000"/>
                  <a:gd name="connsiteX405" fmla="*/ 2823 w 10000"/>
                  <a:gd name="connsiteY405" fmla="*/ 8598 h 10000"/>
                  <a:gd name="connsiteX406" fmla="*/ 2831 w 10000"/>
                  <a:gd name="connsiteY406" fmla="*/ 8598 h 10000"/>
                  <a:gd name="connsiteX407" fmla="*/ 2839 w 10000"/>
                  <a:gd name="connsiteY407" fmla="*/ 8601 h 10000"/>
                  <a:gd name="connsiteX408" fmla="*/ 2848 w 10000"/>
                  <a:gd name="connsiteY408" fmla="*/ 8598 h 10000"/>
                  <a:gd name="connsiteX409" fmla="*/ 2856 w 10000"/>
                  <a:gd name="connsiteY409" fmla="*/ 8601 h 10000"/>
                  <a:gd name="connsiteX410" fmla="*/ 2859 w 10000"/>
                  <a:gd name="connsiteY410" fmla="*/ 8601 h 10000"/>
                  <a:gd name="connsiteX411" fmla="*/ 2864 w 10000"/>
                  <a:gd name="connsiteY411" fmla="*/ 8598 h 10000"/>
                  <a:gd name="connsiteX412" fmla="*/ 2889 w 10000"/>
                  <a:gd name="connsiteY412" fmla="*/ 8611 h 10000"/>
                  <a:gd name="connsiteX413" fmla="*/ 2906 w 10000"/>
                  <a:gd name="connsiteY413" fmla="*/ 8620 h 10000"/>
                  <a:gd name="connsiteX414" fmla="*/ 2914 w 10000"/>
                  <a:gd name="connsiteY414" fmla="*/ 8627 h 10000"/>
                  <a:gd name="connsiteX415" fmla="*/ 2920 w 10000"/>
                  <a:gd name="connsiteY415" fmla="*/ 8640 h 10000"/>
                  <a:gd name="connsiteX416" fmla="*/ 2922 w 10000"/>
                  <a:gd name="connsiteY416" fmla="*/ 8666 h 10000"/>
                  <a:gd name="connsiteX417" fmla="*/ 2922 w 10000"/>
                  <a:gd name="connsiteY417" fmla="*/ 8692 h 10000"/>
                  <a:gd name="connsiteX418" fmla="*/ 2939 w 10000"/>
                  <a:gd name="connsiteY418" fmla="*/ 8695 h 10000"/>
                  <a:gd name="connsiteX419" fmla="*/ 2953 w 10000"/>
                  <a:gd name="connsiteY419" fmla="*/ 8695 h 10000"/>
                  <a:gd name="connsiteX420" fmla="*/ 2961 w 10000"/>
                  <a:gd name="connsiteY420" fmla="*/ 8695 h 10000"/>
                  <a:gd name="connsiteX421" fmla="*/ 2972 w 10000"/>
                  <a:gd name="connsiteY421" fmla="*/ 8692 h 10000"/>
                  <a:gd name="connsiteX422" fmla="*/ 2981 w 10000"/>
                  <a:gd name="connsiteY422" fmla="*/ 8685 h 10000"/>
                  <a:gd name="connsiteX423" fmla="*/ 2989 w 10000"/>
                  <a:gd name="connsiteY423" fmla="*/ 8685 h 10000"/>
                  <a:gd name="connsiteX424" fmla="*/ 3008 w 10000"/>
                  <a:gd name="connsiteY424" fmla="*/ 8685 h 10000"/>
                  <a:gd name="connsiteX425" fmla="*/ 3028 w 10000"/>
                  <a:gd name="connsiteY425" fmla="*/ 8695 h 10000"/>
                  <a:gd name="connsiteX426" fmla="*/ 3042 w 10000"/>
                  <a:gd name="connsiteY426" fmla="*/ 8695 h 10000"/>
                  <a:gd name="connsiteX427" fmla="*/ 3053 w 10000"/>
                  <a:gd name="connsiteY427" fmla="*/ 8676 h 10000"/>
                  <a:gd name="connsiteX428" fmla="*/ 3061 w 10000"/>
                  <a:gd name="connsiteY428" fmla="*/ 8666 h 10000"/>
                  <a:gd name="connsiteX429" fmla="*/ 3066 w 10000"/>
                  <a:gd name="connsiteY429" fmla="*/ 8656 h 10000"/>
                  <a:gd name="connsiteX430" fmla="*/ 3091 w 10000"/>
                  <a:gd name="connsiteY430" fmla="*/ 8659 h 10000"/>
                  <a:gd name="connsiteX431" fmla="*/ 3105 w 10000"/>
                  <a:gd name="connsiteY431" fmla="*/ 8659 h 10000"/>
                  <a:gd name="connsiteX432" fmla="*/ 3108 w 10000"/>
                  <a:gd name="connsiteY432" fmla="*/ 8650 h 10000"/>
                  <a:gd name="connsiteX433" fmla="*/ 3147 w 10000"/>
                  <a:gd name="connsiteY433" fmla="*/ 8588 h 10000"/>
                  <a:gd name="connsiteX434" fmla="*/ 3150 w 10000"/>
                  <a:gd name="connsiteY434" fmla="*/ 8598 h 10000"/>
                  <a:gd name="connsiteX435" fmla="*/ 3163 w 10000"/>
                  <a:gd name="connsiteY435" fmla="*/ 8601 h 10000"/>
                  <a:gd name="connsiteX436" fmla="*/ 3180 w 10000"/>
                  <a:gd name="connsiteY436" fmla="*/ 8608 h 10000"/>
                  <a:gd name="connsiteX437" fmla="*/ 3188 w 10000"/>
                  <a:gd name="connsiteY437" fmla="*/ 8611 h 10000"/>
                  <a:gd name="connsiteX438" fmla="*/ 3227 w 10000"/>
                  <a:gd name="connsiteY438" fmla="*/ 8620 h 10000"/>
                  <a:gd name="connsiteX439" fmla="*/ 3238 w 10000"/>
                  <a:gd name="connsiteY439" fmla="*/ 8617 h 10000"/>
                  <a:gd name="connsiteX440" fmla="*/ 3247 w 10000"/>
                  <a:gd name="connsiteY440" fmla="*/ 8601 h 10000"/>
                  <a:gd name="connsiteX441" fmla="*/ 3269 w 10000"/>
                  <a:gd name="connsiteY441" fmla="*/ 8611 h 10000"/>
                  <a:gd name="connsiteX442" fmla="*/ 3277 w 10000"/>
                  <a:gd name="connsiteY442" fmla="*/ 8617 h 10000"/>
                  <a:gd name="connsiteX443" fmla="*/ 3285 w 10000"/>
                  <a:gd name="connsiteY443" fmla="*/ 8611 h 10000"/>
                  <a:gd name="connsiteX444" fmla="*/ 3307 w 10000"/>
                  <a:gd name="connsiteY444" fmla="*/ 8611 h 10000"/>
                  <a:gd name="connsiteX445" fmla="*/ 3319 w 10000"/>
                  <a:gd name="connsiteY445" fmla="*/ 8617 h 10000"/>
                  <a:gd name="connsiteX446" fmla="*/ 3324 w 10000"/>
                  <a:gd name="connsiteY446" fmla="*/ 8617 h 10000"/>
                  <a:gd name="connsiteX447" fmla="*/ 3327 w 10000"/>
                  <a:gd name="connsiteY447" fmla="*/ 8620 h 10000"/>
                  <a:gd name="connsiteX448" fmla="*/ 3341 w 10000"/>
                  <a:gd name="connsiteY448" fmla="*/ 8620 h 10000"/>
                  <a:gd name="connsiteX449" fmla="*/ 3357 w 10000"/>
                  <a:gd name="connsiteY449" fmla="*/ 8620 h 10000"/>
                  <a:gd name="connsiteX450" fmla="*/ 3374 w 10000"/>
                  <a:gd name="connsiteY450" fmla="*/ 8620 h 10000"/>
                  <a:gd name="connsiteX451" fmla="*/ 3382 w 10000"/>
                  <a:gd name="connsiteY451" fmla="*/ 8620 h 10000"/>
                  <a:gd name="connsiteX452" fmla="*/ 3399 w 10000"/>
                  <a:gd name="connsiteY452" fmla="*/ 8611 h 10000"/>
                  <a:gd name="connsiteX453" fmla="*/ 3413 w 10000"/>
                  <a:gd name="connsiteY453" fmla="*/ 8601 h 10000"/>
                  <a:gd name="connsiteX454" fmla="*/ 3421 w 10000"/>
                  <a:gd name="connsiteY454" fmla="*/ 8588 h 10000"/>
                  <a:gd name="connsiteX455" fmla="*/ 3421 w 10000"/>
                  <a:gd name="connsiteY455" fmla="*/ 8572 h 10000"/>
                  <a:gd name="connsiteX456" fmla="*/ 3421 w 10000"/>
                  <a:gd name="connsiteY456" fmla="*/ 8552 h 10000"/>
                  <a:gd name="connsiteX457" fmla="*/ 3424 w 10000"/>
                  <a:gd name="connsiteY457" fmla="*/ 8533 h 10000"/>
                  <a:gd name="connsiteX458" fmla="*/ 3432 w 10000"/>
                  <a:gd name="connsiteY458" fmla="*/ 8523 h 10000"/>
                  <a:gd name="connsiteX459" fmla="*/ 3446 w 10000"/>
                  <a:gd name="connsiteY459" fmla="*/ 8523 h 10000"/>
                  <a:gd name="connsiteX460" fmla="*/ 3457 w 10000"/>
                  <a:gd name="connsiteY460" fmla="*/ 8523 h 10000"/>
                  <a:gd name="connsiteX461" fmla="*/ 3476 w 10000"/>
                  <a:gd name="connsiteY461" fmla="*/ 8533 h 10000"/>
                  <a:gd name="connsiteX462" fmla="*/ 3485 w 10000"/>
                  <a:gd name="connsiteY462" fmla="*/ 8536 h 10000"/>
                  <a:gd name="connsiteX463" fmla="*/ 3501 w 10000"/>
                  <a:gd name="connsiteY463" fmla="*/ 8527 h 10000"/>
                  <a:gd name="connsiteX464" fmla="*/ 3504 w 10000"/>
                  <a:gd name="connsiteY464" fmla="*/ 8514 h 10000"/>
                  <a:gd name="connsiteX465" fmla="*/ 3510 w 10000"/>
                  <a:gd name="connsiteY465" fmla="*/ 8497 h 10000"/>
                  <a:gd name="connsiteX466" fmla="*/ 3537 w 10000"/>
                  <a:gd name="connsiteY466" fmla="*/ 8484 h 10000"/>
                  <a:gd name="connsiteX467" fmla="*/ 3562 w 10000"/>
                  <a:gd name="connsiteY467" fmla="*/ 8488 h 10000"/>
                  <a:gd name="connsiteX468" fmla="*/ 3568 w 10000"/>
                  <a:gd name="connsiteY468" fmla="*/ 8484 h 10000"/>
                  <a:gd name="connsiteX469" fmla="*/ 3584 w 10000"/>
                  <a:gd name="connsiteY469" fmla="*/ 8494 h 10000"/>
                  <a:gd name="connsiteX470" fmla="*/ 3593 w 10000"/>
                  <a:gd name="connsiteY470" fmla="*/ 8507 h 10000"/>
                  <a:gd name="connsiteX471" fmla="*/ 3618 w 10000"/>
                  <a:gd name="connsiteY471" fmla="*/ 8497 h 10000"/>
                  <a:gd name="connsiteX472" fmla="*/ 3643 w 10000"/>
                  <a:gd name="connsiteY472" fmla="*/ 8475 h 10000"/>
                  <a:gd name="connsiteX473" fmla="*/ 3657 w 10000"/>
                  <a:gd name="connsiteY473" fmla="*/ 8478 h 10000"/>
                  <a:gd name="connsiteX474" fmla="*/ 3670 w 10000"/>
                  <a:gd name="connsiteY474" fmla="*/ 8475 h 10000"/>
                  <a:gd name="connsiteX475" fmla="*/ 3673 w 10000"/>
                  <a:gd name="connsiteY475" fmla="*/ 8468 h 10000"/>
                  <a:gd name="connsiteX476" fmla="*/ 3681 w 10000"/>
                  <a:gd name="connsiteY476" fmla="*/ 8468 h 10000"/>
                  <a:gd name="connsiteX477" fmla="*/ 3698 w 10000"/>
                  <a:gd name="connsiteY477" fmla="*/ 8478 h 10000"/>
                  <a:gd name="connsiteX478" fmla="*/ 3720 w 10000"/>
                  <a:gd name="connsiteY478" fmla="*/ 8497 h 10000"/>
                  <a:gd name="connsiteX479" fmla="*/ 3715 w 10000"/>
                  <a:gd name="connsiteY479" fmla="*/ 8504 h 10000"/>
                  <a:gd name="connsiteX480" fmla="*/ 3729 w 10000"/>
                  <a:gd name="connsiteY480" fmla="*/ 8514 h 10000"/>
                  <a:gd name="connsiteX481" fmla="*/ 3729 w 10000"/>
                  <a:gd name="connsiteY481" fmla="*/ 8517 h 10000"/>
                  <a:gd name="connsiteX482" fmla="*/ 3740 w 10000"/>
                  <a:gd name="connsiteY482" fmla="*/ 8527 h 10000"/>
                  <a:gd name="connsiteX483" fmla="*/ 3759 w 10000"/>
                  <a:gd name="connsiteY483" fmla="*/ 8517 h 10000"/>
                  <a:gd name="connsiteX484" fmla="*/ 3762 w 10000"/>
                  <a:gd name="connsiteY484" fmla="*/ 8504 h 10000"/>
                  <a:gd name="connsiteX485" fmla="*/ 3770 w 10000"/>
                  <a:gd name="connsiteY485" fmla="*/ 8488 h 10000"/>
                  <a:gd name="connsiteX486" fmla="*/ 3778 w 10000"/>
                  <a:gd name="connsiteY486" fmla="*/ 8484 h 10000"/>
                  <a:gd name="connsiteX487" fmla="*/ 3792 w 10000"/>
                  <a:gd name="connsiteY487" fmla="*/ 8475 h 10000"/>
                  <a:gd name="connsiteX488" fmla="*/ 3803 w 10000"/>
                  <a:gd name="connsiteY488" fmla="*/ 8478 h 10000"/>
                  <a:gd name="connsiteX489" fmla="*/ 3809 w 10000"/>
                  <a:gd name="connsiteY489" fmla="*/ 8475 h 10000"/>
                  <a:gd name="connsiteX490" fmla="*/ 3825 w 10000"/>
                  <a:gd name="connsiteY490" fmla="*/ 8465 h 10000"/>
                  <a:gd name="connsiteX491" fmla="*/ 3834 w 10000"/>
                  <a:gd name="connsiteY491" fmla="*/ 8468 h 10000"/>
                  <a:gd name="connsiteX492" fmla="*/ 3842 w 10000"/>
                  <a:gd name="connsiteY492" fmla="*/ 8478 h 10000"/>
                  <a:gd name="connsiteX493" fmla="*/ 3850 w 10000"/>
                  <a:gd name="connsiteY493" fmla="*/ 8478 h 10000"/>
                  <a:gd name="connsiteX494" fmla="*/ 3859 w 10000"/>
                  <a:gd name="connsiteY494" fmla="*/ 8484 h 10000"/>
                  <a:gd name="connsiteX495" fmla="*/ 3873 w 10000"/>
                  <a:gd name="connsiteY495" fmla="*/ 8494 h 10000"/>
                  <a:gd name="connsiteX496" fmla="*/ 3875 w 10000"/>
                  <a:gd name="connsiteY496" fmla="*/ 8507 h 10000"/>
                  <a:gd name="connsiteX497" fmla="*/ 3881 w 10000"/>
                  <a:gd name="connsiteY497" fmla="*/ 8527 h 10000"/>
                  <a:gd name="connsiteX498" fmla="*/ 3875 w 10000"/>
                  <a:gd name="connsiteY498" fmla="*/ 8546 h 10000"/>
                  <a:gd name="connsiteX499" fmla="*/ 3892 w 10000"/>
                  <a:gd name="connsiteY499" fmla="*/ 8546 h 10000"/>
                  <a:gd name="connsiteX500" fmla="*/ 3900 w 10000"/>
                  <a:gd name="connsiteY500" fmla="*/ 8543 h 10000"/>
                  <a:gd name="connsiteX501" fmla="*/ 3906 w 10000"/>
                  <a:gd name="connsiteY501" fmla="*/ 8543 h 10000"/>
                  <a:gd name="connsiteX502" fmla="*/ 3922 w 10000"/>
                  <a:gd name="connsiteY502" fmla="*/ 8552 h 10000"/>
                  <a:gd name="connsiteX503" fmla="*/ 3939 w 10000"/>
                  <a:gd name="connsiteY503" fmla="*/ 8559 h 10000"/>
                  <a:gd name="connsiteX504" fmla="*/ 3953 w 10000"/>
                  <a:gd name="connsiteY504" fmla="*/ 8572 h 10000"/>
                  <a:gd name="connsiteX505" fmla="*/ 3956 w 10000"/>
                  <a:gd name="connsiteY505" fmla="*/ 8588 h 10000"/>
                  <a:gd name="connsiteX506" fmla="*/ 3956 w 10000"/>
                  <a:gd name="connsiteY506" fmla="*/ 8608 h 10000"/>
                  <a:gd name="connsiteX507" fmla="*/ 3972 w 10000"/>
                  <a:gd name="connsiteY507" fmla="*/ 8608 h 10000"/>
                  <a:gd name="connsiteX508" fmla="*/ 3986 w 10000"/>
                  <a:gd name="connsiteY508" fmla="*/ 8608 h 10000"/>
                  <a:gd name="connsiteX509" fmla="*/ 3997 w 10000"/>
                  <a:gd name="connsiteY509" fmla="*/ 8608 h 10000"/>
                  <a:gd name="connsiteX510" fmla="*/ 4006 w 10000"/>
                  <a:gd name="connsiteY510" fmla="*/ 8608 h 10000"/>
                  <a:gd name="connsiteX511" fmla="*/ 4006 w 10000"/>
                  <a:gd name="connsiteY511" fmla="*/ 8611 h 10000"/>
                  <a:gd name="connsiteX512" fmla="*/ 4011 w 10000"/>
                  <a:gd name="connsiteY512" fmla="*/ 8611 h 10000"/>
                  <a:gd name="connsiteX513" fmla="*/ 4022 w 10000"/>
                  <a:gd name="connsiteY513" fmla="*/ 8620 h 10000"/>
                  <a:gd name="connsiteX514" fmla="*/ 4042 w 10000"/>
                  <a:gd name="connsiteY514" fmla="*/ 8620 h 10000"/>
                  <a:gd name="connsiteX515" fmla="*/ 4050 w 10000"/>
                  <a:gd name="connsiteY515" fmla="*/ 8617 h 10000"/>
                  <a:gd name="connsiteX516" fmla="*/ 4069 w 10000"/>
                  <a:gd name="connsiteY516" fmla="*/ 8620 h 10000"/>
                  <a:gd name="connsiteX517" fmla="*/ 4086 w 10000"/>
                  <a:gd name="connsiteY517" fmla="*/ 8630 h 10000"/>
                  <a:gd name="connsiteX518" fmla="*/ 4108 w 10000"/>
                  <a:gd name="connsiteY518" fmla="*/ 8627 h 10000"/>
                  <a:gd name="connsiteX519" fmla="*/ 4125 w 10000"/>
                  <a:gd name="connsiteY519" fmla="*/ 8620 h 10000"/>
                  <a:gd name="connsiteX520" fmla="*/ 4133 w 10000"/>
                  <a:gd name="connsiteY520" fmla="*/ 8611 h 10000"/>
                  <a:gd name="connsiteX521" fmla="*/ 4139 w 10000"/>
                  <a:gd name="connsiteY521" fmla="*/ 8608 h 10000"/>
                  <a:gd name="connsiteX522" fmla="*/ 4147 w 10000"/>
                  <a:gd name="connsiteY522" fmla="*/ 8601 h 10000"/>
                  <a:gd name="connsiteX523" fmla="*/ 4155 w 10000"/>
                  <a:gd name="connsiteY523" fmla="*/ 8591 h 10000"/>
                  <a:gd name="connsiteX524" fmla="*/ 4166 w 10000"/>
                  <a:gd name="connsiteY524" fmla="*/ 8582 h 10000"/>
                  <a:gd name="connsiteX525" fmla="*/ 4183 w 10000"/>
                  <a:gd name="connsiteY525" fmla="*/ 8569 h 10000"/>
                  <a:gd name="connsiteX526" fmla="*/ 4191 w 10000"/>
                  <a:gd name="connsiteY526" fmla="*/ 8562 h 10000"/>
                  <a:gd name="connsiteX527" fmla="*/ 4208 w 10000"/>
                  <a:gd name="connsiteY527" fmla="*/ 8552 h 10000"/>
                  <a:gd name="connsiteX528" fmla="*/ 4230 w 10000"/>
                  <a:gd name="connsiteY528" fmla="*/ 8552 h 10000"/>
                  <a:gd name="connsiteX529" fmla="*/ 4238 w 10000"/>
                  <a:gd name="connsiteY529" fmla="*/ 8559 h 10000"/>
                  <a:gd name="connsiteX530" fmla="*/ 4247 w 10000"/>
                  <a:gd name="connsiteY530" fmla="*/ 8572 h 10000"/>
                  <a:gd name="connsiteX531" fmla="*/ 4252 w 10000"/>
                  <a:gd name="connsiteY531" fmla="*/ 8578 h 10000"/>
                  <a:gd name="connsiteX532" fmla="*/ 4263 w 10000"/>
                  <a:gd name="connsiteY532" fmla="*/ 8582 h 10000"/>
                  <a:gd name="connsiteX533" fmla="*/ 4277 w 10000"/>
                  <a:gd name="connsiteY533" fmla="*/ 8572 h 10000"/>
                  <a:gd name="connsiteX534" fmla="*/ 4294 w 10000"/>
                  <a:gd name="connsiteY534" fmla="*/ 8559 h 10000"/>
                  <a:gd name="connsiteX535" fmla="*/ 4302 w 10000"/>
                  <a:gd name="connsiteY535" fmla="*/ 8546 h 10000"/>
                  <a:gd name="connsiteX536" fmla="*/ 4310 w 10000"/>
                  <a:gd name="connsiteY536" fmla="*/ 8543 h 10000"/>
                  <a:gd name="connsiteX537" fmla="*/ 4313 w 10000"/>
                  <a:gd name="connsiteY537" fmla="*/ 8543 h 10000"/>
                  <a:gd name="connsiteX538" fmla="*/ 4332 w 10000"/>
                  <a:gd name="connsiteY538" fmla="*/ 8546 h 10000"/>
                  <a:gd name="connsiteX539" fmla="*/ 4335 w 10000"/>
                  <a:gd name="connsiteY539" fmla="*/ 8559 h 10000"/>
                  <a:gd name="connsiteX540" fmla="*/ 4349 w 10000"/>
                  <a:gd name="connsiteY540" fmla="*/ 8588 h 10000"/>
                  <a:gd name="connsiteX541" fmla="*/ 4360 w 10000"/>
                  <a:gd name="connsiteY541" fmla="*/ 8591 h 10000"/>
                  <a:gd name="connsiteX542" fmla="*/ 4366 w 10000"/>
                  <a:gd name="connsiteY542" fmla="*/ 8591 h 10000"/>
                  <a:gd name="connsiteX543" fmla="*/ 4382 w 10000"/>
                  <a:gd name="connsiteY543" fmla="*/ 8598 h 10000"/>
                  <a:gd name="connsiteX544" fmla="*/ 4385 w 10000"/>
                  <a:gd name="connsiteY544" fmla="*/ 8598 h 10000"/>
                  <a:gd name="connsiteX545" fmla="*/ 4402 w 10000"/>
                  <a:gd name="connsiteY545" fmla="*/ 8598 h 10000"/>
                  <a:gd name="connsiteX546" fmla="*/ 4421 w 10000"/>
                  <a:gd name="connsiteY546" fmla="*/ 8591 h 10000"/>
                  <a:gd name="connsiteX547" fmla="*/ 4440 w 10000"/>
                  <a:gd name="connsiteY547" fmla="*/ 8591 h 10000"/>
                  <a:gd name="connsiteX548" fmla="*/ 4449 w 10000"/>
                  <a:gd name="connsiteY548" fmla="*/ 8598 h 10000"/>
                  <a:gd name="connsiteX549" fmla="*/ 4454 w 10000"/>
                  <a:gd name="connsiteY549" fmla="*/ 8617 h 10000"/>
                  <a:gd name="connsiteX550" fmla="*/ 4463 w 10000"/>
                  <a:gd name="connsiteY550" fmla="*/ 8608 h 10000"/>
                  <a:gd name="connsiteX551" fmla="*/ 4474 w 10000"/>
                  <a:gd name="connsiteY551" fmla="*/ 8608 h 10000"/>
                  <a:gd name="connsiteX552" fmla="*/ 4490 w 10000"/>
                  <a:gd name="connsiteY552" fmla="*/ 8617 h 10000"/>
                  <a:gd name="connsiteX553" fmla="*/ 4504 w 10000"/>
                  <a:gd name="connsiteY553" fmla="*/ 8617 h 10000"/>
                  <a:gd name="connsiteX554" fmla="*/ 4518 w 10000"/>
                  <a:gd name="connsiteY554" fmla="*/ 8617 h 10000"/>
                  <a:gd name="connsiteX555" fmla="*/ 4535 w 10000"/>
                  <a:gd name="connsiteY555" fmla="*/ 8611 h 10000"/>
                  <a:gd name="connsiteX556" fmla="*/ 4546 w 10000"/>
                  <a:gd name="connsiteY556" fmla="*/ 8611 h 10000"/>
                  <a:gd name="connsiteX557" fmla="*/ 4562 w 10000"/>
                  <a:gd name="connsiteY557" fmla="*/ 8611 h 10000"/>
                  <a:gd name="connsiteX558" fmla="*/ 4571 w 10000"/>
                  <a:gd name="connsiteY558" fmla="*/ 8611 h 10000"/>
                  <a:gd name="connsiteX559" fmla="*/ 4579 w 10000"/>
                  <a:gd name="connsiteY559" fmla="*/ 8608 h 10000"/>
                  <a:gd name="connsiteX560" fmla="*/ 4584 w 10000"/>
                  <a:gd name="connsiteY560" fmla="*/ 8608 h 10000"/>
                  <a:gd name="connsiteX561" fmla="*/ 4601 w 10000"/>
                  <a:gd name="connsiteY561" fmla="*/ 8617 h 10000"/>
                  <a:gd name="connsiteX562" fmla="*/ 4609 w 10000"/>
                  <a:gd name="connsiteY562" fmla="*/ 8627 h 10000"/>
                  <a:gd name="connsiteX563" fmla="*/ 4618 w 10000"/>
                  <a:gd name="connsiteY563" fmla="*/ 8637 h 10000"/>
                  <a:gd name="connsiteX564" fmla="*/ 4618 w 10000"/>
                  <a:gd name="connsiteY564" fmla="*/ 8646 h 10000"/>
                  <a:gd name="connsiteX565" fmla="*/ 4634 w 10000"/>
                  <a:gd name="connsiteY565" fmla="*/ 8656 h 10000"/>
                  <a:gd name="connsiteX566" fmla="*/ 4640 w 10000"/>
                  <a:gd name="connsiteY566" fmla="*/ 8659 h 10000"/>
                  <a:gd name="connsiteX567" fmla="*/ 4651 w 10000"/>
                  <a:gd name="connsiteY567" fmla="*/ 8666 h 10000"/>
                  <a:gd name="connsiteX568" fmla="*/ 4657 w 10000"/>
                  <a:gd name="connsiteY568" fmla="*/ 8659 h 10000"/>
                  <a:gd name="connsiteX569" fmla="*/ 4668 w 10000"/>
                  <a:gd name="connsiteY569" fmla="*/ 8650 h 10000"/>
                  <a:gd name="connsiteX570" fmla="*/ 4676 w 10000"/>
                  <a:gd name="connsiteY570" fmla="*/ 8650 h 10000"/>
                  <a:gd name="connsiteX571" fmla="*/ 4690 w 10000"/>
                  <a:gd name="connsiteY571" fmla="*/ 8650 h 10000"/>
                  <a:gd name="connsiteX572" fmla="*/ 4698 w 10000"/>
                  <a:gd name="connsiteY572" fmla="*/ 8650 h 10000"/>
                  <a:gd name="connsiteX573" fmla="*/ 4704 w 10000"/>
                  <a:gd name="connsiteY573" fmla="*/ 8650 h 10000"/>
                  <a:gd name="connsiteX574" fmla="*/ 4706 w 10000"/>
                  <a:gd name="connsiteY574" fmla="*/ 8659 h 10000"/>
                  <a:gd name="connsiteX575" fmla="*/ 4706 w 10000"/>
                  <a:gd name="connsiteY575" fmla="*/ 8666 h 10000"/>
                  <a:gd name="connsiteX576" fmla="*/ 4723 w 10000"/>
                  <a:gd name="connsiteY576" fmla="*/ 8682 h 10000"/>
                  <a:gd name="connsiteX577" fmla="*/ 4737 w 10000"/>
                  <a:gd name="connsiteY577" fmla="*/ 8682 h 10000"/>
                  <a:gd name="connsiteX578" fmla="*/ 4745 w 10000"/>
                  <a:gd name="connsiteY578" fmla="*/ 8676 h 10000"/>
                  <a:gd name="connsiteX579" fmla="*/ 4756 w 10000"/>
                  <a:gd name="connsiteY579" fmla="*/ 8666 h 10000"/>
                  <a:gd name="connsiteX580" fmla="*/ 4765 w 10000"/>
                  <a:gd name="connsiteY580" fmla="*/ 8666 h 10000"/>
                  <a:gd name="connsiteX581" fmla="*/ 4765 w 10000"/>
                  <a:gd name="connsiteY581" fmla="*/ 8682 h 10000"/>
                  <a:gd name="connsiteX582" fmla="*/ 4770 w 10000"/>
                  <a:gd name="connsiteY582" fmla="*/ 8701 h 10000"/>
                  <a:gd name="connsiteX583" fmla="*/ 4778 w 10000"/>
                  <a:gd name="connsiteY583" fmla="*/ 8705 h 10000"/>
                  <a:gd name="connsiteX584" fmla="*/ 4795 w 10000"/>
                  <a:gd name="connsiteY584" fmla="*/ 8714 h 10000"/>
                  <a:gd name="connsiteX585" fmla="*/ 4812 w 10000"/>
                  <a:gd name="connsiteY585" fmla="*/ 8714 h 10000"/>
                  <a:gd name="connsiteX586" fmla="*/ 4825 w 10000"/>
                  <a:gd name="connsiteY586" fmla="*/ 8705 h 10000"/>
                  <a:gd name="connsiteX587" fmla="*/ 4825 w 10000"/>
                  <a:gd name="connsiteY587" fmla="*/ 8701 h 10000"/>
                  <a:gd name="connsiteX588" fmla="*/ 4828 w 10000"/>
                  <a:gd name="connsiteY588" fmla="*/ 8701 h 10000"/>
                  <a:gd name="connsiteX589" fmla="*/ 4837 w 10000"/>
                  <a:gd name="connsiteY589" fmla="*/ 8692 h 10000"/>
                  <a:gd name="connsiteX590" fmla="*/ 4842 w 10000"/>
                  <a:gd name="connsiteY590" fmla="*/ 8685 h 10000"/>
                  <a:gd name="connsiteX591" fmla="*/ 4859 w 10000"/>
                  <a:gd name="connsiteY591" fmla="*/ 8692 h 10000"/>
                  <a:gd name="connsiteX592" fmla="*/ 4870 w 10000"/>
                  <a:gd name="connsiteY592" fmla="*/ 8701 h 10000"/>
                  <a:gd name="connsiteX593" fmla="*/ 4878 w 10000"/>
                  <a:gd name="connsiteY593" fmla="*/ 8714 h 10000"/>
                  <a:gd name="connsiteX594" fmla="*/ 4892 w 10000"/>
                  <a:gd name="connsiteY594" fmla="*/ 8724 h 10000"/>
                  <a:gd name="connsiteX595" fmla="*/ 4900 w 10000"/>
                  <a:gd name="connsiteY595" fmla="*/ 8724 h 10000"/>
                  <a:gd name="connsiteX596" fmla="*/ 4906 w 10000"/>
                  <a:gd name="connsiteY596" fmla="*/ 8705 h 10000"/>
                  <a:gd name="connsiteX597" fmla="*/ 4925 w 10000"/>
                  <a:gd name="connsiteY597" fmla="*/ 8724 h 10000"/>
                  <a:gd name="connsiteX598" fmla="*/ 4939 w 10000"/>
                  <a:gd name="connsiteY598" fmla="*/ 8701 h 10000"/>
                  <a:gd name="connsiteX599" fmla="*/ 4950 w 10000"/>
                  <a:gd name="connsiteY599" fmla="*/ 8695 h 10000"/>
                  <a:gd name="connsiteX600" fmla="*/ 4956 w 10000"/>
                  <a:gd name="connsiteY600" fmla="*/ 8692 h 10000"/>
                  <a:gd name="connsiteX601" fmla="*/ 4986 w 10000"/>
                  <a:gd name="connsiteY601" fmla="*/ 8705 h 10000"/>
                  <a:gd name="connsiteX602" fmla="*/ 5003 w 10000"/>
                  <a:gd name="connsiteY602" fmla="*/ 8701 h 10000"/>
                  <a:gd name="connsiteX603" fmla="*/ 5011 w 10000"/>
                  <a:gd name="connsiteY603" fmla="*/ 8692 h 10000"/>
                  <a:gd name="connsiteX604" fmla="*/ 5028 w 10000"/>
                  <a:gd name="connsiteY604" fmla="*/ 8682 h 10000"/>
                  <a:gd name="connsiteX605" fmla="*/ 5030 w 10000"/>
                  <a:gd name="connsiteY605" fmla="*/ 8659 h 10000"/>
                  <a:gd name="connsiteX606" fmla="*/ 5039 w 10000"/>
                  <a:gd name="connsiteY606" fmla="*/ 8656 h 10000"/>
                  <a:gd name="connsiteX607" fmla="*/ 5053 w 10000"/>
                  <a:gd name="connsiteY607" fmla="*/ 8669 h 10000"/>
                  <a:gd name="connsiteX608" fmla="*/ 5061 w 10000"/>
                  <a:gd name="connsiteY608" fmla="*/ 8669 h 10000"/>
                  <a:gd name="connsiteX609" fmla="*/ 5061 w 10000"/>
                  <a:gd name="connsiteY609" fmla="*/ 8676 h 10000"/>
                  <a:gd name="connsiteX610" fmla="*/ 5069 w 10000"/>
                  <a:gd name="connsiteY610" fmla="*/ 8669 h 10000"/>
                  <a:gd name="connsiteX611" fmla="*/ 5083 w 10000"/>
                  <a:gd name="connsiteY611" fmla="*/ 8669 h 10000"/>
                  <a:gd name="connsiteX612" fmla="*/ 5100 w 10000"/>
                  <a:gd name="connsiteY612" fmla="*/ 8669 h 10000"/>
                  <a:gd name="connsiteX613" fmla="*/ 5119 w 10000"/>
                  <a:gd name="connsiteY613" fmla="*/ 8682 h 10000"/>
                  <a:gd name="connsiteX614" fmla="*/ 5136 w 10000"/>
                  <a:gd name="connsiteY614" fmla="*/ 8692 h 10000"/>
                  <a:gd name="connsiteX615" fmla="*/ 5161 w 10000"/>
                  <a:gd name="connsiteY615" fmla="*/ 8701 h 10000"/>
                  <a:gd name="connsiteX616" fmla="*/ 5183 w 10000"/>
                  <a:gd name="connsiteY616" fmla="*/ 8701 h 10000"/>
                  <a:gd name="connsiteX617" fmla="*/ 5199 w 10000"/>
                  <a:gd name="connsiteY617" fmla="*/ 8701 h 10000"/>
                  <a:gd name="connsiteX618" fmla="*/ 5213 w 10000"/>
                  <a:gd name="connsiteY618" fmla="*/ 8705 h 10000"/>
                  <a:gd name="connsiteX619" fmla="*/ 5224 w 10000"/>
                  <a:gd name="connsiteY619" fmla="*/ 8701 h 10000"/>
                  <a:gd name="connsiteX620" fmla="*/ 5230 w 10000"/>
                  <a:gd name="connsiteY620" fmla="*/ 8701 h 10000"/>
                  <a:gd name="connsiteX621" fmla="*/ 5241 w 10000"/>
                  <a:gd name="connsiteY621" fmla="*/ 8676 h 10000"/>
                  <a:gd name="connsiteX622" fmla="*/ 5247 w 10000"/>
                  <a:gd name="connsiteY622" fmla="*/ 8666 h 10000"/>
                  <a:gd name="connsiteX623" fmla="*/ 5249 w 10000"/>
                  <a:gd name="connsiteY623" fmla="*/ 8646 h 10000"/>
                  <a:gd name="connsiteX624" fmla="*/ 5249 w 10000"/>
                  <a:gd name="connsiteY624" fmla="*/ 8650 h 10000"/>
                  <a:gd name="connsiteX625" fmla="*/ 5255 w 10000"/>
                  <a:gd name="connsiteY625" fmla="*/ 8646 h 10000"/>
                  <a:gd name="connsiteX626" fmla="*/ 5271 w 10000"/>
                  <a:gd name="connsiteY626" fmla="*/ 8650 h 10000"/>
                  <a:gd name="connsiteX627" fmla="*/ 5288 w 10000"/>
                  <a:gd name="connsiteY627" fmla="*/ 8666 h 10000"/>
                  <a:gd name="connsiteX628" fmla="*/ 5296 w 10000"/>
                  <a:gd name="connsiteY628" fmla="*/ 8666 h 10000"/>
                  <a:gd name="connsiteX629" fmla="*/ 5310 w 10000"/>
                  <a:gd name="connsiteY629" fmla="*/ 8656 h 10000"/>
                  <a:gd name="connsiteX630" fmla="*/ 5321 w 10000"/>
                  <a:gd name="connsiteY630" fmla="*/ 8650 h 10000"/>
                  <a:gd name="connsiteX631" fmla="*/ 5338 w 10000"/>
                  <a:gd name="connsiteY631" fmla="*/ 8650 h 10000"/>
                  <a:gd name="connsiteX632" fmla="*/ 5360 w 10000"/>
                  <a:gd name="connsiteY632" fmla="*/ 8640 h 10000"/>
                  <a:gd name="connsiteX633" fmla="*/ 5366 w 10000"/>
                  <a:gd name="connsiteY633" fmla="*/ 8637 h 10000"/>
                  <a:gd name="connsiteX634" fmla="*/ 5368 w 10000"/>
                  <a:gd name="connsiteY634" fmla="*/ 8637 h 10000"/>
                  <a:gd name="connsiteX635" fmla="*/ 5382 w 10000"/>
                  <a:gd name="connsiteY635" fmla="*/ 8630 h 10000"/>
                  <a:gd name="connsiteX636" fmla="*/ 5391 w 10000"/>
                  <a:gd name="connsiteY636" fmla="*/ 8630 h 10000"/>
                  <a:gd name="connsiteX637" fmla="*/ 5402 w 10000"/>
                  <a:gd name="connsiteY637" fmla="*/ 8637 h 10000"/>
                  <a:gd name="connsiteX638" fmla="*/ 5418 w 10000"/>
                  <a:gd name="connsiteY638" fmla="*/ 8656 h 10000"/>
                  <a:gd name="connsiteX639" fmla="*/ 5432 w 10000"/>
                  <a:gd name="connsiteY639" fmla="*/ 8666 h 10000"/>
                  <a:gd name="connsiteX640" fmla="*/ 5443 w 10000"/>
                  <a:gd name="connsiteY640" fmla="*/ 8682 h 10000"/>
                  <a:gd name="connsiteX641" fmla="*/ 5457 w 10000"/>
                  <a:gd name="connsiteY641" fmla="*/ 8692 h 10000"/>
                  <a:gd name="connsiteX642" fmla="*/ 5471 w 10000"/>
                  <a:gd name="connsiteY642" fmla="*/ 8705 h 10000"/>
                  <a:gd name="connsiteX643" fmla="*/ 5488 w 10000"/>
                  <a:gd name="connsiteY643" fmla="*/ 8711 h 10000"/>
                  <a:gd name="connsiteX644" fmla="*/ 5490 w 10000"/>
                  <a:gd name="connsiteY644" fmla="*/ 8721 h 10000"/>
                  <a:gd name="connsiteX645" fmla="*/ 5512 w 10000"/>
                  <a:gd name="connsiteY645" fmla="*/ 8724 h 10000"/>
                  <a:gd name="connsiteX646" fmla="*/ 5521 w 10000"/>
                  <a:gd name="connsiteY646" fmla="*/ 8714 h 10000"/>
                  <a:gd name="connsiteX647" fmla="*/ 5524 w 10000"/>
                  <a:gd name="connsiteY647" fmla="*/ 8714 h 10000"/>
                  <a:gd name="connsiteX648" fmla="*/ 5532 w 10000"/>
                  <a:gd name="connsiteY648" fmla="*/ 8721 h 10000"/>
                  <a:gd name="connsiteX649" fmla="*/ 5540 w 10000"/>
                  <a:gd name="connsiteY649" fmla="*/ 8724 h 10000"/>
                  <a:gd name="connsiteX650" fmla="*/ 5562 w 10000"/>
                  <a:gd name="connsiteY650" fmla="*/ 8750 h 10000"/>
                  <a:gd name="connsiteX651" fmla="*/ 5562 w 10000"/>
                  <a:gd name="connsiteY651" fmla="*/ 8760 h 10000"/>
                  <a:gd name="connsiteX652" fmla="*/ 5571 w 10000"/>
                  <a:gd name="connsiteY652" fmla="*/ 8782 h 10000"/>
                  <a:gd name="connsiteX653" fmla="*/ 5579 w 10000"/>
                  <a:gd name="connsiteY653" fmla="*/ 8789 h 10000"/>
                  <a:gd name="connsiteX654" fmla="*/ 5593 w 10000"/>
                  <a:gd name="connsiteY654" fmla="*/ 8789 h 10000"/>
                  <a:gd name="connsiteX655" fmla="*/ 5596 w 10000"/>
                  <a:gd name="connsiteY655" fmla="*/ 8789 h 10000"/>
                  <a:gd name="connsiteX656" fmla="*/ 5626 w 10000"/>
                  <a:gd name="connsiteY656" fmla="*/ 8782 h 10000"/>
                  <a:gd name="connsiteX657" fmla="*/ 5629 w 10000"/>
                  <a:gd name="connsiteY657" fmla="*/ 8782 h 10000"/>
                  <a:gd name="connsiteX658" fmla="*/ 5637 w 10000"/>
                  <a:gd name="connsiteY658" fmla="*/ 8779 h 10000"/>
                  <a:gd name="connsiteX659" fmla="*/ 5648 w 10000"/>
                  <a:gd name="connsiteY659" fmla="*/ 8789 h 10000"/>
                  <a:gd name="connsiteX660" fmla="*/ 5665 w 10000"/>
                  <a:gd name="connsiteY660" fmla="*/ 8795 h 10000"/>
                  <a:gd name="connsiteX661" fmla="*/ 5676 w 10000"/>
                  <a:gd name="connsiteY661" fmla="*/ 8789 h 10000"/>
                  <a:gd name="connsiteX662" fmla="*/ 5684 w 10000"/>
                  <a:gd name="connsiteY662" fmla="*/ 8782 h 10000"/>
                  <a:gd name="connsiteX663" fmla="*/ 5693 w 10000"/>
                  <a:gd name="connsiteY663" fmla="*/ 8789 h 10000"/>
                  <a:gd name="connsiteX664" fmla="*/ 5715 w 10000"/>
                  <a:gd name="connsiteY664" fmla="*/ 8808 h 10000"/>
                  <a:gd name="connsiteX665" fmla="*/ 5731 w 10000"/>
                  <a:gd name="connsiteY665" fmla="*/ 8808 h 10000"/>
                  <a:gd name="connsiteX666" fmla="*/ 5740 w 10000"/>
                  <a:gd name="connsiteY666" fmla="*/ 8808 h 10000"/>
                  <a:gd name="connsiteX667" fmla="*/ 5765 w 10000"/>
                  <a:gd name="connsiteY667" fmla="*/ 8818 h 10000"/>
                  <a:gd name="connsiteX668" fmla="*/ 5781 w 10000"/>
                  <a:gd name="connsiteY668" fmla="*/ 8824 h 10000"/>
                  <a:gd name="connsiteX669" fmla="*/ 5798 w 10000"/>
                  <a:gd name="connsiteY669" fmla="*/ 8834 h 10000"/>
                  <a:gd name="connsiteX670" fmla="*/ 5814 w 10000"/>
                  <a:gd name="connsiteY670" fmla="*/ 8837 h 10000"/>
                  <a:gd name="connsiteX671" fmla="*/ 5831 w 10000"/>
                  <a:gd name="connsiteY671" fmla="*/ 8844 h 10000"/>
                  <a:gd name="connsiteX672" fmla="*/ 5842 w 10000"/>
                  <a:gd name="connsiteY672" fmla="*/ 8847 h 10000"/>
                  <a:gd name="connsiteX673" fmla="*/ 5859 w 10000"/>
                  <a:gd name="connsiteY673" fmla="*/ 8857 h 10000"/>
                  <a:gd name="connsiteX674" fmla="*/ 5870 w 10000"/>
                  <a:gd name="connsiteY674" fmla="*/ 8867 h 10000"/>
                  <a:gd name="connsiteX675" fmla="*/ 5878 w 10000"/>
                  <a:gd name="connsiteY675" fmla="*/ 8873 h 10000"/>
                  <a:gd name="connsiteX676" fmla="*/ 5895 w 10000"/>
                  <a:gd name="connsiteY676" fmla="*/ 8873 h 10000"/>
                  <a:gd name="connsiteX677" fmla="*/ 5911 w 10000"/>
                  <a:gd name="connsiteY677" fmla="*/ 8873 h 10000"/>
                  <a:gd name="connsiteX678" fmla="*/ 5931 w 10000"/>
                  <a:gd name="connsiteY678" fmla="*/ 8873 h 10000"/>
                  <a:gd name="connsiteX679" fmla="*/ 5950 w 10000"/>
                  <a:gd name="connsiteY679" fmla="*/ 8867 h 10000"/>
                  <a:gd name="connsiteX680" fmla="*/ 5967 w 10000"/>
                  <a:gd name="connsiteY680" fmla="*/ 8867 h 10000"/>
                  <a:gd name="connsiteX681" fmla="*/ 5975 w 10000"/>
                  <a:gd name="connsiteY681" fmla="*/ 8873 h 10000"/>
                  <a:gd name="connsiteX682" fmla="*/ 6000 w 10000"/>
                  <a:gd name="connsiteY682" fmla="*/ 8883 h 10000"/>
                  <a:gd name="connsiteX683" fmla="*/ 5997 w 10000"/>
                  <a:gd name="connsiteY683" fmla="*/ 8886 h 10000"/>
                  <a:gd name="connsiteX684" fmla="*/ 5997 w 10000"/>
                  <a:gd name="connsiteY684" fmla="*/ 8896 h 10000"/>
                  <a:gd name="connsiteX685" fmla="*/ 6014 w 10000"/>
                  <a:gd name="connsiteY685" fmla="*/ 8892 h 10000"/>
                  <a:gd name="connsiteX686" fmla="*/ 6028 w 10000"/>
                  <a:gd name="connsiteY686" fmla="*/ 8892 h 10000"/>
                  <a:gd name="connsiteX687" fmla="*/ 6053 w 10000"/>
                  <a:gd name="connsiteY687" fmla="*/ 8886 h 10000"/>
                  <a:gd name="connsiteX688" fmla="*/ 6072 w 10000"/>
                  <a:gd name="connsiteY688" fmla="*/ 8876 h 10000"/>
                  <a:gd name="connsiteX689" fmla="*/ 6089 w 10000"/>
                  <a:gd name="connsiteY689" fmla="*/ 8867 h 10000"/>
                  <a:gd name="connsiteX690" fmla="*/ 6111 w 10000"/>
                  <a:gd name="connsiteY690" fmla="*/ 8857 h 10000"/>
                  <a:gd name="connsiteX691" fmla="*/ 6127 w 10000"/>
                  <a:gd name="connsiteY691" fmla="*/ 8847 h 10000"/>
                  <a:gd name="connsiteX692" fmla="*/ 6152 w 10000"/>
                  <a:gd name="connsiteY692" fmla="*/ 8834 h 10000"/>
                  <a:gd name="connsiteX693" fmla="*/ 6183 w 10000"/>
                  <a:gd name="connsiteY693" fmla="*/ 8828 h 10000"/>
                  <a:gd name="connsiteX694" fmla="*/ 6175 w 10000"/>
                  <a:gd name="connsiteY694" fmla="*/ 8844 h 10000"/>
                  <a:gd name="connsiteX695" fmla="*/ 6169 w 10000"/>
                  <a:gd name="connsiteY695" fmla="*/ 8863 h 10000"/>
                  <a:gd name="connsiteX696" fmla="*/ 6158 w 10000"/>
                  <a:gd name="connsiteY696" fmla="*/ 8886 h 10000"/>
                  <a:gd name="connsiteX697" fmla="*/ 6152 w 10000"/>
                  <a:gd name="connsiteY697" fmla="*/ 8896 h 10000"/>
                  <a:gd name="connsiteX698" fmla="*/ 6150 w 10000"/>
                  <a:gd name="connsiteY698" fmla="*/ 8909 h 10000"/>
                  <a:gd name="connsiteX699" fmla="*/ 6152 w 10000"/>
                  <a:gd name="connsiteY699" fmla="*/ 8938 h 10000"/>
                  <a:gd name="connsiteX700" fmla="*/ 6158 w 10000"/>
                  <a:gd name="connsiteY700" fmla="*/ 8957 h 10000"/>
                  <a:gd name="connsiteX701" fmla="*/ 6161 w 10000"/>
                  <a:gd name="connsiteY701" fmla="*/ 8980 h 10000"/>
                  <a:gd name="connsiteX702" fmla="*/ 6166 w 10000"/>
                  <a:gd name="connsiteY702" fmla="*/ 8999 h 10000"/>
                  <a:gd name="connsiteX703" fmla="*/ 6175 w 10000"/>
                  <a:gd name="connsiteY703" fmla="*/ 9032 h 10000"/>
                  <a:gd name="connsiteX704" fmla="*/ 6183 w 10000"/>
                  <a:gd name="connsiteY704" fmla="*/ 9051 h 10000"/>
                  <a:gd name="connsiteX705" fmla="*/ 6191 w 10000"/>
                  <a:gd name="connsiteY705" fmla="*/ 9064 h 10000"/>
                  <a:gd name="connsiteX706" fmla="*/ 6194 w 10000"/>
                  <a:gd name="connsiteY706" fmla="*/ 9084 h 10000"/>
                  <a:gd name="connsiteX707" fmla="*/ 6208 w 10000"/>
                  <a:gd name="connsiteY707" fmla="*/ 9103 h 10000"/>
                  <a:gd name="connsiteX708" fmla="*/ 6208 w 10000"/>
                  <a:gd name="connsiteY708" fmla="*/ 9113 h 10000"/>
                  <a:gd name="connsiteX709" fmla="*/ 6216 w 10000"/>
                  <a:gd name="connsiteY709" fmla="*/ 9129 h 10000"/>
                  <a:gd name="connsiteX710" fmla="*/ 6230 w 10000"/>
                  <a:gd name="connsiteY710" fmla="*/ 9148 h 10000"/>
                  <a:gd name="connsiteX711" fmla="*/ 6241 w 10000"/>
                  <a:gd name="connsiteY711" fmla="*/ 9165 h 10000"/>
                  <a:gd name="connsiteX712" fmla="*/ 6249 w 10000"/>
                  <a:gd name="connsiteY712" fmla="*/ 9168 h 10000"/>
                  <a:gd name="connsiteX713" fmla="*/ 6266 w 10000"/>
                  <a:gd name="connsiteY713" fmla="*/ 9184 h 10000"/>
                  <a:gd name="connsiteX714" fmla="*/ 6280 w 10000"/>
                  <a:gd name="connsiteY714" fmla="*/ 9184 h 10000"/>
                  <a:gd name="connsiteX715" fmla="*/ 6288 w 10000"/>
                  <a:gd name="connsiteY715" fmla="*/ 9177 h 10000"/>
                  <a:gd name="connsiteX716" fmla="*/ 6299 w 10000"/>
                  <a:gd name="connsiteY716" fmla="*/ 9187 h 10000"/>
                  <a:gd name="connsiteX717" fmla="*/ 6305 w 10000"/>
                  <a:gd name="connsiteY717" fmla="*/ 9197 h 10000"/>
                  <a:gd name="connsiteX718" fmla="*/ 6310 w 10000"/>
                  <a:gd name="connsiteY718" fmla="*/ 9197 h 10000"/>
                  <a:gd name="connsiteX719" fmla="*/ 6321 w 10000"/>
                  <a:gd name="connsiteY719" fmla="*/ 9213 h 10000"/>
                  <a:gd name="connsiteX720" fmla="*/ 6335 w 10000"/>
                  <a:gd name="connsiteY720" fmla="*/ 9223 h 10000"/>
                  <a:gd name="connsiteX721" fmla="*/ 6338 w 10000"/>
                  <a:gd name="connsiteY721" fmla="*/ 9223 h 10000"/>
                  <a:gd name="connsiteX722" fmla="*/ 6355 w 10000"/>
                  <a:gd name="connsiteY722" fmla="*/ 9226 h 10000"/>
                  <a:gd name="connsiteX723" fmla="*/ 6363 w 10000"/>
                  <a:gd name="connsiteY723" fmla="*/ 9236 h 10000"/>
                  <a:gd name="connsiteX724" fmla="*/ 6380 w 10000"/>
                  <a:gd name="connsiteY724" fmla="*/ 9258 h 10000"/>
                  <a:gd name="connsiteX725" fmla="*/ 6393 w 10000"/>
                  <a:gd name="connsiteY725" fmla="*/ 9278 h 10000"/>
                  <a:gd name="connsiteX726" fmla="*/ 6396 w 10000"/>
                  <a:gd name="connsiteY726" fmla="*/ 9288 h 10000"/>
                  <a:gd name="connsiteX727" fmla="*/ 6407 w 10000"/>
                  <a:gd name="connsiteY727" fmla="*/ 9297 h 10000"/>
                  <a:gd name="connsiteX728" fmla="*/ 6410 w 10000"/>
                  <a:gd name="connsiteY728" fmla="*/ 9307 h 10000"/>
                  <a:gd name="connsiteX729" fmla="*/ 6416 w 10000"/>
                  <a:gd name="connsiteY729" fmla="*/ 9317 h 10000"/>
                  <a:gd name="connsiteX730" fmla="*/ 6424 w 10000"/>
                  <a:gd name="connsiteY730" fmla="*/ 9326 h 10000"/>
                  <a:gd name="connsiteX731" fmla="*/ 6435 w 10000"/>
                  <a:gd name="connsiteY731" fmla="*/ 9336 h 10000"/>
                  <a:gd name="connsiteX732" fmla="*/ 6443 w 10000"/>
                  <a:gd name="connsiteY732" fmla="*/ 9346 h 10000"/>
                  <a:gd name="connsiteX733" fmla="*/ 6449 w 10000"/>
                  <a:gd name="connsiteY733" fmla="*/ 9362 h 10000"/>
                  <a:gd name="connsiteX734" fmla="*/ 6452 w 10000"/>
                  <a:gd name="connsiteY734" fmla="*/ 9372 h 10000"/>
                  <a:gd name="connsiteX735" fmla="*/ 6449 w 10000"/>
                  <a:gd name="connsiteY735" fmla="*/ 9381 h 10000"/>
                  <a:gd name="connsiteX736" fmla="*/ 6465 w 10000"/>
                  <a:gd name="connsiteY736" fmla="*/ 9394 h 10000"/>
                  <a:gd name="connsiteX737" fmla="*/ 6468 w 10000"/>
                  <a:gd name="connsiteY737" fmla="*/ 9420 h 10000"/>
                  <a:gd name="connsiteX738" fmla="*/ 6493 w 10000"/>
                  <a:gd name="connsiteY738" fmla="*/ 9430 h 10000"/>
                  <a:gd name="connsiteX739" fmla="*/ 6507 w 10000"/>
                  <a:gd name="connsiteY739" fmla="*/ 9440 h 10000"/>
                  <a:gd name="connsiteX740" fmla="*/ 6524 w 10000"/>
                  <a:gd name="connsiteY740" fmla="*/ 9459 h 10000"/>
                  <a:gd name="connsiteX741" fmla="*/ 6532 w 10000"/>
                  <a:gd name="connsiteY741" fmla="*/ 9485 h 10000"/>
                  <a:gd name="connsiteX742" fmla="*/ 6537 w 10000"/>
                  <a:gd name="connsiteY742" fmla="*/ 9498 h 10000"/>
                  <a:gd name="connsiteX743" fmla="*/ 6571 w 10000"/>
                  <a:gd name="connsiteY743" fmla="*/ 9508 h 10000"/>
                  <a:gd name="connsiteX744" fmla="*/ 6596 w 10000"/>
                  <a:gd name="connsiteY744" fmla="*/ 9508 h 10000"/>
                  <a:gd name="connsiteX745" fmla="*/ 6637 w 10000"/>
                  <a:gd name="connsiteY745" fmla="*/ 9517 h 10000"/>
                  <a:gd name="connsiteX746" fmla="*/ 6662 w 10000"/>
                  <a:gd name="connsiteY746" fmla="*/ 9524 h 10000"/>
                  <a:gd name="connsiteX747" fmla="*/ 6679 w 10000"/>
                  <a:gd name="connsiteY747" fmla="*/ 9517 h 10000"/>
                  <a:gd name="connsiteX748" fmla="*/ 6679 w 10000"/>
                  <a:gd name="connsiteY748" fmla="*/ 9505 h 10000"/>
                  <a:gd name="connsiteX749" fmla="*/ 6690 w 10000"/>
                  <a:gd name="connsiteY749" fmla="*/ 9485 h 10000"/>
                  <a:gd name="connsiteX750" fmla="*/ 6693 w 10000"/>
                  <a:gd name="connsiteY750" fmla="*/ 9479 h 10000"/>
                  <a:gd name="connsiteX751" fmla="*/ 6706 w 10000"/>
                  <a:gd name="connsiteY751" fmla="*/ 9469 h 10000"/>
                  <a:gd name="connsiteX752" fmla="*/ 6709 w 10000"/>
                  <a:gd name="connsiteY752" fmla="*/ 9462 h 10000"/>
                  <a:gd name="connsiteX753" fmla="*/ 6717 w 10000"/>
                  <a:gd name="connsiteY753" fmla="*/ 9459 h 10000"/>
                  <a:gd name="connsiteX754" fmla="*/ 6726 w 10000"/>
                  <a:gd name="connsiteY754" fmla="*/ 9459 h 10000"/>
                  <a:gd name="connsiteX755" fmla="*/ 6742 w 10000"/>
                  <a:gd name="connsiteY755" fmla="*/ 9462 h 10000"/>
                  <a:gd name="connsiteX756" fmla="*/ 6759 w 10000"/>
                  <a:gd name="connsiteY756" fmla="*/ 9479 h 10000"/>
                  <a:gd name="connsiteX757" fmla="*/ 6781 w 10000"/>
                  <a:gd name="connsiteY757" fmla="*/ 9485 h 10000"/>
                  <a:gd name="connsiteX758" fmla="*/ 6795 w 10000"/>
                  <a:gd name="connsiteY758" fmla="*/ 9485 h 10000"/>
                  <a:gd name="connsiteX759" fmla="*/ 6803 w 10000"/>
                  <a:gd name="connsiteY759" fmla="*/ 9498 h 10000"/>
                  <a:gd name="connsiteX760" fmla="*/ 6806 w 10000"/>
                  <a:gd name="connsiteY760" fmla="*/ 9508 h 10000"/>
                  <a:gd name="connsiteX761" fmla="*/ 6823 w 10000"/>
                  <a:gd name="connsiteY761" fmla="*/ 9514 h 10000"/>
                  <a:gd name="connsiteX762" fmla="*/ 6831 w 10000"/>
                  <a:gd name="connsiteY762" fmla="*/ 9514 h 10000"/>
                  <a:gd name="connsiteX763" fmla="*/ 6848 w 10000"/>
                  <a:gd name="connsiteY763" fmla="*/ 9514 h 10000"/>
                  <a:gd name="connsiteX764" fmla="*/ 6856 w 10000"/>
                  <a:gd name="connsiteY764" fmla="*/ 9517 h 10000"/>
                  <a:gd name="connsiteX765" fmla="*/ 6878 w 10000"/>
                  <a:gd name="connsiteY765" fmla="*/ 9524 h 10000"/>
                  <a:gd name="connsiteX766" fmla="*/ 6895 w 10000"/>
                  <a:gd name="connsiteY766" fmla="*/ 9524 h 10000"/>
                  <a:gd name="connsiteX767" fmla="*/ 6917 w 10000"/>
                  <a:gd name="connsiteY767" fmla="*/ 9527 h 10000"/>
                  <a:gd name="connsiteX768" fmla="*/ 6934 w 10000"/>
                  <a:gd name="connsiteY768" fmla="*/ 9534 h 10000"/>
                  <a:gd name="connsiteX769" fmla="*/ 6961 w 10000"/>
                  <a:gd name="connsiteY769" fmla="*/ 9543 h 10000"/>
                  <a:gd name="connsiteX770" fmla="*/ 6989 w 10000"/>
                  <a:gd name="connsiteY770" fmla="*/ 9547 h 10000"/>
                  <a:gd name="connsiteX771" fmla="*/ 7014 w 10000"/>
                  <a:gd name="connsiteY771" fmla="*/ 9543 h 10000"/>
                  <a:gd name="connsiteX772" fmla="*/ 7033 w 10000"/>
                  <a:gd name="connsiteY772" fmla="*/ 9543 h 10000"/>
                  <a:gd name="connsiteX773" fmla="*/ 7042 w 10000"/>
                  <a:gd name="connsiteY773" fmla="*/ 9547 h 10000"/>
                  <a:gd name="connsiteX774" fmla="*/ 7069 w 10000"/>
                  <a:gd name="connsiteY774" fmla="*/ 9647 h 10000"/>
                  <a:gd name="connsiteX775" fmla="*/ 7122 w 10000"/>
                  <a:gd name="connsiteY775" fmla="*/ 9734 h 10000"/>
                  <a:gd name="connsiteX776" fmla="*/ 7147 w 10000"/>
                  <a:gd name="connsiteY776" fmla="*/ 9744 h 10000"/>
                  <a:gd name="connsiteX777" fmla="*/ 7169 w 10000"/>
                  <a:gd name="connsiteY777" fmla="*/ 9741 h 10000"/>
                  <a:gd name="connsiteX778" fmla="*/ 7177 w 10000"/>
                  <a:gd name="connsiteY778" fmla="*/ 9744 h 10000"/>
                  <a:gd name="connsiteX779" fmla="*/ 7186 w 10000"/>
                  <a:gd name="connsiteY779" fmla="*/ 9754 h 10000"/>
                  <a:gd name="connsiteX780" fmla="*/ 7191 w 10000"/>
                  <a:gd name="connsiteY780" fmla="*/ 9773 h 10000"/>
                  <a:gd name="connsiteX781" fmla="*/ 7208 w 10000"/>
                  <a:gd name="connsiteY781" fmla="*/ 9783 h 10000"/>
                  <a:gd name="connsiteX782" fmla="*/ 7219 w 10000"/>
                  <a:gd name="connsiteY782" fmla="*/ 9793 h 10000"/>
                  <a:gd name="connsiteX783" fmla="*/ 7235 w 10000"/>
                  <a:gd name="connsiteY783" fmla="*/ 9802 h 10000"/>
                  <a:gd name="connsiteX784" fmla="*/ 7249 w 10000"/>
                  <a:gd name="connsiteY784" fmla="*/ 9819 h 10000"/>
                  <a:gd name="connsiteX785" fmla="*/ 7255 w 10000"/>
                  <a:gd name="connsiteY785" fmla="*/ 9835 h 10000"/>
                  <a:gd name="connsiteX786" fmla="*/ 7255 w 10000"/>
                  <a:gd name="connsiteY786" fmla="*/ 9848 h 10000"/>
                  <a:gd name="connsiteX787" fmla="*/ 7249 w 10000"/>
                  <a:gd name="connsiteY787" fmla="*/ 9848 h 10000"/>
                  <a:gd name="connsiteX788" fmla="*/ 7244 w 10000"/>
                  <a:gd name="connsiteY788" fmla="*/ 9858 h 10000"/>
                  <a:gd name="connsiteX789" fmla="*/ 7235 w 10000"/>
                  <a:gd name="connsiteY789" fmla="*/ 9883 h 10000"/>
                  <a:gd name="connsiteX790" fmla="*/ 7244 w 10000"/>
                  <a:gd name="connsiteY790" fmla="*/ 9903 h 10000"/>
                  <a:gd name="connsiteX791" fmla="*/ 7258 w 10000"/>
                  <a:gd name="connsiteY791" fmla="*/ 9926 h 10000"/>
                  <a:gd name="connsiteX792" fmla="*/ 7263 w 10000"/>
                  <a:gd name="connsiteY792" fmla="*/ 9948 h 10000"/>
                  <a:gd name="connsiteX793" fmla="*/ 7274 w 10000"/>
                  <a:gd name="connsiteY793" fmla="*/ 9968 h 10000"/>
                  <a:gd name="connsiteX794" fmla="*/ 7283 w 10000"/>
                  <a:gd name="connsiteY794" fmla="*/ 9987 h 10000"/>
                  <a:gd name="connsiteX795" fmla="*/ 7291 w 10000"/>
                  <a:gd name="connsiteY795" fmla="*/ 10000 h 10000"/>
                  <a:gd name="connsiteX796" fmla="*/ 7305 w 10000"/>
                  <a:gd name="connsiteY796" fmla="*/ 9997 h 10000"/>
                  <a:gd name="connsiteX797" fmla="*/ 7313 w 10000"/>
                  <a:gd name="connsiteY797" fmla="*/ 9977 h 10000"/>
                  <a:gd name="connsiteX798" fmla="*/ 7324 w 10000"/>
                  <a:gd name="connsiteY798" fmla="*/ 9968 h 10000"/>
                  <a:gd name="connsiteX799" fmla="*/ 7341 w 10000"/>
                  <a:gd name="connsiteY799" fmla="*/ 9971 h 10000"/>
                  <a:gd name="connsiteX800" fmla="*/ 7368 w 10000"/>
                  <a:gd name="connsiteY800" fmla="*/ 9987 h 10000"/>
                  <a:gd name="connsiteX801" fmla="*/ 7380 w 10000"/>
                  <a:gd name="connsiteY801" fmla="*/ 9990 h 10000"/>
                  <a:gd name="connsiteX802" fmla="*/ 7393 w 10000"/>
                  <a:gd name="connsiteY802" fmla="*/ 9981 h 10000"/>
                  <a:gd name="connsiteX803" fmla="*/ 7404 w 10000"/>
                  <a:gd name="connsiteY803" fmla="*/ 9968 h 10000"/>
                  <a:gd name="connsiteX804" fmla="*/ 7418 w 10000"/>
                  <a:gd name="connsiteY804" fmla="*/ 9948 h 10000"/>
                  <a:gd name="connsiteX805" fmla="*/ 7427 w 10000"/>
                  <a:gd name="connsiteY805" fmla="*/ 9922 h 10000"/>
                  <a:gd name="connsiteX806" fmla="*/ 7427 w 10000"/>
                  <a:gd name="connsiteY806" fmla="*/ 9906 h 10000"/>
                  <a:gd name="connsiteX807" fmla="*/ 7404 w 10000"/>
                  <a:gd name="connsiteY807" fmla="*/ 9877 h 10000"/>
                  <a:gd name="connsiteX808" fmla="*/ 7388 w 10000"/>
                  <a:gd name="connsiteY808" fmla="*/ 9854 h 10000"/>
                  <a:gd name="connsiteX809" fmla="*/ 7385 w 10000"/>
                  <a:gd name="connsiteY809" fmla="*/ 9845 h 10000"/>
                  <a:gd name="connsiteX810" fmla="*/ 7385 w 10000"/>
                  <a:gd name="connsiteY810" fmla="*/ 9825 h 10000"/>
                  <a:gd name="connsiteX811" fmla="*/ 7385 w 10000"/>
                  <a:gd name="connsiteY811" fmla="*/ 9819 h 10000"/>
                  <a:gd name="connsiteX812" fmla="*/ 7393 w 10000"/>
                  <a:gd name="connsiteY812" fmla="*/ 9809 h 10000"/>
                  <a:gd name="connsiteX813" fmla="*/ 7404 w 10000"/>
                  <a:gd name="connsiteY813" fmla="*/ 9793 h 10000"/>
                  <a:gd name="connsiteX814" fmla="*/ 7413 w 10000"/>
                  <a:gd name="connsiteY814" fmla="*/ 9783 h 10000"/>
                  <a:gd name="connsiteX815" fmla="*/ 7404 w 10000"/>
                  <a:gd name="connsiteY815" fmla="*/ 9770 h 10000"/>
                  <a:gd name="connsiteX816" fmla="*/ 7388 w 10000"/>
                  <a:gd name="connsiteY816" fmla="*/ 9760 h 10000"/>
                  <a:gd name="connsiteX817" fmla="*/ 7371 w 10000"/>
                  <a:gd name="connsiteY817" fmla="*/ 9744 h 10000"/>
                  <a:gd name="connsiteX818" fmla="*/ 7363 w 10000"/>
                  <a:gd name="connsiteY818" fmla="*/ 9731 h 10000"/>
                  <a:gd name="connsiteX819" fmla="*/ 7355 w 10000"/>
                  <a:gd name="connsiteY819" fmla="*/ 9715 h 10000"/>
                  <a:gd name="connsiteX820" fmla="*/ 7360 w 10000"/>
                  <a:gd name="connsiteY820" fmla="*/ 9686 h 10000"/>
                  <a:gd name="connsiteX821" fmla="*/ 7363 w 10000"/>
                  <a:gd name="connsiteY821" fmla="*/ 9657 h 10000"/>
                  <a:gd name="connsiteX822" fmla="*/ 7360 w 10000"/>
                  <a:gd name="connsiteY822" fmla="*/ 9631 h 10000"/>
                  <a:gd name="connsiteX823" fmla="*/ 7346 w 10000"/>
                  <a:gd name="connsiteY823" fmla="*/ 9611 h 10000"/>
                  <a:gd name="connsiteX824" fmla="*/ 7332 w 10000"/>
                  <a:gd name="connsiteY824" fmla="*/ 9585 h 10000"/>
                  <a:gd name="connsiteX825" fmla="*/ 7324 w 10000"/>
                  <a:gd name="connsiteY825" fmla="*/ 9573 h 10000"/>
                  <a:gd name="connsiteX826" fmla="*/ 7324 w 10000"/>
                  <a:gd name="connsiteY826" fmla="*/ 9553 h 10000"/>
                  <a:gd name="connsiteX827" fmla="*/ 7324 w 10000"/>
                  <a:gd name="connsiteY827" fmla="*/ 9543 h 10000"/>
                  <a:gd name="connsiteX828" fmla="*/ 7324 w 10000"/>
                  <a:gd name="connsiteY828" fmla="*/ 9517 h 10000"/>
                  <a:gd name="connsiteX829" fmla="*/ 7324 w 10000"/>
                  <a:gd name="connsiteY829" fmla="*/ 9498 h 10000"/>
                  <a:gd name="connsiteX830" fmla="*/ 7332 w 10000"/>
                  <a:gd name="connsiteY830" fmla="*/ 9479 h 10000"/>
                  <a:gd name="connsiteX831" fmla="*/ 7341 w 10000"/>
                  <a:gd name="connsiteY831" fmla="*/ 9462 h 10000"/>
                  <a:gd name="connsiteX832" fmla="*/ 7352 w 10000"/>
                  <a:gd name="connsiteY832" fmla="*/ 9459 h 10000"/>
                  <a:gd name="connsiteX833" fmla="*/ 7360 w 10000"/>
                  <a:gd name="connsiteY833" fmla="*/ 9443 h 10000"/>
                  <a:gd name="connsiteX834" fmla="*/ 7363 w 10000"/>
                  <a:gd name="connsiteY834" fmla="*/ 9433 h 10000"/>
                  <a:gd name="connsiteX835" fmla="*/ 7377 w 10000"/>
                  <a:gd name="connsiteY835" fmla="*/ 9433 h 10000"/>
                  <a:gd name="connsiteX836" fmla="*/ 7388 w 10000"/>
                  <a:gd name="connsiteY836" fmla="*/ 9430 h 10000"/>
                  <a:gd name="connsiteX837" fmla="*/ 7396 w 10000"/>
                  <a:gd name="connsiteY837" fmla="*/ 9430 h 10000"/>
                  <a:gd name="connsiteX838" fmla="*/ 7402 w 10000"/>
                  <a:gd name="connsiteY838" fmla="*/ 9424 h 10000"/>
                  <a:gd name="connsiteX839" fmla="*/ 7396 w 10000"/>
                  <a:gd name="connsiteY839" fmla="*/ 9414 h 10000"/>
                  <a:gd name="connsiteX840" fmla="*/ 7388 w 10000"/>
                  <a:gd name="connsiteY840" fmla="*/ 9401 h 10000"/>
                  <a:gd name="connsiteX841" fmla="*/ 7371 w 10000"/>
                  <a:gd name="connsiteY841" fmla="*/ 9391 h 10000"/>
                  <a:gd name="connsiteX842" fmla="*/ 7355 w 10000"/>
                  <a:gd name="connsiteY842" fmla="*/ 9375 h 10000"/>
                  <a:gd name="connsiteX843" fmla="*/ 7332 w 10000"/>
                  <a:gd name="connsiteY843" fmla="*/ 9356 h 10000"/>
                  <a:gd name="connsiteX844" fmla="*/ 7313 w 10000"/>
                  <a:gd name="connsiteY844" fmla="*/ 9330 h 10000"/>
                  <a:gd name="connsiteX845" fmla="*/ 7307 w 10000"/>
                  <a:gd name="connsiteY845" fmla="*/ 9310 h 10000"/>
                  <a:gd name="connsiteX846" fmla="*/ 7305 w 10000"/>
                  <a:gd name="connsiteY846" fmla="*/ 9291 h 10000"/>
                  <a:gd name="connsiteX847" fmla="*/ 7305 w 10000"/>
                  <a:gd name="connsiteY847" fmla="*/ 9278 h 10000"/>
                  <a:gd name="connsiteX848" fmla="*/ 7296 w 10000"/>
                  <a:gd name="connsiteY848" fmla="*/ 9268 h 10000"/>
                  <a:gd name="connsiteX849" fmla="*/ 7296 w 10000"/>
                  <a:gd name="connsiteY849" fmla="*/ 9249 h 10000"/>
                  <a:gd name="connsiteX850" fmla="*/ 7291 w 10000"/>
                  <a:gd name="connsiteY850" fmla="*/ 9226 h 10000"/>
                  <a:gd name="connsiteX851" fmla="*/ 7283 w 10000"/>
                  <a:gd name="connsiteY851" fmla="*/ 9213 h 10000"/>
                  <a:gd name="connsiteX852" fmla="*/ 7274 w 10000"/>
                  <a:gd name="connsiteY852" fmla="*/ 9194 h 10000"/>
                  <a:gd name="connsiteX853" fmla="*/ 7274 w 10000"/>
                  <a:gd name="connsiteY853" fmla="*/ 9174 h 10000"/>
                  <a:gd name="connsiteX854" fmla="*/ 7280 w 10000"/>
                  <a:gd name="connsiteY854" fmla="*/ 9148 h 10000"/>
                  <a:gd name="connsiteX855" fmla="*/ 7283 w 10000"/>
                  <a:gd name="connsiteY855" fmla="*/ 9119 h 10000"/>
                  <a:gd name="connsiteX856" fmla="*/ 7291 w 10000"/>
                  <a:gd name="connsiteY856" fmla="*/ 9100 h 10000"/>
                  <a:gd name="connsiteX857" fmla="*/ 7307 w 10000"/>
                  <a:gd name="connsiteY857" fmla="*/ 9080 h 10000"/>
                  <a:gd name="connsiteX858" fmla="*/ 7324 w 10000"/>
                  <a:gd name="connsiteY858" fmla="*/ 9054 h 10000"/>
                  <a:gd name="connsiteX859" fmla="*/ 7341 w 10000"/>
                  <a:gd name="connsiteY859" fmla="*/ 9054 h 10000"/>
                  <a:gd name="connsiteX860" fmla="*/ 7352 w 10000"/>
                  <a:gd name="connsiteY860" fmla="*/ 9054 h 10000"/>
                  <a:gd name="connsiteX861" fmla="*/ 7346 w 10000"/>
                  <a:gd name="connsiteY861" fmla="*/ 9032 h 10000"/>
                  <a:gd name="connsiteX862" fmla="*/ 7341 w 10000"/>
                  <a:gd name="connsiteY862" fmla="*/ 9022 h 10000"/>
                  <a:gd name="connsiteX863" fmla="*/ 7352 w 10000"/>
                  <a:gd name="connsiteY863" fmla="*/ 8999 h 10000"/>
                  <a:gd name="connsiteX864" fmla="*/ 7360 w 10000"/>
                  <a:gd name="connsiteY864" fmla="*/ 8967 h 10000"/>
                  <a:gd name="connsiteX865" fmla="*/ 7368 w 10000"/>
                  <a:gd name="connsiteY865" fmla="*/ 8922 h 10000"/>
                  <a:gd name="connsiteX866" fmla="*/ 7377 w 10000"/>
                  <a:gd name="connsiteY866" fmla="*/ 8896 h 10000"/>
                  <a:gd name="connsiteX867" fmla="*/ 7380 w 10000"/>
                  <a:gd name="connsiteY867" fmla="*/ 8867 h 10000"/>
                  <a:gd name="connsiteX868" fmla="*/ 7402 w 10000"/>
                  <a:gd name="connsiteY868" fmla="*/ 8824 h 10000"/>
                  <a:gd name="connsiteX869" fmla="*/ 7402 w 10000"/>
                  <a:gd name="connsiteY869" fmla="*/ 8808 h 10000"/>
                  <a:gd name="connsiteX870" fmla="*/ 7393 w 10000"/>
                  <a:gd name="connsiteY870" fmla="*/ 8795 h 10000"/>
                  <a:gd name="connsiteX871" fmla="*/ 7388 w 10000"/>
                  <a:gd name="connsiteY871" fmla="*/ 8799 h 10000"/>
                  <a:gd name="connsiteX872" fmla="*/ 7396 w 10000"/>
                  <a:gd name="connsiteY872" fmla="*/ 8789 h 10000"/>
                  <a:gd name="connsiteX873" fmla="*/ 7404 w 10000"/>
                  <a:gd name="connsiteY873" fmla="*/ 8789 h 10000"/>
                  <a:gd name="connsiteX874" fmla="*/ 7421 w 10000"/>
                  <a:gd name="connsiteY874" fmla="*/ 8769 h 10000"/>
                  <a:gd name="connsiteX875" fmla="*/ 7443 w 10000"/>
                  <a:gd name="connsiteY875" fmla="*/ 8763 h 10000"/>
                  <a:gd name="connsiteX876" fmla="*/ 7452 w 10000"/>
                  <a:gd name="connsiteY876" fmla="*/ 8769 h 10000"/>
                  <a:gd name="connsiteX877" fmla="*/ 7468 w 10000"/>
                  <a:gd name="connsiteY877" fmla="*/ 8769 h 10000"/>
                  <a:gd name="connsiteX878" fmla="*/ 7499 w 10000"/>
                  <a:gd name="connsiteY878" fmla="*/ 8763 h 10000"/>
                  <a:gd name="connsiteX879" fmla="*/ 7526 w 10000"/>
                  <a:gd name="connsiteY879" fmla="*/ 8763 h 10000"/>
                  <a:gd name="connsiteX880" fmla="*/ 7532 w 10000"/>
                  <a:gd name="connsiteY880" fmla="*/ 8763 h 10000"/>
                  <a:gd name="connsiteX881" fmla="*/ 7554 w 10000"/>
                  <a:gd name="connsiteY881" fmla="*/ 8744 h 10000"/>
                  <a:gd name="connsiteX882" fmla="*/ 7571 w 10000"/>
                  <a:gd name="connsiteY882" fmla="*/ 8731 h 10000"/>
                  <a:gd name="connsiteX883" fmla="*/ 7587 w 10000"/>
                  <a:gd name="connsiteY883" fmla="*/ 8711 h 10000"/>
                  <a:gd name="connsiteX884" fmla="*/ 7607 w 10000"/>
                  <a:gd name="connsiteY884" fmla="*/ 8711 h 10000"/>
                  <a:gd name="connsiteX885" fmla="*/ 7634 w 10000"/>
                  <a:gd name="connsiteY885" fmla="*/ 8705 h 10000"/>
                  <a:gd name="connsiteX886" fmla="*/ 7643 w 10000"/>
                  <a:gd name="connsiteY886" fmla="*/ 8682 h 10000"/>
                  <a:gd name="connsiteX887" fmla="*/ 7654 w 10000"/>
                  <a:gd name="connsiteY887" fmla="*/ 8666 h 10000"/>
                  <a:gd name="connsiteX888" fmla="*/ 7668 w 10000"/>
                  <a:gd name="connsiteY888" fmla="*/ 8666 h 10000"/>
                  <a:gd name="connsiteX889" fmla="*/ 7676 w 10000"/>
                  <a:gd name="connsiteY889" fmla="*/ 8682 h 10000"/>
                  <a:gd name="connsiteX890" fmla="*/ 7704 w 10000"/>
                  <a:gd name="connsiteY890" fmla="*/ 8669 h 10000"/>
                  <a:gd name="connsiteX891" fmla="*/ 7712 w 10000"/>
                  <a:gd name="connsiteY891" fmla="*/ 8669 h 10000"/>
                  <a:gd name="connsiteX892" fmla="*/ 7720 w 10000"/>
                  <a:gd name="connsiteY892" fmla="*/ 8669 h 10000"/>
                  <a:gd name="connsiteX893" fmla="*/ 7726 w 10000"/>
                  <a:gd name="connsiteY893" fmla="*/ 8656 h 10000"/>
                  <a:gd name="connsiteX894" fmla="*/ 7734 w 10000"/>
                  <a:gd name="connsiteY894" fmla="*/ 8650 h 10000"/>
                  <a:gd name="connsiteX895" fmla="*/ 7742 w 10000"/>
                  <a:gd name="connsiteY895" fmla="*/ 8650 h 10000"/>
                  <a:gd name="connsiteX896" fmla="*/ 7759 w 10000"/>
                  <a:gd name="connsiteY896" fmla="*/ 8650 h 10000"/>
                  <a:gd name="connsiteX897" fmla="*/ 7756 w 10000"/>
                  <a:gd name="connsiteY897" fmla="*/ 8630 h 10000"/>
                  <a:gd name="connsiteX898" fmla="*/ 7751 w 10000"/>
                  <a:gd name="connsiteY898" fmla="*/ 8627 h 10000"/>
                  <a:gd name="connsiteX899" fmla="*/ 7742 w 10000"/>
                  <a:gd name="connsiteY899" fmla="*/ 8620 h 10000"/>
                  <a:gd name="connsiteX900" fmla="*/ 7734 w 10000"/>
                  <a:gd name="connsiteY900" fmla="*/ 8591 h 10000"/>
                  <a:gd name="connsiteX901" fmla="*/ 7709 w 10000"/>
                  <a:gd name="connsiteY901" fmla="*/ 8582 h 10000"/>
                  <a:gd name="connsiteX902" fmla="*/ 7695 w 10000"/>
                  <a:gd name="connsiteY902" fmla="*/ 8578 h 10000"/>
                  <a:gd name="connsiteX903" fmla="*/ 7668 w 10000"/>
                  <a:gd name="connsiteY903" fmla="*/ 8562 h 10000"/>
                  <a:gd name="connsiteX904" fmla="*/ 7645 w 10000"/>
                  <a:gd name="connsiteY904" fmla="*/ 8552 h 10000"/>
                  <a:gd name="connsiteX905" fmla="*/ 7615 w 10000"/>
                  <a:gd name="connsiteY905" fmla="*/ 8543 h 10000"/>
                  <a:gd name="connsiteX906" fmla="*/ 7596 w 10000"/>
                  <a:gd name="connsiteY906" fmla="*/ 8527 h 10000"/>
                  <a:gd name="connsiteX907" fmla="*/ 7565 w 10000"/>
                  <a:gd name="connsiteY907" fmla="*/ 8494 h 10000"/>
                  <a:gd name="connsiteX908" fmla="*/ 7562 w 10000"/>
                  <a:gd name="connsiteY908" fmla="*/ 8475 h 10000"/>
                  <a:gd name="connsiteX909" fmla="*/ 7540 w 10000"/>
                  <a:gd name="connsiteY909" fmla="*/ 8455 h 10000"/>
                  <a:gd name="connsiteX910" fmla="*/ 7535 w 10000"/>
                  <a:gd name="connsiteY910" fmla="*/ 8446 h 10000"/>
                  <a:gd name="connsiteX911" fmla="*/ 7535 w 10000"/>
                  <a:gd name="connsiteY911" fmla="*/ 8420 h 10000"/>
                  <a:gd name="connsiteX912" fmla="*/ 7535 w 10000"/>
                  <a:gd name="connsiteY912" fmla="*/ 8391 h 10000"/>
                  <a:gd name="connsiteX913" fmla="*/ 7548 w 10000"/>
                  <a:gd name="connsiteY913" fmla="*/ 8345 h 10000"/>
                  <a:gd name="connsiteX914" fmla="*/ 7562 w 10000"/>
                  <a:gd name="connsiteY914" fmla="*/ 8319 h 10000"/>
                  <a:gd name="connsiteX915" fmla="*/ 7582 w 10000"/>
                  <a:gd name="connsiteY915" fmla="*/ 8310 h 10000"/>
                  <a:gd name="connsiteX916" fmla="*/ 7607 w 10000"/>
                  <a:gd name="connsiteY916" fmla="*/ 8300 h 10000"/>
                  <a:gd name="connsiteX917" fmla="*/ 7629 w 10000"/>
                  <a:gd name="connsiteY917" fmla="*/ 8300 h 10000"/>
                  <a:gd name="connsiteX918" fmla="*/ 7651 w 10000"/>
                  <a:gd name="connsiteY918" fmla="*/ 8297 h 10000"/>
                  <a:gd name="connsiteX919" fmla="*/ 7668 w 10000"/>
                  <a:gd name="connsiteY919" fmla="*/ 8280 h 10000"/>
                  <a:gd name="connsiteX920" fmla="*/ 7687 w 10000"/>
                  <a:gd name="connsiteY920" fmla="*/ 8267 h 10000"/>
                  <a:gd name="connsiteX921" fmla="*/ 7693 w 10000"/>
                  <a:gd name="connsiteY921" fmla="*/ 8261 h 10000"/>
                  <a:gd name="connsiteX922" fmla="*/ 7701 w 10000"/>
                  <a:gd name="connsiteY922" fmla="*/ 8248 h 10000"/>
                  <a:gd name="connsiteX923" fmla="*/ 7712 w 10000"/>
                  <a:gd name="connsiteY923" fmla="*/ 8238 h 10000"/>
                  <a:gd name="connsiteX924" fmla="*/ 7731 w 10000"/>
                  <a:gd name="connsiteY924" fmla="*/ 8222 h 10000"/>
                  <a:gd name="connsiteX925" fmla="*/ 7740 w 10000"/>
                  <a:gd name="connsiteY925" fmla="*/ 8206 h 10000"/>
                  <a:gd name="connsiteX926" fmla="*/ 7756 w 10000"/>
                  <a:gd name="connsiteY926" fmla="*/ 8183 h 10000"/>
                  <a:gd name="connsiteX927" fmla="*/ 7773 w 10000"/>
                  <a:gd name="connsiteY927" fmla="*/ 8177 h 10000"/>
                  <a:gd name="connsiteX928" fmla="*/ 7784 w 10000"/>
                  <a:gd name="connsiteY928" fmla="*/ 8183 h 10000"/>
                  <a:gd name="connsiteX929" fmla="*/ 7801 w 10000"/>
                  <a:gd name="connsiteY929" fmla="*/ 8174 h 10000"/>
                  <a:gd name="connsiteX930" fmla="*/ 7801 w 10000"/>
                  <a:gd name="connsiteY930" fmla="*/ 8157 h 10000"/>
                  <a:gd name="connsiteX931" fmla="*/ 7817 w 10000"/>
                  <a:gd name="connsiteY931" fmla="*/ 8164 h 10000"/>
                  <a:gd name="connsiteX932" fmla="*/ 7837 w 10000"/>
                  <a:gd name="connsiteY932" fmla="*/ 8164 h 10000"/>
                  <a:gd name="connsiteX933" fmla="*/ 7856 w 10000"/>
                  <a:gd name="connsiteY933" fmla="*/ 8164 h 10000"/>
                  <a:gd name="connsiteX934" fmla="*/ 7870 w 10000"/>
                  <a:gd name="connsiteY934" fmla="*/ 8167 h 10000"/>
                  <a:gd name="connsiteX935" fmla="*/ 7881 w 10000"/>
                  <a:gd name="connsiteY935" fmla="*/ 8174 h 10000"/>
                  <a:gd name="connsiteX936" fmla="*/ 7898 w 10000"/>
                  <a:gd name="connsiteY936" fmla="*/ 8187 h 10000"/>
                  <a:gd name="connsiteX937" fmla="*/ 7917 w 10000"/>
                  <a:gd name="connsiteY937" fmla="*/ 8187 h 10000"/>
                  <a:gd name="connsiteX938" fmla="*/ 7928 w 10000"/>
                  <a:gd name="connsiteY938" fmla="*/ 8157 h 10000"/>
                  <a:gd name="connsiteX939" fmla="*/ 7942 w 10000"/>
                  <a:gd name="connsiteY939" fmla="*/ 8157 h 10000"/>
                  <a:gd name="connsiteX940" fmla="*/ 7958 w 10000"/>
                  <a:gd name="connsiteY940" fmla="*/ 8164 h 10000"/>
                  <a:gd name="connsiteX941" fmla="*/ 7983 w 10000"/>
                  <a:gd name="connsiteY941" fmla="*/ 8144 h 10000"/>
                  <a:gd name="connsiteX942" fmla="*/ 8000 w 10000"/>
                  <a:gd name="connsiteY942" fmla="*/ 8109 h 10000"/>
                  <a:gd name="connsiteX943" fmla="*/ 7994 w 10000"/>
                  <a:gd name="connsiteY943" fmla="*/ 8093 h 10000"/>
                  <a:gd name="connsiteX944" fmla="*/ 7983 w 10000"/>
                  <a:gd name="connsiteY944" fmla="*/ 8070 h 10000"/>
                  <a:gd name="connsiteX945" fmla="*/ 7986 w 10000"/>
                  <a:gd name="connsiteY945" fmla="*/ 8063 h 10000"/>
                  <a:gd name="connsiteX946" fmla="*/ 7978 w 10000"/>
                  <a:gd name="connsiteY946" fmla="*/ 8044 h 10000"/>
                  <a:gd name="connsiteX947" fmla="*/ 7986 w 10000"/>
                  <a:gd name="connsiteY947" fmla="*/ 8002 h 10000"/>
                  <a:gd name="connsiteX948" fmla="*/ 7983 w 10000"/>
                  <a:gd name="connsiteY948" fmla="*/ 7947 h 10000"/>
                  <a:gd name="connsiteX949" fmla="*/ 7961 w 10000"/>
                  <a:gd name="connsiteY949" fmla="*/ 7931 h 10000"/>
                  <a:gd name="connsiteX950" fmla="*/ 7958 w 10000"/>
                  <a:gd name="connsiteY950" fmla="*/ 7898 h 10000"/>
                  <a:gd name="connsiteX951" fmla="*/ 7953 w 10000"/>
                  <a:gd name="connsiteY951" fmla="*/ 7856 h 10000"/>
                  <a:gd name="connsiteX952" fmla="*/ 7967 w 10000"/>
                  <a:gd name="connsiteY952" fmla="*/ 7837 h 10000"/>
                  <a:gd name="connsiteX953" fmla="*/ 7950 w 10000"/>
                  <a:gd name="connsiteY953" fmla="*/ 7824 h 10000"/>
                  <a:gd name="connsiteX954" fmla="*/ 7906 w 10000"/>
                  <a:gd name="connsiteY954" fmla="*/ 7814 h 10000"/>
                  <a:gd name="connsiteX955" fmla="*/ 7878 w 10000"/>
                  <a:gd name="connsiteY955" fmla="*/ 7814 h 10000"/>
                  <a:gd name="connsiteX956" fmla="*/ 7870 w 10000"/>
                  <a:gd name="connsiteY956" fmla="*/ 7795 h 10000"/>
                  <a:gd name="connsiteX957" fmla="*/ 7878 w 10000"/>
                  <a:gd name="connsiteY957" fmla="*/ 7778 h 10000"/>
                  <a:gd name="connsiteX958" fmla="*/ 7881 w 10000"/>
                  <a:gd name="connsiteY958" fmla="*/ 7775 h 10000"/>
                  <a:gd name="connsiteX959" fmla="*/ 7878 w 10000"/>
                  <a:gd name="connsiteY959" fmla="*/ 7743 h 10000"/>
                  <a:gd name="connsiteX960" fmla="*/ 7895 w 10000"/>
                  <a:gd name="connsiteY960" fmla="*/ 7733 h 10000"/>
                  <a:gd name="connsiteX961" fmla="*/ 7911 w 10000"/>
                  <a:gd name="connsiteY961" fmla="*/ 7710 h 10000"/>
                  <a:gd name="connsiteX962" fmla="*/ 7911 w 10000"/>
                  <a:gd name="connsiteY962" fmla="*/ 7665 h 10000"/>
                  <a:gd name="connsiteX963" fmla="*/ 7917 w 10000"/>
                  <a:gd name="connsiteY963" fmla="*/ 7600 h 10000"/>
                  <a:gd name="connsiteX964" fmla="*/ 7928 w 10000"/>
                  <a:gd name="connsiteY964" fmla="*/ 7581 h 10000"/>
                  <a:gd name="connsiteX965" fmla="*/ 7917 w 10000"/>
                  <a:gd name="connsiteY965" fmla="*/ 7474 h 10000"/>
                  <a:gd name="connsiteX966" fmla="*/ 7873 w 10000"/>
                  <a:gd name="connsiteY966" fmla="*/ 7335 h 10000"/>
                  <a:gd name="connsiteX967" fmla="*/ 7756 w 10000"/>
                  <a:gd name="connsiteY967" fmla="*/ 7050 h 10000"/>
                  <a:gd name="connsiteX968" fmla="*/ 7679 w 10000"/>
                  <a:gd name="connsiteY968" fmla="*/ 6839 h 10000"/>
                  <a:gd name="connsiteX969" fmla="*/ 7668 w 10000"/>
                  <a:gd name="connsiteY969" fmla="*/ 6823 h 10000"/>
                  <a:gd name="connsiteX970" fmla="*/ 7659 w 10000"/>
                  <a:gd name="connsiteY970" fmla="*/ 6768 h 10000"/>
                  <a:gd name="connsiteX971" fmla="*/ 7659 w 10000"/>
                  <a:gd name="connsiteY971" fmla="*/ 6739 h 10000"/>
                  <a:gd name="connsiteX972" fmla="*/ 7651 w 10000"/>
                  <a:gd name="connsiteY972" fmla="*/ 6713 h 10000"/>
                  <a:gd name="connsiteX973" fmla="*/ 7654 w 10000"/>
                  <a:gd name="connsiteY973" fmla="*/ 6684 h 10000"/>
                  <a:gd name="connsiteX974" fmla="*/ 7643 w 10000"/>
                  <a:gd name="connsiteY974" fmla="*/ 6626 h 10000"/>
                  <a:gd name="connsiteX975" fmla="*/ 7629 w 10000"/>
                  <a:gd name="connsiteY975" fmla="*/ 6600 h 10000"/>
                  <a:gd name="connsiteX976" fmla="*/ 7629 w 10000"/>
                  <a:gd name="connsiteY976" fmla="*/ 6580 h 10000"/>
                  <a:gd name="connsiteX977" fmla="*/ 7623 w 10000"/>
                  <a:gd name="connsiteY977" fmla="*/ 6541 h 10000"/>
                  <a:gd name="connsiteX978" fmla="*/ 7615 w 10000"/>
                  <a:gd name="connsiteY978" fmla="*/ 6522 h 10000"/>
                  <a:gd name="connsiteX979" fmla="*/ 7598 w 10000"/>
                  <a:gd name="connsiteY979" fmla="*/ 6509 h 10000"/>
                  <a:gd name="connsiteX980" fmla="*/ 7587 w 10000"/>
                  <a:gd name="connsiteY980" fmla="*/ 6493 h 10000"/>
                  <a:gd name="connsiteX981" fmla="*/ 7579 w 10000"/>
                  <a:gd name="connsiteY981" fmla="*/ 6464 h 10000"/>
                  <a:gd name="connsiteX982" fmla="*/ 7587 w 10000"/>
                  <a:gd name="connsiteY982" fmla="*/ 6438 h 10000"/>
                  <a:gd name="connsiteX983" fmla="*/ 7596 w 10000"/>
                  <a:gd name="connsiteY983" fmla="*/ 6425 h 10000"/>
                  <a:gd name="connsiteX984" fmla="*/ 7590 w 10000"/>
                  <a:gd name="connsiteY984" fmla="*/ 6396 h 10000"/>
                  <a:gd name="connsiteX985" fmla="*/ 7590 w 10000"/>
                  <a:gd name="connsiteY985" fmla="*/ 6373 h 10000"/>
                  <a:gd name="connsiteX986" fmla="*/ 7587 w 10000"/>
                  <a:gd name="connsiteY986" fmla="*/ 6354 h 10000"/>
                  <a:gd name="connsiteX987" fmla="*/ 7582 w 10000"/>
                  <a:gd name="connsiteY987" fmla="*/ 6344 h 10000"/>
                  <a:gd name="connsiteX988" fmla="*/ 7582 w 10000"/>
                  <a:gd name="connsiteY988" fmla="*/ 6324 h 10000"/>
                  <a:gd name="connsiteX989" fmla="*/ 7571 w 10000"/>
                  <a:gd name="connsiteY989" fmla="*/ 6302 h 10000"/>
                  <a:gd name="connsiteX990" fmla="*/ 7548 w 10000"/>
                  <a:gd name="connsiteY990" fmla="*/ 6256 h 10000"/>
                  <a:gd name="connsiteX991" fmla="*/ 7546 w 10000"/>
                  <a:gd name="connsiteY991" fmla="*/ 6218 h 10000"/>
                  <a:gd name="connsiteX992" fmla="*/ 7540 w 10000"/>
                  <a:gd name="connsiteY992" fmla="*/ 6159 h 10000"/>
                  <a:gd name="connsiteX993" fmla="*/ 7535 w 10000"/>
                  <a:gd name="connsiteY993" fmla="*/ 6114 h 10000"/>
                  <a:gd name="connsiteX994" fmla="*/ 7535 w 10000"/>
                  <a:gd name="connsiteY994" fmla="*/ 6088 h 10000"/>
                  <a:gd name="connsiteX995" fmla="*/ 7540 w 10000"/>
                  <a:gd name="connsiteY995" fmla="*/ 6049 h 10000"/>
                  <a:gd name="connsiteX996" fmla="*/ 7546 w 10000"/>
                  <a:gd name="connsiteY996" fmla="*/ 6004 h 10000"/>
                  <a:gd name="connsiteX997" fmla="*/ 7548 w 10000"/>
                  <a:gd name="connsiteY997" fmla="*/ 5965 h 10000"/>
                  <a:gd name="connsiteX998" fmla="*/ 7548 w 10000"/>
                  <a:gd name="connsiteY998" fmla="*/ 5946 h 10000"/>
                  <a:gd name="connsiteX999" fmla="*/ 7548 w 10000"/>
                  <a:gd name="connsiteY999" fmla="*/ 5933 h 10000"/>
                  <a:gd name="connsiteX1000" fmla="*/ 7548 w 10000"/>
                  <a:gd name="connsiteY1000" fmla="*/ 5910 h 10000"/>
                  <a:gd name="connsiteX1001" fmla="*/ 7548 w 10000"/>
                  <a:gd name="connsiteY1001" fmla="*/ 5897 h 10000"/>
                  <a:gd name="connsiteX1002" fmla="*/ 7546 w 10000"/>
                  <a:gd name="connsiteY1002" fmla="*/ 5871 h 10000"/>
                  <a:gd name="connsiteX1003" fmla="*/ 7535 w 10000"/>
                  <a:gd name="connsiteY1003" fmla="*/ 5839 h 10000"/>
                  <a:gd name="connsiteX1004" fmla="*/ 7524 w 10000"/>
                  <a:gd name="connsiteY1004" fmla="*/ 5797 h 10000"/>
                  <a:gd name="connsiteX1005" fmla="*/ 7518 w 10000"/>
                  <a:gd name="connsiteY1005" fmla="*/ 5767 h 10000"/>
                  <a:gd name="connsiteX1006" fmla="*/ 7515 w 10000"/>
                  <a:gd name="connsiteY1006" fmla="*/ 5745 h 10000"/>
                  <a:gd name="connsiteX1007" fmla="*/ 7501 w 10000"/>
                  <a:gd name="connsiteY1007" fmla="*/ 5683 h 10000"/>
                  <a:gd name="connsiteX1008" fmla="*/ 7490 w 10000"/>
                  <a:gd name="connsiteY1008" fmla="*/ 5631 h 10000"/>
                  <a:gd name="connsiteX1009" fmla="*/ 7482 w 10000"/>
                  <a:gd name="connsiteY1009" fmla="*/ 5593 h 10000"/>
                  <a:gd name="connsiteX1010" fmla="*/ 7476 w 10000"/>
                  <a:gd name="connsiteY1010" fmla="*/ 5570 h 10000"/>
                  <a:gd name="connsiteX1011" fmla="*/ 7476 w 10000"/>
                  <a:gd name="connsiteY1011" fmla="*/ 5528 h 10000"/>
                  <a:gd name="connsiteX1012" fmla="*/ 7482 w 10000"/>
                  <a:gd name="connsiteY1012" fmla="*/ 5502 h 10000"/>
                  <a:gd name="connsiteX1013" fmla="*/ 7490 w 10000"/>
                  <a:gd name="connsiteY1013" fmla="*/ 5489 h 10000"/>
                  <a:gd name="connsiteX1014" fmla="*/ 7499 w 10000"/>
                  <a:gd name="connsiteY1014" fmla="*/ 5479 h 10000"/>
                  <a:gd name="connsiteX1015" fmla="*/ 7493 w 10000"/>
                  <a:gd name="connsiteY1015" fmla="*/ 5427 h 10000"/>
                  <a:gd name="connsiteX1016" fmla="*/ 7501 w 10000"/>
                  <a:gd name="connsiteY1016" fmla="*/ 5415 h 10000"/>
                  <a:gd name="connsiteX1017" fmla="*/ 7510 w 10000"/>
                  <a:gd name="connsiteY1017" fmla="*/ 5398 h 10000"/>
                  <a:gd name="connsiteX1018" fmla="*/ 7515 w 10000"/>
                  <a:gd name="connsiteY1018" fmla="*/ 5379 h 10000"/>
                  <a:gd name="connsiteX1019" fmla="*/ 7526 w 10000"/>
                  <a:gd name="connsiteY1019" fmla="*/ 5366 h 10000"/>
                  <a:gd name="connsiteX1020" fmla="*/ 7518 w 10000"/>
                  <a:gd name="connsiteY1020" fmla="*/ 5350 h 10000"/>
                  <a:gd name="connsiteX1021" fmla="*/ 7518 w 10000"/>
                  <a:gd name="connsiteY1021" fmla="*/ 5330 h 10000"/>
                  <a:gd name="connsiteX1022" fmla="*/ 7526 w 10000"/>
                  <a:gd name="connsiteY1022" fmla="*/ 5311 h 10000"/>
                  <a:gd name="connsiteX1023" fmla="*/ 7540 w 10000"/>
                  <a:gd name="connsiteY1023" fmla="*/ 5291 h 10000"/>
                  <a:gd name="connsiteX1024" fmla="*/ 7540 w 10000"/>
                  <a:gd name="connsiteY1024" fmla="*/ 5266 h 10000"/>
                  <a:gd name="connsiteX1025" fmla="*/ 7540 w 10000"/>
                  <a:gd name="connsiteY1025" fmla="*/ 5256 h 10000"/>
                  <a:gd name="connsiteX1026" fmla="*/ 7524 w 10000"/>
                  <a:gd name="connsiteY1026" fmla="*/ 5233 h 10000"/>
                  <a:gd name="connsiteX1027" fmla="*/ 7515 w 10000"/>
                  <a:gd name="connsiteY1027" fmla="*/ 5217 h 10000"/>
                  <a:gd name="connsiteX1028" fmla="*/ 7490 w 10000"/>
                  <a:gd name="connsiteY1028" fmla="*/ 5178 h 10000"/>
                  <a:gd name="connsiteX1029" fmla="*/ 7474 w 10000"/>
                  <a:gd name="connsiteY1029" fmla="*/ 5162 h 10000"/>
                  <a:gd name="connsiteX1030" fmla="*/ 7457 w 10000"/>
                  <a:gd name="connsiteY1030" fmla="*/ 5120 h 10000"/>
                  <a:gd name="connsiteX1031" fmla="*/ 7421 w 10000"/>
                  <a:gd name="connsiteY1031" fmla="*/ 5087 h 10000"/>
                  <a:gd name="connsiteX1032" fmla="*/ 7380 w 10000"/>
                  <a:gd name="connsiteY1032" fmla="*/ 5068 h 10000"/>
                  <a:gd name="connsiteX1033" fmla="*/ 7355 w 10000"/>
                  <a:gd name="connsiteY1033" fmla="*/ 5058 h 10000"/>
                  <a:gd name="connsiteX1034" fmla="*/ 7332 w 10000"/>
                  <a:gd name="connsiteY1034" fmla="*/ 5049 h 10000"/>
                  <a:gd name="connsiteX1035" fmla="*/ 7305 w 10000"/>
                  <a:gd name="connsiteY1035" fmla="*/ 5016 h 10000"/>
                  <a:gd name="connsiteX1036" fmla="*/ 7305 w 10000"/>
                  <a:gd name="connsiteY1036" fmla="*/ 5000 h 10000"/>
                  <a:gd name="connsiteX1037" fmla="*/ 7296 w 10000"/>
                  <a:gd name="connsiteY1037" fmla="*/ 4971 h 10000"/>
                  <a:gd name="connsiteX1038" fmla="*/ 7288 w 10000"/>
                  <a:gd name="connsiteY1038" fmla="*/ 4945 h 10000"/>
                  <a:gd name="connsiteX1039" fmla="*/ 7280 w 10000"/>
                  <a:gd name="connsiteY1039" fmla="*/ 4916 h 10000"/>
                  <a:gd name="connsiteX1040" fmla="*/ 7291 w 10000"/>
                  <a:gd name="connsiteY1040" fmla="*/ 4887 h 10000"/>
                  <a:gd name="connsiteX1041" fmla="*/ 7291 w 10000"/>
                  <a:gd name="connsiteY1041" fmla="*/ 4858 h 10000"/>
                  <a:gd name="connsiteX1042" fmla="*/ 7271 w 10000"/>
                  <a:gd name="connsiteY1042" fmla="*/ 4819 h 10000"/>
                  <a:gd name="connsiteX1043" fmla="*/ 7255 w 10000"/>
                  <a:gd name="connsiteY1043" fmla="*/ 4828 h 10000"/>
                  <a:gd name="connsiteX1044" fmla="*/ 7235 w 10000"/>
                  <a:gd name="connsiteY1044" fmla="*/ 4841 h 10000"/>
                  <a:gd name="connsiteX1045" fmla="*/ 7216 w 10000"/>
                  <a:gd name="connsiteY1045" fmla="*/ 4867 h 10000"/>
                  <a:gd name="connsiteX1046" fmla="*/ 7191 w 10000"/>
                  <a:gd name="connsiteY1046" fmla="*/ 4870 h 10000"/>
                  <a:gd name="connsiteX1047" fmla="*/ 7155 w 10000"/>
                  <a:gd name="connsiteY1047" fmla="*/ 4887 h 10000"/>
                  <a:gd name="connsiteX1048" fmla="*/ 7122 w 10000"/>
                  <a:gd name="connsiteY1048" fmla="*/ 4893 h 10000"/>
                  <a:gd name="connsiteX1049" fmla="*/ 7105 w 10000"/>
                  <a:gd name="connsiteY1049" fmla="*/ 4896 h 10000"/>
                  <a:gd name="connsiteX1050" fmla="*/ 7094 w 10000"/>
                  <a:gd name="connsiteY1050" fmla="*/ 4916 h 10000"/>
                  <a:gd name="connsiteX1051" fmla="*/ 7080 w 10000"/>
                  <a:gd name="connsiteY1051" fmla="*/ 4903 h 10000"/>
                  <a:gd name="connsiteX1052" fmla="*/ 7072 w 10000"/>
                  <a:gd name="connsiteY1052" fmla="*/ 4851 h 10000"/>
                  <a:gd name="connsiteX1053" fmla="*/ 7042 w 10000"/>
                  <a:gd name="connsiteY1053" fmla="*/ 4819 h 10000"/>
                  <a:gd name="connsiteX1054" fmla="*/ 7030 w 10000"/>
                  <a:gd name="connsiteY1054" fmla="*/ 4780 h 10000"/>
                  <a:gd name="connsiteX1055" fmla="*/ 7039 w 10000"/>
                  <a:gd name="connsiteY1055" fmla="*/ 4757 h 10000"/>
                  <a:gd name="connsiteX1056" fmla="*/ 7047 w 10000"/>
                  <a:gd name="connsiteY1056" fmla="*/ 4744 h 10000"/>
                  <a:gd name="connsiteX1057" fmla="*/ 7022 w 10000"/>
                  <a:gd name="connsiteY1057" fmla="*/ 4725 h 10000"/>
                  <a:gd name="connsiteX1058" fmla="*/ 7000 w 10000"/>
                  <a:gd name="connsiteY1058" fmla="*/ 4715 h 10000"/>
                  <a:gd name="connsiteX1059" fmla="*/ 6975 w 10000"/>
                  <a:gd name="connsiteY1059" fmla="*/ 4709 h 10000"/>
                  <a:gd name="connsiteX1060" fmla="*/ 6945 w 10000"/>
                  <a:gd name="connsiteY1060" fmla="*/ 4696 h 10000"/>
                  <a:gd name="connsiteX1061" fmla="*/ 6953 w 10000"/>
                  <a:gd name="connsiteY1061" fmla="*/ 4679 h 10000"/>
                  <a:gd name="connsiteX1062" fmla="*/ 6961 w 10000"/>
                  <a:gd name="connsiteY1062" fmla="*/ 4660 h 10000"/>
                  <a:gd name="connsiteX1063" fmla="*/ 6983 w 10000"/>
                  <a:gd name="connsiteY1063" fmla="*/ 4644 h 10000"/>
                  <a:gd name="connsiteX1064" fmla="*/ 7014 w 10000"/>
                  <a:gd name="connsiteY1064" fmla="*/ 4634 h 10000"/>
                  <a:gd name="connsiteX1065" fmla="*/ 7025 w 10000"/>
                  <a:gd name="connsiteY1065" fmla="*/ 4615 h 10000"/>
                  <a:gd name="connsiteX1066" fmla="*/ 7047 w 10000"/>
                  <a:gd name="connsiteY1066" fmla="*/ 4582 h 10000"/>
                  <a:gd name="connsiteX1067" fmla="*/ 7069 w 10000"/>
                  <a:gd name="connsiteY1067" fmla="*/ 4563 h 10000"/>
                  <a:gd name="connsiteX1068" fmla="*/ 7078 w 10000"/>
                  <a:gd name="connsiteY1068" fmla="*/ 4553 h 10000"/>
                  <a:gd name="connsiteX1069" fmla="*/ 7097 w 10000"/>
                  <a:gd name="connsiteY1069" fmla="*/ 4527 h 10000"/>
                  <a:gd name="connsiteX1070" fmla="*/ 7122 w 10000"/>
                  <a:gd name="connsiteY1070" fmla="*/ 4517 h 10000"/>
                  <a:gd name="connsiteX1071" fmla="*/ 7139 w 10000"/>
                  <a:gd name="connsiteY1071" fmla="*/ 4488 h 10000"/>
                  <a:gd name="connsiteX1072" fmla="*/ 7147 w 10000"/>
                  <a:gd name="connsiteY1072" fmla="*/ 4459 h 10000"/>
                  <a:gd name="connsiteX1073" fmla="*/ 7161 w 10000"/>
                  <a:gd name="connsiteY1073" fmla="*/ 4440 h 10000"/>
                  <a:gd name="connsiteX1074" fmla="*/ 7177 w 10000"/>
                  <a:gd name="connsiteY1074" fmla="*/ 4430 h 10000"/>
                  <a:gd name="connsiteX1075" fmla="*/ 7202 w 10000"/>
                  <a:gd name="connsiteY1075" fmla="*/ 4407 h 10000"/>
                  <a:gd name="connsiteX1076" fmla="*/ 7224 w 10000"/>
                  <a:gd name="connsiteY1076" fmla="*/ 4417 h 10000"/>
                  <a:gd name="connsiteX1077" fmla="*/ 7241 w 10000"/>
                  <a:gd name="connsiteY1077" fmla="*/ 4404 h 10000"/>
                  <a:gd name="connsiteX1078" fmla="*/ 7263 w 10000"/>
                  <a:gd name="connsiteY1078" fmla="*/ 4398 h 10000"/>
                  <a:gd name="connsiteX1079" fmla="*/ 7283 w 10000"/>
                  <a:gd name="connsiteY1079" fmla="*/ 4424 h 10000"/>
                  <a:gd name="connsiteX1080" fmla="*/ 7305 w 10000"/>
                  <a:gd name="connsiteY1080" fmla="*/ 4433 h 10000"/>
                  <a:gd name="connsiteX1081" fmla="*/ 7332 w 10000"/>
                  <a:gd name="connsiteY1081" fmla="*/ 4443 h 10000"/>
                  <a:gd name="connsiteX1082" fmla="*/ 7380 w 10000"/>
                  <a:gd name="connsiteY1082" fmla="*/ 4398 h 10000"/>
                  <a:gd name="connsiteX1083" fmla="*/ 7404 w 10000"/>
                  <a:gd name="connsiteY1083" fmla="*/ 4378 h 10000"/>
                  <a:gd name="connsiteX1084" fmla="*/ 7418 w 10000"/>
                  <a:gd name="connsiteY1084" fmla="*/ 4369 h 10000"/>
                  <a:gd name="connsiteX1085" fmla="*/ 7443 w 10000"/>
                  <a:gd name="connsiteY1085" fmla="*/ 4356 h 10000"/>
                  <a:gd name="connsiteX1086" fmla="*/ 7460 w 10000"/>
                  <a:gd name="connsiteY1086" fmla="*/ 4385 h 10000"/>
                  <a:gd name="connsiteX1087" fmla="*/ 7460 w 10000"/>
                  <a:gd name="connsiteY1087" fmla="*/ 4404 h 10000"/>
                  <a:gd name="connsiteX1088" fmla="*/ 7499 w 10000"/>
                  <a:gd name="connsiteY1088" fmla="*/ 4417 h 10000"/>
                  <a:gd name="connsiteX1089" fmla="*/ 7515 w 10000"/>
                  <a:gd name="connsiteY1089" fmla="*/ 4414 h 10000"/>
                  <a:gd name="connsiteX1090" fmla="*/ 7565 w 10000"/>
                  <a:gd name="connsiteY1090" fmla="*/ 4385 h 10000"/>
                  <a:gd name="connsiteX1091" fmla="*/ 7579 w 10000"/>
                  <a:gd name="connsiteY1091" fmla="*/ 4346 h 10000"/>
                  <a:gd name="connsiteX1092" fmla="*/ 7582 w 10000"/>
                  <a:gd name="connsiteY1092" fmla="*/ 4317 h 10000"/>
                  <a:gd name="connsiteX1093" fmla="*/ 7590 w 10000"/>
                  <a:gd name="connsiteY1093" fmla="*/ 4301 h 10000"/>
                  <a:gd name="connsiteX1094" fmla="*/ 7612 w 10000"/>
                  <a:gd name="connsiteY1094" fmla="*/ 4271 h 10000"/>
                  <a:gd name="connsiteX1095" fmla="*/ 7623 w 10000"/>
                  <a:gd name="connsiteY1095" fmla="*/ 4262 h 10000"/>
                  <a:gd name="connsiteX1096" fmla="*/ 7634 w 10000"/>
                  <a:gd name="connsiteY1096" fmla="*/ 4245 h 10000"/>
                  <a:gd name="connsiteX1097" fmla="*/ 7645 w 10000"/>
                  <a:gd name="connsiteY1097" fmla="*/ 4265 h 10000"/>
                  <a:gd name="connsiteX1098" fmla="*/ 7670 w 10000"/>
                  <a:gd name="connsiteY1098" fmla="*/ 4284 h 10000"/>
                  <a:gd name="connsiteX1099" fmla="*/ 7701 w 10000"/>
                  <a:gd name="connsiteY1099" fmla="*/ 4275 h 10000"/>
                  <a:gd name="connsiteX1100" fmla="*/ 7717 w 10000"/>
                  <a:gd name="connsiteY1100" fmla="*/ 4275 h 10000"/>
                  <a:gd name="connsiteX1101" fmla="*/ 7740 w 10000"/>
                  <a:gd name="connsiteY1101" fmla="*/ 4284 h 10000"/>
                  <a:gd name="connsiteX1102" fmla="*/ 7767 w 10000"/>
                  <a:gd name="connsiteY1102" fmla="*/ 4284 h 10000"/>
                  <a:gd name="connsiteX1103" fmla="*/ 7895 w 10000"/>
                  <a:gd name="connsiteY1103" fmla="*/ 4207 h 10000"/>
                  <a:gd name="connsiteX1104" fmla="*/ 7895 w 10000"/>
                  <a:gd name="connsiteY1104" fmla="*/ 4187 h 10000"/>
                  <a:gd name="connsiteX1105" fmla="*/ 7895 w 10000"/>
                  <a:gd name="connsiteY1105" fmla="*/ 4171 h 10000"/>
                  <a:gd name="connsiteX1106" fmla="*/ 7903 w 10000"/>
                  <a:gd name="connsiteY1106" fmla="*/ 4148 h 10000"/>
                  <a:gd name="connsiteX1107" fmla="*/ 7917 w 10000"/>
                  <a:gd name="connsiteY1107" fmla="*/ 4158 h 10000"/>
                  <a:gd name="connsiteX1108" fmla="*/ 7967 w 10000"/>
                  <a:gd name="connsiteY1108" fmla="*/ 4203 h 10000"/>
                  <a:gd name="connsiteX1109" fmla="*/ 7994 w 10000"/>
                  <a:gd name="connsiteY1109" fmla="*/ 4203 h 10000"/>
                  <a:gd name="connsiteX1110" fmla="*/ 8064 w 10000"/>
                  <a:gd name="connsiteY1110" fmla="*/ 4242 h 10000"/>
                  <a:gd name="connsiteX1111" fmla="*/ 8083 w 10000"/>
                  <a:gd name="connsiteY1111" fmla="*/ 4245 h 10000"/>
                  <a:gd name="connsiteX1112" fmla="*/ 8105 w 10000"/>
                  <a:gd name="connsiteY1112" fmla="*/ 4226 h 10000"/>
                  <a:gd name="connsiteX1113" fmla="*/ 8136 w 10000"/>
                  <a:gd name="connsiteY1113" fmla="*/ 4187 h 10000"/>
                  <a:gd name="connsiteX1114" fmla="*/ 8161 w 10000"/>
                  <a:gd name="connsiteY1114" fmla="*/ 4168 h 10000"/>
                  <a:gd name="connsiteX1115" fmla="*/ 8172 w 10000"/>
                  <a:gd name="connsiteY1115" fmla="*/ 4161 h 10000"/>
                  <a:gd name="connsiteX1116" fmla="*/ 8208 w 10000"/>
                  <a:gd name="connsiteY1116" fmla="*/ 4168 h 10000"/>
                  <a:gd name="connsiteX1117" fmla="*/ 8235 w 10000"/>
                  <a:gd name="connsiteY1117" fmla="*/ 4168 h 10000"/>
                  <a:gd name="connsiteX1118" fmla="*/ 8258 w 10000"/>
                  <a:gd name="connsiteY1118" fmla="*/ 4152 h 10000"/>
                  <a:gd name="connsiteX1119" fmla="*/ 8283 w 10000"/>
                  <a:gd name="connsiteY1119" fmla="*/ 4152 h 10000"/>
                  <a:gd name="connsiteX1120" fmla="*/ 8299 w 10000"/>
                  <a:gd name="connsiteY1120" fmla="*/ 4132 h 10000"/>
                  <a:gd name="connsiteX1121" fmla="*/ 8316 w 10000"/>
                  <a:gd name="connsiteY1121" fmla="*/ 4113 h 10000"/>
                  <a:gd name="connsiteX1122" fmla="*/ 8330 w 10000"/>
                  <a:gd name="connsiteY1122" fmla="*/ 4084 h 10000"/>
                  <a:gd name="connsiteX1123" fmla="*/ 8341 w 10000"/>
                  <a:gd name="connsiteY1123" fmla="*/ 4058 h 10000"/>
                  <a:gd name="connsiteX1124" fmla="*/ 8349 w 10000"/>
                  <a:gd name="connsiteY1124" fmla="*/ 4064 h 10000"/>
                  <a:gd name="connsiteX1125" fmla="*/ 8366 w 10000"/>
                  <a:gd name="connsiteY1125" fmla="*/ 4067 h 10000"/>
                  <a:gd name="connsiteX1126" fmla="*/ 8374 w 10000"/>
                  <a:gd name="connsiteY1126" fmla="*/ 4084 h 10000"/>
                  <a:gd name="connsiteX1127" fmla="*/ 8402 w 10000"/>
                  <a:gd name="connsiteY1127" fmla="*/ 4054 h 10000"/>
                  <a:gd name="connsiteX1128" fmla="*/ 8427 w 10000"/>
                  <a:gd name="connsiteY1128" fmla="*/ 4028 h 10000"/>
                  <a:gd name="connsiteX1129" fmla="*/ 8438 w 10000"/>
                  <a:gd name="connsiteY1129" fmla="*/ 4025 h 10000"/>
                  <a:gd name="connsiteX1130" fmla="*/ 8468 w 10000"/>
                  <a:gd name="connsiteY1130" fmla="*/ 4006 h 10000"/>
                  <a:gd name="connsiteX1131" fmla="*/ 8485 w 10000"/>
                  <a:gd name="connsiteY1131" fmla="*/ 3999 h 10000"/>
                  <a:gd name="connsiteX1132" fmla="*/ 8493 w 10000"/>
                  <a:gd name="connsiteY1132" fmla="*/ 4025 h 10000"/>
                  <a:gd name="connsiteX1133" fmla="*/ 8515 w 10000"/>
                  <a:gd name="connsiteY1133" fmla="*/ 4028 h 10000"/>
                  <a:gd name="connsiteX1134" fmla="*/ 8543 w 10000"/>
                  <a:gd name="connsiteY1134" fmla="*/ 4009 h 10000"/>
                  <a:gd name="connsiteX1135" fmla="*/ 8551 w 10000"/>
                  <a:gd name="connsiteY1135" fmla="*/ 3990 h 10000"/>
                  <a:gd name="connsiteX1136" fmla="*/ 8582 w 10000"/>
                  <a:gd name="connsiteY1136" fmla="*/ 3977 h 10000"/>
                  <a:gd name="connsiteX1137" fmla="*/ 8596 w 10000"/>
                  <a:gd name="connsiteY1137" fmla="*/ 3977 h 10000"/>
                  <a:gd name="connsiteX1138" fmla="*/ 8607 w 10000"/>
                  <a:gd name="connsiteY1138" fmla="*/ 3980 h 10000"/>
                  <a:gd name="connsiteX1139" fmla="*/ 8645 w 10000"/>
                  <a:gd name="connsiteY1139" fmla="*/ 3970 h 10000"/>
                  <a:gd name="connsiteX1140" fmla="*/ 8654 w 10000"/>
                  <a:gd name="connsiteY1140" fmla="*/ 3951 h 10000"/>
                  <a:gd name="connsiteX1141" fmla="*/ 8670 w 10000"/>
                  <a:gd name="connsiteY1141" fmla="*/ 3935 h 10000"/>
                  <a:gd name="connsiteX1142" fmla="*/ 8695 w 10000"/>
                  <a:gd name="connsiteY1142" fmla="*/ 3935 h 10000"/>
                  <a:gd name="connsiteX1143" fmla="*/ 8704 w 10000"/>
                  <a:gd name="connsiteY1143" fmla="*/ 3951 h 10000"/>
                  <a:gd name="connsiteX1144" fmla="*/ 8717 w 10000"/>
                  <a:gd name="connsiteY1144" fmla="*/ 3964 h 10000"/>
                  <a:gd name="connsiteX1145" fmla="*/ 8751 w 10000"/>
                  <a:gd name="connsiteY1145" fmla="*/ 3951 h 10000"/>
                  <a:gd name="connsiteX1146" fmla="*/ 8776 w 10000"/>
                  <a:gd name="connsiteY1146" fmla="*/ 3935 h 10000"/>
                  <a:gd name="connsiteX1147" fmla="*/ 8798 w 10000"/>
                  <a:gd name="connsiteY1147" fmla="*/ 3925 h 10000"/>
                  <a:gd name="connsiteX1148" fmla="*/ 8806 w 10000"/>
                  <a:gd name="connsiteY1148" fmla="*/ 3892 h 10000"/>
                  <a:gd name="connsiteX1149" fmla="*/ 8814 w 10000"/>
                  <a:gd name="connsiteY1149" fmla="*/ 3876 h 10000"/>
                  <a:gd name="connsiteX1150" fmla="*/ 8839 w 10000"/>
                  <a:gd name="connsiteY1150" fmla="*/ 3873 h 10000"/>
                  <a:gd name="connsiteX1151" fmla="*/ 8842 w 10000"/>
                  <a:gd name="connsiteY1151" fmla="*/ 3876 h 10000"/>
                  <a:gd name="connsiteX1152" fmla="*/ 8856 w 10000"/>
                  <a:gd name="connsiteY1152" fmla="*/ 3863 h 10000"/>
                  <a:gd name="connsiteX1153" fmla="*/ 8856 w 10000"/>
                  <a:gd name="connsiteY1153" fmla="*/ 3841 h 10000"/>
                  <a:gd name="connsiteX1154" fmla="*/ 8870 w 10000"/>
                  <a:gd name="connsiteY1154" fmla="*/ 3821 h 10000"/>
                  <a:gd name="connsiteX1155" fmla="*/ 8903 w 10000"/>
                  <a:gd name="connsiteY1155" fmla="*/ 3802 h 10000"/>
                  <a:gd name="connsiteX1156" fmla="*/ 8914 w 10000"/>
                  <a:gd name="connsiteY1156" fmla="*/ 3782 h 10000"/>
                  <a:gd name="connsiteX1157" fmla="*/ 8939 w 10000"/>
                  <a:gd name="connsiteY1157" fmla="*/ 3782 h 10000"/>
                  <a:gd name="connsiteX1158" fmla="*/ 8961 w 10000"/>
                  <a:gd name="connsiteY1158" fmla="*/ 3779 h 10000"/>
                  <a:gd name="connsiteX1159" fmla="*/ 8983 w 10000"/>
                  <a:gd name="connsiteY1159" fmla="*/ 3760 h 10000"/>
                  <a:gd name="connsiteX1160" fmla="*/ 9003 w 10000"/>
                  <a:gd name="connsiteY1160" fmla="*/ 3763 h 10000"/>
                  <a:gd name="connsiteX1161" fmla="*/ 9019 w 10000"/>
                  <a:gd name="connsiteY1161" fmla="*/ 3779 h 10000"/>
                  <a:gd name="connsiteX1162" fmla="*/ 9050 w 10000"/>
                  <a:gd name="connsiteY1162" fmla="*/ 3812 h 10000"/>
                  <a:gd name="connsiteX1163" fmla="*/ 9080 w 10000"/>
                  <a:gd name="connsiteY1163" fmla="*/ 3831 h 10000"/>
                  <a:gd name="connsiteX1164" fmla="*/ 9097 w 10000"/>
                  <a:gd name="connsiteY1164" fmla="*/ 3867 h 10000"/>
                  <a:gd name="connsiteX1165" fmla="*/ 9114 w 10000"/>
                  <a:gd name="connsiteY1165" fmla="*/ 3902 h 10000"/>
                  <a:gd name="connsiteX1166" fmla="*/ 9122 w 10000"/>
                  <a:gd name="connsiteY1166" fmla="*/ 3935 h 10000"/>
                  <a:gd name="connsiteX1167" fmla="*/ 9125 w 10000"/>
                  <a:gd name="connsiteY1167" fmla="*/ 3964 h 10000"/>
                  <a:gd name="connsiteX1168" fmla="*/ 9130 w 10000"/>
                  <a:gd name="connsiteY1168" fmla="*/ 3999 h 10000"/>
                  <a:gd name="connsiteX1169" fmla="*/ 9130 w 10000"/>
                  <a:gd name="connsiteY1169" fmla="*/ 4054 h 10000"/>
                  <a:gd name="connsiteX1170" fmla="*/ 9155 w 10000"/>
                  <a:gd name="connsiteY1170" fmla="*/ 4093 h 10000"/>
                  <a:gd name="connsiteX1171" fmla="*/ 9169 w 10000"/>
                  <a:gd name="connsiteY1171" fmla="*/ 4090 h 10000"/>
                  <a:gd name="connsiteX1172" fmla="*/ 9211 w 10000"/>
                  <a:gd name="connsiteY1172" fmla="*/ 4077 h 10000"/>
                  <a:gd name="connsiteX1173" fmla="*/ 9244 w 10000"/>
                  <a:gd name="connsiteY1173" fmla="*/ 4077 h 10000"/>
                  <a:gd name="connsiteX1174" fmla="*/ 9252 w 10000"/>
                  <a:gd name="connsiteY1174" fmla="*/ 4103 h 10000"/>
                  <a:gd name="connsiteX1175" fmla="*/ 9258 w 10000"/>
                  <a:gd name="connsiteY1175" fmla="*/ 4148 h 10000"/>
                  <a:gd name="connsiteX1176" fmla="*/ 9269 w 10000"/>
                  <a:gd name="connsiteY1176" fmla="*/ 4158 h 10000"/>
                  <a:gd name="connsiteX1177" fmla="*/ 9294 w 10000"/>
                  <a:gd name="connsiteY1177" fmla="*/ 4158 h 10000"/>
                  <a:gd name="connsiteX1178" fmla="*/ 9319 w 10000"/>
                  <a:gd name="connsiteY1178" fmla="*/ 4168 h 10000"/>
                  <a:gd name="connsiteX1179" fmla="*/ 9346 w 10000"/>
                  <a:gd name="connsiteY1179" fmla="*/ 4190 h 10000"/>
                  <a:gd name="connsiteX1180" fmla="*/ 9357 w 10000"/>
                  <a:gd name="connsiteY1180" fmla="*/ 4168 h 10000"/>
                  <a:gd name="connsiteX1181" fmla="*/ 9371 w 10000"/>
                  <a:gd name="connsiteY1181" fmla="*/ 4132 h 10000"/>
                  <a:gd name="connsiteX1182" fmla="*/ 9391 w 10000"/>
                  <a:gd name="connsiteY1182" fmla="*/ 4113 h 10000"/>
                  <a:gd name="connsiteX1183" fmla="*/ 9407 w 10000"/>
                  <a:gd name="connsiteY1183" fmla="*/ 4103 h 10000"/>
                  <a:gd name="connsiteX1184" fmla="*/ 9435 w 10000"/>
                  <a:gd name="connsiteY1184" fmla="*/ 4100 h 10000"/>
                  <a:gd name="connsiteX1185" fmla="*/ 9460 w 10000"/>
                  <a:gd name="connsiteY1185" fmla="*/ 4084 h 10000"/>
                  <a:gd name="connsiteX1186" fmla="*/ 9485 w 10000"/>
                  <a:gd name="connsiteY1186" fmla="*/ 4067 h 10000"/>
                  <a:gd name="connsiteX1187" fmla="*/ 9496 w 10000"/>
                  <a:gd name="connsiteY1187" fmla="*/ 4054 h 10000"/>
                  <a:gd name="connsiteX1188" fmla="*/ 9526 w 10000"/>
                  <a:gd name="connsiteY1188" fmla="*/ 4048 h 10000"/>
                  <a:gd name="connsiteX1189" fmla="*/ 9557 w 10000"/>
                  <a:gd name="connsiteY1189" fmla="*/ 4038 h 10000"/>
                  <a:gd name="connsiteX1190" fmla="*/ 9584 w 10000"/>
                  <a:gd name="connsiteY1190" fmla="*/ 4019 h 10000"/>
                  <a:gd name="connsiteX1191" fmla="*/ 9623 w 10000"/>
                  <a:gd name="connsiteY1191" fmla="*/ 4016 h 10000"/>
                  <a:gd name="connsiteX1192" fmla="*/ 9648 w 10000"/>
                  <a:gd name="connsiteY1192" fmla="*/ 4009 h 10000"/>
                  <a:gd name="connsiteX1193" fmla="*/ 9673 w 10000"/>
                  <a:gd name="connsiteY1193" fmla="*/ 4019 h 10000"/>
                  <a:gd name="connsiteX1194" fmla="*/ 9712 w 10000"/>
                  <a:gd name="connsiteY1194" fmla="*/ 4038 h 10000"/>
                  <a:gd name="connsiteX1195" fmla="*/ 9742 w 10000"/>
                  <a:gd name="connsiteY1195" fmla="*/ 4074 h 10000"/>
                  <a:gd name="connsiteX1196" fmla="*/ 9776 w 10000"/>
                  <a:gd name="connsiteY1196" fmla="*/ 4093 h 10000"/>
                  <a:gd name="connsiteX1197" fmla="*/ 9814 w 10000"/>
                  <a:gd name="connsiteY1197" fmla="*/ 4109 h 10000"/>
                  <a:gd name="connsiteX1198" fmla="*/ 9859 w 10000"/>
                  <a:gd name="connsiteY1198" fmla="*/ 4119 h 10000"/>
                  <a:gd name="connsiteX1199" fmla="*/ 9898 w 10000"/>
                  <a:gd name="connsiteY1199" fmla="*/ 4122 h 10000"/>
                  <a:gd name="connsiteX1200" fmla="*/ 9931 w 10000"/>
                  <a:gd name="connsiteY1200" fmla="*/ 4109 h 10000"/>
                  <a:gd name="connsiteX1201" fmla="*/ 9956 w 10000"/>
                  <a:gd name="connsiteY1201" fmla="*/ 4100 h 10000"/>
                  <a:gd name="connsiteX1202" fmla="*/ 9981 w 10000"/>
                  <a:gd name="connsiteY1202" fmla="*/ 4067 h 10000"/>
                  <a:gd name="connsiteX1203" fmla="*/ 9994 w 10000"/>
                  <a:gd name="connsiteY1203" fmla="*/ 4035 h 10000"/>
                  <a:gd name="connsiteX1204" fmla="*/ 10000 w 10000"/>
                  <a:gd name="connsiteY1204" fmla="*/ 3996 h 10000"/>
                  <a:gd name="connsiteX1205" fmla="*/ 9994 w 10000"/>
                  <a:gd name="connsiteY1205" fmla="*/ 3941 h 10000"/>
                  <a:gd name="connsiteX1206" fmla="*/ 9986 w 10000"/>
                  <a:gd name="connsiteY1206" fmla="*/ 3905 h 10000"/>
                  <a:gd name="connsiteX1207" fmla="*/ 9981 w 10000"/>
                  <a:gd name="connsiteY1207" fmla="*/ 3857 h 10000"/>
                  <a:gd name="connsiteX1208" fmla="*/ 9989 w 10000"/>
                  <a:gd name="connsiteY1208" fmla="*/ 3837 h 10000"/>
                  <a:gd name="connsiteX1209" fmla="*/ 9989 w 10000"/>
                  <a:gd name="connsiteY1209" fmla="*/ 3812 h 10000"/>
                  <a:gd name="connsiteX1210" fmla="*/ 9981 w 10000"/>
                  <a:gd name="connsiteY1210" fmla="*/ 3792 h 10000"/>
                  <a:gd name="connsiteX1211" fmla="*/ 9970 w 10000"/>
                  <a:gd name="connsiteY1211" fmla="*/ 3763 h 10000"/>
                  <a:gd name="connsiteX1212" fmla="*/ 9945 w 10000"/>
                  <a:gd name="connsiteY1212" fmla="*/ 3705 h 10000"/>
                  <a:gd name="connsiteX1213" fmla="*/ 9931 w 10000"/>
                  <a:gd name="connsiteY1213" fmla="*/ 3659 h 10000"/>
                  <a:gd name="connsiteX1214" fmla="*/ 9903 w 10000"/>
                  <a:gd name="connsiteY1214" fmla="*/ 3640 h 10000"/>
                  <a:gd name="connsiteX1215" fmla="*/ 9881 w 10000"/>
                  <a:gd name="connsiteY1215" fmla="*/ 3620 h 10000"/>
                  <a:gd name="connsiteX1216" fmla="*/ 9856 w 10000"/>
                  <a:gd name="connsiteY1216" fmla="*/ 3595 h 10000"/>
                  <a:gd name="connsiteX1217" fmla="*/ 9817 w 10000"/>
                  <a:gd name="connsiteY1217" fmla="*/ 3562 h 10000"/>
                  <a:gd name="connsiteX1218" fmla="*/ 9795 w 10000"/>
                  <a:gd name="connsiteY1218" fmla="*/ 3546 h 10000"/>
                  <a:gd name="connsiteX1219" fmla="*/ 9778 w 10000"/>
                  <a:gd name="connsiteY1219" fmla="*/ 3527 h 10000"/>
                  <a:gd name="connsiteX1220" fmla="*/ 9745 w 10000"/>
                  <a:gd name="connsiteY1220" fmla="*/ 3501 h 10000"/>
                  <a:gd name="connsiteX1221" fmla="*/ 9726 w 10000"/>
                  <a:gd name="connsiteY1221" fmla="*/ 3488 h 10000"/>
                  <a:gd name="connsiteX1222" fmla="*/ 9704 w 10000"/>
                  <a:gd name="connsiteY1222" fmla="*/ 3472 h 10000"/>
                  <a:gd name="connsiteX1223" fmla="*/ 9695 w 10000"/>
                  <a:gd name="connsiteY1223" fmla="*/ 3468 h 10000"/>
                  <a:gd name="connsiteX1224" fmla="*/ 9690 w 10000"/>
                  <a:gd name="connsiteY1224" fmla="*/ 3459 h 10000"/>
                  <a:gd name="connsiteX1225" fmla="*/ 9673 w 10000"/>
                  <a:gd name="connsiteY1225" fmla="*/ 3449 h 10000"/>
                  <a:gd name="connsiteX1226" fmla="*/ 9665 w 10000"/>
                  <a:gd name="connsiteY1226" fmla="*/ 3442 h 10000"/>
                  <a:gd name="connsiteX1227" fmla="*/ 9654 w 10000"/>
                  <a:gd name="connsiteY1227" fmla="*/ 3449 h 10000"/>
                  <a:gd name="connsiteX1228" fmla="*/ 9521 w 10000"/>
                  <a:gd name="connsiteY1228" fmla="*/ 3394 h 10000"/>
                  <a:gd name="connsiteX1229" fmla="*/ 9510 w 10000"/>
                  <a:gd name="connsiteY1229" fmla="*/ 3368 h 10000"/>
                  <a:gd name="connsiteX1230" fmla="*/ 9496 w 10000"/>
                  <a:gd name="connsiteY1230" fmla="*/ 3287 h 10000"/>
                  <a:gd name="connsiteX1231" fmla="*/ 9488 w 10000"/>
                  <a:gd name="connsiteY1231" fmla="*/ 3216 h 10000"/>
                  <a:gd name="connsiteX1232" fmla="*/ 9493 w 10000"/>
                  <a:gd name="connsiteY1232" fmla="*/ 3174 h 10000"/>
                  <a:gd name="connsiteX1233" fmla="*/ 9501 w 10000"/>
                  <a:gd name="connsiteY1233" fmla="*/ 3128 h 10000"/>
                  <a:gd name="connsiteX1234" fmla="*/ 9488 w 10000"/>
                  <a:gd name="connsiteY1234" fmla="*/ 3025 h 10000"/>
                  <a:gd name="connsiteX1235" fmla="*/ 9446 w 10000"/>
                  <a:gd name="connsiteY1235" fmla="*/ 2931 h 10000"/>
                  <a:gd name="connsiteX1236" fmla="*/ 9382 w 10000"/>
                  <a:gd name="connsiteY1236" fmla="*/ 2837 h 10000"/>
                  <a:gd name="connsiteX1237" fmla="*/ 9316 w 10000"/>
                  <a:gd name="connsiteY1237" fmla="*/ 2753 h 10000"/>
                  <a:gd name="connsiteX1238" fmla="*/ 9294 w 10000"/>
                  <a:gd name="connsiteY1238" fmla="*/ 2655 h 10000"/>
                  <a:gd name="connsiteX1239" fmla="*/ 9213 w 10000"/>
                  <a:gd name="connsiteY1239" fmla="*/ 2328 h 10000"/>
                  <a:gd name="connsiteX1240" fmla="*/ 9172 w 10000"/>
                  <a:gd name="connsiteY1240" fmla="*/ 2286 h 10000"/>
                  <a:gd name="connsiteX1241" fmla="*/ 9019 w 10000"/>
                  <a:gd name="connsiteY1241" fmla="*/ 2082 h 10000"/>
                  <a:gd name="connsiteX1242" fmla="*/ 8906 w 10000"/>
                  <a:gd name="connsiteY1242" fmla="*/ 1946 h 10000"/>
                  <a:gd name="connsiteX1243" fmla="*/ 8801 w 10000"/>
                  <a:gd name="connsiteY1243" fmla="*/ 1778 h 10000"/>
                  <a:gd name="connsiteX1244" fmla="*/ 8806 w 10000"/>
                  <a:gd name="connsiteY1244" fmla="*/ 1713 h 10000"/>
                  <a:gd name="connsiteX1245" fmla="*/ 8809 w 10000"/>
                  <a:gd name="connsiteY1245" fmla="*/ 1703 h 10000"/>
                  <a:gd name="connsiteX1246" fmla="*/ 8817 w 10000"/>
                  <a:gd name="connsiteY1246" fmla="*/ 1713 h 10000"/>
                  <a:gd name="connsiteX1247" fmla="*/ 8834 w 10000"/>
                  <a:gd name="connsiteY1247" fmla="*/ 1729 h 10000"/>
                  <a:gd name="connsiteX1248" fmla="*/ 8839 w 10000"/>
                  <a:gd name="connsiteY1248" fmla="*/ 1729 h 10000"/>
                  <a:gd name="connsiteX1249" fmla="*/ 8848 w 10000"/>
                  <a:gd name="connsiteY1249" fmla="*/ 1723 h 10000"/>
                  <a:gd name="connsiteX1250" fmla="*/ 8850 w 10000"/>
                  <a:gd name="connsiteY1250" fmla="*/ 1703 h 10000"/>
                  <a:gd name="connsiteX1251" fmla="*/ 8850 w 10000"/>
                  <a:gd name="connsiteY1251" fmla="*/ 1684 h 10000"/>
                  <a:gd name="connsiteX1252" fmla="*/ 8850 w 10000"/>
                  <a:gd name="connsiteY1252" fmla="*/ 1648 h 10000"/>
                  <a:gd name="connsiteX1253" fmla="*/ 8881 w 10000"/>
                  <a:gd name="connsiteY1253" fmla="*/ 1571 h 10000"/>
                  <a:gd name="connsiteX1254" fmla="*/ 8895 w 10000"/>
                  <a:gd name="connsiteY1254" fmla="*/ 1541 h 10000"/>
                  <a:gd name="connsiteX1255" fmla="*/ 8895 w 10000"/>
                  <a:gd name="connsiteY1255" fmla="*/ 1525 h 10000"/>
                  <a:gd name="connsiteX1256" fmla="*/ 8881 w 10000"/>
                  <a:gd name="connsiteY1256" fmla="*/ 1516 h 10000"/>
                  <a:gd name="connsiteX1257" fmla="*/ 8864 w 10000"/>
                  <a:gd name="connsiteY1257" fmla="*/ 1522 h 10000"/>
                  <a:gd name="connsiteX1258" fmla="*/ 8850 w 10000"/>
                  <a:gd name="connsiteY1258" fmla="*/ 1535 h 10000"/>
                  <a:gd name="connsiteX1259" fmla="*/ 8834 w 10000"/>
                  <a:gd name="connsiteY1259" fmla="*/ 1571 h 10000"/>
                  <a:gd name="connsiteX1260" fmla="*/ 8825 w 10000"/>
                  <a:gd name="connsiteY1260" fmla="*/ 1587 h 10000"/>
                  <a:gd name="connsiteX1261" fmla="*/ 8776 w 10000"/>
                  <a:gd name="connsiteY1261" fmla="*/ 1571 h 10000"/>
                  <a:gd name="connsiteX1262" fmla="*/ 8745 w 10000"/>
                  <a:gd name="connsiteY1262" fmla="*/ 1580 h 10000"/>
                  <a:gd name="connsiteX1263" fmla="*/ 8720 w 10000"/>
                  <a:gd name="connsiteY1263" fmla="*/ 1587 h 10000"/>
                  <a:gd name="connsiteX1264" fmla="*/ 8709 w 10000"/>
                  <a:gd name="connsiteY1264" fmla="*/ 1609 h 10000"/>
                  <a:gd name="connsiteX1265" fmla="*/ 8693 w 10000"/>
                  <a:gd name="connsiteY1265" fmla="*/ 1616 h 10000"/>
                  <a:gd name="connsiteX1266" fmla="*/ 8684 w 10000"/>
                  <a:gd name="connsiteY1266" fmla="*/ 1639 h 10000"/>
                  <a:gd name="connsiteX1267" fmla="*/ 8684 w 10000"/>
                  <a:gd name="connsiteY1267" fmla="*/ 1658 h 10000"/>
                  <a:gd name="connsiteX1268" fmla="*/ 8665 w 10000"/>
                  <a:gd name="connsiteY1268" fmla="*/ 1655 h 10000"/>
                  <a:gd name="connsiteX1269" fmla="*/ 8665 w 10000"/>
                  <a:gd name="connsiteY1269" fmla="*/ 1645 h 10000"/>
                  <a:gd name="connsiteX1270" fmla="*/ 8665 w 10000"/>
                  <a:gd name="connsiteY1270" fmla="*/ 1626 h 10000"/>
                  <a:gd name="connsiteX1271" fmla="*/ 8676 w 10000"/>
                  <a:gd name="connsiteY1271" fmla="*/ 1609 h 10000"/>
                  <a:gd name="connsiteX1272" fmla="*/ 8679 w 10000"/>
                  <a:gd name="connsiteY1272" fmla="*/ 1597 h 10000"/>
                  <a:gd name="connsiteX1273" fmla="*/ 8687 w 10000"/>
                  <a:gd name="connsiteY1273" fmla="*/ 1577 h 10000"/>
                  <a:gd name="connsiteX1274" fmla="*/ 8695 w 10000"/>
                  <a:gd name="connsiteY1274" fmla="*/ 1554 h 10000"/>
                  <a:gd name="connsiteX1275" fmla="*/ 8709 w 10000"/>
                  <a:gd name="connsiteY1275" fmla="*/ 1532 h 10000"/>
                  <a:gd name="connsiteX1276" fmla="*/ 8704 w 10000"/>
                  <a:gd name="connsiteY1276" fmla="*/ 1512 h 10000"/>
                  <a:gd name="connsiteX1277" fmla="*/ 8695 w 10000"/>
                  <a:gd name="connsiteY1277" fmla="*/ 1503 h 10000"/>
                  <a:gd name="connsiteX1278" fmla="*/ 8684 w 10000"/>
                  <a:gd name="connsiteY1278" fmla="*/ 1503 h 10000"/>
                  <a:gd name="connsiteX1279" fmla="*/ 8670 w 10000"/>
                  <a:gd name="connsiteY1279" fmla="*/ 1525 h 10000"/>
                  <a:gd name="connsiteX1280" fmla="*/ 8665 w 10000"/>
                  <a:gd name="connsiteY1280" fmla="*/ 1545 h 10000"/>
                  <a:gd name="connsiteX1281" fmla="*/ 8654 w 10000"/>
                  <a:gd name="connsiteY1281" fmla="*/ 1567 h 10000"/>
                  <a:gd name="connsiteX1282" fmla="*/ 8648 w 10000"/>
                  <a:gd name="connsiteY1282" fmla="*/ 1587 h 10000"/>
                  <a:gd name="connsiteX1283" fmla="*/ 8640 w 10000"/>
                  <a:gd name="connsiteY1283" fmla="*/ 1629 h 10000"/>
                  <a:gd name="connsiteX1284" fmla="*/ 8620 w 10000"/>
                  <a:gd name="connsiteY1284" fmla="*/ 1635 h 10000"/>
                  <a:gd name="connsiteX1285" fmla="*/ 8612 w 10000"/>
                  <a:gd name="connsiteY1285" fmla="*/ 1635 h 10000"/>
                  <a:gd name="connsiteX1286" fmla="*/ 8604 w 10000"/>
                  <a:gd name="connsiteY1286" fmla="*/ 1626 h 10000"/>
                  <a:gd name="connsiteX1287" fmla="*/ 8596 w 10000"/>
                  <a:gd name="connsiteY1287" fmla="*/ 1616 h 10000"/>
                  <a:gd name="connsiteX1288" fmla="*/ 8596 w 10000"/>
                  <a:gd name="connsiteY1288" fmla="*/ 1580 h 10000"/>
                  <a:gd name="connsiteX1289" fmla="*/ 8587 w 10000"/>
                  <a:gd name="connsiteY1289" fmla="*/ 1545 h 10000"/>
                  <a:gd name="connsiteX1290" fmla="*/ 8565 w 10000"/>
                  <a:gd name="connsiteY1290" fmla="*/ 1516 h 10000"/>
                  <a:gd name="connsiteX1291" fmla="*/ 8543 w 10000"/>
                  <a:gd name="connsiteY1291" fmla="*/ 1512 h 10000"/>
                  <a:gd name="connsiteX1292" fmla="*/ 8518 w 10000"/>
                  <a:gd name="connsiteY1292" fmla="*/ 1532 h 10000"/>
                  <a:gd name="connsiteX1293" fmla="*/ 8476 w 10000"/>
                  <a:gd name="connsiteY1293" fmla="*/ 1567 h 10000"/>
                  <a:gd name="connsiteX1294" fmla="*/ 8454 w 10000"/>
                  <a:gd name="connsiteY1294" fmla="*/ 1551 h 10000"/>
                  <a:gd name="connsiteX1295" fmla="*/ 8402 w 10000"/>
                  <a:gd name="connsiteY1295" fmla="*/ 1493 h 10000"/>
                  <a:gd name="connsiteX1296" fmla="*/ 8371 w 10000"/>
                  <a:gd name="connsiteY1296" fmla="*/ 1428 h 10000"/>
                  <a:gd name="connsiteX1297" fmla="*/ 8072 w 10000"/>
                  <a:gd name="connsiteY1297" fmla="*/ 1422 h 10000"/>
                  <a:gd name="connsiteX1298" fmla="*/ 7823 w 10000"/>
                  <a:gd name="connsiteY1298" fmla="*/ 1279 h 10000"/>
                  <a:gd name="connsiteX1299" fmla="*/ 7587 w 10000"/>
                  <a:gd name="connsiteY1299" fmla="*/ 1133 h 10000"/>
                  <a:gd name="connsiteX1300" fmla="*/ 7526 w 10000"/>
                  <a:gd name="connsiteY1300" fmla="*/ 1098 h 10000"/>
                  <a:gd name="connsiteX1301" fmla="*/ 7346 w 10000"/>
                  <a:gd name="connsiteY1301" fmla="*/ 991 h 10000"/>
                  <a:gd name="connsiteX1302" fmla="*/ 7321 w 10000"/>
                  <a:gd name="connsiteY1302" fmla="*/ 959 h 10000"/>
                  <a:gd name="connsiteX1303" fmla="*/ 7307 w 10000"/>
                  <a:gd name="connsiteY1303" fmla="*/ 871 h 10000"/>
                  <a:gd name="connsiteX1304" fmla="*/ 7224 w 10000"/>
                  <a:gd name="connsiteY1304" fmla="*/ 816 h 10000"/>
                  <a:gd name="connsiteX1305" fmla="*/ 7147 w 10000"/>
                  <a:gd name="connsiteY1305" fmla="*/ 787 h 10000"/>
                  <a:gd name="connsiteX1306" fmla="*/ 7080 w 10000"/>
                  <a:gd name="connsiteY1306" fmla="*/ 742 h 10000"/>
                  <a:gd name="connsiteX1307" fmla="*/ 7069 w 10000"/>
                  <a:gd name="connsiteY1307" fmla="*/ 767 h 10000"/>
                  <a:gd name="connsiteX1308" fmla="*/ 7033 w 10000"/>
                  <a:gd name="connsiteY1308" fmla="*/ 787 h 10000"/>
                  <a:gd name="connsiteX1309" fmla="*/ 6820 w 10000"/>
                  <a:gd name="connsiteY1309" fmla="*/ 878 h 10000"/>
                  <a:gd name="connsiteX1310" fmla="*/ 6726 w 10000"/>
                  <a:gd name="connsiteY1310" fmla="*/ 897 h 10000"/>
                  <a:gd name="connsiteX1311" fmla="*/ 6626 w 10000"/>
                  <a:gd name="connsiteY1311" fmla="*/ 955 h 10000"/>
                  <a:gd name="connsiteX1312" fmla="*/ 6582 w 10000"/>
                  <a:gd name="connsiteY1312" fmla="*/ 946 h 10000"/>
                  <a:gd name="connsiteX1313" fmla="*/ 6571 w 10000"/>
                  <a:gd name="connsiteY1313" fmla="*/ 955 h 10000"/>
                  <a:gd name="connsiteX1314" fmla="*/ 6507 w 10000"/>
                  <a:gd name="connsiteY1314" fmla="*/ 975 h 10000"/>
                  <a:gd name="connsiteX1315" fmla="*/ 6485 w 10000"/>
                  <a:gd name="connsiteY1315" fmla="*/ 975 h 10000"/>
                  <a:gd name="connsiteX1316" fmla="*/ 6476 w 10000"/>
                  <a:gd name="connsiteY1316" fmla="*/ 965 h 10000"/>
                  <a:gd name="connsiteX1317" fmla="*/ 6474 w 10000"/>
                  <a:gd name="connsiteY1317" fmla="*/ 936 h 10000"/>
                  <a:gd name="connsiteX1318" fmla="*/ 6452 w 10000"/>
                  <a:gd name="connsiteY1318" fmla="*/ 887 h 10000"/>
                  <a:gd name="connsiteX1319" fmla="*/ 6352 w 10000"/>
                  <a:gd name="connsiteY1319" fmla="*/ 767 h 10000"/>
                  <a:gd name="connsiteX1320" fmla="*/ 6313 w 10000"/>
                  <a:gd name="connsiteY1320" fmla="*/ 732 h 10000"/>
                  <a:gd name="connsiteX1321" fmla="*/ 6296 w 10000"/>
                  <a:gd name="connsiteY1321" fmla="*/ 690 h 10000"/>
                  <a:gd name="connsiteX1322" fmla="*/ 6271 w 10000"/>
                  <a:gd name="connsiteY1322" fmla="*/ 664 h 10000"/>
                  <a:gd name="connsiteX1323" fmla="*/ 6266 w 10000"/>
                  <a:gd name="connsiteY1323" fmla="*/ 654 h 10000"/>
                  <a:gd name="connsiteX1324" fmla="*/ 6111 w 10000"/>
                  <a:gd name="connsiteY1324" fmla="*/ 398 h 10000"/>
                  <a:gd name="connsiteX1325" fmla="*/ 5903 w 10000"/>
                  <a:gd name="connsiteY1325" fmla="*/ 408 h 10000"/>
                  <a:gd name="connsiteX1326" fmla="*/ 5837 w 10000"/>
                  <a:gd name="connsiteY1326" fmla="*/ 427 h 10000"/>
                  <a:gd name="connsiteX1327" fmla="*/ 5756 w 10000"/>
                  <a:gd name="connsiteY1327" fmla="*/ 453 h 10000"/>
                  <a:gd name="connsiteX1328" fmla="*/ 5681 w 10000"/>
                  <a:gd name="connsiteY1328" fmla="*/ 453 h 10000"/>
                  <a:gd name="connsiteX1329" fmla="*/ 5609 w 10000"/>
                  <a:gd name="connsiteY1329" fmla="*/ 447 h 10000"/>
                  <a:gd name="connsiteX1330" fmla="*/ 5554 w 10000"/>
                  <a:gd name="connsiteY1330" fmla="*/ 304 h 10000"/>
                  <a:gd name="connsiteX1331" fmla="*/ 5529 w 10000"/>
                  <a:gd name="connsiteY1331" fmla="*/ 301 h 10000"/>
                  <a:gd name="connsiteX1332" fmla="*/ 5393 w 10000"/>
                  <a:gd name="connsiteY1332" fmla="*/ 256 h 10000"/>
                  <a:gd name="connsiteX1333" fmla="*/ 5366 w 10000"/>
                  <a:gd name="connsiteY1333" fmla="*/ 220 h 10000"/>
                  <a:gd name="connsiteX1334" fmla="*/ 5249 w 10000"/>
                  <a:gd name="connsiteY1334" fmla="*/ 155 h 10000"/>
                  <a:gd name="connsiteX1335" fmla="*/ 5141 w 10000"/>
                  <a:gd name="connsiteY1335" fmla="*/ 52 h 10000"/>
                  <a:gd name="connsiteX1336" fmla="*/ 5116 w 10000"/>
                  <a:gd name="connsiteY1336" fmla="*/ 3 h 10000"/>
                  <a:gd name="connsiteX1337" fmla="*/ 5061 w 10000"/>
                  <a:gd name="connsiteY1337" fmla="*/ 0 h 10000"/>
                  <a:gd name="connsiteX1338" fmla="*/ 5036 w 10000"/>
                  <a:gd name="connsiteY1338" fmla="*/ 32 h 10000"/>
                  <a:gd name="connsiteX1339" fmla="*/ 4942 w 10000"/>
                  <a:gd name="connsiteY1339" fmla="*/ 133 h 10000"/>
                  <a:gd name="connsiteX1340" fmla="*/ 4900 w 10000"/>
                  <a:gd name="connsiteY1340" fmla="*/ 217 h 10000"/>
                  <a:gd name="connsiteX1341" fmla="*/ 4861 w 10000"/>
                  <a:gd name="connsiteY1341" fmla="*/ 198 h 10000"/>
                  <a:gd name="connsiteX1342" fmla="*/ 4795 w 10000"/>
                  <a:gd name="connsiteY1342" fmla="*/ 68 h 10000"/>
                  <a:gd name="connsiteX1343" fmla="*/ 4778 w 10000"/>
                  <a:gd name="connsiteY1343" fmla="*/ 62 h 10000"/>
                  <a:gd name="connsiteX1344" fmla="*/ 4765 w 10000"/>
                  <a:gd name="connsiteY1344" fmla="*/ 62 h 10000"/>
                  <a:gd name="connsiteX1345" fmla="*/ 4748 w 10000"/>
                  <a:gd name="connsiteY1345" fmla="*/ 68 h 10000"/>
                  <a:gd name="connsiteX1346" fmla="*/ 4673 w 10000"/>
                  <a:gd name="connsiteY1346" fmla="*/ 136 h 10000"/>
                  <a:gd name="connsiteX1347" fmla="*/ 4632 w 10000"/>
                  <a:gd name="connsiteY1347" fmla="*/ 201 h 10000"/>
                  <a:gd name="connsiteX1348" fmla="*/ 4623 w 10000"/>
                  <a:gd name="connsiteY1348" fmla="*/ 210 h 10000"/>
                  <a:gd name="connsiteX1349" fmla="*/ 4579 w 10000"/>
                  <a:gd name="connsiteY1349" fmla="*/ 220 h 10000"/>
                  <a:gd name="connsiteX1350" fmla="*/ 4479 w 10000"/>
                  <a:gd name="connsiteY1350" fmla="*/ 198 h 10000"/>
                  <a:gd name="connsiteX1351" fmla="*/ 4402 w 10000"/>
                  <a:gd name="connsiteY1351" fmla="*/ 165 h 10000"/>
                  <a:gd name="connsiteX1352" fmla="*/ 4374 w 10000"/>
                  <a:gd name="connsiteY1352" fmla="*/ 165 h 10000"/>
                  <a:gd name="connsiteX1353" fmla="*/ 4335 w 10000"/>
                  <a:gd name="connsiteY1353" fmla="*/ 172 h 10000"/>
                  <a:gd name="connsiteX1354" fmla="*/ 4302 w 10000"/>
                  <a:gd name="connsiteY1354" fmla="*/ 188 h 10000"/>
                  <a:gd name="connsiteX1355" fmla="*/ 4271 w 10000"/>
                  <a:gd name="connsiteY1355" fmla="*/ 220 h 10000"/>
                  <a:gd name="connsiteX1356" fmla="*/ 4238 w 10000"/>
                  <a:gd name="connsiteY1356" fmla="*/ 240 h 10000"/>
                  <a:gd name="connsiteX1357" fmla="*/ 4324 w 10000"/>
                  <a:gd name="connsiteY1357" fmla="*/ 1289 h 10000"/>
                  <a:gd name="connsiteX1358" fmla="*/ 3521 w 10000"/>
                  <a:gd name="connsiteY1358" fmla="*/ 7730 h 10000"/>
                  <a:gd name="connsiteX1359" fmla="*/ 3554 w 10000"/>
                  <a:gd name="connsiteY1359" fmla="*/ 7740 h 10000"/>
                  <a:gd name="connsiteX1360" fmla="*/ 3560 w 10000"/>
                  <a:gd name="connsiteY1360" fmla="*/ 7749 h 10000"/>
                  <a:gd name="connsiteX1361" fmla="*/ 3562 w 10000"/>
                  <a:gd name="connsiteY1361" fmla="*/ 7759 h 10000"/>
                  <a:gd name="connsiteX1362" fmla="*/ 3573 w 10000"/>
                  <a:gd name="connsiteY1362" fmla="*/ 7766 h 10000"/>
                  <a:gd name="connsiteX1363" fmla="*/ 3584 w 10000"/>
                  <a:gd name="connsiteY1363" fmla="*/ 7759 h 10000"/>
                  <a:gd name="connsiteX1364" fmla="*/ 3598 w 10000"/>
                  <a:gd name="connsiteY1364" fmla="*/ 7743 h 10000"/>
                  <a:gd name="connsiteX1365" fmla="*/ 3609 w 10000"/>
                  <a:gd name="connsiteY1365" fmla="*/ 7756 h 10000"/>
                  <a:gd name="connsiteX1366" fmla="*/ 3623 w 10000"/>
                  <a:gd name="connsiteY1366" fmla="*/ 7733 h 10000"/>
                  <a:gd name="connsiteX1367" fmla="*/ 3632 w 10000"/>
                  <a:gd name="connsiteY1367" fmla="*/ 7730 h 10000"/>
                  <a:gd name="connsiteX1368" fmla="*/ 3634 w 10000"/>
                  <a:gd name="connsiteY1368" fmla="*/ 7730 h 10000"/>
                  <a:gd name="connsiteX1369" fmla="*/ 3643 w 10000"/>
                  <a:gd name="connsiteY1369" fmla="*/ 7730 h 10000"/>
                  <a:gd name="connsiteX1370" fmla="*/ 3657 w 10000"/>
                  <a:gd name="connsiteY1370" fmla="*/ 7733 h 10000"/>
                  <a:gd name="connsiteX1371" fmla="*/ 3670 w 10000"/>
                  <a:gd name="connsiteY1371" fmla="*/ 7730 h 10000"/>
                  <a:gd name="connsiteX1372" fmla="*/ 3687 w 10000"/>
                  <a:gd name="connsiteY1372" fmla="*/ 7730 h 10000"/>
                  <a:gd name="connsiteX1373" fmla="*/ 3690 w 10000"/>
                  <a:gd name="connsiteY1373" fmla="*/ 7730 h 10000"/>
                  <a:gd name="connsiteX1374" fmla="*/ 3704 w 10000"/>
                  <a:gd name="connsiteY1374" fmla="*/ 7740 h 10000"/>
                  <a:gd name="connsiteX1375" fmla="*/ 3712 w 10000"/>
                  <a:gd name="connsiteY1375" fmla="*/ 7743 h 10000"/>
                  <a:gd name="connsiteX1376" fmla="*/ 3723 w 10000"/>
                  <a:gd name="connsiteY1376" fmla="*/ 7749 h 10000"/>
                  <a:gd name="connsiteX1377" fmla="*/ 3729 w 10000"/>
                  <a:gd name="connsiteY1377" fmla="*/ 7749 h 10000"/>
                  <a:gd name="connsiteX1378" fmla="*/ 3729 w 10000"/>
                  <a:gd name="connsiteY1378" fmla="*/ 7743 h 10000"/>
                  <a:gd name="connsiteX1379" fmla="*/ 3745 w 10000"/>
                  <a:gd name="connsiteY1379" fmla="*/ 7740 h 10000"/>
                  <a:gd name="connsiteX1380" fmla="*/ 3753 w 10000"/>
                  <a:gd name="connsiteY1380" fmla="*/ 7730 h 10000"/>
                  <a:gd name="connsiteX1381" fmla="*/ 3762 w 10000"/>
                  <a:gd name="connsiteY1381" fmla="*/ 7720 h 10000"/>
                  <a:gd name="connsiteX1382" fmla="*/ 3776 w 10000"/>
                  <a:gd name="connsiteY1382" fmla="*/ 7710 h 10000"/>
                  <a:gd name="connsiteX1383" fmla="*/ 3784 w 10000"/>
                  <a:gd name="connsiteY1383" fmla="*/ 7701 h 10000"/>
                  <a:gd name="connsiteX1384" fmla="*/ 3792 w 10000"/>
                  <a:gd name="connsiteY1384" fmla="*/ 7694 h 10000"/>
                  <a:gd name="connsiteX1385" fmla="*/ 3801 w 10000"/>
                  <a:gd name="connsiteY1385" fmla="*/ 7685 h 10000"/>
                  <a:gd name="connsiteX1386" fmla="*/ 3803 w 10000"/>
                  <a:gd name="connsiteY1386" fmla="*/ 7685 h 10000"/>
                  <a:gd name="connsiteX1387" fmla="*/ 3809 w 10000"/>
                  <a:gd name="connsiteY1387" fmla="*/ 7685 h 10000"/>
                  <a:gd name="connsiteX1388" fmla="*/ 3817 w 10000"/>
                  <a:gd name="connsiteY1388" fmla="*/ 7691 h 10000"/>
                  <a:gd name="connsiteX1389" fmla="*/ 3817 w 10000"/>
                  <a:gd name="connsiteY1389" fmla="*/ 7694 h 10000"/>
                  <a:gd name="connsiteX1390" fmla="*/ 3812 w 10000"/>
                  <a:gd name="connsiteY1390" fmla="*/ 7714 h 10000"/>
                  <a:gd name="connsiteX1391" fmla="*/ 3795 w 10000"/>
                  <a:gd name="connsiteY1391" fmla="*/ 7733 h 10000"/>
                  <a:gd name="connsiteX1392" fmla="*/ 3778 w 10000"/>
                  <a:gd name="connsiteY1392" fmla="*/ 7756 h 10000"/>
                  <a:gd name="connsiteX1393" fmla="*/ 3762 w 10000"/>
                  <a:gd name="connsiteY1393" fmla="*/ 7775 h 10000"/>
                  <a:gd name="connsiteX1394" fmla="*/ 3748 w 10000"/>
                  <a:gd name="connsiteY1394" fmla="*/ 7775 h 10000"/>
                  <a:gd name="connsiteX1395" fmla="*/ 3737 w 10000"/>
                  <a:gd name="connsiteY1395" fmla="*/ 7778 h 10000"/>
                  <a:gd name="connsiteX1396" fmla="*/ 3723 w 10000"/>
                  <a:gd name="connsiteY1396" fmla="*/ 7778 h 10000"/>
                  <a:gd name="connsiteX1397" fmla="*/ 3720 w 10000"/>
                  <a:gd name="connsiteY1397" fmla="*/ 7785 h 10000"/>
                  <a:gd name="connsiteX1398" fmla="*/ 3715 w 10000"/>
                  <a:gd name="connsiteY1398" fmla="*/ 7788 h 10000"/>
                  <a:gd name="connsiteX1399" fmla="*/ 3704 w 10000"/>
                  <a:gd name="connsiteY1399" fmla="*/ 7804 h 10000"/>
                  <a:gd name="connsiteX1400" fmla="*/ 3690 w 10000"/>
                  <a:gd name="connsiteY1400" fmla="*/ 7804 h 10000"/>
                  <a:gd name="connsiteX1401" fmla="*/ 3681 w 10000"/>
                  <a:gd name="connsiteY1401" fmla="*/ 7804 h 10000"/>
                  <a:gd name="connsiteX1402" fmla="*/ 3673 w 10000"/>
                  <a:gd name="connsiteY1402" fmla="*/ 7824 h 10000"/>
                  <a:gd name="connsiteX1403" fmla="*/ 3670 w 10000"/>
                  <a:gd name="connsiteY1403" fmla="*/ 7847 h 10000"/>
                  <a:gd name="connsiteX1404" fmla="*/ 3673 w 10000"/>
                  <a:gd name="connsiteY1404" fmla="*/ 7866 h 10000"/>
                  <a:gd name="connsiteX1405" fmla="*/ 3679 w 10000"/>
                  <a:gd name="connsiteY1405" fmla="*/ 7872 h 10000"/>
                  <a:gd name="connsiteX1406" fmla="*/ 3687 w 10000"/>
                  <a:gd name="connsiteY1406" fmla="*/ 7879 h 10000"/>
                  <a:gd name="connsiteX1407" fmla="*/ 3695 w 10000"/>
                  <a:gd name="connsiteY1407" fmla="*/ 7882 h 10000"/>
                  <a:gd name="connsiteX1408" fmla="*/ 3712 w 10000"/>
                  <a:gd name="connsiteY1408" fmla="*/ 8005 h 10000"/>
                  <a:gd name="connsiteX1409" fmla="*/ 3706 w 10000"/>
                  <a:gd name="connsiteY1409" fmla="*/ 8021 h 10000"/>
                  <a:gd name="connsiteX1410" fmla="*/ 3712 w 10000"/>
                  <a:gd name="connsiteY1410" fmla="*/ 8044 h 10000"/>
                  <a:gd name="connsiteX1411" fmla="*/ 3712 w 10000"/>
                  <a:gd name="connsiteY1411" fmla="*/ 8051 h 10000"/>
                  <a:gd name="connsiteX1412" fmla="*/ 3729 w 10000"/>
                  <a:gd name="connsiteY1412" fmla="*/ 8060 h 10000"/>
                  <a:gd name="connsiteX1413" fmla="*/ 3737 w 10000"/>
                  <a:gd name="connsiteY1413" fmla="*/ 8063 h 10000"/>
                  <a:gd name="connsiteX1414" fmla="*/ 3748 w 10000"/>
                  <a:gd name="connsiteY1414" fmla="*/ 8070 h 10000"/>
                  <a:gd name="connsiteX1415" fmla="*/ 3767 w 10000"/>
                  <a:gd name="connsiteY1415" fmla="*/ 8106 h 10000"/>
                  <a:gd name="connsiteX1416" fmla="*/ 3770 w 10000"/>
                  <a:gd name="connsiteY1416" fmla="*/ 8119 h 10000"/>
                  <a:gd name="connsiteX1417" fmla="*/ 3787 w 10000"/>
                  <a:gd name="connsiteY1417" fmla="*/ 8157 h 10000"/>
                  <a:gd name="connsiteX1418" fmla="*/ 3787 w 10000"/>
                  <a:gd name="connsiteY1418" fmla="*/ 8174 h 10000"/>
                  <a:gd name="connsiteX1419" fmla="*/ 3776 w 10000"/>
                  <a:gd name="connsiteY1419" fmla="*/ 8203 h 10000"/>
                  <a:gd name="connsiteX1420" fmla="*/ 3767 w 10000"/>
                  <a:gd name="connsiteY1420" fmla="*/ 8193 h 10000"/>
                  <a:gd name="connsiteX1421" fmla="*/ 3767 w 10000"/>
                  <a:gd name="connsiteY1421" fmla="*/ 8174 h 10000"/>
                  <a:gd name="connsiteX1422" fmla="*/ 3762 w 10000"/>
                  <a:gd name="connsiteY1422" fmla="*/ 8157 h 10000"/>
                  <a:gd name="connsiteX1423" fmla="*/ 3753 w 10000"/>
                  <a:gd name="connsiteY1423" fmla="*/ 8148 h 10000"/>
                  <a:gd name="connsiteX1424" fmla="*/ 3740 w 10000"/>
                  <a:gd name="connsiteY1424" fmla="*/ 8154 h 10000"/>
                  <a:gd name="connsiteX1425" fmla="*/ 3731 w 10000"/>
                  <a:gd name="connsiteY1425" fmla="*/ 8138 h 10000"/>
                  <a:gd name="connsiteX1426" fmla="*/ 3729 w 10000"/>
                  <a:gd name="connsiteY1426" fmla="*/ 8125 h 10000"/>
                  <a:gd name="connsiteX1427" fmla="*/ 3712 w 10000"/>
                  <a:gd name="connsiteY1427" fmla="*/ 8115 h 10000"/>
                  <a:gd name="connsiteX1428" fmla="*/ 3704 w 10000"/>
                  <a:gd name="connsiteY1428" fmla="*/ 8109 h 10000"/>
                  <a:gd name="connsiteX1429" fmla="*/ 3687 w 10000"/>
                  <a:gd name="connsiteY1429" fmla="*/ 8099 h 10000"/>
                  <a:gd name="connsiteX1430" fmla="*/ 3673 w 10000"/>
                  <a:gd name="connsiteY1430" fmla="*/ 8093 h 10000"/>
                  <a:gd name="connsiteX1431" fmla="*/ 3665 w 10000"/>
                  <a:gd name="connsiteY1431" fmla="*/ 8083 h 10000"/>
                  <a:gd name="connsiteX1432" fmla="*/ 3648 w 10000"/>
                  <a:gd name="connsiteY1432" fmla="*/ 8073 h 10000"/>
                  <a:gd name="connsiteX1433" fmla="*/ 3643 w 10000"/>
                  <a:gd name="connsiteY1433" fmla="*/ 8063 h 10000"/>
                  <a:gd name="connsiteX1434" fmla="*/ 3632 w 10000"/>
                  <a:gd name="connsiteY1434" fmla="*/ 8054 h 10000"/>
                  <a:gd name="connsiteX1435" fmla="*/ 3623 w 10000"/>
                  <a:gd name="connsiteY1435" fmla="*/ 8060 h 10000"/>
                  <a:gd name="connsiteX1436" fmla="*/ 3615 w 10000"/>
                  <a:gd name="connsiteY1436" fmla="*/ 8070 h 10000"/>
                  <a:gd name="connsiteX1437" fmla="*/ 3607 w 10000"/>
                  <a:gd name="connsiteY1437" fmla="*/ 8083 h 10000"/>
                  <a:gd name="connsiteX1438" fmla="*/ 3607 w 10000"/>
                  <a:gd name="connsiteY1438" fmla="*/ 8099 h 10000"/>
                  <a:gd name="connsiteX1439" fmla="*/ 3607 w 10000"/>
                  <a:gd name="connsiteY1439" fmla="*/ 8125 h 10000"/>
                  <a:gd name="connsiteX1440" fmla="*/ 3601 w 10000"/>
                  <a:gd name="connsiteY1440" fmla="*/ 8148 h 10000"/>
                  <a:gd name="connsiteX1441" fmla="*/ 3584 w 10000"/>
                  <a:gd name="connsiteY1441" fmla="*/ 8154 h 10000"/>
                  <a:gd name="connsiteX1442" fmla="*/ 3573 w 10000"/>
                  <a:gd name="connsiteY1442" fmla="*/ 8154 h 10000"/>
                  <a:gd name="connsiteX1443" fmla="*/ 3560 w 10000"/>
                  <a:gd name="connsiteY1443" fmla="*/ 8138 h 10000"/>
                  <a:gd name="connsiteX1444" fmla="*/ 3551 w 10000"/>
                  <a:gd name="connsiteY1444" fmla="*/ 8119 h 10000"/>
                  <a:gd name="connsiteX1445" fmla="*/ 3535 w 10000"/>
                  <a:gd name="connsiteY1445" fmla="*/ 8099 h 10000"/>
                  <a:gd name="connsiteX1446" fmla="*/ 3504 w 10000"/>
                  <a:gd name="connsiteY1446" fmla="*/ 8073 h 10000"/>
                  <a:gd name="connsiteX1447" fmla="*/ 3493 w 10000"/>
                  <a:gd name="connsiteY1447" fmla="*/ 8051 h 10000"/>
                  <a:gd name="connsiteX1448" fmla="*/ 3488 w 10000"/>
                  <a:gd name="connsiteY1448" fmla="*/ 8034 h 10000"/>
                  <a:gd name="connsiteX1449" fmla="*/ 3488 w 10000"/>
                  <a:gd name="connsiteY1449" fmla="*/ 8012 h 10000"/>
                  <a:gd name="connsiteX1450" fmla="*/ 3488 w 10000"/>
                  <a:gd name="connsiteY1450" fmla="*/ 8005 h 10000"/>
                  <a:gd name="connsiteX1451" fmla="*/ 3496 w 10000"/>
                  <a:gd name="connsiteY1451" fmla="*/ 8002 h 10000"/>
                  <a:gd name="connsiteX1452" fmla="*/ 3501 w 10000"/>
                  <a:gd name="connsiteY1452" fmla="*/ 7992 h 10000"/>
                  <a:gd name="connsiteX1453" fmla="*/ 3504 w 10000"/>
                  <a:gd name="connsiteY1453" fmla="*/ 7966 h 10000"/>
                  <a:gd name="connsiteX1454" fmla="*/ 3501 w 10000"/>
                  <a:gd name="connsiteY1454" fmla="*/ 7940 h 10000"/>
                  <a:gd name="connsiteX1455" fmla="*/ 3485 w 10000"/>
                  <a:gd name="connsiteY1455" fmla="*/ 7918 h 10000"/>
                  <a:gd name="connsiteX1456" fmla="*/ 3465 w 10000"/>
                  <a:gd name="connsiteY1456" fmla="*/ 7892 h 10000"/>
                  <a:gd name="connsiteX1457" fmla="*/ 3457 w 10000"/>
                  <a:gd name="connsiteY1457" fmla="*/ 7872 h 10000"/>
                  <a:gd name="connsiteX1458" fmla="*/ 3449 w 10000"/>
                  <a:gd name="connsiteY1458" fmla="*/ 7847 h 10000"/>
                  <a:gd name="connsiteX1459" fmla="*/ 3446 w 10000"/>
                  <a:gd name="connsiteY1459" fmla="*/ 7827 h 10000"/>
                  <a:gd name="connsiteX1460" fmla="*/ 3457 w 10000"/>
                  <a:gd name="connsiteY1460" fmla="*/ 7808 h 10000"/>
                  <a:gd name="connsiteX1461" fmla="*/ 3465 w 10000"/>
                  <a:gd name="connsiteY1461" fmla="*/ 7798 h 10000"/>
                  <a:gd name="connsiteX1462" fmla="*/ 3476 w 10000"/>
                  <a:gd name="connsiteY1462" fmla="*/ 7788 h 10000"/>
                  <a:gd name="connsiteX1463" fmla="*/ 3479 w 10000"/>
                  <a:gd name="connsiteY1463" fmla="*/ 7795 h 10000"/>
                  <a:gd name="connsiteX1464" fmla="*/ 3501 w 10000"/>
                  <a:gd name="connsiteY1464" fmla="*/ 7817 h 10000"/>
                  <a:gd name="connsiteX1465" fmla="*/ 3518 w 10000"/>
                  <a:gd name="connsiteY1465" fmla="*/ 7843 h 10000"/>
                  <a:gd name="connsiteX1466" fmla="*/ 3521 w 10000"/>
                  <a:gd name="connsiteY1466" fmla="*/ 7847 h 10000"/>
                  <a:gd name="connsiteX1467" fmla="*/ 3512 w 10000"/>
                  <a:gd name="connsiteY1467" fmla="*/ 7824 h 10000"/>
                  <a:gd name="connsiteX1468" fmla="*/ 3510 w 10000"/>
                  <a:gd name="connsiteY1468" fmla="*/ 7804 h 10000"/>
                  <a:gd name="connsiteX1469" fmla="*/ 3512 w 10000"/>
                  <a:gd name="connsiteY1469" fmla="*/ 7788 h 10000"/>
                  <a:gd name="connsiteX0" fmla="*/ 4324 w 10000"/>
                  <a:gd name="connsiteY0" fmla="*/ 1289 h 10000"/>
                  <a:gd name="connsiteX1" fmla="*/ 4296 w 10000"/>
                  <a:gd name="connsiteY1" fmla="*/ 1305 h 10000"/>
                  <a:gd name="connsiteX2" fmla="*/ 4285 w 10000"/>
                  <a:gd name="connsiteY2" fmla="*/ 1279 h 10000"/>
                  <a:gd name="connsiteX3" fmla="*/ 4244 w 10000"/>
                  <a:gd name="connsiteY3" fmla="*/ 1266 h 10000"/>
                  <a:gd name="connsiteX4" fmla="*/ 4208 w 10000"/>
                  <a:gd name="connsiteY4" fmla="*/ 1286 h 10000"/>
                  <a:gd name="connsiteX5" fmla="*/ 4172 w 10000"/>
                  <a:gd name="connsiteY5" fmla="*/ 1299 h 10000"/>
                  <a:gd name="connsiteX6" fmla="*/ 4150 w 10000"/>
                  <a:gd name="connsiteY6" fmla="*/ 1308 h 10000"/>
                  <a:gd name="connsiteX7" fmla="*/ 4139 w 10000"/>
                  <a:gd name="connsiteY7" fmla="*/ 1315 h 10000"/>
                  <a:gd name="connsiteX8" fmla="*/ 4125 w 10000"/>
                  <a:gd name="connsiteY8" fmla="*/ 1315 h 10000"/>
                  <a:gd name="connsiteX9" fmla="*/ 4119 w 10000"/>
                  <a:gd name="connsiteY9" fmla="*/ 1315 h 10000"/>
                  <a:gd name="connsiteX10" fmla="*/ 4111 w 10000"/>
                  <a:gd name="connsiteY10" fmla="*/ 1308 h 10000"/>
                  <a:gd name="connsiteX11" fmla="*/ 4100 w 10000"/>
                  <a:gd name="connsiteY11" fmla="*/ 1315 h 10000"/>
                  <a:gd name="connsiteX12" fmla="*/ 4075 w 10000"/>
                  <a:gd name="connsiteY12" fmla="*/ 1315 h 10000"/>
                  <a:gd name="connsiteX13" fmla="*/ 4058 w 10000"/>
                  <a:gd name="connsiteY13" fmla="*/ 1318 h 10000"/>
                  <a:gd name="connsiteX14" fmla="*/ 4044 w 10000"/>
                  <a:gd name="connsiteY14" fmla="*/ 1315 h 10000"/>
                  <a:gd name="connsiteX15" fmla="*/ 4042 w 10000"/>
                  <a:gd name="connsiteY15" fmla="*/ 1299 h 10000"/>
                  <a:gd name="connsiteX16" fmla="*/ 4014 w 10000"/>
                  <a:gd name="connsiteY16" fmla="*/ 1308 h 10000"/>
                  <a:gd name="connsiteX17" fmla="*/ 4011 w 10000"/>
                  <a:gd name="connsiteY17" fmla="*/ 1315 h 10000"/>
                  <a:gd name="connsiteX18" fmla="*/ 4011 w 10000"/>
                  <a:gd name="connsiteY18" fmla="*/ 1341 h 10000"/>
                  <a:gd name="connsiteX19" fmla="*/ 4019 w 10000"/>
                  <a:gd name="connsiteY19" fmla="*/ 1341 h 10000"/>
                  <a:gd name="connsiteX20" fmla="*/ 3997 w 10000"/>
                  <a:gd name="connsiteY20" fmla="*/ 1363 h 10000"/>
                  <a:gd name="connsiteX21" fmla="*/ 3986 w 10000"/>
                  <a:gd name="connsiteY21" fmla="*/ 1373 h 10000"/>
                  <a:gd name="connsiteX22" fmla="*/ 3981 w 10000"/>
                  <a:gd name="connsiteY22" fmla="*/ 1389 h 10000"/>
                  <a:gd name="connsiteX23" fmla="*/ 3981 w 10000"/>
                  <a:gd name="connsiteY23" fmla="*/ 1409 h 10000"/>
                  <a:gd name="connsiteX24" fmla="*/ 3981 w 10000"/>
                  <a:gd name="connsiteY24" fmla="*/ 1438 h 10000"/>
                  <a:gd name="connsiteX25" fmla="*/ 3961 w 10000"/>
                  <a:gd name="connsiteY25" fmla="*/ 1441 h 10000"/>
                  <a:gd name="connsiteX26" fmla="*/ 3942 w 10000"/>
                  <a:gd name="connsiteY26" fmla="*/ 1441 h 10000"/>
                  <a:gd name="connsiteX27" fmla="*/ 3914 w 10000"/>
                  <a:gd name="connsiteY27" fmla="*/ 1454 h 10000"/>
                  <a:gd name="connsiteX28" fmla="*/ 3892 w 10000"/>
                  <a:gd name="connsiteY28" fmla="*/ 1467 h 10000"/>
                  <a:gd name="connsiteX29" fmla="*/ 3867 w 10000"/>
                  <a:gd name="connsiteY29" fmla="*/ 1483 h 10000"/>
                  <a:gd name="connsiteX30" fmla="*/ 3845 w 10000"/>
                  <a:gd name="connsiteY30" fmla="*/ 1467 h 10000"/>
                  <a:gd name="connsiteX31" fmla="*/ 3850 w 10000"/>
                  <a:gd name="connsiteY31" fmla="*/ 1457 h 10000"/>
                  <a:gd name="connsiteX32" fmla="*/ 3864 w 10000"/>
                  <a:gd name="connsiteY32" fmla="*/ 1441 h 10000"/>
                  <a:gd name="connsiteX33" fmla="*/ 3859 w 10000"/>
                  <a:gd name="connsiteY33" fmla="*/ 1409 h 10000"/>
                  <a:gd name="connsiteX34" fmla="*/ 3842 w 10000"/>
                  <a:gd name="connsiteY34" fmla="*/ 1383 h 10000"/>
                  <a:gd name="connsiteX35" fmla="*/ 3825 w 10000"/>
                  <a:gd name="connsiteY35" fmla="*/ 1360 h 10000"/>
                  <a:gd name="connsiteX36" fmla="*/ 3809 w 10000"/>
                  <a:gd name="connsiteY36" fmla="*/ 1318 h 10000"/>
                  <a:gd name="connsiteX37" fmla="*/ 3787 w 10000"/>
                  <a:gd name="connsiteY37" fmla="*/ 1289 h 10000"/>
                  <a:gd name="connsiteX38" fmla="*/ 3759 w 10000"/>
                  <a:gd name="connsiteY38" fmla="*/ 1266 h 10000"/>
                  <a:gd name="connsiteX39" fmla="*/ 3740 w 10000"/>
                  <a:gd name="connsiteY39" fmla="*/ 1256 h 10000"/>
                  <a:gd name="connsiteX40" fmla="*/ 3715 w 10000"/>
                  <a:gd name="connsiteY40" fmla="*/ 1250 h 10000"/>
                  <a:gd name="connsiteX41" fmla="*/ 3687 w 10000"/>
                  <a:gd name="connsiteY41" fmla="*/ 1256 h 10000"/>
                  <a:gd name="connsiteX42" fmla="*/ 3681 w 10000"/>
                  <a:gd name="connsiteY42" fmla="*/ 1260 h 10000"/>
                  <a:gd name="connsiteX43" fmla="*/ 3670 w 10000"/>
                  <a:gd name="connsiteY43" fmla="*/ 1295 h 10000"/>
                  <a:gd name="connsiteX44" fmla="*/ 3651 w 10000"/>
                  <a:gd name="connsiteY44" fmla="*/ 1305 h 10000"/>
                  <a:gd name="connsiteX45" fmla="*/ 3640 w 10000"/>
                  <a:gd name="connsiteY45" fmla="*/ 1308 h 10000"/>
                  <a:gd name="connsiteX46" fmla="*/ 3626 w 10000"/>
                  <a:gd name="connsiteY46" fmla="*/ 1308 h 10000"/>
                  <a:gd name="connsiteX47" fmla="*/ 3632 w 10000"/>
                  <a:gd name="connsiteY47" fmla="*/ 1276 h 10000"/>
                  <a:gd name="connsiteX48" fmla="*/ 3609 w 10000"/>
                  <a:gd name="connsiteY48" fmla="*/ 1289 h 10000"/>
                  <a:gd name="connsiteX49" fmla="*/ 3593 w 10000"/>
                  <a:gd name="connsiteY49" fmla="*/ 1286 h 10000"/>
                  <a:gd name="connsiteX50" fmla="*/ 3590 w 10000"/>
                  <a:gd name="connsiteY50" fmla="*/ 1256 h 10000"/>
                  <a:gd name="connsiteX51" fmla="*/ 3584 w 10000"/>
                  <a:gd name="connsiteY51" fmla="*/ 1237 h 10000"/>
                  <a:gd name="connsiteX52" fmla="*/ 3573 w 10000"/>
                  <a:gd name="connsiteY52" fmla="*/ 1237 h 10000"/>
                  <a:gd name="connsiteX53" fmla="*/ 3554 w 10000"/>
                  <a:gd name="connsiteY53" fmla="*/ 1227 h 10000"/>
                  <a:gd name="connsiteX54" fmla="*/ 3546 w 10000"/>
                  <a:gd name="connsiteY54" fmla="*/ 1192 h 10000"/>
                  <a:gd name="connsiteX55" fmla="*/ 3529 w 10000"/>
                  <a:gd name="connsiteY55" fmla="*/ 1176 h 10000"/>
                  <a:gd name="connsiteX56" fmla="*/ 3512 w 10000"/>
                  <a:gd name="connsiteY56" fmla="*/ 1182 h 10000"/>
                  <a:gd name="connsiteX57" fmla="*/ 3485 w 10000"/>
                  <a:gd name="connsiteY57" fmla="*/ 1182 h 10000"/>
                  <a:gd name="connsiteX58" fmla="*/ 3463 w 10000"/>
                  <a:gd name="connsiteY58" fmla="*/ 1176 h 10000"/>
                  <a:gd name="connsiteX59" fmla="*/ 3449 w 10000"/>
                  <a:gd name="connsiteY59" fmla="*/ 1182 h 10000"/>
                  <a:gd name="connsiteX60" fmla="*/ 3432 w 10000"/>
                  <a:gd name="connsiteY60" fmla="*/ 1192 h 10000"/>
                  <a:gd name="connsiteX61" fmla="*/ 3454 w 10000"/>
                  <a:gd name="connsiteY61" fmla="*/ 1205 h 10000"/>
                  <a:gd name="connsiteX62" fmla="*/ 3463 w 10000"/>
                  <a:gd name="connsiteY62" fmla="*/ 1205 h 10000"/>
                  <a:gd name="connsiteX63" fmla="*/ 3488 w 10000"/>
                  <a:gd name="connsiteY63" fmla="*/ 1205 h 10000"/>
                  <a:gd name="connsiteX64" fmla="*/ 3488 w 10000"/>
                  <a:gd name="connsiteY64" fmla="*/ 1218 h 10000"/>
                  <a:gd name="connsiteX65" fmla="*/ 3493 w 10000"/>
                  <a:gd name="connsiteY65" fmla="*/ 1247 h 10000"/>
                  <a:gd name="connsiteX66" fmla="*/ 3512 w 10000"/>
                  <a:gd name="connsiteY66" fmla="*/ 1247 h 10000"/>
                  <a:gd name="connsiteX67" fmla="*/ 3518 w 10000"/>
                  <a:gd name="connsiteY67" fmla="*/ 1250 h 10000"/>
                  <a:gd name="connsiteX68" fmla="*/ 3521 w 10000"/>
                  <a:gd name="connsiteY68" fmla="*/ 1276 h 10000"/>
                  <a:gd name="connsiteX69" fmla="*/ 3543 w 10000"/>
                  <a:gd name="connsiteY69" fmla="*/ 1295 h 10000"/>
                  <a:gd name="connsiteX70" fmla="*/ 3546 w 10000"/>
                  <a:gd name="connsiteY70" fmla="*/ 1305 h 10000"/>
                  <a:gd name="connsiteX71" fmla="*/ 3543 w 10000"/>
                  <a:gd name="connsiteY71" fmla="*/ 1315 h 10000"/>
                  <a:gd name="connsiteX72" fmla="*/ 3543 w 10000"/>
                  <a:gd name="connsiteY72" fmla="*/ 1331 h 10000"/>
                  <a:gd name="connsiteX73" fmla="*/ 3554 w 10000"/>
                  <a:gd name="connsiteY73" fmla="*/ 1324 h 10000"/>
                  <a:gd name="connsiteX74" fmla="*/ 3560 w 10000"/>
                  <a:gd name="connsiteY74" fmla="*/ 1331 h 10000"/>
                  <a:gd name="connsiteX75" fmla="*/ 3582 w 10000"/>
                  <a:gd name="connsiteY75" fmla="*/ 1344 h 10000"/>
                  <a:gd name="connsiteX76" fmla="*/ 3598 w 10000"/>
                  <a:gd name="connsiteY76" fmla="*/ 1380 h 10000"/>
                  <a:gd name="connsiteX77" fmla="*/ 3607 w 10000"/>
                  <a:gd name="connsiteY77" fmla="*/ 1389 h 10000"/>
                  <a:gd name="connsiteX78" fmla="*/ 3623 w 10000"/>
                  <a:gd name="connsiteY78" fmla="*/ 1409 h 10000"/>
                  <a:gd name="connsiteX79" fmla="*/ 3634 w 10000"/>
                  <a:gd name="connsiteY79" fmla="*/ 1438 h 10000"/>
                  <a:gd name="connsiteX80" fmla="*/ 3632 w 10000"/>
                  <a:gd name="connsiteY80" fmla="*/ 1454 h 10000"/>
                  <a:gd name="connsiteX81" fmla="*/ 3618 w 10000"/>
                  <a:gd name="connsiteY81" fmla="*/ 1438 h 10000"/>
                  <a:gd name="connsiteX82" fmla="*/ 3598 w 10000"/>
                  <a:gd name="connsiteY82" fmla="*/ 1428 h 10000"/>
                  <a:gd name="connsiteX83" fmla="*/ 3582 w 10000"/>
                  <a:gd name="connsiteY83" fmla="*/ 1402 h 10000"/>
                  <a:gd name="connsiteX84" fmla="*/ 3562 w 10000"/>
                  <a:gd name="connsiteY84" fmla="*/ 1399 h 10000"/>
                  <a:gd name="connsiteX85" fmla="*/ 3546 w 10000"/>
                  <a:gd name="connsiteY85" fmla="*/ 1383 h 10000"/>
                  <a:gd name="connsiteX86" fmla="*/ 3510 w 10000"/>
                  <a:gd name="connsiteY86" fmla="*/ 1360 h 10000"/>
                  <a:gd name="connsiteX87" fmla="*/ 3485 w 10000"/>
                  <a:gd name="connsiteY87" fmla="*/ 1344 h 10000"/>
                  <a:gd name="connsiteX88" fmla="*/ 3454 w 10000"/>
                  <a:gd name="connsiteY88" fmla="*/ 1334 h 10000"/>
                  <a:gd name="connsiteX89" fmla="*/ 3429 w 10000"/>
                  <a:gd name="connsiteY89" fmla="*/ 1315 h 10000"/>
                  <a:gd name="connsiteX90" fmla="*/ 3416 w 10000"/>
                  <a:gd name="connsiteY90" fmla="*/ 1308 h 10000"/>
                  <a:gd name="connsiteX91" fmla="*/ 3399 w 10000"/>
                  <a:gd name="connsiteY91" fmla="*/ 1305 h 10000"/>
                  <a:gd name="connsiteX92" fmla="*/ 3382 w 10000"/>
                  <a:gd name="connsiteY92" fmla="*/ 1286 h 10000"/>
                  <a:gd name="connsiteX93" fmla="*/ 3380 w 10000"/>
                  <a:gd name="connsiteY93" fmla="*/ 1266 h 10000"/>
                  <a:gd name="connsiteX94" fmla="*/ 3388 w 10000"/>
                  <a:gd name="connsiteY94" fmla="*/ 1256 h 10000"/>
                  <a:gd name="connsiteX95" fmla="*/ 3407 w 10000"/>
                  <a:gd name="connsiteY95" fmla="*/ 1256 h 10000"/>
                  <a:gd name="connsiteX96" fmla="*/ 3396 w 10000"/>
                  <a:gd name="connsiteY96" fmla="*/ 1227 h 10000"/>
                  <a:gd name="connsiteX97" fmla="*/ 3382 w 10000"/>
                  <a:gd name="connsiteY97" fmla="*/ 1227 h 10000"/>
                  <a:gd name="connsiteX98" fmla="*/ 3360 w 10000"/>
                  <a:gd name="connsiteY98" fmla="*/ 1221 h 10000"/>
                  <a:gd name="connsiteX99" fmla="*/ 3349 w 10000"/>
                  <a:gd name="connsiteY99" fmla="*/ 1231 h 10000"/>
                  <a:gd name="connsiteX100" fmla="*/ 3352 w 10000"/>
                  <a:gd name="connsiteY100" fmla="*/ 1247 h 10000"/>
                  <a:gd name="connsiteX101" fmla="*/ 3341 w 10000"/>
                  <a:gd name="connsiteY101" fmla="*/ 1237 h 10000"/>
                  <a:gd name="connsiteX102" fmla="*/ 3335 w 10000"/>
                  <a:gd name="connsiteY102" fmla="*/ 1231 h 10000"/>
                  <a:gd name="connsiteX103" fmla="*/ 3307 w 10000"/>
                  <a:gd name="connsiteY103" fmla="*/ 1227 h 10000"/>
                  <a:gd name="connsiteX104" fmla="*/ 3294 w 10000"/>
                  <a:gd name="connsiteY104" fmla="*/ 1221 h 10000"/>
                  <a:gd name="connsiteX105" fmla="*/ 3271 w 10000"/>
                  <a:gd name="connsiteY105" fmla="*/ 1211 h 10000"/>
                  <a:gd name="connsiteX106" fmla="*/ 3252 w 10000"/>
                  <a:gd name="connsiteY106" fmla="*/ 1195 h 10000"/>
                  <a:gd name="connsiteX107" fmla="*/ 3235 w 10000"/>
                  <a:gd name="connsiteY107" fmla="*/ 1195 h 10000"/>
                  <a:gd name="connsiteX108" fmla="*/ 3235 w 10000"/>
                  <a:gd name="connsiteY108" fmla="*/ 1205 h 10000"/>
                  <a:gd name="connsiteX109" fmla="*/ 3219 w 10000"/>
                  <a:gd name="connsiteY109" fmla="*/ 1231 h 10000"/>
                  <a:gd name="connsiteX110" fmla="*/ 3213 w 10000"/>
                  <a:gd name="connsiteY110" fmla="*/ 1231 h 10000"/>
                  <a:gd name="connsiteX111" fmla="*/ 3183 w 10000"/>
                  <a:gd name="connsiteY111" fmla="*/ 1221 h 10000"/>
                  <a:gd name="connsiteX112" fmla="*/ 3175 w 10000"/>
                  <a:gd name="connsiteY112" fmla="*/ 1227 h 10000"/>
                  <a:gd name="connsiteX113" fmla="*/ 3163 w 10000"/>
                  <a:gd name="connsiteY113" fmla="*/ 1237 h 10000"/>
                  <a:gd name="connsiteX114" fmla="*/ 3158 w 10000"/>
                  <a:gd name="connsiteY114" fmla="*/ 1260 h 10000"/>
                  <a:gd name="connsiteX115" fmla="*/ 3158 w 10000"/>
                  <a:gd name="connsiteY115" fmla="*/ 1276 h 10000"/>
                  <a:gd name="connsiteX116" fmla="*/ 3163 w 10000"/>
                  <a:gd name="connsiteY116" fmla="*/ 1295 h 10000"/>
                  <a:gd name="connsiteX117" fmla="*/ 3166 w 10000"/>
                  <a:gd name="connsiteY117" fmla="*/ 1308 h 10000"/>
                  <a:gd name="connsiteX118" fmla="*/ 3158 w 10000"/>
                  <a:gd name="connsiteY118" fmla="*/ 1315 h 10000"/>
                  <a:gd name="connsiteX119" fmla="*/ 3133 w 10000"/>
                  <a:gd name="connsiteY119" fmla="*/ 1299 h 10000"/>
                  <a:gd name="connsiteX120" fmla="*/ 3114 w 10000"/>
                  <a:gd name="connsiteY120" fmla="*/ 1276 h 10000"/>
                  <a:gd name="connsiteX121" fmla="*/ 3078 w 10000"/>
                  <a:gd name="connsiteY121" fmla="*/ 1240 h 10000"/>
                  <a:gd name="connsiteX122" fmla="*/ 3044 w 10000"/>
                  <a:gd name="connsiteY122" fmla="*/ 1227 h 10000"/>
                  <a:gd name="connsiteX123" fmla="*/ 3033 w 10000"/>
                  <a:gd name="connsiteY123" fmla="*/ 1231 h 10000"/>
                  <a:gd name="connsiteX124" fmla="*/ 3036 w 10000"/>
                  <a:gd name="connsiteY124" fmla="*/ 1256 h 10000"/>
                  <a:gd name="connsiteX125" fmla="*/ 3044 w 10000"/>
                  <a:gd name="connsiteY125" fmla="*/ 1266 h 10000"/>
                  <a:gd name="connsiteX126" fmla="*/ 3044 w 10000"/>
                  <a:gd name="connsiteY126" fmla="*/ 1276 h 10000"/>
                  <a:gd name="connsiteX127" fmla="*/ 3036 w 10000"/>
                  <a:gd name="connsiteY127" fmla="*/ 1276 h 10000"/>
                  <a:gd name="connsiteX128" fmla="*/ 3028 w 10000"/>
                  <a:gd name="connsiteY128" fmla="*/ 1266 h 10000"/>
                  <a:gd name="connsiteX129" fmla="*/ 3025 w 10000"/>
                  <a:gd name="connsiteY129" fmla="*/ 1256 h 10000"/>
                  <a:gd name="connsiteX130" fmla="*/ 3008 w 10000"/>
                  <a:gd name="connsiteY130" fmla="*/ 1205 h 10000"/>
                  <a:gd name="connsiteX131" fmla="*/ 3000 w 10000"/>
                  <a:gd name="connsiteY131" fmla="*/ 1192 h 10000"/>
                  <a:gd name="connsiteX132" fmla="*/ 2994 w 10000"/>
                  <a:gd name="connsiteY132" fmla="*/ 1176 h 10000"/>
                  <a:gd name="connsiteX133" fmla="*/ 2986 w 10000"/>
                  <a:gd name="connsiteY133" fmla="*/ 1182 h 10000"/>
                  <a:gd name="connsiteX134" fmla="*/ 2981 w 10000"/>
                  <a:gd name="connsiteY134" fmla="*/ 1192 h 10000"/>
                  <a:gd name="connsiteX135" fmla="*/ 2970 w 10000"/>
                  <a:gd name="connsiteY135" fmla="*/ 1201 h 10000"/>
                  <a:gd name="connsiteX136" fmla="*/ 2956 w 10000"/>
                  <a:gd name="connsiteY136" fmla="*/ 1218 h 10000"/>
                  <a:gd name="connsiteX137" fmla="*/ 2939 w 10000"/>
                  <a:gd name="connsiteY137" fmla="*/ 1240 h 10000"/>
                  <a:gd name="connsiteX138" fmla="*/ 2928 w 10000"/>
                  <a:gd name="connsiteY138" fmla="*/ 1247 h 10000"/>
                  <a:gd name="connsiteX139" fmla="*/ 2922 w 10000"/>
                  <a:gd name="connsiteY139" fmla="*/ 1250 h 10000"/>
                  <a:gd name="connsiteX140" fmla="*/ 2911 w 10000"/>
                  <a:gd name="connsiteY140" fmla="*/ 1250 h 10000"/>
                  <a:gd name="connsiteX141" fmla="*/ 2884 w 10000"/>
                  <a:gd name="connsiteY141" fmla="*/ 1247 h 10000"/>
                  <a:gd name="connsiteX142" fmla="*/ 2864 w 10000"/>
                  <a:gd name="connsiteY142" fmla="*/ 1237 h 10000"/>
                  <a:gd name="connsiteX143" fmla="*/ 2848 w 10000"/>
                  <a:gd name="connsiteY143" fmla="*/ 1231 h 10000"/>
                  <a:gd name="connsiteX144" fmla="*/ 2834 w 10000"/>
                  <a:gd name="connsiteY144" fmla="*/ 1227 h 10000"/>
                  <a:gd name="connsiteX145" fmla="*/ 2831 w 10000"/>
                  <a:gd name="connsiteY145" fmla="*/ 1227 h 10000"/>
                  <a:gd name="connsiteX146" fmla="*/ 2831 w 10000"/>
                  <a:gd name="connsiteY146" fmla="*/ 1221 h 10000"/>
                  <a:gd name="connsiteX147" fmla="*/ 2825 w 10000"/>
                  <a:gd name="connsiteY147" fmla="*/ 1205 h 10000"/>
                  <a:gd name="connsiteX148" fmla="*/ 2823 w 10000"/>
                  <a:gd name="connsiteY148" fmla="*/ 1192 h 10000"/>
                  <a:gd name="connsiteX149" fmla="*/ 2817 w 10000"/>
                  <a:gd name="connsiteY149" fmla="*/ 1182 h 10000"/>
                  <a:gd name="connsiteX150" fmla="*/ 2814 w 10000"/>
                  <a:gd name="connsiteY150" fmla="*/ 1176 h 10000"/>
                  <a:gd name="connsiteX151" fmla="*/ 2792 w 10000"/>
                  <a:gd name="connsiteY151" fmla="*/ 1172 h 10000"/>
                  <a:gd name="connsiteX152" fmla="*/ 2759 w 10000"/>
                  <a:gd name="connsiteY152" fmla="*/ 1156 h 10000"/>
                  <a:gd name="connsiteX153" fmla="*/ 2734 w 10000"/>
                  <a:gd name="connsiteY153" fmla="*/ 1143 h 10000"/>
                  <a:gd name="connsiteX154" fmla="*/ 2695 w 10000"/>
                  <a:gd name="connsiteY154" fmla="*/ 1124 h 10000"/>
                  <a:gd name="connsiteX155" fmla="*/ 2670 w 10000"/>
                  <a:gd name="connsiteY155" fmla="*/ 1108 h 10000"/>
                  <a:gd name="connsiteX156" fmla="*/ 2645 w 10000"/>
                  <a:gd name="connsiteY156" fmla="*/ 1091 h 10000"/>
                  <a:gd name="connsiteX157" fmla="*/ 2618 w 10000"/>
                  <a:gd name="connsiteY157" fmla="*/ 1088 h 10000"/>
                  <a:gd name="connsiteX158" fmla="*/ 2576 w 10000"/>
                  <a:gd name="connsiteY158" fmla="*/ 1088 h 10000"/>
                  <a:gd name="connsiteX159" fmla="*/ 2551 w 10000"/>
                  <a:gd name="connsiteY159" fmla="*/ 1091 h 10000"/>
                  <a:gd name="connsiteX160" fmla="*/ 2521 w 10000"/>
                  <a:gd name="connsiteY160" fmla="*/ 1098 h 10000"/>
                  <a:gd name="connsiteX161" fmla="*/ 2493 w 10000"/>
                  <a:gd name="connsiteY161" fmla="*/ 1104 h 10000"/>
                  <a:gd name="connsiteX162" fmla="*/ 2468 w 10000"/>
                  <a:gd name="connsiteY162" fmla="*/ 1108 h 10000"/>
                  <a:gd name="connsiteX163" fmla="*/ 2404 w 10000"/>
                  <a:gd name="connsiteY163" fmla="*/ 1124 h 10000"/>
                  <a:gd name="connsiteX164" fmla="*/ 2366 w 10000"/>
                  <a:gd name="connsiteY164" fmla="*/ 1133 h 10000"/>
                  <a:gd name="connsiteX165" fmla="*/ 2346 w 10000"/>
                  <a:gd name="connsiteY165" fmla="*/ 1137 h 10000"/>
                  <a:gd name="connsiteX166" fmla="*/ 2294 w 10000"/>
                  <a:gd name="connsiteY166" fmla="*/ 1146 h 10000"/>
                  <a:gd name="connsiteX167" fmla="*/ 2249 w 10000"/>
                  <a:gd name="connsiteY167" fmla="*/ 1156 h 10000"/>
                  <a:gd name="connsiteX168" fmla="*/ 2230 w 10000"/>
                  <a:gd name="connsiteY168" fmla="*/ 1156 h 10000"/>
                  <a:gd name="connsiteX169" fmla="*/ 2222 w 10000"/>
                  <a:gd name="connsiteY169" fmla="*/ 1163 h 10000"/>
                  <a:gd name="connsiteX170" fmla="*/ 2194 w 10000"/>
                  <a:gd name="connsiteY170" fmla="*/ 1163 h 10000"/>
                  <a:gd name="connsiteX171" fmla="*/ 2172 w 10000"/>
                  <a:gd name="connsiteY171" fmla="*/ 1163 h 10000"/>
                  <a:gd name="connsiteX172" fmla="*/ 2147 w 10000"/>
                  <a:gd name="connsiteY172" fmla="*/ 1166 h 10000"/>
                  <a:gd name="connsiteX173" fmla="*/ 2108 w 10000"/>
                  <a:gd name="connsiteY173" fmla="*/ 1166 h 10000"/>
                  <a:gd name="connsiteX174" fmla="*/ 2083 w 10000"/>
                  <a:gd name="connsiteY174" fmla="*/ 1156 h 10000"/>
                  <a:gd name="connsiteX175" fmla="*/ 2042 w 10000"/>
                  <a:gd name="connsiteY175" fmla="*/ 1143 h 10000"/>
                  <a:gd name="connsiteX176" fmla="*/ 2011 w 10000"/>
                  <a:gd name="connsiteY176" fmla="*/ 1143 h 10000"/>
                  <a:gd name="connsiteX177" fmla="*/ 1994 w 10000"/>
                  <a:gd name="connsiteY177" fmla="*/ 1146 h 10000"/>
                  <a:gd name="connsiteX178" fmla="*/ 1967 w 10000"/>
                  <a:gd name="connsiteY178" fmla="*/ 1156 h 10000"/>
                  <a:gd name="connsiteX179" fmla="*/ 1903 w 10000"/>
                  <a:gd name="connsiteY179" fmla="*/ 1176 h 10000"/>
                  <a:gd name="connsiteX180" fmla="*/ 1873 w 10000"/>
                  <a:gd name="connsiteY180" fmla="*/ 1182 h 10000"/>
                  <a:gd name="connsiteX181" fmla="*/ 1850 w 10000"/>
                  <a:gd name="connsiteY181" fmla="*/ 1185 h 10000"/>
                  <a:gd name="connsiteX182" fmla="*/ 1842 w 10000"/>
                  <a:gd name="connsiteY182" fmla="*/ 1192 h 10000"/>
                  <a:gd name="connsiteX183" fmla="*/ 1823 w 10000"/>
                  <a:gd name="connsiteY183" fmla="*/ 1195 h 10000"/>
                  <a:gd name="connsiteX184" fmla="*/ 1814 w 10000"/>
                  <a:gd name="connsiteY184" fmla="*/ 1201 h 10000"/>
                  <a:gd name="connsiteX185" fmla="*/ 1792 w 10000"/>
                  <a:gd name="connsiteY185" fmla="*/ 1218 h 10000"/>
                  <a:gd name="connsiteX186" fmla="*/ 1767 w 10000"/>
                  <a:gd name="connsiteY186" fmla="*/ 1231 h 10000"/>
                  <a:gd name="connsiteX187" fmla="*/ 1717 w 10000"/>
                  <a:gd name="connsiteY187" fmla="*/ 1266 h 10000"/>
                  <a:gd name="connsiteX188" fmla="*/ 1695 w 10000"/>
                  <a:gd name="connsiteY188" fmla="*/ 1279 h 10000"/>
                  <a:gd name="connsiteX189" fmla="*/ 1654 w 10000"/>
                  <a:gd name="connsiteY189" fmla="*/ 1308 h 10000"/>
                  <a:gd name="connsiteX190" fmla="*/ 1620 w 10000"/>
                  <a:gd name="connsiteY190" fmla="*/ 1334 h 10000"/>
                  <a:gd name="connsiteX191" fmla="*/ 1590 w 10000"/>
                  <a:gd name="connsiteY191" fmla="*/ 1360 h 10000"/>
                  <a:gd name="connsiteX192" fmla="*/ 1565 w 10000"/>
                  <a:gd name="connsiteY192" fmla="*/ 1380 h 10000"/>
                  <a:gd name="connsiteX193" fmla="*/ 1532 w 10000"/>
                  <a:gd name="connsiteY193" fmla="*/ 1402 h 10000"/>
                  <a:gd name="connsiteX194" fmla="*/ 1501 w 10000"/>
                  <a:gd name="connsiteY194" fmla="*/ 1418 h 10000"/>
                  <a:gd name="connsiteX195" fmla="*/ 1460 w 10000"/>
                  <a:gd name="connsiteY195" fmla="*/ 1438 h 10000"/>
                  <a:gd name="connsiteX196" fmla="*/ 1435 w 10000"/>
                  <a:gd name="connsiteY196" fmla="*/ 1454 h 10000"/>
                  <a:gd name="connsiteX197" fmla="*/ 1421 w 10000"/>
                  <a:gd name="connsiteY197" fmla="*/ 1464 h 10000"/>
                  <a:gd name="connsiteX198" fmla="*/ 1380 w 10000"/>
                  <a:gd name="connsiteY198" fmla="*/ 1473 h 10000"/>
                  <a:gd name="connsiteX199" fmla="*/ 1324 w 10000"/>
                  <a:gd name="connsiteY199" fmla="*/ 1477 h 10000"/>
                  <a:gd name="connsiteX200" fmla="*/ 1274 w 10000"/>
                  <a:gd name="connsiteY200" fmla="*/ 1483 h 10000"/>
                  <a:gd name="connsiteX201" fmla="*/ 1244 w 10000"/>
                  <a:gd name="connsiteY201" fmla="*/ 1486 h 10000"/>
                  <a:gd name="connsiteX202" fmla="*/ 1233 w 10000"/>
                  <a:gd name="connsiteY202" fmla="*/ 1486 h 10000"/>
                  <a:gd name="connsiteX203" fmla="*/ 1197 w 10000"/>
                  <a:gd name="connsiteY203" fmla="*/ 1493 h 10000"/>
                  <a:gd name="connsiteX204" fmla="*/ 1180 w 10000"/>
                  <a:gd name="connsiteY204" fmla="*/ 1496 h 10000"/>
                  <a:gd name="connsiteX205" fmla="*/ 1169 w 10000"/>
                  <a:gd name="connsiteY205" fmla="*/ 1496 h 10000"/>
                  <a:gd name="connsiteX206" fmla="*/ 1161 w 10000"/>
                  <a:gd name="connsiteY206" fmla="*/ 1503 h 10000"/>
                  <a:gd name="connsiteX207" fmla="*/ 1155 w 10000"/>
                  <a:gd name="connsiteY207" fmla="*/ 1503 h 10000"/>
                  <a:gd name="connsiteX208" fmla="*/ 501 w 10000"/>
                  <a:gd name="connsiteY208" fmla="*/ 2277 h 10000"/>
                  <a:gd name="connsiteX209" fmla="*/ 396 w 10000"/>
                  <a:gd name="connsiteY209" fmla="*/ 2532 h 10000"/>
                  <a:gd name="connsiteX210" fmla="*/ 324 w 10000"/>
                  <a:gd name="connsiteY210" fmla="*/ 2759 h 10000"/>
                  <a:gd name="connsiteX211" fmla="*/ 274 w 10000"/>
                  <a:gd name="connsiteY211" fmla="*/ 2866 h 10000"/>
                  <a:gd name="connsiteX212" fmla="*/ 202 w 10000"/>
                  <a:gd name="connsiteY212" fmla="*/ 3008 h 10000"/>
                  <a:gd name="connsiteX213" fmla="*/ 211 w 10000"/>
                  <a:gd name="connsiteY213" fmla="*/ 3177 h 10000"/>
                  <a:gd name="connsiteX214" fmla="*/ 235 w 10000"/>
                  <a:gd name="connsiteY214" fmla="*/ 3368 h 10000"/>
                  <a:gd name="connsiteX215" fmla="*/ 266 w 10000"/>
                  <a:gd name="connsiteY215" fmla="*/ 3595 h 10000"/>
                  <a:gd name="connsiteX216" fmla="*/ 299 w 10000"/>
                  <a:gd name="connsiteY216" fmla="*/ 3831 h 10000"/>
                  <a:gd name="connsiteX217" fmla="*/ 305 w 10000"/>
                  <a:gd name="connsiteY217" fmla="*/ 3863 h 10000"/>
                  <a:gd name="connsiteX218" fmla="*/ 341 w 10000"/>
                  <a:gd name="connsiteY218" fmla="*/ 3941 h 10000"/>
                  <a:gd name="connsiteX219" fmla="*/ 186 w 10000"/>
                  <a:gd name="connsiteY219" fmla="*/ 3935 h 10000"/>
                  <a:gd name="connsiteX220" fmla="*/ 30 w 10000"/>
                  <a:gd name="connsiteY220" fmla="*/ 3925 h 10000"/>
                  <a:gd name="connsiteX221" fmla="*/ 0 w 10000"/>
                  <a:gd name="connsiteY221" fmla="*/ 4054 h 10000"/>
                  <a:gd name="connsiteX222" fmla="*/ 14 w 10000"/>
                  <a:gd name="connsiteY222" fmla="*/ 4152 h 10000"/>
                  <a:gd name="connsiteX223" fmla="*/ 22 w 10000"/>
                  <a:gd name="connsiteY223" fmla="*/ 4242 h 10000"/>
                  <a:gd name="connsiteX224" fmla="*/ 30 w 10000"/>
                  <a:gd name="connsiteY224" fmla="*/ 4291 h 10000"/>
                  <a:gd name="connsiteX225" fmla="*/ 102 w 10000"/>
                  <a:gd name="connsiteY225" fmla="*/ 4271 h 10000"/>
                  <a:gd name="connsiteX226" fmla="*/ 155 w 10000"/>
                  <a:gd name="connsiteY226" fmla="*/ 4262 h 10000"/>
                  <a:gd name="connsiteX227" fmla="*/ 410 w 10000"/>
                  <a:gd name="connsiteY227" fmla="*/ 4255 h 10000"/>
                  <a:gd name="connsiteX228" fmla="*/ 418 w 10000"/>
                  <a:gd name="connsiteY228" fmla="*/ 4385 h 10000"/>
                  <a:gd name="connsiteX229" fmla="*/ 429 w 10000"/>
                  <a:gd name="connsiteY229" fmla="*/ 4543 h 10000"/>
                  <a:gd name="connsiteX230" fmla="*/ 443 w 10000"/>
                  <a:gd name="connsiteY230" fmla="*/ 4585 h 10000"/>
                  <a:gd name="connsiteX231" fmla="*/ 465 w 10000"/>
                  <a:gd name="connsiteY231" fmla="*/ 4611 h 10000"/>
                  <a:gd name="connsiteX232" fmla="*/ 468 w 10000"/>
                  <a:gd name="connsiteY232" fmla="*/ 4621 h 10000"/>
                  <a:gd name="connsiteX233" fmla="*/ 474 w 10000"/>
                  <a:gd name="connsiteY233" fmla="*/ 4679 h 10000"/>
                  <a:gd name="connsiteX234" fmla="*/ 554 w 10000"/>
                  <a:gd name="connsiteY234" fmla="*/ 4738 h 10000"/>
                  <a:gd name="connsiteX235" fmla="*/ 637 w 10000"/>
                  <a:gd name="connsiteY235" fmla="*/ 4809 h 10000"/>
                  <a:gd name="connsiteX236" fmla="*/ 704 w 10000"/>
                  <a:gd name="connsiteY236" fmla="*/ 4851 h 10000"/>
                  <a:gd name="connsiteX237" fmla="*/ 740 w 10000"/>
                  <a:gd name="connsiteY237" fmla="*/ 4893 h 10000"/>
                  <a:gd name="connsiteX238" fmla="*/ 756 w 10000"/>
                  <a:gd name="connsiteY238" fmla="*/ 4896 h 10000"/>
                  <a:gd name="connsiteX239" fmla="*/ 767 w 10000"/>
                  <a:gd name="connsiteY239" fmla="*/ 4880 h 10000"/>
                  <a:gd name="connsiteX240" fmla="*/ 806 w 10000"/>
                  <a:gd name="connsiteY240" fmla="*/ 4945 h 10000"/>
                  <a:gd name="connsiteX241" fmla="*/ 886 w 10000"/>
                  <a:gd name="connsiteY241" fmla="*/ 5078 h 10000"/>
                  <a:gd name="connsiteX242" fmla="*/ 911 w 10000"/>
                  <a:gd name="connsiteY242" fmla="*/ 5130 h 10000"/>
                  <a:gd name="connsiteX243" fmla="*/ 920 w 10000"/>
                  <a:gd name="connsiteY243" fmla="*/ 5191 h 10000"/>
                  <a:gd name="connsiteX244" fmla="*/ 920 w 10000"/>
                  <a:gd name="connsiteY244" fmla="*/ 5220 h 10000"/>
                  <a:gd name="connsiteX245" fmla="*/ 911 w 10000"/>
                  <a:gd name="connsiteY245" fmla="*/ 5314 h 10000"/>
                  <a:gd name="connsiteX246" fmla="*/ 898 w 10000"/>
                  <a:gd name="connsiteY246" fmla="*/ 5369 h 10000"/>
                  <a:gd name="connsiteX247" fmla="*/ 895 w 10000"/>
                  <a:gd name="connsiteY247" fmla="*/ 5385 h 10000"/>
                  <a:gd name="connsiteX248" fmla="*/ 895 w 10000"/>
                  <a:gd name="connsiteY248" fmla="*/ 5405 h 10000"/>
                  <a:gd name="connsiteX249" fmla="*/ 898 w 10000"/>
                  <a:gd name="connsiteY249" fmla="*/ 5434 h 10000"/>
                  <a:gd name="connsiteX250" fmla="*/ 911 w 10000"/>
                  <a:gd name="connsiteY250" fmla="*/ 5463 h 10000"/>
                  <a:gd name="connsiteX251" fmla="*/ 920 w 10000"/>
                  <a:gd name="connsiteY251" fmla="*/ 5492 h 10000"/>
                  <a:gd name="connsiteX252" fmla="*/ 934 w 10000"/>
                  <a:gd name="connsiteY252" fmla="*/ 5518 h 10000"/>
                  <a:gd name="connsiteX253" fmla="*/ 1169 w 10000"/>
                  <a:gd name="connsiteY253" fmla="*/ 5738 h 10000"/>
                  <a:gd name="connsiteX254" fmla="*/ 1188 w 10000"/>
                  <a:gd name="connsiteY254" fmla="*/ 5755 h 10000"/>
                  <a:gd name="connsiteX255" fmla="*/ 1216 w 10000"/>
                  <a:gd name="connsiteY255" fmla="*/ 5758 h 10000"/>
                  <a:gd name="connsiteX256" fmla="*/ 1313 w 10000"/>
                  <a:gd name="connsiteY256" fmla="*/ 5774 h 10000"/>
                  <a:gd name="connsiteX257" fmla="*/ 1349 w 10000"/>
                  <a:gd name="connsiteY257" fmla="*/ 5787 h 10000"/>
                  <a:gd name="connsiteX258" fmla="*/ 1393 w 10000"/>
                  <a:gd name="connsiteY258" fmla="*/ 5793 h 10000"/>
                  <a:gd name="connsiteX259" fmla="*/ 1393 w 10000"/>
                  <a:gd name="connsiteY259" fmla="*/ 5797 h 10000"/>
                  <a:gd name="connsiteX260" fmla="*/ 1421 w 10000"/>
                  <a:gd name="connsiteY260" fmla="*/ 5810 h 10000"/>
                  <a:gd name="connsiteX261" fmla="*/ 1446 w 10000"/>
                  <a:gd name="connsiteY261" fmla="*/ 5829 h 10000"/>
                  <a:gd name="connsiteX262" fmla="*/ 1460 w 10000"/>
                  <a:gd name="connsiteY262" fmla="*/ 5842 h 10000"/>
                  <a:gd name="connsiteX263" fmla="*/ 1476 w 10000"/>
                  <a:gd name="connsiteY263" fmla="*/ 5848 h 10000"/>
                  <a:gd name="connsiteX264" fmla="*/ 1501 w 10000"/>
                  <a:gd name="connsiteY264" fmla="*/ 5852 h 10000"/>
                  <a:gd name="connsiteX265" fmla="*/ 1532 w 10000"/>
                  <a:gd name="connsiteY265" fmla="*/ 5887 h 10000"/>
                  <a:gd name="connsiteX266" fmla="*/ 1565 w 10000"/>
                  <a:gd name="connsiteY266" fmla="*/ 5942 h 10000"/>
                  <a:gd name="connsiteX267" fmla="*/ 1587 w 10000"/>
                  <a:gd name="connsiteY267" fmla="*/ 5972 h 10000"/>
                  <a:gd name="connsiteX268" fmla="*/ 1612 w 10000"/>
                  <a:gd name="connsiteY268" fmla="*/ 5955 h 10000"/>
                  <a:gd name="connsiteX269" fmla="*/ 1679 w 10000"/>
                  <a:gd name="connsiteY269" fmla="*/ 6049 h 10000"/>
                  <a:gd name="connsiteX270" fmla="*/ 1720 w 10000"/>
                  <a:gd name="connsiteY270" fmla="*/ 6108 h 10000"/>
                  <a:gd name="connsiteX271" fmla="*/ 1751 w 10000"/>
                  <a:gd name="connsiteY271" fmla="*/ 6133 h 10000"/>
                  <a:gd name="connsiteX272" fmla="*/ 1792 w 10000"/>
                  <a:gd name="connsiteY272" fmla="*/ 6169 h 10000"/>
                  <a:gd name="connsiteX273" fmla="*/ 1801 w 10000"/>
                  <a:gd name="connsiteY273" fmla="*/ 6172 h 10000"/>
                  <a:gd name="connsiteX274" fmla="*/ 1814 w 10000"/>
                  <a:gd name="connsiteY274" fmla="*/ 6286 h 10000"/>
                  <a:gd name="connsiteX275" fmla="*/ 1817 w 10000"/>
                  <a:gd name="connsiteY275" fmla="*/ 6331 h 10000"/>
                  <a:gd name="connsiteX276" fmla="*/ 1809 w 10000"/>
                  <a:gd name="connsiteY276" fmla="*/ 6444 h 10000"/>
                  <a:gd name="connsiteX277" fmla="*/ 1801 w 10000"/>
                  <a:gd name="connsiteY277" fmla="*/ 6499 h 10000"/>
                  <a:gd name="connsiteX278" fmla="*/ 1781 w 10000"/>
                  <a:gd name="connsiteY278" fmla="*/ 6522 h 10000"/>
                  <a:gd name="connsiteX279" fmla="*/ 1773 w 10000"/>
                  <a:gd name="connsiteY279" fmla="*/ 6541 h 10000"/>
                  <a:gd name="connsiteX280" fmla="*/ 1762 w 10000"/>
                  <a:gd name="connsiteY280" fmla="*/ 6571 h 10000"/>
                  <a:gd name="connsiteX281" fmla="*/ 1767 w 10000"/>
                  <a:gd name="connsiteY281" fmla="*/ 6622 h 10000"/>
                  <a:gd name="connsiteX282" fmla="*/ 1767 w 10000"/>
                  <a:gd name="connsiteY282" fmla="*/ 6665 h 10000"/>
                  <a:gd name="connsiteX283" fmla="*/ 1767 w 10000"/>
                  <a:gd name="connsiteY283" fmla="*/ 6694 h 10000"/>
                  <a:gd name="connsiteX284" fmla="*/ 1776 w 10000"/>
                  <a:gd name="connsiteY284" fmla="*/ 6726 h 10000"/>
                  <a:gd name="connsiteX285" fmla="*/ 1776 w 10000"/>
                  <a:gd name="connsiteY285" fmla="*/ 6745 h 10000"/>
                  <a:gd name="connsiteX286" fmla="*/ 1767 w 10000"/>
                  <a:gd name="connsiteY286" fmla="*/ 6765 h 10000"/>
                  <a:gd name="connsiteX287" fmla="*/ 1762 w 10000"/>
                  <a:gd name="connsiteY287" fmla="*/ 6804 h 10000"/>
                  <a:gd name="connsiteX288" fmla="*/ 1753 w 10000"/>
                  <a:gd name="connsiteY288" fmla="*/ 6839 h 10000"/>
                  <a:gd name="connsiteX289" fmla="*/ 1742 w 10000"/>
                  <a:gd name="connsiteY289" fmla="*/ 6849 h 10000"/>
                  <a:gd name="connsiteX290" fmla="*/ 1726 w 10000"/>
                  <a:gd name="connsiteY290" fmla="*/ 6849 h 10000"/>
                  <a:gd name="connsiteX291" fmla="*/ 1712 w 10000"/>
                  <a:gd name="connsiteY291" fmla="*/ 6852 h 10000"/>
                  <a:gd name="connsiteX292" fmla="*/ 1640 w 10000"/>
                  <a:gd name="connsiteY292" fmla="*/ 6953 h 10000"/>
                  <a:gd name="connsiteX293" fmla="*/ 1493 w 10000"/>
                  <a:gd name="connsiteY293" fmla="*/ 7105 h 10000"/>
                  <a:gd name="connsiteX294" fmla="*/ 1490 w 10000"/>
                  <a:gd name="connsiteY294" fmla="*/ 7124 h 10000"/>
                  <a:gd name="connsiteX295" fmla="*/ 1468 w 10000"/>
                  <a:gd name="connsiteY295" fmla="*/ 7137 h 10000"/>
                  <a:gd name="connsiteX296" fmla="*/ 1454 w 10000"/>
                  <a:gd name="connsiteY296" fmla="*/ 7144 h 10000"/>
                  <a:gd name="connsiteX297" fmla="*/ 1452 w 10000"/>
                  <a:gd name="connsiteY297" fmla="*/ 7157 h 10000"/>
                  <a:gd name="connsiteX298" fmla="*/ 1446 w 10000"/>
                  <a:gd name="connsiteY298" fmla="*/ 7199 h 10000"/>
                  <a:gd name="connsiteX299" fmla="*/ 1476 w 10000"/>
                  <a:gd name="connsiteY299" fmla="*/ 7247 h 10000"/>
                  <a:gd name="connsiteX300" fmla="*/ 1501 w 10000"/>
                  <a:gd name="connsiteY300" fmla="*/ 7270 h 10000"/>
                  <a:gd name="connsiteX301" fmla="*/ 1518 w 10000"/>
                  <a:gd name="connsiteY301" fmla="*/ 7286 h 10000"/>
                  <a:gd name="connsiteX302" fmla="*/ 1524 w 10000"/>
                  <a:gd name="connsiteY302" fmla="*/ 7306 h 10000"/>
                  <a:gd name="connsiteX303" fmla="*/ 1540 w 10000"/>
                  <a:gd name="connsiteY303" fmla="*/ 7322 h 10000"/>
                  <a:gd name="connsiteX304" fmla="*/ 1565 w 10000"/>
                  <a:gd name="connsiteY304" fmla="*/ 7325 h 10000"/>
                  <a:gd name="connsiteX305" fmla="*/ 1590 w 10000"/>
                  <a:gd name="connsiteY305" fmla="*/ 7332 h 10000"/>
                  <a:gd name="connsiteX306" fmla="*/ 1615 w 10000"/>
                  <a:gd name="connsiteY306" fmla="*/ 7345 h 10000"/>
                  <a:gd name="connsiteX307" fmla="*/ 1662 w 10000"/>
                  <a:gd name="connsiteY307" fmla="*/ 7370 h 10000"/>
                  <a:gd name="connsiteX308" fmla="*/ 1670 w 10000"/>
                  <a:gd name="connsiteY308" fmla="*/ 7351 h 10000"/>
                  <a:gd name="connsiteX309" fmla="*/ 1726 w 10000"/>
                  <a:gd name="connsiteY309" fmla="*/ 7354 h 10000"/>
                  <a:gd name="connsiteX310" fmla="*/ 1726 w 10000"/>
                  <a:gd name="connsiteY310" fmla="*/ 7400 h 10000"/>
                  <a:gd name="connsiteX311" fmla="*/ 1773 w 10000"/>
                  <a:gd name="connsiteY311" fmla="*/ 7409 h 10000"/>
                  <a:gd name="connsiteX312" fmla="*/ 1806 w 10000"/>
                  <a:gd name="connsiteY312" fmla="*/ 7416 h 10000"/>
                  <a:gd name="connsiteX313" fmla="*/ 1839 w 10000"/>
                  <a:gd name="connsiteY313" fmla="*/ 7403 h 10000"/>
                  <a:gd name="connsiteX314" fmla="*/ 1886 w 10000"/>
                  <a:gd name="connsiteY314" fmla="*/ 7403 h 10000"/>
                  <a:gd name="connsiteX315" fmla="*/ 1898 w 10000"/>
                  <a:gd name="connsiteY315" fmla="*/ 7403 h 10000"/>
                  <a:gd name="connsiteX316" fmla="*/ 1914 w 10000"/>
                  <a:gd name="connsiteY316" fmla="*/ 7494 h 10000"/>
                  <a:gd name="connsiteX317" fmla="*/ 1895 w 10000"/>
                  <a:gd name="connsiteY317" fmla="*/ 7523 h 10000"/>
                  <a:gd name="connsiteX318" fmla="*/ 1825 w 10000"/>
                  <a:gd name="connsiteY318" fmla="*/ 7617 h 10000"/>
                  <a:gd name="connsiteX319" fmla="*/ 1776 w 10000"/>
                  <a:gd name="connsiteY319" fmla="*/ 7691 h 10000"/>
                  <a:gd name="connsiteX320" fmla="*/ 1781 w 10000"/>
                  <a:gd name="connsiteY320" fmla="*/ 7723 h 10000"/>
                  <a:gd name="connsiteX321" fmla="*/ 1767 w 10000"/>
                  <a:gd name="connsiteY321" fmla="*/ 7759 h 10000"/>
                  <a:gd name="connsiteX322" fmla="*/ 1762 w 10000"/>
                  <a:gd name="connsiteY322" fmla="*/ 7817 h 10000"/>
                  <a:gd name="connsiteX323" fmla="*/ 1762 w 10000"/>
                  <a:gd name="connsiteY323" fmla="*/ 7856 h 10000"/>
                  <a:gd name="connsiteX324" fmla="*/ 1776 w 10000"/>
                  <a:gd name="connsiteY324" fmla="*/ 7892 h 10000"/>
                  <a:gd name="connsiteX325" fmla="*/ 1784 w 10000"/>
                  <a:gd name="connsiteY325" fmla="*/ 7902 h 10000"/>
                  <a:gd name="connsiteX326" fmla="*/ 1801 w 10000"/>
                  <a:gd name="connsiteY326" fmla="*/ 7908 h 10000"/>
                  <a:gd name="connsiteX327" fmla="*/ 1809 w 10000"/>
                  <a:gd name="connsiteY327" fmla="*/ 7911 h 10000"/>
                  <a:gd name="connsiteX328" fmla="*/ 1801 w 10000"/>
                  <a:gd name="connsiteY328" fmla="*/ 7940 h 10000"/>
                  <a:gd name="connsiteX329" fmla="*/ 1798 w 10000"/>
                  <a:gd name="connsiteY329" fmla="*/ 7979 h 10000"/>
                  <a:gd name="connsiteX330" fmla="*/ 1806 w 10000"/>
                  <a:gd name="connsiteY330" fmla="*/ 8002 h 10000"/>
                  <a:gd name="connsiteX331" fmla="*/ 1823 w 10000"/>
                  <a:gd name="connsiteY331" fmla="*/ 8021 h 10000"/>
                  <a:gd name="connsiteX332" fmla="*/ 1834 w 10000"/>
                  <a:gd name="connsiteY332" fmla="*/ 8044 h 10000"/>
                  <a:gd name="connsiteX333" fmla="*/ 1839 w 10000"/>
                  <a:gd name="connsiteY333" fmla="*/ 8073 h 10000"/>
                  <a:gd name="connsiteX334" fmla="*/ 1842 w 10000"/>
                  <a:gd name="connsiteY334" fmla="*/ 8106 h 10000"/>
                  <a:gd name="connsiteX335" fmla="*/ 1839 w 10000"/>
                  <a:gd name="connsiteY335" fmla="*/ 8144 h 10000"/>
                  <a:gd name="connsiteX336" fmla="*/ 1856 w 10000"/>
                  <a:gd name="connsiteY336" fmla="*/ 8164 h 10000"/>
                  <a:gd name="connsiteX337" fmla="*/ 1886 w 10000"/>
                  <a:gd name="connsiteY337" fmla="*/ 8193 h 10000"/>
                  <a:gd name="connsiteX338" fmla="*/ 1922 w 10000"/>
                  <a:gd name="connsiteY338" fmla="*/ 8206 h 10000"/>
                  <a:gd name="connsiteX339" fmla="*/ 1967 w 10000"/>
                  <a:gd name="connsiteY339" fmla="*/ 8203 h 10000"/>
                  <a:gd name="connsiteX340" fmla="*/ 1986 w 10000"/>
                  <a:gd name="connsiteY340" fmla="*/ 8212 h 10000"/>
                  <a:gd name="connsiteX341" fmla="*/ 2000 w 10000"/>
                  <a:gd name="connsiteY341" fmla="*/ 8232 h 10000"/>
                  <a:gd name="connsiteX342" fmla="*/ 2033 w 10000"/>
                  <a:gd name="connsiteY342" fmla="*/ 8258 h 10000"/>
                  <a:gd name="connsiteX343" fmla="*/ 2050 w 10000"/>
                  <a:gd name="connsiteY343" fmla="*/ 8271 h 10000"/>
                  <a:gd name="connsiteX344" fmla="*/ 2089 w 10000"/>
                  <a:gd name="connsiteY344" fmla="*/ 8280 h 10000"/>
                  <a:gd name="connsiteX345" fmla="*/ 2122 w 10000"/>
                  <a:gd name="connsiteY345" fmla="*/ 8300 h 10000"/>
                  <a:gd name="connsiteX346" fmla="*/ 2163 w 10000"/>
                  <a:gd name="connsiteY346" fmla="*/ 8332 h 10000"/>
                  <a:gd name="connsiteX347" fmla="*/ 2172 w 10000"/>
                  <a:gd name="connsiteY347" fmla="*/ 8335 h 10000"/>
                  <a:gd name="connsiteX348" fmla="*/ 2177 w 10000"/>
                  <a:gd name="connsiteY348" fmla="*/ 8345 h 10000"/>
                  <a:gd name="connsiteX349" fmla="*/ 2163 w 10000"/>
                  <a:gd name="connsiteY349" fmla="*/ 8371 h 10000"/>
                  <a:gd name="connsiteX350" fmla="*/ 2139 w 10000"/>
                  <a:gd name="connsiteY350" fmla="*/ 8423 h 10000"/>
                  <a:gd name="connsiteX351" fmla="*/ 2130 w 10000"/>
                  <a:gd name="connsiteY351" fmla="*/ 8439 h 10000"/>
                  <a:gd name="connsiteX352" fmla="*/ 2105 w 10000"/>
                  <a:gd name="connsiteY352" fmla="*/ 8446 h 10000"/>
                  <a:gd name="connsiteX353" fmla="*/ 2080 w 10000"/>
                  <a:gd name="connsiteY353" fmla="*/ 8449 h 10000"/>
                  <a:gd name="connsiteX354" fmla="*/ 2075 w 10000"/>
                  <a:gd name="connsiteY354" fmla="*/ 8459 h 10000"/>
                  <a:gd name="connsiteX355" fmla="*/ 2072 w 10000"/>
                  <a:gd name="connsiteY355" fmla="*/ 8475 h 10000"/>
                  <a:gd name="connsiteX356" fmla="*/ 2080 w 10000"/>
                  <a:gd name="connsiteY356" fmla="*/ 8484 h 10000"/>
                  <a:gd name="connsiteX357" fmla="*/ 2100 w 10000"/>
                  <a:gd name="connsiteY357" fmla="*/ 8475 h 10000"/>
                  <a:gd name="connsiteX358" fmla="*/ 2141 w 10000"/>
                  <a:gd name="connsiteY358" fmla="*/ 8478 h 10000"/>
                  <a:gd name="connsiteX359" fmla="*/ 2172 w 10000"/>
                  <a:gd name="connsiteY359" fmla="*/ 8475 h 10000"/>
                  <a:gd name="connsiteX360" fmla="*/ 2188 w 10000"/>
                  <a:gd name="connsiteY360" fmla="*/ 8475 h 10000"/>
                  <a:gd name="connsiteX361" fmla="*/ 2222 w 10000"/>
                  <a:gd name="connsiteY361" fmla="*/ 8497 h 10000"/>
                  <a:gd name="connsiteX362" fmla="*/ 2252 w 10000"/>
                  <a:gd name="connsiteY362" fmla="*/ 8514 h 10000"/>
                  <a:gd name="connsiteX363" fmla="*/ 2274 w 10000"/>
                  <a:gd name="connsiteY363" fmla="*/ 8514 h 10000"/>
                  <a:gd name="connsiteX364" fmla="*/ 2299 w 10000"/>
                  <a:gd name="connsiteY364" fmla="*/ 8504 h 10000"/>
                  <a:gd name="connsiteX365" fmla="*/ 2310 w 10000"/>
                  <a:gd name="connsiteY365" fmla="*/ 8504 h 10000"/>
                  <a:gd name="connsiteX366" fmla="*/ 2319 w 10000"/>
                  <a:gd name="connsiteY366" fmla="*/ 8484 h 10000"/>
                  <a:gd name="connsiteX367" fmla="*/ 2338 w 10000"/>
                  <a:gd name="connsiteY367" fmla="*/ 8494 h 10000"/>
                  <a:gd name="connsiteX368" fmla="*/ 2338 w 10000"/>
                  <a:gd name="connsiteY368" fmla="*/ 8552 h 10000"/>
                  <a:gd name="connsiteX369" fmla="*/ 2366 w 10000"/>
                  <a:gd name="connsiteY369" fmla="*/ 8572 h 10000"/>
                  <a:gd name="connsiteX370" fmla="*/ 2382 w 10000"/>
                  <a:gd name="connsiteY370" fmla="*/ 8582 h 10000"/>
                  <a:gd name="connsiteX371" fmla="*/ 2435 w 10000"/>
                  <a:gd name="connsiteY371" fmla="*/ 8552 h 10000"/>
                  <a:gd name="connsiteX372" fmla="*/ 2443 w 10000"/>
                  <a:gd name="connsiteY372" fmla="*/ 8552 h 10000"/>
                  <a:gd name="connsiteX373" fmla="*/ 2454 w 10000"/>
                  <a:gd name="connsiteY373" fmla="*/ 8552 h 10000"/>
                  <a:gd name="connsiteX374" fmla="*/ 2471 w 10000"/>
                  <a:gd name="connsiteY374" fmla="*/ 8546 h 10000"/>
                  <a:gd name="connsiteX375" fmla="*/ 2488 w 10000"/>
                  <a:gd name="connsiteY375" fmla="*/ 8536 h 10000"/>
                  <a:gd name="connsiteX376" fmla="*/ 2501 w 10000"/>
                  <a:gd name="connsiteY376" fmla="*/ 8533 h 10000"/>
                  <a:gd name="connsiteX377" fmla="*/ 2512 w 10000"/>
                  <a:gd name="connsiteY377" fmla="*/ 8533 h 10000"/>
                  <a:gd name="connsiteX378" fmla="*/ 2521 w 10000"/>
                  <a:gd name="connsiteY378" fmla="*/ 8546 h 10000"/>
                  <a:gd name="connsiteX379" fmla="*/ 2521 w 10000"/>
                  <a:gd name="connsiteY379" fmla="*/ 8572 h 10000"/>
                  <a:gd name="connsiteX380" fmla="*/ 2535 w 10000"/>
                  <a:gd name="connsiteY380" fmla="*/ 8588 h 10000"/>
                  <a:gd name="connsiteX381" fmla="*/ 2551 w 10000"/>
                  <a:gd name="connsiteY381" fmla="*/ 8582 h 10000"/>
                  <a:gd name="connsiteX382" fmla="*/ 2560 w 10000"/>
                  <a:gd name="connsiteY382" fmla="*/ 8582 h 10000"/>
                  <a:gd name="connsiteX383" fmla="*/ 2573 w 10000"/>
                  <a:gd name="connsiteY383" fmla="*/ 8588 h 10000"/>
                  <a:gd name="connsiteX384" fmla="*/ 2584 w 10000"/>
                  <a:gd name="connsiteY384" fmla="*/ 8591 h 10000"/>
                  <a:gd name="connsiteX385" fmla="*/ 2590 w 10000"/>
                  <a:gd name="connsiteY385" fmla="*/ 8598 h 10000"/>
                  <a:gd name="connsiteX386" fmla="*/ 2598 w 10000"/>
                  <a:gd name="connsiteY386" fmla="*/ 8608 h 10000"/>
                  <a:gd name="connsiteX387" fmla="*/ 2607 w 10000"/>
                  <a:gd name="connsiteY387" fmla="*/ 8617 h 10000"/>
                  <a:gd name="connsiteX388" fmla="*/ 2618 w 10000"/>
                  <a:gd name="connsiteY388" fmla="*/ 8617 h 10000"/>
                  <a:gd name="connsiteX389" fmla="*/ 2640 w 10000"/>
                  <a:gd name="connsiteY389" fmla="*/ 8608 h 10000"/>
                  <a:gd name="connsiteX390" fmla="*/ 2670 w 10000"/>
                  <a:gd name="connsiteY390" fmla="*/ 8598 h 10000"/>
                  <a:gd name="connsiteX391" fmla="*/ 2673 w 10000"/>
                  <a:gd name="connsiteY391" fmla="*/ 8598 h 10000"/>
                  <a:gd name="connsiteX392" fmla="*/ 2690 w 10000"/>
                  <a:gd name="connsiteY392" fmla="*/ 8598 h 10000"/>
                  <a:gd name="connsiteX393" fmla="*/ 2698 w 10000"/>
                  <a:gd name="connsiteY393" fmla="*/ 8598 h 10000"/>
                  <a:gd name="connsiteX394" fmla="*/ 2712 w 10000"/>
                  <a:gd name="connsiteY394" fmla="*/ 8598 h 10000"/>
                  <a:gd name="connsiteX395" fmla="*/ 2726 w 10000"/>
                  <a:gd name="connsiteY395" fmla="*/ 8591 h 10000"/>
                  <a:gd name="connsiteX396" fmla="*/ 2737 w 10000"/>
                  <a:gd name="connsiteY396" fmla="*/ 8588 h 10000"/>
                  <a:gd name="connsiteX397" fmla="*/ 2759 w 10000"/>
                  <a:gd name="connsiteY397" fmla="*/ 8582 h 10000"/>
                  <a:gd name="connsiteX398" fmla="*/ 2770 w 10000"/>
                  <a:gd name="connsiteY398" fmla="*/ 8578 h 10000"/>
                  <a:gd name="connsiteX399" fmla="*/ 2784 w 10000"/>
                  <a:gd name="connsiteY399" fmla="*/ 8572 h 10000"/>
                  <a:gd name="connsiteX400" fmla="*/ 2795 w 10000"/>
                  <a:gd name="connsiteY400" fmla="*/ 8572 h 10000"/>
                  <a:gd name="connsiteX401" fmla="*/ 2803 w 10000"/>
                  <a:gd name="connsiteY401" fmla="*/ 8588 h 10000"/>
                  <a:gd name="connsiteX402" fmla="*/ 2803 w 10000"/>
                  <a:gd name="connsiteY402" fmla="*/ 8591 h 10000"/>
                  <a:gd name="connsiteX403" fmla="*/ 2803 w 10000"/>
                  <a:gd name="connsiteY403" fmla="*/ 8601 h 10000"/>
                  <a:gd name="connsiteX404" fmla="*/ 2809 w 10000"/>
                  <a:gd name="connsiteY404" fmla="*/ 8601 h 10000"/>
                  <a:gd name="connsiteX405" fmla="*/ 2823 w 10000"/>
                  <a:gd name="connsiteY405" fmla="*/ 8598 h 10000"/>
                  <a:gd name="connsiteX406" fmla="*/ 2831 w 10000"/>
                  <a:gd name="connsiteY406" fmla="*/ 8598 h 10000"/>
                  <a:gd name="connsiteX407" fmla="*/ 2839 w 10000"/>
                  <a:gd name="connsiteY407" fmla="*/ 8601 h 10000"/>
                  <a:gd name="connsiteX408" fmla="*/ 2848 w 10000"/>
                  <a:gd name="connsiteY408" fmla="*/ 8598 h 10000"/>
                  <a:gd name="connsiteX409" fmla="*/ 2856 w 10000"/>
                  <a:gd name="connsiteY409" fmla="*/ 8601 h 10000"/>
                  <a:gd name="connsiteX410" fmla="*/ 2859 w 10000"/>
                  <a:gd name="connsiteY410" fmla="*/ 8601 h 10000"/>
                  <a:gd name="connsiteX411" fmla="*/ 2864 w 10000"/>
                  <a:gd name="connsiteY411" fmla="*/ 8598 h 10000"/>
                  <a:gd name="connsiteX412" fmla="*/ 2889 w 10000"/>
                  <a:gd name="connsiteY412" fmla="*/ 8611 h 10000"/>
                  <a:gd name="connsiteX413" fmla="*/ 2906 w 10000"/>
                  <a:gd name="connsiteY413" fmla="*/ 8620 h 10000"/>
                  <a:gd name="connsiteX414" fmla="*/ 2914 w 10000"/>
                  <a:gd name="connsiteY414" fmla="*/ 8627 h 10000"/>
                  <a:gd name="connsiteX415" fmla="*/ 2920 w 10000"/>
                  <a:gd name="connsiteY415" fmla="*/ 8640 h 10000"/>
                  <a:gd name="connsiteX416" fmla="*/ 2922 w 10000"/>
                  <a:gd name="connsiteY416" fmla="*/ 8666 h 10000"/>
                  <a:gd name="connsiteX417" fmla="*/ 2922 w 10000"/>
                  <a:gd name="connsiteY417" fmla="*/ 8692 h 10000"/>
                  <a:gd name="connsiteX418" fmla="*/ 2939 w 10000"/>
                  <a:gd name="connsiteY418" fmla="*/ 8695 h 10000"/>
                  <a:gd name="connsiteX419" fmla="*/ 2953 w 10000"/>
                  <a:gd name="connsiteY419" fmla="*/ 8695 h 10000"/>
                  <a:gd name="connsiteX420" fmla="*/ 2961 w 10000"/>
                  <a:gd name="connsiteY420" fmla="*/ 8695 h 10000"/>
                  <a:gd name="connsiteX421" fmla="*/ 2972 w 10000"/>
                  <a:gd name="connsiteY421" fmla="*/ 8692 h 10000"/>
                  <a:gd name="connsiteX422" fmla="*/ 2981 w 10000"/>
                  <a:gd name="connsiteY422" fmla="*/ 8685 h 10000"/>
                  <a:gd name="connsiteX423" fmla="*/ 2989 w 10000"/>
                  <a:gd name="connsiteY423" fmla="*/ 8685 h 10000"/>
                  <a:gd name="connsiteX424" fmla="*/ 3008 w 10000"/>
                  <a:gd name="connsiteY424" fmla="*/ 8685 h 10000"/>
                  <a:gd name="connsiteX425" fmla="*/ 3028 w 10000"/>
                  <a:gd name="connsiteY425" fmla="*/ 8695 h 10000"/>
                  <a:gd name="connsiteX426" fmla="*/ 3042 w 10000"/>
                  <a:gd name="connsiteY426" fmla="*/ 8695 h 10000"/>
                  <a:gd name="connsiteX427" fmla="*/ 3053 w 10000"/>
                  <a:gd name="connsiteY427" fmla="*/ 8676 h 10000"/>
                  <a:gd name="connsiteX428" fmla="*/ 3061 w 10000"/>
                  <a:gd name="connsiteY428" fmla="*/ 8666 h 10000"/>
                  <a:gd name="connsiteX429" fmla="*/ 3066 w 10000"/>
                  <a:gd name="connsiteY429" fmla="*/ 8656 h 10000"/>
                  <a:gd name="connsiteX430" fmla="*/ 3091 w 10000"/>
                  <a:gd name="connsiteY430" fmla="*/ 8659 h 10000"/>
                  <a:gd name="connsiteX431" fmla="*/ 3105 w 10000"/>
                  <a:gd name="connsiteY431" fmla="*/ 8659 h 10000"/>
                  <a:gd name="connsiteX432" fmla="*/ 3108 w 10000"/>
                  <a:gd name="connsiteY432" fmla="*/ 8650 h 10000"/>
                  <a:gd name="connsiteX433" fmla="*/ 3147 w 10000"/>
                  <a:gd name="connsiteY433" fmla="*/ 8588 h 10000"/>
                  <a:gd name="connsiteX434" fmla="*/ 3150 w 10000"/>
                  <a:gd name="connsiteY434" fmla="*/ 8598 h 10000"/>
                  <a:gd name="connsiteX435" fmla="*/ 3163 w 10000"/>
                  <a:gd name="connsiteY435" fmla="*/ 8601 h 10000"/>
                  <a:gd name="connsiteX436" fmla="*/ 3180 w 10000"/>
                  <a:gd name="connsiteY436" fmla="*/ 8608 h 10000"/>
                  <a:gd name="connsiteX437" fmla="*/ 3188 w 10000"/>
                  <a:gd name="connsiteY437" fmla="*/ 8611 h 10000"/>
                  <a:gd name="connsiteX438" fmla="*/ 3227 w 10000"/>
                  <a:gd name="connsiteY438" fmla="*/ 8620 h 10000"/>
                  <a:gd name="connsiteX439" fmla="*/ 3238 w 10000"/>
                  <a:gd name="connsiteY439" fmla="*/ 8617 h 10000"/>
                  <a:gd name="connsiteX440" fmla="*/ 3247 w 10000"/>
                  <a:gd name="connsiteY440" fmla="*/ 8601 h 10000"/>
                  <a:gd name="connsiteX441" fmla="*/ 3269 w 10000"/>
                  <a:gd name="connsiteY441" fmla="*/ 8611 h 10000"/>
                  <a:gd name="connsiteX442" fmla="*/ 3277 w 10000"/>
                  <a:gd name="connsiteY442" fmla="*/ 8617 h 10000"/>
                  <a:gd name="connsiteX443" fmla="*/ 3285 w 10000"/>
                  <a:gd name="connsiteY443" fmla="*/ 8611 h 10000"/>
                  <a:gd name="connsiteX444" fmla="*/ 3307 w 10000"/>
                  <a:gd name="connsiteY444" fmla="*/ 8611 h 10000"/>
                  <a:gd name="connsiteX445" fmla="*/ 3319 w 10000"/>
                  <a:gd name="connsiteY445" fmla="*/ 8617 h 10000"/>
                  <a:gd name="connsiteX446" fmla="*/ 3324 w 10000"/>
                  <a:gd name="connsiteY446" fmla="*/ 8617 h 10000"/>
                  <a:gd name="connsiteX447" fmla="*/ 3327 w 10000"/>
                  <a:gd name="connsiteY447" fmla="*/ 8620 h 10000"/>
                  <a:gd name="connsiteX448" fmla="*/ 3341 w 10000"/>
                  <a:gd name="connsiteY448" fmla="*/ 8620 h 10000"/>
                  <a:gd name="connsiteX449" fmla="*/ 3357 w 10000"/>
                  <a:gd name="connsiteY449" fmla="*/ 8620 h 10000"/>
                  <a:gd name="connsiteX450" fmla="*/ 3374 w 10000"/>
                  <a:gd name="connsiteY450" fmla="*/ 8620 h 10000"/>
                  <a:gd name="connsiteX451" fmla="*/ 3382 w 10000"/>
                  <a:gd name="connsiteY451" fmla="*/ 8620 h 10000"/>
                  <a:gd name="connsiteX452" fmla="*/ 3399 w 10000"/>
                  <a:gd name="connsiteY452" fmla="*/ 8611 h 10000"/>
                  <a:gd name="connsiteX453" fmla="*/ 3413 w 10000"/>
                  <a:gd name="connsiteY453" fmla="*/ 8601 h 10000"/>
                  <a:gd name="connsiteX454" fmla="*/ 3421 w 10000"/>
                  <a:gd name="connsiteY454" fmla="*/ 8588 h 10000"/>
                  <a:gd name="connsiteX455" fmla="*/ 3421 w 10000"/>
                  <a:gd name="connsiteY455" fmla="*/ 8572 h 10000"/>
                  <a:gd name="connsiteX456" fmla="*/ 3421 w 10000"/>
                  <a:gd name="connsiteY456" fmla="*/ 8552 h 10000"/>
                  <a:gd name="connsiteX457" fmla="*/ 3424 w 10000"/>
                  <a:gd name="connsiteY457" fmla="*/ 8533 h 10000"/>
                  <a:gd name="connsiteX458" fmla="*/ 3432 w 10000"/>
                  <a:gd name="connsiteY458" fmla="*/ 8523 h 10000"/>
                  <a:gd name="connsiteX459" fmla="*/ 3446 w 10000"/>
                  <a:gd name="connsiteY459" fmla="*/ 8523 h 10000"/>
                  <a:gd name="connsiteX460" fmla="*/ 3457 w 10000"/>
                  <a:gd name="connsiteY460" fmla="*/ 8523 h 10000"/>
                  <a:gd name="connsiteX461" fmla="*/ 3476 w 10000"/>
                  <a:gd name="connsiteY461" fmla="*/ 8533 h 10000"/>
                  <a:gd name="connsiteX462" fmla="*/ 3485 w 10000"/>
                  <a:gd name="connsiteY462" fmla="*/ 8536 h 10000"/>
                  <a:gd name="connsiteX463" fmla="*/ 3501 w 10000"/>
                  <a:gd name="connsiteY463" fmla="*/ 8527 h 10000"/>
                  <a:gd name="connsiteX464" fmla="*/ 3504 w 10000"/>
                  <a:gd name="connsiteY464" fmla="*/ 8514 h 10000"/>
                  <a:gd name="connsiteX465" fmla="*/ 3510 w 10000"/>
                  <a:gd name="connsiteY465" fmla="*/ 8497 h 10000"/>
                  <a:gd name="connsiteX466" fmla="*/ 3537 w 10000"/>
                  <a:gd name="connsiteY466" fmla="*/ 8484 h 10000"/>
                  <a:gd name="connsiteX467" fmla="*/ 3562 w 10000"/>
                  <a:gd name="connsiteY467" fmla="*/ 8488 h 10000"/>
                  <a:gd name="connsiteX468" fmla="*/ 3568 w 10000"/>
                  <a:gd name="connsiteY468" fmla="*/ 8484 h 10000"/>
                  <a:gd name="connsiteX469" fmla="*/ 3584 w 10000"/>
                  <a:gd name="connsiteY469" fmla="*/ 8494 h 10000"/>
                  <a:gd name="connsiteX470" fmla="*/ 3593 w 10000"/>
                  <a:gd name="connsiteY470" fmla="*/ 8507 h 10000"/>
                  <a:gd name="connsiteX471" fmla="*/ 3618 w 10000"/>
                  <a:gd name="connsiteY471" fmla="*/ 8497 h 10000"/>
                  <a:gd name="connsiteX472" fmla="*/ 3643 w 10000"/>
                  <a:gd name="connsiteY472" fmla="*/ 8475 h 10000"/>
                  <a:gd name="connsiteX473" fmla="*/ 3657 w 10000"/>
                  <a:gd name="connsiteY473" fmla="*/ 8478 h 10000"/>
                  <a:gd name="connsiteX474" fmla="*/ 3670 w 10000"/>
                  <a:gd name="connsiteY474" fmla="*/ 8475 h 10000"/>
                  <a:gd name="connsiteX475" fmla="*/ 3673 w 10000"/>
                  <a:gd name="connsiteY475" fmla="*/ 8468 h 10000"/>
                  <a:gd name="connsiteX476" fmla="*/ 3681 w 10000"/>
                  <a:gd name="connsiteY476" fmla="*/ 8468 h 10000"/>
                  <a:gd name="connsiteX477" fmla="*/ 3698 w 10000"/>
                  <a:gd name="connsiteY477" fmla="*/ 8478 h 10000"/>
                  <a:gd name="connsiteX478" fmla="*/ 3720 w 10000"/>
                  <a:gd name="connsiteY478" fmla="*/ 8497 h 10000"/>
                  <a:gd name="connsiteX479" fmla="*/ 3715 w 10000"/>
                  <a:gd name="connsiteY479" fmla="*/ 8504 h 10000"/>
                  <a:gd name="connsiteX480" fmla="*/ 3729 w 10000"/>
                  <a:gd name="connsiteY480" fmla="*/ 8514 h 10000"/>
                  <a:gd name="connsiteX481" fmla="*/ 3729 w 10000"/>
                  <a:gd name="connsiteY481" fmla="*/ 8517 h 10000"/>
                  <a:gd name="connsiteX482" fmla="*/ 3740 w 10000"/>
                  <a:gd name="connsiteY482" fmla="*/ 8527 h 10000"/>
                  <a:gd name="connsiteX483" fmla="*/ 3759 w 10000"/>
                  <a:gd name="connsiteY483" fmla="*/ 8517 h 10000"/>
                  <a:gd name="connsiteX484" fmla="*/ 3762 w 10000"/>
                  <a:gd name="connsiteY484" fmla="*/ 8504 h 10000"/>
                  <a:gd name="connsiteX485" fmla="*/ 3770 w 10000"/>
                  <a:gd name="connsiteY485" fmla="*/ 8488 h 10000"/>
                  <a:gd name="connsiteX486" fmla="*/ 3778 w 10000"/>
                  <a:gd name="connsiteY486" fmla="*/ 8484 h 10000"/>
                  <a:gd name="connsiteX487" fmla="*/ 3792 w 10000"/>
                  <a:gd name="connsiteY487" fmla="*/ 8475 h 10000"/>
                  <a:gd name="connsiteX488" fmla="*/ 3803 w 10000"/>
                  <a:gd name="connsiteY488" fmla="*/ 8478 h 10000"/>
                  <a:gd name="connsiteX489" fmla="*/ 3809 w 10000"/>
                  <a:gd name="connsiteY489" fmla="*/ 8475 h 10000"/>
                  <a:gd name="connsiteX490" fmla="*/ 3825 w 10000"/>
                  <a:gd name="connsiteY490" fmla="*/ 8465 h 10000"/>
                  <a:gd name="connsiteX491" fmla="*/ 3834 w 10000"/>
                  <a:gd name="connsiteY491" fmla="*/ 8468 h 10000"/>
                  <a:gd name="connsiteX492" fmla="*/ 3842 w 10000"/>
                  <a:gd name="connsiteY492" fmla="*/ 8478 h 10000"/>
                  <a:gd name="connsiteX493" fmla="*/ 3850 w 10000"/>
                  <a:gd name="connsiteY493" fmla="*/ 8478 h 10000"/>
                  <a:gd name="connsiteX494" fmla="*/ 3859 w 10000"/>
                  <a:gd name="connsiteY494" fmla="*/ 8484 h 10000"/>
                  <a:gd name="connsiteX495" fmla="*/ 3873 w 10000"/>
                  <a:gd name="connsiteY495" fmla="*/ 8494 h 10000"/>
                  <a:gd name="connsiteX496" fmla="*/ 3875 w 10000"/>
                  <a:gd name="connsiteY496" fmla="*/ 8507 h 10000"/>
                  <a:gd name="connsiteX497" fmla="*/ 3881 w 10000"/>
                  <a:gd name="connsiteY497" fmla="*/ 8527 h 10000"/>
                  <a:gd name="connsiteX498" fmla="*/ 3875 w 10000"/>
                  <a:gd name="connsiteY498" fmla="*/ 8546 h 10000"/>
                  <a:gd name="connsiteX499" fmla="*/ 3892 w 10000"/>
                  <a:gd name="connsiteY499" fmla="*/ 8546 h 10000"/>
                  <a:gd name="connsiteX500" fmla="*/ 3900 w 10000"/>
                  <a:gd name="connsiteY500" fmla="*/ 8543 h 10000"/>
                  <a:gd name="connsiteX501" fmla="*/ 3906 w 10000"/>
                  <a:gd name="connsiteY501" fmla="*/ 8543 h 10000"/>
                  <a:gd name="connsiteX502" fmla="*/ 3922 w 10000"/>
                  <a:gd name="connsiteY502" fmla="*/ 8552 h 10000"/>
                  <a:gd name="connsiteX503" fmla="*/ 3939 w 10000"/>
                  <a:gd name="connsiteY503" fmla="*/ 8559 h 10000"/>
                  <a:gd name="connsiteX504" fmla="*/ 3953 w 10000"/>
                  <a:gd name="connsiteY504" fmla="*/ 8572 h 10000"/>
                  <a:gd name="connsiteX505" fmla="*/ 3956 w 10000"/>
                  <a:gd name="connsiteY505" fmla="*/ 8588 h 10000"/>
                  <a:gd name="connsiteX506" fmla="*/ 3956 w 10000"/>
                  <a:gd name="connsiteY506" fmla="*/ 8608 h 10000"/>
                  <a:gd name="connsiteX507" fmla="*/ 3972 w 10000"/>
                  <a:gd name="connsiteY507" fmla="*/ 8608 h 10000"/>
                  <a:gd name="connsiteX508" fmla="*/ 3986 w 10000"/>
                  <a:gd name="connsiteY508" fmla="*/ 8608 h 10000"/>
                  <a:gd name="connsiteX509" fmla="*/ 3997 w 10000"/>
                  <a:gd name="connsiteY509" fmla="*/ 8608 h 10000"/>
                  <a:gd name="connsiteX510" fmla="*/ 4006 w 10000"/>
                  <a:gd name="connsiteY510" fmla="*/ 8608 h 10000"/>
                  <a:gd name="connsiteX511" fmla="*/ 4006 w 10000"/>
                  <a:gd name="connsiteY511" fmla="*/ 8611 h 10000"/>
                  <a:gd name="connsiteX512" fmla="*/ 4011 w 10000"/>
                  <a:gd name="connsiteY512" fmla="*/ 8611 h 10000"/>
                  <a:gd name="connsiteX513" fmla="*/ 4022 w 10000"/>
                  <a:gd name="connsiteY513" fmla="*/ 8620 h 10000"/>
                  <a:gd name="connsiteX514" fmla="*/ 4042 w 10000"/>
                  <a:gd name="connsiteY514" fmla="*/ 8620 h 10000"/>
                  <a:gd name="connsiteX515" fmla="*/ 4050 w 10000"/>
                  <a:gd name="connsiteY515" fmla="*/ 8617 h 10000"/>
                  <a:gd name="connsiteX516" fmla="*/ 4069 w 10000"/>
                  <a:gd name="connsiteY516" fmla="*/ 8620 h 10000"/>
                  <a:gd name="connsiteX517" fmla="*/ 4086 w 10000"/>
                  <a:gd name="connsiteY517" fmla="*/ 8630 h 10000"/>
                  <a:gd name="connsiteX518" fmla="*/ 4108 w 10000"/>
                  <a:gd name="connsiteY518" fmla="*/ 8627 h 10000"/>
                  <a:gd name="connsiteX519" fmla="*/ 4125 w 10000"/>
                  <a:gd name="connsiteY519" fmla="*/ 8620 h 10000"/>
                  <a:gd name="connsiteX520" fmla="*/ 4133 w 10000"/>
                  <a:gd name="connsiteY520" fmla="*/ 8611 h 10000"/>
                  <a:gd name="connsiteX521" fmla="*/ 4139 w 10000"/>
                  <a:gd name="connsiteY521" fmla="*/ 8608 h 10000"/>
                  <a:gd name="connsiteX522" fmla="*/ 4147 w 10000"/>
                  <a:gd name="connsiteY522" fmla="*/ 8601 h 10000"/>
                  <a:gd name="connsiteX523" fmla="*/ 4155 w 10000"/>
                  <a:gd name="connsiteY523" fmla="*/ 8591 h 10000"/>
                  <a:gd name="connsiteX524" fmla="*/ 4166 w 10000"/>
                  <a:gd name="connsiteY524" fmla="*/ 8582 h 10000"/>
                  <a:gd name="connsiteX525" fmla="*/ 4183 w 10000"/>
                  <a:gd name="connsiteY525" fmla="*/ 8569 h 10000"/>
                  <a:gd name="connsiteX526" fmla="*/ 4191 w 10000"/>
                  <a:gd name="connsiteY526" fmla="*/ 8562 h 10000"/>
                  <a:gd name="connsiteX527" fmla="*/ 4208 w 10000"/>
                  <a:gd name="connsiteY527" fmla="*/ 8552 h 10000"/>
                  <a:gd name="connsiteX528" fmla="*/ 4230 w 10000"/>
                  <a:gd name="connsiteY528" fmla="*/ 8552 h 10000"/>
                  <a:gd name="connsiteX529" fmla="*/ 4238 w 10000"/>
                  <a:gd name="connsiteY529" fmla="*/ 8559 h 10000"/>
                  <a:gd name="connsiteX530" fmla="*/ 4247 w 10000"/>
                  <a:gd name="connsiteY530" fmla="*/ 8572 h 10000"/>
                  <a:gd name="connsiteX531" fmla="*/ 4252 w 10000"/>
                  <a:gd name="connsiteY531" fmla="*/ 8578 h 10000"/>
                  <a:gd name="connsiteX532" fmla="*/ 4263 w 10000"/>
                  <a:gd name="connsiteY532" fmla="*/ 8582 h 10000"/>
                  <a:gd name="connsiteX533" fmla="*/ 4277 w 10000"/>
                  <a:gd name="connsiteY533" fmla="*/ 8572 h 10000"/>
                  <a:gd name="connsiteX534" fmla="*/ 4294 w 10000"/>
                  <a:gd name="connsiteY534" fmla="*/ 8559 h 10000"/>
                  <a:gd name="connsiteX535" fmla="*/ 4302 w 10000"/>
                  <a:gd name="connsiteY535" fmla="*/ 8546 h 10000"/>
                  <a:gd name="connsiteX536" fmla="*/ 4310 w 10000"/>
                  <a:gd name="connsiteY536" fmla="*/ 8543 h 10000"/>
                  <a:gd name="connsiteX537" fmla="*/ 4313 w 10000"/>
                  <a:gd name="connsiteY537" fmla="*/ 8543 h 10000"/>
                  <a:gd name="connsiteX538" fmla="*/ 4332 w 10000"/>
                  <a:gd name="connsiteY538" fmla="*/ 8546 h 10000"/>
                  <a:gd name="connsiteX539" fmla="*/ 4335 w 10000"/>
                  <a:gd name="connsiteY539" fmla="*/ 8559 h 10000"/>
                  <a:gd name="connsiteX540" fmla="*/ 4349 w 10000"/>
                  <a:gd name="connsiteY540" fmla="*/ 8588 h 10000"/>
                  <a:gd name="connsiteX541" fmla="*/ 4360 w 10000"/>
                  <a:gd name="connsiteY541" fmla="*/ 8591 h 10000"/>
                  <a:gd name="connsiteX542" fmla="*/ 4366 w 10000"/>
                  <a:gd name="connsiteY542" fmla="*/ 8591 h 10000"/>
                  <a:gd name="connsiteX543" fmla="*/ 4382 w 10000"/>
                  <a:gd name="connsiteY543" fmla="*/ 8598 h 10000"/>
                  <a:gd name="connsiteX544" fmla="*/ 4385 w 10000"/>
                  <a:gd name="connsiteY544" fmla="*/ 8598 h 10000"/>
                  <a:gd name="connsiteX545" fmla="*/ 4402 w 10000"/>
                  <a:gd name="connsiteY545" fmla="*/ 8598 h 10000"/>
                  <a:gd name="connsiteX546" fmla="*/ 4421 w 10000"/>
                  <a:gd name="connsiteY546" fmla="*/ 8591 h 10000"/>
                  <a:gd name="connsiteX547" fmla="*/ 4440 w 10000"/>
                  <a:gd name="connsiteY547" fmla="*/ 8591 h 10000"/>
                  <a:gd name="connsiteX548" fmla="*/ 4449 w 10000"/>
                  <a:gd name="connsiteY548" fmla="*/ 8598 h 10000"/>
                  <a:gd name="connsiteX549" fmla="*/ 4454 w 10000"/>
                  <a:gd name="connsiteY549" fmla="*/ 8617 h 10000"/>
                  <a:gd name="connsiteX550" fmla="*/ 4463 w 10000"/>
                  <a:gd name="connsiteY550" fmla="*/ 8608 h 10000"/>
                  <a:gd name="connsiteX551" fmla="*/ 4474 w 10000"/>
                  <a:gd name="connsiteY551" fmla="*/ 8608 h 10000"/>
                  <a:gd name="connsiteX552" fmla="*/ 4490 w 10000"/>
                  <a:gd name="connsiteY552" fmla="*/ 8617 h 10000"/>
                  <a:gd name="connsiteX553" fmla="*/ 4504 w 10000"/>
                  <a:gd name="connsiteY553" fmla="*/ 8617 h 10000"/>
                  <a:gd name="connsiteX554" fmla="*/ 4518 w 10000"/>
                  <a:gd name="connsiteY554" fmla="*/ 8617 h 10000"/>
                  <a:gd name="connsiteX555" fmla="*/ 4535 w 10000"/>
                  <a:gd name="connsiteY555" fmla="*/ 8611 h 10000"/>
                  <a:gd name="connsiteX556" fmla="*/ 4546 w 10000"/>
                  <a:gd name="connsiteY556" fmla="*/ 8611 h 10000"/>
                  <a:gd name="connsiteX557" fmla="*/ 4562 w 10000"/>
                  <a:gd name="connsiteY557" fmla="*/ 8611 h 10000"/>
                  <a:gd name="connsiteX558" fmla="*/ 4571 w 10000"/>
                  <a:gd name="connsiteY558" fmla="*/ 8611 h 10000"/>
                  <a:gd name="connsiteX559" fmla="*/ 4579 w 10000"/>
                  <a:gd name="connsiteY559" fmla="*/ 8608 h 10000"/>
                  <a:gd name="connsiteX560" fmla="*/ 4584 w 10000"/>
                  <a:gd name="connsiteY560" fmla="*/ 8608 h 10000"/>
                  <a:gd name="connsiteX561" fmla="*/ 4601 w 10000"/>
                  <a:gd name="connsiteY561" fmla="*/ 8617 h 10000"/>
                  <a:gd name="connsiteX562" fmla="*/ 4609 w 10000"/>
                  <a:gd name="connsiteY562" fmla="*/ 8627 h 10000"/>
                  <a:gd name="connsiteX563" fmla="*/ 4618 w 10000"/>
                  <a:gd name="connsiteY563" fmla="*/ 8637 h 10000"/>
                  <a:gd name="connsiteX564" fmla="*/ 4618 w 10000"/>
                  <a:gd name="connsiteY564" fmla="*/ 8646 h 10000"/>
                  <a:gd name="connsiteX565" fmla="*/ 4634 w 10000"/>
                  <a:gd name="connsiteY565" fmla="*/ 8656 h 10000"/>
                  <a:gd name="connsiteX566" fmla="*/ 4640 w 10000"/>
                  <a:gd name="connsiteY566" fmla="*/ 8659 h 10000"/>
                  <a:gd name="connsiteX567" fmla="*/ 4651 w 10000"/>
                  <a:gd name="connsiteY567" fmla="*/ 8666 h 10000"/>
                  <a:gd name="connsiteX568" fmla="*/ 4657 w 10000"/>
                  <a:gd name="connsiteY568" fmla="*/ 8659 h 10000"/>
                  <a:gd name="connsiteX569" fmla="*/ 4668 w 10000"/>
                  <a:gd name="connsiteY569" fmla="*/ 8650 h 10000"/>
                  <a:gd name="connsiteX570" fmla="*/ 4676 w 10000"/>
                  <a:gd name="connsiteY570" fmla="*/ 8650 h 10000"/>
                  <a:gd name="connsiteX571" fmla="*/ 4690 w 10000"/>
                  <a:gd name="connsiteY571" fmla="*/ 8650 h 10000"/>
                  <a:gd name="connsiteX572" fmla="*/ 4698 w 10000"/>
                  <a:gd name="connsiteY572" fmla="*/ 8650 h 10000"/>
                  <a:gd name="connsiteX573" fmla="*/ 4704 w 10000"/>
                  <a:gd name="connsiteY573" fmla="*/ 8650 h 10000"/>
                  <a:gd name="connsiteX574" fmla="*/ 4706 w 10000"/>
                  <a:gd name="connsiteY574" fmla="*/ 8659 h 10000"/>
                  <a:gd name="connsiteX575" fmla="*/ 4706 w 10000"/>
                  <a:gd name="connsiteY575" fmla="*/ 8666 h 10000"/>
                  <a:gd name="connsiteX576" fmla="*/ 4723 w 10000"/>
                  <a:gd name="connsiteY576" fmla="*/ 8682 h 10000"/>
                  <a:gd name="connsiteX577" fmla="*/ 4737 w 10000"/>
                  <a:gd name="connsiteY577" fmla="*/ 8682 h 10000"/>
                  <a:gd name="connsiteX578" fmla="*/ 4745 w 10000"/>
                  <a:gd name="connsiteY578" fmla="*/ 8676 h 10000"/>
                  <a:gd name="connsiteX579" fmla="*/ 4756 w 10000"/>
                  <a:gd name="connsiteY579" fmla="*/ 8666 h 10000"/>
                  <a:gd name="connsiteX580" fmla="*/ 4765 w 10000"/>
                  <a:gd name="connsiteY580" fmla="*/ 8666 h 10000"/>
                  <a:gd name="connsiteX581" fmla="*/ 4765 w 10000"/>
                  <a:gd name="connsiteY581" fmla="*/ 8682 h 10000"/>
                  <a:gd name="connsiteX582" fmla="*/ 4770 w 10000"/>
                  <a:gd name="connsiteY582" fmla="*/ 8701 h 10000"/>
                  <a:gd name="connsiteX583" fmla="*/ 4778 w 10000"/>
                  <a:gd name="connsiteY583" fmla="*/ 8705 h 10000"/>
                  <a:gd name="connsiteX584" fmla="*/ 4795 w 10000"/>
                  <a:gd name="connsiteY584" fmla="*/ 8714 h 10000"/>
                  <a:gd name="connsiteX585" fmla="*/ 4812 w 10000"/>
                  <a:gd name="connsiteY585" fmla="*/ 8714 h 10000"/>
                  <a:gd name="connsiteX586" fmla="*/ 4825 w 10000"/>
                  <a:gd name="connsiteY586" fmla="*/ 8705 h 10000"/>
                  <a:gd name="connsiteX587" fmla="*/ 4825 w 10000"/>
                  <a:gd name="connsiteY587" fmla="*/ 8701 h 10000"/>
                  <a:gd name="connsiteX588" fmla="*/ 4828 w 10000"/>
                  <a:gd name="connsiteY588" fmla="*/ 8701 h 10000"/>
                  <a:gd name="connsiteX589" fmla="*/ 4837 w 10000"/>
                  <a:gd name="connsiteY589" fmla="*/ 8692 h 10000"/>
                  <a:gd name="connsiteX590" fmla="*/ 4842 w 10000"/>
                  <a:gd name="connsiteY590" fmla="*/ 8685 h 10000"/>
                  <a:gd name="connsiteX591" fmla="*/ 4859 w 10000"/>
                  <a:gd name="connsiteY591" fmla="*/ 8692 h 10000"/>
                  <a:gd name="connsiteX592" fmla="*/ 4870 w 10000"/>
                  <a:gd name="connsiteY592" fmla="*/ 8701 h 10000"/>
                  <a:gd name="connsiteX593" fmla="*/ 4878 w 10000"/>
                  <a:gd name="connsiteY593" fmla="*/ 8714 h 10000"/>
                  <a:gd name="connsiteX594" fmla="*/ 4892 w 10000"/>
                  <a:gd name="connsiteY594" fmla="*/ 8724 h 10000"/>
                  <a:gd name="connsiteX595" fmla="*/ 4900 w 10000"/>
                  <a:gd name="connsiteY595" fmla="*/ 8724 h 10000"/>
                  <a:gd name="connsiteX596" fmla="*/ 4906 w 10000"/>
                  <a:gd name="connsiteY596" fmla="*/ 8705 h 10000"/>
                  <a:gd name="connsiteX597" fmla="*/ 4925 w 10000"/>
                  <a:gd name="connsiteY597" fmla="*/ 8724 h 10000"/>
                  <a:gd name="connsiteX598" fmla="*/ 4939 w 10000"/>
                  <a:gd name="connsiteY598" fmla="*/ 8701 h 10000"/>
                  <a:gd name="connsiteX599" fmla="*/ 4950 w 10000"/>
                  <a:gd name="connsiteY599" fmla="*/ 8695 h 10000"/>
                  <a:gd name="connsiteX600" fmla="*/ 4956 w 10000"/>
                  <a:gd name="connsiteY600" fmla="*/ 8692 h 10000"/>
                  <a:gd name="connsiteX601" fmla="*/ 4986 w 10000"/>
                  <a:gd name="connsiteY601" fmla="*/ 8705 h 10000"/>
                  <a:gd name="connsiteX602" fmla="*/ 5003 w 10000"/>
                  <a:gd name="connsiteY602" fmla="*/ 8701 h 10000"/>
                  <a:gd name="connsiteX603" fmla="*/ 5011 w 10000"/>
                  <a:gd name="connsiteY603" fmla="*/ 8692 h 10000"/>
                  <a:gd name="connsiteX604" fmla="*/ 5028 w 10000"/>
                  <a:gd name="connsiteY604" fmla="*/ 8682 h 10000"/>
                  <a:gd name="connsiteX605" fmla="*/ 5030 w 10000"/>
                  <a:gd name="connsiteY605" fmla="*/ 8659 h 10000"/>
                  <a:gd name="connsiteX606" fmla="*/ 5039 w 10000"/>
                  <a:gd name="connsiteY606" fmla="*/ 8656 h 10000"/>
                  <a:gd name="connsiteX607" fmla="*/ 5053 w 10000"/>
                  <a:gd name="connsiteY607" fmla="*/ 8669 h 10000"/>
                  <a:gd name="connsiteX608" fmla="*/ 5061 w 10000"/>
                  <a:gd name="connsiteY608" fmla="*/ 8669 h 10000"/>
                  <a:gd name="connsiteX609" fmla="*/ 5061 w 10000"/>
                  <a:gd name="connsiteY609" fmla="*/ 8676 h 10000"/>
                  <a:gd name="connsiteX610" fmla="*/ 5069 w 10000"/>
                  <a:gd name="connsiteY610" fmla="*/ 8669 h 10000"/>
                  <a:gd name="connsiteX611" fmla="*/ 5083 w 10000"/>
                  <a:gd name="connsiteY611" fmla="*/ 8669 h 10000"/>
                  <a:gd name="connsiteX612" fmla="*/ 5100 w 10000"/>
                  <a:gd name="connsiteY612" fmla="*/ 8669 h 10000"/>
                  <a:gd name="connsiteX613" fmla="*/ 5119 w 10000"/>
                  <a:gd name="connsiteY613" fmla="*/ 8682 h 10000"/>
                  <a:gd name="connsiteX614" fmla="*/ 5136 w 10000"/>
                  <a:gd name="connsiteY614" fmla="*/ 8692 h 10000"/>
                  <a:gd name="connsiteX615" fmla="*/ 5161 w 10000"/>
                  <a:gd name="connsiteY615" fmla="*/ 8701 h 10000"/>
                  <a:gd name="connsiteX616" fmla="*/ 5183 w 10000"/>
                  <a:gd name="connsiteY616" fmla="*/ 8701 h 10000"/>
                  <a:gd name="connsiteX617" fmla="*/ 5199 w 10000"/>
                  <a:gd name="connsiteY617" fmla="*/ 8701 h 10000"/>
                  <a:gd name="connsiteX618" fmla="*/ 5213 w 10000"/>
                  <a:gd name="connsiteY618" fmla="*/ 8705 h 10000"/>
                  <a:gd name="connsiteX619" fmla="*/ 5224 w 10000"/>
                  <a:gd name="connsiteY619" fmla="*/ 8701 h 10000"/>
                  <a:gd name="connsiteX620" fmla="*/ 5230 w 10000"/>
                  <a:gd name="connsiteY620" fmla="*/ 8701 h 10000"/>
                  <a:gd name="connsiteX621" fmla="*/ 5241 w 10000"/>
                  <a:gd name="connsiteY621" fmla="*/ 8676 h 10000"/>
                  <a:gd name="connsiteX622" fmla="*/ 5247 w 10000"/>
                  <a:gd name="connsiteY622" fmla="*/ 8666 h 10000"/>
                  <a:gd name="connsiteX623" fmla="*/ 5249 w 10000"/>
                  <a:gd name="connsiteY623" fmla="*/ 8646 h 10000"/>
                  <a:gd name="connsiteX624" fmla="*/ 5249 w 10000"/>
                  <a:gd name="connsiteY624" fmla="*/ 8650 h 10000"/>
                  <a:gd name="connsiteX625" fmla="*/ 5255 w 10000"/>
                  <a:gd name="connsiteY625" fmla="*/ 8646 h 10000"/>
                  <a:gd name="connsiteX626" fmla="*/ 5271 w 10000"/>
                  <a:gd name="connsiteY626" fmla="*/ 8650 h 10000"/>
                  <a:gd name="connsiteX627" fmla="*/ 5288 w 10000"/>
                  <a:gd name="connsiteY627" fmla="*/ 8666 h 10000"/>
                  <a:gd name="connsiteX628" fmla="*/ 5296 w 10000"/>
                  <a:gd name="connsiteY628" fmla="*/ 8666 h 10000"/>
                  <a:gd name="connsiteX629" fmla="*/ 5310 w 10000"/>
                  <a:gd name="connsiteY629" fmla="*/ 8656 h 10000"/>
                  <a:gd name="connsiteX630" fmla="*/ 5321 w 10000"/>
                  <a:gd name="connsiteY630" fmla="*/ 8650 h 10000"/>
                  <a:gd name="connsiteX631" fmla="*/ 5338 w 10000"/>
                  <a:gd name="connsiteY631" fmla="*/ 8650 h 10000"/>
                  <a:gd name="connsiteX632" fmla="*/ 5360 w 10000"/>
                  <a:gd name="connsiteY632" fmla="*/ 8640 h 10000"/>
                  <a:gd name="connsiteX633" fmla="*/ 5366 w 10000"/>
                  <a:gd name="connsiteY633" fmla="*/ 8637 h 10000"/>
                  <a:gd name="connsiteX634" fmla="*/ 5368 w 10000"/>
                  <a:gd name="connsiteY634" fmla="*/ 8637 h 10000"/>
                  <a:gd name="connsiteX635" fmla="*/ 5382 w 10000"/>
                  <a:gd name="connsiteY635" fmla="*/ 8630 h 10000"/>
                  <a:gd name="connsiteX636" fmla="*/ 5391 w 10000"/>
                  <a:gd name="connsiteY636" fmla="*/ 8630 h 10000"/>
                  <a:gd name="connsiteX637" fmla="*/ 5402 w 10000"/>
                  <a:gd name="connsiteY637" fmla="*/ 8637 h 10000"/>
                  <a:gd name="connsiteX638" fmla="*/ 5418 w 10000"/>
                  <a:gd name="connsiteY638" fmla="*/ 8656 h 10000"/>
                  <a:gd name="connsiteX639" fmla="*/ 5432 w 10000"/>
                  <a:gd name="connsiteY639" fmla="*/ 8666 h 10000"/>
                  <a:gd name="connsiteX640" fmla="*/ 5443 w 10000"/>
                  <a:gd name="connsiteY640" fmla="*/ 8682 h 10000"/>
                  <a:gd name="connsiteX641" fmla="*/ 5457 w 10000"/>
                  <a:gd name="connsiteY641" fmla="*/ 8692 h 10000"/>
                  <a:gd name="connsiteX642" fmla="*/ 5471 w 10000"/>
                  <a:gd name="connsiteY642" fmla="*/ 8705 h 10000"/>
                  <a:gd name="connsiteX643" fmla="*/ 5488 w 10000"/>
                  <a:gd name="connsiteY643" fmla="*/ 8711 h 10000"/>
                  <a:gd name="connsiteX644" fmla="*/ 5490 w 10000"/>
                  <a:gd name="connsiteY644" fmla="*/ 8721 h 10000"/>
                  <a:gd name="connsiteX645" fmla="*/ 5512 w 10000"/>
                  <a:gd name="connsiteY645" fmla="*/ 8724 h 10000"/>
                  <a:gd name="connsiteX646" fmla="*/ 5521 w 10000"/>
                  <a:gd name="connsiteY646" fmla="*/ 8714 h 10000"/>
                  <a:gd name="connsiteX647" fmla="*/ 5524 w 10000"/>
                  <a:gd name="connsiteY647" fmla="*/ 8714 h 10000"/>
                  <a:gd name="connsiteX648" fmla="*/ 5532 w 10000"/>
                  <a:gd name="connsiteY648" fmla="*/ 8721 h 10000"/>
                  <a:gd name="connsiteX649" fmla="*/ 5540 w 10000"/>
                  <a:gd name="connsiteY649" fmla="*/ 8724 h 10000"/>
                  <a:gd name="connsiteX650" fmla="*/ 5562 w 10000"/>
                  <a:gd name="connsiteY650" fmla="*/ 8750 h 10000"/>
                  <a:gd name="connsiteX651" fmla="*/ 5562 w 10000"/>
                  <a:gd name="connsiteY651" fmla="*/ 8760 h 10000"/>
                  <a:gd name="connsiteX652" fmla="*/ 5571 w 10000"/>
                  <a:gd name="connsiteY652" fmla="*/ 8782 h 10000"/>
                  <a:gd name="connsiteX653" fmla="*/ 5579 w 10000"/>
                  <a:gd name="connsiteY653" fmla="*/ 8789 h 10000"/>
                  <a:gd name="connsiteX654" fmla="*/ 5593 w 10000"/>
                  <a:gd name="connsiteY654" fmla="*/ 8789 h 10000"/>
                  <a:gd name="connsiteX655" fmla="*/ 5596 w 10000"/>
                  <a:gd name="connsiteY655" fmla="*/ 8789 h 10000"/>
                  <a:gd name="connsiteX656" fmla="*/ 5626 w 10000"/>
                  <a:gd name="connsiteY656" fmla="*/ 8782 h 10000"/>
                  <a:gd name="connsiteX657" fmla="*/ 5629 w 10000"/>
                  <a:gd name="connsiteY657" fmla="*/ 8782 h 10000"/>
                  <a:gd name="connsiteX658" fmla="*/ 5637 w 10000"/>
                  <a:gd name="connsiteY658" fmla="*/ 8779 h 10000"/>
                  <a:gd name="connsiteX659" fmla="*/ 5648 w 10000"/>
                  <a:gd name="connsiteY659" fmla="*/ 8789 h 10000"/>
                  <a:gd name="connsiteX660" fmla="*/ 5665 w 10000"/>
                  <a:gd name="connsiteY660" fmla="*/ 8795 h 10000"/>
                  <a:gd name="connsiteX661" fmla="*/ 5676 w 10000"/>
                  <a:gd name="connsiteY661" fmla="*/ 8789 h 10000"/>
                  <a:gd name="connsiteX662" fmla="*/ 5684 w 10000"/>
                  <a:gd name="connsiteY662" fmla="*/ 8782 h 10000"/>
                  <a:gd name="connsiteX663" fmla="*/ 5693 w 10000"/>
                  <a:gd name="connsiteY663" fmla="*/ 8789 h 10000"/>
                  <a:gd name="connsiteX664" fmla="*/ 5715 w 10000"/>
                  <a:gd name="connsiteY664" fmla="*/ 8808 h 10000"/>
                  <a:gd name="connsiteX665" fmla="*/ 5731 w 10000"/>
                  <a:gd name="connsiteY665" fmla="*/ 8808 h 10000"/>
                  <a:gd name="connsiteX666" fmla="*/ 5740 w 10000"/>
                  <a:gd name="connsiteY666" fmla="*/ 8808 h 10000"/>
                  <a:gd name="connsiteX667" fmla="*/ 5765 w 10000"/>
                  <a:gd name="connsiteY667" fmla="*/ 8818 h 10000"/>
                  <a:gd name="connsiteX668" fmla="*/ 5781 w 10000"/>
                  <a:gd name="connsiteY668" fmla="*/ 8824 h 10000"/>
                  <a:gd name="connsiteX669" fmla="*/ 5798 w 10000"/>
                  <a:gd name="connsiteY669" fmla="*/ 8834 h 10000"/>
                  <a:gd name="connsiteX670" fmla="*/ 5814 w 10000"/>
                  <a:gd name="connsiteY670" fmla="*/ 8837 h 10000"/>
                  <a:gd name="connsiteX671" fmla="*/ 5831 w 10000"/>
                  <a:gd name="connsiteY671" fmla="*/ 8844 h 10000"/>
                  <a:gd name="connsiteX672" fmla="*/ 5842 w 10000"/>
                  <a:gd name="connsiteY672" fmla="*/ 8847 h 10000"/>
                  <a:gd name="connsiteX673" fmla="*/ 5859 w 10000"/>
                  <a:gd name="connsiteY673" fmla="*/ 8857 h 10000"/>
                  <a:gd name="connsiteX674" fmla="*/ 5870 w 10000"/>
                  <a:gd name="connsiteY674" fmla="*/ 8867 h 10000"/>
                  <a:gd name="connsiteX675" fmla="*/ 5878 w 10000"/>
                  <a:gd name="connsiteY675" fmla="*/ 8873 h 10000"/>
                  <a:gd name="connsiteX676" fmla="*/ 5895 w 10000"/>
                  <a:gd name="connsiteY676" fmla="*/ 8873 h 10000"/>
                  <a:gd name="connsiteX677" fmla="*/ 5911 w 10000"/>
                  <a:gd name="connsiteY677" fmla="*/ 8873 h 10000"/>
                  <a:gd name="connsiteX678" fmla="*/ 5931 w 10000"/>
                  <a:gd name="connsiteY678" fmla="*/ 8873 h 10000"/>
                  <a:gd name="connsiteX679" fmla="*/ 5950 w 10000"/>
                  <a:gd name="connsiteY679" fmla="*/ 8867 h 10000"/>
                  <a:gd name="connsiteX680" fmla="*/ 5967 w 10000"/>
                  <a:gd name="connsiteY680" fmla="*/ 8867 h 10000"/>
                  <a:gd name="connsiteX681" fmla="*/ 5975 w 10000"/>
                  <a:gd name="connsiteY681" fmla="*/ 8873 h 10000"/>
                  <a:gd name="connsiteX682" fmla="*/ 6000 w 10000"/>
                  <a:gd name="connsiteY682" fmla="*/ 8883 h 10000"/>
                  <a:gd name="connsiteX683" fmla="*/ 5997 w 10000"/>
                  <a:gd name="connsiteY683" fmla="*/ 8886 h 10000"/>
                  <a:gd name="connsiteX684" fmla="*/ 5997 w 10000"/>
                  <a:gd name="connsiteY684" fmla="*/ 8896 h 10000"/>
                  <a:gd name="connsiteX685" fmla="*/ 6014 w 10000"/>
                  <a:gd name="connsiteY685" fmla="*/ 8892 h 10000"/>
                  <a:gd name="connsiteX686" fmla="*/ 6028 w 10000"/>
                  <a:gd name="connsiteY686" fmla="*/ 8892 h 10000"/>
                  <a:gd name="connsiteX687" fmla="*/ 6053 w 10000"/>
                  <a:gd name="connsiteY687" fmla="*/ 8886 h 10000"/>
                  <a:gd name="connsiteX688" fmla="*/ 6072 w 10000"/>
                  <a:gd name="connsiteY688" fmla="*/ 8876 h 10000"/>
                  <a:gd name="connsiteX689" fmla="*/ 6089 w 10000"/>
                  <a:gd name="connsiteY689" fmla="*/ 8867 h 10000"/>
                  <a:gd name="connsiteX690" fmla="*/ 6111 w 10000"/>
                  <a:gd name="connsiteY690" fmla="*/ 8857 h 10000"/>
                  <a:gd name="connsiteX691" fmla="*/ 6127 w 10000"/>
                  <a:gd name="connsiteY691" fmla="*/ 8847 h 10000"/>
                  <a:gd name="connsiteX692" fmla="*/ 6152 w 10000"/>
                  <a:gd name="connsiteY692" fmla="*/ 8834 h 10000"/>
                  <a:gd name="connsiteX693" fmla="*/ 6183 w 10000"/>
                  <a:gd name="connsiteY693" fmla="*/ 8828 h 10000"/>
                  <a:gd name="connsiteX694" fmla="*/ 6175 w 10000"/>
                  <a:gd name="connsiteY694" fmla="*/ 8844 h 10000"/>
                  <a:gd name="connsiteX695" fmla="*/ 6169 w 10000"/>
                  <a:gd name="connsiteY695" fmla="*/ 8863 h 10000"/>
                  <a:gd name="connsiteX696" fmla="*/ 6158 w 10000"/>
                  <a:gd name="connsiteY696" fmla="*/ 8886 h 10000"/>
                  <a:gd name="connsiteX697" fmla="*/ 6152 w 10000"/>
                  <a:gd name="connsiteY697" fmla="*/ 8896 h 10000"/>
                  <a:gd name="connsiteX698" fmla="*/ 6150 w 10000"/>
                  <a:gd name="connsiteY698" fmla="*/ 8909 h 10000"/>
                  <a:gd name="connsiteX699" fmla="*/ 6152 w 10000"/>
                  <a:gd name="connsiteY699" fmla="*/ 8938 h 10000"/>
                  <a:gd name="connsiteX700" fmla="*/ 6158 w 10000"/>
                  <a:gd name="connsiteY700" fmla="*/ 8957 h 10000"/>
                  <a:gd name="connsiteX701" fmla="*/ 6161 w 10000"/>
                  <a:gd name="connsiteY701" fmla="*/ 8980 h 10000"/>
                  <a:gd name="connsiteX702" fmla="*/ 6166 w 10000"/>
                  <a:gd name="connsiteY702" fmla="*/ 8999 h 10000"/>
                  <a:gd name="connsiteX703" fmla="*/ 6175 w 10000"/>
                  <a:gd name="connsiteY703" fmla="*/ 9032 h 10000"/>
                  <a:gd name="connsiteX704" fmla="*/ 6183 w 10000"/>
                  <a:gd name="connsiteY704" fmla="*/ 9051 h 10000"/>
                  <a:gd name="connsiteX705" fmla="*/ 6191 w 10000"/>
                  <a:gd name="connsiteY705" fmla="*/ 9064 h 10000"/>
                  <a:gd name="connsiteX706" fmla="*/ 6194 w 10000"/>
                  <a:gd name="connsiteY706" fmla="*/ 9084 h 10000"/>
                  <a:gd name="connsiteX707" fmla="*/ 6208 w 10000"/>
                  <a:gd name="connsiteY707" fmla="*/ 9103 h 10000"/>
                  <a:gd name="connsiteX708" fmla="*/ 6208 w 10000"/>
                  <a:gd name="connsiteY708" fmla="*/ 9113 h 10000"/>
                  <a:gd name="connsiteX709" fmla="*/ 6216 w 10000"/>
                  <a:gd name="connsiteY709" fmla="*/ 9129 h 10000"/>
                  <a:gd name="connsiteX710" fmla="*/ 6230 w 10000"/>
                  <a:gd name="connsiteY710" fmla="*/ 9148 h 10000"/>
                  <a:gd name="connsiteX711" fmla="*/ 6241 w 10000"/>
                  <a:gd name="connsiteY711" fmla="*/ 9165 h 10000"/>
                  <a:gd name="connsiteX712" fmla="*/ 6249 w 10000"/>
                  <a:gd name="connsiteY712" fmla="*/ 9168 h 10000"/>
                  <a:gd name="connsiteX713" fmla="*/ 6266 w 10000"/>
                  <a:gd name="connsiteY713" fmla="*/ 9184 h 10000"/>
                  <a:gd name="connsiteX714" fmla="*/ 6280 w 10000"/>
                  <a:gd name="connsiteY714" fmla="*/ 9184 h 10000"/>
                  <a:gd name="connsiteX715" fmla="*/ 6288 w 10000"/>
                  <a:gd name="connsiteY715" fmla="*/ 9177 h 10000"/>
                  <a:gd name="connsiteX716" fmla="*/ 6299 w 10000"/>
                  <a:gd name="connsiteY716" fmla="*/ 9187 h 10000"/>
                  <a:gd name="connsiteX717" fmla="*/ 6305 w 10000"/>
                  <a:gd name="connsiteY717" fmla="*/ 9197 h 10000"/>
                  <a:gd name="connsiteX718" fmla="*/ 6310 w 10000"/>
                  <a:gd name="connsiteY718" fmla="*/ 9197 h 10000"/>
                  <a:gd name="connsiteX719" fmla="*/ 6321 w 10000"/>
                  <a:gd name="connsiteY719" fmla="*/ 9213 h 10000"/>
                  <a:gd name="connsiteX720" fmla="*/ 6335 w 10000"/>
                  <a:gd name="connsiteY720" fmla="*/ 9223 h 10000"/>
                  <a:gd name="connsiteX721" fmla="*/ 6338 w 10000"/>
                  <a:gd name="connsiteY721" fmla="*/ 9223 h 10000"/>
                  <a:gd name="connsiteX722" fmla="*/ 6355 w 10000"/>
                  <a:gd name="connsiteY722" fmla="*/ 9226 h 10000"/>
                  <a:gd name="connsiteX723" fmla="*/ 6363 w 10000"/>
                  <a:gd name="connsiteY723" fmla="*/ 9236 h 10000"/>
                  <a:gd name="connsiteX724" fmla="*/ 6380 w 10000"/>
                  <a:gd name="connsiteY724" fmla="*/ 9258 h 10000"/>
                  <a:gd name="connsiteX725" fmla="*/ 6393 w 10000"/>
                  <a:gd name="connsiteY725" fmla="*/ 9278 h 10000"/>
                  <a:gd name="connsiteX726" fmla="*/ 6396 w 10000"/>
                  <a:gd name="connsiteY726" fmla="*/ 9288 h 10000"/>
                  <a:gd name="connsiteX727" fmla="*/ 6407 w 10000"/>
                  <a:gd name="connsiteY727" fmla="*/ 9297 h 10000"/>
                  <a:gd name="connsiteX728" fmla="*/ 6410 w 10000"/>
                  <a:gd name="connsiteY728" fmla="*/ 9307 h 10000"/>
                  <a:gd name="connsiteX729" fmla="*/ 6416 w 10000"/>
                  <a:gd name="connsiteY729" fmla="*/ 9317 h 10000"/>
                  <a:gd name="connsiteX730" fmla="*/ 6424 w 10000"/>
                  <a:gd name="connsiteY730" fmla="*/ 9326 h 10000"/>
                  <a:gd name="connsiteX731" fmla="*/ 6435 w 10000"/>
                  <a:gd name="connsiteY731" fmla="*/ 9336 h 10000"/>
                  <a:gd name="connsiteX732" fmla="*/ 6443 w 10000"/>
                  <a:gd name="connsiteY732" fmla="*/ 9346 h 10000"/>
                  <a:gd name="connsiteX733" fmla="*/ 6449 w 10000"/>
                  <a:gd name="connsiteY733" fmla="*/ 9362 h 10000"/>
                  <a:gd name="connsiteX734" fmla="*/ 6452 w 10000"/>
                  <a:gd name="connsiteY734" fmla="*/ 9372 h 10000"/>
                  <a:gd name="connsiteX735" fmla="*/ 6449 w 10000"/>
                  <a:gd name="connsiteY735" fmla="*/ 9381 h 10000"/>
                  <a:gd name="connsiteX736" fmla="*/ 6465 w 10000"/>
                  <a:gd name="connsiteY736" fmla="*/ 9394 h 10000"/>
                  <a:gd name="connsiteX737" fmla="*/ 6468 w 10000"/>
                  <a:gd name="connsiteY737" fmla="*/ 9420 h 10000"/>
                  <a:gd name="connsiteX738" fmla="*/ 6493 w 10000"/>
                  <a:gd name="connsiteY738" fmla="*/ 9430 h 10000"/>
                  <a:gd name="connsiteX739" fmla="*/ 6507 w 10000"/>
                  <a:gd name="connsiteY739" fmla="*/ 9440 h 10000"/>
                  <a:gd name="connsiteX740" fmla="*/ 6524 w 10000"/>
                  <a:gd name="connsiteY740" fmla="*/ 9459 h 10000"/>
                  <a:gd name="connsiteX741" fmla="*/ 6532 w 10000"/>
                  <a:gd name="connsiteY741" fmla="*/ 9485 h 10000"/>
                  <a:gd name="connsiteX742" fmla="*/ 6537 w 10000"/>
                  <a:gd name="connsiteY742" fmla="*/ 9498 h 10000"/>
                  <a:gd name="connsiteX743" fmla="*/ 6571 w 10000"/>
                  <a:gd name="connsiteY743" fmla="*/ 9508 h 10000"/>
                  <a:gd name="connsiteX744" fmla="*/ 6596 w 10000"/>
                  <a:gd name="connsiteY744" fmla="*/ 9508 h 10000"/>
                  <a:gd name="connsiteX745" fmla="*/ 6637 w 10000"/>
                  <a:gd name="connsiteY745" fmla="*/ 9517 h 10000"/>
                  <a:gd name="connsiteX746" fmla="*/ 6662 w 10000"/>
                  <a:gd name="connsiteY746" fmla="*/ 9524 h 10000"/>
                  <a:gd name="connsiteX747" fmla="*/ 6679 w 10000"/>
                  <a:gd name="connsiteY747" fmla="*/ 9517 h 10000"/>
                  <a:gd name="connsiteX748" fmla="*/ 6679 w 10000"/>
                  <a:gd name="connsiteY748" fmla="*/ 9505 h 10000"/>
                  <a:gd name="connsiteX749" fmla="*/ 6690 w 10000"/>
                  <a:gd name="connsiteY749" fmla="*/ 9485 h 10000"/>
                  <a:gd name="connsiteX750" fmla="*/ 6693 w 10000"/>
                  <a:gd name="connsiteY750" fmla="*/ 9479 h 10000"/>
                  <a:gd name="connsiteX751" fmla="*/ 6706 w 10000"/>
                  <a:gd name="connsiteY751" fmla="*/ 9469 h 10000"/>
                  <a:gd name="connsiteX752" fmla="*/ 6709 w 10000"/>
                  <a:gd name="connsiteY752" fmla="*/ 9462 h 10000"/>
                  <a:gd name="connsiteX753" fmla="*/ 6717 w 10000"/>
                  <a:gd name="connsiteY753" fmla="*/ 9459 h 10000"/>
                  <a:gd name="connsiteX754" fmla="*/ 6726 w 10000"/>
                  <a:gd name="connsiteY754" fmla="*/ 9459 h 10000"/>
                  <a:gd name="connsiteX755" fmla="*/ 6742 w 10000"/>
                  <a:gd name="connsiteY755" fmla="*/ 9462 h 10000"/>
                  <a:gd name="connsiteX756" fmla="*/ 6759 w 10000"/>
                  <a:gd name="connsiteY756" fmla="*/ 9479 h 10000"/>
                  <a:gd name="connsiteX757" fmla="*/ 6781 w 10000"/>
                  <a:gd name="connsiteY757" fmla="*/ 9485 h 10000"/>
                  <a:gd name="connsiteX758" fmla="*/ 6795 w 10000"/>
                  <a:gd name="connsiteY758" fmla="*/ 9485 h 10000"/>
                  <a:gd name="connsiteX759" fmla="*/ 6803 w 10000"/>
                  <a:gd name="connsiteY759" fmla="*/ 9498 h 10000"/>
                  <a:gd name="connsiteX760" fmla="*/ 6806 w 10000"/>
                  <a:gd name="connsiteY760" fmla="*/ 9508 h 10000"/>
                  <a:gd name="connsiteX761" fmla="*/ 6823 w 10000"/>
                  <a:gd name="connsiteY761" fmla="*/ 9514 h 10000"/>
                  <a:gd name="connsiteX762" fmla="*/ 6831 w 10000"/>
                  <a:gd name="connsiteY762" fmla="*/ 9514 h 10000"/>
                  <a:gd name="connsiteX763" fmla="*/ 6848 w 10000"/>
                  <a:gd name="connsiteY763" fmla="*/ 9514 h 10000"/>
                  <a:gd name="connsiteX764" fmla="*/ 6856 w 10000"/>
                  <a:gd name="connsiteY764" fmla="*/ 9517 h 10000"/>
                  <a:gd name="connsiteX765" fmla="*/ 6878 w 10000"/>
                  <a:gd name="connsiteY765" fmla="*/ 9524 h 10000"/>
                  <a:gd name="connsiteX766" fmla="*/ 6895 w 10000"/>
                  <a:gd name="connsiteY766" fmla="*/ 9524 h 10000"/>
                  <a:gd name="connsiteX767" fmla="*/ 6917 w 10000"/>
                  <a:gd name="connsiteY767" fmla="*/ 9527 h 10000"/>
                  <a:gd name="connsiteX768" fmla="*/ 6934 w 10000"/>
                  <a:gd name="connsiteY768" fmla="*/ 9534 h 10000"/>
                  <a:gd name="connsiteX769" fmla="*/ 6961 w 10000"/>
                  <a:gd name="connsiteY769" fmla="*/ 9543 h 10000"/>
                  <a:gd name="connsiteX770" fmla="*/ 6989 w 10000"/>
                  <a:gd name="connsiteY770" fmla="*/ 9547 h 10000"/>
                  <a:gd name="connsiteX771" fmla="*/ 7014 w 10000"/>
                  <a:gd name="connsiteY771" fmla="*/ 9543 h 10000"/>
                  <a:gd name="connsiteX772" fmla="*/ 7033 w 10000"/>
                  <a:gd name="connsiteY772" fmla="*/ 9543 h 10000"/>
                  <a:gd name="connsiteX773" fmla="*/ 7042 w 10000"/>
                  <a:gd name="connsiteY773" fmla="*/ 9547 h 10000"/>
                  <a:gd name="connsiteX774" fmla="*/ 7069 w 10000"/>
                  <a:gd name="connsiteY774" fmla="*/ 9647 h 10000"/>
                  <a:gd name="connsiteX775" fmla="*/ 7122 w 10000"/>
                  <a:gd name="connsiteY775" fmla="*/ 9734 h 10000"/>
                  <a:gd name="connsiteX776" fmla="*/ 7147 w 10000"/>
                  <a:gd name="connsiteY776" fmla="*/ 9744 h 10000"/>
                  <a:gd name="connsiteX777" fmla="*/ 7169 w 10000"/>
                  <a:gd name="connsiteY777" fmla="*/ 9741 h 10000"/>
                  <a:gd name="connsiteX778" fmla="*/ 7177 w 10000"/>
                  <a:gd name="connsiteY778" fmla="*/ 9744 h 10000"/>
                  <a:gd name="connsiteX779" fmla="*/ 7186 w 10000"/>
                  <a:gd name="connsiteY779" fmla="*/ 9754 h 10000"/>
                  <a:gd name="connsiteX780" fmla="*/ 7191 w 10000"/>
                  <a:gd name="connsiteY780" fmla="*/ 9773 h 10000"/>
                  <a:gd name="connsiteX781" fmla="*/ 7208 w 10000"/>
                  <a:gd name="connsiteY781" fmla="*/ 9783 h 10000"/>
                  <a:gd name="connsiteX782" fmla="*/ 7219 w 10000"/>
                  <a:gd name="connsiteY782" fmla="*/ 9793 h 10000"/>
                  <a:gd name="connsiteX783" fmla="*/ 7235 w 10000"/>
                  <a:gd name="connsiteY783" fmla="*/ 9802 h 10000"/>
                  <a:gd name="connsiteX784" fmla="*/ 7249 w 10000"/>
                  <a:gd name="connsiteY784" fmla="*/ 9819 h 10000"/>
                  <a:gd name="connsiteX785" fmla="*/ 7255 w 10000"/>
                  <a:gd name="connsiteY785" fmla="*/ 9835 h 10000"/>
                  <a:gd name="connsiteX786" fmla="*/ 7255 w 10000"/>
                  <a:gd name="connsiteY786" fmla="*/ 9848 h 10000"/>
                  <a:gd name="connsiteX787" fmla="*/ 7249 w 10000"/>
                  <a:gd name="connsiteY787" fmla="*/ 9848 h 10000"/>
                  <a:gd name="connsiteX788" fmla="*/ 7244 w 10000"/>
                  <a:gd name="connsiteY788" fmla="*/ 9858 h 10000"/>
                  <a:gd name="connsiteX789" fmla="*/ 7235 w 10000"/>
                  <a:gd name="connsiteY789" fmla="*/ 9883 h 10000"/>
                  <a:gd name="connsiteX790" fmla="*/ 7244 w 10000"/>
                  <a:gd name="connsiteY790" fmla="*/ 9903 h 10000"/>
                  <a:gd name="connsiteX791" fmla="*/ 7258 w 10000"/>
                  <a:gd name="connsiteY791" fmla="*/ 9926 h 10000"/>
                  <a:gd name="connsiteX792" fmla="*/ 7263 w 10000"/>
                  <a:gd name="connsiteY792" fmla="*/ 9948 h 10000"/>
                  <a:gd name="connsiteX793" fmla="*/ 7274 w 10000"/>
                  <a:gd name="connsiteY793" fmla="*/ 9968 h 10000"/>
                  <a:gd name="connsiteX794" fmla="*/ 7283 w 10000"/>
                  <a:gd name="connsiteY794" fmla="*/ 9987 h 10000"/>
                  <a:gd name="connsiteX795" fmla="*/ 7291 w 10000"/>
                  <a:gd name="connsiteY795" fmla="*/ 10000 h 10000"/>
                  <a:gd name="connsiteX796" fmla="*/ 7305 w 10000"/>
                  <a:gd name="connsiteY796" fmla="*/ 9997 h 10000"/>
                  <a:gd name="connsiteX797" fmla="*/ 7313 w 10000"/>
                  <a:gd name="connsiteY797" fmla="*/ 9977 h 10000"/>
                  <a:gd name="connsiteX798" fmla="*/ 7324 w 10000"/>
                  <a:gd name="connsiteY798" fmla="*/ 9968 h 10000"/>
                  <a:gd name="connsiteX799" fmla="*/ 7341 w 10000"/>
                  <a:gd name="connsiteY799" fmla="*/ 9971 h 10000"/>
                  <a:gd name="connsiteX800" fmla="*/ 7368 w 10000"/>
                  <a:gd name="connsiteY800" fmla="*/ 9987 h 10000"/>
                  <a:gd name="connsiteX801" fmla="*/ 7380 w 10000"/>
                  <a:gd name="connsiteY801" fmla="*/ 9990 h 10000"/>
                  <a:gd name="connsiteX802" fmla="*/ 7393 w 10000"/>
                  <a:gd name="connsiteY802" fmla="*/ 9981 h 10000"/>
                  <a:gd name="connsiteX803" fmla="*/ 7404 w 10000"/>
                  <a:gd name="connsiteY803" fmla="*/ 9968 h 10000"/>
                  <a:gd name="connsiteX804" fmla="*/ 7418 w 10000"/>
                  <a:gd name="connsiteY804" fmla="*/ 9948 h 10000"/>
                  <a:gd name="connsiteX805" fmla="*/ 7427 w 10000"/>
                  <a:gd name="connsiteY805" fmla="*/ 9922 h 10000"/>
                  <a:gd name="connsiteX806" fmla="*/ 7427 w 10000"/>
                  <a:gd name="connsiteY806" fmla="*/ 9906 h 10000"/>
                  <a:gd name="connsiteX807" fmla="*/ 7404 w 10000"/>
                  <a:gd name="connsiteY807" fmla="*/ 9877 h 10000"/>
                  <a:gd name="connsiteX808" fmla="*/ 7388 w 10000"/>
                  <a:gd name="connsiteY808" fmla="*/ 9854 h 10000"/>
                  <a:gd name="connsiteX809" fmla="*/ 7385 w 10000"/>
                  <a:gd name="connsiteY809" fmla="*/ 9845 h 10000"/>
                  <a:gd name="connsiteX810" fmla="*/ 7385 w 10000"/>
                  <a:gd name="connsiteY810" fmla="*/ 9825 h 10000"/>
                  <a:gd name="connsiteX811" fmla="*/ 7385 w 10000"/>
                  <a:gd name="connsiteY811" fmla="*/ 9819 h 10000"/>
                  <a:gd name="connsiteX812" fmla="*/ 7393 w 10000"/>
                  <a:gd name="connsiteY812" fmla="*/ 9809 h 10000"/>
                  <a:gd name="connsiteX813" fmla="*/ 7404 w 10000"/>
                  <a:gd name="connsiteY813" fmla="*/ 9793 h 10000"/>
                  <a:gd name="connsiteX814" fmla="*/ 7413 w 10000"/>
                  <a:gd name="connsiteY814" fmla="*/ 9783 h 10000"/>
                  <a:gd name="connsiteX815" fmla="*/ 7404 w 10000"/>
                  <a:gd name="connsiteY815" fmla="*/ 9770 h 10000"/>
                  <a:gd name="connsiteX816" fmla="*/ 7388 w 10000"/>
                  <a:gd name="connsiteY816" fmla="*/ 9760 h 10000"/>
                  <a:gd name="connsiteX817" fmla="*/ 7371 w 10000"/>
                  <a:gd name="connsiteY817" fmla="*/ 9744 h 10000"/>
                  <a:gd name="connsiteX818" fmla="*/ 7363 w 10000"/>
                  <a:gd name="connsiteY818" fmla="*/ 9731 h 10000"/>
                  <a:gd name="connsiteX819" fmla="*/ 7355 w 10000"/>
                  <a:gd name="connsiteY819" fmla="*/ 9715 h 10000"/>
                  <a:gd name="connsiteX820" fmla="*/ 7360 w 10000"/>
                  <a:gd name="connsiteY820" fmla="*/ 9686 h 10000"/>
                  <a:gd name="connsiteX821" fmla="*/ 7363 w 10000"/>
                  <a:gd name="connsiteY821" fmla="*/ 9657 h 10000"/>
                  <a:gd name="connsiteX822" fmla="*/ 7360 w 10000"/>
                  <a:gd name="connsiteY822" fmla="*/ 9631 h 10000"/>
                  <a:gd name="connsiteX823" fmla="*/ 7346 w 10000"/>
                  <a:gd name="connsiteY823" fmla="*/ 9611 h 10000"/>
                  <a:gd name="connsiteX824" fmla="*/ 7332 w 10000"/>
                  <a:gd name="connsiteY824" fmla="*/ 9585 h 10000"/>
                  <a:gd name="connsiteX825" fmla="*/ 7324 w 10000"/>
                  <a:gd name="connsiteY825" fmla="*/ 9573 h 10000"/>
                  <a:gd name="connsiteX826" fmla="*/ 7324 w 10000"/>
                  <a:gd name="connsiteY826" fmla="*/ 9553 h 10000"/>
                  <a:gd name="connsiteX827" fmla="*/ 7324 w 10000"/>
                  <a:gd name="connsiteY827" fmla="*/ 9543 h 10000"/>
                  <a:gd name="connsiteX828" fmla="*/ 7324 w 10000"/>
                  <a:gd name="connsiteY828" fmla="*/ 9517 h 10000"/>
                  <a:gd name="connsiteX829" fmla="*/ 7324 w 10000"/>
                  <a:gd name="connsiteY829" fmla="*/ 9498 h 10000"/>
                  <a:gd name="connsiteX830" fmla="*/ 7332 w 10000"/>
                  <a:gd name="connsiteY830" fmla="*/ 9479 h 10000"/>
                  <a:gd name="connsiteX831" fmla="*/ 7341 w 10000"/>
                  <a:gd name="connsiteY831" fmla="*/ 9462 h 10000"/>
                  <a:gd name="connsiteX832" fmla="*/ 7352 w 10000"/>
                  <a:gd name="connsiteY832" fmla="*/ 9459 h 10000"/>
                  <a:gd name="connsiteX833" fmla="*/ 7360 w 10000"/>
                  <a:gd name="connsiteY833" fmla="*/ 9443 h 10000"/>
                  <a:gd name="connsiteX834" fmla="*/ 7363 w 10000"/>
                  <a:gd name="connsiteY834" fmla="*/ 9433 h 10000"/>
                  <a:gd name="connsiteX835" fmla="*/ 7377 w 10000"/>
                  <a:gd name="connsiteY835" fmla="*/ 9433 h 10000"/>
                  <a:gd name="connsiteX836" fmla="*/ 7388 w 10000"/>
                  <a:gd name="connsiteY836" fmla="*/ 9430 h 10000"/>
                  <a:gd name="connsiteX837" fmla="*/ 7396 w 10000"/>
                  <a:gd name="connsiteY837" fmla="*/ 9430 h 10000"/>
                  <a:gd name="connsiteX838" fmla="*/ 7402 w 10000"/>
                  <a:gd name="connsiteY838" fmla="*/ 9424 h 10000"/>
                  <a:gd name="connsiteX839" fmla="*/ 7396 w 10000"/>
                  <a:gd name="connsiteY839" fmla="*/ 9414 h 10000"/>
                  <a:gd name="connsiteX840" fmla="*/ 7388 w 10000"/>
                  <a:gd name="connsiteY840" fmla="*/ 9401 h 10000"/>
                  <a:gd name="connsiteX841" fmla="*/ 7371 w 10000"/>
                  <a:gd name="connsiteY841" fmla="*/ 9391 h 10000"/>
                  <a:gd name="connsiteX842" fmla="*/ 7355 w 10000"/>
                  <a:gd name="connsiteY842" fmla="*/ 9375 h 10000"/>
                  <a:gd name="connsiteX843" fmla="*/ 7332 w 10000"/>
                  <a:gd name="connsiteY843" fmla="*/ 9356 h 10000"/>
                  <a:gd name="connsiteX844" fmla="*/ 7313 w 10000"/>
                  <a:gd name="connsiteY844" fmla="*/ 9330 h 10000"/>
                  <a:gd name="connsiteX845" fmla="*/ 7307 w 10000"/>
                  <a:gd name="connsiteY845" fmla="*/ 9310 h 10000"/>
                  <a:gd name="connsiteX846" fmla="*/ 7305 w 10000"/>
                  <a:gd name="connsiteY846" fmla="*/ 9291 h 10000"/>
                  <a:gd name="connsiteX847" fmla="*/ 7305 w 10000"/>
                  <a:gd name="connsiteY847" fmla="*/ 9278 h 10000"/>
                  <a:gd name="connsiteX848" fmla="*/ 7296 w 10000"/>
                  <a:gd name="connsiteY848" fmla="*/ 9268 h 10000"/>
                  <a:gd name="connsiteX849" fmla="*/ 7296 w 10000"/>
                  <a:gd name="connsiteY849" fmla="*/ 9249 h 10000"/>
                  <a:gd name="connsiteX850" fmla="*/ 7291 w 10000"/>
                  <a:gd name="connsiteY850" fmla="*/ 9226 h 10000"/>
                  <a:gd name="connsiteX851" fmla="*/ 7283 w 10000"/>
                  <a:gd name="connsiteY851" fmla="*/ 9213 h 10000"/>
                  <a:gd name="connsiteX852" fmla="*/ 7274 w 10000"/>
                  <a:gd name="connsiteY852" fmla="*/ 9194 h 10000"/>
                  <a:gd name="connsiteX853" fmla="*/ 7274 w 10000"/>
                  <a:gd name="connsiteY853" fmla="*/ 9174 h 10000"/>
                  <a:gd name="connsiteX854" fmla="*/ 7280 w 10000"/>
                  <a:gd name="connsiteY854" fmla="*/ 9148 h 10000"/>
                  <a:gd name="connsiteX855" fmla="*/ 7283 w 10000"/>
                  <a:gd name="connsiteY855" fmla="*/ 9119 h 10000"/>
                  <a:gd name="connsiteX856" fmla="*/ 7291 w 10000"/>
                  <a:gd name="connsiteY856" fmla="*/ 9100 h 10000"/>
                  <a:gd name="connsiteX857" fmla="*/ 7307 w 10000"/>
                  <a:gd name="connsiteY857" fmla="*/ 9080 h 10000"/>
                  <a:gd name="connsiteX858" fmla="*/ 7324 w 10000"/>
                  <a:gd name="connsiteY858" fmla="*/ 9054 h 10000"/>
                  <a:gd name="connsiteX859" fmla="*/ 7341 w 10000"/>
                  <a:gd name="connsiteY859" fmla="*/ 9054 h 10000"/>
                  <a:gd name="connsiteX860" fmla="*/ 7352 w 10000"/>
                  <a:gd name="connsiteY860" fmla="*/ 9054 h 10000"/>
                  <a:gd name="connsiteX861" fmla="*/ 7346 w 10000"/>
                  <a:gd name="connsiteY861" fmla="*/ 9032 h 10000"/>
                  <a:gd name="connsiteX862" fmla="*/ 7341 w 10000"/>
                  <a:gd name="connsiteY862" fmla="*/ 9022 h 10000"/>
                  <a:gd name="connsiteX863" fmla="*/ 7352 w 10000"/>
                  <a:gd name="connsiteY863" fmla="*/ 8999 h 10000"/>
                  <a:gd name="connsiteX864" fmla="*/ 7360 w 10000"/>
                  <a:gd name="connsiteY864" fmla="*/ 8967 h 10000"/>
                  <a:gd name="connsiteX865" fmla="*/ 7368 w 10000"/>
                  <a:gd name="connsiteY865" fmla="*/ 8922 h 10000"/>
                  <a:gd name="connsiteX866" fmla="*/ 7377 w 10000"/>
                  <a:gd name="connsiteY866" fmla="*/ 8896 h 10000"/>
                  <a:gd name="connsiteX867" fmla="*/ 7380 w 10000"/>
                  <a:gd name="connsiteY867" fmla="*/ 8867 h 10000"/>
                  <a:gd name="connsiteX868" fmla="*/ 7402 w 10000"/>
                  <a:gd name="connsiteY868" fmla="*/ 8824 h 10000"/>
                  <a:gd name="connsiteX869" fmla="*/ 7402 w 10000"/>
                  <a:gd name="connsiteY869" fmla="*/ 8808 h 10000"/>
                  <a:gd name="connsiteX870" fmla="*/ 7393 w 10000"/>
                  <a:gd name="connsiteY870" fmla="*/ 8795 h 10000"/>
                  <a:gd name="connsiteX871" fmla="*/ 7388 w 10000"/>
                  <a:gd name="connsiteY871" fmla="*/ 8799 h 10000"/>
                  <a:gd name="connsiteX872" fmla="*/ 7396 w 10000"/>
                  <a:gd name="connsiteY872" fmla="*/ 8789 h 10000"/>
                  <a:gd name="connsiteX873" fmla="*/ 7404 w 10000"/>
                  <a:gd name="connsiteY873" fmla="*/ 8789 h 10000"/>
                  <a:gd name="connsiteX874" fmla="*/ 7421 w 10000"/>
                  <a:gd name="connsiteY874" fmla="*/ 8769 h 10000"/>
                  <a:gd name="connsiteX875" fmla="*/ 7443 w 10000"/>
                  <a:gd name="connsiteY875" fmla="*/ 8763 h 10000"/>
                  <a:gd name="connsiteX876" fmla="*/ 7452 w 10000"/>
                  <a:gd name="connsiteY876" fmla="*/ 8769 h 10000"/>
                  <a:gd name="connsiteX877" fmla="*/ 7468 w 10000"/>
                  <a:gd name="connsiteY877" fmla="*/ 8769 h 10000"/>
                  <a:gd name="connsiteX878" fmla="*/ 7499 w 10000"/>
                  <a:gd name="connsiteY878" fmla="*/ 8763 h 10000"/>
                  <a:gd name="connsiteX879" fmla="*/ 7526 w 10000"/>
                  <a:gd name="connsiteY879" fmla="*/ 8763 h 10000"/>
                  <a:gd name="connsiteX880" fmla="*/ 7532 w 10000"/>
                  <a:gd name="connsiteY880" fmla="*/ 8763 h 10000"/>
                  <a:gd name="connsiteX881" fmla="*/ 7554 w 10000"/>
                  <a:gd name="connsiteY881" fmla="*/ 8744 h 10000"/>
                  <a:gd name="connsiteX882" fmla="*/ 7571 w 10000"/>
                  <a:gd name="connsiteY882" fmla="*/ 8731 h 10000"/>
                  <a:gd name="connsiteX883" fmla="*/ 7587 w 10000"/>
                  <a:gd name="connsiteY883" fmla="*/ 8711 h 10000"/>
                  <a:gd name="connsiteX884" fmla="*/ 7607 w 10000"/>
                  <a:gd name="connsiteY884" fmla="*/ 8711 h 10000"/>
                  <a:gd name="connsiteX885" fmla="*/ 7634 w 10000"/>
                  <a:gd name="connsiteY885" fmla="*/ 8705 h 10000"/>
                  <a:gd name="connsiteX886" fmla="*/ 7643 w 10000"/>
                  <a:gd name="connsiteY886" fmla="*/ 8682 h 10000"/>
                  <a:gd name="connsiteX887" fmla="*/ 7654 w 10000"/>
                  <a:gd name="connsiteY887" fmla="*/ 8666 h 10000"/>
                  <a:gd name="connsiteX888" fmla="*/ 7668 w 10000"/>
                  <a:gd name="connsiteY888" fmla="*/ 8666 h 10000"/>
                  <a:gd name="connsiteX889" fmla="*/ 7676 w 10000"/>
                  <a:gd name="connsiteY889" fmla="*/ 8682 h 10000"/>
                  <a:gd name="connsiteX890" fmla="*/ 7704 w 10000"/>
                  <a:gd name="connsiteY890" fmla="*/ 8669 h 10000"/>
                  <a:gd name="connsiteX891" fmla="*/ 7712 w 10000"/>
                  <a:gd name="connsiteY891" fmla="*/ 8669 h 10000"/>
                  <a:gd name="connsiteX892" fmla="*/ 7720 w 10000"/>
                  <a:gd name="connsiteY892" fmla="*/ 8669 h 10000"/>
                  <a:gd name="connsiteX893" fmla="*/ 7726 w 10000"/>
                  <a:gd name="connsiteY893" fmla="*/ 8656 h 10000"/>
                  <a:gd name="connsiteX894" fmla="*/ 7734 w 10000"/>
                  <a:gd name="connsiteY894" fmla="*/ 8650 h 10000"/>
                  <a:gd name="connsiteX895" fmla="*/ 7742 w 10000"/>
                  <a:gd name="connsiteY895" fmla="*/ 8650 h 10000"/>
                  <a:gd name="connsiteX896" fmla="*/ 7759 w 10000"/>
                  <a:gd name="connsiteY896" fmla="*/ 8650 h 10000"/>
                  <a:gd name="connsiteX897" fmla="*/ 7756 w 10000"/>
                  <a:gd name="connsiteY897" fmla="*/ 8630 h 10000"/>
                  <a:gd name="connsiteX898" fmla="*/ 7751 w 10000"/>
                  <a:gd name="connsiteY898" fmla="*/ 8627 h 10000"/>
                  <a:gd name="connsiteX899" fmla="*/ 7742 w 10000"/>
                  <a:gd name="connsiteY899" fmla="*/ 8620 h 10000"/>
                  <a:gd name="connsiteX900" fmla="*/ 7734 w 10000"/>
                  <a:gd name="connsiteY900" fmla="*/ 8591 h 10000"/>
                  <a:gd name="connsiteX901" fmla="*/ 7709 w 10000"/>
                  <a:gd name="connsiteY901" fmla="*/ 8582 h 10000"/>
                  <a:gd name="connsiteX902" fmla="*/ 7695 w 10000"/>
                  <a:gd name="connsiteY902" fmla="*/ 8578 h 10000"/>
                  <a:gd name="connsiteX903" fmla="*/ 7668 w 10000"/>
                  <a:gd name="connsiteY903" fmla="*/ 8562 h 10000"/>
                  <a:gd name="connsiteX904" fmla="*/ 7645 w 10000"/>
                  <a:gd name="connsiteY904" fmla="*/ 8552 h 10000"/>
                  <a:gd name="connsiteX905" fmla="*/ 7615 w 10000"/>
                  <a:gd name="connsiteY905" fmla="*/ 8543 h 10000"/>
                  <a:gd name="connsiteX906" fmla="*/ 7596 w 10000"/>
                  <a:gd name="connsiteY906" fmla="*/ 8527 h 10000"/>
                  <a:gd name="connsiteX907" fmla="*/ 7565 w 10000"/>
                  <a:gd name="connsiteY907" fmla="*/ 8494 h 10000"/>
                  <a:gd name="connsiteX908" fmla="*/ 7562 w 10000"/>
                  <a:gd name="connsiteY908" fmla="*/ 8475 h 10000"/>
                  <a:gd name="connsiteX909" fmla="*/ 7540 w 10000"/>
                  <a:gd name="connsiteY909" fmla="*/ 8455 h 10000"/>
                  <a:gd name="connsiteX910" fmla="*/ 7535 w 10000"/>
                  <a:gd name="connsiteY910" fmla="*/ 8446 h 10000"/>
                  <a:gd name="connsiteX911" fmla="*/ 7535 w 10000"/>
                  <a:gd name="connsiteY911" fmla="*/ 8420 h 10000"/>
                  <a:gd name="connsiteX912" fmla="*/ 7535 w 10000"/>
                  <a:gd name="connsiteY912" fmla="*/ 8391 h 10000"/>
                  <a:gd name="connsiteX913" fmla="*/ 7548 w 10000"/>
                  <a:gd name="connsiteY913" fmla="*/ 8345 h 10000"/>
                  <a:gd name="connsiteX914" fmla="*/ 7562 w 10000"/>
                  <a:gd name="connsiteY914" fmla="*/ 8319 h 10000"/>
                  <a:gd name="connsiteX915" fmla="*/ 7582 w 10000"/>
                  <a:gd name="connsiteY915" fmla="*/ 8310 h 10000"/>
                  <a:gd name="connsiteX916" fmla="*/ 7607 w 10000"/>
                  <a:gd name="connsiteY916" fmla="*/ 8300 h 10000"/>
                  <a:gd name="connsiteX917" fmla="*/ 7629 w 10000"/>
                  <a:gd name="connsiteY917" fmla="*/ 8300 h 10000"/>
                  <a:gd name="connsiteX918" fmla="*/ 7651 w 10000"/>
                  <a:gd name="connsiteY918" fmla="*/ 8297 h 10000"/>
                  <a:gd name="connsiteX919" fmla="*/ 7668 w 10000"/>
                  <a:gd name="connsiteY919" fmla="*/ 8280 h 10000"/>
                  <a:gd name="connsiteX920" fmla="*/ 7687 w 10000"/>
                  <a:gd name="connsiteY920" fmla="*/ 8267 h 10000"/>
                  <a:gd name="connsiteX921" fmla="*/ 7693 w 10000"/>
                  <a:gd name="connsiteY921" fmla="*/ 8261 h 10000"/>
                  <a:gd name="connsiteX922" fmla="*/ 7701 w 10000"/>
                  <a:gd name="connsiteY922" fmla="*/ 8248 h 10000"/>
                  <a:gd name="connsiteX923" fmla="*/ 7712 w 10000"/>
                  <a:gd name="connsiteY923" fmla="*/ 8238 h 10000"/>
                  <a:gd name="connsiteX924" fmla="*/ 7731 w 10000"/>
                  <a:gd name="connsiteY924" fmla="*/ 8222 h 10000"/>
                  <a:gd name="connsiteX925" fmla="*/ 7740 w 10000"/>
                  <a:gd name="connsiteY925" fmla="*/ 8206 h 10000"/>
                  <a:gd name="connsiteX926" fmla="*/ 7756 w 10000"/>
                  <a:gd name="connsiteY926" fmla="*/ 8183 h 10000"/>
                  <a:gd name="connsiteX927" fmla="*/ 7773 w 10000"/>
                  <a:gd name="connsiteY927" fmla="*/ 8177 h 10000"/>
                  <a:gd name="connsiteX928" fmla="*/ 7784 w 10000"/>
                  <a:gd name="connsiteY928" fmla="*/ 8183 h 10000"/>
                  <a:gd name="connsiteX929" fmla="*/ 7801 w 10000"/>
                  <a:gd name="connsiteY929" fmla="*/ 8174 h 10000"/>
                  <a:gd name="connsiteX930" fmla="*/ 7801 w 10000"/>
                  <a:gd name="connsiteY930" fmla="*/ 8157 h 10000"/>
                  <a:gd name="connsiteX931" fmla="*/ 7817 w 10000"/>
                  <a:gd name="connsiteY931" fmla="*/ 8164 h 10000"/>
                  <a:gd name="connsiteX932" fmla="*/ 7837 w 10000"/>
                  <a:gd name="connsiteY932" fmla="*/ 8164 h 10000"/>
                  <a:gd name="connsiteX933" fmla="*/ 7856 w 10000"/>
                  <a:gd name="connsiteY933" fmla="*/ 8164 h 10000"/>
                  <a:gd name="connsiteX934" fmla="*/ 7870 w 10000"/>
                  <a:gd name="connsiteY934" fmla="*/ 8167 h 10000"/>
                  <a:gd name="connsiteX935" fmla="*/ 7881 w 10000"/>
                  <a:gd name="connsiteY935" fmla="*/ 8174 h 10000"/>
                  <a:gd name="connsiteX936" fmla="*/ 7898 w 10000"/>
                  <a:gd name="connsiteY936" fmla="*/ 8187 h 10000"/>
                  <a:gd name="connsiteX937" fmla="*/ 7917 w 10000"/>
                  <a:gd name="connsiteY937" fmla="*/ 8187 h 10000"/>
                  <a:gd name="connsiteX938" fmla="*/ 7928 w 10000"/>
                  <a:gd name="connsiteY938" fmla="*/ 8157 h 10000"/>
                  <a:gd name="connsiteX939" fmla="*/ 7942 w 10000"/>
                  <a:gd name="connsiteY939" fmla="*/ 8157 h 10000"/>
                  <a:gd name="connsiteX940" fmla="*/ 7958 w 10000"/>
                  <a:gd name="connsiteY940" fmla="*/ 8164 h 10000"/>
                  <a:gd name="connsiteX941" fmla="*/ 7983 w 10000"/>
                  <a:gd name="connsiteY941" fmla="*/ 8144 h 10000"/>
                  <a:gd name="connsiteX942" fmla="*/ 8000 w 10000"/>
                  <a:gd name="connsiteY942" fmla="*/ 8109 h 10000"/>
                  <a:gd name="connsiteX943" fmla="*/ 7994 w 10000"/>
                  <a:gd name="connsiteY943" fmla="*/ 8093 h 10000"/>
                  <a:gd name="connsiteX944" fmla="*/ 7983 w 10000"/>
                  <a:gd name="connsiteY944" fmla="*/ 8070 h 10000"/>
                  <a:gd name="connsiteX945" fmla="*/ 7986 w 10000"/>
                  <a:gd name="connsiteY945" fmla="*/ 8063 h 10000"/>
                  <a:gd name="connsiteX946" fmla="*/ 7978 w 10000"/>
                  <a:gd name="connsiteY946" fmla="*/ 8044 h 10000"/>
                  <a:gd name="connsiteX947" fmla="*/ 7986 w 10000"/>
                  <a:gd name="connsiteY947" fmla="*/ 8002 h 10000"/>
                  <a:gd name="connsiteX948" fmla="*/ 7983 w 10000"/>
                  <a:gd name="connsiteY948" fmla="*/ 7947 h 10000"/>
                  <a:gd name="connsiteX949" fmla="*/ 7961 w 10000"/>
                  <a:gd name="connsiteY949" fmla="*/ 7931 h 10000"/>
                  <a:gd name="connsiteX950" fmla="*/ 7958 w 10000"/>
                  <a:gd name="connsiteY950" fmla="*/ 7898 h 10000"/>
                  <a:gd name="connsiteX951" fmla="*/ 7953 w 10000"/>
                  <a:gd name="connsiteY951" fmla="*/ 7856 h 10000"/>
                  <a:gd name="connsiteX952" fmla="*/ 7967 w 10000"/>
                  <a:gd name="connsiteY952" fmla="*/ 7837 h 10000"/>
                  <a:gd name="connsiteX953" fmla="*/ 7950 w 10000"/>
                  <a:gd name="connsiteY953" fmla="*/ 7824 h 10000"/>
                  <a:gd name="connsiteX954" fmla="*/ 7906 w 10000"/>
                  <a:gd name="connsiteY954" fmla="*/ 7814 h 10000"/>
                  <a:gd name="connsiteX955" fmla="*/ 7878 w 10000"/>
                  <a:gd name="connsiteY955" fmla="*/ 7814 h 10000"/>
                  <a:gd name="connsiteX956" fmla="*/ 7870 w 10000"/>
                  <a:gd name="connsiteY956" fmla="*/ 7795 h 10000"/>
                  <a:gd name="connsiteX957" fmla="*/ 7878 w 10000"/>
                  <a:gd name="connsiteY957" fmla="*/ 7778 h 10000"/>
                  <a:gd name="connsiteX958" fmla="*/ 7881 w 10000"/>
                  <a:gd name="connsiteY958" fmla="*/ 7775 h 10000"/>
                  <a:gd name="connsiteX959" fmla="*/ 7878 w 10000"/>
                  <a:gd name="connsiteY959" fmla="*/ 7743 h 10000"/>
                  <a:gd name="connsiteX960" fmla="*/ 7895 w 10000"/>
                  <a:gd name="connsiteY960" fmla="*/ 7733 h 10000"/>
                  <a:gd name="connsiteX961" fmla="*/ 7911 w 10000"/>
                  <a:gd name="connsiteY961" fmla="*/ 7710 h 10000"/>
                  <a:gd name="connsiteX962" fmla="*/ 7911 w 10000"/>
                  <a:gd name="connsiteY962" fmla="*/ 7665 h 10000"/>
                  <a:gd name="connsiteX963" fmla="*/ 7917 w 10000"/>
                  <a:gd name="connsiteY963" fmla="*/ 7600 h 10000"/>
                  <a:gd name="connsiteX964" fmla="*/ 7928 w 10000"/>
                  <a:gd name="connsiteY964" fmla="*/ 7581 h 10000"/>
                  <a:gd name="connsiteX965" fmla="*/ 7917 w 10000"/>
                  <a:gd name="connsiteY965" fmla="*/ 7474 h 10000"/>
                  <a:gd name="connsiteX966" fmla="*/ 7873 w 10000"/>
                  <a:gd name="connsiteY966" fmla="*/ 7335 h 10000"/>
                  <a:gd name="connsiteX967" fmla="*/ 7756 w 10000"/>
                  <a:gd name="connsiteY967" fmla="*/ 7050 h 10000"/>
                  <a:gd name="connsiteX968" fmla="*/ 7679 w 10000"/>
                  <a:gd name="connsiteY968" fmla="*/ 6839 h 10000"/>
                  <a:gd name="connsiteX969" fmla="*/ 7668 w 10000"/>
                  <a:gd name="connsiteY969" fmla="*/ 6823 h 10000"/>
                  <a:gd name="connsiteX970" fmla="*/ 7659 w 10000"/>
                  <a:gd name="connsiteY970" fmla="*/ 6768 h 10000"/>
                  <a:gd name="connsiteX971" fmla="*/ 7659 w 10000"/>
                  <a:gd name="connsiteY971" fmla="*/ 6739 h 10000"/>
                  <a:gd name="connsiteX972" fmla="*/ 7651 w 10000"/>
                  <a:gd name="connsiteY972" fmla="*/ 6713 h 10000"/>
                  <a:gd name="connsiteX973" fmla="*/ 7654 w 10000"/>
                  <a:gd name="connsiteY973" fmla="*/ 6684 h 10000"/>
                  <a:gd name="connsiteX974" fmla="*/ 7643 w 10000"/>
                  <a:gd name="connsiteY974" fmla="*/ 6626 h 10000"/>
                  <a:gd name="connsiteX975" fmla="*/ 7629 w 10000"/>
                  <a:gd name="connsiteY975" fmla="*/ 6600 h 10000"/>
                  <a:gd name="connsiteX976" fmla="*/ 7629 w 10000"/>
                  <a:gd name="connsiteY976" fmla="*/ 6580 h 10000"/>
                  <a:gd name="connsiteX977" fmla="*/ 7623 w 10000"/>
                  <a:gd name="connsiteY977" fmla="*/ 6541 h 10000"/>
                  <a:gd name="connsiteX978" fmla="*/ 7615 w 10000"/>
                  <a:gd name="connsiteY978" fmla="*/ 6522 h 10000"/>
                  <a:gd name="connsiteX979" fmla="*/ 7598 w 10000"/>
                  <a:gd name="connsiteY979" fmla="*/ 6509 h 10000"/>
                  <a:gd name="connsiteX980" fmla="*/ 7587 w 10000"/>
                  <a:gd name="connsiteY980" fmla="*/ 6493 h 10000"/>
                  <a:gd name="connsiteX981" fmla="*/ 7579 w 10000"/>
                  <a:gd name="connsiteY981" fmla="*/ 6464 h 10000"/>
                  <a:gd name="connsiteX982" fmla="*/ 7587 w 10000"/>
                  <a:gd name="connsiteY982" fmla="*/ 6438 h 10000"/>
                  <a:gd name="connsiteX983" fmla="*/ 7596 w 10000"/>
                  <a:gd name="connsiteY983" fmla="*/ 6425 h 10000"/>
                  <a:gd name="connsiteX984" fmla="*/ 7590 w 10000"/>
                  <a:gd name="connsiteY984" fmla="*/ 6396 h 10000"/>
                  <a:gd name="connsiteX985" fmla="*/ 7590 w 10000"/>
                  <a:gd name="connsiteY985" fmla="*/ 6373 h 10000"/>
                  <a:gd name="connsiteX986" fmla="*/ 7587 w 10000"/>
                  <a:gd name="connsiteY986" fmla="*/ 6354 h 10000"/>
                  <a:gd name="connsiteX987" fmla="*/ 7582 w 10000"/>
                  <a:gd name="connsiteY987" fmla="*/ 6344 h 10000"/>
                  <a:gd name="connsiteX988" fmla="*/ 7582 w 10000"/>
                  <a:gd name="connsiteY988" fmla="*/ 6324 h 10000"/>
                  <a:gd name="connsiteX989" fmla="*/ 7571 w 10000"/>
                  <a:gd name="connsiteY989" fmla="*/ 6302 h 10000"/>
                  <a:gd name="connsiteX990" fmla="*/ 7548 w 10000"/>
                  <a:gd name="connsiteY990" fmla="*/ 6256 h 10000"/>
                  <a:gd name="connsiteX991" fmla="*/ 7546 w 10000"/>
                  <a:gd name="connsiteY991" fmla="*/ 6218 h 10000"/>
                  <a:gd name="connsiteX992" fmla="*/ 7540 w 10000"/>
                  <a:gd name="connsiteY992" fmla="*/ 6159 h 10000"/>
                  <a:gd name="connsiteX993" fmla="*/ 7535 w 10000"/>
                  <a:gd name="connsiteY993" fmla="*/ 6114 h 10000"/>
                  <a:gd name="connsiteX994" fmla="*/ 7535 w 10000"/>
                  <a:gd name="connsiteY994" fmla="*/ 6088 h 10000"/>
                  <a:gd name="connsiteX995" fmla="*/ 7540 w 10000"/>
                  <a:gd name="connsiteY995" fmla="*/ 6049 h 10000"/>
                  <a:gd name="connsiteX996" fmla="*/ 7546 w 10000"/>
                  <a:gd name="connsiteY996" fmla="*/ 6004 h 10000"/>
                  <a:gd name="connsiteX997" fmla="*/ 7548 w 10000"/>
                  <a:gd name="connsiteY997" fmla="*/ 5965 h 10000"/>
                  <a:gd name="connsiteX998" fmla="*/ 7548 w 10000"/>
                  <a:gd name="connsiteY998" fmla="*/ 5946 h 10000"/>
                  <a:gd name="connsiteX999" fmla="*/ 7548 w 10000"/>
                  <a:gd name="connsiteY999" fmla="*/ 5933 h 10000"/>
                  <a:gd name="connsiteX1000" fmla="*/ 7548 w 10000"/>
                  <a:gd name="connsiteY1000" fmla="*/ 5910 h 10000"/>
                  <a:gd name="connsiteX1001" fmla="*/ 7548 w 10000"/>
                  <a:gd name="connsiteY1001" fmla="*/ 5897 h 10000"/>
                  <a:gd name="connsiteX1002" fmla="*/ 7546 w 10000"/>
                  <a:gd name="connsiteY1002" fmla="*/ 5871 h 10000"/>
                  <a:gd name="connsiteX1003" fmla="*/ 7535 w 10000"/>
                  <a:gd name="connsiteY1003" fmla="*/ 5839 h 10000"/>
                  <a:gd name="connsiteX1004" fmla="*/ 7524 w 10000"/>
                  <a:gd name="connsiteY1004" fmla="*/ 5797 h 10000"/>
                  <a:gd name="connsiteX1005" fmla="*/ 7518 w 10000"/>
                  <a:gd name="connsiteY1005" fmla="*/ 5767 h 10000"/>
                  <a:gd name="connsiteX1006" fmla="*/ 7515 w 10000"/>
                  <a:gd name="connsiteY1006" fmla="*/ 5745 h 10000"/>
                  <a:gd name="connsiteX1007" fmla="*/ 7501 w 10000"/>
                  <a:gd name="connsiteY1007" fmla="*/ 5683 h 10000"/>
                  <a:gd name="connsiteX1008" fmla="*/ 7490 w 10000"/>
                  <a:gd name="connsiteY1008" fmla="*/ 5631 h 10000"/>
                  <a:gd name="connsiteX1009" fmla="*/ 7482 w 10000"/>
                  <a:gd name="connsiteY1009" fmla="*/ 5593 h 10000"/>
                  <a:gd name="connsiteX1010" fmla="*/ 7476 w 10000"/>
                  <a:gd name="connsiteY1010" fmla="*/ 5570 h 10000"/>
                  <a:gd name="connsiteX1011" fmla="*/ 7476 w 10000"/>
                  <a:gd name="connsiteY1011" fmla="*/ 5528 h 10000"/>
                  <a:gd name="connsiteX1012" fmla="*/ 7482 w 10000"/>
                  <a:gd name="connsiteY1012" fmla="*/ 5502 h 10000"/>
                  <a:gd name="connsiteX1013" fmla="*/ 7490 w 10000"/>
                  <a:gd name="connsiteY1013" fmla="*/ 5489 h 10000"/>
                  <a:gd name="connsiteX1014" fmla="*/ 7499 w 10000"/>
                  <a:gd name="connsiteY1014" fmla="*/ 5479 h 10000"/>
                  <a:gd name="connsiteX1015" fmla="*/ 7493 w 10000"/>
                  <a:gd name="connsiteY1015" fmla="*/ 5427 h 10000"/>
                  <a:gd name="connsiteX1016" fmla="*/ 7501 w 10000"/>
                  <a:gd name="connsiteY1016" fmla="*/ 5415 h 10000"/>
                  <a:gd name="connsiteX1017" fmla="*/ 7510 w 10000"/>
                  <a:gd name="connsiteY1017" fmla="*/ 5398 h 10000"/>
                  <a:gd name="connsiteX1018" fmla="*/ 7515 w 10000"/>
                  <a:gd name="connsiteY1018" fmla="*/ 5379 h 10000"/>
                  <a:gd name="connsiteX1019" fmla="*/ 7526 w 10000"/>
                  <a:gd name="connsiteY1019" fmla="*/ 5366 h 10000"/>
                  <a:gd name="connsiteX1020" fmla="*/ 7518 w 10000"/>
                  <a:gd name="connsiteY1020" fmla="*/ 5350 h 10000"/>
                  <a:gd name="connsiteX1021" fmla="*/ 7518 w 10000"/>
                  <a:gd name="connsiteY1021" fmla="*/ 5330 h 10000"/>
                  <a:gd name="connsiteX1022" fmla="*/ 7526 w 10000"/>
                  <a:gd name="connsiteY1022" fmla="*/ 5311 h 10000"/>
                  <a:gd name="connsiteX1023" fmla="*/ 7540 w 10000"/>
                  <a:gd name="connsiteY1023" fmla="*/ 5291 h 10000"/>
                  <a:gd name="connsiteX1024" fmla="*/ 7540 w 10000"/>
                  <a:gd name="connsiteY1024" fmla="*/ 5266 h 10000"/>
                  <a:gd name="connsiteX1025" fmla="*/ 7540 w 10000"/>
                  <a:gd name="connsiteY1025" fmla="*/ 5256 h 10000"/>
                  <a:gd name="connsiteX1026" fmla="*/ 7524 w 10000"/>
                  <a:gd name="connsiteY1026" fmla="*/ 5233 h 10000"/>
                  <a:gd name="connsiteX1027" fmla="*/ 7515 w 10000"/>
                  <a:gd name="connsiteY1027" fmla="*/ 5217 h 10000"/>
                  <a:gd name="connsiteX1028" fmla="*/ 7490 w 10000"/>
                  <a:gd name="connsiteY1028" fmla="*/ 5178 h 10000"/>
                  <a:gd name="connsiteX1029" fmla="*/ 7474 w 10000"/>
                  <a:gd name="connsiteY1029" fmla="*/ 5162 h 10000"/>
                  <a:gd name="connsiteX1030" fmla="*/ 7457 w 10000"/>
                  <a:gd name="connsiteY1030" fmla="*/ 5120 h 10000"/>
                  <a:gd name="connsiteX1031" fmla="*/ 7421 w 10000"/>
                  <a:gd name="connsiteY1031" fmla="*/ 5087 h 10000"/>
                  <a:gd name="connsiteX1032" fmla="*/ 7380 w 10000"/>
                  <a:gd name="connsiteY1032" fmla="*/ 5068 h 10000"/>
                  <a:gd name="connsiteX1033" fmla="*/ 7355 w 10000"/>
                  <a:gd name="connsiteY1033" fmla="*/ 5058 h 10000"/>
                  <a:gd name="connsiteX1034" fmla="*/ 7332 w 10000"/>
                  <a:gd name="connsiteY1034" fmla="*/ 5049 h 10000"/>
                  <a:gd name="connsiteX1035" fmla="*/ 7305 w 10000"/>
                  <a:gd name="connsiteY1035" fmla="*/ 5016 h 10000"/>
                  <a:gd name="connsiteX1036" fmla="*/ 7305 w 10000"/>
                  <a:gd name="connsiteY1036" fmla="*/ 5000 h 10000"/>
                  <a:gd name="connsiteX1037" fmla="*/ 7296 w 10000"/>
                  <a:gd name="connsiteY1037" fmla="*/ 4971 h 10000"/>
                  <a:gd name="connsiteX1038" fmla="*/ 7288 w 10000"/>
                  <a:gd name="connsiteY1038" fmla="*/ 4945 h 10000"/>
                  <a:gd name="connsiteX1039" fmla="*/ 7280 w 10000"/>
                  <a:gd name="connsiteY1039" fmla="*/ 4916 h 10000"/>
                  <a:gd name="connsiteX1040" fmla="*/ 7291 w 10000"/>
                  <a:gd name="connsiteY1040" fmla="*/ 4887 h 10000"/>
                  <a:gd name="connsiteX1041" fmla="*/ 7291 w 10000"/>
                  <a:gd name="connsiteY1041" fmla="*/ 4858 h 10000"/>
                  <a:gd name="connsiteX1042" fmla="*/ 7271 w 10000"/>
                  <a:gd name="connsiteY1042" fmla="*/ 4819 h 10000"/>
                  <a:gd name="connsiteX1043" fmla="*/ 7255 w 10000"/>
                  <a:gd name="connsiteY1043" fmla="*/ 4828 h 10000"/>
                  <a:gd name="connsiteX1044" fmla="*/ 7235 w 10000"/>
                  <a:gd name="connsiteY1044" fmla="*/ 4841 h 10000"/>
                  <a:gd name="connsiteX1045" fmla="*/ 7216 w 10000"/>
                  <a:gd name="connsiteY1045" fmla="*/ 4867 h 10000"/>
                  <a:gd name="connsiteX1046" fmla="*/ 7191 w 10000"/>
                  <a:gd name="connsiteY1046" fmla="*/ 4870 h 10000"/>
                  <a:gd name="connsiteX1047" fmla="*/ 7155 w 10000"/>
                  <a:gd name="connsiteY1047" fmla="*/ 4887 h 10000"/>
                  <a:gd name="connsiteX1048" fmla="*/ 7122 w 10000"/>
                  <a:gd name="connsiteY1048" fmla="*/ 4893 h 10000"/>
                  <a:gd name="connsiteX1049" fmla="*/ 7105 w 10000"/>
                  <a:gd name="connsiteY1049" fmla="*/ 4896 h 10000"/>
                  <a:gd name="connsiteX1050" fmla="*/ 7094 w 10000"/>
                  <a:gd name="connsiteY1050" fmla="*/ 4916 h 10000"/>
                  <a:gd name="connsiteX1051" fmla="*/ 7080 w 10000"/>
                  <a:gd name="connsiteY1051" fmla="*/ 4903 h 10000"/>
                  <a:gd name="connsiteX1052" fmla="*/ 7072 w 10000"/>
                  <a:gd name="connsiteY1052" fmla="*/ 4851 h 10000"/>
                  <a:gd name="connsiteX1053" fmla="*/ 7042 w 10000"/>
                  <a:gd name="connsiteY1053" fmla="*/ 4819 h 10000"/>
                  <a:gd name="connsiteX1054" fmla="*/ 7030 w 10000"/>
                  <a:gd name="connsiteY1054" fmla="*/ 4780 h 10000"/>
                  <a:gd name="connsiteX1055" fmla="*/ 7039 w 10000"/>
                  <a:gd name="connsiteY1055" fmla="*/ 4757 h 10000"/>
                  <a:gd name="connsiteX1056" fmla="*/ 7047 w 10000"/>
                  <a:gd name="connsiteY1056" fmla="*/ 4744 h 10000"/>
                  <a:gd name="connsiteX1057" fmla="*/ 7022 w 10000"/>
                  <a:gd name="connsiteY1057" fmla="*/ 4725 h 10000"/>
                  <a:gd name="connsiteX1058" fmla="*/ 7000 w 10000"/>
                  <a:gd name="connsiteY1058" fmla="*/ 4715 h 10000"/>
                  <a:gd name="connsiteX1059" fmla="*/ 6975 w 10000"/>
                  <a:gd name="connsiteY1059" fmla="*/ 4709 h 10000"/>
                  <a:gd name="connsiteX1060" fmla="*/ 6945 w 10000"/>
                  <a:gd name="connsiteY1060" fmla="*/ 4696 h 10000"/>
                  <a:gd name="connsiteX1061" fmla="*/ 6953 w 10000"/>
                  <a:gd name="connsiteY1061" fmla="*/ 4679 h 10000"/>
                  <a:gd name="connsiteX1062" fmla="*/ 6961 w 10000"/>
                  <a:gd name="connsiteY1062" fmla="*/ 4660 h 10000"/>
                  <a:gd name="connsiteX1063" fmla="*/ 6983 w 10000"/>
                  <a:gd name="connsiteY1063" fmla="*/ 4644 h 10000"/>
                  <a:gd name="connsiteX1064" fmla="*/ 7014 w 10000"/>
                  <a:gd name="connsiteY1064" fmla="*/ 4634 h 10000"/>
                  <a:gd name="connsiteX1065" fmla="*/ 7025 w 10000"/>
                  <a:gd name="connsiteY1065" fmla="*/ 4615 h 10000"/>
                  <a:gd name="connsiteX1066" fmla="*/ 7047 w 10000"/>
                  <a:gd name="connsiteY1066" fmla="*/ 4582 h 10000"/>
                  <a:gd name="connsiteX1067" fmla="*/ 7069 w 10000"/>
                  <a:gd name="connsiteY1067" fmla="*/ 4563 h 10000"/>
                  <a:gd name="connsiteX1068" fmla="*/ 7078 w 10000"/>
                  <a:gd name="connsiteY1068" fmla="*/ 4553 h 10000"/>
                  <a:gd name="connsiteX1069" fmla="*/ 7097 w 10000"/>
                  <a:gd name="connsiteY1069" fmla="*/ 4527 h 10000"/>
                  <a:gd name="connsiteX1070" fmla="*/ 7122 w 10000"/>
                  <a:gd name="connsiteY1070" fmla="*/ 4517 h 10000"/>
                  <a:gd name="connsiteX1071" fmla="*/ 7139 w 10000"/>
                  <a:gd name="connsiteY1071" fmla="*/ 4488 h 10000"/>
                  <a:gd name="connsiteX1072" fmla="*/ 7147 w 10000"/>
                  <a:gd name="connsiteY1072" fmla="*/ 4459 h 10000"/>
                  <a:gd name="connsiteX1073" fmla="*/ 7161 w 10000"/>
                  <a:gd name="connsiteY1073" fmla="*/ 4440 h 10000"/>
                  <a:gd name="connsiteX1074" fmla="*/ 7177 w 10000"/>
                  <a:gd name="connsiteY1074" fmla="*/ 4430 h 10000"/>
                  <a:gd name="connsiteX1075" fmla="*/ 7202 w 10000"/>
                  <a:gd name="connsiteY1075" fmla="*/ 4407 h 10000"/>
                  <a:gd name="connsiteX1076" fmla="*/ 7224 w 10000"/>
                  <a:gd name="connsiteY1076" fmla="*/ 4417 h 10000"/>
                  <a:gd name="connsiteX1077" fmla="*/ 7241 w 10000"/>
                  <a:gd name="connsiteY1077" fmla="*/ 4404 h 10000"/>
                  <a:gd name="connsiteX1078" fmla="*/ 7263 w 10000"/>
                  <a:gd name="connsiteY1078" fmla="*/ 4398 h 10000"/>
                  <a:gd name="connsiteX1079" fmla="*/ 7283 w 10000"/>
                  <a:gd name="connsiteY1079" fmla="*/ 4424 h 10000"/>
                  <a:gd name="connsiteX1080" fmla="*/ 7305 w 10000"/>
                  <a:gd name="connsiteY1080" fmla="*/ 4433 h 10000"/>
                  <a:gd name="connsiteX1081" fmla="*/ 7332 w 10000"/>
                  <a:gd name="connsiteY1081" fmla="*/ 4443 h 10000"/>
                  <a:gd name="connsiteX1082" fmla="*/ 7380 w 10000"/>
                  <a:gd name="connsiteY1082" fmla="*/ 4398 h 10000"/>
                  <a:gd name="connsiteX1083" fmla="*/ 7404 w 10000"/>
                  <a:gd name="connsiteY1083" fmla="*/ 4378 h 10000"/>
                  <a:gd name="connsiteX1084" fmla="*/ 7418 w 10000"/>
                  <a:gd name="connsiteY1084" fmla="*/ 4369 h 10000"/>
                  <a:gd name="connsiteX1085" fmla="*/ 7443 w 10000"/>
                  <a:gd name="connsiteY1085" fmla="*/ 4356 h 10000"/>
                  <a:gd name="connsiteX1086" fmla="*/ 7460 w 10000"/>
                  <a:gd name="connsiteY1086" fmla="*/ 4385 h 10000"/>
                  <a:gd name="connsiteX1087" fmla="*/ 7460 w 10000"/>
                  <a:gd name="connsiteY1087" fmla="*/ 4404 h 10000"/>
                  <a:gd name="connsiteX1088" fmla="*/ 7499 w 10000"/>
                  <a:gd name="connsiteY1088" fmla="*/ 4417 h 10000"/>
                  <a:gd name="connsiteX1089" fmla="*/ 7515 w 10000"/>
                  <a:gd name="connsiteY1089" fmla="*/ 4414 h 10000"/>
                  <a:gd name="connsiteX1090" fmla="*/ 7565 w 10000"/>
                  <a:gd name="connsiteY1090" fmla="*/ 4385 h 10000"/>
                  <a:gd name="connsiteX1091" fmla="*/ 7579 w 10000"/>
                  <a:gd name="connsiteY1091" fmla="*/ 4346 h 10000"/>
                  <a:gd name="connsiteX1092" fmla="*/ 7582 w 10000"/>
                  <a:gd name="connsiteY1092" fmla="*/ 4317 h 10000"/>
                  <a:gd name="connsiteX1093" fmla="*/ 7590 w 10000"/>
                  <a:gd name="connsiteY1093" fmla="*/ 4301 h 10000"/>
                  <a:gd name="connsiteX1094" fmla="*/ 7612 w 10000"/>
                  <a:gd name="connsiteY1094" fmla="*/ 4271 h 10000"/>
                  <a:gd name="connsiteX1095" fmla="*/ 7623 w 10000"/>
                  <a:gd name="connsiteY1095" fmla="*/ 4262 h 10000"/>
                  <a:gd name="connsiteX1096" fmla="*/ 7634 w 10000"/>
                  <a:gd name="connsiteY1096" fmla="*/ 4245 h 10000"/>
                  <a:gd name="connsiteX1097" fmla="*/ 7645 w 10000"/>
                  <a:gd name="connsiteY1097" fmla="*/ 4265 h 10000"/>
                  <a:gd name="connsiteX1098" fmla="*/ 7670 w 10000"/>
                  <a:gd name="connsiteY1098" fmla="*/ 4284 h 10000"/>
                  <a:gd name="connsiteX1099" fmla="*/ 7701 w 10000"/>
                  <a:gd name="connsiteY1099" fmla="*/ 4275 h 10000"/>
                  <a:gd name="connsiteX1100" fmla="*/ 7717 w 10000"/>
                  <a:gd name="connsiteY1100" fmla="*/ 4275 h 10000"/>
                  <a:gd name="connsiteX1101" fmla="*/ 7740 w 10000"/>
                  <a:gd name="connsiteY1101" fmla="*/ 4284 h 10000"/>
                  <a:gd name="connsiteX1102" fmla="*/ 7767 w 10000"/>
                  <a:gd name="connsiteY1102" fmla="*/ 4284 h 10000"/>
                  <a:gd name="connsiteX1103" fmla="*/ 7895 w 10000"/>
                  <a:gd name="connsiteY1103" fmla="*/ 4207 h 10000"/>
                  <a:gd name="connsiteX1104" fmla="*/ 7895 w 10000"/>
                  <a:gd name="connsiteY1104" fmla="*/ 4187 h 10000"/>
                  <a:gd name="connsiteX1105" fmla="*/ 7895 w 10000"/>
                  <a:gd name="connsiteY1105" fmla="*/ 4171 h 10000"/>
                  <a:gd name="connsiteX1106" fmla="*/ 7903 w 10000"/>
                  <a:gd name="connsiteY1106" fmla="*/ 4148 h 10000"/>
                  <a:gd name="connsiteX1107" fmla="*/ 7917 w 10000"/>
                  <a:gd name="connsiteY1107" fmla="*/ 4158 h 10000"/>
                  <a:gd name="connsiteX1108" fmla="*/ 7967 w 10000"/>
                  <a:gd name="connsiteY1108" fmla="*/ 4203 h 10000"/>
                  <a:gd name="connsiteX1109" fmla="*/ 7994 w 10000"/>
                  <a:gd name="connsiteY1109" fmla="*/ 4203 h 10000"/>
                  <a:gd name="connsiteX1110" fmla="*/ 8064 w 10000"/>
                  <a:gd name="connsiteY1110" fmla="*/ 4242 h 10000"/>
                  <a:gd name="connsiteX1111" fmla="*/ 8083 w 10000"/>
                  <a:gd name="connsiteY1111" fmla="*/ 4245 h 10000"/>
                  <a:gd name="connsiteX1112" fmla="*/ 8105 w 10000"/>
                  <a:gd name="connsiteY1112" fmla="*/ 4226 h 10000"/>
                  <a:gd name="connsiteX1113" fmla="*/ 8136 w 10000"/>
                  <a:gd name="connsiteY1113" fmla="*/ 4187 h 10000"/>
                  <a:gd name="connsiteX1114" fmla="*/ 8161 w 10000"/>
                  <a:gd name="connsiteY1114" fmla="*/ 4168 h 10000"/>
                  <a:gd name="connsiteX1115" fmla="*/ 8172 w 10000"/>
                  <a:gd name="connsiteY1115" fmla="*/ 4161 h 10000"/>
                  <a:gd name="connsiteX1116" fmla="*/ 8208 w 10000"/>
                  <a:gd name="connsiteY1116" fmla="*/ 4168 h 10000"/>
                  <a:gd name="connsiteX1117" fmla="*/ 8235 w 10000"/>
                  <a:gd name="connsiteY1117" fmla="*/ 4168 h 10000"/>
                  <a:gd name="connsiteX1118" fmla="*/ 8258 w 10000"/>
                  <a:gd name="connsiteY1118" fmla="*/ 4152 h 10000"/>
                  <a:gd name="connsiteX1119" fmla="*/ 8283 w 10000"/>
                  <a:gd name="connsiteY1119" fmla="*/ 4152 h 10000"/>
                  <a:gd name="connsiteX1120" fmla="*/ 8299 w 10000"/>
                  <a:gd name="connsiteY1120" fmla="*/ 4132 h 10000"/>
                  <a:gd name="connsiteX1121" fmla="*/ 8316 w 10000"/>
                  <a:gd name="connsiteY1121" fmla="*/ 4113 h 10000"/>
                  <a:gd name="connsiteX1122" fmla="*/ 8330 w 10000"/>
                  <a:gd name="connsiteY1122" fmla="*/ 4084 h 10000"/>
                  <a:gd name="connsiteX1123" fmla="*/ 8341 w 10000"/>
                  <a:gd name="connsiteY1123" fmla="*/ 4058 h 10000"/>
                  <a:gd name="connsiteX1124" fmla="*/ 8349 w 10000"/>
                  <a:gd name="connsiteY1124" fmla="*/ 4064 h 10000"/>
                  <a:gd name="connsiteX1125" fmla="*/ 8366 w 10000"/>
                  <a:gd name="connsiteY1125" fmla="*/ 4067 h 10000"/>
                  <a:gd name="connsiteX1126" fmla="*/ 8374 w 10000"/>
                  <a:gd name="connsiteY1126" fmla="*/ 4084 h 10000"/>
                  <a:gd name="connsiteX1127" fmla="*/ 8402 w 10000"/>
                  <a:gd name="connsiteY1127" fmla="*/ 4054 h 10000"/>
                  <a:gd name="connsiteX1128" fmla="*/ 8427 w 10000"/>
                  <a:gd name="connsiteY1128" fmla="*/ 4028 h 10000"/>
                  <a:gd name="connsiteX1129" fmla="*/ 8438 w 10000"/>
                  <a:gd name="connsiteY1129" fmla="*/ 4025 h 10000"/>
                  <a:gd name="connsiteX1130" fmla="*/ 8468 w 10000"/>
                  <a:gd name="connsiteY1130" fmla="*/ 4006 h 10000"/>
                  <a:gd name="connsiteX1131" fmla="*/ 8485 w 10000"/>
                  <a:gd name="connsiteY1131" fmla="*/ 3999 h 10000"/>
                  <a:gd name="connsiteX1132" fmla="*/ 8493 w 10000"/>
                  <a:gd name="connsiteY1132" fmla="*/ 4025 h 10000"/>
                  <a:gd name="connsiteX1133" fmla="*/ 8515 w 10000"/>
                  <a:gd name="connsiteY1133" fmla="*/ 4028 h 10000"/>
                  <a:gd name="connsiteX1134" fmla="*/ 8543 w 10000"/>
                  <a:gd name="connsiteY1134" fmla="*/ 4009 h 10000"/>
                  <a:gd name="connsiteX1135" fmla="*/ 8551 w 10000"/>
                  <a:gd name="connsiteY1135" fmla="*/ 3990 h 10000"/>
                  <a:gd name="connsiteX1136" fmla="*/ 8582 w 10000"/>
                  <a:gd name="connsiteY1136" fmla="*/ 3977 h 10000"/>
                  <a:gd name="connsiteX1137" fmla="*/ 8596 w 10000"/>
                  <a:gd name="connsiteY1137" fmla="*/ 3977 h 10000"/>
                  <a:gd name="connsiteX1138" fmla="*/ 8607 w 10000"/>
                  <a:gd name="connsiteY1138" fmla="*/ 3980 h 10000"/>
                  <a:gd name="connsiteX1139" fmla="*/ 8645 w 10000"/>
                  <a:gd name="connsiteY1139" fmla="*/ 3970 h 10000"/>
                  <a:gd name="connsiteX1140" fmla="*/ 8654 w 10000"/>
                  <a:gd name="connsiteY1140" fmla="*/ 3951 h 10000"/>
                  <a:gd name="connsiteX1141" fmla="*/ 8670 w 10000"/>
                  <a:gd name="connsiteY1141" fmla="*/ 3935 h 10000"/>
                  <a:gd name="connsiteX1142" fmla="*/ 8695 w 10000"/>
                  <a:gd name="connsiteY1142" fmla="*/ 3935 h 10000"/>
                  <a:gd name="connsiteX1143" fmla="*/ 8704 w 10000"/>
                  <a:gd name="connsiteY1143" fmla="*/ 3951 h 10000"/>
                  <a:gd name="connsiteX1144" fmla="*/ 8717 w 10000"/>
                  <a:gd name="connsiteY1144" fmla="*/ 3964 h 10000"/>
                  <a:gd name="connsiteX1145" fmla="*/ 8751 w 10000"/>
                  <a:gd name="connsiteY1145" fmla="*/ 3951 h 10000"/>
                  <a:gd name="connsiteX1146" fmla="*/ 8776 w 10000"/>
                  <a:gd name="connsiteY1146" fmla="*/ 3935 h 10000"/>
                  <a:gd name="connsiteX1147" fmla="*/ 8798 w 10000"/>
                  <a:gd name="connsiteY1147" fmla="*/ 3925 h 10000"/>
                  <a:gd name="connsiteX1148" fmla="*/ 8806 w 10000"/>
                  <a:gd name="connsiteY1148" fmla="*/ 3892 h 10000"/>
                  <a:gd name="connsiteX1149" fmla="*/ 8814 w 10000"/>
                  <a:gd name="connsiteY1149" fmla="*/ 3876 h 10000"/>
                  <a:gd name="connsiteX1150" fmla="*/ 8839 w 10000"/>
                  <a:gd name="connsiteY1150" fmla="*/ 3873 h 10000"/>
                  <a:gd name="connsiteX1151" fmla="*/ 8842 w 10000"/>
                  <a:gd name="connsiteY1151" fmla="*/ 3876 h 10000"/>
                  <a:gd name="connsiteX1152" fmla="*/ 8856 w 10000"/>
                  <a:gd name="connsiteY1152" fmla="*/ 3863 h 10000"/>
                  <a:gd name="connsiteX1153" fmla="*/ 8856 w 10000"/>
                  <a:gd name="connsiteY1153" fmla="*/ 3841 h 10000"/>
                  <a:gd name="connsiteX1154" fmla="*/ 8870 w 10000"/>
                  <a:gd name="connsiteY1154" fmla="*/ 3821 h 10000"/>
                  <a:gd name="connsiteX1155" fmla="*/ 8903 w 10000"/>
                  <a:gd name="connsiteY1155" fmla="*/ 3802 h 10000"/>
                  <a:gd name="connsiteX1156" fmla="*/ 8914 w 10000"/>
                  <a:gd name="connsiteY1156" fmla="*/ 3782 h 10000"/>
                  <a:gd name="connsiteX1157" fmla="*/ 8939 w 10000"/>
                  <a:gd name="connsiteY1157" fmla="*/ 3782 h 10000"/>
                  <a:gd name="connsiteX1158" fmla="*/ 8961 w 10000"/>
                  <a:gd name="connsiteY1158" fmla="*/ 3779 h 10000"/>
                  <a:gd name="connsiteX1159" fmla="*/ 8983 w 10000"/>
                  <a:gd name="connsiteY1159" fmla="*/ 3760 h 10000"/>
                  <a:gd name="connsiteX1160" fmla="*/ 9003 w 10000"/>
                  <a:gd name="connsiteY1160" fmla="*/ 3763 h 10000"/>
                  <a:gd name="connsiteX1161" fmla="*/ 9019 w 10000"/>
                  <a:gd name="connsiteY1161" fmla="*/ 3779 h 10000"/>
                  <a:gd name="connsiteX1162" fmla="*/ 9050 w 10000"/>
                  <a:gd name="connsiteY1162" fmla="*/ 3812 h 10000"/>
                  <a:gd name="connsiteX1163" fmla="*/ 9080 w 10000"/>
                  <a:gd name="connsiteY1163" fmla="*/ 3831 h 10000"/>
                  <a:gd name="connsiteX1164" fmla="*/ 9097 w 10000"/>
                  <a:gd name="connsiteY1164" fmla="*/ 3867 h 10000"/>
                  <a:gd name="connsiteX1165" fmla="*/ 9114 w 10000"/>
                  <a:gd name="connsiteY1165" fmla="*/ 3902 h 10000"/>
                  <a:gd name="connsiteX1166" fmla="*/ 9122 w 10000"/>
                  <a:gd name="connsiteY1166" fmla="*/ 3935 h 10000"/>
                  <a:gd name="connsiteX1167" fmla="*/ 9125 w 10000"/>
                  <a:gd name="connsiteY1167" fmla="*/ 3964 h 10000"/>
                  <a:gd name="connsiteX1168" fmla="*/ 9130 w 10000"/>
                  <a:gd name="connsiteY1168" fmla="*/ 3999 h 10000"/>
                  <a:gd name="connsiteX1169" fmla="*/ 9130 w 10000"/>
                  <a:gd name="connsiteY1169" fmla="*/ 4054 h 10000"/>
                  <a:gd name="connsiteX1170" fmla="*/ 9155 w 10000"/>
                  <a:gd name="connsiteY1170" fmla="*/ 4093 h 10000"/>
                  <a:gd name="connsiteX1171" fmla="*/ 9169 w 10000"/>
                  <a:gd name="connsiteY1171" fmla="*/ 4090 h 10000"/>
                  <a:gd name="connsiteX1172" fmla="*/ 9211 w 10000"/>
                  <a:gd name="connsiteY1172" fmla="*/ 4077 h 10000"/>
                  <a:gd name="connsiteX1173" fmla="*/ 9244 w 10000"/>
                  <a:gd name="connsiteY1173" fmla="*/ 4077 h 10000"/>
                  <a:gd name="connsiteX1174" fmla="*/ 9252 w 10000"/>
                  <a:gd name="connsiteY1174" fmla="*/ 4103 h 10000"/>
                  <a:gd name="connsiteX1175" fmla="*/ 9258 w 10000"/>
                  <a:gd name="connsiteY1175" fmla="*/ 4148 h 10000"/>
                  <a:gd name="connsiteX1176" fmla="*/ 9269 w 10000"/>
                  <a:gd name="connsiteY1176" fmla="*/ 4158 h 10000"/>
                  <a:gd name="connsiteX1177" fmla="*/ 9294 w 10000"/>
                  <a:gd name="connsiteY1177" fmla="*/ 4158 h 10000"/>
                  <a:gd name="connsiteX1178" fmla="*/ 9319 w 10000"/>
                  <a:gd name="connsiteY1178" fmla="*/ 4168 h 10000"/>
                  <a:gd name="connsiteX1179" fmla="*/ 9346 w 10000"/>
                  <a:gd name="connsiteY1179" fmla="*/ 4190 h 10000"/>
                  <a:gd name="connsiteX1180" fmla="*/ 9357 w 10000"/>
                  <a:gd name="connsiteY1180" fmla="*/ 4168 h 10000"/>
                  <a:gd name="connsiteX1181" fmla="*/ 9371 w 10000"/>
                  <a:gd name="connsiteY1181" fmla="*/ 4132 h 10000"/>
                  <a:gd name="connsiteX1182" fmla="*/ 9391 w 10000"/>
                  <a:gd name="connsiteY1182" fmla="*/ 4113 h 10000"/>
                  <a:gd name="connsiteX1183" fmla="*/ 9407 w 10000"/>
                  <a:gd name="connsiteY1183" fmla="*/ 4103 h 10000"/>
                  <a:gd name="connsiteX1184" fmla="*/ 9435 w 10000"/>
                  <a:gd name="connsiteY1184" fmla="*/ 4100 h 10000"/>
                  <a:gd name="connsiteX1185" fmla="*/ 9460 w 10000"/>
                  <a:gd name="connsiteY1185" fmla="*/ 4084 h 10000"/>
                  <a:gd name="connsiteX1186" fmla="*/ 9485 w 10000"/>
                  <a:gd name="connsiteY1186" fmla="*/ 4067 h 10000"/>
                  <a:gd name="connsiteX1187" fmla="*/ 9496 w 10000"/>
                  <a:gd name="connsiteY1187" fmla="*/ 4054 h 10000"/>
                  <a:gd name="connsiteX1188" fmla="*/ 9526 w 10000"/>
                  <a:gd name="connsiteY1188" fmla="*/ 4048 h 10000"/>
                  <a:gd name="connsiteX1189" fmla="*/ 9557 w 10000"/>
                  <a:gd name="connsiteY1189" fmla="*/ 4038 h 10000"/>
                  <a:gd name="connsiteX1190" fmla="*/ 9584 w 10000"/>
                  <a:gd name="connsiteY1190" fmla="*/ 4019 h 10000"/>
                  <a:gd name="connsiteX1191" fmla="*/ 9623 w 10000"/>
                  <a:gd name="connsiteY1191" fmla="*/ 4016 h 10000"/>
                  <a:gd name="connsiteX1192" fmla="*/ 9648 w 10000"/>
                  <a:gd name="connsiteY1192" fmla="*/ 4009 h 10000"/>
                  <a:gd name="connsiteX1193" fmla="*/ 9673 w 10000"/>
                  <a:gd name="connsiteY1193" fmla="*/ 4019 h 10000"/>
                  <a:gd name="connsiteX1194" fmla="*/ 9712 w 10000"/>
                  <a:gd name="connsiteY1194" fmla="*/ 4038 h 10000"/>
                  <a:gd name="connsiteX1195" fmla="*/ 9742 w 10000"/>
                  <a:gd name="connsiteY1195" fmla="*/ 4074 h 10000"/>
                  <a:gd name="connsiteX1196" fmla="*/ 9776 w 10000"/>
                  <a:gd name="connsiteY1196" fmla="*/ 4093 h 10000"/>
                  <a:gd name="connsiteX1197" fmla="*/ 9814 w 10000"/>
                  <a:gd name="connsiteY1197" fmla="*/ 4109 h 10000"/>
                  <a:gd name="connsiteX1198" fmla="*/ 9859 w 10000"/>
                  <a:gd name="connsiteY1198" fmla="*/ 4119 h 10000"/>
                  <a:gd name="connsiteX1199" fmla="*/ 9898 w 10000"/>
                  <a:gd name="connsiteY1199" fmla="*/ 4122 h 10000"/>
                  <a:gd name="connsiteX1200" fmla="*/ 9931 w 10000"/>
                  <a:gd name="connsiteY1200" fmla="*/ 4109 h 10000"/>
                  <a:gd name="connsiteX1201" fmla="*/ 9956 w 10000"/>
                  <a:gd name="connsiteY1201" fmla="*/ 4100 h 10000"/>
                  <a:gd name="connsiteX1202" fmla="*/ 9981 w 10000"/>
                  <a:gd name="connsiteY1202" fmla="*/ 4067 h 10000"/>
                  <a:gd name="connsiteX1203" fmla="*/ 9994 w 10000"/>
                  <a:gd name="connsiteY1203" fmla="*/ 4035 h 10000"/>
                  <a:gd name="connsiteX1204" fmla="*/ 10000 w 10000"/>
                  <a:gd name="connsiteY1204" fmla="*/ 3996 h 10000"/>
                  <a:gd name="connsiteX1205" fmla="*/ 9994 w 10000"/>
                  <a:gd name="connsiteY1205" fmla="*/ 3941 h 10000"/>
                  <a:gd name="connsiteX1206" fmla="*/ 9986 w 10000"/>
                  <a:gd name="connsiteY1206" fmla="*/ 3905 h 10000"/>
                  <a:gd name="connsiteX1207" fmla="*/ 9981 w 10000"/>
                  <a:gd name="connsiteY1207" fmla="*/ 3857 h 10000"/>
                  <a:gd name="connsiteX1208" fmla="*/ 9989 w 10000"/>
                  <a:gd name="connsiteY1208" fmla="*/ 3837 h 10000"/>
                  <a:gd name="connsiteX1209" fmla="*/ 9989 w 10000"/>
                  <a:gd name="connsiteY1209" fmla="*/ 3812 h 10000"/>
                  <a:gd name="connsiteX1210" fmla="*/ 9981 w 10000"/>
                  <a:gd name="connsiteY1210" fmla="*/ 3792 h 10000"/>
                  <a:gd name="connsiteX1211" fmla="*/ 9970 w 10000"/>
                  <a:gd name="connsiteY1211" fmla="*/ 3763 h 10000"/>
                  <a:gd name="connsiteX1212" fmla="*/ 9945 w 10000"/>
                  <a:gd name="connsiteY1212" fmla="*/ 3705 h 10000"/>
                  <a:gd name="connsiteX1213" fmla="*/ 9931 w 10000"/>
                  <a:gd name="connsiteY1213" fmla="*/ 3659 h 10000"/>
                  <a:gd name="connsiteX1214" fmla="*/ 9903 w 10000"/>
                  <a:gd name="connsiteY1214" fmla="*/ 3640 h 10000"/>
                  <a:gd name="connsiteX1215" fmla="*/ 9881 w 10000"/>
                  <a:gd name="connsiteY1215" fmla="*/ 3620 h 10000"/>
                  <a:gd name="connsiteX1216" fmla="*/ 9856 w 10000"/>
                  <a:gd name="connsiteY1216" fmla="*/ 3595 h 10000"/>
                  <a:gd name="connsiteX1217" fmla="*/ 9817 w 10000"/>
                  <a:gd name="connsiteY1217" fmla="*/ 3562 h 10000"/>
                  <a:gd name="connsiteX1218" fmla="*/ 9795 w 10000"/>
                  <a:gd name="connsiteY1218" fmla="*/ 3546 h 10000"/>
                  <a:gd name="connsiteX1219" fmla="*/ 9778 w 10000"/>
                  <a:gd name="connsiteY1219" fmla="*/ 3527 h 10000"/>
                  <a:gd name="connsiteX1220" fmla="*/ 9745 w 10000"/>
                  <a:gd name="connsiteY1220" fmla="*/ 3501 h 10000"/>
                  <a:gd name="connsiteX1221" fmla="*/ 9726 w 10000"/>
                  <a:gd name="connsiteY1221" fmla="*/ 3488 h 10000"/>
                  <a:gd name="connsiteX1222" fmla="*/ 9704 w 10000"/>
                  <a:gd name="connsiteY1222" fmla="*/ 3472 h 10000"/>
                  <a:gd name="connsiteX1223" fmla="*/ 9695 w 10000"/>
                  <a:gd name="connsiteY1223" fmla="*/ 3468 h 10000"/>
                  <a:gd name="connsiteX1224" fmla="*/ 9690 w 10000"/>
                  <a:gd name="connsiteY1224" fmla="*/ 3459 h 10000"/>
                  <a:gd name="connsiteX1225" fmla="*/ 9673 w 10000"/>
                  <a:gd name="connsiteY1225" fmla="*/ 3449 h 10000"/>
                  <a:gd name="connsiteX1226" fmla="*/ 9665 w 10000"/>
                  <a:gd name="connsiteY1226" fmla="*/ 3442 h 10000"/>
                  <a:gd name="connsiteX1227" fmla="*/ 9654 w 10000"/>
                  <a:gd name="connsiteY1227" fmla="*/ 3449 h 10000"/>
                  <a:gd name="connsiteX1228" fmla="*/ 9521 w 10000"/>
                  <a:gd name="connsiteY1228" fmla="*/ 3394 h 10000"/>
                  <a:gd name="connsiteX1229" fmla="*/ 9510 w 10000"/>
                  <a:gd name="connsiteY1229" fmla="*/ 3368 h 10000"/>
                  <a:gd name="connsiteX1230" fmla="*/ 9496 w 10000"/>
                  <a:gd name="connsiteY1230" fmla="*/ 3287 h 10000"/>
                  <a:gd name="connsiteX1231" fmla="*/ 9488 w 10000"/>
                  <a:gd name="connsiteY1231" fmla="*/ 3216 h 10000"/>
                  <a:gd name="connsiteX1232" fmla="*/ 9493 w 10000"/>
                  <a:gd name="connsiteY1232" fmla="*/ 3174 h 10000"/>
                  <a:gd name="connsiteX1233" fmla="*/ 9501 w 10000"/>
                  <a:gd name="connsiteY1233" fmla="*/ 3128 h 10000"/>
                  <a:gd name="connsiteX1234" fmla="*/ 9488 w 10000"/>
                  <a:gd name="connsiteY1234" fmla="*/ 3025 h 10000"/>
                  <a:gd name="connsiteX1235" fmla="*/ 9446 w 10000"/>
                  <a:gd name="connsiteY1235" fmla="*/ 2931 h 10000"/>
                  <a:gd name="connsiteX1236" fmla="*/ 9382 w 10000"/>
                  <a:gd name="connsiteY1236" fmla="*/ 2837 h 10000"/>
                  <a:gd name="connsiteX1237" fmla="*/ 9316 w 10000"/>
                  <a:gd name="connsiteY1237" fmla="*/ 2753 h 10000"/>
                  <a:gd name="connsiteX1238" fmla="*/ 9294 w 10000"/>
                  <a:gd name="connsiteY1238" fmla="*/ 2655 h 10000"/>
                  <a:gd name="connsiteX1239" fmla="*/ 9213 w 10000"/>
                  <a:gd name="connsiteY1239" fmla="*/ 2328 h 10000"/>
                  <a:gd name="connsiteX1240" fmla="*/ 9172 w 10000"/>
                  <a:gd name="connsiteY1240" fmla="*/ 2286 h 10000"/>
                  <a:gd name="connsiteX1241" fmla="*/ 9019 w 10000"/>
                  <a:gd name="connsiteY1241" fmla="*/ 2082 h 10000"/>
                  <a:gd name="connsiteX1242" fmla="*/ 8906 w 10000"/>
                  <a:gd name="connsiteY1242" fmla="*/ 1946 h 10000"/>
                  <a:gd name="connsiteX1243" fmla="*/ 8801 w 10000"/>
                  <a:gd name="connsiteY1243" fmla="*/ 1778 h 10000"/>
                  <a:gd name="connsiteX1244" fmla="*/ 8806 w 10000"/>
                  <a:gd name="connsiteY1244" fmla="*/ 1713 h 10000"/>
                  <a:gd name="connsiteX1245" fmla="*/ 8809 w 10000"/>
                  <a:gd name="connsiteY1245" fmla="*/ 1703 h 10000"/>
                  <a:gd name="connsiteX1246" fmla="*/ 8817 w 10000"/>
                  <a:gd name="connsiteY1246" fmla="*/ 1713 h 10000"/>
                  <a:gd name="connsiteX1247" fmla="*/ 8834 w 10000"/>
                  <a:gd name="connsiteY1247" fmla="*/ 1729 h 10000"/>
                  <a:gd name="connsiteX1248" fmla="*/ 8839 w 10000"/>
                  <a:gd name="connsiteY1248" fmla="*/ 1729 h 10000"/>
                  <a:gd name="connsiteX1249" fmla="*/ 8848 w 10000"/>
                  <a:gd name="connsiteY1249" fmla="*/ 1723 h 10000"/>
                  <a:gd name="connsiteX1250" fmla="*/ 8850 w 10000"/>
                  <a:gd name="connsiteY1250" fmla="*/ 1703 h 10000"/>
                  <a:gd name="connsiteX1251" fmla="*/ 8850 w 10000"/>
                  <a:gd name="connsiteY1251" fmla="*/ 1684 h 10000"/>
                  <a:gd name="connsiteX1252" fmla="*/ 8850 w 10000"/>
                  <a:gd name="connsiteY1252" fmla="*/ 1648 h 10000"/>
                  <a:gd name="connsiteX1253" fmla="*/ 8881 w 10000"/>
                  <a:gd name="connsiteY1253" fmla="*/ 1571 h 10000"/>
                  <a:gd name="connsiteX1254" fmla="*/ 8895 w 10000"/>
                  <a:gd name="connsiteY1254" fmla="*/ 1541 h 10000"/>
                  <a:gd name="connsiteX1255" fmla="*/ 8895 w 10000"/>
                  <a:gd name="connsiteY1255" fmla="*/ 1525 h 10000"/>
                  <a:gd name="connsiteX1256" fmla="*/ 8881 w 10000"/>
                  <a:gd name="connsiteY1256" fmla="*/ 1516 h 10000"/>
                  <a:gd name="connsiteX1257" fmla="*/ 8864 w 10000"/>
                  <a:gd name="connsiteY1257" fmla="*/ 1522 h 10000"/>
                  <a:gd name="connsiteX1258" fmla="*/ 8850 w 10000"/>
                  <a:gd name="connsiteY1258" fmla="*/ 1535 h 10000"/>
                  <a:gd name="connsiteX1259" fmla="*/ 8834 w 10000"/>
                  <a:gd name="connsiteY1259" fmla="*/ 1571 h 10000"/>
                  <a:gd name="connsiteX1260" fmla="*/ 8825 w 10000"/>
                  <a:gd name="connsiteY1260" fmla="*/ 1587 h 10000"/>
                  <a:gd name="connsiteX1261" fmla="*/ 8776 w 10000"/>
                  <a:gd name="connsiteY1261" fmla="*/ 1571 h 10000"/>
                  <a:gd name="connsiteX1262" fmla="*/ 8745 w 10000"/>
                  <a:gd name="connsiteY1262" fmla="*/ 1580 h 10000"/>
                  <a:gd name="connsiteX1263" fmla="*/ 8720 w 10000"/>
                  <a:gd name="connsiteY1263" fmla="*/ 1587 h 10000"/>
                  <a:gd name="connsiteX1264" fmla="*/ 8709 w 10000"/>
                  <a:gd name="connsiteY1264" fmla="*/ 1609 h 10000"/>
                  <a:gd name="connsiteX1265" fmla="*/ 8693 w 10000"/>
                  <a:gd name="connsiteY1265" fmla="*/ 1616 h 10000"/>
                  <a:gd name="connsiteX1266" fmla="*/ 8684 w 10000"/>
                  <a:gd name="connsiteY1266" fmla="*/ 1639 h 10000"/>
                  <a:gd name="connsiteX1267" fmla="*/ 8684 w 10000"/>
                  <a:gd name="connsiteY1267" fmla="*/ 1658 h 10000"/>
                  <a:gd name="connsiteX1268" fmla="*/ 8665 w 10000"/>
                  <a:gd name="connsiteY1268" fmla="*/ 1655 h 10000"/>
                  <a:gd name="connsiteX1269" fmla="*/ 8665 w 10000"/>
                  <a:gd name="connsiteY1269" fmla="*/ 1645 h 10000"/>
                  <a:gd name="connsiteX1270" fmla="*/ 8665 w 10000"/>
                  <a:gd name="connsiteY1270" fmla="*/ 1626 h 10000"/>
                  <a:gd name="connsiteX1271" fmla="*/ 8676 w 10000"/>
                  <a:gd name="connsiteY1271" fmla="*/ 1609 h 10000"/>
                  <a:gd name="connsiteX1272" fmla="*/ 8679 w 10000"/>
                  <a:gd name="connsiteY1272" fmla="*/ 1597 h 10000"/>
                  <a:gd name="connsiteX1273" fmla="*/ 8687 w 10000"/>
                  <a:gd name="connsiteY1273" fmla="*/ 1577 h 10000"/>
                  <a:gd name="connsiteX1274" fmla="*/ 8695 w 10000"/>
                  <a:gd name="connsiteY1274" fmla="*/ 1554 h 10000"/>
                  <a:gd name="connsiteX1275" fmla="*/ 8709 w 10000"/>
                  <a:gd name="connsiteY1275" fmla="*/ 1532 h 10000"/>
                  <a:gd name="connsiteX1276" fmla="*/ 8704 w 10000"/>
                  <a:gd name="connsiteY1276" fmla="*/ 1512 h 10000"/>
                  <a:gd name="connsiteX1277" fmla="*/ 8695 w 10000"/>
                  <a:gd name="connsiteY1277" fmla="*/ 1503 h 10000"/>
                  <a:gd name="connsiteX1278" fmla="*/ 8684 w 10000"/>
                  <a:gd name="connsiteY1278" fmla="*/ 1503 h 10000"/>
                  <a:gd name="connsiteX1279" fmla="*/ 8670 w 10000"/>
                  <a:gd name="connsiteY1279" fmla="*/ 1525 h 10000"/>
                  <a:gd name="connsiteX1280" fmla="*/ 8665 w 10000"/>
                  <a:gd name="connsiteY1280" fmla="*/ 1545 h 10000"/>
                  <a:gd name="connsiteX1281" fmla="*/ 8654 w 10000"/>
                  <a:gd name="connsiteY1281" fmla="*/ 1567 h 10000"/>
                  <a:gd name="connsiteX1282" fmla="*/ 8648 w 10000"/>
                  <a:gd name="connsiteY1282" fmla="*/ 1587 h 10000"/>
                  <a:gd name="connsiteX1283" fmla="*/ 8640 w 10000"/>
                  <a:gd name="connsiteY1283" fmla="*/ 1629 h 10000"/>
                  <a:gd name="connsiteX1284" fmla="*/ 8620 w 10000"/>
                  <a:gd name="connsiteY1284" fmla="*/ 1635 h 10000"/>
                  <a:gd name="connsiteX1285" fmla="*/ 8612 w 10000"/>
                  <a:gd name="connsiteY1285" fmla="*/ 1635 h 10000"/>
                  <a:gd name="connsiteX1286" fmla="*/ 8604 w 10000"/>
                  <a:gd name="connsiteY1286" fmla="*/ 1626 h 10000"/>
                  <a:gd name="connsiteX1287" fmla="*/ 8596 w 10000"/>
                  <a:gd name="connsiteY1287" fmla="*/ 1616 h 10000"/>
                  <a:gd name="connsiteX1288" fmla="*/ 8596 w 10000"/>
                  <a:gd name="connsiteY1288" fmla="*/ 1580 h 10000"/>
                  <a:gd name="connsiteX1289" fmla="*/ 8587 w 10000"/>
                  <a:gd name="connsiteY1289" fmla="*/ 1545 h 10000"/>
                  <a:gd name="connsiteX1290" fmla="*/ 8565 w 10000"/>
                  <a:gd name="connsiteY1290" fmla="*/ 1516 h 10000"/>
                  <a:gd name="connsiteX1291" fmla="*/ 8543 w 10000"/>
                  <a:gd name="connsiteY1291" fmla="*/ 1512 h 10000"/>
                  <a:gd name="connsiteX1292" fmla="*/ 8518 w 10000"/>
                  <a:gd name="connsiteY1292" fmla="*/ 1532 h 10000"/>
                  <a:gd name="connsiteX1293" fmla="*/ 8476 w 10000"/>
                  <a:gd name="connsiteY1293" fmla="*/ 1567 h 10000"/>
                  <a:gd name="connsiteX1294" fmla="*/ 8454 w 10000"/>
                  <a:gd name="connsiteY1294" fmla="*/ 1551 h 10000"/>
                  <a:gd name="connsiteX1295" fmla="*/ 8402 w 10000"/>
                  <a:gd name="connsiteY1295" fmla="*/ 1493 h 10000"/>
                  <a:gd name="connsiteX1296" fmla="*/ 8371 w 10000"/>
                  <a:gd name="connsiteY1296" fmla="*/ 1428 h 10000"/>
                  <a:gd name="connsiteX1297" fmla="*/ 8072 w 10000"/>
                  <a:gd name="connsiteY1297" fmla="*/ 1422 h 10000"/>
                  <a:gd name="connsiteX1298" fmla="*/ 7823 w 10000"/>
                  <a:gd name="connsiteY1298" fmla="*/ 1279 h 10000"/>
                  <a:gd name="connsiteX1299" fmla="*/ 7587 w 10000"/>
                  <a:gd name="connsiteY1299" fmla="*/ 1133 h 10000"/>
                  <a:gd name="connsiteX1300" fmla="*/ 7526 w 10000"/>
                  <a:gd name="connsiteY1300" fmla="*/ 1098 h 10000"/>
                  <a:gd name="connsiteX1301" fmla="*/ 7346 w 10000"/>
                  <a:gd name="connsiteY1301" fmla="*/ 991 h 10000"/>
                  <a:gd name="connsiteX1302" fmla="*/ 7321 w 10000"/>
                  <a:gd name="connsiteY1302" fmla="*/ 959 h 10000"/>
                  <a:gd name="connsiteX1303" fmla="*/ 7307 w 10000"/>
                  <a:gd name="connsiteY1303" fmla="*/ 871 h 10000"/>
                  <a:gd name="connsiteX1304" fmla="*/ 7224 w 10000"/>
                  <a:gd name="connsiteY1304" fmla="*/ 816 h 10000"/>
                  <a:gd name="connsiteX1305" fmla="*/ 7147 w 10000"/>
                  <a:gd name="connsiteY1305" fmla="*/ 787 h 10000"/>
                  <a:gd name="connsiteX1306" fmla="*/ 7080 w 10000"/>
                  <a:gd name="connsiteY1306" fmla="*/ 742 h 10000"/>
                  <a:gd name="connsiteX1307" fmla="*/ 7069 w 10000"/>
                  <a:gd name="connsiteY1307" fmla="*/ 767 h 10000"/>
                  <a:gd name="connsiteX1308" fmla="*/ 7033 w 10000"/>
                  <a:gd name="connsiteY1308" fmla="*/ 787 h 10000"/>
                  <a:gd name="connsiteX1309" fmla="*/ 6820 w 10000"/>
                  <a:gd name="connsiteY1309" fmla="*/ 878 h 10000"/>
                  <a:gd name="connsiteX1310" fmla="*/ 6726 w 10000"/>
                  <a:gd name="connsiteY1310" fmla="*/ 897 h 10000"/>
                  <a:gd name="connsiteX1311" fmla="*/ 6626 w 10000"/>
                  <a:gd name="connsiteY1311" fmla="*/ 955 h 10000"/>
                  <a:gd name="connsiteX1312" fmla="*/ 6582 w 10000"/>
                  <a:gd name="connsiteY1312" fmla="*/ 946 h 10000"/>
                  <a:gd name="connsiteX1313" fmla="*/ 6571 w 10000"/>
                  <a:gd name="connsiteY1313" fmla="*/ 955 h 10000"/>
                  <a:gd name="connsiteX1314" fmla="*/ 6507 w 10000"/>
                  <a:gd name="connsiteY1314" fmla="*/ 975 h 10000"/>
                  <a:gd name="connsiteX1315" fmla="*/ 6485 w 10000"/>
                  <a:gd name="connsiteY1315" fmla="*/ 975 h 10000"/>
                  <a:gd name="connsiteX1316" fmla="*/ 6476 w 10000"/>
                  <a:gd name="connsiteY1316" fmla="*/ 965 h 10000"/>
                  <a:gd name="connsiteX1317" fmla="*/ 6474 w 10000"/>
                  <a:gd name="connsiteY1317" fmla="*/ 936 h 10000"/>
                  <a:gd name="connsiteX1318" fmla="*/ 6452 w 10000"/>
                  <a:gd name="connsiteY1318" fmla="*/ 887 h 10000"/>
                  <a:gd name="connsiteX1319" fmla="*/ 6352 w 10000"/>
                  <a:gd name="connsiteY1319" fmla="*/ 767 h 10000"/>
                  <a:gd name="connsiteX1320" fmla="*/ 6313 w 10000"/>
                  <a:gd name="connsiteY1320" fmla="*/ 732 h 10000"/>
                  <a:gd name="connsiteX1321" fmla="*/ 6296 w 10000"/>
                  <a:gd name="connsiteY1321" fmla="*/ 690 h 10000"/>
                  <a:gd name="connsiteX1322" fmla="*/ 6271 w 10000"/>
                  <a:gd name="connsiteY1322" fmla="*/ 664 h 10000"/>
                  <a:gd name="connsiteX1323" fmla="*/ 6266 w 10000"/>
                  <a:gd name="connsiteY1323" fmla="*/ 654 h 10000"/>
                  <a:gd name="connsiteX1324" fmla="*/ 6111 w 10000"/>
                  <a:gd name="connsiteY1324" fmla="*/ 398 h 10000"/>
                  <a:gd name="connsiteX1325" fmla="*/ 5903 w 10000"/>
                  <a:gd name="connsiteY1325" fmla="*/ 408 h 10000"/>
                  <a:gd name="connsiteX1326" fmla="*/ 5837 w 10000"/>
                  <a:gd name="connsiteY1326" fmla="*/ 427 h 10000"/>
                  <a:gd name="connsiteX1327" fmla="*/ 5756 w 10000"/>
                  <a:gd name="connsiteY1327" fmla="*/ 453 h 10000"/>
                  <a:gd name="connsiteX1328" fmla="*/ 5681 w 10000"/>
                  <a:gd name="connsiteY1328" fmla="*/ 453 h 10000"/>
                  <a:gd name="connsiteX1329" fmla="*/ 5609 w 10000"/>
                  <a:gd name="connsiteY1329" fmla="*/ 447 h 10000"/>
                  <a:gd name="connsiteX1330" fmla="*/ 5554 w 10000"/>
                  <a:gd name="connsiteY1330" fmla="*/ 304 h 10000"/>
                  <a:gd name="connsiteX1331" fmla="*/ 5529 w 10000"/>
                  <a:gd name="connsiteY1331" fmla="*/ 301 h 10000"/>
                  <a:gd name="connsiteX1332" fmla="*/ 5393 w 10000"/>
                  <a:gd name="connsiteY1332" fmla="*/ 256 h 10000"/>
                  <a:gd name="connsiteX1333" fmla="*/ 5366 w 10000"/>
                  <a:gd name="connsiteY1333" fmla="*/ 220 h 10000"/>
                  <a:gd name="connsiteX1334" fmla="*/ 5249 w 10000"/>
                  <a:gd name="connsiteY1334" fmla="*/ 155 h 10000"/>
                  <a:gd name="connsiteX1335" fmla="*/ 5141 w 10000"/>
                  <a:gd name="connsiteY1335" fmla="*/ 52 h 10000"/>
                  <a:gd name="connsiteX1336" fmla="*/ 5116 w 10000"/>
                  <a:gd name="connsiteY1336" fmla="*/ 3 h 10000"/>
                  <a:gd name="connsiteX1337" fmla="*/ 5061 w 10000"/>
                  <a:gd name="connsiteY1337" fmla="*/ 0 h 10000"/>
                  <a:gd name="connsiteX1338" fmla="*/ 5036 w 10000"/>
                  <a:gd name="connsiteY1338" fmla="*/ 32 h 10000"/>
                  <a:gd name="connsiteX1339" fmla="*/ 4942 w 10000"/>
                  <a:gd name="connsiteY1339" fmla="*/ 133 h 10000"/>
                  <a:gd name="connsiteX1340" fmla="*/ 4900 w 10000"/>
                  <a:gd name="connsiteY1340" fmla="*/ 217 h 10000"/>
                  <a:gd name="connsiteX1341" fmla="*/ 4861 w 10000"/>
                  <a:gd name="connsiteY1341" fmla="*/ 198 h 10000"/>
                  <a:gd name="connsiteX1342" fmla="*/ 4795 w 10000"/>
                  <a:gd name="connsiteY1342" fmla="*/ 68 h 10000"/>
                  <a:gd name="connsiteX1343" fmla="*/ 4778 w 10000"/>
                  <a:gd name="connsiteY1343" fmla="*/ 62 h 10000"/>
                  <a:gd name="connsiteX1344" fmla="*/ 4765 w 10000"/>
                  <a:gd name="connsiteY1344" fmla="*/ 62 h 10000"/>
                  <a:gd name="connsiteX1345" fmla="*/ 4748 w 10000"/>
                  <a:gd name="connsiteY1345" fmla="*/ 68 h 10000"/>
                  <a:gd name="connsiteX1346" fmla="*/ 4673 w 10000"/>
                  <a:gd name="connsiteY1346" fmla="*/ 136 h 10000"/>
                  <a:gd name="connsiteX1347" fmla="*/ 4632 w 10000"/>
                  <a:gd name="connsiteY1347" fmla="*/ 201 h 10000"/>
                  <a:gd name="connsiteX1348" fmla="*/ 4623 w 10000"/>
                  <a:gd name="connsiteY1348" fmla="*/ 210 h 10000"/>
                  <a:gd name="connsiteX1349" fmla="*/ 4579 w 10000"/>
                  <a:gd name="connsiteY1349" fmla="*/ 220 h 10000"/>
                  <a:gd name="connsiteX1350" fmla="*/ 4479 w 10000"/>
                  <a:gd name="connsiteY1350" fmla="*/ 198 h 10000"/>
                  <a:gd name="connsiteX1351" fmla="*/ 4402 w 10000"/>
                  <a:gd name="connsiteY1351" fmla="*/ 165 h 10000"/>
                  <a:gd name="connsiteX1352" fmla="*/ 4374 w 10000"/>
                  <a:gd name="connsiteY1352" fmla="*/ 165 h 10000"/>
                  <a:gd name="connsiteX1353" fmla="*/ 4335 w 10000"/>
                  <a:gd name="connsiteY1353" fmla="*/ 172 h 10000"/>
                  <a:gd name="connsiteX1354" fmla="*/ 4302 w 10000"/>
                  <a:gd name="connsiteY1354" fmla="*/ 188 h 10000"/>
                  <a:gd name="connsiteX1355" fmla="*/ 4271 w 10000"/>
                  <a:gd name="connsiteY1355" fmla="*/ 220 h 10000"/>
                  <a:gd name="connsiteX1356" fmla="*/ 4238 w 10000"/>
                  <a:gd name="connsiteY1356" fmla="*/ 240 h 10000"/>
                  <a:gd name="connsiteX1357" fmla="*/ 4324 w 10000"/>
                  <a:gd name="connsiteY1357" fmla="*/ 1289 h 10000"/>
                  <a:gd name="connsiteX1358" fmla="*/ 3521 w 10000"/>
                  <a:gd name="connsiteY1358" fmla="*/ 7730 h 10000"/>
                  <a:gd name="connsiteX1359" fmla="*/ 3554 w 10000"/>
                  <a:gd name="connsiteY1359" fmla="*/ 7740 h 10000"/>
                  <a:gd name="connsiteX1360" fmla="*/ 3560 w 10000"/>
                  <a:gd name="connsiteY1360" fmla="*/ 7749 h 10000"/>
                  <a:gd name="connsiteX1361" fmla="*/ 3562 w 10000"/>
                  <a:gd name="connsiteY1361" fmla="*/ 7759 h 10000"/>
                  <a:gd name="connsiteX1362" fmla="*/ 3573 w 10000"/>
                  <a:gd name="connsiteY1362" fmla="*/ 7766 h 10000"/>
                  <a:gd name="connsiteX1363" fmla="*/ 3584 w 10000"/>
                  <a:gd name="connsiteY1363" fmla="*/ 7759 h 10000"/>
                  <a:gd name="connsiteX1364" fmla="*/ 3598 w 10000"/>
                  <a:gd name="connsiteY1364" fmla="*/ 7743 h 10000"/>
                  <a:gd name="connsiteX1365" fmla="*/ 3609 w 10000"/>
                  <a:gd name="connsiteY1365" fmla="*/ 7756 h 10000"/>
                  <a:gd name="connsiteX1366" fmla="*/ 3623 w 10000"/>
                  <a:gd name="connsiteY1366" fmla="*/ 7733 h 10000"/>
                  <a:gd name="connsiteX1367" fmla="*/ 3632 w 10000"/>
                  <a:gd name="connsiteY1367" fmla="*/ 7730 h 10000"/>
                  <a:gd name="connsiteX1368" fmla="*/ 3634 w 10000"/>
                  <a:gd name="connsiteY1368" fmla="*/ 7730 h 10000"/>
                  <a:gd name="connsiteX1369" fmla="*/ 3643 w 10000"/>
                  <a:gd name="connsiteY1369" fmla="*/ 7730 h 10000"/>
                  <a:gd name="connsiteX1370" fmla="*/ 3657 w 10000"/>
                  <a:gd name="connsiteY1370" fmla="*/ 7733 h 10000"/>
                  <a:gd name="connsiteX1371" fmla="*/ 3670 w 10000"/>
                  <a:gd name="connsiteY1371" fmla="*/ 7730 h 10000"/>
                  <a:gd name="connsiteX1372" fmla="*/ 3687 w 10000"/>
                  <a:gd name="connsiteY1372" fmla="*/ 7730 h 10000"/>
                  <a:gd name="connsiteX1373" fmla="*/ 3690 w 10000"/>
                  <a:gd name="connsiteY1373" fmla="*/ 7730 h 10000"/>
                  <a:gd name="connsiteX1374" fmla="*/ 3704 w 10000"/>
                  <a:gd name="connsiteY1374" fmla="*/ 7740 h 10000"/>
                  <a:gd name="connsiteX1375" fmla="*/ 3712 w 10000"/>
                  <a:gd name="connsiteY1375" fmla="*/ 7743 h 10000"/>
                  <a:gd name="connsiteX1376" fmla="*/ 3723 w 10000"/>
                  <a:gd name="connsiteY1376" fmla="*/ 7749 h 10000"/>
                  <a:gd name="connsiteX1377" fmla="*/ 3729 w 10000"/>
                  <a:gd name="connsiteY1377" fmla="*/ 7749 h 10000"/>
                  <a:gd name="connsiteX1378" fmla="*/ 3729 w 10000"/>
                  <a:gd name="connsiteY1378" fmla="*/ 7743 h 10000"/>
                  <a:gd name="connsiteX1379" fmla="*/ 3745 w 10000"/>
                  <a:gd name="connsiteY1379" fmla="*/ 7740 h 10000"/>
                  <a:gd name="connsiteX1380" fmla="*/ 3753 w 10000"/>
                  <a:gd name="connsiteY1380" fmla="*/ 7730 h 10000"/>
                  <a:gd name="connsiteX1381" fmla="*/ 3762 w 10000"/>
                  <a:gd name="connsiteY1381" fmla="*/ 7720 h 10000"/>
                  <a:gd name="connsiteX1382" fmla="*/ 3776 w 10000"/>
                  <a:gd name="connsiteY1382" fmla="*/ 7710 h 10000"/>
                  <a:gd name="connsiteX1383" fmla="*/ 3784 w 10000"/>
                  <a:gd name="connsiteY1383" fmla="*/ 7701 h 10000"/>
                  <a:gd name="connsiteX1384" fmla="*/ 3792 w 10000"/>
                  <a:gd name="connsiteY1384" fmla="*/ 7694 h 10000"/>
                  <a:gd name="connsiteX1385" fmla="*/ 3801 w 10000"/>
                  <a:gd name="connsiteY1385" fmla="*/ 7685 h 10000"/>
                  <a:gd name="connsiteX1386" fmla="*/ 3803 w 10000"/>
                  <a:gd name="connsiteY1386" fmla="*/ 7685 h 10000"/>
                  <a:gd name="connsiteX1387" fmla="*/ 3809 w 10000"/>
                  <a:gd name="connsiteY1387" fmla="*/ 7685 h 10000"/>
                  <a:gd name="connsiteX1388" fmla="*/ 3817 w 10000"/>
                  <a:gd name="connsiteY1388" fmla="*/ 7691 h 10000"/>
                  <a:gd name="connsiteX1389" fmla="*/ 3817 w 10000"/>
                  <a:gd name="connsiteY1389" fmla="*/ 7694 h 10000"/>
                  <a:gd name="connsiteX1390" fmla="*/ 3812 w 10000"/>
                  <a:gd name="connsiteY1390" fmla="*/ 7714 h 10000"/>
                  <a:gd name="connsiteX1391" fmla="*/ 3795 w 10000"/>
                  <a:gd name="connsiteY1391" fmla="*/ 7733 h 10000"/>
                  <a:gd name="connsiteX1392" fmla="*/ 3778 w 10000"/>
                  <a:gd name="connsiteY1392" fmla="*/ 7756 h 10000"/>
                  <a:gd name="connsiteX1393" fmla="*/ 3762 w 10000"/>
                  <a:gd name="connsiteY1393" fmla="*/ 7775 h 10000"/>
                  <a:gd name="connsiteX1394" fmla="*/ 3748 w 10000"/>
                  <a:gd name="connsiteY1394" fmla="*/ 7775 h 10000"/>
                  <a:gd name="connsiteX1395" fmla="*/ 3737 w 10000"/>
                  <a:gd name="connsiteY1395" fmla="*/ 7778 h 10000"/>
                  <a:gd name="connsiteX1396" fmla="*/ 3723 w 10000"/>
                  <a:gd name="connsiteY1396" fmla="*/ 7778 h 10000"/>
                  <a:gd name="connsiteX1397" fmla="*/ 3720 w 10000"/>
                  <a:gd name="connsiteY1397" fmla="*/ 7785 h 10000"/>
                  <a:gd name="connsiteX1398" fmla="*/ 3715 w 10000"/>
                  <a:gd name="connsiteY1398" fmla="*/ 7788 h 10000"/>
                  <a:gd name="connsiteX1399" fmla="*/ 3704 w 10000"/>
                  <a:gd name="connsiteY1399" fmla="*/ 7804 h 10000"/>
                  <a:gd name="connsiteX1400" fmla="*/ 3690 w 10000"/>
                  <a:gd name="connsiteY1400" fmla="*/ 7804 h 10000"/>
                  <a:gd name="connsiteX1401" fmla="*/ 3681 w 10000"/>
                  <a:gd name="connsiteY1401" fmla="*/ 7804 h 10000"/>
                  <a:gd name="connsiteX1402" fmla="*/ 3673 w 10000"/>
                  <a:gd name="connsiteY1402" fmla="*/ 7824 h 10000"/>
                  <a:gd name="connsiteX1403" fmla="*/ 3670 w 10000"/>
                  <a:gd name="connsiteY1403" fmla="*/ 7847 h 10000"/>
                  <a:gd name="connsiteX1404" fmla="*/ 3673 w 10000"/>
                  <a:gd name="connsiteY1404" fmla="*/ 7866 h 10000"/>
                  <a:gd name="connsiteX1405" fmla="*/ 3679 w 10000"/>
                  <a:gd name="connsiteY1405" fmla="*/ 7872 h 10000"/>
                  <a:gd name="connsiteX1406" fmla="*/ 3687 w 10000"/>
                  <a:gd name="connsiteY1406" fmla="*/ 7879 h 10000"/>
                  <a:gd name="connsiteX1407" fmla="*/ 3712 w 10000"/>
                  <a:gd name="connsiteY1407" fmla="*/ 8005 h 10000"/>
                  <a:gd name="connsiteX1408" fmla="*/ 3706 w 10000"/>
                  <a:gd name="connsiteY1408" fmla="*/ 8021 h 10000"/>
                  <a:gd name="connsiteX1409" fmla="*/ 3712 w 10000"/>
                  <a:gd name="connsiteY1409" fmla="*/ 8044 h 10000"/>
                  <a:gd name="connsiteX1410" fmla="*/ 3712 w 10000"/>
                  <a:gd name="connsiteY1410" fmla="*/ 8051 h 10000"/>
                  <a:gd name="connsiteX1411" fmla="*/ 3729 w 10000"/>
                  <a:gd name="connsiteY1411" fmla="*/ 8060 h 10000"/>
                  <a:gd name="connsiteX1412" fmla="*/ 3737 w 10000"/>
                  <a:gd name="connsiteY1412" fmla="*/ 8063 h 10000"/>
                  <a:gd name="connsiteX1413" fmla="*/ 3748 w 10000"/>
                  <a:gd name="connsiteY1413" fmla="*/ 8070 h 10000"/>
                  <a:gd name="connsiteX1414" fmla="*/ 3767 w 10000"/>
                  <a:gd name="connsiteY1414" fmla="*/ 8106 h 10000"/>
                  <a:gd name="connsiteX1415" fmla="*/ 3770 w 10000"/>
                  <a:gd name="connsiteY1415" fmla="*/ 8119 h 10000"/>
                  <a:gd name="connsiteX1416" fmla="*/ 3787 w 10000"/>
                  <a:gd name="connsiteY1416" fmla="*/ 8157 h 10000"/>
                  <a:gd name="connsiteX1417" fmla="*/ 3787 w 10000"/>
                  <a:gd name="connsiteY1417" fmla="*/ 8174 h 10000"/>
                  <a:gd name="connsiteX1418" fmla="*/ 3776 w 10000"/>
                  <a:gd name="connsiteY1418" fmla="*/ 8203 h 10000"/>
                  <a:gd name="connsiteX1419" fmla="*/ 3767 w 10000"/>
                  <a:gd name="connsiteY1419" fmla="*/ 8193 h 10000"/>
                  <a:gd name="connsiteX1420" fmla="*/ 3767 w 10000"/>
                  <a:gd name="connsiteY1420" fmla="*/ 8174 h 10000"/>
                  <a:gd name="connsiteX1421" fmla="*/ 3762 w 10000"/>
                  <a:gd name="connsiteY1421" fmla="*/ 8157 h 10000"/>
                  <a:gd name="connsiteX1422" fmla="*/ 3753 w 10000"/>
                  <a:gd name="connsiteY1422" fmla="*/ 8148 h 10000"/>
                  <a:gd name="connsiteX1423" fmla="*/ 3740 w 10000"/>
                  <a:gd name="connsiteY1423" fmla="*/ 8154 h 10000"/>
                  <a:gd name="connsiteX1424" fmla="*/ 3731 w 10000"/>
                  <a:gd name="connsiteY1424" fmla="*/ 8138 h 10000"/>
                  <a:gd name="connsiteX1425" fmla="*/ 3729 w 10000"/>
                  <a:gd name="connsiteY1425" fmla="*/ 8125 h 10000"/>
                  <a:gd name="connsiteX1426" fmla="*/ 3712 w 10000"/>
                  <a:gd name="connsiteY1426" fmla="*/ 8115 h 10000"/>
                  <a:gd name="connsiteX1427" fmla="*/ 3704 w 10000"/>
                  <a:gd name="connsiteY1427" fmla="*/ 8109 h 10000"/>
                  <a:gd name="connsiteX1428" fmla="*/ 3687 w 10000"/>
                  <a:gd name="connsiteY1428" fmla="*/ 8099 h 10000"/>
                  <a:gd name="connsiteX1429" fmla="*/ 3673 w 10000"/>
                  <a:gd name="connsiteY1429" fmla="*/ 8093 h 10000"/>
                  <a:gd name="connsiteX1430" fmla="*/ 3665 w 10000"/>
                  <a:gd name="connsiteY1430" fmla="*/ 8083 h 10000"/>
                  <a:gd name="connsiteX1431" fmla="*/ 3648 w 10000"/>
                  <a:gd name="connsiteY1431" fmla="*/ 8073 h 10000"/>
                  <a:gd name="connsiteX1432" fmla="*/ 3643 w 10000"/>
                  <a:gd name="connsiteY1432" fmla="*/ 8063 h 10000"/>
                  <a:gd name="connsiteX1433" fmla="*/ 3632 w 10000"/>
                  <a:gd name="connsiteY1433" fmla="*/ 8054 h 10000"/>
                  <a:gd name="connsiteX1434" fmla="*/ 3623 w 10000"/>
                  <a:gd name="connsiteY1434" fmla="*/ 8060 h 10000"/>
                  <a:gd name="connsiteX1435" fmla="*/ 3615 w 10000"/>
                  <a:gd name="connsiteY1435" fmla="*/ 8070 h 10000"/>
                  <a:gd name="connsiteX1436" fmla="*/ 3607 w 10000"/>
                  <a:gd name="connsiteY1436" fmla="*/ 8083 h 10000"/>
                  <a:gd name="connsiteX1437" fmla="*/ 3607 w 10000"/>
                  <a:gd name="connsiteY1437" fmla="*/ 8099 h 10000"/>
                  <a:gd name="connsiteX1438" fmla="*/ 3607 w 10000"/>
                  <a:gd name="connsiteY1438" fmla="*/ 8125 h 10000"/>
                  <a:gd name="connsiteX1439" fmla="*/ 3601 w 10000"/>
                  <a:gd name="connsiteY1439" fmla="*/ 8148 h 10000"/>
                  <a:gd name="connsiteX1440" fmla="*/ 3584 w 10000"/>
                  <a:gd name="connsiteY1440" fmla="*/ 8154 h 10000"/>
                  <a:gd name="connsiteX1441" fmla="*/ 3573 w 10000"/>
                  <a:gd name="connsiteY1441" fmla="*/ 8154 h 10000"/>
                  <a:gd name="connsiteX1442" fmla="*/ 3560 w 10000"/>
                  <a:gd name="connsiteY1442" fmla="*/ 8138 h 10000"/>
                  <a:gd name="connsiteX1443" fmla="*/ 3551 w 10000"/>
                  <a:gd name="connsiteY1443" fmla="*/ 8119 h 10000"/>
                  <a:gd name="connsiteX1444" fmla="*/ 3535 w 10000"/>
                  <a:gd name="connsiteY1444" fmla="*/ 8099 h 10000"/>
                  <a:gd name="connsiteX1445" fmla="*/ 3504 w 10000"/>
                  <a:gd name="connsiteY1445" fmla="*/ 8073 h 10000"/>
                  <a:gd name="connsiteX1446" fmla="*/ 3493 w 10000"/>
                  <a:gd name="connsiteY1446" fmla="*/ 8051 h 10000"/>
                  <a:gd name="connsiteX1447" fmla="*/ 3488 w 10000"/>
                  <a:gd name="connsiteY1447" fmla="*/ 8034 h 10000"/>
                  <a:gd name="connsiteX1448" fmla="*/ 3488 w 10000"/>
                  <a:gd name="connsiteY1448" fmla="*/ 8012 h 10000"/>
                  <a:gd name="connsiteX1449" fmla="*/ 3488 w 10000"/>
                  <a:gd name="connsiteY1449" fmla="*/ 8005 h 10000"/>
                  <a:gd name="connsiteX1450" fmla="*/ 3496 w 10000"/>
                  <a:gd name="connsiteY1450" fmla="*/ 8002 h 10000"/>
                  <a:gd name="connsiteX1451" fmla="*/ 3501 w 10000"/>
                  <a:gd name="connsiteY1451" fmla="*/ 7992 h 10000"/>
                  <a:gd name="connsiteX1452" fmla="*/ 3504 w 10000"/>
                  <a:gd name="connsiteY1452" fmla="*/ 7966 h 10000"/>
                  <a:gd name="connsiteX1453" fmla="*/ 3501 w 10000"/>
                  <a:gd name="connsiteY1453" fmla="*/ 7940 h 10000"/>
                  <a:gd name="connsiteX1454" fmla="*/ 3485 w 10000"/>
                  <a:gd name="connsiteY1454" fmla="*/ 7918 h 10000"/>
                  <a:gd name="connsiteX1455" fmla="*/ 3465 w 10000"/>
                  <a:gd name="connsiteY1455" fmla="*/ 7892 h 10000"/>
                  <a:gd name="connsiteX1456" fmla="*/ 3457 w 10000"/>
                  <a:gd name="connsiteY1456" fmla="*/ 7872 h 10000"/>
                  <a:gd name="connsiteX1457" fmla="*/ 3449 w 10000"/>
                  <a:gd name="connsiteY1457" fmla="*/ 7847 h 10000"/>
                  <a:gd name="connsiteX1458" fmla="*/ 3446 w 10000"/>
                  <a:gd name="connsiteY1458" fmla="*/ 7827 h 10000"/>
                  <a:gd name="connsiteX1459" fmla="*/ 3457 w 10000"/>
                  <a:gd name="connsiteY1459" fmla="*/ 7808 h 10000"/>
                  <a:gd name="connsiteX1460" fmla="*/ 3465 w 10000"/>
                  <a:gd name="connsiteY1460" fmla="*/ 7798 h 10000"/>
                  <a:gd name="connsiteX1461" fmla="*/ 3476 w 10000"/>
                  <a:gd name="connsiteY1461" fmla="*/ 7788 h 10000"/>
                  <a:gd name="connsiteX1462" fmla="*/ 3479 w 10000"/>
                  <a:gd name="connsiteY1462" fmla="*/ 7795 h 10000"/>
                  <a:gd name="connsiteX1463" fmla="*/ 3501 w 10000"/>
                  <a:gd name="connsiteY1463" fmla="*/ 7817 h 10000"/>
                  <a:gd name="connsiteX1464" fmla="*/ 3518 w 10000"/>
                  <a:gd name="connsiteY1464" fmla="*/ 7843 h 10000"/>
                  <a:gd name="connsiteX1465" fmla="*/ 3521 w 10000"/>
                  <a:gd name="connsiteY1465" fmla="*/ 7847 h 10000"/>
                  <a:gd name="connsiteX1466" fmla="*/ 3512 w 10000"/>
                  <a:gd name="connsiteY1466" fmla="*/ 7824 h 10000"/>
                  <a:gd name="connsiteX1467" fmla="*/ 3510 w 10000"/>
                  <a:gd name="connsiteY1467" fmla="*/ 7804 h 10000"/>
                  <a:gd name="connsiteX1468" fmla="*/ 3512 w 10000"/>
                  <a:gd name="connsiteY1468" fmla="*/ 7788 h 10000"/>
                  <a:gd name="connsiteX0" fmla="*/ 4324 w 10000"/>
                  <a:gd name="connsiteY0" fmla="*/ 1289 h 10000"/>
                  <a:gd name="connsiteX1" fmla="*/ 4296 w 10000"/>
                  <a:gd name="connsiteY1" fmla="*/ 1305 h 10000"/>
                  <a:gd name="connsiteX2" fmla="*/ 4285 w 10000"/>
                  <a:gd name="connsiteY2" fmla="*/ 1279 h 10000"/>
                  <a:gd name="connsiteX3" fmla="*/ 4244 w 10000"/>
                  <a:gd name="connsiteY3" fmla="*/ 1266 h 10000"/>
                  <a:gd name="connsiteX4" fmla="*/ 4208 w 10000"/>
                  <a:gd name="connsiteY4" fmla="*/ 1286 h 10000"/>
                  <a:gd name="connsiteX5" fmla="*/ 4172 w 10000"/>
                  <a:gd name="connsiteY5" fmla="*/ 1299 h 10000"/>
                  <a:gd name="connsiteX6" fmla="*/ 4150 w 10000"/>
                  <a:gd name="connsiteY6" fmla="*/ 1308 h 10000"/>
                  <a:gd name="connsiteX7" fmla="*/ 4139 w 10000"/>
                  <a:gd name="connsiteY7" fmla="*/ 1315 h 10000"/>
                  <a:gd name="connsiteX8" fmla="*/ 4125 w 10000"/>
                  <a:gd name="connsiteY8" fmla="*/ 1315 h 10000"/>
                  <a:gd name="connsiteX9" fmla="*/ 4119 w 10000"/>
                  <a:gd name="connsiteY9" fmla="*/ 1315 h 10000"/>
                  <a:gd name="connsiteX10" fmla="*/ 4111 w 10000"/>
                  <a:gd name="connsiteY10" fmla="*/ 1308 h 10000"/>
                  <a:gd name="connsiteX11" fmla="*/ 4100 w 10000"/>
                  <a:gd name="connsiteY11" fmla="*/ 1315 h 10000"/>
                  <a:gd name="connsiteX12" fmla="*/ 4075 w 10000"/>
                  <a:gd name="connsiteY12" fmla="*/ 1315 h 10000"/>
                  <a:gd name="connsiteX13" fmla="*/ 4058 w 10000"/>
                  <a:gd name="connsiteY13" fmla="*/ 1318 h 10000"/>
                  <a:gd name="connsiteX14" fmla="*/ 4044 w 10000"/>
                  <a:gd name="connsiteY14" fmla="*/ 1315 h 10000"/>
                  <a:gd name="connsiteX15" fmla="*/ 4042 w 10000"/>
                  <a:gd name="connsiteY15" fmla="*/ 1299 h 10000"/>
                  <a:gd name="connsiteX16" fmla="*/ 4014 w 10000"/>
                  <a:gd name="connsiteY16" fmla="*/ 1308 h 10000"/>
                  <a:gd name="connsiteX17" fmla="*/ 4011 w 10000"/>
                  <a:gd name="connsiteY17" fmla="*/ 1315 h 10000"/>
                  <a:gd name="connsiteX18" fmla="*/ 4011 w 10000"/>
                  <a:gd name="connsiteY18" fmla="*/ 1341 h 10000"/>
                  <a:gd name="connsiteX19" fmla="*/ 4019 w 10000"/>
                  <a:gd name="connsiteY19" fmla="*/ 1341 h 10000"/>
                  <a:gd name="connsiteX20" fmla="*/ 3997 w 10000"/>
                  <a:gd name="connsiteY20" fmla="*/ 1363 h 10000"/>
                  <a:gd name="connsiteX21" fmla="*/ 3986 w 10000"/>
                  <a:gd name="connsiteY21" fmla="*/ 1373 h 10000"/>
                  <a:gd name="connsiteX22" fmla="*/ 3981 w 10000"/>
                  <a:gd name="connsiteY22" fmla="*/ 1389 h 10000"/>
                  <a:gd name="connsiteX23" fmla="*/ 3981 w 10000"/>
                  <a:gd name="connsiteY23" fmla="*/ 1409 h 10000"/>
                  <a:gd name="connsiteX24" fmla="*/ 3981 w 10000"/>
                  <a:gd name="connsiteY24" fmla="*/ 1438 h 10000"/>
                  <a:gd name="connsiteX25" fmla="*/ 3961 w 10000"/>
                  <a:gd name="connsiteY25" fmla="*/ 1441 h 10000"/>
                  <a:gd name="connsiteX26" fmla="*/ 3942 w 10000"/>
                  <a:gd name="connsiteY26" fmla="*/ 1441 h 10000"/>
                  <a:gd name="connsiteX27" fmla="*/ 3914 w 10000"/>
                  <a:gd name="connsiteY27" fmla="*/ 1454 h 10000"/>
                  <a:gd name="connsiteX28" fmla="*/ 3892 w 10000"/>
                  <a:gd name="connsiteY28" fmla="*/ 1467 h 10000"/>
                  <a:gd name="connsiteX29" fmla="*/ 3867 w 10000"/>
                  <a:gd name="connsiteY29" fmla="*/ 1483 h 10000"/>
                  <a:gd name="connsiteX30" fmla="*/ 3845 w 10000"/>
                  <a:gd name="connsiteY30" fmla="*/ 1467 h 10000"/>
                  <a:gd name="connsiteX31" fmla="*/ 3850 w 10000"/>
                  <a:gd name="connsiteY31" fmla="*/ 1457 h 10000"/>
                  <a:gd name="connsiteX32" fmla="*/ 3864 w 10000"/>
                  <a:gd name="connsiteY32" fmla="*/ 1441 h 10000"/>
                  <a:gd name="connsiteX33" fmla="*/ 3859 w 10000"/>
                  <a:gd name="connsiteY33" fmla="*/ 1409 h 10000"/>
                  <a:gd name="connsiteX34" fmla="*/ 3842 w 10000"/>
                  <a:gd name="connsiteY34" fmla="*/ 1383 h 10000"/>
                  <a:gd name="connsiteX35" fmla="*/ 3825 w 10000"/>
                  <a:gd name="connsiteY35" fmla="*/ 1360 h 10000"/>
                  <a:gd name="connsiteX36" fmla="*/ 3809 w 10000"/>
                  <a:gd name="connsiteY36" fmla="*/ 1318 h 10000"/>
                  <a:gd name="connsiteX37" fmla="*/ 3787 w 10000"/>
                  <a:gd name="connsiteY37" fmla="*/ 1289 h 10000"/>
                  <a:gd name="connsiteX38" fmla="*/ 3759 w 10000"/>
                  <a:gd name="connsiteY38" fmla="*/ 1266 h 10000"/>
                  <a:gd name="connsiteX39" fmla="*/ 3740 w 10000"/>
                  <a:gd name="connsiteY39" fmla="*/ 1256 h 10000"/>
                  <a:gd name="connsiteX40" fmla="*/ 3715 w 10000"/>
                  <a:gd name="connsiteY40" fmla="*/ 1250 h 10000"/>
                  <a:gd name="connsiteX41" fmla="*/ 3687 w 10000"/>
                  <a:gd name="connsiteY41" fmla="*/ 1256 h 10000"/>
                  <a:gd name="connsiteX42" fmla="*/ 3681 w 10000"/>
                  <a:gd name="connsiteY42" fmla="*/ 1260 h 10000"/>
                  <a:gd name="connsiteX43" fmla="*/ 3670 w 10000"/>
                  <a:gd name="connsiteY43" fmla="*/ 1295 h 10000"/>
                  <a:gd name="connsiteX44" fmla="*/ 3651 w 10000"/>
                  <a:gd name="connsiteY44" fmla="*/ 1305 h 10000"/>
                  <a:gd name="connsiteX45" fmla="*/ 3640 w 10000"/>
                  <a:gd name="connsiteY45" fmla="*/ 1308 h 10000"/>
                  <a:gd name="connsiteX46" fmla="*/ 3626 w 10000"/>
                  <a:gd name="connsiteY46" fmla="*/ 1308 h 10000"/>
                  <a:gd name="connsiteX47" fmla="*/ 3632 w 10000"/>
                  <a:gd name="connsiteY47" fmla="*/ 1276 h 10000"/>
                  <a:gd name="connsiteX48" fmla="*/ 3609 w 10000"/>
                  <a:gd name="connsiteY48" fmla="*/ 1289 h 10000"/>
                  <a:gd name="connsiteX49" fmla="*/ 3593 w 10000"/>
                  <a:gd name="connsiteY49" fmla="*/ 1286 h 10000"/>
                  <a:gd name="connsiteX50" fmla="*/ 3590 w 10000"/>
                  <a:gd name="connsiteY50" fmla="*/ 1256 h 10000"/>
                  <a:gd name="connsiteX51" fmla="*/ 3584 w 10000"/>
                  <a:gd name="connsiteY51" fmla="*/ 1237 h 10000"/>
                  <a:gd name="connsiteX52" fmla="*/ 3573 w 10000"/>
                  <a:gd name="connsiteY52" fmla="*/ 1237 h 10000"/>
                  <a:gd name="connsiteX53" fmla="*/ 3554 w 10000"/>
                  <a:gd name="connsiteY53" fmla="*/ 1227 h 10000"/>
                  <a:gd name="connsiteX54" fmla="*/ 3546 w 10000"/>
                  <a:gd name="connsiteY54" fmla="*/ 1192 h 10000"/>
                  <a:gd name="connsiteX55" fmla="*/ 3529 w 10000"/>
                  <a:gd name="connsiteY55" fmla="*/ 1176 h 10000"/>
                  <a:gd name="connsiteX56" fmla="*/ 3512 w 10000"/>
                  <a:gd name="connsiteY56" fmla="*/ 1182 h 10000"/>
                  <a:gd name="connsiteX57" fmla="*/ 3485 w 10000"/>
                  <a:gd name="connsiteY57" fmla="*/ 1182 h 10000"/>
                  <a:gd name="connsiteX58" fmla="*/ 3463 w 10000"/>
                  <a:gd name="connsiteY58" fmla="*/ 1176 h 10000"/>
                  <a:gd name="connsiteX59" fmla="*/ 3449 w 10000"/>
                  <a:gd name="connsiteY59" fmla="*/ 1182 h 10000"/>
                  <a:gd name="connsiteX60" fmla="*/ 3432 w 10000"/>
                  <a:gd name="connsiteY60" fmla="*/ 1192 h 10000"/>
                  <a:gd name="connsiteX61" fmla="*/ 3454 w 10000"/>
                  <a:gd name="connsiteY61" fmla="*/ 1205 h 10000"/>
                  <a:gd name="connsiteX62" fmla="*/ 3463 w 10000"/>
                  <a:gd name="connsiteY62" fmla="*/ 1205 h 10000"/>
                  <a:gd name="connsiteX63" fmla="*/ 3488 w 10000"/>
                  <a:gd name="connsiteY63" fmla="*/ 1205 h 10000"/>
                  <a:gd name="connsiteX64" fmla="*/ 3488 w 10000"/>
                  <a:gd name="connsiteY64" fmla="*/ 1218 h 10000"/>
                  <a:gd name="connsiteX65" fmla="*/ 3493 w 10000"/>
                  <a:gd name="connsiteY65" fmla="*/ 1247 h 10000"/>
                  <a:gd name="connsiteX66" fmla="*/ 3512 w 10000"/>
                  <a:gd name="connsiteY66" fmla="*/ 1247 h 10000"/>
                  <a:gd name="connsiteX67" fmla="*/ 3518 w 10000"/>
                  <a:gd name="connsiteY67" fmla="*/ 1250 h 10000"/>
                  <a:gd name="connsiteX68" fmla="*/ 3521 w 10000"/>
                  <a:gd name="connsiteY68" fmla="*/ 1276 h 10000"/>
                  <a:gd name="connsiteX69" fmla="*/ 3543 w 10000"/>
                  <a:gd name="connsiteY69" fmla="*/ 1295 h 10000"/>
                  <a:gd name="connsiteX70" fmla="*/ 3546 w 10000"/>
                  <a:gd name="connsiteY70" fmla="*/ 1305 h 10000"/>
                  <a:gd name="connsiteX71" fmla="*/ 3543 w 10000"/>
                  <a:gd name="connsiteY71" fmla="*/ 1315 h 10000"/>
                  <a:gd name="connsiteX72" fmla="*/ 3543 w 10000"/>
                  <a:gd name="connsiteY72" fmla="*/ 1331 h 10000"/>
                  <a:gd name="connsiteX73" fmla="*/ 3554 w 10000"/>
                  <a:gd name="connsiteY73" fmla="*/ 1324 h 10000"/>
                  <a:gd name="connsiteX74" fmla="*/ 3560 w 10000"/>
                  <a:gd name="connsiteY74" fmla="*/ 1331 h 10000"/>
                  <a:gd name="connsiteX75" fmla="*/ 3582 w 10000"/>
                  <a:gd name="connsiteY75" fmla="*/ 1344 h 10000"/>
                  <a:gd name="connsiteX76" fmla="*/ 3598 w 10000"/>
                  <a:gd name="connsiteY76" fmla="*/ 1380 h 10000"/>
                  <a:gd name="connsiteX77" fmla="*/ 3607 w 10000"/>
                  <a:gd name="connsiteY77" fmla="*/ 1389 h 10000"/>
                  <a:gd name="connsiteX78" fmla="*/ 3623 w 10000"/>
                  <a:gd name="connsiteY78" fmla="*/ 1409 h 10000"/>
                  <a:gd name="connsiteX79" fmla="*/ 3634 w 10000"/>
                  <a:gd name="connsiteY79" fmla="*/ 1438 h 10000"/>
                  <a:gd name="connsiteX80" fmla="*/ 3632 w 10000"/>
                  <a:gd name="connsiteY80" fmla="*/ 1454 h 10000"/>
                  <a:gd name="connsiteX81" fmla="*/ 3618 w 10000"/>
                  <a:gd name="connsiteY81" fmla="*/ 1438 h 10000"/>
                  <a:gd name="connsiteX82" fmla="*/ 3598 w 10000"/>
                  <a:gd name="connsiteY82" fmla="*/ 1428 h 10000"/>
                  <a:gd name="connsiteX83" fmla="*/ 3582 w 10000"/>
                  <a:gd name="connsiteY83" fmla="*/ 1402 h 10000"/>
                  <a:gd name="connsiteX84" fmla="*/ 3562 w 10000"/>
                  <a:gd name="connsiteY84" fmla="*/ 1399 h 10000"/>
                  <a:gd name="connsiteX85" fmla="*/ 3546 w 10000"/>
                  <a:gd name="connsiteY85" fmla="*/ 1383 h 10000"/>
                  <a:gd name="connsiteX86" fmla="*/ 3510 w 10000"/>
                  <a:gd name="connsiteY86" fmla="*/ 1360 h 10000"/>
                  <a:gd name="connsiteX87" fmla="*/ 3485 w 10000"/>
                  <a:gd name="connsiteY87" fmla="*/ 1344 h 10000"/>
                  <a:gd name="connsiteX88" fmla="*/ 3454 w 10000"/>
                  <a:gd name="connsiteY88" fmla="*/ 1334 h 10000"/>
                  <a:gd name="connsiteX89" fmla="*/ 3429 w 10000"/>
                  <a:gd name="connsiteY89" fmla="*/ 1315 h 10000"/>
                  <a:gd name="connsiteX90" fmla="*/ 3416 w 10000"/>
                  <a:gd name="connsiteY90" fmla="*/ 1308 h 10000"/>
                  <a:gd name="connsiteX91" fmla="*/ 3399 w 10000"/>
                  <a:gd name="connsiteY91" fmla="*/ 1305 h 10000"/>
                  <a:gd name="connsiteX92" fmla="*/ 3382 w 10000"/>
                  <a:gd name="connsiteY92" fmla="*/ 1286 h 10000"/>
                  <a:gd name="connsiteX93" fmla="*/ 3380 w 10000"/>
                  <a:gd name="connsiteY93" fmla="*/ 1266 h 10000"/>
                  <a:gd name="connsiteX94" fmla="*/ 3388 w 10000"/>
                  <a:gd name="connsiteY94" fmla="*/ 1256 h 10000"/>
                  <a:gd name="connsiteX95" fmla="*/ 3407 w 10000"/>
                  <a:gd name="connsiteY95" fmla="*/ 1256 h 10000"/>
                  <a:gd name="connsiteX96" fmla="*/ 3396 w 10000"/>
                  <a:gd name="connsiteY96" fmla="*/ 1227 h 10000"/>
                  <a:gd name="connsiteX97" fmla="*/ 3382 w 10000"/>
                  <a:gd name="connsiteY97" fmla="*/ 1227 h 10000"/>
                  <a:gd name="connsiteX98" fmla="*/ 3360 w 10000"/>
                  <a:gd name="connsiteY98" fmla="*/ 1221 h 10000"/>
                  <a:gd name="connsiteX99" fmla="*/ 3349 w 10000"/>
                  <a:gd name="connsiteY99" fmla="*/ 1231 h 10000"/>
                  <a:gd name="connsiteX100" fmla="*/ 3352 w 10000"/>
                  <a:gd name="connsiteY100" fmla="*/ 1247 h 10000"/>
                  <a:gd name="connsiteX101" fmla="*/ 3341 w 10000"/>
                  <a:gd name="connsiteY101" fmla="*/ 1237 h 10000"/>
                  <a:gd name="connsiteX102" fmla="*/ 3335 w 10000"/>
                  <a:gd name="connsiteY102" fmla="*/ 1231 h 10000"/>
                  <a:gd name="connsiteX103" fmla="*/ 3307 w 10000"/>
                  <a:gd name="connsiteY103" fmla="*/ 1227 h 10000"/>
                  <a:gd name="connsiteX104" fmla="*/ 3294 w 10000"/>
                  <a:gd name="connsiteY104" fmla="*/ 1221 h 10000"/>
                  <a:gd name="connsiteX105" fmla="*/ 3271 w 10000"/>
                  <a:gd name="connsiteY105" fmla="*/ 1211 h 10000"/>
                  <a:gd name="connsiteX106" fmla="*/ 3252 w 10000"/>
                  <a:gd name="connsiteY106" fmla="*/ 1195 h 10000"/>
                  <a:gd name="connsiteX107" fmla="*/ 3235 w 10000"/>
                  <a:gd name="connsiteY107" fmla="*/ 1195 h 10000"/>
                  <a:gd name="connsiteX108" fmla="*/ 3235 w 10000"/>
                  <a:gd name="connsiteY108" fmla="*/ 1205 h 10000"/>
                  <a:gd name="connsiteX109" fmla="*/ 3219 w 10000"/>
                  <a:gd name="connsiteY109" fmla="*/ 1231 h 10000"/>
                  <a:gd name="connsiteX110" fmla="*/ 3213 w 10000"/>
                  <a:gd name="connsiteY110" fmla="*/ 1231 h 10000"/>
                  <a:gd name="connsiteX111" fmla="*/ 3183 w 10000"/>
                  <a:gd name="connsiteY111" fmla="*/ 1221 h 10000"/>
                  <a:gd name="connsiteX112" fmla="*/ 3175 w 10000"/>
                  <a:gd name="connsiteY112" fmla="*/ 1227 h 10000"/>
                  <a:gd name="connsiteX113" fmla="*/ 3163 w 10000"/>
                  <a:gd name="connsiteY113" fmla="*/ 1237 h 10000"/>
                  <a:gd name="connsiteX114" fmla="*/ 3158 w 10000"/>
                  <a:gd name="connsiteY114" fmla="*/ 1260 h 10000"/>
                  <a:gd name="connsiteX115" fmla="*/ 3158 w 10000"/>
                  <a:gd name="connsiteY115" fmla="*/ 1276 h 10000"/>
                  <a:gd name="connsiteX116" fmla="*/ 3163 w 10000"/>
                  <a:gd name="connsiteY116" fmla="*/ 1295 h 10000"/>
                  <a:gd name="connsiteX117" fmla="*/ 3166 w 10000"/>
                  <a:gd name="connsiteY117" fmla="*/ 1308 h 10000"/>
                  <a:gd name="connsiteX118" fmla="*/ 3158 w 10000"/>
                  <a:gd name="connsiteY118" fmla="*/ 1315 h 10000"/>
                  <a:gd name="connsiteX119" fmla="*/ 3133 w 10000"/>
                  <a:gd name="connsiteY119" fmla="*/ 1299 h 10000"/>
                  <a:gd name="connsiteX120" fmla="*/ 3114 w 10000"/>
                  <a:gd name="connsiteY120" fmla="*/ 1276 h 10000"/>
                  <a:gd name="connsiteX121" fmla="*/ 3078 w 10000"/>
                  <a:gd name="connsiteY121" fmla="*/ 1240 h 10000"/>
                  <a:gd name="connsiteX122" fmla="*/ 3044 w 10000"/>
                  <a:gd name="connsiteY122" fmla="*/ 1227 h 10000"/>
                  <a:gd name="connsiteX123" fmla="*/ 3033 w 10000"/>
                  <a:gd name="connsiteY123" fmla="*/ 1231 h 10000"/>
                  <a:gd name="connsiteX124" fmla="*/ 3036 w 10000"/>
                  <a:gd name="connsiteY124" fmla="*/ 1256 h 10000"/>
                  <a:gd name="connsiteX125" fmla="*/ 3044 w 10000"/>
                  <a:gd name="connsiteY125" fmla="*/ 1266 h 10000"/>
                  <a:gd name="connsiteX126" fmla="*/ 3044 w 10000"/>
                  <a:gd name="connsiteY126" fmla="*/ 1276 h 10000"/>
                  <a:gd name="connsiteX127" fmla="*/ 3036 w 10000"/>
                  <a:gd name="connsiteY127" fmla="*/ 1276 h 10000"/>
                  <a:gd name="connsiteX128" fmla="*/ 3028 w 10000"/>
                  <a:gd name="connsiteY128" fmla="*/ 1266 h 10000"/>
                  <a:gd name="connsiteX129" fmla="*/ 3025 w 10000"/>
                  <a:gd name="connsiteY129" fmla="*/ 1256 h 10000"/>
                  <a:gd name="connsiteX130" fmla="*/ 3008 w 10000"/>
                  <a:gd name="connsiteY130" fmla="*/ 1205 h 10000"/>
                  <a:gd name="connsiteX131" fmla="*/ 3000 w 10000"/>
                  <a:gd name="connsiteY131" fmla="*/ 1192 h 10000"/>
                  <a:gd name="connsiteX132" fmla="*/ 2994 w 10000"/>
                  <a:gd name="connsiteY132" fmla="*/ 1176 h 10000"/>
                  <a:gd name="connsiteX133" fmla="*/ 2986 w 10000"/>
                  <a:gd name="connsiteY133" fmla="*/ 1182 h 10000"/>
                  <a:gd name="connsiteX134" fmla="*/ 2981 w 10000"/>
                  <a:gd name="connsiteY134" fmla="*/ 1192 h 10000"/>
                  <a:gd name="connsiteX135" fmla="*/ 2970 w 10000"/>
                  <a:gd name="connsiteY135" fmla="*/ 1201 h 10000"/>
                  <a:gd name="connsiteX136" fmla="*/ 2956 w 10000"/>
                  <a:gd name="connsiteY136" fmla="*/ 1218 h 10000"/>
                  <a:gd name="connsiteX137" fmla="*/ 2939 w 10000"/>
                  <a:gd name="connsiteY137" fmla="*/ 1240 h 10000"/>
                  <a:gd name="connsiteX138" fmla="*/ 2928 w 10000"/>
                  <a:gd name="connsiteY138" fmla="*/ 1247 h 10000"/>
                  <a:gd name="connsiteX139" fmla="*/ 2922 w 10000"/>
                  <a:gd name="connsiteY139" fmla="*/ 1250 h 10000"/>
                  <a:gd name="connsiteX140" fmla="*/ 2911 w 10000"/>
                  <a:gd name="connsiteY140" fmla="*/ 1250 h 10000"/>
                  <a:gd name="connsiteX141" fmla="*/ 2884 w 10000"/>
                  <a:gd name="connsiteY141" fmla="*/ 1247 h 10000"/>
                  <a:gd name="connsiteX142" fmla="*/ 2864 w 10000"/>
                  <a:gd name="connsiteY142" fmla="*/ 1237 h 10000"/>
                  <a:gd name="connsiteX143" fmla="*/ 2848 w 10000"/>
                  <a:gd name="connsiteY143" fmla="*/ 1231 h 10000"/>
                  <a:gd name="connsiteX144" fmla="*/ 2834 w 10000"/>
                  <a:gd name="connsiteY144" fmla="*/ 1227 h 10000"/>
                  <a:gd name="connsiteX145" fmla="*/ 2831 w 10000"/>
                  <a:gd name="connsiteY145" fmla="*/ 1227 h 10000"/>
                  <a:gd name="connsiteX146" fmla="*/ 2831 w 10000"/>
                  <a:gd name="connsiteY146" fmla="*/ 1221 h 10000"/>
                  <a:gd name="connsiteX147" fmla="*/ 2825 w 10000"/>
                  <a:gd name="connsiteY147" fmla="*/ 1205 h 10000"/>
                  <a:gd name="connsiteX148" fmla="*/ 2823 w 10000"/>
                  <a:gd name="connsiteY148" fmla="*/ 1192 h 10000"/>
                  <a:gd name="connsiteX149" fmla="*/ 2817 w 10000"/>
                  <a:gd name="connsiteY149" fmla="*/ 1182 h 10000"/>
                  <a:gd name="connsiteX150" fmla="*/ 2814 w 10000"/>
                  <a:gd name="connsiteY150" fmla="*/ 1176 h 10000"/>
                  <a:gd name="connsiteX151" fmla="*/ 2792 w 10000"/>
                  <a:gd name="connsiteY151" fmla="*/ 1172 h 10000"/>
                  <a:gd name="connsiteX152" fmla="*/ 2759 w 10000"/>
                  <a:gd name="connsiteY152" fmla="*/ 1156 h 10000"/>
                  <a:gd name="connsiteX153" fmla="*/ 2734 w 10000"/>
                  <a:gd name="connsiteY153" fmla="*/ 1143 h 10000"/>
                  <a:gd name="connsiteX154" fmla="*/ 2695 w 10000"/>
                  <a:gd name="connsiteY154" fmla="*/ 1124 h 10000"/>
                  <a:gd name="connsiteX155" fmla="*/ 2670 w 10000"/>
                  <a:gd name="connsiteY155" fmla="*/ 1108 h 10000"/>
                  <a:gd name="connsiteX156" fmla="*/ 2645 w 10000"/>
                  <a:gd name="connsiteY156" fmla="*/ 1091 h 10000"/>
                  <a:gd name="connsiteX157" fmla="*/ 2618 w 10000"/>
                  <a:gd name="connsiteY157" fmla="*/ 1088 h 10000"/>
                  <a:gd name="connsiteX158" fmla="*/ 2576 w 10000"/>
                  <a:gd name="connsiteY158" fmla="*/ 1088 h 10000"/>
                  <a:gd name="connsiteX159" fmla="*/ 2551 w 10000"/>
                  <a:gd name="connsiteY159" fmla="*/ 1091 h 10000"/>
                  <a:gd name="connsiteX160" fmla="*/ 2521 w 10000"/>
                  <a:gd name="connsiteY160" fmla="*/ 1098 h 10000"/>
                  <a:gd name="connsiteX161" fmla="*/ 2493 w 10000"/>
                  <a:gd name="connsiteY161" fmla="*/ 1104 h 10000"/>
                  <a:gd name="connsiteX162" fmla="*/ 2468 w 10000"/>
                  <a:gd name="connsiteY162" fmla="*/ 1108 h 10000"/>
                  <a:gd name="connsiteX163" fmla="*/ 2404 w 10000"/>
                  <a:gd name="connsiteY163" fmla="*/ 1124 h 10000"/>
                  <a:gd name="connsiteX164" fmla="*/ 2366 w 10000"/>
                  <a:gd name="connsiteY164" fmla="*/ 1133 h 10000"/>
                  <a:gd name="connsiteX165" fmla="*/ 2346 w 10000"/>
                  <a:gd name="connsiteY165" fmla="*/ 1137 h 10000"/>
                  <a:gd name="connsiteX166" fmla="*/ 2294 w 10000"/>
                  <a:gd name="connsiteY166" fmla="*/ 1146 h 10000"/>
                  <a:gd name="connsiteX167" fmla="*/ 2249 w 10000"/>
                  <a:gd name="connsiteY167" fmla="*/ 1156 h 10000"/>
                  <a:gd name="connsiteX168" fmla="*/ 2230 w 10000"/>
                  <a:gd name="connsiteY168" fmla="*/ 1156 h 10000"/>
                  <a:gd name="connsiteX169" fmla="*/ 2222 w 10000"/>
                  <a:gd name="connsiteY169" fmla="*/ 1163 h 10000"/>
                  <a:gd name="connsiteX170" fmla="*/ 2194 w 10000"/>
                  <a:gd name="connsiteY170" fmla="*/ 1163 h 10000"/>
                  <a:gd name="connsiteX171" fmla="*/ 2172 w 10000"/>
                  <a:gd name="connsiteY171" fmla="*/ 1163 h 10000"/>
                  <a:gd name="connsiteX172" fmla="*/ 2147 w 10000"/>
                  <a:gd name="connsiteY172" fmla="*/ 1166 h 10000"/>
                  <a:gd name="connsiteX173" fmla="*/ 2108 w 10000"/>
                  <a:gd name="connsiteY173" fmla="*/ 1166 h 10000"/>
                  <a:gd name="connsiteX174" fmla="*/ 2083 w 10000"/>
                  <a:gd name="connsiteY174" fmla="*/ 1156 h 10000"/>
                  <a:gd name="connsiteX175" fmla="*/ 2042 w 10000"/>
                  <a:gd name="connsiteY175" fmla="*/ 1143 h 10000"/>
                  <a:gd name="connsiteX176" fmla="*/ 2011 w 10000"/>
                  <a:gd name="connsiteY176" fmla="*/ 1143 h 10000"/>
                  <a:gd name="connsiteX177" fmla="*/ 1994 w 10000"/>
                  <a:gd name="connsiteY177" fmla="*/ 1146 h 10000"/>
                  <a:gd name="connsiteX178" fmla="*/ 1967 w 10000"/>
                  <a:gd name="connsiteY178" fmla="*/ 1156 h 10000"/>
                  <a:gd name="connsiteX179" fmla="*/ 1903 w 10000"/>
                  <a:gd name="connsiteY179" fmla="*/ 1176 h 10000"/>
                  <a:gd name="connsiteX180" fmla="*/ 1873 w 10000"/>
                  <a:gd name="connsiteY180" fmla="*/ 1182 h 10000"/>
                  <a:gd name="connsiteX181" fmla="*/ 1850 w 10000"/>
                  <a:gd name="connsiteY181" fmla="*/ 1185 h 10000"/>
                  <a:gd name="connsiteX182" fmla="*/ 1842 w 10000"/>
                  <a:gd name="connsiteY182" fmla="*/ 1192 h 10000"/>
                  <a:gd name="connsiteX183" fmla="*/ 1823 w 10000"/>
                  <a:gd name="connsiteY183" fmla="*/ 1195 h 10000"/>
                  <a:gd name="connsiteX184" fmla="*/ 1814 w 10000"/>
                  <a:gd name="connsiteY184" fmla="*/ 1201 h 10000"/>
                  <a:gd name="connsiteX185" fmla="*/ 1792 w 10000"/>
                  <a:gd name="connsiteY185" fmla="*/ 1218 h 10000"/>
                  <a:gd name="connsiteX186" fmla="*/ 1767 w 10000"/>
                  <a:gd name="connsiteY186" fmla="*/ 1231 h 10000"/>
                  <a:gd name="connsiteX187" fmla="*/ 1717 w 10000"/>
                  <a:gd name="connsiteY187" fmla="*/ 1266 h 10000"/>
                  <a:gd name="connsiteX188" fmla="*/ 1695 w 10000"/>
                  <a:gd name="connsiteY188" fmla="*/ 1279 h 10000"/>
                  <a:gd name="connsiteX189" fmla="*/ 1654 w 10000"/>
                  <a:gd name="connsiteY189" fmla="*/ 1308 h 10000"/>
                  <a:gd name="connsiteX190" fmla="*/ 1620 w 10000"/>
                  <a:gd name="connsiteY190" fmla="*/ 1334 h 10000"/>
                  <a:gd name="connsiteX191" fmla="*/ 1590 w 10000"/>
                  <a:gd name="connsiteY191" fmla="*/ 1360 h 10000"/>
                  <a:gd name="connsiteX192" fmla="*/ 1565 w 10000"/>
                  <a:gd name="connsiteY192" fmla="*/ 1380 h 10000"/>
                  <a:gd name="connsiteX193" fmla="*/ 1532 w 10000"/>
                  <a:gd name="connsiteY193" fmla="*/ 1402 h 10000"/>
                  <a:gd name="connsiteX194" fmla="*/ 1501 w 10000"/>
                  <a:gd name="connsiteY194" fmla="*/ 1418 h 10000"/>
                  <a:gd name="connsiteX195" fmla="*/ 1460 w 10000"/>
                  <a:gd name="connsiteY195" fmla="*/ 1438 h 10000"/>
                  <a:gd name="connsiteX196" fmla="*/ 1435 w 10000"/>
                  <a:gd name="connsiteY196" fmla="*/ 1454 h 10000"/>
                  <a:gd name="connsiteX197" fmla="*/ 1421 w 10000"/>
                  <a:gd name="connsiteY197" fmla="*/ 1464 h 10000"/>
                  <a:gd name="connsiteX198" fmla="*/ 1380 w 10000"/>
                  <a:gd name="connsiteY198" fmla="*/ 1473 h 10000"/>
                  <a:gd name="connsiteX199" fmla="*/ 1324 w 10000"/>
                  <a:gd name="connsiteY199" fmla="*/ 1477 h 10000"/>
                  <a:gd name="connsiteX200" fmla="*/ 1274 w 10000"/>
                  <a:gd name="connsiteY200" fmla="*/ 1483 h 10000"/>
                  <a:gd name="connsiteX201" fmla="*/ 1244 w 10000"/>
                  <a:gd name="connsiteY201" fmla="*/ 1486 h 10000"/>
                  <a:gd name="connsiteX202" fmla="*/ 1233 w 10000"/>
                  <a:gd name="connsiteY202" fmla="*/ 1486 h 10000"/>
                  <a:gd name="connsiteX203" fmla="*/ 1197 w 10000"/>
                  <a:gd name="connsiteY203" fmla="*/ 1493 h 10000"/>
                  <a:gd name="connsiteX204" fmla="*/ 1180 w 10000"/>
                  <a:gd name="connsiteY204" fmla="*/ 1496 h 10000"/>
                  <a:gd name="connsiteX205" fmla="*/ 1169 w 10000"/>
                  <a:gd name="connsiteY205" fmla="*/ 1496 h 10000"/>
                  <a:gd name="connsiteX206" fmla="*/ 1161 w 10000"/>
                  <a:gd name="connsiteY206" fmla="*/ 1503 h 10000"/>
                  <a:gd name="connsiteX207" fmla="*/ 1155 w 10000"/>
                  <a:gd name="connsiteY207" fmla="*/ 1503 h 10000"/>
                  <a:gd name="connsiteX208" fmla="*/ 501 w 10000"/>
                  <a:gd name="connsiteY208" fmla="*/ 2277 h 10000"/>
                  <a:gd name="connsiteX209" fmla="*/ 396 w 10000"/>
                  <a:gd name="connsiteY209" fmla="*/ 2532 h 10000"/>
                  <a:gd name="connsiteX210" fmla="*/ 324 w 10000"/>
                  <a:gd name="connsiteY210" fmla="*/ 2759 h 10000"/>
                  <a:gd name="connsiteX211" fmla="*/ 274 w 10000"/>
                  <a:gd name="connsiteY211" fmla="*/ 2866 h 10000"/>
                  <a:gd name="connsiteX212" fmla="*/ 202 w 10000"/>
                  <a:gd name="connsiteY212" fmla="*/ 3008 h 10000"/>
                  <a:gd name="connsiteX213" fmla="*/ 211 w 10000"/>
                  <a:gd name="connsiteY213" fmla="*/ 3177 h 10000"/>
                  <a:gd name="connsiteX214" fmla="*/ 235 w 10000"/>
                  <a:gd name="connsiteY214" fmla="*/ 3368 h 10000"/>
                  <a:gd name="connsiteX215" fmla="*/ 266 w 10000"/>
                  <a:gd name="connsiteY215" fmla="*/ 3595 h 10000"/>
                  <a:gd name="connsiteX216" fmla="*/ 299 w 10000"/>
                  <a:gd name="connsiteY216" fmla="*/ 3831 h 10000"/>
                  <a:gd name="connsiteX217" fmla="*/ 305 w 10000"/>
                  <a:gd name="connsiteY217" fmla="*/ 3863 h 10000"/>
                  <a:gd name="connsiteX218" fmla="*/ 341 w 10000"/>
                  <a:gd name="connsiteY218" fmla="*/ 3941 h 10000"/>
                  <a:gd name="connsiteX219" fmla="*/ 186 w 10000"/>
                  <a:gd name="connsiteY219" fmla="*/ 3935 h 10000"/>
                  <a:gd name="connsiteX220" fmla="*/ 30 w 10000"/>
                  <a:gd name="connsiteY220" fmla="*/ 3925 h 10000"/>
                  <a:gd name="connsiteX221" fmla="*/ 0 w 10000"/>
                  <a:gd name="connsiteY221" fmla="*/ 4054 h 10000"/>
                  <a:gd name="connsiteX222" fmla="*/ 14 w 10000"/>
                  <a:gd name="connsiteY222" fmla="*/ 4152 h 10000"/>
                  <a:gd name="connsiteX223" fmla="*/ 22 w 10000"/>
                  <a:gd name="connsiteY223" fmla="*/ 4242 h 10000"/>
                  <a:gd name="connsiteX224" fmla="*/ 30 w 10000"/>
                  <a:gd name="connsiteY224" fmla="*/ 4291 h 10000"/>
                  <a:gd name="connsiteX225" fmla="*/ 102 w 10000"/>
                  <a:gd name="connsiteY225" fmla="*/ 4271 h 10000"/>
                  <a:gd name="connsiteX226" fmla="*/ 155 w 10000"/>
                  <a:gd name="connsiteY226" fmla="*/ 4262 h 10000"/>
                  <a:gd name="connsiteX227" fmla="*/ 410 w 10000"/>
                  <a:gd name="connsiteY227" fmla="*/ 4255 h 10000"/>
                  <a:gd name="connsiteX228" fmla="*/ 418 w 10000"/>
                  <a:gd name="connsiteY228" fmla="*/ 4385 h 10000"/>
                  <a:gd name="connsiteX229" fmla="*/ 429 w 10000"/>
                  <a:gd name="connsiteY229" fmla="*/ 4543 h 10000"/>
                  <a:gd name="connsiteX230" fmla="*/ 443 w 10000"/>
                  <a:gd name="connsiteY230" fmla="*/ 4585 h 10000"/>
                  <a:gd name="connsiteX231" fmla="*/ 465 w 10000"/>
                  <a:gd name="connsiteY231" fmla="*/ 4611 h 10000"/>
                  <a:gd name="connsiteX232" fmla="*/ 468 w 10000"/>
                  <a:gd name="connsiteY232" fmla="*/ 4621 h 10000"/>
                  <a:gd name="connsiteX233" fmla="*/ 474 w 10000"/>
                  <a:gd name="connsiteY233" fmla="*/ 4679 h 10000"/>
                  <a:gd name="connsiteX234" fmla="*/ 554 w 10000"/>
                  <a:gd name="connsiteY234" fmla="*/ 4738 h 10000"/>
                  <a:gd name="connsiteX235" fmla="*/ 637 w 10000"/>
                  <a:gd name="connsiteY235" fmla="*/ 4809 h 10000"/>
                  <a:gd name="connsiteX236" fmla="*/ 704 w 10000"/>
                  <a:gd name="connsiteY236" fmla="*/ 4851 h 10000"/>
                  <a:gd name="connsiteX237" fmla="*/ 740 w 10000"/>
                  <a:gd name="connsiteY237" fmla="*/ 4893 h 10000"/>
                  <a:gd name="connsiteX238" fmla="*/ 756 w 10000"/>
                  <a:gd name="connsiteY238" fmla="*/ 4896 h 10000"/>
                  <a:gd name="connsiteX239" fmla="*/ 767 w 10000"/>
                  <a:gd name="connsiteY239" fmla="*/ 4880 h 10000"/>
                  <a:gd name="connsiteX240" fmla="*/ 806 w 10000"/>
                  <a:gd name="connsiteY240" fmla="*/ 4945 h 10000"/>
                  <a:gd name="connsiteX241" fmla="*/ 886 w 10000"/>
                  <a:gd name="connsiteY241" fmla="*/ 5078 h 10000"/>
                  <a:gd name="connsiteX242" fmla="*/ 911 w 10000"/>
                  <a:gd name="connsiteY242" fmla="*/ 5130 h 10000"/>
                  <a:gd name="connsiteX243" fmla="*/ 920 w 10000"/>
                  <a:gd name="connsiteY243" fmla="*/ 5191 h 10000"/>
                  <a:gd name="connsiteX244" fmla="*/ 920 w 10000"/>
                  <a:gd name="connsiteY244" fmla="*/ 5220 h 10000"/>
                  <a:gd name="connsiteX245" fmla="*/ 911 w 10000"/>
                  <a:gd name="connsiteY245" fmla="*/ 5314 h 10000"/>
                  <a:gd name="connsiteX246" fmla="*/ 898 w 10000"/>
                  <a:gd name="connsiteY246" fmla="*/ 5369 h 10000"/>
                  <a:gd name="connsiteX247" fmla="*/ 895 w 10000"/>
                  <a:gd name="connsiteY247" fmla="*/ 5385 h 10000"/>
                  <a:gd name="connsiteX248" fmla="*/ 895 w 10000"/>
                  <a:gd name="connsiteY248" fmla="*/ 5405 h 10000"/>
                  <a:gd name="connsiteX249" fmla="*/ 898 w 10000"/>
                  <a:gd name="connsiteY249" fmla="*/ 5434 h 10000"/>
                  <a:gd name="connsiteX250" fmla="*/ 911 w 10000"/>
                  <a:gd name="connsiteY250" fmla="*/ 5463 h 10000"/>
                  <a:gd name="connsiteX251" fmla="*/ 920 w 10000"/>
                  <a:gd name="connsiteY251" fmla="*/ 5492 h 10000"/>
                  <a:gd name="connsiteX252" fmla="*/ 934 w 10000"/>
                  <a:gd name="connsiteY252" fmla="*/ 5518 h 10000"/>
                  <a:gd name="connsiteX253" fmla="*/ 1169 w 10000"/>
                  <a:gd name="connsiteY253" fmla="*/ 5738 h 10000"/>
                  <a:gd name="connsiteX254" fmla="*/ 1188 w 10000"/>
                  <a:gd name="connsiteY254" fmla="*/ 5755 h 10000"/>
                  <a:gd name="connsiteX255" fmla="*/ 1216 w 10000"/>
                  <a:gd name="connsiteY255" fmla="*/ 5758 h 10000"/>
                  <a:gd name="connsiteX256" fmla="*/ 1313 w 10000"/>
                  <a:gd name="connsiteY256" fmla="*/ 5774 h 10000"/>
                  <a:gd name="connsiteX257" fmla="*/ 1349 w 10000"/>
                  <a:gd name="connsiteY257" fmla="*/ 5787 h 10000"/>
                  <a:gd name="connsiteX258" fmla="*/ 1393 w 10000"/>
                  <a:gd name="connsiteY258" fmla="*/ 5793 h 10000"/>
                  <a:gd name="connsiteX259" fmla="*/ 1393 w 10000"/>
                  <a:gd name="connsiteY259" fmla="*/ 5797 h 10000"/>
                  <a:gd name="connsiteX260" fmla="*/ 1421 w 10000"/>
                  <a:gd name="connsiteY260" fmla="*/ 5810 h 10000"/>
                  <a:gd name="connsiteX261" fmla="*/ 1446 w 10000"/>
                  <a:gd name="connsiteY261" fmla="*/ 5829 h 10000"/>
                  <a:gd name="connsiteX262" fmla="*/ 1460 w 10000"/>
                  <a:gd name="connsiteY262" fmla="*/ 5842 h 10000"/>
                  <a:gd name="connsiteX263" fmla="*/ 1476 w 10000"/>
                  <a:gd name="connsiteY263" fmla="*/ 5848 h 10000"/>
                  <a:gd name="connsiteX264" fmla="*/ 1501 w 10000"/>
                  <a:gd name="connsiteY264" fmla="*/ 5852 h 10000"/>
                  <a:gd name="connsiteX265" fmla="*/ 1532 w 10000"/>
                  <a:gd name="connsiteY265" fmla="*/ 5887 h 10000"/>
                  <a:gd name="connsiteX266" fmla="*/ 1565 w 10000"/>
                  <a:gd name="connsiteY266" fmla="*/ 5942 h 10000"/>
                  <a:gd name="connsiteX267" fmla="*/ 1587 w 10000"/>
                  <a:gd name="connsiteY267" fmla="*/ 5972 h 10000"/>
                  <a:gd name="connsiteX268" fmla="*/ 1612 w 10000"/>
                  <a:gd name="connsiteY268" fmla="*/ 5955 h 10000"/>
                  <a:gd name="connsiteX269" fmla="*/ 1679 w 10000"/>
                  <a:gd name="connsiteY269" fmla="*/ 6049 h 10000"/>
                  <a:gd name="connsiteX270" fmla="*/ 1720 w 10000"/>
                  <a:gd name="connsiteY270" fmla="*/ 6108 h 10000"/>
                  <a:gd name="connsiteX271" fmla="*/ 1751 w 10000"/>
                  <a:gd name="connsiteY271" fmla="*/ 6133 h 10000"/>
                  <a:gd name="connsiteX272" fmla="*/ 1792 w 10000"/>
                  <a:gd name="connsiteY272" fmla="*/ 6169 h 10000"/>
                  <a:gd name="connsiteX273" fmla="*/ 1801 w 10000"/>
                  <a:gd name="connsiteY273" fmla="*/ 6172 h 10000"/>
                  <a:gd name="connsiteX274" fmla="*/ 1814 w 10000"/>
                  <a:gd name="connsiteY274" fmla="*/ 6286 h 10000"/>
                  <a:gd name="connsiteX275" fmla="*/ 1817 w 10000"/>
                  <a:gd name="connsiteY275" fmla="*/ 6331 h 10000"/>
                  <a:gd name="connsiteX276" fmla="*/ 1809 w 10000"/>
                  <a:gd name="connsiteY276" fmla="*/ 6444 h 10000"/>
                  <a:gd name="connsiteX277" fmla="*/ 1801 w 10000"/>
                  <a:gd name="connsiteY277" fmla="*/ 6499 h 10000"/>
                  <a:gd name="connsiteX278" fmla="*/ 1781 w 10000"/>
                  <a:gd name="connsiteY278" fmla="*/ 6522 h 10000"/>
                  <a:gd name="connsiteX279" fmla="*/ 1773 w 10000"/>
                  <a:gd name="connsiteY279" fmla="*/ 6541 h 10000"/>
                  <a:gd name="connsiteX280" fmla="*/ 1762 w 10000"/>
                  <a:gd name="connsiteY280" fmla="*/ 6571 h 10000"/>
                  <a:gd name="connsiteX281" fmla="*/ 1767 w 10000"/>
                  <a:gd name="connsiteY281" fmla="*/ 6622 h 10000"/>
                  <a:gd name="connsiteX282" fmla="*/ 1767 w 10000"/>
                  <a:gd name="connsiteY282" fmla="*/ 6665 h 10000"/>
                  <a:gd name="connsiteX283" fmla="*/ 1767 w 10000"/>
                  <a:gd name="connsiteY283" fmla="*/ 6694 h 10000"/>
                  <a:gd name="connsiteX284" fmla="*/ 1776 w 10000"/>
                  <a:gd name="connsiteY284" fmla="*/ 6726 h 10000"/>
                  <a:gd name="connsiteX285" fmla="*/ 1776 w 10000"/>
                  <a:gd name="connsiteY285" fmla="*/ 6745 h 10000"/>
                  <a:gd name="connsiteX286" fmla="*/ 1767 w 10000"/>
                  <a:gd name="connsiteY286" fmla="*/ 6765 h 10000"/>
                  <a:gd name="connsiteX287" fmla="*/ 1762 w 10000"/>
                  <a:gd name="connsiteY287" fmla="*/ 6804 h 10000"/>
                  <a:gd name="connsiteX288" fmla="*/ 1753 w 10000"/>
                  <a:gd name="connsiteY288" fmla="*/ 6839 h 10000"/>
                  <a:gd name="connsiteX289" fmla="*/ 1742 w 10000"/>
                  <a:gd name="connsiteY289" fmla="*/ 6849 h 10000"/>
                  <a:gd name="connsiteX290" fmla="*/ 1726 w 10000"/>
                  <a:gd name="connsiteY290" fmla="*/ 6849 h 10000"/>
                  <a:gd name="connsiteX291" fmla="*/ 1712 w 10000"/>
                  <a:gd name="connsiteY291" fmla="*/ 6852 h 10000"/>
                  <a:gd name="connsiteX292" fmla="*/ 1640 w 10000"/>
                  <a:gd name="connsiteY292" fmla="*/ 6953 h 10000"/>
                  <a:gd name="connsiteX293" fmla="*/ 1493 w 10000"/>
                  <a:gd name="connsiteY293" fmla="*/ 7105 h 10000"/>
                  <a:gd name="connsiteX294" fmla="*/ 1490 w 10000"/>
                  <a:gd name="connsiteY294" fmla="*/ 7124 h 10000"/>
                  <a:gd name="connsiteX295" fmla="*/ 1468 w 10000"/>
                  <a:gd name="connsiteY295" fmla="*/ 7137 h 10000"/>
                  <a:gd name="connsiteX296" fmla="*/ 1454 w 10000"/>
                  <a:gd name="connsiteY296" fmla="*/ 7144 h 10000"/>
                  <a:gd name="connsiteX297" fmla="*/ 1452 w 10000"/>
                  <a:gd name="connsiteY297" fmla="*/ 7157 h 10000"/>
                  <a:gd name="connsiteX298" fmla="*/ 1446 w 10000"/>
                  <a:gd name="connsiteY298" fmla="*/ 7199 h 10000"/>
                  <a:gd name="connsiteX299" fmla="*/ 1476 w 10000"/>
                  <a:gd name="connsiteY299" fmla="*/ 7247 h 10000"/>
                  <a:gd name="connsiteX300" fmla="*/ 1501 w 10000"/>
                  <a:gd name="connsiteY300" fmla="*/ 7270 h 10000"/>
                  <a:gd name="connsiteX301" fmla="*/ 1518 w 10000"/>
                  <a:gd name="connsiteY301" fmla="*/ 7286 h 10000"/>
                  <a:gd name="connsiteX302" fmla="*/ 1524 w 10000"/>
                  <a:gd name="connsiteY302" fmla="*/ 7306 h 10000"/>
                  <a:gd name="connsiteX303" fmla="*/ 1540 w 10000"/>
                  <a:gd name="connsiteY303" fmla="*/ 7322 h 10000"/>
                  <a:gd name="connsiteX304" fmla="*/ 1565 w 10000"/>
                  <a:gd name="connsiteY304" fmla="*/ 7325 h 10000"/>
                  <a:gd name="connsiteX305" fmla="*/ 1590 w 10000"/>
                  <a:gd name="connsiteY305" fmla="*/ 7332 h 10000"/>
                  <a:gd name="connsiteX306" fmla="*/ 1615 w 10000"/>
                  <a:gd name="connsiteY306" fmla="*/ 7345 h 10000"/>
                  <a:gd name="connsiteX307" fmla="*/ 1662 w 10000"/>
                  <a:gd name="connsiteY307" fmla="*/ 7370 h 10000"/>
                  <a:gd name="connsiteX308" fmla="*/ 1670 w 10000"/>
                  <a:gd name="connsiteY308" fmla="*/ 7351 h 10000"/>
                  <a:gd name="connsiteX309" fmla="*/ 1726 w 10000"/>
                  <a:gd name="connsiteY309" fmla="*/ 7354 h 10000"/>
                  <a:gd name="connsiteX310" fmla="*/ 1726 w 10000"/>
                  <a:gd name="connsiteY310" fmla="*/ 7400 h 10000"/>
                  <a:gd name="connsiteX311" fmla="*/ 1773 w 10000"/>
                  <a:gd name="connsiteY311" fmla="*/ 7409 h 10000"/>
                  <a:gd name="connsiteX312" fmla="*/ 1806 w 10000"/>
                  <a:gd name="connsiteY312" fmla="*/ 7416 h 10000"/>
                  <a:gd name="connsiteX313" fmla="*/ 1839 w 10000"/>
                  <a:gd name="connsiteY313" fmla="*/ 7403 h 10000"/>
                  <a:gd name="connsiteX314" fmla="*/ 1886 w 10000"/>
                  <a:gd name="connsiteY314" fmla="*/ 7403 h 10000"/>
                  <a:gd name="connsiteX315" fmla="*/ 1898 w 10000"/>
                  <a:gd name="connsiteY315" fmla="*/ 7403 h 10000"/>
                  <a:gd name="connsiteX316" fmla="*/ 1914 w 10000"/>
                  <a:gd name="connsiteY316" fmla="*/ 7494 h 10000"/>
                  <a:gd name="connsiteX317" fmla="*/ 1895 w 10000"/>
                  <a:gd name="connsiteY317" fmla="*/ 7523 h 10000"/>
                  <a:gd name="connsiteX318" fmla="*/ 1825 w 10000"/>
                  <a:gd name="connsiteY318" fmla="*/ 7617 h 10000"/>
                  <a:gd name="connsiteX319" fmla="*/ 1776 w 10000"/>
                  <a:gd name="connsiteY319" fmla="*/ 7691 h 10000"/>
                  <a:gd name="connsiteX320" fmla="*/ 1781 w 10000"/>
                  <a:gd name="connsiteY320" fmla="*/ 7723 h 10000"/>
                  <a:gd name="connsiteX321" fmla="*/ 1767 w 10000"/>
                  <a:gd name="connsiteY321" fmla="*/ 7759 h 10000"/>
                  <a:gd name="connsiteX322" fmla="*/ 1762 w 10000"/>
                  <a:gd name="connsiteY322" fmla="*/ 7817 h 10000"/>
                  <a:gd name="connsiteX323" fmla="*/ 1762 w 10000"/>
                  <a:gd name="connsiteY323" fmla="*/ 7856 h 10000"/>
                  <a:gd name="connsiteX324" fmla="*/ 1776 w 10000"/>
                  <a:gd name="connsiteY324" fmla="*/ 7892 h 10000"/>
                  <a:gd name="connsiteX325" fmla="*/ 1784 w 10000"/>
                  <a:gd name="connsiteY325" fmla="*/ 7902 h 10000"/>
                  <a:gd name="connsiteX326" fmla="*/ 1801 w 10000"/>
                  <a:gd name="connsiteY326" fmla="*/ 7908 h 10000"/>
                  <a:gd name="connsiteX327" fmla="*/ 1809 w 10000"/>
                  <a:gd name="connsiteY327" fmla="*/ 7911 h 10000"/>
                  <a:gd name="connsiteX328" fmla="*/ 1801 w 10000"/>
                  <a:gd name="connsiteY328" fmla="*/ 7940 h 10000"/>
                  <a:gd name="connsiteX329" fmla="*/ 1798 w 10000"/>
                  <a:gd name="connsiteY329" fmla="*/ 7979 h 10000"/>
                  <a:gd name="connsiteX330" fmla="*/ 1806 w 10000"/>
                  <a:gd name="connsiteY330" fmla="*/ 8002 h 10000"/>
                  <a:gd name="connsiteX331" fmla="*/ 1823 w 10000"/>
                  <a:gd name="connsiteY331" fmla="*/ 8021 h 10000"/>
                  <a:gd name="connsiteX332" fmla="*/ 1834 w 10000"/>
                  <a:gd name="connsiteY332" fmla="*/ 8044 h 10000"/>
                  <a:gd name="connsiteX333" fmla="*/ 1839 w 10000"/>
                  <a:gd name="connsiteY333" fmla="*/ 8073 h 10000"/>
                  <a:gd name="connsiteX334" fmla="*/ 1842 w 10000"/>
                  <a:gd name="connsiteY334" fmla="*/ 8106 h 10000"/>
                  <a:gd name="connsiteX335" fmla="*/ 1839 w 10000"/>
                  <a:gd name="connsiteY335" fmla="*/ 8144 h 10000"/>
                  <a:gd name="connsiteX336" fmla="*/ 1856 w 10000"/>
                  <a:gd name="connsiteY336" fmla="*/ 8164 h 10000"/>
                  <a:gd name="connsiteX337" fmla="*/ 1886 w 10000"/>
                  <a:gd name="connsiteY337" fmla="*/ 8193 h 10000"/>
                  <a:gd name="connsiteX338" fmla="*/ 1922 w 10000"/>
                  <a:gd name="connsiteY338" fmla="*/ 8206 h 10000"/>
                  <a:gd name="connsiteX339" fmla="*/ 1967 w 10000"/>
                  <a:gd name="connsiteY339" fmla="*/ 8203 h 10000"/>
                  <a:gd name="connsiteX340" fmla="*/ 1986 w 10000"/>
                  <a:gd name="connsiteY340" fmla="*/ 8212 h 10000"/>
                  <a:gd name="connsiteX341" fmla="*/ 2000 w 10000"/>
                  <a:gd name="connsiteY341" fmla="*/ 8232 h 10000"/>
                  <a:gd name="connsiteX342" fmla="*/ 2033 w 10000"/>
                  <a:gd name="connsiteY342" fmla="*/ 8258 h 10000"/>
                  <a:gd name="connsiteX343" fmla="*/ 2050 w 10000"/>
                  <a:gd name="connsiteY343" fmla="*/ 8271 h 10000"/>
                  <a:gd name="connsiteX344" fmla="*/ 2089 w 10000"/>
                  <a:gd name="connsiteY344" fmla="*/ 8280 h 10000"/>
                  <a:gd name="connsiteX345" fmla="*/ 2122 w 10000"/>
                  <a:gd name="connsiteY345" fmla="*/ 8300 h 10000"/>
                  <a:gd name="connsiteX346" fmla="*/ 2163 w 10000"/>
                  <a:gd name="connsiteY346" fmla="*/ 8332 h 10000"/>
                  <a:gd name="connsiteX347" fmla="*/ 2172 w 10000"/>
                  <a:gd name="connsiteY347" fmla="*/ 8335 h 10000"/>
                  <a:gd name="connsiteX348" fmla="*/ 2177 w 10000"/>
                  <a:gd name="connsiteY348" fmla="*/ 8345 h 10000"/>
                  <a:gd name="connsiteX349" fmla="*/ 2163 w 10000"/>
                  <a:gd name="connsiteY349" fmla="*/ 8371 h 10000"/>
                  <a:gd name="connsiteX350" fmla="*/ 2139 w 10000"/>
                  <a:gd name="connsiteY350" fmla="*/ 8423 h 10000"/>
                  <a:gd name="connsiteX351" fmla="*/ 2130 w 10000"/>
                  <a:gd name="connsiteY351" fmla="*/ 8439 h 10000"/>
                  <a:gd name="connsiteX352" fmla="*/ 2105 w 10000"/>
                  <a:gd name="connsiteY352" fmla="*/ 8446 h 10000"/>
                  <a:gd name="connsiteX353" fmla="*/ 2080 w 10000"/>
                  <a:gd name="connsiteY353" fmla="*/ 8449 h 10000"/>
                  <a:gd name="connsiteX354" fmla="*/ 2075 w 10000"/>
                  <a:gd name="connsiteY354" fmla="*/ 8459 h 10000"/>
                  <a:gd name="connsiteX355" fmla="*/ 2072 w 10000"/>
                  <a:gd name="connsiteY355" fmla="*/ 8475 h 10000"/>
                  <a:gd name="connsiteX356" fmla="*/ 2080 w 10000"/>
                  <a:gd name="connsiteY356" fmla="*/ 8484 h 10000"/>
                  <a:gd name="connsiteX357" fmla="*/ 2100 w 10000"/>
                  <a:gd name="connsiteY357" fmla="*/ 8475 h 10000"/>
                  <a:gd name="connsiteX358" fmla="*/ 2141 w 10000"/>
                  <a:gd name="connsiteY358" fmla="*/ 8478 h 10000"/>
                  <a:gd name="connsiteX359" fmla="*/ 2172 w 10000"/>
                  <a:gd name="connsiteY359" fmla="*/ 8475 h 10000"/>
                  <a:gd name="connsiteX360" fmla="*/ 2188 w 10000"/>
                  <a:gd name="connsiteY360" fmla="*/ 8475 h 10000"/>
                  <a:gd name="connsiteX361" fmla="*/ 2222 w 10000"/>
                  <a:gd name="connsiteY361" fmla="*/ 8497 h 10000"/>
                  <a:gd name="connsiteX362" fmla="*/ 2252 w 10000"/>
                  <a:gd name="connsiteY362" fmla="*/ 8514 h 10000"/>
                  <a:gd name="connsiteX363" fmla="*/ 2274 w 10000"/>
                  <a:gd name="connsiteY363" fmla="*/ 8514 h 10000"/>
                  <a:gd name="connsiteX364" fmla="*/ 2299 w 10000"/>
                  <a:gd name="connsiteY364" fmla="*/ 8504 h 10000"/>
                  <a:gd name="connsiteX365" fmla="*/ 2310 w 10000"/>
                  <a:gd name="connsiteY365" fmla="*/ 8504 h 10000"/>
                  <a:gd name="connsiteX366" fmla="*/ 2319 w 10000"/>
                  <a:gd name="connsiteY366" fmla="*/ 8484 h 10000"/>
                  <a:gd name="connsiteX367" fmla="*/ 2338 w 10000"/>
                  <a:gd name="connsiteY367" fmla="*/ 8494 h 10000"/>
                  <a:gd name="connsiteX368" fmla="*/ 2338 w 10000"/>
                  <a:gd name="connsiteY368" fmla="*/ 8552 h 10000"/>
                  <a:gd name="connsiteX369" fmla="*/ 2366 w 10000"/>
                  <a:gd name="connsiteY369" fmla="*/ 8572 h 10000"/>
                  <a:gd name="connsiteX370" fmla="*/ 2382 w 10000"/>
                  <a:gd name="connsiteY370" fmla="*/ 8582 h 10000"/>
                  <a:gd name="connsiteX371" fmla="*/ 2435 w 10000"/>
                  <a:gd name="connsiteY371" fmla="*/ 8552 h 10000"/>
                  <a:gd name="connsiteX372" fmla="*/ 2443 w 10000"/>
                  <a:gd name="connsiteY372" fmla="*/ 8552 h 10000"/>
                  <a:gd name="connsiteX373" fmla="*/ 2454 w 10000"/>
                  <a:gd name="connsiteY373" fmla="*/ 8552 h 10000"/>
                  <a:gd name="connsiteX374" fmla="*/ 2471 w 10000"/>
                  <a:gd name="connsiteY374" fmla="*/ 8546 h 10000"/>
                  <a:gd name="connsiteX375" fmla="*/ 2488 w 10000"/>
                  <a:gd name="connsiteY375" fmla="*/ 8536 h 10000"/>
                  <a:gd name="connsiteX376" fmla="*/ 2501 w 10000"/>
                  <a:gd name="connsiteY376" fmla="*/ 8533 h 10000"/>
                  <a:gd name="connsiteX377" fmla="*/ 2512 w 10000"/>
                  <a:gd name="connsiteY377" fmla="*/ 8533 h 10000"/>
                  <a:gd name="connsiteX378" fmla="*/ 2521 w 10000"/>
                  <a:gd name="connsiteY378" fmla="*/ 8546 h 10000"/>
                  <a:gd name="connsiteX379" fmla="*/ 2521 w 10000"/>
                  <a:gd name="connsiteY379" fmla="*/ 8572 h 10000"/>
                  <a:gd name="connsiteX380" fmla="*/ 2535 w 10000"/>
                  <a:gd name="connsiteY380" fmla="*/ 8588 h 10000"/>
                  <a:gd name="connsiteX381" fmla="*/ 2551 w 10000"/>
                  <a:gd name="connsiteY381" fmla="*/ 8582 h 10000"/>
                  <a:gd name="connsiteX382" fmla="*/ 2560 w 10000"/>
                  <a:gd name="connsiteY382" fmla="*/ 8582 h 10000"/>
                  <a:gd name="connsiteX383" fmla="*/ 2573 w 10000"/>
                  <a:gd name="connsiteY383" fmla="*/ 8588 h 10000"/>
                  <a:gd name="connsiteX384" fmla="*/ 2584 w 10000"/>
                  <a:gd name="connsiteY384" fmla="*/ 8591 h 10000"/>
                  <a:gd name="connsiteX385" fmla="*/ 2590 w 10000"/>
                  <a:gd name="connsiteY385" fmla="*/ 8598 h 10000"/>
                  <a:gd name="connsiteX386" fmla="*/ 2598 w 10000"/>
                  <a:gd name="connsiteY386" fmla="*/ 8608 h 10000"/>
                  <a:gd name="connsiteX387" fmla="*/ 2607 w 10000"/>
                  <a:gd name="connsiteY387" fmla="*/ 8617 h 10000"/>
                  <a:gd name="connsiteX388" fmla="*/ 2618 w 10000"/>
                  <a:gd name="connsiteY388" fmla="*/ 8617 h 10000"/>
                  <a:gd name="connsiteX389" fmla="*/ 2640 w 10000"/>
                  <a:gd name="connsiteY389" fmla="*/ 8608 h 10000"/>
                  <a:gd name="connsiteX390" fmla="*/ 2670 w 10000"/>
                  <a:gd name="connsiteY390" fmla="*/ 8598 h 10000"/>
                  <a:gd name="connsiteX391" fmla="*/ 2673 w 10000"/>
                  <a:gd name="connsiteY391" fmla="*/ 8598 h 10000"/>
                  <a:gd name="connsiteX392" fmla="*/ 2690 w 10000"/>
                  <a:gd name="connsiteY392" fmla="*/ 8598 h 10000"/>
                  <a:gd name="connsiteX393" fmla="*/ 2698 w 10000"/>
                  <a:gd name="connsiteY393" fmla="*/ 8598 h 10000"/>
                  <a:gd name="connsiteX394" fmla="*/ 2712 w 10000"/>
                  <a:gd name="connsiteY394" fmla="*/ 8598 h 10000"/>
                  <a:gd name="connsiteX395" fmla="*/ 2726 w 10000"/>
                  <a:gd name="connsiteY395" fmla="*/ 8591 h 10000"/>
                  <a:gd name="connsiteX396" fmla="*/ 2737 w 10000"/>
                  <a:gd name="connsiteY396" fmla="*/ 8588 h 10000"/>
                  <a:gd name="connsiteX397" fmla="*/ 2759 w 10000"/>
                  <a:gd name="connsiteY397" fmla="*/ 8582 h 10000"/>
                  <a:gd name="connsiteX398" fmla="*/ 2770 w 10000"/>
                  <a:gd name="connsiteY398" fmla="*/ 8578 h 10000"/>
                  <a:gd name="connsiteX399" fmla="*/ 2784 w 10000"/>
                  <a:gd name="connsiteY399" fmla="*/ 8572 h 10000"/>
                  <a:gd name="connsiteX400" fmla="*/ 2795 w 10000"/>
                  <a:gd name="connsiteY400" fmla="*/ 8572 h 10000"/>
                  <a:gd name="connsiteX401" fmla="*/ 2803 w 10000"/>
                  <a:gd name="connsiteY401" fmla="*/ 8588 h 10000"/>
                  <a:gd name="connsiteX402" fmla="*/ 2803 w 10000"/>
                  <a:gd name="connsiteY402" fmla="*/ 8591 h 10000"/>
                  <a:gd name="connsiteX403" fmla="*/ 2803 w 10000"/>
                  <a:gd name="connsiteY403" fmla="*/ 8601 h 10000"/>
                  <a:gd name="connsiteX404" fmla="*/ 2809 w 10000"/>
                  <a:gd name="connsiteY404" fmla="*/ 8601 h 10000"/>
                  <a:gd name="connsiteX405" fmla="*/ 2823 w 10000"/>
                  <a:gd name="connsiteY405" fmla="*/ 8598 h 10000"/>
                  <a:gd name="connsiteX406" fmla="*/ 2831 w 10000"/>
                  <a:gd name="connsiteY406" fmla="*/ 8598 h 10000"/>
                  <a:gd name="connsiteX407" fmla="*/ 2839 w 10000"/>
                  <a:gd name="connsiteY407" fmla="*/ 8601 h 10000"/>
                  <a:gd name="connsiteX408" fmla="*/ 2848 w 10000"/>
                  <a:gd name="connsiteY408" fmla="*/ 8598 h 10000"/>
                  <a:gd name="connsiteX409" fmla="*/ 2856 w 10000"/>
                  <a:gd name="connsiteY409" fmla="*/ 8601 h 10000"/>
                  <a:gd name="connsiteX410" fmla="*/ 2859 w 10000"/>
                  <a:gd name="connsiteY410" fmla="*/ 8601 h 10000"/>
                  <a:gd name="connsiteX411" fmla="*/ 2864 w 10000"/>
                  <a:gd name="connsiteY411" fmla="*/ 8598 h 10000"/>
                  <a:gd name="connsiteX412" fmla="*/ 2889 w 10000"/>
                  <a:gd name="connsiteY412" fmla="*/ 8611 h 10000"/>
                  <a:gd name="connsiteX413" fmla="*/ 2906 w 10000"/>
                  <a:gd name="connsiteY413" fmla="*/ 8620 h 10000"/>
                  <a:gd name="connsiteX414" fmla="*/ 2914 w 10000"/>
                  <a:gd name="connsiteY414" fmla="*/ 8627 h 10000"/>
                  <a:gd name="connsiteX415" fmla="*/ 2920 w 10000"/>
                  <a:gd name="connsiteY415" fmla="*/ 8640 h 10000"/>
                  <a:gd name="connsiteX416" fmla="*/ 2922 w 10000"/>
                  <a:gd name="connsiteY416" fmla="*/ 8666 h 10000"/>
                  <a:gd name="connsiteX417" fmla="*/ 2922 w 10000"/>
                  <a:gd name="connsiteY417" fmla="*/ 8692 h 10000"/>
                  <a:gd name="connsiteX418" fmla="*/ 2939 w 10000"/>
                  <a:gd name="connsiteY418" fmla="*/ 8695 h 10000"/>
                  <a:gd name="connsiteX419" fmla="*/ 2953 w 10000"/>
                  <a:gd name="connsiteY419" fmla="*/ 8695 h 10000"/>
                  <a:gd name="connsiteX420" fmla="*/ 2961 w 10000"/>
                  <a:gd name="connsiteY420" fmla="*/ 8695 h 10000"/>
                  <a:gd name="connsiteX421" fmla="*/ 2972 w 10000"/>
                  <a:gd name="connsiteY421" fmla="*/ 8692 h 10000"/>
                  <a:gd name="connsiteX422" fmla="*/ 2981 w 10000"/>
                  <a:gd name="connsiteY422" fmla="*/ 8685 h 10000"/>
                  <a:gd name="connsiteX423" fmla="*/ 2989 w 10000"/>
                  <a:gd name="connsiteY423" fmla="*/ 8685 h 10000"/>
                  <a:gd name="connsiteX424" fmla="*/ 3008 w 10000"/>
                  <a:gd name="connsiteY424" fmla="*/ 8685 h 10000"/>
                  <a:gd name="connsiteX425" fmla="*/ 3028 w 10000"/>
                  <a:gd name="connsiteY425" fmla="*/ 8695 h 10000"/>
                  <a:gd name="connsiteX426" fmla="*/ 3042 w 10000"/>
                  <a:gd name="connsiteY426" fmla="*/ 8695 h 10000"/>
                  <a:gd name="connsiteX427" fmla="*/ 3053 w 10000"/>
                  <a:gd name="connsiteY427" fmla="*/ 8676 h 10000"/>
                  <a:gd name="connsiteX428" fmla="*/ 3061 w 10000"/>
                  <a:gd name="connsiteY428" fmla="*/ 8666 h 10000"/>
                  <a:gd name="connsiteX429" fmla="*/ 3066 w 10000"/>
                  <a:gd name="connsiteY429" fmla="*/ 8656 h 10000"/>
                  <a:gd name="connsiteX430" fmla="*/ 3091 w 10000"/>
                  <a:gd name="connsiteY430" fmla="*/ 8659 h 10000"/>
                  <a:gd name="connsiteX431" fmla="*/ 3105 w 10000"/>
                  <a:gd name="connsiteY431" fmla="*/ 8659 h 10000"/>
                  <a:gd name="connsiteX432" fmla="*/ 3108 w 10000"/>
                  <a:gd name="connsiteY432" fmla="*/ 8650 h 10000"/>
                  <a:gd name="connsiteX433" fmla="*/ 3147 w 10000"/>
                  <a:gd name="connsiteY433" fmla="*/ 8588 h 10000"/>
                  <a:gd name="connsiteX434" fmla="*/ 3150 w 10000"/>
                  <a:gd name="connsiteY434" fmla="*/ 8598 h 10000"/>
                  <a:gd name="connsiteX435" fmla="*/ 3163 w 10000"/>
                  <a:gd name="connsiteY435" fmla="*/ 8601 h 10000"/>
                  <a:gd name="connsiteX436" fmla="*/ 3180 w 10000"/>
                  <a:gd name="connsiteY436" fmla="*/ 8608 h 10000"/>
                  <a:gd name="connsiteX437" fmla="*/ 3188 w 10000"/>
                  <a:gd name="connsiteY437" fmla="*/ 8611 h 10000"/>
                  <a:gd name="connsiteX438" fmla="*/ 3227 w 10000"/>
                  <a:gd name="connsiteY438" fmla="*/ 8620 h 10000"/>
                  <a:gd name="connsiteX439" fmla="*/ 3238 w 10000"/>
                  <a:gd name="connsiteY439" fmla="*/ 8617 h 10000"/>
                  <a:gd name="connsiteX440" fmla="*/ 3247 w 10000"/>
                  <a:gd name="connsiteY440" fmla="*/ 8601 h 10000"/>
                  <a:gd name="connsiteX441" fmla="*/ 3269 w 10000"/>
                  <a:gd name="connsiteY441" fmla="*/ 8611 h 10000"/>
                  <a:gd name="connsiteX442" fmla="*/ 3277 w 10000"/>
                  <a:gd name="connsiteY442" fmla="*/ 8617 h 10000"/>
                  <a:gd name="connsiteX443" fmla="*/ 3285 w 10000"/>
                  <a:gd name="connsiteY443" fmla="*/ 8611 h 10000"/>
                  <a:gd name="connsiteX444" fmla="*/ 3307 w 10000"/>
                  <a:gd name="connsiteY444" fmla="*/ 8611 h 10000"/>
                  <a:gd name="connsiteX445" fmla="*/ 3319 w 10000"/>
                  <a:gd name="connsiteY445" fmla="*/ 8617 h 10000"/>
                  <a:gd name="connsiteX446" fmla="*/ 3324 w 10000"/>
                  <a:gd name="connsiteY446" fmla="*/ 8617 h 10000"/>
                  <a:gd name="connsiteX447" fmla="*/ 3327 w 10000"/>
                  <a:gd name="connsiteY447" fmla="*/ 8620 h 10000"/>
                  <a:gd name="connsiteX448" fmla="*/ 3341 w 10000"/>
                  <a:gd name="connsiteY448" fmla="*/ 8620 h 10000"/>
                  <a:gd name="connsiteX449" fmla="*/ 3357 w 10000"/>
                  <a:gd name="connsiteY449" fmla="*/ 8620 h 10000"/>
                  <a:gd name="connsiteX450" fmla="*/ 3374 w 10000"/>
                  <a:gd name="connsiteY450" fmla="*/ 8620 h 10000"/>
                  <a:gd name="connsiteX451" fmla="*/ 3382 w 10000"/>
                  <a:gd name="connsiteY451" fmla="*/ 8620 h 10000"/>
                  <a:gd name="connsiteX452" fmla="*/ 3399 w 10000"/>
                  <a:gd name="connsiteY452" fmla="*/ 8611 h 10000"/>
                  <a:gd name="connsiteX453" fmla="*/ 3413 w 10000"/>
                  <a:gd name="connsiteY453" fmla="*/ 8601 h 10000"/>
                  <a:gd name="connsiteX454" fmla="*/ 3421 w 10000"/>
                  <a:gd name="connsiteY454" fmla="*/ 8588 h 10000"/>
                  <a:gd name="connsiteX455" fmla="*/ 3421 w 10000"/>
                  <a:gd name="connsiteY455" fmla="*/ 8572 h 10000"/>
                  <a:gd name="connsiteX456" fmla="*/ 3421 w 10000"/>
                  <a:gd name="connsiteY456" fmla="*/ 8552 h 10000"/>
                  <a:gd name="connsiteX457" fmla="*/ 3424 w 10000"/>
                  <a:gd name="connsiteY457" fmla="*/ 8533 h 10000"/>
                  <a:gd name="connsiteX458" fmla="*/ 3432 w 10000"/>
                  <a:gd name="connsiteY458" fmla="*/ 8523 h 10000"/>
                  <a:gd name="connsiteX459" fmla="*/ 3446 w 10000"/>
                  <a:gd name="connsiteY459" fmla="*/ 8523 h 10000"/>
                  <a:gd name="connsiteX460" fmla="*/ 3457 w 10000"/>
                  <a:gd name="connsiteY460" fmla="*/ 8523 h 10000"/>
                  <a:gd name="connsiteX461" fmla="*/ 3476 w 10000"/>
                  <a:gd name="connsiteY461" fmla="*/ 8533 h 10000"/>
                  <a:gd name="connsiteX462" fmla="*/ 3485 w 10000"/>
                  <a:gd name="connsiteY462" fmla="*/ 8536 h 10000"/>
                  <a:gd name="connsiteX463" fmla="*/ 3501 w 10000"/>
                  <a:gd name="connsiteY463" fmla="*/ 8527 h 10000"/>
                  <a:gd name="connsiteX464" fmla="*/ 3504 w 10000"/>
                  <a:gd name="connsiteY464" fmla="*/ 8514 h 10000"/>
                  <a:gd name="connsiteX465" fmla="*/ 3510 w 10000"/>
                  <a:gd name="connsiteY465" fmla="*/ 8497 h 10000"/>
                  <a:gd name="connsiteX466" fmla="*/ 3537 w 10000"/>
                  <a:gd name="connsiteY466" fmla="*/ 8484 h 10000"/>
                  <a:gd name="connsiteX467" fmla="*/ 3562 w 10000"/>
                  <a:gd name="connsiteY467" fmla="*/ 8488 h 10000"/>
                  <a:gd name="connsiteX468" fmla="*/ 3568 w 10000"/>
                  <a:gd name="connsiteY468" fmla="*/ 8484 h 10000"/>
                  <a:gd name="connsiteX469" fmla="*/ 3584 w 10000"/>
                  <a:gd name="connsiteY469" fmla="*/ 8494 h 10000"/>
                  <a:gd name="connsiteX470" fmla="*/ 3593 w 10000"/>
                  <a:gd name="connsiteY470" fmla="*/ 8507 h 10000"/>
                  <a:gd name="connsiteX471" fmla="*/ 3618 w 10000"/>
                  <a:gd name="connsiteY471" fmla="*/ 8497 h 10000"/>
                  <a:gd name="connsiteX472" fmla="*/ 3643 w 10000"/>
                  <a:gd name="connsiteY472" fmla="*/ 8475 h 10000"/>
                  <a:gd name="connsiteX473" fmla="*/ 3657 w 10000"/>
                  <a:gd name="connsiteY473" fmla="*/ 8478 h 10000"/>
                  <a:gd name="connsiteX474" fmla="*/ 3670 w 10000"/>
                  <a:gd name="connsiteY474" fmla="*/ 8475 h 10000"/>
                  <a:gd name="connsiteX475" fmla="*/ 3673 w 10000"/>
                  <a:gd name="connsiteY475" fmla="*/ 8468 h 10000"/>
                  <a:gd name="connsiteX476" fmla="*/ 3681 w 10000"/>
                  <a:gd name="connsiteY476" fmla="*/ 8468 h 10000"/>
                  <a:gd name="connsiteX477" fmla="*/ 3698 w 10000"/>
                  <a:gd name="connsiteY477" fmla="*/ 8478 h 10000"/>
                  <a:gd name="connsiteX478" fmla="*/ 3720 w 10000"/>
                  <a:gd name="connsiteY478" fmla="*/ 8497 h 10000"/>
                  <a:gd name="connsiteX479" fmla="*/ 3715 w 10000"/>
                  <a:gd name="connsiteY479" fmla="*/ 8504 h 10000"/>
                  <a:gd name="connsiteX480" fmla="*/ 3729 w 10000"/>
                  <a:gd name="connsiteY480" fmla="*/ 8514 h 10000"/>
                  <a:gd name="connsiteX481" fmla="*/ 3729 w 10000"/>
                  <a:gd name="connsiteY481" fmla="*/ 8517 h 10000"/>
                  <a:gd name="connsiteX482" fmla="*/ 3740 w 10000"/>
                  <a:gd name="connsiteY482" fmla="*/ 8527 h 10000"/>
                  <a:gd name="connsiteX483" fmla="*/ 3759 w 10000"/>
                  <a:gd name="connsiteY483" fmla="*/ 8517 h 10000"/>
                  <a:gd name="connsiteX484" fmla="*/ 3762 w 10000"/>
                  <a:gd name="connsiteY484" fmla="*/ 8504 h 10000"/>
                  <a:gd name="connsiteX485" fmla="*/ 3770 w 10000"/>
                  <a:gd name="connsiteY485" fmla="*/ 8488 h 10000"/>
                  <a:gd name="connsiteX486" fmla="*/ 3778 w 10000"/>
                  <a:gd name="connsiteY486" fmla="*/ 8484 h 10000"/>
                  <a:gd name="connsiteX487" fmla="*/ 3792 w 10000"/>
                  <a:gd name="connsiteY487" fmla="*/ 8475 h 10000"/>
                  <a:gd name="connsiteX488" fmla="*/ 3803 w 10000"/>
                  <a:gd name="connsiteY488" fmla="*/ 8478 h 10000"/>
                  <a:gd name="connsiteX489" fmla="*/ 3809 w 10000"/>
                  <a:gd name="connsiteY489" fmla="*/ 8475 h 10000"/>
                  <a:gd name="connsiteX490" fmla="*/ 3825 w 10000"/>
                  <a:gd name="connsiteY490" fmla="*/ 8465 h 10000"/>
                  <a:gd name="connsiteX491" fmla="*/ 3834 w 10000"/>
                  <a:gd name="connsiteY491" fmla="*/ 8468 h 10000"/>
                  <a:gd name="connsiteX492" fmla="*/ 3842 w 10000"/>
                  <a:gd name="connsiteY492" fmla="*/ 8478 h 10000"/>
                  <a:gd name="connsiteX493" fmla="*/ 3850 w 10000"/>
                  <a:gd name="connsiteY493" fmla="*/ 8478 h 10000"/>
                  <a:gd name="connsiteX494" fmla="*/ 3859 w 10000"/>
                  <a:gd name="connsiteY494" fmla="*/ 8484 h 10000"/>
                  <a:gd name="connsiteX495" fmla="*/ 3873 w 10000"/>
                  <a:gd name="connsiteY495" fmla="*/ 8494 h 10000"/>
                  <a:gd name="connsiteX496" fmla="*/ 3875 w 10000"/>
                  <a:gd name="connsiteY496" fmla="*/ 8507 h 10000"/>
                  <a:gd name="connsiteX497" fmla="*/ 3881 w 10000"/>
                  <a:gd name="connsiteY497" fmla="*/ 8527 h 10000"/>
                  <a:gd name="connsiteX498" fmla="*/ 3875 w 10000"/>
                  <a:gd name="connsiteY498" fmla="*/ 8546 h 10000"/>
                  <a:gd name="connsiteX499" fmla="*/ 3892 w 10000"/>
                  <a:gd name="connsiteY499" fmla="*/ 8546 h 10000"/>
                  <a:gd name="connsiteX500" fmla="*/ 3900 w 10000"/>
                  <a:gd name="connsiteY500" fmla="*/ 8543 h 10000"/>
                  <a:gd name="connsiteX501" fmla="*/ 3906 w 10000"/>
                  <a:gd name="connsiteY501" fmla="*/ 8543 h 10000"/>
                  <a:gd name="connsiteX502" fmla="*/ 3922 w 10000"/>
                  <a:gd name="connsiteY502" fmla="*/ 8552 h 10000"/>
                  <a:gd name="connsiteX503" fmla="*/ 3939 w 10000"/>
                  <a:gd name="connsiteY503" fmla="*/ 8559 h 10000"/>
                  <a:gd name="connsiteX504" fmla="*/ 3953 w 10000"/>
                  <a:gd name="connsiteY504" fmla="*/ 8572 h 10000"/>
                  <a:gd name="connsiteX505" fmla="*/ 3956 w 10000"/>
                  <a:gd name="connsiteY505" fmla="*/ 8588 h 10000"/>
                  <a:gd name="connsiteX506" fmla="*/ 3956 w 10000"/>
                  <a:gd name="connsiteY506" fmla="*/ 8608 h 10000"/>
                  <a:gd name="connsiteX507" fmla="*/ 3972 w 10000"/>
                  <a:gd name="connsiteY507" fmla="*/ 8608 h 10000"/>
                  <a:gd name="connsiteX508" fmla="*/ 3986 w 10000"/>
                  <a:gd name="connsiteY508" fmla="*/ 8608 h 10000"/>
                  <a:gd name="connsiteX509" fmla="*/ 3997 w 10000"/>
                  <a:gd name="connsiteY509" fmla="*/ 8608 h 10000"/>
                  <a:gd name="connsiteX510" fmla="*/ 4006 w 10000"/>
                  <a:gd name="connsiteY510" fmla="*/ 8608 h 10000"/>
                  <a:gd name="connsiteX511" fmla="*/ 4006 w 10000"/>
                  <a:gd name="connsiteY511" fmla="*/ 8611 h 10000"/>
                  <a:gd name="connsiteX512" fmla="*/ 4011 w 10000"/>
                  <a:gd name="connsiteY512" fmla="*/ 8611 h 10000"/>
                  <a:gd name="connsiteX513" fmla="*/ 4022 w 10000"/>
                  <a:gd name="connsiteY513" fmla="*/ 8620 h 10000"/>
                  <a:gd name="connsiteX514" fmla="*/ 4042 w 10000"/>
                  <a:gd name="connsiteY514" fmla="*/ 8620 h 10000"/>
                  <a:gd name="connsiteX515" fmla="*/ 4050 w 10000"/>
                  <a:gd name="connsiteY515" fmla="*/ 8617 h 10000"/>
                  <a:gd name="connsiteX516" fmla="*/ 4069 w 10000"/>
                  <a:gd name="connsiteY516" fmla="*/ 8620 h 10000"/>
                  <a:gd name="connsiteX517" fmla="*/ 4086 w 10000"/>
                  <a:gd name="connsiteY517" fmla="*/ 8630 h 10000"/>
                  <a:gd name="connsiteX518" fmla="*/ 4108 w 10000"/>
                  <a:gd name="connsiteY518" fmla="*/ 8627 h 10000"/>
                  <a:gd name="connsiteX519" fmla="*/ 4125 w 10000"/>
                  <a:gd name="connsiteY519" fmla="*/ 8620 h 10000"/>
                  <a:gd name="connsiteX520" fmla="*/ 4133 w 10000"/>
                  <a:gd name="connsiteY520" fmla="*/ 8611 h 10000"/>
                  <a:gd name="connsiteX521" fmla="*/ 4139 w 10000"/>
                  <a:gd name="connsiteY521" fmla="*/ 8608 h 10000"/>
                  <a:gd name="connsiteX522" fmla="*/ 4147 w 10000"/>
                  <a:gd name="connsiteY522" fmla="*/ 8601 h 10000"/>
                  <a:gd name="connsiteX523" fmla="*/ 4155 w 10000"/>
                  <a:gd name="connsiteY523" fmla="*/ 8591 h 10000"/>
                  <a:gd name="connsiteX524" fmla="*/ 4166 w 10000"/>
                  <a:gd name="connsiteY524" fmla="*/ 8582 h 10000"/>
                  <a:gd name="connsiteX525" fmla="*/ 4183 w 10000"/>
                  <a:gd name="connsiteY525" fmla="*/ 8569 h 10000"/>
                  <a:gd name="connsiteX526" fmla="*/ 4191 w 10000"/>
                  <a:gd name="connsiteY526" fmla="*/ 8562 h 10000"/>
                  <a:gd name="connsiteX527" fmla="*/ 4208 w 10000"/>
                  <a:gd name="connsiteY527" fmla="*/ 8552 h 10000"/>
                  <a:gd name="connsiteX528" fmla="*/ 4230 w 10000"/>
                  <a:gd name="connsiteY528" fmla="*/ 8552 h 10000"/>
                  <a:gd name="connsiteX529" fmla="*/ 4238 w 10000"/>
                  <a:gd name="connsiteY529" fmla="*/ 8559 h 10000"/>
                  <a:gd name="connsiteX530" fmla="*/ 4247 w 10000"/>
                  <a:gd name="connsiteY530" fmla="*/ 8572 h 10000"/>
                  <a:gd name="connsiteX531" fmla="*/ 4252 w 10000"/>
                  <a:gd name="connsiteY531" fmla="*/ 8578 h 10000"/>
                  <a:gd name="connsiteX532" fmla="*/ 4263 w 10000"/>
                  <a:gd name="connsiteY532" fmla="*/ 8582 h 10000"/>
                  <a:gd name="connsiteX533" fmla="*/ 4277 w 10000"/>
                  <a:gd name="connsiteY533" fmla="*/ 8572 h 10000"/>
                  <a:gd name="connsiteX534" fmla="*/ 4294 w 10000"/>
                  <a:gd name="connsiteY534" fmla="*/ 8559 h 10000"/>
                  <a:gd name="connsiteX535" fmla="*/ 4302 w 10000"/>
                  <a:gd name="connsiteY535" fmla="*/ 8546 h 10000"/>
                  <a:gd name="connsiteX536" fmla="*/ 4310 w 10000"/>
                  <a:gd name="connsiteY536" fmla="*/ 8543 h 10000"/>
                  <a:gd name="connsiteX537" fmla="*/ 4313 w 10000"/>
                  <a:gd name="connsiteY537" fmla="*/ 8543 h 10000"/>
                  <a:gd name="connsiteX538" fmla="*/ 4332 w 10000"/>
                  <a:gd name="connsiteY538" fmla="*/ 8546 h 10000"/>
                  <a:gd name="connsiteX539" fmla="*/ 4335 w 10000"/>
                  <a:gd name="connsiteY539" fmla="*/ 8559 h 10000"/>
                  <a:gd name="connsiteX540" fmla="*/ 4349 w 10000"/>
                  <a:gd name="connsiteY540" fmla="*/ 8588 h 10000"/>
                  <a:gd name="connsiteX541" fmla="*/ 4360 w 10000"/>
                  <a:gd name="connsiteY541" fmla="*/ 8591 h 10000"/>
                  <a:gd name="connsiteX542" fmla="*/ 4366 w 10000"/>
                  <a:gd name="connsiteY542" fmla="*/ 8591 h 10000"/>
                  <a:gd name="connsiteX543" fmla="*/ 4382 w 10000"/>
                  <a:gd name="connsiteY543" fmla="*/ 8598 h 10000"/>
                  <a:gd name="connsiteX544" fmla="*/ 4385 w 10000"/>
                  <a:gd name="connsiteY544" fmla="*/ 8598 h 10000"/>
                  <a:gd name="connsiteX545" fmla="*/ 4402 w 10000"/>
                  <a:gd name="connsiteY545" fmla="*/ 8598 h 10000"/>
                  <a:gd name="connsiteX546" fmla="*/ 4421 w 10000"/>
                  <a:gd name="connsiteY546" fmla="*/ 8591 h 10000"/>
                  <a:gd name="connsiteX547" fmla="*/ 4440 w 10000"/>
                  <a:gd name="connsiteY547" fmla="*/ 8591 h 10000"/>
                  <a:gd name="connsiteX548" fmla="*/ 4449 w 10000"/>
                  <a:gd name="connsiteY548" fmla="*/ 8598 h 10000"/>
                  <a:gd name="connsiteX549" fmla="*/ 4454 w 10000"/>
                  <a:gd name="connsiteY549" fmla="*/ 8617 h 10000"/>
                  <a:gd name="connsiteX550" fmla="*/ 4463 w 10000"/>
                  <a:gd name="connsiteY550" fmla="*/ 8608 h 10000"/>
                  <a:gd name="connsiteX551" fmla="*/ 4474 w 10000"/>
                  <a:gd name="connsiteY551" fmla="*/ 8608 h 10000"/>
                  <a:gd name="connsiteX552" fmla="*/ 4490 w 10000"/>
                  <a:gd name="connsiteY552" fmla="*/ 8617 h 10000"/>
                  <a:gd name="connsiteX553" fmla="*/ 4504 w 10000"/>
                  <a:gd name="connsiteY553" fmla="*/ 8617 h 10000"/>
                  <a:gd name="connsiteX554" fmla="*/ 4518 w 10000"/>
                  <a:gd name="connsiteY554" fmla="*/ 8617 h 10000"/>
                  <a:gd name="connsiteX555" fmla="*/ 4535 w 10000"/>
                  <a:gd name="connsiteY555" fmla="*/ 8611 h 10000"/>
                  <a:gd name="connsiteX556" fmla="*/ 4546 w 10000"/>
                  <a:gd name="connsiteY556" fmla="*/ 8611 h 10000"/>
                  <a:gd name="connsiteX557" fmla="*/ 4562 w 10000"/>
                  <a:gd name="connsiteY557" fmla="*/ 8611 h 10000"/>
                  <a:gd name="connsiteX558" fmla="*/ 4571 w 10000"/>
                  <a:gd name="connsiteY558" fmla="*/ 8611 h 10000"/>
                  <a:gd name="connsiteX559" fmla="*/ 4579 w 10000"/>
                  <a:gd name="connsiteY559" fmla="*/ 8608 h 10000"/>
                  <a:gd name="connsiteX560" fmla="*/ 4584 w 10000"/>
                  <a:gd name="connsiteY560" fmla="*/ 8608 h 10000"/>
                  <a:gd name="connsiteX561" fmla="*/ 4601 w 10000"/>
                  <a:gd name="connsiteY561" fmla="*/ 8617 h 10000"/>
                  <a:gd name="connsiteX562" fmla="*/ 4609 w 10000"/>
                  <a:gd name="connsiteY562" fmla="*/ 8627 h 10000"/>
                  <a:gd name="connsiteX563" fmla="*/ 4618 w 10000"/>
                  <a:gd name="connsiteY563" fmla="*/ 8637 h 10000"/>
                  <a:gd name="connsiteX564" fmla="*/ 4618 w 10000"/>
                  <a:gd name="connsiteY564" fmla="*/ 8646 h 10000"/>
                  <a:gd name="connsiteX565" fmla="*/ 4634 w 10000"/>
                  <a:gd name="connsiteY565" fmla="*/ 8656 h 10000"/>
                  <a:gd name="connsiteX566" fmla="*/ 4640 w 10000"/>
                  <a:gd name="connsiteY566" fmla="*/ 8659 h 10000"/>
                  <a:gd name="connsiteX567" fmla="*/ 4651 w 10000"/>
                  <a:gd name="connsiteY567" fmla="*/ 8666 h 10000"/>
                  <a:gd name="connsiteX568" fmla="*/ 4657 w 10000"/>
                  <a:gd name="connsiteY568" fmla="*/ 8659 h 10000"/>
                  <a:gd name="connsiteX569" fmla="*/ 4668 w 10000"/>
                  <a:gd name="connsiteY569" fmla="*/ 8650 h 10000"/>
                  <a:gd name="connsiteX570" fmla="*/ 4676 w 10000"/>
                  <a:gd name="connsiteY570" fmla="*/ 8650 h 10000"/>
                  <a:gd name="connsiteX571" fmla="*/ 4690 w 10000"/>
                  <a:gd name="connsiteY571" fmla="*/ 8650 h 10000"/>
                  <a:gd name="connsiteX572" fmla="*/ 4698 w 10000"/>
                  <a:gd name="connsiteY572" fmla="*/ 8650 h 10000"/>
                  <a:gd name="connsiteX573" fmla="*/ 4704 w 10000"/>
                  <a:gd name="connsiteY573" fmla="*/ 8650 h 10000"/>
                  <a:gd name="connsiteX574" fmla="*/ 4706 w 10000"/>
                  <a:gd name="connsiteY574" fmla="*/ 8659 h 10000"/>
                  <a:gd name="connsiteX575" fmla="*/ 4706 w 10000"/>
                  <a:gd name="connsiteY575" fmla="*/ 8666 h 10000"/>
                  <a:gd name="connsiteX576" fmla="*/ 4723 w 10000"/>
                  <a:gd name="connsiteY576" fmla="*/ 8682 h 10000"/>
                  <a:gd name="connsiteX577" fmla="*/ 4737 w 10000"/>
                  <a:gd name="connsiteY577" fmla="*/ 8682 h 10000"/>
                  <a:gd name="connsiteX578" fmla="*/ 4745 w 10000"/>
                  <a:gd name="connsiteY578" fmla="*/ 8676 h 10000"/>
                  <a:gd name="connsiteX579" fmla="*/ 4756 w 10000"/>
                  <a:gd name="connsiteY579" fmla="*/ 8666 h 10000"/>
                  <a:gd name="connsiteX580" fmla="*/ 4765 w 10000"/>
                  <a:gd name="connsiteY580" fmla="*/ 8666 h 10000"/>
                  <a:gd name="connsiteX581" fmla="*/ 4765 w 10000"/>
                  <a:gd name="connsiteY581" fmla="*/ 8682 h 10000"/>
                  <a:gd name="connsiteX582" fmla="*/ 4770 w 10000"/>
                  <a:gd name="connsiteY582" fmla="*/ 8701 h 10000"/>
                  <a:gd name="connsiteX583" fmla="*/ 4778 w 10000"/>
                  <a:gd name="connsiteY583" fmla="*/ 8705 h 10000"/>
                  <a:gd name="connsiteX584" fmla="*/ 4795 w 10000"/>
                  <a:gd name="connsiteY584" fmla="*/ 8714 h 10000"/>
                  <a:gd name="connsiteX585" fmla="*/ 4812 w 10000"/>
                  <a:gd name="connsiteY585" fmla="*/ 8714 h 10000"/>
                  <a:gd name="connsiteX586" fmla="*/ 4825 w 10000"/>
                  <a:gd name="connsiteY586" fmla="*/ 8705 h 10000"/>
                  <a:gd name="connsiteX587" fmla="*/ 4825 w 10000"/>
                  <a:gd name="connsiteY587" fmla="*/ 8701 h 10000"/>
                  <a:gd name="connsiteX588" fmla="*/ 4828 w 10000"/>
                  <a:gd name="connsiteY588" fmla="*/ 8701 h 10000"/>
                  <a:gd name="connsiteX589" fmla="*/ 4837 w 10000"/>
                  <a:gd name="connsiteY589" fmla="*/ 8692 h 10000"/>
                  <a:gd name="connsiteX590" fmla="*/ 4842 w 10000"/>
                  <a:gd name="connsiteY590" fmla="*/ 8685 h 10000"/>
                  <a:gd name="connsiteX591" fmla="*/ 4859 w 10000"/>
                  <a:gd name="connsiteY591" fmla="*/ 8692 h 10000"/>
                  <a:gd name="connsiteX592" fmla="*/ 4870 w 10000"/>
                  <a:gd name="connsiteY592" fmla="*/ 8701 h 10000"/>
                  <a:gd name="connsiteX593" fmla="*/ 4878 w 10000"/>
                  <a:gd name="connsiteY593" fmla="*/ 8714 h 10000"/>
                  <a:gd name="connsiteX594" fmla="*/ 4892 w 10000"/>
                  <a:gd name="connsiteY594" fmla="*/ 8724 h 10000"/>
                  <a:gd name="connsiteX595" fmla="*/ 4900 w 10000"/>
                  <a:gd name="connsiteY595" fmla="*/ 8724 h 10000"/>
                  <a:gd name="connsiteX596" fmla="*/ 4906 w 10000"/>
                  <a:gd name="connsiteY596" fmla="*/ 8705 h 10000"/>
                  <a:gd name="connsiteX597" fmla="*/ 4925 w 10000"/>
                  <a:gd name="connsiteY597" fmla="*/ 8724 h 10000"/>
                  <a:gd name="connsiteX598" fmla="*/ 4939 w 10000"/>
                  <a:gd name="connsiteY598" fmla="*/ 8701 h 10000"/>
                  <a:gd name="connsiteX599" fmla="*/ 4950 w 10000"/>
                  <a:gd name="connsiteY599" fmla="*/ 8695 h 10000"/>
                  <a:gd name="connsiteX600" fmla="*/ 4956 w 10000"/>
                  <a:gd name="connsiteY600" fmla="*/ 8692 h 10000"/>
                  <a:gd name="connsiteX601" fmla="*/ 4986 w 10000"/>
                  <a:gd name="connsiteY601" fmla="*/ 8705 h 10000"/>
                  <a:gd name="connsiteX602" fmla="*/ 5003 w 10000"/>
                  <a:gd name="connsiteY602" fmla="*/ 8701 h 10000"/>
                  <a:gd name="connsiteX603" fmla="*/ 5011 w 10000"/>
                  <a:gd name="connsiteY603" fmla="*/ 8692 h 10000"/>
                  <a:gd name="connsiteX604" fmla="*/ 5028 w 10000"/>
                  <a:gd name="connsiteY604" fmla="*/ 8682 h 10000"/>
                  <a:gd name="connsiteX605" fmla="*/ 5030 w 10000"/>
                  <a:gd name="connsiteY605" fmla="*/ 8659 h 10000"/>
                  <a:gd name="connsiteX606" fmla="*/ 5039 w 10000"/>
                  <a:gd name="connsiteY606" fmla="*/ 8656 h 10000"/>
                  <a:gd name="connsiteX607" fmla="*/ 5053 w 10000"/>
                  <a:gd name="connsiteY607" fmla="*/ 8669 h 10000"/>
                  <a:gd name="connsiteX608" fmla="*/ 5061 w 10000"/>
                  <a:gd name="connsiteY608" fmla="*/ 8669 h 10000"/>
                  <a:gd name="connsiteX609" fmla="*/ 5061 w 10000"/>
                  <a:gd name="connsiteY609" fmla="*/ 8676 h 10000"/>
                  <a:gd name="connsiteX610" fmla="*/ 5069 w 10000"/>
                  <a:gd name="connsiteY610" fmla="*/ 8669 h 10000"/>
                  <a:gd name="connsiteX611" fmla="*/ 5083 w 10000"/>
                  <a:gd name="connsiteY611" fmla="*/ 8669 h 10000"/>
                  <a:gd name="connsiteX612" fmla="*/ 5100 w 10000"/>
                  <a:gd name="connsiteY612" fmla="*/ 8669 h 10000"/>
                  <a:gd name="connsiteX613" fmla="*/ 5119 w 10000"/>
                  <a:gd name="connsiteY613" fmla="*/ 8682 h 10000"/>
                  <a:gd name="connsiteX614" fmla="*/ 5136 w 10000"/>
                  <a:gd name="connsiteY614" fmla="*/ 8692 h 10000"/>
                  <a:gd name="connsiteX615" fmla="*/ 5161 w 10000"/>
                  <a:gd name="connsiteY615" fmla="*/ 8701 h 10000"/>
                  <a:gd name="connsiteX616" fmla="*/ 5183 w 10000"/>
                  <a:gd name="connsiteY616" fmla="*/ 8701 h 10000"/>
                  <a:gd name="connsiteX617" fmla="*/ 5199 w 10000"/>
                  <a:gd name="connsiteY617" fmla="*/ 8701 h 10000"/>
                  <a:gd name="connsiteX618" fmla="*/ 5213 w 10000"/>
                  <a:gd name="connsiteY618" fmla="*/ 8705 h 10000"/>
                  <a:gd name="connsiteX619" fmla="*/ 5224 w 10000"/>
                  <a:gd name="connsiteY619" fmla="*/ 8701 h 10000"/>
                  <a:gd name="connsiteX620" fmla="*/ 5230 w 10000"/>
                  <a:gd name="connsiteY620" fmla="*/ 8701 h 10000"/>
                  <a:gd name="connsiteX621" fmla="*/ 5241 w 10000"/>
                  <a:gd name="connsiteY621" fmla="*/ 8676 h 10000"/>
                  <a:gd name="connsiteX622" fmla="*/ 5247 w 10000"/>
                  <a:gd name="connsiteY622" fmla="*/ 8666 h 10000"/>
                  <a:gd name="connsiteX623" fmla="*/ 5249 w 10000"/>
                  <a:gd name="connsiteY623" fmla="*/ 8646 h 10000"/>
                  <a:gd name="connsiteX624" fmla="*/ 5249 w 10000"/>
                  <a:gd name="connsiteY624" fmla="*/ 8650 h 10000"/>
                  <a:gd name="connsiteX625" fmla="*/ 5255 w 10000"/>
                  <a:gd name="connsiteY625" fmla="*/ 8646 h 10000"/>
                  <a:gd name="connsiteX626" fmla="*/ 5271 w 10000"/>
                  <a:gd name="connsiteY626" fmla="*/ 8650 h 10000"/>
                  <a:gd name="connsiteX627" fmla="*/ 5288 w 10000"/>
                  <a:gd name="connsiteY627" fmla="*/ 8666 h 10000"/>
                  <a:gd name="connsiteX628" fmla="*/ 5296 w 10000"/>
                  <a:gd name="connsiteY628" fmla="*/ 8666 h 10000"/>
                  <a:gd name="connsiteX629" fmla="*/ 5310 w 10000"/>
                  <a:gd name="connsiteY629" fmla="*/ 8656 h 10000"/>
                  <a:gd name="connsiteX630" fmla="*/ 5321 w 10000"/>
                  <a:gd name="connsiteY630" fmla="*/ 8650 h 10000"/>
                  <a:gd name="connsiteX631" fmla="*/ 5338 w 10000"/>
                  <a:gd name="connsiteY631" fmla="*/ 8650 h 10000"/>
                  <a:gd name="connsiteX632" fmla="*/ 5360 w 10000"/>
                  <a:gd name="connsiteY632" fmla="*/ 8640 h 10000"/>
                  <a:gd name="connsiteX633" fmla="*/ 5366 w 10000"/>
                  <a:gd name="connsiteY633" fmla="*/ 8637 h 10000"/>
                  <a:gd name="connsiteX634" fmla="*/ 5368 w 10000"/>
                  <a:gd name="connsiteY634" fmla="*/ 8637 h 10000"/>
                  <a:gd name="connsiteX635" fmla="*/ 5382 w 10000"/>
                  <a:gd name="connsiteY635" fmla="*/ 8630 h 10000"/>
                  <a:gd name="connsiteX636" fmla="*/ 5391 w 10000"/>
                  <a:gd name="connsiteY636" fmla="*/ 8630 h 10000"/>
                  <a:gd name="connsiteX637" fmla="*/ 5402 w 10000"/>
                  <a:gd name="connsiteY637" fmla="*/ 8637 h 10000"/>
                  <a:gd name="connsiteX638" fmla="*/ 5418 w 10000"/>
                  <a:gd name="connsiteY638" fmla="*/ 8656 h 10000"/>
                  <a:gd name="connsiteX639" fmla="*/ 5432 w 10000"/>
                  <a:gd name="connsiteY639" fmla="*/ 8666 h 10000"/>
                  <a:gd name="connsiteX640" fmla="*/ 5443 w 10000"/>
                  <a:gd name="connsiteY640" fmla="*/ 8682 h 10000"/>
                  <a:gd name="connsiteX641" fmla="*/ 5457 w 10000"/>
                  <a:gd name="connsiteY641" fmla="*/ 8692 h 10000"/>
                  <a:gd name="connsiteX642" fmla="*/ 5471 w 10000"/>
                  <a:gd name="connsiteY642" fmla="*/ 8705 h 10000"/>
                  <a:gd name="connsiteX643" fmla="*/ 5488 w 10000"/>
                  <a:gd name="connsiteY643" fmla="*/ 8711 h 10000"/>
                  <a:gd name="connsiteX644" fmla="*/ 5490 w 10000"/>
                  <a:gd name="connsiteY644" fmla="*/ 8721 h 10000"/>
                  <a:gd name="connsiteX645" fmla="*/ 5512 w 10000"/>
                  <a:gd name="connsiteY645" fmla="*/ 8724 h 10000"/>
                  <a:gd name="connsiteX646" fmla="*/ 5521 w 10000"/>
                  <a:gd name="connsiteY646" fmla="*/ 8714 h 10000"/>
                  <a:gd name="connsiteX647" fmla="*/ 5524 w 10000"/>
                  <a:gd name="connsiteY647" fmla="*/ 8714 h 10000"/>
                  <a:gd name="connsiteX648" fmla="*/ 5532 w 10000"/>
                  <a:gd name="connsiteY648" fmla="*/ 8721 h 10000"/>
                  <a:gd name="connsiteX649" fmla="*/ 5540 w 10000"/>
                  <a:gd name="connsiteY649" fmla="*/ 8724 h 10000"/>
                  <a:gd name="connsiteX650" fmla="*/ 5562 w 10000"/>
                  <a:gd name="connsiteY650" fmla="*/ 8750 h 10000"/>
                  <a:gd name="connsiteX651" fmla="*/ 5562 w 10000"/>
                  <a:gd name="connsiteY651" fmla="*/ 8760 h 10000"/>
                  <a:gd name="connsiteX652" fmla="*/ 5571 w 10000"/>
                  <a:gd name="connsiteY652" fmla="*/ 8782 h 10000"/>
                  <a:gd name="connsiteX653" fmla="*/ 5579 w 10000"/>
                  <a:gd name="connsiteY653" fmla="*/ 8789 h 10000"/>
                  <a:gd name="connsiteX654" fmla="*/ 5593 w 10000"/>
                  <a:gd name="connsiteY654" fmla="*/ 8789 h 10000"/>
                  <a:gd name="connsiteX655" fmla="*/ 5596 w 10000"/>
                  <a:gd name="connsiteY655" fmla="*/ 8789 h 10000"/>
                  <a:gd name="connsiteX656" fmla="*/ 5626 w 10000"/>
                  <a:gd name="connsiteY656" fmla="*/ 8782 h 10000"/>
                  <a:gd name="connsiteX657" fmla="*/ 5629 w 10000"/>
                  <a:gd name="connsiteY657" fmla="*/ 8782 h 10000"/>
                  <a:gd name="connsiteX658" fmla="*/ 5637 w 10000"/>
                  <a:gd name="connsiteY658" fmla="*/ 8779 h 10000"/>
                  <a:gd name="connsiteX659" fmla="*/ 5648 w 10000"/>
                  <a:gd name="connsiteY659" fmla="*/ 8789 h 10000"/>
                  <a:gd name="connsiteX660" fmla="*/ 5665 w 10000"/>
                  <a:gd name="connsiteY660" fmla="*/ 8795 h 10000"/>
                  <a:gd name="connsiteX661" fmla="*/ 5676 w 10000"/>
                  <a:gd name="connsiteY661" fmla="*/ 8789 h 10000"/>
                  <a:gd name="connsiteX662" fmla="*/ 5684 w 10000"/>
                  <a:gd name="connsiteY662" fmla="*/ 8782 h 10000"/>
                  <a:gd name="connsiteX663" fmla="*/ 5693 w 10000"/>
                  <a:gd name="connsiteY663" fmla="*/ 8789 h 10000"/>
                  <a:gd name="connsiteX664" fmla="*/ 5715 w 10000"/>
                  <a:gd name="connsiteY664" fmla="*/ 8808 h 10000"/>
                  <a:gd name="connsiteX665" fmla="*/ 5731 w 10000"/>
                  <a:gd name="connsiteY665" fmla="*/ 8808 h 10000"/>
                  <a:gd name="connsiteX666" fmla="*/ 5740 w 10000"/>
                  <a:gd name="connsiteY666" fmla="*/ 8808 h 10000"/>
                  <a:gd name="connsiteX667" fmla="*/ 5765 w 10000"/>
                  <a:gd name="connsiteY667" fmla="*/ 8818 h 10000"/>
                  <a:gd name="connsiteX668" fmla="*/ 5781 w 10000"/>
                  <a:gd name="connsiteY668" fmla="*/ 8824 h 10000"/>
                  <a:gd name="connsiteX669" fmla="*/ 5798 w 10000"/>
                  <a:gd name="connsiteY669" fmla="*/ 8834 h 10000"/>
                  <a:gd name="connsiteX670" fmla="*/ 5814 w 10000"/>
                  <a:gd name="connsiteY670" fmla="*/ 8837 h 10000"/>
                  <a:gd name="connsiteX671" fmla="*/ 5831 w 10000"/>
                  <a:gd name="connsiteY671" fmla="*/ 8844 h 10000"/>
                  <a:gd name="connsiteX672" fmla="*/ 5842 w 10000"/>
                  <a:gd name="connsiteY672" fmla="*/ 8847 h 10000"/>
                  <a:gd name="connsiteX673" fmla="*/ 5859 w 10000"/>
                  <a:gd name="connsiteY673" fmla="*/ 8857 h 10000"/>
                  <a:gd name="connsiteX674" fmla="*/ 5870 w 10000"/>
                  <a:gd name="connsiteY674" fmla="*/ 8867 h 10000"/>
                  <a:gd name="connsiteX675" fmla="*/ 5878 w 10000"/>
                  <a:gd name="connsiteY675" fmla="*/ 8873 h 10000"/>
                  <a:gd name="connsiteX676" fmla="*/ 5895 w 10000"/>
                  <a:gd name="connsiteY676" fmla="*/ 8873 h 10000"/>
                  <a:gd name="connsiteX677" fmla="*/ 5911 w 10000"/>
                  <a:gd name="connsiteY677" fmla="*/ 8873 h 10000"/>
                  <a:gd name="connsiteX678" fmla="*/ 5931 w 10000"/>
                  <a:gd name="connsiteY678" fmla="*/ 8873 h 10000"/>
                  <a:gd name="connsiteX679" fmla="*/ 5950 w 10000"/>
                  <a:gd name="connsiteY679" fmla="*/ 8867 h 10000"/>
                  <a:gd name="connsiteX680" fmla="*/ 5967 w 10000"/>
                  <a:gd name="connsiteY680" fmla="*/ 8867 h 10000"/>
                  <a:gd name="connsiteX681" fmla="*/ 5975 w 10000"/>
                  <a:gd name="connsiteY681" fmla="*/ 8873 h 10000"/>
                  <a:gd name="connsiteX682" fmla="*/ 6000 w 10000"/>
                  <a:gd name="connsiteY682" fmla="*/ 8883 h 10000"/>
                  <a:gd name="connsiteX683" fmla="*/ 5997 w 10000"/>
                  <a:gd name="connsiteY683" fmla="*/ 8886 h 10000"/>
                  <a:gd name="connsiteX684" fmla="*/ 5997 w 10000"/>
                  <a:gd name="connsiteY684" fmla="*/ 8896 h 10000"/>
                  <a:gd name="connsiteX685" fmla="*/ 6014 w 10000"/>
                  <a:gd name="connsiteY685" fmla="*/ 8892 h 10000"/>
                  <a:gd name="connsiteX686" fmla="*/ 6028 w 10000"/>
                  <a:gd name="connsiteY686" fmla="*/ 8892 h 10000"/>
                  <a:gd name="connsiteX687" fmla="*/ 6053 w 10000"/>
                  <a:gd name="connsiteY687" fmla="*/ 8886 h 10000"/>
                  <a:gd name="connsiteX688" fmla="*/ 6072 w 10000"/>
                  <a:gd name="connsiteY688" fmla="*/ 8876 h 10000"/>
                  <a:gd name="connsiteX689" fmla="*/ 6089 w 10000"/>
                  <a:gd name="connsiteY689" fmla="*/ 8867 h 10000"/>
                  <a:gd name="connsiteX690" fmla="*/ 6111 w 10000"/>
                  <a:gd name="connsiteY690" fmla="*/ 8857 h 10000"/>
                  <a:gd name="connsiteX691" fmla="*/ 6127 w 10000"/>
                  <a:gd name="connsiteY691" fmla="*/ 8847 h 10000"/>
                  <a:gd name="connsiteX692" fmla="*/ 6152 w 10000"/>
                  <a:gd name="connsiteY692" fmla="*/ 8834 h 10000"/>
                  <a:gd name="connsiteX693" fmla="*/ 6183 w 10000"/>
                  <a:gd name="connsiteY693" fmla="*/ 8828 h 10000"/>
                  <a:gd name="connsiteX694" fmla="*/ 6175 w 10000"/>
                  <a:gd name="connsiteY694" fmla="*/ 8844 h 10000"/>
                  <a:gd name="connsiteX695" fmla="*/ 6169 w 10000"/>
                  <a:gd name="connsiteY695" fmla="*/ 8863 h 10000"/>
                  <a:gd name="connsiteX696" fmla="*/ 6158 w 10000"/>
                  <a:gd name="connsiteY696" fmla="*/ 8886 h 10000"/>
                  <a:gd name="connsiteX697" fmla="*/ 6152 w 10000"/>
                  <a:gd name="connsiteY697" fmla="*/ 8896 h 10000"/>
                  <a:gd name="connsiteX698" fmla="*/ 6150 w 10000"/>
                  <a:gd name="connsiteY698" fmla="*/ 8909 h 10000"/>
                  <a:gd name="connsiteX699" fmla="*/ 6152 w 10000"/>
                  <a:gd name="connsiteY699" fmla="*/ 8938 h 10000"/>
                  <a:gd name="connsiteX700" fmla="*/ 6158 w 10000"/>
                  <a:gd name="connsiteY700" fmla="*/ 8957 h 10000"/>
                  <a:gd name="connsiteX701" fmla="*/ 6161 w 10000"/>
                  <a:gd name="connsiteY701" fmla="*/ 8980 h 10000"/>
                  <a:gd name="connsiteX702" fmla="*/ 6166 w 10000"/>
                  <a:gd name="connsiteY702" fmla="*/ 8999 h 10000"/>
                  <a:gd name="connsiteX703" fmla="*/ 6175 w 10000"/>
                  <a:gd name="connsiteY703" fmla="*/ 9032 h 10000"/>
                  <a:gd name="connsiteX704" fmla="*/ 6183 w 10000"/>
                  <a:gd name="connsiteY704" fmla="*/ 9051 h 10000"/>
                  <a:gd name="connsiteX705" fmla="*/ 6191 w 10000"/>
                  <a:gd name="connsiteY705" fmla="*/ 9064 h 10000"/>
                  <a:gd name="connsiteX706" fmla="*/ 6194 w 10000"/>
                  <a:gd name="connsiteY706" fmla="*/ 9084 h 10000"/>
                  <a:gd name="connsiteX707" fmla="*/ 6208 w 10000"/>
                  <a:gd name="connsiteY707" fmla="*/ 9103 h 10000"/>
                  <a:gd name="connsiteX708" fmla="*/ 6208 w 10000"/>
                  <a:gd name="connsiteY708" fmla="*/ 9113 h 10000"/>
                  <a:gd name="connsiteX709" fmla="*/ 6216 w 10000"/>
                  <a:gd name="connsiteY709" fmla="*/ 9129 h 10000"/>
                  <a:gd name="connsiteX710" fmla="*/ 6230 w 10000"/>
                  <a:gd name="connsiteY710" fmla="*/ 9148 h 10000"/>
                  <a:gd name="connsiteX711" fmla="*/ 6241 w 10000"/>
                  <a:gd name="connsiteY711" fmla="*/ 9165 h 10000"/>
                  <a:gd name="connsiteX712" fmla="*/ 6249 w 10000"/>
                  <a:gd name="connsiteY712" fmla="*/ 9168 h 10000"/>
                  <a:gd name="connsiteX713" fmla="*/ 6266 w 10000"/>
                  <a:gd name="connsiteY713" fmla="*/ 9184 h 10000"/>
                  <a:gd name="connsiteX714" fmla="*/ 6280 w 10000"/>
                  <a:gd name="connsiteY714" fmla="*/ 9184 h 10000"/>
                  <a:gd name="connsiteX715" fmla="*/ 6288 w 10000"/>
                  <a:gd name="connsiteY715" fmla="*/ 9177 h 10000"/>
                  <a:gd name="connsiteX716" fmla="*/ 6299 w 10000"/>
                  <a:gd name="connsiteY716" fmla="*/ 9187 h 10000"/>
                  <a:gd name="connsiteX717" fmla="*/ 6305 w 10000"/>
                  <a:gd name="connsiteY717" fmla="*/ 9197 h 10000"/>
                  <a:gd name="connsiteX718" fmla="*/ 6310 w 10000"/>
                  <a:gd name="connsiteY718" fmla="*/ 9197 h 10000"/>
                  <a:gd name="connsiteX719" fmla="*/ 6321 w 10000"/>
                  <a:gd name="connsiteY719" fmla="*/ 9213 h 10000"/>
                  <a:gd name="connsiteX720" fmla="*/ 6335 w 10000"/>
                  <a:gd name="connsiteY720" fmla="*/ 9223 h 10000"/>
                  <a:gd name="connsiteX721" fmla="*/ 6338 w 10000"/>
                  <a:gd name="connsiteY721" fmla="*/ 9223 h 10000"/>
                  <a:gd name="connsiteX722" fmla="*/ 6355 w 10000"/>
                  <a:gd name="connsiteY722" fmla="*/ 9226 h 10000"/>
                  <a:gd name="connsiteX723" fmla="*/ 6363 w 10000"/>
                  <a:gd name="connsiteY723" fmla="*/ 9236 h 10000"/>
                  <a:gd name="connsiteX724" fmla="*/ 6380 w 10000"/>
                  <a:gd name="connsiteY724" fmla="*/ 9258 h 10000"/>
                  <a:gd name="connsiteX725" fmla="*/ 6393 w 10000"/>
                  <a:gd name="connsiteY725" fmla="*/ 9278 h 10000"/>
                  <a:gd name="connsiteX726" fmla="*/ 6396 w 10000"/>
                  <a:gd name="connsiteY726" fmla="*/ 9288 h 10000"/>
                  <a:gd name="connsiteX727" fmla="*/ 6407 w 10000"/>
                  <a:gd name="connsiteY727" fmla="*/ 9297 h 10000"/>
                  <a:gd name="connsiteX728" fmla="*/ 6410 w 10000"/>
                  <a:gd name="connsiteY728" fmla="*/ 9307 h 10000"/>
                  <a:gd name="connsiteX729" fmla="*/ 6416 w 10000"/>
                  <a:gd name="connsiteY729" fmla="*/ 9317 h 10000"/>
                  <a:gd name="connsiteX730" fmla="*/ 6424 w 10000"/>
                  <a:gd name="connsiteY730" fmla="*/ 9326 h 10000"/>
                  <a:gd name="connsiteX731" fmla="*/ 6435 w 10000"/>
                  <a:gd name="connsiteY731" fmla="*/ 9336 h 10000"/>
                  <a:gd name="connsiteX732" fmla="*/ 6443 w 10000"/>
                  <a:gd name="connsiteY732" fmla="*/ 9346 h 10000"/>
                  <a:gd name="connsiteX733" fmla="*/ 6449 w 10000"/>
                  <a:gd name="connsiteY733" fmla="*/ 9362 h 10000"/>
                  <a:gd name="connsiteX734" fmla="*/ 6452 w 10000"/>
                  <a:gd name="connsiteY734" fmla="*/ 9372 h 10000"/>
                  <a:gd name="connsiteX735" fmla="*/ 6449 w 10000"/>
                  <a:gd name="connsiteY735" fmla="*/ 9381 h 10000"/>
                  <a:gd name="connsiteX736" fmla="*/ 6465 w 10000"/>
                  <a:gd name="connsiteY736" fmla="*/ 9394 h 10000"/>
                  <a:gd name="connsiteX737" fmla="*/ 6468 w 10000"/>
                  <a:gd name="connsiteY737" fmla="*/ 9420 h 10000"/>
                  <a:gd name="connsiteX738" fmla="*/ 6493 w 10000"/>
                  <a:gd name="connsiteY738" fmla="*/ 9430 h 10000"/>
                  <a:gd name="connsiteX739" fmla="*/ 6507 w 10000"/>
                  <a:gd name="connsiteY739" fmla="*/ 9440 h 10000"/>
                  <a:gd name="connsiteX740" fmla="*/ 6524 w 10000"/>
                  <a:gd name="connsiteY740" fmla="*/ 9459 h 10000"/>
                  <a:gd name="connsiteX741" fmla="*/ 6532 w 10000"/>
                  <a:gd name="connsiteY741" fmla="*/ 9485 h 10000"/>
                  <a:gd name="connsiteX742" fmla="*/ 6537 w 10000"/>
                  <a:gd name="connsiteY742" fmla="*/ 9498 h 10000"/>
                  <a:gd name="connsiteX743" fmla="*/ 6571 w 10000"/>
                  <a:gd name="connsiteY743" fmla="*/ 9508 h 10000"/>
                  <a:gd name="connsiteX744" fmla="*/ 6596 w 10000"/>
                  <a:gd name="connsiteY744" fmla="*/ 9508 h 10000"/>
                  <a:gd name="connsiteX745" fmla="*/ 6637 w 10000"/>
                  <a:gd name="connsiteY745" fmla="*/ 9517 h 10000"/>
                  <a:gd name="connsiteX746" fmla="*/ 6662 w 10000"/>
                  <a:gd name="connsiteY746" fmla="*/ 9524 h 10000"/>
                  <a:gd name="connsiteX747" fmla="*/ 6679 w 10000"/>
                  <a:gd name="connsiteY747" fmla="*/ 9517 h 10000"/>
                  <a:gd name="connsiteX748" fmla="*/ 6679 w 10000"/>
                  <a:gd name="connsiteY748" fmla="*/ 9505 h 10000"/>
                  <a:gd name="connsiteX749" fmla="*/ 6690 w 10000"/>
                  <a:gd name="connsiteY749" fmla="*/ 9485 h 10000"/>
                  <a:gd name="connsiteX750" fmla="*/ 6693 w 10000"/>
                  <a:gd name="connsiteY750" fmla="*/ 9479 h 10000"/>
                  <a:gd name="connsiteX751" fmla="*/ 6706 w 10000"/>
                  <a:gd name="connsiteY751" fmla="*/ 9469 h 10000"/>
                  <a:gd name="connsiteX752" fmla="*/ 6709 w 10000"/>
                  <a:gd name="connsiteY752" fmla="*/ 9462 h 10000"/>
                  <a:gd name="connsiteX753" fmla="*/ 6717 w 10000"/>
                  <a:gd name="connsiteY753" fmla="*/ 9459 h 10000"/>
                  <a:gd name="connsiteX754" fmla="*/ 6726 w 10000"/>
                  <a:gd name="connsiteY754" fmla="*/ 9459 h 10000"/>
                  <a:gd name="connsiteX755" fmla="*/ 6742 w 10000"/>
                  <a:gd name="connsiteY755" fmla="*/ 9462 h 10000"/>
                  <a:gd name="connsiteX756" fmla="*/ 6759 w 10000"/>
                  <a:gd name="connsiteY756" fmla="*/ 9479 h 10000"/>
                  <a:gd name="connsiteX757" fmla="*/ 6781 w 10000"/>
                  <a:gd name="connsiteY757" fmla="*/ 9485 h 10000"/>
                  <a:gd name="connsiteX758" fmla="*/ 6795 w 10000"/>
                  <a:gd name="connsiteY758" fmla="*/ 9485 h 10000"/>
                  <a:gd name="connsiteX759" fmla="*/ 6803 w 10000"/>
                  <a:gd name="connsiteY759" fmla="*/ 9498 h 10000"/>
                  <a:gd name="connsiteX760" fmla="*/ 6806 w 10000"/>
                  <a:gd name="connsiteY760" fmla="*/ 9508 h 10000"/>
                  <a:gd name="connsiteX761" fmla="*/ 6823 w 10000"/>
                  <a:gd name="connsiteY761" fmla="*/ 9514 h 10000"/>
                  <a:gd name="connsiteX762" fmla="*/ 6831 w 10000"/>
                  <a:gd name="connsiteY762" fmla="*/ 9514 h 10000"/>
                  <a:gd name="connsiteX763" fmla="*/ 6848 w 10000"/>
                  <a:gd name="connsiteY763" fmla="*/ 9514 h 10000"/>
                  <a:gd name="connsiteX764" fmla="*/ 6856 w 10000"/>
                  <a:gd name="connsiteY764" fmla="*/ 9517 h 10000"/>
                  <a:gd name="connsiteX765" fmla="*/ 6878 w 10000"/>
                  <a:gd name="connsiteY765" fmla="*/ 9524 h 10000"/>
                  <a:gd name="connsiteX766" fmla="*/ 6895 w 10000"/>
                  <a:gd name="connsiteY766" fmla="*/ 9524 h 10000"/>
                  <a:gd name="connsiteX767" fmla="*/ 6917 w 10000"/>
                  <a:gd name="connsiteY767" fmla="*/ 9527 h 10000"/>
                  <a:gd name="connsiteX768" fmla="*/ 6934 w 10000"/>
                  <a:gd name="connsiteY768" fmla="*/ 9534 h 10000"/>
                  <a:gd name="connsiteX769" fmla="*/ 6961 w 10000"/>
                  <a:gd name="connsiteY769" fmla="*/ 9543 h 10000"/>
                  <a:gd name="connsiteX770" fmla="*/ 6989 w 10000"/>
                  <a:gd name="connsiteY770" fmla="*/ 9547 h 10000"/>
                  <a:gd name="connsiteX771" fmla="*/ 7014 w 10000"/>
                  <a:gd name="connsiteY771" fmla="*/ 9543 h 10000"/>
                  <a:gd name="connsiteX772" fmla="*/ 7033 w 10000"/>
                  <a:gd name="connsiteY772" fmla="*/ 9543 h 10000"/>
                  <a:gd name="connsiteX773" fmla="*/ 7042 w 10000"/>
                  <a:gd name="connsiteY773" fmla="*/ 9547 h 10000"/>
                  <a:gd name="connsiteX774" fmla="*/ 7069 w 10000"/>
                  <a:gd name="connsiteY774" fmla="*/ 9647 h 10000"/>
                  <a:gd name="connsiteX775" fmla="*/ 7122 w 10000"/>
                  <a:gd name="connsiteY775" fmla="*/ 9734 h 10000"/>
                  <a:gd name="connsiteX776" fmla="*/ 7147 w 10000"/>
                  <a:gd name="connsiteY776" fmla="*/ 9744 h 10000"/>
                  <a:gd name="connsiteX777" fmla="*/ 7169 w 10000"/>
                  <a:gd name="connsiteY777" fmla="*/ 9741 h 10000"/>
                  <a:gd name="connsiteX778" fmla="*/ 7177 w 10000"/>
                  <a:gd name="connsiteY778" fmla="*/ 9744 h 10000"/>
                  <a:gd name="connsiteX779" fmla="*/ 7186 w 10000"/>
                  <a:gd name="connsiteY779" fmla="*/ 9754 h 10000"/>
                  <a:gd name="connsiteX780" fmla="*/ 7191 w 10000"/>
                  <a:gd name="connsiteY780" fmla="*/ 9773 h 10000"/>
                  <a:gd name="connsiteX781" fmla="*/ 7208 w 10000"/>
                  <a:gd name="connsiteY781" fmla="*/ 9783 h 10000"/>
                  <a:gd name="connsiteX782" fmla="*/ 7219 w 10000"/>
                  <a:gd name="connsiteY782" fmla="*/ 9793 h 10000"/>
                  <a:gd name="connsiteX783" fmla="*/ 7235 w 10000"/>
                  <a:gd name="connsiteY783" fmla="*/ 9802 h 10000"/>
                  <a:gd name="connsiteX784" fmla="*/ 7249 w 10000"/>
                  <a:gd name="connsiteY784" fmla="*/ 9819 h 10000"/>
                  <a:gd name="connsiteX785" fmla="*/ 7255 w 10000"/>
                  <a:gd name="connsiteY785" fmla="*/ 9835 h 10000"/>
                  <a:gd name="connsiteX786" fmla="*/ 7255 w 10000"/>
                  <a:gd name="connsiteY786" fmla="*/ 9848 h 10000"/>
                  <a:gd name="connsiteX787" fmla="*/ 7249 w 10000"/>
                  <a:gd name="connsiteY787" fmla="*/ 9848 h 10000"/>
                  <a:gd name="connsiteX788" fmla="*/ 7244 w 10000"/>
                  <a:gd name="connsiteY788" fmla="*/ 9858 h 10000"/>
                  <a:gd name="connsiteX789" fmla="*/ 7235 w 10000"/>
                  <a:gd name="connsiteY789" fmla="*/ 9883 h 10000"/>
                  <a:gd name="connsiteX790" fmla="*/ 7244 w 10000"/>
                  <a:gd name="connsiteY790" fmla="*/ 9903 h 10000"/>
                  <a:gd name="connsiteX791" fmla="*/ 7258 w 10000"/>
                  <a:gd name="connsiteY791" fmla="*/ 9926 h 10000"/>
                  <a:gd name="connsiteX792" fmla="*/ 7263 w 10000"/>
                  <a:gd name="connsiteY792" fmla="*/ 9948 h 10000"/>
                  <a:gd name="connsiteX793" fmla="*/ 7274 w 10000"/>
                  <a:gd name="connsiteY793" fmla="*/ 9968 h 10000"/>
                  <a:gd name="connsiteX794" fmla="*/ 7283 w 10000"/>
                  <a:gd name="connsiteY794" fmla="*/ 9987 h 10000"/>
                  <a:gd name="connsiteX795" fmla="*/ 7291 w 10000"/>
                  <a:gd name="connsiteY795" fmla="*/ 10000 h 10000"/>
                  <a:gd name="connsiteX796" fmla="*/ 7305 w 10000"/>
                  <a:gd name="connsiteY796" fmla="*/ 9997 h 10000"/>
                  <a:gd name="connsiteX797" fmla="*/ 7313 w 10000"/>
                  <a:gd name="connsiteY797" fmla="*/ 9977 h 10000"/>
                  <a:gd name="connsiteX798" fmla="*/ 7324 w 10000"/>
                  <a:gd name="connsiteY798" fmla="*/ 9968 h 10000"/>
                  <a:gd name="connsiteX799" fmla="*/ 7341 w 10000"/>
                  <a:gd name="connsiteY799" fmla="*/ 9971 h 10000"/>
                  <a:gd name="connsiteX800" fmla="*/ 7368 w 10000"/>
                  <a:gd name="connsiteY800" fmla="*/ 9987 h 10000"/>
                  <a:gd name="connsiteX801" fmla="*/ 7380 w 10000"/>
                  <a:gd name="connsiteY801" fmla="*/ 9990 h 10000"/>
                  <a:gd name="connsiteX802" fmla="*/ 7393 w 10000"/>
                  <a:gd name="connsiteY802" fmla="*/ 9981 h 10000"/>
                  <a:gd name="connsiteX803" fmla="*/ 7404 w 10000"/>
                  <a:gd name="connsiteY803" fmla="*/ 9968 h 10000"/>
                  <a:gd name="connsiteX804" fmla="*/ 7418 w 10000"/>
                  <a:gd name="connsiteY804" fmla="*/ 9948 h 10000"/>
                  <a:gd name="connsiteX805" fmla="*/ 7427 w 10000"/>
                  <a:gd name="connsiteY805" fmla="*/ 9922 h 10000"/>
                  <a:gd name="connsiteX806" fmla="*/ 7427 w 10000"/>
                  <a:gd name="connsiteY806" fmla="*/ 9906 h 10000"/>
                  <a:gd name="connsiteX807" fmla="*/ 7404 w 10000"/>
                  <a:gd name="connsiteY807" fmla="*/ 9877 h 10000"/>
                  <a:gd name="connsiteX808" fmla="*/ 7388 w 10000"/>
                  <a:gd name="connsiteY808" fmla="*/ 9854 h 10000"/>
                  <a:gd name="connsiteX809" fmla="*/ 7385 w 10000"/>
                  <a:gd name="connsiteY809" fmla="*/ 9845 h 10000"/>
                  <a:gd name="connsiteX810" fmla="*/ 7385 w 10000"/>
                  <a:gd name="connsiteY810" fmla="*/ 9825 h 10000"/>
                  <a:gd name="connsiteX811" fmla="*/ 7385 w 10000"/>
                  <a:gd name="connsiteY811" fmla="*/ 9819 h 10000"/>
                  <a:gd name="connsiteX812" fmla="*/ 7393 w 10000"/>
                  <a:gd name="connsiteY812" fmla="*/ 9809 h 10000"/>
                  <a:gd name="connsiteX813" fmla="*/ 7404 w 10000"/>
                  <a:gd name="connsiteY813" fmla="*/ 9793 h 10000"/>
                  <a:gd name="connsiteX814" fmla="*/ 7413 w 10000"/>
                  <a:gd name="connsiteY814" fmla="*/ 9783 h 10000"/>
                  <a:gd name="connsiteX815" fmla="*/ 7404 w 10000"/>
                  <a:gd name="connsiteY815" fmla="*/ 9770 h 10000"/>
                  <a:gd name="connsiteX816" fmla="*/ 7388 w 10000"/>
                  <a:gd name="connsiteY816" fmla="*/ 9760 h 10000"/>
                  <a:gd name="connsiteX817" fmla="*/ 7371 w 10000"/>
                  <a:gd name="connsiteY817" fmla="*/ 9744 h 10000"/>
                  <a:gd name="connsiteX818" fmla="*/ 7363 w 10000"/>
                  <a:gd name="connsiteY818" fmla="*/ 9731 h 10000"/>
                  <a:gd name="connsiteX819" fmla="*/ 7355 w 10000"/>
                  <a:gd name="connsiteY819" fmla="*/ 9715 h 10000"/>
                  <a:gd name="connsiteX820" fmla="*/ 7360 w 10000"/>
                  <a:gd name="connsiteY820" fmla="*/ 9686 h 10000"/>
                  <a:gd name="connsiteX821" fmla="*/ 7363 w 10000"/>
                  <a:gd name="connsiteY821" fmla="*/ 9657 h 10000"/>
                  <a:gd name="connsiteX822" fmla="*/ 7360 w 10000"/>
                  <a:gd name="connsiteY822" fmla="*/ 9631 h 10000"/>
                  <a:gd name="connsiteX823" fmla="*/ 7346 w 10000"/>
                  <a:gd name="connsiteY823" fmla="*/ 9611 h 10000"/>
                  <a:gd name="connsiteX824" fmla="*/ 7332 w 10000"/>
                  <a:gd name="connsiteY824" fmla="*/ 9585 h 10000"/>
                  <a:gd name="connsiteX825" fmla="*/ 7324 w 10000"/>
                  <a:gd name="connsiteY825" fmla="*/ 9573 h 10000"/>
                  <a:gd name="connsiteX826" fmla="*/ 7324 w 10000"/>
                  <a:gd name="connsiteY826" fmla="*/ 9553 h 10000"/>
                  <a:gd name="connsiteX827" fmla="*/ 7324 w 10000"/>
                  <a:gd name="connsiteY827" fmla="*/ 9543 h 10000"/>
                  <a:gd name="connsiteX828" fmla="*/ 7324 w 10000"/>
                  <a:gd name="connsiteY828" fmla="*/ 9517 h 10000"/>
                  <a:gd name="connsiteX829" fmla="*/ 7324 w 10000"/>
                  <a:gd name="connsiteY829" fmla="*/ 9498 h 10000"/>
                  <a:gd name="connsiteX830" fmla="*/ 7332 w 10000"/>
                  <a:gd name="connsiteY830" fmla="*/ 9479 h 10000"/>
                  <a:gd name="connsiteX831" fmla="*/ 7341 w 10000"/>
                  <a:gd name="connsiteY831" fmla="*/ 9462 h 10000"/>
                  <a:gd name="connsiteX832" fmla="*/ 7352 w 10000"/>
                  <a:gd name="connsiteY832" fmla="*/ 9459 h 10000"/>
                  <a:gd name="connsiteX833" fmla="*/ 7360 w 10000"/>
                  <a:gd name="connsiteY833" fmla="*/ 9443 h 10000"/>
                  <a:gd name="connsiteX834" fmla="*/ 7363 w 10000"/>
                  <a:gd name="connsiteY834" fmla="*/ 9433 h 10000"/>
                  <a:gd name="connsiteX835" fmla="*/ 7377 w 10000"/>
                  <a:gd name="connsiteY835" fmla="*/ 9433 h 10000"/>
                  <a:gd name="connsiteX836" fmla="*/ 7388 w 10000"/>
                  <a:gd name="connsiteY836" fmla="*/ 9430 h 10000"/>
                  <a:gd name="connsiteX837" fmla="*/ 7396 w 10000"/>
                  <a:gd name="connsiteY837" fmla="*/ 9430 h 10000"/>
                  <a:gd name="connsiteX838" fmla="*/ 7402 w 10000"/>
                  <a:gd name="connsiteY838" fmla="*/ 9424 h 10000"/>
                  <a:gd name="connsiteX839" fmla="*/ 7396 w 10000"/>
                  <a:gd name="connsiteY839" fmla="*/ 9414 h 10000"/>
                  <a:gd name="connsiteX840" fmla="*/ 7388 w 10000"/>
                  <a:gd name="connsiteY840" fmla="*/ 9401 h 10000"/>
                  <a:gd name="connsiteX841" fmla="*/ 7371 w 10000"/>
                  <a:gd name="connsiteY841" fmla="*/ 9391 h 10000"/>
                  <a:gd name="connsiteX842" fmla="*/ 7355 w 10000"/>
                  <a:gd name="connsiteY842" fmla="*/ 9375 h 10000"/>
                  <a:gd name="connsiteX843" fmla="*/ 7332 w 10000"/>
                  <a:gd name="connsiteY843" fmla="*/ 9356 h 10000"/>
                  <a:gd name="connsiteX844" fmla="*/ 7313 w 10000"/>
                  <a:gd name="connsiteY844" fmla="*/ 9330 h 10000"/>
                  <a:gd name="connsiteX845" fmla="*/ 7307 w 10000"/>
                  <a:gd name="connsiteY845" fmla="*/ 9310 h 10000"/>
                  <a:gd name="connsiteX846" fmla="*/ 7305 w 10000"/>
                  <a:gd name="connsiteY846" fmla="*/ 9291 h 10000"/>
                  <a:gd name="connsiteX847" fmla="*/ 7305 w 10000"/>
                  <a:gd name="connsiteY847" fmla="*/ 9278 h 10000"/>
                  <a:gd name="connsiteX848" fmla="*/ 7296 w 10000"/>
                  <a:gd name="connsiteY848" fmla="*/ 9268 h 10000"/>
                  <a:gd name="connsiteX849" fmla="*/ 7296 w 10000"/>
                  <a:gd name="connsiteY849" fmla="*/ 9249 h 10000"/>
                  <a:gd name="connsiteX850" fmla="*/ 7291 w 10000"/>
                  <a:gd name="connsiteY850" fmla="*/ 9226 h 10000"/>
                  <a:gd name="connsiteX851" fmla="*/ 7283 w 10000"/>
                  <a:gd name="connsiteY851" fmla="*/ 9213 h 10000"/>
                  <a:gd name="connsiteX852" fmla="*/ 7274 w 10000"/>
                  <a:gd name="connsiteY852" fmla="*/ 9194 h 10000"/>
                  <a:gd name="connsiteX853" fmla="*/ 7274 w 10000"/>
                  <a:gd name="connsiteY853" fmla="*/ 9174 h 10000"/>
                  <a:gd name="connsiteX854" fmla="*/ 7280 w 10000"/>
                  <a:gd name="connsiteY854" fmla="*/ 9148 h 10000"/>
                  <a:gd name="connsiteX855" fmla="*/ 7283 w 10000"/>
                  <a:gd name="connsiteY855" fmla="*/ 9119 h 10000"/>
                  <a:gd name="connsiteX856" fmla="*/ 7291 w 10000"/>
                  <a:gd name="connsiteY856" fmla="*/ 9100 h 10000"/>
                  <a:gd name="connsiteX857" fmla="*/ 7307 w 10000"/>
                  <a:gd name="connsiteY857" fmla="*/ 9080 h 10000"/>
                  <a:gd name="connsiteX858" fmla="*/ 7324 w 10000"/>
                  <a:gd name="connsiteY858" fmla="*/ 9054 h 10000"/>
                  <a:gd name="connsiteX859" fmla="*/ 7341 w 10000"/>
                  <a:gd name="connsiteY859" fmla="*/ 9054 h 10000"/>
                  <a:gd name="connsiteX860" fmla="*/ 7352 w 10000"/>
                  <a:gd name="connsiteY860" fmla="*/ 9054 h 10000"/>
                  <a:gd name="connsiteX861" fmla="*/ 7346 w 10000"/>
                  <a:gd name="connsiteY861" fmla="*/ 9032 h 10000"/>
                  <a:gd name="connsiteX862" fmla="*/ 7341 w 10000"/>
                  <a:gd name="connsiteY862" fmla="*/ 9022 h 10000"/>
                  <a:gd name="connsiteX863" fmla="*/ 7352 w 10000"/>
                  <a:gd name="connsiteY863" fmla="*/ 8999 h 10000"/>
                  <a:gd name="connsiteX864" fmla="*/ 7360 w 10000"/>
                  <a:gd name="connsiteY864" fmla="*/ 8967 h 10000"/>
                  <a:gd name="connsiteX865" fmla="*/ 7368 w 10000"/>
                  <a:gd name="connsiteY865" fmla="*/ 8922 h 10000"/>
                  <a:gd name="connsiteX866" fmla="*/ 7377 w 10000"/>
                  <a:gd name="connsiteY866" fmla="*/ 8896 h 10000"/>
                  <a:gd name="connsiteX867" fmla="*/ 7380 w 10000"/>
                  <a:gd name="connsiteY867" fmla="*/ 8867 h 10000"/>
                  <a:gd name="connsiteX868" fmla="*/ 7402 w 10000"/>
                  <a:gd name="connsiteY868" fmla="*/ 8824 h 10000"/>
                  <a:gd name="connsiteX869" fmla="*/ 7402 w 10000"/>
                  <a:gd name="connsiteY869" fmla="*/ 8808 h 10000"/>
                  <a:gd name="connsiteX870" fmla="*/ 7393 w 10000"/>
                  <a:gd name="connsiteY870" fmla="*/ 8795 h 10000"/>
                  <a:gd name="connsiteX871" fmla="*/ 7388 w 10000"/>
                  <a:gd name="connsiteY871" fmla="*/ 8799 h 10000"/>
                  <a:gd name="connsiteX872" fmla="*/ 7396 w 10000"/>
                  <a:gd name="connsiteY872" fmla="*/ 8789 h 10000"/>
                  <a:gd name="connsiteX873" fmla="*/ 7404 w 10000"/>
                  <a:gd name="connsiteY873" fmla="*/ 8789 h 10000"/>
                  <a:gd name="connsiteX874" fmla="*/ 7421 w 10000"/>
                  <a:gd name="connsiteY874" fmla="*/ 8769 h 10000"/>
                  <a:gd name="connsiteX875" fmla="*/ 7443 w 10000"/>
                  <a:gd name="connsiteY875" fmla="*/ 8763 h 10000"/>
                  <a:gd name="connsiteX876" fmla="*/ 7452 w 10000"/>
                  <a:gd name="connsiteY876" fmla="*/ 8769 h 10000"/>
                  <a:gd name="connsiteX877" fmla="*/ 7468 w 10000"/>
                  <a:gd name="connsiteY877" fmla="*/ 8769 h 10000"/>
                  <a:gd name="connsiteX878" fmla="*/ 7499 w 10000"/>
                  <a:gd name="connsiteY878" fmla="*/ 8763 h 10000"/>
                  <a:gd name="connsiteX879" fmla="*/ 7526 w 10000"/>
                  <a:gd name="connsiteY879" fmla="*/ 8763 h 10000"/>
                  <a:gd name="connsiteX880" fmla="*/ 7532 w 10000"/>
                  <a:gd name="connsiteY880" fmla="*/ 8763 h 10000"/>
                  <a:gd name="connsiteX881" fmla="*/ 7554 w 10000"/>
                  <a:gd name="connsiteY881" fmla="*/ 8744 h 10000"/>
                  <a:gd name="connsiteX882" fmla="*/ 7571 w 10000"/>
                  <a:gd name="connsiteY882" fmla="*/ 8731 h 10000"/>
                  <a:gd name="connsiteX883" fmla="*/ 7587 w 10000"/>
                  <a:gd name="connsiteY883" fmla="*/ 8711 h 10000"/>
                  <a:gd name="connsiteX884" fmla="*/ 7607 w 10000"/>
                  <a:gd name="connsiteY884" fmla="*/ 8711 h 10000"/>
                  <a:gd name="connsiteX885" fmla="*/ 7634 w 10000"/>
                  <a:gd name="connsiteY885" fmla="*/ 8705 h 10000"/>
                  <a:gd name="connsiteX886" fmla="*/ 7643 w 10000"/>
                  <a:gd name="connsiteY886" fmla="*/ 8682 h 10000"/>
                  <a:gd name="connsiteX887" fmla="*/ 7654 w 10000"/>
                  <a:gd name="connsiteY887" fmla="*/ 8666 h 10000"/>
                  <a:gd name="connsiteX888" fmla="*/ 7668 w 10000"/>
                  <a:gd name="connsiteY888" fmla="*/ 8666 h 10000"/>
                  <a:gd name="connsiteX889" fmla="*/ 7676 w 10000"/>
                  <a:gd name="connsiteY889" fmla="*/ 8682 h 10000"/>
                  <a:gd name="connsiteX890" fmla="*/ 7704 w 10000"/>
                  <a:gd name="connsiteY890" fmla="*/ 8669 h 10000"/>
                  <a:gd name="connsiteX891" fmla="*/ 7712 w 10000"/>
                  <a:gd name="connsiteY891" fmla="*/ 8669 h 10000"/>
                  <a:gd name="connsiteX892" fmla="*/ 7720 w 10000"/>
                  <a:gd name="connsiteY892" fmla="*/ 8669 h 10000"/>
                  <a:gd name="connsiteX893" fmla="*/ 7726 w 10000"/>
                  <a:gd name="connsiteY893" fmla="*/ 8656 h 10000"/>
                  <a:gd name="connsiteX894" fmla="*/ 7734 w 10000"/>
                  <a:gd name="connsiteY894" fmla="*/ 8650 h 10000"/>
                  <a:gd name="connsiteX895" fmla="*/ 7742 w 10000"/>
                  <a:gd name="connsiteY895" fmla="*/ 8650 h 10000"/>
                  <a:gd name="connsiteX896" fmla="*/ 7759 w 10000"/>
                  <a:gd name="connsiteY896" fmla="*/ 8650 h 10000"/>
                  <a:gd name="connsiteX897" fmla="*/ 7756 w 10000"/>
                  <a:gd name="connsiteY897" fmla="*/ 8630 h 10000"/>
                  <a:gd name="connsiteX898" fmla="*/ 7751 w 10000"/>
                  <a:gd name="connsiteY898" fmla="*/ 8627 h 10000"/>
                  <a:gd name="connsiteX899" fmla="*/ 7742 w 10000"/>
                  <a:gd name="connsiteY899" fmla="*/ 8620 h 10000"/>
                  <a:gd name="connsiteX900" fmla="*/ 7734 w 10000"/>
                  <a:gd name="connsiteY900" fmla="*/ 8591 h 10000"/>
                  <a:gd name="connsiteX901" fmla="*/ 7709 w 10000"/>
                  <a:gd name="connsiteY901" fmla="*/ 8582 h 10000"/>
                  <a:gd name="connsiteX902" fmla="*/ 7695 w 10000"/>
                  <a:gd name="connsiteY902" fmla="*/ 8578 h 10000"/>
                  <a:gd name="connsiteX903" fmla="*/ 7668 w 10000"/>
                  <a:gd name="connsiteY903" fmla="*/ 8562 h 10000"/>
                  <a:gd name="connsiteX904" fmla="*/ 7645 w 10000"/>
                  <a:gd name="connsiteY904" fmla="*/ 8552 h 10000"/>
                  <a:gd name="connsiteX905" fmla="*/ 7615 w 10000"/>
                  <a:gd name="connsiteY905" fmla="*/ 8543 h 10000"/>
                  <a:gd name="connsiteX906" fmla="*/ 7596 w 10000"/>
                  <a:gd name="connsiteY906" fmla="*/ 8527 h 10000"/>
                  <a:gd name="connsiteX907" fmla="*/ 7565 w 10000"/>
                  <a:gd name="connsiteY907" fmla="*/ 8494 h 10000"/>
                  <a:gd name="connsiteX908" fmla="*/ 7562 w 10000"/>
                  <a:gd name="connsiteY908" fmla="*/ 8475 h 10000"/>
                  <a:gd name="connsiteX909" fmla="*/ 7540 w 10000"/>
                  <a:gd name="connsiteY909" fmla="*/ 8455 h 10000"/>
                  <a:gd name="connsiteX910" fmla="*/ 7535 w 10000"/>
                  <a:gd name="connsiteY910" fmla="*/ 8446 h 10000"/>
                  <a:gd name="connsiteX911" fmla="*/ 7535 w 10000"/>
                  <a:gd name="connsiteY911" fmla="*/ 8420 h 10000"/>
                  <a:gd name="connsiteX912" fmla="*/ 7535 w 10000"/>
                  <a:gd name="connsiteY912" fmla="*/ 8391 h 10000"/>
                  <a:gd name="connsiteX913" fmla="*/ 7548 w 10000"/>
                  <a:gd name="connsiteY913" fmla="*/ 8345 h 10000"/>
                  <a:gd name="connsiteX914" fmla="*/ 7562 w 10000"/>
                  <a:gd name="connsiteY914" fmla="*/ 8319 h 10000"/>
                  <a:gd name="connsiteX915" fmla="*/ 7582 w 10000"/>
                  <a:gd name="connsiteY915" fmla="*/ 8310 h 10000"/>
                  <a:gd name="connsiteX916" fmla="*/ 7607 w 10000"/>
                  <a:gd name="connsiteY916" fmla="*/ 8300 h 10000"/>
                  <a:gd name="connsiteX917" fmla="*/ 7629 w 10000"/>
                  <a:gd name="connsiteY917" fmla="*/ 8300 h 10000"/>
                  <a:gd name="connsiteX918" fmla="*/ 7651 w 10000"/>
                  <a:gd name="connsiteY918" fmla="*/ 8297 h 10000"/>
                  <a:gd name="connsiteX919" fmla="*/ 7668 w 10000"/>
                  <a:gd name="connsiteY919" fmla="*/ 8280 h 10000"/>
                  <a:gd name="connsiteX920" fmla="*/ 7687 w 10000"/>
                  <a:gd name="connsiteY920" fmla="*/ 8267 h 10000"/>
                  <a:gd name="connsiteX921" fmla="*/ 7693 w 10000"/>
                  <a:gd name="connsiteY921" fmla="*/ 8261 h 10000"/>
                  <a:gd name="connsiteX922" fmla="*/ 7701 w 10000"/>
                  <a:gd name="connsiteY922" fmla="*/ 8248 h 10000"/>
                  <a:gd name="connsiteX923" fmla="*/ 7712 w 10000"/>
                  <a:gd name="connsiteY923" fmla="*/ 8238 h 10000"/>
                  <a:gd name="connsiteX924" fmla="*/ 7731 w 10000"/>
                  <a:gd name="connsiteY924" fmla="*/ 8222 h 10000"/>
                  <a:gd name="connsiteX925" fmla="*/ 7740 w 10000"/>
                  <a:gd name="connsiteY925" fmla="*/ 8206 h 10000"/>
                  <a:gd name="connsiteX926" fmla="*/ 7756 w 10000"/>
                  <a:gd name="connsiteY926" fmla="*/ 8183 h 10000"/>
                  <a:gd name="connsiteX927" fmla="*/ 7773 w 10000"/>
                  <a:gd name="connsiteY927" fmla="*/ 8177 h 10000"/>
                  <a:gd name="connsiteX928" fmla="*/ 7784 w 10000"/>
                  <a:gd name="connsiteY928" fmla="*/ 8183 h 10000"/>
                  <a:gd name="connsiteX929" fmla="*/ 7801 w 10000"/>
                  <a:gd name="connsiteY929" fmla="*/ 8174 h 10000"/>
                  <a:gd name="connsiteX930" fmla="*/ 7801 w 10000"/>
                  <a:gd name="connsiteY930" fmla="*/ 8157 h 10000"/>
                  <a:gd name="connsiteX931" fmla="*/ 7817 w 10000"/>
                  <a:gd name="connsiteY931" fmla="*/ 8164 h 10000"/>
                  <a:gd name="connsiteX932" fmla="*/ 7837 w 10000"/>
                  <a:gd name="connsiteY932" fmla="*/ 8164 h 10000"/>
                  <a:gd name="connsiteX933" fmla="*/ 7856 w 10000"/>
                  <a:gd name="connsiteY933" fmla="*/ 8164 h 10000"/>
                  <a:gd name="connsiteX934" fmla="*/ 7870 w 10000"/>
                  <a:gd name="connsiteY934" fmla="*/ 8167 h 10000"/>
                  <a:gd name="connsiteX935" fmla="*/ 7881 w 10000"/>
                  <a:gd name="connsiteY935" fmla="*/ 8174 h 10000"/>
                  <a:gd name="connsiteX936" fmla="*/ 7898 w 10000"/>
                  <a:gd name="connsiteY936" fmla="*/ 8187 h 10000"/>
                  <a:gd name="connsiteX937" fmla="*/ 7917 w 10000"/>
                  <a:gd name="connsiteY937" fmla="*/ 8187 h 10000"/>
                  <a:gd name="connsiteX938" fmla="*/ 7928 w 10000"/>
                  <a:gd name="connsiteY938" fmla="*/ 8157 h 10000"/>
                  <a:gd name="connsiteX939" fmla="*/ 7942 w 10000"/>
                  <a:gd name="connsiteY939" fmla="*/ 8157 h 10000"/>
                  <a:gd name="connsiteX940" fmla="*/ 7958 w 10000"/>
                  <a:gd name="connsiteY940" fmla="*/ 8164 h 10000"/>
                  <a:gd name="connsiteX941" fmla="*/ 7983 w 10000"/>
                  <a:gd name="connsiteY941" fmla="*/ 8144 h 10000"/>
                  <a:gd name="connsiteX942" fmla="*/ 8000 w 10000"/>
                  <a:gd name="connsiteY942" fmla="*/ 8109 h 10000"/>
                  <a:gd name="connsiteX943" fmla="*/ 7994 w 10000"/>
                  <a:gd name="connsiteY943" fmla="*/ 8093 h 10000"/>
                  <a:gd name="connsiteX944" fmla="*/ 7983 w 10000"/>
                  <a:gd name="connsiteY944" fmla="*/ 8070 h 10000"/>
                  <a:gd name="connsiteX945" fmla="*/ 7986 w 10000"/>
                  <a:gd name="connsiteY945" fmla="*/ 8063 h 10000"/>
                  <a:gd name="connsiteX946" fmla="*/ 7978 w 10000"/>
                  <a:gd name="connsiteY946" fmla="*/ 8044 h 10000"/>
                  <a:gd name="connsiteX947" fmla="*/ 7986 w 10000"/>
                  <a:gd name="connsiteY947" fmla="*/ 8002 h 10000"/>
                  <a:gd name="connsiteX948" fmla="*/ 7983 w 10000"/>
                  <a:gd name="connsiteY948" fmla="*/ 7947 h 10000"/>
                  <a:gd name="connsiteX949" fmla="*/ 7961 w 10000"/>
                  <a:gd name="connsiteY949" fmla="*/ 7931 h 10000"/>
                  <a:gd name="connsiteX950" fmla="*/ 7958 w 10000"/>
                  <a:gd name="connsiteY950" fmla="*/ 7898 h 10000"/>
                  <a:gd name="connsiteX951" fmla="*/ 7953 w 10000"/>
                  <a:gd name="connsiteY951" fmla="*/ 7856 h 10000"/>
                  <a:gd name="connsiteX952" fmla="*/ 7967 w 10000"/>
                  <a:gd name="connsiteY952" fmla="*/ 7837 h 10000"/>
                  <a:gd name="connsiteX953" fmla="*/ 7950 w 10000"/>
                  <a:gd name="connsiteY953" fmla="*/ 7824 h 10000"/>
                  <a:gd name="connsiteX954" fmla="*/ 7906 w 10000"/>
                  <a:gd name="connsiteY954" fmla="*/ 7814 h 10000"/>
                  <a:gd name="connsiteX955" fmla="*/ 7878 w 10000"/>
                  <a:gd name="connsiteY955" fmla="*/ 7814 h 10000"/>
                  <a:gd name="connsiteX956" fmla="*/ 7870 w 10000"/>
                  <a:gd name="connsiteY956" fmla="*/ 7795 h 10000"/>
                  <a:gd name="connsiteX957" fmla="*/ 7878 w 10000"/>
                  <a:gd name="connsiteY957" fmla="*/ 7778 h 10000"/>
                  <a:gd name="connsiteX958" fmla="*/ 7881 w 10000"/>
                  <a:gd name="connsiteY958" fmla="*/ 7775 h 10000"/>
                  <a:gd name="connsiteX959" fmla="*/ 7878 w 10000"/>
                  <a:gd name="connsiteY959" fmla="*/ 7743 h 10000"/>
                  <a:gd name="connsiteX960" fmla="*/ 7895 w 10000"/>
                  <a:gd name="connsiteY960" fmla="*/ 7733 h 10000"/>
                  <a:gd name="connsiteX961" fmla="*/ 7911 w 10000"/>
                  <a:gd name="connsiteY961" fmla="*/ 7710 h 10000"/>
                  <a:gd name="connsiteX962" fmla="*/ 7911 w 10000"/>
                  <a:gd name="connsiteY962" fmla="*/ 7665 h 10000"/>
                  <a:gd name="connsiteX963" fmla="*/ 7917 w 10000"/>
                  <a:gd name="connsiteY963" fmla="*/ 7600 h 10000"/>
                  <a:gd name="connsiteX964" fmla="*/ 7928 w 10000"/>
                  <a:gd name="connsiteY964" fmla="*/ 7581 h 10000"/>
                  <a:gd name="connsiteX965" fmla="*/ 7917 w 10000"/>
                  <a:gd name="connsiteY965" fmla="*/ 7474 h 10000"/>
                  <a:gd name="connsiteX966" fmla="*/ 7873 w 10000"/>
                  <a:gd name="connsiteY966" fmla="*/ 7335 h 10000"/>
                  <a:gd name="connsiteX967" fmla="*/ 7756 w 10000"/>
                  <a:gd name="connsiteY967" fmla="*/ 7050 h 10000"/>
                  <a:gd name="connsiteX968" fmla="*/ 7679 w 10000"/>
                  <a:gd name="connsiteY968" fmla="*/ 6839 h 10000"/>
                  <a:gd name="connsiteX969" fmla="*/ 7668 w 10000"/>
                  <a:gd name="connsiteY969" fmla="*/ 6823 h 10000"/>
                  <a:gd name="connsiteX970" fmla="*/ 7659 w 10000"/>
                  <a:gd name="connsiteY970" fmla="*/ 6768 h 10000"/>
                  <a:gd name="connsiteX971" fmla="*/ 7659 w 10000"/>
                  <a:gd name="connsiteY971" fmla="*/ 6739 h 10000"/>
                  <a:gd name="connsiteX972" fmla="*/ 7651 w 10000"/>
                  <a:gd name="connsiteY972" fmla="*/ 6713 h 10000"/>
                  <a:gd name="connsiteX973" fmla="*/ 7654 w 10000"/>
                  <a:gd name="connsiteY973" fmla="*/ 6684 h 10000"/>
                  <a:gd name="connsiteX974" fmla="*/ 7643 w 10000"/>
                  <a:gd name="connsiteY974" fmla="*/ 6626 h 10000"/>
                  <a:gd name="connsiteX975" fmla="*/ 7629 w 10000"/>
                  <a:gd name="connsiteY975" fmla="*/ 6600 h 10000"/>
                  <a:gd name="connsiteX976" fmla="*/ 7629 w 10000"/>
                  <a:gd name="connsiteY976" fmla="*/ 6580 h 10000"/>
                  <a:gd name="connsiteX977" fmla="*/ 7623 w 10000"/>
                  <a:gd name="connsiteY977" fmla="*/ 6541 h 10000"/>
                  <a:gd name="connsiteX978" fmla="*/ 7615 w 10000"/>
                  <a:gd name="connsiteY978" fmla="*/ 6522 h 10000"/>
                  <a:gd name="connsiteX979" fmla="*/ 7598 w 10000"/>
                  <a:gd name="connsiteY979" fmla="*/ 6509 h 10000"/>
                  <a:gd name="connsiteX980" fmla="*/ 7587 w 10000"/>
                  <a:gd name="connsiteY980" fmla="*/ 6493 h 10000"/>
                  <a:gd name="connsiteX981" fmla="*/ 7579 w 10000"/>
                  <a:gd name="connsiteY981" fmla="*/ 6464 h 10000"/>
                  <a:gd name="connsiteX982" fmla="*/ 7587 w 10000"/>
                  <a:gd name="connsiteY982" fmla="*/ 6438 h 10000"/>
                  <a:gd name="connsiteX983" fmla="*/ 7596 w 10000"/>
                  <a:gd name="connsiteY983" fmla="*/ 6425 h 10000"/>
                  <a:gd name="connsiteX984" fmla="*/ 7590 w 10000"/>
                  <a:gd name="connsiteY984" fmla="*/ 6396 h 10000"/>
                  <a:gd name="connsiteX985" fmla="*/ 7590 w 10000"/>
                  <a:gd name="connsiteY985" fmla="*/ 6373 h 10000"/>
                  <a:gd name="connsiteX986" fmla="*/ 7587 w 10000"/>
                  <a:gd name="connsiteY986" fmla="*/ 6354 h 10000"/>
                  <a:gd name="connsiteX987" fmla="*/ 7582 w 10000"/>
                  <a:gd name="connsiteY987" fmla="*/ 6344 h 10000"/>
                  <a:gd name="connsiteX988" fmla="*/ 7582 w 10000"/>
                  <a:gd name="connsiteY988" fmla="*/ 6324 h 10000"/>
                  <a:gd name="connsiteX989" fmla="*/ 7571 w 10000"/>
                  <a:gd name="connsiteY989" fmla="*/ 6302 h 10000"/>
                  <a:gd name="connsiteX990" fmla="*/ 7548 w 10000"/>
                  <a:gd name="connsiteY990" fmla="*/ 6256 h 10000"/>
                  <a:gd name="connsiteX991" fmla="*/ 7546 w 10000"/>
                  <a:gd name="connsiteY991" fmla="*/ 6218 h 10000"/>
                  <a:gd name="connsiteX992" fmla="*/ 7540 w 10000"/>
                  <a:gd name="connsiteY992" fmla="*/ 6159 h 10000"/>
                  <a:gd name="connsiteX993" fmla="*/ 7535 w 10000"/>
                  <a:gd name="connsiteY993" fmla="*/ 6114 h 10000"/>
                  <a:gd name="connsiteX994" fmla="*/ 7535 w 10000"/>
                  <a:gd name="connsiteY994" fmla="*/ 6088 h 10000"/>
                  <a:gd name="connsiteX995" fmla="*/ 7540 w 10000"/>
                  <a:gd name="connsiteY995" fmla="*/ 6049 h 10000"/>
                  <a:gd name="connsiteX996" fmla="*/ 7546 w 10000"/>
                  <a:gd name="connsiteY996" fmla="*/ 6004 h 10000"/>
                  <a:gd name="connsiteX997" fmla="*/ 7548 w 10000"/>
                  <a:gd name="connsiteY997" fmla="*/ 5965 h 10000"/>
                  <a:gd name="connsiteX998" fmla="*/ 7548 w 10000"/>
                  <a:gd name="connsiteY998" fmla="*/ 5946 h 10000"/>
                  <a:gd name="connsiteX999" fmla="*/ 7548 w 10000"/>
                  <a:gd name="connsiteY999" fmla="*/ 5933 h 10000"/>
                  <a:gd name="connsiteX1000" fmla="*/ 7548 w 10000"/>
                  <a:gd name="connsiteY1000" fmla="*/ 5910 h 10000"/>
                  <a:gd name="connsiteX1001" fmla="*/ 7548 w 10000"/>
                  <a:gd name="connsiteY1001" fmla="*/ 5897 h 10000"/>
                  <a:gd name="connsiteX1002" fmla="*/ 7546 w 10000"/>
                  <a:gd name="connsiteY1002" fmla="*/ 5871 h 10000"/>
                  <a:gd name="connsiteX1003" fmla="*/ 7535 w 10000"/>
                  <a:gd name="connsiteY1003" fmla="*/ 5839 h 10000"/>
                  <a:gd name="connsiteX1004" fmla="*/ 7524 w 10000"/>
                  <a:gd name="connsiteY1004" fmla="*/ 5797 h 10000"/>
                  <a:gd name="connsiteX1005" fmla="*/ 7518 w 10000"/>
                  <a:gd name="connsiteY1005" fmla="*/ 5767 h 10000"/>
                  <a:gd name="connsiteX1006" fmla="*/ 7515 w 10000"/>
                  <a:gd name="connsiteY1006" fmla="*/ 5745 h 10000"/>
                  <a:gd name="connsiteX1007" fmla="*/ 7501 w 10000"/>
                  <a:gd name="connsiteY1007" fmla="*/ 5683 h 10000"/>
                  <a:gd name="connsiteX1008" fmla="*/ 7490 w 10000"/>
                  <a:gd name="connsiteY1008" fmla="*/ 5631 h 10000"/>
                  <a:gd name="connsiteX1009" fmla="*/ 7482 w 10000"/>
                  <a:gd name="connsiteY1009" fmla="*/ 5593 h 10000"/>
                  <a:gd name="connsiteX1010" fmla="*/ 7476 w 10000"/>
                  <a:gd name="connsiteY1010" fmla="*/ 5570 h 10000"/>
                  <a:gd name="connsiteX1011" fmla="*/ 7476 w 10000"/>
                  <a:gd name="connsiteY1011" fmla="*/ 5528 h 10000"/>
                  <a:gd name="connsiteX1012" fmla="*/ 7482 w 10000"/>
                  <a:gd name="connsiteY1012" fmla="*/ 5502 h 10000"/>
                  <a:gd name="connsiteX1013" fmla="*/ 7490 w 10000"/>
                  <a:gd name="connsiteY1013" fmla="*/ 5489 h 10000"/>
                  <a:gd name="connsiteX1014" fmla="*/ 7499 w 10000"/>
                  <a:gd name="connsiteY1014" fmla="*/ 5479 h 10000"/>
                  <a:gd name="connsiteX1015" fmla="*/ 7493 w 10000"/>
                  <a:gd name="connsiteY1015" fmla="*/ 5427 h 10000"/>
                  <a:gd name="connsiteX1016" fmla="*/ 7501 w 10000"/>
                  <a:gd name="connsiteY1016" fmla="*/ 5415 h 10000"/>
                  <a:gd name="connsiteX1017" fmla="*/ 7510 w 10000"/>
                  <a:gd name="connsiteY1017" fmla="*/ 5398 h 10000"/>
                  <a:gd name="connsiteX1018" fmla="*/ 7515 w 10000"/>
                  <a:gd name="connsiteY1018" fmla="*/ 5379 h 10000"/>
                  <a:gd name="connsiteX1019" fmla="*/ 7526 w 10000"/>
                  <a:gd name="connsiteY1019" fmla="*/ 5366 h 10000"/>
                  <a:gd name="connsiteX1020" fmla="*/ 7518 w 10000"/>
                  <a:gd name="connsiteY1020" fmla="*/ 5350 h 10000"/>
                  <a:gd name="connsiteX1021" fmla="*/ 7518 w 10000"/>
                  <a:gd name="connsiteY1021" fmla="*/ 5330 h 10000"/>
                  <a:gd name="connsiteX1022" fmla="*/ 7526 w 10000"/>
                  <a:gd name="connsiteY1022" fmla="*/ 5311 h 10000"/>
                  <a:gd name="connsiteX1023" fmla="*/ 7540 w 10000"/>
                  <a:gd name="connsiteY1023" fmla="*/ 5291 h 10000"/>
                  <a:gd name="connsiteX1024" fmla="*/ 7540 w 10000"/>
                  <a:gd name="connsiteY1024" fmla="*/ 5266 h 10000"/>
                  <a:gd name="connsiteX1025" fmla="*/ 7540 w 10000"/>
                  <a:gd name="connsiteY1025" fmla="*/ 5256 h 10000"/>
                  <a:gd name="connsiteX1026" fmla="*/ 7524 w 10000"/>
                  <a:gd name="connsiteY1026" fmla="*/ 5233 h 10000"/>
                  <a:gd name="connsiteX1027" fmla="*/ 7515 w 10000"/>
                  <a:gd name="connsiteY1027" fmla="*/ 5217 h 10000"/>
                  <a:gd name="connsiteX1028" fmla="*/ 7490 w 10000"/>
                  <a:gd name="connsiteY1028" fmla="*/ 5178 h 10000"/>
                  <a:gd name="connsiteX1029" fmla="*/ 7474 w 10000"/>
                  <a:gd name="connsiteY1029" fmla="*/ 5162 h 10000"/>
                  <a:gd name="connsiteX1030" fmla="*/ 7457 w 10000"/>
                  <a:gd name="connsiteY1030" fmla="*/ 5120 h 10000"/>
                  <a:gd name="connsiteX1031" fmla="*/ 7421 w 10000"/>
                  <a:gd name="connsiteY1031" fmla="*/ 5087 h 10000"/>
                  <a:gd name="connsiteX1032" fmla="*/ 7380 w 10000"/>
                  <a:gd name="connsiteY1032" fmla="*/ 5068 h 10000"/>
                  <a:gd name="connsiteX1033" fmla="*/ 7355 w 10000"/>
                  <a:gd name="connsiteY1033" fmla="*/ 5058 h 10000"/>
                  <a:gd name="connsiteX1034" fmla="*/ 7332 w 10000"/>
                  <a:gd name="connsiteY1034" fmla="*/ 5049 h 10000"/>
                  <a:gd name="connsiteX1035" fmla="*/ 7305 w 10000"/>
                  <a:gd name="connsiteY1035" fmla="*/ 5016 h 10000"/>
                  <a:gd name="connsiteX1036" fmla="*/ 7305 w 10000"/>
                  <a:gd name="connsiteY1036" fmla="*/ 5000 h 10000"/>
                  <a:gd name="connsiteX1037" fmla="*/ 7296 w 10000"/>
                  <a:gd name="connsiteY1037" fmla="*/ 4971 h 10000"/>
                  <a:gd name="connsiteX1038" fmla="*/ 7288 w 10000"/>
                  <a:gd name="connsiteY1038" fmla="*/ 4945 h 10000"/>
                  <a:gd name="connsiteX1039" fmla="*/ 7280 w 10000"/>
                  <a:gd name="connsiteY1039" fmla="*/ 4916 h 10000"/>
                  <a:gd name="connsiteX1040" fmla="*/ 7291 w 10000"/>
                  <a:gd name="connsiteY1040" fmla="*/ 4887 h 10000"/>
                  <a:gd name="connsiteX1041" fmla="*/ 7291 w 10000"/>
                  <a:gd name="connsiteY1041" fmla="*/ 4858 h 10000"/>
                  <a:gd name="connsiteX1042" fmla="*/ 7271 w 10000"/>
                  <a:gd name="connsiteY1042" fmla="*/ 4819 h 10000"/>
                  <a:gd name="connsiteX1043" fmla="*/ 7255 w 10000"/>
                  <a:gd name="connsiteY1043" fmla="*/ 4828 h 10000"/>
                  <a:gd name="connsiteX1044" fmla="*/ 7235 w 10000"/>
                  <a:gd name="connsiteY1044" fmla="*/ 4841 h 10000"/>
                  <a:gd name="connsiteX1045" fmla="*/ 7216 w 10000"/>
                  <a:gd name="connsiteY1045" fmla="*/ 4867 h 10000"/>
                  <a:gd name="connsiteX1046" fmla="*/ 7191 w 10000"/>
                  <a:gd name="connsiteY1046" fmla="*/ 4870 h 10000"/>
                  <a:gd name="connsiteX1047" fmla="*/ 7155 w 10000"/>
                  <a:gd name="connsiteY1047" fmla="*/ 4887 h 10000"/>
                  <a:gd name="connsiteX1048" fmla="*/ 7122 w 10000"/>
                  <a:gd name="connsiteY1048" fmla="*/ 4893 h 10000"/>
                  <a:gd name="connsiteX1049" fmla="*/ 7105 w 10000"/>
                  <a:gd name="connsiteY1049" fmla="*/ 4896 h 10000"/>
                  <a:gd name="connsiteX1050" fmla="*/ 7094 w 10000"/>
                  <a:gd name="connsiteY1050" fmla="*/ 4916 h 10000"/>
                  <a:gd name="connsiteX1051" fmla="*/ 7080 w 10000"/>
                  <a:gd name="connsiteY1051" fmla="*/ 4903 h 10000"/>
                  <a:gd name="connsiteX1052" fmla="*/ 7072 w 10000"/>
                  <a:gd name="connsiteY1052" fmla="*/ 4851 h 10000"/>
                  <a:gd name="connsiteX1053" fmla="*/ 7042 w 10000"/>
                  <a:gd name="connsiteY1053" fmla="*/ 4819 h 10000"/>
                  <a:gd name="connsiteX1054" fmla="*/ 7030 w 10000"/>
                  <a:gd name="connsiteY1054" fmla="*/ 4780 h 10000"/>
                  <a:gd name="connsiteX1055" fmla="*/ 7039 w 10000"/>
                  <a:gd name="connsiteY1055" fmla="*/ 4757 h 10000"/>
                  <a:gd name="connsiteX1056" fmla="*/ 7047 w 10000"/>
                  <a:gd name="connsiteY1056" fmla="*/ 4744 h 10000"/>
                  <a:gd name="connsiteX1057" fmla="*/ 7022 w 10000"/>
                  <a:gd name="connsiteY1057" fmla="*/ 4725 h 10000"/>
                  <a:gd name="connsiteX1058" fmla="*/ 7000 w 10000"/>
                  <a:gd name="connsiteY1058" fmla="*/ 4715 h 10000"/>
                  <a:gd name="connsiteX1059" fmla="*/ 6975 w 10000"/>
                  <a:gd name="connsiteY1059" fmla="*/ 4709 h 10000"/>
                  <a:gd name="connsiteX1060" fmla="*/ 6945 w 10000"/>
                  <a:gd name="connsiteY1060" fmla="*/ 4696 h 10000"/>
                  <a:gd name="connsiteX1061" fmla="*/ 6953 w 10000"/>
                  <a:gd name="connsiteY1061" fmla="*/ 4679 h 10000"/>
                  <a:gd name="connsiteX1062" fmla="*/ 6961 w 10000"/>
                  <a:gd name="connsiteY1062" fmla="*/ 4660 h 10000"/>
                  <a:gd name="connsiteX1063" fmla="*/ 6983 w 10000"/>
                  <a:gd name="connsiteY1063" fmla="*/ 4644 h 10000"/>
                  <a:gd name="connsiteX1064" fmla="*/ 7014 w 10000"/>
                  <a:gd name="connsiteY1064" fmla="*/ 4634 h 10000"/>
                  <a:gd name="connsiteX1065" fmla="*/ 7025 w 10000"/>
                  <a:gd name="connsiteY1065" fmla="*/ 4615 h 10000"/>
                  <a:gd name="connsiteX1066" fmla="*/ 7047 w 10000"/>
                  <a:gd name="connsiteY1066" fmla="*/ 4582 h 10000"/>
                  <a:gd name="connsiteX1067" fmla="*/ 7069 w 10000"/>
                  <a:gd name="connsiteY1067" fmla="*/ 4563 h 10000"/>
                  <a:gd name="connsiteX1068" fmla="*/ 7078 w 10000"/>
                  <a:gd name="connsiteY1068" fmla="*/ 4553 h 10000"/>
                  <a:gd name="connsiteX1069" fmla="*/ 7097 w 10000"/>
                  <a:gd name="connsiteY1069" fmla="*/ 4527 h 10000"/>
                  <a:gd name="connsiteX1070" fmla="*/ 7122 w 10000"/>
                  <a:gd name="connsiteY1070" fmla="*/ 4517 h 10000"/>
                  <a:gd name="connsiteX1071" fmla="*/ 7139 w 10000"/>
                  <a:gd name="connsiteY1071" fmla="*/ 4488 h 10000"/>
                  <a:gd name="connsiteX1072" fmla="*/ 7147 w 10000"/>
                  <a:gd name="connsiteY1072" fmla="*/ 4459 h 10000"/>
                  <a:gd name="connsiteX1073" fmla="*/ 7161 w 10000"/>
                  <a:gd name="connsiteY1073" fmla="*/ 4440 h 10000"/>
                  <a:gd name="connsiteX1074" fmla="*/ 7177 w 10000"/>
                  <a:gd name="connsiteY1074" fmla="*/ 4430 h 10000"/>
                  <a:gd name="connsiteX1075" fmla="*/ 7202 w 10000"/>
                  <a:gd name="connsiteY1075" fmla="*/ 4407 h 10000"/>
                  <a:gd name="connsiteX1076" fmla="*/ 7224 w 10000"/>
                  <a:gd name="connsiteY1076" fmla="*/ 4417 h 10000"/>
                  <a:gd name="connsiteX1077" fmla="*/ 7241 w 10000"/>
                  <a:gd name="connsiteY1077" fmla="*/ 4404 h 10000"/>
                  <a:gd name="connsiteX1078" fmla="*/ 7263 w 10000"/>
                  <a:gd name="connsiteY1078" fmla="*/ 4398 h 10000"/>
                  <a:gd name="connsiteX1079" fmla="*/ 7283 w 10000"/>
                  <a:gd name="connsiteY1079" fmla="*/ 4424 h 10000"/>
                  <a:gd name="connsiteX1080" fmla="*/ 7305 w 10000"/>
                  <a:gd name="connsiteY1080" fmla="*/ 4433 h 10000"/>
                  <a:gd name="connsiteX1081" fmla="*/ 7332 w 10000"/>
                  <a:gd name="connsiteY1081" fmla="*/ 4443 h 10000"/>
                  <a:gd name="connsiteX1082" fmla="*/ 7380 w 10000"/>
                  <a:gd name="connsiteY1082" fmla="*/ 4398 h 10000"/>
                  <a:gd name="connsiteX1083" fmla="*/ 7404 w 10000"/>
                  <a:gd name="connsiteY1083" fmla="*/ 4378 h 10000"/>
                  <a:gd name="connsiteX1084" fmla="*/ 7418 w 10000"/>
                  <a:gd name="connsiteY1084" fmla="*/ 4369 h 10000"/>
                  <a:gd name="connsiteX1085" fmla="*/ 7443 w 10000"/>
                  <a:gd name="connsiteY1085" fmla="*/ 4356 h 10000"/>
                  <a:gd name="connsiteX1086" fmla="*/ 7460 w 10000"/>
                  <a:gd name="connsiteY1086" fmla="*/ 4385 h 10000"/>
                  <a:gd name="connsiteX1087" fmla="*/ 7460 w 10000"/>
                  <a:gd name="connsiteY1087" fmla="*/ 4404 h 10000"/>
                  <a:gd name="connsiteX1088" fmla="*/ 7499 w 10000"/>
                  <a:gd name="connsiteY1088" fmla="*/ 4417 h 10000"/>
                  <a:gd name="connsiteX1089" fmla="*/ 7515 w 10000"/>
                  <a:gd name="connsiteY1089" fmla="*/ 4414 h 10000"/>
                  <a:gd name="connsiteX1090" fmla="*/ 7565 w 10000"/>
                  <a:gd name="connsiteY1090" fmla="*/ 4385 h 10000"/>
                  <a:gd name="connsiteX1091" fmla="*/ 7579 w 10000"/>
                  <a:gd name="connsiteY1091" fmla="*/ 4346 h 10000"/>
                  <a:gd name="connsiteX1092" fmla="*/ 7582 w 10000"/>
                  <a:gd name="connsiteY1092" fmla="*/ 4317 h 10000"/>
                  <a:gd name="connsiteX1093" fmla="*/ 7590 w 10000"/>
                  <a:gd name="connsiteY1093" fmla="*/ 4301 h 10000"/>
                  <a:gd name="connsiteX1094" fmla="*/ 7612 w 10000"/>
                  <a:gd name="connsiteY1094" fmla="*/ 4271 h 10000"/>
                  <a:gd name="connsiteX1095" fmla="*/ 7623 w 10000"/>
                  <a:gd name="connsiteY1095" fmla="*/ 4262 h 10000"/>
                  <a:gd name="connsiteX1096" fmla="*/ 7634 w 10000"/>
                  <a:gd name="connsiteY1096" fmla="*/ 4245 h 10000"/>
                  <a:gd name="connsiteX1097" fmla="*/ 7645 w 10000"/>
                  <a:gd name="connsiteY1097" fmla="*/ 4265 h 10000"/>
                  <a:gd name="connsiteX1098" fmla="*/ 7670 w 10000"/>
                  <a:gd name="connsiteY1098" fmla="*/ 4284 h 10000"/>
                  <a:gd name="connsiteX1099" fmla="*/ 7701 w 10000"/>
                  <a:gd name="connsiteY1099" fmla="*/ 4275 h 10000"/>
                  <a:gd name="connsiteX1100" fmla="*/ 7717 w 10000"/>
                  <a:gd name="connsiteY1100" fmla="*/ 4275 h 10000"/>
                  <a:gd name="connsiteX1101" fmla="*/ 7740 w 10000"/>
                  <a:gd name="connsiteY1101" fmla="*/ 4284 h 10000"/>
                  <a:gd name="connsiteX1102" fmla="*/ 7767 w 10000"/>
                  <a:gd name="connsiteY1102" fmla="*/ 4284 h 10000"/>
                  <a:gd name="connsiteX1103" fmla="*/ 7895 w 10000"/>
                  <a:gd name="connsiteY1103" fmla="*/ 4207 h 10000"/>
                  <a:gd name="connsiteX1104" fmla="*/ 7895 w 10000"/>
                  <a:gd name="connsiteY1104" fmla="*/ 4187 h 10000"/>
                  <a:gd name="connsiteX1105" fmla="*/ 7895 w 10000"/>
                  <a:gd name="connsiteY1105" fmla="*/ 4171 h 10000"/>
                  <a:gd name="connsiteX1106" fmla="*/ 7903 w 10000"/>
                  <a:gd name="connsiteY1106" fmla="*/ 4148 h 10000"/>
                  <a:gd name="connsiteX1107" fmla="*/ 7917 w 10000"/>
                  <a:gd name="connsiteY1107" fmla="*/ 4158 h 10000"/>
                  <a:gd name="connsiteX1108" fmla="*/ 7967 w 10000"/>
                  <a:gd name="connsiteY1108" fmla="*/ 4203 h 10000"/>
                  <a:gd name="connsiteX1109" fmla="*/ 7994 w 10000"/>
                  <a:gd name="connsiteY1109" fmla="*/ 4203 h 10000"/>
                  <a:gd name="connsiteX1110" fmla="*/ 8064 w 10000"/>
                  <a:gd name="connsiteY1110" fmla="*/ 4242 h 10000"/>
                  <a:gd name="connsiteX1111" fmla="*/ 8083 w 10000"/>
                  <a:gd name="connsiteY1111" fmla="*/ 4245 h 10000"/>
                  <a:gd name="connsiteX1112" fmla="*/ 8105 w 10000"/>
                  <a:gd name="connsiteY1112" fmla="*/ 4226 h 10000"/>
                  <a:gd name="connsiteX1113" fmla="*/ 8136 w 10000"/>
                  <a:gd name="connsiteY1113" fmla="*/ 4187 h 10000"/>
                  <a:gd name="connsiteX1114" fmla="*/ 8161 w 10000"/>
                  <a:gd name="connsiteY1114" fmla="*/ 4168 h 10000"/>
                  <a:gd name="connsiteX1115" fmla="*/ 8172 w 10000"/>
                  <a:gd name="connsiteY1115" fmla="*/ 4161 h 10000"/>
                  <a:gd name="connsiteX1116" fmla="*/ 8208 w 10000"/>
                  <a:gd name="connsiteY1116" fmla="*/ 4168 h 10000"/>
                  <a:gd name="connsiteX1117" fmla="*/ 8235 w 10000"/>
                  <a:gd name="connsiteY1117" fmla="*/ 4168 h 10000"/>
                  <a:gd name="connsiteX1118" fmla="*/ 8258 w 10000"/>
                  <a:gd name="connsiteY1118" fmla="*/ 4152 h 10000"/>
                  <a:gd name="connsiteX1119" fmla="*/ 8283 w 10000"/>
                  <a:gd name="connsiteY1119" fmla="*/ 4152 h 10000"/>
                  <a:gd name="connsiteX1120" fmla="*/ 8299 w 10000"/>
                  <a:gd name="connsiteY1120" fmla="*/ 4132 h 10000"/>
                  <a:gd name="connsiteX1121" fmla="*/ 8316 w 10000"/>
                  <a:gd name="connsiteY1121" fmla="*/ 4113 h 10000"/>
                  <a:gd name="connsiteX1122" fmla="*/ 8330 w 10000"/>
                  <a:gd name="connsiteY1122" fmla="*/ 4084 h 10000"/>
                  <a:gd name="connsiteX1123" fmla="*/ 8341 w 10000"/>
                  <a:gd name="connsiteY1123" fmla="*/ 4058 h 10000"/>
                  <a:gd name="connsiteX1124" fmla="*/ 8349 w 10000"/>
                  <a:gd name="connsiteY1124" fmla="*/ 4064 h 10000"/>
                  <a:gd name="connsiteX1125" fmla="*/ 8366 w 10000"/>
                  <a:gd name="connsiteY1125" fmla="*/ 4067 h 10000"/>
                  <a:gd name="connsiteX1126" fmla="*/ 8374 w 10000"/>
                  <a:gd name="connsiteY1126" fmla="*/ 4084 h 10000"/>
                  <a:gd name="connsiteX1127" fmla="*/ 8402 w 10000"/>
                  <a:gd name="connsiteY1127" fmla="*/ 4054 h 10000"/>
                  <a:gd name="connsiteX1128" fmla="*/ 8427 w 10000"/>
                  <a:gd name="connsiteY1128" fmla="*/ 4028 h 10000"/>
                  <a:gd name="connsiteX1129" fmla="*/ 8438 w 10000"/>
                  <a:gd name="connsiteY1129" fmla="*/ 4025 h 10000"/>
                  <a:gd name="connsiteX1130" fmla="*/ 8468 w 10000"/>
                  <a:gd name="connsiteY1130" fmla="*/ 4006 h 10000"/>
                  <a:gd name="connsiteX1131" fmla="*/ 8485 w 10000"/>
                  <a:gd name="connsiteY1131" fmla="*/ 3999 h 10000"/>
                  <a:gd name="connsiteX1132" fmla="*/ 8493 w 10000"/>
                  <a:gd name="connsiteY1132" fmla="*/ 4025 h 10000"/>
                  <a:gd name="connsiteX1133" fmla="*/ 8515 w 10000"/>
                  <a:gd name="connsiteY1133" fmla="*/ 4028 h 10000"/>
                  <a:gd name="connsiteX1134" fmla="*/ 8543 w 10000"/>
                  <a:gd name="connsiteY1134" fmla="*/ 4009 h 10000"/>
                  <a:gd name="connsiteX1135" fmla="*/ 8551 w 10000"/>
                  <a:gd name="connsiteY1135" fmla="*/ 3990 h 10000"/>
                  <a:gd name="connsiteX1136" fmla="*/ 8582 w 10000"/>
                  <a:gd name="connsiteY1136" fmla="*/ 3977 h 10000"/>
                  <a:gd name="connsiteX1137" fmla="*/ 8596 w 10000"/>
                  <a:gd name="connsiteY1137" fmla="*/ 3977 h 10000"/>
                  <a:gd name="connsiteX1138" fmla="*/ 8607 w 10000"/>
                  <a:gd name="connsiteY1138" fmla="*/ 3980 h 10000"/>
                  <a:gd name="connsiteX1139" fmla="*/ 8645 w 10000"/>
                  <a:gd name="connsiteY1139" fmla="*/ 3970 h 10000"/>
                  <a:gd name="connsiteX1140" fmla="*/ 8654 w 10000"/>
                  <a:gd name="connsiteY1140" fmla="*/ 3951 h 10000"/>
                  <a:gd name="connsiteX1141" fmla="*/ 8670 w 10000"/>
                  <a:gd name="connsiteY1141" fmla="*/ 3935 h 10000"/>
                  <a:gd name="connsiteX1142" fmla="*/ 8695 w 10000"/>
                  <a:gd name="connsiteY1142" fmla="*/ 3935 h 10000"/>
                  <a:gd name="connsiteX1143" fmla="*/ 8704 w 10000"/>
                  <a:gd name="connsiteY1143" fmla="*/ 3951 h 10000"/>
                  <a:gd name="connsiteX1144" fmla="*/ 8717 w 10000"/>
                  <a:gd name="connsiteY1144" fmla="*/ 3964 h 10000"/>
                  <a:gd name="connsiteX1145" fmla="*/ 8751 w 10000"/>
                  <a:gd name="connsiteY1145" fmla="*/ 3951 h 10000"/>
                  <a:gd name="connsiteX1146" fmla="*/ 8776 w 10000"/>
                  <a:gd name="connsiteY1146" fmla="*/ 3935 h 10000"/>
                  <a:gd name="connsiteX1147" fmla="*/ 8798 w 10000"/>
                  <a:gd name="connsiteY1147" fmla="*/ 3925 h 10000"/>
                  <a:gd name="connsiteX1148" fmla="*/ 8806 w 10000"/>
                  <a:gd name="connsiteY1148" fmla="*/ 3892 h 10000"/>
                  <a:gd name="connsiteX1149" fmla="*/ 8814 w 10000"/>
                  <a:gd name="connsiteY1149" fmla="*/ 3876 h 10000"/>
                  <a:gd name="connsiteX1150" fmla="*/ 8839 w 10000"/>
                  <a:gd name="connsiteY1150" fmla="*/ 3873 h 10000"/>
                  <a:gd name="connsiteX1151" fmla="*/ 8842 w 10000"/>
                  <a:gd name="connsiteY1151" fmla="*/ 3876 h 10000"/>
                  <a:gd name="connsiteX1152" fmla="*/ 8856 w 10000"/>
                  <a:gd name="connsiteY1152" fmla="*/ 3863 h 10000"/>
                  <a:gd name="connsiteX1153" fmla="*/ 8856 w 10000"/>
                  <a:gd name="connsiteY1153" fmla="*/ 3841 h 10000"/>
                  <a:gd name="connsiteX1154" fmla="*/ 8870 w 10000"/>
                  <a:gd name="connsiteY1154" fmla="*/ 3821 h 10000"/>
                  <a:gd name="connsiteX1155" fmla="*/ 8903 w 10000"/>
                  <a:gd name="connsiteY1155" fmla="*/ 3802 h 10000"/>
                  <a:gd name="connsiteX1156" fmla="*/ 8914 w 10000"/>
                  <a:gd name="connsiteY1156" fmla="*/ 3782 h 10000"/>
                  <a:gd name="connsiteX1157" fmla="*/ 8939 w 10000"/>
                  <a:gd name="connsiteY1157" fmla="*/ 3782 h 10000"/>
                  <a:gd name="connsiteX1158" fmla="*/ 8961 w 10000"/>
                  <a:gd name="connsiteY1158" fmla="*/ 3779 h 10000"/>
                  <a:gd name="connsiteX1159" fmla="*/ 8983 w 10000"/>
                  <a:gd name="connsiteY1159" fmla="*/ 3760 h 10000"/>
                  <a:gd name="connsiteX1160" fmla="*/ 9003 w 10000"/>
                  <a:gd name="connsiteY1160" fmla="*/ 3763 h 10000"/>
                  <a:gd name="connsiteX1161" fmla="*/ 9019 w 10000"/>
                  <a:gd name="connsiteY1161" fmla="*/ 3779 h 10000"/>
                  <a:gd name="connsiteX1162" fmla="*/ 9050 w 10000"/>
                  <a:gd name="connsiteY1162" fmla="*/ 3812 h 10000"/>
                  <a:gd name="connsiteX1163" fmla="*/ 9080 w 10000"/>
                  <a:gd name="connsiteY1163" fmla="*/ 3831 h 10000"/>
                  <a:gd name="connsiteX1164" fmla="*/ 9097 w 10000"/>
                  <a:gd name="connsiteY1164" fmla="*/ 3867 h 10000"/>
                  <a:gd name="connsiteX1165" fmla="*/ 9114 w 10000"/>
                  <a:gd name="connsiteY1165" fmla="*/ 3902 h 10000"/>
                  <a:gd name="connsiteX1166" fmla="*/ 9122 w 10000"/>
                  <a:gd name="connsiteY1166" fmla="*/ 3935 h 10000"/>
                  <a:gd name="connsiteX1167" fmla="*/ 9125 w 10000"/>
                  <a:gd name="connsiteY1167" fmla="*/ 3964 h 10000"/>
                  <a:gd name="connsiteX1168" fmla="*/ 9130 w 10000"/>
                  <a:gd name="connsiteY1168" fmla="*/ 3999 h 10000"/>
                  <a:gd name="connsiteX1169" fmla="*/ 9130 w 10000"/>
                  <a:gd name="connsiteY1169" fmla="*/ 4054 h 10000"/>
                  <a:gd name="connsiteX1170" fmla="*/ 9155 w 10000"/>
                  <a:gd name="connsiteY1170" fmla="*/ 4093 h 10000"/>
                  <a:gd name="connsiteX1171" fmla="*/ 9169 w 10000"/>
                  <a:gd name="connsiteY1171" fmla="*/ 4090 h 10000"/>
                  <a:gd name="connsiteX1172" fmla="*/ 9211 w 10000"/>
                  <a:gd name="connsiteY1172" fmla="*/ 4077 h 10000"/>
                  <a:gd name="connsiteX1173" fmla="*/ 9244 w 10000"/>
                  <a:gd name="connsiteY1173" fmla="*/ 4077 h 10000"/>
                  <a:gd name="connsiteX1174" fmla="*/ 9252 w 10000"/>
                  <a:gd name="connsiteY1174" fmla="*/ 4103 h 10000"/>
                  <a:gd name="connsiteX1175" fmla="*/ 9258 w 10000"/>
                  <a:gd name="connsiteY1175" fmla="*/ 4148 h 10000"/>
                  <a:gd name="connsiteX1176" fmla="*/ 9269 w 10000"/>
                  <a:gd name="connsiteY1176" fmla="*/ 4158 h 10000"/>
                  <a:gd name="connsiteX1177" fmla="*/ 9294 w 10000"/>
                  <a:gd name="connsiteY1177" fmla="*/ 4158 h 10000"/>
                  <a:gd name="connsiteX1178" fmla="*/ 9319 w 10000"/>
                  <a:gd name="connsiteY1178" fmla="*/ 4168 h 10000"/>
                  <a:gd name="connsiteX1179" fmla="*/ 9346 w 10000"/>
                  <a:gd name="connsiteY1179" fmla="*/ 4190 h 10000"/>
                  <a:gd name="connsiteX1180" fmla="*/ 9357 w 10000"/>
                  <a:gd name="connsiteY1180" fmla="*/ 4168 h 10000"/>
                  <a:gd name="connsiteX1181" fmla="*/ 9371 w 10000"/>
                  <a:gd name="connsiteY1181" fmla="*/ 4132 h 10000"/>
                  <a:gd name="connsiteX1182" fmla="*/ 9391 w 10000"/>
                  <a:gd name="connsiteY1182" fmla="*/ 4113 h 10000"/>
                  <a:gd name="connsiteX1183" fmla="*/ 9407 w 10000"/>
                  <a:gd name="connsiteY1183" fmla="*/ 4103 h 10000"/>
                  <a:gd name="connsiteX1184" fmla="*/ 9435 w 10000"/>
                  <a:gd name="connsiteY1184" fmla="*/ 4100 h 10000"/>
                  <a:gd name="connsiteX1185" fmla="*/ 9460 w 10000"/>
                  <a:gd name="connsiteY1185" fmla="*/ 4084 h 10000"/>
                  <a:gd name="connsiteX1186" fmla="*/ 9485 w 10000"/>
                  <a:gd name="connsiteY1186" fmla="*/ 4067 h 10000"/>
                  <a:gd name="connsiteX1187" fmla="*/ 9496 w 10000"/>
                  <a:gd name="connsiteY1187" fmla="*/ 4054 h 10000"/>
                  <a:gd name="connsiteX1188" fmla="*/ 9526 w 10000"/>
                  <a:gd name="connsiteY1188" fmla="*/ 4048 h 10000"/>
                  <a:gd name="connsiteX1189" fmla="*/ 9557 w 10000"/>
                  <a:gd name="connsiteY1189" fmla="*/ 4038 h 10000"/>
                  <a:gd name="connsiteX1190" fmla="*/ 9584 w 10000"/>
                  <a:gd name="connsiteY1190" fmla="*/ 4019 h 10000"/>
                  <a:gd name="connsiteX1191" fmla="*/ 9623 w 10000"/>
                  <a:gd name="connsiteY1191" fmla="*/ 4016 h 10000"/>
                  <a:gd name="connsiteX1192" fmla="*/ 9648 w 10000"/>
                  <a:gd name="connsiteY1192" fmla="*/ 4009 h 10000"/>
                  <a:gd name="connsiteX1193" fmla="*/ 9673 w 10000"/>
                  <a:gd name="connsiteY1193" fmla="*/ 4019 h 10000"/>
                  <a:gd name="connsiteX1194" fmla="*/ 9712 w 10000"/>
                  <a:gd name="connsiteY1194" fmla="*/ 4038 h 10000"/>
                  <a:gd name="connsiteX1195" fmla="*/ 9742 w 10000"/>
                  <a:gd name="connsiteY1195" fmla="*/ 4074 h 10000"/>
                  <a:gd name="connsiteX1196" fmla="*/ 9776 w 10000"/>
                  <a:gd name="connsiteY1196" fmla="*/ 4093 h 10000"/>
                  <a:gd name="connsiteX1197" fmla="*/ 9814 w 10000"/>
                  <a:gd name="connsiteY1197" fmla="*/ 4109 h 10000"/>
                  <a:gd name="connsiteX1198" fmla="*/ 9859 w 10000"/>
                  <a:gd name="connsiteY1198" fmla="*/ 4119 h 10000"/>
                  <a:gd name="connsiteX1199" fmla="*/ 9898 w 10000"/>
                  <a:gd name="connsiteY1199" fmla="*/ 4122 h 10000"/>
                  <a:gd name="connsiteX1200" fmla="*/ 9931 w 10000"/>
                  <a:gd name="connsiteY1200" fmla="*/ 4109 h 10000"/>
                  <a:gd name="connsiteX1201" fmla="*/ 9956 w 10000"/>
                  <a:gd name="connsiteY1201" fmla="*/ 4100 h 10000"/>
                  <a:gd name="connsiteX1202" fmla="*/ 9981 w 10000"/>
                  <a:gd name="connsiteY1202" fmla="*/ 4067 h 10000"/>
                  <a:gd name="connsiteX1203" fmla="*/ 9994 w 10000"/>
                  <a:gd name="connsiteY1203" fmla="*/ 4035 h 10000"/>
                  <a:gd name="connsiteX1204" fmla="*/ 10000 w 10000"/>
                  <a:gd name="connsiteY1204" fmla="*/ 3996 h 10000"/>
                  <a:gd name="connsiteX1205" fmla="*/ 9994 w 10000"/>
                  <a:gd name="connsiteY1205" fmla="*/ 3941 h 10000"/>
                  <a:gd name="connsiteX1206" fmla="*/ 9986 w 10000"/>
                  <a:gd name="connsiteY1206" fmla="*/ 3905 h 10000"/>
                  <a:gd name="connsiteX1207" fmla="*/ 9981 w 10000"/>
                  <a:gd name="connsiteY1207" fmla="*/ 3857 h 10000"/>
                  <a:gd name="connsiteX1208" fmla="*/ 9989 w 10000"/>
                  <a:gd name="connsiteY1208" fmla="*/ 3837 h 10000"/>
                  <a:gd name="connsiteX1209" fmla="*/ 9989 w 10000"/>
                  <a:gd name="connsiteY1209" fmla="*/ 3812 h 10000"/>
                  <a:gd name="connsiteX1210" fmla="*/ 9981 w 10000"/>
                  <a:gd name="connsiteY1210" fmla="*/ 3792 h 10000"/>
                  <a:gd name="connsiteX1211" fmla="*/ 9970 w 10000"/>
                  <a:gd name="connsiteY1211" fmla="*/ 3763 h 10000"/>
                  <a:gd name="connsiteX1212" fmla="*/ 9945 w 10000"/>
                  <a:gd name="connsiteY1212" fmla="*/ 3705 h 10000"/>
                  <a:gd name="connsiteX1213" fmla="*/ 9931 w 10000"/>
                  <a:gd name="connsiteY1213" fmla="*/ 3659 h 10000"/>
                  <a:gd name="connsiteX1214" fmla="*/ 9903 w 10000"/>
                  <a:gd name="connsiteY1214" fmla="*/ 3640 h 10000"/>
                  <a:gd name="connsiteX1215" fmla="*/ 9881 w 10000"/>
                  <a:gd name="connsiteY1215" fmla="*/ 3620 h 10000"/>
                  <a:gd name="connsiteX1216" fmla="*/ 9856 w 10000"/>
                  <a:gd name="connsiteY1216" fmla="*/ 3595 h 10000"/>
                  <a:gd name="connsiteX1217" fmla="*/ 9817 w 10000"/>
                  <a:gd name="connsiteY1217" fmla="*/ 3562 h 10000"/>
                  <a:gd name="connsiteX1218" fmla="*/ 9795 w 10000"/>
                  <a:gd name="connsiteY1218" fmla="*/ 3546 h 10000"/>
                  <a:gd name="connsiteX1219" fmla="*/ 9778 w 10000"/>
                  <a:gd name="connsiteY1219" fmla="*/ 3527 h 10000"/>
                  <a:gd name="connsiteX1220" fmla="*/ 9745 w 10000"/>
                  <a:gd name="connsiteY1220" fmla="*/ 3501 h 10000"/>
                  <a:gd name="connsiteX1221" fmla="*/ 9726 w 10000"/>
                  <a:gd name="connsiteY1221" fmla="*/ 3488 h 10000"/>
                  <a:gd name="connsiteX1222" fmla="*/ 9704 w 10000"/>
                  <a:gd name="connsiteY1222" fmla="*/ 3472 h 10000"/>
                  <a:gd name="connsiteX1223" fmla="*/ 9695 w 10000"/>
                  <a:gd name="connsiteY1223" fmla="*/ 3468 h 10000"/>
                  <a:gd name="connsiteX1224" fmla="*/ 9690 w 10000"/>
                  <a:gd name="connsiteY1224" fmla="*/ 3459 h 10000"/>
                  <a:gd name="connsiteX1225" fmla="*/ 9673 w 10000"/>
                  <a:gd name="connsiteY1225" fmla="*/ 3449 h 10000"/>
                  <a:gd name="connsiteX1226" fmla="*/ 9665 w 10000"/>
                  <a:gd name="connsiteY1226" fmla="*/ 3442 h 10000"/>
                  <a:gd name="connsiteX1227" fmla="*/ 9654 w 10000"/>
                  <a:gd name="connsiteY1227" fmla="*/ 3449 h 10000"/>
                  <a:gd name="connsiteX1228" fmla="*/ 9521 w 10000"/>
                  <a:gd name="connsiteY1228" fmla="*/ 3394 h 10000"/>
                  <a:gd name="connsiteX1229" fmla="*/ 9510 w 10000"/>
                  <a:gd name="connsiteY1229" fmla="*/ 3368 h 10000"/>
                  <a:gd name="connsiteX1230" fmla="*/ 9496 w 10000"/>
                  <a:gd name="connsiteY1230" fmla="*/ 3287 h 10000"/>
                  <a:gd name="connsiteX1231" fmla="*/ 9488 w 10000"/>
                  <a:gd name="connsiteY1231" fmla="*/ 3216 h 10000"/>
                  <a:gd name="connsiteX1232" fmla="*/ 9493 w 10000"/>
                  <a:gd name="connsiteY1232" fmla="*/ 3174 h 10000"/>
                  <a:gd name="connsiteX1233" fmla="*/ 9501 w 10000"/>
                  <a:gd name="connsiteY1233" fmla="*/ 3128 h 10000"/>
                  <a:gd name="connsiteX1234" fmla="*/ 9488 w 10000"/>
                  <a:gd name="connsiteY1234" fmla="*/ 3025 h 10000"/>
                  <a:gd name="connsiteX1235" fmla="*/ 9446 w 10000"/>
                  <a:gd name="connsiteY1235" fmla="*/ 2931 h 10000"/>
                  <a:gd name="connsiteX1236" fmla="*/ 9382 w 10000"/>
                  <a:gd name="connsiteY1236" fmla="*/ 2837 h 10000"/>
                  <a:gd name="connsiteX1237" fmla="*/ 9316 w 10000"/>
                  <a:gd name="connsiteY1237" fmla="*/ 2753 h 10000"/>
                  <a:gd name="connsiteX1238" fmla="*/ 9294 w 10000"/>
                  <a:gd name="connsiteY1238" fmla="*/ 2655 h 10000"/>
                  <a:gd name="connsiteX1239" fmla="*/ 9213 w 10000"/>
                  <a:gd name="connsiteY1239" fmla="*/ 2328 h 10000"/>
                  <a:gd name="connsiteX1240" fmla="*/ 9172 w 10000"/>
                  <a:gd name="connsiteY1240" fmla="*/ 2286 h 10000"/>
                  <a:gd name="connsiteX1241" fmla="*/ 9019 w 10000"/>
                  <a:gd name="connsiteY1241" fmla="*/ 2082 h 10000"/>
                  <a:gd name="connsiteX1242" fmla="*/ 8906 w 10000"/>
                  <a:gd name="connsiteY1242" fmla="*/ 1946 h 10000"/>
                  <a:gd name="connsiteX1243" fmla="*/ 8801 w 10000"/>
                  <a:gd name="connsiteY1243" fmla="*/ 1778 h 10000"/>
                  <a:gd name="connsiteX1244" fmla="*/ 8806 w 10000"/>
                  <a:gd name="connsiteY1244" fmla="*/ 1713 h 10000"/>
                  <a:gd name="connsiteX1245" fmla="*/ 8809 w 10000"/>
                  <a:gd name="connsiteY1245" fmla="*/ 1703 h 10000"/>
                  <a:gd name="connsiteX1246" fmla="*/ 8817 w 10000"/>
                  <a:gd name="connsiteY1246" fmla="*/ 1713 h 10000"/>
                  <a:gd name="connsiteX1247" fmla="*/ 8834 w 10000"/>
                  <a:gd name="connsiteY1247" fmla="*/ 1729 h 10000"/>
                  <a:gd name="connsiteX1248" fmla="*/ 8839 w 10000"/>
                  <a:gd name="connsiteY1248" fmla="*/ 1729 h 10000"/>
                  <a:gd name="connsiteX1249" fmla="*/ 8848 w 10000"/>
                  <a:gd name="connsiteY1249" fmla="*/ 1723 h 10000"/>
                  <a:gd name="connsiteX1250" fmla="*/ 8850 w 10000"/>
                  <a:gd name="connsiteY1250" fmla="*/ 1703 h 10000"/>
                  <a:gd name="connsiteX1251" fmla="*/ 8850 w 10000"/>
                  <a:gd name="connsiteY1251" fmla="*/ 1684 h 10000"/>
                  <a:gd name="connsiteX1252" fmla="*/ 8850 w 10000"/>
                  <a:gd name="connsiteY1252" fmla="*/ 1648 h 10000"/>
                  <a:gd name="connsiteX1253" fmla="*/ 8881 w 10000"/>
                  <a:gd name="connsiteY1253" fmla="*/ 1571 h 10000"/>
                  <a:gd name="connsiteX1254" fmla="*/ 8895 w 10000"/>
                  <a:gd name="connsiteY1254" fmla="*/ 1541 h 10000"/>
                  <a:gd name="connsiteX1255" fmla="*/ 8895 w 10000"/>
                  <a:gd name="connsiteY1255" fmla="*/ 1525 h 10000"/>
                  <a:gd name="connsiteX1256" fmla="*/ 8881 w 10000"/>
                  <a:gd name="connsiteY1256" fmla="*/ 1516 h 10000"/>
                  <a:gd name="connsiteX1257" fmla="*/ 8864 w 10000"/>
                  <a:gd name="connsiteY1257" fmla="*/ 1522 h 10000"/>
                  <a:gd name="connsiteX1258" fmla="*/ 8850 w 10000"/>
                  <a:gd name="connsiteY1258" fmla="*/ 1535 h 10000"/>
                  <a:gd name="connsiteX1259" fmla="*/ 8834 w 10000"/>
                  <a:gd name="connsiteY1259" fmla="*/ 1571 h 10000"/>
                  <a:gd name="connsiteX1260" fmla="*/ 8825 w 10000"/>
                  <a:gd name="connsiteY1260" fmla="*/ 1587 h 10000"/>
                  <a:gd name="connsiteX1261" fmla="*/ 8776 w 10000"/>
                  <a:gd name="connsiteY1261" fmla="*/ 1571 h 10000"/>
                  <a:gd name="connsiteX1262" fmla="*/ 8745 w 10000"/>
                  <a:gd name="connsiteY1262" fmla="*/ 1580 h 10000"/>
                  <a:gd name="connsiteX1263" fmla="*/ 8720 w 10000"/>
                  <a:gd name="connsiteY1263" fmla="*/ 1587 h 10000"/>
                  <a:gd name="connsiteX1264" fmla="*/ 8709 w 10000"/>
                  <a:gd name="connsiteY1264" fmla="*/ 1609 h 10000"/>
                  <a:gd name="connsiteX1265" fmla="*/ 8693 w 10000"/>
                  <a:gd name="connsiteY1265" fmla="*/ 1616 h 10000"/>
                  <a:gd name="connsiteX1266" fmla="*/ 8684 w 10000"/>
                  <a:gd name="connsiteY1266" fmla="*/ 1639 h 10000"/>
                  <a:gd name="connsiteX1267" fmla="*/ 8684 w 10000"/>
                  <a:gd name="connsiteY1267" fmla="*/ 1658 h 10000"/>
                  <a:gd name="connsiteX1268" fmla="*/ 8665 w 10000"/>
                  <a:gd name="connsiteY1268" fmla="*/ 1655 h 10000"/>
                  <a:gd name="connsiteX1269" fmla="*/ 8665 w 10000"/>
                  <a:gd name="connsiteY1269" fmla="*/ 1645 h 10000"/>
                  <a:gd name="connsiteX1270" fmla="*/ 8665 w 10000"/>
                  <a:gd name="connsiteY1270" fmla="*/ 1626 h 10000"/>
                  <a:gd name="connsiteX1271" fmla="*/ 8676 w 10000"/>
                  <a:gd name="connsiteY1271" fmla="*/ 1609 h 10000"/>
                  <a:gd name="connsiteX1272" fmla="*/ 8679 w 10000"/>
                  <a:gd name="connsiteY1272" fmla="*/ 1597 h 10000"/>
                  <a:gd name="connsiteX1273" fmla="*/ 8687 w 10000"/>
                  <a:gd name="connsiteY1273" fmla="*/ 1577 h 10000"/>
                  <a:gd name="connsiteX1274" fmla="*/ 8695 w 10000"/>
                  <a:gd name="connsiteY1274" fmla="*/ 1554 h 10000"/>
                  <a:gd name="connsiteX1275" fmla="*/ 8709 w 10000"/>
                  <a:gd name="connsiteY1275" fmla="*/ 1532 h 10000"/>
                  <a:gd name="connsiteX1276" fmla="*/ 8704 w 10000"/>
                  <a:gd name="connsiteY1276" fmla="*/ 1512 h 10000"/>
                  <a:gd name="connsiteX1277" fmla="*/ 8695 w 10000"/>
                  <a:gd name="connsiteY1277" fmla="*/ 1503 h 10000"/>
                  <a:gd name="connsiteX1278" fmla="*/ 8684 w 10000"/>
                  <a:gd name="connsiteY1278" fmla="*/ 1503 h 10000"/>
                  <a:gd name="connsiteX1279" fmla="*/ 8670 w 10000"/>
                  <a:gd name="connsiteY1279" fmla="*/ 1525 h 10000"/>
                  <a:gd name="connsiteX1280" fmla="*/ 8665 w 10000"/>
                  <a:gd name="connsiteY1280" fmla="*/ 1545 h 10000"/>
                  <a:gd name="connsiteX1281" fmla="*/ 8654 w 10000"/>
                  <a:gd name="connsiteY1281" fmla="*/ 1567 h 10000"/>
                  <a:gd name="connsiteX1282" fmla="*/ 8648 w 10000"/>
                  <a:gd name="connsiteY1282" fmla="*/ 1587 h 10000"/>
                  <a:gd name="connsiteX1283" fmla="*/ 8640 w 10000"/>
                  <a:gd name="connsiteY1283" fmla="*/ 1629 h 10000"/>
                  <a:gd name="connsiteX1284" fmla="*/ 8620 w 10000"/>
                  <a:gd name="connsiteY1284" fmla="*/ 1635 h 10000"/>
                  <a:gd name="connsiteX1285" fmla="*/ 8612 w 10000"/>
                  <a:gd name="connsiteY1285" fmla="*/ 1635 h 10000"/>
                  <a:gd name="connsiteX1286" fmla="*/ 8604 w 10000"/>
                  <a:gd name="connsiteY1286" fmla="*/ 1626 h 10000"/>
                  <a:gd name="connsiteX1287" fmla="*/ 8596 w 10000"/>
                  <a:gd name="connsiteY1287" fmla="*/ 1616 h 10000"/>
                  <a:gd name="connsiteX1288" fmla="*/ 8596 w 10000"/>
                  <a:gd name="connsiteY1288" fmla="*/ 1580 h 10000"/>
                  <a:gd name="connsiteX1289" fmla="*/ 8587 w 10000"/>
                  <a:gd name="connsiteY1289" fmla="*/ 1545 h 10000"/>
                  <a:gd name="connsiteX1290" fmla="*/ 8565 w 10000"/>
                  <a:gd name="connsiteY1290" fmla="*/ 1516 h 10000"/>
                  <a:gd name="connsiteX1291" fmla="*/ 8543 w 10000"/>
                  <a:gd name="connsiteY1291" fmla="*/ 1512 h 10000"/>
                  <a:gd name="connsiteX1292" fmla="*/ 8518 w 10000"/>
                  <a:gd name="connsiteY1292" fmla="*/ 1532 h 10000"/>
                  <a:gd name="connsiteX1293" fmla="*/ 8476 w 10000"/>
                  <a:gd name="connsiteY1293" fmla="*/ 1567 h 10000"/>
                  <a:gd name="connsiteX1294" fmla="*/ 8454 w 10000"/>
                  <a:gd name="connsiteY1294" fmla="*/ 1551 h 10000"/>
                  <a:gd name="connsiteX1295" fmla="*/ 8402 w 10000"/>
                  <a:gd name="connsiteY1295" fmla="*/ 1493 h 10000"/>
                  <a:gd name="connsiteX1296" fmla="*/ 8371 w 10000"/>
                  <a:gd name="connsiteY1296" fmla="*/ 1428 h 10000"/>
                  <a:gd name="connsiteX1297" fmla="*/ 8072 w 10000"/>
                  <a:gd name="connsiteY1297" fmla="*/ 1422 h 10000"/>
                  <a:gd name="connsiteX1298" fmla="*/ 7823 w 10000"/>
                  <a:gd name="connsiteY1298" fmla="*/ 1279 h 10000"/>
                  <a:gd name="connsiteX1299" fmla="*/ 7587 w 10000"/>
                  <a:gd name="connsiteY1299" fmla="*/ 1133 h 10000"/>
                  <a:gd name="connsiteX1300" fmla="*/ 7526 w 10000"/>
                  <a:gd name="connsiteY1300" fmla="*/ 1098 h 10000"/>
                  <a:gd name="connsiteX1301" fmla="*/ 7346 w 10000"/>
                  <a:gd name="connsiteY1301" fmla="*/ 991 h 10000"/>
                  <a:gd name="connsiteX1302" fmla="*/ 7321 w 10000"/>
                  <a:gd name="connsiteY1302" fmla="*/ 959 h 10000"/>
                  <a:gd name="connsiteX1303" fmla="*/ 7307 w 10000"/>
                  <a:gd name="connsiteY1303" fmla="*/ 871 h 10000"/>
                  <a:gd name="connsiteX1304" fmla="*/ 7224 w 10000"/>
                  <a:gd name="connsiteY1304" fmla="*/ 816 h 10000"/>
                  <a:gd name="connsiteX1305" fmla="*/ 7147 w 10000"/>
                  <a:gd name="connsiteY1305" fmla="*/ 787 h 10000"/>
                  <a:gd name="connsiteX1306" fmla="*/ 7080 w 10000"/>
                  <a:gd name="connsiteY1306" fmla="*/ 742 h 10000"/>
                  <a:gd name="connsiteX1307" fmla="*/ 7069 w 10000"/>
                  <a:gd name="connsiteY1307" fmla="*/ 767 h 10000"/>
                  <a:gd name="connsiteX1308" fmla="*/ 7033 w 10000"/>
                  <a:gd name="connsiteY1308" fmla="*/ 787 h 10000"/>
                  <a:gd name="connsiteX1309" fmla="*/ 6820 w 10000"/>
                  <a:gd name="connsiteY1309" fmla="*/ 878 h 10000"/>
                  <a:gd name="connsiteX1310" fmla="*/ 6726 w 10000"/>
                  <a:gd name="connsiteY1310" fmla="*/ 897 h 10000"/>
                  <a:gd name="connsiteX1311" fmla="*/ 6626 w 10000"/>
                  <a:gd name="connsiteY1311" fmla="*/ 955 h 10000"/>
                  <a:gd name="connsiteX1312" fmla="*/ 6582 w 10000"/>
                  <a:gd name="connsiteY1312" fmla="*/ 946 h 10000"/>
                  <a:gd name="connsiteX1313" fmla="*/ 6571 w 10000"/>
                  <a:gd name="connsiteY1313" fmla="*/ 955 h 10000"/>
                  <a:gd name="connsiteX1314" fmla="*/ 6507 w 10000"/>
                  <a:gd name="connsiteY1314" fmla="*/ 975 h 10000"/>
                  <a:gd name="connsiteX1315" fmla="*/ 6485 w 10000"/>
                  <a:gd name="connsiteY1315" fmla="*/ 975 h 10000"/>
                  <a:gd name="connsiteX1316" fmla="*/ 6476 w 10000"/>
                  <a:gd name="connsiteY1316" fmla="*/ 965 h 10000"/>
                  <a:gd name="connsiteX1317" fmla="*/ 6474 w 10000"/>
                  <a:gd name="connsiteY1317" fmla="*/ 936 h 10000"/>
                  <a:gd name="connsiteX1318" fmla="*/ 6452 w 10000"/>
                  <a:gd name="connsiteY1318" fmla="*/ 887 h 10000"/>
                  <a:gd name="connsiteX1319" fmla="*/ 6352 w 10000"/>
                  <a:gd name="connsiteY1319" fmla="*/ 767 h 10000"/>
                  <a:gd name="connsiteX1320" fmla="*/ 6313 w 10000"/>
                  <a:gd name="connsiteY1320" fmla="*/ 732 h 10000"/>
                  <a:gd name="connsiteX1321" fmla="*/ 6296 w 10000"/>
                  <a:gd name="connsiteY1321" fmla="*/ 690 h 10000"/>
                  <a:gd name="connsiteX1322" fmla="*/ 6271 w 10000"/>
                  <a:gd name="connsiteY1322" fmla="*/ 664 h 10000"/>
                  <a:gd name="connsiteX1323" fmla="*/ 6266 w 10000"/>
                  <a:gd name="connsiteY1323" fmla="*/ 654 h 10000"/>
                  <a:gd name="connsiteX1324" fmla="*/ 6111 w 10000"/>
                  <a:gd name="connsiteY1324" fmla="*/ 398 h 10000"/>
                  <a:gd name="connsiteX1325" fmla="*/ 5903 w 10000"/>
                  <a:gd name="connsiteY1325" fmla="*/ 408 h 10000"/>
                  <a:gd name="connsiteX1326" fmla="*/ 5837 w 10000"/>
                  <a:gd name="connsiteY1326" fmla="*/ 427 h 10000"/>
                  <a:gd name="connsiteX1327" fmla="*/ 5756 w 10000"/>
                  <a:gd name="connsiteY1327" fmla="*/ 453 h 10000"/>
                  <a:gd name="connsiteX1328" fmla="*/ 5681 w 10000"/>
                  <a:gd name="connsiteY1328" fmla="*/ 453 h 10000"/>
                  <a:gd name="connsiteX1329" fmla="*/ 5609 w 10000"/>
                  <a:gd name="connsiteY1329" fmla="*/ 447 h 10000"/>
                  <a:gd name="connsiteX1330" fmla="*/ 5554 w 10000"/>
                  <a:gd name="connsiteY1330" fmla="*/ 304 h 10000"/>
                  <a:gd name="connsiteX1331" fmla="*/ 5529 w 10000"/>
                  <a:gd name="connsiteY1331" fmla="*/ 301 h 10000"/>
                  <a:gd name="connsiteX1332" fmla="*/ 5393 w 10000"/>
                  <a:gd name="connsiteY1332" fmla="*/ 256 h 10000"/>
                  <a:gd name="connsiteX1333" fmla="*/ 5366 w 10000"/>
                  <a:gd name="connsiteY1333" fmla="*/ 220 h 10000"/>
                  <a:gd name="connsiteX1334" fmla="*/ 5249 w 10000"/>
                  <a:gd name="connsiteY1334" fmla="*/ 155 h 10000"/>
                  <a:gd name="connsiteX1335" fmla="*/ 5141 w 10000"/>
                  <a:gd name="connsiteY1335" fmla="*/ 52 h 10000"/>
                  <a:gd name="connsiteX1336" fmla="*/ 5116 w 10000"/>
                  <a:gd name="connsiteY1336" fmla="*/ 3 h 10000"/>
                  <a:gd name="connsiteX1337" fmla="*/ 5061 w 10000"/>
                  <a:gd name="connsiteY1337" fmla="*/ 0 h 10000"/>
                  <a:gd name="connsiteX1338" fmla="*/ 5036 w 10000"/>
                  <a:gd name="connsiteY1338" fmla="*/ 32 h 10000"/>
                  <a:gd name="connsiteX1339" fmla="*/ 4942 w 10000"/>
                  <a:gd name="connsiteY1339" fmla="*/ 133 h 10000"/>
                  <a:gd name="connsiteX1340" fmla="*/ 4900 w 10000"/>
                  <a:gd name="connsiteY1340" fmla="*/ 217 h 10000"/>
                  <a:gd name="connsiteX1341" fmla="*/ 4861 w 10000"/>
                  <a:gd name="connsiteY1341" fmla="*/ 198 h 10000"/>
                  <a:gd name="connsiteX1342" fmla="*/ 4795 w 10000"/>
                  <a:gd name="connsiteY1342" fmla="*/ 68 h 10000"/>
                  <a:gd name="connsiteX1343" fmla="*/ 4778 w 10000"/>
                  <a:gd name="connsiteY1343" fmla="*/ 62 h 10000"/>
                  <a:gd name="connsiteX1344" fmla="*/ 4765 w 10000"/>
                  <a:gd name="connsiteY1344" fmla="*/ 62 h 10000"/>
                  <a:gd name="connsiteX1345" fmla="*/ 4748 w 10000"/>
                  <a:gd name="connsiteY1345" fmla="*/ 68 h 10000"/>
                  <a:gd name="connsiteX1346" fmla="*/ 4673 w 10000"/>
                  <a:gd name="connsiteY1346" fmla="*/ 136 h 10000"/>
                  <a:gd name="connsiteX1347" fmla="*/ 4632 w 10000"/>
                  <a:gd name="connsiteY1347" fmla="*/ 201 h 10000"/>
                  <a:gd name="connsiteX1348" fmla="*/ 4623 w 10000"/>
                  <a:gd name="connsiteY1348" fmla="*/ 210 h 10000"/>
                  <a:gd name="connsiteX1349" fmla="*/ 4579 w 10000"/>
                  <a:gd name="connsiteY1349" fmla="*/ 220 h 10000"/>
                  <a:gd name="connsiteX1350" fmla="*/ 4479 w 10000"/>
                  <a:gd name="connsiteY1350" fmla="*/ 198 h 10000"/>
                  <a:gd name="connsiteX1351" fmla="*/ 4402 w 10000"/>
                  <a:gd name="connsiteY1351" fmla="*/ 165 h 10000"/>
                  <a:gd name="connsiteX1352" fmla="*/ 4374 w 10000"/>
                  <a:gd name="connsiteY1352" fmla="*/ 165 h 10000"/>
                  <a:gd name="connsiteX1353" fmla="*/ 4335 w 10000"/>
                  <a:gd name="connsiteY1353" fmla="*/ 172 h 10000"/>
                  <a:gd name="connsiteX1354" fmla="*/ 4302 w 10000"/>
                  <a:gd name="connsiteY1354" fmla="*/ 188 h 10000"/>
                  <a:gd name="connsiteX1355" fmla="*/ 4271 w 10000"/>
                  <a:gd name="connsiteY1355" fmla="*/ 220 h 10000"/>
                  <a:gd name="connsiteX1356" fmla="*/ 4238 w 10000"/>
                  <a:gd name="connsiteY1356" fmla="*/ 240 h 10000"/>
                  <a:gd name="connsiteX1357" fmla="*/ 4324 w 10000"/>
                  <a:gd name="connsiteY1357" fmla="*/ 1289 h 10000"/>
                  <a:gd name="connsiteX1358" fmla="*/ 3521 w 10000"/>
                  <a:gd name="connsiteY1358" fmla="*/ 7730 h 10000"/>
                  <a:gd name="connsiteX1359" fmla="*/ 3554 w 10000"/>
                  <a:gd name="connsiteY1359" fmla="*/ 7740 h 10000"/>
                  <a:gd name="connsiteX1360" fmla="*/ 3560 w 10000"/>
                  <a:gd name="connsiteY1360" fmla="*/ 7749 h 10000"/>
                  <a:gd name="connsiteX1361" fmla="*/ 3562 w 10000"/>
                  <a:gd name="connsiteY1361" fmla="*/ 7759 h 10000"/>
                  <a:gd name="connsiteX1362" fmla="*/ 3573 w 10000"/>
                  <a:gd name="connsiteY1362" fmla="*/ 7766 h 10000"/>
                  <a:gd name="connsiteX1363" fmla="*/ 3584 w 10000"/>
                  <a:gd name="connsiteY1363" fmla="*/ 7759 h 10000"/>
                  <a:gd name="connsiteX1364" fmla="*/ 3598 w 10000"/>
                  <a:gd name="connsiteY1364" fmla="*/ 7743 h 10000"/>
                  <a:gd name="connsiteX1365" fmla="*/ 3609 w 10000"/>
                  <a:gd name="connsiteY1365" fmla="*/ 7756 h 10000"/>
                  <a:gd name="connsiteX1366" fmla="*/ 3623 w 10000"/>
                  <a:gd name="connsiteY1366" fmla="*/ 7733 h 10000"/>
                  <a:gd name="connsiteX1367" fmla="*/ 3632 w 10000"/>
                  <a:gd name="connsiteY1367" fmla="*/ 7730 h 10000"/>
                  <a:gd name="connsiteX1368" fmla="*/ 3634 w 10000"/>
                  <a:gd name="connsiteY1368" fmla="*/ 7730 h 10000"/>
                  <a:gd name="connsiteX1369" fmla="*/ 3643 w 10000"/>
                  <a:gd name="connsiteY1369" fmla="*/ 7730 h 10000"/>
                  <a:gd name="connsiteX1370" fmla="*/ 3657 w 10000"/>
                  <a:gd name="connsiteY1370" fmla="*/ 7733 h 10000"/>
                  <a:gd name="connsiteX1371" fmla="*/ 3670 w 10000"/>
                  <a:gd name="connsiteY1371" fmla="*/ 7730 h 10000"/>
                  <a:gd name="connsiteX1372" fmla="*/ 3687 w 10000"/>
                  <a:gd name="connsiteY1372" fmla="*/ 7730 h 10000"/>
                  <a:gd name="connsiteX1373" fmla="*/ 3690 w 10000"/>
                  <a:gd name="connsiteY1373" fmla="*/ 7730 h 10000"/>
                  <a:gd name="connsiteX1374" fmla="*/ 3704 w 10000"/>
                  <a:gd name="connsiteY1374" fmla="*/ 7740 h 10000"/>
                  <a:gd name="connsiteX1375" fmla="*/ 3712 w 10000"/>
                  <a:gd name="connsiteY1375" fmla="*/ 7743 h 10000"/>
                  <a:gd name="connsiteX1376" fmla="*/ 3723 w 10000"/>
                  <a:gd name="connsiteY1376" fmla="*/ 7749 h 10000"/>
                  <a:gd name="connsiteX1377" fmla="*/ 3729 w 10000"/>
                  <a:gd name="connsiteY1377" fmla="*/ 7749 h 10000"/>
                  <a:gd name="connsiteX1378" fmla="*/ 3729 w 10000"/>
                  <a:gd name="connsiteY1378" fmla="*/ 7743 h 10000"/>
                  <a:gd name="connsiteX1379" fmla="*/ 3745 w 10000"/>
                  <a:gd name="connsiteY1379" fmla="*/ 7740 h 10000"/>
                  <a:gd name="connsiteX1380" fmla="*/ 3753 w 10000"/>
                  <a:gd name="connsiteY1380" fmla="*/ 7730 h 10000"/>
                  <a:gd name="connsiteX1381" fmla="*/ 3762 w 10000"/>
                  <a:gd name="connsiteY1381" fmla="*/ 7720 h 10000"/>
                  <a:gd name="connsiteX1382" fmla="*/ 3776 w 10000"/>
                  <a:gd name="connsiteY1382" fmla="*/ 7710 h 10000"/>
                  <a:gd name="connsiteX1383" fmla="*/ 3784 w 10000"/>
                  <a:gd name="connsiteY1383" fmla="*/ 7701 h 10000"/>
                  <a:gd name="connsiteX1384" fmla="*/ 3792 w 10000"/>
                  <a:gd name="connsiteY1384" fmla="*/ 7694 h 10000"/>
                  <a:gd name="connsiteX1385" fmla="*/ 3801 w 10000"/>
                  <a:gd name="connsiteY1385" fmla="*/ 7685 h 10000"/>
                  <a:gd name="connsiteX1386" fmla="*/ 3803 w 10000"/>
                  <a:gd name="connsiteY1386" fmla="*/ 7685 h 10000"/>
                  <a:gd name="connsiteX1387" fmla="*/ 3809 w 10000"/>
                  <a:gd name="connsiteY1387" fmla="*/ 7685 h 10000"/>
                  <a:gd name="connsiteX1388" fmla="*/ 3817 w 10000"/>
                  <a:gd name="connsiteY1388" fmla="*/ 7691 h 10000"/>
                  <a:gd name="connsiteX1389" fmla="*/ 3817 w 10000"/>
                  <a:gd name="connsiteY1389" fmla="*/ 7694 h 10000"/>
                  <a:gd name="connsiteX1390" fmla="*/ 3812 w 10000"/>
                  <a:gd name="connsiteY1390" fmla="*/ 7714 h 10000"/>
                  <a:gd name="connsiteX1391" fmla="*/ 3795 w 10000"/>
                  <a:gd name="connsiteY1391" fmla="*/ 7733 h 10000"/>
                  <a:gd name="connsiteX1392" fmla="*/ 3778 w 10000"/>
                  <a:gd name="connsiteY1392" fmla="*/ 7756 h 10000"/>
                  <a:gd name="connsiteX1393" fmla="*/ 3762 w 10000"/>
                  <a:gd name="connsiteY1393" fmla="*/ 7775 h 10000"/>
                  <a:gd name="connsiteX1394" fmla="*/ 3748 w 10000"/>
                  <a:gd name="connsiteY1394" fmla="*/ 7775 h 10000"/>
                  <a:gd name="connsiteX1395" fmla="*/ 3737 w 10000"/>
                  <a:gd name="connsiteY1395" fmla="*/ 7778 h 10000"/>
                  <a:gd name="connsiteX1396" fmla="*/ 3723 w 10000"/>
                  <a:gd name="connsiteY1396" fmla="*/ 7778 h 10000"/>
                  <a:gd name="connsiteX1397" fmla="*/ 3720 w 10000"/>
                  <a:gd name="connsiteY1397" fmla="*/ 7785 h 10000"/>
                  <a:gd name="connsiteX1398" fmla="*/ 3715 w 10000"/>
                  <a:gd name="connsiteY1398" fmla="*/ 7788 h 10000"/>
                  <a:gd name="connsiteX1399" fmla="*/ 3704 w 10000"/>
                  <a:gd name="connsiteY1399" fmla="*/ 7804 h 10000"/>
                  <a:gd name="connsiteX1400" fmla="*/ 3690 w 10000"/>
                  <a:gd name="connsiteY1400" fmla="*/ 7804 h 10000"/>
                  <a:gd name="connsiteX1401" fmla="*/ 3681 w 10000"/>
                  <a:gd name="connsiteY1401" fmla="*/ 7804 h 10000"/>
                  <a:gd name="connsiteX1402" fmla="*/ 3673 w 10000"/>
                  <a:gd name="connsiteY1402" fmla="*/ 7824 h 10000"/>
                  <a:gd name="connsiteX1403" fmla="*/ 3670 w 10000"/>
                  <a:gd name="connsiteY1403" fmla="*/ 7847 h 10000"/>
                  <a:gd name="connsiteX1404" fmla="*/ 3673 w 10000"/>
                  <a:gd name="connsiteY1404" fmla="*/ 7866 h 10000"/>
                  <a:gd name="connsiteX1405" fmla="*/ 3679 w 10000"/>
                  <a:gd name="connsiteY1405" fmla="*/ 7872 h 10000"/>
                  <a:gd name="connsiteX1406" fmla="*/ 3712 w 10000"/>
                  <a:gd name="connsiteY1406" fmla="*/ 8005 h 10000"/>
                  <a:gd name="connsiteX1407" fmla="*/ 3706 w 10000"/>
                  <a:gd name="connsiteY1407" fmla="*/ 8021 h 10000"/>
                  <a:gd name="connsiteX1408" fmla="*/ 3712 w 10000"/>
                  <a:gd name="connsiteY1408" fmla="*/ 8044 h 10000"/>
                  <a:gd name="connsiteX1409" fmla="*/ 3712 w 10000"/>
                  <a:gd name="connsiteY1409" fmla="*/ 8051 h 10000"/>
                  <a:gd name="connsiteX1410" fmla="*/ 3729 w 10000"/>
                  <a:gd name="connsiteY1410" fmla="*/ 8060 h 10000"/>
                  <a:gd name="connsiteX1411" fmla="*/ 3737 w 10000"/>
                  <a:gd name="connsiteY1411" fmla="*/ 8063 h 10000"/>
                  <a:gd name="connsiteX1412" fmla="*/ 3748 w 10000"/>
                  <a:gd name="connsiteY1412" fmla="*/ 8070 h 10000"/>
                  <a:gd name="connsiteX1413" fmla="*/ 3767 w 10000"/>
                  <a:gd name="connsiteY1413" fmla="*/ 8106 h 10000"/>
                  <a:gd name="connsiteX1414" fmla="*/ 3770 w 10000"/>
                  <a:gd name="connsiteY1414" fmla="*/ 8119 h 10000"/>
                  <a:gd name="connsiteX1415" fmla="*/ 3787 w 10000"/>
                  <a:gd name="connsiteY1415" fmla="*/ 8157 h 10000"/>
                  <a:gd name="connsiteX1416" fmla="*/ 3787 w 10000"/>
                  <a:gd name="connsiteY1416" fmla="*/ 8174 h 10000"/>
                  <a:gd name="connsiteX1417" fmla="*/ 3776 w 10000"/>
                  <a:gd name="connsiteY1417" fmla="*/ 8203 h 10000"/>
                  <a:gd name="connsiteX1418" fmla="*/ 3767 w 10000"/>
                  <a:gd name="connsiteY1418" fmla="*/ 8193 h 10000"/>
                  <a:gd name="connsiteX1419" fmla="*/ 3767 w 10000"/>
                  <a:gd name="connsiteY1419" fmla="*/ 8174 h 10000"/>
                  <a:gd name="connsiteX1420" fmla="*/ 3762 w 10000"/>
                  <a:gd name="connsiteY1420" fmla="*/ 8157 h 10000"/>
                  <a:gd name="connsiteX1421" fmla="*/ 3753 w 10000"/>
                  <a:gd name="connsiteY1421" fmla="*/ 8148 h 10000"/>
                  <a:gd name="connsiteX1422" fmla="*/ 3740 w 10000"/>
                  <a:gd name="connsiteY1422" fmla="*/ 8154 h 10000"/>
                  <a:gd name="connsiteX1423" fmla="*/ 3731 w 10000"/>
                  <a:gd name="connsiteY1423" fmla="*/ 8138 h 10000"/>
                  <a:gd name="connsiteX1424" fmla="*/ 3729 w 10000"/>
                  <a:gd name="connsiteY1424" fmla="*/ 8125 h 10000"/>
                  <a:gd name="connsiteX1425" fmla="*/ 3712 w 10000"/>
                  <a:gd name="connsiteY1425" fmla="*/ 8115 h 10000"/>
                  <a:gd name="connsiteX1426" fmla="*/ 3704 w 10000"/>
                  <a:gd name="connsiteY1426" fmla="*/ 8109 h 10000"/>
                  <a:gd name="connsiteX1427" fmla="*/ 3687 w 10000"/>
                  <a:gd name="connsiteY1427" fmla="*/ 8099 h 10000"/>
                  <a:gd name="connsiteX1428" fmla="*/ 3673 w 10000"/>
                  <a:gd name="connsiteY1428" fmla="*/ 8093 h 10000"/>
                  <a:gd name="connsiteX1429" fmla="*/ 3665 w 10000"/>
                  <a:gd name="connsiteY1429" fmla="*/ 8083 h 10000"/>
                  <a:gd name="connsiteX1430" fmla="*/ 3648 w 10000"/>
                  <a:gd name="connsiteY1430" fmla="*/ 8073 h 10000"/>
                  <a:gd name="connsiteX1431" fmla="*/ 3643 w 10000"/>
                  <a:gd name="connsiteY1431" fmla="*/ 8063 h 10000"/>
                  <a:gd name="connsiteX1432" fmla="*/ 3632 w 10000"/>
                  <a:gd name="connsiteY1432" fmla="*/ 8054 h 10000"/>
                  <a:gd name="connsiteX1433" fmla="*/ 3623 w 10000"/>
                  <a:gd name="connsiteY1433" fmla="*/ 8060 h 10000"/>
                  <a:gd name="connsiteX1434" fmla="*/ 3615 w 10000"/>
                  <a:gd name="connsiteY1434" fmla="*/ 8070 h 10000"/>
                  <a:gd name="connsiteX1435" fmla="*/ 3607 w 10000"/>
                  <a:gd name="connsiteY1435" fmla="*/ 8083 h 10000"/>
                  <a:gd name="connsiteX1436" fmla="*/ 3607 w 10000"/>
                  <a:gd name="connsiteY1436" fmla="*/ 8099 h 10000"/>
                  <a:gd name="connsiteX1437" fmla="*/ 3607 w 10000"/>
                  <a:gd name="connsiteY1437" fmla="*/ 8125 h 10000"/>
                  <a:gd name="connsiteX1438" fmla="*/ 3601 w 10000"/>
                  <a:gd name="connsiteY1438" fmla="*/ 8148 h 10000"/>
                  <a:gd name="connsiteX1439" fmla="*/ 3584 w 10000"/>
                  <a:gd name="connsiteY1439" fmla="*/ 8154 h 10000"/>
                  <a:gd name="connsiteX1440" fmla="*/ 3573 w 10000"/>
                  <a:gd name="connsiteY1440" fmla="*/ 8154 h 10000"/>
                  <a:gd name="connsiteX1441" fmla="*/ 3560 w 10000"/>
                  <a:gd name="connsiteY1441" fmla="*/ 8138 h 10000"/>
                  <a:gd name="connsiteX1442" fmla="*/ 3551 w 10000"/>
                  <a:gd name="connsiteY1442" fmla="*/ 8119 h 10000"/>
                  <a:gd name="connsiteX1443" fmla="*/ 3535 w 10000"/>
                  <a:gd name="connsiteY1443" fmla="*/ 8099 h 10000"/>
                  <a:gd name="connsiteX1444" fmla="*/ 3504 w 10000"/>
                  <a:gd name="connsiteY1444" fmla="*/ 8073 h 10000"/>
                  <a:gd name="connsiteX1445" fmla="*/ 3493 w 10000"/>
                  <a:gd name="connsiteY1445" fmla="*/ 8051 h 10000"/>
                  <a:gd name="connsiteX1446" fmla="*/ 3488 w 10000"/>
                  <a:gd name="connsiteY1446" fmla="*/ 8034 h 10000"/>
                  <a:gd name="connsiteX1447" fmla="*/ 3488 w 10000"/>
                  <a:gd name="connsiteY1447" fmla="*/ 8012 h 10000"/>
                  <a:gd name="connsiteX1448" fmla="*/ 3488 w 10000"/>
                  <a:gd name="connsiteY1448" fmla="*/ 8005 h 10000"/>
                  <a:gd name="connsiteX1449" fmla="*/ 3496 w 10000"/>
                  <a:gd name="connsiteY1449" fmla="*/ 8002 h 10000"/>
                  <a:gd name="connsiteX1450" fmla="*/ 3501 w 10000"/>
                  <a:gd name="connsiteY1450" fmla="*/ 7992 h 10000"/>
                  <a:gd name="connsiteX1451" fmla="*/ 3504 w 10000"/>
                  <a:gd name="connsiteY1451" fmla="*/ 7966 h 10000"/>
                  <a:gd name="connsiteX1452" fmla="*/ 3501 w 10000"/>
                  <a:gd name="connsiteY1452" fmla="*/ 7940 h 10000"/>
                  <a:gd name="connsiteX1453" fmla="*/ 3485 w 10000"/>
                  <a:gd name="connsiteY1453" fmla="*/ 7918 h 10000"/>
                  <a:gd name="connsiteX1454" fmla="*/ 3465 w 10000"/>
                  <a:gd name="connsiteY1454" fmla="*/ 7892 h 10000"/>
                  <a:gd name="connsiteX1455" fmla="*/ 3457 w 10000"/>
                  <a:gd name="connsiteY1455" fmla="*/ 7872 h 10000"/>
                  <a:gd name="connsiteX1456" fmla="*/ 3449 w 10000"/>
                  <a:gd name="connsiteY1456" fmla="*/ 7847 h 10000"/>
                  <a:gd name="connsiteX1457" fmla="*/ 3446 w 10000"/>
                  <a:gd name="connsiteY1457" fmla="*/ 7827 h 10000"/>
                  <a:gd name="connsiteX1458" fmla="*/ 3457 w 10000"/>
                  <a:gd name="connsiteY1458" fmla="*/ 7808 h 10000"/>
                  <a:gd name="connsiteX1459" fmla="*/ 3465 w 10000"/>
                  <a:gd name="connsiteY1459" fmla="*/ 7798 h 10000"/>
                  <a:gd name="connsiteX1460" fmla="*/ 3476 w 10000"/>
                  <a:gd name="connsiteY1460" fmla="*/ 7788 h 10000"/>
                  <a:gd name="connsiteX1461" fmla="*/ 3479 w 10000"/>
                  <a:gd name="connsiteY1461" fmla="*/ 7795 h 10000"/>
                  <a:gd name="connsiteX1462" fmla="*/ 3501 w 10000"/>
                  <a:gd name="connsiteY1462" fmla="*/ 7817 h 10000"/>
                  <a:gd name="connsiteX1463" fmla="*/ 3518 w 10000"/>
                  <a:gd name="connsiteY1463" fmla="*/ 7843 h 10000"/>
                  <a:gd name="connsiteX1464" fmla="*/ 3521 w 10000"/>
                  <a:gd name="connsiteY1464" fmla="*/ 7847 h 10000"/>
                  <a:gd name="connsiteX1465" fmla="*/ 3512 w 10000"/>
                  <a:gd name="connsiteY1465" fmla="*/ 7824 h 10000"/>
                  <a:gd name="connsiteX1466" fmla="*/ 3510 w 10000"/>
                  <a:gd name="connsiteY1466" fmla="*/ 7804 h 10000"/>
                  <a:gd name="connsiteX1467" fmla="*/ 3512 w 10000"/>
                  <a:gd name="connsiteY1467" fmla="*/ 7788 h 10000"/>
                  <a:gd name="connsiteX0" fmla="*/ 4324 w 10000"/>
                  <a:gd name="connsiteY0" fmla="*/ 1289 h 10000"/>
                  <a:gd name="connsiteX1" fmla="*/ 4296 w 10000"/>
                  <a:gd name="connsiteY1" fmla="*/ 1305 h 10000"/>
                  <a:gd name="connsiteX2" fmla="*/ 4285 w 10000"/>
                  <a:gd name="connsiteY2" fmla="*/ 1279 h 10000"/>
                  <a:gd name="connsiteX3" fmla="*/ 4244 w 10000"/>
                  <a:gd name="connsiteY3" fmla="*/ 1266 h 10000"/>
                  <a:gd name="connsiteX4" fmla="*/ 4208 w 10000"/>
                  <a:gd name="connsiteY4" fmla="*/ 1286 h 10000"/>
                  <a:gd name="connsiteX5" fmla="*/ 4172 w 10000"/>
                  <a:gd name="connsiteY5" fmla="*/ 1299 h 10000"/>
                  <a:gd name="connsiteX6" fmla="*/ 4150 w 10000"/>
                  <a:gd name="connsiteY6" fmla="*/ 1308 h 10000"/>
                  <a:gd name="connsiteX7" fmla="*/ 4139 w 10000"/>
                  <a:gd name="connsiteY7" fmla="*/ 1315 h 10000"/>
                  <a:gd name="connsiteX8" fmla="*/ 4125 w 10000"/>
                  <a:gd name="connsiteY8" fmla="*/ 1315 h 10000"/>
                  <a:gd name="connsiteX9" fmla="*/ 4119 w 10000"/>
                  <a:gd name="connsiteY9" fmla="*/ 1315 h 10000"/>
                  <a:gd name="connsiteX10" fmla="*/ 4111 w 10000"/>
                  <a:gd name="connsiteY10" fmla="*/ 1308 h 10000"/>
                  <a:gd name="connsiteX11" fmla="*/ 4100 w 10000"/>
                  <a:gd name="connsiteY11" fmla="*/ 1315 h 10000"/>
                  <a:gd name="connsiteX12" fmla="*/ 4075 w 10000"/>
                  <a:gd name="connsiteY12" fmla="*/ 1315 h 10000"/>
                  <a:gd name="connsiteX13" fmla="*/ 4058 w 10000"/>
                  <a:gd name="connsiteY13" fmla="*/ 1318 h 10000"/>
                  <a:gd name="connsiteX14" fmla="*/ 4044 w 10000"/>
                  <a:gd name="connsiteY14" fmla="*/ 1315 h 10000"/>
                  <a:gd name="connsiteX15" fmla="*/ 4042 w 10000"/>
                  <a:gd name="connsiteY15" fmla="*/ 1299 h 10000"/>
                  <a:gd name="connsiteX16" fmla="*/ 4014 w 10000"/>
                  <a:gd name="connsiteY16" fmla="*/ 1308 h 10000"/>
                  <a:gd name="connsiteX17" fmla="*/ 4011 w 10000"/>
                  <a:gd name="connsiteY17" fmla="*/ 1315 h 10000"/>
                  <a:gd name="connsiteX18" fmla="*/ 4011 w 10000"/>
                  <a:gd name="connsiteY18" fmla="*/ 1341 h 10000"/>
                  <a:gd name="connsiteX19" fmla="*/ 4019 w 10000"/>
                  <a:gd name="connsiteY19" fmla="*/ 1341 h 10000"/>
                  <a:gd name="connsiteX20" fmla="*/ 3997 w 10000"/>
                  <a:gd name="connsiteY20" fmla="*/ 1363 h 10000"/>
                  <a:gd name="connsiteX21" fmla="*/ 3986 w 10000"/>
                  <a:gd name="connsiteY21" fmla="*/ 1373 h 10000"/>
                  <a:gd name="connsiteX22" fmla="*/ 3981 w 10000"/>
                  <a:gd name="connsiteY22" fmla="*/ 1389 h 10000"/>
                  <a:gd name="connsiteX23" fmla="*/ 3981 w 10000"/>
                  <a:gd name="connsiteY23" fmla="*/ 1409 h 10000"/>
                  <a:gd name="connsiteX24" fmla="*/ 3981 w 10000"/>
                  <a:gd name="connsiteY24" fmla="*/ 1438 h 10000"/>
                  <a:gd name="connsiteX25" fmla="*/ 3961 w 10000"/>
                  <a:gd name="connsiteY25" fmla="*/ 1441 h 10000"/>
                  <a:gd name="connsiteX26" fmla="*/ 3942 w 10000"/>
                  <a:gd name="connsiteY26" fmla="*/ 1441 h 10000"/>
                  <a:gd name="connsiteX27" fmla="*/ 3914 w 10000"/>
                  <a:gd name="connsiteY27" fmla="*/ 1454 h 10000"/>
                  <a:gd name="connsiteX28" fmla="*/ 3892 w 10000"/>
                  <a:gd name="connsiteY28" fmla="*/ 1467 h 10000"/>
                  <a:gd name="connsiteX29" fmla="*/ 3867 w 10000"/>
                  <a:gd name="connsiteY29" fmla="*/ 1483 h 10000"/>
                  <a:gd name="connsiteX30" fmla="*/ 3845 w 10000"/>
                  <a:gd name="connsiteY30" fmla="*/ 1467 h 10000"/>
                  <a:gd name="connsiteX31" fmla="*/ 3850 w 10000"/>
                  <a:gd name="connsiteY31" fmla="*/ 1457 h 10000"/>
                  <a:gd name="connsiteX32" fmla="*/ 3864 w 10000"/>
                  <a:gd name="connsiteY32" fmla="*/ 1441 h 10000"/>
                  <a:gd name="connsiteX33" fmla="*/ 3859 w 10000"/>
                  <a:gd name="connsiteY33" fmla="*/ 1409 h 10000"/>
                  <a:gd name="connsiteX34" fmla="*/ 3842 w 10000"/>
                  <a:gd name="connsiteY34" fmla="*/ 1383 h 10000"/>
                  <a:gd name="connsiteX35" fmla="*/ 3825 w 10000"/>
                  <a:gd name="connsiteY35" fmla="*/ 1360 h 10000"/>
                  <a:gd name="connsiteX36" fmla="*/ 3809 w 10000"/>
                  <a:gd name="connsiteY36" fmla="*/ 1318 h 10000"/>
                  <a:gd name="connsiteX37" fmla="*/ 3787 w 10000"/>
                  <a:gd name="connsiteY37" fmla="*/ 1289 h 10000"/>
                  <a:gd name="connsiteX38" fmla="*/ 3759 w 10000"/>
                  <a:gd name="connsiteY38" fmla="*/ 1266 h 10000"/>
                  <a:gd name="connsiteX39" fmla="*/ 3740 w 10000"/>
                  <a:gd name="connsiteY39" fmla="*/ 1256 h 10000"/>
                  <a:gd name="connsiteX40" fmla="*/ 3715 w 10000"/>
                  <a:gd name="connsiteY40" fmla="*/ 1250 h 10000"/>
                  <a:gd name="connsiteX41" fmla="*/ 3687 w 10000"/>
                  <a:gd name="connsiteY41" fmla="*/ 1256 h 10000"/>
                  <a:gd name="connsiteX42" fmla="*/ 3681 w 10000"/>
                  <a:gd name="connsiteY42" fmla="*/ 1260 h 10000"/>
                  <a:gd name="connsiteX43" fmla="*/ 3670 w 10000"/>
                  <a:gd name="connsiteY43" fmla="*/ 1295 h 10000"/>
                  <a:gd name="connsiteX44" fmla="*/ 3651 w 10000"/>
                  <a:gd name="connsiteY44" fmla="*/ 1305 h 10000"/>
                  <a:gd name="connsiteX45" fmla="*/ 3640 w 10000"/>
                  <a:gd name="connsiteY45" fmla="*/ 1308 h 10000"/>
                  <a:gd name="connsiteX46" fmla="*/ 3626 w 10000"/>
                  <a:gd name="connsiteY46" fmla="*/ 1308 h 10000"/>
                  <a:gd name="connsiteX47" fmla="*/ 3632 w 10000"/>
                  <a:gd name="connsiteY47" fmla="*/ 1276 h 10000"/>
                  <a:gd name="connsiteX48" fmla="*/ 3609 w 10000"/>
                  <a:gd name="connsiteY48" fmla="*/ 1289 h 10000"/>
                  <a:gd name="connsiteX49" fmla="*/ 3593 w 10000"/>
                  <a:gd name="connsiteY49" fmla="*/ 1286 h 10000"/>
                  <a:gd name="connsiteX50" fmla="*/ 3590 w 10000"/>
                  <a:gd name="connsiteY50" fmla="*/ 1256 h 10000"/>
                  <a:gd name="connsiteX51" fmla="*/ 3584 w 10000"/>
                  <a:gd name="connsiteY51" fmla="*/ 1237 h 10000"/>
                  <a:gd name="connsiteX52" fmla="*/ 3573 w 10000"/>
                  <a:gd name="connsiteY52" fmla="*/ 1237 h 10000"/>
                  <a:gd name="connsiteX53" fmla="*/ 3554 w 10000"/>
                  <a:gd name="connsiteY53" fmla="*/ 1227 h 10000"/>
                  <a:gd name="connsiteX54" fmla="*/ 3546 w 10000"/>
                  <a:gd name="connsiteY54" fmla="*/ 1192 h 10000"/>
                  <a:gd name="connsiteX55" fmla="*/ 3529 w 10000"/>
                  <a:gd name="connsiteY55" fmla="*/ 1176 h 10000"/>
                  <a:gd name="connsiteX56" fmla="*/ 3512 w 10000"/>
                  <a:gd name="connsiteY56" fmla="*/ 1182 h 10000"/>
                  <a:gd name="connsiteX57" fmla="*/ 3485 w 10000"/>
                  <a:gd name="connsiteY57" fmla="*/ 1182 h 10000"/>
                  <a:gd name="connsiteX58" fmla="*/ 3463 w 10000"/>
                  <a:gd name="connsiteY58" fmla="*/ 1176 h 10000"/>
                  <a:gd name="connsiteX59" fmla="*/ 3449 w 10000"/>
                  <a:gd name="connsiteY59" fmla="*/ 1182 h 10000"/>
                  <a:gd name="connsiteX60" fmla="*/ 3432 w 10000"/>
                  <a:gd name="connsiteY60" fmla="*/ 1192 h 10000"/>
                  <a:gd name="connsiteX61" fmla="*/ 3454 w 10000"/>
                  <a:gd name="connsiteY61" fmla="*/ 1205 h 10000"/>
                  <a:gd name="connsiteX62" fmla="*/ 3463 w 10000"/>
                  <a:gd name="connsiteY62" fmla="*/ 1205 h 10000"/>
                  <a:gd name="connsiteX63" fmla="*/ 3488 w 10000"/>
                  <a:gd name="connsiteY63" fmla="*/ 1205 h 10000"/>
                  <a:gd name="connsiteX64" fmla="*/ 3488 w 10000"/>
                  <a:gd name="connsiteY64" fmla="*/ 1218 h 10000"/>
                  <a:gd name="connsiteX65" fmla="*/ 3493 w 10000"/>
                  <a:gd name="connsiteY65" fmla="*/ 1247 h 10000"/>
                  <a:gd name="connsiteX66" fmla="*/ 3512 w 10000"/>
                  <a:gd name="connsiteY66" fmla="*/ 1247 h 10000"/>
                  <a:gd name="connsiteX67" fmla="*/ 3518 w 10000"/>
                  <a:gd name="connsiteY67" fmla="*/ 1250 h 10000"/>
                  <a:gd name="connsiteX68" fmla="*/ 3521 w 10000"/>
                  <a:gd name="connsiteY68" fmla="*/ 1276 h 10000"/>
                  <a:gd name="connsiteX69" fmla="*/ 3543 w 10000"/>
                  <a:gd name="connsiteY69" fmla="*/ 1295 h 10000"/>
                  <a:gd name="connsiteX70" fmla="*/ 3546 w 10000"/>
                  <a:gd name="connsiteY70" fmla="*/ 1305 h 10000"/>
                  <a:gd name="connsiteX71" fmla="*/ 3543 w 10000"/>
                  <a:gd name="connsiteY71" fmla="*/ 1315 h 10000"/>
                  <a:gd name="connsiteX72" fmla="*/ 3543 w 10000"/>
                  <a:gd name="connsiteY72" fmla="*/ 1331 h 10000"/>
                  <a:gd name="connsiteX73" fmla="*/ 3554 w 10000"/>
                  <a:gd name="connsiteY73" fmla="*/ 1324 h 10000"/>
                  <a:gd name="connsiteX74" fmla="*/ 3560 w 10000"/>
                  <a:gd name="connsiteY74" fmla="*/ 1331 h 10000"/>
                  <a:gd name="connsiteX75" fmla="*/ 3582 w 10000"/>
                  <a:gd name="connsiteY75" fmla="*/ 1344 h 10000"/>
                  <a:gd name="connsiteX76" fmla="*/ 3598 w 10000"/>
                  <a:gd name="connsiteY76" fmla="*/ 1380 h 10000"/>
                  <a:gd name="connsiteX77" fmla="*/ 3607 w 10000"/>
                  <a:gd name="connsiteY77" fmla="*/ 1389 h 10000"/>
                  <a:gd name="connsiteX78" fmla="*/ 3623 w 10000"/>
                  <a:gd name="connsiteY78" fmla="*/ 1409 h 10000"/>
                  <a:gd name="connsiteX79" fmla="*/ 3634 w 10000"/>
                  <a:gd name="connsiteY79" fmla="*/ 1438 h 10000"/>
                  <a:gd name="connsiteX80" fmla="*/ 3632 w 10000"/>
                  <a:gd name="connsiteY80" fmla="*/ 1454 h 10000"/>
                  <a:gd name="connsiteX81" fmla="*/ 3618 w 10000"/>
                  <a:gd name="connsiteY81" fmla="*/ 1438 h 10000"/>
                  <a:gd name="connsiteX82" fmla="*/ 3598 w 10000"/>
                  <a:gd name="connsiteY82" fmla="*/ 1428 h 10000"/>
                  <a:gd name="connsiteX83" fmla="*/ 3582 w 10000"/>
                  <a:gd name="connsiteY83" fmla="*/ 1402 h 10000"/>
                  <a:gd name="connsiteX84" fmla="*/ 3562 w 10000"/>
                  <a:gd name="connsiteY84" fmla="*/ 1399 h 10000"/>
                  <a:gd name="connsiteX85" fmla="*/ 3546 w 10000"/>
                  <a:gd name="connsiteY85" fmla="*/ 1383 h 10000"/>
                  <a:gd name="connsiteX86" fmla="*/ 3510 w 10000"/>
                  <a:gd name="connsiteY86" fmla="*/ 1360 h 10000"/>
                  <a:gd name="connsiteX87" fmla="*/ 3485 w 10000"/>
                  <a:gd name="connsiteY87" fmla="*/ 1344 h 10000"/>
                  <a:gd name="connsiteX88" fmla="*/ 3454 w 10000"/>
                  <a:gd name="connsiteY88" fmla="*/ 1334 h 10000"/>
                  <a:gd name="connsiteX89" fmla="*/ 3429 w 10000"/>
                  <a:gd name="connsiteY89" fmla="*/ 1315 h 10000"/>
                  <a:gd name="connsiteX90" fmla="*/ 3416 w 10000"/>
                  <a:gd name="connsiteY90" fmla="*/ 1308 h 10000"/>
                  <a:gd name="connsiteX91" fmla="*/ 3399 w 10000"/>
                  <a:gd name="connsiteY91" fmla="*/ 1305 h 10000"/>
                  <a:gd name="connsiteX92" fmla="*/ 3382 w 10000"/>
                  <a:gd name="connsiteY92" fmla="*/ 1286 h 10000"/>
                  <a:gd name="connsiteX93" fmla="*/ 3380 w 10000"/>
                  <a:gd name="connsiteY93" fmla="*/ 1266 h 10000"/>
                  <a:gd name="connsiteX94" fmla="*/ 3388 w 10000"/>
                  <a:gd name="connsiteY94" fmla="*/ 1256 h 10000"/>
                  <a:gd name="connsiteX95" fmla="*/ 3407 w 10000"/>
                  <a:gd name="connsiteY95" fmla="*/ 1256 h 10000"/>
                  <a:gd name="connsiteX96" fmla="*/ 3396 w 10000"/>
                  <a:gd name="connsiteY96" fmla="*/ 1227 h 10000"/>
                  <a:gd name="connsiteX97" fmla="*/ 3382 w 10000"/>
                  <a:gd name="connsiteY97" fmla="*/ 1227 h 10000"/>
                  <a:gd name="connsiteX98" fmla="*/ 3360 w 10000"/>
                  <a:gd name="connsiteY98" fmla="*/ 1221 h 10000"/>
                  <a:gd name="connsiteX99" fmla="*/ 3349 w 10000"/>
                  <a:gd name="connsiteY99" fmla="*/ 1231 h 10000"/>
                  <a:gd name="connsiteX100" fmla="*/ 3352 w 10000"/>
                  <a:gd name="connsiteY100" fmla="*/ 1247 h 10000"/>
                  <a:gd name="connsiteX101" fmla="*/ 3341 w 10000"/>
                  <a:gd name="connsiteY101" fmla="*/ 1237 h 10000"/>
                  <a:gd name="connsiteX102" fmla="*/ 3335 w 10000"/>
                  <a:gd name="connsiteY102" fmla="*/ 1231 h 10000"/>
                  <a:gd name="connsiteX103" fmla="*/ 3307 w 10000"/>
                  <a:gd name="connsiteY103" fmla="*/ 1227 h 10000"/>
                  <a:gd name="connsiteX104" fmla="*/ 3294 w 10000"/>
                  <a:gd name="connsiteY104" fmla="*/ 1221 h 10000"/>
                  <a:gd name="connsiteX105" fmla="*/ 3271 w 10000"/>
                  <a:gd name="connsiteY105" fmla="*/ 1211 h 10000"/>
                  <a:gd name="connsiteX106" fmla="*/ 3252 w 10000"/>
                  <a:gd name="connsiteY106" fmla="*/ 1195 h 10000"/>
                  <a:gd name="connsiteX107" fmla="*/ 3235 w 10000"/>
                  <a:gd name="connsiteY107" fmla="*/ 1195 h 10000"/>
                  <a:gd name="connsiteX108" fmla="*/ 3235 w 10000"/>
                  <a:gd name="connsiteY108" fmla="*/ 1205 h 10000"/>
                  <a:gd name="connsiteX109" fmla="*/ 3219 w 10000"/>
                  <a:gd name="connsiteY109" fmla="*/ 1231 h 10000"/>
                  <a:gd name="connsiteX110" fmla="*/ 3213 w 10000"/>
                  <a:gd name="connsiteY110" fmla="*/ 1231 h 10000"/>
                  <a:gd name="connsiteX111" fmla="*/ 3183 w 10000"/>
                  <a:gd name="connsiteY111" fmla="*/ 1221 h 10000"/>
                  <a:gd name="connsiteX112" fmla="*/ 3175 w 10000"/>
                  <a:gd name="connsiteY112" fmla="*/ 1227 h 10000"/>
                  <a:gd name="connsiteX113" fmla="*/ 3163 w 10000"/>
                  <a:gd name="connsiteY113" fmla="*/ 1237 h 10000"/>
                  <a:gd name="connsiteX114" fmla="*/ 3158 w 10000"/>
                  <a:gd name="connsiteY114" fmla="*/ 1260 h 10000"/>
                  <a:gd name="connsiteX115" fmla="*/ 3158 w 10000"/>
                  <a:gd name="connsiteY115" fmla="*/ 1276 h 10000"/>
                  <a:gd name="connsiteX116" fmla="*/ 3163 w 10000"/>
                  <a:gd name="connsiteY116" fmla="*/ 1295 h 10000"/>
                  <a:gd name="connsiteX117" fmla="*/ 3166 w 10000"/>
                  <a:gd name="connsiteY117" fmla="*/ 1308 h 10000"/>
                  <a:gd name="connsiteX118" fmla="*/ 3158 w 10000"/>
                  <a:gd name="connsiteY118" fmla="*/ 1315 h 10000"/>
                  <a:gd name="connsiteX119" fmla="*/ 3133 w 10000"/>
                  <a:gd name="connsiteY119" fmla="*/ 1299 h 10000"/>
                  <a:gd name="connsiteX120" fmla="*/ 3114 w 10000"/>
                  <a:gd name="connsiteY120" fmla="*/ 1276 h 10000"/>
                  <a:gd name="connsiteX121" fmla="*/ 3078 w 10000"/>
                  <a:gd name="connsiteY121" fmla="*/ 1240 h 10000"/>
                  <a:gd name="connsiteX122" fmla="*/ 3044 w 10000"/>
                  <a:gd name="connsiteY122" fmla="*/ 1227 h 10000"/>
                  <a:gd name="connsiteX123" fmla="*/ 3033 w 10000"/>
                  <a:gd name="connsiteY123" fmla="*/ 1231 h 10000"/>
                  <a:gd name="connsiteX124" fmla="*/ 3036 w 10000"/>
                  <a:gd name="connsiteY124" fmla="*/ 1256 h 10000"/>
                  <a:gd name="connsiteX125" fmla="*/ 3044 w 10000"/>
                  <a:gd name="connsiteY125" fmla="*/ 1266 h 10000"/>
                  <a:gd name="connsiteX126" fmla="*/ 3044 w 10000"/>
                  <a:gd name="connsiteY126" fmla="*/ 1276 h 10000"/>
                  <a:gd name="connsiteX127" fmla="*/ 3036 w 10000"/>
                  <a:gd name="connsiteY127" fmla="*/ 1276 h 10000"/>
                  <a:gd name="connsiteX128" fmla="*/ 3028 w 10000"/>
                  <a:gd name="connsiteY128" fmla="*/ 1266 h 10000"/>
                  <a:gd name="connsiteX129" fmla="*/ 3025 w 10000"/>
                  <a:gd name="connsiteY129" fmla="*/ 1256 h 10000"/>
                  <a:gd name="connsiteX130" fmla="*/ 3008 w 10000"/>
                  <a:gd name="connsiteY130" fmla="*/ 1205 h 10000"/>
                  <a:gd name="connsiteX131" fmla="*/ 3000 w 10000"/>
                  <a:gd name="connsiteY131" fmla="*/ 1192 h 10000"/>
                  <a:gd name="connsiteX132" fmla="*/ 2994 w 10000"/>
                  <a:gd name="connsiteY132" fmla="*/ 1176 h 10000"/>
                  <a:gd name="connsiteX133" fmla="*/ 2986 w 10000"/>
                  <a:gd name="connsiteY133" fmla="*/ 1182 h 10000"/>
                  <a:gd name="connsiteX134" fmla="*/ 2981 w 10000"/>
                  <a:gd name="connsiteY134" fmla="*/ 1192 h 10000"/>
                  <a:gd name="connsiteX135" fmla="*/ 2970 w 10000"/>
                  <a:gd name="connsiteY135" fmla="*/ 1201 h 10000"/>
                  <a:gd name="connsiteX136" fmla="*/ 2956 w 10000"/>
                  <a:gd name="connsiteY136" fmla="*/ 1218 h 10000"/>
                  <a:gd name="connsiteX137" fmla="*/ 2939 w 10000"/>
                  <a:gd name="connsiteY137" fmla="*/ 1240 h 10000"/>
                  <a:gd name="connsiteX138" fmla="*/ 2928 w 10000"/>
                  <a:gd name="connsiteY138" fmla="*/ 1247 h 10000"/>
                  <a:gd name="connsiteX139" fmla="*/ 2922 w 10000"/>
                  <a:gd name="connsiteY139" fmla="*/ 1250 h 10000"/>
                  <a:gd name="connsiteX140" fmla="*/ 2911 w 10000"/>
                  <a:gd name="connsiteY140" fmla="*/ 1250 h 10000"/>
                  <a:gd name="connsiteX141" fmla="*/ 2884 w 10000"/>
                  <a:gd name="connsiteY141" fmla="*/ 1247 h 10000"/>
                  <a:gd name="connsiteX142" fmla="*/ 2864 w 10000"/>
                  <a:gd name="connsiteY142" fmla="*/ 1237 h 10000"/>
                  <a:gd name="connsiteX143" fmla="*/ 2848 w 10000"/>
                  <a:gd name="connsiteY143" fmla="*/ 1231 h 10000"/>
                  <a:gd name="connsiteX144" fmla="*/ 2834 w 10000"/>
                  <a:gd name="connsiteY144" fmla="*/ 1227 h 10000"/>
                  <a:gd name="connsiteX145" fmla="*/ 2831 w 10000"/>
                  <a:gd name="connsiteY145" fmla="*/ 1227 h 10000"/>
                  <a:gd name="connsiteX146" fmla="*/ 2831 w 10000"/>
                  <a:gd name="connsiteY146" fmla="*/ 1221 h 10000"/>
                  <a:gd name="connsiteX147" fmla="*/ 2825 w 10000"/>
                  <a:gd name="connsiteY147" fmla="*/ 1205 h 10000"/>
                  <a:gd name="connsiteX148" fmla="*/ 2823 w 10000"/>
                  <a:gd name="connsiteY148" fmla="*/ 1192 h 10000"/>
                  <a:gd name="connsiteX149" fmla="*/ 2817 w 10000"/>
                  <a:gd name="connsiteY149" fmla="*/ 1182 h 10000"/>
                  <a:gd name="connsiteX150" fmla="*/ 2814 w 10000"/>
                  <a:gd name="connsiteY150" fmla="*/ 1176 h 10000"/>
                  <a:gd name="connsiteX151" fmla="*/ 2792 w 10000"/>
                  <a:gd name="connsiteY151" fmla="*/ 1172 h 10000"/>
                  <a:gd name="connsiteX152" fmla="*/ 2759 w 10000"/>
                  <a:gd name="connsiteY152" fmla="*/ 1156 h 10000"/>
                  <a:gd name="connsiteX153" fmla="*/ 2734 w 10000"/>
                  <a:gd name="connsiteY153" fmla="*/ 1143 h 10000"/>
                  <a:gd name="connsiteX154" fmla="*/ 2695 w 10000"/>
                  <a:gd name="connsiteY154" fmla="*/ 1124 h 10000"/>
                  <a:gd name="connsiteX155" fmla="*/ 2670 w 10000"/>
                  <a:gd name="connsiteY155" fmla="*/ 1108 h 10000"/>
                  <a:gd name="connsiteX156" fmla="*/ 2645 w 10000"/>
                  <a:gd name="connsiteY156" fmla="*/ 1091 h 10000"/>
                  <a:gd name="connsiteX157" fmla="*/ 2618 w 10000"/>
                  <a:gd name="connsiteY157" fmla="*/ 1088 h 10000"/>
                  <a:gd name="connsiteX158" fmla="*/ 2576 w 10000"/>
                  <a:gd name="connsiteY158" fmla="*/ 1088 h 10000"/>
                  <a:gd name="connsiteX159" fmla="*/ 2551 w 10000"/>
                  <a:gd name="connsiteY159" fmla="*/ 1091 h 10000"/>
                  <a:gd name="connsiteX160" fmla="*/ 2521 w 10000"/>
                  <a:gd name="connsiteY160" fmla="*/ 1098 h 10000"/>
                  <a:gd name="connsiteX161" fmla="*/ 2493 w 10000"/>
                  <a:gd name="connsiteY161" fmla="*/ 1104 h 10000"/>
                  <a:gd name="connsiteX162" fmla="*/ 2468 w 10000"/>
                  <a:gd name="connsiteY162" fmla="*/ 1108 h 10000"/>
                  <a:gd name="connsiteX163" fmla="*/ 2404 w 10000"/>
                  <a:gd name="connsiteY163" fmla="*/ 1124 h 10000"/>
                  <a:gd name="connsiteX164" fmla="*/ 2366 w 10000"/>
                  <a:gd name="connsiteY164" fmla="*/ 1133 h 10000"/>
                  <a:gd name="connsiteX165" fmla="*/ 2346 w 10000"/>
                  <a:gd name="connsiteY165" fmla="*/ 1137 h 10000"/>
                  <a:gd name="connsiteX166" fmla="*/ 2294 w 10000"/>
                  <a:gd name="connsiteY166" fmla="*/ 1146 h 10000"/>
                  <a:gd name="connsiteX167" fmla="*/ 2249 w 10000"/>
                  <a:gd name="connsiteY167" fmla="*/ 1156 h 10000"/>
                  <a:gd name="connsiteX168" fmla="*/ 2230 w 10000"/>
                  <a:gd name="connsiteY168" fmla="*/ 1156 h 10000"/>
                  <a:gd name="connsiteX169" fmla="*/ 2222 w 10000"/>
                  <a:gd name="connsiteY169" fmla="*/ 1163 h 10000"/>
                  <a:gd name="connsiteX170" fmla="*/ 2194 w 10000"/>
                  <a:gd name="connsiteY170" fmla="*/ 1163 h 10000"/>
                  <a:gd name="connsiteX171" fmla="*/ 2172 w 10000"/>
                  <a:gd name="connsiteY171" fmla="*/ 1163 h 10000"/>
                  <a:gd name="connsiteX172" fmla="*/ 2147 w 10000"/>
                  <a:gd name="connsiteY172" fmla="*/ 1166 h 10000"/>
                  <a:gd name="connsiteX173" fmla="*/ 2108 w 10000"/>
                  <a:gd name="connsiteY173" fmla="*/ 1166 h 10000"/>
                  <a:gd name="connsiteX174" fmla="*/ 2083 w 10000"/>
                  <a:gd name="connsiteY174" fmla="*/ 1156 h 10000"/>
                  <a:gd name="connsiteX175" fmla="*/ 2042 w 10000"/>
                  <a:gd name="connsiteY175" fmla="*/ 1143 h 10000"/>
                  <a:gd name="connsiteX176" fmla="*/ 2011 w 10000"/>
                  <a:gd name="connsiteY176" fmla="*/ 1143 h 10000"/>
                  <a:gd name="connsiteX177" fmla="*/ 1994 w 10000"/>
                  <a:gd name="connsiteY177" fmla="*/ 1146 h 10000"/>
                  <a:gd name="connsiteX178" fmla="*/ 1967 w 10000"/>
                  <a:gd name="connsiteY178" fmla="*/ 1156 h 10000"/>
                  <a:gd name="connsiteX179" fmla="*/ 1903 w 10000"/>
                  <a:gd name="connsiteY179" fmla="*/ 1176 h 10000"/>
                  <a:gd name="connsiteX180" fmla="*/ 1873 w 10000"/>
                  <a:gd name="connsiteY180" fmla="*/ 1182 h 10000"/>
                  <a:gd name="connsiteX181" fmla="*/ 1850 w 10000"/>
                  <a:gd name="connsiteY181" fmla="*/ 1185 h 10000"/>
                  <a:gd name="connsiteX182" fmla="*/ 1842 w 10000"/>
                  <a:gd name="connsiteY182" fmla="*/ 1192 h 10000"/>
                  <a:gd name="connsiteX183" fmla="*/ 1823 w 10000"/>
                  <a:gd name="connsiteY183" fmla="*/ 1195 h 10000"/>
                  <a:gd name="connsiteX184" fmla="*/ 1814 w 10000"/>
                  <a:gd name="connsiteY184" fmla="*/ 1201 h 10000"/>
                  <a:gd name="connsiteX185" fmla="*/ 1792 w 10000"/>
                  <a:gd name="connsiteY185" fmla="*/ 1218 h 10000"/>
                  <a:gd name="connsiteX186" fmla="*/ 1767 w 10000"/>
                  <a:gd name="connsiteY186" fmla="*/ 1231 h 10000"/>
                  <a:gd name="connsiteX187" fmla="*/ 1717 w 10000"/>
                  <a:gd name="connsiteY187" fmla="*/ 1266 h 10000"/>
                  <a:gd name="connsiteX188" fmla="*/ 1695 w 10000"/>
                  <a:gd name="connsiteY188" fmla="*/ 1279 h 10000"/>
                  <a:gd name="connsiteX189" fmla="*/ 1654 w 10000"/>
                  <a:gd name="connsiteY189" fmla="*/ 1308 h 10000"/>
                  <a:gd name="connsiteX190" fmla="*/ 1620 w 10000"/>
                  <a:gd name="connsiteY190" fmla="*/ 1334 h 10000"/>
                  <a:gd name="connsiteX191" fmla="*/ 1590 w 10000"/>
                  <a:gd name="connsiteY191" fmla="*/ 1360 h 10000"/>
                  <a:gd name="connsiteX192" fmla="*/ 1565 w 10000"/>
                  <a:gd name="connsiteY192" fmla="*/ 1380 h 10000"/>
                  <a:gd name="connsiteX193" fmla="*/ 1532 w 10000"/>
                  <a:gd name="connsiteY193" fmla="*/ 1402 h 10000"/>
                  <a:gd name="connsiteX194" fmla="*/ 1501 w 10000"/>
                  <a:gd name="connsiteY194" fmla="*/ 1418 h 10000"/>
                  <a:gd name="connsiteX195" fmla="*/ 1460 w 10000"/>
                  <a:gd name="connsiteY195" fmla="*/ 1438 h 10000"/>
                  <a:gd name="connsiteX196" fmla="*/ 1435 w 10000"/>
                  <a:gd name="connsiteY196" fmla="*/ 1454 h 10000"/>
                  <a:gd name="connsiteX197" fmla="*/ 1421 w 10000"/>
                  <a:gd name="connsiteY197" fmla="*/ 1464 h 10000"/>
                  <a:gd name="connsiteX198" fmla="*/ 1380 w 10000"/>
                  <a:gd name="connsiteY198" fmla="*/ 1473 h 10000"/>
                  <a:gd name="connsiteX199" fmla="*/ 1324 w 10000"/>
                  <a:gd name="connsiteY199" fmla="*/ 1477 h 10000"/>
                  <a:gd name="connsiteX200" fmla="*/ 1274 w 10000"/>
                  <a:gd name="connsiteY200" fmla="*/ 1483 h 10000"/>
                  <a:gd name="connsiteX201" fmla="*/ 1244 w 10000"/>
                  <a:gd name="connsiteY201" fmla="*/ 1486 h 10000"/>
                  <a:gd name="connsiteX202" fmla="*/ 1233 w 10000"/>
                  <a:gd name="connsiteY202" fmla="*/ 1486 h 10000"/>
                  <a:gd name="connsiteX203" fmla="*/ 1197 w 10000"/>
                  <a:gd name="connsiteY203" fmla="*/ 1493 h 10000"/>
                  <a:gd name="connsiteX204" fmla="*/ 1180 w 10000"/>
                  <a:gd name="connsiteY204" fmla="*/ 1496 h 10000"/>
                  <a:gd name="connsiteX205" fmla="*/ 1169 w 10000"/>
                  <a:gd name="connsiteY205" fmla="*/ 1496 h 10000"/>
                  <a:gd name="connsiteX206" fmla="*/ 1161 w 10000"/>
                  <a:gd name="connsiteY206" fmla="*/ 1503 h 10000"/>
                  <a:gd name="connsiteX207" fmla="*/ 1155 w 10000"/>
                  <a:gd name="connsiteY207" fmla="*/ 1503 h 10000"/>
                  <a:gd name="connsiteX208" fmla="*/ 501 w 10000"/>
                  <a:gd name="connsiteY208" fmla="*/ 2277 h 10000"/>
                  <a:gd name="connsiteX209" fmla="*/ 396 w 10000"/>
                  <a:gd name="connsiteY209" fmla="*/ 2532 h 10000"/>
                  <a:gd name="connsiteX210" fmla="*/ 324 w 10000"/>
                  <a:gd name="connsiteY210" fmla="*/ 2759 h 10000"/>
                  <a:gd name="connsiteX211" fmla="*/ 274 w 10000"/>
                  <a:gd name="connsiteY211" fmla="*/ 2866 h 10000"/>
                  <a:gd name="connsiteX212" fmla="*/ 202 w 10000"/>
                  <a:gd name="connsiteY212" fmla="*/ 3008 h 10000"/>
                  <a:gd name="connsiteX213" fmla="*/ 211 w 10000"/>
                  <a:gd name="connsiteY213" fmla="*/ 3177 h 10000"/>
                  <a:gd name="connsiteX214" fmla="*/ 235 w 10000"/>
                  <a:gd name="connsiteY214" fmla="*/ 3368 h 10000"/>
                  <a:gd name="connsiteX215" fmla="*/ 266 w 10000"/>
                  <a:gd name="connsiteY215" fmla="*/ 3595 h 10000"/>
                  <a:gd name="connsiteX216" fmla="*/ 299 w 10000"/>
                  <a:gd name="connsiteY216" fmla="*/ 3831 h 10000"/>
                  <a:gd name="connsiteX217" fmla="*/ 305 w 10000"/>
                  <a:gd name="connsiteY217" fmla="*/ 3863 h 10000"/>
                  <a:gd name="connsiteX218" fmla="*/ 341 w 10000"/>
                  <a:gd name="connsiteY218" fmla="*/ 3941 h 10000"/>
                  <a:gd name="connsiteX219" fmla="*/ 186 w 10000"/>
                  <a:gd name="connsiteY219" fmla="*/ 3935 h 10000"/>
                  <a:gd name="connsiteX220" fmla="*/ 30 w 10000"/>
                  <a:gd name="connsiteY220" fmla="*/ 3925 h 10000"/>
                  <a:gd name="connsiteX221" fmla="*/ 0 w 10000"/>
                  <a:gd name="connsiteY221" fmla="*/ 4054 h 10000"/>
                  <a:gd name="connsiteX222" fmla="*/ 14 w 10000"/>
                  <a:gd name="connsiteY222" fmla="*/ 4152 h 10000"/>
                  <a:gd name="connsiteX223" fmla="*/ 22 w 10000"/>
                  <a:gd name="connsiteY223" fmla="*/ 4242 h 10000"/>
                  <a:gd name="connsiteX224" fmla="*/ 30 w 10000"/>
                  <a:gd name="connsiteY224" fmla="*/ 4291 h 10000"/>
                  <a:gd name="connsiteX225" fmla="*/ 102 w 10000"/>
                  <a:gd name="connsiteY225" fmla="*/ 4271 h 10000"/>
                  <a:gd name="connsiteX226" fmla="*/ 155 w 10000"/>
                  <a:gd name="connsiteY226" fmla="*/ 4262 h 10000"/>
                  <a:gd name="connsiteX227" fmla="*/ 410 w 10000"/>
                  <a:gd name="connsiteY227" fmla="*/ 4255 h 10000"/>
                  <a:gd name="connsiteX228" fmla="*/ 418 w 10000"/>
                  <a:gd name="connsiteY228" fmla="*/ 4385 h 10000"/>
                  <a:gd name="connsiteX229" fmla="*/ 429 w 10000"/>
                  <a:gd name="connsiteY229" fmla="*/ 4543 h 10000"/>
                  <a:gd name="connsiteX230" fmla="*/ 443 w 10000"/>
                  <a:gd name="connsiteY230" fmla="*/ 4585 h 10000"/>
                  <a:gd name="connsiteX231" fmla="*/ 465 w 10000"/>
                  <a:gd name="connsiteY231" fmla="*/ 4611 h 10000"/>
                  <a:gd name="connsiteX232" fmla="*/ 468 w 10000"/>
                  <a:gd name="connsiteY232" fmla="*/ 4621 h 10000"/>
                  <a:gd name="connsiteX233" fmla="*/ 474 w 10000"/>
                  <a:gd name="connsiteY233" fmla="*/ 4679 h 10000"/>
                  <a:gd name="connsiteX234" fmla="*/ 554 w 10000"/>
                  <a:gd name="connsiteY234" fmla="*/ 4738 h 10000"/>
                  <a:gd name="connsiteX235" fmla="*/ 637 w 10000"/>
                  <a:gd name="connsiteY235" fmla="*/ 4809 h 10000"/>
                  <a:gd name="connsiteX236" fmla="*/ 704 w 10000"/>
                  <a:gd name="connsiteY236" fmla="*/ 4851 h 10000"/>
                  <a:gd name="connsiteX237" fmla="*/ 740 w 10000"/>
                  <a:gd name="connsiteY237" fmla="*/ 4893 h 10000"/>
                  <a:gd name="connsiteX238" fmla="*/ 756 w 10000"/>
                  <a:gd name="connsiteY238" fmla="*/ 4896 h 10000"/>
                  <a:gd name="connsiteX239" fmla="*/ 767 w 10000"/>
                  <a:gd name="connsiteY239" fmla="*/ 4880 h 10000"/>
                  <a:gd name="connsiteX240" fmla="*/ 806 w 10000"/>
                  <a:gd name="connsiteY240" fmla="*/ 4945 h 10000"/>
                  <a:gd name="connsiteX241" fmla="*/ 886 w 10000"/>
                  <a:gd name="connsiteY241" fmla="*/ 5078 h 10000"/>
                  <a:gd name="connsiteX242" fmla="*/ 911 w 10000"/>
                  <a:gd name="connsiteY242" fmla="*/ 5130 h 10000"/>
                  <a:gd name="connsiteX243" fmla="*/ 920 w 10000"/>
                  <a:gd name="connsiteY243" fmla="*/ 5191 h 10000"/>
                  <a:gd name="connsiteX244" fmla="*/ 920 w 10000"/>
                  <a:gd name="connsiteY244" fmla="*/ 5220 h 10000"/>
                  <a:gd name="connsiteX245" fmla="*/ 911 w 10000"/>
                  <a:gd name="connsiteY245" fmla="*/ 5314 h 10000"/>
                  <a:gd name="connsiteX246" fmla="*/ 898 w 10000"/>
                  <a:gd name="connsiteY246" fmla="*/ 5369 h 10000"/>
                  <a:gd name="connsiteX247" fmla="*/ 895 w 10000"/>
                  <a:gd name="connsiteY247" fmla="*/ 5385 h 10000"/>
                  <a:gd name="connsiteX248" fmla="*/ 895 w 10000"/>
                  <a:gd name="connsiteY248" fmla="*/ 5405 h 10000"/>
                  <a:gd name="connsiteX249" fmla="*/ 898 w 10000"/>
                  <a:gd name="connsiteY249" fmla="*/ 5434 h 10000"/>
                  <a:gd name="connsiteX250" fmla="*/ 911 w 10000"/>
                  <a:gd name="connsiteY250" fmla="*/ 5463 h 10000"/>
                  <a:gd name="connsiteX251" fmla="*/ 920 w 10000"/>
                  <a:gd name="connsiteY251" fmla="*/ 5492 h 10000"/>
                  <a:gd name="connsiteX252" fmla="*/ 934 w 10000"/>
                  <a:gd name="connsiteY252" fmla="*/ 5518 h 10000"/>
                  <a:gd name="connsiteX253" fmla="*/ 1169 w 10000"/>
                  <a:gd name="connsiteY253" fmla="*/ 5738 h 10000"/>
                  <a:gd name="connsiteX254" fmla="*/ 1188 w 10000"/>
                  <a:gd name="connsiteY254" fmla="*/ 5755 h 10000"/>
                  <a:gd name="connsiteX255" fmla="*/ 1216 w 10000"/>
                  <a:gd name="connsiteY255" fmla="*/ 5758 h 10000"/>
                  <a:gd name="connsiteX256" fmla="*/ 1313 w 10000"/>
                  <a:gd name="connsiteY256" fmla="*/ 5774 h 10000"/>
                  <a:gd name="connsiteX257" fmla="*/ 1349 w 10000"/>
                  <a:gd name="connsiteY257" fmla="*/ 5787 h 10000"/>
                  <a:gd name="connsiteX258" fmla="*/ 1393 w 10000"/>
                  <a:gd name="connsiteY258" fmla="*/ 5793 h 10000"/>
                  <a:gd name="connsiteX259" fmla="*/ 1393 w 10000"/>
                  <a:gd name="connsiteY259" fmla="*/ 5797 h 10000"/>
                  <a:gd name="connsiteX260" fmla="*/ 1421 w 10000"/>
                  <a:gd name="connsiteY260" fmla="*/ 5810 h 10000"/>
                  <a:gd name="connsiteX261" fmla="*/ 1446 w 10000"/>
                  <a:gd name="connsiteY261" fmla="*/ 5829 h 10000"/>
                  <a:gd name="connsiteX262" fmla="*/ 1460 w 10000"/>
                  <a:gd name="connsiteY262" fmla="*/ 5842 h 10000"/>
                  <a:gd name="connsiteX263" fmla="*/ 1476 w 10000"/>
                  <a:gd name="connsiteY263" fmla="*/ 5848 h 10000"/>
                  <a:gd name="connsiteX264" fmla="*/ 1501 w 10000"/>
                  <a:gd name="connsiteY264" fmla="*/ 5852 h 10000"/>
                  <a:gd name="connsiteX265" fmla="*/ 1532 w 10000"/>
                  <a:gd name="connsiteY265" fmla="*/ 5887 h 10000"/>
                  <a:gd name="connsiteX266" fmla="*/ 1565 w 10000"/>
                  <a:gd name="connsiteY266" fmla="*/ 5942 h 10000"/>
                  <a:gd name="connsiteX267" fmla="*/ 1587 w 10000"/>
                  <a:gd name="connsiteY267" fmla="*/ 5972 h 10000"/>
                  <a:gd name="connsiteX268" fmla="*/ 1612 w 10000"/>
                  <a:gd name="connsiteY268" fmla="*/ 5955 h 10000"/>
                  <a:gd name="connsiteX269" fmla="*/ 1679 w 10000"/>
                  <a:gd name="connsiteY269" fmla="*/ 6049 h 10000"/>
                  <a:gd name="connsiteX270" fmla="*/ 1720 w 10000"/>
                  <a:gd name="connsiteY270" fmla="*/ 6108 h 10000"/>
                  <a:gd name="connsiteX271" fmla="*/ 1751 w 10000"/>
                  <a:gd name="connsiteY271" fmla="*/ 6133 h 10000"/>
                  <a:gd name="connsiteX272" fmla="*/ 1792 w 10000"/>
                  <a:gd name="connsiteY272" fmla="*/ 6169 h 10000"/>
                  <a:gd name="connsiteX273" fmla="*/ 1801 w 10000"/>
                  <a:gd name="connsiteY273" fmla="*/ 6172 h 10000"/>
                  <a:gd name="connsiteX274" fmla="*/ 1814 w 10000"/>
                  <a:gd name="connsiteY274" fmla="*/ 6286 h 10000"/>
                  <a:gd name="connsiteX275" fmla="*/ 1817 w 10000"/>
                  <a:gd name="connsiteY275" fmla="*/ 6331 h 10000"/>
                  <a:gd name="connsiteX276" fmla="*/ 1809 w 10000"/>
                  <a:gd name="connsiteY276" fmla="*/ 6444 h 10000"/>
                  <a:gd name="connsiteX277" fmla="*/ 1801 w 10000"/>
                  <a:gd name="connsiteY277" fmla="*/ 6499 h 10000"/>
                  <a:gd name="connsiteX278" fmla="*/ 1781 w 10000"/>
                  <a:gd name="connsiteY278" fmla="*/ 6522 h 10000"/>
                  <a:gd name="connsiteX279" fmla="*/ 1773 w 10000"/>
                  <a:gd name="connsiteY279" fmla="*/ 6541 h 10000"/>
                  <a:gd name="connsiteX280" fmla="*/ 1762 w 10000"/>
                  <a:gd name="connsiteY280" fmla="*/ 6571 h 10000"/>
                  <a:gd name="connsiteX281" fmla="*/ 1767 w 10000"/>
                  <a:gd name="connsiteY281" fmla="*/ 6622 h 10000"/>
                  <a:gd name="connsiteX282" fmla="*/ 1767 w 10000"/>
                  <a:gd name="connsiteY282" fmla="*/ 6665 h 10000"/>
                  <a:gd name="connsiteX283" fmla="*/ 1767 w 10000"/>
                  <a:gd name="connsiteY283" fmla="*/ 6694 h 10000"/>
                  <a:gd name="connsiteX284" fmla="*/ 1776 w 10000"/>
                  <a:gd name="connsiteY284" fmla="*/ 6726 h 10000"/>
                  <a:gd name="connsiteX285" fmla="*/ 1776 w 10000"/>
                  <a:gd name="connsiteY285" fmla="*/ 6745 h 10000"/>
                  <a:gd name="connsiteX286" fmla="*/ 1767 w 10000"/>
                  <a:gd name="connsiteY286" fmla="*/ 6765 h 10000"/>
                  <a:gd name="connsiteX287" fmla="*/ 1762 w 10000"/>
                  <a:gd name="connsiteY287" fmla="*/ 6804 h 10000"/>
                  <a:gd name="connsiteX288" fmla="*/ 1753 w 10000"/>
                  <a:gd name="connsiteY288" fmla="*/ 6839 h 10000"/>
                  <a:gd name="connsiteX289" fmla="*/ 1742 w 10000"/>
                  <a:gd name="connsiteY289" fmla="*/ 6849 h 10000"/>
                  <a:gd name="connsiteX290" fmla="*/ 1726 w 10000"/>
                  <a:gd name="connsiteY290" fmla="*/ 6849 h 10000"/>
                  <a:gd name="connsiteX291" fmla="*/ 1712 w 10000"/>
                  <a:gd name="connsiteY291" fmla="*/ 6852 h 10000"/>
                  <a:gd name="connsiteX292" fmla="*/ 1640 w 10000"/>
                  <a:gd name="connsiteY292" fmla="*/ 6953 h 10000"/>
                  <a:gd name="connsiteX293" fmla="*/ 1493 w 10000"/>
                  <a:gd name="connsiteY293" fmla="*/ 7105 h 10000"/>
                  <a:gd name="connsiteX294" fmla="*/ 1490 w 10000"/>
                  <a:gd name="connsiteY294" fmla="*/ 7124 h 10000"/>
                  <a:gd name="connsiteX295" fmla="*/ 1468 w 10000"/>
                  <a:gd name="connsiteY295" fmla="*/ 7137 h 10000"/>
                  <a:gd name="connsiteX296" fmla="*/ 1454 w 10000"/>
                  <a:gd name="connsiteY296" fmla="*/ 7144 h 10000"/>
                  <a:gd name="connsiteX297" fmla="*/ 1452 w 10000"/>
                  <a:gd name="connsiteY297" fmla="*/ 7157 h 10000"/>
                  <a:gd name="connsiteX298" fmla="*/ 1446 w 10000"/>
                  <a:gd name="connsiteY298" fmla="*/ 7199 h 10000"/>
                  <a:gd name="connsiteX299" fmla="*/ 1476 w 10000"/>
                  <a:gd name="connsiteY299" fmla="*/ 7247 h 10000"/>
                  <a:gd name="connsiteX300" fmla="*/ 1501 w 10000"/>
                  <a:gd name="connsiteY300" fmla="*/ 7270 h 10000"/>
                  <a:gd name="connsiteX301" fmla="*/ 1518 w 10000"/>
                  <a:gd name="connsiteY301" fmla="*/ 7286 h 10000"/>
                  <a:gd name="connsiteX302" fmla="*/ 1524 w 10000"/>
                  <a:gd name="connsiteY302" fmla="*/ 7306 h 10000"/>
                  <a:gd name="connsiteX303" fmla="*/ 1540 w 10000"/>
                  <a:gd name="connsiteY303" fmla="*/ 7322 h 10000"/>
                  <a:gd name="connsiteX304" fmla="*/ 1565 w 10000"/>
                  <a:gd name="connsiteY304" fmla="*/ 7325 h 10000"/>
                  <a:gd name="connsiteX305" fmla="*/ 1590 w 10000"/>
                  <a:gd name="connsiteY305" fmla="*/ 7332 h 10000"/>
                  <a:gd name="connsiteX306" fmla="*/ 1615 w 10000"/>
                  <a:gd name="connsiteY306" fmla="*/ 7345 h 10000"/>
                  <a:gd name="connsiteX307" fmla="*/ 1662 w 10000"/>
                  <a:gd name="connsiteY307" fmla="*/ 7370 h 10000"/>
                  <a:gd name="connsiteX308" fmla="*/ 1670 w 10000"/>
                  <a:gd name="connsiteY308" fmla="*/ 7351 h 10000"/>
                  <a:gd name="connsiteX309" fmla="*/ 1726 w 10000"/>
                  <a:gd name="connsiteY309" fmla="*/ 7354 h 10000"/>
                  <a:gd name="connsiteX310" fmla="*/ 1726 w 10000"/>
                  <a:gd name="connsiteY310" fmla="*/ 7400 h 10000"/>
                  <a:gd name="connsiteX311" fmla="*/ 1773 w 10000"/>
                  <a:gd name="connsiteY311" fmla="*/ 7409 h 10000"/>
                  <a:gd name="connsiteX312" fmla="*/ 1806 w 10000"/>
                  <a:gd name="connsiteY312" fmla="*/ 7416 h 10000"/>
                  <a:gd name="connsiteX313" fmla="*/ 1839 w 10000"/>
                  <a:gd name="connsiteY313" fmla="*/ 7403 h 10000"/>
                  <a:gd name="connsiteX314" fmla="*/ 1886 w 10000"/>
                  <a:gd name="connsiteY314" fmla="*/ 7403 h 10000"/>
                  <a:gd name="connsiteX315" fmla="*/ 1898 w 10000"/>
                  <a:gd name="connsiteY315" fmla="*/ 7403 h 10000"/>
                  <a:gd name="connsiteX316" fmla="*/ 1914 w 10000"/>
                  <a:gd name="connsiteY316" fmla="*/ 7494 h 10000"/>
                  <a:gd name="connsiteX317" fmla="*/ 1895 w 10000"/>
                  <a:gd name="connsiteY317" fmla="*/ 7523 h 10000"/>
                  <a:gd name="connsiteX318" fmla="*/ 1825 w 10000"/>
                  <a:gd name="connsiteY318" fmla="*/ 7617 h 10000"/>
                  <a:gd name="connsiteX319" fmla="*/ 1776 w 10000"/>
                  <a:gd name="connsiteY319" fmla="*/ 7691 h 10000"/>
                  <a:gd name="connsiteX320" fmla="*/ 1781 w 10000"/>
                  <a:gd name="connsiteY320" fmla="*/ 7723 h 10000"/>
                  <a:gd name="connsiteX321" fmla="*/ 1767 w 10000"/>
                  <a:gd name="connsiteY321" fmla="*/ 7759 h 10000"/>
                  <a:gd name="connsiteX322" fmla="*/ 1762 w 10000"/>
                  <a:gd name="connsiteY322" fmla="*/ 7817 h 10000"/>
                  <a:gd name="connsiteX323" fmla="*/ 1762 w 10000"/>
                  <a:gd name="connsiteY323" fmla="*/ 7856 h 10000"/>
                  <a:gd name="connsiteX324" fmla="*/ 1776 w 10000"/>
                  <a:gd name="connsiteY324" fmla="*/ 7892 h 10000"/>
                  <a:gd name="connsiteX325" fmla="*/ 1784 w 10000"/>
                  <a:gd name="connsiteY325" fmla="*/ 7902 h 10000"/>
                  <a:gd name="connsiteX326" fmla="*/ 1801 w 10000"/>
                  <a:gd name="connsiteY326" fmla="*/ 7908 h 10000"/>
                  <a:gd name="connsiteX327" fmla="*/ 1809 w 10000"/>
                  <a:gd name="connsiteY327" fmla="*/ 7911 h 10000"/>
                  <a:gd name="connsiteX328" fmla="*/ 1801 w 10000"/>
                  <a:gd name="connsiteY328" fmla="*/ 7940 h 10000"/>
                  <a:gd name="connsiteX329" fmla="*/ 1798 w 10000"/>
                  <a:gd name="connsiteY329" fmla="*/ 7979 h 10000"/>
                  <a:gd name="connsiteX330" fmla="*/ 1806 w 10000"/>
                  <a:gd name="connsiteY330" fmla="*/ 8002 h 10000"/>
                  <a:gd name="connsiteX331" fmla="*/ 1823 w 10000"/>
                  <a:gd name="connsiteY331" fmla="*/ 8021 h 10000"/>
                  <a:gd name="connsiteX332" fmla="*/ 1834 w 10000"/>
                  <a:gd name="connsiteY332" fmla="*/ 8044 h 10000"/>
                  <a:gd name="connsiteX333" fmla="*/ 1839 w 10000"/>
                  <a:gd name="connsiteY333" fmla="*/ 8073 h 10000"/>
                  <a:gd name="connsiteX334" fmla="*/ 1842 w 10000"/>
                  <a:gd name="connsiteY334" fmla="*/ 8106 h 10000"/>
                  <a:gd name="connsiteX335" fmla="*/ 1839 w 10000"/>
                  <a:gd name="connsiteY335" fmla="*/ 8144 h 10000"/>
                  <a:gd name="connsiteX336" fmla="*/ 1856 w 10000"/>
                  <a:gd name="connsiteY336" fmla="*/ 8164 h 10000"/>
                  <a:gd name="connsiteX337" fmla="*/ 1886 w 10000"/>
                  <a:gd name="connsiteY337" fmla="*/ 8193 h 10000"/>
                  <a:gd name="connsiteX338" fmla="*/ 1922 w 10000"/>
                  <a:gd name="connsiteY338" fmla="*/ 8206 h 10000"/>
                  <a:gd name="connsiteX339" fmla="*/ 1967 w 10000"/>
                  <a:gd name="connsiteY339" fmla="*/ 8203 h 10000"/>
                  <a:gd name="connsiteX340" fmla="*/ 1986 w 10000"/>
                  <a:gd name="connsiteY340" fmla="*/ 8212 h 10000"/>
                  <a:gd name="connsiteX341" fmla="*/ 2000 w 10000"/>
                  <a:gd name="connsiteY341" fmla="*/ 8232 h 10000"/>
                  <a:gd name="connsiteX342" fmla="*/ 2033 w 10000"/>
                  <a:gd name="connsiteY342" fmla="*/ 8258 h 10000"/>
                  <a:gd name="connsiteX343" fmla="*/ 2050 w 10000"/>
                  <a:gd name="connsiteY343" fmla="*/ 8271 h 10000"/>
                  <a:gd name="connsiteX344" fmla="*/ 2089 w 10000"/>
                  <a:gd name="connsiteY344" fmla="*/ 8280 h 10000"/>
                  <a:gd name="connsiteX345" fmla="*/ 2122 w 10000"/>
                  <a:gd name="connsiteY345" fmla="*/ 8300 h 10000"/>
                  <a:gd name="connsiteX346" fmla="*/ 2163 w 10000"/>
                  <a:gd name="connsiteY346" fmla="*/ 8332 h 10000"/>
                  <a:gd name="connsiteX347" fmla="*/ 2172 w 10000"/>
                  <a:gd name="connsiteY347" fmla="*/ 8335 h 10000"/>
                  <a:gd name="connsiteX348" fmla="*/ 2177 w 10000"/>
                  <a:gd name="connsiteY348" fmla="*/ 8345 h 10000"/>
                  <a:gd name="connsiteX349" fmla="*/ 2163 w 10000"/>
                  <a:gd name="connsiteY349" fmla="*/ 8371 h 10000"/>
                  <a:gd name="connsiteX350" fmla="*/ 2139 w 10000"/>
                  <a:gd name="connsiteY350" fmla="*/ 8423 h 10000"/>
                  <a:gd name="connsiteX351" fmla="*/ 2130 w 10000"/>
                  <a:gd name="connsiteY351" fmla="*/ 8439 h 10000"/>
                  <a:gd name="connsiteX352" fmla="*/ 2105 w 10000"/>
                  <a:gd name="connsiteY352" fmla="*/ 8446 h 10000"/>
                  <a:gd name="connsiteX353" fmla="*/ 2080 w 10000"/>
                  <a:gd name="connsiteY353" fmla="*/ 8449 h 10000"/>
                  <a:gd name="connsiteX354" fmla="*/ 2075 w 10000"/>
                  <a:gd name="connsiteY354" fmla="*/ 8459 h 10000"/>
                  <a:gd name="connsiteX355" fmla="*/ 2072 w 10000"/>
                  <a:gd name="connsiteY355" fmla="*/ 8475 h 10000"/>
                  <a:gd name="connsiteX356" fmla="*/ 2080 w 10000"/>
                  <a:gd name="connsiteY356" fmla="*/ 8484 h 10000"/>
                  <a:gd name="connsiteX357" fmla="*/ 2100 w 10000"/>
                  <a:gd name="connsiteY357" fmla="*/ 8475 h 10000"/>
                  <a:gd name="connsiteX358" fmla="*/ 2141 w 10000"/>
                  <a:gd name="connsiteY358" fmla="*/ 8478 h 10000"/>
                  <a:gd name="connsiteX359" fmla="*/ 2172 w 10000"/>
                  <a:gd name="connsiteY359" fmla="*/ 8475 h 10000"/>
                  <a:gd name="connsiteX360" fmla="*/ 2188 w 10000"/>
                  <a:gd name="connsiteY360" fmla="*/ 8475 h 10000"/>
                  <a:gd name="connsiteX361" fmla="*/ 2222 w 10000"/>
                  <a:gd name="connsiteY361" fmla="*/ 8497 h 10000"/>
                  <a:gd name="connsiteX362" fmla="*/ 2252 w 10000"/>
                  <a:gd name="connsiteY362" fmla="*/ 8514 h 10000"/>
                  <a:gd name="connsiteX363" fmla="*/ 2274 w 10000"/>
                  <a:gd name="connsiteY363" fmla="*/ 8514 h 10000"/>
                  <a:gd name="connsiteX364" fmla="*/ 2299 w 10000"/>
                  <a:gd name="connsiteY364" fmla="*/ 8504 h 10000"/>
                  <a:gd name="connsiteX365" fmla="*/ 2310 w 10000"/>
                  <a:gd name="connsiteY365" fmla="*/ 8504 h 10000"/>
                  <a:gd name="connsiteX366" fmla="*/ 2319 w 10000"/>
                  <a:gd name="connsiteY366" fmla="*/ 8484 h 10000"/>
                  <a:gd name="connsiteX367" fmla="*/ 2338 w 10000"/>
                  <a:gd name="connsiteY367" fmla="*/ 8494 h 10000"/>
                  <a:gd name="connsiteX368" fmla="*/ 2338 w 10000"/>
                  <a:gd name="connsiteY368" fmla="*/ 8552 h 10000"/>
                  <a:gd name="connsiteX369" fmla="*/ 2366 w 10000"/>
                  <a:gd name="connsiteY369" fmla="*/ 8572 h 10000"/>
                  <a:gd name="connsiteX370" fmla="*/ 2382 w 10000"/>
                  <a:gd name="connsiteY370" fmla="*/ 8582 h 10000"/>
                  <a:gd name="connsiteX371" fmla="*/ 2435 w 10000"/>
                  <a:gd name="connsiteY371" fmla="*/ 8552 h 10000"/>
                  <a:gd name="connsiteX372" fmla="*/ 2443 w 10000"/>
                  <a:gd name="connsiteY372" fmla="*/ 8552 h 10000"/>
                  <a:gd name="connsiteX373" fmla="*/ 2454 w 10000"/>
                  <a:gd name="connsiteY373" fmla="*/ 8552 h 10000"/>
                  <a:gd name="connsiteX374" fmla="*/ 2471 w 10000"/>
                  <a:gd name="connsiteY374" fmla="*/ 8546 h 10000"/>
                  <a:gd name="connsiteX375" fmla="*/ 2488 w 10000"/>
                  <a:gd name="connsiteY375" fmla="*/ 8536 h 10000"/>
                  <a:gd name="connsiteX376" fmla="*/ 2501 w 10000"/>
                  <a:gd name="connsiteY376" fmla="*/ 8533 h 10000"/>
                  <a:gd name="connsiteX377" fmla="*/ 2512 w 10000"/>
                  <a:gd name="connsiteY377" fmla="*/ 8533 h 10000"/>
                  <a:gd name="connsiteX378" fmla="*/ 2521 w 10000"/>
                  <a:gd name="connsiteY378" fmla="*/ 8546 h 10000"/>
                  <a:gd name="connsiteX379" fmla="*/ 2521 w 10000"/>
                  <a:gd name="connsiteY379" fmla="*/ 8572 h 10000"/>
                  <a:gd name="connsiteX380" fmla="*/ 2535 w 10000"/>
                  <a:gd name="connsiteY380" fmla="*/ 8588 h 10000"/>
                  <a:gd name="connsiteX381" fmla="*/ 2551 w 10000"/>
                  <a:gd name="connsiteY381" fmla="*/ 8582 h 10000"/>
                  <a:gd name="connsiteX382" fmla="*/ 2560 w 10000"/>
                  <a:gd name="connsiteY382" fmla="*/ 8582 h 10000"/>
                  <a:gd name="connsiteX383" fmla="*/ 2573 w 10000"/>
                  <a:gd name="connsiteY383" fmla="*/ 8588 h 10000"/>
                  <a:gd name="connsiteX384" fmla="*/ 2584 w 10000"/>
                  <a:gd name="connsiteY384" fmla="*/ 8591 h 10000"/>
                  <a:gd name="connsiteX385" fmla="*/ 2590 w 10000"/>
                  <a:gd name="connsiteY385" fmla="*/ 8598 h 10000"/>
                  <a:gd name="connsiteX386" fmla="*/ 2598 w 10000"/>
                  <a:gd name="connsiteY386" fmla="*/ 8608 h 10000"/>
                  <a:gd name="connsiteX387" fmla="*/ 2607 w 10000"/>
                  <a:gd name="connsiteY387" fmla="*/ 8617 h 10000"/>
                  <a:gd name="connsiteX388" fmla="*/ 2618 w 10000"/>
                  <a:gd name="connsiteY388" fmla="*/ 8617 h 10000"/>
                  <a:gd name="connsiteX389" fmla="*/ 2640 w 10000"/>
                  <a:gd name="connsiteY389" fmla="*/ 8608 h 10000"/>
                  <a:gd name="connsiteX390" fmla="*/ 2670 w 10000"/>
                  <a:gd name="connsiteY390" fmla="*/ 8598 h 10000"/>
                  <a:gd name="connsiteX391" fmla="*/ 2673 w 10000"/>
                  <a:gd name="connsiteY391" fmla="*/ 8598 h 10000"/>
                  <a:gd name="connsiteX392" fmla="*/ 2690 w 10000"/>
                  <a:gd name="connsiteY392" fmla="*/ 8598 h 10000"/>
                  <a:gd name="connsiteX393" fmla="*/ 2698 w 10000"/>
                  <a:gd name="connsiteY393" fmla="*/ 8598 h 10000"/>
                  <a:gd name="connsiteX394" fmla="*/ 2712 w 10000"/>
                  <a:gd name="connsiteY394" fmla="*/ 8598 h 10000"/>
                  <a:gd name="connsiteX395" fmla="*/ 2726 w 10000"/>
                  <a:gd name="connsiteY395" fmla="*/ 8591 h 10000"/>
                  <a:gd name="connsiteX396" fmla="*/ 2737 w 10000"/>
                  <a:gd name="connsiteY396" fmla="*/ 8588 h 10000"/>
                  <a:gd name="connsiteX397" fmla="*/ 2759 w 10000"/>
                  <a:gd name="connsiteY397" fmla="*/ 8582 h 10000"/>
                  <a:gd name="connsiteX398" fmla="*/ 2770 w 10000"/>
                  <a:gd name="connsiteY398" fmla="*/ 8578 h 10000"/>
                  <a:gd name="connsiteX399" fmla="*/ 2784 w 10000"/>
                  <a:gd name="connsiteY399" fmla="*/ 8572 h 10000"/>
                  <a:gd name="connsiteX400" fmla="*/ 2795 w 10000"/>
                  <a:gd name="connsiteY400" fmla="*/ 8572 h 10000"/>
                  <a:gd name="connsiteX401" fmla="*/ 2803 w 10000"/>
                  <a:gd name="connsiteY401" fmla="*/ 8588 h 10000"/>
                  <a:gd name="connsiteX402" fmla="*/ 2803 w 10000"/>
                  <a:gd name="connsiteY402" fmla="*/ 8591 h 10000"/>
                  <a:gd name="connsiteX403" fmla="*/ 2803 w 10000"/>
                  <a:gd name="connsiteY403" fmla="*/ 8601 h 10000"/>
                  <a:gd name="connsiteX404" fmla="*/ 2809 w 10000"/>
                  <a:gd name="connsiteY404" fmla="*/ 8601 h 10000"/>
                  <a:gd name="connsiteX405" fmla="*/ 2823 w 10000"/>
                  <a:gd name="connsiteY405" fmla="*/ 8598 h 10000"/>
                  <a:gd name="connsiteX406" fmla="*/ 2831 w 10000"/>
                  <a:gd name="connsiteY406" fmla="*/ 8598 h 10000"/>
                  <a:gd name="connsiteX407" fmla="*/ 2839 w 10000"/>
                  <a:gd name="connsiteY407" fmla="*/ 8601 h 10000"/>
                  <a:gd name="connsiteX408" fmla="*/ 2848 w 10000"/>
                  <a:gd name="connsiteY408" fmla="*/ 8598 h 10000"/>
                  <a:gd name="connsiteX409" fmla="*/ 2856 w 10000"/>
                  <a:gd name="connsiteY409" fmla="*/ 8601 h 10000"/>
                  <a:gd name="connsiteX410" fmla="*/ 2859 w 10000"/>
                  <a:gd name="connsiteY410" fmla="*/ 8601 h 10000"/>
                  <a:gd name="connsiteX411" fmla="*/ 2864 w 10000"/>
                  <a:gd name="connsiteY411" fmla="*/ 8598 h 10000"/>
                  <a:gd name="connsiteX412" fmla="*/ 2889 w 10000"/>
                  <a:gd name="connsiteY412" fmla="*/ 8611 h 10000"/>
                  <a:gd name="connsiteX413" fmla="*/ 2906 w 10000"/>
                  <a:gd name="connsiteY413" fmla="*/ 8620 h 10000"/>
                  <a:gd name="connsiteX414" fmla="*/ 2914 w 10000"/>
                  <a:gd name="connsiteY414" fmla="*/ 8627 h 10000"/>
                  <a:gd name="connsiteX415" fmla="*/ 2920 w 10000"/>
                  <a:gd name="connsiteY415" fmla="*/ 8640 h 10000"/>
                  <a:gd name="connsiteX416" fmla="*/ 2922 w 10000"/>
                  <a:gd name="connsiteY416" fmla="*/ 8666 h 10000"/>
                  <a:gd name="connsiteX417" fmla="*/ 2922 w 10000"/>
                  <a:gd name="connsiteY417" fmla="*/ 8692 h 10000"/>
                  <a:gd name="connsiteX418" fmla="*/ 2939 w 10000"/>
                  <a:gd name="connsiteY418" fmla="*/ 8695 h 10000"/>
                  <a:gd name="connsiteX419" fmla="*/ 2953 w 10000"/>
                  <a:gd name="connsiteY419" fmla="*/ 8695 h 10000"/>
                  <a:gd name="connsiteX420" fmla="*/ 2961 w 10000"/>
                  <a:gd name="connsiteY420" fmla="*/ 8695 h 10000"/>
                  <a:gd name="connsiteX421" fmla="*/ 2972 w 10000"/>
                  <a:gd name="connsiteY421" fmla="*/ 8692 h 10000"/>
                  <a:gd name="connsiteX422" fmla="*/ 2981 w 10000"/>
                  <a:gd name="connsiteY422" fmla="*/ 8685 h 10000"/>
                  <a:gd name="connsiteX423" fmla="*/ 2989 w 10000"/>
                  <a:gd name="connsiteY423" fmla="*/ 8685 h 10000"/>
                  <a:gd name="connsiteX424" fmla="*/ 3008 w 10000"/>
                  <a:gd name="connsiteY424" fmla="*/ 8685 h 10000"/>
                  <a:gd name="connsiteX425" fmla="*/ 3028 w 10000"/>
                  <a:gd name="connsiteY425" fmla="*/ 8695 h 10000"/>
                  <a:gd name="connsiteX426" fmla="*/ 3042 w 10000"/>
                  <a:gd name="connsiteY426" fmla="*/ 8695 h 10000"/>
                  <a:gd name="connsiteX427" fmla="*/ 3053 w 10000"/>
                  <a:gd name="connsiteY427" fmla="*/ 8676 h 10000"/>
                  <a:gd name="connsiteX428" fmla="*/ 3061 w 10000"/>
                  <a:gd name="connsiteY428" fmla="*/ 8666 h 10000"/>
                  <a:gd name="connsiteX429" fmla="*/ 3066 w 10000"/>
                  <a:gd name="connsiteY429" fmla="*/ 8656 h 10000"/>
                  <a:gd name="connsiteX430" fmla="*/ 3091 w 10000"/>
                  <a:gd name="connsiteY430" fmla="*/ 8659 h 10000"/>
                  <a:gd name="connsiteX431" fmla="*/ 3105 w 10000"/>
                  <a:gd name="connsiteY431" fmla="*/ 8659 h 10000"/>
                  <a:gd name="connsiteX432" fmla="*/ 3108 w 10000"/>
                  <a:gd name="connsiteY432" fmla="*/ 8650 h 10000"/>
                  <a:gd name="connsiteX433" fmla="*/ 3147 w 10000"/>
                  <a:gd name="connsiteY433" fmla="*/ 8588 h 10000"/>
                  <a:gd name="connsiteX434" fmla="*/ 3150 w 10000"/>
                  <a:gd name="connsiteY434" fmla="*/ 8598 h 10000"/>
                  <a:gd name="connsiteX435" fmla="*/ 3163 w 10000"/>
                  <a:gd name="connsiteY435" fmla="*/ 8601 h 10000"/>
                  <a:gd name="connsiteX436" fmla="*/ 3180 w 10000"/>
                  <a:gd name="connsiteY436" fmla="*/ 8608 h 10000"/>
                  <a:gd name="connsiteX437" fmla="*/ 3188 w 10000"/>
                  <a:gd name="connsiteY437" fmla="*/ 8611 h 10000"/>
                  <a:gd name="connsiteX438" fmla="*/ 3227 w 10000"/>
                  <a:gd name="connsiteY438" fmla="*/ 8620 h 10000"/>
                  <a:gd name="connsiteX439" fmla="*/ 3238 w 10000"/>
                  <a:gd name="connsiteY439" fmla="*/ 8617 h 10000"/>
                  <a:gd name="connsiteX440" fmla="*/ 3247 w 10000"/>
                  <a:gd name="connsiteY440" fmla="*/ 8601 h 10000"/>
                  <a:gd name="connsiteX441" fmla="*/ 3269 w 10000"/>
                  <a:gd name="connsiteY441" fmla="*/ 8611 h 10000"/>
                  <a:gd name="connsiteX442" fmla="*/ 3277 w 10000"/>
                  <a:gd name="connsiteY442" fmla="*/ 8617 h 10000"/>
                  <a:gd name="connsiteX443" fmla="*/ 3285 w 10000"/>
                  <a:gd name="connsiteY443" fmla="*/ 8611 h 10000"/>
                  <a:gd name="connsiteX444" fmla="*/ 3307 w 10000"/>
                  <a:gd name="connsiteY444" fmla="*/ 8611 h 10000"/>
                  <a:gd name="connsiteX445" fmla="*/ 3319 w 10000"/>
                  <a:gd name="connsiteY445" fmla="*/ 8617 h 10000"/>
                  <a:gd name="connsiteX446" fmla="*/ 3324 w 10000"/>
                  <a:gd name="connsiteY446" fmla="*/ 8617 h 10000"/>
                  <a:gd name="connsiteX447" fmla="*/ 3327 w 10000"/>
                  <a:gd name="connsiteY447" fmla="*/ 8620 h 10000"/>
                  <a:gd name="connsiteX448" fmla="*/ 3341 w 10000"/>
                  <a:gd name="connsiteY448" fmla="*/ 8620 h 10000"/>
                  <a:gd name="connsiteX449" fmla="*/ 3357 w 10000"/>
                  <a:gd name="connsiteY449" fmla="*/ 8620 h 10000"/>
                  <a:gd name="connsiteX450" fmla="*/ 3374 w 10000"/>
                  <a:gd name="connsiteY450" fmla="*/ 8620 h 10000"/>
                  <a:gd name="connsiteX451" fmla="*/ 3382 w 10000"/>
                  <a:gd name="connsiteY451" fmla="*/ 8620 h 10000"/>
                  <a:gd name="connsiteX452" fmla="*/ 3399 w 10000"/>
                  <a:gd name="connsiteY452" fmla="*/ 8611 h 10000"/>
                  <a:gd name="connsiteX453" fmla="*/ 3413 w 10000"/>
                  <a:gd name="connsiteY453" fmla="*/ 8601 h 10000"/>
                  <a:gd name="connsiteX454" fmla="*/ 3421 w 10000"/>
                  <a:gd name="connsiteY454" fmla="*/ 8588 h 10000"/>
                  <a:gd name="connsiteX455" fmla="*/ 3421 w 10000"/>
                  <a:gd name="connsiteY455" fmla="*/ 8572 h 10000"/>
                  <a:gd name="connsiteX456" fmla="*/ 3421 w 10000"/>
                  <a:gd name="connsiteY456" fmla="*/ 8552 h 10000"/>
                  <a:gd name="connsiteX457" fmla="*/ 3424 w 10000"/>
                  <a:gd name="connsiteY457" fmla="*/ 8533 h 10000"/>
                  <a:gd name="connsiteX458" fmla="*/ 3432 w 10000"/>
                  <a:gd name="connsiteY458" fmla="*/ 8523 h 10000"/>
                  <a:gd name="connsiteX459" fmla="*/ 3446 w 10000"/>
                  <a:gd name="connsiteY459" fmla="*/ 8523 h 10000"/>
                  <a:gd name="connsiteX460" fmla="*/ 3457 w 10000"/>
                  <a:gd name="connsiteY460" fmla="*/ 8523 h 10000"/>
                  <a:gd name="connsiteX461" fmla="*/ 3476 w 10000"/>
                  <a:gd name="connsiteY461" fmla="*/ 8533 h 10000"/>
                  <a:gd name="connsiteX462" fmla="*/ 3485 w 10000"/>
                  <a:gd name="connsiteY462" fmla="*/ 8536 h 10000"/>
                  <a:gd name="connsiteX463" fmla="*/ 3501 w 10000"/>
                  <a:gd name="connsiteY463" fmla="*/ 8527 h 10000"/>
                  <a:gd name="connsiteX464" fmla="*/ 3504 w 10000"/>
                  <a:gd name="connsiteY464" fmla="*/ 8514 h 10000"/>
                  <a:gd name="connsiteX465" fmla="*/ 3510 w 10000"/>
                  <a:gd name="connsiteY465" fmla="*/ 8497 h 10000"/>
                  <a:gd name="connsiteX466" fmla="*/ 3537 w 10000"/>
                  <a:gd name="connsiteY466" fmla="*/ 8484 h 10000"/>
                  <a:gd name="connsiteX467" fmla="*/ 3562 w 10000"/>
                  <a:gd name="connsiteY467" fmla="*/ 8488 h 10000"/>
                  <a:gd name="connsiteX468" fmla="*/ 3568 w 10000"/>
                  <a:gd name="connsiteY468" fmla="*/ 8484 h 10000"/>
                  <a:gd name="connsiteX469" fmla="*/ 3584 w 10000"/>
                  <a:gd name="connsiteY469" fmla="*/ 8494 h 10000"/>
                  <a:gd name="connsiteX470" fmla="*/ 3593 w 10000"/>
                  <a:gd name="connsiteY470" fmla="*/ 8507 h 10000"/>
                  <a:gd name="connsiteX471" fmla="*/ 3618 w 10000"/>
                  <a:gd name="connsiteY471" fmla="*/ 8497 h 10000"/>
                  <a:gd name="connsiteX472" fmla="*/ 3643 w 10000"/>
                  <a:gd name="connsiteY472" fmla="*/ 8475 h 10000"/>
                  <a:gd name="connsiteX473" fmla="*/ 3657 w 10000"/>
                  <a:gd name="connsiteY473" fmla="*/ 8478 h 10000"/>
                  <a:gd name="connsiteX474" fmla="*/ 3670 w 10000"/>
                  <a:gd name="connsiteY474" fmla="*/ 8475 h 10000"/>
                  <a:gd name="connsiteX475" fmla="*/ 3673 w 10000"/>
                  <a:gd name="connsiteY475" fmla="*/ 8468 h 10000"/>
                  <a:gd name="connsiteX476" fmla="*/ 3681 w 10000"/>
                  <a:gd name="connsiteY476" fmla="*/ 8468 h 10000"/>
                  <a:gd name="connsiteX477" fmla="*/ 3698 w 10000"/>
                  <a:gd name="connsiteY477" fmla="*/ 8478 h 10000"/>
                  <a:gd name="connsiteX478" fmla="*/ 3720 w 10000"/>
                  <a:gd name="connsiteY478" fmla="*/ 8497 h 10000"/>
                  <a:gd name="connsiteX479" fmla="*/ 3715 w 10000"/>
                  <a:gd name="connsiteY479" fmla="*/ 8504 h 10000"/>
                  <a:gd name="connsiteX480" fmla="*/ 3729 w 10000"/>
                  <a:gd name="connsiteY480" fmla="*/ 8514 h 10000"/>
                  <a:gd name="connsiteX481" fmla="*/ 3729 w 10000"/>
                  <a:gd name="connsiteY481" fmla="*/ 8517 h 10000"/>
                  <a:gd name="connsiteX482" fmla="*/ 3740 w 10000"/>
                  <a:gd name="connsiteY482" fmla="*/ 8527 h 10000"/>
                  <a:gd name="connsiteX483" fmla="*/ 3759 w 10000"/>
                  <a:gd name="connsiteY483" fmla="*/ 8517 h 10000"/>
                  <a:gd name="connsiteX484" fmla="*/ 3762 w 10000"/>
                  <a:gd name="connsiteY484" fmla="*/ 8504 h 10000"/>
                  <a:gd name="connsiteX485" fmla="*/ 3770 w 10000"/>
                  <a:gd name="connsiteY485" fmla="*/ 8488 h 10000"/>
                  <a:gd name="connsiteX486" fmla="*/ 3778 w 10000"/>
                  <a:gd name="connsiteY486" fmla="*/ 8484 h 10000"/>
                  <a:gd name="connsiteX487" fmla="*/ 3792 w 10000"/>
                  <a:gd name="connsiteY487" fmla="*/ 8475 h 10000"/>
                  <a:gd name="connsiteX488" fmla="*/ 3803 w 10000"/>
                  <a:gd name="connsiteY488" fmla="*/ 8478 h 10000"/>
                  <a:gd name="connsiteX489" fmla="*/ 3809 w 10000"/>
                  <a:gd name="connsiteY489" fmla="*/ 8475 h 10000"/>
                  <a:gd name="connsiteX490" fmla="*/ 3825 w 10000"/>
                  <a:gd name="connsiteY490" fmla="*/ 8465 h 10000"/>
                  <a:gd name="connsiteX491" fmla="*/ 3834 w 10000"/>
                  <a:gd name="connsiteY491" fmla="*/ 8468 h 10000"/>
                  <a:gd name="connsiteX492" fmla="*/ 3842 w 10000"/>
                  <a:gd name="connsiteY492" fmla="*/ 8478 h 10000"/>
                  <a:gd name="connsiteX493" fmla="*/ 3850 w 10000"/>
                  <a:gd name="connsiteY493" fmla="*/ 8478 h 10000"/>
                  <a:gd name="connsiteX494" fmla="*/ 3859 w 10000"/>
                  <a:gd name="connsiteY494" fmla="*/ 8484 h 10000"/>
                  <a:gd name="connsiteX495" fmla="*/ 3873 w 10000"/>
                  <a:gd name="connsiteY495" fmla="*/ 8494 h 10000"/>
                  <a:gd name="connsiteX496" fmla="*/ 3875 w 10000"/>
                  <a:gd name="connsiteY496" fmla="*/ 8507 h 10000"/>
                  <a:gd name="connsiteX497" fmla="*/ 3881 w 10000"/>
                  <a:gd name="connsiteY497" fmla="*/ 8527 h 10000"/>
                  <a:gd name="connsiteX498" fmla="*/ 3875 w 10000"/>
                  <a:gd name="connsiteY498" fmla="*/ 8546 h 10000"/>
                  <a:gd name="connsiteX499" fmla="*/ 3892 w 10000"/>
                  <a:gd name="connsiteY499" fmla="*/ 8546 h 10000"/>
                  <a:gd name="connsiteX500" fmla="*/ 3900 w 10000"/>
                  <a:gd name="connsiteY500" fmla="*/ 8543 h 10000"/>
                  <a:gd name="connsiteX501" fmla="*/ 3906 w 10000"/>
                  <a:gd name="connsiteY501" fmla="*/ 8543 h 10000"/>
                  <a:gd name="connsiteX502" fmla="*/ 3922 w 10000"/>
                  <a:gd name="connsiteY502" fmla="*/ 8552 h 10000"/>
                  <a:gd name="connsiteX503" fmla="*/ 3939 w 10000"/>
                  <a:gd name="connsiteY503" fmla="*/ 8559 h 10000"/>
                  <a:gd name="connsiteX504" fmla="*/ 3953 w 10000"/>
                  <a:gd name="connsiteY504" fmla="*/ 8572 h 10000"/>
                  <a:gd name="connsiteX505" fmla="*/ 3956 w 10000"/>
                  <a:gd name="connsiteY505" fmla="*/ 8588 h 10000"/>
                  <a:gd name="connsiteX506" fmla="*/ 3956 w 10000"/>
                  <a:gd name="connsiteY506" fmla="*/ 8608 h 10000"/>
                  <a:gd name="connsiteX507" fmla="*/ 3972 w 10000"/>
                  <a:gd name="connsiteY507" fmla="*/ 8608 h 10000"/>
                  <a:gd name="connsiteX508" fmla="*/ 3986 w 10000"/>
                  <a:gd name="connsiteY508" fmla="*/ 8608 h 10000"/>
                  <a:gd name="connsiteX509" fmla="*/ 3997 w 10000"/>
                  <a:gd name="connsiteY509" fmla="*/ 8608 h 10000"/>
                  <a:gd name="connsiteX510" fmla="*/ 4006 w 10000"/>
                  <a:gd name="connsiteY510" fmla="*/ 8608 h 10000"/>
                  <a:gd name="connsiteX511" fmla="*/ 4006 w 10000"/>
                  <a:gd name="connsiteY511" fmla="*/ 8611 h 10000"/>
                  <a:gd name="connsiteX512" fmla="*/ 4011 w 10000"/>
                  <a:gd name="connsiteY512" fmla="*/ 8611 h 10000"/>
                  <a:gd name="connsiteX513" fmla="*/ 4022 w 10000"/>
                  <a:gd name="connsiteY513" fmla="*/ 8620 h 10000"/>
                  <a:gd name="connsiteX514" fmla="*/ 4042 w 10000"/>
                  <a:gd name="connsiteY514" fmla="*/ 8620 h 10000"/>
                  <a:gd name="connsiteX515" fmla="*/ 4050 w 10000"/>
                  <a:gd name="connsiteY515" fmla="*/ 8617 h 10000"/>
                  <a:gd name="connsiteX516" fmla="*/ 4069 w 10000"/>
                  <a:gd name="connsiteY516" fmla="*/ 8620 h 10000"/>
                  <a:gd name="connsiteX517" fmla="*/ 4086 w 10000"/>
                  <a:gd name="connsiteY517" fmla="*/ 8630 h 10000"/>
                  <a:gd name="connsiteX518" fmla="*/ 4108 w 10000"/>
                  <a:gd name="connsiteY518" fmla="*/ 8627 h 10000"/>
                  <a:gd name="connsiteX519" fmla="*/ 4125 w 10000"/>
                  <a:gd name="connsiteY519" fmla="*/ 8620 h 10000"/>
                  <a:gd name="connsiteX520" fmla="*/ 4133 w 10000"/>
                  <a:gd name="connsiteY520" fmla="*/ 8611 h 10000"/>
                  <a:gd name="connsiteX521" fmla="*/ 4139 w 10000"/>
                  <a:gd name="connsiteY521" fmla="*/ 8608 h 10000"/>
                  <a:gd name="connsiteX522" fmla="*/ 4147 w 10000"/>
                  <a:gd name="connsiteY522" fmla="*/ 8601 h 10000"/>
                  <a:gd name="connsiteX523" fmla="*/ 4155 w 10000"/>
                  <a:gd name="connsiteY523" fmla="*/ 8591 h 10000"/>
                  <a:gd name="connsiteX524" fmla="*/ 4166 w 10000"/>
                  <a:gd name="connsiteY524" fmla="*/ 8582 h 10000"/>
                  <a:gd name="connsiteX525" fmla="*/ 4183 w 10000"/>
                  <a:gd name="connsiteY525" fmla="*/ 8569 h 10000"/>
                  <a:gd name="connsiteX526" fmla="*/ 4191 w 10000"/>
                  <a:gd name="connsiteY526" fmla="*/ 8562 h 10000"/>
                  <a:gd name="connsiteX527" fmla="*/ 4208 w 10000"/>
                  <a:gd name="connsiteY527" fmla="*/ 8552 h 10000"/>
                  <a:gd name="connsiteX528" fmla="*/ 4230 w 10000"/>
                  <a:gd name="connsiteY528" fmla="*/ 8552 h 10000"/>
                  <a:gd name="connsiteX529" fmla="*/ 4238 w 10000"/>
                  <a:gd name="connsiteY529" fmla="*/ 8559 h 10000"/>
                  <a:gd name="connsiteX530" fmla="*/ 4247 w 10000"/>
                  <a:gd name="connsiteY530" fmla="*/ 8572 h 10000"/>
                  <a:gd name="connsiteX531" fmla="*/ 4252 w 10000"/>
                  <a:gd name="connsiteY531" fmla="*/ 8578 h 10000"/>
                  <a:gd name="connsiteX532" fmla="*/ 4263 w 10000"/>
                  <a:gd name="connsiteY532" fmla="*/ 8582 h 10000"/>
                  <a:gd name="connsiteX533" fmla="*/ 4277 w 10000"/>
                  <a:gd name="connsiteY533" fmla="*/ 8572 h 10000"/>
                  <a:gd name="connsiteX534" fmla="*/ 4294 w 10000"/>
                  <a:gd name="connsiteY534" fmla="*/ 8559 h 10000"/>
                  <a:gd name="connsiteX535" fmla="*/ 4302 w 10000"/>
                  <a:gd name="connsiteY535" fmla="*/ 8546 h 10000"/>
                  <a:gd name="connsiteX536" fmla="*/ 4310 w 10000"/>
                  <a:gd name="connsiteY536" fmla="*/ 8543 h 10000"/>
                  <a:gd name="connsiteX537" fmla="*/ 4313 w 10000"/>
                  <a:gd name="connsiteY537" fmla="*/ 8543 h 10000"/>
                  <a:gd name="connsiteX538" fmla="*/ 4332 w 10000"/>
                  <a:gd name="connsiteY538" fmla="*/ 8546 h 10000"/>
                  <a:gd name="connsiteX539" fmla="*/ 4335 w 10000"/>
                  <a:gd name="connsiteY539" fmla="*/ 8559 h 10000"/>
                  <a:gd name="connsiteX540" fmla="*/ 4349 w 10000"/>
                  <a:gd name="connsiteY540" fmla="*/ 8588 h 10000"/>
                  <a:gd name="connsiteX541" fmla="*/ 4360 w 10000"/>
                  <a:gd name="connsiteY541" fmla="*/ 8591 h 10000"/>
                  <a:gd name="connsiteX542" fmla="*/ 4366 w 10000"/>
                  <a:gd name="connsiteY542" fmla="*/ 8591 h 10000"/>
                  <a:gd name="connsiteX543" fmla="*/ 4382 w 10000"/>
                  <a:gd name="connsiteY543" fmla="*/ 8598 h 10000"/>
                  <a:gd name="connsiteX544" fmla="*/ 4385 w 10000"/>
                  <a:gd name="connsiteY544" fmla="*/ 8598 h 10000"/>
                  <a:gd name="connsiteX545" fmla="*/ 4402 w 10000"/>
                  <a:gd name="connsiteY545" fmla="*/ 8598 h 10000"/>
                  <a:gd name="connsiteX546" fmla="*/ 4421 w 10000"/>
                  <a:gd name="connsiteY546" fmla="*/ 8591 h 10000"/>
                  <a:gd name="connsiteX547" fmla="*/ 4440 w 10000"/>
                  <a:gd name="connsiteY547" fmla="*/ 8591 h 10000"/>
                  <a:gd name="connsiteX548" fmla="*/ 4449 w 10000"/>
                  <a:gd name="connsiteY548" fmla="*/ 8598 h 10000"/>
                  <a:gd name="connsiteX549" fmla="*/ 4454 w 10000"/>
                  <a:gd name="connsiteY549" fmla="*/ 8617 h 10000"/>
                  <a:gd name="connsiteX550" fmla="*/ 4463 w 10000"/>
                  <a:gd name="connsiteY550" fmla="*/ 8608 h 10000"/>
                  <a:gd name="connsiteX551" fmla="*/ 4474 w 10000"/>
                  <a:gd name="connsiteY551" fmla="*/ 8608 h 10000"/>
                  <a:gd name="connsiteX552" fmla="*/ 4490 w 10000"/>
                  <a:gd name="connsiteY552" fmla="*/ 8617 h 10000"/>
                  <a:gd name="connsiteX553" fmla="*/ 4504 w 10000"/>
                  <a:gd name="connsiteY553" fmla="*/ 8617 h 10000"/>
                  <a:gd name="connsiteX554" fmla="*/ 4518 w 10000"/>
                  <a:gd name="connsiteY554" fmla="*/ 8617 h 10000"/>
                  <a:gd name="connsiteX555" fmla="*/ 4535 w 10000"/>
                  <a:gd name="connsiteY555" fmla="*/ 8611 h 10000"/>
                  <a:gd name="connsiteX556" fmla="*/ 4546 w 10000"/>
                  <a:gd name="connsiteY556" fmla="*/ 8611 h 10000"/>
                  <a:gd name="connsiteX557" fmla="*/ 4562 w 10000"/>
                  <a:gd name="connsiteY557" fmla="*/ 8611 h 10000"/>
                  <a:gd name="connsiteX558" fmla="*/ 4571 w 10000"/>
                  <a:gd name="connsiteY558" fmla="*/ 8611 h 10000"/>
                  <a:gd name="connsiteX559" fmla="*/ 4579 w 10000"/>
                  <a:gd name="connsiteY559" fmla="*/ 8608 h 10000"/>
                  <a:gd name="connsiteX560" fmla="*/ 4584 w 10000"/>
                  <a:gd name="connsiteY560" fmla="*/ 8608 h 10000"/>
                  <a:gd name="connsiteX561" fmla="*/ 4601 w 10000"/>
                  <a:gd name="connsiteY561" fmla="*/ 8617 h 10000"/>
                  <a:gd name="connsiteX562" fmla="*/ 4609 w 10000"/>
                  <a:gd name="connsiteY562" fmla="*/ 8627 h 10000"/>
                  <a:gd name="connsiteX563" fmla="*/ 4618 w 10000"/>
                  <a:gd name="connsiteY563" fmla="*/ 8637 h 10000"/>
                  <a:gd name="connsiteX564" fmla="*/ 4618 w 10000"/>
                  <a:gd name="connsiteY564" fmla="*/ 8646 h 10000"/>
                  <a:gd name="connsiteX565" fmla="*/ 4634 w 10000"/>
                  <a:gd name="connsiteY565" fmla="*/ 8656 h 10000"/>
                  <a:gd name="connsiteX566" fmla="*/ 4640 w 10000"/>
                  <a:gd name="connsiteY566" fmla="*/ 8659 h 10000"/>
                  <a:gd name="connsiteX567" fmla="*/ 4651 w 10000"/>
                  <a:gd name="connsiteY567" fmla="*/ 8666 h 10000"/>
                  <a:gd name="connsiteX568" fmla="*/ 4657 w 10000"/>
                  <a:gd name="connsiteY568" fmla="*/ 8659 h 10000"/>
                  <a:gd name="connsiteX569" fmla="*/ 4668 w 10000"/>
                  <a:gd name="connsiteY569" fmla="*/ 8650 h 10000"/>
                  <a:gd name="connsiteX570" fmla="*/ 4676 w 10000"/>
                  <a:gd name="connsiteY570" fmla="*/ 8650 h 10000"/>
                  <a:gd name="connsiteX571" fmla="*/ 4690 w 10000"/>
                  <a:gd name="connsiteY571" fmla="*/ 8650 h 10000"/>
                  <a:gd name="connsiteX572" fmla="*/ 4698 w 10000"/>
                  <a:gd name="connsiteY572" fmla="*/ 8650 h 10000"/>
                  <a:gd name="connsiteX573" fmla="*/ 4704 w 10000"/>
                  <a:gd name="connsiteY573" fmla="*/ 8650 h 10000"/>
                  <a:gd name="connsiteX574" fmla="*/ 4706 w 10000"/>
                  <a:gd name="connsiteY574" fmla="*/ 8659 h 10000"/>
                  <a:gd name="connsiteX575" fmla="*/ 4706 w 10000"/>
                  <a:gd name="connsiteY575" fmla="*/ 8666 h 10000"/>
                  <a:gd name="connsiteX576" fmla="*/ 4723 w 10000"/>
                  <a:gd name="connsiteY576" fmla="*/ 8682 h 10000"/>
                  <a:gd name="connsiteX577" fmla="*/ 4737 w 10000"/>
                  <a:gd name="connsiteY577" fmla="*/ 8682 h 10000"/>
                  <a:gd name="connsiteX578" fmla="*/ 4745 w 10000"/>
                  <a:gd name="connsiteY578" fmla="*/ 8676 h 10000"/>
                  <a:gd name="connsiteX579" fmla="*/ 4756 w 10000"/>
                  <a:gd name="connsiteY579" fmla="*/ 8666 h 10000"/>
                  <a:gd name="connsiteX580" fmla="*/ 4765 w 10000"/>
                  <a:gd name="connsiteY580" fmla="*/ 8666 h 10000"/>
                  <a:gd name="connsiteX581" fmla="*/ 4765 w 10000"/>
                  <a:gd name="connsiteY581" fmla="*/ 8682 h 10000"/>
                  <a:gd name="connsiteX582" fmla="*/ 4770 w 10000"/>
                  <a:gd name="connsiteY582" fmla="*/ 8701 h 10000"/>
                  <a:gd name="connsiteX583" fmla="*/ 4778 w 10000"/>
                  <a:gd name="connsiteY583" fmla="*/ 8705 h 10000"/>
                  <a:gd name="connsiteX584" fmla="*/ 4795 w 10000"/>
                  <a:gd name="connsiteY584" fmla="*/ 8714 h 10000"/>
                  <a:gd name="connsiteX585" fmla="*/ 4812 w 10000"/>
                  <a:gd name="connsiteY585" fmla="*/ 8714 h 10000"/>
                  <a:gd name="connsiteX586" fmla="*/ 4825 w 10000"/>
                  <a:gd name="connsiteY586" fmla="*/ 8705 h 10000"/>
                  <a:gd name="connsiteX587" fmla="*/ 4825 w 10000"/>
                  <a:gd name="connsiteY587" fmla="*/ 8701 h 10000"/>
                  <a:gd name="connsiteX588" fmla="*/ 4828 w 10000"/>
                  <a:gd name="connsiteY588" fmla="*/ 8701 h 10000"/>
                  <a:gd name="connsiteX589" fmla="*/ 4837 w 10000"/>
                  <a:gd name="connsiteY589" fmla="*/ 8692 h 10000"/>
                  <a:gd name="connsiteX590" fmla="*/ 4842 w 10000"/>
                  <a:gd name="connsiteY590" fmla="*/ 8685 h 10000"/>
                  <a:gd name="connsiteX591" fmla="*/ 4859 w 10000"/>
                  <a:gd name="connsiteY591" fmla="*/ 8692 h 10000"/>
                  <a:gd name="connsiteX592" fmla="*/ 4870 w 10000"/>
                  <a:gd name="connsiteY592" fmla="*/ 8701 h 10000"/>
                  <a:gd name="connsiteX593" fmla="*/ 4878 w 10000"/>
                  <a:gd name="connsiteY593" fmla="*/ 8714 h 10000"/>
                  <a:gd name="connsiteX594" fmla="*/ 4892 w 10000"/>
                  <a:gd name="connsiteY594" fmla="*/ 8724 h 10000"/>
                  <a:gd name="connsiteX595" fmla="*/ 4900 w 10000"/>
                  <a:gd name="connsiteY595" fmla="*/ 8724 h 10000"/>
                  <a:gd name="connsiteX596" fmla="*/ 4906 w 10000"/>
                  <a:gd name="connsiteY596" fmla="*/ 8705 h 10000"/>
                  <a:gd name="connsiteX597" fmla="*/ 4925 w 10000"/>
                  <a:gd name="connsiteY597" fmla="*/ 8724 h 10000"/>
                  <a:gd name="connsiteX598" fmla="*/ 4939 w 10000"/>
                  <a:gd name="connsiteY598" fmla="*/ 8701 h 10000"/>
                  <a:gd name="connsiteX599" fmla="*/ 4950 w 10000"/>
                  <a:gd name="connsiteY599" fmla="*/ 8695 h 10000"/>
                  <a:gd name="connsiteX600" fmla="*/ 4956 w 10000"/>
                  <a:gd name="connsiteY600" fmla="*/ 8692 h 10000"/>
                  <a:gd name="connsiteX601" fmla="*/ 4986 w 10000"/>
                  <a:gd name="connsiteY601" fmla="*/ 8705 h 10000"/>
                  <a:gd name="connsiteX602" fmla="*/ 5003 w 10000"/>
                  <a:gd name="connsiteY602" fmla="*/ 8701 h 10000"/>
                  <a:gd name="connsiteX603" fmla="*/ 5011 w 10000"/>
                  <a:gd name="connsiteY603" fmla="*/ 8692 h 10000"/>
                  <a:gd name="connsiteX604" fmla="*/ 5028 w 10000"/>
                  <a:gd name="connsiteY604" fmla="*/ 8682 h 10000"/>
                  <a:gd name="connsiteX605" fmla="*/ 5030 w 10000"/>
                  <a:gd name="connsiteY605" fmla="*/ 8659 h 10000"/>
                  <a:gd name="connsiteX606" fmla="*/ 5039 w 10000"/>
                  <a:gd name="connsiteY606" fmla="*/ 8656 h 10000"/>
                  <a:gd name="connsiteX607" fmla="*/ 5053 w 10000"/>
                  <a:gd name="connsiteY607" fmla="*/ 8669 h 10000"/>
                  <a:gd name="connsiteX608" fmla="*/ 5061 w 10000"/>
                  <a:gd name="connsiteY608" fmla="*/ 8669 h 10000"/>
                  <a:gd name="connsiteX609" fmla="*/ 5061 w 10000"/>
                  <a:gd name="connsiteY609" fmla="*/ 8676 h 10000"/>
                  <a:gd name="connsiteX610" fmla="*/ 5069 w 10000"/>
                  <a:gd name="connsiteY610" fmla="*/ 8669 h 10000"/>
                  <a:gd name="connsiteX611" fmla="*/ 5083 w 10000"/>
                  <a:gd name="connsiteY611" fmla="*/ 8669 h 10000"/>
                  <a:gd name="connsiteX612" fmla="*/ 5100 w 10000"/>
                  <a:gd name="connsiteY612" fmla="*/ 8669 h 10000"/>
                  <a:gd name="connsiteX613" fmla="*/ 5119 w 10000"/>
                  <a:gd name="connsiteY613" fmla="*/ 8682 h 10000"/>
                  <a:gd name="connsiteX614" fmla="*/ 5136 w 10000"/>
                  <a:gd name="connsiteY614" fmla="*/ 8692 h 10000"/>
                  <a:gd name="connsiteX615" fmla="*/ 5161 w 10000"/>
                  <a:gd name="connsiteY615" fmla="*/ 8701 h 10000"/>
                  <a:gd name="connsiteX616" fmla="*/ 5183 w 10000"/>
                  <a:gd name="connsiteY616" fmla="*/ 8701 h 10000"/>
                  <a:gd name="connsiteX617" fmla="*/ 5199 w 10000"/>
                  <a:gd name="connsiteY617" fmla="*/ 8701 h 10000"/>
                  <a:gd name="connsiteX618" fmla="*/ 5213 w 10000"/>
                  <a:gd name="connsiteY618" fmla="*/ 8705 h 10000"/>
                  <a:gd name="connsiteX619" fmla="*/ 5224 w 10000"/>
                  <a:gd name="connsiteY619" fmla="*/ 8701 h 10000"/>
                  <a:gd name="connsiteX620" fmla="*/ 5230 w 10000"/>
                  <a:gd name="connsiteY620" fmla="*/ 8701 h 10000"/>
                  <a:gd name="connsiteX621" fmla="*/ 5241 w 10000"/>
                  <a:gd name="connsiteY621" fmla="*/ 8676 h 10000"/>
                  <a:gd name="connsiteX622" fmla="*/ 5247 w 10000"/>
                  <a:gd name="connsiteY622" fmla="*/ 8666 h 10000"/>
                  <a:gd name="connsiteX623" fmla="*/ 5249 w 10000"/>
                  <a:gd name="connsiteY623" fmla="*/ 8646 h 10000"/>
                  <a:gd name="connsiteX624" fmla="*/ 5249 w 10000"/>
                  <a:gd name="connsiteY624" fmla="*/ 8650 h 10000"/>
                  <a:gd name="connsiteX625" fmla="*/ 5255 w 10000"/>
                  <a:gd name="connsiteY625" fmla="*/ 8646 h 10000"/>
                  <a:gd name="connsiteX626" fmla="*/ 5271 w 10000"/>
                  <a:gd name="connsiteY626" fmla="*/ 8650 h 10000"/>
                  <a:gd name="connsiteX627" fmla="*/ 5288 w 10000"/>
                  <a:gd name="connsiteY627" fmla="*/ 8666 h 10000"/>
                  <a:gd name="connsiteX628" fmla="*/ 5296 w 10000"/>
                  <a:gd name="connsiteY628" fmla="*/ 8666 h 10000"/>
                  <a:gd name="connsiteX629" fmla="*/ 5310 w 10000"/>
                  <a:gd name="connsiteY629" fmla="*/ 8656 h 10000"/>
                  <a:gd name="connsiteX630" fmla="*/ 5321 w 10000"/>
                  <a:gd name="connsiteY630" fmla="*/ 8650 h 10000"/>
                  <a:gd name="connsiteX631" fmla="*/ 5338 w 10000"/>
                  <a:gd name="connsiteY631" fmla="*/ 8650 h 10000"/>
                  <a:gd name="connsiteX632" fmla="*/ 5360 w 10000"/>
                  <a:gd name="connsiteY632" fmla="*/ 8640 h 10000"/>
                  <a:gd name="connsiteX633" fmla="*/ 5366 w 10000"/>
                  <a:gd name="connsiteY633" fmla="*/ 8637 h 10000"/>
                  <a:gd name="connsiteX634" fmla="*/ 5368 w 10000"/>
                  <a:gd name="connsiteY634" fmla="*/ 8637 h 10000"/>
                  <a:gd name="connsiteX635" fmla="*/ 5382 w 10000"/>
                  <a:gd name="connsiteY635" fmla="*/ 8630 h 10000"/>
                  <a:gd name="connsiteX636" fmla="*/ 5391 w 10000"/>
                  <a:gd name="connsiteY636" fmla="*/ 8630 h 10000"/>
                  <a:gd name="connsiteX637" fmla="*/ 5402 w 10000"/>
                  <a:gd name="connsiteY637" fmla="*/ 8637 h 10000"/>
                  <a:gd name="connsiteX638" fmla="*/ 5418 w 10000"/>
                  <a:gd name="connsiteY638" fmla="*/ 8656 h 10000"/>
                  <a:gd name="connsiteX639" fmla="*/ 5432 w 10000"/>
                  <a:gd name="connsiteY639" fmla="*/ 8666 h 10000"/>
                  <a:gd name="connsiteX640" fmla="*/ 5443 w 10000"/>
                  <a:gd name="connsiteY640" fmla="*/ 8682 h 10000"/>
                  <a:gd name="connsiteX641" fmla="*/ 5457 w 10000"/>
                  <a:gd name="connsiteY641" fmla="*/ 8692 h 10000"/>
                  <a:gd name="connsiteX642" fmla="*/ 5471 w 10000"/>
                  <a:gd name="connsiteY642" fmla="*/ 8705 h 10000"/>
                  <a:gd name="connsiteX643" fmla="*/ 5488 w 10000"/>
                  <a:gd name="connsiteY643" fmla="*/ 8711 h 10000"/>
                  <a:gd name="connsiteX644" fmla="*/ 5490 w 10000"/>
                  <a:gd name="connsiteY644" fmla="*/ 8721 h 10000"/>
                  <a:gd name="connsiteX645" fmla="*/ 5512 w 10000"/>
                  <a:gd name="connsiteY645" fmla="*/ 8724 h 10000"/>
                  <a:gd name="connsiteX646" fmla="*/ 5521 w 10000"/>
                  <a:gd name="connsiteY646" fmla="*/ 8714 h 10000"/>
                  <a:gd name="connsiteX647" fmla="*/ 5524 w 10000"/>
                  <a:gd name="connsiteY647" fmla="*/ 8714 h 10000"/>
                  <a:gd name="connsiteX648" fmla="*/ 5532 w 10000"/>
                  <a:gd name="connsiteY648" fmla="*/ 8721 h 10000"/>
                  <a:gd name="connsiteX649" fmla="*/ 5540 w 10000"/>
                  <a:gd name="connsiteY649" fmla="*/ 8724 h 10000"/>
                  <a:gd name="connsiteX650" fmla="*/ 5562 w 10000"/>
                  <a:gd name="connsiteY650" fmla="*/ 8750 h 10000"/>
                  <a:gd name="connsiteX651" fmla="*/ 5562 w 10000"/>
                  <a:gd name="connsiteY651" fmla="*/ 8760 h 10000"/>
                  <a:gd name="connsiteX652" fmla="*/ 5571 w 10000"/>
                  <a:gd name="connsiteY652" fmla="*/ 8782 h 10000"/>
                  <a:gd name="connsiteX653" fmla="*/ 5579 w 10000"/>
                  <a:gd name="connsiteY653" fmla="*/ 8789 h 10000"/>
                  <a:gd name="connsiteX654" fmla="*/ 5593 w 10000"/>
                  <a:gd name="connsiteY654" fmla="*/ 8789 h 10000"/>
                  <a:gd name="connsiteX655" fmla="*/ 5596 w 10000"/>
                  <a:gd name="connsiteY655" fmla="*/ 8789 h 10000"/>
                  <a:gd name="connsiteX656" fmla="*/ 5626 w 10000"/>
                  <a:gd name="connsiteY656" fmla="*/ 8782 h 10000"/>
                  <a:gd name="connsiteX657" fmla="*/ 5629 w 10000"/>
                  <a:gd name="connsiteY657" fmla="*/ 8782 h 10000"/>
                  <a:gd name="connsiteX658" fmla="*/ 5637 w 10000"/>
                  <a:gd name="connsiteY658" fmla="*/ 8779 h 10000"/>
                  <a:gd name="connsiteX659" fmla="*/ 5648 w 10000"/>
                  <a:gd name="connsiteY659" fmla="*/ 8789 h 10000"/>
                  <a:gd name="connsiteX660" fmla="*/ 5665 w 10000"/>
                  <a:gd name="connsiteY660" fmla="*/ 8795 h 10000"/>
                  <a:gd name="connsiteX661" fmla="*/ 5676 w 10000"/>
                  <a:gd name="connsiteY661" fmla="*/ 8789 h 10000"/>
                  <a:gd name="connsiteX662" fmla="*/ 5684 w 10000"/>
                  <a:gd name="connsiteY662" fmla="*/ 8782 h 10000"/>
                  <a:gd name="connsiteX663" fmla="*/ 5693 w 10000"/>
                  <a:gd name="connsiteY663" fmla="*/ 8789 h 10000"/>
                  <a:gd name="connsiteX664" fmla="*/ 5715 w 10000"/>
                  <a:gd name="connsiteY664" fmla="*/ 8808 h 10000"/>
                  <a:gd name="connsiteX665" fmla="*/ 5731 w 10000"/>
                  <a:gd name="connsiteY665" fmla="*/ 8808 h 10000"/>
                  <a:gd name="connsiteX666" fmla="*/ 5740 w 10000"/>
                  <a:gd name="connsiteY666" fmla="*/ 8808 h 10000"/>
                  <a:gd name="connsiteX667" fmla="*/ 5765 w 10000"/>
                  <a:gd name="connsiteY667" fmla="*/ 8818 h 10000"/>
                  <a:gd name="connsiteX668" fmla="*/ 5781 w 10000"/>
                  <a:gd name="connsiteY668" fmla="*/ 8824 h 10000"/>
                  <a:gd name="connsiteX669" fmla="*/ 5798 w 10000"/>
                  <a:gd name="connsiteY669" fmla="*/ 8834 h 10000"/>
                  <a:gd name="connsiteX670" fmla="*/ 5814 w 10000"/>
                  <a:gd name="connsiteY670" fmla="*/ 8837 h 10000"/>
                  <a:gd name="connsiteX671" fmla="*/ 5831 w 10000"/>
                  <a:gd name="connsiteY671" fmla="*/ 8844 h 10000"/>
                  <a:gd name="connsiteX672" fmla="*/ 5842 w 10000"/>
                  <a:gd name="connsiteY672" fmla="*/ 8847 h 10000"/>
                  <a:gd name="connsiteX673" fmla="*/ 5859 w 10000"/>
                  <a:gd name="connsiteY673" fmla="*/ 8857 h 10000"/>
                  <a:gd name="connsiteX674" fmla="*/ 5870 w 10000"/>
                  <a:gd name="connsiteY674" fmla="*/ 8867 h 10000"/>
                  <a:gd name="connsiteX675" fmla="*/ 5878 w 10000"/>
                  <a:gd name="connsiteY675" fmla="*/ 8873 h 10000"/>
                  <a:gd name="connsiteX676" fmla="*/ 5895 w 10000"/>
                  <a:gd name="connsiteY676" fmla="*/ 8873 h 10000"/>
                  <a:gd name="connsiteX677" fmla="*/ 5911 w 10000"/>
                  <a:gd name="connsiteY677" fmla="*/ 8873 h 10000"/>
                  <a:gd name="connsiteX678" fmla="*/ 5931 w 10000"/>
                  <a:gd name="connsiteY678" fmla="*/ 8873 h 10000"/>
                  <a:gd name="connsiteX679" fmla="*/ 5950 w 10000"/>
                  <a:gd name="connsiteY679" fmla="*/ 8867 h 10000"/>
                  <a:gd name="connsiteX680" fmla="*/ 5967 w 10000"/>
                  <a:gd name="connsiteY680" fmla="*/ 8867 h 10000"/>
                  <a:gd name="connsiteX681" fmla="*/ 5975 w 10000"/>
                  <a:gd name="connsiteY681" fmla="*/ 8873 h 10000"/>
                  <a:gd name="connsiteX682" fmla="*/ 6000 w 10000"/>
                  <a:gd name="connsiteY682" fmla="*/ 8883 h 10000"/>
                  <a:gd name="connsiteX683" fmla="*/ 5997 w 10000"/>
                  <a:gd name="connsiteY683" fmla="*/ 8886 h 10000"/>
                  <a:gd name="connsiteX684" fmla="*/ 5997 w 10000"/>
                  <a:gd name="connsiteY684" fmla="*/ 8896 h 10000"/>
                  <a:gd name="connsiteX685" fmla="*/ 6014 w 10000"/>
                  <a:gd name="connsiteY685" fmla="*/ 8892 h 10000"/>
                  <a:gd name="connsiteX686" fmla="*/ 6028 w 10000"/>
                  <a:gd name="connsiteY686" fmla="*/ 8892 h 10000"/>
                  <a:gd name="connsiteX687" fmla="*/ 6053 w 10000"/>
                  <a:gd name="connsiteY687" fmla="*/ 8886 h 10000"/>
                  <a:gd name="connsiteX688" fmla="*/ 6072 w 10000"/>
                  <a:gd name="connsiteY688" fmla="*/ 8876 h 10000"/>
                  <a:gd name="connsiteX689" fmla="*/ 6089 w 10000"/>
                  <a:gd name="connsiteY689" fmla="*/ 8867 h 10000"/>
                  <a:gd name="connsiteX690" fmla="*/ 6111 w 10000"/>
                  <a:gd name="connsiteY690" fmla="*/ 8857 h 10000"/>
                  <a:gd name="connsiteX691" fmla="*/ 6127 w 10000"/>
                  <a:gd name="connsiteY691" fmla="*/ 8847 h 10000"/>
                  <a:gd name="connsiteX692" fmla="*/ 6152 w 10000"/>
                  <a:gd name="connsiteY692" fmla="*/ 8834 h 10000"/>
                  <a:gd name="connsiteX693" fmla="*/ 6183 w 10000"/>
                  <a:gd name="connsiteY693" fmla="*/ 8828 h 10000"/>
                  <a:gd name="connsiteX694" fmla="*/ 6175 w 10000"/>
                  <a:gd name="connsiteY694" fmla="*/ 8844 h 10000"/>
                  <a:gd name="connsiteX695" fmla="*/ 6169 w 10000"/>
                  <a:gd name="connsiteY695" fmla="*/ 8863 h 10000"/>
                  <a:gd name="connsiteX696" fmla="*/ 6158 w 10000"/>
                  <a:gd name="connsiteY696" fmla="*/ 8886 h 10000"/>
                  <a:gd name="connsiteX697" fmla="*/ 6152 w 10000"/>
                  <a:gd name="connsiteY697" fmla="*/ 8896 h 10000"/>
                  <a:gd name="connsiteX698" fmla="*/ 6150 w 10000"/>
                  <a:gd name="connsiteY698" fmla="*/ 8909 h 10000"/>
                  <a:gd name="connsiteX699" fmla="*/ 6152 w 10000"/>
                  <a:gd name="connsiteY699" fmla="*/ 8938 h 10000"/>
                  <a:gd name="connsiteX700" fmla="*/ 6158 w 10000"/>
                  <a:gd name="connsiteY700" fmla="*/ 8957 h 10000"/>
                  <a:gd name="connsiteX701" fmla="*/ 6161 w 10000"/>
                  <a:gd name="connsiteY701" fmla="*/ 8980 h 10000"/>
                  <a:gd name="connsiteX702" fmla="*/ 6166 w 10000"/>
                  <a:gd name="connsiteY702" fmla="*/ 8999 h 10000"/>
                  <a:gd name="connsiteX703" fmla="*/ 6175 w 10000"/>
                  <a:gd name="connsiteY703" fmla="*/ 9032 h 10000"/>
                  <a:gd name="connsiteX704" fmla="*/ 6183 w 10000"/>
                  <a:gd name="connsiteY704" fmla="*/ 9051 h 10000"/>
                  <a:gd name="connsiteX705" fmla="*/ 6191 w 10000"/>
                  <a:gd name="connsiteY705" fmla="*/ 9064 h 10000"/>
                  <a:gd name="connsiteX706" fmla="*/ 6194 w 10000"/>
                  <a:gd name="connsiteY706" fmla="*/ 9084 h 10000"/>
                  <a:gd name="connsiteX707" fmla="*/ 6208 w 10000"/>
                  <a:gd name="connsiteY707" fmla="*/ 9103 h 10000"/>
                  <a:gd name="connsiteX708" fmla="*/ 6208 w 10000"/>
                  <a:gd name="connsiteY708" fmla="*/ 9113 h 10000"/>
                  <a:gd name="connsiteX709" fmla="*/ 6216 w 10000"/>
                  <a:gd name="connsiteY709" fmla="*/ 9129 h 10000"/>
                  <a:gd name="connsiteX710" fmla="*/ 6230 w 10000"/>
                  <a:gd name="connsiteY710" fmla="*/ 9148 h 10000"/>
                  <a:gd name="connsiteX711" fmla="*/ 6241 w 10000"/>
                  <a:gd name="connsiteY711" fmla="*/ 9165 h 10000"/>
                  <a:gd name="connsiteX712" fmla="*/ 6249 w 10000"/>
                  <a:gd name="connsiteY712" fmla="*/ 9168 h 10000"/>
                  <a:gd name="connsiteX713" fmla="*/ 6266 w 10000"/>
                  <a:gd name="connsiteY713" fmla="*/ 9184 h 10000"/>
                  <a:gd name="connsiteX714" fmla="*/ 6280 w 10000"/>
                  <a:gd name="connsiteY714" fmla="*/ 9184 h 10000"/>
                  <a:gd name="connsiteX715" fmla="*/ 6288 w 10000"/>
                  <a:gd name="connsiteY715" fmla="*/ 9177 h 10000"/>
                  <a:gd name="connsiteX716" fmla="*/ 6299 w 10000"/>
                  <a:gd name="connsiteY716" fmla="*/ 9187 h 10000"/>
                  <a:gd name="connsiteX717" fmla="*/ 6305 w 10000"/>
                  <a:gd name="connsiteY717" fmla="*/ 9197 h 10000"/>
                  <a:gd name="connsiteX718" fmla="*/ 6310 w 10000"/>
                  <a:gd name="connsiteY718" fmla="*/ 9197 h 10000"/>
                  <a:gd name="connsiteX719" fmla="*/ 6321 w 10000"/>
                  <a:gd name="connsiteY719" fmla="*/ 9213 h 10000"/>
                  <a:gd name="connsiteX720" fmla="*/ 6335 w 10000"/>
                  <a:gd name="connsiteY720" fmla="*/ 9223 h 10000"/>
                  <a:gd name="connsiteX721" fmla="*/ 6338 w 10000"/>
                  <a:gd name="connsiteY721" fmla="*/ 9223 h 10000"/>
                  <a:gd name="connsiteX722" fmla="*/ 6355 w 10000"/>
                  <a:gd name="connsiteY722" fmla="*/ 9226 h 10000"/>
                  <a:gd name="connsiteX723" fmla="*/ 6363 w 10000"/>
                  <a:gd name="connsiteY723" fmla="*/ 9236 h 10000"/>
                  <a:gd name="connsiteX724" fmla="*/ 6380 w 10000"/>
                  <a:gd name="connsiteY724" fmla="*/ 9258 h 10000"/>
                  <a:gd name="connsiteX725" fmla="*/ 6393 w 10000"/>
                  <a:gd name="connsiteY725" fmla="*/ 9278 h 10000"/>
                  <a:gd name="connsiteX726" fmla="*/ 6396 w 10000"/>
                  <a:gd name="connsiteY726" fmla="*/ 9288 h 10000"/>
                  <a:gd name="connsiteX727" fmla="*/ 6407 w 10000"/>
                  <a:gd name="connsiteY727" fmla="*/ 9297 h 10000"/>
                  <a:gd name="connsiteX728" fmla="*/ 6410 w 10000"/>
                  <a:gd name="connsiteY728" fmla="*/ 9307 h 10000"/>
                  <a:gd name="connsiteX729" fmla="*/ 6416 w 10000"/>
                  <a:gd name="connsiteY729" fmla="*/ 9317 h 10000"/>
                  <a:gd name="connsiteX730" fmla="*/ 6424 w 10000"/>
                  <a:gd name="connsiteY730" fmla="*/ 9326 h 10000"/>
                  <a:gd name="connsiteX731" fmla="*/ 6435 w 10000"/>
                  <a:gd name="connsiteY731" fmla="*/ 9336 h 10000"/>
                  <a:gd name="connsiteX732" fmla="*/ 6443 w 10000"/>
                  <a:gd name="connsiteY732" fmla="*/ 9346 h 10000"/>
                  <a:gd name="connsiteX733" fmla="*/ 6449 w 10000"/>
                  <a:gd name="connsiteY733" fmla="*/ 9362 h 10000"/>
                  <a:gd name="connsiteX734" fmla="*/ 6452 w 10000"/>
                  <a:gd name="connsiteY734" fmla="*/ 9372 h 10000"/>
                  <a:gd name="connsiteX735" fmla="*/ 6449 w 10000"/>
                  <a:gd name="connsiteY735" fmla="*/ 9381 h 10000"/>
                  <a:gd name="connsiteX736" fmla="*/ 6465 w 10000"/>
                  <a:gd name="connsiteY736" fmla="*/ 9394 h 10000"/>
                  <a:gd name="connsiteX737" fmla="*/ 6468 w 10000"/>
                  <a:gd name="connsiteY737" fmla="*/ 9420 h 10000"/>
                  <a:gd name="connsiteX738" fmla="*/ 6493 w 10000"/>
                  <a:gd name="connsiteY738" fmla="*/ 9430 h 10000"/>
                  <a:gd name="connsiteX739" fmla="*/ 6507 w 10000"/>
                  <a:gd name="connsiteY739" fmla="*/ 9440 h 10000"/>
                  <a:gd name="connsiteX740" fmla="*/ 6524 w 10000"/>
                  <a:gd name="connsiteY740" fmla="*/ 9459 h 10000"/>
                  <a:gd name="connsiteX741" fmla="*/ 6532 w 10000"/>
                  <a:gd name="connsiteY741" fmla="*/ 9485 h 10000"/>
                  <a:gd name="connsiteX742" fmla="*/ 6537 w 10000"/>
                  <a:gd name="connsiteY742" fmla="*/ 9498 h 10000"/>
                  <a:gd name="connsiteX743" fmla="*/ 6571 w 10000"/>
                  <a:gd name="connsiteY743" fmla="*/ 9508 h 10000"/>
                  <a:gd name="connsiteX744" fmla="*/ 6596 w 10000"/>
                  <a:gd name="connsiteY744" fmla="*/ 9508 h 10000"/>
                  <a:gd name="connsiteX745" fmla="*/ 6637 w 10000"/>
                  <a:gd name="connsiteY745" fmla="*/ 9517 h 10000"/>
                  <a:gd name="connsiteX746" fmla="*/ 6662 w 10000"/>
                  <a:gd name="connsiteY746" fmla="*/ 9524 h 10000"/>
                  <a:gd name="connsiteX747" fmla="*/ 6679 w 10000"/>
                  <a:gd name="connsiteY747" fmla="*/ 9517 h 10000"/>
                  <a:gd name="connsiteX748" fmla="*/ 6679 w 10000"/>
                  <a:gd name="connsiteY748" fmla="*/ 9505 h 10000"/>
                  <a:gd name="connsiteX749" fmla="*/ 6690 w 10000"/>
                  <a:gd name="connsiteY749" fmla="*/ 9485 h 10000"/>
                  <a:gd name="connsiteX750" fmla="*/ 6693 w 10000"/>
                  <a:gd name="connsiteY750" fmla="*/ 9479 h 10000"/>
                  <a:gd name="connsiteX751" fmla="*/ 6706 w 10000"/>
                  <a:gd name="connsiteY751" fmla="*/ 9469 h 10000"/>
                  <a:gd name="connsiteX752" fmla="*/ 6709 w 10000"/>
                  <a:gd name="connsiteY752" fmla="*/ 9462 h 10000"/>
                  <a:gd name="connsiteX753" fmla="*/ 6717 w 10000"/>
                  <a:gd name="connsiteY753" fmla="*/ 9459 h 10000"/>
                  <a:gd name="connsiteX754" fmla="*/ 6726 w 10000"/>
                  <a:gd name="connsiteY754" fmla="*/ 9459 h 10000"/>
                  <a:gd name="connsiteX755" fmla="*/ 6742 w 10000"/>
                  <a:gd name="connsiteY755" fmla="*/ 9462 h 10000"/>
                  <a:gd name="connsiteX756" fmla="*/ 6759 w 10000"/>
                  <a:gd name="connsiteY756" fmla="*/ 9479 h 10000"/>
                  <a:gd name="connsiteX757" fmla="*/ 6781 w 10000"/>
                  <a:gd name="connsiteY757" fmla="*/ 9485 h 10000"/>
                  <a:gd name="connsiteX758" fmla="*/ 6795 w 10000"/>
                  <a:gd name="connsiteY758" fmla="*/ 9485 h 10000"/>
                  <a:gd name="connsiteX759" fmla="*/ 6803 w 10000"/>
                  <a:gd name="connsiteY759" fmla="*/ 9498 h 10000"/>
                  <a:gd name="connsiteX760" fmla="*/ 6806 w 10000"/>
                  <a:gd name="connsiteY760" fmla="*/ 9508 h 10000"/>
                  <a:gd name="connsiteX761" fmla="*/ 6823 w 10000"/>
                  <a:gd name="connsiteY761" fmla="*/ 9514 h 10000"/>
                  <a:gd name="connsiteX762" fmla="*/ 6831 w 10000"/>
                  <a:gd name="connsiteY762" fmla="*/ 9514 h 10000"/>
                  <a:gd name="connsiteX763" fmla="*/ 6848 w 10000"/>
                  <a:gd name="connsiteY763" fmla="*/ 9514 h 10000"/>
                  <a:gd name="connsiteX764" fmla="*/ 6856 w 10000"/>
                  <a:gd name="connsiteY764" fmla="*/ 9517 h 10000"/>
                  <a:gd name="connsiteX765" fmla="*/ 6878 w 10000"/>
                  <a:gd name="connsiteY765" fmla="*/ 9524 h 10000"/>
                  <a:gd name="connsiteX766" fmla="*/ 6895 w 10000"/>
                  <a:gd name="connsiteY766" fmla="*/ 9524 h 10000"/>
                  <a:gd name="connsiteX767" fmla="*/ 6917 w 10000"/>
                  <a:gd name="connsiteY767" fmla="*/ 9527 h 10000"/>
                  <a:gd name="connsiteX768" fmla="*/ 6934 w 10000"/>
                  <a:gd name="connsiteY768" fmla="*/ 9534 h 10000"/>
                  <a:gd name="connsiteX769" fmla="*/ 6961 w 10000"/>
                  <a:gd name="connsiteY769" fmla="*/ 9543 h 10000"/>
                  <a:gd name="connsiteX770" fmla="*/ 6989 w 10000"/>
                  <a:gd name="connsiteY770" fmla="*/ 9547 h 10000"/>
                  <a:gd name="connsiteX771" fmla="*/ 7014 w 10000"/>
                  <a:gd name="connsiteY771" fmla="*/ 9543 h 10000"/>
                  <a:gd name="connsiteX772" fmla="*/ 7033 w 10000"/>
                  <a:gd name="connsiteY772" fmla="*/ 9543 h 10000"/>
                  <a:gd name="connsiteX773" fmla="*/ 7042 w 10000"/>
                  <a:gd name="connsiteY773" fmla="*/ 9547 h 10000"/>
                  <a:gd name="connsiteX774" fmla="*/ 7069 w 10000"/>
                  <a:gd name="connsiteY774" fmla="*/ 9647 h 10000"/>
                  <a:gd name="connsiteX775" fmla="*/ 7122 w 10000"/>
                  <a:gd name="connsiteY775" fmla="*/ 9734 h 10000"/>
                  <a:gd name="connsiteX776" fmla="*/ 7147 w 10000"/>
                  <a:gd name="connsiteY776" fmla="*/ 9744 h 10000"/>
                  <a:gd name="connsiteX777" fmla="*/ 7169 w 10000"/>
                  <a:gd name="connsiteY777" fmla="*/ 9741 h 10000"/>
                  <a:gd name="connsiteX778" fmla="*/ 7177 w 10000"/>
                  <a:gd name="connsiteY778" fmla="*/ 9744 h 10000"/>
                  <a:gd name="connsiteX779" fmla="*/ 7186 w 10000"/>
                  <a:gd name="connsiteY779" fmla="*/ 9754 h 10000"/>
                  <a:gd name="connsiteX780" fmla="*/ 7191 w 10000"/>
                  <a:gd name="connsiteY780" fmla="*/ 9773 h 10000"/>
                  <a:gd name="connsiteX781" fmla="*/ 7208 w 10000"/>
                  <a:gd name="connsiteY781" fmla="*/ 9783 h 10000"/>
                  <a:gd name="connsiteX782" fmla="*/ 7219 w 10000"/>
                  <a:gd name="connsiteY782" fmla="*/ 9793 h 10000"/>
                  <a:gd name="connsiteX783" fmla="*/ 7235 w 10000"/>
                  <a:gd name="connsiteY783" fmla="*/ 9802 h 10000"/>
                  <a:gd name="connsiteX784" fmla="*/ 7249 w 10000"/>
                  <a:gd name="connsiteY784" fmla="*/ 9819 h 10000"/>
                  <a:gd name="connsiteX785" fmla="*/ 7255 w 10000"/>
                  <a:gd name="connsiteY785" fmla="*/ 9835 h 10000"/>
                  <a:gd name="connsiteX786" fmla="*/ 7255 w 10000"/>
                  <a:gd name="connsiteY786" fmla="*/ 9848 h 10000"/>
                  <a:gd name="connsiteX787" fmla="*/ 7249 w 10000"/>
                  <a:gd name="connsiteY787" fmla="*/ 9848 h 10000"/>
                  <a:gd name="connsiteX788" fmla="*/ 7244 w 10000"/>
                  <a:gd name="connsiteY788" fmla="*/ 9858 h 10000"/>
                  <a:gd name="connsiteX789" fmla="*/ 7235 w 10000"/>
                  <a:gd name="connsiteY789" fmla="*/ 9883 h 10000"/>
                  <a:gd name="connsiteX790" fmla="*/ 7244 w 10000"/>
                  <a:gd name="connsiteY790" fmla="*/ 9903 h 10000"/>
                  <a:gd name="connsiteX791" fmla="*/ 7258 w 10000"/>
                  <a:gd name="connsiteY791" fmla="*/ 9926 h 10000"/>
                  <a:gd name="connsiteX792" fmla="*/ 7263 w 10000"/>
                  <a:gd name="connsiteY792" fmla="*/ 9948 h 10000"/>
                  <a:gd name="connsiteX793" fmla="*/ 7274 w 10000"/>
                  <a:gd name="connsiteY793" fmla="*/ 9968 h 10000"/>
                  <a:gd name="connsiteX794" fmla="*/ 7283 w 10000"/>
                  <a:gd name="connsiteY794" fmla="*/ 9987 h 10000"/>
                  <a:gd name="connsiteX795" fmla="*/ 7291 w 10000"/>
                  <a:gd name="connsiteY795" fmla="*/ 10000 h 10000"/>
                  <a:gd name="connsiteX796" fmla="*/ 7305 w 10000"/>
                  <a:gd name="connsiteY796" fmla="*/ 9997 h 10000"/>
                  <a:gd name="connsiteX797" fmla="*/ 7313 w 10000"/>
                  <a:gd name="connsiteY797" fmla="*/ 9977 h 10000"/>
                  <a:gd name="connsiteX798" fmla="*/ 7324 w 10000"/>
                  <a:gd name="connsiteY798" fmla="*/ 9968 h 10000"/>
                  <a:gd name="connsiteX799" fmla="*/ 7341 w 10000"/>
                  <a:gd name="connsiteY799" fmla="*/ 9971 h 10000"/>
                  <a:gd name="connsiteX800" fmla="*/ 7368 w 10000"/>
                  <a:gd name="connsiteY800" fmla="*/ 9987 h 10000"/>
                  <a:gd name="connsiteX801" fmla="*/ 7380 w 10000"/>
                  <a:gd name="connsiteY801" fmla="*/ 9990 h 10000"/>
                  <a:gd name="connsiteX802" fmla="*/ 7393 w 10000"/>
                  <a:gd name="connsiteY802" fmla="*/ 9981 h 10000"/>
                  <a:gd name="connsiteX803" fmla="*/ 7404 w 10000"/>
                  <a:gd name="connsiteY803" fmla="*/ 9968 h 10000"/>
                  <a:gd name="connsiteX804" fmla="*/ 7418 w 10000"/>
                  <a:gd name="connsiteY804" fmla="*/ 9948 h 10000"/>
                  <a:gd name="connsiteX805" fmla="*/ 7427 w 10000"/>
                  <a:gd name="connsiteY805" fmla="*/ 9922 h 10000"/>
                  <a:gd name="connsiteX806" fmla="*/ 7427 w 10000"/>
                  <a:gd name="connsiteY806" fmla="*/ 9906 h 10000"/>
                  <a:gd name="connsiteX807" fmla="*/ 7404 w 10000"/>
                  <a:gd name="connsiteY807" fmla="*/ 9877 h 10000"/>
                  <a:gd name="connsiteX808" fmla="*/ 7388 w 10000"/>
                  <a:gd name="connsiteY808" fmla="*/ 9854 h 10000"/>
                  <a:gd name="connsiteX809" fmla="*/ 7385 w 10000"/>
                  <a:gd name="connsiteY809" fmla="*/ 9845 h 10000"/>
                  <a:gd name="connsiteX810" fmla="*/ 7385 w 10000"/>
                  <a:gd name="connsiteY810" fmla="*/ 9825 h 10000"/>
                  <a:gd name="connsiteX811" fmla="*/ 7385 w 10000"/>
                  <a:gd name="connsiteY811" fmla="*/ 9819 h 10000"/>
                  <a:gd name="connsiteX812" fmla="*/ 7393 w 10000"/>
                  <a:gd name="connsiteY812" fmla="*/ 9809 h 10000"/>
                  <a:gd name="connsiteX813" fmla="*/ 7404 w 10000"/>
                  <a:gd name="connsiteY813" fmla="*/ 9793 h 10000"/>
                  <a:gd name="connsiteX814" fmla="*/ 7413 w 10000"/>
                  <a:gd name="connsiteY814" fmla="*/ 9783 h 10000"/>
                  <a:gd name="connsiteX815" fmla="*/ 7404 w 10000"/>
                  <a:gd name="connsiteY815" fmla="*/ 9770 h 10000"/>
                  <a:gd name="connsiteX816" fmla="*/ 7388 w 10000"/>
                  <a:gd name="connsiteY816" fmla="*/ 9760 h 10000"/>
                  <a:gd name="connsiteX817" fmla="*/ 7371 w 10000"/>
                  <a:gd name="connsiteY817" fmla="*/ 9744 h 10000"/>
                  <a:gd name="connsiteX818" fmla="*/ 7363 w 10000"/>
                  <a:gd name="connsiteY818" fmla="*/ 9731 h 10000"/>
                  <a:gd name="connsiteX819" fmla="*/ 7355 w 10000"/>
                  <a:gd name="connsiteY819" fmla="*/ 9715 h 10000"/>
                  <a:gd name="connsiteX820" fmla="*/ 7360 w 10000"/>
                  <a:gd name="connsiteY820" fmla="*/ 9686 h 10000"/>
                  <a:gd name="connsiteX821" fmla="*/ 7363 w 10000"/>
                  <a:gd name="connsiteY821" fmla="*/ 9657 h 10000"/>
                  <a:gd name="connsiteX822" fmla="*/ 7360 w 10000"/>
                  <a:gd name="connsiteY822" fmla="*/ 9631 h 10000"/>
                  <a:gd name="connsiteX823" fmla="*/ 7346 w 10000"/>
                  <a:gd name="connsiteY823" fmla="*/ 9611 h 10000"/>
                  <a:gd name="connsiteX824" fmla="*/ 7332 w 10000"/>
                  <a:gd name="connsiteY824" fmla="*/ 9585 h 10000"/>
                  <a:gd name="connsiteX825" fmla="*/ 7324 w 10000"/>
                  <a:gd name="connsiteY825" fmla="*/ 9573 h 10000"/>
                  <a:gd name="connsiteX826" fmla="*/ 7324 w 10000"/>
                  <a:gd name="connsiteY826" fmla="*/ 9553 h 10000"/>
                  <a:gd name="connsiteX827" fmla="*/ 7324 w 10000"/>
                  <a:gd name="connsiteY827" fmla="*/ 9543 h 10000"/>
                  <a:gd name="connsiteX828" fmla="*/ 7324 w 10000"/>
                  <a:gd name="connsiteY828" fmla="*/ 9517 h 10000"/>
                  <a:gd name="connsiteX829" fmla="*/ 7324 w 10000"/>
                  <a:gd name="connsiteY829" fmla="*/ 9498 h 10000"/>
                  <a:gd name="connsiteX830" fmla="*/ 7332 w 10000"/>
                  <a:gd name="connsiteY830" fmla="*/ 9479 h 10000"/>
                  <a:gd name="connsiteX831" fmla="*/ 7341 w 10000"/>
                  <a:gd name="connsiteY831" fmla="*/ 9462 h 10000"/>
                  <a:gd name="connsiteX832" fmla="*/ 7352 w 10000"/>
                  <a:gd name="connsiteY832" fmla="*/ 9459 h 10000"/>
                  <a:gd name="connsiteX833" fmla="*/ 7360 w 10000"/>
                  <a:gd name="connsiteY833" fmla="*/ 9443 h 10000"/>
                  <a:gd name="connsiteX834" fmla="*/ 7363 w 10000"/>
                  <a:gd name="connsiteY834" fmla="*/ 9433 h 10000"/>
                  <a:gd name="connsiteX835" fmla="*/ 7377 w 10000"/>
                  <a:gd name="connsiteY835" fmla="*/ 9433 h 10000"/>
                  <a:gd name="connsiteX836" fmla="*/ 7388 w 10000"/>
                  <a:gd name="connsiteY836" fmla="*/ 9430 h 10000"/>
                  <a:gd name="connsiteX837" fmla="*/ 7396 w 10000"/>
                  <a:gd name="connsiteY837" fmla="*/ 9430 h 10000"/>
                  <a:gd name="connsiteX838" fmla="*/ 7402 w 10000"/>
                  <a:gd name="connsiteY838" fmla="*/ 9424 h 10000"/>
                  <a:gd name="connsiteX839" fmla="*/ 7396 w 10000"/>
                  <a:gd name="connsiteY839" fmla="*/ 9414 h 10000"/>
                  <a:gd name="connsiteX840" fmla="*/ 7388 w 10000"/>
                  <a:gd name="connsiteY840" fmla="*/ 9401 h 10000"/>
                  <a:gd name="connsiteX841" fmla="*/ 7371 w 10000"/>
                  <a:gd name="connsiteY841" fmla="*/ 9391 h 10000"/>
                  <a:gd name="connsiteX842" fmla="*/ 7355 w 10000"/>
                  <a:gd name="connsiteY842" fmla="*/ 9375 h 10000"/>
                  <a:gd name="connsiteX843" fmla="*/ 7332 w 10000"/>
                  <a:gd name="connsiteY843" fmla="*/ 9356 h 10000"/>
                  <a:gd name="connsiteX844" fmla="*/ 7313 w 10000"/>
                  <a:gd name="connsiteY844" fmla="*/ 9330 h 10000"/>
                  <a:gd name="connsiteX845" fmla="*/ 7307 w 10000"/>
                  <a:gd name="connsiteY845" fmla="*/ 9310 h 10000"/>
                  <a:gd name="connsiteX846" fmla="*/ 7305 w 10000"/>
                  <a:gd name="connsiteY846" fmla="*/ 9291 h 10000"/>
                  <a:gd name="connsiteX847" fmla="*/ 7305 w 10000"/>
                  <a:gd name="connsiteY847" fmla="*/ 9278 h 10000"/>
                  <a:gd name="connsiteX848" fmla="*/ 7296 w 10000"/>
                  <a:gd name="connsiteY848" fmla="*/ 9268 h 10000"/>
                  <a:gd name="connsiteX849" fmla="*/ 7296 w 10000"/>
                  <a:gd name="connsiteY849" fmla="*/ 9249 h 10000"/>
                  <a:gd name="connsiteX850" fmla="*/ 7291 w 10000"/>
                  <a:gd name="connsiteY850" fmla="*/ 9226 h 10000"/>
                  <a:gd name="connsiteX851" fmla="*/ 7283 w 10000"/>
                  <a:gd name="connsiteY851" fmla="*/ 9213 h 10000"/>
                  <a:gd name="connsiteX852" fmla="*/ 7274 w 10000"/>
                  <a:gd name="connsiteY852" fmla="*/ 9194 h 10000"/>
                  <a:gd name="connsiteX853" fmla="*/ 7274 w 10000"/>
                  <a:gd name="connsiteY853" fmla="*/ 9174 h 10000"/>
                  <a:gd name="connsiteX854" fmla="*/ 7280 w 10000"/>
                  <a:gd name="connsiteY854" fmla="*/ 9148 h 10000"/>
                  <a:gd name="connsiteX855" fmla="*/ 7283 w 10000"/>
                  <a:gd name="connsiteY855" fmla="*/ 9119 h 10000"/>
                  <a:gd name="connsiteX856" fmla="*/ 7291 w 10000"/>
                  <a:gd name="connsiteY856" fmla="*/ 9100 h 10000"/>
                  <a:gd name="connsiteX857" fmla="*/ 7307 w 10000"/>
                  <a:gd name="connsiteY857" fmla="*/ 9080 h 10000"/>
                  <a:gd name="connsiteX858" fmla="*/ 7324 w 10000"/>
                  <a:gd name="connsiteY858" fmla="*/ 9054 h 10000"/>
                  <a:gd name="connsiteX859" fmla="*/ 7341 w 10000"/>
                  <a:gd name="connsiteY859" fmla="*/ 9054 h 10000"/>
                  <a:gd name="connsiteX860" fmla="*/ 7352 w 10000"/>
                  <a:gd name="connsiteY860" fmla="*/ 9054 h 10000"/>
                  <a:gd name="connsiteX861" fmla="*/ 7346 w 10000"/>
                  <a:gd name="connsiteY861" fmla="*/ 9032 h 10000"/>
                  <a:gd name="connsiteX862" fmla="*/ 7341 w 10000"/>
                  <a:gd name="connsiteY862" fmla="*/ 9022 h 10000"/>
                  <a:gd name="connsiteX863" fmla="*/ 7352 w 10000"/>
                  <a:gd name="connsiteY863" fmla="*/ 8999 h 10000"/>
                  <a:gd name="connsiteX864" fmla="*/ 7360 w 10000"/>
                  <a:gd name="connsiteY864" fmla="*/ 8967 h 10000"/>
                  <a:gd name="connsiteX865" fmla="*/ 7368 w 10000"/>
                  <a:gd name="connsiteY865" fmla="*/ 8922 h 10000"/>
                  <a:gd name="connsiteX866" fmla="*/ 7377 w 10000"/>
                  <a:gd name="connsiteY866" fmla="*/ 8896 h 10000"/>
                  <a:gd name="connsiteX867" fmla="*/ 7380 w 10000"/>
                  <a:gd name="connsiteY867" fmla="*/ 8867 h 10000"/>
                  <a:gd name="connsiteX868" fmla="*/ 7402 w 10000"/>
                  <a:gd name="connsiteY868" fmla="*/ 8824 h 10000"/>
                  <a:gd name="connsiteX869" fmla="*/ 7402 w 10000"/>
                  <a:gd name="connsiteY869" fmla="*/ 8808 h 10000"/>
                  <a:gd name="connsiteX870" fmla="*/ 7393 w 10000"/>
                  <a:gd name="connsiteY870" fmla="*/ 8795 h 10000"/>
                  <a:gd name="connsiteX871" fmla="*/ 7388 w 10000"/>
                  <a:gd name="connsiteY871" fmla="*/ 8799 h 10000"/>
                  <a:gd name="connsiteX872" fmla="*/ 7396 w 10000"/>
                  <a:gd name="connsiteY872" fmla="*/ 8789 h 10000"/>
                  <a:gd name="connsiteX873" fmla="*/ 7404 w 10000"/>
                  <a:gd name="connsiteY873" fmla="*/ 8789 h 10000"/>
                  <a:gd name="connsiteX874" fmla="*/ 7421 w 10000"/>
                  <a:gd name="connsiteY874" fmla="*/ 8769 h 10000"/>
                  <a:gd name="connsiteX875" fmla="*/ 7443 w 10000"/>
                  <a:gd name="connsiteY875" fmla="*/ 8763 h 10000"/>
                  <a:gd name="connsiteX876" fmla="*/ 7452 w 10000"/>
                  <a:gd name="connsiteY876" fmla="*/ 8769 h 10000"/>
                  <a:gd name="connsiteX877" fmla="*/ 7468 w 10000"/>
                  <a:gd name="connsiteY877" fmla="*/ 8769 h 10000"/>
                  <a:gd name="connsiteX878" fmla="*/ 7499 w 10000"/>
                  <a:gd name="connsiteY878" fmla="*/ 8763 h 10000"/>
                  <a:gd name="connsiteX879" fmla="*/ 7526 w 10000"/>
                  <a:gd name="connsiteY879" fmla="*/ 8763 h 10000"/>
                  <a:gd name="connsiteX880" fmla="*/ 7532 w 10000"/>
                  <a:gd name="connsiteY880" fmla="*/ 8763 h 10000"/>
                  <a:gd name="connsiteX881" fmla="*/ 7554 w 10000"/>
                  <a:gd name="connsiteY881" fmla="*/ 8744 h 10000"/>
                  <a:gd name="connsiteX882" fmla="*/ 7571 w 10000"/>
                  <a:gd name="connsiteY882" fmla="*/ 8731 h 10000"/>
                  <a:gd name="connsiteX883" fmla="*/ 7587 w 10000"/>
                  <a:gd name="connsiteY883" fmla="*/ 8711 h 10000"/>
                  <a:gd name="connsiteX884" fmla="*/ 7607 w 10000"/>
                  <a:gd name="connsiteY884" fmla="*/ 8711 h 10000"/>
                  <a:gd name="connsiteX885" fmla="*/ 7634 w 10000"/>
                  <a:gd name="connsiteY885" fmla="*/ 8705 h 10000"/>
                  <a:gd name="connsiteX886" fmla="*/ 7643 w 10000"/>
                  <a:gd name="connsiteY886" fmla="*/ 8682 h 10000"/>
                  <a:gd name="connsiteX887" fmla="*/ 7654 w 10000"/>
                  <a:gd name="connsiteY887" fmla="*/ 8666 h 10000"/>
                  <a:gd name="connsiteX888" fmla="*/ 7668 w 10000"/>
                  <a:gd name="connsiteY888" fmla="*/ 8666 h 10000"/>
                  <a:gd name="connsiteX889" fmla="*/ 7676 w 10000"/>
                  <a:gd name="connsiteY889" fmla="*/ 8682 h 10000"/>
                  <a:gd name="connsiteX890" fmla="*/ 7704 w 10000"/>
                  <a:gd name="connsiteY890" fmla="*/ 8669 h 10000"/>
                  <a:gd name="connsiteX891" fmla="*/ 7712 w 10000"/>
                  <a:gd name="connsiteY891" fmla="*/ 8669 h 10000"/>
                  <a:gd name="connsiteX892" fmla="*/ 7720 w 10000"/>
                  <a:gd name="connsiteY892" fmla="*/ 8669 h 10000"/>
                  <a:gd name="connsiteX893" fmla="*/ 7726 w 10000"/>
                  <a:gd name="connsiteY893" fmla="*/ 8656 h 10000"/>
                  <a:gd name="connsiteX894" fmla="*/ 7734 w 10000"/>
                  <a:gd name="connsiteY894" fmla="*/ 8650 h 10000"/>
                  <a:gd name="connsiteX895" fmla="*/ 7742 w 10000"/>
                  <a:gd name="connsiteY895" fmla="*/ 8650 h 10000"/>
                  <a:gd name="connsiteX896" fmla="*/ 7759 w 10000"/>
                  <a:gd name="connsiteY896" fmla="*/ 8650 h 10000"/>
                  <a:gd name="connsiteX897" fmla="*/ 7756 w 10000"/>
                  <a:gd name="connsiteY897" fmla="*/ 8630 h 10000"/>
                  <a:gd name="connsiteX898" fmla="*/ 7751 w 10000"/>
                  <a:gd name="connsiteY898" fmla="*/ 8627 h 10000"/>
                  <a:gd name="connsiteX899" fmla="*/ 7742 w 10000"/>
                  <a:gd name="connsiteY899" fmla="*/ 8620 h 10000"/>
                  <a:gd name="connsiteX900" fmla="*/ 7734 w 10000"/>
                  <a:gd name="connsiteY900" fmla="*/ 8591 h 10000"/>
                  <a:gd name="connsiteX901" fmla="*/ 7709 w 10000"/>
                  <a:gd name="connsiteY901" fmla="*/ 8582 h 10000"/>
                  <a:gd name="connsiteX902" fmla="*/ 7695 w 10000"/>
                  <a:gd name="connsiteY902" fmla="*/ 8578 h 10000"/>
                  <a:gd name="connsiteX903" fmla="*/ 7668 w 10000"/>
                  <a:gd name="connsiteY903" fmla="*/ 8562 h 10000"/>
                  <a:gd name="connsiteX904" fmla="*/ 7645 w 10000"/>
                  <a:gd name="connsiteY904" fmla="*/ 8552 h 10000"/>
                  <a:gd name="connsiteX905" fmla="*/ 7615 w 10000"/>
                  <a:gd name="connsiteY905" fmla="*/ 8543 h 10000"/>
                  <a:gd name="connsiteX906" fmla="*/ 7596 w 10000"/>
                  <a:gd name="connsiteY906" fmla="*/ 8527 h 10000"/>
                  <a:gd name="connsiteX907" fmla="*/ 7565 w 10000"/>
                  <a:gd name="connsiteY907" fmla="*/ 8494 h 10000"/>
                  <a:gd name="connsiteX908" fmla="*/ 7562 w 10000"/>
                  <a:gd name="connsiteY908" fmla="*/ 8475 h 10000"/>
                  <a:gd name="connsiteX909" fmla="*/ 7540 w 10000"/>
                  <a:gd name="connsiteY909" fmla="*/ 8455 h 10000"/>
                  <a:gd name="connsiteX910" fmla="*/ 7535 w 10000"/>
                  <a:gd name="connsiteY910" fmla="*/ 8446 h 10000"/>
                  <a:gd name="connsiteX911" fmla="*/ 7535 w 10000"/>
                  <a:gd name="connsiteY911" fmla="*/ 8420 h 10000"/>
                  <a:gd name="connsiteX912" fmla="*/ 7535 w 10000"/>
                  <a:gd name="connsiteY912" fmla="*/ 8391 h 10000"/>
                  <a:gd name="connsiteX913" fmla="*/ 7548 w 10000"/>
                  <a:gd name="connsiteY913" fmla="*/ 8345 h 10000"/>
                  <a:gd name="connsiteX914" fmla="*/ 7562 w 10000"/>
                  <a:gd name="connsiteY914" fmla="*/ 8319 h 10000"/>
                  <a:gd name="connsiteX915" fmla="*/ 7582 w 10000"/>
                  <a:gd name="connsiteY915" fmla="*/ 8310 h 10000"/>
                  <a:gd name="connsiteX916" fmla="*/ 7607 w 10000"/>
                  <a:gd name="connsiteY916" fmla="*/ 8300 h 10000"/>
                  <a:gd name="connsiteX917" fmla="*/ 7629 w 10000"/>
                  <a:gd name="connsiteY917" fmla="*/ 8300 h 10000"/>
                  <a:gd name="connsiteX918" fmla="*/ 7651 w 10000"/>
                  <a:gd name="connsiteY918" fmla="*/ 8297 h 10000"/>
                  <a:gd name="connsiteX919" fmla="*/ 7668 w 10000"/>
                  <a:gd name="connsiteY919" fmla="*/ 8280 h 10000"/>
                  <a:gd name="connsiteX920" fmla="*/ 7687 w 10000"/>
                  <a:gd name="connsiteY920" fmla="*/ 8267 h 10000"/>
                  <a:gd name="connsiteX921" fmla="*/ 7693 w 10000"/>
                  <a:gd name="connsiteY921" fmla="*/ 8261 h 10000"/>
                  <a:gd name="connsiteX922" fmla="*/ 7701 w 10000"/>
                  <a:gd name="connsiteY922" fmla="*/ 8248 h 10000"/>
                  <a:gd name="connsiteX923" fmla="*/ 7712 w 10000"/>
                  <a:gd name="connsiteY923" fmla="*/ 8238 h 10000"/>
                  <a:gd name="connsiteX924" fmla="*/ 7731 w 10000"/>
                  <a:gd name="connsiteY924" fmla="*/ 8222 h 10000"/>
                  <a:gd name="connsiteX925" fmla="*/ 7740 w 10000"/>
                  <a:gd name="connsiteY925" fmla="*/ 8206 h 10000"/>
                  <a:gd name="connsiteX926" fmla="*/ 7756 w 10000"/>
                  <a:gd name="connsiteY926" fmla="*/ 8183 h 10000"/>
                  <a:gd name="connsiteX927" fmla="*/ 7773 w 10000"/>
                  <a:gd name="connsiteY927" fmla="*/ 8177 h 10000"/>
                  <a:gd name="connsiteX928" fmla="*/ 7784 w 10000"/>
                  <a:gd name="connsiteY928" fmla="*/ 8183 h 10000"/>
                  <a:gd name="connsiteX929" fmla="*/ 7801 w 10000"/>
                  <a:gd name="connsiteY929" fmla="*/ 8174 h 10000"/>
                  <a:gd name="connsiteX930" fmla="*/ 7801 w 10000"/>
                  <a:gd name="connsiteY930" fmla="*/ 8157 h 10000"/>
                  <a:gd name="connsiteX931" fmla="*/ 7817 w 10000"/>
                  <a:gd name="connsiteY931" fmla="*/ 8164 h 10000"/>
                  <a:gd name="connsiteX932" fmla="*/ 7837 w 10000"/>
                  <a:gd name="connsiteY932" fmla="*/ 8164 h 10000"/>
                  <a:gd name="connsiteX933" fmla="*/ 7856 w 10000"/>
                  <a:gd name="connsiteY933" fmla="*/ 8164 h 10000"/>
                  <a:gd name="connsiteX934" fmla="*/ 7870 w 10000"/>
                  <a:gd name="connsiteY934" fmla="*/ 8167 h 10000"/>
                  <a:gd name="connsiteX935" fmla="*/ 7881 w 10000"/>
                  <a:gd name="connsiteY935" fmla="*/ 8174 h 10000"/>
                  <a:gd name="connsiteX936" fmla="*/ 7898 w 10000"/>
                  <a:gd name="connsiteY936" fmla="*/ 8187 h 10000"/>
                  <a:gd name="connsiteX937" fmla="*/ 7917 w 10000"/>
                  <a:gd name="connsiteY937" fmla="*/ 8187 h 10000"/>
                  <a:gd name="connsiteX938" fmla="*/ 7928 w 10000"/>
                  <a:gd name="connsiteY938" fmla="*/ 8157 h 10000"/>
                  <a:gd name="connsiteX939" fmla="*/ 7942 w 10000"/>
                  <a:gd name="connsiteY939" fmla="*/ 8157 h 10000"/>
                  <a:gd name="connsiteX940" fmla="*/ 7958 w 10000"/>
                  <a:gd name="connsiteY940" fmla="*/ 8164 h 10000"/>
                  <a:gd name="connsiteX941" fmla="*/ 7983 w 10000"/>
                  <a:gd name="connsiteY941" fmla="*/ 8144 h 10000"/>
                  <a:gd name="connsiteX942" fmla="*/ 8000 w 10000"/>
                  <a:gd name="connsiteY942" fmla="*/ 8109 h 10000"/>
                  <a:gd name="connsiteX943" fmla="*/ 7994 w 10000"/>
                  <a:gd name="connsiteY943" fmla="*/ 8093 h 10000"/>
                  <a:gd name="connsiteX944" fmla="*/ 7983 w 10000"/>
                  <a:gd name="connsiteY944" fmla="*/ 8070 h 10000"/>
                  <a:gd name="connsiteX945" fmla="*/ 7986 w 10000"/>
                  <a:gd name="connsiteY945" fmla="*/ 8063 h 10000"/>
                  <a:gd name="connsiteX946" fmla="*/ 7978 w 10000"/>
                  <a:gd name="connsiteY946" fmla="*/ 8044 h 10000"/>
                  <a:gd name="connsiteX947" fmla="*/ 7986 w 10000"/>
                  <a:gd name="connsiteY947" fmla="*/ 8002 h 10000"/>
                  <a:gd name="connsiteX948" fmla="*/ 7983 w 10000"/>
                  <a:gd name="connsiteY948" fmla="*/ 7947 h 10000"/>
                  <a:gd name="connsiteX949" fmla="*/ 7961 w 10000"/>
                  <a:gd name="connsiteY949" fmla="*/ 7931 h 10000"/>
                  <a:gd name="connsiteX950" fmla="*/ 7958 w 10000"/>
                  <a:gd name="connsiteY950" fmla="*/ 7898 h 10000"/>
                  <a:gd name="connsiteX951" fmla="*/ 7953 w 10000"/>
                  <a:gd name="connsiteY951" fmla="*/ 7856 h 10000"/>
                  <a:gd name="connsiteX952" fmla="*/ 7967 w 10000"/>
                  <a:gd name="connsiteY952" fmla="*/ 7837 h 10000"/>
                  <a:gd name="connsiteX953" fmla="*/ 7950 w 10000"/>
                  <a:gd name="connsiteY953" fmla="*/ 7824 h 10000"/>
                  <a:gd name="connsiteX954" fmla="*/ 7906 w 10000"/>
                  <a:gd name="connsiteY954" fmla="*/ 7814 h 10000"/>
                  <a:gd name="connsiteX955" fmla="*/ 7878 w 10000"/>
                  <a:gd name="connsiteY955" fmla="*/ 7814 h 10000"/>
                  <a:gd name="connsiteX956" fmla="*/ 7870 w 10000"/>
                  <a:gd name="connsiteY956" fmla="*/ 7795 h 10000"/>
                  <a:gd name="connsiteX957" fmla="*/ 7878 w 10000"/>
                  <a:gd name="connsiteY957" fmla="*/ 7778 h 10000"/>
                  <a:gd name="connsiteX958" fmla="*/ 7881 w 10000"/>
                  <a:gd name="connsiteY958" fmla="*/ 7775 h 10000"/>
                  <a:gd name="connsiteX959" fmla="*/ 7878 w 10000"/>
                  <a:gd name="connsiteY959" fmla="*/ 7743 h 10000"/>
                  <a:gd name="connsiteX960" fmla="*/ 7895 w 10000"/>
                  <a:gd name="connsiteY960" fmla="*/ 7733 h 10000"/>
                  <a:gd name="connsiteX961" fmla="*/ 7911 w 10000"/>
                  <a:gd name="connsiteY961" fmla="*/ 7710 h 10000"/>
                  <a:gd name="connsiteX962" fmla="*/ 7911 w 10000"/>
                  <a:gd name="connsiteY962" fmla="*/ 7665 h 10000"/>
                  <a:gd name="connsiteX963" fmla="*/ 7917 w 10000"/>
                  <a:gd name="connsiteY963" fmla="*/ 7600 h 10000"/>
                  <a:gd name="connsiteX964" fmla="*/ 7928 w 10000"/>
                  <a:gd name="connsiteY964" fmla="*/ 7581 h 10000"/>
                  <a:gd name="connsiteX965" fmla="*/ 7917 w 10000"/>
                  <a:gd name="connsiteY965" fmla="*/ 7474 h 10000"/>
                  <a:gd name="connsiteX966" fmla="*/ 7873 w 10000"/>
                  <a:gd name="connsiteY966" fmla="*/ 7335 h 10000"/>
                  <a:gd name="connsiteX967" fmla="*/ 7756 w 10000"/>
                  <a:gd name="connsiteY967" fmla="*/ 7050 h 10000"/>
                  <a:gd name="connsiteX968" fmla="*/ 7679 w 10000"/>
                  <a:gd name="connsiteY968" fmla="*/ 6839 h 10000"/>
                  <a:gd name="connsiteX969" fmla="*/ 7668 w 10000"/>
                  <a:gd name="connsiteY969" fmla="*/ 6823 h 10000"/>
                  <a:gd name="connsiteX970" fmla="*/ 7659 w 10000"/>
                  <a:gd name="connsiteY970" fmla="*/ 6768 h 10000"/>
                  <a:gd name="connsiteX971" fmla="*/ 7659 w 10000"/>
                  <a:gd name="connsiteY971" fmla="*/ 6739 h 10000"/>
                  <a:gd name="connsiteX972" fmla="*/ 7651 w 10000"/>
                  <a:gd name="connsiteY972" fmla="*/ 6713 h 10000"/>
                  <a:gd name="connsiteX973" fmla="*/ 7654 w 10000"/>
                  <a:gd name="connsiteY973" fmla="*/ 6684 h 10000"/>
                  <a:gd name="connsiteX974" fmla="*/ 7643 w 10000"/>
                  <a:gd name="connsiteY974" fmla="*/ 6626 h 10000"/>
                  <a:gd name="connsiteX975" fmla="*/ 7629 w 10000"/>
                  <a:gd name="connsiteY975" fmla="*/ 6600 h 10000"/>
                  <a:gd name="connsiteX976" fmla="*/ 7629 w 10000"/>
                  <a:gd name="connsiteY976" fmla="*/ 6580 h 10000"/>
                  <a:gd name="connsiteX977" fmla="*/ 7623 w 10000"/>
                  <a:gd name="connsiteY977" fmla="*/ 6541 h 10000"/>
                  <a:gd name="connsiteX978" fmla="*/ 7615 w 10000"/>
                  <a:gd name="connsiteY978" fmla="*/ 6522 h 10000"/>
                  <a:gd name="connsiteX979" fmla="*/ 7598 w 10000"/>
                  <a:gd name="connsiteY979" fmla="*/ 6509 h 10000"/>
                  <a:gd name="connsiteX980" fmla="*/ 7587 w 10000"/>
                  <a:gd name="connsiteY980" fmla="*/ 6493 h 10000"/>
                  <a:gd name="connsiteX981" fmla="*/ 7579 w 10000"/>
                  <a:gd name="connsiteY981" fmla="*/ 6464 h 10000"/>
                  <a:gd name="connsiteX982" fmla="*/ 7587 w 10000"/>
                  <a:gd name="connsiteY982" fmla="*/ 6438 h 10000"/>
                  <a:gd name="connsiteX983" fmla="*/ 7596 w 10000"/>
                  <a:gd name="connsiteY983" fmla="*/ 6425 h 10000"/>
                  <a:gd name="connsiteX984" fmla="*/ 7590 w 10000"/>
                  <a:gd name="connsiteY984" fmla="*/ 6396 h 10000"/>
                  <a:gd name="connsiteX985" fmla="*/ 7590 w 10000"/>
                  <a:gd name="connsiteY985" fmla="*/ 6373 h 10000"/>
                  <a:gd name="connsiteX986" fmla="*/ 7587 w 10000"/>
                  <a:gd name="connsiteY986" fmla="*/ 6354 h 10000"/>
                  <a:gd name="connsiteX987" fmla="*/ 7582 w 10000"/>
                  <a:gd name="connsiteY987" fmla="*/ 6344 h 10000"/>
                  <a:gd name="connsiteX988" fmla="*/ 7582 w 10000"/>
                  <a:gd name="connsiteY988" fmla="*/ 6324 h 10000"/>
                  <a:gd name="connsiteX989" fmla="*/ 7571 w 10000"/>
                  <a:gd name="connsiteY989" fmla="*/ 6302 h 10000"/>
                  <a:gd name="connsiteX990" fmla="*/ 7548 w 10000"/>
                  <a:gd name="connsiteY990" fmla="*/ 6256 h 10000"/>
                  <a:gd name="connsiteX991" fmla="*/ 7546 w 10000"/>
                  <a:gd name="connsiteY991" fmla="*/ 6218 h 10000"/>
                  <a:gd name="connsiteX992" fmla="*/ 7540 w 10000"/>
                  <a:gd name="connsiteY992" fmla="*/ 6159 h 10000"/>
                  <a:gd name="connsiteX993" fmla="*/ 7535 w 10000"/>
                  <a:gd name="connsiteY993" fmla="*/ 6114 h 10000"/>
                  <a:gd name="connsiteX994" fmla="*/ 7535 w 10000"/>
                  <a:gd name="connsiteY994" fmla="*/ 6088 h 10000"/>
                  <a:gd name="connsiteX995" fmla="*/ 7540 w 10000"/>
                  <a:gd name="connsiteY995" fmla="*/ 6049 h 10000"/>
                  <a:gd name="connsiteX996" fmla="*/ 7546 w 10000"/>
                  <a:gd name="connsiteY996" fmla="*/ 6004 h 10000"/>
                  <a:gd name="connsiteX997" fmla="*/ 7548 w 10000"/>
                  <a:gd name="connsiteY997" fmla="*/ 5965 h 10000"/>
                  <a:gd name="connsiteX998" fmla="*/ 7548 w 10000"/>
                  <a:gd name="connsiteY998" fmla="*/ 5946 h 10000"/>
                  <a:gd name="connsiteX999" fmla="*/ 7548 w 10000"/>
                  <a:gd name="connsiteY999" fmla="*/ 5933 h 10000"/>
                  <a:gd name="connsiteX1000" fmla="*/ 7548 w 10000"/>
                  <a:gd name="connsiteY1000" fmla="*/ 5910 h 10000"/>
                  <a:gd name="connsiteX1001" fmla="*/ 7548 w 10000"/>
                  <a:gd name="connsiteY1001" fmla="*/ 5897 h 10000"/>
                  <a:gd name="connsiteX1002" fmla="*/ 7546 w 10000"/>
                  <a:gd name="connsiteY1002" fmla="*/ 5871 h 10000"/>
                  <a:gd name="connsiteX1003" fmla="*/ 7535 w 10000"/>
                  <a:gd name="connsiteY1003" fmla="*/ 5839 h 10000"/>
                  <a:gd name="connsiteX1004" fmla="*/ 7524 w 10000"/>
                  <a:gd name="connsiteY1004" fmla="*/ 5797 h 10000"/>
                  <a:gd name="connsiteX1005" fmla="*/ 7518 w 10000"/>
                  <a:gd name="connsiteY1005" fmla="*/ 5767 h 10000"/>
                  <a:gd name="connsiteX1006" fmla="*/ 7515 w 10000"/>
                  <a:gd name="connsiteY1006" fmla="*/ 5745 h 10000"/>
                  <a:gd name="connsiteX1007" fmla="*/ 7501 w 10000"/>
                  <a:gd name="connsiteY1007" fmla="*/ 5683 h 10000"/>
                  <a:gd name="connsiteX1008" fmla="*/ 7490 w 10000"/>
                  <a:gd name="connsiteY1008" fmla="*/ 5631 h 10000"/>
                  <a:gd name="connsiteX1009" fmla="*/ 7482 w 10000"/>
                  <a:gd name="connsiteY1009" fmla="*/ 5593 h 10000"/>
                  <a:gd name="connsiteX1010" fmla="*/ 7476 w 10000"/>
                  <a:gd name="connsiteY1010" fmla="*/ 5570 h 10000"/>
                  <a:gd name="connsiteX1011" fmla="*/ 7476 w 10000"/>
                  <a:gd name="connsiteY1011" fmla="*/ 5528 h 10000"/>
                  <a:gd name="connsiteX1012" fmla="*/ 7482 w 10000"/>
                  <a:gd name="connsiteY1012" fmla="*/ 5502 h 10000"/>
                  <a:gd name="connsiteX1013" fmla="*/ 7490 w 10000"/>
                  <a:gd name="connsiteY1013" fmla="*/ 5489 h 10000"/>
                  <a:gd name="connsiteX1014" fmla="*/ 7499 w 10000"/>
                  <a:gd name="connsiteY1014" fmla="*/ 5479 h 10000"/>
                  <a:gd name="connsiteX1015" fmla="*/ 7493 w 10000"/>
                  <a:gd name="connsiteY1015" fmla="*/ 5427 h 10000"/>
                  <a:gd name="connsiteX1016" fmla="*/ 7501 w 10000"/>
                  <a:gd name="connsiteY1016" fmla="*/ 5415 h 10000"/>
                  <a:gd name="connsiteX1017" fmla="*/ 7510 w 10000"/>
                  <a:gd name="connsiteY1017" fmla="*/ 5398 h 10000"/>
                  <a:gd name="connsiteX1018" fmla="*/ 7515 w 10000"/>
                  <a:gd name="connsiteY1018" fmla="*/ 5379 h 10000"/>
                  <a:gd name="connsiteX1019" fmla="*/ 7526 w 10000"/>
                  <a:gd name="connsiteY1019" fmla="*/ 5366 h 10000"/>
                  <a:gd name="connsiteX1020" fmla="*/ 7518 w 10000"/>
                  <a:gd name="connsiteY1020" fmla="*/ 5350 h 10000"/>
                  <a:gd name="connsiteX1021" fmla="*/ 7518 w 10000"/>
                  <a:gd name="connsiteY1021" fmla="*/ 5330 h 10000"/>
                  <a:gd name="connsiteX1022" fmla="*/ 7526 w 10000"/>
                  <a:gd name="connsiteY1022" fmla="*/ 5311 h 10000"/>
                  <a:gd name="connsiteX1023" fmla="*/ 7540 w 10000"/>
                  <a:gd name="connsiteY1023" fmla="*/ 5291 h 10000"/>
                  <a:gd name="connsiteX1024" fmla="*/ 7540 w 10000"/>
                  <a:gd name="connsiteY1024" fmla="*/ 5266 h 10000"/>
                  <a:gd name="connsiteX1025" fmla="*/ 7540 w 10000"/>
                  <a:gd name="connsiteY1025" fmla="*/ 5256 h 10000"/>
                  <a:gd name="connsiteX1026" fmla="*/ 7524 w 10000"/>
                  <a:gd name="connsiteY1026" fmla="*/ 5233 h 10000"/>
                  <a:gd name="connsiteX1027" fmla="*/ 7515 w 10000"/>
                  <a:gd name="connsiteY1027" fmla="*/ 5217 h 10000"/>
                  <a:gd name="connsiteX1028" fmla="*/ 7490 w 10000"/>
                  <a:gd name="connsiteY1028" fmla="*/ 5178 h 10000"/>
                  <a:gd name="connsiteX1029" fmla="*/ 7474 w 10000"/>
                  <a:gd name="connsiteY1029" fmla="*/ 5162 h 10000"/>
                  <a:gd name="connsiteX1030" fmla="*/ 7457 w 10000"/>
                  <a:gd name="connsiteY1030" fmla="*/ 5120 h 10000"/>
                  <a:gd name="connsiteX1031" fmla="*/ 7421 w 10000"/>
                  <a:gd name="connsiteY1031" fmla="*/ 5087 h 10000"/>
                  <a:gd name="connsiteX1032" fmla="*/ 7380 w 10000"/>
                  <a:gd name="connsiteY1032" fmla="*/ 5068 h 10000"/>
                  <a:gd name="connsiteX1033" fmla="*/ 7355 w 10000"/>
                  <a:gd name="connsiteY1033" fmla="*/ 5058 h 10000"/>
                  <a:gd name="connsiteX1034" fmla="*/ 7332 w 10000"/>
                  <a:gd name="connsiteY1034" fmla="*/ 5049 h 10000"/>
                  <a:gd name="connsiteX1035" fmla="*/ 7305 w 10000"/>
                  <a:gd name="connsiteY1035" fmla="*/ 5016 h 10000"/>
                  <a:gd name="connsiteX1036" fmla="*/ 7305 w 10000"/>
                  <a:gd name="connsiteY1036" fmla="*/ 5000 h 10000"/>
                  <a:gd name="connsiteX1037" fmla="*/ 7296 w 10000"/>
                  <a:gd name="connsiteY1037" fmla="*/ 4971 h 10000"/>
                  <a:gd name="connsiteX1038" fmla="*/ 7288 w 10000"/>
                  <a:gd name="connsiteY1038" fmla="*/ 4945 h 10000"/>
                  <a:gd name="connsiteX1039" fmla="*/ 7280 w 10000"/>
                  <a:gd name="connsiteY1039" fmla="*/ 4916 h 10000"/>
                  <a:gd name="connsiteX1040" fmla="*/ 7291 w 10000"/>
                  <a:gd name="connsiteY1040" fmla="*/ 4887 h 10000"/>
                  <a:gd name="connsiteX1041" fmla="*/ 7291 w 10000"/>
                  <a:gd name="connsiteY1041" fmla="*/ 4858 h 10000"/>
                  <a:gd name="connsiteX1042" fmla="*/ 7271 w 10000"/>
                  <a:gd name="connsiteY1042" fmla="*/ 4819 h 10000"/>
                  <a:gd name="connsiteX1043" fmla="*/ 7255 w 10000"/>
                  <a:gd name="connsiteY1043" fmla="*/ 4828 h 10000"/>
                  <a:gd name="connsiteX1044" fmla="*/ 7235 w 10000"/>
                  <a:gd name="connsiteY1044" fmla="*/ 4841 h 10000"/>
                  <a:gd name="connsiteX1045" fmla="*/ 7216 w 10000"/>
                  <a:gd name="connsiteY1045" fmla="*/ 4867 h 10000"/>
                  <a:gd name="connsiteX1046" fmla="*/ 7191 w 10000"/>
                  <a:gd name="connsiteY1046" fmla="*/ 4870 h 10000"/>
                  <a:gd name="connsiteX1047" fmla="*/ 7155 w 10000"/>
                  <a:gd name="connsiteY1047" fmla="*/ 4887 h 10000"/>
                  <a:gd name="connsiteX1048" fmla="*/ 7122 w 10000"/>
                  <a:gd name="connsiteY1048" fmla="*/ 4893 h 10000"/>
                  <a:gd name="connsiteX1049" fmla="*/ 7105 w 10000"/>
                  <a:gd name="connsiteY1049" fmla="*/ 4896 h 10000"/>
                  <a:gd name="connsiteX1050" fmla="*/ 7094 w 10000"/>
                  <a:gd name="connsiteY1050" fmla="*/ 4916 h 10000"/>
                  <a:gd name="connsiteX1051" fmla="*/ 7080 w 10000"/>
                  <a:gd name="connsiteY1051" fmla="*/ 4903 h 10000"/>
                  <a:gd name="connsiteX1052" fmla="*/ 7072 w 10000"/>
                  <a:gd name="connsiteY1052" fmla="*/ 4851 h 10000"/>
                  <a:gd name="connsiteX1053" fmla="*/ 7042 w 10000"/>
                  <a:gd name="connsiteY1053" fmla="*/ 4819 h 10000"/>
                  <a:gd name="connsiteX1054" fmla="*/ 7030 w 10000"/>
                  <a:gd name="connsiteY1054" fmla="*/ 4780 h 10000"/>
                  <a:gd name="connsiteX1055" fmla="*/ 7039 w 10000"/>
                  <a:gd name="connsiteY1055" fmla="*/ 4757 h 10000"/>
                  <a:gd name="connsiteX1056" fmla="*/ 7047 w 10000"/>
                  <a:gd name="connsiteY1056" fmla="*/ 4744 h 10000"/>
                  <a:gd name="connsiteX1057" fmla="*/ 7022 w 10000"/>
                  <a:gd name="connsiteY1057" fmla="*/ 4725 h 10000"/>
                  <a:gd name="connsiteX1058" fmla="*/ 7000 w 10000"/>
                  <a:gd name="connsiteY1058" fmla="*/ 4715 h 10000"/>
                  <a:gd name="connsiteX1059" fmla="*/ 6975 w 10000"/>
                  <a:gd name="connsiteY1059" fmla="*/ 4709 h 10000"/>
                  <a:gd name="connsiteX1060" fmla="*/ 6945 w 10000"/>
                  <a:gd name="connsiteY1060" fmla="*/ 4696 h 10000"/>
                  <a:gd name="connsiteX1061" fmla="*/ 6953 w 10000"/>
                  <a:gd name="connsiteY1061" fmla="*/ 4679 h 10000"/>
                  <a:gd name="connsiteX1062" fmla="*/ 6961 w 10000"/>
                  <a:gd name="connsiteY1062" fmla="*/ 4660 h 10000"/>
                  <a:gd name="connsiteX1063" fmla="*/ 6983 w 10000"/>
                  <a:gd name="connsiteY1063" fmla="*/ 4644 h 10000"/>
                  <a:gd name="connsiteX1064" fmla="*/ 7014 w 10000"/>
                  <a:gd name="connsiteY1064" fmla="*/ 4634 h 10000"/>
                  <a:gd name="connsiteX1065" fmla="*/ 7025 w 10000"/>
                  <a:gd name="connsiteY1065" fmla="*/ 4615 h 10000"/>
                  <a:gd name="connsiteX1066" fmla="*/ 7047 w 10000"/>
                  <a:gd name="connsiteY1066" fmla="*/ 4582 h 10000"/>
                  <a:gd name="connsiteX1067" fmla="*/ 7069 w 10000"/>
                  <a:gd name="connsiteY1067" fmla="*/ 4563 h 10000"/>
                  <a:gd name="connsiteX1068" fmla="*/ 7078 w 10000"/>
                  <a:gd name="connsiteY1068" fmla="*/ 4553 h 10000"/>
                  <a:gd name="connsiteX1069" fmla="*/ 7097 w 10000"/>
                  <a:gd name="connsiteY1069" fmla="*/ 4527 h 10000"/>
                  <a:gd name="connsiteX1070" fmla="*/ 7122 w 10000"/>
                  <a:gd name="connsiteY1070" fmla="*/ 4517 h 10000"/>
                  <a:gd name="connsiteX1071" fmla="*/ 7139 w 10000"/>
                  <a:gd name="connsiteY1071" fmla="*/ 4488 h 10000"/>
                  <a:gd name="connsiteX1072" fmla="*/ 7147 w 10000"/>
                  <a:gd name="connsiteY1072" fmla="*/ 4459 h 10000"/>
                  <a:gd name="connsiteX1073" fmla="*/ 7161 w 10000"/>
                  <a:gd name="connsiteY1073" fmla="*/ 4440 h 10000"/>
                  <a:gd name="connsiteX1074" fmla="*/ 7177 w 10000"/>
                  <a:gd name="connsiteY1074" fmla="*/ 4430 h 10000"/>
                  <a:gd name="connsiteX1075" fmla="*/ 7202 w 10000"/>
                  <a:gd name="connsiteY1075" fmla="*/ 4407 h 10000"/>
                  <a:gd name="connsiteX1076" fmla="*/ 7224 w 10000"/>
                  <a:gd name="connsiteY1076" fmla="*/ 4417 h 10000"/>
                  <a:gd name="connsiteX1077" fmla="*/ 7241 w 10000"/>
                  <a:gd name="connsiteY1077" fmla="*/ 4404 h 10000"/>
                  <a:gd name="connsiteX1078" fmla="*/ 7263 w 10000"/>
                  <a:gd name="connsiteY1078" fmla="*/ 4398 h 10000"/>
                  <a:gd name="connsiteX1079" fmla="*/ 7283 w 10000"/>
                  <a:gd name="connsiteY1079" fmla="*/ 4424 h 10000"/>
                  <a:gd name="connsiteX1080" fmla="*/ 7305 w 10000"/>
                  <a:gd name="connsiteY1080" fmla="*/ 4433 h 10000"/>
                  <a:gd name="connsiteX1081" fmla="*/ 7332 w 10000"/>
                  <a:gd name="connsiteY1081" fmla="*/ 4443 h 10000"/>
                  <a:gd name="connsiteX1082" fmla="*/ 7380 w 10000"/>
                  <a:gd name="connsiteY1082" fmla="*/ 4398 h 10000"/>
                  <a:gd name="connsiteX1083" fmla="*/ 7404 w 10000"/>
                  <a:gd name="connsiteY1083" fmla="*/ 4378 h 10000"/>
                  <a:gd name="connsiteX1084" fmla="*/ 7418 w 10000"/>
                  <a:gd name="connsiteY1084" fmla="*/ 4369 h 10000"/>
                  <a:gd name="connsiteX1085" fmla="*/ 7443 w 10000"/>
                  <a:gd name="connsiteY1085" fmla="*/ 4356 h 10000"/>
                  <a:gd name="connsiteX1086" fmla="*/ 7460 w 10000"/>
                  <a:gd name="connsiteY1086" fmla="*/ 4385 h 10000"/>
                  <a:gd name="connsiteX1087" fmla="*/ 7460 w 10000"/>
                  <a:gd name="connsiteY1087" fmla="*/ 4404 h 10000"/>
                  <a:gd name="connsiteX1088" fmla="*/ 7499 w 10000"/>
                  <a:gd name="connsiteY1088" fmla="*/ 4417 h 10000"/>
                  <a:gd name="connsiteX1089" fmla="*/ 7515 w 10000"/>
                  <a:gd name="connsiteY1089" fmla="*/ 4414 h 10000"/>
                  <a:gd name="connsiteX1090" fmla="*/ 7565 w 10000"/>
                  <a:gd name="connsiteY1090" fmla="*/ 4385 h 10000"/>
                  <a:gd name="connsiteX1091" fmla="*/ 7579 w 10000"/>
                  <a:gd name="connsiteY1091" fmla="*/ 4346 h 10000"/>
                  <a:gd name="connsiteX1092" fmla="*/ 7582 w 10000"/>
                  <a:gd name="connsiteY1092" fmla="*/ 4317 h 10000"/>
                  <a:gd name="connsiteX1093" fmla="*/ 7590 w 10000"/>
                  <a:gd name="connsiteY1093" fmla="*/ 4301 h 10000"/>
                  <a:gd name="connsiteX1094" fmla="*/ 7612 w 10000"/>
                  <a:gd name="connsiteY1094" fmla="*/ 4271 h 10000"/>
                  <a:gd name="connsiteX1095" fmla="*/ 7623 w 10000"/>
                  <a:gd name="connsiteY1095" fmla="*/ 4262 h 10000"/>
                  <a:gd name="connsiteX1096" fmla="*/ 7634 w 10000"/>
                  <a:gd name="connsiteY1096" fmla="*/ 4245 h 10000"/>
                  <a:gd name="connsiteX1097" fmla="*/ 7645 w 10000"/>
                  <a:gd name="connsiteY1097" fmla="*/ 4265 h 10000"/>
                  <a:gd name="connsiteX1098" fmla="*/ 7670 w 10000"/>
                  <a:gd name="connsiteY1098" fmla="*/ 4284 h 10000"/>
                  <a:gd name="connsiteX1099" fmla="*/ 7701 w 10000"/>
                  <a:gd name="connsiteY1099" fmla="*/ 4275 h 10000"/>
                  <a:gd name="connsiteX1100" fmla="*/ 7717 w 10000"/>
                  <a:gd name="connsiteY1100" fmla="*/ 4275 h 10000"/>
                  <a:gd name="connsiteX1101" fmla="*/ 7740 w 10000"/>
                  <a:gd name="connsiteY1101" fmla="*/ 4284 h 10000"/>
                  <a:gd name="connsiteX1102" fmla="*/ 7767 w 10000"/>
                  <a:gd name="connsiteY1102" fmla="*/ 4284 h 10000"/>
                  <a:gd name="connsiteX1103" fmla="*/ 7895 w 10000"/>
                  <a:gd name="connsiteY1103" fmla="*/ 4207 h 10000"/>
                  <a:gd name="connsiteX1104" fmla="*/ 7895 w 10000"/>
                  <a:gd name="connsiteY1104" fmla="*/ 4187 h 10000"/>
                  <a:gd name="connsiteX1105" fmla="*/ 7895 w 10000"/>
                  <a:gd name="connsiteY1105" fmla="*/ 4171 h 10000"/>
                  <a:gd name="connsiteX1106" fmla="*/ 7903 w 10000"/>
                  <a:gd name="connsiteY1106" fmla="*/ 4148 h 10000"/>
                  <a:gd name="connsiteX1107" fmla="*/ 7917 w 10000"/>
                  <a:gd name="connsiteY1107" fmla="*/ 4158 h 10000"/>
                  <a:gd name="connsiteX1108" fmla="*/ 7967 w 10000"/>
                  <a:gd name="connsiteY1108" fmla="*/ 4203 h 10000"/>
                  <a:gd name="connsiteX1109" fmla="*/ 7994 w 10000"/>
                  <a:gd name="connsiteY1109" fmla="*/ 4203 h 10000"/>
                  <a:gd name="connsiteX1110" fmla="*/ 8064 w 10000"/>
                  <a:gd name="connsiteY1110" fmla="*/ 4242 h 10000"/>
                  <a:gd name="connsiteX1111" fmla="*/ 8083 w 10000"/>
                  <a:gd name="connsiteY1111" fmla="*/ 4245 h 10000"/>
                  <a:gd name="connsiteX1112" fmla="*/ 8105 w 10000"/>
                  <a:gd name="connsiteY1112" fmla="*/ 4226 h 10000"/>
                  <a:gd name="connsiteX1113" fmla="*/ 8136 w 10000"/>
                  <a:gd name="connsiteY1113" fmla="*/ 4187 h 10000"/>
                  <a:gd name="connsiteX1114" fmla="*/ 8161 w 10000"/>
                  <a:gd name="connsiteY1114" fmla="*/ 4168 h 10000"/>
                  <a:gd name="connsiteX1115" fmla="*/ 8172 w 10000"/>
                  <a:gd name="connsiteY1115" fmla="*/ 4161 h 10000"/>
                  <a:gd name="connsiteX1116" fmla="*/ 8208 w 10000"/>
                  <a:gd name="connsiteY1116" fmla="*/ 4168 h 10000"/>
                  <a:gd name="connsiteX1117" fmla="*/ 8235 w 10000"/>
                  <a:gd name="connsiteY1117" fmla="*/ 4168 h 10000"/>
                  <a:gd name="connsiteX1118" fmla="*/ 8258 w 10000"/>
                  <a:gd name="connsiteY1118" fmla="*/ 4152 h 10000"/>
                  <a:gd name="connsiteX1119" fmla="*/ 8283 w 10000"/>
                  <a:gd name="connsiteY1119" fmla="*/ 4152 h 10000"/>
                  <a:gd name="connsiteX1120" fmla="*/ 8299 w 10000"/>
                  <a:gd name="connsiteY1120" fmla="*/ 4132 h 10000"/>
                  <a:gd name="connsiteX1121" fmla="*/ 8316 w 10000"/>
                  <a:gd name="connsiteY1121" fmla="*/ 4113 h 10000"/>
                  <a:gd name="connsiteX1122" fmla="*/ 8330 w 10000"/>
                  <a:gd name="connsiteY1122" fmla="*/ 4084 h 10000"/>
                  <a:gd name="connsiteX1123" fmla="*/ 8341 w 10000"/>
                  <a:gd name="connsiteY1123" fmla="*/ 4058 h 10000"/>
                  <a:gd name="connsiteX1124" fmla="*/ 8349 w 10000"/>
                  <a:gd name="connsiteY1124" fmla="*/ 4064 h 10000"/>
                  <a:gd name="connsiteX1125" fmla="*/ 8366 w 10000"/>
                  <a:gd name="connsiteY1125" fmla="*/ 4067 h 10000"/>
                  <a:gd name="connsiteX1126" fmla="*/ 8374 w 10000"/>
                  <a:gd name="connsiteY1126" fmla="*/ 4084 h 10000"/>
                  <a:gd name="connsiteX1127" fmla="*/ 8402 w 10000"/>
                  <a:gd name="connsiteY1127" fmla="*/ 4054 h 10000"/>
                  <a:gd name="connsiteX1128" fmla="*/ 8427 w 10000"/>
                  <a:gd name="connsiteY1128" fmla="*/ 4028 h 10000"/>
                  <a:gd name="connsiteX1129" fmla="*/ 8438 w 10000"/>
                  <a:gd name="connsiteY1129" fmla="*/ 4025 h 10000"/>
                  <a:gd name="connsiteX1130" fmla="*/ 8468 w 10000"/>
                  <a:gd name="connsiteY1130" fmla="*/ 4006 h 10000"/>
                  <a:gd name="connsiteX1131" fmla="*/ 8485 w 10000"/>
                  <a:gd name="connsiteY1131" fmla="*/ 3999 h 10000"/>
                  <a:gd name="connsiteX1132" fmla="*/ 8493 w 10000"/>
                  <a:gd name="connsiteY1132" fmla="*/ 4025 h 10000"/>
                  <a:gd name="connsiteX1133" fmla="*/ 8515 w 10000"/>
                  <a:gd name="connsiteY1133" fmla="*/ 4028 h 10000"/>
                  <a:gd name="connsiteX1134" fmla="*/ 8543 w 10000"/>
                  <a:gd name="connsiteY1134" fmla="*/ 4009 h 10000"/>
                  <a:gd name="connsiteX1135" fmla="*/ 8551 w 10000"/>
                  <a:gd name="connsiteY1135" fmla="*/ 3990 h 10000"/>
                  <a:gd name="connsiteX1136" fmla="*/ 8582 w 10000"/>
                  <a:gd name="connsiteY1136" fmla="*/ 3977 h 10000"/>
                  <a:gd name="connsiteX1137" fmla="*/ 8596 w 10000"/>
                  <a:gd name="connsiteY1137" fmla="*/ 3977 h 10000"/>
                  <a:gd name="connsiteX1138" fmla="*/ 8607 w 10000"/>
                  <a:gd name="connsiteY1138" fmla="*/ 3980 h 10000"/>
                  <a:gd name="connsiteX1139" fmla="*/ 8645 w 10000"/>
                  <a:gd name="connsiteY1139" fmla="*/ 3970 h 10000"/>
                  <a:gd name="connsiteX1140" fmla="*/ 8654 w 10000"/>
                  <a:gd name="connsiteY1140" fmla="*/ 3951 h 10000"/>
                  <a:gd name="connsiteX1141" fmla="*/ 8670 w 10000"/>
                  <a:gd name="connsiteY1141" fmla="*/ 3935 h 10000"/>
                  <a:gd name="connsiteX1142" fmla="*/ 8695 w 10000"/>
                  <a:gd name="connsiteY1142" fmla="*/ 3935 h 10000"/>
                  <a:gd name="connsiteX1143" fmla="*/ 8704 w 10000"/>
                  <a:gd name="connsiteY1143" fmla="*/ 3951 h 10000"/>
                  <a:gd name="connsiteX1144" fmla="*/ 8717 w 10000"/>
                  <a:gd name="connsiteY1144" fmla="*/ 3964 h 10000"/>
                  <a:gd name="connsiteX1145" fmla="*/ 8751 w 10000"/>
                  <a:gd name="connsiteY1145" fmla="*/ 3951 h 10000"/>
                  <a:gd name="connsiteX1146" fmla="*/ 8776 w 10000"/>
                  <a:gd name="connsiteY1146" fmla="*/ 3935 h 10000"/>
                  <a:gd name="connsiteX1147" fmla="*/ 8798 w 10000"/>
                  <a:gd name="connsiteY1147" fmla="*/ 3925 h 10000"/>
                  <a:gd name="connsiteX1148" fmla="*/ 8806 w 10000"/>
                  <a:gd name="connsiteY1148" fmla="*/ 3892 h 10000"/>
                  <a:gd name="connsiteX1149" fmla="*/ 8814 w 10000"/>
                  <a:gd name="connsiteY1149" fmla="*/ 3876 h 10000"/>
                  <a:gd name="connsiteX1150" fmla="*/ 8839 w 10000"/>
                  <a:gd name="connsiteY1150" fmla="*/ 3873 h 10000"/>
                  <a:gd name="connsiteX1151" fmla="*/ 8842 w 10000"/>
                  <a:gd name="connsiteY1151" fmla="*/ 3876 h 10000"/>
                  <a:gd name="connsiteX1152" fmla="*/ 8856 w 10000"/>
                  <a:gd name="connsiteY1152" fmla="*/ 3863 h 10000"/>
                  <a:gd name="connsiteX1153" fmla="*/ 8856 w 10000"/>
                  <a:gd name="connsiteY1153" fmla="*/ 3841 h 10000"/>
                  <a:gd name="connsiteX1154" fmla="*/ 8870 w 10000"/>
                  <a:gd name="connsiteY1154" fmla="*/ 3821 h 10000"/>
                  <a:gd name="connsiteX1155" fmla="*/ 8903 w 10000"/>
                  <a:gd name="connsiteY1155" fmla="*/ 3802 h 10000"/>
                  <a:gd name="connsiteX1156" fmla="*/ 8914 w 10000"/>
                  <a:gd name="connsiteY1156" fmla="*/ 3782 h 10000"/>
                  <a:gd name="connsiteX1157" fmla="*/ 8939 w 10000"/>
                  <a:gd name="connsiteY1157" fmla="*/ 3782 h 10000"/>
                  <a:gd name="connsiteX1158" fmla="*/ 8961 w 10000"/>
                  <a:gd name="connsiteY1158" fmla="*/ 3779 h 10000"/>
                  <a:gd name="connsiteX1159" fmla="*/ 8983 w 10000"/>
                  <a:gd name="connsiteY1159" fmla="*/ 3760 h 10000"/>
                  <a:gd name="connsiteX1160" fmla="*/ 9003 w 10000"/>
                  <a:gd name="connsiteY1160" fmla="*/ 3763 h 10000"/>
                  <a:gd name="connsiteX1161" fmla="*/ 9019 w 10000"/>
                  <a:gd name="connsiteY1161" fmla="*/ 3779 h 10000"/>
                  <a:gd name="connsiteX1162" fmla="*/ 9050 w 10000"/>
                  <a:gd name="connsiteY1162" fmla="*/ 3812 h 10000"/>
                  <a:gd name="connsiteX1163" fmla="*/ 9080 w 10000"/>
                  <a:gd name="connsiteY1163" fmla="*/ 3831 h 10000"/>
                  <a:gd name="connsiteX1164" fmla="*/ 9097 w 10000"/>
                  <a:gd name="connsiteY1164" fmla="*/ 3867 h 10000"/>
                  <a:gd name="connsiteX1165" fmla="*/ 9114 w 10000"/>
                  <a:gd name="connsiteY1165" fmla="*/ 3902 h 10000"/>
                  <a:gd name="connsiteX1166" fmla="*/ 9122 w 10000"/>
                  <a:gd name="connsiteY1166" fmla="*/ 3935 h 10000"/>
                  <a:gd name="connsiteX1167" fmla="*/ 9125 w 10000"/>
                  <a:gd name="connsiteY1167" fmla="*/ 3964 h 10000"/>
                  <a:gd name="connsiteX1168" fmla="*/ 9130 w 10000"/>
                  <a:gd name="connsiteY1168" fmla="*/ 3999 h 10000"/>
                  <a:gd name="connsiteX1169" fmla="*/ 9130 w 10000"/>
                  <a:gd name="connsiteY1169" fmla="*/ 4054 h 10000"/>
                  <a:gd name="connsiteX1170" fmla="*/ 9155 w 10000"/>
                  <a:gd name="connsiteY1170" fmla="*/ 4093 h 10000"/>
                  <a:gd name="connsiteX1171" fmla="*/ 9169 w 10000"/>
                  <a:gd name="connsiteY1171" fmla="*/ 4090 h 10000"/>
                  <a:gd name="connsiteX1172" fmla="*/ 9211 w 10000"/>
                  <a:gd name="connsiteY1172" fmla="*/ 4077 h 10000"/>
                  <a:gd name="connsiteX1173" fmla="*/ 9244 w 10000"/>
                  <a:gd name="connsiteY1173" fmla="*/ 4077 h 10000"/>
                  <a:gd name="connsiteX1174" fmla="*/ 9252 w 10000"/>
                  <a:gd name="connsiteY1174" fmla="*/ 4103 h 10000"/>
                  <a:gd name="connsiteX1175" fmla="*/ 9258 w 10000"/>
                  <a:gd name="connsiteY1175" fmla="*/ 4148 h 10000"/>
                  <a:gd name="connsiteX1176" fmla="*/ 9269 w 10000"/>
                  <a:gd name="connsiteY1176" fmla="*/ 4158 h 10000"/>
                  <a:gd name="connsiteX1177" fmla="*/ 9294 w 10000"/>
                  <a:gd name="connsiteY1177" fmla="*/ 4158 h 10000"/>
                  <a:gd name="connsiteX1178" fmla="*/ 9319 w 10000"/>
                  <a:gd name="connsiteY1178" fmla="*/ 4168 h 10000"/>
                  <a:gd name="connsiteX1179" fmla="*/ 9346 w 10000"/>
                  <a:gd name="connsiteY1179" fmla="*/ 4190 h 10000"/>
                  <a:gd name="connsiteX1180" fmla="*/ 9357 w 10000"/>
                  <a:gd name="connsiteY1180" fmla="*/ 4168 h 10000"/>
                  <a:gd name="connsiteX1181" fmla="*/ 9371 w 10000"/>
                  <a:gd name="connsiteY1181" fmla="*/ 4132 h 10000"/>
                  <a:gd name="connsiteX1182" fmla="*/ 9391 w 10000"/>
                  <a:gd name="connsiteY1182" fmla="*/ 4113 h 10000"/>
                  <a:gd name="connsiteX1183" fmla="*/ 9407 w 10000"/>
                  <a:gd name="connsiteY1183" fmla="*/ 4103 h 10000"/>
                  <a:gd name="connsiteX1184" fmla="*/ 9435 w 10000"/>
                  <a:gd name="connsiteY1184" fmla="*/ 4100 h 10000"/>
                  <a:gd name="connsiteX1185" fmla="*/ 9460 w 10000"/>
                  <a:gd name="connsiteY1185" fmla="*/ 4084 h 10000"/>
                  <a:gd name="connsiteX1186" fmla="*/ 9485 w 10000"/>
                  <a:gd name="connsiteY1186" fmla="*/ 4067 h 10000"/>
                  <a:gd name="connsiteX1187" fmla="*/ 9496 w 10000"/>
                  <a:gd name="connsiteY1187" fmla="*/ 4054 h 10000"/>
                  <a:gd name="connsiteX1188" fmla="*/ 9526 w 10000"/>
                  <a:gd name="connsiteY1188" fmla="*/ 4048 h 10000"/>
                  <a:gd name="connsiteX1189" fmla="*/ 9557 w 10000"/>
                  <a:gd name="connsiteY1189" fmla="*/ 4038 h 10000"/>
                  <a:gd name="connsiteX1190" fmla="*/ 9584 w 10000"/>
                  <a:gd name="connsiteY1190" fmla="*/ 4019 h 10000"/>
                  <a:gd name="connsiteX1191" fmla="*/ 9623 w 10000"/>
                  <a:gd name="connsiteY1191" fmla="*/ 4016 h 10000"/>
                  <a:gd name="connsiteX1192" fmla="*/ 9648 w 10000"/>
                  <a:gd name="connsiteY1192" fmla="*/ 4009 h 10000"/>
                  <a:gd name="connsiteX1193" fmla="*/ 9673 w 10000"/>
                  <a:gd name="connsiteY1193" fmla="*/ 4019 h 10000"/>
                  <a:gd name="connsiteX1194" fmla="*/ 9712 w 10000"/>
                  <a:gd name="connsiteY1194" fmla="*/ 4038 h 10000"/>
                  <a:gd name="connsiteX1195" fmla="*/ 9742 w 10000"/>
                  <a:gd name="connsiteY1195" fmla="*/ 4074 h 10000"/>
                  <a:gd name="connsiteX1196" fmla="*/ 9776 w 10000"/>
                  <a:gd name="connsiteY1196" fmla="*/ 4093 h 10000"/>
                  <a:gd name="connsiteX1197" fmla="*/ 9814 w 10000"/>
                  <a:gd name="connsiteY1197" fmla="*/ 4109 h 10000"/>
                  <a:gd name="connsiteX1198" fmla="*/ 9859 w 10000"/>
                  <a:gd name="connsiteY1198" fmla="*/ 4119 h 10000"/>
                  <a:gd name="connsiteX1199" fmla="*/ 9898 w 10000"/>
                  <a:gd name="connsiteY1199" fmla="*/ 4122 h 10000"/>
                  <a:gd name="connsiteX1200" fmla="*/ 9931 w 10000"/>
                  <a:gd name="connsiteY1200" fmla="*/ 4109 h 10000"/>
                  <a:gd name="connsiteX1201" fmla="*/ 9956 w 10000"/>
                  <a:gd name="connsiteY1201" fmla="*/ 4100 h 10000"/>
                  <a:gd name="connsiteX1202" fmla="*/ 9981 w 10000"/>
                  <a:gd name="connsiteY1202" fmla="*/ 4067 h 10000"/>
                  <a:gd name="connsiteX1203" fmla="*/ 9994 w 10000"/>
                  <a:gd name="connsiteY1203" fmla="*/ 4035 h 10000"/>
                  <a:gd name="connsiteX1204" fmla="*/ 10000 w 10000"/>
                  <a:gd name="connsiteY1204" fmla="*/ 3996 h 10000"/>
                  <a:gd name="connsiteX1205" fmla="*/ 9994 w 10000"/>
                  <a:gd name="connsiteY1205" fmla="*/ 3941 h 10000"/>
                  <a:gd name="connsiteX1206" fmla="*/ 9986 w 10000"/>
                  <a:gd name="connsiteY1206" fmla="*/ 3905 h 10000"/>
                  <a:gd name="connsiteX1207" fmla="*/ 9981 w 10000"/>
                  <a:gd name="connsiteY1207" fmla="*/ 3857 h 10000"/>
                  <a:gd name="connsiteX1208" fmla="*/ 9989 w 10000"/>
                  <a:gd name="connsiteY1208" fmla="*/ 3837 h 10000"/>
                  <a:gd name="connsiteX1209" fmla="*/ 9989 w 10000"/>
                  <a:gd name="connsiteY1209" fmla="*/ 3812 h 10000"/>
                  <a:gd name="connsiteX1210" fmla="*/ 9981 w 10000"/>
                  <a:gd name="connsiteY1210" fmla="*/ 3792 h 10000"/>
                  <a:gd name="connsiteX1211" fmla="*/ 9970 w 10000"/>
                  <a:gd name="connsiteY1211" fmla="*/ 3763 h 10000"/>
                  <a:gd name="connsiteX1212" fmla="*/ 9945 w 10000"/>
                  <a:gd name="connsiteY1212" fmla="*/ 3705 h 10000"/>
                  <a:gd name="connsiteX1213" fmla="*/ 9931 w 10000"/>
                  <a:gd name="connsiteY1213" fmla="*/ 3659 h 10000"/>
                  <a:gd name="connsiteX1214" fmla="*/ 9903 w 10000"/>
                  <a:gd name="connsiteY1214" fmla="*/ 3640 h 10000"/>
                  <a:gd name="connsiteX1215" fmla="*/ 9881 w 10000"/>
                  <a:gd name="connsiteY1215" fmla="*/ 3620 h 10000"/>
                  <a:gd name="connsiteX1216" fmla="*/ 9856 w 10000"/>
                  <a:gd name="connsiteY1216" fmla="*/ 3595 h 10000"/>
                  <a:gd name="connsiteX1217" fmla="*/ 9817 w 10000"/>
                  <a:gd name="connsiteY1217" fmla="*/ 3562 h 10000"/>
                  <a:gd name="connsiteX1218" fmla="*/ 9795 w 10000"/>
                  <a:gd name="connsiteY1218" fmla="*/ 3546 h 10000"/>
                  <a:gd name="connsiteX1219" fmla="*/ 9778 w 10000"/>
                  <a:gd name="connsiteY1219" fmla="*/ 3527 h 10000"/>
                  <a:gd name="connsiteX1220" fmla="*/ 9745 w 10000"/>
                  <a:gd name="connsiteY1220" fmla="*/ 3501 h 10000"/>
                  <a:gd name="connsiteX1221" fmla="*/ 9726 w 10000"/>
                  <a:gd name="connsiteY1221" fmla="*/ 3488 h 10000"/>
                  <a:gd name="connsiteX1222" fmla="*/ 9704 w 10000"/>
                  <a:gd name="connsiteY1222" fmla="*/ 3472 h 10000"/>
                  <a:gd name="connsiteX1223" fmla="*/ 9695 w 10000"/>
                  <a:gd name="connsiteY1223" fmla="*/ 3468 h 10000"/>
                  <a:gd name="connsiteX1224" fmla="*/ 9690 w 10000"/>
                  <a:gd name="connsiteY1224" fmla="*/ 3459 h 10000"/>
                  <a:gd name="connsiteX1225" fmla="*/ 9673 w 10000"/>
                  <a:gd name="connsiteY1225" fmla="*/ 3449 h 10000"/>
                  <a:gd name="connsiteX1226" fmla="*/ 9665 w 10000"/>
                  <a:gd name="connsiteY1226" fmla="*/ 3442 h 10000"/>
                  <a:gd name="connsiteX1227" fmla="*/ 9654 w 10000"/>
                  <a:gd name="connsiteY1227" fmla="*/ 3449 h 10000"/>
                  <a:gd name="connsiteX1228" fmla="*/ 9521 w 10000"/>
                  <a:gd name="connsiteY1228" fmla="*/ 3394 h 10000"/>
                  <a:gd name="connsiteX1229" fmla="*/ 9510 w 10000"/>
                  <a:gd name="connsiteY1229" fmla="*/ 3368 h 10000"/>
                  <a:gd name="connsiteX1230" fmla="*/ 9496 w 10000"/>
                  <a:gd name="connsiteY1230" fmla="*/ 3287 h 10000"/>
                  <a:gd name="connsiteX1231" fmla="*/ 9488 w 10000"/>
                  <a:gd name="connsiteY1231" fmla="*/ 3216 h 10000"/>
                  <a:gd name="connsiteX1232" fmla="*/ 9493 w 10000"/>
                  <a:gd name="connsiteY1232" fmla="*/ 3174 h 10000"/>
                  <a:gd name="connsiteX1233" fmla="*/ 9501 w 10000"/>
                  <a:gd name="connsiteY1233" fmla="*/ 3128 h 10000"/>
                  <a:gd name="connsiteX1234" fmla="*/ 9488 w 10000"/>
                  <a:gd name="connsiteY1234" fmla="*/ 3025 h 10000"/>
                  <a:gd name="connsiteX1235" fmla="*/ 9446 w 10000"/>
                  <a:gd name="connsiteY1235" fmla="*/ 2931 h 10000"/>
                  <a:gd name="connsiteX1236" fmla="*/ 9382 w 10000"/>
                  <a:gd name="connsiteY1236" fmla="*/ 2837 h 10000"/>
                  <a:gd name="connsiteX1237" fmla="*/ 9316 w 10000"/>
                  <a:gd name="connsiteY1237" fmla="*/ 2753 h 10000"/>
                  <a:gd name="connsiteX1238" fmla="*/ 9294 w 10000"/>
                  <a:gd name="connsiteY1238" fmla="*/ 2655 h 10000"/>
                  <a:gd name="connsiteX1239" fmla="*/ 9213 w 10000"/>
                  <a:gd name="connsiteY1239" fmla="*/ 2328 h 10000"/>
                  <a:gd name="connsiteX1240" fmla="*/ 9172 w 10000"/>
                  <a:gd name="connsiteY1240" fmla="*/ 2286 h 10000"/>
                  <a:gd name="connsiteX1241" fmla="*/ 9019 w 10000"/>
                  <a:gd name="connsiteY1241" fmla="*/ 2082 h 10000"/>
                  <a:gd name="connsiteX1242" fmla="*/ 8906 w 10000"/>
                  <a:gd name="connsiteY1242" fmla="*/ 1946 h 10000"/>
                  <a:gd name="connsiteX1243" fmla="*/ 8801 w 10000"/>
                  <a:gd name="connsiteY1243" fmla="*/ 1778 h 10000"/>
                  <a:gd name="connsiteX1244" fmla="*/ 8806 w 10000"/>
                  <a:gd name="connsiteY1244" fmla="*/ 1713 h 10000"/>
                  <a:gd name="connsiteX1245" fmla="*/ 8809 w 10000"/>
                  <a:gd name="connsiteY1245" fmla="*/ 1703 h 10000"/>
                  <a:gd name="connsiteX1246" fmla="*/ 8817 w 10000"/>
                  <a:gd name="connsiteY1246" fmla="*/ 1713 h 10000"/>
                  <a:gd name="connsiteX1247" fmla="*/ 8834 w 10000"/>
                  <a:gd name="connsiteY1247" fmla="*/ 1729 h 10000"/>
                  <a:gd name="connsiteX1248" fmla="*/ 8839 w 10000"/>
                  <a:gd name="connsiteY1248" fmla="*/ 1729 h 10000"/>
                  <a:gd name="connsiteX1249" fmla="*/ 8848 w 10000"/>
                  <a:gd name="connsiteY1249" fmla="*/ 1723 h 10000"/>
                  <a:gd name="connsiteX1250" fmla="*/ 8850 w 10000"/>
                  <a:gd name="connsiteY1250" fmla="*/ 1703 h 10000"/>
                  <a:gd name="connsiteX1251" fmla="*/ 8850 w 10000"/>
                  <a:gd name="connsiteY1251" fmla="*/ 1684 h 10000"/>
                  <a:gd name="connsiteX1252" fmla="*/ 8850 w 10000"/>
                  <a:gd name="connsiteY1252" fmla="*/ 1648 h 10000"/>
                  <a:gd name="connsiteX1253" fmla="*/ 8881 w 10000"/>
                  <a:gd name="connsiteY1253" fmla="*/ 1571 h 10000"/>
                  <a:gd name="connsiteX1254" fmla="*/ 8895 w 10000"/>
                  <a:gd name="connsiteY1254" fmla="*/ 1541 h 10000"/>
                  <a:gd name="connsiteX1255" fmla="*/ 8895 w 10000"/>
                  <a:gd name="connsiteY1255" fmla="*/ 1525 h 10000"/>
                  <a:gd name="connsiteX1256" fmla="*/ 8881 w 10000"/>
                  <a:gd name="connsiteY1256" fmla="*/ 1516 h 10000"/>
                  <a:gd name="connsiteX1257" fmla="*/ 8864 w 10000"/>
                  <a:gd name="connsiteY1257" fmla="*/ 1522 h 10000"/>
                  <a:gd name="connsiteX1258" fmla="*/ 8850 w 10000"/>
                  <a:gd name="connsiteY1258" fmla="*/ 1535 h 10000"/>
                  <a:gd name="connsiteX1259" fmla="*/ 8834 w 10000"/>
                  <a:gd name="connsiteY1259" fmla="*/ 1571 h 10000"/>
                  <a:gd name="connsiteX1260" fmla="*/ 8825 w 10000"/>
                  <a:gd name="connsiteY1260" fmla="*/ 1587 h 10000"/>
                  <a:gd name="connsiteX1261" fmla="*/ 8776 w 10000"/>
                  <a:gd name="connsiteY1261" fmla="*/ 1571 h 10000"/>
                  <a:gd name="connsiteX1262" fmla="*/ 8745 w 10000"/>
                  <a:gd name="connsiteY1262" fmla="*/ 1580 h 10000"/>
                  <a:gd name="connsiteX1263" fmla="*/ 8720 w 10000"/>
                  <a:gd name="connsiteY1263" fmla="*/ 1587 h 10000"/>
                  <a:gd name="connsiteX1264" fmla="*/ 8709 w 10000"/>
                  <a:gd name="connsiteY1264" fmla="*/ 1609 h 10000"/>
                  <a:gd name="connsiteX1265" fmla="*/ 8693 w 10000"/>
                  <a:gd name="connsiteY1265" fmla="*/ 1616 h 10000"/>
                  <a:gd name="connsiteX1266" fmla="*/ 8684 w 10000"/>
                  <a:gd name="connsiteY1266" fmla="*/ 1639 h 10000"/>
                  <a:gd name="connsiteX1267" fmla="*/ 8684 w 10000"/>
                  <a:gd name="connsiteY1267" fmla="*/ 1658 h 10000"/>
                  <a:gd name="connsiteX1268" fmla="*/ 8665 w 10000"/>
                  <a:gd name="connsiteY1268" fmla="*/ 1655 h 10000"/>
                  <a:gd name="connsiteX1269" fmla="*/ 8665 w 10000"/>
                  <a:gd name="connsiteY1269" fmla="*/ 1645 h 10000"/>
                  <a:gd name="connsiteX1270" fmla="*/ 8665 w 10000"/>
                  <a:gd name="connsiteY1270" fmla="*/ 1626 h 10000"/>
                  <a:gd name="connsiteX1271" fmla="*/ 8676 w 10000"/>
                  <a:gd name="connsiteY1271" fmla="*/ 1609 h 10000"/>
                  <a:gd name="connsiteX1272" fmla="*/ 8679 w 10000"/>
                  <a:gd name="connsiteY1272" fmla="*/ 1597 h 10000"/>
                  <a:gd name="connsiteX1273" fmla="*/ 8687 w 10000"/>
                  <a:gd name="connsiteY1273" fmla="*/ 1577 h 10000"/>
                  <a:gd name="connsiteX1274" fmla="*/ 8695 w 10000"/>
                  <a:gd name="connsiteY1274" fmla="*/ 1554 h 10000"/>
                  <a:gd name="connsiteX1275" fmla="*/ 8709 w 10000"/>
                  <a:gd name="connsiteY1275" fmla="*/ 1532 h 10000"/>
                  <a:gd name="connsiteX1276" fmla="*/ 8704 w 10000"/>
                  <a:gd name="connsiteY1276" fmla="*/ 1512 h 10000"/>
                  <a:gd name="connsiteX1277" fmla="*/ 8695 w 10000"/>
                  <a:gd name="connsiteY1277" fmla="*/ 1503 h 10000"/>
                  <a:gd name="connsiteX1278" fmla="*/ 8684 w 10000"/>
                  <a:gd name="connsiteY1278" fmla="*/ 1503 h 10000"/>
                  <a:gd name="connsiteX1279" fmla="*/ 8670 w 10000"/>
                  <a:gd name="connsiteY1279" fmla="*/ 1525 h 10000"/>
                  <a:gd name="connsiteX1280" fmla="*/ 8665 w 10000"/>
                  <a:gd name="connsiteY1280" fmla="*/ 1545 h 10000"/>
                  <a:gd name="connsiteX1281" fmla="*/ 8654 w 10000"/>
                  <a:gd name="connsiteY1281" fmla="*/ 1567 h 10000"/>
                  <a:gd name="connsiteX1282" fmla="*/ 8648 w 10000"/>
                  <a:gd name="connsiteY1282" fmla="*/ 1587 h 10000"/>
                  <a:gd name="connsiteX1283" fmla="*/ 8640 w 10000"/>
                  <a:gd name="connsiteY1283" fmla="*/ 1629 h 10000"/>
                  <a:gd name="connsiteX1284" fmla="*/ 8620 w 10000"/>
                  <a:gd name="connsiteY1284" fmla="*/ 1635 h 10000"/>
                  <a:gd name="connsiteX1285" fmla="*/ 8612 w 10000"/>
                  <a:gd name="connsiteY1285" fmla="*/ 1635 h 10000"/>
                  <a:gd name="connsiteX1286" fmla="*/ 8604 w 10000"/>
                  <a:gd name="connsiteY1286" fmla="*/ 1626 h 10000"/>
                  <a:gd name="connsiteX1287" fmla="*/ 8596 w 10000"/>
                  <a:gd name="connsiteY1287" fmla="*/ 1616 h 10000"/>
                  <a:gd name="connsiteX1288" fmla="*/ 8596 w 10000"/>
                  <a:gd name="connsiteY1288" fmla="*/ 1580 h 10000"/>
                  <a:gd name="connsiteX1289" fmla="*/ 8587 w 10000"/>
                  <a:gd name="connsiteY1289" fmla="*/ 1545 h 10000"/>
                  <a:gd name="connsiteX1290" fmla="*/ 8565 w 10000"/>
                  <a:gd name="connsiteY1290" fmla="*/ 1516 h 10000"/>
                  <a:gd name="connsiteX1291" fmla="*/ 8543 w 10000"/>
                  <a:gd name="connsiteY1291" fmla="*/ 1512 h 10000"/>
                  <a:gd name="connsiteX1292" fmla="*/ 8518 w 10000"/>
                  <a:gd name="connsiteY1292" fmla="*/ 1532 h 10000"/>
                  <a:gd name="connsiteX1293" fmla="*/ 8476 w 10000"/>
                  <a:gd name="connsiteY1293" fmla="*/ 1567 h 10000"/>
                  <a:gd name="connsiteX1294" fmla="*/ 8454 w 10000"/>
                  <a:gd name="connsiteY1294" fmla="*/ 1551 h 10000"/>
                  <a:gd name="connsiteX1295" fmla="*/ 8402 w 10000"/>
                  <a:gd name="connsiteY1295" fmla="*/ 1493 h 10000"/>
                  <a:gd name="connsiteX1296" fmla="*/ 8371 w 10000"/>
                  <a:gd name="connsiteY1296" fmla="*/ 1428 h 10000"/>
                  <a:gd name="connsiteX1297" fmla="*/ 8072 w 10000"/>
                  <a:gd name="connsiteY1297" fmla="*/ 1422 h 10000"/>
                  <a:gd name="connsiteX1298" fmla="*/ 7823 w 10000"/>
                  <a:gd name="connsiteY1298" fmla="*/ 1279 h 10000"/>
                  <a:gd name="connsiteX1299" fmla="*/ 7587 w 10000"/>
                  <a:gd name="connsiteY1299" fmla="*/ 1133 h 10000"/>
                  <a:gd name="connsiteX1300" fmla="*/ 7526 w 10000"/>
                  <a:gd name="connsiteY1300" fmla="*/ 1098 h 10000"/>
                  <a:gd name="connsiteX1301" fmla="*/ 7346 w 10000"/>
                  <a:gd name="connsiteY1301" fmla="*/ 991 h 10000"/>
                  <a:gd name="connsiteX1302" fmla="*/ 7321 w 10000"/>
                  <a:gd name="connsiteY1302" fmla="*/ 959 h 10000"/>
                  <a:gd name="connsiteX1303" fmla="*/ 7307 w 10000"/>
                  <a:gd name="connsiteY1303" fmla="*/ 871 h 10000"/>
                  <a:gd name="connsiteX1304" fmla="*/ 7224 w 10000"/>
                  <a:gd name="connsiteY1304" fmla="*/ 816 h 10000"/>
                  <a:gd name="connsiteX1305" fmla="*/ 7147 w 10000"/>
                  <a:gd name="connsiteY1305" fmla="*/ 787 h 10000"/>
                  <a:gd name="connsiteX1306" fmla="*/ 7080 w 10000"/>
                  <a:gd name="connsiteY1306" fmla="*/ 742 h 10000"/>
                  <a:gd name="connsiteX1307" fmla="*/ 7069 w 10000"/>
                  <a:gd name="connsiteY1307" fmla="*/ 767 h 10000"/>
                  <a:gd name="connsiteX1308" fmla="*/ 7033 w 10000"/>
                  <a:gd name="connsiteY1308" fmla="*/ 787 h 10000"/>
                  <a:gd name="connsiteX1309" fmla="*/ 6820 w 10000"/>
                  <a:gd name="connsiteY1309" fmla="*/ 878 h 10000"/>
                  <a:gd name="connsiteX1310" fmla="*/ 6726 w 10000"/>
                  <a:gd name="connsiteY1310" fmla="*/ 897 h 10000"/>
                  <a:gd name="connsiteX1311" fmla="*/ 6626 w 10000"/>
                  <a:gd name="connsiteY1311" fmla="*/ 955 h 10000"/>
                  <a:gd name="connsiteX1312" fmla="*/ 6582 w 10000"/>
                  <a:gd name="connsiteY1312" fmla="*/ 946 h 10000"/>
                  <a:gd name="connsiteX1313" fmla="*/ 6571 w 10000"/>
                  <a:gd name="connsiteY1313" fmla="*/ 955 h 10000"/>
                  <a:gd name="connsiteX1314" fmla="*/ 6507 w 10000"/>
                  <a:gd name="connsiteY1314" fmla="*/ 975 h 10000"/>
                  <a:gd name="connsiteX1315" fmla="*/ 6485 w 10000"/>
                  <a:gd name="connsiteY1315" fmla="*/ 975 h 10000"/>
                  <a:gd name="connsiteX1316" fmla="*/ 6476 w 10000"/>
                  <a:gd name="connsiteY1316" fmla="*/ 965 h 10000"/>
                  <a:gd name="connsiteX1317" fmla="*/ 6474 w 10000"/>
                  <a:gd name="connsiteY1317" fmla="*/ 936 h 10000"/>
                  <a:gd name="connsiteX1318" fmla="*/ 6452 w 10000"/>
                  <a:gd name="connsiteY1318" fmla="*/ 887 h 10000"/>
                  <a:gd name="connsiteX1319" fmla="*/ 6352 w 10000"/>
                  <a:gd name="connsiteY1319" fmla="*/ 767 h 10000"/>
                  <a:gd name="connsiteX1320" fmla="*/ 6313 w 10000"/>
                  <a:gd name="connsiteY1320" fmla="*/ 732 h 10000"/>
                  <a:gd name="connsiteX1321" fmla="*/ 6296 w 10000"/>
                  <a:gd name="connsiteY1321" fmla="*/ 690 h 10000"/>
                  <a:gd name="connsiteX1322" fmla="*/ 6271 w 10000"/>
                  <a:gd name="connsiteY1322" fmla="*/ 664 h 10000"/>
                  <a:gd name="connsiteX1323" fmla="*/ 6266 w 10000"/>
                  <a:gd name="connsiteY1323" fmla="*/ 654 h 10000"/>
                  <a:gd name="connsiteX1324" fmla="*/ 6111 w 10000"/>
                  <a:gd name="connsiteY1324" fmla="*/ 398 h 10000"/>
                  <a:gd name="connsiteX1325" fmla="*/ 5903 w 10000"/>
                  <a:gd name="connsiteY1325" fmla="*/ 408 h 10000"/>
                  <a:gd name="connsiteX1326" fmla="*/ 5837 w 10000"/>
                  <a:gd name="connsiteY1326" fmla="*/ 427 h 10000"/>
                  <a:gd name="connsiteX1327" fmla="*/ 5756 w 10000"/>
                  <a:gd name="connsiteY1327" fmla="*/ 453 h 10000"/>
                  <a:gd name="connsiteX1328" fmla="*/ 5681 w 10000"/>
                  <a:gd name="connsiteY1328" fmla="*/ 453 h 10000"/>
                  <a:gd name="connsiteX1329" fmla="*/ 5609 w 10000"/>
                  <a:gd name="connsiteY1329" fmla="*/ 447 h 10000"/>
                  <a:gd name="connsiteX1330" fmla="*/ 5554 w 10000"/>
                  <a:gd name="connsiteY1330" fmla="*/ 304 h 10000"/>
                  <a:gd name="connsiteX1331" fmla="*/ 5529 w 10000"/>
                  <a:gd name="connsiteY1331" fmla="*/ 301 h 10000"/>
                  <a:gd name="connsiteX1332" fmla="*/ 5393 w 10000"/>
                  <a:gd name="connsiteY1332" fmla="*/ 256 h 10000"/>
                  <a:gd name="connsiteX1333" fmla="*/ 5366 w 10000"/>
                  <a:gd name="connsiteY1333" fmla="*/ 220 h 10000"/>
                  <a:gd name="connsiteX1334" fmla="*/ 5249 w 10000"/>
                  <a:gd name="connsiteY1334" fmla="*/ 155 h 10000"/>
                  <a:gd name="connsiteX1335" fmla="*/ 5141 w 10000"/>
                  <a:gd name="connsiteY1335" fmla="*/ 52 h 10000"/>
                  <a:gd name="connsiteX1336" fmla="*/ 5116 w 10000"/>
                  <a:gd name="connsiteY1336" fmla="*/ 3 h 10000"/>
                  <a:gd name="connsiteX1337" fmla="*/ 5061 w 10000"/>
                  <a:gd name="connsiteY1337" fmla="*/ 0 h 10000"/>
                  <a:gd name="connsiteX1338" fmla="*/ 5036 w 10000"/>
                  <a:gd name="connsiteY1338" fmla="*/ 32 h 10000"/>
                  <a:gd name="connsiteX1339" fmla="*/ 4942 w 10000"/>
                  <a:gd name="connsiteY1339" fmla="*/ 133 h 10000"/>
                  <a:gd name="connsiteX1340" fmla="*/ 4900 w 10000"/>
                  <a:gd name="connsiteY1340" fmla="*/ 217 h 10000"/>
                  <a:gd name="connsiteX1341" fmla="*/ 4861 w 10000"/>
                  <a:gd name="connsiteY1341" fmla="*/ 198 h 10000"/>
                  <a:gd name="connsiteX1342" fmla="*/ 4795 w 10000"/>
                  <a:gd name="connsiteY1342" fmla="*/ 68 h 10000"/>
                  <a:gd name="connsiteX1343" fmla="*/ 4778 w 10000"/>
                  <a:gd name="connsiteY1343" fmla="*/ 62 h 10000"/>
                  <a:gd name="connsiteX1344" fmla="*/ 4765 w 10000"/>
                  <a:gd name="connsiteY1344" fmla="*/ 62 h 10000"/>
                  <a:gd name="connsiteX1345" fmla="*/ 4748 w 10000"/>
                  <a:gd name="connsiteY1345" fmla="*/ 68 h 10000"/>
                  <a:gd name="connsiteX1346" fmla="*/ 4673 w 10000"/>
                  <a:gd name="connsiteY1346" fmla="*/ 136 h 10000"/>
                  <a:gd name="connsiteX1347" fmla="*/ 4632 w 10000"/>
                  <a:gd name="connsiteY1347" fmla="*/ 201 h 10000"/>
                  <a:gd name="connsiteX1348" fmla="*/ 4623 w 10000"/>
                  <a:gd name="connsiteY1348" fmla="*/ 210 h 10000"/>
                  <a:gd name="connsiteX1349" fmla="*/ 4579 w 10000"/>
                  <a:gd name="connsiteY1349" fmla="*/ 220 h 10000"/>
                  <a:gd name="connsiteX1350" fmla="*/ 4479 w 10000"/>
                  <a:gd name="connsiteY1350" fmla="*/ 198 h 10000"/>
                  <a:gd name="connsiteX1351" fmla="*/ 4402 w 10000"/>
                  <a:gd name="connsiteY1351" fmla="*/ 165 h 10000"/>
                  <a:gd name="connsiteX1352" fmla="*/ 4374 w 10000"/>
                  <a:gd name="connsiteY1352" fmla="*/ 165 h 10000"/>
                  <a:gd name="connsiteX1353" fmla="*/ 4335 w 10000"/>
                  <a:gd name="connsiteY1353" fmla="*/ 172 h 10000"/>
                  <a:gd name="connsiteX1354" fmla="*/ 4302 w 10000"/>
                  <a:gd name="connsiteY1354" fmla="*/ 188 h 10000"/>
                  <a:gd name="connsiteX1355" fmla="*/ 4271 w 10000"/>
                  <a:gd name="connsiteY1355" fmla="*/ 220 h 10000"/>
                  <a:gd name="connsiteX1356" fmla="*/ 4238 w 10000"/>
                  <a:gd name="connsiteY1356" fmla="*/ 240 h 10000"/>
                  <a:gd name="connsiteX1357" fmla="*/ 4324 w 10000"/>
                  <a:gd name="connsiteY1357" fmla="*/ 1289 h 10000"/>
                  <a:gd name="connsiteX1358" fmla="*/ 3521 w 10000"/>
                  <a:gd name="connsiteY1358" fmla="*/ 7730 h 10000"/>
                  <a:gd name="connsiteX1359" fmla="*/ 3554 w 10000"/>
                  <a:gd name="connsiteY1359" fmla="*/ 7740 h 10000"/>
                  <a:gd name="connsiteX1360" fmla="*/ 3560 w 10000"/>
                  <a:gd name="connsiteY1360" fmla="*/ 7749 h 10000"/>
                  <a:gd name="connsiteX1361" fmla="*/ 3562 w 10000"/>
                  <a:gd name="connsiteY1361" fmla="*/ 7759 h 10000"/>
                  <a:gd name="connsiteX1362" fmla="*/ 3573 w 10000"/>
                  <a:gd name="connsiteY1362" fmla="*/ 7766 h 10000"/>
                  <a:gd name="connsiteX1363" fmla="*/ 3584 w 10000"/>
                  <a:gd name="connsiteY1363" fmla="*/ 7759 h 10000"/>
                  <a:gd name="connsiteX1364" fmla="*/ 3598 w 10000"/>
                  <a:gd name="connsiteY1364" fmla="*/ 7743 h 10000"/>
                  <a:gd name="connsiteX1365" fmla="*/ 3609 w 10000"/>
                  <a:gd name="connsiteY1365" fmla="*/ 7756 h 10000"/>
                  <a:gd name="connsiteX1366" fmla="*/ 3623 w 10000"/>
                  <a:gd name="connsiteY1366" fmla="*/ 7733 h 10000"/>
                  <a:gd name="connsiteX1367" fmla="*/ 3632 w 10000"/>
                  <a:gd name="connsiteY1367" fmla="*/ 7730 h 10000"/>
                  <a:gd name="connsiteX1368" fmla="*/ 3634 w 10000"/>
                  <a:gd name="connsiteY1368" fmla="*/ 7730 h 10000"/>
                  <a:gd name="connsiteX1369" fmla="*/ 3643 w 10000"/>
                  <a:gd name="connsiteY1369" fmla="*/ 7730 h 10000"/>
                  <a:gd name="connsiteX1370" fmla="*/ 3657 w 10000"/>
                  <a:gd name="connsiteY1370" fmla="*/ 7733 h 10000"/>
                  <a:gd name="connsiteX1371" fmla="*/ 3670 w 10000"/>
                  <a:gd name="connsiteY1371" fmla="*/ 7730 h 10000"/>
                  <a:gd name="connsiteX1372" fmla="*/ 3687 w 10000"/>
                  <a:gd name="connsiteY1372" fmla="*/ 7730 h 10000"/>
                  <a:gd name="connsiteX1373" fmla="*/ 3690 w 10000"/>
                  <a:gd name="connsiteY1373" fmla="*/ 7730 h 10000"/>
                  <a:gd name="connsiteX1374" fmla="*/ 3704 w 10000"/>
                  <a:gd name="connsiteY1374" fmla="*/ 7740 h 10000"/>
                  <a:gd name="connsiteX1375" fmla="*/ 3712 w 10000"/>
                  <a:gd name="connsiteY1375" fmla="*/ 7743 h 10000"/>
                  <a:gd name="connsiteX1376" fmla="*/ 3723 w 10000"/>
                  <a:gd name="connsiteY1376" fmla="*/ 7749 h 10000"/>
                  <a:gd name="connsiteX1377" fmla="*/ 3729 w 10000"/>
                  <a:gd name="connsiteY1377" fmla="*/ 7749 h 10000"/>
                  <a:gd name="connsiteX1378" fmla="*/ 3729 w 10000"/>
                  <a:gd name="connsiteY1378" fmla="*/ 7743 h 10000"/>
                  <a:gd name="connsiteX1379" fmla="*/ 3745 w 10000"/>
                  <a:gd name="connsiteY1379" fmla="*/ 7740 h 10000"/>
                  <a:gd name="connsiteX1380" fmla="*/ 3753 w 10000"/>
                  <a:gd name="connsiteY1380" fmla="*/ 7730 h 10000"/>
                  <a:gd name="connsiteX1381" fmla="*/ 3762 w 10000"/>
                  <a:gd name="connsiteY1381" fmla="*/ 7720 h 10000"/>
                  <a:gd name="connsiteX1382" fmla="*/ 3776 w 10000"/>
                  <a:gd name="connsiteY1382" fmla="*/ 7710 h 10000"/>
                  <a:gd name="connsiteX1383" fmla="*/ 3784 w 10000"/>
                  <a:gd name="connsiteY1383" fmla="*/ 7701 h 10000"/>
                  <a:gd name="connsiteX1384" fmla="*/ 3792 w 10000"/>
                  <a:gd name="connsiteY1384" fmla="*/ 7694 h 10000"/>
                  <a:gd name="connsiteX1385" fmla="*/ 3801 w 10000"/>
                  <a:gd name="connsiteY1385" fmla="*/ 7685 h 10000"/>
                  <a:gd name="connsiteX1386" fmla="*/ 3803 w 10000"/>
                  <a:gd name="connsiteY1386" fmla="*/ 7685 h 10000"/>
                  <a:gd name="connsiteX1387" fmla="*/ 3809 w 10000"/>
                  <a:gd name="connsiteY1387" fmla="*/ 7685 h 10000"/>
                  <a:gd name="connsiteX1388" fmla="*/ 3817 w 10000"/>
                  <a:gd name="connsiteY1388" fmla="*/ 7691 h 10000"/>
                  <a:gd name="connsiteX1389" fmla="*/ 3817 w 10000"/>
                  <a:gd name="connsiteY1389" fmla="*/ 7694 h 10000"/>
                  <a:gd name="connsiteX1390" fmla="*/ 3812 w 10000"/>
                  <a:gd name="connsiteY1390" fmla="*/ 7714 h 10000"/>
                  <a:gd name="connsiteX1391" fmla="*/ 3795 w 10000"/>
                  <a:gd name="connsiteY1391" fmla="*/ 7733 h 10000"/>
                  <a:gd name="connsiteX1392" fmla="*/ 3778 w 10000"/>
                  <a:gd name="connsiteY1392" fmla="*/ 7756 h 10000"/>
                  <a:gd name="connsiteX1393" fmla="*/ 3762 w 10000"/>
                  <a:gd name="connsiteY1393" fmla="*/ 7775 h 10000"/>
                  <a:gd name="connsiteX1394" fmla="*/ 3748 w 10000"/>
                  <a:gd name="connsiteY1394" fmla="*/ 7775 h 10000"/>
                  <a:gd name="connsiteX1395" fmla="*/ 3737 w 10000"/>
                  <a:gd name="connsiteY1395" fmla="*/ 7778 h 10000"/>
                  <a:gd name="connsiteX1396" fmla="*/ 3723 w 10000"/>
                  <a:gd name="connsiteY1396" fmla="*/ 7778 h 10000"/>
                  <a:gd name="connsiteX1397" fmla="*/ 3720 w 10000"/>
                  <a:gd name="connsiteY1397" fmla="*/ 7785 h 10000"/>
                  <a:gd name="connsiteX1398" fmla="*/ 3715 w 10000"/>
                  <a:gd name="connsiteY1398" fmla="*/ 7788 h 10000"/>
                  <a:gd name="connsiteX1399" fmla="*/ 3704 w 10000"/>
                  <a:gd name="connsiteY1399" fmla="*/ 7804 h 10000"/>
                  <a:gd name="connsiteX1400" fmla="*/ 3690 w 10000"/>
                  <a:gd name="connsiteY1400" fmla="*/ 7804 h 10000"/>
                  <a:gd name="connsiteX1401" fmla="*/ 3681 w 10000"/>
                  <a:gd name="connsiteY1401" fmla="*/ 7804 h 10000"/>
                  <a:gd name="connsiteX1402" fmla="*/ 3673 w 10000"/>
                  <a:gd name="connsiteY1402" fmla="*/ 7824 h 10000"/>
                  <a:gd name="connsiteX1403" fmla="*/ 3670 w 10000"/>
                  <a:gd name="connsiteY1403" fmla="*/ 7847 h 10000"/>
                  <a:gd name="connsiteX1404" fmla="*/ 3673 w 10000"/>
                  <a:gd name="connsiteY1404" fmla="*/ 7866 h 10000"/>
                  <a:gd name="connsiteX1405" fmla="*/ 3712 w 10000"/>
                  <a:gd name="connsiteY1405" fmla="*/ 8005 h 10000"/>
                  <a:gd name="connsiteX1406" fmla="*/ 3706 w 10000"/>
                  <a:gd name="connsiteY1406" fmla="*/ 8021 h 10000"/>
                  <a:gd name="connsiteX1407" fmla="*/ 3712 w 10000"/>
                  <a:gd name="connsiteY1407" fmla="*/ 8044 h 10000"/>
                  <a:gd name="connsiteX1408" fmla="*/ 3712 w 10000"/>
                  <a:gd name="connsiteY1408" fmla="*/ 8051 h 10000"/>
                  <a:gd name="connsiteX1409" fmla="*/ 3729 w 10000"/>
                  <a:gd name="connsiteY1409" fmla="*/ 8060 h 10000"/>
                  <a:gd name="connsiteX1410" fmla="*/ 3737 w 10000"/>
                  <a:gd name="connsiteY1410" fmla="*/ 8063 h 10000"/>
                  <a:gd name="connsiteX1411" fmla="*/ 3748 w 10000"/>
                  <a:gd name="connsiteY1411" fmla="*/ 8070 h 10000"/>
                  <a:gd name="connsiteX1412" fmla="*/ 3767 w 10000"/>
                  <a:gd name="connsiteY1412" fmla="*/ 8106 h 10000"/>
                  <a:gd name="connsiteX1413" fmla="*/ 3770 w 10000"/>
                  <a:gd name="connsiteY1413" fmla="*/ 8119 h 10000"/>
                  <a:gd name="connsiteX1414" fmla="*/ 3787 w 10000"/>
                  <a:gd name="connsiteY1414" fmla="*/ 8157 h 10000"/>
                  <a:gd name="connsiteX1415" fmla="*/ 3787 w 10000"/>
                  <a:gd name="connsiteY1415" fmla="*/ 8174 h 10000"/>
                  <a:gd name="connsiteX1416" fmla="*/ 3776 w 10000"/>
                  <a:gd name="connsiteY1416" fmla="*/ 8203 h 10000"/>
                  <a:gd name="connsiteX1417" fmla="*/ 3767 w 10000"/>
                  <a:gd name="connsiteY1417" fmla="*/ 8193 h 10000"/>
                  <a:gd name="connsiteX1418" fmla="*/ 3767 w 10000"/>
                  <a:gd name="connsiteY1418" fmla="*/ 8174 h 10000"/>
                  <a:gd name="connsiteX1419" fmla="*/ 3762 w 10000"/>
                  <a:gd name="connsiteY1419" fmla="*/ 8157 h 10000"/>
                  <a:gd name="connsiteX1420" fmla="*/ 3753 w 10000"/>
                  <a:gd name="connsiteY1420" fmla="*/ 8148 h 10000"/>
                  <a:gd name="connsiteX1421" fmla="*/ 3740 w 10000"/>
                  <a:gd name="connsiteY1421" fmla="*/ 8154 h 10000"/>
                  <a:gd name="connsiteX1422" fmla="*/ 3731 w 10000"/>
                  <a:gd name="connsiteY1422" fmla="*/ 8138 h 10000"/>
                  <a:gd name="connsiteX1423" fmla="*/ 3729 w 10000"/>
                  <a:gd name="connsiteY1423" fmla="*/ 8125 h 10000"/>
                  <a:gd name="connsiteX1424" fmla="*/ 3712 w 10000"/>
                  <a:gd name="connsiteY1424" fmla="*/ 8115 h 10000"/>
                  <a:gd name="connsiteX1425" fmla="*/ 3704 w 10000"/>
                  <a:gd name="connsiteY1425" fmla="*/ 8109 h 10000"/>
                  <a:gd name="connsiteX1426" fmla="*/ 3687 w 10000"/>
                  <a:gd name="connsiteY1426" fmla="*/ 8099 h 10000"/>
                  <a:gd name="connsiteX1427" fmla="*/ 3673 w 10000"/>
                  <a:gd name="connsiteY1427" fmla="*/ 8093 h 10000"/>
                  <a:gd name="connsiteX1428" fmla="*/ 3665 w 10000"/>
                  <a:gd name="connsiteY1428" fmla="*/ 8083 h 10000"/>
                  <a:gd name="connsiteX1429" fmla="*/ 3648 w 10000"/>
                  <a:gd name="connsiteY1429" fmla="*/ 8073 h 10000"/>
                  <a:gd name="connsiteX1430" fmla="*/ 3643 w 10000"/>
                  <a:gd name="connsiteY1430" fmla="*/ 8063 h 10000"/>
                  <a:gd name="connsiteX1431" fmla="*/ 3632 w 10000"/>
                  <a:gd name="connsiteY1431" fmla="*/ 8054 h 10000"/>
                  <a:gd name="connsiteX1432" fmla="*/ 3623 w 10000"/>
                  <a:gd name="connsiteY1432" fmla="*/ 8060 h 10000"/>
                  <a:gd name="connsiteX1433" fmla="*/ 3615 w 10000"/>
                  <a:gd name="connsiteY1433" fmla="*/ 8070 h 10000"/>
                  <a:gd name="connsiteX1434" fmla="*/ 3607 w 10000"/>
                  <a:gd name="connsiteY1434" fmla="*/ 8083 h 10000"/>
                  <a:gd name="connsiteX1435" fmla="*/ 3607 w 10000"/>
                  <a:gd name="connsiteY1435" fmla="*/ 8099 h 10000"/>
                  <a:gd name="connsiteX1436" fmla="*/ 3607 w 10000"/>
                  <a:gd name="connsiteY1436" fmla="*/ 8125 h 10000"/>
                  <a:gd name="connsiteX1437" fmla="*/ 3601 w 10000"/>
                  <a:gd name="connsiteY1437" fmla="*/ 8148 h 10000"/>
                  <a:gd name="connsiteX1438" fmla="*/ 3584 w 10000"/>
                  <a:gd name="connsiteY1438" fmla="*/ 8154 h 10000"/>
                  <a:gd name="connsiteX1439" fmla="*/ 3573 w 10000"/>
                  <a:gd name="connsiteY1439" fmla="*/ 8154 h 10000"/>
                  <a:gd name="connsiteX1440" fmla="*/ 3560 w 10000"/>
                  <a:gd name="connsiteY1440" fmla="*/ 8138 h 10000"/>
                  <a:gd name="connsiteX1441" fmla="*/ 3551 w 10000"/>
                  <a:gd name="connsiteY1441" fmla="*/ 8119 h 10000"/>
                  <a:gd name="connsiteX1442" fmla="*/ 3535 w 10000"/>
                  <a:gd name="connsiteY1442" fmla="*/ 8099 h 10000"/>
                  <a:gd name="connsiteX1443" fmla="*/ 3504 w 10000"/>
                  <a:gd name="connsiteY1443" fmla="*/ 8073 h 10000"/>
                  <a:gd name="connsiteX1444" fmla="*/ 3493 w 10000"/>
                  <a:gd name="connsiteY1444" fmla="*/ 8051 h 10000"/>
                  <a:gd name="connsiteX1445" fmla="*/ 3488 w 10000"/>
                  <a:gd name="connsiteY1445" fmla="*/ 8034 h 10000"/>
                  <a:gd name="connsiteX1446" fmla="*/ 3488 w 10000"/>
                  <a:gd name="connsiteY1446" fmla="*/ 8012 h 10000"/>
                  <a:gd name="connsiteX1447" fmla="*/ 3488 w 10000"/>
                  <a:gd name="connsiteY1447" fmla="*/ 8005 h 10000"/>
                  <a:gd name="connsiteX1448" fmla="*/ 3496 w 10000"/>
                  <a:gd name="connsiteY1448" fmla="*/ 8002 h 10000"/>
                  <a:gd name="connsiteX1449" fmla="*/ 3501 w 10000"/>
                  <a:gd name="connsiteY1449" fmla="*/ 7992 h 10000"/>
                  <a:gd name="connsiteX1450" fmla="*/ 3504 w 10000"/>
                  <a:gd name="connsiteY1450" fmla="*/ 7966 h 10000"/>
                  <a:gd name="connsiteX1451" fmla="*/ 3501 w 10000"/>
                  <a:gd name="connsiteY1451" fmla="*/ 7940 h 10000"/>
                  <a:gd name="connsiteX1452" fmla="*/ 3485 w 10000"/>
                  <a:gd name="connsiteY1452" fmla="*/ 7918 h 10000"/>
                  <a:gd name="connsiteX1453" fmla="*/ 3465 w 10000"/>
                  <a:gd name="connsiteY1453" fmla="*/ 7892 h 10000"/>
                  <a:gd name="connsiteX1454" fmla="*/ 3457 w 10000"/>
                  <a:gd name="connsiteY1454" fmla="*/ 7872 h 10000"/>
                  <a:gd name="connsiteX1455" fmla="*/ 3449 w 10000"/>
                  <a:gd name="connsiteY1455" fmla="*/ 7847 h 10000"/>
                  <a:gd name="connsiteX1456" fmla="*/ 3446 w 10000"/>
                  <a:gd name="connsiteY1456" fmla="*/ 7827 h 10000"/>
                  <a:gd name="connsiteX1457" fmla="*/ 3457 w 10000"/>
                  <a:gd name="connsiteY1457" fmla="*/ 7808 h 10000"/>
                  <a:gd name="connsiteX1458" fmla="*/ 3465 w 10000"/>
                  <a:gd name="connsiteY1458" fmla="*/ 7798 h 10000"/>
                  <a:gd name="connsiteX1459" fmla="*/ 3476 w 10000"/>
                  <a:gd name="connsiteY1459" fmla="*/ 7788 h 10000"/>
                  <a:gd name="connsiteX1460" fmla="*/ 3479 w 10000"/>
                  <a:gd name="connsiteY1460" fmla="*/ 7795 h 10000"/>
                  <a:gd name="connsiteX1461" fmla="*/ 3501 w 10000"/>
                  <a:gd name="connsiteY1461" fmla="*/ 7817 h 10000"/>
                  <a:gd name="connsiteX1462" fmla="*/ 3518 w 10000"/>
                  <a:gd name="connsiteY1462" fmla="*/ 7843 h 10000"/>
                  <a:gd name="connsiteX1463" fmla="*/ 3521 w 10000"/>
                  <a:gd name="connsiteY1463" fmla="*/ 7847 h 10000"/>
                  <a:gd name="connsiteX1464" fmla="*/ 3512 w 10000"/>
                  <a:gd name="connsiteY1464" fmla="*/ 7824 h 10000"/>
                  <a:gd name="connsiteX1465" fmla="*/ 3510 w 10000"/>
                  <a:gd name="connsiteY1465" fmla="*/ 7804 h 10000"/>
                  <a:gd name="connsiteX1466" fmla="*/ 3512 w 10000"/>
                  <a:gd name="connsiteY1466" fmla="*/ 7788 h 10000"/>
                  <a:gd name="connsiteX0" fmla="*/ 4324 w 10000"/>
                  <a:gd name="connsiteY0" fmla="*/ 1289 h 10000"/>
                  <a:gd name="connsiteX1" fmla="*/ 4296 w 10000"/>
                  <a:gd name="connsiteY1" fmla="*/ 1305 h 10000"/>
                  <a:gd name="connsiteX2" fmla="*/ 4285 w 10000"/>
                  <a:gd name="connsiteY2" fmla="*/ 1279 h 10000"/>
                  <a:gd name="connsiteX3" fmla="*/ 4244 w 10000"/>
                  <a:gd name="connsiteY3" fmla="*/ 1266 h 10000"/>
                  <a:gd name="connsiteX4" fmla="*/ 4208 w 10000"/>
                  <a:gd name="connsiteY4" fmla="*/ 1286 h 10000"/>
                  <a:gd name="connsiteX5" fmla="*/ 4172 w 10000"/>
                  <a:gd name="connsiteY5" fmla="*/ 1299 h 10000"/>
                  <a:gd name="connsiteX6" fmla="*/ 4150 w 10000"/>
                  <a:gd name="connsiteY6" fmla="*/ 1308 h 10000"/>
                  <a:gd name="connsiteX7" fmla="*/ 4139 w 10000"/>
                  <a:gd name="connsiteY7" fmla="*/ 1315 h 10000"/>
                  <a:gd name="connsiteX8" fmla="*/ 4125 w 10000"/>
                  <a:gd name="connsiteY8" fmla="*/ 1315 h 10000"/>
                  <a:gd name="connsiteX9" fmla="*/ 4119 w 10000"/>
                  <a:gd name="connsiteY9" fmla="*/ 1315 h 10000"/>
                  <a:gd name="connsiteX10" fmla="*/ 4111 w 10000"/>
                  <a:gd name="connsiteY10" fmla="*/ 1308 h 10000"/>
                  <a:gd name="connsiteX11" fmla="*/ 4100 w 10000"/>
                  <a:gd name="connsiteY11" fmla="*/ 1315 h 10000"/>
                  <a:gd name="connsiteX12" fmla="*/ 4075 w 10000"/>
                  <a:gd name="connsiteY12" fmla="*/ 1315 h 10000"/>
                  <a:gd name="connsiteX13" fmla="*/ 4058 w 10000"/>
                  <a:gd name="connsiteY13" fmla="*/ 1318 h 10000"/>
                  <a:gd name="connsiteX14" fmla="*/ 4044 w 10000"/>
                  <a:gd name="connsiteY14" fmla="*/ 1315 h 10000"/>
                  <a:gd name="connsiteX15" fmla="*/ 4042 w 10000"/>
                  <a:gd name="connsiteY15" fmla="*/ 1299 h 10000"/>
                  <a:gd name="connsiteX16" fmla="*/ 4014 w 10000"/>
                  <a:gd name="connsiteY16" fmla="*/ 1308 h 10000"/>
                  <a:gd name="connsiteX17" fmla="*/ 4011 w 10000"/>
                  <a:gd name="connsiteY17" fmla="*/ 1315 h 10000"/>
                  <a:gd name="connsiteX18" fmla="*/ 4011 w 10000"/>
                  <a:gd name="connsiteY18" fmla="*/ 1341 h 10000"/>
                  <a:gd name="connsiteX19" fmla="*/ 4019 w 10000"/>
                  <a:gd name="connsiteY19" fmla="*/ 1341 h 10000"/>
                  <a:gd name="connsiteX20" fmla="*/ 3997 w 10000"/>
                  <a:gd name="connsiteY20" fmla="*/ 1363 h 10000"/>
                  <a:gd name="connsiteX21" fmla="*/ 3986 w 10000"/>
                  <a:gd name="connsiteY21" fmla="*/ 1373 h 10000"/>
                  <a:gd name="connsiteX22" fmla="*/ 3981 w 10000"/>
                  <a:gd name="connsiteY22" fmla="*/ 1389 h 10000"/>
                  <a:gd name="connsiteX23" fmla="*/ 3981 w 10000"/>
                  <a:gd name="connsiteY23" fmla="*/ 1409 h 10000"/>
                  <a:gd name="connsiteX24" fmla="*/ 3981 w 10000"/>
                  <a:gd name="connsiteY24" fmla="*/ 1438 h 10000"/>
                  <a:gd name="connsiteX25" fmla="*/ 3961 w 10000"/>
                  <a:gd name="connsiteY25" fmla="*/ 1441 h 10000"/>
                  <a:gd name="connsiteX26" fmla="*/ 3942 w 10000"/>
                  <a:gd name="connsiteY26" fmla="*/ 1441 h 10000"/>
                  <a:gd name="connsiteX27" fmla="*/ 3914 w 10000"/>
                  <a:gd name="connsiteY27" fmla="*/ 1454 h 10000"/>
                  <a:gd name="connsiteX28" fmla="*/ 3892 w 10000"/>
                  <a:gd name="connsiteY28" fmla="*/ 1467 h 10000"/>
                  <a:gd name="connsiteX29" fmla="*/ 3867 w 10000"/>
                  <a:gd name="connsiteY29" fmla="*/ 1483 h 10000"/>
                  <a:gd name="connsiteX30" fmla="*/ 3845 w 10000"/>
                  <a:gd name="connsiteY30" fmla="*/ 1467 h 10000"/>
                  <a:gd name="connsiteX31" fmla="*/ 3850 w 10000"/>
                  <a:gd name="connsiteY31" fmla="*/ 1457 h 10000"/>
                  <a:gd name="connsiteX32" fmla="*/ 3864 w 10000"/>
                  <a:gd name="connsiteY32" fmla="*/ 1441 h 10000"/>
                  <a:gd name="connsiteX33" fmla="*/ 3859 w 10000"/>
                  <a:gd name="connsiteY33" fmla="*/ 1409 h 10000"/>
                  <a:gd name="connsiteX34" fmla="*/ 3842 w 10000"/>
                  <a:gd name="connsiteY34" fmla="*/ 1383 h 10000"/>
                  <a:gd name="connsiteX35" fmla="*/ 3825 w 10000"/>
                  <a:gd name="connsiteY35" fmla="*/ 1360 h 10000"/>
                  <a:gd name="connsiteX36" fmla="*/ 3809 w 10000"/>
                  <a:gd name="connsiteY36" fmla="*/ 1318 h 10000"/>
                  <a:gd name="connsiteX37" fmla="*/ 3787 w 10000"/>
                  <a:gd name="connsiteY37" fmla="*/ 1289 h 10000"/>
                  <a:gd name="connsiteX38" fmla="*/ 3759 w 10000"/>
                  <a:gd name="connsiteY38" fmla="*/ 1266 h 10000"/>
                  <a:gd name="connsiteX39" fmla="*/ 3740 w 10000"/>
                  <a:gd name="connsiteY39" fmla="*/ 1256 h 10000"/>
                  <a:gd name="connsiteX40" fmla="*/ 3715 w 10000"/>
                  <a:gd name="connsiteY40" fmla="*/ 1250 h 10000"/>
                  <a:gd name="connsiteX41" fmla="*/ 3687 w 10000"/>
                  <a:gd name="connsiteY41" fmla="*/ 1256 h 10000"/>
                  <a:gd name="connsiteX42" fmla="*/ 3681 w 10000"/>
                  <a:gd name="connsiteY42" fmla="*/ 1260 h 10000"/>
                  <a:gd name="connsiteX43" fmla="*/ 3670 w 10000"/>
                  <a:gd name="connsiteY43" fmla="*/ 1295 h 10000"/>
                  <a:gd name="connsiteX44" fmla="*/ 3651 w 10000"/>
                  <a:gd name="connsiteY44" fmla="*/ 1305 h 10000"/>
                  <a:gd name="connsiteX45" fmla="*/ 3640 w 10000"/>
                  <a:gd name="connsiteY45" fmla="*/ 1308 h 10000"/>
                  <a:gd name="connsiteX46" fmla="*/ 3626 w 10000"/>
                  <a:gd name="connsiteY46" fmla="*/ 1308 h 10000"/>
                  <a:gd name="connsiteX47" fmla="*/ 3632 w 10000"/>
                  <a:gd name="connsiteY47" fmla="*/ 1276 h 10000"/>
                  <a:gd name="connsiteX48" fmla="*/ 3609 w 10000"/>
                  <a:gd name="connsiteY48" fmla="*/ 1289 h 10000"/>
                  <a:gd name="connsiteX49" fmla="*/ 3593 w 10000"/>
                  <a:gd name="connsiteY49" fmla="*/ 1286 h 10000"/>
                  <a:gd name="connsiteX50" fmla="*/ 3590 w 10000"/>
                  <a:gd name="connsiteY50" fmla="*/ 1256 h 10000"/>
                  <a:gd name="connsiteX51" fmla="*/ 3584 w 10000"/>
                  <a:gd name="connsiteY51" fmla="*/ 1237 h 10000"/>
                  <a:gd name="connsiteX52" fmla="*/ 3573 w 10000"/>
                  <a:gd name="connsiteY52" fmla="*/ 1237 h 10000"/>
                  <a:gd name="connsiteX53" fmla="*/ 3554 w 10000"/>
                  <a:gd name="connsiteY53" fmla="*/ 1227 h 10000"/>
                  <a:gd name="connsiteX54" fmla="*/ 3546 w 10000"/>
                  <a:gd name="connsiteY54" fmla="*/ 1192 h 10000"/>
                  <a:gd name="connsiteX55" fmla="*/ 3529 w 10000"/>
                  <a:gd name="connsiteY55" fmla="*/ 1176 h 10000"/>
                  <a:gd name="connsiteX56" fmla="*/ 3512 w 10000"/>
                  <a:gd name="connsiteY56" fmla="*/ 1182 h 10000"/>
                  <a:gd name="connsiteX57" fmla="*/ 3485 w 10000"/>
                  <a:gd name="connsiteY57" fmla="*/ 1182 h 10000"/>
                  <a:gd name="connsiteX58" fmla="*/ 3463 w 10000"/>
                  <a:gd name="connsiteY58" fmla="*/ 1176 h 10000"/>
                  <a:gd name="connsiteX59" fmla="*/ 3449 w 10000"/>
                  <a:gd name="connsiteY59" fmla="*/ 1182 h 10000"/>
                  <a:gd name="connsiteX60" fmla="*/ 3432 w 10000"/>
                  <a:gd name="connsiteY60" fmla="*/ 1192 h 10000"/>
                  <a:gd name="connsiteX61" fmla="*/ 3454 w 10000"/>
                  <a:gd name="connsiteY61" fmla="*/ 1205 h 10000"/>
                  <a:gd name="connsiteX62" fmla="*/ 3463 w 10000"/>
                  <a:gd name="connsiteY62" fmla="*/ 1205 h 10000"/>
                  <a:gd name="connsiteX63" fmla="*/ 3488 w 10000"/>
                  <a:gd name="connsiteY63" fmla="*/ 1205 h 10000"/>
                  <a:gd name="connsiteX64" fmla="*/ 3488 w 10000"/>
                  <a:gd name="connsiteY64" fmla="*/ 1218 h 10000"/>
                  <a:gd name="connsiteX65" fmla="*/ 3493 w 10000"/>
                  <a:gd name="connsiteY65" fmla="*/ 1247 h 10000"/>
                  <a:gd name="connsiteX66" fmla="*/ 3512 w 10000"/>
                  <a:gd name="connsiteY66" fmla="*/ 1247 h 10000"/>
                  <a:gd name="connsiteX67" fmla="*/ 3518 w 10000"/>
                  <a:gd name="connsiteY67" fmla="*/ 1250 h 10000"/>
                  <a:gd name="connsiteX68" fmla="*/ 3521 w 10000"/>
                  <a:gd name="connsiteY68" fmla="*/ 1276 h 10000"/>
                  <a:gd name="connsiteX69" fmla="*/ 3543 w 10000"/>
                  <a:gd name="connsiteY69" fmla="*/ 1295 h 10000"/>
                  <a:gd name="connsiteX70" fmla="*/ 3546 w 10000"/>
                  <a:gd name="connsiteY70" fmla="*/ 1305 h 10000"/>
                  <a:gd name="connsiteX71" fmla="*/ 3543 w 10000"/>
                  <a:gd name="connsiteY71" fmla="*/ 1315 h 10000"/>
                  <a:gd name="connsiteX72" fmla="*/ 3543 w 10000"/>
                  <a:gd name="connsiteY72" fmla="*/ 1331 h 10000"/>
                  <a:gd name="connsiteX73" fmla="*/ 3554 w 10000"/>
                  <a:gd name="connsiteY73" fmla="*/ 1324 h 10000"/>
                  <a:gd name="connsiteX74" fmla="*/ 3560 w 10000"/>
                  <a:gd name="connsiteY74" fmla="*/ 1331 h 10000"/>
                  <a:gd name="connsiteX75" fmla="*/ 3582 w 10000"/>
                  <a:gd name="connsiteY75" fmla="*/ 1344 h 10000"/>
                  <a:gd name="connsiteX76" fmla="*/ 3598 w 10000"/>
                  <a:gd name="connsiteY76" fmla="*/ 1380 h 10000"/>
                  <a:gd name="connsiteX77" fmla="*/ 3607 w 10000"/>
                  <a:gd name="connsiteY77" fmla="*/ 1389 h 10000"/>
                  <a:gd name="connsiteX78" fmla="*/ 3623 w 10000"/>
                  <a:gd name="connsiteY78" fmla="*/ 1409 h 10000"/>
                  <a:gd name="connsiteX79" fmla="*/ 3634 w 10000"/>
                  <a:gd name="connsiteY79" fmla="*/ 1438 h 10000"/>
                  <a:gd name="connsiteX80" fmla="*/ 3632 w 10000"/>
                  <a:gd name="connsiteY80" fmla="*/ 1454 h 10000"/>
                  <a:gd name="connsiteX81" fmla="*/ 3618 w 10000"/>
                  <a:gd name="connsiteY81" fmla="*/ 1438 h 10000"/>
                  <a:gd name="connsiteX82" fmla="*/ 3598 w 10000"/>
                  <a:gd name="connsiteY82" fmla="*/ 1428 h 10000"/>
                  <a:gd name="connsiteX83" fmla="*/ 3582 w 10000"/>
                  <a:gd name="connsiteY83" fmla="*/ 1402 h 10000"/>
                  <a:gd name="connsiteX84" fmla="*/ 3562 w 10000"/>
                  <a:gd name="connsiteY84" fmla="*/ 1399 h 10000"/>
                  <a:gd name="connsiteX85" fmla="*/ 3546 w 10000"/>
                  <a:gd name="connsiteY85" fmla="*/ 1383 h 10000"/>
                  <a:gd name="connsiteX86" fmla="*/ 3510 w 10000"/>
                  <a:gd name="connsiteY86" fmla="*/ 1360 h 10000"/>
                  <a:gd name="connsiteX87" fmla="*/ 3485 w 10000"/>
                  <a:gd name="connsiteY87" fmla="*/ 1344 h 10000"/>
                  <a:gd name="connsiteX88" fmla="*/ 3454 w 10000"/>
                  <a:gd name="connsiteY88" fmla="*/ 1334 h 10000"/>
                  <a:gd name="connsiteX89" fmla="*/ 3429 w 10000"/>
                  <a:gd name="connsiteY89" fmla="*/ 1315 h 10000"/>
                  <a:gd name="connsiteX90" fmla="*/ 3416 w 10000"/>
                  <a:gd name="connsiteY90" fmla="*/ 1308 h 10000"/>
                  <a:gd name="connsiteX91" fmla="*/ 3399 w 10000"/>
                  <a:gd name="connsiteY91" fmla="*/ 1305 h 10000"/>
                  <a:gd name="connsiteX92" fmla="*/ 3382 w 10000"/>
                  <a:gd name="connsiteY92" fmla="*/ 1286 h 10000"/>
                  <a:gd name="connsiteX93" fmla="*/ 3380 w 10000"/>
                  <a:gd name="connsiteY93" fmla="*/ 1266 h 10000"/>
                  <a:gd name="connsiteX94" fmla="*/ 3388 w 10000"/>
                  <a:gd name="connsiteY94" fmla="*/ 1256 h 10000"/>
                  <a:gd name="connsiteX95" fmla="*/ 3407 w 10000"/>
                  <a:gd name="connsiteY95" fmla="*/ 1256 h 10000"/>
                  <a:gd name="connsiteX96" fmla="*/ 3396 w 10000"/>
                  <a:gd name="connsiteY96" fmla="*/ 1227 h 10000"/>
                  <a:gd name="connsiteX97" fmla="*/ 3382 w 10000"/>
                  <a:gd name="connsiteY97" fmla="*/ 1227 h 10000"/>
                  <a:gd name="connsiteX98" fmla="*/ 3360 w 10000"/>
                  <a:gd name="connsiteY98" fmla="*/ 1221 h 10000"/>
                  <a:gd name="connsiteX99" fmla="*/ 3349 w 10000"/>
                  <a:gd name="connsiteY99" fmla="*/ 1231 h 10000"/>
                  <a:gd name="connsiteX100" fmla="*/ 3352 w 10000"/>
                  <a:gd name="connsiteY100" fmla="*/ 1247 h 10000"/>
                  <a:gd name="connsiteX101" fmla="*/ 3341 w 10000"/>
                  <a:gd name="connsiteY101" fmla="*/ 1237 h 10000"/>
                  <a:gd name="connsiteX102" fmla="*/ 3335 w 10000"/>
                  <a:gd name="connsiteY102" fmla="*/ 1231 h 10000"/>
                  <a:gd name="connsiteX103" fmla="*/ 3307 w 10000"/>
                  <a:gd name="connsiteY103" fmla="*/ 1227 h 10000"/>
                  <a:gd name="connsiteX104" fmla="*/ 3294 w 10000"/>
                  <a:gd name="connsiteY104" fmla="*/ 1221 h 10000"/>
                  <a:gd name="connsiteX105" fmla="*/ 3271 w 10000"/>
                  <a:gd name="connsiteY105" fmla="*/ 1211 h 10000"/>
                  <a:gd name="connsiteX106" fmla="*/ 3252 w 10000"/>
                  <a:gd name="connsiteY106" fmla="*/ 1195 h 10000"/>
                  <a:gd name="connsiteX107" fmla="*/ 3235 w 10000"/>
                  <a:gd name="connsiteY107" fmla="*/ 1195 h 10000"/>
                  <a:gd name="connsiteX108" fmla="*/ 3235 w 10000"/>
                  <a:gd name="connsiteY108" fmla="*/ 1205 h 10000"/>
                  <a:gd name="connsiteX109" fmla="*/ 3219 w 10000"/>
                  <a:gd name="connsiteY109" fmla="*/ 1231 h 10000"/>
                  <a:gd name="connsiteX110" fmla="*/ 3213 w 10000"/>
                  <a:gd name="connsiteY110" fmla="*/ 1231 h 10000"/>
                  <a:gd name="connsiteX111" fmla="*/ 3183 w 10000"/>
                  <a:gd name="connsiteY111" fmla="*/ 1221 h 10000"/>
                  <a:gd name="connsiteX112" fmla="*/ 3175 w 10000"/>
                  <a:gd name="connsiteY112" fmla="*/ 1227 h 10000"/>
                  <a:gd name="connsiteX113" fmla="*/ 3163 w 10000"/>
                  <a:gd name="connsiteY113" fmla="*/ 1237 h 10000"/>
                  <a:gd name="connsiteX114" fmla="*/ 3158 w 10000"/>
                  <a:gd name="connsiteY114" fmla="*/ 1260 h 10000"/>
                  <a:gd name="connsiteX115" fmla="*/ 3158 w 10000"/>
                  <a:gd name="connsiteY115" fmla="*/ 1276 h 10000"/>
                  <a:gd name="connsiteX116" fmla="*/ 3163 w 10000"/>
                  <a:gd name="connsiteY116" fmla="*/ 1295 h 10000"/>
                  <a:gd name="connsiteX117" fmla="*/ 3166 w 10000"/>
                  <a:gd name="connsiteY117" fmla="*/ 1308 h 10000"/>
                  <a:gd name="connsiteX118" fmla="*/ 3158 w 10000"/>
                  <a:gd name="connsiteY118" fmla="*/ 1315 h 10000"/>
                  <a:gd name="connsiteX119" fmla="*/ 3133 w 10000"/>
                  <a:gd name="connsiteY119" fmla="*/ 1299 h 10000"/>
                  <a:gd name="connsiteX120" fmla="*/ 3114 w 10000"/>
                  <a:gd name="connsiteY120" fmla="*/ 1276 h 10000"/>
                  <a:gd name="connsiteX121" fmla="*/ 3078 w 10000"/>
                  <a:gd name="connsiteY121" fmla="*/ 1240 h 10000"/>
                  <a:gd name="connsiteX122" fmla="*/ 3044 w 10000"/>
                  <a:gd name="connsiteY122" fmla="*/ 1227 h 10000"/>
                  <a:gd name="connsiteX123" fmla="*/ 3033 w 10000"/>
                  <a:gd name="connsiteY123" fmla="*/ 1231 h 10000"/>
                  <a:gd name="connsiteX124" fmla="*/ 3036 w 10000"/>
                  <a:gd name="connsiteY124" fmla="*/ 1256 h 10000"/>
                  <a:gd name="connsiteX125" fmla="*/ 3044 w 10000"/>
                  <a:gd name="connsiteY125" fmla="*/ 1266 h 10000"/>
                  <a:gd name="connsiteX126" fmla="*/ 3044 w 10000"/>
                  <a:gd name="connsiteY126" fmla="*/ 1276 h 10000"/>
                  <a:gd name="connsiteX127" fmla="*/ 3036 w 10000"/>
                  <a:gd name="connsiteY127" fmla="*/ 1276 h 10000"/>
                  <a:gd name="connsiteX128" fmla="*/ 3028 w 10000"/>
                  <a:gd name="connsiteY128" fmla="*/ 1266 h 10000"/>
                  <a:gd name="connsiteX129" fmla="*/ 3025 w 10000"/>
                  <a:gd name="connsiteY129" fmla="*/ 1256 h 10000"/>
                  <a:gd name="connsiteX130" fmla="*/ 3008 w 10000"/>
                  <a:gd name="connsiteY130" fmla="*/ 1205 h 10000"/>
                  <a:gd name="connsiteX131" fmla="*/ 3000 w 10000"/>
                  <a:gd name="connsiteY131" fmla="*/ 1192 h 10000"/>
                  <a:gd name="connsiteX132" fmla="*/ 2994 w 10000"/>
                  <a:gd name="connsiteY132" fmla="*/ 1176 h 10000"/>
                  <a:gd name="connsiteX133" fmla="*/ 2986 w 10000"/>
                  <a:gd name="connsiteY133" fmla="*/ 1182 h 10000"/>
                  <a:gd name="connsiteX134" fmla="*/ 2981 w 10000"/>
                  <a:gd name="connsiteY134" fmla="*/ 1192 h 10000"/>
                  <a:gd name="connsiteX135" fmla="*/ 2970 w 10000"/>
                  <a:gd name="connsiteY135" fmla="*/ 1201 h 10000"/>
                  <a:gd name="connsiteX136" fmla="*/ 2956 w 10000"/>
                  <a:gd name="connsiteY136" fmla="*/ 1218 h 10000"/>
                  <a:gd name="connsiteX137" fmla="*/ 2939 w 10000"/>
                  <a:gd name="connsiteY137" fmla="*/ 1240 h 10000"/>
                  <a:gd name="connsiteX138" fmla="*/ 2928 w 10000"/>
                  <a:gd name="connsiteY138" fmla="*/ 1247 h 10000"/>
                  <a:gd name="connsiteX139" fmla="*/ 2922 w 10000"/>
                  <a:gd name="connsiteY139" fmla="*/ 1250 h 10000"/>
                  <a:gd name="connsiteX140" fmla="*/ 2911 w 10000"/>
                  <a:gd name="connsiteY140" fmla="*/ 1250 h 10000"/>
                  <a:gd name="connsiteX141" fmla="*/ 2884 w 10000"/>
                  <a:gd name="connsiteY141" fmla="*/ 1247 h 10000"/>
                  <a:gd name="connsiteX142" fmla="*/ 2864 w 10000"/>
                  <a:gd name="connsiteY142" fmla="*/ 1237 h 10000"/>
                  <a:gd name="connsiteX143" fmla="*/ 2848 w 10000"/>
                  <a:gd name="connsiteY143" fmla="*/ 1231 h 10000"/>
                  <a:gd name="connsiteX144" fmla="*/ 2834 w 10000"/>
                  <a:gd name="connsiteY144" fmla="*/ 1227 h 10000"/>
                  <a:gd name="connsiteX145" fmla="*/ 2831 w 10000"/>
                  <a:gd name="connsiteY145" fmla="*/ 1227 h 10000"/>
                  <a:gd name="connsiteX146" fmla="*/ 2831 w 10000"/>
                  <a:gd name="connsiteY146" fmla="*/ 1221 h 10000"/>
                  <a:gd name="connsiteX147" fmla="*/ 2825 w 10000"/>
                  <a:gd name="connsiteY147" fmla="*/ 1205 h 10000"/>
                  <a:gd name="connsiteX148" fmla="*/ 2823 w 10000"/>
                  <a:gd name="connsiteY148" fmla="*/ 1192 h 10000"/>
                  <a:gd name="connsiteX149" fmla="*/ 2817 w 10000"/>
                  <a:gd name="connsiteY149" fmla="*/ 1182 h 10000"/>
                  <a:gd name="connsiteX150" fmla="*/ 2814 w 10000"/>
                  <a:gd name="connsiteY150" fmla="*/ 1176 h 10000"/>
                  <a:gd name="connsiteX151" fmla="*/ 2792 w 10000"/>
                  <a:gd name="connsiteY151" fmla="*/ 1172 h 10000"/>
                  <a:gd name="connsiteX152" fmla="*/ 2759 w 10000"/>
                  <a:gd name="connsiteY152" fmla="*/ 1156 h 10000"/>
                  <a:gd name="connsiteX153" fmla="*/ 2734 w 10000"/>
                  <a:gd name="connsiteY153" fmla="*/ 1143 h 10000"/>
                  <a:gd name="connsiteX154" fmla="*/ 2695 w 10000"/>
                  <a:gd name="connsiteY154" fmla="*/ 1124 h 10000"/>
                  <a:gd name="connsiteX155" fmla="*/ 2670 w 10000"/>
                  <a:gd name="connsiteY155" fmla="*/ 1108 h 10000"/>
                  <a:gd name="connsiteX156" fmla="*/ 2645 w 10000"/>
                  <a:gd name="connsiteY156" fmla="*/ 1091 h 10000"/>
                  <a:gd name="connsiteX157" fmla="*/ 2618 w 10000"/>
                  <a:gd name="connsiteY157" fmla="*/ 1088 h 10000"/>
                  <a:gd name="connsiteX158" fmla="*/ 2576 w 10000"/>
                  <a:gd name="connsiteY158" fmla="*/ 1088 h 10000"/>
                  <a:gd name="connsiteX159" fmla="*/ 2551 w 10000"/>
                  <a:gd name="connsiteY159" fmla="*/ 1091 h 10000"/>
                  <a:gd name="connsiteX160" fmla="*/ 2521 w 10000"/>
                  <a:gd name="connsiteY160" fmla="*/ 1098 h 10000"/>
                  <a:gd name="connsiteX161" fmla="*/ 2493 w 10000"/>
                  <a:gd name="connsiteY161" fmla="*/ 1104 h 10000"/>
                  <a:gd name="connsiteX162" fmla="*/ 2468 w 10000"/>
                  <a:gd name="connsiteY162" fmla="*/ 1108 h 10000"/>
                  <a:gd name="connsiteX163" fmla="*/ 2404 w 10000"/>
                  <a:gd name="connsiteY163" fmla="*/ 1124 h 10000"/>
                  <a:gd name="connsiteX164" fmla="*/ 2366 w 10000"/>
                  <a:gd name="connsiteY164" fmla="*/ 1133 h 10000"/>
                  <a:gd name="connsiteX165" fmla="*/ 2346 w 10000"/>
                  <a:gd name="connsiteY165" fmla="*/ 1137 h 10000"/>
                  <a:gd name="connsiteX166" fmla="*/ 2294 w 10000"/>
                  <a:gd name="connsiteY166" fmla="*/ 1146 h 10000"/>
                  <a:gd name="connsiteX167" fmla="*/ 2249 w 10000"/>
                  <a:gd name="connsiteY167" fmla="*/ 1156 h 10000"/>
                  <a:gd name="connsiteX168" fmla="*/ 2230 w 10000"/>
                  <a:gd name="connsiteY168" fmla="*/ 1156 h 10000"/>
                  <a:gd name="connsiteX169" fmla="*/ 2222 w 10000"/>
                  <a:gd name="connsiteY169" fmla="*/ 1163 h 10000"/>
                  <a:gd name="connsiteX170" fmla="*/ 2194 w 10000"/>
                  <a:gd name="connsiteY170" fmla="*/ 1163 h 10000"/>
                  <a:gd name="connsiteX171" fmla="*/ 2172 w 10000"/>
                  <a:gd name="connsiteY171" fmla="*/ 1163 h 10000"/>
                  <a:gd name="connsiteX172" fmla="*/ 2147 w 10000"/>
                  <a:gd name="connsiteY172" fmla="*/ 1166 h 10000"/>
                  <a:gd name="connsiteX173" fmla="*/ 2108 w 10000"/>
                  <a:gd name="connsiteY173" fmla="*/ 1166 h 10000"/>
                  <a:gd name="connsiteX174" fmla="*/ 2083 w 10000"/>
                  <a:gd name="connsiteY174" fmla="*/ 1156 h 10000"/>
                  <a:gd name="connsiteX175" fmla="*/ 2042 w 10000"/>
                  <a:gd name="connsiteY175" fmla="*/ 1143 h 10000"/>
                  <a:gd name="connsiteX176" fmla="*/ 2011 w 10000"/>
                  <a:gd name="connsiteY176" fmla="*/ 1143 h 10000"/>
                  <a:gd name="connsiteX177" fmla="*/ 1994 w 10000"/>
                  <a:gd name="connsiteY177" fmla="*/ 1146 h 10000"/>
                  <a:gd name="connsiteX178" fmla="*/ 1967 w 10000"/>
                  <a:gd name="connsiteY178" fmla="*/ 1156 h 10000"/>
                  <a:gd name="connsiteX179" fmla="*/ 1903 w 10000"/>
                  <a:gd name="connsiteY179" fmla="*/ 1176 h 10000"/>
                  <a:gd name="connsiteX180" fmla="*/ 1873 w 10000"/>
                  <a:gd name="connsiteY180" fmla="*/ 1182 h 10000"/>
                  <a:gd name="connsiteX181" fmla="*/ 1850 w 10000"/>
                  <a:gd name="connsiteY181" fmla="*/ 1185 h 10000"/>
                  <a:gd name="connsiteX182" fmla="*/ 1842 w 10000"/>
                  <a:gd name="connsiteY182" fmla="*/ 1192 h 10000"/>
                  <a:gd name="connsiteX183" fmla="*/ 1823 w 10000"/>
                  <a:gd name="connsiteY183" fmla="*/ 1195 h 10000"/>
                  <a:gd name="connsiteX184" fmla="*/ 1814 w 10000"/>
                  <a:gd name="connsiteY184" fmla="*/ 1201 h 10000"/>
                  <a:gd name="connsiteX185" fmla="*/ 1792 w 10000"/>
                  <a:gd name="connsiteY185" fmla="*/ 1218 h 10000"/>
                  <a:gd name="connsiteX186" fmla="*/ 1767 w 10000"/>
                  <a:gd name="connsiteY186" fmla="*/ 1231 h 10000"/>
                  <a:gd name="connsiteX187" fmla="*/ 1717 w 10000"/>
                  <a:gd name="connsiteY187" fmla="*/ 1266 h 10000"/>
                  <a:gd name="connsiteX188" fmla="*/ 1695 w 10000"/>
                  <a:gd name="connsiteY188" fmla="*/ 1279 h 10000"/>
                  <a:gd name="connsiteX189" fmla="*/ 1654 w 10000"/>
                  <a:gd name="connsiteY189" fmla="*/ 1308 h 10000"/>
                  <a:gd name="connsiteX190" fmla="*/ 1620 w 10000"/>
                  <a:gd name="connsiteY190" fmla="*/ 1334 h 10000"/>
                  <a:gd name="connsiteX191" fmla="*/ 1590 w 10000"/>
                  <a:gd name="connsiteY191" fmla="*/ 1360 h 10000"/>
                  <a:gd name="connsiteX192" fmla="*/ 1565 w 10000"/>
                  <a:gd name="connsiteY192" fmla="*/ 1380 h 10000"/>
                  <a:gd name="connsiteX193" fmla="*/ 1532 w 10000"/>
                  <a:gd name="connsiteY193" fmla="*/ 1402 h 10000"/>
                  <a:gd name="connsiteX194" fmla="*/ 1501 w 10000"/>
                  <a:gd name="connsiteY194" fmla="*/ 1418 h 10000"/>
                  <a:gd name="connsiteX195" fmla="*/ 1460 w 10000"/>
                  <a:gd name="connsiteY195" fmla="*/ 1438 h 10000"/>
                  <a:gd name="connsiteX196" fmla="*/ 1435 w 10000"/>
                  <a:gd name="connsiteY196" fmla="*/ 1454 h 10000"/>
                  <a:gd name="connsiteX197" fmla="*/ 1421 w 10000"/>
                  <a:gd name="connsiteY197" fmla="*/ 1464 h 10000"/>
                  <a:gd name="connsiteX198" fmla="*/ 1380 w 10000"/>
                  <a:gd name="connsiteY198" fmla="*/ 1473 h 10000"/>
                  <a:gd name="connsiteX199" fmla="*/ 1324 w 10000"/>
                  <a:gd name="connsiteY199" fmla="*/ 1477 h 10000"/>
                  <a:gd name="connsiteX200" fmla="*/ 1274 w 10000"/>
                  <a:gd name="connsiteY200" fmla="*/ 1483 h 10000"/>
                  <a:gd name="connsiteX201" fmla="*/ 1244 w 10000"/>
                  <a:gd name="connsiteY201" fmla="*/ 1486 h 10000"/>
                  <a:gd name="connsiteX202" fmla="*/ 1233 w 10000"/>
                  <a:gd name="connsiteY202" fmla="*/ 1486 h 10000"/>
                  <a:gd name="connsiteX203" fmla="*/ 1197 w 10000"/>
                  <a:gd name="connsiteY203" fmla="*/ 1493 h 10000"/>
                  <a:gd name="connsiteX204" fmla="*/ 1180 w 10000"/>
                  <a:gd name="connsiteY204" fmla="*/ 1496 h 10000"/>
                  <a:gd name="connsiteX205" fmla="*/ 1169 w 10000"/>
                  <a:gd name="connsiteY205" fmla="*/ 1496 h 10000"/>
                  <a:gd name="connsiteX206" fmla="*/ 1161 w 10000"/>
                  <a:gd name="connsiteY206" fmla="*/ 1503 h 10000"/>
                  <a:gd name="connsiteX207" fmla="*/ 1155 w 10000"/>
                  <a:gd name="connsiteY207" fmla="*/ 1503 h 10000"/>
                  <a:gd name="connsiteX208" fmla="*/ 501 w 10000"/>
                  <a:gd name="connsiteY208" fmla="*/ 2277 h 10000"/>
                  <a:gd name="connsiteX209" fmla="*/ 396 w 10000"/>
                  <a:gd name="connsiteY209" fmla="*/ 2532 h 10000"/>
                  <a:gd name="connsiteX210" fmla="*/ 324 w 10000"/>
                  <a:gd name="connsiteY210" fmla="*/ 2759 h 10000"/>
                  <a:gd name="connsiteX211" fmla="*/ 274 w 10000"/>
                  <a:gd name="connsiteY211" fmla="*/ 2866 h 10000"/>
                  <a:gd name="connsiteX212" fmla="*/ 202 w 10000"/>
                  <a:gd name="connsiteY212" fmla="*/ 3008 h 10000"/>
                  <a:gd name="connsiteX213" fmla="*/ 211 w 10000"/>
                  <a:gd name="connsiteY213" fmla="*/ 3177 h 10000"/>
                  <a:gd name="connsiteX214" fmla="*/ 235 w 10000"/>
                  <a:gd name="connsiteY214" fmla="*/ 3368 h 10000"/>
                  <a:gd name="connsiteX215" fmla="*/ 266 w 10000"/>
                  <a:gd name="connsiteY215" fmla="*/ 3595 h 10000"/>
                  <a:gd name="connsiteX216" fmla="*/ 299 w 10000"/>
                  <a:gd name="connsiteY216" fmla="*/ 3831 h 10000"/>
                  <a:gd name="connsiteX217" fmla="*/ 305 w 10000"/>
                  <a:gd name="connsiteY217" fmla="*/ 3863 h 10000"/>
                  <a:gd name="connsiteX218" fmla="*/ 341 w 10000"/>
                  <a:gd name="connsiteY218" fmla="*/ 3941 h 10000"/>
                  <a:gd name="connsiteX219" fmla="*/ 186 w 10000"/>
                  <a:gd name="connsiteY219" fmla="*/ 3935 h 10000"/>
                  <a:gd name="connsiteX220" fmla="*/ 30 w 10000"/>
                  <a:gd name="connsiteY220" fmla="*/ 3925 h 10000"/>
                  <a:gd name="connsiteX221" fmla="*/ 0 w 10000"/>
                  <a:gd name="connsiteY221" fmla="*/ 4054 h 10000"/>
                  <a:gd name="connsiteX222" fmla="*/ 14 w 10000"/>
                  <a:gd name="connsiteY222" fmla="*/ 4152 h 10000"/>
                  <a:gd name="connsiteX223" fmla="*/ 22 w 10000"/>
                  <a:gd name="connsiteY223" fmla="*/ 4242 h 10000"/>
                  <a:gd name="connsiteX224" fmla="*/ 30 w 10000"/>
                  <a:gd name="connsiteY224" fmla="*/ 4291 h 10000"/>
                  <a:gd name="connsiteX225" fmla="*/ 102 w 10000"/>
                  <a:gd name="connsiteY225" fmla="*/ 4271 h 10000"/>
                  <a:gd name="connsiteX226" fmla="*/ 155 w 10000"/>
                  <a:gd name="connsiteY226" fmla="*/ 4262 h 10000"/>
                  <a:gd name="connsiteX227" fmla="*/ 410 w 10000"/>
                  <a:gd name="connsiteY227" fmla="*/ 4255 h 10000"/>
                  <a:gd name="connsiteX228" fmla="*/ 418 w 10000"/>
                  <a:gd name="connsiteY228" fmla="*/ 4385 h 10000"/>
                  <a:gd name="connsiteX229" fmla="*/ 429 w 10000"/>
                  <a:gd name="connsiteY229" fmla="*/ 4543 h 10000"/>
                  <a:gd name="connsiteX230" fmla="*/ 443 w 10000"/>
                  <a:gd name="connsiteY230" fmla="*/ 4585 h 10000"/>
                  <a:gd name="connsiteX231" fmla="*/ 465 w 10000"/>
                  <a:gd name="connsiteY231" fmla="*/ 4611 h 10000"/>
                  <a:gd name="connsiteX232" fmla="*/ 468 w 10000"/>
                  <a:gd name="connsiteY232" fmla="*/ 4621 h 10000"/>
                  <a:gd name="connsiteX233" fmla="*/ 474 w 10000"/>
                  <a:gd name="connsiteY233" fmla="*/ 4679 h 10000"/>
                  <a:gd name="connsiteX234" fmla="*/ 554 w 10000"/>
                  <a:gd name="connsiteY234" fmla="*/ 4738 h 10000"/>
                  <a:gd name="connsiteX235" fmla="*/ 637 w 10000"/>
                  <a:gd name="connsiteY235" fmla="*/ 4809 h 10000"/>
                  <a:gd name="connsiteX236" fmla="*/ 704 w 10000"/>
                  <a:gd name="connsiteY236" fmla="*/ 4851 h 10000"/>
                  <a:gd name="connsiteX237" fmla="*/ 740 w 10000"/>
                  <a:gd name="connsiteY237" fmla="*/ 4893 h 10000"/>
                  <a:gd name="connsiteX238" fmla="*/ 756 w 10000"/>
                  <a:gd name="connsiteY238" fmla="*/ 4896 h 10000"/>
                  <a:gd name="connsiteX239" fmla="*/ 767 w 10000"/>
                  <a:gd name="connsiteY239" fmla="*/ 4880 h 10000"/>
                  <a:gd name="connsiteX240" fmla="*/ 806 w 10000"/>
                  <a:gd name="connsiteY240" fmla="*/ 4945 h 10000"/>
                  <a:gd name="connsiteX241" fmla="*/ 886 w 10000"/>
                  <a:gd name="connsiteY241" fmla="*/ 5078 h 10000"/>
                  <a:gd name="connsiteX242" fmla="*/ 911 w 10000"/>
                  <a:gd name="connsiteY242" fmla="*/ 5130 h 10000"/>
                  <a:gd name="connsiteX243" fmla="*/ 920 w 10000"/>
                  <a:gd name="connsiteY243" fmla="*/ 5191 h 10000"/>
                  <a:gd name="connsiteX244" fmla="*/ 920 w 10000"/>
                  <a:gd name="connsiteY244" fmla="*/ 5220 h 10000"/>
                  <a:gd name="connsiteX245" fmla="*/ 911 w 10000"/>
                  <a:gd name="connsiteY245" fmla="*/ 5314 h 10000"/>
                  <a:gd name="connsiteX246" fmla="*/ 898 w 10000"/>
                  <a:gd name="connsiteY246" fmla="*/ 5369 h 10000"/>
                  <a:gd name="connsiteX247" fmla="*/ 895 w 10000"/>
                  <a:gd name="connsiteY247" fmla="*/ 5385 h 10000"/>
                  <a:gd name="connsiteX248" fmla="*/ 895 w 10000"/>
                  <a:gd name="connsiteY248" fmla="*/ 5405 h 10000"/>
                  <a:gd name="connsiteX249" fmla="*/ 898 w 10000"/>
                  <a:gd name="connsiteY249" fmla="*/ 5434 h 10000"/>
                  <a:gd name="connsiteX250" fmla="*/ 911 w 10000"/>
                  <a:gd name="connsiteY250" fmla="*/ 5463 h 10000"/>
                  <a:gd name="connsiteX251" fmla="*/ 920 w 10000"/>
                  <a:gd name="connsiteY251" fmla="*/ 5492 h 10000"/>
                  <a:gd name="connsiteX252" fmla="*/ 934 w 10000"/>
                  <a:gd name="connsiteY252" fmla="*/ 5518 h 10000"/>
                  <a:gd name="connsiteX253" fmla="*/ 1169 w 10000"/>
                  <a:gd name="connsiteY253" fmla="*/ 5738 h 10000"/>
                  <a:gd name="connsiteX254" fmla="*/ 1188 w 10000"/>
                  <a:gd name="connsiteY254" fmla="*/ 5755 h 10000"/>
                  <a:gd name="connsiteX255" fmla="*/ 1216 w 10000"/>
                  <a:gd name="connsiteY255" fmla="*/ 5758 h 10000"/>
                  <a:gd name="connsiteX256" fmla="*/ 1313 w 10000"/>
                  <a:gd name="connsiteY256" fmla="*/ 5774 h 10000"/>
                  <a:gd name="connsiteX257" fmla="*/ 1349 w 10000"/>
                  <a:gd name="connsiteY257" fmla="*/ 5787 h 10000"/>
                  <a:gd name="connsiteX258" fmla="*/ 1393 w 10000"/>
                  <a:gd name="connsiteY258" fmla="*/ 5793 h 10000"/>
                  <a:gd name="connsiteX259" fmla="*/ 1393 w 10000"/>
                  <a:gd name="connsiteY259" fmla="*/ 5797 h 10000"/>
                  <a:gd name="connsiteX260" fmla="*/ 1421 w 10000"/>
                  <a:gd name="connsiteY260" fmla="*/ 5810 h 10000"/>
                  <a:gd name="connsiteX261" fmla="*/ 1446 w 10000"/>
                  <a:gd name="connsiteY261" fmla="*/ 5829 h 10000"/>
                  <a:gd name="connsiteX262" fmla="*/ 1460 w 10000"/>
                  <a:gd name="connsiteY262" fmla="*/ 5842 h 10000"/>
                  <a:gd name="connsiteX263" fmla="*/ 1476 w 10000"/>
                  <a:gd name="connsiteY263" fmla="*/ 5848 h 10000"/>
                  <a:gd name="connsiteX264" fmla="*/ 1501 w 10000"/>
                  <a:gd name="connsiteY264" fmla="*/ 5852 h 10000"/>
                  <a:gd name="connsiteX265" fmla="*/ 1532 w 10000"/>
                  <a:gd name="connsiteY265" fmla="*/ 5887 h 10000"/>
                  <a:gd name="connsiteX266" fmla="*/ 1565 w 10000"/>
                  <a:gd name="connsiteY266" fmla="*/ 5942 h 10000"/>
                  <a:gd name="connsiteX267" fmla="*/ 1587 w 10000"/>
                  <a:gd name="connsiteY267" fmla="*/ 5972 h 10000"/>
                  <a:gd name="connsiteX268" fmla="*/ 1612 w 10000"/>
                  <a:gd name="connsiteY268" fmla="*/ 5955 h 10000"/>
                  <a:gd name="connsiteX269" fmla="*/ 1679 w 10000"/>
                  <a:gd name="connsiteY269" fmla="*/ 6049 h 10000"/>
                  <a:gd name="connsiteX270" fmla="*/ 1720 w 10000"/>
                  <a:gd name="connsiteY270" fmla="*/ 6108 h 10000"/>
                  <a:gd name="connsiteX271" fmla="*/ 1751 w 10000"/>
                  <a:gd name="connsiteY271" fmla="*/ 6133 h 10000"/>
                  <a:gd name="connsiteX272" fmla="*/ 1792 w 10000"/>
                  <a:gd name="connsiteY272" fmla="*/ 6169 h 10000"/>
                  <a:gd name="connsiteX273" fmla="*/ 1801 w 10000"/>
                  <a:gd name="connsiteY273" fmla="*/ 6172 h 10000"/>
                  <a:gd name="connsiteX274" fmla="*/ 1814 w 10000"/>
                  <a:gd name="connsiteY274" fmla="*/ 6286 h 10000"/>
                  <a:gd name="connsiteX275" fmla="*/ 1817 w 10000"/>
                  <a:gd name="connsiteY275" fmla="*/ 6331 h 10000"/>
                  <a:gd name="connsiteX276" fmla="*/ 1809 w 10000"/>
                  <a:gd name="connsiteY276" fmla="*/ 6444 h 10000"/>
                  <a:gd name="connsiteX277" fmla="*/ 1801 w 10000"/>
                  <a:gd name="connsiteY277" fmla="*/ 6499 h 10000"/>
                  <a:gd name="connsiteX278" fmla="*/ 1781 w 10000"/>
                  <a:gd name="connsiteY278" fmla="*/ 6522 h 10000"/>
                  <a:gd name="connsiteX279" fmla="*/ 1773 w 10000"/>
                  <a:gd name="connsiteY279" fmla="*/ 6541 h 10000"/>
                  <a:gd name="connsiteX280" fmla="*/ 1762 w 10000"/>
                  <a:gd name="connsiteY280" fmla="*/ 6571 h 10000"/>
                  <a:gd name="connsiteX281" fmla="*/ 1767 w 10000"/>
                  <a:gd name="connsiteY281" fmla="*/ 6622 h 10000"/>
                  <a:gd name="connsiteX282" fmla="*/ 1767 w 10000"/>
                  <a:gd name="connsiteY282" fmla="*/ 6665 h 10000"/>
                  <a:gd name="connsiteX283" fmla="*/ 1767 w 10000"/>
                  <a:gd name="connsiteY283" fmla="*/ 6694 h 10000"/>
                  <a:gd name="connsiteX284" fmla="*/ 1776 w 10000"/>
                  <a:gd name="connsiteY284" fmla="*/ 6726 h 10000"/>
                  <a:gd name="connsiteX285" fmla="*/ 1776 w 10000"/>
                  <a:gd name="connsiteY285" fmla="*/ 6745 h 10000"/>
                  <a:gd name="connsiteX286" fmla="*/ 1767 w 10000"/>
                  <a:gd name="connsiteY286" fmla="*/ 6765 h 10000"/>
                  <a:gd name="connsiteX287" fmla="*/ 1762 w 10000"/>
                  <a:gd name="connsiteY287" fmla="*/ 6804 h 10000"/>
                  <a:gd name="connsiteX288" fmla="*/ 1753 w 10000"/>
                  <a:gd name="connsiteY288" fmla="*/ 6839 h 10000"/>
                  <a:gd name="connsiteX289" fmla="*/ 1742 w 10000"/>
                  <a:gd name="connsiteY289" fmla="*/ 6849 h 10000"/>
                  <a:gd name="connsiteX290" fmla="*/ 1726 w 10000"/>
                  <a:gd name="connsiteY290" fmla="*/ 6849 h 10000"/>
                  <a:gd name="connsiteX291" fmla="*/ 1712 w 10000"/>
                  <a:gd name="connsiteY291" fmla="*/ 6852 h 10000"/>
                  <a:gd name="connsiteX292" fmla="*/ 1640 w 10000"/>
                  <a:gd name="connsiteY292" fmla="*/ 6953 h 10000"/>
                  <a:gd name="connsiteX293" fmla="*/ 1493 w 10000"/>
                  <a:gd name="connsiteY293" fmla="*/ 7105 h 10000"/>
                  <a:gd name="connsiteX294" fmla="*/ 1490 w 10000"/>
                  <a:gd name="connsiteY294" fmla="*/ 7124 h 10000"/>
                  <a:gd name="connsiteX295" fmla="*/ 1468 w 10000"/>
                  <a:gd name="connsiteY295" fmla="*/ 7137 h 10000"/>
                  <a:gd name="connsiteX296" fmla="*/ 1454 w 10000"/>
                  <a:gd name="connsiteY296" fmla="*/ 7144 h 10000"/>
                  <a:gd name="connsiteX297" fmla="*/ 1452 w 10000"/>
                  <a:gd name="connsiteY297" fmla="*/ 7157 h 10000"/>
                  <a:gd name="connsiteX298" fmla="*/ 1446 w 10000"/>
                  <a:gd name="connsiteY298" fmla="*/ 7199 h 10000"/>
                  <a:gd name="connsiteX299" fmla="*/ 1476 w 10000"/>
                  <a:gd name="connsiteY299" fmla="*/ 7247 h 10000"/>
                  <a:gd name="connsiteX300" fmla="*/ 1501 w 10000"/>
                  <a:gd name="connsiteY300" fmla="*/ 7270 h 10000"/>
                  <a:gd name="connsiteX301" fmla="*/ 1518 w 10000"/>
                  <a:gd name="connsiteY301" fmla="*/ 7286 h 10000"/>
                  <a:gd name="connsiteX302" fmla="*/ 1524 w 10000"/>
                  <a:gd name="connsiteY302" fmla="*/ 7306 h 10000"/>
                  <a:gd name="connsiteX303" fmla="*/ 1540 w 10000"/>
                  <a:gd name="connsiteY303" fmla="*/ 7322 h 10000"/>
                  <a:gd name="connsiteX304" fmla="*/ 1565 w 10000"/>
                  <a:gd name="connsiteY304" fmla="*/ 7325 h 10000"/>
                  <a:gd name="connsiteX305" fmla="*/ 1590 w 10000"/>
                  <a:gd name="connsiteY305" fmla="*/ 7332 h 10000"/>
                  <a:gd name="connsiteX306" fmla="*/ 1615 w 10000"/>
                  <a:gd name="connsiteY306" fmla="*/ 7345 h 10000"/>
                  <a:gd name="connsiteX307" fmla="*/ 1662 w 10000"/>
                  <a:gd name="connsiteY307" fmla="*/ 7370 h 10000"/>
                  <a:gd name="connsiteX308" fmla="*/ 1670 w 10000"/>
                  <a:gd name="connsiteY308" fmla="*/ 7351 h 10000"/>
                  <a:gd name="connsiteX309" fmla="*/ 1726 w 10000"/>
                  <a:gd name="connsiteY309" fmla="*/ 7354 h 10000"/>
                  <a:gd name="connsiteX310" fmla="*/ 1726 w 10000"/>
                  <a:gd name="connsiteY310" fmla="*/ 7400 h 10000"/>
                  <a:gd name="connsiteX311" fmla="*/ 1773 w 10000"/>
                  <a:gd name="connsiteY311" fmla="*/ 7409 h 10000"/>
                  <a:gd name="connsiteX312" fmla="*/ 1806 w 10000"/>
                  <a:gd name="connsiteY312" fmla="*/ 7416 h 10000"/>
                  <a:gd name="connsiteX313" fmla="*/ 1839 w 10000"/>
                  <a:gd name="connsiteY313" fmla="*/ 7403 h 10000"/>
                  <a:gd name="connsiteX314" fmla="*/ 1886 w 10000"/>
                  <a:gd name="connsiteY314" fmla="*/ 7403 h 10000"/>
                  <a:gd name="connsiteX315" fmla="*/ 1898 w 10000"/>
                  <a:gd name="connsiteY315" fmla="*/ 7403 h 10000"/>
                  <a:gd name="connsiteX316" fmla="*/ 1914 w 10000"/>
                  <a:gd name="connsiteY316" fmla="*/ 7494 h 10000"/>
                  <a:gd name="connsiteX317" fmla="*/ 1895 w 10000"/>
                  <a:gd name="connsiteY317" fmla="*/ 7523 h 10000"/>
                  <a:gd name="connsiteX318" fmla="*/ 1825 w 10000"/>
                  <a:gd name="connsiteY318" fmla="*/ 7617 h 10000"/>
                  <a:gd name="connsiteX319" fmla="*/ 1776 w 10000"/>
                  <a:gd name="connsiteY319" fmla="*/ 7691 h 10000"/>
                  <a:gd name="connsiteX320" fmla="*/ 1781 w 10000"/>
                  <a:gd name="connsiteY320" fmla="*/ 7723 h 10000"/>
                  <a:gd name="connsiteX321" fmla="*/ 1767 w 10000"/>
                  <a:gd name="connsiteY321" fmla="*/ 7759 h 10000"/>
                  <a:gd name="connsiteX322" fmla="*/ 1762 w 10000"/>
                  <a:gd name="connsiteY322" fmla="*/ 7817 h 10000"/>
                  <a:gd name="connsiteX323" fmla="*/ 1762 w 10000"/>
                  <a:gd name="connsiteY323" fmla="*/ 7856 h 10000"/>
                  <a:gd name="connsiteX324" fmla="*/ 1776 w 10000"/>
                  <a:gd name="connsiteY324" fmla="*/ 7892 h 10000"/>
                  <a:gd name="connsiteX325" fmla="*/ 1784 w 10000"/>
                  <a:gd name="connsiteY325" fmla="*/ 7902 h 10000"/>
                  <a:gd name="connsiteX326" fmla="*/ 1801 w 10000"/>
                  <a:gd name="connsiteY326" fmla="*/ 7908 h 10000"/>
                  <a:gd name="connsiteX327" fmla="*/ 1809 w 10000"/>
                  <a:gd name="connsiteY327" fmla="*/ 7911 h 10000"/>
                  <a:gd name="connsiteX328" fmla="*/ 1801 w 10000"/>
                  <a:gd name="connsiteY328" fmla="*/ 7940 h 10000"/>
                  <a:gd name="connsiteX329" fmla="*/ 1798 w 10000"/>
                  <a:gd name="connsiteY329" fmla="*/ 7979 h 10000"/>
                  <a:gd name="connsiteX330" fmla="*/ 1806 w 10000"/>
                  <a:gd name="connsiteY330" fmla="*/ 8002 h 10000"/>
                  <a:gd name="connsiteX331" fmla="*/ 1823 w 10000"/>
                  <a:gd name="connsiteY331" fmla="*/ 8021 h 10000"/>
                  <a:gd name="connsiteX332" fmla="*/ 1834 w 10000"/>
                  <a:gd name="connsiteY332" fmla="*/ 8044 h 10000"/>
                  <a:gd name="connsiteX333" fmla="*/ 1839 w 10000"/>
                  <a:gd name="connsiteY333" fmla="*/ 8073 h 10000"/>
                  <a:gd name="connsiteX334" fmla="*/ 1842 w 10000"/>
                  <a:gd name="connsiteY334" fmla="*/ 8106 h 10000"/>
                  <a:gd name="connsiteX335" fmla="*/ 1839 w 10000"/>
                  <a:gd name="connsiteY335" fmla="*/ 8144 h 10000"/>
                  <a:gd name="connsiteX336" fmla="*/ 1856 w 10000"/>
                  <a:gd name="connsiteY336" fmla="*/ 8164 h 10000"/>
                  <a:gd name="connsiteX337" fmla="*/ 1886 w 10000"/>
                  <a:gd name="connsiteY337" fmla="*/ 8193 h 10000"/>
                  <a:gd name="connsiteX338" fmla="*/ 1922 w 10000"/>
                  <a:gd name="connsiteY338" fmla="*/ 8206 h 10000"/>
                  <a:gd name="connsiteX339" fmla="*/ 1967 w 10000"/>
                  <a:gd name="connsiteY339" fmla="*/ 8203 h 10000"/>
                  <a:gd name="connsiteX340" fmla="*/ 1986 w 10000"/>
                  <a:gd name="connsiteY340" fmla="*/ 8212 h 10000"/>
                  <a:gd name="connsiteX341" fmla="*/ 2000 w 10000"/>
                  <a:gd name="connsiteY341" fmla="*/ 8232 h 10000"/>
                  <a:gd name="connsiteX342" fmla="*/ 2033 w 10000"/>
                  <a:gd name="connsiteY342" fmla="*/ 8258 h 10000"/>
                  <a:gd name="connsiteX343" fmla="*/ 2050 w 10000"/>
                  <a:gd name="connsiteY343" fmla="*/ 8271 h 10000"/>
                  <a:gd name="connsiteX344" fmla="*/ 2089 w 10000"/>
                  <a:gd name="connsiteY344" fmla="*/ 8280 h 10000"/>
                  <a:gd name="connsiteX345" fmla="*/ 2122 w 10000"/>
                  <a:gd name="connsiteY345" fmla="*/ 8300 h 10000"/>
                  <a:gd name="connsiteX346" fmla="*/ 2163 w 10000"/>
                  <a:gd name="connsiteY346" fmla="*/ 8332 h 10000"/>
                  <a:gd name="connsiteX347" fmla="*/ 2172 w 10000"/>
                  <a:gd name="connsiteY347" fmla="*/ 8335 h 10000"/>
                  <a:gd name="connsiteX348" fmla="*/ 2177 w 10000"/>
                  <a:gd name="connsiteY348" fmla="*/ 8345 h 10000"/>
                  <a:gd name="connsiteX349" fmla="*/ 2163 w 10000"/>
                  <a:gd name="connsiteY349" fmla="*/ 8371 h 10000"/>
                  <a:gd name="connsiteX350" fmla="*/ 2139 w 10000"/>
                  <a:gd name="connsiteY350" fmla="*/ 8423 h 10000"/>
                  <a:gd name="connsiteX351" fmla="*/ 2130 w 10000"/>
                  <a:gd name="connsiteY351" fmla="*/ 8439 h 10000"/>
                  <a:gd name="connsiteX352" fmla="*/ 2105 w 10000"/>
                  <a:gd name="connsiteY352" fmla="*/ 8446 h 10000"/>
                  <a:gd name="connsiteX353" fmla="*/ 2080 w 10000"/>
                  <a:gd name="connsiteY353" fmla="*/ 8449 h 10000"/>
                  <a:gd name="connsiteX354" fmla="*/ 2075 w 10000"/>
                  <a:gd name="connsiteY354" fmla="*/ 8459 h 10000"/>
                  <a:gd name="connsiteX355" fmla="*/ 2072 w 10000"/>
                  <a:gd name="connsiteY355" fmla="*/ 8475 h 10000"/>
                  <a:gd name="connsiteX356" fmla="*/ 2080 w 10000"/>
                  <a:gd name="connsiteY356" fmla="*/ 8484 h 10000"/>
                  <a:gd name="connsiteX357" fmla="*/ 2100 w 10000"/>
                  <a:gd name="connsiteY357" fmla="*/ 8475 h 10000"/>
                  <a:gd name="connsiteX358" fmla="*/ 2141 w 10000"/>
                  <a:gd name="connsiteY358" fmla="*/ 8478 h 10000"/>
                  <a:gd name="connsiteX359" fmla="*/ 2172 w 10000"/>
                  <a:gd name="connsiteY359" fmla="*/ 8475 h 10000"/>
                  <a:gd name="connsiteX360" fmla="*/ 2188 w 10000"/>
                  <a:gd name="connsiteY360" fmla="*/ 8475 h 10000"/>
                  <a:gd name="connsiteX361" fmla="*/ 2222 w 10000"/>
                  <a:gd name="connsiteY361" fmla="*/ 8497 h 10000"/>
                  <a:gd name="connsiteX362" fmla="*/ 2252 w 10000"/>
                  <a:gd name="connsiteY362" fmla="*/ 8514 h 10000"/>
                  <a:gd name="connsiteX363" fmla="*/ 2274 w 10000"/>
                  <a:gd name="connsiteY363" fmla="*/ 8514 h 10000"/>
                  <a:gd name="connsiteX364" fmla="*/ 2299 w 10000"/>
                  <a:gd name="connsiteY364" fmla="*/ 8504 h 10000"/>
                  <a:gd name="connsiteX365" fmla="*/ 2310 w 10000"/>
                  <a:gd name="connsiteY365" fmla="*/ 8504 h 10000"/>
                  <a:gd name="connsiteX366" fmla="*/ 2319 w 10000"/>
                  <a:gd name="connsiteY366" fmla="*/ 8484 h 10000"/>
                  <a:gd name="connsiteX367" fmla="*/ 2338 w 10000"/>
                  <a:gd name="connsiteY367" fmla="*/ 8494 h 10000"/>
                  <a:gd name="connsiteX368" fmla="*/ 2338 w 10000"/>
                  <a:gd name="connsiteY368" fmla="*/ 8552 h 10000"/>
                  <a:gd name="connsiteX369" fmla="*/ 2366 w 10000"/>
                  <a:gd name="connsiteY369" fmla="*/ 8572 h 10000"/>
                  <a:gd name="connsiteX370" fmla="*/ 2382 w 10000"/>
                  <a:gd name="connsiteY370" fmla="*/ 8582 h 10000"/>
                  <a:gd name="connsiteX371" fmla="*/ 2435 w 10000"/>
                  <a:gd name="connsiteY371" fmla="*/ 8552 h 10000"/>
                  <a:gd name="connsiteX372" fmla="*/ 2443 w 10000"/>
                  <a:gd name="connsiteY372" fmla="*/ 8552 h 10000"/>
                  <a:gd name="connsiteX373" fmla="*/ 2454 w 10000"/>
                  <a:gd name="connsiteY373" fmla="*/ 8552 h 10000"/>
                  <a:gd name="connsiteX374" fmla="*/ 2471 w 10000"/>
                  <a:gd name="connsiteY374" fmla="*/ 8546 h 10000"/>
                  <a:gd name="connsiteX375" fmla="*/ 2488 w 10000"/>
                  <a:gd name="connsiteY375" fmla="*/ 8536 h 10000"/>
                  <a:gd name="connsiteX376" fmla="*/ 2501 w 10000"/>
                  <a:gd name="connsiteY376" fmla="*/ 8533 h 10000"/>
                  <a:gd name="connsiteX377" fmla="*/ 2512 w 10000"/>
                  <a:gd name="connsiteY377" fmla="*/ 8533 h 10000"/>
                  <a:gd name="connsiteX378" fmla="*/ 2521 w 10000"/>
                  <a:gd name="connsiteY378" fmla="*/ 8546 h 10000"/>
                  <a:gd name="connsiteX379" fmla="*/ 2521 w 10000"/>
                  <a:gd name="connsiteY379" fmla="*/ 8572 h 10000"/>
                  <a:gd name="connsiteX380" fmla="*/ 2535 w 10000"/>
                  <a:gd name="connsiteY380" fmla="*/ 8588 h 10000"/>
                  <a:gd name="connsiteX381" fmla="*/ 2551 w 10000"/>
                  <a:gd name="connsiteY381" fmla="*/ 8582 h 10000"/>
                  <a:gd name="connsiteX382" fmla="*/ 2560 w 10000"/>
                  <a:gd name="connsiteY382" fmla="*/ 8582 h 10000"/>
                  <a:gd name="connsiteX383" fmla="*/ 2573 w 10000"/>
                  <a:gd name="connsiteY383" fmla="*/ 8588 h 10000"/>
                  <a:gd name="connsiteX384" fmla="*/ 2584 w 10000"/>
                  <a:gd name="connsiteY384" fmla="*/ 8591 h 10000"/>
                  <a:gd name="connsiteX385" fmla="*/ 2590 w 10000"/>
                  <a:gd name="connsiteY385" fmla="*/ 8598 h 10000"/>
                  <a:gd name="connsiteX386" fmla="*/ 2598 w 10000"/>
                  <a:gd name="connsiteY386" fmla="*/ 8608 h 10000"/>
                  <a:gd name="connsiteX387" fmla="*/ 2607 w 10000"/>
                  <a:gd name="connsiteY387" fmla="*/ 8617 h 10000"/>
                  <a:gd name="connsiteX388" fmla="*/ 2618 w 10000"/>
                  <a:gd name="connsiteY388" fmla="*/ 8617 h 10000"/>
                  <a:gd name="connsiteX389" fmla="*/ 2640 w 10000"/>
                  <a:gd name="connsiteY389" fmla="*/ 8608 h 10000"/>
                  <a:gd name="connsiteX390" fmla="*/ 2670 w 10000"/>
                  <a:gd name="connsiteY390" fmla="*/ 8598 h 10000"/>
                  <a:gd name="connsiteX391" fmla="*/ 2673 w 10000"/>
                  <a:gd name="connsiteY391" fmla="*/ 8598 h 10000"/>
                  <a:gd name="connsiteX392" fmla="*/ 2690 w 10000"/>
                  <a:gd name="connsiteY392" fmla="*/ 8598 h 10000"/>
                  <a:gd name="connsiteX393" fmla="*/ 2698 w 10000"/>
                  <a:gd name="connsiteY393" fmla="*/ 8598 h 10000"/>
                  <a:gd name="connsiteX394" fmla="*/ 2712 w 10000"/>
                  <a:gd name="connsiteY394" fmla="*/ 8598 h 10000"/>
                  <a:gd name="connsiteX395" fmla="*/ 2726 w 10000"/>
                  <a:gd name="connsiteY395" fmla="*/ 8591 h 10000"/>
                  <a:gd name="connsiteX396" fmla="*/ 2737 w 10000"/>
                  <a:gd name="connsiteY396" fmla="*/ 8588 h 10000"/>
                  <a:gd name="connsiteX397" fmla="*/ 2759 w 10000"/>
                  <a:gd name="connsiteY397" fmla="*/ 8582 h 10000"/>
                  <a:gd name="connsiteX398" fmla="*/ 2770 w 10000"/>
                  <a:gd name="connsiteY398" fmla="*/ 8578 h 10000"/>
                  <a:gd name="connsiteX399" fmla="*/ 2784 w 10000"/>
                  <a:gd name="connsiteY399" fmla="*/ 8572 h 10000"/>
                  <a:gd name="connsiteX400" fmla="*/ 2795 w 10000"/>
                  <a:gd name="connsiteY400" fmla="*/ 8572 h 10000"/>
                  <a:gd name="connsiteX401" fmla="*/ 2803 w 10000"/>
                  <a:gd name="connsiteY401" fmla="*/ 8588 h 10000"/>
                  <a:gd name="connsiteX402" fmla="*/ 2803 w 10000"/>
                  <a:gd name="connsiteY402" fmla="*/ 8591 h 10000"/>
                  <a:gd name="connsiteX403" fmla="*/ 2803 w 10000"/>
                  <a:gd name="connsiteY403" fmla="*/ 8601 h 10000"/>
                  <a:gd name="connsiteX404" fmla="*/ 2809 w 10000"/>
                  <a:gd name="connsiteY404" fmla="*/ 8601 h 10000"/>
                  <a:gd name="connsiteX405" fmla="*/ 2823 w 10000"/>
                  <a:gd name="connsiteY405" fmla="*/ 8598 h 10000"/>
                  <a:gd name="connsiteX406" fmla="*/ 2831 w 10000"/>
                  <a:gd name="connsiteY406" fmla="*/ 8598 h 10000"/>
                  <a:gd name="connsiteX407" fmla="*/ 2839 w 10000"/>
                  <a:gd name="connsiteY407" fmla="*/ 8601 h 10000"/>
                  <a:gd name="connsiteX408" fmla="*/ 2848 w 10000"/>
                  <a:gd name="connsiteY408" fmla="*/ 8598 h 10000"/>
                  <a:gd name="connsiteX409" fmla="*/ 2856 w 10000"/>
                  <a:gd name="connsiteY409" fmla="*/ 8601 h 10000"/>
                  <a:gd name="connsiteX410" fmla="*/ 2859 w 10000"/>
                  <a:gd name="connsiteY410" fmla="*/ 8601 h 10000"/>
                  <a:gd name="connsiteX411" fmla="*/ 2864 w 10000"/>
                  <a:gd name="connsiteY411" fmla="*/ 8598 h 10000"/>
                  <a:gd name="connsiteX412" fmla="*/ 2889 w 10000"/>
                  <a:gd name="connsiteY412" fmla="*/ 8611 h 10000"/>
                  <a:gd name="connsiteX413" fmla="*/ 2906 w 10000"/>
                  <a:gd name="connsiteY413" fmla="*/ 8620 h 10000"/>
                  <a:gd name="connsiteX414" fmla="*/ 2914 w 10000"/>
                  <a:gd name="connsiteY414" fmla="*/ 8627 h 10000"/>
                  <a:gd name="connsiteX415" fmla="*/ 2920 w 10000"/>
                  <a:gd name="connsiteY415" fmla="*/ 8640 h 10000"/>
                  <a:gd name="connsiteX416" fmla="*/ 2922 w 10000"/>
                  <a:gd name="connsiteY416" fmla="*/ 8666 h 10000"/>
                  <a:gd name="connsiteX417" fmla="*/ 2922 w 10000"/>
                  <a:gd name="connsiteY417" fmla="*/ 8692 h 10000"/>
                  <a:gd name="connsiteX418" fmla="*/ 2939 w 10000"/>
                  <a:gd name="connsiteY418" fmla="*/ 8695 h 10000"/>
                  <a:gd name="connsiteX419" fmla="*/ 2953 w 10000"/>
                  <a:gd name="connsiteY419" fmla="*/ 8695 h 10000"/>
                  <a:gd name="connsiteX420" fmla="*/ 2961 w 10000"/>
                  <a:gd name="connsiteY420" fmla="*/ 8695 h 10000"/>
                  <a:gd name="connsiteX421" fmla="*/ 2972 w 10000"/>
                  <a:gd name="connsiteY421" fmla="*/ 8692 h 10000"/>
                  <a:gd name="connsiteX422" fmla="*/ 2981 w 10000"/>
                  <a:gd name="connsiteY422" fmla="*/ 8685 h 10000"/>
                  <a:gd name="connsiteX423" fmla="*/ 2989 w 10000"/>
                  <a:gd name="connsiteY423" fmla="*/ 8685 h 10000"/>
                  <a:gd name="connsiteX424" fmla="*/ 3008 w 10000"/>
                  <a:gd name="connsiteY424" fmla="*/ 8685 h 10000"/>
                  <a:gd name="connsiteX425" fmla="*/ 3028 w 10000"/>
                  <a:gd name="connsiteY425" fmla="*/ 8695 h 10000"/>
                  <a:gd name="connsiteX426" fmla="*/ 3042 w 10000"/>
                  <a:gd name="connsiteY426" fmla="*/ 8695 h 10000"/>
                  <a:gd name="connsiteX427" fmla="*/ 3053 w 10000"/>
                  <a:gd name="connsiteY427" fmla="*/ 8676 h 10000"/>
                  <a:gd name="connsiteX428" fmla="*/ 3061 w 10000"/>
                  <a:gd name="connsiteY428" fmla="*/ 8666 h 10000"/>
                  <a:gd name="connsiteX429" fmla="*/ 3066 w 10000"/>
                  <a:gd name="connsiteY429" fmla="*/ 8656 h 10000"/>
                  <a:gd name="connsiteX430" fmla="*/ 3091 w 10000"/>
                  <a:gd name="connsiteY430" fmla="*/ 8659 h 10000"/>
                  <a:gd name="connsiteX431" fmla="*/ 3105 w 10000"/>
                  <a:gd name="connsiteY431" fmla="*/ 8659 h 10000"/>
                  <a:gd name="connsiteX432" fmla="*/ 3108 w 10000"/>
                  <a:gd name="connsiteY432" fmla="*/ 8650 h 10000"/>
                  <a:gd name="connsiteX433" fmla="*/ 3147 w 10000"/>
                  <a:gd name="connsiteY433" fmla="*/ 8588 h 10000"/>
                  <a:gd name="connsiteX434" fmla="*/ 3150 w 10000"/>
                  <a:gd name="connsiteY434" fmla="*/ 8598 h 10000"/>
                  <a:gd name="connsiteX435" fmla="*/ 3163 w 10000"/>
                  <a:gd name="connsiteY435" fmla="*/ 8601 h 10000"/>
                  <a:gd name="connsiteX436" fmla="*/ 3180 w 10000"/>
                  <a:gd name="connsiteY436" fmla="*/ 8608 h 10000"/>
                  <a:gd name="connsiteX437" fmla="*/ 3188 w 10000"/>
                  <a:gd name="connsiteY437" fmla="*/ 8611 h 10000"/>
                  <a:gd name="connsiteX438" fmla="*/ 3227 w 10000"/>
                  <a:gd name="connsiteY438" fmla="*/ 8620 h 10000"/>
                  <a:gd name="connsiteX439" fmla="*/ 3238 w 10000"/>
                  <a:gd name="connsiteY439" fmla="*/ 8617 h 10000"/>
                  <a:gd name="connsiteX440" fmla="*/ 3247 w 10000"/>
                  <a:gd name="connsiteY440" fmla="*/ 8601 h 10000"/>
                  <a:gd name="connsiteX441" fmla="*/ 3269 w 10000"/>
                  <a:gd name="connsiteY441" fmla="*/ 8611 h 10000"/>
                  <a:gd name="connsiteX442" fmla="*/ 3277 w 10000"/>
                  <a:gd name="connsiteY442" fmla="*/ 8617 h 10000"/>
                  <a:gd name="connsiteX443" fmla="*/ 3285 w 10000"/>
                  <a:gd name="connsiteY443" fmla="*/ 8611 h 10000"/>
                  <a:gd name="connsiteX444" fmla="*/ 3307 w 10000"/>
                  <a:gd name="connsiteY444" fmla="*/ 8611 h 10000"/>
                  <a:gd name="connsiteX445" fmla="*/ 3319 w 10000"/>
                  <a:gd name="connsiteY445" fmla="*/ 8617 h 10000"/>
                  <a:gd name="connsiteX446" fmla="*/ 3324 w 10000"/>
                  <a:gd name="connsiteY446" fmla="*/ 8617 h 10000"/>
                  <a:gd name="connsiteX447" fmla="*/ 3327 w 10000"/>
                  <a:gd name="connsiteY447" fmla="*/ 8620 h 10000"/>
                  <a:gd name="connsiteX448" fmla="*/ 3341 w 10000"/>
                  <a:gd name="connsiteY448" fmla="*/ 8620 h 10000"/>
                  <a:gd name="connsiteX449" fmla="*/ 3357 w 10000"/>
                  <a:gd name="connsiteY449" fmla="*/ 8620 h 10000"/>
                  <a:gd name="connsiteX450" fmla="*/ 3374 w 10000"/>
                  <a:gd name="connsiteY450" fmla="*/ 8620 h 10000"/>
                  <a:gd name="connsiteX451" fmla="*/ 3382 w 10000"/>
                  <a:gd name="connsiteY451" fmla="*/ 8620 h 10000"/>
                  <a:gd name="connsiteX452" fmla="*/ 3399 w 10000"/>
                  <a:gd name="connsiteY452" fmla="*/ 8611 h 10000"/>
                  <a:gd name="connsiteX453" fmla="*/ 3413 w 10000"/>
                  <a:gd name="connsiteY453" fmla="*/ 8601 h 10000"/>
                  <a:gd name="connsiteX454" fmla="*/ 3421 w 10000"/>
                  <a:gd name="connsiteY454" fmla="*/ 8588 h 10000"/>
                  <a:gd name="connsiteX455" fmla="*/ 3421 w 10000"/>
                  <a:gd name="connsiteY455" fmla="*/ 8572 h 10000"/>
                  <a:gd name="connsiteX456" fmla="*/ 3421 w 10000"/>
                  <a:gd name="connsiteY456" fmla="*/ 8552 h 10000"/>
                  <a:gd name="connsiteX457" fmla="*/ 3424 w 10000"/>
                  <a:gd name="connsiteY457" fmla="*/ 8533 h 10000"/>
                  <a:gd name="connsiteX458" fmla="*/ 3432 w 10000"/>
                  <a:gd name="connsiteY458" fmla="*/ 8523 h 10000"/>
                  <a:gd name="connsiteX459" fmla="*/ 3446 w 10000"/>
                  <a:gd name="connsiteY459" fmla="*/ 8523 h 10000"/>
                  <a:gd name="connsiteX460" fmla="*/ 3457 w 10000"/>
                  <a:gd name="connsiteY460" fmla="*/ 8523 h 10000"/>
                  <a:gd name="connsiteX461" fmla="*/ 3476 w 10000"/>
                  <a:gd name="connsiteY461" fmla="*/ 8533 h 10000"/>
                  <a:gd name="connsiteX462" fmla="*/ 3485 w 10000"/>
                  <a:gd name="connsiteY462" fmla="*/ 8536 h 10000"/>
                  <a:gd name="connsiteX463" fmla="*/ 3501 w 10000"/>
                  <a:gd name="connsiteY463" fmla="*/ 8527 h 10000"/>
                  <a:gd name="connsiteX464" fmla="*/ 3504 w 10000"/>
                  <a:gd name="connsiteY464" fmla="*/ 8514 h 10000"/>
                  <a:gd name="connsiteX465" fmla="*/ 3510 w 10000"/>
                  <a:gd name="connsiteY465" fmla="*/ 8497 h 10000"/>
                  <a:gd name="connsiteX466" fmla="*/ 3537 w 10000"/>
                  <a:gd name="connsiteY466" fmla="*/ 8484 h 10000"/>
                  <a:gd name="connsiteX467" fmla="*/ 3562 w 10000"/>
                  <a:gd name="connsiteY467" fmla="*/ 8488 h 10000"/>
                  <a:gd name="connsiteX468" fmla="*/ 3568 w 10000"/>
                  <a:gd name="connsiteY468" fmla="*/ 8484 h 10000"/>
                  <a:gd name="connsiteX469" fmla="*/ 3584 w 10000"/>
                  <a:gd name="connsiteY469" fmla="*/ 8494 h 10000"/>
                  <a:gd name="connsiteX470" fmla="*/ 3593 w 10000"/>
                  <a:gd name="connsiteY470" fmla="*/ 8507 h 10000"/>
                  <a:gd name="connsiteX471" fmla="*/ 3618 w 10000"/>
                  <a:gd name="connsiteY471" fmla="*/ 8497 h 10000"/>
                  <a:gd name="connsiteX472" fmla="*/ 3643 w 10000"/>
                  <a:gd name="connsiteY472" fmla="*/ 8475 h 10000"/>
                  <a:gd name="connsiteX473" fmla="*/ 3657 w 10000"/>
                  <a:gd name="connsiteY473" fmla="*/ 8478 h 10000"/>
                  <a:gd name="connsiteX474" fmla="*/ 3670 w 10000"/>
                  <a:gd name="connsiteY474" fmla="*/ 8475 h 10000"/>
                  <a:gd name="connsiteX475" fmla="*/ 3673 w 10000"/>
                  <a:gd name="connsiteY475" fmla="*/ 8468 h 10000"/>
                  <a:gd name="connsiteX476" fmla="*/ 3681 w 10000"/>
                  <a:gd name="connsiteY476" fmla="*/ 8468 h 10000"/>
                  <a:gd name="connsiteX477" fmla="*/ 3698 w 10000"/>
                  <a:gd name="connsiteY477" fmla="*/ 8478 h 10000"/>
                  <a:gd name="connsiteX478" fmla="*/ 3720 w 10000"/>
                  <a:gd name="connsiteY478" fmla="*/ 8497 h 10000"/>
                  <a:gd name="connsiteX479" fmla="*/ 3715 w 10000"/>
                  <a:gd name="connsiteY479" fmla="*/ 8504 h 10000"/>
                  <a:gd name="connsiteX480" fmla="*/ 3729 w 10000"/>
                  <a:gd name="connsiteY480" fmla="*/ 8514 h 10000"/>
                  <a:gd name="connsiteX481" fmla="*/ 3729 w 10000"/>
                  <a:gd name="connsiteY481" fmla="*/ 8517 h 10000"/>
                  <a:gd name="connsiteX482" fmla="*/ 3740 w 10000"/>
                  <a:gd name="connsiteY482" fmla="*/ 8527 h 10000"/>
                  <a:gd name="connsiteX483" fmla="*/ 3759 w 10000"/>
                  <a:gd name="connsiteY483" fmla="*/ 8517 h 10000"/>
                  <a:gd name="connsiteX484" fmla="*/ 3762 w 10000"/>
                  <a:gd name="connsiteY484" fmla="*/ 8504 h 10000"/>
                  <a:gd name="connsiteX485" fmla="*/ 3770 w 10000"/>
                  <a:gd name="connsiteY485" fmla="*/ 8488 h 10000"/>
                  <a:gd name="connsiteX486" fmla="*/ 3778 w 10000"/>
                  <a:gd name="connsiteY486" fmla="*/ 8484 h 10000"/>
                  <a:gd name="connsiteX487" fmla="*/ 3792 w 10000"/>
                  <a:gd name="connsiteY487" fmla="*/ 8475 h 10000"/>
                  <a:gd name="connsiteX488" fmla="*/ 3803 w 10000"/>
                  <a:gd name="connsiteY488" fmla="*/ 8478 h 10000"/>
                  <a:gd name="connsiteX489" fmla="*/ 3809 w 10000"/>
                  <a:gd name="connsiteY489" fmla="*/ 8475 h 10000"/>
                  <a:gd name="connsiteX490" fmla="*/ 3825 w 10000"/>
                  <a:gd name="connsiteY490" fmla="*/ 8465 h 10000"/>
                  <a:gd name="connsiteX491" fmla="*/ 3834 w 10000"/>
                  <a:gd name="connsiteY491" fmla="*/ 8468 h 10000"/>
                  <a:gd name="connsiteX492" fmla="*/ 3842 w 10000"/>
                  <a:gd name="connsiteY492" fmla="*/ 8478 h 10000"/>
                  <a:gd name="connsiteX493" fmla="*/ 3850 w 10000"/>
                  <a:gd name="connsiteY493" fmla="*/ 8478 h 10000"/>
                  <a:gd name="connsiteX494" fmla="*/ 3859 w 10000"/>
                  <a:gd name="connsiteY494" fmla="*/ 8484 h 10000"/>
                  <a:gd name="connsiteX495" fmla="*/ 3873 w 10000"/>
                  <a:gd name="connsiteY495" fmla="*/ 8494 h 10000"/>
                  <a:gd name="connsiteX496" fmla="*/ 3875 w 10000"/>
                  <a:gd name="connsiteY496" fmla="*/ 8507 h 10000"/>
                  <a:gd name="connsiteX497" fmla="*/ 3881 w 10000"/>
                  <a:gd name="connsiteY497" fmla="*/ 8527 h 10000"/>
                  <a:gd name="connsiteX498" fmla="*/ 3875 w 10000"/>
                  <a:gd name="connsiteY498" fmla="*/ 8546 h 10000"/>
                  <a:gd name="connsiteX499" fmla="*/ 3892 w 10000"/>
                  <a:gd name="connsiteY499" fmla="*/ 8546 h 10000"/>
                  <a:gd name="connsiteX500" fmla="*/ 3900 w 10000"/>
                  <a:gd name="connsiteY500" fmla="*/ 8543 h 10000"/>
                  <a:gd name="connsiteX501" fmla="*/ 3906 w 10000"/>
                  <a:gd name="connsiteY501" fmla="*/ 8543 h 10000"/>
                  <a:gd name="connsiteX502" fmla="*/ 3922 w 10000"/>
                  <a:gd name="connsiteY502" fmla="*/ 8552 h 10000"/>
                  <a:gd name="connsiteX503" fmla="*/ 3939 w 10000"/>
                  <a:gd name="connsiteY503" fmla="*/ 8559 h 10000"/>
                  <a:gd name="connsiteX504" fmla="*/ 3953 w 10000"/>
                  <a:gd name="connsiteY504" fmla="*/ 8572 h 10000"/>
                  <a:gd name="connsiteX505" fmla="*/ 3956 w 10000"/>
                  <a:gd name="connsiteY505" fmla="*/ 8588 h 10000"/>
                  <a:gd name="connsiteX506" fmla="*/ 3956 w 10000"/>
                  <a:gd name="connsiteY506" fmla="*/ 8608 h 10000"/>
                  <a:gd name="connsiteX507" fmla="*/ 3972 w 10000"/>
                  <a:gd name="connsiteY507" fmla="*/ 8608 h 10000"/>
                  <a:gd name="connsiteX508" fmla="*/ 3986 w 10000"/>
                  <a:gd name="connsiteY508" fmla="*/ 8608 h 10000"/>
                  <a:gd name="connsiteX509" fmla="*/ 3997 w 10000"/>
                  <a:gd name="connsiteY509" fmla="*/ 8608 h 10000"/>
                  <a:gd name="connsiteX510" fmla="*/ 4006 w 10000"/>
                  <a:gd name="connsiteY510" fmla="*/ 8608 h 10000"/>
                  <a:gd name="connsiteX511" fmla="*/ 4006 w 10000"/>
                  <a:gd name="connsiteY511" fmla="*/ 8611 h 10000"/>
                  <a:gd name="connsiteX512" fmla="*/ 4011 w 10000"/>
                  <a:gd name="connsiteY512" fmla="*/ 8611 h 10000"/>
                  <a:gd name="connsiteX513" fmla="*/ 4022 w 10000"/>
                  <a:gd name="connsiteY513" fmla="*/ 8620 h 10000"/>
                  <a:gd name="connsiteX514" fmla="*/ 4042 w 10000"/>
                  <a:gd name="connsiteY514" fmla="*/ 8620 h 10000"/>
                  <a:gd name="connsiteX515" fmla="*/ 4050 w 10000"/>
                  <a:gd name="connsiteY515" fmla="*/ 8617 h 10000"/>
                  <a:gd name="connsiteX516" fmla="*/ 4069 w 10000"/>
                  <a:gd name="connsiteY516" fmla="*/ 8620 h 10000"/>
                  <a:gd name="connsiteX517" fmla="*/ 4086 w 10000"/>
                  <a:gd name="connsiteY517" fmla="*/ 8630 h 10000"/>
                  <a:gd name="connsiteX518" fmla="*/ 4108 w 10000"/>
                  <a:gd name="connsiteY518" fmla="*/ 8627 h 10000"/>
                  <a:gd name="connsiteX519" fmla="*/ 4125 w 10000"/>
                  <a:gd name="connsiteY519" fmla="*/ 8620 h 10000"/>
                  <a:gd name="connsiteX520" fmla="*/ 4133 w 10000"/>
                  <a:gd name="connsiteY520" fmla="*/ 8611 h 10000"/>
                  <a:gd name="connsiteX521" fmla="*/ 4139 w 10000"/>
                  <a:gd name="connsiteY521" fmla="*/ 8608 h 10000"/>
                  <a:gd name="connsiteX522" fmla="*/ 4147 w 10000"/>
                  <a:gd name="connsiteY522" fmla="*/ 8601 h 10000"/>
                  <a:gd name="connsiteX523" fmla="*/ 4155 w 10000"/>
                  <a:gd name="connsiteY523" fmla="*/ 8591 h 10000"/>
                  <a:gd name="connsiteX524" fmla="*/ 4166 w 10000"/>
                  <a:gd name="connsiteY524" fmla="*/ 8582 h 10000"/>
                  <a:gd name="connsiteX525" fmla="*/ 4183 w 10000"/>
                  <a:gd name="connsiteY525" fmla="*/ 8569 h 10000"/>
                  <a:gd name="connsiteX526" fmla="*/ 4191 w 10000"/>
                  <a:gd name="connsiteY526" fmla="*/ 8562 h 10000"/>
                  <a:gd name="connsiteX527" fmla="*/ 4208 w 10000"/>
                  <a:gd name="connsiteY527" fmla="*/ 8552 h 10000"/>
                  <a:gd name="connsiteX528" fmla="*/ 4230 w 10000"/>
                  <a:gd name="connsiteY528" fmla="*/ 8552 h 10000"/>
                  <a:gd name="connsiteX529" fmla="*/ 4238 w 10000"/>
                  <a:gd name="connsiteY529" fmla="*/ 8559 h 10000"/>
                  <a:gd name="connsiteX530" fmla="*/ 4247 w 10000"/>
                  <a:gd name="connsiteY530" fmla="*/ 8572 h 10000"/>
                  <a:gd name="connsiteX531" fmla="*/ 4252 w 10000"/>
                  <a:gd name="connsiteY531" fmla="*/ 8578 h 10000"/>
                  <a:gd name="connsiteX532" fmla="*/ 4263 w 10000"/>
                  <a:gd name="connsiteY532" fmla="*/ 8582 h 10000"/>
                  <a:gd name="connsiteX533" fmla="*/ 4277 w 10000"/>
                  <a:gd name="connsiteY533" fmla="*/ 8572 h 10000"/>
                  <a:gd name="connsiteX534" fmla="*/ 4294 w 10000"/>
                  <a:gd name="connsiteY534" fmla="*/ 8559 h 10000"/>
                  <a:gd name="connsiteX535" fmla="*/ 4302 w 10000"/>
                  <a:gd name="connsiteY535" fmla="*/ 8546 h 10000"/>
                  <a:gd name="connsiteX536" fmla="*/ 4310 w 10000"/>
                  <a:gd name="connsiteY536" fmla="*/ 8543 h 10000"/>
                  <a:gd name="connsiteX537" fmla="*/ 4313 w 10000"/>
                  <a:gd name="connsiteY537" fmla="*/ 8543 h 10000"/>
                  <a:gd name="connsiteX538" fmla="*/ 4332 w 10000"/>
                  <a:gd name="connsiteY538" fmla="*/ 8546 h 10000"/>
                  <a:gd name="connsiteX539" fmla="*/ 4335 w 10000"/>
                  <a:gd name="connsiteY539" fmla="*/ 8559 h 10000"/>
                  <a:gd name="connsiteX540" fmla="*/ 4349 w 10000"/>
                  <a:gd name="connsiteY540" fmla="*/ 8588 h 10000"/>
                  <a:gd name="connsiteX541" fmla="*/ 4360 w 10000"/>
                  <a:gd name="connsiteY541" fmla="*/ 8591 h 10000"/>
                  <a:gd name="connsiteX542" fmla="*/ 4366 w 10000"/>
                  <a:gd name="connsiteY542" fmla="*/ 8591 h 10000"/>
                  <a:gd name="connsiteX543" fmla="*/ 4382 w 10000"/>
                  <a:gd name="connsiteY543" fmla="*/ 8598 h 10000"/>
                  <a:gd name="connsiteX544" fmla="*/ 4385 w 10000"/>
                  <a:gd name="connsiteY544" fmla="*/ 8598 h 10000"/>
                  <a:gd name="connsiteX545" fmla="*/ 4402 w 10000"/>
                  <a:gd name="connsiteY545" fmla="*/ 8598 h 10000"/>
                  <a:gd name="connsiteX546" fmla="*/ 4421 w 10000"/>
                  <a:gd name="connsiteY546" fmla="*/ 8591 h 10000"/>
                  <a:gd name="connsiteX547" fmla="*/ 4440 w 10000"/>
                  <a:gd name="connsiteY547" fmla="*/ 8591 h 10000"/>
                  <a:gd name="connsiteX548" fmla="*/ 4449 w 10000"/>
                  <a:gd name="connsiteY548" fmla="*/ 8598 h 10000"/>
                  <a:gd name="connsiteX549" fmla="*/ 4454 w 10000"/>
                  <a:gd name="connsiteY549" fmla="*/ 8617 h 10000"/>
                  <a:gd name="connsiteX550" fmla="*/ 4463 w 10000"/>
                  <a:gd name="connsiteY550" fmla="*/ 8608 h 10000"/>
                  <a:gd name="connsiteX551" fmla="*/ 4474 w 10000"/>
                  <a:gd name="connsiteY551" fmla="*/ 8608 h 10000"/>
                  <a:gd name="connsiteX552" fmla="*/ 4490 w 10000"/>
                  <a:gd name="connsiteY552" fmla="*/ 8617 h 10000"/>
                  <a:gd name="connsiteX553" fmla="*/ 4504 w 10000"/>
                  <a:gd name="connsiteY553" fmla="*/ 8617 h 10000"/>
                  <a:gd name="connsiteX554" fmla="*/ 4518 w 10000"/>
                  <a:gd name="connsiteY554" fmla="*/ 8617 h 10000"/>
                  <a:gd name="connsiteX555" fmla="*/ 4535 w 10000"/>
                  <a:gd name="connsiteY555" fmla="*/ 8611 h 10000"/>
                  <a:gd name="connsiteX556" fmla="*/ 4546 w 10000"/>
                  <a:gd name="connsiteY556" fmla="*/ 8611 h 10000"/>
                  <a:gd name="connsiteX557" fmla="*/ 4562 w 10000"/>
                  <a:gd name="connsiteY557" fmla="*/ 8611 h 10000"/>
                  <a:gd name="connsiteX558" fmla="*/ 4571 w 10000"/>
                  <a:gd name="connsiteY558" fmla="*/ 8611 h 10000"/>
                  <a:gd name="connsiteX559" fmla="*/ 4579 w 10000"/>
                  <a:gd name="connsiteY559" fmla="*/ 8608 h 10000"/>
                  <a:gd name="connsiteX560" fmla="*/ 4584 w 10000"/>
                  <a:gd name="connsiteY560" fmla="*/ 8608 h 10000"/>
                  <a:gd name="connsiteX561" fmla="*/ 4601 w 10000"/>
                  <a:gd name="connsiteY561" fmla="*/ 8617 h 10000"/>
                  <a:gd name="connsiteX562" fmla="*/ 4609 w 10000"/>
                  <a:gd name="connsiteY562" fmla="*/ 8627 h 10000"/>
                  <a:gd name="connsiteX563" fmla="*/ 4618 w 10000"/>
                  <a:gd name="connsiteY563" fmla="*/ 8637 h 10000"/>
                  <a:gd name="connsiteX564" fmla="*/ 4618 w 10000"/>
                  <a:gd name="connsiteY564" fmla="*/ 8646 h 10000"/>
                  <a:gd name="connsiteX565" fmla="*/ 4634 w 10000"/>
                  <a:gd name="connsiteY565" fmla="*/ 8656 h 10000"/>
                  <a:gd name="connsiteX566" fmla="*/ 4640 w 10000"/>
                  <a:gd name="connsiteY566" fmla="*/ 8659 h 10000"/>
                  <a:gd name="connsiteX567" fmla="*/ 4651 w 10000"/>
                  <a:gd name="connsiteY567" fmla="*/ 8666 h 10000"/>
                  <a:gd name="connsiteX568" fmla="*/ 4657 w 10000"/>
                  <a:gd name="connsiteY568" fmla="*/ 8659 h 10000"/>
                  <a:gd name="connsiteX569" fmla="*/ 4668 w 10000"/>
                  <a:gd name="connsiteY569" fmla="*/ 8650 h 10000"/>
                  <a:gd name="connsiteX570" fmla="*/ 4676 w 10000"/>
                  <a:gd name="connsiteY570" fmla="*/ 8650 h 10000"/>
                  <a:gd name="connsiteX571" fmla="*/ 4690 w 10000"/>
                  <a:gd name="connsiteY571" fmla="*/ 8650 h 10000"/>
                  <a:gd name="connsiteX572" fmla="*/ 4698 w 10000"/>
                  <a:gd name="connsiteY572" fmla="*/ 8650 h 10000"/>
                  <a:gd name="connsiteX573" fmla="*/ 4704 w 10000"/>
                  <a:gd name="connsiteY573" fmla="*/ 8650 h 10000"/>
                  <a:gd name="connsiteX574" fmla="*/ 4706 w 10000"/>
                  <a:gd name="connsiteY574" fmla="*/ 8659 h 10000"/>
                  <a:gd name="connsiteX575" fmla="*/ 4706 w 10000"/>
                  <a:gd name="connsiteY575" fmla="*/ 8666 h 10000"/>
                  <a:gd name="connsiteX576" fmla="*/ 4723 w 10000"/>
                  <a:gd name="connsiteY576" fmla="*/ 8682 h 10000"/>
                  <a:gd name="connsiteX577" fmla="*/ 4737 w 10000"/>
                  <a:gd name="connsiteY577" fmla="*/ 8682 h 10000"/>
                  <a:gd name="connsiteX578" fmla="*/ 4745 w 10000"/>
                  <a:gd name="connsiteY578" fmla="*/ 8676 h 10000"/>
                  <a:gd name="connsiteX579" fmla="*/ 4756 w 10000"/>
                  <a:gd name="connsiteY579" fmla="*/ 8666 h 10000"/>
                  <a:gd name="connsiteX580" fmla="*/ 4765 w 10000"/>
                  <a:gd name="connsiteY580" fmla="*/ 8666 h 10000"/>
                  <a:gd name="connsiteX581" fmla="*/ 4765 w 10000"/>
                  <a:gd name="connsiteY581" fmla="*/ 8682 h 10000"/>
                  <a:gd name="connsiteX582" fmla="*/ 4770 w 10000"/>
                  <a:gd name="connsiteY582" fmla="*/ 8701 h 10000"/>
                  <a:gd name="connsiteX583" fmla="*/ 4778 w 10000"/>
                  <a:gd name="connsiteY583" fmla="*/ 8705 h 10000"/>
                  <a:gd name="connsiteX584" fmla="*/ 4795 w 10000"/>
                  <a:gd name="connsiteY584" fmla="*/ 8714 h 10000"/>
                  <a:gd name="connsiteX585" fmla="*/ 4812 w 10000"/>
                  <a:gd name="connsiteY585" fmla="*/ 8714 h 10000"/>
                  <a:gd name="connsiteX586" fmla="*/ 4825 w 10000"/>
                  <a:gd name="connsiteY586" fmla="*/ 8705 h 10000"/>
                  <a:gd name="connsiteX587" fmla="*/ 4825 w 10000"/>
                  <a:gd name="connsiteY587" fmla="*/ 8701 h 10000"/>
                  <a:gd name="connsiteX588" fmla="*/ 4828 w 10000"/>
                  <a:gd name="connsiteY588" fmla="*/ 8701 h 10000"/>
                  <a:gd name="connsiteX589" fmla="*/ 4837 w 10000"/>
                  <a:gd name="connsiteY589" fmla="*/ 8692 h 10000"/>
                  <a:gd name="connsiteX590" fmla="*/ 4842 w 10000"/>
                  <a:gd name="connsiteY590" fmla="*/ 8685 h 10000"/>
                  <a:gd name="connsiteX591" fmla="*/ 4859 w 10000"/>
                  <a:gd name="connsiteY591" fmla="*/ 8692 h 10000"/>
                  <a:gd name="connsiteX592" fmla="*/ 4870 w 10000"/>
                  <a:gd name="connsiteY592" fmla="*/ 8701 h 10000"/>
                  <a:gd name="connsiteX593" fmla="*/ 4878 w 10000"/>
                  <a:gd name="connsiteY593" fmla="*/ 8714 h 10000"/>
                  <a:gd name="connsiteX594" fmla="*/ 4892 w 10000"/>
                  <a:gd name="connsiteY594" fmla="*/ 8724 h 10000"/>
                  <a:gd name="connsiteX595" fmla="*/ 4900 w 10000"/>
                  <a:gd name="connsiteY595" fmla="*/ 8724 h 10000"/>
                  <a:gd name="connsiteX596" fmla="*/ 4906 w 10000"/>
                  <a:gd name="connsiteY596" fmla="*/ 8705 h 10000"/>
                  <a:gd name="connsiteX597" fmla="*/ 4925 w 10000"/>
                  <a:gd name="connsiteY597" fmla="*/ 8724 h 10000"/>
                  <a:gd name="connsiteX598" fmla="*/ 4939 w 10000"/>
                  <a:gd name="connsiteY598" fmla="*/ 8701 h 10000"/>
                  <a:gd name="connsiteX599" fmla="*/ 4950 w 10000"/>
                  <a:gd name="connsiteY599" fmla="*/ 8695 h 10000"/>
                  <a:gd name="connsiteX600" fmla="*/ 4956 w 10000"/>
                  <a:gd name="connsiteY600" fmla="*/ 8692 h 10000"/>
                  <a:gd name="connsiteX601" fmla="*/ 4986 w 10000"/>
                  <a:gd name="connsiteY601" fmla="*/ 8705 h 10000"/>
                  <a:gd name="connsiteX602" fmla="*/ 5003 w 10000"/>
                  <a:gd name="connsiteY602" fmla="*/ 8701 h 10000"/>
                  <a:gd name="connsiteX603" fmla="*/ 5011 w 10000"/>
                  <a:gd name="connsiteY603" fmla="*/ 8692 h 10000"/>
                  <a:gd name="connsiteX604" fmla="*/ 5028 w 10000"/>
                  <a:gd name="connsiteY604" fmla="*/ 8682 h 10000"/>
                  <a:gd name="connsiteX605" fmla="*/ 5030 w 10000"/>
                  <a:gd name="connsiteY605" fmla="*/ 8659 h 10000"/>
                  <a:gd name="connsiteX606" fmla="*/ 5039 w 10000"/>
                  <a:gd name="connsiteY606" fmla="*/ 8656 h 10000"/>
                  <a:gd name="connsiteX607" fmla="*/ 5053 w 10000"/>
                  <a:gd name="connsiteY607" fmla="*/ 8669 h 10000"/>
                  <a:gd name="connsiteX608" fmla="*/ 5061 w 10000"/>
                  <a:gd name="connsiteY608" fmla="*/ 8669 h 10000"/>
                  <a:gd name="connsiteX609" fmla="*/ 5061 w 10000"/>
                  <a:gd name="connsiteY609" fmla="*/ 8676 h 10000"/>
                  <a:gd name="connsiteX610" fmla="*/ 5069 w 10000"/>
                  <a:gd name="connsiteY610" fmla="*/ 8669 h 10000"/>
                  <a:gd name="connsiteX611" fmla="*/ 5083 w 10000"/>
                  <a:gd name="connsiteY611" fmla="*/ 8669 h 10000"/>
                  <a:gd name="connsiteX612" fmla="*/ 5100 w 10000"/>
                  <a:gd name="connsiteY612" fmla="*/ 8669 h 10000"/>
                  <a:gd name="connsiteX613" fmla="*/ 5119 w 10000"/>
                  <a:gd name="connsiteY613" fmla="*/ 8682 h 10000"/>
                  <a:gd name="connsiteX614" fmla="*/ 5136 w 10000"/>
                  <a:gd name="connsiteY614" fmla="*/ 8692 h 10000"/>
                  <a:gd name="connsiteX615" fmla="*/ 5161 w 10000"/>
                  <a:gd name="connsiteY615" fmla="*/ 8701 h 10000"/>
                  <a:gd name="connsiteX616" fmla="*/ 5183 w 10000"/>
                  <a:gd name="connsiteY616" fmla="*/ 8701 h 10000"/>
                  <a:gd name="connsiteX617" fmla="*/ 5199 w 10000"/>
                  <a:gd name="connsiteY617" fmla="*/ 8701 h 10000"/>
                  <a:gd name="connsiteX618" fmla="*/ 5213 w 10000"/>
                  <a:gd name="connsiteY618" fmla="*/ 8705 h 10000"/>
                  <a:gd name="connsiteX619" fmla="*/ 5224 w 10000"/>
                  <a:gd name="connsiteY619" fmla="*/ 8701 h 10000"/>
                  <a:gd name="connsiteX620" fmla="*/ 5230 w 10000"/>
                  <a:gd name="connsiteY620" fmla="*/ 8701 h 10000"/>
                  <a:gd name="connsiteX621" fmla="*/ 5241 w 10000"/>
                  <a:gd name="connsiteY621" fmla="*/ 8676 h 10000"/>
                  <a:gd name="connsiteX622" fmla="*/ 5247 w 10000"/>
                  <a:gd name="connsiteY622" fmla="*/ 8666 h 10000"/>
                  <a:gd name="connsiteX623" fmla="*/ 5249 w 10000"/>
                  <a:gd name="connsiteY623" fmla="*/ 8646 h 10000"/>
                  <a:gd name="connsiteX624" fmla="*/ 5249 w 10000"/>
                  <a:gd name="connsiteY624" fmla="*/ 8650 h 10000"/>
                  <a:gd name="connsiteX625" fmla="*/ 5255 w 10000"/>
                  <a:gd name="connsiteY625" fmla="*/ 8646 h 10000"/>
                  <a:gd name="connsiteX626" fmla="*/ 5271 w 10000"/>
                  <a:gd name="connsiteY626" fmla="*/ 8650 h 10000"/>
                  <a:gd name="connsiteX627" fmla="*/ 5288 w 10000"/>
                  <a:gd name="connsiteY627" fmla="*/ 8666 h 10000"/>
                  <a:gd name="connsiteX628" fmla="*/ 5296 w 10000"/>
                  <a:gd name="connsiteY628" fmla="*/ 8666 h 10000"/>
                  <a:gd name="connsiteX629" fmla="*/ 5310 w 10000"/>
                  <a:gd name="connsiteY629" fmla="*/ 8656 h 10000"/>
                  <a:gd name="connsiteX630" fmla="*/ 5321 w 10000"/>
                  <a:gd name="connsiteY630" fmla="*/ 8650 h 10000"/>
                  <a:gd name="connsiteX631" fmla="*/ 5338 w 10000"/>
                  <a:gd name="connsiteY631" fmla="*/ 8650 h 10000"/>
                  <a:gd name="connsiteX632" fmla="*/ 5360 w 10000"/>
                  <a:gd name="connsiteY632" fmla="*/ 8640 h 10000"/>
                  <a:gd name="connsiteX633" fmla="*/ 5366 w 10000"/>
                  <a:gd name="connsiteY633" fmla="*/ 8637 h 10000"/>
                  <a:gd name="connsiteX634" fmla="*/ 5368 w 10000"/>
                  <a:gd name="connsiteY634" fmla="*/ 8637 h 10000"/>
                  <a:gd name="connsiteX635" fmla="*/ 5382 w 10000"/>
                  <a:gd name="connsiteY635" fmla="*/ 8630 h 10000"/>
                  <a:gd name="connsiteX636" fmla="*/ 5391 w 10000"/>
                  <a:gd name="connsiteY636" fmla="*/ 8630 h 10000"/>
                  <a:gd name="connsiteX637" fmla="*/ 5402 w 10000"/>
                  <a:gd name="connsiteY637" fmla="*/ 8637 h 10000"/>
                  <a:gd name="connsiteX638" fmla="*/ 5418 w 10000"/>
                  <a:gd name="connsiteY638" fmla="*/ 8656 h 10000"/>
                  <a:gd name="connsiteX639" fmla="*/ 5432 w 10000"/>
                  <a:gd name="connsiteY639" fmla="*/ 8666 h 10000"/>
                  <a:gd name="connsiteX640" fmla="*/ 5443 w 10000"/>
                  <a:gd name="connsiteY640" fmla="*/ 8682 h 10000"/>
                  <a:gd name="connsiteX641" fmla="*/ 5457 w 10000"/>
                  <a:gd name="connsiteY641" fmla="*/ 8692 h 10000"/>
                  <a:gd name="connsiteX642" fmla="*/ 5471 w 10000"/>
                  <a:gd name="connsiteY642" fmla="*/ 8705 h 10000"/>
                  <a:gd name="connsiteX643" fmla="*/ 5488 w 10000"/>
                  <a:gd name="connsiteY643" fmla="*/ 8711 h 10000"/>
                  <a:gd name="connsiteX644" fmla="*/ 5490 w 10000"/>
                  <a:gd name="connsiteY644" fmla="*/ 8721 h 10000"/>
                  <a:gd name="connsiteX645" fmla="*/ 5512 w 10000"/>
                  <a:gd name="connsiteY645" fmla="*/ 8724 h 10000"/>
                  <a:gd name="connsiteX646" fmla="*/ 5521 w 10000"/>
                  <a:gd name="connsiteY646" fmla="*/ 8714 h 10000"/>
                  <a:gd name="connsiteX647" fmla="*/ 5524 w 10000"/>
                  <a:gd name="connsiteY647" fmla="*/ 8714 h 10000"/>
                  <a:gd name="connsiteX648" fmla="*/ 5532 w 10000"/>
                  <a:gd name="connsiteY648" fmla="*/ 8721 h 10000"/>
                  <a:gd name="connsiteX649" fmla="*/ 5540 w 10000"/>
                  <a:gd name="connsiteY649" fmla="*/ 8724 h 10000"/>
                  <a:gd name="connsiteX650" fmla="*/ 5562 w 10000"/>
                  <a:gd name="connsiteY650" fmla="*/ 8750 h 10000"/>
                  <a:gd name="connsiteX651" fmla="*/ 5562 w 10000"/>
                  <a:gd name="connsiteY651" fmla="*/ 8760 h 10000"/>
                  <a:gd name="connsiteX652" fmla="*/ 5571 w 10000"/>
                  <a:gd name="connsiteY652" fmla="*/ 8782 h 10000"/>
                  <a:gd name="connsiteX653" fmla="*/ 5579 w 10000"/>
                  <a:gd name="connsiteY653" fmla="*/ 8789 h 10000"/>
                  <a:gd name="connsiteX654" fmla="*/ 5593 w 10000"/>
                  <a:gd name="connsiteY654" fmla="*/ 8789 h 10000"/>
                  <a:gd name="connsiteX655" fmla="*/ 5596 w 10000"/>
                  <a:gd name="connsiteY655" fmla="*/ 8789 h 10000"/>
                  <a:gd name="connsiteX656" fmla="*/ 5626 w 10000"/>
                  <a:gd name="connsiteY656" fmla="*/ 8782 h 10000"/>
                  <a:gd name="connsiteX657" fmla="*/ 5629 w 10000"/>
                  <a:gd name="connsiteY657" fmla="*/ 8782 h 10000"/>
                  <a:gd name="connsiteX658" fmla="*/ 5637 w 10000"/>
                  <a:gd name="connsiteY658" fmla="*/ 8779 h 10000"/>
                  <a:gd name="connsiteX659" fmla="*/ 5648 w 10000"/>
                  <a:gd name="connsiteY659" fmla="*/ 8789 h 10000"/>
                  <a:gd name="connsiteX660" fmla="*/ 5665 w 10000"/>
                  <a:gd name="connsiteY660" fmla="*/ 8795 h 10000"/>
                  <a:gd name="connsiteX661" fmla="*/ 5676 w 10000"/>
                  <a:gd name="connsiteY661" fmla="*/ 8789 h 10000"/>
                  <a:gd name="connsiteX662" fmla="*/ 5684 w 10000"/>
                  <a:gd name="connsiteY662" fmla="*/ 8782 h 10000"/>
                  <a:gd name="connsiteX663" fmla="*/ 5693 w 10000"/>
                  <a:gd name="connsiteY663" fmla="*/ 8789 h 10000"/>
                  <a:gd name="connsiteX664" fmla="*/ 5715 w 10000"/>
                  <a:gd name="connsiteY664" fmla="*/ 8808 h 10000"/>
                  <a:gd name="connsiteX665" fmla="*/ 5731 w 10000"/>
                  <a:gd name="connsiteY665" fmla="*/ 8808 h 10000"/>
                  <a:gd name="connsiteX666" fmla="*/ 5740 w 10000"/>
                  <a:gd name="connsiteY666" fmla="*/ 8808 h 10000"/>
                  <a:gd name="connsiteX667" fmla="*/ 5765 w 10000"/>
                  <a:gd name="connsiteY667" fmla="*/ 8818 h 10000"/>
                  <a:gd name="connsiteX668" fmla="*/ 5781 w 10000"/>
                  <a:gd name="connsiteY668" fmla="*/ 8824 h 10000"/>
                  <a:gd name="connsiteX669" fmla="*/ 5798 w 10000"/>
                  <a:gd name="connsiteY669" fmla="*/ 8834 h 10000"/>
                  <a:gd name="connsiteX670" fmla="*/ 5814 w 10000"/>
                  <a:gd name="connsiteY670" fmla="*/ 8837 h 10000"/>
                  <a:gd name="connsiteX671" fmla="*/ 5831 w 10000"/>
                  <a:gd name="connsiteY671" fmla="*/ 8844 h 10000"/>
                  <a:gd name="connsiteX672" fmla="*/ 5842 w 10000"/>
                  <a:gd name="connsiteY672" fmla="*/ 8847 h 10000"/>
                  <a:gd name="connsiteX673" fmla="*/ 5859 w 10000"/>
                  <a:gd name="connsiteY673" fmla="*/ 8857 h 10000"/>
                  <a:gd name="connsiteX674" fmla="*/ 5870 w 10000"/>
                  <a:gd name="connsiteY674" fmla="*/ 8867 h 10000"/>
                  <a:gd name="connsiteX675" fmla="*/ 5878 w 10000"/>
                  <a:gd name="connsiteY675" fmla="*/ 8873 h 10000"/>
                  <a:gd name="connsiteX676" fmla="*/ 5895 w 10000"/>
                  <a:gd name="connsiteY676" fmla="*/ 8873 h 10000"/>
                  <a:gd name="connsiteX677" fmla="*/ 5911 w 10000"/>
                  <a:gd name="connsiteY677" fmla="*/ 8873 h 10000"/>
                  <a:gd name="connsiteX678" fmla="*/ 5931 w 10000"/>
                  <a:gd name="connsiteY678" fmla="*/ 8873 h 10000"/>
                  <a:gd name="connsiteX679" fmla="*/ 5950 w 10000"/>
                  <a:gd name="connsiteY679" fmla="*/ 8867 h 10000"/>
                  <a:gd name="connsiteX680" fmla="*/ 5967 w 10000"/>
                  <a:gd name="connsiteY680" fmla="*/ 8867 h 10000"/>
                  <a:gd name="connsiteX681" fmla="*/ 5975 w 10000"/>
                  <a:gd name="connsiteY681" fmla="*/ 8873 h 10000"/>
                  <a:gd name="connsiteX682" fmla="*/ 6000 w 10000"/>
                  <a:gd name="connsiteY682" fmla="*/ 8883 h 10000"/>
                  <a:gd name="connsiteX683" fmla="*/ 5997 w 10000"/>
                  <a:gd name="connsiteY683" fmla="*/ 8886 h 10000"/>
                  <a:gd name="connsiteX684" fmla="*/ 5997 w 10000"/>
                  <a:gd name="connsiteY684" fmla="*/ 8896 h 10000"/>
                  <a:gd name="connsiteX685" fmla="*/ 6014 w 10000"/>
                  <a:gd name="connsiteY685" fmla="*/ 8892 h 10000"/>
                  <a:gd name="connsiteX686" fmla="*/ 6028 w 10000"/>
                  <a:gd name="connsiteY686" fmla="*/ 8892 h 10000"/>
                  <a:gd name="connsiteX687" fmla="*/ 6053 w 10000"/>
                  <a:gd name="connsiteY687" fmla="*/ 8886 h 10000"/>
                  <a:gd name="connsiteX688" fmla="*/ 6072 w 10000"/>
                  <a:gd name="connsiteY688" fmla="*/ 8876 h 10000"/>
                  <a:gd name="connsiteX689" fmla="*/ 6089 w 10000"/>
                  <a:gd name="connsiteY689" fmla="*/ 8867 h 10000"/>
                  <a:gd name="connsiteX690" fmla="*/ 6111 w 10000"/>
                  <a:gd name="connsiteY690" fmla="*/ 8857 h 10000"/>
                  <a:gd name="connsiteX691" fmla="*/ 6127 w 10000"/>
                  <a:gd name="connsiteY691" fmla="*/ 8847 h 10000"/>
                  <a:gd name="connsiteX692" fmla="*/ 6152 w 10000"/>
                  <a:gd name="connsiteY692" fmla="*/ 8834 h 10000"/>
                  <a:gd name="connsiteX693" fmla="*/ 6183 w 10000"/>
                  <a:gd name="connsiteY693" fmla="*/ 8828 h 10000"/>
                  <a:gd name="connsiteX694" fmla="*/ 6175 w 10000"/>
                  <a:gd name="connsiteY694" fmla="*/ 8844 h 10000"/>
                  <a:gd name="connsiteX695" fmla="*/ 6169 w 10000"/>
                  <a:gd name="connsiteY695" fmla="*/ 8863 h 10000"/>
                  <a:gd name="connsiteX696" fmla="*/ 6158 w 10000"/>
                  <a:gd name="connsiteY696" fmla="*/ 8886 h 10000"/>
                  <a:gd name="connsiteX697" fmla="*/ 6152 w 10000"/>
                  <a:gd name="connsiteY697" fmla="*/ 8896 h 10000"/>
                  <a:gd name="connsiteX698" fmla="*/ 6150 w 10000"/>
                  <a:gd name="connsiteY698" fmla="*/ 8909 h 10000"/>
                  <a:gd name="connsiteX699" fmla="*/ 6152 w 10000"/>
                  <a:gd name="connsiteY699" fmla="*/ 8938 h 10000"/>
                  <a:gd name="connsiteX700" fmla="*/ 6158 w 10000"/>
                  <a:gd name="connsiteY700" fmla="*/ 8957 h 10000"/>
                  <a:gd name="connsiteX701" fmla="*/ 6161 w 10000"/>
                  <a:gd name="connsiteY701" fmla="*/ 8980 h 10000"/>
                  <a:gd name="connsiteX702" fmla="*/ 6166 w 10000"/>
                  <a:gd name="connsiteY702" fmla="*/ 8999 h 10000"/>
                  <a:gd name="connsiteX703" fmla="*/ 6175 w 10000"/>
                  <a:gd name="connsiteY703" fmla="*/ 9032 h 10000"/>
                  <a:gd name="connsiteX704" fmla="*/ 6183 w 10000"/>
                  <a:gd name="connsiteY704" fmla="*/ 9051 h 10000"/>
                  <a:gd name="connsiteX705" fmla="*/ 6191 w 10000"/>
                  <a:gd name="connsiteY705" fmla="*/ 9064 h 10000"/>
                  <a:gd name="connsiteX706" fmla="*/ 6194 w 10000"/>
                  <a:gd name="connsiteY706" fmla="*/ 9084 h 10000"/>
                  <a:gd name="connsiteX707" fmla="*/ 6208 w 10000"/>
                  <a:gd name="connsiteY707" fmla="*/ 9103 h 10000"/>
                  <a:gd name="connsiteX708" fmla="*/ 6208 w 10000"/>
                  <a:gd name="connsiteY708" fmla="*/ 9113 h 10000"/>
                  <a:gd name="connsiteX709" fmla="*/ 6216 w 10000"/>
                  <a:gd name="connsiteY709" fmla="*/ 9129 h 10000"/>
                  <a:gd name="connsiteX710" fmla="*/ 6230 w 10000"/>
                  <a:gd name="connsiteY710" fmla="*/ 9148 h 10000"/>
                  <a:gd name="connsiteX711" fmla="*/ 6241 w 10000"/>
                  <a:gd name="connsiteY711" fmla="*/ 9165 h 10000"/>
                  <a:gd name="connsiteX712" fmla="*/ 6249 w 10000"/>
                  <a:gd name="connsiteY712" fmla="*/ 9168 h 10000"/>
                  <a:gd name="connsiteX713" fmla="*/ 6266 w 10000"/>
                  <a:gd name="connsiteY713" fmla="*/ 9184 h 10000"/>
                  <a:gd name="connsiteX714" fmla="*/ 6280 w 10000"/>
                  <a:gd name="connsiteY714" fmla="*/ 9184 h 10000"/>
                  <a:gd name="connsiteX715" fmla="*/ 6288 w 10000"/>
                  <a:gd name="connsiteY715" fmla="*/ 9177 h 10000"/>
                  <a:gd name="connsiteX716" fmla="*/ 6299 w 10000"/>
                  <a:gd name="connsiteY716" fmla="*/ 9187 h 10000"/>
                  <a:gd name="connsiteX717" fmla="*/ 6305 w 10000"/>
                  <a:gd name="connsiteY717" fmla="*/ 9197 h 10000"/>
                  <a:gd name="connsiteX718" fmla="*/ 6310 w 10000"/>
                  <a:gd name="connsiteY718" fmla="*/ 9197 h 10000"/>
                  <a:gd name="connsiteX719" fmla="*/ 6321 w 10000"/>
                  <a:gd name="connsiteY719" fmla="*/ 9213 h 10000"/>
                  <a:gd name="connsiteX720" fmla="*/ 6335 w 10000"/>
                  <a:gd name="connsiteY720" fmla="*/ 9223 h 10000"/>
                  <a:gd name="connsiteX721" fmla="*/ 6338 w 10000"/>
                  <a:gd name="connsiteY721" fmla="*/ 9223 h 10000"/>
                  <a:gd name="connsiteX722" fmla="*/ 6355 w 10000"/>
                  <a:gd name="connsiteY722" fmla="*/ 9226 h 10000"/>
                  <a:gd name="connsiteX723" fmla="*/ 6363 w 10000"/>
                  <a:gd name="connsiteY723" fmla="*/ 9236 h 10000"/>
                  <a:gd name="connsiteX724" fmla="*/ 6380 w 10000"/>
                  <a:gd name="connsiteY724" fmla="*/ 9258 h 10000"/>
                  <a:gd name="connsiteX725" fmla="*/ 6393 w 10000"/>
                  <a:gd name="connsiteY725" fmla="*/ 9278 h 10000"/>
                  <a:gd name="connsiteX726" fmla="*/ 6396 w 10000"/>
                  <a:gd name="connsiteY726" fmla="*/ 9288 h 10000"/>
                  <a:gd name="connsiteX727" fmla="*/ 6407 w 10000"/>
                  <a:gd name="connsiteY727" fmla="*/ 9297 h 10000"/>
                  <a:gd name="connsiteX728" fmla="*/ 6410 w 10000"/>
                  <a:gd name="connsiteY728" fmla="*/ 9307 h 10000"/>
                  <a:gd name="connsiteX729" fmla="*/ 6416 w 10000"/>
                  <a:gd name="connsiteY729" fmla="*/ 9317 h 10000"/>
                  <a:gd name="connsiteX730" fmla="*/ 6424 w 10000"/>
                  <a:gd name="connsiteY730" fmla="*/ 9326 h 10000"/>
                  <a:gd name="connsiteX731" fmla="*/ 6435 w 10000"/>
                  <a:gd name="connsiteY731" fmla="*/ 9336 h 10000"/>
                  <a:gd name="connsiteX732" fmla="*/ 6443 w 10000"/>
                  <a:gd name="connsiteY732" fmla="*/ 9346 h 10000"/>
                  <a:gd name="connsiteX733" fmla="*/ 6449 w 10000"/>
                  <a:gd name="connsiteY733" fmla="*/ 9362 h 10000"/>
                  <a:gd name="connsiteX734" fmla="*/ 6452 w 10000"/>
                  <a:gd name="connsiteY734" fmla="*/ 9372 h 10000"/>
                  <a:gd name="connsiteX735" fmla="*/ 6449 w 10000"/>
                  <a:gd name="connsiteY735" fmla="*/ 9381 h 10000"/>
                  <a:gd name="connsiteX736" fmla="*/ 6465 w 10000"/>
                  <a:gd name="connsiteY736" fmla="*/ 9394 h 10000"/>
                  <a:gd name="connsiteX737" fmla="*/ 6468 w 10000"/>
                  <a:gd name="connsiteY737" fmla="*/ 9420 h 10000"/>
                  <a:gd name="connsiteX738" fmla="*/ 6493 w 10000"/>
                  <a:gd name="connsiteY738" fmla="*/ 9430 h 10000"/>
                  <a:gd name="connsiteX739" fmla="*/ 6507 w 10000"/>
                  <a:gd name="connsiteY739" fmla="*/ 9440 h 10000"/>
                  <a:gd name="connsiteX740" fmla="*/ 6524 w 10000"/>
                  <a:gd name="connsiteY740" fmla="*/ 9459 h 10000"/>
                  <a:gd name="connsiteX741" fmla="*/ 6532 w 10000"/>
                  <a:gd name="connsiteY741" fmla="*/ 9485 h 10000"/>
                  <a:gd name="connsiteX742" fmla="*/ 6537 w 10000"/>
                  <a:gd name="connsiteY742" fmla="*/ 9498 h 10000"/>
                  <a:gd name="connsiteX743" fmla="*/ 6571 w 10000"/>
                  <a:gd name="connsiteY743" fmla="*/ 9508 h 10000"/>
                  <a:gd name="connsiteX744" fmla="*/ 6596 w 10000"/>
                  <a:gd name="connsiteY744" fmla="*/ 9508 h 10000"/>
                  <a:gd name="connsiteX745" fmla="*/ 6637 w 10000"/>
                  <a:gd name="connsiteY745" fmla="*/ 9517 h 10000"/>
                  <a:gd name="connsiteX746" fmla="*/ 6662 w 10000"/>
                  <a:gd name="connsiteY746" fmla="*/ 9524 h 10000"/>
                  <a:gd name="connsiteX747" fmla="*/ 6679 w 10000"/>
                  <a:gd name="connsiteY747" fmla="*/ 9517 h 10000"/>
                  <a:gd name="connsiteX748" fmla="*/ 6679 w 10000"/>
                  <a:gd name="connsiteY748" fmla="*/ 9505 h 10000"/>
                  <a:gd name="connsiteX749" fmla="*/ 6690 w 10000"/>
                  <a:gd name="connsiteY749" fmla="*/ 9485 h 10000"/>
                  <a:gd name="connsiteX750" fmla="*/ 6693 w 10000"/>
                  <a:gd name="connsiteY750" fmla="*/ 9479 h 10000"/>
                  <a:gd name="connsiteX751" fmla="*/ 6706 w 10000"/>
                  <a:gd name="connsiteY751" fmla="*/ 9469 h 10000"/>
                  <a:gd name="connsiteX752" fmla="*/ 6709 w 10000"/>
                  <a:gd name="connsiteY752" fmla="*/ 9462 h 10000"/>
                  <a:gd name="connsiteX753" fmla="*/ 6717 w 10000"/>
                  <a:gd name="connsiteY753" fmla="*/ 9459 h 10000"/>
                  <a:gd name="connsiteX754" fmla="*/ 6726 w 10000"/>
                  <a:gd name="connsiteY754" fmla="*/ 9459 h 10000"/>
                  <a:gd name="connsiteX755" fmla="*/ 6742 w 10000"/>
                  <a:gd name="connsiteY755" fmla="*/ 9462 h 10000"/>
                  <a:gd name="connsiteX756" fmla="*/ 6759 w 10000"/>
                  <a:gd name="connsiteY756" fmla="*/ 9479 h 10000"/>
                  <a:gd name="connsiteX757" fmla="*/ 6781 w 10000"/>
                  <a:gd name="connsiteY757" fmla="*/ 9485 h 10000"/>
                  <a:gd name="connsiteX758" fmla="*/ 6795 w 10000"/>
                  <a:gd name="connsiteY758" fmla="*/ 9485 h 10000"/>
                  <a:gd name="connsiteX759" fmla="*/ 6803 w 10000"/>
                  <a:gd name="connsiteY759" fmla="*/ 9498 h 10000"/>
                  <a:gd name="connsiteX760" fmla="*/ 6806 w 10000"/>
                  <a:gd name="connsiteY760" fmla="*/ 9508 h 10000"/>
                  <a:gd name="connsiteX761" fmla="*/ 6823 w 10000"/>
                  <a:gd name="connsiteY761" fmla="*/ 9514 h 10000"/>
                  <a:gd name="connsiteX762" fmla="*/ 6831 w 10000"/>
                  <a:gd name="connsiteY762" fmla="*/ 9514 h 10000"/>
                  <a:gd name="connsiteX763" fmla="*/ 6848 w 10000"/>
                  <a:gd name="connsiteY763" fmla="*/ 9514 h 10000"/>
                  <a:gd name="connsiteX764" fmla="*/ 6856 w 10000"/>
                  <a:gd name="connsiteY764" fmla="*/ 9517 h 10000"/>
                  <a:gd name="connsiteX765" fmla="*/ 6878 w 10000"/>
                  <a:gd name="connsiteY765" fmla="*/ 9524 h 10000"/>
                  <a:gd name="connsiteX766" fmla="*/ 6895 w 10000"/>
                  <a:gd name="connsiteY766" fmla="*/ 9524 h 10000"/>
                  <a:gd name="connsiteX767" fmla="*/ 6917 w 10000"/>
                  <a:gd name="connsiteY767" fmla="*/ 9527 h 10000"/>
                  <a:gd name="connsiteX768" fmla="*/ 6934 w 10000"/>
                  <a:gd name="connsiteY768" fmla="*/ 9534 h 10000"/>
                  <a:gd name="connsiteX769" fmla="*/ 6961 w 10000"/>
                  <a:gd name="connsiteY769" fmla="*/ 9543 h 10000"/>
                  <a:gd name="connsiteX770" fmla="*/ 6989 w 10000"/>
                  <a:gd name="connsiteY770" fmla="*/ 9547 h 10000"/>
                  <a:gd name="connsiteX771" fmla="*/ 7014 w 10000"/>
                  <a:gd name="connsiteY771" fmla="*/ 9543 h 10000"/>
                  <a:gd name="connsiteX772" fmla="*/ 7033 w 10000"/>
                  <a:gd name="connsiteY772" fmla="*/ 9543 h 10000"/>
                  <a:gd name="connsiteX773" fmla="*/ 7042 w 10000"/>
                  <a:gd name="connsiteY773" fmla="*/ 9547 h 10000"/>
                  <a:gd name="connsiteX774" fmla="*/ 7069 w 10000"/>
                  <a:gd name="connsiteY774" fmla="*/ 9647 h 10000"/>
                  <a:gd name="connsiteX775" fmla="*/ 7122 w 10000"/>
                  <a:gd name="connsiteY775" fmla="*/ 9734 h 10000"/>
                  <a:gd name="connsiteX776" fmla="*/ 7147 w 10000"/>
                  <a:gd name="connsiteY776" fmla="*/ 9744 h 10000"/>
                  <a:gd name="connsiteX777" fmla="*/ 7169 w 10000"/>
                  <a:gd name="connsiteY777" fmla="*/ 9741 h 10000"/>
                  <a:gd name="connsiteX778" fmla="*/ 7177 w 10000"/>
                  <a:gd name="connsiteY778" fmla="*/ 9744 h 10000"/>
                  <a:gd name="connsiteX779" fmla="*/ 7186 w 10000"/>
                  <a:gd name="connsiteY779" fmla="*/ 9754 h 10000"/>
                  <a:gd name="connsiteX780" fmla="*/ 7191 w 10000"/>
                  <a:gd name="connsiteY780" fmla="*/ 9773 h 10000"/>
                  <a:gd name="connsiteX781" fmla="*/ 7208 w 10000"/>
                  <a:gd name="connsiteY781" fmla="*/ 9783 h 10000"/>
                  <a:gd name="connsiteX782" fmla="*/ 7219 w 10000"/>
                  <a:gd name="connsiteY782" fmla="*/ 9793 h 10000"/>
                  <a:gd name="connsiteX783" fmla="*/ 7235 w 10000"/>
                  <a:gd name="connsiteY783" fmla="*/ 9802 h 10000"/>
                  <a:gd name="connsiteX784" fmla="*/ 7249 w 10000"/>
                  <a:gd name="connsiteY784" fmla="*/ 9819 h 10000"/>
                  <a:gd name="connsiteX785" fmla="*/ 7255 w 10000"/>
                  <a:gd name="connsiteY785" fmla="*/ 9835 h 10000"/>
                  <a:gd name="connsiteX786" fmla="*/ 7255 w 10000"/>
                  <a:gd name="connsiteY786" fmla="*/ 9848 h 10000"/>
                  <a:gd name="connsiteX787" fmla="*/ 7249 w 10000"/>
                  <a:gd name="connsiteY787" fmla="*/ 9848 h 10000"/>
                  <a:gd name="connsiteX788" fmla="*/ 7244 w 10000"/>
                  <a:gd name="connsiteY788" fmla="*/ 9858 h 10000"/>
                  <a:gd name="connsiteX789" fmla="*/ 7235 w 10000"/>
                  <a:gd name="connsiteY789" fmla="*/ 9883 h 10000"/>
                  <a:gd name="connsiteX790" fmla="*/ 7244 w 10000"/>
                  <a:gd name="connsiteY790" fmla="*/ 9903 h 10000"/>
                  <a:gd name="connsiteX791" fmla="*/ 7258 w 10000"/>
                  <a:gd name="connsiteY791" fmla="*/ 9926 h 10000"/>
                  <a:gd name="connsiteX792" fmla="*/ 7263 w 10000"/>
                  <a:gd name="connsiteY792" fmla="*/ 9948 h 10000"/>
                  <a:gd name="connsiteX793" fmla="*/ 7274 w 10000"/>
                  <a:gd name="connsiteY793" fmla="*/ 9968 h 10000"/>
                  <a:gd name="connsiteX794" fmla="*/ 7283 w 10000"/>
                  <a:gd name="connsiteY794" fmla="*/ 9987 h 10000"/>
                  <a:gd name="connsiteX795" fmla="*/ 7291 w 10000"/>
                  <a:gd name="connsiteY795" fmla="*/ 10000 h 10000"/>
                  <a:gd name="connsiteX796" fmla="*/ 7305 w 10000"/>
                  <a:gd name="connsiteY796" fmla="*/ 9997 h 10000"/>
                  <a:gd name="connsiteX797" fmla="*/ 7313 w 10000"/>
                  <a:gd name="connsiteY797" fmla="*/ 9977 h 10000"/>
                  <a:gd name="connsiteX798" fmla="*/ 7324 w 10000"/>
                  <a:gd name="connsiteY798" fmla="*/ 9968 h 10000"/>
                  <a:gd name="connsiteX799" fmla="*/ 7341 w 10000"/>
                  <a:gd name="connsiteY799" fmla="*/ 9971 h 10000"/>
                  <a:gd name="connsiteX800" fmla="*/ 7368 w 10000"/>
                  <a:gd name="connsiteY800" fmla="*/ 9987 h 10000"/>
                  <a:gd name="connsiteX801" fmla="*/ 7380 w 10000"/>
                  <a:gd name="connsiteY801" fmla="*/ 9990 h 10000"/>
                  <a:gd name="connsiteX802" fmla="*/ 7393 w 10000"/>
                  <a:gd name="connsiteY802" fmla="*/ 9981 h 10000"/>
                  <a:gd name="connsiteX803" fmla="*/ 7404 w 10000"/>
                  <a:gd name="connsiteY803" fmla="*/ 9968 h 10000"/>
                  <a:gd name="connsiteX804" fmla="*/ 7418 w 10000"/>
                  <a:gd name="connsiteY804" fmla="*/ 9948 h 10000"/>
                  <a:gd name="connsiteX805" fmla="*/ 7427 w 10000"/>
                  <a:gd name="connsiteY805" fmla="*/ 9922 h 10000"/>
                  <a:gd name="connsiteX806" fmla="*/ 7427 w 10000"/>
                  <a:gd name="connsiteY806" fmla="*/ 9906 h 10000"/>
                  <a:gd name="connsiteX807" fmla="*/ 7404 w 10000"/>
                  <a:gd name="connsiteY807" fmla="*/ 9877 h 10000"/>
                  <a:gd name="connsiteX808" fmla="*/ 7388 w 10000"/>
                  <a:gd name="connsiteY808" fmla="*/ 9854 h 10000"/>
                  <a:gd name="connsiteX809" fmla="*/ 7385 w 10000"/>
                  <a:gd name="connsiteY809" fmla="*/ 9845 h 10000"/>
                  <a:gd name="connsiteX810" fmla="*/ 7385 w 10000"/>
                  <a:gd name="connsiteY810" fmla="*/ 9825 h 10000"/>
                  <a:gd name="connsiteX811" fmla="*/ 7385 w 10000"/>
                  <a:gd name="connsiteY811" fmla="*/ 9819 h 10000"/>
                  <a:gd name="connsiteX812" fmla="*/ 7393 w 10000"/>
                  <a:gd name="connsiteY812" fmla="*/ 9809 h 10000"/>
                  <a:gd name="connsiteX813" fmla="*/ 7404 w 10000"/>
                  <a:gd name="connsiteY813" fmla="*/ 9793 h 10000"/>
                  <a:gd name="connsiteX814" fmla="*/ 7413 w 10000"/>
                  <a:gd name="connsiteY814" fmla="*/ 9783 h 10000"/>
                  <a:gd name="connsiteX815" fmla="*/ 7404 w 10000"/>
                  <a:gd name="connsiteY815" fmla="*/ 9770 h 10000"/>
                  <a:gd name="connsiteX816" fmla="*/ 7388 w 10000"/>
                  <a:gd name="connsiteY816" fmla="*/ 9760 h 10000"/>
                  <a:gd name="connsiteX817" fmla="*/ 7371 w 10000"/>
                  <a:gd name="connsiteY817" fmla="*/ 9744 h 10000"/>
                  <a:gd name="connsiteX818" fmla="*/ 7363 w 10000"/>
                  <a:gd name="connsiteY818" fmla="*/ 9731 h 10000"/>
                  <a:gd name="connsiteX819" fmla="*/ 7355 w 10000"/>
                  <a:gd name="connsiteY819" fmla="*/ 9715 h 10000"/>
                  <a:gd name="connsiteX820" fmla="*/ 7360 w 10000"/>
                  <a:gd name="connsiteY820" fmla="*/ 9686 h 10000"/>
                  <a:gd name="connsiteX821" fmla="*/ 7363 w 10000"/>
                  <a:gd name="connsiteY821" fmla="*/ 9657 h 10000"/>
                  <a:gd name="connsiteX822" fmla="*/ 7360 w 10000"/>
                  <a:gd name="connsiteY822" fmla="*/ 9631 h 10000"/>
                  <a:gd name="connsiteX823" fmla="*/ 7346 w 10000"/>
                  <a:gd name="connsiteY823" fmla="*/ 9611 h 10000"/>
                  <a:gd name="connsiteX824" fmla="*/ 7332 w 10000"/>
                  <a:gd name="connsiteY824" fmla="*/ 9585 h 10000"/>
                  <a:gd name="connsiteX825" fmla="*/ 7324 w 10000"/>
                  <a:gd name="connsiteY825" fmla="*/ 9573 h 10000"/>
                  <a:gd name="connsiteX826" fmla="*/ 7324 w 10000"/>
                  <a:gd name="connsiteY826" fmla="*/ 9553 h 10000"/>
                  <a:gd name="connsiteX827" fmla="*/ 7324 w 10000"/>
                  <a:gd name="connsiteY827" fmla="*/ 9543 h 10000"/>
                  <a:gd name="connsiteX828" fmla="*/ 7324 w 10000"/>
                  <a:gd name="connsiteY828" fmla="*/ 9517 h 10000"/>
                  <a:gd name="connsiteX829" fmla="*/ 7324 w 10000"/>
                  <a:gd name="connsiteY829" fmla="*/ 9498 h 10000"/>
                  <a:gd name="connsiteX830" fmla="*/ 7332 w 10000"/>
                  <a:gd name="connsiteY830" fmla="*/ 9479 h 10000"/>
                  <a:gd name="connsiteX831" fmla="*/ 7341 w 10000"/>
                  <a:gd name="connsiteY831" fmla="*/ 9462 h 10000"/>
                  <a:gd name="connsiteX832" fmla="*/ 7352 w 10000"/>
                  <a:gd name="connsiteY832" fmla="*/ 9459 h 10000"/>
                  <a:gd name="connsiteX833" fmla="*/ 7360 w 10000"/>
                  <a:gd name="connsiteY833" fmla="*/ 9443 h 10000"/>
                  <a:gd name="connsiteX834" fmla="*/ 7363 w 10000"/>
                  <a:gd name="connsiteY834" fmla="*/ 9433 h 10000"/>
                  <a:gd name="connsiteX835" fmla="*/ 7377 w 10000"/>
                  <a:gd name="connsiteY835" fmla="*/ 9433 h 10000"/>
                  <a:gd name="connsiteX836" fmla="*/ 7388 w 10000"/>
                  <a:gd name="connsiteY836" fmla="*/ 9430 h 10000"/>
                  <a:gd name="connsiteX837" fmla="*/ 7396 w 10000"/>
                  <a:gd name="connsiteY837" fmla="*/ 9430 h 10000"/>
                  <a:gd name="connsiteX838" fmla="*/ 7402 w 10000"/>
                  <a:gd name="connsiteY838" fmla="*/ 9424 h 10000"/>
                  <a:gd name="connsiteX839" fmla="*/ 7396 w 10000"/>
                  <a:gd name="connsiteY839" fmla="*/ 9414 h 10000"/>
                  <a:gd name="connsiteX840" fmla="*/ 7388 w 10000"/>
                  <a:gd name="connsiteY840" fmla="*/ 9401 h 10000"/>
                  <a:gd name="connsiteX841" fmla="*/ 7371 w 10000"/>
                  <a:gd name="connsiteY841" fmla="*/ 9391 h 10000"/>
                  <a:gd name="connsiteX842" fmla="*/ 7355 w 10000"/>
                  <a:gd name="connsiteY842" fmla="*/ 9375 h 10000"/>
                  <a:gd name="connsiteX843" fmla="*/ 7332 w 10000"/>
                  <a:gd name="connsiteY843" fmla="*/ 9356 h 10000"/>
                  <a:gd name="connsiteX844" fmla="*/ 7313 w 10000"/>
                  <a:gd name="connsiteY844" fmla="*/ 9330 h 10000"/>
                  <a:gd name="connsiteX845" fmla="*/ 7307 w 10000"/>
                  <a:gd name="connsiteY845" fmla="*/ 9310 h 10000"/>
                  <a:gd name="connsiteX846" fmla="*/ 7305 w 10000"/>
                  <a:gd name="connsiteY846" fmla="*/ 9291 h 10000"/>
                  <a:gd name="connsiteX847" fmla="*/ 7305 w 10000"/>
                  <a:gd name="connsiteY847" fmla="*/ 9278 h 10000"/>
                  <a:gd name="connsiteX848" fmla="*/ 7296 w 10000"/>
                  <a:gd name="connsiteY848" fmla="*/ 9268 h 10000"/>
                  <a:gd name="connsiteX849" fmla="*/ 7296 w 10000"/>
                  <a:gd name="connsiteY849" fmla="*/ 9249 h 10000"/>
                  <a:gd name="connsiteX850" fmla="*/ 7291 w 10000"/>
                  <a:gd name="connsiteY850" fmla="*/ 9226 h 10000"/>
                  <a:gd name="connsiteX851" fmla="*/ 7283 w 10000"/>
                  <a:gd name="connsiteY851" fmla="*/ 9213 h 10000"/>
                  <a:gd name="connsiteX852" fmla="*/ 7274 w 10000"/>
                  <a:gd name="connsiteY852" fmla="*/ 9194 h 10000"/>
                  <a:gd name="connsiteX853" fmla="*/ 7274 w 10000"/>
                  <a:gd name="connsiteY853" fmla="*/ 9174 h 10000"/>
                  <a:gd name="connsiteX854" fmla="*/ 7280 w 10000"/>
                  <a:gd name="connsiteY854" fmla="*/ 9148 h 10000"/>
                  <a:gd name="connsiteX855" fmla="*/ 7283 w 10000"/>
                  <a:gd name="connsiteY855" fmla="*/ 9119 h 10000"/>
                  <a:gd name="connsiteX856" fmla="*/ 7291 w 10000"/>
                  <a:gd name="connsiteY856" fmla="*/ 9100 h 10000"/>
                  <a:gd name="connsiteX857" fmla="*/ 7307 w 10000"/>
                  <a:gd name="connsiteY857" fmla="*/ 9080 h 10000"/>
                  <a:gd name="connsiteX858" fmla="*/ 7324 w 10000"/>
                  <a:gd name="connsiteY858" fmla="*/ 9054 h 10000"/>
                  <a:gd name="connsiteX859" fmla="*/ 7341 w 10000"/>
                  <a:gd name="connsiteY859" fmla="*/ 9054 h 10000"/>
                  <a:gd name="connsiteX860" fmla="*/ 7352 w 10000"/>
                  <a:gd name="connsiteY860" fmla="*/ 9054 h 10000"/>
                  <a:gd name="connsiteX861" fmla="*/ 7346 w 10000"/>
                  <a:gd name="connsiteY861" fmla="*/ 9032 h 10000"/>
                  <a:gd name="connsiteX862" fmla="*/ 7341 w 10000"/>
                  <a:gd name="connsiteY862" fmla="*/ 9022 h 10000"/>
                  <a:gd name="connsiteX863" fmla="*/ 7352 w 10000"/>
                  <a:gd name="connsiteY863" fmla="*/ 8999 h 10000"/>
                  <a:gd name="connsiteX864" fmla="*/ 7360 w 10000"/>
                  <a:gd name="connsiteY864" fmla="*/ 8967 h 10000"/>
                  <a:gd name="connsiteX865" fmla="*/ 7368 w 10000"/>
                  <a:gd name="connsiteY865" fmla="*/ 8922 h 10000"/>
                  <a:gd name="connsiteX866" fmla="*/ 7377 w 10000"/>
                  <a:gd name="connsiteY866" fmla="*/ 8896 h 10000"/>
                  <a:gd name="connsiteX867" fmla="*/ 7380 w 10000"/>
                  <a:gd name="connsiteY867" fmla="*/ 8867 h 10000"/>
                  <a:gd name="connsiteX868" fmla="*/ 7402 w 10000"/>
                  <a:gd name="connsiteY868" fmla="*/ 8824 h 10000"/>
                  <a:gd name="connsiteX869" fmla="*/ 7402 w 10000"/>
                  <a:gd name="connsiteY869" fmla="*/ 8808 h 10000"/>
                  <a:gd name="connsiteX870" fmla="*/ 7393 w 10000"/>
                  <a:gd name="connsiteY870" fmla="*/ 8795 h 10000"/>
                  <a:gd name="connsiteX871" fmla="*/ 7388 w 10000"/>
                  <a:gd name="connsiteY871" fmla="*/ 8799 h 10000"/>
                  <a:gd name="connsiteX872" fmla="*/ 7396 w 10000"/>
                  <a:gd name="connsiteY872" fmla="*/ 8789 h 10000"/>
                  <a:gd name="connsiteX873" fmla="*/ 7404 w 10000"/>
                  <a:gd name="connsiteY873" fmla="*/ 8789 h 10000"/>
                  <a:gd name="connsiteX874" fmla="*/ 7421 w 10000"/>
                  <a:gd name="connsiteY874" fmla="*/ 8769 h 10000"/>
                  <a:gd name="connsiteX875" fmla="*/ 7443 w 10000"/>
                  <a:gd name="connsiteY875" fmla="*/ 8763 h 10000"/>
                  <a:gd name="connsiteX876" fmla="*/ 7452 w 10000"/>
                  <a:gd name="connsiteY876" fmla="*/ 8769 h 10000"/>
                  <a:gd name="connsiteX877" fmla="*/ 7468 w 10000"/>
                  <a:gd name="connsiteY877" fmla="*/ 8769 h 10000"/>
                  <a:gd name="connsiteX878" fmla="*/ 7499 w 10000"/>
                  <a:gd name="connsiteY878" fmla="*/ 8763 h 10000"/>
                  <a:gd name="connsiteX879" fmla="*/ 7526 w 10000"/>
                  <a:gd name="connsiteY879" fmla="*/ 8763 h 10000"/>
                  <a:gd name="connsiteX880" fmla="*/ 7532 w 10000"/>
                  <a:gd name="connsiteY880" fmla="*/ 8763 h 10000"/>
                  <a:gd name="connsiteX881" fmla="*/ 7554 w 10000"/>
                  <a:gd name="connsiteY881" fmla="*/ 8744 h 10000"/>
                  <a:gd name="connsiteX882" fmla="*/ 7571 w 10000"/>
                  <a:gd name="connsiteY882" fmla="*/ 8731 h 10000"/>
                  <a:gd name="connsiteX883" fmla="*/ 7587 w 10000"/>
                  <a:gd name="connsiteY883" fmla="*/ 8711 h 10000"/>
                  <a:gd name="connsiteX884" fmla="*/ 7607 w 10000"/>
                  <a:gd name="connsiteY884" fmla="*/ 8711 h 10000"/>
                  <a:gd name="connsiteX885" fmla="*/ 7634 w 10000"/>
                  <a:gd name="connsiteY885" fmla="*/ 8705 h 10000"/>
                  <a:gd name="connsiteX886" fmla="*/ 7643 w 10000"/>
                  <a:gd name="connsiteY886" fmla="*/ 8682 h 10000"/>
                  <a:gd name="connsiteX887" fmla="*/ 7654 w 10000"/>
                  <a:gd name="connsiteY887" fmla="*/ 8666 h 10000"/>
                  <a:gd name="connsiteX888" fmla="*/ 7668 w 10000"/>
                  <a:gd name="connsiteY888" fmla="*/ 8666 h 10000"/>
                  <a:gd name="connsiteX889" fmla="*/ 7676 w 10000"/>
                  <a:gd name="connsiteY889" fmla="*/ 8682 h 10000"/>
                  <a:gd name="connsiteX890" fmla="*/ 7704 w 10000"/>
                  <a:gd name="connsiteY890" fmla="*/ 8669 h 10000"/>
                  <a:gd name="connsiteX891" fmla="*/ 7712 w 10000"/>
                  <a:gd name="connsiteY891" fmla="*/ 8669 h 10000"/>
                  <a:gd name="connsiteX892" fmla="*/ 7720 w 10000"/>
                  <a:gd name="connsiteY892" fmla="*/ 8669 h 10000"/>
                  <a:gd name="connsiteX893" fmla="*/ 7726 w 10000"/>
                  <a:gd name="connsiteY893" fmla="*/ 8656 h 10000"/>
                  <a:gd name="connsiteX894" fmla="*/ 7734 w 10000"/>
                  <a:gd name="connsiteY894" fmla="*/ 8650 h 10000"/>
                  <a:gd name="connsiteX895" fmla="*/ 7742 w 10000"/>
                  <a:gd name="connsiteY895" fmla="*/ 8650 h 10000"/>
                  <a:gd name="connsiteX896" fmla="*/ 7759 w 10000"/>
                  <a:gd name="connsiteY896" fmla="*/ 8650 h 10000"/>
                  <a:gd name="connsiteX897" fmla="*/ 7756 w 10000"/>
                  <a:gd name="connsiteY897" fmla="*/ 8630 h 10000"/>
                  <a:gd name="connsiteX898" fmla="*/ 7751 w 10000"/>
                  <a:gd name="connsiteY898" fmla="*/ 8627 h 10000"/>
                  <a:gd name="connsiteX899" fmla="*/ 7742 w 10000"/>
                  <a:gd name="connsiteY899" fmla="*/ 8620 h 10000"/>
                  <a:gd name="connsiteX900" fmla="*/ 7734 w 10000"/>
                  <a:gd name="connsiteY900" fmla="*/ 8591 h 10000"/>
                  <a:gd name="connsiteX901" fmla="*/ 7709 w 10000"/>
                  <a:gd name="connsiteY901" fmla="*/ 8582 h 10000"/>
                  <a:gd name="connsiteX902" fmla="*/ 7695 w 10000"/>
                  <a:gd name="connsiteY902" fmla="*/ 8578 h 10000"/>
                  <a:gd name="connsiteX903" fmla="*/ 7668 w 10000"/>
                  <a:gd name="connsiteY903" fmla="*/ 8562 h 10000"/>
                  <a:gd name="connsiteX904" fmla="*/ 7645 w 10000"/>
                  <a:gd name="connsiteY904" fmla="*/ 8552 h 10000"/>
                  <a:gd name="connsiteX905" fmla="*/ 7615 w 10000"/>
                  <a:gd name="connsiteY905" fmla="*/ 8543 h 10000"/>
                  <a:gd name="connsiteX906" fmla="*/ 7596 w 10000"/>
                  <a:gd name="connsiteY906" fmla="*/ 8527 h 10000"/>
                  <a:gd name="connsiteX907" fmla="*/ 7565 w 10000"/>
                  <a:gd name="connsiteY907" fmla="*/ 8494 h 10000"/>
                  <a:gd name="connsiteX908" fmla="*/ 7562 w 10000"/>
                  <a:gd name="connsiteY908" fmla="*/ 8475 h 10000"/>
                  <a:gd name="connsiteX909" fmla="*/ 7540 w 10000"/>
                  <a:gd name="connsiteY909" fmla="*/ 8455 h 10000"/>
                  <a:gd name="connsiteX910" fmla="*/ 7535 w 10000"/>
                  <a:gd name="connsiteY910" fmla="*/ 8446 h 10000"/>
                  <a:gd name="connsiteX911" fmla="*/ 7535 w 10000"/>
                  <a:gd name="connsiteY911" fmla="*/ 8420 h 10000"/>
                  <a:gd name="connsiteX912" fmla="*/ 7535 w 10000"/>
                  <a:gd name="connsiteY912" fmla="*/ 8391 h 10000"/>
                  <a:gd name="connsiteX913" fmla="*/ 7548 w 10000"/>
                  <a:gd name="connsiteY913" fmla="*/ 8345 h 10000"/>
                  <a:gd name="connsiteX914" fmla="*/ 7562 w 10000"/>
                  <a:gd name="connsiteY914" fmla="*/ 8319 h 10000"/>
                  <a:gd name="connsiteX915" fmla="*/ 7582 w 10000"/>
                  <a:gd name="connsiteY915" fmla="*/ 8310 h 10000"/>
                  <a:gd name="connsiteX916" fmla="*/ 7607 w 10000"/>
                  <a:gd name="connsiteY916" fmla="*/ 8300 h 10000"/>
                  <a:gd name="connsiteX917" fmla="*/ 7629 w 10000"/>
                  <a:gd name="connsiteY917" fmla="*/ 8300 h 10000"/>
                  <a:gd name="connsiteX918" fmla="*/ 7651 w 10000"/>
                  <a:gd name="connsiteY918" fmla="*/ 8297 h 10000"/>
                  <a:gd name="connsiteX919" fmla="*/ 7668 w 10000"/>
                  <a:gd name="connsiteY919" fmla="*/ 8280 h 10000"/>
                  <a:gd name="connsiteX920" fmla="*/ 7687 w 10000"/>
                  <a:gd name="connsiteY920" fmla="*/ 8267 h 10000"/>
                  <a:gd name="connsiteX921" fmla="*/ 7693 w 10000"/>
                  <a:gd name="connsiteY921" fmla="*/ 8261 h 10000"/>
                  <a:gd name="connsiteX922" fmla="*/ 7701 w 10000"/>
                  <a:gd name="connsiteY922" fmla="*/ 8248 h 10000"/>
                  <a:gd name="connsiteX923" fmla="*/ 7712 w 10000"/>
                  <a:gd name="connsiteY923" fmla="*/ 8238 h 10000"/>
                  <a:gd name="connsiteX924" fmla="*/ 7731 w 10000"/>
                  <a:gd name="connsiteY924" fmla="*/ 8222 h 10000"/>
                  <a:gd name="connsiteX925" fmla="*/ 7740 w 10000"/>
                  <a:gd name="connsiteY925" fmla="*/ 8206 h 10000"/>
                  <a:gd name="connsiteX926" fmla="*/ 7756 w 10000"/>
                  <a:gd name="connsiteY926" fmla="*/ 8183 h 10000"/>
                  <a:gd name="connsiteX927" fmla="*/ 7773 w 10000"/>
                  <a:gd name="connsiteY927" fmla="*/ 8177 h 10000"/>
                  <a:gd name="connsiteX928" fmla="*/ 7784 w 10000"/>
                  <a:gd name="connsiteY928" fmla="*/ 8183 h 10000"/>
                  <a:gd name="connsiteX929" fmla="*/ 7801 w 10000"/>
                  <a:gd name="connsiteY929" fmla="*/ 8174 h 10000"/>
                  <a:gd name="connsiteX930" fmla="*/ 7801 w 10000"/>
                  <a:gd name="connsiteY930" fmla="*/ 8157 h 10000"/>
                  <a:gd name="connsiteX931" fmla="*/ 7817 w 10000"/>
                  <a:gd name="connsiteY931" fmla="*/ 8164 h 10000"/>
                  <a:gd name="connsiteX932" fmla="*/ 7837 w 10000"/>
                  <a:gd name="connsiteY932" fmla="*/ 8164 h 10000"/>
                  <a:gd name="connsiteX933" fmla="*/ 7856 w 10000"/>
                  <a:gd name="connsiteY933" fmla="*/ 8164 h 10000"/>
                  <a:gd name="connsiteX934" fmla="*/ 7870 w 10000"/>
                  <a:gd name="connsiteY934" fmla="*/ 8167 h 10000"/>
                  <a:gd name="connsiteX935" fmla="*/ 7881 w 10000"/>
                  <a:gd name="connsiteY935" fmla="*/ 8174 h 10000"/>
                  <a:gd name="connsiteX936" fmla="*/ 7898 w 10000"/>
                  <a:gd name="connsiteY936" fmla="*/ 8187 h 10000"/>
                  <a:gd name="connsiteX937" fmla="*/ 7917 w 10000"/>
                  <a:gd name="connsiteY937" fmla="*/ 8187 h 10000"/>
                  <a:gd name="connsiteX938" fmla="*/ 7928 w 10000"/>
                  <a:gd name="connsiteY938" fmla="*/ 8157 h 10000"/>
                  <a:gd name="connsiteX939" fmla="*/ 7942 w 10000"/>
                  <a:gd name="connsiteY939" fmla="*/ 8157 h 10000"/>
                  <a:gd name="connsiteX940" fmla="*/ 7958 w 10000"/>
                  <a:gd name="connsiteY940" fmla="*/ 8164 h 10000"/>
                  <a:gd name="connsiteX941" fmla="*/ 7983 w 10000"/>
                  <a:gd name="connsiteY941" fmla="*/ 8144 h 10000"/>
                  <a:gd name="connsiteX942" fmla="*/ 8000 w 10000"/>
                  <a:gd name="connsiteY942" fmla="*/ 8109 h 10000"/>
                  <a:gd name="connsiteX943" fmla="*/ 7994 w 10000"/>
                  <a:gd name="connsiteY943" fmla="*/ 8093 h 10000"/>
                  <a:gd name="connsiteX944" fmla="*/ 7983 w 10000"/>
                  <a:gd name="connsiteY944" fmla="*/ 8070 h 10000"/>
                  <a:gd name="connsiteX945" fmla="*/ 7986 w 10000"/>
                  <a:gd name="connsiteY945" fmla="*/ 8063 h 10000"/>
                  <a:gd name="connsiteX946" fmla="*/ 7978 w 10000"/>
                  <a:gd name="connsiteY946" fmla="*/ 8044 h 10000"/>
                  <a:gd name="connsiteX947" fmla="*/ 7986 w 10000"/>
                  <a:gd name="connsiteY947" fmla="*/ 8002 h 10000"/>
                  <a:gd name="connsiteX948" fmla="*/ 7983 w 10000"/>
                  <a:gd name="connsiteY948" fmla="*/ 7947 h 10000"/>
                  <a:gd name="connsiteX949" fmla="*/ 7961 w 10000"/>
                  <a:gd name="connsiteY949" fmla="*/ 7931 h 10000"/>
                  <a:gd name="connsiteX950" fmla="*/ 7958 w 10000"/>
                  <a:gd name="connsiteY950" fmla="*/ 7898 h 10000"/>
                  <a:gd name="connsiteX951" fmla="*/ 7953 w 10000"/>
                  <a:gd name="connsiteY951" fmla="*/ 7856 h 10000"/>
                  <a:gd name="connsiteX952" fmla="*/ 7967 w 10000"/>
                  <a:gd name="connsiteY952" fmla="*/ 7837 h 10000"/>
                  <a:gd name="connsiteX953" fmla="*/ 7950 w 10000"/>
                  <a:gd name="connsiteY953" fmla="*/ 7824 h 10000"/>
                  <a:gd name="connsiteX954" fmla="*/ 7906 w 10000"/>
                  <a:gd name="connsiteY954" fmla="*/ 7814 h 10000"/>
                  <a:gd name="connsiteX955" fmla="*/ 7878 w 10000"/>
                  <a:gd name="connsiteY955" fmla="*/ 7814 h 10000"/>
                  <a:gd name="connsiteX956" fmla="*/ 7870 w 10000"/>
                  <a:gd name="connsiteY956" fmla="*/ 7795 h 10000"/>
                  <a:gd name="connsiteX957" fmla="*/ 7878 w 10000"/>
                  <a:gd name="connsiteY957" fmla="*/ 7778 h 10000"/>
                  <a:gd name="connsiteX958" fmla="*/ 7881 w 10000"/>
                  <a:gd name="connsiteY958" fmla="*/ 7775 h 10000"/>
                  <a:gd name="connsiteX959" fmla="*/ 7878 w 10000"/>
                  <a:gd name="connsiteY959" fmla="*/ 7743 h 10000"/>
                  <a:gd name="connsiteX960" fmla="*/ 7895 w 10000"/>
                  <a:gd name="connsiteY960" fmla="*/ 7733 h 10000"/>
                  <a:gd name="connsiteX961" fmla="*/ 7911 w 10000"/>
                  <a:gd name="connsiteY961" fmla="*/ 7710 h 10000"/>
                  <a:gd name="connsiteX962" fmla="*/ 7911 w 10000"/>
                  <a:gd name="connsiteY962" fmla="*/ 7665 h 10000"/>
                  <a:gd name="connsiteX963" fmla="*/ 7917 w 10000"/>
                  <a:gd name="connsiteY963" fmla="*/ 7600 h 10000"/>
                  <a:gd name="connsiteX964" fmla="*/ 7928 w 10000"/>
                  <a:gd name="connsiteY964" fmla="*/ 7581 h 10000"/>
                  <a:gd name="connsiteX965" fmla="*/ 7917 w 10000"/>
                  <a:gd name="connsiteY965" fmla="*/ 7474 h 10000"/>
                  <a:gd name="connsiteX966" fmla="*/ 7873 w 10000"/>
                  <a:gd name="connsiteY966" fmla="*/ 7335 h 10000"/>
                  <a:gd name="connsiteX967" fmla="*/ 7756 w 10000"/>
                  <a:gd name="connsiteY967" fmla="*/ 7050 h 10000"/>
                  <a:gd name="connsiteX968" fmla="*/ 7679 w 10000"/>
                  <a:gd name="connsiteY968" fmla="*/ 6839 h 10000"/>
                  <a:gd name="connsiteX969" fmla="*/ 7668 w 10000"/>
                  <a:gd name="connsiteY969" fmla="*/ 6823 h 10000"/>
                  <a:gd name="connsiteX970" fmla="*/ 7659 w 10000"/>
                  <a:gd name="connsiteY970" fmla="*/ 6768 h 10000"/>
                  <a:gd name="connsiteX971" fmla="*/ 7659 w 10000"/>
                  <a:gd name="connsiteY971" fmla="*/ 6739 h 10000"/>
                  <a:gd name="connsiteX972" fmla="*/ 7651 w 10000"/>
                  <a:gd name="connsiteY972" fmla="*/ 6713 h 10000"/>
                  <a:gd name="connsiteX973" fmla="*/ 7654 w 10000"/>
                  <a:gd name="connsiteY973" fmla="*/ 6684 h 10000"/>
                  <a:gd name="connsiteX974" fmla="*/ 7643 w 10000"/>
                  <a:gd name="connsiteY974" fmla="*/ 6626 h 10000"/>
                  <a:gd name="connsiteX975" fmla="*/ 7629 w 10000"/>
                  <a:gd name="connsiteY975" fmla="*/ 6600 h 10000"/>
                  <a:gd name="connsiteX976" fmla="*/ 7629 w 10000"/>
                  <a:gd name="connsiteY976" fmla="*/ 6580 h 10000"/>
                  <a:gd name="connsiteX977" fmla="*/ 7623 w 10000"/>
                  <a:gd name="connsiteY977" fmla="*/ 6541 h 10000"/>
                  <a:gd name="connsiteX978" fmla="*/ 7615 w 10000"/>
                  <a:gd name="connsiteY978" fmla="*/ 6522 h 10000"/>
                  <a:gd name="connsiteX979" fmla="*/ 7598 w 10000"/>
                  <a:gd name="connsiteY979" fmla="*/ 6509 h 10000"/>
                  <a:gd name="connsiteX980" fmla="*/ 7587 w 10000"/>
                  <a:gd name="connsiteY980" fmla="*/ 6493 h 10000"/>
                  <a:gd name="connsiteX981" fmla="*/ 7579 w 10000"/>
                  <a:gd name="connsiteY981" fmla="*/ 6464 h 10000"/>
                  <a:gd name="connsiteX982" fmla="*/ 7587 w 10000"/>
                  <a:gd name="connsiteY982" fmla="*/ 6438 h 10000"/>
                  <a:gd name="connsiteX983" fmla="*/ 7596 w 10000"/>
                  <a:gd name="connsiteY983" fmla="*/ 6425 h 10000"/>
                  <a:gd name="connsiteX984" fmla="*/ 7590 w 10000"/>
                  <a:gd name="connsiteY984" fmla="*/ 6396 h 10000"/>
                  <a:gd name="connsiteX985" fmla="*/ 7590 w 10000"/>
                  <a:gd name="connsiteY985" fmla="*/ 6373 h 10000"/>
                  <a:gd name="connsiteX986" fmla="*/ 7587 w 10000"/>
                  <a:gd name="connsiteY986" fmla="*/ 6354 h 10000"/>
                  <a:gd name="connsiteX987" fmla="*/ 7582 w 10000"/>
                  <a:gd name="connsiteY987" fmla="*/ 6344 h 10000"/>
                  <a:gd name="connsiteX988" fmla="*/ 7582 w 10000"/>
                  <a:gd name="connsiteY988" fmla="*/ 6324 h 10000"/>
                  <a:gd name="connsiteX989" fmla="*/ 7571 w 10000"/>
                  <a:gd name="connsiteY989" fmla="*/ 6302 h 10000"/>
                  <a:gd name="connsiteX990" fmla="*/ 7548 w 10000"/>
                  <a:gd name="connsiteY990" fmla="*/ 6256 h 10000"/>
                  <a:gd name="connsiteX991" fmla="*/ 7546 w 10000"/>
                  <a:gd name="connsiteY991" fmla="*/ 6218 h 10000"/>
                  <a:gd name="connsiteX992" fmla="*/ 7540 w 10000"/>
                  <a:gd name="connsiteY992" fmla="*/ 6159 h 10000"/>
                  <a:gd name="connsiteX993" fmla="*/ 7535 w 10000"/>
                  <a:gd name="connsiteY993" fmla="*/ 6114 h 10000"/>
                  <a:gd name="connsiteX994" fmla="*/ 7535 w 10000"/>
                  <a:gd name="connsiteY994" fmla="*/ 6088 h 10000"/>
                  <a:gd name="connsiteX995" fmla="*/ 7540 w 10000"/>
                  <a:gd name="connsiteY995" fmla="*/ 6049 h 10000"/>
                  <a:gd name="connsiteX996" fmla="*/ 7546 w 10000"/>
                  <a:gd name="connsiteY996" fmla="*/ 6004 h 10000"/>
                  <a:gd name="connsiteX997" fmla="*/ 7548 w 10000"/>
                  <a:gd name="connsiteY997" fmla="*/ 5965 h 10000"/>
                  <a:gd name="connsiteX998" fmla="*/ 7548 w 10000"/>
                  <a:gd name="connsiteY998" fmla="*/ 5946 h 10000"/>
                  <a:gd name="connsiteX999" fmla="*/ 7548 w 10000"/>
                  <a:gd name="connsiteY999" fmla="*/ 5933 h 10000"/>
                  <a:gd name="connsiteX1000" fmla="*/ 7548 w 10000"/>
                  <a:gd name="connsiteY1000" fmla="*/ 5910 h 10000"/>
                  <a:gd name="connsiteX1001" fmla="*/ 7548 w 10000"/>
                  <a:gd name="connsiteY1001" fmla="*/ 5897 h 10000"/>
                  <a:gd name="connsiteX1002" fmla="*/ 7546 w 10000"/>
                  <a:gd name="connsiteY1002" fmla="*/ 5871 h 10000"/>
                  <a:gd name="connsiteX1003" fmla="*/ 7535 w 10000"/>
                  <a:gd name="connsiteY1003" fmla="*/ 5839 h 10000"/>
                  <a:gd name="connsiteX1004" fmla="*/ 7524 w 10000"/>
                  <a:gd name="connsiteY1004" fmla="*/ 5797 h 10000"/>
                  <a:gd name="connsiteX1005" fmla="*/ 7518 w 10000"/>
                  <a:gd name="connsiteY1005" fmla="*/ 5767 h 10000"/>
                  <a:gd name="connsiteX1006" fmla="*/ 7515 w 10000"/>
                  <a:gd name="connsiteY1006" fmla="*/ 5745 h 10000"/>
                  <a:gd name="connsiteX1007" fmla="*/ 7501 w 10000"/>
                  <a:gd name="connsiteY1007" fmla="*/ 5683 h 10000"/>
                  <a:gd name="connsiteX1008" fmla="*/ 7490 w 10000"/>
                  <a:gd name="connsiteY1008" fmla="*/ 5631 h 10000"/>
                  <a:gd name="connsiteX1009" fmla="*/ 7482 w 10000"/>
                  <a:gd name="connsiteY1009" fmla="*/ 5593 h 10000"/>
                  <a:gd name="connsiteX1010" fmla="*/ 7476 w 10000"/>
                  <a:gd name="connsiteY1010" fmla="*/ 5570 h 10000"/>
                  <a:gd name="connsiteX1011" fmla="*/ 7476 w 10000"/>
                  <a:gd name="connsiteY1011" fmla="*/ 5528 h 10000"/>
                  <a:gd name="connsiteX1012" fmla="*/ 7482 w 10000"/>
                  <a:gd name="connsiteY1012" fmla="*/ 5502 h 10000"/>
                  <a:gd name="connsiteX1013" fmla="*/ 7490 w 10000"/>
                  <a:gd name="connsiteY1013" fmla="*/ 5489 h 10000"/>
                  <a:gd name="connsiteX1014" fmla="*/ 7499 w 10000"/>
                  <a:gd name="connsiteY1014" fmla="*/ 5479 h 10000"/>
                  <a:gd name="connsiteX1015" fmla="*/ 7493 w 10000"/>
                  <a:gd name="connsiteY1015" fmla="*/ 5427 h 10000"/>
                  <a:gd name="connsiteX1016" fmla="*/ 7501 w 10000"/>
                  <a:gd name="connsiteY1016" fmla="*/ 5415 h 10000"/>
                  <a:gd name="connsiteX1017" fmla="*/ 7510 w 10000"/>
                  <a:gd name="connsiteY1017" fmla="*/ 5398 h 10000"/>
                  <a:gd name="connsiteX1018" fmla="*/ 7515 w 10000"/>
                  <a:gd name="connsiteY1018" fmla="*/ 5379 h 10000"/>
                  <a:gd name="connsiteX1019" fmla="*/ 7526 w 10000"/>
                  <a:gd name="connsiteY1019" fmla="*/ 5366 h 10000"/>
                  <a:gd name="connsiteX1020" fmla="*/ 7518 w 10000"/>
                  <a:gd name="connsiteY1020" fmla="*/ 5350 h 10000"/>
                  <a:gd name="connsiteX1021" fmla="*/ 7518 w 10000"/>
                  <a:gd name="connsiteY1021" fmla="*/ 5330 h 10000"/>
                  <a:gd name="connsiteX1022" fmla="*/ 7526 w 10000"/>
                  <a:gd name="connsiteY1022" fmla="*/ 5311 h 10000"/>
                  <a:gd name="connsiteX1023" fmla="*/ 7540 w 10000"/>
                  <a:gd name="connsiteY1023" fmla="*/ 5291 h 10000"/>
                  <a:gd name="connsiteX1024" fmla="*/ 7540 w 10000"/>
                  <a:gd name="connsiteY1024" fmla="*/ 5266 h 10000"/>
                  <a:gd name="connsiteX1025" fmla="*/ 7540 w 10000"/>
                  <a:gd name="connsiteY1025" fmla="*/ 5256 h 10000"/>
                  <a:gd name="connsiteX1026" fmla="*/ 7524 w 10000"/>
                  <a:gd name="connsiteY1026" fmla="*/ 5233 h 10000"/>
                  <a:gd name="connsiteX1027" fmla="*/ 7515 w 10000"/>
                  <a:gd name="connsiteY1027" fmla="*/ 5217 h 10000"/>
                  <a:gd name="connsiteX1028" fmla="*/ 7490 w 10000"/>
                  <a:gd name="connsiteY1028" fmla="*/ 5178 h 10000"/>
                  <a:gd name="connsiteX1029" fmla="*/ 7474 w 10000"/>
                  <a:gd name="connsiteY1029" fmla="*/ 5162 h 10000"/>
                  <a:gd name="connsiteX1030" fmla="*/ 7457 w 10000"/>
                  <a:gd name="connsiteY1030" fmla="*/ 5120 h 10000"/>
                  <a:gd name="connsiteX1031" fmla="*/ 7421 w 10000"/>
                  <a:gd name="connsiteY1031" fmla="*/ 5087 h 10000"/>
                  <a:gd name="connsiteX1032" fmla="*/ 7380 w 10000"/>
                  <a:gd name="connsiteY1032" fmla="*/ 5068 h 10000"/>
                  <a:gd name="connsiteX1033" fmla="*/ 7355 w 10000"/>
                  <a:gd name="connsiteY1033" fmla="*/ 5058 h 10000"/>
                  <a:gd name="connsiteX1034" fmla="*/ 7332 w 10000"/>
                  <a:gd name="connsiteY1034" fmla="*/ 5049 h 10000"/>
                  <a:gd name="connsiteX1035" fmla="*/ 7305 w 10000"/>
                  <a:gd name="connsiteY1035" fmla="*/ 5016 h 10000"/>
                  <a:gd name="connsiteX1036" fmla="*/ 7305 w 10000"/>
                  <a:gd name="connsiteY1036" fmla="*/ 5000 h 10000"/>
                  <a:gd name="connsiteX1037" fmla="*/ 7296 w 10000"/>
                  <a:gd name="connsiteY1037" fmla="*/ 4971 h 10000"/>
                  <a:gd name="connsiteX1038" fmla="*/ 7288 w 10000"/>
                  <a:gd name="connsiteY1038" fmla="*/ 4945 h 10000"/>
                  <a:gd name="connsiteX1039" fmla="*/ 7280 w 10000"/>
                  <a:gd name="connsiteY1039" fmla="*/ 4916 h 10000"/>
                  <a:gd name="connsiteX1040" fmla="*/ 7291 w 10000"/>
                  <a:gd name="connsiteY1040" fmla="*/ 4887 h 10000"/>
                  <a:gd name="connsiteX1041" fmla="*/ 7291 w 10000"/>
                  <a:gd name="connsiteY1041" fmla="*/ 4858 h 10000"/>
                  <a:gd name="connsiteX1042" fmla="*/ 7271 w 10000"/>
                  <a:gd name="connsiteY1042" fmla="*/ 4819 h 10000"/>
                  <a:gd name="connsiteX1043" fmla="*/ 7255 w 10000"/>
                  <a:gd name="connsiteY1043" fmla="*/ 4828 h 10000"/>
                  <a:gd name="connsiteX1044" fmla="*/ 7235 w 10000"/>
                  <a:gd name="connsiteY1044" fmla="*/ 4841 h 10000"/>
                  <a:gd name="connsiteX1045" fmla="*/ 7216 w 10000"/>
                  <a:gd name="connsiteY1045" fmla="*/ 4867 h 10000"/>
                  <a:gd name="connsiteX1046" fmla="*/ 7191 w 10000"/>
                  <a:gd name="connsiteY1046" fmla="*/ 4870 h 10000"/>
                  <a:gd name="connsiteX1047" fmla="*/ 7155 w 10000"/>
                  <a:gd name="connsiteY1047" fmla="*/ 4887 h 10000"/>
                  <a:gd name="connsiteX1048" fmla="*/ 7122 w 10000"/>
                  <a:gd name="connsiteY1048" fmla="*/ 4893 h 10000"/>
                  <a:gd name="connsiteX1049" fmla="*/ 7105 w 10000"/>
                  <a:gd name="connsiteY1049" fmla="*/ 4896 h 10000"/>
                  <a:gd name="connsiteX1050" fmla="*/ 7094 w 10000"/>
                  <a:gd name="connsiteY1050" fmla="*/ 4916 h 10000"/>
                  <a:gd name="connsiteX1051" fmla="*/ 7080 w 10000"/>
                  <a:gd name="connsiteY1051" fmla="*/ 4903 h 10000"/>
                  <a:gd name="connsiteX1052" fmla="*/ 7072 w 10000"/>
                  <a:gd name="connsiteY1052" fmla="*/ 4851 h 10000"/>
                  <a:gd name="connsiteX1053" fmla="*/ 7042 w 10000"/>
                  <a:gd name="connsiteY1053" fmla="*/ 4819 h 10000"/>
                  <a:gd name="connsiteX1054" fmla="*/ 7030 w 10000"/>
                  <a:gd name="connsiteY1054" fmla="*/ 4780 h 10000"/>
                  <a:gd name="connsiteX1055" fmla="*/ 7039 w 10000"/>
                  <a:gd name="connsiteY1055" fmla="*/ 4757 h 10000"/>
                  <a:gd name="connsiteX1056" fmla="*/ 7047 w 10000"/>
                  <a:gd name="connsiteY1056" fmla="*/ 4744 h 10000"/>
                  <a:gd name="connsiteX1057" fmla="*/ 7022 w 10000"/>
                  <a:gd name="connsiteY1057" fmla="*/ 4725 h 10000"/>
                  <a:gd name="connsiteX1058" fmla="*/ 7000 w 10000"/>
                  <a:gd name="connsiteY1058" fmla="*/ 4715 h 10000"/>
                  <a:gd name="connsiteX1059" fmla="*/ 6975 w 10000"/>
                  <a:gd name="connsiteY1059" fmla="*/ 4709 h 10000"/>
                  <a:gd name="connsiteX1060" fmla="*/ 6945 w 10000"/>
                  <a:gd name="connsiteY1060" fmla="*/ 4696 h 10000"/>
                  <a:gd name="connsiteX1061" fmla="*/ 6953 w 10000"/>
                  <a:gd name="connsiteY1061" fmla="*/ 4679 h 10000"/>
                  <a:gd name="connsiteX1062" fmla="*/ 6961 w 10000"/>
                  <a:gd name="connsiteY1062" fmla="*/ 4660 h 10000"/>
                  <a:gd name="connsiteX1063" fmla="*/ 6983 w 10000"/>
                  <a:gd name="connsiteY1063" fmla="*/ 4644 h 10000"/>
                  <a:gd name="connsiteX1064" fmla="*/ 7014 w 10000"/>
                  <a:gd name="connsiteY1064" fmla="*/ 4634 h 10000"/>
                  <a:gd name="connsiteX1065" fmla="*/ 7025 w 10000"/>
                  <a:gd name="connsiteY1065" fmla="*/ 4615 h 10000"/>
                  <a:gd name="connsiteX1066" fmla="*/ 7047 w 10000"/>
                  <a:gd name="connsiteY1066" fmla="*/ 4582 h 10000"/>
                  <a:gd name="connsiteX1067" fmla="*/ 7069 w 10000"/>
                  <a:gd name="connsiteY1067" fmla="*/ 4563 h 10000"/>
                  <a:gd name="connsiteX1068" fmla="*/ 7078 w 10000"/>
                  <a:gd name="connsiteY1068" fmla="*/ 4553 h 10000"/>
                  <a:gd name="connsiteX1069" fmla="*/ 7097 w 10000"/>
                  <a:gd name="connsiteY1069" fmla="*/ 4527 h 10000"/>
                  <a:gd name="connsiteX1070" fmla="*/ 7122 w 10000"/>
                  <a:gd name="connsiteY1070" fmla="*/ 4517 h 10000"/>
                  <a:gd name="connsiteX1071" fmla="*/ 7139 w 10000"/>
                  <a:gd name="connsiteY1071" fmla="*/ 4488 h 10000"/>
                  <a:gd name="connsiteX1072" fmla="*/ 7147 w 10000"/>
                  <a:gd name="connsiteY1072" fmla="*/ 4459 h 10000"/>
                  <a:gd name="connsiteX1073" fmla="*/ 7161 w 10000"/>
                  <a:gd name="connsiteY1073" fmla="*/ 4440 h 10000"/>
                  <a:gd name="connsiteX1074" fmla="*/ 7177 w 10000"/>
                  <a:gd name="connsiteY1074" fmla="*/ 4430 h 10000"/>
                  <a:gd name="connsiteX1075" fmla="*/ 7202 w 10000"/>
                  <a:gd name="connsiteY1075" fmla="*/ 4407 h 10000"/>
                  <a:gd name="connsiteX1076" fmla="*/ 7224 w 10000"/>
                  <a:gd name="connsiteY1076" fmla="*/ 4417 h 10000"/>
                  <a:gd name="connsiteX1077" fmla="*/ 7241 w 10000"/>
                  <a:gd name="connsiteY1077" fmla="*/ 4404 h 10000"/>
                  <a:gd name="connsiteX1078" fmla="*/ 7263 w 10000"/>
                  <a:gd name="connsiteY1078" fmla="*/ 4398 h 10000"/>
                  <a:gd name="connsiteX1079" fmla="*/ 7283 w 10000"/>
                  <a:gd name="connsiteY1079" fmla="*/ 4424 h 10000"/>
                  <a:gd name="connsiteX1080" fmla="*/ 7305 w 10000"/>
                  <a:gd name="connsiteY1080" fmla="*/ 4433 h 10000"/>
                  <a:gd name="connsiteX1081" fmla="*/ 7332 w 10000"/>
                  <a:gd name="connsiteY1081" fmla="*/ 4443 h 10000"/>
                  <a:gd name="connsiteX1082" fmla="*/ 7380 w 10000"/>
                  <a:gd name="connsiteY1082" fmla="*/ 4398 h 10000"/>
                  <a:gd name="connsiteX1083" fmla="*/ 7404 w 10000"/>
                  <a:gd name="connsiteY1083" fmla="*/ 4378 h 10000"/>
                  <a:gd name="connsiteX1084" fmla="*/ 7418 w 10000"/>
                  <a:gd name="connsiteY1084" fmla="*/ 4369 h 10000"/>
                  <a:gd name="connsiteX1085" fmla="*/ 7443 w 10000"/>
                  <a:gd name="connsiteY1085" fmla="*/ 4356 h 10000"/>
                  <a:gd name="connsiteX1086" fmla="*/ 7460 w 10000"/>
                  <a:gd name="connsiteY1086" fmla="*/ 4385 h 10000"/>
                  <a:gd name="connsiteX1087" fmla="*/ 7460 w 10000"/>
                  <a:gd name="connsiteY1087" fmla="*/ 4404 h 10000"/>
                  <a:gd name="connsiteX1088" fmla="*/ 7499 w 10000"/>
                  <a:gd name="connsiteY1088" fmla="*/ 4417 h 10000"/>
                  <a:gd name="connsiteX1089" fmla="*/ 7515 w 10000"/>
                  <a:gd name="connsiteY1089" fmla="*/ 4414 h 10000"/>
                  <a:gd name="connsiteX1090" fmla="*/ 7565 w 10000"/>
                  <a:gd name="connsiteY1090" fmla="*/ 4385 h 10000"/>
                  <a:gd name="connsiteX1091" fmla="*/ 7579 w 10000"/>
                  <a:gd name="connsiteY1091" fmla="*/ 4346 h 10000"/>
                  <a:gd name="connsiteX1092" fmla="*/ 7582 w 10000"/>
                  <a:gd name="connsiteY1092" fmla="*/ 4317 h 10000"/>
                  <a:gd name="connsiteX1093" fmla="*/ 7590 w 10000"/>
                  <a:gd name="connsiteY1093" fmla="*/ 4301 h 10000"/>
                  <a:gd name="connsiteX1094" fmla="*/ 7612 w 10000"/>
                  <a:gd name="connsiteY1094" fmla="*/ 4271 h 10000"/>
                  <a:gd name="connsiteX1095" fmla="*/ 7623 w 10000"/>
                  <a:gd name="connsiteY1095" fmla="*/ 4262 h 10000"/>
                  <a:gd name="connsiteX1096" fmla="*/ 7634 w 10000"/>
                  <a:gd name="connsiteY1096" fmla="*/ 4245 h 10000"/>
                  <a:gd name="connsiteX1097" fmla="*/ 7645 w 10000"/>
                  <a:gd name="connsiteY1097" fmla="*/ 4265 h 10000"/>
                  <a:gd name="connsiteX1098" fmla="*/ 7670 w 10000"/>
                  <a:gd name="connsiteY1098" fmla="*/ 4284 h 10000"/>
                  <a:gd name="connsiteX1099" fmla="*/ 7701 w 10000"/>
                  <a:gd name="connsiteY1099" fmla="*/ 4275 h 10000"/>
                  <a:gd name="connsiteX1100" fmla="*/ 7717 w 10000"/>
                  <a:gd name="connsiteY1100" fmla="*/ 4275 h 10000"/>
                  <a:gd name="connsiteX1101" fmla="*/ 7740 w 10000"/>
                  <a:gd name="connsiteY1101" fmla="*/ 4284 h 10000"/>
                  <a:gd name="connsiteX1102" fmla="*/ 7767 w 10000"/>
                  <a:gd name="connsiteY1102" fmla="*/ 4284 h 10000"/>
                  <a:gd name="connsiteX1103" fmla="*/ 7895 w 10000"/>
                  <a:gd name="connsiteY1103" fmla="*/ 4207 h 10000"/>
                  <a:gd name="connsiteX1104" fmla="*/ 7895 w 10000"/>
                  <a:gd name="connsiteY1104" fmla="*/ 4187 h 10000"/>
                  <a:gd name="connsiteX1105" fmla="*/ 7895 w 10000"/>
                  <a:gd name="connsiteY1105" fmla="*/ 4171 h 10000"/>
                  <a:gd name="connsiteX1106" fmla="*/ 7903 w 10000"/>
                  <a:gd name="connsiteY1106" fmla="*/ 4148 h 10000"/>
                  <a:gd name="connsiteX1107" fmla="*/ 7917 w 10000"/>
                  <a:gd name="connsiteY1107" fmla="*/ 4158 h 10000"/>
                  <a:gd name="connsiteX1108" fmla="*/ 7967 w 10000"/>
                  <a:gd name="connsiteY1108" fmla="*/ 4203 h 10000"/>
                  <a:gd name="connsiteX1109" fmla="*/ 7994 w 10000"/>
                  <a:gd name="connsiteY1109" fmla="*/ 4203 h 10000"/>
                  <a:gd name="connsiteX1110" fmla="*/ 8064 w 10000"/>
                  <a:gd name="connsiteY1110" fmla="*/ 4242 h 10000"/>
                  <a:gd name="connsiteX1111" fmla="*/ 8083 w 10000"/>
                  <a:gd name="connsiteY1111" fmla="*/ 4245 h 10000"/>
                  <a:gd name="connsiteX1112" fmla="*/ 8105 w 10000"/>
                  <a:gd name="connsiteY1112" fmla="*/ 4226 h 10000"/>
                  <a:gd name="connsiteX1113" fmla="*/ 8136 w 10000"/>
                  <a:gd name="connsiteY1113" fmla="*/ 4187 h 10000"/>
                  <a:gd name="connsiteX1114" fmla="*/ 8161 w 10000"/>
                  <a:gd name="connsiteY1114" fmla="*/ 4168 h 10000"/>
                  <a:gd name="connsiteX1115" fmla="*/ 8172 w 10000"/>
                  <a:gd name="connsiteY1115" fmla="*/ 4161 h 10000"/>
                  <a:gd name="connsiteX1116" fmla="*/ 8208 w 10000"/>
                  <a:gd name="connsiteY1116" fmla="*/ 4168 h 10000"/>
                  <a:gd name="connsiteX1117" fmla="*/ 8235 w 10000"/>
                  <a:gd name="connsiteY1117" fmla="*/ 4168 h 10000"/>
                  <a:gd name="connsiteX1118" fmla="*/ 8258 w 10000"/>
                  <a:gd name="connsiteY1118" fmla="*/ 4152 h 10000"/>
                  <a:gd name="connsiteX1119" fmla="*/ 8283 w 10000"/>
                  <a:gd name="connsiteY1119" fmla="*/ 4152 h 10000"/>
                  <a:gd name="connsiteX1120" fmla="*/ 8299 w 10000"/>
                  <a:gd name="connsiteY1120" fmla="*/ 4132 h 10000"/>
                  <a:gd name="connsiteX1121" fmla="*/ 8316 w 10000"/>
                  <a:gd name="connsiteY1121" fmla="*/ 4113 h 10000"/>
                  <a:gd name="connsiteX1122" fmla="*/ 8330 w 10000"/>
                  <a:gd name="connsiteY1122" fmla="*/ 4084 h 10000"/>
                  <a:gd name="connsiteX1123" fmla="*/ 8341 w 10000"/>
                  <a:gd name="connsiteY1123" fmla="*/ 4058 h 10000"/>
                  <a:gd name="connsiteX1124" fmla="*/ 8349 w 10000"/>
                  <a:gd name="connsiteY1124" fmla="*/ 4064 h 10000"/>
                  <a:gd name="connsiteX1125" fmla="*/ 8366 w 10000"/>
                  <a:gd name="connsiteY1125" fmla="*/ 4067 h 10000"/>
                  <a:gd name="connsiteX1126" fmla="*/ 8374 w 10000"/>
                  <a:gd name="connsiteY1126" fmla="*/ 4084 h 10000"/>
                  <a:gd name="connsiteX1127" fmla="*/ 8402 w 10000"/>
                  <a:gd name="connsiteY1127" fmla="*/ 4054 h 10000"/>
                  <a:gd name="connsiteX1128" fmla="*/ 8427 w 10000"/>
                  <a:gd name="connsiteY1128" fmla="*/ 4028 h 10000"/>
                  <a:gd name="connsiteX1129" fmla="*/ 8438 w 10000"/>
                  <a:gd name="connsiteY1129" fmla="*/ 4025 h 10000"/>
                  <a:gd name="connsiteX1130" fmla="*/ 8468 w 10000"/>
                  <a:gd name="connsiteY1130" fmla="*/ 4006 h 10000"/>
                  <a:gd name="connsiteX1131" fmla="*/ 8485 w 10000"/>
                  <a:gd name="connsiteY1131" fmla="*/ 3999 h 10000"/>
                  <a:gd name="connsiteX1132" fmla="*/ 8493 w 10000"/>
                  <a:gd name="connsiteY1132" fmla="*/ 4025 h 10000"/>
                  <a:gd name="connsiteX1133" fmla="*/ 8515 w 10000"/>
                  <a:gd name="connsiteY1133" fmla="*/ 4028 h 10000"/>
                  <a:gd name="connsiteX1134" fmla="*/ 8543 w 10000"/>
                  <a:gd name="connsiteY1134" fmla="*/ 4009 h 10000"/>
                  <a:gd name="connsiteX1135" fmla="*/ 8551 w 10000"/>
                  <a:gd name="connsiteY1135" fmla="*/ 3990 h 10000"/>
                  <a:gd name="connsiteX1136" fmla="*/ 8582 w 10000"/>
                  <a:gd name="connsiteY1136" fmla="*/ 3977 h 10000"/>
                  <a:gd name="connsiteX1137" fmla="*/ 8596 w 10000"/>
                  <a:gd name="connsiteY1137" fmla="*/ 3977 h 10000"/>
                  <a:gd name="connsiteX1138" fmla="*/ 8607 w 10000"/>
                  <a:gd name="connsiteY1138" fmla="*/ 3980 h 10000"/>
                  <a:gd name="connsiteX1139" fmla="*/ 8645 w 10000"/>
                  <a:gd name="connsiteY1139" fmla="*/ 3970 h 10000"/>
                  <a:gd name="connsiteX1140" fmla="*/ 8654 w 10000"/>
                  <a:gd name="connsiteY1140" fmla="*/ 3951 h 10000"/>
                  <a:gd name="connsiteX1141" fmla="*/ 8670 w 10000"/>
                  <a:gd name="connsiteY1141" fmla="*/ 3935 h 10000"/>
                  <a:gd name="connsiteX1142" fmla="*/ 8695 w 10000"/>
                  <a:gd name="connsiteY1142" fmla="*/ 3935 h 10000"/>
                  <a:gd name="connsiteX1143" fmla="*/ 8704 w 10000"/>
                  <a:gd name="connsiteY1143" fmla="*/ 3951 h 10000"/>
                  <a:gd name="connsiteX1144" fmla="*/ 8717 w 10000"/>
                  <a:gd name="connsiteY1144" fmla="*/ 3964 h 10000"/>
                  <a:gd name="connsiteX1145" fmla="*/ 8751 w 10000"/>
                  <a:gd name="connsiteY1145" fmla="*/ 3951 h 10000"/>
                  <a:gd name="connsiteX1146" fmla="*/ 8776 w 10000"/>
                  <a:gd name="connsiteY1146" fmla="*/ 3935 h 10000"/>
                  <a:gd name="connsiteX1147" fmla="*/ 8798 w 10000"/>
                  <a:gd name="connsiteY1147" fmla="*/ 3925 h 10000"/>
                  <a:gd name="connsiteX1148" fmla="*/ 8806 w 10000"/>
                  <a:gd name="connsiteY1148" fmla="*/ 3892 h 10000"/>
                  <a:gd name="connsiteX1149" fmla="*/ 8814 w 10000"/>
                  <a:gd name="connsiteY1149" fmla="*/ 3876 h 10000"/>
                  <a:gd name="connsiteX1150" fmla="*/ 8839 w 10000"/>
                  <a:gd name="connsiteY1150" fmla="*/ 3873 h 10000"/>
                  <a:gd name="connsiteX1151" fmla="*/ 8842 w 10000"/>
                  <a:gd name="connsiteY1151" fmla="*/ 3876 h 10000"/>
                  <a:gd name="connsiteX1152" fmla="*/ 8856 w 10000"/>
                  <a:gd name="connsiteY1152" fmla="*/ 3863 h 10000"/>
                  <a:gd name="connsiteX1153" fmla="*/ 8856 w 10000"/>
                  <a:gd name="connsiteY1153" fmla="*/ 3841 h 10000"/>
                  <a:gd name="connsiteX1154" fmla="*/ 8870 w 10000"/>
                  <a:gd name="connsiteY1154" fmla="*/ 3821 h 10000"/>
                  <a:gd name="connsiteX1155" fmla="*/ 8903 w 10000"/>
                  <a:gd name="connsiteY1155" fmla="*/ 3802 h 10000"/>
                  <a:gd name="connsiteX1156" fmla="*/ 8914 w 10000"/>
                  <a:gd name="connsiteY1156" fmla="*/ 3782 h 10000"/>
                  <a:gd name="connsiteX1157" fmla="*/ 8939 w 10000"/>
                  <a:gd name="connsiteY1157" fmla="*/ 3782 h 10000"/>
                  <a:gd name="connsiteX1158" fmla="*/ 8961 w 10000"/>
                  <a:gd name="connsiteY1158" fmla="*/ 3779 h 10000"/>
                  <a:gd name="connsiteX1159" fmla="*/ 8983 w 10000"/>
                  <a:gd name="connsiteY1159" fmla="*/ 3760 h 10000"/>
                  <a:gd name="connsiteX1160" fmla="*/ 9003 w 10000"/>
                  <a:gd name="connsiteY1160" fmla="*/ 3763 h 10000"/>
                  <a:gd name="connsiteX1161" fmla="*/ 9019 w 10000"/>
                  <a:gd name="connsiteY1161" fmla="*/ 3779 h 10000"/>
                  <a:gd name="connsiteX1162" fmla="*/ 9050 w 10000"/>
                  <a:gd name="connsiteY1162" fmla="*/ 3812 h 10000"/>
                  <a:gd name="connsiteX1163" fmla="*/ 9080 w 10000"/>
                  <a:gd name="connsiteY1163" fmla="*/ 3831 h 10000"/>
                  <a:gd name="connsiteX1164" fmla="*/ 9097 w 10000"/>
                  <a:gd name="connsiteY1164" fmla="*/ 3867 h 10000"/>
                  <a:gd name="connsiteX1165" fmla="*/ 9114 w 10000"/>
                  <a:gd name="connsiteY1165" fmla="*/ 3902 h 10000"/>
                  <a:gd name="connsiteX1166" fmla="*/ 9122 w 10000"/>
                  <a:gd name="connsiteY1166" fmla="*/ 3935 h 10000"/>
                  <a:gd name="connsiteX1167" fmla="*/ 9125 w 10000"/>
                  <a:gd name="connsiteY1167" fmla="*/ 3964 h 10000"/>
                  <a:gd name="connsiteX1168" fmla="*/ 9130 w 10000"/>
                  <a:gd name="connsiteY1168" fmla="*/ 3999 h 10000"/>
                  <a:gd name="connsiteX1169" fmla="*/ 9130 w 10000"/>
                  <a:gd name="connsiteY1169" fmla="*/ 4054 h 10000"/>
                  <a:gd name="connsiteX1170" fmla="*/ 9155 w 10000"/>
                  <a:gd name="connsiteY1170" fmla="*/ 4093 h 10000"/>
                  <a:gd name="connsiteX1171" fmla="*/ 9169 w 10000"/>
                  <a:gd name="connsiteY1171" fmla="*/ 4090 h 10000"/>
                  <a:gd name="connsiteX1172" fmla="*/ 9211 w 10000"/>
                  <a:gd name="connsiteY1172" fmla="*/ 4077 h 10000"/>
                  <a:gd name="connsiteX1173" fmla="*/ 9244 w 10000"/>
                  <a:gd name="connsiteY1173" fmla="*/ 4077 h 10000"/>
                  <a:gd name="connsiteX1174" fmla="*/ 9252 w 10000"/>
                  <a:gd name="connsiteY1174" fmla="*/ 4103 h 10000"/>
                  <a:gd name="connsiteX1175" fmla="*/ 9258 w 10000"/>
                  <a:gd name="connsiteY1175" fmla="*/ 4148 h 10000"/>
                  <a:gd name="connsiteX1176" fmla="*/ 9269 w 10000"/>
                  <a:gd name="connsiteY1176" fmla="*/ 4158 h 10000"/>
                  <a:gd name="connsiteX1177" fmla="*/ 9294 w 10000"/>
                  <a:gd name="connsiteY1177" fmla="*/ 4158 h 10000"/>
                  <a:gd name="connsiteX1178" fmla="*/ 9319 w 10000"/>
                  <a:gd name="connsiteY1178" fmla="*/ 4168 h 10000"/>
                  <a:gd name="connsiteX1179" fmla="*/ 9346 w 10000"/>
                  <a:gd name="connsiteY1179" fmla="*/ 4190 h 10000"/>
                  <a:gd name="connsiteX1180" fmla="*/ 9357 w 10000"/>
                  <a:gd name="connsiteY1180" fmla="*/ 4168 h 10000"/>
                  <a:gd name="connsiteX1181" fmla="*/ 9371 w 10000"/>
                  <a:gd name="connsiteY1181" fmla="*/ 4132 h 10000"/>
                  <a:gd name="connsiteX1182" fmla="*/ 9391 w 10000"/>
                  <a:gd name="connsiteY1182" fmla="*/ 4113 h 10000"/>
                  <a:gd name="connsiteX1183" fmla="*/ 9407 w 10000"/>
                  <a:gd name="connsiteY1183" fmla="*/ 4103 h 10000"/>
                  <a:gd name="connsiteX1184" fmla="*/ 9435 w 10000"/>
                  <a:gd name="connsiteY1184" fmla="*/ 4100 h 10000"/>
                  <a:gd name="connsiteX1185" fmla="*/ 9460 w 10000"/>
                  <a:gd name="connsiteY1185" fmla="*/ 4084 h 10000"/>
                  <a:gd name="connsiteX1186" fmla="*/ 9485 w 10000"/>
                  <a:gd name="connsiteY1186" fmla="*/ 4067 h 10000"/>
                  <a:gd name="connsiteX1187" fmla="*/ 9496 w 10000"/>
                  <a:gd name="connsiteY1187" fmla="*/ 4054 h 10000"/>
                  <a:gd name="connsiteX1188" fmla="*/ 9526 w 10000"/>
                  <a:gd name="connsiteY1188" fmla="*/ 4048 h 10000"/>
                  <a:gd name="connsiteX1189" fmla="*/ 9557 w 10000"/>
                  <a:gd name="connsiteY1189" fmla="*/ 4038 h 10000"/>
                  <a:gd name="connsiteX1190" fmla="*/ 9584 w 10000"/>
                  <a:gd name="connsiteY1190" fmla="*/ 4019 h 10000"/>
                  <a:gd name="connsiteX1191" fmla="*/ 9623 w 10000"/>
                  <a:gd name="connsiteY1191" fmla="*/ 4016 h 10000"/>
                  <a:gd name="connsiteX1192" fmla="*/ 9648 w 10000"/>
                  <a:gd name="connsiteY1192" fmla="*/ 4009 h 10000"/>
                  <a:gd name="connsiteX1193" fmla="*/ 9673 w 10000"/>
                  <a:gd name="connsiteY1193" fmla="*/ 4019 h 10000"/>
                  <a:gd name="connsiteX1194" fmla="*/ 9712 w 10000"/>
                  <a:gd name="connsiteY1194" fmla="*/ 4038 h 10000"/>
                  <a:gd name="connsiteX1195" fmla="*/ 9742 w 10000"/>
                  <a:gd name="connsiteY1195" fmla="*/ 4074 h 10000"/>
                  <a:gd name="connsiteX1196" fmla="*/ 9776 w 10000"/>
                  <a:gd name="connsiteY1196" fmla="*/ 4093 h 10000"/>
                  <a:gd name="connsiteX1197" fmla="*/ 9814 w 10000"/>
                  <a:gd name="connsiteY1197" fmla="*/ 4109 h 10000"/>
                  <a:gd name="connsiteX1198" fmla="*/ 9859 w 10000"/>
                  <a:gd name="connsiteY1198" fmla="*/ 4119 h 10000"/>
                  <a:gd name="connsiteX1199" fmla="*/ 9898 w 10000"/>
                  <a:gd name="connsiteY1199" fmla="*/ 4122 h 10000"/>
                  <a:gd name="connsiteX1200" fmla="*/ 9931 w 10000"/>
                  <a:gd name="connsiteY1200" fmla="*/ 4109 h 10000"/>
                  <a:gd name="connsiteX1201" fmla="*/ 9956 w 10000"/>
                  <a:gd name="connsiteY1201" fmla="*/ 4100 h 10000"/>
                  <a:gd name="connsiteX1202" fmla="*/ 9981 w 10000"/>
                  <a:gd name="connsiteY1202" fmla="*/ 4067 h 10000"/>
                  <a:gd name="connsiteX1203" fmla="*/ 9994 w 10000"/>
                  <a:gd name="connsiteY1203" fmla="*/ 4035 h 10000"/>
                  <a:gd name="connsiteX1204" fmla="*/ 10000 w 10000"/>
                  <a:gd name="connsiteY1204" fmla="*/ 3996 h 10000"/>
                  <a:gd name="connsiteX1205" fmla="*/ 9994 w 10000"/>
                  <a:gd name="connsiteY1205" fmla="*/ 3941 h 10000"/>
                  <a:gd name="connsiteX1206" fmla="*/ 9986 w 10000"/>
                  <a:gd name="connsiteY1206" fmla="*/ 3905 h 10000"/>
                  <a:gd name="connsiteX1207" fmla="*/ 9981 w 10000"/>
                  <a:gd name="connsiteY1207" fmla="*/ 3857 h 10000"/>
                  <a:gd name="connsiteX1208" fmla="*/ 9989 w 10000"/>
                  <a:gd name="connsiteY1208" fmla="*/ 3837 h 10000"/>
                  <a:gd name="connsiteX1209" fmla="*/ 9989 w 10000"/>
                  <a:gd name="connsiteY1209" fmla="*/ 3812 h 10000"/>
                  <a:gd name="connsiteX1210" fmla="*/ 9981 w 10000"/>
                  <a:gd name="connsiteY1210" fmla="*/ 3792 h 10000"/>
                  <a:gd name="connsiteX1211" fmla="*/ 9970 w 10000"/>
                  <a:gd name="connsiteY1211" fmla="*/ 3763 h 10000"/>
                  <a:gd name="connsiteX1212" fmla="*/ 9945 w 10000"/>
                  <a:gd name="connsiteY1212" fmla="*/ 3705 h 10000"/>
                  <a:gd name="connsiteX1213" fmla="*/ 9931 w 10000"/>
                  <a:gd name="connsiteY1213" fmla="*/ 3659 h 10000"/>
                  <a:gd name="connsiteX1214" fmla="*/ 9903 w 10000"/>
                  <a:gd name="connsiteY1214" fmla="*/ 3640 h 10000"/>
                  <a:gd name="connsiteX1215" fmla="*/ 9881 w 10000"/>
                  <a:gd name="connsiteY1215" fmla="*/ 3620 h 10000"/>
                  <a:gd name="connsiteX1216" fmla="*/ 9856 w 10000"/>
                  <a:gd name="connsiteY1216" fmla="*/ 3595 h 10000"/>
                  <a:gd name="connsiteX1217" fmla="*/ 9817 w 10000"/>
                  <a:gd name="connsiteY1217" fmla="*/ 3562 h 10000"/>
                  <a:gd name="connsiteX1218" fmla="*/ 9795 w 10000"/>
                  <a:gd name="connsiteY1218" fmla="*/ 3546 h 10000"/>
                  <a:gd name="connsiteX1219" fmla="*/ 9778 w 10000"/>
                  <a:gd name="connsiteY1219" fmla="*/ 3527 h 10000"/>
                  <a:gd name="connsiteX1220" fmla="*/ 9745 w 10000"/>
                  <a:gd name="connsiteY1220" fmla="*/ 3501 h 10000"/>
                  <a:gd name="connsiteX1221" fmla="*/ 9726 w 10000"/>
                  <a:gd name="connsiteY1221" fmla="*/ 3488 h 10000"/>
                  <a:gd name="connsiteX1222" fmla="*/ 9704 w 10000"/>
                  <a:gd name="connsiteY1222" fmla="*/ 3472 h 10000"/>
                  <a:gd name="connsiteX1223" fmla="*/ 9695 w 10000"/>
                  <a:gd name="connsiteY1223" fmla="*/ 3468 h 10000"/>
                  <a:gd name="connsiteX1224" fmla="*/ 9690 w 10000"/>
                  <a:gd name="connsiteY1224" fmla="*/ 3459 h 10000"/>
                  <a:gd name="connsiteX1225" fmla="*/ 9673 w 10000"/>
                  <a:gd name="connsiteY1225" fmla="*/ 3449 h 10000"/>
                  <a:gd name="connsiteX1226" fmla="*/ 9665 w 10000"/>
                  <a:gd name="connsiteY1226" fmla="*/ 3442 h 10000"/>
                  <a:gd name="connsiteX1227" fmla="*/ 9654 w 10000"/>
                  <a:gd name="connsiteY1227" fmla="*/ 3449 h 10000"/>
                  <a:gd name="connsiteX1228" fmla="*/ 9521 w 10000"/>
                  <a:gd name="connsiteY1228" fmla="*/ 3394 h 10000"/>
                  <a:gd name="connsiteX1229" fmla="*/ 9510 w 10000"/>
                  <a:gd name="connsiteY1229" fmla="*/ 3368 h 10000"/>
                  <a:gd name="connsiteX1230" fmla="*/ 9496 w 10000"/>
                  <a:gd name="connsiteY1230" fmla="*/ 3287 h 10000"/>
                  <a:gd name="connsiteX1231" fmla="*/ 9488 w 10000"/>
                  <a:gd name="connsiteY1231" fmla="*/ 3216 h 10000"/>
                  <a:gd name="connsiteX1232" fmla="*/ 9493 w 10000"/>
                  <a:gd name="connsiteY1232" fmla="*/ 3174 h 10000"/>
                  <a:gd name="connsiteX1233" fmla="*/ 9501 w 10000"/>
                  <a:gd name="connsiteY1233" fmla="*/ 3128 h 10000"/>
                  <a:gd name="connsiteX1234" fmla="*/ 9488 w 10000"/>
                  <a:gd name="connsiteY1234" fmla="*/ 3025 h 10000"/>
                  <a:gd name="connsiteX1235" fmla="*/ 9446 w 10000"/>
                  <a:gd name="connsiteY1235" fmla="*/ 2931 h 10000"/>
                  <a:gd name="connsiteX1236" fmla="*/ 9382 w 10000"/>
                  <a:gd name="connsiteY1236" fmla="*/ 2837 h 10000"/>
                  <a:gd name="connsiteX1237" fmla="*/ 9316 w 10000"/>
                  <a:gd name="connsiteY1237" fmla="*/ 2753 h 10000"/>
                  <a:gd name="connsiteX1238" fmla="*/ 9294 w 10000"/>
                  <a:gd name="connsiteY1238" fmla="*/ 2655 h 10000"/>
                  <a:gd name="connsiteX1239" fmla="*/ 9213 w 10000"/>
                  <a:gd name="connsiteY1239" fmla="*/ 2328 h 10000"/>
                  <a:gd name="connsiteX1240" fmla="*/ 9172 w 10000"/>
                  <a:gd name="connsiteY1240" fmla="*/ 2286 h 10000"/>
                  <a:gd name="connsiteX1241" fmla="*/ 9019 w 10000"/>
                  <a:gd name="connsiteY1241" fmla="*/ 2082 h 10000"/>
                  <a:gd name="connsiteX1242" fmla="*/ 8906 w 10000"/>
                  <a:gd name="connsiteY1242" fmla="*/ 1946 h 10000"/>
                  <a:gd name="connsiteX1243" fmla="*/ 8801 w 10000"/>
                  <a:gd name="connsiteY1243" fmla="*/ 1778 h 10000"/>
                  <a:gd name="connsiteX1244" fmla="*/ 8806 w 10000"/>
                  <a:gd name="connsiteY1244" fmla="*/ 1713 h 10000"/>
                  <a:gd name="connsiteX1245" fmla="*/ 8809 w 10000"/>
                  <a:gd name="connsiteY1245" fmla="*/ 1703 h 10000"/>
                  <a:gd name="connsiteX1246" fmla="*/ 8817 w 10000"/>
                  <a:gd name="connsiteY1246" fmla="*/ 1713 h 10000"/>
                  <a:gd name="connsiteX1247" fmla="*/ 8834 w 10000"/>
                  <a:gd name="connsiteY1247" fmla="*/ 1729 h 10000"/>
                  <a:gd name="connsiteX1248" fmla="*/ 8839 w 10000"/>
                  <a:gd name="connsiteY1248" fmla="*/ 1729 h 10000"/>
                  <a:gd name="connsiteX1249" fmla="*/ 8848 w 10000"/>
                  <a:gd name="connsiteY1249" fmla="*/ 1723 h 10000"/>
                  <a:gd name="connsiteX1250" fmla="*/ 8850 w 10000"/>
                  <a:gd name="connsiteY1250" fmla="*/ 1703 h 10000"/>
                  <a:gd name="connsiteX1251" fmla="*/ 8850 w 10000"/>
                  <a:gd name="connsiteY1251" fmla="*/ 1684 h 10000"/>
                  <a:gd name="connsiteX1252" fmla="*/ 8850 w 10000"/>
                  <a:gd name="connsiteY1252" fmla="*/ 1648 h 10000"/>
                  <a:gd name="connsiteX1253" fmla="*/ 8881 w 10000"/>
                  <a:gd name="connsiteY1253" fmla="*/ 1571 h 10000"/>
                  <a:gd name="connsiteX1254" fmla="*/ 8895 w 10000"/>
                  <a:gd name="connsiteY1254" fmla="*/ 1541 h 10000"/>
                  <a:gd name="connsiteX1255" fmla="*/ 8895 w 10000"/>
                  <a:gd name="connsiteY1255" fmla="*/ 1525 h 10000"/>
                  <a:gd name="connsiteX1256" fmla="*/ 8881 w 10000"/>
                  <a:gd name="connsiteY1256" fmla="*/ 1516 h 10000"/>
                  <a:gd name="connsiteX1257" fmla="*/ 8864 w 10000"/>
                  <a:gd name="connsiteY1257" fmla="*/ 1522 h 10000"/>
                  <a:gd name="connsiteX1258" fmla="*/ 8850 w 10000"/>
                  <a:gd name="connsiteY1258" fmla="*/ 1535 h 10000"/>
                  <a:gd name="connsiteX1259" fmla="*/ 8834 w 10000"/>
                  <a:gd name="connsiteY1259" fmla="*/ 1571 h 10000"/>
                  <a:gd name="connsiteX1260" fmla="*/ 8825 w 10000"/>
                  <a:gd name="connsiteY1260" fmla="*/ 1587 h 10000"/>
                  <a:gd name="connsiteX1261" fmla="*/ 8776 w 10000"/>
                  <a:gd name="connsiteY1261" fmla="*/ 1571 h 10000"/>
                  <a:gd name="connsiteX1262" fmla="*/ 8745 w 10000"/>
                  <a:gd name="connsiteY1262" fmla="*/ 1580 h 10000"/>
                  <a:gd name="connsiteX1263" fmla="*/ 8720 w 10000"/>
                  <a:gd name="connsiteY1263" fmla="*/ 1587 h 10000"/>
                  <a:gd name="connsiteX1264" fmla="*/ 8709 w 10000"/>
                  <a:gd name="connsiteY1264" fmla="*/ 1609 h 10000"/>
                  <a:gd name="connsiteX1265" fmla="*/ 8693 w 10000"/>
                  <a:gd name="connsiteY1265" fmla="*/ 1616 h 10000"/>
                  <a:gd name="connsiteX1266" fmla="*/ 8684 w 10000"/>
                  <a:gd name="connsiteY1266" fmla="*/ 1639 h 10000"/>
                  <a:gd name="connsiteX1267" fmla="*/ 8684 w 10000"/>
                  <a:gd name="connsiteY1267" fmla="*/ 1658 h 10000"/>
                  <a:gd name="connsiteX1268" fmla="*/ 8665 w 10000"/>
                  <a:gd name="connsiteY1268" fmla="*/ 1655 h 10000"/>
                  <a:gd name="connsiteX1269" fmla="*/ 8665 w 10000"/>
                  <a:gd name="connsiteY1269" fmla="*/ 1645 h 10000"/>
                  <a:gd name="connsiteX1270" fmla="*/ 8665 w 10000"/>
                  <a:gd name="connsiteY1270" fmla="*/ 1626 h 10000"/>
                  <a:gd name="connsiteX1271" fmla="*/ 8676 w 10000"/>
                  <a:gd name="connsiteY1271" fmla="*/ 1609 h 10000"/>
                  <a:gd name="connsiteX1272" fmla="*/ 8679 w 10000"/>
                  <a:gd name="connsiteY1272" fmla="*/ 1597 h 10000"/>
                  <a:gd name="connsiteX1273" fmla="*/ 8687 w 10000"/>
                  <a:gd name="connsiteY1273" fmla="*/ 1577 h 10000"/>
                  <a:gd name="connsiteX1274" fmla="*/ 8695 w 10000"/>
                  <a:gd name="connsiteY1274" fmla="*/ 1554 h 10000"/>
                  <a:gd name="connsiteX1275" fmla="*/ 8709 w 10000"/>
                  <a:gd name="connsiteY1275" fmla="*/ 1532 h 10000"/>
                  <a:gd name="connsiteX1276" fmla="*/ 8704 w 10000"/>
                  <a:gd name="connsiteY1276" fmla="*/ 1512 h 10000"/>
                  <a:gd name="connsiteX1277" fmla="*/ 8695 w 10000"/>
                  <a:gd name="connsiteY1277" fmla="*/ 1503 h 10000"/>
                  <a:gd name="connsiteX1278" fmla="*/ 8684 w 10000"/>
                  <a:gd name="connsiteY1278" fmla="*/ 1503 h 10000"/>
                  <a:gd name="connsiteX1279" fmla="*/ 8670 w 10000"/>
                  <a:gd name="connsiteY1279" fmla="*/ 1525 h 10000"/>
                  <a:gd name="connsiteX1280" fmla="*/ 8665 w 10000"/>
                  <a:gd name="connsiteY1280" fmla="*/ 1545 h 10000"/>
                  <a:gd name="connsiteX1281" fmla="*/ 8654 w 10000"/>
                  <a:gd name="connsiteY1281" fmla="*/ 1567 h 10000"/>
                  <a:gd name="connsiteX1282" fmla="*/ 8648 w 10000"/>
                  <a:gd name="connsiteY1282" fmla="*/ 1587 h 10000"/>
                  <a:gd name="connsiteX1283" fmla="*/ 8640 w 10000"/>
                  <a:gd name="connsiteY1283" fmla="*/ 1629 h 10000"/>
                  <a:gd name="connsiteX1284" fmla="*/ 8620 w 10000"/>
                  <a:gd name="connsiteY1284" fmla="*/ 1635 h 10000"/>
                  <a:gd name="connsiteX1285" fmla="*/ 8612 w 10000"/>
                  <a:gd name="connsiteY1285" fmla="*/ 1635 h 10000"/>
                  <a:gd name="connsiteX1286" fmla="*/ 8604 w 10000"/>
                  <a:gd name="connsiteY1286" fmla="*/ 1626 h 10000"/>
                  <a:gd name="connsiteX1287" fmla="*/ 8596 w 10000"/>
                  <a:gd name="connsiteY1287" fmla="*/ 1616 h 10000"/>
                  <a:gd name="connsiteX1288" fmla="*/ 8596 w 10000"/>
                  <a:gd name="connsiteY1288" fmla="*/ 1580 h 10000"/>
                  <a:gd name="connsiteX1289" fmla="*/ 8587 w 10000"/>
                  <a:gd name="connsiteY1289" fmla="*/ 1545 h 10000"/>
                  <a:gd name="connsiteX1290" fmla="*/ 8565 w 10000"/>
                  <a:gd name="connsiteY1290" fmla="*/ 1516 h 10000"/>
                  <a:gd name="connsiteX1291" fmla="*/ 8543 w 10000"/>
                  <a:gd name="connsiteY1291" fmla="*/ 1512 h 10000"/>
                  <a:gd name="connsiteX1292" fmla="*/ 8518 w 10000"/>
                  <a:gd name="connsiteY1292" fmla="*/ 1532 h 10000"/>
                  <a:gd name="connsiteX1293" fmla="*/ 8476 w 10000"/>
                  <a:gd name="connsiteY1293" fmla="*/ 1567 h 10000"/>
                  <a:gd name="connsiteX1294" fmla="*/ 8454 w 10000"/>
                  <a:gd name="connsiteY1294" fmla="*/ 1551 h 10000"/>
                  <a:gd name="connsiteX1295" fmla="*/ 8402 w 10000"/>
                  <a:gd name="connsiteY1295" fmla="*/ 1493 h 10000"/>
                  <a:gd name="connsiteX1296" fmla="*/ 8371 w 10000"/>
                  <a:gd name="connsiteY1296" fmla="*/ 1428 h 10000"/>
                  <a:gd name="connsiteX1297" fmla="*/ 8072 w 10000"/>
                  <a:gd name="connsiteY1297" fmla="*/ 1422 h 10000"/>
                  <a:gd name="connsiteX1298" fmla="*/ 7823 w 10000"/>
                  <a:gd name="connsiteY1298" fmla="*/ 1279 h 10000"/>
                  <a:gd name="connsiteX1299" fmla="*/ 7587 w 10000"/>
                  <a:gd name="connsiteY1299" fmla="*/ 1133 h 10000"/>
                  <a:gd name="connsiteX1300" fmla="*/ 7526 w 10000"/>
                  <a:gd name="connsiteY1300" fmla="*/ 1098 h 10000"/>
                  <a:gd name="connsiteX1301" fmla="*/ 7346 w 10000"/>
                  <a:gd name="connsiteY1301" fmla="*/ 991 h 10000"/>
                  <a:gd name="connsiteX1302" fmla="*/ 7321 w 10000"/>
                  <a:gd name="connsiteY1302" fmla="*/ 959 h 10000"/>
                  <a:gd name="connsiteX1303" fmla="*/ 7307 w 10000"/>
                  <a:gd name="connsiteY1303" fmla="*/ 871 h 10000"/>
                  <a:gd name="connsiteX1304" fmla="*/ 7224 w 10000"/>
                  <a:gd name="connsiteY1304" fmla="*/ 816 h 10000"/>
                  <a:gd name="connsiteX1305" fmla="*/ 7147 w 10000"/>
                  <a:gd name="connsiteY1305" fmla="*/ 787 h 10000"/>
                  <a:gd name="connsiteX1306" fmla="*/ 7080 w 10000"/>
                  <a:gd name="connsiteY1306" fmla="*/ 742 h 10000"/>
                  <a:gd name="connsiteX1307" fmla="*/ 7069 w 10000"/>
                  <a:gd name="connsiteY1307" fmla="*/ 767 h 10000"/>
                  <a:gd name="connsiteX1308" fmla="*/ 7033 w 10000"/>
                  <a:gd name="connsiteY1308" fmla="*/ 787 h 10000"/>
                  <a:gd name="connsiteX1309" fmla="*/ 6820 w 10000"/>
                  <a:gd name="connsiteY1309" fmla="*/ 878 h 10000"/>
                  <a:gd name="connsiteX1310" fmla="*/ 6726 w 10000"/>
                  <a:gd name="connsiteY1310" fmla="*/ 897 h 10000"/>
                  <a:gd name="connsiteX1311" fmla="*/ 6626 w 10000"/>
                  <a:gd name="connsiteY1311" fmla="*/ 955 h 10000"/>
                  <a:gd name="connsiteX1312" fmla="*/ 6582 w 10000"/>
                  <a:gd name="connsiteY1312" fmla="*/ 946 h 10000"/>
                  <a:gd name="connsiteX1313" fmla="*/ 6571 w 10000"/>
                  <a:gd name="connsiteY1313" fmla="*/ 955 h 10000"/>
                  <a:gd name="connsiteX1314" fmla="*/ 6507 w 10000"/>
                  <a:gd name="connsiteY1314" fmla="*/ 975 h 10000"/>
                  <a:gd name="connsiteX1315" fmla="*/ 6485 w 10000"/>
                  <a:gd name="connsiteY1315" fmla="*/ 975 h 10000"/>
                  <a:gd name="connsiteX1316" fmla="*/ 6476 w 10000"/>
                  <a:gd name="connsiteY1316" fmla="*/ 965 h 10000"/>
                  <a:gd name="connsiteX1317" fmla="*/ 6474 w 10000"/>
                  <a:gd name="connsiteY1317" fmla="*/ 936 h 10000"/>
                  <a:gd name="connsiteX1318" fmla="*/ 6452 w 10000"/>
                  <a:gd name="connsiteY1318" fmla="*/ 887 h 10000"/>
                  <a:gd name="connsiteX1319" fmla="*/ 6352 w 10000"/>
                  <a:gd name="connsiteY1319" fmla="*/ 767 h 10000"/>
                  <a:gd name="connsiteX1320" fmla="*/ 6313 w 10000"/>
                  <a:gd name="connsiteY1320" fmla="*/ 732 h 10000"/>
                  <a:gd name="connsiteX1321" fmla="*/ 6296 w 10000"/>
                  <a:gd name="connsiteY1321" fmla="*/ 690 h 10000"/>
                  <a:gd name="connsiteX1322" fmla="*/ 6271 w 10000"/>
                  <a:gd name="connsiteY1322" fmla="*/ 664 h 10000"/>
                  <a:gd name="connsiteX1323" fmla="*/ 6266 w 10000"/>
                  <a:gd name="connsiteY1323" fmla="*/ 654 h 10000"/>
                  <a:gd name="connsiteX1324" fmla="*/ 6111 w 10000"/>
                  <a:gd name="connsiteY1324" fmla="*/ 398 h 10000"/>
                  <a:gd name="connsiteX1325" fmla="*/ 5903 w 10000"/>
                  <a:gd name="connsiteY1325" fmla="*/ 408 h 10000"/>
                  <a:gd name="connsiteX1326" fmla="*/ 5837 w 10000"/>
                  <a:gd name="connsiteY1326" fmla="*/ 427 h 10000"/>
                  <a:gd name="connsiteX1327" fmla="*/ 5756 w 10000"/>
                  <a:gd name="connsiteY1327" fmla="*/ 453 h 10000"/>
                  <a:gd name="connsiteX1328" fmla="*/ 5681 w 10000"/>
                  <a:gd name="connsiteY1328" fmla="*/ 453 h 10000"/>
                  <a:gd name="connsiteX1329" fmla="*/ 5609 w 10000"/>
                  <a:gd name="connsiteY1329" fmla="*/ 447 h 10000"/>
                  <a:gd name="connsiteX1330" fmla="*/ 5554 w 10000"/>
                  <a:gd name="connsiteY1330" fmla="*/ 304 h 10000"/>
                  <a:gd name="connsiteX1331" fmla="*/ 5529 w 10000"/>
                  <a:gd name="connsiteY1331" fmla="*/ 301 h 10000"/>
                  <a:gd name="connsiteX1332" fmla="*/ 5393 w 10000"/>
                  <a:gd name="connsiteY1332" fmla="*/ 256 h 10000"/>
                  <a:gd name="connsiteX1333" fmla="*/ 5366 w 10000"/>
                  <a:gd name="connsiteY1333" fmla="*/ 220 h 10000"/>
                  <a:gd name="connsiteX1334" fmla="*/ 5249 w 10000"/>
                  <a:gd name="connsiteY1334" fmla="*/ 155 h 10000"/>
                  <a:gd name="connsiteX1335" fmla="*/ 5141 w 10000"/>
                  <a:gd name="connsiteY1335" fmla="*/ 52 h 10000"/>
                  <a:gd name="connsiteX1336" fmla="*/ 5116 w 10000"/>
                  <a:gd name="connsiteY1336" fmla="*/ 3 h 10000"/>
                  <a:gd name="connsiteX1337" fmla="*/ 5061 w 10000"/>
                  <a:gd name="connsiteY1337" fmla="*/ 0 h 10000"/>
                  <a:gd name="connsiteX1338" fmla="*/ 5036 w 10000"/>
                  <a:gd name="connsiteY1338" fmla="*/ 32 h 10000"/>
                  <a:gd name="connsiteX1339" fmla="*/ 4942 w 10000"/>
                  <a:gd name="connsiteY1339" fmla="*/ 133 h 10000"/>
                  <a:gd name="connsiteX1340" fmla="*/ 4900 w 10000"/>
                  <a:gd name="connsiteY1340" fmla="*/ 217 h 10000"/>
                  <a:gd name="connsiteX1341" fmla="*/ 4861 w 10000"/>
                  <a:gd name="connsiteY1341" fmla="*/ 198 h 10000"/>
                  <a:gd name="connsiteX1342" fmla="*/ 4795 w 10000"/>
                  <a:gd name="connsiteY1342" fmla="*/ 68 h 10000"/>
                  <a:gd name="connsiteX1343" fmla="*/ 4778 w 10000"/>
                  <a:gd name="connsiteY1343" fmla="*/ 62 h 10000"/>
                  <a:gd name="connsiteX1344" fmla="*/ 4765 w 10000"/>
                  <a:gd name="connsiteY1344" fmla="*/ 62 h 10000"/>
                  <a:gd name="connsiteX1345" fmla="*/ 4748 w 10000"/>
                  <a:gd name="connsiteY1345" fmla="*/ 68 h 10000"/>
                  <a:gd name="connsiteX1346" fmla="*/ 4673 w 10000"/>
                  <a:gd name="connsiteY1346" fmla="*/ 136 h 10000"/>
                  <a:gd name="connsiteX1347" fmla="*/ 4632 w 10000"/>
                  <a:gd name="connsiteY1347" fmla="*/ 201 h 10000"/>
                  <a:gd name="connsiteX1348" fmla="*/ 4623 w 10000"/>
                  <a:gd name="connsiteY1348" fmla="*/ 210 h 10000"/>
                  <a:gd name="connsiteX1349" fmla="*/ 4579 w 10000"/>
                  <a:gd name="connsiteY1349" fmla="*/ 220 h 10000"/>
                  <a:gd name="connsiteX1350" fmla="*/ 4479 w 10000"/>
                  <a:gd name="connsiteY1350" fmla="*/ 198 h 10000"/>
                  <a:gd name="connsiteX1351" fmla="*/ 4402 w 10000"/>
                  <a:gd name="connsiteY1351" fmla="*/ 165 h 10000"/>
                  <a:gd name="connsiteX1352" fmla="*/ 4374 w 10000"/>
                  <a:gd name="connsiteY1352" fmla="*/ 165 h 10000"/>
                  <a:gd name="connsiteX1353" fmla="*/ 4335 w 10000"/>
                  <a:gd name="connsiteY1353" fmla="*/ 172 h 10000"/>
                  <a:gd name="connsiteX1354" fmla="*/ 4302 w 10000"/>
                  <a:gd name="connsiteY1354" fmla="*/ 188 h 10000"/>
                  <a:gd name="connsiteX1355" fmla="*/ 4271 w 10000"/>
                  <a:gd name="connsiteY1355" fmla="*/ 220 h 10000"/>
                  <a:gd name="connsiteX1356" fmla="*/ 4238 w 10000"/>
                  <a:gd name="connsiteY1356" fmla="*/ 240 h 10000"/>
                  <a:gd name="connsiteX1357" fmla="*/ 4324 w 10000"/>
                  <a:gd name="connsiteY1357" fmla="*/ 1289 h 10000"/>
                  <a:gd name="connsiteX1358" fmla="*/ 3521 w 10000"/>
                  <a:gd name="connsiteY1358" fmla="*/ 7730 h 10000"/>
                  <a:gd name="connsiteX1359" fmla="*/ 3554 w 10000"/>
                  <a:gd name="connsiteY1359" fmla="*/ 7740 h 10000"/>
                  <a:gd name="connsiteX1360" fmla="*/ 3560 w 10000"/>
                  <a:gd name="connsiteY1360" fmla="*/ 7749 h 10000"/>
                  <a:gd name="connsiteX1361" fmla="*/ 3562 w 10000"/>
                  <a:gd name="connsiteY1361" fmla="*/ 7759 h 10000"/>
                  <a:gd name="connsiteX1362" fmla="*/ 3573 w 10000"/>
                  <a:gd name="connsiteY1362" fmla="*/ 7766 h 10000"/>
                  <a:gd name="connsiteX1363" fmla="*/ 3584 w 10000"/>
                  <a:gd name="connsiteY1363" fmla="*/ 7759 h 10000"/>
                  <a:gd name="connsiteX1364" fmla="*/ 3598 w 10000"/>
                  <a:gd name="connsiteY1364" fmla="*/ 7743 h 10000"/>
                  <a:gd name="connsiteX1365" fmla="*/ 3609 w 10000"/>
                  <a:gd name="connsiteY1365" fmla="*/ 7756 h 10000"/>
                  <a:gd name="connsiteX1366" fmla="*/ 3623 w 10000"/>
                  <a:gd name="connsiteY1366" fmla="*/ 7733 h 10000"/>
                  <a:gd name="connsiteX1367" fmla="*/ 3632 w 10000"/>
                  <a:gd name="connsiteY1367" fmla="*/ 7730 h 10000"/>
                  <a:gd name="connsiteX1368" fmla="*/ 3634 w 10000"/>
                  <a:gd name="connsiteY1368" fmla="*/ 7730 h 10000"/>
                  <a:gd name="connsiteX1369" fmla="*/ 3643 w 10000"/>
                  <a:gd name="connsiteY1369" fmla="*/ 7730 h 10000"/>
                  <a:gd name="connsiteX1370" fmla="*/ 3657 w 10000"/>
                  <a:gd name="connsiteY1370" fmla="*/ 7733 h 10000"/>
                  <a:gd name="connsiteX1371" fmla="*/ 3670 w 10000"/>
                  <a:gd name="connsiteY1371" fmla="*/ 7730 h 10000"/>
                  <a:gd name="connsiteX1372" fmla="*/ 3687 w 10000"/>
                  <a:gd name="connsiteY1372" fmla="*/ 7730 h 10000"/>
                  <a:gd name="connsiteX1373" fmla="*/ 3690 w 10000"/>
                  <a:gd name="connsiteY1373" fmla="*/ 7730 h 10000"/>
                  <a:gd name="connsiteX1374" fmla="*/ 3704 w 10000"/>
                  <a:gd name="connsiteY1374" fmla="*/ 7740 h 10000"/>
                  <a:gd name="connsiteX1375" fmla="*/ 3712 w 10000"/>
                  <a:gd name="connsiteY1375" fmla="*/ 7743 h 10000"/>
                  <a:gd name="connsiteX1376" fmla="*/ 3723 w 10000"/>
                  <a:gd name="connsiteY1376" fmla="*/ 7749 h 10000"/>
                  <a:gd name="connsiteX1377" fmla="*/ 3729 w 10000"/>
                  <a:gd name="connsiteY1377" fmla="*/ 7749 h 10000"/>
                  <a:gd name="connsiteX1378" fmla="*/ 3729 w 10000"/>
                  <a:gd name="connsiteY1378" fmla="*/ 7743 h 10000"/>
                  <a:gd name="connsiteX1379" fmla="*/ 3745 w 10000"/>
                  <a:gd name="connsiteY1379" fmla="*/ 7740 h 10000"/>
                  <a:gd name="connsiteX1380" fmla="*/ 3753 w 10000"/>
                  <a:gd name="connsiteY1380" fmla="*/ 7730 h 10000"/>
                  <a:gd name="connsiteX1381" fmla="*/ 3762 w 10000"/>
                  <a:gd name="connsiteY1381" fmla="*/ 7720 h 10000"/>
                  <a:gd name="connsiteX1382" fmla="*/ 3776 w 10000"/>
                  <a:gd name="connsiteY1382" fmla="*/ 7710 h 10000"/>
                  <a:gd name="connsiteX1383" fmla="*/ 3784 w 10000"/>
                  <a:gd name="connsiteY1383" fmla="*/ 7701 h 10000"/>
                  <a:gd name="connsiteX1384" fmla="*/ 3792 w 10000"/>
                  <a:gd name="connsiteY1384" fmla="*/ 7694 h 10000"/>
                  <a:gd name="connsiteX1385" fmla="*/ 3801 w 10000"/>
                  <a:gd name="connsiteY1385" fmla="*/ 7685 h 10000"/>
                  <a:gd name="connsiteX1386" fmla="*/ 3803 w 10000"/>
                  <a:gd name="connsiteY1386" fmla="*/ 7685 h 10000"/>
                  <a:gd name="connsiteX1387" fmla="*/ 3809 w 10000"/>
                  <a:gd name="connsiteY1387" fmla="*/ 7685 h 10000"/>
                  <a:gd name="connsiteX1388" fmla="*/ 3817 w 10000"/>
                  <a:gd name="connsiteY1388" fmla="*/ 7691 h 10000"/>
                  <a:gd name="connsiteX1389" fmla="*/ 3817 w 10000"/>
                  <a:gd name="connsiteY1389" fmla="*/ 7694 h 10000"/>
                  <a:gd name="connsiteX1390" fmla="*/ 3812 w 10000"/>
                  <a:gd name="connsiteY1390" fmla="*/ 7714 h 10000"/>
                  <a:gd name="connsiteX1391" fmla="*/ 3795 w 10000"/>
                  <a:gd name="connsiteY1391" fmla="*/ 7733 h 10000"/>
                  <a:gd name="connsiteX1392" fmla="*/ 3778 w 10000"/>
                  <a:gd name="connsiteY1392" fmla="*/ 7756 h 10000"/>
                  <a:gd name="connsiteX1393" fmla="*/ 3762 w 10000"/>
                  <a:gd name="connsiteY1393" fmla="*/ 7775 h 10000"/>
                  <a:gd name="connsiteX1394" fmla="*/ 3748 w 10000"/>
                  <a:gd name="connsiteY1394" fmla="*/ 7775 h 10000"/>
                  <a:gd name="connsiteX1395" fmla="*/ 3737 w 10000"/>
                  <a:gd name="connsiteY1395" fmla="*/ 7778 h 10000"/>
                  <a:gd name="connsiteX1396" fmla="*/ 3723 w 10000"/>
                  <a:gd name="connsiteY1396" fmla="*/ 7778 h 10000"/>
                  <a:gd name="connsiteX1397" fmla="*/ 3720 w 10000"/>
                  <a:gd name="connsiteY1397" fmla="*/ 7785 h 10000"/>
                  <a:gd name="connsiteX1398" fmla="*/ 3715 w 10000"/>
                  <a:gd name="connsiteY1398" fmla="*/ 7788 h 10000"/>
                  <a:gd name="connsiteX1399" fmla="*/ 3704 w 10000"/>
                  <a:gd name="connsiteY1399" fmla="*/ 7804 h 10000"/>
                  <a:gd name="connsiteX1400" fmla="*/ 3690 w 10000"/>
                  <a:gd name="connsiteY1400" fmla="*/ 7804 h 10000"/>
                  <a:gd name="connsiteX1401" fmla="*/ 3681 w 10000"/>
                  <a:gd name="connsiteY1401" fmla="*/ 7804 h 10000"/>
                  <a:gd name="connsiteX1402" fmla="*/ 3673 w 10000"/>
                  <a:gd name="connsiteY1402" fmla="*/ 7824 h 10000"/>
                  <a:gd name="connsiteX1403" fmla="*/ 3670 w 10000"/>
                  <a:gd name="connsiteY1403" fmla="*/ 7847 h 10000"/>
                  <a:gd name="connsiteX1404" fmla="*/ 3673 w 10000"/>
                  <a:gd name="connsiteY1404" fmla="*/ 7866 h 10000"/>
                  <a:gd name="connsiteX1405" fmla="*/ 3712 w 10000"/>
                  <a:gd name="connsiteY1405" fmla="*/ 8005 h 10000"/>
                  <a:gd name="connsiteX1406" fmla="*/ 3706 w 10000"/>
                  <a:gd name="connsiteY1406" fmla="*/ 8021 h 10000"/>
                  <a:gd name="connsiteX1407" fmla="*/ 3712 w 10000"/>
                  <a:gd name="connsiteY1407" fmla="*/ 8044 h 10000"/>
                  <a:gd name="connsiteX1408" fmla="*/ 3712 w 10000"/>
                  <a:gd name="connsiteY1408" fmla="*/ 8051 h 10000"/>
                  <a:gd name="connsiteX1409" fmla="*/ 3729 w 10000"/>
                  <a:gd name="connsiteY1409" fmla="*/ 8060 h 10000"/>
                  <a:gd name="connsiteX1410" fmla="*/ 3737 w 10000"/>
                  <a:gd name="connsiteY1410" fmla="*/ 8063 h 10000"/>
                  <a:gd name="connsiteX1411" fmla="*/ 3748 w 10000"/>
                  <a:gd name="connsiteY1411" fmla="*/ 8070 h 10000"/>
                  <a:gd name="connsiteX1412" fmla="*/ 3767 w 10000"/>
                  <a:gd name="connsiteY1412" fmla="*/ 8106 h 10000"/>
                  <a:gd name="connsiteX1413" fmla="*/ 3770 w 10000"/>
                  <a:gd name="connsiteY1413" fmla="*/ 8119 h 10000"/>
                  <a:gd name="connsiteX1414" fmla="*/ 3787 w 10000"/>
                  <a:gd name="connsiteY1414" fmla="*/ 8157 h 10000"/>
                  <a:gd name="connsiteX1415" fmla="*/ 3787 w 10000"/>
                  <a:gd name="connsiteY1415" fmla="*/ 8174 h 10000"/>
                  <a:gd name="connsiteX1416" fmla="*/ 3776 w 10000"/>
                  <a:gd name="connsiteY1416" fmla="*/ 8203 h 10000"/>
                  <a:gd name="connsiteX1417" fmla="*/ 3767 w 10000"/>
                  <a:gd name="connsiteY1417" fmla="*/ 8193 h 10000"/>
                  <a:gd name="connsiteX1418" fmla="*/ 3767 w 10000"/>
                  <a:gd name="connsiteY1418" fmla="*/ 8174 h 10000"/>
                  <a:gd name="connsiteX1419" fmla="*/ 3762 w 10000"/>
                  <a:gd name="connsiteY1419" fmla="*/ 8157 h 10000"/>
                  <a:gd name="connsiteX1420" fmla="*/ 3753 w 10000"/>
                  <a:gd name="connsiteY1420" fmla="*/ 8148 h 10000"/>
                  <a:gd name="connsiteX1421" fmla="*/ 3740 w 10000"/>
                  <a:gd name="connsiteY1421" fmla="*/ 8154 h 10000"/>
                  <a:gd name="connsiteX1422" fmla="*/ 3731 w 10000"/>
                  <a:gd name="connsiteY1422" fmla="*/ 8138 h 10000"/>
                  <a:gd name="connsiteX1423" fmla="*/ 3729 w 10000"/>
                  <a:gd name="connsiteY1423" fmla="*/ 8125 h 10000"/>
                  <a:gd name="connsiteX1424" fmla="*/ 3712 w 10000"/>
                  <a:gd name="connsiteY1424" fmla="*/ 8115 h 10000"/>
                  <a:gd name="connsiteX1425" fmla="*/ 3704 w 10000"/>
                  <a:gd name="connsiteY1425" fmla="*/ 8109 h 10000"/>
                  <a:gd name="connsiteX1426" fmla="*/ 3687 w 10000"/>
                  <a:gd name="connsiteY1426" fmla="*/ 8099 h 10000"/>
                  <a:gd name="connsiteX1427" fmla="*/ 3673 w 10000"/>
                  <a:gd name="connsiteY1427" fmla="*/ 8093 h 10000"/>
                  <a:gd name="connsiteX1428" fmla="*/ 3665 w 10000"/>
                  <a:gd name="connsiteY1428" fmla="*/ 8083 h 10000"/>
                  <a:gd name="connsiteX1429" fmla="*/ 3648 w 10000"/>
                  <a:gd name="connsiteY1429" fmla="*/ 8073 h 10000"/>
                  <a:gd name="connsiteX1430" fmla="*/ 3643 w 10000"/>
                  <a:gd name="connsiteY1430" fmla="*/ 8063 h 10000"/>
                  <a:gd name="connsiteX1431" fmla="*/ 3632 w 10000"/>
                  <a:gd name="connsiteY1431" fmla="*/ 8054 h 10000"/>
                  <a:gd name="connsiteX1432" fmla="*/ 3623 w 10000"/>
                  <a:gd name="connsiteY1432" fmla="*/ 8060 h 10000"/>
                  <a:gd name="connsiteX1433" fmla="*/ 3615 w 10000"/>
                  <a:gd name="connsiteY1433" fmla="*/ 8070 h 10000"/>
                  <a:gd name="connsiteX1434" fmla="*/ 3607 w 10000"/>
                  <a:gd name="connsiteY1434" fmla="*/ 8083 h 10000"/>
                  <a:gd name="connsiteX1435" fmla="*/ 3607 w 10000"/>
                  <a:gd name="connsiteY1435" fmla="*/ 8099 h 10000"/>
                  <a:gd name="connsiteX1436" fmla="*/ 3607 w 10000"/>
                  <a:gd name="connsiteY1436" fmla="*/ 8125 h 10000"/>
                  <a:gd name="connsiteX1437" fmla="*/ 3601 w 10000"/>
                  <a:gd name="connsiteY1437" fmla="*/ 8148 h 10000"/>
                  <a:gd name="connsiteX1438" fmla="*/ 3584 w 10000"/>
                  <a:gd name="connsiteY1438" fmla="*/ 8154 h 10000"/>
                  <a:gd name="connsiteX1439" fmla="*/ 3573 w 10000"/>
                  <a:gd name="connsiteY1439" fmla="*/ 8154 h 10000"/>
                  <a:gd name="connsiteX1440" fmla="*/ 3560 w 10000"/>
                  <a:gd name="connsiteY1440" fmla="*/ 8138 h 10000"/>
                  <a:gd name="connsiteX1441" fmla="*/ 3551 w 10000"/>
                  <a:gd name="connsiteY1441" fmla="*/ 8119 h 10000"/>
                  <a:gd name="connsiteX1442" fmla="*/ 3535 w 10000"/>
                  <a:gd name="connsiteY1442" fmla="*/ 8099 h 10000"/>
                  <a:gd name="connsiteX1443" fmla="*/ 3504 w 10000"/>
                  <a:gd name="connsiteY1443" fmla="*/ 8073 h 10000"/>
                  <a:gd name="connsiteX1444" fmla="*/ 3493 w 10000"/>
                  <a:gd name="connsiteY1444" fmla="*/ 8051 h 10000"/>
                  <a:gd name="connsiteX1445" fmla="*/ 3488 w 10000"/>
                  <a:gd name="connsiteY1445" fmla="*/ 8034 h 10000"/>
                  <a:gd name="connsiteX1446" fmla="*/ 3488 w 10000"/>
                  <a:gd name="connsiteY1446" fmla="*/ 8012 h 10000"/>
                  <a:gd name="connsiteX1447" fmla="*/ 3488 w 10000"/>
                  <a:gd name="connsiteY1447" fmla="*/ 8005 h 10000"/>
                  <a:gd name="connsiteX1448" fmla="*/ 3496 w 10000"/>
                  <a:gd name="connsiteY1448" fmla="*/ 8002 h 10000"/>
                  <a:gd name="connsiteX1449" fmla="*/ 3501 w 10000"/>
                  <a:gd name="connsiteY1449" fmla="*/ 7992 h 10000"/>
                  <a:gd name="connsiteX1450" fmla="*/ 3504 w 10000"/>
                  <a:gd name="connsiteY1450" fmla="*/ 7966 h 10000"/>
                  <a:gd name="connsiteX1451" fmla="*/ 3501 w 10000"/>
                  <a:gd name="connsiteY1451" fmla="*/ 7940 h 10000"/>
                  <a:gd name="connsiteX1452" fmla="*/ 3485 w 10000"/>
                  <a:gd name="connsiteY1452" fmla="*/ 7918 h 10000"/>
                  <a:gd name="connsiteX1453" fmla="*/ 3465 w 10000"/>
                  <a:gd name="connsiteY1453" fmla="*/ 7892 h 10000"/>
                  <a:gd name="connsiteX1454" fmla="*/ 3457 w 10000"/>
                  <a:gd name="connsiteY1454" fmla="*/ 7872 h 10000"/>
                  <a:gd name="connsiteX1455" fmla="*/ 3449 w 10000"/>
                  <a:gd name="connsiteY1455" fmla="*/ 7847 h 10000"/>
                  <a:gd name="connsiteX1456" fmla="*/ 3446 w 10000"/>
                  <a:gd name="connsiteY1456" fmla="*/ 7827 h 10000"/>
                  <a:gd name="connsiteX1457" fmla="*/ 3457 w 10000"/>
                  <a:gd name="connsiteY1457" fmla="*/ 7808 h 10000"/>
                  <a:gd name="connsiteX1458" fmla="*/ 3465 w 10000"/>
                  <a:gd name="connsiteY1458" fmla="*/ 7798 h 10000"/>
                  <a:gd name="connsiteX1459" fmla="*/ 3476 w 10000"/>
                  <a:gd name="connsiteY1459" fmla="*/ 7788 h 10000"/>
                  <a:gd name="connsiteX1460" fmla="*/ 3479 w 10000"/>
                  <a:gd name="connsiteY1460" fmla="*/ 7795 h 10000"/>
                  <a:gd name="connsiteX1461" fmla="*/ 3501 w 10000"/>
                  <a:gd name="connsiteY1461" fmla="*/ 7817 h 10000"/>
                  <a:gd name="connsiteX1462" fmla="*/ 3518 w 10000"/>
                  <a:gd name="connsiteY1462" fmla="*/ 7843 h 10000"/>
                  <a:gd name="connsiteX1463" fmla="*/ 3521 w 10000"/>
                  <a:gd name="connsiteY1463" fmla="*/ 7847 h 10000"/>
                  <a:gd name="connsiteX1464" fmla="*/ 3512 w 10000"/>
                  <a:gd name="connsiteY1464" fmla="*/ 7824 h 10000"/>
                  <a:gd name="connsiteX1465" fmla="*/ 3510 w 10000"/>
                  <a:gd name="connsiteY1465" fmla="*/ 7804 h 10000"/>
                  <a:gd name="connsiteX0" fmla="*/ 4324 w 10000"/>
                  <a:gd name="connsiteY0" fmla="*/ 1289 h 10000"/>
                  <a:gd name="connsiteX1" fmla="*/ 4296 w 10000"/>
                  <a:gd name="connsiteY1" fmla="*/ 1305 h 10000"/>
                  <a:gd name="connsiteX2" fmla="*/ 4285 w 10000"/>
                  <a:gd name="connsiteY2" fmla="*/ 1279 h 10000"/>
                  <a:gd name="connsiteX3" fmla="*/ 4244 w 10000"/>
                  <a:gd name="connsiteY3" fmla="*/ 1266 h 10000"/>
                  <a:gd name="connsiteX4" fmla="*/ 4208 w 10000"/>
                  <a:gd name="connsiteY4" fmla="*/ 1286 h 10000"/>
                  <a:gd name="connsiteX5" fmla="*/ 4172 w 10000"/>
                  <a:gd name="connsiteY5" fmla="*/ 1299 h 10000"/>
                  <a:gd name="connsiteX6" fmla="*/ 4150 w 10000"/>
                  <a:gd name="connsiteY6" fmla="*/ 1308 h 10000"/>
                  <a:gd name="connsiteX7" fmla="*/ 4139 w 10000"/>
                  <a:gd name="connsiteY7" fmla="*/ 1315 h 10000"/>
                  <a:gd name="connsiteX8" fmla="*/ 4125 w 10000"/>
                  <a:gd name="connsiteY8" fmla="*/ 1315 h 10000"/>
                  <a:gd name="connsiteX9" fmla="*/ 4119 w 10000"/>
                  <a:gd name="connsiteY9" fmla="*/ 1315 h 10000"/>
                  <a:gd name="connsiteX10" fmla="*/ 4111 w 10000"/>
                  <a:gd name="connsiteY10" fmla="*/ 1308 h 10000"/>
                  <a:gd name="connsiteX11" fmla="*/ 4100 w 10000"/>
                  <a:gd name="connsiteY11" fmla="*/ 1315 h 10000"/>
                  <a:gd name="connsiteX12" fmla="*/ 4075 w 10000"/>
                  <a:gd name="connsiteY12" fmla="*/ 1315 h 10000"/>
                  <a:gd name="connsiteX13" fmla="*/ 4058 w 10000"/>
                  <a:gd name="connsiteY13" fmla="*/ 1318 h 10000"/>
                  <a:gd name="connsiteX14" fmla="*/ 4044 w 10000"/>
                  <a:gd name="connsiteY14" fmla="*/ 1315 h 10000"/>
                  <a:gd name="connsiteX15" fmla="*/ 4042 w 10000"/>
                  <a:gd name="connsiteY15" fmla="*/ 1299 h 10000"/>
                  <a:gd name="connsiteX16" fmla="*/ 4014 w 10000"/>
                  <a:gd name="connsiteY16" fmla="*/ 1308 h 10000"/>
                  <a:gd name="connsiteX17" fmla="*/ 4011 w 10000"/>
                  <a:gd name="connsiteY17" fmla="*/ 1315 h 10000"/>
                  <a:gd name="connsiteX18" fmla="*/ 4011 w 10000"/>
                  <a:gd name="connsiteY18" fmla="*/ 1341 h 10000"/>
                  <a:gd name="connsiteX19" fmla="*/ 4019 w 10000"/>
                  <a:gd name="connsiteY19" fmla="*/ 1341 h 10000"/>
                  <a:gd name="connsiteX20" fmla="*/ 3997 w 10000"/>
                  <a:gd name="connsiteY20" fmla="*/ 1363 h 10000"/>
                  <a:gd name="connsiteX21" fmla="*/ 3986 w 10000"/>
                  <a:gd name="connsiteY21" fmla="*/ 1373 h 10000"/>
                  <a:gd name="connsiteX22" fmla="*/ 3981 w 10000"/>
                  <a:gd name="connsiteY22" fmla="*/ 1389 h 10000"/>
                  <a:gd name="connsiteX23" fmla="*/ 3981 w 10000"/>
                  <a:gd name="connsiteY23" fmla="*/ 1409 h 10000"/>
                  <a:gd name="connsiteX24" fmla="*/ 3981 w 10000"/>
                  <a:gd name="connsiteY24" fmla="*/ 1438 h 10000"/>
                  <a:gd name="connsiteX25" fmla="*/ 3961 w 10000"/>
                  <a:gd name="connsiteY25" fmla="*/ 1441 h 10000"/>
                  <a:gd name="connsiteX26" fmla="*/ 3942 w 10000"/>
                  <a:gd name="connsiteY26" fmla="*/ 1441 h 10000"/>
                  <a:gd name="connsiteX27" fmla="*/ 3914 w 10000"/>
                  <a:gd name="connsiteY27" fmla="*/ 1454 h 10000"/>
                  <a:gd name="connsiteX28" fmla="*/ 3892 w 10000"/>
                  <a:gd name="connsiteY28" fmla="*/ 1467 h 10000"/>
                  <a:gd name="connsiteX29" fmla="*/ 3867 w 10000"/>
                  <a:gd name="connsiteY29" fmla="*/ 1483 h 10000"/>
                  <a:gd name="connsiteX30" fmla="*/ 3845 w 10000"/>
                  <a:gd name="connsiteY30" fmla="*/ 1467 h 10000"/>
                  <a:gd name="connsiteX31" fmla="*/ 3850 w 10000"/>
                  <a:gd name="connsiteY31" fmla="*/ 1457 h 10000"/>
                  <a:gd name="connsiteX32" fmla="*/ 3864 w 10000"/>
                  <a:gd name="connsiteY32" fmla="*/ 1441 h 10000"/>
                  <a:gd name="connsiteX33" fmla="*/ 3859 w 10000"/>
                  <a:gd name="connsiteY33" fmla="*/ 1409 h 10000"/>
                  <a:gd name="connsiteX34" fmla="*/ 3842 w 10000"/>
                  <a:gd name="connsiteY34" fmla="*/ 1383 h 10000"/>
                  <a:gd name="connsiteX35" fmla="*/ 3825 w 10000"/>
                  <a:gd name="connsiteY35" fmla="*/ 1360 h 10000"/>
                  <a:gd name="connsiteX36" fmla="*/ 3809 w 10000"/>
                  <a:gd name="connsiteY36" fmla="*/ 1318 h 10000"/>
                  <a:gd name="connsiteX37" fmla="*/ 3787 w 10000"/>
                  <a:gd name="connsiteY37" fmla="*/ 1289 h 10000"/>
                  <a:gd name="connsiteX38" fmla="*/ 3759 w 10000"/>
                  <a:gd name="connsiteY38" fmla="*/ 1266 h 10000"/>
                  <a:gd name="connsiteX39" fmla="*/ 3740 w 10000"/>
                  <a:gd name="connsiteY39" fmla="*/ 1256 h 10000"/>
                  <a:gd name="connsiteX40" fmla="*/ 3715 w 10000"/>
                  <a:gd name="connsiteY40" fmla="*/ 1250 h 10000"/>
                  <a:gd name="connsiteX41" fmla="*/ 3687 w 10000"/>
                  <a:gd name="connsiteY41" fmla="*/ 1256 h 10000"/>
                  <a:gd name="connsiteX42" fmla="*/ 3681 w 10000"/>
                  <a:gd name="connsiteY42" fmla="*/ 1260 h 10000"/>
                  <a:gd name="connsiteX43" fmla="*/ 3670 w 10000"/>
                  <a:gd name="connsiteY43" fmla="*/ 1295 h 10000"/>
                  <a:gd name="connsiteX44" fmla="*/ 3651 w 10000"/>
                  <a:gd name="connsiteY44" fmla="*/ 1305 h 10000"/>
                  <a:gd name="connsiteX45" fmla="*/ 3640 w 10000"/>
                  <a:gd name="connsiteY45" fmla="*/ 1308 h 10000"/>
                  <a:gd name="connsiteX46" fmla="*/ 3626 w 10000"/>
                  <a:gd name="connsiteY46" fmla="*/ 1308 h 10000"/>
                  <a:gd name="connsiteX47" fmla="*/ 3632 w 10000"/>
                  <a:gd name="connsiteY47" fmla="*/ 1276 h 10000"/>
                  <a:gd name="connsiteX48" fmla="*/ 3609 w 10000"/>
                  <a:gd name="connsiteY48" fmla="*/ 1289 h 10000"/>
                  <a:gd name="connsiteX49" fmla="*/ 3593 w 10000"/>
                  <a:gd name="connsiteY49" fmla="*/ 1286 h 10000"/>
                  <a:gd name="connsiteX50" fmla="*/ 3590 w 10000"/>
                  <a:gd name="connsiteY50" fmla="*/ 1256 h 10000"/>
                  <a:gd name="connsiteX51" fmla="*/ 3584 w 10000"/>
                  <a:gd name="connsiteY51" fmla="*/ 1237 h 10000"/>
                  <a:gd name="connsiteX52" fmla="*/ 3573 w 10000"/>
                  <a:gd name="connsiteY52" fmla="*/ 1237 h 10000"/>
                  <a:gd name="connsiteX53" fmla="*/ 3554 w 10000"/>
                  <a:gd name="connsiteY53" fmla="*/ 1227 h 10000"/>
                  <a:gd name="connsiteX54" fmla="*/ 3546 w 10000"/>
                  <a:gd name="connsiteY54" fmla="*/ 1192 h 10000"/>
                  <a:gd name="connsiteX55" fmla="*/ 3529 w 10000"/>
                  <a:gd name="connsiteY55" fmla="*/ 1176 h 10000"/>
                  <a:gd name="connsiteX56" fmla="*/ 3512 w 10000"/>
                  <a:gd name="connsiteY56" fmla="*/ 1182 h 10000"/>
                  <a:gd name="connsiteX57" fmla="*/ 3485 w 10000"/>
                  <a:gd name="connsiteY57" fmla="*/ 1182 h 10000"/>
                  <a:gd name="connsiteX58" fmla="*/ 3463 w 10000"/>
                  <a:gd name="connsiteY58" fmla="*/ 1176 h 10000"/>
                  <a:gd name="connsiteX59" fmla="*/ 3449 w 10000"/>
                  <a:gd name="connsiteY59" fmla="*/ 1182 h 10000"/>
                  <a:gd name="connsiteX60" fmla="*/ 3432 w 10000"/>
                  <a:gd name="connsiteY60" fmla="*/ 1192 h 10000"/>
                  <a:gd name="connsiteX61" fmla="*/ 3454 w 10000"/>
                  <a:gd name="connsiteY61" fmla="*/ 1205 h 10000"/>
                  <a:gd name="connsiteX62" fmla="*/ 3463 w 10000"/>
                  <a:gd name="connsiteY62" fmla="*/ 1205 h 10000"/>
                  <a:gd name="connsiteX63" fmla="*/ 3488 w 10000"/>
                  <a:gd name="connsiteY63" fmla="*/ 1205 h 10000"/>
                  <a:gd name="connsiteX64" fmla="*/ 3488 w 10000"/>
                  <a:gd name="connsiteY64" fmla="*/ 1218 h 10000"/>
                  <a:gd name="connsiteX65" fmla="*/ 3493 w 10000"/>
                  <a:gd name="connsiteY65" fmla="*/ 1247 h 10000"/>
                  <a:gd name="connsiteX66" fmla="*/ 3512 w 10000"/>
                  <a:gd name="connsiteY66" fmla="*/ 1247 h 10000"/>
                  <a:gd name="connsiteX67" fmla="*/ 3518 w 10000"/>
                  <a:gd name="connsiteY67" fmla="*/ 1250 h 10000"/>
                  <a:gd name="connsiteX68" fmla="*/ 3521 w 10000"/>
                  <a:gd name="connsiteY68" fmla="*/ 1276 h 10000"/>
                  <a:gd name="connsiteX69" fmla="*/ 3543 w 10000"/>
                  <a:gd name="connsiteY69" fmla="*/ 1295 h 10000"/>
                  <a:gd name="connsiteX70" fmla="*/ 3546 w 10000"/>
                  <a:gd name="connsiteY70" fmla="*/ 1305 h 10000"/>
                  <a:gd name="connsiteX71" fmla="*/ 3543 w 10000"/>
                  <a:gd name="connsiteY71" fmla="*/ 1315 h 10000"/>
                  <a:gd name="connsiteX72" fmla="*/ 3543 w 10000"/>
                  <a:gd name="connsiteY72" fmla="*/ 1331 h 10000"/>
                  <a:gd name="connsiteX73" fmla="*/ 3554 w 10000"/>
                  <a:gd name="connsiteY73" fmla="*/ 1324 h 10000"/>
                  <a:gd name="connsiteX74" fmla="*/ 3560 w 10000"/>
                  <a:gd name="connsiteY74" fmla="*/ 1331 h 10000"/>
                  <a:gd name="connsiteX75" fmla="*/ 3582 w 10000"/>
                  <a:gd name="connsiteY75" fmla="*/ 1344 h 10000"/>
                  <a:gd name="connsiteX76" fmla="*/ 3598 w 10000"/>
                  <a:gd name="connsiteY76" fmla="*/ 1380 h 10000"/>
                  <a:gd name="connsiteX77" fmla="*/ 3607 w 10000"/>
                  <a:gd name="connsiteY77" fmla="*/ 1389 h 10000"/>
                  <a:gd name="connsiteX78" fmla="*/ 3623 w 10000"/>
                  <a:gd name="connsiteY78" fmla="*/ 1409 h 10000"/>
                  <a:gd name="connsiteX79" fmla="*/ 3634 w 10000"/>
                  <a:gd name="connsiteY79" fmla="*/ 1438 h 10000"/>
                  <a:gd name="connsiteX80" fmla="*/ 3632 w 10000"/>
                  <a:gd name="connsiteY80" fmla="*/ 1454 h 10000"/>
                  <a:gd name="connsiteX81" fmla="*/ 3618 w 10000"/>
                  <a:gd name="connsiteY81" fmla="*/ 1438 h 10000"/>
                  <a:gd name="connsiteX82" fmla="*/ 3598 w 10000"/>
                  <a:gd name="connsiteY82" fmla="*/ 1428 h 10000"/>
                  <a:gd name="connsiteX83" fmla="*/ 3582 w 10000"/>
                  <a:gd name="connsiteY83" fmla="*/ 1402 h 10000"/>
                  <a:gd name="connsiteX84" fmla="*/ 3562 w 10000"/>
                  <a:gd name="connsiteY84" fmla="*/ 1399 h 10000"/>
                  <a:gd name="connsiteX85" fmla="*/ 3546 w 10000"/>
                  <a:gd name="connsiteY85" fmla="*/ 1383 h 10000"/>
                  <a:gd name="connsiteX86" fmla="*/ 3510 w 10000"/>
                  <a:gd name="connsiteY86" fmla="*/ 1360 h 10000"/>
                  <a:gd name="connsiteX87" fmla="*/ 3485 w 10000"/>
                  <a:gd name="connsiteY87" fmla="*/ 1344 h 10000"/>
                  <a:gd name="connsiteX88" fmla="*/ 3454 w 10000"/>
                  <a:gd name="connsiteY88" fmla="*/ 1334 h 10000"/>
                  <a:gd name="connsiteX89" fmla="*/ 3429 w 10000"/>
                  <a:gd name="connsiteY89" fmla="*/ 1315 h 10000"/>
                  <a:gd name="connsiteX90" fmla="*/ 3416 w 10000"/>
                  <a:gd name="connsiteY90" fmla="*/ 1308 h 10000"/>
                  <a:gd name="connsiteX91" fmla="*/ 3399 w 10000"/>
                  <a:gd name="connsiteY91" fmla="*/ 1305 h 10000"/>
                  <a:gd name="connsiteX92" fmla="*/ 3382 w 10000"/>
                  <a:gd name="connsiteY92" fmla="*/ 1286 h 10000"/>
                  <a:gd name="connsiteX93" fmla="*/ 3380 w 10000"/>
                  <a:gd name="connsiteY93" fmla="*/ 1266 h 10000"/>
                  <a:gd name="connsiteX94" fmla="*/ 3388 w 10000"/>
                  <a:gd name="connsiteY94" fmla="*/ 1256 h 10000"/>
                  <a:gd name="connsiteX95" fmla="*/ 3407 w 10000"/>
                  <a:gd name="connsiteY95" fmla="*/ 1256 h 10000"/>
                  <a:gd name="connsiteX96" fmla="*/ 3396 w 10000"/>
                  <a:gd name="connsiteY96" fmla="*/ 1227 h 10000"/>
                  <a:gd name="connsiteX97" fmla="*/ 3382 w 10000"/>
                  <a:gd name="connsiteY97" fmla="*/ 1227 h 10000"/>
                  <a:gd name="connsiteX98" fmla="*/ 3360 w 10000"/>
                  <a:gd name="connsiteY98" fmla="*/ 1221 h 10000"/>
                  <a:gd name="connsiteX99" fmla="*/ 3349 w 10000"/>
                  <a:gd name="connsiteY99" fmla="*/ 1231 h 10000"/>
                  <a:gd name="connsiteX100" fmla="*/ 3352 w 10000"/>
                  <a:gd name="connsiteY100" fmla="*/ 1247 h 10000"/>
                  <a:gd name="connsiteX101" fmla="*/ 3341 w 10000"/>
                  <a:gd name="connsiteY101" fmla="*/ 1237 h 10000"/>
                  <a:gd name="connsiteX102" fmla="*/ 3335 w 10000"/>
                  <a:gd name="connsiteY102" fmla="*/ 1231 h 10000"/>
                  <a:gd name="connsiteX103" fmla="*/ 3307 w 10000"/>
                  <a:gd name="connsiteY103" fmla="*/ 1227 h 10000"/>
                  <a:gd name="connsiteX104" fmla="*/ 3294 w 10000"/>
                  <a:gd name="connsiteY104" fmla="*/ 1221 h 10000"/>
                  <a:gd name="connsiteX105" fmla="*/ 3271 w 10000"/>
                  <a:gd name="connsiteY105" fmla="*/ 1211 h 10000"/>
                  <a:gd name="connsiteX106" fmla="*/ 3252 w 10000"/>
                  <a:gd name="connsiteY106" fmla="*/ 1195 h 10000"/>
                  <a:gd name="connsiteX107" fmla="*/ 3235 w 10000"/>
                  <a:gd name="connsiteY107" fmla="*/ 1195 h 10000"/>
                  <a:gd name="connsiteX108" fmla="*/ 3235 w 10000"/>
                  <a:gd name="connsiteY108" fmla="*/ 1205 h 10000"/>
                  <a:gd name="connsiteX109" fmla="*/ 3219 w 10000"/>
                  <a:gd name="connsiteY109" fmla="*/ 1231 h 10000"/>
                  <a:gd name="connsiteX110" fmla="*/ 3213 w 10000"/>
                  <a:gd name="connsiteY110" fmla="*/ 1231 h 10000"/>
                  <a:gd name="connsiteX111" fmla="*/ 3183 w 10000"/>
                  <a:gd name="connsiteY111" fmla="*/ 1221 h 10000"/>
                  <a:gd name="connsiteX112" fmla="*/ 3175 w 10000"/>
                  <a:gd name="connsiteY112" fmla="*/ 1227 h 10000"/>
                  <a:gd name="connsiteX113" fmla="*/ 3163 w 10000"/>
                  <a:gd name="connsiteY113" fmla="*/ 1237 h 10000"/>
                  <a:gd name="connsiteX114" fmla="*/ 3158 w 10000"/>
                  <a:gd name="connsiteY114" fmla="*/ 1260 h 10000"/>
                  <a:gd name="connsiteX115" fmla="*/ 3158 w 10000"/>
                  <a:gd name="connsiteY115" fmla="*/ 1276 h 10000"/>
                  <a:gd name="connsiteX116" fmla="*/ 3163 w 10000"/>
                  <a:gd name="connsiteY116" fmla="*/ 1295 h 10000"/>
                  <a:gd name="connsiteX117" fmla="*/ 3166 w 10000"/>
                  <a:gd name="connsiteY117" fmla="*/ 1308 h 10000"/>
                  <a:gd name="connsiteX118" fmla="*/ 3158 w 10000"/>
                  <a:gd name="connsiteY118" fmla="*/ 1315 h 10000"/>
                  <a:gd name="connsiteX119" fmla="*/ 3133 w 10000"/>
                  <a:gd name="connsiteY119" fmla="*/ 1299 h 10000"/>
                  <a:gd name="connsiteX120" fmla="*/ 3114 w 10000"/>
                  <a:gd name="connsiteY120" fmla="*/ 1276 h 10000"/>
                  <a:gd name="connsiteX121" fmla="*/ 3078 w 10000"/>
                  <a:gd name="connsiteY121" fmla="*/ 1240 h 10000"/>
                  <a:gd name="connsiteX122" fmla="*/ 3044 w 10000"/>
                  <a:gd name="connsiteY122" fmla="*/ 1227 h 10000"/>
                  <a:gd name="connsiteX123" fmla="*/ 3033 w 10000"/>
                  <a:gd name="connsiteY123" fmla="*/ 1231 h 10000"/>
                  <a:gd name="connsiteX124" fmla="*/ 3036 w 10000"/>
                  <a:gd name="connsiteY124" fmla="*/ 1256 h 10000"/>
                  <a:gd name="connsiteX125" fmla="*/ 3044 w 10000"/>
                  <a:gd name="connsiteY125" fmla="*/ 1266 h 10000"/>
                  <a:gd name="connsiteX126" fmla="*/ 3044 w 10000"/>
                  <a:gd name="connsiteY126" fmla="*/ 1276 h 10000"/>
                  <a:gd name="connsiteX127" fmla="*/ 3036 w 10000"/>
                  <a:gd name="connsiteY127" fmla="*/ 1276 h 10000"/>
                  <a:gd name="connsiteX128" fmla="*/ 3028 w 10000"/>
                  <a:gd name="connsiteY128" fmla="*/ 1266 h 10000"/>
                  <a:gd name="connsiteX129" fmla="*/ 3025 w 10000"/>
                  <a:gd name="connsiteY129" fmla="*/ 1256 h 10000"/>
                  <a:gd name="connsiteX130" fmla="*/ 3008 w 10000"/>
                  <a:gd name="connsiteY130" fmla="*/ 1205 h 10000"/>
                  <a:gd name="connsiteX131" fmla="*/ 3000 w 10000"/>
                  <a:gd name="connsiteY131" fmla="*/ 1192 h 10000"/>
                  <a:gd name="connsiteX132" fmla="*/ 2994 w 10000"/>
                  <a:gd name="connsiteY132" fmla="*/ 1176 h 10000"/>
                  <a:gd name="connsiteX133" fmla="*/ 2986 w 10000"/>
                  <a:gd name="connsiteY133" fmla="*/ 1182 h 10000"/>
                  <a:gd name="connsiteX134" fmla="*/ 2981 w 10000"/>
                  <a:gd name="connsiteY134" fmla="*/ 1192 h 10000"/>
                  <a:gd name="connsiteX135" fmla="*/ 2970 w 10000"/>
                  <a:gd name="connsiteY135" fmla="*/ 1201 h 10000"/>
                  <a:gd name="connsiteX136" fmla="*/ 2956 w 10000"/>
                  <a:gd name="connsiteY136" fmla="*/ 1218 h 10000"/>
                  <a:gd name="connsiteX137" fmla="*/ 2939 w 10000"/>
                  <a:gd name="connsiteY137" fmla="*/ 1240 h 10000"/>
                  <a:gd name="connsiteX138" fmla="*/ 2928 w 10000"/>
                  <a:gd name="connsiteY138" fmla="*/ 1247 h 10000"/>
                  <a:gd name="connsiteX139" fmla="*/ 2922 w 10000"/>
                  <a:gd name="connsiteY139" fmla="*/ 1250 h 10000"/>
                  <a:gd name="connsiteX140" fmla="*/ 2911 w 10000"/>
                  <a:gd name="connsiteY140" fmla="*/ 1250 h 10000"/>
                  <a:gd name="connsiteX141" fmla="*/ 2884 w 10000"/>
                  <a:gd name="connsiteY141" fmla="*/ 1247 h 10000"/>
                  <a:gd name="connsiteX142" fmla="*/ 2864 w 10000"/>
                  <a:gd name="connsiteY142" fmla="*/ 1237 h 10000"/>
                  <a:gd name="connsiteX143" fmla="*/ 2848 w 10000"/>
                  <a:gd name="connsiteY143" fmla="*/ 1231 h 10000"/>
                  <a:gd name="connsiteX144" fmla="*/ 2834 w 10000"/>
                  <a:gd name="connsiteY144" fmla="*/ 1227 h 10000"/>
                  <a:gd name="connsiteX145" fmla="*/ 2831 w 10000"/>
                  <a:gd name="connsiteY145" fmla="*/ 1227 h 10000"/>
                  <a:gd name="connsiteX146" fmla="*/ 2831 w 10000"/>
                  <a:gd name="connsiteY146" fmla="*/ 1221 h 10000"/>
                  <a:gd name="connsiteX147" fmla="*/ 2825 w 10000"/>
                  <a:gd name="connsiteY147" fmla="*/ 1205 h 10000"/>
                  <a:gd name="connsiteX148" fmla="*/ 2823 w 10000"/>
                  <a:gd name="connsiteY148" fmla="*/ 1192 h 10000"/>
                  <a:gd name="connsiteX149" fmla="*/ 2817 w 10000"/>
                  <a:gd name="connsiteY149" fmla="*/ 1182 h 10000"/>
                  <a:gd name="connsiteX150" fmla="*/ 2814 w 10000"/>
                  <a:gd name="connsiteY150" fmla="*/ 1176 h 10000"/>
                  <a:gd name="connsiteX151" fmla="*/ 2792 w 10000"/>
                  <a:gd name="connsiteY151" fmla="*/ 1172 h 10000"/>
                  <a:gd name="connsiteX152" fmla="*/ 2759 w 10000"/>
                  <a:gd name="connsiteY152" fmla="*/ 1156 h 10000"/>
                  <a:gd name="connsiteX153" fmla="*/ 2734 w 10000"/>
                  <a:gd name="connsiteY153" fmla="*/ 1143 h 10000"/>
                  <a:gd name="connsiteX154" fmla="*/ 2695 w 10000"/>
                  <a:gd name="connsiteY154" fmla="*/ 1124 h 10000"/>
                  <a:gd name="connsiteX155" fmla="*/ 2670 w 10000"/>
                  <a:gd name="connsiteY155" fmla="*/ 1108 h 10000"/>
                  <a:gd name="connsiteX156" fmla="*/ 2645 w 10000"/>
                  <a:gd name="connsiteY156" fmla="*/ 1091 h 10000"/>
                  <a:gd name="connsiteX157" fmla="*/ 2618 w 10000"/>
                  <a:gd name="connsiteY157" fmla="*/ 1088 h 10000"/>
                  <a:gd name="connsiteX158" fmla="*/ 2576 w 10000"/>
                  <a:gd name="connsiteY158" fmla="*/ 1088 h 10000"/>
                  <a:gd name="connsiteX159" fmla="*/ 2551 w 10000"/>
                  <a:gd name="connsiteY159" fmla="*/ 1091 h 10000"/>
                  <a:gd name="connsiteX160" fmla="*/ 2521 w 10000"/>
                  <a:gd name="connsiteY160" fmla="*/ 1098 h 10000"/>
                  <a:gd name="connsiteX161" fmla="*/ 2493 w 10000"/>
                  <a:gd name="connsiteY161" fmla="*/ 1104 h 10000"/>
                  <a:gd name="connsiteX162" fmla="*/ 2468 w 10000"/>
                  <a:gd name="connsiteY162" fmla="*/ 1108 h 10000"/>
                  <a:gd name="connsiteX163" fmla="*/ 2404 w 10000"/>
                  <a:gd name="connsiteY163" fmla="*/ 1124 h 10000"/>
                  <a:gd name="connsiteX164" fmla="*/ 2366 w 10000"/>
                  <a:gd name="connsiteY164" fmla="*/ 1133 h 10000"/>
                  <a:gd name="connsiteX165" fmla="*/ 2346 w 10000"/>
                  <a:gd name="connsiteY165" fmla="*/ 1137 h 10000"/>
                  <a:gd name="connsiteX166" fmla="*/ 2294 w 10000"/>
                  <a:gd name="connsiteY166" fmla="*/ 1146 h 10000"/>
                  <a:gd name="connsiteX167" fmla="*/ 2249 w 10000"/>
                  <a:gd name="connsiteY167" fmla="*/ 1156 h 10000"/>
                  <a:gd name="connsiteX168" fmla="*/ 2230 w 10000"/>
                  <a:gd name="connsiteY168" fmla="*/ 1156 h 10000"/>
                  <a:gd name="connsiteX169" fmla="*/ 2222 w 10000"/>
                  <a:gd name="connsiteY169" fmla="*/ 1163 h 10000"/>
                  <a:gd name="connsiteX170" fmla="*/ 2194 w 10000"/>
                  <a:gd name="connsiteY170" fmla="*/ 1163 h 10000"/>
                  <a:gd name="connsiteX171" fmla="*/ 2172 w 10000"/>
                  <a:gd name="connsiteY171" fmla="*/ 1163 h 10000"/>
                  <a:gd name="connsiteX172" fmla="*/ 2147 w 10000"/>
                  <a:gd name="connsiteY172" fmla="*/ 1166 h 10000"/>
                  <a:gd name="connsiteX173" fmla="*/ 2108 w 10000"/>
                  <a:gd name="connsiteY173" fmla="*/ 1166 h 10000"/>
                  <a:gd name="connsiteX174" fmla="*/ 2083 w 10000"/>
                  <a:gd name="connsiteY174" fmla="*/ 1156 h 10000"/>
                  <a:gd name="connsiteX175" fmla="*/ 2042 w 10000"/>
                  <a:gd name="connsiteY175" fmla="*/ 1143 h 10000"/>
                  <a:gd name="connsiteX176" fmla="*/ 2011 w 10000"/>
                  <a:gd name="connsiteY176" fmla="*/ 1143 h 10000"/>
                  <a:gd name="connsiteX177" fmla="*/ 1994 w 10000"/>
                  <a:gd name="connsiteY177" fmla="*/ 1146 h 10000"/>
                  <a:gd name="connsiteX178" fmla="*/ 1967 w 10000"/>
                  <a:gd name="connsiteY178" fmla="*/ 1156 h 10000"/>
                  <a:gd name="connsiteX179" fmla="*/ 1903 w 10000"/>
                  <a:gd name="connsiteY179" fmla="*/ 1176 h 10000"/>
                  <a:gd name="connsiteX180" fmla="*/ 1873 w 10000"/>
                  <a:gd name="connsiteY180" fmla="*/ 1182 h 10000"/>
                  <a:gd name="connsiteX181" fmla="*/ 1850 w 10000"/>
                  <a:gd name="connsiteY181" fmla="*/ 1185 h 10000"/>
                  <a:gd name="connsiteX182" fmla="*/ 1842 w 10000"/>
                  <a:gd name="connsiteY182" fmla="*/ 1192 h 10000"/>
                  <a:gd name="connsiteX183" fmla="*/ 1823 w 10000"/>
                  <a:gd name="connsiteY183" fmla="*/ 1195 h 10000"/>
                  <a:gd name="connsiteX184" fmla="*/ 1814 w 10000"/>
                  <a:gd name="connsiteY184" fmla="*/ 1201 h 10000"/>
                  <a:gd name="connsiteX185" fmla="*/ 1792 w 10000"/>
                  <a:gd name="connsiteY185" fmla="*/ 1218 h 10000"/>
                  <a:gd name="connsiteX186" fmla="*/ 1767 w 10000"/>
                  <a:gd name="connsiteY186" fmla="*/ 1231 h 10000"/>
                  <a:gd name="connsiteX187" fmla="*/ 1717 w 10000"/>
                  <a:gd name="connsiteY187" fmla="*/ 1266 h 10000"/>
                  <a:gd name="connsiteX188" fmla="*/ 1695 w 10000"/>
                  <a:gd name="connsiteY188" fmla="*/ 1279 h 10000"/>
                  <a:gd name="connsiteX189" fmla="*/ 1654 w 10000"/>
                  <a:gd name="connsiteY189" fmla="*/ 1308 h 10000"/>
                  <a:gd name="connsiteX190" fmla="*/ 1620 w 10000"/>
                  <a:gd name="connsiteY190" fmla="*/ 1334 h 10000"/>
                  <a:gd name="connsiteX191" fmla="*/ 1590 w 10000"/>
                  <a:gd name="connsiteY191" fmla="*/ 1360 h 10000"/>
                  <a:gd name="connsiteX192" fmla="*/ 1565 w 10000"/>
                  <a:gd name="connsiteY192" fmla="*/ 1380 h 10000"/>
                  <a:gd name="connsiteX193" fmla="*/ 1532 w 10000"/>
                  <a:gd name="connsiteY193" fmla="*/ 1402 h 10000"/>
                  <a:gd name="connsiteX194" fmla="*/ 1501 w 10000"/>
                  <a:gd name="connsiteY194" fmla="*/ 1418 h 10000"/>
                  <a:gd name="connsiteX195" fmla="*/ 1460 w 10000"/>
                  <a:gd name="connsiteY195" fmla="*/ 1438 h 10000"/>
                  <a:gd name="connsiteX196" fmla="*/ 1435 w 10000"/>
                  <a:gd name="connsiteY196" fmla="*/ 1454 h 10000"/>
                  <a:gd name="connsiteX197" fmla="*/ 1421 w 10000"/>
                  <a:gd name="connsiteY197" fmla="*/ 1464 h 10000"/>
                  <a:gd name="connsiteX198" fmla="*/ 1380 w 10000"/>
                  <a:gd name="connsiteY198" fmla="*/ 1473 h 10000"/>
                  <a:gd name="connsiteX199" fmla="*/ 1324 w 10000"/>
                  <a:gd name="connsiteY199" fmla="*/ 1477 h 10000"/>
                  <a:gd name="connsiteX200" fmla="*/ 1274 w 10000"/>
                  <a:gd name="connsiteY200" fmla="*/ 1483 h 10000"/>
                  <a:gd name="connsiteX201" fmla="*/ 1244 w 10000"/>
                  <a:gd name="connsiteY201" fmla="*/ 1486 h 10000"/>
                  <a:gd name="connsiteX202" fmla="*/ 1233 w 10000"/>
                  <a:gd name="connsiteY202" fmla="*/ 1486 h 10000"/>
                  <a:gd name="connsiteX203" fmla="*/ 1197 w 10000"/>
                  <a:gd name="connsiteY203" fmla="*/ 1493 h 10000"/>
                  <a:gd name="connsiteX204" fmla="*/ 1180 w 10000"/>
                  <a:gd name="connsiteY204" fmla="*/ 1496 h 10000"/>
                  <a:gd name="connsiteX205" fmla="*/ 1169 w 10000"/>
                  <a:gd name="connsiteY205" fmla="*/ 1496 h 10000"/>
                  <a:gd name="connsiteX206" fmla="*/ 1161 w 10000"/>
                  <a:gd name="connsiteY206" fmla="*/ 1503 h 10000"/>
                  <a:gd name="connsiteX207" fmla="*/ 1155 w 10000"/>
                  <a:gd name="connsiteY207" fmla="*/ 1503 h 10000"/>
                  <a:gd name="connsiteX208" fmla="*/ 501 w 10000"/>
                  <a:gd name="connsiteY208" fmla="*/ 2277 h 10000"/>
                  <a:gd name="connsiteX209" fmla="*/ 396 w 10000"/>
                  <a:gd name="connsiteY209" fmla="*/ 2532 h 10000"/>
                  <a:gd name="connsiteX210" fmla="*/ 324 w 10000"/>
                  <a:gd name="connsiteY210" fmla="*/ 2759 h 10000"/>
                  <a:gd name="connsiteX211" fmla="*/ 274 w 10000"/>
                  <a:gd name="connsiteY211" fmla="*/ 2866 h 10000"/>
                  <a:gd name="connsiteX212" fmla="*/ 202 w 10000"/>
                  <a:gd name="connsiteY212" fmla="*/ 3008 h 10000"/>
                  <a:gd name="connsiteX213" fmla="*/ 211 w 10000"/>
                  <a:gd name="connsiteY213" fmla="*/ 3177 h 10000"/>
                  <a:gd name="connsiteX214" fmla="*/ 235 w 10000"/>
                  <a:gd name="connsiteY214" fmla="*/ 3368 h 10000"/>
                  <a:gd name="connsiteX215" fmla="*/ 266 w 10000"/>
                  <a:gd name="connsiteY215" fmla="*/ 3595 h 10000"/>
                  <a:gd name="connsiteX216" fmla="*/ 299 w 10000"/>
                  <a:gd name="connsiteY216" fmla="*/ 3831 h 10000"/>
                  <a:gd name="connsiteX217" fmla="*/ 305 w 10000"/>
                  <a:gd name="connsiteY217" fmla="*/ 3863 h 10000"/>
                  <a:gd name="connsiteX218" fmla="*/ 341 w 10000"/>
                  <a:gd name="connsiteY218" fmla="*/ 3941 h 10000"/>
                  <a:gd name="connsiteX219" fmla="*/ 186 w 10000"/>
                  <a:gd name="connsiteY219" fmla="*/ 3935 h 10000"/>
                  <a:gd name="connsiteX220" fmla="*/ 30 w 10000"/>
                  <a:gd name="connsiteY220" fmla="*/ 3925 h 10000"/>
                  <a:gd name="connsiteX221" fmla="*/ 0 w 10000"/>
                  <a:gd name="connsiteY221" fmla="*/ 4054 h 10000"/>
                  <a:gd name="connsiteX222" fmla="*/ 14 w 10000"/>
                  <a:gd name="connsiteY222" fmla="*/ 4152 h 10000"/>
                  <a:gd name="connsiteX223" fmla="*/ 22 w 10000"/>
                  <a:gd name="connsiteY223" fmla="*/ 4242 h 10000"/>
                  <a:gd name="connsiteX224" fmla="*/ 30 w 10000"/>
                  <a:gd name="connsiteY224" fmla="*/ 4291 h 10000"/>
                  <a:gd name="connsiteX225" fmla="*/ 102 w 10000"/>
                  <a:gd name="connsiteY225" fmla="*/ 4271 h 10000"/>
                  <a:gd name="connsiteX226" fmla="*/ 155 w 10000"/>
                  <a:gd name="connsiteY226" fmla="*/ 4262 h 10000"/>
                  <a:gd name="connsiteX227" fmla="*/ 410 w 10000"/>
                  <a:gd name="connsiteY227" fmla="*/ 4255 h 10000"/>
                  <a:gd name="connsiteX228" fmla="*/ 418 w 10000"/>
                  <a:gd name="connsiteY228" fmla="*/ 4385 h 10000"/>
                  <a:gd name="connsiteX229" fmla="*/ 429 w 10000"/>
                  <a:gd name="connsiteY229" fmla="*/ 4543 h 10000"/>
                  <a:gd name="connsiteX230" fmla="*/ 443 w 10000"/>
                  <a:gd name="connsiteY230" fmla="*/ 4585 h 10000"/>
                  <a:gd name="connsiteX231" fmla="*/ 465 w 10000"/>
                  <a:gd name="connsiteY231" fmla="*/ 4611 h 10000"/>
                  <a:gd name="connsiteX232" fmla="*/ 468 w 10000"/>
                  <a:gd name="connsiteY232" fmla="*/ 4621 h 10000"/>
                  <a:gd name="connsiteX233" fmla="*/ 474 w 10000"/>
                  <a:gd name="connsiteY233" fmla="*/ 4679 h 10000"/>
                  <a:gd name="connsiteX234" fmla="*/ 554 w 10000"/>
                  <a:gd name="connsiteY234" fmla="*/ 4738 h 10000"/>
                  <a:gd name="connsiteX235" fmla="*/ 637 w 10000"/>
                  <a:gd name="connsiteY235" fmla="*/ 4809 h 10000"/>
                  <a:gd name="connsiteX236" fmla="*/ 704 w 10000"/>
                  <a:gd name="connsiteY236" fmla="*/ 4851 h 10000"/>
                  <a:gd name="connsiteX237" fmla="*/ 740 w 10000"/>
                  <a:gd name="connsiteY237" fmla="*/ 4893 h 10000"/>
                  <a:gd name="connsiteX238" fmla="*/ 756 w 10000"/>
                  <a:gd name="connsiteY238" fmla="*/ 4896 h 10000"/>
                  <a:gd name="connsiteX239" fmla="*/ 767 w 10000"/>
                  <a:gd name="connsiteY239" fmla="*/ 4880 h 10000"/>
                  <a:gd name="connsiteX240" fmla="*/ 806 w 10000"/>
                  <a:gd name="connsiteY240" fmla="*/ 4945 h 10000"/>
                  <a:gd name="connsiteX241" fmla="*/ 886 w 10000"/>
                  <a:gd name="connsiteY241" fmla="*/ 5078 h 10000"/>
                  <a:gd name="connsiteX242" fmla="*/ 911 w 10000"/>
                  <a:gd name="connsiteY242" fmla="*/ 5130 h 10000"/>
                  <a:gd name="connsiteX243" fmla="*/ 920 w 10000"/>
                  <a:gd name="connsiteY243" fmla="*/ 5191 h 10000"/>
                  <a:gd name="connsiteX244" fmla="*/ 920 w 10000"/>
                  <a:gd name="connsiteY244" fmla="*/ 5220 h 10000"/>
                  <a:gd name="connsiteX245" fmla="*/ 911 w 10000"/>
                  <a:gd name="connsiteY245" fmla="*/ 5314 h 10000"/>
                  <a:gd name="connsiteX246" fmla="*/ 898 w 10000"/>
                  <a:gd name="connsiteY246" fmla="*/ 5369 h 10000"/>
                  <a:gd name="connsiteX247" fmla="*/ 895 w 10000"/>
                  <a:gd name="connsiteY247" fmla="*/ 5385 h 10000"/>
                  <a:gd name="connsiteX248" fmla="*/ 895 w 10000"/>
                  <a:gd name="connsiteY248" fmla="*/ 5405 h 10000"/>
                  <a:gd name="connsiteX249" fmla="*/ 898 w 10000"/>
                  <a:gd name="connsiteY249" fmla="*/ 5434 h 10000"/>
                  <a:gd name="connsiteX250" fmla="*/ 911 w 10000"/>
                  <a:gd name="connsiteY250" fmla="*/ 5463 h 10000"/>
                  <a:gd name="connsiteX251" fmla="*/ 920 w 10000"/>
                  <a:gd name="connsiteY251" fmla="*/ 5492 h 10000"/>
                  <a:gd name="connsiteX252" fmla="*/ 934 w 10000"/>
                  <a:gd name="connsiteY252" fmla="*/ 5518 h 10000"/>
                  <a:gd name="connsiteX253" fmla="*/ 1169 w 10000"/>
                  <a:gd name="connsiteY253" fmla="*/ 5738 h 10000"/>
                  <a:gd name="connsiteX254" fmla="*/ 1188 w 10000"/>
                  <a:gd name="connsiteY254" fmla="*/ 5755 h 10000"/>
                  <a:gd name="connsiteX255" fmla="*/ 1216 w 10000"/>
                  <a:gd name="connsiteY255" fmla="*/ 5758 h 10000"/>
                  <a:gd name="connsiteX256" fmla="*/ 1313 w 10000"/>
                  <a:gd name="connsiteY256" fmla="*/ 5774 h 10000"/>
                  <a:gd name="connsiteX257" fmla="*/ 1349 w 10000"/>
                  <a:gd name="connsiteY257" fmla="*/ 5787 h 10000"/>
                  <a:gd name="connsiteX258" fmla="*/ 1393 w 10000"/>
                  <a:gd name="connsiteY258" fmla="*/ 5793 h 10000"/>
                  <a:gd name="connsiteX259" fmla="*/ 1393 w 10000"/>
                  <a:gd name="connsiteY259" fmla="*/ 5797 h 10000"/>
                  <a:gd name="connsiteX260" fmla="*/ 1421 w 10000"/>
                  <a:gd name="connsiteY260" fmla="*/ 5810 h 10000"/>
                  <a:gd name="connsiteX261" fmla="*/ 1446 w 10000"/>
                  <a:gd name="connsiteY261" fmla="*/ 5829 h 10000"/>
                  <a:gd name="connsiteX262" fmla="*/ 1460 w 10000"/>
                  <a:gd name="connsiteY262" fmla="*/ 5842 h 10000"/>
                  <a:gd name="connsiteX263" fmla="*/ 1476 w 10000"/>
                  <a:gd name="connsiteY263" fmla="*/ 5848 h 10000"/>
                  <a:gd name="connsiteX264" fmla="*/ 1501 w 10000"/>
                  <a:gd name="connsiteY264" fmla="*/ 5852 h 10000"/>
                  <a:gd name="connsiteX265" fmla="*/ 1532 w 10000"/>
                  <a:gd name="connsiteY265" fmla="*/ 5887 h 10000"/>
                  <a:gd name="connsiteX266" fmla="*/ 1565 w 10000"/>
                  <a:gd name="connsiteY266" fmla="*/ 5942 h 10000"/>
                  <a:gd name="connsiteX267" fmla="*/ 1587 w 10000"/>
                  <a:gd name="connsiteY267" fmla="*/ 5972 h 10000"/>
                  <a:gd name="connsiteX268" fmla="*/ 1612 w 10000"/>
                  <a:gd name="connsiteY268" fmla="*/ 5955 h 10000"/>
                  <a:gd name="connsiteX269" fmla="*/ 1679 w 10000"/>
                  <a:gd name="connsiteY269" fmla="*/ 6049 h 10000"/>
                  <a:gd name="connsiteX270" fmla="*/ 1720 w 10000"/>
                  <a:gd name="connsiteY270" fmla="*/ 6108 h 10000"/>
                  <a:gd name="connsiteX271" fmla="*/ 1751 w 10000"/>
                  <a:gd name="connsiteY271" fmla="*/ 6133 h 10000"/>
                  <a:gd name="connsiteX272" fmla="*/ 1792 w 10000"/>
                  <a:gd name="connsiteY272" fmla="*/ 6169 h 10000"/>
                  <a:gd name="connsiteX273" fmla="*/ 1801 w 10000"/>
                  <a:gd name="connsiteY273" fmla="*/ 6172 h 10000"/>
                  <a:gd name="connsiteX274" fmla="*/ 1814 w 10000"/>
                  <a:gd name="connsiteY274" fmla="*/ 6286 h 10000"/>
                  <a:gd name="connsiteX275" fmla="*/ 1817 w 10000"/>
                  <a:gd name="connsiteY275" fmla="*/ 6331 h 10000"/>
                  <a:gd name="connsiteX276" fmla="*/ 1809 w 10000"/>
                  <a:gd name="connsiteY276" fmla="*/ 6444 h 10000"/>
                  <a:gd name="connsiteX277" fmla="*/ 1801 w 10000"/>
                  <a:gd name="connsiteY277" fmla="*/ 6499 h 10000"/>
                  <a:gd name="connsiteX278" fmla="*/ 1781 w 10000"/>
                  <a:gd name="connsiteY278" fmla="*/ 6522 h 10000"/>
                  <a:gd name="connsiteX279" fmla="*/ 1773 w 10000"/>
                  <a:gd name="connsiteY279" fmla="*/ 6541 h 10000"/>
                  <a:gd name="connsiteX280" fmla="*/ 1762 w 10000"/>
                  <a:gd name="connsiteY280" fmla="*/ 6571 h 10000"/>
                  <a:gd name="connsiteX281" fmla="*/ 1767 w 10000"/>
                  <a:gd name="connsiteY281" fmla="*/ 6622 h 10000"/>
                  <a:gd name="connsiteX282" fmla="*/ 1767 w 10000"/>
                  <a:gd name="connsiteY282" fmla="*/ 6665 h 10000"/>
                  <a:gd name="connsiteX283" fmla="*/ 1767 w 10000"/>
                  <a:gd name="connsiteY283" fmla="*/ 6694 h 10000"/>
                  <a:gd name="connsiteX284" fmla="*/ 1776 w 10000"/>
                  <a:gd name="connsiteY284" fmla="*/ 6726 h 10000"/>
                  <a:gd name="connsiteX285" fmla="*/ 1776 w 10000"/>
                  <a:gd name="connsiteY285" fmla="*/ 6745 h 10000"/>
                  <a:gd name="connsiteX286" fmla="*/ 1767 w 10000"/>
                  <a:gd name="connsiteY286" fmla="*/ 6765 h 10000"/>
                  <a:gd name="connsiteX287" fmla="*/ 1762 w 10000"/>
                  <a:gd name="connsiteY287" fmla="*/ 6804 h 10000"/>
                  <a:gd name="connsiteX288" fmla="*/ 1753 w 10000"/>
                  <a:gd name="connsiteY288" fmla="*/ 6839 h 10000"/>
                  <a:gd name="connsiteX289" fmla="*/ 1742 w 10000"/>
                  <a:gd name="connsiteY289" fmla="*/ 6849 h 10000"/>
                  <a:gd name="connsiteX290" fmla="*/ 1726 w 10000"/>
                  <a:gd name="connsiteY290" fmla="*/ 6849 h 10000"/>
                  <a:gd name="connsiteX291" fmla="*/ 1712 w 10000"/>
                  <a:gd name="connsiteY291" fmla="*/ 6852 h 10000"/>
                  <a:gd name="connsiteX292" fmla="*/ 1640 w 10000"/>
                  <a:gd name="connsiteY292" fmla="*/ 6953 h 10000"/>
                  <a:gd name="connsiteX293" fmla="*/ 1493 w 10000"/>
                  <a:gd name="connsiteY293" fmla="*/ 7105 h 10000"/>
                  <a:gd name="connsiteX294" fmla="*/ 1490 w 10000"/>
                  <a:gd name="connsiteY294" fmla="*/ 7124 h 10000"/>
                  <a:gd name="connsiteX295" fmla="*/ 1468 w 10000"/>
                  <a:gd name="connsiteY295" fmla="*/ 7137 h 10000"/>
                  <a:gd name="connsiteX296" fmla="*/ 1454 w 10000"/>
                  <a:gd name="connsiteY296" fmla="*/ 7144 h 10000"/>
                  <a:gd name="connsiteX297" fmla="*/ 1452 w 10000"/>
                  <a:gd name="connsiteY297" fmla="*/ 7157 h 10000"/>
                  <a:gd name="connsiteX298" fmla="*/ 1446 w 10000"/>
                  <a:gd name="connsiteY298" fmla="*/ 7199 h 10000"/>
                  <a:gd name="connsiteX299" fmla="*/ 1476 w 10000"/>
                  <a:gd name="connsiteY299" fmla="*/ 7247 h 10000"/>
                  <a:gd name="connsiteX300" fmla="*/ 1501 w 10000"/>
                  <a:gd name="connsiteY300" fmla="*/ 7270 h 10000"/>
                  <a:gd name="connsiteX301" fmla="*/ 1518 w 10000"/>
                  <a:gd name="connsiteY301" fmla="*/ 7286 h 10000"/>
                  <a:gd name="connsiteX302" fmla="*/ 1524 w 10000"/>
                  <a:gd name="connsiteY302" fmla="*/ 7306 h 10000"/>
                  <a:gd name="connsiteX303" fmla="*/ 1540 w 10000"/>
                  <a:gd name="connsiteY303" fmla="*/ 7322 h 10000"/>
                  <a:gd name="connsiteX304" fmla="*/ 1565 w 10000"/>
                  <a:gd name="connsiteY304" fmla="*/ 7325 h 10000"/>
                  <a:gd name="connsiteX305" fmla="*/ 1590 w 10000"/>
                  <a:gd name="connsiteY305" fmla="*/ 7332 h 10000"/>
                  <a:gd name="connsiteX306" fmla="*/ 1615 w 10000"/>
                  <a:gd name="connsiteY306" fmla="*/ 7345 h 10000"/>
                  <a:gd name="connsiteX307" fmla="*/ 1662 w 10000"/>
                  <a:gd name="connsiteY307" fmla="*/ 7370 h 10000"/>
                  <a:gd name="connsiteX308" fmla="*/ 1670 w 10000"/>
                  <a:gd name="connsiteY308" fmla="*/ 7351 h 10000"/>
                  <a:gd name="connsiteX309" fmla="*/ 1726 w 10000"/>
                  <a:gd name="connsiteY309" fmla="*/ 7354 h 10000"/>
                  <a:gd name="connsiteX310" fmla="*/ 1726 w 10000"/>
                  <a:gd name="connsiteY310" fmla="*/ 7400 h 10000"/>
                  <a:gd name="connsiteX311" fmla="*/ 1773 w 10000"/>
                  <a:gd name="connsiteY311" fmla="*/ 7409 h 10000"/>
                  <a:gd name="connsiteX312" fmla="*/ 1806 w 10000"/>
                  <a:gd name="connsiteY312" fmla="*/ 7416 h 10000"/>
                  <a:gd name="connsiteX313" fmla="*/ 1839 w 10000"/>
                  <a:gd name="connsiteY313" fmla="*/ 7403 h 10000"/>
                  <a:gd name="connsiteX314" fmla="*/ 1886 w 10000"/>
                  <a:gd name="connsiteY314" fmla="*/ 7403 h 10000"/>
                  <a:gd name="connsiteX315" fmla="*/ 1898 w 10000"/>
                  <a:gd name="connsiteY315" fmla="*/ 7403 h 10000"/>
                  <a:gd name="connsiteX316" fmla="*/ 1914 w 10000"/>
                  <a:gd name="connsiteY316" fmla="*/ 7494 h 10000"/>
                  <a:gd name="connsiteX317" fmla="*/ 1895 w 10000"/>
                  <a:gd name="connsiteY317" fmla="*/ 7523 h 10000"/>
                  <a:gd name="connsiteX318" fmla="*/ 1825 w 10000"/>
                  <a:gd name="connsiteY318" fmla="*/ 7617 h 10000"/>
                  <a:gd name="connsiteX319" fmla="*/ 1776 w 10000"/>
                  <a:gd name="connsiteY319" fmla="*/ 7691 h 10000"/>
                  <a:gd name="connsiteX320" fmla="*/ 1781 w 10000"/>
                  <a:gd name="connsiteY320" fmla="*/ 7723 h 10000"/>
                  <a:gd name="connsiteX321" fmla="*/ 1767 w 10000"/>
                  <a:gd name="connsiteY321" fmla="*/ 7759 h 10000"/>
                  <a:gd name="connsiteX322" fmla="*/ 1762 w 10000"/>
                  <a:gd name="connsiteY322" fmla="*/ 7817 h 10000"/>
                  <a:gd name="connsiteX323" fmla="*/ 1762 w 10000"/>
                  <a:gd name="connsiteY323" fmla="*/ 7856 h 10000"/>
                  <a:gd name="connsiteX324" fmla="*/ 1776 w 10000"/>
                  <a:gd name="connsiteY324" fmla="*/ 7892 h 10000"/>
                  <a:gd name="connsiteX325" fmla="*/ 1784 w 10000"/>
                  <a:gd name="connsiteY325" fmla="*/ 7902 h 10000"/>
                  <a:gd name="connsiteX326" fmla="*/ 1801 w 10000"/>
                  <a:gd name="connsiteY326" fmla="*/ 7908 h 10000"/>
                  <a:gd name="connsiteX327" fmla="*/ 1809 w 10000"/>
                  <a:gd name="connsiteY327" fmla="*/ 7911 h 10000"/>
                  <a:gd name="connsiteX328" fmla="*/ 1801 w 10000"/>
                  <a:gd name="connsiteY328" fmla="*/ 7940 h 10000"/>
                  <a:gd name="connsiteX329" fmla="*/ 1798 w 10000"/>
                  <a:gd name="connsiteY329" fmla="*/ 7979 h 10000"/>
                  <a:gd name="connsiteX330" fmla="*/ 1806 w 10000"/>
                  <a:gd name="connsiteY330" fmla="*/ 8002 h 10000"/>
                  <a:gd name="connsiteX331" fmla="*/ 1823 w 10000"/>
                  <a:gd name="connsiteY331" fmla="*/ 8021 h 10000"/>
                  <a:gd name="connsiteX332" fmla="*/ 1834 w 10000"/>
                  <a:gd name="connsiteY332" fmla="*/ 8044 h 10000"/>
                  <a:gd name="connsiteX333" fmla="*/ 1839 w 10000"/>
                  <a:gd name="connsiteY333" fmla="*/ 8073 h 10000"/>
                  <a:gd name="connsiteX334" fmla="*/ 1842 w 10000"/>
                  <a:gd name="connsiteY334" fmla="*/ 8106 h 10000"/>
                  <a:gd name="connsiteX335" fmla="*/ 1839 w 10000"/>
                  <a:gd name="connsiteY335" fmla="*/ 8144 h 10000"/>
                  <a:gd name="connsiteX336" fmla="*/ 1856 w 10000"/>
                  <a:gd name="connsiteY336" fmla="*/ 8164 h 10000"/>
                  <a:gd name="connsiteX337" fmla="*/ 1886 w 10000"/>
                  <a:gd name="connsiteY337" fmla="*/ 8193 h 10000"/>
                  <a:gd name="connsiteX338" fmla="*/ 1922 w 10000"/>
                  <a:gd name="connsiteY338" fmla="*/ 8206 h 10000"/>
                  <a:gd name="connsiteX339" fmla="*/ 1967 w 10000"/>
                  <a:gd name="connsiteY339" fmla="*/ 8203 h 10000"/>
                  <a:gd name="connsiteX340" fmla="*/ 1986 w 10000"/>
                  <a:gd name="connsiteY340" fmla="*/ 8212 h 10000"/>
                  <a:gd name="connsiteX341" fmla="*/ 2000 w 10000"/>
                  <a:gd name="connsiteY341" fmla="*/ 8232 h 10000"/>
                  <a:gd name="connsiteX342" fmla="*/ 2033 w 10000"/>
                  <a:gd name="connsiteY342" fmla="*/ 8258 h 10000"/>
                  <a:gd name="connsiteX343" fmla="*/ 2050 w 10000"/>
                  <a:gd name="connsiteY343" fmla="*/ 8271 h 10000"/>
                  <a:gd name="connsiteX344" fmla="*/ 2089 w 10000"/>
                  <a:gd name="connsiteY344" fmla="*/ 8280 h 10000"/>
                  <a:gd name="connsiteX345" fmla="*/ 2122 w 10000"/>
                  <a:gd name="connsiteY345" fmla="*/ 8300 h 10000"/>
                  <a:gd name="connsiteX346" fmla="*/ 2163 w 10000"/>
                  <a:gd name="connsiteY346" fmla="*/ 8332 h 10000"/>
                  <a:gd name="connsiteX347" fmla="*/ 2172 w 10000"/>
                  <a:gd name="connsiteY347" fmla="*/ 8335 h 10000"/>
                  <a:gd name="connsiteX348" fmla="*/ 2177 w 10000"/>
                  <a:gd name="connsiteY348" fmla="*/ 8345 h 10000"/>
                  <a:gd name="connsiteX349" fmla="*/ 2163 w 10000"/>
                  <a:gd name="connsiteY349" fmla="*/ 8371 h 10000"/>
                  <a:gd name="connsiteX350" fmla="*/ 2139 w 10000"/>
                  <a:gd name="connsiteY350" fmla="*/ 8423 h 10000"/>
                  <a:gd name="connsiteX351" fmla="*/ 2130 w 10000"/>
                  <a:gd name="connsiteY351" fmla="*/ 8439 h 10000"/>
                  <a:gd name="connsiteX352" fmla="*/ 2105 w 10000"/>
                  <a:gd name="connsiteY352" fmla="*/ 8446 h 10000"/>
                  <a:gd name="connsiteX353" fmla="*/ 2080 w 10000"/>
                  <a:gd name="connsiteY353" fmla="*/ 8449 h 10000"/>
                  <a:gd name="connsiteX354" fmla="*/ 2075 w 10000"/>
                  <a:gd name="connsiteY354" fmla="*/ 8459 h 10000"/>
                  <a:gd name="connsiteX355" fmla="*/ 2072 w 10000"/>
                  <a:gd name="connsiteY355" fmla="*/ 8475 h 10000"/>
                  <a:gd name="connsiteX356" fmla="*/ 2080 w 10000"/>
                  <a:gd name="connsiteY356" fmla="*/ 8484 h 10000"/>
                  <a:gd name="connsiteX357" fmla="*/ 2100 w 10000"/>
                  <a:gd name="connsiteY357" fmla="*/ 8475 h 10000"/>
                  <a:gd name="connsiteX358" fmla="*/ 2141 w 10000"/>
                  <a:gd name="connsiteY358" fmla="*/ 8478 h 10000"/>
                  <a:gd name="connsiteX359" fmla="*/ 2172 w 10000"/>
                  <a:gd name="connsiteY359" fmla="*/ 8475 h 10000"/>
                  <a:gd name="connsiteX360" fmla="*/ 2188 w 10000"/>
                  <a:gd name="connsiteY360" fmla="*/ 8475 h 10000"/>
                  <a:gd name="connsiteX361" fmla="*/ 2222 w 10000"/>
                  <a:gd name="connsiteY361" fmla="*/ 8497 h 10000"/>
                  <a:gd name="connsiteX362" fmla="*/ 2252 w 10000"/>
                  <a:gd name="connsiteY362" fmla="*/ 8514 h 10000"/>
                  <a:gd name="connsiteX363" fmla="*/ 2274 w 10000"/>
                  <a:gd name="connsiteY363" fmla="*/ 8514 h 10000"/>
                  <a:gd name="connsiteX364" fmla="*/ 2299 w 10000"/>
                  <a:gd name="connsiteY364" fmla="*/ 8504 h 10000"/>
                  <a:gd name="connsiteX365" fmla="*/ 2310 w 10000"/>
                  <a:gd name="connsiteY365" fmla="*/ 8504 h 10000"/>
                  <a:gd name="connsiteX366" fmla="*/ 2319 w 10000"/>
                  <a:gd name="connsiteY366" fmla="*/ 8484 h 10000"/>
                  <a:gd name="connsiteX367" fmla="*/ 2338 w 10000"/>
                  <a:gd name="connsiteY367" fmla="*/ 8494 h 10000"/>
                  <a:gd name="connsiteX368" fmla="*/ 2338 w 10000"/>
                  <a:gd name="connsiteY368" fmla="*/ 8552 h 10000"/>
                  <a:gd name="connsiteX369" fmla="*/ 2366 w 10000"/>
                  <a:gd name="connsiteY369" fmla="*/ 8572 h 10000"/>
                  <a:gd name="connsiteX370" fmla="*/ 2382 w 10000"/>
                  <a:gd name="connsiteY370" fmla="*/ 8582 h 10000"/>
                  <a:gd name="connsiteX371" fmla="*/ 2435 w 10000"/>
                  <a:gd name="connsiteY371" fmla="*/ 8552 h 10000"/>
                  <a:gd name="connsiteX372" fmla="*/ 2443 w 10000"/>
                  <a:gd name="connsiteY372" fmla="*/ 8552 h 10000"/>
                  <a:gd name="connsiteX373" fmla="*/ 2454 w 10000"/>
                  <a:gd name="connsiteY373" fmla="*/ 8552 h 10000"/>
                  <a:gd name="connsiteX374" fmla="*/ 2471 w 10000"/>
                  <a:gd name="connsiteY374" fmla="*/ 8546 h 10000"/>
                  <a:gd name="connsiteX375" fmla="*/ 2488 w 10000"/>
                  <a:gd name="connsiteY375" fmla="*/ 8536 h 10000"/>
                  <a:gd name="connsiteX376" fmla="*/ 2501 w 10000"/>
                  <a:gd name="connsiteY376" fmla="*/ 8533 h 10000"/>
                  <a:gd name="connsiteX377" fmla="*/ 2512 w 10000"/>
                  <a:gd name="connsiteY377" fmla="*/ 8533 h 10000"/>
                  <a:gd name="connsiteX378" fmla="*/ 2521 w 10000"/>
                  <a:gd name="connsiteY378" fmla="*/ 8546 h 10000"/>
                  <a:gd name="connsiteX379" fmla="*/ 2521 w 10000"/>
                  <a:gd name="connsiteY379" fmla="*/ 8572 h 10000"/>
                  <a:gd name="connsiteX380" fmla="*/ 2535 w 10000"/>
                  <a:gd name="connsiteY380" fmla="*/ 8588 h 10000"/>
                  <a:gd name="connsiteX381" fmla="*/ 2551 w 10000"/>
                  <a:gd name="connsiteY381" fmla="*/ 8582 h 10000"/>
                  <a:gd name="connsiteX382" fmla="*/ 2560 w 10000"/>
                  <a:gd name="connsiteY382" fmla="*/ 8582 h 10000"/>
                  <a:gd name="connsiteX383" fmla="*/ 2573 w 10000"/>
                  <a:gd name="connsiteY383" fmla="*/ 8588 h 10000"/>
                  <a:gd name="connsiteX384" fmla="*/ 2584 w 10000"/>
                  <a:gd name="connsiteY384" fmla="*/ 8591 h 10000"/>
                  <a:gd name="connsiteX385" fmla="*/ 2590 w 10000"/>
                  <a:gd name="connsiteY385" fmla="*/ 8598 h 10000"/>
                  <a:gd name="connsiteX386" fmla="*/ 2598 w 10000"/>
                  <a:gd name="connsiteY386" fmla="*/ 8608 h 10000"/>
                  <a:gd name="connsiteX387" fmla="*/ 2607 w 10000"/>
                  <a:gd name="connsiteY387" fmla="*/ 8617 h 10000"/>
                  <a:gd name="connsiteX388" fmla="*/ 2618 w 10000"/>
                  <a:gd name="connsiteY388" fmla="*/ 8617 h 10000"/>
                  <a:gd name="connsiteX389" fmla="*/ 2640 w 10000"/>
                  <a:gd name="connsiteY389" fmla="*/ 8608 h 10000"/>
                  <a:gd name="connsiteX390" fmla="*/ 2670 w 10000"/>
                  <a:gd name="connsiteY390" fmla="*/ 8598 h 10000"/>
                  <a:gd name="connsiteX391" fmla="*/ 2673 w 10000"/>
                  <a:gd name="connsiteY391" fmla="*/ 8598 h 10000"/>
                  <a:gd name="connsiteX392" fmla="*/ 2690 w 10000"/>
                  <a:gd name="connsiteY392" fmla="*/ 8598 h 10000"/>
                  <a:gd name="connsiteX393" fmla="*/ 2698 w 10000"/>
                  <a:gd name="connsiteY393" fmla="*/ 8598 h 10000"/>
                  <a:gd name="connsiteX394" fmla="*/ 2712 w 10000"/>
                  <a:gd name="connsiteY394" fmla="*/ 8598 h 10000"/>
                  <a:gd name="connsiteX395" fmla="*/ 2726 w 10000"/>
                  <a:gd name="connsiteY395" fmla="*/ 8591 h 10000"/>
                  <a:gd name="connsiteX396" fmla="*/ 2737 w 10000"/>
                  <a:gd name="connsiteY396" fmla="*/ 8588 h 10000"/>
                  <a:gd name="connsiteX397" fmla="*/ 2759 w 10000"/>
                  <a:gd name="connsiteY397" fmla="*/ 8582 h 10000"/>
                  <a:gd name="connsiteX398" fmla="*/ 2770 w 10000"/>
                  <a:gd name="connsiteY398" fmla="*/ 8578 h 10000"/>
                  <a:gd name="connsiteX399" fmla="*/ 2784 w 10000"/>
                  <a:gd name="connsiteY399" fmla="*/ 8572 h 10000"/>
                  <a:gd name="connsiteX400" fmla="*/ 2795 w 10000"/>
                  <a:gd name="connsiteY400" fmla="*/ 8572 h 10000"/>
                  <a:gd name="connsiteX401" fmla="*/ 2803 w 10000"/>
                  <a:gd name="connsiteY401" fmla="*/ 8588 h 10000"/>
                  <a:gd name="connsiteX402" fmla="*/ 2803 w 10000"/>
                  <a:gd name="connsiteY402" fmla="*/ 8591 h 10000"/>
                  <a:gd name="connsiteX403" fmla="*/ 2803 w 10000"/>
                  <a:gd name="connsiteY403" fmla="*/ 8601 h 10000"/>
                  <a:gd name="connsiteX404" fmla="*/ 2809 w 10000"/>
                  <a:gd name="connsiteY404" fmla="*/ 8601 h 10000"/>
                  <a:gd name="connsiteX405" fmla="*/ 2823 w 10000"/>
                  <a:gd name="connsiteY405" fmla="*/ 8598 h 10000"/>
                  <a:gd name="connsiteX406" fmla="*/ 2831 w 10000"/>
                  <a:gd name="connsiteY406" fmla="*/ 8598 h 10000"/>
                  <a:gd name="connsiteX407" fmla="*/ 2839 w 10000"/>
                  <a:gd name="connsiteY407" fmla="*/ 8601 h 10000"/>
                  <a:gd name="connsiteX408" fmla="*/ 2848 w 10000"/>
                  <a:gd name="connsiteY408" fmla="*/ 8598 h 10000"/>
                  <a:gd name="connsiteX409" fmla="*/ 2856 w 10000"/>
                  <a:gd name="connsiteY409" fmla="*/ 8601 h 10000"/>
                  <a:gd name="connsiteX410" fmla="*/ 2859 w 10000"/>
                  <a:gd name="connsiteY410" fmla="*/ 8601 h 10000"/>
                  <a:gd name="connsiteX411" fmla="*/ 2864 w 10000"/>
                  <a:gd name="connsiteY411" fmla="*/ 8598 h 10000"/>
                  <a:gd name="connsiteX412" fmla="*/ 2889 w 10000"/>
                  <a:gd name="connsiteY412" fmla="*/ 8611 h 10000"/>
                  <a:gd name="connsiteX413" fmla="*/ 2906 w 10000"/>
                  <a:gd name="connsiteY413" fmla="*/ 8620 h 10000"/>
                  <a:gd name="connsiteX414" fmla="*/ 2914 w 10000"/>
                  <a:gd name="connsiteY414" fmla="*/ 8627 h 10000"/>
                  <a:gd name="connsiteX415" fmla="*/ 2920 w 10000"/>
                  <a:gd name="connsiteY415" fmla="*/ 8640 h 10000"/>
                  <a:gd name="connsiteX416" fmla="*/ 2922 w 10000"/>
                  <a:gd name="connsiteY416" fmla="*/ 8666 h 10000"/>
                  <a:gd name="connsiteX417" fmla="*/ 2922 w 10000"/>
                  <a:gd name="connsiteY417" fmla="*/ 8692 h 10000"/>
                  <a:gd name="connsiteX418" fmla="*/ 2939 w 10000"/>
                  <a:gd name="connsiteY418" fmla="*/ 8695 h 10000"/>
                  <a:gd name="connsiteX419" fmla="*/ 2953 w 10000"/>
                  <a:gd name="connsiteY419" fmla="*/ 8695 h 10000"/>
                  <a:gd name="connsiteX420" fmla="*/ 2961 w 10000"/>
                  <a:gd name="connsiteY420" fmla="*/ 8695 h 10000"/>
                  <a:gd name="connsiteX421" fmla="*/ 2972 w 10000"/>
                  <a:gd name="connsiteY421" fmla="*/ 8692 h 10000"/>
                  <a:gd name="connsiteX422" fmla="*/ 2981 w 10000"/>
                  <a:gd name="connsiteY422" fmla="*/ 8685 h 10000"/>
                  <a:gd name="connsiteX423" fmla="*/ 2989 w 10000"/>
                  <a:gd name="connsiteY423" fmla="*/ 8685 h 10000"/>
                  <a:gd name="connsiteX424" fmla="*/ 3008 w 10000"/>
                  <a:gd name="connsiteY424" fmla="*/ 8685 h 10000"/>
                  <a:gd name="connsiteX425" fmla="*/ 3028 w 10000"/>
                  <a:gd name="connsiteY425" fmla="*/ 8695 h 10000"/>
                  <a:gd name="connsiteX426" fmla="*/ 3042 w 10000"/>
                  <a:gd name="connsiteY426" fmla="*/ 8695 h 10000"/>
                  <a:gd name="connsiteX427" fmla="*/ 3053 w 10000"/>
                  <a:gd name="connsiteY427" fmla="*/ 8676 h 10000"/>
                  <a:gd name="connsiteX428" fmla="*/ 3061 w 10000"/>
                  <a:gd name="connsiteY428" fmla="*/ 8666 h 10000"/>
                  <a:gd name="connsiteX429" fmla="*/ 3066 w 10000"/>
                  <a:gd name="connsiteY429" fmla="*/ 8656 h 10000"/>
                  <a:gd name="connsiteX430" fmla="*/ 3091 w 10000"/>
                  <a:gd name="connsiteY430" fmla="*/ 8659 h 10000"/>
                  <a:gd name="connsiteX431" fmla="*/ 3105 w 10000"/>
                  <a:gd name="connsiteY431" fmla="*/ 8659 h 10000"/>
                  <a:gd name="connsiteX432" fmla="*/ 3108 w 10000"/>
                  <a:gd name="connsiteY432" fmla="*/ 8650 h 10000"/>
                  <a:gd name="connsiteX433" fmla="*/ 3147 w 10000"/>
                  <a:gd name="connsiteY433" fmla="*/ 8588 h 10000"/>
                  <a:gd name="connsiteX434" fmla="*/ 3150 w 10000"/>
                  <a:gd name="connsiteY434" fmla="*/ 8598 h 10000"/>
                  <a:gd name="connsiteX435" fmla="*/ 3163 w 10000"/>
                  <a:gd name="connsiteY435" fmla="*/ 8601 h 10000"/>
                  <a:gd name="connsiteX436" fmla="*/ 3180 w 10000"/>
                  <a:gd name="connsiteY436" fmla="*/ 8608 h 10000"/>
                  <a:gd name="connsiteX437" fmla="*/ 3188 w 10000"/>
                  <a:gd name="connsiteY437" fmla="*/ 8611 h 10000"/>
                  <a:gd name="connsiteX438" fmla="*/ 3227 w 10000"/>
                  <a:gd name="connsiteY438" fmla="*/ 8620 h 10000"/>
                  <a:gd name="connsiteX439" fmla="*/ 3238 w 10000"/>
                  <a:gd name="connsiteY439" fmla="*/ 8617 h 10000"/>
                  <a:gd name="connsiteX440" fmla="*/ 3247 w 10000"/>
                  <a:gd name="connsiteY440" fmla="*/ 8601 h 10000"/>
                  <a:gd name="connsiteX441" fmla="*/ 3269 w 10000"/>
                  <a:gd name="connsiteY441" fmla="*/ 8611 h 10000"/>
                  <a:gd name="connsiteX442" fmla="*/ 3277 w 10000"/>
                  <a:gd name="connsiteY442" fmla="*/ 8617 h 10000"/>
                  <a:gd name="connsiteX443" fmla="*/ 3285 w 10000"/>
                  <a:gd name="connsiteY443" fmla="*/ 8611 h 10000"/>
                  <a:gd name="connsiteX444" fmla="*/ 3307 w 10000"/>
                  <a:gd name="connsiteY444" fmla="*/ 8611 h 10000"/>
                  <a:gd name="connsiteX445" fmla="*/ 3319 w 10000"/>
                  <a:gd name="connsiteY445" fmla="*/ 8617 h 10000"/>
                  <a:gd name="connsiteX446" fmla="*/ 3324 w 10000"/>
                  <a:gd name="connsiteY446" fmla="*/ 8617 h 10000"/>
                  <a:gd name="connsiteX447" fmla="*/ 3327 w 10000"/>
                  <a:gd name="connsiteY447" fmla="*/ 8620 h 10000"/>
                  <a:gd name="connsiteX448" fmla="*/ 3341 w 10000"/>
                  <a:gd name="connsiteY448" fmla="*/ 8620 h 10000"/>
                  <a:gd name="connsiteX449" fmla="*/ 3357 w 10000"/>
                  <a:gd name="connsiteY449" fmla="*/ 8620 h 10000"/>
                  <a:gd name="connsiteX450" fmla="*/ 3374 w 10000"/>
                  <a:gd name="connsiteY450" fmla="*/ 8620 h 10000"/>
                  <a:gd name="connsiteX451" fmla="*/ 3382 w 10000"/>
                  <a:gd name="connsiteY451" fmla="*/ 8620 h 10000"/>
                  <a:gd name="connsiteX452" fmla="*/ 3399 w 10000"/>
                  <a:gd name="connsiteY452" fmla="*/ 8611 h 10000"/>
                  <a:gd name="connsiteX453" fmla="*/ 3413 w 10000"/>
                  <a:gd name="connsiteY453" fmla="*/ 8601 h 10000"/>
                  <a:gd name="connsiteX454" fmla="*/ 3421 w 10000"/>
                  <a:gd name="connsiteY454" fmla="*/ 8588 h 10000"/>
                  <a:gd name="connsiteX455" fmla="*/ 3421 w 10000"/>
                  <a:gd name="connsiteY455" fmla="*/ 8572 h 10000"/>
                  <a:gd name="connsiteX456" fmla="*/ 3421 w 10000"/>
                  <a:gd name="connsiteY456" fmla="*/ 8552 h 10000"/>
                  <a:gd name="connsiteX457" fmla="*/ 3424 w 10000"/>
                  <a:gd name="connsiteY457" fmla="*/ 8533 h 10000"/>
                  <a:gd name="connsiteX458" fmla="*/ 3432 w 10000"/>
                  <a:gd name="connsiteY458" fmla="*/ 8523 h 10000"/>
                  <a:gd name="connsiteX459" fmla="*/ 3446 w 10000"/>
                  <a:gd name="connsiteY459" fmla="*/ 8523 h 10000"/>
                  <a:gd name="connsiteX460" fmla="*/ 3457 w 10000"/>
                  <a:gd name="connsiteY460" fmla="*/ 8523 h 10000"/>
                  <a:gd name="connsiteX461" fmla="*/ 3476 w 10000"/>
                  <a:gd name="connsiteY461" fmla="*/ 8533 h 10000"/>
                  <a:gd name="connsiteX462" fmla="*/ 3485 w 10000"/>
                  <a:gd name="connsiteY462" fmla="*/ 8536 h 10000"/>
                  <a:gd name="connsiteX463" fmla="*/ 3501 w 10000"/>
                  <a:gd name="connsiteY463" fmla="*/ 8527 h 10000"/>
                  <a:gd name="connsiteX464" fmla="*/ 3504 w 10000"/>
                  <a:gd name="connsiteY464" fmla="*/ 8514 h 10000"/>
                  <a:gd name="connsiteX465" fmla="*/ 3510 w 10000"/>
                  <a:gd name="connsiteY465" fmla="*/ 8497 h 10000"/>
                  <a:gd name="connsiteX466" fmla="*/ 3537 w 10000"/>
                  <a:gd name="connsiteY466" fmla="*/ 8484 h 10000"/>
                  <a:gd name="connsiteX467" fmla="*/ 3562 w 10000"/>
                  <a:gd name="connsiteY467" fmla="*/ 8488 h 10000"/>
                  <a:gd name="connsiteX468" fmla="*/ 3568 w 10000"/>
                  <a:gd name="connsiteY468" fmla="*/ 8484 h 10000"/>
                  <a:gd name="connsiteX469" fmla="*/ 3584 w 10000"/>
                  <a:gd name="connsiteY469" fmla="*/ 8494 h 10000"/>
                  <a:gd name="connsiteX470" fmla="*/ 3593 w 10000"/>
                  <a:gd name="connsiteY470" fmla="*/ 8507 h 10000"/>
                  <a:gd name="connsiteX471" fmla="*/ 3618 w 10000"/>
                  <a:gd name="connsiteY471" fmla="*/ 8497 h 10000"/>
                  <a:gd name="connsiteX472" fmla="*/ 3643 w 10000"/>
                  <a:gd name="connsiteY472" fmla="*/ 8475 h 10000"/>
                  <a:gd name="connsiteX473" fmla="*/ 3657 w 10000"/>
                  <a:gd name="connsiteY473" fmla="*/ 8478 h 10000"/>
                  <a:gd name="connsiteX474" fmla="*/ 3670 w 10000"/>
                  <a:gd name="connsiteY474" fmla="*/ 8475 h 10000"/>
                  <a:gd name="connsiteX475" fmla="*/ 3673 w 10000"/>
                  <a:gd name="connsiteY475" fmla="*/ 8468 h 10000"/>
                  <a:gd name="connsiteX476" fmla="*/ 3681 w 10000"/>
                  <a:gd name="connsiteY476" fmla="*/ 8468 h 10000"/>
                  <a:gd name="connsiteX477" fmla="*/ 3698 w 10000"/>
                  <a:gd name="connsiteY477" fmla="*/ 8478 h 10000"/>
                  <a:gd name="connsiteX478" fmla="*/ 3720 w 10000"/>
                  <a:gd name="connsiteY478" fmla="*/ 8497 h 10000"/>
                  <a:gd name="connsiteX479" fmla="*/ 3715 w 10000"/>
                  <a:gd name="connsiteY479" fmla="*/ 8504 h 10000"/>
                  <a:gd name="connsiteX480" fmla="*/ 3729 w 10000"/>
                  <a:gd name="connsiteY480" fmla="*/ 8514 h 10000"/>
                  <a:gd name="connsiteX481" fmla="*/ 3729 w 10000"/>
                  <a:gd name="connsiteY481" fmla="*/ 8517 h 10000"/>
                  <a:gd name="connsiteX482" fmla="*/ 3740 w 10000"/>
                  <a:gd name="connsiteY482" fmla="*/ 8527 h 10000"/>
                  <a:gd name="connsiteX483" fmla="*/ 3759 w 10000"/>
                  <a:gd name="connsiteY483" fmla="*/ 8517 h 10000"/>
                  <a:gd name="connsiteX484" fmla="*/ 3762 w 10000"/>
                  <a:gd name="connsiteY484" fmla="*/ 8504 h 10000"/>
                  <a:gd name="connsiteX485" fmla="*/ 3770 w 10000"/>
                  <a:gd name="connsiteY485" fmla="*/ 8488 h 10000"/>
                  <a:gd name="connsiteX486" fmla="*/ 3778 w 10000"/>
                  <a:gd name="connsiteY486" fmla="*/ 8484 h 10000"/>
                  <a:gd name="connsiteX487" fmla="*/ 3792 w 10000"/>
                  <a:gd name="connsiteY487" fmla="*/ 8475 h 10000"/>
                  <a:gd name="connsiteX488" fmla="*/ 3803 w 10000"/>
                  <a:gd name="connsiteY488" fmla="*/ 8478 h 10000"/>
                  <a:gd name="connsiteX489" fmla="*/ 3809 w 10000"/>
                  <a:gd name="connsiteY489" fmla="*/ 8475 h 10000"/>
                  <a:gd name="connsiteX490" fmla="*/ 3825 w 10000"/>
                  <a:gd name="connsiteY490" fmla="*/ 8465 h 10000"/>
                  <a:gd name="connsiteX491" fmla="*/ 3834 w 10000"/>
                  <a:gd name="connsiteY491" fmla="*/ 8468 h 10000"/>
                  <a:gd name="connsiteX492" fmla="*/ 3842 w 10000"/>
                  <a:gd name="connsiteY492" fmla="*/ 8478 h 10000"/>
                  <a:gd name="connsiteX493" fmla="*/ 3850 w 10000"/>
                  <a:gd name="connsiteY493" fmla="*/ 8478 h 10000"/>
                  <a:gd name="connsiteX494" fmla="*/ 3859 w 10000"/>
                  <a:gd name="connsiteY494" fmla="*/ 8484 h 10000"/>
                  <a:gd name="connsiteX495" fmla="*/ 3873 w 10000"/>
                  <a:gd name="connsiteY495" fmla="*/ 8494 h 10000"/>
                  <a:gd name="connsiteX496" fmla="*/ 3875 w 10000"/>
                  <a:gd name="connsiteY496" fmla="*/ 8507 h 10000"/>
                  <a:gd name="connsiteX497" fmla="*/ 3881 w 10000"/>
                  <a:gd name="connsiteY497" fmla="*/ 8527 h 10000"/>
                  <a:gd name="connsiteX498" fmla="*/ 3875 w 10000"/>
                  <a:gd name="connsiteY498" fmla="*/ 8546 h 10000"/>
                  <a:gd name="connsiteX499" fmla="*/ 3892 w 10000"/>
                  <a:gd name="connsiteY499" fmla="*/ 8546 h 10000"/>
                  <a:gd name="connsiteX500" fmla="*/ 3900 w 10000"/>
                  <a:gd name="connsiteY500" fmla="*/ 8543 h 10000"/>
                  <a:gd name="connsiteX501" fmla="*/ 3906 w 10000"/>
                  <a:gd name="connsiteY501" fmla="*/ 8543 h 10000"/>
                  <a:gd name="connsiteX502" fmla="*/ 3922 w 10000"/>
                  <a:gd name="connsiteY502" fmla="*/ 8552 h 10000"/>
                  <a:gd name="connsiteX503" fmla="*/ 3939 w 10000"/>
                  <a:gd name="connsiteY503" fmla="*/ 8559 h 10000"/>
                  <a:gd name="connsiteX504" fmla="*/ 3953 w 10000"/>
                  <a:gd name="connsiteY504" fmla="*/ 8572 h 10000"/>
                  <a:gd name="connsiteX505" fmla="*/ 3956 w 10000"/>
                  <a:gd name="connsiteY505" fmla="*/ 8588 h 10000"/>
                  <a:gd name="connsiteX506" fmla="*/ 3956 w 10000"/>
                  <a:gd name="connsiteY506" fmla="*/ 8608 h 10000"/>
                  <a:gd name="connsiteX507" fmla="*/ 3972 w 10000"/>
                  <a:gd name="connsiteY507" fmla="*/ 8608 h 10000"/>
                  <a:gd name="connsiteX508" fmla="*/ 3986 w 10000"/>
                  <a:gd name="connsiteY508" fmla="*/ 8608 h 10000"/>
                  <a:gd name="connsiteX509" fmla="*/ 3997 w 10000"/>
                  <a:gd name="connsiteY509" fmla="*/ 8608 h 10000"/>
                  <a:gd name="connsiteX510" fmla="*/ 4006 w 10000"/>
                  <a:gd name="connsiteY510" fmla="*/ 8608 h 10000"/>
                  <a:gd name="connsiteX511" fmla="*/ 4006 w 10000"/>
                  <a:gd name="connsiteY511" fmla="*/ 8611 h 10000"/>
                  <a:gd name="connsiteX512" fmla="*/ 4011 w 10000"/>
                  <a:gd name="connsiteY512" fmla="*/ 8611 h 10000"/>
                  <a:gd name="connsiteX513" fmla="*/ 4022 w 10000"/>
                  <a:gd name="connsiteY513" fmla="*/ 8620 h 10000"/>
                  <a:gd name="connsiteX514" fmla="*/ 4042 w 10000"/>
                  <a:gd name="connsiteY514" fmla="*/ 8620 h 10000"/>
                  <a:gd name="connsiteX515" fmla="*/ 4050 w 10000"/>
                  <a:gd name="connsiteY515" fmla="*/ 8617 h 10000"/>
                  <a:gd name="connsiteX516" fmla="*/ 4069 w 10000"/>
                  <a:gd name="connsiteY516" fmla="*/ 8620 h 10000"/>
                  <a:gd name="connsiteX517" fmla="*/ 4086 w 10000"/>
                  <a:gd name="connsiteY517" fmla="*/ 8630 h 10000"/>
                  <a:gd name="connsiteX518" fmla="*/ 4108 w 10000"/>
                  <a:gd name="connsiteY518" fmla="*/ 8627 h 10000"/>
                  <a:gd name="connsiteX519" fmla="*/ 4125 w 10000"/>
                  <a:gd name="connsiteY519" fmla="*/ 8620 h 10000"/>
                  <a:gd name="connsiteX520" fmla="*/ 4133 w 10000"/>
                  <a:gd name="connsiteY520" fmla="*/ 8611 h 10000"/>
                  <a:gd name="connsiteX521" fmla="*/ 4139 w 10000"/>
                  <a:gd name="connsiteY521" fmla="*/ 8608 h 10000"/>
                  <a:gd name="connsiteX522" fmla="*/ 4147 w 10000"/>
                  <a:gd name="connsiteY522" fmla="*/ 8601 h 10000"/>
                  <a:gd name="connsiteX523" fmla="*/ 4155 w 10000"/>
                  <a:gd name="connsiteY523" fmla="*/ 8591 h 10000"/>
                  <a:gd name="connsiteX524" fmla="*/ 4166 w 10000"/>
                  <a:gd name="connsiteY524" fmla="*/ 8582 h 10000"/>
                  <a:gd name="connsiteX525" fmla="*/ 4183 w 10000"/>
                  <a:gd name="connsiteY525" fmla="*/ 8569 h 10000"/>
                  <a:gd name="connsiteX526" fmla="*/ 4191 w 10000"/>
                  <a:gd name="connsiteY526" fmla="*/ 8562 h 10000"/>
                  <a:gd name="connsiteX527" fmla="*/ 4208 w 10000"/>
                  <a:gd name="connsiteY527" fmla="*/ 8552 h 10000"/>
                  <a:gd name="connsiteX528" fmla="*/ 4230 w 10000"/>
                  <a:gd name="connsiteY528" fmla="*/ 8552 h 10000"/>
                  <a:gd name="connsiteX529" fmla="*/ 4238 w 10000"/>
                  <a:gd name="connsiteY529" fmla="*/ 8559 h 10000"/>
                  <a:gd name="connsiteX530" fmla="*/ 4247 w 10000"/>
                  <a:gd name="connsiteY530" fmla="*/ 8572 h 10000"/>
                  <a:gd name="connsiteX531" fmla="*/ 4252 w 10000"/>
                  <a:gd name="connsiteY531" fmla="*/ 8578 h 10000"/>
                  <a:gd name="connsiteX532" fmla="*/ 4263 w 10000"/>
                  <a:gd name="connsiteY532" fmla="*/ 8582 h 10000"/>
                  <a:gd name="connsiteX533" fmla="*/ 4277 w 10000"/>
                  <a:gd name="connsiteY533" fmla="*/ 8572 h 10000"/>
                  <a:gd name="connsiteX534" fmla="*/ 4294 w 10000"/>
                  <a:gd name="connsiteY534" fmla="*/ 8559 h 10000"/>
                  <a:gd name="connsiteX535" fmla="*/ 4302 w 10000"/>
                  <a:gd name="connsiteY535" fmla="*/ 8546 h 10000"/>
                  <a:gd name="connsiteX536" fmla="*/ 4310 w 10000"/>
                  <a:gd name="connsiteY536" fmla="*/ 8543 h 10000"/>
                  <a:gd name="connsiteX537" fmla="*/ 4313 w 10000"/>
                  <a:gd name="connsiteY537" fmla="*/ 8543 h 10000"/>
                  <a:gd name="connsiteX538" fmla="*/ 4332 w 10000"/>
                  <a:gd name="connsiteY538" fmla="*/ 8546 h 10000"/>
                  <a:gd name="connsiteX539" fmla="*/ 4335 w 10000"/>
                  <a:gd name="connsiteY539" fmla="*/ 8559 h 10000"/>
                  <a:gd name="connsiteX540" fmla="*/ 4349 w 10000"/>
                  <a:gd name="connsiteY540" fmla="*/ 8588 h 10000"/>
                  <a:gd name="connsiteX541" fmla="*/ 4360 w 10000"/>
                  <a:gd name="connsiteY541" fmla="*/ 8591 h 10000"/>
                  <a:gd name="connsiteX542" fmla="*/ 4366 w 10000"/>
                  <a:gd name="connsiteY542" fmla="*/ 8591 h 10000"/>
                  <a:gd name="connsiteX543" fmla="*/ 4382 w 10000"/>
                  <a:gd name="connsiteY543" fmla="*/ 8598 h 10000"/>
                  <a:gd name="connsiteX544" fmla="*/ 4385 w 10000"/>
                  <a:gd name="connsiteY544" fmla="*/ 8598 h 10000"/>
                  <a:gd name="connsiteX545" fmla="*/ 4402 w 10000"/>
                  <a:gd name="connsiteY545" fmla="*/ 8598 h 10000"/>
                  <a:gd name="connsiteX546" fmla="*/ 4421 w 10000"/>
                  <a:gd name="connsiteY546" fmla="*/ 8591 h 10000"/>
                  <a:gd name="connsiteX547" fmla="*/ 4440 w 10000"/>
                  <a:gd name="connsiteY547" fmla="*/ 8591 h 10000"/>
                  <a:gd name="connsiteX548" fmla="*/ 4449 w 10000"/>
                  <a:gd name="connsiteY548" fmla="*/ 8598 h 10000"/>
                  <a:gd name="connsiteX549" fmla="*/ 4454 w 10000"/>
                  <a:gd name="connsiteY549" fmla="*/ 8617 h 10000"/>
                  <a:gd name="connsiteX550" fmla="*/ 4463 w 10000"/>
                  <a:gd name="connsiteY550" fmla="*/ 8608 h 10000"/>
                  <a:gd name="connsiteX551" fmla="*/ 4474 w 10000"/>
                  <a:gd name="connsiteY551" fmla="*/ 8608 h 10000"/>
                  <a:gd name="connsiteX552" fmla="*/ 4490 w 10000"/>
                  <a:gd name="connsiteY552" fmla="*/ 8617 h 10000"/>
                  <a:gd name="connsiteX553" fmla="*/ 4504 w 10000"/>
                  <a:gd name="connsiteY553" fmla="*/ 8617 h 10000"/>
                  <a:gd name="connsiteX554" fmla="*/ 4518 w 10000"/>
                  <a:gd name="connsiteY554" fmla="*/ 8617 h 10000"/>
                  <a:gd name="connsiteX555" fmla="*/ 4535 w 10000"/>
                  <a:gd name="connsiteY555" fmla="*/ 8611 h 10000"/>
                  <a:gd name="connsiteX556" fmla="*/ 4546 w 10000"/>
                  <a:gd name="connsiteY556" fmla="*/ 8611 h 10000"/>
                  <a:gd name="connsiteX557" fmla="*/ 4562 w 10000"/>
                  <a:gd name="connsiteY557" fmla="*/ 8611 h 10000"/>
                  <a:gd name="connsiteX558" fmla="*/ 4571 w 10000"/>
                  <a:gd name="connsiteY558" fmla="*/ 8611 h 10000"/>
                  <a:gd name="connsiteX559" fmla="*/ 4579 w 10000"/>
                  <a:gd name="connsiteY559" fmla="*/ 8608 h 10000"/>
                  <a:gd name="connsiteX560" fmla="*/ 4584 w 10000"/>
                  <a:gd name="connsiteY560" fmla="*/ 8608 h 10000"/>
                  <a:gd name="connsiteX561" fmla="*/ 4601 w 10000"/>
                  <a:gd name="connsiteY561" fmla="*/ 8617 h 10000"/>
                  <a:gd name="connsiteX562" fmla="*/ 4609 w 10000"/>
                  <a:gd name="connsiteY562" fmla="*/ 8627 h 10000"/>
                  <a:gd name="connsiteX563" fmla="*/ 4618 w 10000"/>
                  <a:gd name="connsiteY563" fmla="*/ 8637 h 10000"/>
                  <a:gd name="connsiteX564" fmla="*/ 4618 w 10000"/>
                  <a:gd name="connsiteY564" fmla="*/ 8646 h 10000"/>
                  <a:gd name="connsiteX565" fmla="*/ 4634 w 10000"/>
                  <a:gd name="connsiteY565" fmla="*/ 8656 h 10000"/>
                  <a:gd name="connsiteX566" fmla="*/ 4640 w 10000"/>
                  <a:gd name="connsiteY566" fmla="*/ 8659 h 10000"/>
                  <a:gd name="connsiteX567" fmla="*/ 4651 w 10000"/>
                  <a:gd name="connsiteY567" fmla="*/ 8666 h 10000"/>
                  <a:gd name="connsiteX568" fmla="*/ 4657 w 10000"/>
                  <a:gd name="connsiteY568" fmla="*/ 8659 h 10000"/>
                  <a:gd name="connsiteX569" fmla="*/ 4668 w 10000"/>
                  <a:gd name="connsiteY569" fmla="*/ 8650 h 10000"/>
                  <a:gd name="connsiteX570" fmla="*/ 4676 w 10000"/>
                  <a:gd name="connsiteY570" fmla="*/ 8650 h 10000"/>
                  <a:gd name="connsiteX571" fmla="*/ 4690 w 10000"/>
                  <a:gd name="connsiteY571" fmla="*/ 8650 h 10000"/>
                  <a:gd name="connsiteX572" fmla="*/ 4698 w 10000"/>
                  <a:gd name="connsiteY572" fmla="*/ 8650 h 10000"/>
                  <a:gd name="connsiteX573" fmla="*/ 4704 w 10000"/>
                  <a:gd name="connsiteY573" fmla="*/ 8650 h 10000"/>
                  <a:gd name="connsiteX574" fmla="*/ 4706 w 10000"/>
                  <a:gd name="connsiteY574" fmla="*/ 8659 h 10000"/>
                  <a:gd name="connsiteX575" fmla="*/ 4706 w 10000"/>
                  <a:gd name="connsiteY575" fmla="*/ 8666 h 10000"/>
                  <a:gd name="connsiteX576" fmla="*/ 4723 w 10000"/>
                  <a:gd name="connsiteY576" fmla="*/ 8682 h 10000"/>
                  <a:gd name="connsiteX577" fmla="*/ 4737 w 10000"/>
                  <a:gd name="connsiteY577" fmla="*/ 8682 h 10000"/>
                  <a:gd name="connsiteX578" fmla="*/ 4745 w 10000"/>
                  <a:gd name="connsiteY578" fmla="*/ 8676 h 10000"/>
                  <a:gd name="connsiteX579" fmla="*/ 4756 w 10000"/>
                  <a:gd name="connsiteY579" fmla="*/ 8666 h 10000"/>
                  <a:gd name="connsiteX580" fmla="*/ 4765 w 10000"/>
                  <a:gd name="connsiteY580" fmla="*/ 8666 h 10000"/>
                  <a:gd name="connsiteX581" fmla="*/ 4765 w 10000"/>
                  <a:gd name="connsiteY581" fmla="*/ 8682 h 10000"/>
                  <a:gd name="connsiteX582" fmla="*/ 4770 w 10000"/>
                  <a:gd name="connsiteY582" fmla="*/ 8701 h 10000"/>
                  <a:gd name="connsiteX583" fmla="*/ 4778 w 10000"/>
                  <a:gd name="connsiteY583" fmla="*/ 8705 h 10000"/>
                  <a:gd name="connsiteX584" fmla="*/ 4795 w 10000"/>
                  <a:gd name="connsiteY584" fmla="*/ 8714 h 10000"/>
                  <a:gd name="connsiteX585" fmla="*/ 4812 w 10000"/>
                  <a:gd name="connsiteY585" fmla="*/ 8714 h 10000"/>
                  <a:gd name="connsiteX586" fmla="*/ 4825 w 10000"/>
                  <a:gd name="connsiteY586" fmla="*/ 8705 h 10000"/>
                  <a:gd name="connsiteX587" fmla="*/ 4825 w 10000"/>
                  <a:gd name="connsiteY587" fmla="*/ 8701 h 10000"/>
                  <a:gd name="connsiteX588" fmla="*/ 4828 w 10000"/>
                  <a:gd name="connsiteY588" fmla="*/ 8701 h 10000"/>
                  <a:gd name="connsiteX589" fmla="*/ 4837 w 10000"/>
                  <a:gd name="connsiteY589" fmla="*/ 8692 h 10000"/>
                  <a:gd name="connsiteX590" fmla="*/ 4842 w 10000"/>
                  <a:gd name="connsiteY590" fmla="*/ 8685 h 10000"/>
                  <a:gd name="connsiteX591" fmla="*/ 4859 w 10000"/>
                  <a:gd name="connsiteY591" fmla="*/ 8692 h 10000"/>
                  <a:gd name="connsiteX592" fmla="*/ 4870 w 10000"/>
                  <a:gd name="connsiteY592" fmla="*/ 8701 h 10000"/>
                  <a:gd name="connsiteX593" fmla="*/ 4878 w 10000"/>
                  <a:gd name="connsiteY593" fmla="*/ 8714 h 10000"/>
                  <a:gd name="connsiteX594" fmla="*/ 4892 w 10000"/>
                  <a:gd name="connsiteY594" fmla="*/ 8724 h 10000"/>
                  <a:gd name="connsiteX595" fmla="*/ 4900 w 10000"/>
                  <a:gd name="connsiteY595" fmla="*/ 8724 h 10000"/>
                  <a:gd name="connsiteX596" fmla="*/ 4906 w 10000"/>
                  <a:gd name="connsiteY596" fmla="*/ 8705 h 10000"/>
                  <a:gd name="connsiteX597" fmla="*/ 4925 w 10000"/>
                  <a:gd name="connsiteY597" fmla="*/ 8724 h 10000"/>
                  <a:gd name="connsiteX598" fmla="*/ 4939 w 10000"/>
                  <a:gd name="connsiteY598" fmla="*/ 8701 h 10000"/>
                  <a:gd name="connsiteX599" fmla="*/ 4950 w 10000"/>
                  <a:gd name="connsiteY599" fmla="*/ 8695 h 10000"/>
                  <a:gd name="connsiteX600" fmla="*/ 4956 w 10000"/>
                  <a:gd name="connsiteY600" fmla="*/ 8692 h 10000"/>
                  <a:gd name="connsiteX601" fmla="*/ 4986 w 10000"/>
                  <a:gd name="connsiteY601" fmla="*/ 8705 h 10000"/>
                  <a:gd name="connsiteX602" fmla="*/ 5003 w 10000"/>
                  <a:gd name="connsiteY602" fmla="*/ 8701 h 10000"/>
                  <a:gd name="connsiteX603" fmla="*/ 5011 w 10000"/>
                  <a:gd name="connsiteY603" fmla="*/ 8692 h 10000"/>
                  <a:gd name="connsiteX604" fmla="*/ 5028 w 10000"/>
                  <a:gd name="connsiteY604" fmla="*/ 8682 h 10000"/>
                  <a:gd name="connsiteX605" fmla="*/ 5030 w 10000"/>
                  <a:gd name="connsiteY605" fmla="*/ 8659 h 10000"/>
                  <a:gd name="connsiteX606" fmla="*/ 5039 w 10000"/>
                  <a:gd name="connsiteY606" fmla="*/ 8656 h 10000"/>
                  <a:gd name="connsiteX607" fmla="*/ 5053 w 10000"/>
                  <a:gd name="connsiteY607" fmla="*/ 8669 h 10000"/>
                  <a:gd name="connsiteX608" fmla="*/ 5061 w 10000"/>
                  <a:gd name="connsiteY608" fmla="*/ 8669 h 10000"/>
                  <a:gd name="connsiteX609" fmla="*/ 5061 w 10000"/>
                  <a:gd name="connsiteY609" fmla="*/ 8676 h 10000"/>
                  <a:gd name="connsiteX610" fmla="*/ 5069 w 10000"/>
                  <a:gd name="connsiteY610" fmla="*/ 8669 h 10000"/>
                  <a:gd name="connsiteX611" fmla="*/ 5083 w 10000"/>
                  <a:gd name="connsiteY611" fmla="*/ 8669 h 10000"/>
                  <a:gd name="connsiteX612" fmla="*/ 5100 w 10000"/>
                  <a:gd name="connsiteY612" fmla="*/ 8669 h 10000"/>
                  <a:gd name="connsiteX613" fmla="*/ 5119 w 10000"/>
                  <a:gd name="connsiteY613" fmla="*/ 8682 h 10000"/>
                  <a:gd name="connsiteX614" fmla="*/ 5136 w 10000"/>
                  <a:gd name="connsiteY614" fmla="*/ 8692 h 10000"/>
                  <a:gd name="connsiteX615" fmla="*/ 5161 w 10000"/>
                  <a:gd name="connsiteY615" fmla="*/ 8701 h 10000"/>
                  <a:gd name="connsiteX616" fmla="*/ 5183 w 10000"/>
                  <a:gd name="connsiteY616" fmla="*/ 8701 h 10000"/>
                  <a:gd name="connsiteX617" fmla="*/ 5199 w 10000"/>
                  <a:gd name="connsiteY617" fmla="*/ 8701 h 10000"/>
                  <a:gd name="connsiteX618" fmla="*/ 5213 w 10000"/>
                  <a:gd name="connsiteY618" fmla="*/ 8705 h 10000"/>
                  <a:gd name="connsiteX619" fmla="*/ 5224 w 10000"/>
                  <a:gd name="connsiteY619" fmla="*/ 8701 h 10000"/>
                  <a:gd name="connsiteX620" fmla="*/ 5230 w 10000"/>
                  <a:gd name="connsiteY620" fmla="*/ 8701 h 10000"/>
                  <a:gd name="connsiteX621" fmla="*/ 5241 w 10000"/>
                  <a:gd name="connsiteY621" fmla="*/ 8676 h 10000"/>
                  <a:gd name="connsiteX622" fmla="*/ 5247 w 10000"/>
                  <a:gd name="connsiteY622" fmla="*/ 8666 h 10000"/>
                  <a:gd name="connsiteX623" fmla="*/ 5249 w 10000"/>
                  <a:gd name="connsiteY623" fmla="*/ 8646 h 10000"/>
                  <a:gd name="connsiteX624" fmla="*/ 5249 w 10000"/>
                  <a:gd name="connsiteY624" fmla="*/ 8650 h 10000"/>
                  <a:gd name="connsiteX625" fmla="*/ 5255 w 10000"/>
                  <a:gd name="connsiteY625" fmla="*/ 8646 h 10000"/>
                  <a:gd name="connsiteX626" fmla="*/ 5271 w 10000"/>
                  <a:gd name="connsiteY626" fmla="*/ 8650 h 10000"/>
                  <a:gd name="connsiteX627" fmla="*/ 5288 w 10000"/>
                  <a:gd name="connsiteY627" fmla="*/ 8666 h 10000"/>
                  <a:gd name="connsiteX628" fmla="*/ 5296 w 10000"/>
                  <a:gd name="connsiteY628" fmla="*/ 8666 h 10000"/>
                  <a:gd name="connsiteX629" fmla="*/ 5310 w 10000"/>
                  <a:gd name="connsiteY629" fmla="*/ 8656 h 10000"/>
                  <a:gd name="connsiteX630" fmla="*/ 5321 w 10000"/>
                  <a:gd name="connsiteY630" fmla="*/ 8650 h 10000"/>
                  <a:gd name="connsiteX631" fmla="*/ 5338 w 10000"/>
                  <a:gd name="connsiteY631" fmla="*/ 8650 h 10000"/>
                  <a:gd name="connsiteX632" fmla="*/ 5360 w 10000"/>
                  <a:gd name="connsiteY632" fmla="*/ 8640 h 10000"/>
                  <a:gd name="connsiteX633" fmla="*/ 5366 w 10000"/>
                  <a:gd name="connsiteY633" fmla="*/ 8637 h 10000"/>
                  <a:gd name="connsiteX634" fmla="*/ 5368 w 10000"/>
                  <a:gd name="connsiteY634" fmla="*/ 8637 h 10000"/>
                  <a:gd name="connsiteX635" fmla="*/ 5382 w 10000"/>
                  <a:gd name="connsiteY635" fmla="*/ 8630 h 10000"/>
                  <a:gd name="connsiteX636" fmla="*/ 5391 w 10000"/>
                  <a:gd name="connsiteY636" fmla="*/ 8630 h 10000"/>
                  <a:gd name="connsiteX637" fmla="*/ 5402 w 10000"/>
                  <a:gd name="connsiteY637" fmla="*/ 8637 h 10000"/>
                  <a:gd name="connsiteX638" fmla="*/ 5418 w 10000"/>
                  <a:gd name="connsiteY638" fmla="*/ 8656 h 10000"/>
                  <a:gd name="connsiteX639" fmla="*/ 5432 w 10000"/>
                  <a:gd name="connsiteY639" fmla="*/ 8666 h 10000"/>
                  <a:gd name="connsiteX640" fmla="*/ 5443 w 10000"/>
                  <a:gd name="connsiteY640" fmla="*/ 8682 h 10000"/>
                  <a:gd name="connsiteX641" fmla="*/ 5457 w 10000"/>
                  <a:gd name="connsiteY641" fmla="*/ 8692 h 10000"/>
                  <a:gd name="connsiteX642" fmla="*/ 5471 w 10000"/>
                  <a:gd name="connsiteY642" fmla="*/ 8705 h 10000"/>
                  <a:gd name="connsiteX643" fmla="*/ 5488 w 10000"/>
                  <a:gd name="connsiteY643" fmla="*/ 8711 h 10000"/>
                  <a:gd name="connsiteX644" fmla="*/ 5490 w 10000"/>
                  <a:gd name="connsiteY644" fmla="*/ 8721 h 10000"/>
                  <a:gd name="connsiteX645" fmla="*/ 5512 w 10000"/>
                  <a:gd name="connsiteY645" fmla="*/ 8724 h 10000"/>
                  <a:gd name="connsiteX646" fmla="*/ 5521 w 10000"/>
                  <a:gd name="connsiteY646" fmla="*/ 8714 h 10000"/>
                  <a:gd name="connsiteX647" fmla="*/ 5524 w 10000"/>
                  <a:gd name="connsiteY647" fmla="*/ 8714 h 10000"/>
                  <a:gd name="connsiteX648" fmla="*/ 5532 w 10000"/>
                  <a:gd name="connsiteY648" fmla="*/ 8721 h 10000"/>
                  <a:gd name="connsiteX649" fmla="*/ 5540 w 10000"/>
                  <a:gd name="connsiteY649" fmla="*/ 8724 h 10000"/>
                  <a:gd name="connsiteX650" fmla="*/ 5562 w 10000"/>
                  <a:gd name="connsiteY650" fmla="*/ 8750 h 10000"/>
                  <a:gd name="connsiteX651" fmla="*/ 5562 w 10000"/>
                  <a:gd name="connsiteY651" fmla="*/ 8760 h 10000"/>
                  <a:gd name="connsiteX652" fmla="*/ 5571 w 10000"/>
                  <a:gd name="connsiteY652" fmla="*/ 8782 h 10000"/>
                  <a:gd name="connsiteX653" fmla="*/ 5579 w 10000"/>
                  <a:gd name="connsiteY653" fmla="*/ 8789 h 10000"/>
                  <a:gd name="connsiteX654" fmla="*/ 5593 w 10000"/>
                  <a:gd name="connsiteY654" fmla="*/ 8789 h 10000"/>
                  <a:gd name="connsiteX655" fmla="*/ 5596 w 10000"/>
                  <a:gd name="connsiteY655" fmla="*/ 8789 h 10000"/>
                  <a:gd name="connsiteX656" fmla="*/ 5626 w 10000"/>
                  <a:gd name="connsiteY656" fmla="*/ 8782 h 10000"/>
                  <a:gd name="connsiteX657" fmla="*/ 5629 w 10000"/>
                  <a:gd name="connsiteY657" fmla="*/ 8782 h 10000"/>
                  <a:gd name="connsiteX658" fmla="*/ 5637 w 10000"/>
                  <a:gd name="connsiteY658" fmla="*/ 8779 h 10000"/>
                  <a:gd name="connsiteX659" fmla="*/ 5648 w 10000"/>
                  <a:gd name="connsiteY659" fmla="*/ 8789 h 10000"/>
                  <a:gd name="connsiteX660" fmla="*/ 5665 w 10000"/>
                  <a:gd name="connsiteY660" fmla="*/ 8795 h 10000"/>
                  <a:gd name="connsiteX661" fmla="*/ 5676 w 10000"/>
                  <a:gd name="connsiteY661" fmla="*/ 8789 h 10000"/>
                  <a:gd name="connsiteX662" fmla="*/ 5684 w 10000"/>
                  <a:gd name="connsiteY662" fmla="*/ 8782 h 10000"/>
                  <a:gd name="connsiteX663" fmla="*/ 5693 w 10000"/>
                  <a:gd name="connsiteY663" fmla="*/ 8789 h 10000"/>
                  <a:gd name="connsiteX664" fmla="*/ 5715 w 10000"/>
                  <a:gd name="connsiteY664" fmla="*/ 8808 h 10000"/>
                  <a:gd name="connsiteX665" fmla="*/ 5731 w 10000"/>
                  <a:gd name="connsiteY665" fmla="*/ 8808 h 10000"/>
                  <a:gd name="connsiteX666" fmla="*/ 5740 w 10000"/>
                  <a:gd name="connsiteY666" fmla="*/ 8808 h 10000"/>
                  <a:gd name="connsiteX667" fmla="*/ 5765 w 10000"/>
                  <a:gd name="connsiteY667" fmla="*/ 8818 h 10000"/>
                  <a:gd name="connsiteX668" fmla="*/ 5781 w 10000"/>
                  <a:gd name="connsiteY668" fmla="*/ 8824 h 10000"/>
                  <a:gd name="connsiteX669" fmla="*/ 5798 w 10000"/>
                  <a:gd name="connsiteY669" fmla="*/ 8834 h 10000"/>
                  <a:gd name="connsiteX670" fmla="*/ 5814 w 10000"/>
                  <a:gd name="connsiteY670" fmla="*/ 8837 h 10000"/>
                  <a:gd name="connsiteX671" fmla="*/ 5831 w 10000"/>
                  <a:gd name="connsiteY671" fmla="*/ 8844 h 10000"/>
                  <a:gd name="connsiteX672" fmla="*/ 5842 w 10000"/>
                  <a:gd name="connsiteY672" fmla="*/ 8847 h 10000"/>
                  <a:gd name="connsiteX673" fmla="*/ 5859 w 10000"/>
                  <a:gd name="connsiteY673" fmla="*/ 8857 h 10000"/>
                  <a:gd name="connsiteX674" fmla="*/ 5870 w 10000"/>
                  <a:gd name="connsiteY674" fmla="*/ 8867 h 10000"/>
                  <a:gd name="connsiteX675" fmla="*/ 5878 w 10000"/>
                  <a:gd name="connsiteY675" fmla="*/ 8873 h 10000"/>
                  <a:gd name="connsiteX676" fmla="*/ 5895 w 10000"/>
                  <a:gd name="connsiteY676" fmla="*/ 8873 h 10000"/>
                  <a:gd name="connsiteX677" fmla="*/ 5911 w 10000"/>
                  <a:gd name="connsiteY677" fmla="*/ 8873 h 10000"/>
                  <a:gd name="connsiteX678" fmla="*/ 5931 w 10000"/>
                  <a:gd name="connsiteY678" fmla="*/ 8873 h 10000"/>
                  <a:gd name="connsiteX679" fmla="*/ 5950 w 10000"/>
                  <a:gd name="connsiteY679" fmla="*/ 8867 h 10000"/>
                  <a:gd name="connsiteX680" fmla="*/ 5967 w 10000"/>
                  <a:gd name="connsiteY680" fmla="*/ 8867 h 10000"/>
                  <a:gd name="connsiteX681" fmla="*/ 5975 w 10000"/>
                  <a:gd name="connsiteY681" fmla="*/ 8873 h 10000"/>
                  <a:gd name="connsiteX682" fmla="*/ 6000 w 10000"/>
                  <a:gd name="connsiteY682" fmla="*/ 8883 h 10000"/>
                  <a:gd name="connsiteX683" fmla="*/ 5997 w 10000"/>
                  <a:gd name="connsiteY683" fmla="*/ 8886 h 10000"/>
                  <a:gd name="connsiteX684" fmla="*/ 5997 w 10000"/>
                  <a:gd name="connsiteY684" fmla="*/ 8896 h 10000"/>
                  <a:gd name="connsiteX685" fmla="*/ 6014 w 10000"/>
                  <a:gd name="connsiteY685" fmla="*/ 8892 h 10000"/>
                  <a:gd name="connsiteX686" fmla="*/ 6028 w 10000"/>
                  <a:gd name="connsiteY686" fmla="*/ 8892 h 10000"/>
                  <a:gd name="connsiteX687" fmla="*/ 6053 w 10000"/>
                  <a:gd name="connsiteY687" fmla="*/ 8886 h 10000"/>
                  <a:gd name="connsiteX688" fmla="*/ 6072 w 10000"/>
                  <a:gd name="connsiteY688" fmla="*/ 8876 h 10000"/>
                  <a:gd name="connsiteX689" fmla="*/ 6089 w 10000"/>
                  <a:gd name="connsiteY689" fmla="*/ 8867 h 10000"/>
                  <a:gd name="connsiteX690" fmla="*/ 6111 w 10000"/>
                  <a:gd name="connsiteY690" fmla="*/ 8857 h 10000"/>
                  <a:gd name="connsiteX691" fmla="*/ 6127 w 10000"/>
                  <a:gd name="connsiteY691" fmla="*/ 8847 h 10000"/>
                  <a:gd name="connsiteX692" fmla="*/ 6152 w 10000"/>
                  <a:gd name="connsiteY692" fmla="*/ 8834 h 10000"/>
                  <a:gd name="connsiteX693" fmla="*/ 6183 w 10000"/>
                  <a:gd name="connsiteY693" fmla="*/ 8828 h 10000"/>
                  <a:gd name="connsiteX694" fmla="*/ 6175 w 10000"/>
                  <a:gd name="connsiteY694" fmla="*/ 8844 h 10000"/>
                  <a:gd name="connsiteX695" fmla="*/ 6169 w 10000"/>
                  <a:gd name="connsiteY695" fmla="*/ 8863 h 10000"/>
                  <a:gd name="connsiteX696" fmla="*/ 6158 w 10000"/>
                  <a:gd name="connsiteY696" fmla="*/ 8886 h 10000"/>
                  <a:gd name="connsiteX697" fmla="*/ 6152 w 10000"/>
                  <a:gd name="connsiteY697" fmla="*/ 8896 h 10000"/>
                  <a:gd name="connsiteX698" fmla="*/ 6150 w 10000"/>
                  <a:gd name="connsiteY698" fmla="*/ 8909 h 10000"/>
                  <a:gd name="connsiteX699" fmla="*/ 6152 w 10000"/>
                  <a:gd name="connsiteY699" fmla="*/ 8938 h 10000"/>
                  <a:gd name="connsiteX700" fmla="*/ 6158 w 10000"/>
                  <a:gd name="connsiteY700" fmla="*/ 8957 h 10000"/>
                  <a:gd name="connsiteX701" fmla="*/ 6161 w 10000"/>
                  <a:gd name="connsiteY701" fmla="*/ 8980 h 10000"/>
                  <a:gd name="connsiteX702" fmla="*/ 6166 w 10000"/>
                  <a:gd name="connsiteY702" fmla="*/ 8999 h 10000"/>
                  <a:gd name="connsiteX703" fmla="*/ 6175 w 10000"/>
                  <a:gd name="connsiteY703" fmla="*/ 9032 h 10000"/>
                  <a:gd name="connsiteX704" fmla="*/ 6183 w 10000"/>
                  <a:gd name="connsiteY704" fmla="*/ 9051 h 10000"/>
                  <a:gd name="connsiteX705" fmla="*/ 6191 w 10000"/>
                  <a:gd name="connsiteY705" fmla="*/ 9064 h 10000"/>
                  <a:gd name="connsiteX706" fmla="*/ 6194 w 10000"/>
                  <a:gd name="connsiteY706" fmla="*/ 9084 h 10000"/>
                  <a:gd name="connsiteX707" fmla="*/ 6208 w 10000"/>
                  <a:gd name="connsiteY707" fmla="*/ 9103 h 10000"/>
                  <a:gd name="connsiteX708" fmla="*/ 6208 w 10000"/>
                  <a:gd name="connsiteY708" fmla="*/ 9113 h 10000"/>
                  <a:gd name="connsiteX709" fmla="*/ 6216 w 10000"/>
                  <a:gd name="connsiteY709" fmla="*/ 9129 h 10000"/>
                  <a:gd name="connsiteX710" fmla="*/ 6230 w 10000"/>
                  <a:gd name="connsiteY710" fmla="*/ 9148 h 10000"/>
                  <a:gd name="connsiteX711" fmla="*/ 6241 w 10000"/>
                  <a:gd name="connsiteY711" fmla="*/ 9165 h 10000"/>
                  <a:gd name="connsiteX712" fmla="*/ 6249 w 10000"/>
                  <a:gd name="connsiteY712" fmla="*/ 9168 h 10000"/>
                  <a:gd name="connsiteX713" fmla="*/ 6266 w 10000"/>
                  <a:gd name="connsiteY713" fmla="*/ 9184 h 10000"/>
                  <a:gd name="connsiteX714" fmla="*/ 6280 w 10000"/>
                  <a:gd name="connsiteY714" fmla="*/ 9184 h 10000"/>
                  <a:gd name="connsiteX715" fmla="*/ 6288 w 10000"/>
                  <a:gd name="connsiteY715" fmla="*/ 9177 h 10000"/>
                  <a:gd name="connsiteX716" fmla="*/ 6299 w 10000"/>
                  <a:gd name="connsiteY716" fmla="*/ 9187 h 10000"/>
                  <a:gd name="connsiteX717" fmla="*/ 6305 w 10000"/>
                  <a:gd name="connsiteY717" fmla="*/ 9197 h 10000"/>
                  <a:gd name="connsiteX718" fmla="*/ 6310 w 10000"/>
                  <a:gd name="connsiteY718" fmla="*/ 9197 h 10000"/>
                  <a:gd name="connsiteX719" fmla="*/ 6321 w 10000"/>
                  <a:gd name="connsiteY719" fmla="*/ 9213 h 10000"/>
                  <a:gd name="connsiteX720" fmla="*/ 6335 w 10000"/>
                  <a:gd name="connsiteY720" fmla="*/ 9223 h 10000"/>
                  <a:gd name="connsiteX721" fmla="*/ 6338 w 10000"/>
                  <a:gd name="connsiteY721" fmla="*/ 9223 h 10000"/>
                  <a:gd name="connsiteX722" fmla="*/ 6355 w 10000"/>
                  <a:gd name="connsiteY722" fmla="*/ 9226 h 10000"/>
                  <a:gd name="connsiteX723" fmla="*/ 6363 w 10000"/>
                  <a:gd name="connsiteY723" fmla="*/ 9236 h 10000"/>
                  <a:gd name="connsiteX724" fmla="*/ 6380 w 10000"/>
                  <a:gd name="connsiteY724" fmla="*/ 9258 h 10000"/>
                  <a:gd name="connsiteX725" fmla="*/ 6393 w 10000"/>
                  <a:gd name="connsiteY725" fmla="*/ 9278 h 10000"/>
                  <a:gd name="connsiteX726" fmla="*/ 6396 w 10000"/>
                  <a:gd name="connsiteY726" fmla="*/ 9288 h 10000"/>
                  <a:gd name="connsiteX727" fmla="*/ 6407 w 10000"/>
                  <a:gd name="connsiteY727" fmla="*/ 9297 h 10000"/>
                  <a:gd name="connsiteX728" fmla="*/ 6410 w 10000"/>
                  <a:gd name="connsiteY728" fmla="*/ 9307 h 10000"/>
                  <a:gd name="connsiteX729" fmla="*/ 6416 w 10000"/>
                  <a:gd name="connsiteY729" fmla="*/ 9317 h 10000"/>
                  <a:gd name="connsiteX730" fmla="*/ 6424 w 10000"/>
                  <a:gd name="connsiteY730" fmla="*/ 9326 h 10000"/>
                  <a:gd name="connsiteX731" fmla="*/ 6435 w 10000"/>
                  <a:gd name="connsiteY731" fmla="*/ 9336 h 10000"/>
                  <a:gd name="connsiteX732" fmla="*/ 6443 w 10000"/>
                  <a:gd name="connsiteY732" fmla="*/ 9346 h 10000"/>
                  <a:gd name="connsiteX733" fmla="*/ 6449 w 10000"/>
                  <a:gd name="connsiteY733" fmla="*/ 9362 h 10000"/>
                  <a:gd name="connsiteX734" fmla="*/ 6452 w 10000"/>
                  <a:gd name="connsiteY734" fmla="*/ 9372 h 10000"/>
                  <a:gd name="connsiteX735" fmla="*/ 6449 w 10000"/>
                  <a:gd name="connsiteY735" fmla="*/ 9381 h 10000"/>
                  <a:gd name="connsiteX736" fmla="*/ 6465 w 10000"/>
                  <a:gd name="connsiteY736" fmla="*/ 9394 h 10000"/>
                  <a:gd name="connsiteX737" fmla="*/ 6468 w 10000"/>
                  <a:gd name="connsiteY737" fmla="*/ 9420 h 10000"/>
                  <a:gd name="connsiteX738" fmla="*/ 6493 w 10000"/>
                  <a:gd name="connsiteY738" fmla="*/ 9430 h 10000"/>
                  <a:gd name="connsiteX739" fmla="*/ 6507 w 10000"/>
                  <a:gd name="connsiteY739" fmla="*/ 9440 h 10000"/>
                  <a:gd name="connsiteX740" fmla="*/ 6524 w 10000"/>
                  <a:gd name="connsiteY740" fmla="*/ 9459 h 10000"/>
                  <a:gd name="connsiteX741" fmla="*/ 6532 w 10000"/>
                  <a:gd name="connsiteY741" fmla="*/ 9485 h 10000"/>
                  <a:gd name="connsiteX742" fmla="*/ 6537 w 10000"/>
                  <a:gd name="connsiteY742" fmla="*/ 9498 h 10000"/>
                  <a:gd name="connsiteX743" fmla="*/ 6571 w 10000"/>
                  <a:gd name="connsiteY743" fmla="*/ 9508 h 10000"/>
                  <a:gd name="connsiteX744" fmla="*/ 6596 w 10000"/>
                  <a:gd name="connsiteY744" fmla="*/ 9508 h 10000"/>
                  <a:gd name="connsiteX745" fmla="*/ 6637 w 10000"/>
                  <a:gd name="connsiteY745" fmla="*/ 9517 h 10000"/>
                  <a:gd name="connsiteX746" fmla="*/ 6662 w 10000"/>
                  <a:gd name="connsiteY746" fmla="*/ 9524 h 10000"/>
                  <a:gd name="connsiteX747" fmla="*/ 6679 w 10000"/>
                  <a:gd name="connsiteY747" fmla="*/ 9517 h 10000"/>
                  <a:gd name="connsiteX748" fmla="*/ 6679 w 10000"/>
                  <a:gd name="connsiteY748" fmla="*/ 9505 h 10000"/>
                  <a:gd name="connsiteX749" fmla="*/ 6690 w 10000"/>
                  <a:gd name="connsiteY749" fmla="*/ 9485 h 10000"/>
                  <a:gd name="connsiteX750" fmla="*/ 6693 w 10000"/>
                  <a:gd name="connsiteY750" fmla="*/ 9479 h 10000"/>
                  <a:gd name="connsiteX751" fmla="*/ 6706 w 10000"/>
                  <a:gd name="connsiteY751" fmla="*/ 9469 h 10000"/>
                  <a:gd name="connsiteX752" fmla="*/ 6709 w 10000"/>
                  <a:gd name="connsiteY752" fmla="*/ 9462 h 10000"/>
                  <a:gd name="connsiteX753" fmla="*/ 6717 w 10000"/>
                  <a:gd name="connsiteY753" fmla="*/ 9459 h 10000"/>
                  <a:gd name="connsiteX754" fmla="*/ 6726 w 10000"/>
                  <a:gd name="connsiteY754" fmla="*/ 9459 h 10000"/>
                  <a:gd name="connsiteX755" fmla="*/ 6742 w 10000"/>
                  <a:gd name="connsiteY755" fmla="*/ 9462 h 10000"/>
                  <a:gd name="connsiteX756" fmla="*/ 6759 w 10000"/>
                  <a:gd name="connsiteY756" fmla="*/ 9479 h 10000"/>
                  <a:gd name="connsiteX757" fmla="*/ 6781 w 10000"/>
                  <a:gd name="connsiteY757" fmla="*/ 9485 h 10000"/>
                  <a:gd name="connsiteX758" fmla="*/ 6795 w 10000"/>
                  <a:gd name="connsiteY758" fmla="*/ 9485 h 10000"/>
                  <a:gd name="connsiteX759" fmla="*/ 6803 w 10000"/>
                  <a:gd name="connsiteY759" fmla="*/ 9498 h 10000"/>
                  <a:gd name="connsiteX760" fmla="*/ 6806 w 10000"/>
                  <a:gd name="connsiteY760" fmla="*/ 9508 h 10000"/>
                  <a:gd name="connsiteX761" fmla="*/ 6823 w 10000"/>
                  <a:gd name="connsiteY761" fmla="*/ 9514 h 10000"/>
                  <a:gd name="connsiteX762" fmla="*/ 6831 w 10000"/>
                  <a:gd name="connsiteY762" fmla="*/ 9514 h 10000"/>
                  <a:gd name="connsiteX763" fmla="*/ 6848 w 10000"/>
                  <a:gd name="connsiteY763" fmla="*/ 9514 h 10000"/>
                  <a:gd name="connsiteX764" fmla="*/ 6856 w 10000"/>
                  <a:gd name="connsiteY764" fmla="*/ 9517 h 10000"/>
                  <a:gd name="connsiteX765" fmla="*/ 6878 w 10000"/>
                  <a:gd name="connsiteY765" fmla="*/ 9524 h 10000"/>
                  <a:gd name="connsiteX766" fmla="*/ 6895 w 10000"/>
                  <a:gd name="connsiteY766" fmla="*/ 9524 h 10000"/>
                  <a:gd name="connsiteX767" fmla="*/ 6917 w 10000"/>
                  <a:gd name="connsiteY767" fmla="*/ 9527 h 10000"/>
                  <a:gd name="connsiteX768" fmla="*/ 6934 w 10000"/>
                  <a:gd name="connsiteY768" fmla="*/ 9534 h 10000"/>
                  <a:gd name="connsiteX769" fmla="*/ 6961 w 10000"/>
                  <a:gd name="connsiteY769" fmla="*/ 9543 h 10000"/>
                  <a:gd name="connsiteX770" fmla="*/ 6989 w 10000"/>
                  <a:gd name="connsiteY770" fmla="*/ 9547 h 10000"/>
                  <a:gd name="connsiteX771" fmla="*/ 7014 w 10000"/>
                  <a:gd name="connsiteY771" fmla="*/ 9543 h 10000"/>
                  <a:gd name="connsiteX772" fmla="*/ 7033 w 10000"/>
                  <a:gd name="connsiteY772" fmla="*/ 9543 h 10000"/>
                  <a:gd name="connsiteX773" fmla="*/ 7042 w 10000"/>
                  <a:gd name="connsiteY773" fmla="*/ 9547 h 10000"/>
                  <a:gd name="connsiteX774" fmla="*/ 7069 w 10000"/>
                  <a:gd name="connsiteY774" fmla="*/ 9647 h 10000"/>
                  <a:gd name="connsiteX775" fmla="*/ 7122 w 10000"/>
                  <a:gd name="connsiteY775" fmla="*/ 9734 h 10000"/>
                  <a:gd name="connsiteX776" fmla="*/ 7147 w 10000"/>
                  <a:gd name="connsiteY776" fmla="*/ 9744 h 10000"/>
                  <a:gd name="connsiteX777" fmla="*/ 7169 w 10000"/>
                  <a:gd name="connsiteY777" fmla="*/ 9741 h 10000"/>
                  <a:gd name="connsiteX778" fmla="*/ 7177 w 10000"/>
                  <a:gd name="connsiteY778" fmla="*/ 9744 h 10000"/>
                  <a:gd name="connsiteX779" fmla="*/ 7186 w 10000"/>
                  <a:gd name="connsiteY779" fmla="*/ 9754 h 10000"/>
                  <a:gd name="connsiteX780" fmla="*/ 7191 w 10000"/>
                  <a:gd name="connsiteY780" fmla="*/ 9773 h 10000"/>
                  <a:gd name="connsiteX781" fmla="*/ 7208 w 10000"/>
                  <a:gd name="connsiteY781" fmla="*/ 9783 h 10000"/>
                  <a:gd name="connsiteX782" fmla="*/ 7219 w 10000"/>
                  <a:gd name="connsiteY782" fmla="*/ 9793 h 10000"/>
                  <a:gd name="connsiteX783" fmla="*/ 7235 w 10000"/>
                  <a:gd name="connsiteY783" fmla="*/ 9802 h 10000"/>
                  <a:gd name="connsiteX784" fmla="*/ 7249 w 10000"/>
                  <a:gd name="connsiteY784" fmla="*/ 9819 h 10000"/>
                  <a:gd name="connsiteX785" fmla="*/ 7255 w 10000"/>
                  <a:gd name="connsiteY785" fmla="*/ 9835 h 10000"/>
                  <a:gd name="connsiteX786" fmla="*/ 7255 w 10000"/>
                  <a:gd name="connsiteY786" fmla="*/ 9848 h 10000"/>
                  <a:gd name="connsiteX787" fmla="*/ 7249 w 10000"/>
                  <a:gd name="connsiteY787" fmla="*/ 9848 h 10000"/>
                  <a:gd name="connsiteX788" fmla="*/ 7244 w 10000"/>
                  <a:gd name="connsiteY788" fmla="*/ 9858 h 10000"/>
                  <a:gd name="connsiteX789" fmla="*/ 7235 w 10000"/>
                  <a:gd name="connsiteY789" fmla="*/ 9883 h 10000"/>
                  <a:gd name="connsiteX790" fmla="*/ 7244 w 10000"/>
                  <a:gd name="connsiteY790" fmla="*/ 9903 h 10000"/>
                  <a:gd name="connsiteX791" fmla="*/ 7258 w 10000"/>
                  <a:gd name="connsiteY791" fmla="*/ 9926 h 10000"/>
                  <a:gd name="connsiteX792" fmla="*/ 7263 w 10000"/>
                  <a:gd name="connsiteY792" fmla="*/ 9948 h 10000"/>
                  <a:gd name="connsiteX793" fmla="*/ 7274 w 10000"/>
                  <a:gd name="connsiteY793" fmla="*/ 9968 h 10000"/>
                  <a:gd name="connsiteX794" fmla="*/ 7283 w 10000"/>
                  <a:gd name="connsiteY794" fmla="*/ 9987 h 10000"/>
                  <a:gd name="connsiteX795" fmla="*/ 7291 w 10000"/>
                  <a:gd name="connsiteY795" fmla="*/ 10000 h 10000"/>
                  <a:gd name="connsiteX796" fmla="*/ 7305 w 10000"/>
                  <a:gd name="connsiteY796" fmla="*/ 9997 h 10000"/>
                  <a:gd name="connsiteX797" fmla="*/ 7313 w 10000"/>
                  <a:gd name="connsiteY797" fmla="*/ 9977 h 10000"/>
                  <a:gd name="connsiteX798" fmla="*/ 7324 w 10000"/>
                  <a:gd name="connsiteY798" fmla="*/ 9968 h 10000"/>
                  <a:gd name="connsiteX799" fmla="*/ 7341 w 10000"/>
                  <a:gd name="connsiteY799" fmla="*/ 9971 h 10000"/>
                  <a:gd name="connsiteX800" fmla="*/ 7368 w 10000"/>
                  <a:gd name="connsiteY800" fmla="*/ 9987 h 10000"/>
                  <a:gd name="connsiteX801" fmla="*/ 7380 w 10000"/>
                  <a:gd name="connsiteY801" fmla="*/ 9990 h 10000"/>
                  <a:gd name="connsiteX802" fmla="*/ 7393 w 10000"/>
                  <a:gd name="connsiteY802" fmla="*/ 9981 h 10000"/>
                  <a:gd name="connsiteX803" fmla="*/ 7404 w 10000"/>
                  <a:gd name="connsiteY803" fmla="*/ 9968 h 10000"/>
                  <a:gd name="connsiteX804" fmla="*/ 7418 w 10000"/>
                  <a:gd name="connsiteY804" fmla="*/ 9948 h 10000"/>
                  <a:gd name="connsiteX805" fmla="*/ 7427 w 10000"/>
                  <a:gd name="connsiteY805" fmla="*/ 9922 h 10000"/>
                  <a:gd name="connsiteX806" fmla="*/ 7427 w 10000"/>
                  <a:gd name="connsiteY806" fmla="*/ 9906 h 10000"/>
                  <a:gd name="connsiteX807" fmla="*/ 7404 w 10000"/>
                  <a:gd name="connsiteY807" fmla="*/ 9877 h 10000"/>
                  <a:gd name="connsiteX808" fmla="*/ 7388 w 10000"/>
                  <a:gd name="connsiteY808" fmla="*/ 9854 h 10000"/>
                  <a:gd name="connsiteX809" fmla="*/ 7385 w 10000"/>
                  <a:gd name="connsiteY809" fmla="*/ 9845 h 10000"/>
                  <a:gd name="connsiteX810" fmla="*/ 7385 w 10000"/>
                  <a:gd name="connsiteY810" fmla="*/ 9825 h 10000"/>
                  <a:gd name="connsiteX811" fmla="*/ 7385 w 10000"/>
                  <a:gd name="connsiteY811" fmla="*/ 9819 h 10000"/>
                  <a:gd name="connsiteX812" fmla="*/ 7393 w 10000"/>
                  <a:gd name="connsiteY812" fmla="*/ 9809 h 10000"/>
                  <a:gd name="connsiteX813" fmla="*/ 7404 w 10000"/>
                  <a:gd name="connsiteY813" fmla="*/ 9793 h 10000"/>
                  <a:gd name="connsiteX814" fmla="*/ 7413 w 10000"/>
                  <a:gd name="connsiteY814" fmla="*/ 9783 h 10000"/>
                  <a:gd name="connsiteX815" fmla="*/ 7404 w 10000"/>
                  <a:gd name="connsiteY815" fmla="*/ 9770 h 10000"/>
                  <a:gd name="connsiteX816" fmla="*/ 7388 w 10000"/>
                  <a:gd name="connsiteY816" fmla="*/ 9760 h 10000"/>
                  <a:gd name="connsiteX817" fmla="*/ 7371 w 10000"/>
                  <a:gd name="connsiteY817" fmla="*/ 9744 h 10000"/>
                  <a:gd name="connsiteX818" fmla="*/ 7363 w 10000"/>
                  <a:gd name="connsiteY818" fmla="*/ 9731 h 10000"/>
                  <a:gd name="connsiteX819" fmla="*/ 7355 w 10000"/>
                  <a:gd name="connsiteY819" fmla="*/ 9715 h 10000"/>
                  <a:gd name="connsiteX820" fmla="*/ 7360 w 10000"/>
                  <a:gd name="connsiteY820" fmla="*/ 9686 h 10000"/>
                  <a:gd name="connsiteX821" fmla="*/ 7363 w 10000"/>
                  <a:gd name="connsiteY821" fmla="*/ 9657 h 10000"/>
                  <a:gd name="connsiteX822" fmla="*/ 7360 w 10000"/>
                  <a:gd name="connsiteY822" fmla="*/ 9631 h 10000"/>
                  <a:gd name="connsiteX823" fmla="*/ 7346 w 10000"/>
                  <a:gd name="connsiteY823" fmla="*/ 9611 h 10000"/>
                  <a:gd name="connsiteX824" fmla="*/ 7332 w 10000"/>
                  <a:gd name="connsiteY824" fmla="*/ 9585 h 10000"/>
                  <a:gd name="connsiteX825" fmla="*/ 7324 w 10000"/>
                  <a:gd name="connsiteY825" fmla="*/ 9573 h 10000"/>
                  <a:gd name="connsiteX826" fmla="*/ 7324 w 10000"/>
                  <a:gd name="connsiteY826" fmla="*/ 9553 h 10000"/>
                  <a:gd name="connsiteX827" fmla="*/ 7324 w 10000"/>
                  <a:gd name="connsiteY827" fmla="*/ 9543 h 10000"/>
                  <a:gd name="connsiteX828" fmla="*/ 7324 w 10000"/>
                  <a:gd name="connsiteY828" fmla="*/ 9517 h 10000"/>
                  <a:gd name="connsiteX829" fmla="*/ 7324 w 10000"/>
                  <a:gd name="connsiteY829" fmla="*/ 9498 h 10000"/>
                  <a:gd name="connsiteX830" fmla="*/ 7332 w 10000"/>
                  <a:gd name="connsiteY830" fmla="*/ 9479 h 10000"/>
                  <a:gd name="connsiteX831" fmla="*/ 7341 w 10000"/>
                  <a:gd name="connsiteY831" fmla="*/ 9462 h 10000"/>
                  <a:gd name="connsiteX832" fmla="*/ 7352 w 10000"/>
                  <a:gd name="connsiteY832" fmla="*/ 9459 h 10000"/>
                  <a:gd name="connsiteX833" fmla="*/ 7360 w 10000"/>
                  <a:gd name="connsiteY833" fmla="*/ 9443 h 10000"/>
                  <a:gd name="connsiteX834" fmla="*/ 7363 w 10000"/>
                  <a:gd name="connsiteY834" fmla="*/ 9433 h 10000"/>
                  <a:gd name="connsiteX835" fmla="*/ 7377 w 10000"/>
                  <a:gd name="connsiteY835" fmla="*/ 9433 h 10000"/>
                  <a:gd name="connsiteX836" fmla="*/ 7388 w 10000"/>
                  <a:gd name="connsiteY836" fmla="*/ 9430 h 10000"/>
                  <a:gd name="connsiteX837" fmla="*/ 7396 w 10000"/>
                  <a:gd name="connsiteY837" fmla="*/ 9430 h 10000"/>
                  <a:gd name="connsiteX838" fmla="*/ 7402 w 10000"/>
                  <a:gd name="connsiteY838" fmla="*/ 9424 h 10000"/>
                  <a:gd name="connsiteX839" fmla="*/ 7396 w 10000"/>
                  <a:gd name="connsiteY839" fmla="*/ 9414 h 10000"/>
                  <a:gd name="connsiteX840" fmla="*/ 7388 w 10000"/>
                  <a:gd name="connsiteY840" fmla="*/ 9401 h 10000"/>
                  <a:gd name="connsiteX841" fmla="*/ 7371 w 10000"/>
                  <a:gd name="connsiteY841" fmla="*/ 9391 h 10000"/>
                  <a:gd name="connsiteX842" fmla="*/ 7355 w 10000"/>
                  <a:gd name="connsiteY842" fmla="*/ 9375 h 10000"/>
                  <a:gd name="connsiteX843" fmla="*/ 7332 w 10000"/>
                  <a:gd name="connsiteY843" fmla="*/ 9356 h 10000"/>
                  <a:gd name="connsiteX844" fmla="*/ 7313 w 10000"/>
                  <a:gd name="connsiteY844" fmla="*/ 9330 h 10000"/>
                  <a:gd name="connsiteX845" fmla="*/ 7307 w 10000"/>
                  <a:gd name="connsiteY845" fmla="*/ 9310 h 10000"/>
                  <a:gd name="connsiteX846" fmla="*/ 7305 w 10000"/>
                  <a:gd name="connsiteY846" fmla="*/ 9291 h 10000"/>
                  <a:gd name="connsiteX847" fmla="*/ 7305 w 10000"/>
                  <a:gd name="connsiteY847" fmla="*/ 9278 h 10000"/>
                  <a:gd name="connsiteX848" fmla="*/ 7296 w 10000"/>
                  <a:gd name="connsiteY848" fmla="*/ 9268 h 10000"/>
                  <a:gd name="connsiteX849" fmla="*/ 7296 w 10000"/>
                  <a:gd name="connsiteY849" fmla="*/ 9249 h 10000"/>
                  <a:gd name="connsiteX850" fmla="*/ 7291 w 10000"/>
                  <a:gd name="connsiteY850" fmla="*/ 9226 h 10000"/>
                  <a:gd name="connsiteX851" fmla="*/ 7283 w 10000"/>
                  <a:gd name="connsiteY851" fmla="*/ 9213 h 10000"/>
                  <a:gd name="connsiteX852" fmla="*/ 7274 w 10000"/>
                  <a:gd name="connsiteY852" fmla="*/ 9194 h 10000"/>
                  <a:gd name="connsiteX853" fmla="*/ 7274 w 10000"/>
                  <a:gd name="connsiteY853" fmla="*/ 9174 h 10000"/>
                  <a:gd name="connsiteX854" fmla="*/ 7280 w 10000"/>
                  <a:gd name="connsiteY854" fmla="*/ 9148 h 10000"/>
                  <a:gd name="connsiteX855" fmla="*/ 7283 w 10000"/>
                  <a:gd name="connsiteY855" fmla="*/ 9119 h 10000"/>
                  <a:gd name="connsiteX856" fmla="*/ 7291 w 10000"/>
                  <a:gd name="connsiteY856" fmla="*/ 9100 h 10000"/>
                  <a:gd name="connsiteX857" fmla="*/ 7307 w 10000"/>
                  <a:gd name="connsiteY857" fmla="*/ 9080 h 10000"/>
                  <a:gd name="connsiteX858" fmla="*/ 7324 w 10000"/>
                  <a:gd name="connsiteY858" fmla="*/ 9054 h 10000"/>
                  <a:gd name="connsiteX859" fmla="*/ 7341 w 10000"/>
                  <a:gd name="connsiteY859" fmla="*/ 9054 h 10000"/>
                  <a:gd name="connsiteX860" fmla="*/ 7352 w 10000"/>
                  <a:gd name="connsiteY860" fmla="*/ 9054 h 10000"/>
                  <a:gd name="connsiteX861" fmla="*/ 7346 w 10000"/>
                  <a:gd name="connsiteY861" fmla="*/ 9032 h 10000"/>
                  <a:gd name="connsiteX862" fmla="*/ 7341 w 10000"/>
                  <a:gd name="connsiteY862" fmla="*/ 9022 h 10000"/>
                  <a:gd name="connsiteX863" fmla="*/ 7352 w 10000"/>
                  <a:gd name="connsiteY863" fmla="*/ 8999 h 10000"/>
                  <a:gd name="connsiteX864" fmla="*/ 7360 w 10000"/>
                  <a:gd name="connsiteY864" fmla="*/ 8967 h 10000"/>
                  <a:gd name="connsiteX865" fmla="*/ 7368 w 10000"/>
                  <a:gd name="connsiteY865" fmla="*/ 8922 h 10000"/>
                  <a:gd name="connsiteX866" fmla="*/ 7377 w 10000"/>
                  <a:gd name="connsiteY866" fmla="*/ 8896 h 10000"/>
                  <a:gd name="connsiteX867" fmla="*/ 7380 w 10000"/>
                  <a:gd name="connsiteY867" fmla="*/ 8867 h 10000"/>
                  <a:gd name="connsiteX868" fmla="*/ 7402 w 10000"/>
                  <a:gd name="connsiteY868" fmla="*/ 8824 h 10000"/>
                  <a:gd name="connsiteX869" fmla="*/ 7402 w 10000"/>
                  <a:gd name="connsiteY869" fmla="*/ 8808 h 10000"/>
                  <a:gd name="connsiteX870" fmla="*/ 7393 w 10000"/>
                  <a:gd name="connsiteY870" fmla="*/ 8795 h 10000"/>
                  <a:gd name="connsiteX871" fmla="*/ 7388 w 10000"/>
                  <a:gd name="connsiteY871" fmla="*/ 8799 h 10000"/>
                  <a:gd name="connsiteX872" fmla="*/ 7396 w 10000"/>
                  <a:gd name="connsiteY872" fmla="*/ 8789 h 10000"/>
                  <a:gd name="connsiteX873" fmla="*/ 7404 w 10000"/>
                  <a:gd name="connsiteY873" fmla="*/ 8789 h 10000"/>
                  <a:gd name="connsiteX874" fmla="*/ 7421 w 10000"/>
                  <a:gd name="connsiteY874" fmla="*/ 8769 h 10000"/>
                  <a:gd name="connsiteX875" fmla="*/ 7443 w 10000"/>
                  <a:gd name="connsiteY875" fmla="*/ 8763 h 10000"/>
                  <a:gd name="connsiteX876" fmla="*/ 7452 w 10000"/>
                  <a:gd name="connsiteY876" fmla="*/ 8769 h 10000"/>
                  <a:gd name="connsiteX877" fmla="*/ 7468 w 10000"/>
                  <a:gd name="connsiteY877" fmla="*/ 8769 h 10000"/>
                  <a:gd name="connsiteX878" fmla="*/ 7499 w 10000"/>
                  <a:gd name="connsiteY878" fmla="*/ 8763 h 10000"/>
                  <a:gd name="connsiteX879" fmla="*/ 7526 w 10000"/>
                  <a:gd name="connsiteY879" fmla="*/ 8763 h 10000"/>
                  <a:gd name="connsiteX880" fmla="*/ 7532 w 10000"/>
                  <a:gd name="connsiteY880" fmla="*/ 8763 h 10000"/>
                  <a:gd name="connsiteX881" fmla="*/ 7554 w 10000"/>
                  <a:gd name="connsiteY881" fmla="*/ 8744 h 10000"/>
                  <a:gd name="connsiteX882" fmla="*/ 7571 w 10000"/>
                  <a:gd name="connsiteY882" fmla="*/ 8731 h 10000"/>
                  <a:gd name="connsiteX883" fmla="*/ 7587 w 10000"/>
                  <a:gd name="connsiteY883" fmla="*/ 8711 h 10000"/>
                  <a:gd name="connsiteX884" fmla="*/ 7607 w 10000"/>
                  <a:gd name="connsiteY884" fmla="*/ 8711 h 10000"/>
                  <a:gd name="connsiteX885" fmla="*/ 7634 w 10000"/>
                  <a:gd name="connsiteY885" fmla="*/ 8705 h 10000"/>
                  <a:gd name="connsiteX886" fmla="*/ 7643 w 10000"/>
                  <a:gd name="connsiteY886" fmla="*/ 8682 h 10000"/>
                  <a:gd name="connsiteX887" fmla="*/ 7654 w 10000"/>
                  <a:gd name="connsiteY887" fmla="*/ 8666 h 10000"/>
                  <a:gd name="connsiteX888" fmla="*/ 7668 w 10000"/>
                  <a:gd name="connsiteY888" fmla="*/ 8666 h 10000"/>
                  <a:gd name="connsiteX889" fmla="*/ 7676 w 10000"/>
                  <a:gd name="connsiteY889" fmla="*/ 8682 h 10000"/>
                  <a:gd name="connsiteX890" fmla="*/ 7704 w 10000"/>
                  <a:gd name="connsiteY890" fmla="*/ 8669 h 10000"/>
                  <a:gd name="connsiteX891" fmla="*/ 7712 w 10000"/>
                  <a:gd name="connsiteY891" fmla="*/ 8669 h 10000"/>
                  <a:gd name="connsiteX892" fmla="*/ 7720 w 10000"/>
                  <a:gd name="connsiteY892" fmla="*/ 8669 h 10000"/>
                  <a:gd name="connsiteX893" fmla="*/ 7726 w 10000"/>
                  <a:gd name="connsiteY893" fmla="*/ 8656 h 10000"/>
                  <a:gd name="connsiteX894" fmla="*/ 7734 w 10000"/>
                  <a:gd name="connsiteY894" fmla="*/ 8650 h 10000"/>
                  <a:gd name="connsiteX895" fmla="*/ 7742 w 10000"/>
                  <a:gd name="connsiteY895" fmla="*/ 8650 h 10000"/>
                  <a:gd name="connsiteX896" fmla="*/ 7759 w 10000"/>
                  <a:gd name="connsiteY896" fmla="*/ 8650 h 10000"/>
                  <a:gd name="connsiteX897" fmla="*/ 7756 w 10000"/>
                  <a:gd name="connsiteY897" fmla="*/ 8630 h 10000"/>
                  <a:gd name="connsiteX898" fmla="*/ 7751 w 10000"/>
                  <a:gd name="connsiteY898" fmla="*/ 8627 h 10000"/>
                  <a:gd name="connsiteX899" fmla="*/ 7742 w 10000"/>
                  <a:gd name="connsiteY899" fmla="*/ 8620 h 10000"/>
                  <a:gd name="connsiteX900" fmla="*/ 7734 w 10000"/>
                  <a:gd name="connsiteY900" fmla="*/ 8591 h 10000"/>
                  <a:gd name="connsiteX901" fmla="*/ 7709 w 10000"/>
                  <a:gd name="connsiteY901" fmla="*/ 8582 h 10000"/>
                  <a:gd name="connsiteX902" fmla="*/ 7695 w 10000"/>
                  <a:gd name="connsiteY902" fmla="*/ 8578 h 10000"/>
                  <a:gd name="connsiteX903" fmla="*/ 7668 w 10000"/>
                  <a:gd name="connsiteY903" fmla="*/ 8562 h 10000"/>
                  <a:gd name="connsiteX904" fmla="*/ 7645 w 10000"/>
                  <a:gd name="connsiteY904" fmla="*/ 8552 h 10000"/>
                  <a:gd name="connsiteX905" fmla="*/ 7615 w 10000"/>
                  <a:gd name="connsiteY905" fmla="*/ 8543 h 10000"/>
                  <a:gd name="connsiteX906" fmla="*/ 7596 w 10000"/>
                  <a:gd name="connsiteY906" fmla="*/ 8527 h 10000"/>
                  <a:gd name="connsiteX907" fmla="*/ 7565 w 10000"/>
                  <a:gd name="connsiteY907" fmla="*/ 8494 h 10000"/>
                  <a:gd name="connsiteX908" fmla="*/ 7562 w 10000"/>
                  <a:gd name="connsiteY908" fmla="*/ 8475 h 10000"/>
                  <a:gd name="connsiteX909" fmla="*/ 7540 w 10000"/>
                  <a:gd name="connsiteY909" fmla="*/ 8455 h 10000"/>
                  <a:gd name="connsiteX910" fmla="*/ 7535 w 10000"/>
                  <a:gd name="connsiteY910" fmla="*/ 8446 h 10000"/>
                  <a:gd name="connsiteX911" fmla="*/ 7535 w 10000"/>
                  <a:gd name="connsiteY911" fmla="*/ 8420 h 10000"/>
                  <a:gd name="connsiteX912" fmla="*/ 7535 w 10000"/>
                  <a:gd name="connsiteY912" fmla="*/ 8391 h 10000"/>
                  <a:gd name="connsiteX913" fmla="*/ 7548 w 10000"/>
                  <a:gd name="connsiteY913" fmla="*/ 8345 h 10000"/>
                  <a:gd name="connsiteX914" fmla="*/ 7562 w 10000"/>
                  <a:gd name="connsiteY914" fmla="*/ 8319 h 10000"/>
                  <a:gd name="connsiteX915" fmla="*/ 7582 w 10000"/>
                  <a:gd name="connsiteY915" fmla="*/ 8310 h 10000"/>
                  <a:gd name="connsiteX916" fmla="*/ 7607 w 10000"/>
                  <a:gd name="connsiteY916" fmla="*/ 8300 h 10000"/>
                  <a:gd name="connsiteX917" fmla="*/ 7629 w 10000"/>
                  <a:gd name="connsiteY917" fmla="*/ 8300 h 10000"/>
                  <a:gd name="connsiteX918" fmla="*/ 7651 w 10000"/>
                  <a:gd name="connsiteY918" fmla="*/ 8297 h 10000"/>
                  <a:gd name="connsiteX919" fmla="*/ 7668 w 10000"/>
                  <a:gd name="connsiteY919" fmla="*/ 8280 h 10000"/>
                  <a:gd name="connsiteX920" fmla="*/ 7687 w 10000"/>
                  <a:gd name="connsiteY920" fmla="*/ 8267 h 10000"/>
                  <a:gd name="connsiteX921" fmla="*/ 7693 w 10000"/>
                  <a:gd name="connsiteY921" fmla="*/ 8261 h 10000"/>
                  <a:gd name="connsiteX922" fmla="*/ 7701 w 10000"/>
                  <a:gd name="connsiteY922" fmla="*/ 8248 h 10000"/>
                  <a:gd name="connsiteX923" fmla="*/ 7712 w 10000"/>
                  <a:gd name="connsiteY923" fmla="*/ 8238 h 10000"/>
                  <a:gd name="connsiteX924" fmla="*/ 7731 w 10000"/>
                  <a:gd name="connsiteY924" fmla="*/ 8222 h 10000"/>
                  <a:gd name="connsiteX925" fmla="*/ 7740 w 10000"/>
                  <a:gd name="connsiteY925" fmla="*/ 8206 h 10000"/>
                  <a:gd name="connsiteX926" fmla="*/ 7756 w 10000"/>
                  <a:gd name="connsiteY926" fmla="*/ 8183 h 10000"/>
                  <a:gd name="connsiteX927" fmla="*/ 7773 w 10000"/>
                  <a:gd name="connsiteY927" fmla="*/ 8177 h 10000"/>
                  <a:gd name="connsiteX928" fmla="*/ 7784 w 10000"/>
                  <a:gd name="connsiteY928" fmla="*/ 8183 h 10000"/>
                  <a:gd name="connsiteX929" fmla="*/ 7801 w 10000"/>
                  <a:gd name="connsiteY929" fmla="*/ 8174 h 10000"/>
                  <a:gd name="connsiteX930" fmla="*/ 7801 w 10000"/>
                  <a:gd name="connsiteY930" fmla="*/ 8157 h 10000"/>
                  <a:gd name="connsiteX931" fmla="*/ 7817 w 10000"/>
                  <a:gd name="connsiteY931" fmla="*/ 8164 h 10000"/>
                  <a:gd name="connsiteX932" fmla="*/ 7837 w 10000"/>
                  <a:gd name="connsiteY932" fmla="*/ 8164 h 10000"/>
                  <a:gd name="connsiteX933" fmla="*/ 7856 w 10000"/>
                  <a:gd name="connsiteY933" fmla="*/ 8164 h 10000"/>
                  <a:gd name="connsiteX934" fmla="*/ 7870 w 10000"/>
                  <a:gd name="connsiteY934" fmla="*/ 8167 h 10000"/>
                  <a:gd name="connsiteX935" fmla="*/ 7881 w 10000"/>
                  <a:gd name="connsiteY935" fmla="*/ 8174 h 10000"/>
                  <a:gd name="connsiteX936" fmla="*/ 7898 w 10000"/>
                  <a:gd name="connsiteY936" fmla="*/ 8187 h 10000"/>
                  <a:gd name="connsiteX937" fmla="*/ 7917 w 10000"/>
                  <a:gd name="connsiteY937" fmla="*/ 8187 h 10000"/>
                  <a:gd name="connsiteX938" fmla="*/ 7928 w 10000"/>
                  <a:gd name="connsiteY938" fmla="*/ 8157 h 10000"/>
                  <a:gd name="connsiteX939" fmla="*/ 7942 w 10000"/>
                  <a:gd name="connsiteY939" fmla="*/ 8157 h 10000"/>
                  <a:gd name="connsiteX940" fmla="*/ 7958 w 10000"/>
                  <a:gd name="connsiteY940" fmla="*/ 8164 h 10000"/>
                  <a:gd name="connsiteX941" fmla="*/ 7983 w 10000"/>
                  <a:gd name="connsiteY941" fmla="*/ 8144 h 10000"/>
                  <a:gd name="connsiteX942" fmla="*/ 8000 w 10000"/>
                  <a:gd name="connsiteY942" fmla="*/ 8109 h 10000"/>
                  <a:gd name="connsiteX943" fmla="*/ 7994 w 10000"/>
                  <a:gd name="connsiteY943" fmla="*/ 8093 h 10000"/>
                  <a:gd name="connsiteX944" fmla="*/ 7983 w 10000"/>
                  <a:gd name="connsiteY944" fmla="*/ 8070 h 10000"/>
                  <a:gd name="connsiteX945" fmla="*/ 7986 w 10000"/>
                  <a:gd name="connsiteY945" fmla="*/ 8063 h 10000"/>
                  <a:gd name="connsiteX946" fmla="*/ 7978 w 10000"/>
                  <a:gd name="connsiteY946" fmla="*/ 8044 h 10000"/>
                  <a:gd name="connsiteX947" fmla="*/ 7986 w 10000"/>
                  <a:gd name="connsiteY947" fmla="*/ 8002 h 10000"/>
                  <a:gd name="connsiteX948" fmla="*/ 7983 w 10000"/>
                  <a:gd name="connsiteY948" fmla="*/ 7947 h 10000"/>
                  <a:gd name="connsiteX949" fmla="*/ 7961 w 10000"/>
                  <a:gd name="connsiteY949" fmla="*/ 7931 h 10000"/>
                  <a:gd name="connsiteX950" fmla="*/ 7958 w 10000"/>
                  <a:gd name="connsiteY950" fmla="*/ 7898 h 10000"/>
                  <a:gd name="connsiteX951" fmla="*/ 7953 w 10000"/>
                  <a:gd name="connsiteY951" fmla="*/ 7856 h 10000"/>
                  <a:gd name="connsiteX952" fmla="*/ 7967 w 10000"/>
                  <a:gd name="connsiteY952" fmla="*/ 7837 h 10000"/>
                  <a:gd name="connsiteX953" fmla="*/ 7950 w 10000"/>
                  <a:gd name="connsiteY953" fmla="*/ 7824 h 10000"/>
                  <a:gd name="connsiteX954" fmla="*/ 7906 w 10000"/>
                  <a:gd name="connsiteY954" fmla="*/ 7814 h 10000"/>
                  <a:gd name="connsiteX955" fmla="*/ 7878 w 10000"/>
                  <a:gd name="connsiteY955" fmla="*/ 7814 h 10000"/>
                  <a:gd name="connsiteX956" fmla="*/ 7870 w 10000"/>
                  <a:gd name="connsiteY956" fmla="*/ 7795 h 10000"/>
                  <a:gd name="connsiteX957" fmla="*/ 7878 w 10000"/>
                  <a:gd name="connsiteY957" fmla="*/ 7778 h 10000"/>
                  <a:gd name="connsiteX958" fmla="*/ 7881 w 10000"/>
                  <a:gd name="connsiteY958" fmla="*/ 7775 h 10000"/>
                  <a:gd name="connsiteX959" fmla="*/ 7878 w 10000"/>
                  <a:gd name="connsiteY959" fmla="*/ 7743 h 10000"/>
                  <a:gd name="connsiteX960" fmla="*/ 7895 w 10000"/>
                  <a:gd name="connsiteY960" fmla="*/ 7733 h 10000"/>
                  <a:gd name="connsiteX961" fmla="*/ 7911 w 10000"/>
                  <a:gd name="connsiteY961" fmla="*/ 7710 h 10000"/>
                  <a:gd name="connsiteX962" fmla="*/ 7911 w 10000"/>
                  <a:gd name="connsiteY962" fmla="*/ 7665 h 10000"/>
                  <a:gd name="connsiteX963" fmla="*/ 7917 w 10000"/>
                  <a:gd name="connsiteY963" fmla="*/ 7600 h 10000"/>
                  <a:gd name="connsiteX964" fmla="*/ 7928 w 10000"/>
                  <a:gd name="connsiteY964" fmla="*/ 7581 h 10000"/>
                  <a:gd name="connsiteX965" fmla="*/ 7917 w 10000"/>
                  <a:gd name="connsiteY965" fmla="*/ 7474 h 10000"/>
                  <a:gd name="connsiteX966" fmla="*/ 7873 w 10000"/>
                  <a:gd name="connsiteY966" fmla="*/ 7335 h 10000"/>
                  <a:gd name="connsiteX967" fmla="*/ 7756 w 10000"/>
                  <a:gd name="connsiteY967" fmla="*/ 7050 h 10000"/>
                  <a:gd name="connsiteX968" fmla="*/ 7679 w 10000"/>
                  <a:gd name="connsiteY968" fmla="*/ 6839 h 10000"/>
                  <a:gd name="connsiteX969" fmla="*/ 7668 w 10000"/>
                  <a:gd name="connsiteY969" fmla="*/ 6823 h 10000"/>
                  <a:gd name="connsiteX970" fmla="*/ 7659 w 10000"/>
                  <a:gd name="connsiteY970" fmla="*/ 6768 h 10000"/>
                  <a:gd name="connsiteX971" fmla="*/ 7659 w 10000"/>
                  <a:gd name="connsiteY971" fmla="*/ 6739 h 10000"/>
                  <a:gd name="connsiteX972" fmla="*/ 7651 w 10000"/>
                  <a:gd name="connsiteY972" fmla="*/ 6713 h 10000"/>
                  <a:gd name="connsiteX973" fmla="*/ 7654 w 10000"/>
                  <a:gd name="connsiteY973" fmla="*/ 6684 h 10000"/>
                  <a:gd name="connsiteX974" fmla="*/ 7643 w 10000"/>
                  <a:gd name="connsiteY974" fmla="*/ 6626 h 10000"/>
                  <a:gd name="connsiteX975" fmla="*/ 7629 w 10000"/>
                  <a:gd name="connsiteY975" fmla="*/ 6600 h 10000"/>
                  <a:gd name="connsiteX976" fmla="*/ 7629 w 10000"/>
                  <a:gd name="connsiteY976" fmla="*/ 6580 h 10000"/>
                  <a:gd name="connsiteX977" fmla="*/ 7623 w 10000"/>
                  <a:gd name="connsiteY977" fmla="*/ 6541 h 10000"/>
                  <a:gd name="connsiteX978" fmla="*/ 7615 w 10000"/>
                  <a:gd name="connsiteY978" fmla="*/ 6522 h 10000"/>
                  <a:gd name="connsiteX979" fmla="*/ 7598 w 10000"/>
                  <a:gd name="connsiteY979" fmla="*/ 6509 h 10000"/>
                  <a:gd name="connsiteX980" fmla="*/ 7587 w 10000"/>
                  <a:gd name="connsiteY980" fmla="*/ 6493 h 10000"/>
                  <a:gd name="connsiteX981" fmla="*/ 7579 w 10000"/>
                  <a:gd name="connsiteY981" fmla="*/ 6464 h 10000"/>
                  <a:gd name="connsiteX982" fmla="*/ 7587 w 10000"/>
                  <a:gd name="connsiteY982" fmla="*/ 6438 h 10000"/>
                  <a:gd name="connsiteX983" fmla="*/ 7596 w 10000"/>
                  <a:gd name="connsiteY983" fmla="*/ 6425 h 10000"/>
                  <a:gd name="connsiteX984" fmla="*/ 7590 w 10000"/>
                  <a:gd name="connsiteY984" fmla="*/ 6396 h 10000"/>
                  <a:gd name="connsiteX985" fmla="*/ 7590 w 10000"/>
                  <a:gd name="connsiteY985" fmla="*/ 6373 h 10000"/>
                  <a:gd name="connsiteX986" fmla="*/ 7587 w 10000"/>
                  <a:gd name="connsiteY986" fmla="*/ 6354 h 10000"/>
                  <a:gd name="connsiteX987" fmla="*/ 7582 w 10000"/>
                  <a:gd name="connsiteY987" fmla="*/ 6344 h 10000"/>
                  <a:gd name="connsiteX988" fmla="*/ 7582 w 10000"/>
                  <a:gd name="connsiteY988" fmla="*/ 6324 h 10000"/>
                  <a:gd name="connsiteX989" fmla="*/ 7571 w 10000"/>
                  <a:gd name="connsiteY989" fmla="*/ 6302 h 10000"/>
                  <a:gd name="connsiteX990" fmla="*/ 7548 w 10000"/>
                  <a:gd name="connsiteY990" fmla="*/ 6256 h 10000"/>
                  <a:gd name="connsiteX991" fmla="*/ 7546 w 10000"/>
                  <a:gd name="connsiteY991" fmla="*/ 6218 h 10000"/>
                  <a:gd name="connsiteX992" fmla="*/ 7540 w 10000"/>
                  <a:gd name="connsiteY992" fmla="*/ 6159 h 10000"/>
                  <a:gd name="connsiteX993" fmla="*/ 7535 w 10000"/>
                  <a:gd name="connsiteY993" fmla="*/ 6114 h 10000"/>
                  <a:gd name="connsiteX994" fmla="*/ 7535 w 10000"/>
                  <a:gd name="connsiteY994" fmla="*/ 6088 h 10000"/>
                  <a:gd name="connsiteX995" fmla="*/ 7540 w 10000"/>
                  <a:gd name="connsiteY995" fmla="*/ 6049 h 10000"/>
                  <a:gd name="connsiteX996" fmla="*/ 7546 w 10000"/>
                  <a:gd name="connsiteY996" fmla="*/ 6004 h 10000"/>
                  <a:gd name="connsiteX997" fmla="*/ 7548 w 10000"/>
                  <a:gd name="connsiteY997" fmla="*/ 5965 h 10000"/>
                  <a:gd name="connsiteX998" fmla="*/ 7548 w 10000"/>
                  <a:gd name="connsiteY998" fmla="*/ 5946 h 10000"/>
                  <a:gd name="connsiteX999" fmla="*/ 7548 w 10000"/>
                  <a:gd name="connsiteY999" fmla="*/ 5933 h 10000"/>
                  <a:gd name="connsiteX1000" fmla="*/ 7548 w 10000"/>
                  <a:gd name="connsiteY1000" fmla="*/ 5910 h 10000"/>
                  <a:gd name="connsiteX1001" fmla="*/ 7548 w 10000"/>
                  <a:gd name="connsiteY1001" fmla="*/ 5897 h 10000"/>
                  <a:gd name="connsiteX1002" fmla="*/ 7546 w 10000"/>
                  <a:gd name="connsiteY1002" fmla="*/ 5871 h 10000"/>
                  <a:gd name="connsiteX1003" fmla="*/ 7535 w 10000"/>
                  <a:gd name="connsiteY1003" fmla="*/ 5839 h 10000"/>
                  <a:gd name="connsiteX1004" fmla="*/ 7524 w 10000"/>
                  <a:gd name="connsiteY1004" fmla="*/ 5797 h 10000"/>
                  <a:gd name="connsiteX1005" fmla="*/ 7518 w 10000"/>
                  <a:gd name="connsiteY1005" fmla="*/ 5767 h 10000"/>
                  <a:gd name="connsiteX1006" fmla="*/ 7515 w 10000"/>
                  <a:gd name="connsiteY1006" fmla="*/ 5745 h 10000"/>
                  <a:gd name="connsiteX1007" fmla="*/ 7501 w 10000"/>
                  <a:gd name="connsiteY1007" fmla="*/ 5683 h 10000"/>
                  <a:gd name="connsiteX1008" fmla="*/ 7490 w 10000"/>
                  <a:gd name="connsiteY1008" fmla="*/ 5631 h 10000"/>
                  <a:gd name="connsiteX1009" fmla="*/ 7482 w 10000"/>
                  <a:gd name="connsiteY1009" fmla="*/ 5593 h 10000"/>
                  <a:gd name="connsiteX1010" fmla="*/ 7476 w 10000"/>
                  <a:gd name="connsiteY1010" fmla="*/ 5570 h 10000"/>
                  <a:gd name="connsiteX1011" fmla="*/ 7476 w 10000"/>
                  <a:gd name="connsiteY1011" fmla="*/ 5528 h 10000"/>
                  <a:gd name="connsiteX1012" fmla="*/ 7482 w 10000"/>
                  <a:gd name="connsiteY1012" fmla="*/ 5502 h 10000"/>
                  <a:gd name="connsiteX1013" fmla="*/ 7490 w 10000"/>
                  <a:gd name="connsiteY1013" fmla="*/ 5489 h 10000"/>
                  <a:gd name="connsiteX1014" fmla="*/ 7499 w 10000"/>
                  <a:gd name="connsiteY1014" fmla="*/ 5479 h 10000"/>
                  <a:gd name="connsiteX1015" fmla="*/ 7493 w 10000"/>
                  <a:gd name="connsiteY1015" fmla="*/ 5427 h 10000"/>
                  <a:gd name="connsiteX1016" fmla="*/ 7501 w 10000"/>
                  <a:gd name="connsiteY1016" fmla="*/ 5415 h 10000"/>
                  <a:gd name="connsiteX1017" fmla="*/ 7510 w 10000"/>
                  <a:gd name="connsiteY1017" fmla="*/ 5398 h 10000"/>
                  <a:gd name="connsiteX1018" fmla="*/ 7515 w 10000"/>
                  <a:gd name="connsiteY1018" fmla="*/ 5379 h 10000"/>
                  <a:gd name="connsiteX1019" fmla="*/ 7526 w 10000"/>
                  <a:gd name="connsiteY1019" fmla="*/ 5366 h 10000"/>
                  <a:gd name="connsiteX1020" fmla="*/ 7518 w 10000"/>
                  <a:gd name="connsiteY1020" fmla="*/ 5350 h 10000"/>
                  <a:gd name="connsiteX1021" fmla="*/ 7518 w 10000"/>
                  <a:gd name="connsiteY1021" fmla="*/ 5330 h 10000"/>
                  <a:gd name="connsiteX1022" fmla="*/ 7526 w 10000"/>
                  <a:gd name="connsiteY1022" fmla="*/ 5311 h 10000"/>
                  <a:gd name="connsiteX1023" fmla="*/ 7540 w 10000"/>
                  <a:gd name="connsiteY1023" fmla="*/ 5291 h 10000"/>
                  <a:gd name="connsiteX1024" fmla="*/ 7540 w 10000"/>
                  <a:gd name="connsiteY1024" fmla="*/ 5266 h 10000"/>
                  <a:gd name="connsiteX1025" fmla="*/ 7540 w 10000"/>
                  <a:gd name="connsiteY1025" fmla="*/ 5256 h 10000"/>
                  <a:gd name="connsiteX1026" fmla="*/ 7524 w 10000"/>
                  <a:gd name="connsiteY1026" fmla="*/ 5233 h 10000"/>
                  <a:gd name="connsiteX1027" fmla="*/ 7515 w 10000"/>
                  <a:gd name="connsiteY1027" fmla="*/ 5217 h 10000"/>
                  <a:gd name="connsiteX1028" fmla="*/ 7490 w 10000"/>
                  <a:gd name="connsiteY1028" fmla="*/ 5178 h 10000"/>
                  <a:gd name="connsiteX1029" fmla="*/ 7474 w 10000"/>
                  <a:gd name="connsiteY1029" fmla="*/ 5162 h 10000"/>
                  <a:gd name="connsiteX1030" fmla="*/ 7457 w 10000"/>
                  <a:gd name="connsiteY1030" fmla="*/ 5120 h 10000"/>
                  <a:gd name="connsiteX1031" fmla="*/ 7421 w 10000"/>
                  <a:gd name="connsiteY1031" fmla="*/ 5087 h 10000"/>
                  <a:gd name="connsiteX1032" fmla="*/ 7380 w 10000"/>
                  <a:gd name="connsiteY1032" fmla="*/ 5068 h 10000"/>
                  <a:gd name="connsiteX1033" fmla="*/ 7355 w 10000"/>
                  <a:gd name="connsiteY1033" fmla="*/ 5058 h 10000"/>
                  <a:gd name="connsiteX1034" fmla="*/ 7332 w 10000"/>
                  <a:gd name="connsiteY1034" fmla="*/ 5049 h 10000"/>
                  <a:gd name="connsiteX1035" fmla="*/ 7305 w 10000"/>
                  <a:gd name="connsiteY1035" fmla="*/ 5016 h 10000"/>
                  <a:gd name="connsiteX1036" fmla="*/ 7305 w 10000"/>
                  <a:gd name="connsiteY1036" fmla="*/ 5000 h 10000"/>
                  <a:gd name="connsiteX1037" fmla="*/ 7296 w 10000"/>
                  <a:gd name="connsiteY1037" fmla="*/ 4971 h 10000"/>
                  <a:gd name="connsiteX1038" fmla="*/ 7288 w 10000"/>
                  <a:gd name="connsiteY1038" fmla="*/ 4945 h 10000"/>
                  <a:gd name="connsiteX1039" fmla="*/ 7280 w 10000"/>
                  <a:gd name="connsiteY1039" fmla="*/ 4916 h 10000"/>
                  <a:gd name="connsiteX1040" fmla="*/ 7291 w 10000"/>
                  <a:gd name="connsiteY1040" fmla="*/ 4887 h 10000"/>
                  <a:gd name="connsiteX1041" fmla="*/ 7291 w 10000"/>
                  <a:gd name="connsiteY1041" fmla="*/ 4858 h 10000"/>
                  <a:gd name="connsiteX1042" fmla="*/ 7271 w 10000"/>
                  <a:gd name="connsiteY1042" fmla="*/ 4819 h 10000"/>
                  <a:gd name="connsiteX1043" fmla="*/ 7255 w 10000"/>
                  <a:gd name="connsiteY1043" fmla="*/ 4828 h 10000"/>
                  <a:gd name="connsiteX1044" fmla="*/ 7235 w 10000"/>
                  <a:gd name="connsiteY1044" fmla="*/ 4841 h 10000"/>
                  <a:gd name="connsiteX1045" fmla="*/ 7216 w 10000"/>
                  <a:gd name="connsiteY1045" fmla="*/ 4867 h 10000"/>
                  <a:gd name="connsiteX1046" fmla="*/ 7191 w 10000"/>
                  <a:gd name="connsiteY1046" fmla="*/ 4870 h 10000"/>
                  <a:gd name="connsiteX1047" fmla="*/ 7155 w 10000"/>
                  <a:gd name="connsiteY1047" fmla="*/ 4887 h 10000"/>
                  <a:gd name="connsiteX1048" fmla="*/ 7122 w 10000"/>
                  <a:gd name="connsiteY1048" fmla="*/ 4893 h 10000"/>
                  <a:gd name="connsiteX1049" fmla="*/ 7105 w 10000"/>
                  <a:gd name="connsiteY1049" fmla="*/ 4896 h 10000"/>
                  <a:gd name="connsiteX1050" fmla="*/ 7094 w 10000"/>
                  <a:gd name="connsiteY1050" fmla="*/ 4916 h 10000"/>
                  <a:gd name="connsiteX1051" fmla="*/ 7080 w 10000"/>
                  <a:gd name="connsiteY1051" fmla="*/ 4903 h 10000"/>
                  <a:gd name="connsiteX1052" fmla="*/ 7072 w 10000"/>
                  <a:gd name="connsiteY1052" fmla="*/ 4851 h 10000"/>
                  <a:gd name="connsiteX1053" fmla="*/ 7042 w 10000"/>
                  <a:gd name="connsiteY1053" fmla="*/ 4819 h 10000"/>
                  <a:gd name="connsiteX1054" fmla="*/ 7030 w 10000"/>
                  <a:gd name="connsiteY1054" fmla="*/ 4780 h 10000"/>
                  <a:gd name="connsiteX1055" fmla="*/ 7039 w 10000"/>
                  <a:gd name="connsiteY1055" fmla="*/ 4757 h 10000"/>
                  <a:gd name="connsiteX1056" fmla="*/ 7047 w 10000"/>
                  <a:gd name="connsiteY1056" fmla="*/ 4744 h 10000"/>
                  <a:gd name="connsiteX1057" fmla="*/ 7022 w 10000"/>
                  <a:gd name="connsiteY1057" fmla="*/ 4725 h 10000"/>
                  <a:gd name="connsiteX1058" fmla="*/ 7000 w 10000"/>
                  <a:gd name="connsiteY1058" fmla="*/ 4715 h 10000"/>
                  <a:gd name="connsiteX1059" fmla="*/ 6975 w 10000"/>
                  <a:gd name="connsiteY1059" fmla="*/ 4709 h 10000"/>
                  <a:gd name="connsiteX1060" fmla="*/ 6945 w 10000"/>
                  <a:gd name="connsiteY1060" fmla="*/ 4696 h 10000"/>
                  <a:gd name="connsiteX1061" fmla="*/ 6953 w 10000"/>
                  <a:gd name="connsiteY1061" fmla="*/ 4679 h 10000"/>
                  <a:gd name="connsiteX1062" fmla="*/ 6961 w 10000"/>
                  <a:gd name="connsiteY1062" fmla="*/ 4660 h 10000"/>
                  <a:gd name="connsiteX1063" fmla="*/ 6983 w 10000"/>
                  <a:gd name="connsiteY1063" fmla="*/ 4644 h 10000"/>
                  <a:gd name="connsiteX1064" fmla="*/ 7014 w 10000"/>
                  <a:gd name="connsiteY1064" fmla="*/ 4634 h 10000"/>
                  <a:gd name="connsiteX1065" fmla="*/ 7025 w 10000"/>
                  <a:gd name="connsiteY1065" fmla="*/ 4615 h 10000"/>
                  <a:gd name="connsiteX1066" fmla="*/ 7047 w 10000"/>
                  <a:gd name="connsiteY1066" fmla="*/ 4582 h 10000"/>
                  <a:gd name="connsiteX1067" fmla="*/ 7069 w 10000"/>
                  <a:gd name="connsiteY1067" fmla="*/ 4563 h 10000"/>
                  <a:gd name="connsiteX1068" fmla="*/ 7078 w 10000"/>
                  <a:gd name="connsiteY1068" fmla="*/ 4553 h 10000"/>
                  <a:gd name="connsiteX1069" fmla="*/ 7097 w 10000"/>
                  <a:gd name="connsiteY1069" fmla="*/ 4527 h 10000"/>
                  <a:gd name="connsiteX1070" fmla="*/ 7122 w 10000"/>
                  <a:gd name="connsiteY1070" fmla="*/ 4517 h 10000"/>
                  <a:gd name="connsiteX1071" fmla="*/ 7139 w 10000"/>
                  <a:gd name="connsiteY1071" fmla="*/ 4488 h 10000"/>
                  <a:gd name="connsiteX1072" fmla="*/ 7147 w 10000"/>
                  <a:gd name="connsiteY1072" fmla="*/ 4459 h 10000"/>
                  <a:gd name="connsiteX1073" fmla="*/ 7161 w 10000"/>
                  <a:gd name="connsiteY1073" fmla="*/ 4440 h 10000"/>
                  <a:gd name="connsiteX1074" fmla="*/ 7177 w 10000"/>
                  <a:gd name="connsiteY1074" fmla="*/ 4430 h 10000"/>
                  <a:gd name="connsiteX1075" fmla="*/ 7202 w 10000"/>
                  <a:gd name="connsiteY1075" fmla="*/ 4407 h 10000"/>
                  <a:gd name="connsiteX1076" fmla="*/ 7224 w 10000"/>
                  <a:gd name="connsiteY1076" fmla="*/ 4417 h 10000"/>
                  <a:gd name="connsiteX1077" fmla="*/ 7241 w 10000"/>
                  <a:gd name="connsiteY1077" fmla="*/ 4404 h 10000"/>
                  <a:gd name="connsiteX1078" fmla="*/ 7263 w 10000"/>
                  <a:gd name="connsiteY1078" fmla="*/ 4398 h 10000"/>
                  <a:gd name="connsiteX1079" fmla="*/ 7283 w 10000"/>
                  <a:gd name="connsiteY1079" fmla="*/ 4424 h 10000"/>
                  <a:gd name="connsiteX1080" fmla="*/ 7305 w 10000"/>
                  <a:gd name="connsiteY1080" fmla="*/ 4433 h 10000"/>
                  <a:gd name="connsiteX1081" fmla="*/ 7332 w 10000"/>
                  <a:gd name="connsiteY1081" fmla="*/ 4443 h 10000"/>
                  <a:gd name="connsiteX1082" fmla="*/ 7380 w 10000"/>
                  <a:gd name="connsiteY1082" fmla="*/ 4398 h 10000"/>
                  <a:gd name="connsiteX1083" fmla="*/ 7404 w 10000"/>
                  <a:gd name="connsiteY1083" fmla="*/ 4378 h 10000"/>
                  <a:gd name="connsiteX1084" fmla="*/ 7418 w 10000"/>
                  <a:gd name="connsiteY1084" fmla="*/ 4369 h 10000"/>
                  <a:gd name="connsiteX1085" fmla="*/ 7443 w 10000"/>
                  <a:gd name="connsiteY1085" fmla="*/ 4356 h 10000"/>
                  <a:gd name="connsiteX1086" fmla="*/ 7460 w 10000"/>
                  <a:gd name="connsiteY1086" fmla="*/ 4385 h 10000"/>
                  <a:gd name="connsiteX1087" fmla="*/ 7460 w 10000"/>
                  <a:gd name="connsiteY1087" fmla="*/ 4404 h 10000"/>
                  <a:gd name="connsiteX1088" fmla="*/ 7499 w 10000"/>
                  <a:gd name="connsiteY1088" fmla="*/ 4417 h 10000"/>
                  <a:gd name="connsiteX1089" fmla="*/ 7515 w 10000"/>
                  <a:gd name="connsiteY1089" fmla="*/ 4414 h 10000"/>
                  <a:gd name="connsiteX1090" fmla="*/ 7565 w 10000"/>
                  <a:gd name="connsiteY1090" fmla="*/ 4385 h 10000"/>
                  <a:gd name="connsiteX1091" fmla="*/ 7579 w 10000"/>
                  <a:gd name="connsiteY1091" fmla="*/ 4346 h 10000"/>
                  <a:gd name="connsiteX1092" fmla="*/ 7582 w 10000"/>
                  <a:gd name="connsiteY1092" fmla="*/ 4317 h 10000"/>
                  <a:gd name="connsiteX1093" fmla="*/ 7590 w 10000"/>
                  <a:gd name="connsiteY1093" fmla="*/ 4301 h 10000"/>
                  <a:gd name="connsiteX1094" fmla="*/ 7612 w 10000"/>
                  <a:gd name="connsiteY1094" fmla="*/ 4271 h 10000"/>
                  <a:gd name="connsiteX1095" fmla="*/ 7623 w 10000"/>
                  <a:gd name="connsiteY1095" fmla="*/ 4262 h 10000"/>
                  <a:gd name="connsiteX1096" fmla="*/ 7634 w 10000"/>
                  <a:gd name="connsiteY1096" fmla="*/ 4245 h 10000"/>
                  <a:gd name="connsiteX1097" fmla="*/ 7645 w 10000"/>
                  <a:gd name="connsiteY1097" fmla="*/ 4265 h 10000"/>
                  <a:gd name="connsiteX1098" fmla="*/ 7670 w 10000"/>
                  <a:gd name="connsiteY1098" fmla="*/ 4284 h 10000"/>
                  <a:gd name="connsiteX1099" fmla="*/ 7701 w 10000"/>
                  <a:gd name="connsiteY1099" fmla="*/ 4275 h 10000"/>
                  <a:gd name="connsiteX1100" fmla="*/ 7717 w 10000"/>
                  <a:gd name="connsiteY1100" fmla="*/ 4275 h 10000"/>
                  <a:gd name="connsiteX1101" fmla="*/ 7740 w 10000"/>
                  <a:gd name="connsiteY1101" fmla="*/ 4284 h 10000"/>
                  <a:gd name="connsiteX1102" fmla="*/ 7767 w 10000"/>
                  <a:gd name="connsiteY1102" fmla="*/ 4284 h 10000"/>
                  <a:gd name="connsiteX1103" fmla="*/ 7895 w 10000"/>
                  <a:gd name="connsiteY1103" fmla="*/ 4207 h 10000"/>
                  <a:gd name="connsiteX1104" fmla="*/ 7895 w 10000"/>
                  <a:gd name="connsiteY1104" fmla="*/ 4187 h 10000"/>
                  <a:gd name="connsiteX1105" fmla="*/ 7895 w 10000"/>
                  <a:gd name="connsiteY1105" fmla="*/ 4171 h 10000"/>
                  <a:gd name="connsiteX1106" fmla="*/ 7903 w 10000"/>
                  <a:gd name="connsiteY1106" fmla="*/ 4148 h 10000"/>
                  <a:gd name="connsiteX1107" fmla="*/ 7917 w 10000"/>
                  <a:gd name="connsiteY1107" fmla="*/ 4158 h 10000"/>
                  <a:gd name="connsiteX1108" fmla="*/ 7967 w 10000"/>
                  <a:gd name="connsiteY1108" fmla="*/ 4203 h 10000"/>
                  <a:gd name="connsiteX1109" fmla="*/ 7994 w 10000"/>
                  <a:gd name="connsiteY1109" fmla="*/ 4203 h 10000"/>
                  <a:gd name="connsiteX1110" fmla="*/ 8064 w 10000"/>
                  <a:gd name="connsiteY1110" fmla="*/ 4242 h 10000"/>
                  <a:gd name="connsiteX1111" fmla="*/ 8083 w 10000"/>
                  <a:gd name="connsiteY1111" fmla="*/ 4245 h 10000"/>
                  <a:gd name="connsiteX1112" fmla="*/ 8105 w 10000"/>
                  <a:gd name="connsiteY1112" fmla="*/ 4226 h 10000"/>
                  <a:gd name="connsiteX1113" fmla="*/ 8136 w 10000"/>
                  <a:gd name="connsiteY1113" fmla="*/ 4187 h 10000"/>
                  <a:gd name="connsiteX1114" fmla="*/ 8161 w 10000"/>
                  <a:gd name="connsiteY1114" fmla="*/ 4168 h 10000"/>
                  <a:gd name="connsiteX1115" fmla="*/ 8172 w 10000"/>
                  <a:gd name="connsiteY1115" fmla="*/ 4161 h 10000"/>
                  <a:gd name="connsiteX1116" fmla="*/ 8208 w 10000"/>
                  <a:gd name="connsiteY1116" fmla="*/ 4168 h 10000"/>
                  <a:gd name="connsiteX1117" fmla="*/ 8235 w 10000"/>
                  <a:gd name="connsiteY1117" fmla="*/ 4168 h 10000"/>
                  <a:gd name="connsiteX1118" fmla="*/ 8258 w 10000"/>
                  <a:gd name="connsiteY1118" fmla="*/ 4152 h 10000"/>
                  <a:gd name="connsiteX1119" fmla="*/ 8283 w 10000"/>
                  <a:gd name="connsiteY1119" fmla="*/ 4152 h 10000"/>
                  <a:gd name="connsiteX1120" fmla="*/ 8299 w 10000"/>
                  <a:gd name="connsiteY1120" fmla="*/ 4132 h 10000"/>
                  <a:gd name="connsiteX1121" fmla="*/ 8316 w 10000"/>
                  <a:gd name="connsiteY1121" fmla="*/ 4113 h 10000"/>
                  <a:gd name="connsiteX1122" fmla="*/ 8330 w 10000"/>
                  <a:gd name="connsiteY1122" fmla="*/ 4084 h 10000"/>
                  <a:gd name="connsiteX1123" fmla="*/ 8341 w 10000"/>
                  <a:gd name="connsiteY1123" fmla="*/ 4058 h 10000"/>
                  <a:gd name="connsiteX1124" fmla="*/ 8349 w 10000"/>
                  <a:gd name="connsiteY1124" fmla="*/ 4064 h 10000"/>
                  <a:gd name="connsiteX1125" fmla="*/ 8366 w 10000"/>
                  <a:gd name="connsiteY1125" fmla="*/ 4067 h 10000"/>
                  <a:gd name="connsiteX1126" fmla="*/ 8374 w 10000"/>
                  <a:gd name="connsiteY1126" fmla="*/ 4084 h 10000"/>
                  <a:gd name="connsiteX1127" fmla="*/ 8402 w 10000"/>
                  <a:gd name="connsiteY1127" fmla="*/ 4054 h 10000"/>
                  <a:gd name="connsiteX1128" fmla="*/ 8427 w 10000"/>
                  <a:gd name="connsiteY1128" fmla="*/ 4028 h 10000"/>
                  <a:gd name="connsiteX1129" fmla="*/ 8438 w 10000"/>
                  <a:gd name="connsiteY1129" fmla="*/ 4025 h 10000"/>
                  <a:gd name="connsiteX1130" fmla="*/ 8468 w 10000"/>
                  <a:gd name="connsiteY1130" fmla="*/ 4006 h 10000"/>
                  <a:gd name="connsiteX1131" fmla="*/ 8485 w 10000"/>
                  <a:gd name="connsiteY1131" fmla="*/ 3999 h 10000"/>
                  <a:gd name="connsiteX1132" fmla="*/ 8493 w 10000"/>
                  <a:gd name="connsiteY1132" fmla="*/ 4025 h 10000"/>
                  <a:gd name="connsiteX1133" fmla="*/ 8515 w 10000"/>
                  <a:gd name="connsiteY1133" fmla="*/ 4028 h 10000"/>
                  <a:gd name="connsiteX1134" fmla="*/ 8543 w 10000"/>
                  <a:gd name="connsiteY1134" fmla="*/ 4009 h 10000"/>
                  <a:gd name="connsiteX1135" fmla="*/ 8551 w 10000"/>
                  <a:gd name="connsiteY1135" fmla="*/ 3990 h 10000"/>
                  <a:gd name="connsiteX1136" fmla="*/ 8582 w 10000"/>
                  <a:gd name="connsiteY1136" fmla="*/ 3977 h 10000"/>
                  <a:gd name="connsiteX1137" fmla="*/ 8596 w 10000"/>
                  <a:gd name="connsiteY1137" fmla="*/ 3977 h 10000"/>
                  <a:gd name="connsiteX1138" fmla="*/ 8607 w 10000"/>
                  <a:gd name="connsiteY1138" fmla="*/ 3980 h 10000"/>
                  <a:gd name="connsiteX1139" fmla="*/ 8645 w 10000"/>
                  <a:gd name="connsiteY1139" fmla="*/ 3970 h 10000"/>
                  <a:gd name="connsiteX1140" fmla="*/ 8654 w 10000"/>
                  <a:gd name="connsiteY1140" fmla="*/ 3951 h 10000"/>
                  <a:gd name="connsiteX1141" fmla="*/ 8670 w 10000"/>
                  <a:gd name="connsiteY1141" fmla="*/ 3935 h 10000"/>
                  <a:gd name="connsiteX1142" fmla="*/ 8695 w 10000"/>
                  <a:gd name="connsiteY1142" fmla="*/ 3935 h 10000"/>
                  <a:gd name="connsiteX1143" fmla="*/ 8704 w 10000"/>
                  <a:gd name="connsiteY1143" fmla="*/ 3951 h 10000"/>
                  <a:gd name="connsiteX1144" fmla="*/ 8717 w 10000"/>
                  <a:gd name="connsiteY1144" fmla="*/ 3964 h 10000"/>
                  <a:gd name="connsiteX1145" fmla="*/ 8751 w 10000"/>
                  <a:gd name="connsiteY1145" fmla="*/ 3951 h 10000"/>
                  <a:gd name="connsiteX1146" fmla="*/ 8776 w 10000"/>
                  <a:gd name="connsiteY1146" fmla="*/ 3935 h 10000"/>
                  <a:gd name="connsiteX1147" fmla="*/ 8798 w 10000"/>
                  <a:gd name="connsiteY1147" fmla="*/ 3925 h 10000"/>
                  <a:gd name="connsiteX1148" fmla="*/ 8806 w 10000"/>
                  <a:gd name="connsiteY1148" fmla="*/ 3892 h 10000"/>
                  <a:gd name="connsiteX1149" fmla="*/ 8814 w 10000"/>
                  <a:gd name="connsiteY1149" fmla="*/ 3876 h 10000"/>
                  <a:gd name="connsiteX1150" fmla="*/ 8839 w 10000"/>
                  <a:gd name="connsiteY1150" fmla="*/ 3873 h 10000"/>
                  <a:gd name="connsiteX1151" fmla="*/ 8842 w 10000"/>
                  <a:gd name="connsiteY1151" fmla="*/ 3876 h 10000"/>
                  <a:gd name="connsiteX1152" fmla="*/ 8856 w 10000"/>
                  <a:gd name="connsiteY1152" fmla="*/ 3863 h 10000"/>
                  <a:gd name="connsiteX1153" fmla="*/ 8856 w 10000"/>
                  <a:gd name="connsiteY1153" fmla="*/ 3841 h 10000"/>
                  <a:gd name="connsiteX1154" fmla="*/ 8870 w 10000"/>
                  <a:gd name="connsiteY1154" fmla="*/ 3821 h 10000"/>
                  <a:gd name="connsiteX1155" fmla="*/ 8903 w 10000"/>
                  <a:gd name="connsiteY1155" fmla="*/ 3802 h 10000"/>
                  <a:gd name="connsiteX1156" fmla="*/ 8914 w 10000"/>
                  <a:gd name="connsiteY1156" fmla="*/ 3782 h 10000"/>
                  <a:gd name="connsiteX1157" fmla="*/ 8939 w 10000"/>
                  <a:gd name="connsiteY1157" fmla="*/ 3782 h 10000"/>
                  <a:gd name="connsiteX1158" fmla="*/ 8961 w 10000"/>
                  <a:gd name="connsiteY1158" fmla="*/ 3779 h 10000"/>
                  <a:gd name="connsiteX1159" fmla="*/ 8983 w 10000"/>
                  <a:gd name="connsiteY1159" fmla="*/ 3760 h 10000"/>
                  <a:gd name="connsiteX1160" fmla="*/ 9003 w 10000"/>
                  <a:gd name="connsiteY1160" fmla="*/ 3763 h 10000"/>
                  <a:gd name="connsiteX1161" fmla="*/ 9019 w 10000"/>
                  <a:gd name="connsiteY1161" fmla="*/ 3779 h 10000"/>
                  <a:gd name="connsiteX1162" fmla="*/ 9050 w 10000"/>
                  <a:gd name="connsiteY1162" fmla="*/ 3812 h 10000"/>
                  <a:gd name="connsiteX1163" fmla="*/ 9080 w 10000"/>
                  <a:gd name="connsiteY1163" fmla="*/ 3831 h 10000"/>
                  <a:gd name="connsiteX1164" fmla="*/ 9097 w 10000"/>
                  <a:gd name="connsiteY1164" fmla="*/ 3867 h 10000"/>
                  <a:gd name="connsiteX1165" fmla="*/ 9114 w 10000"/>
                  <a:gd name="connsiteY1165" fmla="*/ 3902 h 10000"/>
                  <a:gd name="connsiteX1166" fmla="*/ 9122 w 10000"/>
                  <a:gd name="connsiteY1166" fmla="*/ 3935 h 10000"/>
                  <a:gd name="connsiteX1167" fmla="*/ 9125 w 10000"/>
                  <a:gd name="connsiteY1167" fmla="*/ 3964 h 10000"/>
                  <a:gd name="connsiteX1168" fmla="*/ 9130 w 10000"/>
                  <a:gd name="connsiteY1168" fmla="*/ 3999 h 10000"/>
                  <a:gd name="connsiteX1169" fmla="*/ 9130 w 10000"/>
                  <a:gd name="connsiteY1169" fmla="*/ 4054 h 10000"/>
                  <a:gd name="connsiteX1170" fmla="*/ 9155 w 10000"/>
                  <a:gd name="connsiteY1170" fmla="*/ 4093 h 10000"/>
                  <a:gd name="connsiteX1171" fmla="*/ 9169 w 10000"/>
                  <a:gd name="connsiteY1171" fmla="*/ 4090 h 10000"/>
                  <a:gd name="connsiteX1172" fmla="*/ 9211 w 10000"/>
                  <a:gd name="connsiteY1172" fmla="*/ 4077 h 10000"/>
                  <a:gd name="connsiteX1173" fmla="*/ 9244 w 10000"/>
                  <a:gd name="connsiteY1173" fmla="*/ 4077 h 10000"/>
                  <a:gd name="connsiteX1174" fmla="*/ 9252 w 10000"/>
                  <a:gd name="connsiteY1174" fmla="*/ 4103 h 10000"/>
                  <a:gd name="connsiteX1175" fmla="*/ 9258 w 10000"/>
                  <a:gd name="connsiteY1175" fmla="*/ 4148 h 10000"/>
                  <a:gd name="connsiteX1176" fmla="*/ 9269 w 10000"/>
                  <a:gd name="connsiteY1176" fmla="*/ 4158 h 10000"/>
                  <a:gd name="connsiteX1177" fmla="*/ 9294 w 10000"/>
                  <a:gd name="connsiteY1177" fmla="*/ 4158 h 10000"/>
                  <a:gd name="connsiteX1178" fmla="*/ 9319 w 10000"/>
                  <a:gd name="connsiteY1178" fmla="*/ 4168 h 10000"/>
                  <a:gd name="connsiteX1179" fmla="*/ 9346 w 10000"/>
                  <a:gd name="connsiteY1179" fmla="*/ 4190 h 10000"/>
                  <a:gd name="connsiteX1180" fmla="*/ 9357 w 10000"/>
                  <a:gd name="connsiteY1180" fmla="*/ 4168 h 10000"/>
                  <a:gd name="connsiteX1181" fmla="*/ 9371 w 10000"/>
                  <a:gd name="connsiteY1181" fmla="*/ 4132 h 10000"/>
                  <a:gd name="connsiteX1182" fmla="*/ 9391 w 10000"/>
                  <a:gd name="connsiteY1182" fmla="*/ 4113 h 10000"/>
                  <a:gd name="connsiteX1183" fmla="*/ 9407 w 10000"/>
                  <a:gd name="connsiteY1183" fmla="*/ 4103 h 10000"/>
                  <a:gd name="connsiteX1184" fmla="*/ 9435 w 10000"/>
                  <a:gd name="connsiteY1184" fmla="*/ 4100 h 10000"/>
                  <a:gd name="connsiteX1185" fmla="*/ 9460 w 10000"/>
                  <a:gd name="connsiteY1185" fmla="*/ 4084 h 10000"/>
                  <a:gd name="connsiteX1186" fmla="*/ 9485 w 10000"/>
                  <a:gd name="connsiteY1186" fmla="*/ 4067 h 10000"/>
                  <a:gd name="connsiteX1187" fmla="*/ 9496 w 10000"/>
                  <a:gd name="connsiteY1187" fmla="*/ 4054 h 10000"/>
                  <a:gd name="connsiteX1188" fmla="*/ 9526 w 10000"/>
                  <a:gd name="connsiteY1188" fmla="*/ 4048 h 10000"/>
                  <a:gd name="connsiteX1189" fmla="*/ 9557 w 10000"/>
                  <a:gd name="connsiteY1189" fmla="*/ 4038 h 10000"/>
                  <a:gd name="connsiteX1190" fmla="*/ 9584 w 10000"/>
                  <a:gd name="connsiteY1190" fmla="*/ 4019 h 10000"/>
                  <a:gd name="connsiteX1191" fmla="*/ 9623 w 10000"/>
                  <a:gd name="connsiteY1191" fmla="*/ 4016 h 10000"/>
                  <a:gd name="connsiteX1192" fmla="*/ 9648 w 10000"/>
                  <a:gd name="connsiteY1192" fmla="*/ 4009 h 10000"/>
                  <a:gd name="connsiteX1193" fmla="*/ 9673 w 10000"/>
                  <a:gd name="connsiteY1193" fmla="*/ 4019 h 10000"/>
                  <a:gd name="connsiteX1194" fmla="*/ 9712 w 10000"/>
                  <a:gd name="connsiteY1194" fmla="*/ 4038 h 10000"/>
                  <a:gd name="connsiteX1195" fmla="*/ 9742 w 10000"/>
                  <a:gd name="connsiteY1195" fmla="*/ 4074 h 10000"/>
                  <a:gd name="connsiteX1196" fmla="*/ 9776 w 10000"/>
                  <a:gd name="connsiteY1196" fmla="*/ 4093 h 10000"/>
                  <a:gd name="connsiteX1197" fmla="*/ 9814 w 10000"/>
                  <a:gd name="connsiteY1197" fmla="*/ 4109 h 10000"/>
                  <a:gd name="connsiteX1198" fmla="*/ 9859 w 10000"/>
                  <a:gd name="connsiteY1198" fmla="*/ 4119 h 10000"/>
                  <a:gd name="connsiteX1199" fmla="*/ 9898 w 10000"/>
                  <a:gd name="connsiteY1199" fmla="*/ 4122 h 10000"/>
                  <a:gd name="connsiteX1200" fmla="*/ 9931 w 10000"/>
                  <a:gd name="connsiteY1200" fmla="*/ 4109 h 10000"/>
                  <a:gd name="connsiteX1201" fmla="*/ 9956 w 10000"/>
                  <a:gd name="connsiteY1201" fmla="*/ 4100 h 10000"/>
                  <a:gd name="connsiteX1202" fmla="*/ 9981 w 10000"/>
                  <a:gd name="connsiteY1202" fmla="*/ 4067 h 10000"/>
                  <a:gd name="connsiteX1203" fmla="*/ 9994 w 10000"/>
                  <a:gd name="connsiteY1203" fmla="*/ 4035 h 10000"/>
                  <a:gd name="connsiteX1204" fmla="*/ 10000 w 10000"/>
                  <a:gd name="connsiteY1204" fmla="*/ 3996 h 10000"/>
                  <a:gd name="connsiteX1205" fmla="*/ 9994 w 10000"/>
                  <a:gd name="connsiteY1205" fmla="*/ 3941 h 10000"/>
                  <a:gd name="connsiteX1206" fmla="*/ 9986 w 10000"/>
                  <a:gd name="connsiteY1206" fmla="*/ 3905 h 10000"/>
                  <a:gd name="connsiteX1207" fmla="*/ 9981 w 10000"/>
                  <a:gd name="connsiteY1207" fmla="*/ 3857 h 10000"/>
                  <a:gd name="connsiteX1208" fmla="*/ 9989 w 10000"/>
                  <a:gd name="connsiteY1208" fmla="*/ 3837 h 10000"/>
                  <a:gd name="connsiteX1209" fmla="*/ 9989 w 10000"/>
                  <a:gd name="connsiteY1209" fmla="*/ 3812 h 10000"/>
                  <a:gd name="connsiteX1210" fmla="*/ 9981 w 10000"/>
                  <a:gd name="connsiteY1210" fmla="*/ 3792 h 10000"/>
                  <a:gd name="connsiteX1211" fmla="*/ 9970 w 10000"/>
                  <a:gd name="connsiteY1211" fmla="*/ 3763 h 10000"/>
                  <a:gd name="connsiteX1212" fmla="*/ 9945 w 10000"/>
                  <a:gd name="connsiteY1212" fmla="*/ 3705 h 10000"/>
                  <a:gd name="connsiteX1213" fmla="*/ 9931 w 10000"/>
                  <a:gd name="connsiteY1213" fmla="*/ 3659 h 10000"/>
                  <a:gd name="connsiteX1214" fmla="*/ 9903 w 10000"/>
                  <a:gd name="connsiteY1214" fmla="*/ 3640 h 10000"/>
                  <a:gd name="connsiteX1215" fmla="*/ 9881 w 10000"/>
                  <a:gd name="connsiteY1215" fmla="*/ 3620 h 10000"/>
                  <a:gd name="connsiteX1216" fmla="*/ 9856 w 10000"/>
                  <a:gd name="connsiteY1216" fmla="*/ 3595 h 10000"/>
                  <a:gd name="connsiteX1217" fmla="*/ 9817 w 10000"/>
                  <a:gd name="connsiteY1217" fmla="*/ 3562 h 10000"/>
                  <a:gd name="connsiteX1218" fmla="*/ 9795 w 10000"/>
                  <a:gd name="connsiteY1218" fmla="*/ 3546 h 10000"/>
                  <a:gd name="connsiteX1219" fmla="*/ 9778 w 10000"/>
                  <a:gd name="connsiteY1219" fmla="*/ 3527 h 10000"/>
                  <a:gd name="connsiteX1220" fmla="*/ 9745 w 10000"/>
                  <a:gd name="connsiteY1220" fmla="*/ 3501 h 10000"/>
                  <a:gd name="connsiteX1221" fmla="*/ 9726 w 10000"/>
                  <a:gd name="connsiteY1221" fmla="*/ 3488 h 10000"/>
                  <a:gd name="connsiteX1222" fmla="*/ 9704 w 10000"/>
                  <a:gd name="connsiteY1222" fmla="*/ 3472 h 10000"/>
                  <a:gd name="connsiteX1223" fmla="*/ 9695 w 10000"/>
                  <a:gd name="connsiteY1223" fmla="*/ 3468 h 10000"/>
                  <a:gd name="connsiteX1224" fmla="*/ 9690 w 10000"/>
                  <a:gd name="connsiteY1224" fmla="*/ 3459 h 10000"/>
                  <a:gd name="connsiteX1225" fmla="*/ 9673 w 10000"/>
                  <a:gd name="connsiteY1225" fmla="*/ 3449 h 10000"/>
                  <a:gd name="connsiteX1226" fmla="*/ 9665 w 10000"/>
                  <a:gd name="connsiteY1226" fmla="*/ 3442 h 10000"/>
                  <a:gd name="connsiteX1227" fmla="*/ 9654 w 10000"/>
                  <a:gd name="connsiteY1227" fmla="*/ 3449 h 10000"/>
                  <a:gd name="connsiteX1228" fmla="*/ 9521 w 10000"/>
                  <a:gd name="connsiteY1228" fmla="*/ 3394 h 10000"/>
                  <a:gd name="connsiteX1229" fmla="*/ 9510 w 10000"/>
                  <a:gd name="connsiteY1229" fmla="*/ 3368 h 10000"/>
                  <a:gd name="connsiteX1230" fmla="*/ 9496 w 10000"/>
                  <a:gd name="connsiteY1230" fmla="*/ 3287 h 10000"/>
                  <a:gd name="connsiteX1231" fmla="*/ 9488 w 10000"/>
                  <a:gd name="connsiteY1231" fmla="*/ 3216 h 10000"/>
                  <a:gd name="connsiteX1232" fmla="*/ 9493 w 10000"/>
                  <a:gd name="connsiteY1232" fmla="*/ 3174 h 10000"/>
                  <a:gd name="connsiteX1233" fmla="*/ 9501 w 10000"/>
                  <a:gd name="connsiteY1233" fmla="*/ 3128 h 10000"/>
                  <a:gd name="connsiteX1234" fmla="*/ 9488 w 10000"/>
                  <a:gd name="connsiteY1234" fmla="*/ 3025 h 10000"/>
                  <a:gd name="connsiteX1235" fmla="*/ 9446 w 10000"/>
                  <a:gd name="connsiteY1235" fmla="*/ 2931 h 10000"/>
                  <a:gd name="connsiteX1236" fmla="*/ 9382 w 10000"/>
                  <a:gd name="connsiteY1236" fmla="*/ 2837 h 10000"/>
                  <a:gd name="connsiteX1237" fmla="*/ 9316 w 10000"/>
                  <a:gd name="connsiteY1237" fmla="*/ 2753 h 10000"/>
                  <a:gd name="connsiteX1238" fmla="*/ 9294 w 10000"/>
                  <a:gd name="connsiteY1238" fmla="*/ 2655 h 10000"/>
                  <a:gd name="connsiteX1239" fmla="*/ 9213 w 10000"/>
                  <a:gd name="connsiteY1239" fmla="*/ 2328 h 10000"/>
                  <a:gd name="connsiteX1240" fmla="*/ 9172 w 10000"/>
                  <a:gd name="connsiteY1240" fmla="*/ 2286 h 10000"/>
                  <a:gd name="connsiteX1241" fmla="*/ 9019 w 10000"/>
                  <a:gd name="connsiteY1241" fmla="*/ 2082 h 10000"/>
                  <a:gd name="connsiteX1242" fmla="*/ 8906 w 10000"/>
                  <a:gd name="connsiteY1242" fmla="*/ 1946 h 10000"/>
                  <a:gd name="connsiteX1243" fmla="*/ 8801 w 10000"/>
                  <a:gd name="connsiteY1243" fmla="*/ 1778 h 10000"/>
                  <a:gd name="connsiteX1244" fmla="*/ 8806 w 10000"/>
                  <a:gd name="connsiteY1244" fmla="*/ 1713 h 10000"/>
                  <a:gd name="connsiteX1245" fmla="*/ 8809 w 10000"/>
                  <a:gd name="connsiteY1245" fmla="*/ 1703 h 10000"/>
                  <a:gd name="connsiteX1246" fmla="*/ 8817 w 10000"/>
                  <a:gd name="connsiteY1246" fmla="*/ 1713 h 10000"/>
                  <a:gd name="connsiteX1247" fmla="*/ 8834 w 10000"/>
                  <a:gd name="connsiteY1247" fmla="*/ 1729 h 10000"/>
                  <a:gd name="connsiteX1248" fmla="*/ 8839 w 10000"/>
                  <a:gd name="connsiteY1248" fmla="*/ 1729 h 10000"/>
                  <a:gd name="connsiteX1249" fmla="*/ 8848 w 10000"/>
                  <a:gd name="connsiteY1249" fmla="*/ 1723 h 10000"/>
                  <a:gd name="connsiteX1250" fmla="*/ 8850 w 10000"/>
                  <a:gd name="connsiteY1250" fmla="*/ 1703 h 10000"/>
                  <a:gd name="connsiteX1251" fmla="*/ 8850 w 10000"/>
                  <a:gd name="connsiteY1251" fmla="*/ 1684 h 10000"/>
                  <a:gd name="connsiteX1252" fmla="*/ 8850 w 10000"/>
                  <a:gd name="connsiteY1252" fmla="*/ 1648 h 10000"/>
                  <a:gd name="connsiteX1253" fmla="*/ 8881 w 10000"/>
                  <a:gd name="connsiteY1253" fmla="*/ 1571 h 10000"/>
                  <a:gd name="connsiteX1254" fmla="*/ 8895 w 10000"/>
                  <a:gd name="connsiteY1254" fmla="*/ 1541 h 10000"/>
                  <a:gd name="connsiteX1255" fmla="*/ 8895 w 10000"/>
                  <a:gd name="connsiteY1255" fmla="*/ 1525 h 10000"/>
                  <a:gd name="connsiteX1256" fmla="*/ 8881 w 10000"/>
                  <a:gd name="connsiteY1256" fmla="*/ 1516 h 10000"/>
                  <a:gd name="connsiteX1257" fmla="*/ 8864 w 10000"/>
                  <a:gd name="connsiteY1257" fmla="*/ 1522 h 10000"/>
                  <a:gd name="connsiteX1258" fmla="*/ 8850 w 10000"/>
                  <a:gd name="connsiteY1258" fmla="*/ 1535 h 10000"/>
                  <a:gd name="connsiteX1259" fmla="*/ 8834 w 10000"/>
                  <a:gd name="connsiteY1259" fmla="*/ 1571 h 10000"/>
                  <a:gd name="connsiteX1260" fmla="*/ 8825 w 10000"/>
                  <a:gd name="connsiteY1260" fmla="*/ 1587 h 10000"/>
                  <a:gd name="connsiteX1261" fmla="*/ 8776 w 10000"/>
                  <a:gd name="connsiteY1261" fmla="*/ 1571 h 10000"/>
                  <a:gd name="connsiteX1262" fmla="*/ 8745 w 10000"/>
                  <a:gd name="connsiteY1262" fmla="*/ 1580 h 10000"/>
                  <a:gd name="connsiteX1263" fmla="*/ 8720 w 10000"/>
                  <a:gd name="connsiteY1263" fmla="*/ 1587 h 10000"/>
                  <a:gd name="connsiteX1264" fmla="*/ 8709 w 10000"/>
                  <a:gd name="connsiteY1264" fmla="*/ 1609 h 10000"/>
                  <a:gd name="connsiteX1265" fmla="*/ 8693 w 10000"/>
                  <a:gd name="connsiteY1265" fmla="*/ 1616 h 10000"/>
                  <a:gd name="connsiteX1266" fmla="*/ 8684 w 10000"/>
                  <a:gd name="connsiteY1266" fmla="*/ 1639 h 10000"/>
                  <a:gd name="connsiteX1267" fmla="*/ 8684 w 10000"/>
                  <a:gd name="connsiteY1267" fmla="*/ 1658 h 10000"/>
                  <a:gd name="connsiteX1268" fmla="*/ 8665 w 10000"/>
                  <a:gd name="connsiteY1268" fmla="*/ 1655 h 10000"/>
                  <a:gd name="connsiteX1269" fmla="*/ 8665 w 10000"/>
                  <a:gd name="connsiteY1269" fmla="*/ 1645 h 10000"/>
                  <a:gd name="connsiteX1270" fmla="*/ 8665 w 10000"/>
                  <a:gd name="connsiteY1270" fmla="*/ 1626 h 10000"/>
                  <a:gd name="connsiteX1271" fmla="*/ 8676 w 10000"/>
                  <a:gd name="connsiteY1271" fmla="*/ 1609 h 10000"/>
                  <a:gd name="connsiteX1272" fmla="*/ 8679 w 10000"/>
                  <a:gd name="connsiteY1272" fmla="*/ 1597 h 10000"/>
                  <a:gd name="connsiteX1273" fmla="*/ 8687 w 10000"/>
                  <a:gd name="connsiteY1273" fmla="*/ 1577 h 10000"/>
                  <a:gd name="connsiteX1274" fmla="*/ 8695 w 10000"/>
                  <a:gd name="connsiteY1274" fmla="*/ 1554 h 10000"/>
                  <a:gd name="connsiteX1275" fmla="*/ 8709 w 10000"/>
                  <a:gd name="connsiteY1275" fmla="*/ 1532 h 10000"/>
                  <a:gd name="connsiteX1276" fmla="*/ 8704 w 10000"/>
                  <a:gd name="connsiteY1276" fmla="*/ 1512 h 10000"/>
                  <a:gd name="connsiteX1277" fmla="*/ 8695 w 10000"/>
                  <a:gd name="connsiteY1277" fmla="*/ 1503 h 10000"/>
                  <a:gd name="connsiteX1278" fmla="*/ 8684 w 10000"/>
                  <a:gd name="connsiteY1278" fmla="*/ 1503 h 10000"/>
                  <a:gd name="connsiteX1279" fmla="*/ 8670 w 10000"/>
                  <a:gd name="connsiteY1279" fmla="*/ 1525 h 10000"/>
                  <a:gd name="connsiteX1280" fmla="*/ 8665 w 10000"/>
                  <a:gd name="connsiteY1280" fmla="*/ 1545 h 10000"/>
                  <a:gd name="connsiteX1281" fmla="*/ 8654 w 10000"/>
                  <a:gd name="connsiteY1281" fmla="*/ 1567 h 10000"/>
                  <a:gd name="connsiteX1282" fmla="*/ 8648 w 10000"/>
                  <a:gd name="connsiteY1282" fmla="*/ 1587 h 10000"/>
                  <a:gd name="connsiteX1283" fmla="*/ 8640 w 10000"/>
                  <a:gd name="connsiteY1283" fmla="*/ 1629 h 10000"/>
                  <a:gd name="connsiteX1284" fmla="*/ 8620 w 10000"/>
                  <a:gd name="connsiteY1284" fmla="*/ 1635 h 10000"/>
                  <a:gd name="connsiteX1285" fmla="*/ 8612 w 10000"/>
                  <a:gd name="connsiteY1285" fmla="*/ 1635 h 10000"/>
                  <a:gd name="connsiteX1286" fmla="*/ 8604 w 10000"/>
                  <a:gd name="connsiteY1286" fmla="*/ 1626 h 10000"/>
                  <a:gd name="connsiteX1287" fmla="*/ 8596 w 10000"/>
                  <a:gd name="connsiteY1287" fmla="*/ 1616 h 10000"/>
                  <a:gd name="connsiteX1288" fmla="*/ 8596 w 10000"/>
                  <a:gd name="connsiteY1288" fmla="*/ 1580 h 10000"/>
                  <a:gd name="connsiteX1289" fmla="*/ 8587 w 10000"/>
                  <a:gd name="connsiteY1289" fmla="*/ 1545 h 10000"/>
                  <a:gd name="connsiteX1290" fmla="*/ 8565 w 10000"/>
                  <a:gd name="connsiteY1290" fmla="*/ 1516 h 10000"/>
                  <a:gd name="connsiteX1291" fmla="*/ 8543 w 10000"/>
                  <a:gd name="connsiteY1291" fmla="*/ 1512 h 10000"/>
                  <a:gd name="connsiteX1292" fmla="*/ 8518 w 10000"/>
                  <a:gd name="connsiteY1292" fmla="*/ 1532 h 10000"/>
                  <a:gd name="connsiteX1293" fmla="*/ 8476 w 10000"/>
                  <a:gd name="connsiteY1293" fmla="*/ 1567 h 10000"/>
                  <a:gd name="connsiteX1294" fmla="*/ 8454 w 10000"/>
                  <a:gd name="connsiteY1294" fmla="*/ 1551 h 10000"/>
                  <a:gd name="connsiteX1295" fmla="*/ 8402 w 10000"/>
                  <a:gd name="connsiteY1295" fmla="*/ 1493 h 10000"/>
                  <a:gd name="connsiteX1296" fmla="*/ 8371 w 10000"/>
                  <a:gd name="connsiteY1296" fmla="*/ 1428 h 10000"/>
                  <a:gd name="connsiteX1297" fmla="*/ 8072 w 10000"/>
                  <a:gd name="connsiteY1297" fmla="*/ 1422 h 10000"/>
                  <a:gd name="connsiteX1298" fmla="*/ 7823 w 10000"/>
                  <a:gd name="connsiteY1298" fmla="*/ 1279 h 10000"/>
                  <a:gd name="connsiteX1299" fmla="*/ 7587 w 10000"/>
                  <a:gd name="connsiteY1299" fmla="*/ 1133 h 10000"/>
                  <a:gd name="connsiteX1300" fmla="*/ 7526 w 10000"/>
                  <a:gd name="connsiteY1300" fmla="*/ 1098 h 10000"/>
                  <a:gd name="connsiteX1301" fmla="*/ 7346 w 10000"/>
                  <a:gd name="connsiteY1301" fmla="*/ 991 h 10000"/>
                  <a:gd name="connsiteX1302" fmla="*/ 7321 w 10000"/>
                  <a:gd name="connsiteY1302" fmla="*/ 959 h 10000"/>
                  <a:gd name="connsiteX1303" fmla="*/ 7307 w 10000"/>
                  <a:gd name="connsiteY1303" fmla="*/ 871 h 10000"/>
                  <a:gd name="connsiteX1304" fmla="*/ 7224 w 10000"/>
                  <a:gd name="connsiteY1304" fmla="*/ 816 h 10000"/>
                  <a:gd name="connsiteX1305" fmla="*/ 7147 w 10000"/>
                  <a:gd name="connsiteY1305" fmla="*/ 787 h 10000"/>
                  <a:gd name="connsiteX1306" fmla="*/ 7080 w 10000"/>
                  <a:gd name="connsiteY1306" fmla="*/ 742 h 10000"/>
                  <a:gd name="connsiteX1307" fmla="*/ 7069 w 10000"/>
                  <a:gd name="connsiteY1307" fmla="*/ 767 h 10000"/>
                  <a:gd name="connsiteX1308" fmla="*/ 7033 w 10000"/>
                  <a:gd name="connsiteY1308" fmla="*/ 787 h 10000"/>
                  <a:gd name="connsiteX1309" fmla="*/ 6820 w 10000"/>
                  <a:gd name="connsiteY1309" fmla="*/ 878 h 10000"/>
                  <a:gd name="connsiteX1310" fmla="*/ 6726 w 10000"/>
                  <a:gd name="connsiteY1310" fmla="*/ 897 h 10000"/>
                  <a:gd name="connsiteX1311" fmla="*/ 6626 w 10000"/>
                  <a:gd name="connsiteY1311" fmla="*/ 955 h 10000"/>
                  <a:gd name="connsiteX1312" fmla="*/ 6582 w 10000"/>
                  <a:gd name="connsiteY1312" fmla="*/ 946 h 10000"/>
                  <a:gd name="connsiteX1313" fmla="*/ 6571 w 10000"/>
                  <a:gd name="connsiteY1313" fmla="*/ 955 h 10000"/>
                  <a:gd name="connsiteX1314" fmla="*/ 6507 w 10000"/>
                  <a:gd name="connsiteY1314" fmla="*/ 975 h 10000"/>
                  <a:gd name="connsiteX1315" fmla="*/ 6485 w 10000"/>
                  <a:gd name="connsiteY1315" fmla="*/ 975 h 10000"/>
                  <a:gd name="connsiteX1316" fmla="*/ 6476 w 10000"/>
                  <a:gd name="connsiteY1316" fmla="*/ 965 h 10000"/>
                  <a:gd name="connsiteX1317" fmla="*/ 6474 w 10000"/>
                  <a:gd name="connsiteY1317" fmla="*/ 936 h 10000"/>
                  <a:gd name="connsiteX1318" fmla="*/ 6452 w 10000"/>
                  <a:gd name="connsiteY1318" fmla="*/ 887 h 10000"/>
                  <a:gd name="connsiteX1319" fmla="*/ 6352 w 10000"/>
                  <a:gd name="connsiteY1319" fmla="*/ 767 h 10000"/>
                  <a:gd name="connsiteX1320" fmla="*/ 6313 w 10000"/>
                  <a:gd name="connsiteY1320" fmla="*/ 732 h 10000"/>
                  <a:gd name="connsiteX1321" fmla="*/ 6296 w 10000"/>
                  <a:gd name="connsiteY1321" fmla="*/ 690 h 10000"/>
                  <a:gd name="connsiteX1322" fmla="*/ 6271 w 10000"/>
                  <a:gd name="connsiteY1322" fmla="*/ 664 h 10000"/>
                  <a:gd name="connsiteX1323" fmla="*/ 6266 w 10000"/>
                  <a:gd name="connsiteY1323" fmla="*/ 654 h 10000"/>
                  <a:gd name="connsiteX1324" fmla="*/ 6111 w 10000"/>
                  <a:gd name="connsiteY1324" fmla="*/ 398 h 10000"/>
                  <a:gd name="connsiteX1325" fmla="*/ 5903 w 10000"/>
                  <a:gd name="connsiteY1325" fmla="*/ 408 h 10000"/>
                  <a:gd name="connsiteX1326" fmla="*/ 5837 w 10000"/>
                  <a:gd name="connsiteY1326" fmla="*/ 427 h 10000"/>
                  <a:gd name="connsiteX1327" fmla="*/ 5756 w 10000"/>
                  <a:gd name="connsiteY1327" fmla="*/ 453 h 10000"/>
                  <a:gd name="connsiteX1328" fmla="*/ 5681 w 10000"/>
                  <a:gd name="connsiteY1328" fmla="*/ 453 h 10000"/>
                  <a:gd name="connsiteX1329" fmla="*/ 5609 w 10000"/>
                  <a:gd name="connsiteY1329" fmla="*/ 447 h 10000"/>
                  <a:gd name="connsiteX1330" fmla="*/ 5554 w 10000"/>
                  <a:gd name="connsiteY1330" fmla="*/ 304 h 10000"/>
                  <a:gd name="connsiteX1331" fmla="*/ 5529 w 10000"/>
                  <a:gd name="connsiteY1331" fmla="*/ 301 h 10000"/>
                  <a:gd name="connsiteX1332" fmla="*/ 5393 w 10000"/>
                  <a:gd name="connsiteY1332" fmla="*/ 256 h 10000"/>
                  <a:gd name="connsiteX1333" fmla="*/ 5366 w 10000"/>
                  <a:gd name="connsiteY1333" fmla="*/ 220 h 10000"/>
                  <a:gd name="connsiteX1334" fmla="*/ 5249 w 10000"/>
                  <a:gd name="connsiteY1334" fmla="*/ 155 h 10000"/>
                  <a:gd name="connsiteX1335" fmla="*/ 5141 w 10000"/>
                  <a:gd name="connsiteY1335" fmla="*/ 52 h 10000"/>
                  <a:gd name="connsiteX1336" fmla="*/ 5116 w 10000"/>
                  <a:gd name="connsiteY1336" fmla="*/ 3 h 10000"/>
                  <a:gd name="connsiteX1337" fmla="*/ 5061 w 10000"/>
                  <a:gd name="connsiteY1337" fmla="*/ 0 h 10000"/>
                  <a:gd name="connsiteX1338" fmla="*/ 5036 w 10000"/>
                  <a:gd name="connsiteY1338" fmla="*/ 32 h 10000"/>
                  <a:gd name="connsiteX1339" fmla="*/ 4942 w 10000"/>
                  <a:gd name="connsiteY1339" fmla="*/ 133 h 10000"/>
                  <a:gd name="connsiteX1340" fmla="*/ 4900 w 10000"/>
                  <a:gd name="connsiteY1340" fmla="*/ 217 h 10000"/>
                  <a:gd name="connsiteX1341" fmla="*/ 4861 w 10000"/>
                  <a:gd name="connsiteY1341" fmla="*/ 198 h 10000"/>
                  <a:gd name="connsiteX1342" fmla="*/ 4795 w 10000"/>
                  <a:gd name="connsiteY1342" fmla="*/ 68 h 10000"/>
                  <a:gd name="connsiteX1343" fmla="*/ 4778 w 10000"/>
                  <a:gd name="connsiteY1343" fmla="*/ 62 h 10000"/>
                  <a:gd name="connsiteX1344" fmla="*/ 4765 w 10000"/>
                  <a:gd name="connsiteY1344" fmla="*/ 62 h 10000"/>
                  <a:gd name="connsiteX1345" fmla="*/ 4748 w 10000"/>
                  <a:gd name="connsiteY1345" fmla="*/ 68 h 10000"/>
                  <a:gd name="connsiteX1346" fmla="*/ 4673 w 10000"/>
                  <a:gd name="connsiteY1346" fmla="*/ 136 h 10000"/>
                  <a:gd name="connsiteX1347" fmla="*/ 4632 w 10000"/>
                  <a:gd name="connsiteY1347" fmla="*/ 201 h 10000"/>
                  <a:gd name="connsiteX1348" fmla="*/ 4623 w 10000"/>
                  <a:gd name="connsiteY1348" fmla="*/ 210 h 10000"/>
                  <a:gd name="connsiteX1349" fmla="*/ 4579 w 10000"/>
                  <a:gd name="connsiteY1349" fmla="*/ 220 h 10000"/>
                  <a:gd name="connsiteX1350" fmla="*/ 4479 w 10000"/>
                  <a:gd name="connsiteY1350" fmla="*/ 198 h 10000"/>
                  <a:gd name="connsiteX1351" fmla="*/ 4402 w 10000"/>
                  <a:gd name="connsiteY1351" fmla="*/ 165 h 10000"/>
                  <a:gd name="connsiteX1352" fmla="*/ 4374 w 10000"/>
                  <a:gd name="connsiteY1352" fmla="*/ 165 h 10000"/>
                  <a:gd name="connsiteX1353" fmla="*/ 4335 w 10000"/>
                  <a:gd name="connsiteY1353" fmla="*/ 172 h 10000"/>
                  <a:gd name="connsiteX1354" fmla="*/ 4302 w 10000"/>
                  <a:gd name="connsiteY1354" fmla="*/ 188 h 10000"/>
                  <a:gd name="connsiteX1355" fmla="*/ 4271 w 10000"/>
                  <a:gd name="connsiteY1355" fmla="*/ 220 h 10000"/>
                  <a:gd name="connsiteX1356" fmla="*/ 4238 w 10000"/>
                  <a:gd name="connsiteY1356" fmla="*/ 240 h 10000"/>
                  <a:gd name="connsiteX1357" fmla="*/ 4324 w 10000"/>
                  <a:gd name="connsiteY1357" fmla="*/ 1289 h 10000"/>
                  <a:gd name="connsiteX1358" fmla="*/ 3521 w 10000"/>
                  <a:gd name="connsiteY1358" fmla="*/ 7730 h 10000"/>
                  <a:gd name="connsiteX1359" fmla="*/ 3554 w 10000"/>
                  <a:gd name="connsiteY1359" fmla="*/ 7740 h 10000"/>
                  <a:gd name="connsiteX1360" fmla="*/ 3560 w 10000"/>
                  <a:gd name="connsiteY1360" fmla="*/ 7749 h 10000"/>
                  <a:gd name="connsiteX1361" fmla="*/ 3562 w 10000"/>
                  <a:gd name="connsiteY1361" fmla="*/ 7759 h 10000"/>
                  <a:gd name="connsiteX1362" fmla="*/ 3573 w 10000"/>
                  <a:gd name="connsiteY1362" fmla="*/ 7766 h 10000"/>
                  <a:gd name="connsiteX1363" fmla="*/ 3584 w 10000"/>
                  <a:gd name="connsiteY1363" fmla="*/ 7759 h 10000"/>
                  <a:gd name="connsiteX1364" fmla="*/ 3598 w 10000"/>
                  <a:gd name="connsiteY1364" fmla="*/ 7743 h 10000"/>
                  <a:gd name="connsiteX1365" fmla="*/ 3609 w 10000"/>
                  <a:gd name="connsiteY1365" fmla="*/ 7756 h 10000"/>
                  <a:gd name="connsiteX1366" fmla="*/ 3623 w 10000"/>
                  <a:gd name="connsiteY1366" fmla="*/ 7733 h 10000"/>
                  <a:gd name="connsiteX1367" fmla="*/ 3632 w 10000"/>
                  <a:gd name="connsiteY1367" fmla="*/ 7730 h 10000"/>
                  <a:gd name="connsiteX1368" fmla="*/ 3634 w 10000"/>
                  <a:gd name="connsiteY1368" fmla="*/ 7730 h 10000"/>
                  <a:gd name="connsiteX1369" fmla="*/ 3643 w 10000"/>
                  <a:gd name="connsiteY1369" fmla="*/ 7730 h 10000"/>
                  <a:gd name="connsiteX1370" fmla="*/ 3657 w 10000"/>
                  <a:gd name="connsiteY1370" fmla="*/ 7733 h 10000"/>
                  <a:gd name="connsiteX1371" fmla="*/ 3670 w 10000"/>
                  <a:gd name="connsiteY1371" fmla="*/ 7730 h 10000"/>
                  <a:gd name="connsiteX1372" fmla="*/ 3687 w 10000"/>
                  <a:gd name="connsiteY1372" fmla="*/ 7730 h 10000"/>
                  <a:gd name="connsiteX1373" fmla="*/ 3690 w 10000"/>
                  <a:gd name="connsiteY1373" fmla="*/ 7730 h 10000"/>
                  <a:gd name="connsiteX1374" fmla="*/ 3704 w 10000"/>
                  <a:gd name="connsiteY1374" fmla="*/ 7740 h 10000"/>
                  <a:gd name="connsiteX1375" fmla="*/ 3712 w 10000"/>
                  <a:gd name="connsiteY1375" fmla="*/ 7743 h 10000"/>
                  <a:gd name="connsiteX1376" fmla="*/ 3723 w 10000"/>
                  <a:gd name="connsiteY1376" fmla="*/ 7749 h 10000"/>
                  <a:gd name="connsiteX1377" fmla="*/ 3729 w 10000"/>
                  <a:gd name="connsiteY1377" fmla="*/ 7749 h 10000"/>
                  <a:gd name="connsiteX1378" fmla="*/ 3729 w 10000"/>
                  <a:gd name="connsiteY1378" fmla="*/ 7743 h 10000"/>
                  <a:gd name="connsiteX1379" fmla="*/ 3745 w 10000"/>
                  <a:gd name="connsiteY1379" fmla="*/ 7740 h 10000"/>
                  <a:gd name="connsiteX1380" fmla="*/ 3753 w 10000"/>
                  <a:gd name="connsiteY1380" fmla="*/ 7730 h 10000"/>
                  <a:gd name="connsiteX1381" fmla="*/ 3762 w 10000"/>
                  <a:gd name="connsiteY1381" fmla="*/ 7720 h 10000"/>
                  <a:gd name="connsiteX1382" fmla="*/ 3776 w 10000"/>
                  <a:gd name="connsiteY1382" fmla="*/ 7710 h 10000"/>
                  <a:gd name="connsiteX1383" fmla="*/ 3784 w 10000"/>
                  <a:gd name="connsiteY1383" fmla="*/ 7701 h 10000"/>
                  <a:gd name="connsiteX1384" fmla="*/ 3792 w 10000"/>
                  <a:gd name="connsiteY1384" fmla="*/ 7694 h 10000"/>
                  <a:gd name="connsiteX1385" fmla="*/ 3801 w 10000"/>
                  <a:gd name="connsiteY1385" fmla="*/ 7685 h 10000"/>
                  <a:gd name="connsiteX1386" fmla="*/ 3803 w 10000"/>
                  <a:gd name="connsiteY1386" fmla="*/ 7685 h 10000"/>
                  <a:gd name="connsiteX1387" fmla="*/ 3809 w 10000"/>
                  <a:gd name="connsiteY1387" fmla="*/ 7685 h 10000"/>
                  <a:gd name="connsiteX1388" fmla="*/ 3817 w 10000"/>
                  <a:gd name="connsiteY1388" fmla="*/ 7691 h 10000"/>
                  <a:gd name="connsiteX1389" fmla="*/ 3817 w 10000"/>
                  <a:gd name="connsiteY1389" fmla="*/ 7694 h 10000"/>
                  <a:gd name="connsiteX1390" fmla="*/ 3812 w 10000"/>
                  <a:gd name="connsiteY1390" fmla="*/ 7714 h 10000"/>
                  <a:gd name="connsiteX1391" fmla="*/ 3795 w 10000"/>
                  <a:gd name="connsiteY1391" fmla="*/ 7733 h 10000"/>
                  <a:gd name="connsiteX1392" fmla="*/ 3778 w 10000"/>
                  <a:gd name="connsiteY1392" fmla="*/ 7756 h 10000"/>
                  <a:gd name="connsiteX1393" fmla="*/ 3762 w 10000"/>
                  <a:gd name="connsiteY1393" fmla="*/ 7775 h 10000"/>
                  <a:gd name="connsiteX1394" fmla="*/ 3748 w 10000"/>
                  <a:gd name="connsiteY1394" fmla="*/ 7775 h 10000"/>
                  <a:gd name="connsiteX1395" fmla="*/ 3737 w 10000"/>
                  <a:gd name="connsiteY1395" fmla="*/ 7778 h 10000"/>
                  <a:gd name="connsiteX1396" fmla="*/ 3723 w 10000"/>
                  <a:gd name="connsiteY1396" fmla="*/ 7778 h 10000"/>
                  <a:gd name="connsiteX1397" fmla="*/ 3720 w 10000"/>
                  <a:gd name="connsiteY1397" fmla="*/ 7785 h 10000"/>
                  <a:gd name="connsiteX1398" fmla="*/ 3715 w 10000"/>
                  <a:gd name="connsiteY1398" fmla="*/ 7788 h 10000"/>
                  <a:gd name="connsiteX1399" fmla="*/ 3704 w 10000"/>
                  <a:gd name="connsiteY1399" fmla="*/ 7804 h 10000"/>
                  <a:gd name="connsiteX1400" fmla="*/ 3690 w 10000"/>
                  <a:gd name="connsiteY1400" fmla="*/ 7804 h 10000"/>
                  <a:gd name="connsiteX1401" fmla="*/ 3681 w 10000"/>
                  <a:gd name="connsiteY1401" fmla="*/ 7804 h 10000"/>
                  <a:gd name="connsiteX1402" fmla="*/ 3673 w 10000"/>
                  <a:gd name="connsiteY1402" fmla="*/ 7824 h 10000"/>
                  <a:gd name="connsiteX1403" fmla="*/ 3670 w 10000"/>
                  <a:gd name="connsiteY1403" fmla="*/ 7847 h 10000"/>
                  <a:gd name="connsiteX1404" fmla="*/ 3673 w 10000"/>
                  <a:gd name="connsiteY1404" fmla="*/ 7866 h 10000"/>
                  <a:gd name="connsiteX1405" fmla="*/ 3712 w 10000"/>
                  <a:gd name="connsiteY1405" fmla="*/ 8005 h 10000"/>
                  <a:gd name="connsiteX1406" fmla="*/ 3706 w 10000"/>
                  <a:gd name="connsiteY1406" fmla="*/ 8021 h 10000"/>
                  <a:gd name="connsiteX1407" fmla="*/ 3712 w 10000"/>
                  <a:gd name="connsiteY1407" fmla="*/ 8044 h 10000"/>
                  <a:gd name="connsiteX1408" fmla="*/ 3712 w 10000"/>
                  <a:gd name="connsiteY1408" fmla="*/ 8051 h 10000"/>
                  <a:gd name="connsiteX1409" fmla="*/ 3729 w 10000"/>
                  <a:gd name="connsiteY1409" fmla="*/ 8060 h 10000"/>
                  <a:gd name="connsiteX1410" fmla="*/ 3737 w 10000"/>
                  <a:gd name="connsiteY1410" fmla="*/ 8063 h 10000"/>
                  <a:gd name="connsiteX1411" fmla="*/ 3748 w 10000"/>
                  <a:gd name="connsiteY1411" fmla="*/ 8070 h 10000"/>
                  <a:gd name="connsiteX1412" fmla="*/ 3767 w 10000"/>
                  <a:gd name="connsiteY1412" fmla="*/ 8106 h 10000"/>
                  <a:gd name="connsiteX1413" fmla="*/ 3770 w 10000"/>
                  <a:gd name="connsiteY1413" fmla="*/ 8119 h 10000"/>
                  <a:gd name="connsiteX1414" fmla="*/ 3787 w 10000"/>
                  <a:gd name="connsiteY1414" fmla="*/ 8157 h 10000"/>
                  <a:gd name="connsiteX1415" fmla="*/ 3787 w 10000"/>
                  <a:gd name="connsiteY1415" fmla="*/ 8174 h 10000"/>
                  <a:gd name="connsiteX1416" fmla="*/ 3776 w 10000"/>
                  <a:gd name="connsiteY1416" fmla="*/ 8203 h 10000"/>
                  <a:gd name="connsiteX1417" fmla="*/ 3767 w 10000"/>
                  <a:gd name="connsiteY1417" fmla="*/ 8193 h 10000"/>
                  <a:gd name="connsiteX1418" fmla="*/ 3767 w 10000"/>
                  <a:gd name="connsiteY1418" fmla="*/ 8174 h 10000"/>
                  <a:gd name="connsiteX1419" fmla="*/ 3762 w 10000"/>
                  <a:gd name="connsiteY1419" fmla="*/ 8157 h 10000"/>
                  <a:gd name="connsiteX1420" fmla="*/ 3753 w 10000"/>
                  <a:gd name="connsiteY1420" fmla="*/ 8148 h 10000"/>
                  <a:gd name="connsiteX1421" fmla="*/ 3740 w 10000"/>
                  <a:gd name="connsiteY1421" fmla="*/ 8154 h 10000"/>
                  <a:gd name="connsiteX1422" fmla="*/ 3731 w 10000"/>
                  <a:gd name="connsiteY1422" fmla="*/ 8138 h 10000"/>
                  <a:gd name="connsiteX1423" fmla="*/ 3729 w 10000"/>
                  <a:gd name="connsiteY1423" fmla="*/ 8125 h 10000"/>
                  <a:gd name="connsiteX1424" fmla="*/ 3712 w 10000"/>
                  <a:gd name="connsiteY1424" fmla="*/ 8115 h 10000"/>
                  <a:gd name="connsiteX1425" fmla="*/ 3704 w 10000"/>
                  <a:gd name="connsiteY1425" fmla="*/ 8109 h 10000"/>
                  <a:gd name="connsiteX1426" fmla="*/ 3687 w 10000"/>
                  <a:gd name="connsiteY1426" fmla="*/ 8099 h 10000"/>
                  <a:gd name="connsiteX1427" fmla="*/ 3673 w 10000"/>
                  <a:gd name="connsiteY1427" fmla="*/ 8093 h 10000"/>
                  <a:gd name="connsiteX1428" fmla="*/ 3665 w 10000"/>
                  <a:gd name="connsiteY1428" fmla="*/ 8083 h 10000"/>
                  <a:gd name="connsiteX1429" fmla="*/ 3648 w 10000"/>
                  <a:gd name="connsiteY1429" fmla="*/ 8073 h 10000"/>
                  <a:gd name="connsiteX1430" fmla="*/ 3643 w 10000"/>
                  <a:gd name="connsiteY1430" fmla="*/ 8063 h 10000"/>
                  <a:gd name="connsiteX1431" fmla="*/ 3632 w 10000"/>
                  <a:gd name="connsiteY1431" fmla="*/ 8054 h 10000"/>
                  <a:gd name="connsiteX1432" fmla="*/ 3623 w 10000"/>
                  <a:gd name="connsiteY1432" fmla="*/ 8060 h 10000"/>
                  <a:gd name="connsiteX1433" fmla="*/ 3615 w 10000"/>
                  <a:gd name="connsiteY1433" fmla="*/ 8070 h 10000"/>
                  <a:gd name="connsiteX1434" fmla="*/ 3607 w 10000"/>
                  <a:gd name="connsiteY1434" fmla="*/ 8083 h 10000"/>
                  <a:gd name="connsiteX1435" fmla="*/ 3607 w 10000"/>
                  <a:gd name="connsiteY1435" fmla="*/ 8099 h 10000"/>
                  <a:gd name="connsiteX1436" fmla="*/ 3607 w 10000"/>
                  <a:gd name="connsiteY1436" fmla="*/ 8125 h 10000"/>
                  <a:gd name="connsiteX1437" fmla="*/ 3601 w 10000"/>
                  <a:gd name="connsiteY1437" fmla="*/ 8148 h 10000"/>
                  <a:gd name="connsiteX1438" fmla="*/ 3584 w 10000"/>
                  <a:gd name="connsiteY1438" fmla="*/ 8154 h 10000"/>
                  <a:gd name="connsiteX1439" fmla="*/ 3573 w 10000"/>
                  <a:gd name="connsiteY1439" fmla="*/ 8154 h 10000"/>
                  <a:gd name="connsiteX1440" fmla="*/ 3560 w 10000"/>
                  <a:gd name="connsiteY1440" fmla="*/ 8138 h 10000"/>
                  <a:gd name="connsiteX1441" fmla="*/ 3551 w 10000"/>
                  <a:gd name="connsiteY1441" fmla="*/ 8119 h 10000"/>
                  <a:gd name="connsiteX1442" fmla="*/ 3535 w 10000"/>
                  <a:gd name="connsiteY1442" fmla="*/ 8099 h 10000"/>
                  <a:gd name="connsiteX1443" fmla="*/ 3504 w 10000"/>
                  <a:gd name="connsiteY1443" fmla="*/ 8073 h 10000"/>
                  <a:gd name="connsiteX1444" fmla="*/ 3493 w 10000"/>
                  <a:gd name="connsiteY1444" fmla="*/ 8051 h 10000"/>
                  <a:gd name="connsiteX1445" fmla="*/ 3488 w 10000"/>
                  <a:gd name="connsiteY1445" fmla="*/ 8034 h 10000"/>
                  <a:gd name="connsiteX1446" fmla="*/ 3488 w 10000"/>
                  <a:gd name="connsiteY1446" fmla="*/ 8012 h 10000"/>
                  <a:gd name="connsiteX1447" fmla="*/ 3488 w 10000"/>
                  <a:gd name="connsiteY1447" fmla="*/ 8005 h 10000"/>
                  <a:gd name="connsiteX1448" fmla="*/ 3496 w 10000"/>
                  <a:gd name="connsiteY1448" fmla="*/ 8002 h 10000"/>
                  <a:gd name="connsiteX1449" fmla="*/ 3501 w 10000"/>
                  <a:gd name="connsiteY1449" fmla="*/ 7992 h 10000"/>
                  <a:gd name="connsiteX1450" fmla="*/ 3504 w 10000"/>
                  <a:gd name="connsiteY1450" fmla="*/ 7966 h 10000"/>
                  <a:gd name="connsiteX1451" fmla="*/ 3501 w 10000"/>
                  <a:gd name="connsiteY1451" fmla="*/ 7940 h 10000"/>
                  <a:gd name="connsiteX1452" fmla="*/ 3485 w 10000"/>
                  <a:gd name="connsiteY1452" fmla="*/ 7918 h 10000"/>
                  <a:gd name="connsiteX1453" fmla="*/ 3465 w 10000"/>
                  <a:gd name="connsiteY1453" fmla="*/ 7892 h 10000"/>
                  <a:gd name="connsiteX1454" fmla="*/ 3457 w 10000"/>
                  <a:gd name="connsiteY1454" fmla="*/ 7872 h 10000"/>
                  <a:gd name="connsiteX1455" fmla="*/ 3449 w 10000"/>
                  <a:gd name="connsiteY1455" fmla="*/ 7847 h 10000"/>
                  <a:gd name="connsiteX1456" fmla="*/ 3446 w 10000"/>
                  <a:gd name="connsiteY1456" fmla="*/ 7827 h 10000"/>
                  <a:gd name="connsiteX1457" fmla="*/ 3457 w 10000"/>
                  <a:gd name="connsiteY1457" fmla="*/ 7808 h 10000"/>
                  <a:gd name="connsiteX1458" fmla="*/ 3465 w 10000"/>
                  <a:gd name="connsiteY1458" fmla="*/ 7798 h 10000"/>
                  <a:gd name="connsiteX1459" fmla="*/ 3476 w 10000"/>
                  <a:gd name="connsiteY1459" fmla="*/ 7788 h 10000"/>
                  <a:gd name="connsiteX1460" fmla="*/ 3479 w 10000"/>
                  <a:gd name="connsiteY1460" fmla="*/ 7795 h 10000"/>
                  <a:gd name="connsiteX1461" fmla="*/ 3501 w 10000"/>
                  <a:gd name="connsiteY1461" fmla="*/ 7817 h 10000"/>
                  <a:gd name="connsiteX1462" fmla="*/ 3518 w 10000"/>
                  <a:gd name="connsiteY1462" fmla="*/ 7843 h 10000"/>
                  <a:gd name="connsiteX1463" fmla="*/ 3521 w 10000"/>
                  <a:gd name="connsiteY1463" fmla="*/ 7847 h 10000"/>
                  <a:gd name="connsiteX1464" fmla="*/ 3512 w 10000"/>
                  <a:gd name="connsiteY1464" fmla="*/ 7824 h 10000"/>
                  <a:gd name="connsiteX1465" fmla="*/ 6133 w 10000"/>
                  <a:gd name="connsiteY1465" fmla="*/ 7975 h 10000"/>
                  <a:gd name="connsiteX0" fmla="*/ 4324 w 10000"/>
                  <a:gd name="connsiteY0" fmla="*/ 1289 h 10000"/>
                  <a:gd name="connsiteX1" fmla="*/ 4296 w 10000"/>
                  <a:gd name="connsiteY1" fmla="*/ 1305 h 10000"/>
                  <a:gd name="connsiteX2" fmla="*/ 4285 w 10000"/>
                  <a:gd name="connsiteY2" fmla="*/ 1279 h 10000"/>
                  <a:gd name="connsiteX3" fmla="*/ 4244 w 10000"/>
                  <a:gd name="connsiteY3" fmla="*/ 1266 h 10000"/>
                  <a:gd name="connsiteX4" fmla="*/ 4208 w 10000"/>
                  <a:gd name="connsiteY4" fmla="*/ 1286 h 10000"/>
                  <a:gd name="connsiteX5" fmla="*/ 4172 w 10000"/>
                  <a:gd name="connsiteY5" fmla="*/ 1299 h 10000"/>
                  <a:gd name="connsiteX6" fmla="*/ 4150 w 10000"/>
                  <a:gd name="connsiteY6" fmla="*/ 1308 h 10000"/>
                  <a:gd name="connsiteX7" fmla="*/ 4139 w 10000"/>
                  <a:gd name="connsiteY7" fmla="*/ 1315 h 10000"/>
                  <a:gd name="connsiteX8" fmla="*/ 4125 w 10000"/>
                  <a:gd name="connsiteY8" fmla="*/ 1315 h 10000"/>
                  <a:gd name="connsiteX9" fmla="*/ 4119 w 10000"/>
                  <a:gd name="connsiteY9" fmla="*/ 1315 h 10000"/>
                  <a:gd name="connsiteX10" fmla="*/ 4111 w 10000"/>
                  <a:gd name="connsiteY10" fmla="*/ 1308 h 10000"/>
                  <a:gd name="connsiteX11" fmla="*/ 4100 w 10000"/>
                  <a:gd name="connsiteY11" fmla="*/ 1315 h 10000"/>
                  <a:gd name="connsiteX12" fmla="*/ 4075 w 10000"/>
                  <a:gd name="connsiteY12" fmla="*/ 1315 h 10000"/>
                  <a:gd name="connsiteX13" fmla="*/ 4058 w 10000"/>
                  <a:gd name="connsiteY13" fmla="*/ 1318 h 10000"/>
                  <a:gd name="connsiteX14" fmla="*/ 4044 w 10000"/>
                  <a:gd name="connsiteY14" fmla="*/ 1315 h 10000"/>
                  <a:gd name="connsiteX15" fmla="*/ 4042 w 10000"/>
                  <a:gd name="connsiteY15" fmla="*/ 1299 h 10000"/>
                  <a:gd name="connsiteX16" fmla="*/ 4014 w 10000"/>
                  <a:gd name="connsiteY16" fmla="*/ 1308 h 10000"/>
                  <a:gd name="connsiteX17" fmla="*/ 4011 w 10000"/>
                  <a:gd name="connsiteY17" fmla="*/ 1315 h 10000"/>
                  <a:gd name="connsiteX18" fmla="*/ 4011 w 10000"/>
                  <a:gd name="connsiteY18" fmla="*/ 1341 h 10000"/>
                  <a:gd name="connsiteX19" fmla="*/ 4019 w 10000"/>
                  <a:gd name="connsiteY19" fmla="*/ 1341 h 10000"/>
                  <a:gd name="connsiteX20" fmla="*/ 3997 w 10000"/>
                  <a:gd name="connsiteY20" fmla="*/ 1363 h 10000"/>
                  <a:gd name="connsiteX21" fmla="*/ 3986 w 10000"/>
                  <a:gd name="connsiteY21" fmla="*/ 1373 h 10000"/>
                  <a:gd name="connsiteX22" fmla="*/ 3981 w 10000"/>
                  <a:gd name="connsiteY22" fmla="*/ 1389 h 10000"/>
                  <a:gd name="connsiteX23" fmla="*/ 3981 w 10000"/>
                  <a:gd name="connsiteY23" fmla="*/ 1409 h 10000"/>
                  <a:gd name="connsiteX24" fmla="*/ 3981 w 10000"/>
                  <a:gd name="connsiteY24" fmla="*/ 1438 h 10000"/>
                  <a:gd name="connsiteX25" fmla="*/ 3961 w 10000"/>
                  <a:gd name="connsiteY25" fmla="*/ 1441 h 10000"/>
                  <a:gd name="connsiteX26" fmla="*/ 3942 w 10000"/>
                  <a:gd name="connsiteY26" fmla="*/ 1441 h 10000"/>
                  <a:gd name="connsiteX27" fmla="*/ 3914 w 10000"/>
                  <a:gd name="connsiteY27" fmla="*/ 1454 h 10000"/>
                  <a:gd name="connsiteX28" fmla="*/ 3892 w 10000"/>
                  <a:gd name="connsiteY28" fmla="*/ 1467 h 10000"/>
                  <a:gd name="connsiteX29" fmla="*/ 3867 w 10000"/>
                  <a:gd name="connsiteY29" fmla="*/ 1483 h 10000"/>
                  <a:gd name="connsiteX30" fmla="*/ 3845 w 10000"/>
                  <a:gd name="connsiteY30" fmla="*/ 1467 h 10000"/>
                  <a:gd name="connsiteX31" fmla="*/ 3850 w 10000"/>
                  <a:gd name="connsiteY31" fmla="*/ 1457 h 10000"/>
                  <a:gd name="connsiteX32" fmla="*/ 3864 w 10000"/>
                  <a:gd name="connsiteY32" fmla="*/ 1441 h 10000"/>
                  <a:gd name="connsiteX33" fmla="*/ 3859 w 10000"/>
                  <a:gd name="connsiteY33" fmla="*/ 1409 h 10000"/>
                  <a:gd name="connsiteX34" fmla="*/ 3842 w 10000"/>
                  <a:gd name="connsiteY34" fmla="*/ 1383 h 10000"/>
                  <a:gd name="connsiteX35" fmla="*/ 3825 w 10000"/>
                  <a:gd name="connsiteY35" fmla="*/ 1360 h 10000"/>
                  <a:gd name="connsiteX36" fmla="*/ 3809 w 10000"/>
                  <a:gd name="connsiteY36" fmla="*/ 1318 h 10000"/>
                  <a:gd name="connsiteX37" fmla="*/ 3787 w 10000"/>
                  <a:gd name="connsiteY37" fmla="*/ 1289 h 10000"/>
                  <a:gd name="connsiteX38" fmla="*/ 3759 w 10000"/>
                  <a:gd name="connsiteY38" fmla="*/ 1266 h 10000"/>
                  <a:gd name="connsiteX39" fmla="*/ 3740 w 10000"/>
                  <a:gd name="connsiteY39" fmla="*/ 1256 h 10000"/>
                  <a:gd name="connsiteX40" fmla="*/ 3715 w 10000"/>
                  <a:gd name="connsiteY40" fmla="*/ 1250 h 10000"/>
                  <a:gd name="connsiteX41" fmla="*/ 3687 w 10000"/>
                  <a:gd name="connsiteY41" fmla="*/ 1256 h 10000"/>
                  <a:gd name="connsiteX42" fmla="*/ 3681 w 10000"/>
                  <a:gd name="connsiteY42" fmla="*/ 1260 h 10000"/>
                  <a:gd name="connsiteX43" fmla="*/ 3670 w 10000"/>
                  <a:gd name="connsiteY43" fmla="*/ 1295 h 10000"/>
                  <a:gd name="connsiteX44" fmla="*/ 3651 w 10000"/>
                  <a:gd name="connsiteY44" fmla="*/ 1305 h 10000"/>
                  <a:gd name="connsiteX45" fmla="*/ 3640 w 10000"/>
                  <a:gd name="connsiteY45" fmla="*/ 1308 h 10000"/>
                  <a:gd name="connsiteX46" fmla="*/ 3626 w 10000"/>
                  <a:gd name="connsiteY46" fmla="*/ 1308 h 10000"/>
                  <a:gd name="connsiteX47" fmla="*/ 3632 w 10000"/>
                  <a:gd name="connsiteY47" fmla="*/ 1276 h 10000"/>
                  <a:gd name="connsiteX48" fmla="*/ 3609 w 10000"/>
                  <a:gd name="connsiteY48" fmla="*/ 1289 h 10000"/>
                  <a:gd name="connsiteX49" fmla="*/ 3593 w 10000"/>
                  <a:gd name="connsiteY49" fmla="*/ 1286 h 10000"/>
                  <a:gd name="connsiteX50" fmla="*/ 3590 w 10000"/>
                  <a:gd name="connsiteY50" fmla="*/ 1256 h 10000"/>
                  <a:gd name="connsiteX51" fmla="*/ 3584 w 10000"/>
                  <a:gd name="connsiteY51" fmla="*/ 1237 h 10000"/>
                  <a:gd name="connsiteX52" fmla="*/ 3573 w 10000"/>
                  <a:gd name="connsiteY52" fmla="*/ 1237 h 10000"/>
                  <a:gd name="connsiteX53" fmla="*/ 3554 w 10000"/>
                  <a:gd name="connsiteY53" fmla="*/ 1227 h 10000"/>
                  <a:gd name="connsiteX54" fmla="*/ 3546 w 10000"/>
                  <a:gd name="connsiteY54" fmla="*/ 1192 h 10000"/>
                  <a:gd name="connsiteX55" fmla="*/ 3529 w 10000"/>
                  <a:gd name="connsiteY55" fmla="*/ 1176 h 10000"/>
                  <a:gd name="connsiteX56" fmla="*/ 3512 w 10000"/>
                  <a:gd name="connsiteY56" fmla="*/ 1182 h 10000"/>
                  <a:gd name="connsiteX57" fmla="*/ 3485 w 10000"/>
                  <a:gd name="connsiteY57" fmla="*/ 1182 h 10000"/>
                  <a:gd name="connsiteX58" fmla="*/ 3463 w 10000"/>
                  <a:gd name="connsiteY58" fmla="*/ 1176 h 10000"/>
                  <a:gd name="connsiteX59" fmla="*/ 3449 w 10000"/>
                  <a:gd name="connsiteY59" fmla="*/ 1182 h 10000"/>
                  <a:gd name="connsiteX60" fmla="*/ 3432 w 10000"/>
                  <a:gd name="connsiteY60" fmla="*/ 1192 h 10000"/>
                  <a:gd name="connsiteX61" fmla="*/ 3454 w 10000"/>
                  <a:gd name="connsiteY61" fmla="*/ 1205 h 10000"/>
                  <a:gd name="connsiteX62" fmla="*/ 3463 w 10000"/>
                  <a:gd name="connsiteY62" fmla="*/ 1205 h 10000"/>
                  <a:gd name="connsiteX63" fmla="*/ 3488 w 10000"/>
                  <a:gd name="connsiteY63" fmla="*/ 1205 h 10000"/>
                  <a:gd name="connsiteX64" fmla="*/ 3488 w 10000"/>
                  <a:gd name="connsiteY64" fmla="*/ 1218 h 10000"/>
                  <a:gd name="connsiteX65" fmla="*/ 3493 w 10000"/>
                  <a:gd name="connsiteY65" fmla="*/ 1247 h 10000"/>
                  <a:gd name="connsiteX66" fmla="*/ 3512 w 10000"/>
                  <a:gd name="connsiteY66" fmla="*/ 1247 h 10000"/>
                  <a:gd name="connsiteX67" fmla="*/ 3518 w 10000"/>
                  <a:gd name="connsiteY67" fmla="*/ 1250 h 10000"/>
                  <a:gd name="connsiteX68" fmla="*/ 3521 w 10000"/>
                  <a:gd name="connsiteY68" fmla="*/ 1276 h 10000"/>
                  <a:gd name="connsiteX69" fmla="*/ 3543 w 10000"/>
                  <a:gd name="connsiteY69" fmla="*/ 1295 h 10000"/>
                  <a:gd name="connsiteX70" fmla="*/ 3546 w 10000"/>
                  <a:gd name="connsiteY70" fmla="*/ 1305 h 10000"/>
                  <a:gd name="connsiteX71" fmla="*/ 3543 w 10000"/>
                  <a:gd name="connsiteY71" fmla="*/ 1315 h 10000"/>
                  <a:gd name="connsiteX72" fmla="*/ 3543 w 10000"/>
                  <a:gd name="connsiteY72" fmla="*/ 1331 h 10000"/>
                  <a:gd name="connsiteX73" fmla="*/ 3554 w 10000"/>
                  <a:gd name="connsiteY73" fmla="*/ 1324 h 10000"/>
                  <a:gd name="connsiteX74" fmla="*/ 3560 w 10000"/>
                  <a:gd name="connsiteY74" fmla="*/ 1331 h 10000"/>
                  <a:gd name="connsiteX75" fmla="*/ 3582 w 10000"/>
                  <a:gd name="connsiteY75" fmla="*/ 1344 h 10000"/>
                  <a:gd name="connsiteX76" fmla="*/ 3598 w 10000"/>
                  <a:gd name="connsiteY76" fmla="*/ 1380 h 10000"/>
                  <a:gd name="connsiteX77" fmla="*/ 3607 w 10000"/>
                  <a:gd name="connsiteY77" fmla="*/ 1389 h 10000"/>
                  <a:gd name="connsiteX78" fmla="*/ 3623 w 10000"/>
                  <a:gd name="connsiteY78" fmla="*/ 1409 h 10000"/>
                  <a:gd name="connsiteX79" fmla="*/ 3634 w 10000"/>
                  <a:gd name="connsiteY79" fmla="*/ 1438 h 10000"/>
                  <a:gd name="connsiteX80" fmla="*/ 3632 w 10000"/>
                  <a:gd name="connsiteY80" fmla="*/ 1454 h 10000"/>
                  <a:gd name="connsiteX81" fmla="*/ 3618 w 10000"/>
                  <a:gd name="connsiteY81" fmla="*/ 1438 h 10000"/>
                  <a:gd name="connsiteX82" fmla="*/ 3598 w 10000"/>
                  <a:gd name="connsiteY82" fmla="*/ 1428 h 10000"/>
                  <a:gd name="connsiteX83" fmla="*/ 3582 w 10000"/>
                  <a:gd name="connsiteY83" fmla="*/ 1402 h 10000"/>
                  <a:gd name="connsiteX84" fmla="*/ 3562 w 10000"/>
                  <a:gd name="connsiteY84" fmla="*/ 1399 h 10000"/>
                  <a:gd name="connsiteX85" fmla="*/ 3546 w 10000"/>
                  <a:gd name="connsiteY85" fmla="*/ 1383 h 10000"/>
                  <a:gd name="connsiteX86" fmla="*/ 3510 w 10000"/>
                  <a:gd name="connsiteY86" fmla="*/ 1360 h 10000"/>
                  <a:gd name="connsiteX87" fmla="*/ 3485 w 10000"/>
                  <a:gd name="connsiteY87" fmla="*/ 1344 h 10000"/>
                  <a:gd name="connsiteX88" fmla="*/ 3454 w 10000"/>
                  <a:gd name="connsiteY88" fmla="*/ 1334 h 10000"/>
                  <a:gd name="connsiteX89" fmla="*/ 3429 w 10000"/>
                  <a:gd name="connsiteY89" fmla="*/ 1315 h 10000"/>
                  <a:gd name="connsiteX90" fmla="*/ 3416 w 10000"/>
                  <a:gd name="connsiteY90" fmla="*/ 1308 h 10000"/>
                  <a:gd name="connsiteX91" fmla="*/ 3399 w 10000"/>
                  <a:gd name="connsiteY91" fmla="*/ 1305 h 10000"/>
                  <a:gd name="connsiteX92" fmla="*/ 3382 w 10000"/>
                  <a:gd name="connsiteY92" fmla="*/ 1286 h 10000"/>
                  <a:gd name="connsiteX93" fmla="*/ 3380 w 10000"/>
                  <a:gd name="connsiteY93" fmla="*/ 1266 h 10000"/>
                  <a:gd name="connsiteX94" fmla="*/ 3388 w 10000"/>
                  <a:gd name="connsiteY94" fmla="*/ 1256 h 10000"/>
                  <a:gd name="connsiteX95" fmla="*/ 3407 w 10000"/>
                  <a:gd name="connsiteY95" fmla="*/ 1256 h 10000"/>
                  <a:gd name="connsiteX96" fmla="*/ 3396 w 10000"/>
                  <a:gd name="connsiteY96" fmla="*/ 1227 h 10000"/>
                  <a:gd name="connsiteX97" fmla="*/ 3382 w 10000"/>
                  <a:gd name="connsiteY97" fmla="*/ 1227 h 10000"/>
                  <a:gd name="connsiteX98" fmla="*/ 3360 w 10000"/>
                  <a:gd name="connsiteY98" fmla="*/ 1221 h 10000"/>
                  <a:gd name="connsiteX99" fmla="*/ 3349 w 10000"/>
                  <a:gd name="connsiteY99" fmla="*/ 1231 h 10000"/>
                  <a:gd name="connsiteX100" fmla="*/ 3352 w 10000"/>
                  <a:gd name="connsiteY100" fmla="*/ 1247 h 10000"/>
                  <a:gd name="connsiteX101" fmla="*/ 3341 w 10000"/>
                  <a:gd name="connsiteY101" fmla="*/ 1237 h 10000"/>
                  <a:gd name="connsiteX102" fmla="*/ 3335 w 10000"/>
                  <a:gd name="connsiteY102" fmla="*/ 1231 h 10000"/>
                  <a:gd name="connsiteX103" fmla="*/ 3307 w 10000"/>
                  <a:gd name="connsiteY103" fmla="*/ 1227 h 10000"/>
                  <a:gd name="connsiteX104" fmla="*/ 3294 w 10000"/>
                  <a:gd name="connsiteY104" fmla="*/ 1221 h 10000"/>
                  <a:gd name="connsiteX105" fmla="*/ 3271 w 10000"/>
                  <a:gd name="connsiteY105" fmla="*/ 1211 h 10000"/>
                  <a:gd name="connsiteX106" fmla="*/ 3252 w 10000"/>
                  <a:gd name="connsiteY106" fmla="*/ 1195 h 10000"/>
                  <a:gd name="connsiteX107" fmla="*/ 3235 w 10000"/>
                  <a:gd name="connsiteY107" fmla="*/ 1195 h 10000"/>
                  <a:gd name="connsiteX108" fmla="*/ 3235 w 10000"/>
                  <a:gd name="connsiteY108" fmla="*/ 1205 h 10000"/>
                  <a:gd name="connsiteX109" fmla="*/ 3219 w 10000"/>
                  <a:gd name="connsiteY109" fmla="*/ 1231 h 10000"/>
                  <a:gd name="connsiteX110" fmla="*/ 3213 w 10000"/>
                  <a:gd name="connsiteY110" fmla="*/ 1231 h 10000"/>
                  <a:gd name="connsiteX111" fmla="*/ 3183 w 10000"/>
                  <a:gd name="connsiteY111" fmla="*/ 1221 h 10000"/>
                  <a:gd name="connsiteX112" fmla="*/ 3175 w 10000"/>
                  <a:gd name="connsiteY112" fmla="*/ 1227 h 10000"/>
                  <a:gd name="connsiteX113" fmla="*/ 3163 w 10000"/>
                  <a:gd name="connsiteY113" fmla="*/ 1237 h 10000"/>
                  <a:gd name="connsiteX114" fmla="*/ 3158 w 10000"/>
                  <a:gd name="connsiteY114" fmla="*/ 1260 h 10000"/>
                  <a:gd name="connsiteX115" fmla="*/ 3158 w 10000"/>
                  <a:gd name="connsiteY115" fmla="*/ 1276 h 10000"/>
                  <a:gd name="connsiteX116" fmla="*/ 3163 w 10000"/>
                  <a:gd name="connsiteY116" fmla="*/ 1295 h 10000"/>
                  <a:gd name="connsiteX117" fmla="*/ 3166 w 10000"/>
                  <a:gd name="connsiteY117" fmla="*/ 1308 h 10000"/>
                  <a:gd name="connsiteX118" fmla="*/ 3158 w 10000"/>
                  <a:gd name="connsiteY118" fmla="*/ 1315 h 10000"/>
                  <a:gd name="connsiteX119" fmla="*/ 3133 w 10000"/>
                  <a:gd name="connsiteY119" fmla="*/ 1299 h 10000"/>
                  <a:gd name="connsiteX120" fmla="*/ 3114 w 10000"/>
                  <a:gd name="connsiteY120" fmla="*/ 1276 h 10000"/>
                  <a:gd name="connsiteX121" fmla="*/ 3078 w 10000"/>
                  <a:gd name="connsiteY121" fmla="*/ 1240 h 10000"/>
                  <a:gd name="connsiteX122" fmla="*/ 3044 w 10000"/>
                  <a:gd name="connsiteY122" fmla="*/ 1227 h 10000"/>
                  <a:gd name="connsiteX123" fmla="*/ 3033 w 10000"/>
                  <a:gd name="connsiteY123" fmla="*/ 1231 h 10000"/>
                  <a:gd name="connsiteX124" fmla="*/ 3036 w 10000"/>
                  <a:gd name="connsiteY124" fmla="*/ 1256 h 10000"/>
                  <a:gd name="connsiteX125" fmla="*/ 3044 w 10000"/>
                  <a:gd name="connsiteY125" fmla="*/ 1266 h 10000"/>
                  <a:gd name="connsiteX126" fmla="*/ 3044 w 10000"/>
                  <a:gd name="connsiteY126" fmla="*/ 1276 h 10000"/>
                  <a:gd name="connsiteX127" fmla="*/ 3036 w 10000"/>
                  <a:gd name="connsiteY127" fmla="*/ 1276 h 10000"/>
                  <a:gd name="connsiteX128" fmla="*/ 3028 w 10000"/>
                  <a:gd name="connsiteY128" fmla="*/ 1266 h 10000"/>
                  <a:gd name="connsiteX129" fmla="*/ 3025 w 10000"/>
                  <a:gd name="connsiteY129" fmla="*/ 1256 h 10000"/>
                  <a:gd name="connsiteX130" fmla="*/ 3008 w 10000"/>
                  <a:gd name="connsiteY130" fmla="*/ 1205 h 10000"/>
                  <a:gd name="connsiteX131" fmla="*/ 3000 w 10000"/>
                  <a:gd name="connsiteY131" fmla="*/ 1192 h 10000"/>
                  <a:gd name="connsiteX132" fmla="*/ 2994 w 10000"/>
                  <a:gd name="connsiteY132" fmla="*/ 1176 h 10000"/>
                  <a:gd name="connsiteX133" fmla="*/ 2986 w 10000"/>
                  <a:gd name="connsiteY133" fmla="*/ 1182 h 10000"/>
                  <a:gd name="connsiteX134" fmla="*/ 2981 w 10000"/>
                  <a:gd name="connsiteY134" fmla="*/ 1192 h 10000"/>
                  <a:gd name="connsiteX135" fmla="*/ 2970 w 10000"/>
                  <a:gd name="connsiteY135" fmla="*/ 1201 h 10000"/>
                  <a:gd name="connsiteX136" fmla="*/ 2956 w 10000"/>
                  <a:gd name="connsiteY136" fmla="*/ 1218 h 10000"/>
                  <a:gd name="connsiteX137" fmla="*/ 2939 w 10000"/>
                  <a:gd name="connsiteY137" fmla="*/ 1240 h 10000"/>
                  <a:gd name="connsiteX138" fmla="*/ 2928 w 10000"/>
                  <a:gd name="connsiteY138" fmla="*/ 1247 h 10000"/>
                  <a:gd name="connsiteX139" fmla="*/ 2922 w 10000"/>
                  <a:gd name="connsiteY139" fmla="*/ 1250 h 10000"/>
                  <a:gd name="connsiteX140" fmla="*/ 2911 w 10000"/>
                  <a:gd name="connsiteY140" fmla="*/ 1250 h 10000"/>
                  <a:gd name="connsiteX141" fmla="*/ 2884 w 10000"/>
                  <a:gd name="connsiteY141" fmla="*/ 1247 h 10000"/>
                  <a:gd name="connsiteX142" fmla="*/ 2864 w 10000"/>
                  <a:gd name="connsiteY142" fmla="*/ 1237 h 10000"/>
                  <a:gd name="connsiteX143" fmla="*/ 2848 w 10000"/>
                  <a:gd name="connsiteY143" fmla="*/ 1231 h 10000"/>
                  <a:gd name="connsiteX144" fmla="*/ 2834 w 10000"/>
                  <a:gd name="connsiteY144" fmla="*/ 1227 h 10000"/>
                  <a:gd name="connsiteX145" fmla="*/ 2831 w 10000"/>
                  <a:gd name="connsiteY145" fmla="*/ 1227 h 10000"/>
                  <a:gd name="connsiteX146" fmla="*/ 2831 w 10000"/>
                  <a:gd name="connsiteY146" fmla="*/ 1221 h 10000"/>
                  <a:gd name="connsiteX147" fmla="*/ 2825 w 10000"/>
                  <a:gd name="connsiteY147" fmla="*/ 1205 h 10000"/>
                  <a:gd name="connsiteX148" fmla="*/ 2823 w 10000"/>
                  <a:gd name="connsiteY148" fmla="*/ 1192 h 10000"/>
                  <a:gd name="connsiteX149" fmla="*/ 2817 w 10000"/>
                  <a:gd name="connsiteY149" fmla="*/ 1182 h 10000"/>
                  <a:gd name="connsiteX150" fmla="*/ 2814 w 10000"/>
                  <a:gd name="connsiteY150" fmla="*/ 1176 h 10000"/>
                  <a:gd name="connsiteX151" fmla="*/ 2792 w 10000"/>
                  <a:gd name="connsiteY151" fmla="*/ 1172 h 10000"/>
                  <a:gd name="connsiteX152" fmla="*/ 2759 w 10000"/>
                  <a:gd name="connsiteY152" fmla="*/ 1156 h 10000"/>
                  <a:gd name="connsiteX153" fmla="*/ 2734 w 10000"/>
                  <a:gd name="connsiteY153" fmla="*/ 1143 h 10000"/>
                  <a:gd name="connsiteX154" fmla="*/ 2695 w 10000"/>
                  <a:gd name="connsiteY154" fmla="*/ 1124 h 10000"/>
                  <a:gd name="connsiteX155" fmla="*/ 2670 w 10000"/>
                  <a:gd name="connsiteY155" fmla="*/ 1108 h 10000"/>
                  <a:gd name="connsiteX156" fmla="*/ 2645 w 10000"/>
                  <a:gd name="connsiteY156" fmla="*/ 1091 h 10000"/>
                  <a:gd name="connsiteX157" fmla="*/ 2618 w 10000"/>
                  <a:gd name="connsiteY157" fmla="*/ 1088 h 10000"/>
                  <a:gd name="connsiteX158" fmla="*/ 2576 w 10000"/>
                  <a:gd name="connsiteY158" fmla="*/ 1088 h 10000"/>
                  <a:gd name="connsiteX159" fmla="*/ 2551 w 10000"/>
                  <a:gd name="connsiteY159" fmla="*/ 1091 h 10000"/>
                  <a:gd name="connsiteX160" fmla="*/ 2521 w 10000"/>
                  <a:gd name="connsiteY160" fmla="*/ 1098 h 10000"/>
                  <a:gd name="connsiteX161" fmla="*/ 2493 w 10000"/>
                  <a:gd name="connsiteY161" fmla="*/ 1104 h 10000"/>
                  <a:gd name="connsiteX162" fmla="*/ 2468 w 10000"/>
                  <a:gd name="connsiteY162" fmla="*/ 1108 h 10000"/>
                  <a:gd name="connsiteX163" fmla="*/ 2404 w 10000"/>
                  <a:gd name="connsiteY163" fmla="*/ 1124 h 10000"/>
                  <a:gd name="connsiteX164" fmla="*/ 2366 w 10000"/>
                  <a:gd name="connsiteY164" fmla="*/ 1133 h 10000"/>
                  <a:gd name="connsiteX165" fmla="*/ 2346 w 10000"/>
                  <a:gd name="connsiteY165" fmla="*/ 1137 h 10000"/>
                  <a:gd name="connsiteX166" fmla="*/ 2294 w 10000"/>
                  <a:gd name="connsiteY166" fmla="*/ 1146 h 10000"/>
                  <a:gd name="connsiteX167" fmla="*/ 2249 w 10000"/>
                  <a:gd name="connsiteY167" fmla="*/ 1156 h 10000"/>
                  <a:gd name="connsiteX168" fmla="*/ 2230 w 10000"/>
                  <a:gd name="connsiteY168" fmla="*/ 1156 h 10000"/>
                  <a:gd name="connsiteX169" fmla="*/ 2222 w 10000"/>
                  <a:gd name="connsiteY169" fmla="*/ 1163 h 10000"/>
                  <a:gd name="connsiteX170" fmla="*/ 2194 w 10000"/>
                  <a:gd name="connsiteY170" fmla="*/ 1163 h 10000"/>
                  <a:gd name="connsiteX171" fmla="*/ 2172 w 10000"/>
                  <a:gd name="connsiteY171" fmla="*/ 1163 h 10000"/>
                  <a:gd name="connsiteX172" fmla="*/ 2147 w 10000"/>
                  <a:gd name="connsiteY172" fmla="*/ 1166 h 10000"/>
                  <a:gd name="connsiteX173" fmla="*/ 2108 w 10000"/>
                  <a:gd name="connsiteY173" fmla="*/ 1166 h 10000"/>
                  <a:gd name="connsiteX174" fmla="*/ 2083 w 10000"/>
                  <a:gd name="connsiteY174" fmla="*/ 1156 h 10000"/>
                  <a:gd name="connsiteX175" fmla="*/ 2042 w 10000"/>
                  <a:gd name="connsiteY175" fmla="*/ 1143 h 10000"/>
                  <a:gd name="connsiteX176" fmla="*/ 2011 w 10000"/>
                  <a:gd name="connsiteY176" fmla="*/ 1143 h 10000"/>
                  <a:gd name="connsiteX177" fmla="*/ 1994 w 10000"/>
                  <a:gd name="connsiteY177" fmla="*/ 1146 h 10000"/>
                  <a:gd name="connsiteX178" fmla="*/ 1967 w 10000"/>
                  <a:gd name="connsiteY178" fmla="*/ 1156 h 10000"/>
                  <a:gd name="connsiteX179" fmla="*/ 1903 w 10000"/>
                  <a:gd name="connsiteY179" fmla="*/ 1176 h 10000"/>
                  <a:gd name="connsiteX180" fmla="*/ 1873 w 10000"/>
                  <a:gd name="connsiteY180" fmla="*/ 1182 h 10000"/>
                  <a:gd name="connsiteX181" fmla="*/ 1850 w 10000"/>
                  <a:gd name="connsiteY181" fmla="*/ 1185 h 10000"/>
                  <a:gd name="connsiteX182" fmla="*/ 1842 w 10000"/>
                  <a:gd name="connsiteY182" fmla="*/ 1192 h 10000"/>
                  <a:gd name="connsiteX183" fmla="*/ 1823 w 10000"/>
                  <a:gd name="connsiteY183" fmla="*/ 1195 h 10000"/>
                  <a:gd name="connsiteX184" fmla="*/ 1814 w 10000"/>
                  <a:gd name="connsiteY184" fmla="*/ 1201 h 10000"/>
                  <a:gd name="connsiteX185" fmla="*/ 1792 w 10000"/>
                  <a:gd name="connsiteY185" fmla="*/ 1218 h 10000"/>
                  <a:gd name="connsiteX186" fmla="*/ 1767 w 10000"/>
                  <a:gd name="connsiteY186" fmla="*/ 1231 h 10000"/>
                  <a:gd name="connsiteX187" fmla="*/ 1717 w 10000"/>
                  <a:gd name="connsiteY187" fmla="*/ 1266 h 10000"/>
                  <a:gd name="connsiteX188" fmla="*/ 1695 w 10000"/>
                  <a:gd name="connsiteY188" fmla="*/ 1279 h 10000"/>
                  <a:gd name="connsiteX189" fmla="*/ 1654 w 10000"/>
                  <a:gd name="connsiteY189" fmla="*/ 1308 h 10000"/>
                  <a:gd name="connsiteX190" fmla="*/ 1620 w 10000"/>
                  <a:gd name="connsiteY190" fmla="*/ 1334 h 10000"/>
                  <a:gd name="connsiteX191" fmla="*/ 1590 w 10000"/>
                  <a:gd name="connsiteY191" fmla="*/ 1360 h 10000"/>
                  <a:gd name="connsiteX192" fmla="*/ 1565 w 10000"/>
                  <a:gd name="connsiteY192" fmla="*/ 1380 h 10000"/>
                  <a:gd name="connsiteX193" fmla="*/ 1532 w 10000"/>
                  <a:gd name="connsiteY193" fmla="*/ 1402 h 10000"/>
                  <a:gd name="connsiteX194" fmla="*/ 1501 w 10000"/>
                  <a:gd name="connsiteY194" fmla="*/ 1418 h 10000"/>
                  <a:gd name="connsiteX195" fmla="*/ 1460 w 10000"/>
                  <a:gd name="connsiteY195" fmla="*/ 1438 h 10000"/>
                  <a:gd name="connsiteX196" fmla="*/ 1435 w 10000"/>
                  <a:gd name="connsiteY196" fmla="*/ 1454 h 10000"/>
                  <a:gd name="connsiteX197" fmla="*/ 1421 w 10000"/>
                  <a:gd name="connsiteY197" fmla="*/ 1464 h 10000"/>
                  <a:gd name="connsiteX198" fmla="*/ 1380 w 10000"/>
                  <a:gd name="connsiteY198" fmla="*/ 1473 h 10000"/>
                  <a:gd name="connsiteX199" fmla="*/ 1324 w 10000"/>
                  <a:gd name="connsiteY199" fmla="*/ 1477 h 10000"/>
                  <a:gd name="connsiteX200" fmla="*/ 1274 w 10000"/>
                  <a:gd name="connsiteY200" fmla="*/ 1483 h 10000"/>
                  <a:gd name="connsiteX201" fmla="*/ 1244 w 10000"/>
                  <a:gd name="connsiteY201" fmla="*/ 1486 h 10000"/>
                  <a:gd name="connsiteX202" fmla="*/ 1233 w 10000"/>
                  <a:gd name="connsiteY202" fmla="*/ 1486 h 10000"/>
                  <a:gd name="connsiteX203" fmla="*/ 1197 w 10000"/>
                  <a:gd name="connsiteY203" fmla="*/ 1493 h 10000"/>
                  <a:gd name="connsiteX204" fmla="*/ 1180 w 10000"/>
                  <a:gd name="connsiteY204" fmla="*/ 1496 h 10000"/>
                  <a:gd name="connsiteX205" fmla="*/ 1169 w 10000"/>
                  <a:gd name="connsiteY205" fmla="*/ 1496 h 10000"/>
                  <a:gd name="connsiteX206" fmla="*/ 1161 w 10000"/>
                  <a:gd name="connsiteY206" fmla="*/ 1503 h 10000"/>
                  <a:gd name="connsiteX207" fmla="*/ 1155 w 10000"/>
                  <a:gd name="connsiteY207" fmla="*/ 1503 h 10000"/>
                  <a:gd name="connsiteX208" fmla="*/ 501 w 10000"/>
                  <a:gd name="connsiteY208" fmla="*/ 2277 h 10000"/>
                  <a:gd name="connsiteX209" fmla="*/ 396 w 10000"/>
                  <a:gd name="connsiteY209" fmla="*/ 2532 h 10000"/>
                  <a:gd name="connsiteX210" fmla="*/ 324 w 10000"/>
                  <a:gd name="connsiteY210" fmla="*/ 2759 h 10000"/>
                  <a:gd name="connsiteX211" fmla="*/ 274 w 10000"/>
                  <a:gd name="connsiteY211" fmla="*/ 2866 h 10000"/>
                  <a:gd name="connsiteX212" fmla="*/ 202 w 10000"/>
                  <a:gd name="connsiteY212" fmla="*/ 3008 h 10000"/>
                  <a:gd name="connsiteX213" fmla="*/ 211 w 10000"/>
                  <a:gd name="connsiteY213" fmla="*/ 3177 h 10000"/>
                  <a:gd name="connsiteX214" fmla="*/ 235 w 10000"/>
                  <a:gd name="connsiteY214" fmla="*/ 3368 h 10000"/>
                  <a:gd name="connsiteX215" fmla="*/ 266 w 10000"/>
                  <a:gd name="connsiteY215" fmla="*/ 3595 h 10000"/>
                  <a:gd name="connsiteX216" fmla="*/ 299 w 10000"/>
                  <a:gd name="connsiteY216" fmla="*/ 3831 h 10000"/>
                  <a:gd name="connsiteX217" fmla="*/ 305 w 10000"/>
                  <a:gd name="connsiteY217" fmla="*/ 3863 h 10000"/>
                  <a:gd name="connsiteX218" fmla="*/ 341 w 10000"/>
                  <a:gd name="connsiteY218" fmla="*/ 3941 h 10000"/>
                  <a:gd name="connsiteX219" fmla="*/ 186 w 10000"/>
                  <a:gd name="connsiteY219" fmla="*/ 3935 h 10000"/>
                  <a:gd name="connsiteX220" fmla="*/ 30 w 10000"/>
                  <a:gd name="connsiteY220" fmla="*/ 3925 h 10000"/>
                  <a:gd name="connsiteX221" fmla="*/ 0 w 10000"/>
                  <a:gd name="connsiteY221" fmla="*/ 4054 h 10000"/>
                  <a:gd name="connsiteX222" fmla="*/ 14 w 10000"/>
                  <a:gd name="connsiteY222" fmla="*/ 4152 h 10000"/>
                  <a:gd name="connsiteX223" fmla="*/ 22 w 10000"/>
                  <a:gd name="connsiteY223" fmla="*/ 4242 h 10000"/>
                  <a:gd name="connsiteX224" fmla="*/ 30 w 10000"/>
                  <a:gd name="connsiteY224" fmla="*/ 4291 h 10000"/>
                  <a:gd name="connsiteX225" fmla="*/ 102 w 10000"/>
                  <a:gd name="connsiteY225" fmla="*/ 4271 h 10000"/>
                  <a:gd name="connsiteX226" fmla="*/ 155 w 10000"/>
                  <a:gd name="connsiteY226" fmla="*/ 4262 h 10000"/>
                  <a:gd name="connsiteX227" fmla="*/ 410 w 10000"/>
                  <a:gd name="connsiteY227" fmla="*/ 4255 h 10000"/>
                  <a:gd name="connsiteX228" fmla="*/ 418 w 10000"/>
                  <a:gd name="connsiteY228" fmla="*/ 4385 h 10000"/>
                  <a:gd name="connsiteX229" fmla="*/ 429 w 10000"/>
                  <a:gd name="connsiteY229" fmla="*/ 4543 h 10000"/>
                  <a:gd name="connsiteX230" fmla="*/ 443 w 10000"/>
                  <a:gd name="connsiteY230" fmla="*/ 4585 h 10000"/>
                  <a:gd name="connsiteX231" fmla="*/ 465 w 10000"/>
                  <a:gd name="connsiteY231" fmla="*/ 4611 h 10000"/>
                  <a:gd name="connsiteX232" fmla="*/ 468 w 10000"/>
                  <a:gd name="connsiteY232" fmla="*/ 4621 h 10000"/>
                  <a:gd name="connsiteX233" fmla="*/ 474 w 10000"/>
                  <a:gd name="connsiteY233" fmla="*/ 4679 h 10000"/>
                  <a:gd name="connsiteX234" fmla="*/ 554 w 10000"/>
                  <a:gd name="connsiteY234" fmla="*/ 4738 h 10000"/>
                  <a:gd name="connsiteX235" fmla="*/ 637 w 10000"/>
                  <a:gd name="connsiteY235" fmla="*/ 4809 h 10000"/>
                  <a:gd name="connsiteX236" fmla="*/ 704 w 10000"/>
                  <a:gd name="connsiteY236" fmla="*/ 4851 h 10000"/>
                  <a:gd name="connsiteX237" fmla="*/ 740 w 10000"/>
                  <a:gd name="connsiteY237" fmla="*/ 4893 h 10000"/>
                  <a:gd name="connsiteX238" fmla="*/ 756 w 10000"/>
                  <a:gd name="connsiteY238" fmla="*/ 4896 h 10000"/>
                  <a:gd name="connsiteX239" fmla="*/ 767 w 10000"/>
                  <a:gd name="connsiteY239" fmla="*/ 4880 h 10000"/>
                  <a:gd name="connsiteX240" fmla="*/ 806 w 10000"/>
                  <a:gd name="connsiteY240" fmla="*/ 4945 h 10000"/>
                  <a:gd name="connsiteX241" fmla="*/ 886 w 10000"/>
                  <a:gd name="connsiteY241" fmla="*/ 5078 h 10000"/>
                  <a:gd name="connsiteX242" fmla="*/ 911 w 10000"/>
                  <a:gd name="connsiteY242" fmla="*/ 5130 h 10000"/>
                  <a:gd name="connsiteX243" fmla="*/ 920 w 10000"/>
                  <a:gd name="connsiteY243" fmla="*/ 5191 h 10000"/>
                  <a:gd name="connsiteX244" fmla="*/ 920 w 10000"/>
                  <a:gd name="connsiteY244" fmla="*/ 5220 h 10000"/>
                  <a:gd name="connsiteX245" fmla="*/ 911 w 10000"/>
                  <a:gd name="connsiteY245" fmla="*/ 5314 h 10000"/>
                  <a:gd name="connsiteX246" fmla="*/ 898 w 10000"/>
                  <a:gd name="connsiteY246" fmla="*/ 5369 h 10000"/>
                  <a:gd name="connsiteX247" fmla="*/ 895 w 10000"/>
                  <a:gd name="connsiteY247" fmla="*/ 5385 h 10000"/>
                  <a:gd name="connsiteX248" fmla="*/ 895 w 10000"/>
                  <a:gd name="connsiteY248" fmla="*/ 5405 h 10000"/>
                  <a:gd name="connsiteX249" fmla="*/ 898 w 10000"/>
                  <a:gd name="connsiteY249" fmla="*/ 5434 h 10000"/>
                  <a:gd name="connsiteX250" fmla="*/ 911 w 10000"/>
                  <a:gd name="connsiteY250" fmla="*/ 5463 h 10000"/>
                  <a:gd name="connsiteX251" fmla="*/ 920 w 10000"/>
                  <a:gd name="connsiteY251" fmla="*/ 5492 h 10000"/>
                  <a:gd name="connsiteX252" fmla="*/ 934 w 10000"/>
                  <a:gd name="connsiteY252" fmla="*/ 5518 h 10000"/>
                  <a:gd name="connsiteX253" fmla="*/ 1169 w 10000"/>
                  <a:gd name="connsiteY253" fmla="*/ 5738 h 10000"/>
                  <a:gd name="connsiteX254" fmla="*/ 1188 w 10000"/>
                  <a:gd name="connsiteY254" fmla="*/ 5755 h 10000"/>
                  <a:gd name="connsiteX255" fmla="*/ 1216 w 10000"/>
                  <a:gd name="connsiteY255" fmla="*/ 5758 h 10000"/>
                  <a:gd name="connsiteX256" fmla="*/ 1313 w 10000"/>
                  <a:gd name="connsiteY256" fmla="*/ 5774 h 10000"/>
                  <a:gd name="connsiteX257" fmla="*/ 1349 w 10000"/>
                  <a:gd name="connsiteY257" fmla="*/ 5787 h 10000"/>
                  <a:gd name="connsiteX258" fmla="*/ 1393 w 10000"/>
                  <a:gd name="connsiteY258" fmla="*/ 5793 h 10000"/>
                  <a:gd name="connsiteX259" fmla="*/ 1393 w 10000"/>
                  <a:gd name="connsiteY259" fmla="*/ 5797 h 10000"/>
                  <a:gd name="connsiteX260" fmla="*/ 1421 w 10000"/>
                  <a:gd name="connsiteY260" fmla="*/ 5810 h 10000"/>
                  <a:gd name="connsiteX261" fmla="*/ 1446 w 10000"/>
                  <a:gd name="connsiteY261" fmla="*/ 5829 h 10000"/>
                  <a:gd name="connsiteX262" fmla="*/ 1460 w 10000"/>
                  <a:gd name="connsiteY262" fmla="*/ 5842 h 10000"/>
                  <a:gd name="connsiteX263" fmla="*/ 1476 w 10000"/>
                  <a:gd name="connsiteY263" fmla="*/ 5848 h 10000"/>
                  <a:gd name="connsiteX264" fmla="*/ 1501 w 10000"/>
                  <a:gd name="connsiteY264" fmla="*/ 5852 h 10000"/>
                  <a:gd name="connsiteX265" fmla="*/ 1532 w 10000"/>
                  <a:gd name="connsiteY265" fmla="*/ 5887 h 10000"/>
                  <a:gd name="connsiteX266" fmla="*/ 1565 w 10000"/>
                  <a:gd name="connsiteY266" fmla="*/ 5942 h 10000"/>
                  <a:gd name="connsiteX267" fmla="*/ 1587 w 10000"/>
                  <a:gd name="connsiteY267" fmla="*/ 5972 h 10000"/>
                  <a:gd name="connsiteX268" fmla="*/ 1612 w 10000"/>
                  <a:gd name="connsiteY268" fmla="*/ 5955 h 10000"/>
                  <a:gd name="connsiteX269" fmla="*/ 1679 w 10000"/>
                  <a:gd name="connsiteY269" fmla="*/ 6049 h 10000"/>
                  <a:gd name="connsiteX270" fmla="*/ 1720 w 10000"/>
                  <a:gd name="connsiteY270" fmla="*/ 6108 h 10000"/>
                  <a:gd name="connsiteX271" fmla="*/ 1751 w 10000"/>
                  <a:gd name="connsiteY271" fmla="*/ 6133 h 10000"/>
                  <a:gd name="connsiteX272" fmla="*/ 1792 w 10000"/>
                  <a:gd name="connsiteY272" fmla="*/ 6169 h 10000"/>
                  <a:gd name="connsiteX273" fmla="*/ 1801 w 10000"/>
                  <a:gd name="connsiteY273" fmla="*/ 6172 h 10000"/>
                  <a:gd name="connsiteX274" fmla="*/ 1814 w 10000"/>
                  <a:gd name="connsiteY274" fmla="*/ 6286 h 10000"/>
                  <a:gd name="connsiteX275" fmla="*/ 1817 w 10000"/>
                  <a:gd name="connsiteY275" fmla="*/ 6331 h 10000"/>
                  <a:gd name="connsiteX276" fmla="*/ 1809 w 10000"/>
                  <a:gd name="connsiteY276" fmla="*/ 6444 h 10000"/>
                  <a:gd name="connsiteX277" fmla="*/ 1801 w 10000"/>
                  <a:gd name="connsiteY277" fmla="*/ 6499 h 10000"/>
                  <a:gd name="connsiteX278" fmla="*/ 1781 w 10000"/>
                  <a:gd name="connsiteY278" fmla="*/ 6522 h 10000"/>
                  <a:gd name="connsiteX279" fmla="*/ 1773 w 10000"/>
                  <a:gd name="connsiteY279" fmla="*/ 6541 h 10000"/>
                  <a:gd name="connsiteX280" fmla="*/ 1762 w 10000"/>
                  <a:gd name="connsiteY280" fmla="*/ 6571 h 10000"/>
                  <a:gd name="connsiteX281" fmla="*/ 1767 w 10000"/>
                  <a:gd name="connsiteY281" fmla="*/ 6622 h 10000"/>
                  <a:gd name="connsiteX282" fmla="*/ 1767 w 10000"/>
                  <a:gd name="connsiteY282" fmla="*/ 6665 h 10000"/>
                  <a:gd name="connsiteX283" fmla="*/ 1767 w 10000"/>
                  <a:gd name="connsiteY283" fmla="*/ 6694 h 10000"/>
                  <a:gd name="connsiteX284" fmla="*/ 1776 w 10000"/>
                  <a:gd name="connsiteY284" fmla="*/ 6726 h 10000"/>
                  <a:gd name="connsiteX285" fmla="*/ 1776 w 10000"/>
                  <a:gd name="connsiteY285" fmla="*/ 6745 h 10000"/>
                  <a:gd name="connsiteX286" fmla="*/ 1767 w 10000"/>
                  <a:gd name="connsiteY286" fmla="*/ 6765 h 10000"/>
                  <a:gd name="connsiteX287" fmla="*/ 1762 w 10000"/>
                  <a:gd name="connsiteY287" fmla="*/ 6804 h 10000"/>
                  <a:gd name="connsiteX288" fmla="*/ 1753 w 10000"/>
                  <a:gd name="connsiteY288" fmla="*/ 6839 h 10000"/>
                  <a:gd name="connsiteX289" fmla="*/ 1742 w 10000"/>
                  <a:gd name="connsiteY289" fmla="*/ 6849 h 10000"/>
                  <a:gd name="connsiteX290" fmla="*/ 1726 w 10000"/>
                  <a:gd name="connsiteY290" fmla="*/ 6849 h 10000"/>
                  <a:gd name="connsiteX291" fmla="*/ 1712 w 10000"/>
                  <a:gd name="connsiteY291" fmla="*/ 6852 h 10000"/>
                  <a:gd name="connsiteX292" fmla="*/ 1640 w 10000"/>
                  <a:gd name="connsiteY292" fmla="*/ 6953 h 10000"/>
                  <a:gd name="connsiteX293" fmla="*/ 1493 w 10000"/>
                  <a:gd name="connsiteY293" fmla="*/ 7105 h 10000"/>
                  <a:gd name="connsiteX294" fmla="*/ 1490 w 10000"/>
                  <a:gd name="connsiteY294" fmla="*/ 7124 h 10000"/>
                  <a:gd name="connsiteX295" fmla="*/ 1468 w 10000"/>
                  <a:gd name="connsiteY295" fmla="*/ 7137 h 10000"/>
                  <a:gd name="connsiteX296" fmla="*/ 1454 w 10000"/>
                  <a:gd name="connsiteY296" fmla="*/ 7144 h 10000"/>
                  <a:gd name="connsiteX297" fmla="*/ 1452 w 10000"/>
                  <a:gd name="connsiteY297" fmla="*/ 7157 h 10000"/>
                  <a:gd name="connsiteX298" fmla="*/ 1446 w 10000"/>
                  <a:gd name="connsiteY298" fmla="*/ 7199 h 10000"/>
                  <a:gd name="connsiteX299" fmla="*/ 1476 w 10000"/>
                  <a:gd name="connsiteY299" fmla="*/ 7247 h 10000"/>
                  <a:gd name="connsiteX300" fmla="*/ 1501 w 10000"/>
                  <a:gd name="connsiteY300" fmla="*/ 7270 h 10000"/>
                  <a:gd name="connsiteX301" fmla="*/ 1518 w 10000"/>
                  <a:gd name="connsiteY301" fmla="*/ 7286 h 10000"/>
                  <a:gd name="connsiteX302" fmla="*/ 1524 w 10000"/>
                  <a:gd name="connsiteY302" fmla="*/ 7306 h 10000"/>
                  <a:gd name="connsiteX303" fmla="*/ 1540 w 10000"/>
                  <a:gd name="connsiteY303" fmla="*/ 7322 h 10000"/>
                  <a:gd name="connsiteX304" fmla="*/ 1565 w 10000"/>
                  <a:gd name="connsiteY304" fmla="*/ 7325 h 10000"/>
                  <a:gd name="connsiteX305" fmla="*/ 1590 w 10000"/>
                  <a:gd name="connsiteY305" fmla="*/ 7332 h 10000"/>
                  <a:gd name="connsiteX306" fmla="*/ 1615 w 10000"/>
                  <a:gd name="connsiteY306" fmla="*/ 7345 h 10000"/>
                  <a:gd name="connsiteX307" fmla="*/ 1662 w 10000"/>
                  <a:gd name="connsiteY307" fmla="*/ 7370 h 10000"/>
                  <a:gd name="connsiteX308" fmla="*/ 1670 w 10000"/>
                  <a:gd name="connsiteY308" fmla="*/ 7351 h 10000"/>
                  <a:gd name="connsiteX309" fmla="*/ 1726 w 10000"/>
                  <a:gd name="connsiteY309" fmla="*/ 7354 h 10000"/>
                  <a:gd name="connsiteX310" fmla="*/ 1726 w 10000"/>
                  <a:gd name="connsiteY310" fmla="*/ 7400 h 10000"/>
                  <a:gd name="connsiteX311" fmla="*/ 1773 w 10000"/>
                  <a:gd name="connsiteY311" fmla="*/ 7409 h 10000"/>
                  <a:gd name="connsiteX312" fmla="*/ 1806 w 10000"/>
                  <a:gd name="connsiteY312" fmla="*/ 7416 h 10000"/>
                  <a:gd name="connsiteX313" fmla="*/ 1839 w 10000"/>
                  <a:gd name="connsiteY313" fmla="*/ 7403 h 10000"/>
                  <a:gd name="connsiteX314" fmla="*/ 1886 w 10000"/>
                  <a:gd name="connsiteY314" fmla="*/ 7403 h 10000"/>
                  <a:gd name="connsiteX315" fmla="*/ 1898 w 10000"/>
                  <a:gd name="connsiteY315" fmla="*/ 7403 h 10000"/>
                  <a:gd name="connsiteX316" fmla="*/ 1914 w 10000"/>
                  <a:gd name="connsiteY316" fmla="*/ 7494 h 10000"/>
                  <a:gd name="connsiteX317" fmla="*/ 1895 w 10000"/>
                  <a:gd name="connsiteY317" fmla="*/ 7523 h 10000"/>
                  <a:gd name="connsiteX318" fmla="*/ 1825 w 10000"/>
                  <a:gd name="connsiteY318" fmla="*/ 7617 h 10000"/>
                  <a:gd name="connsiteX319" fmla="*/ 1776 w 10000"/>
                  <a:gd name="connsiteY319" fmla="*/ 7691 h 10000"/>
                  <a:gd name="connsiteX320" fmla="*/ 1781 w 10000"/>
                  <a:gd name="connsiteY320" fmla="*/ 7723 h 10000"/>
                  <a:gd name="connsiteX321" fmla="*/ 1767 w 10000"/>
                  <a:gd name="connsiteY321" fmla="*/ 7759 h 10000"/>
                  <a:gd name="connsiteX322" fmla="*/ 1762 w 10000"/>
                  <a:gd name="connsiteY322" fmla="*/ 7817 h 10000"/>
                  <a:gd name="connsiteX323" fmla="*/ 1762 w 10000"/>
                  <a:gd name="connsiteY323" fmla="*/ 7856 h 10000"/>
                  <a:gd name="connsiteX324" fmla="*/ 1776 w 10000"/>
                  <a:gd name="connsiteY324" fmla="*/ 7892 h 10000"/>
                  <a:gd name="connsiteX325" fmla="*/ 1784 w 10000"/>
                  <a:gd name="connsiteY325" fmla="*/ 7902 h 10000"/>
                  <a:gd name="connsiteX326" fmla="*/ 1801 w 10000"/>
                  <a:gd name="connsiteY326" fmla="*/ 7908 h 10000"/>
                  <a:gd name="connsiteX327" fmla="*/ 1809 w 10000"/>
                  <a:gd name="connsiteY327" fmla="*/ 7911 h 10000"/>
                  <a:gd name="connsiteX328" fmla="*/ 1801 w 10000"/>
                  <a:gd name="connsiteY328" fmla="*/ 7940 h 10000"/>
                  <a:gd name="connsiteX329" fmla="*/ 1798 w 10000"/>
                  <a:gd name="connsiteY329" fmla="*/ 7979 h 10000"/>
                  <a:gd name="connsiteX330" fmla="*/ 1806 w 10000"/>
                  <a:gd name="connsiteY330" fmla="*/ 8002 h 10000"/>
                  <a:gd name="connsiteX331" fmla="*/ 1823 w 10000"/>
                  <a:gd name="connsiteY331" fmla="*/ 8021 h 10000"/>
                  <a:gd name="connsiteX332" fmla="*/ 1834 w 10000"/>
                  <a:gd name="connsiteY332" fmla="*/ 8044 h 10000"/>
                  <a:gd name="connsiteX333" fmla="*/ 1839 w 10000"/>
                  <a:gd name="connsiteY333" fmla="*/ 8073 h 10000"/>
                  <a:gd name="connsiteX334" fmla="*/ 1842 w 10000"/>
                  <a:gd name="connsiteY334" fmla="*/ 8106 h 10000"/>
                  <a:gd name="connsiteX335" fmla="*/ 1839 w 10000"/>
                  <a:gd name="connsiteY335" fmla="*/ 8144 h 10000"/>
                  <a:gd name="connsiteX336" fmla="*/ 1856 w 10000"/>
                  <a:gd name="connsiteY336" fmla="*/ 8164 h 10000"/>
                  <a:gd name="connsiteX337" fmla="*/ 1886 w 10000"/>
                  <a:gd name="connsiteY337" fmla="*/ 8193 h 10000"/>
                  <a:gd name="connsiteX338" fmla="*/ 1922 w 10000"/>
                  <a:gd name="connsiteY338" fmla="*/ 8206 h 10000"/>
                  <a:gd name="connsiteX339" fmla="*/ 1967 w 10000"/>
                  <a:gd name="connsiteY339" fmla="*/ 8203 h 10000"/>
                  <a:gd name="connsiteX340" fmla="*/ 1986 w 10000"/>
                  <a:gd name="connsiteY340" fmla="*/ 8212 h 10000"/>
                  <a:gd name="connsiteX341" fmla="*/ 2000 w 10000"/>
                  <a:gd name="connsiteY341" fmla="*/ 8232 h 10000"/>
                  <a:gd name="connsiteX342" fmla="*/ 2033 w 10000"/>
                  <a:gd name="connsiteY342" fmla="*/ 8258 h 10000"/>
                  <a:gd name="connsiteX343" fmla="*/ 2050 w 10000"/>
                  <a:gd name="connsiteY343" fmla="*/ 8271 h 10000"/>
                  <a:gd name="connsiteX344" fmla="*/ 2089 w 10000"/>
                  <a:gd name="connsiteY344" fmla="*/ 8280 h 10000"/>
                  <a:gd name="connsiteX345" fmla="*/ 2122 w 10000"/>
                  <a:gd name="connsiteY345" fmla="*/ 8300 h 10000"/>
                  <a:gd name="connsiteX346" fmla="*/ 2163 w 10000"/>
                  <a:gd name="connsiteY346" fmla="*/ 8332 h 10000"/>
                  <a:gd name="connsiteX347" fmla="*/ 2172 w 10000"/>
                  <a:gd name="connsiteY347" fmla="*/ 8335 h 10000"/>
                  <a:gd name="connsiteX348" fmla="*/ 2177 w 10000"/>
                  <a:gd name="connsiteY348" fmla="*/ 8345 h 10000"/>
                  <a:gd name="connsiteX349" fmla="*/ 2163 w 10000"/>
                  <a:gd name="connsiteY349" fmla="*/ 8371 h 10000"/>
                  <a:gd name="connsiteX350" fmla="*/ 2139 w 10000"/>
                  <a:gd name="connsiteY350" fmla="*/ 8423 h 10000"/>
                  <a:gd name="connsiteX351" fmla="*/ 2130 w 10000"/>
                  <a:gd name="connsiteY351" fmla="*/ 8439 h 10000"/>
                  <a:gd name="connsiteX352" fmla="*/ 2105 w 10000"/>
                  <a:gd name="connsiteY352" fmla="*/ 8446 h 10000"/>
                  <a:gd name="connsiteX353" fmla="*/ 2080 w 10000"/>
                  <a:gd name="connsiteY353" fmla="*/ 8449 h 10000"/>
                  <a:gd name="connsiteX354" fmla="*/ 2075 w 10000"/>
                  <a:gd name="connsiteY354" fmla="*/ 8459 h 10000"/>
                  <a:gd name="connsiteX355" fmla="*/ 2072 w 10000"/>
                  <a:gd name="connsiteY355" fmla="*/ 8475 h 10000"/>
                  <a:gd name="connsiteX356" fmla="*/ 2080 w 10000"/>
                  <a:gd name="connsiteY356" fmla="*/ 8484 h 10000"/>
                  <a:gd name="connsiteX357" fmla="*/ 2100 w 10000"/>
                  <a:gd name="connsiteY357" fmla="*/ 8475 h 10000"/>
                  <a:gd name="connsiteX358" fmla="*/ 2141 w 10000"/>
                  <a:gd name="connsiteY358" fmla="*/ 8478 h 10000"/>
                  <a:gd name="connsiteX359" fmla="*/ 2172 w 10000"/>
                  <a:gd name="connsiteY359" fmla="*/ 8475 h 10000"/>
                  <a:gd name="connsiteX360" fmla="*/ 2188 w 10000"/>
                  <a:gd name="connsiteY360" fmla="*/ 8475 h 10000"/>
                  <a:gd name="connsiteX361" fmla="*/ 2222 w 10000"/>
                  <a:gd name="connsiteY361" fmla="*/ 8497 h 10000"/>
                  <a:gd name="connsiteX362" fmla="*/ 2252 w 10000"/>
                  <a:gd name="connsiteY362" fmla="*/ 8514 h 10000"/>
                  <a:gd name="connsiteX363" fmla="*/ 2274 w 10000"/>
                  <a:gd name="connsiteY363" fmla="*/ 8514 h 10000"/>
                  <a:gd name="connsiteX364" fmla="*/ 2299 w 10000"/>
                  <a:gd name="connsiteY364" fmla="*/ 8504 h 10000"/>
                  <a:gd name="connsiteX365" fmla="*/ 2310 w 10000"/>
                  <a:gd name="connsiteY365" fmla="*/ 8504 h 10000"/>
                  <a:gd name="connsiteX366" fmla="*/ 2319 w 10000"/>
                  <a:gd name="connsiteY366" fmla="*/ 8484 h 10000"/>
                  <a:gd name="connsiteX367" fmla="*/ 2338 w 10000"/>
                  <a:gd name="connsiteY367" fmla="*/ 8494 h 10000"/>
                  <a:gd name="connsiteX368" fmla="*/ 2338 w 10000"/>
                  <a:gd name="connsiteY368" fmla="*/ 8552 h 10000"/>
                  <a:gd name="connsiteX369" fmla="*/ 2366 w 10000"/>
                  <a:gd name="connsiteY369" fmla="*/ 8572 h 10000"/>
                  <a:gd name="connsiteX370" fmla="*/ 2382 w 10000"/>
                  <a:gd name="connsiteY370" fmla="*/ 8582 h 10000"/>
                  <a:gd name="connsiteX371" fmla="*/ 2435 w 10000"/>
                  <a:gd name="connsiteY371" fmla="*/ 8552 h 10000"/>
                  <a:gd name="connsiteX372" fmla="*/ 2443 w 10000"/>
                  <a:gd name="connsiteY372" fmla="*/ 8552 h 10000"/>
                  <a:gd name="connsiteX373" fmla="*/ 2454 w 10000"/>
                  <a:gd name="connsiteY373" fmla="*/ 8552 h 10000"/>
                  <a:gd name="connsiteX374" fmla="*/ 2471 w 10000"/>
                  <a:gd name="connsiteY374" fmla="*/ 8546 h 10000"/>
                  <a:gd name="connsiteX375" fmla="*/ 2488 w 10000"/>
                  <a:gd name="connsiteY375" fmla="*/ 8536 h 10000"/>
                  <a:gd name="connsiteX376" fmla="*/ 2501 w 10000"/>
                  <a:gd name="connsiteY376" fmla="*/ 8533 h 10000"/>
                  <a:gd name="connsiteX377" fmla="*/ 2512 w 10000"/>
                  <a:gd name="connsiteY377" fmla="*/ 8533 h 10000"/>
                  <a:gd name="connsiteX378" fmla="*/ 2521 w 10000"/>
                  <a:gd name="connsiteY378" fmla="*/ 8546 h 10000"/>
                  <a:gd name="connsiteX379" fmla="*/ 2521 w 10000"/>
                  <a:gd name="connsiteY379" fmla="*/ 8572 h 10000"/>
                  <a:gd name="connsiteX380" fmla="*/ 2535 w 10000"/>
                  <a:gd name="connsiteY380" fmla="*/ 8588 h 10000"/>
                  <a:gd name="connsiteX381" fmla="*/ 2551 w 10000"/>
                  <a:gd name="connsiteY381" fmla="*/ 8582 h 10000"/>
                  <a:gd name="connsiteX382" fmla="*/ 2560 w 10000"/>
                  <a:gd name="connsiteY382" fmla="*/ 8582 h 10000"/>
                  <a:gd name="connsiteX383" fmla="*/ 2573 w 10000"/>
                  <a:gd name="connsiteY383" fmla="*/ 8588 h 10000"/>
                  <a:gd name="connsiteX384" fmla="*/ 2584 w 10000"/>
                  <a:gd name="connsiteY384" fmla="*/ 8591 h 10000"/>
                  <a:gd name="connsiteX385" fmla="*/ 2590 w 10000"/>
                  <a:gd name="connsiteY385" fmla="*/ 8598 h 10000"/>
                  <a:gd name="connsiteX386" fmla="*/ 2598 w 10000"/>
                  <a:gd name="connsiteY386" fmla="*/ 8608 h 10000"/>
                  <a:gd name="connsiteX387" fmla="*/ 2607 w 10000"/>
                  <a:gd name="connsiteY387" fmla="*/ 8617 h 10000"/>
                  <a:gd name="connsiteX388" fmla="*/ 2618 w 10000"/>
                  <a:gd name="connsiteY388" fmla="*/ 8617 h 10000"/>
                  <a:gd name="connsiteX389" fmla="*/ 2640 w 10000"/>
                  <a:gd name="connsiteY389" fmla="*/ 8608 h 10000"/>
                  <a:gd name="connsiteX390" fmla="*/ 2670 w 10000"/>
                  <a:gd name="connsiteY390" fmla="*/ 8598 h 10000"/>
                  <a:gd name="connsiteX391" fmla="*/ 2673 w 10000"/>
                  <a:gd name="connsiteY391" fmla="*/ 8598 h 10000"/>
                  <a:gd name="connsiteX392" fmla="*/ 2690 w 10000"/>
                  <a:gd name="connsiteY392" fmla="*/ 8598 h 10000"/>
                  <a:gd name="connsiteX393" fmla="*/ 2698 w 10000"/>
                  <a:gd name="connsiteY393" fmla="*/ 8598 h 10000"/>
                  <a:gd name="connsiteX394" fmla="*/ 2712 w 10000"/>
                  <a:gd name="connsiteY394" fmla="*/ 8598 h 10000"/>
                  <a:gd name="connsiteX395" fmla="*/ 2726 w 10000"/>
                  <a:gd name="connsiteY395" fmla="*/ 8591 h 10000"/>
                  <a:gd name="connsiteX396" fmla="*/ 2737 w 10000"/>
                  <a:gd name="connsiteY396" fmla="*/ 8588 h 10000"/>
                  <a:gd name="connsiteX397" fmla="*/ 2759 w 10000"/>
                  <a:gd name="connsiteY397" fmla="*/ 8582 h 10000"/>
                  <a:gd name="connsiteX398" fmla="*/ 2770 w 10000"/>
                  <a:gd name="connsiteY398" fmla="*/ 8578 h 10000"/>
                  <a:gd name="connsiteX399" fmla="*/ 2784 w 10000"/>
                  <a:gd name="connsiteY399" fmla="*/ 8572 h 10000"/>
                  <a:gd name="connsiteX400" fmla="*/ 2795 w 10000"/>
                  <a:gd name="connsiteY400" fmla="*/ 8572 h 10000"/>
                  <a:gd name="connsiteX401" fmla="*/ 2803 w 10000"/>
                  <a:gd name="connsiteY401" fmla="*/ 8588 h 10000"/>
                  <a:gd name="connsiteX402" fmla="*/ 2803 w 10000"/>
                  <a:gd name="connsiteY402" fmla="*/ 8591 h 10000"/>
                  <a:gd name="connsiteX403" fmla="*/ 2803 w 10000"/>
                  <a:gd name="connsiteY403" fmla="*/ 8601 h 10000"/>
                  <a:gd name="connsiteX404" fmla="*/ 2809 w 10000"/>
                  <a:gd name="connsiteY404" fmla="*/ 8601 h 10000"/>
                  <a:gd name="connsiteX405" fmla="*/ 2823 w 10000"/>
                  <a:gd name="connsiteY405" fmla="*/ 8598 h 10000"/>
                  <a:gd name="connsiteX406" fmla="*/ 2831 w 10000"/>
                  <a:gd name="connsiteY406" fmla="*/ 8598 h 10000"/>
                  <a:gd name="connsiteX407" fmla="*/ 2839 w 10000"/>
                  <a:gd name="connsiteY407" fmla="*/ 8601 h 10000"/>
                  <a:gd name="connsiteX408" fmla="*/ 2848 w 10000"/>
                  <a:gd name="connsiteY408" fmla="*/ 8598 h 10000"/>
                  <a:gd name="connsiteX409" fmla="*/ 2856 w 10000"/>
                  <a:gd name="connsiteY409" fmla="*/ 8601 h 10000"/>
                  <a:gd name="connsiteX410" fmla="*/ 2859 w 10000"/>
                  <a:gd name="connsiteY410" fmla="*/ 8601 h 10000"/>
                  <a:gd name="connsiteX411" fmla="*/ 2864 w 10000"/>
                  <a:gd name="connsiteY411" fmla="*/ 8598 h 10000"/>
                  <a:gd name="connsiteX412" fmla="*/ 2889 w 10000"/>
                  <a:gd name="connsiteY412" fmla="*/ 8611 h 10000"/>
                  <a:gd name="connsiteX413" fmla="*/ 2906 w 10000"/>
                  <a:gd name="connsiteY413" fmla="*/ 8620 h 10000"/>
                  <a:gd name="connsiteX414" fmla="*/ 2914 w 10000"/>
                  <a:gd name="connsiteY414" fmla="*/ 8627 h 10000"/>
                  <a:gd name="connsiteX415" fmla="*/ 2920 w 10000"/>
                  <a:gd name="connsiteY415" fmla="*/ 8640 h 10000"/>
                  <a:gd name="connsiteX416" fmla="*/ 2922 w 10000"/>
                  <a:gd name="connsiteY416" fmla="*/ 8666 h 10000"/>
                  <a:gd name="connsiteX417" fmla="*/ 2922 w 10000"/>
                  <a:gd name="connsiteY417" fmla="*/ 8692 h 10000"/>
                  <a:gd name="connsiteX418" fmla="*/ 2939 w 10000"/>
                  <a:gd name="connsiteY418" fmla="*/ 8695 h 10000"/>
                  <a:gd name="connsiteX419" fmla="*/ 2953 w 10000"/>
                  <a:gd name="connsiteY419" fmla="*/ 8695 h 10000"/>
                  <a:gd name="connsiteX420" fmla="*/ 2961 w 10000"/>
                  <a:gd name="connsiteY420" fmla="*/ 8695 h 10000"/>
                  <a:gd name="connsiteX421" fmla="*/ 2972 w 10000"/>
                  <a:gd name="connsiteY421" fmla="*/ 8692 h 10000"/>
                  <a:gd name="connsiteX422" fmla="*/ 2981 w 10000"/>
                  <a:gd name="connsiteY422" fmla="*/ 8685 h 10000"/>
                  <a:gd name="connsiteX423" fmla="*/ 2989 w 10000"/>
                  <a:gd name="connsiteY423" fmla="*/ 8685 h 10000"/>
                  <a:gd name="connsiteX424" fmla="*/ 3008 w 10000"/>
                  <a:gd name="connsiteY424" fmla="*/ 8685 h 10000"/>
                  <a:gd name="connsiteX425" fmla="*/ 3028 w 10000"/>
                  <a:gd name="connsiteY425" fmla="*/ 8695 h 10000"/>
                  <a:gd name="connsiteX426" fmla="*/ 3042 w 10000"/>
                  <a:gd name="connsiteY426" fmla="*/ 8695 h 10000"/>
                  <a:gd name="connsiteX427" fmla="*/ 3053 w 10000"/>
                  <a:gd name="connsiteY427" fmla="*/ 8676 h 10000"/>
                  <a:gd name="connsiteX428" fmla="*/ 3061 w 10000"/>
                  <a:gd name="connsiteY428" fmla="*/ 8666 h 10000"/>
                  <a:gd name="connsiteX429" fmla="*/ 3066 w 10000"/>
                  <a:gd name="connsiteY429" fmla="*/ 8656 h 10000"/>
                  <a:gd name="connsiteX430" fmla="*/ 3091 w 10000"/>
                  <a:gd name="connsiteY430" fmla="*/ 8659 h 10000"/>
                  <a:gd name="connsiteX431" fmla="*/ 3105 w 10000"/>
                  <a:gd name="connsiteY431" fmla="*/ 8659 h 10000"/>
                  <a:gd name="connsiteX432" fmla="*/ 3108 w 10000"/>
                  <a:gd name="connsiteY432" fmla="*/ 8650 h 10000"/>
                  <a:gd name="connsiteX433" fmla="*/ 3147 w 10000"/>
                  <a:gd name="connsiteY433" fmla="*/ 8588 h 10000"/>
                  <a:gd name="connsiteX434" fmla="*/ 3150 w 10000"/>
                  <a:gd name="connsiteY434" fmla="*/ 8598 h 10000"/>
                  <a:gd name="connsiteX435" fmla="*/ 3163 w 10000"/>
                  <a:gd name="connsiteY435" fmla="*/ 8601 h 10000"/>
                  <a:gd name="connsiteX436" fmla="*/ 3180 w 10000"/>
                  <a:gd name="connsiteY436" fmla="*/ 8608 h 10000"/>
                  <a:gd name="connsiteX437" fmla="*/ 3188 w 10000"/>
                  <a:gd name="connsiteY437" fmla="*/ 8611 h 10000"/>
                  <a:gd name="connsiteX438" fmla="*/ 3227 w 10000"/>
                  <a:gd name="connsiteY438" fmla="*/ 8620 h 10000"/>
                  <a:gd name="connsiteX439" fmla="*/ 3238 w 10000"/>
                  <a:gd name="connsiteY439" fmla="*/ 8617 h 10000"/>
                  <a:gd name="connsiteX440" fmla="*/ 3247 w 10000"/>
                  <a:gd name="connsiteY440" fmla="*/ 8601 h 10000"/>
                  <a:gd name="connsiteX441" fmla="*/ 3269 w 10000"/>
                  <a:gd name="connsiteY441" fmla="*/ 8611 h 10000"/>
                  <a:gd name="connsiteX442" fmla="*/ 3277 w 10000"/>
                  <a:gd name="connsiteY442" fmla="*/ 8617 h 10000"/>
                  <a:gd name="connsiteX443" fmla="*/ 3285 w 10000"/>
                  <a:gd name="connsiteY443" fmla="*/ 8611 h 10000"/>
                  <a:gd name="connsiteX444" fmla="*/ 3307 w 10000"/>
                  <a:gd name="connsiteY444" fmla="*/ 8611 h 10000"/>
                  <a:gd name="connsiteX445" fmla="*/ 3319 w 10000"/>
                  <a:gd name="connsiteY445" fmla="*/ 8617 h 10000"/>
                  <a:gd name="connsiteX446" fmla="*/ 3324 w 10000"/>
                  <a:gd name="connsiteY446" fmla="*/ 8617 h 10000"/>
                  <a:gd name="connsiteX447" fmla="*/ 3327 w 10000"/>
                  <a:gd name="connsiteY447" fmla="*/ 8620 h 10000"/>
                  <a:gd name="connsiteX448" fmla="*/ 3341 w 10000"/>
                  <a:gd name="connsiteY448" fmla="*/ 8620 h 10000"/>
                  <a:gd name="connsiteX449" fmla="*/ 3357 w 10000"/>
                  <a:gd name="connsiteY449" fmla="*/ 8620 h 10000"/>
                  <a:gd name="connsiteX450" fmla="*/ 3374 w 10000"/>
                  <a:gd name="connsiteY450" fmla="*/ 8620 h 10000"/>
                  <a:gd name="connsiteX451" fmla="*/ 3382 w 10000"/>
                  <a:gd name="connsiteY451" fmla="*/ 8620 h 10000"/>
                  <a:gd name="connsiteX452" fmla="*/ 3399 w 10000"/>
                  <a:gd name="connsiteY452" fmla="*/ 8611 h 10000"/>
                  <a:gd name="connsiteX453" fmla="*/ 3413 w 10000"/>
                  <a:gd name="connsiteY453" fmla="*/ 8601 h 10000"/>
                  <a:gd name="connsiteX454" fmla="*/ 3421 w 10000"/>
                  <a:gd name="connsiteY454" fmla="*/ 8588 h 10000"/>
                  <a:gd name="connsiteX455" fmla="*/ 3421 w 10000"/>
                  <a:gd name="connsiteY455" fmla="*/ 8572 h 10000"/>
                  <a:gd name="connsiteX456" fmla="*/ 3421 w 10000"/>
                  <a:gd name="connsiteY456" fmla="*/ 8552 h 10000"/>
                  <a:gd name="connsiteX457" fmla="*/ 3424 w 10000"/>
                  <a:gd name="connsiteY457" fmla="*/ 8533 h 10000"/>
                  <a:gd name="connsiteX458" fmla="*/ 3432 w 10000"/>
                  <a:gd name="connsiteY458" fmla="*/ 8523 h 10000"/>
                  <a:gd name="connsiteX459" fmla="*/ 3446 w 10000"/>
                  <a:gd name="connsiteY459" fmla="*/ 8523 h 10000"/>
                  <a:gd name="connsiteX460" fmla="*/ 3457 w 10000"/>
                  <a:gd name="connsiteY460" fmla="*/ 8523 h 10000"/>
                  <a:gd name="connsiteX461" fmla="*/ 3476 w 10000"/>
                  <a:gd name="connsiteY461" fmla="*/ 8533 h 10000"/>
                  <a:gd name="connsiteX462" fmla="*/ 3485 w 10000"/>
                  <a:gd name="connsiteY462" fmla="*/ 8536 h 10000"/>
                  <a:gd name="connsiteX463" fmla="*/ 3501 w 10000"/>
                  <a:gd name="connsiteY463" fmla="*/ 8527 h 10000"/>
                  <a:gd name="connsiteX464" fmla="*/ 3504 w 10000"/>
                  <a:gd name="connsiteY464" fmla="*/ 8514 h 10000"/>
                  <a:gd name="connsiteX465" fmla="*/ 3510 w 10000"/>
                  <a:gd name="connsiteY465" fmla="*/ 8497 h 10000"/>
                  <a:gd name="connsiteX466" fmla="*/ 3537 w 10000"/>
                  <a:gd name="connsiteY466" fmla="*/ 8484 h 10000"/>
                  <a:gd name="connsiteX467" fmla="*/ 3562 w 10000"/>
                  <a:gd name="connsiteY467" fmla="*/ 8488 h 10000"/>
                  <a:gd name="connsiteX468" fmla="*/ 3568 w 10000"/>
                  <a:gd name="connsiteY468" fmla="*/ 8484 h 10000"/>
                  <a:gd name="connsiteX469" fmla="*/ 3584 w 10000"/>
                  <a:gd name="connsiteY469" fmla="*/ 8494 h 10000"/>
                  <a:gd name="connsiteX470" fmla="*/ 3593 w 10000"/>
                  <a:gd name="connsiteY470" fmla="*/ 8507 h 10000"/>
                  <a:gd name="connsiteX471" fmla="*/ 3618 w 10000"/>
                  <a:gd name="connsiteY471" fmla="*/ 8497 h 10000"/>
                  <a:gd name="connsiteX472" fmla="*/ 3643 w 10000"/>
                  <a:gd name="connsiteY472" fmla="*/ 8475 h 10000"/>
                  <a:gd name="connsiteX473" fmla="*/ 3657 w 10000"/>
                  <a:gd name="connsiteY473" fmla="*/ 8478 h 10000"/>
                  <a:gd name="connsiteX474" fmla="*/ 3670 w 10000"/>
                  <a:gd name="connsiteY474" fmla="*/ 8475 h 10000"/>
                  <a:gd name="connsiteX475" fmla="*/ 3673 w 10000"/>
                  <a:gd name="connsiteY475" fmla="*/ 8468 h 10000"/>
                  <a:gd name="connsiteX476" fmla="*/ 3681 w 10000"/>
                  <a:gd name="connsiteY476" fmla="*/ 8468 h 10000"/>
                  <a:gd name="connsiteX477" fmla="*/ 3698 w 10000"/>
                  <a:gd name="connsiteY477" fmla="*/ 8478 h 10000"/>
                  <a:gd name="connsiteX478" fmla="*/ 3720 w 10000"/>
                  <a:gd name="connsiteY478" fmla="*/ 8497 h 10000"/>
                  <a:gd name="connsiteX479" fmla="*/ 3715 w 10000"/>
                  <a:gd name="connsiteY479" fmla="*/ 8504 h 10000"/>
                  <a:gd name="connsiteX480" fmla="*/ 3729 w 10000"/>
                  <a:gd name="connsiteY480" fmla="*/ 8514 h 10000"/>
                  <a:gd name="connsiteX481" fmla="*/ 3729 w 10000"/>
                  <a:gd name="connsiteY481" fmla="*/ 8517 h 10000"/>
                  <a:gd name="connsiteX482" fmla="*/ 3740 w 10000"/>
                  <a:gd name="connsiteY482" fmla="*/ 8527 h 10000"/>
                  <a:gd name="connsiteX483" fmla="*/ 3759 w 10000"/>
                  <a:gd name="connsiteY483" fmla="*/ 8517 h 10000"/>
                  <a:gd name="connsiteX484" fmla="*/ 3762 w 10000"/>
                  <a:gd name="connsiteY484" fmla="*/ 8504 h 10000"/>
                  <a:gd name="connsiteX485" fmla="*/ 3770 w 10000"/>
                  <a:gd name="connsiteY485" fmla="*/ 8488 h 10000"/>
                  <a:gd name="connsiteX486" fmla="*/ 3778 w 10000"/>
                  <a:gd name="connsiteY486" fmla="*/ 8484 h 10000"/>
                  <a:gd name="connsiteX487" fmla="*/ 3792 w 10000"/>
                  <a:gd name="connsiteY487" fmla="*/ 8475 h 10000"/>
                  <a:gd name="connsiteX488" fmla="*/ 3803 w 10000"/>
                  <a:gd name="connsiteY488" fmla="*/ 8478 h 10000"/>
                  <a:gd name="connsiteX489" fmla="*/ 3809 w 10000"/>
                  <a:gd name="connsiteY489" fmla="*/ 8475 h 10000"/>
                  <a:gd name="connsiteX490" fmla="*/ 3825 w 10000"/>
                  <a:gd name="connsiteY490" fmla="*/ 8465 h 10000"/>
                  <a:gd name="connsiteX491" fmla="*/ 3834 w 10000"/>
                  <a:gd name="connsiteY491" fmla="*/ 8468 h 10000"/>
                  <a:gd name="connsiteX492" fmla="*/ 3842 w 10000"/>
                  <a:gd name="connsiteY492" fmla="*/ 8478 h 10000"/>
                  <a:gd name="connsiteX493" fmla="*/ 3850 w 10000"/>
                  <a:gd name="connsiteY493" fmla="*/ 8478 h 10000"/>
                  <a:gd name="connsiteX494" fmla="*/ 3859 w 10000"/>
                  <a:gd name="connsiteY494" fmla="*/ 8484 h 10000"/>
                  <a:gd name="connsiteX495" fmla="*/ 3873 w 10000"/>
                  <a:gd name="connsiteY495" fmla="*/ 8494 h 10000"/>
                  <a:gd name="connsiteX496" fmla="*/ 3875 w 10000"/>
                  <a:gd name="connsiteY496" fmla="*/ 8507 h 10000"/>
                  <a:gd name="connsiteX497" fmla="*/ 3881 w 10000"/>
                  <a:gd name="connsiteY497" fmla="*/ 8527 h 10000"/>
                  <a:gd name="connsiteX498" fmla="*/ 3875 w 10000"/>
                  <a:gd name="connsiteY498" fmla="*/ 8546 h 10000"/>
                  <a:gd name="connsiteX499" fmla="*/ 3892 w 10000"/>
                  <a:gd name="connsiteY499" fmla="*/ 8546 h 10000"/>
                  <a:gd name="connsiteX500" fmla="*/ 3900 w 10000"/>
                  <a:gd name="connsiteY500" fmla="*/ 8543 h 10000"/>
                  <a:gd name="connsiteX501" fmla="*/ 3906 w 10000"/>
                  <a:gd name="connsiteY501" fmla="*/ 8543 h 10000"/>
                  <a:gd name="connsiteX502" fmla="*/ 3922 w 10000"/>
                  <a:gd name="connsiteY502" fmla="*/ 8552 h 10000"/>
                  <a:gd name="connsiteX503" fmla="*/ 3939 w 10000"/>
                  <a:gd name="connsiteY503" fmla="*/ 8559 h 10000"/>
                  <a:gd name="connsiteX504" fmla="*/ 3953 w 10000"/>
                  <a:gd name="connsiteY504" fmla="*/ 8572 h 10000"/>
                  <a:gd name="connsiteX505" fmla="*/ 3956 w 10000"/>
                  <a:gd name="connsiteY505" fmla="*/ 8588 h 10000"/>
                  <a:gd name="connsiteX506" fmla="*/ 3956 w 10000"/>
                  <a:gd name="connsiteY506" fmla="*/ 8608 h 10000"/>
                  <a:gd name="connsiteX507" fmla="*/ 3972 w 10000"/>
                  <a:gd name="connsiteY507" fmla="*/ 8608 h 10000"/>
                  <a:gd name="connsiteX508" fmla="*/ 3986 w 10000"/>
                  <a:gd name="connsiteY508" fmla="*/ 8608 h 10000"/>
                  <a:gd name="connsiteX509" fmla="*/ 3997 w 10000"/>
                  <a:gd name="connsiteY509" fmla="*/ 8608 h 10000"/>
                  <a:gd name="connsiteX510" fmla="*/ 4006 w 10000"/>
                  <a:gd name="connsiteY510" fmla="*/ 8608 h 10000"/>
                  <a:gd name="connsiteX511" fmla="*/ 4006 w 10000"/>
                  <a:gd name="connsiteY511" fmla="*/ 8611 h 10000"/>
                  <a:gd name="connsiteX512" fmla="*/ 4011 w 10000"/>
                  <a:gd name="connsiteY512" fmla="*/ 8611 h 10000"/>
                  <a:gd name="connsiteX513" fmla="*/ 4022 w 10000"/>
                  <a:gd name="connsiteY513" fmla="*/ 8620 h 10000"/>
                  <a:gd name="connsiteX514" fmla="*/ 4042 w 10000"/>
                  <a:gd name="connsiteY514" fmla="*/ 8620 h 10000"/>
                  <a:gd name="connsiteX515" fmla="*/ 4050 w 10000"/>
                  <a:gd name="connsiteY515" fmla="*/ 8617 h 10000"/>
                  <a:gd name="connsiteX516" fmla="*/ 4069 w 10000"/>
                  <a:gd name="connsiteY516" fmla="*/ 8620 h 10000"/>
                  <a:gd name="connsiteX517" fmla="*/ 4086 w 10000"/>
                  <a:gd name="connsiteY517" fmla="*/ 8630 h 10000"/>
                  <a:gd name="connsiteX518" fmla="*/ 4108 w 10000"/>
                  <a:gd name="connsiteY518" fmla="*/ 8627 h 10000"/>
                  <a:gd name="connsiteX519" fmla="*/ 4125 w 10000"/>
                  <a:gd name="connsiteY519" fmla="*/ 8620 h 10000"/>
                  <a:gd name="connsiteX520" fmla="*/ 4133 w 10000"/>
                  <a:gd name="connsiteY520" fmla="*/ 8611 h 10000"/>
                  <a:gd name="connsiteX521" fmla="*/ 4139 w 10000"/>
                  <a:gd name="connsiteY521" fmla="*/ 8608 h 10000"/>
                  <a:gd name="connsiteX522" fmla="*/ 4147 w 10000"/>
                  <a:gd name="connsiteY522" fmla="*/ 8601 h 10000"/>
                  <a:gd name="connsiteX523" fmla="*/ 4155 w 10000"/>
                  <a:gd name="connsiteY523" fmla="*/ 8591 h 10000"/>
                  <a:gd name="connsiteX524" fmla="*/ 4166 w 10000"/>
                  <a:gd name="connsiteY524" fmla="*/ 8582 h 10000"/>
                  <a:gd name="connsiteX525" fmla="*/ 4183 w 10000"/>
                  <a:gd name="connsiteY525" fmla="*/ 8569 h 10000"/>
                  <a:gd name="connsiteX526" fmla="*/ 4191 w 10000"/>
                  <a:gd name="connsiteY526" fmla="*/ 8562 h 10000"/>
                  <a:gd name="connsiteX527" fmla="*/ 4208 w 10000"/>
                  <a:gd name="connsiteY527" fmla="*/ 8552 h 10000"/>
                  <a:gd name="connsiteX528" fmla="*/ 4230 w 10000"/>
                  <a:gd name="connsiteY528" fmla="*/ 8552 h 10000"/>
                  <a:gd name="connsiteX529" fmla="*/ 4238 w 10000"/>
                  <a:gd name="connsiteY529" fmla="*/ 8559 h 10000"/>
                  <a:gd name="connsiteX530" fmla="*/ 4247 w 10000"/>
                  <a:gd name="connsiteY530" fmla="*/ 8572 h 10000"/>
                  <a:gd name="connsiteX531" fmla="*/ 4252 w 10000"/>
                  <a:gd name="connsiteY531" fmla="*/ 8578 h 10000"/>
                  <a:gd name="connsiteX532" fmla="*/ 4263 w 10000"/>
                  <a:gd name="connsiteY532" fmla="*/ 8582 h 10000"/>
                  <a:gd name="connsiteX533" fmla="*/ 4277 w 10000"/>
                  <a:gd name="connsiteY533" fmla="*/ 8572 h 10000"/>
                  <a:gd name="connsiteX534" fmla="*/ 4294 w 10000"/>
                  <a:gd name="connsiteY534" fmla="*/ 8559 h 10000"/>
                  <a:gd name="connsiteX535" fmla="*/ 4302 w 10000"/>
                  <a:gd name="connsiteY535" fmla="*/ 8546 h 10000"/>
                  <a:gd name="connsiteX536" fmla="*/ 4310 w 10000"/>
                  <a:gd name="connsiteY536" fmla="*/ 8543 h 10000"/>
                  <a:gd name="connsiteX537" fmla="*/ 4313 w 10000"/>
                  <a:gd name="connsiteY537" fmla="*/ 8543 h 10000"/>
                  <a:gd name="connsiteX538" fmla="*/ 4332 w 10000"/>
                  <a:gd name="connsiteY538" fmla="*/ 8546 h 10000"/>
                  <a:gd name="connsiteX539" fmla="*/ 4335 w 10000"/>
                  <a:gd name="connsiteY539" fmla="*/ 8559 h 10000"/>
                  <a:gd name="connsiteX540" fmla="*/ 4349 w 10000"/>
                  <a:gd name="connsiteY540" fmla="*/ 8588 h 10000"/>
                  <a:gd name="connsiteX541" fmla="*/ 4360 w 10000"/>
                  <a:gd name="connsiteY541" fmla="*/ 8591 h 10000"/>
                  <a:gd name="connsiteX542" fmla="*/ 4366 w 10000"/>
                  <a:gd name="connsiteY542" fmla="*/ 8591 h 10000"/>
                  <a:gd name="connsiteX543" fmla="*/ 4382 w 10000"/>
                  <a:gd name="connsiteY543" fmla="*/ 8598 h 10000"/>
                  <a:gd name="connsiteX544" fmla="*/ 4385 w 10000"/>
                  <a:gd name="connsiteY544" fmla="*/ 8598 h 10000"/>
                  <a:gd name="connsiteX545" fmla="*/ 4402 w 10000"/>
                  <a:gd name="connsiteY545" fmla="*/ 8598 h 10000"/>
                  <a:gd name="connsiteX546" fmla="*/ 4421 w 10000"/>
                  <a:gd name="connsiteY546" fmla="*/ 8591 h 10000"/>
                  <a:gd name="connsiteX547" fmla="*/ 4440 w 10000"/>
                  <a:gd name="connsiteY547" fmla="*/ 8591 h 10000"/>
                  <a:gd name="connsiteX548" fmla="*/ 4449 w 10000"/>
                  <a:gd name="connsiteY548" fmla="*/ 8598 h 10000"/>
                  <a:gd name="connsiteX549" fmla="*/ 4454 w 10000"/>
                  <a:gd name="connsiteY549" fmla="*/ 8617 h 10000"/>
                  <a:gd name="connsiteX550" fmla="*/ 4463 w 10000"/>
                  <a:gd name="connsiteY550" fmla="*/ 8608 h 10000"/>
                  <a:gd name="connsiteX551" fmla="*/ 4474 w 10000"/>
                  <a:gd name="connsiteY551" fmla="*/ 8608 h 10000"/>
                  <a:gd name="connsiteX552" fmla="*/ 4490 w 10000"/>
                  <a:gd name="connsiteY552" fmla="*/ 8617 h 10000"/>
                  <a:gd name="connsiteX553" fmla="*/ 4504 w 10000"/>
                  <a:gd name="connsiteY553" fmla="*/ 8617 h 10000"/>
                  <a:gd name="connsiteX554" fmla="*/ 4518 w 10000"/>
                  <a:gd name="connsiteY554" fmla="*/ 8617 h 10000"/>
                  <a:gd name="connsiteX555" fmla="*/ 4535 w 10000"/>
                  <a:gd name="connsiteY555" fmla="*/ 8611 h 10000"/>
                  <a:gd name="connsiteX556" fmla="*/ 4546 w 10000"/>
                  <a:gd name="connsiteY556" fmla="*/ 8611 h 10000"/>
                  <a:gd name="connsiteX557" fmla="*/ 4562 w 10000"/>
                  <a:gd name="connsiteY557" fmla="*/ 8611 h 10000"/>
                  <a:gd name="connsiteX558" fmla="*/ 4571 w 10000"/>
                  <a:gd name="connsiteY558" fmla="*/ 8611 h 10000"/>
                  <a:gd name="connsiteX559" fmla="*/ 4579 w 10000"/>
                  <a:gd name="connsiteY559" fmla="*/ 8608 h 10000"/>
                  <a:gd name="connsiteX560" fmla="*/ 4584 w 10000"/>
                  <a:gd name="connsiteY560" fmla="*/ 8608 h 10000"/>
                  <a:gd name="connsiteX561" fmla="*/ 4601 w 10000"/>
                  <a:gd name="connsiteY561" fmla="*/ 8617 h 10000"/>
                  <a:gd name="connsiteX562" fmla="*/ 4609 w 10000"/>
                  <a:gd name="connsiteY562" fmla="*/ 8627 h 10000"/>
                  <a:gd name="connsiteX563" fmla="*/ 4618 w 10000"/>
                  <a:gd name="connsiteY563" fmla="*/ 8637 h 10000"/>
                  <a:gd name="connsiteX564" fmla="*/ 4618 w 10000"/>
                  <a:gd name="connsiteY564" fmla="*/ 8646 h 10000"/>
                  <a:gd name="connsiteX565" fmla="*/ 4634 w 10000"/>
                  <a:gd name="connsiteY565" fmla="*/ 8656 h 10000"/>
                  <a:gd name="connsiteX566" fmla="*/ 4640 w 10000"/>
                  <a:gd name="connsiteY566" fmla="*/ 8659 h 10000"/>
                  <a:gd name="connsiteX567" fmla="*/ 4651 w 10000"/>
                  <a:gd name="connsiteY567" fmla="*/ 8666 h 10000"/>
                  <a:gd name="connsiteX568" fmla="*/ 4657 w 10000"/>
                  <a:gd name="connsiteY568" fmla="*/ 8659 h 10000"/>
                  <a:gd name="connsiteX569" fmla="*/ 4668 w 10000"/>
                  <a:gd name="connsiteY569" fmla="*/ 8650 h 10000"/>
                  <a:gd name="connsiteX570" fmla="*/ 4676 w 10000"/>
                  <a:gd name="connsiteY570" fmla="*/ 8650 h 10000"/>
                  <a:gd name="connsiteX571" fmla="*/ 4690 w 10000"/>
                  <a:gd name="connsiteY571" fmla="*/ 8650 h 10000"/>
                  <a:gd name="connsiteX572" fmla="*/ 4698 w 10000"/>
                  <a:gd name="connsiteY572" fmla="*/ 8650 h 10000"/>
                  <a:gd name="connsiteX573" fmla="*/ 4704 w 10000"/>
                  <a:gd name="connsiteY573" fmla="*/ 8650 h 10000"/>
                  <a:gd name="connsiteX574" fmla="*/ 4706 w 10000"/>
                  <a:gd name="connsiteY574" fmla="*/ 8659 h 10000"/>
                  <a:gd name="connsiteX575" fmla="*/ 4706 w 10000"/>
                  <a:gd name="connsiteY575" fmla="*/ 8666 h 10000"/>
                  <a:gd name="connsiteX576" fmla="*/ 4723 w 10000"/>
                  <a:gd name="connsiteY576" fmla="*/ 8682 h 10000"/>
                  <a:gd name="connsiteX577" fmla="*/ 4737 w 10000"/>
                  <a:gd name="connsiteY577" fmla="*/ 8682 h 10000"/>
                  <a:gd name="connsiteX578" fmla="*/ 4745 w 10000"/>
                  <a:gd name="connsiteY578" fmla="*/ 8676 h 10000"/>
                  <a:gd name="connsiteX579" fmla="*/ 4756 w 10000"/>
                  <a:gd name="connsiteY579" fmla="*/ 8666 h 10000"/>
                  <a:gd name="connsiteX580" fmla="*/ 4765 w 10000"/>
                  <a:gd name="connsiteY580" fmla="*/ 8666 h 10000"/>
                  <a:gd name="connsiteX581" fmla="*/ 4765 w 10000"/>
                  <a:gd name="connsiteY581" fmla="*/ 8682 h 10000"/>
                  <a:gd name="connsiteX582" fmla="*/ 4770 w 10000"/>
                  <a:gd name="connsiteY582" fmla="*/ 8701 h 10000"/>
                  <a:gd name="connsiteX583" fmla="*/ 4778 w 10000"/>
                  <a:gd name="connsiteY583" fmla="*/ 8705 h 10000"/>
                  <a:gd name="connsiteX584" fmla="*/ 4795 w 10000"/>
                  <a:gd name="connsiteY584" fmla="*/ 8714 h 10000"/>
                  <a:gd name="connsiteX585" fmla="*/ 4812 w 10000"/>
                  <a:gd name="connsiteY585" fmla="*/ 8714 h 10000"/>
                  <a:gd name="connsiteX586" fmla="*/ 4825 w 10000"/>
                  <a:gd name="connsiteY586" fmla="*/ 8705 h 10000"/>
                  <a:gd name="connsiteX587" fmla="*/ 4825 w 10000"/>
                  <a:gd name="connsiteY587" fmla="*/ 8701 h 10000"/>
                  <a:gd name="connsiteX588" fmla="*/ 4828 w 10000"/>
                  <a:gd name="connsiteY588" fmla="*/ 8701 h 10000"/>
                  <a:gd name="connsiteX589" fmla="*/ 4837 w 10000"/>
                  <a:gd name="connsiteY589" fmla="*/ 8692 h 10000"/>
                  <a:gd name="connsiteX590" fmla="*/ 4842 w 10000"/>
                  <a:gd name="connsiteY590" fmla="*/ 8685 h 10000"/>
                  <a:gd name="connsiteX591" fmla="*/ 4859 w 10000"/>
                  <a:gd name="connsiteY591" fmla="*/ 8692 h 10000"/>
                  <a:gd name="connsiteX592" fmla="*/ 4870 w 10000"/>
                  <a:gd name="connsiteY592" fmla="*/ 8701 h 10000"/>
                  <a:gd name="connsiteX593" fmla="*/ 4878 w 10000"/>
                  <a:gd name="connsiteY593" fmla="*/ 8714 h 10000"/>
                  <a:gd name="connsiteX594" fmla="*/ 4892 w 10000"/>
                  <a:gd name="connsiteY594" fmla="*/ 8724 h 10000"/>
                  <a:gd name="connsiteX595" fmla="*/ 4900 w 10000"/>
                  <a:gd name="connsiteY595" fmla="*/ 8724 h 10000"/>
                  <a:gd name="connsiteX596" fmla="*/ 4906 w 10000"/>
                  <a:gd name="connsiteY596" fmla="*/ 8705 h 10000"/>
                  <a:gd name="connsiteX597" fmla="*/ 4925 w 10000"/>
                  <a:gd name="connsiteY597" fmla="*/ 8724 h 10000"/>
                  <a:gd name="connsiteX598" fmla="*/ 4939 w 10000"/>
                  <a:gd name="connsiteY598" fmla="*/ 8701 h 10000"/>
                  <a:gd name="connsiteX599" fmla="*/ 4950 w 10000"/>
                  <a:gd name="connsiteY599" fmla="*/ 8695 h 10000"/>
                  <a:gd name="connsiteX600" fmla="*/ 4956 w 10000"/>
                  <a:gd name="connsiteY600" fmla="*/ 8692 h 10000"/>
                  <a:gd name="connsiteX601" fmla="*/ 4986 w 10000"/>
                  <a:gd name="connsiteY601" fmla="*/ 8705 h 10000"/>
                  <a:gd name="connsiteX602" fmla="*/ 5003 w 10000"/>
                  <a:gd name="connsiteY602" fmla="*/ 8701 h 10000"/>
                  <a:gd name="connsiteX603" fmla="*/ 5011 w 10000"/>
                  <a:gd name="connsiteY603" fmla="*/ 8692 h 10000"/>
                  <a:gd name="connsiteX604" fmla="*/ 5028 w 10000"/>
                  <a:gd name="connsiteY604" fmla="*/ 8682 h 10000"/>
                  <a:gd name="connsiteX605" fmla="*/ 5030 w 10000"/>
                  <a:gd name="connsiteY605" fmla="*/ 8659 h 10000"/>
                  <a:gd name="connsiteX606" fmla="*/ 5039 w 10000"/>
                  <a:gd name="connsiteY606" fmla="*/ 8656 h 10000"/>
                  <a:gd name="connsiteX607" fmla="*/ 5053 w 10000"/>
                  <a:gd name="connsiteY607" fmla="*/ 8669 h 10000"/>
                  <a:gd name="connsiteX608" fmla="*/ 5061 w 10000"/>
                  <a:gd name="connsiteY608" fmla="*/ 8669 h 10000"/>
                  <a:gd name="connsiteX609" fmla="*/ 5061 w 10000"/>
                  <a:gd name="connsiteY609" fmla="*/ 8676 h 10000"/>
                  <a:gd name="connsiteX610" fmla="*/ 5069 w 10000"/>
                  <a:gd name="connsiteY610" fmla="*/ 8669 h 10000"/>
                  <a:gd name="connsiteX611" fmla="*/ 5083 w 10000"/>
                  <a:gd name="connsiteY611" fmla="*/ 8669 h 10000"/>
                  <a:gd name="connsiteX612" fmla="*/ 5100 w 10000"/>
                  <a:gd name="connsiteY612" fmla="*/ 8669 h 10000"/>
                  <a:gd name="connsiteX613" fmla="*/ 5119 w 10000"/>
                  <a:gd name="connsiteY613" fmla="*/ 8682 h 10000"/>
                  <a:gd name="connsiteX614" fmla="*/ 5136 w 10000"/>
                  <a:gd name="connsiteY614" fmla="*/ 8692 h 10000"/>
                  <a:gd name="connsiteX615" fmla="*/ 5161 w 10000"/>
                  <a:gd name="connsiteY615" fmla="*/ 8701 h 10000"/>
                  <a:gd name="connsiteX616" fmla="*/ 5183 w 10000"/>
                  <a:gd name="connsiteY616" fmla="*/ 8701 h 10000"/>
                  <a:gd name="connsiteX617" fmla="*/ 5199 w 10000"/>
                  <a:gd name="connsiteY617" fmla="*/ 8701 h 10000"/>
                  <a:gd name="connsiteX618" fmla="*/ 5213 w 10000"/>
                  <a:gd name="connsiteY618" fmla="*/ 8705 h 10000"/>
                  <a:gd name="connsiteX619" fmla="*/ 5224 w 10000"/>
                  <a:gd name="connsiteY619" fmla="*/ 8701 h 10000"/>
                  <a:gd name="connsiteX620" fmla="*/ 5230 w 10000"/>
                  <a:gd name="connsiteY620" fmla="*/ 8701 h 10000"/>
                  <a:gd name="connsiteX621" fmla="*/ 5241 w 10000"/>
                  <a:gd name="connsiteY621" fmla="*/ 8676 h 10000"/>
                  <a:gd name="connsiteX622" fmla="*/ 5247 w 10000"/>
                  <a:gd name="connsiteY622" fmla="*/ 8666 h 10000"/>
                  <a:gd name="connsiteX623" fmla="*/ 5249 w 10000"/>
                  <a:gd name="connsiteY623" fmla="*/ 8646 h 10000"/>
                  <a:gd name="connsiteX624" fmla="*/ 5249 w 10000"/>
                  <a:gd name="connsiteY624" fmla="*/ 8650 h 10000"/>
                  <a:gd name="connsiteX625" fmla="*/ 5255 w 10000"/>
                  <a:gd name="connsiteY625" fmla="*/ 8646 h 10000"/>
                  <a:gd name="connsiteX626" fmla="*/ 5271 w 10000"/>
                  <a:gd name="connsiteY626" fmla="*/ 8650 h 10000"/>
                  <a:gd name="connsiteX627" fmla="*/ 5288 w 10000"/>
                  <a:gd name="connsiteY627" fmla="*/ 8666 h 10000"/>
                  <a:gd name="connsiteX628" fmla="*/ 5296 w 10000"/>
                  <a:gd name="connsiteY628" fmla="*/ 8666 h 10000"/>
                  <a:gd name="connsiteX629" fmla="*/ 5310 w 10000"/>
                  <a:gd name="connsiteY629" fmla="*/ 8656 h 10000"/>
                  <a:gd name="connsiteX630" fmla="*/ 5321 w 10000"/>
                  <a:gd name="connsiteY630" fmla="*/ 8650 h 10000"/>
                  <a:gd name="connsiteX631" fmla="*/ 5338 w 10000"/>
                  <a:gd name="connsiteY631" fmla="*/ 8650 h 10000"/>
                  <a:gd name="connsiteX632" fmla="*/ 5360 w 10000"/>
                  <a:gd name="connsiteY632" fmla="*/ 8640 h 10000"/>
                  <a:gd name="connsiteX633" fmla="*/ 5366 w 10000"/>
                  <a:gd name="connsiteY633" fmla="*/ 8637 h 10000"/>
                  <a:gd name="connsiteX634" fmla="*/ 5368 w 10000"/>
                  <a:gd name="connsiteY634" fmla="*/ 8637 h 10000"/>
                  <a:gd name="connsiteX635" fmla="*/ 5382 w 10000"/>
                  <a:gd name="connsiteY635" fmla="*/ 8630 h 10000"/>
                  <a:gd name="connsiteX636" fmla="*/ 5391 w 10000"/>
                  <a:gd name="connsiteY636" fmla="*/ 8630 h 10000"/>
                  <a:gd name="connsiteX637" fmla="*/ 5402 w 10000"/>
                  <a:gd name="connsiteY637" fmla="*/ 8637 h 10000"/>
                  <a:gd name="connsiteX638" fmla="*/ 5418 w 10000"/>
                  <a:gd name="connsiteY638" fmla="*/ 8656 h 10000"/>
                  <a:gd name="connsiteX639" fmla="*/ 5432 w 10000"/>
                  <a:gd name="connsiteY639" fmla="*/ 8666 h 10000"/>
                  <a:gd name="connsiteX640" fmla="*/ 5443 w 10000"/>
                  <a:gd name="connsiteY640" fmla="*/ 8682 h 10000"/>
                  <a:gd name="connsiteX641" fmla="*/ 5457 w 10000"/>
                  <a:gd name="connsiteY641" fmla="*/ 8692 h 10000"/>
                  <a:gd name="connsiteX642" fmla="*/ 5471 w 10000"/>
                  <a:gd name="connsiteY642" fmla="*/ 8705 h 10000"/>
                  <a:gd name="connsiteX643" fmla="*/ 5488 w 10000"/>
                  <a:gd name="connsiteY643" fmla="*/ 8711 h 10000"/>
                  <a:gd name="connsiteX644" fmla="*/ 5490 w 10000"/>
                  <a:gd name="connsiteY644" fmla="*/ 8721 h 10000"/>
                  <a:gd name="connsiteX645" fmla="*/ 5512 w 10000"/>
                  <a:gd name="connsiteY645" fmla="*/ 8724 h 10000"/>
                  <a:gd name="connsiteX646" fmla="*/ 5521 w 10000"/>
                  <a:gd name="connsiteY646" fmla="*/ 8714 h 10000"/>
                  <a:gd name="connsiteX647" fmla="*/ 5524 w 10000"/>
                  <a:gd name="connsiteY647" fmla="*/ 8714 h 10000"/>
                  <a:gd name="connsiteX648" fmla="*/ 5532 w 10000"/>
                  <a:gd name="connsiteY648" fmla="*/ 8721 h 10000"/>
                  <a:gd name="connsiteX649" fmla="*/ 5540 w 10000"/>
                  <a:gd name="connsiteY649" fmla="*/ 8724 h 10000"/>
                  <a:gd name="connsiteX650" fmla="*/ 5562 w 10000"/>
                  <a:gd name="connsiteY650" fmla="*/ 8750 h 10000"/>
                  <a:gd name="connsiteX651" fmla="*/ 5562 w 10000"/>
                  <a:gd name="connsiteY651" fmla="*/ 8760 h 10000"/>
                  <a:gd name="connsiteX652" fmla="*/ 5571 w 10000"/>
                  <a:gd name="connsiteY652" fmla="*/ 8782 h 10000"/>
                  <a:gd name="connsiteX653" fmla="*/ 5579 w 10000"/>
                  <a:gd name="connsiteY653" fmla="*/ 8789 h 10000"/>
                  <a:gd name="connsiteX654" fmla="*/ 5593 w 10000"/>
                  <a:gd name="connsiteY654" fmla="*/ 8789 h 10000"/>
                  <a:gd name="connsiteX655" fmla="*/ 5596 w 10000"/>
                  <a:gd name="connsiteY655" fmla="*/ 8789 h 10000"/>
                  <a:gd name="connsiteX656" fmla="*/ 5626 w 10000"/>
                  <a:gd name="connsiteY656" fmla="*/ 8782 h 10000"/>
                  <a:gd name="connsiteX657" fmla="*/ 5629 w 10000"/>
                  <a:gd name="connsiteY657" fmla="*/ 8782 h 10000"/>
                  <a:gd name="connsiteX658" fmla="*/ 5637 w 10000"/>
                  <a:gd name="connsiteY658" fmla="*/ 8779 h 10000"/>
                  <a:gd name="connsiteX659" fmla="*/ 5648 w 10000"/>
                  <a:gd name="connsiteY659" fmla="*/ 8789 h 10000"/>
                  <a:gd name="connsiteX660" fmla="*/ 5665 w 10000"/>
                  <a:gd name="connsiteY660" fmla="*/ 8795 h 10000"/>
                  <a:gd name="connsiteX661" fmla="*/ 5676 w 10000"/>
                  <a:gd name="connsiteY661" fmla="*/ 8789 h 10000"/>
                  <a:gd name="connsiteX662" fmla="*/ 5684 w 10000"/>
                  <a:gd name="connsiteY662" fmla="*/ 8782 h 10000"/>
                  <a:gd name="connsiteX663" fmla="*/ 5693 w 10000"/>
                  <a:gd name="connsiteY663" fmla="*/ 8789 h 10000"/>
                  <a:gd name="connsiteX664" fmla="*/ 5715 w 10000"/>
                  <a:gd name="connsiteY664" fmla="*/ 8808 h 10000"/>
                  <a:gd name="connsiteX665" fmla="*/ 5731 w 10000"/>
                  <a:gd name="connsiteY665" fmla="*/ 8808 h 10000"/>
                  <a:gd name="connsiteX666" fmla="*/ 5740 w 10000"/>
                  <a:gd name="connsiteY666" fmla="*/ 8808 h 10000"/>
                  <a:gd name="connsiteX667" fmla="*/ 5765 w 10000"/>
                  <a:gd name="connsiteY667" fmla="*/ 8818 h 10000"/>
                  <a:gd name="connsiteX668" fmla="*/ 5781 w 10000"/>
                  <a:gd name="connsiteY668" fmla="*/ 8824 h 10000"/>
                  <a:gd name="connsiteX669" fmla="*/ 5798 w 10000"/>
                  <a:gd name="connsiteY669" fmla="*/ 8834 h 10000"/>
                  <a:gd name="connsiteX670" fmla="*/ 5814 w 10000"/>
                  <a:gd name="connsiteY670" fmla="*/ 8837 h 10000"/>
                  <a:gd name="connsiteX671" fmla="*/ 5831 w 10000"/>
                  <a:gd name="connsiteY671" fmla="*/ 8844 h 10000"/>
                  <a:gd name="connsiteX672" fmla="*/ 5842 w 10000"/>
                  <a:gd name="connsiteY672" fmla="*/ 8847 h 10000"/>
                  <a:gd name="connsiteX673" fmla="*/ 5859 w 10000"/>
                  <a:gd name="connsiteY673" fmla="*/ 8857 h 10000"/>
                  <a:gd name="connsiteX674" fmla="*/ 5870 w 10000"/>
                  <a:gd name="connsiteY674" fmla="*/ 8867 h 10000"/>
                  <a:gd name="connsiteX675" fmla="*/ 5878 w 10000"/>
                  <a:gd name="connsiteY675" fmla="*/ 8873 h 10000"/>
                  <a:gd name="connsiteX676" fmla="*/ 5895 w 10000"/>
                  <a:gd name="connsiteY676" fmla="*/ 8873 h 10000"/>
                  <a:gd name="connsiteX677" fmla="*/ 5911 w 10000"/>
                  <a:gd name="connsiteY677" fmla="*/ 8873 h 10000"/>
                  <a:gd name="connsiteX678" fmla="*/ 5931 w 10000"/>
                  <a:gd name="connsiteY678" fmla="*/ 8873 h 10000"/>
                  <a:gd name="connsiteX679" fmla="*/ 5950 w 10000"/>
                  <a:gd name="connsiteY679" fmla="*/ 8867 h 10000"/>
                  <a:gd name="connsiteX680" fmla="*/ 5967 w 10000"/>
                  <a:gd name="connsiteY680" fmla="*/ 8867 h 10000"/>
                  <a:gd name="connsiteX681" fmla="*/ 5975 w 10000"/>
                  <a:gd name="connsiteY681" fmla="*/ 8873 h 10000"/>
                  <a:gd name="connsiteX682" fmla="*/ 6000 w 10000"/>
                  <a:gd name="connsiteY682" fmla="*/ 8883 h 10000"/>
                  <a:gd name="connsiteX683" fmla="*/ 5997 w 10000"/>
                  <a:gd name="connsiteY683" fmla="*/ 8886 h 10000"/>
                  <a:gd name="connsiteX684" fmla="*/ 5997 w 10000"/>
                  <a:gd name="connsiteY684" fmla="*/ 8896 h 10000"/>
                  <a:gd name="connsiteX685" fmla="*/ 6014 w 10000"/>
                  <a:gd name="connsiteY685" fmla="*/ 8892 h 10000"/>
                  <a:gd name="connsiteX686" fmla="*/ 6028 w 10000"/>
                  <a:gd name="connsiteY686" fmla="*/ 8892 h 10000"/>
                  <a:gd name="connsiteX687" fmla="*/ 6053 w 10000"/>
                  <a:gd name="connsiteY687" fmla="*/ 8886 h 10000"/>
                  <a:gd name="connsiteX688" fmla="*/ 6072 w 10000"/>
                  <a:gd name="connsiteY688" fmla="*/ 8876 h 10000"/>
                  <a:gd name="connsiteX689" fmla="*/ 6089 w 10000"/>
                  <a:gd name="connsiteY689" fmla="*/ 8867 h 10000"/>
                  <a:gd name="connsiteX690" fmla="*/ 6111 w 10000"/>
                  <a:gd name="connsiteY690" fmla="*/ 8857 h 10000"/>
                  <a:gd name="connsiteX691" fmla="*/ 6127 w 10000"/>
                  <a:gd name="connsiteY691" fmla="*/ 8847 h 10000"/>
                  <a:gd name="connsiteX692" fmla="*/ 6152 w 10000"/>
                  <a:gd name="connsiteY692" fmla="*/ 8834 h 10000"/>
                  <a:gd name="connsiteX693" fmla="*/ 6183 w 10000"/>
                  <a:gd name="connsiteY693" fmla="*/ 8828 h 10000"/>
                  <a:gd name="connsiteX694" fmla="*/ 6175 w 10000"/>
                  <a:gd name="connsiteY694" fmla="*/ 8844 h 10000"/>
                  <a:gd name="connsiteX695" fmla="*/ 6169 w 10000"/>
                  <a:gd name="connsiteY695" fmla="*/ 8863 h 10000"/>
                  <a:gd name="connsiteX696" fmla="*/ 6158 w 10000"/>
                  <a:gd name="connsiteY696" fmla="*/ 8886 h 10000"/>
                  <a:gd name="connsiteX697" fmla="*/ 6152 w 10000"/>
                  <a:gd name="connsiteY697" fmla="*/ 8896 h 10000"/>
                  <a:gd name="connsiteX698" fmla="*/ 6150 w 10000"/>
                  <a:gd name="connsiteY698" fmla="*/ 8909 h 10000"/>
                  <a:gd name="connsiteX699" fmla="*/ 6152 w 10000"/>
                  <a:gd name="connsiteY699" fmla="*/ 8938 h 10000"/>
                  <a:gd name="connsiteX700" fmla="*/ 6158 w 10000"/>
                  <a:gd name="connsiteY700" fmla="*/ 8957 h 10000"/>
                  <a:gd name="connsiteX701" fmla="*/ 6161 w 10000"/>
                  <a:gd name="connsiteY701" fmla="*/ 8980 h 10000"/>
                  <a:gd name="connsiteX702" fmla="*/ 6166 w 10000"/>
                  <a:gd name="connsiteY702" fmla="*/ 8999 h 10000"/>
                  <a:gd name="connsiteX703" fmla="*/ 6175 w 10000"/>
                  <a:gd name="connsiteY703" fmla="*/ 9032 h 10000"/>
                  <a:gd name="connsiteX704" fmla="*/ 6183 w 10000"/>
                  <a:gd name="connsiteY704" fmla="*/ 9051 h 10000"/>
                  <a:gd name="connsiteX705" fmla="*/ 6191 w 10000"/>
                  <a:gd name="connsiteY705" fmla="*/ 9064 h 10000"/>
                  <a:gd name="connsiteX706" fmla="*/ 6194 w 10000"/>
                  <a:gd name="connsiteY706" fmla="*/ 9084 h 10000"/>
                  <a:gd name="connsiteX707" fmla="*/ 6208 w 10000"/>
                  <a:gd name="connsiteY707" fmla="*/ 9103 h 10000"/>
                  <a:gd name="connsiteX708" fmla="*/ 6208 w 10000"/>
                  <a:gd name="connsiteY708" fmla="*/ 9113 h 10000"/>
                  <a:gd name="connsiteX709" fmla="*/ 6216 w 10000"/>
                  <a:gd name="connsiteY709" fmla="*/ 9129 h 10000"/>
                  <a:gd name="connsiteX710" fmla="*/ 6230 w 10000"/>
                  <a:gd name="connsiteY710" fmla="*/ 9148 h 10000"/>
                  <a:gd name="connsiteX711" fmla="*/ 6241 w 10000"/>
                  <a:gd name="connsiteY711" fmla="*/ 9165 h 10000"/>
                  <a:gd name="connsiteX712" fmla="*/ 6249 w 10000"/>
                  <a:gd name="connsiteY712" fmla="*/ 9168 h 10000"/>
                  <a:gd name="connsiteX713" fmla="*/ 6266 w 10000"/>
                  <a:gd name="connsiteY713" fmla="*/ 9184 h 10000"/>
                  <a:gd name="connsiteX714" fmla="*/ 6280 w 10000"/>
                  <a:gd name="connsiteY714" fmla="*/ 9184 h 10000"/>
                  <a:gd name="connsiteX715" fmla="*/ 6288 w 10000"/>
                  <a:gd name="connsiteY715" fmla="*/ 9177 h 10000"/>
                  <a:gd name="connsiteX716" fmla="*/ 6299 w 10000"/>
                  <a:gd name="connsiteY716" fmla="*/ 9187 h 10000"/>
                  <a:gd name="connsiteX717" fmla="*/ 6305 w 10000"/>
                  <a:gd name="connsiteY717" fmla="*/ 9197 h 10000"/>
                  <a:gd name="connsiteX718" fmla="*/ 6310 w 10000"/>
                  <a:gd name="connsiteY718" fmla="*/ 9197 h 10000"/>
                  <a:gd name="connsiteX719" fmla="*/ 6321 w 10000"/>
                  <a:gd name="connsiteY719" fmla="*/ 9213 h 10000"/>
                  <a:gd name="connsiteX720" fmla="*/ 6335 w 10000"/>
                  <a:gd name="connsiteY720" fmla="*/ 9223 h 10000"/>
                  <a:gd name="connsiteX721" fmla="*/ 6338 w 10000"/>
                  <a:gd name="connsiteY721" fmla="*/ 9223 h 10000"/>
                  <a:gd name="connsiteX722" fmla="*/ 6355 w 10000"/>
                  <a:gd name="connsiteY722" fmla="*/ 9226 h 10000"/>
                  <a:gd name="connsiteX723" fmla="*/ 6363 w 10000"/>
                  <a:gd name="connsiteY723" fmla="*/ 9236 h 10000"/>
                  <a:gd name="connsiteX724" fmla="*/ 6380 w 10000"/>
                  <a:gd name="connsiteY724" fmla="*/ 9258 h 10000"/>
                  <a:gd name="connsiteX725" fmla="*/ 6393 w 10000"/>
                  <a:gd name="connsiteY725" fmla="*/ 9278 h 10000"/>
                  <a:gd name="connsiteX726" fmla="*/ 6396 w 10000"/>
                  <a:gd name="connsiteY726" fmla="*/ 9288 h 10000"/>
                  <a:gd name="connsiteX727" fmla="*/ 6407 w 10000"/>
                  <a:gd name="connsiteY727" fmla="*/ 9297 h 10000"/>
                  <a:gd name="connsiteX728" fmla="*/ 6410 w 10000"/>
                  <a:gd name="connsiteY728" fmla="*/ 9307 h 10000"/>
                  <a:gd name="connsiteX729" fmla="*/ 6416 w 10000"/>
                  <a:gd name="connsiteY729" fmla="*/ 9317 h 10000"/>
                  <a:gd name="connsiteX730" fmla="*/ 6424 w 10000"/>
                  <a:gd name="connsiteY730" fmla="*/ 9326 h 10000"/>
                  <a:gd name="connsiteX731" fmla="*/ 6435 w 10000"/>
                  <a:gd name="connsiteY731" fmla="*/ 9336 h 10000"/>
                  <a:gd name="connsiteX732" fmla="*/ 6443 w 10000"/>
                  <a:gd name="connsiteY732" fmla="*/ 9346 h 10000"/>
                  <a:gd name="connsiteX733" fmla="*/ 6449 w 10000"/>
                  <a:gd name="connsiteY733" fmla="*/ 9362 h 10000"/>
                  <a:gd name="connsiteX734" fmla="*/ 6452 w 10000"/>
                  <a:gd name="connsiteY734" fmla="*/ 9372 h 10000"/>
                  <a:gd name="connsiteX735" fmla="*/ 6449 w 10000"/>
                  <a:gd name="connsiteY735" fmla="*/ 9381 h 10000"/>
                  <a:gd name="connsiteX736" fmla="*/ 6465 w 10000"/>
                  <a:gd name="connsiteY736" fmla="*/ 9394 h 10000"/>
                  <a:gd name="connsiteX737" fmla="*/ 6468 w 10000"/>
                  <a:gd name="connsiteY737" fmla="*/ 9420 h 10000"/>
                  <a:gd name="connsiteX738" fmla="*/ 6493 w 10000"/>
                  <a:gd name="connsiteY738" fmla="*/ 9430 h 10000"/>
                  <a:gd name="connsiteX739" fmla="*/ 6507 w 10000"/>
                  <a:gd name="connsiteY739" fmla="*/ 9440 h 10000"/>
                  <a:gd name="connsiteX740" fmla="*/ 6524 w 10000"/>
                  <a:gd name="connsiteY740" fmla="*/ 9459 h 10000"/>
                  <a:gd name="connsiteX741" fmla="*/ 6532 w 10000"/>
                  <a:gd name="connsiteY741" fmla="*/ 9485 h 10000"/>
                  <a:gd name="connsiteX742" fmla="*/ 6537 w 10000"/>
                  <a:gd name="connsiteY742" fmla="*/ 9498 h 10000"/>
                  <a:gd name="connsiteX743" fmla="*/ 6571 w 10000"/>
                  <a:gd name="connsiteY743" fmla="*/ 9508 h 10000"/>
                  <a:gd name="connsiteX744" fmla="*/ 6596 w 10000"/>
                  <a:gd name="connsiteY744" fmla="*/ 9508 h 10000"/>
                  <a:gd name="connsiteX745" fmla="*/ 6637 w 10000"/>
                  <a:gd name="connsiteY745" fmla="*/ 9517 h 10000"/>
                  <a:gd name="connsiteX746" fmla="*/ 6662 w 10000"/>
                  <a:gd name="connsiteY746" fmla="*/ 9524 h 10000"/>
                  <a:gd name="connsiteX747" fmla="*/ 6679 w 10000"/>
                  <a:gd name="connsiteY747" fmla="*/ 9517 h 10000"/>
                  <a:gd name="connsiteX748" fmla="*/ 6679 w 10000"/>
                  <a:gd name="connsiteY748" fmla="*/ 9505 h 10000"/>
                  <a:gd name="connsiteX749" fmla="*/ 6690 w 10000"/>
                  <a:gd name="connsiteY749" fmla="*/ 9485 h 10000"/>
                  <a:gd name="connsiteX750" fmla="*/ 6693 w 10000"/>
                  <a:gd name="connsiteY750" fmla="*/ 9479 h 10000"/>
                  <a:gd name="connsiteX751" fmla="*/ 6706 w 10000"/>
                  <a:gd name="connsiteY751" fmla="*/ 9469 h 10000"/>
                  <a:gd name="connsiteX752" fmla="*/ 6709 w 10000"/>
                  <a:gd name="connsiteY752" fmla="*/ 9462 h 10000"/>
                  <a:gd name="connsiteX753" fmla="*/ 6717 w 10000"/>
                  <a:gd name="connsiteY753" fmla="*/ 9459 h 10000"/>
                  <a:gd name="connsiteX754" fmla="*/ 6726 w 10000"/>
                  <a:gd name="connsiteY754" fmla="*/ 9459 h 10000"/>
                  <a:gd name="connsiteX755" fmla="*/ 6742 w 10000"/>
                  <a:gd name="connsiteY755" fmla="*/ 9462 h 10000"/>
                  <a:gd name="connsiteX756" fmla="*/ 6759 w 10000"/>
                  <a:gd name="connsiteY756" fmla="*/ 9479 h 10000"/>
                  <a:gd name="connsiteX757" fmla="*/ 6781 w 10000"/>
                  <a:gd name="connsiteY757" fmla="*/ 9485 h 10000"/>
                  <a:gd name="connsiteX758" fmla="*/ 6795 w 10000"/>
                  <a:gd name="connsiteY758" fmla="*/ 9485 h 10000"/>
                  <a:gd name="connsiteX759" fmla="*/ 6803 w 10000"/>
                  <a:gd name="connsiteY759" fmla="*/ 9498 h 10000"/>
                  <a:gd name="connsiteX760" fmla="*/ 6806 w 10000"/>
                  <a:gd name="connsiteY760" fmla="*/ 9508 h 10000"/>
                  <a:gd name="connsiteX761" fmla="*/ 6823 w 10000"/>
                  <a:gd name="connsiteY761" fmla="*/ 9514 h 10000"/>
                  <a:gd name="connsiteX762" fmla="*/ 6831 w 10000"/>
                  <a:gd name="connsiteY762" fmla="*/ 9514 h 10000"/>
                  <a:gd name="connsiteX763" fmla="*/ 6848 w 10000"/>
                  <a:gd name="connsiteY763" fmla="*/ 9514 h 10000"/>
                  <a:gd name="connsiteX764" fmla="*/ 6856 w 10000"/>
                  <a:gd name="connsiteY764" fmla="*/ 9517 h 10000"/>
                  <a:gd name="connsiteX765" fmla="*/ 6878 w 10000"/>
                  <a:gd name="connsiteY765" fmla="*/ 9524 h 10000"/>
                  <a:gd name="connsiteX766" fmla="*/ 6895 w 10000"/>
                  <a:gd name="connsiteY766" fmla="*/ 9524 h 10000"/>
                  <a:gd name="connsiteX767" fmla="*/ 6917 w 10000"/>
                  <a:gd name="connsiteY767" fmla="*/ 9527 h 10000"/>
                  <a:gd name="connsiteX768" fmla="*/ 6934 w 10000"/>
                  <a:gd name="connsiteY768" fmla="*/ 9534 h 10000"/>
                  <a:gd name="connsiteX769" fmla="*/ 6961 w 10000"/>
                  <a:gd name="connsiteY769" fmla="*/ 9543 h 10000"/>
                  <a:gd name="connsiteX770" fmla="*/ 6989 w 10000"/>
                  <a:gd name="connsiteY770" fmla="*/ 9547 h 10000"/>
                  <a:gd name="connsiteX771" fmla="*/ 7014 w 10000"/>
                  <a:gd name="connsiteY771" fmla="*/ 9543 h 10000"/>
                  <a:gd name="connsiteX772" fmla="*/ 7033 w 10000"/>
                  <a:gd name="connsiteY772" fmla="*/ 9543 h 10000"/>
                  <a:gd name="connsiteX773" fmla="*/ 7042 w 10000"/>
                  <a:gd name="connsiteY773" fmla="*/ 9547 h 10000"/>
                  <a:gd name="connsiteX774" fmla="*/ 7069 w 10000"/>
                  <a:gd name="connsiteY774" fmla="*/ 9647 h 10000"/>
                  <a:gd name="connsiteX775" fmla="*/ 7122 w 10000"/>
                  <a:gd name="connsiteY775" fmla="*/ 9734 h 10000"/>
                  <a:gd name="connsiteX776" fmla="*/ 7147 w 10000"/>
                  <a:gd name="connsiteY776" fmla="*/ 9744 h 10000"/>
                  <a:gd name="connsiteX777" fmla="*/ 7169 w 10000"/>
                  <a:gd name="connsiteY777" fmla="*/ 9741 h 10000"/>
                  <a:gd name="connsiteX778" fmla="*/ 7177 w 10000"/>
                  <a:gd name="connsiteY778" fmla="*/ 9744 h 10000"/>
                  <a:gd name="connsiteX779" fmla="*/ 7186 w 10000"/>
                  <a:gd name="connsiteY779" fmla="*/ 9754 h 10000"/>
                  <a:gd name="connsiteX780" fmla="*/ 7191 w 10000"/>
                  <a:gd name="connsiteY780" fmla="*/ 9773 h 10000"/>
                  <a:gd name="connsiteX781" fmla="*/ 7208 w 10000"/>
                  <a:gd name="connsiteY781" fmla="*/ 9783 h 10000"/>
                  <a:gd name="connsiteX782" fmla="*/ 7219 w 10000"/>
                  <a:gd name="connsiteY782" fmla="*/ 9793 h 10000"/>
                  <a:gd name="connsiteX783" fmla="*/ 7235 w 10000"/>
                  <a:gd name="connsiteY783" fmla="*/ 9802 h 10000"/>
                  <a:gd name="connsiteX784" fmla="*/ 7249 w 10000"/>
                  <a:gd name="connsiteY784" fmla="*/ 9819 h 10000"/>
                  <a:gd name="connsiteX785" fmla="*/ 7255 w 10000"/>
                  <a:gd name="connsiteY785" fmla="*/ 9835 h 10000"/>
                  <a:gd name="connsiteX786" fmla="*/ 7255 w 10000"/>
                  <a:gd name="connsiteY786" fmla="*/ 9848 h 10000"/>
                  <a:gd name="connsiteX787" fmla="*/ 7249 w 10000"/>
                  <a:gd name="connsiteY787" fmla="*/ 9848 h 10000"/>
                  <a:gd name="connsiteX788" fmla="*/ 7244 w 10000"/>
                  <a:gd name="connsiteY788" fmla="*/ 9858 h 10000"/>
                  <a:gd name="connsiteX789" fmla="*/ 7235 w 10000"/>
                  <a:gd name="connsiteY789" fmla="*/ 9883 h 10000"/>
                  <a:gd name="connsiteX790" fmla="*/ 7244 w 10000"/>
                  <a:gd name="connsiteY790" fmla="*/ 9903 h 10000"/>
                  <a:gd name="connsiteX791" fmla="*/ 7258 w 10000"/>
                  <a:gd name="connsiteY791" fmla="*/ 9926 h 10000"/>
                  <a:gd name="connsiteX792" fmla="*/ 7263 w 10000"/>
                  <a:gd name="connsiteY792" fmla="*/ 9948 h 10000"/>
                  <a:gd name="connsiteX793" fmla="*/ 7274 w 10000"/>
                  <a:gd name="connsiteY793" fmla="*/ 9968 h 10000"/>
                  <a:gd name="connsiteX794" fmla="*/ 7283 w 10000"/>
                  <a:gd name="connsiteY794" fmla="*/ 9987 h 10000"/>
                  <a:gd name="connsiteX795" fmla="*/ 7291 w 10000"/>
                  <a:gd name="connsiteY795" fmla="*/ 10000 h 10000"/>
                  <a:gd name="connsiteX796" fmla="*/ 7305 w 10000"/>
                  <a:gd name="connsiteY796" fmla="*/ 9997 h 10000"/>
                  <a:gd name="connsiteX797" fmla="*/ 7313 w 10000"/>
                  <a:gd name="connsiteY797" fmla="*/ 9977 h 10000"/>
                  <a:gd name="connsiteX798" fmla="*/ 7324 w 10000"/>
                  <a:gd name="connsiteY798" fmla="*/ 9968 h 10000"/>
                  <a:gd name="connsiteX799" fmla="*/ 7341 w 10000"/>
                  <a:gd name="connsiteY799" fmla="*/ 9971 h 10000"/>
                  <a:gd name="connsiteX800" fmla="*/ 7368 w 10000"/>
                  <a:gd name="connsiteY800" fmla="*/ 9987 h 10000"/>
                  <a:gd name="connsiteX801" fmla="*/ 7380 w 10000"/>
                  <a:gd name="connsiteY801" fmla="*/ 9990 h 10000"/>
                  <a:gd name="connsiteX802" fmla="*/ 7393 w 10000"/>
                  <a:gd name="connsiteY802" fmla="*/ 9981 h 10000"/>
                  <a:gd name="connsiteX803" fmla="*/ 7404 w 10000"/>
                  <a:gd name="connsiteY803" fmla="*/ 9968 h 10000"/>
                  <a:gd name="connsiteX804" fmla="*/ 7418 w 10000"/>
                  <a:gd name="connsiteY804" fmla="*/ 9948 h 10000"/>
                  <a:gd name="connsiteX805" fmla="*/ 7427 w 10000"/>
                  <a:gd name="connsiteY805" fmla="*/ 9922 h 10000"/>
                  <a:gd name="connsiteX806" fmla="*/ 7427 w 10000"/>
                  <a:gd name="connsiteY806" fmla="*/ 9906 h 10000"/>
                  <a:gd name="connsiteX807" fmla="*/ 7404 w 10000"/>
                  <a:gd name="connsiteY807" fmla="*/ 9877 h 10000"/>
                  <a:gd name="connsiteX808" fmla="*/ 7388 w 10000"/>
                  <a:gd name="connsiteY808" fmla="*/ 9854 h 10000"/>
                  <a:gd name="connsiteX809" fmla="*/ 7385 w 10000"/>
                  <a:gd name="connsiteY809" fmla="*/ 9845 h 10000"/>
                  <a:gd name="connsiteX810" fmla="*/ 7385 w 10000"/>
                  <a:gd name="connsiteY810" fmla="*/ 9825 h 10000"/>
                  <a:gd name="connsiteX811" fmla="*/ 7385 w 10000"/>
                  <a:gd name="connsiteY811" fmla="*/ 9819 h 10000"/>
                  <a:gd name="connsiteX812" fmla="*/ 7393 w 10000"/>
                  <a:gd name="connsiteY812" fmla="*/ 9809 h 10000"/>
                  <a:gd name="connsiteX813" fmla="*/ 7404 w 10000"/>
                  <a:gd name="connsiteY813" fmla="*/ 9793 h 10000"/>
                  <a:gd name="connsiteX814" fmla="*/ 7413 w 10000"/>
                  <a:gd name="connsiteY814" fmla="*/ 9783 h 10000"/>
                  <a:gd name="connsiteX815" fmla="*/ 7404 w 10000"/>
                  <a:gd name="connsiteY815" fmla="*/ 9770 h 10000"/>
                  <a:gd name="connsiteX816" fmla="*/ 7388 w 10000"/>
                  <a:gd name="connsiteY816" fmla="*/ 9760 h 10000"/>
                  <a:gd name="connsiteX817" fmla="*/ 7371 w 10000"/>
                  <a:gd name="connsiteY817" fmla="*/ 9744 h 10000"/>
                  <a:gd name="connsiteX818" fmla="*/ 7363 w 10000"/>
                  <a:gd name="connsiteY818" fmla="*/ 9731 h 10000"/>
                  <a:gd name="connsiteX819" fmla="*/ 7355 w 10000"/>
                  <a:gd name="connsiteY819" fmla="*/ 9715 h 10000"/>
                  <a:gd name="connsiteX820" fmla="*/ 7360 w 10000"/>
                  <a:gd name="connsiteY820" fmla="*/ 9686 h 10000"/>
                  <a:gd name="connsiteX821" fmla="*/ 7363 w 10000"/>
                  <a:gd name="connsiteY821" fmla="*/ 9657 h 10000"/>
                  <a:gd name="connsiteX822" fmla="*/ 7360 w 10000"/>
                  <a:gd name="connsiteY822" fmla="*/ 9631 h 10000"/>
                  <a:gd name="connsiteX823" fmla="*/ 7346 w 10000"/>
                  <a:gd name="connsiteY823" fmla="*/ 9611 h 10000"/>
                  <a:gd name="connsiteX824" fmla="*/ 7332 w 10000"/>
                  <a:gd name="connsiteY824" fmla="*/ 9585 h 10000"/>
                  <a:gd name="connsiteX825" fmla="*/ 7324 w 10000"/>
                  <a:gd name="connsiteY825" fmla="*/ 9573 h 10000"/>
                  <a:gd name="connsiteX826" fmla="*/ 7324 w 10000"/>
                  <a:gd name="connsiteY826" fmla="*/ 9553 h 10000"/>
                  <a:gd name="connsiteX827" fmla="*/ 7324 w 10000"/>
                  <a:gd name="connsiteY827" fmla="*/ 9543 h 10000"/>
                  <a:gd name="connsiteX828" fmla="*/ 7324 w 10000"/>
                  <a:gd name="connsiteY828" fmla="*/ 9517 h 10000"/>
                  <a:gd name="connsiteX829" fmla="*/ 7324 w 10000"/>
                  <a:gd name="connsiteY829" fmla="*/ 9498 h 10000"/>
                  <a:gd name="connsiteX830" fmla="*/ 7332 w 10000"/>
                  <a:gd name="connsiteY830" fmla="*/ 9479 h 10000"/>
                  <a:gd name="connsiteX831" fmla="*/ 7341 w 10000"/>
                  <a:gd name="connsiteY831" fmla="*/ 9462 h 10000"/>
                  <a:gd name="connsiteX832" fmla="*/ 7352 w 10000"/>
                  <a:gd name="connsiteY832" fmla="*/ 9459 h 10000"/>
                  <a:gd name="connsiteX833" fmla="*/ 7360 w 10000"/>
                  <a:gd name="connsiteY833" fmla="*/ 9443 h 10000"/>
                  <a:gd name="connsiteX834" fmla="*/ 7363 w 10000"/>
                  <a:gd name="connsiteY834" fmla="*/ 9433 h 10000"/>
                  <a:gd name="connsiteX835" fmla="*/ 7377 w 10000"/>
                  <a:gd name="connsiteY835" fmla="*/ 9433 h 10000"/>
                  <a:gd name="connsiteX836" fmla="*/ 7388 w 10000"/>
                  <a:gd name="connsiteY836" fmla="*/ 9430 h 10000"/>
                  <a:gd name="connsiteX837" fmla="*/ 7396 w 10000"/>
                  <a:gd name="connsiteY837" fmla="*/ 9430 h 10000"/>
                  <a:gd name="connsiteX838" fmla="*/ 7402 w 10000"/>
                  <a:gd name="connsiteY838" fmla="*/ 9424 h 10000"/>
                  <a:gd name="connsiteX839" fmla="*/ 7396 w 10000"/>
                  <a:gd name="connsiteY839" fmla="*/ 9414 h 10000"/>
                  <a:gd name="connsiteX840" fmla="*/ 7388 w 10000"/>
                  <a:gd name="connsiteY840" fmla="*/ 9401 h 10000"/>
                  <a:gd name="connsiteX841" fmla="*/ 7371 w 10000"/>
                  <a:gd name="connsiteY841" fmla="*/ 9391 h 10000"/>
                  <a:gd name="connsiteX842" fmla="*/ 7355 w 10000"/>
                  <a:gd name="connsiteY842" fmla="*/ 9375 h 10000"/>
                  <a:gd name="connsiteX843" fmla="*/ 7332 w 10000"/>
                  <a:gd name="connsiteY843" fmla="*/ 9356 h 10000"/>
                  <a:gd name="connsiteX844" fmla="*/ 7313 w 10000"/>
                  <a:gd name="connsiteY844" fmla="*/ 9330 h 10000"/>
                  <a:gd name="connsiteX845" fmla="*/ 7307 w 10000"/>
                  <a:gd name="connsiteY845" fmla="*/ 9310 h 10000"/>
                  <a:gd name="connsiteX846" fmla="*/ 7305 w 10000"/>
                  <a:gd name="connsiteY846" fmla="*/ 9291 h 10000"/>
                  <a:gd name="connsiteX847" fmla="*/ 7305 w 10000"/>
                  <a:gd name="connsiteY847" fmla="*/ 9278 h 10000"/>
                  <a:gd name="connsiteX848" fmla="*/ 7296 w 10000"/>
                  <a:gd name="connsiteY848" fmla="*/ 9268 h 10000"/>
                  <a:gd name="connsiteX849" fmla="*/ 7296 w 10000"/>
                  <a:gd name="connsiteY849" fmla="*/ 9249 h 10000"/>
                  <a:gd name="connsiteX850" fmla="*/ 7291 w 10000"/>
                  <a:gd name="connsiteY850" fmla="*/ 9226 h 10000"/>
                  <a:gd name="connsiteX851" fmla="*/ 7283 w 10000"/>
                  <a:gd name="connsiteY851" fmla="*/ 9213 h 10000"/>
                  <a:gd name="connsiteX852" fmla="*/ 7274 w 10000"/>
                  <a:gd name="connsiteY852" fmla="*/ 9194 h 10000"/>
                  <a:gd name="connsiteX853" fmla="*/ 7274 w 10000"/>
                  <a:gd name="connsiteY853" fmla="*/ 9174 h 10000"/>
                  <a:gd name="connsiteX854" fmla="*/ 7280 w 10000"/>
                  <a:gd name="connsiteY854" fmla="*/ 9148 h 10000"/>
                  <a:gd name="connsiteX855" fmla="*/ 7283 w 10000"/>
                  <a:gd name="connsiteY855" fmla="*/ 9119 h 10000"/>
                  <a:gd name="connsiteX856" fmla="*/ 7291 w 10000"/>
                  <a:gd name="connsiteY856" fmla="*/ 9100 h 10000"/>
                  <a:gd name="connsiteX857" fmla="*/ 7307 w 10000"/>
                  <a:gd name="connsiteY857" fmla="*/ 9080 h 10000"/>
                  <a:gd name="connsiteX858" fmla="*/ 7324 w 10000"/>
                  <a:gd name="connsiteY858" fmla="*/ 9054 h 10000"/>
                  <a:gd name="connsiteX859" fmla="*/ 7341 w 10000"/>
                  <a:gd name="connsiteY859" fmla="*/ 9054 h 10000"/>
                  <a:gd name="connsiteX860" fmla="*/ 7352 w 10000"/>
                  <a:gd name="connsiteY860" fmla="*/ 9054 h 10000"/>
                  <a:gd name="connsiteX861" fmla="*/ 7346 w 10000"/>
                  <a:gd name="connsiteY861" fmla="*/ 9032 h 10000"/>
                  <a:gd name="connsiteX862" fmla="*/ 7341 w 10000"/>
                  <a:gd name="connsiteY862" fmla="*/ 9022 h 10000"/>
                  <a:gd name="connsiteX863" fmla="*/ 7352 w 10000"/>
                  <a:gd name="connsiteY863" fmla="*/ 8999 h 10000"/>
                  <a:gd name="connsiteX864" fmla="*/ 7360 w 10000"/>
                  <a:gd name="connsiteY864" fmla="*/ 8967 h 10000"/>
                  <a:gd name="connsiteX865" fmla="*/ 7368 w 10000"/>
                  <a:gd name="connsiteY865" fmla="*/ 8922 h 10000"/>
                  <a:gd name="connsiteX866" fmla="*/ 7377 w 10000"/>
                  <a:gd name="connsiteY866" fmla="*/ 8896 h 10000"/>
                  <a:gd name="connsiteX867" fmla="*/ 7380 w 10000"/>
                  <a:gd name="connsiteY867" fmla="*/ 8867 h 10000"/>
                  <a:gd name="connsiteX868" fmla="*/ 7402 w 10000"/>
                  <a:gd name="connsiteY868" fmla="*/ 8824 h 10000"/>
                  <a:gd name="connsiteX869" fmla="*/ 7402 w 10000"/>
                  <a:gd name="connsiteY869" fmla="*/ 8808 h 10000"/>
                  <a:gd name="connsiteX870" fmla="*/ 7393 w 10000"/>
                  <a:gd name="connsiteY870" fmla="*/ 8795 h 10000"/>
                  <a:gd name="connsiteX871" fmla="*/ 7388 w 10000"/>
                  <a:gd name="connsiteY871" fmla="*/ 8799 h 10000"/>
                  <a:gd name="connsiteX872" fmla="*/ 7396 w 10000"/>
                  <a:gd name="connsiteY872" fmla="*/ 8789 h 10000"/>
                  <a:gd name="connsiteX873" fmla="*/ 7404 w 10000"/>
                  <a:gd name="connsiteY873" fmla="*/ 8789 h 10000"/>
                  <a:gd name="connsiteX874" fmla="*/ 7421 w 10000"/>
                  <a:gd name="connsiteY874" fmla="*/ 8769 h 10000"/>
                  <a:gd name="connsiteX875" fmla="*/ 7443 w 10000"/>
                  <a:gd name="connsiteY875" fmla="*/ 8763 h 10000"/>
                  <a:gd name="connsiteX876" fmla="*/ 7452 w 10000"/>
                  <a:gd name="connsiteY876" fmla="*/ 8769 h 10000"/>
                  <a:gd name="connsiteX877" fmla="*/ 7468 w 10000"/>
                  <a:gd name="connsiteY877" fmla="*/ 8769 h 10000"/>
                  <a:gd name="connsiteX878" fmla="*/ 7499 w 10000"/>
                  <a:gd name="connsiteY878" fmla="*/ 8763 h 10000"/>
                  <a:gd name="connsiteX879" fmla="*/ 7526 w 10000"/>
                  <a:gd name="connsiteY879" fmla="*/ 8763 h 10000"/>
                  <a:gd name="connsiteX880" fmla="*/ 7532 w 10000"/>
                  <a:gd name="connsiteY880" fmla="*/ 8763 h 10000"/>
                  <a:gd name="connsiteX881" fmla="*/ 7554 w 10000"/>
                  <a:gd name="connsiteY881" fmla="*/ 8744 h 10000"/>
                  <a:gd name="connsiteX882" fmla="*/ 7571 w 10000"/>
                  <a:gd name="connsiteY882" fmla="*/ 8731 h 10000"/>
                  <a:gd name="connsiteX883" fmla="*/ 7587 w 10000"/>
                  <a:gd name="connsiteY883" fmla="*/ 8711 h 10000"/>
                  <a:gd name="connsiteX884" fmla="*/ 7607 w 10000"/>
                  <a:gd name="connsiteY884" fmla="*/ 8711 h 10000"/>
                  <a:gd name="connsiteX885" fmla="*/ 7634 w 10000"/>
                  <a:gd name="connsiteY885" fmla="*/ 8705 h 10000"/>
                  <a:gd name="connsiteX886" fmla="*/ 7643 w 10000"/>
                  <a:gd name="connsiteY886" fmla="*/ 8682 h 10000"/>
                  <a:gd name="connsiteX887" fmla="*/ 7654 w 10000"/>
                  <a:gd name="connsiteY887" fmla="*/ 8666 h 10000"/>
                  <a:gd name="connsiteX888" fmla="*/ 7668 w 10000"/>
                  <a:gd name="connsiteY888" fmla="*/ 8666 h 10000"/>
                  <a:gd name="connsiteX889" fmla="*/ 7676 w 10000"/>
                  <a:gd name="connsiteY889" fmla="*/ 8682 h 10000"/>
                  <a:gd name="connsiteX890" fmla="*/ 7704 w 10000"/>
                  <a:gd name="connsiteY890" fmla="*/ 8669 h 10000"/>
                  <a:gd name="connsiteX891" fmla="*/ 7712 w 10000"/>
                  <a:gd name="connsiteY891" fmla="*/ 8669 h 10000"/>
                  <a:gd name="connsiteX892" fmla="*/ 7720 w 10000"/>
                  <a:gd name="connsiteY892" fmla="*/ 8669 h 10000"/>
                  <a:gd name="connsiteX893" fmla="*/ 7726 w 10000"/>
                  <a:gd name="connsiteY893" fmla="*/ 8656 h 10000"/>
                  <a:gd name="connsiteX894" fmla="*/ 7734 w 10000"/>
                  <a:gd name="connsiteY894" fmla="*/ 8650 h 10000"/>
                  <a:gd name="connsiteX895" fmla="*/ 7742 w 10000"/>
                  <a:gd name="connsiteY895" fmla="*/ 8650 h 10000"/>
                  <a:gd name="connsiteX896" fmla="*/ 7759 w 10000"/>
                  <a:gd name="connsiteY896" fmla="*/ 8650 h 10000"/>
                  <a:gd name="connsiteX897" fmla="*/ 7756 w 10000"/>
                  <a:gd name="connsiteY897" fmla="*/ 8630 h 10000"/>
                  <a:gd name="connsiteX898" fmla="*/ 7751 w 10000"/>
                  <a:gd name="connsiteY898" fmla="*/ 8627 h 10000"/>
                  <a:gd name="connsiteX899" fmla="*/ 7742 w 10000"/>
                  <a:gd name="connsiteY899" fmla="*/ 8620 h 10000"/>
                  <a:gd name="connsiteX900" fmla="*/ 7734 w 10000"/>
                  <a:gd name="connsiteY900" fmla="*/ 8591 h 10000"/>
                  <a:gd name="connsiteX901" fmla="*/ 7709 w 10000"/>
                  <a:gd name="connsiteY901" fmla="*/ 8582 h 10000"/>
                  <a:gd name="connsiteX902" fmla="*/ 7695 w 10000"/>
                  <a:gd name="connsiteY902" fmla="*/ 8578 h 10000"/>
                  <a:gd name="connsiteX903" fmla="*/ 7668 w 10000"/>
                  <a:gd name="connsiteY903" fmla="*/ 8562 h 10000"/>
                  <a:gd name="connsiteX904" fmla="*/ 7645 w 10000"/>
                  <a:gd name="connsiteY904" fmla="*/ 8552 h 10000"/>
                  <a:gd name="connsiteX905" fmla="*/ 7615 w 10000"/>
                  <a:gd name="connsiteY905" fmla="*/ 8543 h 10000"/>
                  <a:gd name="connsiteX906" fmla="*/ 7596 w 10000"/>
                  <a:gd name="connsiteY906" fmla="*/ 8527 h 10000"/>
                  <a:gd name="connsiteX907" fmla="*/ 7565 w 10000"/>
                  <a:gd name="connsiteY907" fmla="*/ 8494 h 10000"/>
                  <a:gd name="connsiteX908" fmla="*/ 7562 w 10000"/>
                  <a:gd name="connsiteY908" fmla="*/ 8475 h 10000"/>
                  <a:gd name="connsiteX909" fmla="*/ 7540 w 10000"/>
                  <a:gd name="connsiteY909" fmla="*/ 8455 h 10000"/>
                  <a:gd name="connsiteX910" fmla="*/ 7535 w 10000"/>
                  <a:gd name="connsiteY910" fmla="*/ 8446 h 10000"/>
                  <a:gd name="connsiteX911" fmla="*/ 7535 w 10000"/>
                  <a:gd name="connsiteY911" fmla="*/ 8420 h 10000"/>
                  <a:gd name="connsiteX912" fmla="*/ 7535 w 10000"/>
                  <a:gd name="connsiteY912" fmla="*/ 8391 h 10000"/>
                  <a:gd name="connsiteX913" fmla="*/ 7548 w 10000"/>
                  <a:gd name="connsiteY913" fmla="*/ 8345 h 10000"/>
                  <a:gd name="connsiteX914" fmla="*/ 7562 w 10000"/>
                  <a:gd name="connsiteY914" fmla="*/ 8319 h 10000"/>
                  <a:gd name="connsiteX915" fmla="*/ 7582 w 10000"/>
                  <a:gd name="connsiteY915" fmla="*/ 8310 h 10000"/>
                  <a:gd name="connsiteX916" fmla="*/ 7607 w 10000"/>
                  <a:gd name="connsiteY916" fmla="*/ 8300 h 10000"/>
                  <a:gd name="connsiteX917" fmla="*/ 7629 w 10000"/>
                  <a:gd name="connsiteY917" fmla="*/ 8300 h 10000"/>
                  <a:gd name="connsiteX918" fmla="*/ 7651 w 10000"/>
                  <a:gd name="connsiteY918" fmla="*/ 8297 h 10000"/>
                  <a:gd name="connsiteX919" fmla="*/ 7668 w 10000"/>
                  <a:gd name="connsiteY919" fmla="*/ 8280 h 10000"/>
                  <a:gd name="connsiteX920" fmla="*/ 7687 w 10000"/>
                  <a:gd name="connsiteY920" fmla="*/ 8267 h 10000"/>
                  <a:gd name="connsiteX921" fmla="*/ 7693 w 10000"/>
                  <a:gd name="connsiteY921" fmla="*/ 8261 h 10000"/>
                  <a:gd name="connsiteX922" fmla="*/ 7701 w 10000"/>
                  <a:gd name="connsiteY922" fmla="*/ 8248 h 10000"/>
                  <a:gd name="connsiteX923" fmla="*/ 7712 w 10000"/>
                  <a:gd name="connsiteY923" fmla="*/ 8238 h 10000"/>
                  <a:gd name="connsiteX924" fmla="*/ 7731 w 10000"/>
                  <a:gd name="connsiteY924" fmla="*/ 8222 h 10000"/>
                  <a:gd name="connsiteX925" fmla="*/ 7740 w 10000"/>
                  <a:gd name="connsiteY925" fmla="*/ 8206 h 10000"/>
                  <a:gd name="connsiteX926" fmla="*/ 7756 w 10000"/>
                  <a:gd name="connsiteY926" fmla="*/ 8183 h 10000"/>
                  <a:gd name="connsiteX927" fmla="*/ 7773 w 10000"/>
                  <a:gd name="connsiteY927" fmla="*/ 8177 h 10000"/>
                  <a:gd name="connsiteX928" fmla="*/ 7784 w 10000"/>
                  <a:gd name="connsiteY928" fmla="*/ 8183 h 10000"/>
                  <a:gd name="connsiteX929" fmla="*/ 7801 w 10000"/>
                  <a:gd name="connsiteY929" fmla="*/ 8174 h 10000"/>
                  <a:gd name="connsiteX930" fmla="*/ 7801 w 10000"/>
                  <a:gd name="connsiteY930" fmla="*/ 8157 h 10000"/>
                  <a:gd name="connsiteX931" fmla="*/ 7817 w 10000"/>
                  <a:gd name="connsiteY931" fmla="*/ 8164 h 10000"/>
                  <a:gd name="connsiteX932" fmla="*/ 7837 w 10000"/>
                  <a:gd name="connsiteY932" fmla="*/ 8164 h 10000"/>
                  <a:gd name="connsiteX933" fmla="*/ 7856 w 10000"/>
                  <a:gd name="connsiteY933" fmla="*/ 8164 h 10000"/>
                  <a:gd name="connsiteX934" fmla="*/ 7870 w 10000"/>
                  <a:gd name="connsiteY934" fmla="*/ 8167 h 10000"/>
                  <a:gd name="connsiteX935" fmla="*/ 7881 w 10000"/>
                  <a:gd name="connsiteY935" fmla="*/ 8174 h 10000"/>
                  <a:gd name="connsiteX936" fmla="*/ 7898 w 10000"/>
                  <a:gd name="connsiteY936" fmla="*/ 8187 h 10000"/>
                  <a:gd name="connsiteX937" fmla="*/ 7917 w 10000"/>
                  <a:gd name="connsiteY937" fmla="*/ 8187 h 10000"/>
                  <a:gd name="connsiteX938" fmla="*/ 7928 w 10000"/>
                  <a:gd name="connsiteY938" fmla="*/ 8157 h 10000"/>
                  <a:gd name="connsiteX939" fmla="*/ 7942 w 10000"/>
                  <a:gd name="connsiteY939" fmla="*/ 8157 h 10000"/>
                  <a:gd name="connsiteX940" fmla="*/ 7958 w 10000"/>
                  <a:gd name="connsiteY940" fmla="*/ 8164 h 10000"/>
                  <a:gd name="connsiteX941" fmla="*/ 7983 w 10000"/>
                  <a:gd name="connsiteY941" fmla="*/ 8144 h 10000"/>
                  <a:gd name="connsiteX942" fmla="*/ 8000 w 10000"/>
                  <a:gd name="connsiteY942" fmla="*/ 8109 h 10000"/>
                  <a:gd name="connsiteX943" fmla="*/ 7994 w 10000"/>
                  <a:gd name="connsiteY943" fmla="*/ 8093 h 10000"/>
                  <a:gd name="connsiteX944" fmla="*/ 7983 w 10000"/>
                  <a:gd name="connsiteY944" fmla="*/ 8070 h 10000"/>
                  <a:gd name="connsiteX945" fmla="*/ 7986 w 10000"/>
                  <a:gd name="connsiteY945" fmla="*/ 8063 h 10000"/>
                  <a:gd name="connsiteX946" fmla="*/ 7978 w 10000"/>
                  <a:gd name="connsiteY946" fmla="*/ 8044 h 10000"/>
                  <a:gd name="connsiteX947" fmla="*/ 7986 w 10000"/>
                  <a:gd name="connsiteY947" fmla="*/ 8002 h 10000"/>
                  <a:gd name="connsiteX948" fmla="*/ 7983 w 10000"/>
                  <a:gd name="connsiteY948" fmla="*/ 7947 h 10000"/>
                  <a:gd name="connsiteX949" fmla="*/ 7961 w 10000"/>
                  <a:gd name="connsiteY949" fmla="*/ 7931 h 10000"/>
                  <a:gd name="connsiteX950" fmla="*/ 7958 w 10000"/>
                  <a:gd name="connsiteY950" fmla="*/ 7898 h 10000"/>
                  <a:gd name="connsiteX951" fmla="*/ 7953 w 10000"/>
                  <a:gd name="connsiteY951" fmla="*/ 7856 h 10000"/>
                  <a:gd name="connsiteX952" fmla="*/ 7967 w 10000"/>
                  <a:gd name="connsiteY952" fmla="*/ 7837 h 10000"/>
                  <a:gd name="connsiteX953" fmla="*/ 7950 w 10000"/>
                  <a:gd name="connsiteY953" fmla="*/ 7824 h 10000"/>
                  <a:gd name="connsiteX954" fmla="*/ 7906 w 10000"/>
                  <a:gd name="connsiteY954" fmla="*/ 7814 h 10000"/>
                  <a:gd name="connsiteX955" fmla="*/ 7878 w 10000"/>
                  <a:gd name="connsiteY955" fmla="*/ 7814 h 10000"/>
                  <a:gd name="connsiteX956" fmla="*/ 7870 w 10000"/>
                  <a:gd name="connsiteY956" fmla="*/ 7795 h 10000"/>
                  <a:gd name="connsiteX957" fmla="*/ 7878 w 10000"/>
                  <a:gd name="connsiteY957" fmla="*/ 7778 h 10000"/>
                  <a:gd name="connsiteX958" fmla="*/ 7881 w 10000"/>
                  <a:gd name="connsiteY958" fmla="*/ 7775 h 10000"/>
                  <a:gd name="connsiteX959" fmla="*/ 7878 w 10000"/>
                  <a:gd name="connsiteY959" fmla="*/ 7743 h 10000"/>
                  <a:gd name="connsiteX960" fmla="*/ 7895 w 10000"/>
                  <a:gd name="connsiteY960" fmla="*/ 7733 h 10000"/>
                  <a:gd name="connsiteX961" fmla="*/ 7911 w 10000"/>
                  <a:gd name="connsiteY961" fmla="*/ 7710 h 10000"/>
                  <a:gd name="connsiteX962" fmla="*/ 7911 w 10000"/>
                  <a:gd name="connsiteY962" fmla="*/ 7665 h 10000"/>
                  <a:gd name="connsiteX963" fmla="*/ 7917 w 10000"/>
                  <a:gd name="connsiteY963" fmla="*/ 7600 h 10000"/>
                  <a:gd name="connsiteX964" fmla="*/ 7928 w 10000"/>
                  <a:gd name="connsiteY964" fmla="*/ 7581 h 10000"/>
                  <a:gd name="connsiteX965" fmla="*/ 7917 w 10000"/>
                  <a:gd name="connsiteY965" fmla="*/ 7474 h 10000"/>
                  <a:gd name="connsiteX966" fmla="*/ 7873 w 10000"/>
                  <a:gd name="connsiteY966" fmla="*/ 7335 h 10000"/>
                  <a:gd name="connsiteX967" fmla="*/ 7756 w 10000"/>
                  <a:gd name="connsiteY967" fmla="*/ 7050 h 10000"/>
                  <a:gd name="connsiteX968" fmla="*/ 7679 w 10000"/>
                  <a:gd name="connsiteY968" fmla="*/ 6839 h 10000"/>
                  <a:gd name="connsiteX969" fmla="*/ 7668 w 10000"/>
                  <a:gd name="connsiteY969" fmla="*/ 6823 h 10000"/>
                  <a:gd name="connsiteX970" fmla="*/ 7659 w 10000"/>
                  <a:gd name="connsiteY970" fmla="*/ 6768 h 10000"/>
                  <a:gd name="connsiteX971" fmla="*/ 7659 w 10000"/>
                  <a:gd name="connsiteY971" fmla="*/ 6739 h 10000"/>
                  <a:gd name="connsiteX972" fmla="*/ 7651 w 10000"/>
                  <a:gd name="connsiteY972" fmla="*/ 6713 h 10000"/>
                  <a:gd name="connsiteX973" fmla="*/ 7654 w 10000"/>
                  <a:gd name="connsiteY973" fmla="*/ 6684 h 10000"/>
                  <a:gd name="connsiteX974" fmla="*/ 7643 w 10000"/>
                  <a:gd name="connsiteY974" fmla="*/ 6626 h 10000"/>
                  <a:gd name="connsiteX975" fmla="*/ 7629 w 10000"/>
                  <a:gd name="connsiteY975" fmla="*/ 6600 h 10000"/>
                  <a:gd name="connsiteX976" fmla="*/ 7629 w 10000"/>
                  <a:gd name="connsiteY976" fmla="*/ 6580 h 10000"/>
                  <a:gd name="connsiteX977" fmla="*/ 7623 w 10000"/>
                  <a:gd name="connsiteY977" fmla="*/ 6541 h 10000"/>
                  <a:gd name="connsiteX978" fmla="*/ 7615 w 10000"/>
                  <a:gd name="connsiteY978" fmla="*/ 6522 h 10000"/>
                  <a:gd name="connsiteX979" fmla="*/ 7598 w 10000"/>
                  <a:gd name="connsiteY979" fmla="*/ 6509 h 10000"/>
                  <a:gd name="connsiteX980" fmla="*/ 7587 w 10000"/>
                  <a:gd name="connsiteY980" fmla="*/ 6493 h 10000"/>
                  <a:gd name="connsiteX981" fmla="*/ 7579 w 10000"/>
                  <a:gd name="connsiteY981" fmla="*/ 6464 h 10000"/>
                  <a:gd name="connsiteX982" fmla="*/ 7587 w 10000"/>
                  <a:gd name="connsiteY982" fmla="*/ 6438 h 10000"/>
                  <a:gd name="connsiteX983" fmla="*/ 7596 w 10000"/>
                  <a:gd name="connsiteY983" fmla="*/ 6425 h 10000"/>
                  <a:gd name="connsiteX984" fmla="*/ 7590 w 10000"/>
                  <a:gd name="connsiteY984" fmla="*/ 6396 h 10000"/>
                  <a:gd name="connsiteX985" fmla="*/ 7590 w 10000"/>
                  <a:gd name="connsiteY985" fmla="*/ 6373 h 10000"/>
                  <a:gd name="connsiteX986" fmla="*/ 7587 w 10000"/>
                  <a:gd name="connsiteY986" fmla="*/ 6354 h 10000"/>
                  <a:gd name="connsiteX987" fmla="*/ 7582 w 10000"/>
                  <a:gd name="connsiteY987" fmla="*/ 6344 h 10000"/>
                  <a:gd name="connsiteX988" fmla="*/ 7582 w 10000"/>
                  <a:gd name="connsiteY988" fmla="*/ 6324 h 10000"/>
                  <a:gd name="connsiteX989" fmla="*/ 7571 w 10000"/>
                  <a:gd name="connsiteY989" fmla="*/ 6302 h 10000"/>
                  <a:gd name="connsiteX990" fmla="*/ 7548 w 10000"/>
                  <a:gd name="connsiteY990" fmla="*/ 6256 h 10000"/>
                  <a:gd name="connsiteX991" fmla="*/ 7546 w 10000"/>
                  <a:gd name="connsiteY991" fmla="*/ 6218 h 10000"/>
                  <a:gd name="connsiteX992" fmla="*/ 7540 w 10000"/>
                  <a:gd name="connsiteY992" fmla="*/ 6159 h 10000"/>
                  <a:gd name="connsiteX993" fmla="*/ 7535 w 10000"/>
                  <a:gd name="connsiteY993" fmla="*/ 6114 h 10000"/>
                  <a:gd name="connsiteX994" fmla="*/ 7535 w 10000"/>
                  <a:gd name="connsiteY994" fmla="*/ 6088 h 10000"/>
                  <a:gd name="connsiteX995" fmla="*/ 7540 w 10000"/>
                  <a:gd name="connsiteY995" fmla="*/ 6049 h 10000"/>
                  <a:gd name="connsiteX996" fmla="*/ 7546 w 10000"/>
                  <a:gd name="connsiteY996" fmla="*/ 6004 h 10000"/>
                  <a:gd name="connsiteX997" fmla="*/ 7548 w 10000"/>
                  <a:gd name="connsiteY997" fmla="*/ 5965 h 10000"/>
                  <a:gd name="connsiteX998" fmla="*/ 7548 w 10000"/>
                  <a:gd name="connsiteY998" fmla="*/ 5946 h 10000"/>
                  <a:gd name="connsiteX999" fmla="*/ 7548 w 10000"/>
                  <a:gd name="connsiteY999" fmla="*/ 5933 h 10000"/>
                  <a:gd name="connsiteX1000" fmla="*/ 7548 w 10000"/>
                  <a:gd name="connsiteY1000" fmla="*/ 5910 h 10000"/>
                  <a:gd name="connsiteX1001" fmla="*/ 7548 w 10000"/>
                  <a:gd name="connsiteY1001" fmla="*/ 5897 h 10000"/>
                  <a:gd name="connsiteX1002" fmla="*/ 7546 w 10000"/>
                  <a:gd name="connsiteY1002" fmla="*/ 5871 h 10000"/>
                  <a:gd name="connsiteX1003" fmla="*/ 7535 w 10000"/>
                  <a:gd name="connsiteY1003" fmla="*/ 5839 h 10000"/>
                  <a:gd name="connsiteX1004" fmla="*/ 7524 w 10000"/>
                  <a:gd name="connsiteY1004" fmla="*/ 5797 h 10000"/>
                  <a:gd name="connsiteX1005" fmla="*/ 7518 w 10000"/>
                  <a:gd name="connsiteY1005" fmla="*/ 5767 h 10000"/>
                  <a:gd name="connsiteX1006" fmla="*/ 7515 w 10000"/>
                  <a:gd name="connsiteY1006" fmla="*/ 5745 h 10000"/>
                  <a:gd name="connsiteX1007" fmla="*/ 7501 w 10000"/>
                  <a:gd name="connsiteY1007" fmla="*/ 5683 h 10000"/>
                  <a:gd name="connsiteX1008" fmla="*/ 7490 w 10000"/>
                  <a:gd name="connsiteY1008" fmla="*/ 5631 h 10000"/>
                  <a:gd name="connsiteX1009" fmla="*/ 7482 w 10000"/>
                  <a:gd name="connsiteY1009" fmla="*/ 5593 h 10000"/>
                  <a:gd name="connsiteX1010" fmla="*/ 7476 w 10000"/>
                  <a:gd name="connsiteY1010" fmla="*/ 5570 h 10000"/>
                  <a:gd name="connsiteX1011" fmla="*/ 7476 w 10000"/>
                  <a:gd name="connsiteY1011" fmla="*/ 5528 h 10000"/>
                  <a:gd name="connsiteX1012" fmla="*/ 7482 w 10000"/>
                  <a:gd name="connsiteY1012" fmla="*/ 5502 h 10000"/>
                  <a:gd name="connsiteX1013" fmla="*/ 7490 w 10000"/>
                  <a:gd name="connsiteY1013" fmla="*/ 5489 h 10000"/>
                  <a:gd name="connsiteX1014" fmla="*/ 7499 w 10000"/>
                  <a:gd name="connsiteY1014" fmla="*/ 5479 h 10000"/>
                  <a:gd name="connsiteX1015" fmla="*/ 7493 w 10000"/>
                  <a:gd name="connsiteY1015" fmla="*/ 5427 h 10000"/>
                  <a:gd name="connsiteX1016" fmla="*/ 7501 w 10000"/>
                  <a:gd name="connsiteY1016" fmla="*/ 5415 h 10000"/>
                  <a:gd name="connsiteX1017" fmla="*/ 7510 w 10000"/>
                  <a:gd name="connsiteY1017" fmla="*/ 5398 h 10000"/>
                  <a:gd name="connsiteX1018" fmla="*/ 7515 w 10000"/>
                  <a:gd name="connsiteY1018" fmla="*/ 5379 h 10000"/>
                  <a:gd name="connsiteX1019" fmla="*/ 7526 w 10000"/>
                  <a:gd name="connsiteY1019" fmla="*/ 5366 h 10000"/>
                  <a:gd name="connsiteX1020" fmla="*/ 7518 w 10000"/>
                  <a:gd name="connsiteY1020" fmla="*/ 5350 h 10000"/>
                  <a:gd name="connsiteX1021" fmla="*/ 7518 w 10000"/>
                  <a:gd name="connsiteY1021" fmla="*/ 5330 h 10000"/>
                  <a:gd name="connsiteX1022" fmla="*/ 7526 w 10000"/>
                  <a:gd name="connsiteY1022" fmla="*/ 5311 h 10000"/>
                  <a:gd name="connsiteX1023" fmla="*/ 7540 w 10000"/>
                  <a:gd name="connsiteY1023" fmla="*/ 5291 h 10000"/>
                  <a:gd name="connsiteX1024" fmla="*/ 7540 w 10000"/>
                  <a:gd name="connsiteY1024" fmla="*/ 5266 h 10000"/>
                  <a:gd name="connsiteX1025" fmla="*/ 7540 w 10000"/>
                  <a:gd name="connsiteY1025" fmla="*/ 5256 h 10000"/>
                  <a:gd name="connsiteX1026" fmla="*/ 7524 w 10000"/>
                  <a:gd name="connsiteY1026" fmla="*/ 5233 h 10000"/>
                  <a:gd name="connsiteX1027" fmla="*/ 7515 w 10000"/>
                  <a:gd name="connsiteY1027" fmla="*/ 5217 h 10000"/>
                  <a:gd name="connsiteX1028" fmla="*/ 7490 w 10000"/>
                  <a:gd name="connsiteY1028" fmla="*/ 5178 h 10000"/>
                  <a:gd name="connsiteX1029" fmla="*/ 7474 w 10000"/>
                  <a:gd name="connsiteY1029" fmla="*/ 5162 h 10000"/>
                  <a:gd name="connsiteX1030" fmla="*/ 7457 w 10000"/>
                  <a:gd name="connsiteY1030" fmla="*/ 5120 h 10000"/>
                  <a:gd name="connsiteX1031" fmla="*/ 7421 w 10000"/>
                  <a:gd name="connsiteY1031" fmla="*/ 5087 h 10000"/>
                  <a:gd name="connsiteX1032" fmla="*/ 7380 w 10000"/>
                  <a:gd name="connsiteY1032" fmla="*/ 5068 h 10000"/>
                  <a:gd name="connsiteX1033" fmla="*/ 7355 w 10000"/>
                  <a:gd name="connsiteY1033" fmla="*/ 5058 h 10000"/>
                  <a:gd name="connsiteX1034" fmla="*/ 7332 w 10000"/>
                  <a:gd name="connsiteY1034" fmla="*/ 5049 h 10000"/>
                  <a:gd name="connsiteX1035" fmla="*/ 7305 w 10000"/>
                  <a:gd name="connsiteY1035" fmla="*/ 5016 h 10000"/>
                  <a:gd name="connsiteX1036" fmla="*/ 7305 w 10000"/>
                  <a:gd name="connsiteY1036" fmla="*/ 5000 h 10000"/>
                  <a:gd name="connsiteX1037" fmla="*/ 7296 w 10000"/>
                  <a:gd name="connsiteY1037" fmla="*/ 4971 h 10000"/>
                  <a:gd name="connsiteX1038" fmla="*/ 7288 w 10000"/>
                  <a:gd name="connsiteY1038" fmla="*/ 4945 h 10000"/>
                  <a:gd name="connsiteX1039" fmla="*/ 7280 w 10000"/>
                  <a:gd name="connsiteY1039" fmla="*/ 4916 h 10000"/>
                  <a:gd name="connsiteX1040" fmla="*/ 7291 w 10000"/>
                  <a:gd name="connsiteY1040" fmla="*/ 4887 h 10000"/>
                  <a:gd name="connsiteX1041" fmla="*/ 7291 w 10000"/>
                  <a:gd name="connsiteY1041" fmla="*/ 4858 h 10000"/>
                  <a:gd name="connsiteX1042" fmla="*/ 7271 w 10000"/>
                  <a:gd name="connsiteY1042" fmla="*/ 4819 h 10000"/>
                  <a:gd name="connsiteX1043" fmla="*/ 7255 w 10000"/>
                  <a:gd name="connsiteY1043" fmla="*/ 4828 h 10000"/>
                  <a:gd name="connsiteX1044" fmla="*/ 7235 w 10000"/>
                  <a:gd name="connsiteY1044" fmla="*/ 4841 h 10000"/>
                  <a:gd name="connsiteX1045" fmla="*/ 7216 w 10000"/>
                  <a:gd name="connsiteY1045" fmla="*/ 4867 h 10000"/>
                  <a:gd name="connsiteX1046" fmla="*/ 7191 w 10000"/>
                  <a:gd name="connsiteY1046" fmla="*/ 4870 h 10000"/>
                  <a:gd name="connsiteX1047" fmla="*/ 7155 w 10000"/>
                  <a:gd name="connsiteY1047" fmla="*/ 4887 h 10000"/>
                  <a:gd name="connsiteX1048" fmla="*/ 7122 w 10000"/>
                  <a:gd name="connsiteY1048" fmla="*/ 4893 h 10000"/>
                  <a:gd name="connsiteX1049" fmla="*/ 7105 w 10000"/>
                  <a:gd name="connsiteY1049" fmla="*/ 4896 h 10000"/>
                  <a:gd name="connsiteX1050" fmla="*/ 7094 w 10000"/>
                  <a:gd name="connsiteY1050" fmla="*/ 4916 h 10000"/>
                  <a:gd name="connsiteX1051" fmla="*/ 7080 w 10000"/>
                  <a:gd name="connsiteY1051" fmla="*/ 4903 h 10000"/>
                  <a:gd name="connsiteX1052" fmla="*/ 7072 w 10000"/>
                  <a:gd name="connsiteY1052" fmla="*/ 4851 h 10000"/>
                  <a:gd name="connsiteX1053" fmla="*/ 7042 w 10000"/>
                  <a:gd name="connsiteY1053" fmla="*/ 4819 h 10000"/>
                  <a:gd name="connsiteX1054" fmla="*/ 7030 w 10000"/>
                  <a:gd name="connsiteY1054" fmla="*/ 4780 h 10000"/>
                  <a:gd name="connsiteX1055" fmla="*/ 7039 w 10000"/>
                  <a:gd name="connsiteY1055" fmla="*/ 4757 h 10000"/>
                  <a:gd name="connsiteX1056" fmla="*/ 7047 w 10000"/>
                  <a:gd name="connsiteY1056" fmla="*/ 4744 h 10000"/>
                  <a:gd name="connsiteX1057" fmla="*/ 7022 w 10000"/>
                  <a:gd name="connsiteY1057" fmla="*/ 4725 h 10000"/>
                  <a:gd name="connsiteX1058" fmla="*/ 7000 w 10000"/>
                  <a:gd name="connsiteY1058" fmla="*/ 4715 h 10000"/>
                  <a:gd name="connsiteX1059" fmla="*/ 6975 w 10000"/>
                  <a:gd name="connsiteY1059" fmla="*/ 4709 h 10000"/>
                  <a:gd name="connsiteX1060" fmla="*/ 6945 w 10000"/>
                  <a:gd name="connsiteY1060" fmla="*/ 4696 h 10000"/>
                  <a:gd name="connsiteX1061" fmla="*/ 6953 w 10000"/>
                  <a:gd name="connsiteY1061" fmla="*/ 4679 h 10000"/>
                  <a:gd name="connsiteX1062" fmla="*/ 6961 w 10000"/>
                  <a:gd name="connsiteY1062" fmla="*/ 4660 h 10000"/>
                  <a:gd name="connsiteX1063" fmla="*/ 6983 w 10000"/>
                  <a:gd name="connsiteY1063" fmla="*/ 4644 h 10000"/>
                  <a:gd name="connsiteX1064" fmla="*/ 7014 w 10000"/>
                  <a:gd name="connsiteY1064" fmla="*/ 4634 h 10000"/>
                  <a:gd name="connsiteX1065" fmla="*/ 7025 w 10000"/>
                  <a:gd name="connsiteY1065" fmla="*/ 4615 h 10000"/>
                  <a:gd name="connsiteX1066" fmla="*/ 7047 w 10000"/>
                  <a:gd name="connsiteY1066" fmla="*/ 4582 h 10000"/>
                  <a:gd name="connsiteX1067" fmla="*/ 7069 w 10000"/>
                  <a:gd name="connsiteY1067" fmla="*/ 4563 h 10000"/>
                  <a:gd name="connsiteX1068" fmla="*/ 7078 w 10000"/>
                  <a:gd name="connsiteY1068" fmla="*/ 4553 h 10000"/>
                  <a:gd name="connsiteX1069" fmla="*/ 7097 w 10000"/>
                  <a:gd name="connsiteY1069" fmla="*/ 4527 h 10000"/>
                  <a:gd name="connsiteX1070" fmla="*/ 7122 w 10000"/>
                  <a:gd name="connsiteY1070" fmla="*/ 4517 h 10000"/>
                  <a:gd name="connsiteX1071" fmla="*/ 7139 w 10000"/>
                  <a:gd name="connsiteY1071" fmla="*/ 4488 h 10000"/>
                  <a:gd name="connsiteX1072" fmla="*/ 7147 w 10000"/>
                  <a:gd name="connsiteY1072" fmla="*/ 4459 h 10000"/>
                  <a:gd name="connsiteX1073" fmla="*/ 7161 w 10000"/>
                  <a:gd name="connsiteY1073" fmla="*/ 4440 h 10000"/>
                  <a:gd name="connsiteX1074" fmla="*/ 7177 w 10000"/>
                  <a:gd name="connsiteY1074" fmla="*/ 4430 h 10000"/>
                  <a:gd name="connsiteX1075" fmla="*/ 7202 w 10000"/>
                  <a:gd name="connsiteY1075" fmla="*/ 4407 h 10000"/>
                  <a:gd name="connsiteX1076" fmla="*/ 7224 w 10000"/>
                  <a:gd name="connsiteY1076" fmla="*/ 4417 h 10000"/>
                  <a:gd name="connsiteX1077" fmla="*/ 7241 w 10000"/>
                  <a:gd name="connsiteY1077" fmla="*/ 4404 h 10000"/>
                  <a:gd name="connsiteX1078" fmla="*/ 7263 w 10000"/>
                  <a:gd name="connsiteY1078" fmla="*/ 4398 h 10000"/>
                  <a:gd name="connsiteX1079" fmla="*/ 7283 w 10000"/>
                  <a:gd name="connsiteY1079" fmla="*/ 4424 h 10000"/>
                  <a:gd name="connsiteX1080" fmla="*/ 7305 w 10000"/>
                  <a:gd name="connsiteY1080" fmla="*/ 4433 h 10000"/>
                  <a:gd name="connsiteX1081" fmla="*/ 7332 w 10000"/>
                  <a:gd name="connsiteY1081" fmla="*/ 4443 h 10000"/>
                  <a:gd name="connsiteX1082" fmla="*/ 7380 w 10000"/>
                  <a:gd name="connsiteY1082" fmla="*/ 4398 h 10000"/>
                  <a:gd name="connsiteX1083" fmla="*/ 7404 w 10000"/>
                  <a:gd name="connsiteY1083" fmla="*/ 4378 h 10000"/>
                  <a:gd name="connsiteX1084" fmla="*/ 7418 w 10000"/>
                  <a:gd name="connsiteY1084" fmla="*/ 4369 h 10000"/>
                  <a:gd name="connsiteX1085" fmla="*/ 7443 w 10000"/>
                  <a:gd name="connsiteY1085" fmla="*/ 4356 h 10000"/>
                  <a:gd name="connsiteX1086" fmla="*/ 7460 w 10000"/>
                  <a:gd name="connsiteY1086" fmla="*/ 4385 h 10000"/>
                  <a:gd name="connsiteX1087" fmla="*/ 7460 w 10000"/>
                  <a:gd name="connsiteY1087" fmla="*/ 4404 h 10000"/>
                  <a:gd name="connsiteX1088" fmla="*/ 7499 w 10000"/>
                  <a:gd name="connsiteY1088" fmla="*/ 4417 h 10000"/>
                  <a:gd name="connsiteX1089" fmla="*/ 7515 w 10000"/>
                  <a:gd name="connsiteY1089" fmla="*/ 4414 h 10000"/>
                  <a:gd name="connsiteX1090" fmla="*/ 7565 w 10000"/>
                  <a:gd name="connsiteY1090" fmla="*/ 4385 h 10000"/>
                  <a:gd name="connsiteX1091" fmla="*/ 7579 w 10000"/>
                  <a:gd name="connsiteY1091" fmla="*/ 4346 h 10000"/>
                  <a:gd name="connsiteX1092" fmla="*/ 7582 w 10000"/>
                  <a:gd name="connsiteY1092" fmla="*/ 4317 h 10000"/>
                  <a:gd name="connsiteX1093" fmla="*/ 7590 w 10000"/>
                  <a:gd name="connsiteY1093" fmla="*/ 4301 h 10000"/>
                  <a:gd name="connsiteX1094" fmla="*/ 7612 w 10000"/>
                  <a:gd name="connsiteY1094" fmla="*/ 4271 h 10000"/>
                  <a:gd name="connsiteX1095" fmla="*/ 7623 w 10000"/>
                  <a:gd name="connsiteY1095" fmla="*/ 4262 h 10000"/>
                  <a:gd name="connsiteX1096" fmla="*/ 7634 w 10000"/>
                  <a:gd name="connsiteY1096" fmla="*/ 4245 h 10000"/>
                  <a:gd name="connsiteX1097" fmla="*/ 7645 w 10000"/>
                  <a:gd name="connsiteY1097" fmla="*/ 4265 h 10000"/>
                  <a:gd name="connsiteX1098" fmla="*/ 7670 w 10000"/>
                  <a:gd name="connsiteY1098" fmla="*/ 4284 h 10000"/>
                  <a:gd name="connsiteX1099" fmla="*/ 7701 w 10000"/>
                  <a:gd name="connsiteY1099" fmla="*/ 4275 h 10000"/>
                  <a:gd name="connsiteX1100" fmla="*/ 7717 w 10000"/>
                  <a:gd name="connsiteY1100" fmla="*/ 4275 h 10000"/>
                  <a:gd name="connsiteX1101" fmla="*/ 7740 w 10000"/>
                  <a:gd name="connsiteY1101" fmla="*/ 4284 h 10000"/>
                  <a:gd name="connsiteX1102" fmla="*/ 7767 w 10000"/>
                  <a:gd name="connsiteY1102" fmla="*/ 4284 h 10000"/>
                  <a:gd name="connsiteX1103" fmla="*/ 7895 w 10000"/>
                  <a:gd name="connsiteY1103" fmla="*/ 4207 h 10000"/>
                  <a:gd name="connsiteX1104" fmla="*/ 7895 w 10000"/>
                  <a:gd name="connsiteY1104" fmla="*/ 4187 h 10000"/>
                  <a:gd name="connsiteX1105" fmla="*/ 7895 w 10000"/>
                  <a:gd name="connsiteY1105" fmla="*/ 4171 h 10000"/>
                  <a:gd name="connsiteX1106" fmla="*/ 7903 w 10000"/>
                  <a:gd name="connsiteY1106" fmla="*/ 4148 h 10000"/>
                  <a:gd name="connsiteX1107" fmla="*/ 7917 w 10000"/>
                  <a:gd name="connsiteY1107" fmla="*/ 4158 h 10000"/>
                  <a:gd name="connsiteX1108" fmla="*/ 7967 w 10000"/>
                  <a:gd name="connsiteY1108" fmla="*/ 4203 h 10000"/>
                  <a:gd name="connsiteX1109" fmla="*/ 7994 w 10000"/>
                  <a:gd name="connsiteY1109" fmla="*/ 4203 h 10000"/>
                  <a:gd name="connsiteX1110" fmla="*/ 8064 w 10000"/>
                  <a:gd name="connsiteY1110" fmla="*/ 4242 h 10000"/>
                  <a:gd name="connsiteX1111" fmla="*/ 8083 w 10000"/>
                  <a:gd name="connsiteY1111" fmla="*/ 4245 h 10000"/>
                  <a:gd name="connsiteX1112" fmla="*/ 8105 w 10000"/>
                  <a:gd name="connsiteY1112" fmla="*/ 4226 h 10000"/>
                  <a:gd name="connsiteX1113" fmla="*/ 8136 w 10000"/>
                  <a:gd name="connsiteY1113" fmla="*/ 4187 h 10000"/>
                  <a:gd name="connsiteX1114" fmla="*/ 8161 w 10000"/>
                  <a:gd name="connsiteY1114" fmla="*/ 4168 h 10000"/>
                  <a:gd name="connsiteX1115" fmla="*/ 8172 w 10000"/>
                  <a:gd name="connsiteY1115" fmla="*/ 4161 h 10000"/>
                  <a:gd name="connsiteX1116" fmla="*/ 8208 w 10000"/>
                  <a:gd name="connsiteY1116" fmla="*/ 4168 h 10000"/>
                  <a:gd name="connsiteX1117" fmla="*/ 8235 w 10000"/>
                  <a:gd name="connsiteY1117" fmla="*/ 4168 h 10000"/>
                  <a:gd name="connsiteX1118" fmla="*/ 8258 w 10000"/>
                  <a:gd name="connsiteY1118" fmla="*/ 4152 h 10000"/>
                  <a:gd name="connsiteX1119" fmla="*/ 8283 w 10000"/>
                  <a:gd name="connsiteY1119" fmla="*/ 4152 h 10000"/>
                  <a:gd name="connsiteX1120" fmla="*/ 8299 w 10000"/>
                  <a:gd name="connsiteY1120" fmla="*/ 4132 h 10000"/>
                  <a:gd name="connsiteX1121" fmla="*/ 8316 w 10000"/>
                  <a:gd name="connsiteY1121" fmla="*/ 4113 h 10000"/>
                  <a:gd name="connsiteX1122" fmla="*/ 8330 w 10000"/>
                  <a:gd name="connsiteY1122" fmla="*/ 4084 h 10000"/>
                  <a:gd name="connsiteX1123" fmla="*/ 8341 w 10000"/>
                  <a:gd name="connsiteY1123" fmla="*/ 4058 h 10000"/>
                  <a:gd name="connsiteX1124" fmla="*/ 8349 w 10000"/>
                  <a:gd name="connsiteY1124" fmla="*/ 4064 h 10000"/>
                  <a:gd name="connsiteX1125" fmla="*/ 8366 w 10000"/>
                  <a:gd name="connsiteY1125" fmla="*/ 4067 h 10000"/>
                  <a:gd name="connsiteX1126" fmla="*/ 8374 w 10000"/>
                  <a:gd name="connsiteY1126" fmla="*/ 4084 h 10000"/>
                  <a:gd name="connsiteX1127" fmla="*/ 8402 w 10000"/>
                  <a:gd name="connsiteY1127" fmla="*/ 4054 h 10000"/>
                  <a:gd name="connsiteX1128" fmla="*/ 8427 w 10000"/>
                  <a:gd name="connsiteY1128" fmla="*/ 4028 h 10000"/>
                  <a:gd name="connsiteX1129" fmla="*/ 8438 w 10000"/>
                  <a:gd name="connsiteY1129" fmla="*/ 4025 h 10000"/>
                  <a:gd name="connsiteX1130" fmla="*/ 8468 w 10000"/>
                  <a:gd name="connsiteY1130" fmla="*/ 4006 h 10000"/>
                  <a:gd name="connsiteX1131" fmla="*/ 8485 w 10000"/>
                  <a:gd name="connsiteY1131" fmla="*/ 3999 h 10000"/>
                  <a:gd name="connsiteX1132" fmla="*/ 8493 w 10000"/>
                  <a:gd name="connsiteY1132" fmla="*/ 4025 h 10000"/>
                  <a:gd name="connsiteX1133" fmla="*/ 8515 w 10000"/>
                  <a:gd name="connsiteY1133" fmla="*/ 4028 h 10000"/>
                  <a:gd name="connsiteX1134" fmla="*/ 8543 w 10000"/>
                  <a:gd name="connsiteY1134" fmla="*/ 4009 h 10000"/>
                  <a:gd name="connsiteX1135" fmla="*/ 8551 w 10000"/>
                  <a:gd name="connsiteY1135" fmla="*/ 3990 h 10000"/>
                  <a:gd name="connsiteX1136" fmla="*/ 8582 w 10000"/>
                  <a:gd name="connsiteY1136" fmla="*/ 3977 h 10000"/>
                  <a:gd name="connsiteX1137" fmla="*/ 8596 w 10000"/>
                  <a:gd name="connsiteY1137" fmla="*/ 3977 h 10000"/>
                  <a:gd name="connsiteX1138" fmla="*/ 8607 w 10000"/>
                  <a:gd name="connsiteY1138" fmla="*/ 3980 h 10000"/>
                  <a:gd name="connsiteX1139" fmla="*/ 8645 w 10000"/>
                  <a:gd name="connsiteY1139" fmla="*/ 3970 h 10000"/>
                  <a:gd name="connsiteX1140" fmla="*/ 8654 w 10000"/>
                  <a:gd name="connsiteY1140" fmla="*/ 3951 h 10000"/>
                  <a:gd name="connsiteX1141" fmla="*/ 8670 w 10000"/>
                  <a:gd name="connsiteY1141" fmla="*/ 3935 h 10000"/>
                  <a:gd name="connsiteX1142" fmla="*/ 8695 w 10000"/>
                  <a:gd name="connsiteY1142" fmla="*/ 3935 h 10000"/>
                  <a:gd name="connsiteX1143" fmla="*/ 8704 w 10000"/>
                  <a:gd name="connsiteY1143" fmla="*/ 3951 h 10000"/>
                  <a:gd name="connsiteX1144" fmla="*/ 8717 w 10000"/>
                  <a:gd name="connsiteY1144" fmla="*/ 3964 h 10000"/>
                  <a:gd name="connsiteX1145" fmla="*/ 8751 w 10000"/>
                  <a:gd name="connsiteY1145" fmla="*/ 3951 h 10000"/>
                  <a:gd name="connsiteX1146" fmla="*/ 8776 w 10000"/>
                  <a:gd name="connsiteY1146" fmla="*/ 3935 h 10000"/>
                  <a:gd name="connsiteX1147" fmla="*/ 8798 w 10000"/>
                  <a:gd name="connsiteY1147" fmla="*/ 3925 h 10000"/>
                  <a:gd name="connsiteX1148" fmla="*/ 8806 w 10000"/>
                  <a:gd name="connsiteY1148" fmla="*/ 3892 h 10000"/>
                  <a:gd name="connsiteX1149" fmla="*/ 8814 w 10000"/>
                  <a:gd name="connsiteY1149" fmla="*/ 3876 h 10000"/>
                  <a:gd name="connsiteX1150" fmla="*/ 8839 w 10000"/>
                  <a:gd name="connsiteY1150" fmla="*/ 3873 h 10000"/>
                  <a:gd name="connsiteX1151" fmla="*/ 8842 w 10000"/>
                  <a:gd name="connsiteY1151" fmla="*/ 3876 h 10000"/>
                  <a:gd name="connsiteX1152" fmla="*/ 8856 w 10000"/>
                  <a:gd name="connsiteY1152" fmla="*/ 3863 h 10000"/>
                  <a:gd name="connsiteX1153" fmla="*/ 8856 w 10000"/>
                  <a:gd name="connsiteY1153" fmla="*/ 3841 h 10000"/>
                  <a:gd name="connsiteX1154" fmla="*/ 8870 w 10000"/>
                  <a:gd name="connsiteY1154" fmla="*/ 3821 h 10000"/>
                  <a:gd name="connsiteX1155" fmla="*/ 8903 w 10000"/>
                  <a:gd name="connsiteY1155" fmla="*/ 3802 h 10000"/>
                  <a:gd name="connsiteX1156" fmla="*/ 8914 w 10000"/>
                  <a:gd name="connsiteY1156" fmla="*/ 3782 h 10000"/>
                  <a:gd name="connsiteX1157" fmla="*/ 8939 w 10000"/>
                  <a:gd name="connsiteY1157" fmla="*/ 3782 h 10000"/>
                  <a:gd name="connsiteX1158" fmla="*/ 8961 w 10000"/>
                  <a:gd name="connsiteY1158" fmla="*/ 3779 h 10000"/>
                  <a:gd name="connsiteX1159" fmla="*/ 8983 w 10000"/>
                  <a:gd name="connsiteY1159" fmla="*/ 3760 h 10000"/>
                  <a:gd name="connsiteX1160" fmla="*/ 9003 w 10000"/>
                  <a:gd name="connsiteY1160" fmla="*/ 3763 h 10000"/>
                  <a:gd name="connsiteX1161" fmla="*/ 9019 w 10000"/>
                  <a:gd name="connsiteY1161" fmla="*/ 3779 h 10000"/>
                  <a:gd name="connsiteX1162" fmla="*/ 9050 w 10000"/>
                  <a:gd name="connsiteY1162" fmla="*/ 3812 h 10000"/>
                  <a:gd name="connsiteX1163" fmla="*/ 9080 w 10000"/>
                  <a:gd name="connsiteY1163" fmla="*/ 3831 h 10000"/>
                  <a:gd name="connsiteX1164" fmla="*/ 9097 w 10000"/>
                  <a:gd name="connsiteY1164" fmla="*/ 3867 h 10000"/>
                  <a:gd name="connsiteX1165" fmla="*/ 9114 w 10000"/>
                  <a:gd name="connsiteY1165" fmla="*/ 3902 h 10000"/>
                  <a:gd name="connsiteX1166" fmla="*/ 9122 w 10000"/>
                  <a:gd name="connsiteY1166" fmla="*/ 3935 h 10000"/>
                  <a:gd name="connsiteX1167" fmla="*/ 9125 w 10000"/>
                  <a:gd name="connsiteY1167" fmla="*/ 3964 h 10000"/>
                  <a:gd name="connsiteX1168" fmla="*/ 9130 w 10000"/>
                  <a:gd name="connsiteY1168" fmla="*/ 3999 h 10000"/>
                  <a:gd name="connsiteX1169" fmla="*/ 9130 w 10000"/>
                  <a:gd name="connsiteY1169" fmla="*/ 4054 h 10000"/>
                  <a:gd name="connsiteX1170" fmla="*/ 9155 w 10000"/>
                  <a:gd name="connsiteY1170" fmla="*/ 4093 h 10000"/>
                  <a:gd name="connsiteX1171" fmla="*/ 9169 w 10000"/>
                  <a:gd name="connsiteY1171" fmla="*/ 4090 h 10000"/>
                  <a:gd name="connsiteX1172" fmla="*/ 9211 w 10000"/>
                  <a:gd name="connsiteY1172" fmla="*/ 4077 h 10000"/>
                  <a:gd name="connsiteX1173" fmla="*/ 9244 w 10000"/>
                  <a:gd name="connsiteY1173" fmla="*/ 4077 h 10000"/>
                  <a:gd name="connsiteX1174" fmla="*/ 9252 w 10000"/>
                  <a:gd name="connsiteY1174" fmla="*/ 4103 h 10000"/>
                  <a:gd name="connsiteX1175" fmla="*/ 9258 w 10000"/>
                  <a:gd name="connsiteY1175" fmla="*/ 4148 h 10000"/>
                  <a:gd name="connsiteX1176" fmla="*/ 9269 w 10000"/>
                  <a:gd name="connsiteY1176" fmla="*/ 4158 h 10000"/>
                  <a:gd name="connsiteX1177" fmla="*/ 9294 w 10000"/>
                  <a:gd name="connsiteY1177" fmla="*/ 4158 h 10000"/>
                  <a:gd name="connsiteX1178" fmla="*/ 9319 w 10000"/>
                  <a:gd name="connsiteY1178" fmla="*/ 4168 h 10000"/>
                  <a:gd name="connsiteX1179" fmla="*/ 9346 w 10000"/>
                  <a:gd name="connsiteY1179" fmla="*/ 4190 h 10000"/>
                  <a:gd name="connsiteX1180" fmla="*/ 9357 w 10000"/>
                  <a:gd name="connsiteY1180" fmla="*/ 4168 h 10000"/>
                  <a:gd name="connsiteX1181" fmla="*/ 9371 w 10000"/>
                  <a:gd name="connsiteY1181" fmla="*/ 4132 h 10000"/>
                  <a:gd name="connsiteX1182" fmla="*/ 9391 w 10000"/>
                  <a:gd name="connsiteY1182" fmla="*/ 4113 h 10000"/>
                  <a:gd name="connsiteX1183" fmla="*/ 9407 w 10000"/>
                  <a:gd name="connsiteY1183" fmla="*/ 4103 h 10000"/>
                  <a:gd name="connsiteX1184" fmla="*/ 9435 w 10000"/>
                  <a:gd name="connsiteY1184" fmla="*/ 4100 h 10000"/>
                  <a:gd name="connsiteX1185" fmla="*/ 9460 w 10000"/>
                  <a:gd name="connsiteY1185" fmla="*/ 4084 h 10000"/>
                  <a:gd name="connsiteX1186" fmla="*/ 9485 w 10000"/>
                  <a:gd name="connsiteY1186" fmla="*/ 4067 h 10000"/>
                  <a:gd name="connsiteX1187" fmla="*/ 9496 w 10000"/>
                  <a:gd name="connsiteY1187" fmla="*/ 4054 h 10000"/>
                  <a:gd name="connsiteX1188" fmla="*/ 9526 w 10000"/>
                  <a:gd name="connsiteY1188" fmla="*/ 4048 h 10000"/>
                  <a:gd name="connsiteX1189" fmla="*/ 9557 w 10000"/>
                  <a:gd name="connsiteY1189" fmla="*/ 4038 h 10000"/>
                  <a:gd name="connsiteX1190" fmla="*/ 9584 w 10000"/>
                  <a:gd name="connsiteY1190" fmla="*/ 4019 h 10000"/>
                  <a:gd name="connsiteX1191" fmla="*/ 9623 w 10000"/>
                  <a:gd name="connsiteY1191" fmla="*/ 4016 h 10000"/>
                  <a:gd name="connsiteX1192" fmla="*/ 9648 w 10000"/>
                  <a:gd name="connsiteY1192" fmla="*/ 4009 h 10000"/>
                  <a:gd name="connsiteX1193" fmla="*/ 9673 w 10000"/>
                  <a:gd name="connsiteY1193" fmla="*/ 4019 h 10000"/>
                  <a:gd name="connsiteX1194" fmla="*/ 9712 w 10000"/>
                  <a:gd name="connsiteY1194" fmla="*/ 4038 h 10000"/>
                  <a:gd name="connsiteX1195" fmla="*/ 9742 w 10000"/>
                  <a:gd name="connsiteY1195" fmla="*/ 4074 h 10000"/>
                  <a:gd name="connsiteX1196" fmla="*/ 9776 w 10000"/>
                  <a:gd name="connsiteY1196" fmla="*/ 4093 h 10000"/>
                  <a:gd name="connsiteX1197" fmla="*/ 9814 w 10000"/>
                  <a:gd name="connsiteY1197" fmla="*/ 4109 h 10000"/>
                  <a:gd name="connsiteX1198" fmla="*/ 9859 w 10000"/>
                  <a:gd name="connsiteY1198" fmla="*/ 4119 h 10000"/>
                  <a:gd name="connsiteX1199" fmla="*/ 9898 w 10000"/>
                  <a:gd name="connsiteY1199" fmla="*/ 4122 h 10000"/>
                  <a:gd name="connsiteX1200" fmla="*/ 9931 w 10000"/>
                  <a:gd name="connsiteY1200" fmla="*/ 4109 h 10000"/>
                  <a:gd name="connsiteX1201" fmla="*/ 9956 w 10000"/>
                  <a:gd name="connsiteY1201" fmla="*/ 4100 h 10000"/>
                  <a:gd name="connsiteX1202" fmla="*/ 9981 w 10000"/>
                  <a:gd name="connsiteY1202" fmla="*/ 4067 h 10000"/>
                  <a:gd name="connsiteX1203" fmla="*/ 9994 w 10000"/>
                  <a:gd name="connsiteY1203" fmla="*/ 4035 h 10000"/>
                  <a:gd name="connsiteX1204" fmla="*/ 10000 w 10000"/>
                  <a:gd name="connsiteY1204" fmla="*/ 3996 h 10000"/>
                  <a:gd name="connsiteX1205" fmla="*/ 9994 w 10000"/>
                  <a:gd name="connsiteY1205" fmla="*/ 3941 h 10000"/>
                  <a:gd name="connsiteX1206" fmla="*/ 9986 w 10000"/>
                  <a:gd name="connsiteY1206" fmla="*/ 3905 h 10000"/>
                  <a:gd name="connsiteX1207" fmla="*/ 9981 w 10000"/>
                  <a:gd name="connsiteY1207" fmla="*/ 3857 h 10000"/>
                  <a:gd name="connsiteX1208" fmla="*/ 9989 w 10000"/>
                  <a:gd name="connsiteY1208" fmla="*/ 3837 h 10000"/>
                  <a:gd name="connsiteX1209" fmla="*/ 9989 w 10000"/>
                  <a:gd name="connsiteY1209" fmla="*/ 3812 h 10000"/>
                  <a:gd name="connsiteX1210" fmla="*/ 9981 w 10000"/>
                  <a:gd name="connsiteY1210" fmla="*/ 3792 h 10000"/>
                  <a:gd name="connsiteX1211" fmla="*/ 9970 w 10000"/>
                  <a:gd name="connsiteY1211" fmla="*/ 3763 h 10000"/>
                  <a:gd name="connsiteX1212" fmla="*/ 9945 w 10000"/>
                  <a:gd name="connsiteY1212" fmla="*/ 3705 h 10000"/>
                  <a:gd name="connsiteX1213" fmla="*/ 9931 w 10000"/>
                  <a:gd name="connsiteY1213" fmla="*/ 3659 h 10000"/>
                  <a:gd name="connsiteX1214" fmla="*/ 9903 w 10000"/>
                  <a:gd name="connsiteY1214" fmla="*/ 3640 h 10000"/>
                  <a:gd name="connsiteX1215" fmla="*/ 9881 w 10000"/>
                  <a:gd name="connsiteY1215" fmla="*/ 3620 h 10000"/>
                  <a:gd name="connsiteX1216" fmla="*/ 9856 w 10000"/>
                  <a:gd name="connsiteY1216" fmla="*/ 3595 h 10000"/>
                  <a:gd name="connsiteX1217" fmla="*/ 9817 w 10000"/>
                  <a:gd name="connsiteY1217" fmla="*/ 3562 h 10000"/>
                  <a:gd name="connsiteX1218" fmla="*/ 9795 w 10000"/>
                  <a:gd name="connsiteY1218" fmla="*/ 3546 h 10000"/>
                  <a:gd name="connsiteX1219" fmla="*/ 9778 w 10000"/>
                  <a:gd name="connsiteY1219" fmla="*/ 3527 h 10000"/>
                  <a:gd name="connsiteX1220" fmla="*/ 9745 w 10000"/>
                  <a:gd name="connsiteY1220" fmla="*/ 3501 h 10000"/>
                  <a:gd name="connsiteX1221" fmla="*/ 9726 w 10000"/>
                  <a:gd name="connsiteY1221" fmla="*/ 3488 h 10000"/>
                  <a:gd name="connsiteX1222" fmla="*/ 9704 w 10000"/>
                  <a:gd name="connsiteY1222" fmla="*/ 3472 h 10000"/>
                  <a:gd name="connsiteX1223" fmla="*/ 9695 w 10000"/>
                  <a:gd name="connsiteY1223" fmla="*/ 3468 h 10000"/>
                  <a:gd name="connsiteX1224" fmla="*/ 9690 w 10000"/>
                  <a:gd name="connsiteY1224" fmla="*/ 3459 h 10000"/>
                  <a:gd name="connsiteX1225" fmla="*/ 9673 w 10000"/>
                  <a:gd name="connsiteY1225" fmla="*/ 3449 h 10000"/>
                  <a:gd name="connsiteX1226" fmla="*/ 9665 w 10000"/>
                  <a:gd name="connsiteY1226" fmla="*/ 3442 h 10000"/>
                  <a:gd name="connsiteX1227" fmla="*/ 9654 w 10000"/>
                  <a:gd name="connsiteY1227" fmla="*/ 3449 h 10000"/>
                  <a:gd name="connsiteX1228" fmla="*/ 9521 w 10000"/>
                  <a:gd name="connsiteY1228" fmla="*/ 3394 h 10000"/>
                  <a:gd name="connsiteX1229" fmla="*/ 9510 w 10000"/>
                  <a:gd name="connsiteY1229" fmla="*/ 3368 h 10000"/>
                  <a:gd name="connsiteX1230" fmla="*/ 9496 w 10000"/>
                  <a:gd name="connsiteY1230" fmla="*/ 3287 h 10000"/>
                  <a:gd name="connsiteX1231" fmla="*/ 9488 w 10000"/>
                  <a:gd name="connsiteY1231" fmla="*/ 3216 h 10000"/>
                  <a:gd name="connsiteX1232" fmla="*/ 9493 w 10000"/>
                  <a:gd name="connsiteY1232" fmla="*/ 3174 h 10000"/>
                  <a:gd name="connsiteX1233" fmla="*/ 9501 w 10000"/>
                  <a:gd name="connsiteY1233" fmla="*/ 3128 h 10000"/>
                  <a:gd name="connsiteX1234" fmla="*/ 9488 w 10000"/>
                  <a:gd name="connsiteY1234" fmla="*/ 3025 h 10000"/>
                  <a:gd name="connsiteX1235" fmla="*/ 9446 w 10000"/>
                  <a:gd name="connsiteY1235" fmla="*/ 2931 h 10000"/>
                  <a:gd name="connsiteX1236" fmla="*/ 9382 w 10000"/>
                  <a:gd name="connsiteY1236" fmla="*/ 2837 h 10000"/>
                  <a:gd name="connsiteX1237" fmla="*/ 9316 w 10000"/>
                  <a:gd name="connsiteY1237" fmla="*/ 2753 h 10000"/>
                  <a:gd name="connsiteX1238" fmla="*/ 9294 w 10000"/>
                  <a:gd name="connsiteY1238" fmla="*/ 2655 h 10000"/>
                  <a:gd name="connsiteX1239" fmla="*/ 9213 w 10000"/>
                  <a:gd name="connsiteY1239" fmla="*/ 2328 h 10000"/>
                  <a:gd name="connsiteX1240" fmla="*/ 9172 w 10000"/>
                  <a:gd name="connsiteY1240" fmla="*/ 2286 h 10000"/>
                  <a:gd name="connsiteX1241" fmla="*/ 9019 w 10000"/>
                  <a:gd name="connsiteY1241" fmla="*/ 2082 h 10000"/>
                  <a:gd name="connsiteX1242" fmla="*/ 8906 w 10000"/>
                  <a:gd name="connsiteY1242" fmla="*/ 1946 h 10000"/>
                  <a:gd name="connsiteX1243" fmla="*/ 8801 w 10000"/>
                  <a:gd name="connsiteY1243" fmla="*/ 1778 h 10000"/>
                  <a:gd name="connsiteX1244" fmla="*/ 8806 w 10000"/>
                  <a:gd name="connsiteY1244" fmla="*/ 1713 h 10000"/>
                  <a:gd name="connsiteX1245" fmla="*/ 8809 w 10000"/>
                  <a:gd name="connsiteY1245" fmla="*/ 1703 h 10000"/>
                  <a:gd name="connsiteX1246" fmla="*/ 8817 w 10000"/>
                  <a:gd name="connsiteY1246" fmla="*/ 1713 h 10000"/>
                  <a:gd name="connsiteX1247" fmla="*/ 8834 w 10000"/>
                  <a:gd name="connsiteY1247" fmla="*/ 1729 h 10000"/>
                  <a:gd name="connsiteX1248" fmla="*/ 8839 w 10000"/>
                  <a:gd name="connsiteY1248" fmla="*/ 1729 h 10000"/>
                  <a:gd name="connsiteX1249" fmla="*/ 8848 w 10000"/>
                  <a:gd name="connsiteY1249" fmla="*/ 1723 h 10000"/>
                  <a:gd name="connsiteX1250" fmla="*/ 8850 w 10000"/>
                  <a:gd name="connsiteY1250" fmla="*/ 1703 h 10000"/>
                  <a:gd name="connsiteX1251" fmla="*/ 8850 w 10000"/>
                  <a:gd name="connsiteY1251" fmla="*/ 1684 h 10000"/>
                  <a:gd name="connsiteX1252" fmla="*/ 8850 w 10000"/>
                  <a:gd name="connsiteY1252" fmla="*/ 1648 h 10000"/>
                  <a:gd name="connsiteX1253" fmla="*/ 8881 w 10000"/>
                  <a:gd name="connsiteY1253" fmla="*/ 1571 h 10000"/>
                  <a:gd name="connsiteX1254" fmla="*/ 8895 w 10000"/>
                  <a:gd name="connsiteY1254" fmla="*/ 1541 h 10000"/>
                  <a:gd name="connsiteX1255" fmla="*/ 8895 w 10000"/>
                  <a:gd name="connsiteY1255" fmla="*/ 1525 h 10000"/>
                  <a:gd name="connsiteX1256" fmla="*/ 8881 w 10000"/>
                  <a:gd name="connsiteY1256" fmla="*/ 1516 h 10000"/>
                  <a:gd name="connsiteX1257" fmla="*/ 8864 w 10000"/>
                  <a:gd name="connsiteY1257" fmla="*/ 1522 h 10000"/>
                  <a:gd name="connsiteX1258" fmla="*/ 8850 w 10000"/>
                  <a:gd name="connsiteY1258" fmla="*/ 1535 h 10000"/>
                  <a:gd name="connsiteX1259" fmla="*/ 8834 w 10000"/>
                  <a:gd name="connsiteY1259" fmla="*/ 1571 h 10000"/>
                  <a:gd name="connsiteX1260" fmla="*/ 8825 w 10000"/>
                  <a:gd name="connsiteY1260" fmla="*/ 1587 h 10000"/>
                  <a:gd name="connsiteX1261" fmla="*/ 8776 w 10000"/>
                  <a:gd name="connsiteY1261" fmla="*/ 1571 h 10000"/>
                  <a:gd name="connsiteX1262" fmla="*/ 8745 w 10000"/>
                  <a:gd name="connsiteY1262" fmla="*/ 1580 h 10000"/>
                  <a:gd name="connsiteX1263" fmla="*/ 8720 w 10000"/>
                  <a:gd name="connsiteY1263" fmla="*/ 1587 h 10000"/>
                  <a:gd name="connsiteX1264" fmla="*/ 8709 w 10000"/>
                  <a:gd name="connsiteY1264" fmla="*/ 1609 h 10000"/>
                  <a:gd name="connsiteX1265" fmla="*/ 8693 w 10000"/>
                  <a:gd name="connsiteY1265" fmla="*/ 1616 h 10000"/>
                  <a:gd name="connsiteX1266" fmla="*/ 8684 w 10000"/>
                  <a:gd name="connsiteY1266" fmla="*/ 1639 h 10000"/>
                  <a:gd name="connsiteX1267" fmla="*/ 8684 w 10000"/>
                  <a:gd name="connsiteY1267" fmla="*/ 1658 h 10000"/>
                  <a:gd name="connsiteX1268" fmla="*/ 8665 w 10000"/>
                  <a:gd name="connsiteY1268" fmla="*/ 1655 h 10000"/>
                  <a:gd name="connsiteX1269" fmla="*/ 8665 w 10000"/>
                  <a:gd name="connsiteY1269" fmla="*/ 1645 h 10000"/>
                  <a:gd name="connsiteX1270" fmla="*/ 8665 w 10000"/>
                  <a:gd name="connsiteY1270" fmla="*/ 1626 h 10000"/>
                  <a:gd name="connsiteX1271" fmla="*/ 8676 w 10000"/>
                  <a:gd name="connsiteY1271" fmla="*/ 1609 h 10000"/>
                  <a:gd name="connsiteX1272" fmla="*/ 8679 w 10000"/>
                  <a:gd name="connsiteY1272" fmla="*/ 1597 h 10000"/>
                  <a:gd name="connsiteX1273" fmla="*/ 8687 w 10000"/>
                  <a:gd name="connsiteY1273" fmla="*/ 1577 h 10000"/>
                  <a:gd name="connsiteX1274" fmla="*/ 8695 w 10000"/>
                  <a:gd name="connsiteY1274" fmla="*/ 1554 h 10000"/>
                  <a:gd name="connsiteX1275" fmla="*/ 8709 w 10000"/>
                  <a:gd name="connsiteY1275" fmla="*/ 1532 h 10000"/>
                  <a:gd name="connsiteX1276" fmla="*/ 8704 w 10000"/>
                  <a:gd name="connsiteY1276" fmla="*/ 1512 h 10000"/>
                  <a:gd name="connsiteX1277" fmla="*/ 8695 w 10000"/>
                  <a:gd name="connsiteY1277" fmla="*/ 1503 h 10000"/>
                  <a:gd name="connsiteX1278" fmla="*/ 8684 w 10000"/>
                  <a:gd name="connsiteY1278" fmla="*/ 1503 h 10000"/>
                  <a:gd name="connsiteX1279" fmla="*/ 8670 w 10000"/>
                  <a:gd name="connsiteY1279" fmla="*/ 1525 h 10000"/>
                  <a:gd name="connsiteX1280" fmla="*/ 8665 w 10000"/>
                  <a:gd name="connsiteY1280" fmla="*/ 1545 h 10000"/>
                  <a:gd name="connsiteX1281" fmla="*/ 8654 w 10000"/>
                  <a:gd name="connsiteY1281" fmla="*/ 1567 h 10000"/>
                  <a:gd name="connsiteX1282" fmla="*/ 8648 w 10000"/>
                  <a:gd name="connsiteY1282" fmla="*/ 1587 h 10000"/>
                  <a:gd name="connsiteX1283" fmla="*/ 8640 w 10000"/>
                  <a:gd name="connsiteY1283" fmla="*/ 1629 h 10000"/>
                  <a:gd name="connsiteX1284" fmla="*/ 8620 w 10000"/>
                  <a:gd name="connsiteY1284" fmla="*/ 1635 h 10000"/>
                  <a:gd name="connsiteX1285" fmla="*/ 8612 w 10000"/>
                  <a:gd name="connsiteY1285" fmla="*/ 1635 h 10000"/>
                  <a:gd name="connsiteX1286" fmla="*/ 8604 w 10000"/>
                  <a:gd name="connsiteY1286" fmla="*/ 1626 h 10000"/>
                  <a:gd name="connsiteX1287" fmla="*/ 8596 w 10000"/>
                  <a:gd name="connsiteY1287" fmla="*/ 1616 h 10000"/>
                  <a:gd name="connsiteX1288" fmla="*/ 8596 w 10000"/>
                  <a:gd name="connsiteY1288" fmla="*/ 1580 h 10000"/>
                  <a:gd name="connsiteX1289" fmla="*/ 8587 w 10000"/>
                  <a:gd name="connsiteY1289" fmla="*/ 1545 h 10000"/>
                  <a:gd name="connsiteX1290" fmla="*/ 8565 w 10000"/>
                  <a:gd name="connsiteY1290" fmla="*/ 1516 h 10000"/>
                  <a:gd name="connsiteX1291" fmla="*/ 8543 w 10000"/>
                  <a:gd name="connsiteY1291" fmla="*/ 1512 h 10000"/>
                  <a:gd name="connsiteX1292" fmla="*/ 8518 w 10000"/>
                  <a:gd name="connsiteY1292" fmla="*/ 1532 h 10000"/>
                  <a:gd name="connsiteX1293" fmla="*/ 8476 w 10000"/>
                  <a:gd name="connsiteY1293" fmla="*/ 1567 h 10000"/>
                  <a:gd name="connsiteX1294" fmla="*/ 8454 w 10000"/>
                  <a:gd name="connsiteY1294" fmla="*/ 1551 h 10000"/>
                  <a:gd name="connsiteX1295" fmla="*/ 8402 w 10000"/>
                  <a:gd name="connsiteY1295" fmla="*/ 1493 h 10000"/>
                  <a:gd name="connsiteX1296" fmla="*/ 8371 w 10000"/>
                  <a:gd name="connsiteY1296" fmla="*/ 1428 h 10000"/>
                  <a:gd name="connsiteX1297" fmla="*/ 8072 w 10000"/>
                  <a:gd name="connsiteY1297" fmla="*/ 1422 h 10000"/>
                  <a:gd name="connsiteX1298" fmla="*/ 7823 w 10000"/>
                  <a:gd name="connsiteY1298" fmla="*/ 1279 h 10000"/>
                  <a:gd name="connsiteX1299" fmla="*/ 7587 w 10000"/>
                  <a:gd name="connsiteY1299" fmla="*/ 1133 h 10000"/>
                  <a:gd name="connsiteX1300" fmla="*/ 7526 w 10000"/>
                  <a:gd name="connsiteY1300" fmla="*/ 1098 h 10000"/>
                  <a:gd name="connsiteX1301" fmla="*/ 7346 w 10000"/>
                  <a:gd name="connsiteY1301" fmla="*/ 991 h 10000"/>
                  <a:gd name="connsiteX1302" fmla="*/ 7321 w 10000"/>
                  <a:gd name="connsiteY1302" fmla="*/ 959 h 10000"/>
                  <a:gd name="connsiteX1303" fmla="*/ 7307 w 10000"/>
                  <a:gd name="connsiteY1303" fmla="*/ 871 h 10000"/>
                  <a:gd name="connsiteX1304" fmla="*/ 7224 w 10000"/>
                  <a:gd name="connsiteY1304" fmla="*/ 816 h 10000"/>
                  <a:gd name="connsiteX1305" fmla="*/ 7147 w 10000"/>
                  <a:gd name="connsiteY1305" fmla="*/ 787 h 10000"/>
                  <a:gd name="connsiteX1306" fmla="*/ 7080 w 10000"/>
                  <a:gd name="connsiteY1306" fmla="*/ 742 h 10000"/>
                  <a:gd name="connsiteX1307" fmla="*/ 7069 w 10000"/>
                  <a:gd name="connsiteY1307" fmla="*/ 767 h 10000"/>
                  <a:gd name="connsiteX1308" fmla="*/ 7033 w 10000"/>
                  <a:gd name="connsiteY1308" fmla="*/ 787 h 10000"/>
                  <a:gd name="connsiteX1309" fmla="*/ 6820 w 10000"/>
                  <a:gd name="connsiteY1309" fmla="*/ 878 h 10000"/>
                  <a:gd name="connsiteX1310" fmla="*/ 6726 w 10000"/>
                  <a:gd name="connsiteY1310" fmla="*/ 897 h 10000"/>
                  <a:gd name="connsiteX1311" fmla="*/ 6626 w 10000"/>
                  <a:gd name="connsiteY1311" fmla="*/ 955 h 10000"/>
                  <a:gd name="connsiteX1312" fmla="*/ 6582 w 10000"/>
                  <a:gd name="connsiteY1312" fmla="*/ 946 h 10000"/>
                  <a:gd name="connsiteX1313" fmla="*/ 6571 w 10000"/>
                  <a:gd name="connsiteY1313" fmla="*/ 955 h 10000"/>
                  <a:gd name="connsiteX1314" fmla="*/ 6507 w 10000"/>
                  <a:gd name="connsiteY1314" fmla="*/ 975 h 10000"/>
                  <a:gd name="connsiteX1315" fmla="*/ 6485 w 10000"/>
                  <a:gd name="connsiteY1315" fmla="*/ 975 h 10000"/>
                  <a:gd name="connsiteX1316" fmla="*/ 6476 w 10000"/>
                  <a:gd name="connsiteY1316" fmla="*/ 965 h 10000"/>
                  <a:gd name="connsiteX1317" fmla="*/ 6474 w 10000"/>
                  <a:gd name="connsiteY1317" fmla="*/ 936 h 10000"/>
                  <a:gd name="connsiteX1318" fmla="*/ 6452 w 10000"/>
                  <a:gd name="connsiteY1318" fmla="*/ 887 h 10000"/>
                  <a:gd name="connsiteX1319" fmla="*/ 6352 w 10000"/>
                  <a:gd name="connsiteY1319" fmla="*/ 767 h 10000"/>
                  <a:gd name="connsiteX1320" fmla="*/ 6313 w 10000"/>
                  <a:gd name="connsiteY1320" fmla="*/ 732 h 10000"/>
                  <a:gd name="connsiteX1321" fmla="*/ 6296 w 10000"/>
                  <a:gd name="connsiteY1321" fmla="*/ 690 h 10000"/>
                  <a:gd name="connsiteX1322" fmla="*/ 6271 w 10000"/>
                  <a:gd name="connsiteY1322" fmla="*/ 664 h 10000"/>
                  <a:gd name="connsiteX1323" fmla="*/ 6266 w 10000"/>
                  <a:gd name="connsiteY1323" fmla="*/ 654 h 10000"/>
                  <a:gd name="connsiteX1324" fmla="*/ 6111 w 10000"/>
                  <a:gd name="connsiteY1324" fmla="*/ 398 h 10000"/>
                  <a:gd name="connsiteX1325" fmla="*/ 5903 w 10000"/>
                  <a:gd name="connsiteY1325" fmla="*/ 408 h 10000"/>
                  <a:gd name="connsiteX1326" fmla="*/ 5837 w 10000"/>
                  <a:gd name="connsiteY1326" fmla="*/ 427 h 10000"/>
                  <a:gd name="connsiteX1327" fmla="*/ 5756 w 10000"/>
                  <a:gd name="connsiteY1327" fmla="*/ 453 h 10000"/>
                  <a:gd name="connsiteX1328" fmla="*/ 5681 w 10000"/>
                  <a:gd name="connsiteY1328" fmla="*/ 453 h 10000"/>
                  <a:gd name="connsiteX1329" fmla="*/ 5609 w 10000"/>
                  <a:gd name="connsiteY1329" fmla="*/ 447 h 10000"/>
                  <a:gd name="connsiteX1330" fmla="*/ 5554 w 10000"/>
                  <a:gd name="connsiteY1330" fmla="*/ 304 h 10000"/>
                  <a:gd name="connsiteX1331" fmla="*/ 5529 w 10000"/>
                  <a:gd name="connsiteY1331" fmla="*/ 301 h 10000"/>
                  <a:gd name="connsiteX1332" fmla="*/ 5393 w 10000"/>
                  <a:gd name="connsiteY1332" fmla="*/ 256 h 10000"/>
                  <a:gd name="connsiteX1333" fmla="*/ 5366 w 10000"/>
                  <a:gd name="connsiteY1333" fmla="*/ 220 h 10000"/>
                  <a:gd name="connsiteX1334" fmla="*/ 5249 w 10000"/>
                  <a:gd name="connsiteY1334" fmla="*/ 155 h 10000"/>
                  <a:gd name="connsiteX1335" fmla="*/ 5141 w 10000"/>
                  <a:gd name="connsiteY1335" fmla="*/ 52 h 10000"/>
                  <a:gd name="connsiteX1336" fmla="*/ 5116 w 10000"/>
                  <a:gd name="connsiteY1336" fmla="*/ 3 h 10000"/>
                  <a:gd name="connsiteX1337" fmla="*/ 5061 w 10000"/>
                  <a:gd name="connsiteY1337" fmla="*/ 0 h 10000"/>
                  <a:gd name="connsiteX1338" fmla="*/ 5036 w 10000"/>
                  <a:gd name="connsiteY1338" fmla="*/ 32 h 10000"/>
                  <a:gd name="connsiteX1339" fmla="*/ 4942 w 10000"/>
                  <a:gd name="connsiteY1339" fmla="*/ 133 h 10000"/>
                  <a:gd name="connsiteX1340" fmla="*/ 4900 w 10000"/>
                  <a:gd name="connsiteY1340" fmla="*/ 217 h 10000"/>
                  <a:gd name="connsiteX1341" fmla="*/ 4861 w 10000"/>
                  <a:gd name="connsiteY1341" fmla="*/ 198 h 10000"/>
                  <a:gd name="connsiteX1342" fmla="*/ 4795 w 10000"/>
                  <a:gd name="connsiteY1342" fmla="*/ 68 h 10000"/>
                  <a:gd name="connsiteX1343" fmla="*/ 4778 w 10000"/>
                  <a:gd name="connsiteY1343" fmla="*/ 62 h 10000"/>
                  <a:gd name="connsiteX1344" fmla="*/ 4765 w 10000"/>
                  <a:gd name="connsiteY1344" fmla="*/ 62 h 10000"/>
                  <a:gd name="connsiteX1345" fmla="*/ 4748 w 10000"/>
                  <a:gd name="connsiteY1345" fmla="*/ 68 h 10000"/>
                  <a:gd name="connsiteX1346" fmla="*/ 4673 w 10000"/>
                  <a:gd name="connsiteY1346" fmla="*/ 136 h 10000"/>
                  <a:gd name="connsiteX1347" fmla="*/ 4632 w 10000"/>
                  <a:gd name="connsiteY1347" fmla="*/ 201 h 10000"/>
                  <a:gd name="connsiteX1348" fmla="*/ 4623 w 10000"/>
                  <a:gd name="connsiteY1348" fmla="*/ 210 h 10000"/>
                  <a:gd name="connsiteX1349" fmla="*/ 4579 w 10000"/>
                  <a:gd name="connsiteY1349" fmla="*/ 220 h 10000"/>
                  <a:gd name="connsiteX1350" fmla="*/ 4479 w 10000"/>
                  <a:gd name="connsiteY1350" fmla="*/ 198 h 10000"/>
                  <a:gd name="connsiteX1351" fmla="*/ 4402 w 10000"/>
                  <a:gd name="connsiteY1351" fmla="*/ 165 h 10000"/>
                  <a:gd name="connsiteX1352" fmla="*/ 4374 w 10000"/>
                  <a:gd name="connsiteY1352" fmla="*/ 165 h 10000"/>
                  <a:gd name="connsiteX1353" fmla="*/ 4335 w 10000"/>
                  <a:gd name="connsiteY1353" fmla="*/ 172 h 10000"/>
                  <a:gd name="connsiteX1354" fmla="*/ 4302 w 10000"/>
                  <a:gd name="connsiteY1354" fmla="*/ 188 h 10000"/>
                  <a:gd name="connsiteX1355" fmla="*/ 4271 w 10000"/>
                  <a:gd name="connsiteY1355" fmla="*/ 220 h 10000"/>
                  <a:gd name="connsiteX1356" fmla="*/ 4238 w 10000"/>
                  <a:gd name="connsiteY1356" fmla="*/ 240 h 10000"/>
                  <a:gd name="connsiteX1357" fmla="*/ 4324 w 10000"/>
                  <a:gd name="connsiteY1357" fmla="*/ 1289 h 10000"/>
                  <a:gd name="connsiteX1358" fmla="*/ 3521 w 10000"/>
                  <a:gd name="connsiteY1358" fmla="*/ 7730 h 10000"/>
                  <a:gd name="connsiteX1359" fmla="*/ 3554 w 10000"/>
                  <a:gd name="connsiteY1359" fmla="*/ 7740 h 10000"/>
                  <a:gd name="connsiteX1360" fmla="*/ 3560 w 10000"/>
                  <a:gd name="connsiteY1360" fmla="*/ 7749 h 10000"/>
                  <a:gd name="connsiteX1361" fmla="*/ 3562 w 10000"/>
                  <a:gd name="connsiteY1361" fmla="*/ 7759 h 10000"/>
                  <a:gd name="connsiteX1362" fmla="*/ 3573 w 10000"/>
                  <a:gd name="connsiteY1362" fmla="*/ 7766 h 10000"/>
                  <a:gd name="connsiteX1363" fmla="*/ 3584 w 10000"/>
                  <a:gd name="connsiteY1363" fmla="*/ 7759 h 10000"/>
                  <a:gd name="connsiteX1364" fmla="*/ 3598 w 10000"/>
                  <a:gd name="connsiteY1364" fmla="*/ 7743 h 10000"/>
                  <a:gd name="connsiteX1365" fmla="*/ 3609 w 10000"/>
                  <a:gd name="connsiteY1365" fmla="*/ 7756 h 10000"/>
                  <a:gd name="connsiteX1366" fmla="*/ 3623 w 10000"/>
                  <a:gd name="connsiteY1366" fmla="*/ 7733 h 10000"/>
                  <a:gd name="connsiteX1367" fmla="*/ 3632 w 10000"/>
                  <a:gd name="connsiteY1367" fmla="*/ 7730 h 10000"/>
                  <a:gd name="connsiteX1368" fmla="*/ 3634 w 10000"/>
                  <a:gd name="connsiteY1368" fmla="*/ 7730 h 10000"/>
                  <a:gd name="connsiteX1369" fmla="*/ 3643 w 10000"/>
                  <a:gd name="connsiteY1369" fmla="*/ 7730 h 10000"/>
                  <a:gd name="connsiteX1370" fmla="*/ 3657 w 10000"/>
                  <a:gd name="connsiteY1370" fmla="*/ 7733 h 10000"/>
                  <a:gd name="connsiteX1371" fmla="*/ 3670 w 10000"/>
                  <a:gd name="connsiteY1371" fmla="*/ 7730 h 10000"/>
                  <a:gd name="connsiteX1372" fmla="*/ 3687 w 10000"/>
                  <a:gd name="connsiteY1372" fmla="*/ 7730 h 10000"/>
                  <a:gd name="connsiteX1373" fmla="*/ 3690 w 10000"/>
                  <a:gd name="connsiteY1373" fmla="*/ 7730 h 10000"/>
                  <a:gd name="connsiteX1374" fmla="*/ 3704 w 10000"/>
                  <a:gd name="connsiteY1374" fmla="*/ 7740 h 10000"/>
                  <a:gd name="connsiteX1375" fmla="*/ 3712 w 10000"/>
                  <a:gd name="connsiteY1375" fmla="*/ 7743 h 10000"/>
                  <a:gd name="connsiteX1376" fmla="*/ 3723 w 10000"/>
                  <a:gd name="connsiteY1376" fmla="*/ 7749 h 10000"/>
                  <a:gd name="connsiteX1377" fmla="*/ 3729 w 10000"/>
                  <a:gd name="connsiteY1377" fmla="*/ 7749 h 10000"/>
                  <a:gd name="connsiteX1378" fmla="*/ 3729 w 10000"/>
                  <a:gd name="connsiteY1378" fmla="*/ 7743 h 10000"/>
                  <a:gd name="connsiteX1379" fmla="*/ 3745 w 10000"/>
                  <a:gd name="connsiteY1379" fmla="*/ 7740 h 10000"/>
                  <a:gd name="connsiteX1380" fmla="*/ 3753 w 10000"/>
                  <a:gd name="connsiteY1380" fmla="*/ 7730 h 10000"/>
                  <a:gd name="connsiteX1381" fmla="*/ 3762 w 10000"/>
                  <a:gd name="connsiteY1381" fmla="*/ 7720 h 10000"/>
                  <a:gd name="connsiteX1382" fmla="*/ 3776 w 10000"/>
                  <a:gd name="connsiteY1382" fmla="*/ 7710 h 10000"/>
                  <a:gd name="connsiteX1383" fmla="*/ 3784 w 10000"/>
                  <a:gd name="connsiteY1383" fmla="*/ 7701 h 10000"/>
                  <a:gd name="connsiteX1384" fmla="*/ 3792 w 10000"/>
                  <a:gd name="connsiteY1384" fmla="*/ 7694 h 10000"/>
                  <a:gd name="connsiteX1385" fmla="*/ 3801 w 10000"/>
                  <a:gd name="connsiteY1385" fmla="*/ 7685 h 10000"/>
                  <a:gd name="connsiteX1386" fmla="*/ 3803 w 10000"/>
                  <a:gd name="connsiteY1386" fmla="*/ 7685 h 10000"/>
                  <a:gd name="connsiteX1387" fmla="*/ 3809 w 10000"/>
                  <a:gd name="connsiteY1387" fmla="*/ 7685 h 10000"/>
                  <a:gd name="connsiteX1388" fmla="*/ 3817 w 10000"/>
                  <a:gd name="connsiteY1388" fmla="*/ 7691 h 10000"/>
                  <a:gd name="connsiteX1389" fmla="*/ 3817 w 10000"/>
                  <a:gd name="connsiteY1389" fmla="*/ 7694 h 10000"/>
                  <a:gd name="connsiteX1390" fmla="*/ 3812 w 10000"/>
                  <a:gd name="connsiteY1390" fmla="*/ 7714 h 10000"/>
                  <a:gd name="connsiteX1391" fmla="*/ 3778 w 10000"/>
                  <a:gd name="connsiteY1391" fmla="*/ 7756 h 10000"/>
                  <a:gd name="connsiteX1392" fmla="*/ 3762 w 10000"/>
                  <a:gd name="connsiteY1392" fmla="*/ 7775 h 10000"/>
                  <a:gd name="connsiteX1393" fmla="*/ 3748 w 10000"/>
                  <a:gd name="connsiteY1393" fmla="*/ 7775 h 10000"/>
                  <a:gd name="connsiteX1394" fmla="*/ 3737 w 10000"/>
                  <a:gd name="connsiteY1394" fmla="*/ 7778 h 10000"/>
                  <a:gd name="connsiteX1395" fmla="*/ 3723 w 10000"/>
                  <a:gd name="connsiteY1395" fmla="*/ 7778 h 10000"/>
                  <a:gd name="connsiteX1396" fmla="*/ 3720 w 10000"/>
                  <a:gd name="connsiteY1396" fmla="*/ 7785 h 10000"/>
                  <a:gd name="connsiteX1397" fmla="*/ 3715 w 10000"/>
                  <a:gd name="connsiteY1397" fmla="*/ 7788 h 10000"/>
                  <a:gd name="connsiteX1398" fmla="*/ 3704 w 10000"/>
                  <a:gd name="connsiteY1398" fmla="*/ 7804 h 10000"/>
                  <a:gd name="connsiteX1399" fmla="*/ 3690 w 10000"/>
                  <a:gd name="connsiteY1399" fmla="*/ 7804 h 10000"/>
                  <a:gd name="connsiteX1400" fmla="*/ 3681 w 10000"/>
                  <a:gd name="connsiteY1400" fmla="*/ 7804 h 10000"/>
                  <a:gd name="connsiteX1401" fmla="*/ 3673 w 10000"/>
                  <a:gd name="connsiteY1401" fmla="*/ 7824 h 10000"/>
                  <a:gd name="connsiteX1402" fmla="*/ 3670 w 10000"/>
                  <a:gd name="connsiteY1402" fmla="*/ 7847 h 10000"/>
                  <a:gd name="connsiteX1403" fmla="*/ 3673 w 10000"/>
                  <a:gd name="connsiteY1403" fmla="*/ 7866 h 10000"/>
                  <a:gd name="connsiteX1404" fmla="*/ 3712 w 10000"/>
                  <a:gd name="connsiteY1404" fmla="*/ 8005 h 10000"/>
                  <a:gd name="connsiteX1405" fmla="*/ 3706 w 10000"/>
                  <a:gd name="connsiteY1405" fmla="*/ 8021 h 10000"/>
                  <a:gd name="connsiteX1406" fmla="*/ 3712 w 10000"/>
                  <a:gd name="connsiteY1406" fmla="*/ 8044 h 10000"/>
                  <a:gd name="connsiteX1407" fmla="*/ 3712 w 10000"/>
                  <a:gd name="connsiteY1407" fmla="*/ 8051 h 10000"/>
                  <a:gd name="connsiteX1408" fmla="*/ 3729 w 10000"/>
                  <a:gd name="connsiteY1408" fmla="*/ 8060 h 10000"/>
                  <a:gd name="connsiteX1409" fmla="*/ 3737 w 10000"/>
                  <a:gd name="connsiteY1409" fmla="*/ 8063 h 10000"/>
                  <a:gd name="connsiteX1410" fmla="*/ 3748 w 10000"/>
                  <a:gd name="connsiteY1410" fmla="*/ 8070 h 10000"/>
                  <a:gd name="connsiteX1411" fmla="*/ 3767 w 10000"/>
                  <a:gd name="connsiteY1411" fmla="*/ 8106 h 10000"/>
                  <a:gd name="connsiteX1412" fmla="*/ 3770 w 10000"/>
                  <a:gd name="connsiteY1412" fmla="*/ 8119 h 10000"/>
                  <a:gd name="connsiteX1413" fmla="*/ 3787 w 10000"/>
                  <a:gd name="connsiteY1413" fmla="*/ 8157 h 10000"/>
                  <a:gd name="connsiteX1414" fmla="*/ 3787 w 10000"/>
                  <a:gd name="connsiteY1414" fmla="*/ 8174 h 10000"/>
                  <a:gd name="connsiteX1415" fmla="*/ 3776 w 10000"/>
                  <a:gd name="connsiteY1415" fmla="*/ 8203 h 10000"/>
                  <a:gd name="connsiteX1416" fmla="*/ 3767 w 10000"/>
                  <a:gd name="connsiteY1416" fmla="*/ 8193 h 10000"/>
                  <a:gd name="connsiteX1417" fmla="*/ 3767 w 10000"/>
                  <a:gd name="connsiteY1417" fmla="*/ 8174 h 10000"/>
                  <a:gd name="connsiteX1418" fmla="*/ 3762 w 10000"/>
                  <a:gd name="connsiteY1418" fmla="*/ 8157 h 10000"/>
                  <a:gd name="connsiteX1419" fmla="*/ 3753 w 10000"/>
                  <a:gd name="connsiteY1419" fmla="*/ 8148 h 10000"/>
                  <a:gd name="connsiteX1420" fmla="*/ 3740 w 10000"/>
                  <a:gd name="connsiteY1420" fmla="*/ 8154 h 10000"/>
                  <a:gd name="connsiteX1421" fmla="*/ 3731 w 10000"/>
                  <a:gd name="connsiteY1421" fmla="*/ 8138 h 10000"/>
                  <a:gd name="connsiteX1422" fmla="*/ 3729 w 10000"/>
                  <a:gd name="connsiteY1422" fmla="*/ 8125 h 10000"/>
                  <a:gd name="connsiteX1423" fmla="*/ 3712 w 10000"/>
                  <a:gd name="connsiteY1423" fmla="*/ 8115 h 10000"/>
                  <a:gd name="connsiteX1424" fmla="*/ 3704 w 10000"/>
                  <a:gd name="connsiteY1424" fmla="*/ 8109 h 10000"/>
                  <a:gd name="connsiteX1425" fmla="*/ 3687 w 10000"/>
                  <a:gd name="connsiteY1425" fmla="*/ 8099 h 10000"/>
                  <a:gd name="connsiteX1426" fmla="*/ 3673 w 10000"/>
                  <a:gd name="connsiteY1426" fmla="*/ 8093 h 10000"/>
                  <a:gd name="connsiteX1427" fmla="*/ 3665 w 10000"/>
                  <a:gd name="connsiteY1427" fmla="*/ 8083 h 10000"/>
                  <a:gd name="connsiteX1428" fmla="*/ 3648 w 10000"/>
                  <a:gd name="connsiteY1428" fmla="*/ 8073 h 10000"/>
                  <a:gd name="connsiteX1429" fmla="*/ 3643 w 10000"/>
                  <a:gd name="connsiteY1429" fmla="*/ 8063 h 10000"/>
                  <a:gd name="connsiteX1430" fmla="*/ 3632 w 10000"/>
                  <a:gd name="connsiteY1430" fmla="*/ 8054 h 10000"/>
                  <a:gd name="connsiteX1431" fmla="*/ 3623 w 10000"/>
                  <a:gd name="connsiteY1431" fmla="*/ 8060 h 10000"/>
                  <a:gd name="connsiteX1432" fmla="*/ 3615 w 10000"/>
                  <a:gd name="connsiteY1432" fmla="*/ 8070 h 10000"/>
                  <a:gd name="connsiteX1433" fmla="*/ 3607 w 10000"/>
                  <a:gd name="connsiteY1433" fmla="*/ 8083 h 10000"/>
                  <a:gd name="connsiteX1434" fmla="*/ 3607 w 10000"/>
                  <a:gd name="connsiteY1434" fmla="*/ 8099 h 10000"/>
                  <a:gd name="connsiteX1435" fmla="*/ 3607 w 10000"/>
                  <a:gd name="connsiteY1435" fmla="*/ 8125 h 10000"/>
                  <a:gd name="connsiteX1436" fmla="*/ 3601 w 10000"/>
                  <a:gd name="connsiteY1436" fmla="*/ 8148 h 10000"/>
                  <a:gd name="connsiteX1437" fmla="*/ 3584 w 10000"/>
                  <a:gd name="connsiteY1437" fmla="*/ 8154 h 10000"/>
                  <a:gd name="connsiteX1438" fmla="*/ 3573 w 10000"/>
                  <a:gd name="connsiteY1438" fmla="*/ 8154 h 10000"/>
                  <a:gd name="connsiteX1439" fmla="*/ 3560 w 10000"/>
                  <a:gd name="connsiteY1439" fmla="*/ 8138 h 10000"/>
                  <a:gd name="connsiteX1440" fmla="*/ 3551 w 10000"/>
                  <a:gd name="connsiteY1440" fmla="*/ 8119 h 10000"/>
                  <a:gd name="connsiteX1441" fmla="*/ 3535 w 10000"/>
                  <a:gd name="connsiteY1441" fmla="*/ 8099 h 10000"/>
                  <a:gd name="connsiteX1442" fmla="*/ 3504 w 10000"/>
                  <a:gd name="connsiteY1442" fmla="*/ 8073 h 10000"/>
                  <a:gd name="connsiteX1443" fmla="*/ 3493 w 10000"/>
                  <a:gd name="connsiteY1443" fmla="*/ 8051 h 10000"/>
                  <a:gd name="connsiteX1444" fmla="*/ 3488 w 10000"/>
                  <a:gd name="connsiteY1444" fmla="*/ 8034 h 10000"/>
                  <a:gd name="connsiteX1445" fmla="*/ 3488 w 10000"/>
                  <a:gd name="connsiteY1445" fmla="*/ 8012 h 10000"/>
                  <a:gd name="connsiteX1446" fmla="*/ 3488 w 10000"/>
                  <a:gd name="connsiteY1446" fmla="*/ 8005 h 10000"/>
                  <a:gd name="connsiteX1447" fmla="*/ 3496 w 10000"/>
                  <a:gd name="connsiteY1447" fmla="*/ 8002 h 10000"/>
                  <a:gd name="connsiteX1448" fmla="*/ 3501 w 10000"/>
                  <a:gd name="connsiteY1448" fmla="*/ 7992 h 10000"/>
                  <a:gd name="connsiteX1449" fmla="*/ 3504 w 10000"/>
                  <a:gd name="connsiteY1449" fmla="*/ 7966 h 10000"/>
                  <a:gd name="connsiteX1450" fmla="*/ 3501 w 10000"/>
                  <a:gd name="connsiteY1450" fmla="*/ 7940 h 10000"/>
                  <a:gd name="connsiteX1451" fmla="*/ 3485 w 10000"/>
                  <a:gd name="connsiteY1451" fmla="*/ 7918 h 10000"/>
                  <a:gd name="connsiteX1452" fmla="*/ 3465 w 10000"/>
                  <a:gd name="connsiteY1452" fmla="*/ 7892 h 10000"/>
                  <a:gd name="connsiteX1453" fmla="*/ 3457 w 10000"/>
                  <a:gd name="connsiteY1453" fmla="*/ 7872 h 10000"/>
                  <a:gd name="connsiteX1454" fmla="*/ 3449 w 10000"/>
                  <a:gd name="connsiteY1454" fmla="*/ 7847 h 10000"/>
                  <a:gd name="connsiteX1455" fmla="*/ 3446 w 10000"/>
                  <a:gd name="connsiteY1455" fmla="*/ 7827 h 10000"/>
                  <a:gd name="connsiteX1456" fmla="*/ 3457 w 10000"/>
                  <a:gd name="connsiteY1456" fmla="*/ 7808 h 10000"/>
                  <a:gd name="connsiteX1457" fmla="*/ 3465 w 10000"/>
                  <a:gd name="connsiteY1457" fmla="*/ 7798 h 10000"/>
                  <a:gd name="connsiteX1458" fmla="*/ 3476 w 10000"/>
                  <a:gd name="connsiteY1458" fmla="*/ 7788 h 10000"/>
                  <a:gd name="connsiteX1459" fmla="*/ 3479 w 10000"/>
                  <a:gd name="connsiteY1459" fmla="*/ 7795 h 10000"/>
                  <a:gd name="connsiteX1460" fmla="*/ 3501 w 10000"/>
                  <a:gd name="connsiteY1460" fmla="*/ 7817 h 10000"/>
                  <a:gd name="connsiteX1461" fmla="*/ 3518 w 10000"/>
                  <a:gd name="connsiteY1461" fmla="*/ 7843 h 10000"/>
                  <a:gd name="connsiteX1462" fmla="*/ 3521 w 10000"/>
                  <a:gd name="connsiteY1462" fmla="*/ 7847 h 10000"/>
                  <a:gd name="connsiteX1463" fmla="*/ 3512 w 10000"/>
                  <a:gd name="connsiteY1463" fmla="*/ 7824 h 10000"/>
                  <a:gd name="connsiteX1464" fmla="*/ 6133 w 10000"/>
                  <a:gd name="connsiteY1464" fmla="*/ 7975 h 10000"/>
                  <a:gd name="connsiteX0" fmla="*/ 4324 w 10000"/>
                  <a:gd name="connsiteY0" fmla="*/ 1289 h 10000"/>
                  <a:gd name="connsiteX1" fmla="*/ 4296 w 10000"/>
                  <a:gd name="connsiteY1" fmla="*/ 1305 h 10000"/>
                  <a:gd name="connsiteX2" fmla="*/ 4285 w 10000"/>
                  <a:gd name="connsiteY2" fmla="*/ 1279 h 10000"/>
                  <a:gd name="connsiteX3" fmla="*/ 4244 w 10000"/>
                  <a:gd name="connsiteY3" fmla="*/ 1266 h 10000"/>
                  <a:gd name="connsiteX4" fmla="*/ 4208 w 10000"/>
                  <a:gd name="connsiteY4" fmla="*/ 1286 h 10000"/>
                  <a:gd name="connsiteX5" fmla="*/ 4172 w 10000"/>
                  <a:gd name="connsiteY5" fmla="*/ 1299 h 10000"/>
                  <a:gd name="connsiteX6" fmla="*/ 4150 w 10000"/>
                  <a:gd name="connsiteY6" fmla="*/ 1308 h 10000"/>
                  <a:gd name="connsiteX7" fmla="*/ 4139 w 10000"/>
                  <a:gd name="connsiteY7" fmla="*/ 1315 h 10000"/>
                  <a:gd name="connsiteX8" fmla="*/ 4125 w 10000"/>
                  <a:gd name="connsiteY8" fmla="*/ 1315 h 10000"/>
                  <a:gd name="connsiteX9" fmla="*/ 4119 w 10000"/>
                  <a:gd name="connsiteY9" fmla="*/ 1315 h 10000"/>
                  <a:gd name="connsiteX10" fmla="*/ 4111 w 10000"/>
                  <a:gd name="connsiteY10" fmla="*/ 1308 h 10000"/>
                  <a:gd name="connsiteX11" fmla="*/ 4100 w 10000"/>
                  <a:gd name="connsiteY11" fmla="*/ 1315 h 10000"/>
                  <a:gd name="connsiteX12" fmla="*/ 4075 w 10000"/>
                  <a:gd name="connsiteY12" fmla="*/ 1315 h 10000"/>
                  <a:gd name="connsiteX13" fmla="*/ 4058 w 10000"/>
                  <a:gd name="connsiteY13" fmla="*/ 1318 h 10000"/>
                  <a:gd name="connsiteX14" fmla="*/ 4044 w 10000"/>
                  <a:gd name="connsiteY14" fmla="*/ 1315 h 10000"/>
                  <a:gd name="connsiteX15" fmla="*/ 4042 w 10000"/>
                  <a:gd name="connsiteY15" fmla="*/ 1299 h 10000"/>
                  <a:gd name="connsiteX16" fmla="*/ 4014 w 10000"/>
                  <a:gd name="connsiteY16" fmla="*/ 1308 h 10000"/>
                  <a:gd name="connsiteX17" fmla="*/ 4011 w 10000"/>
                  <a:gd name="connsiteY17" fmla="*/ 1315 h 10000"/>
                  <a:gd name="connsiteX18" fmla="*/ 4011 w 10000"/>
                  <a:gd name="connsiteY18" fmla="*/ 1341 h 10000"/>
                  <a:gd name="connsiteX19" fmla="*/ 4019 w 10000"/>
                  <a:gd name="connsiteY19" fmla="*/ 1341 h 10000"/>
                  <a:gd name="connsiteX20" fmla="*/ 3997 w 10000"/>
                  <a:gd name="connsiteY20" fmla="*/ 1363 h 10000"/>
                  <a:gd name="connsiteX21" fmla="*/ 3986 w 10000"/>
                  <a:gd name="connsiteY21" fmla="*/ 1373 h 10000"/>
                  <a:gd name="connsiteX22" fmla="*/ 3981 w 10000"/>
                  <a:gd name="connsiteY22" fmla="*/ 1389 h 10000"/>
                  <a:gd name="connsiteX23" fmla="*/ 3981 w 10000"/>
                  <a:gd name="connsiteY23" fmla="*/ 1409 h 10000"/>
                  <a:gd name="connsiteX24" fmla="*/ 3981 w 10000"/>
                  <a:gd name="connsiteY24" fmla="*/ 1438 h 10000"/>
                  <a:gd name="connsiteX25" fmla="*/ 3961 w 10000"/>
                  <a:gd name="connsiteY25" fmla="*/ 1441 h 10000"/>
                  <a:gd name="connsiteX26" fmla="*/ 3942 w 10000"/>
                  <a:gd name="connsiteY26" fmla="*/ 1441 h 10000"/>
                  <a:gd name="connsiteX27" fmla="*/ 3914 w 10000"/>
                  <a:gd name="connsiteY27" fmla="*/ 1454 h 10000"/>
                  <a:gd name="connsiteX28" fmla="*/ 3892 w 10000"/>
                  <a:gd name="connsiteY28" fmla="*/ 1467 h 10000"/>
                  <a:gd name="connsiteX29" fmla="*/ 3867 w 10000"/>
                  <a:gd name="connsiteY29" fmla="*/ 1483 h 10000"/>
                  <a:gd name="connsiteX30" fmla="*/ 3845 w 10000"/>
                  <a:gd name="connsiteY30" fmla="*/ 1467 h 10000"/>
                  <a:gd name="connsiteX31" fmla="*/ 3850 w 10000"/>
                  <a:gd name="connsiteY31" fmla="*/ 1457 h 10000"/>
                  <a:gd name="connsiteX32" fmla="*/ 3864 w 10000"/>
                  <a:gd name="connsiteY32" fmla="*/ 1441 h 10000"/>
                  <a:gd name="connsiteX33" fmla="*/ 3859 w 10000"/>
                  <a:gd name="connsiteY33" fmla="*/ 1409 h 10000"/>
                  <a:gd name="connsiteX34" fmla="*/ 3842 w 10000"/>
                  <a:gd name="connsiteY34" fmla="*/ 1383 h 10000"/>
                  <a:gd name="connsiteX35" fmla="*/ 3825 w 10000"/>
                  <a:gd name="connsiteY35" fmla="*/ 1360 h 10000"/>
                  <a:gd name="connsiteX36" fmla="*/ 3809 w 10000"/>
                  <a:gd name="connsiteY36" fmla="*/ 1318 h 10000"/>
                  <a:gd name="connsiteX37" fmla="*/ 3787 w 10000"/>
                  <a:gd name="connsiteY37" fmla="*/ 1289 h 10000"/>
                  <a:gd name="connsiteX38" fmla="*/ 3759 w 10000"/>
                  <a:gd name="connsiteY38" fmla="*/ 1266 h 10000"/>
                  <a:gd name="connsiteX39" fmla="*/ 3740 w 10000"/>
                  <a:gd name="connsiteY39" fmla="*/ 1256 h 10000"/>
                  <a:gd name="connsiteX40" fmla="*/ 3715 w 10000"/>
                  <a:gd name="connsiteY40" fmla="*/ 1250 h 10000"/>
                  <a:gd name="connsiteX41" fmla="*/ 3687 w 10000"/>
                  <a:gd name="connsiteY41" fmla="*/ 1256 h 10000"/>
                  <a:gd name="connsiteX42" fmla="*/ 3681 w 10000"/>
                  <a:gd name="connsiteY42" fmla="*/ 1260 h 10000"/>
                  <a:gd name="connsiteX43" fmla="*/ 3670 w 10000"/>
                  <a:gd name="connsiteY43" fmla="*/ 1295 h 10000"/>
                  <a:gd name="connsiteX44" fmla="*/ 3651 w 10000"/>
                  <a:gd name="connsiteY44" fmla="*/ 1305 h 10000"/>
                  <a:gd name="connsiteX45" fmla="*/ 3640 w 10000"/>
                  <a:gd name="connsiteY45" fmla="*/ 1308 h 10000"/>
                  <a:gd name="connsiteX46" fmla="*/ 3626 w 10000"/>
                  <a:gd name="connsiteY46" fmla="*/ 1308 h 10000"/>
                  <a:gd name="connsiteX47" fmla="*/ 3632 w 10000"/>
                  <a:gd name="connsiteY47" fmla="*/ 1276 h 10000"/>
                  <a:gd name="connsiteX48" fmla="*/ 3609 w 10000"/>
                  <a:gd name="connsiteY48" fmla="*/ 1289 h 10000"/>
                  <a:gd name="connsiteX49" fmla="*/ 3593 w 10000"/>
                  <a:gd name="connsiteY49" fmla="*/ 1286 h 10000"/>
                  <a:gd name="connsiteX50" fmla="*/ 3590 w 10000"/>
                  <a:gd name="connsiteY50" fmla="*/ 1256 h 10000"/>
                  <a:gd name="connsiteX51" fmla="*/ 3584 w 10000"/>
                  <a:gd name="connsiteY51" fmla="*/ 1237 h 10000"/>
                  <a:gd name="connsiteX52" fmla="*/ 3573 w 10000"/>
                  <a:gd name="connsiteY52" fmla="*/ 1237 h 10000"/>
                  <a:gd name="connsiteX53" fmla="*/ 3554 w 10000"/>
                  <a:gd name="connsiteY53" fmla="*/ 1227 h 10000"/>
                  <a:gd name="connsiteX54" fmla="*/ 3546 w 10000"/>
                  <a:gd name="connsiteY54" fmla="*/ 1192 h 10000"/>
                  <a:gd name="connsiteX55" fmla="*/ 3529 w 10000"/>
                  <a:gd name="connsiteY55" fmla="*/ 1176 h 10000"/>
                  <a:gd name="connsiteX56" fmla="*/ 3512 w 10000"/>
                  <a:gd name="connsiteY56" fmla="*/ 1182 h 10000"/>
                  <a:gd name="connsiteX57" fmla="*/ 3485 w 10000"/>
                  <a:gd name="connsiteY57" fmla="*/ 1182 h 10000"/>
                  <a:gd name="connsiteX58" fmla="*/ 3463 w 10000"/>
                  <a:gd name="connsiteY58" fmla="*/ 1176 h 10000"/>
                  <a:gd name="connsiteX59" fmla="*/ 3449 w 10000"/>
                  <a:gd name="connsiteY59" fmla="*/ 1182 h 10000"/>
                  <a:gd name="connsiteX60" fmla="*/ 3432 w 10000"/>
                  <a:gd name="connsiteY60" fmla="*/ 1192 h 10000"/>
                  <a:gd name="connsiteX61" fmla="*/ 3454 w 10000"/>
                  <a:gd name="connsiteY61" fmla="*/ 1205 h 10000"/>
                  <a:gd name="connsiteX62" fmla="*/ 3463 w 10000"/>
                  <a:gd name="connsiteY62" fmla="*/ 1205 h 10000"/>
                  <a:gd name="connsiteX63" fmla="*/ 3488 w 10000"/>
                  <a:gd name="connsiteY63" fmla="*/ 1205 h 10000"/>
                  <a:gd name="connsiteX64" fmla="*/ 3488 w 10000"/>
                  <a:gd name="connsiteY64" fmla="*/ 1218 h 10000"/>
                  <a:gd name="connsiteX65" fmla="*/ 3493 w 10000"/>
                  <a:gd name="connsiteY65" fmla="*/ 1247 h 10000"/>
                  <a:gd name="connsiteX66" fmla="*/ 3512 w 10000"/>
                  <a:gd name="connsiteY66" fmla="*/ 1247 h 10000"/>
                  <a:gd name="connsiteX67" fmla="*/ 3518 w 10000"/>
                  <a:gd name="connsiteY67" fmla="*/ 1250 h 10000"/>
                  <a:gd name="connsiteX68" fmla="*/ 3521 w 10000"/>
                  <a:gd name="connsiteY68" fmla="*/ 1276 h 10000"/>
                  <a:gd name="connsiteX69" fmla="*/ 3543 w 10000"/>
                  <a:gd name="connsiteY69" fmla="*/ 1295 h 10000"/>
                  <a:gd name="connsiteX70" fmla="*/ 3546 w 10000"/>
                  <a:gd name="connsiteY70" fmla="*/ 1305 h 10000"/>
                  <a:gd name="connsiteX71" fmla="*/ 3543 w 10000"/>
                  <a:gd name="connsiteY71" fmla="*/ 1315 h 10000"/>
                  <a:gd name="connsiteX72" fmla="*/ 3543 w 10000"/>
                  <a:gd name="connsiteY72" fmla="*/ 1331 h 10000"/>
                  <a:gd name="connsiteX73" fmla="*/ 3554 w 10000"/>
                  <a:gd name="connsiteY73" fmla="*/ 1324 h 10000"/>
                  <a:gd name="connsiteX74" fmla="*/ 3560 w 10000"/>
                  <a:gd name="connsiteY74" fmla="*/ 1331 h 10000"/>
                  <a:gd name="connsiteX75" fmla="*/ 3582 w 10000"/>
                  <a:gd name="connsiteY75" fmla="*/ 1344 h 10000"/>
                  <a:gd name="connsiteX76" fmla="*/ 3598 w 10000"/>
                  <a:gd name="connsiteY76" fmla="*/ 1380 h 10000"/>
                  <a:gd name="connsiteX77" fmla="*/ 3607 w 10000"/>
                  <a:gd name="connsiteY77" fmla="*/ 1389 h 10000"/>
                  <a:gd name="connsiteX78" fmla="*/ 3623 w 10000"/>
                  <a:gd name="connsiteY78" fmla="*/ 1409 h 10000"/>
                  <a:gd name="connsiteX79" fmla="*/ 3634 w 10000"/>
                  <a:gd name="connsiteY79" fmla="*/ 1438 h 10000"/>
                  <a:gd name="connsiteX80" fmla="*/ 3632 w 10000"/>
                  <a:gd name="connsiteY80" fmla="*/ 1454 h 10000"/>
                  <a:gd name="connsiteX81" fmla="*/ 3618 w 10000"/>
                  <a:gd name="connsiteY81" fmla="*/ 1438 h 10000"/>
                  <a:gd name="connsiteX82" fmla="*/ 3598 w 10000"/>
                  <a:gd name="connsiteY82" fmla="*/ 1428 h 10000"/>
                  <a:gd name="connsiteX83" fmla="*/ 3582 w 10000"/>
                  <a:gd name="connsiteY83" fmla="*/ 1402 h 10000"/>
                  <a:gd name="connsiteX84" fmla="*/ 3562 w 10000"/>
                  <a:gd name="connsiteY84" fmla="*/ 1399 h 10000"/>
                  <a:gd name="connsiteX85" fmla="*/ 3546 w 10000"/>
                  <a:gd name="connsiteY85" fmla="*/ 1383 h 10000"/>
                  <a:gd name="connsiteX86" fmla="*/ 3510 w 10000"/>
                  <a:gd name="connsiteY86" fmla="*/ 1360 h 10000"/>
                  <a:gd name="connsiteX87" fmla="*/ 3485 w 10000"/>
                  <a:gd name="connsiteY87" fmla="*/ 1344 h 10000"/>
                  <a:gd name="connsiteX88" fmla="*/ 3454 w 10000"/>
                  <a:gd name="connsiteY88" fmla="*/ 1334 h 10000"/>
                  <a:gd name="connsiteX89" fmla="*/ 3429 w 10000"/>
                  <a:gd name="connsiteY89" fmla="*/ 1315 h 10000"/>
                  <a:gd name="connsiteX90" fmla="*/ 3416 w 10000"/>
                  <a:gd name="connsiteY90" fmla="*/ 1308 h 10000"/>
                  <a:gd name="connsiteX91" fmla="*/ 3399 w 10000"/>
                  <a:gd name="connsiteY91" fmla="*/ 1305 h 10000"/>
                  <a:gd name="connsiteX92" fmla="*/ 3382 w 10000"/>
                  <a:gd name="connsiteY92" fmla="*/ 1286 h 10000"/>
                  <a:gd name="connsiteX93" fmla="*/ 3380 w 10000"/>
                  <a:gd name="connsiteY93" fmla="*/ 1266 h 10000"/>
                  <a:gd name="connsiteX94" fmla="*/ 3388 w 10000"/>
                  <a:gd name="connsiteY94" fmla="*/ 1256 h 10000"/>
                  <a:gd name="connsiteX95" fmla="*/ 3407 w 10000"/>
                  <a:gd name="connsiteY95" fmla="*/ 1256 h 10000"/>
                  <a:gd name="connsiteX96" fmla="*/ 3396 w 10000"/>
                  <a:gd name="connsiteY96" fmla="*/ 1227 h 10000"/>
                  <a:gd name="connsiteX97" fmla="*/ 3382 w 10000"/>
                  <a:gd name="connsiteY97" fmla="*/ 1227 h 10000"/>
                  <a:gd name="connsiteX98" fmla="*/ 3360 w 10000"/>
                  <a:gd name="connsiteY98" fmla="*/ 1221 h 10000"/>
                  <a:gd name="connsiteX99" fmla="*/ 3349 w 10000"/>
                  <a:gd name="connsiteY99" fmla="*/ 1231 h 10000"/>
                  <a:gd name="connsiteX100" fmla="*/ 3352 w 10000"/>
                  <a:gd name="connsiteY100" fmla="*/ 1247 h 10000"/>
                  <a:gd name="connsiteX101" fmla="*/ 3341 w 10000"/>
                  <a:gd name="connsiteY101" fmla="*/ 1237 h 10000"/>
                  <a:gd name="connsiteX102" fmla="*/ 3335 w 10000"/>
                  <a:gd name="connsiteY102" fmla="*/ 1231 h 10000"/>
                  <a:gd name="connsiteX103" fmla="*/ 3307 w 10000"/>
                  <a:gd name="connsiteY103" fmla="*/ 1227 h 10000"/>
                  <a:gd name="connsiteX104" fmla="*/ 3294 w 10000"/>
                  <a:gd name="connsiteY104" fmla="*/ 1221 h 10000"/>
                  <a:gd name="connsiteX105" fmla="*/ 3271 w 10000"/>
                  <a:gd name="connsiteY105" fmla="*/ 1211 h 10000"/>
                  <a:gd name="connsiteX106" fmla="*/ 3252 w 10000"/>
                  <a:gd name="connsiteY106" fmla="*/ 1195 h 10000"/>
                  <a:gd name="connsiteX107" fmla="*/ 3235 w 10000"/>
                  <a:gd name="connsiteY107" fmla="*/ 1195 h 10000"/>
                  <a:gd name="connsiteX108" fmla="*/ 3235 w 10000"/>
                  <a:gd name="connsiteY108" fmla="*/ 1205 h 10000"/>
                  <a:gd name="connsiteX109" fmla="*/ 3219 w 10000"/>
                  <a:gd name="connsiteY109" fmla="*/ 1231 h 10000"/>
                  <a:gd name="connsiteX110" fmla="*/ 3213 w 10000"/>
                  <a:gd name="connsiteY110" fmla="*/ 1231 h 10000"/>
                  <a:gd name="connsiteX111" fmla="*/ 3183 w 10000"/>
                  <a:gd name="connsiteY111" fmla="*/ 1221 h 10000"/>
                  <a:gd name="connsiteX112" fmla="*/ 3175 w 10000"/>
                  <a:gd name="connsiteY112" fmla="*/ 1227 h 10000"/>
                  <a:gd name="connsiteX113" fmla="*/ 3163 w 10000"/>
                  <a:gd name="connsiteY113" fmla="*/ 1237 h 10000"/>
                  <a:gd name="connsiteX114" fmla="*/ 3158 w 10000"/>
                  <a:gd name="connsiteY114" fmla="*/ 1260 h 10000"/>
                  <a:gd name="connsiteX115" fmla="*/ 3158 w 10000"/>
                  <a:gd name="connsiteY115" fmla="*/ 1276 h 10000"/>
                  <a:gd name="connsiteX116" fmla="*/ 3163 w 10000"/>
                  <a:gd name="connsiteY116" fmla="*/ 1295 h 10000"/>
                  <a:gd name="connsiteX117" fmla="*/ 3166 w 10000"/>
                  <a:gd name="connsiteY117" fmla="*/ 1308 h 10000"/>
                  <a:gd name="connsiteX118" fmla="*/ 3158 w 10000"/>
                  <a:gd name="connsiteY118" fmla="*/ 1315 h 10000"/>
                  <a:gd name="connsiteX119" fmla="*/ 3133 w 10000"/>
                  <a:gd name="connsiteY119" fmla="*/ 1299 h 10000"/>
                  <a:gd name="connsiteX120" fmla="*/ 3114 w 10000"/>
                  <a:gd name="connsiteY120" fmla="*/ 1276 h 10000"/>
                  <a:gd name="connsiteX121" fmla="*/ 3078 w 10000"/>
                  <a:gd name="connsiteY121" fmla="*/ 1240 h 10000"/>
                  <a:gd name="connsiteX122" fmla="*/ 3044 w 10000"/>
                  <a:gd name="connsiteY122" fmla="*/ 1227 h 10000"/>
                  <a:gd name="connsiteX123" fmla="*/ 3033 w 10000"/>
                  <a:gd name="connsiteY123" fmla="*/ 1231 h 10000"/>
                  <a:gd name="connsiteX124" fmla="*/ 3036 w 10000"/>
                  <a:gd name="connsiteY124" fmla="*/ 1256 h 10000"/>
                  <a:gd name="connsiteX125" fmla="*/ 3044 w 10000"/>
                  <a:gd name="connsiteY125" fmla="*/ 1266 h 10000"/>
                  <a:gd name="connsiteX126" fmla="*/ 3044 w 10000"/>
                  <a:gd name="connsiteY126" fmla="*/ 1276 h 10000"/>
                  <a:gd name="connsiteX127" fmla="*/ 3036 w 10000"/>
                  <a:gd name="connsiteY127" fmla="*/ 1276 h 10000"/>
                  <a:gd name="connsiteX128" fmla="*/ 3028 w 10000"/>
                  <a:gd name="connsiteY128" fmla="*/ 1266 h 10000"/>
                  <a:gd name="connsiteX129" fmla="*/ 3025 w 10000"/>
                  <a:gd name="connsiteY129" fmla="*/ 1256 h 10000"/>
                  <a:gd name="connsiteX130" fmla="*/ 3008 w 10000"/>
                  <a:gd name="connsiteY130" fmla="*/ 1205 h 10000"/>
                  <a:gd name="connsiteX131" fmla="*/ 3000 w 10000"/>
                  <a:gd name="connsiteY131" fmla="*/ 1192 h 10000"/>
                  <a:gd name="connsiteX132" fmla="*/ 2994 w 10000"/>
                  <a:gd name="connsiteY132" fmla="*/ 1176 h 10000"/>
                  <a:gd name="connsiteX133" fmla="*/ 2986 w 10000"/>
                  <a:gd name="connsiteY133" fmla="*/ 1182 h 10000"/>
                  <a:gd name="connsiteX134" fmla="*/ 2981 w 10000"/>
                  <a:gd name="connsiteY134" fmla="*/ 1192 h 10000"/>
                  <a:gd name="connsiteX135" fmla="*/ 2970 w 10000"/>
                  <a:gd name="connsiteY135" fmla="*/ 1201 h 10000"/>
                  <a:gd name="connsiteX136" fmla="*/ 2956 w 10000"/>
                  <a:gd name="connsiteY136" fmla="*/ 1218 h 10000"/>
                  <a:gd name="connsiteX137" fmla="*/ 2939 w 10000"/>
                  <a:gd name="connsiteY137" fmla="*/ 1240 h 10000"/>
                  <a:gd name="connsiteX138" fmla="*/ 2928 w 10000"/>
                  <a:gd name="connsiteY138" fmla="*/ 1247 h 10000"/>
                  <a:gd name="connsiteX139" fmla="*/ 2922 w 10000"/>
                  <a:gd name="connsiteY139" fmla="*/ 1250 h 10000"/>
                  <a:gd name="connsiteX140" fmla="*/ 2911 w 10000"/>
                  <a:gd name="connsiteY140" fmla="*/ 1250 h 10000"/>
                  <a:gd name="connsiteX141" fmla="*/ 2884 w 10000"/>
                  <a:gd name="connsiteY141" fmla="*/ 1247 h 10000"/>
                  <a:gd name="connsiteX142" fmla="*/ 2864 w 10000"/>
                  <a:gd name="connsiteY142" fmla="*/ 1237 h 10000"/>
                  <a:gd name="connsiteX143" fmla="*/ 2848 w 10000"/>
                  <a:gd name="connsiteY143" fmla="*/ 1231 h 10000"/>
                  <a:gd name="connsiteX144" fmla="*/ 2834 w 10000"/>
                  <a:gd name="connsiteY144" fmla="*/ 1227 h 10000"/>
                  <a:gd name="connsiteX145" fmla="*/ 2831 w 10000"/>
                  <a:gd name="connsiteY145" fmla="*/ 1227 h 10000"/>
                  <a:gd name="connsiteX146" fmla="*/ 2831 w 10000"/>
                  <a:gd name="connsiteY146" fmla="*/ 1221 h 10000"/>
                  <a:gd name="connsiteX147" fmla="*/ 2825 w 10000"/>
                  <a:gd name="connsiteY147" fmla="*/ 1205 h 10000"/>
                  <a:gd name="connsiteX148" fmla="*/ 2823 w 10000"/>
                  <a:gd name="connsiteY148" fmla="*/ 1192 h 10000"/>
                  <a:gd name="connsiteX149" fmla="*/ 2817 w 10000"/>
                  <a:gd name="connsiteY149" fmla="*/ 1182 h 10000"/>
                  <a:gd name="connsiteX150" fmla="*/ 2814 w 10000"/>
                  <a:gd name="connsiteY150" fmla="*/ 1176 h 10000"/>
                  <a:gd name="connsiteX151" fmla="*/ 2792 w 10000"/>
                  <a:gd name="connsiteY151" fmla="*/ 1172 h 10000"/>
                  <a:gd name="connsiteX152" fmla="*/ 2759 w 10000"/>
                  <a:gd name="connsiteY152" fmla="*/ 1156 h 10000"/>
                  <a:gd name="connsiteX153" fmla="*/ 2734 w 10000"/>
                  <a:gd name="connsiteY153" fmla="*/ 1143 h 10000"/>
                  <a:gd name="connsiteX154" fmla="*/ 2695 w 10000"/>
                  <a:gd name="connsiteY154" fmla="*/ 1124 h 10000"/>
                  <a:gd name="connsiteX155" fmla="*/ 2670 w 10000"/>
                  <a:gd name="connsiteY155" fmla="*/ 1108 h 10000"/>
                  <a:gd name="connsiteX156" fmla="*/ 2645 w 10000"/>
                  <a:gd name="connsiteY156" fmla="*/ 1091 h 10000"/>
                  <a:gd name="connsiteX157" fmla="*/ 2618 w 10000"/>
                  <a:gd name="connsiteY157" fmla="*/ 1088 h 10000"/>
                  <a:gd name="connsiteX158" fmla="*/ 2576 w 10000"/>
                  <a:gd name="connsiteY158" fmla="*/ 1088 h 10000"/>
                  <a:gd name="connsiteX159" fmla="*/ 2551 w 10000"/>
                  <a:gd name="connsiteY159" fmla="*/ 1091 h 10000"/>
                  <a:gd name="connsiteX160" fmla="*/ 2521 w 10000"/>
                  <a:gd name="connsiteY160" fmla="*/ 1098 h 10000"/>
                  <a:gd name="connsiteX161" fmla="*/ 2493 w 10000"/>
                  <a:gd name="connsiteY161" fmla="*/ 1104 h 10000"/>
                  <a:gd name="connsiteX162" fmla="*/ 2468 w 10000"/>
                  <a:gd name="connsiteY162" fmla="*/ 1108 h 10000"/>
                  <a:gd name="connsiteX163" fmla="*/ 2404 w 10000"/>
                  <a:gd name="connsiteY163" fmla="*/ 1124 h 10000"/>
                  <a:gd name="connsiteX164" fmla="*/ 2366 w 10000"/>
                  <a:gd name="connsiteY164" fmla="*/ 1133 h 10000"/>
                  <a:gd name="connsiteX165" fmla="*/ 2346 w 10000"/>
                  <a:gd name="connsiteY165" fmla="*/ 1137 h 10000"/>
                  <a:gd name="connsiteX166" fmla="*/ 2294 w 10000"/>
                  <a:gd name="connsiteY166" fmla="*/ 1146 h 10000"/>
                  <a:gd name="connsiteX167" fmla="*/ 2249 w 10000"/>
                  <a:gd name="connsiteY167" fmla="*/ 1156 h 10000"/>
                  <a:gd name="connsiteX168" fmla="*/ 2230 w 10000"/>
                  <a:gd name="connsiteY168" fmla="*/ 1156 h 10000"/>
                  <a:gd name="connsiteX169" fmla="*/ 2222 w 10000"/>
                  <a:gd name="connsiteY169" fmla="*/ 1163 h 10000"/>
                  <a:gd name="connsiteX170" fmla="*/ 2194 w 10000"/>
                  <a:gd name="connsiteY170" fmla="*/ 1163 h 10000"/>
                  <a:gd name="connsiteX171" fmla="*/ 2172 w 10000"/>
                  <a:gd name="connsiteY171" fmla="*/ 1163 h 10000"/>
                  <a:gd name="connsiteX172" fmla="*/ 2147 w 10000"/>
                  <a:gd name="connsiteY172" fmla="*/ 1166 h 10000"/>
                  <a:gd name="connsiteX173" fmla="*/ 2108 w 10000"/>
                  <a:gd name="connsiteY173" fmla="*/ 1166 h 10000"/>
                  <a:gd name="connsiteX174" fmla="*/ 2083 w 10000"/>
                  <a:gd name="connsiteY174" fmla="*/ 1156 h 10000"/>
                  <a:gd name="connsiteX175" fmla="*/ 2042 w 10000"/>
                  <a:gd name="connsiteY175" fmla="*/ 1143 h 10000"/>
                  <a:gd name="connsiteX176" fmla="*/ 2011 w 10000"/>
                  <a:gd name="connsiteY176" fmla="*/ 1143 h 10000"/>
                  <a:gd name="connsiteX177" fmla="*/ 1994 w 10000"/>
                  <a:gd name="connsiteY177" fmla="*/ 1146 h 10000"/>
                  <a:gd name="connsiteX178" fmla="*/ 1967 w 10000"/>
                  <a:gd name="connsiteY178" fmla="*/ 1156 h 10000"/>
                  <a:gd name="connsiteX179" fmla="*/ 1903 w 10000"/>
                  <a:gd name="connsiteY179" fmla="*/ 1176 h 10000"/>
                  <a:gd name="connsiteX180" fmla="*/ 1873 w 10000"/>
                  <a:gd name="connsiteY180" fmla="*/ 1182 h 10000"/>
                  <a:gd name="connsiteX181" fmla="*/ 1850 w 10000"/>
                  <a:gd name="connsiteY181" fmla="*/ 1185 h 10000"/>
                  <a:gd name="connsiteX182" fmla="*/ 1842 w 10000"/>
                  <a:gd name="connsiteY182" fmla="*/ 1192 h 10000"/>
                  <a:gd name="connsiteX183" fmla="*/ 1823 w 10000"/>
                  <a:gd name="connsiteY183" fmla="*/ 1195 h 10000"/>
                  <a:gd name="connsiteX184" fmla="*/ 1814 w 10000"/>
                  <a:gd name="connsiteY184" fmla="*/ 1201 h 10000"/>
                  <a:gd name="connsiteX185" fmla="*/ 1792 w 10000"/>
                  <a:gd name="connsiteY185" fmla="*/ 1218 h 10000"/>
                  <a:gd name="connsiteX186" fmla="*/ 1767 w 10000"/>
                  <a:gd name="connsiteY186" fmla="*/ 1231 h 10000"/>
                  <a:gd name="connsiteX187" fmla="*/ 1717 w 10000"/>
                  <a:gd name="connsiteY187" fmla="*/ 1266 h 10000"/>
                  <a:gd name="connsiteX188" fmla="*/ 1695 w 10000"/>
                  <a:gd name="connsiteY188" fmla="*/ 1279 h 10000"/>
                  <a:gd name="connsiteX189" fmla="*/ 1654 w 10000"/>
                  <a:gd name="connsiteY189" fmla="*/ 1308 h 10000"/>
                  <a:gd name="connsiteX190" fmla="*/ 1620 w 10000"/>
                  <a:gd name="connsiteY190" fmla="*/ 1334 h 10000"/>
                  <a:gd name="connsiteX191" fmla="*/ 1590 w 10000"/>
                  <a:gd name="connsiteY191" fmla="*/ 1360 h 10000"/>
                  <a:gd name="connsiteX192" fmla="*/ 1565 w 10000"/>
                  <a:gd name="connsiteY192" fmla="*/ 1380 h 10000"/>
                  <a:gd name="connsiteX193" fmla="*/ 1532 w 10000"/>
                  <a:gd name="connsiteY193" fmla="*/ 1402 h 10000"/>
                  <a:gd name="connsiteX194" fmla="*/ 1501 w 10000"/>
                  <a:gd name="connsiteY194" fmla="*/ 1418 h 10000"/>
                  <a:gd name="connsiteX195" fmla="*/ 1460 w 10000"/>
                  <a:gd name="connsiteY195" fmla="*/ 1438 h 10000"/>
                  <a:gd name="connsiteX196" fmla="*/ 1435 w 10000"/>
                  <a:gd name="connsiteY196" fmla="*/ 1454 h 10000"/>
                  <a:gd name="connsiteX197" fmla="*/ 1421 w 10000"/>
                  <a:gd name="connsiteY197" fmla="*/ 1464 h 10000"/>
                  <a:gd name="connsiteX198" fmla="*/ 1380 w 10000"/>
                  <a:gd name="connsiteY198" fmla="*/ 1473 h 10000"/>
                  <a:gd name="connsiteX199" fmla="*/ 1324 w 10000"/>
                  <a:gd name="connsiteY199" fmla="*/ 1477 h 10000"/>
                  <a:gd name="connsiteX200" fmla="*/ 1274 w 10000"/>
                  <a:gd name="connsiteY200" fmla="*/ 1483 h 10000"/>
                  <a:gd name="connsiteX201" fmla="*/ 1244 w 10000"/>
                  <a:gd name="connsiteY201" fmla="*/ 1486 h 10000"/>
                  <a:gd name="connsiteX202" fmla="*/ 1233 w 10000"/>
                  <a:gd name="connsiteY202" fmla="*/ 1486 h 10000"/>
                  <a:gd name="connsiteX203" fmla="*/ 1197 w 10000"/>
                  <a:gd name="connsiteY203" fmla="*/ 1493 h 10000"/>
                  <a:gd name="connsiteX204" fmla="*/ 1180 w 10000"/>
                  <a:gd name="connsiteY204" fmla="*/ 1496 h 10000"/>
                  <a:gd name="connsiteX205" fmla="*/ 1169 w 10000"/>
                  <a:gd name="connsiteY205" fmla="*/ 1496 h 10000"/>
                  <a:gd name="connsiteX206" fmla="*/ 1161 w 10000"/>
                  <a:gd name="connsiteY206" fmla="*/ 1503 h 10000"/>
                  <a:gd name="connsiteX207" fmla="*/ 1155 w 10000"/>
                  <a:gd name="connsiteY207" fmla="*/ 1503 h 10000"/>
                  <a:gd name="connsiteX208" fmla="*/ 501 w 10000"/>
                  <a:gd name="connsiteY208" fmla="*/ 2277 h 10000"/>
                  <a:gd name="connsiteX209" fmla="*/ 396 w 10000"/>
                  <a:gd name="connsiteY209" fmla="*/ 2532 h 10000"/>
                  <a:gd name="connsiteX210" fmla="*/ 324 w 10000"/>
                  <a:gd name="connsiteY210" fmla="*/ 2759 h 10000"/>
                  <a:gd name="connsiteX211" fmla="*/ 274 w 10000"/>
                  <a:gd name="connsiteY211" fmla="*/ 2866 h 10000"/>
                  <a:gd name="connsiteX212" fmla="*/ 202 w 10000"/>
                  <a:gd name="connsiteY212" fmla="*/ 3008 h 10000"/>
                  <a:gd name="connsiteX213" fmla="*/ 211 w 10000"/>
                  <a:gd name="connsiteY213" fmla="*/ 3177 h 10000"/>
                  <a:gd name="connsiteX214" fmla="*/ 235 w 10000"/>
                  <a:gd name="connsiteY214" fmla="*/ 3368 h 10000"/>
                  <a:gd name="connsiteX215" fmla="*/ 266 w 10000"/>
                  <a:gd name="connsiteY215" fmla="*/ 3595 h 10000"/>
                  <a:gd name="connsiteX216" fmla="*/ 299 w 10000"/>
                  <a:gd name="connsiteY216" fmla="*/ 3831 h 10000"/>
                  <a:gd name="connsiteX217" fmla="*/ 305 w 10000"/>
                  <a:gd name="connsiteY217" fmla="*/ 3863 h 10000"/>
                  <a:gd name="connsiteX218" fmla="*/ 341 w 10000"/>
                  <a:gd name="connsiteY218" fmla="*/ 3941 h 10000"/>
                  <a:gd name="connsiteX219" fmla="*/ 186 w 10000"/>
                  <a:gd name="connsiteY219" fmla="*/ 3935 h 10000"/>
                  <a:gd name="connsiteX220" fmla="*/ 30 w 10000"/>
                  <a:gd name="connsiteY220" fmla="*/ 3925 h 10000"/>
                  <a:gd name="connsiteX221" fmla="*/ 0 w 10000"/>
                  <a:gd name="connsiteY221" fmla="*/ 4054 h 10000"/>
                  <a:gd name="connsiteX222" fmla="*/ 14 w 10000"/>
                  <a:gd name="connsiteY222" fmla="*/ 4152 h 10000"/>
                  <a:gd name="connsiteX223" fmla="*/ 22 w 10000"/>
                  <a:gd name="connsiteY223" fmla="*/ 4242 h 10000"/>
                  <a:gd name="connsiteX224" fmla="*/ 30 w 10000"/>
                  <a:gd name="connsiteY224" fmla="*/ 4291 h 10000"/>
                  <a:gd name="connsiteX225" fmla="*/ 102 w 10000"/>
                  <a:gd name="connsiteY225" fmla="*/ 4271 h 10000"/>
                  <a:gd name="connsiteX226" fmla="*/ 155 w 10000"/>
                  <a:gd name="connsiteY226" fmla="*/ 4262 h 10000"/>
                  <a:gd name="connsiteX227" fmla="*/ 410 w 10000"/>
                  <a:gd name="connsiteY227" fmla="*/ 4255 h 10000"/>
                  <a:gd name="connsiteX228" fmla="*/ 418 w 10000"/>
                  <a:gd name="connsiteY228" fmla="*/ 4385 h 10000"/>
                  <a:gd name="connsiteX229" fmla="*/ 429 w 10000"/>
                  <a:gd name="connsiteY229" fmla="*/ 4543 h 10000"/>
                  <a:gd name="connsiteX230" fmla="*/ 443 w 10000"/>
                  <a:gd name="connsiteY230" fmla="*/ 4585 h 10000"/>
                  <a:gd name="connsiteX231" fmla="*/ 465 w 10000"/>
                  <a:gd name="connsiteY231" fmla="*/ 4611 h 10000"/>
                  <a:gd name="connsiteX232" fmla="*/ 468 w 10000"/>
                  <a:gd name="connsiteY232" fmla="*/ 4621 h 10000"/>
                  <a:gd name="connsiteX233" fmla="*/ 474 w 10000"/>
                  <a:gd name="connsiteY233" fmla="*/ 4679 h 10000"/>
                  <a:gd name="connsiteX234" fmla="*/ 554 w 10000"/>
                  <a:gd name="connsiteY234" fmla="*/ 4738 h 10000"/>
                  <a:gd name="connsiteX235" fmla="*/ 637 w 10000"/>
                  <a:gd name="connsiteY235" fmla="*/ 4809 h 10000"/>
                  <a:gd name="connsiteX236" fmla="*/ 704 w 10000"/>
                  <a:gd name="connsiteY236" fmla="*/ 4851 h 10000"/>
                  <a:gd name="connsiteX237" fmla="*/ 740 w 10000"/>
                  <a:gd name="connsiteY237" fmla="*/ 4893 h 10000"/>
                  <a:gd name="connsiteX238" fmla="*/ 756 w 10000"/>
                  <a:gd name="connsiteY238" fmla="*/ 4896 h 10000"/>
                  <a:gd name="connsiteX239" fmla="*/ 767 w 10000"/>
                  <a:gd name="connsiteY239" fmla="*/ 4880 h 10000"/>
                  <a:gd name="connsiteX240" fmla="*/ 806 w 10000"/>
                  <a:gd name="connsiteY240" fmla="*/ 4945 h 10000"/>
                  <a:gd name="connsiteX241" fmla="*/ 886 w 10000"/>
                  <a:gd name="connsiteY241" fmla="*/ 5078 h 10000"/>
                  <a:gd name="connsiteX242" fmla="*/ 911 w 10000"/>
                  <a:gd name="connsiteY242" fmla="*/ 5130 h 10000"/>
                  <a:gd name="connsiteX243" fmla="*/ 920 w 10000"/>
                  <a:gd name="connsiteY243" fmla="*/ 5191 h 10000"/>
                  <a:gd name="connsiteX244" fmla="*/ 920 w 10000"/>
                  <a:gd name="connsiteY244" fmla="*/ 5220 h 10000"/>
                  <a:gd name="connsiteX245" fmla="*/ 911 w 10000"/>
                  <a:gd name="connsiteY245" fmla="*/ 5314 h 10000"/>
                  <a:gd name="connsiteX246" fmla="*/ 898 w 10000"/>
                  <a:gd name="connsiteY246" fmla="*/ 5369 h 10000"/>
                  <a:gd name="connsiteX247" fmla="*/ 895 w 10000"/>
                  <a:gd name="connsiteY247" fmla="*/ 5385 h 10000"/>
                  <a:gd name="connsiteX248" fmla="*/ 895 w 10000"/>
                  <a:gd name="connsiteY248" fmla="*/ 5405 h 10000"/>
                  <a:gd name="connsiteX249" fmla="*/ 898 w 10000"/>
                  <a:gd name="connsiteY249" fmla="*/ 5434 h 10000"/>
                  <a:gd name="connsiteX250" fmla="*/ 911 w 10000"/>
                  <a:gd name="connsiteY250" fmla="*/ 5463 h 10000"/>
                  <a:gd name="connsiteX251" fmla="*/ 920 w 10000"/>
                  <a:gd name="connsiteY251" fmla="*/ 5492 h 10000"/>
                  <a:gd name="connsiteX252" fmla="*/ 934 w 10000"/>
                  <a:gd name="connsiteY252" fmla="*/ 5518 h 10000"/>
                  <a:gd name="connsiteX253" fmla="*/ 1169 w 10000"/>
                  <a:gd name="connsiteY253" fmla="*/ 5738 h 10000"/>
                  <a:gd name="connsiteX254" fmla="*/ 1188 w 10000"/>
                  <a:gd name="connsiteY254" fmla="*/ 5755 h 10000"/>
                  <a:gd name="connsiteX255" fmla="*/ 1216 w 10000"/>
                  <a:gd name="connsiteY255" fmla="*/ 5758 h 10000"/>
                  <a:gd name="connsiteX256" fmla="*/ 1313 w 10000"/>
                  <a:gd name="connsiteY256" fmla="*/ 5774 h 10000"/>
                  <a:gd name="connsiteX257" fmla="*/ 1349 w 10000"/>
                  <a:gd name="connsiteY257" fmla="*/ 5787 h 10000"/>
                  <a:gd name="connsiteX258" fmla="*/ 1393 w 10000"/>
                  <a:gd name="connsiteY258" fmla="*/ 5793 h 10000"/>
                  <a:gd name="connsiteX259" fmla="*/ 1393 w 10000"/>
                  <a:gd name="connsiteY259" fmla="*/ 5797 h 10000"/>
                  <a:gd name="connsiteX260" fmla="*/ 1421 w 10000"/>
                  <a:gd name="connsiteY260" fmla="*/ 5810 h 10000"/>
                  <a:gd name="connsiteX261" fmla="*/ 1446 w 10000"/>
                  <a:gd name="connsiteY261" fmla="*/ 5829 h 10000"/>
                  <a:gd name="connsiteX262" fmla="*/ 1460 w 10000"/>
                  <a:gd name="connsiteY262" fmla="*/ 5842 h 10000"/>
                  <a:gd name="connsiteX263" fmla="*/ 1476 w 10000"/>
                  <a:gd name="connsiteY263" fmla="*/ 5848 h 10000"/>
                  <a:gd name="connsiteX264" fmla="*/ 1501 w 10000"/>
                  <a:gd name="connsiteY264" fmla="*/ 5852 h 10000"/>
                  <a:gd name="connsiteX265" fmla="*/ 1532 w 10000"/>
                  <a:gd name="connsiteY265" fmla="*/ 5887 h 10000"/>
                  <a:gd name="connsiteX266" fmla="*/ 1565 w 10000"/>
                  <a:gd name="connsiteY266" fmla="*/ 5942 h 10000"/>
                  <a:gd name="connsiteX267" fmla="*/ 1587 w 10000"/>
                  <a:gd name="connsiteY267" fmla="*/ 5972 h 10000"/>
                  <a:gd name="connsiteX268" fmla="*/ 1612 w 10000"/>
                  <a:gd name="connsiteY268" fmla="*/ 5955 h 10000"/>
                  <a:gd name="connsiteX269" fmla="*/ 1679 w 10000"/>
                  <a:gd name="connsiteY269" fmla="*/ 6049 h 10000"/>
                  <a:gd name="connsiteX270" fmla="*/ 1720 w 10000"/>
                  <a:gd name="connsiteY270" fmla="*/ 6108 h 10000"/>
                  <a:gd name="connsiteX271" fmla="*/ 1751 w 10000"/>
                  <a:gd name="connsiteY271" fmla="*/ 6133 h 10000"/>
                  <a:gd name="connsiteX272" fmla="*/ 1792 w 10000"/>
                  <a:gd name="connsiteY272" fmla="*/ 6169 h 10000"/>
                  <a:gd name="connsiteX273" fmla="*/ 1801 w 10000"/>
                  <a:gd name="connsiteY273" fmla="*/ 6172 h 10000"/>
                  <a:gd name="connsiteX274" fmla="*/ 1814 w 10000"/>
                  <a:gd name="connsiteY274" fmla="*/ 6286 h 10000"/>
                  <a:gd name="connsiteX275" fmla="*/ 1817 w 10000"/>
                  <a:gd name="connsiteY275" fmla="*/ 6331 h 10000"/>
                  <a:gd name="connsiteX276" fmla="*/ 1809 w 10000"/>
                  <a:gd name="connsiteY276" fmla="*/ 6444 h 10000"/>
                  <a:gd name="connsiteX277" fmla="*/ 1801 w 10000"/>
                  <a:gd name="connsiteY277" fmla="*/ 6499 h 10000"/>
                  <a:gd name="connsiteX278" fmla="*/ 1781 w 10000"/>
                  <a:gd name="connsiteY278" fmla="*/ 6522 h 10000"/>
                  <a:gd name="connsiteX279" fmla="*/ 1773 w 10000"/>
                  <a:gd name="connsiteY279" fmla="*/ 6541 h 10000"/>
                  <a:gd name="connsiteX280" fmla="*/ 1762 w 10000"/>
                  <a:gd name="connsiteY280" fmla="*/ 6571 h 10000"/>
                  <a:gd name="connsiteX281" fmla="*/ 1767 w 10000"/>
                  <a:gd name="connsiteY281" fmla="*/ 6622 h 10000"/>
                  <a:gd name="connsiteX282" fmla="*/ 1767 w 10000"/>
                  <a:gd name="connsiteY282" fmla="*/ 6665 h 10000"/>
                  <a:gd name="connsiteX283" fmla="*/ 1767 w 10000"/>
                  <a:gd name="connsiteY283" fmla="*/ 6694 h 10000"/>
                  <a:gd name="connsiteX284" fmla="*/ 1776 w 10000"/>
                  <a:gd name="connsiteY284" fmla="*/ 6726 h 10000"/>
                  <a:gd name="connsiteX285" fmla="*/ 1776 w 10000"/>
                  <a:gd name="connsiteY285" fmla="*/ 6745 h 10000"/>
                  <a:gd name="connsiteX286" fmla="*/ 1767 w 10000"/>
                  <a:gd name="connsiteY286" fmla="*/ 6765 h 10000"/>
                  <a:gd name="connsiteX287" fmla="*/ 1762 w 10000"/>
                  <a:gd name="connsiteY287" fmla="*/ 6804 h 10000"/>
                  <a:gd name="connsiteX288" fmla="*/ 1753 w 10000"/>
                  <a:gd name="connsiteY288" fmla="*/ 6839 h 10000"/>
                  <a:gd name="connsiteX289" fmla="*/ 1742 w 10000"/>
                  <a:gd name="connsiteY289" fmla="*/ 6849 h 10000"/>
                  <a:gd name="connsiteX290" fmla="*/ 1726 w 10000"/>
                  <a:gd name="connsiteY290" fmla="*/ 6849 h 10000"/>
                  <a:gd name="connsiteX291" fmla="*/ 1712 w 10000"/>
                  <a:gd name="connsiteY291" fmla="*/ 6852 h 10000"/>
                  <a:gd name="connsiteX292" fmla="*/ 1640 w 10000"/>
                  <a:gd name="connsiteY292" fmla="*/ 6953 h 10000"/>
                  <a:gd name="connsiteX293" fmla="*/ 1493 w 10000"/>
                  <a:gd name="connsiteY293" fmla="*/ 7105 h 10000"/>
                  <a:gd name="connsiteX294" fmla="*/ 1490 w 10000"/>
                  <a:gd name="connsiteY294" fmla="*/ 7124 h 10000"/>
                  <a:gd name="connsiteX295" fmla="*/ 1468 w 10000"/>
                  <a:gd name="connsiteY295" fmla="*/ 7137 h 10000"/>
                  <a:gd name="connsiteX296" fmla="*/ 1454 w 10000"/>
                  <a:gd name="connsiteY296" fmla="*/ 7144 h 10000"/>
                  <a:gd name="connsiteX297" fmla="*/ 1452 w 10000"/>
                  <a:gd name="connsiteY297" fmla="*/ 7157 h 10000"/>
                  <a:gd name="connsiteX298" fmla="*/ 1446 w 10000"/>
                  <a:gd name="connsiteY298" fmla="*/ 7199 h 10000"/>
                  <a:gd name="connsiteX299" fmla="*/ 1476 w 10000"/>
                  <a:gd name="connsiteY299" fmla="*/ 7247 h 10000"/>
                  <a:gd name="connsiteX300" fmla="*/ 1501 w 10000"/>
                  <a:gd name="connsiteY300" fmla="*/ 7270 h 10000"/>
                  <a:gd name="connsiteX301" fmla="*/ 1518 w 10000"/>
                  <a:gd name="connsiteY301" fmla="*/ 7286 h 10000"/>
                  <a:gd name="connsiteX302" fmla="*/ 1524 w 10000"/>
                  <a:gd name="connsiteY302" fmla="*/ 7306 h 10000"/>
                  <a:gd name="connsiteX303" fmla="*/ 1540 w 10000"/>
                  <a:gd name="connsiteY303" fmla="*/ 7322 h 10000"/>
                  <a:gd name="connsiteX304" fmla="*/ 1565 w 10000"/>
                  <a:gd name="connsiteY304" fmla="*/ 7325 h 10000"/>
                  <a:gd name="connsiteX305" fmla="*/ 1590 w 10000"/>
                  <a:gd name="connsiteY305" fmla="*/ 7332 h 10000"/>
                  <a:gd name="connsiteX306" fmla="*/ 1615 w 10000"/>
                  <a:gd name="connsiteY306" fmla="*/ 7345 h 10000"/>
                  <a:gd name="connsiteX307" fmla="*/ 1662 w 10000"/>
                  <a:gd name="connsiteY307" fmla="*/ 7370 h 10000"/>
                  <a:gd name="connsiteX308" fmla="*/ 1670 w 10000"/>
                  <a:gd name="connsiteY308" fmla="*/ 7351 h 10000"/>
                  <a:gd name="connsiteX309" fmla="*/ 1726 w 10000"/>
                  <a:gd name="connsiteY309" fmla="*/ 7354 h 10000"/>
                  <a:gd name="connsiteX310" fmla="*/ 1726 w 10000"/>
                  <a:gd name="connsiteY310" fmla="*/ 7400 h 10000"/>
                  <a:gd name="connsiteX311" fmla="*/ 1773 w 10000"/>
                  <a:gd name="connsiteY311" fmla="*/ 7409 h 10000"/>
                  <a:gd name="connsiteX312" fmla="*/ 1806 w 10000"/>
                  <a:gd name="connsiteY312" fmla="*/ 7416 h 10000"/>
                  <a:gd name="connsiteX313" fmla="*/ 1839 w 10000"/>
                  <a:gd name="connsiteY313" fmla="*/ 7403 h 10000"/>
                  <a:gd name="connsiteX314" fmla="*/ 1886 w 10000"/>
                  <a:gd name="connsiteY314" fmla="*/ 7403 h 10000"/>
                  <a:gd name="connsiteX315" fmla="*/ 1898 w 10000"/>
                  <a:gd name="connsiteY315" fmla="*/ 7403 h 10000"/>
                  <a:gd name="connsiteX316" fmla="*/ 1914 w 10000"/>
                  <a:gd name="connsiteY316" fmla="*/ 7494 h 10000"/>
                  <a:gd name="connsiteX317" fmla="*/ 1895 w 10000"/>
                  <a:gd name="connsiteY317" fmla="*/ 7523 h 10000"/>
                  <a:gd name="connsiteX318" fmla="*/ 1825 w 10000"/>
                  <a:gd name="connsiteY318" fmla="*/ 7617 h 10000"/>
                  <a:gd name="connsiteX319" fmla="*/ 1776 w 10000"/>
                  <a:gd name="connsiteY319" fmla="*/ 7691 h 10000"/>
                  <a:gd name="connsiteX320" fmla="*/ 1781 w 10000"/>
                  <a:gd name="connsiteY320" fmla="*/ 7723 h 10000"/>
                  <a:gd name="connsiteX321" fmla="*/ 1767 w 10000"/>
                  <a:gd name="connsiteY321" fmla="*/ 7759 h 10000"/>
                  <a:gd name="connsiteX322" fmla="*/ 1762 w 10000"/>
                  <a:gd name="connsiteY322" fmla="*/ 7817 h 10000"/>
                  <a:gd name="connsiteX323" fmla="*/ 1762 w 10000"/>
                  <a:gd name="connsiteY323" fmla="*/ 7856 h 10000"/>
                  <a:gd name="connsiteX324" fmla="*/ 1776 w 10000"/>
                  <a:gd name="connsiteY324" fmla="*/ 7892 h 10000"/>
                  <a:gd name="connsiteX325" fmla="*/ 1784 w 10000"/>
                  <a:gd name="connsiteY325" fmla="*/ 7902 h 10000"/>
                  <a:gd name="connsiteX326" fmla="*/ 1801 w 10000"/>
                  <a:gd name="connsiteY326" fmla="*/ 7908 h 10000"/>
                  <a:gd name="connsiteX327" fmla="*/ 1809 w 10000"/>
                  <a:gd name="connsiteY327" fmla="*/ 7911 h 10000"/>
                  <a:gd name="connsiteX328" fmla="*/ 1801 w 10000"/>
                  <a:gd name="connsiteY328" fmla="*/ 7940 h 10000"/>
                  <a:gd name="connsiteX329" fmla="*/ 1798 w 10000"/>
                  <a:gd name="connsiteY329" fmla="*/ 7979 h 10000"/>
                  <a:gd name="connsiteX330" fmla="*/ 1806 w 10000"/>
                  <a:gd name="connsiteY330" fmla="*/ 8002 h 10000"/>
                  <a:gd name="connsiteX331" fmla="*/ 1823 w 10000"/>
                  <a:gd name="connsiteY331" fmla="*/ 8021 h 10000"/>
                  <a:gd name="connsiteX332" fmla="*/ 1834 w 10000"/>
                  <a:gd name="connsiteY332" fmla="*/ 8044 h 10000"/>
                  <a:gd name="connsiteX333" fmla="*/ 1839 w 10000"/>
                  <a:gd name="connsiteY333" fmla="*/ 8073 h 10000"/>
                  <a:gd name="connsiteX334" fmla="*/ 1842 w 10000"/>
                  <a:gd name="connsiteY334" fmla="*/ 8106 h 10000"/>
                  <a:gd name="connsiteX335" fmla="*/ 1839 w 10000"/>
                  <a:gd name="connsiteY335" fmla="*/ 8144 h 10000"/>
                  <a:gd name="connsiteX336" fmla="*/ 1856 w 10000"/>
                  <a:gd name="connsiteY336" fmla="*/ 8164 h 10000"/>
                  <a:gd name="connsiteX337" fmla="*/ 1886 w 10000"/>
                  <a:gd name="connsiteY337" fmla="*/ 8193 h 10000"/>
                  <a:gd name="connsiteX338" fmla="*/ 1922 w 10000"/>
                  <a:gd name="connsiteY338" fmla="*/ 8206 h 10000"/>
                  <a:gd name="connsiteX339" fmla="*/ 1967 w 10000"/>
                  <a:gd name="connsiteY339" fmla="*/ 8203 h 10000"/>
                  <a:gd name="connsiteX340" fmla="*/ 1986 w 10000"/>
                  <a:gd name="connsiteY340" fmla="*/ 8212 h 10000"/>
                  <a:gd name="connsiteX341" fmla="*/ 2000 w 10000"/>
                  <a:gd name="connsiteY341" fmla="*/ 8232 h 10000"/>
                  <a:gd name="connsiteX342" fmla="*/ 2033 w 10000"/>
                  <a:gd name="connsiteY342" fmla="*/ 8258 h 10000"/>
                  <a:gd name="connsiteX343" fmla="*/ 2050 w 10000"/>
                  <a:gd name="connsiteY343" fmla="*/ 8271 h 10000"/>
                  <a:gd name="connsiteX344" fmla="*/ 2089 w 10000"/>
                  <a:gd name="connsiteY344" fmla="*/ 8280 h 10000"/>
                  <a:gd name="connsiteX345" fmla="*/ 2122 w 10000"/>
                  <a:gd name="connsiteY345" fmla="*/ 8300 h 10000"/>
                  <a:gd name="connsiteX346" fmla="*/ 2163 w 10000"/>
                  <a:gd name="connsiteY346" fmla="*/ 8332 h 10000"/>
                  <a:gd name="connsiteX347" fmla="*/ 2172 w 10000"/>
                  <a:gd name="connsiteY347" fmla="*/ 8335 h 10000"/>
                  <a:gd name="connsiteX348" fmla="*/ 2177 w 10000"/>
                  <a:gd name="connsiteY348" fmla="*/ 8345 h 10000"/>
                  <a:gd name="connsiteX349" fmla="*/ 2163 w 10000"/>
                  <a:gd name="connsiteY349" fmla="*/ 8371 h 10000"/>
                  <a:gd name="connsiteX350" fmla="*/ 2139 w 10000"/>
                  <a:gd name="connsiteY350" fmla="*/ 8423 h 10000"/>
                  <a:gd name="connsiteX351" fmla="*/ 2130 w 10000"/>
                  <a:gd name="connsiteY351" fmla="*/ 8439 h 10000"/>
                  <a:gd name="connsiteX352" fmla="*/ 2105 w 10000"/>
                  <a:gd name="connsiteY352" fmla="*/ 8446 h 10000"/>
                  <a:gd name="connsiteX353" fmla="*/ 2080 w 10000"/>
                  <a:gd name="connsiteY353" fmla="*/ 8449 h 10000"/>
                  <a:gd name="connsiteX354" fmla="*/ 2075 w 10000"/>
                  <a:gd name="connsiteY354" fmla="*/ 8459 h 10000"/>
                  <a:gd name="connsiteX355" fmla="*/ 2072 w 10000"/>
                  <a:gd name="connsiteY355" fmla="*/ 8475 h 10000"/>
                  <a:gd name="connsiteX356" fmla="*/ 2080 w 10000"/>
                  <a:gd name="connsiteY356" fmla="*/ 8484 h 10000"/>
                  <a:gd name="connsiteX357" fmla="*/ 2100 w 10000"/>
                  <a:gd name="connsiteY357" fmla="*/ 8475 h 10000"/>
                  <a:gd name="connsiteX358" fmla="*/ 2141 w 10000"/>
                  <a:gd name="connsiteY358" fmla="*/ 8478 h 10000"/>
                  <a:gd name="connsiteX359" fmla="*/ 2172 w 10000"/>
                  <a:gd name="connsiteY359" fmla="*/ 8475 h 10000"/>
                  <a:gd name="connsiteX360" fmla="*/ 2188 w 10000"/>
                  <a:gd name="connsiteY360" fmla="*/ 8475 h 10000"/>
                  <a:gd name="connsiteX361" fmla="*/ 2222 w 10000"/>
                  <a:gd name="connsiteY361" fmla="*/ 8497 h 10000"/>
                  <a:gd name="connsiteX362" fmla="*/ 2252 w 10000"/>
                  <a:gd name="connsiteY362" fmla="*/ 8514 h 10000"/>
                  <a:gd name="connsiteX363" fmla="*/ 2274 w 10000"/>
                  <a:gd name="connsiteY363" fmla="*/ 8514 h 10000"/>
                  <a:gd name="connsiteX364" fmla="*/ 2299 w 10000"/>
                  <a:gd name="connsiteY364" fmla="*/ 8504 h 10000"/>
                  <a:gd name="connsiteX365" fmla="*/ 2310 w 10000"/>
                  <a:gd name="connsiteY365" fmla="*/ 8504 h 10000"/>
                  <a:gd name="connsiteX366" fmla="*/ 2319 w 10000"/>
                  <a:gd name="connsiteY366" fmla="*/ 8484 h 10000"/>
                  <a:gd name="connsiteX367" fmla="*/ 2338 w 10000"/>
                  <a:gd name="connsiteY367" fmla="*/ 8494 h 10000"/>
                  <a:gd name="connsiteX368" fmla="*/ 2338 w 10000"/>
                  <a:gd name="connsiteY368" fmla="*/ 8552 h 10000"/>
                  <a:gd name="connsiteX369" fmla="*/ 2366 w 10000"/>
                  <a:gd name="connsiteY369" fmla="*/ 8572 h 10000"/>
                  <a:gd name="connsiteX370" fmla="*/ 2382 w 10000"/>
                  <a:gd name="connsiteY370" fmla="*/ 8582 h 10000"/>
                  <a:gd name="connsiteX371" fmla="*/ 2435 w 10000"/>
                  <a:gd name="connsiteY371" fmla="*/ 8552 h 10000"/>
                  <a:gd name="connsiteX372" fmla="*/ 2443 w 10000"/>
                  <a:gd name="connsiteY372" fmla="*/ 8552 h 10000"/>
                  <a:gd name="connsiteX373" fmla="*/ 2454 w 10000"/>
                  <a:gd name="connsiteY373" fmla="*/ 8552 h 10000"/>
                  <a:gd name="connsiteX374" fmla="*/ 2471 w 10000"/>
                  <a:gd name="connsiteY374" fmla="*/ 8546 h 10000"/>
                  <a:gd name="connsiteX375" fmla="*/ 2488 w 10000"/>
                  <a:gd name="connsiteY375" fmla="*/ 8536 h 10000"/>
                  <a:gd name="connsiteX376" fmla="*/ 2501 w 10000"/>
                  <a:gd name="connsiteY376" fmla="*/ 8533 h 10000"/>
                  <a:gd name="connsiteX377" fmla="*/ 2512 w 10000"/>
                  <a:gd name="connsiteY377" fmla="*/ 8533 h 10000"/>
                  <a:gd name="connsiteX378" fmla="*/ 2521 w 10000"/>
                  <a:gd name="connsiteY378" fmla="*/ 8546 h 10000"/>
                  <a:gd name="connsiteX379" fmla="*/ 2521 w 10000"/>
                  <a:gd name="connsiteY379" fmla="*/ 8572 h 10000"/>
                  <a:gd name="connsiteX380" fmla="*/ 2535 w 10000"/>
                  <a:gd name="connsiteY380" fmla="*/ 8588 h 10000"/>
                  <a:gd name="connsiteX381" fmla="*/ 2551 w 10000"/>
                  <a:gd name="connsiteY381" fmla="*/ 8582 h 10000"/>
                  <a:gd name="connsiteX382" fmla="*/ 2560 w 10000"/>
                  <a:gd name="connsiteY382" fmla="*/ 8582 h 10000"/>
                  <a:gd name="connsiteX383" fmla="*/ 2573 w 10000"/>
                  <a:gd name="connsiteY383" fmla="*/ 8588 h 10000"/>
                  <a:gd name="connsiteX384" fmla="*/ 2584 w 10000"/>
                  <a:gd name="connsiteY384" fmla="*/ 8591 h 10000"/>
                  <a:gd name="connsiteX385" fmla="*/ 2590 w 10000"/>
                  <a:gd name="connsiteY385" fmla="*/ 8598 h 10000"/>
                  <a:gd name="connsiteX386" fmla="*/ 2598 w 10000"/>
                  <a:gd name="connsiteY386" fmla="*/ 8608 h 10000"/>
                  <a:gd name="connsiteX387" fmla="*/ 2607 w 10000"/>
                  <a:gd name="connsiteY387" fmla="*/ 8617 h 10000"/>
                  <a:gd name="connsiteX388" fmla="*/ 2618 w 10000"/>
                  <a:gd name="connsiteY388" fmla="*/ 8617 h 10000"/>
                  <a:gd name="connsiteX389" fmla="*/ 2640 w 10000"/>
                  <a:gd name="connsiteY389" fmla="*/ 8608 h 10000"/>
                  <a:gd name="connsiteX390" fmla="*/ 2670 w 10000"/>
                  <a:gd name="connsiteY390" fmla="*/ 8598 h 10000"/>
                  <a:gd name="connsiteX391" fmla="*/ 2673 w 10000"/>
                  <a:gd name="connsiteY391" fmla="*/ 8598 h 10000"/>
                  <a:gd name="connsiteX392" fmla="*/ 2690 w 10000"/>
                  <a:gd name="connsiteY392" fmla="*/ 8598 h 10000"/>
                  <a:gd name="connsiteX393" fmla="*/ 2698 w 10000"/>
                  <a:gd name="connsiteY393" fmla="*/ 8598 h 10000"/>
                  <a:gd name="connsiteX394" fmla="*/ 2712 w 10000"/>
                  <a:gd name="connsiteY394" fmla="*/ 8598 h 10000"/>
                  <a:gd name="connsiteX395" fmla="*/ 2726 w 10000"/>
                  <a:gd name="connsiteY395" fmla="*/ 8591 h 10000"/>
                  <a:gd name="connsiteX396" fmla="*/ 2737 w 10000"/>
                  <a:gd name="connsiteY396" fmla="*/ 8588 h 10000"/>
                  <a:gd name="connsiteX397" fmla="*/ 2759 w 10000"/>
                  <a:gd name="connsiteY397" fmla="*/ 8582 h 10000"/>
                  <a:gd name="connsiteX398" fmla="*/ 2770 w 10000"/>
                  <a:gd name="connsiteY398" fmla="*/ 8578 h 10000"/>
                  <a:gd name="connsiteX399" fmla="*/ 2784 w 10000"/>
                  <a:gd name="connsiteY399" fmla="*/ 8572 h 10000"/>
                  <a:gd name="connsiteX400" fmla="*/ 2795 w 10000"/>
                  <a:gd name="connsiteY400" fmla="*/ 8572 h 10000"/>
                  <a:gd name="connsiteX401" fmla="*/ 2803 w 10000"/>
                  <a:gd name="connsiteY401" fmla="*/ 8588 h 10000"/>
                  <a:gd name="connsiteX402" fmla="*/ 2803 w 10000"/>
                  <a:gd name="connsiteY402" fmla="*/ 8591 h 10000"/>
                  <a:gd name="connsiteX403" fmla="*/ 2803 w 10000"/>
                  <a:gd name="connsiteY403" fmla="*/ 8601 h 10000"/>
                  <a:gd name="connsiteX404" fmla="*/ 2809 w 10000"/>
                  <a:gd name="connsiteY404" fmla="*/ 8601 h 10000"/>
                  <a:gd name="connsiteX405" fmla="*/ 2823 w 10000"/>
                  <a:gd name="connsiteY405" fmla="*/ 8598 h 10000"/>
                  <a:gd name="connsiteX406" fmla="*/ 2831 w 10000"/>
                  <a:gd name="connsiteY406" fmla="*/ 8598 h 10000"/>
                  <a:gd name="connsiteX407" fmla="*/ 2839 w 10000"/>
                  <a:gd name="connsiteY407" fmla="*/ 8601 h 10000"/>
                  <a:gd name="connsiteX408" fmla="*/ 2848 w 10000"/>
                  <a:gd name="connsiteY408" fmla="*/ 8598 h 10000"/>
                  <a:gd name="connsiteX409" fmla="*/ 2856 w 10000"/>
                  <a:gd name="connsiteY409" fmla="*/ 8601 h 10000"/>
                  <a:gd name="connsiteX410" fmla="*/ 2859 w 10000"/>
                  <a:gd name="connsiteY410" fmla="*/ 8601 h 10000"/>
                  <a:gd name="connsiteX411" fmla="*/ 2864 w 10000"/>
                  <a:gd name="connsiteY411" fmla="*/ 8598 h 10000"/>
                  <a:gd name="connsiteX412" fmla="*/ 2889 w 10000"/>
                  <a:gd name="connsiteY412" fmla="*/ 8611 h 10000"/>
                  <a:gd name="connsiteX413" fmla="*/ 2906 w 10000"/>
                  <a:gd name="connsiteY413" fmla="*/ 8620 h 10000"/>
                  <a:gd name="connsiteX414" fmla="*/ 2914 w 10000"/>
                  <a:gd name="connsiteY414" fmla="*/ 8627 h 10000"/>
                  <a:gd name="connsiteX415" fmla="*/ 2920 w 10000"/>
                  <a:gd name="connsiteY415" fmla="*/ 8640 h 10000"/>
                  <a:gd name="connsiteX416" fmla="*/ 2922 w 10000"/>
                  <a:gd name="connsiteY416" fmla="*/ 8666 h 10000"/>
                  <a:gd name="connsiteX417" fmla="*/ 2922 w 10000"/>
                  <a:gd name="connsiteY417" fmla="*/ 8692 h 10000"/>
                  <a:gd name="connsiteX418" fmla="*/ 2939 w 10000"/>
                  <a:gd name="connsiteY418" fmla="*/ 8695 h 10000"/>
                  <a:gd name="connsiteX419" fmla="*/ 2953 w 10000"/>
                  <a:gd name="connsiteY419" fmla="*/ 8695 h 10000"/>
                  <a:gd name="connsiteX420" fmla="*/ 2961 w 10000"/>
                  <a:gd name="connsiteY420" fmla="*/ 8695 h 10000"/>
                  <a:gd name="connsiteX421" fmla="*/ 2972 w 10000"/>
                  <a:gd name="connsiteY421" fmla="*/ 8692 h 10000"/>
                  <a:gd name="connsiteX422" fmla="*/ 2981 w 10000"/>
                  <a:gd name="connsiteY422" fmla="*/ 8685 h 10000"/>
                  <a:gd name="connsiteX423" fmla="*/ 2989 w 10000"/>
                  <a:gd name="connsiteY423" fmla="*/ 8685 h 10000"/>
                  <a:gd name="connsiteX424" fmla="*/ 3008 w 10000"/>
                  <a:gd name="connsiteY424" fmla="*/ 8685 h 10000"/>
                  <a:gd name="connsiteX425" fmla="*/ 3028 w 10000"/>
                  <a:gd name="connsiteY425" fmla="*/ 8695 h 10000"/>
                  <a:gd name="connsiteX426" fmla="*/ 3042 w 10000"/>
                  <a:gd name="connsiteY426" fmla="*/ 8695 h 10000"/>
                  <a:gd name="connsiteX427" fmla="*/ 3053 w 10000"/>
                  <a:gd name="connsiteY427" fmla="*/ 8676 h 10000"/>
                  <a:gd name="connsiteX428" fmla="*/ 3061 w 10000"/>
                  <a:gd name="connsiteY428" fmla="*/ 8666 h 10000"/>
                  <a:gd name="connsiteX429" fmla="*/ 3066 w 10000"/>
                  <a:gd name="connsiteY429" fmla="*/ 8656 h 10000"/>
                  <a:gd name="connsiteX430" fmla="*/ 3091 w 10000"/>
                  <a:gd name="connsiteY430" fmla="*/ 8659 h 10000"/>
                  <a:gd name="connsiteX431" fmla="*/ 3105 w 10000"/>
                  <a:gd name="connsiteY431" fmla="*/ 8659 h 10000"/>
                  <a:gd name="connsiteX432" fmla="*/ 3108 w 10000"/>
                  <a:gd name="connsiteY432" fmla="*/ 8650 h 10000"/>
                  <a:gd name="connsiteX433" fmla="*/ 3147 w 10000"/>
                  <a:gd name="connsiteY433" fmla="*/ 8588 h 10000"/>
                  <a:gd name="connsiteX434" fmla="*/ 3150 w 10000"/>
                  <a:gd name="connsiteY434" fmla="*/ 8598 h 10000"/>
                  <a:gd name="connsiteX435" fmla="*/ 3163 w 10000"/>
                  <a:gd name="connsiteY435" fmla="*/ 8601 h 10000"/>
                  <a:gd name="connsiteX436" fmla="*/ 3180 w 10000"/>
                  <a:gd name="connsiteY436" fmla="*/ 8608 h 10000"/>
                  <a:gd name="connsiteX437" fmla="*/ 3188 w 10000"/>
                  <a:gd name="connsiteY437" fmla="*/ 8611 h 10000"/>
                  <a:gd name="connsiteX438" fmla="*/ 3227 w 10000"/>
                  <a:gd name="connsiteY438" fmla="*/ 8620 h 10000"/>
                  <a:gd name="connsiteX439" fmla="*/ 3238 w 10000"/>
                  <a:gd name="connsiteY439" fmla="*/ 8617 h 10000"/>
                  <a:gd name="connsiteX440" fmla="*/ 3247 w 10000"/>
                  <a:gd name="connsiteY440" fmla="*/ 8601 h 10000"/>
                  <a:gd name="connsiteX441" fmla="*/ 3269 w 10000"/>
                  <a:gd name="connsiteY441" fmla="*/ 8611 h 10000"/>
                  <a:gd name="connsiteX442" fmla="*/ 3277 w 10000"/>
                  <a:gd name="connsiteY442" fmla="*/ 8617 h 10000"/>
                  <a:gd name="connsiteX443" fmla="*/ 3285 w 10000"/>
                  <a:gd name="connsiteY443" fmla="*/ 8611 h 10000"/>
                  <a:gd name="connsiteX444" fmla="*/ 3307 w 10000"/>
                  <a:gd name="connsiteY444" fmla="*/ 8611 h 10000"/>
                  <a:gd name="connsiteX445" fmla="*/ 3319 w 10000"/>
                  <a:gd name="connsiteY445" fmla="*/ 8617 h 10000"/>
                  <a:gd name="connsiteX446" fmla="*/ 3324 w 10000"/>
                  <a:gd name="connsiteY446" fmla="*/ 8617 h 10000"/>
                  <a:gd name="connsiteX447" fmla="*/ 3327 w 10000"/>
                  <a:gd name="connsiteY447" fmla="*/ 8620 h 10000"/>
                  <a:gd name="connsiteX448" fmla="*/ 3341 w 10000"/>
                  <a:gd name="connsiteY448" fmla="*/ 8620 h 10000"/>
                  <a:gd name="connsiteX449" fmla="*/ 3357 w 10000"/>
                  <a:gd name="connsiteY449" fmla="*/ 8620 h 10000"/>
                  <a:gd name="connsiteX450" fmla="*/ 3374 w 10000"/>
                  <a:gd name="connsiteY450" fmla="*/ 8620 h 10000"/>
                  <a:gd name="connsiteX451" fmla="*/ 3382 w 10000"/>
                  <a:gd name="connsiteY451" fmla="*/ 8620 h 10000"/>
                  <a:gd name="connsiteX452" fmla="*/ 3399 w 10000"/>
                  <a:gd name="connsiteY452" fmla="*/ 8611 h 10000"/>
                  <a:gd name="connsiteX453" fmla="*/ 3413 w 10000"/>
                  <a:gd name="connsiteY453" fmla="*/ 8601 h 10000"/>
                  <a:gd name="connsiteX454" fmla="*/ 3421 w 10000"/>
                  <a:gd name="connsiteY454" fmla="*/ 8588 h 10000"/>
                  <a:gd name="connsiteX455" fmla="*/ 3421 w 10000"/>
                  <a:gd name="connsiteY455" fmla="*/ 8572 h 10000"/>
                  <a:gd name="connsiteX456" fmla="*/ 3421 w 10000"/>
                  <a:gd name="connsiteY456" fmla="*/ 8552 h 10000"/>
                  <a:gd name="connsiteX457" fmla="*/ 3424 w 10000"/>
                  <a:gd name="connsiteY457" fmla="*/ 8533 h 10000"/>
                  <a:gd name="connsiteX458" fmla="*/ 3432 w 10000"/>
                  <a:gd name="connsiteY458" fmla="*/ 8523 h 10000"/>
                  <a:gd name="connsiteX459" fmla="*/ 3446 w 10000"/>
                  <a:gd name="connsiteY459" fmla="*/ 8523 h 10000"/>
                  <a:gd name="connsiteX460" fmla="*/ 3457 w 10000"/>
                  <a:gd name="connsiteY460" fmla="*/ 8523 h 10000"/>
                  <a:gd name="connsiteX461" fmla="*/ 3476 w 10000"/>
                  <a:gd name="connsiteY461" fmla="*/ 8533 h 10000"/>
                  <a:gd name="connsiteX462" fmla="*/ 3485 w 10000"/>
                  <a:gd name="connsiteY462" fmla="*/ 8536 h 10000"/>
                  <a:gd name="connsiteX463" fmla="*/ 3501 w 10000"/>
                  <a:gd name="connsiteY463" fmla="*/ 8527 h 10000"/>
                  <a:gd name="connsiteX464" fmla="*/ 3504 w 10000"/>
                  <a:gd name="connsiteY464" fmla="*/ 8514 h 10000"/>
                  <a:gd name="connsiteX465" fmla="*/ 3510 w 10000"/>
                  <a:gd name="connsiteY465" fmla="*/ 8497 h 10000"/>
                  <a:gd name="connsiteX466" fmla="*/ 3537 w 10000"/>
                  <a:gd name="connsiteY466" fmla="*/ 8484 h 10000"/>
                  <a:gd name="connsiteX467" fmla="*/ 3562 w 10000"/>
                  <a:gd name="connsiteY467" fmla="*/ 8488 h 10000"/>
                  <a:gd name="connsiteX468" fmla="*/ 3568 w 10000"/>
                  <a:gd name="connsiteY468" fmla="*/ 8484 h 10000"/>
                  <a:gd name="connsiteX469" fmla="*/ 3584 w 10000"/>
                  <a:gd name="connsiteY469" fmla="*/ 8494 h 10000"/>
                  <a:gd name="connsiteX470" fmla="*/ 3593 w 10000"/>
                  <a:gd name="connsiteY470" fmla="*/ 8507 h 10000"/>
                  <a:gd name="connsiteX471" fmla="*/ 3618 w 10000"/>
                  <a:gd name="connsiteY471" fmla="*/ 8497 h 10000"/>
                  <a:gd name="connsiteX472" fmla="*/ 3643 w 10000"/>
                  <a:gd name="connsiteY472" fmla="*/ 8475 h 10000"/>
                  <a:gd name="connsiteX473" fmla="*/ 3657 w 10000"/>
                  <a:gd name="connsiteY473" fmla="*/ 8478 h 10000"/>
                  <a:gd name="connsiteX474" fmla="*/ 3670 w 10000"/>
                  <a:gd name="connsiteY474" fmla="*/ 8475 h 10000"/>
                  <a:gd name="connsiteX475" fmla="*/ 3673 w 10000"/>
                  <a:gd name="connsiteY475" fmla="*/ 8468 h 10000"/>
                  <a:gd name="connsiteX476" fmla="*/ 3681 w 10000"/>
                  <a:gd name="connsiteY476" fmla="*/ 8468 h 10000"/>
                  <a:gd name="connsiteX477" fmla="*/ 3698 w 10000"/>
                  <a:gd name="connsiteY477" fmla="*/ 8478 h 10000"/>
                  <a:gd name="connsiteX478" fmla="*/ 3720 w 10000"/>
                  <a:gd name="connsiteY478" fmla="*/ 8497 h 10000"/>
                  <a:gd name="connsiteX479" fmla="*/ 3715 w 10000"/>
                  <a:gd name="connsiteY479" fmla="*/ 8504 h 10000"/>
                  <a:gd name="connsiteX480" fmla="*/ 3729 w 10000"/>
                  <a:gd name="connsiteY480" fmla="*/ 8514 h 10000"/>
                  <a:gd name="connsiteX481" fmla="*/ 3729 w 10000"/>
                  <a:gd name="connsiteY481" fmla="*/ 8517 h 10000"/>
                  <a:gd name="connsiteX482" fmla="*/ 3740 w 10000"/>
                  <a:gd name="connsiteY482" fmla="*/ 8527 h 10000"/>
                  <a:gd name="connsiteX483" fmla="*/ 3759 w 10000"/>
                  <a:gd name="connsiteY483" fmla="*/ 8517 h 10000"/>
                  <a:gd name="connsiteX484" fmla="*/ 3762 w 10000"/>
                  <a:gd name="connsiteY484" fmla="*/ 8504 h 10000"/>
                  <a:gd name="connsiteX485" fmla="*/ 3770 w 10000"/>
                  <a:gd name="connsiteY485" fmla="*/ 8488 h 10000"/>
                  <a:gd name="connsiteX486" fmla="*/ 3778 w 10000"/>
                  <a:gd name="connsiteY486" fmla="*/ 8484 h 10000"/>
                  <a:gd name="connsiteX487" fmla="*/ 3792 w 10000"/>
                  <a:gd name="connsiteY487" fmla="*/ 8475 h 10000"/>
                  <a:gd name="connsiteX488" fmla="*/ 3803 w 10000"/>
                  <a:gd name="connsiteY488" fmla="*/ 8478 h 10000"/>
                  <a:gd name="connsiteX489" fmla="*/ 3809 w 10000"/>
                  <a:gd name="connsiteY489" fmla="*/ 8475 h 10000"/>
                  <a:gd name="connsiteX490" fmla="*/ 3825 w 10000"/>
                  <a:gd name="connsiteY490" fmla="*/ 8465 h 10000"/>
                  <a:gd name="connsiteX491" fmla="*/ 3834 w 10000"/>
                  <a:gd name="connsiteY491" fmla="*/ 8468 h 10000"/>
                  <a:gd name="connsiteX492" fmla="*/ 3842 w 10000"/>
                  <a:gd name="connsiteY492" fmla="*/ 8478 h 10000"/>
                  <a:gd name="connsiteX493" fmla="*/ 3850 w 10000"/>
                  <a:gd name="connsiteY493" fmla="*/ 8478 h 10000"/>
                  <a:gd name="connsiteX494" fmla="*/ 3859 w 10000"/>
                  <a:gd name="connsiteY494" fmla="*/ 8484 h 10000"/>
                  <a:gd name="connsiteX495" fmla="*/ 3873 w 10000"/>
                  <a:gd name="connsiteY495" fmla="*/ 8494 h 10000"/>
                  <a:gd name="connsiteX496" fmla="*/ 3875 w 10000"/>
                  <a:gd name="connsiteY496" fmla="*/ 8507 h 10000"/>
                  <a:gd name="connsiteX497" fmla="*/ 3881 w 10000"/>
                  <a:gd name="connsiteY497" fmla="*/ 8527 h 10000"/>
                  <a:gd name="connsiteX498" fmla="*/ 3875 w 10000"/>
                  <a:gd name="connsiteY498" fmla="*/ 8546 h 10000"/>
                  <a:gd name="connsiteX499" fmla="*/ 3892 w 10000"/>
                  <a:gd name="connsiteY499" fmla="*/ 8546 h 10000"/>
                  <a:gd name="connsiteX500" fmla="*/ 3900 w 10000"/>
                  <a:gd name="connsiteY500" fmla="*/ 8543 h 10000"/>
                  <a:gd name="connsiteX501" fmla="*/ 3906 w 10000"/>
                  <a:gd name="connsiteY501" fmla="*/ 8543 h 10000"/>
                  <a:gd name="connsiteX502" fmla="*/ 3922 w 10000"/>
                  <a:gd name="connsiteY502" fmla="*/ 8552 h 10000"/>
                  <a:gd name="connsiteX503" fmla="*/ 3939 w 10000"/>
                  <a:gd name="connsiteY503" fmla="*/ 8559 h 10000"/>
                  <a:gd name="connsiteX504" fmla="*/ 3953 w 10000"/>
                  <a:gd name="connsiteY504" fmla="*/ 8572 h 10000"/>
                  <a:gd name="connsiteX505" fmla="*/ 3956 w 10000"/>
                  <a:gd name="connsiteY505" fmla="*/ 8588 h 10000"/>
                  <a:gd name="connsiteX506" fmla="*/ 3956 w 10000"/>
                  <a:gd name="connsiteY506" fmla="*/ 8608 h 10000"/>
                  <a:gd name="connsiteX507" fmla="*/ 3972 w 10000"/>
                  <a:gd name="connsiteY507" fmla="*/ 8608 h 10000"/>
                  <a:gd name="connsiteX508" fmla="*/ 3986 w 10000"/>
                  <a:gd name="connsiteY508" fmla="*/ 8608 h 10000"/>
                  <a:gd name="connsiteX509" fmla="*/ 3997 w 10000"/>
                  <a:gd name="connsiteY509" fmla="*/ 8608 h 10000"/>
                  <a:gd name="connsiteX510" fmla="*/ 4006 w 10000"/>
                  <a:gd name="connsiteY510" fmla="*/ 8608 h 10000"/>
                  <a:gd name="connsiteX511" fmla="*/ 4006 w 10000"/>
                  <a:gd name="connsiteY511" fmla="*/ 8611 h 10000"/>
                  <a:gd name="connsiteX512" fmla="*/ 4011 w 10000"/>
                  <a:gd name="connsiteY512" fmla="*/ 8611 h 10000"/>
                  <a:gd name="connsiteX513" fmla="*/ 4022 w 10000"/>
                  <a:gd name="connsiteY513" fmla="*/ 8620 h 10000"/>
                  <a:gd name="connsiteX514" fmla="*/ 4042 w 10000"/>
                  <a:gd name="connsiteY514" fmla="*/ 8620 h 10000"/>
                  <a:gd name="connsiteX515" fmla="*/ 4050 w 10000"/>
                  <a:gd name="connsiteY515" fmla="*/ 8617 h 10000"/>
                  <a:gd name="connsiteX516" fmla="*/ 4069 w 10000"/>
                  <a:gd name="connsiteY516" fmla="*/ 8620 h 10000"/>
                  <a:gd name="connsiteX517" fmla="*/ 4086 w 10000"/>
                  <a:gd name="connsiteY517" fmla="*/ 8630 h 10000"/>
                  <a:gd name="connsiteX518" fmla="*/ 4108 w 10000"/>
                  <a:gd name="connsiteY518" fmla="*/ 8627 h 10000"/>
                  <a:gd name="connsiteX519" fmla="*/ 4125 w 10000"/>
                  <a:gd name="connsiteY519" fmla="*/ 8620 h 10000"/>
                  <a:gd name="connsiteX520" fmla="*/ 4133 w 10000"/>
                  <a:gd name="connsiteY520" fmla="*/ 8611 h 10000"/>
                  <a:gd name="connsiteX521" fmla="*/ 4139 w 10000"/>
                  <a:gd name="connsiteY521" fmla="*/ 8608 h 10000"/>
                  <a:gd name="connsiteX522" fmla="*/ 4147 w 10000"/>
                  <a:gd name="connsiteY522" fmla="*/ 8601 h 10000"/>
                  <a:gd name="connsiteX523" fmla="*/ 4155 w 10000"/>
                  <a:gd name="connsiteY523" fmla="*/ 8591 h 10000"/>
                  <a:gd name="connsiteX524" fmla="*/ 4166 w 10000"/>
                  <a:gd name="connsiteY524" fmla="*/ 8582 h 10000"/>
                  <a:gd name="connsiteX525" fmla="*/ 4183 w 10000"/>
                  <a:gd name="connsiteY525" fmla="*/ 8569 h 10000"/>
                  <a:gd name="connsiteX526" fmla="*/ 4191 w 10000"/>
                  <a:gd name="connsiteY526" fmla="*/ 8562 h 10000"/>
                  <a:gd name="connsiteX527" fmla="*/ 4208 w 10000"/>
                  <a:gd name="connsiteY527" fmla="*/ 8552 h 10000"/>
                  <a:gd name="connsiteX528" fmla="*/ 4230 w 10000"/>
                  <a:gd name="connsiteY528" fmla="*/ 8552 h 10000"/>
                  <a:gd name="connsiteX529" fmla="*/ 4238 w 10000"/>
                  <a:gd name="connsiteY529" fmla="*/ 8559 h 10000"/>
                  <a:gd name="connsiteX530" fmla="*/ 4247 w 10000"/>
                  <a:gd name="connsiteY530" fmla="*/ 8572 h 10000"/>
                  <a:gd name="connsiteX531" fmla="*/ 4252 w 10000"/>
                  <a:gd name="connsiteY531" fmla="*/ 8578 h 10000"/>
                  <a:gd name="connsiteX532" fmla="*/ 4263 w 10000"/>
                  <a:gd name="connsiteY532" fmla="*/ 8582 h 10000"/>
                  <a:gd name="connsiteX533" fmla="*/ 4277 w 10000"/>
                  <a:gd name="connsiteY533" fmla="*/ 8572 h 10000"/>
                  <a:gd name="connsiteX534" fmla="*/ 4294 w 10000"/>
                  <a:gd name="connsiteY534" fmla="*/ 8559 h 10000"/>
                  <a:gd name="connsiteX535" fmla="*/ 4302 w 10000"/>
                  <a:gd name="connsiteY535" fmla="*/ 8546 h 10000"/>
                  <a:gd name="connsiteX536" fmla="*/ 4310 w 10000"/>
                  <a:gd name="connsiteY536" fmla="*/ 8543 h 10000"/>
                  <a:gd name="connsiteX537" fmla="*/ 4313 w 10000"/>
                  <a:gd name="connsiteY537" fmla="*/ 8543 h 10000"/>
                  <a:gd name="connsiteX538" fmla="*/ 4332 w 10000"/>
                  <a:gd name="connsiteY538" fmla="*/ 8546 h 10000"/>
                  <a:gd name="connsiteX539" fmla="*/ 4335 w 10000"/>
                  <a:gd name="connsiteY539" fmla="*/ 8559 h 10000"/>
                  <a:gd name="connsiteX540" fmla="*/ 4349 w 10000"/>
                  <a:gd name="connsiteY540" fmla="*/ 8588 h 10000"/>
                  <a:gd name="connsiteX541" fmla="*/ 4360 w 10000"/>
                  <a:gd name="connsiteY541" fmla="*/ 8591 h 10000"/>
                  <a:gd name="connsiteX542" fmla="*/ 4366 w 10000"/>
                  <a:gd name="connsiteY542" fmla="*/ 8591 h 10000"/>
                  <a:gd name="connsiteX543" fmla="*/ 4382 w 10000"/>
                  <a:gd name="connsiteY543" fmla="*/ 8598 h 10000"/>
                  <a:gd name="connsiteX544" fmla="*/ 4385 w 10000"/>
                  <a:gd name="connsiteY544" fmla="*/ 8598 h 10000"/>
                  <a:gd name="connsiteX545" fmla="*/ 4402 w 10000"/>
                  <a:gd name="connsiteY545" fmla="*/ 8598 h 10000"/>
                  <a:gd name="connsiteX546" fmla="*/ 4421 w 10000"/>
                  <a:gd name="connsiteY546" fmla="*/ 8591 h 10000"/>
                  <a:gd name="connsiteX547" fmla="*/ 4440 w 10000"/>
                  <a:gd name="connsiteY547" fmla="*/ 8591 h 10000"/>
                  <a:gd name="connsiteX548" fmla="*/ 4449 w 10000"/>
                  <a:gd name="connsiteY548" fmla="*/ 8598 h 10000"/>
                  <a:gd name="connsiteX549" fmla="*/ 4454 w 10000"/>
                  <a:gd name="connsiteY549" fmla="*/ 8617 h 10000"/>
                  <a:gd name="connsiteX550" fmla="*/ 4463 w 10000"/>
                  <a:gd name="connsiteY550" fmla="*/ 8608 h 10000"/>
                  <a:gd name="connsiteX551" fmla="*/ 4474 w 10000"/>
                  <a:gd name="connsiteY551" fmla="*/ 8608 h 10000"/>
                  <a:gd name="connsiteX552" fmla="*/ 4490 w 10000"/>
                  <a:gd name="connsiteY552" fmla="*/ 8617 h 10000"/>
                  <a:gd name="connsiteX553" fmla="*/ 4504 w 10000"/>
                  <a:gd name="connsiteY553" fmla="*/ 8617 h 10000"/>
                  <a:gd name="connsiteX554" fmla="*/ 4518 w 10000"/>
                  <a:gd name="connsiteY554" fmla="*/ 8617 h 10000"/>
                  <a:gd name="connsiteX555" fmla="*/ 4535 w 10000"/>
                  <a:gd name="connsiteY555" fmla="*/ 8611 h 10000"/>
                  <a:gd name="connsiteX556" fmla="*/ 4546 w 10000"/>
                  <a:gd name="connsiteY556" fmla="*/ 8611 h 10000"/>
                  <a:gd name="connsiteX557" fmla="*/ 4562 w 10000"/>
                  <a:gd name="connsiteY557" fmla="*/ 8611 h 10000"/>
                  <a:gd name="connsiteX558" fmla="*/ 4571 w 10000"/>
                  <a:gd name="connsiteY558" fmla="*/ 8611 h 10000"/>
                  <a:gd name="connsiteX559" fmla="*/ 4579 w 10000"/>
                  <a:gd name="connsiteY559" fmla="*/ 8608 h 10000"/>
                  <a:gd name="connsiteX560" fmla="*/ 4584 w 10000"/>
                  <a:gd name="connsiteY560" fmla="*/ 8608 h 10000"/>
                  <a:gd name="connsiteX561" fmla="*/ 4601 w 10000"/>
                  <a:gd name="connsiteY561" fmla="*/ 8617 h 10000"/>
                  <a:gd name="connsiteX562" fmla="*/ 4609 w 10000"/>
                  <a:gd name="connsiteY562" fmla="*/ 8627 h 10000"/>
                  <a:gd name="connsiteX563" fmla="*/ 4618 w 10000"/>
                  <a:gd name="connsiteY563" fmla="*/ 8637 h 10000"/>
                  <a:gd name="connsiteX564" fmla="*/ 4618 w 10000"/>
                  <a:gd name="connsiteY564" fmla="*/ 8646 h 10000"/>
                  <a:gd name="connsiteX565" fmla="*/ 4634 w 10000"/>
                  <a:gd name="connsiteY565" fmla="*/ 8656 h 10000"/>
                  <a:gd name="connsiteX566" fmla="*/ 4640 w 10000"/>
                  <a:gd name="connsiteY566" fmla="*/ 8659 h 10000"/>
                  <a:gd name="connsiteX567" fmla="*/ 4651 w 10000"/>
                  <a:gd name="connsiteY567" fmla="*/ 8666 h 10000"/>
                  <a:gd name="connsiteX568" fmla="*/ 4657 w 10000"/>
                  <a:gd name="connsiteY568" fmla="*/ 8659 h 10000"/>
                  <a:gd name="connsiteX569" fmla="*/ 4668 w 10000"/>
                  <a:gd name="connsiteY569" fmla="*/ 8650 h 10000"/>
                  <a:gd name="connsiteX570" fmla="*/ 4676 w 10000"/>
                  <a:gd name="connsiteY570" fmla="*/ 8650 h 10000"/>
                  <a:gd name="connsiteX571" fmla="*/ 4690 w 10000"/>
                  <a:gd name="connsiteY571" fmla="*/ 8650 h 10000"/>
                  <a:gd name="connsiteX572" fmla="*/ 4698 w 10000"/>
                  <a:gd name="connsiteY572" fmla="*/ 8650 h 10000"/>
                  <a:gd name="connsiteX573" fmla="*/ 4704 w 10000"/>
                  <a:gd name="connsiteY573" fmla="*/ 8650 h 10000"/>
                  <a:gd name="connsiteX574" fmla="*/ 4706 w 10000"/>
                  <a:gd name="connsiteY574" fmla="*/ 8659 h 10000"/>
                  <a:gd name="connsiteX575" fmla="*/ 4706 w 10000"/>
                  <a:gd name="connsiteY575" fmla="*/ 8666 h 10000"/>
                  <a:gd name="connsiteX576" fmla="*/ 4723 w 10000"/>
                  <a:gd name="connsiteY576" fmla="*/ 8682 h 10000"/>
                  <a:gd name="connsiteX577" fmla="*/ 4737 w 10000"/>
                  <a:gd name="connsiteY577" fmla="*/ 8682 h 10000"/>
                  <a:gd name="connsiteX578" fmla="*/ 4745 w 10000"/>
                  <a:gd name="connsiteY578" fmla="*/ 8676 h 10000"/>
                  <a:gd name="connsiteX579" fmla="*/ 4756 w 10000"/>
                  <a:gd name="connsiteY579" fmla="*/ 8666 h 10000"/>
                  <a:gd name="connsiteX580" fmla="*/ 4765 w 10000"/>
                  <a:gd name="connsiteY580" fmla="*/ 8666 h 10000"/>
                  <a:gd name="connsiteX581" fmla="*/ 4765 w 10000"/>
                  <a:gd name="connsiteY581" fmla="*/ 8682 h 10000"/>
                  <a:gd name="connsiteX582" fmla="*/ 4770 w 10000"/>
                  <a:gd name="connsiteY582" fmla="*/ 8701 h 10000"/>
                  <a:gd name="connsiteX583" fmla="*/ 4778 w 10000"/>
                  <a:gd name="connsiteY583" fmla="*/ 8705 h 10000"/>
                  <a:gd name="connsiteX584" fmla="*/ 4795 w 10000"/>
                  <a:gd name="connsiteY584" fmla="*/ 8714 h 10000"/>
                  <a:gd name="connsiteX585" fmla="*/ 4812 w 10000"/>
                  <a:gd name="connsiteY585" fmla="*/ 8714 h 10000"/>
                  <a:gd name="connsiteX586" fmla="*/ 4825 w 10000"/>
                  <a:gd name="connsiteY586" fmla="*/ 8705 h 10000"/>
                  <a:gd name="connsiteX587" fmla="*/ 4825 w 10000"/>
                  <a:gd name="connsiteY587" fmla="*/ 8701 h 10000"/>
                  <a:gd name="connsiteX588" fmla="*/ 4828 w 10000"/>
                  <a:gd name="connsiteY588" fmla="*/ 8701 h 10000"/>
                  <a:gd name="connsiteX589" fmla="*/ 4837 w 10000"/>
                  <a:gd name="connsiteY589" fmla="*/ 8692 h 10000"/>
                  <a:gd name="connsiteX590" fmla="*/ 4842 w 10000"/>
                  <a:gd name="connsiteY590" fmla="*/ 8685 h 10000"/>
                  <a:gd name="connsiteX591" fmla="*/ 4859 w 10000"/>
                  <a:gd name="connsiteY591" fmla="*/ 8692 h 10000"/>
                  <a:gd name="connsiteX592" fmla="*/ 4870 w 10000"/>
                  <a:gd name="connsiteY592" fmla="*/ 8701 h 10000"/>
                  <a:gd name="connsiteX593" fmla="*/ 4878 w 10000"/>
                  <a:gd name="connsiteY593" fmla="*/ 8714 h 10000"/>
                  <a:gd name="connsiteX594" fmla="*/ 4892 w 10000"/>
                  <a:gd name="connsiteY594" fmla="*/ 8724 h 10000"/>
                  <a:gd name="connsiteX595" fmla="*/ 4900 w 10000"/>
                  <a:gd name="connsiteY595" fmla="*/ 8724 h 10000"/>
                  <a:gd name="connsiteX596" fmla="*/ 4906 w 10000"/>
                  <a:gd name="connsiteY596" fmla="*/ 8705 h 10000"/>
                  <a:gd name="connsiteX597" fmla="*/ 4925 w 10000"/>
                  <a:gd name="connsiteY597" fmla="*/ 8724 h 10000"/>
                  <a:gd name="connsiteX598" fmla="*/ 4939 w 10000"/>
                  <a:gd name="connsiteY598" fmla="*/ 8701 h 10000"/>
                  <a:gd name="connsiteX599" fmla="*/ 4950 w 10000"/>
                  <a:gd name="connsiteY599" fmla="*/ 8695 h 10000"/>
                  <a:gd name="connsiteX600" fmla="*/ 4956 w 10000"/>
                  <a:gd name="connsiteY600" fmla="*/ 8692 h 10000"/>
                  <a:gd name="connsiteX601" fmla="*/ 4986 w 10000"/>
                  <a:gd name="connsiteY601" fmla="*/ 8705 h 10000"/>
                  <a:gd name="connsiteX602" fmla="*/ 5003 w 10000"/>
                  <a:gd name="connsiteY602" fmla="*/ 8701 h 10000"/>
                  <a:gd name="connsiteX603" fmla="*/ 5011 w 10000"/>
                  <a:gd name="connsiteY603" fmla="*/ 8692 h 10000"/>
                  <a:gd name="connsiteX604" fmla="*/ 5028 w 10000"/>
                  <a:gd name="connsiteY604" fmla="*/ 8682 h 10000"/>
                  <a:gd name="connsiteX605" fmla="*/ 5030 w 10000"/>
                  <a:gd name="connsiteY605" fmla="*/ 8659 h 10000"/>
                  <a:gd name="connsiteX606" fmla="*/ 5039 w 10000"/>
                  <a:gd name="connsiteY606" fmla="*/ 8656 h 10000"/>
                  <a:gd name="connsiteX607" fmla="*/ 5053 w 10000"/>
                  <a:gd name="connsiteY607" fmla="*/ 8669 h 10000"/>
                  <a:gd name="connsiteX608" fmla="*/ 5061 w 10000"/>
                  <a:gd name="connsiteY608" fmla="*/ 8669 h 10000"/>
                  <a:gd name="connsiteX609" fmla="*/ 5061 w 10000"/>
                  <a:gd name="connsiteY609" fmla="*/ 8676 h 10000"/>
                  <a:gd name="connsiteX610" fmla="*/ 5069 w 10000"/>
                  <a:gd name="connsiteY610" fmla="*/ 8669 h 10000"/>
                  <a:gd name="connsiteX611" fmla="*/ 5083 w 10000"/>
                  <a:gd name="connsiteY611" fmla="*/ 8669 h 10000"/>
                  <a:gd name="connsiteX612" fmla="*/ 5100 w 10000"/>
                  <a:gd name="connsiteY612" fmla="*/ 8669 h 10000"/>
                  <a:gd name="connsiteX613" fmla="*/ 5119 w 10000"/>
                  <a:gd name="connsiteY613" fmla="*/ 8682 h 10000"/>
                  <a:gd name="connsiteX614" fmla="*/ 5136 w 10000"/>
                  <a:gd name="connsiteY614" fmla="*/ 8692 h 10000"/>
                  <a:gd name="connsiteX615" fmla="*/ 5161 w 10000"/>
                  <a:gd name="connsiteY615" fmla="*/ 8701 h 10000"/>
                  <a:gd name="connsiteX616" fmla="*/ 5183 w 10000"/>
                  <a:gd name="connsiteY616" fmla="*/ 8701 h 10000"/>
                  <a:gd name="connsiteX617" fmla="*/ 5199 w 10000"/>
                  <a:gd name="connsiteY617" fmla="*/ 8701 h 10000"/>
                  <a:gd name="connsiteX618" fmla="*/ 5213 w 10000"/>
                  <a:gd name="connsiteY618" fmla="*/ 8705 h 10000"/>
                  <a:gd name="connsiteX619" fmla="*/ 5224 w 10000"/>
                  <a:gd name="connsiteY619" fmla="*/ 8701 h 10000"/>
                  <a:gd name="connsiteX620" fmla="*/ 5230 w 10000"/>
                  <a:gd name="connsiteY620" fmla="*/ 8701 h 10000"/>
                  <a:gd name="connsiteX621" fmla="*/ 5241 w 10000"/>
                  <a:gd name="connsiteY621" fmla="*/ 8676 h 10000"/>
                  <a:gd name="connsiteX622" fmla="*/ 5247 w 10000"/>
                  <a:gd name="connsiteY622" fmla="*/ 8666 h 10000"/>
                  <a:gd name="connsiteX623" fmla="*/ 5249 w 10000"/>
                  <a:gd name="connsiteY623" fmla="*/ 8646 h 10000"/>
                  <a:gd name="connsiteX624" fmla="*/ 5249 w 10000"/>
                  <a:gd name="connsiteY624" fmla="*/ 8650 h 10000"/>
                  <a:gd name="connsiteX625" fmla="*/ 5255 w 10000"/>
                  <a:gd name="connsiteY625" fmla="*/ 8646 h 10000"/>
                  <a:gd name="connsiteX626" fmla="*/ 5271 w 10000"/>
                  <a:gd name="connsiteY626" fmla="*/ 8650 h 10000"/>
                  <a:gd name="connsiteX627" fmla="*/ 5288 w 10000"/>
                  <a:gd name="connsiteY627" fmla="*/ 8666 h 10000"/>
                  <a:gd name="connsiteX628" fmla="*/ 5296 w 10000"/>
                  <a:gd name="connsiteY628" fmla="*/ 8666 h 10000"/>
                  <a:gd name="connsiteX629" fmla="*/ 5310 w 10000"/>
                  <a:gd name="connsiteY629" fmla="*/ 8656 h 10000"/>
                  <a:gd name="connsiteX630" fmla="*/ 5321 w 10000"/>
                  <a:gd name="connsiteY630" fmla="*/ 8650 h 10000"/>
                  <a:gd name="connsiteX631" fmla="*/ 5338 w 10000"/>
                  <a:gd name="connsiteY631" fmla="*/ 8650 h 10000"/>
                  <a:gd name="connsiteX632" fmla="*/ 5360 w 10000"/>
                  <a:gd name="connsiteY632" fmla="*/ 8640 h 10000"/>
                  <a:gd name="connsiteX633" fmla="*/ 5366 w 10000"/>
                  <a:gd name="connsiteY633" fmla="*/ 8637 h 10000"/>
                  <a:gd name="connsiteX634" fmla="*/ 5368 w 10000"/>
                  <a:gd name="connsiteY634" fmla="*/ 8637 h 10000"/>
                  <a:gd name="connsiteX635" fmla="*/ 5382 w 10000"/>
                  <a:gd name="connsiteY635" fmla="*/ 8630 h 10000"/>
                  <a:gd name="connsiteX636" fmla="*/ 5391 w 10000"/>
                  <a:gd name="connsiteY636" fmla="*/ 8630 h 10000"/>
                  <a:gd name="connsiteX637" fmla="*/ 5402 w 10000"/>
                  <a:gd name="connsiteY637" fmla="*/ 8637 h 10000"/>
                  <a:gd name="connsiteX638" fmla="*/ 5418 w 10000"/>
                  <a:gd name="connsiteY638" fmla="*/ 8656 h 10000"/>
                  <a:gd name="connsiteX639" fmla="*/ 5432 w 10000"/>
                  <a:gd name="connsiteY639" fmla="*/ 8666 h 10000"/>
                  <a:gd name="connsiteX640" fmla="*/ 5443 w 10000"/>
                  <a:gd name="connsiteY640" fmla="*/ 8682 h 10000"/>
                  <a:gd name="connsiteX641" fmla="*/ 5457 w 10000"/>
                  <a:gd name="connsiteY641" fmla="*/ 8692 h 10000"/>
                  <a:gd name="connsiteX642" fmla="*/ 5471 w 10000"/>
                  <a:gd name="connsiteY642" fmla="*/ 8705 h 10000"/>
                  <a:gd name="connsiteX643" fmla="*/ 5488 w 10000"/>
                  <a:gd name="connsiteY643" fmla="*/ 8711 h 10000"/>
                  <a:gd name="connsiteX644" fmla="*/ 5490 w 10000"/>
                  <a:gd name="connsiteY644" fmla="*/ 8721 h 10000"/>
                  <a:gd name="connsiteX645" fmla="*/ 5512 w 10000"/>
                  <a:gd name="connsiteY645" fmla="*/ 8724 h 10000"/>
                  <a:gd name="connsiteX646" fmla="*/ 5521 w 10000"/>
                  <a:gd name="connsiteY646" fmla="*/ 8714 h 10000"/>
                  <a:gd name="connsiteX647" fmla="*/ 5524 w 10000"/>
                  <a:gd name="connsiteY647" fmla="*/ 8714 h 10000"/>
                  <a:gd name="connsiteX648" fmla="*/ 5532 w 10000"/>
                  <a:gd name="connsiteY648" fmla="*/ 8721 h 10000"/>
                  <a:gd name="connsiteX649" fmla="*/ 5540 w 10000"/>
                  <a:gd name="connsiteY649" fmla="*/ 8724 h 10000"/>
                  <a:gd name="connsiteX650" fmla="*/ 5562 w 10000"/>
                  <a:gd name="connsiteY650" fmla="*/ 8750 h 10000"/>
                  <a:gd name="connsiteX651" fmla="*/ 5562 w 10000"/>
                  <a:gd name="connsiteY651" fmla="*/ 8760 h 10000"/>
                  <a:gd name="connsiteX652" fmla="*/ 5571 w 10000"/>
                  <a:gd name="connsiteY652" fmla="*/ 8782 h 10000"/>
                  <a:gd name="connsiteX653" fmla="*/ 5579 w 10000"/>
                  <a:gd name="connsiteY653" fmla="*/ 8789 h 10000"/>
                  <a:gd name="connsiteX654" fmla="*/ 5593 w 10000"/>
                  <a:gd name="connsiteY654" fmla="*/ 8789 h 10000"/>
                  <a:gd name="connsiteX655" fmla="*/ 5596 w 10000"/>
                  <a:gd name="connsiteY655" fmla="*/ 8789 h 10000"/>
                  <a:gd name="connsiteX656" fmla="*/ 5626 w 10000"/>
                  <a:gd name="connsiteY656" fmla="*/ 8782 h 10000"/>
                  <a:gd name="connsiteX657" fmla="*/ 5629 w 10000"/>
                  <a:gd name="connsiteY657" fmla="*/ 8782 h 10000"/>
                  <a:gd name="connsiteX658" fmla="*/ 5637 w 10000"/>
                  <a:gd name="connsiteY658" fmla="*/ 8779 h 10000"/>
                  <a:gd name="connsiteX659" fmla="*/ 5648 w 10000"/>
                  <a:gd name="connsiteY659" fmla="*/ 8789 h 10000"/>
                  <a:gd name="connsiteX660" fmla="*/ 5665 w 10000"/>
                  <a:gd name="connsiteY660" fmla="*/ 8795 h 10000"/>
                  <a:gd name="connsiteX661" fmla="*/ 5676 w 10000"/>
                  <a:gd name="connsiteY661" fmla="*/ 8789 h 10000"/>
                  <a:gd name="connsiteX662" fmla="*/ 5684 w 10000"/>
                  <a:gd name="connsiteY662" fmla="*/ 8782 h 10000"/>
                  <a:gd name="connsiteX663" fmla="*/ 5693 w 10000"/>
                  <a:gd name="connsiteY663" fmla="*/ 8789 h 10000"/>
                  <a:gd name="connsiteX664" fmla="*/ 5715 w 10000"/>
                  <a:gd name="connsiteY664" fmla="*/ 8808 h 10000"/>
                  <a:gd name="connsiteX665" fmla="*/ 5731 w 10000"/>
                  <a:gd name="connsiteY665" fmla="*/ 8808 h 10000"/>
                  <a:gd name="connsiteX666" fmla="*/ 5740 w 10000"/>
                  <a:gd name="connsiteY666" fmla="*/ 8808 h 10000"/>
                  <a:gd name="connsiteX667" fmla="*/ 5765 w 10000"/>
                  <a:gd name="connsiteY667" fmla="*/ 8818 h 10000"/>
                  <a:gd name="connsiteX668" fmla="*/ 5781 w 10000"/>
                  <a:gd name="connsiteY668" fmla="*/ 8824 h 10000"/>
                  <a:gd name="connsiteX669" fmla="*/ 5798 w 10000"/>
                  <a:gd name="connsiteY669" fmla="*/ 8834 h 10000"/>
                  <a:gd name="connsiteX670" fmla="*/ 5814 w 10000"/>
                  <a:gd name="connsiteY670" fmla="*/ 8837 h 10000"/>
                  <a:gd name="connsiteX671" fmla="*/ 5831 w 10000"/>
                  <a:gd name="connsiteY671" fmla="*/ 8844 h 10000"/>
                  <a:gd name="connsiteX672" fmla="*/ 5842 w 10000"/>
                  <a:gd name="connsiteY672" fmla="*/ 8847 h 10000"/>
                  <a:gd name="connsiteX673" fmla="*/ 5859 w 10000"/>
                  <a:gd name="connsiteY673" fmla="*/ 8857 h 10000"/>
                  <a:gd name="connsiteX674" fmla="*/ 5870 w 10000"/>
                  <a:gd name="connsiteY674" fmla="*/ 8867 h 10000"/>
                  <a:gd name="connsiteX675" fmla="*/ 5878 w 10000"/>
                  <a:gd name="connsiteY675" fmla="*/ 8873 h 10000"/>
                  <a:gd name="connsiteX676" fmla="*/ 5895 w 10000"/>
                  <a:gd name="connsiteY676" fmla="*/ 8873 h 10000"/>
                  <a:gd name="connsiteX677" fmla="*/ 5911 w 10000"/>
                  <a:gd name="connsiteY677" fmla="*/ 8873 h 10000"/>
                  <a:gd name="connsiteX678" fmla="*/ 5931 w 10000"/>
                  <a:gd name="connsiteY678" fmla="*/ 8873 h 10000"/>
                  <a:gd name="connsiteX679" fmla="*/ 5950 w 10000"/>
                  <a:gd name="connsiteY679" fmla="*/ 8867 h 10000"/>
                  <a:gd name="connsiteX680" fmla="*/ 5967 w 10000"/>
                  <a:gd name="connsiteY680" fmla="*/ 8867 h 10000"/>
                  <a:gd name="connsiteX681" fmla="*/ 5975 w 10000"/>
                  <a:gd name="connsiteY681" fmla="*/ 8873 h 10000"/>
                  <a:gd name="connsiteX682" fmla="*/ 6000 w 10000"/>
                  <a:gd name="connsiteY682" fmla="*/ 8883 h 10000"/>
                  <a:gd name="connsiteX683" fmla="*/ 5997 w 10000"/>
                  <a:gd name="connsiteY683" fmla="*/ 8886 h 10000"/>
                  <a:gd name="connsiteX684" fmla="*/ 5997 w 10000"/>
                  <a:gd name="connsiteY684" fmla="*/ 8896 h 10000"/>
                  <a:gd name="connsiteX685" fmla="*/ 6014 w 10000"/>
                  <a:gd name="connsiteY685" fmla="*/ 8892 h 10000"/>
                  <a:gd name="connsiteX686" fmla="*/ 6028 w 10000"/>
                  <a:gd name="connsiteY686" fmla="*/ 8892 h 10000"/>
                  <a:gd name="connsiteX687" fmla="*/ 6053 w 10000"/>
                  <a:gd name="connsiteY687" fmla="*/ 8886 h 10000"/>
                  <a:gd name="connsiteX688" fmla="*/ 6072 w 10000"/>
                  <a:gd name="connsiteY688" fmla="*/ 8876 h 10000"/>
                  <a:gd name="connsiteX689" fmla="*/ 6089 w 10000"/>
                  <a:gd name="connsiteY689" fmla="*/ 8867 h 10000"/>
                  <a:gd name="connsiteX690" fmla="*/ 6111 w 10000"/>
                  <a:gd name="connsiteY690" fmla="*/ 8857 h 10000"/>
                  <a:gd name="connsiteX691" fmla="*/ 6127 w 10000"/>
                  <a:gd name="connsiteY691" fmla="*/ 8847 h 10000"/>
                  <a:gd name="connsiteX692" fmla="*/ 6152 w 10000"/>
                  <a:gd name="connsiteY692" fmla="*/ 8834 h 10000"/>
                  <a:gd name="connsiteX693" fmla="*/ 6183 w 10000"/>
                  <a:gd name="connsiteY693" fmla="*/ 8828 h 10000"/>
                  <a:gd name="connsiteX694" fmla="*/ 6175 w 10000"/>
                  <a:gd name="connsiteY694" fmla="*/ 8844 h 10000"/>
                  <a:gd name="connsiteX695" fmla="*/ 6169 w 10000"/>
                  <a:gd name="connsiteY695" fmla="*/ 8863 h 10000"/>
                  <a:gd name="connsiteX696" fmla="*/ 6158 w 10000"/>
                  <a:gd name="connsiteY696" fmla="*/ 8886 h 10000"/>
                  <a:gd name="connsiteX697" fmla="*/ 6152 w 10000"/>
                  <a:gd name="connsiteY697" fmla="*/ 8896 h 10000"/>
                  <a:gd name="connsiteX698" fmla="*/ 6150 w 10000"/>
                  <a:gd name="connsiteY698" fmla="*/ 8909 h 10000"/>
                  <a:gd name="connsiteX699" fmla="*/ 6152 w 10000"/>
                  <a:gd name="connsiteY699" fmla="*/ 8938 h 10000"/>
                  <a:gd name="connsiteX700" fmla="*/ 6158 w 10000"/>
                  <a:gd name="connsiteY700" fmla="*/ 8957 h 10000"/>
                  <a:gd name="connsiteX701" fmla="*/ 6161 w 10000"/>
                  <a:gd name="connsiteY701" fmla="*/ 8980 h 10000"/>
                  <a:gd name="connsiteX702" fmla="*/ 6166 w 10000"/>
                  <a:gd name="connsiteY702" fmla="*/ 8999 h 10000"/>
                  <a:gd name="connsiteX703" fmla="*/ 6175 w 10000"/>
                  <a:gd name="connsiteY703" fmla="*/ 9032 h 10000"/>
                  <a:gd name="connsiteX704" fmla="*/ 6183 w 10000"/>
                  <a:gd name="connsiteY704" fmla="*/ 9051 h 10000"/>
                  <a:gd name="connsiteX705" fmla="*/ 6191 w 10000"/>
                  <a:gd name="connsiteY705" fmla="*/ 9064 h 10000"/>
                  <a:gd name="connsiteX706" fmla="*/ 6194 w 10000"/>
                  <a:gd name="connsiteY706" fmla="*/ 9084 h 10000"/>
                  <a:gd name="connsiteX707" fmla="*/ 6208 w 10000"/>
                  <a:gd name="connsiteY707" fmla="*/ 9103 h 10000"/>
                  <a:gd name="connsiteX708" fmla="*/ 6208 w 10000"/>
                  <a:gd name="connsiteY708" fmla="*/ 9113 h 10000"/>
                  <a:gd name="connsiteX709" fmla="*/ 6216 w 10000"/>
                  <a:gd name="connsiteY709" fmla="*/ 9129 h 10000"/>
                  <a:gd name="connsiteX710" fmla="*/ 6230 w 10000"/>
                  <a:gd name="connsiteY710" fmla="*/ 9148 h 10000"/>
                  <a:gd name="connsiteX711" fmla="*/ 6241 w 10000"/>
                  <a:gd name="connsiteY711" fmla="*/ 9165 h 10000"/>
                  <a:gd name="connsiteX712" fmla="*/ 6249 w 10000"/>
                  <a:gd name="connsiteY712" fmla="*/ 9168 h 10000"/>
                  <a:gd name="connsiteX713" fmla="*/ 6266 w 10000"/>
                  <a:gd name="connsiteY713" fmla="*/ 9184 h 10000"/>
                  <a:gd name="connsiteX714" fmla="*/ 6280 w 10000"/>
                  <a:gd name="connsiteY714" fmla="*/ 9184 h 10000"/>
                  <a:gd name="connsiteX715" fmla="*/ 6288 w 10000"/>
                  <a:gd name="connsiteY715" fmla="*/ 9177 h 10000"/>
                  <a:gd name="connsiteX716" fmla="*/ 6299 w 10000"/>
                  <a:gd name="connsiteY716" fmla="*/ 9187 h 10000"/>
                  <a:gd name="connsiteX717" fmla="*/ 6305 w 10000"/>
                  <a:gd name="connsiteY717" fmla="*/ 9197 h 10000"/>
                  <a:gd name="connsiteX718" fmla="*/ 6310 w 10000"/>
                  <a:gd name="connsiteY718" fmla="*/ 9197 h 10000"/>
                  <a:gd name="connsiteX719" fmla="*/ 6321 w 10000"/>
                  <a:gd name="connsiteY719" fmla="*/ 9213 h 10000"/>
                  <a:gd name="connsiteX720" fmla="*/ 6335 w 10000"/>
                  <a:gd name="connsiteY720" fmla="*/ 9223 h 10000"/>
                  <a:gd name="connsiteX721" fmla="*/ 6338 w 10000"/>
                  <a:gd name="connsiteY721" fmla="*/ 9223 h 10000"/>
                  <a:gd name="connsiteX722" fmla="*/ 6355 w 10000"/>
                  <a:gd name="connsiteY722" fmla="*/ 9226 h 10000"/>
                  <a:gd name="connsiteX723" fmla="*/ 6363 w 10000"/>
                  <a:gd name="connsiteY723" fmla="*/ 9236 h 10000"/>
                  <a:gd name="connsiteX724" fmla="*/ 6380 w 10000"/>
                  <a:gd name="connsiteY724" fmla="*/ 9258 h 10000"/>
                  <a:gd name="connsiteX725" fmla="*/ 6393 w 10000"/>
                  <a:gd name="connsiteY725" fmla="*/ 9278 h 10000"/>
                  <a:gd name="connsiteX726" fmla="*/ 6396 w 10000"/>
                  <a:gd name="connsiteY726" fmla="*/ 9288 h 10000"/>
                  <a:gd name="connsiteX727" fmla="*/ 6407 w 10000"/>
                  <a:gd name="connsiteY727" fmla="*/ 9297 h 10000"/>
                  <a:gd name="connsiteX728" fmla="*/ 6410 w 10000"/>
                  <a:gd name="connsiteY728" fmla="*/ 9307 h 10000"/>
                  <a:gd name="connsiteX729" fmla="*/ 6416 w 10000"/>
                  <a:gd name="connsiteY729" fmla="*/ 9317 h 10000"/>
                  <a:gd name="connsiteX730" fmla="*/ 6424 w 10000"/>
                  <a:gd name="connsiteY730" fmla="*/ 9326 h 10000"/>
                  <a:gd name="connsiteX731" fmla="*/ 6435 w 10000"/>
                  <a:gd name="connsiteY731" fmla="*/ 9336 h 10000"/>
                  <a:gd name="connsiteX732" fmla="*/ 6443 w 10000"/>
                  <a:gd name="connsiteY732" fmla="*/ 9346 h 10000"/>
                  <a:gd name="connsiteX733" fmla="*/ 6449 w 10000"/>
                  <a:gd name="connsiteY733" fmla="*/ 9362 h 10000"/>
                  <a:gd name="connsiteX734" fmla="*/ 6452 w 10000"/>
                  <a:gd name="connsiteY734" fmla="*/ 9372 h 10000"/>
                  <a:gd name="connsiteX735" fmla="*/ 6449 w 10000"/>
                  <a:gd name="connsiteY735" fmla="*/ 9381 h 10000"/>
                  <a:gd name="connsiteX736" fmla="*/ 6465 w 10000"/>
                  <a:gd name="connsiteY736" fmla="*/ 9394 h 10000"/>
                  <a:gd name="connsiteX737" fmla="*/ 6468 w 10000"/>
                  <a:gd name="connsiteY737" fmla="*/ 9420 h 10000"/>
                  <a:gd name="connsiteX738" fmla="*/ 6493 w 10000"/>
                  <a:gd name="connsiteY738" fmla="*/ 9430 h 10000"/>
                  <a:gd name="connsiteX739" fmla="*/ 6507 w 10000"/>
                  <a:gd name="connsiteY739" fmla="*/ 9440 h 10000"/>
                  <a:gd name="connsiteX740" fmla="*/ 6524 w 10000"/>
                  <a:gd name="connsiteY740" fmla="*/ 9459 h 10000"/>
                  <a:gd name="connsiteX741" fmla="*/ 6532 w 10000"/>
                  <a:gd name="connsiteY741" fmla="*/ 9485 h 10000"/>
                  <a:gd name="connsiteX742" fmla="*/ 6537 w 10000"/>
                  <a:gd name="connsiteY742" fmla="*/ 9498 h 10000"/>
                  <a:gd name="connsiteX743" fmla="*/ 6571 w 10000"/>
                  <a:gd name="connsiteY743" fmla="*/ 9508 h 10000"/>
                  <a:gd name="connsiteX744" fmla="*/ 6596 w 10000"/>
                  <a:gd name="connsiteY744" fmla="*/ 9508 h 10000"/>
                  <a:gd name="connsiteX745" fmla="*/ 6637 w 10000"/>
                  <a:gd name="connsiteY745" fmla="*/ 9517 h 10000"/>
                  <a:gd name="connsiteX746" fmla="*/ 6662 w 10000"/>
                  <a:gd name="connsiteY746" fmla="*/ 9524 h 10000"/>
                  <a:gd name="connsiteX747" fmla="*/ 6679 w 10000"/>
                  <a:gd name="connsiteY747" fmla="*/ 9517 h 10000"/>
                  <a:gd name="connsiteX748" fmla="*/ 6679 w 10000"/>
                  <a:gd name="connsiteY748" fmla="*/ 9505 h 10000"/>
                  <a:gd name="connsiteX749" fmla="*/ 6690 w 10000"/>
                  <a:gd name="connsiteY749" fmla="*/ 9485 h 10000"/>
                  <a:gd name="connsiteX750" fmla="*/ 6693 w 10000"/>
                  <a:gd name="connsiteY750" fmla="*/ 9479 h 10000"/>
                  <a:gd name="connsiteX751" fmla="*/ 6706 w 10000"/>
                  <a:gd name="connsiteY751" fmla="*/ 9469 h 10000"/>
                  <a:gd name="connsiteX752" fmla="*/ 6709 w 10000"/>
                  <a:gd name="connsiteY752" fmla="*/ 9462 h 10000"/>
                  <a:gd name="connsiteX753" fmla="*/ 6717 w 10000"/>
                  <a:gd name="connsiteY753" fmla="*/ 9459 h 10000"/>
                  <a:gd name="connsiteX754" fmla="*/ 6726 w 10000"/>
                  <a:gd name="connsiteY754" fmla="*/ 9459 h 10000"/>
                  <a:gd name="connsiteX755" fmla="*/ 6742 w 10000"/>
                  <a:gd name="connsiteY755" fmla="*/ 9462 h 10000"/>
                  <a:gd name="connsiteX756" fmla="*/ 6759 w 10000"/>
                  <a:gd name="connsiteY756" fmla="*/ 9479 h 10000"/>
                  <a:gd name="connsiteX757" fmla="*/ 6781 w 10000"/>
                  <a:gd name="connsiteY757" fmla="*/ 9485 h 10000"/>
                  <a:gd name="connsiteX758" fmla="*/ 6795 w 10000"/>
                  <a:gd name="connsiteY758" fmla="*/ 9485 h 10000"/>
                  <a:gd name="connsiteX759" fmla="*/ 6803 w 10000"/>
                  <a:gd name="connsiteY759" fmla="*/ 9498 h 10000"/>
                  <a:gd name="connsiteX760" fmla="*/ 6806 w 10000"/>
                  <a:gd name="connsiteY760" fmla="*/ 9508 h 10000"/>
                  <a:gd name="connsiteX761" fmla="*/ 6823 w 10000"/>
                  <a:gd name="connsiteY761" fmla="*/ 9514 h 10000"/>
                  <a:gd name="connsiteX762" fmla="*/ 6831 w 10000"/>
                  <a:gd name="connsiteY762" fmla="*/ 9514 h 10000"/>
                  <a:gd name="connsiteX763" fmla="*/ 6848 w 10000"/>
                  <a:gd name="connsiteY763" fmla="*/ 9514 h 10000"/>
                  <a:gd name="connsiteX764" fmla="*/ 6856 w 10000"/>
                  <a:gd name="connsiteY764" fmla="*/ 9517 h 10000"/>
                  <a:gd name="connsiteX765" fmla="*/ 6878 w 10000"/>
                  <a:gd name="connsiteY765" fmla="*/ 9524 h 10000"/>
                  <a:gd name="connsiteX766" fmla="*/ 6895 w 10000"/>
                  <a:gd name="connsiteY766" fmla="*/ 9524 h 10000"/>
                  <a:gd name="connsiteX767" fmla="*/ 6917 w 10000"/>
                  <a:gd name="connsiteY767" fmla="*/ 9527 h 10000"/>
                  <a:gd name="connsiteX768" fmla="*/ 6934 w 10000"/>
                  <a:gd name="connsiteY768" fmla="*/ 9534 h 10000"/>
                  <a:gd name="connsiteX769" fmla="*/ 6961 w 10000"/>
                  <a:gd name="connsiteY769" fmla="*/ 9543 h 10000"/>
                  <a:gd name="connsiteX770" fmla="*/ 6989 w 10000"/>
                  <a:gd name="connsiteY770" fmla="*/ 9547 h 10000"/>
                  <a:gd name="connsiteX771" fmla="*/ 7014 w 10000"/>
                  <a:gd name="connsiteY771" fmla="*/ 9543 h 10000"/>
                  <a:gd name="connsiteX772" fmla="*/ 7033 w 10000"/>
                  <a:gd name="connsiteY772" fmla="*/ 9543 h 10000"/>
                  <a:gd name="connsiteX773" fmla="*/ 7042 w 10000"/>
                  <a:gd name="connsiteY773" fmla="*/ 9547 h 10000"/>
                  <a:gd name="connsiteX774" fmla="*/ 7069 w 10000"/>
                  <a:gd name="connsiteY774" fmla="*/ 9647 h 10000"/>
                  <a:gd name="connsiteX775" fmla="*/ 7122 w 10000"/>
                  <a:gd name="connsiteY775" fmla="*/ 9734 h 10000"/>
                  <a:gd name="connsiteX776" fmla="*/ 7147 w 10000"/>
                  <a:gd name="connsiteY776" fmla="*/ 9744 h 10000"/>
                  <a:gd name="connsiteX777" fmla="*/ 7169 w 10000"/>
                  <a:gd name="connsiteY777" fmla="*/ 9741 h 10000"/>
                  <a:gd name="connsiteX778" fmla="*/ 7177 w 10000"/>
                  <a:gd name="connsiteY778" fmla="*/ 9744 h 10000"/>
                  <a:gd name="connsiteX779" fmla="*/ 7186 w 10000"/>
                  <a:gd name="connsiteY779" fmla="*/ 9754 h 10000"/>
                  <a:gd name="connsiteX780" fmla="*/ 7191 w 10000"/>
                  <a:gd name="connsiteY780" fmla="*/ 9773 h 10000"/>
                  <a:gd name="connsiteX781" fmla="*/ 7208 w 10000"/>
                  <a:gd name="connsiteY781" fmla="*/ 9783 h 10000"/>
                  <a:gd name="connsiteX782" fmla="*/ 7219 w 10000"/>
                  <a:gd name="connsiteY782" fmla="*/ 9793 h 10000"/>
                  <a:gd name="connsiteX783" fmla="*/ 7235 w 10000"/>
                  <a:gd name="connsiteY783" fmla="*/ 9802 h 10000"/>
                  <a:gd name="connsiteX784" fmla="*/ 7249 w 10000"/>
                  <a:gd name="connsiteY784" fmla="*/ 9819 h 10000"/>
                  <a:gd name="connsiteX785" fmla="*/ 7255 w 10000"/>
                  <a:gd name="connsiteY785" fmla="*/ 9835 h 10000"/>
                  <a:gd name="connsiteX786" fmla="*/ 7255 w 10000"/>
                  <a:gd name="connsiteY786" fmla="*/ 9848 h 10000"/>
                  <a:gd name="connsiteX787" fmla="*/ 7249 w 10000"/>
                  <a:gd name="connsiteY787" fmla="*/ 9848 h 10000"/>
                  <a:gd name="connsiteX788" fmla="*/ 7244 w 10000"/>
                  <a:gd name="connsiteY788" fmla="*/ 9858 h 10000"/>
                  <a:gd name="connsiteX789" fmla="*/ 7235 w 10000"/>
                  <a:gd name="connsiteY789" fmla="*/ 9883 h 10000"/>
                  <a:gd name="connsiteX790" fmla="*/ 7244 w 10000"/>
                  <a:gd name="connsiteY790" fmla="*/ 9903 h 10000"/>
                  <a:gd name="connsiteX791" fmla="*/ 7258 w 10000"/>
                  <a:gd name="connsiteY791" fmla="*/ 9926 h 10000"/>
                  <a:gd name="connsiteX792" fmla="*/ 7263 w 10000"/>
                  <a:gd name="connsiteY792" fmla="*/ 9948 h 10000"/>
                  <a:gd name="connsiteX793" fmla="*/ 7274 w 10000"/>
                  <a:gd name="connsiteY793" fmla="*/ 9968 h 10000"/>
                  <a:gd name="connsiteX794" fmla="*/ 7283 w 10000"/>
                  <a:gd name="connsiteY794" fmla="*/ 9987 h 10000"/>
                  <a:gd name="connsiteX795" fmla="*/ 7291 w 10000"/>
                  <a:gd name="connsiteY795" fmla="*/ 10000 h 10000"/>
                  <a:gd name="connsiteX796" fmla="*/ 7305 w 10000"/>
                  <a:gd name="connsiteY796" fmla="*/ 9997 h 10000"/>
                  <a:gd name="connsiteX797" fmla="*/ 7313 w 10000"/>
                  <a:gd name="connsiteY797" fmla="*/ 9977 h 10000"/>
                  <a:gd name="connsiteX798" fmla="*/ 7324 w 10000"/>
                  <a:gd name="connsiteY798" fmla="*/ 9968 h 10000"/>
                  <a:gd name="connsiteX799" fmla="*/ 7341 w 10000"/>
                  <a:gd name="connsiteY799" fmla="*/ 9971 h 10000"/>
                  <a:gd name="connsiteX800" fmla="*/ 7368 w 10000"/>
                  <a:gd name="connsiteY800" fmla="*/ 9987 h 10000"/>
                  <a:gd name="connsiteX801" fmla="*/ 7380 w 10000"/>
                  <a:gd name="connsiteY801" fmla="*/ 9990 h 10000"/>
                  <a:gd name="connsiteX802" fmla="*/ 7393 w 10000"/>
                  <a:gd name="connsiteY802" fmla="*/ 9981 h 10000"/>
                  <a:gd name="connsiteX803" fmla="*/ 7404 w 10000"/>
                  <a:gd name="connsiteY803" fmla="*/ 9968 h 10000"/>
                  <a:gd name="connsiteX804" fmla="*/ 7418 w 10000"/>
                  <a:gd name="connsiteY804" fmla="*/ 9948 h 10000"/>
                  <a:gd name="connsiteX805" fmla="*/ 7427 w 10000"/>
                  <a:gd name="connsiteY805" fmla="*/ 9922 h 10000"/>
                  <a:gd name="connsiteX806" fmla="*/ 7427 w 10000"/>
                  <a:gd name="connsiteY806" fmla="*/ 9906 h 10000"/>
                  <a:gd name="connsiteX807" fmla="*/ 7404 w 10000"/>
                  <a:gd name="connsiteY807" fmla="*/ 9877 h 10000"/>
                  <a:gd name="connsiteX808" fmla="*/ 7388 w 10000"/>
                  <a:gd name="connsiteY808" fmla="*/ 9854 h 10000"/>
                  <a:gd name="connsiteX809" fmla="*/ 7385 w 10000"/>
                  <a:gd name="connsiteY809" fmla="*/ 9845 h 10000"/>
                  <a:gd name="connsiteX810" fmla="*/ 7385 w 10000"/>
                  <a:gd name="connsiteY810" fmla="*/ 9825 h 10000"/>
                  <a:gd name="connsiteX811" fmla="*/ 7385 w 10000"/>
                  <a:gd name="connsiteY811" fmla="*/ 9819 h 10000"/>
                  <a:gd name="connsiteX812" fmla="*/ 7393 w 10000"/>
                  <a:gd name="connsiteY812" fmla="*/ 9809 h 10000"/>
                  <a:gd name="connsiteX813" fmla="*/ 7404 w 10000"/>
                  <a:gd name="connsiteY813" fmla="*/ 9793 h 10000"/>
                  <a:gd name="connsiteX814" fmla="*/ 7413 w 10000"/>
                  <a:gd name="connsiteY814" fmla="*/ 9783 h 10000"/>
                  <a:gd name="connsiteX815" fmla="*/ 7404 w 10000"/>
                  <a:gd name="connsiteY815" fmla="*/ 9770 h 10000"/>
                  <a:gd name="connsiteX816" fmla="*/ 7388 w 10000"/>
                  <a:gd name="connsiteY816" fmla="*/ 9760 h 10000"/>
                  <a:gd name="connsiteX817" fmla="*/ 7371 w 10000"/>
                  <a:gd name="connsiteY817" fmla="*/ 9744 h 10000"/>
                  <a:gd name="connsiteX818" fmla="*/ 7363 w 10000"/>
                  <a:gd name="connsiteY818" fmla="*/ 9731 h 10000"/>
                  <a:gd name="connsiteX819" fmla="*/ 7355 w 10000"/>
                  <a:gd name="connsiteY819" fmla="*/ 9715 h 10000"/>
                  <a:gd name="connsiteX820" fmla="*/ 7360 w 10000"/>
                  <a:gd name="connsiteY820" fmla="*/ 9686 h 10000"/>
                  <a:gd name="connsiteX821" fmla="*/ 7363 w 10000"/>
                  <a:gd name="connsiteY821" fmla="*/ 9657 h 10000"/>
                  <a:gd name="connsiteX822" fmla="*/ 7360 w 10000"/>
                  <a:gd name="connsiteY822" fmla="*/ 9631 h 10000"/>
                  <a:gd name="connsiteX823" fmla="*/ 7346 w 10000"/>
                  <a:gd name="connsiteY823" fmla="*/ 9611 h 10000"/>
                  <a:gd name="connsiteX824" fmla="*/ 7332 w 10000"/>
                  <a:gd name="connsiteY824" fmla="*/ 9585 h 10000"/>
                  <a:gd name="connsiteX825" fmla="*/ 7324 w 10000"/>
                  <a:gd name="connsiteY825" fmla="*/ 9573 h 10000"/>
                  <a:gd name="connsiteX826" fmla="*/ 7324 w 10000"/>
                  <a:gd name="connsiteY826" fmla="*/ 9553 h 10000"/>
                  <a:gd name="connsiteX827" fmla="*/ 7324 w 10000"/>
                  <a:gd name="connsiteY827" fmla="*/ 9543 h 10000"/>
                  <a:gd name="connsiteX828" fmla="*/ 7324 w 10000"/>
                  <a:gd name="connsiteY828" fmla="*/ 9517 h 10000"/>
                  <a:gd name="connsiteX829" fmla="*/ 7324 w 10000"/>
                  <a:gd name="connsiteY829" fmla="*/ 9498 h 10000"/>
                  <a:gd name="connsiteX830" fmla="*/ 7332 w 10000"/>
                  <a:gd name="connsiteY830" fmla="*/ 9479 h 10000"/>
                  <a:gd name="connsiteX831" fmla="*/ 7341 w 10000"/>
                  <a:gd name="connsiteY831" fmla="*/ 9462 h 10000"/>
                  <a:gd name="connsiteX832" fmla="*/ 7352 w 10000"/>
                  <a:gd name="connsiteY832" fmla="*/ 9459 h 10000"/>
                  <a:gd name="connsiteX833" fmla="*/ 7360 w 10000"/>
                  <a:gd name="connsiteY833" fmla="*/ 9443 h 10000"/>
                  <a:gd name="connsiteX834" fmla="*/ 7363 w 10000"/>
                  <a:gd name="connsiteY834" fmla="*/ 9433 h 10000"/>
                  <a:gd name="connsiteX835" fmla="*/ 7377 w 10000"/>
                  <a:gd name="connsiteY835" fmla="*/ 9433 h 10000"/>
                  <a:gd name="connsiteX836" fmla="*/ 7388 w 10000"/>
                  <a:gd name="connsiteY836" fmla="*/ 9430 h 10000"/>
                  <a:gd name="connsiteX837" fmla="*/ 7396 w 10000"/>
                  <a:gd name="connsiteY837" fmla="*/ 9430 h 10000"/>
                  <a:gd name="connsiteX838" fmla="*/ 7402 w 10000"/>
                  <a:gd name="connsiteY838" fmla="*/ 9424 h 10000"/>
                  <a:gd name="connsiteX839" fmla="*/ 7396 w 10000"/>
                  <a:gd name="connsiteY839" fmla="*/ 9414 h 10000"/>
                  <a:gd name="connsiteX840" fmla="*/ 7388 w 10000"/>
                  <a:gd name="connsiteY840" fmla="*/ 9401 h 10000"/>
                  <a:gd name="connsiteX841" fmla="*/ 7371 w 10000"/>
                  <a:gd name="connsiteY841" fmla="*/ 9391 h 10000"/>
                  <a:gd name="connsiteX842" fmla="*/ 7355 w 10000"/>
                  <a:gd name="connsiteY842" fmla="*/ 9375 h 10000"/>
                  <a:gd name="connsiteX843" fmla="*/ 7332 w 10000"/>
                  <a:gd name="connsiteY843" fmla="*/ 9356 h 10000"/>
                  <a:gd name="connsiteX844" fmla="*/ 7313 w 10000"/>
                  <a:gd name="connsiteY844" fmla="*/ 9330 h 10000"/>
                  <a:gd name="connsiteX845" fmla="*/ 7307 w 10000"/>
                  <a:gd name="connsiteY845" fmla="*/ 9310 h 10000"/>
                  <a:gd name="connsiteX846" fmla="*/ 7305 w 10000"/>
                  <a:gd name="connsiteY846" fmla="*/ 9291 h 10000"/>
                  <a:gd name="connsiteX847" fmla="*/ 7305 w 10000"/>
                  <a:gd name="connsiteY847" fmla="*/ 9278 h 10000"/>
                  <a:gd name="connsiteX848" fmla="*/ 7296 w 10000"/>
                  <a:gd name="connsiteY848" fmla="*/ 9268 h 10000"/>
                  <a:gd name="connsiteX849" fmla="*/ 7296 w 10000"/>
                  <a:gd name="connsiteY849" fmla="*/ 9249 h 10000"/>
                  <a:gd name="connsiteX850" fmla="*/ 7291 w 10000"/>
                  <a:gd name="connsiteY850" fmla="*/ 9226 h 10000"/>
                  <a:gd name="connsiteX851" fmla="*/ 7283 w 10000"/>
                  <a:gd name="connsiteY851" fmla="*/ 9213 h 10000"/>
                  <a:gd name="connsiteX852" fmla="*/ 7274 w 10000"/>
                  <a:gd name="connsiteY852" fmla="*/ 9194 h 10000"/>
                  <a:gd name="connsiteX853" fmla="*/ 7274 w 10000"/>
                  <a:gd name="connsiteY853" fmla="*/ 9174 h 10000"/>
                  <a:gd name="connsiteX854" fmla="*/ 7280 w 10000"/>
                  <a:gd name="connsiteY854" fmla="*/ 9148 h 10000"/>
                  <a:gd name="connsiteX855" fmla="*/ 7283 w 10000"/>
                  <a:gd name="connsiteY855" fmla="*/ 9119 h 10000"/>
                  <a:gd name="connsiteX856" fmla="*/ 7291 w 10000"/>
                  <a:gd name="connsiteY856" fmla="*/ 9100 h 10000"/>
                  <a:gd name="connsiteX857" fmla="*/ 7307 w 10000"/>
                  <a:gd name="connsiteY857" fmla="*/ 9080 h 10000"/>
                  <a:gd name="connsiteX858" fmla="*/ 7324 w 10000"/>
                  <a:gd name="connsiteY858" fmla="*/ 9054 h 10000"/>
                  <a:gd name="connsiteX859" fmla="*/ 7341 w 10000"/>
                  <a:gd name="connsiteY859" fmla="*/ 9054 h 10000"/>
                  <a:gd name="connsiteX860" fmla="*/ 7352 w 10000"/>
                  <a:gd name="connsiteY860" fmla="*/ 9054 h 10000"/>
                  <a:gd name="connsiteX861" fmla="*/ 7346 w 10000"/>
                  <a:gd name="connsiteY861" fmla="*/ 9032 h 10000"/>
                  <a:gd name="connsiteX862" fmla="*/ 7341 w 10000"/>
                  <a:gd name="connsiteY862" fmla="*/ 9022 h 10000"/>
                  <a:gd name="connsiteX863" fmla="*/ 7352 w 10000"/>
                  <a:gd name="connsiteY863" fmla="*/ 8999 h 10000"/>
                  <a:gd name="connsiteX864" fmla="*/ 7360 w 10000"/>
                  <a:gd name="connsiteY864" fmla="*/ 8967 h 10000"/>
                  <a:gd name="connsiteX865" fmla="*/ 7368 w 10000"/>
                  <a:gd name="connsiteY865" fmla="*/ 8922 h 10000"/>
                  <a:gd name="connsiteX866" fmla="*/ 7377 w 10000"/>
                  <a:gd name="connsiteY866" fmla="*/ 8896 h 10000"/>
                  <a:gd name="connsiteX867" fmla="*/ 7380 w 10000"/>
                  <a:gd name="connsiteY867" fmla="*/ 8867 h 10000"/>
                  <a:gd name="connsiteX868" fmla="*/ 7402 w 10000"/>
                  <a:gd name="connsiteY868" fmla="*/ 8824 h 10000"/>
                  <a:gd name="connsiteX869" fmla="*/ 7402 w 10000"/>
                  <a:gd name="connsiteY869" fmla="*/ 8808 h 10000"/>
                  <a:gd name="connsiteX870" fmla="*/ 7393 w 10000"/>
                  <a:gd name="connsiteY870" fmla="*/ 8795 h 10000"/>
                  <a:gd name="connsiteX871" fmla="*/ 7388 w 10000"/>
                  <a:gd name="connsiteY871" fmla="*/ 8799 h 10000"/>
                  <a:gd name="connsiteX872" fmla="*/ 7396 w 10000"/>
                  <a:gd name="connsiteY872" fmla="*/ 8789 h 10000"/>
                  <a:gd name="connsiteX873" fmla="*/ 7404 w 10000"/>
                  <a:gd name="connsiteY873" fmla="*/ 8789 h 10000"/>
                  <a:gd name="connsiteX874" fmla="*/ 7421 w 10000"/>
                  <a:gd name="connsiteY874" fmla="*/ 8769 h 10000"/>
                  <a:gd name="connsiteX875" fmla="*/ 7443 w 10000"/>
                  <a:gd name="connsiteY875" fmla="*/ 8763 h 10000"/>
                  <a:gd name="connsiteX876" fmla="*/ 7452 w 10000"/>
                  <a:gd name="connsiteY876" fmla="*/ 8769 h 10000"/>
                  <a:gd name="connsiteX877" fmla="*/ 7468 w 10000"/>
                  <a:gd name="connsiteY877" fmla="*/ 8769 h 10000"/>
                  <a:gd name="connsiteX878" fmla="*/ 7499 w 10000"/>
                  <a:gd name="connsiteY878" fmla="*/ 8763 h 10000"/>
                  <a:gd name="connsiteX879" fmla="*/ 7526 w 10000"/>
                  <a:gd name="connsiteY879" fmla="*/ 8763 h 10000"/>
                  <a:gd name="connsiteX880" fmla="*/ 7532 w 10000"/>
                  <a:gd name="connsiteY880" fmla="*/ 8763 h 10000"/>
                  <a:gd name="connsiteX881" fmla="*/ 7554 w 10000"/>
                  <a:gd name="connsiteY881" fmla="*/ 8744 h 10000"/>
                  <a:gd name="connsiteX882" fmla="*/ 7571 w 10000"/>
                  <a:gd name="connsiteY882" fmla="*/ 8731 h 10000"/>
                  <a:gd name="connsiteX883" fmla="*/ 7587 w 10000"/>
                  <a:gd name="connsiteY883" fmla="*/ 8711 h 10000"/>
                  <a:gd name="connsiteX884" fmla="*/ 7607 w 10000"/>
                  <a:gd name="connsiteY884" fmla="*/ 8711 h 10000"/>
                  <a:gd name="connsiteX885" fmla="*/ 7634 w 10000"/>
                  <a:gd name="connsiteY885" fmla="*/ 8705 h 10000"/>
                  <a:gd name="connsiteX886" fmla="*/ 7643 w 10000"/>
                  <a:gd name="connsiteY886" fmla="*/ 8682 h 10000"/>
                  <a:gd name="connsiteX887" fmla="*/ 7654 w 10000"/>
                  <a:gd name="connsiteY887" fmla="*/ 8666 h 10000"/>
                  <a:gd name="connsiteX888" fmla="*/ 7668 w 10000"/>
                  <a:gd name="connsiteY888" fmla="*/ 8666 h 10000"/>
                  <a:gd name="connsiteX889" fmla="*/ 7676 w 10000"/>
                  <a:gd name="connsiteY889" fmla="*/ 8682 h 10000"/>
                  <a:gd name="connsiteX890" fmla="*/ 7704 w 10000"/>
                  <a:gd name="connsiteY890" fmla="*/ 8669 h 10000"/>
                  <a:gd name="connsiteX891" fmla="*/ 7712 w 10000"/>
                  <a:gd name="connsiteY891" fmla="*/ 8669 h 10000"/>
                  <a:gd name="connsiteX892" fmla="*/ 7720 w 10000"/>
                  <a:gd name="connsiteY892" fmla="*/ 8669 h 10000"/>
                  <a:gd name="connsiteX893" fmla="*/ 7726 w 10000"/>
                  <a:gd name="connsiteY893" fmla="*/ 8656 h 10000"/>
                  <a:gd name="connsiteX894" fmla="*/ 7734 w 10000"/>
                  <a:gd name="connsiteY894" fmla="*/ 8650 h 10000"/>
                  <a:gd name="connsiteX895" fmla="*/ 7742 w 10000"/>
                  <a:gd name="connsiteY895" fmla="*/ 8650 h 10000"/>
                  <a:gd name="connsiteX896" fmla="*/ 7759 w 10000"/>
                  <a:gd name="connsiteY896" fmla="*/ 8650 h 10000"/>
                  <a:gd name="connsiteX897" fmla="*/ 7756 w 10000"/>
                  <a:gd name="connsiteY897" fmla="*/ 8630 h 10000"/>
                  <a:gd name="connsiteX898" fmla="*/ 7751 w 10000"/>
                  <a:gd name="connsiteY898" fmla="*/ 8627 h 10000"/>
                  <a:gd name="connsiteX899" fmla="*/ 7742 w 10000"/>
                  <a:gd name="connsiteY899" fmla="*/ 8620 h 10000"/>
                  <a:gd name="connsiteX900" fmla="*/ 7734 w 10000"/>
                  <a:gd name="connsiteY900" fmla="*/ 8591 h 10000"/>
                  <a:gd name="connsiteX901" fmla="*/ 7709 w 10000"/>
                  <a:gd name="connsiteY901" fmla="*/ 8582 h 10000"/>
                  <a:gd name="connsiteX902" fmla="*/ 7695 w 10000"/>
                  <a:gd name="connsiteY902" fmla="*/ 8578 h 10000"/>
                  <a:gd name="connsiteX903" fmla="*/ 7668 w 10000"/>
                  <a:gd name="connsiteY903" fmla="*/ 8562 h 10000"/>
                  <a:gd name="connsiteX904" fmla="*/ 7645 w 10000"/>
                  <a:gd name="connsiteY904" fmla="*/ 8552 h 10000"/>
                  <a:gd name="connsiteX905" fmla="*/ 7615 w 10000"/>
                  <a:gd name="connsiteY905" fmla="*/ 8543 h 10000"/>
                  <a:gd name="connsiteX906" fmla="*/ 7596 w 10000"/>
                  <a:gd name="connsiteY906" fmla="*/ 8527 h 10000"/>
                  <a:gd name="connsiteX907" fmla="*/ 7565 w 10000"/>
                  <a:gd name="connsiteY907" fmla="*/ 8494 h 10000"/>
                  <a:gd name="connsiteX908" fmla="*/ 7562 w 10000"/>
                  <a:gd name="connsiteY908" fmla="*/ 8475 h 10000"/>
                  <a:gd name="connsiteX909" fmla="*/ 7540 w 10000"/>
                  <a:gd name="connsiteY909" fmla="*/ 8455 h 10000"/>
                  <a:gd name="connsiteX910" fmla="*/ 7535 w 10000"/>
                  <a:gd name="connsiteY910" fmla="*/ 8446 h 10000"/>
                  <a:gd name="connsiteX911" fmla="*/ 7535 w 10000"/>
                  <a:gd name="connsiteY911" fmla="*/ 8420 h 10000"/>
                  <a:gd name="connsiteX912" fmla="*/ 7535 w 10000"/>
                  <a:gd name="connsiteY912" fmla="*/ 8391 h 10000"/>
                  <a:gd name="connsiteX913" fmla="*/ 7548 w 10000"/>
                  <a:gd name="connsiteY913" fmla="*/ 8345 h 10000"/>
                  <a:gd name="connsiteX914" fmla="*/ 7562 w 10000"/>
                  <a:gd name="connsiteY914" fmla="*/ 8319 h 10000"/>
                  <a:gd name="connsiteX915" fmla="*/ 7582 w 10000"/>
                  <a:gd name="connsiteY915" fmla="*/ 8310 h 10000"/>
                  <a:gd name="connsiteX916" fmla="*/ 7607 w 10000"/>
                  <a:gd name="connsiteY916" fmla="*/ 8300 h 10000"/>
                  <a:gd name="connsiteX917" fmla="*/ 7629 w 10000"/>
                  <a:gd name="connsiteY917" fmla="*/ 8300 h 10000"/>
                  <a:gd name="connsiteX918" fmla="*/ 7651 w 10000"/>
                  <a:gd name="connsiteY918" fmla="*/ 8297 h 10000"/>
                  <a:gd name="connsiteX919" fmla="*/ 7668 w 10000"/>
                  <a:gd name="connsiteY919" fmla="*/ 8280 h 10000"/>
                  <a:gd name="connsiteX920" fmla="*/ 7687 w 10000"/>
                  <a:gd name="connsiteY920" fmla="*/ 8267 h 10000"/>
                  <a:gd name="connsiteX921" fmla="*/ 7693 w 10000"/>
                  <a:gd name="connsiteY921" fmla="*/ 8261 h 10000"/>
                  <a:gd name="connsiteX922" fmla="*/ 7701 w 10000"/>
                  <a:gd name="connsiteY922" fmla="*/ 8248 h 10000"/>
                  <a:gd name="connsiteX923" fmla="*/ 7712 w 10000"/>
                  <a:gd name="connsiteY923" fmla="*/ 8238 h 10000"/>
                  <a:gd name="connsiteX924" fmla="*/ 7731 w 10000"/>
                  <a:gd name="connsiteY924" fmla="*/ 8222 h 10000"/>
                  <a:gd name="connsiteX925" fmla="*/ 7740 w 10000"/>
                  <a:gd name="connsiteY925" fmla="*/ 8206 h 10000"/>
                  <a:gd name="connsiteX926" fmla="*/ 7756 w 10000"/>
                  <a:gd name="connsiteY926" fmla="*/ 8183 h 10000"/>
                  <a:gd name="connsiteX927" fmla="*/ 7773 w 10000"/>
                  <a:gd name="connsiteY927" fmla="*/ 8177 h 10000"/>
                  <a:gd name="connsiteX928" fmla="*/ 7784 w 10000"/>
                  <a:gd name="connsiteY928" fmla="*/ 8183 h 10000"/>
                  <a:gd name="connsiteX929" fmla="*/ 7801 w 10000"/>
                  <a:gd name="connsiteY929" fmla="*/ 8174 h 10000"/>
                  <a:gd name="connsiteX930" fmla="*/ 7801 w 10000"/>
                  <a:gd name="connsiteY930" fmla="*/ 8157 h 10000"/>
                  <a:gd name="connsiteX931" fmla="*/ 7817 w 10000"/>
                  <a:gd name="connsiteY931" fmla="*/ 8164 h 10000"/>
                  <a:gd name="connsiteX932" fmla="*/ 7837 w 10000"/>
                  <a:gd name="connsiteY932" fmla="*/ 8164 h 10000"/>
                  <a:gd name="connsiteX933" fmla="*/ 7856 w 10000"/>
                  <a:gd name="connsiteY933" fmla="*/ 8164 h 10000"/>
                  <a:gd name="connsiteX934" fmla="*/ 7870 w 10000"/>
                  <a:gd name="connsiteY934" fmla="*/ 8167 h 10000"/>
                  <a:gd name="connsiteX935" fmla="*/ 7881 w 10000"/>
                  <a:gd name="connsiteY935" fmla="*/ 8174 h 10000"/>
                  <a:gd name="connsiteX936" fmla="*/ 7898 w 10000"/>
                  <a:gd name="connsiteY936" fmla="*/ 8187 h 10000"/>
                  <a:gd name="connsiteX937" fmla="*/ 7917 w 10000"/>
                  <a:gd name="connsiteY937" fmla="*/ 8187 h 10000"/>
                  <a:gd name="connsiteX938" fmla="*/ 7928 w 10000"/>
                  <a:gd name="connsiteY938" fmla="*/ 8157 h 10000"/>
                  <a:gd name="connsiteX939" fmla="*/ 7942 w 10000"/>
                  <a:gd name="connsiteY939" fmla="*/ 8157 h 10000"/>
                  <a:gd name="connsiteX940" fmla="*/ 7958 w 10000"/>
                  <a:gd name="connsiteY940" fmla="*/ 8164 h 10000"/>
                  <a:gd name="connsiteX941" fmla="*/ 7983 w 10000"/>
                  <a:gd name="connsiteY941" fmla="*/ 8144 h 10000"/>
                  <a:gd name="connsiteX942" fmla="*/ 8000 w 10000"/>
                  <a:gd name="connsiteY942" fmla="*/ 8109 h 10000"/>
                  <a:gd name="connsiteX943" fmla="*/ 7994 w 10000"/>
                  <a:gd name="connsiteY943" fmla="*/ 8093 h 10000"/>
                  <a:gd name="connsiteX944" fmla="*/ 7983 w 10000"/>
                  <a:gd name="connsiteY944" fmla="*/ 8070 h 10000"/>
                  <a:gd name="connsiteX945" fmla="*/ 7986 w 10000"/>
                  <a:gd name="connsiteY945" fmla="*/ 8063 h 10000"/>
                  <a:gd name="connsiteX946" fmla="*/ 7978 w 10000"/>
                  <a:gd name="connsiteY946" fmla="*/ 8044 h 10000"/>
                  <a:gd name="connsiteX947" fmla="*/ 7986 w 10000"/>
                  <a:gd name="connsiteY947" fmla="*/ 8002 h 10000"/>
                  <a:gd name="connsiteX948" fmla="*/ 7983 w 10000"/>
                  <a:gd name="connsiteY948" fmla="*/ 7947 h 10000"/>
                  <a:gd name="connsiteX949" fmla="*/ 7961 w 10000"/>
                  <a:gd name="connsiteY949" fmla="*/ 7931 h 10000"/>
                  <a:gd name="connsiteX950" fmla="*/ 7958 w 10000"/>
                  <a:gd name="connsiteY950" fmla="*/ 7898 h 10000"/>
                  <a:gd name="connsiteX951" fmla="*/ 7953 w 10000"/>
                  <a:gd name="connsiteY951" fmla="*/ 7856 h 10000"/>
                  <a:gd name="connsiteX952" fmla="*/ 7967 w 10000"/>
                  <a:gd name="connsiteY952" fmla="*/ 7837 h 10000"/>
                  <a:gd name="connsiteX953" fmla="*/ 7950 w 10000"/>
                  <a:gd name="connsiteY953" fmla="*/ 7824 h 10000"/>
                  <a:gd name="connsiteX954" fmla="*/ 7906 w 10000"/>
                  <a:gd name="connsiteY954" fmla="*/ 7814 h 10000"/>
                  <a:gd name="connsiteX955" fmla="*/ 7878 w 10000"/>
                  <a:gd name="connsiteY955" fmla="*/ 7814 h 10000"/>
                  <a:gd name="connsiteX956" fmla="*/ 7870 w 10000"/>
                  <a:gd name="connsiteY956" fmla="*/ 7795 h 10000"/>
                  <a:gd name="connsiteX957" fmla="*/ 7878 w 10000"/>
                  <a:gd name="connsiteY957" fmla="*/ 7778 h 10000"/>
                  <a:gd name="connsiteX958" fmla="*/ 7881 w 10000"/>
                  <a:gd name="connsiteY958" fmla="*/ 7775 h 10000"/>
                  <a:gd name="connsiteX959" fmla="*/ 7878 w 10000"/>
                  <a:gd name="connsiteY959" fmla="*/ 7743 h 10000"/>
                  <a:gd name="connsiteX960" fmla="*/ 7895 w 10000"/>
                  <a:gd name="connsiteY960" fmla="*/ 7733 h 10000"/>
                  <a:gd name="connsiteX961" fmla="*/ 7911 w 10000"/>
                  <a:gd name="connsiteY961" fmla="*/ 7710 h 10000"/>
                  <a:gd name="connsiteX962" fmla="*/ 7911 w 10000"/>
                  <a:gd name="connsiteY962" fmla="*/ 7665 h 10000"/>
                  <a:gd name="connsiteX963" fmla="*/ 7917 w 10000"/>
                  <a:gd name="connsiteY963" fmla="*/ 7600 h 10000"/>
                  <a:gd name="connsiteX964" fmla="*/ 7928 w 10000"/>
                  <a:gd name="connsiteY964" fmla="*/ 7581 h 10000"/>
                  <a:gd name="connsiteX965" fmla="*/ 7917 w 10000"/>
                  <a:gd name="connsiteY965" fmla="*/ 7474 h 10000"/>
                  <a:gd name="connsiteX966" fmla="*/ 7873 w 10000"/>
                  <a:gd name="connsiteY966" fmla="*/ 7335 h 10000"/>
                  <a:gd name="connsiteX967" fmla="*/ 7756 w 10000"/>
                  <a:gd name="connsiteY967" fmla="*/ 7050 h 10000"/>
                  <a:gd name="connsiteX968" fmla="*/ 7679 w 10000"/>
                  <a:gd name="connsiteY968" fmla="*/ 6839 h 10000"/>
                  <a:gd name="connsiteX969" fmla="*/ 7668 w 10000"/>
                  <a:gd name="connsiteY969" fmla="*/ 6823 h 10000"/>
                  <a:gd name="connsiteX970" fmla="*/ 7659 w 10000"/>
                  <a:gd name="connsiteY970" fmla="*/ 6768 h 10000"/>
                  <a:gd name="connsiteX971" fmla="*/ 7659 w 10000"/>
                  <a:gd name="connsiteY971" fmla="*/ 6739 h 10000"/>
                  <a:gd name="connsiteX972" fmla="*/ 7651 w 10000"/>
                  <a:gd name="connsiteY972" fmla="*/ 6713 h 10000"/>
                  <a:gd name="connsiteX973" fmla="*/ 7654 w 10000"/>
                  <a:gd name="connsiteY973" fmla="*/ 6684 h 10000"/>
                  <a:gd name="connsiteX974" fmla="*/ 7643 w 10000"/>
                  <a:gd name="connsiteY974" fmla="*/ 6626 h 10000"/>
                  <a:gd name="connsiteX975" fmla="*/ 7629 w 10000"/>
                  <a:gd name="connsiteY975" fmla="*/ 6600 h 10000"/>
                  <a:gd name="connsiteX976" fmla="*/ 7629 w 10000"/>
                  <a:gd name="connsiteY976" fmla="*/ 6580 h 10000"/>
                  <a:gd name="connsiteX977" fmla="*/ 7623 w 10000"/>
                  <a:gd name="connsiteY977" fmla="*/ 6541 h 10000"/>
                  <a:gd name="connsiteX978" fmla="*/ 7615 w 10000"/>
                  <a:gd name="connsiteY978" fmla="*/ 6522 h 10000"/>
                  <a:gd name="connsiteX979" fmla="*/ 7598 w 10000"/>
                  <a:gd name="connsiteY979" fmla="*/ 6509 h 10000"/>
                  <a:gd name="connsiteX980" fmla="*/ 7587 w 10000"/>
                  <a:gd name="connsiteY980" fmla="*/ 6493 h 10000"/>
                  <a:gd name="connsiteX981" fmla="*/ 7579 w 10000"/>
                  <a:gd name="connsiteY981" fmla="*/ 6464 h 10000"/>
                  <a:gd name="connsiteX982" fmla="*/ 7587 w 10000"/>
                  <a:gd name="connsiteY982" fmla="*/ 6438 h 10000"/>
                  <a:gd name="connsiteX983" fmla="*/ 7596 w 10000"/>
                  <a:gd name="connsiteY983" fmla="*/ 6425 h 10000"/>
                  <a:gd name="connsiteX984" fmla="*/ 7590 w 10000"/>
                  <a:gd name="connsiteY984" fmla="*/ 6396 h 10000"/>
                  <a:gd name="connsiteX985" fmla="*/ 7590 w 10000"/>
                  <a:gd name="connsiteY985" fmla="*/ 6373 h 10000"/>
                  <a:gd name="connsiteX986" fmla="*/ 7587 w 10000"/>
                  <a:gd name="connsiteY986" fmla="*/ 6354 h 10000"/>
                  <a:gd name="connsiteX987" fmla="*/ 7582 w 10000"/>
                  <a:gd name="connsiteY987" fmla="*/ 6344 h 10000"/>
                  <a:gd name="connsiteX988" fmla="*/ 7582 w 10000"/>
                  <a:gd name="connsiteY988" fmla="*/ 6324 h 10000"/>
                  <a:gd name="connsiteX989" fmla="*/ 7571 w 10000"/>
                  <a:gd name="connsiteY989" fmla="*/ 6302 h 10000"/>
                  <a:gd name="connsiteX990" fmla="*/ 7548 w 10000"/>
                  <a:gd name="connsiteY990" fmla="*/ 6256 h 10000"/>
                  <a:gd name="connsiteX991" fmla="*/ 7546 w 10000"/>
                  <a:gd name="connsiteY991" fmla="*/ 6218 h 10000"/>
                  <a:gd name="connsiteX992" fmla="*/ 7540 w 10000"/>
                  <a:gd name="connsiteY992" fmla="*/ 6159 h 10000"/>
                  <a:gd name="connsiteX993" fmla="*/ 7535 w 10000"/>
                  <a:gd name="connsiteY993" fmla="*/ 6114 h 10000"/>
                  <a:gd name="connsiteX994" fmla="*/ 7535 w 10000"/>
                  <a:gd name="connsiteY994" fmla="*/ 6088 h 10000"/>
                  <a:gd name="connsiteX995" fmla="*/ 7540 w 10000"/>
                  <a:gd name="connsiteY995" fmla="*/ 6049 h 10000"/>
                  <a:gd name="connsiteX996" fmla="*/ 7546 w 10000"/>
                  <a:gd name="connsiteY996" fmla="*/ 6004 h 10000"/>
                  <a:gd name="connsiteX997" fmla="*/ 7548 w 10000"/>
                  <a:gd name="connsiteY997" fmla="*/ 5965 h 10000"/>
                  <a:gd name="connsiteX998" fmla="*/ 7548 w 10000"/>
                  <a:gd name="connsiteY998" fmla="*/ 5946 h 10000"/>
                  <a:gd name="connsiteX999" fmla="*/ 7548 w 10000"/>
                  <a:gd name="connsiteY999" fmla="*/ 5933 h 10000"/>
                  <a:gd name="connsiteX1000" fmla="*/ 7548 w 10000"/>
                  <a:gd name="connsiteY1000" fmla="*/ 5910 h 10000"/>
                  <a:gd name="connsiteX1001" fmla="*/ 7548 w 10000"/>
                  <a:gd name="connsiteY1001" fmla="*/ 5897 h 10000"/>
                  <a:gd name="connsiteX1002" fmla="*/ 7546 w 10000"/>
                  <a:gd name="connsiteY1002" fmla="*/ 5871 h 10000"/>
                  <a:gd name="connsiteX1003" fmla="*/ 7535 w 10000"/>
                  <a:gd name="connsiteY1003" fmla="*/ 5839 h 10000"/>
                  <a:gd name="connsiteX1004" fmla="*/ 7524 w 10000"/>
                  <a:gd name="connsiteY1004" fmla="*/ 5797 h 10000"/>
                  <a:gd name="connsiteX1005" fmla="*/ 7518 w 10000"/>
                  <a:gd name="connsiteY1005" fmla="*/ 5767 h 10000"/>
                  <a:gd name="connsiteX1006" fmla="*/ 7515 w 10000"/>
                  <a:gd name="connsiteY1006" fmla="*/ 5745 h 10000"/>
                  <a:gd name="connsiteX1007" fmla="*/ 7501 w 10000"/>
                  <a:gd name="connsiteY1007" fmla="*/ 5683 h 10000"/>
                  <a:gd name="connsiteX1008" fmla="*/ 7490 w 10000"/>
                  <a:gd name="connsiteY1008" fmla="*/ 5631 h 10000"/>
                  <a:gd name="connsiteX1009" fmla="*/ 7482 w 10000"/>
                  <a:gd name="connsiteY1009" fmla="*/ 5593 h 10000"/>
                  <a:gd name="connsiteX1010" fmla="*/ 7476 w 10000"/>
                  <a:gd name="connsiteY1010" fmla="*/ 5570 h 10000"/>
                  <a:gd name="connsiteX1011" fmla="*/ 7476 w 10000"/>
                  <a:gd name="connsiteY1011" fmla="*/ 5528 h 10000"/>
                  <a:gd name="connsiteX1012" fmla="*/ 7482 w 10000"/>
                  <a:gd name="connsiteY1012" fmla="*/ 5502 h 10000"/>
                  <a:gd name="connsiteX1013" fmla="*/ 7490 w 10000"/>
                  <a:gd name="connsiteY1013" fmla="*/ 5489 h 10000"/>
                  <a:gd name="connsiteX1014" fmla="*/ 7499 w 10000"/>
                  <a:gd name="connsiteY1014" fmla="*/ 5479 h 10000"/>
                  <a:gd name="connsiteX1015" fmla="*/ 7493 w 10000"/>
                  <a:gd name="connsiteY1015" fmla="*/ 5427 h 10000"/>
                  <a:gd name="connsiteX1016" fmla="*/ 7501 w 10000"/>
                  <a:gd name="connsiteY1016" fmla="*/ 5415 h 10000"/>
                  <a:gd name="connsiteX1017" fmla="*/ 7510 w 10000"/>
                  <a:gd name="connsiteY1017" fmla="*/ 5398 h 10000"/>
                  <a:gd name="connsiteX1018" fmla="*/ 7515 w 10000"/>
                  <a:gd name="connsiteY1018" fmla="*/ 5379 h 10000"/>
                  <a:gd name="connsiteX1019" fmla="*/ 7526 w 10000"/>
                  <a:gd name="connsiteY1019" fmla="*/ 5366 h 10000"/>
                  <a:gd name="connsiteX1020" fmla="*/ 7518 w 10000"/>
                  <a:gd name="connsiteY1020" fmla="*/ 5350 h 10000"/>
                  <a:gd name="connsiteX1021" fmla="*/ 7518 w 10000"/>
                  <a:gd name="connsiteY1021" fmla="*/ 5330 h 10000"/>
                  <a:gd name="connsiteX1022" fmla="*/ 7526 w 10000"/>
                  <a:gd name="connsiteY1022" fmla="*/ 5311 h 10000"/>
                  <a:gd name="connsiteX1023" fmla="*/ 7540 w 10000"/>
                  <a:gd name="connsiteY1023" fmla="*/ 5291 h 10000"/>
                  <a:gd name="connsiteX1024" fmla="*/ 7540 w 10000"/>
                  <a:gd name="connsiteY1024" fmla="*/ 5266 h 10000"/>
                  <a:gd name="connsiteX1025" fmla="*/ 7540 w 10000"/>
                  <a:gd name="connsiteY1025" fmla="*/ 5256 h 10000"/>
                  <a:gd name="connsiteX1026" fmla="*/ 7524 w 10000"/>
                  <a:gd name="connsiteY1026" fmla="*/ 5233 h 10000"/>
                  <a:gd name="connsiteX1027" fmla="*/ 7515 w 10000"/>
                  <a:gd name="connsiteY1027" fmla="*/ 5217 h 10000"/>
                  <a:gd name="connsiteX1028" fmla="*/ 7490 w 10000"/>
                  <a:gd name="connsiteY1028" fmla="*/ 5178 h 10000"/>
                  <a:gd name="connsiteX1029" fmla="*/ 7474 w 10000"/>
                  <a:gd name="connsiteY1029" fmla="*/ 5162 h 10000"/>
                  <a:gd name="connsiteX1030" fmla="*/ 7457 w 10000"/>
                  <a:gd name="connsiteY1030" fmla="*/ 5120 h 10000"/>
                  <a:gd name="connsiteX1031" fmla="*/ 7421 w 10000"/>
                  <a:gd name="connsiteY1031" fmla="*/ 5087 h 10000"/>
                  <a:gd name="connsiteX1032" fmla="*/ 7380 w 10000"/>
                  <a:gd name="connsiteY1032" fmla="*/ 5068 h 10000"/>
                  <a:gd name="connsiteX1033" fmla="*/ 7355 w 10000"/>
                  <a:gd name="connsiteY1033" fmla="*/ 5058 h 10000"/>
                  <a:gd name="connsiteX1034" fmla="*/ 7332 w 10000"/>
                  <a:gd name="connsiteY1034" fmla="*/ 5049 h 10000"/>
                  <a:gd name="connsiteX1035" fmla="*/ 7305 w 10000"/>
                  <a:gd name="connsiteY1035" fmla="*/ 5016 h 10000"/>
                  <a:gd name="connsiteX1036" fmla="*/ 7305 w 10000"/>
                  <a:gd name="connsiteY1036" fmla="*/ 5000 h 10000"/>
                  <a:gd name="connsiteX1037" fmla="*/ 7296 w 10000"/>
                  <a:gd name="connsiteY1037" fmla="*/ 4971 h 10000"/>
                  <a:gd name="connsiteX1038" fmla="*/ 7288 w 10000"/>
                  <a:gd name="connsiteY1038" fmla="*/ 4945 h 10000"/>
                  <a:gd name="connsiteX1039" fmla="*/ 7280 w 10000"/>
                  <a:gd name="connsiteY1039" fmla="*/ 4916 h 10000"/>
                  <a:gd name="connsiteX1040" fmla="*/ 7291 w 10000"/>
                  <a:gd name="connsiteY1040" fmla="*/ 4887 h 10000"/>
                  <a:gd name="connsiteX1041" fmla="*/ 7291 w 10000"/>
                  <a:gd name="connsiteY1041" fmla="*/ 4858 h 10000"/>
                  <a:gd name="connsiteX1042" fmla="*/ 7271 w 10000"/>
                  <a:gd name="connsiteY1042" fmla="*/ 4819 h 10000"/>
                  <a:gd name="connsiteX1043" fmla="*/ 7255 w 10000"/>
                  <a:gd name="connsiteY1043" fmla="*/ 4828 h 10000"/>
                  <a:gd name="connsiteX1044" fmla="*/ 7235 w 10000"/>
                  <a:gd name="connsiteY1044" fmla="*/ 4841 h 10000"/>
                  <a:gd name="connsiteX1045" fmla="*/ 7216 w 10000"/>
                  <a:gd name="connsiteY1045" fmla="*/ 4867 h 10000"/>
                  <a:gd name="connsiteX1046" fmla="*/ 7191 w 10000"/>
                  <a:gd name="connsiteY1046" fmla="*/ 4870 h 10000"/>
                  <a:gd name="connsiteX1047" fmla="*/ 7155 w 10000"/>
                  <a:gd name="connsiteY1047" fmla="*/ 4887 h 10000"/>
                  <a:gd name="connsiteX1048" fmla="*/ 7122 w 10000"/>
                  <a:gd name="connsiteY1048" fmla="*/ 4893 h 10000"/>
                  <a:gd name="connsiteX1049" fmla="*/ 7105 w 10000"/>
                  <a:gd name="connsiteY1049" fmla="*/ 4896 h 10000"/>
                  <a:gd name="connsiteX1050" fmla="*/ 7094 w 10000"/>
                  <a:gd name="connsiteY1050" fmla="*/ 4916 h 10000"/>
                  <a:gd name="connsiteX1051" fmla="*/ 7080 w 10000"/>
                  <a:gd name="connsiteY1051" fmla="*/ 4903 h 10000"/>
                  <a:gd name="connsiteX1052" fmla="*/ 7072 w 10000"/>
                  <a:gd name="connsiteY1052" fmla="*/ 4851 h 10000"/>
                  <a:gd name="connsiteX1053" fmla="*/ 7042 w 10000"/>
                  <a:gd name="connsiteY1053" fmla="*/ 4819 h 10000"/>
                  <a:gd name="connsiteX1054" fmla="*/ 7030 w 10000"/>
                  <a:gd name="connsiteY1054" fmla="*/ 4780 h 10000"/>
                  <a:gd name="connsiteX1055" fmla="*/ 7039 w 10000"/>
                  <a:gd name="connsiteY1055" fmla="*/ 4757 h 10000"/>
                  <a:gd name="connsiteX1056" fmla="*/ 7047 w 10000"/>
                  <a:gd name="connsiteY1056" fmla="*/ 4744 h 10000"/>
                  <a:gd name="connsiteX1057" fmla="*/ 7022 w 10000"/>
                  <a:gd name="connsiteY1057" fmla="*/ 4725 h 10000"/>
                  <a:gd name="connsiteX1058" fmla="*/ 7000 w 10000"/>
                  <a:gd name="connsiteY1058" fmla="*/ 4715 h 10000"/>
                  <a:gd name="connsiteX1059" fmla="*/ 6975 w 10000"/>
                  <a:gd name="connsiteY1059" fmla="*/ 4709 h 10000"/>
                  <a:gd name="connsiteX1060" fmla="*/ 6945 w 10000"/>
                  <a:gd name="connsiteY1060" fmla="*/ 4696 h 10000"/>
                  <a:gd name="connsiteX1061" fmla="*/ 6953 w 10000"/>
                  <a:gd name="connsiteY1061" fmla="*/ 4679 h 10000"/>
                  <a:gd name="connsiteX1062" fmla="*/ 6961 w 10000"/>
                  <a:gd name="connsiteY1062" fmla="*/ 4660 h 10000"/>
                  <a:gd name="connsiteX1063" fmla="*/ 6983 w 10000"/>
                  <a:gd name="connsiteY1063" fmla="*/ 4644 h 10000"/>
                  <a:gd name="connsiteX1064" fmla="*/ 7014 w 10000"/>
                  <a:gd name="connsiteY1064" fmla="*/ 4634 h 10000"/>
                  <a:gd name="connsiteX1065" fmla="*/ 7025 w 10000"/>
                  <a:gd name="connsiteY1065" fmla="*/ 4615 h 10000"/>
                  <a:gd name="connsiteX1066" fmla="*/ 7047 w 10000"/>
                  <a:gd name="connsiteY1066" fmla="*/ 4582 h 10000"/>
                  <a:gd name="connsiteX1067" fmla="*/ 7069 w 10000"/>
                  <a:gd name="connsiteY1067" fmla="*/ 4563 h 10000"/>
                  <a:gd name="connsiteX1068" fmla="*/ 7078 w 10000"/>
                  <a:gd name="connsiteY1068" fmla="*/ 4553 h 10000"/>
                  <a:gd name="connsiteX1069" fmla="*/ 7097 w 10000"/>
                  <a:gd name="connsiteY1069" fmla="*/ 4527 h 10000"/>
                  <a:gd name="connsiteX1070" fmla="*/ 7122 w 10000"/>
                  <a:gd name="connsiteY1070" fmla="*/ 4517 h 10000"/>
                  <a:gd name="connsiteX1071" fmla="*/ 7139 w 10000"/>
                  <a:gd name="connsiteY1071" fmla="*/ 4488 h 10000"/>
                  <a:gd name="connsiteX1072" fmla="*/ 7147 w 10000"/>
                  <a:gd name="connsiteY1072" fmla="*/ 4459 h 10000"/>
                  <a:gd name="connsiteX1073" fmla="*/ 7161 w 10000"/>
                  <a:gd name="connsiteY1073" fmla="*/ 4440 h 10000"/>
                  <a:gd name="connsiteX1074" fmla="*/ 7177 w 10000"/>
                  <a:gd name="connsiteY1074" fmla="*/ 4430 h 10000"/>
                  <a:gd name="connsiteX1075" fmla="*/ 7202 w 10000"/>
                  <a:gd name="connsiteY1075" fmla="*/ 4407 h 10000"/>
                  <a:gd name="connsiteX1076" fmla="*/ 7224 w 10000"/>
                  <a:gd name="connsiteY1076" fmla="*/ 4417 h 10000"/>
                  <a:gd name="connsiteX1077" fmla="*/ 7241 w 10000"/>
                  <a:gd name="connsiteY1077" fmla="*/ 4404 h 10000"/>
                  <a:gd name="connsiteX1078" fmla="*/ 7263 w 10000"/>
                  <a:gd name="connsiteY1078" fmla="*/ 4398 h 10000"/>
                  <a:gd name="connsiteX1079" fmla="*/ 7283 w 10000"/>
                  <a:gd name="connsiteY1079" fmla="*/ 4424 h 10000"/>
                  <a:gd name="connsiteX1080" fmla="*/ 7305 w 10000"/>
                  <a:gd name="connsiteY1080" fmla="*/ 4433 h 10000"/>
                  <a:gd name="connsiteX1081" fmla="*/ 7332 w 10000"/>
                  <a:gd name="connsiteY1081" fmla="*/ 4443 h 10000"/>
                  <a:gd name="connsiteX1082" fmla="*/ 7380 w 10000"/>
                  <a:gd name="connsiteY1082" fmla="*/ 4398 h 10000"/>
                  <a:gd name="connsiteX1083" fmla="*/ 7404 w 10000"/>
                  <a:gd name="connsiteY1083" fmla="*/ 4378 h 10000"/>
                  <a:gd name="connsiteX1084" fmla="*/ 7418 w 10000"/>
                  <a:gd name="connsiteY1084" fmla="*/ 4369 h 10000"/>
                  <a:gd name="connsiteX1085" fmla="*/ 7443 w 10000"/>
                  <a:gd name="connsiteY1085" fmla="*/ 4356 h 10000"/>
                  <a:gd name="connsiteX1086" fmla="*/ 7460 w 10000"/>
                  <a:gd name="connsiteY1086" fmla="*/ 4385 h 10000"/>
                  <a:gd name="connsiteX1087" fmla="*/ 7460 w 10000"/>
                  <a:gd name="connsiteY1087" fmla="*/ 4404 h 10000"/>
                  <a:gd name="connsiteX1088" fmla="*/ 7499 w 10000"/>
                  <a:gd name="connsiteY1088" fmla="*/ 4417 h 10000"/>
                  <a:gd name="connsiteX1089" fmla="*/ 7515 w 10000"/>
                  <a:gd name="connsiteY1089" fmla="*/ 4414 h 10000"/>
                  <a:gd name="connsiteX1090" fmla="*/ 7565 w 10000"/>
                  <a:gd name="connsiteY1090" fmla="*/ 4385 h 10000"/>
                  <a:gd name="connsiteX1091" fmla="*/ 7579 w 10000"/>
                  <a:gd name="connsiteY1091" fmla="*/ 4346 h 10000"/>
                  <a:gd name="connsiteX1092" fmla="*/ 7582 w 10000"/>
                  <a:gd name="connsiteY1092" fmla="*/ 4317 h 10000"/>
                  <a:gd name="connsiteX1093" fmla="*/ 7590 w 10000"/>
                  <a:gd name="connsiteY1093" fmla="*/ 4301 h 10000"/>
                  <a:gd name="connsiteX1094" fmla="*/ 7612 w 10000"/>
                  <a:gd name="connsiteY1094" fmla="*/ 4271 h 10000"/>
                  <a:gd name="connsiteX1095" fmla="*/ 7623 w 10000"/>
                  <a:gd name="connsiteY1095" fmla="*/ 4262 h 10000"/>
                  <a:gd name="connsiteX1096" fmla="*/ 7634 w 10000"/>
                  <a:gd name="connsiteY1096" fmla="*/ 4245 h 10000"/>
                  <a:gd name="connsiteX1097" fmla="*/ 7645 w 10000"/>
                  <a:gd name="connsiteY1097" fmla="*/ 4265 h 10000"/>
                  <a:gd name="connsiteX1098" fmla="*/ 7670 w 10000"/>
                  <a:gd name="connsiteY1098" fmla="*/ 4284 h 10000"/>
                  <a:gd name="connsiteX1099" fmla="*/ 7701 w 10000"/>
                  <a:gd name="connsiteY1099" fmla="*/ 4275 h 10000"/>
                  <a:gd name="connsiteX1100" fmla="*/ 7717 w 10000"/>
                  <a:gd name="connsiteY1100" fmla="*/ 4275 h 10000"/>
                  <a:gd name="connsiteX1101" fmla="*/ 7740 w 10000"/>
                  <a:gd name="connsiteY1101" fmla="*/ 4284 h 10000"/>
                  <a:gd name="connsiteX1102" fmla="*/ 7767 w 10000"/>
                  <a:gd name="connsiteY1102" fmla="*/ 4284 h 10000"/>
                  <a:gd name="connsiteX1103" fmla="*/ 7895 w 10000"/>
                  <a:gd name="connsiteY1103" fmla="*/ 4207 h 10000"/>
                  <a:gd name="connsiteX1104" fmla="*/ 7895 w 10000"/>
                  <a:gd name="connsiteY1104" fmla="*/ 4187 h 10000"/>
                  <a:gd name="connsiteX1105" fmla="*/ 7895 w 10000"/>
                  <a:gd name="connsiteY1105" fmla="*/ 4171 h 10000"/>
                  <a:gd name="connsiteX1106" fmla="*/ 7903 w 10000"/>
                  <a:gd name="connsiteY1106" fmla="*/ 4148 h 10000"/>
                  <a:gd name="connsiteX1107" fmla="*/ 7917 w 10000"/>
                  <a:gd name="connsiteY1107" fmla="*/ 4158 h 10000"/>
                  <a:gd name="connsiteX1108" fmla="*/ 7967 w 10000"/>
                  <a:gd name="connsiteY1108" fmla="*/ 4203 h 10000"/>
                  <a:gd name="connsiteX1109" fmla="*/ 7994 w 10000"/>
                  <a:gd name="connsiteY1109" fmla="*/ 4203 h 10000"/>
                  <a:gd name="connsiteX1110" fmla="*/ 8064 w 10000"/>
                  <a:gd name="connsiteY1110" fmla="*/ 4242 h 10000"/>
                  <a:gd name="connsiteX1111" fmla="*/ 8083 w 10000"/>
                  <a:gd name="connsiteY1111" fmla="*/ 4245 h 10000"/>
                  <a:gd name="connsiteX1112" fmla="*/ 8105 w 10000"/>
                  <a:gd name="connsiteY1112" fmla="*/ 4226 h 10000"/>
                  <a:gd name="connsiteX1113" fmla="*/ 8136 w 10000"/>
                  <a:gd name="connsiteY1113" fmla="*/ 4187 h 10000"/>
                  <a:gd name="connsiteX1114" fmla="*/ 8161 w 10000"/>
                  <a:gd name="connsiteY1114" fmla="*/ 4168 h 10000"/>
                  <a:gd name="connsiteX1115" fmla="*/ 8172 w 10000"/>
                  <a:gd name="connsiteY1115" fmla="*/ 4161 h 10000"/>
                  <a:gd name="connsiteX1116" fmla="*/ 8208 w 10000"/>
                  <a:gd name="connsiteY1116" fmla="*/ 4168 h 10000"/>
                  <a:gd name="connsiteX1117" fmla="*/ 8235 w 10000"/>
                  <a:gd name="connsiteY1117" fmla="*/ 4168 h 10000"/>
                  <a:gd name="connsiteX1118" fmla="*/ 8258 w 10000"/>
                  <a:gd name="connsiteY1118" fmla="*/ 4152 h 10000"/>
                  <a:gd name="connsiteX1119" fmla="*/ 8283 w 10000"/>
                  <a:gd name="connsiteY1119" fmla="*/ 4152 h 10000"/>
                  <a:gd name="connsiteX1120" fmla="*/ 8299 w 10000"/>
                  <a:gd name="connsiteY1120" fmla="*/ 4132 h 10000"/>
                  <a:gd name="connsiteX1121" fmla="*/ 8316 w 10000"/>
                  <a:gd name="connsiteY1121" fmla="*/ 4113 h 10000"/>
                  <a:gd name="connsiteX1122" fmla="*/ 8330 w 10000"/>
                  <a:gd name="connsiteY1122" fmla="*/ 4084 h 10000"/>
                  <a:gd name="connsiteX1123" fmla="*/ 8341 w 10000"/>
                  <a:gd name="connsiteY1123" fmla="*/ 4058 h 10000"/>
                  <a:gd name="connsiteX1124" fmla="*/ 8349 w 10000"/>
                  <a:gd name="connsiteY1124" fmla="*/ 4064 h 10000"/>
                  <a:gd name="connsiteX1125" fmla="*/ 8366 w 10000"/>
                  <a:gd name="connsiteY1125" fmla="*/ 4067 h 10000"/>
                  <a:gd name="connsiteX1126" fmla="*/ 8374 w 10000"/>
                  <a:gd name="connsiteY1126" fmla="*/ 4084 h 10000"/>
                  <a:gd name="connsiteX1127" fmla="*/ 8402 w 10000"/>
                  <a:gd name="connsiteY1127" fmla="*/ 4054 h 10000"/>
                  <a:gd name="connsiteX1128" fmla="*/ 8427 w 10000"/>
                  <a:gd name="connsiteY1128" fmla="*/ 4028 h 10000"/>
                  <a:gd name="connsiteX1129" fmla="*/ 8438 w 10000"/>
                  <a:gd name="connsiteY1129" fmla="*/ 4025 h 10000"/>
                  <a:gd name="connsiteX1130" fmla="*/ 8468 w 10000"/>
                  <a:gd name="connsiteY1130" fmla="*/ 4006 h 10000"/>
                  <a:gd name="connsiteX1131" fmla="*/ 8485 w 10000"/>
                  <a:gd name="connsiteY1131" fmla="*/ 3999 h 10000"/>
                  <a:gd name="connsiteX1132" fmla="*/ 8493 w 10000"/>
                  <a:gd name="connsiteY1132" fmla="*/ 4025 h 10000"/>
                  <a:gd name="connsiteX1133" fmla="*/ 8515 w 10000"/>
                  <a:gd name="connsiteY1133" fmla="*/ 4028 h 10000"/>
                  <a:gd name="connsiteX1134" fmla="*/ 8543 w 10000"/>
                  <a:gd name="connsiteY1134" fmla="*/ 4009 h 10000"/>
                  <a:gd name="connsiteX1135" fmla="*/ 8551 w 10000"/>
                  <a:gd name="connsiteY1135" fmla="*/ 3990 h 10000"/>
                  <a:gd name="connsiteX1136" fmla="*/ 8582 w 10000"/>
                  <a:gd name="connsiteY1136" fmla="*/ 3977 h 10000"/>
                  <a:gd name="connsiteX1137" fmla="*/ 8596 w 10000"/>
                  <a:gd name="connsiteY1137" fmla="*/ 3977 h 10000"/>
                  <a:gd name="connsiteX1138" fmla="*/ 8607 w 10000"/>
                  <a:gd name="connsiteY1138" fmla="*/ 3980 h 10000"/>
                  <a:gd name="connsiteX1139" fmla="*/ 8645 w 10000"/>
                  <a:gd name="connsiteY1139" fmla="*/ 3970 h 10000"/>
                  <a:gd name="connsiteX1140" fmla="*/ 8654 w 10000"/>
                  <a:gd name="connsiteY1140" fmla="*/ 3951 h 10000"/>
                  <a:gd name="connsiteX1141" fmla="*/ 8670 w 10000"/>
                  <a:gd name="connsiteY1141" fmla="*/ 3935 h 10000"/>
                  <a:gd name="connsiteX1142" fmla="*/ 8695 w 10000"/>
                  <a:gd name="connsiteY1142" fmla="*/ 3935 h 10000"/>
                  <a:gd name="connsiteX1143" fmla="*/ 8704 w 10000"/>
                  <a:gd name="connsiteY1143" fmla="*/ 3951 h 10000"/>
                  <a:gd name="connsiteX1144" fmla="*/ 8717 w 10000"/>
                  <a:gd name="connsiteY1144" fmla="*/ 3964 h 10000"/>
                  <a:gd name="connsiteX1145" fmla="*/ 8751 w 10000"/>
                  <a:gd name="connsiteY1145" fmla="*/ 3951 h 10000"/>
                  <a:gd name="connsiteX1146" fmla="*/ 8776 w 10000"/>
                  <a:gd name="connsiteY1146" fmla="*/ 3935 h 10000"/>
                  <a:gd name="connsiteX1147" fmla="*/ 8798 w 10000"/>
                  <a:gd name="connsiteY1147" fmla="*/ 3925 h 10000"/>
                  <a:gd name="connsiteX1148" fmla="*/ 8806 w 10000"/>
                  <a:gd name="connsiteY1148" fmla="*/ 3892 h 10000"/>
                  <a:gd name="connsiteX1149" fmla="*/ 8814 w 10000"/>
                  <a:gd name="connsiteY1149" fmla="*/ 3876 h 10000"/>
                  <a:gd name="connsiteX1150" fmla="*/ 8839 w 10000"/>
                  <a:gd name="connsiteY1150" fmla="*/ 3873 h 10000"/>
                  <a:gd name="connsiteX1151" fmla="*/ 8842 w 10000"/>
                  <a:gd name="connsiteY1151" fmla="*/ 3876 h 10000"/>
                  <a:gd name="connsiteX1152" fmla="*/ 8856 w 10000"/>
                  <a:gd name="connsiteY1152" fmla="*/ 3863 h 10000"/>
                  <a:gd name="connsiteX1153" fmla="*/ 8856 w 10000"/>
                  <a:gd name="connsiteY1153" fmla="*/ 3841 h 10000"/>
                  <a:gd name="connsiteX1154" fmla="*/ 8870 w 10000"/>
                  <a:gd name="connsiteY1154" fmla="*/ 3821 h 10000"/>
                  <a:gd name="connsiteX1155" fmla="*/ 8903 w 10000"/>
                  <a:gd name="connsiteY1155" fmla="*/ 3802 h 10000"/>
                  <a:gd name="connsiteX1156" fmla="*/ 8914 w 10000"/>
                  <a:gd name="connsiteY1156" fmla="*/ 3782 h 10000"/>
                  <a:gd name="connsiteX1157" fmla="*/ 8939 w 10000"/>
                  <a:gd name="connsiteY1157" fmla="*/ 3782 h 10000"/>
                  <a:gd name="connsiteX1158" fmla="*/ 8961 w 10000"/>
                  <a:gd name="connsiteY1158" fmla="*/ 3779 h 10000"/>
                  <a:gd name="connsiteX1159" fmla="*/ 8983 w 10000"/>
                  <a:gd name="connsiteY1159" fmla="*/ 3760 h 10000"/>
                  <a:gd name="connsiteX1160" fmla="*/ 9003 w 10000"/>
                  <a:gd name="connsiteY1160" fmla="*/ 3763 h 10000"/>
                  <a:gd name="connsiteX1161" fmla="*/ 9019 w 10000"/>
                  <a:gd name="connsiteY1161" fmla="*/ 3779 h 10000"/>
                  <a:gd name="connsiteX1162" fmla="*/ 9050 w 10000"/>
                  <a:gd name="connsiteY1162" fmla="*/ 3812 h 10000"/>
                  <a:gd name="connsiteX1163" fmla="*/ 9080 w 10000"/>
                  <a:gd name="connsiteY1163" fmla="*/ 3831 h 10000"/>
                  <a:gd name="connsiteX1164" fmla="*/ 9097 w 10000"/>
                  <a:gd name="connsiteY1164" fmla="*/ 3867 h 10000"/>
                  <a:gd name="connsiteX1165" fmla="*/ 9114 w 10000"/>
                  <a:gd name="connsiteY1165" fmla="*/ 3902 h 10000"/>
                  <a:gd name="connsiteX1166" fmla="*/ 9122 w 10000"/>
                  <a:gd name="connsiteY1166" fmla="*/ 3935 h 10000"/>
                  <a:gd name="connsiteX1167" fmla="*/ 9125 w 10000"/>
                  <a:gd name="connsiteY1167" fmla="*/ 3964 h 10000"/>
                  <a:gd name="connsiteX1168" fmla="*/ 9130 w 10000"/>
                  <a:gd name="connsiteY1168" fmla="*/ 3999 h 10000"/>
                  <a:gd name="connsiteX1169" fmla="*/ 9130 w 10000"/>
                  <a:gd name="connsiteY1169" fmla="*/ 4054 h 10000"/>
                  <a:gd name="connsiteX1170" fmla="*/ 9155 w 10000"/>
                  <a:gd name="connsiteY1170" fmla="*/ 4093 h 10000"/>
                  <a:gd name="connsiteX1171" fmla="*/ 9169 w 10000"/>
                  <a:gd name="connsiteY1171" fmla="*/ 4090 h 10000"/>
                  <a:gd name="connsiteX1172" fmla="*/ 9211 w 10000"/>
                  <a:gd name="connsiteY1172" fmla="*/ 4077 h 10000"/>
                  <a:gd name="connsiteX1173" fmla="*/ 9244 w 10000"/>
                  <a:gd name="connsiteY1173" fmla="*/ 4077 h 10000"/>
                  <a:gd name="connsiteX1174" fmla="*/ 9252 w 10000"/>
                  <a:gd name="connsiteY1174" fmla="*/ 4103 h 10000"/>
                  <a:gd name="connsiteX1175" fmla="*/ 9258 w 10000"/>
                  <a:gd name="connsiteY1175" fmla="*/ 4148 h 10000"/>
                  <a:gd name="connsiteX1176" fmla="*/ 9269 w 10000"/>
                  <a:gd name="connsiteY1176" fmla="*/ 4158 h 10000"/>
                  <a:gd name="connsiteX1177" fmla="*/ 9294 w 10000"/>
                  <a:gd name="connsiteY1177" fmla="*/ 4158 h 10000"/>
                  <a:gd name="connsiteX1178" fmla="*/ 9319 w 10000"/>
                  <a:gd name="connsiteY1178" fmla="*/ 4168 h 10000"/>
                  <a:gd name="connsiteX1179" fmla="*/ 9346 w 10000"/>
                  <a:gd name="connsiteY1179" fmla="*/ 4190 h 10000"/>
                  <a:gd name="connsiteX1180" fmla="*/ 9357 w 10000"/>
                  <a:gd name="connsiteY1180" fmla="*/ 4168 h 10000"/>
                  <a:gd name="connsiteX1181" fmla="*/ 9371 w 10000"/>
                  <a:gd name="connsiteY1181" fmla="*/ 4132 h 10000"/>
                  <a:gd name="connsiteX1182" fmla="*/ 9391 w 10000"/>
                  <a:gd name="connsiteY1182" fmla="*/ 4113 h 10000"/>
                  <a:gd name="connsiteX1183" fmla="*/ 9407 w 10000"/>
                  <a:gd name="connsiteY1183" fmla="*/ 4103 h 10000"/>
                  <a:gd name="connsiteX1184" fmla="*/ 9435 w 10000"/>
                  <a:gd name="connsiteY1184" fmla="*/ 4100 h 10000"/>
                  <a:gd name="connsiteX1185" fmla="*/ 9460 w 10000"/>
                  <a:gd name="connsiteY1185" fmla="*/ 4084 h 10000"/>
                  <a:gd name="connsiteX1186" fmla="*/ 9485 w 10000"/>
                  <a:gd name="connsiteY1186" fmla="*/ 4067 h 10000"/>
                  <a:gd name="connsiteX1187" fmla="*/ 9496 w 10000"/>
                  <a:gd name="connsiteY1187" fmla="*/ 4054 h 10000"/>
                  <a:gd name="connsiteX1188" fmla="*/ 9526 w 10000"/>
                  <a:gd name="connsiteY1188" fmla="*/ 4048 h 10000"/>
                  <a:gd name="connsiteX1189" fmla="*/ 9557 w 10000"/>
                  <a:gd name="connsiteY1189" fmla="*/ 4038 h 10000"/>
                  <a:gd name="connsiteX1190" fmla="*/ 9584 w 10000"/>
                  <a:gd name="connsiteY1190" fmla="*/ 4019 h 10000"/>
                  <a:gd name="connsiteX1191" fmla="*/ 9623 w 10000"/>
                  <a:gd name="connsiteY1191" fmla="*/ 4016 h 10000"/>
                  <a:gd name="connsiteX1192" fmla="*/ 9648 w 10000"/>
                  <a:gd name="connsiteY1192" fmla="*/ 4009 h 10000"/>
                  <a:gd name="connsiteX1193" fmla="*/ 9673 w 10000"/>
                  <a:gd name="connsiteY1193" fmla="*/ 4019 h 10000"/>
                  <a:gd name="connsiteX1194" fmla="*/ 9712 w 10000"/>
                  <a:gd name="connsiteY1194" fmla="*/ 4038 h 10000"/>
                  <a:gd name="connsiteX1195" fmla="*/ 9742 w 10000"/>
                  <a:gd name="connsiteY1195" fmla="*/ 4074 h 10000"/>
                  <a:gd name="connsiteX1196" fmla="*/ 9776 w 10000"/>
                  <a:gd name="connsiteY1196" fmla="*/ 4093 h 10000"/>
                  <a:gd name="connsiteX1197" fmla="*/ 9814 w 10000"/>
                  <a:gd name="connsiteY1197" fmla="*/ 4109 h 10000"/>
                  <a:gd name="connsiteX1198" fmla="*/ 9859 w 10000"/>
                  <a:gd name="connsiteY1198" fmla="*/ 4119 h 10000"/>
                  <a:gd name="connsiteX1199" fmla="*/ 9898 w 10000"/>
                  <a:gd name="connsiteY1199" fmla="*/ 4122 h 10000"/>
                  <a:gd name="connsiteX1200" fmla="*/ 9931 w 10000"/>
                  <a:gd name="connsiteY1200" fmla="*/ 4109 h 10000"/>
                  <a:gd name="connsiteX1201" fmla="*/ 9956 w 10000"/>
                  <a:gd name="connsiteY1201" fmla="*/ 4100 h 10000"/>
                  <a:gd name="connsiteX1202" fmla="*/ 9981 w 10000"/>
                  <a:gd name="connsiteY1202" fmla="*/ 4067 h 10000"/>
                  <a:gd name="connsiteX1203" fmla="*/ 9994 w 10000"/>
                  <a:gd name="connsiteY1203" fmla="*/ 4035 h 10000"/>
                  <a:gd name="connsiteX1204" fmla="*/ 10000 w 10000"/>
                  <a:gd name="connsiteY1204" fmla="*/ 3996 h 10000"/>
                  <a:gd name="connsiteX1205" fmla="*/ 9994 w 10000"/>
                  <a:gd name="connsiteY1205" fmla="*/ 3941 h 10000"/>
                  <a:gd name="connsiteX1206" fmla="*/ 9986 w 10000"/>
                  <a:gd name="connsiteY1206" fmla="*/ 3905 h 10000"/>
                  <a:gd name="connsiteX1207" fmla="*/ 9981 w 10000"/>
                  <a:gd name="connsiteY1207" fmla="*/ 3857 h 10000"/>
                  <a:gd name="connsiteX1208" fmla="*/ 9989 w 10000"/>
                  <a:gd name="connsiteY1208" fmla="*/ 3837 h 10000"/>
                  <a:gd name="connsiteX1209" fmla="*/ 9989 w 10000"/>
                  <a:gd name="connsiteY1209" fmla="*/ 3812 h 10000"/>
                  <a:gd name="connsiteX1210" fmla="*/ 9981 w 10000"/>
                  <a:gd name="connsiteY1210" fmla="*/ 3792 h 10000"/>
                  <a:gd name="connsiteX1211" fmla="*/ 9970 w 10000"/>
                  <a:gd name="connsiteY1211" fmla="*/ 3763 h 10000"/>
                  <a:gd name="connsiteX1212" fmla="*/ 9945 w 10000"/>
                  <a:gd name="connsiteY1212" fmla="*/ 3705 h 10000"/>
                  <a:gd name="connsiteX1213" fmla="*/ 9931 w 10000"/>
                  <a:gd name="connsiteY1213" fmla="*/ 3659 h 10000"/>
                  <a:gd name="connsiteX1214" fmla="*/ 9903 w 10000"/>
                  <a:gd name="connsiteY1214" fmla="*/ 3640 h 10000"/>
                  <a:gd name="connsiteX1215" fmla="*/ 9881 w 10000"/>
                  <a:gd name="connsiteY1215" fmla="*/ 3620 h 10000"/>
                  <a:gd name="connsiteX1216" fmla="*/ 9856 w 10000"/>
                  <a:gd name="connsiteY1216" fmla="*/ 3595 h 10000"/>
                  <a:gd name="connsiteX1217" fmla="*/ 9817 w 10000"/>
                  <a:gd name="connsiteY1217" fmla="*/ 3562 h 10000"/>
                  <a:gd name="connsiteX1218" fmla="*/ 9795 w 10000"/>
                  <a:gd name="connsiteY1218" fmla="*/ 3546 h 10000"/>
                  <a:gd name="connsiteX1219" fmla="*/ 9778 w 10000"/>
                  <a:gd name="connsiteY1219" fmla="*/ 3527 h 10000"/>
                  <a:gd name="connsiteX1220" fmla="*/ 9745 w 10000"/>
                  <a:gd name="connsiteY1220" fmla="*/ 3501 h 10000"/>
                  <a:gd name="connsiteX1221" fmla="*/ 9726 w 10000"/>
                  <a:gd name="connsiteY1221" fmla="*/ 3488 h 10000"/>
                  <a:gd name="connsiteX1222" fmla="*/ 9704 w 10000"/>
                  <a:gd name="connsiteY1222" fmla="*/ 3472 h 10000"/>
                  <a:gd name="connsiteX1223" fmla="*/ 9695 w 10000"/>
                  <a:gd name="connsiteY1223" fmla="*/ 3468 h 10000"/>
                  <a:gd name="connsiteX1224" fmla="*/ 9690 w 10000"/>
                  <a:gd name="connsiteY1224" fmla="*/ 3459 h 10000"/>
                  <a:gd name="connsiteX1225" fmla="*/ 9673 w 10000"/>
                  <a:gd name="connsiteY1225" fmla="*/ 3449 h 10000"/>
                  <a:gd name="connsiteX1226" fmla="*/ 9665 w 10000"/>
                  <a:gd name="connsiteY1226" fmla="*/ 3442 h 10000"/>
                  <a:gd name="connsiteX1227" fmla="*/ 9654 w 10000"/>
                  <a:gd name="connsiteY1227" fmla="*/ 3449 h 10000"/>
                  <a:gd name="connsiteX1228" fmla="*/ 9521 w 10000"/>
                  <a:gd name="connsiteY1228" fmla="*/ 3394 h 10000"/>
                  <a:gd name="connsiteX1229" fmla="*/ 9510 w 10000"/>
                  <a:gd name="connsiteY1229" fmla="*/ 3368 h 10000"/>
                  <a:gd name="connsiteX1230" fmla="*/ 9496 w 10000"/>
                  <a:gd name="connsiteY1230" fmla="*/ 3287 h 10000"/>
                  <a:gd name="connsiteX1231" fmla="*/ 9488 w 10000"/>
                  <a:gd name="connsiteY1231" fmla="*/ 3216 h 10000"/>
                  <a:gd name="connsiteX1232" fmla="*/ 9493 w 10000"/>
                  <a:gd name="connsiteY1232" fmla="*/ 3174 h 10000"/>
                  <a:gd name="connsiteX1233" fmla="*/ 9501 w 10000"/>
                  <a:gd name="connsiteY1233" fmla="*/ 3128 h 10000"/>
                  <a:gd name="connsiteX1234" fmla="*/ 9488 w 10000"/>
                  <a:gd name="connsiteY1234" fmla="*/ 3025 h 10000"/>
                  <a:gd name="connsiteX1235" fmla="*/ 9446 w 10000"/>
                  <a:gd name="connsiteY1235" fmla="*/ 2931 h 10000"/>
                  <a:gd name="connsiteX1236" fmla="*/ 9382 w 10000"/>
                  <a:gd name="connsiteY1236" fmla="*/ 2837 h 10000"/>
                  <a:gd name="connsiteX1237" fmla="*/ 9316 w 10000"/>
                  <a:gd name="connsiteY1237" fmla="*/ 2753 h 10000"/>
                  <a:gd name="connsiteX1238" fmla="*/ 9294 w 10000"/>
                  <a:gd name="connsiteY1238" fmla="*/ 2655 h 10000"/>
                  <a:gd name="connsiteX1239" fmla="*/ 9213 w 10000"/>
                  <a:gd name="connsiteY1239" fmla="*/ 2328 h 10000"/>
                  <a:gd name="connsiteX1240" fmla="*/ 9172 w 10000"/>
                  <a:gd name="connsiteY1240" fmla="*/ 2286 h 10000"/>
                  <a:gd name="connsiteX1241" fmla="*/ 9019 w 10000"/>
                  <a:gd name="connsiteY1241" fmla="*/ 2082 h 10000"/>
                  <a:gd name="connsiteX1242" fmla="*/ 8906 w 10000"/>
                  <a:gd name="connsiteY1242" fmla="*/ 1946 h 10000"/>
                  <a:gd name="connsiteX1243" fmla="*/ 8801 w 10000"/>
                  <a:gd name="connsiteY1243" fmla="*/ 1778 h 10000"/>
                  <a:gd name="connsiteX1244" fmla="*/ 8806 w 10000"/>
                  <a:gd name="connsiteY1244" fmla="*/ 1713 h 10000"/>
                  <a:gd name="connsiteX1245" fmla="*/ 8809 w 10000"/>
                  <a:gd name="connsiteY1245" fmla="*/ 1703 h 10000"/>
                  <a:gd name="connsiteX1246" fmla="*/ 8817 w 10000"/>
                  <a:gd name="connsiteY1246" fmla="*/ 1713 h 10000"/>
                  <a:gd name="connsiteX1247" fmla="*/ 8834 w 10000"/>
                  <a:gd name="connsiteY1247" fmla="*/ 1729 h 10000"/>
                  <a:gd name="connsiteX1248" fmla="*/ 8839 w 10000"/>
                  <a:gd name="connsiteY1248" fmla="*/ 1729 h 10000"/>
                  <a:gd name="connsiteX1249" fmla="*/ 8848 w 10000"/>
                  <a:gd name="connsiteY1249" fmla="*/ 1723 h 10000"/>
                  <a:gd name="connsiteX1250" fmla="*/ 8850 w 10000"/>
                  <a:gd name="connsiteY1250" fmla="*/ 1703 h 10000"/>
                  <a:gd name="connsiteX1251" fmla="*/ 8850 w 10000"/>
                  <a:gd name="connsiteY1251" fmla="*/ 1684 h 10000"/>
                  <a:gd name="connsiteX1252" fmla="*/ 8850 w 10000"/>
                  <a:gd name="connsiteY1252" fmla="*/ 1648 h 10000"/>
                  <a:gd name="connsiteX1253" fmla="*/ 8881 w 10000"/>
                  <a:gd name="connsiteY1253" fmla="*/ 1571 h 10000"/>
                  <a:gd name="connsiteX1254" fmla="*/ 8895 w 10000"/>
                  <a:gd name="connsiteY1254" fmla="*/ 1541 h 10000"/>
                  <a:gd name="connsiteX1255" fmla="*/ 8895 w 10000"/>
                  <a:gd name="connsiteY1255" fmla="*/ 1525 h 10000"/>
                  <a:gd name="connsiteX1256" fmla="*/ 8881 w 10000"/>
                  <a:gd name="connsiteY1256" fmla="*/ 1516 h 10000"/>
                  <a:gd name="connsiteX1257" fmla="*/ 8864 w 10000"/>
                  <a:gd name="connsiteY1257" fmla="*/ 1522 h 10000"/>
                  <a:gd name="connsiteX1258" fmla="*/ 8850 w 10000"/>
                  <a:gd name="connsiteY1258" fmla="*/ 1535 h 10000"/>
                  <a:gd name="connsiteX1259" fmla="*/ 8834 w 10000"/>
                  <a:gd name="connsiteY1259" fmla="*/ 1571 h 10000"/>
                  <a:gd name="connsiteX1260" fmla="*/ 8825 w 10000"/>
                  <a:gd name="connsiteY1260" fmla="*/ 1587 h 10000"/>
                  <a:gd name="connsiteX1261" fmla="*/ 8776 w 10000"/>
                  <a:gd name="connsiteY1261" fmla="*/ 1571 h 10000"/>
                  <a:gd name="connsiteX1262" fmla="*/ 8745 w 10000"/>
                  <a:gd name="connsiteY1262" fmla="*/ 1580 h 10000"/>
                  <a:gd name="connsiteX1263" fmla="*/ 8720 w 10000"/>
                  <a:gd name="connsiteY1263" fmla="*/ 1587 h 10000"/>
                  <a:gd name="connsiteX1264" fmla="*/ 8709 w 10000"/>
                  <a:gd name="connsiteY1264" fmla="*/ 1609 h 10000"/>
                  <a:gd name="connsiteX1265" fmla="*/ 8693 w 10000"/>
                  <a:gd name="connsiteY1265" fmla="*/ 1616 h 10000"/>
                  <a:gd name="connsiteX1266" fmla="*/ 8684 w 10000"/>
                  <a:gd name="connsiteY1266" fmla="*/ 1639 h 10000"/>
                  <a:gd name="connsiteX1267" fmla="*/ 8684 w 10000"/>
                  <a:gd name="connsiteY1267" fmla="*/ 1658 h 10000"/>
                  <a:gd name="connsiteX1268" fmla="*/ 8665 w 10000"/>
                  <a:gd name="connsiteY1268" fmla="*/ 1655 h 10000"/>
                  <a:gd name="connsiteX1269" fmla="*/ 8665 w 10000"/>
                  <a:gd name="connsiteY1269" fmla="*/ 1645 h 10000"/>
                  <a:gd name="connsiteX1270" fmla="*/ 8665 w 10000"/>
                  <a:gd name="connsiteY1270" fmla="*/ 1626 h 10000"/>
                  <a:gd name="connsiteX1271" fmla="*/ 8676 w 10000"/>
                  <a:gd name="connsiteY1271" fmla="*/ 1609 h 10000"/>
                  <a:gd name="connsiteX1272" fmla="*/ 8679 w 10000"/>
                  <a:gd name="connsiteY1272" fmla="*/ 1597 h 10000"/>
                  <a:gd name="connsiteX1273" fmla="*/ 8687 w 10000"/>
                  <a:gd name="connsiteY1273" fmla="*/ 1577 h 10000"/>
                  <a:gd name="connsiteX1274" fmla="*/ 8695 w 10000"/>
                  <a:gd name="connsiteY1274" fmla="*/ 1554 h 10000"/>
                  <a:gd name="connsiteX1275" fmla="*/ 8709 w 10000"/>
                  <a:gd name="connsiteY1275" fmla="*/ 1532 h 10000"/>
                  <a:gd name="connsiteX1276" fmla="*/ 8704 w 10000"/>
                  <a:gd name="connsiteY1276" fmla="*/ 1512 h 10000"/>
                  <a:gd name="connsiteX1277" fmla="*/ 8695 w 10000"/>
                  <a:gd name="connsiteY1277" fmla="*/ 1503 h 10000"/>
                  <a:gd name="connsiteX1278" fmla="*/ 8684 w 10000"/>
                  <a:gd name="connsiteY1278" fmla="*/ 1503 h 10000"/>
                  <a:gd name="connsiteX1279" fmla="*/ 8670 w 10000"/>
                  <a:gd name="connsiteY1279" fmla="*/ 1525 h 10000"/>
                  <a:gd name="connsiteX1280" fmla="*/ 8665 w 10000"/>
                  <a:gd name="connsiteY1280" fmla="*/ 1545 h 10000"/>
                  <a:gd name="connsiteX1281" fmla="*/ 8654 w 10000"/>
                  <a:gd name="connsiteY1281" fmla="*/ 1567 h 10000"/>
                  <a:gd name="connsiteX1282" fmla="*/ 8648 w 10000"/>
                  <a:gd name="connsiteY1282" fmla="*/ 1587 h 10000"/>
                  <a:gd name="connsiteX1283" fmla="*/ 8640 w 10000"/>
                  <a:gd name="connsiteY1283" fmla="*/ 1629 h 10000"/>
                  <a:gd name="connsiteX1284" fmla="*/ 8620 w 10000"/>
                  <a:gd name="connsiteY1284" fmla="*/ 1635 h 10000"/>
                  <a:gd name="connsiteX1285" fmla="*/ 8612 w 10000"/>
                  <a:gd name="connsiteY1285" fmla="*/ 1635 h 10000"/>
                  <a:gd name="connsiteX1286" fmla="*/ 8604 w 10000"/>
                  <a:gd name="connsiteY1286" fmla="*/ 1626 h 10000"/>
                  <a:gd name="connsiteX1287" fmla="*/ 8596 w 10000"/>
                  <a:gd name="connsiteY1287" fmla="*/ 1616 h 10000"/>
                  <a:gd name="connsiteX1288" fmla="*/ 8596 w 10000"/>
                  <a:gd name="connsiteY1288" fmla="*/ 1580 h 10000"/>
                  <a:gd name="connsiteX1289" fmla="*/ 8587 w 10000"/>
                  <a:gd name="connsiteY1289" fmla="*/ 1545 h 10000"/>
                  <a:gd name="connsiteX1290" fmla="*/ 8565 w 10000"/>
                  <a:gd name="connsiteY1290" fmla="*/ 1516 h 10000"/>
                  <a:gd name="connsiteX1291" fmla="*/ 8543 w 10000"/>
                  <a:gd name="connsiteY1291" fmla="*/ 1512 h 10000"/>
                  <a:gd name="connsiteX1292" fmla="*/ 8518 w 10000"/>
                  <a:gd name="connsiteY1292" fmla="*/ 1532 h 10000"/>
                  <a:gd name="connsiteX1293" fmla="*/ 8476 w 10000"/>
                  <a:gd name="connsiteY1293" fmla="*/ 1567 h 10000"/>
                  <a:gd name="connsiteX1294" fmla="*/ 8454 w 10000"/>
                  <a:gd name="connsiteY1294" fmla="*/ 1551 h 10000"/>
                  <a:gd name="connsiteX1295" fmla="*/ 8402 w 10000"/>
                  <a:gd name="connsiteY1295" fmla="*/ 1493 h 10000"/>
                  <a:gd name="connsiteX1296" fmla="*/ 8371 w 10000"/>
                  <a:gd name="connsiteY1296" fmla="*/ 1428 h 10000"/>
                  <a:gd name="connsiteX1297" fmla="*/ 8072 w 10000"/>
                  <a:gd name="connsiteY1297" fmla="*/ 1422 h 10000"/>
                  <a:gd name="connsiteX1298" fmla="*/ 7823 w 10000"/>
                  <a:gd name="connsiteY1298" fmla="*/ 1279 h 10000"/>
                  <a:gd name="connsiteX1299" fmla="*/ 7587 w 10000"/>
                  <a:gd name="connsiteY1299" fmla="*/ 1133 h 10000"/>
                  <a:gd name="connsiteX1300" fmla="*/ 7526 w 10000"/>
                  <a:gd name="connsiteY1300" fmla="*/ 1098 h 10000"/>
                  <a:gd name="connsiteX1301" fmla="*/ 7346 w 10000"/>
                  <a:gd name="connsiteY1301" fmla="*/ 991 h 10000"/>
                  <a:gd name="connsiteX1302" fmla="*/ 7321 w 10000"/>
                  <a:gd name="connsiteY1302" fmla="*/ 959 h 10000"/>
                  <a:gd name="connsiteX1303" fmla="*/ 7307 w 10000"/>
                  <a:gd name="connsiteY1303" fmla="*/ 871 h 10000"/>
                  <a:gd name="connsiteX1304" fmla="*/ 7224 w 10000"/>
                  <a:gd name="connsiteY1304" fmla="*/ 816 h 10000"/>
                  <a:gd name="connsiteX1305" fmla="*/ 7147 w 10000"/>
                  <a:gd name="connsiteY1305" fmla="*/ 787 h 10000"/>
                  <a:gd name="connsiteX1306" fmla="*/ 7080 w 10000"/>
                  <a:gd name="connsiteY1306" fmla="*/ 742 h 10000"/>
                  <a:gd name="connsiteX1307" fmla="*/ 7069 w 10000"/>
                  <a:gd name="connsiteY1307" fmla="*/ 767 h 10000"/>
                  <a:gd name="connsiteX1308" fmla="*/ 7033 w 10000"/>
                  <a:gd name="connsiteY1308" fmla="*/ 787 h 10000"/>
                  <a:gd name="connsiteX1309" fmla="*/ 6820 w 10000"/>
                  <a:gd name="connsiteY1309" fmla="*/ 878 h 10000"/>
                  <a:gd name="connsiteX1310" fmla="*/ 6726 w 10000"/>
                  <a:gd name="connsiteY1310" fmla="*/ 897 h 10000"/>
                  <a:gd name="connsiteX1311" fmla="*/ 6626 w 10000"/>
                  <a:gd name="connsiteY1311" fmla="*/ 955 h 10000"/>
                  <a:gd name="connsiteX1312" fmla="*/ 6582 w 10000"/>
                  <a:gd name="connsiteY1312" fmla="*/ 946 h 10000"/>
                  <a:gd name="connsiteX1313" fmla="*/ 6571 w 10000"/>
                  <a:gd name="connsiteY1313" fmla="*/ 955 h 10000"/>
                  <a:gd name="connsiteX1314" fmla="*/ 6507 w 10000"/>
                  <a:gd name="connsiteY1314" fmla="*/ 975 h 10000"/>
                  <a:gd name="connsiteX1315" fmla="*/ 6485 w 10000"/>
                  <a:gd name="connsiteY1315" fmla="*/ 975 h 10000"/>
                  <a:gd name="connsiteX1316" fmla="*/ 6476 w 10000"/>
                  <a:gd name="connsiteY1316" fmla="*/ 965 h 10000"/>
                  <a:gd name="connsiteX1317" fmla="*/ 6474 w 10000"/>
                  <a:gd name="connsiteY1317" fmla="*/ 936 h 10000"/>
                  <a:gd name="connsiteX1318" fmla="*/ 6452 w 10000"/>
                  <a:gd name="connsiteY1318" fmla="*/ 887 h 10000"/>
                  <a:gd name="connsiteX1319" fmla="*/ 6352 w 10000"/>
                  <a:gd name="connsiteY1319" fmla="*/ 767 h 10000"/>
                  <a:gd name="connsiteX1320" fmla="*/ 6313 w 10000"/>
                  <a:gd name="connsiteY1320" fmla="*/ 732 h 10000"/>
                  <a:gd name="connsiteX1321" fmla="*/ 6296 w 10000"/>
                  <a:gd name="connsiteY1321" fmla="*/ 690 h 10000"/>
                  <a:gd name="connsiteX1322" fmla="*/ 6271 w 10000"/>
                  <a:gd name="connsiteY1322" fmla="*/ 664 h 10000"/>
                  <a:gd name="connsiteX1323" fmla="*/ 6266 w 10000"/>
                  <a:gd name="connsiteY1323" fmla="*/ 654 h 10000"/>
                  <a:gd name="connsiteX1324" fmla="*/ 6111 w 10000"/>
                  <a:gd name="connsiteY1324" fmla="*/ 398 h 10000"/>
                  <a:gd name="connsiteX1325" fmla="*/ 5903 w 10000"/>
                  <a:gd name="connsiteY1325" fmla="*/ 408 h 10000"/>
                  <a:gd name="connsiteX1326" fmla="*/ 5837 w 10000"/>
                  <a:gd name="connsiteY1326" fmla="*/ 427 h 10000"/>
                  <a:gd name="connsiteX1327" fmla="*/ 5756 w 10000"/>
                  <a:gd name="connsiteY1327" fmla="*/ 453 h 10000"/>
                  <a:gd name="connsiteX1328" fmla="*/ 5681 w 10000"/>
                  <a:gd name="connsiteY1328" fmla="*/ 453 h 10000"/>
                  <a:gd name="connsiteX1329" fmla="*/ 5609 w 10000"/>
                  <a:gd name="connsiteY1329" fmla="*/ 447 h 10000"/>
                  <a:gd name="connsiteX1330" fmla="*/ 5554 w 10000"/>
                  <a:gd name="connsiteY1330" fmla="*/ 304 h 10000"/>
                  <a:gd name="connsiteX1331" fmla="*/ 5529 w 10000"/>
                  <a:gd name="connsiteY1331" fmla="*/ 301 h 10000"/>
                  <a:gd name="connsiteX1332" fmla="*/ 5393 w 10000"/>
                  <a:gd name="connsiteY1332" fmla="*/ 256 h 10000"/>
                  <a:gd name="connsiteX1333" fmla="*/ 5366 w 10000"/>
                  <a:gd name="connsiteY1333" fmla="*/ 220 h 10000"/>
                  <a:gd name="connsiteX1334" fmla="*/ 5249 w 10000"/>
                  <a:gd name="connsiteY1334" fmla="*/ 155 h 10000"/>
                  <a:gd name="connsiteX1335" fmla="*/ 5141 w 10000"/>
                  <a:gd name="connsiteY1335" fmla="*/ 52 h 10000"/>
                  <a:gd name="connsiteX1336" fmla="*/ 5116 w 10000"/>
                  <a:gd name="connsiteY1336" fmla="*/ 3 h 10000"/>
                  <a:gd name="connsiteX1337" fmla="*/ 5061 w 10000"/>
                  <a:gd name="connsiteY1337" fmla="*/ 0 h 10000"/>
                  <a:gd name="connsiteX1338" fmla="*/ 5036 w 10000"/>
                  <a:gd name="connsiteY1338" fmla="*/ 32 h 10000"/>
                  <a:gd name="connsiteX1339" fmla="*/ 4942 w 10000"/>
                  <a:gd name="connsiteY1339" fmla="*/ 133 h 10000"/>
                  <a:gd name="connsiteX1340" fmla="*/ 4900 w 10000"/>
                  <a:gd name="connsiteY1340" fmla="*/ 217 h 10000"/>
                  <a:gd name="connsiteX1341" fmla="*/ 4861 w 10000"/>
                  <a:gd name="connsiteY1341" fmla="*/ 198 h 10000"/>
                  <a:gd name="connsiteX1342" fmla="*/ 4795 w 10000"/>
                  <a:gd name="connsiteY1342" fmla="*/ 68 h 10000"/>
                  <a:gd name="connsiteX1343" fmla="*/ 4778 w 10000"/>
                  <a:gd name="connsiteY1343" fmla="*/ 62 h 10000"/>
                  <a:gd name="connsiteX1344" fmla="*/ 4765 w 10000"/>
                  <a:gd name="connsiteY1344" fmla="*/ 62 h 10000"/>
                  <a:gd name="connsiteX1345" fmla="*/ 4748 w 10000"/>
                  <a:gd name="connsiteY1345" fmla="*/ 68 h 10000"/>
                  <a:gd name="connsiteX1346" fmla="*/ 4673 w 10000"/>
                  <a:gd name="connsiteY1346" fmla="*/ 136 h 10000"/>
                  <a:gd name="connsiteX1347" fmla="*/ 4632 w 10000"/>
                  <a:gd name="connsiteY1347" fmla="*/ 201 h 10000"/>
                  <a:gd name="connsiteX1348" fmla="*/ 4623 w 10000"/>
                  <a:gd name="connsiteY1348" fmla="*/ 210 h 10000"/>
                  <a:gd name="connsiteX1349" fmla="*/ 4579 w 10000"/>
                  <a:gd name="connsiteY1349" fmla="*/ 220 h 10000"/>
                  <a:gd name="connsiteX1350" fmla="*/ 4479 w 10000"/>
                  <a:gd name="connsiteY1350" fmla="*/ 198 h 10000"/>
                  <a:gd name="connsiteX1351" fmla="*/ 4402 w 10000"/>
                  <a:gd name="connsiteY1351" fmla="*/ 165 h 10000"/>
                  <a:gd name="connsiteX1352" fmla="*/ 4374 w 10000"/>
                  <a:gd name="connsiteY1352" fmla="*/ 165 h 10000"/>
                  <a:gd name="connsiteX1353" fmla="*/ 4335 w 10000"/>
                  <a:gd name="connsiteY1353" fmla="*/ 172 h 10000"/>
                  <a:gd name="connsiteX1354" fmla="*/ 4302 w 10000"/>
                  <a:gd name="connsiteY1354" fmla="*/ 188 h 10000"/>
                  <a:gd name="connsiteX1355" fmla="*/ 4271 w 10000"/>
                  <a:gd name="connsiteY1355" fmla="*/ 220 h 10000"/>
                  <a:gd name="connsiteX1356" fmla="*/ 4238 w 10000"/>
                  <a:gd name="connsiteY1356" fmla="*/ 240 h 10000"/>
                  <a:gd name="connsiteX1357" fmla="*/ 4324 w 10000"/>
                  <a:gd name="connsiteY1357" fmla="*/ 1289 h 10000"/>
                  <a:gd name="connsiteX1358" fmla="*/ 3521 w 10000"/>
                  <a:gd name="connsiteY1358" fmla="*/ 7730 h 10000"/>
                  <a:gd name="connsiteX1359" fmla="*/ 3554 w 10000"/>
                  <a:gd name="connsiteY1359" fmla="*/ 7740 h 10000"/>
                  <a:gd name="connsiteX1360" fmla="*/ 3560 w 10000"/>
                  <a:gd name="connsiteY1360" fmla="*/ 7749 h 10000"/>
                  <a:gd name="connsiteX1361" fmla="*/ 3562 w 10000"/>
                  <a:gd name="connsiteY1361" fmla="*/ 7759 h 10000"/>
                  <a:gd name="connsiteX1362" fmla="*/ 3573 w 10000"/>
                  <a:gd name="connsiteY1362" fmla="*/ 7766 h 10000"/>
                  <a:gd name="connsiteX1363" fmla="*/ 3584 w 10000"/>
                  <a:gd name="connsiteY1363" fmla="*/ 7759 h 10000"/>
                  <a:gd name="connsiteX1364" fmla="*/ 3598 w 10000"/>
                  <a:gd name="connsiteY1364" fmla="*/ 7743 h 10000"/>
                  <a:gd name="connsiteX1365" fmla="*/ 3609 w 10000"/>
                  <a:gd name="connsiteY1365" fmla="*/ 7756 h 10000"/>
                  <a:gd name="connsiteX1366" fmla="*/ 3623 w 10000"/>
                  <a:gd name="connsiteY1366" fmla="*/ 7733 h 10000"/>
                  <a:gd name="connsiteX1367" fmla="*/ 3632 w 10000"/>
                  <a:gd name="connsiteY1367" fmla="*/ 7730 h 10000"/>
                  <a:gd name="connsiteX1368" fmla="*/ 3634 w 10000"/>
                  <a:gd name="connsiteY1368" fmla="*/ 7730 h 10000"/>
                  <a:gd name="connsiteX1369" fmla="*/ 3643 w 10000"/>
                  <a:gd name="connsiteY1369" fmla="*/ 7730 h 10000"/>
                  <a:gd name="connsiteX1370" fmla="*/ 3657 w 10000"/>
                  <a:gd name="connsiteY1370" fmla="*/ 7733 h 10000"/>
                  <a:gd name="connsiteX1371" fmla="*/ 3670 w 10000"/>
                  <a:gd name="connsiteY1371" fmla="*/ 7730 h 10000"/>
                  <a:gd name="connsiteX1372" fmla="*/ 3687 w 10000"/>
                  <a:gd name="connsiteY1372" fmla="*/ 7730 h 10000"/>
                  <a:gd name="connsiteX1373" fmla="*/ 3690 w 10000"/>
                  <a:gd name="connsiteY1373" fmla="*/ 7730 h 10000"/>
                  <a:gd name="connsiteX1374" fmla="*/ 3704 w 10000"/>
                  <a:gd name="connsiteY1374" fmla="*/ 7740 h 10000"/>
                  <a:gd name="connsiteX1375" fmla="*/ 3712 w 10000"/>
                  <a:gd name="connsiteY1375" fmla="*/ 7743 h 10000"/>
                  <a:gd name="connsiteX1376" fmla="*/ 3723 w 10000"/>
                  <a:gd name="connsiteY1376" fmla="*/ 7749 h 10000"/>
                  <a:gd name="connsiteX1377" fmla="*/ 3729 w 10000"/>
                  <a:gd name="connsiteY1377" fmla="*/ 7749 h 10000"/>
                  <a:gd name="connsiteX1378" fmla="*/ 3729 w 10000"/>
                  <a:gd name="connsiteY1378" fmla="*/ 7743 h 10000"/>
                  <a:gd name="connsiteX1379" fmla="*/ 3745 w 10000"/>
                  <a:gd name="connsiteY1379" fmla="*/ 7740 h 10000"/>
                  <a:gd name="connsiteX1380" fmla="*/ 3753 w 10000"/>
                  <a:gd name="connsiteY1380" fmla="*/ 7730 h 10000"/>
                  <a:gd name="connsiteX1381" fmla="*/ 3762 w 10000"/>
                  <a:gd name="connsiteY1381" fmla="*/ 7720 h 10000"/>
                  <a:gd name="connsiteX1382" fmla="*/ 3776 w 10000"/>
                  <a:gd name="connsiteY1382" fmla="*/ 7710 h 10000"/>
                  <a:gd name="connsiteX1383" fmla="*/ 3784 w 10000"/>
                  <a:gd name="connsiteY1383" fmla="*/ 7701 h 10000"/>
                  <a:gd name="connsiteX1384" fmla="*/ 3792 w 10000"/>
                  <a:gd name="connsiteY1384" fmla="*/ 7694 h 10000"/>
                  <a:gd name="connsiteX1385" fmla="*/ 3801 w 10000"/>
                  <a:gd name="connsiteY1385" fmla="*/ 7685 h 10000"/>
                  <a:gd name="connsiteX1386" fmla="*/ 3803 w 10000"/>
                  <a:gd name="connsiteY1386" fmla="*/ 7685 h 10000"/>
                  <a:gd name="connsiteX1387" fmla="*/ 3809 w 10000"/>
                  <a:gd name="connsiteY1387" fmla="*/ 7685 h 10000"/>
                  <a:gd name="connsiteX1388" fmla="*/ 3817 w 10000"/>
                  <a:gd name="connsiteY1388" fmla="*/ 7691 h 10000"/>
                  <a:gd name="connsiteX1389" fmla="*/ 3817 w 10000"/>
                  <a:gd name="connsiteY1389" fmla="*/ 7694 h 10000"/>
                  <a:gd name="connsiteX1390" fmla="*/ 3812 w 10000"/>
                  <a:gd name="connsiteY1390" fmla="*/ 7714 h 10000"/>
                  <a:gd name="connsiteX1391" fmla="*/ 3778 w 10000"/>
                  <a:gd name="connsiteY1391" fmla="*/ 7756 h 10000"/>
                  <a:gd name="connsiteX1392" fmla="*/ 3762 w 10000"/>
                  <a:gd name="connsiteY1392" fmla="*/ 7775 h 10000"/>
                  <a:gd name="connsiteX1393" fmla="*/ 3748 w 10000"/>
                  <a:gd name="connsiteY1393" fmla="*/ 7775 h 10000"/>
                  <a:gd name="connsiteX1394" fmla="*/ 3737 w 10000"/>
                  <a:gd name="connsiteY1394" fmla="*/ 7778 h 10000"/>
                  <a:gd name="connsiteX1395" fmla="*/ 3723 w 10000"/>
                  <a:gd name="connsiteY1395" fmla="*/ 7778 h 10000"/>
                  <a:gd name="connsiteX1396" fmla="*/ 3720 w 10000"/>
                  <a:gd name="connsiteY1396" fmla="*/ 7785 h 10000"/>
                  <a:gd name="connsiteX1397" fmla="*/ 3715 w 10000"/>
                  <a:gd name="connsiteY1397" fmla="*/ 7788 h 10000"/>
                  <a:gd name="connsiteX1398" fmla="*/ 3704 w 10000"/>
                  <a:gd name="connsiteY1398" fmla="*/ 7804 h 10000"/>
                  <a:gd name="connsiteX1399" fmla="*/ 3690 w 10000"/>
                  <a:gd name="connsiteY1399" fmla="*/ 7804 h 10000"/>
                  <a:gd name="connsiteX1400" fmla="*/ 3681 w 10000"/>
                  <a:gd name="connsiteY1400" fmla="*/ 7804 h 10000"/>
                  <a:gd name="connsiteX1401" fmla="*/ 3673 w 10000"/>
                  <a:gd name="connsiteY1401" fmla="*/ 7824 h 10000"/>
                  <a:gd name="connsiteX1402" fmla="*/ 3670 w 10000"/>
                  <a:gd name="connsiteY1402" fmla="*/ 7847 h 10000"/>
                  <a:gd name="connsiteX1403" fmla="*/ 3712 w 10000"/>
                  <a:gd name="connsiteY1403" fmla="*/ 8005 h 10000"/>
                  <a:gd name="connsiteX1404" fmla="*/ 3706 w 10000"/>
                  <a:gd name="connsiteY1404" fmla="*/ 8021 h 10000"/>
                  <a:gd name="connsiteX1405" fmla="*/ 3712 w 10000"/>
                  <a:gd name="connsiteY1405" fmla="*/ 8044 h 10000"/>
                  <a:gd name="connsiteX1406" fmla="*/ 3712 w 10000"/>
                  <a:gd name="connsiteY1406" fmla="*/ 8051 h 10000"/>
                  <a:gd name="connsiteX1407" fmla="*/ 3729 w 10000"/>
                  <a:gd name="connsiteY1407" fmla="*/ 8060 h 10000"/>
                  <a:gd name="connsiteX1408" fmla="*/ 3737 w 10000"/>
                  <a:gd name="connsiteY1408" fmla="*/ 8063 h 10000"/>
                  <a:gd name="connsiteX1409" fmla="*/ 3748 w 10000"/>
                  <a:gd name="connsiteY1409" fmla="*/ 8070 h 10000"/>
                  <a:gd name="connsiteX1410" fmla="*/ 3767 w 10000"/>
                  <a:gd name="connsiteY1410" fmla="*/ 8106 h 10000"/>
                  <a:gd name="connsiteX1411" fmla="*/ 3770 w 10000"/>
                  <a:gd name="connsiteY1411" fmla="*/ 8119 h 10000"/>
                  <a:gd name="connsiteX1412" fmla="*/ 3787 w 10000"/>
                  <a:gd name="connsiteY1412" fmla="*/ 8157 h 10000"/>
                  <a:gd name="connsiteX1413" fmla="*/ 3787 w 10000"/>
                  <a:gd name="connsiteY1413" fmla="*/ 8174 h 10000"/>
                  <a:gd name="connsiteX1414" fmla="*/ 3776 w 10000"/>
                  <a:gd name="connsiteY1414" fmla="*/ 8203 h 10000"/>
                  <a:gd name="connsiteX1415" fmla="*/ 3767 w 10000"/>
                  <a:gd name="connsiteY1415" fmla="*/ 8193 h 10000"/>
                  <a:gd name="connsiteX1416" fmla="*/ 3767 w 10000"/>
                  <a:gd name="connsiteY1416" fmla="*/ 8174 h 10000"/>
                  <a:gd name="connsiteX1417" fmla="*/ 3762 w 10000"/>
                  <a:gd name="connsiteY1417" fmla="*/ 8157 h 10000"/>
                  <a:gd name="connsiteX1418" fmla="*/ 3753 w 10000"/>
                  <a:gd name="connsiteY1418" fmla="*/ 8148 h 10000"/>
                  <a:gd name="connsiteX1419" fmla="*/ 3740 w 10000"/>
                  <a:gd name="connsiteY1419" fmla="*/ 8154 h 10000"/>
                  <a:gd name="connsiteX1420" fmla="*/ 3731 w 10000"/>
                  <a:gd name="connsiteY1420" fmla="*/ 8138 h 10000"/>
                  <a:gd name="connsiteX1421" fmla="*/ 3729 w 10000"/>
                  <a:gd name="connsiteY1421" fmla="*/ 8125 h 10000"/>
                  <a:gd name="connsiteX1422" fmla="*/ 3712 w 10000"/>
                  <a:gd name="connsiteY1422" fmla="*/ 8115 h 10000"/>
                  <a:gd name="connsiteX1423" fmla="*/ 3704 w 10000"/>
                  <a:gd name="connsiteY1423" fmla="*/ 8109 h 10000"/>
                  <a:gd name="connsiteX1424" fmla="*/ 3687 w 10000"/>
                  <a:gd name="connsiteY1424" fmla="*/ 8099 h 10000"/>
                  <a:gd name="connsiteX1425" fmla="*/ 3673 w 10000"/>
                  <a:gd name="connsiteY1425" fmla="*/ 8093 h 10000"/>
                  <a:gd name="connsiteX1426" fmla="*/ 3665 w 10000"/>
                  <a:gd name="connsiteY1426" fmla="*/ 8083 h 10000"/>
                  <a:gd name="connsiteX1427" fmla="*/ 3648 w 10000"/>
                  <a:gd name="connsiteY1427" fmla="*/ 8073 h 10000"/>
                  <a:gd name="connsiteX1428" fmla="*/ 3643 w 10000"/>
                  <a:gd name="connsiteY1428" fmla="*/ 8063 h 10000"/>
                  <a:gd name="connsiteX1429" fmla="*/ 3632 w 10000"/>
                  <a:gd name="connsiteY1429" fmla="*/ 8054 h 10000"/>
                  <a:gd name="connsiteX1430" fmla="*/ 3623 w 10000"/>
                  <a:gd name="connsiteY1430" fmla="*/ 8060 h 10000"/>
                  <a:gd name="connsiteX1431" fmla="*/ 3615 w 10000"/>
                  <a:gd name="connsiteY1431" fmla="*/ 8070 h 10000"/>
                  <a:gd name="connsiteX1432" fmla="*/ 3607 w 10000"/>
                  <a:gd name="connsiteY1432" fmla="*/ 8083 h 10000"/>
                  <a:gd name="connsiteX1433" fmla="*/ 3607 w 10000"/>
                  <a:gd name="connsiteY1433" fmla="*/ 8099 h 10000"/>
                  <a:gd name="connsiteX1434" fmla="*/ 3607 w 10000"/>
                  <a:gd name="connsiteY1434" fmla="*/ 8125 h 10000"/>
                  <a:gd name="connsiteX1435" fmla="*/ 3601 w 10000"/>
                  <a:gd name="connsiteY1435" fmla="*/ 8148 h 10000"/>
                  <a:gd name="connsiteX1436" fmla="*/ 3584 w 10000"/>
                  <a:gd name="connsiteY1436" fmla="*/ 8154 h 10000"/>
                  <a:gd name="connsiteX1437" fmla="*/ 3573 w 10000"/>
                  <a:gd name="connsiteY1437" fmla="*/ 8154 h 10000"/>
                  <a:gd name="connsiteX1438" fmla="*/ 3560 w 10000"/>
                  <a:gd name="connsiteY1438" fmla="*/ 8138 h 10000"/>
                  <a:gd name="connsiteX1439" fmla="*/ 3551 w 10000"/>
                  <a:gd name="connsiteY1439" fmla="*/ 8119 h 10000"/>
                  <a:gd name="connsiteX1440" fmla="*/ 3535 w 10000"/>
                  <a:gd name="connsiteY1440" fmla="*/ 8099 h 10000"/>
                  <a:gd name="connsiteX1441" fmla="*/ 3504 w 10000"/>
                  <a:gd name="connsiteY1441" fmla="*/ 8073 h 10000"/>
                  <a:gd name="connsiteX1442" fmla="*/ 3493 w 10000"/>
                  <a:gd name="connsiteY1442" fmla="*/ 8051 h 10000"/>
                  <a:gd name="connsiteX1443" fmla="*/ 3488 w 10000"/>
                  <a:gd name="connsiteY1443" fmla="*/ 8034 h 10000"/>
                  <a:gd name="connsiteX1444" fmla="*/ 3488 w 10000"/>
                  <a:gd name="connsiteY1444" fmla="*/ 8012 h 10000"/>
                  <a:gd name="connsiteX1445" fmla="*/ 3488 w 10000"/>
                  <a:gd name="connsiteY1445" fmla="*/ 8005 h 10000"/>
                  <a:gd name="connsiteX1446" fmla="*/ 3496 w 10000"/>
                  <a:gd name="connsiteY1446" fmla="*/ 8002 h 10000"/>
                  <a:gd name="connsiteX1447" fmla="*/ 3501 w 10000"/>
                  <a:gd name="connsiteY1447" fmla="*/ 7992 h 10000"/>
                  <a:gd name="connsiteX1448" fmla="*/ 3504 w 10000"/>
                  <a:gd name="connsiteY1448" fmla="*/ 7966 h 10000"/>
                  <a:gd name="connsiteX1449" fmla="*/ 3501 w 10000"/>
                  <a:gd name="connsiteY1449" fmla="*/ 7940 h 10000"/>
                  <a:gd name="connsiteX1450" fmla="*/ 3485 w 10000"/>
                  <a:gd name="connsiteY1450" fmla="*/ 7918 h 10000"/>
                  <a:gd name="connsiteX1451" fmla="*/ 3465 w 10000"/>
                  <a:gd name="connsiteY1451" fmla="*/ 7892 h 10000"/>
                  <a:gd name="connsiteX1452" fmla="*/ 3457 w 10000"/>
                  <a:gd name="connsiteY1452" fmla="*/ 7872 h 10000"/>
                  <a:gd name="connsiteX1453" fmla="*/ 3449 w 10000"/>
                  <a:gd name="connsiteY1453" fmla="*/ 7847 h 10000"/>
                  <a:gd name="connsiteX1454" fmla="*/ 3446 w 10000"/>
                  <a:gd name="connsiteY1454" fmla="*/ 7827 h 10000"/>
                  <a:gd name="connsiteX1455" fmla="*/ 3457 w 10000"/>
                  <a:gd name="connsiteY1455" fmla="*/ 7808 h 10000"/>
                  <a:gd name="connsiteX1456" fmla="*/ 3465 w 10000"/>
                  <a:gd name="connsiteY1456" fmla="*/ 7798 h 10000"/>
                  <a:gd name="connsiteX1457" fmla="*/ 3476 w 10000"/>
                  <a:gd name="connsiteY1457" fmla="*/ 7788 h 10000"/>
                  <a:gd name="connsiteX1458" fmla="*/ 3479 w 10000"/>
                  <a:gd name="connsiteY1458" fmla="*/ 7795 h 10000"/>
                  <a:gd name="connsiteX1459" fmla="*/ 3501 w 10000"/>
                  <a:gd name="connsiteY1459" fmla="*/ 7817 h 10000"/>
                  <a:gd name="connsiteX1460" fmla="*/ 3518 w 10000"/>
                  <a:gd name="connsiteY1460" fmla="*/ 7843 h 10000"/>
                  <a:gd name="connsiteX1461" fmla="*/ 3521 w 10000"/>
                  <a:gd name="connsiteY1461" fmla="*/ 7847 h 10000"/>
                  <a:gd name="connsiteX1462" fmla="*/ 3512 w 10000"/>
                  <a:gd name="connsiteY1462" fmla="*/ 7824 h 10000"/>
                  <a:gd name="connsiteX1463" fmla="*/ 6133 w 10000"/>
                  <a:gd name="connsiteY1463" fmla="*/ 7975 h 10000"/>
                  <a:gd name="connsiteX0" fmla="*/ 4324 w 10000"/>
                  <a:gd name="connsiteY0" fmla="*/ 1289 h 10000"/>
                  <a:gd name="connsiteX1" fmla="*/ 4296 w 10000"/>
                  <a:gd name="connsiteY1" fmla="*/ 1305 h 10000"/>
                  <a:gd name="connsiteX2" fmla="*/ 4285 w 10000"/>
                  <a:gd name="connsiteY2" fmla="*/ 1279 h 10000"/>
                  <a:gd name="connsiteX3" fmla="*/ 4244 w 10000"/>
                  <a:gd name="connsiteY3" fmla="*/ 1266 h 10000"/>
                  <a:gd name="connsiteX4" fmla="*/ 4208 w 10000"/>
                  <a:gd name="connsiteY4" fmla="*/ 1286 h 10000"/>
                  <a:gd name="connsiteX5" fmla="*/ 4172 w 10000"/>
                  <a:gd name="connsiteY5" fmla="*/ 1299 h 10000"/>
                  <a:gd name="connsiteX6" fmla="*/ 4150 w 10000"/>
                  <a:gd name="connsiteY6" fmla="*/ 1308 h 10000"/>
                  <a:gd name="connsiteX7" fmla="*/ 4139 w 10000"/>
                  <a:gd name="connsiteY7" fmla="*/ 1315 h 10000"/>
                  <a:gd name="connsiteX8" fmla="*/ 4125 w 10000"/>
                  <a:gd name="connsiteY8" fmla="*/ 1315 h 10000"/>
                  <a:gd name="connsiteX9" fmla="*/ 4119 w 10000"/>
                  <a:gd name="connsiteY9" fmla="*/ 1315 h 10000"/>
                  <a:gd name="connsiteX10" fmla="*/ 4111 w 10000"/>
                  <a:gd name="connsiteY10" fmla="*/ 1308 h 10000"/>
                  <a:gd name="connsiteX11" fmla="*/ 4100 w 10000"/>
                  <a:gd name="connsiteY11" fmla="*/ 1315 h 10000"/>
                  <a:gd name="connsiteX12" fmla="*/ 4075 w 10000"/>
                  <a:gd name="connsiteY12" fmla="*/ 1315 h 10000"/>
                  <a:gd name="connsiteX13" fmla="*/ 4058 w 10000"/>
                  <a:gd name="connsiteY13" fmla="*/ 1318 h 10000"/>
                  <a:gd name="connsiteX14" fmla="*/ 4044 w 10000"/>
                  <a:gd name="connsiteY14" fmla="*/ 1315 h 10000"/>
                  <a:gd name="connsiteX15" fmla="*/ 4042 w 10000"/>
                  <a:gd name="connsiteY15" fmla="*/ 1299 h 10000"/>
                  <a:gd name="connsiteX16" fmla="*/ 4014 w 10000"/>
                  <a:gd name="connsiteY16" fmla="*/ 1308 h 10000"/>
                  <a:gd name="connsiteX17" fmla="*/ 4011 w 10000"/>
                  <a:gd name="connsiteY17" fmla="*/ 1315 h 10000"/>
                  <a:gd name="connsiteX18" fmla="*/ 4011 w 10000"/>
                  <a:gd name="connsiteY18" fmla="*/ 1341 h 10000"/>
                  <a:gd name="connsiteX19" fmla="*/ 4019 w 10000"/>
                  <a:gd name="connsiteY19" fmla="*/ 1341 h 10000"/>
                  <a:gd name="connsiteX20" fmla="*/ 3997 w 10000"/>
                  <a:gd name="connsiteY20" fmla="*/ 1363 h 10000"/>
                  <a:gd name="connsiteX21" fmla="*/ 3986 w 10000"/>
                  <a:gd name="connsiteY21" fmla="*/ 1373 h 10000"/>
                  <a:gd name="connsiteX22" fmla="*/ 3981 w 10000"/>
                  <a:gd name="connsiteY22" fmla="*/ 1389 h 10000"/>
                  <a:gd name="connsiteX23" fmla="*/ 3981 w 10000"/>
                  <a:gd name="connsiteY23" fmla="*/ 1409 h 10000"/>
                  <a:gd name="connsiteX24" fmla="*/ 3981 w 10000"/>
                  <a:gd name="connsiteY24" fmla="*/ 1438 h 10000"/>
                  <a:gd name="connsiteX25" fmla="*/ 3961 w 10000"/>
                  <a:gd name="connsiteY25" fmla="*/ 1441 h 10000"/>
                  <a:gd name="connsiteX26" fmla="*/ 3942 w 10000"/>
                  <a:gd name="connsiteY26" fmla="*/ 1441 h 10000"/>
                  <a:gd name="connsiteX27" fmla="*/ 3914 w 10000"/>
                  <a:gd name="connsiteY27" fmla="*/ 1454 h 10000"/>
                  <a:gd name="connsiteX28" fmla="*/ 3892 w 10000"/>
                  <a:gd name="connsiteY28" fmla="*/ 1467 h 10000"/>
                  <a:gd name="connsiteX29" fmla="*/ 3867 w 10000"/>
                  <a:gd name="connsiteY29" fmla="*/ 1483 h 10000"/>
                  <a:gd name="connsiteX30" fmla="*/ 3845 w 10000"/>
                  <a:gd name="connsiteY30" fmla="*/ 1467 h 10000"/>
                  <a:gd name="connsiteX31" fmla="*/ 3850 w 10000"/>
                  <a:gd name="connsiteY31" fmla="*/ 1457 h 10000"/>
                  <a:gd name="connsiteX32" fmla="*/ 3864 w 10000"/>
                  <a:gd name="connsiteY32" fmla="*/ 1441 h 10000"/>
                  <a:gd name="connsiteX33" fmla="*/ 3859 w 10000"/>
                  <a:gd name="connsiteY33" fmla="*/ 1409 h 10000"/>
                  <a:gd name="connsiteX34" fmla="*/ 3842 w 10000"/>
                  <a:gd name="connsiteY34" fmla="*/ 1383 h 10000"/>
                  <a:gd name="connsiteX35" fmla="*/ 3825 w 10000"/>
                  <a:gd name="connsiteY35" fmla="*/ 1360 h 10000"/>
                  <a:gd name="connsiteX36" fmla="*/ 3809 w 10000"/>
                  <a:gd name="connsiteY36" fmla="*/ 1318 h 10000"/>
                  <a:gd name="connsiteX37" fmla="*/ 3787 w 10000"/>
                  <a:gd name="connsiteY37" fmla="*/ 1289 h 10000"/>
                  <a:gd name="connsiteX38" fmla="*/ 3759 w 10000"/>
                  <a:gd name="connsiteY38" fmla="*/ 1266 h 10000"/>
                  <a:gd name="connsiteX39" fmla="*/ 3740 w 10000"/>
                  <a:gd name="connsiteY39" fmla="*/ 1256 h 10000"/>
                  <a:gd name="connsiteX40" fmla="*/ 3715 w 10000"/>
                  <a:gd name="connsiteY40" fmla="*/ 1250 h 10000"/>
                  <a:gd name="connsiteX41" fmla="*/ 3687 w 10000"/>
                  <a:gd name="connsiteY41" fmla="*/ 1256 h 10000"/>
                  <a:gd name="connsiteX42" fmla="*/ 3681 w 10000"/>
                  <a:gd name="connsiteY42" fmla="*/ 1260 h 10000"/>
                  <a:gd name="connsiteX43" fmla="*/ 3670 w 10000"/>
                  <a:gd name="connsiteY43" fmla="*/ 1295 h 10000"/>
                  <a:gd name="connsiteX44" fmla="*/ 3651 w 10000"/>
                  <a:gd name="connsiteY44" fmla="*/ 1305 h 10000"/>
                  <a:gd name="connsiteX45" fmla="*/ 3640 w 10000"/>
                  <a:gd name="connsiteY45" fmla="*/ 1308 h 10000"/>
                  <a:gd name="connsiteX46" fmla="*/ 3626 w 10000"/>
                  <a:gd name="connsiteY46" fmla="*/ 1308 h 10000"/>
                  <a:gd name="connsiteX47" fmla="*/ 3632 w 10000"/>
                  <a:gd name="connsiteY47" fmla="*/ 1276 h 10000"/>
                  <a:gd name="connsiteX48" fmla="*/ 3609 w 10000"/>
                  <a:gd name="connsiteY48" fmla="*/ 1289 h 10000"/>
                  <a:gd name="connsiteX49" fmla="*/ 3593 w 10000"/>
                  <a:gd name="connsiteY49" fmla="*/ 1286 h 10000"/>
                  <a:gd name="connsiteX50" fmla="*/ 3590 w 10000"/>
                  <a:gd name="connsiteY50" fmla="*/ 1256 h 10000"/>
                  <a:gd name="connsiteX51" fmla="*/ 3584 w 10000"/>
                  <a:gd name="connsiteY51" fmla="*/ 1237 h 10000"/>
                  <a:gd name="connsiteX52" fmla="*/ 3573 w 10000"/>
                  <a:gd name="connsiteY52" fmla="*/ 1237 h 10000"/>
                  <a:gd name="connsiteX53" fmla="*/ 3554 w 10000"/>
                  <a:gd name="connsiteY53" fmla="*/ 1227 h 10000"/>
                  <a:gd name="connsiteX54" fmla="*/ 3546 w 10000"/>
                  <a:gd name="connsiteY54" fmla="*/ 1192 h 10000"/>
                  <a:gd name="connsiteX55" fmla="*/ 3529 w 10000"/>
                  <a:gd name="connsiteY55" fmla="*/ 1176 h 10000"/>
                  <a:gd name="connsiteX56" fmla="*/ 3512 w 10000"/>
                  <a:gd name="connsiteY56" fmla="*/ 1182 h 10000"/>
                  <a:gd name="connsiteX57" fmla="*/ 3485 w 10000"/>
                  <a:gd name="connsiteY57" fmla="*/ 1182 h 10000"/>
                  <a:gd name="connsiteX58" fmla="*/ 3463 w 10000"/>
                  <a:gd name="connsiteY58" fmla="*/ 1176 h 10000"/>
                  <a:gd name="connsiteX59" fmla="*/ 3449 w 10000"/>
                  <a:gd name="connsiteY59" fmla="*/ 1182 h 10000"/>
                  <a:gd name="connsiteX60" fmla="*/ 3432 w 10000"/>
                  <a:gd name="connsiteY60" fmla="*/ 1192 h 10000"/>
                  <a:gd name="connsiteX61" fmla="*/ 3454 w 10000"/>
                  <a:gd name="connsiteY61" fmla="*/ 1205 h 10000"/>
                  <a:gd name="connsiteX62" fmla="*/ 3463 w 10000"/>
                  <a:gd name="connsiteY62" fmla="*/ 1205 h 10000"/>
                  <a:gd name="connsiteX63" fmla="*/ 3488 w 10000"/>
                  <a:gd name="connsiteY63" fmla="*/ 1205 h 10000"/>
                  <a:gd name="connsiteX64" fmla="*/ 3488 w 10000"/>
                  <a:gd name="connsiteY64" fmla="*/ 1218 h 10000"/>
                  <a:gd name="connsiteX65" fmla="*/ 3493 w 10000"/>
                  <a:gd name="connsiteY65" fmla="*/ 1247 h 10000"/>
                  <a:gd name="connsiteX66" fmla="*/ 3512 w 10000"/>
                  <a:gd name="connsiteY66" fmla="*/ 1247 h 10000"/>
                  <a:gd name="connsiteX67" fmla="*/ 3518 w 10000"/>
                  <a:gd name="connsiteY67" fmla="*/ 1250 h 10000"/>
                  <a:gd name="connsiteX68" fmla="*/ 3521 w 10000"/>
                  <a:gd name="connsiteY68" fmla="*/ 1276 h 10000"/>
                  <a:gd name="connsiteX69" fmla="*/ 3543 w 10000"/>
                  <a:gd name="connsiteY69" fmla="*/ 1295 h 10000"/>
                  <a:gd name="connsiteX70" fmla="*/ 3546 w 10000"/>
                  <a:gd name="connsiteY70" fmla="*/ 1305 h 10000"/>
                  <a:gd name="connsiteX71" fmla="*/ 3543 w 10000"/>
                  <a:gd name="connsiteY71" fmla="*/ 1315 h 10000"/>
                  <a:gd name="connsiteX72" fmla="*/ 3543 w 10000"/>
                  <a:gd name="connsiteY72" fmla="*/ 1331 h 10000"/>
                  <a:gd name="connsiteX73" fmla="*/ 3554 w 10000"/>
                  <a:gd name="connsiteY73" fmla="*/ 1324 h 10000"/>
                  <a:gd name="connsiteX74" fmla="*/ 3560 w 10000"/>
                  <a:gd name="connsiteY74" fmla="*/ 1331 h 10000"/>
                  <a:gd name="connsiteX75" fmla="*/ 3582 w 10000"/>
                  <a:gd name="connsiteY75" fmla="*/ 1344 h 10000"/>
                  <a:gd name="connsiteX76" fmla="*/ 3598 w 10000"/>
                  <a:gd name="connsiteY76" fmla="*/ 1380 h 10000"/>
                  <a:gd name="connsiteX77" fmla="*/ 3607 w 10000"/>
                  <a:gd name="connsiteY77" fmla="*/ 1389 h 10000"/>
                  <a:gd name="connsiteX78" fmla="*/ 3623 w 10000"/>
                  <a:gd name="connsiteY78" fmla="*/ 1409 h 10000"/>
                  <a:gd name="connsiteX79" fmla="*/ 3634 w 10000"/>
                  <a:gd name="connsiteY79" fmla="*/ 1438 h 10000"/>
                  <a:gd name="connsiteX80" fmla="*/ 3632 w 10000"/>
                  <a:gd name="connsiteY80" fmla="*/ 1454 h 10000"/>
                  <a:gd name="connsiteX81" fmla="*/ 3618 w 10000"/>
                  <a:gd name="connsiteY81" fmla="*/ 1438 h 10000"/>
                  <a:gd name="connsiteX82" fmla="*/ 3598 w 10000"/>
                  <a:gd name="connsiteY82" fmla="*/ 1428 h 10000"/>
                  <a:gd name="connsiteX83" fmla="*/ 3582 w 10000"/>
                  <a:gd name="connsiteY83" fmla="*/ 1402 h 10000"/>
                  <a:gd name="connsiteX84" fmla="*/ 3562 w 10000"/>
                  <a:gd name="connsiteY84" fmla="*/ 1399 h 10000"/>
                  <a:gd name="connsiteX85" fmla="*/ 3546 w 10000"/>
                  <a:gd name="connsiteY85" fmla="*/ 1383 h 10000"/>
                  <a:gd name="connsiteX86" fmla="*/ 3510 w 10000"/>
                  <a:gd name="connsiteY86" fmla="*/ 1360 h 10000"/>
                  <a:gd name="connsiteX87" fmla="*/ 3485 w 10000"/>
                  <a:gd name="connsiteY87" fmla="*/ 1344 h 10000"/>
                  <a:gd name="connsiteX88" fmla="*/ 3454 w 10000"/>
                  <a:gd name="connsiteY88" fmla="*/ 1334 h 10000"/>
                  <a:gd name="connsiteX89" fmla="*/ 3429 w 10000"/>
                  <a:gd name="connsiteY89" fmla="*/ 1315 h 10000"/>
                  <a:gd name="connsiteX90" fmla="*/ 3416 w 10000"/>
                  <a:gd name="connsiteY90" fmla="*/ 1308 h 10000"/>
                  <a:gd name="connsiteX91" fmla="*/ 3399 w 10000"/>
                  <a:gd name="connsiteY91" fmla="*/ 1305 h 10000"/>
                  <a:gd name="connsiteX92" fmla="*/ 3382 w 10000"/>
                  <a:gd name="connsiteY92" fmla="*/ 1286 h 10000"/>
                  <a:gd name="connsiteX93" fmla="*/ 3380 w 10000"/>
                  <a:gd name="connsiteY93" fmla="*/ 1266 h 10000"/>
                  <a:gd name="connsiteX94" fmla="*/ 3388 w 10000"/>
                  <a:gd name="connsiteY94" fmla="*/ 1256 h 10000"/>
                  <a:gd name="connsiteX95" fmla="*/ 3407 w 10000"/>
                  <a:gd name="connsiteY95" fmla="*/ 1256 h 10000"/>
                  <a:gd name="connsiteX96" fmla="*/ 3396 w 10000"/>
                  <a:gd name="connsiteY96" fmla="*/ 1227 h 10000"/>
                  <a:gd name="connsiteX97" fmla="*/ 3382 w 10000"/>
                  <a:gd name="connsiteY97" fmla="*/ 1227 h 10000"/>
                  <a:gd name="connsiteX98" fmla="*/ 3360 w 10000"/>
                  <a:gd name="connsiteY98" fmla="*/ 1221 h 10000"/>
                  <a:gd name="connsiteX99" fmla="*/ 3349 w 10000"/>
                  <a:gd name="connsiteY99" fmla="*/ 1231 h 10000"/>
                  <a:gd name="connsiteX100" fmla="*/ 3352 w 10000"/>
                  <a:gd name="connsiteY100" fmla="*/ 1247 h 10000"/>
                  <a:gd name="connsiteX101" fmla="*/ 3341 w 10000"/>
                  <a:gd name="connsiteY101" fmla="*/ 1237 h 10000"/>
                  <a:gd name="connsiteX102" fmla="*/ 3335 w 10000"/>
                  <a:gd name="connsiteY102" fmla="*/ 1231 h 10000"/>
                  <a:gd name="connsiteX103" fmla="*/ 3307 w 10000"/>
                  <a:gd name="connsiteY103" fmla="*/ 1227 h 10000"/>
                  <a:gd name="connsiteX104" fmla="*/ 3294 w 10000"/>
                  <a:gd name="connsiteY104" fmla="*/ 1221 h 10000"/>
                  <a:gd name="connsiteX105" fmla="*/ 3271 w 10000"/>
                  <a:gd name="connsiteY105" fmla="*/ 1211 h 10000"/>
                  <a:gd name="connsiteX106" fmla="*/ 3252 w 10000"/>
                  <a:gd name="connsiteY106" fmla="*/ 1195 h 10000"/>
                  <a:gd name="connsiteX107" fmla="*/ 3235 w 10000"/>
                  <a:gd name="connsiteY107" fmla="*/ 1195 h 10000"/>
                  <a:gd name="connsiteX108" fmla="*/ 3235 w 10000"/>
                  <a:gd name="connsiteY108" fmla="*/ 1205 h 10000"/>
                  <a:gd name="connsiteX109" fmla="*/ 3219 w 10000"/>
                  <a:gd name="connsiteY109" fmla="*/ 1231 h 10000"/>
                  <a:gd name="connsiteX110" fmla="*/ 3213 w 10000"/>
                  <a:gd name="connsiteY110" fmla="*/ 1231 h 10000"/>
                  <a:gd name="connsiteX111" fmla="*/ 3183 w 10000"/>
                  <a:gd name="connsiteY111" fmla="*/ 1221 h 10000"/>
                  <a:gd name="connsiteX112" fmla="*/ 3175 w 10000"/>
                  <a:gd name="connsiteY112" fmla="*/ 1227 h 10000"/>
                  <a:gd name="connsiteX113" fmla="*/ 3163 w 10000"/>
                  <a:gd name="connsiteY113" fmla="*/ 1237 h 10000"/>
                  <a:gd name="connsiteX114" fmla="*/ 3158 w 10000"/>
                  <a:gd name="connsiteY114" fmla="*/ 1260 h 10000"/>
                  <a:gd name="connsiteX115" fmla="*/ 3158 w 10000"/>
                  <a:gd name="connsiteY115" fmla="*/ 1276 h 10000"/>
                  <a:gd name="connsiteX116" fmla="*/ 3163 w 10000"/>
                  <a:gd name="connsiteY116" fmla="*/ 1295 h 10000"/>
                  <a:gd name="connsiteX117" fmla="*/ 3166 w 10000"/>
                  <a:gd name="connsiteY117" fmla="*/ 1308 h 10000"/>
                  <a:gd name="connsiteX118" fmla="*/ 3158 w 10000"/>
                  <a:gd name="connsiteY118" fmla="*/ 1315 h 10000"/>
                  <a:gd name="connsiteX119" fmla="*/ 3133 w 10000"/>
                  <a:gd name="connsiteY119" fmla="*/ 1299 h 10000"/>
                  <a:gd name="connsiteX120" fmla="*/ 3114 w 10000"/>
                  <a:gd name="connsiteY120" fmla="*/ 1276 h 10000"/>
                  <a:gd name="connsiteX121" fmla="*/ 3078 w 10000"/>
                  <a:gd name="connsiteY121" fmla="*/ 1240 h 10000"/>
                  <a:gd name="connsiteX122" fmla="*/ 3044 w 10000"/>
                  <a:gd name="connsiteY122" fmla="*/ 1227 h 10000"/>
                  <a:gd name="connsiteX123" fmla="*/ 3033 w 10000"/>
                  <a:gd name="connsiteY123" fmla="*/ 1231 h 10000"/>
                  <a:gd name="connsiteX124" fmla="*/ 3036 w 10000"/>
                  <a:gd name="connsiteY124" fmla="*/ 1256 h 10000"/>
                  <a:gd name="connsiteX125" fmla="*/ 3044 w 10000"/>
                  <a:gd name="connsiteY125" fmla="*/ 1266 h 10000"/>
                  <a:gd name="connsiteX126" fmla="*/ 3044 w 10000"/>
                  <a:gd name="connsiteY126" fmla="*/ 1276 h 10000"/>
                  <a:gd name="connsiteX127" fmla="*/ 3036 w 10000"/>
                  <a:gd name="connsiteY127" fmla="*/ 1276 h 10000"/>
                  <a:gd name="connsiteX128" fmla="*/ 3028 w 10000"/>
                  <a:gd name="connsiteY128" fmla="*/ 1266 h 10000"/>
                  <a:gd name="connsiteX129" fmla="*/ 3025 w 10000"/>
                  <a:gd name="connsiteY129" fmla="*/ 1256 h 10000"/>
                  <a:gd name="connsiteX130" fmla="*/ 3008 w 10000"/>
                  <a:gd name="connsiteY130" fmla="*/ 1205 h 10000"/>
                  <a:gd name="connsiteX131" fmla="*/ 3000 w 10000"/>
                  <a:gd name="connsiteY131" fmla="*/ 1192 h 10000"/>
                  <a:gd name="connsiteX132" fmla="*/ 2994 w 10000"/>
                  <a:gd name="connsiteY132" fmla="*/ 1176 h 10000"/>
                  <a:gd name="connsiteX133" fmla="*/ 2986 w 10000"/>
                  <a:gd name="connsiteY133" fmla="*/ 1182 h 10000"/>
                  <a:gd name="connsiteX134" fmla="*/ 2981 w 10000"/>
                  <a:gd name="connsiteY134" fmla="*/ 1192 h 10000"/>
                  <a:gd name="connsiteX135" fmla="*/ 2970 w 10000"/>
                  <a:gd name="connsiteY135" fmla="*/ 1201 h 10000"/>
                  <a:gd name="connsiteX136" fmla="*/ 2956 w 10000"/>
                  <a:gd name="connsiteY136" fmla="*/ 1218 h 10000"/>
                  <a:gd name="connsiteX137" fmla="*/ 2939 w 10000"/>
                  <a:gd name="connsiteY137" fmla="*/ 1240 h 10000"/>
                  <a:gd name="connsiteX138" fmla="*/ 2928 w 10000"/>
                  <a:gd name="connsiteY138" fmla="*/ 1247 h 10000"/>
                  <a:gd name="connsiteX139" fmla="*/ 2922 w 10000"/>
                  <a:gd name="connsiteY139" fmla="*/ 1250 h 10000"/>
                  <a:gd name="connsiteX140" fmla="*/ 2911 w 10000"/>
                  <a:gd name="connsiteY140" fmla="*/ 1250 h 10000"/>
                  <a:gd name="connsiteX141" fmla="*/ 2884 w 10000"/>
                  <a:gd name="connsiteY141" fmla="*/ 1247 h 10000"/>
                  <a:gd name="connsiteX142" fmla="*/ 2864 w 10000"/>
                  <a:gd name="connsiteY142" fmla="*/ 1237 h 10000"/>
                  <a:gd name="connsiteX143" fmla="*/ 2848 w 10000"/>
                  <a:gd name="connsiteY143" fmla="*/ 1231 h 10000"/>
                  <a:gd name="connsiteX144" fmla="*/ 2834 w 10000"/>
                  <a:gd name="connsiteY144" fmla="*/ 1227 h 10000"/>
                  <a:gd name="connsiteX145" fmla="*/ 2831 w 10000"/>
                  <a:gd name="connsiteY145" fmla="*/ 1227 h 10000"/>
                  <a:gd name="connsiteX146" fmla="*/ 2831 w 10000"/>
                  <a:gd name="connsiteY146" fmla="*/ 1221 h 10000"/>
                  <a:gd name="connsiteX147" fmla="*/ 2825 w 10000"/>
                  <a:gd name="connsiteY147" fmla="*/ 1205 h 10000"/>
                  <a:gd name="connsiteX148" fmla="*/ 2823 w 10000"/>
                  <a:gd name="connsiteY148" fmla="*/ 1192 h 10000"/>
                  <a:gd name="connsiteX149" fmla="*/ 2817 w 10000"/>
                  <a:gd name="connsiteY149" fmla="*/ 1182 h 10000"/>
                  <a:gd name="connsiteX150" fmla="*/ 2814 w 10000"/>
                  <a:gd name="connsiteY150" fmla="*/ 1176 h 10000"/>
                  <a:gd name="connsiteX151" fmla="*/ 2792 w 10000"/>
                  <a:gd name="connsiteY151" fmla="*/ 1172 h 10000"/>
                  <a:gd name="connsiteX152" fmla="*/ 2759 w 10000"/>
                  <a:gd name="connsiteY152" fmla="*/ 1156 h 10000"/>
                  <a:gd name="connsiteX153" fmla="*/ 2734 w 10000"/>
                  <a:gd name="connsiteY153" fmla="*/ 1143 h 10000"/>
                  <a:gd name="connsiteX154" fmla="*/ 2695 w 10000"/>
                  <a:gd name="connsiteY154" fmla="*/ 1124 h 10000"/>
                  <a:gd name="connsiteX155" fmla="*/ 2670 w 10000"/>
                  <a:gd name="connsiteY155" fmla="*/ 1108 h 10000"/>
                  <a:gd name="connsiteX156" fmla="*/ 2645 w 10000"/>
                  <a:gd name="connsiteY156" fmla="*/ 1091 h 10000"/>
                  <a:gd name="connsiteX157" fmla="*/ 2618 w 10000"/>
                  <a:gd name="connsiteY157" fmla="*/ 1088 h 10000"/>
                  <a:gd name="connsiteX158" fmla="*/ 2576 w 10000"/>
                  <a:gd name="connsiteY158" fmla="*/ 1088 h 10000"/>
                  <a:gd name="connsiteX159" fmla="*/ 2551 w 10000"/>
                  <a:gd name="connsiteY159" fmla="*/ 1091 h 10000"/>
                  <a:gd name="connsiteX160" fmla="*/ 2521 w 10000"/>
                  <a:gd name="connsiteY160" fmla="*/ 1098 h 10000"/>
                  <a:gd name="connsiteX161" fmla="*/ 2493 w 10000"/>
                  <a:gd name="connsiteY161" fmla="*/ 1104 h 10000"/>
                  <a:gd name="connsiteX162" fmla="*/ 2468 w 10000"/>
                  <a:gd name="connsiteY162" fmla="*/ 1108 h 10000"/>
                  <a:gd name="connsiteX163" fmla="*/ 2404 w 10000"/>
                  <a:gd name="connsiteY163" fmla="*/ 1124 h 10000"/>
                  <a:gd name="connsiteX164" fmla="*/ 2366 w 10000"/>
                  <a:gd name="connsiteY164" fmla="*/ 1133 h 10000"/>
                  <a:gd name="connsiteX165" fmla="*/ 2346 w 10000"/>
                  <a:gd name="connsiteY165" fmla="*/ 1137 h 10000"/>
                  <a:gd name="connsiteX166" fmla="*/ 2294 w 10000"/>
                  <a:gd name="connsiteY166" fmla="*/ 1146 h 10000"/>
                  <a:gd name="connsiteX167" fmla="*/ 2249 w 10000"/>
                  <a:gd name="connsiteY167" fmla="*/ 1156 h 10000"/>
                  <a:gd name="connsiteX168" fmla="*/ 2230 w 10000"/>
                  <a:gd name="connsiteY168" fmla="*/ 1156 h 10000"/>
                  <a:gd name="connsiteX169" fmla="*/ 2222 w 10000"/>
                  <a:gd name="connsiteY169" fmla="*/ 1163 h 10000"/>
                  <a:gd name="connsiteX170" fmla="*/ 2194 w 10000"/>
                  <a:gd name="connsiteY170" fmla="*/ 1163 h 10000"/>
                  <a:gd name="connsiteX171" fmla="*/ 2172 w 10000"/>
                  <a:gd name="connsiteY171" fmla="*/ 1163 h 10000"/>
                  <a:gd name="connsiteX172" fmla="*/ 2147 w 10000"/>
                  <a:gd name="connsiteY172" fmla="*/ 1166 h 10000"/>
                  <a:gd name="connsiteX173" fmla="*/ 2108 w 10000"/>
                  <a:gd name="connsiteY173" fmla="*/ 1166 h 10000"/>
                  <a:gd name="connsiteX174" fmla="*/ 2083 w 10000"/>
                  <a:gd name="connsiteY174" fmla="*/ 1156 h 10000"/>
                  <a:gd name="connsiteX175" fmla="*/ 2042 w 10000"/>
                  <a:gd name="connsiteY175" fmla="*/ 1143 h 10000"/>
                  <a:gd name="connsiteX176" fmla="*/ 2011 w 10000"/>
                  <a:gd name="connsiteY176" fmla="*/ 1143 h 10000"/>
                  <a:gd name="connsiteX177" fmla="*/ 1994 w 10000"/>
                  <a:gd name="connsiteY177" fmla="*/ 1146 h 10000"/>
                  <a:gd name="connsiteX178" fmla="*/ 1967 w 10000"/>
                  <a:gd name="connsiteY178" fmla="*/ 1156 h 10000"/>
                  <a:gd name="connsiteX179" fmla="*/ 1903 w 10000"/>
                  <a:gd name="connsiteY179" fmla="*/ 1176 h 10000"/>
                  <a:gd name="connsiteX180" fmla="*/ 1873 w 10000"/>
                  <a:gd name="connsiteY180" fmla="*/ 1182 h 10000"/>
                  <a:gd name="connsiteX181" fmla="*/ 1850 w 10000"/>
                  <a:gd name="connsiteY181" fmla="*/ 1185 h 10000"/>
                  <a:gd name="connsiteX182" fmla="*/ 1842 w 10000"/>
                  <a:gd name="connsiteY182" fmla="*/ 1192 h 10000"/>
                  <a:gd name="connsiteX183" fmla="*/ 1823 w 10000"/>
                  <a:gd name="connsiteY183" fmla="*/ 1195 h 10000"/>
                  <a:gd name="connsiteX184" fmla="*/ 1814 w 10000"/>
                  <a:gd name="connsiteY184" fmla="*/ 1201 h 10000"/>
                  <a:gd name="connsiteX185" fmla="*/ 1792 w 10000"/>
                  <a:gd name="connsiteY185" fmla="*/ 1218 h 10000"/>
                  <a:gd name="connsiteX186" fmla="*/ 1767 w 10000"/>
                  <a:gd name="connsiteY186" fmla="*/ 1231 h 10000"/>
                  <a:gd name="connsiteX187" fmla="*/ 1717 w 10000"/>
                  <a:gd name="connsiteY187" fmla="*/ 1266 h 10000"/>
                  <a:gd name="connsiteX188" fmla="*/ 1695 w 10000"/>
                  <a:gd name="connsiteY188" fmla="*/ 1279 h 10000"/>
                  <a:gd name="connsiteX189" fmla="*/ 1654 w 10000"/>
                  <a:gd name="connsiteY189" fmla="*/ 1308 h 10000"/>
                  <a:gd name="connsiteX190" fmla="*/ 1620 w 10000"/>
                  <a:gd name="connsiteY190" fmla="*/ 1334 h 10000"/>
                  <a:gd name="connsiteX191" fmla="*/ 1590 w 10000"/>
                  <a:gd name="connsiteY191" fmla="*/ 1360 h 10000"/>
                  <a:gd name="connsiteX192" fmla="*/ 1565 w 10000"/>
                  <a:gd name="connsiteY192" fmla="*/ 1380 h 10000"/>
                  <a:gd name="connsiteX193" fmla="*/ 1532 w 10000"/>
                  <a:gd name="connsiteY193" fmla="*/ 1402 h 10000"/>
                  <a:gd name="connsiteX194" fmla="*/ 1501 w 10000"/>
                  <a:gd name="connsiteY194" fmla="*/ 1418 h 10000"/>
                  <a:gd name="connsiteX195" fmla="*/ 1460 w 10000"/>
                  <a:gd name="connsiteY195" fmla="*/ 1438 h 10000"/>
                  <a:gd name="connsiteX196" fmla="*/ 1435 w 10000"/>
                  <a:gd name="connsiteY196" fmla="*/ 1454 h 10000"/>
                  <a:gd name="connsiteX197" fmla="*/ 1421 w 10000"/>
                  <a:gd name="connsiteY197" fmla="*/ 1464 h 10000"/>
                  <a:gd name="connsiteX198" fmla="*/ 1380 w 10000"/>
                  <a:gd name="connsiteY198" fmla="*/ 1473 h 10000"/>
                  <a:gd name="connsiteX199" fmla="*/ 1324 w 10000"/>
                  <a:gd name="connsiteY199" fmla="*/ 1477 h 10000"/>
                  <a:gd name="connsiteX200" fmla="*/ 1274 w 10000"/>
                  <a:gd name="connsiteY200" fmla="*/ 1483 h 10000"/>
                  <a:gd name="connsiteX201" fmla="*/ 1244 w 10000"/>
                  <a:gd name="connsiteY201" fmla="*/ 1486 h 10000"/>
                  <a:gd name="connsiteX202" fmla="*/ 1233 w 10000"/>
                  <a:gd name="connsiteY202" fmla="*/ 1486 h 10000"/>
                  <a:gd name="connsiteX203" fmla="*/ 1197 w 10000"/>
                  <a:gd name="connsiteY203" fmla="*/ 1493 h 10000"/>
                  <a:gd name="connsiteX204" fmla="*/ 1180 w 10000"/>
                  <a:gd name="connsiteY204" fmla="*/ 1496 h 10000"/>
                  <a:gd name="connsiteX205" fmla="*/ 1169 w 10000"/>
                  <a:gd name="connsiteY205" fmla="*/ 1496 h 10000"/>
                  <a:gd name="connsiteX206" fmla="*/ 1161 w 10000"/>
                  <a:gd name="connsiteY206" fmla="*/ 1503 h 10000"/>
                  <a:gd name="connsiteX207" fmla="*/ 1155 w 10000"/>
                  <a:gd name="connsiteY207" fmla="*/ 1503 h 10000"/>
                  <a:gd name="connsiteX208" fmla="*/ 501 w 10000"/>
                  <a:gd name="connsiteY208" fmla="*/ 2277 h 10000"/>
                  <a:gd name="connsiteX209" fmla="*/ 396 w 10000"/>
                  <a:gd name="connsiteY209" fmla="*/ 2532 h 10000"/>
                  <a:gd name="connsiteX210" fmla="*/ 324 w 10000"/>
                  <a:gd name="connsiteY210" fmla="*/ 2759 h 10000"/>
                  <a:gd name="connsiteX211" fmla="*/ 274 w 10000"/>
                  <a:gd name="connsiteY211" fmla="*/ 2866 h 10000"/>
                  <a:gd name="connsiteX212" fmla="*/ 202 w 10000"/>
                  <a:gd name="connsiteY212" fmla="*/ 3008 h 10000"/>
                  <a:gd name="connsiteX213" fmla="*/ 211 w 10000"/>
                  <a:gd name="connsiteY213" fmla="*/ 3177 h 10000"/>
                  <a:gd name="connsiteX214" fmla="*/ 235 w 10000"/>
                  <a:gd name="connsiteY214" fmla="*/ 3368 h 10000"/>
                  <a:gd name="connsiteX215" fmla="*/ 266 w 10000"/>
                  <a:gd name="connsiteY215" fmla="*/ 3595 h 10000"/>
                  <a:gd name="connsiteX216" fmla="*/ 299 w 10000"/>
                  <a:gd name="connsiteY216" fmla="*/ 3831 h 10000"/>
                  <a:gd name="connsiteX217" fmla="*/ 305 w 10000"/>
                  <a:gd name="connsiteY217" fmla="*/ 3863 h 10000"/>
                  <a:gd name="connsiteX218" fmla="*/ 341 w 10000"/>
                  <a:gd name="connsiteY218" fmla="*/ 3941 h 10000"/>
                  <a:gd name="connsiteX219" fmla="*/ 186 w 10000"/>
                  <a:gd name="connsiteY219" fmla="*/ 3935 h 10000"/>
                  <a:gd name="connsiteX220" fmla="*/ 30 w 10000"/>
                  <a:gd name="connsiteY220" fmla="*/ 3925 h 10000"/>
                  <a:gd name="connsiteX221" fmla="*/ 0 w 10000"/>
                  <a:gd name="connsiteY221" fmla="*/ 4054 h 10000"/>
                  <a:gd name="connsiteX222" fmla="*/ 14 w 10000"/>
                  <a:gd name="connsiteY222" fmla="*/ 4152 h 10000"/>
                  <a:gd name="connsiteX223" fmla="*/ 22 w 10000"/>
                  <a:gd name="connsiteY223" fmla="*/ 4242 h 10000"/>
                  <a:gd name="connsiteX224" fmla="*/ 30 w 10000"/>
                  <a:gd name="connsiteY224" fmla="*/ 4291 h 10000"/>
                  <a:gd name="connsiteX225" fmla="*/ 102 w 10000"/>
                  <a:gd name="connsiteY225" fmla="*/ 4271 h 10000"/>
                  <a:gd name="connsiteX226" fmla="*/ 155 w 10000"/>
                  <a:gd name="connsiteY226" fmla="*/ 4262 h 10000"/>
                  <a:gd name="connsiteX227" fmla="*/ 410 w 10000"/>
                  <a:gd name="connsiteY227" fmla="*/ 4255 h 10000"/>
                  <a:gd name="connsiteX228" fmla="*/ 418 w 10000"/>
                  <a:gd name="connsiteY228" fmla="*/ 4385 h 10000"/>
                  <a:gd name="connsiteX229" fmla="*/ 429 w 10000"/>
                  <a:gd name="connsiteY229" fmla="*/ 4543 h 10000"/>
                  <a:gd name="connsiteX230" fmla="*/ 443 w 10000"/>
                  <a:gd name="connsiteY230" fmla="*/ 4585 h 10000"/>
                  <a:gd name="connsiteX231" fmla="*/ 465 w 10000"/>
                  <a:gd name="connsiteY231" fmla="*/ 4611 h 10000"/>
                  <a:gd name="connsiteX232" fmla="*/ 468 w 10000"/>
                  <a:gd name="connsiteY232" fmla="*/ 4621 h 10000"/>
                  <a:gd name="connsiteX233" fmla="*/ 474 w 10000"/>
                  <a:gd name="connsiteY233" fmla="*/ 4679 h 10000"/>
                  <a:gd name="connsiteX234" fmla="*/ 554 w 10000"/>
                  <a:gd name="connsiteY234" fmla="*/ 4738 h 10000"/>
                  <a:gd name="connsiteX235" fmla="*/ 637 w 10000"/>
                  <a:gd name="connsiteY235" fmla="*/ 4809 h 10000"/>
                  <a:gd name="connsiteX236" fmla="*/ 704 w 10000"/>
                  <a:gd name="connsiteY236" fmla="*/ 4851 h 10000"/>
                  <a:gd name="connsiteX237" fmla="*/ 740 w 10000"/>
                  <a:gd name="connsiteY237" fmla="*/ 4893 h 10000"/>
                  <a:gd name="connsiteX238" fmla="*/ 756 w 10000"/>
                  <a:gd name="connsiteY238" fmla="*/ 4896 h 10000"/>
                  <a:gd name="connsiteX239" fmla="*/ 767 w 10000"/>
                  <a:gd name="connsiteY239" fmla="*/ 4880 h 10000"/>
                  <a:gd name="connsiteX240" fmla="*/ 806 w 10000"/>
                  <a:gd name="connsiteY240" fmla="*/ 4945 h 10000"/>
                  <a:gd name="connsiteX241" fmla="*/ 886 w 10000"/>
                  <a:gd name="connsiteY241" fmla="*/ 5078 h 10000"/>
                  <a:gd name="connsiteX242" fmla="*/ 911 w 10000"/>
                  <a:gd name="connsiteY242" fmla="*/ 5130 h 10000"/>
                  <a:gd name="connsiteX243" fmla="*/ 920 w 10000"/>
                  <a:gd name="connsiteY243" fmla="*/ 5191 h 10000"/>
                  <a:gd name="connsiteX244" fmla="*/ 920 w 10000"/>
                  <a:gd name="connsiteY244" fmla="*/ 5220 h 10000"/>
                  <a:gd name="connsiteX245" fmla="*/ 911 w 10000"/>
                  <a:gd name="connsiteY245" fmla="*/ 5314 h 10000"/>
                  <a:gd name="connsiteX246" fmla="*/ 898 w 10000"/>
                  <a:gd name="connsiteY246" fmla="*/ 5369 h 10000"/>
                  <a:gd name="connsiteX247" fmla="*/ 895 w 10000"/>
                  <a:gd name="connsiteY247" fmla="*/ 5385 h 10000"/>
                  <a:gd name="connsiteX248" fmla="*/ 895 w 10000"/>
                  <a:gd name="connsiteY248" fmla="*/ 5405 h 10000"/>
                  <a:gd name="connsiteX249" fmla="*/ 898 w 10000"/>
                  <a:gd name="connsiteY249" fmla="*/ 5434 h 10000"/>
                  <a:gd name="connsiteX250" fmla="*/ 911 w 10000"/>
                  <a:gd name="connsiteY250" fmla="*/ 5463 h 10000"/>
                  <a:gd name="connsiteX251" fmla="*/ 920 w 10000"/>
                  <a:gd name="connsiteY251" fmla="*/ 5492 h 10000"/>
                  <a:gd name="connsiteX252" fmla="*/ 934 w 10000"/>
                  <a:gd name="connsiteY252" fmla="*/ 5518 h 10000"/>
                  <a:gd name="connsiteX253" fmla="*/ 1169 w 10000"/>
                  <a:gd name="connsiteY253" fmla="*/ 5738 h 10000"/>
                  <a:gd name="connsiteX254" fmla="*/ 1188 w 10000"/>
                  <a:gd name="connsiteY254" fmla="*/ 5755 h 10000"/>
                  <a:gd name="connsiteX255" fmla="*/ 1216 w 10000"/>
                  <a:gd name="connsiteY255" fmla="*/ 5758 h 10000"/>
                  <a:gd name="connsiteX256" fmla="*/ 1313 w 10000"/>
                  <a:gd name="connsiteY256" fmla="*/ 5774 h 10000"/>
                  <a:gd name="connsiteX257" fmla="*/ 1349 w 10000"/>
                  <a:gd name="connsiteY257" fmla="*/ 5787 h 10000"/>
                  <a:gd name="connsiteX258" fmla="*/ 1393 w 10000"/>
                  <a:gd name="connsiteY258" fmla="*/ 5793 h 10000"/>
                  <a:gd name="connsiteX259" fmla="*/ 1393 w 10000"/>
                  <a:gd name="connsiteY259" fmla="*/ 5797 h 10000"/>
                  <a:gd name="connsiteX260" fmla="*/ 1421 w 10000"/>
                  <a:gd name="connsiteY260" fmla="*/ 5810 h 10000"/>
                  <a:gd name="connsiteX261" fmla="*/ 1446 w 10000"/>
                  <a:gd name="connsiteY261" fmla="*/ 5829 h 10000"/>
                  <a:gd name="connsiteX262" fmla="*/ 1460 w 10000"/>
                  <a:gd name="connsiteY262" fmla="*/ 5842 h 10000"/>
                  <a:gd name="connsiteX263" fmla="*/ 1476 w 10000"/>
                  <a:gd name="connsiteY263" fmla="*/ 5848 h 10000"/>
                  <a:gd name="connsiteX264" fmla="*/ 1501 w 10000"/>
                  <a:gd name="connsiteY264" fmla="*/ 5852 h 10000"/>
                  <a:gd name="connsiteX265" fmla="*/ 1532 w 10000"/>
                  <a:gd name="connsiteY265" fmla="*/ 5887 h 10000"/>
                  <a:gd name="connsiteX266" fmla="*/ 1565 w 10000"/>
                  <a:gd name="connsiteY266" fmla="*/ 5942 h 10000"/>
                  <a:gd name="connsiteX267" fmla="*/ 1587 w 10000"/>
                  <a:gd name="connsiteY267" fmla="*/ 5972 h 10000"/>
                  <a:gd name="connsiteX268" fmla="*/ 1612 w 10000"/>
                  <a:gd name="connsiteY268" fmla="*/ 5955 h 10000"/>
                  <a:gd name="connsiteX269" fmla="*/ 1679 w 10000"/>
                  <a:gd name="connsiteY269" fmla="*/ 6049 h 10000"/>
                  <a:gd name="connsiteX270" fmla="*/ 1720 w 10000"/>
                  <a:gd name="connsiteY270" fmla="*/ 6108 h 10000"/>
                  <a:gd name="connsiteX271" fmla="*/ 1751 w 10000"/>
                  <a:gd name="connsiteY271" fmla="*/ 6133 h 10000"/>
                  <a:gd name="connsiteX272" fmla="*/ 1792 w 10000"/>
                  <a:gd name="connsiteY272" fmla="*/ 6169 h 10000"/>
                  <a:gd name="connsiteX273" fmla="*/ 1801 w 10000"/>
                  <a:gd name="connsiteY273" fmla="*/ 6172 h 10000"/>
                  <a:gd name="connsiteX274" fmla="*/ 1814 w 10000"/>
                  <a:gd name="connsiteY274" fmla="*/ 6286 h 10000"/>
                  <a:gd name="connsiteX275" fmla="*/ 1817 w 10000"/>
                  <a:gd name="connsiteY275" fmla="*/ 6331 h 10000"/>
                  <a:gd name="connsiteX276" fmla="*/ 1809 w 10000"/>
                  <a:gd name="connsiteY276" fmla="*/ 6444 h 10000"/>
                  <a:gd name="connsiteX277" fmla="*/ 1801 w 10000"/>
                  <a:gd name="connsiteY277" fmla="*/ 6499 h 10000"/>
                  <a:gd name="connsiteX278" fmla="*/ 1781 w 10000"/>
                  <a:gd name="connsiteY278" fmla="*/ 6522 h 10000"/>
                  <a:gd name="connsiteX279" fmla="*/ 1773 w 10000"/>
                  <a:gd name="connsiteY279" fmla="*/ 6541 h 10000"/>
                  <a:gd name="connsiteX280" fmla="*/ 1762 w 10000"/>
                  <a:gd name="connsiteY280" fmla="*/ 6571 h 10000"/>
                  <a:gd name="connsiteX281" fmla="*/ 1767 w 10000"/>
                  <a:gd name="connsiteY281" fmla="*/ 6622 h 10000"/>
                  <a:gd name="connsiteX282" fmla="*/ 1767 w 10000"/>
                  <a:gd name="connsiteY282" fmla="*/ 6665 h 10000"/>
                  <a:gd name="connsiteX283" fmla="*/ 1767 w 10000"/>
                  <a:gd name="connsiteY283" fmla="*/ 6694 h 10000"/>
                  <a:gd name="connsiteX284" fmla="*/ 1776 w 10000"/>
                  <a:gd name="connsiteY284" fmla="*/ 6726 h 10000"/>
                  <a:gd name="connsiteX285" fmla="*/ 1776 w 10000"/>
                  <a:gd name="connsiteY285" fmla="*/ 6745 h 10000"/>
                  <a:gd name="connsiteX286" fmla="*/ 1767 w 10000"/>
                  <a:gd name="connsiteY286" fmla="*/ 6765 h 10000"/>
                  <a:gd name="connsiteX287" fmla="*/ 1762 w 10000"/>
                  <a:gd name="connsiteY287" fmla="*/ 6804 h 10000"/>
                  <a:gd name="connsiteX288" fmla="*/ 1753 w 10000"/>
                  <a:gd name="connsiteY288" fmla="*/ 6839 h 10000"/>
                  <a:gd name="connsiteX289" fmla="*/ 1742 w 10000"/>
                  <a:gd name="connsiteY289" fmla="*/ 6849 h 10000"/>
                  <a:gd name="connsiteX290" fmla="*/ 1726 w 10000"/>
                  <a:gd name="connsiteY290" fmla="*/ 6849 h 10000"/>
                  <a:gd name="connsiteX291" fmla="*/ 1712 w 10000"/>
                  <a:gd name="connsiteY291" fmla="*/ 6852 h 10000"/>
                  <a:gd name="connsiteX292" fmla="*/ 1640 w 10000"/>
                  <a:gd name="connsiteY292" fmla="*/ 6953 h 10000"/>
                  <a:gd name="connsiteX293" fmla="*/ 1493 w 10000"/>
                  <a:gd name="connsiteY293" fmla="*/ 7105 h 10000"/>
                  <a:gd name="connsiteX294" fmla="*/ 1490 w 10000"/>
                  <a:gd name="connsiteY294" fmla="*/ 7124 h 10000"/>
                  <a:gd name="connsiteX295" fmla="*/ 1468 w 10000"/>
                  <a:gd name="connsiteY295" fmla="*/ 7137 h 10000"/>
                  <a:gd name="connsiteX296" fmla="*/ 1454 w 10000"/>
                  <a:gd name="connsiteY296" fmla="*/ 7144 h 10000"/>
                  <a:gd name="connsiteX297" fmla="*/ 1452 w 10000"/>
                  <a:gd name="connsiteY297" fmla="*/ 7157 h 10000"/>
                  <a:gd name="connsiteX298" fmla="*/ 1446 w 10000"/>
                  <a:gd name="connsiteY298" fmla="*/ 7199 h 10000"/>
                  <a:gd name="connsiteX299" fmla="*/ 1476 w 10000"/>
                  <a:gd name="connsiteY299" fmla="*/ 7247 h 10000"/>
                  <a:gd name="connsiteX300" fmla="*/ 1501 w 10000"/>
                  <a:gd name="connsiteY300" fmla="*/ 7270 h 10000"/>
                  <a:gd name="connsiteX301" fmla="*/ 1518 w 10000"/>
                  <a:gd name="connsiteY301" fmla="*/ 7286 h 10000"/>
                  <a:gd name="connsiteX302" fmla="*/ 1524 w 10000"/>
                  <a:gd name="connsiteY302" fmla="*/ 7306 h 10000"/>
                  <a:gd name="connsiteX303" fmla="*/ 1540 w 10000"/>
                  <a:gd name="connsiteY303" fmla="*/ 7322 h 10000"/>
                  <a:gd name="connsiteX304" fmla="*/ 1565 w 10000"/>
                  <a:gd name="connsiteY304" fmla="*/ 7325 h 10000"/>
                  <a:gd name="connsiteX305" fmla="*/ 1590 w 10000"/>
                  <a:gd name="connsiteY305" fmla="*/ 7332 h 10000"/>
                  <a:gd name="connsiteX306" fmla="*/ 1615 w 10000"/>
                  <a:gd name="connsiteY306" fmla="*/ 7345 h 10000"/>
                  <a:gd name="connsiteX307" fmla="*/ 1662 w 10000"/>
                  <a:gd name="connsiteY307" fmla="*/ 7370 h 10000"/>
                  <a:gd name="connsiteX308" fmla="*/ 1670 w 10000"/>
                  <a:gd name="connsiteY308" fmla="*/ 7351 h 10000"/>
                  <a:gd name="connsiteX309" fmla="*/ 1726 w 10000"/>
                  <a:gd name="connsiteY309" fmla="*/ 7354 h 10000"/>
                  <a:gd name="connsiteX310" fmla="*/ 1726 w 10000"/>
                  <a:gd name="connsiteY310" fmla="*/ 7400 h 10000"/>
                  <a:gd name="connsiteX311" fmla="*/ 1773 w 10000"/>
                  <a:gd name="connsiteY311" fmla="*/ 7409 h 10000"/>
                  <a:gd name="connsiteX312" fmla="*/ 1806 w 10000"/>
                  <a:gd name="connsiteY312" fmla="*/ 7416 h 10000"/>
                  <a:gd name="connsiteX313" fmla="*/ 1839 w 10000"/>
                  <a:gd name="connsiteY313" fmla="*/ 7403 h 10000"/>
                  <a:gd name="connsiteX314" fmla="*/ 1886 w 10000"/>
                  <a:gd name="connsiteY314" fmla="*/ 7403 h 10000"/>
                  <a:gd name="connsiteX315" fmla="*/ 1898 w 10000"/>
                  <a:gd name="connsiteY315" fmla="*/ 7403 h 10000"/>
                  <a:gd name="connsiteX316" fmla="*/ 1914 w 10000"/>
                  <a:gd name="connsiteY316" fmla="*/ 7494 h 10000"/>
                  <a:gd name="connsiteX317" fmla="*/ 1895 w 10000"/>
                  <a:gd name="connsiteY317" fmla="*/ 7523 h 10000"/>
                  <a:gd name="connsiteX318" fmla="*/ 1825 w 10000"/>
                  <a:gd name="connsiteY318" fmla="*/ 7617 h 10000"/>
                  <a:gd name="connsiteX319" fmla="*/ 1776 w 10000"/>
                  <a:gd name="connsiteY319" fmla="*/ 7691 h 10000"/>
                  <a:gd name="connsiteX320" fmla="*/ 1781 w 10000"/>
                  <a:gd name="connsiteY320" fmla="*/ 7723 h 10000"/>
                  <a:gd name="connsiteX321" fmla="*/ 1767 w 10000"/>
                  <a:gd name="connsiteY321" fmla="*/ 7759 h 10000"/>
                  <a:gd name="connsiteX322" fmla="*/ 1762 w 10000"/>
                  <a:gd name="connsiteY322" fmla="*/ 7817 h 10000"/>
                  <a:gd name="connsiteX323" fmla="*/ 1762 w 10000"/>
                  <a:gd name="connsiteY323" fmla="*/ 7856 h 10000"/>
                  <a:gd name="connsiteX324" fmla="*/ 1776 w 10000"/>
                  <a:gd name="connsiteY324" fmla="*/ 7892 h 10000"/>
                  <a:gd name="connsiteX325" fmla="*/ 1784 w 10000"/>
                  <a:gd name="connsiteY325" fmla="*/ 7902 h 10000"/>
                  <a:gd name="connsiteX326" fmla="*/ 1801 w 10000"/>
                  <a:gd name="connsiteY326" fmla="*/ 7908 h 10000"/>
                  <a:gd name="connsiteX327" fmla="*/ 1809 w 10000"/>
                  <a:gd name="connsiteY327" fmla="*/ 7911 h 10000"/>
                  <a:gd name="connsiteX328" fmla="*/ 1801 w 10000"/>
                  <a:gd name="connsiteY328" fmla="*/ 7940 h 10000"/>
                  <a:gd name="connsiteX329" fmla="*/ 1798 w 10000"/>
                  <a:gd name="connsiteY329" fmla="*/ 7979 h 10000"/>
                  <a:gd name="connsiteX330" fmla="*/ 1806 w 10000"/>
                  <a:gd name="connsiteY330" fmla="*/ 8002 h 10000"/>
                  <a:gd name="connsiteX331" fmla="*/ 1823 w 10000"/>
                  <a:gd name="connsiteY331" fmla="*/ 8021 h 10000"/>
                  <a:gd name="connsiteX332" fmla="*/ 1834 w 10000"/>
                  <a:gd name="connsiteY332" fmla="*/ 8044 h 10000"/>
                  <a:gd name="connsiteX333" fmla="*/ 1839 w 10000"/>
                  <a:gd name="connsiteY333" fmla="*/ 8073 h 10000"/>
                  <a:gd name="connsiteX334" fmla="*/ 1842 w 10000"/>
                  <a:gd name="connsiteY334" fmla="*/ 8106 h 10000"/>
                  <a:gd name="connsiteX335" fmla="*/ 1839 w 10000"/>
                  <a:gd name="connsiteY335" fmla="*/ 8144 h 10000"/>
                  <a:gd name="connsiteX336" fmla="*/ 1856 w 10000"/>
                  <a:gd name="connsiteY336" fmla="*/ 8164 h 10000"/>
                  <a:gd name="connsiteX337" fmla="*/ 1886 w 10000"/>
                  <a:gd name="connsiteY337" fmla="*/ 8193 h 10000"/>
                  <a:gd name="connsiteX338" fmla="*/ 1922 w 10000"/>
                  <a:gd name="connsiteY338" fmla="*/ 8206 h 10000"/>
                  <a:gd name="connsiteX339" fmla="*/ 1967 w 10000"/>
                  <a:gd name="connsiteY339" fmla="*/ 8203 h 10000"/>
                  <a:gd name="connsiteX340" fmla="*/ 1986 w 10000"/>
                  <a:gd name="connsiteY340" fmla="*/ 8212 h 10000"/>
                  <a:gd name="connsiteX341" fmla="*/ 2000 w 10000"/>
                  <a:gd name="connsiteY341" fmla="*/ 8232 h 10000"/>
                  <a:gd name="connsiteX342" fmla="*/ 2033 w 10000"/>
                  <a:gd name="connsiteY342" fmla="*/ 8258 h 10000"/>
                  <a:gd name="connsiteX343" fmla="*/ 2050 w 10000"/>
                  <a:gd name="connsiteY343" fmla="*/ 8271 h 10000"/>
                  <a:gd name="connsiteX344" fmla="*/ 2089 w 10000"/>
                  <a:gd name="connsiteY344" fmla="*/ 8280 h 10000"/>
                  <a:gd name="connsiteX345" fmla="*/ 2122 w 10000"/>
                  <a:gd name="connsiteY345" fmla="*/ 8300 h 10000"/>
                  <a:gd name="connsiteX346" fmla="*/ 2163 w 10000"/>
                  <a:gd name="connsiteY346" fmla="*/ 8332 h 10000"/>
                  <a:gd name="connsiteX347" fmla="*/ 2172 w 10000"/>
                  <a:gd name="connsiteY347" fmla="*/ 8335 h 10000"/>
                  <a:gd name="connsiteX348" fmla="*/ 2177 w 10000"/>
                  <a:gd name="connsiteY348" fmla="*/ 8345 h 10000"/>
                  <a:gd name="connsiteX349" fmla="*/ 2163 w 10000"/>
                  <a:gd name="connsiteY349" fmla="*/ 8371 h 10000"/>
                  <a:gd name="connsiteX350" fmla="*/ 2139 w 10000"/>
                  <a:gd name="connsiteY350" fmla="*/ 8423 h 10000"/>
                  <a:gd name="connsiteX351" fmla="*/ 2130 w 10000"/>
                  <a:gd name="connsiteY351" fmla="*/ 8439 h 10000"/>
                  <a:gd name="connsiteX352" fmla="*/ 2105 w 10000"/>
                  <a:gd name="connsiteY352" fmla="*/ 8446 h 10000"/>
                  <a:gd name="connsiteX353" fmla="*/ 2080 w 10000"/>
                  <a:gd name="connsiteY353" fmla="*/ 8449 h 10000"/>
                  <a:gd name="connsiteX354" fmla="*/ 2075 w 10000"/>
                  <a:gd name="connsiteY354" fmla="*/ 8459 h 10000"/>
                  <a:gd name="connsiteX355" fmla="*/ 2072 w 10000"/>
                  <a:gd name="connsiteY355" fmla="*/ 8475 h 10000"/>
                  <a:gd name="connsiteX356" fmla="*/ 2080 w 10000"/>
                  <a:gd name="connsiteY356" fmla="*/ 8484 h 10000"/>
                  <a:gd name="connsiteX357" fmla="*/ 2100 w 10000"/>
                  <a:gd name="connsiteY357" fmla="*/ 8475 h 10000"/>
                  <a:gd name="connsiteX358" fmla="*/ 2141 w 10000"/>
                  <a:gd name="connsiteY358" fmla="*/ 8478 h 10000"/>
                  <a:gd name="connsiteX359" fmla="*/ 2172 w 10000"/>
                  <a:gd name="connsiteY359" fmla="*/ 8475 h 10000"/>
                  <a:gd name="connsiteX360" fmla="*/ 2188 w 10000"/>
                  <a:gd name="connsiteY360" fmla="*/ 8475 h 10000"/>
                  <a:gd name="connsiteX361" fmla="*/ 2222 w 10000"/>
                  <a:gd name="connsiteY361" fmla="*/ 8497 h 10000"/>
                  <a:gd name="connsiteX362" fmla="*/ 2252 w 10000"/>
                  <a:gd name="connsiteY362" fmla="*/ 8514 h 10000"/>
                  <a:gd name="connsiteX363" fmla="*/ 2274 w 10000"/>
                  <a:gd name="connsiteY363" fmla="*/ 8514 h 10000"/>
                  <a:gd name="connsiteX364" fmla="*/ 2299 w 10000"/>
                  <a:gd name="connsiteY364" fmla="*/ 8504 h 10000"/>
                  <a:gd name="connsiteX365" fmla="*/ 2310 w 10000"/>
                  <a:gd name="connsiteY365" fmla="*/ 8504 h 10000"/>
                  <a:gd name="connsiteX366" fmla="*/ 2319 w 10000"/>
                  <a:gd name="connsiteY366" fmla="*/ 8484 h 10000"/>
                  <a:gd name="connsiteX367" fmla="*/ 2338 w 10000"/>
                  <a:gd name="connsiteY367" fmla="*/ 8494 h 10000"/>
                  <a:gd name="connsiteX368" fmla="*/ 2338 w 10000"/>
                  <a:gd name="connsiteY368" fmla="*/ 8552 h 10000"/>
                  <a:gd name="connsiteX369" fmla="*/ 2366 w 10000"/>
                  <a:gd name="connsiteY369" fmla="*/ 8572 h 10000"/>
                  <a:gd name="connsiteX370" fmla="*/ 2382 w 10000"/>
                  <a:gd name="connsiteY370" fmla="*/ 8582 h 10000"/>
                  <a:gd name="connsiteX371" fmla="*/ 2435 w 10000"/>
                  <a:gd name="connsiteY371" fmla="*/ 8552 h 10000"/>
                  <a:gd name="connsiteX372" fmla="*/ 2443 w 10000"/>
                  <a:gd name="connsiteY372" fmla="*/ 8552 h 10000"/>
                  <a:gd name="connsiteX373" fmla="*/ 2454 w 10000"/>
                  <a:gd name="connsiteY373" fmla="*/ 8552 h 10000"/>
                  <a:gd name="connsiteX374" fmla="*/ 2471 w 10000"/>
                  <a:gd name="connsiteY374" fmla="*/ 8546 h 10000"/>
                  <a:gd name="connsiteX375" fmla="*/ 2488 w 10000"/>
                  <a:gd name="connsiteY375" fmla="*/ 8536 h 10000"/>
                  <a:gd name="connsiteX376" fmla="*/ 2501 w 10000"/>
                  <a:gd name="connsiteY376" fmla="*/ 8533 h 10000"/>
                  <a:gd name="connsiteX377" fmla="*/ 2512 w 10000"/>
                  <a:gd name="connsiteY377" fmla="*/ 8533 h 10000"/>
                  <a:gd name="connsiteX378" fmla="*/ 2521 w 10000"/>
                  <a:gd name="connsiteY378" fmla="*/ 8546 h 10000"/>
                  <a:gd name="connsiteX379" fmla="*/ 2521 w 10000"/>
                  <a:gd name="connsiteY379" fmla="*/ 8572 h 10000"/>
                  <a:gd name="connsiteX380" fmla="*/ 2535 w 10000"/>
                  <a:gd name="connsiteY380" fmla="*/ 8588 h 10000"/>
                  <a:gd name="connsiteX381" fmla="*/ 2551 w 10000"/>
                  <a:gd name="connsiteY381" fmla="*/ 8582 h 10000"/>
                  <a:gd name="connsiteX382" fmla="*/ 2560 w 10000"/>
                  <a:gd name="connsiteY382" fmla="*/ 8582 h 10000"/>
                  <a:gd name="connsiteX383" fmla="*/ 2573 w 10000"/>
                  <a:gd name="connsiteY383" fmla="*/ 8588 h 10000"/>
                  <a:gd name="connsiteX384" fmla="*/ 2584 w 10000"/>
                  <a:gd name="connsiteY384" fmla="*/ 8591 h 10000"/>
                  <a:gd name="connsiteX385" fmla="*/ 2590 w 10000"/>
                  <a:gd name="connsiteY385" fmla="*/ 8598 h 10000"/>
                  <a:gd name="connsiteX386" fmla="*/ 2598 w 10000"/>
                  <a:gd name="connsiteY386" fmla="*/ 8608 h 10000"/>
                  <a:gd name="connsiteX387" fmla="*/ 2607 w 10000"/>
                  <a:gd name="connsiteY387" fmla="*/ 8617 h 10000"/>
                  <a:gd name="connsiteX388" fmla="*/ 2618 w 10000"/>
                  <a:gd name="connsiteY388" fmla="*/ 8617 h 10000"/>
                  <a:gd name="connsiteX389" fmla="*/ 2640 w 10000"/>
                  <a:gd name="connsiteY389" fmla="*/ 8608 h 10000"/>
                  <a:gd name="connsiteX390" fmla="*/ 2670 w 10000"/>
                  <a:gd name="connsiteY390" fmla="*/ 8598 h 10000"/>
                  <a:gd name="connsiteX391" fmla="*/ 2673 w 10000"/>
                  <a:gd name="connsiteY391" fmla="*/ 8598 h 10000"/>
                  <a:gd name="connsiteX392" fmla="*/ 2690 w 10000"/>
                  <a:gd name="connsiteY392" fmla="*/ 8598 h 10000"/>
                  <a:gd name="connsiteX393" fmla="*/ 2698 w 10000"/>
                  <a:gd name="connsiteY393" fmla="*/ 8598 h 10000"/>
                  <a:gd name="connsiteX394" fmla="*/ 2712 w 10000"/>
                  <a:gd name="connsiteY394" fmla="*/ 8598 h 10000"/>
                  <a:gd name="connsiteX395" fmla="*/ 2726 w 10000"/>
                  <a:gd name="connsiteY395" fmla="*/ 8591 h 10000"/>
                  <a:gd name="connsiteX396" fmla="*/ 2737 w 10000"/>
                  <a:gd name="connsiteY396" fmla="*/ 8588 h 10000"/>
                  <a:gd name="connsiteX397" fmla="*/ 2759 w 10000"/>
                  <a:gd name="connsiteY397" fmla="*/ 8582 h 10000"/>
                  <a:gd name="connsiteX398" fmla="*/ 2770 w 10000"/>
                  <a:gd name="connsiteY398" fmla="*/ 8578 h 10000"/>
                  <a:gd name="connsiteX399" fmla="*/ 2784 w 10000"/>
                  <a:gd name="connsiteY399" fmla="*/ 8572 h 10000"/>
                  <a:gd name="connsiteX400" fmla="*/ 2795 w 10000"/>
                  <a:gd name="connsiteY400" fmla="*/ 8572 h 10000"/>
                  <a:gd name="connsiteX401" fmla="*/ 2803 w 10000"/>
                  <a:gd name="connsiteY401" fmla="*/ 8588 h 10000"/>
                  <a:gd name="connsiteX402" fmla="*/ 2803 w 10000"/>
                  <a:gd name="connsiteY402" fmla="*/ 8591 h 10000"/>
                  <a:gd name="connsiteX403" fmla="*/ 2803 w 10000"/>
                  <a:gd name="connsiteY403" fmla="*/ 8601 h 10000"/>
                  <a:gd name="connsiteX404" fmla="*/ 2809 w 10000"/>
                  <a:gd name="connsiteY404" fmla="*/ 8601 h 10000"/>
                  <a:gd name="connsiteX405" fmla="*/ 2823 w 10000"/>
                  <a:gd name="connsiteY405" fmla="*/ 8598 h 10000"/>
                  <a:gd name="connsiteX406" fmla="*/ 2831 w 10000"/>
                  <a:gd name="connsiteY406" fmla="*/ 8598 h 10000"/>
                  <a:gd name="connsiteX407" fmla="*/ 2839 w 10000"/>
                  <a:gd name="connsiteY407" fmla="*/ 8601 h 10000"/>
                  <a:gd name="connsiteX408" fmla="*/ 2848 w 10000"/>
                  <a:gd name="connsiteY408" fmla="*/ 8598 h 10000"/>
                  <a:gd name="connsiteX409" fmla="*/ 2856 w 10000"/>
                  <a:gd name="connsiteY409" fmla="*/ 8601 h 10000"/>
                  <a:gd name="connsiteX410" fmla="*/ 2859 w 10000"/>
                  <a:gd name="connsiteY410" fmla="*/ 8601 h 10000"/>
                  <a:gd name="connsiteX411" fmla="*/ 2864 w 10000"/>
                  <a:gd name="connsiteY411" fmla="*/ 8598 h 10000"/>
                  <a:gd name="connsiteX412" fmla="*/ 2889 w 10000"/>
                  <a:gd name="connsiteY412" fmla="*/ 8611 h 10000"/>
                  <a:gd name="connsiteX413" fmla="*/ 2906 w 10000"/>
                  <a:gd name="connsiteY413" fmla="*/ 8620 h 10000"/>
                  <a:gd name="connsiteX414" fmla="*/ 2914 w 10000"/>
                  <a:gd name="connsiteY414" fmla="*/ 8627 h 10000"/>
                  <a:gd name="connsiteX415" fmla="*/ 2920 w 10000"/>
                  <a:gd name="connsiteY415" fmla="*/ 8640 h 10000"/>
                  <a:gd name="connsiteX416" fmla="*/ 2922 w 10000"/>
                  <a:gd name="connsiteY416" fmla="*/ 8666 h 10000"/>
                  <a:gd name="connsiteX417" fmla="*/ 2922 w 10000"/>
                  <a:gd name="connsiteY417" fmla="*/ 8692 h 10000"/>
                  <a:gd name="connsiteX418" fmla="*/ 2939 w 10000"/>
                  <a:gd name="connsiteY418" fmla="*/ 8695 h 10000"/>
                  <a:gd name="connsiteX419" fmla="*/ 2953 w 10000"/>
                  <a:gd name="connsiteY419" fmla="*/ 8695 h 10000"/>
                  <a:gd name="connsiteX420" fmla="*/ 2961 w 10000"/>
                  <a:gd name="connsiteY420" fmla="*/ 8695 h 10000"/>
                  <a:gd name="connsiteX421" fmla="*/ 2972 w 10000"/>
                  <a:gd name="connsiteY421" fmla="*/ 8692 h 10000"/>
                  <a:gd name="connsiteX422" fmla="*/ 2981 w 10000"/>
                  <a:gd name="connsiteY422" fmla="*/ 8685 h 10000"/>
                  <a:gd name="connsiteX423" fmla="*/ 2989 w 10000"/>
                  <a:gd name="connsiteY423" fmla="*/ 8685 h 10000"/>
                  <a:gd name="connsiteX424" fmla="*/ 3008 w 10000"/>
                  <a:gd name="connsiteY424" fmla="*/ 8685 h 10000"/>
                  <a:gd name="connsiteX425" fmla="*/ 3028 w 10000"/>
                  <a:gd name="connsiteY425" fmla="*/ 8695 h 10000"/>
                  <a:gd name="connsiteX426" fmla="*/ 3042 w 10000"/>
                  <a:gd name="connsiteY426" fmla="*/ 8695 h 10000"/>
                  <a:gd name="connsiteX427" fmla="*/ 3053 w 10000"/>
                  <a:gd name="connsiteY427" fmla="*/ 8676 h 10000"/>
                  <a:gd name="connsiteX428" fmla="*/ 3061 w 10000"/>
                  <a:gd name="connsiteY428" fmla="*/ 8666 h 10000"/>
                  <a:gd name="connsiteX429" fmla="*/ 3066 w 10000"/>
                  <a:gd name="connsiteY429" fmla="*/ 8656 h 10000"/>
                  <a:gd name="connsiteX430" fmla="*/ 3091 w 10000"/>
                  <a:gd name="connsiteY430" fmla="*/ 8659 h 10000"/>
                  <a:gd name="connsiteX431" fmla="*/ 3105 w 10000"/>
                  <a:gd name="connsiteY431" fmla="*/ 8659 h 10000"/>
                  <a:gd name="connsiteX432" fmla="*/ 3108 w 10000"/>
                  <a:gd name="connsiteY432" fmla="*/ 8650 h 10000"/>
                  <a:gd name="connsiteX433" fmla="*/ 3147 w 10000"/>
                  <a:gd name="connsiteY433" fmla="*/ 8588 h 10000"/>
                  <a:gd name="connsiteX434" fmla="*/ 3150 w 10000"/>
                  <a:gd name="connsiteY434" fmla="*/ 8598 h 10000"/>
                  <a:gd name="connsiteX435" fmla="*/ 3163 w 10000"/>
                  <a:gd name="connsiteY435" fmla="*/ 8601 h 10000"/>
                  <a:gd name="connsiteX436" fmla="*/ 3180 w 10000"/>
                  <a:gd name="connsiteY436" fmla="*/ 8608 h 10000"/>
                  <a:gd name="connsiteX437" fmla="*/ 3188 w 10000"/>
                  <a:gd name="connsiteY437" fmla="*/ 8611 h 10000"/>
                  <a:gd name="connsiteX438" fmla="*/ 3227 w 10000"/>
                  <a:gd name="connsiteY438" fmla="*/ 8620 h 10000"/>
                  <a:gd name="connsiteX439" fmla="*/ 3238 w 10000"/>
                  <a:gd name="connsiteY439" fmla="*/ 8617 h 10000"/>
                  <a:gd name="connsiteX440" fmla="*/ 3247 w 10000"/>
                  <a:gd name="connsiteY440" fmla="*/ 8601 h 10000"/>
                  <a:gd name="connsiteX441" fmla="*/ 3269 w 10000"/>
                  <a:gd name="connsiteY441" fmla="*/ 8611 h 10000"/>
                  <a:gd name="connsiteX442" fmla="*/ 3277 w 10000"/>
                  <a:gd name="connsiteY442" fmla="*/ 8617 h 10000"/>
                  <a:gd name="connsiteX443" fmla="*/ 3285 w 10000"/>
                  <a:gd name="connsiteY443" fmla="*/ 8611 h 10000"/>
                  <a:gd name="connsiteX444" fmla="*/ 3307 w 10000"/>
                  <a:gd name="connsiteY444" fmla="*/ 8611 h 10000"/>
                  <a:gd name="connsiteX445" fmla="*/ 3319 w 10000"/>
                  <a:gd name="connsiteY445" fmla="*/ 8617 h 10000"/>
                  <a:gd name="connsiteX446" fmla="*/ 3324 w 10000"/>
                  <a:gd name="connsiteY446" fmla="*/ 8617 h 10000"/>
                  <a:gd name="connsiteX447" fmla="*/ 3327 w 10000"/>
                  <a:gd name="connsiteY447" fmla="*/ 8620 h 10000"/>
                  <a:gd name="connsiteX448" fmla="*/ 3341 w 10000"/>
                  <a:gd name="connsiteY448" fmla="*/ 8620 h 10000"/>
                  <a:gd name="connsiteX449" fmla="*/ 3357 w 10000"/>
                  <a:gd name="connsiteY449" fmla="*/ 8620 h 10000"/>
                  <a:gd name="connsiteX450" fmla="*/ 3374 w 10000"/>
                  <a:gd name="connsiteY450" fmla="*/ 8620 h 10000"/>
                  <a:gd name="connsiteX451" fmla="*/ 3382 w 10000"/>
                  <a:gd name="connsiteY451" fmla="*/ 8620 h 10000"/>
                  <a:gd name="connsiteX452" fmla="*/ 3399 w 10000"/>
                  <a:gd name="connsiteY452" fmla="*/ 8611 h 10000"/>
                  <a:gd name="connsiteX453" fmla="*/ 3413 w 10000"/>
                  <a:gd name="connsiteY453" fmla="*/ 8601 h 10000"/>
                  <a:gd name="connsiteX454" fmla="*/ 3421 w 10000"/>
                  <a:gd name="connsiteY454" fmla="*/ 8588 h 10000"/>
                  <a:gd name="connsiteX455" fmla="*/ 3421 w 10000"/>
                  <a:gd name="connsiteY455" fmla="*/ 8572 h 10000"/>
                  <a:gd name="connsiteX456" fmla="*/ 3421 w 10000"/>
                  <a:gd name="connsiteY456" fmla="*/ 8552 h 10000"/>
                  <a:gd name="connsiteX457" fmla="*/ 3424 w 10000"/>
                  <a:gd name="connsiteY457" fmla="*/ 8533 h 10000"/>
                  <a:gd name="connsiteX458" fmla="*/ 3432 w 10000"/>
                  <a:gd name="connsiteY458" fmla="*/ 8523 h 10000"/>
                  <a:gd name="connsiteX459" fmla="*/ 3446 w 10000"/>
                  <a:gd name="connsiteY459" fmla="*/ 8523 h 10000"/>
                  <a:gd name="connsiteX460" fmla="*/ 3457 w 10000"/>
                  <a:gd name="connsiteY460" fmla="*/ 8523 h 10000"/>
                  <a:gd name="connsiteX461" fmla="*/ 3476 w 10000"/>
                  <a:gd name="connsiteY461" fmla="*/ 8533 h 10000"/>
                  <a:gd name="connsiteX462" fmla="*/ 3485 w 10000"/>
                  <a:gd name="connsiteY462" fmla="*/ 8536 h 10000"/>
                  <a:gd name="connsiteX463" fmla="*/ 3501 w 10000"/>
                  <a:gd name="connsiteY463" fmla="*/ 8527 h 10000"/>
                  <a:gd name="connsiteX464" fmla="*/ 3504 w 10000"/>
                  <a:gd name="connsiteY464" fmla="*/ 8514 h 10000"/>
                  <a:gd name="connsiteX465" fmla="*/ 3510 w 10000"/>
                  <a:gd name="connsiteY465" fmla="*/ 8497 h 10000"/>
                  <a:gd name="connsiteX466" fmla="*/ 3537 w 10000"/>
                  <a:gd name="connsiteY466" fmla="*/ 8484 h 10000"/>
                  <a:gd name="connsiteX467" fmla="*/ 3562 w 10000"/>
                  <a:gd name="connsiteY467" fmla="*/ 8488 h 10000"/>
                  <a:gd name="connsiteX468" fmla="*/ 3568 w 10000"/>
                  <a:gd name="connsiteY468" fmla="*/ 8484 h 10000"/>
                  <a:gd name="connsiteX469" fmla="*/ 3584 w 10000"/>
                  <a:gd name="connsiteY469" fmla="*/ 8494 h 10000"/>
                  <a:gd name="connsiteX470" fmla="*/ 3593 w 10000"/>
                  <a:gd name="connsiteY470" fmla="*/ 8507 h 10000"/>
                  <a:gd name="connsiteX471" fmla="*/ 3618 w 10000"/>
                  <a:gd name="connsiteY471" fmla="*/ 8497 h 10000"/>
                  <a:gd name="connsiteX472" fmla="*/ 3643 w 10000"/>
                  <a:gd name="connsiteY472" fmla="*/ 8475 h 10000"/>
                  <a:gd name="connsiteX473" fmla="*/ 3657 w 10000"/>
                  <a:gd name="connsiteY473" fmla="*/ 8478 h 10000"/>
                  <a:gd name="connsiteX474" fmla="*/ 3670 w 10000"/>
                  <a:gd name="connsiteY474" fmla="*/ 8475 h 10000"/>
                  <a:gd name="connsiteX475" fmla="*/ 3673 w 10000"/>
                  <a:gd name="connsiteY475" fmla="*/ 8468 h 10000"/>
                  <a:gd name="connsiteX476" fmla="*/ 3681 w 10000"/>
                  <a:gd name="connsiteY476" fmla="*/ 8468 h 10000"/>
                  <a:gd name="connsiteX477" fmla="*/ 3698 w 10000"/>
                  <a:gd name="connsiteY477" fmla="*/ 8478 h 10000"/>
                  <a:gd name="connsiteX478" fmla="*/ 3720 w 10000"/>
                  <a:gd name="connsiteY478" fmla="*/ 8497 h 10000"/>
                  <a:gd name="connsiteX479" fmla="*/ 3715 w 10000"/>
                  <a:gd name="connsiteY479" fmla="*/ 8504 h 10000"/>
                  <a:gd name="connsiteX480" fmla="*/ 3729 w 10000"/>
                  <a:gd name="connsiteY480" fmla="*/ 8514 h 10000"/>
                  <a:gd name="connsiteX481" fmla="*/ 3729 w 10000"/>
                  <a:gd name="connsiteY481" fmla="*/ 8517 h 10000"/>
                  <a:gd name="connsiteX482" fmla="*/ 3740 w 10000"/>
                  <a:gd name="connsiteY482" fmla="*/ 8527 h 10000"/>
                  <a:gd name="connsiteX483" fmla="*/ 3759 w 10000"/>
                  <a:gd name="connsiteY483" fmla="*/ 8517 h 10000"/>
                  <a:gd name="connsiteX484" fmla="*/ 3762 w 10000"/>
                  <a:gd name="connsiteY484" fmla="*/ 8504 h 10000"/>
                  <a:gd name="connsiteX485" fmla="*/ 3770 w 10000"/>
                  <a:gd name="connsiteY485" fmla="*/ 8488 h 10000"/>
                  <a:gd name="connsiteX486" fmla="*/ 3778 w 10000"/>
                  <a:gd name="connsiteY486" fmla="*/ 8484 h 10000"/>
                  <a:gd name="connsiteX487" fmla="*/ 3792 w 10000"/>
                  <a:gd name="connsiteY487" fmla="*/ 8475 h 10000"/>
                  <a:gd name="connsiteX488" fmla="*/ 3803 w 10000"/>
                  <a:gd name="connsiteY488" fmla="*/ 8478 h 10000"/>
                  <a:gd name="connsiteX489" fmla="*/ 3809 w 10000"/>
                  <a:gd name="connsiteY489" fmla="*/ 8475 h 10000"/>
                  <a:gd name="connsiteX490" fmla="*/ 3825 w 10000"/>
                  <a:gd name="connsiteY490" fmla="*/ 8465 h 10000"/>
                  <a:gd name="connsiteX491" fmla="*/ 3834 w 10000"/>
                  <a:gd name="connsiteY491" fmla="*/ 8468 h 10000"/>
                  <a:gd name="connsiteX492" fmla="*/ 3842 w 10000"/>
                  <a:gd name="connsiteY492" fmla="*/ 8478 h 10000"/>
                  <a:gd name="connsiteX493" fmla="*/ 3850 w 10000"/>
                  <a:gd name="connsiteY493" fmla="*/ 8478 h 10000"/>
                  <a:gd name="connsiteX494" fmla="*/ 3859 w 10000"/>
                  <a:gd name="connsiteY494" fmla="*/ 8484 h 10000"/>
                  <a:gd name="connsiteX495" fmla="*/ 3873 w 10000"/>
                  <a:gd name="connsiteY495" fmla="*/ 8494 h 10000"/>
                  <a:gd name="connsiteX496" fmla="*/ 3875 w 10000"/>
                  <a:gd name="connsiteY496" fmla="*/ 8507 h 10000"/>
                  <a:gd name="connsiteX497" fmla="*/ 3881 w 10000"/>
                  <a:gd name="connsiteY497" fmla="*/ 8527 h 10000"/>
                  <a:gd name="connsiteX498" fmla="*/ 3875 w 10000"/>
                  <a:gd name="connsiteY498" fmla="*/ 8546 h 10000"/>
                  <a:gd name="connsiteX499" fmla="*/ 3892 w 10000"/>
                  <a:gd name="connsiteY499" fmla="*/ 8546 h 10000"/>
                  <a:gd name="connsiteX500" fmla="*/ 3900 w 10000"/>
                  <a:gd name="connsiteY500" fmla="*/ 8543 h 10000"/>
                  <a:gd name="connsiteX501" fmla="*/ 3906 w 10000"/>
                  <a:gd name="connsiteY501" fmla="*/ 8543 h 10000"/>
                  <a:gd name="connsiteX502" fmla="*/ 3922 w 10000"/>
                  <a:gd name="connsiteY502" fmla="*/ 8552 h 10000"/>
                  <a:gd name="connsiteX503" fmla="*/ 3939 w 10000"/>
                  <a:gd name="connsiteY503" fmla="*/ 8559 h 10000"/>
                  <a:gd name="connsiteX504" fmla="*/ 3953 w 10000"/>
                  <a:gd name="connsiteY504" fmla="*/ 8572 h 10000"/>
                  <a:gd name="connsiteX505" fmla="*/ 3956 w 10000"/>
                  <a:gd name="connsiteY505" fmla="*/ 8588 h 10000"/>
                  <a:gd name="connsiteX506" fmla="*/ 3956 w 10000"/>
                  <a:gd name="connsiteY506" fmla="*/ 8608 h 10000"/>
                  <a:gd name="connsiteX507" fmla="*/ 3972 w 10000"/>
                  <a:gd name="connsiteY507" fmla="*/ 8608 h 10000"/>
                  <a:gd name="connsiteX508" fmla="*/ 3986 w 10000"/>
                  <a:gd name="connsiteY508" fmla="*/ 8608 h 10000"/>
                  <a:gd name="connsiteX509" fmla="*/ 3997 w 10000"/>
                  <a:gd name="connsiteY509" fmla="*/ 8608 h 10000"/>
                  <a:gd name="connsiteX510" fmla="*/ 4006 w 10000"/>
                  <a:gd name="connsiteY510" fmla="*/ 8608 h 10000"/>
                  <a:gd name="connsiteX511" fmla="*/ 4006 w 10000"/>
                  <a:gd name="connsiteY511" fmla="*/ 8611 h 10000"/>
                  <a:gd name="connsiteX512" fmla="*/ 4011 w 10000"/>
                  <a:gd name="connsiteY512" fmla="*/ 8611 h 10000"/>
                  <a:gd name="connsiteX513" fmla="*/ 4022 w 10000"/>
                  <a:gd name="connsiteY513" fmla="*/ 8620 h 10000"/>
                  <a:gd name="connsiteX514" fmla="*/ 4042 w 10000"/>
                  <a:gd name="connsiteY514" fmla="*/ 8620 h 10000"/>
                  <a:gd name="connsiteX515" fmla="*/ 4050 w 10000"/>
                  <a:gd name="connsiteY515" fmla="*/ 8617 h 10000"/>
                  <a:gd name="connsiteX516" fmla="*/ 4069 w 10000"/>
                  <a:gd name="connsiteY516" fmla="*/ 8620 h 10000"/>
                  <a:gd name="connsiteX517" fmla="*/ 4086 w 10000"/>
                  <a:gd name="connsiteY517" fmla="*/ 8630 h 10000"/>
                  <a:gd name="connsiteX518" fmla="*/ 4108 w 10000"/>
                  <a:gd name="connsiteY518" fmla="*/ 8627 h 10000"/>
                  <a:gd name="connsiteX519" fmla="*/ 4125 w 10000"/>
                  <a:gd name="connsiteY519" fmla="*/ 8620 h 10000"/>
                  <a:gd name="connsiteX520" fmla="*/ 4133 w 10000"/>
                  <a:gd name="connsiteY520" fmla="*/ 8611 h 10000"/>
                  <a:gd name="connsiteX521" fmla="*/ 4139 w 10000"/>
                  <a:gd name="connsiteY521" fmla="*/ 8608 h 10000"/>
                  <a:gd name="connsiteX522" fmla="*/ 4147 w 10000"/>
                  <a:gd name="connsiteY522" fmla="*/ 8601 h 10000"/>
                  <a:gd name="connsiteX523" fmla="*/ 4155 w 10000"/>
                  <a:gd name="connsiteY523" fmla="*/ 8591 h 10000"/>
                  <a:gd name="connsiteX524" fmla="*/ 4166 w 10000"/>
                  <a:gd name="connsiteY524" fmla="*/ 8582 h 10000"/>
                  <a:gd name="connsiteX525" fmla="*/ 4183 w 10000"/>
                  <a:gd name="connsiteY525" fmla="*/ 8569 h 10000"/>
                  <a:gd name="connsiteX526" fmla="*/ 4191 w 10000"/>
                  <a:gd name="connsiteY526" fmla="*/ 8562 h 10000"/>
                  <a:gd name="connsiteX527" fmla="*/ 4208 w 10000"/>
                  <a:gd name="connsiteY527" fmla="*/ 8552 h 10000"/>
                  <a:gd name="connsiteX528" fmla="*/ 4230 w 10000"/>
                  <a:gd name="connsiteY528" fmla="*/ 8552 h 10000"/>
                  <a:gd name="connsiteX529" fmla="*/ 4238 w 10000"/>
                  <a:gd name="connsiteY529" fmla="*/ 8559 h 10000"/>
                  <a:gd name="connsiteX530" fmla="*/ 4247 w 10000"/>
                  <a:gd name="connsiteY530" fmla="*/ 8572 h 10000"/>
                  <a:gd name="connsiteX531" fmla="*/ 4252 w 10000"/>
                  <a:gd name="connsiteY531" fmla="*/ 8578 h 10000"/>
                  <a:gd name="connsiteX532" fmla="*/ 4263 w 10000"/>
                  <a:gd name="connsiteY532" fmla="*/ 8582 h 10000"/>
                  <a:gd name="connsiteX533" fmla="*/ 4277 w 10000"/>
                  <a:gd name="connsiteY533" fmla="*/ 8572 h 10000"/>
                  <a:gd name="connsiteX534" fmla="*/ 4294 w 10000"/>
                  <a:gd name="connsiteY534" fmla="*/ 8559 h 10000"/>
                  <a:gd name="connsiteX535" fmla="*/ 4302 w 10000"/>
                  <a:gd name="connsiteY535" fmla="*/ 8546 h 10000"/>
                  <a:gd name="connsiteX536" fmla="*/ 4310 w 10000"/>
                  <a:gd name="connsiteY536" fmla="*/ 8543 h 10000"/>
                  <a:gd name="connsiteX537" fmla="*/ 4313 w 10000"/>
                  <a:gd name="connsiteY537" fmla="*/ 8543 h 10000"/>
                  <a:gd name="connsiteX538" fmla="*/ 4332 w 10000"/>
                  <a:gd name="connsiteY538" fmla="*/ 8546 h 10000"/>
                  <a:gd name="connsiteX539" fmla="*/ 4335 w 10000"/>
                  <a:gd name="connsiteY539" fmla="*/ 8559 h 10000"/>
                  <a:gd name="connsiteX540" fmla="*/ 4349 w 10000"/>
                  <a:gd name="connsiteY540" fmla="*/ 8588 h 10000"/>
                  <a:gd name="connsiteX541" fmla="*/ 4360 w 10000"/>
                  <a:gd name="connsiteY541" fmla="*/ 8591 h 10000"/>
                  <a:gd name="connsiteX542" fmla="*/ 4366 w 10000"/>
                  <a:gd name="connsiteY542" fmla="*/ 8591 h 10000"/>
                  <a:gd name="connsiteX543" fmla="*/ 4382 w 10000"/>
                  <a:gd name="connsiteY543" fmla="*/ 8598 h 10000"/>
                  <a:gd name="connsiteX544" fmla="*/ 4385 w 10000"/>
                  <a:gd name="connsiteY544" fmla="*/ 8598 h 10000"/>
                  <a:gd name="connsiteX545" fmla="*/ 4402 w 10000"/>
                  <a:gd name="connsiteY545" fmla="*/ 8598 h 10000"/>
                  <a:gd name="connsiteX546" fmla="*/ 4421 w 10000"/>
                  <a:gd name="connsiteY546" fmla="*/ 8591 h 10000"/>
                  <a:gd name="connsiteX547" fmla="*/ 4440 w 10000"/>
                  <a:gd name="connsiteY547" fmla="*/ 8591 h 10000"/>
                  <a:gd name="connsiteX548" fmla="*/ 4449 w 10000"/>
                  <a:gd name="connsiteY548" fmla="*/ 8598 h 10000"/>
                  <a:gd name="connsiteX549" fmla="*/ 4454 w 10000"/>
                  <a:gd name="connsiteY549" fmla="*/ 8617 h 10000"/>
                  <a:gd name="connsiteX550" fmla="*/ 4463 w 10000"/>
                  <a:gd name="connsiteY550" fmla="*/ 8608 h 10000"/>
                  <a:gd name="connsiteX551" fmla="*/ 4474 w 10000"/>
                  <a:gd name="connsiteY551" fmla="*/ 8608 h 10000"/>
                  <a:gd name="connsiteX552" fmla="*/ 4490 w 10000"/>
                  <a:gd name="connsiteY552" fmla="*/ 8617 h 10000"/>
                  <a:gd name="connsiteX553" fmla="*/ 4504 w 10000"/>
                  <a:gd name="connsiteY553" fmla="*/ 8617 h 10000"/>
                  <a:gd name="connsiteX554" fmla="*/ 4518 w 10000"/>
                  <a:gd name="connsiteY554" fmla="*/ 8617 h 10000"/>
                  <a:gd name="connsiteX555" fmla="*/ 4535 w 10000"/>
                  <a:gd name="connsiteY555" fmla="*/ 8611 h 10000"/>
                  <a:gd name="connsiteX556" fmla="*/ 4546 w 10000"/>
                  <a:gd name="connsiteY556" fmla="*/ 8611 h 10000"/>
                  <a:gd name="connsiteX557" fmla="*/ 4562 w 10000"/>
                  <a:gd name="connsiteY557" fmla="*/ 8611 h 10000"/>
                  <a:gd name="connsiteX558" fmla="*/ 4571 w 10000"/>
                  <a:gd name="connsiteY558" fmla="*/ 8611 h 10000"/>
                  <a:gd name="connsiteX559" fmla="*/ 4579 w 10000"/>
                  <a:gd name="connsiteY559" fmla="*/ 8608 h 10000"/>
                  <a:gd name="connsiteX560" fmla="*/ 4584 w 10000"/>
                  <a:gd name="connsiteY560" fmla="*/ 8608 h 10000"/>
                  <a:gd name="connsiteX561" fmla="*/ 4601 w 10000"/>
                  <a:gd name="connsiteY561" fmla="*/ 8617 h 10000"/>
                  <a:gd name="connsiteX562" fmla="*/ 4609 w 10000"/>
                  <a:gd name="connsiteY562" fmla="*/ 8627 h 10000"/>
                  <a:gd name="connsiteX563" fmla="*/ 4618 w 10000"/>
                  <a:gd name="connsiteY563" fmla="*/ 8637 h 10000"/>
                  <a:gd name="connsiteX564" fmla="*/ 4618 w 10000"/>
                  <a:gd name="connsiteY564" fmla="*/ 8646 h 10000"/>
                  <a:gd name="connsiteX565" fmla="*/ 4634 w 10000"/>
                  <a:gd name="connsiteY565" fmla="*/ 8656 h 10000"/>
                  <a:gd name="connsiteX566" fmla="*/ 4640 w 10000"/>
                  <a:gd name="connsiteY566" fmla="*/ 8659 h 10000"/>
                  <a:gd name="connsiteX567" fmla="*/ 4651 w 10000"/>
                  <a:gd name="connsiteY567" fmla="*/ 8666 h 10000"/>
                  <a:gd name="connsiteX568" fmla="*/ 4657 w 10000"/>
                  <a:gd name="connsiteY568" fmla="*/ 8659 h 10000"/>
                  <a:gd name="connsiteX569" fmla="*/ 4668 w 10000"/>
                  <a:gd name="connsiteY569" fmla="*/ 8650 h 10000"/>
                  <a:gd name="connsiteX570" fmla="*/ 4676 w 10000"/>
                  <a:gd name="connsiteY570" fmla="*/ 8650 h 10000"/>
                  <a:gd name="connsiteX571" fmla="*/ 4690 w 10000"/>
                  <a:gd name="connsiteY571" fmla="*/ 8650 h 10000"/>
                  <a:gd name="connsiteX572" fmla="*/ 4698 w 10000"/>
                  <a:gd name="connsiteY572" fmla="*/ 8650 h 10000"/>
                  <a:gd name="connsiteX573" fmla="*/ 4704 w 10000"/>
                  <a:gd name="connsiteY573" fmla="*/ 8650 h 10000"/>
                  <a:gd name="connsiteX574" fmla="*/ 4706 w 10000"/>
                  <a:gd name="connsiteY574" fmla="*/ 8659 h 10000"/>
                  <a:gd name="connsiteX575" fmla="*/ 4706 w 10000"/>
                  <a:gd name="connsiteY575" fmla="*/ 8666 h 10000"/>
                  <a:gd name="connsiteX576" fmla="*/ 4723 w 10000"/>
                  <a:gd name="connsiteY576" fmla="*/ 8682 h 10000"/>
                  <a:gd name="connsiteX577" fmla="*/ 4737 w 10000"/>
                  <a:gd name="connsiteY577" fmla="*/ 8682 h 10000"/>
                  <a:gd name="connsiteX578" fmla="*/ 4745 w 10000"/>
                  <a:gd name="connsiteY578" fmla="*/ 8676 h 10000"/>
                  <a:gd name="connsiteX579" fmla="*/ 4756 w 10000"/>
                  <a:gd name="connsiteY579" fmla="*/ 8666 h 10000"/>
                  <a:gd name="connsiteX580" fmla="*/ 4765 w 10000"/>
                  <a:gd name="connsiteY580" fmla="*/ 8666 h 10000"/>
                  <a:gd name="connsiteX581" fmla="*/ 4765 w 10000"/>
                  <a:gd name="connsiteY581" fmla="*/ 8682 h 10000"/>
                  <a:gd name="connsiteX582" fmla="*/ 4770 w 10000"/>
                  <a:gd name="connsiteY582" fmla="*/ 8701 h 10000"/>
                  <a:gd name="connsiteX583" fmla="*/ 4778 w 10000"/>
                  <a:gd name="connsiteY583" fmla="*/ 8705 h 10000"/>
                  <a:gd name="connsiteX584" fmla="*/ 4795 w 10000"/>
                  <a:gd name="connsiteY584" fmla="*/ 8714 h 10000"/>
                  <a:gd name="connsiteX585" fmla="*/ 4812 w 10000"/>
                  <a:gd name="connsiteY585" fmla="*/ 8714 h 10000"/>
                  <a:gd name="connsiteX586" fmla="*/ 4825 w 10000"/>
                  <a:gd name="connsiteY586" fmla="*/ 8705 h 10000"/>
                  <a:gd name="connsiteX587" fmla="*/ 4825 w 10000"/>
                  <a:gd name="connsiteY587" fmla="*/ 8701 h 10000"/>
                  <a:gd name="connsiteX588" fmla="*/ 4828 w 10000"/>
                  <a:gd name="connsiteY588" fmla="*/ 8701 h 10000"/>
                  <a:gd name="connsiteX589" fmla="*/ 4837 w 10000"/>
                  <a:gd name="connsiteY589" fmla="*/ 8692 h 10000"/>
                  <a:gd name="connsiteX590" fmla="*/ 4842 w 10000"/>
                  <a:gd name="connsiteY590" fmla="*/ 8685 h 10000"/>
                  <a:gd name="connsiteX591" fmla="*/ 4859 w 10000"/>
                  <a:gd name="connsiteY591" fmla="*/ 8692 h 10000"/>
                  <a:gd name="connsiteX592" fmla="*/ 4870 w 10000"/>
                  <a:gd name="connsiteY592" fmla="*/ 8701 h 10000"/>
                  <a:gd name="connsiteX593" fmla="*/ 4878 w 10000"/>
                  <a:gd name="connsiteY593" fmla="*/ 8714 h 10000"/>
                  <a:gd name="connsiteX594" fmla="*/ 4892 w 10000"/>
                  <a:gd name="connsiteY594" fmla="*/ 8724 h 10000"/>
                  <a:gd name="connsiteX595" fmla="*/ 4900 w 10000"/>
                  <a:gd name="connsiteY595" fmla="*/ 8724 h 10000"/>
                  <a:gd name="connsiteX596" fmla="*/ 4906 w 10000"/>
                  <a:gd name="connsiteY596" fmla="*/ 8705 h 10000"/>
                  <a:gd name="connsiteX597" fmla="*/ 4925 w 10000"/>
                  <a:gd name="connsiteY597" fmla="*/ 8724 h 10000"/>
                  <a:gd name="connsiteX598" fmla="*/ 4939 w 10000"/>
                  <a:gd name="connsiteY598" fmla="*/ 8701 h 10000"/>
                  <a:gd name="connsiteX599" fmla="*/ 4950 w 10000"/>
                  <a:gd name="connsiteY599" fmla="*/ 8695 h 10000"/>
                  <a:gd name="connsiteX600" fmla="*/ 4956 w 10000"/>
                  <a:gd name="connsiteY600" fmla="*/ 8692 h 10000"/>
                  <a:gd name="connsiteX601" fmla="*/ 4986 w 10000"/>
                  <a:gd name="connsiteY601" fmla="*/ 8705 h 10000"/>
                  <a:gd name="connsiteX602" fmla="*/ 5003 w 10000"/>
                  <a:gd name="connsiteY602" fmla="*/ 8701 h 10000"/>
                  <a:gd name="connsiteX603" fmla="*/ 5011 w 10000"/>
                  <a:gd name="connsiteY603" fmla="*/ 8692 h 10000"/>
                  <a:gd name="connsiteX604" fmla="*/ 5028 w 10000"/>
                  <a:gd name="connsiteY604" fmla="*/ 8682 h 10000"/>
                  <a:gd name="connsiteX605" fmla="*/ 5030 w 10000"/>
                  <a:gd name="connsiteY605" fmla="*/ 8659 h 10000"/>
                  <a:gd name="connsiteX606" fmla="*/ 5039 w 10000"/>
                  <a:gd name="connsiteY606" fmla="*/ 8656 h 10000"/>
                  <a:gd name="connsiteX607" fmla="*/ 5053 w 10000"/>
                  <a:gd name="connsiteY607" fmla="*/ 8669 h 10000"/>
                  <a:gd name="connsiteX608" fmla="*/ 5061 w 10000"/>
                  <a:gd name="connsiteY608" fmla="*/ 8669 h 10000"/>
                  <a:gd name="connsiteX609" fmla="*/ 5061 w 10000"/>
                  <a:gd name="connsiteY609" fmla="*/ 8676 h 10000"/>
                  <a:gd name="connsiteX610" fmla="*/ 5069 w 10000"/>
                  <a:gd name="connsiteY610" fmla="*/ 8669 h 10000"/>
                  <a:gd name="connsiteX611" fmla="*/ 5083 w 10000"/>
                  <a:gd name="connsiteY611" fmla="*/ 8669 h 10000"/>
                  <a:gd name="connsiteX612" fmla="*/ 5100 w 10000"/>
                  <a:gd name="connsiteY612" fmla="*/ 8669 h 10000"/>
                  <a:gd name="connsiteX613" fmla="*/ 5119 w 10000"/>
                  <a:gd name="connsiteY613" fmla="*/ 8682 h 10000"/>
                  <a:gd name="connsiteX614" fmla="*/ 5136 w 10000"/>
                  <a:gd name="connsiteY614" fmla="*/ 8692 h 10000"/>
                  <a:gd name="connsiteX615" fmla="*/ 5161 w 10000"/>
                  <a:gd name="connsiteY615" fmla="*/ 8701 h 10000"/>
                  <a:gd name="connsiteX616" fmla="*/ 5183 w 10000"/>
                  <a:gd name="connsiteY616" fmla="*/ 8701 h 10000"/>
                  <a:gd name="connsiteX617" fmla="*/ 5199 w 10000"/>
                  <a:gd name="connsiteY617" fmla="*/ 8701 h 10000"/>
                  <a:gd name="connsiteX618" fmla="*/ 5213 w 10000"/>
                  <a:gd name="connsiteY618" fmla="*/ 8705 h 10000"/>
                  <a:gd name="connsiteX619" fmla="*/ 5224 w 10000"/>
                  <a:gd name="connsiteY619" fmla="*/ 8701 h 10000"/>
                  <a:gd name="connsiteX620" fmla="*/ 5230 w 10000"/>
                  <a:gd name="connsiteY620" fmla="*/ 8701 h 10000"/>
                  <a:gd name="connsiteX621" fmla="*/ 5241 w 10000"/>
                  <a:gd name="connsiteY621" fmla="*/ 8676 h 10000"/>
                  <a:gd name="connsiteX622" fmla="*/ 5247 w 10000"/>
                  <a:gd name="connsiteY622" fmla="*/ 8666 h 10000"/>
                  <a:gd name="connsiteX623" fmla="*/ 5249 w 10000"/>
                  <a:gd name="connsiteY623" fmla="*/ 8646 h 10000"/>
                  <a:gd name="connsiteX624" fmla="*/ 5249 w 10000"/>
                  <a:gd name="connsiteY624" fmla="*/ 8650 h 10000"/>
                  <a:gd name="connsiteX625" fmla="*/ 5255 w 10000"/>
                  <a:gd name="connsiteY625" fmla="*/ 8646 h 10000"/>
                  <a:gd name="connsiteX626" fmla="*/ 5271 w 10000"/>
                  <a:gd name="connsiteY626" fmla="*/ 8650 h 10000"/>
                  <a:gd name="connsiteX627" fmla="*/ 5288 w 10000"/>
                  <a:gd name="connsiteY627" fmla="*/ 8666 h 10000"/>
                  <a:gd name="connsiteX628" fmla="*/ 5296 w 10000"/>
                  <a:gd name="connsiteY628" fmla="*/ 8666 h 10000"/>
                  <a:gd name="connsiteX629" fmla="*/ 5310 w 10000"/>
                  <a:gd name="connsiteY629" fmla="*/ 8656 h 10000"/>
                  <a:gd name="connsiteX630" fmla="*/ 5321 w 10000"/>
                  <a:gd name="connsiteY630" fmla="*/ 8650 h 10000"/>
                  <a:gd name="connsiteX631" fmla="*/ 5338 w 10000"/>
                  <a:gd name="connsiteY631" fmla="*/ 8650 h 10000"/>
                  <a:gd name="connsiteX632" fmla="*/ 5360 w 10000"/>
                  <a:gd name="connsiteY632" fmla="*/ 8640 h 10000"/>
                  <a:gd name="connsiteX633" fmla="*/ 5366 w 10000"/>
                  <a:gd name="connsiteY633" fmla="*/ 8637 h 10000"/>
                  <a:gd name="connsiteX634" fmla="*/ 5368 w 10000"/>
                  <a:gd name="connsiteY634" fmla="*/ 8637 h 10000"/>
                  <a:gd name="connsiteX635" fmla="*/ 5382 w 10000"/>
                  <a:gd name="connsiteY635" fmla="*/ 8630 h 10000"/>
                  <a:gd name="connsiteX636" fmla="*/ 5391 w 10000"/>
                  <a:gd name="connsiteY636" fmla="*/ 8630 h 10000"/>
                  <a:gd name="connsiteX637" fmla="*/ 5402 w 10000"/>
                  <a:gd name="connsiteY637" fmla="*/ 8637 h 10000"/>
                  <a:gd name="connsiteX638" fmla="*/ 5418 w 10000"/>
                  <a:gd name="connsiteY638" fmla="*/ 8656 h 10000"/>
                  <a:gd name="connsiteX639" fmla="*/ 5432 w 10000"/>
                  <a:gd name="connsiteY639" fmla="*/ 8666 h 10000"/>
                  <a:gd name="connsiteX640" fmla="*/ 5443 w 10000"/>
                  <a:gd name="connsiteY640" fmla="*/ 8682 h 10000"/>
                  <a:gd name="connsiteX641" fmla="*/ 5457 w 10000"/>
                  <a:gd name="connsiteY641" fmla="*/ 8692 h 10000"/>
                  <a:gd name="connsiteX642" fmla="*/ 5471 w 10000"/>
                  <a:gd name="connsiteY642" fmla="*/ 8705 h 10000"/>
                  <a:gd name="connsiteX643" fmla="*/ 5488 w 10000"/>
                  <a:gd name="connsiteY643" fmla="*/ 8711 h 10000"/>
                  <a:gd name="connsiteX644" fmla="*/ 5490 w 10000"/>
                  <a:gd name="connsiteY644" fmla="*/ 8721 h 10000"/>
                  <a:gd name="connsiteX645" fmla="*/ 5512 w 10000"/>
                  <a:gd name="connsiteY645" fmla="*/ 8724 h 10000"/>
                  <a:gd name="connsiteX646" fmla="*/ 5521 w 10000"/>
                  <a:gd name="connsiteY646" fmla="*/ 8714 h 10000"/>
                  <a:gd name="connsiteX647" fmla="*/ 5524 w 10000"/>
                  <a:gd name="connsiteY647" fmla="*/ 8714 h 10000"/>
                  <a:gd name="connsiteX648" fmla="*/ 5532 w 10000"/>
                  <a:gd name="connsiteY648" fmla="*/ 8721 h 10000"/>
                  <a:gd name="connsiteX649" fmla="*/ 5540 w 10000"/>
                  <a:gd name="connsiteY649" fmla="*/ 8724 h 10000"/>
                  <a:gd name="connsiteX650" fmla="*/ 5562 w 10000"/>
                  <a:gd name="connsiteY650" fmla="*/ 8750 h 10000"/>
                  <a:gd name="connsiteX651" fmla="*/ 5562 w 10000"/>
                  <a:gd name="connsiteY651" fmla="*/ 8760 h 10000"/>
                  <a:gd name="connsiteX652" fmla="*/ 5571 w 10000"/>
                  <a:gd name="connsiteY652" fmla="*/ 8782 h 10000"/>
                  <a:gd name="connsiteX653" fmla="*/ 5579 w 10000"/>
                  <a:gd name="connsiteY653" fmla="*/ 8789 h 10000"/>
                  <a:gd name="connsiteX654" fmla="*/ 5593 w 10000"/>
                  <a:gd name="connsiteY654" fmla="*/ 8789 h 10000"/>
                  <a:gd name="connsiteX655" fmla="*/ 5596 w 10000"/>
                  <a:gd name="connsiteY655" fmla="*/ 8789 h 10000"/>
                  <a:gd name="connsiteX656" fmla="*/ 5626 w 10000"/>
                  <a:gd name="connsiteY656" fmla="*/ 8782 h 10000"/>
                  <a:gd name="connsiteX657" fmla="*/ 5629 w 10000"/>
                  <a:gd name="connsiteY657" fmla="*/ 8782 h 10000"/>
                  <a:gd name="connsiteX658" fmla="*/ 5637 w 10000"/>
                  <a:gd name="connsiteY658" fmla="*/ 8779 h 10000"/>
                  <a:gd name="connsiteX659" fmla="*/ 5648 w 10000"/>
                  <a:gd name="connsiteY659" fmla="*/ 8789 h 10000"/>
                  <a:gd name="connsiteX660" fmla="*/ 5665 w 10000"/>
                  <a:gd name="connsiteY660" fmla="*/ 8795 h 10000"/>
                  <a:gd name="connsiteX661" fmla="*/ 5676 w 10000"/>
                  <a:gd name="connsiteY661" fmla="*/ 8789 h 10000"/>
                  <a:gd name="connsiteX662" fmla="*/ 5684 w 10000"/>
                  <a:gd name="connsiteY662" fmla="*/ 8782 h 10000"/>
                  <a:gd name="connsiteX663" fmla="*/ 5693 w 10000"/>
                  <a:gd name="connsiteY663" fmla="*/ 8789 h 10000"/>
                  <a:gd name="connsiteX664" fmla="*/ 5715 w 10000"/>
                  <a:gd name="connsiteY664" fmla="*/ 8808 h 10000"/>
                  <a:gd name="connsiteX665" fmla="*/ 5731 w 10000"/>
                  <a:gd name="connsiteY665" fmla="*/ 8808 h 10000"/>
                  <a:gd name="connsiteX666" fmla="*/ 5740 w 10000"/>
                  <a:gd name="connsiteY666" fmla="*/ 8808 h 10000"/>
                  <a:gd name="connsiteX667" fmla="*/ 5765 w 10000"/>
                  <a:gd name="connsiteY667" fmla="*/ 8818 h 10000"/>
                  <a:gd name="connsiteX668" fmla="*/ 5781 w 10000"/>
                  <a:gd name="connsiteY668" fmla="*/ 8824 h 10000"/>
                  <a:gd name="connsiteX669" fmla="*/ 5798 w 10000"/>
                  <a:gd name="connsiteY669" fmla="*/ 8834 h 10000"/>
                  <a:gd name="connsiteX670" fmla="*/ 5814 w 10000"/>
                  <a:gd name="connsiteY670" fmla="*/ 8837 h 10000"/>
                  <a:gd name="connsiteX671" fmla="*/ 5831 w 10000"/>
                  <a:gd name="connsiteY671" fmla="*/ 8844 h 10000"/>
                  <a:gd name="connsiteX672" fmla="*/ 5842 w 10000"/>
                  <a:gd name="connsiteY672" fmla="*/ 8847 h 10000"/>
                  <a:gd name="connsiteX673" fmla="*/ 5859 w 10000"/>
                  <a:gd name="connsiteY673" fmla="*/ 8857 h 10000"/>
                  <a:gd name="connsiteX674" fmla="*/ 5870 w 10000"/>
                  <a:gd name="connsiteY674" fmla="*/ 8867 h 10000"/>
                  <a:gd name="connsiteX675" fmla="*/ 5878 w 10000"/>
                  <a:gd name="connsiteY675" fmla="*/ 8873 h 10000"/>
                  <a:gd name="connsiteX676" fmla="*/ 5895 w 10000"/>
                  <a:gd name="connsiteY676" fmla="*/ 8873 h 10000"/>
                  <a:gd name="connsiteX677" fmla="*/ 5911 w 10000"/>
                  <a:gd name="connsiteY677" fmla="*/ 8873 h 10000"/>
                  <a:gd name="connsiteX678" fmla="*/ 5931 w 10000"/>
                  <a:gd name="connsiteY678" fmla="*/ 8873 h 10000"/>
                  <a:gd name="connsiteX679" fmla="*/ 5950 w 10000"/>
                  <a:gd name="connsiteY679" fmla="*/ 8867 h 10000"/>
                  <a:gd name="connsiteX680" fmla="*/ 5967 w 10000"/>
                  <a:gd name="connsiteY680" fmla="*/ 8867 h 10000"/>
                  <a:gd name="connsiteX681" fmla="*/ 5975 w 10000"/>
                  <a:gd name="connsiteY681" fmla="*/ 8873 h 10000"/>
                  <a:gd name="connsiteX682" fmla="*/ 6000 w 10000"/>
                  <a:gd name="connsiteY682" fmla="*/ 8883 h 10000"/>
                  <a:gd name="connsiteX683" fmla="*/ 5997 w 10000"/>
                  <a:gd name="connsiteY683" fmla="*/ 8886 h 10000"/>
                  <a:gd name="connsiteX684" fmla="*/ 5997 w 10000"/>
                  <a:gd name="connsiteY684" fmla="*/ 8896 h 10000"/>
                  <a:gd name="connsiteX685" fmla="*/ 6014 w 10000"/>
                  <a:gd name="connsiteY685" fmla="*/ 8892 h 10000"/>
                  <a:gd name="connsiteX686" fmla="*/ 6028 w 10000"/>
                  <a:gd name="connsiteY686" fmla="*/ 8892 h 10000"/>
                  <a:gd name="connsiteX687" fmla="*/ 6053 w 10000"/>
                  <a:gd name="connsiteY687" fmla="*/ 8886 h 10000"/>
                  <a:gd name="connsiteX688" fmla="*/ 6072 w 10000"/>
                  <a:gd name="connsiteY688" fmla="*/ 8876 h 10000"/>
                  <a:gd name="connsiteX689" fmla="*/ 6089 w 10000"/>
                  <a:gd name="connsiteY689" fmla="*/ 8867 h 10000"/>
                  <a:gd name="connsiteX690" fmla="*/ 6111 w 10000"/>
                  <a:gd name="connsiteY690" fmla="*/ 8857 h 10000"/>
                  <a:gd name="connsiteX691" fmla="*/ 6127 w 10000"/>
                  <a:gd name="connsiteY691" fmla="*/ 8847 h 10000"/>
                  <a:gd name="connsiteX692" fmla="*/ 6152 w 10000"/>
                  <a:gd name="connsiteY692" fmla="*/ 8834 h 10000"/>
                  <a:gd name="connsiteX693" fmla="*/ 6183 w 10000"/>
                  <a:gd name="connsiteY693" fmla="*/ 8828 h 10000"/>
                  <a:gd name="connsiteX694" fmla="*/ 6175 w 10000"/>
                  <a:gd name="connsiteY694" fmla="*/ 8844 h 10000"/>
                  <a:gd name="connsiteX695" fmla="*/ 6169 w 10000"/>
                  <a:gd name="connsiteY695" fmla="*/ 8863 h 10000"/>
                  <a:gd name="connsiteX696" fmla="*/ 6158 w 10000"/>
                  <a:gd name="connsiteY696" fmla="*/ 8886 h 10000"/>
                  <a:gd name="connsiteX697" fmla="*/ 6152 w 10000"/>
                  <a:gd name="connsiteY697" fmla="*/ 8896 h 10000"/>
                  <a:gd name="connsiteX698" fmla="*/ 6150 w 10000"/>
                  <a:gd name="connsiteY698" fmla="*/ 8909 h 10000"/>
                  <a:gd name="connsiteX699" fmla="*/ 6152 w 10000"/>
                  <a:gd name="connsiteY699" fmla="*/ 8938 h 10000"/>
                  <a:gd name="connsiteX700" fmla="*/ 6158 w 10000"/>
                  <a:gd name="connsiteY700" fmla="*/ 8957 h 10000"/>
                  <a:gd name="connsiteX701" fmla="*/ 6161 w 10000"/>
                  <a:gd name="connsiteY701" fmla="*/ 8980 h 10000"/>
                  <a:gd name="connsiteX702" fmla="*/ 6166 w 10000"/>
                  <a:gd name="connsiteY702" fmla="*/ 8999 h 10000"/>
                  <a:gd name="connsiteX703" fmla="*/ 6175 w 10000"/>
                  <a:gd name="connsiteY703" fmla="*/ 9032 h 10000"/>
                  <a:gd name="connsiteX704" fmla="*/ 6183 w 10000"/>
                  <a:gd name="connsiteY704" fmla="*/ 9051 h 10000"/>
                  <a:gd name="connsiteX705" fmla="*/ 6191 w 10000"/>
                  <a:gd name="connsiteY705" fmla="*/ 9064 h 10000"/>
                  <a:gd name="connsiteX706" fmla="*/ 6194 w 10000"/>
                  <a:gd name="connsiteY706" fmla="*/ 9084 h 10000"/>
                  <a:gd name="connsiteX707" fmla="*/ 6208 w 10000"/>
                  <a:gd name="connsiteY707" fmla="*/ 9103 h 10000"/>
                  <a:gd name="connsiteX708" fmla="*/ 6208 w 10000"/>
                  <a:gd name="connsiteY708" fmla="*/ 9113 h 10000"/>
                  <a:gd name="connsiteX709" fmla="*/ 6216 w 10000"/>
                  <a:gd name="connsiteY709" fmla="*/ 9129 h 10000"/>
                  <a:gd name="connsiteX710" fmla="*/ 6230 w 10000"/>
                  <a:gd name="connsiteY710" fmla="*/ 9148 h 10000"/>
                  <a:gd name="connsiteX711" fmla="*/ 6241 w 10000"/>
                  <a:gd name="connsiteY711" fmla="*/ 9165 h 10000"/>
                  <a:gd name="connsiteX712" fmla="*/ 6249 w 10000"/>
                  <a:gd name="connsiteY712" fmla="*/ 9168 h 10000"/>
                  <a:gd name="connsiteX713" fmla="*/ 6266 w 10000"/>
                  <a:gd name="connsiteY713" fmla="*/ 9184 h 10000"/>
                  <a:gd name="connsiteX714" fmla="*/ 6280 w 10000"/>
                  <a:gd name="connsiteY714" fmla="*/ 9184 h 10000"/>
                  <a:gd name="connsiteX715" fmla="*/ 6288 w 10000"/>
                  <a:gd name="connsiteY715" fmla="*/ 9177 h 10000"/>
                  <a:gd name="connsiteX716" fmla="*/ 6299 w 10000"/>
                  <a:gd name="connsiteY716" fmla="*/ 9187 h 10000"/>
                  <a:gd name="connsiteX717" fmla="*/ 6305 w 10000"/>
                  <a:gd name="connsiteY717" fmla="*/ 9197 h 10000"/>
                  <a:gd name="connsiteX718" fmla="*/ 6310 w 10000"/>
                  <a:gd name="connsiteY718" fmla="*/ 9197 h 10000"/>
                  <a:gd name="connsiteX719" fmla="*/ 6321 w 10000"/>
                  <a:gd name="connsiteY719" fmla="*/ 9213 h 10000"/>
                  <a:gd name="connsiteX720" fmla="*/ 6335 w 10000"/>
                  <a:gd name="connsiteY720" fmla="*/ 9223 h 10000"/>
                  <a:gd name="connsiteX721" fmla="*/ 6338 w 10000"/>
                  <a:gd name="connsiteY721" fmla="*/ 9223 h 10000"/>
                  <a:gd name="connsiteX722" fmla="*/ 6355 w 10000"/>
                  <a:gd name="connsiteY722" fmla="*/ 9226 h 10000"/>
                  <a:gd name="connsiteX723" fmla="*/ 6363 w 10000"/>
                  <a:gd name="connsiteY723" fmla="*/ 9236 h 10000"/>
                  <a:gd name="connsiteX724" fmla="*/ 6380 w 10000"/>
                  <a:gd name="connsiteY724" fmla="*/ 9258 h 10000"/>
                  <a:gd name="connsiteX725" fmla="*/ 6393 w 10000"/>
                  <a:gd name="connsiteY725" fmla="*/ 9278 h 10000"/>
                  <a:gd name="connsiteX726" fmla="*/ 6396 w 10000"/>
                  <a:gd name="connsiteY726" fmla="*/ 9288 h 10000"/>
                  <a:gd name="connsiteX727" fmla="*/ 6407 w 10000"/>
                  <a:gd name="connsiteY727" fmla="*/ 9297 h 10000"/>
                  <a:gd name="connsiteX728" fmla="*/ 6410 w 10000"/>
                  <a:gd name="connsiteY728" fmla="*/ 9307 h 10000"/>
                  <a:gd name="connsiteX729" fmla="*/ 6416 w 10000"/>
                  <a:gd name="connsiteY729" fmla="*/ 9317 h 10000"/>
                  <a:gd name="connsiteX730" fmla="*/ 6424 w 10000"/>
                  <a:gd name="connsiteY730" fmla="*/ 9326 h 10000"/>
                  <a:gd name="connsiteX731" fmla="*/ 6435 w 10000"/>
                  <a:gd name="connsiteY731" fmla="*/ 9336 h 10000"/>
                  <a:gd name="connsiteX732" fmla="*/ 6443 w 10000"/>
                  <a:gd name="connsiteY732" fmla="*/ 9346 h 10000"/>
                  <a:gd name="connsiteX733" fmla="*/ 6449 w 10000"/>
                  <a:gd name="connsiteY733" fmla="*/ 9362 h 10000"/>
                  <a:gd name="connsiteX734" fmla="*/ 6452 w 10000"/>
                  <a:gd name="connsiteY734" fmla="*/ 9372 h 10000"/>
                  <a:gd name="connsiteX735" fmla="*/ 6449 w 10000"/>
                  <a:gd name="connsiteY735" fmla="*/ 9381 h 10000"/>
                  <a:gd name="connsiteX736" fmla="*/ 6465 w 10000"/>
                  <a:gd name="connsiteY736" fmla="*/ 9394 h 10000"/>
                  <a:gd name="connsiteX737" fmla="*/ 6468 w 10000"/>
                  <a:gd name="connsiteY737" fmla="*/ 9420 h 10000"/>
                  <a:gd name="connsiteX738" fmla="*/ 6493 w 10000"/>
                  <a:gd name="connsiteY738" fmla="*/ 9430 h 10000"/>
                  <a:gd name="connsiteX739" fmla="*/ 6507 w 10000"/>
                  <a:gd name="connsiteY739" fmla="*/ 9440 h 10000"/>
                  <a:gd name="connsiteX740" fmla="*/ 6524 w 10000"/>
                  <a:gd name="connsiteY740" fmla="*/ 9459 h 10000"/>
                  <a:gd name="connsiteX741" fmla="*/ 6532 w 10000"/>
                  <a:gd name="connsiteY741" fmla="*/ 9485 h 10000"/>
                  <a:gd name="connsiteX742" fmla="*/ 6537 w 10000"/>
                  <a:gd name="connsiteY742" fmla="*/ 9498 h 10000"/>
                  <a:gd name="connsiteX743" fmla="*/ 6571 w 10000"/>
                  <a:gd name="connsiteY743" fmla="*/ 9508 h 10000"/>
                  <a:gd name="connsiteX744" fmla="*/ 6596 w 10000"/>
                  <a:gd name="connsiteY744" fmla="*/ 9508 h 10000"/>
                  <a:gd name="connsiteX745" fmla="*/ 6637 w 10000"/>
                  <a:gd name="connsiteY745" fmla="*/ 9517 h 10000"/>
                  <a:gd name="connsiteX746" fmla="*/ 6662 w 10000"/>
                  <a:gd name="connsiteY746" fmla="*/ 9524 h 10000"/>
                  <a:gd name="connsiteX747" fmla="*/ 6679 w 10000"/>
                  <a:gd name="connsiteY747" fmla="*/ 9517 h 10000"/>
                  <a:gd name="connsiteX748" fmla="*/ 6679 w 10000"/>
                  <a:gd name="connsiteY748" fmla="*/ 9505 h 10000"/>
                  <a:gd name="connsiteX749" fmla="*/ 6690 w 10000"/>
                  <a:gd name="connsiteY749" fmla="*/ 9485 h 10000"/>
                  <a:gd name="connsiteX750" fmla="*/ 6693 w 10000"/>
                  <a:gd name="connsiteY750" fmla="*/ 9479 h 10000"/>
                  <a:gd name="connsiteX751" fmla="*/ 6706 w 10000"/>
                  <a:gd name="connsiteY751" fmla="*/ 9469 h 10000"/>
                  <a:gd name="connsiteX752" fmla="*/ 6709 w 10000"/>
                  <a:gd name="connsiteY752" fmla="*/ 9462 h 10000"/>
                  <a:gd name="connsiteX753" fmla="*/ 6717 w 10000"/>
                  <a:gd name="connsiteY753" fmla="*/ 9459 h 10000"/>
                  <a:gd name="connsiteX754" fmla="*/ 6726 w 10000"/>
                  <a:gd name="connsiteY754" fmla="*/ 9459 h 10000"/>
                  <a:gd name="connsiteX755" fmla="*/ 6742 w 10000"/>
                  <a:gd name="connsiteY755" fmla="*/ 9462 h 10000"/>
                  <a:gd name="connsiteX756" fmla="*/ 6759 w 10000"/>
                  <a:gd name="connsiteY756" fmla="*/ 9479 h 10000"/>
                  <a:gd name="connsiteX757" fmla="*/ 6781 w 10000"/>
                  <a:gd name="connsiteY757" fmla="*/ 9485 h 10000"/>
                  <a:gd name="connsiteX758" fmla="*/ 6795 w 10000"/>
                  <a:gd name="connsiteY758" fmla="*/ 9485 h 10000"/>
                  <a:gd name="connsiteX759" fmla="*/ 6803 w 10000"/>
                  <a:gd name="connsiteY759" fmla="*/ 9498 h 10000"/>
                  <a:gd name="connsiteX760" fmla="*/ 6806 w 10000"/>
                  <a:gd name="connsiteY760" fmla="*/ 9508 h 10000"/>
                  <a:gd name="connsiteX761" fmla="*/ 6823 w 10000"/>
                  <a:gd name="connsiteY761" fmla="*/ 9514 h 10000"/>
                  <a:gd name="connsiteX762" fmla="*/ 6831 w 10000"/>
                  <a:gd name="connsiteY762" fmla="*/ 9514 h 10000"/>
                  <a:gd name="connsiteX763" fmla="*/ 6848 w 10000"/>
                  <a:gd name="connsiteY763" fmla="*/ 9514 h 10000"/>
                  <a:gd name="connsiteX764" fmla="*/ 6856 w 10000"/>
                  <a:gd name="connsiteY764" fmla="*/ 9517 h 10000"/>
                  <a:gd name="connsiteX765" fmla="*/ 6878 w 10000"/>
                  <a:gd name="connsiteY765" fmla="*/ 9524 h 10000"/>
                  <a:gd name="connsiteX766" fmla="*/ 6895 w 10000"/>
                  <a:gd name="connsiteY766" fmla="*/ 9524 h 10000"/>
                  <a:gd name="connsiteX767" fmla="*/ 6917 w 10000"/>
                  <a:gd name="connsiteY767" fmla="*/ 9527 h 10000"/>
                  <a:gd name="connsiteX768" fmla="*/ 6934 w 10000"/>
                  <a:gd name="connsiteY768" fmla="*/ 9534 h 10000"/>
                  <a:gd name="connsiteX769" fmla="*/ 6961 w 10000"/>
                  <a:gd name="connsiteY769" fmla="*/ 9543 h 10000"/>
                  <a:gd name="connsiteX770" fmla="*/ 6989 w 10000"/>
                  <a:gd name="connsiteY770" fmla="*/ 9547 h 10000"/>
                  <a:gd name="connsiteX771" fmla="*/ 7014 w 10000"/>
                  <a:gd name="connsiteY771" fmla="*/ 9543 h 10000"/>
                  <a:gd name="connsiteX772" fmla="*/ 7033 w 10000"/>
                  <a:gd name="connsiteY772" fmla="*/ 9543 h 10000"/>
                  <a:gd name="connsiteX773" fmla="*/ 7042 w 10000"/>
                  <a:gd name="connsiteY773" fmla="*/ 9547 h 10000"/>
                  <a:gd name="connsiteX774" fmla="*/ 7069 w 10000"/>
                  <a:gd name="connsiteY774" fmla="*/ 9647 h 10000"/>
                  <a:gd name="connsiteX775" fmla="*/ 7122 w 10000"/>
                  <a:gd name="connsiteY775" fmla="*/ 9734 h 10000"/>
                  <a:gd name="connsiteX776" fmla="*/ 7147 w 10000"/>
                  <a:gd name="connsiteY776" fmla="*/ 9744 h 10000"/>
                  <a:gd name="connsiteX777" fmla="*/ 7169 w 10000"/>
                  <a:gd name="connsiteY777" fmla="*/ 9741 h 10000"/>
                  <a:gd name="connsiteX778" fmla="*/ 7177 w 10000"/>
                  <a:gd name="connsiteY778" fmla="*/ 9744 h 10000"/>
                  <a:gd name="connsiteX779" fmla="*/ 7186 w 10000"/>
                  <a:gd name="connsiteY779" fmla="*/ 9754 h 10000"/>
                  <a:gd name="connsiteX780" fmla="*/ 7191 w 10000"/>
                  <a:gd name="connsiteY780" fmla="*/ 9773 h 10000"/>
                  <a:gd name="connsiteX781" fmla="*/ 7208 w 10000"/>
                  <a:gd name="connsiteY781" fmla="*/ 9783 h 10000"/>
                  <a:gd name="connsiteX782" fmla="*/ 7219 w 10000"/>
                  <a:gd name="connsiteY782" fmla="*/ 9793 h 10000"/>
                  <a:gd name="connsiteX783" fmla="*/ 7235 w 10000"/>
                  <a:gd name="connsiteY783" fmla="*/ 9802 h 10000"/>
                  <a:gd name="connsiteX784" fmla="*/ 7249 w 10000"/>
                  <a:gd name="connsiteY784" fmla="*/ 9819 h 10000"/>
                  <a:gd name="connsiteX785" fmla="*/ 7255 w 10000"/>
                  <a:gd name="connsiteY785" fmla="*/ 9835 h 10000"/>
                  <a:gd name="connsiteX786" fmla="*/ 7255 w 10000"/>
                  <a:gd name="connsiteY786" fmla="*/ 9848 h 10000"/>
                  <a:gd name="connsiteX787" fmla="*/ 7249 w 10000"/>
                  <a:gd name="connsiteY787" fmla="*/ 9848 h 10000"/>
                  <a:gd name="connsiteX788" fmla="*/ 7244 w 10000"/>
                  <a:gd name="connsiteY788" fmla="*/ 9858 h 10000"/>
                  <a:gd name="connsiteX789" fmla="*/ 7235 w 10000"/>
                  <a:gd name="connsiteY789" fmla="*/ 9883 h 10000"/>
                  <a:gd name="connsiteX790" fmla="*/ 7244 w 10000"/>
                  <a:gd name="connsiteY790" fmla="*/ 9903 h 10000"/>
                  <a:gd name="connsiteX791" fmla="*/ 7258 w 10000"/>
                  <a:gd name="connsiteY791" fmla="*/ 9926 h 10000"/>
                  <a:gd name="connsiteX792" fmla="*/ 7263 w 10000"/>
                  <a:gd name="connsiteY792" fmla="*/ 9948 h 10000"/>
                  <a:gd name="connsiteX793" fmla="*/ 7274 w 10000"/>
                  <a:gd name="connsiteY793" fmla="*/ 9968 h 10000"/>
                  <a:gd name="connsiteX794" fmla="*/ 7283 w 10000"/>
                  <a:gd name="connsiteY794" fmla="*/ 9987 h 10000"/>
                  <a:gd name="connsiteX795" fmla="*/ 7291 w 10000"/>
                  <a:gd name="connsiteY795" fmla="*/ 10000 h 10000"/>
                  <a:gd name="connsiteX796" fmla="*/ 7305 w 10000"/>
                  <a:gd name="connsiteY796" fmla="*/ 9997 h 10000"/>
                  <a:gd name="connsiteX797" fmla="*/ 7313 w 10000"/>
                  <a:gd name="connsiteY797" fmla="*/ 9977 h 10000"/>
                  <a:gd name="connsiteX798" fmla="*/ 7324 w 10000"/>
                  <a:gd name="connsiteY798" fmla="*/ 9968 h 10000"/>
                  <a:gd name="connsiteX799" fmla="*/ 7341 w 10000"/>
                  <a:gd name="connsiteY799" fmla="*/ 9971 h 10000"/>
                  <a:gd name="connsiteX800" fmla="*/ 7368 w 10000"/>
                  <a:gd name="connsiteY800" fmla="*/ 9987 h 10000"/>
                  <a:gd name="connsiteX801" fmla="*/ 7380 w 10000"/>
                  <a:gd name="connsiteY801" fmla="*/ 9990 h 10000"/>
                  <a:gd name="connsiteX802" fmla="*/ 7393 w 10000"/>
                  <a:gd name="connsiteY802" fmla="*/ 9981 h 10000"/>
                  <a:gd name="connsiteX803" fmla="*/ 7404 w 10000"/>
                  <a:gd name="connsiteY803" fmla="*/ 9968 h 10000"/>
                  <a:gd name="connsiteX804" fmla="*/ 7418 w 10000"/>
                  <a:gd name="connsiteY804" fmla="*/ 9948 h 10000"/>
                  <a:gd name="connsiteX805" fmla="*/ 7427 w 10000"/>
                  <a:gd name="connsiteY805" fmla="*/ 9922 h 10000"/>
                  <a:gd name="connsiteX806" fmla="*/ 7427 w 10000"/>
                  <a:gd name="connsiteY806" fmla="*/ 9906 h 10000"/>
                  <a:gd name="connsiteX807" fmla="*/ 7404 w 10000"/>
                  <a:gd name="connsiteY807" fmla="*/ 9877 h 10000"/>
                  <a:gd name="connsiteX808" fmla="*/ 7388 w 10000"/>
                  <a:gd name="connsiteY808" fmla="*/ 9854 h 10000"/>
                  <a:gd name="connsiteX809" fmla="*/ 7385 w 10000"/>
                  <a:gd name="connsiteY809" fmla="*/ 9845 h 10000"/>
                  <a:gd name="connsiteX810" fmla="*/ 7385 w 10000"/>
                  <a:gd name="connsiteY810" fmla="*/ 9825 h 10000"/>
                  <a:gd name="connsiteX811" fmla="*/ 7385 w 10000"/>
                  <a:gd name="connsiteY811" fmla="*/ 9819 h 10000"/>
                  <a:gd name="connsiteX812" fmla="*/ 7393 w 10000"/>
                  <a:gd name="connsiteY812" fmla="*/ 9809 h 10000"/>
                  <a:gd name="connsiteX813" fmla="*/ 7404 w 10000"/>
                  <a:gd name="connsiteY813" fmla="*/ 9793 h 10000"/>
                  <a:gd name="connsiteX814" fmla="*/ 7413 w 10000"/>
                  <a:gd name="connsiteY814" fmla="*/ 9783 h 10000"/>
                  <a:gd name="connsiteX815" fmla="*/ 7404 w 10000"/>
                  <a:gd name="connsiteY815" fmla="*/ 9770 h 10000"/>
                  <a:gd name="connsiteX816" fmla="*/ 7388 w 10000"/>
                  <a:gd name="connsiteY816" fmla="*/ 9760 h 10000"/>
                  <a:gd name="connsiteX817" fmla="*/ 7371 w 10000"/>
                  <a:gd name="connsiteY817" fmla="*/ 9744 h 10000"/>
                  <a:gd name="connsiteX818" fmla="*/ 7363 w 10000"/>
                  <a:gd name="connsiteY818" fmla="*/ 9731 h 10000"/>
                  <a:gd name="connsiteX819" fmla="*/ 7355 w 10000"/>
                  <a:gd name="connsiteY819" fmla="*/ 9715 h 10000"/>
                  <a:gd name="connsiteX820" fmla="*/ 7360 w 10000"/>
                  <a:gd name="connsiteY820" fmla="*/ 9686 h 10000"/>
                  <a:gd name="connsiteX821" fmla="*/ 7363 w 10000"/>
                  <a:gd name="connsiteY821" fmla="*/ 9657 h 10000"/>
                  <a:gd name="connsiteX822" fmla="*/ 7360 w 10000"/>
                  <a:gd name="connsiteY822" fmla="*/ 9631 h 10000"/>
                  <a:gd name="connsiteX823" fmla="*/ 7346 w 10000"/>
                  <a:gd name="connsiteY823" fmla="*/ 9611 h 10000"/>
                  <a:gd name="connsiteX824" fmla="*/ 7332 w 10000"/>
                  <a:gd name="connsiteY824" fmla="*/ 9585 h 10000"/>
                  <a:gd name="connsiteX825" fmla="*/ 7324 w 10000"/>
                  <a:gd name="connsiteY825" fmla="*/ 9573 h 10000"/>
                  <a:gd name="connsiteX826" fmla="*/ 7324 w 10000"/>
                  <a:gd name="connsiteY826" fmla="*/ 9553 h 10000"/>
                  <a:gd name="connsiteX827" fmla="*/ 7324 w 10000"/>
                  <a:gd name="connsiteY827" fmla="*/ 9543 h 10000"/>
                  <a:gd name="connsiteX828" fmla="*/ 7324 w 10000"/>
                  <a:gd name="connsiteY828" fmla="*/ 9517 h 10000"/>
                  <a:gd name="connsiteX829" fmla="*/ 7324 w 10000"/>
                  <a:gd name="connsiteY829" fmla="*/ 9498 h 10000"/>
                  <a:gd name="connsiteX830" fmla="*/ 7332 w 10000"/>
                  <a:gd name="connsiteY830" fmla="*/ 9479 h 10000"/>
                  <a:gd name="connsiteX831" fmla="*/ 7341 w 10000"/>
                  <a:gd name="connsiteY831" fmla="*/ 9462 h 10000"/>
                  <a:gd name="connsiteX832" fmla="*/ 7352 w 10000"/>
                  <a:gd name="connsiteY832" fmla="*/ 9459 h 10000"/>
                  <a:gd name="connsiteX833" fmla="*/ 7360 w 10000"/>
                  <a:gd name="connsiteY833" fmla="*/ 9443 h 10000"/>
                  <a:gd name="connsiteX834" fmla="*/ 7363 w 10000"/>
                  <a:gd name="connsiteY834" fmla="*/ 9433 h 10000"/>
                  <a:gd name="connsiteX835" fmla="*/ 7377 w 10000"/>
                  <a:gd name="connsiteY835" fmla="*/ 9433 h 10000"/>
                  <a:gd name="connsiteX836" fmla="*/ 7388 w 10000"/>
                  <a:gd name="connsiteY836" fmla="*/ 9430 h 10000"/>
                  <a:gd name="connsiteX837" fmla="*/ 7396 w 10000"/>
                  <a:gd name="connsiteY837" fmla="*/ 9430 h 10000"/>
                  <a:gd name="connsiteX838" fmla="*/ 7402 w 10000"/>
                  <a:gd name="connsiteY838" fmla="*/ 9424 h 10000"/>
                  <a:gd name="connsiteX839" fmla="*/ 7396 w 10000"/>
                  <a:gd name="connsiteY839" fmla="*/ 9414 h 10000"/>
                  <a:gd name="connsiteX840" fmla="*/ 7388 w 10000"/>
                  <a:gd name="connsiteY840" fmla="*/ 9401 h 10000"/>
                  <a:gd name="connsiteX841" fmla="*/ 7371 w 10000"/>
                  <a:gd name="connsiteY841" fmla="*/ 9391 h 10000"/>
                  <a:gd name="connsiteX842" fmla="*/ 7355 w 10000"/>
                  <a:gd name="connsiteY842" fmla="*/ 9375 h 10000"/>
                  <a:gd name="connsiteX843" fmla="*/ 7332 w 10000"/>
                  <a:gd name="connsiteY843" fmla="*/ 9356 h 10000"/>
                  <a:gd name="connsiteX844" fmla="*/ 7313 w 10000"/>
                  <a:gd name="connsiteY844" fmla="*/ 9330 h 10000"/>
                  <a:gd name="connsiteX845" fmla="*/ 7307 w 10000"/>
                  <a:gd name="connsiteY845" fmla="*/ 9310 h 10000"/>
                  <a:gd name="connsiteX846" fmla="*/ 7305 w 10000"/>
                  <a:gd name="connsiteY846" fmla="*/ 9291 h 10000"/>
                  <a:gd name="connsiteX847" fmla="*/ 7305 w 10000"/>
                  <a:gd name="connsiteY847" fmla="*/ 9278 h 10000"/>
                  <a:gd name="connsiteX848" fmla="*/ 7296 w 10000"/>
                  <a:gd name="connsiteY848" fmla="*/ 9268 h 10000"/>
                  <a:gd name="connsiteX849" fmla="*/ 7296 w 10000"/>
                  <a:gd name="connsiteY849" fmla="*/ 9249 h 10000"/>
                  <a:gd name="connsiteX850" fmla="*/ 7291 w 10000"/>
                  <a:gd name="connsiteY850" fmla="*/ 9226 h 10000"/>
                  <a:gd name="connsiteX851" fmla="*/ 7283 w 10000"/>
                  <a:gd name="connsiteY851" fmla="*/ 9213 h 10000"/>
                  <a:gd name="connsiteX852" fmla="*/ 7274 w 10000"/>
                  <a:gd name="connsiteY852" fmla="*/ 9194 h 10000"/>
                  <a:gd name="connsiteX853" fmla="*/ 7274 w 10000"/>
                  <a:gd name="connsiteY853" fmla="*/ 9174 h 10000"/>
                  <a:gd name="connsiteX854" fmla="*/ 7280 w 10000"/>
                  <a:gd name="connsiteY854" fmla="*/ 9148 h 10000"/>
                  <a:gd name="connsiteX855" fmla="*/ 7283 w 10000"/>
                  <a:gd name="connsiteY855" fmla="*/ 9119 h 10000"/>
                  <a:gd name="connsiteX856" fmla="*/ 7291 w 10000"/>
                  <a:gd name="connsiteY856" fmla="*/ 9100 h 10000"/>
                  <a:gd name="connsiteX857" fmla="*/ 7307 w 10000"/>
                  <a:gd name="connsiteY857" fmla="*/ 9080 h 10000"/>
                  <a:gd name="connsiteX858" fmla="*/ 7324 w 10000"/>
                  <a:gd name="connsiteY858" fmla="*/ 9054 h 10000"/>
                  <a:gd name="connsiteX859" fmla="*/ 7341 w 10000"/>
                  <a:gd name="connsiteY859" fmla="*/ 9054 h 10000"/>
                  <a:gd name="connsiteX860" fmla="*/ 7352 w 10000"/>
                  <a:gd name="connsiteY860" fmla="*/ 9054 h 10000"/>
                  <a:gd name="connsiteX861" fmla="*/ 7346 w 10000"/>
                  <a:gd name="connsiteY861" fmla="*/ 9032 h 10000"/>
                  <a:gd name="connsiteX862" fmla="*/ 7341 w 10000"/>
                  <a:gd name="connsiteY862" fmla="*/ 9022 h 10000"/>
                  <a:gd name="connsiteX863" fmla="*/ 7352 w 10000"/>
                  <a:gd name="connsiteY863" fmla="*/ 8999 h 10000"/>
                  <a:gd name="connsiteX864" fmla="*/ 7360 w 10000"/>
                  <a:gd name="connsiteY864" fmla="*/ 8967 h 10000"/>
                  <a:gd name="connsiteX865" fmla="*/ 7368 w 10000"/>
                  <a:gd name="connsiteY865" fmla="*/ 8922 h 10000"/>
                  <a:gd name="connsiteX866" fmla="*/ 7377 w 10000"/>
                  <a:gd name="connsiteY866" fmla="*/ 8896 h 10000"/>
                  <a:gd name="connsiteX867" fmla="*/ 7380 w 10000"/>
                  <a:gd name="connsiteY867" fmla="*/ 8867 h 10000"/>
                  <a:gd name="connsiteX868" fmla="*/ 7402 w 10000"/>
                  <a:gd name="connsiteY868" fmla="*/ 8824 h 10000"/>
                  <a:gd name="connsiteX869" fmla="*/ 7402 w 10000"/>
                  <a:gd name="connsiteY869" fmla="*/ 8808 h 10000"/>
                  <a:gd name="connsiteX870" fmla="*/ 7393 w 10000"/>
                  <a:gd name="connsiteY870" fmla="*/ 8795 h 10000"/>
                  <a:gd name="connsiteX871" fmla="*/ 7388 w 10000"/>
                  <a:gd name="connsiteY871" fmla="*/ 8799 h 10000"/>
                  <a:gd name="connsiteX872" fmla="*/ 7396 w 10000"/>
                  <a:gd name="connsiteY872" fmla="*/ 8789 h 10000"/>
                  <a:gd name="connsiteX873" fmla="*/ 7404 w 10000"/>
                  <a:gd name="connsiteY873" fmla="*/ 8789 h 10000"/>
                  <a:gd name="connsiteX874" fmla="*/ 7421 w 10000"/>
                  <a:gd name="connsiteY874" fmla="*/ 8769 h 10000"/>
                  <a:gd name="connsiteX875" fmla="*/ 7443 w 10000"/>
                  <a:gd name="connsiteY875" fmla="*/ 8763 h 10000"/>
                  <a:gd name="connsiteX876" fmla="*/ 7452 w 10000"/>
                  <a:gd name="connsiteY876" fmla="*/ 8769 h 10000"/>
                  <a:gd name="connsiteX877" fmla="*/ 7468 w 10000"/>
                  <a:gd name="connsiteY877" fmla="*/ 8769 h 10000"/>
                  <a:gd name="connsiteX878" fmla="*/ 7499 w 10000"/>
                  <a:gd name="connsiteY878" fmla="*/ 8763 h 10000"/>
                  <a:gd name="connsiteX879" fmla="*/ 7526 w 10000"/>
                  <a:gd name="connsiteY879" fmla="*/ 8763 h 10000"/>
                  <a:gd name="connsiteX880" fmla="*/ 7532 w 10000"/>
                  <a:gd name="connsiteY880" fmla="*/ 8763 h 10000"/>
                  <a:gd name="connsiteX881" fmla="*/ 7554 w 10000"/>
                  <a:gd name="connsiteY881" fmla="*/ 8744 h 10000"/>
                  <a:gd name="connsiteX882" fmla="*/ 7571 w 10000"/>
                  <a:gd name="connsiteY882" fmla="*/ 8731 h 10000"/>
                  <a:gd name="connsiteX883" fmla="*/ 7587 w 10000"/>
                  <a:gd name="connsiteY883" fmla="*/ 8711 h 10000"/>
                  <a:gd name="connsiteX884" fmla="*/ 7607 w 10000"/>
                  <a:gd name="connsiteY884" fmla="*/ 8711 h 10000"/>
                  <a:gd name="connsiteX885" fmla="*/ 7634 w 10000"/>
                  <a:gd name="connsiteY885" fmla="*/ 8705 h 10000"/>
                  <a:gd name="connsiteX886" fmla="*/ 7643 w 10000"/>
                  <a:gd name="connsiteY886" fmla="*/ 8682 h 10000"/>
                  <a:gd name="connsiteX887" fmla="*/ 7654 w 10000"/>
                  <a:gd name="connsiteY887" fmla="*/ 8666 h 10000"/>
                  <a:gd name="connsiteX888" fmla="*/ 7668 w 10000"/>
                  <a:gd name="connsiteY888" fmla="*/ 8666 h 10000"/>
                  <a:gd name="connsiteX889" fmla="*/ 7676 w 10000"/>
                  <a:gd name="connsiteY889" fmla="*/ 8682 h 10000"/>
                  <a:gd name="connsiteX890" fmla="*/ 7704 w 10000"/>
                  <a:gd name="connsiteY890" fmla="*/ 8669 h 10000"/>
                  <a:gd name="connsiteX891" fmla="*/ 7712 w 10000"/>
                  <a:gd name="connsiteY891" fmla="*/ 8669 h 10000"/>
                  <a:gd name="connsiteX892" fmla="*/ 7720 w 10000"/>
                  <a:gd name="connsiteY892" fmla="*/ 8669 h 10000"/>
                  <a:gd name="connsiteX893" fmla="*/ 7726 w 10000"/>
                  <a:gd name="connsiteY893" fmla="*/ 8656 h 10000"/>
                  <a:gd name="connsiteX894" fmla="*/ 7734 w 10000"/>
                  <a:gd name="connsiteY894" fmla="*/ 8650 h 10000"/>
                  <a:gd name="connsiteX895" fmla="*/ 7742 w 10000"/>
                  <a:gd name="connsiteY895" fmla="*/ 8650 h 10000"/>
                  <a:gd name="connsiteX896" fmla="*/ 7759 w 10000"/>
                  <a:gd name="connsiteY896" fmla="*/ 8650 h 10000"/>
                  <a:gd name="connsiteX897" fmla="*/ 7756 w 10000"/>
                  <a:gd name="connsiteY897" fmla="*/ 8630 h 10000"/>
                  <a:gd name="connsiteX898" fmla="*/ 7751 w 10000"/>
                  <a:gd name="connsiteY898" fmla="*/ 8627 h 10000"/>
                  <a:gd name="connsiteX899" fmla="*/ 7742 w 10000"/>
                  <a:gd name="connsiteY899" fmla="*/ 8620 h 10000"/>
                  <a:gd name="connsiteX900" fmla="*/ 7734 w 10000"/>
                  <a:gd name="connsiteY900" fmla="*/ 8591 h 10000"/>
                  <a:gd name="connsiteX901" fmla="*/ 7709 w 10000"/>
                  <a:gd name="connsiteY901" fmla="*/ 8582 h 10000"/>
                  <a:gd name="connsiteX902" fmla="*/ 7695 w 10000"/>
                  <a:gd name="connsiteY902" fmla="*/ 8578 h 10000"/>
                  <a:gd name="connsiteX903" fmla="*/ 7668 w 10000"/>
                  <a:gd name="connsiteY903" fmla="*/ 8562 h 10000"/>
                  <a:gd name="connsiteX904" fmla="*/ 7645 w 10000"/>
                  <a:gd name="connsiteY904" fmla="*/ 8552 h 10000"/>
                  <a:gd name="connsiteX905" fmla="*/ 7615 w 10000"/>
                  <a:gd name="connsiteY905" fmla="*/ 8543 h 10000"/>
                  <a:gd name="connsiteX906" fmla="*/ 7596 w 10000"/>
                  <a:gd name="connsiteY906" fmla="*/ 8527 h 10000"/>
                  <a:gd name="connsiteX907" fmla="*/ 7565 w 10000"/>
                  <a:gd name="connsiteY907" fmla="*/ 8494 h 10000"/>
                  <a:gd name="connsiteX908" fmla="*/ 7562 w 10000"/>
                  <a:gd name="connsiteY908" fmla="*/ 8475 h 10000"/>
                  <a:gd name="connsiteX909" fmla="*/ 7540 w 10000"/>
                  <a:gd name="connsiteY909" fmla="*/ 8455 h 10000"/>
                  <a:gd name="connsiteX910" fmla="*/ 7535 w 10000"/>
                  <a:gd name="connsiteY910" fmla="*/ 8446 h 10000"/>
                  <a:gd name="connsiteX911" fmla="*/ 7535 w 10000"/>
                  <a:gd name="connsiteY911" fmla="*/ 8420 h 10000"/>
                  <a:gd name="connsiteX912" fmla="*/ 7535 w 10000"/>
                  <a:gd name="connsiteY912" fmla="*/ 8391 h 10000"/>
                  <a:gd name="connsiteX913" fmla="*/ 7548 w 10000"/>
                  <a:gd name="connsiteY913" fmla="*/ 8345 h 10000"/>
                  <a:gd name="connsiteX914" fmla="*/ 7562 w 10000"/>
                  <a:gd name="connsiteY914" fmla="*/ 8319 h 10000"/>
                  <a:gd name="connsiteX915" fmla="*/ 7582 w 10000"/>
                  <a:gd name="connsiteY915" fmla="*/ 8310 h 10000"/>
                  <a:gd name="connsiteX916" fmla="*/ 7607 w 10000"/>
                  <a:gd name="connsiteY916" fmla="*/ 8300 h 10000"/>
                  <a:gd name="connsiteX917" fmla="*/ 7629 w 10000"/>
                  <a:gd name="connsiteY917" fmla="*/ 8300 h 10000"/>
                  <a:gd name="connsiteX918" fmla="*/ 7651 w 10000"/>
                  <a:gd name="connsiteY918" fmla="*/ 8297 h 10000"/>
                  <a:gd name="connsiteX919" fmla="*/ 7668 w 10000"/>
                  <a:gd name="connsiteY919" fmla="*/ 8280 h 10000"/>
                  <a:gd name="connsiteX920" fmla="*/ 7687 w 10000"/>
                  <a:gd name="connsiteY920" fmla="*/ 8267 h 10000"/>
                  <a:gd name="connsiteX921" fmla="*/ 7693 w 10000"/>
                  <a:gd name="connsiteY921" fmla="*/ 8261 h 10000"/>
                  <a:gd name="connsiteX922" fmla="*/ 7701 w 10000"/>
                  <a:gd name="connsiteY922" fmla="*/ 8248 h 10000"/>
                  <a:gd name="connsiteX923" fmla="*/ 7712 w 10000"/>
                  <a:gd name="connsiteY923" fmla="*/ 8238 h 10000"/>
                  <a:gd name="connsiteX924" fmla="*/ 7731 w 10000"/>
                  <a:gd name="connsiteY924" fmla="*/ 8222 h 10000"/>
                  <a:gd name="connsiteX925" fmla="*/ 7740 w 10000"/>
                  <a:gd name="connsiteY925" fmla="*/ 8206 h 10000"/>
                  <a:gd name="connsiteX926" fmla="*/ 7756 w 10000"/>
                  <a:gd name="connsiteY926" fmla="*/ 8183 h 10000"/>
                  <a:gd name="connsiteX927" fmla="*/ 7773 w 10000"/>
                  <a:gd name="connsiteY927" fmla="*/ 8177 h 10000"/>
                  <a:gd name="connsiteX928" fmla="*/ 7784 w 10000"/>
                  <a:gd name="connsiteY928" fmla="*/ 8183 h 10000"/>
                  <a:gd name="connsiteX929" fmla="*/ 7801 w 10000"/>
                  <a:gd name="connsiteY929" fmla="*/ 8174 h 10000"/>
                  <a:gd name="connsiteX930" fmla="*/ 7801 w 10000"/>
                  <a:gd name="connsiteY930" fmla="*/ 8157 h 10000"/>
                  <a:gd name="connsiteX931" fmla="*/ 7817 w 10000"/>
                  <a:gd name="connsiteY931" fmla="*/ 8164 h 10000"/>
                  <a:gd name="connsiteX932" fmla="*/ 7837 w 10000"/>
                  <a:gd name="connsiteY932" fmla="*/ 8164 h 10000"/>
                  <a:gd name="connsiteX933" fmla="*/ 7856 w 10000"/>
                  <a:gd name="connsiteY933" fmla="*/ 8164 h 10000"/>
                  <a:gd name="connsiteX934" fmla="*/ 7870 w 10000"/>
                  <a:gd name="connsiteY934" fmla="*/ 8167 h 10000"/>
                  <a:gd name="connsiteX935" fmla="*/ 7881 w 10000"/>
                  <a:gd name="connsiteY935" fmla="*/ 8174 h 10000"/>
                  <a:gd name="connsiteX936" fmla="*/ 7898 w 10000"/>
                  <a:gd name="connsiteY936" fmla="*/ 8187 h 10000"/>
                  <a:gd name="connsiteX937" fmla="*/ 7917 w 10000"/>
                  <a:gd name="connsiteY937" fmla="*/ 8187 h 10000"/>
                  <a:gd name="connsiteX938" fmla="*/ 7928 w 10000"/>
                  <a:gd name="connsiteY938" fmla="*/ 8157 h 10000"/>
                  <a:gd name="connsiteX939" fmla="*/ 7942 w 10000"/>
                  <a:gd name="connsiteY939" fmla="*/ 8157 h 10000"/>
                  <a:gd name="connsiteX940" fmla="*/ 7958 w 10000"/>
                  <a:gd name="connsiteY940" fmla="*/ 8164 h 10000"/>
                  <a:gd name="connsiteX941" fmla="*/ 7983 w 10000"/>
                  <a:gd name="connsiteY941" fmla="*/ 8144 h 10000"/>
                  <a:gd name="connsiteX942" fmla="*/ 8000 w 10000"/>
                  <a:gd name="connsiteY942" fmla="*/ 8109 h 10000"/>
                  <a:gd name="connsiteX943" fmla="*/ 7994 w 10000"/>
                  <a:gd name="connsiteY943" fmla="*/ 8093 h 10000"/>
                  <a:gd name="connsiteX944" fmla="*/ 7983 w 10000"/>
                  <a:gd name="connsiteY944" fmla="*/ 8070 h 10000"/>
                  <a:gd name="connsiteX945" fmla="*/ 7986 w 10000"/>
                  <a:gd name="connsiteY945" fmla="*/ 8063 h 10000"/>
                  <a:gd name="connsiteX946" fmla="*/ 7978 w 10000"/>
                  <a:gd name="connsiteY946" fmla="*/ 8044 h 10000"/>
                  <a:gd name="connsiteX947" fmla="*/ 7986 w 10000"/>
                  <a:gd name="connsiteY947" fmla="*/ 8002 h 10000"/>
                  <a:gd name="connsiteX948" fmla="*/ 7983 w 10000"/>
                  <a:gd name="connsiteY948" fmla="*/ 7947 h 10000"/>
                  <a:gd name="connsiteX949" fmla="*/ 7961 w 10000"/>
                  <a:gd name="connsiteY949" fmla="*/ 7931 h 10000"/>
                  <a:gd name="connsiteX950" fmla="*/ 7958 w 10000"/>
                  <a:gd name="connsiteY950" fmla="*/ 7898 h 10000"/>
                  <a:gd name="connsiteX951" fmla="*/ 7953 w 10000"/>
                  <a:gd name="connsiteY951" fmla="*/ 7856 h 10000"/>
                  <a:gd name="connsiteX952" fmla="*/ 7967 w 10000"/>
                  <a:gd name="connsiteY952" fmla="*/ 7837 h 10000"/>
                  <a:gd name="connsiteX953" fmla="*/ 7950 w 10000"/>
                  <a:gd name="connsiteY953" fmla="*/ 7824 h 10000"/>
                  <a:gd name="connsiteX954" fmla="*/ 7906 w 10000"/>
                  <a:gd name="connsiteY954" fmla="*/ 7814 h 10000"/>
                  <a:gd name="connsiteX955" fmla="*/ 7878 w 10000"/>
                  <a:gd name="connsiteY955" fmla="*/ 7814 h 10000"/>
                  <a:gd name="connsiteX956" fmla="*/ 7870 w 10000"/>
                  <a:gd name="connsiteY956" fmla="*/ 7795 h 10000"/>
                  <a:gd name="connsiteX957" fmla="*/ 7878 w 10000"/>
                  <a:gd name="connsiteY957" fmla="*/ 7778 h 10000"/>
                  <a:gd name="connsiteX958" fmla="*/ 7881 w 10000"/>
                  <a:gd name="connsiteY958" fmla="*/ 7775 h 10000"/>
                  <a:gd name="connsiteX959" fmla="*/ 7878 w 10000"/>
                  <a:gd name="connsiteY959" fmla="*/ 7743 h 10000"/>
                  <a:gd name="connsiteX960" fmla="*/ 7895 w 10000"/>
                  <a:gd name="connsiteY960" fmla="*/ 7733 h 10000"/>
                  <a:gd name="connsiteX961" fmla="*/ 7911 w 10000"/>
                  <a:gd name="connsiteY961" fmla="*/ 7710 h 10000"/>
                  <a:gd name="connsiteX962" fmla="*/ 7911 w 10000"/>
                  <a:gd name="connsiteY962" fmla="*/ 7665 h 10000"/>
                  <a:gd name="connsiteX963" fmla="*/ 7917 w 10000"/>
                  <a:gd name="connsiteY963" fmla="*/ 7600 h 10000"/>
                  <a:gd name="connsiteX964" fmla="*/ 7928 w 10000"/>
                  <a:gd name="connsiteY964" fmla="*/ 7581 h 10000"/>
                  <a:gd name="connsiteX965" fmla="*/ 7917 w 10000"/>
                  <a:gd name="connsiteY965" fmla="*/ 7474 h 10000"/>
                  <a:gd name="connsiteX966" fmla="*/ 7873 w 10000"/>
                  <a:gd name="connsiteY966" fmla="*/ 7335 h 10000"/>
                  <a:gd name="connsiteX967" fmla="*/ 7756 w 10000"/>
                  <a:gd name="connsiteY967" fmla="*/ 7050 h 10000"/>
                  <a:gd name="connsiteX968" fmla="*/ 7679 w 10000"/>
                  <a:gd name="connsiteY968" fmla="*/ 6839 h 10000"/>
                  <a:gd name="connsiteX969" fmla="*/ 7668 w 10000"/>
                  <a:gd name="connsiteY969" fmla="*/ 6823 h 10000"/>
                  <a:gd name="connsiteX970" fmla="*/ 7659 w 10000"/>
                  <a:gd name="connsiteY970" fmla="*/ 6768 h 10000"/>
                  <a:gd name="connsiteX971" fmla="*/ 7659 w 10000"/>
                  <a:gd name="connsiteY971" fmla="*/ 6739 h 10000"/>
                  <a:gd name="connsiteX972" fmla="*/ 7651 w 10000"/>
                  <a:gd name="connsiteY972" fmla="*/ 6713 h 10000"/>
                  <a:gd name="connsiteX973" fmla="*/ 7654 w 10000"/>
                  <a:gd name="connsiteY973" fmla="*/ 6684 h 10000"/>
                  <a:gd name="connsiteX974" fmla="*/ 7643 w 10000"/>
                  <a:gd name="connsiteY974" fmla="*/ 6626 h 10000"/>
                  <a:gd name="connsiteX975" fmla="*/ 7629 w 10000"/>
                  <a:gd name="connsiteY975" fmla="*/ 6600 h 10000"/>
                  <a:gd name="connsiteX976" fmla="*/ 7629 w 10000"/>
                  <a:gd name="connsiteY976" fmla="*/ 6580 h 10000"/>
                  <a:gd name="connsiteX977" fmla="*/ 7623 w 10000"/>
                  <a:gd name="connsiteY977" fmla="*/ 6541 h 10000"/>
                  <a:gd name="connsiteX978" fmla="*/ 7615 w 10000"/>
                  <a:gd name="connsiteY978" fmla="*/ 6522 h 10000"/>
                  <a:gd name="connsiteX979" fmla="*/ 7598 w 10000"/>
                  <a:gd name="connsiteY979" fmla="*/ 6509 h 10000"/>
                  <a:gd name="connsiteX980" fmla="*/ 7587 w 10000"/>
                  <a:gd name="connsiteY980" fmla="*/ 6493 h 10000"/>
                  <a:gd name="connsiteX981" fmla="*/ 7579 w 10000"/>
                  <a:gd name="connsiteY981" fmla="*/ 6464 h 10000"/>
                  <a:gd name="connsiteX982" fmla="*/ 7587 w 10000"/>
                  <a:gd name="connsiteY982" fmla="*/ 6438 h 10000"/>
                  <a:gd name="connsiteX983" fmla="*/ 7596 w 10000"/>
                  <a:gd name="connsiteY983" fmla="*/ 6425 h 10000"/>
                  <a:gd name="connsiteX984" fmla="*/ 7590 w 10000"/>
                  <a:gd name="connsiteY984" fmla="*/ 6396 h 10000"/>
                  <a:gd name="connsiteX985" fmla="*/ 7590 w 10000"/>
                  <a:gd name="connsiteY985" fmla="*/ 6373 h 10000"/>
                  <a:gd name="connsiteX986" fmla="*/ 7587 w 10000"/>
                  <a:gd name="connsiteY986" fmla="*/ 6354 h 10000"/>
                  <a:gd name="connsiteX987" fmla="*/ 7582 w 10000"/>
                  <a:gd name="connsiteY987" fmla="*/ 6344 h 10000"/>
                  <a:gd name="connsiteX988" fmla="*/ 7582 w 10000"/>
                  <a:gd name="connsiteY988" fmla="*/ 6324 h 10000"/>
                  <a:gd name="connsiteX989" fmla="*/ 7571 w 10000"/>
                  <a:gd name="connsiteY989" fmla="*/ 6302 h 10000"/>
                  <a:gd name="connsiteX990" fmla="*/ 7548 w 10000"/>
                  <a:gd name="connsiteY990" fmla="*/ 6256 h 10000"/>
                  <a:gd name="connsiteX991" fmla="*/ 7546 w 10000"/>
                  <a:gd name="connsiteY991" fmla="*/ 6218 h 10000"/>
                  <a:gd name="connsiteX992" fmla="*/ 7540 w 10000"/>
                  <a:gd name="connsiteY992" fmla="*/ 6159 h 10000"/>
                  <a:gd name="connsiteX993" fmla="*/ 7535 w 10000"/>
                  <a:gd name="connsiteY993" fmla="*/ 6114 h 10000"/>
                  <a:gd name="connsiteX994" fmla="*/ 7535 w 10000"/>
                  <a:gd name="connsiteY994" fmla="*/ 6088 h 10000"/>
                  <a:gd name="connsiteX995" fmla="*/ 7540 w 10000"/>
                  <a:gd name="connsiteY995" fmla="*/ 6049 h 10000"/>
                  <a:gd name="connsiteX996" fmla="*/ 7546 w 10000"/>
                  <a:gd name="connsiteY996" fmla="*/ 6004 h 10000"/>
                  <a:gd name="connsiteX997" fmla="*/ 7548 w 10000"/>
                  <a:gd name="connsiteY997" fmla="*/ 5965 h 10000"/>
                  <a:gd name="connsiteX998" fmla="*/ 7548 w 10000"/>
                  <a:gd name="connsiteY998" fmla="*/ 5946 h 10000"/>
                  <a:gd name="connsiteX999" fmla="*/ 7548 w 10000"/>
                  <a:gd name="connsiteY999" fmla="*/ 5933 h 10000"/>
                  <a:gd name="connsiteX1000" fmla="*/ 7548 w 10000"/>
                  <a:gd name="connsiteY1000" fmla="*/ 5910 h 10000"/>
                  <a:gd name="connsiteX1001" fmla="*/ 7548 w 10000"/>
                  <a:gd name="connsiteY1001" fmla="*/ 5897 h 10000"/>
                  <a:gd name="connsiteX1002" fmla="*/ 7546 w 10000"/>
                  <a:gd name="connsiteY1002" fmla="*/ 5871 h 10000"/>
                  <a:gd name="connsiteX1003" fmla="*/ 7535 w 10000"/>
                  <a:gd name="connsiteY1003" fmla="*/ 5839 h 10000"/>
                  <a:gd name="connsiteX1004" fmla="*/ 7524 w 10000"/>
                  <a:gd name="connsiteY1004" fmla="*/ 5797 h 10000"/>
                  <a:gd name="connsiteX1005" fmla="*/ 7518 w 10000"/>
                  <a:gd name="connsiteY1005" fmla="*/ 5767 h 10000"/>
                  <a:gd name="connsiteX1006" fmla="*/ 7515 w 10000"/>
                  <a:gd name="connsiteY1006" fmla="*/ 5745 h 10000"/>
                  <a:gd name="connsiteX1007" fmla="*/ 7501 w 10000"/>
                  <a:gd name="connsiteY1007" fmla="*/ 5683 h 10000"/>
                  <a:gd name="connsiteX1008" fmla="*/ 7490 w 10000"/>
                  <a:gd name="connsiteY1008" fmla="*/ 5631 h 10000"/>
                  <a:gd name="connsiteX1009" fmla="*/ 7482 w 10000"/>
                  <a:gd name="connsiteY1009" fmla="*/ 5593 h 10000"/>
                  <a:gd name="connsiteX1010" fmla="*/ 7476 w 10000"/>
                  <a:gd name="connsiteY1010" fmla="*/ 5570 h 10000"/>
                  <a:gd name="connsiteX1011" fmla="*/ 7476 w 10000"/>
                  <a:gd name="connsiteY1011" fmla="*/ 5528 h 10000"/>
                  <a:gd name="connsiteX1012" fmla="*/ 7482 w 10000"/>
                  <a:gd name="connsiteY1012" fmla="*/ 5502 h 10000"/>
                  <a:gd name="connsiteX1013" fmla="*/ 7490 w 10000"/>
                  <a:gd name="connsiteY1013" fmla="*/ 5489 h 10000"/>
                  <a:gd name="connsiteX1014" fmla="*/ 7499 w 10000"/>
                  <a:gd name="connsiteY1014" fmla="*/ 5479 h 10000"/>
                  <a:gd name="connsiteX1015" fmla="*/ 7493 w 10000"/>
                  <a:gd name="connsiteY1015" fmla="*/ 5427 h 10000"/>
                  <a:gd name="connsiteX1016" fmla="*/ 7501 w 10000"/>
                  <a:gd name="connsiteY1016" fmla="*/ 5415 h 10000"/>
                  <a:gd name="connsiteX1017" fmla="*/ 7510 w 10000"/>
                  <a:gd name="connsiteY1017" fmla="*/ 5398 h 10000"/>
                  <a:gd name="connsiteX1018" fmla="*/ 7515 w 10000"/>
                  <a:gd name="connsiteY1018" fmla="*/ 5379 h 10000"/>
                  <a:gd name="connsiteX1019" fmla="*/ 7526 w 10000"/>
                  <a:gd name="connsiteY1019" fmla="*/ 5366 h 10000"/>
                  <a:gd name="connsiteX1020" fmla="*/ 7518 w 10000"/>
                  <a:gd name="connsiteY1020" fmla="*/ 5350 h 10000"/>
                  <a:gd name="connsiteX1021" fmla="*/ 7518 w 10000"/>
                  <a:gd name="connsiteY1021" fmla="*/ 5330 h 10000"/>
                  <a:gd name="connsiteX1022" fmla="*/ 7526 w 10000"/>
                  <a:gd name="connsiteY1022" fmla="*/ 5311 h 10000"/>
                  <a:gd name="connsiteX1023" fmla="*/ 7540 w 10000"/>
                  <a:gd name="connsiteY1023" fmla="*/ 5291 h 10000"/>
                  <a:gd name="connsiteX1024" fmla="*/ 7540 w 10000"/>
                  <a:gd name="connsiteY1024" fmla="*/ 5266 h 10000"/>
                  <a:gd name="connsiteX1025" fmla="*/ 7540 w 10000"/>
                  <a:gd name="connsiteY1025" fmla="*/ 5256 h 10000"/>
                  <a:gd name="connsiteX1026" fmla="*/ 7524 w 10000"/>
                  <a:gd name="connsiteY1026" fmla="*/ 5233 h 10000"/>
                  <a:gd name="connsiteX1027" fmla="*/ 7515 w 10000"/>
                  <a:gd name="connsiteY1027" fmla="*/ 5217 h 10000"/>
                  <a:gd name="connsiteX1028" fmla="*/ 7490 w 10000"/>
                  <a:gd name="connsiteY1028" fmla="*/ 5178 h 10000"/>
                  <a:gd name="connsiteX1029" fmla="*/ 7474 w 10000"/>
                  <a:gd name="connsiteY1029" fmla="*/ 5162 h 10000"/>
                  <a:gd name="connsiteX1030" fmla="*/ 7457 w 10000"/>
                  <a:gd name="connsiteY1030" fmla="*/ 5120 h 10000"/>
                  <a:gd name="connsiteX1031" fmla="*/ 7421 w 10000"/>
                  <a:gd name="connsiteY1031" fmla="*/ 5087 h 10000"/>
                  <a:gd name="connsiteX1032" fmla="*/ 7380 w 10000"/>
                  <a:gd name="connsiteY1032" fmla="*/ 5068 h 10000"/>
                  <a:gd name="connsiteX1033" fmla="*/ 7355 w 10000"/>
                  <a:gd name="connsiteY1033" fmla="*/ 5058 h 10000"/>
                  <a:gd name="connsiteX1034" fmla="*/ 7332 w 10000"/>
                  <a:gd name="connsiteY1034" fmla="*/ 5049 h 10000"/>
                  <a:gd name="connsiteX1035" fmla="*/ 7305 w 10000"/>
                  <a:gd name="connsiteY1035" fmla="*/ 5016 h 10000"/>
                  <a:gd name="connsiteX1036" fmla="*/ 7305 w 10000"/>
                  <a:gd name="connsiteY1036" fmla="*/ 5000 h 10000"/>
                  <a:gd name="connsiteX1037" fmla="*/ 7296 w 10000"/>
                  <a:gd name="connsiteY1037" fmla="*/ 4971 h 10000"/>
                  <a:gd name="connsiteX1038" fmla="*/ 7288 w 10000"/>
                  <a:gd name="connsiteY1038" fmla="*/ 4945 h 10000"/>
                  <a:gd name="connsiteX1039" fmla="*/ 7280 w 10000"/>
                  <a:gd name="connsiteY1039" fmla="*/ 4916 h 10000"/>
                  <a:gd name="connsiteX1040" fmla="*/ 7291 w 10000"/>
                  <a:gd name="connsiteY1040" fmla="*/ 4887 h 10000"/>
                  <a:gd name="connsiteX1041" fmla="*/ 7291 w 10000"/>
                  <a:gd name="connsiteY1041" fmla="*/ 4858 h 10000"/>
                  <a:gd name="connsiteX1042" fmla="*/ 7271 w 10000"/>
                  <a:gd name="connsiteY1042" fmla="*/ 4819 h 10000"/>
                  <a:gd name="connsiteX1043" fmla="*/ 7255 w 10000"/>
                  <a:gd name="connsiteY1043" fmla="*/ 4828 h 10000"/>
                  <a:gd name="connsiteX1044" fmla="*/ 7235 w 10000"/>
                  <a:gd name="connsiteY1044" fmla="*/ 4841 h 10000"/>
                  <a:gd name="connsiteX1045" fmla="*/ 7216 w 10000"/>
                  <a:gd name="connsiteY1045" fmla="*/ 4867 h 10000"/>
                  <a:gd name="connsiteX1046" fmla="*/ 7191 w 10000"/>
                  <a:gd name="connsiteY1046" fmla="*/ 4870 h 10000"/>
                  <a:gd name="connsiteX1047" fmla="*/ 7155 w 10000"/>
                  <a:gd name="connsiteY1047" fmla="*/ 4887 h 10000"/>
                  <a:gd name="connsiteX1048" fmla="*/ 7122 w 10000"/>
                  <a:gd name="connsiteY1048" fmla="*/ 4893 h 10000"/>
                  <a:gd name="connsiteX1049" fmla="*/ 7105 w 10000"/>
                  <a:gd name="connsiteY1049" fmla="*/ 4896 h 10000"/>
                  <a:gd name="connsiteX1050" fmla="*/ 7094 w 10000"/>
                  <a:gd name="connsiteY1050" fmla="*/ 4916 h 10000"/>
                  <a:gd name="connsiteX1051" fmla="*/ 7080 w 10000"/>
                  <a:gd name="connsiteY1051" fmla="*/ 4903 h 10000"/>
                  <a:gd name="connsiteX1052" fmla="*/ 7072 w 10000"/>
                  <a:gd name="connsiteY1052" fmla="*/ 4851 h 10000"/>
                  <a:gd name="connsiteX1053" fmla="*/ 7042 w 10000"/>
                  <a:gd name="connsiteY1053" fmla="*/ 4819 h 10000"/>
                  <a:gd name="connsiteX1054" fmla="*/ 7030 w 10000"/>
                  <a:gd name="connsiteY1054" fmla="*/ 4780 h 10000"/>
                  <a:gd name="connsiteX1055" fmla="*/ 7039 w 10000"/>
                  <a:gd name="connsiteY1055" fmla="*/ 4757 h 10000"/>
                  <a:gd name="connsiteX1056" fmla="*/ 7047 w 10000"/>
                  <a:gd name="connsiteY1056" fmla="*/ 4744 h 10000"/>
                  <a:gd name="connsiteX1057" fmla="*/ 7022 w 10000"/>
                  <a:gd name="connsiteY1057" fmla="*/ 4725 h 10000"/>
                  <a:gd name="connsiteX1058" fmla="*/ 7000 w 10000"/>
                  <a:gd name="connsiteY1058" fmla="*/ 4715 h 10000"/>
                  <a:gd name="connsiteX1059" fmla="*/ 6975 w 10000"/>
                  <a:gd name="connsiteY1059" fmla="*/ 4709 h 10000"/>
                  <a:gd name="connsiteX1060" fmla="*/ 6945 w 10000"/>
                  <a:gd name="connsiteY1060" fmla="*/ 4696 h 10000"/>
                  <a:gd name="connsiteX1061" fmla="*/ 6953 w 10000"/>
                  <a:gd name="connsiteY1061" fmla="*/ 4679 h 10000"/>
                  <a:gd name="connsiteX1062" fmla="*/ 6961 w 10000"/>
                  <a:gd name="connsiteY1062" fmla="*/ 4660 h 10000"/>
                  <a:gd name="connsiteX1063" fmla="*/ 6983 w 10000"/>
                  <a:gd name="connsiteY1063" fmla="*/ 4644 h 10000"/>
                  <a:gd name="connsiteX1064" fmla="*/ 7014 w 10000"/>
                  <a:gd name="connsiteY1064" fmla="*/ 4634 h 10000"/>
                  <a:gd name="connsiteX1065" fmla="*/ 7025 w 10000"/>
                  <a:gd name="connsiteY1065" fmla="*/ 4615 h 10000"/>
                  <a:gd name="connsiteX1066" fmla="*/ 7047 w 10000"/>
                  <a:gd name="connsiteY1066" fmla="*/ 4582 h 10000"/>
                  <a:gd name="connsiteX1067" fmla="*/ 7069 w 10000"/>
                  <a:gd name="connsiteY1067" fmla="*/ 4563 h 10000"/>
                  <a:gd name="connsiteX1068" fmla="*/ 7078 w 10000"/>
                  <a:gd name="connsiteY1068" fmla="*/ 4553 h 10000"/>
                  <a:gd name="connsiteX1069" fmla="*/ 7097 w 10000"/>
                  <a:gd name="connsiteY1069" fmla="*/ 4527 h 10000"/>
                  <a:gd name="connsiteX1070" fmla="*/ 7122 w 10000"/>
                  <a:gd name="connsiteY1070" fmla="*/ 4517 h 10000"/>
                  <a:gd name="connsiteX1071" fmla="*/ 7139 w 10000"/>
                  <a:gd name="connsiteY1071" fmla="*/ 4488 h 10000"/>
                  <a:gd name="connsiteX1072" fmla="*/ 7147 w 10000"/>
                  <a:gd name="connsiteY1072" fmla="*/ 4459 h 10000"/>
                  <a:gd name="connsiteX1073" fmla="*/ 7161 w 10000"/>
                  <a:gd name="connsiteY1073" fmla="*/ 4440 h 10000"/>
                  <a:gd name="connsiteX1074" fmla="*/ 7177 w 10000"/>
                  <a:gd name="connsiteY1074" fmla="*/ 4430 h 10000"/>
                  <a:gd name="connsiteX1075" fmla="*/ 7202 w 10000"/>
                  <a:gd name="connsiteY1075" fmla="*/ 4407 h 10000"/>
                  <a:gd name="connsiteX1076" fmla="*/ 7224 w 10000"/>
                  <a:gd name="connsiteY1076" fmla="*/ 4417 h 10000"/>
                  <a:gd name="connsiteX1077" fmla="*/ 7241 w 10000"/>
                  <a:gd name="connsiteY1077" fmla="*/ 4404 h 10000"/>
                  <a:gd name="connsiteX1078" fmla="*/ 7263 w 10000"/>
                  <a:gd name="connsiteY1078" fmla="*/ 4398 h 10000"/>
                  <a:gd name="connsiteX1079" fmla="*/ 7283 w 10000"/>
                  <a:gd name="connsiteY1079" fmla="*/ 4424 h 10000"/>
                  <a:gd name="connsiteX1080" fmla="*/ 7305 w 10000"/>
                  <a:gd name="connsiteY1080" fmla="*/ 4433 h 10000"/>
                  <a:gd name="connsiteX1081" fmla="*/ 7332 w 10000"/>
                  <a:gd name="connsiteY1081" fmla="*/ 4443 h 10000"/>
                  <a:gd name="connsiteX1082" fmla="*/ 7380 w 10000"/>
                  <a:gd name="connsiteY1082" fmla="*/ 4398 h 10000"/>
                  <a:gd name="connsiteX1083" fmla="*/ 7404 w 10000"/>
                  <a:gd name="connsiteY1083" fmla="*/ 4378 h 10000"/>
                  <a:gd name="connsiteX1084" fmla="*/ 7418 w 10000"/>
                  <a:gd name="connsiteY1084" fmla="*/ 4369 h 10000"/>
                  <a:gd name="connsiteX1085" fmla="*/ 7443 w 10000"/>
                  <a:gd name="connsiteY1085" fmla="*/ 4356 h 10000"/>
                  <a:gd name="connsiteX1086" fmla="*/ 7460 w 10000"/>
                  <a:gd name="connsiteY1086" fmla="*/ 4385 h 10000"/>
                  <a:gd name="connsiteX1087" fmla="*/ 7460 w 10000"/>
                  <a:gd name="connsiteY1087" fmla="*/ 4404 h 10000"/>
                  <a:gd name="connsiteX1088" fmla="*/ 7499 w 10000"/>
                  <a:gd name="connsiteY1088" fmla="*/ 4417 h 10000"/>
                  <a:gd name="connsiteX1089" fmla="*/ 7515 w 10000"/>
                  <a:gd name="connsiteY1089" fmla="*/ 4414 h 10000"/>
                  <a:gd name="connsiteX1090" fmla="*/ 7565 w 10000"/>
                  <a:gd name="connsiteY1090" fmla="*/ 4385 h 10000"/>
                  <a:gd name="connsiteX1091" fmla="*/ 7579 w 10000"/>
                  <a:gd name="connsiteY1091" fmla="*/ 4346 h 10000"/>
                  <a:gd name="connsiteX1092" fmla="*/ 7582 w 10000"/>
                  <a:gd name="connsiteY1092" fmla="*/ 4317 h 10000"/>
                  <a:gd name="connsiteX1093" fmla="*/ 7590 w 10000"/>
                  <a:gd name="connsiteY1093" fmla="*/ 4301 h 10000"/>
                  <a:gd name="connsiteX1094" fmla="*/ 7612 w 10000"/>
                  <a:gd name="connsiteY1094" fmla="*/ 4271 h 10000"/>
                  <a:gd name="connsiteX1095" fmla="*/ 7623 w 10000"/>
                  <a:gd name="connsiteY1095" fmla="*/ 4262 h 10000"/>
                  <a:gd name="connsiteX1096" fmla="*/ 7634 w 10000"/>
                  <a:gd name="connsiteY1096" fmla="*/ 4245 h 10000"/>
                  <a:gd name="connsiteX1097" fmla="*/ 7645 w 10000"/>
                  <a:gd name="connsiteY1097" fmla="*/ 4265 h 10000"/>
                  <a:gd name="connsiteX1098" fmla="*/ 7670 w 10000"/>
                  <a:gd name="connsiteY1098" fmla="*/ 4284 h 10000"/>
                  <a:gd name="connsiteX1099" fmla="*/ 7701 w 10000"/>
                  <a:gd name="connsiteY1099" fmla="*/ 4275 h 10000"/>
                  <a:gd name="connsiteX1100" fmla="*/ 7717 w 10000"/>
                  <a:gd name="connsiteY1100" fmla="*/ 4275 h 10000"/>
                  <a:gd name="connsiteX1101" fmla="*/ 7740 w 10000"/>
                  <a:gd name="connsiteY1101" fmla="*/ 4284 h 10000"/>
                  <a:gd name="connsiteX1102" fmla="*/ 7767 w 10000"/>
                  <a:gd name="connsiteY1102" fmla="*/ 4284 h 10000"/>
                  <a:gd name="connsiteX1103" fmla="*/ 7895 w 10000"/>
                  <a:gd name="connsiteY1103" fmla="*/ 4207 h 10000"/>
                  <a:gd name="connsiteX1104" fmla="*/ 7895 w 10000"/>
                  <a:gd name="connsiteY1104" fmla="*/ 4187 h 10000"/>
                  <a:gd name="connsiteX1105" fmla="*/ 7895 w 10000"/>
                  <a:gd name="connsiteY1105" fmla="*/ 4171 h 10000"/>
                  <a:gd name="connsiteX1106" fmla="*/ 7903 w 10000"/>
                  <a:gd name="connsiteY1106" fmla="*/ 4148 h 10000"/>
                  <a:gd name="connsiteX1107" fmla="*/ 7917 w 10000"/>
                  <a:gd name="connsiteY1107" fmla="*/ 4158 h 10000"/>
                  <a:gd name="connsiteX1108" fmla="*/ 7967 w 10000"/>
                  <a:gd name="connsiteY1108" fmla="*/ 4203 h 10000"/>
                  <a:gd name="connsiteX1109" fmla="*/ 7994 w 10000"/>
                  <a:gd name="connsiteY1109" fmla="*/ 4203 h 10000"/>
                  <a:gd name="connsiteX1110" fmla="*/ 8064 w 10000"/>
                  <a:gd name="connsiteY1110" fmla="*/ 4242 h 10000"/>
                  <a:gd name="connsiteX1111" fmla="*/ 8083 w 10000"/>
                  <a:gd name="connsiteY1111" fmla="*/ 4245 h 10000"/>
                  <a:gd name="connsiteX1112" fmla="*/ 8105 w 10000"/>
                  <a:gd name="connsiteY1112" fmla="*/ 4226 h 10000"/>
                  <a:gd name="connsiteX1113" fmla="*/ 8136 w 10000"/>
                  <a:gd name="connsiteY1113" fmla="*/ 4187 h 10000"/>
                  <a:gd name="connsiteX1114" fmla="*/ 8161 w 10000"/>
                  <a:gd name="connsiteY1114" fmla="*/ 4168 h 10000"/>
                  <a:gd name="connsiteX1115" fmla="*/ 8172 w 10000"/>
                  <a:gd name="connsiteY1115" fmla="*/ 4161 h 10000"/>
                  <a:gd name="connsiteX1116" fmla="*/ 8208 w 10000"/>
                  <a:gd name="connsiteY1116" fmla="*/ 4168 h 10000"/>
                  <a:gd name="connsiteX1117" fmla="*/ 8235 w 10000"/>
                  <a:gd name="connsiteY1117" fmla="*/ 4168 h 10000"/>
                  <a:gd name="connsiteX1118" fmla="*/ 8258 w 10000"/>
                  <a:gd name="connsiteY1118" fmla="*/ 4152 h 10000"/>
                  <a:gd name="connsiteX1119" fmla="*/ 8283 w 10000"/>
                  <a:gd name="connsiteY1119" fmla="*/ 4152 h 10000"/>
                  <a:gd name="connsiteX1120" fmla="*/ 8299 w 10000"/>
                  <a:gd name="connsiteY1120" fmla="*/ 4132 h 10000"/>
                  <a:gd name="connsiteX1121" fmla="*/ 8316 w 10000"/>
                  <a:gd name="connsiteY1121" fmla="*/ 4113 h 10000"/>
                  <a:gd name="connsiteX1122" fmla="*/ 8330 w 10000"/>
                  <a:gd name="connsiteY1122" fmla="*/ 4084 h 10000"/>
                  <a:gd name="connsiteX1123" fmla="*/ 8341 w 10000"/>
                  <a:gd name="connsiteY1123" fmla="*/ 4058 h 10000"/>
                  <a:gd name="connsiteX1124" fmla="*/ 8349 w 10000"/>
                  <a:gd name="connsiteY1124" fmla="*/ 4064 h 10000"/>
                  <a:gd name="connsiteX1125" fmla="*/ 8366 w 10000"/>
                  <a:gd name="connsiteY1125" fmla="*/ 4067 h 10000"/>
                  <a:gd name="connsiteX1126" fmla="*/ 8374 w 10000"/>
                  <a:gd name="connsiteY1126" fmla="*/ 4084 h 10000"/>
                  <a:gd name="connsiteX1127" fmla="*/ 8402 w 10000"/>
                  <a:gd name="connsiteY1127" fmla="*/ 4054 h 10000"/>
                  <a:gd name="connsiteX1128" fmla="*/ 8427 w 10000"/>
                  <a:gd name="connsiteY1128" fmla="*/ 4028 h 10000"/>
                  <a:gd name="connsiteX1129" fmla="*/ 8438 w 10000"/>
                  <a:gd name="connsiteY1129" fmla="*/ 4025 h 10000"/>
                  <a:gd name="connsiteX1130" fmla="*/ 8468 w 10000"/>
                  <a:gd name="connsiteY1130" fmla="*/ 4006 h 10000"/>
                  <a:gd name="connsiteX1131" fmla="*/ 8485 w 10000"/>
                  <a:gd name="connsiteY1131" fmla="*/ 3999 h 10000"/>
                  <a:gd name="connsiteX1132" fmla="*/ 8493 w 10000"/>
                  <a:gd name="connsiteY1132" fmla="*/ 4025 h 10000"/>
                  <a:gd name="connsiteX1133" fmla="*/ 8515 w 10000"/>
                  <a:gd name="connsiteY1133" fmla="*/ 4028 h 10000"/>
                  <a:gd name="connsiteX1134" fmla="*/ 8543 w 10000"/>
                  <a:gd name="connsiteY1134" fmla="*/ 4009 h 10000"/>
                  <a:gd name="connsiteX1135" fmla="*/ 8551 w 10000"/>
                  <a:gd name="connsiteY1135" fmla="*/ 3990 h 10000"/>
                  <a:gd name="connsiteX1136" fmla="*/ 8582 w 10000"/>
                  <a:gd name="connsiteY1136" fmla="*/ 3977 h 10000"/>
                  <a:gd name="connsiteX1137" fmla="*/ 8596 w 10000"/>
                  <a:gd name="connsiteY1137" fmla="*/ 3977 h 10000"/>
                  <a:gd name="connsiteX1138" fmla="*/ 8607 w 10000"/>
                  <a:gd name="connsiteY1138" fmla="*/ 3980 h 10000"/>
                  <a:gd name="connsiteX1139" fmla="*/ 8645 w 10000"/>
                  <a:gd name="connsiteY1139" fmla="*/ 3970 h 10000"/>
                  <a:gd name="connsiteX1140" fmla="*/ 8654 w 10000"/>
                  <a:gd name="connsiteY1140" fmla="*/ 3951 h 10000"/>
                  <a:gd name="connsiteX1141" fmla="*/ 8670 w 10000"/>
                  <a:gd name="connsiteY1141" fmla="*/ 3935 h 10000"/>
                  <a:gd name="connsiteX1142" fmla="*/ 8695 w 10000"/>
                  <a:gd name="connsiteY1142" fmla="*/ 3935 h 10000"/>
                  <a:gd name="connsiteX1143" fmla="*/ 8704 w 10000"/>
                  <a:gd name="connsiteY1143" fmla="*/ 3951 h 10000"/>
                  <a:gd name="connsiteX1144" fmla="*/ 8717 w 10000"/>
                  <a:gd name="connsiteY1144" fmla="*/ 3964 h 10000"/>
                  <a:gd name="connsiteX1145" fmla="*/ 8751 w 10000"/>
                  <a:gd name="connsiteY1145" fmla="*/ 3951 h 10000"/>
                  <a:gd name="connsiteX1146" fmla="*/ 8776 w 10000"/>
                  <a:gd name="connsiteY1146" fmla="*/ 3935 h 10000"/>
                  <a:gd name="connsiteX1147" fmla="*/ 8798 w 10000"/>
                  <a:gd name="connsiteY1147" fmla="*/ 3925 h 10000"/>
                  <a:gd name="connsiteX1148" fmla="*/ 8806 w 10000"/>
                  <a:gd name="connsiteY1148" fmla="*/ 3892 h 10000"/>
                  <a:gd name="connsiteX1149" fmla="*/ 8814 w 10000"/>
                  <a:gd name="connsiteY1149" fmla="*/ 3876 h 10000"/>
                  <a:gd name="connsiteX1150" fmla="*/ 8839 w 10000"/>
                  <a:gd name="connsiteY1150" fmla="*/ 3873 h 10000"/>
                  <a:gd name="connsiteX1151" fmla="*/ 8842 w 10000"/>
                  <a:gd name="connsiteY1151" fmla="*/ 3876 h 10000"/>
                  <a:gd name="connsiteX1152" fmla="*/ 8856 w 10000"/>
                  <a:gd name="connsiteY1152" fmla="*/ 3863 h 10000"/>
                  <a:gd name="connsiteX1153" fmla="*/ 8856 w 10000"/>
                  <a:gd name="connsiteY1153" fmla="*/ 3841 h 10000"/>
                  <a:gd name="connsiteX1154" fmla="*/ 8870 w 10000"/>
                  <a:gd name="connsiteY1154" fmla="*/ 3821 h 10000"/>
                  <a:gd name="connsiteX1155" fmla="*/ 8903 w 10000"/>
                  <a:gd name="connsiteY1155" fmla="*/ 3802 h 10000"/>
                  <a:gd name="connsiteX1156" fmla="*/ 8914 w 10000"/>
                  <a:gd name="connsiteY1156" fmla="*/ 3782 h 10000"/>
                  <a:gd name="connsiteX1157" fmla="*/ 8939 w 10000"/>
                  <a:gd name="connsiteY1157" fmla="*/ 3782 h 10000"/>
                  <a:gd name="connsiteX1158" fmla="*/ 8961 w 10000"/>
                  <a:gd name="connsiteY1158" fmla="*/ 3779 h 10000"/>
                  <a:gd name="connsiteX1159" fmla="*/ 8983 w 10000"/>
                  <a:gd name="connsiteY1159" fmla="*/ 3760 h 10000"/>
                  <a:gd name="connsiteX1160" fmla="*/ 9003 w 10000"/>
                  <a:gd name="connsiteY1160" fmla="*/ 3763 h 10000"/>
                  <a:gd name="connsiteX1161" fmla="*/ 9019 w 10000"/>
                  <a:gd name="connsiteY1161" fmla="*/ 3779 h 10000"/>
                  <a:gd name="connsiteX1162" fmla="*/ 9050 w 10000"/>
                  <a:gd name="connsiteY1162" fmla="*/ 3812 h 10000"/>
                  <a:gd name="connsiteX1163" fmla="*/ 9080 w 10000"/>
                  <a:gd name="connsiteY1163" fmla="*/ 3831 h 10000"/>
                  <a:gd name="connsiteX1164" fmla="*/ 9097 w 10000"/>
                  <a:gd name="connsiteY1164" fmla="*/ 3867 h 10000"/>
                  <a:gd name="connsiteX1165" fmla="*/ 9114 w 10000"/>
                  <a:gd name="connsiteY1165" fmla="*/ 3902 h 10000"/>
                  <a:gd name="connsiteX1166" fmla="*/ 9122 w 10000"/>
                  <a:gd name="connsiteY1166" fmla="*/ 3935 h 10000"/>
                  <a:gd name="connsiteX1167" fmla="*/ 9125 w 10000"/>
                  <a:gd name="connsiteY1167" fmla="*/ 3964 h 10000"/>
                  <a:gd name="connsiteX1168" fmla="*/ 9130 w 10000"/>
                  <a:gd name="connsiteY1168" fmla="*/ 3999 h 10000"/>
                  <a:gd name="connsiteX1169" fmla="*/ 9130 w 10000"/>
                  <a:gd name="connsiteY1169" fmla="*/ 4054 h 10000"/>
                  <a:gd name="connsiteX1170" fmla="*/ 9155 w 10000"/>
                  <a:gd name="connsiteY1170" fmla="*/ 4093 h 10000"/>
                  <a:gd name="connsiteX1171" fmla="*/ 9169 w 10000"/>
                  <a:gd name="connsiteY1171" fmla="*/ 4090 h 10000"/>
                  <a:gd name="connsiteX1172" fmla="*/ 9211 w 10000"/>
                  <a:gd name="connsiteY1172" fmla="*/ 4077 h 10000"/>
                  <a:gd name="connsiteX1173" fmla="*/ 9244 w 10000"/>
                  <a:gd name="connsiteY1173" fmla="*/ 4077 h 10000"/>
                  <a:gd name="connsiteX1174" fmla="*/ 9252 w 10000"/>
                  <a:gd name="connsiteY1174" fmla="*/ 4103 h 10000"/>
                  <a:gd name="connsiteX1175" fmla="*/ 9258 w 10000"/>
                  <a:gd name="connsiteY1175" fmla="*/ 4148 h 10000"/>
                  <a:gd name="connsiteX1176" fmla="*/ 9269 w 10000"/>
                  <a:gd name="connsiteY1176" fmla="*/ 4158 h 10000"/>
                  <a:gd name="connsiteX1177" fmla="*/ 9294 w 10000"/>
                  <a:gd name="connsiteY1177" fmla="*/ 4158 h 10000"/>
                  <a:gd name="connsiteX1178" fmla="*/ 9319 w 10000"/>
                  <a:gd name="connsiteY1178" fmla="*/ 4168 h 10000"/>
                  <a:gd name="connsiteX1179" fmla="*/ 9346 w 10000"/>
                  <a:gd name="connsiteY1179" fmla="*/ 4190 h 10000"/>
                  <a:gd name="connsiteX1180" fmla="*/ 9357 w 10000"/>
                  <a:gd name="connsiteY1180" fmla="*/ 4168 h 10000"/>
                  <a:gd name="connsiteX1181" fmla="*/ 9371 w 10000"/>
                  <a:gd name="connsiteY1181" fmla="*/ 4132 h 10000"/>
                  <a:gd name="connsiteX1182" fmla="*/ 9391 w 10000"/>
                  <a:gd name="connsiteY1182" fmla="*/ 4113 h 10000"/>
                  <a:gd name="connsiteX1183" fmla="*/ 9407 w 10000"/>
                  <a:gd name="connsiteY1183" fmla="*/ 4103 h 10000"/>
                  <a:gd name="connsiteX1184" fmla="*/ 9435 w 10000"/>
                  <a:gd name="connsiteY1184" fmla="*/ 4100 h 10000"/>
                  <a:gd name="connsiteX1185" fmla="*/ 9460 w 10000"/>
                  <a:gd name="connsiteY1185" fmla="*/ 4084 h 10000"/>
                  <a:gd name="connsiteX1186" fmla="*/ 9485 w 10000"/>
                  <a:gd name="connsiteY1186" fmla="*/ 4067 h 10000"/>
                  <a:gd name="connsiteX1187" fmla="*/ 9496 w 10000"/>
                  <a:gd name="connsiteY1187" fmla="*/ 4054 h 10000"/>
                  <a:gd name="connsiteX1188" fmla="*/ 9526 w 10000"/>
                  <a:gd name="connsiteY1188" fmla="*/ 4048 h 10000"/>
                  <a:gd name="connsiteX1189" fmla="*/ 9557 w 10000"/>
                  <a:gd name="connsiteY1189" fmla="*/ 4038 h 10000"/>
                  <a:gd name="connsiteX1190" fmla="*/ 9584 w 10000"/>
                  <a:gd name="connsiteY1190" fmla="*/ 4019 h 10000"/>
                  <a:gd name="connsiteX1191" fmla="*/ 9623 w 10000"/>
                  <a:gd name="connsiteY1191" fmla="*/ 4016 h 10000"/>
                  <a:gd name="connsiteX1192" fmla="*/ 9648 w 10000"/>
                  <a:gd name="connsiteY1192" fmla="*/ 4009 h 10000"/>
                  <a:gd name="connsiteX1193" fmla="*/ 9673 w 10000"/>
                  <a:gd name="connsiteY1193" fmla="*/ 4019 h 10000"/>
                  <a:gd name="connsiteX1194" fmla="*/ 9712 w 10000"/>
                  <a:gd name="connsiteY1194" fmla="*/ 4038 h 10000"/>
                  <a:gd name="connsiteX1195" fmla="*/ 9742 w 10000"/>
                  <a:gd name="connsiteY1195" fmla="*/ 4074 h 10000"/>
                  <a:gd name="connsiteX1196" fmla="*/ 9776 w 10000"/>
                  <a:gd name="connsiteY1196" fmla="*/ 4093 h 10000"/>
                  <a:gd name="connsiteX1197" fmla="*/ 9814 w 10000"/>
                  <a:gd name="connsiteY1197" fmla="*/ 4109 h 10000"/>
                  <a:gd name="connsiteX1198" fmla="*/ 9859 w 10000"/>
                  <a:gd name="connsiteY1198" fmla="*/ 4119 h 10000"/>
                  <a:gd name="connsiteX1199" fmla="*/ 9898 w 10000"/>
                  <a:gd name="connsiteY1199" fmla="*/ 4122 h 10000"/>
                  <a:gd name="connsiteX1200" fmla="*/ 9931 w 10000"/>
                  <a:gd name="connsiteY1200" fmla="*/ 4109 h 10000"/>
                  <a:gd name="connsiteX1201" fmla="*/ 9956 w 10000"/>
                  <a:gd name="connsiteY1201" fmla="*/ 4100 h 10000"/>
                  <a:gd name="connsiteX1202" fmla="*/ 9981 w 10000"/>
                  <a:gd name="connsiteY1202" fmla="*/ 4067 h 10000"/>
                  <a:gd name="connsiteX1203" fmla="*/ 9994 w 10000"/>
                  <a:gd name="connsiteY1203" fmla="*/ 4035 h 10000"/>
                  <a:gd name="connsiteX1204" fmla="*/ 10000 w 10000"/>
                  <a:gd name="connsiteY1204" fmla="*/ 3996 h 10000"/>
                  <a:gd name="connsiteX1205" fmla="*/ 9994 w 10000"/>
                  <a:gd name="connsiteY1205" fmla="*/ 3941 h 10000"/>
                  <a:gd name="connsiteX1206" fmla="*/ 9986 w 10000"/>
                  <a:gd name="connsiteY1206" fmla="*/ 3905 h 10000"/>
                  <a:gd name="connsiteX1207" fmla="*/ 9981 w 10000"/>
                  <a:gd name="connsiteY1207" fmla="*/ 3857 h 10000"/>
                  <a:gd name="connsiteX1208" fmla="*/ 9989 w 10000"/>
                  <a:gd name="connsiteY1208" fmla="*/ 3837 h 10000"/>
                  <a:gd name="connsiteX1209" fmla="*/ 9989 w 10000"/>
                  <a:gd name="connsiteY1209" fmla="*/ 3812 h 10000"/>
                  <a:gd name="connsiteX1210" fmla="*/ 9981 w 10000"/>
                  <a:gd name="connsiteY1210" fmla="*/ 3792 h 10000"/>
                  <a:gd name="connsiteX1211" fmla="*/ 9970 w 10000"/>
                  <a:gd name="connsiteY1211" fmla="*/ 3763 h 10000"/>
                  <a:gd name="connsiteX1212" fmla="*/ 9945 w 10000"/>
                  <a:gd name="connsiteY1212" fmla="*/ 3705 h 10000"/>
                  <a:gd name="connsiteX1213" fmla="*/ 9931 w 10000"/>
                  <a:gd name="connsiteY1213" fmla="*/ 3659 h 10000"/>
                  <a:gd name="connsiteX1214" fmla="*/ 9903 w 10000"/>
                  <a:gd name="connsiteY1214" fmla="*/ 3640 h 10000"/>
                  <a:gd name="connsiteX1215" fmla="*/ 9881 w 10000"/>
                  <a:gd name="connsiteY1215" fmla="*/ 3620 h 10000"/>
                  <a:gd name="connsiteX1216" fmla="*/ 9856 w 10000"/>
                  <a:gd name="connsiteY1216" fmla="*/ 3595 h 10000"/>
                  <a:gd name="connsiteX1217" fmla="*/ 9817 w 10000"/>
                  <a:gd name="connsiteY1217" fmla="*/ 3562 h 10000"/>
                  <a:gd name="connsiteX1218" fmla="*/ 9795 w 10000"/>
                  <a:gd name="connsiteY1218" fmla="*/ 3546 h 10000"/>
                  <a:gd name="connsiteX1219" fmla="*/ 9778 w 10000"/>
                  <a:gd name="connsiteY1219" fmla="*/ 3527 h 10000"/>
                  <a:gd name="connsiteX1220" fmla="*/ 9745 w 10000"/>
                  <a:gd name="connsiteY1220" fmla="*/ 3501 h 10000"/>
                  <a:gd name="connsiteX1221" fmla="*/ 9726 w 10000"/>
                  <a:gd name="connsiteY1221" fmla="*/ 3488 h 10000"/>
                  <a:gd name="connsiteX1222" fmla="*/ 9704 w 10000"/>
                  <a:gd name="connsiteY1222" fmla="*/ 3472 h 10000"/>
                  <a:gd name="connsiteX1223" fmla="*/ 9695 w 10000"/>
                  <a:gd name="connsiteY1223" fmla="*/ 3468 h 10000"/>
                  <a:gd name="connsiteX1224" fmla="*/ 9690 w 10000"/>
                  <a:gd name="connsiteY1224" fmla="*/ 3459 h 10000"/>
                  <a:gd name="connsiteX1225" fmla="*/ 9673 w 10000"/>
                  <a:gd name="connsiteY1225" fmla="*/ 3449 h 10000"/>
                  <a:gd name="connsiteX1226" fmla="*/ 9665 w 10000"/>
                  <a:gd name="connsiteY1226" fmla="*/ 3442 h 10000"/>
                  <a:gd name="connsiteX1227" fmla="*/ 9654 w 10000"/>
                  <a:gd name="connsiteY1227" fmla="*/ 3449 h 10000"/>
                  <a:gd name="connsiteX1228" fmla="*/ 9521 w 10000"/>
                  <a:gd name="connsiteY1228" fmla="*/ 3394 h 10000"/>
                  <a:gd name="connsiteX1229" fmla="*/ 9510 w 10000"/>
                  <a:gd name="connsiteY1229" fmla="*/ 3368 h 10000"/>
                  <a:gd name="connsiteX1230" fmla="*/ 9496 w 10000"/>
                  <a:gd name="connsiteY1230" fmla="*/ 3287 h 10000"/>
                  <a:gd name="connsiteX1231" fmla="*/ 9488 w 10000"/>
                  <a:gd name="connsiteY1231" fmla="*/ 3216 h 10000"/>
                  <a:gd name="connsiteX1232" fmla="*/ 9493 w 10000"/>
                  <a:gd name="connsiteY1232" fmla="*/ 3174 h 10000"/>
                  <a:gd name="connsiteX1233" fmla="*/ 9501 w 10000"/>
                  <a:gd name="connsiteY1233" fmla="*/ 3128 h 10000"/>
                  <a:gd name="connsiteX1234" fmla="*/ 9488 w 10000"/>
                  <a:gd name="connsiteY1234" fmla="*/ 3025 h 10000"/>
                  <a:gd name="connsiteX1235" fmla="*/ 9446 w 10000"/>
                  <a:gd name="connsiteY1235" fmla="*/ 2931 h 10000"/>
                  <a:gd name="connsiteX1236" fmla="*/ 9382 w 10000"/>
                  <a:gd name="connsiteY1236" fmla="*/ 2837 h 10000"/>
                  <a:gd name="connsiteX1237" fmla="*/ 9316 w 10000"/>
                  <a:gd name="connsiteY1237" fmla="*/ 2753 h 10000"/>
                  <a:gd name="connsiteX1238" fmla="*/ 9294 w 10000"/>
                  <a:gd name="connsiteY1238" fmla="*/ 2655 h 10000"/>
                  <a:gd name="connsiteX1239" fmla="*/ 9213 w 10000"/>
                  <a:gd name="connsiteY1239" fmla="*/ 2328 h 10000"/>
                  <a:gd name="connsiteX1240" fmla="*/ 9172 w 10000"/>
                  <a:gd name="connsiteY1240" fmla="*/ 2286 h 10000"/>
                  <a:gd name="connsiteX1241" fmla="*/ 9019 w 10000"/>
                  <a:gd name="connsiteY1241" fmla="*/ 2082 h 10000"/>
                  <a:gd name="connsiteX1242" fmla="*/ 8906 w 10000"/>
                  <a:gd name="connsiteY1242" fmla="*/ 1946 h 10000"/>
                  <a:gd name="connsiteX1243" fmla="*/ 8801 w 10000"/>
                  <a:gd name="connsiteY1243" fmla="*/ 1778 h 10000"/>
                  <a:gd name="connsiteX1244" fmla="*/ 8806 w 10000"/>
                  <a:gd name="connsiteY1244" fmla="*/ 1713 h 10000"/>
                  <a:gd name="connsiteX1245" fmla="*/ 8809 w 10000"/>
                  <a:gd name="connsiteY1245" fmla="*/ 1703 h 10000"/>
                  <a:gd name="connsiteX1246" fmla="*/ 8817 w 10000"/>
                  <a:gd name="connsiteY1246" fmla="*/ 1713 h 10000"/>
                  <a:gd name="connsiteX1247" fmla="*/ 8834 w 10000"/>
                  <a:gd name="connsiteY1247" fmla="*/ 1729 h 10000"/>
                  <a:gd name="connsiteX1248" fmla="*/ 8839 w 10000"/>
                  <a:gd name="connsiteY1248" fmla="*/ 1729 h 10000"/>
                  <a:gd name="connsiteX1249" fmla="*/ 8848 w 10000"/>
                  <a:gd name="connsiteY1249" fmla="*/ 1723 h 10000"/>
                  <a:gd name="connsiteX1250" fmla="*/ 8850 w 10000"/>
                  <a:gd name="connsiteY1250" fmla="*/ 1703 h 10000"/>
                  <a:gd name="connsiteX1251" fmla="*/ 8850 w 10000"/>
                  <a:gd name="connsiteY1251" fmla="*/ 1684 h 10000"/>
                  <a:gd name="connsiteX1252" fmla="*/ 8850 w 10000"/>
                  <a:gd name="connsiteY1252" fmla="*/ 1648 h 10000"/>
                  <a:gd name="connsiteX1253" fmla="*/ 8881 w 10000"/>
                  <a:gd name="connsiteY1253" fmla="*/ 1571 h 10000"/>
                  <a:gd name="connsiteX1254" fmla="*/ 8895 w 10000"/>
                  <a:gd name="connsiteY1254" fmla="*/ 1541 h 10000"/>
                  <a:gd name="connsiteX1255" fmla="*/ 8895 w 10000"/>
                  <a:gd name="connsiteY1255" fmla="*/ 1525 h 10000"/>
                  <a:gd name="connsiteX1256" fmla="*/ 8881 w 10000"/>
                  <a:gd name="connsiteY1256" fmla="*/ 1516 h 10000"/>
                  <a:gd name="connsiteX1257" fmla="*/ 8864 w 10000"/>
                  <a:gd name="connsiteY1257" fmla="*/ 1522 h 10000"/>
                  <a:gd name="connsiteX1258" fmla="*/ 8850 w 10000"/>
                  <a:gd name="connsiteY1258" fmla="*/ 1535 h 10000"/>
                  <a:gd name="connsiteX1259" fmla="*/ 8834 w 10000"/>
                  <a:gd name="connsiteY1259" fmla="*/ 1571 h 10000"/>
                  <a:gd name="connsiteX1260" fmla="*/ 8825 w 10000"/>
                  <a:gd name="connsiteY1260" fmla="*/ 1587 h 10000"/>
                  <a:gd name="connsiteX1261" fmla="*/ 8776 w 10000"/>
                  <a:gd name="connsiteY1261" fmla="*/ 1571 h 10000"/>
                  <a:gd name="connsiteX1262" fmla="*/ 8745 w 10000"/>
                  <a:gd name="connsiteY1262" fmla="*/ 1580 h 10000"/>
                  <a:gd name="connsiteX1263" fmla="*/ 8720 w 10000"/>
                  <a:gd name="connsiteY1263" fmla="*/ 1587 h 10000"/>
                  <a:gd name="connsiteX1264" fmla="*/ 8709 w 10000"/>
                  <a:gd name="connsiteY1264" fmla="*/ 1609 h 10000"/>
                  <a:gd name="connsiteX1265" fmla="*/ 8693 w 10000"/>
                  <a:gd name="connsiteY1265" fmla="*/ 1616 h 10000"/>
                  <a:gd name="connsiteX1266" fmla="*/ 8684 w 10000"/>
                  <a:gd name="connsiteY1266" fmla="*/ 1639 h 10000"/>
                  <a:gd name="connsiteX1267" fmla="*/ 8684 w 10000"/>
                  <a:gd name="connsiteY1267" fmla="*/ 1658 h 10000"/>
                  <a:gd name="connsiteX1268" fmla="*/ 8665 w 10000"/>
                  <a:gd name="connsiteY1268" fmla="*/ 1655 h 10000"/>
                  <a:gd name="connsiteX1269" fmla="*/ 8665 w 10000"/>
                  <a:gd name="connsiteY1269" fmla="*/ 1645 h 10000"/>
                  <a:gd name="connsiteX1270" fmla="*/ 8665 w 10000"/>
                  <a:gd name="connsiteY1270" fmla="*/ 1626 h 10000"/>
                  <a:gd name="connsiteX1271" fmla="*/ 8676 w 10000"/>
                  <a:gd name="connsiteY1271" fmla="*/ 1609 h 10000"/>
                  <a:gd name="connsiteX1272" fmla="*/ 8679 w 10000"/>
                  <a:gd name="connsiteY1272" fmla="*/ 1597 h 10000"/>
                  <a:gd name="connsiteX1273" fmla="*/ 8687 w 10000"/>
                  <a:gd name="connsiteY1273" fmla="*/ 1577 h 10000"/>
                  <a:gd name="connsiteX1274" fmla="*/ 8695 w 10000"/>
                  <a:gd name="connsiteY1274" fmla="*/ 1554 h 10000"/>
                  <a:gd name="connsiteX1275" fmla="*/ 8709 w 10000"/>
                  <a:gd name="connsiteY1275" fmla="*/ 1532 h 10000"/>
                  <a:gd name="connsiteX1276" fmla="*/ 8704 w 10000"/>
                  <a:gd name="connsiteY1276" fmla="*/ 1512 h 10000"/>
                  <a:gd name="connsiteX1277" fmla="*/ 8695 w 10000"/>
                  <a:gd name="connsiteY1277" fmla="*/ 1503 h 10000"/>
                  <a:gd name="connsiteX1278" fmla="*/ 8684 w 10000"/>
                  <a:gd name="connsiteY1278" fmla="*/ 1503 h 10000"/>
                  <a:gd name="connsiteX1279" fmla="*/ 8670 w 10000"/>
                  <a:gd name="connsiteY1279" fmla="*/ 1525 h 10000"/>
                  <a:gd name="connsiteX1280" fmla="*/ 8665 w 10000"/>
                  <a:gd name="connsiteY1280" fmla="*/ 1545 h 10000"/>
                  <a:gd name="connsiteX1281" fmla="*/ 8654 w 10000"/>
                  <a:gd name="connsiteY1281" fmla="*/ 1567 h 10000"/>
                  <a:gd name="connsiteX1282" fmla="*/ 8648 w 10000"/>
                  <a:gd name="connsiteY1282" fmla="*/ 1587 h 10000"/>
                  <a:gd name="connsiteX1283" fmla="*/ 8640 w 10000"/>
                  <a:gd name="connsiteY1283" fmla="*/ 1629 h 10000"/>
                  <a:gd name="connsiteX1284" fmla="*/ 8620 w 10000"/>
                  <a:gd name="connsiteY1284" fmla="*/ 1635 h 10000"/>
                  <a:gd name="connsiteX1285" fmla="*/ 8612 w 10000"/>
                  <a:gd name="connsiteY1285" fmla="*/ 1635 h 10000"/>
                  <a:gd name="connsiteX1286" fmla="*/ 8604 w 10000"/>
                  <a:gd name="connsiteY1286" fmla="*/ 1626 h 10000"/>
                  <a:gd name="connsiteX1287" fmla="*/ 8596 w 10000"/>
                  <a:gd name="connsiteY1287" fmla="*/ 1616 h 10000"/>
                  <a:gd name="connsiteX1288" fmla="*/ 8596 w 10000"/>
                  <a:gd name="connsiteY1288" fmla="*/ 1580 h 10000"/>
                  <a:gd name="connsiteX1289" fmla="*/ 8587 w 10000"/>
                  <a:gd name="connsiteY1289" fmla="*/ 1545 h 10000"/>
                  <a:gd name="connsiteX1290" fmla="*/ 8565 w 10000"/>
                  <a:gd name="connsiteY1290" fmla="*/ 1516 h 10000"/>
                  <a:gd name="connsiteX1291" fmla="*/ 8543 w 10000"/>
                  <a:gd name="connsiteY1291" fmla="*/ 1512 h 10000"/>
                  <a:gd name="connsiteX1292" fmla="*/ 8518 w 10000"/>
                  <a:gd name="connsiteY1292" fmla="*/ 1532 h 10000"/>
                  <a:gd name="connsiteX1293" fmla="*/ 8476 w 10000"/>
                  <a:gd name="connsiteY1293" fmla="*/ 1567 h 10000"/>
                  <a:gd name="connsiteX1294" fmla="*/ 8454 w 10000"/>
                  <a:gd name="connsiteY1294" fmla="*/ 1551 h 10000"/>
                  <a:gd name="connsiteX1295" fmla="*/ 8402 w 10000"/>
                  <a:gd name="connsiteY1295" fmla="*/ 1493 h 10000"/>
                  <a:gd name="connsiteX1296" fmla="*/ 8371 w 10000"/>
                  <a:gd name="connsiteY1296" fmla="*/ 1428 h 10000"/>
                  <a:gd name="connsiteX1297" fmla="*/ 8072 w 10000"/>
                  <a:gd name="connsiteY1297" fmla="*/ 1422 h 10000"/>
                  <a:gd name="connsiteX1298" fmla="*/ 7823 w 10000"/>
                  <a:gd name="connsiteY1298" fmla="*/ 1279 h 10000"/>
                  <a:gd name="connsiteX1299" fmla="*/ 7587 w 10000"/>
                  <a:gd name="connsiteY1299" fmla="*/ 1133 h 10000"/>
                  <a:gd name="connsiteX1300" fmla="*/ 7526 w 10000"/>
                  <a:gd name="connsiteY1300" fmla="*/ 1098 h 10000"/>
                  <a:gd name="connsiteX1301" fmla="*/ 7346 w 10000"/>
                  <a:gd name="connsiteY1301" fmla="*/ 991 h 10000"/>
                  <a:gd name="connsiteX1302" fmla="*/ 7321 w 10000"/>
                  <a:gd name="connsiteY1302" fmla="*/ 959 h 10000"/>
                  <a:gd name="connsiteX1303" fmla="*/ 7307 w 10000"/>
                  <a:gd name="connsiteY1303" fmla="*/ 871 h 10000"/>
                  <a:gd name="connsiteX1304" fmla="*/ 7224 w 10000"/>
                  <a:gd name="connsiteY1304" fmla="*/ 816 h 10000"/>
                  <a:gd name="connsiteX1305" fmla="*/ 7147 w 10000"/>
                  <a:gd name="connsiteY1305" fmla="*/ 787 h 10000"/>
                  <a:gd name="connsiteX1306" fmla="*/ 7080 w 10000"/>
                  <a:gd name="connsiteY1306" fmla="*/ 742 h 10000"/>
                  <a:gd name="connsiteX1307" fmla="*/ 7069 w 10000"/>
                  <a:gd name="connsiteY1307" fmla="*/ 767 h 10000"/>
                  <a:gd name="connsiteX1308" fmla="*/ 7033 w 10000"/>
                  <a:gd name="connsiteY1308" fmla="*/ 787 h 10000"/>
                  <a:gd name="connsiteX1309" fmla="*/ 6820 w 10000"/>
                  <a:gd name="connsiteY1309" fmla="*/ 878 h 10000"/>
                  <a:gd name="connsiteX1310" fmla="*/ 6726 w 10000"/>
                  <a:gd name="connsiteY1310" fmla="*/ 897 h 10000"/>
                  <a:gd name="connsiteX1311" fmla="*/ 6626 w 10000"/>
                  <a:gd name="connsiteY1311" fmla="*/ 955 h 10000"/>
                  <a:gd name="connsiteX1312" fmla="*/ 6582 w 10000"/>
                  <a:gd name="connsiteY1312" fmla="*/ 946 h 10000"/>
                  <a:gd name="connsiteX1313" fmla="*/ 6571 w 10000"/>
                  <a:gd name="connsiteY1313" fmla="*/ 955 h 10000"/>
                  <a:gd name="connsiteX1314" fmla="*/ 6507 w 10000"/>
                  <a:gd name="connsiteY1314" fmla="*/ 975 h 10000"/>
                  <a:gd name="connsiteX1315" fmla="*/ 6485 w 10000"/>
                  <a:gd name="connsiteY1315" fmla="*/ 975 h 10000"/>
                  <a:gd name="connsiteX1316" fmla="*/ 6476 w 10000"/>
                  <a:gd name="connsiteY1316" fmla="*/ 965 h 10000"/>
                  <a:gd name="connsiteX1317" fmla="*/ 6474 w 10000"/>
                  <a:gd name="connsiteY1317" fmla="*/ 936 h 10000"/>
                  <a:gd name="connsiteX1318" fmla="*/ 6452 w 10000"/>
                  <a:gd name="connsiteY1318" fmla="*/ 887 h 10000"/>
                  <a:gd name="connsiteX1319" fmla="*/ 6352 w 10000"/>
                  <a:gd name="connsiteY1319" fmla="*/ 767 h 10000"/>
                  <a:gd name="connsiteX1320" fmla="*/ 6313 w 10000"/>
                  <a:gd name="connsiteY1320" fmla="*/ 732 h 10000"/>
                  <a:gd name="connsiteX1321" fmla="*/ 6296 w 10000"/>
                  <a:gd name="connsiteY1321" fmla="*/ 690 h 10000"/>
                  <a:gd name="connsiteX1322" fmla="*/ 6271 w 10000"/>
                  <a:gd name="connsiteY1322" fmla="*/ 664 h 10000"/>
                  <a:gd name="connsiteX1323" fmla="*/ 6266 w 10000"/>
                  <a:gd name="connsiteY1323" fmla="*/ 654 h 10000"/>
                  <a:gd name="connsiteX1324" fmla="*/ 6111 w 10000"/>
                  <a:gd name="connsiteY1324" fmla="*/ 398 h 10000"/>
                  <a:gd name="connsiteX1325" fmla="*/ 5903 w 10000"/>
                  <a:gd name="connsiteY1325" fmla="*/ 408 h 10000"/>
                  <a:gd name="connsiteX1326" fmla="*/ 5837 w 10000"/>
                  <a:gd name="connsiteY1326" fmla="*/ 427 h 10000"/>
                  <a:gd name="connsiteX1327" fmla="*/ 5756 w 10000"/>
                  <a:gd name="connsiteY1327" fmla="*/ 453 h 10000"/>
                  <a:gd name="connsiteX1328" fmla="*/ 5681 w 10000"/>
                  <a:gd name="connsiteY1328" fmla="*/ 453 h 10000"/>
                  <a:gd name="connsiteX1329" fmla="*/ 5609 w 10000"/>
                  <a:gd name="connsiteY1329" fmla="*/ 447 h 10000"/>
                  <a:gd name="connsiteX1330" fmla="*/ 5554 w 10000"/>
                  <a:gd name="connsiteY1330" fmla="*/ 304 h 10000"/>
                  <a:gd name="connsiteX1331" fmla="*/ 5529 w 10000"/>
                  <a:gd name="connsiteY1331" fmla="*/ 301 h 10000"/>
                  <a:gd name="connsiteX1332" fmla="*/ 5393 w 10000"/>
                  <a:gd name="connsiteY1332" fmla="*/ 256 h 10000"/>
                  <a:gd name="connsiteX1333" fmla="*/ 5366 w 10000"/>
                  <a:gd name="connsiteY1333" fmla="*/ 220 h 10000"/>
                  <a:gd name="connsiteX1334" fmla="*/ 5249 w 10000"/>
                  <a:gd name="connsiteY1334" fmla="*/ 155 h 10000"/>
                  <a:gd name="connsiteX1335" fmla="*/ 5141 w 10000"/>
                  <a:gd name="connsiteY1335" fmla="*/ 52 h 10000"/>
                  <a:gd name="connsiteX1336" fmla="*/ 5116 w 10000"/>
                  <a:gd name="connsiteY1336" fmla="*/ 3 h 10000"/>
                  <a:gd name="connsiteX1337" fmla="*/ 5061 w 10000"/>
                  <a:gd name="connsiteY1337" fmla="*/ 0 h 10000"/>
                  <a:gd name="connsiteX1338" fmla="*/ 5036 w 10000"/>
                  <a:gd name="connsiteY1338" fmla="*/ 32 h 10000"/>
                  <a:gd name="connsiteX1339" fmla="*/ 4942 w 10000"/>
                  <a:gd name="connsiteY1339" fmla="*/ 133 h 10000"/>
                  <a:gd name="connsiteX1340" fmla="*/ 4900 w 10000"/>
                  <a:gd name="connsiteY1340" fmla="*/ 217 h 10000"/>
                  <a:gd name="connsiteX1341" fmla="*/ 4861 w 10000"/>
                  <a:gd name="connsiteY1341" fmla="*/ 198 h 10000"/>
                  <a:gd name="connsiteX1342" fmla="*/ 4795 w 10000"/>
                  <a:gd name="connsiteY1342" fmla="*/ 68 h 10000"/>
                  <a:gd name="connsiteX1343" fmla="*/ 4778 w 10000"/>
                  <a:gd name="connsiteY1343" fmla="*/ 62 h 10000"/>
                  <a:gd name="connsiteX1344" fmla="*/ 4765 w 10000"/>
                  <a:gd name="connsiteY1344" fmla="*/ 62 h 10000"/>
                  <a:gd name="connsiteX1345" fmla="*/ 4748 w 10000"/>
                  <a:gd name="connsiteY1345" fmla="*/ 68 h 10000"/>
                  <a:gd name="connsiteX1346" fmla="*/ 4673 w 10000"/>
                  <a:gd name="connsiteY1346" fmla="*/ 136 h 10000"/>
                  <a:gd name="connsiteX1347" fmla="*/ 4632 w 10000"/>
                  <a:gd name="connsiteY1347" fmla="*/ 201 h 10000"/>
                  <a:gd name="connsiteX1348" fmla="*/ 4623 w 10000"/>
                  <a:gd name="connsiteY1348" fmla="*/ 210 h 10000"/>
                  <a:gd name="connsiteX1349" fmla="*/ 4579 w 10000"/>
                  <a:gd name="connsiteY1349" fmla="*/ 220 h 10000"/>
                  <a:gd name="connsiteX1350" fmla="*/ 4479 w 10000"/>
                  <a:gd name="connsiteY1350" fmla="*/ 198 h 10000"/>
                  <a:gd name="connsiteX1351" fmla="*/ 4402 w 10000"/>
                  <a:gd name="connsiteY1351" fmla="*/ 165 h 10000"/>
                  <a:gd name="connsiteX1352" fmla="*/ 4374 w 10000"/>
                  <a:gd name="connsiteY1352" fmla="*/ 165 h 10000"/>
                  <a:gd name="connsiteX1353" fmla="*/ 4335 w 10000"/>
                  <a:gd name="connsiteY1353" fmla="*/ 172 h 10000"/>
                  <a:gd name="connsiteX1354" fmla="*/ 4302 w 10000"/>
                  <a:gd name="connsiteY1354" fmla="*/ 188 h 10000"/>
                  <a:gd name="connsiteX1355" fmla="*/ 4271 w 10000"/>
                  <a:gd name="connsiteY1355" fmla="*/ 220 h 10000"/>
                  <a:gd name="connsiteX1356" fmla="*/ 4238 w 10000"/>
                  <a:gd name="connsiteY1356" fmla="*/ 240 h 10000"/>
                  <a:gd name="connsiteX1357" fmla="*/ 4324 w 10000"/>
                  <a:gd name="connsiteY1357" fmla="*/ 1289 h 10000"/>
                  <a:gd name="connsiteX1358" fmla="*/ 3521 w 10000"/>
                  <a:gd name="connsiteY1358" fmla="*/ 7730 h 10000"/>
                  <a:gd name="connsiteX1359" fmla="*/ 3554 w 10000"/>
                  <a:gd name="connsiteY1359" fmla="*/ 7740 h 10000"/>
                  <a:gd name="connsiteX1360" fmla="*/ 3560 w 10000"/>
                  <a:gd name="connsiteY1360" fmla="*/ 7749 h 10000"/>
                  <a:gd name="connsiteX1361" fmla="*/ 3562 w 10000"/>
                  <a:gd name="connsiteY1361" fmla="*/ 7759 h 10000"/>
                  <a:gd name="connsiteX1362" fmla="*/ 3573 w 10000"/>
                  <a:gd name="connsiteY1362" fmla="*/ 7766 h 10000"/>
                  <a:gd name="connsiteX1363" fmla="*/ 3584 w 10000"/>
                  <a:gd name="connsiteY1363" fmla="*/ 7759 h 10000"/>
                  <a:gd name="connsiteX1364" fmla="*/ 3598 w 10000"/>
                  <a:gd name="connsiteY1364" fmla="*/ 7743 h 10000"/>
                  <a:gd name="connsiteX1365" fmla="*/ 3609 w 10000"/>
                  <a:gd name="connsiteY1365" fmla="*/ 7756 h 10000"/>
                  <a:gd name="connsiteX1366" fmla="*/ 3623 w 10000"/>
                  <a:gd name="connsiteY1366" fmla="*/ 7733 h 10000"/>
                  <a:gd name="connsiteX1367" fmla="*/ 3632 w 10000"/>
                  <a:gd name="connsiteY1367" fmla="*/ 7730 h 10000"/>
                  <a:gd name="connsiteX1368" fmla="*/ 3634 w 10000"/>
                  <a:gd name="connsiteY1368" fmla="*/ 7730 h 10000"/>
                  <a:gd name="connsiteX1369" fmla="*/ 3643 w 10000"/>
                  <a:gd name="connsiteY1369" fmla="*/ 7730 h 10000"/>
                  <a:gd name="connsiteX1370" fmla="*/ 3657 w 10000"/>
                  <a:gd name="connsiteY1370" fmla="*/ 7733 h 10000"/>
                  <a:gd name="connsiteX1371" fmla="*/ 3670 w 10000"/>
                  <a:gd name="connsiteY1371" fmla="*/ 7730 h 10000"/>
                  <a:gd name="connsiteX1372" fmla="*/ 3687 w 10000"/>
                  <a:gd name="connsiteY1372" fmla="*/ 7730 h 10000"/>
                  <a:gd name="connsiteX1373" fmla="*/ 3690 w 10000"/>
                  <a:gd name="connsiteY1373" fmla="*/ 7730 h 10000"/>
                  <a:gd name="connsiteX1374" fmla="*/ 3704 w 10000"/>
                  <a:gd name="connsiteY1374" fmla="*/ 7740 h 10000"/>
                  <a:gd name="connsiteX1375" fmla="*/ 3712 w 10000"/>
                  <a:gd name="connsiteY1375" fmla="*/ 7743 h 10000"/>
                  <a:gd name="connsiteX1376" fmla="*/ 3723 w 10000"/>
                  <a:gd name="connsiteY1376" fmla="*/ 7749 h 10000"/>
                  <a:gd name="connsiteX1377" fmla="*/ 3729 w 10000"/>
                  <a:gd name="connsiteY1377" fmla="*/ 7749 h 10000"/>
                  <a:gd name="connsiteX1378" fmla="*/ 3729 w 10000"/>
                  <a:gd name="connsiteY1378" fmla="*/ 7743 h 10000"/>
                  <a:gd name="connsiteX1379" fmla="*/ 3745 w 10000"/>
                  <a:gd name="connsiteY1379" fmla="*/ 7740 h 10000"/>
                  <a:gd name="connsiteX1380" fmla="*/ 3753 w 10000"/>
                  <a:gd name="connsiteY1380" fmla="*/ 7730 h 10000"/>
                  <a:gd name="connsiteX1381" fmla="*/ 3762 w 10000"/>
                  <a:gd name="connsiteY1381" fmla="*/ 7720 h 10000"/>
                  <a:gd name="connsiteX1382" fmla="*/ 3776 w 10000"/>
                  <a:gd name="connsiteY1382" fmla="*/ 7710 h 10000"/>
                  <a:gd name="connsiteX1383" fmla="*/ 3784 w 10000"/>
                  <a:gd name="connsiteY1383" fmla="*/ 7701 h 10000"/>
                  <a:gd name="connsiteX1384" fmla="*/ 3792 w 10000"/>
                  <a:gd name="connsiteY1384" fmla="*/ 7694 h 10000"/>
                  <a:gd name="connsiteX1385" fmla="*/ 3801 w 10000"/>
                  <a:gd name="connsiteY1385" fmla="*/ 7685 h 10000"/>
                  <a:gd name="connsiteX1386" fmla="*/ 3803 w 10000"/>
                  <a:gd name="connsiteY1386" fmla="*/ 7685 h 10000"/>
                  <a:gd name="connsiteX1387" fmla="*/ 3809 w 10000"/>
                  <a:gd name="connsiteY1387" fmla="*/ 7685 h 10000"/>
                  <a:gd name="connsiteX1388" fmla="*/ 3817 w 10000"/>
                  <a:gd name="connsiteY1388" fmla="*/ 7691 h 10000"/>
                  <a:gd name="connsiteX1389" fmla="*/ 3817 w 10000"/>
                  <a:gd name="connsiteY1389" fmla="*/ 7694 h 10000"/>
                  <a:gd name="connsiteX1390" fmla="*/ 3812 w 10000"/>
                  <a:gd name="connsiteY1390" fmla="*/ 7714 h 10000"/>
                  <a:gd name="connsiteX1391" fmla="*/ 3778 w 10000"/>
                  <a:gd name="connsiteY1391" fmla="*/ 7756 h 10000"/>
                  <a:gd name="connsiteX1392" fmla="*/ 3762 w 10000"/>
                  <a:gd name="connsiteY1392" fmla="*/ 7775 h 10000"/>
                  <a:gd name="connsiteX1393" fmla="*/ 3748 w 10000"/>
                  <a:gd name="connsiteY1393" fmla="*/ 7775 h 10000"/>
                  <a:gd name="connsiteX1394" fmla="*/ 3737 w 10000"/>
                  <a:gd name="connsiteY1394" fmla="*/ 7778 h 10000"/>
                  <a:gd name="connsiteX1395" fmla="*/ 3723 w 10000"/>
                  <a:gd name="connsiteY1395" fmla="*/ 7778 h 10000"/>
                  <a:gd name="connsiteX1396" fmla="*/ 3720 w 10000"/>
                  <a:gd name="connsiteY1396" fmla="*/ 7785 h 10000"/>
                  <a:gd name="connsiteX1397" fmla="*/ 3715 w 10000"/>
                  <a:gd name="connsiteY1397" fmla="*/ 7788 h 10000"/>
                  <a:gd name="connsiteX1398" fmla="*/ 3704 w 10000"/>
                  <a:gd name="connsiteY1398" fmla="*/ 7804 h 10000"/>
                  <a:gd name="connsiteX1399" fmla="*/ 3690 w 10000"/>
                  <a:gd name="connsiteY1399" fmla="*/ 7804 h 10000"/>
                  <a:gd name="connsiteX1400" fmla="*/ 3681 w 10000"/>
                  <a:gd name="connsiteY1400" fmla="*/ 7804 h 10000"/>
                  <a:gd name="connsiteX1401" fmla="*/ 3673 w 10000"/>
                  <a:gd name="connsiteY1401" fmla="*/ 7824 h 10000"/>
                  <a:gd name="connsiteX1402" fmla="*/ 3670 w 10000"/>
                  <a:gd name="connsiteY1402" fmla="*/ 7847 h 10000"/>
                  <a:gd name="connsiteX1403" fmla="*/ 3712 w 10000"/>
                  <a:gd name="connsiteY1403" fmla="*/ 8005 h 10000"/>
                  <a:gd name="connsiteX1404" fmla="*/ 3706 w 10000"/>
                  <a:gd name="connsiteY1404" fmla="*/ 8021 h 10000"/>
                  <a:gd name="connsiteX1405" fmla="*/ 3712 w 10000"/>
                  <a:gd name="connsiteY1405" fmla="*/ 8044 h 10000"/>
                  <a:gd name="connsiteX1406" fmla="*/ 3712 w 10000"/>
                  <a:gd name="connsiteY1406" fmla="*/ 8051 h 10000"/>
                  <a:gd name="connsiteX1407" fmla="*/ 3729 w 10000"/>
                  <a:gd name="connsiteY1407" fmla="*/ 8060 h 10000"/>
                  <a:gd name="connsiteX1408" fmla="*/ 3737 w 10000"/>
                  <a:gd name="connsiteY1408" fmla="*/ 8063 h 10000"/>
                  <a:gd name="connsiteX1409" fmla="*/ 3748 w 10000"/>
                  <a:gd name="connsiteY1409" fmla="*/ 8070 h 10000"/>
                  <a:gd name="connsiteX1410" fmla="*/ 3767 w 10000"/>
                  <a:gd name="connsiteY1410" fmla="*/ 8106 h 10000"/>
                  <a:gd name="connsiteX1411" fmla="*/ 3770 w 10000"/>
                  <a:gd name="connsiteY1411" fmla="*/ 8119 h 10000"/>
                  <a:gd name="connsiteX1412" fmla="*/ 3787 w 10000"/>
                  <a:gd name="connsiteY1412" fmla="*/ 8157 h 10000"/>
                  <a:gd name="connsiteX1413" fmla="*/ 3787 w 10000"/>
                  <a:gd name="connsiteY1413" fmla="*/ 8174 h 10000"/>
                  <a:gd name="connsiteX1414" fmla="*/ 3776 w 10000"/>
                  <a:gd name="connsiteY1414" fmla="*/ 8203 h 10000"/>
                  <a:gd name="connsiteX1415" fmla="*/ 3767 w 10000"/>
                  <a:gd name="connsiteY1415" fmla="*/ 8193 h 10000"/>
                  <a:gd name="connsiteX1416" fmla="*/ 3767 w 10000"/>
                  <a:gd name="connsiteY1416" fmla="*/ 8174 h 10000"/>
                  <a:gd name="connsiteX1417" fmla="*/ 3762 w 10000"/>
                  <a:gd name="connsiteY1417" fmla="*/ 8157 h 10000"/>
                  <a:gd name="connsiteX1418" fmla="*/ 3753 w 10000"/>
                  <a:gd name="connsiteY1418" fmla="*/ 8148 h 10000"/>
                  <a:gd name="connsiteX1419" fmla="*/ 3740 w 10000"/>
                  <a:gd name="connsiteY1419" fmla="*/ 8154 h 10000"/>
                  <a:gd name="connsiteX1420" fmla="*/ 3731 w 10000"/>
                  <a:gd name="connsiteY1420" fmla="*/ 8138 h 10000"/>
                  <a:gd name="connsiteX1421" fmla="*/ 3729 w 10000"/>
                  <a:gd name="connsiteY1421" fmla="*/ 8125 h 10000"/>
                  <a:gd name="connsiteX1422" fmla="*/ 3712 w 10000"/>
                  <a:gd name="connsiteY1422" fmla="*/ 8115 h 10000"/>
                  <a:gd name="connsiteX1423" fmla="*/ 3704 w 10000"/>
                  <a:gd name="connsiteY1423" fmla="*/ 8109 h 10000"/>
                  <a:gd name="connsiteX1424" fmla="*/ 3687 w 10000"/>
                  <a:gd name="connsiteY1424" fmla="*/ 8099 h 10000"/>
                  <a:gd name="connsiteX1425" fmla="*/ 3673 w 10000"/>
                  <a:gd name="connsiteY1425" fmla="*/ 8093 h 10000"/>
                  <a:gd name="connsiteX1426" fmla="*/ 3665 w 10000"/>
                  <a:gd name="connsiteY1426" fmla="*/ 8083 h 10000"/>
                  <a:gd name="connsiteX1427" fmla="*/ 3648 w 10000"/>
                  <a:gd name="connsiteY1427" fmla="*/ 8073 h 10000"/>
                  <a:gd name="connsiteX1428" fmla="*/ 3643 w 10000"/>
                  <a:gd name="connsiteY1428" fmla="*/ 8063 h 10000"/>
                  <a:gd name="connsiteX1429" fmla="*/ 3632 w 10000"/>
                  <a:gd name="connsiteY1429" fmla="*/ 8054 h 10000"/>
                  <a:gd name="connsiteX1430" fmla="*/ 3623 w 10000"/>
                  <a:gd name="connsiteY1430" fmla="*/ 8060 h 10000"/>
                  <a:gd name="connsiteX1431" fmla="*/ 3615 w 10000"/>
                  <a:gd name="connsiteY1431" fmla="*/ 8070 h 10000"/>
                  <a:gd name="connsiteX1432" fmla="*/ 3607 w 10000"/>
                  <a:gd name="connsiteY1432" fmla="*/ 8083 h 10000"/>
                  <a:gd name="connsiteX1433" fmla="*/ 3607 w 10000"/>
                  <a:gd name="connsiteY1433" fmla="*/ 8099 h 10000"/>
                  <a:gd name="connsiteX1434" fmla="*/ 3607 w 10000"/>
                  <a:gd name="connsiteY1434" fmla="*/ 8125 h 10000"/>
                  <a:gd name="connsiteX1435" fmla="*/ 3601 w 10000"/>
                  <a:gd name="connsiteY1435" fmla="*/ 8148 h 10000"/>
                  <a:gd name="connsiteX1436" fmla="*/ 3584 w 10000"/>
                  <a:gd name="connsiteY1436" fmla="*/ 8154 h 10000"/>
                  <a:gd name="connsiteX1437" fmla="*/ 3573 w 10000"/>
                  <a:gd name="connsiteY1437" fmla="*/ 8154 h 10000"/>
                  <a:gd name="connsiteX1438" fmla="*/ 3560 w 10000"/>
                  <a:gd name="connsiteY1438" fmla="*/ 8138 h 10000"/>
                  <a:gd name="connsiteX1439" fmla="*/ 3551 w 10000"/>
                  <a:gd name="connsiteY1439" fmla="*/ 8119 h 10000"/>
                  <a:gd name="connsiteX1440" fmla="*/ 3535 w 10000"/>
                  <a:gd name="connsiteY1440" fmla="*/ 8099 h 10000"/>
                  <a:gd name="connsiteX1441" fmla="*/ 3504 w 10000"/>
                  <a:gd name="connsiteY1441" fmla="*/ 8073 h 10000"/>
                  <a:gd name="connsiteX1442" fmla="*/ 3493 w 10000"/>
                  <a:gd name="connsiteY1442" fmla="*/ 8051 h 10000"/>
                  <a:gd name="connsiteX1443" fmla="*/ 3488 w 10000"/>
                  <a:gd name="connsiteY1443" fmla="*/ 8034 h 10000"/>
                  <a:gd name="connsiteX1444" fmla="*/ 3488 w 10000"/>
                  <a:gd name="connsiteY1444" fmla="*/ 8012 h 10000"/>
                  <a:gd name="connsiteX1445" fmla="*/ 3488 w 10000"/>
                  <a:gd name="connsiteY1445" fmla="*/ 8005 h 10000"/>
                  <a:gd name="connsiteX1446" fmla="*/ 3496 w 10000"/>
                  <a:gd name="connsiteY1446" fmla="*/ 8002 h 10000"/>
                  <a:gd name="connsiteX1447" fmla="*/ 3501 w 10000"/>
                  <a:gd name="connsiteY1447" fmla="*/ 7992 h 10000"/>
                  <a:gd name="connsiteX1448" fmla="*/ 3504 w 10000"/>
                  <a:gd name="connsiteY1448" fmla="*/ 7966 h 10000"/>
                  <a:gd name="connsiteX1449" fmla="*/ 3501 w 10000"/>
                  <a:gd name="connsiteY1449" fmla="*/ 7940 h 10000"/>
                  <a:gd name="connsiteX1450" fmla="*/ 3485 w 10000"/>
                  <a:gd name="connsiteY1450" fmla="*/ 7918 h 10000"/>
                  <a:gd name="connsiteX1451" fmla="*/ 3465 w 10000"/>
                  <a:gd name="connsiteY1451" fmla="*/ 7892 h 10000"/>
                  <a:gd name="connsiteX1452" fmla="*/ 3457 w 10000"/>
                  <a:gd name="connsiteY1452" fmla="*/ 7872 h 10000"/>
                  <a:gd name="connsiteX1453" fmla="*/ 3449 w 10000"/>
                  <a:gd name="connsiteY1453" fmla="*/ 7847 h 10000"/>
                  <a:gd name="connsiteX1454" fmla="*/ 3446 w 10000"/>
                  <a:gd name="connsiteY1454" fmla="*/ 7827 h 10000"/>
                  <a:gd name="connsiteX1455" fmla="*/ 3457 w 10000"/>
                  <a:gd name="connsiteY1455" fmla="*/ 7808 h 10000"/>
                  <a:gd name="connsiteX1456" fmla="*/ 3465 w 10000"/>
                  <a:gd name="connsiteY1456" fmla="*/ 7798 h 10000"/>
                  <a:gd name="connsiteX1457" fmla="*/ 3476 w 10000"/>
                  <a:gd name="connsiteY1457" fmla="*/ 7788 h 10000"/>
                  <a:gd name="connsiteX1458" fmla="*/ 3479 w 10000"/>
                  <a:gd name="connsiteY1458" fmla="*/ 7795 h 10000"/>
                  <a:gd name="connsiteX1459" fmla="*/ 3501 w 10000"/>
                  <a:gd name="connsiteY1459" fmla="*/ 7817 h 10000"/>
                  <a:gd name="connsiteX1460" fmla="*/ 3518 w 10000"/>
                  <a:gd name="connsiteY1460" fmla="*/ 7843 h 10000"/>
                  <a:gd name="connsiteX1461" fmla="*/ 3521 w 10000"/>
                  <a:gd name="connsiteY1461" fmla="*/ 7847 h 10000"/>
                  <a:gd name="connsiteX1462" fmla="*/ 3512 w 10000"/>
                  <a:gd name="connsiteY1462" fmla="*/ 7824 h 10000"/>
                  <a:gd name="connsiteX0" fmla="*/ 4324 w 10000"/>
                  <a:gd name="connsiteY0" fmla="*/ 1289 h 10000"/>
                  <a:gd name="connsiteX1" fmla="*/ 4296 w 10000"/>
                  <a:gd name="connsiteY1" fmla="*/ 1305 h 10000"/>
                  <a:gd name="connsiteX2" fmla="*/ 4285 w 10000"/>
                  <a:gd name="connsiteY2" fmla="*/ 1279 h 10000"/>
                  <a:gd name="connsiteX3" fmla="*/ 4244 w 10000"/>
                  <a:gd name="connsiteY3" fmla="*/ 1266 h 10000"/>
                  <a:gd name="connsiteX4" fmla="*/ 4208 w 10000"/>
                  <a:gd name="connsiteY4" fmla="*/ 1286 h 10000"/>
                  <a:gd name="connsiteX5" fmla="*/ 4172 w 10000"/>
                  <a:gd name="connsiteY5" fmla="*/ 1299 h 10000"/>
                  <a:gd name="connsiteX6" fmla="*/ 4150 w 10000"/>
                  <a:gd name="connsiteY6" fmla="*/ 1308 h 10000"/>
                  <a:gd name="connsiteX7" fmla="*/ 4139 w 10000"/>
                  <a:gd name="connsiteY7" fmla="*/ 1315 h 10000"/>
                  <a:gd name="connsiteX8" fmla="*/ 4125 w 10000"/>
                  <a:gd name="connsiteY8" fmla="*/ 1315 h 10000"/>
                  <a:gd name="connsiteX9" fmla="*/ 4119 w 10000"/>
                  <a:gd name="connsiteY9" fmla="*/ 1315 h 10000"/>
                  <a:gd name="connsiteX10" fmla="*/ 4111 w 10000"/>
                  <a:gd name="connsiteY10" fmla="*/ 1308 h 10000"/>
                  <a:gd name="connsiteX11" fmla="*/ 4100 w 10000"/>
                  <a:gd name="connsiteY11" fmla="*/ 1315 h 10000"/>
                  <a:gd name="connsiteX12" fmla="*/ 4075 w 10000"/>
                  <a:gd name="connsiteY12" fmla="*/ 1315 h 10000"/>
                  <a:gd name="connsiteX13" fmla="*/ 4058 w 10000"/>
                  <a:gd name="connsiteY13" fmla="*/ 1318 h 10000"/>
                  <a:gd name="connsiteX14" fmla="*/ 4044 w 10000"/>
                  <a:gd name="connsiteY14" fmla="*/ 1315 h 10000"/>
                  <a:gd name="connsiteX15" fmla="*/ 4042 w 10000"/>
                  <a:gd name="connsiteY15" fmla="*/ 1299 h 10000"/>
                  <a:gd name="connsiteX16" fmla="*/ 4014 w 10000"/>
                  <a:gd name="connsiteY16" fmla="*/ 1308 h 10000"/>
                  <a:gd name="connsiteX17" fmla="*/ 4011 w 10000"/>
                  <a:gd name="connsiteY17" fmla="*/ 1315 h 10000"/>
                  <a:gd name="connsiteX18" fmla="*/ 4011 w 10000"/>
                  <a:gd name="connsiteY18" fmla="*/ 1341 h 10000"/>
                  <a:gd name="connsiteX19" fmla="*/ 4019 w 10000"/>
                  <a:gd name="connsiteY19" fmla="*/ 1341 h 10000"/>
                  <a:gd name="connsiteX20" fmla="*/ 3997 w 10000"/>
                  <a:gd name="connsiteY20" fmla="*/ 1363 h 10000"/>
                  <a:gd name="connsiteX21" fmla="*/ 3986 w 10000"/>
                  <a:gd name="connsiteY21" fmla="*/ 1373 h 10000"/>
                  <a:gd name="connsiteX22" fmla="*/ 3981 w 10000"/>
                  <a:gd name="connsiteY22" fmla="*/ 1389 h 10000"/>
                  <a:gd name="connsiteX23" fmla="*/ 3981 w 10000"/>
                  <a:gd name="connsiteY23" fmla="*/ 1409 h 10000"/>
                  <a:gd name="connsiteX24" fmla="*/ 3981 w 10000"/>
                  <a:gd name="connsiteY24" fmla="*/ 1438 h 10000"/>
                  <a:gd name="connsiteX25" fmla="*/ 3961 w 10000"/>
                  <a:gd name="connsiteY25" fmla="*/ 1441 h 10000"/>
                  <a:gd name="connsiteX26" fmla="*/ 3942 w 10000"/>
                  <a:gd name="connsiteY26" fmla="*/ 1441 h 10000"/>
                  <a:gd name="connsiteX27" fmla="*/ 3914 w 10000"/>
                  <a:gd name="connsiteY27" fmla="*/ 1454 h 10000"/>
                  <a:gd name="connsiteX28" fmla="*/ 3892 w 10000"/>
                  <a:gd name="connsiteY28" fmla="*/ 1467 h 10000"/>
                  <a:gd name="connsiteX29" fmla="*/ 3867 w 10000"/>
                  <a:gd name="connsiteY29" fmla="*/ 1483 h 10000"/>
                  <a:gd name="connsiteX30" fmla="*/ 3845 w 10000"/>
                  <a:gd name="connsiteY30" fmla="*/ 1467 h 10000"/>
                  <a:gd name="connsiteX31" fmla="*/ 3850 w 10000"/>
                  <a:gd name="connsiteY31" fmla="*/ 1457 h 10000"/>
                  <a:gd name="connsiteX32" fmla="*/ 3864 w 10000"/>
                  <a:gd name="connsiteY32" fmla="*/ 1441 h 10000"/>
                  <a:gd name="connsiteX33" fmla="*/ 3859 w 10000"/>
                  <a:gd name="connsiteY33" fmla="*/ 1409 h 10000"/>
                  <a:gd name="connsiteX34" fmla="*/ 3842 w 10000"/>
                  <a:gd name="connsiteY34" fmla="*/ 1383 h 10000"/>
                  <a:gd name="connsiteX35" fmla="*/ 3825 w 10000"/>
                  <a:gd name="connsiteY35" fmla="*/ 1360 h 10000"/>
                  <a:gd name="connsiteX36" fmla="*/ 3809 w 10000"/>
                  <a:gd name="connsiteY36" fmla="*/ 1318 h 10000"/>
                  <a:gd name="connsiteX37" fmla="*/ 3787 w 10000"/>
                  <a:gd name="connsiteY37" fmla="*/ 1289 h 10000"/>
                  <a:gd name="connsiteX38" fmla="*/ 3759 w 10000"/>
                  <a:gd name="connsiteY38" fmla="*/ 1266 h 10000"/>
                  <a:gd name="connsiteX39" fmla="*/ 3740 w 10000"/>
                  <a:gd name="connsiteY39" fmla="*/ 1256 h 10000"/>
                  <a:gd name="connsiteX40" fmla="*/ 3715 w 10000"/>
                  <a:gd name="connsiteY40" fmla="*/ 1250 h 10000"/>
                  <a:gd name="connsiteX41" fmla="*/ 3687 w 10000"/>
                  <a:gd name="connsiteY41" fmla="*/ 1256 h 10000"/>
                  <a:gd name="connsiteX42" fmla="*/ 3681 w 10000"/>
                  <a:gd name="connsiteY42" fmla="*/ 1260 h 10000"/>
                  <a:gd name="connsiteX43" fmla="*/ 3670 w 10000"/>
                  <a:gd name="connsiteY43" fmla="*/ 1295 h 10000"/>
                  <a:gd name="connsiteX44" fmla="*/ 3651 w 10000"/>
                  <a:gd name="connsiteY44" fmla="*/ 1305 h 10000"/>
                  <a:gd name="connsiteX45" fmla="*/ 3640 w 10000"/>
                  <a:gd name="connsiteY45" fmla="*/ 1308 h 10000"/>
                  <a:gd name="connsiteX46" fmla="*/ 3626 w 10000"/>
                  <a:gd name="connsiteY46" fmla="*/ 1308 h 10000"/>
                  <a:gd name="connsiteX47" fmla="*/ 3632 w 10000"/>
                  <a:gd name="connsiteY47" fmla="*/ 1276 h 10000"/>
                  <a:gd name="connsiteX48" fmla="*/ 3609 w 10000"/>
                  <a:gd name="connsiteY48" fmla="*/ 1289 h 10000"/>
                  <a:gd name="connsiteX49" fmla="*/ 3593 w 10000"/>
                  <a:gd name="connsiteY49" fmla="*/ 1286 h 10000"/>
                  <a:gd name="connsiteX50" fmla="*/ 3590 w 10000"/>
                  <a:gd name="connsiteY50" fmla="*/ 1256 h 10000"/>
                  <a:gd name="connsiteX51" fmla="*/ 3584 w 10000"/>
                  <a:gd name="connsiteY51" fmla="*/ 1237 h 10000"/>
                  <a:gd name="connsiteX52" fmla="*/ 3573 w 10000"/>
                  <a:gd name="connsiteY52" fmla="*/ 1237 h 10000"/>
                  <a:gd name="connsiteX53" fmla="*/ 3554 w 10000"/>
                  <a:gd name="connsiteY53" fmla="*/ 1227 h 10000"/>
                  <a:gd name="connsiteX54" fmla="*/ 3546 w 10000"/>
                  <a:gd name="connsiteY54" fmla="*/ 1192 h 10000"/>
                  <a:gd name="connsiteX55" fmla="*/ 3529 w 10000"/>
                  <a:gd name="connsiteY55" fmla="*/ 1176 h 10000"/>
                  <a:gd name="connsiteX56" fmla="*/ 3512 w 10000"/>
                  <a:gd name="connsiteY56" fmla="*/ 1182 h 10000"/>
                  <a:gd name="connsiteX57" fmla="*/ 3485 w 10000"/>
                  <a:gd name="connsiteY57" fmla="*/ 1182 h 10000"/>
                  <a:gd name="connsiteX58" fmla="*/ 3463 w 10000"/>
                  <a:gd name="connsiteY58" fmla="*/ 1176 h 10000"/>
                  <a:gd name="connsiteX59" fmla="*/ 3449 w 10000"/>
                  <a:gd name="connsiteY59" fmla="*/ 1182 h 10000"/>
                  <a:gd name="connsiteX60" fmla="*/ 3432 w 10000"/>
                  <a:gd name="connsiteY60" fmla="*/ 1192 h 10000"/>
                  <a:gd name="connsiteX61" fmla="*/ 3454 w 10000"/>
                  <a:gd name="connsiteY61" fmla="*/ 1205 h 10000"/>
                  <a:gd name="connsiteX62" fmla="*/ 3463 w 10000"/>
                  <a:gd name="connsiteY62" fmla="*/ 1205 h 10000"/>
                  <a:gd name="connsiteX63" fmla="*/ 3488 w 10000"/>
                  <a:gd name="connsiteY63" fmla="*/ 1205 h 10000"/>
                  <a:gd name="connsiteX64" fmla="*/ 3488 w 10000"/>
                  <a:gd name="connsiteY64" fmla="*/ 1218 h 10000"/>
                  <a:gd name="connsiteX65" fmla="*/ 3493 w 10000"/>
                  <a:gd name="connsiteY65" fmla="*/ 1247 h 10000"/>
                  <a:gd name="connsiteX66" fmla="*/ 3512 w 10000"/>
                  <a:gd name="connsiteY66" fmla="*/ 1247 h 10000"/>
                  <a:gd name="connsiteX67" fmla="*/ 3518 w 10000"/>
                  <a:gd name="connsiteY67" fmla="*/ 1250 h 10000"/>
                  <a:gd name="connsiteX68" fmla="*/ 3521 w 10000"/>
                  <a:gd name="connsiteY68" fmla="*/ 1276 h 10000"/>
                  <a:gd name="connsiteX69" fmla="*/ 3543 w 10000"/>
                  <a:gd name="connsiteY69" fmla="*/ 1295 h 10000"/>
                  <a:gd name="connsiteX70" fmla="*/ 3546 w 10000"/>
                  <a:gd name="connsiteY70" fmla="*/ 1305 h 10000"/>
                  <a:gd name="connsiteX71" fmla="*/ 3543 w 10000"/>
                  <a:gd name="connsiteY71" fmla="*/ 1315 h 10000"/>
                  <a:gd name="connsiteX72" fmla="*/ 3543 w 10000"/>
                  <a:gd name="connsiteY72" fmla="*/ 1331 h 10000"/>
                  <a:gd name="connsiteX73" fmla="*/ 3554 w 10000"/>
                  <a:gd name="connsiteY73" fmla="*/ 1324 h 10000"/>
                  <a:gd name="connsiteX74" fmla="*/ 3560 w 10000"/>
                  <a:gd name="connsiteY74" fmla="*/ 1331 h 10000"/>
                  <a:gd name="connsiteX75" fmla="*/ 3582 w 10000"/>
                  <a:gd name="connsiteY75" fmla="*/ 1344 h 10000"/>
                  <a:gd name="connsiteX76" fmla="*/ 3598 w 10000"/>
                  <a:gd name="connsiteY76" fmla="*/ 1380 h 10000"/>
                  <a:gd name="connsiteX77" fmla="*/ 3607 w 10000"/>
                  <a:gd name="connsiteY77" fmla="*/ 1389 h 10000"/>
                  <a:gd name="connsiteX78" fmla="*/ 3623 w 10000"/>
                  <a:gd name="connsiteY78" fmla="*/ 1409 h 10000"/>
                  <a:gd name="connsiteX79" fmla="*/ 3634 w 10000"/>
                  <a:gd name="connsiteY79" fmla="*/ 1438 h 10000"/>
                  <a:gd name="connsiteX80" fmla="*/ 3632 w 10000"/>
                  <a:gd name="connsiteY80" fmla="*/ 1454 h 10000"/>
                  <a:gd name="connsiteX81" fmla="*/ 3618 w 10000"/>
                  <a:gd name="connsiteY81" fmla="*/ 1438 h 10000"/>
                  <a:gd name="connsiteX82" fmla="*/ 3598 w 10000"/>
                  <a:gd name="connsiteY82" fmla="*/ 1428 h 10000"/>
                  <a:gd name="connsiteX83" fmla="*/ 3582 w 10000"/>
                  <a:gd name="connsiteY83" fmla="*/ 1402 h 10000"/>
                  <a:gd name="connsiteX84" fmla="*/ 3562 w 10000"/>
                  <a:gd name="connsiteY84" fmla="*/ 1399 h 10000"/>
                  <a:gd name="connsiteX85" fmla="*/ 3546 w 10000"/>
                  <a:gd name="connsiteY85" fmla="*/ 1383 h 10000"/>
                  <a:gd name="connsiteX86" fmla="*/ 3510 w 10000"/>
                  <a:gd name="connsiteY86" fmla="*/ 1360 h 10000"/>
                  <a:gd name="connsiteX87" fmla="*/ 3485 w 10000"/>
                  <a:gd name="connsiteY87" fmla="*/ 1344 h 10000"/>
                  <a:gd name="connsiteX88" fmla="*/ 3454 w 10000"/>
                  <a:gd name="connsiteY88" fmla="*/ 1334 h 10000"/>
                  <a:gd name="connsiteX89" fmla="*/ 3429 w 10000"/>
                  <a:gd name="connsiteY89" fmla="*/ 1315 h 10000"/>
                  <a:gd name="connsiteX90" fmla="*/ 3416 w 10000"/>
                  <a:gd name="connsiteY90" fmla="*/ 1308 h 10000"/>
                  <a:gd name="connsiteX91" fmla="*/ 3399 w 10000"/>
                  <a:gd name="connsiteY91" fmla="*/ 1305 h 10000"/>
                  <a:gd name="connsiteX92" fmla="*/ 3382 w 10000"/>
                  <a:gd name="connsiteY92" fmla="*/ 1286 h 10000"/>
                  <a:gd name="connsiteX93" fmla="*/ 3380 w 10000"/>
                  <a:gd name="connsiteY93" fmla="*/ 1266 h 10000"/>
                  <a:gd name="connsiteX94" fmla="*/ 3388 w 10000"/>
                  <a:gd name="connsiteY94" fmla="*/ 1256 h 10000"/>
                  <a:gd name="connsiteX95" fmla="*/ 3407 w 10000"/>
                  <a:gd name="connsiteY95" fmla="*/ 1256 h 10000"/>
                  <a:gd name="connsiteX96" fmla="*/ 3396 w 10000"/>
                  <a:gd name="connsiteY96" fmla="*/ 1227 h 10000"/>
                  <a:gd name="connsiteX97" fmla="*/ 3382 w 10000"/>
                  <a:gd name="connsiteY97" fmla="*/ 1227 h 10000"/>
                  <a:gd name="connsiteX98" fmla="*/ 3360 w 10000"/>
                  <a:gd name="connsiteY98" fmla="*/ 1221 h 10000"/>
                  <a:gd name="connsiteX99" fmla="*/ 3349 w 10000"/>
                  <a:gd name="connsiteY99" fmla="*/ 1231 h 10000"/>
                  <a:gd name="connsiteX100" fmla="*/ 3352 w 10000"/>
                  <a:gd name="connsiteY100" fmla="*/ 1247 h 10000"/>
                  <a:gd name="connsiteX101" fmla="*/ 3341 w 10000"/>
                  <a:gd name="connsiteY101" fmla="*/ 1237 h 10000"/>
                  <a:gd name="connsiteX102" fmla="*/ 3335 w 10000"/>
                  <a:gd name="connsiteY102" fmla="*/ 1231 h 10000"/>
                  <a:gd name="connsiteX103" fmla="*/ 3307 w 10000"/>
                  <a:gd name="connsiteY103" fmla="*/ 1227 h 10000"/>
                  <a:gd name="connsiteX104" fmla="*/ 3294 w 10000"/>
                  <a:gd name="connsiteY104" fmla="*/ 1221 h 10000"/>
                  <a:gd name="connsiteX105" fmla="*/ 3271 w 10000"/>
                  <a:gd name="connsiteY105" fmla="*/ 1211 h 10000"/>
                  <a:gd name="connsiteX106" fmla="*/ 3252 w 10000"/>
                  <a:gd name="connsiteY106" fmla="*/ 1195 h 10000"/>
                  <a:gd name="connsiteX107" fmla="*/ 3235 w 10000"/>
                  <a:gd name="connsiteY107" fmla="*/ 1195 h 10000"/>
                  <a:gd name="connsiteX108" fmla="*/ 3235 w 10000"/>
                  <a:gd name="connsiteY108" fmla="*/ 1205 h 10000"/>
                  <a:gd name="connsiteX109" fmla="*/ 3219 w 10000"/>
                  <a:gd name="connsiteY109" fmla="*/ 1231 h 10000"/>
                  <a:gd name="connsiteX110" fmla="*/ 3213 w 10000"/>
                  <a:gd name="connsiteY110" fmla="*/ 1231 h 10000"/>
                  <a:gd name="connsiteX111" fmla="*/ 3183 w 10000"/>
                  <a:gd name="connsiteY111" fmla="*/ 1221 h 10000"/>
                  <a:gd name="connsiteX112" fmla="*/ 3175 w 10000"/>
                  <a:gd name="connsiteY112" fmla="*/ 1227 h 10000"/>
                  <a:gd name="connsiteX113" fmla="*/ 3163 w 10000"/>
                  <a:gd name="connsiteY113" fmla="*/ 1237 h 10000"/>
                  <a:gd name="connsiteX114" fmla="*/ 3158 w 10000"/>
                  <a:gd name="connsiteY114" fmla="*/ 1260 h 10000"/>
                  <a:gd name="connsiteX115" fmla="*/ 3158 w 10000"/>
                  <a:gd name="connsiteY115" fmla="*/ 1276 h 10000"/>
                  <a:gd name="connsiteX116" fmla="*/ 3163 w 10000"/>
                  <a:gd name="connsiteY116" fmla="*/ 1295 h 10000"/>
                  <a:gd name="connsiteX117" fmla="*/ 3166 w 10000"/>
                  <a:gd name="connsiteY117" fmla="*/ 1308 h 10000"/>
                  <a:gd name="connsiteX118" fmla="*/ 3158 w 10000"/>
                  <a:gd name="connsiteY118" fmla="*/ 1315 h 10000"/>
                  <a:gd name="connsiteX119" fmla="*/ 3133 w 10000"/>
                  <a:gd name="connsiteY119" fmla="*/ 1299 h 10000"/>
                  <a:gd name="connsiteX120" fmla="*/ 3114 w 10000"/>
                  <a:gd name="connsiteY120" fmla="*/ 1276 h 10000"/>
                  <a:gd name="connsiteX121" fmla="*/ 3078 w 10000"/>
                  <a:gd name="connsiteY121" fmla="*/ 1240 h 10000"/>
                  <a:gd name="connsiteX122" fmla="*/ 3044 w 10000"/>
                  <a:gd name="connsiteY122" fmla="*/ 1227 h 10000"/>
                  <a:gd name="connsiteX123" fmla="*/ 3033 w 10000"/>
                  <a:gd name="connsiteY123" fmla="*/ 1231 h 10000"/>
                  <a:gd name="connsiteX124" fmla="*/ 3036 w 10000"/>
                  <a:gd name="connsiteY124" fmla="*/ 1256 h 10000"/>
                  <a:gd name="connsiteX125" fmla="*/ 3044 w 10000"/>
                  <a:gd name="connsiteY125" fmla="*/ 1266 h 10000"/>
                  <a:gd name="connsiteX126" fmla="*/ 3044 w 10000"/>
                  <a:gd name="connsiteY126" fmla="*/ 1276 h 10000"/>
                  <a:gd name="connsiteX127" fmla="*/ 3036 w 10000"/>
                  <a:gd name="connsiteY127" fmla="*/ 1276 h 10000"/>
                  <a:gd name="connsiteX128" fmla="*/ 3028 w 10000"/>
                  <a:gd name="connsiteY128" fmla="*/ 1266 h 10000"/>
                  <a:gd name="connsiteX129" fmla="*/ 3025 w 10000"/>
                  <a:gd name="connsiteY129" fmla="*/ 1256 h 10000"/>
                  <a:gd name="connsiteX130" fmla="*/ 3008 w 10000"/>
                  <a:gd name="connsiteY130" fmla="*/ 1205 h 10000"/>
                  <a:gd name="connsiteX131" fmla="*/ 3000 w 10000"/>
                  <a:gd name="connsiteY131" fmla="*/ 1192 h 10000"/>
                  <a:gd name="connsiteX132" fmla="*/ 2994 w 10000"/>
                  <a:gd name="connsiteY132" fmla="*/ 1176 h 10000"/>
                  <a:gd name="connsiteX133" fmla="*/ 2986 w 10000"/>
                  <a:gd name="connsiteY133" fmla="*/ 1182 h 10000"/>
                  <a:gd name="connsiteX134" fmla="*/ 2981 w 10000"/>
                  <a:gd name="connsiteY134" fmla="*/ 1192 h 10000"/>
                  <a:gd name="connsiteX135" fmla="*/ 2970 w 10000"/>
                  <a:gd name="connsiteY135" fmla="*/ 1201 h 10000"/>
                  <a:gd name="connsiteX136" fmla="*/ 2956 w 10000"/>
                  <a:gd name="connsiteY136" fmla="*/ 1218 h 10000"/>
                  <a:gd name="connsiteX137" fmla="*/ 2939 w 10000"/>
                  <a:gd name="connsiteY137" fmla="*/ 1240 h 10000"/>
                  <a:gd name="connsiteX138" fmla="*/ 2928 w 10000"/>
                  <a:gd name="connsiteY138" fmla="*/ 1247 h 10000"/>
                  <a:gd name="connsiteX139" fmla="*/ 2922 w 10000"/>
                  <a:gd name="connsiteY139" fmla="*/ 1250 h 10000"/>
                  <a:gd name="connsiteX140" fmla="*/ 2911 w 10000"/>
                  <a:gd name="connsiteY140" fmla="*/ 1250 h 10000"/>
                  <a:gd name="connsiteX141" fmla="*/ 2884 w 10000"/>
                  <a:gd name="connsiteY141" fmla="*/ 1247 h 10000"/>
                  <a:gd name="connsiteX142" fmla="*/ 2864 w 10000"/>
                  <a:gd name="connsiteY142" fmla="*/ 1237 h 10000"/>
                  <a:gd name="connsiteX143" fmla="*/ 2848 w 10000"/>
                  <a:gd name="connsiteY143" fmla="*/ 1231 h 10000"/>
                  <a:gd name="connsiteX144" fmla="*/ 2834 w 10000"/>
                  <a:gd name="connsiteY144" fmla="*/ 1227 h 10000"/>
                  <a:gd name="connsiteX145" fmla="*/ 2831 w 10000"/>
                  <a:gd name="connsiteY145" fmla="*/ 1227 h 10000"/>
                  <a:gd name="connsiteX146" fmla="*/ 2831 w 10000"/>
                  <a:gd name="connsiteY146" fmla="*/ 1221 h 10000"/>
                  <a:gd name="connsiteX147" fmla="*/ 2825 w 10000"/>
                  <a:gd name="connsiteY147" fmla="*/ 1205 h 10000"/>
                  <a:gd name="connsiteX148" fmla="*/ 2823 w 10000"/>
                  <a:gd name="connsiteY148" fmla="*/ 1192 h 10000"/>
                  <a:gd name="connsiteX149" fmla="*/ 2817 w 10000"/>
                  <a:gd name="connsiteY149" fmla="*/ 1182 h 10000"/>
                  <a:gd name="connsiteX150" fmla="*/ 2814 w 10000"/>
                  <a:gd name="connsiteY150" fmla="*/ 1176 h 10000"/>
                  <a:gd name="connsiteX151" fmla="*/ 2792 w 10000"/>
                  <a:gd name="connsiteY151" fmla="*/ 1172 h 10000"/>
                  <a:gd name="connsiteX152" fmla="*/ 2759 w 10000"/>
                  <a:gd name="connsiteY152" fmla="*/ 1156 h 10000"/>
                  <a:gd name="connsiteX153" fmla="*/ 2734 w 10000"/>
                  <a:gd name="connsiteY153" fmla="*/ 1143 h 10000"/>
                  <a:gd name="connsiteX154" fmla="*/ 2695 w 10000"/>
                  <a:gd name="connsiteY154" fmla="*/ 1124 h 10000"/>
                  <a:gd name="connsiteX155" fmla="*/ 2670 w 10000"/>
                  <a:gd name="connsiteY155" fmla="*/ 1108 h 10000"/>
                  <a:gd name="connsiteX156" fmla="*/ 2645 w 10000"/>
                  <a:gd name="connsiteY156" fmla="*/ 1091 h 10000"/>
                  <a:gd name="connsiteX157" fmla="*/ 2618 w 10000"/>
                  <a:gd name="connsiteY157" fmla="*/ 1088 h 10000"/>
                  <a:gd name="connsiteX158" fmla="*/ 2576 w 10000"/>
                  <a:gd name="connsiteY158" fmla="*/ 1088 h 10000"/>
                  <a:gd name="connsiteX159" fmla="*/ 2551 w 10000"/>
                  <a:gd name="connsiteY159" fmla="*/ 1091 h 10000"/>
                  <a:gd name="connsiteX160" fmla="*/ 2521 w 10000"/>
                  <a:gd name="connsiteY160" fmla="*/ 1098 h 10000"/>
                  <a:gd name="connsiteX161" fmla="*/ 2493 w 10000"/>
                  <a:gd name="connsiteY161" fmla="*/ 1104 h 10000"/>
                  <a:gd name="connsiteX162" fmla="*/ 2468 w 10000"/>
                  <a:gd name="connsiteY162" fmla="*/ 1108 h 10000"/>
                  <a:gd name="connsiteX163" fmla="*/ 2404 w 10000"/>
                  <a:gd name="connsiteY163" fmla="*/ 1124 h 10000"/>
                  <a:gd name="connsiteX164" fmla="*/ 2366 w 10000"/>
                  <a:gd name="connsiteY164" fmla="*/ 1133 h 10000"/>
                  <a:gd name="connsiteX165" fmla="*/ 2346 w 10000"/>
                  <a:gd name="connsiteY165" fmla="*/ 1137 h 10000"/>
                  <a:gd name="connsiteX166" fmla="*/ 2294 w 10000"/>
                  <a:gd name="connsiteY166" fmla="*/ 1146 h 10000"/>
                  <a:gd name="connsiteX167" fmla="*/ 2249 w 10000"/>
                  <a:gd name="connsiteY167" fmla="*/ 1156 h 10000"/>
                  <a:gd name="connsiteX168" fmla="*/ 2230 w 10000"/>
                  <a:gd name="connsiteY168" fmla="*/ 1156 h 10000"/>
                  <a:gd name="connsiteX169" fmla="*/ 2222 w 10000"/>
                  <a:gd name="connsiteY169" fmla="*/ 1163 h 10000"/>
                  <a:gd name="connsiteX170" fmla="*/ 2194 w 10000"/>
                  <a:gd name="connsiteY170" fmla="*/ 1163 h 10000"/>
                  <a:gd name="connsiteX171" fmla="*/ 2172 w 10000"/>
                  <a:gd name="connsiteY171" fmla="*/ 1163 h 10000"/>
                  <a:gd name="connsiteX172" fmla="*/ 2147 w 10000"/>
                  <a:gd name="connsiteY172" fmla="*/ 1166 h 10000"/>
                  <a:gd name="connsiteX173" fmla="*/ 2108 w 10000"/>
                  <a:gd name="connsiteY173" fmla="*/ 1166 h 10000"/>
                  <a:gd name="connsiteX174" fmla="*/ 2083 w 10000"/>
                  <a:gd name="connsiteY174" fmla="*/ 1156 h 10000"/>
                  <a:gd name="connsiteX175" fmla="*/ 2042 w 10000"/>
                  <a:gd name="connsiteY175" fmla="*/ 1143 h 10000"/>
                  <a:gd name="connsiteX176" fmla="*/ 2011 w 10000"/>
                  <a:gd name="connsiteY176" fmla="*/ 1143 h 10000"/>
                  <a:gd name="connsiteX177" fmla="*/ 1994 w 10000"/>
                  <a:gd name="connsiteY177" fmla="*/ 1146 h 10000"/>
                  <a:gd name="connsiteX178" fmla="*/ 1967 w 10000"/>
                  <a:gd name="connsiteY178" fmla="*/ 1156 h 10000"/>
                  <a:gd name="connsiteX179" fmla="*/ 1903 w 10000"/>
                  <a:gd name="connsiteY179" fmla="*/ 1176 h 10000"/>
                  <a:gd name="connsiteX180" fmla="*/ 1873 w 10000"/>
                  <a:gd name="connsiteY180" fmla="*/ 1182 h 10000"/>
                  <a:gd name="connsiteX181" fmla="*/ 1850 w 10000"/>
                  <a:gd name="connsiteY181" fmla="*/ 1185 h 10000"/>
                  <a:gd name="connsiteX182" fmla="*/ 1842 w 10000"/>
                  <a:gd name="connsiteY182" fmla="*/ 1192 h 10000"/>
                  <a:gd name="connsiteX183" fmla="*/ 1823 w 10000"/>
                  <a:gd name="connsiteY183" fmla="*/ 1195 h 10000"/>
                  <a:gd name="connsiteX184" fmla="*/ 1814 w 10000"/>
                  <a:gd name="connsiteY184" fmla="*/ 1201 h 10000"/>
                  <a:gd name="connsiteX185" fmla="*/ 1792 w 10000"/>
                  <a:gd name="connsiteY185" fmla="*/ 1218 h 10000"/>
                  <a:gd name="connsiteX186" fmla="*/ 1767 w 10000"/>
                  <a:gd name="connsiteY186" fmla="*/ 1231 h 10000"/>
                  <a:gd name="connsiteX187" fmla="*/ 1717 w 10000"/>
                  <a:gd name="connsiteY187" fmla="*/ 1266 h 10000"/>
                  <a:gd name="connsiteX188" fmla="*/ 1695 w 10000"/>
                  <a:gd name="connsiteY188" fmla="*/ 1279 h 10000"/>
                  <a:gd name="connsiteX189" fmla="*/ 1654 w 10000"/>
                  <a:gd name="connsiteY189" fmla="*/ 1308 h 10000"/>
                  <a:gd name="connsiteX190" fmla="*/ 1620 w 10000"/>
                  <a:gd name="connsiteY190" fmla="*/ 1334 h 10000"/>
                  <a:gd name="connsiteX191" fmla="*/ 1590 w 10000"/>
                  <a:gd name="connsiteY191" fmla="*/ 1360 h 10000"/>
                  <a:gd name="connsiteX192" fmla="*/ 1565 w 10000"/>
                  <a:gd name="connsiteY192" fmla="*/ 1380 h 10000"/>
                  <a:gd name="connsiteX193" fmla="*/ 1532 w 10000"/>
                  <a:gd name="connsiteY193" fmla="*/ 1402 h 10000"/>
                  <a:gd name="connsiteX194" fmla="*/ 1501 w 10000"/>
                  <a:gd name="connsiteY194" fmla="*/ 1418 h 10000"/>
                  <a:gd name="connsiteX195" fmla="*/ 1460 w 10000"/>
                  <a:gd name="connsiteY195" fmla="*/ 1438 h 10000"/>
                  <a:gd name="connsiteX196" fmla="*/ 1435 w 10000"/>
                  <a:gd name="connsiteY196" fmla="*/ 1454 h 10000"/>
                  <a:gd name="connsiteX197" fmla="*/ 1421 w 10000"/>
                  <a:gd name="connsiteY197" fmla="*/ 1464 h 10000"/>
                  <a:gd name="connsiteX198" fmla="*/ 1380 w 10000"/>
                  <a:gd name="connsiteY198" fmla="*/ 1473 h 10000"/>
                  <a:gd name="connsiteX199" fmla="*/ 1324 w 10000"/>
                  <a:gd name="connsiteY199" fmla="*/ 1477 h 10000"/>
                  <a:gd name="connsiteX200" fmla="*/ 1274 w 10000"/>
                  <a:gd name="connsiteY200" fmla="*/ 1483 h 10000"/>
                  <a:gd name="connsiteX201" fmla="*/ 1244 w 10000"/>
                  <a:gd name="connsiteY201" fmla="*/ 1486 h 10000"/>
                  <a:gd name="connsiteX202" fmla="*/ 1233 w 10000"/>
                  <a:gd name="connsiteY202" fmla="*/ 1486 h 10000"/>
                  <a:gd name="connsiteX203" fmla="*/ 1197 w 10000"/>
                  <a:gd name="connsiteY203" fmla="*/ 1493 h 10000"/>
                  <a:gd name="connsiteX204" fmla="*/ 1180 w 10000"/>
                  <a:gd name="connsiteY204" fmla="*/ 1496 h 10000"/>
                  <a:gd name="connsiteX205" fmla="*/ 1169 w 10000"/>
                  <a:gd name="connsiteY205" fmla="*/ 1496 h 10000"/>
                  <a:gd name="connsiteX206" fmla="*/ 1161 w 10000"/>
                  <a:gd name="connsiteY206" fmla="*/ 1503 h 10000"/>
                  <a:gd name="connsiteX207" fmla="*/ 1155 w 10000"/>
                  <a:gd name="connsiteY207" fmla="*/ 1503 h 10000"/>
                  <a:gd name="connsiteX208" fmla="*/ 501 w 10000"/>
                  <a:gd name="connsiteY208" fmla="*/ 2277 h 10000"/>
                  <a:gd name="connsiteX209" fmla="*/ 396 w 10000"/>
                  <a:gd name="connsiteY209" fmla="*/ 2532 h 10000"/>
                  <a:gd name="connsiteX210" fmla="*/ 324 w 10000"/>
                  <a:gd name="connsiteY210" fmla="*/ 2759 h 10000"/>
                  <a:gd name="connsiteX211" fmla="*/ 274 w 10000"/>
                  <a:gd name="connsiteY211" fmla="*/ 2866 h 10000"/>
                  <a:gd name="connsiteX212" fmla="*/ 202 w 10000"/>
                  <a:gd name="connsiteY212" fmla="*/ 3008 h 10000"/>
                  <a:gd name="connsiteX213" fmla="*/ 211 w 10000"/>
                  <a:gd name="connsiteY213" fmla="*/ 3177 h 10000"/>
                  <a:gd name="connsiteX214" fmla="*/ 235 w 10000"/>
                  <a:gd name="connsiteY214" fmla="*/ 3368 h 10000"/>
                  <a:gd name="connsiteX215" fmla="*/ 266 w 10000"/>
                  <a:gd name="connsiteY215" fmla="*/ 3595 h 10000"/>
                  <a:gd name="connsiteX216" fmla="*/ 299 w 10000"/>
                  <a:gd name="connsiteY216" fmla="*/ 3831 h 10000"/>
                  <a:gd name="connsiteX217" fmla="*/ 305 w 10000"/>
                  <a:gd name="connsiteY217" fmla="*/ 3863 h 10000"/>
                  <a:gd name="connsiteX218" fmla="*/ 341 w 10000"/>
                  <a:gd name="connsiteY218" fmla="*/ 3941 h 10000"/>
                  <a:gd name="connsiteX219" fmla="*/ 186 w 10000"/>
                  <a:gd name="connsiteY219" fmla="*/ 3935 h 10000"/>
                  <a:gd name="connsiteX220" fmla="*/ 30 w 10000"/>
                  <a:gd name="connsiteY220" fmla="*/ 3925 h 10000"/>
                  <a:gd name="connsiteX221" fmla="*/ 0 w 10000"/>
                  <a:gd name="connsiteY221" fmla="*/ 4054 h 10000"/>
                  <a:gd name="connsiteX222" fmla="*/ 14 w 10000"/>
                  <a:gd name="connsiteY222" fmla="*/ 4152 h 10000"/>
                  <a:gd name="connsiteX223" fmla="*/ 22 w 10000"/>
                  <a:gd name="connsiteY223" fmla="*/ 4242 h 10000"/>
                  <a:gd name="connsiteX224" fmla="*/ 30 w 10000"/>
                  <a:gd name="connsiteY224" fmla="*/ 4291 h 10000"/>
                  <a:gd name="connsiteX225" fmla="*/ 102 w 10000"/>
                  <a:gd name="connsiteY225" fmla="*/ 4271 h 10000"/>
                  <a:gd name="connsiteX226" fmla="*/ 155 w 10000"/>
                  <a:gd name="connsiteY226" fmla="*/ 4262 h 10000"/>
                  <a:gd name="connsiteX227" fmla="*/ 410 w 10000"/>
                  <a:gd name="connsiteY227" fmla="*/ 4255 h 10000"/>
                  <a:gd name="connsiteX228" fmla="*/ 418 w 10000"/>
                  <a:gd name="connsiteY228" fmla="*/ 4385 h 10000"/>
                  <a:gd name="connsiteX229" fmla="*/ 429 w 10000"/>
                  <a:gd name="connsiteY229" fmla="*/ 4543 h 10000"/>
                  <a:gd name="connsiteX230" fmla="*/ 443 w 10000"/>
                  <a:gd name="connsiteY230" fmla="*/ 4585 h 10000"/>
                  <a:gd name="connsiteX231" fmla="*/ 465 w 10000"/>
                  <a:gd name="connsiteY231" fmla="*/ 4611 h 10000"/>
                  <a:gd name="connsiteX232" fmla="*/ 468 w 10000"/>
                  <a:gd name="connsiteY232" fmla="*/ 4621 h 10000"/>
                  <a:gd name="connsiteX233" fmla="*/ 474 w 10000"/>
                  <a:gd name="connsiteY233" fmla="*/ 4679 h 10000"/>
                  <a:gd name="connsiteX234" fmla="*/ 554 w 10000"/>
                  <a:gd name="connsiteY234" fmla="*/ 4738 h 10000"/>
                  <a:gd name="connsiteX235" fmla="*/ 637 w 10000"/>
                  <a:gd name="connsiteY235" fmla="*/ 4809 h 10000"/>
                  <a:gd name="connsiteX236" fmla="*/ 704 w 10000"/>
                  <a:gd name="connsiteY236" fmla="*/ 4851 h 10000"/>
                  <a:gd name="connsiteX237" fmla="*/ 740 w 10000"/>
                  <a:gd name="connsiteY237" fmla="*/ 4893 h 10000"/>
                  <a:gd name="connsiteX238" fmla="*/ 756 w 10000"/>
                  <a:gd name="connsiteY238" fmla="*/ 4896 h 10000"/>
                  <a:gd name="connsiteX239" fmla="*/ 767 w 10000"/>
                  <a:gd name="connsiteY239" fmla="*/ 4880 h 10000"/>
                  <a:gd name="connsiteX240" fmla="*/ 806 w 10000"/>
                  <a:gd name="connsiteY240" fmla="*/ 4945 h 10000"/>
                  <a:gd name="connsiteX241" fmla="*/ 886 w 10000"/>
                  <a:gd name="connsiteY241" fmla="*/ 5078 h 10000"/>
                  <a:gd name="connsiteX242" fmla="*/ 911 w 10000"/>
                  <a:gd name="connsiteY242" fmla="*/ 5130 h 10000"/>
                  <a:gd name="connsiteX243" fmla="*/ 920 w 10000"/>
                  <a:gd name="connsiteY243" fmla="*/ 5191 h 10000"/>
                  <a:gd name="connsiteX244" fmla="*/ 920 w 10000"/>
                  <a:gd name="connsiteY244" fmla="*/ 5220 h 10000"/>
                  <a:gd name="connsiteX245" fmla="*/ 911 w 10000"/>
                  <a:gd name="connsiteY245" fmla="*/ 5314 h 10000"/>
                  <a:gd name="connsiteX246" fmla="*/ 898 w 10000"/>
                  <a:gd name="connsiteY246" fmla="*/ 5369 h 10000"/>
                  <a:gd name="connsiteX247" fmla="*/ 895 w 10000"/>
                  <a:gd name="connsiteY247" fmla="*/ 5385 h 10000"/>
                  <a:gd name="connsiteX248" fmla="*/ 895 w 10000"/>
                  <a:gd name="connsiteY248" fmla="*/ 5405 h 10000"/>
                  <a:gd name="connsiteX249" fmla="*/ 898 w 10000"/>
                  <a:gd name="connsiteY249" fmla="*/ 5434 h 10000"/>
                  <a:gd name="connsiteX250" fmla="*/ 911 w 10000"/>
                  <a:gd name="connsiteY250" fmla="*/ 5463 h 10000"/>
                  <a:gd name="connsiteX251" fmla="*/ 920 w 10000"/>
                  <a:gd name="connsiteY251" fmla="*/ 5492 h 10000"/>
                  <a:gd name="connsiteX252" fmla="*/ 934 w 10000"/>
                  <a:gd name="connsiteY252" fmla="*/ 5518 h 10000"/>
                  <a:gd name="connsiteX253" fmla="*/ 1169 w 10000"/>
                  <a:gd name="connsiteY253" fmla="*/ 5738 h 10000"/>
                  <a:gd name="connsiteX254" fmla="*/ 1188 w 10000"/>
                  <a:gd name="connsiteY254" fmla="*/ 5755 h 10000"/>
                  <a:gd name="connsiteX255" fmla="*/ 1216 w 10000"/>
                  <a:gd name="connsiteY255" fmla="*/ 5758 h 10000"/>
                  <a:gd name="connsiteX256" fmla="*/ 1313 w 10000"/>
                  <a:gd name="connsiteY256" fmla="*/ 5774 h 10000"/>
                  <a:gd name="connsiteX257" fmla="*/ 1349 w 10000"/>
                  <a:gd name="connsiteY257" fmla="*/ 5787 h 10000"/>
                  <a:gd name="connsiteX258" fmla="*/ 1393 w 10000"/>
                  <a:gd name="connsiteY258" fmla="*/ 5793 h 10000"/>
                  <a:gd name="connsiteX259" fmla="*/ 1393 w 10000"/>
                  <a:gd name="connsiteY259" fmla="*/ 5797 h 10000"/>
                  <a:gd name="connsiteX260" fmla="*/ 1421 w 10000"/>
                  <a:gd name="connsiteY260" fmla="*/ 5810 h 10000"/>
                  <a:gd name="connsiteX261" fmla="*/ 1446 w 10000"/>
                  <a:gd name="connsiteY261" fmla="*/ 5829 h 10000"/>
                  <a:gd name="connsiteX262" fmla="*/ 1460 w 10000"/>
                  <a:gd name="connsiteY262" fmla="*/ 5842 h 10000"/>
                  <a:gd name="connsiteX263" fmla="*/ 1476 w 10000"/>
                  <a:gd name="connsiteY263" fmla="*/ 5848 h 10000"/>
                  <a:gd name="connsiteX264" fmla="*/ 1501 w 10000"/>
                  <a:gd name="connsiteY264" fmla="*/ 5852 h 10000"/>
                  <a:gd name="connsiteX265" fmla="*/ 1532 w 10000"/>
                  <a:gd name="connsiteY265" fmla="*/ 5887 h 10000"/>
                  <a:gd name="connsiteX266" fmla="*/ 1565 w 10000"/>
                  <a:gd name="connsiteY266" fmla="*/ 5942 h 10000"/>
                  <a:gd name="connsiteX267" fmla="*/ 1587 w 10000"/>
                  <a:gd name="connsiteY267" fmla="*/ 5972 h 10000"/>
                  <a:gd name="connsiteX268" fmla="*/ 1612 w 10000"/>
                  <a:gd name="connsiteY268" fmla="*/ 5955 h 10000"/>
                  <a:gd name="connsiteX269" fmla="*/ 1679 w 10000"/>
                  <a:gd name="connsiteY269" fmla="*/ 6049 h 10000"/>
                  <a:gd name="connsiteX270" fmla="*/ 1720 w 10000"/>
                  <a:gd name="connsiteY270" fmla="*/ 6108 h 10000"/>
                  <a:gd name="connsiteX271" fmla="*/ 1751 w 10000"/>
                  <a:gd name="connsiteY271" fmla="*/ 6133 h 10000"/>
                  <a:gd name="connsiteX272" fmla="*/ 1792 w 10000"/>
                  <a:gd name="connsiteY272" fmla="*/ 6169 h 10000"/>
                  <a:gd name="connsiteX273" fmla="*/ 1801 w 10000"/>
                  <a:gd name="connsiteY273" fmla="*/ 6172 h 10000"/>
                  <a:gd name="connsiteX274" fmla="*/ 1814 w 10000"/>
                  <a:gd name="connsiteY274" fmla="*/ 6286 h 10000"/>
                  <a:gd name="connsiteX275" fmla="*/ 1817 w 10000"/>
                  <a:gd name="connsiteY275" fmla="*/ 6331 h 10000"/>
                  <a:gd name="connsiteX276" fmla="*/ 1809 w 10000"/>
                  <a:gd name="connsiteY276" fmla="*/ 6444 h 10000"/>
                  <a:gd name="connsiteX277" fmla="*/ 1801 w 10000"/>
                  <a:gd name="connsiteY277" fmla="*/ 6499 h 10000"/>
                  <a:gd name="connsiteX278" fmla="*/ 1781 w 10000"/>
                  <a:gd name="connsiteY278" fmla="*/ 6522 h 10000"/>
                  <a:gd name="connsiteX279" fmla="*/ 1773 w 10000"/>
                  <a:gd name="connsiteY279" fmla="*/ 6541 h 10000"/>
                  <a:gd name="connsiteX280" fmla="*/ 1762 w 10000"/>
                  <a:gd name="connsiteY280" fmla="*/ 6571 h 10000"/>
                  <a:gd name="connsiteX281" fmla="*/ 1767 w 10000"/>
                  <a:gd name="connsiteY281" fmla="*/ 6622 h 10000"/>
                  <a:gd name="connsiteX282" fmla="*/ 1767 w 10000"/>
                  <a:gd name="connsiteY282" fmla="*/ 6665 h 10000"/>
                  <a:gd name="connsiteX283" fmla="*/ 1767 w 10000"/>
                  <a:gd name="connsiteY283" fmla="*/ 6694 h 10000"/>
                  <a:gd name="connsiteX284" fmla="*/ 1776 w 10000"/>
                  <a:gd name="connsiteY284" fmla="*/ 6726 h 10000"/>
                  <a:gd name="connsiteX285" fmla="*/ 1776 w 10000"/>
                  <a:gd name="connsiteY285" fmla="*/ 6745 h 10000"/>
                  <a:gd name="connsiteX286" fmla="*/ 1767 w 10000"/>
                  <a:gd name="connsiteY286" fmla="*/ 6765 h 10000"/>
                  <a:gd name="connsiteX287" fmla="*/ 1762 w 10000"/>
                  <a:gd name="connsiteY287" fmla="*/ 6804 h 10000"/>
                  <a:gd name="connsiteX288" fmla="*/ 1753 w 10000"/>
                  <a:gd name="connsiteY288" fmla="*/ 6839 h 10000"/>
                  <a:gd name="connsiteX289" fmla="*/ 1742 w 10000"/>
                  <a:gd name="connsiteY289" fmla="*/ 6849 h 10000"/>
                  <a:gd name="connsiteX290" fmla="*/ 1726 w 10000"/>
                  <a:gd name="connsiteY290" fmla="*/ 6849 h 10000"/>
                  <a:gd name="connsiteX291" fmla="*/ 1712 w 10000"/>
                  <a:gd name="connsiteY291" fmla="*/ 6852 h 10000"/>
                  <a:gd name="connsiteX292" fmla="*/ 1640 w 10000"/>
                  <a:gd name="connsiteY292" fmla="*/ 6953 h 10000"/>
                  <a:gd name="connsiteX293" fmla="*/ 1493 w 10000"/>
                  <a:gd name="connsiteY293" fmla="*/ 7105 h 10000"/>
                  <a:gd name="connsiteX294" fmla="*/ 1490 w 10000"/>
                  <a:gd name="connsiteY294" fmla="*/ 7124 h 10000"/>
                  <a:gd name="connsiteX295" fmla="*/ 1468 w 10000"/>
                  <a:gd name="connsiteY295" fmla="*/ 7137 h 10000"/>
                  <a:gd name="connsiteX296" fmla="*/ 1454 w 10000"/>
                  <a:gd name="connsiteY296" fmla="*/ 7144 h 10000"/>
                  <a:gd name="connsiteX297" fmla="*/ 1452 w 10000"/>
                  <a:gd name="connsiteY297" fmla="*/ 7157 h 10000"/>
                  <a:gd name="connsiteX298" fmla="*/ 1446 w 10000"/>
                  <a:gd name="connsiteY298" fmla="*/ 7199 h 10000"/>
                  <a:gd name="connsiteX299" fmla="*/ 1476 w 10000"/>
                  <a:gd name="connsiteY299" fmla="*/ 7247 h 10000"/>
                  <a:gd name="connsiteX300" fmla="*/ 1501 w 10000"/>
                  <a:gd name="connsiteY300" fmla="*/ 7270 h 10000"/>
                  <a:gd name="connsiteX301" fmla="*/ 1518 w 10000"/>
                  <a:gd name="connsiteY301" fmla="*/ 7286 h 10000"/>
                  <a:gd name="connsiteX302" fmla="*/ 1524 w 10000"/>
                  <a:gd name="connsiteY302" fmla="*/ 7306 h 10000"/>
                  <a:gd name="connsiteX303" fmla="*/ 1540 w 10000"/>
                  <a:gd name="connsiteY303" fmla="*/ 7322 h 10000"/>
                  <a:gd name="connsiteX304" fmla="*/ 1565 w 10000"/>
                  <a:gd name="connsiteY304" fmla="*/ 7325 h 10000"/>
                  <a:gd name="connsiteX305" fmla="*/ 1590 w 10000"/>
                  <a:gd name="connsiteY305" fmla="*/ 7332 h 10000"/>
                  <a:gd name="connsiteX306" fmla="*/ 1615 w 10000"/>
                  <a:gd name="connsiteY306" fmla="*/ 7345 h 10000"/>
                  <a:gd name="connsiteX307" fmla="*/ 1662 w 10000"/>
                  <a:gd name="connsiteY307" fmla="*/ 7370 h 10000"/>
                  <a:gd name="connsiteX308" fmla="*/ 1670 w 10000"/>
                  <a:gd name="connsiteY308" fmla="*/ 7351 h 10000"/>
                  <a:gd name="connsiteX309" fmla="*/ 1726 w 10000"/>
                  <a:gd name="connsiteY309" fmla="*/ 7354 h 10000"/>
                  <a:gd name="connsiteX310" fmla="*/ 1726 w 10000"/>
                  <a:gd name="connsiteY310" fmla="*/ 7400 h 10000"/>
                  <a:gd name="connsiteX311" fmla="*/ 1773 w 10000"/>
                  <a:gd name="connsiteY311" fmla="*/ 7409 h 10000"/>
                  <a:gd name="connsiteX312" fmla="*/ 1806 w 10000"/>
                  <a:gd name="connsiteY312" fmla="*/ 7416 h 10000"/>
                  <a:gd name="connsiteX313" fmla="*/ 1839 w 10000"/>
                  <a:gd name="connsiteY313" fmla="*/ 7403 h 10000"/>
                  <a:gd name="connsiteX314" fmla="*/ 1886 w 10000"/>
                  <a:gd name="connsiteY314" fmla="*/ 7403 h 10000"/>
                  <a:gd name="connsiteX315" fmla="*/ 1898 w 10000"/>
                  <a:gd name="connsiteY315" fmla="*/ 7403 h 10000"/>
                  <a:gd name="connsiteX316" fmla="*/ 1914 w 10000"/>
                  <a:gd name="connsiteY316" fmla="*/ 7494 h 10000"/>
                  <a:gd name="connsiteX317" fmla="*/ 1895 w 10000"/>
                  <a:gd name="connsiteY317" fmla="*/ 7523 h 10000"/>
                  <a:gd name="connsiteX318" fmla="*/ 1825 w 10000"/>
                  <a:gd name="connsiteY318" fmla="*/ 7617 h 10000"/>
                  <a:gd name="connsiteX319" fmla="*/ 1776 w 10000"/>
                  <a:gd name="connsiteY319" fmla="*/ 7691 h 10000"/>
                  <a:gd name="connsiteX320" fmla="*/ 1781 w 10000"/>
                  <a:gd name="connsiteY320" fmla="*/ 7723 h 10000"/>
                  <a:gd name="connsiteX321" fmla="*/ 1767 w 10000"/>
                  <a:gd name="connsiteY321" fmla="*/ 7759 h 10000"/>
                  <a:gd name="connsiteX322" fmla="*/ 1762 w 10000"/>
                  <a:gd name="connsiteY322" fmla="*/ 7817 h 10000"/>
                  <a:gd name="connsiteX323" fmla="*/ 1762 w 10000"/>
                  <a:gd name="connsiteY323" fmla="*/ 7856 h 10000"/>
                  <a:gd name="connsiteX324" fmla="*/ 1776 w 10000"/>
                  <a:gd name="connsiteY324" fmla="*/ 7892 h 10000"/>
                  <a:gd name="connsiteX325" fmla="*/ 1784 w 10000"/>
                  <a:gd name="connsiteY325" fmla="*/ 7902 h 10000"/>
                  <a:gd name="connsiteX326" fmla="*/ 1801 w 10000"/>
                  <a:gd name="connsiteY326" fmla="*/ 7908 h 10000"/>
                  <a:gd name="connsiteX327" fmla="*/ 1809 w 10000"/>
                  <a:gd name="connsiteY327" fmla="*/ 7911 h 10000"/>
                  <a:gd name="connsiteX328" fmla="*/ 1801 w 10000"/>
                  <a:gd name="connsiteY328" fmla="*/ 7940 h 10000"/>
                  <a:gd name="connsiteX329" fmla="*/ 1798 w 10000"/>
                  <a:gd name="connsiteY329" fmla="*/ 7979 h 10000"/>
                  <a:gd name="connsiteX330" fmla="*/ 1806 w 10000"/>
                  <a:gd name="connsiteY330" fmla="*/ 8002 h 10000"/>
                  <a:gd name="connsiteX331" fmla="*/ 1823 w 10000"/>
                  <a:gd name="connsiteY331" fmla="*/ 8021 h 10000"/>
                  <a:gd name="connsiteX332" fmla="*/ 1834 w 10000"/>
                  <a:gd name="connsiteY332" fmla="*/ 8044 h 10000"/>
                  <a:gd name="connsiteX333" fmla="*/ 1839 w 10000"/>
                  <a:gd name="connsiteY333" fmla="*/ 8073 h 10000"/>
                  <a:gd name="connsiteX334" fmla="*/ 1842 w 10000"/>
                  <a:gd name="connsiteY334" fmla="*/ 8106 h 10000"/>
                  <a:gd name="connsiteX335" fmla="*/ 1839 w 10000"/>
                  <a:gd name="connsiteY335" fmla="*/ 8144 h 10000"/>
                  <a:gd name="connsiteX336" fmla="*/ 1856 w 10000"/>
                  <a:gd name="connsiteY336" fmla="*/ 8164 h 10000"/>
                  <a:gd name="connsiteX337" fmla="*/ 1886 w 10000"/>
                  <a:gd name="connsiteY337" fmla="*/ 8193 h 10000"/>
                  <a:gd name="connsiteX338" fmla="*/ 1922 w 10000"/>
                  <a:gd name="connsiteY338" fmla="*/ 8206 h 10000"/>
                  <a:gd name="connsiteX339" fmla="*/ 1967 w 10000"/>
                  <a:gd name="connsiteY339" fmla="*/ 8203 h 10000"/>
                  <a:gd name="connsiteX340" fmla="*/ 1986 w 10000"/>
                  <a:gd name="connsiteY340" fmla="*/ 8212 h 10000"/>
                  <a:gd name="connsiteX341" fmla="*/ 2000 w 10000"/>
                  <a:gd name="connsiteY341" fmla="*/ 8232 h 10000"/>
                  <a:gd name="connsiteX342" fmla="*/ 2033 w 10000"/>
                  <a:gd name="connsiteY342" fmla="*/ 8258 h 10000"/>
                  <a:gd name="connsiteX343" fmla="*/ 2050 w 10000"/>
                  <a:gd name="connsiteY343" fmla="*/ 8271 h 10000"/>
                  <a:gd name="connsiteX344" fmla="*/ 2089 w 10000"/>
                  <a:gd name="connsiteY344" fmla="*/ 8280 h 10000"/>
                  <a:gd name="connsiteX345" fmla="*/ 2122 w 10000"/>
                  <a:gd name="connsiteY345" fmla="*/ 8300 h 10000"/>
                  <a:gd name="connsiteX346" fmla="*/ 2163 w 10000"/>
                  <a:gd name="connsiteY346" fmla="*/ 8332 h 10000"/>
                  <a:gd name="connsiteX347" fmla="*/ 2172 w 10000"/>
                  <a:gd name="connsiteY347" fmla="*/ 8335 h 10000"/>
                  <a:gd name="connsiteX348" fmla="*/ 2177 w 10000"/>
                  <a:gd name="connsiteY348" fmla="*/ 8345 h 10000"/>
                  <a:gd name="connsiteX349" fmla="*/ 2163 w 10000"/>
                  <a:gd name="connsiteY349" fmla="*/ 8371 h 10000"/>
                  <a:gd name="connsiteX350" fmla="*/ 2139 w 10000"/>
                  <a:gd name="connsiteY350" fmla="*/ 8423 h 10000"/>
                  <a:gd name="connsiteX351" fmla="*/ 2130 w 10000"/>
                  <a:gd name="connsiteY351" fmla="*/ 8439 h 10000"/>
                  <a:gd name="connsiteX352" fmla="*/ 2105 w 10000"/>
                  <a:gd name="connsiteY352" fmla="*/ 8446 h 10000"/>
                  <a:gd name="connsiteX353" fmla="*/ 2080 w 10000"/>
                  <a:gd name="connsiteY353" fmla="*/ 8449 h 10000"/>
                  <a:gd name="connsiteX354" fmla="*/ 2075 w 10000"/>
                  <a:gd name="connsiteY354" fmla="*/ 8459 h 10000"/>
                  <a:gd name="connsiteX355" fmla="*/ 2072 w 10000"/>
                  <a:gd name="connsiteY355" fmla="*/ 8475 h 10000"/>
                  <a:gd name="connsiteX356" fmla="*/ 2080 w 10000"/>
                  <a:gd name="connsiteY356" fmla="*/ 8484 h 10000"/>
                  <a:gd name="connsiteX357" fmla="*/ 2100 w 10000"/>
                  <a:gd name="connsiteY357" fmla="*/ 8475 h 10000"/>
                  <a:gd name="connsiteX358" fmla="*/ 2141 w 10000"/>
                  <a:gd name="connsiteY358" fmla="*/ 8478 h 10000"/>
                  <a:gd name="connsiteX359" fmla="*/ 2172 w 10000"/>
                  <a:gd name="connsiteY359" fmla="*/ 8475 h 10000"/>
                  <a:gd name="connsiteX360" fmla="*/ 2188 w 10000"/>
                  <a:gd name="connsiteY360" fmla="*/ 8475 h 10000"/>
                  <a:gd name="connsiteX361" fmla="*/ 2222 w 10000"/>
                  <a:gd name="connsiteY361" fmla="*/ 8497 h 10000"/>
                  <a:gd name="connsiteX362" fmla="*/ 2252 w 10000"/>
                  <a:gd name="connsiteY362" fmla="*/ 8514 h 10000"/>
                  <a:gd name="connsiteX363" fmla="*/ 2274 w 10000"/>
                  <a:gd name="connsiteY363" fmla="*/ 8514 h 10000"/>
                  <a:gd name="connsiteX364" fmla="*/ 2299 w 10000"/>
                  <a:gd name="connsiteY364" fmla="*/ 8504 h 10000"/>
                  <a:gd name="connsiteX365" fmla="*/ 2310 w 10000"/>
                  <a:gd name="connsiteY365" fmla="*/ 8504 h 10000"/>
                  <a:gd name="connsiteX366" fmla="*/ 2319 w 10000"/>
                  <a:gd name="connsiteY366" fmla="*/ 8484 h 10000"/>
                  <a:gd name="connsiteX367" fmla="*/ 2338 w 10000"/>
                  <a:gd name="connsiteY367" fmla="*/ 8494 h 10000"/>
                  <a:gd name="connsiteX368" fmla="*/ 2338 w 10000"/>
                  <a:gd name="connsiteY368" fmla="*/ 8552 h 10000"/>
                  <a:gd name="connsiteX369" fmla="*/ 2366 w 10000"/>
                  <a:gd name="connsiteY369" fmla="*/ 8572 h 10000"/>
                  <a:gd name="connsiteX370" fmla="*/ 2382 w 10000"/>
                  <a:gd name="connsiteY370" fmla="*/ 8582 h 10000"/>
                  <a:gd name="connsiteX371" fmla="*/ 2435 w 10000"/>
                  <a:gd name="connsiteY371" fmla="*/ 8552 h 10000"/>
                  <a:gd name="connsiteX372" fmla="*/ 2443 w 10000"/>
                  <a:gd name="connsiteY372" fmla="*/ 8552 h 10000"/>
                  <a:gd name="connsiteX373" fmla="*/ 2454 w 10000"/>
                  <a:gd name="connsiteY373" fmla="*/ 8552 h 10000"/>
                  <a:gd name="connsiteX374" fmla="*/ 2471 w 10000"/>
                  <a:gd name="connsiteY374" fmla="*/ 8546 h 10000"/>
                  <a:gd name="connsiteX375" fmla="*/ 2488 w 10000"/>
                  <a:gd name="connsiteY375" fmla="*/ 8536 h 10000"/>
                  <a:gd name="connsiteX376" fmla="*/ 2501 w 10000"/>
                  <a:gd name="connsiteY376" fmla="*/ 8533 h 10000"/>
                  <a:gd name="connsiteX377" fmla="*/ 2512 w 10000"/>
                  <a:gd name="connsiteY377" fmla="*/ 8533 h 10000"/>
                  <a:gd name="connsiteX378" fmla="*/ 2521 w 10000"/>
                  <a:gd name="connsiteY378" fmla="*/ 8546 h 10000"/>
                  <a:gd name="connsiteX379" fmla="*/ 2521 w 10000"/>
                  <a:gd name="connsiteY379" fmla="*/ 8572 h 10000"/>
                  <a:gd name="connsiteX380" fmla="*/ 2535 w 10000"/>
                  <a:gd name="connsiteY380" fmla="*/ 8588 h 10000"/>
                  <a:gd name="connsiteX381" fmla="*/ 2551 w 10000"/>
                  <a:gd name="connsiteY381" fmla="*/ 8582 h 10000"/>
                  <a:gd name="connsiteX382" fmla="*/ 2560 w 10000"/>
                  <a:gd name="connsiteY382" fmla="*/ 8582 h 10000"/>
                  <a:gd name="connsiteX383" fmla="*/ 2573 w 10000"/>
                  <a:gd name="connsiteY383" fmla="*/ 8588 h 10000"/>
                  <a:gd name="connsiteX384" fmla="*/ 2584 w 10000"/>
                  <a:gd name="connsiteY384" fmla="*/ 8591 h 10000"/>
                  <a:gd name="connsiteX385" fmla="*/ 2590 w 10000"/>
                  <a:gd name="connsiteY385" fmla="*/ 8598 h 10000"/>
                  <a:gd name="connsiteX386" fmla="*/ 2598 w 10000"/>
                  <a:gd name="connsiteY386" fmla="*/ 8608 h 10000"/>
                  <a:gd name="connsiteX387" fmla="*/ 2607 w 10000"/>
                  <a:gd name="connsiteY387" fmla="*/ 8617 h 10000"/>
                  <a:gd name="connsiteX388" fmla="*/ 2618 w 10000"/>
                  <a:gd name="connsiteY388" fmla="*/ 8617 h 10000"/>
                  <a:gd name="connsiteX389" fmla="*/ 2640 w 10000"/>
                  <a:gd name="connsiteY389" fmla="*/ 8608 h 10000"/>
                  <a:gd name="connsiteX390" fmla="*/ 2670 w 10000"/>
                  <a:gd name="connsiteY390" fmla="*/ 8598 h 10000"/>
                  <a:gd name="connsiteX391" fmla="*/ 2673 w 10000"/>
                  <a:gd name="connsiteY391" fmla="*/ 8598 h 10000"/>
                  <a:gd name="connsiteX392" fmla="*/ 2690 w 10000"/>
                  <a:gd name="connsiteY392" fmla="*/ 8598 h 10000"/>
                  <a:gd name="connsiteX393" fmla="*/ 2698 w 10000"/>
                  <a:gd name="connsiteY393" fmla="*/ 8598 h 10000"/>
                  <a:gd name="connsiteX394" fmla="*/ 2712 w 10000"/>
                  <a:gd name="connsiteY394" fmla="*/ 8598 h 10000"/>
                  <a:gd name="connsiteX395" fmla="*/ 2726 w 10000"/>
                  <a:gd name="connsiteY395" fmla="*/ 8591 h 10000"/>
                  <a:gd name="connsiteX396" fmla="*/ 2737 w 10000"/>
                  <a:gd name="connsiteY396" fmla="*/ 8588 h 10000"/>
                  <a:gd name="connsiteX397" fmla="*/ 2759 w 10000"/>
                  <a:gd name="connsiteY397" fmla="*/ 8582 h 10000"/>
                  <a:gd name="connsiteX398" fmla="*/ 2770 w 10000"/>
                  <a:gd name="connsiteY398" fmla="*/ 8578 h 10000"/>
                  <a:gd name="connsiteX399" fmla="*/ 2784 w 10000"/>
                  <a:gd name="connsiteY399" fmla="*/ 8572 h 10000"/>
                  <a:gd name="connsiteX400" fmla="*/ 2795 w 10000"/>
                  <a:gd name="connsiteY400" fmla="*/ 8572 h 10000"/>
                  <a:gd name="connsiteX401" fmla="*/ 2803 w 10000"/>
                  <a:gd name="connsiteY401" fmla="*/ 8588 h 10000"/>
                  <a:gd name="connsiteX402" fmla="*/ 2803 w 10000"/>
                  <a:gd name="connsiteY402" fmla="*/ 8591 h 10000"/>
                  <a:gd name="connsiteX403" fmla="*/ 2803 w 10000"/>
                  <a:gd name="connsiteY403" fmla="*/ 8601 h 10000"/>
                  <a:gd name="connsiteX404" fmla="*/ 2809 w 10000"/>
                  <a:gd name="connsiteY404" fmla="*/ 8601 h 10000"/>
                  <a:gd name="connsiteX405" fmla="*/ 2823 w 10000"/>
                  <a:gd name="connsiteY405" fmla="*/ 8598 h 10000"/>
                  <a:gd name="connsiteX406" fmla="*/ 2831 w 10000"/>
                  <a:gd name="connsiteY406" fmla="*/ 8598 h 10000"/>
                  <a:gd name="connsiteX407" fmla="*/ 2839 w 10000"/>
                  <a:gd name="connsiteY407" fmla="*/ 8601 h 10000"/>
                  <a:gd name="connsiteX408" fmla="*/ 2848 w 10000"/>
                  <a:gd name="connsiteY408" fmla="*/ 8598 h 10000"/>
                  <a:gd name="connsiteX409" fmla="*/ 2856 w 10000"/>
                  <a:gd name="connsiteY409" fmla="*/ 8601 h 10000"/>
                  <a:gd name="connsiteX410" fmla="*/ 2859 w 10000"/>
                  <a:gd name="connsiteY410" fmla="*/ 8601 h 10000"/>
                  <a:gd name="connsiteX411" fmla="*/ 2864 w 10000"/>
                  <a:gd name="connsiteY411" fmla="*/ 8598 h 10000"/>
                  <a:gd name="connsiteX412" fmla="*/ 2889 w 10000"/>
                  <a:gd name="connsiteY412" fmla="*/ 8611 h 10000"/>
                  <a:gd name="connsiteX413" fmla="*/ 2906 w 10000"/>
                  <a:gd name="connsiteY413" fmla="*/ 8620 h 10000"/>
                  <a:gd name="connsiteX414" fmla="*/ 2914 w 10000"/>
                  <a:gd name="connsiteY414" fmla="*/ 8627 h 10000"/>
                  <a:gd name="connsiteX415" fmla="*/ 2920 w 10000"/>
                  <a:gd name="connsiteY415" fmla="*/ 8640 h 10000"/>
                  <a:gd name="connsiteX416" fmla="*/ 2922 w 10000"/>
                  <a:gd name="connsiteY416" fmla="*/ 8666 h 10000"/>
                  <a:gd name="connsiteX417" fmla="*/ 2922 w 10000"/>
                  <a:gd name="connsiteY417" fmla="*/ 8692 h 10000"/>
                  <a:gd name="connsiteX418" fmla="*/ 2939 w 10000"/>
                  <a:gd name="connsiteY418" fmla="*/ 8695 h 10000"/>
                  <a:gd name="connsiteX419" fmla="*/ 2953 w 10000"/>
                  <a:gd name="connsiteY419" fmla="*/ 8695 h 10000"/>
                  <a:gd name="connsiteX420" fmla="*/ 2961 w 10000"/>
                  <a:gd name="connsiteY420" fmla="*/ 8695 h 10000"/>
                  <a:gd name="connsiteX421" fmla="*/ 2972 w 10000"/>
                  <a:gd name="connsiteY421" fmla="*/ 8692 h 10000"/>
                  <a:gd name="connsiteX422" fmla="*/ 2981 w 10000"/>
                  <a:gd name="connsiteY422" fmla="*/ 8685 h 10000"/>
                  <a:gd name="connsiteX423" fmla="*/ 2989 w 10000"/>
                  <a:gd name="connsiteY423" fmla="*/ 8685 h 10000"/>
                  <a:gd name="connsiteX424" fmla="*/ 3008 w 10000"/>
                  <a:gd name="connsiteY424" fmla="*/ 8685 h 10000"/>
                  <a:gd name="connsiteX425" fmla="*/ 3028 w 10000"/>
                  <a:gd name="connsiteY425" fmla="*/ 8695 h 10000"/>
                  <a:gd name="connsiteX426" fmla="*/ 3042 w 10000"/>
                  <a:gd name="connsiteY426" fmla="*/ 8695 h 10000"/>
                  <a:gd name="connsiteX427" fmla="*/ 3053 w 10000"/>
                  <a:gd name="connsiteY427" fmla="*/ 8676 h 10000"/>
                  <a:gd name="connsiteX428" fmla="*/ 3061 w 10000"/>
                  <a:gd name="connsiteY428" fmla="*/ 8666 h 10000"/>
                  <a:gd name="connsiteX429" fmla="*/ 3066 w 10000"/>
                  <a:gd name="connsiteY429" fmla="*/ 8656 h 10000"/>
                  <a:gd name="connsiteX430" fmla="*/ 3091 w 10000"/>
                  <a:gd name="connsiteY430" fmla="*/ 8659 h 10000"/>
                  <a:gd name="connsiteX431" fmla="*/ 3105 w 10000"/>
                  <a:gd name="connsiteY431" fmla="*/ 8659 h 10000"/>
                  <a:gd name="connsiteX432" fmla="*/ 3108 w 10000"/>
                  <a:gd name="connsiteY432" fmla="*/ 8650 h 10000"/>
                  <a:gd name="connsiteX433" fmla="*/ 3147 w 10000"/>
                  <a:gd name="connsiteY433" fmla="*/ 8588 h 10000"/>
                  <a:gd name="connsiteX434" fmla="*/ 3150 w 10000"/>
                  <a:gd name="connsiteY434" fmla="*/ 8598 h 10000"/>
                  <a:gd name="connsiteX435" fmla="*/ 3163 w 10000"/>
                  <a:gd name="connsiteY435" fmla="*/ 8601 h 10000"/>
                  <a:gd name="connsiteX436" fmla="*/ 3180 w 10000"/>
                  <a:gd name="connsiteY436" fmla="*/ 8608 h 10000"/>
                  <a:gd name="connsiteX437" fmla="*/ 3188 w 10000"/>
                  <a:gd name="connsiteY437" fmla="*/ 8611 h 10000"/>
                  <a:gd name="connsiteX438" fmla="*/ 3227 w 10000"/>
                  <a:gd name="connsiteY438" fmla="*/ 8620 h 10000"/>
                  <a:gd name="connsiteX439" fmla="*/ 3238 w 10000"/>
                  <a:gd name="connsiteY439" fmla="*/ 8617 h 10000"/>
                  <a:gd name="connsiteX440" fmla="*/ 3247 w 10000"/>
                  <a:gd name="connsiteY440" fmla="*/ 8601 h 10000"/>
                  <a:gd name="connsiteX441" fmla="*/ 3269 w 10000"/>
                  <a:gd name="connsiteY441" fmla="*/ 8611 h 10000"/>
                  <a:gd name="connsiteX442" fmla="*/ 3277 w 10000"/>
                  <a:gd name="connsiteY442" fmla="*/ 8617 h 10000"/>
                  <a:gd name="connsiteX443" fmla="*/ 3285 w 10000"/>
                  <a:gd name="connsiteY443" fmla="*/ 8611 h 10000"/>
                  <a:gd name="connsiteX444" fmla="*/ 3307 w 10000"/>
                  <a:gd name="connsiteY444" fmla="*/ 8611 h 10000"/>
                  <a:gd name="connsiteX445" fmla="*/ 3319 w 10000"/>
                  <a:gd name="connsiteY445" fmla="*/ 8617 h 10000"/>
                  <a:gd name="connsiteX446" fmla="*/ 3324 w 10000"/>
                  <a:gd name="connsiteY446" fmla="*/ 8617 h 10000"/>
                  <a:gd name="connsiteX447" fmla="*/ 3327 w 10000"/>
                  <a:gd name="connsiteY447" fmla="*/ 8620 h 10000"/>
                  <a:gd name="connsiteX448" fmla="*/ 3341 w 10000"/>
                  <a:gd name="connsiteY448" fmla="*/ 8620 h 10000"/>
                  <a:gd name="connsiteX449" fmla="*/ 3357 w 10000"/>
                  <a:gd name="connsiteY449" fmla="*/ 8620 h 10000"/>
                  <a:gd name="connsiteX450" fmla="*/ 3374 w 10000"/>
                  <a:gd name="connsiteY450" fmla="*/ 8620 h 10000"/>
                  <a:gd name="connsiteX451" fmla="*/ 3382 w 10000"/>
                  <a:gd name="connsiteY451" fmla="*/ 8620 h 10000"/>
                  <a:gd name="connsiteX452" fmla="*/ 3399 w 10000"/>
                  <a:gd name="connsiteY452" fmla="*/ 8611 h 10000"/>
                  <a:gd name="connsiteX453" fmla="*/ 3413 w 10000"/>
                  <a:gd name="connsiteY453" fmla="*/ 8601 h 10000"/>
                  <a:gd name="connsiteX454" fmla="*/ 3421 w 10000"/>
                  <a:gd name="connsiteY454" fmla="*/ 8588 h 10000"/>
                  <a:gd name="connsiteX455" fmla="*/ 3421 w 10000"/>
                  <a:gd name="connsiteY455" fmla="*/ 8572 h 10000"/>
                  <a:gd name="connsiteX456" fmla="*/ 3421 w 10000"/>
                  <a:gd name="connsiteY456" fmla="*/ 8552 h 10000"/>
                  <a:gd name="connsiteX457" fmla="*/ 3424 w 10000"/>
                  <a:gd name="connsiteY457" fmla="*/ 8533 h 10000"/>
                  <a:gd name="connsiteX458" fmla="*/ 3432 w 10000"/>
                  <a:gd name="connsiteY458" fmla="*/ 8523 h 10000"/>
                  <a:gd name="connsiteX459" fmla="*/ 3446 w 10000"/>
                  <a:gd name="connsiteY459" fmla="*/ 8523 h 10000"/>
                  <a:gd name="connsiteX460" fmla="*/ 3457 w 10000"/>
                  <a:gd name="connsiteY460" fmla="*/ 8523 h 10000"/>
                  <a:gd name="connsiteX461" fmla="*/ 3476 w 10000"/>
                  <a:gd name="connsiteY461" fmla="*/ 8533 h 10000"/>
                  <a:gd name="connsiteX462" fmla="*/ 3485 w 10000"/>
                  <a:gd name="connsiteY462" fmla="*/ 8536 h 10000"/>
                  <a:gd name="connsiteX463" fmla="*/ 3501 w 10000"/>
                  <a:gd name="connsiteY463" fmla="*/ 8527 h 10000"/>
                  <a:gd name="connsiteX464" fmla="*/ 3504 w 10000"/>
                  <a:gd name="connsiteY464" fmla="*/ 8514 h 10000"/>
                  <a:gd name="connsiteX465" fmla="*/ 3510 w 10000"/>
                  <a:gd name="connsiteY465" fmla="*/ 8497 h 10000"/>
                  <a:gd name="connsiteX466" fmla="*/ 3537 w 10000"/>
                  <a:gd name="connsiteY466" fmla="*/ 8484 h 10000"/>
                  <a:gd name="connsiteX467" fmla="*/ 3562 w 10000"/>
                  <a:gd name="connsiteY467" fmla="*/ 8488 h 10000"/>
                  <a:gd name="connsiteX468" fmla="*/ 3568 w 10000"/>
                  <a:gd name="connsiteY468" fmla="*/ 8484 h 10000"/>
                  <a:gd name="connsiteX469" fmla="*/ 3584 w 10000"/>
                  <a:gd name="connsiteY469" fmla="*/ 8494 h 10000"/>
                  <a:gd name="connsiteX470" fmla="*/ 3593 w 10000"/>
                  <a:gd name="connsiteY470" fmla="*/ 8507 h 10000"/>
                  <a:gd name="connsiteX471" fmla="*/ 3618 w 10000"/>
                  <a:gd name="connsiteY471" fmla="*/ 8497 h 10000"/>
                  <a:gd name="connsiteX472" fmla="*/ 3643 w 10000"/>
                  <a:gd name="connsiteY472" fmla="*/ 8475 h 10000"/>
                  <a:gd name="connsiteX473" fmla="*/ 3657 w 10000"/>
                  <a:gd name="connsiteY473" fmla="*/ 8478 h 10000"/>
                  <a:gd name="connsiteX474" fmla="*/ 3670 w 10000"/>
                  <a:gd name="connsiteY474" fmla="*/ 8475 h 10000"/>
                  <a:gd name="connsiteX475" fmla="*/ 3673 w 10000"/>
                  <a:gd name="connsiteY475" fmla="*/ 8468 h 10000"/>
                  <a:gd name="connsiteX476" fmla="*/ 3681 w 10000"/>
                  <a:gd name="connsiteY476" fmla="*/ 8468 h 10000"/>
                  <a:gd name="connsiteX477" fmla="*/ 3698 w 10000"/>
                  <a:gd name="connsiteY477" fmla="*/ 8478 h 10000"/>
                  <a:gd name="connsiteX478" fmla="*/ 3720 w 10000"/>
                  <a:gd name="connsiteY478" fmla="*/ 8497 h 10000"/>
                  <a:gd name="connsiteX479" fmla="*/ 3715 w 10000"/>
                  <a:gd name="connsiteY479" fmla="*/ 8504 h 10000"/>
                  <a:gd name="connsiteX480" fmla="*/ 3729 w 10000"/>
                  <a:gd name="connsiteY480" fmla="*/ 8514 h 10000"/>
                  <a:gd name="connsiteX481" fmla="*/ 3729 w 10000"/>
                  <a:gd name="connsiteY481" fmla="*/ 8517 h 10000"/>
                  <a:gd name="connsiteX482" fmla="*/ 3740 w 10000"/>
                  <a:gd name="connsiteY482" fmla="*/ 8527 h 10000"/>
                  <a:gd name="connsiteX483" fmla="*/ 3759 w 10000"/>
                  <a:gd name="connsiteY483" fmla="*/ 8517 h 10000"/>
                  <a:gd name="connsiteX484" fmla="*/ 3762 w 10000"/>
                  <a:gd name="connsiteY484" fmla="*/ 8504 h 10000"/>
                  <a:gd name="connsiteX485" fmla="*/ 3770 w 10000"/>
                  <a:gd name="connsiteY485" fmla="*/ 8488 h 10000"/>
                  <a:gd name="connsiteX486" fmla="*/ 3778 w 10000"/>
                  <a:gd name="connsiteY486" fmla="*/ 8484 h 10000"/>
                  <a:gd name="connsiteX487" fmla="*/ 3792 w 10000"/>
                  <a:gd name="connsiteY487" fmla="*/ 8475 h 10000"/>
                  <a:gd name="connsiteX488" fmla="*/ 3803 w 10000"/>
                  <a:gd name="connsiteY488" fmla="*/ 8478 h 10000"/>
                  <a:gd name="connsiteX489" fmla="*/ 3809 w 10000"/>
                  <a:gd name="connsiteY489" fmla="*/ 8475 h 10000"/>
                  <a:gd name="connsiteX490" fmla="*/ 3825 w 10000"/>
                  <a:gd name="connsiteY490" fmla="*/ 8465 h 10000"/>
                  <a:gd name="connsiteX491" fmla="*/ 3834 w 10000"/>
                  <a:gd name="connsiteY491" fmla="*/ 8468 h 10000"/>
                  <a:gd name="connsiteX492" fmla="*/ 3842 w 10000"/>
                  <a:gd name="connsiteY492" fmla="*/ 8478 h 10000"/>
                  <a:gd name="connsiteX493" fmla="*/ 3850 w 10000"/>
                  <a:gd name="connsiteY493" fmla="*/ 8478 h 10000"/>
                  <a:gd name="connsiteX494" fmla="*/ 3859 w 10000"/>
                  <a:gd name="connsiteY494" fmla="*/ 8484 h 10000"/>
                  <a:gd name="connsiteX495" fmla="*/ 3873 w 10000"/>
                  <a:gd name="connsiteY495" fmla="*/ 8494 h 10000"/>
                  <a:gd name="connsiteX496" fmla="*/ 3875 w 10000"/>
                  <a:gd name="connsiteY496" fmla="*/ 8507 h 10000"/>
                  <a:gd name="connsiteX497" fmla="*/ 3881 w 10000"/>
                  <a:gd name="connsiteY497" fmla="*/ 8527 h 10000"/>
                  <a:gd name="connsiteX498" fmla="*/ 3875 w 10000"/>
                  <a:gd name="connsiteY498" fmla="*/ 8546 h 10000"/>
                  <a:gd name="connsiteX499" fmla="*/ 3892 w 10000"/>
                  <a:gd name="connsiteY499" fmla="*/ 8546 h 10000"/>
                  <a:gd name="connsiteX500" fmla="*/ 3900 w 10000"/>
                  <a:gd name="connsiteY500" fmla="*/ 8543 h 10000"/>
                  <a:gd name="connsiteX501" fmla="*/ 3906 w 10000"/>
                  <a:gd name="connsiteY501" fmla="*/ 8543 h 10000"/>
                  <a:gd name="connsiteX502" fmla="*/ 3922 w 10000"/>
                  <a:gd name="connsiteY502" fmla="*/ 8552 h 10000"/>
                  <a:gd name="connsiteX503" fmla="*/ 3939 w 10000"/>
                  <a:gd name="connsiteY503" fmla="*/ 8559 h 10000"/>
                  <a:gd name="connsiteX504" fmla="*/ 3953 w 10000"/>
                  <a:gd name="connsiteY504" fmla="*/ 8572 h 10000"/>
                  <a:gd name="connsiteX505" fmla="*/ 3956 w 10000"/>
                  <a:gd name="connsiteY505" fmla="*/ 8588 h 10000"/>
                  <a:gd name="connsiteX506" fmla="*/ 3956 w 10000"/>
                  <a:gd name="connsiteY506" fmla="*/ 8608 h 10000"/>
                  <a:gd name="connsiteX507" fmla="*/ 3972 w 10000"/>
                  <a:gd name="connsiteY507" fmla="*/ 8608 h 10000"/>
                  <a:gd name="connsiteX508" fmla="*/ 3986 w 10000"/>
                  <a:gd name="connsiteY508" fmla="*/ 8608 h 10000"/>
                  <a:gd name="connsiteX509" fmla="*/ 3997 w 10000"/>
                  <a:gd name="connsiteY509" fmla="*/ 8608 h 10000"/>
                  <a:gd name="connsiteX510" fmla="*/ 4006 w 10000"/>
                  <a:gd name="connsiteY510" fmla="*/ 8608 h 10000"/>
                  <a:gd name="connsiteX511" fmla="*/ 4006 w 10000"/>
                  <a:gd name="connsiteY511" fmla="*/ 8611 h 10000"/>
                  <a:gd name="connsiteX512" fmla="*/ 4011 w 10000"/>
                  <a:gd name="connsiteY512" fmla="*/ 8611 h 10000"/>
                  <a:gd name="connsiteX513" fmla="*/ 4022 w 10000"/>
                  <a:gd name="connsiteY513" fmla="*/ 8620 h 10000"/>
                  <a:gd name="connsiteX514" fmla="*/ 4042 w 10000"/>
                  <a:gd name="connsiteY514" fmla="*/ 8620 h 10000"/>
                  <a:gd name="connsiteX515" fmla="*/ 4050 w 10000"/>
                  <a:gd name="connsiteY515" fmla="*/ 8617 h 10000"/>
                  <a:gd name="connsiteX516" fmla="*/ 4069 w 10000"/>
                  <a:gd name="connsiteY516" fmla="*/ 8620 h 10000"/>
                  <a:gd name="connsiteX517" fmla="*/ 4086 w 10000"/>
                  <a:gd name="connsiteY517" fmla="*/ 8630 h 10000"/>
                  <a:gd name="connsiteX518" fmla="*/ 4108 w 10000"/>
                  <a:gd name="connsiteY518" fmla="*/ 8627 h 10000"/>
                  <a:gd name="connsiteX519" fmla="*/ 4125 w 10000"/>
                  <a:gd name="connsiteY519" fmla="*/ 8620 h 10000"/>
                  <a:gd name="connsiteX520" fmla="*/ 4133 w 10000"/>
                  <a:gd name="connsiteY520" fmla="*/ 8611 h 10000"/>
                  <a:gd name="connsiteX521" fmla="*/ 4139 w 10000"/>
                  <a:gd name="connsiteY521" fmla="*/ 8608 h 10000"/>
                  <a:gd name="connsiteX522" fmla="*/ 4147 w 10000"/>
                  <a:gd name="connsiteY522" fmla="*/ 8601 h 10000"/>
                  <a:gd name="connsiteX523" fmla="*/ 4155 w 10000"/>
                  <a:gd name="connsiteY523" fmla="*/ 8591 h 10000"/>
                  <a:gd name="connsiteX524" fmla="*/ 4166 w 10000"/>
                  <a:gd name="connsiteY524" fmla="*/ 8582 h 10000"/>
                  <a:gd name="connsiteX525" fmla="*/ 4183 w 10000"/>
                  <a:gd name="connsiteY525" fmla="*/ 8569 h 10000"/>
                  <a:gd name="connsiteX526" fmla="*/ 4191 w 10000"/>
                  <a:gd name="connsiteY526" fmla="*/ 8562 h 10000"/>
                  <a:gd name="connsiteX527" fmla="*/ 4208 w 10000"/>
                  <a:gd name="connsiteY527" fmla="*/ 8552 h 10000"/>
                  <a:gd name="connsiteX528" fmla="*/ 4230 w 10000"/>
                  <a:gd name="connsiteY528" fmla="*/ 8552 h 10000"/>
                  <a:gd name="connsiteX529" fmla="*/ 4238 w 10000"/>
                  <a:gd name="connsiteY529" fmla="*/ 8559 h 10000"/>
                  <a:gd name="connsiteX530" fmla="*/ 4247 w 10000"/>
                  <a:gd name="connsiteY530" fmla="*/ 8572 h 10000"/>
                  <a:gd name="connsiteX531" fmla="*/ 4252 w 10000"/>
                  <a:gd name="connsiteY531" fmla="*/ 8578 h 10000"/>
                  <a:gd name="connsiteX532" fmla="*/ 4263 w 10000"/>
                  <a:gd name="connsiteY532" fmla="*/ 8582 h 10000"/>
                  <a:gd name="connsiteX533" fmla="*/ 4277 w 10000"/>
                  <a:gd name="connsiteY533" fmla="*/ 8572 h 10000"/>
                  <a:gd name="connsiteX534" fmla="*/ 4294 w 10000"/>
                  <a:gd name="connsiteY534" fmla="*/ 8559 h 10000"/>
                  <a:gd name="connsiteX535" fmla="*/ 4302 w 10000"/>
                  <a:gd name="connsiteY535" fmla="*/ 8546 h 10000"/>
                  <a:gd name="connsiteX536" fmla="*/ 4310 w 10000"/>
                  <a:gd name="connsiteY536" fmla="*/ 8543 h 10000"/>
                  <a:gd name="connsiteX537" fmla="*/ 4313 w 10000"/>
                  <a:gd name="connsiteY537" fmla="*/ 8543 h 10000"/>
                  <a:gd name="connsiteX538" fmla="*/ 4332 w 10000"/>
                  <a:gd name="connsiteY538" fmla="*/ 8546 h 10000"/>
                  <a:gd name="connsiteX539" fmla="*/ 4335 w 10000"/>
                  <a:gd name="connsiteY539" fmla="*/ 8559 h 10000"/>
                  <a:gd name="connsiteX540" fmla="*/ 4349 w 10000"/>
                  <a:gd name="connsiteY540" fmla="*/ 8588 h 10000"/>
                  <a:gd name="connsiteX541" fmla="*/ 4360 w 10000"/>
                  <a:gd name="connsiteY541" fmla="*/ 8591 h 10000"/>
                  <a:gd name="connsiteX542" fmla="*/ 4366 w 10000"/>
                  <a:gd name="connsiteY542" fmla="*/ 8591 h 10000"/>
                  <a:gd name="connsiteX543" fmla="*/ 4382 w 10000"/>
                  <a:gd name="connsiteY543" fmla="*/ 8598 h 10000"/>
                  <a:gd name="connsiteX544" fmla="*/ 4385 w 10000"/>
                  <a:gd name="connsiteY544" fmla="*/ 8598 h 10000"/>
                  <a:gd name="connsiteX545" fmla="*/ 4402 w 10000"/>
                  <a:gd name="connsiteY545" fmla="*/ 8598 h 10000"/>
                  <a:gd name="connsiteX546" fmla="*/ 4421 w 10000"/>
                  <a:gd name="connsiteY546" fmla="*/ 8591 h 10000"/>
                  <a:gd name="connsiteX547" fmla="*/ 4440 w 10000"/>
                  <a:gd name="connsiteY547" fmla="*/ 8591 h 10000"/>
                  <a:gd name="connsiteX548" fmla="*/ 4449 w 10000"/>
                  <a:gd name="connsiteY548" fmla="*/ 8598 h 10000"/>
                  <a:gd name="connsiteX549" fmla="*/ 4454 w 10000"/>
                  <a:gd name="connsiteY549" fmla="*/ 8617 h 10000"/>
                  <a:gd name="connsiteX550" fmla="*/ 4463 w 10000"/>
                  <a:gd name="connsiteY550" fmla="*/ 8608 h 10000"/>
                  <a:gd name="connsiteX551" fmla="*/ 4474 w 10000"/>
                  <a:gd name="connsiteY551" fmla="*/ 8608 h 10000"/>
                  <a:gd name="connsiteX552" fmla="*/ 4490 w 10000"/>
                  <a:gd name="connsiteY552" fmla="*/ 8617 h 10000"/>
                  <a:gd name="connsiteX553" fmla="*/ 4504 w 10000"/>
                  <a:gd name="connsiteY553" fmla="*/ 8617 h 10000"/>
                  <a:gd name="connsiteX554" fmla="*/ 4518 w 10000"/>
                  <a:gd name="connsiteY554" fmla="*/ 8617 h 10000"/>
                  <a:gd name="connsiteX555" fmla="*/ 4535 w 10000"/>
                  <a:gd name="connsiteY555" fmla="*/ 8611 h 10000"/>
                  <a:gd name="connsiteX556" fmla="*/ 4546 w 10000"/>
                  <a:gd name="connsiteY556" fmla="*/ 8611 h 10000"/>
                  <a:gd name="connsiteX557" fmla="*/ 4562 w 10000"/>
                  <a:gd name="connsiteY557" fmla="*/ 8611 h 10000"/>
                  <a:gd name="connsiteX558" fmla="*/ 4571 w 10000"/>
                  <a:gd name="connsiteY558" fmla="*/ 8611 h 10000"/>
                  <a:gd name="connsiteX559" fmla="*/ 4579 w 10000"/>
                  <a:gd name="connsiteY559" fmla="*/ 8608 h 10000"/>
                  <a:gd name="connsiteX560" fmla="*/ 4584 w 10000"/>
                  <a:gd name="connsiteY560" fmla="*/ 8608 h 10000"/>
                  <a:gd name="connsiteX561" fmla="*/ 4601 w 10000"/>
                  <a:gd name="connsiteY561" fmla="*/ 8617 h 10000"/>
                  <a:gd name="connsiteX562" fmla="*/ 4609 w 10000"/>
                  <a:gd name="connsiteY562" fmla="*/ 8627 h 10000"/>
                  <a:gd name="connsiteX563" fmla="*/ 4618 w 10000"/>
                  <a:gd name="connsiteY563" fmla="*/ 8637 h 10000"/>
                  <a:gd name="connsiteX564" fmla="*/ 4618 w 10000"/>
                  <a:gd name="connsiteY564" fmla="*/ 8646 h 10000"/>
                  <a:gd name="connsiteX565" fmla="*/ 4634 w 10000"/>
                  <a:gd name="connsiteY565" fmla="*/ 8656 h 10000"/>
                  <a:gd name="connsiteX566" fmla="*/ 4640 w 10000"/>
                  <a:gd name="connsiteY566" fmla="*/ 8659 h 10000"/>
                  <a:gd name="connsiteX567" fmla="*/ 4651 w 10000"/>
                  <a:gd name="connsiteY567" fmla="*/ 8666 h 10000"/>
                  <a:gd name="connsiteX568" fmla="*/ 4657 w 10000"/>
                  <a:gd name="connsiteY568" fmla="*/ 8659 h 10000"/>
                  <a:gd name="connsiteX569" fmla="*/ 4668 w 10000"/>
                  <a:gd name="connsiteY569" fmla="*/ 8650 h 10000"/>
                  <a:gd name="connsiteX570" fmla="*/ 4676 w 10000"/>
                  <a:gd name="connsiteY570" fmla="*/ 8650 h 10000"/>
                  <a:gd name="connsiteX571" fmla="*/ 4690 w 10000"/>
                  <a:gd name="connsiteY571" fmla="*/ 8650 h 10000"/>
                  <a:gd name="connsiteX572" fmla="*/ 4698 w 10000"/>
                  <a:gd name="connsiteY572" fmla="*/ 8650 h 10000"/>
                  <a:gd name="connsiteX573" fmla="*/ 4704 w 10000"/>
                  <a:gd name="connsiteY573" fmla="*/ 8650 h 10000"/>
                  <a:gd name="connsiteX574" fmla="*/ 4706 w 10000"/>
                  <a:gd name="connsiteY574" fmla="*/ 8659 h 10000"/>
                  <a:gd name="connsiteX575" fmla="*/ 4706 w 10000"/>
                  <a:gd name="connsiteY575" fmla="*/ 8666 h 10000"/>
                  <a:gd name="connsiteX576" fmla="*/ 4723 w 10000"/>
                  <a:gd name="connsiteY576" fmla="*/ 8682 h 10000"/>
                  <a:gd name="connsiteX577" fmla="*/ 4737 w 10000"/>
                  <a:gd name="connsiteY577" fmla="*/ 8682 h 10000"/>
                  <a:gd name="connsiteX578" fmla="*/ 4745 w 10000"/>
                  <a:gd name="connsiteY578" fmla="*/ 8676 h 10000"/>
                  <a:gd name="connsiteX579" fmla="*/ 4756 w 10000"/>
                  <a:gd name="connsiteY579" fmla="*/ 8666 h 10000"/>
                  <a:gd name="connsiteX580" fmla="*/ 4765 w 10000"/>
                  <a:gd name="connsiteY580" fmla="*/ 8666 h 10000"/>
                  <a:gd name="connsiteX581" fmla="*/ 4765 w 10000"/>
                  <a:gd name="connsiteY581" fmla="*/ 8682 h 10000"/>
                  <a:gd name="connsiteX582" fmla="*/ 4770 w 10000"/>
                  <a:gd name="connsiteY582" fmla="*/ 8701 h 10000"/>
                  <a:gd name="connsiteX583" fmla="*/ 4778 w 10000"/>
                  <a:gd name="connsiteY583" fmla="*/ 8705 h 10000"/>
                  <a:gd name="connsiteX584" fmla="*/ 4795 w 10000"/>
                  <a:gd name="connsiteY584" fmla="*/ 8714 h 10000"/>
                  <a:gd name="connsiteX585" fmla="*/ 4812 w 10000"/>
                  <a:gd name="connsiteY585" fmla="*/ 8714 h 10000"/>
                  <a:gd name="connsiteX586" fmla="*/ 4825 w 10000"/>
                  <a:gd name="connsiteY586" fmla="*/ 8705 h 10000"/>
                  <a:gd name="connsiteX587" fmla="*/ 4825 w 10000"/>
                  <a:gd name="connsiteY587" fmla="*/ 8701 h 10000"/>
                  <a:gd name="connsiteX588" fmla="*/ 4828 w 10000"/>
                  <a:gd name="connsiteY588" fmla="*/ 8701 h 10000"/>
                  <a:gd name="connsiteX589" fmla="*/ 4837 w 10000"/>
                  <a:gd name="connsiteY589" fmla="*/ 8692 h 10000"/>
                  <a:gd name="connsiteX590" fmla="*/ 4842 w 10000"/>
                  <a:gd name="connsiteY590" fmla="*/ 8685 h 10000"/>
                  <a:gd name="connsiteX591" fmla="*/ 4859 w 10000"/>
                  <a:gd name="connsiteY591" fmla="*/ 8692 h 10000"/>
                  <a:gd name="connsiteX592" fmla="*/ 4870 w 10000"/>
                  <a:gd name="connsiteY592" fmla="*/ 8701 h 10000"/>
                  <a:gd name="connsiteX593" fmla="*/ 4878 w 10000"/>
                  <a:gd name="connsiteY593" fmla="*/ 8714 h 10000"/>
                  <a:gd name="connsiteX594" fmla="*/ 4892 w 10000"/>
                  <a:gd name="connsiteY594" fmla="*/ 8724 h 10000"/>
                  <a:gd name="connsiteX595" fmla="*/ 4900 w 10000"/>
                  <a:gd name="connsiteY595" fmla="*/ 8724 h 10000"/>
                  <a:gd name="connsiteX596" fmla="*/ 4906 w 10000"/>
                  <a:gd name="connsiteY596" fmla="*/ 8705 h 10000"/>
                  <a:gd name="connsiteX597" fmla="*/ 4925 w 10000"/>
                  <a:gd name="connsiteY597" fmla="*/ 8724 h 10000"/>
                  <a:gd name="connsiteX598" fmla="*/ 4939 w 10000"/>
                  <a:gd name="connsiteY598" fmla="*/ 8701 h 10000"/>
                  <a:gd name="connsiteX599" fmla="*/ 4950 w 10000"/>
                  <a:gd name="connsiteY599" fmla="*/ 8695 h 10000"/>
                  <a:gd name="connsiteX600" fmla="*/ 4956 w 10000"/>
                  <a:gd name="connsiteY600" fmla="*/ 8692 h 10000"/>
                  <a:gd name="connsiteX601" fmla="*/ 4986 w 10000"/>
                  <a:gd name="connsiteY601" fmla="*/ 8705 h 10000"/>
                  <a:gd name="connsiteX602" fmla="*/ 5003 w 10000"/>
                  <a:gd name="connsiteY602" fmla="*/ 8701 h 10000"/>
                  <a:gd name="connsiteX603" fmla="*/ 5011 w 10000"/>
                  <a:gd name="connsiteY603" fmla="*/ 8692 h 10000"/>
                  <a:gd name="connsiteX604" fmla="*/ 5028 w 10000"/>
                  <a:gd name="connsiteY604" fmla="*/ 8682 h 10000"/>
                  <a:gd name="connsiteX605" fmla="*/ 5030 w 10000"/>
                  <a:gd name="connsiteY605" fmla="*/ 8659 h 10000"/>
                  <a:gd name="connsiteX606" fmla="*/ 5039 w 10000"/>
                  <a:gd name="connsiteY606" fmla="*/ 8656 h 10000"/>
                  <a:gd name="connsiteX607" fmla="*/ 5053 w 10000"/>
                  <a:gd name="connsiteY607" fmla="*/ 8669 h 10000"/>
                  <a:gd name="connsiteX608" fmla="*/ 5061 w 10000"/>
                  <a:gd name="connsiteY608" fmla="*/ 8669 h 10000"/>
                  <a:gd name="connsiteX609" fmla="*/ 5061 w 10000"/>
                  <a:gd name="connsiteY609" fmla="*/ 8676 h 10000"/>
                  <a:gd name="connsiteX610" fmla="*/ 5069 w 10000"/>
                  <a:gd name="connsiteY610" fmla="*/ 8669 h 10000"/>
                  <a:gd name="connsiteX611" fmla="*/ 5083 w 10000"/>
                  <a:gd name="connsiteY611" fmla="*/ 8669 h 10000"/>
                  <a:gd name="connsiteX612" fmla="*/ 5100 w 10000"/>
                  <a:gd name="connsiteY612" fmla="*/ 8669 h 10000"/>
                  <a:gd name="connsiteX613" fmla="*/ 5119 w 10000"/>
                  <a:gd name="connsiteY613" fmla="*/ 8682 h 10000"/>
                  <a:gd name="connsiteX614" fmla="*/ 5136 w 10000"/>
                  <a:gd name="connsiteY614" fmla="*/ 8692 h 10000"/>
                  <a:gd name="connsiteX615" fmla="*/ 5161 w 10000"/>
                  <a:gd name="connsiteY615" fmla="*/ 8701 h 10000"/>
                  <a:gd name="connsiteX616" fmla="*/ 5183 w 10000"/>
                  <a:gd name="connsiteY616" fmla="*/ 8701 h 10000"/>
                  <a:gd name="connsiteX617" fmla="*/ 5199 w 10000"/>
                  <a:gd name="connsiteY617" fmla="*/ 8701 h 10000"/>
                  <a:gd name="connsiteX618" fmla="*/ 5213 w 10000"/>
                  <a:gd name="connsiteY618" fmla="*/ 8705 h 10000"/>
                  <a:gd name="connsiteX619" fmla="*/ 5224 w 10000"/>
                  <a:gd name="connsiteY619" fmla="*/ 8701 h 10000"/>
                  <a:gd name="connsiteX620" fmla="*/ 5230 w 10000"/>
                  <a:gd name="connsiteY620" fmla="*/ 8701 h 10000"/>
                  <a:gd name="connsiteX621" fmla="*/ 5241 w 10000"/>
                  <a:gd name="connsiteY621" fmla="*/ 8676 h 10000"/>
                  <a:gd name="connsiteX622" fmla="*/ 5247 w 10000"/>
                  <a:gd name="connsiteY622" fmla="*/ 8666 h 10000"/>
                  <a:gd name="connsiteX623" fmla="*/ 5249 w 10000"/>
                  <a:gd name="connsiteY623" fmla="*/ 8646 h 10000"/>
                  <a:gd name="connsiteX624" fmla="*/ 5249 w 10000"/>
                  <a:gd name="connsiteY624" fmla="*/ 8650 h 10000"/>
                  <a:gd name="connsiteX625" fmla="*/ 5255 w 10000"/>
                  <a:gd name="connsiteY625" fmla="*/ 8646 h 10000"/>
                  <a:gd name="connsiteX626" fmla="*/ 5271 w 10000"/>
                  <a:gd name="connsiteY626" fmla="*/ 8650 h 10000"/>
                  <a:gd name="connsiteX627" fmla="*/ 5288 w 10000"/>
                  <a:gd name="connsiteY627" fmla="*/ 8666 h 10000"/>
                  <a:gd name="connsiteX628" fmla="*/ 5296 w 10000"/>
                  <a:gd name="connsiteY628" fmla="*/ 8666 h 10000"/>
                  <a:gd name="connsiteX629" fmla="*/ 5310 w 10000"/>
                  <a:gd name="connsiteY629" fmla="*/ 8656 h 10000"/>
                  <a:gd name="connsiteX630" fmla="*/ 5321 w 10000"/>
                  <a:gd name="connsiteY630" fmla="*/ 8650 h 10000"/>
                  <a:gd name="connsiteX631" fmla="*/ 5338 w 10000"/>
                  <a:gd name="connsiteY631" fmla="*/ 8650 h 10000"/>
                  <a:gd name="connsiteX632" fmla="*/ 5360 w 10000"/>
                  <a:gd name="connsiteY632" fmla="*/ 8640 h 10000"/>
                  <a:gd name="connsiteX633" fmla="*/ 5366 w 10000"/>
                  <a:gd name="connsiteY633" fmla="*/ 8637 h 10000"/>
                  <a:gd name="connsiteX634" fmla="*/ 5368 w 10000"/>
                  <a:gd name="connsiteY634" fmla="*/ 8637 h 10000"/>
                  <a:gd name="connsiteX635" fmla="*/ 5382 w 10000"/>
                  <a:gd name="connsiteY635" fmla="*/ 8630 h 10000"/>
                  <a:gd name="connsiteX636" fmla="*/ 5391 w 10000"/>
                  <a:gd name="connsiteY636" fmla="*/ 8630 h 10000"/>
                  <a:gd name="connsiteX637" fmla="*/ 5402 w 10000"/>
                  <a:gd name="connsiteY637" fmla="*/ 8637 h 10000"/>
                  <a:gd name="connsiteX638" fmla="*/ 5418 w 10000"/>
                  <a:gd name="connsiteY638" fmla="*/ 8656 h 10000"/>
                  <a:gd name="connsiteX639" fmla="*/ 5432 w 10000"/>
                  <a:gd name="connsiteY639" fmla="*/ 8666 h 10000"/>
                  <a:gd name="connsiteX640" fmla="*/ 5443 w 10000"/>
                  <a:gd name="connsiteY640" fmla="*/ 8682 h 10000"/>
                  <a:gd name="connsiteX641" fmla="*/ 5457 w 10000"/>
                  <a:gd name="connsiteY641" fmla="*/ 8692 h 10000"/>
                  <a:gd name="connsiteX642" fmla="*/ 5471 w 10000"/>
                  <a:gd name="connsiteY642" fmla="*/ 8705 h 10000"/>
                  <a:gd name="connsiteX643" fmla="*/ 5488 w 10000"/>
                  <a:gd name="connsiteY643" fmla="*/ 8711 h 10000"/>
                  <a:gd name="connsiteX644" fmla="*/ 5490 w 10000"/>
                  <a:gd name="connsiteY644" fmla="*/ 8721 h 10000"/>
                  <a:gd name="connsiteX645" fmla="*/ 5512 w 10000"/>
                  <a:gd name="connsiteY645" fmla="*/ 8724 h 10000"/>
                  <a:gd name="connsiteX646" fmla="*/ 5521 w 10000"/>
                  <a:gd name="connsiteY646" fmla="*/ 8714 h 10000"/>
                  <a:gd name="connsiteX647" fmla="*/ 5524 w 10000"/>
                  <a:gd name="connsiteY647" fmla="*/ 8714 h 10000"/>
                  <a:gd name="connsiteX648" fmla="*/ 5532 w 10000"/>
                  <a:gd name="connsiteY648" fmla="*/ 8721 h 10000"/>
                  <a:gd name="connsiteX649" fmla="*/ 5540 w 10000"/>
                  <a:gd name="connsiteY649" fmla="*/ 8724 h 10000"/>
                  <a:gd name="connsiteX650" fmla="*/ 5562 w 10000"/>
                  <a:gd name="connsiteY650" fmla="*/ 8750 h 10000"/>
                  <a:gd name="connsiteX651" fmla="*/ 5562 w 10000"/>
                  <a:gd name="connsiteY651" fmla="*/ 8760 h 10000"/>
                  <a:gd name="connsiteX652" fmla="*/ 5571 w 10000"/>
                  <a:gd name="connsiteY652" fmla="*/ 8782 h 10000"/>
                  <a:gd name="connsiteX653" fmla="*/ 5579 w 10000"/>
                  <a:gd name="connsiteY653" fmla="*/ 8789 h 10000"/>
                  <a:gd name="connsiteX654" fmla="*/ 5593 w 10000"/>
                  <a:gd name="connsiteY654" fmla="*/ 8789 h 10000"/>
                  <a:gd name="connsiteX655" fmla="*/ 5596 w 10000"/>
                  <a:gd name="connsiteY655" fmla="*/ 8789 h 10000"/>
                  <a:gd name="connsiteX656" fmla="*/ 5626 w 10000"/>
                  <a:gd name="connsiteY656" fmla="*/ 8782 h 10000"/>
                  <a:gd name="connsiteX657" fmla="*/ 5629 w 10000"/>
                  <a:gd name="connsiteY657" fmla="*/ 8782 h 10000"/>
                  <a:gd name="connsiteX658" fmla="*/ 5637 w 10000"/>
                  <a:gd name="connsiteY658" fmla="*/ 8779 h 10000"/>
                  <a:gd name="connsiteX659" fmla="*/ 5648 w 10000"/>
                  <a:gd name="connsiteY659" fmla="*/ 8789 h 10000"/>
                  <a:gd name="connsiteX660" fmla="*/ 5665 w 10000"/>
                  <a:gd name="connsiteY660" fmla="*/ 8795 h 10000"/>
                  <a:gd name="connsiteX661" fmla="*/ 5676 w 10000"/>
                  <a:gd name="connsiteY661" fmla="*/ 8789 h 10000"/>
                  <a:gd name="connsiteX662" fmla="*/ 5684 w 10000"/>
                  <a:gd name="connsiteY662" fmla="*/ 8782 h 10000"/>
                  <a:gd name="connsiteX663" fmla="*/ 5693 w 10000"/>
                  <a:gd name="connsiteY663" fmla="*/ 8789 h 10000"/>
                  <a:gd name="connsiteX664" fmla="*/ 5715 w 10000"/>
                  <a:gd name="connsiteY664" fmla="*/ 8808 h 10000"/>
                  <a:gd name="connsiteX665" fmla="*/ 5731 w 10000"/>
                  <a:gd name="connsiteY665" fmla="*/ 8808 h 10000"/>
                  <a:gd name="connsiteX666" fmla="*/ 5740 w 10000"/>
                  <a:gd name="connsiteY666" fmla="*/ 8808 h 10000"/>
                  <a:gd name="connsiteX667" fmla="*/ 5765 w 10000"/>
                  <a:gd name="connsiteY667" fmla="*/ 8818 h 10000"/>
                  <a:gd name="connsiteX668" fmla="*/ 5781 w 10000"/>
                  <a:gd name="connsiteY668" fmla="*/ 8824 h 10000"/>
                  <a:gd name="connsiteX669" fmla="*/ 5798 w 10000"/>
                  <a:gd name="connsiteY669" fmla="*/ 8834 h 10000"/>
                  <a:gd name="connsiteX670" fmla="*/ 5814 w 10000"/>
                  <a:gd name="connsiteY670" fmla="*/ 8837 h 10000"/>
                  <a:gd name="connsiteX671" fmla="*/ 5831 w 10000"/>
                  <a:gd name="connsiteY671" fmla="*/ 8844 h 10000"/>
                  <a:gd name="connsiteX672" fmla="*/ 5842 w 10000"/>
                  <a:gd name="connsiteY672" fmla="*/ 8847 h 10000"/>
                  <a:gd name="connsiteX673" fmla="*/ 5859 w 10000"/>
                  <a:gd name="connsiteY673" fmla="*/ 8857 h 10000"/>
                  <a:gd name="connsiteX674" fmla="*/ 5870 w 10000"/>
                  <a:gd name="connsiteY674" fmla="*/ 8867 h 10000"/>
                  <a:gd name="connsiteX675" fmla="*/ 5878 w 10000"/>
                  <a:gd name="connsiteY675" fmla="*/ 8873 h 10000"/>
                  <a:gd name="connsiteX676" fmla="*/ 5895 w 10000"/>
                  <a:gd name="connsiteY676" fmla="*/ 8873 h 10000"/>
                  <a:gd name="connsiteX677" fmla="*/ 5911 w 10000"/>
                  <a:gd name="connsiteY677" fmla="*/ 8873 h 10000"/>
                  <a:gd name="connsiteX678" fmla="*/ 5931 w 10000"/>
                  <a:gd name="connsiteY678" fmla="*/ 8873 h 10000"/>
                  <a:gd name="connsiteX679" fmla="*/ 5950 w 10000"/>
                  <a:gd name="connsiteY679" fmla="*/ 8867 h 10000"/>
                  <a:gd name="connsiteX680" fmla="*/ 5967 w 10000"/>
                  <a:gd name="connsiteY680" fmla="*/ 8867 h 10000"/>
                  <a:gd name="connsiteX681" fmla="*/ 5975 w 10000"/>
                  <a:gd name="connsiteY681" fmla="*/ 8873 h 10000"/>
                  <a:gd name="connsiteX682" fmla="*/ 6000 w 10000"/>
                  <a:gd name="connsiteY682" fmla="*/ 8883 h 10000"/>
                  <a:gd name="connsiteX683" fmla="*/ 5997 w 10000"/>
                  <a:gd name="connsiteY683" fmla="*/ 8886 h 10000"/>
                  <a:gd name="connsiteX684" fmla="*/ 5997 w 10000"/>
                  <a:gd name="connsiteY684" fmla="*/ 8896 h 10000"/>
                  <a:gd name="connsiteX685" fmla="*/ 6014 w 10000"/>
                  <a:gd name="connsiteY685" fmla="*/ 8892 h 10000"/>
                  <a:gd name="connsiteX686" fmla="*/ 6028 w 10000"/>
                  <a:gd name="connsiteY686" fmla="*/ 8892 h 10000"/>
                  <a:gd name="connsiteX687" fmla="*/ 6053 w 10000"/>
                  <a:gd name="connsiteY687" fmla="*/ 8886 h 10000"/>
                  <a:gd name="connsiteX688" fmla="*/ 6072 w 10000"/>
                  <a:gd name="connsiteY688" fmla="*/ 8876 h 10000"/>
                  <a:gd name="connsiteX689" fmla="*/ 6089 w 10000"/>
                  <a:gd name="connsiteY689" fmla="*/ 8867 h 10000"/>
                  <a:gd name="connsiteX690" fmla="*/ 6111 w 10000"/>
                  <a:gd name="connsiteY690" fmla="*/ 8857 h 10000"/>
                  <a:gd name="connsiteX691" fmla="*/ 6127 w 10000"/>
                  <a:gd name="connsiteY691" fmla="*/ 8847 h 10000"/>
                  <a:gd name="connsiteX692" fmla="*/ 6152 w 10000"/>
                  <a:gd name="connsiteY692" fmla="*/ 8834 h 10000"/>
                  <a:gd name="connsiteX693" fmla="*/ 6183 w 10000"/>
                  <a:gd name="connsiteY693" fmla="*/ 8828 h 10000"/>
                  <a:gd name="connsiteX694" fmla="*/ 6175 w 10000"/>
                  <a:gd name="connsiteY694" fmla="*/ 8844 h 10000"/>
                  <a:gd name="connsiteX695" fmla="*/ 6169 w 10000"/>
                  <a:gd name="connsiteY695" fmla="*/ 8863 h 10000"/>
                  <a:gd name="connsiteX696" fmla="*/ 6158 w 10000"/>
                  <a:gd name="connsiteY696" fmla="*/ 8886 h 10000"/>
                  <a:gd name="connsiteX697" fmla="*/ 6152 w 10000"/>
                  <a:gd name="connsiteY697" fmla="*/ 8896 h 10000"/>
                  <a:gd name="connsiteX698" fmla="*/ 6150 w 10000"/>
                  <a:gd name="connsiteY698" fmla="*/ 8909 h 10000"/>
                  <a:gd name="connsiteX699" fmla="*/ 6152 w 10000"/>
                  <a:gd name="connsiteY699" fmla="*/ 8938 h 10000"/>
                  <a:gd name="connsiteX700" fmla="*/ 6158 w 10000"/>
                  <a:gd name="connsiteY700" fmla="*/ 8957 h 10000"/>
                  <a:gd name="connsiteX701" fmla="*/ 6161 w 10000"/>
                  <a:gd name="connsiteY701" fmla="*/ 8980 h 10000"/>
                  <a:gd name="connsiteX702" fmla="*/ 6166 w 10000"/>
                  <a:gd name="connsiteY702" fmla="*/ 8999 h 10000"/>
                  <a:gd name="connsiteX703" fmla="*/ 6175 w 10000"/>
                  <a:gd name="connsiteY703" fmla="*/ 9032 h 10000"/>
                  <a:gd name="connsiteX704" fmla="*/ 6183 w 10000"/>
                  <a:gd name="connsiteY704" fmla="*/ 9051 h 10000"/>
                  <a:gd name="connsiteX705" fmla="*/ 6191 w 10000"/>
                  <a:gd name="connsiteY705" fmla="*/ 9064 h 10000"/>
                  <a:gd name="connsiteX706" fmla="*/ 6194 w 10000"/>
                  <a:gd name="connsiteY706" fmla="*/ 9084 h 10000"/>
                  <a:gd name="connsiteX707" fmla="*/ 6208 w 10000"/>
                  <a:gd name="connsiteY707" fmla="*/ 9103 h 10000"/>
                  <a:gd name="connsiteX708" fmla="*/ 6208 w 10000"/>
                  <a:gd name="connsiteY708" fmla="*/ 9113 h 10000"/>
                  <a:gd name="connsiteX709" fmla="*/ 6216 w 10000"/>
                  <a:gd name="connsiteY709" fmla="*/ 9129 h 10000"/>
                  <a:gd name="connsiteX710" fmla="*/ 6230 w 10000"/>
                  <a:gd name="connsiteY710" fmla="*/ 9148 h 10000"/>
                  <a:gd name="connsiteX711" fmla="*/ 6241 w 10000"/>
                  <a:gd name="connsiteY711" fmla="*/ 9165 h 10000"/>
                  <a:gd name="connsiteX712" fmla="*/ 6249 w 10000"/>
                  <a:gd name="connsiteY712" fmla="*/ 9168 h 10000"/>
                  <a:gd name="connsiteX713" fmla="*/ 6266 w 10000"/>
                  <a:gd name="connsiteY713" fmla="*/ 9184 h 10000"/>
                  <a:gd name="connsiteX714" fmla="*/ 6280 w 10000"/>
                  <a:gd name="connsiteY714" fmla="*/ 9184 h 10000"/>
                  <a:gd name="connsiteX715" fmla="*/ 6288 w 10000"/>
                  <a:gd name="connsiteY715" fmla="*/ 9177 h 10000"/>
                  <a:gd name="connsiteX716" fmla="*/ 6299 w 10000"/>
                  <a:gd name="connsiteY716" fmla="*/ 9187 h 10000"/>
                  <a:gd name="connsiteX717" fmla="*/ 6305 w 10000"/>
                  <a:gd name="connsiteY717" fmla="*/ 9197 h 10000"/>
                  <a:gd name="connsiteX718" fmla="*/ 6310 w 10000"/>
                  <a:gd name="connsiteY718" fmla="*/ 9197 h 10000"/>
                  <a:gd name="connsiteX719" fmla="*/ 6321 w 10000"/>
                  <a:gd name="connsiteY719" fmla="*/ 9213 h 10000"/>
                  <a:gd name="connsiteX720" fmla="*/ 6335 w 10000"/>
                  <a:gd name="connsiteY720" fmla="*/ 9223 h 10000"/>
                  <a:gd name="connsiteX721" fmla="*/ 6338 w 10000"/>
                  <a:gd name="connsiteY721" fmla="*/ 9223 h 10000"/>
                  <a:gd name="connsiteX722" fmla="*/ 6355 w 10000"/>
                  <a:gd name="connsiteY722" fmla="*/ 9226 h 10000"/>
                  <a:gd name="connsiteX723" fmla="*/ 6363 w 10000"/>
                  <a:gd name="connsiteY723" fmla="*/ 9236 h 10000"/>
                  <a:gd name="connsiteX724" fmla="*/ 6380 w 10000"/>
                  <a:gd name="connsiteY724" fmla="*/ 9258 h 10000"/>
                  <a:gd name="connsiteX725" fmla="*/ 6393 w 10000"/>
                  <a:gd name="connsiteY725" fmla="*/ 9278 h 10000"/>
                  <a:gd name="connsiteX726" fmla="*/ 6396 w 10000"/>
                  <a:gd name="connsiteY726" fmla="*/ 9288 h 10000"/>
                  <a:gd name="connsiteX727" fmla="*/ 6407 w 10000"/>
                  <a:gd name="connsiteY727" fmla="*/ 9297 h 10000"/>
                  <a:gd name="connsiteX728" fmla="*/ 6410 w 10000"/>
                  <a:gd name="connsiteY728" fmla="*/ 9307 h 10000"/>
                  <a:gd name="connsiteX729" fmla="*/ 6416 w 10000"/>
                  <a:gd name="connsiteY729" fmla="*/ 9317 h 10000"/>
                  <a:gd name="connsiteX730" fmla="*/ 6424 w 10000"/>
                  <a:gd name="connsiteY730" fmla="*/ 9326 h 10000"/>
                  <a:gd name="connsiteX731" fmla="*/ 6435 w 10000"/>
                  <a:gd name="connsiteY731" fmla="*/ 9336 h 10000"/>
                  <a:gd name="connsiteX732" fmla="*/ 6443 w 10000"/>
                  <a:gd name="connsiteY732" fmla="*/ 9346 h 10000"/>
                  <a:gd name="connsiteX733" fmla="*/ 6449 w 10000"/>
                  <a:gd name="connsiteY733" fmla="*/ 9362 h 10000"/>
                  <a:gd name="connsiteX734" fmla="*/ 6452 w 10000"/>
                  <a:gd name="connsiteY734" fmla="*/ 9372 h 10000"/>
                  <a:gd name="connsiteX735" fmla="*/ 6449 w 10000"/>
                  <a:gd name="connsiteY735" fmla="*/ 9381 h 10000"/>
                  <a:gd name="connsiteX736" fmla="*/ 6465 w 10000"/>
                  <a:gd name="connsiteY736" fmla="*/ 9394 h 10000"/>
                  <a:gd name="connsiteX737" fmla="*/ 6468 w 10000"/>
                  <a:gd name="connsiteY737" fmla="*/ 9420 h 10000"/>
                  <a:gd name="connsiteX738" fmla="*/ 6493 w 10000"/>
                  <a:gd name="connsiteY738" fmla="*/ 9430 h 10000"/>
                  <a:gd name="connsiteX739" fmla="*/ 6507 w 10000"/>
                  <a:gd name="connsiteY739" fmla="*/ 9440 h 10000"/>
                  <a:gd name="connsiteX740" fmla="*/ 6524 w 10000"/>
                  <a:gd name="connsiteY740" fmla="*/ 9459 h 10000"/>
                  <a:gd name="connsiteX741" fmla="*/ 6532 w 10000"/>
                  <a:gd name="connsiteY741" fmla="*/ 9485 h 10000"/>
                  <a:gd name="connsiteX742" fmla="*/ 6537 w 10000"/>
                  <a:gd name="connsiteY742" fmla="*/ 9498 h 10000"/>
                  <a:gd name="connsiteX743" fmla="*/ 6571 w 10000"/>
                  <a:gd name="connsiteY743" fmla="*/ 9508 h 10000"/>
                  <a:gd name="connsiteX744" fmla="*/ 6596 w 10000"/>
                  <a:gd name="connsiteY744" fmla="*/ 9508 h 10000"/>
                  <a:gd name="connsiteX745" fmla="*/ 6637 w 10000"/>
                  <a:gd name="connsiteY745" fmla="*/ 9517 h 10000"/>
                  <a:gd name="connsiteX746" fmla="*/ 6662 w 10000"/>
                  <a:gd name="connsiteY746" fmla="*/ 9524 h 10000"/>
                  <a:gd name="connsiteX747" fmla="*/ 6679 w 10000"/>
                  <a:gd name="connsiteY747" fmla="*/ 9517 h 10000"/>
                  <a:gd name="connsiteX748" fmla="*/ 6679 w 10000"/>
                  <a:gd name="connsiteY748" fmla="*/ 9505 h 10000"/>
                  <a:gd name="connsiteX749" fmla="*/ 6690 w 10000"/>
                  <a:gd name="connsiteY749" fmla="*/ 9485 h 10000"/>
                  <a:gd name="connsiteX750" fmla="*/ 6693 w 10000"/>
                  <a:gd name="connsiteY750" fmla="*/ 9479 h 10000"/>
                  <a:gd name="connsiteX751" fmla="*/ 6706 w 10000"/>
                  <a:gd name="connsiteY751" fmla="*/ 9469 h 10000"/>
                  <a:gd name="connsiteX752" fmla="*/ 6709 w 10000"/>
                  <a:gd name="connsiteY752" fmla="*/ 9462 h 10000"/>
                  <a:gd name="connsiteX753" fmla="*/ 6717 w 10000"/>
                  <a:gd name="connsiteY753" fmla="*/ 9459 h 10000"/>
                  <a:gd name="connsiteX754" fmla="*/ 6726 w 10000"/>
                  <a:gd name="connsiteY754" fmla="*/ 9459 h 10000"/>
                  <a:gd name="connsiteX755" fmla="*/ 6742 w 10000"/>
                  <a:gd name="connsiteY755" fmla="*/ 9462 h 10000"/>
                  <a:gd name="connsiteX756" fmla="*/ 6759 w 10000"/>
                  <a:gd name="connsiteY756" fmla="*/ 9479 h 10000"/>
                  <a:gd name="connsiteX757" fmla="*/ 6781 w 10000"/>
                  <a:gd name="connsiteY757" fmla="*/ 9485 h 10000"/>
                  <a:gd name="connsiteX758" fmla="*/ 6795 w 10000"/>
                  <a:gd name="connsiteY758" fmla="*/ 9485 h 10000"/>
                  <a:gd name="connsiteX759" fmla="*/ 6803 w 10000"/>
                  <a:gd name="connsiteY759" fmla="*/ 9498 h 10000"/>
                  <a:gd name="connsiteX760" fmla="*/ 6806 w 10000"/>
                  <a:gd name="connsiteY760" fmla="*/ 9508 h 10000"/>
                  <a:gd name="connsiteX761" fmla="*/ 6823 w 10000"/>
                  <a:gd name="connsiteY761" fmla="*/ 9514 h 10000"/>
                  <a:gd name="connsiteX762" fmla="*/ 6831 w 10000"/>
                  <a:gd name="connsiteY762" fmla="*/ 9514 h 10000"/>
                  <a:gd name="connsiteX763" fmla="*/ 6848 w 10000"/>
                  <a:gd name="connsiteY763" fmla="*/ 9514 h 10000"/>
                  <a:gd name="connsiteX764" fmla="*/ 6856 w 10000"/>
                  <a:gd name="connsiteY764" fmla="*/ 9517 h 10000"/>
                  <a:gd name="connsiteX765" fmla="*/ 6878 w 10000"/>
                  <a:gd name="connsiteY765" fmla="*/ 9524 h 10000"/>
                  <a:gd name="connsiteX766" fmla="*/ 6895 w 10000"/>
                  <a:gd name="connsiteY766" fmla="*/ 9524 h 10000"/>
                  <a:gd name="connsiteX767" fmla="*/ 6917 w 10000"/>
                  <a:gd name="connsiteY767" fmla="*/ 9527 h 10000"/>
                  <a:gd name="connsiteX768" fmla="*/ 6934 w 10000"/>
                  <a:gd name="connsiteY768" fmla="*/ 9534 h 10000"/>
                  <a:gd name="connsiteX769" fmla="*/ 6961 w 10000"/>
                  <a:gd name="connsiteY769" fmla="*/ 9543 h 10000"/>
                  <a:gd name="connsiteX770" fmla="*/ 6989 w 10000"/>
                  <a:gd name="connsiteY770" fmla="*/ 9547 h 10000"/>
                  <a:gd name="connsiteX771" fmla="*/ 7014 w 10000"/>
                  <a:gd name="connsiteY771" fmla="*/ 9543 h 10000"/>
                  <a:gd name="connsiteX772" fmla="*/ 7033 w 10000"/>
                  <a:gd name="connsiteY772" fmla="*/ 9543 h 10000"/>
                  <a:gd name="connsiteX773" fmla="*/ 7042 w 10000"/>
                  <a:gd name="connsiteY773" fmla="*/ 9547 h 10000"/>
                  <a:gd name="connsiteX774" fmla="*/ 7069 w 10000"/>
                  <a:gd name="connsiteY774" fmla="*/ 9647 h 10000"/>
                  <a:gd name="connsiteX775" fmla="*/ 7122 w 10000"/>
                  <a:gd name="connsiteY775" fmla="*/ 9734 h 10000"/>
                  <a:gd name="connsiteX776" fmla="*/ 7147 w 10000"/>
                  <a:gd name="connsiteY776" fmla="*/ 9744 h 10000"/>
                  <a:gd name="connsiteX777" fmla="*/ 7169 w 10000"/>
                  <a:gd name="connsiteY777" fmla="*/ 9741 h 10000"/>
                  <a:gd name="connsiteX778" fmla="*/ 7177 w 10000"/>
                  <a:gd name="connsiteY778" fmla="*/ 9744 h 10000"/>
                  <a:gd name="connsiteX779" fmla="*/ 7186 w 10000"/>
                  <a:gd name="connsiteY779" fmla="*/ 9754 h 10000"/>
                  <a:gd name="connsiteX780" fmla="*/ 7191 w 10000"/>
                  <a:gd name="connsiteY780" fmla="*/ 9773 h 10000"/>
                  <a:gd name="connsiteX781" fmla="*/ 7208 w 10000"/>
                  <a:gd name="connsiteY781" fmla="*/ 9783 h 10000"/>
                  <a:gd name="connsiteX782" fmla="*/ 7219 w 10000"/>
                  <a:gd name="connsiteY782" fmla="*/ 9793 h 10000"/>
                  <a:gd name="connsiteX783" fmla="*/ 7235 w 10000"/>
                  <a:gd name="connsiteY783" fmla="*/ 9802 h 10000"/>
                  <a:gd name="connsiteX784" fmla="*/ 7249 w 10000"/>
                  <a:gd name="connsiteY784" fmla="*/ 9819 h 10000"/>
                  <a:gd name="connsiteX785" fmla="*/ 7255 w 10000"/>
                  <a:gd name="connsiteY785" fmla="*/ 9835 h 10000"/>
                  <a:gd name="connsiteX786" fmla="*/ 7255 w 10000"/>
                  <a:gd name="connsiteY786" fmla="*/ 9848 h 10000"/>
                  <a:gd name="connsiteX787" fmla="*/ 7249 w 10000"/>
                  <a:gd name="connsiteY787" fmla="*/ 9848 h 10000"/>
                  <a:gd name="connsiteX788" fmla="*/ 7244 w 10000"/>
                  <a:gd name="connsiteY788" fmla="*/ 9858 h 10000"/>
                  <a:gd name="connsiteX789" fmla="*/ 7235 w 10000"/>
                  <a:gd name="connsiteY789" fmla="*/ 9883 h 10000"/>
                  <a:gd name="connsiteX790" fmla="*/ 7244 w 10000"/>
                  <a:gd name="connsiteY790" fmla="*/ 9903 h 10000"/>
                  <a:gd name="connsiteX791" fmla="*/ 7258 w 10000"/>
                  <a:gd name="connsiteY791" fmla="*/ 9926 h 10000"/>
                  <a:gd name="connsiteX792" fmla="*/ 7263 w 10000"/>
                  <a:gd name="connsiteY792" fmla="*/ 9948 h 10000"/>
                  <a:gd name="connsiteX793" fmla="*/ 7274 w 10000"/>
                  <a:gd name="connsiteY793" fmla="*/ 9968 h 10000"/>
                  <a:gd name="connsiteX794" fmla="*/ 7283 w 10000"/>
                  <a:gd name="connsiteY794" fmla="*/ 9987 h 10000"/>
                  <a:gd name="connsiteX795" fmla="*/ 7291 w 10000"/>
                  <a:gd name="connsiteY795" fmla="*/ 10000 h 10000"/>
                  <a:gd name="connsiteX796" fmla="*/ 7305 w 10000"/>
                  <a:gd name="connsiteY796" fmla="*/ 9997 h 10000"/>
                  <a:gd name="connsiteX797" fmla="*/ 7313 w 10000"/>
                  <a:gd name="connsiteY797" fmla="*/ 9977 h 10000"/>
                  <a:gd name="connsiteX798" fmla="*/ 7324 w 10000"/>
                  <a:gd name="connsiteY798" fmla="*/ 9968 h 10000"/>
                  <a:gd name="connsiteX799" fmla="*/ 7341 w 10000"/>
                  <a:gd name="connsiteY799" fmla="*/ 9971 h 10000"/>
                  <a:gd name="connsiteX800" fmla="*/ 7368 w 10000"/>
                  <a:gd name="connsiteY800" fmla="*/ 9987 h 10000"/>
                  <a:gd name="connsiteX801" fmla="*/ 7380 w 10000"/>
                  <a:gd name="connsiteY801" fmla="*/ 9990 h 10000"/>
                  <a:gd name="connsiteX802" fmla="*/ 7393 w 10000"/>
                  <a:gd name="connsiteY802" fmla="*/ 9981 h 10000"/>
                  <a:gd name="connsiteX803" fmla="*/ 7404 w 10000"/>
                  <a:gd name="connsiteY803" fmla="*/ 9968 h 10000"/>
                  <a:gd name="connsiteX804" fmla="*/ 7418 w 10000"/>
                  <a:gd name="connsiteY804" fmla="*/ 9948 h 10000"/>
                  <a:gd name="connsiteX805" fmla="*/ 7427 w 10000"/>
                  <a:gd name="connsiteY805" fmla="*/ 9922 h 10000"/>
                  <a:gd name="connsiteX806" fmla="*/ 7427 w 10000"/>
                  <a:gd name="connsiteY806" fmla="*/ 9906 h 10000"/>
                  <a:gd name="connsiteX807" fmla="*/ 7404 w 10000"/>
                  <a:gd name="connsiteY807" fmla="*/ 9877 h 10000"/>
                  <a:gd name="connsiteX808" fmla="*/ 7388 w 10000"/>
                  <a:gd name="connsiteY808" fmla="*/ 9854 h 10000"/>
                  <a:gd name="connsiteX809" fmla="*/ 7385 w 10000"/>
                  <a:gd name="connsiteY809" fmla="*/ 9845 h 10000"/>
                  <a:gd name="connsiteX810" fmla="*/ 7385 w 10000"/>
                  <a:gd name="connsiteY810" fmla="*/ 9825 h 10000"/>
                  <a:gd name="connsiteX811" fmla="*/ 7385 w 10000"/>
                  <a:gd name="connsiteY811" fmla="*/ 9819 h 10000"/>
                  <a:gd name="connsiteX812" fmla="*/ 7393 w 10000"/>
                  <a:gd name="connsiteY812" fmla="*/ 9809 h 10000"/>
                  <a:gd name="connsiteX813" fmla="*/ 7404 w 10000"/>
                  <a:gd name="connsiteY813" fmla="*/ 9793 h 10000"/>
                  <a:gd name="connsiteX814" fmla="*/ 7413 w 10000"/>
                  <a:gd name="connsiteY814" fmla="*/ 9783 h 10000"/>
                  <a:gd name="connsiteX815" fmla="*/ 7404 w 10000"/>
                  <a:gd name="connsiteY815" fmla="*/ 9770 h 10000"/>
                  <a:gd name="connsiteX816" fmla="*/ 7388 w 10000"/>
                  <a:gd name="connsiteY816" fmla="*/ 9760 h 10000"/>
                  <a:gd name="connsiteX817" fmla="*/ 7371 w 10000"/>
                  <a:gd name="connsiteY817" fmla="*/ 9744 h 10000"/>
                  <a:gd name="connsiteX818" fmla="*/ 7363 w 10000"/>
                  <a:gd name="connsiteY818" fmla="*/ 9731 h 10000"/>
                  <a:gd name="connsiteX819" fmla="*/ 7355 w 10000"/>
                  <a:gd name="connsiteY819" fmla="*/ 9715 h 10000"/>
                  <a:gd name="connsiteX820" fmla="*/ 7360 w 10000"/>
                  <a:gd name="connsiteY820" fmla="*/ 9686 h 10000"/>
                  <a:gd name="connsiteX821" fmla="*/ 7363 w 10000"/>
                  <a:gd name="connsiteY821" fmla="*/ 9657 h 10000"/>
                  <a:gd name="connsiteX822" fmla="*/ 7360 w 10000"/>
                  <a:gd name="connsiteY822" fmla="*/ 9631 h 10000"/>
                  <a:gd name="connsiteX823" fmla="*/ 7346 w 10000"/>
                  <a:gd name="connsiteY823" fmla="*/ 9611 h 10000"/>
                  <a:gd name="connsiteX824" fmla="*/ 7332 w 10000"/>
                  <a:gd name="connsiteY824" fmla="*/ 9585 h 10000"/>
                  <a:gd name="connsiteX825" fmla="*/ 7324 w 10000"/>
                  <a:gd name="connsiteY825" fmla="*/ 9573 h 10000"/>
                  <a:gd name="connsiteX826" fmla="*/ 7324 w 10000"/>
                  <a:gd name="connsiteY826" fmla="*/ 9553 h 10000"/>
                  <a:gd name="connsiteX827" fmla="*/ 7324 w 10000"/>
                  <a:gd name="connsiteY827" fmla="*/ 9543 h 10000"/>
                  <a:gd name="connsiteX828" fmla="*/ 7324 w 10000"/>
                  <a:gd name="connsiteY828" fmla="*/ 9517 h 10000"/>
                  <a:gd name="connsiteX829" fmla="*/ 7324 w 10000"/>
                  <a:gd name="connsiteY829" fmla="*/ 9498 h 10000"/>
                  <a:gd name="connsiteX830" fmla="*/ 7332 w 10000"/>
                  <a:gd name="connsiteY830" fmla="*/ 9479 h 10000"/>
                  <a:gd name="connsiteX831" fmla="*/ 7341 w 10000"/>
                  <a:gd name="connsiteY831" fmla="*/ 9462 h 10000"/>
                  <a:gd name="connsiteX832" fmla="*/ 7352 w 10000"/>
                  <a:gd name="connsiteY832" fmla="*/ 9459 h 10000"/>
                  <a:gd name="connsiteX833" fmla="*/ 7360 w 10000"/>
                  <a:gd name="connsiteY833" fmla="*/ 9443 h 10000"/>
                  <a:gd name="connsiteX834" fmla="*/ 7363 w 10000"/>
                  <a:gd name="connsiteY834" fmla="*/ 9433 h 10000"/>
                  <a:gd name="connsiteX835" fmla="*/ 7377 w 10000"/>
                  <a:gd name="connsiteY835" fmla="*/ 9433 h 10000"/>
                  <a:gd name="connsiteX836" fmla="*/ 7388 w 10000"/>
                  <a:gd name="connsiteY836" fmla="*/ 9430 h 10000"/>
                  <a:gd name="connsiteX837" fmla="*/ 7396 w 10000"/>
                  <a:gd name="connsiteY837" fmla="*/ 9430 h 10000"/>
                  <a:gd name="connsiteX838" fmla="*/ 7402 w 10000"/>
                  <a:gd name="connsiteY838" fmla="*/ 9424 h 10000"/>
                  <a:gd name="connsiteX839" fmla="*/ 7396 w 10000"/>
                  <a:gd name="connsiteY839" fmla="*/ 9414 h 10000"/>
                  <a:gd name="connsiteX840" fmla="*/ 7388 w 10000"/>
                  <a:gd name="connsiteY840" fmla="*/ 9401 h 10000"/>
                  <a:gd name="connsiteX841" fmla="*/ 7371 w 10000"/>
                  <a:gd name="connsiteY841" fmla="*/ 9391 h 10000"/>
                  <a:gd name="connsiteX842" fmla="*/ 7355 w 10000"/>
                  <a:gd name="connsiteY842" fmla="*/ 9375 h 10000"/>
                  <a:gd name="connsiteX843" fmla="*/ 7332 w 10000"/>
                  <a:gd name="connsiteY843" fmla="*/ 9356 h 10000"/>
                  <a:gd name="connsiteX844" fmla="*/ 7313 w 10000"/>
                  <a:gd name="connsiteY844" fmla="*/ 9330 h 10000"/>
                  <a:gd name="connsiteX845" fmla="*/ 7307 w 10000"/>
                  <a:gd name="connsiteY845" fmla="*/ 9310 h 10000"/>
                  <a:gd name="connsiteX846" fmla="*/ 7305 w 10000"/>
                  <a:gd name="connsiteY846" fmla="*/ 9291 h 10000"/>
                  <a:gd name="connsiteX847" fmla="*/ 7305 w 10000"/>
                  <a:gd name="connsiteY847" fmla="*/ 9278 h 10000"/>
                  <a:gd name="connsiteX848" fmla="*/ 7296 w 10000"/>
                  <a:gd name="connsiteY848" fmla="*/ 9268 h 10000"/>
                  <a:gd name="connsiteX849" fmla="*/ 7296 w 10000"/>
                  <a:gd name="connsiteY849" fmla="*/ 9249 h 10000"/>
                  <a:gd name="connsiteX850" fmla="*/ 7291 w 10000"/>
                  <a:gd name="connsiteY850" fmla="*/ 9226 h 10000"/>
                  <a:gd name="connsiteX851" fmla="*/ 7283 w 10000"/>
                  <a:gd name="connsiteY851" fmla="*/ 9213 h 10000"/>
                  <a:gd name="connsiteX852" fmla="*/ 7274 w 10000"/>
                  <a:gd name="connsiteY852" fmla="*/ 9194 h 10000"/>
                  <a:gd name="connsiteX853" fmla="*/ 7274 w 10000"/>
                  <a:gd name="connsiteY853" fmla="*/ 9174 h 10000"/>
                  <a:gd name="connsiteX854" fmla="*/ 7280 w 10000"/>
                  <a:gd name="connsiteY854" fmla="*/ 9148 h 10000"/>
                  <a:gd name="connsiteX855" fmla="*/ 7283 w 10000"/>
                  <a:gd name="connsiteY855" fmla="*/ 9119 h 10000"/>
                  <a:gd name="connsiteX856" fmla="*/ 7291 w 10000"/>
                  <a:gd name="connsiteY856" fmla="*/ 9100 h 10000"/>
                  <a:gd name="connsiteX857" fmla="*/ 7307 w 10000"/>
                  <a:gd name="connsiteY857" fmla="*/ 9080 h 10000"/>
                  <a:gd name="connsiteX858" fmla="*/ 7324 w 10000"/>
                  <a:gd name="connsiteY858" fmla="*/ 9054 h 10000"/>
                  <a:gd name="connsiteX859" fmla="*/ 7341 w 10000"/>
                  <a:gd name="connsiteY859" fmla="*/ 9054 h 10000"/>
                  <a:gd name="connsiteX860" fmla="*/ 7352 w 10000"/>
                  <a:gd name="connsiteY860" fmla="*/ 9054 h 10000"/>
                  <a:gd name="connsiteX861" fmla="*/ 7346 w 10000"/>
                  <a:gd name="connsiteY861" fmla="*/ 9032 h 10000"/>
                  <a:gd name="connsiteX862" fmla="*/ 7341 w 10000"/>
                  <a:gd name="connsiteY862" fmla="*/ 9022 h 10000"/>
                  <a:gd name="connsiteX863" fmla="*/ 7352 w 10000"/>
                  <a:gd name="connsiteY863" fmla="*/ 8999 h 10000"/>
                  <a:gd name="connsiteX864" fmla="*/ 7360 w 10000"/>
                  <a:gd name="connsiteY864" fmla="*/ 8967 h 10000"/>
                  <a:gd name="connsiteX865" fmla="*/ 7368 w 10000"/>
                  <a:gd name="connsiteY865" fmla="*/ 8922 h 10000"/>
                  <a:gd name="connsiteX866" fmla="*/ 7377 w 10000"/>
                  <a:gd name="connsiteY866" fmla="*/ 8896 h 10000"/>
                  <a:gd name="connsiteX867" fmla="*/ 7380 w 10000"/>
                  <a:gd name="connsiteY867" fmla="*/ 8867 h 10000"/>
                  <a:gd name="connsiteX868" fmla="*/ 7402 w 10000"/>
                  <a:gd name="connsiteY868" fmla="*/ 8824 h 10000"/>
                  <a:gd name="connsiteX869" fmla="*/ 7402 w 10000"/>
                  <a:gd name="connsiteY869" fmla="*/ 8808 h 10000"/>
                  <a:gd name="connsiteX870" fmla="*/ 7393 w 10000"/>
                  <a:gd name="connsiteY870" fmla="*/ 8795 h 10000"/>
                  <a:gd name="connsiteX871" fmla="*/ 7388 w 10000"/>
                  <a:gd name="connsiteY871" fmla="*/ 8799 h 10000"/>
                  <a:gd name="connsiteX872" fmla="*/ 7396 w 10000"/>
                  <a:gd name="connsiteY872" fmla="*/ 8789 h 10000"/>
                  <a:gd name="connsiteX873" fmla="*/ 7404 w 10000"/>
                  <a:gd name="connsiteY873" fmla="*/ 8789 h 10000"/>
                  <a:gd name="connsiteX874" fmla="*/ 7421 w 10000"/>
                  <a:gd name="connsiteY874" fmla="*/ 8769 h 10000"/>
                  <a:gd name="connsiteX875" fmla="*/ 7443 w 10000"/>
                  <a:gd name="connsiteY875" fmla="*/ 8763 h 10000"/>
                  <a:gd name="connsiteX876" fmla="*/ 7452 w 10000"/>
                  <a:gd name="connsiteY876" fmla="*/ 8769 h 10000"/>
                  <a:gd name="connsiteX877" fmla="*/ 7468 w 10000"/>
                  <a:gd name="connsiteY877" fmla="*/ 8769 h 10000"/>
                  <a:gd name="connsiteX878" fmla="*/ 7499 w 10000"/>
                  <a:gd name="connsiteY878" fmla="*/ 8763 h 10000"/>
                  <a:gd name="connsiteX879" fmla="*/ 7526 w 10000"/>
                  <a:gd name="connsiteY879" fmla="*/ 8763 h 10000"/>
                  <a:gd name="connsiteX880" fmla="*/ 7532 w 10000"/>
                  <a:gd name="connsiteY880" fmla="*/ 8763 h 10000"/>
                  <a:gd name="connsiteX881" fmla="*/ 7554 w 10000"/>
                  <a:gd name="connsiteY881" fmla="*/ 8744 h 10000"/>
                  <a:gd name="connsiteX882" fmla="*/ 7571 w 10000"/>
                  <a:gd name="connsiteY882" fmla="*/ 8731 h 10000"/>
                  <a:gd name="connsiteX883" fmla="*/ 7587 w 10000"/>
                  <a:gd name="connsiteY883" fmla="*/ 8711 h 10000"/>
                  <a:gd name="connsiteX884" fmla="*/ 7607 w 10000"/>
                  <a:gd name="connsiteY884" fmla="*/ 8711 h 10000"/>
                  <a:gd name="connsiteX885" fmla="*/ 7634 w 10000"/>
                  <a:gd name="connsiteY885" fmla="*/ 8705 h 10000"/>
                  <a:gd name="connsiteX886" fmla="*/ 7643 w 10000"/>
                  <a:gd name="connsiteY886" fmla="*/ 8682 h 10000"/>
                  <a:gd name="connsiteX887" fmla="*/ 7654 w 10000"/>
                  <a:gd name="connsiteY887" fmla="*/ 8666 h 10000"/>
                  <a:gd name="connsiteX888" fmla="*/ 7668 w 10000"/>
                  <a:gd name="connsiteY888" fmla="*/ 8666 h 10000"/>
                  <a:gd name="connsiteX889" fmla="*/ 7676 w 10000"/>
                  <a:gd name="connsiteY889" fmla="*/ 8682 h 10000"/>
                  <a:gd name="connsiteX890" fmla="*/ 7704 w 10000"/>
                  <a:gd name="connsiteY890" fmla="*/ 8669 h 10000"/>
                  <a:gd name="connsiteX891" fmla="*/ 7712 w 10000"/>
                  <a:gd name="connsiteY891" fmla="*/ 8669 h 10000"/>
                  <a:gd name="connsiteX892" fmla="*/ 7720 w 10000"/>
                  <a:gd name="connsiteY892" fmla="*/ 8669 h 10000"/>
                  <a:gd name="connsiteX893" fmla="*/ 7726 w 10000"/>
                  <a:gd name="connsiteY893" fmla="*/ 8656 h 10000"/>
                  <a:gd name="connsiteX894" fmla="*/ 7734 w 10000"/>
                  <a:gd name="connsiteY894" fmla="*/ 8650 h 10000"/>
                  <a:gd name="connsiteX895" fmla="*/ 7742 w 10000"/>
                  <a:gd name="connsiteY895" fmla="*/ 8650 h 10000"/>
                  <a:gd name="connsiteX896" fmla="*/ 7759 w 10000"/>
                  <a:gd name="connsiteY896" fmla="*/ 8650 h 10000"/>
                  <a:gd name="connsiteX897" fmla="*/ 7756 w 10000"/>
                  <a:gd name="connsiteY897" fmla="*/ 8630 h 10000"/>
                  <a:gd name="connsiteX898" fmla="*/ 7751 w 10000"/>
                  <a:gd name="connsiteY898" fmla="*/ 8627 h 10000"/>
                  <a:gd name="connsiteX899" fmla="*/ 7742 w 10000"/>
                  <a:gd name="connsiteY899" fmla="*/ 8620 h 10000"/>
                  <a:gd name="connsiteX900" fmla="*/ 7734 w 10000"/>
                  <a:gd name="connsiteY900" fmla="*/ 8591 h 10000"/>
                  <a:gd name="connsiteX901" fmla="*/ 7709 w 10000"/>
                  <a:gd name="connsiteY901" fmla="*/ 8582 h 10000"/>
                  <a:gd name="connsiteX902" fmla="*/ 7695 w 10000"/>
                  <a:gd name="connsiteY902" fmla="*/ 8578 h 10000"/>
                  <a:gd name="connsiteX903" fmla="*/ 7668 w 10000"/>
                  <a:gd name="connsiteY903" fmla="*/ 8562 h 10000"/>
                  <a:gd name="connsiteX904" fmla="*/ 7645 w 10000"/>
                  <a:gd name="connsiteY904" fmla="*/ 8552 h 10000"/>
                  <a:gd name="connsiteX905" fmla="*/ 7615 w 10000"/>
                  <a:gd name="connsiteY905" fmla="*/ 8543 h 10000"/>
                  <a:gd name="connsiteX906" fmla="*/ 7596 w 10000"/>
                  <a:gd name="connsiteY906" fmla="*/ 8527 h 10000"/>
                  <a:gd name="connsiteX907" fmla="*/ 7565 w 10000"/>
                  <a:gd name="connsiteY907" fmla="*/ 8494 h 10000"/>
                  <a:gd name="connsiteX908" fmla="*/ 7562 w 10000"/>
                  <a:gd name="connsiteY908" fmla="*/ 8475 h 10000"/>
                  <a:gd name="connsiteX909" fmla="*/ 7540 w 10000"/>
                  <a:gd name="connsiteY909" fmla="*/ 8455 h 10000"/>
                  <a:gd name="connsiteX910" fmla="*/ 7535 w 10000"/>
                  <a:gd name="connsiteY910" fmla="*/ 8446 h 10000"/>
                  <a:gd name="connsiteX911" fmla="*/ 7535 w 10000"/>
                  <a:gd name="connsiteY911" fmla="*/ 8420 h 10000"/>
                  <a:gd name="connsiteX912" fmla="*/ 7535 w 10000"/>
                  <a:gd name="connsiteY912" fmla="*/ 8391 h 10000"/>
                  <a:gd name="connsiteX913" fmla="*/ 7548 w 10000"/>
                  <a:gd name="connsiteY913" fmla="*/ 8345 h 10000"/>
                  <a:gd name="connsiteX914" fmla="*/ 7562 w 10000"/>
                  <a:gd name="connsiteY914" fmla="*/ 8319 h 10000"/>
                  <a:gd name="connsiteX915" fmla="*/ 7582 w 10000"/>
                  <a:gd name="connsiteY915" fmla="*/ 8310 h 10000"/>
                  <a:gd name="connsiteX916" fmla="*/ 7607 w 10000"/>
                  <a:gd name="connsiteY916" fmla="*/ 8300 h 10000"/>
                  <a:gd name="connsiteX917" fmla="*/ 7629 w 10000"/>
                  <a:gd name="connsiteY917" fmla="*/ 8300 h 10000"/>
                  <a:gd name="connsiteX918" fmla="*/ 7651 w 10000"/>
                  <a:gd name="connsiteY918" fmla="*/ 8297 h 10000"/>
                  <a:gd name="connsiteX919" fmla="*/ 7668 w 10000"/>
                  <a:gd name="connsiteY919" fmla="*/ 8280 h 10000"/>
                  <a:gd name="connsiteX920" fmla="*/ 7687 w 10000"/>
                  <a:gd name="connsiteY920" fmla="*/ 8267 h 10000"/>
                  <a:gd name="connsiteX921" fmla="*/ 7693 w 10000"/>
                  <a:gd name="connsiteY921" fmla="*/ 8261 h 10000"/>
                  <a:gd name="connsiteX922" fmla="*/ 7701 w 10000"/>
                  <a:gd name="connsiteY922" fmla="*/ 8248 h 10000"/>
                  <a:gd name="connsiteX923" fmla="*/ 7712 w 10000"/>
                  <a:gd name="connsiteY923" fmla="*/ 8238 h 10000"/>
                  <a:gd name="connsiteX924" fmla="*/ 7731 w 10000"/>
                  <a:gd name="connsiteY924" fmla="*/ 8222 h 10000"/>
                  <a:gd name="connsiteX925" fmla="*/ 7740 w 10000"/>
                  <a:gd name="connsiteY925" fmla="*/ 8206 h 10000"/>
                  <a:gd name="connsiteX926" fmla="*/ 7756 w 10000"/>
                  <a:gd name="connsiteY926" fmla="*/ 8183 h 10000"/>
                  <a:gd name="connsiteX927" fmla="*/ 7773 w 10000"/>
                  <a:gd name="connsiteY927" fmla="*/ 8177 h 10000"/>
                  <a:gd name="connsiteX928" fmla="*/ 7784 w 10000"/>
                  <a:gd name="connsiteY928" fmla="*/ 8183 h 10000"/>
                  <a:gd name="connsiteX929" fmla="*/ 7801 w 10000"/>
                  <a:gd name="connsiteY929" fmla="*/ 8174 h 10000"/>
                  <a:gd name="connsiteX930" fmla="*/ 7801 w 10000"/>
                  <a:gd name="connsiteY930" fmla="*/ 8157 h 10000"/>
                  <a:gd name="connsiteX931" fmla="*/ 7817 w 10000"/>
                  <a:gd name="connsiteY931" fmla="*/ 8164 h 10000"/>
                  <a:gd name="connsiteX932" fmla="*/ 7837 w 10000"/>
                  <a:gd name="connsiteY932" fmla="*/ 8164 h 10000"/>
                  <a:gd name="connsiteX933" fmla="*/ 7856 w 10000"/>
                  <a:gd name="connsiteY933" fmla="*/ 8164 h 10000"/>
                  <a:gd name="connsiteX934" fmla="*/ 7870 w 10000"/>
                  <a:gd name="connsiteY934" fmla="*/ 8167 h 10000"/>
                  <a:gd name="connsiteX935" fmla="*/ 7881 w 10000"/>
                  <a:gd name="connsiteY935" fmla="*/ 8174 h 10000"/>
                  <a:gd name="connsiteX936" fmla="*/ 7898 w 10000"/>
                  <a:gd name="connsiteY936" fmla="*/ 8187 h 10000"/>
                  <a:gd name="connsiteX937" fmla="*/ 7917 w 10000"/>
                  <a:gd name="connsiteY937" fmla="*/ 8187 h 10000"/>
                  <a:gd name="connsiteX938" fmla="*/ 7928 w 10000"/>
                  <a:gd name="connsiteY938" fmla="*/ 8157 h 10000"/>
                  <a:gd name="connsiteX939" fmla="*/ 7942 w 10000"/>
                  <a:gd name="connsiteY939" fmla="*/ 8157 h 10000"/>
                  <a:gd name="connsiteX940" fmla="*/ 7958 w 10000"/>
                  <a:gd name="connsiteY940" fmla="*/ 8164 h 10000"/>
                  <a:gd name="connsiteX941" fmla="*/ 7983 w 10000"/>
                  <a:gd name="connsiteY941" fmla="*/ 8144 h 10000"/>
                  <a:gd name="connsiteX942" fmla="*/ 8000 w 10000"/>
                  <a:gd name="connsiteY942" fmla="*/ 8109 h 10000"/>
                  <a:gd name="connsiteX943" fmla="*/ 7994 w 10000"/>
                  <a:gd name="connsiteY943" fmla="*/ 8093 h 10000"/>
                  <a:gd name="connsiteX944" fmla="*/ 7983 w 10000"/>
                  <a:gd name="connsiteY944" fmla="*/ 8070 h 10000"/>
                  <a:gd name="connsiteX945" fmla="*/ 7986 w 10000"/>
                  <a:gd name="connsiteY945" fmla="*/ 8063 h 10000"/>
                  <a:gd name="connsiteX946" fmla="*/ 7978 w 10000"/>
                  <a:gd name="connsiteY946" fmla="*/ 8044 h 10000"/>
                  <a:gd name="connsiteX947" fmla="*/ 7986 w 10000"/>
                  <a:gd name="connsiteY947" fmla="*/ 8002 h 10000"/>
                  <a:gd name="connsiteX948" fmla="*/ 7983 w 10000"/>
                  <a:gd name="connsiteY948" fmla="*/ 7947 h 10000"/>
                  <a:gd name="connsiteX949" fmla="*/ 7961 w 10000"/>
                  <a:gd name="connsiteY949" fmla="*/ 7931 h 10000"/>
                  <a:gd name="connsiteX950" fmla="*/ 7958 w 10000"/>
                  <a:gd name="connsiteY950" fmla="*/ 7898 h 10000"/>
                  <a:gd name="connsiteX951" fmla="*/ 7953 w 10000"/>
                  <a:gd name="connsiteY951" fmla="*/ 7856 h 10000"/>
                  <a:gd name="connsiteX952" fmla="*/ 7967 w 10000"/>
                  <a:gd name="connsiteY952" fmla="*/ 7837 h 10000"/>
                  <a:gd name="connsiteX953" fmla="*/ 7950 w 10000"/>
                  <a:gd name="connsiteY953" fmla="*/ 7824 h 10000"/>
                  <a:gd name="connsiteX954" fmla="*/ 7906 w 10000"/>
                  <a:gd name="connsiteY954" fmla="*/ 7814 h 10000"/>
                  <a:gd name="connsiteX955" fmla="*/ 7878 w 10000"/>
                  <a:gd name="connsiteY955" fmla="*/ 7814 h 10000"/>
                  <a:gd name="connsiteX956" fmla="*/ 7870 w 10000"/>
                  <a:gd name="connsiteY956" fmla="*/ 7795 h 10000"/>
                  <a:gd name="connsiteX957" fmla="*/ 7878 w 10000"/>
                  <a:gd name="connsiteY957" fmla="*/ 7778 h 10000"/>
                  <a:gd name="connsiteX958" fmla="*/ 7881 w 10000"/>
                  <a:gd name="connsiteY958" fmla="*/ 7775 h 10000"/>
                  <a:gd name="connsiteX959" fmla="*/ 7878 w 10000"/>
                  <a:gd name="connsiteY959" fmla="*/ 7743 h 10000"/>
                  <a:gd name="connsiteX960" fmla="*/ 7895 w 10000"/>
                  <a:gd name="connsiteY960" fmla="*/ 7733 h 10000"/>
                  <a:gd name="connsiteX961" fmla="*/ 7911 w 10000"/>
                  <a:gd name="connsiteY961" fmla="*/ 7710 h 10000"/>
                  <a:gd name="connsiteX962" fmla="*/ 7911 w 10000"/>
                  <a:gd name="connsiteY962" fmla="*/ 7665 h 10000"/>
                  <a:gd name="connsiteX963" fmla="*/ 7917 w 10000"/>
                  <a:gd name="connsiteY963" fmla="*/ 7600 h 10000"/>
                  <a:gd name="connsiteX964" fmla="*/ 7928 w 10000"/>
                  <a:gd name="connsiteY964" fmla="*/ 7581 h 10000"/>
                  <a:gd name="connsiteX965" fmla="*/ 7917 w 10000"/>
                  <a:gd name="connsiteY965" fmla="*/ 7474 h 10000"/>
                  <a:gd name="connsiteX966" fmla="*/ 7873 w 10000"/>
                  <a:gd name="connsiteY966" fmla="*/ 7335 h 10000"/>
                  <a:gd name="connsiteX967" fmla="*/ 7756 w 10000"/>
                  <a:gd name="connsiteY967" fmla="*/ 7050 h 10000"/>
                  <a:gd name="connsiteX968" fmla="*/ 7679 w 10000"/>
                  <a:gd name="connsiteY968" fmla="*/ 6839 h 10000"/>
                  <a:gd name="connsiteX969" fmla="*/ 7668 w 10000"/>
                  <a:gd name="connsiteY969" fmla="*/ 6823 h 10000"/>
                  <a:gd name="connsiteX970" fmla="*/ 7659 w 10000"/>
                  <a:gd name="connsiteY970" fmla="*/ 6768 h 10000"/>
                  <a:gd name="connsiteX971" fmla="*/ 7659 w 10000"/>
                  <a:gd name="connsiteY971" fmla="*/ 6739 h 10000"/>
                  <a:gd name="connsiteX972" fmla="*/ 7651 w 10000"/>
                  <a:gd name="connsiteY972" fmla="*/ 6713 h 10000"/>
                  <a:gd name="connsiteX973" fmla="*/ 7654 w 10000"/>
                  <a:gd name="connsiteY973" fmla="*/ 6684 h 10000"/>
                  <a:gd name="connsiteX974" fmla="*/ 7643 w 10000"/>
                  <a:gd name="connsiteY974" fmla="*/ 6626 h 10000"/>
                  <a:gd name="connsiteX975" fmla="*/ 7629 w 10000"/>
                  <a:gd name="connsiteY975" fmla="*/ 6600 h 10000"/>
                  <a:gd name="connsiteX976" fmla="*/ 7629 w 10000"/>
                  <a:gd name="connsiteY976" fmla="*/ 6580 h 10000"/>
                  <a:gd name="connsiteX977" fmla="*/ 7623 w 10000"/>
                  <a:gd name="connsiteY977" fmla="*/ 6541 h 10000"/>
                  <a:gd name="connsiteX978" fmla="*/ 7615 w 10000"/>
                  <a:gd name="connsiteY978" fmla="*/ 6522 h 10000"/>
                  <a:gd name="connsiteX979" fmla="*/ 7598 w 10000"/>
                  <a:gd name="connsiteY979" fmla="*/ 6509 h 10000"/>
                  <a:gd name="connsiteX980" fmla="*/ 7587 w 10000"/>
                  <a:gd name="connsiteY980" fmla="*/ 6493 h 10000"/>
                  <a:gd name="connsiteX981" fmla="*/ 7579 w 10000"/>
                  <a:gd name="connsiteY981" fmla="*/ 6464 h 10000"/>
                  <a:gd name="connsiteX982" fmla="*/ 7587 w 10000"/>
                  <a:gd name="connsiteY982" fmla="*/ 6438 h 10000"/>
                  <a:gd name="connsiteX983" fmla="*/ 7596 w 10000"/>
                  <a:gd name="connsiteY983" fmla="*/ 6425 h 10000"/>
                  <a:gd name="connsiteX984" fmla="*/ 7590 w 10000"/>
                  <a:gd name="connsiteY984" fmla="*/ 6396 h 10000"/>
                  <a:gd name="connsiteX985" fmla="*/ 7590 w 10000"/>
                  <a:gd name="connsiteY985" fmla="*/ 6373 h 10000"/>
                  <a:gd name="connsiteX986" fmla="*/ 7587 w 10000"/>
                  <a:gd name="connsiteY986" fmla="*/ 6354 h 10000"/>
                  <a:gd name="connsiteX987" fmla="*/ 7582 w 10000"/>
                  <a:gd name="connsiteY987" fmla="*/ 6344 h 10000"/>
                  <a:gd name="connsiteX988" fmla="*/ 7582 w 10000"/>
                  <a:gd name="connsiteY988" fmla="*/ 6324 h 10000"/>
                  <a:gd name="connsiteX989" fmla="*/ 7571 w 10000"/>
                  <a:gd name="connsiteY989" fmla="*/ 6302 h 10000"/>
                  <a:gd name="connsiteX990" fmla="*/ 7548 w 10000"/>
                  <a:gd name="connsiteY990" fmla="*/ 6256 h 10000"/>
                  <a:gd name="connsiteX991" fmla="*/ 7546 w 10000"/>
                  <a:gd name="connsiteY991" fmla="*/ 6218 h 10000"/>
                  <a:gd name="connsiteX992" fmla="*/ 7540 w 10000"/>
                  <a:gd name="connsiteY992" fmla="*/ 6159 h 10000"/>
                  <a:gd name="connsiteX993" fmla="*/ 7535 w 10000"/>
                  <a:gd name="connsiteY993" fmla="*/ 6114 h 10000"/>
                  <a:gd name="connsiteX994" fmla="*/ 7535 w 10000"/>
                  <a:gd name="connsiteY994" fmla="*/ 6088 h 10000"/>
                  <a:gd name="connsiteX995" fmla="*/ 7540 w 10000"/>
                  <a:gd name="connsiteY995" fmla="*/ 6049 h 10000"/>
                  <a:gd name="connsiteX996" fmla="*/ 7546 w 10000"/>
                  <a:gd name="connsiteY996" fmla="*/ 6004 h 10000"/>
                  <a:gd name="connsiteX997" fmla="*/ 7548 w 10000"/>
                  <a:gd name="connsiteY997" fmla="*/ 5965 h 10000"/>
                  <a:gd name="connsiteX998" fmla="*/ 7548 w 10000"/>
                  <a:gd name="connsiteY998" fmla="*/ 5946 h 10000"/>
                  <a:gd name="connsiteX999" fmla="*/ 7548 w 10000"/>
                  <a:gd name="connsiteY999" fmla="*/ 5933 h 10000"/>
                  <a:gd name="connsiteX1000" fmla="*/ 7548 w 10000"/>
                  <a:gd name="connsiteY1000" fmla="*/ 5910 h 10000"/>
                  <a:gd name="connsiteX1001" fmla="*/ 7548 w 10000"/>
                  <a:gd name="connsiteY1001" fmla="*/ 5897 h 10000"/>
                  <a:gd name="connsiteX1002" fmla="*/ 7546 w 10000"/>
                  <a:gd name="connsiteY1002" fmla="*/ 5871 h 10000"/>
                  <a:gd name="connsiteX1003" fmla="*/ 7535 w 10000"/>
                  <a:gd name="connsiteY1003" fmla="*/ 5839 h 10000"/>
                  <a:gd name="connsiteX1004" fmla="*/ 7524 w 10000"/>
                  <a:gd name="connsiteY1004" fmla="*/ 5797 h 10000"/>
                  <a:gd name="connsiteX1005" fmla="*/ 7518 w 10000"/>
                  <a:gd name="connsiteY1005" fmla="*/ 5767 h 10000"/>
                  <a:gd name="connsiteX1006" fmla="*/ 7515 w 10000"/>
                  <a:gd name="connsiteY1006" fmla="*/ 5745 h 10000"/>
                  <a:gd name="connsiteX1007" fmla="*/ 7501 w 10000"/>
                  <a:gd name="connsiteY1007" fmla="*/ 5683 h 10000"/>
                  <a:gd name="connsiteX1008" fmla="*/ 7490 w 10000"/>
                  <a:gd name="connsiteY1008" fmla="*/ 5631 h 10000"/>
                  <a:gd name="connsiteX1009" fmla="*/ 7482 w 10000"/>
                  <a:gd name="connsiteY1009" fmla="*/ 5593 h 10000"/>
                  <a:gd name="connsiteX1010" fmla="*/ 7476 w 10000"/>
                  <a:gd name="connsiteY1010" fmla="*/ 5570 h 10000"/>
                  <a:gd name="connsiteX1011" fmla="*/ 7476 w 10000"/>
                  <a:gd name="connsiteY1011" fmla="*/ 5528 h 10000"/>
                  <a:gd name="connsiteX1012" fmla="*/ 7482 w 10000"/>
                  <a:gd name="connsiteY1012" fmla="*/ 5502 h 10000"/>
                  <a:gd name="connsiteX1013" fmla="*/ 7490 w 10000"/>
                  <a:gd name="connsiteY1013" fmla="*/ 5489 h 10000"/>
                  <a:gd name="connsiteX1014" fmla="*/ 7499 w 10000"/>
                  <a:gd name="connsiteY1014" fmla="*/ 5479 h 10000"/>
                  <a:gd name="connsiteX1015" fmla="*/ 7493 w 10000"/>
                  <a:gd name="connsiteY1015" fmla="*/ 5427 h 10000"/>
                  <a:gd name="connsiteX1016" fmla="*/ 7501 w 10000"/>
                  <a:gd name="connsiteY1016" fmla="*/ 5415 h 10000"/>
                  <a:gd name="connsiteX1017" fmla="*/ 7510 w 10000"/>
                  <a:gd name="connsiteY1017" fmla="*/ 5398 h 10000"/>
                  <a:gd name="connsiteX1018" fmla="*/ 7515 w 10000"/>
                  <a:gd name="connsiteY1018" fmla="*/ 5379 h 10000"/>
                  <a:gd name="connsiteX1019" fmla="*/ 7526 w 10000"/>
                  <a:gd name="connsiteY1019" fmla="*/ 5366 h 10000"/>
                  <a:gd name="connsiteX1020" fmla="*/ 7518 w 10000"/>
                  <a:gd name="connsiteY1020" fmla="*/ 5350 h 10000"/>
                  <a:gd name="connsiteX1021" fmla="*/ 7518 w 10000"/>
                  <a:gd name="connsiteY1021" fmla="*/ 5330 h 10000"/>
                  <a:gd name="connsiteX1022" fmla="*/ 7526 w 10000"/>
                  <a:gd name="connsiteY1022" fmla="*/ 5311 h 10000"/>
                  <a:gd name="connsiteX1023" fmla="*/ 7540 w 10000"/>
                  <a:gd name="connsiteY1023" fmla="*/ 5291 h 10000"/>
                  <a:gd name="connsiteX1024" fmla="*/ 7540 w 10000"/>
                  <a:gd name="connsiteY1024" fmla="*/ 5266 h 10000"/>
                  <a:gd name="connsiteX1025" fmla="*/ 7540 w 10000"/>
                  <a:gd name="connsiteY1025" fmla="*/ 5256 h 10000"/>
                  <a:gd name="connsiteX1026" fmla="*/ 7524 w 10000"/>
                  <a:gd name="connsiteY1026" fmla="*/ 5233 h 10000"/>
                  <a:gd name="connsiteX1027" fmla="*/ 7515 w 10000"/>
                  <a:gd name="connsiteY1027" fmla="*/ 5217 h 10000"/>
                  <a:gd name="connsiteX1028" fmla="*/ 7490 w 10000"/>
                  <a:gd name="connsiteY1028" fmla="*/ 5178 h 10000"/>
                  <a:gd name="connsiteX1029" fmla="*/ 7474 w 10000"/>
                  <a:gd name="connsiteY1029" fmla="*/ 5162 h 10000"/>
                  <a:gd name="connsiteX1030" fmla="*/ 7457 w 10000"/>
                  <a:gd name="connsiteY1030" fmla="*/ 5120 h 10000"/>
                  <a:gd name="connsiteX1031" fmla="*/ 7421 w 10000"/>
                  <a:gd name="connsiteY1031" fmla="*/ 5087 h 10000"/>
                  <a:gd name="connsiteX1032" fmla="*/ 7380 w 10000"/>
                  <a:gd name="connsiteY1032" fmla="*/ 5068 h 10000"/>
                  <a:gd name="connsiteX1033" fmla="*/ 7355 w 10000"/>
                  <a:gd name="connsiteY1033" fmla="*/ 5058 h 10000"/>
                  <a:gd name="connsiteX1034" fmla="*/ 7332 w 10000"/>
                  <a:gd name="connsiteY1034" fmla="*/ 5049 h 10000"/>
                  <a:gd name="connsiteX1035" fmla="*/ 7305 w 10000"/>
                  <a:gd name="connsiteY1035" fmla="*/ 5016 h 10000"/>
                  <a:gd name="connsiteX1036" fmla="*/ 7305 w 10000"/>
                  <a:gd name="connsiteY1036" fmla="*/ 5000 h 10000"/>
                  <a:gd name="connsiteX1037" fmla="*/ 7296 w 10000"/>
                  <a:gd name="connsiteY1037" fmla="*/ 4971 h 10000"/>
                  <a:gd name="connsiteX1038" fmla="*/ 7288 w 10000"/>
                  <a:gd name="connsiteY1038" fmla="*/ 4945 h 10000"/>
                  <a:gd name="connsiteX1039" fmla="*/ 7280 w 10000"/>
                  <a:gd name="connsiteY1039" fmla="*/ 4916 h 10000"/>
                  <a:gd name="connsiteX1040" fmla="*/ 7291 w 10000"/>
                  <a:gd name="connsiteY1040" fmla="*/ 4887 h 10000"/>
                  <a:gd name="connsiteX1041" fmla="*/ 7291 w 10000"/>
                  <a:gd name="connsiteY1041" fmla="*/ 4858 h 10000"/>
                  <a:gd name="connsiteX1042" fmla="*/ 7271 w 10000"/>
                  <a:gd name="connsiteY1042" fmla="*/ 4819 h 10000"/>
                  <a:gd name="connsiteX1043" fmla="*/ 7255 w 10000"/>
                  <a:gd name="connsiteY1043" fmla="*/ 4828 h 10000"/>
                  <a:gd name="connsiteX1044" fmla="*/ 7235 w 10000"/>
                  <a:gd name="connsiteY1044" fmla="*/ 4841 h 10000"/>
                  <a:gd name="connsiteX1045" fmla="*/ 7216 w 10000"/>
                  <a:gd name="connsiteY1045" fmla="*/ 4867 h 10000"/>
                  <a:gd name="connsiteX1046" fmla="*/ 7191 w 10000"/>
                  <a:gd name="connsiteY1046" fmla="*/ 4870 h 10000"/>
                  <a:gd name="connsiteX1047" fmla="*/ 7155 w 10000"/>
                  <a:gd name="connsiteY1047" fmla="*/ 4887 h 10000"/>
                  <a:gd name="connsiteX1048" fmla="*/ 7122 w 10000"/>
                  <a:gd name="connsiteY1048" fmla="*/ 4893 h 10000"/>
                  <a:gd name="connsiteX1049" fmla="*/ 7105 w 10000"/>
                  <a:gd name="connsiteY1049" fmla="*/ 4896 h 10000"/>
                  <a:gd name="connsiteX1050" fmla="*/ 7094 w 10000"/>
                  <a:gd name="connsiteY1050" fmla="*/ 4916 h 10000"/>
                  <a:gd name="connsiteX1051" fmla="*/ 7080 w 10000"/>
                  <a:gd name="connsiteY1051" fmla="*/ 4903 h 10000"/>
                  <a:gd name="connsiteX1052" fmla="*/ 7072 w 10000"/>
                  <a:gd name="connsiteY1052" fmla="*/ 4851 h 10000"/>
                  <a:gd name="connsiteX1053" fmla="*/ 7042 w 10000"/>
                  <a:gd name="connsiteY1053" fmla="*/ 4819 h 10000"/>
                  <a:gd name="connsiteX1054" fmla="*/ 7030 w 10000"/>
                  <a:gd name="connsiteY1054" fmla="*/ 4780 h 10000"/>
                  <a:gd name="connsiteX1055" fmla="*/ 7039 w 10000"/>
                  <a:gd name="connsiteY1055" fmla="*/ 4757 h 10000"/>
                  <a:gd name="connsiteX1056" fmla="*/ 7047 w 10000"/>
                  <a:gd name="connsiteY1056" fmla="*/ 4744 h 10000"/>
                  <a:gd name="connsiteX1057" fmla="*/ 7022 w 10000"/>
                  <a:gd name="connsiteY1057" fmla="*/ 4725 h 10000"/>
                  <a:gd name="connsiteX1058" fmla="*/ 7000 w 10000"/>
                  <a:gd name="connsiteY1058" fmla="*/ 4715 h 10000"/>
                  <a:gd name="connsiteX1059" fmla="*/ 6975 w 10000"/>
                  <a:gd name="connsiteY1059" fmla="*/ 4709 h 10000"/>
                  <a:gd name="connsiteX1060" fmla="*/ 6945 w 10000"/>
                  <a:gd name="connsiteY1060" fmla="*/ 4696 h 10000"/>
                  <a:gd name="connsiteX1061" fmla="*/ 6953 w 10000"/>
                  <a:gd name="connsiteY1061" fmla="*/ 4679 h 10000"/>
                  <a:gd name="connsiteX1062" fmla="*/ 6961 w 10000"/>
                  <a:gd name="connsiteY1062" fmla="*/ 4660 h 10000"/>
                  <a:gd name="connsiteX1063" fmla="*/ 6983 w 10000"/>
                  <a:gd name="connsiteY1063" fmla="*/ 4644 h 10000"/>
                  <a:gd name="connsiteX1064" fmla="*/ 7014 w 10000"/>
                  <a:gd name="connsiteY1064" fmla="*/ 4634 h 10000"/>
                  <a:gd name="connsiteX1065" fmla="*/ 7025 w 10000"/>
                  <a:gd name="connsiteY1065" fmla="*/ 4615 h 10000"/>
                  <a:gd name="connsiteX1066" fmla="*/ 7047 w 10000"/>
                  <a:gd name="connsiteY1066" fmla="*/ 4582 h 10000"/>
                  <a:gd name="connsiteX1067" fmla="*/ 7069 w 10000"/>
                  <a:gd name="connsiteY1067" fmla="*/ 4563 h 10000"/>
                  <a:gd name="connsiteX1068" fmla="*/ 7078 w 10000"/>
                  <a:gd name="connsiteY1068" fmla="*/ 4553 h 10000"/>
                  <a:gd name="connsiteX1069" fmla="*/ 7097 w 10000"/>
                  <a:gd name="connsiteY1069" fmla="*/ 4527 h 10000"/>
                  <a:gd name="connsiteX1070" fmla="*/ 7122 w 10000"/>
                  <a:gd name="connsiteY1070" fmla="*/ 4517 h 10000"/>
                  <a:gd name="connsiteX1071" fmla="*/ 7139 w 10000"/>
                  <a:gd name="connsiteY1071" fmla="*/ 4488 h 10000"/>
                  <a:gd name="connsiteX1072" fmla="*/ 7147 w 10000"/>
                  <a:gd name="connsiteY1072" fmla="*/ 4459 h 10000"/>
                  <a:gd name="connsiteX1073" fmla="*/ 7161 w 10000"/>
                  <a:gd name="connsiteY1073" fmla="*/ 4440 h 10000"/>
                  <a:gd name="connsiteX1074" fmla="*/ 7177 w 10000"/>
                  <a:gd name="connsiteY1074" fmla="*/ 4430 h 10000"/>
                  <a:gd name="connsiteX1075" fmla="*/ 7202 w 10000"/>
                  <a:gd name="connsiteY1075" fmla="*/ 4407 h 10000"/>
                  <a:gd name="connsiteX1076" fmla="*/ 7224 w 10000"/>
                  <a:gd name="connsiteY1076" fmla="*/ 4417 h 10000"/>
                  <a:gd name="connsiteX1077" fmla="*/ 7241 w 10000"/>
                  <a:gd name="connsiteY1077" fmla="*/ 4404 h 10000"/>
                  <a:gd name="connsiteX1078" fmla="*/ 7263 w 10000"/>
                  <a:gd name="connsiteY1078" fmla="*/ 4398 h 10000"/>
                  <a:gd name="connsiteX1079" fmla="*/ 7283 w 10000"/>
                  <a:gd name="connsiteY1079" fmla="*/ 4424 h 10000"/>
                  <a:gd name="connsiteX1080" fmla="*/ 7305 w 10000"/>
                  <a:gd name="connsiteY1080" fmla="*/ 4433 h 10000"/>
                  <a:gd name="connsiteX1081" fmla="*/ 7332 w 10000"/>
                  <a:gd name="connsiteY1081" fmla="*/ 4443 h 10000"/>
                  <a:gd name="connsiteX1082" fmla="*/ 7380 w 10000"/>
                  <a:gd name="connsiteY1082" fmla="*/ 4398 h 10000"/>
                  <a:gd name="connsiteX1083" fmla="*/ 7404 w 10000"/>
                  <a:gd name="connsiteY1083" fmla="*/ 4378 h 10000"/>
                  <a:gd name="connsiteX1084" fmla="*/ 7418 w 10000"/>
                  <a:gd name="connsiteY1084" fmla="*/ 4369 h 10000"/>
                  <a:gd name="connsiteX1085" fmla="*/ 7443 w 10000"/>
                  <a:gd name="connsiteY1085" fmla="*/ 4356 h 10000"/>
                  <a:gd name="connsiteX1086" fmla="*/ 7460 w 10000"/>
                  <a:gd name="connsiteY1086" fmla="*/ 4385 h 10000"/>
                  <a:gd name="connsiteX1087" fmla="*/ 7460 w 10000"/>
                  <a:gd name="connsiteY1087" fmla="*/ 4404 h 10000"/>
                  <a:gd name="connsiteX1088" fmla="*/ 7499 w 10000"/>
                  <a:gd name="connsiteY1088" fmla="*/ 4417 h 10000"/>
                  <a:gd name="connsiteX1089" fmla="*/ 7515 w 10000"/>
                  <a:gd name="connsiteY1089" fmla="*/ 4414 h 10000"/>
                  <a:gd name="connsiteX1090" fmla="*/ 7565 w 10000"/>
                  <a:gd name="connsiteY1090" fmla="*/ 4385 h 10000"/>
                  <a:gd name="connsiteX1091" fmla="*/ 7579 w 10000"/>
                  <a:gd name="connsiteY1091" fmla="*/ 4346 h 10000"/>
                  <a:gd name="connsiteX1092" fmla="*/ 7582 w 10000"/>
                  <a:gd name="connsiteY1092" fmla="*/ 4317 h 10000"/>
                  <a:gd name="connsiteX1093" fmla="*/ 7590 w 10000"/>
                  <a:gd name="connsiteY1093" fmla="*/ 4301 h 10000"/>
                  <a:gd name="connsiteX1094" fmla="*/ 7612 w 10000"/>
                  <a:gd name="connsiteY1094" fmla="*/ 4271 h 10000"/>
                  <a:gd name="connsiteX1095" fmla="*/ 7623 w 10000"/>
                  <a:gd name="connsiteY1095" fmla="*/ 4262 h 10000"/>
                  <a:gd name="connsiteX1096" fmla="*/ 7634 w 10000"/>
                  <a:gd name="connsiteY1096" fmla="*/ 4245 h 10000"/>
                  <a:gd name="connsiteX1097" fmla="*/ 7645 w 10000"/>
                  <a:gd name="connsiteY1097" fmla="*/ 4265 h 10000"/>
                  <a:gd name="connsiteX1098" fmla="*/ 7670 w 10000"/>
                  <a:gd name="connsiteY1098" fmla="*/ 4284 h 10000"/>
                  <a:gd name="connsiteX1099" fmla="*/ 7701 w 10000"/>
                  <a:gd name="connsiteY1099" fmla="*/ 4275 h 10000"/>
                  <a:gd name="connsiteX1100" fmla="*/ 7717 w 10000"/>
                  <a:gd name="connsiteY1100" fmla="*/ 4275 h 10000"/>
                  <a:gd name="connsiteX1101" fmla="*/ 7740 w 10000"/>
                  <a:gd name="connsiteY1101" fmla="*/ 4284 h 10000"/>
                  <a:gd name="connsiteX1102" fmla="*/ 7767 w 10000"/>
                  <a:gd name="connsiteY1102" fmla="*/ 4284 h 10000"/>
                  <a:gd name="connsiteX1103" fmla="*/ 7895 w 10000"/>
                  <a:gd name="connsiteY1103" fmla="*/ 4207 h 10000"/>
                  <a:gd name="connsiteX1104" fmla="*/ 7895 w 10000"/>
                  <a:gd name="connsiteY1104" fmla="*/ 4187 h 10000"/>
                  <a:gd name="connsiteX1105" fmla="*/ 7895 w 10000"/>
                  <a:gd name="connsiteY1105" fmla="*/ 4171 h 10000"/>
                  <a:gd name="connsiteX1106" fmla="*/ 7903 w 10000"/>
                  <a:gd name="connsiteY1106" fmla="*/ 4148 h 10000"/>
                  <a:gd name="connsiteX1107" fmla="*/ 7917 w 10000"/>
                  <a:gd name="connsiteY1107" fmla="*/ 4158 h 10000"/>
                  <a:gd name="connsiteX1108" fmla="*/ 7967 w 10000"/>
                  <a:gd name="connsiteY1108" fmla="*/ 4203 h 10000"/>
                  <a:gd name="connsiteX1109" fmla="*/ 7994 w 10000"/>
                  <a:gd name="connsiteY1109" fmla="*/ 4203 h 10000"/>
                  <a:gd name="connsiteX1110" fmla="*/ 8064 w 10000"/>
                  <a:gd name="connsiteY1110" fmla="*/ 4242 h 10000"/>
                  <a:gd name="connsiteX1111" fmla="*/ 8083 w 10000"/>
                  <a:gd name="connsiteY1111" fmla="*/ 4245 h 10000"/>
                  <a:gd name="connsiteX1112" fmla="*/ 8105 w 10000"/>
                  <a:gd name="connsiteY1112" fmla="*/ 4226 h 10000"/>
                  <a:gd name="connsiteX1113" fmla="*/ 8136 w 10000"/>
                  <a:gd name="connsiteY1113" fmla="*/ 4187 h 10000"/>
                  <a:gd name="connsiteX1114" fmla="*/ 8161 w 10000"/>
                  <a:gd name="connsiteY1114" fmla="*/ 4168 h 10000"/>
                  <a:gd name="connsiteX1115" fmla="*/ 8172 w 10000"/>
                  <a:gd name="connsiteY1115" fmla="*/ 4161 h 10000"/>
                  <a:gd name="connsiteX1116" fmla="*/ 8208 w 10000"/>
                  <a:gd name="connsiteY1116" fmla="*/ 4168 h 10000"/>
                  <a:gd name="connsiteX1117" fmla="*/ 8235 w 10000"/>
                  <a:gd name="connsiteY1117" fmla="*/ 4168 h 10000"/>
                  <a:gd name="connsiteX1118" fmla="*/ 8258 w 10000"/>
                  <a:gd name="connsiteY1118" fmla="*/ 4152 h 10000"/>
                  <a:gd name="connsiteX1119" fmla="*/ 8283 w 10000"/>
                  <a:gd name="connsiteY1119" fmla="*/ 4152 h 10000"/>
                  <a:gd name="connsiteX1120" fmla="*/ 8299 w 10000"/>
                  <a:gd name="connsiteY1120" fmla="*/ 4132 h 10000"/>
                  <a:gd name="connsiteX1121" fmla="*/ 8316 w 10000"/>
                  <a:gd name="connsiteY1121" fmla="*/ 4113 h 10000"/>
                  <a:gd name="connsiteX1122" fmla="*/ 8330 w 10000"/>
                  <a:gd name="connsiteY1122" fmla="*/ 4084 h 10000"/>
                  <a:gd name="connsiteX1123" fmla="*/ 8341 w 10000"/>
                  <a:gd name="connsiteY1123" fmla="*/ 4058 h 10000"/>
                  <a:gd name="connsiteX1124" fmla="*/ 8349 w 10000"/>
                  <a:gd name="connsiteY1124" fmla="*/ 4064 h 10000"/>
                  <a:gd name="connsiteX1125" fmla="*/ 8366 w 10000"/>
                  <a:gd name="connsiteY1125" fmla="*/ 4067 h 10000"/>
                  <a:gd name="connsiteX1126" fmla="*/ 8374 w 10000"/>
                  <a:gd name="connsiteY1126" fmla="*/ 4084 h 10000"/>
                  <a:gd name="connsiteX1127" fmla="*/ 8402 w 10000"/>
                  <a:gd name="connsiteY1127" fmla="*/ 4054 h 10000"/>
                  <a:gd name="connsiteX1128" fmla="*/ 8427 w 10000"/>
                  <a:gd name="connsiteY1128" fmla="*/ 4028 h 10000"/>
                  <a:gd name="connsiteX1129" fmla="*/ 8438 w 10000"/>
                  <a:gd name="connsiteY1129" fmla="*/ 4025 h 10000"/>
                  <a:gd name="connsiteX1130" fmla="*/ 8468 w 10000"/>
                  <a:gd name="connsiteY1130" fmla="*/ 4006 h 10000"/>
                  <a:gd name="connsiteX1131" fmla="*/ 8485 w 10000"/>
                  <a:gd name="connsiteY1131" fmla="*/ 3999 h 10000"/>
                  <a:gd name="connsiteX1132" fmla="*/ 8493 w 10000"/>
                  <a:gd name="connsiteY1132" fmla="*/ 4025 h 10000"/>
                  <a:gd name="connsiteX1133" fmla="*/ 8515 w 10000"/>
                  <a:gd name="connsiteY1133" fmla="*/ 4028 h 10000"/>
                  <a:gd name="connsiteX1134" fmla="*/ 8543 w 10000"/>
                  <a:gd name="connsiteY1134" fmla="*/ 4009 h 10000"/>
                  <a:gd name="connsiteX1135" fmla="*/ 8551 w 10000"/>
                  <a:gd name="connsiteY1135" fmla="*/ 3990 h 10000"/>
                  <a:gd name="connsiteX1136" fmla="*/ 8582 w 10000"/>
                  <a:gd name="connsiteY1136" fmla="*/ 3977 h 10000"/>
                  <a:gd name="connsiteX1137" fmla="*/ 8596 w 10000"/>
                  <a:gd name="connsiteY1137" fmla="*/ 3977 h 10000"/>
                  <a:gd name="connsiteX1138" fmla="*/ 8607 w 10000"/>
                  <a:gd name="connsiteY1138" fmla="*/ 3980 h 10000"/>
                  <a:gd name="connsiteX1139" fmla="*/ 8645 w 10000"/>
                  <a:gd name="connsiteY1139" fmla="*/ 3970 h 10000"/>
                  <a:gd name="connsiteX1140" fmla="*/ 8654 w 10000"/>
                  <a:gd name="connsiteY1140" fmla="*/ 3951 h 10000"/>
                  <a:gd name="connsiteX1141" fmla="*/ 8670 w 10000"/>
                  <a:gd name="connsiteY1141" fmla="*/ 3935 h 10000"/>
                  <a:gd name="connsiteX1142" fmla="*/ 8695 w 10000"/>
                  <a:gd name="connsiteY1142" fmla="*/ 3935 h 10000"/>
                  <a:gd name="connsiteX1143" fmla="*/ 8704 w 10000"/>
                  <a:gd name="connsiteY1143" fmla="*/ 3951 h 10000"/>
                  <a:gd name="connsiteX1144" fmla="*/ 8717 w 10000"/>
                  <a:gd name="connsiteY1144" fmla="*/ 3964 h 10000"/>
                  <a:gd name="connsiteX1145" fmla="*/ 8751 w 10000"/>
                  <a:gd name="connsiteY1145" fmla="*/ 3951 h 10000"/>
                  <a:gd name="connsiteX1146" fmla="*/ 8776 w 10000"/>
                  <a:gd name="connsiteY1146" fmla="*/ 3935 h 10000"/>
                  <a:gd name="connsiteX1147" fmla="*/ 8798 w 10000"/>
                  <a:gd name="connsiteY1147" fmla="*/ 3925 h 10000"/>
                  <a:gd name="connsiteX1148" fmla="*/ 8806 w 10000"/>
                  <a:gd name="connsiteY1148" fmla="*/ 3892 h 10000"/>
                  <a:gd name="connsiteX1149" fmla="*/ 8814 w 10000"/>
                  <a:gd name="connsiteY1149" fmla="*/ 3876 h 10000"/>
                  <a:gd name="connsiteX1150" fmla="*/ 8839 w 10000"/>
                  <a:gd name="connsiteY1150" fmla="*/ 3873 h 10000"/>
                  <a:gd name="connsiteX1151" fmla="*/ 8842 w 10000"/>
                  <a:gd name="connsiteY1151" fmla="*/ 3876 h 10000"/>
                  <a:gd name="connsiteX1152" fmla="*/ 8856 w 10000"/>
                  <a:gd name="connsiteY1152" fmla="*/ 3863 h 10000"/>
                  <a:gd name="connsiteX1153" fmla="*/ 8856 w 10000"/>
                  <a:gd name="connsiteY1153" fmla="*/ 3841 h 10000"/>
                  <a:gd name="connsiteX1154" fmla="*/ 8870 w 10000"/>
                  <a:gd name="connsiteY1154" fmla="*/ 3821 h 10000"/>
                  <a:gd name="connsiteX1155" fmla="*/ 8903 w 10000"/>
                  <a:gd name="connsiteY1155" fmla="*/ 3802 h 10000"/>
                  <a:gd name="connsiteX1156" fmla="*/ 8914 w 10000"/>
                  <a:gd name="connsiteY1156" fmla="*/ 3782 h 10000"/>
                  <a:gd name="connsiteX1157" fmla="*/ 8939 w 10000"/>
                  <a:gd name="connsiteY1157" fmla="*/ 3782 h 10000"/>
                  <a:gd name="connsiteX1158" fmla="*/ 8961 w 10000"/>
                  <a:gd name="connsiteY1158" fmla="*/ 3779 h 10000"/>
                  <a:gd name="connsiteX1159" fmla="*/ 8983 w 10000"/>
                  <a:gd name="connsiteY1159" fmla="*/ 3760 h 10000"/>
                  <a:gd name="connsiteX1160" fmla="*/ 9003 w 10000"/>
                  <a:gd name="connsiteY1160" fmla="*/ 3763 h 10000"/>
                  <a:gd name="connsiteX1161" fmla="*/ 9019 w 10000"/>
                  <a:gd name="connsiteY1161" fmla="*/ 3779 h 10000"/>
                  <a:gd name="connsiteX1162" fmla="*/ 9050 w 10000"/>
                  <a:gd name="connsiteY1162" fmla="*/ 3812 h 10000"/>
                  <a:gd name="connsiteX1163" fmla="*/ 9080 w 10000"/>
                  <a:gd name="connsiteY1163" fmla="*/ 3831 h 10000"/>
                  <a:gd name="connsiteX1164" fmla="*/ 9097 w 10000"/>
                  <a:gd name="connsiteY1164" fmla="*/ 3867 h 10000"/>
                  <a:gd name="connsiteX1165" fmla="*/ 9114 w 10000"/>
                  <a:gd name="connsiteY1165" fmla="*/ 3902 h 10000"/>
                  <a:gd name="connsiteX1166" fmla="*/ 9122 w 10000"/>
                  <a:gd name="connsiteY1166" fmla="*/ 3935 h 10000"/>
                  <a:gd name="connsiteX1167" fmla="*/ 9125 w 10000"/>
                  <a:gd name="connsiteY1167" fmla="*/ 3964 h 10000"/>
                  <a:gd name="connsiteX1168" fmla="*/ 9130 w 10000"/>
                  <a:gd name="connsiteY1168" fmla="*/ 3999 h 10000"/>
                  <a:gd name="connsiteX1169" fmla="*/ 9130 w 10000"/>
                  <a:gd name="connsiteY1169" fmla="*/ 4054 h 10000"/>
                  <a:gd name="connsiteX1170" fmla="*/ 9155 w 10000"/>
                  <a:gd name="connsiteY1170" fmla="*/ 4093 h 10000"/>
                  <a:gd name="connsiteX1171" fmla="*/ 9169 w 10000"/>
                  <a:gd name="connsiteY1171" fmla="*/ 4090 h 10000"/>
                  <a:gd name="connsiteX1172" fmla="*/ 9211 w 10000"/>
                  <a:gd name="connsiteY1172" fmla="*/ 4077 h 10000"/>
                  <a:gd name="connsiteX1173" fmla="*/ 9244 w 10000"/>
                  <a:gd name="connsiteY1173" fmla="*/ 4077 h 10000"/>
                  <a:gd name="connsiteX1174" fmla="*/ 9252 w 10000"/>
                  <a:gd name="connsiteY1174" fmla="*/ 4103 h 10000"/>
                  <a:gd name="connsiteX1175" fmla="*/ 9258 w 10000"/>
                  <a:gd name="connsiteY1175" fmla="*/ 4148 h 10000"/>
                  <a:gd name="connsiteX1176" fmla="*/ 9269 w 10000"/>
                  <a:gd name="connsiteY1176" fmla="*/ 4158 h 10000"/>
                  <a:gd name="connsiteX1177" fmla="*/ 9294 w 10000"/>
                  <a:gd name="connsiteY1177" fmla="*/ 4158 h 10000"/>
                  <a:gd name="connsiteX1178" fmla="*/ 9319 w 10000"/>
                  <a:gd name="connsiteY1178" fmla="*/ 4168 h 10000"/>
                  <a:gd name="connsiteX1179" fmla="*/ 9346 w 10000"/>
                  <a:gd name="connsiteY1179" fmla="*/ 4190 h 10000"/>
                  <a:gd name="connsiteX1180" fmla="*/ 9357 w 10000"/>
                  <a:gd name="connsiteY1180" fmla="*/ 4168 h 10000"/>
                  <a:gd name="connsiteX1181" fmla="*/ 9371 w 10000"/>
                  <a:gd name="connsiteY1181" fmla="*/ 4132 h 10000"/>
                  <a:gd name="connsiteX1182" fmla="*/ 9391 w 10000"/>
                  <a:gd name="connsiteY1182" fmla="*/ 4113 h 10000"/>
                  <a:gd name="connsiteX1183" fmla="*/ 9407 w 10000"/>
                  <a:gd name="connsiteY1183" fmla="*/ 4103 h 10000"/>
                  <a:gd name="connsiteX1184" fmla="*/ 9435 w 10000"/>
                  <a:gd name="connsiteY1184" fmla="*/ 4100 h 10000"/>
                  <a:gd name="connsiteX1185" fmla="*/ 9460 w 10000"/>
                  <a:gd name="connsiteY1185" fmla="*/ 4084 h 10000"/>
                  <a:gd name="connsiteX1186" fmla="*/ 9485 w 10000"/>
                  <a:gd name="connsiteY1186" fmla="*/ 4067 h 10000"/>
                  <a:gd name="connsiteX1187" fmla="*/ 9496 w 10000"/>
                  <a:gd name="connsiteY1187" fmla="*/ 4054 h 10000"/>
                  <a:gd name="connsiteX1188" fmla="*/ 9526 w 10000"/>
                  <a:gd name="connsiteY1188" fmla="*/ 4048 h 10000"/>
                  <a:gd name="connsiteX1189" fmla="*/ 9557 w 10000"/>
                  <a:gd name="connsiteY1189" fmla="*/ 4038 h 10000"/>
                  <a:gd name="connsiteX1190" fmla="*/ 9584 w 10000"/>
                  <a:gd name="connsiteY1190" fmla="*/ 4019 h 10000"/>
                  <a:gd name="connsiteX1191" fmla="*/ 9623 w 10000"/>
                  <a:gd name="connsiteY1191" fmla="*/ 4016 h 10000"/>
                  <a:gd name="connsiteX1192" fmla="*/ 9648 w 10000"/>
                  <a:gd name="connsiteY1192" fmla="*/ 4009 h 10000"/>
                  <a:gd name="connsiteX1193" fmla="*/ 9673 w 10000"/>
                  <a:gd name="connsiteY1193" fmla="*/ 4019 h 10000"/>
                  <a:gd name="connsiteX1194" fmla="*/ 9712 w 10000"/>
                  <a:gd name="connsiteY1194" fmla="*/ 4038 h 10000"/>
                  <a:gd name="connsiteX1195" fmla="*/ 9742 w 10000"/>
                  <a:gd name="connsiteY1195" fmla="*/ 4074 h 10000"/>
                  <a:gd name="connsiteX1196" fmla="*/ 9776 w 10000"/>
                  <a:gd name="connsiteY1196" fmla="*/ 4093 h 10000"/>
                  <a:gd name="connsiteX1197" fmla="*/ 9814 w 10000"/>
                  <a:gd name="connsiteY1197" fmla="*/ 4109 h 10000"/>
                  <a:gd name="connsiteX1198" fmla="*/ 9859 w 10000"/>
                  <a:gd name="connsiteY1198" fmla="*/ 4119 h 10000"/>
                  <a:gd name="connsiteX1199" fmla="*/ 9898 w 10000"/>
                  <a:gd name="connsiteY1199" fmla="*/ 4122 h 10000"/>
                  <a:gd name="connsiteX1200" fmla="*/ 9931 w 10000"/>
                  <a:gd name="connsiteY1200" fmla="*/ 4109 h 10000"/>
                  <a:gd name="connsiteX1201" fmla="*/ 9956 w 10000"/>
                  <a:gd name="connsiteY1201" fmla="*/ 4100 h 10000"/>
                  <a:gd name="connsiteX1202" fmla="*/ 9981 w 10000"/>
                  <a:gd name="connsiteY1202" fmla="*/ 4067 h 10000"/>
                  <a:gd name="connsiteX1203" fmla="*/ 9994 w 10000"/>
                  <a:gd name="connsiteY1203" fmla="*/ 4035 h 10000"/>
                  <a:gd name="connsiteX1204" fmla="*/ 10000 w 10000"/>
                  <a:gd name="connsiteY1204" fmla="*/ 3996 h 10000"/>
                  <a:gd name="connsiteX1205" fmla="*/ 9994 w 10000"/>
                  <a:gd name="connsiteY1205" fmla="*/ 3941 h 10000"/>
                  <a:gd name="connsiteX1206" fmla="*/ 9986 w 10000"/>
                  <a:gd name="connsiteY1206" fmla="*/ 3905 h 10000"/>
                  <a:gd name="connsiteX1207" fmla="*/ 9981 w 10000"/>
                  <a:gd name="connsiteY1207" fmla="*/ 3857 h 10000"/>
                  <a:gd name="connsiteX1208" fmla="*/ 9989 w 10000"/>
                  <a:gd name="connsiteY1208" fmla="*/ 3837 h 10000"/>
                  <a:gd name="connsiteX1209" fmla="*/ 9989 w 10000"/>
                  <a:gd name="connsiteY1209" fmla="*/ 3812 h 10000"/>
                  <a:gd name="connsiteX1210" fmla="*/ 9981 w 10000"/>
                  <a:gd name="connsiteY1210" fmla="*/ 3792 h 10000"/>
                  <a:gd name="connsiteX1211" fmla="*/ 9970 w 10000"/>
                  <a:gd name="connsiteY1211" fmla="*/ 3763 h 10000"/>
                  <a:gd name="connsiteX1212" fmla="*/ 9945 w 10000"/>
                  <a:gd name="connsiteY1212" fmla="*/ 3705 h 10000"/>
                  <a:gd name="connsiteX1213" fmla="*/ 9931 w 10000"/>
                  <a:gd name="connsiteY1213" fmla="*/ 3659 h 10000"/>
                  <a:gd name="connsiteX1214" fmla="*/ 9903 w 10000"/>
                  <a:gd name="connsiteY1214" fmla="*/ 3640 h 10000"/>
                  <a:gd name="connsiteX1215" fmla="*/ 9881 w 10000"/>
                  <a:gd name="connsiteY1215" fmla="*/ 3620 h 10000"/>
                  <a:gd name="connsiteX1216" fmla="*/ 9856 w 10000"/>
                  <a:gd name="connsiteY1216" fmla="*/ 3595 h 10000"/>
                  <a:gd name="connsiteX1217" fmla="*/ 9817 w 10000"/>
                  <a:gd name="connsiteY1217" fmla="*/ 3562 h 10000"/>
                  <a:gd name="connsiteX1218" fmla="*/ 9795 w 10000"/>
                  <a:gd name="connsiteY1218" fmla="*/ 3546 h 10000"/>
                  <a:gd name="connsiteX1219" fmla="*/ 9778 w 10000"/>
                  <a:gd name="connsiteY1219" fmla="*/ 3527 h 10000"/>
                  <a:gd name="connsiteX1220" fmla="*/ 9745 w 10000"/>
                  <a:gd name="connsiteY1220" fmla="*/ 3501 h 10000"/>
                  <a:gd name="connsiteX1221" fmla="*/ 9726 w 10000"/>
                  <a:gd name="connsiteY1221" fmla="*/ 3488 h 10000"/>
                  <a:gd name="connsiteX1222" fmla="*/ 9704 w 10000"/>
                  <a:gd name="connsiteY1222" fmla="*/ 3472 h 10000"/>
                  <a:gd name="connsiteX1223" fmla="*/ 9695 w 10000"/>
                  <a:gd name="connsiteY1223" fmla="*/ 3468 h 10000"/>
                  <a:gd name="connsiteX1224" fmla="*/ 9690 w 10000"/>
                  <a:gd name="connsiteY1224" fmla="*/ 3459 h 10000"/>
                  <a:gd name="connsiteX1225" fmla="*/ 9673 w 10000"/>
                  <a:gd name="connsiteY1225" fmla="*/ 3449 h 10000"/>
                  <a:gd name="connsiteX1226" fmla="*/ 9665 w 10000"/>
                  <a:gd name="connsiteY1226" fmla="*/ 3442 h 10000"/>
                  <a:gd name="connsiteX1227" fmla="*/ 9654 w 10000"/>
                  <a:gd name="connsiteY1227" fmla="*/ 3449 h 10000"/>
                  <a:gd name="connsiteX1228" fmla="*/ 9521 w 10000"/>
                  <a:gd name="connsiteY1228" fmla="*/ 3394 h 10000"/>
                  <a:gd name="connsiteX1229" fmla="*/ 9510 w 10000"/>
                  <a:gd name="connsiteY1229" fmla="*/ 3368 h 10000"/>
                  <a:gd name="connsiteX1230" fmla="*/ 9496 w 10000"/>
                  <a:gd name="connsiteY1230" fmla="*/ 3287 h 10000"/>
                  <a:gd name="connsiteX1231" fmla="*/ 9488 w 10000"/>
                  <a:gd name="connsiteY1231" fmla="*/ 3216 h 10000"/>
                  <a:gd name="connsiteX1232" fmla="*/ 9493 w 10000"/>
                  <a:gd name="connsiteY1232" fmla="*/ 3174 h 10000"/>
                  <a:gd name="connsiteX1233" fmla="*/ 9501 w 10000"/>
                  <a:gd name="connsiteY1233" fmla="*/ 3128 h 10000"/>
                  <a:gd name="connsiteX1234" fmla="*/ 9488 w 10000"/>
                  <a:gd name="connsiteY1234" fmla="*/ 3025 h 10000"/>
                  <a:gd name="connsiteX1235" fmla="*/ 9446 w 10000"/>
                  <a:gd name="connsiteY1235" fmla="*/ 2931 h 10000"/>
                  <a:gd name="connsiteX1236" fmla="*/ 9382 w 10000"/>
                  <a:gd name="connsiteY1236" fmla="*/ 2837 h 10000"/>
                  <a:gd name="connsiteX1237" fmla="*/ 9316 w 10000"/>
                  <a:gd name="connsiteY1237" fmla="*/ 2753 h 10000"/>
                  <a:gd name="connsiteX1238" fmla="*/ 9294 w 10000"/>
                  <a:gd name="connsiteY1238" fmla="*/ 2655 h 10000"/>
                  <a:gd name="connsiteX1239" fmla="*/ 9213 w 10000"/>
                  <a:gd name="connsiteY1239" fmla="*/ 2328 h 10000"/>
                  <a:gd name="connsiteX1240" fmla="*/ 9172 w 10000"/>
                  <a:gd name="connsiteY1240" fmla="*/ 2286 h 10000"/>
                  <a:gd name="connsiteX1241" fmla="*/ 9019 w 10000"/>
                  <a:gd name="connsiteY1241" fmla="*/ 2082 h 10000"/>
                  <a:gd name="connsiteX1242" fmla="*/ 8906 w 10000"/>
                  <a:gd name="connsiteY1242" fmla="*/ 1946 h 10000"/>
                  <a:gd name="connsiteX1243" fmla="*/ 8801 w 10000"/>
                  <a:gd name="connsiteY1243" fmla="*/ 1778 h 10000"/>
                  <a:gd name="connsiteX1244" fmla="*/ 8806 w 10000"/>
                  <a:gd name="connsiteY1244" fmla="*/ 1713 h 10000"/>
                  <a:gd name="connsiteX1245" fmla="*/ 8809 w 10000"/>
                  <a:gd name="connsiteY1245" fmla="*/ 1703 h 10000"/>
                  <a:gd name="connsiteX1246" fmla="*/ 8817 w 10000"/>
                  <a:gd name="connsiteY1246" fmla="*/ 1713 h 10000"/>
                  <a:gd name="connsiteX1247" fmla="*/ 8834 w 10000"/>
                  <a:gd name="connsiteY1247" fmla="*/ 1729 h 10000"/>
                  <a:gd name="connsiteX1248" fmla="*/ 8839 w 10000"/>
                  <a:gd name="connsiteY1248" fmla="*/ 1729 h 10000"/>
                  <a:gd name="connsiteX1249" fmla="*/ 8848 w 10000"/>
                  <a:gd name="connsiteY1249" fmla="*/ 1723 h 10000"/>
                  <a:gd name="connsiteX1250" fmla="*/ 8850 w 10000"/>
                  <a:gd name="connsiteY1250" fmla="*/ 1703 h 10000"/>
                  <a:gd name="connsiteX1251" fmla="*/ 8850 w 10000"/>
                  <a:gd name="connsiteY1251" fmla="*/ 1684 h 10000"/>
                  <a:gd name="connsiteX1252" fmla="*/ 8850 w 10000"/>
                  <a:gd name="connsiteY1252" fmla="*/ 1648 h 10000"/>
                  <a:gd name="connsiteX1253" fmla="*/ 8881 w 10000"/>
                  <a:gd name="connsiteY1253" fmla="*/ 1571 h 10000"/>
                  <a:gd name="connsiteX1254" fmla="*/ 8895 w 10000"/>
                  <a:gd name="connsiteY1254" fmla="*/ 1541 h 10000"/>
                  <a:gd name="connsiteX1255" fmla="*/ 8895 w 10000"/>
                  <a:gd name="connsiteY1255" fmla="*/ 1525 h 10000"/>
                  <a:gd name="connsiteX1256" fmla="*/ 8881 w 10000"/>
                  <a:gd name="connsiteY1256" fmla="*/ 1516 h 10000"/>
                  <a:gd name="connsiteX1257" fmla="*/ 8864 w 10000"/>
                  <a:gd name="connsiteY1257" fmla="*/ 1522 h 10000"/>
                  <a:gd name="connsiteX1258" fmla="*/ 8850 w 10000"/>
                  <a:gd name="connsiteY1258" fmla="*/ 1535 h 10000"/>
                  <a:gd name="connsiteX1259" fmla="*/ 8834 w 10000"/>
                  <a:gd name="connsiteY1259" fmla="*/ 1571 h 10000"/>
                  <a:gd name="connsiteX1260" fmla="*/ 8825 w 10000"/>
                  <a:gd name="connsiteY1260" fmla="*/ 1587 h 10000"/>
                  <a:gd name="connsiteX1261" fmla="*/ 8776 w 10000"/>
                  <a:gd name="connsiteY1261" fmla="*/ 1571 h 10000"/>
                  <a:gd name="connsiteX1262" fmla="*/ 8745 w 10000"/>
                  <a:gd name="connsiteY1262" fmla="*/ 1580 h 10000"/>
                  <a:gd name="connsiteX1263" fmla="*/ 8720 w 10000"/>
                  <a:gd name="connsiteY1263" fmla="*/ 1587 h 10000"/>
                  <a:gd name="connsiteX1264" fmla="*/ 8709 w 10000"/>
                  <a:gd name="connsiteY1264" fmla="*/ 1609 h 10000"/>
                  <a:gd name="connsiteX1265" fmla="*/ 8693 w 10000"/>
                  <a:gd name="connsiteY1265" fmla="*/ 1616 h 10000"/>
                  <a:gd name="connsiteX1266" fmla="*/ 8684 w 10000"/>
                  <a:gd name="connsiteY1266" fmla="*/ 1639 h 10000"/>
                  <a:gd name="connsiteX1267" fmla="*/ 8684 w 10000"/>
                  <a:gd name="connsiteY1267" fmla="*/ 1658 h 10000"/>
                  <a:gd name="connsiteX1268" fmla="*/ 8665 w 10000"/>
                  <a:gd name="connsiteY1268" fmla="*/ 1655 h 10000"/>
                  <a:gd name="connsiteX1269" fmla="*/ 8665 w 10000"/>
                  <a:gd name="connsiteY1269" fmla="*/ 1645 h 10000"/>
                  <a:gd name="connsiteX1270" fmla="*/ 8665 w 10000"/>
                  <a:gd name="connsiteY1270" fmla="*/ 1626 h 10000"/>
                  <a:gd name="connsiteX1271" fmla="*/ 8676 w 10000"/>
                  <a:gd name="connsiteY1271" fmla="*/ 1609 h 10000"/>
                  <a:gd name="connsiteX1272" fmla="*/ 8679 w 10000"/>
                  <a:gd name="connsiteY1272" fmla="*/ 1597 h 10000"/>
                  <a:gd name="connsiteX1273" fmla="*/ 8687 w 10000"/>
                  <a:gd name="connsiteY1273" fmla="*/ 1577 h 10000"/>
                  <a:gd name="connsiteX1274" fmla="*/ 8695 w 10000"/>
                  <a:gd name="connsiteY1274" fmla="*/ 1554 h 10000"/>
                  <a:gd name="connsiteX1275" fmla="*/ 8709 w 10000"/>
                  <a:gd name="connsiteY1275" fmla="*/ 1532 h 10000"/>
                  <a:gd name="connsiteX1276" fmla="*/ 8704 w 10000"/>
                  <a:gd name="connsiteY1276" fmla="*/ 1512 h 10000"/>
                  <a:gd name="connsiteX1277" fmla="*/ 8695 w 10000"/>
                  <a:gd name="connsiteY1277" fmla="*/ 1503 h 10000"/>
                  <a:gd name="connsiteX1278" fmla="*/ 8684 w 10000"/>
                  <a:gd name="connsiteY1278" fmla="*/ 1503 h 10000"/>
                  <a:gd name="connsiteX1279" fmla="*/ 8670 w 10000"/>
                  <a:gd name="connsiteY1279" fmla="*/ 1525 h 10000"/>
                  <a:gd name="connsiteX1280" fmla="*/ 8665 w 10000"/>
                  <a:gd name="connsiteY1280" fmla="*/ 1545 h 10000"/>
                  <a:gd name="connsiteX1281" fmla="*/ 8654 w 10000"/>
                  <a:gd name="connsiteY1281" fmla="*/ 1567 h 10000"/>
                  <a:gd name="connsiteX1282" fmla="*/ 8648 w 10000"/>
                  <a:gd name="connsiteY1282" fmla="*/ 1587 h 10000"/>
                  <a:gd name="connsiteX1283" fmla="*/ 8640 w 10000"/>
                  <a:gd name="connsiteY1283" fmla="*/ 1629 h 10000"/>
                  <a:gd name="connsiteX1284" fmla="*/ 8620 w 10000"/>
                  <a:gd name="connsiteY1284" fmla="*/ 1635 h 10000"/>
                  <a:gd name="connsiteX1285" fmla="*/ 8612 w 10000"/>
                  <a:gd name="connsiteY1285" fmla="*/ 1635 h 10000"/>
                  <a:gd name="connsiteX1286" fmla="*/ 8604 w 10000"/>
                  <a:gd name="connsiteY1286" fmla="*/ 1626 h 10000"/>
                  <a:gd name="connsiteX1287" fmla="*/ 8596 w 10000"/>
                  <a:gd name="connsiteY1287" fmla="*/ 1616 h 10000"/>
                  <a:gd name="connsiteX1288" fmla="*/ 8596 w 10000"/>
                  <a:gd name="connsiteY1288" fmla="*/ 1580 h 10000"/>
                  <a:gd name="connsiteX1289" fmla="*/ 8587 w 10000"/>
                  <a:gd name="connsiteY1289" fmla="*/ 1545 h 10000"/>
                  <a:gd name="connsiteX1290" fmla="*/ 8565 w 10000"/>
                  <a:gd name="connsiteY1290" fmla="*/ 1516 h 10000"/>
                  <a:gd name="connsiteX1291" fmla="*/ 8543 w 10000"/>
                  <a:gd name="connsiteY1291" fmla="*/ 1512 h 10000"/>
                  <a:gd name="connsiteX1292" fmla="*/ 8518 w 10000"/>
                  <a:gd name="connsiteY1292" fmla="*/ 1532 h 10000"/>
                  <a:gd name="connsiteX1293" fmla="*/ 8476 w 10000"/>
                  <a:gd name="connsiteY1293" fmla="*/ 1567 h 10000"/>
                  <a:gd name="connsiteX1294" fmla="*/ 8454 w 10000"/>
                  <a:gd name="connsiteY1294" fmla="*/ 1551 h 10000"/>
                  <a:gd name="connsiteX1295" fmla="*/ 8402 w 10000"/>
                  <a:gd name="connsiteY1295" fmla="*/ 1493 h 10000"/>
                  <a:gd name="connsiteX1296" fmla="*/ 8371 w 10000"/>
                  <a:gd name="connsiteY1296" fmla="*/ 1428 h 10000"/>
                  <a:gd name="connsiteX1297" fmla="*/ 8072 w 10000"/>
                  <a:gd name="connsiteY1297" fmla="*/ 1422 h 10000"/>
                  <a:gd name="connsiteX1298" fmla="*/ 7823 w 10000"/>
                  <a:gd name="connsiteY1298" fmla="*/ 1279 h 10000"/>
                  <a:gd name="connsiteX1299" fmla="*/ 7587 w 10000"/>
                  <a:gd name="connsiteY1299" fmla="*/ 1133 h 10000"/>
                  <a:gd name="connsiteX1300" fmla="*/ 7526 w 10000"/>
                  <a:gd name="connsiteY1300" fmla="*/ 1098 h 10000"/>
                  <a:gd name="connsiteX1301" fmla="*/ 7346 w 10000"/>
                  <a:gd name="connsiteY1301" fmla="*/ 991 h 10000"/>
                  <a:gd name="connsiteX1302" fmla="*/ 7321 w 10000"/>
                  <a:gd name="connsiteY1302" fmla="*/ 959 h 10000"/>
                  <a:gd name="connsiteX1303" fmla="*/ 7307 w 10000"/>
                  <a:gd name="connsiteY1303" fmla="*/ 871 h 10000"/>
                  <a:gd name="connsiteX1304" fmla="*/ 7224 w 10000"/>
                  <a:gd name="connsiteY1304" fmla="*/ 816 h 10000"/>
                  <a:gd name="connsiteX1305" fmla="*/ 7147 w 10000"/>
                  <a:gd name="connsiteY1305" fmla="*/ 787 h 10000"/>
                  <a:gd name="connsiteX1306" fmla="*/ 7080 w 10000"/>
                  <a:gd name="connsiteY1306" fmla="*/ 742 h 10000"/>
                  <a:gd name="connsiteX1307" fmla="*/ 7069 w 10000"/>
                  <a:gd name="connsiteY1307" fmla="*/ 767 h 10000"/>
                  <a:gd name="connsiteX1308" fmla="*/ 7033 w 10000"/>
                  <a:gd name="connsiteY1308" fmla="*/ 787 h 10000"/>
                  <a:gd name="connsiteX1309" fmla="*/ 6820 w 10000"/>
                  <a:gd name="connsiteY1309" fmla="*/ 878 h 10000"/>
                  <a:gd name="connsiteX1310" fmla="*/ 6726 w 10000"/>
                  <a:gd name="connsiteY1310" fmla="*/ 897 h 10000"/>
                  <a:gd name="connsiteX1311" fmla="*/ 6626 w 10000"/>
                  <a:gd name="connsiteY1311" fmla="*/ 955 h 10000"/>
                  <a:gd name="connsiteX1312" fmla="*/ 6582 w 10000"/>
                  <a:gd name="connsiteY1312" fmla="*/ 946 h 10000"/>
                  <a:gd name="connsiteX1313" fmla="*/ 6571 w 10000"/>
                  <a:gd name="connsiteY1313" fmla="*/ 955 h 10000"/>
                  <a:gd name="connsiteX1314" fmla="*/ 6507 w 10000"/>
                  <a:gd name="connsiteY1314" fmla="*/ 975 h 10000"/>
                  <a:gd name="connsiteX1315" fmla="*/ 6485 w 10000"/>
                  <a:gd name="connsiteY1315" fmla="*/ 975 h 10000"/>
                  <a:gd name="connsiteX1316" fmla="*/ 6476 w 10000"/>
                  <a:gd name="connsiteY1316" fmla="*/ 965 h 10000"/>
                  <a:gd name="connsiteX1317" fmla="*/ 6474 w 10000"/>
                  <a:gd name="connsiteY1317" fmla="*/ 936 h 10000"/>
                  <a:gd name="connsiteX1318" fmla="*/ 6452 w 10000"/>
                  <a:gd name="connsiteY1318" fmla="*/ 887 h 10000"/>
                  <a:gd name="connsiteX1319" fmla="*/ 6352 w 10000"/>
                  <a:gd name="connsiteY1319" fmla="*/ 767 h 10000"/>
                  <a:gd name="connsiteX1320" fmla="*/ 6313 w 10000"/>
                  <a:gd name="connsiteY1320" fmla="*/ 732 h 10000"/>
                  <a:gd name="connsiteX1321" fmla="*/ 6296 w 10000"/>
                  <a:gd name="connsiteY1321" fmla="*/ 690 h 10000"/>
                  <a:gd name="connsiteX1322" fmla="*/ 6271 w 10000"/>
                  <a:gd name="connsiteY1322" fmla="*/ 664 h 10000"/>
                  <a:gd name="connsiteX1323" fmla="*/ 6266 w 10000"/>
                  <a:gd name="connsiteY1323" fmla="*/ 654 h 10000"/>
                  <a:gd name="connsiteX1324" fmla="*/ 6111 w 10000"/>
                  <a:gd name="connsiteY1324" fmla="*/ 398 h 10000"/>
                  <a:gd name="connsiteX1325" fmla="*/ 5903 w 10000"/>
                  <a:gd name="connsiteY1325" fmla="*/ 408 h 10000"/>
                  <a:gd name="connsiteX1326" fmla="*/ 5837 w 10000"/>
                  <a:gd name="connsiteY1326" fmla="*/ 427 h 10000"/>
                  <a:gd name="connsiteX1327" fmla="*/ 5756 w 10000"/>
                  <a:gd name="connsiteY1327" fmla="*/ 453 h 10000"/>
                  <a:gd name="connsiteX1328" fmla="*/ 5681 w 10000"/>
                  <a:gd name="connsiteY1328" fmla="*/ 453 h 10000"/>
                  <a:gd name="connsiteX1329" fmla="*/ 5609 w 10000"/>
                  <a:gd name="connsiteY1329" fmla="*/ 447 h 10000"/>
                  <a:gd name="connsiteX1330" fmla="*/ 5554 w 10000"/>
                  <a:gd name="connsiteY1330" fmla="*/ 304 h 10000"/>
                  <a:gd name="connsiteX1331" fmla="*/ 5529 w 10000"/>
                  <a:gd name="connsiteY1331" fmla="*/ 301 h 10000"/>
                  <a:gd name="connsiteX1332" fmla="*/ 5393 w 10000"/>
                  <a:gd name="connsiteY1332" fmla="*/ 256 h 10000"/>
                  <a:gd name="connsiteX1333" fmla="*/ 5366 w 10000"/>
                  <a:gd name="connsiteY1333" fmla="*/ 220 h 10000"/>
                  <a:gd name="connsiteX1334" fmla="*/ 5249 w 10000"/>
                  <a:gd name="connsiteY1334" fmla="*/ 155 h 10000"/>
                  <a:gd name="connsiteX1335" fmla="*/ 5141 w 10000"/>
                  <a:gd name="connsiteY1335" fmla="*/ 52 h 10000"/>
                  <a:gd name="connsiteX1336" fmla="*/ 5116 w 10000"/>
                  <a:gd name="connsiteY1336" fmla="*/ 3 h 10000"/>
                  <a:gd name="connsiteX1337" fmla="*/ 5061 w 10000"/>
                  <a:gd name="connsiteY1337" fmla="*/ 0 h 10000"/>
                  <a:gd name="connsiteX1338" fmla="*/ 5036 w 10000"/>
                  <a:gd name="connsiteY1338" fmla="*/ 32 h 10000"/>
                  <a:gd name="connsiteX1339" fmla="*/ 4942 w 10000"/>
                  <a:gd name="connsiteY1339" fmla="*/ 133 h 10000"/>
                  <a:gd name="connsiteX1340" fmla="*/ 4900 w 10000"/>
                  <a:gd name="connsiteY1340" fmla="*/ 217 h 10000"/>
                  <a:gd name="connsiteX1341" fmla="*/ 4861 w 10000"/>
                  <a:gd name="connsiteY1341" fmla="*/ 198 h 10000"/>
                  <a:gd name="connsiteX1342" fmla="*/ 4795 w 10000"/>
                  <a:gd name="connsiteY1342" fmla="*/ 68 h 10000"/>
                  <a:gd name="connsiteX1343" fmla="*/ 4778 w 10000"/>
                  <a:gd name="connsiteY1343" fmla="*/ 62 h 10000"/>
                  <a:gd name="connsiteX1344" fmla="*/ 4765 w 10000"/>
                  <a:gd name="connsiteY1344" fmla="*/ 62 h 10000"/>
                  <a:gd name="connsiteX1345" fmla="*/ 4748 w 10000"/>
                  <a:gd name="connsiteY1345" fmla="*/ 68 h 10000"/>
                  <a:gd name="connsiteX1346" fmla="*/ 4673 w 10000"/>
                  <a:gd name="connsiteY1346" fmla="*/ 136 h 10000"/>
                  <a:gd name="connsiteX1347" fmla="*/ 4632 w 10000"/>
                  <a:gd name="connsiteY1347" fmla="*/ 201 h 10000"/>
                  <a:gd name="connsiteX1348" fmla="*/ 4623 w 10000"/>
                  <a:gd name="connsiteY1348" fmla="*/ 210 h 10000"/>
                  <a:gd name="connsiteX1349" fmla="*/ 4579 w 10000"/>
                  <a:gd name="connsiteY1349" fmla="*/ 220 h 10000"/>
                  <a:gd name="connsiteX1350" fmla="*/ 4479 w 10000"/>
                  <a:gd name="connsiteY1350" fmla="*/ 198 h 10000"/>
                  <a:gd name="connsiteX1351" fmla="*/ 4402 w 10000"/>
                  <a:gd name="connsiteY1351" fmla="*/ 165 h 10000"/>
                  <a:gd name="connsiteX1352" fmla="*/ 4374 w 10000"/>
                  <a:gd name="connsiteY1352" fmla="*/ 165 h 10000"/>
                  <a:gd name="connsiteX1353" fmla="*/ 4335 w 10000"/>
                  <a:gd name="connsiteY1353" fmla="*/ 172 h 10000"/>
                  <a:gd name="connsiteX1354" fmla="*/ 4302 w 10000"/>
                  <a:gd name="connsiteY1354" fmla="*/ 188 h 10000"/>
                  <a:gd name="connsiteX1355" fmla="*/ 4271 w 10000"/>
                  <a:gd name="connsiteY1355" fmla="*/ 220 h 10000"/>
                  <a:gd name="connsiteX1356" fmla="*/ 4238 w 10000"/>
                  <a:gd name="connsiteY1356" fmla="*/ 240 h 10000"/>
                  <a:gd name="connsiteX1357" fmla="*/ 4324 w 10000"/>
                  <a:gd name="connsiteY1357" fmla="*/ 1289 h 10000"/>
                  <a:gd name="connsiteX1358" fmla="*/ 3521 w 10000"/>
                  <a:gd name="connsiteY1358" fmla="*/ 7730 h 10000"/>
                  <a:gd name="connsiteX1359" fmla="*/ 3554 w 10000"/>
                  <a:gd name="connsiteY1359" fmla="*/ 7740 h 10000"/>
                  <a:gd name="connsiteX1360" fmla="*/ 3560 w 10000"/>
                  <a:gd name="connsiteY1360" fmla="*/ 7749 h 10000"/>
                  <a:gd name="connsiteX1361" fmla="*/ 3562 w 10000"/>
                  <a:gd name="connsiteY1361" fmla="*/ 7759 h 10000"/>
                  <a:gd name="connsiteX1362" fmla="*/ 3573 w 10000"/>
                  <a:gd name="connsiteY1362" fmla="*/ 7766 h 10000"/>
                  <a:gd name="connsiteX1363" fmla="*/ 3584 w 10000"/>
                  <a:gd name="connsiteY1363" fmla="*/ 7759 h 10000"/>
                  <a:gd name="connsiteX1364" fmla="*/ 3598 w 10000"/>
                  <a:gd name="connsiteY1364" fmla="*/ 7743 h 10000"/>
                  <a:gd name="connsiteX1365" fmla="*/ 3609 w 10000"/>
                  <a:gd name="connsiteY1365" fmla="*/ 7756 h 10000"/>
                  <a:gd name="connsiteX1366" fmla="*/ 3623 w 10000"/>
                  <a:gd name="connsiteY1366" fmla="*/ 7733 h 10000"/>
                  <a:gd name="connsiteX1367" fmla="*/ 3632 w 10000"/>
                  <a:gd name="connsiteY1367" fmla="*/ 7730 h 10000"/>
                  <a:gd name="connsiteX1368" fmla="*/ 3634 w 10000"/>
                  <a:gd name="connsiteY1368" fmla="*/ 7730 h 10000"/>
                  <a:gd name="connsiteX1369" fmla="*/ 3643 w 10000"/>
                  <a:gd name="connsiteY1369" fmla="*/ 7730 h 10000"/>
                  <a:gd name="connsiteX1370" fmla="*/ 3657 w 10000"/>
                  <a:gd name="connsiteY1370" fmla="*/ 7733 h 10000"/>
                  <a:gd name="connsiteX1371" fmla="*/ 3670 w 10000"/>
                  <a:gd name="connsiteY1371" fmla="*/ 7730 h 10000"/>
                  <a:gd name="connsiteX1372" fmla="*/ 3687 w 10000"/>
                  <a:gd name="connsiteY1372" fmla="*/ 7730 h 10000"/>
                  <a:gd name="connsiteX1373" fmla="*/ 3690 w 10000"/>
                  <a:gd name="connsiteY1373" fmla="*/ 7730 h 10000"/>
                  <a:gd name="connsiteX1374" fmla="*/ 3704 w 10000"/>
                  <a:gd name="connsiteY1374" fmla="*/ 7740 h 10000"/>
                  <a:gd name="connsiteX1375" fmla="*/ 3712 w 10000"/>
                  <a:gd name="connsiteY1375" fmla="*/ 7743 h 10000"/>
                  <a:gd name="connsiteX1376" fmla="*/ 3723 w 10000"/>
                  <a:gd name="connsiteY1376" fmla="*/ 7749 h 10000"/>
                  <a:gd name="connsiteX1377" fmla="*/ 3729 w 10000"/>
                  <a:gd name="connsiteY1377" fmla="*/ 7749 h 10000"/>
                  <a:gd name="connsiteX1378" fmla="*/ 3729 w 10000"/>
                  <a:gd name="connsiteY1378" fmla="*/ 7743 h 10000"/>
                  <a:gd name="connsiteX1379" fmla="*/ 3745 w 10000"/>
                  <a:gd name="connsiteY1379" fmla="*/ 7740 h 10000"/>
                  <a:gd name="connsiteX1380" fmla="*/ 3753 w 10000"/>
                  <a:gd name="connsiteY1380" fmla="*/ 7730 h 10000"/>
                  <a:gd name="connsiteX1381" fmla="*/ 3762 w 10000"/>
                  <a:gd name="connsiteY1381" fmla="*/ 7720 h 10000"/>
                  <a:gd name="connsiteX1382" fmla="*/ 3776 w 10000"/>
                  <a:gd name="connsiteY1382" fmla="*/ 7710 h 10000"/>
                  <a:gd name="connsiteX1383" fmla="*/ 3784 w 10000"/>
                  <a:gd name="connsiteY1383" fmla="*/ 7701 h 10000"/>
                  <a:gd name="connsiteX1384" fmla="*/ 3792 w 10000"/>
                  <a:gd name="connsiteY1384" fmla="*/ 7694 h 10000"/>
                  <a:gd name="connsiteX1385" fmla="*/ 3801 w 10000"/>
                  <a:gd name="connsiteY1385" fmla="*/ 7685 h 10000"/>
                  <a:gd name="connsiteX1386" fmla="*/ 3803 w 10000"/>
                  <a:gd name="connsiteY1386" fmla="*/ 7685 h 10000"/>
                  <a:gd name="connsiteX1387" fmla="*/ 3809 w 10000"/>
                  <a:gd name="connsiteY1387" fmla="*/ 7685 h 10000"/>
                  <a:gd name="connsiteX1388" fmla="*/ 3817 w 10000"/>
                  <a:gd name="connsiteY1388" fmla="*/ 7691 h 10000"/>
                  <a:gd name="connsiteX1389" fmla="*/ 3817 w 10000"/>
                  <a:gd name="connsiteY1389" fmla="*/ 7694 h 10000"/>
                  <a:gd name="connsiteX1390" fmla="*/ 3778 w 10000"/>
                  <a:gd name="connsiteY1390" fmla="*/ 7756 h 10000"/>
                  <a:gd name="connsiteX1391" fmla="*/ 3762 w 10000"/>
                  <a:gd name="connsiteY1391" fmla="*/ 7775 h 10000"/>
                  <a:gd name="connsiteX1392" fmla="*/ 3748 w 10000"/>
                  <a:gd name="connsiteY1392" fmla="*/ 7775 h 10000"/>
                  <a:gd name="connsiteX1393" fmla="*/ 3737 w 10000"/>
                  <a:gd name="connsiteY1393" fmla="*/ 7778 h 10000"/>
                  <a:gd name="connsiteX1394" fmla="*/ 3723 w 10000"/>
                  <a:gd name="connsiteY1394" fmla="*/ 7778 h 10000"/>
                  <a:gd name="connsiteX1395" fmla="*/ 3720 w 10000"/>
                  <a:gd name="connsiteY1395" fmla="*/ 7785 h 10000"/>
                  <a:gd name="connsiteX1396" fmla="*/ 3715 w 10000"/>
                  <a:gd name="connsiteY1396" fmla="*/ 7788 h 10000"/>
                  <a:gd name="connsiteX1397" fmla="*/ 3704 w 10000"/>
                  <a:gd name="connsiteY1397" fmla="*/ 7804 h 10000"/>
                  <a:gd name="connsiteX1398" fmla="*/ 3690 w 10000"/>
                  <a:gd name="connsiteY1398" fmla="*/ 7804 h 10000"/>
                  <a:gd name="connsiteX1399" fmla="*/ 3681 w 10000"/>
                  <a:gd name="connsiteY1399" fmla="*/ 7804 h 10000"/>
                  <a:gd name="connsiteX1400" fmla="*/ 3673 w 10000"/>
                  <a:gd name="connsiteY1400" fmla="*/ 7824 h 10000"/>
                  <a:gd name="connsiteX1401" fmla="*/ 3670 w 10000"/>
                  <a:gd name="connsiteY1401" fmla="*/ 7847 h 10000"/>
                  <a:gd name="connsiteX1402" fmla="*/ 3712 w 10000"/>
                  <a:gd name="connsiteY1402" fmla="*/ 8005 h 10000"/>
                  <a:gd name="connsiteX1403" fmla="*/ 3706 w 10000"/>
                  <a:gd name="connsiteY1403" fmla="*/ 8021 h 10000"/>
                  <a:gd name="connsiteX1404" fmla="*/ 3712 w 10000"/>
                  <a:gd name="connsiteY1404" fmla="*/ 8044 h 10000"/>
                  <a:gd name="connsiteX1405" fmla="*/ 3712 w 10000"/>
                  <a:gd name="connsiteY1405" fmla="*/ 8051 h 10000"/>
                  <a:gd name="connsiteX1406" fmla="*/ 3729 w 10000"/>
                  <a:gd name="connsiteY1406" fmla="*/ 8060 h 10000"/>
                  <a:gd name="connsiteX1407" fmla="*/ 3737 w 10000"/>
                  <a:gd name="connsiteY1407" fmla="*/ 8063 h 10000"/>
                  <a:gd name="connsiteX1408" fmla="*/ 3748 w 10000"/>
                  <a:gd name="connsiteY1408" fmla="*/ 8070 h 10000"/>
                  <a:gd name="connsiteX1409" fmla="*/ 3767 w 10000"/>
                  <a:gd name="connsiteY1409" fmla="*/ 8106 h 10000"/>
                  <a:gd name="connsiteX1410" fmla="*/ 3770 w 10000"/>
                  <a:gd name="connsiteY1410" fmla="*/ 8119 h 10000"/>
                  <a:gd name="connsiteX1411" fmla="*/ 3787 w 10000"/>
                  <a:gd name="connsiteY1411" fmla="*/ 8157 h 10000"/>
                  <a:gd name="connsiteX1412" fmla="*/ 3787 w 10000"/>
                  <a:gd name="connsiteY1412" fmla="*/ 8174 h 10000"/>
                  <a:gd name="connsiteX1413" fmla="*/ 3776 w 10000"/>
                  <a:gd name="connsiteY1413" fmla="*/ 8203 h 10000"/>
                  <a:gd name="connsiteX1414" fmla="*/ 3767 w 10000"/>
                  <a:gd name="connsiteY1414" fmla="*/ 8193 h 10000"/>
                  <a:gd name="connsiteX1415" fmla="*/ 3767 w 10000"/>
                  <a:gd name="connsiteY1415" fmla="*/ 8174 h 10000"/>
                  <a:gd name="connsiteX1416" fmla="*/ 3762 w 10000"/>
                  <a:gd name="connsiteY1416" fmla="*/ 8157 h 10000"/>
                  <a:gd name="connsiteX1417" fmla="*/ 3753 w 10000"/>
                  <a:gd name="connsiteY1417" fmla="*/ 8148 h 10000"/>
                  <a:gd name="connsiteX1418" fmla="*/ 3740 w 10000"/>
                  <a:gd name="connsiteY1418" fmla="*/ 8154 h 10000"/>
                  <a:gd name="connsiteX1419" fmla="*/ 3731 w 10000"/>
                  <a:gd name="connsiteY1419" fmla="*/ 8138 h 10000"/>
                  <a:gd name="connsiteX1420" fmla="*/ 3729 w 10000"/>
                  <a:gd name="connsiteY1420" fmla="*/ 8125 h 10000"/>
                  <a:gd name="connsiteX1421" fmla="*/ 3712 w 10000"/>
                  <a:gd name="connsiteY1421" fmla="*/ 8115 h 10000"/>
                  <a:gd name="connsiteX1422" fmla="*/ 3704 w 10000"/>
                  <a:gd name="connsiteY1422" fmla="*/ 8109 h 10000"/>
                  <a:gd name="connsiteX1423" fmla="*/ 3687 w 10000"/>
                  <a:gd name="connsiteY1423" fmla="*/ 8099 h 10000"/>
                  <a:gd name="connsiteX1424" fmla="*/ 3673 w 10000"/>
                  <a:gd name="connsiteY1424" fmla="*/ 8093 h 10000"/>
                  <a:gd name="connsiteX1425" fmla="*/ 3665 w 10000"/>
                  <a:gd name="connsiteY1425" fmla="*/ 8083 h 10000"/>
                  <a:gd name="connsiteX1426" fmla="*/ 3648 w 10000"/>
                  <a:gd name="connsiteY1426" fmla="*/ 8073 h 10000"/>
                  <a:gd name="connsiteX1427" fmla="*/ 3643 w 10000"/>
                  <a:gd name="connsiteY1427" fmla="*/ 8063 h 10000"/>
                  <a:gd name="connsiteX1428" fmla="*/ 3632 w 10000"/>
                  <a:gd name="connsiteY1428" fmla="*/ 8054 h 10000"/>
                  <a:gd name="connsiteX1429" fmla="*/ 3623 w 10000"/>
                  <a:gd name="connsiteY1429" fmla="*/ 8060 h 10000"/>
                  <a:gd name="connsiteX1430" fmla="*/ 3615 w 10000"/>
                  <a:gd name="connsiteY1430" fmla="*/ 8070 h 10000"/>
                  <a:gd name="connsiteX1431" fmla="*/ 3607 w 10000"/>
                  <a:gd name="connsiteY1431" fmla="*/ 8083 h 10000"/>
                  <a:gd name="connsiteX1432" fmla="*/ 3607 w 10000"/>
                  <a:gd name="connsiteY1432" fmla="*/ 8099 h 10000"/>
                  <a:gd name="connsiteX1433" fmla="*/ 3607 w 10000"/>
                  <a:gd name="connsiteY1433" fmla="*/ 8125 h 10000"/>
                  <a:gd name="connsiteX1434" fmla="*/ 3601 w 10000"/>
                  <a:gd name="connsiteY1434" fmla="*/ 8148 h 10000"/>
                  <a:gd name="connsiteX1435" fmla="*/ 3584 w 10000"/>
                  <a:gd name="connsiteY1435" fmla="*/ 8154 h 10000"/>
                  <a:gd name="connsiteX1436" fmla="*/ 3573 w 10000"/>
                  <a:gd name="connsiteY1436" fmla="*/ 8154 h 10000"/>
                  <a:gd name="connsiteX1437" fmla="*/ 3560 w 10000"/>
                  <a:gd name="connsiteY1437" fmla="*/ 8138 h 10000"/>
                  <a:gd name="connsiteX1438" fmla="*/ 3551 w 10000"/>
                  <a:gd name="connsiteY1438" fmla="*/ 8119 h 10000"/>
                  <a:gd name="connsiteX1439" fmla="*/ 3535 w 10000"/>
                  <a:gd name="connsiteY1439" fmla="*/ 8099 h 10000"/>
                  <a:gd name="connsiteX1440" fmla="*/ 3504 w 10000"/>
                  <a:gd name="connsiteY1440" fmla="*/ 8073 h 10000"/>
                  <a:gd name="connsiteX1441" fmla="*/ 3493 w 10000"/>
                  <a:gd name="connsiteY1441" fmla="*/ 8051 h 10000"/>
                  <a:gd name="connsiteX1442" fmla="*/ 3488 w 10000"/>
                  <a:gd name="connsiteY1442" fmla="*/ 8034 h 10000"/>
                  <a:gd name="connsiteX1443" fmla="*/ 3488 w 10000"/>
                  <a:gd name="connsiteY1443" fmla="*/ 8012 h 10000"/>
                  <a:gd name="connsiteX1444" fmla="*/ 3488 w 10000"/>
                  <a:gd name="connsiteY1444" fmla="*/ 8005 h 10000"/>
                  <a:gd name="connsiteX1445" fmla="*/ 3496 w 10000"/>
                  <a:gd name="connsiteY1445" fmla="*/ 8002 h 10000"/>
                  <a:gd name="connsiteX1446" fmla="*/ 3501 w 10000"/>
                  <a:gd name="connsiteY1446" fmla="*/ 7992 h 10000"/>
                  <a:gd name="connsiteX1447" fmla="*/ 3504 w 10000"/>
                  <a:gd name="connsiteY1447" fmla="*/ 7966 h 10000"/>
                  <a:gd name="connsiteX1448" fmla="*/ 3501 w 10000"/>
                  <a:gd name="connsiteY1448" fmla="*/ 7940 h 10000"/>
                  <a:gd name="connsiteX1449" fmla="*/ 3485 w 10000"/>
                  <a:gd name="connsiteY1449" fmla="*/ 7918 h 10000"/>
                  <a:gd name="connsiteX1450" fmla="*/ 3465 w 10000"/>
                  <a:gd name="connsiteY1450" fmla="*/ 7892 h 10000"/>
                  <a:gd name="connsiteX1451" fmla="*/ 3457 w 10000"/>
                  <a:gd name="connsiteY1451" fmla="*/ 7872 h 10000"/>
                  <a:gd name="connsiteX1452" fmla="*/ 3449 w 10000"/>
                  <a:gd name="connsiteY1452" fmla="*/ 7847 h 10000"/>
                  <a:gd name="connsiteX1453" fmla="*/ 3446 w 10000"/>
                  <a:gd name="connsiteY1453" fmla="*/ 7827 h 10000"/>
                  <a:gd name="connsiteX1454" fmla="*/ 3457 w 10000"/>
                  <a:gd name="connsiteY1454" fmla="*/ 7808 h 10000"/>
                  <a:gd name="connsiteX1455" fmla="*/ 3465 w 10000"/>
                  <a:gd name="connsiteY1455" fmla="*/ 7798 h 10000"/>
                  <a:gd name="connsiteX1456" fmla="*/ 3476 w 10000"/>
                  <a:gd name="connsiteY1456" fmla="*/ 7788 h 10000"/>
                  <a:gd name="connsiteX1457" fmla="*/ 3479 w 10000"/>
                  <a:gd name="connsiteY1457" fmla="*/ 7795 h 10000"/>
                  <a:gd name="connsiteX1458" fmla="*/ 3501 w 10000"/>
                  <a:gd name="connsiteY1458" fmla="*/ 7817 h 10000"/>
                  <a:gd name="connsiteX1459" fmla="*/ 3518 w 10000"/>
                  <a:gd name="connsiteY1459" fmla="*/ 7843 h 10000"/>
                  <a:gd name="connsiteX1460" fmla="*/ 3521 w 10000"/>
                  <a:gd name="connsiteY1460" fmla="*/ 7847 h 10000"/>
                  <a:gd name="connsiteX1461" fmla="*/ 3512 w 10000"/>
                  <a:gd name="connsiteY1461" fmla="*/ 7824 h 10000"/>
                  <a:gd name="connsiteX0" fmla="*/ 4324 w 10000"/>
                  <a:gd name="connsiteY0" fmla="*/ 1289 h 10000"/>
                  <a:gd name="connsiteX1" fmla="*/ 4296 w 10000"/>
                  <a:gd name="connsiteY1" fmla="*/ 1305 h 10000"/>
                  <a:gd name="connsiteX2" fmla="*/ 4285 w 10000"/>
                  <a:gd name="connsiteY2" fmla="*/ 1279 h 10000"/>
                  <a:gd name="connsiteX3" fmla="*/ 4244 w 10000"/>
                  <a:gd name="connsiteY3" fmla="*/ 1266 h 10000"/>
                  <a:gd name="connsiteX4" fmla="*/ 4208 w 10000"/>
                  <a:gd name="connsiteY4" fmla="*/ 1286 h 10000"/>
                  <a:gd name="connsiteX5" fmla="*/ 4172 w 10000"/>
                  <a:gd name="connsiteY5" fmla="*/ 1299 h 10000"/>
                  <a:gd name="connsiteX6" fmla="*/ 4150 w 10000"/>
                  <a:gd name="connsiteY6" fmla="*/ 1308 h 10000"/>
                  <a:gd name="connsiteX7" fmla="*/ 4139 w 10000"/>
                  <a:gd name="connsiteY7" fmla="*/ 1315 h 10000"/>
                  <a:gd name="connsiteX8" fmla="*/ 4125 w 10000"/>
                  <a:gd name="connsiteY8" fmla="*/ 1315 h 10000"/>
                  <a:gd name="connsiteX9" fmla="*/ 4119 w 10000"/>
                  <a:gd name="connsiteY9" fmla="*/ 1315 h 10000"/>
                  <a:gd name="connsiteX10" fmla="*/ 4111 w 10000"/>
                  <a:gd name="connsiteY10" fmla="*/ 1308 h 10000"/>
                  <a:gd name="connsiteX11" fmla="*/ 4100 w 10000"/>
                  <a:gd name="connsiteY11" fmla="*/ 1315 h 10000"/>
                  <a:gd name="connsiteX12" fmla="*/ 4075 w 10000"/>
                  <a:gd name="connsiteY12" fmla="*/ 1315 h 10000"/>
                  <a:gd name="connsiteX13" fmla="*/ 4058 w 10000"/>
                  <a:gd name="connsiteY13" fmla="*/ 1318 h 10000"/>
                  <a:gd name="connsiteX14" fmla="*/ 4044 w 10000"/>
                  <a:gd name="connsiteY14" fmla="*/ 1315 h 10000"/>
                  <a:gd name="connsiteX15" fmla="*/ 4042 w 10000"/>
                  <a:gd name="connsiteY15" fmla="*/ 1299 h 10000"/>
                  <a:gd name="connsiteX16" fmla="*/ 4014 w 10000"/>
                  <a:gd name="connsiteY16" fmla="*/ 1308 h 10000"/>
                  <a:gd name="connsiteX17" fmla="*/ 4011 w 10000"/>
                  <a:gd name="connsiteY17" fmla="*/ 1315 h 10000"/>
                  <a:gd name="connsiteX18" fmla="*/ 4011 w 10000"/>
                  <a:gd name="connsiteY18" fmla="*/ 1341 h 10000"/>
                  <a:gd name="connsiteX19" fmla="*/ 4019 w 10000"/>
                  <a:gd name="connsiteY19" fmla="*/ 1341 h 10000"/>
                  <a:gd name="connsiteX20" fmla="*/ 3997 w 10000"/>
                  <a:gd name="connsiteY20" fmla="*/ 1363 h 10000"/>
                  <a:gd name="connsiteX21" fmla="*/ 3986 w 10000"/>
                  <a:gd name="connsiteY21" fmla="*/ 1373 h 10000"/>
                  <a:gd name="connsiteX22" fmla="*/ 3981 w 10000"/>
                  <a:gd name="connsiteY22" fmla="*/ 1389 h 10000"/>
                  <a:gd name="connsiteX23" fmla="*/ 3981 w 10000"/>
                  <a:gd name="connsiteY23" fmla="*/ 1409 h 10000"/>
                  <a:gd name="connsiteX24" fmla="*/ 3981 w 10000"/>
                  <a:gd name="connsiteY24" fmla="*/ 1438 h 10000"/>
                  <a:gd name="connsiteX25" fmla="*/ 3961 w 10000"/>
                  <a:gd name="connsiteY25" fmla="*/ 1441 h 10000"/>
                  <a:gd name="connsiteX26" fmla="*/ 3942 w 10000"/>
                  <a:gd name="connsiteY26" fmla="*/ 1441 h 10000"/>
                  <a:gd name="connsiteX27" fmla="*/ 3914 w 10000"/>
                  <a:gd name="connsiteY27" fmla="*/ 1454 h 10000"/>
                  <a:gd name="connsiteX28" fmla="*/ 3892 w 10000"/>
                  <a:gd name="connsiteY28" fmla="*/ 1467 h 10000"/>
                  <a:gd name="connsiteX29" fmla="*/ 3867 w 10000"/>
                  <a:gd name="connsiteY29" fmla="*/ 1483 h 10000"/>
                  <a:gd name="connsiteX30" fmla="*/ 3845 w 10000"/>
                  <a:gd name="connsiteY30" fmla="*/ 1467 h 10000"/>
                  <a:gd name="connsiteX31" fmla="*/ 3850 w 10000"/>
                  <a:gd name="connsiteY31" fmla="*/ 1457 h 10000"/>
                  <a:gd name="connsiteX32" fmla="*/ 3864 w 10000"/>
                  <a:gd name="connsiteY32" fmla="*/ 1441 h 10000"/>
                  <a:gd name="connsiteX33" fmla="*/ 3859 w 10000"/>
                  <a:gd name="connsiteY33" fmla="*/ 1409 h 10000"/>
                  <a:gd name="connsiteX34" fmla="*/ 3842 w 10000"/>
                  <a:gd name="connsiteY34" fmla="*/ 1383 h 10000"/>
                  <a:gd name="connsiteX35" fmla="*/ 3825 w 10000"/>
                  <a:gd name="connsiteY35" fmla="*/ 1360 h 10000"/>
                  <a:gd name="connsiteX36" fmla="*/ 3809 w 10000"/>
                  <a:gd name="connsiteY36" fmla="*/ 1318 h 10000"/>
                  <a:gd name="connsiteX37" fmla="*/ 3787 w 10000"/>
                  <a:gd name="connsiteY37" fmla="*/ 1289 h 10000"/>
                  <a:gd name="connsiteX38" fmla="*/ 3759 w 10000"/>
                  <a:gd name="connsiteY38" fmla="*/ 1266 h 10000"/>
                  <a:gd name="connsiteX39" fmla="*/ 3740 w 10000"/>
                  <a:gd name="connsiteY39" fmla="*/ 1256 h 10000"/>
                  <a:gd name="connsiteX40" fmla="*/ 3715 w 10000"/>
                  <a:gd name="connsiteY40" fmla="*/ 1250 h 10000"/>
                  <a:gd name="connsiteX41" fmla="*/ 3687 w 10000"/>
                  <a:gd name="connsiteY41" fmla="*/ 1256 h 10000"/>
                  <a:gd name="connsiteX42" fmla="*/ 3681 w 10000"/>
                  <a:gd name="connsiteY42" fmla="*/ 1260 h 10000"/>
                  <a:gd name="connsiteX43" fmla="*/ 3670 w 10000"/>
                  <a:gd name="connsiteY43" fmla="*/ 1295 h 10000"/>
                  <a:gd name="connsiteX44" fmla="*/ 3651 w 10000"/>
                  <a:gd name="connsiteY44" fmla="*/ 1305 h 10000"/>
                  <a:gd name="connsiteX45" fmla="*/ 3640 w 10000"/>
                  <a:gd name="connsiteY45" fmla="*/ 1308 h 10000"/>
                  <a:gd name="connsiteX46" fmla="*/ 3626 w 10000"/>
                  <a:gd name="connsiteY46" fmla="*/ 1308 h 10000"/>
                  <a:gd name="connsiteX47" fmla="*/ 3632 w 10000"/>
                  <a:gd name="connsiteY47" fmla="*/ 1276 h 10000"/>
                  <a:gd name="connsiteX48" fmla="*/ 3609 w 10000"/>
                  <a:gd name="connsiteY48" fmla="*/ 1289 h 10000"/>
                  <a:gd name="connsiteX49" fmla="*/ 3593 w 10000"/>
                  <a:gd name="connsiteY49" fmla="*/ 1286 h 10000"/>
                  <a:gd name="connsiteX50" fmla="*/ 3590 w 10000"/>
                  <a:gd name="connsiteY50" fmla="*/ 1256 h 10000"/>
                  <a:gd name="connsiteX51" fmla="*/ 3584 w 10000"/>
                  <a:gd name="connsiteY51" fmla="*/ 1237 h 10000"/>
                  <a:gd name="connsiteX52" fmla="*/ 3573 w 10000"/>
                  <a:gd name="connsiteY52" fmla="*/ 1237 h 10000"/>
                  <a:gd name="connsiteX53" fmla="*/ 3554 w 10000"/>
                  <a:gd name="connsiteY53" fmla="*/ 1227 h 10000"/>
                  <a:gd name="connsiteX54" fmla="*/ 3546 w 10000"/>
                  <a:gd name="connsiteY54" fmla="*/ 1192 h 10000"/>
                  <a:gd name="connsiteX55" fmla="*/ 3529 w 10000"/>
                  <a:gd name="connsiteY55" fmla="*/ 1176 h 10000"/>
                  <a:gd name="connsiteX56" fmla="*/ 3512 w 10000"/>
                  <a:gd name="connsiteY56" fmla="*/ 1182 h 10000"/>
                  <a:gd name="connsiteX57" fmla="*/ 3485 w 10000"/>
                  <a:gd name="connsiteY57" fmla="*/ 1182 h 10000"/>
                  <a:gd name="connsiteX58" fmla="*/ 3463 w 10000"/>
                  <a:gd name="connsiteY58" fmla="*/ 1176 h 10000"/>
                  <a:gd name="connsiteX59" fmla="*/ 3449 w 10000"/>
                  <a:gd name="connsiteY59" fmla="*/ 1182 h 10000"/>
                  <a:gd name="connsiteX60" fmla="*/ 3432 w 10000"/>
                  <a:gd name="connsiteY60" fmla="*/ 1192 h 10000"/>
                  <a:gd name="connsiteX61" fmla="*/ 3454 w 10000"/>
                  <a:gd name="connsiteY61" fmla="*/ 1205 h 10000"/>
                  <a:gd name="connsiteX62" fmla="*/ 3463 w 10000"/>
                  <a:gd name="connsiteY62" fmla="*/ 1205 h 10000"/>
                  <a:gd name="connsiteX63" fmla="*/ 3488 w 10000"/>
                  <a:gd name="connsiteY63" fmla="*/ 1205 h 10000"/>
                  <a:gd name="connsiteX64" fmla="*/ 3488 w 10000"/>
                  <a:gd name="connsiteY64" fmla="*/ 1218 h 10000"/>
                  <a:gd name="connsiteX65" fmla="*/ 3493 w 10000"/>
                  <a:gd name="connsiteY65" fmla="*/ 1247 h 10000"/>
                  <a:gd name="connsiteX66" fmla="*/ 3512 w 10000"/>
                  <a:gd name="connsiteY66" fmla="*/ 1247 h 10000"/>
                  <a:gd name="connsiteX67" fmla="*/ 3518 w 10000"/>
                  <a:gd name="connsiteY67" fmla="*/ 1250 h 10000"/>
                  <a:gd name="connsiteX68" fmla="*/ 3521 w 10000"/>
                  <a:gd name="connsiteY68" fmla="*/ 1276 h 10000"/>
                  <a:gd name="connsiteX69" fmla="*/ 3543 w 10000"/>
                  <a:gd name="connsiteY69" fmla="*/ 1295 h 10000"/>
                  <a:gd name="connsiteX70" fmla="*/ 3546 w 10000"/>
                  <a:gd name="connsiteY70" fmla="*/ 1305 h 10000"/>
                  <a:gd name="connsiteX71" fmla="*/ 3543 w 10000"/>
                  <a:gd name="connsiteY71" fmla="*/ 1315 h 10000"/>
                  <a:gd name="connsiteX72" fmla="*/ 3543 w 10000"/>
                  <a:gd name="connsiteY72" fmla="*/ 1331 h 10000"/>
                  <a:gd name="connsiteX73" fmla="*/ 3554 w 10000"/>
                  <a:gd name="connsiteY73" fmla="*/ 1324 h 10000"/>
                  <a:gd name="connsiteX74" fmla="*/ 3560 w 10000"/>
                  <a:gd name="connsiteY74" fmla="*/ 1331 h 10000"/>
                  <a:gd name="connsiteX75" fmla="*/ 3582 w 10000"/>
                  <a:gd name="connsiteY75" fmla="*/ 1344 h 10000"/>
                  <a:gd name="connsiteX76" fmla="*/ 3598 w 10000"/>
                  <a:gd name="connsiteY76" fmla="*/ 1380 h 10000"/>
                  <a:gd name="connsiteX77" fmla="*/ 3607 w 10000"/>
                  <a:gd name="connsiteY77" fmla="*/ 1389 h 10000"/>
                  <a:gd name="connsiteX78" fmla="*/ 3623 w 10000"/>
                  <a:gd name="connsiteY78" fmla="*/ 1409 h 10000"/>
                  <a:gd name="connsiteX79" fmla="*/ 3634 w 10000"/>
                  <a:gd name="connsiteY79" fmla="*/ 1438 h 10000"/>
                  <a:gd name="connsiteX80" fmla="*/ 3632 w 10000"/>
                  <a:gd name="connsiteY80" fmla="*/ 1454 h 10000"/>
                  <a:gd name="connsiteX81" fmla="*/ 3618 w 10000"/>
                  <a:gd name="connsiteY81" fmla="*/ 1438 h 10000"/>
                  <a:gd name="connsiteX82" fmla="*/ 3598 w 10000"/>
                  <a:gd name="connsiteY82" fmla="*/ 1428 h 10000"/>
                  <a:gd name="connsiteX83" fmla="*/ 3582 w 10000"/>
                  <a:gd name="connsiteY83" fmla="*/ 1402 h 10000"/>
                  <a:gd name="connsiteX84" fmla="*/ 3562 w 10000"/>
                  <a:gd name="connsiteY84" fmla="*/ 1399 h 10000"/>
                  <a:gd name="connsiteX85" fmla="*/ 3546 w 10000"/>
                  <a:gd name="connsiteY85" fmla="*/ 1383 h 10000"/>
                  <a:gd name="connsiteX86" fmla="*/ 3510 w 10000"/>
                  <a:gd name="connsiteY86" fmla="*/ 1360 h 10000"/>
                  <a:gd name="connsiteX87" fmla="*/ 3485 w 10000"/>
                  <a:gd name="connsiteY87" fmla="*/ 1344 h 10000"/>
                  <a:gd name="connsiteX88" fmla="*/ 3454 w 10000"/>
                  <a:gd name="connsiteY88" fmla="*/ 1334 h 10000"/>
                  <a:gd name="connsiteX89" fmla="*/ 3429 w 10000"/>
                  <a:gd name="connsiteY89" fmla="*/ 1315 h 10000"/>
                  <a:gd name="connsiteX90" fmla="*/ 3416 w 10000"/>
                  <a:gd name="connsiteY90" fmla="*/ 1308 h 10000"/>
                  <a:gd name="connsiteX91" fmla="*/ 3399 w 10000"/>
                  <a:gd name="connsiteY91" fmla="*/ 1305 h 10000"/>
                  <a:gd name="connsiteX92" fmla="*/ 3382 w 10000"/>
                  <a:gd name="connsiteY92" fmla="*/ 1286 h 10000"/>
                  <a:gd name="connsiteX93" fmla="*/ 3380 w 10000"/>
                  <a:gd name="connsiteY93" fmla="*/ 1266 h 10000"/>
                  <a:gd name="connsiteX94" fmla="*/ 3388 w 10000"/>
                  <a:gd name="connsiteY94" fmla="*/ 1256 h 10000"/>
                  <a:gd name="connsiteX95" fmla="*/ 3407 w 10000"/>
                  <a:gd name="connsiteY95" fmla="*/ 1256 h 10000"/>
                  <a:gd name="connsiteX96" fmla="*/ 3396 w 10000"/>
                  <a:gd name="connsiteY96" fmla="*/ 1227 h 10000"/>
                  <a:gd name="connsiteX97" fmla="*/ 3382 w 10000"/>
                  <a:gd name="connsiteY97" fmla="*/ 1227 h 10000"/>
                  <a:gd name="connsiteX98" fmla="*/ 3360 w 10000"/>
                  <a:gd name="connsiteY98" fmla="*/ 1221 h 10000"/>
                  <a:gd name="connsiteX99" fmla="*/ 3349 w 10000"/>
                  <a:gd name="connsiteY99" fmla="*/ 1231 h 10000"/>
                  <a:gd name="connsiteX100" fmla="*/ 3352 w 10000"/>
                  <a:gd name="connsiteY100" fmla="*/ 1247 h 10000"/>
                  <a:gd name="connsiteX101" fmla="*/ 3341 w 10000"/>
                  <a:gd name="connsiteY101" fmla="*/ 1237 h 10000"/>
                  <a:gd name="connsiteX102" fmla="*/ 3335 w 10000"/>
                  <a:gd name="connsiteY102" fmla="*/ 1231 h 10000"/>
                  <a:gd name="connsiteX103" fmla="*/ 3307 w 10000"/>
                  <a:gd name="connsiteY103" fmla="*/ 1227 h 10000"/>
                  <a:gd name="connsiteX104" fmla="*/ 3294 w 10000"/>
                  <a:gd name="connsiteY104" fmla="*/ 1221 h 10000"/>
                  <a:gd name="connsiteX105" fmla="*/ 3271 w 10000"/>
                  <a:gd name="connsiteY105" fmla="*/ 1211 h 10000"/>
                  <a:gd name="connsiteX106" fmla="*/ 3252 w 10000"/>
                  <a:gd name="connsiteY106" fmla="*/ 1195 h 10000"/>
                  <a:gd name="connsiteX107" fmla="*/ 3235 w 10000"/>
                  <a:gd name="connsiteY107" fmla="*/ 1195 h 10000"/>
                  <a:gd name="connsiteX108" fmla="*/ 3235 w 10000"/>
                  <a:gd name="connsiteY108" fmla="*/ 1205 h 10000"/>
                  <a:gd name="connsiteX109" fmla="*/ 3219 w 10000"/>
                  <a:gd name="connsiteY109" fmla="*/ 1231 h 10000"/>
                  <a:gd name="connsiteX110" fmla="*/ 3213 w 10000"/>
                  <a:gd name="connsiteY110" fmla="*/ 1231 h 10000"/>
                  <a:gd name="connsiteX111" fmla="*/ 3183 w 10000"/>
                  <a:gd name="connsiteY111" fmla="*/ 1221 h 10000"/>
                  <a:gd name="connsiteX112" fmla="*/ 3175 w 10000"/>
                  <a:gd name="connsiteY112" fmla="*/ 1227 h 10000"/>
                  <a:gd name="connsiteX113" fmla="*/ 3163 w 10000"/>
                  <a:gd name="connsiteY113" fmla="*/ 1237 h 10000"/>
                  <a:gd name="connsiteX114" fmla="*/ 3158 w 10000"/>
                  <a:gd name="connsiteY114" fmla="*/ 1260 h 10000"/>
                  <a:gd name="connsiteX115" fmla="*/ 3158 w 10000"/>
                  <a:gd name="connsiteY115" fmla="*/ 1276 h 10000"/>
                  <a:gd name="connsiteX116" fmla="*/ 3163 w 10000"/>
                  <a:gd name="connsiteY116" fmla="*/ 1295 h 10000"/>
                  <a:gd name="connsiteX117" fmla="*/ 3166 w 10000"/>
                  <a:gd name="connsiteY117" fmla="*/ 1308 h 10000"/>
                  <a:gd name="connsiteX118" fmla="*/ 3158 w 10000"/>
                  <a:gd name="connsiteY118" fmla="*/ 1315 h 10000"/>
                  <a:gd name="connsiteX119" fmla="*/ 3133 w 10000"/>
                  <a:gd name="connsiteY119" fmla="*/ 1299 h 10000"/>
                  <a:gd name="connsiteX120" fmla="*/ 3114 w 10000"/>
                  <a:gd name="connsiteY120" fmla="*/ 1276 h 10000"/>
                  <a:gd name="connsiteX121" fmla="*/ 3078 w 10000"/>
                  <a:gd name="connsiteY121" fmla="*/ 1240 h 10000"/>
                  <a:gd name="connsiteX122" fmla="*/ 3044 w 10000"/>
                  <a:gd name="connsiteY122" fmla="*/ 1227 h 10000"/>
                  <a:gd name="connsiteX123" fmla="*/ 3033 w 10000"/>
                  <a:gd name="connsiteY123" fmla="*/ 1231 h 10000"/>
                  <a:gd name="connsiteX124" fmla="*/ 3036 w 10000"/>
                  <a:gd name="connsiteY124" fmla="*/ 1256 h 10000"/>
                  <a:gd name="connsiteX125" fmla="*/ 3044 w 10000"/>
                  <a:gd name="connsiteY125" fmla="*/ 1266 h 10000"/>
                  <a:gd name="connsiteX126" fmla="*/ 3044 w 10000"/>
                  <a:gd name="connsiteY126" fmla="*/ 1276 h 10000"/>
                  <a:gd name="connsiteX127" fmla="*/ 3036 w 10000"/>
                  <a:gd name="connsiteY127" fmla="*/ 1276 h 10000"/>
                  <a:gd name="connsiteX128" fmla="*/ 3028 w 10000"/>
                  <a:gd name="connsiteY128" fmla="*/ 1266 h 10000"/>
                  <a:gd name="connsiteX129" fmla="*/ 3025 w 10000"/>
                  <a:gd name="connsiteY129" fmla="*/ 1256 h 10000"/>
                  <a:gd name="connsiteX130" fmla="*/ 3008 w 10000"/>
                  <a:gd name="connsiteY130" fmla="*/ 1205 h 10000"/>
                  <a:gd name="connsiteX131" fmla="*/ 3000 w 10000"/>
                  <a:gd name="connsiteY131" fmla="*/ 1192 h 10000"/>
                  <a:gd name="connsiteX132" fmla="*/ 2994 w 10000"/>
                  <a:gd name="connsiteY132" fmla="*/ 1176 h 10000"/>
                  <a:gd name="connsiteX133" fmla="*/ 2986 w 10000"/>
                  <a:gd name="connsiteY133" fmla="*/ 1182 h 10000"/>
                  <a:gd name="connsiteX134" fmla="*/ 2981 w 10000"/>
                  <a:gd name="connsiteY134" fmla="*/ 1192 h 10000"/>
                  <a:gd name="connsiteX135" fmla="*/ 2970 w 10000"/>
                  <a:gd name="connsiteY135" fmla="*/ 1201 h 10000"/>
                  <a:gd name="connsiteX136" fmla="*/ 2956 w 10000"/>
                  <a:gd name="connsiteY136" fmla="*/ 1218 h 10000"/>
                  <a:gd name="connsiteX137" fmla="*/ 2939 w 10000"/>
                  <a:gd name="connsiteY137" fmla="*/ 1240 h 10000"/>
                  <a:gd name="connsiteX138" fmla="*/ 2928 w 10000"/>
                  <a:gd name="connsiteY138" fmla="*/ 1247 h 10000"/>
                  <a:gd name="connsiteX139" fmla="*/ 2922 w 10000"/>
                  <a:gd name="connsiteY139" fmla="*/ 1250 h 10000"/>
                  <a:gd name="connsiteX140" fmla="*/ 2911 w 10000"/>
                  <a:gd name="connsiteY140" fmla="*/ 1250 h 10000"/>
                  <a:gd name="connsiteX141" fmla="*/ 2884 w 10000"/>
                  <a:gd name="connsiteY141" fmla="*/ 1247 h 10000"/>
                  <a:gd name="connsiteX142" fmla="*/ 2864 w 10000"/>
                  <a:gd name="connsiteY142" fmla="*/ 1237 h 10000"/>
                  <a:gd name="connsiteX143" fmla="*/ 2848 w 10000"/>
                  <a:gd name="connsiteY143" fmla="*/ 1231 h 10000"/>
                  <a:gd name="connsiteX144" fmla="*/ 2834 w 10000"/>
                  <a:gd name="connsiteY144" fmla="*/ 1227 h 10000"/>
                  <a:gd name="connsiteX145" fmla="*/ 2831 w 10000"/>
                  <a:gd name="connsiteY145" fmla="*/ 1227 h 10000"/>
                  <a:gd name="connsiteX146" fmla="*/ 2831 w 10000"/>
                  <a:gd name="connsiteY146" fmla="*/ 1221 h 10000"/>
                  <a:gd name="connsiteX147" fmla="*/ 2825 w 10000"/>
                  <a:gd name="connsiteY147" fmla="*/ 1205 h 10000"/>
                  <a:gd name="connsiteX148" fmla="*/ 2823 w 10000"/>
                  <a:gd name="connsiteY148" fmla="*/ 1192 h 10000"/>
                  <a:gd name="connsiteX149" fmla="*/ 2817 w 10000"/>
                  <a:gd name="connsiteY149" fmla="*/ 1182 h 10000"/>
                  <a:gd name="connsiteX150" fmla="*/ 2814 w 10000"/>
                  <a:gd name="connsiteY150" fmla="*/ 1176 h 10000"/>
                  <a:gd name="connsiteX151" fmla="*/ 2792 w 10000"/>
                  <a:gd name="connsiteY151" fmla="*/ 1172 h 10000"/>
                  <a:gd name="connsiteX152" fmla="*/ 2759 w 10000"/>
                  <a:gd name="connsiteY152" fmla="*/ 1156 h 10000"/>
                  <a:gd name="connsiteX153" fmla="*/ 2734 w 10000"/>
                  <a:gd name="connsiteY153" fmla="*/ 1143 h 10000"/>
                  <a:gd name="connsiteX154" fmla="*/ 2695 w 10000"/>
                  <a:gd name="connsiteY154" fmla="*/ 1124 h 10000"/>
                  <a:gd name="connsiteX155" fmla="*/ 2670 w 10000"/>
                  <a:gd name="connsiteY155" fmla="*/ 1108 h 10000"/>
                  <a:gd name="connsiteX156" fmla="*/ 2645 w 10000"/>
                  <a:gd name="connsiteY156" fmla="*/ 1091 h 10000"/>
                  <a:gd name="connsiteX157" fmla="*/ 2618 w 10000"/>
                  <a:gd name="connsiteY157" fmla="*/ 1088 h 10000"/>
                  <a:gd name="connsiteX158" fmla="*/ 2576 w 10000"/>
                  <a:gd name="connsiteY158" fmla="*/ 1088 h 10000"/>
                  <a:gd name="connsiteX159" fmla="*/ 2551 w 10000"/>
                  <a:gd name="connsiteY159" fmla="*/ 1091 h 10000"/>
                  <a:gd name="connsiteX160" fmla="*/ 2521 w 10000"/>
                  <a:gd name="connsiteY160" fmla="*/ 1098 h 10000"/>
                  <a:gd name="connsiteX161" fmla="*/ 2493 w 10000"/>
                  <a:gd name="connsiteY161" fmla="*/ 1104 h 10000"/>
                  <a:gd name="connsiteX162" fmla="*/ 2468 w 10000"/>
                  <a:gd name="connsiteY162" fmla="*/ 1108 h 10000"/>
                  <a:gd name="connsiteX163" fmla="*/ 2404 w 10000"/>
                  <a:gd name="connsiteY163" fmla="*/ 1124 h 10000"/>
                  <a:gd name="connsiteX164" fmla="*/ 2366 w 10000"/>
                  <a:gd name="connsiteY164" fmla="*/ 1133 h 10000"/>
                  <a:gd name="connsiteX165" fmla="*/ 2346 w 10000"/>
                  <a:gd name="connsiteY165" fmla="*/ 1137 h 10000"/>
                  <a:gd name="connsiteX166" fmla="*/ 2294 w 10000"/>
                  <a:gd name="connsiteY166" fmla="*/ 1146 h 10000"/>
                  <a:gd name="connsiteX167" fmla="*/ 2249 w 10000"/>
                  <a:gd name="connsiteY167" fmla="*/ 1156 h 10000"/>
                  <a:gd name="connsiteX168" fmla="*/ 2230 w 10000"/>
                  <a:gd name="connsiteY168" fmla="*/ 1156 h 10000"/>
                  <a:gd name="connsiteX169" fmla="*/ 2222 w 10000"/>
                  <a:gd name="connsiteY169" fmla="*/ 1163 h 10000"/>
                  <a:gd name="connsiteX170" fmla="*/ 2194 w 10000"/>
                  <a:gd name="connsiteY170" fmla="*/ 1163 h 10000"/>
                  <a:gd name="connsiteX171" fmla="*/ 2172 w 10000"/>
                  <a:gd name="connsiteY171" fmla="*/ 1163 h 10000"/>
                  <a:gd name="connsiteX172" fmla="*/ 2147 w 10000"/>
                  <a:gd name="connsiteY172" fmla="*/ 1166 h 10000"/>
                  <a:gd name="connsiteX173" fmla="*/ 2108 w 10000"/>
                  <a:gd name="connsiteY173" fmla="*/ 1166 h 10000"/>
                  <a:gd name="connsiteX174" fmla="*/ 2083 w 10000"/>
                  <a:gd name="connsiteY174" fmla="*/ 1156 h 10000"/>
                  <a:gd name="connsiteX175" fmla="*/ 2042 w 10000"/>
                  <a:gd name="connsiteY175" fmla="*/ 1143 h 10000"/>
                  <a:gd name="connsiteX176" fmla="*/ 2011 w 10000"/>
                  <a:gd name="connsiteY176" fmla="*/ 1143 h 10000"/>
                  <a:gd name="connsiteX177" fmla="*/ 1994 w 10000"/>
                  <a:gd name="connsiteY177" fmla="*/ 1146 h 10000"/>
                  <a:gd name="connsiteX178" fmla="*/ 1967 w 10000"/>
                  <a:gd name="connsiteY178" fmla="*/ 1156 h 10000"/>
                  <a:gd name="connsiteX179" fmla="*/ 1903 w 10000"/>
                  <a:gd name="connsiteY179" fmla="*/ 1176 h 10000"/>
                  <a:gd name="connsiteX180" fmla="*/ 1873 w 10000"/>
                  <a:gd name="connsiteY180" fmla="*/ 1182 h 10000"/>
                  <a:gd name="connsiteX181" fmla="*/ 1850 w 10000"/>
                  <a:gd name="connsiteY181" fmla="*/ 1185 h 10000"/>
                  <a:gd name="connsiteX182" fmla="*/ 1842 w 10000"/>
                  <a:gd name="connsiteY182" fmla="*/ 1192 h 10000"/>
                  <a:gd name="connsiteX183" fmla="*/ 1823 w 10000"/>
                  <a:gd name="connsiteY183" fmla="*/ 1195 h 10000"/>
                  <a:gd name="connsiteX184" fmla="*/ 1814 w 10000"/>
                  <a:gd name="connsiteY184" fmla="*/ 1201 h 10000"/>
                  <a:gd name="connsiteX185" fmla="*/ 1792 w 10000"/>
                  <a:gd name="connsiteY185" fmla="*/ 1218 h 10000"/>
                  <a:gd name="connsiteX186" fmla="*/ 1767 w 10000"/>
                  <a:gd name="connsiteY186" fmla="*/ 1231 h 10000"/>
                  <a:gd name="connsiteX187" fmla="*/ 1717 w 10000"/>
                  <a:gd name="connsiteY187" fmla="*/ 1266 h 10000"/>
                  <a:gd name="connsiteX188" fmla="*/ 1695 w 10000"/>
                  <a:gd name="connsiteY188" fmla="*/ 1279 h 10000"/>
                  <a:gd name="connsiteX189" fmla="*/ 1654 w 10000"/>
                  <a:gd name="connsiteY189" fmla="*/ 1308 h 10000"/>
                  <a:gd name="connsiteX190" fmla="*/ 1620 w 10000"/>
                  <a:gd name="connsiteY190" fmla="*/ 1334 h 10000"/>
                  <a:gd name="connsiteX191" fmla="*/ 1590 w 10000"/>
                  <a:gd name="connsiteY191" fmla="*/ 1360 h 10000"/>
                  <a:gd name="connsiteX192" fmla="*/ 1565 w 10000"/>
                  <a:gd name="connsiteY192" fmla="*/ 1380 h 10000"/>
                  <a:gd name="connsiteX193" fmla="*/ 1532 w 10000"/>
                  <a:gd name="connsiteY193" fmla="*/ 1402 h 10000"/>
                  <a:gd name="connsiteX194" fmla="*/ 1501 w 10000"/>
                  <a:gd name="connsiteY194" fmla="*/ 1418 h 10000"/>
                  <a:gd name="connsiteX195" fmla="*/ 1460 w 10000"/>
                  <a:gd name="connsiteY195" fmla="*/ 1438 h 10000"/>
                  <a:gd name="connsiteX196" fmla="*/ 1435 w 10000"/>
                  <a:gd name="connsiteY196" fmla="*/ 1454 h 10000"/>
                  <a:gd name="connsiteX197" fmla="*/ 1421 w 10000"/>
                  <a:gd name="connsiteY197" fmla="*/ 1464 h 10000"/>
                  <a:gd name="connsiteX198" fmla="*/ 1380 w 10000"/>
                  <a:gd name="connsiteY198" fmla="*/ 1473 h 10000"/>
                  <a:gd name="connsiteX199" fmla="*/ 1324 w 10000"/>
                  <a:gd name="connsiteY199" fmla="*/ 1477 h 10000"/>
                  <a:gd name="connsiteX200" fmla="*/ 1274 w 10000"/>
                  <a:gd name="connsiteY200" fmla="*/ 1483 h 10000"/>
                  <a:gd name="connsiteX201" fmla="*/ 1244 w 10000"/>
                  <a:gd name="connsiteY201" fmla="*/ 1486 h 10000"/>
                  <a:gd name="connsiteX202" fmla="*/ 1233 w 10000"/>
                  <a:gd name="connsiteY202" fmla="*/ 1486 h 10000"/>
                  <a:gd name="connsiteX203" fmla="*/ 1197 w 10000"/>
                  <a:gd name="connsiteY203" fmla="*/ 1493 h 10000"/>
                  <a:gd name="connsiteX204" fmla="*/ 1180 w 10000"/>
                  <a:gd name="connsiteY204" fmla="*/ 1496 h 10000"/>
                  <a:gd name="connsiteX205" fmla="*/ 1169 w 10000"/>
                  <a:gd name="connsiteY205" fmla="*/ 1496 h 10000"/>
                  <a:gd name="connsiteX206" fmla="*/ 1161 w 10000"/>
                  <a:gd name="connsiteY206" fmla="*/ 1503 h 10000"/>
                  <a:gd name="connsiteX207" fmla="*/ 1155 w 10000"/>
                  <a:gd name="connsiteY207" fmla="*/ 1503 h 10000"/>
                  <a:gd name="connsiteX208" fmla="*/ 501 w 10000"/>
                  <a:gd name="connsiteY208" fmla="*/ 2277 h 10000"/>
                  <a:gd name="connsiteX209" fmla="*/ 396 w 10000"/>
                  <a:gd name="connsiteY209" fmla="*/ 2532 h 10000"/>
                  <a:gd name="connsiteX210" fmla="*/ 324 w 10000"/>
                  <a:gd name="connsiteY210" fmla="*/ 2759 h 10000"/>
                  <a:gd name="connsiteX211" fmla="*/ 274 w 10000"/>
                  <a:gd name="connsiteY211" fmla="*/ 2866 h 10000"/>
                  <a:gd name="connsiteX212" fmla="*/ 202 w 10000"/>
                  <a:gd name="connsiteY212" fmla="*/ 3008 h 10000"/>
                  <a:gd name="connsiteX213" fmla="*/ 211 w 10000"/>
                  <a:gd name="connsiteY213" fmla="*/ 3177 h 10000"/>
                  <a:gd name="connsiteX214" fmla="*/ 235 w 10000"/>
                  <a:gd name="connsiteY214" fmla="*/ 3368 h 10000"/>
                  <a:gd name="connsiteX215" fmla="*/ 266 w 10000"/>
                  <a:gd name="connsiteY215" fmla="*/ 3595 h 10000"/>
                  <a:gd name="connsiteX216" fmla="*/ 299 w 10000"/>
                  <a:gd name="connsiteY216" fmla="*/ 3831 h 10000"/>
                  <a:gd name="connsiteX217" fmla="*/ 305 w 10000"/>
                  <a:gd name="connsiteY217" fmla="*/ 3863 h 10000"/>
                  <a:gd name="connsiteX218" fmla="*/ 341 w 10000"/>
                  <a:gd name="connsiteY218" fmla="*/ 3941 h 10000"/>
                  <a:gd name="connsiteX219" fmla="*/ 186 w 10000"/>
                  <a:gd name="connsiteY219" fmla="*/ 3935 h 10000"/>
                  <a:gd name="connsiteX220" fmla="*/ 30 w 10000"/>
                  <a:gd name="connsiteY220" fmla="*/ 3925 h 10000"/>
                  <a:gd name="connsiteX221" fmla="*/ 0 w 10000"/>
                  <a:gd name="connsiteY221" fmla="*/ 4054 h 10000"/>
                  <a:gd name="connsiteX222" fmla="*/ 14 w 10000"/>
                  <a:gd name="connsiteY222" fmla="*/ 4152 h 10000"/>
                  <a:gd name="connsiteX223" fmla="*/ 22 w 10000"/>
                  <a:gd name="connsiteY223" fmla="*/ 4242 h 10000"/>
                  <a:gd name="connsiteX224" fmla="*/ 30 w 10000"/>
                  <a:gd name="connsiteY224" fmla="*/ 4291 h 10000"/>
                  <a:gd name="connsiteX225" fmla="*/ 102 w 10000"/>
                  <a:gd name="connsiteY225" fmla="*/ 4271 h 10000"/>
                  <a:gd name="connsiteX226" fmla="*/ 155 w 10000"/>
                  <a:gd name="connsiteY226" fmla="*/ 4262 h 10000"/>
                  <a:gd name="connsiteX227" fmla="*/ 410 w 10000"/>
                  <a:gd name="connsiteY227" fmla="*/ 4255 h 10000"/>
                  <a:gd name="connsiteX228" fmla="*/ 418 w 10000"/>
                  <a:gd name="connsiteY228" fmla="*/ 4385 h 10000"/>
                  <a:gd name="connsiteX229" fmla="*/ 429 w 10000"/>
                  <a:gd name="connsiteY229" fmla="*/ 4543 h 10000"/>
                  <a:gd name="connsiteX230" fmla="*/ 443 w 10000"/>
                  <a:gd name="connsiteY230" fmla="*/ 4585 h 10000"/>
                  <a:gd name="connsiteX231" fmla="*/ 465 w 10000"/>
                  <a:gd name="connsiteY231" fmla="*/ 4611 h 10000"/>
                  <a:gd name="connsiteX232" fmla="*/ 468 w 10000"/>
                  <a:gd name="connsiteY232" fmla="*/ 4621 h 10000"/>
                  <a:gd name="connsiteX233" fmla="*/ 474 w 10000"/>
                  <a:gd name="connsiteY233" fmla="*/ 4679 h 10000"/>
                  <a:gd name="connsiteX234" fmla="*/ 554 w 10000"/>
                  <a:gd name="connsiteY234" fmla="*/ 4738 h 10000"/>
                  <a:gd name="connsiteX235" fmla="*/ 637 w 10000"/>
                  <a:gd name="connsiteY235" fmla="*/ 4809 h 10000"/>
                  <a:gd name="connsiteX236" fmla="*/ 704 w 10000"/>
                  <a:gd name="connsiteY236" fmla="*/ 4851 h 10000"/>
                  <a:gd name="connsiteX237" fmla="*/ 740 w 10000"/>
                  <a:gd name="connsiteY237" fmla="*/ 4893 h 10000"/>
                  <a:gd name="connsiteX238" fmla="*/ 756 w 10000"/>
                  <a:gd name="connsiteY238" fmla="*/ 4896 h 10000"/>
                  <a:gd name="connsiteX239" fmla="*/ 767 w 10000"/>
                  <a:gd name="connsiteY239" fmla="*/ 4880 h 10000"/>
                  <a:gd name="connsiteX240" fmla="*/ 806 w 10000"/>
                  <a:gd name="connsiteY240" fmla="*/ 4945 h 10000"/>
                  <a:gd name="connsiteX241" fmla="*/ 886 w 10000"/>
                  <a:gd name="connsiteY241" fmla="*/ 5078 h 10000"/>
                  <a:gd name="connsiteX242" fmla="*/ 911 w 10000"/>
                  <a:gd name="connsiteY242" fmla="*/ 5130 h 10000"/>
                  <a:gd name="connsiteX243" fmla="*/ 920 w 10000"/>
                  <a:gd name="connsiteY243" fmla="*/ 5191 h 10000"/>
                  <a:gd name="connsiteX244" fmla="*/ 920 w 10000"/>
                  <a:gd name="connsiteY244" fmla="*/ 5220 h 10000"/>
                  <a:gd name="connsiteX245" fmla="*/ 911 w 10000"/>
                  <a:gd name="connsiteY245" fmla="*/ 5314 h 10000"/>
                  <a:gd name="connsiteX246" fmla="*/ 898 w 10000"/>
                  <a:gd name="connsiteY246" fmla="*/ 5369 h 10000"/>
                  <a:gd name="connsiteX247" fmla="*/ 895 w 10000"/>
                  <a:gd name="connsiteY247" fmla="*/ 5385 h 10000"/>
                  <a:gd name="connsiteX248" fmla="*/ 895 w 10000"/>
                  <a:gd name="connsiteY248" fmla="*/ 5405 h 10000"/>
                  <a:gd name="connsiteX249" fmla="*/ 898 w 10000"/>
                  <a:gd name="connsiteY249" fmla="*/ 5434 h 10000"/>
                  <a:gd name="connsiteX250" fmla="*/ 911 w 10000"/>
                  <a:gd name="connsiteY250" fmla="*/ 5463 h 10000"/>
                  <a:gd name="connsiteX251" fmla="*/ 920 w 10000"/>
                  <a:gd name="connsiteY251" fmla="*/ 5492 h 10000"/>
                  <a:gd name="connsiteX252" fmla="*/ 934 w 10000"/>
                  <a:gd name="connsiteY252" fmla="*/ 5518 h 10000"/>
                  <a:gd name="connsiteX253" fmla="*/ 1169 w 10000"/>
                  <a:gd name="connsiteY253" fmla="*/ 5738 h 10000"/>
                  <a:gd name="connsiteX254" fmla="*/ 1188 w 10000"/>
                  <a:gd name="connsiteY254" fmla="*/ 5755 h 10000"/>
                  <a:gd name="connsiteX255" fmla="*/ 1216 w 10000"/>
                  <a:gd name="connsiteY255" fmla="*/ 5758 h 10000"/>
                  <a:gd name="connsiteX256" fmla="*/ 1313 w 10000"/>
                  <a:gd name="connsiteY256" fmla="*/ 5774 h 10000"/>
                  <a:gd name="connsiteX257" fmla="*/ 1349 w 10000"/>
                  <a:gd name="connsiteY257" fmla="*/ 5787 h 10000"/>
                  <a:gd name="connsiteX258" fmla="*/ 1393 w 10000"/>
                  <a:gd name="connsiteY258" fmla="*/ 5793 h 10000"/>
                  <a:gd name="connsiteX259" fmla="*/ 1393 w 10000"/>
                  <a:gd name="connsiteY259" fmla="*/ 5797 h 10000"/>
                  <a:gd name="connsiteX260" fmla="*/ 1421 w 10000"/>
                  <a:gd name="connsiteY260" fmla="*/ 5810 h 10000"/>
                  <a:gd name="connsiteX261" fmla="*/ 1446 w 10000"/>
                  <a:gd name="connsiteY261" fmla="*/ 5829 h 10000"/>
                  <a:gd name="connsiteX262" fmla="*/ 1460 w 10000"/>
                  <a:gd name="connsiteY262" fmla="*/ 5842 h 10000"/>
                  <a:gd name="connsiteX263" fmla="*/ 1476 w 10000"/>
                  <a:gd name="connsiteY263" fmla="*/ 5848 h 10000"/>
                  <a:gd name="connsiteX264" fmla="*/ 1501 w 10000"/>
                  <a:gd name="connsiteY264" fmla="*/ 5852 h 10000"/>
                  <a:gd name="connsiteX265" fmla="*/ 1532 w 10000"/>
                  <a:gd name="connsiteY265" fmla="*/ 5887 h 10000"/>
                  <a:gd name="connsiteX266" fmla="*/ 1565 w 10000"/>
                  <a:gd name="connsiteY266" fmla="*/ 5942 h 10000"/>
                  <a:gd name="connsiteX267" fmla="*/ 1587 w 10000"/>
                  <a:gd name="connsiteY267" fmla="*/ 5972 h 10000"/>
                  <a:gd name="connsiteX268" fmla="*/ 1612 w 10000"/>
                  <a:gd name="connsiteY268" fmla="*/ 5955 h 10000"/>
                  <a:gd name="connsiteX269" fmla="*/ 1679 w 10000"/>
                  <a:gd name="connsiteY269" fmla="*/ 6049 h 10000"/>
                  <a:gd name="connsiteX270" fmla="*/ 1720 w 10000"/>
                  <a:gd name="connsiteY270" fmla="*/ 6108 h 10000"/>
                  <a:gd name="connsiteX271" fmla="*/ 1751 w 10000"/>
                  <a:gd name="connsiteY271" fmla="*/ 6133 h 10000"/>
                  <a:gd name="connsiteX272" fmla="*/ 1792 w 10000"/>
                  <a:gd name="connsiteY272" fmla="*/ 6169 h 10000"/>
                  <a:gd name="connsiteX273" fmla="*/ 1801 w 10000"/>
                  <a:gd name="connsiteY273" fmla="*/ 6172 h 10000"/>
                  <a:gd name="connsiteX274" fmla="*/ 1814 w 10000"/>
                  <a:gd name="connsiteY274" fmla="*/ 6286 h 10000"/>
                  <a:gd name="connsiteX275" fmla="*/ 1817 w 10000"/>
                  <a:gd name="connsiteY275" fmla="*/ 6331 h 10000"/>
                  <a:gd name="connsiteX276" fmla="*/ 1809 w 10000"/>
                  <a:gd name="connsiteY276" fmla="*/ 6444 h 10000"/>
                  <a:gd name="connsiteX277" fmla="*/ 1801 w 10000"/>
                  <a:gd name="connsiteY277" fmla="*/ 6499 h 10000"/>
                  <a:gd name="connsiteX278" fmla="*/ 1781 w 10000"/>
                  <a:gd name="connsiteY278" fmla="*/ 6522 h 10000"/>
                  <a:gd name="connsiteX279" fmla="*/ 1773 w 10000"/>
                  <a:gd name="connsiteY279" fmla="*/ 6541 h 10000"/>
                  <a:gd name="connsiteX280" fmla="*/ 1762 w 10000"/>
                  <a:gd name="connsiteY280" fmla="*/ 6571 h 10000"/>
                  <a:gd name="connsiteX281" fmla="*/ 1767 w 10000"/>
                  <a:gd name="connsiteY281" fmla="*/ 6622 h 10000"/>
                  <a:gd name="connsiteX282" fmla="*/ 1767 w 10000"/>
                  <a:gd name="connsiteY282" fmla="*/ 6665 h 10000"/>
                  <a:gd name="connsiteX283" fmla="*/ 1767 w 10000"/>
                  <a:gd name="connsiteY283" fmla="*/ 6694 h 10000"/>
                  <a:gd name="connsiteX284" fmla="*/ 1776 w 10000"/>
                  <a:gd name="connsiteY284" fmla="*/ 6726 h 10000"/>
                  <a:gd name="connsiteX285" fmla="*/ 1776 w 10000"/>
                  <a:gd name="connsiteY285" fmla="*/ 6745 h 10000"/>
                  <a:gd name="connsiteX286" fmla="*/ 1767 w 10000"/>
                  <a:gd name="connsiteY286" fmla="*/ 6765 h 10000"/>
                  <a:gd name="connsiteX287" fmla="*/ 1762 w 10000"/>
                  <a:gd name="connsiteY287" fmla="*/ 6804 h 10000"/>
                  <a:gd name="connsiteX288" fmla="*/ 1753 w 10000"/>
                  <a:gd name="connsiteY288" fmla="*/ 6839 h 10000"/>
                  <a:gd name="connsiteX289" fmla="*/ 1742 w 10000"/>
                  <a:gd name="connsiteY289" fmla="*/ 6849 h 10000"/>
                  <a:gd name="connsiteX290" fmla="*/ 1726 w 10000"/>
                  <a:gd name="connsiteY290" fmla="*/ 6849 h 10000"/>
                  <a:gd name="connsiteX291" fmla="*/ 1712 w 10000"/>
                  <a:gd name="connsiteY291" fmla="*/ 6852 h 10000"/>
                  <a:gd name="connsiteX292" fmla="*/ 1640 w 10000"/>
                  <a:gd name="connsiteY292" fmla="*/ 6953 h 10000"/>
                  <a:gd name="connsiteX293" fmla="*/ 1493 w 10000"/>
                  <a:gd name="connsiteY293" fmla="*/ 7105 h 10000"/>
                  <a:gd name="connsiteX294" fmla="*/ 1490 w 10000"/>
                  <a:gd name="connsiteY294" fmla="*/ 7124 h 10000"/>
                  <a:gd name="connsiteX295" fmla="*/ 1468 w 10000"/>
                  <a:gd name="connsiteY295" fmla="*/ 7137 h 10000"/>
                  <a:gd name="connsiteX296" fmla="*/ 1454 w 10000"/>
                  <a:gd name="connsiteY296" fmla="*/ 7144 h 10000"/>
                  <a:gd name="connsiteX297" fmla="*/ 1452 w 10000"/>
                  <a:gd name="connsiteY297" fmla="*/ 7157 h 10000"/>
                  <a:gd name="connsiteX298" fmla="*/ 1446 w 10000"/>
                  <a:gd name="connsiteY298" fmla="*/ 7199 h 10000"/>
                  <a:gd name="connsiteX299" fmla="*/ 1476 w 10000"/>
                  <a:gd name="connsiteY299" fmla="*/ 7247 h 10000"/>
                  <a:gd name="connsiteX300" fmla="*/ 1501 w 10000"/>
                  <a:gd name="connsiteY300" fmla="*/ 7270 h 10000"/>
                  <a:gd name="connsiteX301" fmla="*/ 1518 w 10000"/>
                  <a:gd name="connsiteY301" fmla="*/ 7286 h 10000"/>
                  <a:gd name="connsiteX302" fmla="*/ 1524 w 10000"/>
                  <a:gd name="connsiteY302" fmla="*/ 7306 h 10000"/>
                  <a:gd name="connsiteX303" fmla="*/ 1540 w 10000"/>
                  <a:gd name="connsiteY303" fmla="*/ 7322 h 10000"/>
                  <a:gd name="connsiteX304" fmla="*/ 1565 w 10000"/>
                  <a:gd name="connsiteY304" fmla="*/ 7325 h 10000"/>
                  <a:gd name="connsiteX305" fmla="*/ 1590 w 10000"/>
                  <a:gd name="connsiteY305" fmla="*/ 7332 h 10000"/>
                  <a:gd name="connsiteX306" fmla="*/ 1615 w 10000"/>
                  <a:gd name="connsiteY306" fmla="*/ 7345 h 10000"/>
                  <a:gd name="connsiteX307" fmla="*/ 1662 w 10000"/>
                  <a:gd name="connsiteY307" fmla="*/ 7370 h 10000"/>
                  <a:gd name="connsiteX308" fmla="*/ 1670 w 10000"/>
                  <a:gd name="connsiteY308" fmla="*/ 7351 h 10000"/>
                  <a:gd name="connsiteX309" fmla="*/ 1726 w 10000"/>
                  <a:gd name="connsiteY309" fmla="*/ 7354 h 10000"/>
                  <a:gd name="connsiteX310" fmla="*/ 1726 w 10000"/>
                  <a:gd name="connsiteY310" fmla="*/ 7400 h 10000"/>
                  <a:gd name="connsiteX311" fmla="*/ 1773 w 10000"/>
                  <a:gd name="connsiteY311" fmla="*/ 7409 h 10000"/>
                  <a:gd name="connsiteX312" fmla="*/ 1806 w 10000"/>
                  <a:gd name="connsiteY312" fmla="*/ 7416 h 10000"/>
                  <a:gd name="connsiteX313" fmla="*/ 1839 w 10000"/>
                  <a:gd name="connsiteY313" fmla="*/ 7403 h 10000"/>
                  <a:gd name="connsiteX314" fmla="*/ 1886 w 10000"/>
                  <a:gd name="connsiteY314" fmla="*/ 7403 h 10000"/>
                  <a:gd name="connsiteX315" fmla="*/ 1898 w 10000"/>
                  <a:gd name="connsiteY315" fmla="*/ 7403 h 10000"/>
                  <a:gd name="connsiteX316" fmla="*/ 1914 w 10000"/>
                  <a:gd name="connsiteY316" fmla="*/ 7494 h 10000"/>
                  <a:gd name="connsiteX317" fmla="*/ 1895 w 10000"/>
                  <a:gd name="connsiteY317" fmla="*/ 7523 h 10000"/>
                  <a:gd name="connsiteX318" fmla="*/ 1825 w 10000"/>
                  <a:gd name="connsiteY318" fmla="*/ 7617 h 10000"/>
                  <a:gd name="connsiteX319" fmla="*/ 1776 w 10000"/>
                  <a:gd name="connsiteY319" fmla="*/ 7691 h 10000"/>
                  <a:gd name="connsiteX320" fmla="*/ 1781 w 10000"/>
                  <a:gd name="connsiteY320" fmla="*/ 7723 h 10000"/>
                  <a:gd name="connsiteX321" fmla="*/ 1767 w 10000"/>
                  <a:gd name="connsiteY321" fmla="*/ 7759 h 10000"/>
                  <a:gd name="connsiteX322" fmla="*/ 1762 w 10000"/>
                  <a:gd name="connsiteY322" fmla="*/ 7817 h 10000"/>
                  <a:gd name="connsiteX323" fmla="*/ 1762 w 10000"/>
                  <a:gd name="connsiteY323" fmla="*/ 7856 h 10000"/>
                  <a:gd name="connsiteX324" fmla="*/ 1776 w 10000"/>
                  <a:gd name="connsiteY324" fmla="*/ 7892 h 10000"/>
                  <a:gd name="connsiteX325" fmla="*/ 1784 w 10000"/>
                  <a:gd name="connsiteY325" fmla="*/ 7902 h 10000"/>
                  <a:gd name="connsiteX326" fmla="*/ 1801 w 10000"/>
                  <a:gd name="connsiteY326" fmla="*/ 7908 h 10000"/>
                  <a:gd name="connsiteX327" fmla="*/ 1809 w 10000"/>
                  <a:gd name="connsiteY327" fmla="*/ 7911 h 10000"/>
                  <a:gd name="connsiteX328" fmla="*/ 1801 w 10000"/>
                  <a:gd name="connsiteY328" fmla="*/ 7940 h 10000"/>
                  <a:gd name="connsiteX329" fmla="*/ 1798 w 10000"/>
                  <a:gd name="connsiteY329" fmla="*/ 7979 h 10000"/>
                  <a:gd name="connsiteX330" fmla="*/ 1806 w 10000"/>
                  <a:gd name="connsiteY330" fmla="*/ 8002 h 10000"/>
                  <a:gd name="connsiteX331" fmla="*/ 1823 w 10000"/>
                  <a:gd name="connsiteY331" fmla="*/ 8021 h 10000"/>
                  <a:gd name="connsiteX332" fmla="*/ 1834 w 10000"/>
                  <a:gd name="connsiteY332" fmla="*/ 8044 h 10000"/>
                  <a:gd name="connsiteX333" fmla="*/ 1839 w 10000"/>
                  <a:gd name="connsiteY333" fmla="*/ 8073 h 10000"/>
                  <a:gd name="connsiteX334" fmla="*/ 1842 w 10000"/>
                  <a:gd name="connsiteY334" fmla="*/ 8106 h 10000"/>
                  <a:gd name="connsiteX335" fmla="*/ 1839 w 10000"/>
                  <a:gd name="connsiteY335" fmla="*/ 8144 h 10000"/>
                  <a:gd name="connsiteX336" fmla="*/ 1856 w 10000"/>
                  <a:gd name="connsiteY336" fmla="*/ 8164 h 10000"/>
                  <a:gd name="connsiteX337" fmla="*/ 1886 w 10000"/>
                  <a:gd name="connsiteY337" fmla="*/ 8193 h 10000"/>
                  <a:gd name="connsiteX338" fmla="*/ 1922 w 10000"/>
                  <a:gd name="connsiteY338" fmla="*/ 8206 h 10000"/>
                  <a:gd name="connsiteX339" fmla="*/ 1967 w 10000"/>
                  <a:gd name="connsiteY339" fmla="*/ 8203 h 10000"/>
                  <a:gd name="connsiteX340" fmla="*/ 1986 w 10000"/>
                  <a:gd name="connsiteY340" fmla="*/ 8212 h 10000"/>
                  <a:gd name="connsiteX341" fmla="*/ 2000 w 10000"/>
                  <a:gd name="connsiteY341" fmla="*/ 8232 h 10000"/>
                  <a:gd name="connsiteX342" fmla="*/ 2033 w 10000"/>
                  <a:gd name="connsiteY342" fmla="*/ 8258 h 10000"/>
                  <a:gd name="connsiteX343" fmla="*/ 2050 w 10000"/>
                  <a:gd name="connsiteY343" fmla="*/ 8271 h 10000"/>
                  <a:gd name="connsiteX344" fmla="*/ 2089 w 10000"/>
                  <a:gd name="connsiteY344" fmla="*/ 8280 h 10000"/>
                  <a:gd name="connsiteX345" fmla="*/ 2122 w 10000"/>
                  <a:gd name="connsiteY345" fmla="*/ 8300 h 10000"/>
                  <a:gd name="connsiteX346" fmla="*/ 2163 w 10000"/>
                  <a:gd name="connsiteY346" fmla="*/ 8332 h 10000"/>
                  <a:gd name="connsiteX347" fmla="*/ 2172 w 10000"/>
                  <a:gd name="connsiteY347" fmla="*/ 8335 h 10000"/>
                  <a:gd name="connsiteX348" fmla="*/ 2177 w 10000"/>
                  <a:gd name="connsiteY348" fmla="*/ 8345 h 10000"/>
                  <a:gd name="connsiteX349" fmla="*/ 2163 w 10000"/>
                  <a:gd name="connsiteY349" fmla="*/ 8371 h 10000"/>
                  <a:gd name="connsiteX350" fmla="*/ 2139 w 10000"/>
                  <a:gd name="connsiteY350" fmla="*/ 8423 h 10000"/>
                  <a:gd name="connsiteX351" fmla="*/ 2130 w 10000"/>
                  <a:gd name="connsiteY351" fmla="*/ 8439 h 10000"/>
                  <a:gd name="connsiteX352" fmla="*/ 2105 w 10000"/>
                  <a:gd name="connsiteY352" fmla="*/ 8446 h 10000"/>
                  <a:gd name="connsiteX353" fmla="*/ 2080 w 10000"/>
                  <a:gd name="connsiteY353" fmla="*/ 8449 h 10000"/>
                  <a:gd name="connsiteX354" fmla="*/ 2075 w 10000"/>
                  <a:gd name="connsiteY354" fmla="*/ 8459 h 10000"/>
                  <a:gd name="connsiteX355" fmla="*/ 2072 w 10000"/>
                  <a:gd name="connsiteY355" fmla="*/ 8475 h 10000"/>
                  <a:gd name="connsiteX356" fmla="*/ 2080 w 10000"/>
                  <a:gd name="connsiteY356" fmla="*/ 8484 h 10000"/>
                  <a:gd name="connsiteX357" fmla="*/ 2100 w 10000"/>
                  <a:gd name="connsiteY357" fmla="*/ 8475 h 10000"/>
                  <a:gd name="connsiteX358" fmla="*/ 2141 w 10000"/>
                  <a:gd name="connsiteY358" fmla="*/ 8478 h 10000"/>
                  <a:gd name="connsiteX359" fmla="*/ 2172 w 10000"/>
                  <a:gd name="connsiteY359" fmla="*/ 8475 h 10000"/>
                  <a:gd name="connsiteX360" fmla="*/ 2188 w 10000"/>
                  <a:gd name="connsiteY360" fmla="*/ 8475 h 10000"/>
                  <a:gd name="connsiteX361" fmla="*/ 2222 w 10000"/>
                  <a:gd name="connsiteY361" fmla="*/ 8497 h 10000"/>
                  <a:gd name="connsiteX362" fmla="*/ 2252 w 10000"/>
                  <a:gd name="connsiteY362" fmla="*/ 8514 h 10000"/>
                  <a:gd name="connsiteX363" fmla="*/ 2274 w 10000"/>
                  <a:gd name="connsiteY363" fmla="*/ 8514 h 10000"/>
                  <a:gd name="connsiteX364" fmla="*/ 2299 w 10000"/>
                  <a:gd name="connsiteY364" fmla="*/ 8504 h 10000"/>
                  <a:gd name="connsiteX365" fmla="*/ 2310 w 10000"/>
                  <a:gd name="connsiteY365" fmla="*/ 8504 h 10000"/>
                  <a:gd name="connsiteX366" fmla="*/ 2319 w 10000"/>
                  <a:gd name="connsiteY366" fmla="*/ 8484 h 10000"/>
                  <a:gd name="connsiteX367" fmla="*/ 2338 w 10000"/>
                  <a:gd name="connsiteY367" fmla="*/ 8494 h 10000"/>
                  <a:gd name="connsiteX368" fmla="*/ 2338 w 10000"/>
                  <a:gd name="connsiteY368" fmla="*/ 8552 h 10000"/>
                  <a:gd name="connsiteX369" fmla="*/ 2366 w 10000"/>
                  <a:gd name="connsiteY369" fmla="*/ 8572 h 10000"/>
                  <a:gd name="connsiteX370" fmla="*/ 2382 w 10000"/>
                  <a:gd name="connsiteY370" fmla="*/ 8582 h 10000"/>
                  <a:gd name="connsiteX371" fmla="*/ 2435 w 10000"/>
                  <a:gd name="connsiteY371" fmla="*/ 8552 h 10000"/>
                  <a:gd name="connsiteX372" fmla="*/ 2443 w 10000"/>
                  <a:gd name="connsiteY372" fmla="*/ 8552 h 10000"/>
                  <a:gd name="connsiteX373" fmla="*/ 2454 w 10000"/>
                  <a:gd name="connsiteY373" fmla="*/ 8552 h 10000"/>
                  <a:gd name="connsiteX374" fmla="*/ 2471 w 10000"/>
                  <a:gd name="connsiteY374" fmla="*/ 8546 h 10000"/>
                  <a:gd name="connsiteX375" fmla="*/ 2488 w 10000"/>
                  <a:gd name="connsiteY375" fmla="*/ 8536 h 10000"/>
                  <a:gd name="connsiteX376" fmla="*/ 2501 w 10000"/>
                  <a:gd name="connsiteY376" fmla="*/ 8533 h 10000"/>
                  <a:gd name="connsiteX377" fmla="*/ 2512 w 10000"/>
                  <a:gd name="connsiteY377" fmla="*/ 8533 h 10000"/>
                  <a:gd name="connsiteX378" fmla="*/ 2521 w 10000"/>
                  <a:gd name="connsiteY378" fmla="*/ 8546 h 10000"/>
                  <a:gd name="connsiteX379" fmla="*/ 2521 w 10000"/>
                  <a:gd name="connsiteY379" fmla="*/ 8572 h 10000"/>
                  <a:gd name="connsiteX380" fmla="*/ 2535 w 10000"/>
                  <a:gd name="connsiteY380" fmla="*/ 8588 h 10000"/>
                  <a:gd name="connsiteX381" fmla="*/ 2551 w 10000"/>
                  <a:gd name="connsiteY381" fmla="*/ 8582 h 10000"/>
                  <a:gd name="connsiteX382" fmla="*/ 2560 w 10000"/>
                  <a:gd name="connsiteY382" fmla="*/ 8582 h 10000"/>
                  <a:gd name="connsiteX383" fmla="*/ 2573 w 10000"/>
                  <a:gd name="connsiteY383" fmla="*/ 8588 h 10000"/>
                  <a:gd name="connsiteX384" fmla="*/ 2584 w 10000"/>
                  <a:gd name="connsiteY384" fmla="*/ 8591 h 10000"/>
                  <a:gd name="connsiteX385" fmla="*/ 2590 w 10000"/>
                  <a:gd name="connsiteY385" fmla="*/ 8598 h 10000"/>
                  <a:gd name="connsiteX386" fmla="*/ 2598 w 10000"/>
                  <a:gd name="connsiteY386" fmla="*/ 8608 h 10000"/>
                  <a:gd name="connsiteX387" fmla="*/ 2607 w 10000"/>
                  <a:gd name="connsiteY387" fmla="*/ 8617 h 10000"/>
                  <a:gd name="connsiteX388" fmla="*/ 2618 w 10000"/>
                  <a:gd name="connsiteY388" fmla="*/ 8617 h 10000"/>
                  <a:gd name="connsiteX389" fmla="*/ 2640 w 10000"/>
                  <a:gd name="connsiteY389" fmla="*/ 8608 h 10000"/>
                  <a:gd name="connsiteX390" fmla="*/ 2670 w 10000"/>
                  <a:gd name="connsiteY390" fmla="*/ 8598 h 10000"/>
                  <a:gd name="connsiteX391" fmla="*/ 2673 w 10000"/>
                  <a:gd name="connsiteY391" fmla="*/ 8598 h 10000"/>
                  <a:gd name="connsiteX392" fmla="*/ 2690 w 10000"/>
                  <a:gd name="connsiteY392" fmla="*/ 8598 h 10000"/>
                  <a:gd name="connsiteX393" fmla="*/ 2698 w 10000"/>
                  <a:gd name="connsiteY393" fmla="*/ 8598 h 10000"/>
                  <a:gd name="connsiteX394" fmla="*/ 2712 w 10000"/>
                  <a:gd name="connsiteY394" fmla="*/ 8598 h 10000"/>
                  <a:gd name="connsiteX395" fmla="*/ 2726 w 10000"/>
                  <a:gd name="connsiteY395" fmla="*/ 8591 h 10000"/>
                  <a:gd name="connsiteX396" fmla="*/ 2737 w 10000"/>
                  <a:gd name="connsiteY396" fmla="*/ 8588 h 10000"/>
                  <a:gd name="connsiteX397" fmla="*/ 2759 w 10000"/>
                  <a:gd name="connsiteY397" fmla="*/ 8582 h 10000"/>
                  <a:gd name="connsiteX398" fmla="*/ 2770 w 10000"/>
                  <a:gd name="connsiteY398" fmla="*/ 8578 h 10000"/>
                  <a:gd name="connsiteX399" fmla="*/ 2784 w 10000"/>
                  <a:gd name="connsiteY399" fmla="*/ 8572 h 10000"/>
                  <a:gd name="connsiteX400" fmla="*/ 2795 w 10000"/>
                  <a:gd name="connsiteY400" fmla="*/ 8572 h 10000"/>
                  <a:gd name="connsiteX401" fmla="*/ 2803 w 10000"/>
                  <a:gd name="connsiteY401" fmla="*/ 8588 h 10000"/>
                  <a:gd name="connsiteX402" fmla="*/ 2803 w 10000"/>
                  <a:gd name="connsiteY402" fmla="*/ 8591 h 10000"/>
                  <a:gd name="connsiteX403" fmla="*/ 2803 w 10000"/>
                  <a:gd name="connsiteY403" fmla="*/ 8601 h 10000"/>
                  <a:gd name="connsiteX404" fmla="*/ 2809 w 10000"/>
                  <a:gd name="connsiteY404" fmla="*/ 8601 h 10000"/>
                  <a:gd name="connsiteX405" fmla="*/ 2823 w 10000"/>
                  <a:gd name="connsiteY405" fmla="*/ 8598 h 10000"/>
                  <a:gd name="connsiteX406" fmla="*/ 2831 w 10000"/>
                  <a:gd name="connsiteY406" fmla="*/ 8598 h 10000"/>
                  <a:gd name="connsiteX407" fmla="*/ 2839 w 10000"/>
                  <a:gd name="connsiteY407" fmla="*/ 8601 h 10000"/>
                  <a:gd name="connsiteX408" fmla="*/ 2848 w 10000"/>
                  <a:gd name="connsiteY408" fmla="*/ 8598 h 10000"/>
                  <a:gd name="connsiteX409" fmla="*/ 2856 w 10000"/>
                  <a:gd name="connsiteY409" fmla="*/ 8601 h 10000"/>
                  <a:gd name="connsiteX410" fmla="*/ 2859 w 10000"/>
                  <a:gd name="connsiteY410" fmla="*/ 8601 h 10000"/>
                  <a:gd name="connsiteX411" fmla="*/ 2864 w 10000"/>
                  <a:gd name="connsiteY411" fmla="*/ 8598 h 10000"/>
                  <a:gd name="connsiteX412" fmla="*/ 2889 w 10000"/>
                  <a:gd name="connsiteY412" fmla="*/ 8611 h 10000"/>
                  <a:gd name="connsiteX413" fmla="*/ 2906 w 10000"/>
                  <a:gd name="connsiteY413" fmla="*/ 8620 h 10000"/>
                  <a:gd name="connsiteX414" fmla="*/ 2914 w 10000"/>
                  <a:gd name="connsiteY414" fmla="*/ 8627 h 10000"/>
                  <a:gd name="connsiteX415" fmla="*/ 2920 w 10000"/>
                  <a:gd name="connsiteY415" fmla="*/ 8640 h 10000"/>
                  <a:gd name="connsiteX416" fmla="*/ 2922 w 10000"/>
                  <a:gd name="connsiteY416" fmla="*/ 8666 h 10000"/>
                  <a:gd name="connsiteX417" fmla="*/ 2922 w 10000"/>
                  <a:gd name="connsiteY417" fmla="*/ 8692 h 10000"/>
                  <a:gd name="connsiteX418" fmla="*/ 2939 w 10000"/>
                  <a:gd name="connsiteY418" fmla="*/ 8695 h 10000"/>
                  <a:gd name="connsiteX419" fmla="*/ 2953 w 10000"/>
                  <a:gd name="connsiteY419" fmla="*/ 8695 h 10000"/>
                  <a:gd name="connsiteX420" fmla="*/ 2961 w 10000"/>
                  <a:gd name="connsiteY420" fmla="*/ 8695 h 10000"/>
                  <a:gd name="connsiteX421" fmla="*/ 2972 w 10000"/>
                  <a:gd name="connsiteY421" fmla="*/ 8692 h 10000"/>
                  <a:gd name="connsiteX422" fmla="*/ 2981 w 10000"/>
                  <a:gd name="connsiteY422" fmla="*/ 8685 h 10000"/>
                  <a:gd name="connsiteX423" fmla="*/ 2989 w 10000"/>
                  <a:gd name="connsiteY423" fmla="*/ 8685 h 10000"/>
                  <a:gd name="connsiteX424" fmla="*/ 3008 w 10000"/>
                  <a:gd name="connsiteY424" fmla="*/ 8685 h 10000"/>
                  <a:gd name="connsiteX425" fmla="*/ 3028 w 10000"/>
                  <a:gd name="connsiteY425" fmla="*/ 8695 h 10000"/>
                  <a:gd name="connsiteX426" fmla="*/ 3042 w 10000"/>
                  <a:gd name="connsiteY426" fmla="*/ 8695 h 10000"/>
                  <a:gd name="connsiteX427" fmla="*/ 3053 w 10000"/>
                  <a:gd name="connsiteY427" fmla="*/ 8676 h 10000"/>
                  <a:gd name="connsiteX428" fmla="*/ 3061 w 10000"/>
                  <a:gd name="connsiteY428" fmla="*/ 8666 h 10000"/>
                  <a:gd name="connsiteX429" fmla="*/ 3066 w 10000"/>
                  <a:gd name="connsiteY429" fmla="*/ 8656 h 10000"/>
                  <a:gd name="connsiteX430" fmla="*/ 3091 w 10000"/>
                  <a:gd name="connsiteY430" fmla="*/ 8659 h 10000"/>
                  <a:gd name="connsiteX431" fmla="*/ 3105 w 10000"/>
                  <a:gd name="connsiteY431" fmla="*/ 8659 h 10000"/>
                  <a:gd name="connsiteX432" fmla="*/ 3108 w 10000"/>
                  <a:gd name="connsiteY432" fmla="*/ 8650 h 10000"/>
                  <a:gd name="connsiteX433" fmla="*/ 3147 w 10000"/>
                  <a:gd name="connsiteY433" fmla="*/ 8588 h 10000"/>
                  <a:gd name="connsiteX434" fmla="*/ 3150 w 10000"/>
                  <a:gd name="connsiteY434" fmla="*/ 8598 h 10000"/>
                  <a:gd name="connsiteX435" fmla="*/ 3163 w 10000"/>
                  <a:gd name="connsiteY435" fmla="*/ 8601 h 10000"/>
                  <a:gd name="connsiteX436" fmla="*/ 3180 w 10000"/>
                  <a:gd name="connsiteY436" fmla="*/ 8608 h 10000"/>
                  <a:gd name="connsiteX437" fmla="*/ 3188 w 10000"/>
                  <a:gd name="connsiteY437" fmla="*/ 8611 h 10000"/>
                  <a:gd name="connsiteX438" fmla="*/ 3227 w 10000"/>
                  <a:gd name="connsiteY438" fmla="*/ 8620 h 10000"/>
                  <a:gd name="connsiteX439" fmla="*/ 3238 w 10000"/>
                  <a:gd name="connsiteY439" fmla="*/ 8617 h 10000"/>
                  <a:gd name="connsiteX440" fmla="*/ 3247 w 10000"/>
                  <a:gd name="connsiteY440" fmla="*/ 8601 h 10000"/>
                  <a:gd name="connsiteX441" fmla="*/ 3269 w 10000"/>
                  <a:gd name="connsiteY441" fmla="*/ 8611 h 10000"/>
                  <a:gd name="connsiteX442" fmla="*/ 3277 w 10000"/>
                  <a:gd name="connsiteY442" fmla="*/ 8617 h 10000"/>
                  <a:gd name="connsiteX443" fmla="*/ 3285 w 10000"/>
                  <a:gd name="connsiteY443" fmla="*/ 8611 h 10000"/>
                  <a:gd name="connsiteX444" fmla="*/ 3307 w 10000"/>
                  <a:gd name="connsiteY444" fmla="*/ 8611 h 10000"/>
                  <a:gd name="connsiteX445" fmla="*/ 3319 w 10000"/>
                  <a:gd name="connsiteY445" fmla="*/ 8617 h 10000"/>
                  <a:gd name="connsiteX446" fmla="*/ 3324 w 10000"/>
                  <a:gd name="connsiteY446" fmla="*/ 8617 h 10000"/>
                  <a:gd name="connsiteX447" fmla="*/ 3327 w 10000"/>
                  <a:gd name="connsiteY447" fmla="*/ 8620 h 10000"/>
                  <a:gd name="connsiteX448" fmla="*/ 3341 w 10000"/>
                  <a:gd name="connsiteY448" fmla="*/ 8620 h 10000"/>
                  <a:gd name="connsiteX449" fmla="*/ 3357 w 10000"/>
                  <a:gd name="connsiteY449" fmla="*/ 8620 h 10000"/>
                  <a:gd name="connsiteX450" fmla="*/ 3374 w 10000"/>
                  <a:gd name="connsiteY450" fmla="*/ 8620 h 10000"/>
                  <a:gd name="connsiteX451" fmla="*/ 3382 w 10000"/>
                  <a:gd name="connsiteY451" fmla="*/ 8620 h 10000"/>
                  <a:gd name="connsiteX452" fmla="*/ 3399 w 10000"/>
                  <a:gd name="connsiteY452" fmla="*/ 8611 h 10000"/>
                  <a:gd name="connsiteX453" fmla="*/ 3413 w 10000"/>
                  <a:gd name="connsiteY453" fmla="*/ 8601 h 10000"/>
                  <a:gd name="connsiteX454" fmla="*/ 3421 w 10000"/>
                  <a:gd name="connsiteY454" fmla="*/ 8588 h 10000"/>
                  <a:gd name="connsiteX455" fmla="*/ 3421 w 10000"/>
                  <a:gd name="connsiteY455" fmla="*/ 8572 h 10000"/>
                  <a:gd name="connsiteX456" fmla="*/ 3421 w 10000"/>
                  <a:gd name="connsiteY456" fmla="*/ 8552 h 10000"/>
                  <a:gd name="connsiteX457" fmla="*/ 3424 w 10000"/>
                  <a:gd name="connsiteY457" fmla="*/ 8533 h 10000"/>
                  <a:gd name="connsiteX458" fmla="*/ 3432 w 10000"/>
                  <a:gd name="connsiteY458" fmla="*/ 8523 h 10000"/>
                  <a:gd name="connsiteX459" fmla="*/ 3446 w 10000"/>
                  <a:gd name="connsiteY459" fmla="*/ 8523 h 10000"/>
                  <a:gd name="connsiteX460" fmla="*/ 3457 w 10000"/>
                  <a:gd name="connsiteY460" fmla="*/ 8523 h 10000"/>
                  <a:gd name="connsiteX461" fmla="*/ 3476 w 10000"/>
                  <a:gd name="connsiteY461" fmla="*/ 8533 h 10000"/>
                  <a:gd name="connsiteX462" fmla="*/ 3485 w 10000"/>
                  <a:gd name="connsiteY462" fmla="*/ 8536 h 10000"/>
                  <a:gd name="connsiteX463" fmla="*/ 3501 w 10000"/>
                  <a:gd name="connsiteY463" fmla="*/ 8527 h 10000"/>
                  <a:gd name="connsiteX464" fmla="*/ 3504 w 10000"/>
                  <a:gd name="connsiteY464" fmla="*/ 8514 h 10000"/>
                  <a:gd name="connsiteX465" fmla="*/ 3510 w 10000"/>
                  <a:gd name="connsiteY465" fmla="*/ 8497 h 10000"/>
                  <a:gd name="connsiteX466" fmla="*/ 3537 w 10000"/>
                  <a:gd name="connsiteY466" fmla="*/ 8484 h 10000"/>
                  <a:gd name="connsiteX467" fmla="*/ 3562 w 10000"/>
                  <a:gd name="connsiteY467" fmla="*/ 8488 h 10000"/>
                  <a:gd name="connsiteX468" fmla="*/ 3568 w 10000"/>
                  <a:gd name="connsiteY468" fmla="*/ 8484 h 10000"/>
                  <a:gd name="connsiteX469" fmla="*/ 3584 w 10000"/>
                  <a:gd name="connsiteY469" fmla="*/ 8494 h 10000"/>
                  <a:gd name="connsiteX470" fmla="*/ 3593 w 10000"/>
                  <a:gd name="connsiteY470" fmla="*/ 8507 h 10000"/>
                  <a:gd name="connsiteX471" fmla="*/ 3618 w 10000"/>
                  <a:gd name="connsiteY471" fmla="*/ 8497 h 10000"/>
                  <a:gd name="connsiteX472" fmla="*/ 3643 w 10000"/>
                  <a:gd name="connsiteY472" fmla="*/ 8475 h 10000"/>
                  <a:gd name="connsiteX473" fmla="*/ 3657 w 10000"/>
                  <a:gd name="connsiteY473" fmla="*/ 8478 h 10000"/>
                  <a:gd name="connsiteX474" fmla="*/ 3670 w 10000"/>
                  <a:gd name="connsiteY474" fmla="*/ 8475 h 10000"/>
                  <a:gd name="connsiteX475" fmla="*/ 3673 w 10000"/>
                  <a:gd name="connsiteY475" fmla="*/ 8468 h 10000"/>
                  <a:gd name="connsiteX476" fmla="*/ 3681 w 10000"/>
                  <a:gd name="connsiteY476" fmla="*/ 8468 h 10000"/>
                  <a:gd name="connsiteX477" fmla="*/ 3698 w 10000"/>
                  <a:gd name="connsiteY477" fmla="*/ 8478 h 10000"/>
                  <a:gd name="connsiteX478" fmla="*/ 3720 w 10000"/>
                  <a:gd name="connsiteY478" fmla="*/ 8497 h 10000"/>
                  <a:gd name="connsiteX479" fmla="*/ 3715 w 10000"/>
                  <a:gd name="connsiteY479" fmla="*/ 8504 h 10000"/>
                  <a:gd name="connsiteX480" fmla="*/ 3729 w 10000"/>
                  <a:gd name="connsiteY480" fmla="*/ 8514 h 10000"/>
                  <a:gd name="connsiteX481" fmla="*/ 3729 w 10000"/>
                  <a:gd name="connsiteY481" fmla="*/ 8517 h 10000"/>
                  <a:gd name="connsiteX482" fmla="*/ 3740 w 10000"/>
                  <a:gd name="connsiteY482" fmla="*/ 8527 h 10000"/>
                  <a:gd name="connsiteX483" fmla="*/ 3759 w 10000"/>
                  <a:gd name="connsiteY483" fmla="*/ 8517 h 10000"/>
                  <a:gd name="connsiteX484" fmla="*/ 3762 w 10000"/>
                  <a:gd name="connsiteY484" fmla="*/ 8504 h 10000"/>
                  <a:gd name="connsiteX485" fmla="*/ 3770 w 10000"/>
                  <a:gd name="connsiteY485" fmla="*/ 8488 h 10000"/>
                  <a:gd name="connsiteX486" fmla="*/ 3778 w 10000"/>
                  <a:gd name="connsiteY486" fmla="*/ 8484 h 10000"/>
                  <a:gd name="connsiteX487" fmla="*/ 3792 w 10000"/>
                  <a:gd name="connsiteY487" fmla="*/ 8475 h 10000"/>
                  <a:gd name="connsiteX488" fmla="*/ 3803 w 10000"/>
                  <a:gd name="connsiteY488" fmla="*/ 8478 h 10000"/>
                  <a:gd name="connsiteX489" fmla="*/ 3809 w 10000"/>
                  <a:gd name="connsiteY489" fmla="*/ 8475 h 10000"/>
                  <a:gd name="connsiteX490" fmla="*/ 3825 w 10000"/>
                  <a:gd name="connsiteY490" fmla="*/ 8465 h 10000"/>
                  <a:gd name="connsiteX491" fmla="*/ 3834 w 10000"/>
                  <a:gd name="connsiteY491" fmla="*/ 8468 h 10000"/>
                  <a:gd name="connsiteX492" fmla="*/ 3842 w 10000"/>
                  <a:gd name="connsiteY492" fmla="*/ 8478 h 10000"/>
                  <a:gd name="connsiteX493" fmla="*/ 3850 w 10000"/>
                  <a:gd name="connsiteY493" fmla="*/ 8478 h 10000"/>
                  <a:gd name="connsiteX494" fmla="*/ 3859 w 10000"/>
                  <a:gd name="connsiteY494" fmla="*/ 8484 h 10000"/>
                  <a:gd name="connsiteX495" fmla="*/ 3873 w 10000"/>
                  <a:gd name="connsiteY495" fmla="*/ 8494 h 10000"/>
                  <a:gd name="connsiteX496" fmla="*/ 3875 w 10000"/>
                  <a:gd name="connsiteY496" fmla="*/ 8507 h 10000"/>
                  <a:gd name="connsiteX497" fmla="*/ 3881 w 10000"/>
                  <a:gd name="connsiteY497" fmla="*/ 8527 h 10000"/>
                  <a:gd name="connsiteX498" fmla="*/ 3875 w 10000"/>
                  <a:gd name="connsiteY498" fmla="*/ 8546 h 10000"/>
                  <a:gd name="connsiteX499" fmla="*/ 3892 w 10000"/>
                  <a:gd name="connsiteY499" fmla="*/ 8546 h 10000"/>
                  <a:gd name="connsiteX500" fmla="*/ 3900 w 10000"/>
                  <a:gd name="connsiteY500" fmla="*/ 8543 h 10000"/>
                  <a:gd name="connsiteX501" fmla="*/ 3906 w 10000"/>
                  <a:gd name="connsiteY501" fmla="*/ 8543 h 10000"/>
                  <a:gd name="connsiteX502" fmla="*/ 3922 w 10000"/>
                  <a:gd name="connsiteY502" fmla="*/ 8552 h 10000"/>
                  <a:gd name="connsiteX503" fmla="*/ 3939 w 10000"/>
                  <a:gd name="connsiteY503" fmla="*/ 8559 h 10000"/>
                  <a:gd name="connsiteX504" fmla="*/ 3953 w 10000"/>
                  <a:gd name="connsiteY504" fmla="*/ 8572 h 10000"/>
                  <a:gd name="connsiteX505" fmla="*/ 3956 w 10000"/>
                  <a:gd name="connsiteY505" fmla="*/ 8588 h 10000"/>
                  <a:gd name="connsiteX506" fmla="*/ 3956 w 10000"/>
                  <a:gd name="connsiteY506" fmla="*/ 8608 h 10000"/>
                  <a:gd name="connsiteX507" fmla="*/ 3972 w 10000"/>
                  <a:gd name="connsiteY507" fmla="*/ 8608 h 10000"/>
                  <a:gd name="connsiteX508" fmla="*/ 3986 w 10000"/>
                  <a:gd name="connsiteY508" fmla="*/ 8608 h 10000"/>
                  <a:gd name="connsiteX509" fmla="*/ 3997 w 10000"/>
                  <a:gd name="connsiteY509" fmla="*/ 8608 h 10000"/>
                  <a:gd name="connsiteX510" fmla="*/ 4006 w 10000"/>
                  <a:gd name="connsiteY510" fmla="*/ 8608 h 10000"/>
                  <a:gd name="connsiteX511" fmla="*/ 4006 w 10000"/>
                  <a:gd name="connsiteY511" fmla="*/ 8611 h 10000"/>
                  <a:gd name="connsiteX512" fmla="*/ 4011 w 10000"/>
                  <a:gd name="connsiteY512" fmla="*/ 8611 h 10000"/>
                  <a:gd name="connsiteX513" fmla="*/ 4022 w 10000"/>
                  <a:gd name="connsiteY513" fmla="*/ 8620 h 10000"/>
                  <a:gd name="connsiteX514" fmla="*/ 4042 w 10000"/>
                  <a:gd name="connsiteY514" fmla="*/ 8620 h 10000"/>
                  <a:gd name="connsiteX515" fmla="*/ 4050 w 10000"/>
                  <a:gd name="connsiteY515" fmla="*/ 8617 h 10000"/>
                  <a:gd name="connsiteX516" fmla="*/ 4069 w 10000"/>
                  <a:gd name="connsiteY516" fmla="*/ 8620 h 10000"/>
                  <a:gd name="connsiteX517" fmla="*/ 4086 w 10000"/>
                  <a:gd name="connsiteY517" fmla="*/ 8630 h 10000"/>
                  <a:gd name="connsiteX518" fmla="*/ 4108 w 10000"/>
                  <a:gd name="connsiteY518" fmla="*/ 8627 h 10000"/>
                  <a:gd name="connsiteX519" fmla="*/ 4125 w 10000"/>
                  <a:gd name="connsiteY519" fmla="*/ 8620 h 10000"/>
                  <a:gd name="connsiteX520" fmla="*/ 4133 w 10000"/>
                  <a:gd name="connsiteY520" fmla="*/ 8611 h 10000"/>
                  <a:gd name="connsiteX521" fmla="*/ 4139 w 10000"/>
                  <a:gd name="connsiteY521" fmla="*/ 8608 h 10000"/>
                  <a:gd name="connsiteX522" fmla="*/ 4147 w 10000"/>
                  <a:gd name="connsiteY522" fmla="*/ 8601 h 10000"/>
                  <a:gd name="connsiteX523" fmla="*/ 4155 w 10000"/>
                  <a:gd name="connsiteY523" fmla="*/ 8591 h 10000"/>
                  <a:gd name="connsiteX524" fmla="*/ 4166 w 10000"/>
                  <a:gd name="connsiteY524" fmla="*/ 8582 h 10000"/>
                  <a:gd name="connsiteX525" fmla="*/ 4183 w 10000"/>
                  <a:gd name="connsiteY525" fmla="*/ 8569 h 10000"/>
                  <a:gd name="connsiteX526" fmla="*/ 4191 w 10000"/>
                  <a:gd name="connsiteY526" fmla="*/ 8562 h 10000"/>
                  <a:gd name="connsiteX527" fmla="*/ 4208 w 10000"/>
                  <a:gd name="connsiteY527" fmla="*/ 8552 h 10000"/>
                  <a:gd name="connsiteX528" fmla="*/ 4230 w 10000"/>
                  <a:gd name="connsiteY528" fmla="*/ 8552 h 10000"/>
                  <a:gd name="connsiteX529" fmla="*/ 4238 w 10000"/>
                  <a:gd name="connsiteY529" fmla="*/ 8559 h 10000"/>
                  <a:gd name="connsiteX530" fmla="*/ 4247 w 10000"/>
                  <a:gd name="connsiteY530" fmla="*/ 8572 h 10000"/>
                  <a:gd name="connsiteX531" fmla="*/ 4252 w 10000"/>
                  <a:gd name="connsiteY531" fmla="*/ 8578 h 10000"/>
                  <a:gd name="connsiteX532" fmla="*/ 4263 w 10000"/>
                  <a:gd name="connsiteY532" fmla="*/ 8582 h 10000"/>
                  <a:gd name="connsiteX533" fmla="*/ 4277 w 10000"/>
                  <a:gd name="connsiteY533" fmla="*/ 8572 h 10000"/>
                  <a:gd name="connsiteX534" fmla="*/ 4294 w 10000"/>
                  <a:gd name="connsiteY534" fmla="*/ 8559 h 10000"/>
                  <a:gd name="connsiteX535" fmla="*/ 4302 w 10000"/>
                  <a:gd name="connsiteY535" fmla="*/ 8546 h 10000"/>
                  <a:gd name="connsiteX536" fmla="*/ 4310 w 10000"/>
                  <a:gd name="connsiteY536" fmla="*/ 8543 h 10000"/>
                  <a:gd name="connsiteX537" fmla="*/ 4313 w 10000"/>
                  <a:gd name="connsiteY537" fmla="*/ 8543 h 10000"/>
                  <a:gd name="connsiteX538" fmla="*/ 4332 w 10000"/>
                  <a:gd name="connsiteY538" fmla="*/ 8546 h 10000"/>
                  <a:gd name="connsiteX539" fmla="*/ 4335 w 10000"/>
                  <a:gd name="connsiteY539" fmla="*/ 8559 h 10000"/>
                  <a:gd name="connsiteX540" fmla="*/ 4349 w 10000"/>
                  <a:gd name="connsiteY540" fmla="*/ 8588 h 10000"/>
                  <a:gd name="connsiteX541" fmla="*/ 4360 w 10000"/>
                  <a:gd name="connsiteY541" fmla="*/ 8591 h 10000"/>
                  <a:gd name="connsiteX542" fmla="*/ 4366 w 10000"/>
                  <a:gd name="connsiteY542" fmla="*/ 8591 h 10000"/>
                  <a:gd name="connsiteX543" fmla="*/ 4382 w 10000"/>
                  <a:gd name="connsiteY543" fmla="*/ 8598 h 10000"/>
                  <a:gd name="connsiteX544" fmla="*/ 4385 w 10000"/>
                  <a:gd name="connsiteY544" fmla="*/ 8598 h 10000"/>
                  <a:gd name="connsiteX545" fmla="*/ 4402 w 10000"/>
                  <a:gd name="connsiteY545" fmla="*/ 8598 h 10000"/>
                  <a:gd name="connsiteX546" fmla="*/ 4421 w 10000"/>
                  <a:gd name="connsiteY546" fmla="*/ 8591 h 10000"/>
                  <a:gd name="connsiteX547" fmla="*/ 4440 w 10000"/>
                  <a:gd name="connsiteY547" fmla="*/ 8591 h 10000"/>
                  <a:gd name="connsiteX548" fmla="*/ 4449 w 10000"/>
                  <a:gd name="connsiteY548" fmla="*/ 8598 h 10000"/>
                  <a:gd name="connsiteX549" fmla="*/ 4454 w 10000"/>
                  <a:gd name="connsiteY549" fmla="*/ 8617 h 10000"/>
                  <a:gd name="connsiteX550" fmla="*/ 4463 w 10000"/>
                  <a:gd name="connsiteY550" fmla="*/ 8608 h 10000"/>
                  <a:gd name="connsiteX551" fmla="*/ 4474 w 10000"/>
                  <a:gd name="connsiteY551" fmla="*/ 8608 h 10000"/>
                  <a:gd name="connsiteX552" fmla="*/ 4490 w 10000"/>
                  <a:gd name="connsiteY552" fmla="*/ 8617 h 10000"/>
                  <a:gd name="connsiteX553" fmla="*/ 4504 w 10000"/>
                  <a:gd name="connsiteY553" fmla="*/ 8617 h 10000"/>
                  <a:gd name="connsiteX554" fmla="*/ 4518 w 10000"/>
                  <a:gd name="connsiteY554" fmla="*/ 8617 h 10000"/>
                  <a:gd name="connsiteX555" fmla="*/ 4535 w 10000"/>
                  <a:gd name="connsiteY555" fmla="*/ 8611 h 10000"/>
                  <a:gd name="connsiteX556" fmla="*/ 4546 w 10000"/>
                  <a:gd name="connsiteY556" fmla="*/ 8611 h 10000"/>
                  <a:gd name="connsiteX557" fmla="*/ 4562 w 10000"/>
                  <a:gd name="connsiteY557" fmla="*/ 8611 h 10000"/>
                  <a:gd name="connsiteX558" fmla="*/ 4571 w 10000"/>
                  <a:gd name="connsiteY558" fmla="*/ 8611 h 10000"/>
                  <a:gd name="connsiteX559" fmla="*/ 4579 w 10000"/>
                  <a:gd name="connsiteY559" fmla="*/ 8608 h 10000"/>
                  <a:gd name="connsiteX560" fmla="*/ 4584 w 10000"/>
                  <a:gd name="connsiteY560" fmla="*/ 8608 h 10000"/>
                  <a:gd name="connsiteX561" fmla="*/ 4601 w 10000"/>
                  <a:gd name="connsiteY561" fmla="*/ 8617 h 10000"/>
                  <a:gd name="connsiteX562" fmla="*/ 4609 w 10000"/>
                  <a:gd name="connsiteY562" fmla="*/ 8627 h 10000"/>
                  <a:gd name="connsiteX563" fmla="*/ 4618 w 10000"/>
                  <a:gd name="connsiteY563" fmla="*/ 8637 h 10000"/>
                  <a:gd name="connsiteX564" fmla="*/ 4618 w 10000"/>
                  <a:gd name="connsiteY564" fmla="*/ 8646 h 10000"/>
                  <a:gd name="connsiteX565" fmla="*/ 4634 w 10000"/>
                  <a:gd name="connsiteY565" fmla="*/ 8656 h 10000"/>
                  <a:gd name="connsiteX566" fmla="*/ 4640 w 10000"/>
                  <a:gd name="connsiteY566" fmla="*/ 8659 h 10000"/>
                  <a:gd name="connsiteX567" fmla="*/ 4651 w 10000"/>
                  <a:gd name="connsiteY567" fmla="*/ 8666 h 10000"/>
                  <a:gd name="connsiteX568" fmla="*/ 4657 w 10000"/>
                  <a:gd name="connsiteY568" fmla="*/ 8659 h 10000"/>
                  <a:gd name="connsiteX569" fmla="*/ 4668 w 10000"/>
                  <a:gd name="connsiteY569" fmla="*/ 8650 h 10000"/>
                  <a:gd name="connsiteX570" fmla="*/ 4676 w 10000"/>
                  <a:gd name="connsiteY570" fmla="*/ 8650 h 10000"/>
                  <a:gd name="connsiteX571" fmla="*/ 4690 w 10000"/>
                  <a:gd name="connsiteY571" fmla="*/ 8650 h 10000"/>
                  <a:gd name="connsiteX572" fmla="*/ 4698 w 10000"/>
                  <a:gd name="connsiteY572" fmla="*/ 8650 h 10000"/>
                  <a:gd name="connsiteX573" fmla="*/ 4704 w 10000"/>
                  <a:gd name="connsiteY573" fmla="*/ 8650 h 10000"/>
                  <a:gd name="connsiteX574" fmla="*/ 4706 w 10000"/>
                  <a:gd name="connsiteY574" fmla="*/ 8659 h 10000"/>
                  <a:gd name="connsiteX575" fmla="*/ 4706 w 10000"/>
                  <a:gd name="connsiteY575" fmla="*/ 8666 h 10000"/>
                  <a:gd name="connsiteX576" fmla="*/ 4723 w 10000"/>
                  <a:gd name="connsiteY576" fmla="*/ 8682 h 10000"/>
                  <a:gd name="connsiteX577" fmla="*/ 4737 w 10000"/>
                  <a:gd name="connsiteY577" fmla="*/ 8682 h 10000"/>
                  <a:gd name="connsiteX578" fmla="*/ 4745 w 10000"/>
                  <a:gd name="connsiteY578" fmla="*/ 8676 h 10000"/>
                  <a:gd name="connsiteX579" fmla="*/ 4756 w 10000"/>
                  <a:gd name="connsiteY579" fmla="*/ 8666 h 10000"/>
                  <a:gd name="connsiteX580" fmla="*/ 4765 w 10000"/>
                  <a:gd name="connsiteY580" fmla="*/ 8666 h 10000"/>
                  <a:gd name="connsiteX581" fmla="*/ 4765 w 10000"/>
                  <a:gd name="connsiteY581" fmla="*/ 8682 h 10000"/>
                  <a:gd name="connsiteX582" fmla="*/ 4770 w 10000"/>
                  <a:gd name="connsiteY582" fmla="*/ 8701 h 10000"/>
                  <a:gd name="connsiteX583" fmla="*/ 4778 w 10000"/>
                  <a:gd name="connsiteY583" fmla="*/ 8705 h 10000"/>
                  <a:gd name="connsiteX584" fmla="*/ 4795 w 10000"/>
                  <a:gd name="connsiteY584" fmla="*/ 8714 h 10000"/>
                  <a:gd name="connsiteX585" fmla="*/ 4812 w 10000"/>
                  <a:gd name="connsiteY585" fmla="*/ 8714 h 10000"/>
                  <a:gd name="connsiteX586" fmla="*/ 4825 w 10000"/>
                  <a:gd name="connsiteY586" fmla="*/ 8705 h 10000"/>
                  <a:gd name="connsiteX587" fmla="*/ 4825 w 10000"/>
                  <a:gd name="connsiteY587" fmla="*/ 8701 h 10000"/>
                  <a:gd name="connsiteX588" fmla="*/ 4828 w 10000"/>
                  <a:gd name="connsiteY588" fmla="*/ 8701 h 10000"/>
                  <a:gd name="connsiteX589" fmla="*/ 4837 w 10000"/>
                  <a:gd name="connsiteY589" fmla="*/ 8692 h 10000"/>
                  <a:gd name="connsiteX590" fmla="*/ 4842 w 10000"/>
                  <a:gd name="connsiteY590" fmla="*/ 8685 h 10000"/>
                  <a:gd name="connsiteX591" fmla="*/ 4859 w 10000"/>
                  <a:gd name="connsiteY591" fmla="*/ 8692 h 10000"/>
                  <a:gd name="connsiteX592" fmla="*/ 4870 w 10000"/>
                  <a:gd name="connsiteY592" fmla="*/ 8701 h 10000"/>
                  <a:gd name="connsiteX593" fmla="*/ 4878 w 10000"/>
                  <a:gd name="connsiteY593" fmla="*/ 8714 h 10000"/>
                  <a:gd name="connsiteX594" fmla="*/ 4892 w 10000"/>
                  <a:gd name="connsiteY594" fmla="*/ 8724 h 10000"/>
                  <a:gd name="connsiteX595" fmla="*/ 4900 w 10000"/>
                  <a:gd name="connsiteY595" fmla="*/ 8724 h 10000"/>
                  <a:gd name="connsiteX596" fmla="*/ 4906 w 10000"/>
                  <a:gd name="connsiteY596" fmla="*/ 8705 h 10000"/>
                  <a:gd name="connsiteX597" fmla="*/ 4925 w 10000"/>
                  <a:gd name="connsiteY597" fmla="*/ 8724 h 10000"/>
                  <a:gd name="connsiteX598" fmla="*/ 4939 w 10000"/>
                  <a:gd name="connsiteY598" fmla="*/ 8701 h 10000"/>
                  <a:gd name="connsiteX599" fmla="*/ 4950 w 10000"/>
                  <a:gd name="connsiteY599" fmla="*/ 8695 h 10000"/>
                  <a:gd name="connsiteX600" fmla="*/ 4956 w 10000"/>
                  <a:gd name="connsiteY600" fmla="*/ 8692 h 10000"/>
                  <a:gd name="connsiteX601" fmla="*/ 4986 w 10000"/>
                  <a:gd name="connsiteY601" fmla="*/ 8705 h 10000"/>
                  <a:gd name="connsiteX602" fmla="*/ 5003 w 10000"/>
                  <a:gd name="connsiteY602" fmla="*/ 8701 h 10000"/>
                  <a:gd name="connsiteX603" fmla="*/ 5011 w 10000"/>
                  <a:gd name="connsiteY603" fmla="*/ 8692 h 10000"/>
                  <a:gd name="connsiteX604" fmla="*/ 5028 w 10000"/>
                  <a:gd name="connsiteY604" fmla="*/ 8682 h 10000"/>
                  <a:gd name="connsiteX605" fmla="*/ 5030 w 10000"/>
                  <a:gd name="connsiteY605" fmla="*/ 8659 h 10000"/>
                  <a:gd name="connsiteX606" fmla="*/ 5039 w 10000"/>
                  <a:gd name="connsiteY606" fmla="*/ 8656 h 10000"/>
                  <a:gd name="connsiteX607" fmla="*/ 5053 w 10000"/>
                  <a:gd name="connsiteY607" fmla="*/ 8669 h 10000"/>
                  <a:gd name="connsiteX608" fmla="*/ 5061 w 10000"/>
                  <a:gd name="connsiteY608" fmla="*/ 8669 h 10000"/>
                  <a:gd name="connsiteX609" fmla="*/ 5061 w 10000"/>
                  <a:gd name="connsiteY609" fmla="*/ 8676 h 10000"/>
                  <a:gd name="connsiteX610" fmla="*/ 5069 w 10000"/>
                  <a:gd name="connsiteY610" fmla="*/ 8669 h 10000"/>
                  <a:gd name="connsiteX611" fmla="*/ 5083 w 10000"/>
                  <a:gd name="connsiteY611" fmla="*/ 8669 h 10000"/>
                  <a:gd name="connsiteX612" fmla="*/ 5100 w 10000"/>
                  <a:gd name="connsiteY612" fmla="*/ 8669 h 10000"/>
                  <a:gd name="connsiteX613" fmla="*/ 5119 w 10000"/>
                  <a:gd name="connsiteY613" fmla="*/ 8682 h 10000"/>
                  <a:gd name="connsiteX614" fmla="*/ 5136 w 10000"/>
                  <a:gd name="connsiteY614" fmla="*/ 8692 h 10000"/>
                  <a:gd name="connsiteX615" fmla="*/ 5161 w 10000"/>
                  <a:gd name="connsiteY615" fmla="*/ 8701 h 10000"/>
                  <a:gd name="connsiteX616" fmla="*/ 5183 w 10000"/>
                  <a:gd name="connsiteY616" fmla="*/ 8701 h 10000"/>
                  <a:gd name="connsiteX617" fmla="*/ 5199 w 10000"/>
                  <a:gd name="connsiteY617" fmla="*/ 8701 h 10000"/>
                  <a:gd name="connsiteX618" fmla="*/ 5213 w 10000"/>
                  <a:gd name="connsiteY618" fmla="*/ 8705 h 10000"/>
                  <a:gd name="connsiteX619" fmla="*/ 5224 w 10000"/>
                  <a:gd name="connsiteY619" fmla="*/ 8701 h 10000"/>
                  <a:gd name="connsiteX620" fmla="*/ 5230 w 10000"/>
                  <a:gd name="connsiteY620" fmla="*/ 8701 h 10000"/>
                  <a:gd name="connsiteX621" fmla="*/ 5241 w 10000"/>
                  <a:gd name="connsiteY621" fmla="*/ 8676 h 10000"/>
                  <a:gd name="connsiteX622" fmla="*/ 5247 w 10000"/>
                  <a:gd name="connsiteY622" fmla="*/ 8666 h 10000"/>
                  <a:gd name="connsiteX623" fmla="*/ 5249 w 10000"/>
                  <a:gd name="connsiteY623" fmla="*/ 8646 h 10000"/>
                  <a:gd name="connsiteX624" fmla="*/ 5249 w 10000"/>
                  <a:gd name="connsiteY624" fmla="*/ 8650 h 10000"/>
                  <a:gd name="connsiteX625" fmla="*/ 5255 w 10000"/>
                  <a:gd name="connsiteY625" fmla="*/ 8646 h 10000"/>
                  <a:gd name="connsiteX626" fmla="*/ 5271 w 10000"/>
                  <a:gd name="connsiteY626" fmla="*/ 8650 h 10000"/>
                  <a:gd name="connsiteX627" fmla="*/ 5288 w 10000"/>
                  <a:gd name="connsiteY627" fmla="*/ 8666 h 10000"/>
                  <a:gd name="connsiteX628" fmla="*/ 5296 w 10000"/>
                  <a:gd name="connsiteY628" fmla="*/ 8666 h 10000"/>
                  <a:gd name="connsiteX629" fmla="*/ 5310 w 10000"/>
                  <a:gd name="connsiteY629" fmla="*/ 8656 h 10000"/>
                  <a:gd name="connsiteX630" fmla="*/ 5321 w 10000"/>
                  <a:gd name="connsiteY630" fmla="*/ 8650 h 10000"/>
                  <a:gd name="connsiteX631" fmla="*/ 5338 w 10000"/>
                  <a:gd name="connsiteY631" fmla="*/ 8650 h 10000"/>
                  <a:gd name="connsiteX632" fmla="*/ 5360 w 10000"/>
                  <a:gd name="connsiteY632" fmla="*/ 8640 h 10000"/>
                  <a:gd name="connsiteX633" fmla="*/ 5366 w 10000"/>
                  <a:gd name="connsiteY633" fmla="*/ 8637 h 10000"/>
                  <a:gd name="connsiteX634" fmla="*/ 5368 w 10000"/>
                  <a:gd name="connsiteY634" fmla="*/ 8637 h 10000"/>
                  <a:gd name="connsiteX635" fmla="*/ 5382 w 10000"/>
                  <a:gd name="connsiteY635" fmla="*/ 8630 h 10000"/>
                  <a:gd name="connsiteX636" fmla="*/ 5391 w 10000"/>
                  <a:gd name="connsiteY636" fmla="*/ 8630 h 10000"/>
                  <a:gd name="connsiteX637" fmla="*/ 5402 w 10000"/>
                  <a:gd name="connsiteY637" fmla="*/ 8637 h 10000"/>
                  <a:gd name="connsiteX638" fmla="*/ 5418 w 10000"/>
                  <a:gd name="connsiteY638" fmla="*/ 8656 h 10000"/>
                  <a:gd name="connsiteX639" fmla="*/ 5432 w 10000"/>
                  <a:gd name="connsiteY639" fmla="*/ 8666 h 10000"/>
                  <a:gd name="connsiteX640" fmla="*/ 5443 w 10000"/>
                  <a:gd name="connsiteY640" fmla="*/ 8682 h 10000"/>
                  <a:gd name="connsiteX641" fmla="*/ 5457 w 10000"/>
                  <a:gd name="connsiteY641" fmla="*/ 8692 h 10000"/>
                  <a:gd name="connsiteX642" fmla="*/ 5471 w 10000"/>
                  <a:gd name="connsiteY642" fmla="*/ 8705 h 10000"/>
                  <a:gd name="connsiteX643" fmla="*/ 5488 w 10000"/>
                  <a:gd name="connsiteY643" fmla="*/ 8711 h 10000"/>
                  <a:gd name="connsiteX644" fmla="*/ 5490 w 10000"/>
                  <a:gd name="connsiteY644" fmla="*/ 8721 h 10000"/>
                  <a:gd name="connsiteX645" fmla="*/ 5512 w 10000"/>
                  <a:gd name="connsiteY645" fmla="*/ 8724 h 10000"/>
                  <a:gd name="connsiteX646" fmla="*/ 5521 w 10000"/>
                  <a:gd name="connsiteY646" fmla="*/ 8714 h 10000"/>
                  <a:gd name="connsiteX647" fmla="*/ 5524 w 10000"/>
                  <a:gd name="connsiteY647" fmla="*/ 8714 h 10000"/>
                  <a:gd name="connsiteX648" fmla="*/ 5532 w 10000"/>
                  <a:gd name="connsiteY648" fmla="*/ 8721 h 10000"/>
                  <a:gd name="connsiteX649" fmla="*/ 5540 w 10000"/>
                  <a:gd name="connsiteY649" fmla="*/ 8724 h 10000"/>
                  <a:gd name="connsiteX650" fmla="*/ 5562 w 10000"/>
                  <a:gd name="connsiteY650" fmla="*/ 8750 h 10000"/>
                  <a:gd name="connsiteX651" fmla="*/ 5562 w 10000"/>
                  <a:gd name="connsiteY651" fmla="*/ 8760 h 10000"/>
                  <a:gd name="connsiteX652" fmla="*/ 5571 w 10000"/>
                  <a:gd name="connsiteY652" fmla="*/ 8782 h 10000"/>
                  <a:gd name="connsiteX653" fmla="*/ 5579 w 10000"/>
                  <a:gd name="connsiteY653" fmla="*/ 8789 h 10000"/>
                  <a:gd name="connsiteX654" fmla="*/ 5593 w 10000"/>
                  <a:gd name="connsiteY654" fmla="*/ 8789 h 10000"/>
                  <a:gd name="connsiteX655" fmla="*/ 5596 w 10000"/>
                  <a:gd name="connsiteY655" fmla="*/ 8789 h 10000"/>
                  <a:gd name="connsiteX656" fmla="*/ 5626 w 10000"/>
                  <a:gd name="connsiteY656" fmla="*/ 8782 h 10000"/>
                  <a:gd name="connsiteX657" fmla="*/ 5629 w 10000"/>
                  <a:gd name="connsiteY657" fmla="*/ 8782 h 10000"/>
                  <a:gd name="connsiteX658" fmla="*/ 5637 w 10000"/>
                  <a:gd name="connsiteY658" fmla="*/ 8779 h 10000"/>
                  <a:gd name="connsiteX659" fmla="*/ 5648 w 10000"/>
                  <a:gd name="connsiteY659" fmla="*/ 8789 h 10000"/>
                  <a:gd name="connsiteX660" fmla="*/ 5665 w 10000"/>
                  <a:gd name="connsiteY660" fmla="*/ 8795 h 10000"/>
                  <a:gd name="connsiteX661" fmla="*/ 5676 w 10000"/>
                  <a:gd name="connsiteY661" fmla="*/ 8789 h 10000"/>
                  <a:gd name="connsiteX662" fmla="*/ 5684 w 10000"/>
                  <a:gd name="connsiteY662" fmla="*/ 8782 h 10000"/>
                  <a:gd name="connsiteX663" fmla="*/ 5693 w 10000"/>
                  <a:gd name="connsiteY663" fmla="*/ 8789 h 10000"/>
                  <a:gd name="connsiteX664" fmla="*/ 5715 w 10000"/>
                  <a:gd name="connsiteY664" fmla="*/ 8808 h 10000"/>
                  <a:gd name="connsiteX665" fmla="*/ 5731 w 10000"/>
                  <a:gd name="connsiteY665" fmla="*/ 8808 h 10000"/>
                  <a:gd name="connsiteX666" fmla="*/ 5740 w 10000"/>
                  <a:gd name="connsiteY666" fmla="*/ 8808 h 10000"/>
                  <a:gd name="connsiteX667" fmla="*/ 5765 w 10000"/>
                  <a:gd name="connsiteY667" fmla="*/ 8818 h 10000"/>
                  <a:gd name="connsiteX668" fmla="*/ 5781 w 10000"/>
                  <a:gd name="connsiteY668" fmla="*/ 8824 h 10000"/>
                  <a:gd name="connsiteX669" fmla="*/ 5798 w 10000"/>
                  <a:gd name="connsiteY669" fmla="*/ 8834 h 10000"/>
                  <a:gd name="connsiteX670" fmla="*/ 5814 w 10000"/>
                  <a:gd name="connsiteY670" fmla="*/ 8837 h 10000"/>
                  <a:gd name="connsiteX671" fmla="*/ 5831 w 10000"/>
                  <a:gd name="connsiteY671" fmla="*/ 8844 h 10000"/>
                  <a:gd name="connsiteX672" fmla="*/ 5842 w 10000"/>
                  <a:gd name="connsiteY672" fmla="*/ 8847 h 10000"/>
                  <a:gd name="connsiteX673" fmla="*/ 5859 w 10000"/>
                  <a:gd name="connsiteY673" fmla="*/ 8857 h 10000"/>
                  <a:gd name="connsiteX674" fmla="*/ 5870 w 10000"/>
                  <a:gd name="connsiteY674" fmla="*/ 8867 h 10000"/>
                  <a:gd name="connsiteX675" fmla="*/ 5878 w 10000"/>
                  <a:gd name="connsiteY675" fmla="*/ 8873 h 10000"/>
                  <a:gd name="connsiteX676" fmla="*/ 5895 w 10000"/>
                  <a:gd name="connsiteY676" fmla="*/ 8873 h 10000"/>
                  <a:gd name="connsiteX677" fmla="*/ 5911 w 10000"/>
                  <a:gd name="connsiteY677" fmla="*/ 8873 h 10000"/>
                  <a:gd name="connsiteX678" fmla="*/ 5931 w 10000"/>
                  <a:gd name="connsiteY678" fmla="*/ 8873 h 10000"/>
                  <a:gd name="connsiteX679" fmla="*/ 5950 w 10000"/>
                  <a:gd name="connsiteY679" fmla="*/ 8867 h 10000"/>
                  <a:gd name="connsiteX680" fmla="*/ 5967 w 10000"/>
                  <a:gd name="connsiteY680" fmla="*/ 8867 h 10000"/>
                  <a:gd name="connsiteX681" fmla="*/ 5975 w 10000"/>
                  <a:gd name="connsiteY681" fmla="*/ 8873 h 10000"/>
                  <a:gd name="connsiteX682" fmla="*/ 6000 w 10000"/>
                  <a:gd name="connsiteY682" fmla="*/ 8883 h 10000"/>
                  <a:gd name="connsiteX683" fmla="*/ 5997 w 10000"/>
                  <a:gd name="connsiteY683" fmla="*/ 8886 h 10000"/>
                  <a:gd name="connsiteX684" fmla="*/ 5997 w 10000"/>
                  <a:gd name="connsiteY684" fmla="*/ 8896 h 10000"/>
                  <a:gd name="connsiteX685" fmla="*/ 6014 w 10000"/>
                  <a:gd name="connsiteY685" fmla="*/ 8892 h 10000"/>
                  <a:gd name="connsiteX686" fmla="*/ 6028 w 10000"/>
                  <a:gd name="connsiteY686" fmla="*/ 8892 h 10000"/>
                  <a:gd name="connsiteX687" fmla="*/ 6053 w 10000"/>
                  <a:gd name="connsiteY687" fmla="*/ 8886 h 10000"/>
                  <a:gd name="connsiteX688" fmla="*/ 6072 w 10000"/>
                  <a:gd name="connsiteY688" fmla="*/ 8876 h 10000"/>
                  <a:gd name="connsiteX689" fmla="*/ 6089 w 10000"/>
                  <a:gd name="connsiteY689" fmla="*/ 8867 h 10000"/>
                  <a:gd name="connsiteX690" fmla="*/ 6111 w 10000"/>
                  <a:gd name="connsiteY690" fmla="*/ 8857 h 10000"/>
                  <a:gd name="connsiteX691" fmla="*/ 6127 w 10000"/>
                  <a:gd name="connsiteY691" fmla="*/ 8847 h 10000"/>
                  <a:gd name="connsiteX692" fmla="*/ 6152 w 10000"/>
                  <a:gd name="connsiteY692" fmla="*/ 8834 h 10000"/>
                  <a:gd name="connsiteX693" fmla="*/ 6183 w 10000"/>
                  <a:gd name="connsiteY693" fmla="*/ 8828 h 10000"/>
                  <a:gd name="connsiteX694" fmla="*/ 6175 w 10000"/>
                  <a:gd name="connsiteY694" fmla="*/ 8844 h 10000"/>
                  <a:gd name="connsiteX695" fmla="*/ 6169 w 10000"/>
                  <a:gd name="connsiteY695" fmla="*/ 8863 h 10000"/>
                  <a:gd name="connsiteX696" fmla="*/ 6158 w 10000"/>
                  <a:gd name="connsiteY696" fmla="*/ 8886 h 10000"/>
                  <a:gd name="connsiteX697" fmla="*/ 6152 w 10000"/>
                  <a:gd name="connsiteY697" fmla="*/ 8896 h 10000"/>
                  <a:gd name="connsiteX698" fmla="*/ 6150 w 10000"/>
                  <a:gd name="connsiteY698" fmla="*/ 8909 h 10000"/>
                  <a:gd name="connsiteX699" fmla="*/ 6152 w 10000"/>
                  <a:gd name="connsiteY699" fmla="*/ 8938 h 10000"/>
                  <a:gd name="connsiteX700" fmla="*/ 6158 w 10000"/>
                  <a:gd name="connsiteY700" fmla="*/ 8957 h 10000"/>
                  <a:gd name="connsiteX701" fmla="*/ 6161 w 10000"/>
                  <a:gd name="connsiteY701" fmla="*/ 8980 h 10000"/>
                  <a:gd name="connsiteX702" fmla="*/ 6166 w 10000"/>
                  <a:gd name="connsiteY702" fmla="*/ 8999 h 10000"/>
                  <a:gd name="connsiteX703" fmla="*/ 6175 w 10000"/>
                  <a:gd name="connsiteY703" fmla="*/ 9032 h 10000"/>
                  <a:gd name="connsiteX704" fmla="*/ 6183 w 10000"/>
                  <a:gd name="connsiteY704" fmla="*/ 9051 h 10000"/>
                  <a:gd name="connsiteX705" fmla="*/ 6191 w 10000"/>
                  <a:gd name="connsiteY705" fmla="*/ 9064 h 10000"/>
                  <a:gd name="connsiteX706" fmla="*/ 6194 w 10000"/>
                  <a:gd name="connsiteY706" fmla="*/ 9084 h 10000"/>
                  <a:gd name="connsiteX707" fmla="*/ 6208 w 10000"/>
                  <a:gd name="connsiteY707" fmla="*/ 9103 h 10000"/>
                  <a:gd name="connsiteX708" fmla="*/ 6208 w 10000"/>
                  <a:gd name="connsiteY708" fmla="*/ 9113 h 10000"/>
                  <a:gd name="connsiteX709" fmla="*/ 6216 w 10000"/>
                  <a:gd name="connsiteY709" fmla="*/ 9129 h 10000"/>
                  <a:gd name="connsiteX710" fmla="*/ 6230 w 10000"/>
                  <a:gd name="connsiteY710" fmla="*/ 9148 h 10000"/>
                  <a:gd name="connsiteX711" fmla="*/ 6241 w 10000"/>
                  <a:gd name="connsiteY711" fmla="*/ 9165 h 10000"/>
                  <a:gd name="connsiteX712" fmla="*/ 6249 w 10000"/>
                  <a:gd name="connsiteY712" fmla="*/ 9168 h 10000"/>
                  <a:gd name="connsiteX713" fmla="*/ 6266 w 10000"/>
                  <a:gd name="connsiteY713" fmla="*/ 9184 h 10000"/>
                  <a:gd name="connsiteX714" fmla="*/ 6280 w 10000"/>
                  <a:gd name="connsiteY714" fmla="*/ 9184 h 10000"/>
                  <a:gd name="connsiteX715" fmla="*/ 6288 w 10000"/>
                  <a:gd name="connsiteY715" fmla="*/ 9177 h 10000"/>
                  <a:gd name="connsiteX716" fmla="*/ 6299 w 10000"/>
                  <a:gd name="connsiteY716" fmla="*/ 9187 h 10000"/>
                  <a:gd name="connsiteX717" fmla="*/ 6305 w 10000"/>
                  <a:gd name="connsiteY717" fmla="*/ 9197 h 10000"/>
                  <a:gd name="connsiteX718" fmla="*/ 6310 w 10000"/>
                  <a:gd name="connsiteY718" fmla="*/ 9197 h 10000"/>
                  <a:gd name="connsiteX719" fmla="*/ 6321 w 10000"/>
                  <a:gd name="connsiteY719" fmla="*/ 9213 h 10000"/>
                  <a:gd name="connsiteX720" fmla="*/ 6335 w 10000"/>
                  <a:gd name="connsiteY720" fmla="*/ 9223 h 10000"/>
                  <a:gd name="connsiteX721" fmla="*/ 6338 w 10000"/>
                  <a:gd name="connsiteY721" fmla="*/ 9223 h 10000"/>
                  <a:gd name="connsiteX722" fmla="*/ 6355 w 10000"/>
                  <a:gd name="connsiteY722" fmla="*/ 9226 h 10000"/>
                  <a:gd name="connsiteX723" fmla="*/ 6363 w 10000"/>
                  <a:gd name="connsiteY723" fmla="*/ 9236 h 10000"/>
                  <a:gd name="connsiteX724" fmla="*/ 6380 w 10000"/>
                  <a:gd name="connsiteY724" fmla="*/ 9258 h 10000"/>
                  <a:gd name="connsiteX725" fmla="*/ 6393 w 10000"/>
                  <a:gd name="connsiteY725" fmla="*/ 9278 h 10000"/>
                  <a:gd name="connsiteX726" fmla="*/ 6396 w 10000"/>
                  <a:gd name="connsiteY726" fmla="*/ 9288 h 10000"/>
                  <a:gd name="connsiteX727" fmla="*/ 6407 w 10000"/>
                  <a:gd name="connsiteY727" fmla="*/ 9297 h 10000"/>
                  <a:gd name="connsiteX728" fmla="*/ 6410 w 10000"/>
                  <a:gd name="connsiteY728" fmla="*/ 9307 h 10000"/>
                  <a:gd name="connsiteX729" fmla="*/ 6416 w 10000"/>
                  <a:gd name="connsiteY729" fmla="*/ 9317 h 10000"/>
                  <a:gd name="connsiteX730" fmla="*/ 6424 w 10000"/>
                  <a:gd name="connsiteY730" fmla="*/ 9326 h 10000"/>
                  <a:gd name="connsiteX731" fmla="*/ 6435 w 10000"/>
                  <a:gd name="connsiteY731" fmla="*/ 9336 h 10000"/>
                  <a:gd name="connsiteX732" fmla="*/ 6443 w 10000"/>
                  <a:gd name="connsiteY732" fmla="*/ 9346 h 10000"/>
                  <a:gd name="connsiteX733" fmla="*/ 6449 w 10000"/>
                  <a:gd name="connsiteY733" fmla="*/ 9362 h 10000"/>
                  <a:gd name="connsiteX734" fmla="*/ 6452 w 10000"/>
                  <a:gd name="connsiteY734" fmla="*/ 9372 h 10000"/>
                  <a:gd name="connsiteX735" fmla="*/ 6449 w 10000"/>
                  <a:gd name="connsiteY735" fmla="*/ 9381 h 10000"/>
                  <a:gd name="connsiteX736" fmla="*/ 6465 w 10000"/>
                  <a:gd name="connsiteY736" fmla="*/ 9394 h 10000"/>
                  <a:gd name="connsiteX737" fmla="*/ 6468 w 10000"/>
                  <a:gd name="connsiteY737" fmla="*/ 9420 h 10000"/>
                  <a:gd name="connsiteX738" fmla="*/ 6493 w 10000"/>
                  <a:gd name="connsiteY738" fmla="*/ 9430 h 10000"/>
                  <a:gd name="connsiteX739" fmla="*/ 6507 w 10000"/>
                  <a:gd name="connsiteY739" fmla="*/ 9440 h 10000"/>
                  <a:gd name="connsiteX740" fmla="*/ 6524 w 10000"/>
                  <a:gd name="connsiteY740" fmla="*/ 9459 h 10000"/>
                  <a:gd name="connsiteX741" fmla="*/ 6532 w 10000"/>
                  <a:gd name="connsiteY741" fmla="*/ 9485 h 10000"/>
                  <a:gd name="connsiteX742" fmla="*/ 6537 w 10000"/>
                  <a:gd name="connsiteY742" fmla="*/ 9498 h 10000"/>
                  <a:gd name="connsiteX743" fmla="*/ 6571 w 10000"/>
                  <a:gd name="connsiteY743" fmla="*/ 9508 h 10000"/>
                  <a:gd name="connsiteX744" fmla="*/ 6596 w 10000"/>
                  <a:gd name="connsiteY744" fmla="*/ 9508 h 10000"/>
                  <a:gd name="connsiteX745" fmla="*/ 6637 w 10000"/>
                  <a:gd name="connsiteY745" fmla="*/ 9517 h 10000"/>
                  <a:gd name="connsiteX746" fmla="*/ 6662 w 10000"/>
                  <a:gd name="connsiteY746" fmla="*/ 9524 h 10000"/>
                  <a:gd name="connsiteX747" fmla="*/ 6679 w 10000"/>
                  <a:gd name="connsiteY747" fmla="*/ 9517 h 10000"/>
                  <a:gd name="connsiteX748" fmla="*/ 6679 w 10000"/>
                  <a:gd name="connsiteY748" fmla="*/ 9505 h 10000"/>
                  <a:gd name="connsiteX749" fmla="*/ 6690 w 10000"/>
                  <a:gd name="connsiteY749" fmla="*/ 9485 h 10000"/>
                  <a:gd name="connsiteX750" fmla="*/ 6693 w 10000"/>
                  <a:gd name="connsiteY750" fmla="*/ 9479 h 10000"/>
                  <a:gd name="connsiteX751" fmla="*/ 6706 w 10000"/>
                  <a:gd name="connsiteY751" fmla="*/ 9469 h 10000"/>
                  <a:gd name="connsiteX752" fmla="*/ 6709 w 10000"/>
                  <a:gd name="connsiteY752" fmla="*/ 9462 h 10000"/>
                  <a:gd name="connsiteX753" fmla="*/ 6717 w 10000"/>
                  <a:gd name="connsiteY753" fmla="*/ 9459 h 10000"/>
                  <a:gd name="connsiteX754" fmla="*/ 6726 w 10000"/>
                  <a:gd name="connsiteY754" fmla="*/ 9459 h 10000"/>
                  <a:gd name="connsiteX755" fmla="*/ 6742 w 10000"/>
                  <a:gd name="connsiteY755" fmla="*/ 9462 h 10000"/>
                  <a:gd name="connsiteX756" fmla="*/ 6759 w 10000"/>
                  <a:gd name="connsiteY756" fmla="*/ 9479 h 10000"/>
                  <a:gd name="connsiteX757" fmla="*/ 6781 w 10000"/>
                  <a:gd name="connsiteY757" fmla="*/ 9485 h 10000"/>
                  <a:gd name="connsiteX758" fmla="*/ 6795 w 10000"/>
                  <a:gd name="connsiteY758" fmla="*/ 9485 h 10000"/>
                  <a:gd name="connsiteX759" fmla="*/ 6803 w 10000"/>
                  <a:gd name="connsiteY759" fmla="*/ 9498 h 10000"/>
                  <a:gd name="connsiteX760" fmla="*/ 6806 w 10000"/>
                  <a:gd name="connsiteY760" fmla="*/ 9508 h 10000"/>
                  <a:gd name="connsiteX761" fmla="*/ 6823 w 10000"/>
                  <a:gd name="connsiteY761" fmla="*/ 9514 h 10000"/>
                  <a:gd name="connsiteX762" fmla="*/ 6831 w 10000"/>
                  <a:gd name="connsiteY762" fmla="*/ 9514 h 10000"/>
                  <a:gd name="connsiteX763" fmla="*/ 6848 w 10000"/>
                  <a:gd name="connsiteY763" fmla="*/ 9514 h 10000"/>
                  <a:gd name="connsiteX764" fmla="*/ 6856 w 10000"/>
                  <a:gd name="connsiteY764" fmla="*/ 9517 h 10000"/>
                  <a:gd name="connsiteX765" fmla="*/ 6878 w 10000"/>
                  <a:gd name="connsiteY765" fmla="*/ 9524 h 10000"/>
                  <a:gd name="connsiteX766" fmla="*/ 6895 w 10000"/>
                  <a:gd name="connsiteY766" fmla="*/ 9524 h 10000"/>
                  <a:gd name="connsiteX767" fmla="*/ 6917 w 10000"/>
                  <a:gd name="connsiteY767" fmla="*/ 9527 h 10000"/>
                  <a:gd name="connsiteX768" fmla="*/ 6934 w 10000"/>
                  <a:gd name="connsiteY768" fmla="*/ 9534 h 10000"/>
                  <a:gd name="connsiteX769" fmla="*/ 6961 w 10000"/>
                  <a:gd name="connsiteY769" fmla="*/ 9543 h 10000"/>
                  <a:gd name="connsiteX770" fmla="*/ 6989 w 10000"/>
                  <a:gd name="connsiteY770" fmla="*/ 9547 h 10000"/>
                  <a:gd name="connsiteX771" fmla="*/ 7014 w 10000"/>
                  <a:gd name="connsiteY771" fmla="*/ 9543 h 10000"/>
                  <a:gd name="connsiteX772" fmla="*/ 7033 w 10000"/>
                  <a:gd name="connsiteY772" fmla="*/ 9543 h 10000"/>
                  <a:gd name="connsiteX773" fmla="*/ 7042 w 10000"/>
                  <a:gd name="connsiteY773" fmla="*/ 9547 h 10000"/>
                  <a:gd name="connsiteX774" fmla="*/ 7069 w 10000"/>
                  <a:gd name="connsiteY774" fmla="*/ 9647 h 10000"/>
                  <a:gd name="connsiteX775" fmla="*/ 7122 w 10000"/>
                  <a:gd name="connsiteY775" fmla="*/ 9734 h 10000"/>
                  <a:gd name="connsiteX776" fmla="*/ 7147 w 10000"/>
                  <a:gd name="connsiteY776" fmla="*/ 9744 h 10000"/>
                  <a:gd name="connsiteX777" fmla="*/ 7169 w 10000"/>
                  <a:gd name="connsiteY777" fmla="*/ 9741 h 10000"/>
                  <a:gd name="connsiteX778" fmla="*/ 7177 w 10000"/>
                  <a:gd name="connsiteY778" fmla="*/ 9744 h 10000"/>
                  <a:gd name="connsiteX779" fmla="*/ 7186 w 10000"/>
                  <a:gd name="connsiteY779" fmla="*/ 9754 h 10000"/>
                  <a:gd name="connsiteX780" fmla="*/ 7191 w 10000"/>
                  <a:gd name="connsiteY780" fmla="*/ 9773 h 10000"/>
                  <a:gd name="connsiteX781" fmla="*/ 7208 w 10000"/>
                  <a:gd name="connsiteY781" fmla="*/ 9783 h 10000"/>
                  <a:gd name="connsiteX782" fmla="*/ 7219 w 10000"/>
                  <a:gd name="connsiteY782" fmla="*/ 9793 h 10000"/>
                  <a:gd name="connsiteX783" fmla="*/ 7235 w 10000"/>
                  <a:gd name="connsiteY783" fmla="*/ 9802 h 10000"/>
                  <a:gd name="connsiteX784" fmla="*/ 7249 w 10000"/>
                  <a:gd name="connsiteY784" fmla="*/ 9819 h 10000"/>
                  <a:gd name="connsiteX785" fmla="*/ 7255 w 10000"/>
                  <a:gd name="connsiteY785" fmla="*/ 9835 h 10000"/>
                  <a:gd name="connsiteX786" fmla="*/ 7255 w 10000"/>
                  <a:gd name="connsiteY786" fmla="*/ 9848 h 10000"/>
                  <a:gd name="connsiteX787" fmla="*/ 7249 w 10000"/>
                  <a:gd name="connsiteY787" fmla="*/ 9848 h 10000"/>
                  <a:gd name="connsiteX788" fmla="*/ 7244 w 10000"/>
                  <a:gd name="connsiteY788" fmla="*/ 9858 h 10000"/>
                  <a:gd name="connsiteX789" fmla="*/ 7235 w 10000"/>
                  <a:gd name="connsiteY789" fmla="*/ 9883 h 10000"/>
                  <a:gd name="connsiteX790" fmla="*/ 7244 w 10000"/>
                  <a:gd name="connsiteY790" fmla="*/ 9903 h 10000"/>
                  <a:gd name="connsiteX791" fmla="*/ 7258 w 10000"/>
                  <a:gd name="connsiteY791" fmla="*/ 9926 h 10000"/>
                  <a:gd name="connsiteX792" fmla="*/ 7263 w 10000"/>
                  <a:gd name="connsiteY792" fmla="*/ 9948 h 10000"/>
                  <a:gd name="connsiteX793" fmla="*/ 7274 w 10000"/>
                  <a:gd name="connsiteY793" fmla="*/ 9968 h 10000"/>
                  <a:gd name="connsiteX794" fmla="*/ 7283 w 10000"/>
                  <a:gd name="connsiteY794" fmla="*/ 9987 h 10000"/>
                  <a:gd name="connsiteX795" fmla="*/ 7291 w 10000"/>
                  <a:gd name="connsiteY795" fmla="*/ 10000 h 10000"/>
                  <a:gd name="connsiteX796" fmla="*/ 7305 w 10000"/>
                  <a:gd name="connsiteY796" fmla="*/ 9997 h 10000"/>
                  <a:gd name="connsiteX797" fmla="*/ 7313 w 10000"/>
                  <a:gd name="connsiteY797" fmla="*/ 9977 h 10000"/>
                  <a:gd name="connsiteX798" fmla="*/ 7324 w 10000"/>
                  <a:gd name="connsiteY798" fmla="*/ 9968 h 10000"/>
                  <a:gd name="connsiteX799" fmla="*/ 7341 w 10000"/>
                  <a:gd name="connsiteY799" fmla="*/ 9971 h 10000"/>
                  <a:gd name="connsiteX800" fmla="*/ 7368 w 10000"/>
                  <a:gd name="connsiteY800" fmla="*/ 9987 h 10000"/>
                  <a:gd name="connsiteX801" fmla="*/ 7380 w 10000"/>
                  <a:gd name="connsiteY801" fmla="*/ 9990 h 10000"/>
                  <a:gd name="connsiteX802" fmla="*/ 7393 w 10000"/>
                  <a:gd name="connsiteY802" fmla="*/ 9981 h 10000"/>
                  <a:gd name="connsiteX803" fmla="*/ 7404 w 10000"/>
                  <a:gd name="connsiteY803" fmla="*/ 9968 h 10000"/>
                  <a:gd name="connsiteX804" fmla="*/ 7418 w 10000"/>
                  <a:gd name="connsiteY804" fmla="*/ 9948 h 10000"/>
                  <a:gd name="connsiteX805" fmla="*/ 7427 w 10000"/>
                  <a:gd name="connsiteY805" fmla="*/ 9922 h 10000"/>
                  <a:gd name="connsiteX806" fmla="*/ 7427 w 10000"/>
                  <a:gd name="connsiteY806" fmla="*/ 9906 h 10000"/>
                  <a:gd name="connsiteX807" fmla="*/ 7404 w 10000"/>
                  <a:gd name="connsiteY807" fmla="*/ 9877 h 10000"/>
                  <a:gd name="connsiteX808" fmla="*/ 7388 w 10000"/>
                  <a:gd name="connsiteY808" fmla="*/ 9854 h 10000"/>
                  <a:gd name="connsiteX809" fmla="*/ 7385 w 10000"/>
                  <a:gd name="connsiteY809" fmla="*/ 9845 h 10000"/>
                  <a:gd name="connsiteX810" fmla="*/ 7385 w 10000"/>
                  <a:gd name="connsiteY810" fmla="*/ 9825 h 10000"/>
                  <a:gd name="connsiteX811" fmla="*/ 7385 w 10000"/>
                  <a:gd name="connsiteY811" fmla="*/ 9819 h 10000"/>
                  <a:gd name="connsiteX812" fmla="*/ 7393 w 10000"/>
                  <a:gd name="connsiteY812" fmla="*/ 9809 h 10000"/>
                  <a:gd name="connsiteX813" fmla="*/ 7404 w 10000"/>
                  <a:gd name="connsiteY813" fmla="*/ 9793 h 10000"/>
                  <a:gd name="connsiteX814" fmla="*/ 7413 w 10000"/>
                  <a:gd name="connsiteY814" fmla="*/ 9783 h 10000"/>
                  <a:gd name="connsiteX815" fmla="*/ 7404 w 10000"/>
                  <a:gd name="connsiteY815" fmla="*/ 9770 h 10000"/>
                  <a:gd name="connsiteX816" fmla="*/ 7388 w 10000"/>
                  <a:gd name="connsiteY816" fmla="*/ 9760 h 10000"/>
                  <a:gd name="connsiteX817" fmla="*/ 7371 w 10000"/>
                  <a:gd name="connsiteY817" fmla="*/ 9744 h 10000"/>
                  <a:gd name="connsiteX818" fmla="*/ 7363 w 10000"/>
                  <a:gd name="connsiteY818" fmla="*/ 9731 h 10000"/>
                  <a:gd name="connsiteX819" fmla="*/ 7355 w 10000"/>
                  <a:gd name="connsiteY819" fmla="*/ 9715 h 10000"/>
                  <a:gd name="connsiteX820" fmla="*/ 7360 w 10000"/>
                  <a:gd name="connsiteY820" fmla="*/ 9686 h 10000"/>
                  <a:gd name="connsiteX821" fmla="*/ 7363 w 10000"/>
                  <a:gd name="connsiteY821" fmla="*/ 9657 h 10000"/>
                  <a:gd name="connsiteX822" fmla="*/ 7360 w 10000"/>
                  <a:gd name="connsiteY822" fmla="*/ 9631 h 10000"/>
                  <a:gd name="connsiteX823" fmla="*/ 7346 w 10000"/>
                  <a:gd name="connsiteY823" fmla="*/ 9611 h 10000"/>
                  <a:gd name="connsiteX824" fmla="*/ 7332 w 10000"/>
                  <a:gd name="connsiteY824" fmla="*/ 9585 h 10000"/>
                  <a:gd name="connsiteX825" fmla="*/ 7324 w 10000"/>
                  <a:gd name="connsiteY825" fmla="*/ 9573 h 10000"/>
                  <a:gd name="connsiteX826" fmla="*/ 7324 w 10000"/>
                  <a:gd name="connsiteY826" fmla="*/ 9553 h 10000"/>
                  <a:gd name="connsiteX827" fmla="*/ 7324 w 10000"/>
                  <a:gd name="connsiteY827" fmla="*/ 9543 h 10000"/>
                  <a:gd name="connsiteX828" fmla="*/ 7324 w 10000"/>
                  <a:gd name="connsiteY828" fmla="*/ 9517 h 10000"/>
                  <a:gd name="connsiteX829" fmla="*/ 7324 w 10000"/>
                  <a:gd name="connsiteY829" fmla="*/ 9498 h 10000"/>
                  <a:gd name="connsiteX830" fmla="*/ 7332 w 10000"/>
                  <a:gd name="connsiteY830" fmla="*/ 9479 h 10000"/>
                  <a:gd name="connsiteX831" fmla="*/ 7341 w 10000"/>
                  <a:gd name="connsiteY831" fmla="*/ 9462 h 10000"/>
                  <a:gd name="connsiteX832" fmla="*/ 7352 w 10000"/>
                  <a:gd name="connsiteY832" fmla="*/ 9459 h 10000"/>
                  <a:gd name="connsiteX833" fmla="*/ 7360 w 10000"/>
                  <a:gd name="connsiteY833" fmla="*/ 9443 h 10000"/>
                  <a:gd name="connsiteX834" fmla="*/ 7363 w 10000"/>
                  <a:gd name="connsiteY834" fmla="*/ 9433 h 10000"/>
                  <a:gd name="connsiteX835" fmla="*/ 7377 w 10000"/>
                  <a:gd name="connsiteY835" fmla="*/ 9433 h 10000"/>
                  <a:gd name="connsiteX836" fmla="*/ 7388 w 10000"/>
                  <a:gd name="connsiteY836" fmla="*/ 9430 h 10000"/>
                  <a:gd name="connsiteX837" fmla="*/ 7396 w 10000"/>
                  <a:gd name="connsiteY837" fmla="*/ 9430 h 10000"/>
                  <a:gd name="connsiteX838" fmla="*/ 7402 w 10000"/>
                  <a:gd name="connsiteY838" fmla="*/ 9424 h 10000"/>
                  <a:gd name="connsiteX839" fmla="*/ 7396 w 10000"/>
                  <a:gd name="connsiteY839" fmla="*/ 9414 h 10000"/>
                  <a:gd name="connsiteX840" fmla="*/ 7388 w 10000"/>
                  <a:gd name="connsiteY840" fmla="*/ 9401 h 10000"/>
                  <a:gd name="connsiteX841" fmla="*/ 7371 w 10000"/>
                  <a:gd name="connsiteY841" fmla="*/ 9391 h 10000"/>
                  <a:gd name="connsiteX842" fmla="*/ 7355 w 10000"/>
                  <a:gd name="connsiteY842" fmla="*/ 9375 h 10000"/>
                  <a:gd name="connsiteX843" fmla="*/ 7332 w 10000"/>
                  <a:gd name="connsiteY843" fmla="*/ 9356 h 10000"/>
                  <a:gd name="connsiteX844" fmla="*/ 7313 w 10000"/>
                  <a:gd name="connsiteY844" fmla="*/ 9330 h 10000"/>
                  <a:gd name="connsiteX845" fmla="*/ 7307 w 10000"/>
                  <a:gd name="connsiteY845" fmla="*/ 9310 h 10000"/>
                  <a:gd name="connsiteX846" fmla="*/ 7305 w 10000"/>
                  <a:gd name="connsiteY846" fmla="*/ 9291 h 10000"/>
                  <a:gd name="connsiteX847" fmla="*/ 7305 w 10000"/>
                  <a:gd name="connsiteY847" fmla="*/ 9278 h 10000"/>
                  <a:gd name="connsiteX848" fmla="*/ 7296 w 10000"/>
                  <a:gd name="connsiteY848" fmla="*/ 9268 h 10000"/>
                  <a:gd name="connsiteX849" fmla="*/ 7296 w 10000"/>
                  <a:gd name="connsiteY849" fmla="*/ 9249 h 10000"/>
                  <a:gd name="connsiteX850" fmla="*/ 7291 w 10000"/>
                  <a:gd name="connsiteY850" fmla="*/ 9226 h 10000"/>
                  <a:gd name="connsiteX851" fmla="*/ 7283 w 10000"/>
                  <a:gd name="connsiteY851" fmla="*/ 9213 h 10000"/>
                  <a:gd name="connsiteX852" fmla="*/ 7274 w 10000"/>
                  <a:gd name="connsiteY852" fmla="*/ 9194 h 10000"/>
                  <a:gd name="connsiteX853" fmla="*/ 7274 w 10000"/>
                  <a:gd name="connsiteY853" fmla="*/ 9174 h 10000"/>
                  <a:gd name="connsiteX854" fmla="*/ 7280 w 10000"/>
                  <a:gd name="connsiteY854" fmla="*/ 9148 h 10000"/>
                  <a:gd name="connsiteX855" fmla="*/ 7283 w 10000"/>
                  <a:gd name="connsiteY855" fmla="*/ 9119 h 10000"/>
                  <a:gd name="connsiteX856" fmla="*/ 7291 w 10000"/>
                  <a:gd name="connsiteY856" fmla="*/ 9100 h 10000"/>
                  <a:gd name="connsiteX857" fmla="*/ 7307 w 10000"/>
                  <a:gd name="connsiteY857" fmla="*/ 9080 h 10000"/>
                  <a:gd name="connsiteX858" fmla="*/ 7324 w 10000"/>
                  <a:gd name="connsiteY858" fmla="*/ 9054 h 10000"/>
                  <a:gd name="connsiteX859" fmla="*/ 7341 w 10000"/>
                  <a:gd name="connsiteY859" fmla="*/ 9054 h 10000"/>
                  <a:gd name="connsiteX860" fmla="*/ 7352 w 10000"/>
                  <a:gd name="connsiteY860" fmla="*/ 9054 h 10000"/>
                  <a:gd name="connsiteX861" fmla="*/ 7346 w 10000"/>
                  <a:gd name="connsiteY861" fmla="*/ 9032 h 10000"/>
                  <a:gd name="connsiteX862" fmla="*/ 7341 w 10000"/>
                  <a:gd name="connsiteY862" fmla="*/ 9022 h 10000"/>
                  <a:gd name="connsiteX863" fmla="*/ 7352 w 10000"/>
                  <a:gd name="connsiteY863" fmla="*/ 8999 h 10000"/>
                  <a:gd name="connsiteX864" fmla="*/ 7360 w 10000"/>
                  <a:gd name="connsiteY864" fmla="*/ 8967 h 10000"/>
                  <a:gd name="connsiteX865" fmla="*/ 7368 w 10000"/>
                  <a:gd name="connsiteY865" fmla="*/ 8922 h 10000"/>
                  <a:gd name="connsiteX866" fmla="*/ 7377 w 10000"/>
                  <a:gd name="connsiteY866" fmla="*/ 8896 h 10000"/>
                  <a:gd name="connsiteX867" fmla="*/ 7380 w 10000"/>
                  <a:gd name="connsiteY867" fmla="*/ 8867 h 10000"/>
                  <a:gd name="connsiteX868" fmla="*/ 7402 w 10000"/>
                  <a:gd name="connsiteY868" fmla="*/ 8824 h 10000"/>
                  <a:gd name="connsiteX869" fmla="*/ 7402 w 10000"/>
                  <a:gd name="connsiteY869" fmla="*/ 8808 h 10000"/>
                  <a:gd name="connsiteX870" fmla="*/ 7393 w 10000"/>
                  <a:gd name="connsiteY870" fmla="*/ 8795 h 10000"/>
                  <a:gd name="connsiteX871" fmla="*/ 7388 w 10000"/>
                  <a:gd name="connsiteY871" fmla="*/ 8799 h 10000"/>
                  <a:gd name="connsiteX872" fmla="*/ 7396 w 10000"/>
                  <a:gd name="connsiteY872" fmla="*/ 8789 h 10000"/>
                  <a:gd name="connsiteX873" fmla="*/ 7404 w 10000"/>
                  <a:gd name="connsiteY873" fmla="*/ 8789 h 10000"/>
                  <a:gd name="connsiteX874" fmla="*/ 7421 w 10000"/>
                  <a:gd name="connsiteY874" fmla="*/ 8769 h 10000"/>
                  <a:gd name="connsiteX875" fmla="*/ 7443 w 10000"/>
                  <a:gd name="connsiteY875" fmla="*/ 8763 h 10000"/>
                  <a:gd name="connsiteX876" fmla="*/ 7452 w 10000"/>
                  <a:gd name="connsiteY876" fmla="*/ 8769 h 10000"/>
                  <a:gd name="connsiteX877" fmla="*/ 7468 w 10000"/>
                  <a:gd name="connsiteY877" fmla="*/ 8769 h 10000"/>
                  <a:gd name="connsiteX878" fmla="*/ 7499 w 10000"/>
                  <a:gd name="connsiteY878" fmla="*/ 8763 h 10000"/>
                  <a:gd name="connsiteX879" fmla="*/ 7526 w 10000"/>
                  <a:gd name="connsiteY879" fmla="*/ 8763 h 10000"/>
                  <a:gd name="connsiteX880" fmla="*/ 7532 w 10000"/>
                  <a:gd name="connsiteY880" fmla="*/ 8763 h 10000"/>
                  <a:gd name="connsiteX881" fmla="*/ 7554 w 10000"/>
                  <a:gd name="connsiteY881" fmla="*/ 8744 h 10000"/>
                  <a:gd name="connsiteX882" fmla="*/ 7571 w 10000"/>
                  <a:gd name="connsiteY882" fmla="*/ 8731 h 10000"/>
                  <a:gd name="connsiteX883" fmla="*/ 7587 w 10000"/>
                  <a:gd name="connsiteY883" fmla="*/ 8711 h 10000"/>
                  <a:gd name="connsiteX884" fmla="*/ 7607 w 10000"/>
                  <a:gd name="connsiteY884" fmla="*/ 8711 h 10000"/>
                  <a:gd name="connsiteX885" fmla="*/ 7634 w 10000"/>
                  <a:gd name="connsiteY885" fmla="*/ 8705 h 10000"/>
                  <a:gd name="connsiteX886" fmla="*/ 7643 w 10000"/>
                  <a:gd name="connsiteY886" fmla="*/ 8682 h 10000"/>
                  <a:gd name="connsiteX887" fmla="*/ 7654 w 10000"/>
                  <a:gd name="connsiteY887" fmla="*/ 8666 h 10000"/>
                  <a:gd name="connsiteX888" fmla="*/ 7668 w 10000"/>
                  <a:gd name="connsiteY888" fmla="*/ 8666 h 10000"/>
                  <a:gd name="connsiteX889" fmla="*/ 7676 w 10000"/>
                  <a:gd name="connsiteY889" fmla="*/ 8682 h 10000"/>
                  <a:gd name="connsiteX890" fmla="*/ 7704 w 10000"/>
                  <a:gd name="connsiteY890" fmla="*/ 8669 h 10000"/>
                  <a:gd name="connsiteX891" fmla="*/ 7712 w 10000"/>
                  <a:gd name="connsiteY891" fmla="*/ 8669 h 10000"/>
                  <a:gd name="connsiteX892" fmla="*/ 7720 w 10000"/>
                  <a:gd name="connsiteY892" fmla="*/ 8669 h 10000"/>
                  <a:gd name="connsiteX893" fmla="*/ 7726 w 10000"/>
                  <a:gd name="connsiteY893" fmla="*/ 8656 h 10000"/>
                  <a:gd name="connsiteX894" fmla="*/ 7734 w 10000"/>
                  <a:gd name="connsiteY894" fmla="*/ 8650 h 10000"/>
                  <a:gd name="connsiteX895" fmla="*/ 7742 w 10000"/>
                  <a:gd name="connsiteY895" fmla="*/ 8650 h 10000"/>
                  <a:gd name="connsiteX896" fmla="*/ 7759 w 10000"/>
                  <a:gd name="connsiteY896" fmla="*/ 8650 h 10000"/>
                  <a:gd name="connsiteX897" fmla="*/ 7756 w 10000"/>
                  <a:gd name="connsiteY897" fmla="*/ 8630 h 10000"/>
                  <a:gd name="connsiteX898" fmla="*/ 7751 w 10000"/>
                  <a:gd name="connsiteY898" fmla="*/ 8627 h 10000"/>
                  <a:gd name="connsiteX899" fmla="*/ 7742 w 10000"/>
                  <a:gd name="connsiteY899" fmla="*/ 8620 h 10000"/>
                  <a:gd name="connsiteX900" fmla="*/ 7734 w 10000"/>
                  <a:gd name="connsiteY900" fmla="*/ 8591 h 10000"/>
                  <a:gd name="connsiteX901" fmla="*/ 7709 w 10000"/>
                  <a:gd name="connsiteY901" fmla="*/ 8582 h 10000"/>
                  <a:gd name="connsiteX902" fmla="*/ 7695 w 10000"/>
                  <a:gd name="connsiteY902" fmla="*/ 8578 h 10000"/>
                  <a:gd name="connsiteX903" fmla="*/ 7668 w 10000"/>
                  <a:gd name="connsiteY903" fmla="*/ 8562 h 10000"/>
                  <a:gd name="connsiteX904" fmla="*/ 7645 w 10000"/>
                  <a:gd name="connsiteY904" fmla="*/ 8552 h 10000"/>
                  <a:gd name="connsiteX905" fmla="*/ 7615 w 10000"/>
                  <a:gd name="connsiteY905" fmla="*/ 8543 h 10000"/>
                  <a:gd name="connsiteX906" fmla="*/ 7596 w 10000"/>
                  <a:gd name="connsiteY906" fmla="*/ 8527 h 10000"/>
                  <a:gd name="connsiteX907" fmla="*/ 7565 w 10000"/>
                  <a:gd name="connsiteY907" fmla="*/ 8494 h 10000"/>
                  <a:gd name="connsiteX908" fmla="*/ 7562 w 10000"/>
                  <a:gd name="connsiteY908" fmla="*/ 8475 h 10000"/>
                  <a:gd name="connsiteX909" fmla="*/ 7540 w 10000"/>
                  <a:gd name="connsiteY909" fmla="*/ 8455 h 10000"/>
                  <a:gd name="connsiteX910" fmla="*/ 7535 w 10000"/>
                  <a:gd name="connsiteY910" fmla="*/ 8446 h 10000"/>
                  <a:gd name="connsiteX911" fmla="*/ 7535 w 10000"/>
                  <a:gd name="connsiteY911" fmla="*/ 8420 h 10000"/>
                  <a:gd name="connsiteX912" fmla="*/ 7535 w 10000"/>
                  <a:gd name="connsiteY912" fmla="*/ 8391 h 10000"/>
                  <a:gd name="connsiteX913" fmla="*/ 7548 w 10000"/>
                  <a:gd name="connsiteY913" fmla="*/ 8345 h 10000"/>
                  <a:gd name="connsiteX914" fmla="*/ 7562 w 10000"/>
                  <a:gd name="connsiteY914" fmla="*/ 8319 h 10000"/>
                  <a:gd name="connsiteX915" fmla="*/ 7582 w 10000"/>
                  <a:gd name="connsiteY915" fmla="*/ 8310 h 10000"/>
                  <a:gd name="connsiteX916" fmla="*/ 7607 w 10000"/>
                  <a:gd name="connsiteY916" fmla="*/ 8300 h 10000"/>
                  <a:gd name="connsiteX917" fmla="*/ 7629 w 10000"/>
                  <a:gd name="connsiteY917" fmla="*/ 8300 h 10000"/>
                  <a:gd name="connsiteX918" fmla="*/ 7651 w 10000"/>
                  <a:gd name="connsiteY918" fmla="*/ 8297 h 10000"/>
                  <a:gd name="connsiteX919" fmla="*/ 7668 w 10000"/>
                  <a:gd name="connsiteY919" fmla="*/ 8280 h 10000"/>
                  <a:gd name="connsiteX920" fmla="*/ 7687 w 10000"/>
                  <a:gd name="connsiteY920" fmla="*/ 8267 h 10000"/>
                  <a:gd name="connsiteX921" fmla="*/ 7693 w 10000"/>
                  <a:gd name="connsiteY921" fmla="*/ 8261 h 10000"/>
                  <a:gd name="connsiteX922" fmla="*/ 7701 w 10000"/>
                  <a:gd name="connsiteY922" fmla="*/ 8248 h 10000"/>
                  <a:gd name="connsiteX923" fmla="*/ 7712 w 10000"/>
                  <a:gd name="connsiteY923" fmla="*/ 8238 h 10000"/>
                  <a:gd name="connsiteX924" fmla="*/ 7731 w 10000"/>
                  <a:gd name="connsiteY924" fmla="*/ 8222 h 10000"/>
                  <a:gd name="connsiteX925" fmla="*/ 7740 w 10000"/>
                  <a:gd name="connsiteY925" fmla="*/ 8206 h 10000"/>
                  <a:gd name="connsiteX926" fmla="*/ 7756 w 10000"/>
                  <a:gd name="connsiteY926" fmla="*/ 8183 h 10000"/>
                  <a:gd name="connsiteX927" fmla="*/ 7773 w 10000"/>
                  <a:gd name="connsiteY927" fmla="*/ 8177 h 10000"/>
                  <a:gd name="connsiteX928" fmla="*/ 7784 w 10000"/>
                  <a:gd name="connsiteY928" fmla="*/ 8183 h 10000"/>
                  <a:gd name="connsiteX929" fmla="*/ 7801 w 10000"/>
                  <a:gd name="connsiteY929" fmla="*/ 8174 h 10000"/>
                  <a:gd name="connsiteX930" fmla="*/ 7801 w 10000"/>
                  <a:gd name="connsiteY930" fmla="*/ 8157 h 10000"/>
                  <a:gd name="connsiteX931" fmla="*/ 7817 w 10000"/>
                  <a:gd name="connsiteY931" fmla="*/ 8164 h 10000"/>
                  <a:gd name="connsiteX932" fmla="*/ 7837 w 10000"/>
                  <a:gd name="connsiteY932" fmla="*/ 8164 h 10000"/>
                  <a:gd name="connsiteX933" fmla="*/ 7856 w 10000"/>
                  <a:gd name="connsiteY933" fmla="*/ 8164 h 10000"/>
                  <a:gd name="connsiteX934" fmla="*/ 7870 w 10000"/>
                  <a:gd name="connsiteY934" fmla="*/ 8167 h 10000"/>
                  <a:gd name="connsiteX935" fmla="*/ 7881 w 10000"/>
                  <a:gd name="connsiteY935" fmla="*/ 8174 h 10000"/>
                  <a:gd name="connsiteX936" fmla="*/ 7898 w 10000"/>
                  <a:gd name="connsiteY936" fmla="*/ 8187 h 10000"/>
                  <a:gd name="connsiteX937" fmla="*/ 7917 w 10000"/>
                  <a:gd name="connsiteY937" fmla="*/ 8187 h 10000"/>
                  <a:gd name="connsiteX938" fmla="*/ 7928 w 10000"/>
                  <a:gd name="connsiteY938" fmla="*/ 8157 h 10000"/>
                  <a:gd name="connsiteX939" fmla="*/ 7942 w 10000"/>
                  <a:gd name="connsiteY939" fmla="*/ 8157 h 10000"/>
                  <a:gd name="connsiteX940" fmla="*/ 7958 w 10000"/>
                  <a:gd name="connsiteY940" fmla="*/ 8164 h 10000"/>
                  <a:gd name="connsiteX941" fmla="*/ 7983 w 10000"/>
                  <a:gd name="connsiteY941" fmla="*/ 8144 h 10000"/>
                  <a:gd name="connsiteX942" fmla="*/ 8000 w 10000"/>
                  <a:gd name="connsiteY942" fmla="*/ 8109 h 10000"/>
                  <a:gd name="connsiteX943" fmla="*/ 7994 w 10000"/>
                  <a:gd name="connsiteY943" fmla="*/ 8093 h 10000"/>
                  <a:gd name="connsiteX944" fmla="*/ 7983 w 10000"/>
                  <a:gd name="connsiteY944" fmla="*/ 8070 h 10000"/>
                  <a:gd name="connsiteX945" fmla="*/ 7986 w 10000"/>
                  <a:gd name="connsiteY945" fmla="*/ 8063 h 10000"/>
                  <a:gd name="connsiteX946" fmla="*/ 7978 w 10000"/>
                  <a:gd name="connsiteY946" fmla="*/ 8044 h 10000"/>
                  <a:gd name="connsiteX947" fmla="*/ 7986 w 10000"/>
                  <a:gd name="connsiteY947" fmla="*/ 8002 h 10000"/>
                  <a:gd name="connsiteX948" fmla="*/ 7983 w 10000"/>
                  <a:gd name="connsiteY948" fmla="*/ 7947 h 10000"/>
                  <a:gd name="connsiteX949" fmla="*/ 7961 w 10000"/>
                  <a:gd name="connsiteY949" fmla="*/ 7931 h 10000"/>
                  <a:gd name="connsiteX950" fmla="*/ 7958 w 10000"/>
                  <a:gd name="connsiteY950" fmla="*/ 7898 h 10000"/>
                  <a:gd name="connsiteX951" fmla="*/ 7953 w 10000"/>
                  <a:gd name="connsiteY951" fmla="*/ 7856 h 10000"/>
                  <a:gd name="connsiteX952" fmla="*/ 7967 w 10000"/>
                  <a:gd name="connsiteY952" fmla="*/ 7837 h 10000"/>
                  <a:gd name="connsiteX953" fmla="*/ 7950 w 10000"/>
                  <a:gd name="connsiteY953" fmla="*/ 7824 h 10000"/>
                  <a:gd name="connsiteX954" fmla="*/ 7906 w 10000"/>
                  <a:gd name="connsiteY954" fmla="*/ 7814 h 10000"/>
                  <a:gd name="connsiteX955" fmla="*/ 7878 w 10000"/>
                  <a:gd name="connsiteY955" fmla="*/ 7814 h 10000"/>
                  <a:gd name="connsiteX956" fmla="*/ 7870 w 10000"/>
                  <a:gd name="connsiteY956" fmla="*/ 7795 h 10000"/>
                  <a:gd name="connsiteX957" fmla="*/ 7878 w 10000"/>
                  <a:gd name="connsiteY957" fmla="*/ 7778 h 10000"/>
                  <a:gd name="connsiteX958" fmla="*/ 7881 w 10000"/>
                  <a:gd name="connsiteY958" fmla="*/ 7775 h 10000"/>
                  <a:gd name="connsiteX959" fmla="*/ 7878 w 10000"/>
                  <a:gd name="connsiteY959" fmla="*/ 7743 h 10000"/>
                  <a:gd name="connsiteX960" fmla="*/ 7895 w 10000"/>
                  <a:gd name="connsiteY960" fmla="*/ 7733 h 10000"/>
                  <a:gd name="connsiteX961" fmla="*/ 7911 w 10000"/>
                  <a:gd name="connsiteY961" fmla="*/ 7710 h 10000"/>
                  <a:gd name="connsiteX962" fmla="*/ 7911 w 10000"/>
                  <a:gd name="connsiteY962" fmla="*/ 7665 h 10000"/>
                  <a:gd name="connsiteX963" fmla="*/ 7917 w 10000"/>
                  <a:gd name="connsiteY963" fmla="*/ 7600 h 10000"/>
                  <a:gd name="connsiteX964" fmla="*/ 7928 w 10000"/>
                  <a:gd name="connsiteY964" fmla="*/ 7581 h 10000"/>
                  <a:gd name="connsiteX965" fmla="*/ 7917 w 10000"/>
                  <a:gd name="connsiteY965" fmla="*/ 7474 h 10000"/>
                  <a:gd name="connsiteX966" fmla="*/ 7873 w 10000"/>
                  <a:gd name="connsiteY966" fmla="*/ 7335 h 10000"/>
                  <a:gd name="connsiteX967" fmla="*/ 7756 w 10000"/>
                  <a:gd name="connsiteY967" fmla="*/ 7050 h 10000"/>
                  <a:gd name="connsiteX968" fmla="*/ 7679 w 10000"/>
                  <a:gd name="connsiteY968" fmla="*/ 6839 h 10000"/>
                  <a:gd name="connsiteX969" fmla="*/ 7668 w 10000"/>
                  <a:gd name="connsiteY969" fmla="*/ 6823 h 10000"/>
                  <a:gd name="connsiteX970" fmla="*/ 7659 w 10000"/>
                  <a:gd name="connsiteY970" fmla="*/ 6768 h 10000"/>
                  <a:gd name="connsiteX971" fmla="*/ 7659 w 10000"/>
                  <a:gd name="connsiteY971" fmla="*/ 6739 h 10000"/>
                  <a:gd name="connsiteX972" fmla="*/ 7651 w 10000"/>
                  <a:gd name="connsiteY972" fmla="*/ 6713 h 10000"/>
                  <a:gd name="connsiteX973" fmla="*/ 7654 w 10000"/>
                  <a:gd name="connsiteY973" fmla="*/ 6684 h 10000"/>
                  <a:gd name="connsiteX974" fmla="*/ 7643 w 10000"/>
                  <a:gd name="connsiteY974" fmla="*/ 6626 h 10000"/>
                  <a:gd name="connsiteX975" fmla="*/ 7629 w 10000"/>
                  <a:gd name="connsiteY975" fmla="*/ 6600 h 10000"/>
                  <a:gd name="connsiteX976" fmla="*/ 7629 w 10000"/>
                  <a:gd name="connsiteY976" fmla="*/ 6580 h 10000"/>
                  <a:gd name="connsiteX977" fmla="*/ 7623 w 10000"/>
                  <a:gd name="connsiteY977" fmla="*/ 6541 h 10000"/>
                  <a:gd name="connsiteX978" fmla="*/ 7615 w 10000"/>
                  <a:gd name="connsiteY978" fmla="*/ 6522 h 10000"/>
                  <a:gd name="connsiteX979" fmla="*/ 7598 w 10000"/>
                  <a:gd name="connsiteY979" fmla="*/ 6509 h 10000"/>
                  <a:gd name="connsiteX980" fmla="*/ 7587 w 10000"/>
                  <a:gd name="connsiteY980" fmla="*/ 6493 h 10000"/>
                  <a:gd name="connsiteX981" fmla="*/ 7579 w 10000"/>
                  <a:gd name="connsiteY981" fmla="*/ 6464 h 10000"/>
                  <a:gd name="connsiteX982" fmla="*/ 7587 w 10000"/>
                  <a:gd name="connsiteY982" fmla="*/ 6438 h 10000"/>
                  <a:gd name="connsiteX983" fmla="*/ 7596 w 10000"/>
                  <a:gd name="connsiteY983" fmla="*/ 6425 h 10000"/>
                  <a:gd name="connsiteX984" fmla="*/ 7590 w 10000"/>
                  <a:gd name="connsiteY984" fmla="*/ 6396 h 10000"/>
                  <a:gd name="connsiteX985" fmla="*/ 7590 w 10000"/>
                  <a:gd name="connsiteY985" fmla="*/ 6373 h 10000"/>
                  <a:gd name="connsiteX986" fmla="*/ 7587 w 10000"/>
                  <a:gd name="connsiteY986" fmla="*/ 6354 h 10000"/>
                  <a:gd name="connsiteX987" fmla="*/ 7582 w 10000"/>
                  <a:gd name="connsiteY987" fmla="*/ 6344 h 10000"/>
                  <a:gd name="connsiteX988" fmla="*/ 7582 w 10000"/>
                  <a:gd name="connsiteY988" fmla="*/ 6324 h 10000"/>
                  <a:gd name="connsiteX989" fmla="*/ 7571 w 10000"/>
                  <a:gd name="connsiteY989" fmla="*/ 6302 h 10000"/>
                  <a:gd name="connsiteX990" fmla="*/ 7548 w 10000"/>
                  <a:gd name="connsiteY990" fmla="*/ 6256 h 10000"/>
                  <a:gd name="connsiteX991" fmla="*/ 7546 w 10000"/>
                  <a:gd name="connsiteY991" fmla="*/ 6218 h 10000"/>
                  <a:gd name="connsiteX992" fmla="*/ 7540 w 10000"/>
                  <a:gd name="connsiteY992" fmla="*/ 6159 h 10000"/>
                  <a:gd name="connsiteX993" fmla="*/ 7535 w 10000"/>
                  <a:gd name="connsiteY993" fmla="*/ 6114 h 10000"/>
                  <a:gd name="connsiteX994" fmla="*/ 7535 w 10000"/>
                  <a:gd name="connsiteY994" fmla="*/ 6088 h 10000"/>
                  <a:gd name="connsiteX995" fmla="*/ 7540 w 10000"/>
                  <a:gd name="connsiteY995" fmla="*/ 6049 h 10000"/>
                  <a:gd name="connsiteX996" fmla="*/ 7546 w 10000"/>
                  <a:gd name="connsiteY996" fmla="*/ 6004 h 10000"/>
                  <a:gd name="connsiteX997" fmla="*/ 7548 w 10000"/>
                  <a:gd name="connsiteY997" fmla="*/ 5965 h 10000"/>
                  <a:gd name="connsiteX998" fmla="*/ 7548 w 10000"/>
                  <a:gd name="connsiteY998" fmla="*/ 5946 h 10000"/>
                  <a:gd name="connsiteX999" fmla="*/ 7548 w 10000"/>
                  <a:gd name="connsiteY999" fmla="*/ 5933 h 10000"/>
                  <a:gd name="connsiteX1000" fmla="*/ 7548 w 10000"/>
                  <a:gd name="connsiteY1000" fmla="*/ 5910 h 10000"/>
                  <a:gd name="connsiteX1001" fmla="*/ 7548 w 10000"/>
                  <a:gd name="connsiteY1001" fmla="*/ 5897 h 10000"/>
                  <a:gd name="connsiteX1002" fmla="*/ 7546 w 10000"/>
                  <a:gd name="connsiteY1002" fmla="*/ 5871 h 10000"/>
                  <a:gd name="connsiteX1003" fmla="*/ 7535 w 10000"/>
                  <a:gd name="connsiteY1003" fmla="*/ 5839 h 10000"/>
                  <a:gd name="connsiteX1004" fmla="*/ 7524 w 10000"/>
                  <a:gd name="connsiteY1004" fmla="*/ 5797 h 10000"/>
                  <a:gd name="connsiteX1005" fmla="*/ 7518 w 10000"/>
                  <a:gd name="connsiteY1005" fmla="*/ 5767 h 10000"/>
                  <a:gd name="connsiteX1006" fmla="*/ 7515 w 10000"/>
                  <a:gd name="connsiteY1006" fmla="*/ 5745 h 10000"/>
                  <a:gd name="connsiteX1007" fmla="*/ 7501 w 10000"/>
                  <a:gd name="connsiteY1007" fmla="*/ 5683 h 10000"/>
                  <a:gd name="connsiteX1008" fmla="*/ 7490 w 10000"/>
                  <a:gd name="connsiteY1008" fmla="*/ 5631 h 10000"/>
                  <a:gd name="connsiteX1009" fmla="*/ 7482 w 10000"/>
                  <a:gd name="connsiteY1009" fmla="*/ 5593 h 10000"/>
                  <a:gd name="connsiteX1010" fmla="*/ 7476 w 10000"/>
                  <a:gd name="connsiteY1010" fmla="*/ 5570 h 10000"/>
                  <a:gd name="connsiteX1011" fmla="*/ 7476 w 10000"/>
                  <a:gd name="connsiteY1011" fmla="*/ 5528 h 10000"/>
                  <a:gd name="connsiteX1012" fmla="*/ 7482 w 10000"/>
                  <a:gd name="connsiteY1012" fmla="*/ 5502 h 10000"/>
                  <a:gd name="connsiteX1013" fmla="*/ 7490 w 10000"/>
                  <a:gd name="connsiteY1013" fmla="*/ 5489 h 10000"/>
                  <a:gd name="connsiteX1014" fmla="*/ 7499 w 10000"/>
                  <a:gd name="connsiteY1014" fmla="*/ 5479 h 10000"/>
                  <a:gd name="connsiteX1015" fmla="*/ 7493 w 10000"/>
                  <a:gd name="connsiteY1015" fmla="*/ 5427 h 10000"/>
                  <a:gd name="connsiteX1016" fmla="*/ 7501 w 10000"/>
                  <a:gd name="connsiteY1016" fmla="*/ 5415 h 10000"/>
                  <a:gd name="connsiteX1017" fmla="*/ 7510 w 10000"/>
                  <a:gd name="connsiteY1017" fmla="*/ 5398 h 10000"/>
                  <a:gd name="connsiteX1018" fmla="*/ 7515 w 10000"/>
                  <a:gd name="connsiteY1018" fmla="*/ 5379 h 10000"/>
                  <a:gd name="connsiteX1019" fmla="*/ 7526 w 10000"/>
                  <a:gd name="connsiteY1019" fmla="*/ 5366 h 10000"/>
                  <a:gd name="connsiteX1020" fmla="*/ 7518 w 10000"/>
                  <a:gd name="connsiteY1020" fmla="*/ 5350 h 10000"/>
                  <a:gd name="connsiteX1021" fmla="*/ 7518 w 10000"/>
                  <a:gd name="connsiteY1021" fmla="*/ 5330 h 10000"/>
                  <a:gd name="connsiteX1022" fmla="*/ 7526 w 10000"/>
                  <a:gd name="connsiteY1022" fmla="*/ 5311 h 10000"/>
                  <a:gd name="connsiteX1023" fmla="*/ 7540 w 10000"/>
                  <a:gd name="connsiteY1023" fmla="*/ 5291 h 10000"/>
                  <a:gd name="connsiteX1024" fmla="*/ 7540 w 10000"/>
                  <a:gd name="connsiteY1024" fmla="*/ 5266 h 10000"/>
                  <a:gd name="connsiteX1025" fmla="*/ 7540 w 10000"/>
                  <a:gd name="connsiteY1025" fmla="*/ 5256 h 10000"/>
                  <a:gd name="connsiteX1026" fmla="*/ 7524 w 10000"/>
                  <a:gd name="connsiteY1026" fmla="*/ 5233 h 10000"/>
                  <a:gd name="connsiteX1027" fmla="*/ 7515 w 10000"/>
                  <a:gd name="connsiteY1027" fmla="*/ 5217 h 10000"/>
                  <a:gd name="connsiteX1028" fmla="*/ 7490 w 10000"/>
                  <a:gd name="connsiteY1028" fmla="*/ 5178 h 10000"/>
                  <a:gd name="connsiteX1029" fmla="*/ 7474 w 10000"/>
                  <a:gd name="connsiteY1029" fmla="*/ 5162 h 10000"/>
                  <a:gd name="connsiteX1030" fmla="*/ 7457 w 10000"/>
                  <a:gd name="connsiteY1030" fmla="*/ 5120 h 10000"/>
                  <a:gd name="connsiteX1031" fmla="*/ 7421 w 10000"/>
                  <a:gd name="connsiteY1031" fmla="*/ 5087 h 10000"/>
                  <a:gd name="connsiteX1032" fmla="*/ 7380 w 10000"/>
                  <a:gd name="connsiteY1032" fmla="*/ 5068 h 10000"/>
                  <a:gd name="connsiteX1033" fmla="*/ 7355 w 10000"/>
                  <a:gd name="connsiteY1033" fmla="*/ 5058 h 10000"/>
                  <a:gd name="connsiteX1034" fmla="*/ 7332 w 10000"/>
                  <a:gd name="connsiteY1034" fmla="*/ 5049 h 10000"/>
                  <a:gd name="connsiteX1035" fmla="*/ 7305 w 10000"/>
                  <a:gd name="connsiteY1035" fmla="*/ 5016 h 10000"/>
                  <a:gd name="connsiteX1036" fmla="*/ 7305 w 10000"/>
                  <a:gd name="connsiteY1036" fmla="*/ 5000 h 10000"/>
                  <a:gd name="connsiteX1037" fmla="*/ 7296 w 10000"/>
                  <a:gd name="connsiteY1037" fmla="*/ 4971 h 10000"/>
                  <a:gd name="connsiteX1038" fmla="*/ 7288 w 10000"/>
                  <a:gd name="connsiteY1038" fmla="*/ 4945 h 10000"/>
                  <a:gd name="connsiteX1039" fmla="*/ 7280 w 10000"/>
                  <a:gd name="connsiteY1039" fmla="*/ 4916 h 10000"/>
                  <a:gd name="connsiteX1040" fmla="*/ 7291 w 10000"/>
                  <a:gd name="connsiteY1040" fmla="*/ 4887 h 10000"/>
                  <a:gd name="connsiteX1041" fmla="*/ 7291 w 10000"/>
                  <a:gd name="connsiteY1041" fmla="*/ 4858 h 10000"/>
                  <a:gd name="connsiteX1042" fmla="*/ 7271 w 10000"/>
                  <a:gd name="connsiteY1042" fmla="*/ 4819 h 10000"/>
                  <a:gd name="connsiteX1043" fmla="*/ 7255 w 10000"/>
                  <a:gd name="connsiteY1043" fmla="*/ 4828 h 10000"/>
                  <a:gd name="connsiteX1044" fmla="*/ 7235 w 10000"/>
                  <a:gd name="connsiteY1044" fmla="*/ 4841 h 10000"/>
                  <a:gd name="connsiteX1045" fmla="*/ 7216 w 10000"/>
                  <a:gd name="connsiteY1045" fmla="*/ 4867 h 10000"/>
                  <a:gd name="connsiteX1046" fmla="*/ 7191 w 10000"/>
                  <a:gd name="connsiteY1046" fmla="*/ 4870 h 10000"/>
                  <a:gd name="connsiteX1047" fmla="*/ 7155 w 10000"/>
                  <a:gd name="connsiteY1047" fmla="*/ 4887 h 10000"/>
                  <a:gd name="connsiteX1048" fmla="*/ 7122 w 10000"/>
                  <a:gd name="connsiteY1048" fmla="*/ 4893 h 10000"/>
                  <a:gd name="connsiteX1049" fmla="*/ 7105 w 10000"/>
                  <a:gd name="connsiteY1049" fmla="*/ 4896 h 10000"/>
                  <a:gd name="connsiteX1050" fmla="*/ 7094 w 10000"/>
                  <a:gd name="connsiteY1050" fmla="*/ 4916 h 10000"/>
                  <a:gd name="connsiteX1051" fmla="*/ 7080 w 10000"/>
                  <a:gd name="connsiteY1051" fmla="*/ 4903 h 10000"/>
                  <a:gd name="connsiteX1052" fmla="*/ 7072 w 10000"/>
                  <a:gd name="connsiteY1052" fmla="*/ 4851 h 10000"/>
                  <a:gd name="connsiteX1053" fmla="*/ 7042 w 10000"/>
                  <a:gd name="connsiteY1053" fmla="*/ 4819 h 10000"/>
                  <a:gd name="connsiteX1054" fmla="*/ 7030 w 10000"/>
                  <a:gd name="connsiteY1054" fmla="*/ 4780 h 10000"/>
                  <a:gd name="connsiteX1055" fmla="*/ 7039 w 10000"/>
                  <a:gd name="connsiteY1055" fmla="*/ 4757 h 10000"/>
                  <a:gd name="connsiteX1056" fmla="*/ 7047 w 10000"/>
                  <a:gd name="connsiteY1056" fmla="*/ 4744 h 10000"/>
                  <a:gd name="connsiteX1057" fmla="*/ 7022 w 10000"/>
                  <a:gd name="connsiteY1057" fmla="*/ 4725 h 10000"/>
                  <a:gd name="connsiteX1058" fmla="*/ 7000 w 10000"/>
                  <a:gd name="connsiteY1058" fmla="*/ 4715 h 10000"/>
                  <a:gd name="connsiteX1059" fmla="*/ 6975 w 10000"/>
                  <a:gd name="connsiteY1059" fmla="*/ 4709 h 10000"/>
                  <a:gd name="connsiteX1060" fmla="*/ 6945 w 10000"/>
                  <a:gd name="connsiteY1060" fmla="*/ 4696 h 10000"/>
                  <a:gd name="connsiteX1061" fmla="*/ 6953 w 10000"/>
                  <a:gd name="connsiteY1061" fmla="*/ 4679 h 10000"/>
                  <a:gd name="connsiteX1062" fmla="*/ 6961 w 10000"/>
                  <a:gd name="connsiteY1062" fmla="*/ 4660 h 10000"/>
                  <a:gd name="connsiteX1063" fmla="*/ 6983 w 10000"/>
                  <a:gd name="connsiteY1063" fmla="*/ 4644 h 10000"/>
                  <a:gd name="connsiteX1064" fmla="*/ 7014 w 10000"/>
                  <a:gd name="connsiteY1064" fmla="*/ 4634 h 10000"/>
                  <a:gd name="connsiteX1065" fmla="*/ 7025 w 10000"/>
                  <a:gd name="connsiteY1065" fmla="*/ 4615 h 10000"/>
                  <a:gd name="connsiteX1066" fmla="*/ 7047 w 10000"/>
                  <a:gd name="connsiteY1066" fmla="*/ 4582 h 10000"/>
                  <a:gd name="connsiteX1067" fmla="*/ 7069 w 10000"/>
                  <a:gd name="connsiteY1067" fmla="*/ 4563 h 10000"/>
                  <a:gd name="connsiteX1068" fmla="*/ 7078 w 10000"/>
                  <a:gd name="connsiteY1068" fmla="*/ 4553 h 10000"/>
                  <a:gd name="connsiteX1069" fmla="*/ 7097 w 10000"/>
                  <a:gd name="connsiteY1069" fmla="*/ 4527 h 10000"/>
                  <a:gd name="connsiteX1070" fmla="*/ 7122 w 10000"/>
                  <a:gd name="connsiteY1070" fmla="*/ 4517 h 10000"/>
                  <a:gd name="connsiteX1071" fmla="*/ 7139 w 10000"/>
                  <a:gd name="connsiteY1071" fmla="*/ 4488 h 10000"/>
                  <a:gd name="connsiteX1072" fmla="*/ 7147 w 10000"/>
                  <a:gd name="connsiteY1072" fmla="*/ 4459 h 10000"/>
                  <a:gd name="connsiteX1073" fmla="*/ 7161 w 10000"/>
                  <a:gd name="connsiteY1073" fmla="*/ 4440 h 10000"/>
                  <a:gd name="connsiteX1074" fmla="*/ 7177 w 10000"/>
                  <a:gd name="connsiteY1074" fmla="*/ 4430 h 10000"/>
                  <a:gd name="connsiteX1075" fmla="*/ 7202 w 10000"/>
                  <a:gd name="connsiteY1075" fmla="*/ 4407 h 10000"/>
                  <a:gd name="connsiteX1076" fmla="*/ 7224 w 10000"/>
                  <a:gd name="connsiteY1076" fmla="*/ 4417 h 10000"/>
                  <a:gd name="connsiteX1077" fmla="*/ 7241 w 10000"/>
                  <a:gd name="connsiteY1077" fmla="*/ 4404 h 10000"/>
                  <a:gd name="connsiteX1078" fmla="*/ 7263 w 10000"/>
                  <a:gd name="connsiteY1078" fmla="*/ 4398 h 10000"/>
                  <a:gd name="connsiteX1079" fmla="*/ 7283 w 10000"/>
                  <a:gd name="connsiteY1079" fmla="*/ 4424 h 10000"/>
                  <a:gd name="connsiteX1080" fmla="*/ 7305 w 10000"/>
                  <a:gd name="connsiteY1080" fmla="*/ 4433 h 10000"/>
                  <a:gd name="connsiteX1081" fmla="*/ 7332 w 10000"/>
                  <a:gd name="connsiteY1081" fmla="*/ 4443 h 10000"/>
                  <a:gd name="connsiteX1082" fmla="*/ 7380 w 10000"/>
                  <a:gd name="connsiteY1082" fmla="*/ 4398 h 10000"/>
                  <a:gd name="connsiteX1083" fmla="*/ 7404 w 10000"/>
                  <a:gd name="connsiteY1083" fmla="*/ 4378 h 10000"/>
                  <a:gd name="connsiteX1084" fmla="*/ 7418 w 10000"/>
                  <a:gd name="connsiteY1084" fmla="*/ 4369 h 10000"/>
                  <a:gd name="connsiteX1085" fmla="*/ 7443 w 10000"/>
                  <a:gd name="connsiteY1085" fmla="*/ 4356 h 10000"/>
                  <a:gd name="connsiteX1086" fmla="*/ 7460 w 10000"/>
                  <a:gd name="connsiteY1086" fmla="*/ 4385 h 10000"/>
                  <a:gd name="connsiteX1087" fmla="*/ 7460 w 10000"/>
                  <a:gd name="connsiteY1087" fmla="*/ 4404 h 10000"/>
                  <a:gd name="connsiteX1088" fmla="*/ 7499 w 10000"/>
                  <a:gd name="connsiteY1088" fmla="*/ 4417 h 10000"/>
                  <a:gd name="connsiteX1089" fmla="*/ 7515 w 10000"/>
                  <a:gd name="connsiteY1089" fmla="*/ 4414 h 10000"/>
                  <a:gd name="connsiteX1090" fmla="*/ 7565 w 10000"/>
                  <a:gd name="connsiteY1090" fmla="*/ 4385 h 10000"/>
                  <a:gd name="connsiteX1091" fmla="*/ 7579 w 10000"/>
                  <a:gd name="connsiteY1091" fmla="*/ 4346 h 10000"/>
                  <a:gd name="connsiteX1092" fmla="*/ 7582 w 10000"/>
                  <a:gd name="connsiteY1092" fmla="*/ 4317 h 10000"/>
                  <a:gd name="connsiteX1093" fmla="*/ 7590 w 10000"/>
                  <a:gd name="connsiteY1093" fmla="*/ 4301 h 10000"/>
                  <a:gd name="connsiteX1094" fmla="*/ 7612 w 10000"/>
                  <a:gd name="connsiteY1094" fmla="*/ 4271 h 10000"/>
                  <a:gd name="connsiteX1095" fmla="*/ 7623 w 10000"/>
                  <a:gd name="connsiteY1095" fmla="*/ 4262 h 10000"/>
                  <a:gd name="connsiteX1096" fmla="*/ 7634 w 10000"/>
                  <a:gd name="connsiteY1096" fmla="*/ 4245 h 10000"/>
                  <a:gd name="connsiteX1097" fmla="*/ 7645 w 10000"/>
                  <a:gd name="connsiteY1097" fmla="*/ 4265 h 10000"/>
                  <a:gd name="connsiteX1098" fmla="*/ 7670 w 10000"/>
                  <a:gd name="connsiteY1098" fmla="*/ 4284 h 10000"/>
                  <a:gd name="connsiteX1099" fmla="*/ 7701 w 10000"/>
                  <a:gd name="connsiteY1099" fmla="*/ 4275 h 10000"/>
                  <a:gd name="connsiteX1100" fmla="*/ 7717 w 10000"/>
                  <a:gd name="connsiteY1100" fmla="*/ 4275 h 10000"/>
                  <a:gd name="connsiteX1101" fmla="*/ 7740 w 10000"/>
                  <a:gd name="connsiteY1101" fmla="*/ 4284 h 10000"/>
                  <a:gd name="connsiteX1102" fmla="*/ 7767 w 10000"/>
                  <a:gd name="connsiteY1102" fmla="*/ 4284 h 10000"/>
                  <a:gd name="connsiteX1103" fmla="*/ 7895 w 10000"/>
                  <a:gd name="connsiteY1103" fmla="*/ 4207 h 10000"/>
                  <a:gd name="connsiteX1104" fmla="*/ 7895 w 10000"/>
                  <a:gd name="connsiteY1104" fmla="*/ 4187 h 10000"/>
                  <a:gd name="connsiteX1105" fmla="*/ 7895 w 10000"/>
                  <a:gd name="connsiteY1105" fmla="*/ 4171 h 10000"/>
                  <a:gd name="connsiteX1106" fmla="*/ 7903 w 10000"/>
                  <a:gd name="connsiteY1106" fmla="*/ 4148 h 10000"/>
                  <a:gd name="connsiteX1107" fmla="*/ 7917 w 10000"/>
                  <a:gd name="connsiteY1107" fmla="*/ 4158 h 10000"/>
                  <a:gd name="connsiteX1108" fmla="*/ 7967 w 10000"/>
                  <a:gd name="connsiteY1108" fmla="*/ 4203 h 10000"/>
                  <a:gd name="connsiteX1109" fmla="*/ 7994 w 10000"/>
                  <a:gd name="connsiteY1109" fmla="*/ 4203 h 10000"/>
                  <a:gd name="connsiteX1110" fmla="*/ 8064 w 10000"/>
                  <a:gd name="connsiteY1110" fmla="*/ 4242 h 10000"/>
                  <a:gd name="connsiteX1111" fmla="*/ 8083 w 10000"/>
                  <a:gd name="connsiteY1111" fmla="*/ 4245 h 10000"/>
                  <a:gd name="connsiteX1112" fmla="*/ 8105 w 10000"/>
                  <a:gd name="connsiteY1112" fmla="*/ 4226 h 10000"/>
                  <a:gd name="connsiteX1113" fmla="*/ 8136 w 10000"/>
                  <a:gd name="connsiteY1113" fmla="*/ 4187 h 10000"/>
                  <a:gd name="connsiteX1114" fmla="*/ 8161 w 10000"/>
                  <a:gd name="connsiteY1114" fmla="*/ 4168 h 10000"/>
                  <a:gd name="connsiteX1115" fmla="*/ 8172 w 10000"/>
                  <a:gd name="connsiteY1115" fmla="*/ 4161 h 10000"/>
                  <a:gd name="connsiteX1116" fmla="*/ 8208 w 10000"/>
                  <a:gd name="connsiteY1116" fmla="*/ 4168 h 10000"/>
                  <a:gd name="connsiteX1117" fmla="*/ 8235 w 10000"/>
                  <a:gd name="connsiteY1117" fmla="*/ 4168 h 10000"/>
                  <a:gd name="connsiteX1118" fmla="*/ 8258 w 10000"/>
                  <a:gd name="connsiteY1118" fmla="*/ 4152 h 10000"/>
                  <a:gd name="connsiteX1119" fmla="*/ 8283 w 10000"/>
                  <a:gd name="connsiteY1119" fmla="*/ 4152 h 10000"/>
                  <a:gd name="connsiteX1120" fmla="*/ 8299 w 10000"/>
                  <a:gd name="connsiteY1120" fmla="*/ 4132 h 10000"/>
                  <a:gd name="connsiteX1121" fmla="*/ 8316 w 10000"/>
                  <a:gd name="connsiteY1121" fmla="*/ 4113 h 10000"/>
                  <a:gd name="connsiteX1122" fmla="*/ 8330 w 10000"/>
                  <a:gd name="connsiteY1122" fmla="*/ 4084 h 10000"/>
                  <a:gd name="connsiteX1123" fmla="*/ 8341 w 10000"/>
                  <a:gd name="connsiteY1123" fmla="*/ 4058 h 10000"/>
                  <a:gd name="connsiteX1124" fmla="*/ 8349 w 10000"/>
                  <a:gd name="connsiteY1124" fmla="*/ 4064 h 10000"/>
                  <a:gd name="connsiteX1125" fmla="*/ 8366 w 10000"/>
                  <a:gd name="connsiteY1125" fmla="*/ 4067 h 10000"/>
                  <a:gd name="connsiteX1126" fmla="*/ 8374 w 10000"/>
                  <a:gd name="connsiteY1126" fmla="*/ 4084 h 10000"/>
                  <a:gd name="connsiteX1127" fmla="*/ 8402 w 10000"/>
                  <a:gd name="connsiteY1127" fmla="*/ 4054 h 10000"/>
                  <a:gd name="connsiteX1128" fmla="*/ 8427 w 10000"/>
                  <a:gd name="connsiteY1128" fmla="*/ 4028 h 10000"/>
                  <a:gd name="connsiteX1129" fmla="*/ 8438 w 10000"/>
                  <a:gd name="connsiteY1129" fmla="*/ 4025 h 10000"/>
                  <a:gd name="connsiteX1130" fmla="*/ 8468 w 10000"/>
                  <a:gd name="connsiteY1130" fmla="*/ 4006 h 10000"/>
                  <a:gd name="connsiteX1131" fmla="*/ 8485 w 10000"/>
                  <a:gd name="connsiteY1131" fmla="*/ 3999 h 10000"/>
                  <a:gd name="connsiteX1132" fmla="*/ 8493 w 10000"/>
                  <a:gd name="connsiteY1132" fmla="*/ 4025 h 10000"/>
                  <a:gd name="connsiteX1133" fmla="*/ 8515 w 10000"/>
                  <a:gd name="connsiteY1133" fmla="*/ 4028 h 10000"/>
                  <a:gd name="connsiteX1134" fmla="*/ 8543 w 10000"/>
                  <a:gd name="connsiteY1134" fmla="*/ 4009 h 10000"/>
                  <a:gd name="connsiteX1135" fmla="*/ 8551 w 10000"/>
                  <a:gd name="connsiteY1135" fmla="*/ 3990 h 10000"/>
                  <a:gd name="connsiteX1136" fmla="*/ 8582 w 10000"/>
                  <a:gd name="connsiteY1136" fmla="*/ 3977 h 10000"/>
                  <a:gd name="connsiteX1137" fmla="*/ 8596 w 10000"/>
                  <a:gd name="connsiteY1137" fmla="*/ 3977 h 10000"/>
                  <a:gd name="connsiteX1138" fmla="*/ 8607 w 10000"/>
                  <a:gd name="connsiteY1138" fmla="*/ 3980 h 10000"/>
                  <a:gd name="connsiteX1139" fmla="*/ 8645 w 10000"/>
                  <a:gd name="connsiteY1139" fmla="*/ 3970 h 10000"/>
                  <a:gd name="connsiteX1140" fmla="*/ 8654 w 10000"/>
                  <a:gd name="connsiteY1140" fmla="*/ 3951 h 10000"/>
                  <a:gd name="connsiteX1141" fmla="*/ 8670 w 10000"/>
                  <a:gd name="connsiteY1141" fmla="*/ 3935 h 10000"/>
                  <a:gd name="connsiteX1142" fmla="*/ 8695 w 10000"/>
                  <a:gd name="connsiteY1142" fmla="*/ 3935 h 10000"/>
                  <a:gd name="connsiteX1143" fmla="*/ 8704 w 10000"/>
                  <a:gd name="connsiteY1143" fmla="*/ 3951 h 10000"/>
                  <a:gd name="connsiteX1144" fmla="*/ 8717 w 10000"/>
                  <a:gd name="connsiteY1144" fmla="*/ 3964 h 10000"/>
                  <a:gd name="connsiteX1145" fmla="*/ 8751 w 10000"/>
                  <a:gd name="connsiteY1145" fmla="*/ 3951 h 10000"/>
                  <a:gd name="connsiteX1146" fmla="*/ 8776 w 10000"/>
                  <a:gd name="connsiteY1146" fmla="*/ 3935 h 10000"/>
                  <a:gd name="connsiteX1147" fmla="*/ 8798 w 10000"/>
                  <a:gd name="connsiteY1147" fmla="*/ 3925 h 10000"/>
                  <a:gd name="connsiteX1148" fmla="*/ 8806 w 10000"/>
                  <a:gd name="connsiteY1148" fmla="*/ 3892 h 10000"/>
                  <a:gd name="connsiteX1149" fmla="*/ 8814 w 10000"/>
                  <a:gd name="connsiteY1149" fmla="*/ 3876 h 10000"/>
                  <a:gd name="connsiteX1150" fmla="*/ 8839 w 10000"/>
                  <a:gd name="connsiteY1150" fmla="*/ 3873 h 10000"/>
                  <a:gd name="connsiteX1151" fmla="*/ 8842 w 10000"/>
                  <a:gd name="connsiteY1151" fmla="*/ 3876 h 10000"/>
                  <a:gd name="connsiteX1152" fmla="*/ 8856 w 10000"/>
                  <a:gd name="connsiteY1152" fmla="*/ 3863 h 10000"/>
                  <a:gd name="connsiteX1153" fmla="*/ 8856 w 10000"/>
                  <a:gd name="connsiteY1153" fmla="*/ 3841 h 10000"/>
                  <a:gd name="connsiteX1154" fmla="*/ 8870 w 10000"/>
                  <a:gd name="connsiteY1154" fmla="*/ 3821 h 10000"/>
                  <a:gd name="connsiteX1155" fmla="*/ 8903 w 10000"/>
                  <a:gd name="connsiteY1155" fmla="*/ 3802 h 10000"/>
                  <a:gd name="connsiteX1156" fmla="*/ 8914 w 10000"/>
                  <a:gd name="connsiteY1156" fmla="*/ 3782 h 10000"/>
                  <a:gd name="connsiteX1157" fmla="*/ 8939 w 10000"/>
                  <a:gd name="connsiteY1157" fmla="*/ 3782 h 10000"/>
                  <a:gd name="connsiteX1158" fmla="*/ 8961 w 10000"/>
                  <a:gd name="connsiteY1158" fmla="*/ 3779 h 10000"/>
                  <a:gd name="connsiteX1159" fmla="*/ 8983 w 10000"/>
                  <a:gd name="connsiteY1159" fmla="*/ 3760 h 10000"/>
                  <a:gd name="connsiteX1160" fmla="*/ 9003 w 10000"/>
                  <a:gd name="connsiteY1160" fmla="*/ 3763 h 10000"/>
                  <a:gd name="connsiteX1161" fmla="*/ 9019 w 10000"/>
                  <a:gd name="connsiteY1161" fmla="*/ 3779 h 10000"/>
                  <a:gd name="connsiteX1162" fmla="*/ 9050 w 10000"/>
                  <a:gd name="connsiteY1162" fmla="*/ 3812 h 10000"/>
                  <a:gd name="connsiteX1163" fmla="*/ 9080 w 10000"/>
                  <a:gd name="connsiteY1163" fmla="*/ 3831 h 10000"/>
                  <a:gd name="connsiteX1164" fmla="*/ 9097 w 10000"/>
                  <a:gd name="connsiteY1164" fmla="*/ 3867 h 10000"/>
                  <a:gd name="connsiteX1165" fmla="*/ 9114 w 10000"/>
                  <a:gd name="connsiteY1165" fmla="*/ 3902 h 10000"/>
                  <a:gd name="connsiteX1166" fmla="*/ 9122 w 10000"/>
                  <a:gd name="connsiteY1166" fmla="*/ 3935 h 10000"/>
                  <a:gd name="connsiteX1167" fmla="*/ 9125 w 10000"/>
                  <a:gd name="connsiteY1167" fmla="*/ 3964 h 10000"/>
                  <a:gd name="connsiteX1168" fmla="*/ 9130 w 10000"/>
                  <a:gd name="connsiteY1168" fmla="*/ 3999 h 10000"/>
                  <a:gd name="connsiteX1169" fmla="*/ 9130 w 10000"/>
                  <a:gd name="connsiteY1169" fmla="*/ 4054 h 10000"/>
                  <a:gd name="connsiteX1170" fmla="*/ 9155 w 10000"/>
                  <a:gd name="connsiteY1170" fmla="*/ 4093 h 10000"/>
                  <a:gd name="connsiteX1171" fmla="*/ 9169 w 10000"/>
                  <a:gd name="connsiteY1171" fmla="*/ 4090 h 10000"/>
                  <a:gd name="connsiteX1172" fmla="*/ 9211 w 10000"/>
                  <a:gd name="connsiteY1172" fmla="*/ 4077 h 10000"/>
                  <a:gd name="connsiteX1173" fmla="*/ 9244 w 10000"/>
                  <a:gd name="connsiteY1173" fmla="*/ 4077 h 10000"/>
                  <a:gd name="connsiteX1174" fmla="*/ 9252 w 10000"/>
                  <a:gd name="connsiteY1174" fmla="*/ 4103 h 10000"/>
                  <a:gd name="connsiteX1175" fmla="*/ 9258 w 10000"/>
                  <a:gd name="connsiteY1175" fmla="*/ 4148 h 10000"/>
                  <a:gd name="connsiteX1176" fmla="*/ 9269 w 10000"/>
                  <a:gd name="connsiteY1176" fmla="*/ 4158 h 10000"/>
                  <a:gd name="connsiteX1177" fmla="*/ 9294 w 10000"/>
                  <a:gd name="connsiteY1177" fmla="*/ 4158 h 10000"/>
                  <a:gd name="connsiteX1178" fmla="*/ 9319 w 10000"/>
                  <a:gd name="connsiteY1178" fmla="*/ 4168 h 10000"/>
                  <a:gd name="connsiteX1179" fmla="*/ 9346 w 10000"/>
                  <a:gd name="connsiteY1179" fmla="*/ 4190 h 10000"/>
                  <a:gd name="connsiteX1180" fmla="*/ 9357 w 10000"/>
                  <a:gd name="connsiteY1180" fmla="*/ 4168 h 10000"/>
                  <a:gd name="connsiteX1181" fmla="*/ 9371 w 10000"/>
                  <a:gd name="connsiteY1181" fmla="*/ 4132 h 10000"/>
                  <a:gd name="connsiteX1182" fmla="*/ 9391 w 10000"/>
                  <a:gd name="connsiteY1182" fmla="*/ 4113 h 10000"/>
                  <a:gd name="connsiteX1183" fmla="*/ 9407 w 10000"/>
                  <a:gd name="connsiteY1183" fmla="*/ 4103 h 10000"/>
                  <a:gd name="connsiteX1184" fmla="*/ 9435 w 10000"/>
                  <a:gd name="connsiteY1184" fmla="*/ 4100 h 10000"/>
                  <a:gd name="connsiteX1185" fmla="*/ 9460 w 10000"/>
                  <a:gd name="connsiteY1185" fmla="*/ 4084 h 10000"/>
                  <a:gd name="connsiteX1186" fmla="*/ 9485 w 10000"/>
                  <a:gd name="connsiteY1186" fmla="*/ 4067 h 10000"/>
                  <a:gd name="connsiteX1187" fmla="*/ 9496 w 10000"/>
                  <a:gd name="connsiteY1187" fmla="*/ 4054 h 10000"/>
                  <a:gd name="connsiteX1188" fmla="*/ 9526 w 10000"/>
                  <a:gd name="connsiteY1188" fmla="*/ 4048 h 10000"/>
                  <a:gd name="connsiteX1189" fmla="*/ 9557 w 10000"/>
                  <a:gd name="connsiteY1189" fmla="*/ 4038 h 10000"/>
                  <a:gd name="connsiteX1190" fmla="*/ 9584 w 10000"/>
                  <a:gd name="connsiteY1190" fmla="*/ 4019 h 10000"/>
                  <a:gd name="connsiteX1191" fmla="*/ 9623 w 10000"/>
                  <a:gd name="connsiteY1191" fmla="*/ 4016 h 10000"/>
                  <a:gd name="connsiteX1192" fmla="*/ 9648 w 10000"/>
                  <a:gd name="connsiteY1192" fmla="*/ 4009 h 10000"/>
                  <a:gd name="connsiteX1193" fmla="*/ 9673 w 10000"/>
                  <a:gd name="connsiteY1193" fmla="*/ 4019 h 10000"/>
                  <a:gd name="connsiteX1194" fmla="*/ 9712 w 10000"/>
                  <a:gd name="connsiteY1194" fmla="*/ 4038 h 10000"/>
                  <a:gd name="connsiteX1195" fmla="*/ 9742 w 10000"/>
                  <a:gd name="connsiteY1195" fmla="*/ 4074 h 10000"/>
                  <a:gd name="connsiteX1196" fmla="*/ 9776 w 10000"/>
                  <a:gd name="connsiteY1196" fmla="*/ 4093 h 10000"/>
                  <a:gd name="connsiteX1197" fmla="*/ 9814 w 10000"/>
                  <a:gd name="connsiteY1197" fmla="*/ 4109 h 10000"/>
                  <a:gd name="connsiteX1198" fmla="*/ 9859 w 10000"/>
                  <a:gd name="connsiteY1198" fmla="*/ 4119 h 10000"/>
                  <a:gd name="connsiteX1199" fmla="*/ 9898 w 10000"/>
                  <a:gd name="connsiteY1199" fmla="*/ 4122 h 10000"/>
                  <a:gd name="connsiteX1200" fmla="*/ 9931 w 10000"/>
                  <a:gd name="connsiteY1200" fmla="*/ 4109 h 10000"/>
                  <a:gd name="connsiteX1201" fmla="*/ 9956 w 10000"/>
                  <a:gd name="connsiteY1201" fmla="*/ 4100 h 10000"/>
                  <a:gd name="connsiteX1202" fmla="*/ 9981 w 10000"/>
                  <a:gd name="connsiteY1202" fmla="*/ 4067 h 10000"/>
                  <a:gd name="connsiteX1203" fmla="*/ 9994 w 10000"/>
                  <a:gd name="connsiteY1203" fmla="*/ 4035 h 10000"/>
                  <a:gd name="connsiteX1204" fmla="*/ 10000 w 10000"/>
                  <a:gd name="connsiteY1204" fmla="*/ 3996 h 10000"/>
                  <a:gd name="connsiteX1205" fmla="*/ 9994 w 10000"/>
                  <a:gd name="connsiteY1205" fmla="*/ 3941 h 10000"/>
                  <a:gd name="connsiteX1206" fmla="*/ 9986 w 10000"/>
                  <a:gd name="connsiteY1206" fmla="*/ 3905 h 10000"/>
                  <a:gd name="connsiteX1207" fmla="*/ 9981 w 10000"/>
                  <a:gd name="connsiteY1207" fmla="*/ 3857 h 10000"/>
                  <a:gd name="connsiteX1208" fmla="*/ 9989 w 10000"/>
                  <a:gd name="connsiteY1208" fmla="*/ 3837 h 10000"/>
                  <a:gd name="connsiteX1209" fmla="*/ 9989 w 10000"/>
                  <a:gd name="connsiteY1209" fmla="*/ 3812 h 10000"/>
                  <a:gd name="connsiteX1210" fmla="*/ 9981 w 10000"/>
                  <a:gd name="connsiteY1210" fmla="*/ 3792 h 10000"/>
                  <a:gd name="connsiteX1211" fmla="*/ 9970 w 10000"/>
                  <a:gd name="connsiteY1211" fmla="*/ 3763 h 10000"/>
                  <a:gd name="connsiteX1212" fmla="*/ 9945 w 10000"/>
                  <a:gd name="connsiteY1212" fmla="*/ 3705 h 10000"/>
                  <a:gd name="connsiteX1213" fmla="*/ 9931 w 10000"/>
                  <a:gd name="connsiteY1213" fmla="*/ 3659 h 10000"/>
                  <a:gd name="connsiteX1214" fmla="*/ 9903 w 10000"/>
                  <a:gd name="connsiteY1214" fmla="*/ 3640 h 10000"/>
                  <a:gd name="connsiteX1215" fmla="*/ 9881 w 10000"/>
                  <a:gd name="connsiteY1215" fmla="*/ 3620 h 10000"/>
                  <a:gd name="connsiteX1216" fmla="*/ 9856 w 10000"/>
                  <a:gd name="connsiteY1216" fmla="*/ 3595 h 10000"/>
                  <a:gd name="connsiteX1217" fmla="*/ 9817 w 10000"/>
                  <a:gd name="connsiteY1217" fmla="*/ 3562 h 10000"/>
                  <a:gd name="connsiteX1218" fmla="*/ 9795 w 10000"/>
                  <a:gd name="connsiteY1218" fmla="*/ 3546 h 10000"/>
                  <a:gd name="connsiteX1219" fmla="*/ 9778 w 10000"/>
                  <a:gd name="connsiteY1219" fmla="*/ 3527 h 10000"/>
                  <a:gd name="connsiteX1220" fmla="*/ 9745 w 10000"/>
                  <a:gd name="connsiteY1220" fmla="*/ 3501 h 10000"/>
                  <a:gd name="connsiteX1221" fmla="*/ 9726 w 10000"/>
                  <a:gd name="connsiteY1221" fmla="*/ 3488 h 10000"/>
                  <a:gd name="connsiteX1222" fmla="*/ 9704 w 10000"/>
                  <a:gd name="connsiteY1222" fmla="*/ 3472 h 10000"/>
                  <a:gd name="connsiteX1223" fmla="*/ 9695 w 10000"/>
                  <a:gd name="connsiteY1223" fmla="*/ 3468 h 10000"/>
                  <a:gd name="connsiteX1224" fmla="*/ 9690 w 10000"/>
                  <a:gd name="connsiteY1224" fmla="*/ 3459 h 10000"/>
                  <a:gd name="connsiteX1225" fmla="*/ 9673 w 10000"/>
                  <a:gd name="connsiteY1225" fmla="*/ 3449 h 10000"/>
                  <a:gd name="connsiteX1226" fmla="*/ 9665 w 10000"/>
                  <a:gd name="connsiteY1226" fmla="*/ 3442 h 10000"/>
                  <a:gd name="connsiteX1227" fmla="*/ 9654 w 10000"/>
                  <a:gd name="connsiteY1227" fmla="*/ 3449 h 10000"/>
                  <a:gd name="connsiteX1228" fmla="*/ 9521 w 10000"/>
                  <a:gd name="connsiteY1228" fmla="*/ 3394 h 10000"/>
                  <a:gd name="connsiteX1229" fmla="*/ 9510 w 10000"/>
                  <a:gd name="connsiteY1229" fmla="*/ 3368 h 10000"/>
                  <a:gd name="connsiteX1230" fmla="*/ 9496 w 10000"/>
                  <a:gd name="connsiteY1230" fmla="*/ 3287 h 10000"/>
                  <a:gd name="connsiteX1231" fmla="*/ 9488 w 10000"/>
                  <a:gd name="connsiteY1231" fmla="*/ 3216 h 10000"/>
                  <a:gd name="connsiteX1232" fmla="*/ 9493 w 10000"/>
                  <a:gd name="connsiteY1232" fmla="*/ 3174 h 10000"/>
                  <a:gd name="connsiteX1233" fmla="*/ 9501 w 10000"/>
                  <a:gd name="connsiteY1233" fmla="*/ 3128 h 10000"/>
                  <a:gd name="connsiteX1234" fmla="*/ 9488 w 10000"/>
                  <a:gd name="connsiteY1234" fmla="*/ 3025 h 10000"/>
                  <a:gd name="connsiteX1235" fmla="*/ 9446 w 10000"/>
                  <a:gd name="connsiteY1235" fmla="*/ 2931 h 10000"/>
                  <a:gd name="connsiteX1236" fmla="*/ 9382 w 10000"/>
                  <a:gd name="connsiteY1236" fmla="*/ 2837 h 10000"/>
                  <a:gd name="connsiteX1237" fmla="*/ 9316 w 10000"/>
                  <a:gd name="connsiteY1237" fmla="*/ 2753 h 10000"/>
                  <a:gd name="connsiteX1238" fmla="*/ 9294 w 10000"/>
                  <a:gd name="connsiteY1238" fmla="*/ 2655 h 10000"/>
                  <a:gd name="connsiteX1239" fmla="*/ 9213 w 10000"/>
                  <a:gd name="connsiteY1239" fmla="*/ 2328 h 10000"/>
                  <a:gd name="connsiteX1240" fmla="*/ 9172 w 10000"/>
                  <a:gd name="connsiteY1240" fmla="*/ 2286 h 10000"/>
                  <a:gd name="connsiteX1241" fmla="*/ 9019 w 10000"/>
                  <a:gd name="connsiteY1241" fmla="*/ 2082 h 10000"/>
                  <a:gd name="connsiteX1242" fmla="*/ 8906 w 10000"/>
                  <a:gd name="connsiteY1242" fmla="*/ 1946 h 10000"/>
                  <a:gd name="connsiteX1243" fmla="*/ 8801 w 10000"/>
                  <a:gd name="connsiteY1243" fmla="*/ 1778 h 10000"/>
                  <a:gd name="connsiteX1244" fmla="*/ 8806 w 10000"/>
                  <a:gd name="connsiteY1244" fmla="*/ 1713 h 10000"/>
                  <a:gd name="connsiteX1245" fmla="*/ 8809 w 10000"/>
                  <a:gd name="connsiteY1245" fmla="*/ 1703 h 10000"/>
                  <a:gd name="connsiteX1246" fmla="*/ 8817 w 10000"/>
                  <a:gd name="connsiteY1246" fmla="*/ 1713 h 10000"/>
                  <a:gd name="connsiteX1247" fmla="*/ 8834 w 10000"/>
                  <a:gd name="connsiteY1247" fmla="*/ 1729 h 10000"/>
                  <a:gd name="connsiteX1248" fmla="*/ 8839 w 10000"/>
                  <a:gd name="connsiteY1248" fmla="*/ 1729 h 10000"/>
                  <a:gd name="connsiteX1249" fmla="*/ 8848 w 10000"/>
                  <a:gd name="connsiteY1249" fmla="*/ 1723 h 10000"/>
                  <a:gd name="connsiteX1250" fmla="*/ 8850 w 10000"/>
                  <a:gd name="connsiteY1250" fmla="*/ 1703 h 10000"/>
                  <a:gd name="connsiteX1251" fmla="*/ 8850 w 10000"/>
                  <a:gd name="connsiteY1251" fmla="*/ 1684 h 10000"/>
                  <a:gd name="connsiteX1252" fmla="*/ 8850 w 10000"/>
                  <a:gd name="connsiteY1252" fmla="*/ 1648 h 10000"/>
                  <a:gd name="connsiteX1253" fmla="*/ 8881 w 10000"/>
                  <a:gd name="connsiteY1253" fmla="*/ 1571 h 10000"/>
                  <a:gd name="connsiteX1254" fmla="*/ 8895 w 10000"/>
                  <a:gd name="connsiteY1254" fmla="*/ 1541 h 10000"/>
                  <a:gd name="connsiteX1255" fmla="*/ 8895 w 10000"/>
                  <a:gd name="connsiteY1255" fmla="*/ 1525 h 10000"/>
                  <a:gd name="connsiteX1256" fmla="*/ 8881 w 10000"/>
                  <a:gd name="connsiteY1256" fmla="*/ 1516 h 10000"/>
                  <a:gd name="connsiteX1257" fmla="*/ 8864 w 10000"/>
                  <a:gd name="connsiteY1257" fmla="*/ 1522 h 10000"/>
                  <a:gd name="connsiteX1258" fmla="*/ 8850 w 10000"/>
                  <a:gd name="connsiteY1258" fmla="*/ 1535 h 10000"/>
                  <a:gd name="connsiteX1259" fmla="*/ 8834 w 10000"/>
                  <a:gd name="connsiteY1259" fmla="*/ 1571 h 10000"/>
                  <a:gd name="connsiteX1260" fmla="*/ 8825 w 10000"/>
                  <a:gd name="connsiteY1260" fmla="*/ 1587 h 10000"/>
                  <a:gd name="connsiteX1261" fmla="*/ 8776 w 10000"/>
                  <a:gd name="connsiteY1261" fmla="*/ 1571 h 10000"/>
                  <a:gd name="connsiteX1262" fmla="*/ 8745 w 10000"/>
                  <a:gd name="connsiteY1262" fmla="*/ 1580 h 10000"/>
                  <a:gd name="connsiteX1263" fmla="*/ 8720 w 10000"/>
                  <a:gd name="connsiteY1263" fmla="*/ 1587 h 10000"/>
                  <a:gd name="connsiteX1264" fmla="*/ 8709 w 10000"/>
                  <a:gd name="connsiteY1264" fmla="*/ 1609 h 10000"/>
                  <a:gd name="connsiteX1265" fmla="*/ 8693 w 10000"/>
                  <a:gd name="connsiteY1265" fmla="*/ 1616 h 10000"/>
                  <a:gd name="connsiteX1266" fmla="*/ 8684 w 10000"/>
                  <a:gd name="connsiteY1266" fmla="*/ 1639 h 10000"/>
                  <a:gd name="connsiteX1267" fmla="*/ 8684 w 10000"/>
                  <a:gd name="connsiteY1267" fmla="*/ 1658 h 10000"/>
                  <a:gd name="connsiteX1268" fmla="*/ 8665 w 10000"/>
                  <a:gd name="connsiteY1268" fmla="*/ 1655 h 10000"/>
                  <a:gd name="connsiteX1269" fmla="*/ 8665 w 10000"/>
                  <a:gd name="connsiteY1269" fmla="*/ 1645 h 10000"/>
                  <a:gd name="connsiteX1270" fmla="*/ 8665 w 10000"/>
                  <a:gd name="connsiteY1270" fmla="*/ 1626 h 10000"/>
                  <a:gd name="connsiteX1271" fmla="*/ 8676 w 10000"/>
                  <a:gd name="connsiteY1271" fmla="*/ 1609 h 10000"/>
                  <a:gd name="connsiteX1272" fmla="*/ 8679 w 10000"/>
                  <a:gd name="connsiteY1272" fmla="*/ 1597 h 10000"/>
                  <a:gd name="connsiteX1273" fmla="*/ 8687 w 10000"/>
                  <a:gd name="connsiteY1273" fmla="*/ 1577 h 10000"/>
                  <a:gd name="connsiteX1274" fmla="*/ 8695 w 10000"/>
                  <a:gd name="connsiteY1274" fmla="*/ 1554 h 10000"/>
                  <a:gd name="connsiteX1275" fmla="*/ 8709 w 10000"/>
                  <a:gd name="connsiteY1275" fmla="*/ 1532 h 10000"/>
                  <a:gd name="connsiteX1276" fmla="*/ 8704 w 10000"/>
                  <a:gd name="connsiteY1276" fmla="*/ 1512 h 10000"/>
                  <a:gd name="connsiteX1277" fmla="*/ 8695 w 10000"/>
                  <a:gd name="connsiteY1277" fmla="*/ 1503 h 10000"/>
                  <a:gd name="connsiteX1278" fmla="*/ 8684 w 10000"/>
                  <a:gd name="connsiteY1278" fmla="*/ 1503 h 10000"/>
                  <a:gd name="connsiteX1279" fmla="*/ 8670 w 10000"/>
                  <a:gd name="connsiteY1279" fmla="*/ 1525 h 10000"/>
                  <a:gd name="connsiteX1280" fmla="*/ 8665 w 10000"/>
                  <a:gd name="connsiteY1280" fmla="*/ 1545 h 10000"/>
                  <a:gd name="connsiteX1281" fmla="*/ 8654 w 10000"/>
                  <a:gd name="connsiteY1281" fmla="*/ 1567 h 10000"/>
                  <a:gd name="connsiteX1282" fmla="*/ 8648 w 10000"/>
                  <a:gd name="connsiteY1282" fmla="*/ 1587 h 10000"/>
                  <a:gd name="connsiteX1283" fmla="*/ 8640 w 10000"/>
                  <a:gd name="connsiteY1283" fmla="*/ 1629 h 10000"/>
                  <a:gd name="connsiteX1284" fmla="*/ 8620 w 10000"/>
                  <a:gd name="connsiteY1284" fmla="*/ 1635 h 10000"/>
                  <a:gd name="connsiteX1285" fmla="*/ 8612 w 10000"/>
                  <a:gd name="connsiteY1285" fmla="*/ 1635 h 10000"/>
                  <a:gd name="connsiteX1286" fmla="*/ 8604 w 10000"/>
                  <a:gd name="connsiteY1286" fmla="*/ 1626 h 10000"/>
                  <a:gd name="connsiteX1287" fmla="*/ 8596 w 10000"/>
                  <a:gd name="connsiteY1287" fmla="*/ 1616 h 10000"/>
                  <a:gd name="connsiteX1288" fmla="*/ 8596 w 10000"/>
                  <a:gd name="connsiteY1288" fmla="*/ 1580 h 10000"/>
                  <a:gd name="connsiteX1289" fmla="*/ 8587 w 10000"/>
                  <a:gd name="connsiteY1289" fmla="*/ 1545 h 10000"/>
                  <a:gd name="connsiteX1290" fmla="*/ 8565 w 10000"/>
                  <a:gd name="connsiteY1290" fmla="*/ 1516 h 10000"/>
                  <a:gd name="connsiteX1291" fmla="*/ 8543 w 10000"/>
                  <a:gd name="connsiteY1291" fmla="*/ 1512 h 10000"/>
                  <a:gd name="connsiteX1292" fmla="*/ 8518 w 10000"/>
                  <a:gd name="connsiteY1292" fmla="*/ 1532 h 10000"/>
                  <a:gd name="connsiteX1293" fmla="*/ 8476 w 10000"/>
                  <a:gd name="connsiteY1293" fmla="*/ 1567 h 10000"/>
                  <a:gd name="connsiteX1294" fmla="*/ 8454 w 10000"/>
                  <a:gd name="connsiteY1294" fmla="*/ 1551 h 10000"/>
                  <a:gd name="connsiteX1295" fmla="*/ 8402 w 10000"/>
                  <a:gd name="connsiteY1295" fmla="*/ 1493 h 10000"/>
                  <a:gd name="connsiteX1296" fmla="*/ 8371 w 10000"/>
                  <a:gd name="connsiteY1296" fmla="*/ 1428 h 10000"/>
                  <a:gd name="connsiteX1297" fmla="*/ 8072 w 10000"/>
                  <a:gd name="connsiteY1297" fmla="*/ 1422 h 10000"/>
                  <a:gd name="connsiteX1298" fmla="*/ 7823 w 10000"/>
                  <a:gd name="connsiteY1298" fmla="*/ 1279 h 10000"/>
                  <a:gd name="connsiteX1299" fmla="*/ 7587 w 10000"/>
                  <a:gd name="connsiteY1299" fmla="*/ 1133 h 10000"/>
                  <a:gd name="connsiteX1300" fmla="*/ 7526 w 10000"/>
                  <a:gd name="connsiteY1300" fmla="*/ 1098 h 10000"/>
                  <a:gd name="connsiteX1301" fmla="*/ 7346 w 10000"/>
                  <a:gd name="connsiteY1301" fmla="*/ 991 h 10000"/>
                  <a:gd name="connsiteX1302" fmla="*/ 7321 w 10000"/>
                  <a:gd name="connsiteY1302" fmla="*/ 959 h 10000"/>
                  <a:gd name="connsiteX1303" fmla="*/ 7307 w 10000"/>
                  <a:gd name="connsiteY1303" fmla="*/ 871 h 10000"/>
                  <a:gd name="connsiteX1304" fmla="*/ 7224 w 10000"/>
                  <a:gd name="connsiteY1304" fmla="*/ 816 h 10000"/>
                  <a:gd name="connsiteX1305" fmla="*/ 7147 w 10000"/>
                  <a:gd name="connsiteY1305" fmla="*/ 787 h 10000"/>
                  <a:gd name="connsiteX1306" fmla="*/ 7080 w 10000"/>
                  <a:gd name="connsiteY1306" fmla="*/ 742 h 10000"/>
                  <a:gd name="connsiteX1307" fmla="*/ 7069 w 10000"/>
                  <a:gd name="connsiteY1307" fmla="*/ 767 h 10000"/>
                  <a:gd name="connsiteX1308" fmla="*/ 7033 w 10000"/>
                  <a:gd name="connsiteY1308" fmla="*/ 787 h 10000"/>
                  <a:gd name="connsiteX1309" fmla="*/ 6820 w 10000"/>
                  <a:gd name="connsiteY1309" fmla="*/ 878 h 10000"/>
                  <a:gd name="connsiteX1310" fmla="*/ 6726 w 10000"/>
                  <a:gd name="connsiteY1310" fmla="*/ 897 h 10000"/>
                  <a:gd name="connsiteX1311" fmla="*/ 6626 w 10000"/>
                  <a:gd name="connsiteY1311" fmla="*/ 955 h 10000"/>
                  <a:gd name="connsiteX1312" fmla="*/ 6582 w 10000"/>
                  <a:gd name="connsiteY1312" fmla="*/ 946 h 10000"/>
                  <a:gd name="connsiteX1313" fmla="*/ 6571 w 10000"/>
                  <a:gd name="connsiteY1313" fmla="*/ 955 h 10000"/>
                  <a:gd name="connsiteX1314" fmla="*/ 6507 w 10000"/>
                  <a:gd name="connsiteY1314" fmla="*/ 975 h 10000"/>
                  <a:gd name="connsiteX1315" fmla="*/ 6485 w 10000"/>
                  <a:gd name="connsiteY1315" fmla="*/ 975 h 10000"/>
                  <a:gd name="connsiteX1316" fmla="*/ 6476 w 10000"/>
                  <a:gd name="connsiteY1316" fmla="*/ 965 h 10000"/>
                  <a:gd name="connsiteX1317" fmla="*/ 6474 w 10000"/>
                  <a:gd name="connsiteY1317" fmla="*/ 936 h 10000"/>
                  <a:gd name="connsiteX1318" fmla="*/ 6452 w 10000"/>
                  <a:gd name="connsiteY1318" fmla="*/ 887 h 10000"/>
                  <a:gd name="connsiteX1319" fmla="*/ 6352 w 10000"/>
                  <a:gd name="connsiteY1319" fmla="*/ 767 h 10000"/>
                  <a:gd name="connsiteX1320" fmla="*/ 6313 w 10000"/>
                  <a:gd name="connsiteY1320" fmla="*/ 732 h 10000"/>
                  <a:gd name="connsiteX1321" fmla="*/ 6296 w 10000"/>
                  <a:gd name="connsiteY1321" fmla="*/ 690 h 10000"/>
                  <a:gd name="connsiteX1322" fmla="*/ 6271 w 10000"/>
                  <a:gd name="connsiteY1322" fmla="*/ 664 h 10000"/>
                  <a:gd name="connsiteX1323" fmla="*/ 6266 w 10000"/>
                  <a:gd name="connsiteY1323" fmla="*/ 654 h 10000"/>
                  <a:gd name="connsiteX1324" fmla="*/ 6111 w 10000"/>
                  <a:gd name="connsiteY1324" fmla="*/ 398 h 10000"/>
                  <a:gd name="connsiteX1325" fmla="*/ 5903 w 10000"/>
                  <a:gd name="connsiteY1325" fmla="*/ 408 h 10000"/>
                  <a:gd name="connsiteX1326" fmla="*/ 5837 w 10000"/>
                  <a:gd name="connsiteY1326" fmla="*/ 427 h 10000"/>
                  <a:gd name="connsiteX1327" fmla="*/ 5756 w 10000"/>
                  <a:gd name="connsiteY1327" fmla="*/ 453 h 10000"/>
                  <a:gd name="connsiteX1328" fmla="*/ 5681 w 10000"/>
                  <a:gd name="connsiteY1328" fmla="*/ 453 h 10000"/>
                  <a:gd name="connsiteX1329" fmla="*/ 5609 w 10000"/>
                  <a:gd name="connsiteY1329" fmla="*/ 447 h 10000"/>
                  <a:gd name="connsiteX1330" fmla="*/ 5554 w 10000"/>
                  <a:gd name="connsiteY1330" fmla="*/ 304 h 10000"/>
                  <a:gd name="connsiteX1331" fmla="*/ 5529 w 10000"/>
                  <a:gd name="connsiteY1331" fmla="*/ 301 h 10000"/>
                  <a:gd name="connsiteX1332" fmla="*/ 5393 w 10000"/>
                  <a:gd name="connsiteY1332" fmla="*/ 256 h 10000"/>
                  <a:gd name="connsiteX1333" fmla="*/ 5366 w 10000"/>
                  <a:gd name="connsiteY1333" fmla="*/ 220 h 10000"/>
                  <a:gd name="connsiteX1334" fmla="*/ 5249 w 10000"/>
                  <a:gd name="connsiteY1334" fmla="*/ 155 h 10000"/>
                  <a:gd name="connsiteX1335" fmla="*/ 5141 w 10000"/>
                  <a:gd name="connsiteY1335" fmla="*/ 52 h 10000"/>
                  <a:gd name="connsiteX1336" fmla="*/ 5116 w 10000"/>
                  <a:gd name="connsiteY1336" fmla="*/ 3 h 10000"/>
                  <a:gd name="connsiteX1337" fmla="*/ 5061 w 10000"/>
                  <a:gd name="connsiteY1337" fmla="*/ 0 h 10000"/>
                  <a:gd name="connsiteX1338" fmla="*/ 5036 w 10000"/>
                  <a:gd name="connsiteY1338" fmla="*/ 32 h 10000"/>
                  <a:gd name="connsiteX1339" fmla="*/ 4942 w 10000"/>
                  <a:gd name="connsiteY1339" fmla="*/ 133 h 10000"/>
                  <a:gd name="connsiteX1340" fmla="*/ 4900 w 10000"/>
                  <a:gd name="connsiteY1340" fmla="*/ 217 h 10000"/>
                  <a:gd name="connsiteX1341" fmla="*/ 4861 w 10000"/>
                  <a:gd name="connsiteY1341" fmla="*/ 198 h 10000"/>
                  <a:gd name="connsiteX1342" fmla="*/ 4795 w 10000"/>
                  <a:gd name="connsiteY1342" fmla="*/ 68 h 10000"/>
                  <a:gd name="connsiteX1343" fmla="*/ 4778 w 10000"/>
                  <a:gd name="connsiteY1343" fmla="*/ 62 h 10000"/>
                  <a:gd name="connsiteX1344" fmla="*/ 4765 w 10000"/>
                  <a:gd name="connsiteY1344" fmla="*/ 62 h 10000"/>
                  <a:gd name="connsiteX1345" fmla="*/ 4748 w 10000"/>
                  <a:gd name="connsiteY1345" fmla="*/ 68 h 10000"/>
                  <a:gd name="connsiteX1346" fmla="*/ 4673 w 10000"/>
                  <a:gd name="connsiteY1346" fmla="*/ 136 h 10000"/>
                  <a:gd name="connsiteX1347" fmla="*/ 4632 w 10000"/>
                  <a:gd name="connsiteY1347" fmla="*/ 201 h 10000"/>
                  <a:gd name="connsiteX1348" fmla="*/ 4623 w 10000"/>
                  <a:gd name="connsiteY1348" fmla="*/ 210 h 10000"/>
                  <a:gd name="connsiteX1349" fmla="*/ 4579 w 10000"/>
                  <a:gd name="connsiteY1349" fmla="*/ 220 h 10000"/>
                  <a:gd name="connsiteX1350" fmla="*/ 4479 w 10000"/>
                  <a:gd name="connsiteY1350" fmla="*/ 198 h 10000"/>
                  <a:gd name="connsiteX1351" fmla="*/ 4402 w 10000"/>
                  <a:gd name="connsiteY1351" fmla="*/ 165 h 10000"/>
                  <a:gd name="connsiteX1352" fmla="*/ 4374 w 10000"/>
                  <a:gd name="connsiteY1352" fmla="*/ 165 h 10000"/>
                  <a:gd name="connsiteX1353" fmla="*/ 4335 w 10000"/>
                  <a:gd name="connsiteY1353" fmla="*/ 172 h 10000"/>
                  <a:gd name="connsiteX1354" fmla="*/ 4302 w 10000"/>
                  <a:gd name="connsiteY1354" fmla="*/ 188 h 10000"/>
                  <a:gd name="connsiteX1355" fmla="*/ 4271 w 10000"/>
                  <a:gd name="connsiteY1355" fmla="*/ 220 h 10000"/>
                  <a:gd name="connsiteX1356" fmla="*/ 4238 w 10000"/>
                  <a:gd name="connsiteY1356" fmla="*/ 240 h 10000"/>
                  <a:gd name="connsiteX1357" fmla="*/ 4324 w 10000"/>
                  <a:gd name="connsiteY1357" fmla="*/ 1289 h 10000"/>
                  <a:gd name="connsiteX1358" fmla="*/ 3521 w 10000"/>
                  <a:gd name="connsiteY1358" fmla="*/ 7730 h 10000"/>
                  <a:gd name="connsiteX1359" fmla="*/ 3554 w 10000"/>
                  <a:gd name="connsiteY1359" fmla="*/ 7740 h 10000"/>
                  <a:gd name="connsiteX1360" fmla="*/ 3560 w 10000"/>
                  <a:gd name="connsiteY1360" fmla="*/ 7749 h 10000"/>
                  <a:gd name="connsiteX1361" fmla="*/ 3562 w 10000"/>
                  <a:gd name="connsiteY1361" fmla="*/ 7759 h 10000"/>
                  <a:gd name="connsiteX1362" fmla="*/ 3573 w 10000"/>
                  <a:gd name="connsiteY1362" fmla="*/ 7766 h 10000"/>
                  <a:gd name="connsiteX1363" fmla="*/ 3584 w 10000"/>
                  <a:gd name="connsiteY1363" fmla="*/ 7759 h 10000"/>
                  <a:gd name="connsiteX1364" fmla="*/ 3598 w 10000"/>
                  <a:gd name="connsiteY1364" fmla="*/ 7743 h 10000"/>
                  <a:gd name="connsiteX1365" fmla="*/ 3609 w 10000"/>
                  <a:gd name="connsiteY1365" fmla="*/ 7756 h 10000"/>
                  <a:gd name="connsiteX1366" fmla="*/ 3623 w 10000"/>
                  <a:gd name="connsiteY1366" fmla="*/ 7733 h 10000"/>
                  <a:gd name="connsiteX1367" fmla="*/ 3632 w 10000"/>
                  <a:gd name="connsiteY1367" fmla="*/ 7730 h 10000"/>
                  <a:gd name="connsiteX1368" fmla="*/ 3634 w 10000"/>
                  <a:gd name="connsiteY1368" fmla="*/ 7730 h 10000"/>
                  <a:gd name="connsiteX1369" fmla="*/ 3643 w 10000"/>
                  <a:gd name="connsiteY1369" fmla="*/ 7730 h 10000"/>
                  <a:gd name="connsiteX1370" fmla="*/ 3657 w 10000"/>
                  <a:gd name="connsiteY1370" fmla="*/ 7733 h 10000"/>
                  <a:gd name="connsiteX1371" fmla="*/ 3670 w 10000"/>
                  <a:gd name="connsiteY1371" fmla="*/ 7730 h 10000"/>
                  <a:gd name="connsiteX1372" fmla="*/ 3687 w 10000"/>
                  <a:gd name="connsiteY1372" fmla="*/ 7730 h 10000"/>
                  <a:gd name="connsiteX1373" fmla="*/ 3690 w 10000"/>
                  <a:gd name="connsiteY1373" fmla="*/ 7730 h 10000"/>
                  <a:gd name="connsiteX1374" fmla="*/ 3704 w 10000"/>
                  <a:gd name="connsiteY1374" fmla="*/ 7740 h 10000"/>
                  <a:gd name="connsiteX1375" fmla="*/ 3712 w 10000"/>
                  <a:gd name="connsiteY1375" fmla="*/ 7743 h 10000"/>
                  <a:gd name="connsiteX1376" fmla="*/ 3723 w 10000"/>
                  <a:gd name="connsiteY1376" fmla="*/ 7749 h 10000"/>
                  <a:gd name="connsiteX1377" fmla="*/ 3729 w 10000"/>
                  <a:gd name="connsiteY1377" fmla="*/ 7749 h 10000"/>
                  <a:gd name="connsiteX1378" fmla="*/ 3729 w 10000"/>
                  <a:gd name="connsiteY1378" fmla="*/ 7743 h 10000"/>
                  <a:gd name="connsiteX1379" fmla="*/ 3745 w 10000"/>
                  <a:gd name="connsiteY1379" fmla="*/ 7740 h 10000"/>
                  <a:gd name="connsiteX1380" fmla="*/ 3753 w 10000"/>
                  <a:gd name="connsiteY1380" fmla="*/ 7730 h 10000"/>
                  <a:gd name="connsiteX1381" fmla="*/ 3762 w 10000"/>
                  <a:gd name="connsiteY1381" fmla="*/ 7720 h 10000"/>
                  <a:gd name="connsiteX1382" fmla="*/ 3776 w 10000"/>
                  <a:gd name="connsiteY1382" fmla="*/ 7710 h 10000"/>
                  <a:gd name="connsiteX1383" fmla="*/ 3784 w 10000"/>
                  <a:gd name="connsiteY1383" fmla="*/ 7701 h 10000"/>
                  <a:gd name="connsiteX1384" fmla="*/ 3792 w 10000"/>
                  <a:gd name="connsiteY1384" fmla="*/ 7694 h 10000"/>
                  <a:gd name="connsiteX1385" fmla="*/ 3801 w 10000"/>
                  <a:gd name="connsiteY1385" fmla="*/ 7685 h 10000"/>
                  <a:gd name="connsiteX1386" fmla="*/ 3803 w 10000"/>
                  <a:gd name="connsiteY1386" fmla="*/ 7685 h 10000"/>
                  <a:gd name="connsiteX1387" fmla="*/ 3809 w 10000"/>
                  <a:gd name="connsiteY1387" fmla="*/ 7685 h 10000"/>
                  <a:gd name="connsiteX1388" fmla="*/ 3817 w 10000"/>
                  <a:gd name="connsiteY1388" fmla="*/ 7691 h 10000"/>
                  <a:gd name="connsiteX1389" fmla="*/ 3817 w 10000"/>
                  <a:gd name="connsiteY1389" fmla="*/ 7694 h 10000"/>
                  <a:gd name="connsiteX1390" fmla="*/ 3778 w 10000"/>
                  <a:gd name="connsiteY1390" fmla="*/ 7756 h 10000"/>
                  <a:gd name="connsiteX1391" fmla="*/ 3762 w 10000"/>
                  <a:gd name="connsiteY1391" fmla="*/ 7775 h 10000"/>
                  <a:gd name="connsiteX1392" fmla="*/ 3748 w 10000"/>
                  <a:gd name="connsiteY1392" fmla="*/ 7775 h 10000"/>
                  <a:gd name="connsiteX1393" fmla="*/ 3737 w 10000"/>
                  <a:gd name="connsiteY1393" fmla="*/ 7778 h 10000"/>
                  <a:gd name="connsiteX1394" fmla="*/ 3723 w 10000"/>
                  <a:gd name="connsiteY1394" fmla="*/ 7778 h 10000"/>
                  <a:gd name="connsiteX1395" fmla="*/ 3720 w 10000"/>
                  <a:gd name="connsiteY1395" fmla="*/ 7785 h 10000"/>
                  <a:gd name="connsiteX1396" fmla="*/ 3715 w 10000"/>
                  <a:gd name="connsiteY1396" fmla="*/ 7788 h 10000"/>
                  <a:gd name="connsiteX1397" fmla="*/ 3704 w 10000"/>
                  <a:gd name="connsiteY1397" fmla="*/ 7804 h 10000"/>
                  <a:gd name="connsiteX1398" fmla="*/ 3690 w 10000"/>
                  <a:gd name="connsiteY1398" fmla="*/ 7804 h 10000"/>
                  <a:gd name="connsiteX1399" fmla="*/ 3681 w 10000"/>
                  <a:gd name="connsiteY1399" fmla="*/ 7804 h 10000"/>
                  <a:gd name="connsiteX1400" fmla="*/ 3673 w 10000"/>
                  <a:gd name="connsiteY1400" fmla="*/ 7824 h 10000"/>
                  <a:gd name="connsiteX1401" fmla="*/ 3670 w 10000"/>
                  <a:gd name="connsiteY1401" fmla="*/ 7847 h 10000"/>
                  <a:gd name="connsiteX1402" fmla="*/ 3712 w 10000"/>
                  <a:gd name="connsiteY1402" fmla="*/ 8005 h 10000"/>
                  <a:gd name="connsiteX1403" fmla="*/ 3706 w 10000"/>
                  <a:gd name="connsiteY1403" fmla="*/ 8021 h 10000"/>
                  <a:gd name="connsiteX1404" fmla="*/ 3712 w 10000"/>
                  <a:gd name="connsiteY1404" fmla="*/ 8044 h 10000"/>
                  <a:gd name="connsiteX1405" fmla="*/ 3712 w 10000"/>
                  <a:gd name="connsiteY1405" fmla="*/ 8051 h 10000"/>
                  <a:gd name="connsiteX1406" fmla="*/ 3729 w 10000"/>
                  <a:gd name="connsiteY1406" fmla="*/ 8060 h 10000"/>
                  <a:gd name="connsiteX1407" fmla="*/ 3737 w 10000"/>
                  <a:gd name="connsiteY1407" fmla="*/ 8063 h 10000"/>
                  <a:gd name="connsiteX1408" fmla="*/ 3748 w 10000"/>
                  <a:gd name="connsiteY1408" fmla="*/ 8070 h 10000"/>
                  <a:gd name="connsiteX1409" fmla="*/ 3767 w 10000"/>
                  <a:gd name="connsiteY1409" fmla="*/ 8106 h 10000"/>
                  <a:gd name="connsiteX1410" fmla="*/ 3770 w 10000"/>
                  <a:gd name="connsiteY1410" fmla="*/ 8119 h 10000"/>
                  <a:gd name="connsiteX1411" fmla="*/ 3787 w 10000"/>
                  <a:gd name="connsiteY1411" fmla="*/ 8157 h 10000"/>
                  <a:gd name="connsiteX1412" fmla="*/ 3787 w 10000"/>
                  <a:gd name="connsiteY1412" fmla="*/ 8174 h 10000"/>
                  <a:gd name="connsiteX1413" fmla="*/ 3776 w 10000"/>
                  <a:gd name="connsiteY1413" fmla="*/ 8203 h 10000"/>
                  <a:gd name="connsiteX1414" fmla="*/ 3767 w 10000"/>
                  <a:gd name="connsiteY1414" fmla="*/ 8174 h 10000"/>
                  <a:gd name="connsiteX1415" fmla="*/ 3762 w 10000"/>
                  <a:gd name="connsiteY1415" fmla="*/ 8157 h 10000"/>
                  <a:gd name="connsiteX1416" fmla="*/ 3753 w 10000"/>
                  <a:gd name="connsiteY1416" fmla="*/ 8148 h 10000"/>
                  <a:gd name="connsiteX1417" fmla="*/ 3740 w 10000"/>
                  <a:gd name="connsiteY1417" fmla="*/ 8154 h 10000"/>
                  <a:gd name="connsiteX1418" fmla="*/ 3731 w 10000"/>
                  <a:gd name="connsiteY1418" fmla="*/ 8138 h 10000"/>
                  <a:gd name="connsiteX1419" fmla="*/ 3729 w 10000"/>
                  <a:gd name="connsiteY1419" fmla="*/ 8125 h 10000"/>
                  <a:gd name="connsiteX1420" fmla="*/ 3712 w 10000"/>
                  <a:gd name="connsiteY1420" fmla="*/ 8115 h 10000"/>
                  <a:gd name="connsiteX1421" fmla="*/ 3704 w 10000"/>
                  <a:gd name="connsiteY1421" fmla="*/ 8109 h 10000"/>
                  <a:gd name="connsiteX1422" fmla="*/ 3687 w 10000"/>
                  <a:gd name="connsiteY1422" fmla="*/ 8099 h 10000"/>
                  <a:gd name="connsiteX1423" fmla="*/ 3673 w 10000"/>
                  <a:gd name="connsiteY1423" fmla="*/ 8093 h 10000"/>
                  <a:gd name="connsiteX1424" fmla="*/ 3665 w 10000"/>
                  <a:gd name="connsiteY1424" fmla="*/ 8083 h 10000"/>
                  <a:gd name="connsiteX1425" fmla="*/ 3648 w 10000"/>
                  <a:gd name="connsiteY1425" fmla="*/ 8073 h 10000"/>
                  <a:gd name="connsiteX1426" fmla="*/ 3643 w 10000"/>
                  <a:gd name="connsiteY1426" fmla="*/ 8063 h 10000"/>
                  <a:gd name="connsiteX1427" fmla="*/ 3632 w 10000"/>
                  <a:gd name="connsiteY1427" fmla="*/ 8054 h 10000"/>
                  <a:gd name="connsiteX1428" fmla="*/ 3623 w 10000"/>
                  <a:gd name="connsiteY1428" fmla="*/ 8060 h 10000"/>
                  <a:gd name="connsiteX1429" fmla="*/ 3615 w 10000"/>
                  <a:gd name="connsiteY1429" fmla="*/ 8070 h 10000"/>
                  <a:gd name="connsiteX1430" fmla="*/ 3607 w 10000"/>
                  <a:gd name="connsiteY1430" fmla="*/ 8083 h 10000"/>
                  <a:gd name="connsiteX1431" fmla="*/ 3607 w 10000"/>
                  <a:gd name="connsiteY1431" fmla="*/ 8099 h 10000"/>
                  <a:gd name="connsiteX1432" fmla="*/ 3607 w 10000"/>
                  <a:gd name="connsiteY1432" fmla="*/ 8125 h 10000"/>
                  <a:gd name="connsiteX1433" fmla="*/ 3601 w 10000"/>
                  <a:gd name="connsiteY1433" fmla="*/ 8148 h 10000"/>
                  <a:gd name="connsiteX1434" fmla="*/ 3584 w 10000"/>
                  <a:gd name="connsiteY1434" fmla="*/ 8154 h 10000"/>
                  <a:gd name="connsiteX1435" fmla="*/ 3573 w 10000"/>
                  <a:gd name="connsiteY1435" fmla="*/ 8154 h 10000"/>
                  <a:gd name="connsiteX1436" fmla="*/ 3560 w 10000"/>
                  <a:gd name="connsiteY1436" fmla="*/ 8138 h 10000"/>
                  <a:gd name="connsiteX1437" fmla="*/ 3551 w 10000"/>
                  <a:gd name="connsiteY1437" fmla="*/ 8119 h 10000"/>
                  <a:gd name="connsiteX1438" fmla="*/ 3535 w 10000"/>
                  <a:gd name="connsiteY1438" fmla="*/ 8099 h 10000"/>
                  <a:gd name="connsiteX1439" fmla="*/ 3504 w 10000"/>
                  <a:gd name="connsiteY1439" fmla="*/ 8073 h 10000"/>
                  <a:gd name="connsiteX1440" fmla="*/ 3493 w 10000"/>
                  <a:gd name="connsiteY1440" fmla="*/ 8051 h 10000"/>
                  <a:gd name="connsiteX1441" fmla="*/ 3488 w 10000"/>
                  <a:gd name="connsiteY1441" fmla="*/ 8034 h 10000"/>
                  <a:gd name="connsiteX1442" fmla="*/ 3488 w 10000"/>
                  <a:gd name="connsiteY1442" fmla="*/ 8012 h 10000"/>
                  <a:gd name="connsiteX1443" fmla="*/ 3488 w 10000"/>
                  <a:gd name="connsiteY1443" fmla="*/ 8005 h 10000"/>
                  <a:gd name="connsiteX1444" fmla="*/ 3496 w 10000"/>
                  <a:gd name="connsiteY1444" fmla="*/ 8002 h 10000"/>
                  <a:gd name="connsiteX1445" fmla="*/ 3501 w 10000"/>
                  <a:gd name="connsiteY1445" fmla="*/ 7992 h 10000"/>
                  <a:gd name="connsiteX1446" fmla="*/ 3504 w 10000"/>
                  <a:gd name="connsiteY1446" fmla="*/ 7966 h 10000"/>
                  <a:gd name="connsiteX1447" fmla="*/ 3501 w 10000"/>
                  <a:gd name="connsiteY1447" fmla="*/ 7940 h 10000"/>
                  <a:gd name="connsiteX1448" fmla="*/ 3485 w 10000"/>
                  <a:gd name="connsiteY1448" fmla="*/ 7918 h 10000"/>
                  <a:gd name="connsiteX1449" fmla="*/ 3465 w 10000"/>
                  <a:gd name="connsiteY1449" fmla="*/ 7892 h 10000"/>
                  <a:gd name="connsiteX1450" fmla="*/ 3457 w 10000"/>
                  <a:gd name="connsiteY1450" fmla="*/ 7872 h 10000"/>
                  <a:gd name="connsiteX1451" fmla="*/ 3449 w 10000"/>
                  <a:gd name="connsiteY1451" fmla="*/ 7847 h 10000"/>
                  <a:gd name="connsiteX1452" fmla="*/ 3446 w 10000"/>
                  <a:gd name="connsiteY1452" fmla="*/ 7827 h 10000"/>
                  <a:gd name="connsiteX1453" fmla="*/ 3457 w 10000"/>
                  <a:gd name="connsiteY1453" fmla="*/ 7808 h 10000"/>
                  <a:gd name="connsiteX1454" fmla="*/ 3465 w 10000"/>
                  <a:gd name="connsiteY1454" fmla="*/ 7798 h 10000"/>
                  <a:gd name="connsiteX1455" fmla="*/ 3476 w 10000"/>
                  <a:gd name="connsiteY1455" fmla="*/ 7788 h 10000"/>
                  <a:gd name="connsiteX1456" fmla="*/ 3479 w 10000"/>
                  <a:gd name="connsiteY1456" fmla="*/ 7795 h 10000"/>
                  <a:gd name="connsiteX1457" fmla="*/ 3501 w 10000"/>
                  <a:gd name="connsiteY1457" fmla="*/ 7817 h 10000"/>
                  <a:gd name="connsiteX1458" fmla="*/ 3518 w 10000"/>
                  <a:gd name="connsiteY1458" fmla="*/ 7843 h 10000"/>
                  <a:gd name="connsiteX1459" fmla="*/ 3521 w 10000"/>
                  <a:gd name="connsiteY1459" fmla="*/ 7847 h 10000"/>
                  <a:gd name="connsiteX1460" fmla="*/ 3512 w 10000"/>
                  <a:gd name="connsiteY1460" fmla="*/ 7824 h 10000"/>
                  <a:gd name="connsiteX0" fmla="*/ 4324 w 10000"/>
                  <a:gd name="connsiteY0" fmla="*/ 1289 h 10000"/>
                  <a:gd name="connsiteX1" fmla="*/ 4296 w 10000"/>
                  <a:gd name="connsiteY1" fmla="*/ 1305 h 10000"/>
                  <a:gd name="connsiteX2" fmla="*/ 4285 w 10000"/>
                  <a:gd name="connsiteY2" fmla="*/ 1279 h 10000"/>
                  <a:gd name="connsiteX3" fmla="*/ 4244 w 10000"/>
                  <a:gd name="connsiteY3" fmla="*/ 1266 h 10000"/>
                  <a:gd name="connsiteX4" fmla="*/ 4208 w 10000"/>
                  <a:gd name="connsiteY4" fmla="*/ 1286 h 10000"/>
                  <a:gd name="connsiteX5" fmla="*/ 4172 w 10000"/>
                  <a:gd name="connsiteY5" fmla="*/ 1299 h 10000"/>
                  <a:gd name="connsiteX6" fmla="*/ 4150 w 10000"/>
                  <a:gd name="connsiteY6" fmla="*/ 1308 h 10000"/>
                  <a:gd name="connsiteX7" fmla="*/ 4139 w 10000"/>
                  <a:gd name="connsiteY7" fmla="*/ 1315 h 10000"/>
                  <a:gd name="connsiteX8" fmla="*/ 4125 w 10000"/>
                  <a:gd name="connsiteY8" fmla="*/ 1315 h 10000"/>
                  <a:gd name="connsiteX9" fmla="*/ 4119 w 10000"/>
                  <a:gd name="connsiteY9" fmla="*/ 1315 h 10000"/>
                  <a:gd name="connsiteX10" fmla="*/ 4111 w 10000"/>
                  <a:gd name="connsiteY10" fmla="*/ 1308 h 10000"/>
                  <a:gd name="connsiteX11" fmla="*/ 4100 w 10000"/>
                  <a:gd name="connsiteY11" fmla="*/ 1315 h 10000"/>
                  <a:gd name="connsiteX12" fmla="*/ 4075 w 10000"/>
                  <a:gd name="connsiteY12" fmla="*/ 1315 h 10000"/>
                  <a:gd name="connsiteX13" fmla="*/ 4058 w 10000"/>
                  <a:gd name="connsiteY13" fmla="*/ 1318 h 10000"/>
                  <a:gd name="connsiteX14" fmla="*/ 4044 w 10000"/>
                  <a:gd name="connsiteY14" fmla="*/ 1315 h 10000"/>
                  <a:gd name="connsiteX15" fmla="*/ 4042 w 10000"/>
                  <a:gd name="connsiteY15" fmla="*/ 1299 h 10000"/>
                  <a:gd name="connsiteX16" fmla="*/ 4014 w 10000"/>
                  <a:gd name="connsiteY16" fmla="*/ 1308 h 10000"/>
                  <a:gd name="connsiteX17" fmla="*/ 4011 w 10000"/>
                  <a:gd name="connsiteY17" fmla="*/ 1315 h 10000"/>
                  <a:gd name="connsiteX18" fmla="*/ 4011 w 10000"/>
                  <a:gd name="connsiteY18" fmla="*/ 1341 h 10000"/>
                  <a:gd name="connsiteX19" fmla="*/ 4019 w 10000"/>
                  <a:gd name="connsiteY19" fmla="*/ 1341 h 10000"/>
                  <a:gd name="connsiteX20" fmla="*/ 3997 w 10000"/>
                  <a:gd name="connsiteY20" fmla="*/ 1363 h 10000"/>
                  <a:gd name="connsiteX21" fmla="*/ 3986 w 10000"/>
                  <a:gd name="connsiteY21" fmla="*/ 1373 h 10000"/>
                  <a:gd name="connsiteX22" fmla="*/ 3981 w 10000"/>
                  <a:gd name="connsiteY22" fmla="*/ 1389 h 10000"/>
                  <a:gd name="connsiteX23" fmla="*/ 3981 w 10000"/>
                  <a:gd name="connsiteY23" fmla="*/ 1409 h 10000"/>
                  <a:gd name="connsiteX24" fmla="*/ 3981 w 10000"/>
                  <a:gd name="connsiteY24" fmla="*/ 1438 h 10000"/>
                  <a:gd name="connsiteX25" fmla="*/ 3961 w 10000"/>
                  <a:gd name="connsiteY25" fmla="*/ 1441 h 10000"/>
                  <a:gd name="connsiteX26" fmla="*/ 3942 w 10000"/>
                  <a:gd name="connsiteY26" fmla="*/ 1441 h 10000"/>
                  <a:gd name="connsiteX27" fmla="*/ 3914 w 10000"/>
                  <a:gd name="connsiteY27" fmla="*/ 1454 h 10000"/>
                  <a:gd name="connsiteX28" fmla="*/ 3892 w 10000"/>
                  <a:gd name="connsiteY28" fmla="*/ 1467 h 10000"/>
                  <a:gd name="connsiteX29" fmla="*/ 3867 w 10000"/>
                  <a:gd name="connsiteY29" fmla="*/ 1483 h 10000"/>
                  <a:gd name="connsiteX30" fmla="*/ 3845 w 10000"/>
                  <a:gd name="connsiteY30" fmla="*/ 1467 h 10000"/>
                  <a:gd name="connsiteX31" fmla="*/ 3850 w 10000"/>
                  <a:gd name="connsiteY31" fmla="*/ 1457 h 10000"/>
                  <a:gd name="connsiteX32" fmla="*/ 3864 w 10000"/>
                  <a:gd name="connsiteY32" fmla="*/ 1441 h 10000"/>
                  <a:gd name="connsiteX33" fmla="*/ 3859 w 10000"/>
                  <a:gd name="connsiteY33" fmla="*/ 1409 h 10000"/>
                  <a:gd name="connsiteX34" fmla="*/ 3842 w 10000"/>
                  <a:gd name="connsiteY34" fmla="*/ 1383 h 10000"/>
                  <a:gd name="connsiteX35" fmla="*/ 3825 w 10000"/>
                  <a:gd name="connsiteY35" fmla="*/ 1360 h 10000"/>
                  <a:gd name="connsiteX36" fmla="*/ 3809 w 10000"/>
                  <a:gd name="connsiteY36" fmla="*/ 1318 h 10000"/>
                  <a:gd name="connsiteX37" fmla="*/ 3787 w 10000"/>
                  <a:gd name="connsiteY37" fmla="*/ 1289 h 10000"/>
                  <a:gd name="connsiteX38" fmla="*/ 3759 w 10000"/>
                  <a:gd name="connsiteY38" fmla="*/ 1266 h 10000"/>
                  <a:gd name="connsiteX39" fmla="*/ 3740 w 10000"/>
                  <a:gd name="connsiteY39" fmla="*/ 1256 h 10000"/>
                  <a:gd name="connsiteX40" fmla="*/ 3715 w 10000"/>
                  <a:gd name="connsiteY40" fmla="*/ 1250 h 10000"/>
                  <a:gd name="connsiteX41" fmla="*/ 3687 w 10000"/>
                  <a:gd name="connsiteY41" fmla="*/ 1256 h 10000"/>
                  <a:gd name="connsiteX42" fmla="*/ 3681 w 10000"/>
                  <a:gd name="connsiteY42" fmla="*/ 1260 h 10000"/>
                  <a:gd name="connsiteX43" fmla="*/ 3670 w 10000"/>
                  <a:gd name="connsiteY43" fmla="*/ 1295 h 10000"/>
                  <a:gd name="connsiteX44" fmla="*/ 3651 w 10000"/>
                  <a:gd name="connsiteY44" fmla="*/ 1305 h 10000"/>
                  <a:gd name="connsiteX45" fmla="*/ 3640 w 10000"/>
                  <a:gd name="connsiteY45" fmla="*/ 1308 h 10000"/>
                  <a:gd name="connsiteX46" fmla="*/ 3626 w 10000"/>
                  <a:gd name="connsiteY46" fmla="*/ 1308 h 10000"/>
                  <a:gd name="connsiteX47" fmla="*/ 3632 w 10000"/>
                  <a:gd name="connsiteY47" fmla="*/ 1276 h 10000"/>
                  <a:gd name="connsiteX48" fmla="*/ 3609 w 10000"/>
                  <a:gd name="connsiteY48" fmla="*/ 1289 h 10000"/>
                  <a:gd name="connsiteX49" fmla="*/ 3593 w 10000"/>
                  <a:gd name="connsiteY49" fmla="*/ 1286 h 10000"/>
                  <a:gd name="connsiteX50" fmla="*/ 3590 w 10000"/>
                  <a:gd name="connsiteY50" fmla="*/ 1256 h 10000"/>
                  <a:gd name="connsiteX51" fmla="*/ 3584 w 10000"/>
                  <a:gd name="connsiteY51" fmla="*/ 1237 h 10000"/>
                  <a:gd name="connsiteX52" fmla="*/ 3573 w 10000"/>
                  <a:gd name="connsiteY52" fmla="*/ 1237 h 10000"/>
                  <a:gd name="connsiteX53" fmla="*/ 3554 w 10000"/>
                  <a:gd name="connsiteY53" fmla="*/ 1227 h 10000"/>
                  <a:gd name="connsiteX54" fmla="*/ 3546 w 10000"/>
                  <a:gd name="connsiteY54" fmla="*/ 1192 h 10000"/>
                  <a:gd name="connsiteX55" fmla="*/ 3529 w 10000"/>
                  <a:gd name="connsiteY55" fmla="*/ 1176 h 10000"/>
                  <a:gd name="connsiteX56" fmla="*/ 3512 w 10000"/>
                  <a:gd name="connsiteY56" fmla="*/ 1182 h 10000"/>
                  <a:gd name="connsiteX57" fmla="*/ 3485 w 10000"/>
                  <a:gd name="connsiteY57" fmla="*/ 1182 h 10000"/>
                  <a:gd name="connsiteX58" fmla="*/ 3463 w 10000"/>
                  <a:gd name="connsiteY58" fmla="*/ 1176 h 10000"/>
                  <a:gd name="connsiteX59" fmla="*/ 3449 w 10000"/>
                  <a:gd name="connsiteY59" fmla="*/ 1182 h 10000"/>
                  <a:gd name="connsiteX60" fmla="*/ 3432 w 10000"/>
                  <a:gd name="connsiteY60" fmla="*/ 1192 h 10000"/>
                  <a:gd name="connsiteX61" fmla="*/ 3454 w 10000"/>
                  <a:gd name="connsiteY61" fmla="*/ 1205 h 10000"/>
                  <a:gd name="connsiteX62" fmla="*/ 3463 w 10000"/>
                  <a:gd name="connsiteY62" fmla="*/ 1205 h 10000"/>
                  <a:gd name="connsiteX63" fmla="*/ 3488 w 10000"/>
                  <a:gd name="connsiteY63" fmla="*/ 1205 h 10000"/>
                  <a:gd name="connsiteX64" fmla="*/ 3488 w 10000"/>
                  <a:gd name="connsiteY64" fmla="*/ 1218 h 10000"/>
                  <a:gd name="connsiteX65" fmla="*/ 3493 w 10000"/>
                  <a:gd name="connsiteY65" fmla="*/ 1247 h 10000"/>
                  <a:gd name="connsiteX66" fmla="*/ 3512 w 10000"/>
                  <a:gd name="connsiteY66" fmla="*/ 1247 h 10000"/>
                  <a:gd name="connsiteX67" fmla="*/ 3518 w 10000"/>
                  <a:gd name="connsiteY67" fmla="*/ 1250 h 10000"/>
                  <a:gd name="connsiteX68" fmla="*/ 3521 w 10000"/>
                  <a:gd name="connsiteY68" fmla="*/ 1276 h 10000"/>
                  <a:gd name="connsiteX69" fmla="*/ 3543 w 10000"/>
                  <a:gd name="connsiteY69" fmla="*/ 1295 h 10000"/>
                  <a:gd name="connsiteX70" fmla="*/ 3546 w 10000"/>
                  <a:gd name="connsiteY70" fmla="*/ 1305 h 10000"/>
                  <a:gd name="connsiteX71" fmla="*/ 3543 w 10000"/>
                  <a:gd name="connsiteY71" fmla="*/ 1315 h 10000"/>
                  <a:gd name="connsiteX72" fmla="*/ 3543 w 10000"/>
                  <a:gd name="connsiteY72" fmla="*/ 1331 h 10000"/>
                  <a:gd name="connsiteX73" fmla="*/ 3554 w 10000"/>
                  <a:gd name="connsiteY73" fmla="*/ 1324 h 10000"/>
                  <a:gd name="connsiteX74" fmla="*/ 3560 w 10000"/>
                  <a:gd name="connsiteY74" fmla="*/ 1331 h 10000"/>
                  <a:gd name="connsiteX75" fmla="*/ 3582 w 10000"/>
                  <a:gd name="connsiteY75" fmla="*/ 1344 h 10000"/>
                  <a:gd name="connsiteX76" fmla="*/ 3598 w 10000"/>
                  <a:gd name="connsiteY76" fmla="*/ 1380 h 10000"/>
                  <a:gd name="connsiteX77" fmla="*/ 3607 w 10000"/>
                  <a:gd name="connsiteY77" fmla="*/ 1389 h 10000"/>
                  <a:gd name="connsiteX78" fmla="*/ 3623 w 10000"/>
                  <a:gd name="connsiteY78" fmla="*/ 1409 h 10000"/>
                  <a:gd name="connsiteX79" fmla="*/ 3634 w 10000"/>
                  <a:gd name="connsiteY79" fmla="*/ 1438 h 10000"/>
                  <a:gd name="connsiteX80" fmla="*/ 3632 w 10000"/>
                  <a:gd name="connsiteY80" fmla="*/ 1454 h 10000"/>
                  <a:gd name="connsiteX81" fmla="*/ 3618 w 10000"/>
                  <a:gd name="connsiteY81" fmla="*/ 1438 h 10000"/>
                  <a:gd name="connsiteX82" fmla="*/ 3598 w 10000"/>
                  <a:gd name="connsiteY82" fmla="*/ 1428 h 10000"/>
                  <a:gd name="connsiteX83" fmla="*/ 3582 w 10000"/>
                  <a:gd name="connsiteY83" fmla="*/ 1402 h 10000"/>
                  <a:gd name="connsiteX84" fmla="*/ 3562 w 10000"/>
                  <a:gd name="connsiteY84" fmla="*/ 1399 h 10000"/>
                  <a:gd name="connsiteX85" fmla="*/ 3546 w 10000"/>
                  <a:gd name="connsiteY85" fmla="*/ 1383 h 10000"/>
                  <a:gd name="connsiteX86" fmla="*/ 3510 w 10000"/>
                  <a:gd name="connsiteY86" fmla="*/ 1360 h 10000"/>
                  <a:gd name="connsiteX87" fmla="*/ 3485 w 10000"/>
                  <a:gd name="connsiteY87" fmla="*/ 1344 h 10000"/>
                  <a:gd name="connsiteX88" fmla="*/ 3454 w 10000"/>
                  <a:gd name="connsiteY88" fmla="*/ 1334 h 10000"/>
                  <a:gd name="connsiteX89" fmla="*/ 3429 w 10000"/>
                  <a:gd name="connsiteY89" fmla="*/ 1315 h 10000"/>
                  <a:gd name="connsiteX90" fmla="*/ 3416 w 10000"/>
                  <a:gd name="connsiteY90" fmla="*/ 1308 h 10000"/>
                  <a:gd name="connsiteX91" fmla="*/ 3399 w 10000"/>
                  <a:gd name="connsiteY91" fmla="*/ 1305 h 10000"/>
                  <a:gd name="connsiteX92" fmla="*/ 3382 w 10000"/>
                  <a:gd name="connsiteY92" fmla="*/ 1286 h 10000"/>
                  <a:gd name="connsiteX93" fmla="*/ 3380 w 10000"/>
                  <a:gd name="connsiteY93" fmla="*/ 1266 h 10000"/>
                  <a:gd name="connsiteX94" fmla="*/ 3388 w 10000"/>
                  <a:gd name="connsiteY94" fmla="*/ 1256 h 10000"/>
                  <a:gd name="connsiteX95" fmla="*/ 3407 w 10000"/>
                  <a:gd name="connsiteY95" fmla="*/ 1256 h 10000"/>
                  <a:gd name="connsiteX96" fmla="*/ 3396 w 10000"/>
                  <a:gd name="connsiteY96" fmla="*/ 1227 h 10000"/>
                  <a:gd name="connsiteX97" fmla="*/ 3382 w 10000"/>
                  <a:gd name="connsiteY97" fmla="*/ 1227 h 10000"/>
                  <a:gd name="connsiteX98" fmla="*/ 3360 w 10000"/>
                  <a:gd name="connsiteY98" fmla="*/ 1221 h 10000"/>
                  <a:gd name="connsiteX99" fmla="*/ 3349 w 10000"/>
                  <a:gd name="connsiteY99" fmla="*/ 1231 h 10000"/>
                  <a:gd name="connsiteX100" fmla="*/ 3352 w 10000"/>
                  <a:gd name="connsiteY100" fmla="*/ 1247 h 10000"/>
                  <a:gd name="connsiteX101" fmla="*/ 3341 w 10000"/>
                  <a:gd name="connsiteY101" fmla="*/ 1237 h 10000"/>
                  <a:gd name="connsiteX102" fmla="*/ 3335 w 10000"/>
                  <a:gd name="connsiteY102" fmla="*/ 1231 h 10000"/>
                  <a:gd name="connsiteX103" fmla="*/ 3307 w 10000"/>
                  <a:gd name="connsiteY103" fmla="*/ 1227 h 10000"/>
                  <a:gd name="connsiteX104" fmla="*/ 3294 w 10000"/>
                  <a:gd name="connsiteY104" fmla="*/ 1221 h 10000"/>
                  <a:gd name="connsiteX105" fmla="*/ 3271 w 10000"/>
                  <a:gd name="connsiteY105" fmla="*/ 1211 h 10000"/>
                  <a:gd name="connsiteX106" fmla="*/ 3252 w 10000"/>
                  <a:gd name="connsiteY106" fmla="*/ 1195 h 10000"/>
                  <a:gd name="connsiteX107" fmla="*/ 3235 w 10000"/>
                  <a:gd name="connsiteY107" fmla="*/ 1195 h 10000"/>
                  <a:gd name="connsiteX108" fmla="*/ 3235 w 10000"/>
                  <a:gd name="connsiteY108" fmla="*/ 1205 h 10000"/>
                  <a:gd name="connsiteX109" fmla="*/ 3219 w 10000"/>
                  <a:gd name="connsiteY109" fmla="*/ 1231 h 10000"/>
                  <a:gd name="connsiteX110" fmla="*/ 3213 w 10000"/>
                  <a:gd name="connsiteY110" fmla="*/ 1231 h 10000"/>
                  <a:gd name="connsiteX111" fmla="*/ 3183 w 10000"/>
                  <a:gd name="connsiteY111" fmla="*/ 1221 h 10000"/>
                  <a:gd name="connsiteX112" fmla="*/ 3175 w 10000"/>
                  <a:gd name="connsiteY112" fmla="*/ 1227 h 10000"/>
                  <a:gd name="connsiteX113" fmla="*/ 3163 w 10000"/>
                  <a:gd name="connsiteY113" fmla="*/ 1237 h 10000"/>
                  <a:gd name="connsiteX114" fmla="*/ 3158 w 10000"/>
                  <a:gd name="connsiteY114" fmla="*/ 1260 h 10000"/>
                  <a:gd name="connsiteX115" fmla="*/ 3158 w 10000"/>
                  <a:gd name="connsiteY115" fmla="*/ 1276 h 10000"/>
                  <a:gd name="connsiteX116" fmla="*/ 3163 w 10000"/>
                  <a:gd name="connsiteY116" fmla="*/ 1295 h 10000"/>
                  <a:gd name="connsiteX117" fmla="*/ 3166 w 10000"/>
                  <a:gd name="connsiteY117" fmla="*/ 1308 h 10000"/>
                  <a:gd name="connsiteX118" fmla="*/ 3158 w 10000"/>
                  <a:gd name="connsiteY118" fmla="*/ 1315 h 10000"/>
                  <a:gd name="connsiteX119" fmla="*/ 3133 w 10000"/>
                  <a:gd name="connsiteY119" fmla="*/ 1299 h 10000"/>
                  <a:gd name="connsiteX120" fmla="*/ 3114 w 10000"/>
                  <a:gd name="connsiteY120" fmla="*/ 1276 h 10000"/>
                  <a:gd name="connsiteX121" fmla="*/ 3078 w 10000"/>
                  <a:gd name="connsiteY121" fmla="*/ 1240 h 10000"/>
                  <a:gd name="connsiteX122" fmla="*/ 3044 w 10000"/>
                  <a:gd name="connsiteY122" fmla="*/ 1227 h 10000"/>
                  <a:gd name="connsiteX123" fmla="*/ 3033 w 10000"/>
                  <a:gd name="connsiteY123" fmla="*/ 1231 h 10000"/>
                  <a:gd name="connsiteX124" fmla="*/ 3036 w 10000"/>
                  <a:gd name="connsiteY124" fmla="*/ 1256 h 10000"/>
                  <a:gd name="connsiteX125" fmla="*/ 3044 w 10000"/>
                  <a:gd name="connsiteY125" fmla="*/ 1266 h 10000"/>
                  <a:gd name="connsiteX126" fmla="*/ 3044 w 10000"/>
                  <a:gd name="connsiteY126" fmla="*/ 1276 h 10000"/>
                  <a:gd name="connsiteX127" fmla="*/ 3036 w 10000"/>
                  <a:gd name="connsiteY127" fmla="*/ 1276 h 10000"/>
                  <a:gd name="connsiteX128" fmla="*/ 3028 w 10000"/>
                  <a:gd name="connsiteY128" fmla="*/ 1266 h 10000"/>
                  <a:gd name="connsiteX129" fmla="*/ 3025 w 10000"/>
                  <a:gd name="connsiteY129" fmla="*/ 1256 h 10000"/>
                  <a:gd name="connsiteX130" fmla="*/ 3008 w 10000"/>
                  <a:gd name="connsiteY130" fmla="*/ 1205 h 10000"/>
                  <a:gd name="connsiteX131" fmla="*/ 3000 w 10000"/>
                  <a:gd name="connsiteY131" fmla="*/ 1192 h 10000"/>
                  <a:gd name="connsiteX132" fmla="*/ 2994 w 10000"/>
                  <a:gd name="connsiteY132" fmla="*/ 1176 h 10000"/>
                  <a:gd name="connsiteX133" fmla="*/ 2986 w 10000"/>
                  <a:gd name="connsiteY133" fmla="*/ 1182 h 10000"/>
                  <a:gd name="connsiteX134" fmla="*/ 2981 w 10000"/>
                  <a:gd name="connsiteY134" fmla="*/ 1192 h 10000"/>
                  <a:gd name="connsiteX135" fmla="*/ 2970 w 10000"/>
                  <a:gd name="connsiteY135" fmla="*/ 1201 h 10000"/>
                  <a:gd name="connsiteX136" fmla="*/ 2956 w 10000"/>
                  <a:gd name="connsiteY136" fmla="*/ 1218 h 10000"/>
                  <a:gd name="connsiteX137" fmla="*/ 2939 w 10000"/>
                  <a:gd name="connsiteY137" fmla="*/ 1240 h 10000"/>
                  <a:gd name="connsiteX138" fmla="*/ 2928 w 10000"/>
                  <a:gd name="connsiteY138" fmla="*/ 1247 h 10000"/>
                  <a:gd name="connsiteX139" fmla="*/ 2922 w 10000"/>
                  <a:gd name="connsiteY139" fmla="*/ 1250 h 10000"/>
                  <a:gd name="connsiteX140" fmla="*/ 2911 w 10000"/>
                  <a:gd name="connsiteY140" fmla="*/ 1250 h 10000"/>
                  <a:gd name="connsiteX141" fmla="*/ 2884 w 10000"/>
                  <a:gd name="connsiteY141" fmla="*/ 1247 h 10000"/>
                  <a:gd name="connsiteX142" fmla="*/ 2864 w 10000"/>
                  <a:gd name="connsiteY142" fmla="*/ 1237 h 10000"/>
                  <a:gd name="connsiteX143" fmla="*/ 2848 w 10000"/>
                  <a:gd name="connsiteY143" fmla="*/ 1231 h 10000"/>
                  <a:gd name="connsiteX144" fmla="*/ 2834 w 10000"/>
                  <a:gd name="connsiteY144" fmla="*/ 1227 h 10000"/>
                  <a:gd name="connsiteX145" fmla="*/ 2831 w 10000"/>
                  <a:gd name="connsiteY145" fmla="*/ 1227 h 10000"/>
                  <a:gd name="connsiteX146" fmla="*/ 2831 w 10000"/>
                  <a:gd name="connsiteY146" fmla="*/ 1221 h 10000"/>
                  <a:gd name="connsiteX147" fmla="*/ 2825 w 10000"/>
                  <a:gd name="connsiteY147" fmla="*/ 1205 h 10000"/>
                  <a:gd name="connsiteX148" fmla="*/ 2823 w 10000"/>
                  <a:gd name="connsiteY148" fmla="*/ 1192 h 10000"/>
                  <a:gd name="connsiteX149" fmla="*/ 2817 w 10000"/>
                  <a:gd name="connsiteY149" fmla="*/ 1182 h 10000"/>
                  <a:gd name="connsiteX150" fmla="*/ 2814 w 10000"/>
                  <a:gd name="connsiteY150" fmla="*/ 1176 h 10000"/>
                  <a:gd name="connsiteX151" fmla="*/ 2792 w 10000"/>
                  <a:gd name="connsiteY151" fmla="*/ 1172 h 10000"/>
                  <a:gd name="connsiteX152" fmla="*/ 2759 w 10000"/>
                  <a:gd name="connsiteY152" fmla="*/ 1156 h 10000"/>
                  <a:gd name="connsiteX153" fmla="*/ 2734 w 10000"/>
                  <a:gd name="connsiteY153" fmla="*/ 1143 h 10000"/>
                  <a:gd name="connsiteX154" fmla="*/ 2695 w 10000"/>
                  <a:gd name="connsiteY154" fmla="*/ 1124 h 10000"/>
                  <a:gd name="connsiteX155" fmla="*/ 2670 w 10000"/>
                  <a:gd name="connsiteY155" fmla="*/ 1108 h 10000"/>
                  <a:gd name="connsiteX156" fmla="*/ 2645 w 10000"/>
                  <a:gd name="connsiteY156" fmla="*/ 1091 h 10000"/>
                  <a:gd name="connsiteX157" fmla="*/ 2618 w 10000"/>
                  <a:gd name="connsiteY157" fmla="*/ 1088 h 10000"/>
                  <a:gd name="connsiteX158" fmla="*/ 2576 w 10000"/>
                  <a:gd name="connsiteY158" fmla="*/ 1088 h 10000"/>
                  <a:gd name="connsiteX159" fmla="*/ 2551 w 10000"/>
                  <a:gd name="connsiteY159" fmla="*/ 1091 h 10000"/>
                  <a:gd name="connsiteX160" fmla="*/ 2521 w 10000"/>
                  <a:gd name="connsiteY160" fmla="*/ 1098 h 10000"/>
                  <a:gd name="connsiteX161" fmla="*/ 2493 w 10000"/>
                  <a:gd name="connsiteY161" fmla="*/ 1104 h 10000"/>
                  <a:gd name="connsiteX162" fmla="*/ 2468 w 10000"/>
                  <a:gd name="connsiteY162" fmla="*/ 1108 h 10000"/>
                  <a:gd name="connsiteX163" fmla="*/ 2404 w 10000"/>
                  <a:gd name="connsiteY163" fmla="*/ 1124 h 10000"/>
                  <a:gd name="connsiteX164" fmla="*/ 2366 w 10000"/>
                  <a:gd name="connsiteY164" fmla="*/ 1133 h 10000"/>
                  <a:gd name="connsiteX165" fmla="*/ 2346 w 10000"/>
                  <a:gd name="connsiteY165" fmla="*/ 1137 h 10000"/>
                  <a:gd name="connsiteX166" fmla="*/ 2294 w 10000"/>
                  <a:gd name="connsiteY166" fmla="*/ 1146 h 10000"/>
                  <a:gd name="connsiteX167" fmla="*/ 2249 w 10000"/>
                  <a:gd name="connsiteY167" fmla="*/ 1156 h 10000"/>
                  <a:gd name="connsiteX168" fmla="*/ 2230 w 10000"/>
                  <a:gd name="connsiteY168" fmla="*/ 1156 h 10000"/>
                  <a:gd name="connsiteX169" fmla="*/ 2222 w 10000"/>
                  <a:gd name="connsiteY169" fmla="*/ 1163 h 10000"/>
                  <a:gd name="connsiteX170" fmla="*/ 2194 w 10000"/>
                  <a:gd name="connsiteY170" fmla="*/ 1163 h 10000"/>
                  <a:gd name="connsiteX171" fmla="*/ 2172 w 10000"/>
                  <a:gd name="connsiteY171" fmla="*/ 1163 h 10000"/>
                  <a:gd name="connsiteX172" fmla="*/ 2147 w 10000"/>
                  <a:gd name="connsiteY172" fmla="*/ 1166 h 10000"/>
                  <a:gd name="connsiteX173" fmla="*/ 2108 w 10000"/>
                  <a:gd name="connsiteY173" fmla="*/ 1166 h 10000"/>
                  <a:gd name="connsiteX174" fmla="*/ 2083 w 10000"/>
                  <a:gd name="connsiteY174" fmla="*/ 1156 h 10000"/>
                  <a:gd name="connsiteX175" fmla="*/ 2042 w 10000"/>
                  <a:gd name="connsiteY175" fmla="*/ 1143 h 10000"/>
                  <a:gd name="connsiteX176" fmla="*/ 2011 w 10000"/>
                  <a:gd name="connsiteY176" fmla="*/ 1143 h 10000"/>
                  <a:gd name="connsiteX177" fmla="*/ 1994 w 10000"/>
                  <a:gd name="connsiteY177" fmla="*/ 1146 h 10000"/>
                  <a:gd name="connsiteX178" fmla="*/ 1967 w 10000"/>
                  <a:gd name="connsiteY178" fmla="*/ 1156 h 10000"/>
                  <a:gd name="connsiteX179" fmla="*/ 1903 w 10000"/>
                  <a:gd name="connsiteY179" fmla="*/ 1176 h 10000"/>
                  <a:gd name="connsiteX180" fmla="*/ 1873 w 10000"/>
                  <a:gd name="connsiteY180" fmla="*/ 1182 h 10000"/>
                  <a:gd name="connsiteX181" fmla="*/ 1850 w 10000"/>
                  <a:gd name="connsiteY181" fmla="*/ 1185 h 10000"/>
                  <a:gd name="connsiteX182" fmla="*/ 1842 w 10000"/>
                  <a:gd name="connsiteY182" fmla="*/ 1192 h 10000"/>
                  <a:gd name="connsiteX183" fmla="*/ 1823 w 10000"/>
                  <a:gd name="connsiteY183" fmla="*/ 1195 h 10000"/>
                  <a:gd name="connsiteX184" fmla="*/ 1814 w 10000"/>
                  <a:gd name="connsiteY184" fmla="*/ 1201 h 10000"/>
                  <a:gd name="connsiteX185" fmla="*/ 1792 w 10000"/>
                  <a:gd name="connsiteY185" fmla="*/ 1218 h 10000"/>
                  <a:gd name="connsiteX186" fmla="*/ 1767 w 10000"/>
                  <a:gd name="connsiteY186" fmla="*/ 1231 h 10000"/>
                  <a:gd name="connsiteX187" fmla="*/ 1717 w 10000"/>
                  <a:gd name="connsiteY187" fmla="*/ 1266 h 10000"/>
                  <a:gd name="connsiteX188" fmla="*/ 1695 w 10000"/>
                  <a:gd name="connsiteY188" fmla="*/ 1279 h 10000"/>
                  <a:gd name="connsiteX189" fmla="*/ 1654 w 10000"/>
                  <a:gd name="connsiteY189" fmla="*/ 1308 h 10000"/>
                  <a:gd name="connsiteX190" fmla="*/ 1620 w 10000"/>
                  <a:gd name="connsiteY190" fmla="*/ 1334 h 10000"/>
                  <a:gd name="connsiteX191" fmla="*/ 1590 w 10000"/>
                  <a:gd name="connsiteY191" fmla="*/ 1360 h 10000"/>
                  <a:gd name="connsiteX192" fmla="*/ 1565 w 10000"/>
                  <a:gd name="connsiteY192" fmla="*/ 1380 h 10000"/>
                  <a:gd name="connsiteX193" fmla="*/ 1532 w 10000"/>
                  <a:gd name="connsiteY193" fmla="*/ 1402 h 10000"/>
                  <a:gd name="connsiteX194" fmla="*/ 1501 w 10000"/>
                  <a:gd name="connsiteY194" fmla="*/ 1418 h 10000"/>
                  <a:gd name="connsiteX195" fmla="*/ 1460 w 10000"/>
                  <a:gd name="connsiteY195" fmla="*/ 1438 h 10000"/>
                  <a:gd name="connsiteX196" fmla="*/ 1435 w 10000"/>
                  <a:gd name="connsiteY196" fmla="*/ 1454 h 10000"/>
                  <a:gd name="connsiteX197" fmla="*/ 1421 w 10000"/>
                  <a:gd name="connsiteY197" fmla="*/ 1464 h 10000"/>
                  <a:gd name="connsiteX198" fmla="*/ 1380 w 10000"/>
                  <a:gd name="connsiteY198" fmla="*/ 1473 h 10000"/>
                  <a:gd name="connsiteX199" fmla="*/ 1324 w 10000"/>
                  <a:gd name="connsiteY199" fmla="*/ 1477 h 10000"/>
                  <a:gd name="connsiteX200" fmla="*/ 1274 w 10000"/>
                  <a:gd name="connsiteY200" fmla="*/ 1483 h 10000"/>
                  <a:gd name="connsiteX201" fmla="*/ 1244 w 10000"/>
                  <a:gd name="connsiteY201" fmla="*/ 1486 h 10000"/>
                  <a:gd name="connsiteX202" fmla="*/ 1233 w 10000"/>
                  <a:gd name="connsiteY202" fmla="*/ 1486 h 10000"/>
                  <a:gd name="connsiteX203" fmla="*/ 1197 w 10000"/>
                  <a:gd name="connsiteY203" fmla="*/ 1493 h 10000"/>
                  <a:gd name="connsiteX204" fmla="*/ 1180 w 10000"/>
                  <a:gd name="connsiteY204" fmla="*/ 1496 h 10000"/>
                  <a:gd name="connsiteX205" fmla="*/ 1169 w 10000"/>
                  <a:gd name="connsiteY205" fmla="*/ 1496 h 10000"/>
                  <a:gd name="connsiteX206" fmla="*/ 1161 w 10000"/>
                  <a:gd name="connsiteY206" fmla="*/ 1503 h 10000"/>
                  <a:gd name="connsiteX207" fmla="*/ 1155 w 10000"/>
                  <a:gd name="connsiteY207" fmla="*/ 1503 h 10000"/>
                  <a:gd name="connsiteX208" fmla="*/ 501 w 10000"/>
                  <a:gd name="connsiteY208" fmla="*/ 2277 h 10000"/>
                  <a:gd name="connsiteX209" fmla="*/ 396 w 10000"/>
                  <a:gd name="connsiteY209" fmla="*/ 2532 h 10000"/>
                  <a:gd name="connsiteX210" fmla="*/ 324 w 10000"/>
                  <a:gd name="connsiteY210" fmla="*/ 2759 h 10000"/>
                  <a:gd name="connsiteX211" fmla="*/ 274 w 10000"/>
                  <a:gd name="connsiteY211" fmla="*/ 2866 h 10000"/>
                  <a:gd name="connsiteX212" fmla="*/ 202 w 10000"/>
                  <a:gd name="connsiteY212" fmla="*/ 3008 h 10000"/>
                  <a:gd name="connsiteX213" fmla="*/ 211 w 10000"/>
                  <a:gd name="connsiteY213" fmla="*/ 3177 h 10000"/>
                  <a:gd name="connsiteX214" fmla="*/ 235 w 10000"/>
                  <a:gd name="connsiteY214" fmla="*/ 3368 h 10000"/>
                  <a:gd name="connsiteX215" fmla="*/ 266 w 10000"/>
                  <a:gd name="connsiteY215" fmla="*/ 3595 h 10000"/>
                  <a:gd name="connsiteX216" fmla="*/ 299 w 10000"/>
                  <a:gd name="connsiteY216" fmla="*/ 3831 h 10000"/>
                  <a:gd name="connsiteX217" fmla="*/ 305 w 10000"/>
                  <a:gd name="connsiteY217" fmla="*/ 3863 h 10000"/>
                  <a:gd name="connsiteX218" fmla="*/ 341 w 10000"/>
                  <a:gd name="connsiteY218" fmla="*/ 3941 h 10000"/>
                  <a:gd name="connsiteX219" fmla="*/ 186 w 10000"/>
                  <a:gd name="connsiteY219" fmla="*/ 3935 h 10000"/>
                  <a:gd name="connsiteX220" fmla="*/ 30 w 10000"/>
                  <a:gd name="connsiteY220" fmla="*/ 3925 h 10000"/>
                  <a:gd name="connsiteX221" fmla="*/ 0 w 10000"/>
                  <a:gd name="connsiteY221" fmla="*/ 4054 h 10000"/>
                  <a:gd name="connsiteX222" fmla="*/ 14 w 10000"/>
                  <a:gd name="connsiteY222" fmla="*/ 4152 h 10000"/>
                  <a:gd name="connsiteX223" fmla="*/ 22 w 10000"/>
                  <a:gd name="connsiteY223" fmla="*/ 4242 h 10000"/>
                  <a:gd name="connsiteX224" fmla="*/ 30 w 10000"/>
                  <a:gd name="connsiteY224" fmla="*/ 4291 h 10000"/>
                  <a:gd name="connsiteX225" fmla="*/ 102 w 10000"/>
                  <a:gd name="connsiteY225" fmla="*/ 4271 h 10000"/>
                  <a:gd name="connsiteX226" fmla="*/ 155 w 10000"/>
                  <a:gd name="connsiteY226" fmla="*/ 4262 h 10000"/>
                  <a:gd name="connsiteX227" fmla="*/ 410 w 10000"/>
                  <a:gd name="connsiteY227" fmla="*/ 4255 h 10000"/>
                  <a:gd name="connsiteX228" fmla="*/ 418 w 10000"/>
                  <a:gd name="connsiteY228" fmla="*/ 4385 h 10000"/>
                  <a:gd name="connsiteX229" fmla="*/ 429 w 10000"/>
                  <a:gd name="connsiteY229" fmla="*/ 4543 h 10000"/>
                  <a:gd name="connsiteX230" fmla="*/ 443 w 10000"/>
                  <a:gd name="connsiteY230" fmla="*/ 4585 h 10000"/>
                  <a:gd name="connsiteX231" fmla="*/ 465 w 10000"/>
                  <a:gd name="connsiteY231" fmla="*/ 4611 h 10000"/>
                  <a:gd name="connsiteX232" fmla="*/ 468 w 10000"/>
                  <a:gd name="connsiteY232" fmla="*/ 4621 h 10000"/>
                  <a:gd name="connsiteX233" fmla="*/ 474 w 10000"/>
                  <a:gd name="connsiteY233" fmla="*/ 4679 h 10000"/>
                  <a:gd name="connsiteX234" fmla="*/ 554 w 10000"/>
                  <a:gd name="connsiteY234" fmla="*/ 4738 h 10000"/>
                  <a:gd name="connsiteX235" fmla="*/ 637 w 10000"/>
                  <a:gd name="connsiteY235" fmla="*/ 4809 h 10000"/>
                  <a:gd name="connsiteX236" fmla="*/ 704 w 10000"/>
                  <a:gd name="connsiteY236" fmla="*/ 4851 h 10000"/>
                  <a:gd name="connsiteX237" fmla="*/ 740 w 10000"/>
                  <a:gd name="connsiteY237" fmla="*/ 4893 h 10000"/>
                  <a:gd name="connsiteX238" fmla="*/ 756 w 10000"/>
                  <a:gd name="connsiteY238" fmla="*/ 4896 h 10000"/>
                  <a:gd name="connsiteX239" fmla="*/ 767 w 10000"/>
                  <a:gd name="connsiteY239" fmla="*/ 4880 h 10000"/>
                  <a:gd name="connsiteX240" fmla="*/ 806 w 10000"/>
                  <a:gd name="connsiteY240" fmla="*/ 4945 h 10000"/>
                  <a:gd name="connsiteX241" fmla="*/ 886 w 10000"/>
                  <a:gd name="connsiteY241" fmla="*/ 5078 h 10000"/>
                  <a:gd name="connsiteX242" fmla="*/ 911 w 10000"/>
                  <a:gd name="connsiteY242" fmla="*/ 5130 h 10000"/>
                  <a:gd name="connsiteX243" fmla="*/ 920 w 10000"/>
                  <a:gd name="connsiteY243" fmla="*/ 5191 h 10000"/>
                  <a:gd name="connsiteX244" fmla="*/ 920 w 10000"/>
                  <a:gd name="connsiteY244" fmla="*/ 5220 h 10000"/>
                  <a:gd name="connsiteX245" fmla="*/ 911 w 10000"/>
                  <a:gd name="connsiteY245" fmla="*/ 5314 h 10000"/>
                  <a:gd name="connsiteX246" fmla="*/ 898 w 10000"/>
                  <a:gd name="connsiteY246" fmla="*/ 5369 h 10000"/>
                  <a:gd name="connsiteX247" fmla="*/ 895 w 10000"/>
                  <a:gd name="connsiteY247" fmla="*/ 5385 h 10000"/>
                  <a:gd name="connsiteX248" fmla="*/ 895 w 10000"/>
                  <a:gd name="connsiteY248" fmla="*/ 5405 h 10000"/>
                  <a:gd name="connsiteX249" fmla="*/ 898 w 10000"/>
                  <a:gd name="connsiteY249" fmla="*/ 5434 h 10000"/>
                  <a:gd name="connsiteX250" fmla="*/ 911 w 10000"/>
                  <a:gd name="connsiteY250" fmla="*/ 5463 h 10000"/>
                  <a:gd name="connsiteX251" fmla="*/ 920 w 10000"/>
                  <a:gd name="connsiteY251" fmla="*/ 5492 h 10000"/>
                  <a:gd name="connsiteX252" fmla="*/ 934 w 10000"/>
                  <a:gd name="connsiteY252" fmla="*/ 5518 h 10000"/>
                  <a:gd name="connsiteX253" fmla="*/ 1169 w 10000"/>
                  <a:gd name="connsiteY253" fmla="*/ 5738 h 10000"/>
                  <a:gd name="connsiteX254" fmla="*/ 1188 w 10000"/>
                  <a:gd name="connsiteY254" fmla="*/ 5755 h 10000"/>
                  <a:gd name="connsiteX255" fmla="*/ 1216 w 10000"/>
                  <a:gd name="connsiteY255" fmla="*/ 5758 h 10000"/>
                  <a:gd name="connsiteX256" fmla="*/ 1313 w 10000"/>
                  <a:gd name="connsiteY256" fmla="*/ 5774 h 10000"/>
                  <a:gd name="connsiteX257" fmla="*/ 1349 w 10000"/>
                  <a:gd name="connsiteY257" fmla="*/ 5787 h 10000"/>
                  <a:gd name="connsiteX258" fmla="*/ 1393 w 10000"/>
                  <a:gd name="connsiteY258" fmla="*/ 5793 h 10000"/>
                  <a:gd name="connsiteX259" fmla="*/ 1393 w 10000"/>
                  <a:gd name="connsiteY259" fmla="*/ 5797 h 10000"/>
                  <a:gd name="connsiteX260" fmla="*/ 1421 w 10000"/>
                  <a:gd name="connsiteY260" fmla="*/ 5810 h 10000"/>
                  <a:gd name="connsiteX261" fmla="*/ 1446 w 10000"/>
                  <a:gd name="connsiteY261" fmla="*/ 5829 h 10000"/>
                  <a:gd name="connsiteX262" fmla="*/ 1460 w 10000"/>
                  <a:gd name="connsiteY262" fmla="*/ 5842 h 10000"/>
                  <a:gd name="connsiteX263" fmla="*/ 1476 w 10000"/>
                  <a:gd name="connsiteY263" fmla="*/ 5848 h 10000"/>
                  <a:gd name="connsiteX264" fmla="*/ 1501 w 10000"/>
                  <a:gd name="connsiteY264" fmla="*/ 5852 h 10000"/>
                  <a:gd name="connsiteX265" fmla="*/ 1532 w 10000"/>
                  <a:gd name="connsiteY265" fmla="*/ 5887 h 10000"/>
                  <a:gd name="connsiteX266" fmla="*/ 1565 w 10000"/>
                  <a:gd name="connsiteY266" fmla="*/ 5942 h 10000"/>
                  <a:gd name="connsiteX267" fmla="*/ 1587 w 10000"/>
                  <a:gd name="connsiteY267" fmla="*/ 5972 h 10000"/>
                  <a:gd name="connsiteX268" fmla="*/ 1612 w 10000"/>
                  <a:gd name="connsiteY268" fmla="*/ 5955 h 10000"/>
                  <a:gd name="connsiteX269" fmla="*/ 1679 w 10000"/>
                  <a:gd name="connsiteY269" fmla="*/ 6049 h 10000"/>
                  <a:gd name="connsiteX270" fmla="*/ 1720 w 10000"/>
                  <a:gd name="connsiteY270" fmla="*/ 6108 h 10000"/>
                  <a:gd name="connsiteX271" fmla="*/ 1751 w 10000"/>
                  <a:gd name="connsiteY271" fmla="*/ 6133 h 10000"/>
                  <a:gd name="connsiteX272" fmla="*/ 1792 w 10000"/>
                  <a:gd name="connsiteY272" fmla="*/ 6169 h 10000"/>
                  <a:gd name="connsiteX273" fmla="*/ 1801 w 10000"/>
                  <a:gd name="connsiteY273" fmla="*/ 6172 h 10000"/>
                  <a:gd name="connsiteX274" fmla="*/ 1814 w 10000"/>
                  <a:gd name="connsiteY274" fmla="*/ 6286 h 10000"/>
                  <a:gd name="connsiteX275" fmla="*/ 1817 w 10000"/>
                  <a:gd name="connsiteY275" fmla="*/ 6331 h 10000"/>
                  <a:gd name="connsiteX276" fmla="*/ 1809 w 10000"/>
                  <a:gd name="connsiteY276" fmla="*/ 6444 h 10000"/>
                  <a:gd name="connsiteX277" fmla="*/ 1801 w 10000"/>
                  <a:gd name="connsiteY277" fmla="*/ 6499 h 10000"/>
                  <a:gd name="connsiteX278" fmla="*/ 1781 w 10000"/>
                  <a:gd name="connsiteY278" fmla="*/ 6522 h 10000"/>
                  <a:gd name="connsiteX279" fmla="*/ 1773 w 10000"/>
                  <a:gd name="connsiteY279" fmla="*/ 6541 h 10000"/>
                  <a:gd name="connsiteX280" fmla="*/ 1762 w 10000"/>
                  <a:gd name="connsiteY280" fmla="*/ 6571 h 10000"/>
                  <a:gd name="connsiteX281" fmla="*/ 1767 w 10000"/>
                  <a:gd name="connsiteY281" fmla="*/ 6622 h 10000"/>
                  <a:gd name="connsiteX282" fmla="*/ 1767 w 10000"/>
                  <a:gd name="connsiteY282" fmla="*/ 6665 h 10000"/>
                  <a:gd name="connsiteX283" fmla="*/ 1767 w 10000"/>
                  <a:gd name="connsiteY283" fmla="*/ 6694 h 10000"/>
                  <a:gd name="connsiteX284" fmla="*/ 1776 w 10000"/>
                  <a:gd name="connsiteY284" fmla="*/ 6726 h 10000"/>
                  <a:gd name="connsiteX285" fmla="*/ 1776 w 10000"/>
                  <a:gd name="connsiteY285" fmla="*/ 6745 h 10000"/>
                  <a:gd name="connsiteX286" fmla="*/ 1767 w 10000"/>
                  <a:gd name="connsiteY286" fmla="*/ 6765 h 10000"/>
                  <a:gd name="connsiteX287" fmla="*/ 1762 w 10000"/>
                  <a:gd name="connsiteY287" fmla="*/ 6804 h 10000"/>
                  <a:gd name="connsiteX288" fmla="*/ 1753 w 10000"/>
                  <a:gd name="connsiteY288" fmla="*/ 6839 h 10000"/>
                  <a:gd name="connsiteX289" fmla="*/ 1742 w 10000"/>
                  <a:gd name="connsiteY289" fmla="*/ 6849 h 10000"/>
                  <a:gd name="connsiteX290" fmla="*/ 1726 w 10000"/>
                  <a:gd name="connsiteY290" fmla="*/ 6849 h 10000"/>
                  <a:gd name="connsiteX291" fmla="*/ 1712 w 10000"/>
                  <a:gd name="connsiteY291" fmla="*/ 6852 h 10000"/>
                  <a:gd name="connsiteX292" fmla="*/ 1640 w 10000"/>
                  <a:gd name="connsiteY292" fmla="*/ 6953 h 10000"/>
                  <a:gd name="connsiteX293" fmla="*/ 1493 w 10000"/>
                  <a:gd name="connsiteY293" fmla="*/ 7105 h 10000"/>
                  <a:gd name="connsiteX294" fmla="*/ 1490 w 10000"/>
                  <a:gd name="connsiteY294" fmla="*/ 7124 h 10000"/>
                  <a:gd name="connsiteX295" fmla="*/ 1468 w 10000"/>
                  <a:gd name="connsiteY295" fmla="*/ 7137 h 10000"/>
                  <a:gd name="connsiteX296" fmla="*/ 1454 w 10000"/>
                  <a:gd name="connsiteY296" fmla="*/ 7144 h 10000"/>
                  <a:gd name="connsiteX297" fmla="*/ 1452 w 10000"/>
                  <a:gd name="connsiteY297" fmla="*/ 7157 h 10000"/>
                  <a:gd name="connsiteX298" fmla="*/ 1446 w 10000"/>
                  <a:gd name="connsiteY298" fmla="*/ 7199 h 10000"/>
                  <a:gd name="connsiteX299" fmla="*/ 1476 w 10000"/>
                  <a:gd name="connsiteY299" fmla="*/ 7247 h 10000"/>
                  <a:gd name="connsiteX300" fmla="*/ 1501 w 10000"/>
                  <a:gd name="connsiteY300" fmla="*/ 7270 h 10000"/>
                  <a:gd name="connsiteX301" fmla="*/ 1518 w 10000"/>
                  <a:gd name="connsiteY301" fmla="*/ 7286 h 10000"/>
                  <a:gd name="connsiteX302" fmla="*/ 1524 w 10000"/>
                  <a:gd name="connsiteY302" fmla="*/ 7306 h 10000"/>
                  <a:gd name="connsiteX303" fmla="*/ 1540 w 10000"/>
                  <a:gd name="connsiteY303" fmla="*/ 7322 h 10000"/>
                  <a:gd name="connsiteX304" fmla="*/ 1565 w 10000"/>
                  <a:gd name="connsiteY304" fmla="*/ 7325 h 10000"/>
                  <a:gd name="connsiteX305" fmla="*/ 1590 w 10000"/>
                  <a:gd name="connsiteY305" fmla="*/ 7332 h 10000"/>
                  <a:gd name="connsiteX306" fmla="*/ 1615 w 10000"/>
                  <a:gd name="connsiteY306" fmla="*/ 7345 h 10000"/>
                  <a:gd name="connsiteX307" fmla="*/ 1662 w 10000"/>
                  <a:gd name="connsiteY307" fmla="*/ 7370 h 10000"/>
                  <a:gd name="connsiteX308" fmla="*/ 1670 w 10000"/>
                  <a:gd name="connsiteY308" fmla="*/ 7351 h 10000"/>
                  <a:gd name="connsiteX309" fmla="*/ 1726 w 10000"/>
                  <a:gd name="connsiteY309" fmla="*/ 7354 h 10000"/>
                  <a:gd name="connsiteX310" fmla="*/ 1726 w 10000"/>
                  <a:gd name="connsiteY310" fmla="*/ 7400 h 10000"/>
                  <a:gd name="connsiteX311" fmla="*/ 1773 w 10000"/>
                  <a:gd name="connsiteY311" fmla="*/ 7409 h 10000"/>
                  <a:gd name="connsiteX312" fmla="*/ 1806 w 10000"/>
                  <a:gd name="connsiteY312" fmla="*/ 7416 h 10000"/>
                  <a:gd name="connsiteX313" fmla="*/ 1839 w 10000"/>
                  <a:gd name="connsiteY313" fmla="*/ 7403 h 10000"/>
                  <a:gd name="connsiteX314" fmla="*/ 1886 w 10000"/>
                  <a:gd name="connsiteY314" fmla="*/ 7403 h 10000"/>
                  <a:gd name="connsiteX315" fmla="*/ 1898 w 10000"/>
                  <a:gd name="connsiteY315" fmla="*/ 7403 h 10000"/>
                  <a:gd name="connsiteX316" fmla="*/ 1914 w 10000"/>
                  <a:gd name="connsiteY316" fmla="*/ 7494 h 10000"/>
                  <a:gd name="connsiteX317" fmla="*/ 1895 w 10000"/>
                  <a:gd name="connsiteY317" fmla="*/ 7523 h 10000"/>
                  <a:gd name="connsiteX318" fmla="*/ 1825 w 10000"/>
                  <a:gd name="connsiteY318" fmla="*/ 7617 h 10000"/>
                  <a:gd name="connsiteX319" fmla="*/ 1776 w 10000"/>
                  <a:gd name="connsiteY319" fmla="*/ 7691 h 10000"/>
                  <a:gd name="connsiteX320" fmla="*/ 1781 w 10000"/>
                  <a:gd name="connsiteY320" fmla="*/ 7723 h 10000"/>
                  <a:gd name="connsiteX321" fmla="*/ 1767 w 10000"/>
                  <a:gd name="connsiteY321" fmla="*/ 7759 h 10000"/>
                  <a:gd name="connsiteX322" fmla="*/ 1762 w 10000"/>
                  <a:gd name="connsiteY322" fmla="*/ 7817 h 10000"/>
                  <a:gd name="connsiteX323" fmla="*/ 1762 w 10000"/>
                  <a:gd name="connsiteY323" fmla="*/ 7856 h 10000"/>
                  <a:gd name="connsiteX324" fmla="*/ 1776 w 10000"/>
                  <a:gd name="connsiteY324" fmla="*/ 7892 h 10000"/>
                  <a:gd name="connsiteX325" fmla="*/ 1784 w 10000"/>
                  <a:gd name="connsiteY325" fmla="*/ 7902 h 10000"/>
                  <a:gd name="connsiteX326" fmla="*/ 1801 w 10000"/>
                  <a:gd name="connsiteY326" fmla="*/ 7908 h 10000"/>
                  <a:gd name="connsiteX327" fmla="*/ 1809 w 10000"/>
                  <a:gd name="connsiteY327" fmla="*/ 7911 h 10000"/>
                  <a:gd name="connsiteX328" fmla="*/ 1801 w 10000"/>
                  <a:gd name="connsiteY328" fmla="*/ 7940 h 10000"/>
                  <a:gd name="connsiteX329" fmla="*/ 1798 w 10000"/>
                  <a:gd name="connsiteY329" fmla="*/ 7979 h 10000"/>
                  <a:gd name="connsiteX330" fmla="*/ 1806 w 10000"/>
                  <a:gd name="connsiteY330" fmla="*/ 8002 h 10000"/>
                  <a:gd name="connsiteX331" fmla="*/ 1823 w 10000"/>
                  <a:gd name="connsiteY331" fmla="*/ 8021 h 10000"/>
                  <a:gd name="connsiteX332" fmla="*/ 1834 w 10000"/>
                  <a:gd name="connsiteY332" fmla="*/ 8044 h 10000"/>
                  <a:gd name="connsiteX333" fmla="*/ 1839 w 10000"/>
                  <a:gd name="connsiteY333" fmla="*/ 8073 h 10000"/>
                  <a:gd name="connsiteX334" fmla="*/ 1842 w 10000"/>
                  <a:gd name="connsiteY334" fmla="*/ 8106 h 10000"/>
                  <a:gd name="connsiteX335" fmla="*/ 1839 w 10000"/>
                  <a:gd name="connsiteY335" fmla="*/ 8144 h 10000"/>
                  <a:gd name="connsiteX336" fmla="*/ 1856 w 10000"/>
                  <a:gd name="connsiteY336" fmla="*/ 8164 h 10000"/>
                  <a:gd name="connsiteX337" fmla="*/ 1886 w 10000"/>
                  <a:gd name="connsiteY337" fmla="*/ 8193 h 10000"/>
                  <a:gd name="connsiteX338" fmla="*/ 1922 w 10000"/>
                  <a:gd name="connsiteY338" fmla="*/ 8206 h 10000"/>
                  <a:gd name="connsiteX339" fmla="*/ 1967 w 10000"/>
                  <a:gd name="connsiteY339" fmla="*/ 8203 h 10000"/>
                  <a:gd name="connsiteX340" fmla="*/ 1986 w 10000"/>
                  <a:gd name="connsiteY340" fmla="*/ 8212 h 10000"/>
                  <a:gd name="connsiteX341" fmla="*/ 2000 w 10000"/>
                  <a:gd name="connsiteY341" fmla="*/ 8232 h 10000"/>
                  <a:gd name="connsiteX342" fmla="*/ 2033 w 10000"/>
                  <a:gd name="connsiteY342" fmla="*/ 8258 h 10000"/>
                  <a:gd name="connsiteX343" fmla="*/ 2050 w 10000"/>
                  <a:gd name="connsiteY343" fmla="*/ 8271 h 10000"/>
                  <a:gd name="connsiteX344" fmla="*/ 2089 w 10000"/>
                  <a:gd name="connsiteY344" fmla="*/ 8280 h 10000"/>
                  <a:gd name="connsiteX345" fmla="*/ 2122 w 10000"/>
                  <a:gd name="connsiteY345" fmla="*/ 8300 h 10000"/>
                  <a:gd name="connsiteX346" fmla="*/ 2163 w 10000"/>
                  <a:gd name="connsiteY346" fmla="*/ 8332 h 10000"/>
                  <a:gd name="connsiteX347" fmla="*/ 2172 w 10000"/>
                  <a:gd name="connsiteY347" fmla="*/ 8335 h 10000"/>
                  <a:gd name="connsiteX348" fmla="*/ 2177 w 10000"/>
                  <a:gd name="connsiteY348" fmla="*/ 8345 h 10000"/>
                  <a:gd name="connsiteX349" fmla="*/ 2163 w 10000"/>
                  <a:gd name="connsiteY349" fmla="*/ 8371 h 10000"/>
                  <a:gd name="connsiteX350" fmla="*/ 2139 w 10000"/>
                  <a:gd name="connsiteY350" fmla="*/ 8423 h 10000"/>
                  <a:gd name="connsiteX351" fmla="*/ 2130 w 10000"/>
                  <a:gd name="connsiteY351" fmla="*/ 8439 h 10000"/>
                  <a:gd name="connsiteX352" fmla="*/ 2105 w 10000"/>
                  <a:gd name="connsiteY352" fmla="*/ 8446 h 10000"/>
                  <a:gd name="connsiteX353" fmla="*/ 2080 w 10000"/>
                  <a:gd name="connsiteY353" fmla="*/ 8449 h 10000"/>
                  <a:gd name="connsiteX354" fmla="*/ 2075 w 10000"/>
                  <a:gd name="connsiteY354" fmla="*/ 8459 h 10000"/>
                  <a:gd name="connsiteX355" fmla="*/ 2072 w 10000"/>
                  <a:gd name="connsiteY355" fmla="*/ 8475 h 10000"/>
                  <a:gd name="connsiteX356" fmla="*/ 2080 w 10000"/>
                  <a:gd name="connsiteY356" fmla="*/ 8484 h 10000"/>
                  <a:gd name="connsiteX357" fmla="*/ 2100 w 10000"/>
                  <a:gd name="connsiteY357" fmla="*/ 8475 h 10000"/>
                  <a:gd name="connsiteX358" fmla="*/ 2141 w 10000"/>
                  <a:gd name="connsiteY358" fmla="*/ 8478 h 10000"/>
                  <a:gd name="connsiteX359" fmla="*/ 2172 w 10000"/>
                  <a:gd name="connsiteY359" fmla="*/ 8475 h 10000"/>
                  <a:gd name="connsiteX360" fmla="*/ 2188 w 10000"/>
                  <a:gd name="connsiteY360" fmla="*/ 8475 h 10000"/>
                  <a:gd name="connsiteX361" fmla="*/ 2222 w 10000"/>
                  <a:gd name="connsiteY361" fmla="*/ 8497 h 10000"/>
                  <a:gd name="connsiteX362" fmla="*/ 2252 w 10000"/>
                  <a:gd name="connsiteY362" fmla="*/ 8514 h 10000"/>
                  <a:gd name="connsiteX363" fmla="*/ 2274 w 10000"/>
                  <a:gd name="connsiteY363" fmla="*/ 8514 h 10000"/>
                  <a:gd name="connsiteX364" fmla="*/ 2299 w 10000"/>
                  <a:gd name="connsiteY364" fmla="*/ 8504 h 10000"/>
                  <a:gd name="connsiteX365" fmla="*/ 2310 w 10000"/>
                  <a:gd name="connsiteY365" fmla="*/ 8504 h 10000"/>
                  <a:gd name="connsiteX366" fmla="*/ 2319 w 10000"/>
                  <a:gd name="connsiteY366" fmla="*/ 8484 h 10000"/>
                  <a:gd name="connsiteX367" fmla="*/ 2338 w 10000"/>
                  <a:gd name="connsiteY367" fmla="*/ 8494 h 10000"/>
                  <a:gd name="connsiteX368" fmla="*/ 2338 w 10000"/>
                  <a:gd name="connsiteY368" fmla="*/ 8552 h 10000"/>
                  <a:gd name="connsiteX369" fmla="*/ 2366 w 10000"/>
                  <a:gd name="connsiteY369" fmla="*/ 8572 h 10000"/>
                  <a:gd name="connsiteX370" fmla="*/ 2382 w 10000"/>
                  <a:gd name="connsiteY370" fmla="*/ 8582 h 10000"/>
                  <a:gd name="connsiteX371" fmla="*/ 2435 w 10000"/>
                  <a:gd name="connsiteY371" fmla="*/ 8552 h 10000"/>
                  <a:gd name="connsiteX372" fmla="*/ 2443 w 10000"/>
                  <a:gd name="connsiteY372" fmla="*/ 8552 h 10000"/>
                  <a:gd name="connsiteX373" fmla="*/ 2454 w 10000"/>
                  <a:gd name="connsiteY373" fmla="*/ 8552 h 10000"/>
                  <a:gd name="connsiteX374" fmla="*/ 2471 w 10000"/>
                  <a:gd name="connsiteY374" fmla="*/ 8546 h 10000"/>
                  <a:gd name="connsiteX375" fmla="*/ 2488 w 10000"/>
                  <a:gd name="connsiteY375" fmla="*/ 8536 h 10000"/>
                  <a:gd name="connsiteX376" fmla="*/ 2501 w 10000"/>
                  <a:gd name="connsiteY376" fmla="*/ 8533 h 10000"/>
                  <a:gd name="connsiteX377" fmla="*/ 2512 w 10000"/>
                  <a:gd name="connsiteY377" fmla="*/ 8533 h 10000"/>
                  <a:gd name="connsiteX378" fmla="*/ 2521 w 10000"/>
                  <a:gd name="connsiteY378" fmla="*/ 8546 h 10000"/>
                  <a:gd name="connsiteX379" fmla="*/ 2521 w 10000"/>
                  <a:gd name="connsiteY379" fmla="*/ 8572 h 10000"/>
                  <a:gd name="connsiteX380" fmla="*/ 2535 w 10000"/>
                  <a:gd name="connsiteY380" fmla="*/ 8588 h 10000"/>
                  <a:gd name="connsiteX381" fmla="*/ 2551 w 10000"/>
                  <a:gd name="connsiteY381" fmla="*/ 8582 h 10000"/>
                  <a:gd name="connsiteX382" fmla="*/ 2560 w 10000"/>
                  <a:gd name="connsiteY382" fmla="*/ 8582 h 10000"/>
                  <a:gd name="connsiteX383" fmla="*/ 2573 w 10000"/>
                  <a:gd name="connsiteY383" fmla="*/ 8588 h 10000"/>
                  <a:gd name="connsiteX384" fmla="*/ 2584 w 10000"/>
                  <a:gd name="connsiteY384" fmla="*/ 8591 h 10000"/>
                  <a:gd name="connsiteX385" fmla="*/ 2590 w 10000"/>
                  <a:gd name="connsiteY385" fmla="*/ 8598 h 10000"/>
                  <a:gd name="connsiteX386" fmla="*/ 2598 w 10000"/>
                  <a:gd name="connsiteY386" fmla="*/ 8608 h 10000"/>
                  <a:gd name="connsiteX387" fmla="*/ 2607 w 10000"/>
                  <a:gd name="connsiteY387" fmla="*/ 8617 h 10000"/>
                  <a:gd name="connsiteX388" fmla="*/ 2618 w 10000"/>
                  <a:gd name="connsiteY388" fmla="*/ 8617 h 10000"/>
                  <a:gd name="connsiteX389" fmla="*/ 2640 w 10000"/>
                  <a:gd name="connsiteY389" fmla="*/ 8608 h 10000"/>
                  <a:gd name="connsiteX390" fmla="*/ 2670 w 10000"/>
                  <a:gd name="connsiteY390" fmla="*/ 8598 h 10000"/>
                  <a:gd name="connsiteX391" fmla="*/ 2673 w 10000"/>
                  <a:gd name="connsiteY391" fmla="*/ 8598 h 10000"/>
                  <a:gd name="connsiteX392" fmla="*/ 2690 w 10000"/>
                  <a:gd name="connsiteY392" fmla="*/ 8598 h 10000"/>
                  <a:gd name="connsiteX393" fmla="*/ 2698 w 10000"/>
                  <a:gd name="connsiteY393" fmla="*/ 8598 h 10000"/>
                  <a:gd name="connsiteX394" fmla="*/ 2712 w 10000"/>
                  <a:gd name="connsiteY394" fmla="*/ 8598 h 10000"/>
                  <a:gd name="connsiteX395" fmla="*/ 2726 w 10000"/>
                  <a:gd name="connsiteY395" fmla="*/ 8591 h 10000"/>
                  <a:gd name="connsiteX396" fmla="*/ 2737 w 10000"/>
                  <a:gd name="connsiteY396" fmla="*/ 8588 h 10000"/>
                  <a:gd name="connsiteX397" fmla="*/ 2759 w 10000"/>
                  <a:gd name="connsiteY397" fmla="*/ 8582 h 10000"/>
                  <a:gd name="connsiteX398" fmla="*/ 2770 w 10000"/>
                  <a:gd name="connsiteY398" fmla="*/ 8578 h 10000"/>
                  <a:gd name="connsiteX399" fmla="*/ 2784 w 10000"/>
                  <a:gd name="connsiteY399" fmla="*/ 8572 h 10000"/>
                  <a:gd name="connsiteX400" fmla="*/ 2795 w 10000"/>
                  <a:gd name="connsiteY400" fmla="*/ 8572 h 10000"/>
                  <a:gd name="connsiteX401" fmla="*/ 2803 w 10000"/>
                  <a:gd name="connsiteY401" fmla="*/ 8588 h 10000"/>
                  <a:gd name="connsiteX402" fmla="*/ 2803 w 10000"/>
                  <a:gd name="connsiteY402" fmla="*/ 8591 h 10000"/>
                  <a:gd name="connsiteX403" fmla="*/ 2803 w 10000"/>
                  <a:gd name="connsiteY403" fmla="*/ 8601 h 10000"/>
                  <a:gd name="connsiteX404" fmla="*/ 2809 w 10000"/>
                  <a:gd name="connsiteY404" fmla="*/ 8601 h 10000"/>
                  <a:gd name="connsiteX405" fmla="*/ 2823 w 10000"/>
                  <a:gd name="connsiteY405" fmla="*/ 8598 h 10000"/>
                  <a:gd name="connsiteX406" fmla="*/ 2831 w 10000"/>
                  <a:gd name="connsiteY406" fmla="*/ 8598 h 10000"/>
                  <a:gd name="connsiteX407" fmla="*/ 2839 w 10000"/>
                  <a:gd name="connsiteY407" fmla="*/ 8601 h 10000"/>
                  <a:gd name="connsiteX408" fmla="*/ 2848 w 10000"/>
                  <a:gd name="connsiteY408" fmla="*/ 8598 h 10000"/>
                  <a:gd name="connsiteX409" fmla="*/ 2856 w 10000"/>
                  <a:gd name="connsiteY409" fmla="*/ 8601 h 10000"/>
                  <a:gd name="connsiteX410" fmla="*/ 2859 w 10000"/>
                  <a:gd name="connsiteY410" fmla="*/ 8601 h 10000"/>
                  <a:gd name="connsiteX411" fmla="*/ 2864 w 10000"/>
                  <a:gd name="connsiteY411" fmla="*/ 8598 h 10000"/>
                  <a:gd name="connsiteX412" fmla="*/ 2889 w 10000"/>
                  <a:gd name="connsiteY412" fmla="*/ 8611 h 10000"/>
                  <a:gd name="connsiteX413" fmla="*/ 2906 w 10000"/>
                  <a:gd name="connsiteY413" fmla="*/ 8620 h 10000"/>
                  <a:gd name="connsiteX414" fmla="*/ 2914 w 10000"/>
                  <a:gd name="connsiteY414" fmla="*/ 8627 h 10000"/>
                  <a:gd name="connsiteX415" fmla="*/ 2920 w 10000"/>
                  <a:gd name="connsiteY415" fmla="*/ 8640 h 10000"/>
                  <a:gd name="connsiteX416" fmla="*/ 2922 w 10000"/>
                  <a:gd name="connsiteY416" fmla="*/ 8666 h 10000"/>
                  <a:gd name="connsiteX417" fmla="*/ 2922 w 10000"/>
                  <a:gd name="connsiteY417" fmla="*/ 8692 h 10000"/>
                  <a:gd name="connsiteX418" fmla="*/ 2939 w 10000"/>
                  <a:gd name="connsiteY418" fmla="*/ 8695 h 10000"/>
                  <a:gd name="connsiteX419" fmla="*/ 2953 w 10000"/>
                  <a:gd name="connsiteY419" fmla="*/ 8695 h 10000"/>
                  <a:gd name="connsiteX420" fmla="*/ 2961 w 10000"/>
                  <a:gd name="connsiteY420" fmla="*/ 8695 h 10000"/>
                  <a:gd name="connsiteX421" fmla="*/ 2972 w 10000"/>
                  <a:gd name="connsiteY421" fmla="*/ 8692 h 10000"/>
                  <a:gd name="connsiteX422" fmla="*/ 2981 w 10000"/>
                  <a:gd name="connsiteY422" fmla="*/ 8685 h 10000"/>
                  <a:gd name="connsiteX423" fmla="*/ 2989 w 10000"/>
                  <a:gd name="connsiteY423" fmla="*/ 8685 h 10000"/>
                  <a:gd name="connsiteX424" fmla="*/ 3008 w 10000"/>
                  <a:gd name="connsiteY424" fmla="*/ 8685 h 10000"/>
                  <a:gd name="connsiteX425" fmla="*/ 3028 w 10000"/>
                  <a:gd name="connsiteY425" fmla="*/ 8695 h 10000"/>
                  <a:gd name="connsiteX426" fmla="*/ 3042 w 10000"/>
                  <a:gd name="connsiteY426" fmla="*/ 8695 h 10000"/>
                  <a:gd name="connsiteX427" fmla="*/ 3053 w 10000"/>
                  <a:gd name="connsiteY427" fmla="*/ 8676 h 10000"/>
                  <a:gd name="connsiteX428" fmla="*/ 3061 w 10000"/>
                  <a:gd name="connsiteY428" fmla="*/ 8666 h 10000"/>
                  <a:gd name="connsiteX429" fmla="*/ 3066 w 10000"/>
                  <a:gd name="connsiteY429" fmla="*/ 8656 h 10000"/>
                  <a:gd name="connsiteX430" fmla="*/ 3091 w 10000"/>
                  <a:gd name="connsiteY430" fmla="*/ 8659 h 10000"/>
                  <a:gd name="connsiteX431" fmla="*/ 3105 w 10000"/>
                  <a:gd name="connsiteY431" fmla="*/ 8659 h 10000"/>
                  <a:gd name="connsiteX432" fmla="*/ 3108 w 10000"/>
                  <a:gd name="connsiteY432" fmla="*/ 8650 h 10000"/>
                  <a:gd name="connsiteX433" fmla="*/ 3147 w 10000"/>
                  <a:gd name="connsiteY433" fmla="*/ 8588 h 10000"/>
                  <a:gd name="connsiteX434" fmla="*/ 3150 w 10000"/>
                  <a:gd name="connsiteY434" fmla="*/ 8598 h 10000"/>
                  <a:gd name="connsiteX435" fmla="*/ 3163 w 10000"/>
                  <a:gd name="connsiteY435" fmla="*/ 8601 h 10000"/>
                  <a:gd name="connsiteX436" fmla="*/ 3180 w 10000"/>
                  <a:gd name="connsiteY436" fmla="*/ 8608 h 10000"/>
                  <a:gd name="connsiteX437" fmla="*/ 3188 w 10000"/>
                  <a:gd name="connsiteY437" fmla="*/ 8611 h 10000"/>
                  <a:gd name="connsiteX438" fmla="*/ 3227 w 10000"/>
                  <a:gd name="connsiteY438" fmla="*/ 8620 h 10000"/>
                  <a:gd name="connsiteX439" fmla="*/ 3238 w 10000"/>
                  <a:gd name="connsiteY439" fmla="*/ 8617 h 10000"/>
                  <a:gd name="connsiteX440" fmla="*/ 3247 w 10000"/>
                  <a:gd name="connsiteY440" fmla="*/ 8601 h 10000"/>
                  <a:gd name="connsiteX441" fmla="*/ 3269 w 10000"/>
                  <a:gd name="connsiteY441" fmla="*/ 8611 h 10000"/>
                  <a:gd name="connsiteX442" fmla="*/ 3277 w 10000"/>
                  <a:gd name="connsiteY442" fmla="*/ 8617 h 10000"/>
                  <a:gd name="connsiteX443" fmla="*/ 3285 w 10000"/>
                  <a:gd name="connsiteY443" fmla="*/ 8611 h 10000"/>
                  <a:gd name="connsiteX444" fmla="*/ 3307 w 10000"/>
                  <a:gd name="connsiteY444" fmla="*/ 8611 h 10000"/>
                  <a:gd name="connsiteX445" fmla="*/ 3319 w 10000"/>
                  <a:gd name="connsiteY445" fmla="*/ 8617 h 10000"/>
                  <a:gd name="connsiteX446" fmla="*/ 3324 w 10000"/>
                  <a:gd name="connsiteY446" fmla="*/ 8617 h 10000"/>
                  <a:gd name="connsiteX447" fmla="*/ 3327 w 10000"/>
                  <a:gd name="connsiteY447" fmla="*/ 8620 h 10000"/>
                  <a:gd name="connsiteX448" fmla="*/ 3341 w 10000"/>
                  <a:gd name="connsiteY448" fmla="*/ 8620 h 10000"/>
                  <a:gd name="connsiteX449" fmla="*/ 3357 w 10000"/>
                  <a:gd name="connsiteY449" fmla="*/ 8620 h 10000"/>
                  <a:gd name="connsiteX450" fmla="*/ 3374 w 10000"/>
                  <a:gd name="connsiteY450" fmla="*/ 8620 h 10000"/>
                  <a:gd name="connsiteX451" fmla="*/ 3382 w 10000"/>
                  <a:gd name="connsiteY451" fmla="*/ 8620 h 10000"/>
                  <a:gd name="connsiteX452" fmla="*/ 3399 w 10000"/>
                  <a:gd name="connsiteY452" fmla="*/ 8611 h 10000"/>
                  <a:gd name="connsiteX453" fmla="*/ 3413 w 10000"/>
                  <a:gd name="connsiteY453" fmla="*/ 8601 h 10000"/>
                  <a:gd name="connsiteX454" fmla="*/ 3421 w 10000"/>
                  <a:gd name="connsiteY454" fmla="*/ 8588 h 10000"/>
                  <a:gd name="connsiteX455" fmla="*/ 3421 w 10000"/>
                  <a:gd name="connsiteY455" fmla="*/ 8572 h 10000"/>
                  <a:gd name="connsiteX456" fmla="*/ 3421 w 10000"/>
                  <a:gd name="connsiteY456" fmla="*/ 8552 h 10000"/>
                  <a:gd name="connsiteX457" fmla="*/ 3424 w 10000"/>
                  <a:gd name="connsiteY457" fmla="*/ 8533 h 10000"/>
                  <a:gd name="connsiteX458" fmla="*/ 3432 w 10000"/>
                  <a:gd name="connsiteY458" fmla="*/ 8523 h 10000"/>
                  <a:gd name="connsiteX459" fmla="*/ 3446 w 10000"/>
                  <a:gd name="connsiteY459" fmla="*/ 8523 h 10000"/>
                  <a:gd name="connsiteX460" fmla="*/ 3457 w 10000"/>
                  <a:gd name="connsiteY460" fmla="*/ 8523 h 10000"/>
                  <a:gd name="connsiteX461" fmla="*/ 3476 w 10000"/>
                  <a:gd name="connsiteY461" fmla="*/ 8533 h 10000"/>
                  <a:gd name="connsiteX462" fmla="*/ 3485 w 10000"/>
                  <a:gd name="connsiteY462" fmla="*/ 8536 h 10000"/>
                  <a:gd name="connsiteX463" fmla="*/ 3501 w 10000"/>
                  <a:gd name="connsiteY463" fmla="*/ 8527 h 10000"/>
                  <a:gd name="connsiteX464" fmla="*/ 3504 w 10000"/>
                  <a:gd name="connsiteY464" fmla="*/ 8514 h 10000"/>
                  <a:gd name="connsiteX465" fmla="*/ 3510 w 10000"/>
                  <a:gd name="connsiteY465" fmla="*/ 8497 h 10000"/>
                  <a:gd name="connsiteX466" fmla="*/ 3537 w 10000"/>
                  <a:gd name="connsiteY466" fmla="*/ 8484 h 10000"/>
                  <a:gd name="connsiteX467" fmla="*/ 3562 w 10000"/>
                  <a:gd name="connsiteY467" fmla="*/ 8488 h 10000"/>
                  <a:gd name="connsiteX468" fmla="*/ 3568 w 10000"/>
                  <a:gd name="connsiteY468" fmla="*/ 8484 h 10000"/>
                  <a:gd name="connsiteX469" fmla="*/ 3584 w 10000"/>
                  <a:gd name="connsiteY469" fmla="*/ 8494 h 10000"/>
                  <a:gd name="connsiteX470" fmla="*/ 3593 w 10000"/>
                  <a:gd name="connsiteY470" fmla="*/ 8507 h 10000"/>
                  <a:gd name="connsiteX471" fmla="*/ 3618 w 10000"/>
                  <a:gd name="connsiteY471" fmla="*/ 8497 h 10000"/>
                  <a:gd name="connsiteX472" fmla="*/ 3643 w 10000"/>
                  <a:gd name="connsiteY472" fmla="*/ 8475 h 10000"/>
                  <a:gd name="connsiteX473" fmla="*/ 3657 w 10000"/>
                  <a:gd name="connsiteY473" fmla="*/ 8478 h 10000"/>
                  <a:gd name="connsiteX474" fmla="*/ 3670 w 10000"/>
                  <a:gd name="connsiteY474" fmla="*/ 8475 h 10000"/>
                  <a:gd name="connsiteX475" fmla="*/ 3673 w 10000"/>
                  <a:gd name="connsiteY475" fmla="*/ 8468 h 10000"/>
                  <a:gd name="connsiteX476" fmla="*/ 3681 w 10000"/>
                  <a:gd name="connsiteY476" fmla="*/ 8468 h 10000"/>
                  <a:gd name="connsiteX477" fmla="*/ 3698 w 10000"/>
                  <a:gd name="connsiteY477" fmla="*/ 8478 h 10000"/>
                  <a:gd name="connsiteX478" fmla="*/ 3720 w 10000"/>
                  <a:gd name="connsiteY478" fmla="*/ 8497 h 10000"/>
                  <a:gd name="connsiteX479" fmla="*/ 3715 w 10000"/>
                  <a:gd name="connsiteY479" fmla="*/ 8504 h 10000"/>
                  <a:gd name="connsiteX480" fmla="*/ 3729 w 10000"/>
                  <a:gd name="connsiteY480" fmla="*/ 8514 h 10000"/>
                  <a:gd name="connsiteX481" fmla="*/ 3729 w 10000"/>
                  <a:gd name="connsiteY481" fmla="*/ 8517 h 10000"/>
                  <a:gd name="connsiteX482" fmla="*/ 3740 w 10000"/>
                  <a:gd name="connsiteY482" fmla="*/ 8527 h 10000"/>
                  <a:gd name="connsiteX483" fmla="*/ 3759 w 10000"/>
                  <a:gd name="connsiteY483" fmla="*/ 8517 h 10000"/>
                  <a:gd name="connsiteX484" fmla="*/ 3762 w 10000"/>
                  <a:gd name="connsiteY484" fmla="*/ 8504 h 10000"/>
                  <a:gd name="connsiteX485" fmla="*/ 3770 w 10000"/>
                  <a:gd name="connsiteY485" fmla="*/ 8488 h 10000"/>
                  <a:gd name="connsiteX486" fmla="*/ 3778 w 10000"/>
                  <a:gd name="connsiteY486" fmla="*/ 8484 h 10000"/>
                  <a:gd name="connsiteX487" fmla="*/ 3792 w 10000"/>
                  <a:gd name="connsiteY487" fmla="*/ 8475 h 10000"/>
                  <a:gd name="connsiteX488" fmla="*/ 3803 w 10000"/>
                  <a:gd name="connsiteY488" fmla="*/ 8478 h 10000"/>
                  <a:gd name="connsiteX489" fmla="*/ 3809 w 10000"/>
                  <a:gd name="connsiteY489" fmla="*/ 8475 h 10000"/>
                  <a:gd name="connsiteX490" fmla="*/ 3825 w 10000"/>
                  <a:gd name="connsiteY490" fmla="*/ 8465 h 10000"/>
                  <a:gd name="connsiteX491" fmla="*/ 3834 w 10000"/>
                  <a:gd name="connsiteY491" fmla="*/ 8468 h 10000"/>
                  <a:gd name="connsiteX492" fmla="*/ 3842 w 10000"/>
                  <a:gd name="connsiteY492" fmla="*/ 8478 h 10000"/>
                  <a:gd name="connsiteX493" fmla="*/ 3850 w 10000"/>
                  <a:gd name="connsiteY493" fmla="*/ 8478 h 10000"/>
                  <a:gd name="connsiteX494" fmla="*/ 3859 w 10000"/>
                  <a:gd name="connsiteY494" fmla="*/ 8484 h 10000"/>
                  <a:gd name="connsiteX495" fmla="*/ 3873 w 10000"/>
                  <a:gd name="connsiteY495" fmla="*/ 8494 h 10000"/>
                  <a:gd name="connsiteX496" fmla="*/ 3875 w 10000"/>
                  <a:gd name="connsiteY496" fmla="*/ 8507 h 10000"/>
                  <a:gd name="connsiteX497" fmla="*/ 3881 w 10000"/>
                  <a:gd name="connsiteY497" fmla="*/ 8527 h 10000"/>
                  <a:gd name="connsiteX498" fmla="*/ 3875 w 10000"/>
                  <a:gd name="connsiteY498" fmla="*/ 8546 h 10000"/>
                  <a:gd name="connsiteX499" fmla="*/ 3892 w 10000"/>
                  <a:gd name="connsiteY499" fmla="*/ 8546 h 10000"/>
                  <a:gd name="connsiteX500" fmla="*/ 3900 w 10000"/>
                  <a:gd name="connsiteY500" fmla="*/ 8543 h 10000"/>
                  <a:gd name="connsiteX501" fmla="*/ 3906 w 10000"/>
                  <a:gd name="connsiteY501" fmla="*/ 8543 h 10000"/>
                  <a:gd name="connsiteX502" fmla="*/ 3922 w 10000"/>
                  <a:gd name="connsiteY502" fmla="*/ 8552 h 10000"/>
                  <a:gd name="connsiteX503" fmla="*/ 3939 w 10000"/>
                  <a:gd name="connsiteY503" fmla="*/ 8559 h 10000"/>
                  <a:gd name="connsiteX504" fmla="*/ 3953 w 10000"/>
                  <a:gd name="connsiteY504" fmla="*/ 8572 h 10000"/>
                  <a:gd name="connsiteX505" fmla="*/ 3956 w 10000"/>
                  <a:gd name="connsiteY505" fmla="*/ 8588 h 10000"/>
                  <a:gd name="connsiteX506" fmla="*/ 3956 w 10000"/>
                  <a:gd name="connsiteY506" fmla="*/ 8608 h 10000"/>
                  <a:gd name="connsiteX507" fmla="*/ 3972 w 10000"/>
                  <a:gd name="connsiteY507" fmla="*/ 8608 h 10000"/>
                  <a:gd name="connsiteX508" fmla="*/ 3986 w 10000"/>
                  <a:gd name="connsiteY508" fmla="*/ 8608 h 10000"/>
                  <a:gd name="connsiteX509" fmla="*/ 3997 w 10000"/>
                  <a:gd name="connsiteY509" fmla="*/ 8608 h 10000"/>
                  <a:gd name="connsiteX510" fmla="*/ 4006 w 10000"/>
                  <a:gd name="connsiteY510" fmla="*/ 8608 h 10000"/>
                  <a:gd name="connsiteX511" fmla="*/ 4006 w 10000"/>
                  <a:gd name="connsiteY511" fmla="*/ 8611 h 10000"/>
                  <a:gd name="connsiteX512" fmla="*/ 4011 w 10000"/>
                  <a:gd name="connsiteY512" fmla="*/ 8611 h 10000"/>
                  <a:gd name="connsiteX513" fmla="*/ 4022 w 10000"/>
                  <a:gd name="connsiteY513" fmla="*/ 8620 h 10000"/>
                  <a:gd name="connsiteX514" fmla="*/ 4042 w 10000"/>
                  <a:gd name="connsiteY514" fmla="*/ 8620 h 10000"/>
                  <a:gd name="connsiteX515" fmla="*/ 4050 w 10000"/>
                  <a:gd name="connsiteY515" fmla="*/ 8617 h 10000"/>
                  <a:gd name="connsiteX516" fmla="*/ 4069 w 10000"/>
                  <a:gd name="connsiteY516" fmla="*/ 8620 h 10000"/>
                  <a:gd name="connsiteX517" fmla="*/ 4086 w 10000"/>
                  <a:gd name="connsiteY517" fmla="*/ 8630 h 10000"/>
                  <a:gd name="connsiteX518" fmla="*/ 4108 w 10000"/>
                  <a:gd name="connsiteY518" fmla="*/ 8627 h 10000"/>
                  <a:gd name="connsiteX519" fmla="*/ 4125 w 10000"/>
                  <a:gd name="connsiteY519" fmla="*/ 8620 h 10000"/>
                  <a:gd name="connsiteX520" fmla="*/ 4133 w 10000"/>
                  <a:gd name="connsiteY520" fmla="*/ 8611 h 10000"/>
                  <a:gd name="connsiteX521" fmla="*/ 4139 w 10000"/>
                  <a:gd name="connsiteY521" fmla="*/ 8608 h 10000"/>
                  <a:gd name="connsiteX522" fmla="*/ 4147 w 10000"/>
                  <a:gd name="connsiteY522" fmla="*/ 8601 h 10000"/>
                  <a:gd name="connsiteX523" fmla="*/ 4155 w 10000"/>
                  <a:gd name="connsiteY523" fmla="*/ 8591 h 10000"/>
                  <a:gd name="connsiteX524" fmla="*/ 4166 w 10000"/>
                  <a:gd name="connsiteY524" fmla="*/ 8582 h 10000"/>
                  <a:gd name="connsiteX525" fmla="*/ 4183 w 10000"/>
                  <a:gd name="connsiteY525" fmla="*/ 8569 h 10000"/>
                  <a:gd name="connsiteX526" fmla="*/ 4191 w 10000"/>
                  <a:gd name="connsiteY526" fmla="*/ 8562 h 10000"/>
                  <a:gd name="connsiteX527" fmla="*/ 4208 w 10000"/>
                  <a:gd name="connsiteY527" fmla="*/ 8552 h 10000"/>
                  <a:gd name="connsiteX528" fmla="*/ 4230 w 10000"/>
                  <a:gd name="connsiteY528" fmla="*/ 8552 h 10000"/>
                  <a:gd name="connsiteX529" fmla="*/ 4238 w 10000"/>
                  <a:gd name="connsiteY529" fmla="*/ 8559 h 10000"/>
                  <a:gd name="connsiteX530" fmla="*/ 4247 w 10000"/>
                  <a:gd name="connsiteY530" fmla="*/ 8572 h 10000"/>
                  <a:gd name="connsiteX531" fmla="*/ 4252 w 10000"/>
                  <a:gd name="connsiteY531" fmla="*/ 8578 h 10000"/>
                  <a:gd name="connsiteX532" fmla="*/ 4263 w 10000"/>
                  <a:gd name="connsiteY532" fmla="*/ 8582 h 10000"/>
                  <a:gd name="connsiteX533" fmla="*/ 4277 w 10000"/>
                  <a:gd name="connsiteY533" fmla="*/ 8572 h 10000"/>
                  <a:gd name="connsiteX534" fmla="*/ 4294 w 10000"/>
                  <a:gd name="connsiteY534" fmla="*/ 8559 h 10000"/>
                  <a:gd name="connsiteX535" fmla="*/ 4302 w 10000"/>
                  <a:gd name="connsiteY535" fmla="*/ 8546 h 10000"/>
                  <a:gd name="connsiteX536" fmla="*/ 4310 w 10000"/>
                  <a:gd name="connsiteY536" fmla="*/ 8543 h 10000"/>
                  <a:gd name="connsiteX537" fmla="*/ 4313 w 10000"/>
                  <a:gd name="connsiteY537" fmla="*/ 8543 h 10000"/>
                  <a:gd name="connsiteX538" fmla="*/ 4332 w 10000"/>
                  <a:gd name="connsiteY538" fmla="*/ 8546 h 10000"/>
                  <a:gd name="connsiteX539" fmla="*/ 4335 w 10000"/>
                  <a:gd name="connsiteY539" fmla="*/ 8559 h 10000"/>
                  <a:gd name="connsiteX540" fmla="*/ 4349 w 10000"/>
                  <a:gd name="connsiteY540" fmla="*/ 8588 h 10000"/>
                  <a:gd name="connsiteX541" fmla="*/ 4360 w 10000"/>
                  <a:gd name="connsiteY541" fmla="*/ 8591 h 10000"/>
                  <a:gd name="connsiteX542" fmla="*/ 4366 w 10000"/>
                  <a:gd name="connsiteY542" fmla="*/ 8591 h 10000"/>
                  <a:gd name="connsiteX543" fmla="*/ 4382 w 10000"/>
                  <a:gd name="connsiteY543" fmla="*/ 8598 h 10000"/>
                  <a:gd name="connsiteX544" fmla="*/ 4385 w 10000"/>
                  <a:gd name="connsiteY544" fmla="*/ 8598 h 10000"/>
                  <a:gd name="connsiteX545" fmla="*/ 4402 w 10000"/>
                  <a:gd name="connsiteY545" fmla="*/ 8598 h 10000"/>
                  <a:gd name="connsiteX546" fmla="*/ 4421 w 10000"/>
                  <a:gd name="connsiteY546" fmla="*/ 8591 h 10000"/>
                  <a:gd name="connsiteX547" fmla="*/ 4440 w 10000"/>
                  <a:gd name="connsiteY547" fmla="*/ 8591 h 10000"/>
                  <a:gd name="connsiteX548" fmla="*/ 4449 w 10000"/>
                  <a:gd name="connsiteY548" fmla="*/ 8598 h 10000"/>
                  <a:gd name="connsiteX549" fmla="*/ 4454 w 10000"/>
                  <a:gd name="connsiteY549" fmla="*/ 8617 h 10000"/>
                  <a:gd name="connsiteX550" fmla="*/ 4463 w 10000"/>
                  <a:gd name="connsiteY550" fmla="*/ 8608 h 10000"/>
                  <a:gd name="connsiteX551" fmla="*/ 4474 w 10000"/>
                  <a:gd name="connsiteY551" fmla="*/ 8608 h 10000"/>
                  <a:gd name="connsiteX552" fmla="*/ 4490 w 10000"/>
                  <a:gd name="connsiteY552" fmla="*/ 8617 h 10000"/>
                  <a:gd name="connsiteX553" fmla="*/ 4504 w 10000"/>
                  <a:gd name="connsiteY553" fmla="*/ 8617 h 10000"/>
                  <a:gd name="connsiteX554" fmla="*/ 4518 w 10000"/>
                  <a:gd name="connsiteY554" fmla="*/ 8617 h 10000"/>
                  <a:gd name="connsiteX555" fmla="*/ 4535 w 10000"/>
                  <a:gd name="connsiteY555" fmla="*/ 8611 h 10000"/>
                  <a:gd name="connsiteX556" fmla="*/ 4546 w 10000"/>
                  <a:gd name="connsiteY556" fmla="*/ 8611 h 10000"/>
                  <a:gd name="connsiteX557" fmla="*/ 4562 w 10000"/>
                  <a:gd name="connsiteY557" fmla="*/ 8611 h 10000"/>
                  <a:gd name="connsiteX558" fmla="*/ 4571 w 10000"/>
                  <a:gd name="connsiteY558" fmla="*/ 8611 h 10000"/>
                  <a:gd name="connsiteX559" fmla="*/ 4579 w 10000"/>
                  <a:gd name="connsiteY559" fmla="*/ 8608 h 10000"/>
                  <a:gd name="connsiteX560" fmla="*/ 4584 w 10000"/>
                  <a:gd name="connsiteY560" fmla="*/ 8608 h 10000"/>
                  <a:gd name="connsiteX561" fmla="*/ 4601 w 10000"/>
                  <a:gd name="connsiteY561" fmla="*/ 8617 h 10000"/>
                  <a:gd name="connsiteX562" fmla="*/ 4609 w 10000"/>
                  <a:gd name="connsiteY562" fmla="*/ 8627 h 10000"/>
                  <a:gd name="connsiteX563" fmla="*/ 4618 w 10000"/>
                  <a:gd name="connsiteY563" fmla="*/ 8637 h 10000"/>
                  <a:gd name="connsiteX564" fmla="*/ 4618 w 10000"/>
                  <a:gd name="connsiteY564" fmla="*/ 8646 h 10000"/>
                  <a:gd name="connsiteX565" fmla="*/ 4634 w 10000"/>
                  <a:gd name="connsiteY565" fmla="*/ 8656 h 10000"/>
                  <a:gd name="connsiteX566" fmla="*/ 4640 w 10000"/>
                  <a:gd name="connsiteY566" fmla="*/ 8659 h 10000"/>
                  <a:gd name="connsiteX567" fmla="*/ 4651 w 10000"/>
                  <a:gd name="connsiteY567" fmla="*/ 8666 h 10000"/>
                  <a:gd name="connsiteX568" fmla="*/ 4657 w 10000"/>
                  <a:gd name="connsiteY568" fmla="*/ 8659 h 10000"/>
                  <a:gd name="connsiteX569" fmla="*/ 4668 w 10000"/>
                  <a:gd name="connsiteY569" fmla="*/ 8650 h 10000"/>
                  <a:gd name="connsiteX570" fmla="*/ 4676 w 10000"/>
                  <a:gd name="connsiteY570" fmla="*/ 8650 h 10000"/>
                  <a:gd name="connsiteX571" fmla="*/ 4690 w 10000"/>
                  <a:gd name="connsiteY571" fmla="*/ 8650 h 10000"/>
                  <a:gd name="connsiteX572" fmla="*/ 4698 w 10000"/>
                  <a:gd name="connsiteY572" fmla="*/ 8650 h 10000"/>
                  <a:gd name="connsiteX573" fmla="*/ 4704 w 10000"/>
                  <a:gd name="connsiteY573" fmla="*/ 8650 h 10000"/>
                  <a:gd name="connsiteX574" fmla="*/ 4706 w 10000"/>
                  <a:gd name="connsiteY574" fmla="*/ 8659 h 10000"/>
                  <a:gd name="connsiteX575" fmla="*/ 4706 w 10000"/>
                  <a:gd name="connsiteY575" fmla="*/ 8666 h 10000"/>
                  <a:gd name="connsiteX576" fmla="*/ 4723 w 10000"/>
                  <a:gd name="connsiteY576" fmla="*/ 8682 h 10000"/>
                  <a:gd name="connsiteX577" fmla="*/ 4737 w 10000"/>
                  <a:gd name="connsiteY577" fmla="*/ 8682 h 10000"/>
                  <a:gd name="connsiteX578" fmla="*/ 4745 w 10000"/>
                  <a:gd name="connsiteY578" fmla="*/ 8676 h 10000"/>
                  <a:gd name="connsiteX579" fmla="*/ 4756 w 10000"/>
                  <a:gd name="connsiteY579" fmla="*/ 8666 h 10000"/>
                  <a:gd name="connsiteX580" fmla="*/ 4765 w 10000"/>
                  <a:gd name="connsiteY580" fmla="*/ 8666 h 10000"/>
                  <a:gd name="connsiteX581" fmla="*/ 4765 w 10000"/>
                  <a:gd name="connsiteY581" fmla="*/ 8682 h 10000"/>
                  <a:gd name="connsiteX582" fmla="*/ 4770 w 10000"/>
                  <a:gd name="connsiteY582" fmla="*/ 8701 h 10000"/>
                  <a:gd name="connsiteX583" fmla="*/ 4778 w 10000"/>
                  <a:gd name="connsiteY583" fmla="*/ 8705 h 10000"/>
                  <a:gd name="connsiteX584" fmla="*/ 4795 w 10000"/>
                  <a:gd name="connsiteY584" fmla="*/ 8714 h 10000"/>
                  <a:gd name="connsiteX585" fmla="*/ 4812 w 10000"/>
                  <a:gd name="connsiteY585" fmla="*/ 8714 h 10000"/>
                  <a:gd name="connsiteX586" fmla="*/ 4825 w 10000"/>
                  <a:gd name="connsiteY586" fmla="*/ 8705 h 10000"/>
                  <a:gd name="connsiteX587" fmla="*/ 4825 w 10000"/>
                  <a:gd name="connsiteY587" fmla="*/ 8701 h 10000"/>
                  <a:gd name="connsiteX588" fmla="*/ 4828 w 10000"/>
                  <a:gd name="connsiteY588" fmla="*/ 8701 h 10000"/>
                  <a:gd name="connsiteX589" fmla="*/ 4837 w 10000"/>
                  <a:gd name="connsiteY589" fmla="*/ 8692 h 10000"/>
                  <a:gd name="connsiteX590" fmla="*/ 4842 w 10000"/>
                  <a:gd name="connsiteY590" fmla="*/ 8685 h 10000"/>
                  <a:gd name="connsiteX591" fmla="*/ 4859 w 10000"/>
                  <a:gd name="connsiteY591" fmla="*/ 8692 h 10000"/>
                  <a:gd name="connsiteX592" fmla="*/ 4870 w 10000"/>
                  <a:gd name="connsiteY592" fmla="*/ 8701 h 10000"/>
                  <a:gd name="connsiteX593" fmla="*/ 4878 w 10000"/>
                  <a:gd name="connsiteY593" fmla="*/ 8714 h 10000"/>
                  <a:gd name="connsiteX594" fmla="*/ 4892 w 10000"/>
                  <a:gd name="connsiteY594" fmla="*/ 8724 h 10000"/>
                  <a:gd name="connsiteX595" fmla="*/ 4900 w 10000"/>
                  <a:gd name="connsiteY595" fmla="*/ 8724 h 10000"/>
                  <a:gd name="connsiteX596" fmla="*/ 4906 w 10000"/>
                  <a:gd name="connsiteY596" fmla="*/ 8705 h 10000"/>
                  <a:gd name="connsiteX597" fmla="*/ 4925 w 10000"/>
                  <a:gd name="connsiteY597" fmla="*/ 8724 h 10000"/>
                  <a:gd name="connsiteX598" fmla="*/ 4939 w 10000"/>
                  <a:gd name="connsiteY598" fmla="*/ 8701 h 10000"/>
                  <a:gd name="connsiteX599" fmla="*/ 4950 w 10000"/>
                  <a:gd name="connsiteY599" fmla="*/ 8695 h 10000"/>
                  <a:gd name="connsiteX600" fmla="*/ 4956 w 10000"/>
                  <a:gd name="connsiteY600" fmla="*/ 8692 h 10000"/>
                  <a:gd name="connsiteX601" fmla="*/ 4986 w 10000"/>
                  <a:gd name="connsiteY601" fmla="*/ 8705 h 10000"/>
                  <a:gd name="connsiteX602" fmla="*/ 5003 w 10000"/>
                  <a:gd name="connsiteY602" fmla="*/ 8701 h 10000"/>
                  <a:gd name="connsiteX603" fmla="*/ 5011 w 10000"/>
                  <a:gd name="connsiteY603" fmla="*/ 8692 h 10000"/>
                  <a:gd name="connsiteX604" fmla="*/ 5028 w 10000"/>
                  <a:gd name="connsiteY604" fmla="*/ 8682 h 10000"/>
                  <a:gd name="connsiteX605" fmla="*/ 5030 w 10000"/>
                  <a:gd name="connsiteY605" fmla="*/ 8659 h 10000"/>
                  <a:gd name="connsiteX606" fmla="*/ 5039 w 10000"/>
                  <a:gd name="connsiteY606" fmla="*/ 8656 h 10000"/>
                  <a:gd name="connsiteX607" fmla="*/ 5053 w 10000"/>
                  <a:gd name="connsiteY607" fmla="*/ 8669 h 10000"/>
                  <a:gd name="connsiteX608" fmla="*/ 5061 w 10000"/>
                  <a:gd name="connsiteY608" fmla="*/ 8669 h 10000"/>
                  <a:gd name="connsiteX609" fmla="*/ 5061 w 10000"/>
                  <a:gd name="connsiteY609" fmla="*/ 8676 h 10000"/>
                  <a:gd name="connsiteX610" fmla="*/ 5069 w 10000"/>
                  <a:gd name="connsiteY610" fmla="*/ 8669 h 10000"/>
                  <a:gd name="connsiteX611" fmla="*/ 5083 w 10000"/>
                  <a:gd name="connsiteY611" fmla="*/ 8669 h 10000"/>
                  <a:gd name="connsiteX612" fmla="*/ 5100 w 10000"/>
                  <a:gd name="connsiteY612" fmla="*/ 8669 h 10000"/>
                  <a:gd name="connsiteX613" fmla="*/ 5119 w 10000"/>
                  <a:gd name="connsiteY613" fmla="*/ 8682 h 10000"/>
                  <a:gd name="connsiteX614" fmla="*/ 5136 w 10000"/>
                  <a:gd name="connsiteY614" fmla="*/ 8692 h 10000"/>
                  <a:gd name="connsiteX615" fmla="*/ 5161 w 10000"/>
                  <a:gd name="connsiteY615" fmla="*/ 8701 h 10000"/>
                  <a:gd name="connsiteX616" fmla="*/ 5183 w 10000"/>
                  <a:gd name="connsiteY616" fmla="*/ 8701 h 10000"/>
                  <a:gd name="connsiteX617" fmla="*/ 5199 w 10000"/>
                  <a:gd name="connsiteY617" fmla="*/ 8701 h 10000"/>
                  <a:gd name="connsiteX618" fmla="*/ 5213 w 10000"/>
                  <a:gd name="connsiteY618" fmla="*/ 8705 h 10000"/>
                  <a:gd name="connsiteX619" fmla="*/ 5224 w 10000"/>
                  <a:gd name="connsiteY619" fmla="*/ 8701 h 10000"/>
                  <a:gd name="connsiteX620" fmla="*/ 5230 w 10000"/>
                  <a:gd name="connsiteY620" fmla="*/ 8701 h 10000"/>
                  <a:gd name="connsiteX621" fmla="*/ 5241 w 10000"/>
                  <a:gd name="connsiteY621" fmla="*/ 8676 h 10000"/>
                  <a:gd name="connsiteX622" fmla="*/ 5247 w 10000"/>
                  <a:gd name="connsiteY622" fmla="*/ 8666 h 10000"/>
                  <a:gd name="connsiteX623" fmla="*/ 5249 w 10000"/>
                  <a:gd name="connsiteY623" fmla="*/ 8646 h 10000"/>
                  <a:gd name="connsiteX624" fmla="*/ 5249 w 10000"/>
                  <a:gd name="connsiteY624" fmla="*/ 8650 h 10000"/>
                  <a:gd name="connsiteX625" fmla="*/ 5255 w 10000"/>
                  <a:gd name="connsiteY625" fmla="*/ 8646 h 10000"/>
                  <a:gd name="connsiteX626" fmla="*/ 5271 w 10000"/>
                  <a:gd name="connsiteY626" fmla="*/ 8650 h 10000"/>
                  <a:gd name="connsiteX627" fmla="*/ 5288 w 10000"/>
                  <a:gd name="connsiteY627" fmla="*/ 8666 h 10000"/>
                  <a:gd name="connsiteX628" fmla="*/ 5296 w 10000"/>
                  <a:gd name="connsiteY628" fmla="*/ 8666 h 10000"/>
                  <a:gd name="connsiteX629" fmla="*/ 5310 w 10000"/>
                  <a:gd name="connsiteY629" fmla="*/ 8656 h 10000"/>
                  <a:gd name="connsiteX630" fmla="*/ 5321 w 10000"/>
                  <a:gd name="connsiteY630" fmla="*/ 8650 h 10000"/>
                  <a:gd name="connsiteX631" fmla="*/ 5338 w 10000"/>
                  <a:gd name="connsiteY631" fmla="*/ 8650 h 10000"/>
                  <a:gd name="connsiteX632" fmla="*/ 5360 w 10000"/>
                  <a:gd name="connsiteY632" fmla="*/ 8640 h 10000"/>
                  <a:gd name="connsiteX633" fmla="*/ 5366 w 10000"/>
                  <a:gd name="connsiteY633" fmla="*/ 8637 h 10000"/>
                  <a:gd name="connsiteX634" fmla="*/ 5368 w 10000"/>
                  <a:gd name="connsiteY634" fmla="*/ 8637 h 10000"/>
                  <a:gd name="connsiteX635" fmla="*/ 5382 w 10000"/>
                  <a:gd name="connsiteY635" fmla="*/ 8630 h 10000"/>
                  <a:gd name="connsiteX636" fmla="*/ 5391 w 10000"/>
                  <a:gd name="connsiteY636" fmla="*/ 8630 h 10000"/>
                  <a:gd name="connsiteX637" fmla="*/ 5402 w 10000"/>
                  <a:gd name="connsiteY637" fmla="*/ 8637 h 10000"/>
                  <a:gd name="connsiteX638" fmla="*/ 5418 w 10000"/>
                  <a:gd name="connsiteY638" fmla="*/ 8656 h 10000"/>
                  <a:gd name="connsiteX639" fmla="*/ 5432 w 10000"/>
                  <a:gd name="connsiteY639" fmla="*/ 8666 h 10000"/>
                  <a:gd name="connsiteX640" fmla="*/ 5443 w 10000"/>
                  <a:gd name="connsiteY640" fmla="*/ 8682 h 10000"/>
                  <a:gd name="connsiteX641" fmla="*/ 5457 w 10000"/>
                  <a:gd name="connsiteY641" fmla="*/ 8692 h 10000"/>
                  <a:gd name="connsiteX642" fmla="*/ 5471 w 10000"/>
                  <a:gd name="connsiteY642" fmla="*/ 8705 h 10000"/>
                  <a:gd name="connsiteX643" fmla="*/ 5488 w 10000"/>
                  <a:gd name="connsiteY643" fmla="*/ 8711 h 10000"/>
                  <a:gd name="connsiteX644" fmla="*/ 5490 w 10000"/>
                  <a:gd name="connsiteY644" fmla="*/ 8721 h 10000"/>
                  <a:gd name="connsiteX645" fmla="*/ 5512 w 10000"/>
                  <a:gd name="connsiteY645" fmla="*/ 8724 h 10000"/>
                  <a:gd name="connsiteX646" fmla="*/ 5521 w 10000"/>
                  <a:gd name="connsiteY646" fmla="*/ 8714 h 10000"/>
                  <a:gd name="connsiteX647" fmla="*/ 5524 w 10000"/>
                  <a:gd name="connsiteY647" fmla="*/ 8714 h 10000"/>
                  <a:gd name="connsiteX648" fmla="*/ 5532 w 10000"/>
                  <a:gd name="connsiteY648" fmla="*/ 8721 h 10000"/>
                  <a:gd name="connsiteX649" fmla="*/ 5540 w 10000"/>
                  <a:gd name="connsiteY649" fmla="*/ 8724 h 10000"/>
                  <a:gd name="connsiteX650" fmla="*/ 5562 w 10000"/>
                  <a:gd name="connsiteY650" fmla="*/ 8750 h 10000"/>
                  <a:gd name="connsiteX651" fmla="*/ 5562 w 10000"/>
                  <a:gd name="connsiteY651" fmla="*/ 8760 h 10000"/>
                  <a:gd name="connsiteX652" fmla="*/ 5571 w 10000"/>
                  <a:gd name="connsiteY652" fmla="*/ 8782 h 10000"/>
                  <a:gd name="connsiteX653" fmla="*/ 5579 w 10000"/>
                  <a:gd name="connsiteY653" fmla="*/ 8789 h 10000"/>
                  <a:gd name="connsiteX654" fmla="*/ 5593 w 10000"/>
                  <a:gd name="connsiteY654" fmla="*/ 8789 h 10000"/>
                  <a:gd name="connsiteX655" fmla="*/ 5596 w 10000"/>
                  <a:gd name="connsiteY655" fmla="*/ 8789 h 10000"/>
                  <a:gd name="connsiteX656" fmla="*/ 5626 w 10000"/>
                  <a:gd name="connsiteY656" fmla="*/ 8782 h 10000"/>
                  <a:gd name="connsiteX657" fmla="*/ 5629 w 10000"/>
                  <a:gd name="connsiteY657" fmla="*/ 8782 h 10000"/>
                  <a:gd name="connsiteX658" fmla="*/ 5637 w 10000"/>
                  <a:gd name="connsiteY658" fmla="*/ 8779 h 10000"/>
                  <a:gd name="connsiteX659" fmla="*/ 5648 w 10000"/>
                  <a:gd name="connsiteY659" fmla="*/ 8789 h 10000"/>
                  <a:gd name="connsiteX660" fmla="*/ 5665 w 10000"/>
                  <a:gd name="connsiteY660" fmla="*/ 8795 h 10000"/>
                  <a:gd name="connsiteX661" fmla="*/ 5676 w 10000"/>
                  <a:gd name="connsiteY661" fmla="*/ 8789 h 10000"/>
                  <a:gd name="connsiteX662" fmla="*/ 5684 w 10000"/>
                  <a:gd name="connsiteY662" fmla="*/ 8782 h 10000"/>
                  <a:gd name="connsiteX663" fmla="*/ 5693 w 10000"/>
                  <a:gd name="connsiteY663" fmla="*/ 8789 h 10000"/>
                  <a:gd name="connsiteX664" fmla="*/ 5715 w 10000"/>
                  <a:gd name="connsiteY664" fmla="*/ 8808 h 10000"/>
                  <a:gd name="connsiteX665" fmla="*/ 5731 w 10000"/>
                  <a:gd name="connsiteY665" fmla="*/ 8808 h 10000"/>
                  <a:gd name="connsiteX666" fmla="*/ 5740 w 10000"/>
                  <a:gd name="connsiteY666" fmla="*/ 8808 h 10000"/>
                  <a:gd name="connsiteX667" fmla="*/ 5765 w 10000"/>
                  <a:gd name="connsiteY667" fmla="*/ 8818 h 10000"/>
                  <a:gd name="connsiteX668" fmla="*/ 5781 w 10000"/>
                  <a:gd name="connsiteY668" fmla="*/ 8824 h 10000"/>
                  <a:gd name="connsiteX669" fmla="*/ 5798 w 10000"/>
                  <a:gd name="connsiteY669" fmla="*/ 8834 h 10000"/>
                  <a:gd name="connsiteX670" fmla="*/ 5814 w 10000"/>
                  <a:gd name="connsiteY670" fmla="*/ 8837 h 10000"/>
                  <a:gd name="connsiteX671" fmla="*/ 5831 w 10000"/>
                  <a:gd name="connsiteY671" fmla="*/ 8844 h 10000"/>
                  <a:gd name="connsiteX672" fmla="*/ 5842 w 10000"/>
                  <a:gd name="connsiteY672" fmla="*/ 8847 h 10000"/>
                  <a:gd name="connsiteX673" fmla="*/ 5859 w 10000"/>
                  <a:gd name="connsiteY673" fmla="*/ 8857 h 10000"/>
                  <a:gd name="connsiteX674" fmla="*/ 5870 w 10000"/>
                  <a:gd name="connsiteY674" fmla="*/ 8867 h 10000"/>
                  <a:gd name="connsiteX675" fmla="*/ 5878 w 10000"/>
                  <a:gd name="connsiteY675" fmla="*/ 8873 h 10000"/>
                  <a:gd name="connsiteX676" fmla="*/ 5895 w 10000"/>
                  <a:gd name="connsiteY676" fmla="*/ 8873 h 10000"/>
                  <a:gd name="connsiteX677" fmla="*/ 5911 w 10000"/>
                  <a:gd name="connsiteY677" fmla="*/ 8873 h 10000"/>
                  <a:gd name="connsiteX678" fmla="*/ 5931 w 10000"/>
                  <a:gd name="connsiteY678" fmla="*/ 8873 h 10000"/>
                  <a:gd name="connsiteX679" fmla="*/ 5950 w 10000"/>
                  <a:gd name="connsiteY679" fmla="*/ 8867 h 10000"/>
                  <a:gd name="connsiteX680" fmla="*/ 5967 w 10000"/>
                  <a:gd name="connsiteY680" fmla="*/ 8867 h 10000"/>
                  <a:gd name="connsiteX681" fmla="*/ 5975 w 10000"/>
                  <a:gd name="connsiteY681" fmla="*/ 8873 h 10000"/>
                  <a:gd name="connsiteX682" fmla="*/ 6000 w 10000"/>
                  <a:gd name="connsiteY682" fmla="*/ 8883 h 10000"/>
                  <a:gd name="connsiteX683" fmla="*/ 5997 w 10000"/>
                  <a:gd name="connsiteY683" fmla="*/ 8886 h 10000"/>
                  <a:gd name="connsiteX684" fmla="*/ 5997 w 10000"/>
                  <a:gd name="connsiteY684" fmla="*/ 8896 h 10000"/>
                  <a:gd name="connsiteX685" fmla="*/ 6014 w 10000"/>
                  <a:gd name="connsiteY685" fmla="*/ 8892 h 10000"/>
                  <a:gd name="connsiteX686" fmla="*/ 6028 w 10000"/>
                  <a:gd name="connsiteY686" fmla="*/ 8892 h 10000"/>
                  <a:gd name="connsiteX687" fmla="*/ 6053 w 10000"/>
                  <a:gd name="connsiteY687" fmla="*/ 8886 h 10000"/>
                  <a:gd name="connsiteX688" fmla="*/ 6072 w 10000"/>
                  <a:gd name="connsiteY688" fmla="*/ 8876 h 10000"/>
                  <a:gd name="connsiteX689" fmla="*/ 6089 w 10000"/>
                  <a:gd name="connsiteY689" fmla="*/ 8867 h 10000"/>
                  <a:gd name="connsiteX690" fmla="*/ 6111 w 10000"/>
                  <a:gd name="connsiteY690" fmla="*/ 8857 h 10000"/>
                  <a:gd name="connsiteX691" fmla="*/ 6127 w 10000"/>
                  <a:gd name="connsiteY691" fmla="*/ 8847 h 10000"/>
                  <a:gd name="connsiteX692" fmla="*/ 6152 w 10000"/>
                  <a:gd name="connsiteY692" fmla="*/ 8834 h 10000"/>
                  <a:gd name="connsiteX693" fmla="*/ 6183 w 10000"/>
                  <a:gd name="connsiteY693" fmla="*/ 8828 h 10000"/>
                  <a:gd name="connsiteX694" fmla="*/ 6175 w 10000"/>
                  <a:gd name="connsiteY694" fmla="*/ 8844 h 10000"/>
                  <a:gd name="connsiteX695" fmla="*/ 6169 w 10000"/>
                  <a:gd name="connsiteY695" fmla="*/ 8863 h 10000"/>
                  <a:gd name="connsiteX696" fmla="*/ 6158 w 10000"/>
                  <a:gd name="connsiteY696" fmla="*/ 8886 h 10000"/>
                  <a:gd name="connsiteX697" fmla="*/ 6152 w 10000"/>
                  <a:gd name="connsiteY697" fmla="*/ 8896 h 10000"/>
                  <a:gd name="connsiteX698" fmla="*/ 6150 w 10000"/>
                  <a:gd name="connsiteY698" fmla="*/ 8909 h 10000"/>
                  <a:gd name="connsiteX699" fmla="*/ 6152 w 10000"/>
                  <a:gd name="connsiteY699" fmla="*/ 8938 h 10000"/>
                  <a:gd name="connsiteX700" fmla="*/ 6158 w 10000"/>
                  <a:gd name="connsiteY700" fmla="*/ 8957 h 10000"/>
                  <a:gd name="connsiteX701" fmla="*/ 6161 w 10000"/>
                  <a:gd name="connsiteY701" fmla="*/ 8980 h 10000"/>
                  <a:gd name="connsiteX702" fmla="*/ 6166 w 10000"/>
                  <a:gd name="connsiteY702" fmla="*/ 8999 h 10000"/>
                  <a:gd name="connsiteX703" fmla="*/ 6175 w 10000"/>
                  <a:gd name="connsiteY703" fmla="*/ 9032 h 10000"/>
                  <a:gd name="connsiteX704" fmla="*/ 6183 w 10000"/>
                  <a:gd name="connsiteY704" fmla="*/ 9051 h 10000"/>
                  <a:gd name="connsiteX705" fmla="*/ 6191 w 10000"/>
                  <a:gd name="connsiteY705" fmla="*/ 9064 h 10000"/>
                  <a:gd name="connsiteX706" fmla="*/ 6194 w 10000"/>
                  <a:gd name="connsiteY706" fmla="*/ 9084 h 10000"/>
                  <a:gd name="connsiteX707" fmla="*/ 6208 w 10000"/>
                  <a:gd name="connsiteY707" fmla="*/ 9103 h 10000"/>
                  <a:gd name="connsiteX708" fmla="*/ 6208 w 10000"/>
                  <a:gd name="connsiteY708" fmla="*/ 9113 h 10000"/>
                  <a:gd name="connsiteX709" fmla="*/ 6216 w 10000"/>
                  <a:gd name="connsiteY709" fmla="*/ 9129 h 10000"/>
                  <a:gd name="connsiteX710" fmla="*/ 6230 w 10000"/>
                  <a:gd name="connsiteY710" fmla="*/ 9148 h 10000"/>
                  <a:gd name="connsiteX711" fmla="*/ 6241 w 10000"/>
                  <a:gd name="connsiteY711" fmla="*/ 9165 h 10000"/>
                  <a:gd name="connsiteX712" fmla="*/ 6249 w 10000"/>
                  <a:gd name="connsiteY712" fmla="*/ 9168 h 10000"/>
                  <a:gd name="connsiteX713" fmla="*/ 6266 w 10000"/>
                  <a:gd name="connsiteY713" fmla="*/ 9184 h 10000"/>
                  <a:gd name="connsiteX714" fmla="*/ 6280 w 10000"/>
                  <a:gd name="connsiteY714" fmla="*/ 9184 h 10000"/>
                  <a:gd name="connsiteX715" fmla="*/ 6288 w 10000"/>
                  <a:gd name="connsiteY715" fmla="*/ 9177 h 10000"/>
                  <a:gd name="connsiteX716" fmla="*/ 6299 w 10000"/>
                  <a:gd name="connsiteY716" fmla="*/ 9187 h 10000"/>
                  <a:gd name="connsiteX717" fmla="*/ 6305 w 10000"/>
                  <a:gd name="connsiteY717" fmla="*/ 9197 h 10000"/>
                  <a:gd name="connsiteX718" fmla="*/ 6310 w 10000"/>
                  <a:gd name="connsiteY718" fmla="*/ 9197 h 10000"/>
                  <a:gd name="connsiteX719" fmla="*/ 6321 w 10000"/>
                  <a:gd name="connsiteY719" fmla="*/ 9213 h 10000"/>
                  <a:gd name="connsiteX720" fmla="*/ 6335 w 10000"/>
                  <a:gd name="connsiteY720" fmla="*/ 9223 h 10000"/>
                  <a:gd name="connsiteX721" fmla="*/ 6338 w 10000"/>
                  <a:gd name="connsiteY721" fmla="*/ 9223 h 10000"/>
                  <a:gd name="connsiteX722" fmla="*/ 6355 w 10000"/>
                  <a:gd name="connsiteY722" fmla="*/ 9226 h 10000"/>
                  <a:gd name="connsiteX723" fmla="*/ 6363 w 10000"/>
                  <a:gd name="connsiteY723" fmla="*/ 9236 h 10000"/>
                  <a:gd name="connsiteX724" fmla="*/ 6380 w 10000"/>
                  <a:gd name="connsiteY724" fmla="*/ 9258 h 10000"/>
                  <a:gd name="connsiteX725" fmla="*/ 6393 w 10000"/>
                  <a:gd name="connsiteY725" fmla="*/ 9278 h 10000"/>
                  <a:gd name="connsiteX726" fmla="*/ 6396 w 10000"/>
                  <a:gd name="connsiteY726" fmla="*/ 9288 h 10000"/>
                  <a:gd name="connsiteX727" fmla="*/ 6407 w 10000"/>
                  <a:gd name="connsiteY727" fmla="*/ 9297 h 10000"/>
                  <a:gd name="connsiteX728" fmla="*/ 6410 w 10000"/>
                  <a:gd name="connsiteY728" fmla="*/ 9307 h 10000"/>
                  <a:gd name="connsiteX729" fmla="*/ 6416 w 10000"/>
                  <a:gd name="connsiteY729" fmla="*/ 9317 h 10000"/>
                  <a:gd name="connsiteX730" fmla="*/ 6424 w 10000"/>
                  <a:gd name="connsiteY730" fmla="*/ 9326 h 10000"/>
                  <a:gd name="connsiteX731" fmla="*/ 6435 w 10000"/>
                  <a:gd name="connsiteY731" fmla="*/ 9336 h 10000"/>
                  <a:gd name="connsiteX732" fmla="*/ 6443 w 10000"/>
                  <a:gd name="connsiteY732" fmla="*/ 9346 h 10000"/>
                  <a:gd name="connsiteX733" fmla="*/ 6449 w 10000"/>
                  <a:gd name="connsiteY733" fmla="*/ 9362 h 10000"/>
                  <a:gd name="connsiteX734" fmla="*/ 6452 w 10000"/>
                  <a:gd name="connsiteY734" fmla="*/ 9372 h 10000"/>
                  <a:gd name="connsiteX735" fmla="*/ 6449 w 10000"/>
                  <a:gd name="connsiteY735" fmla="*/ 9381 h 10000"/>
                  <a:gd name="connsiteX736" fmla="*/ 6465 w 10000"/>
                  <a:gd name="connsiteY736" fmla="*/ 9394 h 10000"/>
                  <a:gd name="connsiteX737" fmla="*/ 6468 w 10000"/>
                  <a:gd name="connsiteY737" fmla="*/ 9420 h 10000"/>
                  <a:gd name="connsiteX738" fmla="*/ 6493 w 10000"/>
                  <a:gd name="connsiteY738" fmla="*/ 9430 h 10000"/>
                  <a:gd name="connsiteX739" fmla="*/ 6507 w 10000"/>
                  <a:gd name="connsiteY739" fmla="*/ 9440 h 10000"/>
                  <a:gd name="connsiteX740" fmla="*/ 6524 w 10000"/>
                  <a:gd name="connsiteY740" fmla="*/ 9459 h 10000"/>
                  <a:gd name="connsiteX741" fmla="*/ 6532 w 10000"/>
                  <a:gd name="connsiteY741" fmla="*/ 9485 h 10000"/>
                  <a:gd name="connsiteX742" fmla="*/ 6537 w 10000"/>
                  <a:gd name="connsiteY742" fmla="*/ 9498 h 10000"/>
                  <a:gd name="connsiteX743" fmla="*/ 6571 w 10000"/>
                  <a:gd name="connsiteY743" fmla="*/ 9508 h 10000"/>
                  <a:gd name="connsiteX744" fmla="*/ 6596 w 10000"/>
                  <a:gd name="connsiteY744" fmla="*/ 9508 h 10000"/>
                  <a:gd name="connsiteX745" fmla="*/ 6637 w 10000"/>
                  <a:gd name="connsiteY745" fmla="*/ 9517 h 10000"/>
                  <a:gd name="connsiteX746" fmla="*/ 6662 w 10000"/>
                  <a:gd name="connsiteY746" fmla="*/ 9524 h 10000"/>
                  <a:gd name="connsiteX747" fmla="*/ 6679 w 10000"/>
                  <a:gd name="connsiteY747" fmla="*/ 9517 h 10000"/>
                  <a:gd name="connsiteX748" fmla="*/ 6679 w 10000"/>
                  <a:gd name="connsiteY748" fmla="*/ 9505 h 10000"/>
                  <a:gd name="connsiteX749" fmla="*/ 6690 w 10000"/>
                  <a:gd name="connsiteY749" fmla="*/ 9485 h 10000"/>
                  <a:gd name="connsiteX750" fmla="*/ 6693 w 10000"/>
                  <a:gd name="connsiteY750" fmla="*/ 9479 h 10000"/>
                  <a:gd name="connsiteX751" fmla="*/ 6706 w 10000"/>
                  <a:gd name="connsiteY751" fmla="*/ 9469 h 10000"/>
                  <a:gd name="connsiteX752" fmla="*/ 6709 w 10000"/>
                  <a:gd name="connsiteY752" fmla="*/ 9462 h 10000"/>
                  <a:gd name="connsiteX753" fmla="*/ 6717 w 10000"/>
                  <a:gd name="connsiteY753" fmla="*/ 9459 h 10000"/>
                  <a:gd name="connsiteX754" fmla="*/ 6726 w 10000"/>
                  <a:gd name="connsiteY754" fmla="*/ 9459 h 10000"/>
                  <a:gd name="connsiteX755" fmla="*/ 6742 w 10000"/>
                  <a:gd name="connsiteY755" fmla="*/ 9462 h 10000"/>
                  <a:gd name="connsiteX756" fmla="*/ 6759 w 10000"/>
                  <a:gd name="connsiteY756" fmla="*/ 9479 h 10000"/>
                  <a:gd name="connsiteX757" fmla="*/ 6781 w 10000"/>
                  <a:gd name="connsiteY757" fmla="*/ 9485 h 10000"/>
                  <a:gd name="connsiteX758" fmla="*/ 6795 w 10000"/>
                  <a:gd name="connsiteY758" fmla="*/ 9485 h 10000"/>
                  <a:gd name="connsiteX759" fmla="*/ 6803 w 10000"/>
                  <a:gd name="connsiteY759" fmla="*/ 9498 h 10000"/>
                  <a:gd name="connsiteX760" fmla="*/ 6806 w 10000"/>
                  <a:gd name="connsiteY760" fmla="*/ 9508 h 10000"/>
                  <a:gd name="connsiteX761" fmla="*/ 6823 w 10000"/>
                  <a:gd name="connsiteY761" fmla="*/ 9514 h 10000"/>
                  <a:gd name="connsiteX762" fmla="*/ 6831 w 10000"/>
                  <a:gd name="connsiteY762" fmla="*/ 9514 h 10000"/>
                  <a:gd name="connsiteX763" fmla="*/ 6848 w 10000"/>
                  <a:gd name="connsiteY763" fmla="*/ 9514 h 10000"/>
                  <a:gd name="connsiteX764" fmla="*/ 6856 w 10000"/>
                  <a:gd name="connsiteY764" fmla="*/ 9517 h 10000"/>
                  <a:gd name="connsiteX765" fmla="*/ 6878 w 10000"/>
                  <a:gd name="connsiteY765" fmla="*/ 9524 h 10000"/>
                  <a:gd name="connsiteX766" fmla="*/ 6895 w 10000"/>
                  <a:gd name="connsiteY766" fmla="*/ 9524 h 10000"/>
                  <a:gd name="connsiteX767" fmla="*/ 6917 w 10000"/>
                  <a:gd name="connsiteY767" fmla="*/ 9527 h 10000"/>
                  <a:gd name="connsiteX768" fmla="*/ 6934 w 10000"/>
                  <a:gd name="connsiteY768" fmla="*/ 9534 h 10000"/>
                  <a:gd name="connsiteX769" fmla="*/ 6961 w 10000"/>
                  <a:gd name="connsiteY769" fmla="*/ 9543 h 10000"/>
                  <a:gd name="connsiteX770" fmla="*/ 6989 w 10000"/>
                  <a:gd name="connsiteY770" fmla="*/ 9547 h 10000"/>
                  <a:gd name="connsiteX771" fmla="*/ 7014 w 10000"/>
                  <a:gd name="connsiteY771" fmla="*/ 9543 h 10000"/>
                  <a:gd name="connsiteX772" fmla="*/ 7033 w 10000"/>
                  <a:gd name="connsiteY772" fmla="*/ 9543 h 10000"/>
                  <a:gd name="connsiteX773" fmla="*/ 7042 w 10000"/>
                  <a:gd name="connsiteY773" fmla="*/ 9547 h 10000"/>
                  <a:gd name="connsiteX774" fmla="*/ 7069 w 10000"/>
                  <a:gd name="connsiteY774" fmla="*/ 9647 h 10000"/>
                  <a:gd name="connsiteX775" fmla="*/ 7122 w 10000"/>
                  <a:gd name="connsiteY775" fmla="*/ 9734 h 10000"/>
                  <a:gd name="connsiteX776" fmla="*/ 7147 w 10000"/>
                  <a:gd name="connsiteY776" fmla="*/ 9744 h 10000"/>
                  <a:gd name="connsiteX777" fmla="*/ 7169 w 10000"/>
                  <a:gd name="connsiteY777" fmla="*/ 9741 h 10000"/>
                  <a:gd name="connsiteX778" fmla="*/ 7177 w 10000"/>
                  <a:gd name="connsiteY778" fmla="*/ 9744 h 10000"/>
                  <a:gd name="connsiteX779" fmla="*/ 7186 w 10000"/>
                  <a:gd name="connsiteY779" fmla="*/ 9754 h 10000"/>
                  <a:gd name="connsiteX780" fmla="*/ 7191 w 10000"/>
                  <a:gd name="connsiteY780" fmla="*/ 9773 h 10000"/>
                  <a:gd name="connsiteX781" fmla="*/ 7208 w 10000"/>
                  <a:gd name="connsiteY781" fmla="*/ 9783 h 10000"/>
                  <a:gd name="connsiteX782" fmla="*/ 7219 w 10000"/>
                  <a:gd name="connsiteY782" fmla="*/ 9793 h 10000"/>
                  <a:gd name="connsiteX783" fmla="*/ 7235 w 10000"/>
                  <a:gd name="connsiteY783" fmla="*/ 9802 h 10000"/>
                  <a:gd name="connsiteX784" fmla="*/ 7249 w 10000"/>
                  <a:gd name="connsiteY784" fmla="*/ 9819 h 10000"/>
                  <a:gd name="connsiteX785" fmla="*/ 7255 w 10000"/>
                  <a:gd name="connsiteY785" fmla="*/ 9835 h 10000"/>
                  <a:gd name="connsiteX786" fmla="*/ 7255 w 10000"/>
                  <a:gd name="connsiteY786" fmla="*/ 9848 h 10000"/>
                  <a:gd name="connsiteX787" fmla="*/ 7249 w 10000"/>
                  <a:gd name="connsiteY787" fmla="*/ 9848 h 10000"/>
                  <a:gd name="connsiteX788" fmla="*/ 7244 w 10000"/>
                  <a:gd name="connsiteY788" fmla="*/ 9858 h 10000"/>
                  <a:gd name="connsiteX789" fmla="*/ 7235 w 10000"/>
                  <a:gd name="connsiteY789" fmla="*/ 9883 h 10000"/>
                  <a:gd name="connsiteX790" fmla="*/ 7244 w 10000"/>
                  <a:gd name="connsiteY790" fmla="*/ 9903 h 10000"/>
                  <a:gd name="connsiteX791" fmla="*/ 7258 w 10000"/>
                  <a:gd name="connsiteY791" fmla="*/ 9926 h 10000"/>
                  <a:gd name="connsiteX792" fmla="*/ 7263 w 10000"/>
                  <a:gd name="connsiteY792" fmla="*/ 9948 h 10000"/>
                  <a:gd name="connsiteX793" fmla="*/ 7274 w 10000"/>
                  <a:gd name="connsiteY793" fmla="*/ 9968 h 10000"/>
                  <a:gd name="connsiteX794" fmla="*/ 7283 w 10000"/>
                  <a:gd name="connsiteY794" fmla="*/ 9987 h 10000"/>
                  <a:gd name="connsiteX795" fmla="*/ 7291 w 10000"/>
                  <a:gd name="connsiteY795" fmla="*/ 10000 h 10000"/>
                  <a:gd name="connsiteX796" fmla="*/ 7305 w 10000"/>
                  <a:gd name="connsiteY796" fmla="*/ 9997 h 10000"/>
                  <a:gd name="connsiteX797" fmla="*/ 7313 w 10000"/>
                  <a:gd name="connsiteY797" fmla="*/ 9977 h 10000"/>
                  <a:gd name="connsiteX798" fmla="*/ 7324 w 10000"/>
                  <a:gd name="connsiteY798" fmla="*/ 9968 h 10000"/>
                  <a:gd name="connsiteX799" fmla="*/ 7341 w 10000"/>
                  <a:gd name="connsiteY799" fmla="*/ 9971 h 10000"/>
                  <a:gd name="connsiteX800" fmla="*/ 7368 w 10000"/>
                  <a:gd name="connsiteY800" fmla="*/ 9987 h 10000"/>
                  <a:gd name="connsiteX801" fmla="*/ 7380 w 10000"/>
                  <a:gd name="connsiteY801" fmla="*/ 9990 h 10000"/>
                  <a:gd name="connsiteX802" fmla="*/ 7393 w 10000"/>
                  <a:gd name="connsiteY802" fmla="*/ 9981 h 10000"/>
                  <a:gd name="connsiteX803" fmla="*/ 7404 w 10000"/>
                  <a:gd name="connsiteY803" fmla="*/ 9968 h 10000"/>
                  <a:gd name="connsiteX804" fmla="*/ 7418 w 10000"/>
                  <a:gd name="connsiteY804" fmla="*/ 9948 h 10000"/>
                  <a:gd name="connsiteX805" fmla="*/ 7427 w 10000"/>
                  <a:gd name="connsiteY805" fmla="*/ 9922 h 10000"/>
                  <a:gd name="connsiteX806" fmla="*/ 7427 w 10000"/>
                  <a:gd name="connsiteY806" fmla="*/ 9906 h 10000"/>
                  <a:gd name="connsiteX807" fmla="*/ 7404 w 10000"/>
                  <a:gd name="connsiteY807" fmla="*/ 9877 h 10000"/>
                  <a:gd name="connsiteX808" fmla="*/ 7388 w 10000"/>
                  <a:gd name="connsiteY808" fmla="*/ 9854 h 10000"/>
                  <a:gd name="connsiteX809" fmla="*/ 7385 w 10000"/>
                  <a:gd name="connsiteY809" fmla="*/ 9845 h 10000"/>
                  <a:gd name="connsiteX810" fmla="*/ 7385 w 10000"/>
                  <a:gd name="connsiteY810" fmla="*/ 9825 h 10000"/>
                  <a:gd name="connsiteX811" fmla="*/ 7385 w 10000"/>
                  <a:gd name="connsiteY811" fmla="*/ 9819 h 10000"/>
                  <a:gd name="connsiteX812" fmla="*/ 7393 w 10000"/>
                  <a:gd name="connsiteY812" fmla="*/ 9809 h 10000"/>
                  <a:gd name="connsiteX813" fmla="*/ 7404 w 10000"/>
                  <a:gd name="connsiteY813" fmla="*/ 9793 h 10000"/>
                  <a:gd name="connsiteX814" fmla="*/ 7413 w 10000"/>
                  <a:gd name="connsiteY814" fmla="*/ 9783 h 10000"/>
                  <a:gd name="connsiteX815" fmla="*/ 7404 w 10000"/>
                  <a:gd name="connsiteY815" fmla="*/ 9770 h 10000"/>
                  <a:gd name="connsiteX816" fmla="*/ 7388 w 10000"/>
                  <a:gd name="connsiteY816" fmla="*/ 9760 h 10000"/>
                  <a:gd name="connsiteX817" fmla="*/ 7371 w 10000"/>
                  <a:gd name="connsiteY817" fmla="*/ 9744 h 10000"/>
                  <a:gd name="connsiteX818" fmla="*/ 7363 w 10000"/>
                  <a:gd name="connsiteY818" fmla="*/ 9731 h 10000"/>
                  <a:gd name="connsiteX819" fmla="*/ 7355 w 10000"/>
                  <a:gd name="connsiteY819" fmla="*/ 9715 h 10000"/>
                  <a:gd name="connsiteX820" fmla="*/ 7360 w 10000"/>
                  <a:gd name="connsiteY820" fmla="*/ 9686 h 10000"/>
                  <a:gd name="connsiteX821" fmla="*/ 7363 w 10000"/>
                  <a:gd name="connsiteY821" fmla="*/ 9657 h 10000"/>
                  <a:gd name="connsiteX822" fmla="*/ 7360 w 10000"/>
                  <a:gd name="connsiteY822" fmla="*/ 9631 h 10000"/>
                  <a:gd name="connsiteX823" fmla="*/ 7346 w 10000"/>
                  <a:gd name="connsiteY823" fmla="*/ 9611 h 10000"/>
                  <a:gd name="connsiteX824" fmla="*/ 7332 w 10000"/>
                  <a:gd name="connsiteY824" fmla="*/ 9585 h 10000"/>
                  <a:gd name="connsiteX825" fmla="*/ 7324 w 10000"/>
                  <a:gd name="connsiteY825" fmla="*/ 9573 h 10000"/>
                  <a:gd name="connsiteX826" fmla="*/ 7324 w 10000"/>
                  <a:gd name="connsiteY826" fmla="*/ 9553 h 10000"/>
                  <a:gd name="connsiteX827" fmla="*/ 7324 w 10000"/>
                  <a:gd name="connsiteY827" fmla="*/ 9543 h 10000"/>
                  <a:gd name="connsiteX828" fmla="*/ 7324 w 10000"/>
                  <a:gd name="connsiteY828" fmla="*/ 9517 h 10000"/>
                  <a:gd name="connsiteX829" fmla="*/ 7324 w 10000"/>
                  <a:gd name="connsiteY829" fmla="*/ 9498 h 10000"/>
                  <a:gd name="connsiteX830" fmla="*/ 7332 w 10000"/>
                  <a:gd name="connsiteY830" fmla="*/ 9479 h 10000"/>
                  <a:gd name="connsiteX831" fmla="*/ 7341 w 10000"/>
                  <a:gd name="connsiteY831" fmla="*/ 9462 h 10000"/>
                  <a:gd name="connsiteX832" fmla="*/ 7352 w 10000"/>
                  <a:gd name="connsiteY832" fmla="*/ 9459 h 10000"/>
                  <a:gd name="connsiteX833" fmla="*/ 7360 w 10000"/>
                  <a:gd name="connsiteY833" fmla="*/ 9443 h 10000"/>
                  <a:gd name="connsiteX834" fmla="*/ 7363 w 10000"/>
                  <a:gd name="connsiteY834" fmla="*/ 9433 h 10000"/>
                  <a:gd name="connsiteX835" fmla="*/ 7377 w 10000"/>
                  <a:gd name="connsiteY835" fmla="*/ 9433 h 10000"/>
                  <a:gd name="connsiteX836" fmla="*/ 7388 w 10000"/>
                  <a:gd name="connsiteY836" fmla="*/ 9430 h 10000"/>
                  <a:gd name="connsiteX837" fmla="*/ 7396 w 10000"/>
                  <a:gd name="connsiteY837" fmla="*/ 9430 h 10000"/>
                  <a:gd name="connsiteX838" fmla="*/ 7402 w 10000"/>
                  <a:gd name="connsiteY838" fmla="*/ 9424 h 10000"/>
                  <a:gd name="connsiteX839" fmla="*/ 7396 w 10000"/>
                  <a:gd name="connsiteY839" fmla="*/ 9414 h 10000"/>
                  <a:gd name="connsiteX840" fmla="*/ 7388 w 10000"/>
                  <a:gd name="connsiteY840" fmla="*/ 9401 h 10000"/>
                  <a:gd name="connsiteX841" fmla="*/ 7371 w 10000"/>
                  <a:gd name="connsiteY841" fmla="*/ 9391 h 10000"/>
                  <a:gd name="connsiteX842" fmla="*/ 7355 w 10000"/>
                  <a:gd name="connsiteY842" fmla="*/ 9375 h 10000"/>
                  <a:gd name="connsiteX843" fmla="*/ 7332 w 10000"/>
                  <a:gd name="connsiteY843" fmla="*/ 9356 h 10000"/>
                  <a:gd name="connsiteX844" fmla="*/ 7313 w 10000"/>
                  <a:gd name="connsiteY844" fmla="*/ 9330 h 10000"/>
                  <a:gd name="connsiteX845" fmla="*/ 7307 w 10000"/>
                  <a:gd name="connsiteY845" fmla="*/ 9310 h 10000"/>
                  <a:gd name="connsiteX846" fmla="*/ 7305 w 10000"/>
                  <a:gd name="connsiteY846" fmla="*/ 9291 h 10000"/>
                  <a:gd name="connsiteX847" fmla="*/ 7305 w 10000"/>
                  <a:gd name="connsiteY847" fmla="*/ 9278 h 10000"/>
                  <a:gd name="connsiteX848" fmla="*/ 7296 w 10000"/>
                  <a:gd name="connsiteY848" fmla="*/ 9268 h 10000"/>
                  <a:gd name="connsiteX849" fmla="*/ 7296 w 10000"/>
                  <a:gd name="connsiteY849" fmla="*/ 9249 h 10000"/>
                  <a:gd name="connsiteX850" fmla="*/ 7291 w 10000"/>
                  <a:gd name="connsiteY850" fmla="*/ 9226 h 10000"/>
                  <a:gd name="connsiteX851" fmla="*/ 7283 w 10000"/>
                  <a:gd name="connsiteY851" fmla="*/ 9213 h 10000"/>
                  <a:gd name="connsiteX852" fmla="*/ 7274 w 10000"/>
                  <a:gd name="connsiteY852" fmla="*/ 9194 h 10000"/>
                  <a:gd name="connsiteX853" fmla="*/ 7274 w 10000"/>
                  <a:gd name="connsiteY853" fmla="*/ 9174 h 10000"/>
                  <a:gd name="connsiteX854" fmla="*/ 7280 w 10000"/>
                  <a:gd name="connsiteY854" fmla="*/ 9148 h 10000"/>
                  <a:gd name="connsiteX855" fmla="*/ 7283 w 10000"/>
                  <a:gd name="connsiteY855" fmla="*/ 9119 h 10000"/>
                  <a:gd name="connsiteX856" fmla="*/ 7291 w 10000"/>
                  <a:gd name="connsiteY856" fmla="*/ 9100 h 10000"/>
                  <a:gd name="connsiteX857" fmla="*/ 7307 w 10000"/>
                  <a:gd name="connsiteY857" fmla="*/ 9080 h 10000"/>
                  <a:gd name="connsiteX858" fmla="*/ 7324 w 10000"/>
                  <a:gd name="connsiteY858" fmla="*/ 9054 h 10000"/>
                  <a:gd name="connsiteX859" fmla="*/ 7341 w 10000"/>
                  <a:gd name="connsiteY859" fmla="*/ 9054 h 10000"/>
                  <a:gd name="connsiteX860" fmla="*/ 7352 w 10000"/>
                  <a:gd name="connsiteY860" fmla="*/ 9054 h 10000"/>
                  <a:gd name="connsiteX861" fmla="*/ 7346 w 10000"/>
                  <a:gd name="connsiteY861" fmla="*/ 9032 h 10000"/>
                  <a:gd name="connsiteX862" fmla="*/ 7341 w 10000"/>
                  <a:gd name="connsiteY862" fmla="*/ 9022 h 10000"/>
                  <a:gd name="connsiteX863" fmla="*/ 7352 w 10000"/>
                  <a:gd name="connsiteY863" fmla="*/ 8999 h 10000"/>
                  <a:gd name="connsiteX864" fmla="*/ 7360 w 10000"/>
                  <a:gd name="connsiteY864" fmla="*/ 8967 h 10000"/>
                  <a:gd name="connsiteX865" fmla="*/ 7368 w 10000"/>
                  <a:gd name="connsiteY865" fmla="*/ 8922 h 10000"/>
                  <a:gd name="connsiteX866" fmla="*/ 7377 w 10000"/>
                  <a:gd name="connsiteY866" fmla="*/ 8896 h 10000"/>
                  <a:gd name="connsiteX867" fmla="*/ 7380 w 10000"/>
                  <a:gd name="connsiteY867" fmla="*/ 8867 h 10000"/>
                  <a:gd name="connsiteX868" fmla="*/ 7402 w 10000"/>
                  <a:gd name="connsiteY868" fmla="*/ 8824 h 10000"/>
                  <a:gd name="connsiteX869" fmla="*/ 7402 w 10000"/>
                  <a:gd name="connsiteY869" fmla="*/ 8808 h 10000"/>
                  <a:gd name="connsiteX870" fmla="*/ 7393 w 10000"/>
                  <a:gd name="connsiteY870" fmla="*/ 8795 h 10000"/>
                  <a:gd name="connsiteX871" fmla="*/ 7388 w 10000"/>
                  <a:gd name="connsiteY871" fmla="*/ 8799 h 10000"/>
                  <a:gd name="connsiteX872" fmla="*/ 7396 w 10000"/>
                  <a:gd name="connsiteY872" fmla="*/ 8789 h 10000"/>
                  <a:gd name="connsiteX873" fmla="*/ 7404 w 10000"/>
                  <a:gd name="connsiteY873" fmla="*/ 8789 h 10000"/>
                  <a:gd name="connsiteX874" fmla="*/ 7421 w 10000"/>
                  <a:gd name="connsiteY874" fmla="*/ 8769 h 10000"/>
                  <a:gd name="connsiteX875" fmla="*/ 7443 w 10000"/>
                  <a:gd name="connsiteY875" fmla="*/ 8763 h 10000"/>
                  <a:gd name="connsiteX876" fmla="*/ 7452 w 10000"/>
                  <a:gd name="connsiteY876" fmla="*/ 8769 h 10000"/>
                  <a:gd name="connsiteX877" fmla="*/ 7468 w 10000"/>
                  <a:gd name="connsiteY877" fmla="*/ 8769 h 10000"/>
                  <a:gd name="connsiteX878" fmla="*/ 7499 w 10000"/>
                  <a:gd name="connsiteY878" fmla="*/ 8763 h 10000"/>
                  <a:gd name="connsiteX879" fmla="*/ 7526 w 10000"/>
                  <a:gd name="connsiteY879" fmla="*/ 8763 h 10000"/>
                  <a:gd name="connsiteX880" fmla="*/ 7532 w 10000"/>
                  <a:gd name="connsiteY880" fmla="*/ 8763 h 10000"/>
                  <a:gd name="connsiteX881" fmla="*/ 7554 w 10000"/>
                  <a:gd name="connsiteY881" fmla="*/ 8744 h 10000"/>
                  <a:gd name="connsiteX882" fmla="*/ 7571 w 10000"/>
                  <a:gd name="connsiteY882" fmla="*/ 8731 h 10000"/>
                  <a:gd name="connsiteX883" fmla="*/ 7587 w 10000"/>
                  <a:gd name="connsiteY883" fmla="*/ 8711 h 10000"/>
                  <a:gd name="connsiteX884" fmla="*/ 7607 w 10000"/>
                  <a:gd name="connsiteY884" fmla="*/ 8711 h 10000"/>
                  <a:gd name="connsiteX885" fmla="*/ 7634 w 10000"/>
                  <a:gd name="connsiteY885" fmla="*/ 8705 h 10000"/>
                  <a:gd name="connsiteX886" fmla="*/ 7643 w 10000"/>
                  <a:gd name="connsiteY886" fmla="*/ 8682 h 10000"/>
                  <a:gd name="connsiteX887" fmla="*/ 7654 w 10000"/>
                  <a:gd name="connsiteY887" fmla="*/ 8666 h 10000"/>
                  <a:gd name="connsiteX888" fmla="*/ 7668 w 10000"/>
                  <a:gd name="connsiteY888" fmla="*/ 8666 h 10000"/>
                  <a:gd name="connsiteX889" fmla="*/ 7676 w 10000"/>
                  <a:gd name="connsiteY889" fmla="*/ 8682 h 10000"/>
                  <a:gd name="connsiteX890" fmla="*/ 7704 w 10000"/>
                  <a:gd name="connsiteY890" fmla="*/ 8669 h 10000"/>
                  <a:gd name="connsiteX891" fmla="*/ 7712 w 10000"/>
                  <a:gd name="connsiteY891" fmla="*/ 8669 h 10000"/>
                  <a:gd name="connsiteX892" fmla="*/ 7720 w 10000"/>
                  <a:gd name="connsiteY892" fmla="*/ 8669 h 10000"/>
                  <a:gd name="connsiteX893" fmla="*/ 7726 w 10000"/>
                  <a:gd name="connsiteY893" fmla="*/ 8656 h 10000"/>
                  <a:gd name="connsiteX894" fmla="*/ 7734 w 10000"/>
                  <a:gd name="connsiteY894" fmla="*/ 8650 h 10000"/>
                  <a:gd name="connsiteX895" fmla="*/ 7742 w 10000"/>
                  <a:gd name="connsiteY895" fmla="*/ 8650 h 10000"/>
                  <a:gd name="connsiteX896" fmla="*/ 7759 w 10000"/>
                  <a:gd name="connsiteY896" fmla="*/ 8650 h 10000"/>
                  <a:gd name="connsiteX897" fmla="*/ 7756 w 10000"/>
                  <a:gd name="connsiteY897" fmla="*/ 8630 h 10000"/>
                  <a:gd name="connsiteX898" fmla="*/ 7751 w 10000"/>
                  <a:gd name="connsiteY898" fmla="*/ 8627 h 10000"/>
                  <a:gd name="connsiteX899" fmla="*/ 7742 w 10000"/>
                  <a:gd name="connsiteY899" fmla="*/ 8620 h 10000"/>
                  <a:gd name="connsiteX900" fmla="*/ 7734 w 10000"/>
                  <a:gd name="connsiteY900" fmla="*/ 8591 h 10000"/>
                  <a:gd name="connsiteX901" fmla="*/ 7709 w 10000"/>
                  <a:gd name="connsiteY901" fmla="*/ 8582 h 10000"/>
                  <a:gd name="connsiteX902" fmla="*/ 7695 w 10000"/>
                  <a:gd name="connsiteY902" fmla="*/ 8578 h 10000"/>
                  <a:gd name="connsiteX903" fmla="*/ 7668 w 10000"/>
                  <a:gd name="connsiteY903" fmla="*/ 8562 h 10000"/>
                  <a:gd name="connsiteX904" fmla="*/ 7645 w 10000"/>
                  <a:gd name="connsiteY904" fmla="*/ 8552 h 10000"/>
                  <a:gd name="connsiteX905" fmla="*/ 7615 w 10000"/>
                  <a:gd name="connsiteY905" fmla="*/ 8543 h 10000"/>
                  <a:gd name="connsiteX906" fmla="*/ 7596 w 10000"/>
                  <a:gd name="connsiteY906" fmla="*/ 8527 h 10000"/>
                  <a:gd name="connsiteX907" fmla="*/ 7565 w 10000"/>
                  <a:gd name="connsiteY907" fmla="*/ 8494 h 10000"/>
                  <a:gd name="connsiteX908" fmla="*/ 7562 w 10000"/>
                  <a:gd name="connsiteY908" fmla="*/ 8475 h 10000"/>
                  <a:gd name="connsiteX909" fmla="*/ 7540 w 10000"/>
                  <a:gd name="connsiteY909" fmla="*/ 8455 h 10000"/>
                  <a:gd name="connsiteX910" fmla="*/ 7535 w 10000"/>
                  <a:gd name="connsiteY910" fmla="*/ 8446 h 10000"/>
                  <a:gd name="connsiteX911" fmla="*/ 7535 w 10000"/>
                  <a:gd name="connsiteY911" fmla="*/ 8420 h 10000"/>
                  <a:gd name="connsiteX912" fmla="*/ 7535 w 10000"/>
                  <a:gd name="connsiteY912" fmla="*/ 8391 h 10000"/>
                  <a:gd name="connsiteX913" fmla="*/ 7548 w 10000"/>
                  <a:gd name="connsiteY913" fmla="*/ 8345 h 10000"/>
                  <a:gd name="connsiteX914" fmla="*/ 7562 w 10000"/>
                  <a:gd name="connsiteY914" fmla="*/ 8319 h 10000"/>
                  <a:gd name="connsiteX915" fmla="*/ 7582 w 10000"/>
                  <a:gd name="connsiteY915" fmla="*/ 8310 h 10000"/>
                  <a:gd name="connsiteX916" fmla="*/ 7607 w 10000"/>
                  <a:gd name="connsiteY916" fmla="*/ 8300 h 10000"/>
                  <a:gd name="connsiteX917" fmla="*/ 7629 w 10000"/>
                  <a:gd name="connsiteY917" fmla="*/ 8300 h 10000"/>
                  <a:gd name="connsiteX918" fmla="*/ 7651 w 10000"/>
                  <a:gd name="connsiteY918" fmla="*/ 8297 h 10000"/>
                  <a:gd name="connsiteX919" fmla="*/ 7668 w 10000"/>
                  <a:gd name="connsiteY919" fmla="*/ 8280 h 10000"/>
                  <a:gd name="connsiteX920" fmla="*/ 7687 w 10000"/>
                  <a:gd name="connsiteY920" fmla="*/ 8267 h 10000"/>
                  <a:gd name="connsiteX921" fmla="*/ 7693 w 10000"/>
                  <a:gd name="connsiteY921" fmla="*/ 8261 h 10000"/>
                  <a:gd name="connsiteX922" fmla="*/ 7701 w 10000"/>
                  <a:gd name="connsiteY922" fmla="*/ 8248 h 10000"/>
                  <a:gd name="connsiteX923" fmla="*/ 7712 w 10000"/>
                  <a:gd name="connsiteY923" fmla="*/ 8238 h 10000"/>
                  <a:gd name="connsiteX924" fmla="*/ 7731 w 10000"/>
                  <a:gd name="connsiteY924" fmla="*/ 8222 h 10000"/>
                  <a:gd name="connsiteX925" fmla="*/ 7740 w 10000"/>
                  <a:gd name="connsiteY925" fmla="*/ 8206 h 10000"/>
                  <a:gd name="connsiteX926" fmla="*/ 7756 w 10000"/>
                  <a:gd name="connsiteY926" fmla="*/ 8183 h 10000"/>
                  <a:gd name="connsiteX927" fmla="*/ 7773 w 10000"/>
                  <a:gd name="connsiteY927" fmla="*/ 8177 h 10000"/>
                  <a:gd name="connsiteX928" fmla="*/ 7784 w 10000"/>
                  <a:gd name="connsiteY928" fmla="*/ 8183 h 10000"/>
                  <a:gd name="connsiteX929" fmla="*/ 7801 w 10000"/>
                  <a:gd name="connsiteY929" fmla="*/ 8174 h 10000"/>
                  <a:gd name="connsiteX930" fmla="*/ 7801 w 10000"/>
                  <a:gd name="connsiteY930" fmla="*/ 8157 h 10000"/>
                  <a:gd name="connsiteX931" fmla="*/ 7817 w 10000"/>
                  <a:gd name="connsiteY931" fmla="*/ 8164 h 10000"/>
                  <a:gd name="connsiteX932" fmla="*/ 7837 w 10000"/>
                  <a:gd name="connsiteY932" fmla="*/ 8164 h 10000"/>
                  <a:gd name="connsiteX933" fmla="*/ 7856 w 10000"/>
                  <a:gd name="connsiteY933" fmla="*/ 8164 h 10000"/>
                  <a:gd name="connsiteX934" fmla="*/ 7870 w 10000"/>
                  <a:gd name="connsiteY934" fmla="*/ 8167 h 10000"/>
                  <a:gd name="connsiteX935" fmla="*/ 7881 w 10000"/>
                  <a:gd name="connsiteY935" fmla="*/ 8174 h 10000"/>
                  <a:gd name="connsiteX936" fmla="*/ 7898 w 10000"/>
                  <a:gd name="connsiteY936" fmla="*/ 8187 h 10000"/>
                  <a:gd name="connsiteX937" fmla="*/ 7917 w 10000"/>
                  <a:gd name="connsiteY937" fmla="*/ 8187 h 10000"/>
                  <a:gd name="connsiteX938" fmla="*/ 7928 w 10000"/>
                  <a:gd name="connsiteY938" fmla="*/ 8157 h 10000"/>
                  <a:gd name="connsiteX939" fmla="*/ 7942 w 10000"/>
                  <a:gd name="connsiteY939" fmla="*/ 8157 h 10000"/>
                  <a:gd name="connsiteX940" fmla="*/ 7958 w 10000"/>
                  <a:gd name="connsiteY940" fmla="*/ 8164 h 10000"/>
                  <a:gd name="connsiteX941" fmla="*/ 7983 w 10000"/>
                  <a:gd name="connsiteY941" fmla="*/ 8144 h 10000"/>
                  <a:gd name="connsiteX942" fmla="*/ 8000 w 10000"/>
                  <a:gd name="connsiteY942" fmla="*/ 8109 h 10000"/>
                  <a:gd name="connsiteX943" fmla="*/ 7994 w 10000"/>
                  <a:gd name="connsiteY943" fmla="*/ 8093 h 10000"/>
                  <a:gd name="connsiteX944" fmla="*/ 7983 w 10000"/>
                  <a:gd name="connsiteY944" fmla="*/ 8070 h 10000"/>
                  <a:gd name="connsiteX945" fmla="*/ 7986 w 10000"/>
                  <a:gd name="connsiteY945" fmla="*/ 8063 h 10000"/>
                  <a:gd name="connsiteX946" fmla="*/ 7978 w 10000"/>
                  <a:gd name="connsiteY946" fmla="*/ 8044 h 10000"/>
                  <a:gd name="connsiteX947" fmla="*/ 7986 w 10000"/>
                  <a:gd name="connsiteY947" fmla="*/ 8002 h 10000"/>
                  <a:gd name="connsiteX948" fmla="*/ 7983 w 10000"/>
                  <a:gd name="connsiteY948" fmla="*/ 7947 h 10000"/>
                  <a:gd name="connsiteX949" fmla="*/ 7961 w 10000"/>
                  <a:gd name="connsiteY949" fmla="*/ 7931 h 10000"/>
                  <a:gd name="connsiteX950" fmla="*/ 7958 w 10000"/>
                  <a:gd name="connsiteY950" fmla="*/ 7898 h 10000"/>
                  <a:gd name="connsiteX951" fmla="*/ 7953 w 10000"/>
                  <a:gd name="connsiteY951" fmla="*/ 7856 h 10000"/>
                  <a:gd name="connsiteX952" fmla="*/ 7967 w 10000"/>
                  <a:gd name="connsiteY952" fmla="*/ 7837 h 10000"/>
                  <a:gd name="connsiteX953" fmla="*/ 7950 w 10000"/>
                  <a:gd name="connsiteY953" fmla="*/ 7824 h 10000"/>
                  <a:gd name="connsiteX954" fmla="*/ 7906 w 10000"/>
                  <a:gd name="connsiteY954" fmla="*/ 7814 h 10000"/>
                  <a:gd name="connsiteX955" fmla="*/ 7878 w 10000"/>
                  <a:gd name="connsiteY955" fmla="*/ 7814 h 10000"/>
                  <a:gd name="connsiteX956" fmla="*/ 7870 w 10000"/>
                  <a:gd name="connsiteY956" fmla="*/ 7795 h 10000"/>
                  <a:gd name="connsiteX957" fmla="*/ 7878 w 10000"/>
                  <a:gd name="connsiteY957" fmla="*/ 7778 h 10000"/>
                  <a:gd name="connsiteX958" fmla="*/ 7881 w 10000"/>
                  <a:gd name="connsiteY958" fmla="*/ 7775 h 10000"/>
                  <a:gd name="connsiteX959" fmla="*/ 7878 w 10000"/>
                  <a:gd name="connsiteY959" fmla="*/ 7743 h 10000"/>
                  <a:gd name="connsiteX960" fmla="*/ 7895 w 10000"/>
                  <a:gd name="connsiteY960" fmla="*/ 7733 h 10000"/>
                  <a:gd name="connsiteX961" fmla="*/ 7911 w 10000"/>
                  <a:gd name="connsiteY961" fmla="*/ 7710 h 10000"/>
                  <a:gd name="connsiteX962" fmla="*/ 7911 w 10000"/>
                  <a:gd name="connsiteY962" fmla="*/ 7665 h 10000"/>
                  <a:gd name="connsiteX963" fmla="*/ 7917 w 10000"/>
                  <a:gd name="connsiteY963" fmla="*/ 7600 h 10000"/>
                  <a:gd name="connsiteX964" fmla="*/ 7928 w 10000"/>
                  <a:gd name="connsiteY964" fmla="*/ 7581 h 10000"/>
                  <a:gd name="connsiteX965" fmla="*/ 7917 w 10000"/>
                  <a:gd name="connsiteY965" fmla="*/ 7474 h 10000"/>
                  <a:gd name="connsiteX966" fmla="*/ 7873 w 10000"/>
                  <a:gd name="connsiteY966" fmla="*/ 7335 h 10000"/>
                  <a:gd name="connsiteX967" fmla="*/ 7756 w 10000"/>
                  <a:gd name="connsiteY967" fmla="*/ 7050 h 10000"/>
                  <a:gd name="connsiteX968" fmla="*/ 7679 w 10000"/>
                  <a:gd name="connsiteY968" fmla="*/ 6839 h 10000"/>
                  <a:gd name="connsiteX969" fmla="*/ 7668 w 10000"/>
                  <a:gd name="connsiteY969" fmla="*/ 6823 h 10000"/>
                  <a:gd name="connsiteX970" fmla="*/ 7659 w 10000"/>
                  <a:gd name="connsiteY970" fmla="*/ 6768 h 10000"/>
                  <a:gd name="connsiteX971" fmla="*/ 7659 w 10000"/>
                  <a:gd name="connsiteY971" fmla="*/ 6739 h 10000"/>
                  <a:gd name="connsiteX972" fmla="*/ 7651 w 10000"/>
                  <a:gd name="connsiteY972" fmla="*/ 6713 h 10000"/>
                  <a:gd name="connsiteX973" fmla="*/ 7654 w 10000"/>
                  <a:gd name="connsiteY973" fmla="*/ 6684 h 10000"/>
                  <a:gd name="connsiteX974" fmla="*/ 7643 w 10000"/>
                  <a:gd name="connsiteY974" fmla="*/ 6626 h 10000"/>
                  <a:gd name="connsiteX975" fmla="*/ 7629 w 10000"/>
                  <a:gd name="connsiteY975" fmla="*/ 6600 h 10000"/>
                  <a:gd name="connsiteX976" fmla="*/ 7629 w 10000"/>
                  <a:gd name="connsiteY976" fmla="*/ 6580 h 10000"/>
                  <a:gd name="connsiteX977" fmla="*/ 7623 w 10000"/>
                  <a:gd name="connsiteY977" fmla="*/ 6541 h 10000"/>
                  <a:gd name="connsiteX978" fmla="*/ 7615 w 10000"/>
                  <a:gd name="connsiteY978" fmla="*/ 6522 h 10000"/>
                  <a:gd name="connsiteX979" fmla="*/ 7598 w 10000"/>
                  <a:gd name="connsiteY979" fmla="*/ 6509 h 10000"/>
                  <a:gd name="connsiteX980" fmla="*/ 7587 w 10000"/>
                  <a:gd name="connsiteY980" fmla="*/ 6493 h 10000"/>
                  <a:gd name="connsiteX981" fmla="*/ 7579 w 10000"/>
                  <a:gd name="connsiteY981" fmla="*/ 6464 h 10000"/>
                  <a:gd name="connsiteX982" fmla="*/ 7587 w 10000"/>
                  <a:gd name="connsiteY982" fmla="*/ 6438 h 10000"/>
                  <a:gd name="connsiteX983" fmla="*/ 7596 w 10000"/>
                  <a:gd name="connsiteY983" fmla="*/ 6425 h 10000"/>
                  <a:gd name="connsiteX984" fmla="*/ 7590 w 10000"/>
                  <a:gd name="connsiteY984" fmla="*/ 6396 h 10000"/>
                  <a:gd name="connsiteX985" fmla="*/ 7590 w 10000"/>
                  <a:gd name="connsiteY985" fmla="*/ 6373 h 10000"/>
                  <a:gd name="connsiteX986" fmla="*/ 7587 w 10000"/>
                  <a:gd name="connsiteY986" fmla="*/ 6354 h 10000"/>
                  <a:gd name="connsiteX987" fmla="*/ 7582 w 10000"/>
                  <a:gd name="connsiteY987" fmla="*/ 6344 h 10000"/>
                  <a:gd name="connsiteX988" fmla="*/ 7582 w 10000"/>
                  <a:gd name="connsiteY988" fmla="*/ 6324 h 10000"/>
                  <a:gd name="connsiteX989" fmla="*/ 7571 w 10000"/>
                  <a:gd name="connsiteY989" fmla="*/ 6302 h 10000"/>
                  <a:gd name="connsiteX990" fmla="*/ 7548 w 10000"/>
                  <a:gd name="connsiteY990" fmla="*/ 6256 h 10000"/>
                  <a:gd name="connsiteX991" fmla="*/ 7546 w 10000"/>
                  <a:gd name="connsiteY991" fmla="*/ 6218 h 10000"/>
                  <a:gd name="connsiteX992" fmla="*/ 7540 w 10000"/>
                  <a:gd name="connsiteY992" fmla="*/ 6159 h 10000"/>
                  <a:gd name="connsiteX993" fmla="*/ 7535 w 10000"/>
                  <a:gd name="connsiteY993" fmla="*/ 6114 h 10000"/>
                  <a:gd name="connsiteX994" fmla="*/ 7535 w 10000"/>
                  <a:gd name="connsiteY994" fmla="*/ 6088 h 10000"/>
                  <a:gd name="connsiteX995" fmla="*/ 7540 w 10000"/>
                  <a:gd name="connsiteY995" fmla="*/ 6049 h 10000"/>
                  <a:gd name="connsiteX996" fmla="*/ 7546 w 10000"/>
                  <a:gd name="connsiteY996" fmla="*/ 6004 h 10000"/>
                  <a:gd name="connsiteX997" fmla="*/ 7548 w 10000"/>
                  <a:gd name="connsiteY997" fmla="*/ 5965 h 10000"/>
                  <a:gd name="connsiteX998" fmla="*/ 7548 w 10000"/>
                  <a:gd name="connsiteY998" fmla="*/ 5946 h 10000"/>
                  <a:gd name="connsiteX999" fmla="*/ 7548 w 10000"/>
                  <a:gd name="connsiteY999" fmla="*/ 5933 h 10000"/>
                  <a:gd name="connsiteX1000" fmla="*/ 7548 w 10000"/>
                  <a:gd name="connsiteY1000" fmla="*/ 5910 h 10000"/>
                  <a:gd name="connsiteX1001" fmla="*/ 7548 w 10000"/>
                  <a:gd name="connsiteY1001" fmla="*/ 5897 h 10000"/>
                  <a:gd name="connsiteX1002" fmla="*/ 7546 w 10000"/>
                  <a:gd name="connsiteY1002" fmla="*/ 5871 h 10000"/>
                  <a:gd name="connsiteX1003" fmla="*/ 7535 w 10000"/>
                  <a:gd name="connsiteY1003" fmla="*/ 5839 h 10000"/>
                  <a:gd name="connsiteX1004" fmla="*/ 7524 w 10000"/>
                  <a:gd name="connsiteY1004" fmla="*/ 5797 h 10000"/>
                  <a:gd name="connsiteX1005" fmla="*/ 7518 w 10000"/>
                  <a:gd name="connsiteY1005" fmla="*/ 5767 h 10000"/>
                  <a:gd name="connsiteX1006" fmla="*/ 7515 w 10000"/>
                  <a:gd name="connsiteY1006" fmla="*/ 5745 h 10000"/>
                  <a:gd name="connsiteX1007" fmla="*/ 7501 w 10000"/>
                  <a:gd name="connsiteY1007" fmla="*/ 5683 h 10000"/>
                  <a:gd name="connsiteX1008" fmla="*/ 7490 w 10000"/>
                  <a:gd name="connsiteY1008" fmla="*/ 5631 h 10000"/>
                  <a:gd name="connsiteX1009" fmla="*/ 7482 w 10000"/>
                  <a:gd name="connsiteY1009" fmla="*/ 5593 h 10000"/>
                  <a:gd name="connsiteX1010" fmla="*/ 7476 w 10000"/>
                  <a:gd name="connsiteY1010" fmla="*/ 5570 h 10000"/>
                  <a:gd name="connsiteX1011" fmla="*/ 7476 w 10000"/>
                  <a:gd name="connsiteY1011" fmla="*/ 5528 h 10000"/>
                  <a:gd name="connsiteX1012" fmla="*/ 7482 w 10000"/>
                  <a:gd name="connsiteY1012" fmla="*/ 5502 h 10000"/>
                  <a:gd name="connsiteX1013" fmla="*/ 7490 w 10000"/>
                  <a:gd name="connsiteY1013" fmla="*/ 5489 h 10000"/>
                  <a:gd name="connsiteX1014" fmla="*/ 7499 w 10000"/>
                  <a:gd name="connsiteY1014" fmla="*/ 5479 h 10000"/>
                  <a:gd name="connsiteX1015" fmla="*/ 7493 w 10000"/>
                  <a:gd name="connsiteY1015" fmla="*/ 5427 h 10000"/>
                  <a:gd name="connsiteX1016" fmla="*/ 7501 w 10000"/>
                  <a:gd name="connsiteY1016" fmla="*/ 5415 h 10000"/>
                  <a:gd name="connsiteX1017" fmla="*/ 7510 w 10000"/>
                  <a:gd name="connsiteY1017" fmla="*/ 5398 h 10000"/>
                  <a:gd name="connsiteX1018" fmla="*/ 7515 w 10000"/>
                  <a:gd name="connsiteY1018" fmla="*/ 5379 h 10000"/>
                  <a:gd name="connsiteX1019" fmla="*/ 7526 w 10000"/>
                  <a:gd name="connsiteY1019" fmla="*/ 5366 h 10000"/>
                  <a:gd name="connsiteX1020" fmla="*/ 7518 w 10000"/>
                  <a:gd name="connsiteY1020" fmla="*/ 5350 h 10000"/>
                  <a:gd name="connsiteX1021" fmla="*/ 7518 w 10000"/>
                  <a:gd name="connsiteY1021" fmla="*/ 5330 h 10000"/>
                  <a:gd name="connsiteX1022" fmla="*/ 7526 w 10000"/>
                  <a:gd name="connsiteY1022" fmla="*/ 5311 h 10000"/>
                  <a:gd name="connsiteX1023" fmla="*/ 7540 w 10000"/>
                  <a:gd name="connsiteY1023" fmla="*/ 5291 h 10000"/>
                  <a:gd name="connsiteX1024" fmla="*/ 7540 w 10000"/>
                  <a:gd name="connsiteY1024" fmla="*/ 5266 h 10000"/>
                  <a:gd name="connsiteX1025" fmla="*/ 7540 w 10000"/>
                  <a:gd name="connsiteY1025" fmla="*/ 5256 h 10000"/>
                  <a:gd name="connsiteX1026" fmla="*/ 7524 w 10000"/>
                  <a:gd name="connsiteY1026" fmla="*/ 5233 h 10000"/>
                  <a:gd name="connsiteX1027" fmla="*/ 7515 w 10000"/>
                  <a:gd name="connsiteY1027" fmla="*/ 5217 h 10000"/>
                  <a:gd name="connsiteX1028" fmla="*/ 7490 w 10000"/>
                  <a:gd name="connsiteY1028" fmla="*/ 5178 h 10000"/>
                  <a:gd name="connsiteX1029" fmla="*/ 7474 w 10000"/>
                  <a:gd name="connsiteY1029" fmla="*/ 5162 h 10000"/>
                  <a:gd name="connsiteX1030" fmla="*/ 7457 w 10000"/>
                  <a:gd name="connsiteY1030" fmla="*/ 5120 h 10000"/>
                  <a:gd name="connsiteX1031" fmla="*/ 7421 w 10000"/>
                  <a:gd name="connsiteY1031" fmla="*/ 5087 h 10000"/>
                  <a:gd name="connsiteX1032" fmla="*/ 7380 w 10000"/>
                  <a:gd name="connsiteY1032" fmla="*/ 5068 h 10000"/>
                  <a:gd name="connsiteX1033" fmla="*/ 7355 w 10000"/>
                  <a:gd name="connsiteY1033" fmla="*/ 5058 h 10000"/>
                  <a:gd name="connsiteX1034" fmla="*/ 7332 w 10000"/>
                  <a:gd name="connsiteY1034" fmla="*/ 5049 h 10000"/>
                  <a:gd name="connsiteX1035" fmla="*/ 7305 w 10000"/>
                  <a:gd name="connsiteY1035" fmla="*/ 5016 h 10000"/>
                  <a:gd name="connsiteX1036" fmla="*/ 7305 w 10000"/>
                  <a:gd name="connsiteY1036" fmla="*/ 5000 h 10000"/>
                  <a:gd name="connsiteX1037" fmla="*/ 7296 w 10000"/>
                  <a:gd name="connsiteY1037" fmla="*/ 4971 h 10000"/>
                  <a:gd name="connsiteX1038" fmla="*/ 7288 w 10000"/>
                  <a:gd name="connsiteY1038" fmla="*/ 4945 h 10000"/>
                  <a:gd name="connsiteX1039" fmla="*/ 7280 w 10000"/>
                  <a:gd name="connsiteY1039" fmla="*/ 4916 h 10000"/>
                  <a:gd name="connsiteX1040" fmla="*/ 7291 w 10000"/>
                  <a:gd name="connsiteY1040" fmla="*/ 4887 h 10000"/>
                  <a:gd name="connsiteX1041" fmla="*/ 7291 w 10000"/>
                  <a:gd name="connsiteY1041" fmla="*/ 4858 h 10000"/>
                  <a:gd name="connsiteX1042" fmla="*/ 7271 w 10000"/>
                  <a:gd name="connsiteY1042" fmla="*/ 4819 h 10000"/>
                  <a:gd name="connsiteX1043" fmla="*/ 7255 w 10000"/>
                  <a:gd name="connsiteY1043" fmla="*/ 4828 h 10000"/>
                  <a:gd name="connsiteX1044" fmla="*/ 7235 w 10000"/>
                  <a:gd name="connsiteY1044" fmla="*/ 4841 h 10000"/>
                  <a:gd name="connsiteX1045" fmla="*/ 7216 w 10000"/>
                  <a:gd name="connsiteY1045" fmla="*/ 4867 h 10000"/>
                  <a:gd name="connsiteX1046" fmla="*/ 7191 w 10000"/>
                  <a:gd name="connsiteY1046" fmla="*/ 4870 h 10000"/>
                  <a:gd name="connsiteX1047" fmla="*/ 7155 w 10000"/>
                  <a:gd name="connsiteY1047" fmla="*/ 4887 h 10000"/>
                  <a:gd name="connsiteX1048" fmla="*/ 7122 w 10000"/>
                  <a:gd name="connsiteY1048" fmla="*/ 4893 h 10000"/>
                  <a:gd name="connsiteX1049" fmla="*/ 7105 w 10000"/>
                  <a:gd name="connsiteY1049" fmla="*/ 4896 h 10000"/>
                  <a:gd name="connsiteX1050" fmla="*/ 7094 w 10000"/>
                  <a:gd name="connsiteY1050" fmla="*/ 4916 h 10000"/>
                  <a:gd name="connsiteX1051" fmla="*/ 7080 w 10000"/>
                  <a:gd name="connsiteY1051" fmla="*/ 4903 h 10000"/>
                  <a:gd name="connsiteX1052" fmla="*/ 7072 w 10000"/>
                  <a:gd name="connsiteY1052" fmla="*/ 4851 h 10000"/>
                  <a:gd name="connsiteX1053" fmla="*/ 7042 w 10000"/>
                  <a:gd name="connsiteY1053" fmla="*/ 4819 h 10000"/>
                  <a:gd name="connsiteX1054" fmla="*/ 7030 w 10000"/>
                  <a:gd name="connsiteY1054" fmla="*/ 4780 h 10000"/>
                  <a:gd name="connsiteX1055" fmla="*/ 7039 w 10000"/>
                  <a:gd name="connsiteY1055" fmla="*/ 4757 h 10000"/>
                  <a:gd name="connsiteX1056" fmla="*/ 7047 w 10000"/>
                  <a:gd name="connsiteY1056" fmla="*/ 4744 h 10000"/>
                  <a:gd name="connsiteX1057" fmla="*/ 7022 w 10000"/>
                  <a:gd name="connsiteY1057" fmla="*/ 4725 h 10000"/>
                  <a:gd name="connsiteX1058" fmla="*/ 7000 w 10000"/>
                  <a:gd name="connsiteY1058" fmla="*/ 4715 h 10000"/>
                  <a:gd name="connsiteX1059" fmla="*/ 6975 w 10000"/>
                  <a:gd name="connsiteY1059" fmla="*/ 4709 h 10000"/>
                  <a:gd name="connsiteX1060" fmla="*/ 6945 w 10000"/>
                  <a:gd name="connsiteY1060" fmla="*/ 4696 h 10000"/>
                  <a:gd name="connsiteX1061" fmla="*/ 6953 w 10000"/>
                  <a:gd name="connsiteY1061" fmla="*/ 4679 h 10000"/>
                  <a:gd name="connsiteX1062" fmla="*/ 6961 w 10000"/>
                  <a:gd name="connsiteY1062" fmla="*/ 4660 h 10000"/>
                  <a:gd name="connsiteX1063" fmla="*/ 6983 w 10000"/>
                  <a:gd name="connsiteY1063" fmla="*/ 4644 h 10000"/>
                  <a:gd name="connsiteX1064" fmla="*/ 7014 w 10000"/>
                  <a:gd name="connsiteY1064" fmla="*/ 4634 h 10000"/>
                  <a:gd name="connsiteX1065" fmla="*/ 7025 w 10000"/>
                  <a:gd name="connsiteY1065" fmla="*/ 4615 h 10000"/>
                  <a:gd name="connsiteX1066" fmla="*/ 7047 w 10000"/>
                  <a:gd name="connsiteY1066" fmla="*/ 4582 h 10000"/>
                  <a:gd name="connsiteX1067" fmla="*/ 7069 w 10000"/>
                  <a:gd name="connsiteY1067" fmla="*/ 4563 h 10000"/>
                  <a:gd name="connsiteX1068" fmla="*/ 7078 w 10000"/>
                  <a:gd name="connsiteY1068" fmla="*/ 4553 h 10000"/>
                  <a:gd name="connsiteX1069" fmla="*/ 7097 w 10000"/>
                  <a:gd name="connsiteY1069" fmla="*/ 4527 h 10000"/>
                  <a:gd name="connsiteX1070" fmla="*/ 7122 w 10000"/>
                  <a:gd name="connsiteY1070" fmla="*/ 4517 h 10000"/>
                  <a:gd name="connsiteX1071" fmla="*/ 7139 w 10000"/>
                  <a:gd name="connsiteY1071" fmla="*/ 4488 h 10000"/>
                  <a:gd name="connsiteX1072" fmla="*/ 7147 w 10000"/>
                  <a:gd name="connsiteY1072" fmla="*/ 4459 h 10000"/>
                  <a:gd name="connsiteX1073" fmla="*/ 7161 w 10000"/>
                  <a:gd name="connsiteY1073" fmla="*/ 4440 h 10000"/>
                  <a:gd name="connsiteX1074" fmla="*/ 7177 w 10000"/>
                  <a:gd name="connsiteY1074" fmla="*/ 4430 h 10000"/>
                  <a:gd name="connsiteX1075" fmla="*/ 7202 w 10000"/>
                  <a:gd name="connsiteY1075" fmla="*/ 4407 h 10000"/>
                  <a:gd name="connsiteX1076" fmla="*/ 7224 w 10000"/>
                  <a:gd name="connsiteY1076" fmla="*/ 4417 h 10000"/>
                  <a:gd name="connsiteX1077" fmla="*/ 7241 w 10000"/>
                  <a:gd name="connsiteY1077" fmla="*/ 4404 h 10000"/>
                  <a:gd name="connsiteX1078" fmla="*/ 7263 w 10000"/>
                  <a:gd name="connsiteY1078" fmla="*/ 4398 h 10000"/>
                  <a:gd name="connsiteX1079" fmla="*/ 7283 w 10000"/>
                  <a:gd name="connsiteY1079" fmla="*/ 4424 h 10000"/>
                  <a:gd name="connsiteX1080" fmla="*/ 7305 w 10000"/>
                  <a:gd name="connsiteY1080" fmla="*/ 4433 h 10000"/>
                  <a:gd name="connsiteX1081" fmla="*/ 7332 w 10000"/>
                  <a:gd name="connsiteY1081" fmla="*/ 4443 h 10000"/>
                  <a:gd name="connsiteX1082" fmla="*/ 7380 w 10000"/>
                  <a:gd name="connsiteY1082" fmla="*/ 4398 h 10000"/>
                  <a:gd name="connsiteX1083" fmla="*/ 7404 w 10000"/>
                  <a:gd name="connsiteY1083" fmla="*/ 4378 h 10000"/>
                  <a:gd name="connsiteX1084" fmla="*/ 7418 w 10000"/>
                  <a:gd name="connsiteY1084" fmla="*/ 4369 h 10000"/>
                  <a:gd name="connsiteX1085" fmla="*/ 7443 w 10000"/>
                  <a:gd name="connsiteY1085" fmla="*/ 4356 h 10000"/>
                  <a:gd name="connsiteX1086" fmla="*/ 7460 w 10000"/>
                  <a:gd name="connsiteY1086" fmla="*/ 4385 h 10000"/>
                  <a:gd name="connsiteX1087" fmla="*/ 7460 w 10000"/>
                  <a:gd name="connsiteY1087" fmla="*/ 4404 h 10000"/>
                  <a:gd name="connsiteX1088" fmla="*/ 7499 w 10000"/>
                  <a:gd name="connsiteY1088" fmla="*/ 4417 h 10000"/>
                  <a:gd name="connsiteX1089" fmla="*/ 7515 w 10000"/>
                  <a:gd name="connsiteY1089" fmla="*/ 4414 h 10000"/>
                  <a:gd name="connsiteX1090" fmla="*/ 7565 w 10000"/>
                  <a:gd name="connsiteY1090" fmla="*/ 4385 h 10000"/>
                  <a:gd name="connsiteX1091" fmla="*/ 7579 w 10000"/>
                  <a:gd name="connsiteY1091" fmla="*/ 4346 h 10000"/>
                  <a:gd name="connsiteX1092" fmla="*/ 7582 w 10000"/>
                  <a:gd name="connsiteY1092" fmla="*/ 4317 h 10000"/>
                  <a:gd name="connsiteX1093" fmla="*/ 7590 w 10000"/>
                  <a:gd name="connsiteY1093" fmla="*/ 4301 h 10000"/>
                  <a:gd name="connsiteX1094" fmla="*/ 7612 w 10000"/>
                  <a:gd name="connsiteY1094" fmla="*/ 4271 h 10000"/>
                  <a:gd name="connsiteX1095" fmla="*/ 7623 w 10000"/>
                  <a:gd name="connsiteY1095" fmla="*/ 4262 h 10000"/>
                  <a:gd name="connsiteX1096" fmla="*/ 7634 w 10000"/>
                  <a:gd name="connsiteY1096" fmla="*/ 4245 h 10000"/>
                  <a:gd name="connsiteX1097" fmla="*/ 7645 w 10000"/>
                  <a:gd name="connsiteY1097" fmla="*/ 4265 h 10000"/>
                  <a:gd name="connsiteX1098" fmla="*/ 7670 w 10000"/>
                  <a:gd name="connsiteY1098" fmla="*/ 4284 h 10000"/>
                  <a:gd name="connsiteX1099" fmla="*/ 7701 w 10000"/>
                  <a:gd name="connsiteY1099" fmla="*/ 4275 h 10000"/>
                  <a:gd name="connsiteX1100" fmla="*/ 7717 w 10000"/>
                  <a:gd name="connsiteY1100" fmla="*/ 4275 h 10000"/>
                  <a:gd name="connsiteX1101" fmla="*/ 7740 w 10000"/>
                  <a:gd name="connsiteY1101" fmla="*/ 4284 h 10000"/>
                  <a:gd name="connsiteX1102" fmla="*/ 7767 w 10000"/>
                  <a:gd name="connsiteY1102" fmla="*/ 4284 h 10000"/>
                  <a:gd name="connsiteX1103" fmla="*/ 7895 w 10000"/>
                  <a:gd name="connsiteY1103" fmla="*/ 4207 h 10000"/>
                  <a:gd name="connsiteX1104" fmla="*/ 7895 w 10000"/>
                  <a:gd name="connsiteY1104" fmla="*/ 4187 h 10000"/>
                  <a:gd name="connsiteX1105" fmla="*/ 7895 w 10000"/>
                  <a:gd name="connsiteY1105" fmla="*/ 4171 h 10000"/>
                  <a:gd name="connsiteX1106" fmla="*/ 7903 w 10000"/>
                  <a:gd name="connsiteY1106" fmla="*/ 4148 h 10000"/>
                  <a:gd name="connsiteX1107" fmla="*/ 7917 w 10000"/>
                  <a:gd name="connsiteY1107" fmla="*/ 4158 h 10000"/>
                  <a:gd name="connsiteX1108" fmla="*/ 7967 w 10000"/>
                  <a:gd name="connsiteY1108" fmla="*/ 4203 h 10000"/>
                  <a:gd name="connsiteX1109" fmla="*/ 7994 w 10000"/>
                  <a:gd name="connsiteY1109" fmla="*/ 4203 h 10000"/>
                  <a:gd name="connsiteX1110" fmla="*/ 8064 w 10000"/>
                  <a:gd name="connsiteY1110" fmla="*/ 4242 h 10000"/>
                  <a:gd name="connsiteX1111" fmla="*/ 8083 w 10000"/>
                  <a:gd name="connsiteY1111" fmla="*/ 4245 h 10000"/>
                  <a:gd name="connsiteX1112" fmla="*/ 8105 w 10000"/>
                  <a:gd name="connsiteY1112" fmla="*/ 4226 h 10000"/>
                  <a:gd name="connsiteX1113" fmla="*/ 8136 w 10000"/>
                  <a:gd name="connsiteY1113" fmla="*/ 4187 h 10000"/>
                  <a:gd name="connsiteX1114" fmla="*/ 8161 w 10000"/>
                  <a:gd name="connsiteY1114" fmla="*/ 4168 h 10000"/>
                  <a:gd name="connsiteX1115" fmla="*/ 8172 w 10000"/>
                  <a:gd name="connsiteY1115" fmla="*/ 4161 h 10000"/>
                  <a:gd name="connsiteX1116" fmla="*/ 8208 w 10000"/>
                  <a:gd name="connsiteY1116" fmla="*/ 4168 h 10000"/>
                  <a:gd name="connsiteX1117" fmla="*/ 8235 w 10000"/>
                  <a:gd name="connsiteY1117" fmla="*/ 4168 h 10000"/>
                  <a:gd name="connsiteX1118" fmla="*/ 8258 w 10000"/>
                  <a:gd name="connsiteY1118" fmla="*/ 4152 h 10000"/>
                  <a:gd name="connsiteX1119" fmla="*/ 8283 w 10000"/>
                  <a:gd name="connsiteY1119" fmla="*/ 4152 h 10000"/>
                  <a:gd name="connsiteX1120" fmla="*/ 8299 w 10000"/>
                  <a:gd name="connsiteY1120" fmla="*/ 4132 h 10000"/>
                  <a:gd name="connsiteX1121" fmla="*/ 8316 w 10000"/>
                  <a:gd name="connsiteY1121" fmla="*/ 4113 h 10000"/>
                  <a:gd name="connsiteX1122" fmla="*/ 8330 w 10000"/>
                  <a:gd name="connsiteY1122" fmla="*/ 4084 h 10000"/>
                  <a:gd name="connsiteX1123" fmla="*/ 8341 w 10000"/>
                  <a:gd name="connsiteY1123" fmla="*/ 4058 h 10000"/>
                  <a:gd name="connsiteX1124" fmla="*/ 8349 w 10000"/>
                  <a:gd name="connsiteY1124" fmla="*/ 4064 h 10000"/>
                  <a:gd name="connsiteX1125" fmla="*/ 8366 w 10000"/>
                  <a:gd name="connsiteY1125" fmla="*/ 4067 h 10000"/>
                  <a:gd name="connsiteX1126" fmla="*/ 8374 w 10000"/>
                  <a:gd name="connsiteY1126" fmla="*/ 4084 h 10000"/>
                  <a:gd name="connsiteX1127" fmla="*/ 8402 w 10000"/>
                  <a:gd name="connsiteY1127" fmla="*/ 4054 h 10000"/>
                  <a:gd name="connsiteX1128" fmla="*/ 8427 w 10000"/>
                  <a:gd name="connsiteY1128" fmla="*/ 4028 h 10000"/>
                  <a:gd name="connsiteX1129" fmla="*/ 8438 w 10000"/>
                  <a:gd name="connsiteY1129" fmla="*/ 4025 h 10000"/>
                  <a:gd name="connsiteX1130" fmla="*/ 8468 w 10000"/>
                  <a:gd name="connsiteY1130" fmla="*/ 4006 h 10000"/>
                  <a:gd name="connsiteX1131" fmla="*/ 8485 w 10000"/>
                  <a:gd name="connsiteY1131" fmla="*/ 3999 h 10000"/>
                  <a:gd name="connsiteX1132" fmla="*/ 8493 w 10000"/>
                  <a:gd name="connsiteY1132" fmla="*/ 4025 h 10000"/>
                  <a:gd name="connsiteX1133" fmla="*/ 8515 w 10000"/>
                  <a:gd name="connsiteY1133" fmla="*/ 4028 h 10000"/>
                  <a:gd name="connsiteX1134" fmla="*/ 8543 w 10000"/>
                  <a:gd name="connsiteY1134" fmla="*/ 4009 h 10000"/>
                  <a:gd name="connsiteX1135" fmla="*/ 8551 w 10000"/>
                  <a:gd name="connsiteY1135" fmla="*/ 3990 h 10000"/>
                  <a:gd name="connsiteX1136" fmla="*/ 8582 w 10000"/>
                  <a:gd name="connsiteY1136" fmla="*/ 3977 h 10000"/>
                  <a:gd name="connsiteX1137" fmla="*/ 8596 w 10000"/>
                  <a:gd name="connsiteY1137" fmla="*/ 3977 h 10000"/>
                  <a:gd name="connsiteX1138" fmla="*/ 8607 w 10000"/>
                  <a:gd name="connsiteY1138" fmla="*/ 3980 h 10000"/>
                  <a:gd name="connsiteX1139" fmla="*/ 8645 w 10000"/>
                  <a:gd name="connsiteY1139" fmla="*/ 3970 h 10000"/>
                  <a:gd name="connsiteX1140" fmla="*/ 8654 w 10000"/>
                  <a:gd name="connsiteY1140" fmla="*/ 3951 h 10000"/>
                  <a:gd name="connsiteX1141" fmla="*/ 8670 w 10000"/>
                  <a:gd name="connsiteY1141" fmla="*/ 3935 h 10000"/>
                  <a:gd name="connsiteX1142" fmla="*/ 8695 w 10000"/>
                  <a:gd name="connsiteY1142" fmla="*/ 3935 h 10000"/>
                  <a:gd name="connsiteX1143" fmla="*/ 8704 w 10000"/>
                  <a:gd name="connsiteY1143" fmla="*/ 3951 h 10000"/>
                  <a:gd name="connsiteX1144" fmla="*/ 8717 w 10000"/>
                  <a:gd name="connsiteY1144" fmla="*/ 3964 h 10000"/>
                  <a:gd name="connsiteX1145" fmla="*/ 8751 w 10000"/>
                  <a:gd name="connsiteY1145" fmla="*/ 3951 h 10000"/>
                  <a:gd name="connsiteX1146" fmla="*/ 8776 w 10000"/>
                  <a:gd name="connsiteY1146" fmla="*/ 3935 h 10000"/>
                  <a:gd name="connsiteX1147" fmla="*/ 8798 w 10000"/>
                  <a:gd name="connsiteY1147" fmla="*/ 3925 h 10000"/>
                  <a:gd name="connsiteX1148" fmla="*/ 8806 w 10000"/>
                  <a:gd name="connsiteY1148" fmla="*/ 3892 h 10000"/>
                  <a:gd name="connsiteX1149" fmla="*/ 8814 w 10000"/>
                  <a:gd name="connsiteY1149" fmla="*/ 3876 h 10000"/>
                  <a:gd name="connsiteX1150" fmla="*/ 8839 w 10000"/>
                  <a:gd name="connsiteY1150" fmla="*/ 3873 h 10000"/>
                  <a:gd name="connsiteX1151" fmla="*/ 8842 w 10000"/>
                  <a:gd name="connsiteY1151" fmla="*/ 3876 h 10000"/>
                  <a:gd name="connsiteX1152" fmla="*/ 8856 w 10000"/>
                  <a:gd name="connsiteY1152" fmla="*/ 3863 h 10000"/>
                  <a:gd name="connsiteX1153" fmla="*/ 8856 w 10000"/>
                  <a:gd name="connsiteY1153" fmla="*/ 3841 h 10000"/>
                  <a:gd name="connsiteX1154" fmla="*/ 8870 w 10000"/>
                  <a:gd name="connsiteY1154" fmla="*/ 3821 h 10000"/>
                  <a:gd name="connsiteX1155" fmla="*/ 8903 w 10000"/>
                  <a:gd name="connsiteY1155" fmla="*/ 3802 h 10000"/>
                  <a:gd name="connsiteX1156" fmla="*/ 8914 w 10000"/>
                  <a:gd name="connsiteY1156" fmla="*/ 3782 h 10000"/>
                  <a:gd name="connsiteX1157" fmla="*/ 8939 w 10000"/>
                  <a:gd name="connsiteY1157" fmla="*/ 3782 h 10000"/>
                  <a:gd name="connsiteX1158" fmla="*/ 8961 w 10000"/>
                  <a:gd name="connsiteY1158" fmla="*/ 3779 h 10000"/>
                  <a:gd name="connsiteX1159" fmla="*/ 8983 w 10000"/>
                  <a:gd name="connsiteY1159" fmla="*/ 3760 h 10000"/>
                  <a:gd name="connsiteX1160" fmla="*/ 9003 w 10000"/>
                  <a:gd name="connsiteY1160" fmla="*/ 3763 h 10000"/>
                  <a:gd name="connsiteX1161" fmla="*/ 9019 w 10000"/>
                  <a:gd name="connsiteY1161" fmla="*/ 3779 h 10000"/>
                  <a:gd name="connsiteX1162" fmla="*/ 9050 w 10000"/>
                  <a:gd name="connsiteY1162" fmla="*/ 3812 h 10000"/>
                  <a:gd name="connsiteX1163" fmla="*/ 9080 w 10000"/>
                  <a:gd name="connsiteY1163" fmla="*/ 3831 h 10000"/>
                  <a:gd name="connsiteX1164" fmla="*/ 9097 w 10000"/>
                  <a:gd name="connsiteY1164" fmla="*/ 3867 h 10000"/>
                  <a:gd name="connsiteX1165" fmla="*/ 9114 w 10000"/>
                  <a:gd name="connsiteY1165" fmla="*/ 3902 h 10000"/>
                  <a:gd name="connsiteX1166" fmla="*/ 9122 w 10000"/>
                  <a:gd name="connsiteY1166" fmla="*/ 3935 h 10000"/>
                  <a:gd name="connsiteX1167" fmla="*/ 9125 w 10000"/>
                  <a:gd name="connsiteY1167" fmla="*/ 3964 h 10000"/>
                  <a:gd name="connsiteX1168" fmla="*/ 9130 w 10000"/>
                  <a:gd name="connsiteY1168" fmla="*/ 3999 h 10000"/>
                  <a:gd name="connsiteX1169" fmla="*/ 9130 w 10000"/>
                  <a:gd name="connsiteY1169" fmla="*/ 4054 h 10000"/>
                  <a:gd name="connsiteX1170" fmla="*/ 9155 w 10000"/>
                  <a:gd name="connsiteY1170" fmla="*/ 4093 h 10000"/>
                  <a:gd name="connsiteX1171" fmla="*/ 9169 w 10000"/>
                  <a:gd name="connsiteY1171" fmla="*/ 4090 h 10000"/>
                  <a:gd name="connsiteX1172" fmla="*/ 9211 w 10000"/>
                  <a:gd name="connsiteY1172" fmla="*/ 4077 h 10000"/>
                  <a:gd name="connsiteX1173" fmla="*/ 9244 w 10000"/>
                  <a:gd name="connsiteY1173" fmla="*/ 4077 h 10000"/>
                  <a:gd name="connsiteX1174" fmla="*/ 9252 w 10000"/>
                  <a:gd name="connsiteY1174" fmla="*/ 4103 h 10000"/>
                  <a:gd name="connsiteX1175" fmla="*/ 9258 w 10000"/>
                  <a:gd name="connsiteY1175" fmla="*/ 4148 h 10000"/>
                  <a:gd name="connsiteX1176" fmla="*/ 9269 w 10000"/>
                  <a:gd name="connsiteY1176" fmla="*/ 4158 h 10000"/>
                  <a:gd name="connsiteX1177" fmla="*/ 9294 w 10000"/>
                  <a:gd name="connsiteY1177" fmla="*/ 4158 h 10000"/>
                  <a:gd name="connsiteX1178" fmla="*/ 9319 w 10000"/>
                  <a:gd name="connsiteY1178" fmla="*/ 4168 h 10000"/>
                  <a:gd name="connsiteX1179" fmla="*/ 9346 w 10000"/>
                  <a:gd name="connsiteY1179" fmla="*/ 4190 h 10000"/>
                  <a:gd name="connsiteX1180" fmla="*/ 9357 w 10000"/>
                  <a:gd name="connsiteY1180" fmla="*/ 4168 h 10000"/>
                  <a:gd name="connsiteX1181" fmla="*/ 9371 w 10000"/>
                  <a:gd name="connsiteY1181" fmla="*/ 4132 h 10000"/>
                  <a:gd name="connsiteX1182" fmla="*/ 9391 w 10000"/>
                  <a:gd name="connsiteY1182" fmla="*/ 4113 h 10000"/>
                  <a:gd name="connsiteX1183" fmla="*/ 9407 w 10000"/>
                  <a:gd name="connsiteY1183" fmla="*/ 4103 h 10000"/>
                  <a:gd name="connsiteX1184" fmla="*/ 9435 w 10000"/>
                  <a:gd name="connsiteY1184" fmla="*/ 4100 h 10000"/>
                  <a:gd name="connsiteX1185" fmla="*/ 9460 w 10000"/>
                  <a:gd name="connsiteY1185" fmla="*/ 4084 h 10000"/>
                  <a:gd name="connsiteX1186" fmla="*/ 9485 w 10000"/>
                  <a:gd name="connsiteY1186" fmla="*/ 4067 h 10000"/>
                  <a:gd name="connsiteX1187" fmla="*/ 9496 w 10000"/>
                  <a:gd name="connsiteY1187" fmla="*/ 4054 h 10000"/>
                  <a:gd name="connsiteX1188" fmla="*/ 9526 w 10000"/>
                  <a:gd name="connsiteY1188" fmla="*/ 4048 h 10000"/>
                  <a:gd name="connsiteX1189" fmla="*/ 9557 w 10000"/>
                  <a:gd name="connsiteY1189" fmla="*/ 4038 h 10000"/>
                  <a:gd name="connsiteX1190" fmla="*/ 9584 w 10000"/>
                  <a:gd name="connsiteY1190" fmla="*/ 4019 h 10000"/>
                  <a:gd name="connsiteX1191" fmla="*/ 9623 w 10000"/>
                  <a:gd name="connsiteY1191" fmla="*/ 4016 h 10000"/>
                  <a:gd name="connsiteX1192" fmla="*/ 9648 w 10000"/>
                  <a:gd name="connsiteY1192" fmla="*/ 4009 h 10000"/>
                  <a:gd name="connsiteX1193" fmla="*/ 9673 w 10000"/>
                  <a:gd name="connsiteY1193" fmla="*/ 4019 h 10000"/>
                  <a:gd name="connsiteX1194" fmla="*/ 9712 w 10000"/>
                  <a:gd name="connsiteY1194" fmla="*/ 4038 h 10000"/>
                  <a:gd name="connsiteX1195" fmla="*/ 9742 w 10000"/>
                  <a:gd name="connsiteY1195" fmla="*/ 4074 h 10000"/>
                  <a:gd name="connsiteX1196" fmla="*/ 9776 w 10000"/>
                  <a:gd name="connsiteY1196" fmla="*/ 4093 h 10000"/>
                  <a:gd name="connsiteX1197" fmla="*/ 9814 w 10000"/>
                  <a:gd name="connsiteY1197" fmla="*/ 4109 h 10000"/>
                  <a:gd name="connsiteX1198" fmla="*/ 9859 w 10000"/>
                  <a:gd name="connsiteY1198" fmla="*/ 4119 h 10000"/>
                  <a:gd name="connsiteX1199" fmla="*/ 9898 w 10000"/>
                  <a:gd name="connsiteY1199" fmla="*/ 4122 h 10000"/>
                  <a:gd name="connsiteX1200" fmla="*/ 9931 w 10000"/>
                  <a:gd name="connsiteY1200" fmla="*/ 4109 h 10000"/>
                  <a:gd name="connsiteX1201" fmla="*/ 9956 w 10000"/>
                  <a:gd name="connsiteY1201" fmla="*/ 4100 h 10000"/>
                  <a:gd name="connsiteX1202" fmla="*/ 9981 w 10000"/>
                  <a:gd name="connsiteY1202" fmla="*/ 4067 h 10000"/>
                  <a:gd name="connsiteX1203" fmla="*/ 9994 w 10000"/>
                  <a:gd name="connsiteY1203" fmla="*/ 4035 h 10000"/>
                  <a:gd name="connsiteX1204" fmla="*/ 10000 w 10000"/>
                  <a:gd name="connsiteY1204" fmla="*/ 3996 h 10000"/>
                  <a:gd name="connsiteX1205" fmla="*/ 9994 w 10000"/>
                  <a:gd name="connsiteY1205" fmla="*/ 3941 h 10000"/>
                  <a:gd name="connsiteX1206" fmla="*/ 9986 w 10000"/>
                  <a:gd name="connsiteY1206" fmla="*/ 3905 h 10000"/>
                  <a:gd name="connsiteX1207" fmla="*/ 9981 w 10000"/>
                  <a:gd name="connsiteY1207" fmla="*/ 3857 h 10000"/>
                  <a:gd name="connsiteX1208" fmla="*/ 9989 w 10000"/>
                  <a:gd name="connsiteY1208" fmla="*/ 3837 h 10000"/>
                  <a:gd name="connsiteX1209" fmla="*/ 9989 w 10000"/>
                  <a:gd name="connsiteY1209" fmla="*/ 3812 h 10000"/>
                  <a:gd name="connsiteX1210" fmla="*/ 9981 w 10000"/>
                  <a:gd name="connsiteY1210" fmla="*/ 3792 h 10000"/>
                  <a:gd name="connsiteX1211" fmla="*/ 9970 w 10000"/>
                  <a:gd name="connsiteY1211" fmla="*/ 3763 h 10000"/>
                  <a:gd name="connsiteX1212" fmla="*/ 9945 w 10000"/>
                  <a:gd name="connsiteY1212" fmla="*/ 3705 h 10000"/>
                  <a:gd name="connsiteX1213" fmla="*/ 9931 w 10000"/>
                  <a:gd name="connsiteY1213" fmla="*/ 3659 h 10000"/>
                  <a:gd name="connsiteX1214" fmla="*/ 9903 w 10000"/>
                  <a:gd name="connsiteY1214" fmla="*/ 3640 h 10000"/>
                  <a:gd name="connsiteX1215" fmla="*/ 9881 w 10000"/>
                  <a:gd name="connsiteY1215" fmla="*/ 3620 h 10000"/>
                  <a:gd name="connsiteX1216" fmla="*/ 9856 w 10000"/>
                  <a:gd name="connsiteY1216" fmla="*/ 3595 h 10000"/>
                  <a:gd name="connsiteX1217" fmla="*/ 9817 w 10000"/>
                  <a:gd name="connsiteY1217" fmla="*/ 3562 h 10000"/>
                  <a:gd name="connsiteX1218" fmla="*/ 9795 w 10000"/>
                  <a:gd name="connsiteY1218" fmla="*/ 3546 h 10000"/>
                  <a:gd name="connsiteX1219" fmla="*/ 9778 w 10000"/>
                  <a:gd name="connsiteY1219" fmla="*/ 3527 h 10000"/>
                  <a:gd name="connsiteX1220" fmla="*/ 9745 w 10000"/>
                  <a:gd name="connsiteY1220" fmla="*/ 3501 h 10000"/>
                  <a:gd name="connsiteX1221" fmla="*/ 9726 w 10000"/>
                  <a:gd name="connsiteY1221" fmla="*/ 3488 h 10000"/>
                  <a:gd name="connsiteX1222" fmla="*/ 9704 w 10000"/>
                  <a:gd name="connsiteY1222" fmla="*/ 3472 h 10000"/>
                  <a:gd name="connsiteX1223" fmla="*/ 9695 w 10000"/>
                  <a:gd name="connsiteY1223" fmla="*/ 3468 h 10000"/>
                  <a:gd name="connsiteX1224" fmla="*/ 9690 w 10000"/>
                  <a:gd name="connsiteY1224" fmla="*/ 3459 h 10000"/>
                  <a:gd name="connsiteX1225" fmla="*/ 9673 w 10000"/>
                  <a:gd name="connsiteY1225" fmla="*/ 3449 h 10000"/>
                  <a:gd name="connsiteX1226" fmla="*/ 9665 w 10000"/>
                  <a:gd name="connsiteY1226" fmla="*/ 3442 h 10000"/>
                  <a:gd name="connsiteX1227" fmla="*/ 9654 w 10000"/>
                  <a:gd name="connsiteY1227" fmla="*/ 3449 h 10000"/>
                  <a:gd name="connsiteX1228" fmla="*/ 9521 w 10000"/>
                  <a:gd name="connsiteY1228" fmla="*/ 3394 h 10000"/>
                  <a:gd name="connsiteX1229" fmla="*/ 9510 w 10000"/>
                  <a:gd name="connsiteY1229" fmla="*/ 3368 h 10000"/>
                  <a:gd name="connsiteX1230" fmla="*/ 9496 w 10000"/>
                  <a:gd name="connsiteY1230" fmla="*/ 3287 h 10000"/>
                  <a:gd name="connsiteX1231" fmla="*/ 9488 w 10000"/>
                  <a:gd name="connsiteY1231" fmla="*/ 3216 h 10000"/>
                  <a:gd name="connsiteX1232" fmla="*/ 9493 w 10000"/>
                  <a:gd name="connsiteY1232" fmla="*/ 3174 h 10000"/>
                  <a:gd name="connsiteX1233" fmla="*/ 9501 w 10000"/>
                  <a:gd name="connsiteY1233" fmla="*/ 3128 h 10000"/>
                  <a:gd name="connsiteX1234" fmla="*/ 9488 w 10000"/>
                  <a:gd name="connsiteY1234" fmla="*/ 3025 h 10000"/>
                  <a:gd name="connsiteX1235" fmla="*/ 9446 w 10000"/>
                  <a:gd name="connsiteY1235" fmla="*/ 2931 h 10000"/>
                  <a:gd name="connsiteX1236" fmla="*/ 9382 w 10000"/>
                  <a:gd name="connsiteY1236" fmla="*/ 2837 h 10000"/>
                  <a:gd name="connsiteX1237" fmla="*/ 9316 w 10000"/>
                  <a:gd name="connsiteY1237" fmla="*/ 2753 h 10000"/>
                  <a:gd name="connsiteX1238" fmla="*/ 9294 w 10000"/>
                  <a:gd name="connsiteY1238" fmla="*/ 2655 h 10000"/>
                  <a:gd name="connsiteX1239" fmla="*/ 9213 w 10000"/>
                  <a:gd name="connsiteY1239" fmla="*/ 2328 h 10000"/>
                  <a:gd name="connsiteX1240" fmla="*/ 9172 w 10000"/>
                  <a:gd name="connsiteY1240" fmla="*/ 2286 h 10000"/>
                  <a:gd name="connsiteX1241" fmla="*/ 9019 w 10000"/>
                  <a:gd name="connsiteY1241" fmla="*/ 2082 h 10000"/>
                  <a:gd name="connsiteX1242" fmla="*/ 8906 w 10000"/>
                  <a:gd name="connsiteY1242" fmla="*/ 1946 h 10000"/>
                  <a:gd name="connsiteX1243" fmla="*/ 8801 w 10000"/>
                  <a:gd name="connsiteY1243" fmla="*/ 1778 h 10000"/>
                  <a:gd name="connsiteX1244" fmla="*/ 8806 w 10000"/>
                  <a:gd name="connsiteY1244" fmla="*/ 1713 h 10000"/>
                  <a:gd name="connsiteX1245" fmla="*/ 8809 w 10000"/>
                  <a:gd name="connsiteY1245" fmla="*/ 1703 h 10000"/>
                  <a:gd name="connsiteX1246" fmla="*/ 8817 w 10000"/>
                  <a:gd name="connsiteY1246" fmla="*/ 1713 h 10000"/>
                  <a:gd name="connsiteX1247" fmla="*/ 8834 w 10000"/>
                  <a:gd name="connsiteY1247" fmla="*/ 1729 h 10000"/>
                  <a:gd name="connsiteX1248" fmla="*/ 8839 w 10000"/>
                  <a:gd name="connsiteY1248" fmla="*/ 1729 h 10000"/>
                  <a:gd name="connsiteX1249" fmla="*/ 8848 w 10000"/>
                  <a:gd name="connsiteY1249" fmla="*/ 1723 h 10000"/>
                  <a:gd name="connsiteX1250" fmla="*/ 8850 w 10000"/>
                  <a:gd name="connsiteY1250" fmla="*/ 1703 h 10000"/>
                  <a:gd name="connsiteX1251" fmla="*/ 8850 w 10000"/>
                  <a:gd name="connsiteY1251" fmla="*/ 1684 h 10000"/>
                  <a:gd name="connsiteX1252" fmla="*/ 8850 w 10000"/>
                  <a:gd name="connsiteY1252" fmla="*/ 1648 h 10000"/>
                  <a:gd name="connsiteX1253" fmla="*/ 8881 w 10000"/>
                  <a:gd name="connsiteY1253" fmla="*/ 1571 h 10000"/>
                  <a:gd name="connsiteX1254" fmla="*/ 8895 w 10000"/>
                  <a:gd name="connsiteY1254" fmla="*/ 1541 h 10000"/>
                  <a:gd name="connsiteX1255" fmla="*/ 8895 w 10000"/>
                  <a:gd name="connsiteY1255" fmla="*/ 1525 h 10000"/>
                  <a:gd name="connsiteX1256" fmla="*/ 8881 w 10000"/>
                  <a:gd name="connsiteY1256" fmla="*/ 1516 h 10000"/>
                  <a:gd name="connsiteX1257" fmla="*/ 8864 w 10000"/>
                  <a:gd name="connsiteY1257" fmla="*/ 1522 h 10000"/>
                  <a:gd name="connsiteX1258" fmla="*/ 8850 w 10000"/>
                  <a:gd name="connsiteY1258" fmla="*/ 1535 h 10000"/>
                  <a:gd name="connsiteX1259" fmla="*/ 8834 w 10000"/>
                  <a:gd name="connsiteY1259" fmla="*/ 1571 h 10000"/>
                  <a:gd name="connsiteX1260" fmla="*/ 8825 w 10000"/>
                  <a:gd name="connsiteY1260" fmla="*/ 1587 h 10000"/>
                  <a:gd name="connsiteX1261" fmla="*/ 8776 w 10000"/>
                  <a:gd name="connsiteY1261" fmla="*/ 1571 h 10000"/>
                  <a:gd name="connsiteX1262" fmla="*/ 8745 w 10000"/>
                  <a:gd name="connsiteY1262" fmla="*/ 1580 h 10000"/>
                  <a:gd name="connsiteX1263" fmla="*/ 8720 w 10000"/>
                  <a:gd name="connsiteY1263" fmla="*/ 1587 h 10000"/>
                  <a:gd name="connsiteX1264" fmla="*/ 8709 w 10000"/>
                  <a:gd name="connsiteY1264" fmla="*/ 1609 h 10000"/>
                  <a:gd name="connsiteX1265" fmla="*/ 8693 w 10000"/>
                  <a:gd name="connsiteY1265" fmla="*/ 1616 h 10000"/>
                  <a:gd name="connsiteX1266" fmla="*/ 8684 w 10000"/>
                  <a:gd name="connsiteY1266" fmla="*/ 1639 h 10000"/>
                  <a:gd name="connsiteX1267" fmla="*/ 8684 w 10000"/>
                  <a:gd name="connsiteY1267" fmla="*/ 1658 h 10000"/>
                  <a:gd name="connsiteX1268" fmla="*/ 8665 w 10000"/>
                  <a:gd name="connsiteY1268" fmla="*/ 1655 h 10000"/>
                  <a:gd name="connsiteX1269" fmla="*/ 8665 w 10000"/>
                  <a:gd name="connsiteY1269" fmla="*/ 1645 h 10000"/>
                  <a:gd name="connsiteX1270" fmla="*/ 8665 w 10000"/>
                  <a:gd name="connsiteY1270" fmla="*/ 1626 h 10000"/>
                  <a:gd name="connsiteX1271" fmla="*/ 8676 w 10000"/>
                  <a:gd name="connsiteY1271" fmla="*/ 1609 h 10000"/>
                  <a:gd name="connsiteX1272" fmla="*/ 8679 w 10000"/>
                  <a:gd name="connsiteY1272" fmla="*/ 1597 h 10000"/>
                  <a:gd name="connsiteX1273" fmla="*/ 8687 w 10000"/>
                  <a:gd name="connsiteY1273" fmla="*/ 1577 h 10000"/>
                  <a:gd name="connsiteX1274" fmla="*/ 8695 w 10000"/>
                  <a:gd name="connsiteY1274" fmla="*/ 1554 h 10000"/>
                  <a:gd name="connsiteX1275" fmla="*/ 8709 w 10000"/>
                  <a:gd name="connsiteY1275" fmla="*/ 1532 h 10000"/>
                  <a:gd name="connsiteX1276" fmla="*/ 8704 w 10000"/>
                  <a:gd name="connsiteY1276" fmla="*/ 1512 h 10000"/>
                  <a:gd name="connsiteX1277" fmla="*/ 8695 w 10000"/>
                  <a:gd name="connsiteY1277" fmla="*/ 1503 h 10000"/>
                  <a:gd name="connsiteX1278" fmla="*/ 8684 w 10000"/>
                  <a:gd name="connsiteY1278" fmla="*/ 1503 h 10000"/>
                  <a:gd name="connsiteX1279" fmla="*/ 8670 w 10000"/>
                  <a:gd name="connsiteY1279" fmla="*/ 1525 h 10000"/>
                  <a:gd name="connsiteX1280" fmla="*/ 8665 w 10000"/>
                  <a:gd name="connsiteY1280" fmla="*/ 1545 h 10000"/>
                  <a:gd name="connsiteX1281" fmla="*/ 8654 w 10000"/>
                  <a:gd name="connsiteY1281" fmla="*/ 1567 h 10000"/>
                  <a:gd name="connsiteX1282" fmla="*/ 8648 w 10000"/>
                  <a:gd name="connsiteY1282" fmla="*/ 1587 h 10000"/>
                  <a:gd name="connsiteX1283" fmla="*/ 8640 w 10000"/>
                  <a:gd name="connsiteY1283" fmla="*/ 1629 h 10000"/>
                  <a:gd name="connsiteX1284" fmla="*/ 8620 w 10000"/>
                  <a:gd name="connsiteY1284" fmla="*/ 1635 h 10000"/>
                  <a:gd name="connsiteX1285" fmla="*/ 8612 w 10000"/>
                  <a:gd name="connsiteY1285" fmla="*/ 1635 h 10000"/>
                  <a:gd name="connsiteX1286" fmla="*/ 8604 w 10000"/>
                  <a:gd name="connsiteY1286" fmla="*/ 1626 h 10000"/>
                  <a:gd name="connsiteX1287" fmla="*/ 8596 w 10000"/>
                  <a:gd name="connsiteY1287" fmla="*/ 1616 h 10000"/>
                  <a:gd name="connsiteX1288" fmla="*/ 8596 w 10000"/>
                  <a:gd name="connsiteY1288" fmla="*/ 1580 h 10000"/>
                  <a:gd name="connsiteX1289" fmla="*/ 8587 w 10000"/>
                  <a:gd name="connsiteY1289" fmla="*/ 1545 h 10000"/>
                  <a:gd name="connsiteX1290" fmla="*/ 8565 w 10000"/>
                  <a:gd name="connsiteY1290" fmla="*/ 1516 h 10000"/>
                  <a:gd name="connsiteX1291" fmla="*/ 8543 w 10000"/>
                  <a:gd name="connsiteY1291" fmla="*/ 1512 h 10000"/>
                  <a:gd name="connsiteX1292" fmla="*/ 8518 w 10000"/>
                  <a:gd name="connsiteY1292" fmla="*/ 1532 h 10000"/>
                  <a:gd name="connsiteX1293" fmla="*/ 8476 w 10000"/>
                  <a:gd name="connsiteY1293" fmla="*/ 1567 h 10000"/>
                  <a:gd name="connsiteX1294" fmla="*/ 8454 w 10000"/>
                  <a:gd name="connsiteY1294" fmla="*/ 1551 h 10000"/>
                  <a:gd name="connsiteX1295" fmla="*/ 8402 w 10000"/>
                  <a:gd name="connsiteY1295" fmla="*/ 1493 h 10000"/>
                  <a:gd name="connsiteX1296" fmla="*/ 8371 w 10000"/>
                  <a:gd name="connsiteY1296" fmla="*/ 1428 h 10000"/>
                  <a:gd name="connsiteX1297" fmla="*/ 8072 w 10000"/>
                  <a:gd name="connsiteY1297" fmla="*/ 1422 h 10000"/>
                  <a:gd name="connsiteX1298" fmla="*/ 7823 w 10000"/>
                  <a:gd name="connsiteY1298" fmla="*/ 1279 h 10000"/>
                  <a:gd name="connsiteX1299" fmla="*/ 7587 w 10000"/>
                  <a:gd name="connsiteY1299" fmla="*/ 1133 h 10000"/>
                  <a:gd name="connsiteX1300" fmla="*/ 7526 w 10000"/>
                  <a:gd name="connsiteY1300" fmla="*/ 1098 h 10000"/>
                  <a:gd name="connsiteX1301" fmla="*/ 7346 w 10000"/>
                  <a:gd name="connsiteY1301" fmla="*/ 991 h 10000"/>
                  <a:gd name="connsiteX1302" fmla="*/ 7321 w 10000"/>
                  <a:gd name="connsiteY1302" fmla="*/ 959 h 10000"/>
                  <a:gd name="connsiteX1303" fmla="*/ 7307 w 10000"/>
                  <a:gd name="connsiteY1303" fmla="*/ 871 h 10000"/>
                  <a:gd name="connsiteX1304" fmla="*/ 7224 w 10000"/>
                  <a:gd name="connsiteY1304" fmla="*/ 816 h 10000"/>
                  <a:gd name="connsiteX1305" fmla="*/ 7147 w 10000"/>
                  <a:gd name="connsiteY1305" fmla="*/ 787 h 10000"/>
                  <a:gd name="connsiteX1306" fmla="*/ 7080 w 10000"/>
                  <a:gd name="connsiteY1306" fmla="*/ 742 h 10000"/>
                  <a:gd name="connsiteX1307" fmla="*/ 7069 w 10000"/>
                  <a:gd name="connsiteY1307" fmla="*/ 767 h 10000"/>
                  <a:gd name="connsiteX1308" fmla="*/ 7033 w 10000"/>
                  <a:gd name="connsiteY1308" fmla="*/ 787 h 10000"/>
                  <a:gd name="connsiteX1309" fmla="*/ 6820 w 10000"/>
                  <a:gd name="connsiteY1309" fmla="*/ 878 h 10000"/>
                  <a:gd name="connsiteX1310" fmla="*/ 6726 w 10000"/>
                  <a:gd name="connsiteY1310" fmla="*/ 897 h 10000"/>
                  <a:gd name="connsiteX1311" fmla="*/ 6626 w 10000"/>
                  <a:gd name="connsiteY1311" fmla="*/ 955 h 10000"/>
                  <a:gd name="connsiteX1312" fmla="*/ 6582 w 10000"/>
                  <a:gd name="connsiteY1312" fmla="*/ 946 h 10000"/>
                  <a:gd name="connsiteX1313" fmla="*/ 6571 w 10000"/>
                  <a:gd name="connsiteY1313" fmla="*/ 955 h 10000"/>
                  <a:gd name="connsiteX1314" fmla="*/ 6507 w 10000"/>
                  <a:gd name="connsiteY1314" fmla="*/ 975 h 10000"/>
                  <a:gd name="connsiteX1315" fmla="*/ 6485 w 10000"/>
                  <a:gd name="connsiteY1315" fmla="*/ 975 h 10000"/>
                  <a:gd name="connsiteX1316" fmla="*/ 6476 w 10000"/>
                  <a:gd name="connsiteY1316" fmla="*/ 965 h 10000"/>
                  <a:gd name="connsiteX1317" fmla="*/ 6474 w 10000"/>
                  <a:gd name="connsiteY1317" fmla="*/ 936 h 10000"/>
                  <a:gd name="connsiteX1318" fmla="*/ 6452 w 10000"/>
                  <a:gd name="connsiteY1318" fmla="*/ 887 h 10000"/>
                  <a:gd name="connsiteX1319" fmla="*/ 6352 w 10000"/>
                  <a:gd name="connsiteY1319" fmla="*/ 767 h 10000"/>
                  <a:gd name="connsiteX1320" fmla="*/ 6313 w 10000"/>
                  <a:gd name="connsiteY1320" fmla="*/ 732 h 10000"/>
                  <a:gd name="connsiteX1321" fmla="*/ 6296 w 10000"/>
                  <a:gd name="connsiteY1321" fmla="*/ 690 h 10000"/>
                  <a:gd name="connsiteX1322" fmla="*/ 6271 w 10000"/>
                  <a:gd name="connsiteY1322" fmla="*/ 664 h 10000"/>
                  <a:gd name="connsiteX1323" fmla="*/ 6266 w 10000"/>
                  <a:gd name="connsiteY1323" fmla="*/ 654 h 10000"/>
                  <a:gd name="connsiteX1324" fmla="*/ 6111 w 10000"/>
                  <a:gd name="connsiteY1324" fmla="*/ 398 h 10000"/>
                  <a:gd name="connsiteX1325" fmla="*/ 5903 w 10000"/>
                  <a:gd name="connsiteY1325" fmla="*/ 408 h 10000"/>
                  <a:gd name="connsiteX1326" fmla="*/ 5837 w 10000"/>
                  <a:gd name="connsiteY1326" fmla="*/ 427 h 10000"/>
                  <a:gd name="connsiteX1327" fmla="*/ 5756 w 10000"/>
                  <a:gd name="connsiteY1327" fmla="*/ 453 h 10000"/>
                  <a:gd name="connsiteX1328" fmla="*/ 5681 w 10000"/>
                  <a:gd name="connsiteY1328" fmla="*/ 453 h 10000"/>
                  <a:gd name="connsiteX1329" fmla="*/ 5609 w 10000"/>
                  <a:gd name="connsiteY1329" fmla="*/ 447 h 10000"/>
                  <a:gd name="connsiteX1330" fmla="*/ 5554 w 10000"/>
                  <a:gd name="connsiteY1330" fmla="*/ 304 h 10000"/>
                  <a:gd name="connsiteX1331" fmla="*/ 5529 w 10000"/>
                  <a:gd name="connsiteY1331" fmla="*/ 301 h 10000"/>
                  <a:gd name="connsiteX1332" fmla="*/ 5393 w 10000"/>
                  <a:gd name="connsiteY1332" fmla="*/ 256 h 10000"/>
                  <a:gd name="connsiteX1333" fmla="*/ 5366 w 10000"/>
                  <a:gd name="connsiteY1333" fmla="*/ 220 h 10000"/>
                  <a:gd name="connsiteX1334" fmla="*/ 5249 w 10000"/>
                  <a:gd name="connsiteY1334" fmla="*/ 155 h 10000"/>
                  <a:gd name="connsiteX1335" fmla="*/ 5141 w 10000"/>
                  <a:gd name="connsiteY1335" fmla="*/ 52 h 10000"/>
                  <a:gd name="connsiteX1336" fmla="*/ 5116 w 10000"/>
                  <a:gd name="connsiteY1336" fmla="*/ 3 h 10000"/>
                  <a:gd name="connsiteX1337" fmla="*/ 5061 w 10000"/>
                  <a:gd name="connsiteY1337" fmla="*/ 0 h 10000"/>
                  <a:gd name="connsiteX1338" fmla="*/ 5036 w 10000"/>
                  <a:gd name="connsiteY1338" fmla="*/ 32 h 10000"/>
                  <a:gd name="connsiteX1339" fmla="*/ 4942 w 10000"/>
                  <a:gd name="connsiteY1339" fmla="*/ 133 h 10000"/>
                  <a:gd name="connsiteX1340" fmla="*/ 4900 w 10000"/>
                  <a:gd name="connsiteY1340" fmla="*/ 217 h 10000"/>
                  <a:gd name="connsiteX1341" fmla="*/ 4861 w 10000"/>
                  <a:gd name="connsiteY1341" fmla="*/ 198 h 10000"/>
                  <a:gd name="connsiteX1342" fmla="*/ 4795 w 10000"/>
                  <a:gd name="connsiteY1342" fmla="*/ 68 h 10000"/>
                  <a:gd name="connsiteX1343" fmla="*/ 4778 w 10000"/>
                  <a:gd name="connsiteY1343" fmla="*/ 62 h 10000"/>
                  <a:gd name="connsiteX1344" fmla="*/ 4765 w 10000"/>
                  <a:gd name="connsiteY1344" fmla="*/ 62 h 10000"/>
                  <a:gd name="connsiteX1345" fmla="*/ 4748 w 10000"/>
                  <a:gd name="connsiteY1345" fmla="*/ 68 h 10000"/>
                  <a:gd name="connsiteX1346" fmla="*/ 4673 w 10000"/>
                  <a:gd name="connsiteY1346" fmla="*/ 136 h 10000"/>
                  <a:gd name="connsiteX1347" fmla="*/ 4632 w 10000"/>
                  <a:gd name="connsiteY1347" fmla="*/ 201 h 10000"/>
                  <a:gd name="connsiteX1348" fmla="*/ 4623 w 10000"/>
                  <a:gd name="connsiteY1348" fmla="*/ 210 h 10000"/>
                  <a:gd name="connsiteX1349" fmla="*/ 4579 w 10000"/>
                  <a:gd name="connsiteY1349" fmla="*/ 220 h 10000"/>
                  <a:gd name="connsiteX1350" fmla="*/ 4479 w 10000"/>
                  <a:gd name="connsiteY1350" fmla="*/ 198 h 10000"/>
                  <a:gd name="connsiteX1351" fmla="*/ 4402 w 10000"/>
                  <a:gd name="connsiteY1351" fmla="*/ 165 h 10000"/>
                  <a:gd name="connsiteX1352" fmla="*/ 4374 w 10000"/>
                  <a:gd name="connsiteY1352" fmla="*/ 165 h 10000"/>
                  <a:gd name="connsiteX1353" fmla="*/ 4335 w 10000"/>
                  <a:gd name="connsiteY1353" fmla="*/ 172 h 10000"/>
                  <a:gd name="connsiteX1354" fmla="*/ 4302 w 10000"/>
                  <a:gd name="connsiteY1354" fmla="*/ 188 h 10000"/>
                  <a:gd name="connsiteX1355" fmla="*/ 4271 w 10000"/>
                  <a:gd name="connsiteY1355" fmla="*/ 220 h 10000"/>
                  <a:gd name="connsiteX1356" fmla="*/ 4238 w 10000"/>
                  <a:gd name="connsiteY1356" fmla="*/ 240 h 10000"/>
                  <a:gd name="connsiteX1357" fmla="*/ 4324 w 10000"/>
                  <a:gd name="connsiteY1357" fmla="*/ 1289 h 10000"/>
                  <a:gd name="connsiteX1358" fmla="*/ 3521 w 10000"/>
                  <a:gd name="connsiteY1358" fmla="*/ 7730 h 10000"/>
                  <a:gd name="connsiteX1359" fmla="*/ 3554 w 10000"/>
                  <a:gd name="connsiteY1359" fmla="*/ 7740 h 10000"/>
                  <a:gd name="connsiteX1360" fmla="*/ 3560 w 10000"/>
                  <a:gd name="connsiteY1360" fmla="*/ 7749 h 10000"/>
                  <a:gd name="connsiteX1361" fmla="*/ 3562 w 10000"/>
                  <a:gd name="connsiteY1361" fmla="*/ 7759 h 10000"/>
                  <a:gd name="connsiteX1362" fmla="*/ 3573 w 10000"/>
                  <a:gd name="connsiteY1362" fmla="*/ 7766 h 10000"/>
                  <a:gd name="connsiteX1363" fmla="*/ 3584 w 10000"/>
                  <a:gd name="connsiteY1363" fmla="*/ 7759 h 10000"/>
                  <a:gd name="connsiteX1364" fmla="*/ 3598 w 10000"/>
                  <a:gd name="connsiteY1364" fmla="*/ 7743 h 10000"/>
                  <a:gd name="connsiteX1365" fmla="*/ 3609 w 10000"/>
                  <a:gd name="connsiteY1365" fmla="*/ 7756 h 10000"/>
                  <a:gd name="connsiteX1366" fmla="*/ 3623 w 10000"/>
                  <a:gd name="connsiteY1366" fmla="*/ 7733 h 10000"/>
                  <a:gd name="connsiteX1367" fmla="*/ 3632 w 10000"/>
                  <a:gd name="connsiteY1367" fmla="*/ 7730 h 10000"/>
                  <a:gd name="connsiteX1368" fmla="*/ 3634 w 10000"/>
                  <a:gd name="connsiteY1368" fmla="*/ 7730 h 10000"/>
                  <a:gd name="connsiteX1369" fmla="*/ 3643 w 10000"/>
                  <a:gd name="connsiteY1369" fmla="*/ 7730 h 10000"/>
                  <a:gd name="connsiteX1370" fmla="*/ 3657 w 10000"/>
                  <a:gd name="connsiteY1370" fmla="*/ 7733 h 10000"/>
                  <a:gd name="connsiteX1371" fmla="*/ 3670 w 10000"/>
                  <a:gd name="connsiteY1371" fmla="*/ 7730 h 10000"/>
                  <a:gd name="connsiteX1372" fmla="*/ 3687 w 10000"/>
                  <a:gd name="connsiteY1372" fmla="*/ 7730 h 10000"/>
                  <a:gd name="connsiteX1373" fmla="*/ 3690 w 10000"/>
                  <a:gd name="connsiteY1373" fmla="*/ 7730 h 10000"/>
                  <a:gd name="connsiteX1374" fmla="*/ 3704 w 10000"/>
                  <a:gd name="connsiteY1374" fmla="*/ 7740 h 10000"/>
                  <a:gd name="connsiteX1375" fmla="*/ 3712 w 10000"/>
                  <a:gd name="connsiteY1375" fmla="*/ 7743 h 10000"/>
                  <a:gd name="connsiteX1376" fmla="*/ 3723 w 10000"/>
                  <a:gd name="connsiteY1376" fmla="*/ 7749 h 10000"/>
                  <a:gd name="connsiteX1377" fmla="*/ 3729 w 10000"/>
                  <a:gd name="connsiteY1377" fmla="*/ 7749 h 10000"/>
                  <a:gd name="connsiteX1378" fmla="*/ 3729 w 10000"/>
                  <a:gd name="connsiteY1378" fmla="*/ 7743 h 10000"/>
                  <a:gd name="connsiteX1379" fmla="*/ 3745 w 10000"/>
                  <a:gd name="connsiteY1379" fmla="*/ 7740 h 10000"/>
                  <a:gd name="connsiteX1380" fmla="*/ 3753 w 10000"/>
                  <a:gd name="connsiteY1380" fmla="*/ 7730 h 10000"/>
                  <a:gd name="connsiteX1381" fmla="*/ 3762 w 10000"/>
                  <a:gd name="connsiteY1381" fmla="*/ 7720 h 10000"/>
                  <a:gd name="connsiteX1382" fmla="*/ 3776 w 10000"/>
                  <a:gd name="connsiteY1382" fmla="*/ 7710 h 10000"/>
                  <a:gd name="connsiteX1383" fmla="*/ 3784 w 10000"/>
                  <a:gd name="connsiteY1383" fmla="*/ 7701 h 10000"/>
                  <a:gd name="connsiteX1384" fmla="*/ 3792 w 10000"/>
                  <a:gd name="connsiteY1384" fmla="*/ 7694 h 10000"/>
                  <a:gd name="connsiteX1385" fmla="*/ 3801 w 10000"/>
                  <a:gd name="connsiteY1385" fmla="*/ 7685 h 10000"/>
                  <a:gd name="connsiteX1386" fmla="*/ 3803 w 10000"/>
                  <a:gd name="connsiteY1386" fmla="*/ 7685 h 10000"/>
                  <a:gd name="connsiteX1387" fmla="*/ 3809 w 10000"/>
                  <a:gd name="connsiteY1387" fmla="*/ 7685 h 10000"/>
                  <a:gd name="connsiteX1388" fmla="*/ 3817 w 10000"/>
                  <a:gd name="connsiteY1388" fmla="*/ 7691 h 10000"/>
                  <a:gd name="connsiteX1389" fmla="*/ 3817 w 10000"/>
                  <a:gd name="connsiteY1389" fmla="*/ 7694 h 10000"/>
                  <a:gd name="connsiteX1390" fmla="*/ 3778 w 10000"/>
                  <a:gd name="connsiteY1390" fmla="*/ 7756 h 10000"/>
                  <a:gd name="connsiteX1391" fmla="*/ 3762 w 10000"/>
                  <a:gd name="connsiteY1391" fmla="*/ 7775 h 10000"/>
                  <a:gd name="connsiteX1392" fmla="*/ 3748 w 10000"/>
                  <a:gd name="connsiteY1392" fmla="*/ 7775 h 10000"/>
                  <a:gd name="connsiteX1393" fmla="*/ 3737 w 10000"/>
                  <a:gd name="connsiteY1393" fmla="*/ 7778 h 10000"/>
                  <a:gd name="connsiteX1394" fmla="*/ 3723 w 10000"/>
                  <a:gd name="connsiteY1394" fmla="*/ 7778 h 10000"/>
                  <a:gd name="connsiteX1395" fmla="*/ 3720 w 10000"/>
                  <a:gd name="connsiteY1395" fmla="*/ 7785 h 10000"/>
                  <a:gd name="connsiteX1396" fmla="*/ 3715 w 10000"/>
                  <a:gd name="connsiteY1396" fmla="*/ 7788 h 10000"/>
                  <a:gd name="connsiteX1397" fmla="*/ 3704 w 10000"/>
                  <a:gd name="connsiteY1397" fmla="*/ 7804 h 10000"/>
                  <a:gd name="connsiteX1398" fmla="*/ 3690 w 10000"/>
                  <a:gd name="connsiteY1398" fmla="*/ 7804 h 10000"/>
                  <a:gd name="connsiteX1399" fmla="*/ 3681 w 10000"/>
                  <a:gd name="connsiteY1399" fmla="*/ 7804 h 10000"/>
                  <a:gd name="connsiteX1400" fmla="*/ 3673 w 10000"/>
                  <a:gd name="connsiteY1400" fmla="*/ 7824 h 10000"/>
                  <a:gd name="connsiteX1401" fmla="*/ 3670 w 10000"/>
                  <a:gd name="connsiteY1401" fmla="*/ 7847 h 10000"/>
                  <a:gd name="connsiteX1402" fmla="*/ 3712 w 10000"/>
                  <a:gd name="connsiteY1402" fmla="*/ 8005 h 10000"/>
                  <a:gd name="connsiteX1403" fmla="*/ 3706 w 10000"/>
                  <a:gd name="connsiteY1403" fmla="*/ 8021 h 10000"/>
                  <a:gd name="connsiteX1404" fmla="*/ 3712 w 10000"/>
                  <a:gd name="connsiteY1404" fmla="*/ 8044 h 10000"/>
                  <a:gd name="connsiteX1405" fmla="*/ 3712 w 10000"/>
                  <a:gd name="connsiteY1405" fmla="*/ 8051 h 10000"/>
                  <a:gd name="connsiteX1406" fmla="*/ 3729 w 10000"/>
                  <a:gd name="connsiteY1406" fmla="*/ 8060 h 10000"/>
                  <a:gd name="connsiteX1407" fmla="*/ 3737 w 10000"/>
                  <a:gd name="connsiteY1407" fmla="*/ 8063 h 10000"/>
                  <a:gd name="connsiteX1408" fmla="*/ 3767 w 10000"/>
                  <a:gd name="connsiteY1408" fmla="*/ 8106 h 10000"/>
                  <a:gd name="connsiteX1409" fmla="*/ 3770 w 10000"/>
                  <a:gd name="connsiteY1409" fmla="*/ 8119 h 10000"/>
                  <a:gd name="connsiteX1410" fmla="*/ 3787 w 10000"/>
                  <a:gd name="connsiteY1410" fmla="*/ 8157 h 10000"/>
                  <a:gd name="connsiteX1411" fmla="*/ 3787 w 10000"/>
                  <a:gd name="connsiteY1411" fmla="*/ 8174 h 10000"/>
                  <a:gd name="connsiteX1412" fmla="*/ 3776 w 10000"/>
                  <a:gd name="connsiteY1412" fmla="*/ 8203 h 10000"/>
                  <a:gd name="connsiteX1413" fmla="*/ 3767 w 10000"/>
                  <a:gd name="connsiteY1413" fmla="*/ 8174 h 10000"/>
                  <a:gd name="connsiteX1414" fmla="*/ 3762 w 10000"/>
                  <a:gd name="connsiteY1414" fmla="*/ 8157 h 10000"/>
                  <a:gd name="connsiteX1415" fmla="*/ 3753 w 10000"/>
                  <a:gd name="connsiteY1415" fmla="*/ 8148 h 10000"/>
                  <a:gd name="connsiteX1416" fmla="*/ 3740 w 10000"/>
                  <a:gd name="connsiteY1416" fmla="*/ 8154 h 10000"/>
                  <a:gd name="connsiteX1417" fmla="*/ 3731 w 10000"/>
                  <a:gd name="connsiteY1417" fmla="*/ 8138 h 10000"/>
                  <a:gd name="connsiteX1418" fmla="*/ 3729 w 10000"/>
                  <a:gd name="connsiteY1418" fmla="*/ 8125 h 10000"/>
                  <a:gd name="connsiteX1419" fmla="*/ 3712 w 10000"/>
                  <a:gd name="connsiteY1419" fmla="*/ 8115 h 10000"/>
                  <a:gd name="connsiteX1420" fmla="*/ 3704 w 10000"/>
                  <a:gd name="connsiteY1420" fmla="*/ 8109 h 10000"/>
                  <a:gd name="connsiteX1421" fmla="*/ 3687 w 10000"/>
                  <a:gd name="connsiteY1421" fmla="*/ 8099 h 10000"/>
                  <a:gd name="connsiteX1422" fmla="*/ 3673 w 10000"/>
                  <a:gd name="connsiteY1422" fmla="*/ 8093 h 10000"/>
                  <a:gd name="connsiteX1423" fmla="*/ 3665 w 10000"/>
                  <a:gd name="connsiteY1423" fmla="*/ 8083 h 10000"/>
                  <a:gd name="connsiteX1424" fmla="*/ 3648 w 10000"/>
                  <a:gd name="connsiteY1424" fmla="*/ 8073 h 10000"/>
                  <a:gd name="connsiteX1425" fmla="*/ 3643 w 10000"/>
                  <a:gd name="connsiteY1425" fmla="*/ 8063 h 10000"/>
                  <a:gd name="connsiteX1426" fmla="*/ 3632 w 10000"/>
                  <a:gd name="connsiteY1426" fmla="*/ 8054 h 10000"/>
                  <a:gd name="connsiteX1427" fmla="*/ 3623 w 10000"/>
                  <a:gd name="connsiteY1427" fmla="*/ 8060 h 10000"/>
                  <a:gd name="connsiteX1428" fmla="*/ 3615 w 10000"/>
                  <a:gd name="connsiteY1428" fmla="*/ 8070 h 10000"/>
                  <a:gd name="connsiteX1429" fmla="*/ 3607 w 10000"/>
                  <a:gd name="connsiteY1429" fmla="*/ 8083 h 10000"/>
                  <a:gd name="connsiteX1430" fmla="*/ 3607 w 10000"/>
                  <a:gd name="connsiteY1430" fmla="*/ 8099 h 10000"/>
                  <a:gd name="connsiteX1431" fmla="*/ 3607 w 10000"/>
                  <a:gd name="connsiteY1431" fmla="*/ 8125 h 10000"/>
                  <a:gd name="connsiteX1432" fmla="*/ 3601 w 10000"/>
                  <a:gd name="connsiteY1432" fmla="*/ 8148 h 10000"/>
                  <a:gd name="connsiteX1433" fmla="*/ 3584 w 10000"/>
                  <a:gd name="connsiteY1433" fmla="*/ 8154 h 10000"/>
                  <a:gd name="connsiteX1434" fmla="*/ 3573 w 10000"/>
                  <a:gd name="connsiteY1434" fmla="*/ 8154 h 10000"/>
                  <a:gd name="connsiteX1435" fmla="*/ 3560 w 10000"/>
                  <a:gd name="connsiteY1435" fmla="*/ 8138 h 10000"/>
                  <a:gd name="connsiteX1436" fmla="*/ 3551 w 10000"/>
                  <a:gd name="connsiteY1436" fmla="*/ 8119 h 10000"/>
                  <a:gd name="connsiteX1437" fmla="*/ 3535 w 10000"/>
                  <a:gd name="connsiteY1437" fmla="*/ 8099 h 10000"/>
                  <a:gd name="connsiteX1438" fmla="*/ 3504 w 10000"/>
                  <a:gd name="connsiteY1438" fmla="*/ 8073 h 10000"/>
                  <a:gd name="connsiteX1439" fmla="*/ 3493 w 10000"/>
                  <a:gd name="connsiteY1439" fmla="*/ 8051 h 10000"/>
                  <a:gd name="connsiteX1440" fmla="*/ 3488 w 10000"/>
                  <a:gd name="connsiteY1440" fmla="*/ 8034 h 10000"/>
                  <a:gd name="connsiteX1441" fmla="*/ 3488 w 10000"/>
                  <a:gd name="connsiteY1441" fmla="*/ 8012 h 10000"/>
                  <a:gd name="connsiteX1442" fmla="*/ 3488 w 10000"/>
                  <a:gd name="connsiteY1442" fmla="*/ 8005 h 10000"/>
                  <a:gd name="connsiteX1443" fmla="*/ 3496 w 10000"/>
                  <a:gd name="connsiteY1443" fmla="*/ 8002 h 10000"/>
                  <a:gd name="connsiteX1444" fmla="*/ 3501 w 10000"/>
                  <a:gd name="connsiteY1444" fmla="*/ 7992 h 10000"/>
                  <a:gd name="connsiteX1445" fmla="*/ 3504 w 10000"/>
                  <a:gd name="connsiteY1445" fmla="*/ 7966 h 10000"/>
                  <a:gd name="connsiteX1446" fmla="*/ 3501 w 10000"/>
                  <a:gd name="connsiteY1446" fmla="*/ 7940 h 10000"/>
                  <a:gd name="connsiteX1447" fmla="*/ 3485 w 10000"/>
                  <a:gd name="connsiteY1447" fmla="*/ 7918 h 10000"/>
                  <a:gd name="connsiteX1448" fmla="*/ 3465 w 10000"/>
                  <a:gd name="connsiteY1448" fmla="*/ 7892 h 10000"/>
                  <a:gd name="connsiteX1449" fmla="*/ 3457 w 10000"/>
                  <a:gd name="connsiteY1449" fmla="*/ 7872 h 10000"/>
                  <a:gd name="connsiteX1450" fmla="*/ 3449 w 10000"/>
                  <a:gd name="connsiteY1450" fmla="*/ 7847 h 10000"/>
                  <a:gd name="connsiteX1451" fmla="*/ 3446 w 10000"/>
                  <a:gd name="connsiteY1451" fmla="*/ 7827 h 10000"/>
                  <a:gd name="connsiteX1452" fmla="*/ 3457 w 10000"/>
                  <a:gd name="connsiteY1452" fmla="*/ 7808 h 10000"/>
                  <a:gd name="connsiteX1453" fmla="*/ 3465 w 10000"/>
                  <a:gd name="connsiteY1453" fmla="*/ 7798 h 10000"/>
                  <a:gd name="connsiteX1454" fmla="*/ 3476 w 10000"/>
                  <a:gd name="connsiteY1454" fmla="*/ 7788 h 10000"/>
                  <a:gd name="connsiteX1455" fmla="*/ 3479 w 10000"/>
                  <a:gd name="connsiteY1455" fmla="*/ 7795 h 10000"/>
                  <a:gd name="connsiteX1456" fmla="*/ 3501 w 10000"/>
                  <a:gd name="connsiteY1456" fmla="*/ 7817 h 10000"/>
                  <a:gd name="connsiteX1457" fmla="*/ 3518 w 10000"/>
                  <a:gd name="connsiteY1457" fmla="*/ 7843 h 10000"/>
                  <a:gd name="connsiteX1458" fmla="*/ 3521 w 10000"/>
                  <a:gd name="connsiteY1458" fmla="*/ 7847 h 10000"/>
                  <a:gd name="connsiteX1459" fmla="*/ 3512 w 10000"/>
                  <a:gd name="connsiteY1459" fmla="*/ 7824 h 10000"/>
                  <a:gd name="connsiteX0" fmla="*/ 4324 w 10000"/>
                  <a:gd name="connsiteY0" fmla="*/ 1289 h 10000"/>
                  <a:gd name="connsiteX1" fmla="*/ 4296 w 10000"/>
                  <a:gd name="connsiteY1" fmla="*/ 1305 h 10000"/>
                  <a:gd name="connsiteX2" fmla="*/ 4285 w 10000"/>
                  <a:gd name="connsiteY2" fmla="*/ 1279 h 10000"/>
                  <a:gd name="connsiteX3" fmla="*/ 4244 w 10000"/>
                  <a:gd name="connsiteY3" fmla="*/ 1266 h 10000"/>
                  <a:gd name="connsiteX4" fmla="*/ 4208 w 10000"/>
                  <a:gd name="connsiteY4" fmla="*/ 1286 h 10000"/>
                  <a:gd name="connsiteX5" fmla="*/ 4172 w 10000"/>
                  <a:gd name="connsiteY5" fmla="*/ 1299 h 10000"/>
                  <a:gd name="connsiteX6" fmla="*/ 4150 w 10000"/>
                  <a:gd name="connsiteY6" fmla="*/ 1308 h 10000"/>
                  <a:gd name="connsiteX7" fmla="*/ 4139 w 10000"/>
                  <a:gd name="connsiteY7" fmla="*/ 1315 h 10000"/>
                  <a:gd name="connsiteX8" fmla="*/ 4125 w 10000"/>
                  <a:gd name="connsiteY8" fmla="*/ 1315 h 10000"/>
                  <a:gd name="connsiteX9" fmla="*/ 4119 w 10000"/>
                  <a:gd name="connsiteY9" fmla="*/ 1315 h 10000"/>
                  <a:gd name="connsiteX10" fmla="*/ 4111 w 10000"/>
                  <a:gd name="connsiteY10" fmla="*/ 1308 h 10000"/>
                  <a:gd name="connsiteX11" fmla="*/ 4100 w 10000"/>
                  <a:gd name="connsiteY11" fmla="*/ 1315 h 10000"/>
                  <a:gd name="connsiteX12" fmla="*/ 4075 w 10000"/>
                  <a:gd name="connsiteY12" fmla="*/ 1315 h 10000"/>
                  <a:gd name="connsiteX13" fmla="*/ 4058 w 10000"/>
                  <a:gd name="connsiteY13" fmla="*/ 1318 h 10000"/>
                  <a:gd name="connsiteX14" fmla="*/ 4044 w 10000"/>
                  <a:gd name="connsiteY14" fmla="*/ 1315 h 10000"/>
                  <a:gd name="connsiteX15" fmla="*/ 4042 w 10000"/>
                  <a:gd name="connsiteY15" fmla="*/ 1299 h 10000"/>
                  <a:gd name="connsiteX16" fmla="*/ 4014 w 10000"/>
                  <a:gd name="connsiteY16" fmla="*/ 1308 h 10000"/>
                  <a:gd name="connsiteX17" fmla="*/ 4011 w 10000"/>
                  <a:gd name="connsiteY17" fmla="*/ 1315 h 10000"/>
                  <a:gd name="connsiteX18" fmla="*/ 4011 w 10000"/>
                  <a:gd name="connsiteY18" fmla="*/ 1341 h 10000"/>
                  <a:gd name="connsiteX19" fmla="*/ 4019 w 10000"/>
                  <a:gd name="connsiteY19" fmla="*/ 1341 h 10000"/>
                  <a:gd name="connsiteX20" fmla="*/ 3997 w 10000"/>
                  <a:gd name="connsiteY20" fmla="*/ 1363 h 10000"/>
                  <a:gd name="connsiteX21" fmla="*/ 3986 w 10000"/>
                  <a:gd name="connsiteY21" fmla="*/ 1373 h 10000"/>
                  <a:gd name="connsiteX22" fmla="*/ 3981 w 10000"/>
                  <a:gd name="connsiteY22" fmla="*/ 1389 h 10000"/>
                  <a:gd name="connsiteX23" fmla="*/ 3981 w 10000"/>
                  <a:gd name="connsiteY23" fmla="*/ 1409 h 10000"/>
                  <a:gd name="connsiteX24" fmla="*/ 3981 w 10000"/>
                  <a:gd name="connsiteY24" fmla="*/ 1438 h 10000"/>
                  <a:gd name="connsiteX25" fmla="*/ 3961 w 10000"/>
                  <a:gd name="connsiteY25" fmla="*/ 1441 h 10000"/>
                  <a:gd name="connsiteX26" fmla="*/ 3942 w 10000"/>
                  <a:gd name="connsiteY26" fmla="*/ 1441 h 10000"/>
                  <a:gd name="connsiteX27" fmla="*/ 3914 w 10000"/>
                  <a:gd name="connsiteY27" fmla="*/ 1454 h 10000"/>
                  <a:gd name="connsiteX28" fmla="*/ 3892 w 10000"/>
                  <a:gd name="connsiteY28" fmla="*/ 1467 h 10000"/>
                  <a:gd name="connsiteX29" fmla="*/ 3867 w 10000"/>
                  <a:gd name="connsiteY29" fmla="*/ 1483 h 10000"/>
                  <a:gd name="connsiteX30" fmla="*/ 3845 w 10000"/>
                  <a:gd name="connsiteY30" fmla="*/ 1467 h 10000"/>
                  <a:gd name="connsiteX31" fmla="*/ 3850 w 10000"/>
                  <a:gd name="connsiteY31" fmla="*/ 1457 h 10000"/>
                  <a:gd name="connsiteX32" fmla="*/ 3864 w 10000"/>
                  <a:gd name="connsiteY32" fmla="*/ 1441 h 10000"/>
                  <a:gd name="connsiteX33" fmla="*/ 3859 w 10000"/>
                  <a:gd name="connsiteY33" fmla="*/ 1409 h 10000"/>
                  <a:gd name="connsiteX34" fmla="*/ 3842 w 10000"/>
                  <a:gd name="connsiteY34" fmla="*/ 1383 h 10000"/>
                  <a:gd name="connsiteX35" fmla="*/ 3825 w 10000"/>
                  <a:gd name="connsiteY35" fmla="*/ 1360 h 10000"/>
                  <a:gd name="connsiteX36" fmla="*/ 3809 w 10000"/>
                  <a:gd name="connsiteY36" fmla="*/ 1318 h 10000"/>
                  <a:gd name="connsiteX37" fmla="*/ 3787 w 10000"/>
                  <a:gd name="connsiteY37" fmla="*/ 1289 h 10000"/>
                  <a:gd name="connsiteX38" fmla="*/ 3759 w 10000"/>
                  <a:gd name="connsiteY38" fmla="*/ 1266 h 10000"/>
                  <a:gd name="connsiteX39" fmla="*/ 3740 w 10000"/>
                  <a:gd name="connsiteY39" fmla="*/ 1256 h 10000"/>
                  <a:gd name="connsiteX40" fmla="*/ 3715 w 10000"/>
                  <a:gd name="connsiteY40" fmla="*/ 1250 h 10000"/>
                  <a:gd name="connsiteX41" fmla="*/ 3687 w 10000"/>
                  <a:gd name="connsiteY41" fmla="*/ 1256 h 10000"/>
                  <a:gd name="connsiteX42" fmla="*/ 3681 w 10000"/>
                  <a:gd name="connsiteY42" fmla="*/ 1260 h 10000"/>
                  <a:gd name="connsiteX43" fmla="*/ 3670 w 10000"/>
                  <a:gd name="connsiteY43" fmla="*/ 1295 h 10000"/>
                  <a:gd name="connsiteX44" fmla="*/ 3651 w 10000"/>
                  <a:gd name="connsiteY44" fmla="*/ 1305 h 10000"/>
                  <a:gd name="connsiteX45" fmla="*/ 3640 w 10000"/>
                  <a:gd name="connsiteY45" fmla="*/ 1308 h 10000"/>
                  <a:gd name="connsiteX46" fmla="*/ 3626 w 10000"/>
                  <a:gd name="connsiteY46" fmla="*/ 1308 h 10000"/>
                  <a:gd name="connsiteX47" fmla="*/ 3632 w 10000"/>
                  <a:gd name="connsiteY47" fmla="*/ 1276 h 10000"/>
                  <a:gd name="connsiteX48" fmla="*/ 3609 w 10000"/>
                  <a:gd name="connsiteY48" fmla="*/ 1289 h 10000"/>
                  <a:gd name="connsiteX49" fmla="*/ 3593 w 10000"/>
                  <a:gd name="connsiteY49" fmla="*/ 1286 h 10000"/>
                  <a:gd name="connsiteX50" fmla="*/ 3590 w 10000"/>
                  <a:gd name="connsiteY50" fmla="*/ 1256 h 10000"/>
                  <a:gd name="connsiteX51" fmla="*/ 3584 w 10000"/>
                  <a:gd name="connsiteY51" fmla="*/ 1237 h 10000"/>
                  <a:gd name="connsiteX52" fmla="*/ 3573 w 10000"/>
                  <a:gd name="connsiteY52" fmla="*/ 1237 h 10000"/>
                  <a:gd name="connsiteX53" fmla="*/ 3554 w 10000"/>
                  <a:gd name="connsiteY53" fmla="*/ 1227 h 10000"/>
                  <a:gd name="connsiteX54" fmla="*/ 3546 w 10000"/>
                  <a:gd name="connsiteY54" fmla="*/ 1192 h 10000"/>
                  <a:gd name="connsiteX55" fmla="*/ 3529 w 10000"/>
                  <a:gd name="connsiteY55" fmla="*/ 1176 h 10000"/>
                  <a:gd name="connsiteX56" fmla="*/ 3512 w 10000"/>
                  <a:gd name="connsiteY56" fmla="*/ 1182 h 10000"/>
                  <a:gd name="connsiteX57" fmla="*/ 3485 w 10000"/>
                  <a:gd name="connsiteY57" fmla="*/ 1182 h 10000"/>
                  <a:gd name="connsiteX58" fmla="*/ 3463 w 10000"/>
                  <a:gd name="connsiteY58" fmla="*/ 1176 h 10000"/>
                  <a:gd name="connsiteX59" fmla="*/ 3449 w 10000"/>
                  <a:gd name="connsiteY59" fmla="*/ 1182 h 10000"/>
                  <a:gd name="connsiteX60" fmla="*/ 3432 w 10000"/>
                  <a:gd name="connsiteY60" fmla="*/ 1192 h 10000"/>
                  <a:gd name="connsiteX61" fmla="*/ 3454 w 10000"/>
                  <a:gd name="connsiteY61" fmla="*/ 1205 h 10000"/>
                  <a:gd name="connsiteX62" fmla="*/ 3463 w 10000"/>
                  <a:gd name="connsiteY62" fmla="*/ 1205 h 10000"/>
                  <a:gd name="connsiteX63" fmla="*/ 3488 w 10000"/>
                  <a:gd name="connsiteY63" fmla="*/ 1205 h 10000"/>
                  <a:gd name="connsiteX64" fmla="*/ 3488 w 10000"/>
                  <a:gd name="connsiteY64" fmla="*/ 1218 h 10000"/>
                  <a:gd name="connsiteX65" fmla="*/ 3493 w 10000"/>
                  <a:gd name="connsiteY65" fmla="*/ 1247 h 10000"/>
                  <a:gd name="connsiteX66" fmla="*/ 3512 w 10000"/>
                  <a:gd name="connsiteY66" fmla="*/ 1247 h 10000"/>
                  <a:gd name="connsiteX67" fmla="*/ 3518 w 10000"/>
                  <a:gd name="connsiteY67" fmla="*/ 1250 h 10000"/>
                  <a:gd name="connsiteX68" fmla="*/ 3521 w 10000"/>
                  <a:gd name="connsiteY68" fmla="*/ 1276 h 10000"/>
                  <a:gd name="connsiteX69" fmla="*/ 3543 w 10000"/>
                  <a:gd name="connsiteY69" fmla="*/ 1295 h 10000"/>
                  <a:gd name="connsiteX70" fmla="*/ 3546 w 10000"/>
                  <a:gd name="connsiteY70" fmla="*/ 1305 h 10000"/>
                  <a:gd name="connsiteX71" fmla="*/ 3543 w 10000"/>
                  <a:gd name="connsiteY71" fmla="*/ 1315 h 10000"/>
                  <a:gd name="connsiteX72" fmla="*/ 3543 w 10000"/>
                  <a:gd name="connsiteY72" fmla="*/ 1331 h 10000"/>
                  <a:gd name="connsiteX73" fmla="*/ 3554 w 10000"/>
                  <a:gd name="connsiteY73" fmla="*/ 1324 h 10000"/>
                  <a:gd name="connsiteX74" fmla="*/ 3560 w 10000"/>
                  <a:gd name="connsiteY74" fmla="*/ 1331 h 10000"/>
                  <a:gd name="connsiteX75" fmla="*/ 3582 w 10000"/>
                  <a:gd name="connsiteY75" fmla="*/ 1344 h 10000"/>
                  <a:gd name="connsiteX76" fmla="*/ 3598 w 10000"/>
                  <a:gd name="connsiteY76" fmla="*/ 1380 h 10000"/>
                  <a:gd name="connsiteX77" fmla="*/ 3607 w 10000"/>
                  <a:gd name="connsiteY77" fmla="*/ 1389 h 10000"/>
                  <a:gd name="connsiteX78" fmla="*/ 3623 w 10000"/>
                  <a:gd name="connsiteY78" fmla="*/ 1409 h 10000"/>
                  <a:gd name="connsiteX79" fmla="*/ 3634 w 10000"/>
                  <a:gd name="connsiteY79" fmla="*/ 1438 h 10000"/>
                  <a:gd name="connsiteX80" fmla="*/ 3632 w 10000"/>
                  <a:gd name="connsiteY80" fmla="*/ 1454 h 10000"/>
                  <a:gd name="connsiteX81" fmla="*/ 3618 w 10000"/>
                  <a:gd name="connsiteY81" fmla="*/ 1438 h 10000"/>
                  <a:gd name="connsiteX82" fmla="*/ 3598 w 10000"/>
                  <a:gd name="connsiteY82" fmla="*/ 1428 h 10000"/>
                  <a:gd name="connsiteX83" fmla="*/ 3582 w 10000"/>
                  <a:gd name="connsiteY83" fmla="*/ 1402 h 10000"/>
                  <a:gd name="connsiteX84" fmla="*/ 3562 w 10000"/>
                  <a:gd name="connsiteY84" fmla="*/ 1399 h 10000"/>
                  <a:gd name="connsiteX85" fmla="*/ 3546 w 10000"/>
                  <a:gd name="connsiteY85" fmla="*/ 1383 h 10000"/>
                  <a:gd name="connsiteX86" fmla="*/ 3510 w 10000"/>
                  <a:gd name="connsiteY86" fmla="*/ 1360 h 10000"/>
                  <a:gd name="connsiteX87" fmla="*/ 3485 w 10000"/>
                  <a:gd name="connsiteY87" fmla="*/ 1344 h 10000"/>
                  <a:gd name="connsiteX88" fmla="*/ 3454 w 10000"/>
                  <a:gd name="connsiteY88" fmla="*/ 1334 h 10000"/>
                  <a:gd name="connsiteX89" fmla="*/ 3429 w 10000"/>
                  <a:gd name="connsiteY89" fmla="*/ 1315 h 10000"/>
                  <a:gd name="connsiteX90" fmla="*/ 3416 w 10000"/>
                  <a:gd name="connsiteY90" fmla="*/ 1308 h 10000"/>
                  <a:gd name="connsiteX91" fmla="*/ 3399 w 10000"/>
                  <a:gd name="connsiteY91" fmla="*/ 1305 h 10000"/>
                  <a:gd name="connsiteX92" fmla="*/ 3382 w 10000"/>
                  <a:gd name="connsiteY92" fmla="*/ 1286 h 10000"/>
                  <a:gd name="connsiteX93" fmla="*/ 3380 w 10000"/>
                  <a:gd name="connsiteY93" fmla="*/ 1266 h 10000"/>
                  <a:gd name="connsiteX94" fmla="*/ 3388 w 10000"/>
                  <a:gd name="connsiteY94" fmla="*/ 1256 h 10000"/>
                  <a:gd name="connsiteX95" fmla="*/ 3407 w 10000"/>
                  <a:gd name="connsiteY95" fmla="*/ 1256 h 10000"/>
                  <a:gd name="connsiteX96" fmla="*/ 3396 w 10000"/>
                  <a:gd name="connsiteY96" fmla="*/ 1227 h 10000"/>
                  <a:gd name="connsiteX97" fmla="*/ 3382 w 10000"/>
                  <a:gd name="connsiteY97" fmla="*/ 1227 h 10000"/>
                  <a:gd name="connsiteX98" fmla="*/ 3360 w 10000"/>
                  <a:gd name="connsiteY98" fmla="*/ 1221 h 10000"/>
                  <a:gd name="connsiteX99" fmla="*/ 3349 w 10000"/>
                  <a:gd name="connsiteY99" fmla="*/ 1231 h 10000"/>
                  <a:gd name="connsiteX100" fmla="*/ 3352 w 10000"/>
                  <a:gd name="connsiteY100" fmla="*/ 1247 h 10000"/>
                  <a:gd name="connsiteX101" fmla="*/ 3341 w 10000"/>
                  <a:gd name="connsiteY101" fmla="*/ 1237 h 10000"/>
                  <a:gd name="connsiteX102" fmla="*/ 3335 w 10000"/>
                  <a:gd name="connsiteY102" fmla="*/ 1231 h 10000"/>
                  <a:gd name="connsiteX103" fmla="*/ 3307 w 10000"/>
                  <a:gd name="connsiteY103" fmla="*/ 1227 h 10000"/>
                  <a:gd name="connsiteX104" fmla="*/ 3294 w 10000"/>
                  <a:gd name="connsiteY104" fmla="*/ 1221 h 10000"/>
                  <a:gd name="connsiteX105" fmla="*/ 3271 w 10000"/>
                  <a:gd name="connsiteY105" fmla="*/ 1211 h 10000"/>
                  <a:gd name="connsiteX106" fmla="*/ 3252 w 10000"/>
                  <a:gd name="connsiteY106" fmla="*/ 1195 h 10000"/>
                  <a:gd name="connsiteX107" fmla="*/ 3235 w 10000"/>
                  <a:gd name="connsiteY107" fmla="*/ 1195 h 10000"/>
                  <a:gd name="connsiteX108" fmla="*/ 3235 w 10000"/>
                  <a:gd name="connsiteY108" fmla="*/ 1205 h 10000"/>
                  <a:gd name="connsiteX109" fmla="*/ 3219 w 10000"/>
                  <a:gd name="connsiteY109" fmla="*/ 1231 h 10000"/>
                  <a:gd name="connsiteX110" fmla="*/ 3213 w 10000"/>
                  <a:gd name="connsiteY110" fmla="*/ 1231 h 10000"/>
                  <a:gd name="connsiteX111" fmla="*/ 3183 w 10000"/>
                  <a:gd name="connsiteY111" fmla="*/ 1221 h 10000"/>
                  <a:gd name="connsiteX112" fmla="*/ 3175 w 10000"/>
                  <a:gd name="connsiteY112" fmla="*/ 1227 h 10000"/>
                  <a:gd name="connsiteX113" fmla="*/ 3163 w 10000"/>
                  <a:gd name="connsiteY113" fmla="*/ 1237 h 10000"/>
                  <a:gd name="connsiteX114" fmla="*/ 3158 w 10000"/>
                  <a:gd name="connsiteY114" fmla="*/ 1260 h 10000"/>
                  <a:gd name="connsiteX115" fmla="*/ 3158 w 10000"/>
                  <a:gd name="connsiteY115" fmla="*/ 1276 h 10000"/>
                  <a:gd name="connsiteX116" fmla="*/ 3163 w 10000"/>
                  <a:gd name="connsiteY116" fmla="*/ 1295 h 10000"/>
                  <a:gd name="connsiteX117" fmla="*/ 3166 w 10000"/>
                  <a:gd name="connsiteY117" fmla="*/ 1308 h 10000"/>
                  <a:gd name="connsiteX118" fmla="*/ 3158 w 10000"/>
                  <a:gd name="connsiteY118" fmla="*/ 1315 h 10000"/>
                  <a:gd name="connsiteX119" fmla="*/ 3133 w 10000"/>
                  <a:gd name="connsiteY119" fmla="*/ 1299 h 10000"/>
                  <a:gd name="connsiteX120" fmla="*/ 3114 w 10000"/>
                  <a:gd name="connsiteY120" fmla="*/ 1276 h 10000"/>
                  <a:gd name="connsiteX121" fmla="*/ 3078 w 10000"/>
                  <a:gd name="connsiteY121" fmla="*/ 1240 h 10000"/>
                  <a:gd name="connsiteX122" fmla="*/ 3044 w 10000"/>
                  <a:gd name="connsiteY122" fmla="*/ 1227 h 10000"/>
                  <a:gd name="connsiteX123" fmla="*/ 3033 w 10000"/>
                  <a:gd name="connsiteY123" fmla="*/ 1231 h 10000"/>
                  <a:gd name="connsiteX124" fmla="*/ 3036 w 10000"/>
                  <a:gd name="connsiteY124" fmla="*/ 1256 h 10000"/>
                  <a:gd name="connsiteX125" fmla="*/ 3044 w 10000"/>
                  <a:gd name="connsiteY125" fmla="*/ 1266 h 10000"/>
                  <a:gd name="connsiteX126" fmla="*/ 3044 w 10000"/>
                  <a:gd name="connsiteY126" fmla="*/ 1276 h 10000"/>
                  <a:gd name="connsiteX127" fmla="*/ 3036 w 10000"/>
                  <a:gd name="connsiteY127" fmla="*/ 1276 h 10000"/>
                  <a:gd name="connsiteX128" fmla="*/ 3028 w 10000"/>
                  <a:gd name="connsiteY128" fmla="*/ 1266 h 10000"/>
                  <a:gd name="connsiteX129" fmla="*/ 3025 w 10000"/>
                  <a:gd name="connsiteY129" fmla="*/ 1256 h 10000"/>
                  <a:gd name="connsiteX130" fmla="*/ 3008 w 10000"/>
                  <a:gd name="connsiteY130" fmla="*/ 1205 h 10000"/>
                  <a:gd name="connsiteX131" fmla="*/ 3000 w 10000"/>
                  <a:gd name="connsiteY131" fmla="*/ 1192 h 10000"/>
                  <a:gd name="connsiteX132" fmla="*/ 2994 w 10000"/>
                  <a:gd name="connsiteY132" fmla="*/ 1176 h 10000"/>
                  <a:gd name="connsiteX133" fmla="*/ 2986 w 10000"/>
                  <a:gd name="connsiteY133" fmla="*/ 1182 h 10000"/>
                  <a:gd name="connsiteX134" fmla="*/ 2981 w 10000"/>
                  <a:gd name="connsiteY134" fmla="*/ 1192 h 10000"/>
                  <a:gd name="connsiteX135" fmla="*/ 2970 w 10000"/>
                  <a:gd name="connsiteY135" fmla="*/ 1201 h 10000"/>
                  <a:gd name="connsiteX136" fmla="*/ 2956 w 10000"/>
                  <a:gd name="connsiteY136" fmla="*/ 1218 h 10000"/>
                  <a:gd name="connsiteX137" fmla="*/ 2939 w 10000"/>
                  <a:gd name="connsiteY137" fmla="*/ 1240 h 10000"/>
                  <a:gd name="connsiteX138" fmla="*/ 2928 w 10000"/>
                  <a:gd name="connsiteY138" fmla="*/ 1247 h 10000"/>
                  <a:gd name="connsiteX139" fmla="*/ 2922 w 10000"/>
                  <a:gd name="connsiteY139" fmla="*/ 1250 h 10000"/>
                  <a:gd name="connsiteX140" fmla="*/ 2911 w 10000"/>
                  <a:gd name="connsiteY140" fmla="*/ 1250 h 10000"/>
                  <a:gd name="connsiteX141" fmla="*/ 2884 w 10000"/>
                  <a:gd name="connsiteY141" fmla="*/ 1247 h 10000"/>
                  <a:gd name="connsiteX142" fmla="*/ 2864 w 10000"/>
                  <a:gd name="connsiteY142" fmla="*/ 1237 h 10000"/>
                  <a:gd name="connsiteX143" fmla="*/ 2848 w 10000"/>
                  <a:gd name="connsiteY143" fmla="*/ 1231 h 10000"/>
                  <a:gd name="connsiteX144" fmla="*/ 2834 w 10000"/>
                  <a:gd name="connsiteY144" fmla="*/ 1227 h 10000"/>
                  <a:gd name="connsiteX145" fmla="*/ 2831 w 10000"/>
                  <a:gd name="connsiteY145" fmla="*/ 1227 h 10000"/>
                  <a:gd name="connsiteX146" fmla="*/ 2831 w 10000"/>
                  <a:gd name="connsiteY146" fmla="*/ 1221 h 10000"/>
                  <a:gd name="connsiteX147" fmla="*/ 2825 w 10000"/>
                  <a:gd name="connsiteY147" fmla="*/ 1205 h 10000"/>
                  <a:gd name="connsiteX148" fmla="*/ 2823 w 10000"/>
                  <a:gd name="connsiteY148" fmla="*/ 1192 h 10000"/>
                  <a:gd name="connsiteX149" fmla="*/ 2817 w 10000"/>
                  <a:gd name="connsiteY149" fmla="*/ 1182 h 10000"/>
                  <a:gd name="connsiteX150" fmla="*/ 2814 w 10000"/>
                  <a:gd name="connsiteY150" fmla="*/ 1176 h 10000"/>
                  <a:gd name="connsiteX151" fmla="*/ 2792 w 10000"/>
                  <a:gd name="connsiteY151" fmla="*/ 1172 h 10000"/>
                  <a:gd name="connsiteX152" fmla="*/ 2759 w 10000"/>
                  <a:gd name="connsiteY152" fmla="*/ 1156 h 10000"/>
                  <a:gd name="connsiteX153" fmla="*/ 2734 w 10000"/>
                  <a:gd name="connsiteY153" fmla="*/ 1143 h 10000"/>
                  <a:gd name="connsiteX154" fmla="*/ 2695 w 10000"/>
                  <a:gd name="connsiteY154" fmla="*/ 1124 h 10000"/>
                  <a:gd name="connsiteX155" fmla="*/ 2670 w 10000"/>
                  <a:gd name="connsiteY155" fmla="*/ 1108 h 10000"/>
                  <a:gd name="connsiteX156" fmla="*/ 2645 w 10000"/>
                  <a:gd name="connsiteY156" fmla="*/ 1091 h 10000"/>
                  <a:gd name="connsiteX157" fmla="*/ 2618 w 10000"/>
                  <a:gd name="connsiteY157" fmla="*/ 1088 h 10000"/>
                  <a:gd name="connsiteX158" fmla="*/ 2576 w 10000"/>
                  <a:gd name="connsiteY158" fmla="*/ 1088 h 10000"/>
                  <a:gd name="connsiteX159" fmla="*/ 2551 w 10000"/>
                  <a:gd name="connsiteY159" fmla="*/ 1091 h 10000"/>
                  <a:gd name="connsiteX160" fmla="*/ 2521 w 10000"/>
                  <a:gd name="connsiteY160" fmla="*/ 1098 h 10000"/>
                  <a:gd name="connsiteX161" fmla="*/ 2493 w 10000"/>
                  <a:gd name="connsiteY161" fmla="*/ 1104 h 10000"/>
                  <a:gd name="connsiteX162" fmla="*/ 2468 w 10000"/>
                  <a:gd name="connsiteY162" fmla="*/ 1108 h 10000"/>
                  <a:gd name="connsiteX163" fmla="*/ 2404 w 10000"/>
                  <a:gd name="connsiteY163" fmla="*/ 1124 h 10000"/>
                  <a:gd name="connsiteX164" fmla="*/ 2366 w 10000"/>
                  <a:gd name="connsiteY164" fmla="*/ 1133 h 10000"/>
                  <a:gd name="connsiteX165" fmla="*/ 2346 w 10000"/>
                  <a:gd name="connsiteY165" fmla="*/ 1137 h 10000"/>
                  <a:gd name="connsiteX166" fmla="*/ 2294 w 10000"/>
                  <a:gd name="connsiteY166" fmla="*/ 1146 h 10000"/>
                  <a:gd name="connsiteX167" fmla="*/ 2249 w 10000"/>
                  <a:gd name="connsiteY167" fmla="*/ 1156 h 10000"/>
                  <a:gd name="connsiteX168" fmla="*/ 2230 w 10000"/>
                  <a:gd name="connsiteY168" fmla="*/ 1156 h 10000"/>
                  <a:gd name="connsiteX169" fmla="*/ 2222 w 10000"/>
                  <a:gd name="connsiteY169" fmla="*/ 1163 h 10000"/>
                  <a:gd name="connsiteX170" fmla="*/ 2194 w 10000"/>
                  <a:gd name="connsiteY170" fmla="*/ 1163 h 10000"/>
                  <a:gd name="connsiteX171" fmla="*/ 2172 w 10000"/>
                  <a:gd name="connsiteY171" fmla="*/ 1163 h 10000"/>
                  <a:gd name="connsiteX172" fmla="*/ 2147 w 10000"/>
                  <a:gd name="connsiteY172" fmla="*/ 1166 h 10000"/>
                  <a:gd name="connsiteX173" fmla="*/ 2108 w 10000"/>
                  <a:gd name="connsiteY173" fmla="*/ 1166 h 10000"/>
                  <a:gd name="connsiteX174" fmla="*/ 2083 w 10000"/>
                  <a:gd name="connsiteY174" fmla="*/ 1156 h 10000"/>
                  <a:gd name="connsiteX175" fmla="*/ 2042 w 10000"/>
                  <a:gd name="connsiteY175" fmla="*/ 1143 h 10000"/>
                  <a:gd name="connsiteX176" fmla="*/ 2011 w 10000"/>
                  <a:gd name="connsiteY176" fmla="*/ 1143 h 10000"/>
                  <a:gd name="connsiteX177" fmla="*/ 1994 w 10000"/>
                  <a:gd name="connsiteY177" fmla="*/ 1146 h 10000"/>
                  <a:gd name="connsiteX178" fmla="*/ 1967 w 10000"/>
                  <a:gd name="connsiteY178" fmla="*/ 1156 h 10000"/>
                  <a:gd name="connsiteX179" fmla="*/ 1903 w 10000"/>
                  <a:gd name="connsiteY179" fmla="*/ 1176 h 10000"/>
                  <a:gd name="connsiteX180" fmla="*/ 1873 w 10000"/>
                  <a:gd name="connsiteY180" fmla="*/ 1182 h 10000"/>
                  <a:gd name="connsiteX181" fmla="*/ 1850 w 10000"/>
                  <a:gd name="connsiteY181" fmla="*/ 1185 h 10000"/>
                  <a:gd name="connsiteX182" fmla="*/ 1842 w 10000"/>
                  <a:gd name="connsiteY182" fmla="*/ 1192 h 10000"/>
                  <a:gd name="connsiteX183" fmla="*/ 1823 w 10000"/>
                  <a:gd name="connsiteY183" fmla="*/ 1195 h 10000"/>
                  <a:gd name="connsiteX184" fmla="*/ 1814 w 10000"/>
                  <a:gd name="connsiteY184" fmla="*/ 1201 h 10000"/>
                  <a:gd name="connsiteX185" fmla="*/ 1792 w 10000"/>
                  <a:gd name="connsiteY185" fmla="*/ 1218 h 10000"/>
                  <a:gd name="connsiteX186" fmla="*/ 1767 w 10000"/>
                  <a:gd name="connsiteY186" fmla="*/ 1231 h 10000"/>
                  <a:gd name="connsiteX187" fmla="*/ 1717 w 10000"/>
                  <a:gd name="connsiteY187" fmla="*/ 1266 h 10000"/>
                  <a:gd name="connsiteX188" fmla="*/ 1695 w 10000"/>
                  <a:gd name="connsiteY188" fmla="*/ 1279 h 10000"/>
                  <a:gd name="connsiteX189" fmla="*/ 1654 w 10000"/>
                  <a:gd name="connsiteY189" fmla="*/ 1308 h 10000"/>
                  <a:gd name="connsiteX190" fmla="*/ 1620 w 10000"/>
                  <a:gd name="connsiteY190" fmla="*/ 1334 h 10000"/>
                  <a:gd name="connsiteX191" fmla="*/ 1590 w 10000"/>
                  <a:gd name="connsiteY191" fmla="*/ 1360 h 10000"/>
                  <a:gd name="connsiteX192" fmla="*/ 1565 w 10000"/>
                  <a:gd name="connsiteY192" fmla="*/ 1380 h 10000"/>
                  <a:gd name="connsiteX193" fmla="*/ 1532 w 10000"/>
                  <a:gd name="connsiteY193" fmla="*/ 1402 h 10000"/>
                  <a:gd name="connsiteX194" fmla="*/ 1501 w 10000"/>
                  <a:gd name="connsiteY194" fmla="*/ 1418 h 10000"/>
                  <a:gd name="connsiteX195" fmla="*/ 1460 w 10000"/>
                  <a:gd name="connsiteY195" fmla="*/ 1438 h 10000"/>
                  <a:gd name="connsiteX196" fmla="*/ 1435 w 10000"/>
                  <a:gd name="connsiteY196" fmla="*/ 1454 h 10000"/>
                  <a:gd name="connsiteX197" fmla="*/ 1421 w 10000"/>
                  <a:gd name="connsiteY197" fmla="*/ 1464 h 10000"/>
                  <a:gd name="connsiteX198" fmla="*/ 1380 w 10000"/>
                  <a:gd name="connsiteY198" fmla="*/ 1473 h 10000"/>
                  <a:gd name="connsiteX199" fmla="*/ 1324 w 10000"/>
                  <a:gd name="connsiteY199" fmla="*/ 1477 h 10000"/>
                  <a:gd name="connsiteX200" fmla="*/ 1274 w 10000"/>
                  <a:gd name="connsiteY200" fmla="*/ 1483 h 10000"/>
                  <a:gd name="connsiteX201" fmla="*/ 1244 w 10000"/>
                  <a:gd name="connsiteY201" fmla="*/ 1486 h 10000"/>
                  <a:gd name="connsiteX202" fmla="*/ 1233 w 10000"/>
                  <a:gd name="connsiteY202" fmla="*/ 1486 h 10000"/>
                  <a:gd name="connsiteX203" fmla="*/ 1197 w 10000"/>
                  <a:gd name="connsiteY203" fmla="*/ 1493 h 10000"/>
                  <a:gd name="connsiteX204" fmla="*/ 1180 w 10000"/>
                  <a:gd name="connsiteY204" fmla="*/ 1496 h 10000"/>
                  <a:gd name="connsiteX205" fmla="*/ 1169 w 10000"/>
                  <a:gd name="connsiteY205" fmla="*/ 1496 h 10000"/>
                  <a:gd name="connsiteX206" fmla="*/ 1161 w 10000"/>
                  <a:gd name="connsiteY206" fmla="*/ 1503 h 10000"/>
                  <a:gd name="connsiteX207" fmla="*/ 1155 w 10000"/>
                  <a:gd name="connsiteY207" fmla="*/ 1503 h 10000"/>
                  <a:gd name="connsiteX208" fmla="*/ 501 w 10000"/>
                  <a:gd name="connsiteY208" fmla="*/ 2277 h 10000"/>
                  <a:gd name="connsiteX209" fmla="*/ 396 w 10000"/>
                  <a:gd name="connsiteY209" fmla="*/ 2532 h 10000"/>
                  <a:gd name="connsiteX210" fmla="*/ 324 w 10000"/>
                  <a:gd name="connsiteY210" fmla="*/ 2759 h 10000"/>
                  <a:gd name="connsiteX211" fmla="*/ 274 w 10000"/>
                  <a:gd name="connsiteY211" fmla="*/ 2866 h 10000"/>
                  <a:gd name="connsiteX212" fmla="*/ 202 w 10000"/>
                  <a:gd name="connsiteY212" fmla="*/ 3008 h 10000"/>
                  <a:gd name="connsiteX213" fmla="*/ 211 w 10000"/>
                  <a:gd name="connsiteY213" fmla="*/ 3177 h 10000"/>
                  <a:gd name="connsiteX214" fmla="*/ 235 w 10000"/>
                  <a:gd name="connsiteY214" fmla="*/ 3368 h 10000"/>
                  <a:gd name="connsiteX215" fmla="*/ 266 w 10000"/>
                  <a:gd name="connsiteY215" fmla="*/ 3595 h 10000"/>
                  <a:gd name="connsiteX216" fmla="*/ 299 w 10000"/>
                  <a:gd name="connsiteY216" fmla="*/ 3831 h 10000"/>
                  <a:gd name="connsiteX217" fmla="*/ 305 w 10000"/>
                  <a:gd name="connsiteY217" fmla="*/ 3863 h 10000"/>
                  <a:gd name="connsiteX218" fmla="*/ 341 w 10000"/>
                  <a:gd name="connsiteY218" fmla="*/ 3941 h 10000"/>
                  <a:gd name="connsiteX219" fmla="*/ 186 w 10000"/>
                  <a:gd name="connsiteY219" fmla="*/ 3935 h 10000"/>
                  <a:gd name="connsiteX220" fmla="*/ 30 w 10000"/>
                  <a:gd name="connsiteY220" fmla="*/ 3925 h 10000"/>
                  <a:gd name="connsiteX221" fmla="*/ 0 w 10000"/>
                  <a:gd name="connsiteY221" fmla="*/ 4054 h 10000"/>
                  <a:gd name="connsiteX222" fmla="*/ 14 w 10000"/>
                  <a:gd name="connsiteY222" fmla="*/ 4152 h 10000"/>
                  <a:gd name="connsiteX223" fmla="*/ 22 w 10000"/>
                  <a:gd name="connsiteY223" fmla="*/ 4242 h 10000"/>
                  <a:gd name="connsiteX224" fmla="*/ 30 w 10000"/>
                  <a:gd name="connsiteY224" fmla="*/ 4291 h 10000"/>
                  <a:gd name="connsiteX225" fmla="*/ 102 w 10000"/>
                  <a:gd name="connsiteY225" fmla="*/ 4271 h 10000"/>
                  <a:gd name="connsiteX226" fmla="*/ 155 w 10000"/>
                  <a:gd name="connsiteY226" fmla="*/ 4262 h 10000"/>
                  <a:gd name="connsiteX227" fmla="*/ 410 w 10000"/>
                  <a:gd name="connsiteY227" fmla="*/ 4255 h 10000"/>
                  <a:gd name="connsiteX228" fmla="*/ 418 w 10000"/>
                  <a:gd name="connsiteY228" fmla="*/ 4385 h 10000"/>
                  <a:gd name="connsiteX229" fmla="*/ 429 w 10000"/>
                  <a:gd name="connsiteY229" fmla="*/ 4543 h 10000"/>
                  <a:gd name="connsiteX230" fmla="*/ 443 w 10000"/>
                  <a:gd name="connsiteY230" fmla="*/ 4585 h 10000"/>
                  <a:gd name="connsiteX231" fmla="*/ 465 w 10000"/>
                  <a:gd name="connsiteY231" fmla="*/ 4611 h 10000"/>
                  <a:gd name="connsiteX232" fmla="*/ 468 w 10000"/>
                  <a:gd name="connsiteY232" fmla="*/ 4621 h 10000"/>
                  <a:gd name="connsiteX233" fmla="*/ 474 w 10000"/>
                  <a:gd name="connsiteY233" fmla="*/ 4679 h 10000"/>
                  <a:gd name="connsiteX234" fmla="*/ 554 w 10000"/>
                  <a:gd name="connsiteY234" fmla="*/ 4738 h 10000"/>
                  <a:gd name="connsiteX235" fmla="*/ 637 w 10000"/>
                  <a:gd name="connsiteY235" fmla="*/ 4809 h 10000"/>
                  <a:gd name="connsiteX236" fmla="*/ 704 w 10000"/>
                  <a:gd name="connsiteY236" fmla="*/ 4851 h 10000"/>
                  <a:gd name="connsiteX237" fmla="*/ 740 w 10000"/>
                  <a:gd name="connsiteY237" fmla="*/ 4893 h 10000"/>
                  <a:gd name="connsiteX238" fmla="*/ 756 w 10000"/>
                  <a:gd name="connsiteY238" fmla="*/ 4896 h 10000"/>
                  <a:gd name="connsiteX239" fmla="*/ 767 w 10000"/>
                  <a:gd name="connsiteY239" fmla="*/ 4880 h 10000"/>
                  <a:gd name="connsiteX240" fmla="*/ 806 w 10000"/>
                  <a:gd name="connsiteY240" fmla="*/ 4945 h 10000"/>
                  <a:gd name="connsiteX241" fmla="*/ 886 w 10000"/>
                  <a:gd name="connsiteY241" fmla="*/ 5078 h 10000"/>
                  <a:gd name="connsiteX242" fmla="*/ 911 w 10000"/>
                  <a:gd name="connsiteY242" fmla="*/ 5130 h 10000"/>
                  <a:gd name="connsiteX243" fmla="*/ 920 w 10000"/>
                  <a:gd name="connsiteY243" fmla="*/ 5191 h 10000"/>
                  <a:gd name="connsiteX244" fmla="*/ 920 w 10000"/>
                  <a:gd name="connsiteY244" fmla="*/ 5220 h 10000"/>
                  <a:gd name="connsiteX245" fmla="*/ 911 w 10000"/>
                  <a:gd name="connsiteY245" fmla="*/ 5314 h 10000"/>
                  <a:gd name="connsiteX246" fmla="*/ 898 w 10000"/>
                  <a:gd name="connsiteY246" fmla="*/ 5369 h 10000"/>
                  <a:gd name="connsiteX247" fmla="*/ 895 w 10000"/>
                  <a:gd name="connsiteY247" fmla="*/ 5385 h 10000"/>
                  <a:gd name="connsiteX248" fmla="*/ 895 w 10000"/>
                  <a:gd name="connsiteY248" fmla="*/ 5405 h 10000"/>
                  <a:gd name="connsiteX249" fmla="*/ 898 w 10000"/>
                  <a:gd name="connsiteY249" fmla="*/ 5434 h 10000"/>
                  <a:gd name="connsiteX250" fmla="*/ 911 w 10000"/>
                  <a:gd name="connsiteY250" fmla="*/ 5463 h 10000"/>
                  <a:gd name="connsiteX251" fmla="*/ 920 w 10000"/>
                  <a:gd name="connsiteY251" fmla="*/ 5492 h 10000"/>
                  <a:gd name="connsiteX252" fmla="*/ 934 w 10000"/>
                  <a:gd name="connsiteY252" fmla="*/ 5518 h 10000"/>
                  <a:gd name="connsiteX253" fmla="*/ 1169 w 10000"/>
                  <a:gd name="connsiteY253" fmla="*/ 5738 h 10000"/>
                  <a:gd name="connsiteX254" fmla="*/ 1188 w 10000"/>
                  <a:gd name="connsiteY254" fmla="*/ 5755 h 10000"/>
                  <a:gd name="connsiteX255" fmla="*/ 1216 w 10000"/>
                  <a:gd name="connsiteY255" fmla="*/ 5758 h 10000"/>
                  <a:gd name="connsiteX256" fmla="*/ 1313 w 10000"/>
                  <a:gd name="connsiteY256" fmla="*/ 5774 h 10000"/>
                  <a:gd name="connsiteX257" fmla="*/ 1349 w 10000"/>
                  <a:gd name="connsiteY257" fmla="*/ 5787 h 10000"/>
                  <a:gd name="connsiteX258" fmla="*/ 1393 w 10000"/>
                  <a:gd name="connsiteY258" fmla="*/ 5793 h 10000"/>
                  <a:gd name="connsiteX259" fmla="*/ 1393 w 10000"/>
                  <a:gd name="connsiteY259" fmla="*/ 5797 h 10000"/>
                  <a:gd name="connsiteX260" fmla="*/ 1421 w 10000"/>
                  <a:gd name="connsiteY260" fmla="*/ 5810 h 10000"/>
                  <a:gd name="connsiteX261" fmla="*/ 1446 w 10000"/>
                  <a:gd name="connsiteY261" fmla="*/ 5829 h 10000"/>
                  <a:gd name="connsiteX262" fmla="*/ 1460 w 10000"/>
                  <a:gd name="connsiteY262" fmla="*/ 5842 h 10000"/>
                  <a:gd name="connsiteX263" fmla="*/ 1476 w 10000"/>
                  <a:gd name="connsiteY263" fmla="*/ 5848 h 10000"/>
                  <a:gd name="connsiteX264" fmla="*/ 1501 w 10000"/>
                  <a:gd name="connsiteY264" fmla="*/ 5852 h 10000"/>
                  <a:gd name="connsiteX265" fmla="*/ 1532 w 10000"/>
                  <a:gd name="connsiteY265" fmla="*/ 5887 h 10000"/>
                  <a:gd name="connsiteX266" fmla="*/ 1565 w 10000"/>
                  <a:gd name="connsiteY266" fmla="*/ 5942 h 10000"/>
                  <a:gd name="connsiteX267" fmla="*/ 1587 w 10000"/>
                  <a:gd name="connsiteY267" fmla="*/ 5972 h 10000"/>
                  <a:gd name="connsiteX268" fmla="*/ 1612 w 10000"/>
                  <a:gd name="connsiteY268" fmla="*/ 5955 h 10000"/>
                  <a:gd name="connsiteX269" fmla="*/ 1679 w 10000"/>
                  <a:gd name="connsiteY269" fmla="*/ 6049 h 10000"/>
                  <a:gd name="connsiteX270" fmla="*/ 1720 w 10000"/>
                  <a:gd name="connsiteY270" fmla="*/ 6108 h 10000"/>
                  <a:gd name="connsiteX271" fmla="*/ 1751 w 10000"/>
                  <a:gd name="connsiteY271" fmla="*/ 6133 h 10000"/>
                  <a:gd name="connsiteX272" fmla="*/ 1792 w 10000"/>
                  <a:gd name="connsiteY272" fmla="*/ 6169 h 10000"/>
                  <a:gd name="connsiteX273" fmla="*/ 1801 w 10000"/>
                  <a:gd name="connsiteY273" fmla="*/ 6172 h 10000"/>
                  <a:gd name="connsiteX274" fmla="*/ 1814 w 10000"/>
                  <a:gd name="connsiteY274" fmla="*/ 6286 h 10000"/>
                  <a:gd name="connsiteX275" fmla="*/ 1817 w 10000"/>
                  <a:gd name="connsiteY275" fmla="*/ 6331 h 10000"/>
                  <a:gd name="connsiteX276" fmla="*/ 1809 w 10000"/>
                  <a:gd name="connsiteY276" fmla="*/ 6444 h 10000"/>
                  <a:gd name="connsiteX277" fmla="*/ 1801 w 10000"/>
                  <a:gd name="connsiteY277" fmla="*/ 6499 h 10000"/>
                  <a:gd name="connsiteX278" fmla="*/ 1781 w 10000"/>
                  <a:gd name="connsiteY278" fmla="*/ 6522 h 10000"/>
                  <a:gd name="connsiteX279" fmla="*/ 1773 w 10000"/>
                  <a:gd name="connsiteY279" fmla="*/ 6541 h 10000"/>
                  <a:gd name="connsiteX280" fmla="*/ 1762 w 10000"/>
                  <a:gd name="connsiteY280" fmla="*/ 6571 h 10000"/>
                  <a:gd name="connsiteX281" fmla="*/ 1767 w 10000"/>
                  <a:gd name="connsiteY281" fmla="*/ 6622 h 10000"/>
                  <a:gd name="connsiteX282" fmla="*/ 1767 w 10000"/>
                  <a:gd name="connsiteY282" fmla="*/ 6665 h 10000"/>
                  <a:gd name="connsiteX283" fmla="*/ 1767 w 10000"/>
                  <a:gd name="connsiteY283" fmla="*/ 6694 h 10000"/>
                  <a:gd name="connsiteX284" fmla="*/ 1776 w 10000"/>
                  <a:gd name="connsiteY284" fmla="*/ 6726 h 10000"/>
                  <a:gd name="connsiteX285" fmla="*/ 1776 w 10000"/>
                  <a:gd name="connsiteY285" fmla="*/ 6745 h 10000"/>
                  <a:gd name="connsiteX286" fmla="*/ 1767 w 10000"/>
                  <a:gd name="connsiteY286" fmla="*/ 6765 h 10000"/>
                  <a:gd name="connsiteX287" fmla="*/ 1762 w 10000"/>
                  <a:gd name="connsiteY287" fmla="*/ 6804 h 10000"/>
                  <a:gd name="connsiteX288" fmla="*/ 1753 w 10000"/>
                  <a:gd name="connsiteY288" fmla="*/ 6839 h 10000"/>
                  <a:gd name="connsiteX289" fmla="*/ 1742 w 10000"/>
                  <a:gd name="connsiteY289" fmla="*/ 6849 h 10000"/>
                  <a:gd name="connsiteX290" fmla="*/ 1726 w 10000"/>
                  <a:gd name="connsiteY290" fmla="*/ 6849 h 10000"/>
                  <a:gd name="connsiteX291" fmla="*/ 1712 w 10000"/>
                  <a:gd name="connsiteY291" fmla="*/ 6852 h 10000"/>
                  <a:gd name="connsiteX292" fmla="*/ 1640 w 10000"/>
                  <a:gd name="connsiteY292" fmla="*/ 6953 h 10000"/>
                  <a:gd name="connsiteX293" fmla="*/ 1493 w 10000"/>
                  <a:gd name="connsiteY293" fmla="*/ 7105 h 10000"/>
                  <a:gd name="connsiteX294" fmla="*/ 1490 w 10000"/>
                  <a:gd name="connsiteY294" fmla="*/ 7124 h 10000"/>
                  <a:gd name="connsiteX295" fmla="*/ 1468 w 10000"/>
                  <a:gd name="connsiteY295" fmla="*/ 7137 h 10000"/>
                  <a:gd name="connsiteX296" fmla="*/ 1454 w 10000"/>
                  <a:gd name="connsiteY296" fmla="*/ 7144 h 10000"/>
                  <a:gd name="connsiteX297" fmla="*/ 1452 w 10000"/>
                  <a:gd name="connsiteY297" fmla="*/ 7157 h 10000"/>
                  <a:gd name="connsiteX298" fmla="*/ 1446 w 10000"/>
                  <a:gd name="connsiteY298" fmla="*/ 7199 h 10000"/>
                  <a:gd name="connsiteX299" fmla="*/ 1476 w 10000"/>
                  <a:gd name="connsiteY299" fmla="*/ 7247 h 10000"/>
                  <a:gd name="connsiteX300" fmla="*/ 1501 w 10000"/>
                  <a:gd name="connsiteY300" fmla="*/ 7270 h 10000"/>
                  <a:gd name="connsiteX301" fmla="*/ 1518 w 10000"/>
                  <a:gd name="connsiteY301" fmla="*/ 7286 h 10000"/>
                  <a:gd name="connsiteX302" fmla="*/ 1524 w 10000"/>
                  <a:gd name="connsiteY302" fmla="*/ 7306 h 10000"/>
                  <a:gd name="connsiteX303" fmla="*/ 1540 w 10000"/>
                  <a:gd name="connsiteY303" fmla="*/ 7322 h 10000"/>
                  <a:gd name="connsiteX304" fmla="*/ 1565 w 10000"/>
                  <a:gd name="connsiteY304" fmla="*/ 7325 h 10000"/>
                  <a:gd name="connsiteX305" fmla="*/ 1590 w 10000"/>
                  <a:gd name="connsiteY305" fmla="*/ 7332 h 10000"/>
                  <a:gd name="connsiteX306" fmla="*/ 1615 w 10000"/>
                  <a:gd name="connsiteY306" fmla="*/ 7345 h 10000"/>
                  <a:gd name="connsiteX307" fmla="*/ 1662 w 10000"/>
                  <a:gd name="connsiteY307" fmla="*/ 7370 h 10000"/>
                  <a:gd name="connsiteX308" fmla="*/ 1670 w 10000"/>
                  <a:gd name="connsiteY308" fmla="*/ 7351 h 10000"/>
                  <a:gd name="connsiteX309" fmla="*/ 1726 w 10000"/>
                  <a:gd name="connsiteY309" fmla="*/ 7354 h 10000"/>
                  <a:gd name="connsiteX310" fmla="*/ 1726 w 10000"/>
                  <a:gd name="connsiteY310" fmla="*/ 7400 h 10000"/>
                  <a:gd name="connsiteX311" fmla="*/ 1773 w 10000"/>
                  <a:gd name="connsiteY311" fmla="*/ 7409 h 10000"/>
                  <a:gd name="connsiteX312" fmla="*/ 1806 w 10000"/>
                  <a:gd name="connsiteY312" fmla="*/ 7416 h 10000"/>
                  <a:gd name="connsiteX313" fmla="*/ 1839 w 10000"/>
                  <a:gd name="connsiteY313" fmla="*/ 7403 h 10000"/>
                  <a:gd name="connsiteX314" fmla="*/ 1886 w 10000"/>
                  <a:gd name="connsiteY314" fmla="*/ 7403 h 10000"/>
                  <a:gd name="connsiteX315" fmla="*/ 1898 w 10000"/>
                  <a:gd name="connsiteY315" fmla="*/ 7403 h 10000"/>
                  <a:gd name="connsiteX316" fmla="*/ 1914 w 10000"/>
                  <a:gd name="connsiteY316" fmla="*/ 7494 h 10000"/>
                  <a:gd name="connsiteX317" fmla="*/ 1895 w 10000"/>
                  <a:gd name="connsiteY317" fmla="*/ 7523 h 10000"/>
                  <a:gd name="connsiteX318" fmla="*/ 1825 w 10000"/>
                  <a:gd name="connsiteY318" fmla="*/ 7617 h 10000"/>
                  <a:gd name="connsiteX319" fmla="*/ 1776 w 10000"/>
                  <a:gd name="connsiteY319" fmla="*/ 7691 h 10000"/>
                  <a:gd name="connsiteX320" fmla="*/ 1781 w 10000"/>
                  <a:gd name="connsiteY320" fmla="*/ 7723 h 10000"/>
                  <a:gd name="connsiteX321" fmla="*/ 1767 w 10000"/>
                  <a:gd name="connsiteY321" fmla="*/ 7759 h 10000"/>
                  <a:gd name="connsiteX322" fmla="*/ 1762 w 10000"/>
                  <a:gd name="connsiteY322" fmla="*/ 7817 h 10000"/>
                  <a:gd name="connsiteX323" fmla="*/ 1762 w 10000"/>
                  <a:gd name="connsiteY323" fmla="*/ 7856 h 10000"/>
                  <a:gd name="connsiteX324" fmla="*/ 1776 w 10000"/>
                  <a:gd name="connsiteY324" fmla="*/ 7892 h 10000"/>
                  <a:gd name="connsiteX325" fmla="*/ 1784 w 10000"/>
                  <a:gd name="connsiteY325" fmla="*/ 7902 h 10000"/>
                  <a:gd name="connsiteX326" fmla="*/ 1801 w 10000"/>
                  <a:gd name="connsiteY326" fmla="*/ 7908 h 10000"/>
                  <a:gd name="connsiteX327" fmla="*/ 1809 w 10000"/>
                  <a:gd name="connsiteY327" fmla="*/ 7911 h 10000"/>
                  <a:gd name="connsiteX328" fmla="*/ 1801 w 10000"/>
                  <a:gd name="connsiteY328" fmla="*/ 7940 h 10000"/>
                  <a:gd name="connsiteX329" fmla="*/ 1798 w 10000"/>
                  <a:gd name="connsiteY329" fmla="*/ 7979 h 10000"/>
                  <a:gd name="connsiteX330" fmla="*/ 1806 w 10000"/>
                  <a:gd name="connsiteY330" fmla="*/ 8002 h 10000"/>
                  <a:gd name="connsiteX331" fmla="*/ 1823 w 10000"/>
                  <a:gd name="connsiteY331" fmla="*/ 8021 h 10000"/>
                  <a:gd name="connsiteX332" fmla="*/ 1834 w 10000"/>
                  <a:gd name="connsiteY332" fmla="*/ 8044 h 10000"/>
                  <a:gd name="connsiteX333" fmla="*/ 1839 w 10000"/>
                  <a:gd name="connsiteY333" fmla="*/ 8073 h 10000"/>
                  <a:gd name="connsiteX334" fmla="*/ 1842 w 10000"/>
                  <a:gd name="connsiteY334" fmla="*/ 8106 h 10000"/>
                  <a:gd name="connsiteX335" fmla="*/ 1839 w 10000"/>
                  <a:gd name="connsiteY335" fmla="*/ 8144 h 10000"/>
                  <a:gd name="connsiteX336" fmla="*/ 1856 w 10000"/>
                  <a:gd name="connsiteY336" fmla="*/ 8164 h 10000"/>
                  <a:gd name="connsiteX337" fmla="*/ 1886 w 10000"/>
                  <a:gd name="connsiteY337" fmla="*/ 8193 h 10000"/>
                  <a:gd name="connsiteX338" fmla="*/ 1922 w 10000"/>
                  <a:gd name="connsiteY338" fmla="*/ 8206 h 10000"/>
                  <a:gd name="connsiteX339" fmla="*/ 1967 w 10000"/>
                  <a:gd name="connsiteY339" fmla="*/ 8203 h 10000"/>
                  <a:gd name="connsiteX340" fmla="*/ 1986 w 10000"/>
                  <a:gd name="connsiteY340" fmla="*/ 8212 h 10000"/>
                  <a:gd name="connsiteX341" fmla="*/ 2000 w 10000"/>
                  <a:gd name="connsiteY341" fmla="*/ 8232 h 10000"/>
                  <a:gd name="connsiteX342" fmla="*/ 2033 w 10000"/>
                  <a:gd name="connsiteY342" fmla="*/ 8258 h 10000"/>
                  <a:gd name="connsiteX343" fmla="*/ 2050 w 10000"/>
                  <a:gd name="connsiteY343" fmla="*/ 8271 h 10000"/>
                  <a:gd name="connsiteX344" fmla="*/ 2089 w 10000"/>
                  <a:gd name="connsiteY344" fmla="*/ 8280 h 10000"/>
                  <a:gd name="connsiteX345" fmla="*/ 2122 w 10000"/>
                  <a:gd name="connsiteY345" fmla="*/ 8300 h 10000"/>
                  <a:gd name="connsiteX346" fmla="*/ 2163 w 10000"/>
                  <a:gd name="connsiteY346" fmla="*/ 8332 h 10000"/>
                  <a:gd name="connsiteX347" fmla="*/ 2172 w 10000"/>
                  <a:gd name="connsiteY347" fmla="*/ 8335 h 10000"/>
                  <a:gd name="connsiteX348" fmla="*/ 2177 w 10000"/>
                  <a:gd name="connsiteY348" fmla="*/ 8345 h 10000"/>
                  <a:gd name="connsiteX349" fmla="*/ 2163 w 10000"/>
                  <a:gd name="connsiteY349" fmla="*/ 8371 h 10000"/>
                  <a:gd name="connsiteX350" fmla="*/ 2139 w 10000"/>
                  <a:gd name="connsiteY350" fmla="*/ 8423 h 10000"/>
                  <a:gd name="connsiteX351" fmla="*/ 2130 w 10000"/>
                  <a:gd name="connsiteY351" fmla="*/ 8439 h 10000"/>
                  <a:gd name="connsiteX352" fmla="*/ 2105 w 10000"/>
                  <a:gd name="connsiteY352" fmla="*/ 8446 h 10000"/>
                  <a:gd name="connsiteX353" fmla="*/ 2080 w 10000"/>
                  <a:gd name="connsiteY353" fmla="*/ 8449 h 10000"/>
                  <a:gd name="connsiteX354" fmla="*/ 2075 w 10000"/>
                  <a:gd name="connsiteY354" fmla="*/ 8459 h 10000"/>
                  <a:gd name="connsiteX355" fmla="*/ 2072 w 10000"/>
                  <a:gd name="connsiteY355" fmla="*/ 8475 h 10000"/>
                  <a:gd name="connsiteX356" fmla="*/ 2080 w 10000"/>
                  <a:gd name="connsiteY356" fmla="*/ 8484 h 10000"/>
                  <a:gd name="connsiteX357" fmla="*/ 2100 w 10000"/>
                  <a:gd name="connsiteY357" fmla="*/ 8475 h 10000"/>
                  <a:gd name="connsiteX358" fmla="*/ 2141 w 10000"/>
                  <a:gd name="connsiteY358" fmla="*/ 8478 h 10000"/>
                  <a:gd name="connsiteX359" fmla="*/ 2172 w 10000"/>
                  <a:gd name="connsiteY359" fmla="*/ 8475 h 10000"/>
                  <a:gd name="connsiteX360" fmla="*/ 2188 w 10000"/>
                  <a:gd name="connsiteY360" fmla="*/ 8475 h 10000"/>
                  <a:gd name="connsiteX361" fmla="*/ 2222 w 10000"/>
                  <a:gd name="connsiteY361" fmla="*/ 8497 h 10000"/>
                  <a:gd name="connsiteX362" fmla="*/ 2252 w 10000"/>
                  <a:gd name="connsiteY362" fmla="*/ 8514 h 10000"/>
                  <a:gd name="connsiteX363" fmla="*/ 2274 w 10000"/>
                  <a:gd name="connsiteY363" fmla="*/ 8514 h 10000"/>
                  <a:gd name="connsiteX364" fmla="*/ 2299 w 10000"/>
                  <a:gd name="connsiteY364" fmla="*/ 8504 h 10000"/>
                  <a:gd name="connsiteX365" fmla="*/ 2310 w 10000"/>
                  <a:gd name="connsiteY365" fmla="*/ 8504 h 10000"/>
                  <a:gd name="connsiteX366" fmla="*/ 2319 w 10000"/>
                  <a:gd name="connsiteY366" fmla="*/ 8484 h 10000"/>
                  <a:gd name="connsiteX367" fmla="*/ 2338 w 10000"/>
                  <a:gd name="connsiteY367" fmla="*/ 8494 h 10000"/>
                  <a:gd name="connsiteX368" fmla="*/ 2338 w 10000"/>
                  <a:gd name="connsiteY368" fmla="*/ 8552 h 10000"/>
                  <a:gd name="connsiteX369" fmla="*/ 2366 w 10000"/>
                  <a:gd name="connsiteY369" fmla="*/ 8572 h 10000"/>
                  <a:gd name="connsiteX370" fmla="*/ 2382 w 10000"/>
                  <a:gd name="connsiteY370" fmla="*/ 8582 h 10000"/>
                  <a:gd name="connsiteX371" fmla="*/ 2435 w 10000"/>
                  <a:gd name="connsiteY371" fmla="*/ 8552 h 10000"/>
                  <a:gd name="connsiteX372" fmla="*/ 2443 w 10000"/>
                  <a:gd name="connsiteY372" fmla="*/ 8552 h 10000"/>
                  <a:gd name="connsiteX373" fmla="*/ 2454 w 10000"/>
                  <a:gd name="connsiteY373" fmla="*/ 8552 h 10000"/>
                  <a:gd name="connsiteX374" fmla="*/ 2471 w 10000"/>
                  <a:gd name="connsiteY374" fmla="*/ 8546 h 10000"/>
                  <a:gd name="connsiteX375" fmla="*/ 2488 w 10000"/>
                  <a:gd name="connsiteY375" fmla="*/ 8536 h 10000"/>
                  <a:gd name="connsiteX376" fmla="*/ 2501 w 10000"/>
                  <a:gd name="connsiteY376" fmla="*/ 8533 h 10000"/>
                  <a:gd name="connsiteX377" fmla="*/ 2512 w 10000"/>
                  <a:gd name="connsiteY377" fmla="*/ 8533 h 10000"/>
                  <a:gd name="connsiteX378" fmla="*/ 2521 w 10000"/>
                  <a:gd name="connsiteY378" fmla="*/ 8546 h 10000"/>
                  <a:gd name="connsiteX379" fmla="*/ 2521 w 10000"/>
                  <a:gd name="connsiteY379" fmla="*/ 8572 h 10000"/>
                  <a:gd name="connsiteX380" fmla="*/ 2535 w 10000"/>
                  <a:gd name="connsiteY380" fmla="*/ 8588 h 10000"/>
                  <a:gd name="connsiteX381" fmla="*/ 2551 w 10000"/>
                  <a:gd name="connsiteY381" fmla="*/ 8582 h 10000"/>
                  <a:gd name="connsiteX382" fmla="*/ 2560 w 10000"/>
                  <a:gd name="connsiteY382" fmla="*/ 8582 h 10000"/>
                  <a:gd name="connsiteX383" fmla="*/ 2573 w 10000"/>
                  <a:gd name="connsiteY383" fmla="*/ 8588 h 10000"/>
                  <a:gd name="connsiteX384" fmla="*/ 2584 w 10000"/>
                  <a:gd name="connsiteY384" fmla="*/ 8591 h 10000"/>
                  <a:gd name="connsiteX385" fmla="*/ 2590 w 10000"/>
                  <a:gd name="connsiteY385" fmla="*/ 8598 h 10000"/>
                  <a:gd name="connsiteX386" fmla="*/ 2598 w 10000"/>
                  <a:gd name="connsiteY386" fmla="*/ 8608 h 10000"/>
                  <a:gd name="connsiteX387" fmla="*/ 2607 w 10000"/>
                  <a:gd name="connsiteY387" fmla="*/ 8617 h 10000"/>
                  <a:gd name="connsiteX388" fmla="*/ 2618 w 10000"/>
                  <a:gd name="connsiteY388" fmla="*/ 8617 h 10000"/>
                  <a:gd name="connsiteX389" fmla="*/ 2640 w 10000"/>
                  <a:gd name="connsiteY389" fmla="*/ 8608 h 10000"/>
                  <a:gd name="connsiteX390" fmla="*/ 2670 w 10000"/>
                  <a:gd name="connsiteY390" fmla="*/ 8598 h 10000"/>
                  <a:gd name="connsiteX391" fmla="*/ 2673 w 10000"/>
                  <a:gd name="connsiteY391" fmla="*/ 8598 h 10000"/>
                  <a:gd name="connsiteX392" fmla="*/ 2690 w 10000"/>
                  <a:gd name="connsiteY392" fmla="*/ 8598 h 10000"/>
                  <a:gd name="connsiteX393" fmla="*/ 2698 w 10000"/>
                  <a:gd name="connsiteY393" fmla="*/ 8598 h 10000"/>
                  <a:gd name="connsiteX394" fmla="*/ 2712 w 10000"/>
                  <a:gd name="connsiteY394" fmla="*/ 8598 h 10000"/>
                  <a:gd name="connsiteX395" fmla="*/ 2726 w 10000"/>
                  <a:gd name="connsiteY395" fmla="*/ 8591 h 10000"/>
                  <a:gd name="connsiteX396" fmla="*/ 2737 w 10000"/>
                  <a:gd name="connsiteY396" fmla="*/ 8588 h 10000"/>
                  <a:gd name="connsiteX397" fmla="*/ 2759 w 10000"/>
                  <a:gd name="connsiteY397" fmla="*/ 8582 h 10000"/>
                  <a:gd name="connsiteX398" fmla="*/ 2770 w 10000"/>
                  <a:gd name="connsiteY398" fmla="*/ 8578 h 10000"/>
                  <a:gd name="connsiteX399" fmla="*/ 2784 w 10000"/>
                  <a:gd name="connsiteY399" fmla="*/ 8572 h 10000"/>
                  <a:gd name="connsiteX400" fmla="*/ 2795 w 10000"/>
                  <a:gd name="connsiteY400" fmla="*/ 8572 h 10000"/>
                  <a:gd name="connsiteX401" fmla="*/ 2803 w 10000"/>
                  <a:gd name="connsiteY401" fmla="*/ 8588 h 10000"/>
                  <a:gd name="connsiteX402" fmla="*/ 2803 w 10000"/>
                  <a:gd name="connsiteY402" fmla="*/ 8591 h 10000"/>
                  <a:gd name="connsiteX403" fmla="*/ 2803 w 10000"/>
                  <a:gd name="connsiteY403" fmla="*/ 8601 h 10000"/>
                  <a:gd name="connsiteX404" fmla="*/ 2809 w 10000"/>
                  <a:gd name="connsiteY404" fmla="*/ 8601 h 10000"/>
                  <a:gd name="connsiteX405" fmla="*/ 2823 w 10000"/>
                  <a:gd name="connsiteY405" fmla="*/ 8598 h 10000"/>
                  <a:gd name="connsiteX406" fmla="*/ 2831 w 10000"/>
                  <a:gd name="connsiteY406" fmla="*/ 8598 h 10000"/>
                  <a:gd name="connsiteX407" fmla="*/ 2839 w 10000"/>
                  <a:gd name="connsiteY407" fmla="*/ 8601 h 10000"/>
                  <a:gd name="connsiteX408" fmla="*/ 2848 w 10000"/>
                  <a:gd name="connsiteY408" fmla="*/ 8598 h 10000"/>
                  <a:gd name="connsiteX409" fmla="*/ 2856 w 10000"/>
                  <a:gd name="connsiteY409" fmla="*/ 8601 h 10000"/>
                  <a:gd name="connsiteX410" fmla="*/ 2859 w 10000"/>
                  <a:gd name="connsiteY410" fmla="*/ 8601 h 10000"/>
                  <a:gd name="connsiteX411" fmla="*/ 2864 w 10000"/>
                  <a:gd name="connsiteY411" fmla="*/ 8598 h 10000"/>
                  <a:gd name="connsiteX412" fmla="*/ 2889 w 10000"/>
                  <a:gd name="connsiteY412" fmla="*/ 8611 h 10000"/>
                  <a:gd name="connsiteX413" fmla="*/ 2906 w 10000"/>
                  <a:gd name="connsiteY413" fmla="*/ 8620 h 10000"/>
                  <a:gd name="connsiteX414" fmla="*/ 2914 w 10000"/>
                  <a:gd name="connsiteY414" fmla="*/ 8627 h 10000"/>
                  <a:gd name="connsiteX415" fmla="*/ 2920 w 10000"/>
                  <a:gd name="connsiteY415" fmla="*/ 8640 h 10000"/>
                  <a:gd name="connsiteX416" fmla="*/ 2922 w 10000"/>
                  <a:gd name="connsiteY416" fmla="*/ 8666 h 10000"/>
                  <a:gd name="connsiteX417" fmla="*/ 2922 w 10000"/>
                  <a:gd name="connsiteY417" fmla="*/ 8692 h 10000"/>
                  <a:gd name="connsiteX418" fmla="*/ 2939 w 10000"/>
                  <a:gd name="connsiteY418" fmla="*/ 8695 h 10000"/>
                  <a:gd name="connsiteX419" fmla="*/ 2953 w 10000"/>
                  <a:gd name="connsiteY419" fmla="*/ 8695 h 10000"/>
                  <a:gd name="connsiteX420" fmla="*/ 2961 w 10000"/>
                  <a:gd name="connsiteY420" fmla="*/ 8695 h 10000"/>
                  <a:gd name="connsiteX421" fmla="*/ 2972 w 10000"/>
                  <a:gd name="connsiteY421" fmla="*/ 8692 h 10000"/>
                  <a:gd name="connsiteX422" fmla="*/ 2981 w 10000"/>
                  <a:gd name="connsiteY422" fmla="*/ 8685 h 10000"/>
                  <a:gd name="connsiteX423" fmla="*/ 2989 w 10000"/>
                  <a:gd name="connsiteY423" fmla="*/ 8685 h 10000"/>
                  <a:gd name="connsiteX424" fmla="*/ 3008 w 10000"/>
                  <a:gd name="connsiteY424" fmla="*/ 8685 h 10000"/>
                  <a:gd name="connsiteX425" fmla="*/ 3028 w 10000"/>
                  <a:gd name="connsiteY425" fmla="*/ 8695 h 10000"/>
                  <a:gd name="connsiteX426" fmla="*/ 3042 w 10000"/>
                  <a:gd name="connsiteY426" fmla="*/ 8695 h 10000"/>
                  <a:gd name="connsiteX427" fmla="*/ 3053 w 10000"/>
                  <a:gd name="connsiteY427" fmla="*/ 8676 h 10000"/>
                  <a:gd name="connsiteX428" fmla="*/ 3061 w 10000"/>
                  <a:gd name="connsiteY428" fmla="*/ 8666 h 10000"/>
                  <a:gd name="connsiteX429" fmla="*/ 3066 w 10000"/>
                  <a:gd name="connsiteY429" fmla="*/ 8656 h 10000"/>
                  <a:gd name="connsiteX430" fmla="*/ 3091 w 10000"/>
                  <a:gd name="connsiteY430" fmla="*/ 8659 h 10000"/>
                  <a:gd name="connsiteX431" fmla="*/ 3105 w 10000"/>
                  <a:gd name="connsiteY431" fmla="*/ 8659 h 10000"/>
                  <a:gd name="connsiteX432" fmla="*/ 3108 w 10000"/>
                  <a:gd name="connsiteY432" fmla="*/ 8650 h 10000"/>
                  <a:gd name="connsiteX433" fmla="*/ 3147 w 10000"/>
                  <a:gd name="connsiteY433" fmla="*/ 8588 h 10000"/>
                  <a:gd name="connsiteX434" fmla="*/ 3150 w 10000"/>
                  <a:gd name="connsiteY434" fmla="*/ 8598 h 10000"/>
                  <a:gd name="connsiteX435" fmla="*/ 3163 w 10000"/>
                  <a:gd name="connsiteY435" fmla="*/ 8601 h 10000"/>
                  <a:gd name="connsiteX436" fmla="*/ 3180 w 10000"/>
                  <a:gd name="connsiteY436" fmla="*/ 8608 h 10000"/>
                  <a:gd name="connsiteX437" fmla="*/ 3188 w 10000"/>
                  <a:gd name="connsiteY437" fmla="*/ 8611 h 10000"/>
                  <a:gd name="connsiteX438" fmla="*/ 3227 w 10000"/>
                  <a:gd name="connsiteY438" fmla="*/ 8620 h 10000"/>
                  <a:gd name="connsiteX439" fmla="*/ 3238 w 10000"/>
                  <a:gd name="connsiteY439" fmla="*/ 8617 h 10000"/>
                  <a:gd name="connsiteX440" fmla="*/ 3247 w 10000"/>
                  <a:gd name="connsiteY440" fmla="*/ 8601 h 10000"/>
                  <a:gd name="connsiteX441" fmla="*/ 3269 w 10000"/>
                  <a:gd name="connsiteY441" fmla="*/ 8611 h 10000"/>
                  <a:gd name="connsiteX442" fmla="*/ 3277 w 10000"/>
                  <a:gd name="connsiteY442" fmla="*/ 8617 h 10000"/>
                  <a:gd name="connsiteX443" fmla="*/ 3285 w 10000"/>
                  <a:gd name="connsiteY443" fmla="*/ 8611 h 10000"/>
                  <a:gd name="connsiteX444" fmla="*/ 3307 w 10000"/>
                  <a:gd name="connsiteY444" fmla="*/ 8611 h 10000"/>
                  <a:gd name="connsiteX445" fmla="*/ 3319 w 10000"/>
                  <a:gd name="connsiteY445" fmla="*/ 8617 h 10000"/>
                  <a:gd name="connsiteX446" fmla="*/ 3324 w 10000"/>
                  <a:gd name="connsiteY446" fmla="*/ 8617 h 10000"/>
                  <a:gd name="connsiteX447" fmla="*/ 3327 w 10000"/>
                  <a:gd name="connsiteY447" fmla="*/ 8620 h 10000"/>
                  <a:gd name="connsiteX448" fmla="*/ 3341 w 10000"/>
                  <a:gd name="connsiteY448" fmla="*/ 8620 h 10000"/>
                  <a:gd name="connsiteX449" fmla="*/ 3357 w 10000"/>
                  <a:gd name="connsiteY449" fmla="*/ 8620 h 10000"/>
                  <a:gd name="connsiteX450" fmla="*/ 3374 w 10000"/>
                  <a:gd name="connsiteY450" fmla="*/ 8620 h 10000"/>
                  <a:gd name="connsiteX451" fmla="*/ 3382 w 10000"/>
                  <a:gd name="connsiteY451" fmla="*/ 8620 h 10000"/>
                  <a:gd name="connsiteX452" fmla="*/ 3399 w 10000"/>
                  <a:gd name="connsiteY452" fmla="*/ 8611 h 10000"/>
                  <a:gd name="connsiteX453" fmla="*/ 3413 w 10000"/>
                  <a:gd name="connsiteY453" fmla="*/ 8601 h 10000"/>
                  <a:gd name="connsiteX454" fmla="*/ 3421 w 10000"/>
                  <a:gd name="connsiteY454" fmla="*/ 8588 h 10000"/>
                  <a:gd name="connsiteX455" fmla="*/ 3421 w 10000"/>
                  <a:gd name="connsiteY455" fmla="*/ 8572 h 10000"/>
                  <a:gd name="connsiteX456" fmla="*/ 3421 w 10000"/>
                  <a:gd name="connsiteY456" fmla="*/ 8552 h 10000"/>
                  <a:gd name="connsiteX457" fmla="*/ 3424 w 10000"/>
                  <a:gd name="connsiteY457" fmla="*/ 8533 h 10000"/>
                  <a:gd name="connsiteX458" fmla="*/ 3432 w 10000"/>
                  <a:gd name="connsiteY458" fmla="*/ 8523 h 10000"/>
                  <a:gd name="connsiteX459" fmla="*/ 3446 w 10000"/>
                  <a:gd name="connsiteY459" fmla="*/ 8523 h 10000"/>
                  <a:gd name="connsiteX460" fmla="*/ 3457 w 10000"/>
                  <a:gd name="connsiteY460" fmla="*/ 8523 h 10000"/>
                  <a:gd name="connsiteX461" fmla="*/ 3476 w 10000"/>
                  <a:gd name="connsiteY461" fmla="*/ 8533 h 10000"/>
                  <a:gd name="connsiteX462" fmla="*/ 3485 w 10000"/>
                  <a:gd name="connsiteY462" fmla="*/ 8536 h 10000"/>
                  <a:gd name="connsiteX463" fmla="*/ 3501 w 10000"/>
                  <a:gd name="connsiteY463" fmla="*/ 8527 h 10000"/>
                  <a:gd name="connsiteX464" fmla="*/ 3504 w 10000"/>
                  <a:gd name="connsiteY464" fmla="*/ 8514 h 10000"/>
                  <a:gd name="connsiteX465" fmla="*/ 3510 w 10000"/>
                  <a:gd name="connsiteY465" fmla="*/ 8497 h 10000"/>
                  <a:gd name="connsiteX466" fmla="*/ 3537 w 10000"/>
                  <a:gd name="connsiteY466" fmla="*/ 8484 h 10000"/>
                  <a:gd name="connsiteX467" fmla="*/ 3562 w 10000"/>
                  <a:gd name="connsiteY467" fmla="*/ 8488 h 10000"/>
                  <a:gd name="connsiteX468" fmla="*/ 3568 w 10000"/>
                  <a:gd name="connsiteY468" fmla="*/ 8484 h 10000"/>
                  <a:gd name="connsiteX469" fmla="*/ 3584 w 10000"/>
                  <a:gd name="connsiteY469" fmla="*/ 8494 h 10000"/>
                  <a:gd name="connsiteX470" fmla="*/ 3593 w 10000"/>
                  <a:gd name="connsiteY470" fmla="*/ 8507 h 10000"/>
                  <a:gd name="connsiteX471" fmla="*/ 3618 w 10000"/>
                  <a:gd name="connsiteY471" fmla="*/ 8497 h 10000"/>
                  <a:gd name="connsiteX472" fmla="*/ 3643 w 10000"/>
                  <a:gd name="connsiteY472" fmla="*/ 8475 h 10000"/>
                  <a:gd name="connsiteX473" fmla="*/ 3657 w 10000"/>
                  <a:gd name="connsiteY473" fmla="*/ 8478 h 10000"/>
                  <a:gd name="connsiteX474" fmla="*/ 3670 w 10000"/>
                  <a:gd name="connsiteY474" fmla="*/ 8475 h 10000"/>
                  <a:gd name="connsiteX475" fmla="*/ 3673 w 10000"/>
                  <a:gd name="connsiteY475" fmla="*/ 8468 h 10000"/>
                  <a:gd name="connsiteX476" fmla="*/ 3681 w 10000"/>
                  <a:gd name="connsiteY476" fmla="*/ 8468 h 10000"/>
                  <a:gd name="connsiteX477" fmla="*/ 3698 w 10000"/>
                  <a:gd name="connsiteY477" fmla="*/ 8478 h 10000"/>
                  <a:gd name="connsiteX478" fmla="*/ 3720 w 10000"/>
                  <a:gd name="connsiteY478" fmla="*/ 8497 h 10000"/>
                  <a:gd name="connsiteX479" fmla="*/ 3715 w 10000"/>
                  <a:gd name="connsiteY479" fmla="*/ 8504 h 10000"/>
                  <a:gd name="connsiteX480" fmla="*/ 3729 w 10000"/>
                  <a:gd name="connsiteY480" fmla="*/ 8514 h 10000"/>
                  <a:gd name="connsiteX481" fmla="*/ 3729 w 10000"/>
                  <a:gd name="connsiteY481" fmla="*/ 8517 h 10000"/>
                  <a:gd name="connsiteX482" fmla="*/ 3740 w 10000"/>
                  <a:gd name="connsiteY482" fmla="*/ 8527 h 10000"/>
                  <a:gd name="connsiteX483" fmla="*/ 3759 w 10000"/>
                  <a:gd name="connsiteY483" fmla="*/ 8517 h 10000"/>
                  <a:gd name="connsiteX484" fmla="*/ 3762 w 10000"/>
                  <a:gd name="connsiteY484" fmla="*/ 8504 h 10000"/>
                  <a:gd name="connsiteX485" fmla="*/ 3770 w 10000"/>
                  <a:gd name="connsiteY485" fmla="*/ 8488 h 10000"/>
                  <a:gd name="connsiteX486" fmla="*/ 3778 w 10000"/>
                  <a:gd name="connsiteY486" fmla="*/ 8484 h 10000"/>
                  <a:gd name="connsiteX487" fmla="*/ 3792 w 10000"/>
                  <a:gd name="connsiteY487" fmla="*/ 8475 h 10000"/>
                  <a:gd name="connsiteX488" fmla="*/ 3803 w 10000"/>
                  <a:gd name="connsiteY488" fmla="*/ 8478 h 10000"/>
                  <a:gd name="connsiteX489" fmla="*/ 3809 w 10000"/>
                  <a:gd name="connsiteY489" fmla="*/ 8475 h 10000"/>
                  <a:gd name="connsiteX490" fmla="*/ 3825 w 10000"/>
                  <a:gd name="connsiteY490" fmla="*/ 8465 h 10000"/>
                  <a:gd name="connsiteX491" fmla="*/ 3834 w 10000"/>
                  <a:gd name="connsiteY491" fmla="*/ 8468 h 10000"/>
                  <a:gd name="connsiteX492" fmla="*/ 3842 w 10000"/>
                  <a:gd name="connsiteY492" fmla="*/ 8478 h 10000"/>
                  <a:gd name="connsiteX493" fmla="*/ 3850 w 10000"/>
                  <a:gd name="connsiteY493" fmla="*/ 8478 h 10000"/>
                  <a:gd name="connsiteX494" fmla="*/ 3859 w 10000"/>
                  <a:gd name="connsiteY494" fmla="*/ 8484 h 10000"/>
                  <a:gd name="connsiteX495" fmla="*/ 3873 w 10000"/>
                  <a:gd name="connsiteY495" fmla="*/ 8494 h 10000"/>
                  <a:gd name="connsiteX496" fmla="*/ 3875 w 10000"/>
                  <a:gd name="connsiteY496" fmla="*/ 8507 h 10000"/>
                  <a:gd name="connsiteX497" fmla="*/ 3881 w 10000"/>
                  <a:gd name="connsiteY497" fmla="*/ 8527 h 10000"/>
                  <a:gd name="connsiteX498" fmla="*/ 3875 w 10000"/>
                  <a:gd name="connsiteY498" fmla="*/ 8546 h 10000"/>
                  <a:gd name="connsiteX499" fmla="*/ 3892 w 10000"/>
                  <a:gd name="connsiteY499" fmla="*/ 8546 h 10000"/>
                  <a:gd name="connsiteX500" fmla="*/ 3900 w 10000"/>
                  <a:gd name="connsiteY500" fmla="*/ 8543 h 10000"/>
                  <a:gd name="connsiteX501" fmla="*/ 3906 w 10000"/>
                  <a:gd name="connsiteY501" fmla="*/ 8543 h 10000"/>
                  <a:gd name="connsiteX502" fmla="*/ 3922 w 10000"/>
                  <a:gd name="connsiteY502" fmla="*/ 8552 h 10000"/>
                  <a:gd name="connsiteX503" fmla="*/ 3939 w 10000"/>
                  <a:gd name="connsiteY503" fmla="*/ 8559 h 10000"/>
                  <a:gd name="connsiteX504" fmla="*/ 3953 w 10000"/>
                  <a:gd name="connsiteY504" fmla="*/ 8572 h 10000"/>
                  <a:gd name="connsiteX505" fmla="*/ 3956 w 10000"/>
                  <a:gd name="connsiteY505" fmla="*/ 8588 h 10000"/>
                  <a:gd name="connsiteX506" fmla="*/ 3956 w 10000"/>
                  <a:gd name="connsiteY506" fmla="*/ 8608 h 10000"/>
                  <a:gd name="connsiteX507" fmla="*/ 3972 w 10000"/>
                  <a:gd name="connsiteY507" fmla="*/ 8608 h 10000"/>
                  <a:gd name="connsiteX508" fmla="*/ 3986 w 10000"/>
                  <a:gd name="connsiteY508" fmla="*/ 8608 h 10000"/>
                  <a:gd name="connsiteX509" fmla="*/ 3997 w 10000"/>
                  <a:gd name="connsiteY509" fmla="*/ 8608 h 10000"/>
                  <a:gd name="connsiteX510" fmla="*/ 4006 w 10000"/>
                  <a:gd name="connsiteY510" fmla="*/ 8608 h 10000"/>
                  <a:gd name="connsiteX511" fmla="*/ 4006 w 10000"/>
                  <a:gd name="connsiteY511" fmla="*/ 8611 h 10000"/>
                  <a:gd name="connsiteX512" fmla="*/ 4011 w 10000"/>
                  <a:gd name="connsiteY512" fmla="*/ 8611 h 10000"/>
                  <a:gd name="connsiteX513" fmla="*/ 4022 w 10000"/>
                  <a:gd name="connsiteY513" fmla="*/ 8620 h 10000"/>
                  <a:gd name="connsiteX514" fmla="*/ 4042 w 10000"/>
                  <a:gd name="connsiteY514" fmla="*/ 8620 h 10000"/>
                  <a:gd name="connsiteX515" fmla="*/ 4050 w 10000"/>
                  <a:gd name="connsiteY515" fmla="*/ 8617 h 10000"/>
                  <a:gd name="connsiteX516" fmla="*/ 4069 w 10000"/>
                  <a:gd name="connsiteY516" fmla="*/ 8620 h 10000"/>
                  <a:gd name="connsiteX517" fmla="*/ 4086 w 10000"/>
                  <a:gd name="connsiteY517" fmla="*/ 8630 h 10000"/>
                  <a:gd name="connsiteX518" fmla="*/ 4108 w 10000"/>
                  <a:gd name="connsiteY518" fmla="*/ 8627 h 10000"/>
                  <a:gd name="connsiteX519" fmla="*/ 4125 w 10000"/>
                  <a:gd name="connsiteY519" fmla="*/ 8620 h 10000"/>
                  <a:gd name="connsiteX520" fmla="*/ 4133 w 10000"/>
                  <a:gd name="connsiteY520" fmla="*/ 8611 h 10000"/>
                  <a:gd name="connsiteX521" fmla="*/ 4139 w 10000"/>
                  <a:gd name="connsiteY521" fmla="*/ 8608 h 10000"/>
                  <a:gd name="connsiteX522" fmla="*/ 4147 w 10000"/>
                  <a:gd name="connsiteY522" fmla="*/ 8601 h 10000"/>
                  <a:gd name="connsiteX523" fmla="*/ 4155 w 10000"/>
                  <a:gd name="connsiteY523" fmla="*/ 8591 h 10000"/>
                  <a:gd name="connsiteX524" fmla="*/ 4166 w 10000"/>
                  <a:gd name="connsiteY524" fmla="*/ 8582 h 10000"/>
                  <a:gd name="connsiteX525" fmla="*/ 4183 w 10000"/>
                  <a:gd name="connsiteY525" fmla="*/ 8569 h 10000"/>
                  <a:gd name="connsiteX526" fmla="*/ 4191 w 10000"/>
                  <a:gd name="connsiteY526" fmla="*/ 8562 h 10000"/>
                  <a:gd name="connsiteX527" fmla="*/ 4208 w 10000"/>
                  <a:gd name="connsiteY527" fmla="*/ 8552 h 10000"/>
                  <a:gd name="connsiteX528" fmla="*/ 4230 w 10000"/>
                  <a:gd name="connsiteY528" fmla="*/ 8552 h 10000"/>
                  <a:gd name="connsiteX529" fmla="*/ 4238 w 10000"/>
                  <a:gd name="connsiteY529" fmla="*/ 8559 h 10000"/>
                  <a:gd name="connsiteX530" fmla="*/ 4247 w 10000"/>
                  <a:gd name="connsiteY530" fmla="*/ 8572 h 10000"/>
                  <a:gd name="connsiteX531" fmla="*/ 4252 w 10000"/>
                  <a:gd name="connsiteY531" fmla="*/ 8578 h 10000"/>
                  <a:gd name="connsiteX532" fmla="*/ 4263 w 10000"/>
                  <a:gd name="connsiteY532" fmla="*/ 8582 h 10000"/>
                  <a:gd name="connsiteX533" fmla="*/ 4277 w 10000"/>
                  <a:gd name="connsiteY533" fmla="*/ 8572 h 10000"/>
                  <a:gd name="connsiteX534" fmla="*/ 4294 w 10000"/>
                  <a:gd name="connsiteY534" fmla="*/ 8559 h 10000"/>
                  <a:gd name="connsiteX535" fmla="*/ 4302 w 10000"/>
                  <a:gd name="connsiteY535" fmla="*/ 8546 h 10000"/>
                  <a:gd name="connsiteX536" fmla="*/ 4310 w 10000"/>
                  <a:gd name="connsiteY536" fmla="*/ 8543 h 10000"/>
                  <a:gd name="connsiteX537" fmla="*/ 4313 w 10000"/>
                  <a:gd name="connsiteY537" fmla="*/ 8543 h 10000"/>
                  <a:gd name="connsiteX538" fmla="*/ 4332 w 10000"/>
                  <a:gd name="connsiteY538" fmla="*/ 8546 h 10000"/>
                  <a:gd name="connsiteX539" fmla="*/ 4335 w 10000"/>
                  <a:gd name="connsiteY539" fmla="*/ 8559 h 10000"/>
                  <a:gd name="connsiteX540" fmla="*/ 4349 w 10000"/>
                  <a:gd name="connsiteY540" fmla="*/ 8588 h 10000"/>
                  <a:gd name="connsiteX541" fmla="*/ 4360 w 10000"/>
                  <a:gd name="connsiteY541" fmla="*/ 8591 h 10000"/>
                  <a:gd name="connsiteX542" fmla="*/ 4366 w 10000"/>
                  <a:gd name="connsiteY542" fmla="*/ 8591 h 10000"/>
                  <a:gd name="connsiteX543" fmla="*/ 4382 w 10000"/>
                  <a:gd name="connsiteY543" fmla="*/ 8598 h 10000"/>
                  <a:gd name="connsiteX544" fmla="*/ 4385 w 10000"/>
                  <a:gd name="connsiteY544" fmla="*/ 8598 h 10000"/>
                  <a:gd name="connsiteX545" fmla="*/ 4402 w 10000"/>
                  <a:gd name="connsiteY545" fmla="*/ 8598 h 10000"/>
                  <a:gd name="connsiteX546" fmla="*/ 4421 w 10000"/>
                  <a:gd name="connsiteY546" fmla="*/ 8591 h 10000"/>
                  <a:gd name="connsiteX547" fmla="*/ 4440 w 10000"/>
                  <a:gd name="connsiteY547" fmla="*/ 8591 h 10000"/>
                  <a:gd name="connsiteX548" fmla="*/ 4449 w 10000"/>
                  <a:gd name="connsiteY548" fmla="*/ 8598 h 10000"/>
                  <a:gd name="connsiteX549" fmla="*/ 4454 w 10000"/>
                  <a:gd name="connsiteY549" fmla="*/ 8617 h 10000"/>
                  <a:gd name="connsiteX550" fmla="*/ 4463 w 10000"/>
                  <a:gd name="connsiteY550" fmla="*/ 8608 h 10000"/>
                  <a:gd name="connsiteX551" fmla="*/ 4474 w 10000"/>
                  <a:gd name="connsiteY551" fmla="*/ 8608 h 10000"/>
                  <a:gd name="connsiteX552" fmla="*/ 4490 w 10000"/>
                  <a:gd name="connsiteY552" fmla="*/ 8617 h 10000"/>
                  <a:gd name="connsiteX553" fmla="*/ 4504 w 10000"/>
                  <a:gd name="connsiteY553" fmla="*/ 8617 h 10000"/>
                  <a:gd name="connsiteX554" fmla="*/ 4518 w 10000"/>
                  <a:gd name="connsiteY554" fmla="*/ 8617 h 10000"/>
                  <a:gd name="connsiteX555" fmla="*/ 4535 w 10000"/>
                  <a:gd name="connsiteY555" fmla="*/ 8611 h 10000"/>
                  <a:gd name="connsiteX556" fmla="*/ 4546 w 10000"/>
                  <a:gd name="connsiteY556" fmla="*/ 8611 h 10000"/>
                  <a:gd name="connsiteX557" fmla="*/ 4562 w 10000"/>
                  <a:gd name="connsiteY557" fmla="*/ 8611 h 10000"/>
                  <a:gd name="connsiteX558" fmla="*/ 4571 w 10000"/>
                  <a:gd name="connsiteY558" fmla="*/ 8611 h 10000"/>
                  <a:gd name="connsiteX559" fmla="*/ 4579 w 10000"/>
                  <a:gd name="connsiteY559" fmla="*/ 8608 h 10000"/>
                  <a:gd name="connsiteX560" fmla="*/ 4584 w 10000"/>
                  <a:gd name="connsiteY560" fmla="*/ 8608 h 10000"/>
                  <a:gd name="connsiteX561" fmla="*/ 4601 w 10000"/>
                  <a:gd name="connsiteY561" fmla="*/ 8617 h 10000"/>
                  <a:gd name="connsiteX562" fmla="*/ 4609 w 10000"/>
                  <a:gd name="connsiteY562" fmla="*/ 8627 h 10000"/>
                  <a:gd name="connsiteX563" fmla="*/ 4618 w 10000"/>
                  <a:gd name="connsiteY563" fmla="*/ 8637 h 10000"/>
                  <a:gd name="connsiteX564" fmla="*/ 4618 w 10000"/>
                  <a:gd name="connsiteY564" fmla="*/ 8646 h 10000"/>
                  <a:gd name="connsiteX565" fmla="*/ 4634 w 10000"/>
                  <a:gd name="connsiteY565" fmla="*/ 8656 h 10000"/>
                  <a:gd name="connsiteX566" fmla="*/ 4640 w 10000"/>
                  <a:gd name="connsiteY566" fmla="*/ 8659 h 10000"/>
                  <a:gd name="connsiteX567" fmla="*/ 4651 w 10000"/>
                  <a:gd name="connsiteY567" fmla="*/ 8666 h 10000"/>
                  <a:gd name="connsiteX568" fmla="*/ 4657 w 10000"/>
                  <a:gd name="connsiteY568" fmla="*/ 8659 h 10000"/>
                  <a:gd name="connsiteX569" fmla="*/ 4668 w 10000"/>
                  <a:gd name="connsiteY569" fmla="*/ 8650 h 10000"/>
                  <a:gd name="connsiteX570" fmla="*/ 4676 w 10000"/>
                  <a:gd name="connsiteY570" fmla="*/ 8650 h 10000"/>
                  <a:gd name="connsiteX571" fmla="*/ 4690 w 10000"/>
                  <a:gd name="connsiteY571" fmla="*/ 8650 h 10000"/>
                  <a:gd name="connsiteX572" fmla="*/ 4698 w 10000"/>
                  <a:gd name="connsiteY572" fmla="*/ 8650 h 10000"/>
                  <a:gd name="connsiteX573" fmla="*/ 4704 w 10000"/>
                  <a:gd name="connsiteY573" fmla="*/ 8650 h 10000"/>
                  <a:gd name="connsiteX574" fmla="*/ 4706 w 10000"/>
                  <a:gd name="connsiteY574" fmla="*/ 8659 h 10000"/>
                  <a:gd name="connsiteX575" fmla="*/ 4706 w 10000"/>
                  <a:gd name="connsiteY575" fmla="*/ 8666 h 10000"/>
                  <a:gd name="connsiteX576" fmla="*/ 4723 w 10000"/>
                  <a:gd name="connsiteY576" fmla="*/ 8682 h 10000"/>
                  <a:gd name="connsiteX577" fmla="*/ 4737 w 10000"/>
                  <a:gd name="connsiteY577" fmla="*/ 8682 h 10000"/>
                  <a:gd name="connsiteX578" fmla="*/ 4745 w 10000"/>
                  <a:gd name="connsiteY578" fmla="*/ 8676 h 10000"/>
                  <a:gd name="connsiteX579" fmla="*/ 4756 w 10000"/>
                  <a:gd name="connsiteY579" fmla="*/ 8666 h 10000"/>
                  <a:gd name="connsiteX580" fmla="*/ 4765 w 10000"/>
                  <a:gd name="connsiteY580" fmla="*/ 8666 h 10000"/>
                  <a:gd name="connsiteX581" fmla="*/ 4765 w 10000"/>
                  <a:gd name="connsiteY581" fmla="*/ 8682 h 10000"/>
                  <a:gd name="connsiteX582" fmla="*/ 4770 w 10000"/>
                  <a:gd name="connsiteY582" fmla="*/ 8701 h 10000"/>
                  <a:gd name="connsiteX583" fmla="*/ 4778 w 10000"/>
                  <a:gd name="connsiteY583" fmla="*/ 8705 h 10000"/>
                  <a:gd name="connsiteX584" fmla="*/ 4795 w 10000"/>
                  <a:gd name="connsiteY584" fmla="*/ 8714 h 10000"/>
                  <a:gd name="connsiteX585" fmla="*/ 4812 w 10000"/>
                  <a:gd name="connsiteY585" fmla="*/ 8714 h 10000"/>
                  <a:gd name="connsiteX586" fmla="*/ 4825 w 10000"/>
                  <a:gd name="connsiteY586" fmla="*/ 8705 h 10000"/>
                  <a:gd name="connsiteX587" fmla="*/ 4825 w 10000"/>
                  <a:gd name="connsiteY587" fmla="*/ 8701 h 10000"/>
                  <a:gd name="connsiteX588" fmla="*/ 4828 w 10000"/>
                  <a:gd name="connsiteY588" fmla="*/ 8701 h 10000"/>
                  <a:gd name="connsiteX589" fmla="*/ 4837 w 10000"/>
                  <a:gd name="connsiteY589" fmla="*/ 8692 h 10000"/>
                  <a:gd name="connsiteX590" fmla="*/ 4842 w 10000"/>
                  <a:gd name="connsiteY590" fmla="*/ 8685 h 10000"/>
                  <a:gd name="connsiteX591" fmla="*/ 4859 w 10000"/>
                  <a:gd name="connsiteY591" fmla="*/ 8692 h 10000"/>
                  <a:gd name="connsiteX592" fmla="*/ 4870 w 10000"/>
                  <a:gd name="connsiteY592" fmla="*/ 8701 h 10000"/>
                  <a:gd name="connsiteX593" fmla="*/ 4878 w 10000"/>
                  <a:gd name="connsiteY593" fmla="*/ 8714 h 10000"/>
                  <a:gd name="connsiteX594" fmla="*/ 4892 w 10000"/>
                  <a:gd name="connsiteY594" fmla="*/ 8724 h 10000"/>
                  <a:gd name="connsiteX595" fmla="*/ 4900 w 10000"/>
                  <a:gd name="connsiteY595" fmla="*/ 8724 h 10000"/>
                  <a:gd name="connsiteX596" fmla="*/ 4906 w 10000"/>
                  <a:gd name="connsiteY596" fmla="*/ 8705 h 10000"/>
                  <a:gd name="connsiteX597" fmla="*/ 4925 w 10000"/>
                  <a:gd name="connsiteY597" fmla="*/ 8724 h 10000"/>
                  <a:gd name="connsiteX598" fmla="*/ 4939 w 10000"/>
                  <a:gd name="connsiteY598" fmla="*/ 8701 h 10000"/>
                  <a:gd name="connsiteX599" fmla="*/ 4950 w 10000"/>
                  <a:gd name="connsiteY599" fmla="*/ 8695 h 10000"/>
                  <a:gd name="connsiteX600" fmla="*/ 4956 w 10000"/>
                  <a:gd name="connsiteY600" fmla="*/ 8692 h 10000"/>
                  <a:gd name="connsiteX601" fmla="*/ 4986 w 10000"/>
                  <a:gd name="connsiteY601" fmla="*/ 8705 h 10000"/>
                  <a:gd name="connsiteX602" fmla="*/ 5003 w 10000"/>
                  <a:gd name="connsiteY602" fmla="*/ 8701 h 10000"/>
                  <a:gd name="connsiteX603" fmla="*/ 5011 w 10000"/>
                  <a:gd name="connsiteY603" fmla="*/ 8692 h 10000"/>
                  <a:gd name="connsiteX604" fmla="*/ 5028 w 10000"/>
                  <a:gd name="connsiteY604" fmla="*/ 8682 h 10000"/>
                  <a:gd name="connsiteX605" fmla="*/ 5030 w 10000"/>
                  <a:gd name="connsiteY605" fmla="*/ 8659 h 10000"/>
                  <a:gd name="connsiteX606" fmla="*/ 5039 w 10000"/>
                  <a:gd name="connsiteY606" fmla="*/ 8656 h 10000"/>
                  <a:gd name="connsiteX607" fmla="*/ 5053 w 10000"/>
                  <a:gd name="connsiteY607" fmla="*/ 8669 h 10000"/>
                  <a:gd name="connsiteX608" fmla="*/ 5061 w 10000"/>
                  <a:gd name="connsiteY608" fmla="*/ 8669 h 10000"/>
                  <a:gd name="connsiteX609" fmla="*/ 5061 w 10000"/>
                  <a:gd name="connsiteY609" fmla="*/ 8676 h 10000"/>
                  <a:gd name="connsiteX610" fmla="*/ 5069 w 10000"/>
                  <a:gd name="connsiteY610" fmla="*/ 8669 h 10000"/>
                  <a:gd name="connsiteX611" fmla="*/ 5083 w 10000"/>
                  <a:gd name="connsiteY611" fmla="*/ 8669 h 10000"/>
                  <a:gd name="connsiteX612" fmla="*/ 5100 w 10000"/>
                  <a:gd name="connsiteY612" fmla="*/ 8669 h 10000"/>
                  <a:gd name="connsiteX613" fmla="*/ 5119 w 10000"/>
                  <a:gd name="connsiteY613" fmla="*/ 8682 h 10000"/>
                  <a:gd name="connsiteX614" fmla="*/ 5136 w 10000"/>
                  <a:gd name="connsiteY614" fmla="*/ 8692 h 10000"/>
                  <a:gd name="connsiteX615" fmla="*/ 5161 w 10000"/>
                  <a:gd name="connsiteY615" fmla="*/ 8701 h 10000"/>
                  <a:gd name="connsiteX616" fmla="*/ 5183 w 10000"/>
                  <a:gd name="connsiteY616" fmla="*/ 8701 h 10000"/>
                  <a:gd name="connsiteX617" fmla="*/ 5199 w 10000"/>
                  <a:gd name="connsiteY617" fmla="*/ 8701 h 10000"/>
                  <a:gd name="connsiteX618" fmla="*/ 5213 w 10000"/>
                  <a:gd name="connsiteY618" fmla="*/ 8705 h 10000"/>
                  <a:gd name="connsiteX619" fmla="*/ 5224 w 10000"/>
                  <a:gd name="connsiteY619" fmla="*/ 8701 h 10000"/>
                  <a:gd name="connsiteX620" fmla="*/ 5230 w 10000"/>
                  <a:gd name="connsiteY620" fmla="*/ 8701 h 10000"/>
                  <a:gd name="connsiteX621" fmla="*/ 5241 w 10000"/>
                  <a:gd name="connsiteY621" fmla="*/ 8676 h 10000"/>
                  <a:gd name="connsiteX622" fmla="*/ 5247 w 10000"/>
                  <a:gd name="connsiteY622" fmla="*/ 8666 h 10000"/>
                  <a:gd name="connsiteX623" fmla="*/ 5249 w 10000"/>
                  <a:gd name="connsiteY623" fmla="*/ 8646 h 10000"/>
                  <a:gd name="connsiteX624" fmla="*/ 5249 w 10000"/>
                  <a:gd name="connsiteY624" fmla="*/ 8650 h 10000"/>
                  <a:gd name="connsiteX625" fmla="*/ 5255 w 10000"/>
                  <a:gd name="connsiteY625" fmla="*/ 8646 h 10000"/>
                  <a:gd name="connsiteX626" fmla="*/ 5271 w 10000"/>
                  <a:gd name="connsiteY626" fmla="*/ 8650 h 10000"/>
                  <a:gd name="connsiteX627" fmla="*/ 5288 w 10000"/>
                  <a:gd name="connsiteY627" fmla="*/ 8666 h 10000"/>
                  <a:gd name="connsiteX628" fmla="*/ 5296 w 10000"/>
                  <a:gd name="connsiteY628" fmla="*/ 8666 h 10000"/>
                  <a:gd name="connsiteX629" fmla="*/ 5310 w 10000"/>
                  <a:gd name="connsiteY629" fmla="*/ 8656 h 10000"/>
                  <a:gd name="connsiteX630" fmla="*/ 5321 w 10000"/>
                  <a:gd name="connsiteY630" fmla="*/ 8650 h 10000"/>
                  <a:gd name="connsiteX631" fmla="*/ 5338 w 10000"/>
                  <a:gd name="connsiteY631" fmla="*/ 8650 h 10000"/>
                  <a:gd name="connsiteX632" fmla="*/ 5360 w 10000"/>
                  <a:gd name="connsiteY632" fmla="*/ 8640 h 10000"/>
                  <a:gd name="connsiteX633" fmla="*/ 5366 w 10000"/>
                  <a:gd name="connsiteY633" fmla="*/ 8637 h 10000"/>
                  <a:gd name="connsiteX634" fmla="*/ 5368 w 10000"/>
                  <a:gd name="connsiteY634" fmla="*/ 8637 h 10000"/>
                  <a:gd name="connsiteX635" fmla="*/ 5382 w 10000"/>
                  <a:gd name="connsiteY635" fmla="*/ 8630 h 10000"/>
                  <a:gd name="connsiteX636" fmla="*/ 5391 w 10000"/>
                  <a:gd name="connsiteY636" fmla="*/ 8630 h 10000"/>
                  <a:gd name="connsiteX637" fmla="*/ 5402 w 10000"/>
                  <a:gd name="connsiteY637" fmla="*/ 8637 h 10000"/>
                  <a:gd name="connsiteX638" fmla="*/ 5418 w 10000"/>
                  <a:gd name="connsiteY638" fmla="*/ 8656 h 10000"/>
                  <a:gd name="connsiteX639" fmla="*/ 5432 w 10000"/>
                  <a:gd name="connsiteY639" fmla="*/ 8666 h 10000"/>
                  <a:gd name="connsiteX640" fmla="*/ 5443 w 10000"/>
                  <a:gd name="connsiteY640" fmla="*/ 8682 h 10000"/>
                  <a:gd name="connsiteX641" fmla="*/ 5457 w 10000"/>
                  <a:gd name="connsiteY641" fmla="*/ 8692 h 10000"/>
                  <a:gd name="connsiteX642" fmla="*/ 5471 w 10000"/>
                  <a:gd name="connsiteY642" fmla="*/ 8705 h 10000"/>
                  <a:gd name="connsiteX643" fmla="*/ 5488 w 10000"/>
                  <a:gd name="connsiteY643" fmla="*/ 8711 h 10000"/>
                  <a:gd name="connsiteX644" fmla="*/ 5490 w 10000"/>
                  <a:gd name="connsiteY644" fmla="*/ 8721 h 10000"/>
                  <a:gd name="connsiteX645" fmla="*/ 5512 w 10000"/>
                  <a:gd name="connsiteY645" fmla="*/ 8724 h 10000"/>
                  <a:gd name="connsiteX646" fmla="*/ 5521 w 10000"/>
                  <a:gd name="connsiteY646" fmla="*/ 8714 h 10000"/>
                  <a:gd name="connsiteX647" fmla="*/ 5524 w 10000"/>
                  <a:gd name="connsiteY647" fmla="*/ 8714 h 10000"/>
                  <a:gd name="connsiteX648" fmla="*/ 5532 w 10000"/>
                  <a:gd name="connsiteY648" fmla="*/ 8721 h 10000"/>
                  <a:gd name="connsiteX649" fmla="*/ 5540 w 10000"/>
                  <a:gd name="connsiteY649" fmla="*/ 8724 h 10000"/>
                  <a:gd name="connsiteX650" fmla="*/ 5562 w 10000"/>
                  <a:gd name="connsiteY650" fmla="*/ 8750 h 10000"/>
                  <a:gd name="connsiteX651" fmla="*/ 5562 w 10000"/>
                  <a:gd name="connsiteY651" fmla="*/ 8760 h 10000"/>
                  <a:gd name="connsiteX652" fmla="*/ 5571 w 10000"/>
                  <a:gd name="connsiteY652" fmla="*/ 8782 h 10000"/>
                  <a:gd name="connsiteX653" fmla="*/ 5579 w 10000"/>
                  <a:gd name="connsiteY653" fmla="*/ 8789 h 10000"/>
                  <a:gd name="connsiteX654" fmla="*/ 5593 w 10000"/>
                  <a:gd name="connsiteY654" fmla="*/ 8789 h 10000"/>
                  <a:gd name="connsiteX655" fmla="*/ 5596 w 10000"/>
                  <a:gd name="connsiteY655" fmla="*/ 8789 h 10000"/>
                  <a:gd name="connsiteX656" fmla="*/ 5626 w 10000"/>
                  <a:gd name="connsiteY656" fmla="*/ 8782 h 10000"/>
                  <a:gd name="connsiteX657" fmla="*/ 5629 w 10000"/>
                  <a:gd name="connsiteY657" fmla="*/ 8782 h 10000"/>
                  <a:gd name="connsiteX658" fmla="*/ 5637 w 10000"/>
                  <a:gd name="connsiteY658" fmla="*/ 8779 h 10000"/>
                  <a:gd name="connsiteX659" fmla="*/ 5648 w 10000"/>
                  <a:gd name="connsiteY659" fmla="*/ 8789 h 10000"/>
                  <a:gd name="connsiteX660" fmla="*/ 5665 w 10000"/>
                  <a:gd name="connsiteY660" fmla="*/ 8795 h 10000"/>
                  <a:gd name="connsiteX661" fmla="*/ 5676 w 10000"/>
                  <a:gd name="connsiteY661" fmla="*/ 8789 h 10000"/>
                  <a:gd name="connsiteX662" fmla="*/ 5684 w 10000"/>
                  <a:gd name="connsiteY662" fmla="*/ 8782 h 10000"/>
                  <a:gd name="connsiteX663" fmla="*/ 5693 w 10000"/>
                  <a:gd name="connsiteY663" fmla="*/ 8789 h 10000"/>
                  <a:gd name="connsiteX664" fmla="*/ 5715 w 10000"/>
                  <a:gd name="connsiteY664" fmla="*/ 8808 h 10000"/>
                  <a:gd name="connsiteX665" fmla="*/ 5731 w 10000"/>
                  <a:gd name="connsiteY665" fmla="*/ 8808 h 10000"/>
                  <a:gd name="connsiteX666" fmla="*/ 5740 w 10000"/>
                  <a:gd name="connsiteY666" fmla="*/ 8808 h 10000"/>
                  <a:gd name="connsiteX667" fmla="*/ 5765 w 10000"/>
                  <a:gd name="connsiteY667" fmla="*/ 8818 h 10000"/>
                  <a:gd name="connsiteX668" fmla="*/ 5781 w 10000"/>
                  <a:gd name="connsiteY668" fmla="*/ 8824 h 10000"/>
                  <a:gd name="connsiteX669" fmla="*/ 5798 w 10000"/>
                  <a:gd name="connsiteY669" fmla="*/ 8834 h 10000"/>
                  <a:gd name="connsiteX670" fmla="*/ 5814 w 10000"/>
                  <a:gd name="connsiteY670" fmla="*/ 8837 h 10000"/>
                  <a:gd name="connsiteX671" fmla="*/ 5831 w 10000"/>
                  <a:gd name="connsiteY671" fmla="*/ 8844 h 10000"/>
                  <a:gd name="connsiteX672" fmla="*/ 5842 w 10000"/>
                  <a:gd name="connsiteY672" fmla="*/ 8847 h 10000"/>
                  <a:gd name="connsiteX673" fmla="*/ 5859 w 10000"/>
                  <a:gd name="connsiteY673" fmla="*/ 8857 h 10000"/>
                  <a:gd name="connsiteX674" fmla="*/ 5870 w 10000"/>
                  <a:gd name="connsiteY674" fmla="*/ 8867 h 10000"/>
                  <a:gd name="connsiteX675" fmla="*/ 5878 w 10000"/>
                  <a:gd name="connsiteY675" fmla="*/ 8873 h 10000"/>
                  <a:gd name="connsiteX676" fmla="*/ 5895 w 10000"/>
                  <a:gd name="connsiteY676" fmla="*/ 8873 h 10000"/>
                  <a:gd name="connsiteX677" fmla="*/ 5911 w 10000"/>
                  <a:gd name="connsiteY677" fmla="*/ 8873 h 10000"/>
                  <a:gd name="connsiteX678" fmla="*/ 5931 w 10000"/>
                  <a:gd name="connsiteY678" fmla="*/ 8873 h 10000"/>
                  <a:gd name="connsiteX679" fmla="*/ 5950 w 10000"/>
                  <a:gd name="connsiteY679" fmla="*/ 8867 h 10000"/>
                  <a:gd name="connsiteX680" fmla="*/ 5967 w 10000"/>
                  <a:gd name="connsiteY680" fmla="*/ 8867 h 10000"/>
                  <a:gd name="connsiteX681" fmla="*/ 5975 w 10000"/>
                  <a:gd name="connsiteY681" fmla="*/ 8873 h 10000"/>
                  <a:gd name="connsiteX682" fmla="*/ 6000 w 10000"/>
                  <a:gd name="connsiteY682" fmla="*/ 8883 h 10000"/>
                  <a:gd name="connsiteX683" fmla="*/ 5997 w 10000"/>
                  <a:gd name="connsiteY683" fmla="*/ 8886 h 10000"/>
                  <a:gd name="connsiteX684" fmla="*/ 5997 w 10000"/>
                  <a:gd name="connsiteY684" fmla="*/ 8896 h 10000"/>
                  <a:gd name="connsiteX685" fmla="*/ 6014 w 10000"/>
                  <a:gd name="connsiteY685" fmla="*/ 8892 h 10000"/>
                  <a:gd name="connsiteX686" fmla="*/ 6028 w 10000"/>
                  <a:gd name="connsiteY686" fmla="*/ 8892 h 10000"/>
                  <a:gd name="connsiteX687" fmla="*/ 6053 w 10000"/>
                  <a:gd name="connsiteY687" fmla="*/ 8886 h 10000"/>
                  <a:gd name="connsiteX688" fmla="*/ 6072 w 10000"/>
                  <a:gd name="connsiteY688" fmla="*/ 8876 h 10000"/>
                  <a:gd name="connsiteX689" fmla="*/ 6089 w 10000"/>
                  <a:gd name="connsiteY689" fmla="*/ 8867 h 10000"/>
                  <a:gd name="connsiteX690" fmla="*/ 6111 w 10000"/>
                  <a:gd name="connsiteY690" fmla="*/ 8857 h 10000"/>
                  <a:gd name="connsiteX691" fmla="*/ 6127 w 10000"/>
                  <a:gd name="connsiteY691" fmla="*/ 8847 h 10000"/>
                  <a:gd name="connsiteX692" fmla="*/ 6152 w 10000"/>
                  <a:gd name="connsiteY692" fmla="*/ 8834 h 10000"/>
                  <a:gd name="connsiteX693" fmla="*/ 6183 w 10000"/>
                  <a:gd name="connsiteY693" fmla="*/ 8828 h 10000"/>
                  <a:gd name="connsiteX694" fmla="*/ 6175 w 10000"/>
                  <a:gd name="connsiteY694" fmla="*/ 8844 h 10000"/>
                  <a:gd name="connsiteX695" fmla="*/ 6169 w 10000"/>
                  <a:gd name="connsiteY695" fmla="*/ 8863 h 10000"/>
                  <a:gd name="connsiteX696" fmla="*/ 6158 w 10000"/>
                  <a:gd name="connsiteY696" fmla="*/ 8886 h 10000"/>
                  <a:gd name="connsiteX697" fmla="*/ 6152 w 10000"/>
                  <a:gd name="connsiteY697" fmla="*/ 8896 h 10000"/>
                  <a:gd name="connsiteX698" fmla="*/ 6150 w 10000"/>
                  <a:gd name="connsiteY698" fmla="*/ 8909 h 10000"/>
                  <a:gd name="connsiteX699" fmla="*/ 6152 w 10000"/>
                  <a:gd name="connsiteY699" fmla="*/ 8938 h 10000"/>
                  <a:gd name="connsiteX700" fmla="*/ 6158 w 10000"/>
                  <a:gd name="connsiteY700" fmla="*/ 8957 h 10000"/>
                  <a:gd name="connsiteX701" fmla="*/ 6161 w 10000"/>
                  <a:gd name="connsiteY701" fmla="*/ 8980 h 10000"/>
                  <a:gd name="connsiteX702" fmla="*/ 6166 w 10000"/>
                  <a:gd name="connsiteY702" fmla="*/ 8999 h 10000"/>
                  <a:gd name="connsiteX703" fmla="*/ 6175 w 10000"/>
                  <a:gd name="connsiteY703" fmla="*/ 9032 h 10000"/>
                  <a:gd name="connsiteX704" fmla="*/ 6183 w 10000"/>
                  <a:gd name="connsiteY704" fmla="*/ 9051 h 10000"/>
                  <a:gd name="connsiteX705" fmla="*/ 6191 w 10000"/>
                  <a:gd name="connsiteY705" fmla="*/ 9064 h 10000"/>
                  <a:gd name="connsiteX706" fmla="*/ 6194 w 10000"/>
                  <a:gd name="connsiteY706" fmla="*/ 9084 h 10000"/>
                  <a:gd name="connsiteX707" fmla="*/ 6208 w 10000"/>
                  <a:gd name="connsiteY707" fmla="*/ 9103 h 10000"/>
                  <a:gd name="connsiteX708" fmla="*/ 6208 w 10000"/>
                  <a:gd name="connsiteY708" fmla="*/ 9113 h 10000"/>
                  <a:gd name="connsiteX709" fmla="*/ 6216 w 10000"/>
                  <a:gd name="connsiteY709" fmla="*/ 9129 h 10000"/>
                  <a:gd name="connsiteX710" fmla="*/ 6230 w 10000"/>
                  <a:gd name="connsiteY710" fmla="*/ 9148 h 10000"/>
                  <a:gd name="connsiteX711" fmla="*/ 6241 w 10000"/>
                  <a:gd name="connsiteY711" fmla="*/ 9165 h 10000"/>
                  <a:gd name="connsiteX712" fmla="*/ 6249 w 10000"/>
                  <a:gd name="connsiteY712" fmla="*/ 9168 h 10000"/>
                  <a:gd name="connsiteX713" fmla="*/ 6266 w 10000"/>
                  <a:gd name="connsiteY713" fmla="*/ 9184 h 10000"/>
                  <a:gd name="connsiteX714" fmla="*/ 6280 w 10000"/>
                  <a:gd name="connsiteY714" fmla="*/ 9184 h 10000"/>
                  <a:gd name="connsiteX715" fmla="*/ 6288 w 10000"/>
                  <a:gd name="connsiteY715" fmla="*/ 9177 h 10000"/>
                  <a:gd name="connsiteX716" fmla="*/ 6299 w 10000"/>
                  <a:gd name="connsiteY716" fmla="*/ 9187 h 10000"/>
                  <a:gd name="connsiteX717" fmla="*/ 6305 w 10000"/>
                  <a:gd name="connsiteY717" fmla="*/ 9197 h 10000"/>
                  <a:gd name="connsiteX718" fmla="*/ 6310 w 10000"/>
                  <a:gd name="connsiteY718" fmla="*/ 9197 h 10000"/>
                  <a:gd name="connsiteX719" fmla="*/ 6321 w 10000"/>
                  <a:gd name="connsiteY719" fmla="*/ 9213 h 10000"/>
                  <a:gd name="connsiteX720" fmla="*/ 6335 w 10000"/>
                  <a:gd name="connsiteY720" fmla="*/ 9223 h 10000"/>
                  <a:gd name="connsiteX721" fmla="*/ 6338 w 10000"/>
                  <a:gd name="connsiteY721" fmla="*/ 9223 h 10000"/>
                  <a:gd name="connsiteX722" fmla="*/ 6355 w 10000"/>
                  <a:gd name="connsiteY722" fmla="*/ 9226 h 10000"/>
                  <a:gd name="connsiteX723" fmla="*/ 6363 w 10000"/>
                  <a:gd name="connsiteY723" fmla="*/ 9236 h 10000"/>
                  <a:gd name="connsiteX724" fmla="*/ 6380 w 10000"/>
                  <a:gd name="connsiteY724" fmla="*/ 9258 h 10000"/>
                  <a:gd name="connsiteX725" fmla="*/ 6393 w 10000"/>
                  <a:gd name="connsiteY725" fmla="*/ 9278 h 10000"/>
                  <a:gd name="connsiteX726" fmla="*/ 6396 w 10000"/>
                  <a:gd name="connsiteY726" fmla="*/ 9288 h 10000"/>
                  <a:gd name="connsiteX727" fmla="*/ 6407 w 10000"/>
                  <a:gd name="connsiteY727" fmla="*/ 9297 h 10000"/>
                  <a:gd name="connsiteX728" fmla="*/ 6410 w 10000"/>
                  <a:gd name="connsiteY728" fmla="*/ 9307 h 10000"/>
                  <a:gd name="connsiteX729" fmla="*/ 6416 w 10000"/>
                  <a:gd name="connsiteY729" fmla="*/ 9317 h 10000"/>
                  <a:gd name="connsiteX730" fmla="*/ 6424 w 10000"/>
                  <a:gd name="connsiteY730" fmla="*/ 9326 h 10000"/>
                  <a:gd name="connsiteX731" fmla="*/ 6435 w 10000"/>
                  <a:gd name="connsiteY731" fmla="*/ 9336 h 10000"/>
                  <a:gd name="connsiteX732" fmla="*/ 6443 w 10000"/>
                  <a:gd name="connsiteY732" fmla="*/ 9346 h 10000"/>
                  <a:gd name="connsiteX733" fmla="*/ 6449 w 10000"/>
                  <a:gd name="connsiteY733" fmla="*/ 9362 h 10000"/>
                  <a:gd name="connsiteX734" fmla="*/ 6452 w 10000"/>
                  <a:gd name="connsiteY734" fmla="*/ 9372 h 10000"/>
                  <a:gd name="connsiteX735" fmla="*/ 6449 w 10000"/>
                  <a:gd name="connsiteY735" fmla="*/ 9381 h 10000"/>
                  <a:gd name="connsiteX736" fmla="*/ 6465 w 10000"/>
                  <a:gd name="connsiteY736" fmla="*/ 9394 h 10000"/>
                  <a:gd name="connsiteX737" fmla="*/ 6468 w 10000"/>
                  <a:gd name="connsiteY737" fmla="*/ 9420 h 10000"/>
                  <a:gd name="connsiteX738" fmla="*/ 6493 w 10000"/>
                  <a:gd name="connsiteY738" fmla="*/ 9430 h 10000"/>
                  <a:gd name="connsiteX739" fmla="*/ 6507 w 10000"/>
                  <a:gd name="connsiteY739" fmla="*/ 9440 h 10000"/>
                  <a:gd name="connsiteX740" fmla="*/ 6524 w 10000"/>
                  <a:gd name="connsiteY740" fmla="*/ 9459 h 10000"/>
                  <a:gd name="connsiteX741" fmla="*/ 6532 w 10000"/>
                  <a:gd name="connsiteY741" fmla="*/ 9485 h 10000"/>
                  <a:gd name="connsiteX742" fmla="*/ 6537 w 10000"/>
                  <a:gd name="connsiteY742" fmla="*/ 9498 h 10000"/>
                  <a:gd name="connsiteX743" fmla="*/ 6571 w 10000"/>
                  <a:gd name="connsiteY743" fmla="*/ 9508 h 10000"/>
                  <a:gd name="connsiteX744" fmla="*/ 6596 w 10000"/>
                  <a:gd name="connsiteY744" fmla="*/ 9508 h 10000"/>
                  <a:gd name="connsiteX745" fmla="*/ 6637 w 10000"/>
                  <a:gd name="connsiteY745" fmla="*/ 9517 h 10000"/>
                  <a:gd name="connsiteX746" fmla="*/ 6662 w 10000"/>
                  <a:gd name="connsiteY746" fmla="*/ 9524 h 10000"/>
                  <a:gd name="connsiteX747" fmla="*/ 6679 w 10000"/>
                  <a:gd name="connsiteY747" fmla="*/ 9517 h 10000"/>
                  <a:gd name="connsiteX748" fmla="*/ 6679 w 10000"/>
                  <a:gd name="connsiteY748" fmla="*/ 9505 h 10000"/>
                  <a:gd name="connsiteX749" fmla="*/ 6690 w 10000"/>
                  <a:gd name="connsiteY749" fmla="*/ 9485 h 10000"/>
                  <a:gd name="connsiteX750" fmla="*/ 6693 w 10000"/>
                  <a:gd name="connsiteY750" fmla="*/ 9479 h 10000"/>
                  <a:gd name="connsiteX751" fmla="*/ 6706 w 10000"/>
                  <a:gd name="connsiteY751" fmla="*/ 9469 h 10000"/>
                  <a:gd name="connsiteX752" fmla="*/ 6709 w 10000"/>
                  <a:gd name="connsiteY752" fmla="*/ 9462 h 10000"/>
                  <a:gd name="connsiteX753" fmla="*/ 6717 w 10000"/>
                  <a:gd name="connsiteY753" fmla="*/ 9459 h 10000"/>
                  <a:gd name="connsiteX754" fmla="*/ 6726 w 10000"/>
                  <a:gd name="connsiteY754" fmla="*/ 9459 h 10000"/>
                  <a:gd name="connsiteX755" fmla="*/ 6742 w 10000"/>
                  <a:gd name="connsiteY755" fmla="*/ 9462 h 10000"/>
                  <a:gd name="connsiteX756" fmla="*/ 6759 w 10000"/>
                  <a:gd name="connsiteY756" fmla="*/ 9479 h 10000"/>
                  <a:gd name="connsiteX757" fmla="*/ 6781 w 10000"/>
                  <a:gd name="connsiteY757" fmla="*/ 9485 h 10000"/>
                  <a:gd name="connsiteX758" fmla="*/ 6795 w 10000"/>
                  <a:gd name="connsiteY758" fmla="*/ 9485 h 10000"/>
                  <a:gd name="connsiteX759" fmla="*/ 6803 w 10000"/>
                  <a:gd name="connsiteY759" fmla="*/ 9498 h 10000"/>
                  <a:gd name="connsiteX760" fmla="*/ 6806 w 10000"/>
                  <a:gd name="connsiteY760" fmla="*/ 9508 h 10000"/>
                  <a:gd name="connsiteX761" fmla="*/ 6823 w 10000"/>
                  <a:gd name="connsiteY761" fmla="*/ 9514 h 10000"/>
                  <a:gd name="connsiteX762" fmla="*/ 6831 w 10000"/>
                  <a:gd name="connsiteY762" fmla="*/ 9514 h 10000"/>
                  <a:gd name="connsiteX763" fmla="*/ 6848 w 10000"/>
                  <a:gd name="connsiteY763" fmla="*/ 9514 h 10000"/>
                  <a:gd name="connsiteX764" fmla="*/ 6856 w 10000"/>
                  <a:gd name="connsiteY764" fmla="*/ 9517 h 10000"/>
                  <a:gd name="connsiteX765" fmla="*/ 6878 w 10000"/>
                  <a:gd name="connsiteY765" fmla="*/ 9524 h 10000"/>
                  <a:gd name="connsiteX766" fmla="*/ 6895 w 10000"/>
                  <a:gd name="connsiteY766" fmla="*/ 9524 h 10000"/>
                  <a:gd name="connsiteX767" fmla="*/ 6917 w 10000"/>
                  <a:gd name="connsiteY767" fmla="*/ 9527 h 10000"/>
                  <a:gd name="connsiteX768" fmla="*/ 6934 w 10000"/>
                  <a:gd name="connsiteY768" fmla="*/ 9534 h 10000"/>
                  <a:gd name="connsiteX769" fmla="*/ 6961 w 10000"/>
                  <a:gd name="connsiteY769" fmla="*/ 9543 h 10000"/>
                  <a:gd name="connsiteX770" fmla="*/ 6989 w 10000"/>
                  <a:gd name="connsiteY770" fmla="*/ 9547 h 10000"/>
                  <a:gd name="connsiteX771" fmla="*/ 7014 w 10000"/>
                  <a:gd name="connsiteY771" fmla="*/ 9543 h 10000"/>
                  <a:gd name="connsiteX772" fmla="*/ 7033 w 10000"/>
                  <a:gd name="connsiteY772" fmla="*/ 9543 h 10000"/>
                  <a:gd name="connsiteX773" fmla="*/ 7042 w 10000"/>
                  <a:gd name="connsiteY773" fmla="*/ 9547 h 10000"/>
                  <a:gd name="connsiteX774" fmla="*/ 7069 w 10000"/>
                  <a:gd name="connsiteY774" fmla="*/ 9647 h 10000"/>
                  <a:gd name="connsiteX775" fmla="*/ 7122 w 10000"/>
                  <a:gd name="connsiteY775" fmla="*/ 9734 h 10000"/>
                  <a:gd name="connsiteX776" fmla="*/ 7147 w 10000"/>
                  <a:gd name="connsiteY776" fmla="*/ 9744 h 10000"/>
                  <a:gd name="connsiteX777" fmla="*/ 7169 w 10000"/>
                  <a:gd name="connsiteY777" fmla="*/ 9741 h 10000"/>
                  <a:gd name="connsiteX778" fmla="*/ 7177 w 10000"/>
                  <a:gd name="connsiteY778" fmla="*/ 9744 h 10000"/>
                  <a:gd name="connsiteX779" fmla="*/ 7186 w 10000"/>
                  <a:gd name="connsiteY779" fmla="*/ 9754 h 10000"/>
                  <a:gd name="connsiteX780" fmla="*/ 7191 w 10000"/>
                  <a:gd name="connsiteY780" fmla="*/ 9773 h 10000"/>
                  <a:gd name="connsiteX781" fmla="*/ 7208 w 10000"/>
                  <a:gd name="connsiteY781" fmla="*/ 9783 h 10000"/>
                  <a:gd name="connsiteX782" fmla="*/ 7219 w 10000"/>
                  <a:gd name="connsiteY782" fmla="*/ 9793 h 10000"/>
                  <a:gd name="connsiteX783" fmla="*/ 7235 w 10000"/>
                  <a:gd name="connsiteY783" fmla="*/ 9802 h 10000"/>
                  <a:gd name="connsiteX784" fmla="*/ 7249 w 10000"/>
                  <a:gd name="connsiteY784" fmla="*/ 9819 h 10000"/>
                  <a:gd name="connsiteX785" fmla="*/ 7255 w 10000"/>
                  <a:gd name="connsiteY785" fmla="*/ 9835 h 10000"/>
                  <a:gd name="connsiteX786" fmla="*/ 7255 w 10000"/>
                  <a:gd name="connsiteY786" fmla="*/ 9848 h 10000"/>
                  <a:gd name="connsiteX787" fmla="*/ 7249 w 10000"/>
                  <a:gd name="connsiteY787" fmla="*/ 9848 h 10000"/>
                  <a:gd name="connsiteX788" fmla="*/ 7244 w 10000"/>
                  <a:gd name="connsiteY788" fmla="*/ 9858 h 10000"/>
                  <a:gd name="connsiteX789" fmla="*/ 7235 w 10000"/>
                  <a:gd name="connsiteY789" fmla="*/ 9883 h 10000"/>
                  <a:gd name="connsiteX790" fmla="*/ 7244 w 10000"/>
                  <a:gd name="connsiteY790" fmla="*/ 9903 h 10000"/>
                  <a:gd name="connsiteX791" fmla="*/ 7258 w 10000"/>
                  <a:gd name="connsiteY791" fmla="*/ 9926 h 10000"/>
                  <a:gd name="connsiteX792" fmla="*/ 7263 w 10000"/>
                  <a:gd name="connsiteY792" fmla="*/ 9948 h 10000"/>
                  <a:gd name="connsiteX793" fmla="*/ 7274 w 10000"/>
                  <a:gd name="connsiteY793" fmla="*/ 9968 h 10000"/>
                  <a:gd name="connsiteX794" fmla="*/ 7283 w 10000"/>
                  <a:gd name="connsiteY794" fmla="*/ 9987 h 10000"/>
                  <a:gd name="connsiteX795" fmla="*/ 7291 w 10000"/>
                  <a:gd name="connsiteY795" fmla="*/ 10000 h 10000"/>
                  <a:gd name="connsiteX796" fmla="*/ 7305 w 10000"/>
                  <a:gd name="connsiteY796" fmla="*/ 9997 h 10000"/>
                  <a:gd name="connsiteX797" fmla="*/ 7313 w 10000"/>
                  <a:gd name="connsiteY797" fmla="*/ 9977 h 10000"/>
                  <a:gd name="connsiteX798" fmla="*/ 7324 w 10000"/>
                  <a:gd name="connsiteY798" fmla="*/ 9968 h 10000"/>
                  <a:gd name="connsiteX799" fmla="*/ 7341 w 10000"/>
                  <a:gd name="connsiteY799" fmla="*/ 9971 h 10000"/>
                  <a:gd name="connsiteX800" fmla="*/ 7368 w 10000"/>
                  <a:gd name="connsiteY800" fmla="*/ 9987 h 10000"/>
                  <a:gd name="connsiteX801" fmla="*/ 7380 w 10000"/>
                  <a:gd name="connsiteY801" fmla="*/ 9990 h 10000"/>
                  <a:gd name="connsiteX802" fmla="*/ 7393 w 10000"/>
                  <a:gd name="connsiteY802" fmla="*/ 9981 h 10000"/>
                  <a:gd name="connsiteX803" fmla="*/ 7404 w 10000"/>
                  <a:gd name="connsiteY803" fmla="*/ 9968 h 10000"/>
                  <a:gd name="connsiteX804" fmla="*/ 7418 w 10000"/>
                  <a:gd name="connsiteY804" fmla="*/ 9948 h 10000"/>
                  <a:gd name="connsiteX805" fmla="*/ 7427 w 10000"/>
                  <a:gd name="connsiteY805" fmla="*/ 9922 h 10000"/>
                  <a:gd name="connsiteX806" fmla="*/ 7427 w 10000"/>
                  <a:gd name="connsiteY806" fmla="*/ 9906 h 10000"/>
                  <a:gd name="connsiteX807" fmla="*/ 7404 w 10000"/>
                  <a:gd name="connsiteY807" fmla="*/ 9877 h 10000"/>
                  <a:gd name="connsiteX808" fmla="*/ 7388 w 10000"/>
                  <a:gd name="connsiteY808" fmla="*/ 9854 h 10000"/>
                  <a:gd name="connsiteX809" fmla="*/ 7385 w 10000"/>
                  <a:gd name="connsiteY809" fmla="*/ 9845 h 10000"/>
                  <a:gd name="connsiteX810" fmla="*/ 7385 w 10000"/>
                  <a:gd name="connsiteY810" fmla="*/ 9825 h 10000"/>
                  <a:gd name="connsiteX811" fmla="*/ 7385 w 10000"/>
                  <a:gd name="connsiteY811" fmla="*/ 9819 h 10000"/>
                  <a:gd name="connsiteX812" fmla="*/ 7393 w 10000"/>
                  <a:gd name="connsiteY812" fmla="*/ 9809 h 10000"/>
                  <a:gd name="connsiteX813" fmla="*/ 7404 w 10000"/>
                  <a:gd name="connsiteY813" fmla="*/ 9793 h 10000"/>
                  <a:gd name="connsiteX814" fmla="*/ 7413 w 10000"/>
                  <a:gd name="connsiteY814" fmla="*/ 9783 h 10000"/>
                  <a:gd name="connsiteX815" fmla="*/ 7404 w 10000"/>
                  <a:gd name="connsiteY815" fmla="*/ 9770 h 10000"/>
                  <a:gd name="connsiteX816" fmla="*/ 7388 w 10000"/>
                  <a:gd name="connsiteY816" fmla="*/ 9760 h 10000"/>
                  <a:gd name="connsiteX817" fmla="*/ 7371 w 10000"/>
                  <a:gd name="connsiteY817" fmla="*/ 9744 h 10000"/>
                  <a:gd name="connsiteX818" fmla="*/ 7363 w 10000"/>
                  <a:gd name="connsiteY818" fmla="*/ 9731 h 10000"/>
                  <a:gd name="connsiteX819" fmla="*/ 7355 w 10000"/>
                  <a:gd name="connsiteY819" fmla="*/ 9715 h 10000"/>
                  <a:gd name="connsiteX820" fmla="*/ 7360 w 10000"/>
                  <a:gd name="connsiteY820" fmla="*/ 9686 h 10000"/>
                  <a:gd name="connsiteX821" fmla="*/ 7363 w 10000"/>
                  <a:gd name="connsiteY821" fmla="*/ 9657 h 10000"/>
                  <a:gd name="connsiteX822" fmla="*/ 7360 w 10000"/>
                  <a:gd name="connsiteY822" fmla="*/ 9631 h 10000"/>
                  <a:gd name="connsiteX823" fmla="*/ 7346 w 10000"/>
                  <a:gd name="connsiteY823" fmla="*/ 9611 h 10000"/>
                  <a:gd name="connsiteX824" fmla="*/ 7332 w 10000"/>
                  <a:gd name="connsiteY824" fmla="*/ 9585 h 10000"/>
                  <a:gd name="connsiteX825" fmla="*/ 7324 w 10000"/>
                  <a:gd name="connsiteY825" fmla="*/ 9573 h 10000"/>
                  <a:gd name="connsiteX826" fmla="*/ 7324 w 10000"/>
                  <a:gd name="connsiteY826" fmla="*/ 9553 h 10000"/>
                  <a:gd name="connsiteX827" fmla="*/ 7324 w 10000"/>
                  <a:gd name="connsiteY827" fmla="*/ 9543 h 10000"/>
                  <a:gd name="connsiteX828" fmla="*/ 7324 w 10000"/>
                  <a:gd name="connsiteY828" fmla="*/ 9517 h 10000"/>
                  <a:gd name="connsiteX829" fmla="*/ 7324 w 10000"/>
                  <a:gd name="connsiteY829" fmla="*/ 9498 h 10000"/>
                  <a:gd name="connsiteX830" fmla="*/ 7332 w 10000"/>
                  <a:gd name="connsiteY830" fmla="*/ 9479 h 10000"/>
                  <a:gd name="connsiteX831" fmla="*/ 7341 w 10000"/>
                  <a:gd name="connsiteY831" fmla="*/ 9462 h 10000"/>
                  <a:gd name="connsiteX832" fmla="*/ 7352 w 10000"/>
                  <a:gd name="connsiteY832" fmla="*/ 9459 h 10000"/>
                  <a:gd name="connsiteX833" fmla="*/ 7360 w 10000"/>
                  <a:gd name="connsiteY833" fmla="*/ 9443 h 10000"/>
                  <a:gd name="connsiteX834" fmla="*/ 7363 w 10000"/>
                  <a:gd name="connsiteY834" fmla="*/ 9433 h 10000"/>
                  <a:gd name="connsiteX835" fmla="*/ 7377 w 10000"/>
                  <a:gd name="connsiteY835" fmla="*/ 9433 h 10000"/>
                  <a:gd name="connsiteX836" fmla="*/ 7388 w 10000"/>
                  <a:gd name="connsiteY836" fmla="*/ 9430 h 10000"/>
                  <a:gd name="connsiteX837" fmla="*/ 7396 w 10000"/>
                  <a:gd name="connsiteY837" fmla="*/ 9430 h 10000"/>
                  <a:gd name="connsiteX838" fmla="*/ 7402 w 10000"/>
                  <a:gd name="connsiteY838" fmla="*/ 9424 h 10000"/>
                  <a:gd name="connsiteX839" fmla="*/ 7396 w 10000"/>
                  <a:gd name="connsiteY839" fmla="*/ 9414 h 10000"/>
                  <a:gd name="connsiteX840" fmla="*/ 7388 w 10000"/>
                  <a:gd name="connsiteY840" fmla="*/ 9401 h 10000"/>
                  <a:gd name="connsiteX841" fmla="*/ 7371 w 10000"/>
                  <a:gd name="connsiteY841" fmla="*/ 9391 h 10000"/>
                  <a:gd name="connsiteX842" fmla="*/ 7355 w 10000"/>
                  <a:gd name="connsiteY842" fmla="*/ 9375 h 10000"/>
                  <a:gd name="connsiteX843" fmla="*/ 7332 w 10000"/>
                  <a:gd name="connsiteY843" fmla="*/ 9356 h 10000"/>
                  <a:gd name="connsiteX844" fmla="*/ 7313 w 10000"/>
                  <a:gd name="connsiteY844" fmla="*/ 9330 h 10000"/>
                  <a:gd name="connsiteX845" fmla="*/ 7307 w 10000"/>
                  <a:gd name="connsiteY845" fmla="*/ 9310 h 10000"/>
                  <a:gd name="connsiteX846" fmla="*/ 7305 w 10000"/>
                  <a:gd name="connsiteY846" fmla="*/ 9291 h 10000"/>
                  <a:gd name="connsiteX847" fmla="*/ 7305 w 10000"/>
                  <a:gd name="connsiteY847" fmla="*/ 9278 h 10000"/>
                  <a:gd name="connsiteX848" fmla="*/ 7296 w 10000"/>
                  <a:gd name="connsiteY848" fmla="*/ 9268 h 10000"/>
                  <a:gd name="connsiteX849" fmla="*/ 7296 w 10000"/>
                  <a:gd name="connsiteY849" fmla="*/ 9249 h 10000"/>
                  <a:gd name="connsiteX850" fmla="*/ 7291 w 10000"/>
                  <a:gd name="connsiteY850" fmla="*/ 9226 h 10000"/>
                  <a:gd name="connsiteX851" fmla="*/ 7283 w 10000"/>
                  <a:gd name="connsiteY851" fmla="*/ 9213 h 10000"/>
                  <a:gd name="connsiteX852" fmla="*/ 7274 w 10000"/>
                  <a:gd name="connsiteY852" fmla="*/ 9194 h 10000"/>
                  <a:gd name="connsiteX853" fmla="*/ 7274 w 10000"/>
                  <a:gd name="connsiteY853" fmla="*/ 9174 h 10000"/>
                  <a:gd name="connsiteX854" fmla="*/ 7280 w 10000"/>
                  <a:gd name="connsiteY854" fmla="*/ 9148 h 10000"/>
                  <a:gd name="connsiteX855" fmla="*/ 7283 w 10000"/>
                  <a:gd name="connsiteY855" fmla="*/ 9119 h 10000"/>
                  <a:gd name="connsiteX856" fmla="*/ 7291 w 10000"/>
                  <a:gd name="connsiteY856" fmla="*/ 9100 h 10000"/>
                  <a:gd name="connsiteX857" fmla="*/ 7307 w 10000"/>
                  <a:gd name="connsiteY857" fmla="*/ 9080 h 10000"/>
                  <a:gd name="connsiteX858" fmla="*/ 7324 w 10000"/>
                  <a:gd name="connsiteY858" fmla="*/ 9054 h 10000"/>
                  <a:gd name="connsiteX859" fmla="*/ 7341 w 10000"/>
                  <a:gd name="connsiteY859" fmla="*/ 9054 h 10000"/>
                  <a:gd name="connsiteX860" fmla="*/ 7352 w 10000"/>
                  <a:gd name="connsiteY860" fmla="*/ 9054 h 10000"/>
                  <a:gd name="connsiteX861" fmla="*/ 7346 w 10000"/>
                  <a:gd name="connsiteY861" fmla="*/ 9032 h 10000"/>
                  <a:gd name="connsiteX862" fmla="*/ 7341 w 10000"/>
                  <a:gd name="connsiteY862" fmla="*/ 9022 h 10000"/>
                  <a:gd name="connsiteX863" fmla="*/ 7352 w 10000"/>
                  <a:gd name="connsiteY863" fmla="*/ 8999 h 10000"/>
                  <a:gd name="connsiteX864" fmla="*/ 7360 w 10000"/>
                  <a:gd name="connsiteY864" fmla="*/ 8967 h 10000"/>
                  <a:gd name="connsiteX865" fmla="*/ 7368 w 10000"/>
                  <a:gd name="connsiteY865" fmla="*/ 8922 h 10000"/>
                  <a:gd name="connsiteX866" fmla="*/ 7377 w 10000"/>
                  <a:gd name="connsiteY866" fmla="*/ 8896 h 10000"/>
                  <a:gd name="connsiteX867" fmla="*/ 7380 w 10000"/>
                  <a:gd name="connsiteY867" fmla="*/ 8867 h 10000"/>
                  <a:gd name="connsiteX868" fmla="*/ 7402 w 10000"/>
                  <a:gd name="connsiteY868" fmla="*/ 8824 h 10000"/>
                  <a:gd name="connsiteX869" fmla="*/ 7402 w 10000"/>
                  <a:gd name="connsiteY869" fmla="*/ 8808 h 10000"/>
                  <a:gd name="connsiteX870" fmla="*/ 7393 w 10000"/>
                  <a:gd name="connsiteY870" fmla="*/ 8795 h 10000"/>
                  <a:gd name="connsiteX871" fmla="*/ 7388 w 10000"/>
                  <a:gd name="connsiteY871" fmla="*/ 8799 h 10000"/>
                  <a:gd name="connsiteX872" fmla="*/ 7396 w 10000"/>
                  <a:gd name="connsiteY872" fmla="*/ 8789 h 10000"/>
                  <a:gd name="connsiteX873" fmla="*/ 7404 w 10000"/>
                  <a:gd name="connsiteY873" fmla="*/ 8789 h 10000"/>
                  <a:gd name="connsiteX874" fmla="*/ 7421 w 10000"/>
                  <a:gd name="connsiteY874" fmla="*/ 8769 h 10000"/>
                  <a:gd name="connsiteX875" fmla="*/ 7443 w 10000"/>
                  <a:gd name="connsiteY875" fmla="*/ 8763 h 10000"/>
                  <a:gd name="connsiteX876" fmla="*/ 7452 w 10000"/>
                  <a:gd name="connsiteY876" fmla="*/ 8769 h 10000"/>
                  <a:gd name="connsiteX877" fmla="*/ 7468 w 10000"/>
                  <a:gd name="connsiteY877" fmla="*/ 8769 h 10000"/>
                  <a:gd name="connsiteX878" fmla="*/ 7499 w 10000"/>
                  <a:gd name="connsiteY878" fmla="*/ 8763 h 10000"/>
                  <a:gd name="connsiteX879" fmla="*/ 7526 w 10000"/>
                  <a:gd name="connsiteY879" fmla="*/ 8763 h 10000"/>
                  <a:gd name="connsiteX880" fmla="*/ 7532 w 10000"/>
                  <a:gd name="connsiteY880" fmla="*/ 8763 h 10000"/>
                  <a:gd name="connsiteX881" fmla="*/ 7554 w 10000"/>
                  <a:gd name="connsiteY881" fmla="*/ 8744 h 10000"/>
                  <a:gd name="connsiteX882" fmla="*/ 7571 w 10000"/>
                  <a:gd name="connsiteY882" fmla="*/ 8731 h 10000"/>
                  <a:gd name="connsiteX883" fmla="*/ 7587 w 10000"/>
                  <a:gd name="connsiteY883" fmla="*/ 8711 h 10000"/>
                  <a:gd name="connsiteX884" fmla="*/ 7607 w 10000"/>
                  <a:gd name="connsiteY884" fmla="*/ 8711 h 10000"/>
                  <a:gd name="connsiteX885" fmla="*/ 7634 w 10000"/>
                  <a:gd name="connsiteY885" fmla="*/ 8705 h 10000"/>
                  <a:gd name="connsiteX886" fmla="*/ 7643 w 10000"/>
                  <a:gd name="connsiteY886" fmla="*/ 8682 h 10000"/>
                  <a:gd name="connsiteX887" fmla="*/ 7654 w 10000"/>
                  <a:gd name="connsiteY887" fmla="*/ 8666 h 10000"/>
                  <a:gd name="connsiteX888" fmla="*/ 7668 w 10000"/>
                  <a:gd name="connsiteY888" fmla="*/ 8666 h 10000"/>
                  <a:gd name="connsiteX889" fmla="*/ 7676 w 10000"/>
                  <a:gd name="connsiteY889" fmla="*/ 8682 h 10000"/>
                  <a:gd name="connsiteX890" fmla="*/ 7704 w 10000"/>
                  <a:gd name="connsiteY890" fmla="*/ 8669 h 10000"/>
                  <a:gd name="connsiteX891" fmla="*/ 7712 w 10000"/>
                  <a:gd name="connsiteY891" fmla="*/ 8669 h 10000"/>
                  <a:gd name="connsiteX892" fmla="*/ 7720 w 10000"/>
                  <a:gd name="connsiteY892" fmla="*/ 8669 h 10000"/>
                  <a:gd name="connsiteX893" fmla="*/ 7726 w 10000"/>
                  <a:gd name="connsiteY893" fmla="*/ 8656 h 10000"/>
                  <a:gd name="connsiteX894" fmla="*/ 7734 w 10000"/>
                  <a:gd name="connsiteY894" fmla="*/ 8650 h 10000"/>
                  <a:gd name="connsiteX895" fmla="*/ 7742 w 10000"/>
                  <a:gd name="connsiteY895" fmla="*/ 8650 h 10000"/>
                  <a:gd name="connsiteX896" fmla="*/ 7759 w 10000"/>
                  <a:gd name="connsiteY896" fmla="*/ 8650 h 10000"/>
                  <a:gd name="connsiteX897" fmla="*/ 7756 w 10000"/>
                  <a:gd name="connsiteY897" fmla="*/ 8630 h 10000"/>
                  <a:gd name="connsiteX898" fmla="*/ 7751 w 10000"/>
                  <a:gd name="connsiteY898" fmla="*/ 8627 h 10000"/>
                  <a:gd name="connsiteX899" fmla="*/ 7742 w 10000"/>
                  <a:gd name="connsiteY899" fmla="*/ 8620 h 10000"/>
                  <a:gd name="connsiteX900" fmla="*/ 7734 w 10000"/>
                  <a:gd name="connsiteY900" fmla="*/ 8591 h 10000"/>
                  <a:gd name="connsiteX901" fmla="*/ 7709 w 10000"/>
                  <a:gd name="connsiteY901" fmla="*/ 8582 h 10000"/>
                  <a:gd name="connsiteX902" fmla="*/ 7695 w 10000"/>
                  <a:gd name="connsiteY902" fmla="*/ 8578 h 10000"/>
                  <a:gd name="connsiteX903" fmla="*/ 7668 w 10000"/>
                  <a:gd name="connsiteY903" fmla="*/ 8562 h 10000"/>
                  <a:gd name="connsiteX904" fmla="*/ 7645 w 10000"/>
                  <a:gd name="connsiteY904" fmla="*/ 8552 h 10000"/>
                  <a:gd name="connsiteX905" fmla="*/ 7615 w 10000"/>
                  <a:gd name="connsiteY905" fmla="*/ 8543 h 10000"/>
                  <a:gd name="connsiteX906" fmla="*/ 7596 w 10000"/>
                  <a:gd name="connsiteY906" fmla="*/ 8527 h 10000"/>
                  <a:gd name="connsiteX907" fmla="*/ 7565 w 10000"/>
                  <a:gd name="connsiteY907" fmla="*/ 8494 h 10000"/>
                  <a:gd name="connsiteX908" fmla="*/ 7562 w 10000"/>
                  <a:gd name="connsiteY908" fmla="*/ 8475 h 10000"/>
                  <a:gd name="connsiteX909" fmla="*/ 7540 w 10000"/>
                  <a:gd name="connsiteY909" fmla="*/ 8455 h 10000"/>
                  <a:gd name="connsiteX910" fmla="*/ 7535 w 10000"/>
                  <a:gd name="connsiteY910" fmla="*/ 8446 h 10000"/>
                  <a:gd name="connsiteX911" fmla="*/ 7535 w 10000"/>
                  <a:gd name="connsiteY911" fmla="*/ 8420 h 10000"/>
                  <a:gd name="connsiteX912" fmla="*/ 7535 w 10000"/>
                  <a:gd name="connsiteY912" fmla="*/ 8391 h 10000"/>
                  <a:gd name="connsiteX913" fmla="*/ 7548 w 10000"/>
                  <a:gd name="connsiteY913" fmla="*/ 8345 h 10000"/>
                  <a:gd name="connsiteX914" fmla="*/ 7562 w 10000"/>
                  <a:gd name="connsiteY914" fmla="*/ 8319 h 10000"/>
                  <a:gd name="connsiteX915" fmla="*/ 7582 w 10000"/>
                  <a:gd name="connsiteY915" fmla="*/ 8310 h 10000"/>
                  <a:gd name="connsiteX916" fmla="*/ 7607 w 10000"/>
                  <a:gd name="connsiteY916" fmla="*/ 8300 h 10000"/>
                  <a:gd name="connsiteX917" fmla="*/ 7629 w 10000"/>
                  <a:gd name="connsiteY917" fmla="*/ 8300 h 10000"/>
                  <a:gd name="connsiteX918" fmla="*/ 7651 w 10000"/>
                  <a:gd name="connsiteY918" fmla="*/ 8297 h 10000"/>
                  <a:gd name="connsiteX919" fmla="*/ 7668 w 10000"/>
                  <a:gd name="connsiteY919" fmla="*/ 8280 h 10000"/>
                  <a:gd name="connsiteX920" fmla="*/ 7687 w 10000"/>
                  <a:gd name="connsiteY920" fmla="*/ 8267 h 10000"/>
                  <a:gd name="connsiteX921" fmla="*/ 7693 w 10000"/>
                  <a:gd name="connsiteY921" fmla="*/ 8261 h 10000"/>
                  <a:gd name="connsiteX922" fmla="*/ 7701 w 10000"/>
                  <a:gd name="connsiteY922" fmla="*/ 8248 h 10000"/>
                  <a:gd name="connsiteX923" fmla="*/ 7712 w 10000"/>
                  <a:gd name="connsiteY923" fmla="*/ 8238 h 10000"/>
                  <a:gd name="connsiteX924" fmla="*/ 7731 w 10000"/>
                  <a:gd name="connsiteY924" fmla="*/ 8222 h 10000"/>
                  <a:gd name="connsiteX925" fmla="*/ 7740 w 10000"/>
                  <a:gd name="connsiteY925" fmla="*/ 8206 h 10000"/>
                  <a:gd name="connsiteX926" fmla="*/ 7756 w 10000"/>
                  <a:gd name="connsiteY926" fmla="*/ 8183 h 10000"/>
                  <a:gd name="connsiteX927" fmla="*/ 7773 w 10000"/>
                  <a:gd name="connsiteY927" fmla="*/ 8177 h 10000"/>
                  <a:gd name="connsiteX928" fmla="*/ 7784 w 10000"/>
                  <a:gd name="connsiteY928" fmla="*/ 8183 h 10000"/>
                  <a:gd name="connsiteX929" fmla="*/ 7801 w 10000"/>
                  <a:gd name="connsiteY929" fmla="*/ 8174 h 10000"/>
                  <a:gd name="connsiteX930" fmla="*/ 7801 w 10000"/>
                  <a:gd name="connsiteY930" fmla="*/ 8157 h 10000"/>
                  <a:gd name="connsiteX931" fmla="*/ 7817 w 10000"/>
                  <a:gd name="connsiteY931" fmla="*/ 8164 h 10000"/>
                  <a:gd name="connsiteX932" fmla="*/ 7837 w 10000"/>
                  <a:gd name="connsiteY932" fmla="*/ 8164 h 10000"/>
                  <a:gd name="connsiteX933" fmla="*/ 7856 w 10000"/>
                  <a:gd name="connsiteY933" fmla="*/ 8164 h 10000"/>
                  <a:gd name="connsiteX934" fmla="*/ 7870 w 10000"/>
                  <a:gd name="connsiteY934" fmla="*/ 8167 h 10000"/>
                  <a:gd name="connsiteX935" fmla="*/ 7881 w 10000"/>
                  <a:gd name="connsiteY935" fmla="*/ 8174 h 10000"/>
                  <a:gd name="connsiteX936" fmla="*/ 7898 w 10000"/>
                  <a:gd name="connsiteY936" fmla="*/ 8187 h 10000"/>
                  <a:gd name="connsiteX937" fmla="*/ 7917 w 10000"/>
                  <a:gd name="connsiteY937" fmla="*/ 8187 h 10000"/>
                  <a:gd name="connsiteX938" fmla="*/ 7928 w 10000"/>
                  <a:gd name="connsiteY938" fmla="*/ 8157 h 10000"/>
                  <a:gd name="connsiteX939" fmla="*/ 7942 w 10000"/>
                  <a:gd name="connsiteY939" fmla="*/ 8157 h 10000"/>
                  <a:gd name="connsiteX940" fmla="*/ 7958 w 10000"/>
                  <a:gd name="connsiteY940" fmla="*/ 8164 h 10000"/>
                  <a:gd name="connsiteX941" fmla="*/ 7983 w 10000"/>
                  <a:gd name="connsiteY941" fmla="*/ 8144 h 10000"/>
                  <a:gd name="connsiteX942" fmla="*/ 8000 w 10000"/>
                  <a:gd name="connsiteY942" fmla="*/ 8109 h 10000"/>
                  <a:gd name="connsiteX943" fmla="*/ 7994 w 10000"/>
                  <a:gd name="connsiteY943" fmla="*/ 8093 h 10000"/>
                  <a:gd name="connsiteX944" fmla="*/ 7983 w 10000"/>
                  <a:gd name="connsiteY944" fmla="*/ 8070 h 10000"/>
                  <a:gd name="connsiteX945" fmla="*/ 7986 w 10000"/>
                  <a:gd name="connsiteY945" fmla="*/ 8063 h 10000"/>
                  <a:gd name="connsiteX946" fmla="*/ 7978 w 10000"/>
                  <a:gd name="connsiteY946" fmla="*/ 8044 h 10000"/>
                  <a:gd name="connsiteX947" fmla="*/ 7986 w 10000"/>
                  <a:gd name="connsiteY947" fmla="*/ 8002 h 10000"/>
                  <a:gd name="connsiteX948" fmla="*/ 7983 w 10000"/>
                  <a:gd name="connsiteY948" fmla="*/ 7947 h 10000"/>
                  <a:gd name="connsiteX949" fmla="*/ 7961 w 10000"/>
                  <a:gd name="connsiteY949" fmla="*/ 7931 h 10000"/>
                  <a:gd name="connsiteX950" fmla="*/ 7958 w 10000"/>
                  <a:gd name="connsiteY950" fmla="*/ 7898 h 10000"/>
                  <a:gd name="connsiteX951" fmla="*/ 7953 w 10000"/>
                  <a:gd name="connsiteY951" fmla="*/ 7856 h 10000"/>
                  <a:gd name="connsiteX952" fmla="*/ 7967 w 10000"/>
                  <a:gd name="connsiteY952" fmla="*/ 7837 h 10000"/>
                  <a:gd name="connsiteX953" fmla="*/ 7950 w 10000"/>
                  <a:gd name="connsiteY953" fmla="*/ 7824 h 10000"/>
                  <a:gd name="connsiteX954" fmla="*/ 7906 w 10000"/>
                  <a:gd name="connsiteY954" fmla="*/ 7814 h 10000"/>
                  <a:gd name="connsiteX955" fmla="*/ 7878 w 10000"/>
                  <a:gd name="connsiteY955" fmla="*/ 7814 h 10000"/>
                  <a:gd name="connsiteX956" fmla="*/ 7870 w 10000"/>
                  <a:gd name="connsiteY956" fmla="*/ 7795 h 10000"/>
                  <a:gd name="connsiteX957" fmla="*/ 7878 w 10000"/>
                  <a:gd name="connsiteY957" fmla="*/ 7778 h 10000"/>
                  <a:gd name="connsiteX958" fmla="*/ 7881 w 10000"/>
                  <a:gd name="connsiteY958" fmla="*/ 7775 h 10000"/>
                  <a:gd name="connsiteX959" fmla="*/ 7878 w 10000"/>
                  <a:gd name="connsiteY959" fmla="*/ 7743 h 10000"/>
                  <a:gd name="connsiteX960" fmla="*/ 7895 w 10000"/>
                  <a:gd name="connsiteY960" fmla="*/ 7733 h 10000"/>
                  <a:gd name="connsiteX961" fmla="*/ 7911 w 10000"/>
                  <a:gd name="connsiteY961" fmla="*/ 7710 h 10000"/>
                  <a:gd name="connsiteX962" fmla="*/ 7911 w 10000"/>
                  <a:gd name="connsiteY962" fmla="*/ 7665 h 10000"/>
                  <a:gd name="connsiteX963" fmla="*/ 7917 w 10000"/>
                  <a:gd name="connsiteY963" fmla="*/ 7600 h 10000"/>
                  <a:gd name="connsiteX964" fmla="*/ 7928 w 10000"/>
                  <a:gd name="connsiteY964" fmla="*/ 7581 h 10000"/>
                  <a:gd name="connsiteX965" fmla="*/ 7917 w 10000"/>
                  <a:gd name="connsiteY965" fmla="*/ 7474 h 10000"/>
                  <a:gd name="connsiteX966" fmla="*/ 7873 w 10000"/>
                  <a:gd name="connsiteY966" fmla="*/ 7335 h 10000"/>
                  <a:gd name="connsiteX967" fmla="*/ 7756 w 10000"/>
                  <a:gd name="connsiteY967" fmla="*/ 7050 h 10000"/>
                  <a:gd name="connsiteX968" fmla="*/ 7679 w 10000"/>
                  <a:gd name="connsiteY968" fmla="*/ 6839 h 10000"/>
                  <a:gd name="connsiteX969" fmla="*/ 7668 w 10000"/>
                  <a:gd name="connsiteY969" fmla="*/ 6823 h 10000"/>
                  <a:gd name="connsiteX970" fmla="*/ 7659 w 10000"/>
                  <a:gd name="connsiteY970" fmla="*/ 6768 h 10000"/>
                  <a:gd name="connsiteX971" fmla="*/ 7659 w 10000"/>
                  <a:gd name="connsiteY971" fmla="*/ 6739 h 10000"/>
                  <a:gd name="connsiteX972" fmla="*/ 7651 w 10000"/>
                  <a:gd name="connsiteY972" fmla="*/ 6713 h 10000"/>
                  <a:gd name="connsiteX973" fmla="*/ 7654 w 10000"/>
                  <a:gd name="connsiteY973" fmla="*/ 6684 h 10000"/>
                  <a:gd name="connsiteX974" fmla="*/ 7643 w 10000"/>
                  <a:gd name="connsiteY974" fmla="*/ 6626 h 10000"/>
                  <a:gd name="connsiteX975" fmla="*/ 7629 w 10000"/>
                  <a:gd name="connsiteY975" fmla="*/ 6600 h 10000"/>
                  <a:gd name="connsiteX976" fmla="*/ 7629 w 10000"/>
                  <a:gd name="connsiteY976" fmla="*/ 6580 h 10000"/>
                  <a:gd name="connsiteX977" fmla="*/ 7623 w 10000"/>
                  <a:gd name="connsiteY977" fmla="*/ 6541 h 10000"/>
                  <a:gd name="connsiteX978" fmla="*/ 7615 w 10000"/>
                  <a:gd name="connsiteY978" fmla="*/ 6522 h 10000"/>
                  <a:gd name="connsiteX979" fmla="*/ 7598 w 10000"/>
                  <a:gd name="connsiteY979" fmla="*/ 6509 h 10000"/>
                  <a:gd name="connsiteX980" fmla="*/ 7587 w 10000"/>
                  <a:gd name="connsiteY980" fmla="*/ 6493 h 10000"/>
                  <a:gd name="connsiteX981" fmla="*/ 7579 w 10000"/>
                  <a:gd name="connsiteY981" fmla="*/ 6464 h 10000"/>
                  <a:gd name="connsiteX982" fmla="*/ 7587 w 10000"/>
                  <a:gd name="connsiteY982" fmla="*/ 6438 h 10000"/>
                  <a:gd name="connsiteX983" fmla="*/ 7596 w 10000"/>
                  <a:gd name="connsiteY983" fmla="*/ 6425 h 10000"/>
                  <a:gd name="connsiteX984" fmla="*/ 7590 w 10000"/>
                  <a:gd name="connsiteY984" fmla="*/ 6396 h 10000"/>
                  <a:gd name="connsiteX985" fmla="*/ 7590 w 10000"/>
                  <a:gd name="connsiteY985" fmla="*/ 6373 h 10000"/>
                  <a:gd name="connsiteX986" fmla="*/ 7587 w 10000"/>
                  <a:gd name="connsiteY986" fmla="*/ 6354 h 10000"/>
                  <a:gd name="connsiteX987" fmla="*/ 7582 w 10000"/>
                  <a:gd name="connsiteY987" fmla="*/ 6344 h 10000"/>
                  <a:gd name="connsiteX988" fmla="*/ 7582 w 10000"/>
                  <a:gd name="connsiteY988" fmla="*/ 6324 h 10000"/>
                  <a:gd name="connsiteX989" fmla="*/ 7571 w 10000"/>
                  <a:gd name="connsiteY989" fmla="*/ 6302 h 10000"/>
                  <a:gd name="connsiteX990" fmla="*/ 7548 w 10000"/>
                  <a:gd name="connsiteY990" fmla="*/ 6256 h 10000"/>
                  <a:gd name="connsiteX991" fmla="*/ 7546 w 10000"/>
                  <a:gd name="connsiteY991" fmla="*/ 6218 h 10000"/>
                  <a:gd name="connsiteX992" fmla="*/ 7540 w 10000"/>
                  <a:gd name="connsiteY992" fmla="*/ 6159 h 10000"/>
                  <a:gd name="connsiteX993" fmla="*/ 7535 w 10000"/>
                  <a:gd name="connsiteY993" fmla="*/ 6114 h 10000"/>
                  <a:gd name="connsiteX994" fmla="*/ 7535 w 10000"/>
                  <a:gd name="connsiteY994" fmla="*/ 6088 h 10000"/>
                  <a:gd name="connsiteX995" fmla="*/ 7540 w 10000"/>
                  <a:gd name="connsiteY995" fmla="*/ 6049 h 10000"/>
                  <a:gd name="connsiteX996" fmla="*/ 7546 w 10000"/>
                  <a:gd name="connsiteY996" fmla="*/ 6004 h 10000"/>
                  <a:gd name="connsiteX997" fmla="*/ 7548 w 10000"/>
                  <a:gd name="connsiteY997" fmla="*/ 5965 h 10000"/>
                  <a:gd name="connsiteX998" fmla="*/ 7548 w 10000"/>
                  <a:gd name="connsiteY998" fmla="*/ 5946 h 10000"/>
                  <a:gd name="connsiteX999" fmla="*/ 7548 w 10000"/>
                  <a:gd name="connsiteY999" fmla="*/ 5933 h 10000"/>
                  <a:gd name="connsiteX1000" fmla="*/ 7548 w 10000"/>
                  <a:gd name="connsiteY1000" fmla="*/ 5910 h 10000"/>
                  <a:gd name="connsiteX1001" fmla="*/ 7548 w 10000"/>
                  <a:gd name="connsiteY1001" fmla="*/ 5897 h 10000"/>
                  <a:gd name="connsiteX1002" fmla="*/ 7546 w 10000"/>
                  <a:gd name="connsiteY1002" fmla="*/ 5871 h 10000"/>
                  <a:gd name="connsiteX1003" fmla="*/ 7535 w 10000"/>
                  <a:gd name="connsiteY1003" fmla="*/ 5839 h 10000"/>
                  <a:gd name="connsiteX1004" fmla="*/ 7524 w 10000"/>
                  <a:gd name="connsiteY1004" fmla="*/ 5797 h 10000"/>
                  <a:gd name="connsiteX1005" fmla="*/ 7518 w 10000"/>
                  <a:gd name="connsiteY1005" fmla="*/ 5767 h 10000"/>
                  <a:gd name="connsiteX1006" fmla="*/ 7515 w 10000"/>
                  <a:gd name="connsiteY1006" fmla="*/ 5745 h 10000"/>
                  <a:gd name="connsiteX1007" fmla="*/ 7501 w 10000"/>
                  <a:gd name="connsiteY1007" fmla="*/ 5683 h 10000"/>
                  <a:gd name="connsiteX1008" fmla="*/ 7490 w 10000"/>
                  <a:gd name="connsiteY1008" fmla="*/ 5631 h 10000"/>
                  <a:gd name="connsiteX1009" fmla="*/ 7482 w 10000"/>
                  <a:gd name="connsiteY1009" fmla="*/ 5593 h 10000"/>
                  <a:gd name="connsiteX1010" fmla="*/ 7476 w 10000"/>
                  <a:gd name="connsiteY1010" fmla="*/ 5570 h 10000"/>
                  <a:gd name="connsiteX1011" fmla="*/ 7476 w 10000"/>
                  <a:gd name="connsiteY1011" fmla="*/ 5528 h 10000"/>
                  <a:gd name="connsiteX1012" fmla="*/ 7482 w 10000"/>
                  <a:gd name="connsiteY1012" fmla="*/ 5502 h 10000"/>
                  <a:gd name="connsiteX1013" fmla="*/ 7490 w 10000"/>
                  <a:gd name="connsiteY1013" fmla="*/ 5489 h 10000"/>
                  <a:gd name="connsiteX1014" fmla="*/ 7499 w 10000"/>
                  <a:gd name="connsiteY1014" fmla="*/ 5479 h 10000"/>
                  <a:gd name="connsiteX1015" fmla="*/ 7493 w 10000"/>
                  <a:gd name="connsiteY1015" fmla="*/ 5427 h 10000"/>
                  <a:gd name="connsiteX1016" fmla="*/ 7501 w 10000"/>
                  <a:gd name="connsiteY1016" fmla="*/ 5415 h 10000"/>
                  <a:gd name="connsiteX1017" fmla="*/ 7510 w 10000"/>
                  <a:gd name="connsiteY1017" fmla="*/ 5398 h 10000"/>
                  <a:gd name="connsiteX1018" fmla="*/ 7515 w 10000"/>
                  <a:gd name="connsiteY1018" fmla="*/ 5379 h 10000"/>
                  <a:gd name="connsiteX1019" fmla="*/ 7526 w 10000"/>
                  <a:gd name="connsiteY1019" fmla="*/ 5366 h 10000"/>
                  <a:gd name="connsiteX1020" fmla="*/ 7518 w 10000"/>
                  <a:gd name="connsiteY1020" fmla="*/ 5350 h 10000"/>
                  <a:gd name="connsiteX1021" fmla="*/ 7518 w 10000"/>
                  <a:gd name="connsiteY1021" fmla="*/ 5330 h 10000"/>
                  <a:gd name="connsiteX1022" fmla="*/ 7526 w 10000"/>
                  <a:gd name="connsiteY1022" fmla="*/ 5311 h 10000"/>
                  <a:gd name="connsiteX1023" fmla="*/ 7540 w 10000"/>
                  <a:gd name="connsiteY1023" fmla="*/ 5291 h 10000"/>
                  <a:gd name="connsiteX1024" fmla="*/ 7540 w 10000"/>
                  <a:gd name="connsiteY1024" fmla="*/ 5266 h 10000"/>
                  <a:gd name="connsiteX1025" fmla="*/ 7540 w 10000"/>
                  <a:gd name="connsiteY1025" fmla="*/ 5256 h 10000"/>
                  <a:gd name="connsiteX1026" fmla="*/ 7524 w 10000"/>
                  <a:gd name="connsiteY1026" fmla="*/ 5233 h 10000"/>
                  <a:gd name="connsiteX1027" fmla="*/ 7515 w 10000"/>
                  <a:gd name="connsiteY1027" fmla="*/ 5217 h 10000"/>
                  <a:gd name="connsiteX1028" fmla="*/ 7490 w 10000"/>
                  <a:gd name="connsiteY1028" fmla="*/ 5178 h 10000"/>
                  <a:gd name="connsiteX1029" fmla="*/ 7474 w 10000"/>
                  <a:gd name="connsiteY1029" fmla="*/ 5162 h 10000"/>
                  <a:gd name="connsiteX1030" fmla="*/ 7457 w 10000"/>
                  <a:gd name="connsiteY1030" fmla="*/ 5120 h 10000"/>
                  <a:gd name="connsiteX1031" fmla="*/ 7421 w 10000"/>
                  <a:gd name="connsiteY1031" fmla="*/ 5087 h 10000"/>
                  <a:gd name="connsiteX1032" fmla="*/ 7380 w 10000"/>
                  <a:gd name="connsiteY1032" fmla="*/ 5068 h 10000"/>
                  <a:gd name="connsiteX1033" fmla="*/ 7355 w 10000"/>
                  <a:gd name="connsiteY1033" fmla="*/ 5058 h 10000"/>
                  <a:gd name="connsiteX1034" fmla="*/ 7332 w 10000"/>
                  <a:gd name="connsiteY1034" fmla="*/ 5049 h 10000"/>
                  <a:gd name="connsiteX1035" fmla="*/ 7305 w 10000"/>
                  <a:gd name="connsiteY1035" fmla="*/ 5016 h 10000"/>
                  <a:gd name="connsiteX1036" fmla="*/ 7305 w 10000"/>
                  <a:gd name="connsiteY1036" fmla="*/ 5000 h 10000"/>
                  <a:gd name="connsiteX1037" fmla="*/ 7296 w 10000"/>
                  <a:gd name="connsiteY1037" fmla="*/ 4971 h 10000"/>
                  <a:gd name="connsiteX1038" fmla="*/ 7288 w 10000"/>
                  <a:gd name="connsiteY1038" fmla="*/ 4945 h 10000"/>
                  <a:gd name="connsiteX1039" fmla="*/ 7280 w 10000"/>
                  <a:gd name="connsiteY1039" fmla="*/ 4916 h 10000"/>
                  <a:gd name="connsiteX1040" fmla="*/ 7291 w 10000"/>
                  <a:gd name="connsiteY1040" fmla="*/ 4887 h 10000"/>
                  <a:gd name="connsiteX1041" fmla="*/ 7291 w 10000"/>
                  <a:gd name="connsiteY1041" fmla="*/ 4858 h 10000"/>
                  <a:gd name="connsiteX1042" fmla="*/ 7271 w 10000"/>
                  <a:gd name="connsiteY1042" fmla="*/ 4819 h 10000"/>
                  <a:gd name="connsiteX1043" fmla="*/ 7255 w 10000"/>
                  <a:gd name="connsiteY1043" fmla="*/ 4828 h 10000"/>
                  <a:gd name="connsiteX1044" fmla="*/ 7235 w 10000"/>
                  <a:gd name="connsiteY1044" fmla="*/ 4841 h 10000"/>
                  <a:gd name="connsiteX1045" fmla="*/ 7216 w 10000"/>
                  <a:gd name="connsiteY1045" fmla="*/ 4867 h 10000"/>
                  <a:gd name="connsiteX1046" fmla="*/ 7191 w 10000"/>
                  <a:gd name="connsiteY1046" fmla="*/ 4870 h 10000"/>
                  <a:gd name="connsiteX1047" fmla="*/ 7155 w 10000"/>
                  <a:gd name="connsiteY1047" fmla="*/ 4887 h 10000"/>
                  <a:gd name="connsiteX1048" fmla="*/ 7122 w 10000"/>
                  <a:gd name="connsiteY1048" fmla="*/ 4893 h 10000"/>
                  <a:gd name="connsiteX1049" fmla="*/ 7105 w 10000"/>
                  <a:gd name="connsiteY1049" fmla="*/ 4896 h 10000"/>
                  <a:gd name="connsiteX1050" fmla="*/ 7094 w 10000"/>
                  <a:gd name="connsiteY1050" fmla="*/ 4916 h 10000"/>
                  <a:gd name="connsiteX1051" fmla="*/ 7080 w 10000"/>
                  <a:gd name="connsiteY1051" fmla="*/ 4903 h 10000"/>
                  <a:gd name="connsiteX1052" fmla="*/ 7072 w 10000"/>
                  <a:gd name="connsiteY1052" fmla="*/ 4851 h 10000"/>
                  <a:gd name="connsiteX1053" fmla="*/ 7042 w 10000"/>
                  <a:gd name="connsiteY1053" fmla="*/ 4819 h 10000"/>
                  <a:gd name="connsiteX1054" fmla="*/ 7030 w 10000"/>
                  <a:gd name="connsiteY1054" fmla="*/ 4780 h 10000"/>
                  <a:gd name="connsiteX1055" fmla="*/ 7039 w 10000"/>
                  <a:gd name="connsiteY1055" fmla="*/ 4757 h 10000"/>
                  <a:gd name="connsiteX1056" fmla="*/ 7047 w 10000"/>
                  <a:gd name="connsiteY1056" fmla="*/ 4744 h 10000"/>
                  <a:gd name="connsiteX1057" fmla="*/ 7022 w 10000"/>
                  <a:gd name="connsiteY1057" fmla="*/ 4725 h 10000"/>
                  <a:gd name="connsiteX1058" fmla="*/ 7000 w 10000"/>
                  <a:gd name="connsiteY1058" fmla="*/ 4715 h 10000"/>
                  <a:gd name="connsiteX1059" fmla="*/ 6975 w 10000"/>
                  <a:gd name="connsiteY1059" fmla="*/ 4709 h 10000"/>
                  <a:gd name="connsiteX1060" fmla="*/ 6945 w 10000"/>
                  <a:gd name="connsiteY1060" fmla="*/ 4696 h 10000"/>
                  <a:gd name="connsiteX1061" fmla="*/ 6953 w 10000"/>
                  <a:gd name="connsiteY1061" fmla="*/ 4679 h 10000"/>
                  <a:gd name="connsiteX1062" fmla="*/ 6961 w 10000"/>
                  <a:gd name="connsiteY1062" fmla="*/ 4660 h 10000"/>
                  <a:gd name="connsiteX1063" fmla="*/ 6983 w 10000"/>
                  <a:gd name="connsiteY1063" fmla="*/ 4644 h 10000"/>
                  <a:gd name="connsiteX1064" fmla="*/ 7014 w 10000"/>
                  <a:gd name="connsiteY1064" fmla="*/ 4634 h 10000"/>
                  <a:gd name="connsiteX1065" fmla="*/ 7025 w 10000"/>
                  <a:gd name="connsiteY1065" fmla="*/ 4615 h 10000"/>
                  <a:gd name="connsiteX1066" fmla="*/ 7047 w 10000"/>
                  <a:gd name="connsiteY1066" fmla="*/ 4582 h 10000"/>
                  <a:gd name="connsiteX1067" fmla="*/ 7069 w 10000"/>
                  <a:gd name="connsiteY1067" fmla="*/ 4563 h 10000"/>
                  <a:gd name="connsiteX1068" fmla="*/ 7078 w 10000"/>
                  <a:gd name="connsiteY1068" fmla="*/ 4553 h 10000"/>
                  <a:gd name="connsiteX1069" fmla="*/ 7097 w 10000"/>
                  <a:gd name="connsiteY1069" fmla="*/ 4527 h 10000"/>
                  <a:gd name="connsiteX1070" fmla="*/ 7122 w 10000"/>
                  <a:gd name="connsiteY1070" fmla="*/ 4517 h 10000"/>
                  <a:gd name="connsiteX1071" fmla="*/ 7139 w 10000"/>
                  <a:gd name="connsiteY1071" fmla="*/ 4488 h 10000"/>
                  <a:gd name="connsiteX1072" fmla="*/ 7147 w 10000"/>
                  <a:gd name="connsiteY1072" fmla="*/ 4459 h 10000"/>
                  <a:gd name="connsiteX1073" fmla="*/ 7161 w 10000"/>
                  <a:gd name="connsiteY1073" fmla="*/ 4440 h 10000"/>
                  <a:gd name="connsiteX1074" fmla="*/ 7177 w 10000"/>
                  <a:gd name="connsiteY1074" fmla="*/ 4430 h 10000"/>
                  <a:gd name="connsiteX1075" fmla="*/ 7202 w 10000"/>
                  <a:gd name="connsiteY1075" fmla="*/ 4407 h 10000"/>
                  <a:gd name="connsiteX1076" fmla="*/ 7224 w 10000"/>
                  <a:gd name="connsiteY1076" fmla="*/ 4417 h 10000"/>
                  <a:gd name="connsiteX1077" fmla="*/ 7241 w 10000"/>
                  <a:gd name="connsiteY1077" fmla="*/ 4404 h 10000"/>
                  <a:gd name="connsiteX1078" fmla="*/ 7263 w 10000"/>
                  <a:gd name="connsiteY1078" fmla="*/ 4398 h 10000"/>
                  <a:gd name="connsiteX1079" fmla="*/ 7283 w 10000"/>
                  <a:gd name="connsiteY1079" fmla="*/ 4424 h 10000"/>
                  <a:gd name="connsiteX1080" fmla="*/ 7305 w 10000"/>
                  <a:gd name="connsiteY1080" fmla="*/ 4433 h 10000"/>
                  <a:gd name="connsiteX1081" fmla="*/ 7332 w 10000"/>
                  <a:gd name="connsiteY1081" fmla="*/ 4443 h 10000"/>
                  <a:gd name="connsiteX1082" fmla="*/ 7380 w 10000"/>
                  <a:gd name="connsiteY1082" fmla="*/ 4398 h 10000"/>
                  <a:gd name="connsiteX1083" fmla="*/ 7404 w 10000"/>
                  <a:gd name="connsiteY1083" fmla="*/ 4378 h 10000"/>
                  <a:gd name="connsiteX1084" fmla="*/ 7418 w 10000"/>
                  <a:gd name="connsiteY1084" fmla="*/ 4369 h 10000"/>
                  <a:gd name="connsiteX1085" fmla="*/ 7443 w 10000"/>
                  <a:gd name="connsiteY1085" fmla="*/ 4356 h 10000"/>
                  <a:gd name="connsiteX1086" fmla="*/ 7460 w 10000"/>
                  <a:gd name="connsiteY1086" fmla="*/ 4385 h 10000"/>
                  <a:gd name="connsiteX1087" fmla="*/ 7460 w 10000"/>
                  <a:gd name="connsiteY1087" fmla="*/ 4404 h 10000"/>
                  <a:gd name="connsiteX1088" fmla="*/ 7499 w 10000"/>
                  <a:gd name="connsiteY1088" fmla="*/ 4417 h 10000"/>
                  <a:gd name="connsiteX1089" fmla="*/ 7515 w 10000"/>
                  <a:gd name="connsiteY1089" fmla="*/ 4414 h 10000"/>
                  <a:gd name="connsiteX1090" fmla="*/ 7565 w 10000"/>
                  <a:gd name="connsiteY1090" fmla="*/ 4385 h 10000"/>
                  <a:gd name="connsiteX1091" fmla="*/ 7579 w 10000"/>
                  <a:gd name="connsiteY1091" fmla="*/ 4346 h 10000"/>
                  <a:gd name="connsiteX1092" fmla="*/ 7582 w 10000"/>
                  <a:gd name="connsiteY1092" fmla="*/ 4317 h 10000"/>
                  <a:gd name="connsiteX1093" fmla="*/ 7590 w 10000"/>
                  <a:gd name="connsiteY1093" fmla="*/ 4301 h 10000"/>
                  <a:gd name="connsiteX1094" fmla="*/ 7612 w 10000"/>
                  <a:gd name="connsiteY1094" fmla="*/ 4271 h 10000"/>
                  <a:gd name="connsiteX1095" fmla="*/ 7623 w 10000"/>
                  <a:gd name="connsiteY1095" fmla="*/ 4262 h 10000"/>
                  <a:gd name="connsiteX1096" fmla="*/ 7634 w 10000"/>
                  <a:gd name="connsiteY1096" fmla="*/ 4245 h 10000"/>
                  <a:gd name="connsiteX1097" fmla="*/ 7645 w 10000"/>
                  <a:gd name="connsiteY1097" fmla="*/ 4265 h 10000"/>
                  <a:gd name="connsiteX1098" fmla="*/ 7670 w 10000"/>
                  <a:gd name="connsiteY1098" fmla="*/ 4284 h 10000"/>
                  <a:gd name="connsiteX1099" fmla="*/ 7701 w 10000"/>
                  <a:gd name="connsiteY1099" fmla="*/ 4275 h 10000"/>
                  <a:gd name="connsiteX1100" fmla="*/ 7717 w 10000"/>
                  <a:gd name="connsiteY1100" fmla="*/ 4275 h 10000"/>
                  <a:gd name="connsiteX1101" fmla="*/ 7740 w 10000"/>
                  <a:gd name="connsiteY1101" fmla="*/ 4284 h 10000"/>
                  <a:gd name="connsiteX1102" fmla="*/ 7767 w 10000"/>
                  <a:gd name="connsiteY1102" fmla="*/ 4284 h 10000"/>
                  <a:gd name="connsiteX1103" fmla="*/ 7895 w 10000"/>
                  <a:gd name="connsiteY1103" fmla="*/ 4207 h 10000"/>
                  <a:gd name="connsiteX1104" fmla="*/ 7895 w 10000"/>
                  <a:gd name="connsiteY1104" fmla="*/ 4187 h 10000"/>
                  <a:gd name="connsiteX1105" fmla="*/ 7895 w 10000"/>
                  <a:gd name="connsiteY1105" fmla="*/ 4171 h 10000"/>
                  <a:gd name="connsiteX1106" fmla="*/ 7903 w 10000"/>
                  <a:gd name="connsiteY1106" fmla="*/ 4148 h 10000"/>
                  <a:gd name="connsiteX1107" fmla="*/ 7917 w 10000"/>
                  <a:gd name="connsiteY1107" fmla="*/ 4158 h 10000"/>
                  <a:gd name="connsiteX1108" fmla="*/ 7967 w 10000"/>
                  <a:gd name="connsiteY1108" fmla="*/ 4203 h 10000"/>
                  <a:gd name="connsiteX1109" fmla="*/ 7994 w 10000"/>
                  <a:gd name="connsiteY1109" fmla="*/ 4203 h 10000"/>
                  <a:gd name="connsiteX1110" fmla="*/ 8064 w 10000"/>
                  <a:gd name="connsiteY1110" fmla="*/ 4242 h 10000"/>
                  <a:gd name="connsiteX1111" fmla="*/ 8083 w 10000"/>
                  <a:gd name="connsiteY1111" fmla="*/ 4245 h 10000"/>
                  <a:gd name="connsiteX1112" fmla="*/ 8105 w 10000"/>
                  <a:gd name="connsiteY1112" fmla="*/ 4226 h 10000"/>
                  <a:gd name="connsiteX1113" fmla="*/ 8136 w 10000"/>
                  <a:gd name="connsiteY1113" fmla="*/ 4187 h 10000"/>
                  <a:gd name="connsiteX1114" fmla="*/ 8161 w 10000"/>
                  <a:gd name="connsiteY1114" fmla="*/ 4168 h 10000"/>
                  <a:gd name="connsiteX1115" fmla="*/ 8172 w 10000"/>
                  <a:gd name="connsiteY1115" fmla="*/ 4161 h 10000"/>
                  <a:gd name="connsiteX1116" fmla="*/ 8208 w 10000"/>
                  <a:gd name="connsiteY1116" fmla="*/ 4168 h 10000"/>
                  <a:gd name="connsiteX1117" fmla="*/ 8235 w 10000"/>
                  <a:gd name="connsiteY1117" fmla="*/ 4168 h 10000"/>
                  <a:gd name="connsiteX1118" fmla="*/ 8258 w 10000"/>
                  <a:gd name="connsiteY1118" fmla="*/ 4152 h 10000"/>
                  <a:gd name="connsiteX1119" fmla="*/ 8283 w 10000"/>
                  <a:gd name="connsiteY1119" fmla="*/ 4152 h 10000"/>
                  <a:gd name="connsiteX1120" fmla="*/ 8299 w 10000"/>
                  <a:gd name="connsiteY1120" fmla="*/ 4132 h 10000"/>
                  <a:gd name="connsiteX1121" fmla="*/ 8316 w 10000"/>
                  <a:gd name="connsiteY1121" fmla="*/ 4113 h 10000"/>
                  <a:gd name="connsiteX1122" fmla="*/ 8330 w 10000"/>
                  <a:gd name="connsiteY1122" fmla="*/ 4084 h 10000"/>
                  <a:gd name="connsiteX1123" fmla="*/ 8341 w 10000"/>
                  <a:gd name="connsiteY1123" fmla="*/ 4058 h 10000"/>
                  <a:gd name="connsiteX1124" fmla="*/ 8349 w 10000"/>
                  <a:gd name="connsiteY1124" fmla="*/ 4064 h 10000"/>
                  <a:gd name="connsiteX1125" fmla="*/ 8366 w 10000"/>
                  <a:gd name="connsiteY1125" fmla="*/ 4067 h 10000"/>
                  <a:gd name="connsiteX1126" fmla="*/ 8374 w 10000"/>
                  <a:gd name="connsiteY1126" fmla="*/ 4084 h 10000"/>
                  <a:gd name="connsiteX1127" fmla="*/ 8402 w 10000"/>
                  <a:gd name="connsiteY1127" fmla="*/ 4054 h 10000"/>
                  <a:gd name="connsiteX1128" fmla="*/ 8427 w 10000"/>
                  <a:gd name="connsiteY1128" fmla="*/ 4028 h 10000"/>
                  <a:gd name="connsiteX1129" fmla="*/ 8438 w 10000"/>
                  <a:gd name="connsiteY1129" fmla="*/ 4025 h 10000"/>
                  <a:gd name="connsiteX1130" fmla="*/ 8468 w 10000"/>
                  <a:gd name="connsiteY1130" fmla="*/ 4006 h 10000"/>
                  <a:gd name="connsiteX1131" fmla="*/ 8485 w 10000"/>
                  <a:gd name="connsiteY1131" fmla="*/ 3999 h 10000"/>
                  <a:gd name="connsiteX1132" fmla="*/ 8493 w 10000"/>
                  <a:gd name="connsiteY1132" fmla="*/ 4025 h 10000"/>
                  <a:gd name="connsiteX1133" fmla="*/ 8515 w 10000"/>
                  <a:gd name="connsiteY1133" fmla="*/ 4028 h 10000"/>
                  <a:gd name="connsiteX1134" fmla="*/ 8543 w 10000"/>
                  <a:gd name="connsiteY1134" fmla="*/ 4009 h 10000"/>
                  <a:gd name="connsiteX1135" fmla="*/ 8551 w 10000"/>
                  <a:gd name="connsiteY1135" fmla="*/ 3990 h 10000"/>
                  <a:gd name="connsiteX1136" fmla="*/ 8582 w 10000"/>
                  <a:gd name="connsiteY1136" fmla="*/ 3977 h 10000"/>
                  <a:gd name="connsiteX1137" fmla="*/ 8596 w 10000"/>
                  <a:gd name="connsiteY1137" fmla="*/ 3977 h 10000"/>
                  <a:gd name="connsiteX1138" fmla="*/ 8607 w 10000"/>
                  <a:gd name="connsiteY1138" fmla="*/ 3980 h 10000"/>
                  <a:gd name="connsiteX1139" fmla="*/ 8645 w 10000"/>
                  <a:gd name="connsiteY1139" fmla="*/ 3970 h 10000"/>
                  <a:gd name="connsiteX1140" fmla="*/ 8654 w 10000"/>
                  <a:gd name="connsiteY1140" fmla="*/ 3951 h 10000"/>
                  <a:gd name="connsiteX1141" fmla="*/ 8670 w 10000"/>
                  <a:gd name="connsiteY1141" fmla="*/ 3935 h 10000"/>
                  <a:gd name="connsiteX1142" fmla="*/ 8695 w 10000"/>
                  <a:gd name="connsiteY1142" fmla="*/ 3935 h 10000"/>
                  <a:gd name="connsiteX1143" fmla="*/ 8704 w 10000"/>
                  <a:gd name="connsiteY1143" fmla="*/ 3951 h 10000"/>
                  <a:gd name="connsiteX1144" fmla="*/ 8717 w 10000"/>
                  <a:gd name="connsiteY1144" fmla="*/ 3964 h 10000"/>
                  <a:gd name="connsiteX1145" fmla="*/ 8751 w 10000"/>
                  <a:gd name="connsiteY1145" fmla="*/ 3951 h 10000"/>
                  <a:gd name="connsiteX1146" fmla="*/ 8776 w 10000"/>
                  <a:gd name="connsiteY1146" fmla="*/ 3935 h 10000"/>
                  <a:gd name="connsiteX1147" fmla="*/ 8798 w 10000"/>
                  <a:gd name="connsiteY1147" fmla="*/ 3925 h 10000"/>
                  <a:gd name="connsiteX1148" fmla="*/ 8806 w 10000"/>
                  <a:gd name="connsiteY1148" fmla="*/ 3892 h 10000"/>
                  <a:gd name="connsiteX1149" fmla="*/ 8814 w 10000"/>
                  <a:gd name="connsiteY1149" fmla="*/ 3876 h 10000"/>
                  <a:gd name="connsiteX1150" fmla="*/ 8839 w 10000"/>
                  <a:gd name="connsiteY1150" fmla="*/ 3873 h 10000"/>
                  <a:gd name="connsiteX1151" fmla="*/ 8842 w 10000"/>
                  <a:gd name="connsiteY1151" fmla="*/ 3876 h 10000"/>
                  <a:gd name="connsiteX1152" fmla="*/ 8856 w 10000"/>
                  <a:gd name="connsiteY1152" fmla="*/ 3863 h 10000"/>
                  <a:gd name="connsiteX1153" fmla="*/ 8856 w 10000"/>
                  <a:gd name="connsiteY1153" fmla="*/ 3841 h 10000"/>
                  <a:gd name="connsiteX1154" fmla="*/ 8870 w 10000"/>
                  <a:gd name="connsiteY1154" fmla="*/ 3821 h 10000"/>
                  <a:gd name="connsiteX1155" fmla="*/ 8903 w 10000"/>
                  <a:gd name="connsiteY1155" fmla="*/ 3802 h 10000"/>
                  <a:gd name="connsiteX1156" fmla="*/ 8914 w 10000"/>
                  <a:gd name="connsiteY1156" fmla="*/ 3782 h 10000"/>
                  <a:gd name="connsiteX1157" fmla="*/ 8939 w 10000"/>
                  <a:gd name="connsiteY1157" fmla="*/ 3782 h 10000"/>
                  <a:gd name="connsiteX1158" fmla="*/ 8961 w 10000"/>
                  <a:gd name="connsiteY1158" fmla="*/ 3779 h 10000"/>
                  <a:gd name="connsiteX1159" fmla="*/ 8983 w 10000"/>
                  <a:gd name="connsiteY1159" fmla="*/ 3760 h 10000"/>
                  <a:gd name="connsiteX1160" fmla="*/ 9003 w 10000"/>
                  <a:gd name="connsiteY1160" fmla="*/ 3763 h 10000"/>
                  <a:gd name="connsiteX1161" fmla="*/ 9019 w 10000"/>
                  <a:gd name="connsiteY1161" fmla="*/ 3779 h 10000"/>
                  <a:gd name="connsiteX1162" fmla="*/ 9050 w 10000"/>
                  <a:gd name="connsiteY1162" fmla="*/ 3812 h 10000"/>
                  <a:gd name="connsiteX1163" fmla="*/ 9080 w 10000"/>
                  <a:gd name="connsiteY1163" fmla="*/ 3831 h 10000"/>
                  <a:gd name="connsiteX1164" fmla="*/ 9097 w 10000"/>
                  <a:gd name="connsiteY1164" fmla="*/ 3867 h 10000"/>
                  <a:gd name="connsiteX1165" fmla="*/ 9114 w 10000"/>
                  <a:gd name="connsiteY1165" fmla="*/ 3902 h 10000"/>
                  <a:gd name="connsiteX1166" fmla="*/ 9122 w 10000"/>
                  <a:gd name="connsiteY1166" fmla="*/ 3935 h 10000"/>
                  <a:gd name="connsiteX1167" fmla="*/ 9125 w 10000"/>
                  <a:gd name="connsiteY1167" fmla="*/ 3964 h 10000"/>
                  <a:gd name="connsiteX1168" fmla="*/ 9130 w 10000"/>
                  <a:gd name="connsiteY1168" fmla="*/ 3999 h 10000"/>
                  <a:gd name="connsiteX1169" fmla="*/ 9130 w 10000"/>
                  <a:gd name="connsiteY1169" fmla="*/ 4054 h 10000"/>
                  <a:gd name="connsiteX1170" fmla="*/ 9155 w 10000"/>
                  <a:gd name="connsiteY1170" fmla="*/ 4093 h 10000"/>
                  <a:gd name="connsiteX1171" fmla="*/ 9169 w 10000"/>
                  <a:gd name="connsiteY1171" fmla="*/ 4090 h 10000"/>
                  <a:gd name="connsiteX1172" fmla="*/ 9211 w 10000"/>
                  <a:gd name="connsiteY1172" fmla="*/ 4077 h 10000"/>
                  <a:gd name="connsiteX1173" fmla="*/ 9244 w 10000"/>
                  <a:gd name="connsiteY1173" fmla="*/ 4077 h 10000"/>
                  <a:gd name="connsiteX1174" fmla="*/ 9252 w 10000"/>
                  <a:gd name="connsiteY1174" fmla="*/ 4103 h 10000"/>
                  <a:gd name="connsiteX1175" fmla="*/ 9258 w 10000"/>
                  <a:gd name="connsiteY1175" fmla="*/ 4148 h 10000"/>
                  <a:gd name="connsiteX1176" fmla="*/ 9269 w 10000"/>
                  <a:gd name="connsiteY1176" fmla="*/ 4158 h 10000"/>
                  <a:gd name="connsiteX1177" fmla="*/ 9294 w 10000"/>
                  <a:gd name="connsiteY1177" fmla="*/ 4158 h 10000"/>
                  <a:gd name="connsiteX1178" fmla="*/ 9319 w 10000"/>
                  <a:gd name="connsiteY1178" fmla="*/ 4168 h 10000"/>
                  <a:gd name="connsiteX1179" fmla="*/ 9346 w 10000"/>
                  <a:gd name="connsiteY1179" fmla="*/ 4190 h 10000"/>
                  <a:gd name="connsiteX1180" fmla="*/ 9357 w 10000"/>
                  <a:gd name="connsiteY1180" fmla="*/ 4168 h 10000"/>
                  <a:gd name="connsiteX1181" fmla="*/ 9371 w 10000"/>
                  <a:gd name="connsiteY1181" fmla="*/ 4132 h 10000"/>
                  <a:gd name="connsiteX1182" fmla="*/ 9391 w 10000"/>
                  <a:gd name="connsiteY1182" fmla="*/ 4113 h 10000"/>
                  <a:gd name="connsiteX1183" fmla="*/ 9407 w 10000"/>
                  <a:gd name="connsiteY1183" fmla="*/ 4103 h 10000"/>
                  <a:gd name="connsiteX1184" fmla="*/ 9435 w 10000"/>
                  <a:gd name="connsiteY1184" fmla="*/ 4100 h 10000"/>
                  <a:gd name="connsiteX1185" fmla="*/ 9460 w 10000"/>
                  <a:gd name="connsiteY1185" fmla="*/ 4084 h 10000"/>
                  <a:gd name="connsiteX1186" fmla="*/ 9485 w 10000"/>
                  <a:gd name="connsiteY1186" fmla="*/ 4067 h 10000"/>
                  <a:gd name="connsiteX1187" fmla="*/ 9496 w 10000"/>
                  <a:gd name="connsiteY1187" fmla="*/ 4054 h 10000"/>
                  <a:gd name="connsiteX1188" fmla="*/ 9526 w 10000"/>
                  <a:gd name="connsiteY1188" fmla="*/ 4048 h 10000"/>
                  <a:gd name="connsiteX1189" fmla="*/ 9557 w 10000"/>
                  <a:gd name="connsiteY1189" fmla="*/ 4038 h 10000"/>
                  <a:gd name="connsiteX1190" fmla="*/ 9584 w 10000"/>
                  <a:gd name="connsiteY1190" fmla="*/ 4019 h 10000"/>
                  <a:gd name="connsiteX1191" fmla="*/ 9623 w 10000"/>
                  <a:gd name="connsiteY1191" fmla="*/ 4016 h 10000"/>
                  <a:gd name="connsiteX1192" fmla="*/ 9648 w 10000"/>
                  <a:gd name="connsiteY1192" fmla="*/ 4009 h 10000"/>
                  <a:gd name="connsiteX1193" fmla="*/ 9673 w 10000"/>
                  <a:gd name="connsiteY1193" fmla="*/ 4019 h 10000"/>
                  <a:gd name="connsiteX1194" fmla="*/ 9712 w 10000"/>
                  <a:gd name="connsiteY1194" fmla="*/ 4038 h 10000"/>
                  <a:gd name="connsiteX1195" fmla="*/ 9742 w 10000"/>
                  <a:gd name="connsiteY1195" fmla="*/ 4074 h 10000"/>
                  <a:gd name="connsiteX1196" fmla="*/ 9776 w 10000"/>
                  <a:gd name="connsiteY1196" fmla="*/ 4093 h 10000"/>
                  <a:gd name="connsiteX1197" fmla="*/ 9814 w 10000"/>
                  <a:gd name="connsiteY1197" fmla="*/ 4109 h 10000"/>
                  <a:gd name="connsiteX1198" fmla="*/ 9859 w 10000"/>
                  <a:gd name="connsiteY1198" fmla="*/ 4119 h 10000"/>
                  <a:gd name="connsiteX1199" fmla="*/ 9898 w 10000"/>
                  <a:gd name="connsiteY1199" fmla="*/ 4122 h 10000"/>
                  <a:gd name="connsiteX1200" fmla="*/ 9931 w 10000"/>
                  <a:gd name="connsiteY1200" fmla="*/ 4109 h 10000"/>
                  <a:gd name="connsiteX1201" fmla="*/ 9956 w 10000"/>
                  <a:gd name="connsiteY1201" fmla="*/ 4100 h 10000"/>
                  <a:gd name="connsiteX1202" fmla="*/ 9981 w 10000"/>
                  <a:gd name="connsiteY1202" fmla="*/ 4067 h 10000"/>
                  <a:gd name="connsiteX1203" fmla="*/ 9994 w 10000"/>
                  <a:gd name="connsiteY1203" fmla="*/ 4035 h 10000"/>
                  <a:gd name="connsiteX1204" fmla="*/ 10000 w 10000"/>
                  <a:gd name="connsiteY1204" fmla="*/ 3996 h 10000"/>
                  <a:gd name="connsiteX1205" fmla="*/ 9994 w 10000"/>
                  <a:gd name="connsiteY1205" fmla="*/ 3941 h 10000"/>
                  <a:gd name="connsiteX1206" fmla="*/ 9986 w 10000"/>
                  <a:gd name="connsiteY1206" fmla="*/ 3905 h 10000"/>
                  <a:gd name="connsiteX1207" fmla="*/ 9981 w 10000"/>
                  <a:gd name="connsiteY1207" fmla="*/ 3857 h 10000"/>
                  <a:gd name="connsiteX1208" fmla="*/ 9989 w 10000"/>
                  <a:gd name="connsiteY1208" fmla="*/ 3837 h 10000"/>
                  <a:gd name="connsiteX1209" fmla="*/ 9989 w 10000"/>
                  <a:gd name="connsiteY1209" fmla="*/ 3812 h 10000"/>
                  <a:gd name="connsiteX1210" fmla="*/ 9981 w 10000"/>
                  <a:gd name="connsiteY1210" fmla="*/ 3792 h 10000"/>
                  <a:gd name="connsiteX1211" fmla="*/ 9970 w 10000"/>
                  <a:gd name="connsiteY1211" fmla="*/ 3763 h 10000"/>
                  <a:gd name="connsiteX1212" fmla="*/ 9945 w 10000"/>
                  <a:gd name="connsiteY1212" fmla="*/ 3705 h 10000"/>
                  <a:gd name="connsiteX1213" fmla="*/ 9931 w 10000"/>
                  <a:gd name="connsiteY1213" fmla="*/ 3659 h 10000"/>
                  <a:gd name="connsiteX1214" fmla="*/ 9903 w 10000"/>
                  <a:gd name="connsiteY1214" fmla="*/ 3640 h 10000"/>
                  <a:gd name="connsiteX1215" fmla="*/ 9881 w 10000"/>
                  <a:gd name="connsiteY1215" fmla="*/ 3620 h 10000"/>
                  <a:gd name="connsiteX1216" fmla="*/ 9856 w 10000"/>
                  <a:gd name="connsiteY1216" fmla="*/ 3595 h 10000"/>
                  <a:gd name="connsiteX1217" fmla="*/ 9817 w 10000"/>
                  <a:gd name="connsiteY1217" fmla="*/ 3562 h 10000"/>
                  <a:gd name="connsiteX1218" fmla="*/ 9795 w 10000"/>
                  <a:gd name="connsiteY1218" fmla="*/ 3546 h 10000"/>
                  <a:gd name="connsiteX1219" fmla="*/ 9778 w 10000"/>
                  <a:gd name="connsiteY1219" fmla="*/ 3527 h 10000"/>
                  <a:gd name="connsiteX1220" fmla="*/ 9745 w 10000"/>
                  <a:gd name="connsiteY1220" fmla="*/ 3501 h 10000"/>
                  <a:gd name="connsiteX1221" fmla="*/ 9726 w 10000"/>
                  <a:gd name="connsiteY1221" fmla="*/ 3488 h 10000"/>
                  <a:gd name="connsiteX1222" fmla="*/ 9704 w 10000"/>
                  <a:gd name="connsiteY1222" fmla="*/ 3472 h 10000"/>
                  <a:gd name="connsiteX1223" fmla="*/ 9695 w 10000"/>
                  <a:gd name="connsiteY1223" fmla="*/ 3468 h 10000"/>
                  <a:gd name="connsiteX1224" fmla="*/ 9690 w 10000"/>
                  <a:gd name="connsiteY1224" fmla="*/ 3459 h 10000"/>
                  <a:gd name="connsiteX1225" fmla="*/ 9673 w 10000"/>
                  <a:gd name="connsiteY1225" fmla="*/ 3449 h 10000"/>
                  <a:gd name="connsiteX1226" fmla="*/ 9665 w 10000"/>
                  <a:gd name="connsiteY1226" fmla="*/ 3442 h 10000"/>
                  <a:gd name="connsiteX1227" fmla="*/ 9654 w 10000"/>
                  <a:gd name="connsiteY1227" fmla="*/ 3449 h 10000"/>
                  <a:gd name="connsiteX1228" fmla="*/ 9521 w 10000"/>
                  <a:gd name="connsiteY1228" fmla="*/ 3394 h 10000"/>
                  <a:gd name="connsiteX1229" fmla="*/ 9510 w 10000"/>
                  <a:gd name="connsiteY1229" fmla="*/ 3368 h 10000"/>
                  <a:gd name="connsiteX1230" fmla="*/ 9496 w 10000"/>
                  <a:gd name="connsiteY1230" fmla="*/ 3287 h 10000"/>
                  <a:gd name="connsiteX1231" fmla="*/ 9488 w 10000"/>
                  <a:gd name="connsiteY1231" fmla="*/ 3216 h 10000"/>
                  <a:gd name="connsiteX1232" fmla="*/ 9493 w 10000"/>
                  <a:gd name="connsiteY1232" fmla="*/ 3174 h 10000"/>
                  <a:gd name="connsiteX1233" fmla="*/ 9501 w 10000"/>
                  <a:gd name="connsiteY1233" fmla="*/ 3128 h 10000"/>
                  <a:gd name="connsiteX1234" fmla="*/ 9488 w 10000"/>
                  <a:gd name="connsiteY1234" fmla="*/ 3025 h 10000"/>
                  <a:gd name="connsiteX1235" fmla="*/ 9446 w 10000"/>
                  <a:gd name="connsiteY1235" fmla="*/ 2931 h 10000"/>
                  <a:gd name="connsiteX1236" fmla="*/ 9382 w 10000"/>
                  <a:gd name="connsiteY1236" fmla="*/ 2837 h 10000"/>
                  <a:gd name="connsiteX1237" fmla="*/ 9316 w 10000"/>
                  <a:gd name="connsiteY1237" fmla="*/ 2753 h 10000"/>
                  <a:gd name="connsiteX1238" fmla="*/ 9294 w 10000"/>
                  <a:gd name="connsiteY1238" fmla="*/ 2655 h 10000"/>
                  <a:gd name="connsiteX1239" fmla="*/ 9213 w 10000"/>
                  <a:gd name="connsiteY1239" fmla="*/ 2328 h 10000"/>
                  <a:gd name="connsiteX1240" fmla="*/ 9172 w 10000"/>
                  <a:gd name="connsiteY1240" fmla="*/ 2286 h 10000"/>
                  <a:gd name="connsiteX1241" fmla="*/ 9019 w 10000"/>
                  <a:gd name="connsiteY1241" fmla="*/ 2082 h 10000"/>
                  <a:gd name="connsiteX1242" fmla="*/ 8906 w 10000"/>
                  <a:gd name="connsiteY1242" fmla="*/ 1946 h 10000"/>
                  <a:gd name="connsiteX1243" fmla="*/ 8801 w 10000"/>
                  <a:gd name="connsiteY1243" fmla="*/ 1778 h 10000"/>
                  <a:gd name="connsiteX1244" fmla="*/ 8806 w 10000"/>
                  <a:gd name="connsiteY1244" fmla="*/ 1713 h 10000"/>
                  <a:gd name="connsiteX1245" fmla="*/ 8809 w 10000"/>
                  <a:gd name="connsiteY1245" fmla="*/ 1703 h 10000"/>
                  <a:gd name="connsiteX1246" fmla="*/ 8817 w 10000"/>
                  <a:gd name="connsiteY1246" fmla="*/ 1713 h 10000"/>
                  <a:gd name="connsiteX1247" fmla="*/ 8834 w 10000"/>
                  <a:gd name="connsiteY1247" fmla="*/ 1729 h 10000"/>
                  <a:gd name="connsiteX1248" fmla="*/ 8839 w 10000"/>
                  <a:gd name="connsiteY1248" fmla="*/ 1729 h 10000"/>
                  <a:gd name="connsiteX1249" fmla="*/ 8848 w 10000"/>
                  <a:gd name="connsiteY1249" fmla="*/ 1723 h 10000"/>
                  <a:gd name="connsiteX1250" fmla="*/ 8850 w 10000"/>
                  <a:gd name="connsiteY1250" fmla="*/ 1703 h 10000"/>
                  <a:gd name="connsiteX1251" fmla="*/ 8850 w 10000"/>
                  <a:gd name="connsiteY1251" fmla="*/ 1684 h 10000"/>
                  <a:gd name="connsiteX1252" fmla="*/ 8850 w 10000"/>
                  <a:gd name="connsiteY1252" fmla="*/ 1648 h 10000"/>
                  <a:gd name="connsiteX1253" fmla="*/ 8881 w 10000"/>
                  <a:gd name="connsiteY1253" fmla="*/ 1571 h 10000"/>
                  <a:gd name="connsiteX1254" fmla="*/ 8895 w 10000"/>
                  <a:gd name="connsiteY1254" fmla="*/ 1541 h 10000"/>
                  <a:gd name="connsiteX1255" fmla="*/ 8895 w 10000"/>
                  <a:gd name="connsiteY1255" fmla="*/ 1525 h 10000"/>
                  <a:gd name="connsiteX1256" fmla="*/ 8881 w 10000"/>
                  <a:gd name="connsiteY1256" fmla="*/ 1516 h 10000"/>
                  <a:gd name="connsiteX1257" fmla="*/ 8864 w 10000"/>
                  <a:gd name="connsiteY1257" fmla="*/ 1522 h 10000"/>
                  <a:gd name="connsiteX1258" fmla="*/ 8850 w 10000"/>
                  <a:gd name="connsiteY1258" fmla="*/ 1535 h 10000"/>
                  <a:gd name="connsiteX1259" fmla="*/ 8834 w 10000"/>
                  <a:gd name="connsiteY1259" fmla="*/ 1571 h 10000"/>
                  <a:gd name="connsiteX1260" fmla="*/ 8825 w 10000"/>
                  <a:gd name="connsiteY1260" fmla="*/ 1587 h 10000"/>
                  <a:gd name="connsiteX1261" fmla="*/ 8776 w 10000"/>
                  <a:gd name="connsiteY1261" fmla="*/ 1571 h 10000"/>
                  <a:gd name="connsiteX1262" fmla="*/ 8745 w 10000"/>
                  <a:gd name="connsiteY1262" fmla="*/ 1580 h 10000"/>
                  <a:gd name="connsiteX1263" fmla="*/ 8720 w 10000"/>
                  <a:gd name="connsiteY1263" fmla="*/ 1587 h 10000"/>
                  <a:gd name="connsiteX1264" fmla="*/ 8709 w 10000"/>
                  <a:gd name="connsiteY1264" fmla="*/ 1609 h 10000"/>
                  <a:gd name="connsiteX1265" fmla="*/ 8693 w 10000"/>
                  <a:gd name="connsiteY1265" fmla="*/ 1616 h 10000"/>
                  <a:gd name="connsiteX1266" fmla="*/ 8684 w 10000"/>
                  <a:gd name="connsiteY1266" fmla="*/ 1639 h 10000"/>
                  <a:gd name="connsiteX1267" fmla="*/ 8684 w 10000"/>
                  <a:gd name="connsiteY1267" fmla="*/ 1658 h 10000"/>
                  <a:gd name="connsiteX1268" fmla="*/ 8665 w 10000"/>
                  <a:gd name="connsiteY1268" fmla="*/ 1655 h 10000"/>
                  <a:gd name="connsiteX1269" fmla="*/ 8665 w 10000"/>
                  <a:gd name="connsiteY1269" fmla="*/ 1645 h 10000"/>
                  <a:gd name="connsiteX1270" fmla="*/ 8665 w 10000"/>
                  <a:gd name="connsiteY1270" fmla="*/ 1626 h 10000"/>
                  <a:gd name="connsiteX1271" fmla="*/ 8676 w 10000"/>
                  <a:gd name="connsiteY1271" fmla="*/ 1609 h 10000"/>
                  <a:gd name="connsiteX1272" fmla="*/ 8679 w 10000"/>
                  <a:gd name="connsiteY1272" fmla="*/ 1597 h 10000"/>
                  <a:gd name="connsiteX1273" fmla="*/ 8687 w 10000"/>
                  <a:gd name="connsiteY1273" fmla="*/ 1577 h 10000"/>
                  <a:gd name="connsiteX1274" fmla="*/ 8695 w 10000"/>
                  <a:gd name="connsiteY1274" fmla="*/ 1554 h 10000"/>
                  <a:gd name="connsiteX1275" fmla="*/ 8709 w 10000"/>
                  <a:gd name="connsiteY1275" fmla="*/ 1532 h 10000"/>
                  <a:gd name="connsiteX1276" fmla="*/ 8704 w 10000"/>
                  <a:gd name="connsiteY1276" fmla="*/ 1512 h 10000"/>
                  <a:gd name="connsiteX1277" fmla="*/ 8695 w 10000"/>
                  <a:gd name="connsiteY1277" fmla="*/ 1503 h 10000"/>
                  <a:gd name="connsiteX1278" fmla="*/ 8684 w 10000"/>
                  <a:gd name="connsiteY1278" fmla="*/ 1503 h 10000"/>
                  <a:gd name="connsiteX1279" fmla="*/ 8670 w 10000"/>
                  <a:gd name="connsiteY1279" fmla="*/ 1525 h 10000"/>
                  <a:gd name="connsiteX1280" fmla="*/ 8665 w 10000"/>
                  <a:gd name="connsiteY1280" fmla="*/ 1545 h 10000"/>
                  <a:gd name="connsiteX1281" fmla="*/ 8654 w 10000"/>
                  <a:gd name="connsiteY1281" fmla="*/ 1567 h 10000"/>
                  <a:gd name="connsiteX1282" fmla="*/ 8648 w 10000"/>
                  <a:gd name="connsiteY1282" fmla="*/ 1587 h 10000"/>
                  <a:gd name="connsiteX1283" fmla="*/ 8640 w 10000"/>
                  <a:gd name="connsiteY1283" fmla="*/ 1629 h 10000"/>
                  <a:gd name="connsiteX1284" fmla="*/ 8620 w 10000"/>
                  <a:gd name="connsiteY1284" fmla="*/ 1635 h 10000"/>
                  <a:gd name="connsiteX1285" fmla="*/ 8612 w 10000"/>
                  <a:gd name="connsiteY1285" fmla="*/ 1635 h 10000"/>
                  <a:gd name="connsiteX1286" fmla="*/ 8604 w 10000"/>
                  <a:gd name="connsiteY1286" fmla="*/ 1626 h 10000"/>
                  <a:gd name="connsiteX1287" fmla="*/ 8596 w 10000"/>
                  <a:gd name="connsiteY1287" fmla="*/ 1616 h 10000"/>
                  <a:gd name="connsiteX1288" fmla="*/ 8596 w 10000"/>
                  <a:gd name="connsiteY1288" fmla="*/ 1580 h 10000"/>
                  <a:gd name="connsiteX1289" fmla="*/ 8587 w 10000"/>
                  <a:gd name="connsiteY1289" fmla="*/ 1545 h 10000"/>
                  <a:gd name="connsiteX1290" fmla="*/ 8565 w 10000"/>
                  <a:gd name="connsiteY1290" fmla="*/ 1516 h 10000"/>
                  <a:gd name="connsiteX1291" fmla="*/ 8543 w 10000"/>
                  <a:gd name="connsiteY1291" fmla="*/ 1512 h 10000"/>
                  <a:gd name="connsiteX1292" fmla="*/ 8518 w 10000"/>
                  <a:gd name="connsiteY1292" fmla="*/ 1532 h 10000"/>
                  <a:gd name="connsiteX1293" fmla="*/ 8476 w 10000"/>
                  <a:gd name="connsiteY1293" fmla="*/ 1567 h 10000"/>
                  <a:gd name="connsiteX1294" fmla="*/ 8454 w 10000"/>
                  <a:gd name="connsiteY1294" fmla="*/ 1551 h 10000"/>
                  <a:gd name="connsiteX1295" fmla="*/ 8402 w 10000"/>
                  <a:gd name="connsiteY1295" fmla="*/ 1493 h 10000"/>
                  <a:gd name="connsiteX1296" fmla="*/ 8371 w 10000"/>
                  <a:gd name="connsiteY1296" fmla="*/ 1428 h 10000"/>
                  <a:gd name="connsiteX1297" fmla="*/ 8072 w 10000"/>
                  <a:gd name="connsiteY1297" fmla="*/ 1422 h 10000"/>
                  <a:gd name="connsiteX1298" fmla="*/ 7823 w 10000"/>
                  <a:gd name="connsiteY1298" fmla="*/ 1279 h 10000"/>
                  <a:gd name="connsiteX1299" fmla="*/ 7587 w 10000"/>
                  <a:gd name="connsiteY1299" fmla="*/ 1133 h 10000"/>
                  <a:gd name="connsiteX1300" fmla="*/ 7526 w 10000"/>
                  <a:gd name="connsiteY1300" fmla="*/ 1098 h 10000"/>
                  <a:gd name="connsiteX1301" fmla="*/ 7346 w 10000"/>
                  <a:gd name="connsiteY1301" fmla="*/ 991 h 10000"/>
                  <a:gd name="connsiteX1302" fmla="*/ 7321 w 10000"/>
                  <a:gd name="connsiteY1302" fmla="*/ 959 h 10000"/>
                  <a:gd name="connsiteX1303" fmla="*/ 7307 w 10000"/>
                  <a:gd name="connsiteY1303" fmla="*/ 871 h 10000"/>
                  <a:gd name="connsiteX1304" fmla="*/ 7224 w 10000"/>
                  <a:gd name="connsiteY1304" fmla="*/ 816 h 10000"/>
                  <a:gd name="connsiteX1305" fmla="*/ 7147 w 10000"/>
                  <a:gd name="connsiteY1305" fmla="*/ 787 h 10000"/>
                  <a:gd name="connsiteX1306" fmla="*/ 7080 w 10000"/>
                  <a:gd name="connsiteY1306" fmla="*/ 742 h 10000"/>
                  <a:gd name="connsiteX1307" fmla="*/ 7069 w 10000"/>
                  <a:gd name="connsiteY1307" fmla="*/ 767 h 10000"/>
                  <a:gd name="connsiteX1308" fmla="*/ 7033 w 10000"/>
                  <a:gd name="connsiteY1308" fmla="*/ 787 h 10000"/>
                  <a:gd name="connsiteX1309" fmla="*/ 6820 w 10000"/>
                  <a:gd name="connsiteY1309" fmla="*/ 878 h 10000"/>
                  <a:gd name="connsiteX1310" fmla="*/ 6726 w 10000"/>
                  <a:gd name="connsiteY1310" fmla="*/ 897 h 10000"/>
                  <a:gd name="connsiteX1311" fmla="*/ 6626 w 10000"/>
                  <a:gd name="connsiteY1311" fmla="*/ 955 h 10000"/>
                  <a:gd name="connsiteX1312" fmla="*/ 6582 w 10000"/>
                  <a:gd name="connsiteY1312" fmla="*/ 946 h 10000"/>
                  <a:gd name="connsiteX1313" fmla="*/ 6571 w 10000"/>
                  <a:gd name="connsiteY1313" fmla="*/ 955 h 10000"/>
                  <a:gd name="connsiteX1314" fmla="*/ 6507 w 10000"/>
                  <a:gd name="connsiteY1314" fmla="*/ 975 h 10000"/>
                  <a:gd name="connsiteX1315" fmla="*/ 6485 w 10000"/>
                  <a:gd name="connsiteY1315" fmla="*/ 975 h 10000"/>
                  <a:gd name="connsiteX1316" fmla="*/ 6476 w 10000"/>
                  <a:gd name="connsiteY1316" fmla="*/ 965 h 10000"/>
                  <a:gd name="connsiteX1317" fmla="*/ 6474 w 10000"/>
                  <a:gd name="connsiteY1317" fmla="*/ 936 h 10000"/>
                  <a:gd name="connsiteX1318" fmla="*/ 6452 w 10000"/>
                  <a:gd name="connsiteY1318" fmla="*/ 887 h 10000"/>
                  <a:gd name="connsiteX1319" fmla="*/ 6352 w 10000"/>
                  <a:gd name="connsiteY1319" fmla="*/ 767 h 10000"/>
                  <a:gd name="connsiteX1320" fmla="*/ 6313 w 10000"/>
                  <a:gd name="connsiteY1320" fmla="*/ 732 h 10000"/>
                  <a:gd name="connsiteX1321" fmla="*/ 6296 w 10000"/>
                  <a:gd name="connsiteY1321" fmla="*/ 690 h 10000"/>
                  <a:gd name="connsiteX1322" fmla="*/ 6271 w 10000"/>
                  <a:gd name="connsiteY1322" fmla="*/ 664 h 10000"/>
                  <a:gd name="connsiteX1323" fmla="*/ 6266 w 10000"/>
                  <a:gd name="connsiteY1323" fmla="*/ 654 h 10000"/>
                  <a:gd name="connsiteX1324" fmla="*/ 6111 w 10000"/>
                  <a:gd name="connsiteY1324" fmla="*/ 398 h 10000"/>
                  <a:gd name="connsiteX1325" fmla="*/ 5903 w 10000"/>
                  <a:gd name="connsiteY1325" fmla="*/ 408 h 10000"/>
                  <a:gd name="connsiteX1326" fmla="*/ 5837 w 10000"/>
                  <a:gd name="connsiteY1326" fmla="*/ 427 h 10000"/>
                  <a:gd name="connsiteX1327" fmla="*/ 5756 w 10000"/>
                  <a:gd name="connsiteY1327" fmla="*/ 453 h 10000"/>
                  <a:gd name="connsiteX1328" fmla="*/ 5681 w 10000"/>
                  <a:gd name="connsiteY1328" fmla="*/ 453 h 10000"/>
                  <a:gd name="connsiteX1329" fmla="*/ 5609 w 10000"/>
                  <a:gd name="connsiteY1329" fmla="*/ 447 h 10000"/>
                  <a:gd name="connsiteX1330" fmla="*/ 5554 w 10000"/>
                  <a:gd name="connsiteY1330" fmla="*/ 304 h 10000"/>
                  <a:gd name="connsiteX1331" fmla="*/ 5529 w 10000"/>
                  <a:gd name="connsiteY1331" fmla="*/ 301 h 10000"/>
                  <a:gd name="connsiteX1332" fmla="*/ 5393 w 10000"/>
                  <a:gd name="connsiteY1332" fmla="*/ 256 h 10000"/>
                  <a:gd name="connsiteX1333" fmla="*/ 5366 w 10000"/>
                  <a:gd name="connsiteY1333" fmla="*/ 220 h 10000"/>
                  <a:gd name="connsiteX1334" fmla="*/ 5249 w 10000"/>
                  <a:gd name="connsiteY1334" fmla="*/ 155 h 10000"/>
                  <a:gd name="connsiteX1335" fmla="*/ 5141 w 10000"/>
                  <a:gd name="connsiteY1335" fmla="*/ 52 h 10000"/>
                  <a:gd name="connsiteX1336" fmla="*/ 5116 w 10000"/>
                  <a:gd name="connsiteY1336" fmla="*/ 3 h 10000"/>
                  <a:gd name="connsiteX1337" fmla="*/ 5061 w 10000"/>
                  <a:gd name="connsiteY1337" fmla="*/ 0 h 10000"/>
                  <a:gd name="connsiteX1338" fmla="*/ 5036 w 10000"/>
                  <a:gd name="connsiteY1338" fmla="*/ 32 h 10000"/>
                  <a:gd name="connsiteX1339" fmla="*/ 4942 w 10000"/>
                  <a:gd name="connsiteY1339" fmla="*/ 133 h 10000"/>
                  <a:gd name="connsiteX1340" fmla="*/ 4900 w 10000"/>
                  <a:gd name="connsiteY1340" fmla="*/ 217 h 10000"/>
                  <a:gd name="connsiteX1341" fmla="*/ 4861 w 10000"/>
                  <a:gd name="connsiteY1341" fmla="*/ 198 h 10000"/>
                  <a:gd name="connsiteX1342" fmla="*/ 4795 w 10000"/>
                  <a:gd name="connsiteY1342" fmla="*/ 68 h 10000"/>
                  <a:gd name="connsiteX1343" fmla="*/ 4778 w 10000"/>
                  <a:gd name="connsiteY1343" fmla="*/ 62 h 10000"/>
                  <a:gd name="connsiteX1344" fmla="*/ 4765 w 10000"/>
                  <a:gd name="connsiteY1344" fmla="*/ 62 h 10000"/>
                  <a:gd name="connsiteX1345" fmla="*/ 4748 w 10000"/>
                  <a:gd name="connsiteY1345" fmla="*/ 68 h 10000"/>
                  <a:gd name="connsiteX1346" fmla="*/ 4673 w 10000"/>
                  <a:gd name="connsiteY1346" fmla="*/ 136 h 10000"/>
                  <a:gd name="connsiteX1347" fmla="*/ 4632 w 10000"/>
                  <a:gd name="connsiteY1347" fmla="*/ 201 h 10000"/>
                  <a:gd name="connsiteX1348" fmla="*/ 4623 w 10000"/>
                  <a:gd name="connsiteY1348" fmla="*/ 210 h 10000"/>
                  <a:gd name="connsiteX1349" fmla="*/ 4579 w 10000"/>
                  <a:gd name="connsiteY1349" fmla="*/ 220 h 10000"/>
                  <a:gd name="connsiteX1350" fmla="*/ 4479 w 10000"/>
                  <a:gd name="connsiteY1350" fmla="*/ 198 h 10000"/>
                  <a:gd name="connsiteX1351" fmla="*/ 4402 w 10000"/>
                  <a:gd name="connsiteY1351" fmla="*/ 165 h 10000"/>
                  <a:gd name="connsiteX1352" fmla="*/ 4374 w 10000"/>
                  <a:gd name="connsiteY1352" fmla="*/ 165 h 10000"/>
                  <a:gd name="connsiteX1353" fmla="*/ 4335 w 10000"/>
                  <a:gd name="connsiteY1353" fmla="*/ 172 h 10000"/>
                  <a:gd name="connsiteX1354" fmla="*/ 4302 w 10000"/>
                  <a:gd name="connsiteY1354" fmla="*/ 188 h 10000"/>
                  <a:gd name="connsiteX1355" fmla="*/ 4271 w 10000"/>
                  <a:gd name="connsiteY1355" fmla="*/ 220 h 10000"/>
                  <a:gd name="connsiteX1356" fmla="*/ 4238 w 10000"/>
                  <a:gd name="connsiteY1356" fmla="*/ 240 h 10000"/>
                  <a:gd name="connsiteX1357" fmla="*/ 4324 w 10000"/>
                  <a:gd name="connsiteY1357" fmla="*/ 1289 h 10000"/>
                  <a:gd name="connsiteX1358" fmla="*/ 3521 w 10000"/>
                  <a:gd name="connsiteY1358" fmla="*/ 7730 h 10000"/>
                  <a:gd name="connsiteX1359" fmla="*/ 3554 w 10000"/>
                  <a:gd name="connsiteY1359" fmla="*/ 7740 h 10000"/>
                  <a:gd name="connsiteX1360" fmla="*/ 3560 w 10000"/>
                  <a:gd name="connsiteY1360" fmla="*/ 7749 h 10000"/>
                  <a:gd name="connsiteX1361" fmla="*/ 3562 w 10000"/>
                  <a:gd name="connsiteY1361" fmla="*/ 7759 h 10000"/>
                  <a:gd name="connsiteX1362" fmla="*/ 3573 w 10000"/>
                  <a:gd name="connsiteY1362" fmla="*/ 7766 h 10000"/>
                  <a:gd name="connsiteX1363" fmla="*/ 3584 w 10000"/>
                  <a:gd name="connsiteY1363" fmla="*/ 7759 h 10000"/>
                  <a:gd name="connsiteX1364" fmla="*/ 3598 w 10000"/>
                  <a:gd name="connsiteY1364" fmla="*/ 7743 h 10000"/>
                  <a:gd name="connsiteX1365" fmla="*/ 3609 w 10000"/>
                  <a:gd name="connsiteY1365" fmla="*/ 7756 h 10000"/>
                  <a:gd name="connsiteX1366" fmla="*/ 3623 w 10000"/>
                  <a:gd name="connsiteY1366" fmla="*/ 7733 h 10000"/>
                  <a:gd name="connsiteX1367" fmla="*/ 3632 w 10000"/>
                  <a:gd name="connsiteY1367" fmla="*/ 7730 h 10000"/>
                  <a:gd name="connsiteX1368" fmla="*/ 3634 w 10000"/>
                  <a:gd name="connsiteY1368" fmla="*/ 7730 h 10000"/>
                  <a:gd name="connsiteX1369" fmla="*/ 3643 w 10000"/>
                  <a:gd name="connsiteY1369" fmla="*/ 7730 h 10000"/>
                  <a:gd name="connsiteX1370" fmla="*/ 3657 w 10000"/>
                  <a:gd name="connsiteY1370" fmla="*/ 7733 h 10000"/>
                  <a:gd name="connsiteX1371" fmla="*/ 3670 w 10000"/>
                  <a:gd name="connsiteY1371" fmla="*/ 7730 h 10000"/>
                  <a:gd name="connsiteX1372" fmla="*/ 3687 w 10000"/>
                  <a:gd name="connsiteY1372" fmla="*/ 7730 h 10000"/>
                  <a:gd name="connsiteX1373" fmla="*/ 3690 w 10000"/>
                  <a:gd name="connsiteY1373" fmla="*/ 7730 h 10000"/>
                  <a:gd name="connsiteX1374" fmla="*/ 3704 w 10000"/>
                  <a:gd name="connsiteY1374" fmla="*/ 7740 h 10000"/>
                  <a:gd name="connsiteX1375" fmla="*/ 3712 w 10000"/>
                  <a:gd name="connsiteY1375" fmla="*/ 7743 h 10000"/>
                  <a:gd name="connsiteX1376" fmla="*/ 3723 w 10000"/>
                  <a:gd name="connsiteY1376" fmla="*/ 7749 h 10000"/>
                  <a:gd name="connsiteX1377" fmla="*/ 3729 w 10000"/>
                  <a:gd name="connsiteY1377" fmla="*/ 7749 h 10000"/>
                  <a:gd name="connsiteX1378" fmla="*/ 3729 w 10000"/>
                  <a:gd name="connsiteY1378" fmla="*/ 7743 h 10000"/>
                  <a:gd name="connsiteX1379" fmla="*/ 3745 w 10000"/>
                  <a:gd name="connsiteY1379" fmla="*/ 7740 h 10000"/>
                  <a:gd name="connsiteX1380" fmla="*/ 3753 w 10000"/>
                  <a:gd name="connsiteY1380" fmla="*/ 7730 h 10000"/>
                  <a:gd name="connsiteX1381" fmla="*/ 3762 w 10000"/>
                  <a:gd name="connsiteY1381" fmla="*/ 7720 h 10000"/>
                  <a:gd name="connsiteX1382" fmla="*/ 3776 w 10000"/>
                  <a:gd name="connsiteY1382" fmla="*/ 7710 h 10000"/>
                  <a:gd name="connsiteX1383" fmla="*/ 3784 w 10000"/>
                  <a:gd name="connsiteY1383" fmla="*/ 7701 h 10000"/>
                  <a:gd name="connsiteX1384" fmla="*/ 3792 w 10000"/>
                  <a:gd name="connsiteY1384" fmla="*/ 7694 h 10000"/>
                  <a:gd name="connsiteX1385" fmla="*/ 3801 w 10000"/>
                  <a:gd name="connsiteY1385" fmla="*/ 7685 h 10000"/>
                  <a:gd name="connsiteX1386" fmla="*/ 3803 w 10000"/>
                  <a:gd name="connsiteY1386" fmla="*/ 7685 h 10000"/>
                  <a:gd name="connsiteX1387" fmla="*/ 3809 w 10000"/>
                  <a:gd name="connsiteY1387" fmla="*/ 7685 h 10000"/>
                  <a:gd name="connsiteX1388" fmla="*/ 3817 w 10000"/>
                  <a:gd name="connsiteY1388" fmla="*/ 7691 h 10000"/>
                  <a:gd name="connsiteX1389" fmla="*/ 3817 w 10000"/>
                  <a:gd name="connsiteY1389" fmla="*/ 7694 h 10000"/>
                  <a:gd name="connsiteX1390" fmla="*/ 3778 w 10000"/>
                  <a:gd name="connsiteY1390" fmla="*/ 7756 h 10000"/>
                  <a:gd name="connsiteX1391" fmla="*/ 3762 w 10000"/>
                  <a:gd name="connsiteY1391" fmla="*/ 7775 h 10000"/>
                  <a:gd name="connsiteX1392" fmla="*/ 3748 w 10000"/>
                  <a:gd name="connsiteY1392" fmla="*/ 7775 h 10000"/>
                  <a:gd name="connsiteX1393" fmla="*/ 3737 w 10000"/>
                  <a:gd name="connsiteY1393" fmla="*/ 7778 h 10000"/>
                  <a:gd name="connsiteX1394" fmla="*/ 3723 w 10000"/>
                  <a:gd name="connsiteY1394" fmla="*/ 7778 h 10000"/>
                  <a:gd name="connsiteX1395" fmla="*/ 3720 w 10000"/>
                  <a:gd name="connsiteY1395" fmla="*/ 7785 h 10000"/>
                  <a:gd name="connsiteX1396" fmla="*/ 3715 w 10000"/>
                  <a:gd name="connsiteY1396" fmla="*/ 7788 h 10000"/>
                  <a:gd name="connsiteX1397" fmla="*/ 3704 w 10000"/>
                  <a:gd name="connsiteY1397" fmla="*/ 7804 h 10000"/>
                  <a:gd name="connsiteX1398" fmla="*/ 3690 w 10000"/>
                  <a:gd name="connsiteY1398" fmla="*/ 7804 h 10000"/>
                  <a:gd name="connsiteX1399" fmla="*/ 3681 w 10000"/>
                  <a:gd name="connsiteY1399" fmla="*/ 7804 h 10000"/>
                  <a:gd name="connsiteX1400" fmla="*/ 3673 w 10000"/>
                  <a:gd name="connsiteY1400" fmla="*/ 7824 h 10000"/>
                  <a:gd name="connsiteX1401" fmla="*/ 3670 w 10000"/>
                  <a:gd name="connsiteY1401" fmla="*/ 7847 h 10000"/>
                  <a:gd name="connsiteX1402" fmla="*/ 3712 w 10000"/>
                  <a:gd name="connsiteY1402" fmla="*/ 8005 h 10000"/>
                  <a:gd name="connsiteX1403" fmla="*/ 3706 w 10000"/>
                  <a:gd name="connsiteY1403" fmla="*/ 8021 h 10000"/>
                  <a:gd name="connsiteX1404" fmla="*/ 3712 w 10000"/>
                  <a:gd name="connsiteY1404" fmla="*/ 8044 h 10000"/>
                  <a:gd name="connsiteX1405" fmla="*/ 3712 w 10000"/>
                  <a:gd name="connsiteY1405" fmla="*/ 8051 h 10000"/>
                  <a:gd name="connsiteX1406" fmla="*/ 3729 w 10000"/>
                  <a:gd name="connsiteY1406" fmla="*/ 8060 h 10000"/>
                  <a:gd name="connsiteX1407" fmla="*/ 3767 w 10000"/>
                  <a:gd name="connsiteY1407" fmla="*/ 8106 h 10000"/>
                  <a:gd name="connsiteX1408" fmla="*/ 3770 w 10000"/>
                  <a:gd name="connsiteY1408" fmla="*/ 8119 h 10000"/>
                  <a:gd name="connsiteX1409" fmla="*/ 3787 w 10000"/>
                  <a:gd name="connsiteY1409" fmla="*/ 8157 h 10000"/>
                  <a:gd name="connsiteX1410" fmla="*/ 3787 w 10000"/>
                  <a:gd name="connsiteY1410" fmla="*/ 8174 h 10000"/>
                  <a:gd name="connsiteX1411" fmla="*/ 3776 w 10000"/>
                  <a:gd name="connsiteY1411" fmla="*/ 8203 h 10000"/>
                  <a:gd name="connsiteX1412" fmla="*/ 3767 w 10000"/>
                  <a:gd name="connsiteY1412" fmla="*/ 8174 h 10000"/>
                  <a:gd name="connsiteX1413" fmla="*/ 3762 w 10000"/>
                  <a:gd name="connsiteY1413" fmla="*/ 8157 h 10000"/>
                  <a:gd name="connsiteX1414" fmla="*/ 3753 w 10000"/>
                  <a:gd name="connsiteY1414" fmla="*/ 8148 h 10000"/>
                  <a:gd name="connsiteX1415" fmla="*/ 3740 w 10000"/>
                  <a:gd name="connsiteY1415" fmla="*/ 8154 h 10000"/>
                  <a:gd name="connsiteX1416" fmla="*/ 3731 w 10000"/>
                  <a:gd name="connsiteY1416" fmla="*/ 8138 h 10000"/>
                  <a:gd name="connsiteX1417" fmla="*/ 3729 w 10000"/>
                  <a:gd name="connsiteY1417" fmla="*/ 8125 h 10000"/>
                  <a:gd name="connsiteX1418" fmla="*/ 3712 w 10000"/>
                  <a:gd name="connsiteY1418" fmla="*/ 8115 h 10000"/>
                  <a:gd name="connsiteX1419" fmla="*/ 3704 w 10000"/>
                  <a:gd name="connsiteY1419" fmla="*/ 8109 h 10000"/>
                  <a:gd name="connsiteX1420" fmla="*/ 3687 w 10000"/>
                  <a:gd name="connsiteY1420" fmla="*/ 8099 h 10000"/>
                  <a:gd name="connsiteX1421" fmla="*/ 3673 w 10000"/>
                  <a:gd name="connsiteY1421" fmla="*/ 8093 h 10000"/>
                  <a:gd name="connsiteX1422" fmla="*/ 3665 w 10000"/>
                  <a:gd name="connsiteY1422" fmla="*/ 8083 h 10000"/>
                  <a:gd name="connsiteX1423" fmla="*/ 3648 w 10000"/>
                  <a:gd name="connsiteY1423" fmla="*/ 8073 h 10000"/>
                  <a:gd name="connsiteX1424" fmla="*/ 3643 w 10000"/>
                  <a:gd name="connsiteY1424" fmla="*/ 8063 h 10000"/>
                  <a:gd name="connsiteX1425" fmla="*/ 3632 w 10000"/>
                  <a:gd name="connsiteY1425" fmla="*/ 8054 h 10000"/>
                  <a:gd name="connsiteX1426" fmla="*/ 3623 w 10000"/>
                  <a:gd name="connsiteY1426" fmla="*/ 8060 h 10000"/>
                  <a:gd name="connsiteX1427" fmla="*/ 3615 w 10000"/>
                  <a:gd name="connsiteY1427" fmla="*/ 8070 h 10000"/>
                  <a:gd name="connsiteX1428" fmla="*/ 3607 w 10000"/>
                  <a:gd name="connsiteY1428" fmla="*/ 8083 h 10000"/>
                  <a:gd name="connsiteX1429" fmla="*/ 3607 w 10000"/>
                  <a:gd name="connsiteY1429" fmla="*/ 8099 h 10000"/>
                  <a:gd name="connsiteX1430" fmla="*/ 3607 w 10000"/>
                  <a:gd name="connsiteY1430" fmla="*/ 8125 h 10000"/>
                  <a:gd name="connsiteX1431" fmla="*/ 3601 w 10000"/>
                  <a:gd name="connsiteY1431" fmla="*/ 8148 h 10000"/>
                  <a:gd name="connsiteX1432" fmla="*/ 3584 w 10000"/>
                  <a:gd name="connsiteY1432" fmla="*/ 8154 h 10000"/>
                  <a:gd name="connsiteX1433" fmla="*/ 3573 w 10000"/>
                  <a:gd name="connsiteY1433" fmla="*/ 8154 h 10000"/>
                  <a:gd name="connsiteX1434" fmla="*/ 3560 w 10000"/>
                  <a:gd name="connsiteY1434" fmla="*/ 8138 h 10000"/>
                  <a:gd name="connsiteX1435" fmla="*/ 3551 w 10000"/>
                  <a:gd name="connsiteY1435" fmla="*/ 8119 h 10000"/>
                  <a:gd name="connsiteX1436" fmla="*/ 3535 w 10000"/>
                  <a:gd name="connsiteY1436" fmla="*/ 8099 h 10000"/>
                  <a:gd name="connsiteX1437" fmla="*/ 3504 w 10000"/>
                  <a:gd name="connsiteY1437" fmla="*/ 8073 h 10000"/>
                  <a:gd name="connsiteX1438" fmla="*/ 3493 w 10000"/>
                  <a:gd name="connsiteY1438" fmla="*/ 8051 h 10000"/>
                  <a:gd name="connsiteX1439" fmla="*/ 3488 w 10000"/>
                  <a:gd name="connsiteY1439" fmla="*/ 8034 h 10000"/>
                  <a:gd name="connsiteX1440" fmla="*/ 3488 w 10000"/>
                  <a:gd name="connsiteY1440" fmla="*/ 8012 h 10000"/>
                  <a:gd name="connsiteX1441" fmla="*/ 3488 w 10000"/>
                  <a:gd name="connsiteY1441" fmla="*/ 8005 h 10000"/>
                  <a:gd name="connsiteX1442" fmla="*/ 3496 w 10000"/>
                  <a:gd name="connsiteY1442" fmla="*/ 8002 h 10000"/>
                  <a:gd name="connsiteX1443" fmla="*/ 3501 w 10000"/>
                  <a:gd name="connsiteY1443" fmla="*/ 7992 h 10000"/>
                  <a:gd name="connsiteX1444" fmla="*/ 3504 w 10000"/>
                  <a:gd name="connsiteY1444" fmla="*/ 7966 h 10000"/>
                  <a:gd name="connsiteX1445" fmla="*/ 3501 w 10000"/>
                  <a:gd name="connsiteY1445" fmla="*/ 7940 h 10000"/>
                  <a:gd name="connsiteX1446" fmla="*/ 3485 w 10000"/>
                  <a:gd name="connsiteY1446" fmla="*/ 7918 h 10000"/>
                  <a:gd name="connsiteX1447" fmla="*/ 3465 w 10000"/>
                  <a:gd name="connsiteY1447" fmla="*/ 7892 h 10000"/>
                  <a:gd name="connsiteX1448" fmla="*/ 3457 w 10000"/>
                  <a:gd name="connsiteY1448" fmla="*/ 7872 h 10000"/>
                  <a:gd name="connsiteX1449" fmla="*/ 3449 w 10000"/>
                  <a:gd name="connsiteY1449" fmla="*/ 7847 h 10000"/>
                  <a:gd name="connsiteX1450" fmla="*/ 3446 w 10000"/>
                  <a:gd name="connsiteY1450" fmla="*/ 7827 h 10000"/>
                  <a:gd name="connsiteX1451" fmla="*/ 3457 w 10000"/>
                  <a:gd name="connsiteY1451" fmla="*/ 7808 h 10000"/>
                  <a:gd name="connsiteX1452" fmla="*/ 3465 w 10000"/>
                  <a:gd name="connsiteY1452" fmla="*/ 7798 h 10000"/>
                  <a:gd name="connsiteX1453" fmla="*/ 3476 w 10000"/>
                  <a:gd name="connsiteY1453" fmla="*/ 7788 h 10000"/>
                  <a:gd name="connsiteX1454" fmla="*/ 3479 w 10000"/>
                  <a:gd name="connsiteY1454" fmla="*/ 7795 h 10000"/>
                  <a:gd name="connsiteX1455" fmla="*/ 3501 w 10000"/>
                  <a:gd name="connsiteY1455" fmla="*/ 7817 h 10000"/>
                  <a:gd name="connsiteX1456" fmla="*/ 3518 w 10000"/>
                  <a:gd name="connsiteY1456" fmla="*/ 7843 h 10000"/>
                  <a:gd name="connsiteX1457" fmla="*/ 3521 w 10000"/>
                  <a:gd name="connsiteY1457" fmla="*/ 7847 h 10000"/>
                  <a:gd name="connsiteX1458" fmla="*/ 3512 w 10000"/>
                  <a:gd name="connsiteY1458" fmla="*/ 7824 h 10000"/>
                  <a:gd name="connsiteX0" fmla="*/ 4324 w 10000"/>
                  <a:gd name="connsiteY0" fmla="*/ 1289 h 10000"/>
                  <a:gd name="connsiteX1" fmla="*/ 4296 w 10000"/>
                  <a:gd name="connsiteY1" fmla="*/ 1305 h 10000"/>
                  <a:gd name="connsiteX2" fmla="*/ 4285 w 10000"/>
                  <a:gd name="connsiteY2" fmla="*/ 1279 h 10000"/>
                  <a:gd name="connsiteX3" fmla="*/ 4244 w 10000"/>
                  <a:gd name="connsiteY3" fmla="*/ 1266 h 10000"/>
                  <a:gd name="connsiteX4" fmla="*/ 4208 w 10000"/>
                  <a:gd name="connsiteY4" fmla="*/ 1286 h 10000"/>
                  <a:gd name="connsiteX5" fmla="*/ 4172 w 10000"/>
                  <a:gd name="connsiteY5" fmla="*/ 1299 h 10000"/>
                  <a:gd name="connsiteX6" fmla="*/ 4150 w 10000"/>
                  <a:gd name="connsiteY6" fmla="*/ 1308 h 10000"/>
                  <a:gd name="connsiteX7" fmla="*/ 4139 w 10000"/>
                  <a:gd name="connsiteY7" fmla="*/ 1315 h 10000"/>
                  <a:gd name="connsiteX8" fmla="*/ 4125 w 10000"/>
                  <a:gd name="connsiteY8" fmla="*/ 1315 h 10000"/>
                  <a:gd name="connsiteX9" fmla="*/ 4119 w 10000"/>
                  <a:gd name="connsiteY9" fmla="*/ 1315 h 10000"/>
                  <a:gd name="connsiteX10" fmla="*/ 4111 w 10000"/>
                  <a:gd name="connsiteY10" fmla="*/ 1308 h 10000"/>
                  <a:gd name="connsiteX11" fmla="*/ 4100 w 10000"/>
                  <a:gd name="connsiteY11" fmla="*/ 1315 h 10000"/>
                  <a:gd name="connsiteX12" fmla="*/ 4075 w 10000"/>
                  <a:gd name="connsiteY12" fmla="*/ 1315 h 10000"/>
                  <a:gd name="connsiteX13" fmla="*/ 4058 w 10000"/>
                  <a:gd name="connsiteY13" fmla="*/ 1318 h 10000"/>
                  <a:gd name="connsiteX14" fmla="*/ 4044 w 10000"/>
                  <a:gd name="connsiteY14" fmla="*/ 1315 h 10000"/>
                  <a:gd name="connsiteX15" fmla="*/ 4042 w 10000"/>
                  <a:gd name="connsiteY15" fmla="*/ 1299 h 10000"/>
                  <a:gd name="connsiteX16" fmla="*/ 4014 w 10000"/>
                  <a:gd name="connsiteY16" fmla="*/ 1308 h 10000"/>
                  <a:gd name="connsiteX17" fmla="*/ 4011 w 10000"/>
                  <a:gd name="connsiteY17" fmla="*/ 1315 h 10000"/>
                  <a:gd name="connsiteX18" fmla="*/ 4011 w 10000"/>
                  <a:gd name="connsiteY18" fmla="*/ 1341 h 10000"/>
                  <a:gd name="connsiteX19" fmla="*/ 4019 w 10000"/>
                  <a:gd name="connsiteY19" fmla="*/ 1341 h 10000"/>
                  <a:gd name="connsiteX20" fmla="*/ 3997 w 10000"/>
                  <a:gd name="connsiteY20" fmla="*/ 1363 h 10000"/>
                  <a:gd name="connsiteX21" fmla="*/ 3986 w 10000"/>
                  <a:gd name="connsiteY21" fmla="*/ 1373 h 10000"/>
                  <a:gd name="connsiteX22" fmla="*/ 3981 w 10000"/>
                  <a:gd name="connsiteY22" fmla="*/ 1389 h 10000"/>
                  <a:gd name="connsiteX23" fmla="*/ 3981 w 10000"/>
                  <a:gd name="connsiteY23" fmla="*/ 1409 h 10000"/>
                  <a:gd name="connsiteX24" fmla="*/ 3981 w 10000"/>
                  <a:gd name="connsiteY24" fmla="*/ 1438 h 10000"/>
                  <a:gd name="connsiteX25" fmla="*/ 3961 w 10000"/>
                  <a:gd name="connsiteY25" fmla="*/ 1441 h 10000"/>
                  <a:gd name="connsiteX26" fmla="*/ 3942 w 10000"/>
                  <a:gd name="connsiteY26" fmla="*/ 1441 h 10000"/>
                  <a:gd name="connsiteX27" fmla="*/ 3914 w 10000"/>
                  <a:gd name="connsiteY27" fmla="*/ 1454 h 10000"/>
                  <a:gd name="connsiteX28" fmla="*/ 3892 w 10000"/>
                  <a:gd name="connsiteY28" fmla="*/ 1467 h 10000"/>
                  <a:gd name="connsiteX29" fmla="*/ 3867 w 10000"/>
                  <a:gd name="connsiteY29" fmla="*/ 1483 h 10000"/>
                  <a:gd name="connsiteX30" fmla="*/ 3845 w 10000"/>
                  <a:gd name="connsiteY30" fmla="*/ 1467 h 10000"/>
                  <a:gd name="connsiteX31" fmla="*/ 3850 w 10000"/>
                  <a:gd name="connsiteY31" fmla="*/ 1457 h 10000"/>
                  <a:gd name="connsiteX32" fmla="*/ 3864 w 10000"/>
                  <a:gd name="connsiteY32" fmla="*/ 1441 h 10000"/>
                  <a:gd name="connsiteX33" fmla="*/ 3859 w 10000"/>
                  <a:gd name="connsiteY33" fmla="*/ 1409 h 10000"/>
                  <a:gd name="connsiteX34" fmla="*/ 3842 w 10000"/>
                  <a:gd name="connsiteY34" fmla="*/ 1383 h 10000"/>
                  <a:gd name="connsiteX35" fmla="*/ 3825 w 10000"/>
                  <a:gd name="connsiteY35" fmla="*/ 1360 h 10000"/>
                  <a:gd name="connsiteX36" fmla="*/ 3809 w 10000"/>
                  <a:gd name="connsiteY36" fmla="*/ 1318 h 10000"/>
                  <a:gd name="connsiteX37" fmla="*/ 3787 w 10000"/>
                  <a:gd name="connsiteY37" fmla="*/ 1289 h 10000"/>
                  <a:gd name="connsiteX38" fmla="*/ 3759 w 10000"/>
                  <a:gd name="connsiteY38" fmla="*/ 1266 h 10000"/>
                  <a:gd name="connsiteX39" fmla="*/ 3740 w 10000"/>
                  <a:gd name="connsiteY39" fmla="*/ 1256 h 10000"/>
                  <a:gd name="connsiteX40" fmla="*/ 3715 w 10000"/>
                  <a:gd name="connsiteY40" fmla="*/ 1250 h 10000"/>
                  <a:gd name="connsiteX41" fmla="*/ 3687 w 10000"/>
                  <a:gd name="connsiteY41" fmla="*/ 1256 h 10000"/>
                  <a:gd name="connsiteX42" fmla="*/ 3681 w 10000"/>
                  <a:gd name="connsiteY42" fmla="*/ 1260 h 10000"/>
                  <a:gd name="connsiteX43" fmla="*/ 3670 w 10000"/>
                  <a:gd name="connsiteY43" fmla="*/ 1295 h 10000"/>
                  <a:gd name="connsiteX44" fmla="*/ 3651 w 10000"/>
                  <a:gd name="connsiteY44" fmla="*/ 1305 h 10000"/>
                  <a:gd name="connsiteX45" fmla="*/ 3640 w 10000"/>
                  <a:gd name="connsiteY45" fmla="*/ 1308 h 10000"/>
                  <a:gd name="connsiteX46" fmla="*/ 3626 w 10000"/>
                  <a:gd name="connsiteY46" fmla="*/ 1308 h 10000"/>
                  <a:gd name="connsiteX47" fmla="*/ 3632 w 10000"/>
                  <a:gd name="connsiteY47" fmla="*/ 1276 h 10000"/>
                  <a:gd name="connsiteX48" fmla="*/ 3609 w 10000"/>
                  <a:gd name="connsiteY48" fmla="*/ 1289 h 10000"/>
                  <a:gd name="connsiteX49" fmla="*/ 3593 w 10000"/>
                  <a:gd name="connsiteY49" fmla="*/ 1286 h 10000"/>
                  <a:gd name="connsiteX50" fmla="*/ 3590 w 10000"/>
                  <a:gd name="connsiteY50" fmla="*/ 1256 h 10000"/>
                  <a:gd name="connsiteX51" fmla="*/ 3584 w 10000"/>
                  <a:gd name="connsiteY51" fmla="*/ 1237 h 10000"/>
                  <a:gd name="connsiteX52" fmla="*/ 3573 w 10000"/>
                  <a:gd name="connsiteY52" fmla="*/ 1237 h 10000"/>
                  <a:gd name="connsiteX53" fmla="*/ 3554 w 10000"/>
                  <a:gd name="connsiteY53" fmla="*/ 1227 h 10000"/>
                  <a:gd name="connsiteX54" fmla="*/ 3546 w 10000"/>
                  <a:gd name="connsiteY54" fmla="*/ 1192 h 10000"/>
                  <a:gd name="connsiteX55" fmla="*/ 3529 w 10000"/>
                  <a:gd name="connsiteY55" fmla="*/ 1176 h 10000"/>
                  <a:gd name="connsiteX56" fmla="*/ 3512 w 10000"/>
                  <a:gd name="connsiteY56" fmla="*/ 1182 h 10000"/>
                  <a:gd name="connsiteX57" fmla="*/ 3485 w 10000"/>
                  <a:gd name="connsiteY57" fmla="*/ 1182 h 10000"/>
                  <a:gd name="connsiteX58" fmla="*/ 3463 w 10000"/>
                  <a:gd name="connsiteY58" fmla="*/ 1176 h 10000"/>
                  <a:gd name="connsiteX59" fmla="*/ 3449 w 10000"/>
                  <a:gd name="connsiteY59" fmla="*/ 1182 h 10000"/>
                  <a:gd name="connsiteX60" fmla="*/ 3432 w 10000"/>
                  <a:gd name="connsiteY60" fmla="*/ 1192 h 10000"/>
                  <a:gd name="connsiteX61" fmla="*/ 3454 w 10000"/>
                  <a:gd name="connsiteY61" fmla="*/ 1205 h 10000"/>
                  <a:gd name="connsiteX62" fmla="*/ 3463 w 10000"/>
                  <a:gd name="connsiteY62" fmla="*/ 1205 h 10000"/>
                  <a:gd name="connsiteX63" fmla="*/ 3488 w 10000"/>
                  <a:gd name="connsiteY63" fmla="*/ 1205 h 10000"/>
                  <a:gd name="connsiteX64" fmla="*/ 3488 w 10000"/>
                  <a:gd name="connsiteY64" fmla="*/ 1218 h 10000"/>
                  <a:gd name="connsiteX65" fmla="*/ 3493 w 10000"/>
                  <a:gd name="connsiteY65" fmla="*/ 1247 h 10000"/>
                  <a:gd name="connsiteX66" fmla="*/ 3512 w 10000"/>
                  <a:gd name="connsiteY66" fmla="*/ 1247 h 10000"/>
                  <a:gd name="connsiteX67" fmla="*/ 3518 w 10000"/>
                  <a:gd name="connsiteY67" fmla="*/ 1250 h 10000"/>
                  <a:gd name="connsiteX68" fmla="*/ 3521 w 10000"/>
                  <a:gd name="connsiteY68" fmla="*/ 1276 h 10000"/>
                  <a:gd name="connsiteX69" fmla="*/ 3543 w 10000"/>
                  <a:gd name="connsiteY69" fmla="*/ 1295 h 10000"/>
                  <a:gd name="connsiteX70" fmla="*/ 3546 w 10000"/>
                  <a:gd name="connsiteY70" fmla="*/ 1305 h 10000"/>
                  <a:gd name="connsiteX71" fmla="*/ 3543 w 10000"/>
                  <a:gd name="connsiteY71" fmla="*/ 1315 h 10000"/>
                  <a:gd name="connsiteX72" fmla="*/ 3543 w 10000"/>
                  <a:gd name="connsiteY72" fmla="*/ 1331 h 10000"/>
                  <a:gd name="connsiteX73" fmla="*/ 3554 w 10000"/>
                  <a:gd name="connsiteY73" fmla="*/ 1324 h 10000"/>
                  <a:gd name="connsiteX74" fmla="*/ 3560 w 10000"/>
                  <a:gd name="connsiteY74" fmla="*/ 1331 h 10000"/>
                  <a:gd name="connsiteX75" fmla="*/ 3582 w 10000"/>
                  <a:gd name="connsiteY75" fmla="*/ 1344 h 10000"/>
                  <a:gd name="connsiteX76" fmla="*/ 3598 w 10000"/>
                  <a:gd name="connsiteY76" fmla="*/ 1380 h 10000"/>
                  <a:gd name="connsiteX77" fmla="*/ 3607 w 10000"/>
                  <a:gd name="connsiteY77" fmla="*/ 1389 h 10000"/>
                  <a:gd name="connsiteX78" fmla="*/ 3623 w 10000"/>
                  <a:gd name="connsiteY78" fmla="*/ 1409 h 10000"/>
                  <a:gd name="connsiteX79" fmla="*/ 3634 w 10000"/>
                  <a:gd name="connsiteY79" fmla="*/ 1438 h 10000"/>
                  <a:gd name="connsiteX80" fmla="*/ 3632 w 10000"/>
                  <a:gd name="connsiteY80" fmla="*/ 1454 h 10000"/>
                  <a:gd name="connsiteX81" fmla="*/ 3618 w 10000"/>
                  <a:gd name="connsiteY81" fmla="*/ 1438 h 10000"/>
                  <a:gd name="connsiteX82" fmla="*/ 3598 w 10000"/>
                  <a:gd name="connsiteY82" fmla="*/ 1428 h 10000"/>
                  <a:gd name="connsiteX83" fmla="*/ 3582 w 10000"/>
                  <a:gd name="connsiteY83" fmla="*/ 1402 h 10000"/>
                  <a:gd name="connsiteX84" fmla="*/ 3562 w 10000"/>
                  <a:gd name="connsiteY84" fmla="*/ 1399 h 10000"/>
                  <a:gd name="connsiteX85" fmla="*/ 3546 w 10000"/>
                  <a:gd name="connsiteY85" fmla="*/ 1383 h 10000"/>
                  <a:gd name="connsiteX86" fmla="*/ 3510 w 10000"/>
                  <a:gd name="connsiteY86" fmla="*/ 1360 h 10000"/>
                  <a:gd name="connsiteX87" fmla="*/ 3485 w 10000"/>
                  <a:gd name="connsiteY87" fmla="*/ 1344 h 10000"/>
                  <a:gd name="connsiteX88" fmla="*/ 3454 w 10000"/>
                  <a:gd name="connsiteY88" fmla="*/ 1334 h 10000"/>
                  <a:gd name="connsiteX89" fmla="*/ 3429 w 10000"/>
                  <a:gd name="connsiteY89" fmla="*/ 1315 h 10000"/>
                  <a:gd name="connsiteX90" fmla="*/ 3416 w 10000"/>
                  <a:gd name="connsiteY90" fmla="*/ 1308 h 10000"/>
                  <a:gd name="connsiteX91" fmla="*/ 3399 w 10000"/>
                  <a:gd name="connsiteY91" fmla="*/ 1305 h 10000"/>
                  <a:gd name="connsiteX92" fmla="*/ 3382 w 10000"/>
                  <a:gd name="connsiteY92" fmla="*/ 1286 h 10000"/>
                  <a:gd name="connsiteX93" fmla="*/ 3380 w 10000"/>
                  <a:gd name="connsiteY93" fmla="*/ 1266 h 10000"/>
                  <a:gd name="connsiteX94" fmla="*/ 3388 w 10000"/>
                  <a:gd name="connsiteY94" fmla="*/ 1256 h 10000"/>
                  <a:gd name="connsiteX95" fmla="*/ 3407 w 10000"/>
                  <a:gd name="connsiteY95" fmla="*/ 1256 h 10000"/>
                  <a:gd name="connsiteX96" fmla="*/ 3396 w 10000"/>
                  <a:gd name="connsiteY96" fmla="*/ 1227 h 10000"/>
                  <a:gd name="connsiteX97" fmla="*/ 3382 w 10000"/>
                  <a:gd name="connsiteY97" fmla="*/ 1227 h 10000"/>
                  <a:gd name="connsiteX98" fmla="*/ 3360 w 10000"/>
                  <a:gd name="connsiteY98" fmla="*/ 1221 h 10000"/>
                  <a:gd name="connsiteX99" fmla="*/ 3349 w 10000"/>
                  <a:gd name="connsiteY99" fmla="*/ 1231 h 10000"/>
                  <a:gd name="connsiteX100" fmla="*/ 3352 w 10000"/>
                  <a:gd name="connsiteY100" fmla="*/ 1247 h 10000"/>
                  <a:gd name="connsiteX101" fmla="*/ 3341 w 10000"/>
                  <a:gd name="connsiteY101" fmla="*/ 1237 h 10000"/>
                  <a:gd name="connsiteX102" fmla="*/ 3335 w 10000"/>
                  <a:gd name="connsiteY102" fmla="*/ 1231 h 10000"/>
                  <a:gd name="connsiteX103" fmla="*/ 3307 w 10000"/>
                  <a:gd name="connsiteY103" fmla="*/ 1227 h 10000"/>
                  <a:gd name="connsiteX104" fmla="*/ 3294 w 10000"/>
                  <a:gd name="connsiteY104" fmla="*/ 1221 h 10000"/>
                  <a:gd name="connsiteX105" fmla="*/ 3271 w 10000"/>
                  <a:gd name="connsiteY105" fmla="*/ 1211 h 10000"/>
                  <a:gd name="connsiteX106" fmla="*/ 3252 w 10000"/>
                  <a:gd name="connsiteY106" fmla="*/ 1195 h 10000"/>
                  <a:gd name="connsiteX107" fmla="*/ 3235 w 10000"/>
                  <a:gd name="connsiteY107" fmla="*/ 1195 h 10000"/>
                  <a:gd name="connsiteX108" fmla="*/ 3235 w 10000"/>
                  <a:gd name="connsiteY108" fmla="*/ 1205 h 10000"/>
                  <a:gd name="connsiteX109" fmla="*/ 3219 w 10000"/>
                  <a:gd name="connsiteY109" fmla="*/ 1231 h 10000"/>
                  <a:gd name="connsiteX110" fmla="*/ 3213 w 10000"/>
                  <a:gd name="connsiteY110" fmla="*/ 1231 h 10000"/>
                  <a:gd name="connsiteX111" fmla="*/ 3183 w 10000"/>
                  <a:gd name="connsiteY111" fmla="*/ 1221 h 10000"/>
                  <a:gd name="connsiteX112" fmla="*/ 3175 w 10000"/>
                  <a:gd name="connsiteY112" fmla="*/ 1227 h 10000"/>
                  <a:gd name="connsiteX113" fmla="*/ 3163 w 10000"/>
                  <a:gd name="connsiteY113" fmla="*/ 1237 h 10000"/>
                  <a:gd name="connsiteX114" fmla="*/ 3158 w 10000"/>
                  <a:gd name="connsiteY114" fmla="*/ 1260 h 10000"/>
                  <a:gd name="connsiteX115" fmla="*/ 3158 w 10000"/>
                  <a:gd name="connsiteY115" fmla="*/ 1276 h 10000"/>
                  <a:gd name="connsiteX116" fmla="*/ 3163 w 10000"/>
                  <a:gd name="connsiteY116" fmla="*/ 1295 h 10000"/>
                  <a:gd name="connsiteX117" fmla="*/ 3166 w 10000"/>
                  <a:gd name="connsiteY117" fmla="*/ 1308 h 10000"/>
                  <a:gd name="connsiteX118" fmla="*/ 3158 w 10000"/>
                  <a:gd name="connsiteY118" fmla="*/ 1315 h 10000"/>
                  <a:gd name="connsiteX119" fmla="*/ 3133 w 10000"/>
                  <a:gd name="connsiteY119" fmla="*/ 1299 h 10000"/>
                  <a:gd name="connsiteX120" fmla="*/ 3114 w 10000"/>
                  <a:gd name="connsiteY120" fmla="*/ 1276 h 10000"/>
                  <a:gd name="connsiteX121" fmla="*/ 3078 w 10000"/>
                  <a:gd name="connsiteY121" fmla="*/ 1240 h 10000"/>
                  <a:gd name="connsiteX122" fmla="*/ 3044 w 10000"/>
                  <a:gd name="connsiteY122" fmla="*/ 1227 h 10000"/>
                  <a:gd name="connsiteX123" fmla="*/ 3033 w 10000"/>
                  <a:gd name="connsiteY123" fmla="*/ 1231 h 10000"/>
                  <a:gd name="connsiteX124" fmla="*/ 3036 w 10000"/>
                  <a:gd name="connsiteY124" fmla="*/ 1256 h 10000"/>
                  <a:gd name="connsiteX125" fmla="*/ 3044 w 10000"/>
                  <a:gd name="connsiteY125" fmla="*/ 1266 h 10000"/>
                  <a:gd name="connsiteX126" fmla="*/ 3044 w 10000"/>
                  <a:gd name="connsiteY126" fmla="*/ 1276 h 10000"/>
                  <a:gd name="connsiteX127" fmla="*/ 3036 w 10000"/>
                  <a:gd name="connsiteY127" fmla="*/ 1276 h 10000"/>
                  <a:gd name="connsiteX128" fmla="*/ 3028 w 10000"/>
                  <a:gd name="connsiteY128" fmla="*/ 1266 h 10000"/>
                  <a:gd name="connsiteX129" fmla="*/ 3025 w 10000"/>
                  <a:gd name="connsiteY129" fmla="*/ 1256 h 10000"/>
                  <a:gd name="connsiteX130" fmla="*/ 3008 w 10000"/>
                  <a:gd name="connsiteY130" fmla="*/ 1205 h 10000"/>
                  <a:gd name="connsiteX131" fmla="*/ 3000 w 10000"/>
                  <a:gd name="connsiteY131" fmla="*/ 1192 h 10000"/>
                  <a:gd name="connsiteX132" fmla="*/ 2994 w 10000"/>
                  <a:gd name="connsiteY132" fmla="*/ 1176 h 10000"/>
                  <a:gd name="connsiteX133" fmla="*/ 2986 w 10000"/>
                  <a:gd name="connsiteY133" fmla="*/ 1182 h 10000"/>
                  <a:gd name="connsiteX134" fmla="*/ 2981 w 10000"/>
                  <a:gd name="connsiteY134" fmla="*/ 1192 h 10000"/>
                  <a:gd name="connsiteX135" fmla="*/ 2970 w 10000"/>
                  <a:gd name="connsiteY135" fmla="*/ 1201 h 10000"/>
                  <a:gd name="connsiteX136" fmla="*/ 2956 w 10000"/>
                  <a:gd name="connsiteY136" fmla="*/ 1218 h 10000"/>
                  <a:gd name="connsiteX137" fmla="*/ 2939 w 10000"/>
                  <a:gd name="connsiteY137" fmla="*/ 1240 h 10000"/>
                  <a:gd name="connsiteX138" fmla="*/ 2928 w 10000"/>
                  <a:gd name="connsiteY138" fmla="*/ 1247 h 10000"/>
                  <a:gd name="connsiteX139" fmla="*/ 2922 w 10000"/>
                  <a:gd name="connsiteY139" fmla="*/ 1250 h 10000"/>
                  <a:gd name="connsiteX140" fmla="*/ 2911 w 10000"/>
                  <a:gd name="connsiteY140" fmla="*/ 1250 h 10000"/>
                  <a:gd name="connsiteX141" fmla="*/ 2884 w 10000"/>
                  <a:gd name="connsiteY141" fmla="*/ 1247 h 10000"/>
                  <a:gd name="connsiteX142" fmla="*/ 2864 w 10000"/>
                  <a:gd name="connsiteY142" fmla="*/ 1237 h 10000"/>
                  <a:gd name="connsiteX143" fmla="*/ 2848 w 10000"/>
                  <a:gd name="connsiteY143" fmla="*/ 1231 h 10000"/>
                  <a:gd name="connsiteX144" fmla="*/ 2834 w 10000"/>
                  <a:gd name="connsiteY144" fmla="*/ 1227 h 10000"/>
                  <a:gd name="connsiteX145" fmla="*/ 2831 w 10000"/>
                  <a:gd name="connsiteY145" fmla="*/ 1227 h 10000"/>
                  <a:gd name="connsiteX146" fmla="*/ 2831 w 10000"/>
                  <a:gd name="connsiteY146" fmla="*/ 1221 h 10000"/>
                  <a:gd name="connsiteX147" fmla="*/ 2825 w 10000"/>
                  <a:gd name="connsiteY147" fmla="*/ 1205 h 10000"/>
                  <a:gd name="connsiteX148" fmla="*/ 2823 w 10000"/>
                  <a:gd name="connsiteY148" fmla="*/ 1192 h 10000"/>
                  <a:gd name="connsiteX149" fmla="*/ 2817 w 10000"/>
                  <a:gd name="connsiteY149" fmla="*/ 1182 h 10000"/>
                  <a:gd name="connsiteX150" fmla="*/ 2814 w 10000"/>
                  <a:gd name="connsiteY150" fmla="*/ 1176 h 10000"/>
                  <a:gd name="connsiteX151" fmla="*/ 2792 w 10000"/>
                  <a:gd name="connsiteY151" fmla="*/ 1172 h 10000"/>
                  <a:gd name="connsiteX152" fmla="*/ 2759 w 10000"/>
                  <a:gd name="connsiteY152" fmla="*/ 1156 h 10000"/>
                  <a:gd name="connsiteX153" fmla="*/ 2734 w 10000"/>
                  <a:gd name="connsiteY153" fmla="*/ 1143 h 10000"/>
                  <a:gd name="connsiteX154" fmla="*/ 2695 w 10000"/>
                  <a:gd name="connsiteY154" fmla="*/ 1124 h 10000"/>
                  <a:gd name="connsiteX155" fmla="*/ 2670 w 10000"/>
                  <a:gd name="connsiteY155" fmla="*/ 1108 h 10000"/>
                  <a:gd name="connsiteX156" fmla="*/ 2645 w 10000"/>
                  <a:gd name="connsiteY156" fmla="*/ 1091 h 10000"/>
                  <a:gd name="connsiteX157" fmla="*/ 2618 w 10000"/>
                  <a:gd name="connsiteY157" fmla="*/ 1088 h 10000"/>
                  <a:gd name="connsiteX158" fmla="*/ 2576 w 10000"/>
                  <a:gd name="connsiteY158" fmla="*/ 1088 h 10000"/>
                  <a:gd name="connsiteX159" fmla="*/ 2551 w 10000"/>
                  <a:gd name="connsiteY159" fmla="*/ 1091 h 10000"/>
                  <a:gd name="connsiteX160" fmla="*/ 2521 w 10000"/>
                  <a:gd name="connsiteY160" fmla="*/ 1098 h 10000"/>
                  <a:gd name="connsiteX161" fmla="*/ 2493 w 10000"/>
                  <a:gd name="connsiteY161" fmla="*/ 1104 h 10000"/>
                  <a:gd name="connsiteX162" fmla="*/ 2468 w 10000"/>
                  <a:gd name="connsiteY162" fmla="*/ 1108 h 10000"/>
                  <a:gd name="connsiteX163" fmla="*/ 2404 w 10000"/>
                  <a:gd name="connsiteY163" fmla="*/ 1124 h 10000"/>
                  <a:gd name="connsiteX164" fmla="*/ 2366 w 10000"/>
                  <a:gd name="connsiteY164" fmla="*/ 1133 h 10000"/>
                  <a:gd name="connsiteX165" fmla="*/ 2346 w 10000"/>
                  <a:gd name="connsiteY165" fmla="*/ 1137 h 10000"/>
                  <a:gd name="connsiteX166" fmla="*/ 2294 w 10000"/>
                  <a:gd name="connsiteY166" fmla="*/ 1146 h 10000"/>
                  <a:gd name="connsiteX167" fmla="*/ 2249 w 10000"/>
                  <a:gd name="connsiteY167" fmla="*/ 1156 h 10000"/>
                  <a:gd name="connsiteX168" fmla="*/ 2230 w 10000"/>
                  <a:gd name="connsiteY168" fmla="*/ 1156 h 10000"/>
                  <a:gd name="connsiteX169" fmla="*/ 2222 w 10000"/>
                  <a:gd name="connsiteY169" fmla="*/ 1163 h 10000"/>
                  <a:gd name="connsiteX170" fmla="*/ 2194 w 10000"/>
                  <a:gd name="connsiteY170" fmla="*/ 1163 h 10000"/>
                  <a:gd name="connsiteX171" fmla="*/ 2172 w 10000"/>
                  <a:gd name="connsiteY171" fmla="*/ 1163 h 10000"/>
                  <a:gd name="connsiteX172" fmla="*/ 2147 w 10000"/>
                  <a:gd name="connsiteY172" fmla="*/ 1166 h 10000"/>
                  <a:gd name="connsiteX173" fmla="*/ 2108 w 10000"/>
                  <a:gd name="connsiteY173" fmla="*/ 1166 h 10000"/>
                  <a:gd name="connsiteX174" fmla="*/ 2083 w 10000"/>
                  <a:gd name="connsiteY174" fmla="*/ 1156 h 10000"/>
                  <a:gd name="connsiteX175" fmla="*/ 2042 w 10000"/>
                  <a:gd name="connsiteY175" fmla="*/ 1143 h 10000"/>
                  <a:gd name="connsiteX176" fmla="*/ 2011 w 10000"/>
                  <a:gd name="connsiteY176" fmla="*/ 1143 h 10000"/>
                  <a:gd name="connsiteX177" fmla="*/ 1994 w 10000"/>
                  <a:gd name="connsiteY177" fmla="*/ 1146 h 10000"/>
                  <a:gd name="connsiteX178" fmla="*/ 1967 w 10000"/>
                  <a:gd name="connsiteY178" fmla="*/ 1156 h 10000"/>
                  <a:gd name="connsiteX179" fmla="*/ 1903 w 10000"/>
                  <a:gd name="connsiteY179" fmla="*/ 1176 h 10000"/>
                  <a:gd name="connsiteX180" fmla="*/ 1873 w 10000"/>
                  <a:gd name="connsiteY180" fmla="*/ 1182 h 10000"/>
                  <a:gd name="connsiteX181" fmla="*/ 1850 w 10000"/>
                  <a:gd name="connsiteY181" fmla="*/ 1185 h 10000"/>
                  <a:gd name="connsiteX182" fmla="*/ 1842 w 10000"/>
                  <a:gd name="connsiteY182" fmla="*/ 1192 h 10000"/>
                  <a:gd name="connsiteX183" fmla="*/ 1823 w 10000"/>
                  <a:gd name="connsiteY183" fmla="*/ 1195 h 10000"/>
                  <a:gd name="connsiteX184" fmla="*/ 1814 w 10000"/>
                  <a:gd name="connsiteY184" fmla="*/ 1201 h 10000"/>
                  <a:gd name="connsiteX185" fmla="*/ 1792 w 10000"/>
                  <a:gd name="connsiteY185" fmla="*/ 1218 h 10000"/>
                  <a:gd name="connsiteX186" fmla="*/ 1767 w 10000"/>
                  <a:gd name="connsiteY186" fmla="*/ 1231 h 10000"/>
                  <a:gd name="connsiteX187" fmla="*/ 1717 w 10000"/>
                  <a:gd name="connsiteY187" fmla="*/ 1266 h 10000"/>
                  <a:gd name="connsiteX188" fmla="*/ 1695 w 10000"/>
                  <a:gd name="connsiteY188" fmla="*/ 1279 h 10000"/>
                  <a:gd name="connsiteX189" fmla="*/ 1654 w 10000"/>
                  <a:gd name="connsiteY189" fmla="*/ 1308 h 10000"/>
                  <a:gd name="connsiteX190" fmla="*/ 1620 w 10000"/>
                  <a:gd name="connsiteY190" fmla="*/ 1334 h 10000"/>
                  <a:gd name="connsiteX191" fmla="*/ 1590 w 10000"/>
                  <a:gd name="connsiteY191" fmla="*/ 1360 h 10000"/>
                  <a:gd name="connsiteX192" fmla="*/ 1565 w 10000"/>
                  <a:gd name="connsiteY192" fmla="*/ 1380 h 10000"/>
                  <a:gd name="connsiteX193" fmla="*/ 1532 w 10000"/>
                  <a:gd name="connsiteY193" fmla="*/ 1402 h 10000"/>
                  <a:gd name="connsiteX194" fmla="*/ 1501 w 10000"/>
                  <a:gd name="connsiteY194" fmla="*/ 1418 h 10000"/>
                  <a:gd name="connsiteX195" fmla="*/ 1460 w 10000"/>
                  <a:gd name="connsiteY195" fmla="*/ 1438 h 10000"/>
                  <a:gd name="connsiteX196" fmla="*/ 1435 w 10000"/>
                  <a:gd name="connsiteY196" fmla="*/ 1454 h 10000"/>
                  <a:gd name="connsiteX197" fmla="*/ 1421 w 10000"/>
                  <a:gd name="connsiteY197" fmla="*/ 1464 h 10000"/>
                  <a:gd name="connsiteX198" fmla="*/ 1380 w 10000"/>
                  <a:gd name="connsiteY198" fmla="*/ 1473 h 10000"/>
                  <a:gd name="connsiteX199" fmla="*/ 1324 w 10000"/>
                  <a:gd name="connsiteY199" fmla="*/ 1477 h 10000"/>
                  <a:gd name="connsiteX200" fmla="*/ 1274 w 10000"/>
                  <a:gd name="connsiteY200" fmla="*/ 1483 h 10000"/>
                  <a:gd name="connsiteX201" fmla="*/ 1244 w 10000"/>
                  <a:gd name="connsiteY201" fmla="*/ 1486 h 10000"/>
                  <a:gd name="connsiteX202" fmla="*/ 1233 w 10000"/>
                  <a:gd name="connsiteY202" fmla="*/ 1486 h 10000"/>
                  <a:gd name="connsiteX203" fmla="*/ 1197 w 10000"/>
                  <a:gd name="connsiteY203" fmla="*/ 1493 h 10000"/>
                  <a:gd name="connsiteX204" fmla="*/ 1180 w 10000"/>
                  <a:gd name="connsiteY204" fmla="*/ 1496 h 10000"/>
                  <a:gd name="connsiteX205" fmla="*/ 1169 w 10000"/>
                  <a:gd name="connsiteY205" fmla="*/ 1496 h 10000"/>
                  <a:gd name="connsiteX206" fmla="*/ 1161 w 10000"/>
                  <a:gd name="connsiteY206" fmla="*/ 1503 h 10000"/>
                  <a:gd name="connsiteX207" fmla="*/ 1155 w 10000"/>
                  <a:gd name="connsiteY207" fmla="*/ 1503 h 10000"/>
                  <a:gd name="connsiteX208" fmla="*/ 501 w 10000"/>
                  <a:gd name="connsiteY208" fmla="*/ 2277 h 10000"/>
                  <a:gd name="connsiteX209" fmla="*/ 396 w 10000"/>
                  <a:gd name="connsiteY209" fmla="*/ 2532 h 10000"/>
                  <a:gd name="connsiteX210" fmla="*/ 324 w 10000"/>
                  <a:gd name="connsiteY210" fmla="*/ 2759 h 10000"/>
                  <a:gd name="connsiteX211" fmla="*/ 274 w 10000"/>
                  <a:gd name="connsiteY211" fmla="*/ 2866 h 10000"/>
                  <a:gd name="connsiteX212" fmla="*/ 202 w 10000"/>
                  <a:gd name="connsiteY212" fmla="*/ 3008 h 10000"/>
                  <a:gd name="connsiteX213" fmla="*/ 211 w 10000"/>
                  <a:gd name="connsiteY213" fmla="*/ 3177 h 10000"/>
                  <a:gd name="connsiteX214" fmla="*/ 235 w 10000"/>
                  <a:gd name="connsiteY214" fmla="*/ 3368 h 10000"/>
                  <a:gd name="connsiteX215" fmla="*/ 266 w 10000"/>
                  <a:gd name="connsiteY215" fmla="*/ 3595 h 10000"/>
                  <a:gd name="connsiteX216" fmla="*/ 299 w 10000"/>
                  <a:gd name="connsiteY216" fmla="*/ 3831 h 10000"/>
                  <a:gd name="connsiteX217" fmla="*/ 305 w 10000"/>
                  <a:gd name="connsiteY217" fmla="*/ 3863 h 10000"/>
                  <a:gd name="connsiteX218" fmla="*/ 341 w 10000"/>
                  <a:gd name="connsiteY218" fmla="*/ 3941 h 10000"/>
                  <a:gd name="connsiteX219" fmla="*/ 186 w 10000"/>
                  <a:gd name="connsiteY219" fmla="*/ 3935 h 10000"/>
                  <a:gd name="connsiteX220" fmla="*/ 30 w 10000"/>
                  <a:gd name="connsiteY220" fmla="*/ 3925 h 10000"/>
                  <a:gd name="connsiteX221" fmla="*/ 0 w 10000"/>
                  <a:gd name="connsiteY221" fmla="*/ 4054 h 10000"/>
                  <a:gd name="connsiteX222" fmla="*/ 14 w 10000"/>
                  <a:gd name="connsiteY222" fmla="*/ 4152 h 10000"/>
                  <a:gd name="connsiteX223" fmla="*/ 22 w 10000"/>
                  <a:gd name="connsiteY223" fmla="*/ 4242 h 10000"/>
                  <a:gd name="connsiteX224" fmla="*/ 30 w 10000"/>
                  <a:gd name="connsiteY224" fmla="*/ 4291 h 10000"/>
                  <a:gd name="connsiteX225" fmla="*/ 102 w 10000"/>
                  <a:gd name="connsiteY225" fmla="*/ 4271 h 10000"/>
                  <a:gd name="connsiteX226" fmla="*/ 155 w 10000"/>
                  <a:gd name="connsiteY226" fmla="*/ 4262 h 10000"/>
                  <a:gd name="connsiteX227" fmla="*/ 410 w 10000"/>
                  <a:gd name="connsiteY227" fmla="*/ 4255 h 10000"/>
                  <a:gd name="connsiteX228" fmla="*/ 418 w 10000"/>
                  <a:gd name="connsiteY228" fmla="*/ 4385 h 10000"/>
                  <a:gd name="connsiteX229" fmla="*/ 429 w 10000"/>
                  <a:gd name="connsiteY229" fmla="*/ 4543 h 10000"/>
                  <a:gd name="connsiteX230" fmla="*/ 443 w 10000"/>
                  <a:gd name="connsiteY230" fmla="*/ 4585 h 10000"/>
                  <a:gd name="connsiteX231" fmla="*/ 465 w 10000"/>
                  <a:gd name="connsiteY231" fmla="*/ 4611 h 10000"/>
                  <a:gd name="connsiteX232" fmla="*/ 468 w 10000"/>
                  <a:gd name="connsiteY232" fmla="*/ 4621 h 10000"/>
                  <a:gd name="connsiteX233" fmla="*/ 474 w 10000"/>
                  <a:gd name="connsiteY233" fmla="*/ 4679 h 10000"/>
                  <a:gd name="connsiteX234" fmla="*/ 554 w 10000"/>
                  <a:gd name="connsiteY234" fmla="*/ 4738 h 10000"/>
                  <a:gd name="connsiteX235" fmla="*/ 637 w 10000"/>
                  <a:gd name="connsiteY235" fmla="*/ 4809 h 10000"/>
                  <a:gd name="connsiteX236" fmla="*/ 704 w 10000"/>
                  <a:gd name="connsiteY236" fmla="*/ 4851 h 10000"/>
                  <a:gd name="connsiteX237" fmla="*/ 740 w 10000"/>
                  <a:gd name="connsiteY237" fmla="*/ 4893 h 10000"/>
                  <a:gd name="connsiteX238" fmla="*/ 756 w 10000"/>
                  <a:gd name="connsiteY238" fmla="*/ 4896 h 10000"/>
                  <a:gd name="connsiteX239" fmla="*/ 767 w 10000"/>
                  <a:gd name="connsiteY239" fmla="*/ 4880 h 10000"/>
                  <a:gd name="connsiteX240" fmla="*/ 806 w 10000"/>
                  <a:gd name="connsiteY240" fmla="*/ 4945 h 10000"/>
                  <a:gd name="connsiteX241" fmla="*/ 886 w 10000"/>
                  <a:gd name="connsiteY241" fmla="*/ 5078 h 10000"/>
                  <a:gd name="connsiteX242" fmla="*/ 911 w 10000"/>
                  <a:gd name="connsiteY242" fmla="*/ 5130 h 10000"/>
                  <a:gd name="connsiteX243" fmla="*/ 920 w 10000"/>
                  <a:gd name="connsiteY243" fmla="*/ 5191 h 10000"/>
                  <a:gd name="connsiteX244" fmla="*/ 920 w 10000"/>
                  <a:gd name="connsiteY244" fmla="*/ 5220 h 10000"/>
                  <a:gd name="connsiteX245" fmla="*/ 911 w 10000"/>
                  <a:gd name="connsiteY245" fmla="*/ 5314 h 10000"/>
                  <a:gd name="connsiteX246" fmla="*/ 898 w 10000"/>
                  <a:gd name="connsiteY246" fmla="*/ 5369 h 10000"/>
                  <a:gd name="connsiteX247" fmla="*/ 895 w 10000"/>
                  <a:gd name="connsiteY247" fmla="*/ 5385 h 10000"/>
                  <a:gd name="connsiteX248" fmla="*/ 895 w 10000"/>
                  <a:gd name="connsiteY248" fmla="*/ 5405 h 10000"/>
                  <a:gd name="connsiteX249" fmla="*/ 898 w 10000"/>
                  <a:gd name="connsiteY249" fmla="*/ 5434 h 10000"/>
                  <a:gd name="connsiteX250" fmla="*/ 911 w 10000"/>
                  <a:gd name="connsiteY250" fmla="*/ 5463 h 10000"/>
                  <a:gd name="connsiteX251" fmla="*/ 920 w 10000"/>
                  <a:gd name="connsiteY251" fmla="*/ 5492 h 10000"/>
                  <a:gd name="connsiteX252" fmla="*/ 934 w 10000"/>
                  <a:gd name="connsiteY252" fmla="*/ 5518 h 10000"/>
                  <a:gd name="connsiteX253" fmla="*/ 1169 w 10000"/>
                  <a:gd name="connsiteY253" fmla="*/ 5738 h 10000"/>
                  <a:gd name="connsiteX254" fmla="*/ 1188 w 10000"/>
                  <a:gd name="connsiteY254" fmla="*/ 5755 h 10000"/>
                  <a:gd name="connsiteX255" fmla="*/ 1216 w 10000"/>
                  <a:gd name="connsiteY255" fmla="*/ 5758 h 10000"/>
                  <a:gd name="connsiteX256" fmla="*/ 1313 w 10000"/>
                  <a:gd name="connsiteY256" fmla="*/ 5774 h 10000"/>
                  <a:gd name="connsiteX257" fmla="*/ 1349 w 10000"/>
                  <a:gd name="connsiteY257" fmla="*/ 5787 h 10000"/>
                  <a:gd name="connsiteX258" fmla="*/ 1393 w 10000"/>
                  <a:gd name="connsiteY258" fmla="*/ 5793 h 10000"/>
                  <a:gd name="connsiteX259" fmla="*/ 1393 w 10000"/>
                  <a:gd name="connsiteY259" fmla="*/ 5797 h 10000"/>
                  <a:gd name="connsiteX260" fmla="*/ 1421 w 10000"/>
                  <a:gd name="connsiteY260" fmla="*/ 5810 h 10000"/>
                  <a:gd name="connsiteX261" fmla="*/ 1446 w 10000"/>
                  <a:gd name="connsiteY261" fmla="*/ 5829 h 10000"/>
                  <a:gd name="connsiteX262" fmla="*/ 1460 w 10000"/>
                  <a:gd name="connsiteY262" fmla="*/ 5842 h 10000"/>
                  <a:gd name="connsiteX263" fmla="*/ 1476 w 10000"/>
                  <a:gd name="connsiteY263" fmla="*/ 5848 h 10000"/>
                  <a:gd name="connsiteX264" fmla="*/ 1501 w 10000"/>
                  <a:gd name="connsiteY264" fmla="*/ 5852 h 10000"/>
                  <a:gd name="connsiteX265" fmla="*/ 1532 w 10000"/>
                  <a:gd name="connsiteY265" fmla="*/ 5887 h 10000"/>
                  <a:gd name="connsiteX266" fmla="*/ 1565 w 10000"/>
                  <a:gd name="connsiteY266" fmla="*/ 5942 h 10000"/>
                  <a:gd name="connsiteX267" fmla="*/ 1587 w 10000"/>
                  <a:gd name="connsiteY267" fmla="*/ 5972 h 10000"/>
                  <a:gd name="connsiteX268" fmla="*/ 1612 w 10000"/>
                  <a:gd name="connsiteY268" fmla="*/ 5955 h 10000"/>
                  <a:gd name="connsiteX269" fmla="*/ 1679 w 10000"/>
                  <a:gd name="connsiteY269" fmla="*/ 6049 h 10000"/>
                  <a:gd name="connsiteX270" fmla="*/ 1720 w 10000"/>
                  <a:gd name="connsiteY270" fmla="*/ 6108 h 10000"/>
                  <a:gd name="connsiteX271" fmla="*/ 1751 w 10000"/>
                  <a:gd name="connsiteY271" fmla="*/ 6133 h 10000"/>
                  <a:gd name="connsiteX272" fmla="*/ 1792 w 10000"/>
                  <a:gd name="connsiteY272" fmla="*/ 6169 h 10000"/>
                  <a:gd name="connsiteX273" fmla="*/ 1801 w 10000"/>
                  <a:gd name="connsiteY273" fmla="*/ 6172 h 10000"/>
                  <a:gd name="connsiteX274" fmla="*/ 1814 w 10000"/>
                  <a:gd name="connsiteY274" fmla="*/ 6286 h 10000"/>
                  <a:gd name="connsiteX275" fmla="*/ 1817 w 10000"/>
                  <a:gd name="connsiteY275" fmla="*/ 6331 h 10000"/>
                  <a:gd name="connsiteX276" fmla="*/ 1809 w 10000"/>
                  <a:gd name="connsiteY276" fmla="*/ 6444 h 10000"/>
                  <a:gd name="connsiteX277" fmla="*/ 1801 w 10000"/>
                  <a:gd name="connsiteY277" fmla="*/ 6499 h 10000"/>
                  <a:gd name="connsiteX278" fmla="*/ 1781 w 10000"/>
                  <a:gd name="connsiteY278" fmla="*/ 6522 h 10000"/>
                  <a:gd name="connsiteX279" fmla="*/ 1773 w 10000"/>
                  <a:gd name="connsiteY279" fmla="*/ 6541 h 10000"/>
                  <a:gd name="connsiteX280" fmla="*/ 1762 w 10000"/>
                  <a:gd name="connsiteY280" fmla="*/ 6571 h 10000"/>
                  <a:gd name="connsiteX281" fmla="*/ 1767 w 10000"/>
                  <a:gd name="connsiteY281" fmla="*/ 6622 h 10000"/>
                  <a:gd name="connsiteX282" fmla="*/ 1767 w 10000"/>
                  <a:gd name="connsiteY282" fmla="*/ 6665 h 10000"/>
                  <a:gd name="connsiteX283" fmla="*/ 1767 w 10000"/>
                  <a:gd name="connsiteY283" fmla="*/ 6694 h 10000"/>
                  <a:gd name="connsiteX284" fmla="*/ 1776 w 10000"/>
                  <a:gd name="connsiteY284" fmla="*/ 6726 h 10000"/>
                  <a:gd name="connsiteX285" fmla="*/ 1776 w 10000"/>
                  <a:gd name="connsiteY285" fmla="*/ 6745 h 10000"/>
                  <a:gd name="connsiteX286" fmla="*/ 1767 w 10000"/>
                  <a:gd name="connsiteY286" fmla="*/ 6765 h 10000"/>
                  <a:gd name="connsiteX287" fmla="*/ 1762 w 10000"/>
                  <a:gd name="connsiteY287" fmla="*/ 6804 h 10000"/>
                  <a:gd name="connsiteX288" fmla="*/ 1753 w 10000"/>
                  <a:gd name="connsiteY288" fmla="*/ 6839 h 10000"/>
                  <a:gd name="connsiteX289" fmla="*/ 1742 w 10000"/>
                  <a:gd name="connsiteY289" fmla="*/ 6849 h 10000"/>
                  <a:gd name="connsiteX290" fmla="*/ 1726 w 10000"/>
                  <a:gd name="connsiteY290" fmla="*/ 6849 h 10000"/>
                  <a:gd name="connsiteX291" fmla="*/ 1712 w 10000"/>
                  <a:gd name="connsiteY291" fmla="*/ 6852 h 10000"/>
                  <a:gd name="connsiteX292" fmla="*/ 1640 w 10000"/>
                  <a:gd name="connsiteY292" fmla="*/ 6953 h 10000"/>
                  <a:gd name="connsiteX293" fmla="*/ 1493 w 10000"/>
                  <a:gd name="connsiteY293" fmla="*/ 7105 h 10000"/>
                  <a:gd name="connsiteX294" fmla="*/ 1490 w 10000"/>
                  <a:gd name="connsiteY294" fmla="*/ 7124 h 10000"/>
                  <a:gd name="connsiteX295" fmla="*/ 1468 w 10000"/>
                  <a:gd name="connsiteY295" fmla="*/ 7137 h 10000"/>
                  <a:gd name="connsiteX296" fmla="*/ 1454 w 10000"/>
                  <a:gd name="connsiteY296" fmla="*/ 7144 h 10000"/>
                  <a:gd name="connsiteX297" fmla="*/ 1452 w 10000"/>
                  <a:gd name="connsiteY297" fmla="*/ 7157 h 10000"/>
                  <a:gd name="connsiteX298" fmla="*/ 1446 w 10000"/>
                  <a:gd name="connsiteY298" fmla="*/ 7199 h 10000"/>
                  <a:gd name="connsiteX299" fmla="*/ 1476 w 10000"/>
                  <a:gd name="connsiteY299" fmla="*/ 7247 h 10000"/>
                  <a:gd name="connsiteX300" fmla="*/ 1501 w 10000"/>
                  <a:gd name="connsiteY300" fmla="*/ 7270 h 10000"/>
                  <a:gd name="connsiteX301" fmla="*/ 1518 w 10000"/>
                  <a:gd name="connsiteY301" fmla="*/ 7286 h 10000"/>
                  <a:gd name="connsiteX302" fmla="*/ 1524 w 10000"/>
                  <a:gd name="connsiteY302" fmla="*/ 7306 h 10000"/>
                  <a:gd name="connsiteX303" fmla="*/ 1540 w 10000"/>
                  <a:gd name="connsiteY303" fmla="*/ 7322 h 10000"/>
                  <a:gd name="connsiteX304" fmla="*/ 1565 w 10000"/>
                  <a:gd name="connsiteY304" fmla="*/ 7325 h 10000"/>
                  <a:gd name="connsiteX305" fmla="*/ 1590 w 10000"/>
                  <a:gd name="connsiteY305" fmla="*/ 7332 h 10000"/>
                  <a:gd name="connsiteX306" fmla="*/ 1615 w 10000"/>
                  <a:gd name="connsiteY306" fmla="*/ 7345 h 10000"/>
                  <a:gd name="connsiteX307" fmla="*/ 1662 w 10000"/>
                  <a:gd name="connsiteY307" fmla="*/ 7370 h 10000"/>
                  <a:gd name="connsiteX308" fmla="*/ 1670 w 10000"/>
                  <a:gd name="connsiteY308" fmla="*/ 7351 h 10000"/>
                  <a:gd name="connsiteX309" fmla="*/ 1726 w 10000"/>
                  <a:gd name="connsiteY309" fmla="*/ 7354 h 10000"/>
                  <a:gd name="connsiteX310" fmla="*/ 1726 w 10000"/>
                  <a:gd name="connsiteY310" fmla="*/ 7400 h 10000"/>
                  <a:gd name="connsiteX311" fmla="*/ 1773 w 10000"/>
                  <a:gd name="connsiteY311" fmla="*/ 7409 h 10000"/>
                  <a:gd name="connsiteX312" fmla="*/ 1806 w 10000"/>
                  <a:gd name="connsiteY312" fmla="*/ 7416 h 10000"/>
                  <a:gd name="connsiteX313" fmla="*/ 1839 w 10000"/>
                  <a:gd name="connsiteY313" fmla="*/ 7403 h 10000"/>
                  <a:gd name="connsiteX314" fmla="*/ 1886 w 10000"/>
                  <a:gd name="connsiteY314" fmla="*/ 7403 h 10000"/>
                  <a:gd name="connsiteX315" fmla="*/ 1898 w 10000"/>
                  <a:gd name="connsiteY315" fmla="*/ 7403 h 10000"/>
                  <a:gd name="connsiteX316" fmla="*/ 1914 w 10000"/>
                  <a:gd name="connsiteY316" fmla="*/ 7494 h 10000"/>
                  <a:gd name="connsiteX317" fmla="*/ 1895 w 10000"/>
                  <a:gd name="connsiteY317" fmla="*/ 7523 h 10000"/>
                  <a:gd name="connsiteX318" fmla="*/ 1825 w 10000"/>
                  <a:gd name="connsiteY318" fmla="*/ 7617 h 10000"/>
                  <a:gd name="connsiteX319" fmla="*/ 1776 w 10000"/>
                  <a:gd name="connsiteY319" fmla="*/ 7691 h 10000"/>
                  <a:gd name="connsiteX320" fmla="*/ 1781 w 10000"/>
                  <a:gd name="connsiteY320" fmla="*/ 7723 h 10000"/>
                  <a:gd name="connsiteX321" fmla="*/ 1767 w 10000"/>
                  <a:gd name="connsiteY321" fmla="*/ 7759 h 10000"/>
                  <a:gd name="connsiteX322" fmla="*/ 1762 w 10000"/>
                  <a:gd name="connsiteY322" fmla="*/ 7817 h 10000"/>
                  <a:gd name="connsiteX323" fmla="*/ 1762 w 10000"/>
                  <a:gd name="connsiteY323" fmla="*/ 7856 h 10000"/>
                  <a:gd name="connsiteX324" fmla="*/ 1776 w 10000"/>
                  <a:gd name="connsiteY324" fmla="*/ 7892 h 10000"/>
                  <a:gd name="connsiteX325" fmla="*/ 1784 w 10000"/>
                  <a:gd name="connsiteY325" fmla="*/ 7902 h 10000"/>
                  <a:gd name="connsiteX326" fmla="*/ 1801 w 10000"/>
                  <a:gd name="connsiteY326" fmla="*/ 7908 h 10000"/>
                  <a:gd name="connsiteX327" fmla="*/ 1809 w 10000"/>
                  <a:gd name="connsiteY327" fmla="*/ 7911 h 10000"/>
                  <a:gd name="connsiteX328" fmla="*/ 1801 w 10000"/>
                  <a:gd name="connsiteY328" fmla="*/ 7940 h 10000"/>
                  <a:gd name="connsiteX329" fmla="*/ 1798 w 10000"/>
                  <a:gd name="connsiteY329" fmla="*/ 7979 h 10000"/>
                  <a:gd name="connsiteX330" fmla="*/ 1806 w 10000"/>
                  <a:gd name="connsiteY330" fmla="*/ 8002 h 10000"/>
                  <a:gd name="connsiteX331" fmla="*/ 1823 w 10000"/>
                  <a:gd name="connsiteY331" fmla="*/ 8021 h 10000"/>
                  <a:gd name="connsiteX332" fmla="*/ 1834 w 10000"/>
                  <a:gd name="connsiteY332" fmla="*/ 8044 h 10000"/>
                  <a:gd name="connsiteX333" fmla="*/ 1839 w 10000"/>
                  <a:gd name="connsiteY333" fmla="*/ 8073 h 10000"/>
                  <a:gd name="connsiteX334" fmla="*/ 1842 w 10000"/>
                  <a:gd name="connsiteY334" fmla="*/ 8106 h 10000"/>
                  <a:gd name="connsiteX335" fmla="*/ 1839 w 10000"/>
                  <a:gd name="connsiteY335" fmla="*/ 8144 h 10000"/>
                  <a:gd name="connsiteX336" fmla="*/ 1856 w 10000"/>
                  <a:gd name="connsiteY336" fmla="*/ 8164 h 10000"/>
                  <a:gd name="connsiteX337" fmla="*/ 1886 w 10000"/>
                  <a:gd name="connsiteY337" fmla="*/ 8193 h 10000"/>
                  <a:gd name="connsiteX338" fmla="*/ 1922 w 10000"/>
                  <a:gd name="connsiteY338" fmla="*/ 8206 h 10000"/>
                  <a:gd name="connsiteX339" fmla="*/ 1967 w 10000"/>
                  <a:gd name="connsiteY339" fmla="*/ 8203 h 10000"/>
                  <a:gd name="connsiteX340" fmla="*/ 1986 w 10000"/>
                  <a:gd name="connsiteY340" fmla="*/ 8212 h 10000"/>
                  <a:gd name="connsiteX341" fmla="*/ 2000 w 10000"/>
                  <a:gd name="connsiteY341" fmla="*/ 8232 h 10000"/>
                  <a:gd name="connsiteX342" fmla="*/ 2033 w 10000"/>
                  <a:gd name="connsiteY342" fmla="*/ 8258 h 10000"/>
                  <a:gd name="connsiteX343" fmla="*/ 2050 w 10000"/>
                  <a:gd name="connsiteY343" fmla="*/ 8271 h 10000"/>
                  <a:gd name="connsiteX344" fmla="*/ 2089 w 10000"/>
                  <a:gd name="connsiteY344" fmla="*/ 8280 h 10000"/>
                  <a:gd name="connsiteX345" fmla="*/ 2122 w 10000"/>
                  <a:gd name="connsiteY345" fmla="*/ 8300 h 10000"/>
                  <a:gd name="connsiteX346" fmla="*/ 2163 w 10000"/>
                  <a:gd name="connsiteY346" fmla="*/ 8332 h 10000"/>
                  <a:gd name="connsiteX347" fmla="*/ 2172 w 10000"/>
                  <a:gd name="connsiteY347" fmla="*/ 8335 h 10000"/>
                  <a:gd name="connsiteX348" fmla="*/ 2177 w 10000"/>
                  <a:gd name="connsiteY348" fmla="*/ 8345 h 10000"/>
                  <a:gd name="connsiteX349" fmla="*/ 2163 w 10000"/>
                  <a:gd name="connsiteY349" fmla="*/ 8371 h 10000"/>
                  <a:gd name="connsiteX350" fmla="*/ 2139 w 10000"/>
                  <a:gd name="connsiteY350" fmla="*/ 8423 h 10000"/>
                  <a:gd name="connsiteX351" fmla="*/ 2130 w 10000"/>
                  <a:gd name="connsiteY351" fmla="*/ 8439 h 10000"/>
                  <a:gd name="connsiteX352" fmla="*/ 2105 w 10000"/>
                  <a:gd name="connsiteY352" fmla="*/ 8446 h 10000"/>
                  <a:gd name="connsiteX353" fmla="*/ 2080 w 10000"/>
                  <a:gd name="connsiteY353" fmla="*/ 8449 h 10000"/>
                  <a:gd name="connsiteX354" fmla="*/ 2075 w 10000"/>
                  <a:gd name="connsiteY354" fmla="*/ 8459 h 10000"/>
                  <a:gd name="connsiteX355" fmla="*/ 2072 w 10000"/>
                  <a:gd name="connsiteY355" fmla="*/ 8475 h 10000"/>
                  <a:gd name="connsiteX356" fmla="*/ 2080 w 10000"/>
                  <a:gd name="connsiteY356" fmla="*/ 8484 h 10000"/>
                  <a:gd name="connsiteX357" fmla="*/ 2100 w 10000"/>
                  <a:gd name="connsiteY357" fmla="*/ 8475 h 10000"/>
                  <a:gd name="connsiteX358" fmla="*/ 2141 w 10000"/>
                  <a:gd name="connsiteY358" fmla="*/ 8478 h 10000"/>
                  <a:gd name="connsiteX359" fmla="*/ 2172 w 10000"/>
                  <a:gd name="connsiteY359" fmla="*/ 8475 h 10000"/>
                  <a:gd name="connsiteX360" fmla="*/ 2188 w 10000"/>
                  <a:gd name="connsiteY360" fmla="*/ 8475 h 10000"/>
                  <a:gd name="connsiteX361" fmla="*/ 2222 w 10000"/>
                  <a:gd name="connsiteY361" fmla="*/ 8497 h 10000"/>
                  <a:gd name="connsiteX362" fmla="*/ 2252 w 10000"/>
                  <a:gd name="connsiteY362" fmla="*/ 8514 h 10000"/>
                  <a:gd name="connsiteX363" fmla="*/ 2274 w 10000"/>
                  <a:gd name="connsiteY363" fmla="*/ 8514 h 10000"/>
                  <a:gd name="connsiteX364" fmla="*/ 2299 w 10000"/>
                  <a:gd name="connsiteY364" fmla="*/ 8504 h 10000"/>
                  <a:gd name="connsiteX365" fmla="*/ 2310 w 10000"/>
                  <a:gd name="connsiteY365" fmla="*/ 8504 h 10000"/>
                  <a:gd name="connsiteX366" fmla="*/ 2319 w 10000"/>
                  <a:gd name="connsiteY366" fmla="*/ 8484 h 10000"/>
                  <a:gd name="connsiteX367" fmla="*/ 2338 w 10000"/>
                  <a:gd name="connsiteY367" fmla="*/ 8494 h 10000"/>
                  <a:gd name="connsiteX368" fmla="*/ 2338 w 10000"/>
                  <a:gd name="connsiteY368" fmla="*/ 8552 h 10000"/>
                  <a:gd name="connsiteX369" fmla="*/ 2366 w 10000"/>
                  <a:gd name="connsiteY369" fmla="*/ 8572 h 10000"/>
                  <a:gd name="connsiteX370" fmla="*/ 2382 w 10000"/>
                  <a:gd name="connsiteY370" fmla="*/ 8582 h 10000"/>
                  <a:gd name="connsiteX371" fmla="*/ 2435 w 10000"/>
                  <a:gd name="connsiteY371" fmla="*/ 8552 h 10000"/>
                  <a:gd name="connsiteX372" fmla="*/ 2443 w 10000"/>
                  <a:gd name="connsiteY372" fmla="*/ 8552 h 10000"/>
                  <a:gd name="connsiteX373" fmla="*/ 2454 w 10000"/>
                  <a:gd name="connsiteY373" fmla="*/ 8552 h 10000"/>
                  <a:gd name="connsiteX374" fmla="*/ 2471 w 10000"/>
                  <a:gd name="connsiteY374" fmla="*/ 8546 h 10000"/>
                  <a:gd name="connsiteX375" fmla="*/ 2488 w 10000"/>
                  <a:gd name="connsiteY375" fmla="*/ 8536 h 10000"/>
                  <a:gd name="connsiteX376" fmla="*/ 2501 w 10000"/>
                  <a:gd name="connsiteY376" fmla="*/ 8533 h 10000"/>
                  <a:gd name="connsiteX377" fmla="*/ 2512 w 10000"/>
                  <a:gd name="connsiteY377" fmla="*/ 8533 h 10000"/>
                  <a:gd name="connsiteX378" fmla="*/ 2521 w 10000"/>
                  <a:gd name="connsiteY378" fmla="*/ 8546 h 10000"/>
                  <a:gd name="connsiteX379" fmla="*/ 2521 w 10000"/>
                  <a:gd name="connsiteY379" fmla="*/ 8572 h 10000"/>
                  <a:gd name="connsiteX380" fmla="*/ 2535 w 10000"/>
                  <a:gd name="connsiteY380" fmla="*/ 8588 h 10000"/>
                  <a:gd name="connsiteX381" fmla="*/ 2551 w 10000"/>
                  <a:gd name="connsiteY381" fmla="*/ 8582 h 10000"/>
                  <a:gd name="connsiteX382" fmla="*/ 2560 w 10000"/>
                  <a:gd name="connsiteY382" fmla="*/ 8582 h 10000"/>
                  <a:gd name="connsiteX383" fmla="*/ 2573 w 10000"/>
                  <a:gd name="connsiteY383" fmla="*/ 8588 h 10000"/>
                  <a:gd name="connsiteX384" fmla="*/ 2584 w 10000"/>
                  <a:gd name="connsiteY384" fmla="*/ 8591 h 10000"/>
                  <a:gd name="connsiteX385" fmla="*/ 2590 w 10000"/>
                  <a:gd name="connsiteY385" fmla="*/ 8598 h 10000"/>
                  <a:gd name="connsiteX386" fmla="*/ 2598 w 10000"/>
                  <a:gd name="connsiteY386" fmla="*/ 8608 h 10000"/>
                  <a:gd name="connsiteX387" fmla="*/ 2607 w 10000"/>
                  <a:gd name="connsiteY387" fmla="*/ 8617 h 10000"/>
                  <a:gd name="connsiteX388" fmla="*/ 2618 w 10000"/>
                  <a:gd name="connsiteY388" fmla="*/ 8617 h 10000"/>
                  <a:gd name="connsiteX389" fmla="*/ 2640 w 10000"/>
                  <a:gd name="connsiteY389" fmla="*/ 8608 h 10000"/>
                  <a:gd name="connsiteX390" fmla="*/ 2670 w 10000"/>
                  <a:gd name="connsiteY390" fmla="*/ 8598 h 10000"/>
                  <a:gd name="connsiteX391" fmla="*/ 2673 w 10000"/>
                  <a:gd name="connsiteY391" fmla="*/ 8598 h 10000"/>
                  <a:gd name="connsiteX392" fmla="*/ 2690 w 10000"/>
                  <a:gd name="connsiteY392" fmla="*/ 8598 h 10000"/>
                  <a:gd name="connsiteX393" fmla="*/ 2698 w 10000"/>
                  <a:gd name="connsiteY393" fmla="*/ 8598 h 10000"/>
                  <a:gd name="connsiteX394" fmla="*/ 2712 w 10000"/>
                  <a:gd name="connsiteY394" fmla="*/ 8598 h 10000"/>
                  <a:gd name="connsiteX395" fmla="*/ 2726 w 10000"/>
                  <a:gd name="connsiteY395" fmla="*/ 8591 h 10000"/>
                  <a:gd name="connsiteX396" fmla="*/ 2737 w 10000"/>
                  <a:gd name="connsiteY396" fmla="*/ 8588 h 10000"/>
                  <a:gd name="connsiteX397" fmla="*/ 2759 w 10000"/>
                  <a:gd name="connsiteY397" fmla="*/ 8582 h 10000"/>
                  <a:gd name="connsiteX398" fmla="*/ 2770 w 10000"/>
                  <a:gd name="connsiteY398" fmla="*/ 8578 h 10000"/>
                  <a:gd name="connsiteX399" fmla="*/ 2784 w 10000"/>
                  <a:gd name="connsiteY399" fmla="*/ 8572 h 10000"/>
                  <a:gd name="connsiteX400" fmla="*/ 2795 w 10000"/>
                  <a:gd name="connsiteY400" fmla="*/ 8572 h 10000"/>
                  <a:gd name="connsiteX401" fmla="*/ 2803 w 10000"/>
                  <a:gd name="connsiteY401" fmla="*/ 8588 h 10000"/>
                  <a:gd name="connsiteX402" fmla="*/ 2803 w 10000"/>
                  <a:gd name="connsiteY402" fmla="*/ 8591 h 10000"/>
                  <a:gd name="connsiteX403" fmla="*/ 2803 w 10000"/>
                  <a:gd name="connsiteY403" fmla="*/ 8601 h 10000"/>
                  <a:gd name="connsiteX404" fmla="*/ 2809 w 10000"/>
                  <a:gd name="connsiteY404" fmla="*/ 8601 h 10000"/>
                  <a:gd name="connsiteX405" fmla="*/ 2823 w 10000"/>
                  <a:gd name="connsiteY405" fmla="*/ 8598 h 10000"/>
                  <a:gd name="connsiteX406" fmla="*/ 2831 w 10000"/>
                  <a:gd name="connsiteY406" fmla="*/ 8598 h 10000"/>
                  <a:gd name="connsiteX407" fmla="*/ 2839 w 10000"/>
                  <a:gd name="connsiteY407" fmla="*/ 8601 h 10000"/>
                  <a:gd name="connsiteX408" fmla="*/ 2848 w 10000"/>
                  <a:gd name="connsiteY408" fmla="*/ 8598 h 10000"/>
                  <a:gd name="connsiteX409" fmla="*/ 2856 w 10000"/>
                  <a:gd name="connsiteY409" fmla="*/ 8601 h 10000"/>
                  <a:gd name="connsiteX410" fmla="*/ 2859 w 10000"/>
                  <a:gd name="connsiteY410" fmla="*/ 8601 h 10000"/>
                  <a:gd name="connsiteX411" fmla="*/ 2864 w 10000"/>
                  <a:gd name="connsiteY411" fmla="*/ 8598 h 10000"/>
                  <a:gd name="connsiteX412" fmla="*/ 2889 w 10000"/>
                  <a:gd name="connsiteY412" fmla="*/ 8611 h 10000"/>
                  <a:gd name="connsiteX413" fmla="*/ 2906 w 10000"/>
                  <a:gd name="connsiteY413" fmla="*/ 8620 h 10000"/>
                  <a:gd name="connsiteX414" fmla="*/ 2914 w 10000"/>
                  <a:gd name="connsiteY414" fmla="*/ 8627 h 10000"/>
                  <a:gd name="connsiteX415" fmla="*/ 2920 w 10000"/>
                  <a:gd name="connsiteY415" fmla="*/ 8640 h 10000"/>
                  <a:gd name="connsiteX416" fmla="*/ 2922 w 10000"/>
                  <a:gd name="connsiteY416" fmla="*/ 8666 h 10000"/>
                  <a:gd name="connsiteX417" fmla="*/ 2922 w 10000"/>
                  <a:gd name="connsiteY417" fmla="*/ 8692 h 10000"/>
                  <a:gd name="connsiteX418" fmla="*/ 2939 w 10000"/>
                  <a:gd name="connsiteY418" fmla="*/ 8695 h 10000"/>
                  <a:gd name="connsiteX419" fmla="*/ 2953 w 10000"/>
                  <a:gd name="connsiteY419" fmla="*/ 8695 h 10000"/>
                  <a:gd name="connsiteX420" fmla="*/ 2961 w 10000"/>
                  <a:gd name="connsiteY420" fmla="*/ 8695 h 10000"/>
                  <a:gd name="connsiteX421" fmla="*/ 2972 w 10000"/>
                  <a:gd name="connsiteY421" fmla="*/ 8692 h 10000"/>
                  <a:gd name="connsiteX422" fmla="*/ 2981 w 10000"/>
                  <a:gd name="connsiteY422" fmla="*/ 8685 h 10000"/>
                  <a:gd name="connsiteX423" fmla="*/ 2989 w 10000"/>
                  <a:gd name="connsiteY423" fmla="*/ 8685 h 10000"/>
                  <a:gd name="connsiteX424" fmla="*/ 3008 w 10000"/>
                  <a:gd name="connsiteY424" fmla="*/ 8685 h 10000"/>
                  <a:gd name="connsiteX425" fmla="*/ 3028 w 10000"/>
                  <a:gd name="connsiteY425" fmla="*/ 8695 h 10000"/>
                  <a:gd name="connsiteX426" fmla="*/ 3042 w 10000"/>
                  <a:gd name="connsiteY426" fmla="*/ 8695 h 10000"/>
                  <a:gd name="connsiteX427" fmla="*/ 3053 w 10000"/>
                  <a:gd name="connsiteY427" fmla="*/ 8676 h 10000"/>
                  <a:gd name="connsiteX428" fmla="*/ 3061 w 10000"/>
                  <a:gd name="connsiteY428" fmla="*/ 8666 h 10000"/>
                  <a:gd name="connsiteX429" fmla="*/ 3066 w 10000"/>
                  <a:gd name="connsiteY429" fmla="*/ 8656 h 10000"/>
                  <a:gd name="connsiteX430" fmla="*/ 3091 w 10000"/>
                  <a:gd name="connsiteY430" fmla="*/ 8659 h 10000"/>
                  <a:gd name="connsiteX431" fmla="*/ 3105 w 10000"/>
                  <a:gd name="connsiteY431" fmla="*/ 8659 h 10000"/>
                  <a:gd name="connsiteX432" fmla="*/ 3108 w 10000"/>
                  <a:gd name="connsiteY432" fmla="*/ 8650 h 10000"/>
                  <a:gd name="connsiteX433" fmla="*/ 3147 w 10000"/>
                  <a:gd name="connsiteY433" fmla="*/ 8588 h 10000"/>
                  <a:gd name="connsiteX434" fmla="*/ 3150 w 10000"/>
                  <a:gd name="connsiteY434" fmla="*/ 8598 h 10000"/>
                  <a:gd name="connsiteX435" fmla="*/ 3163 w 10000"/>
                  <a:gd name="connsiteY435" fmla="*/ 8601 h 10000"/>
                  <a:gd name="connsiteX436" fmla="*/ 3180 w 10000"/>
                  <a:gd name="connsiteY436" fmla="*/ 8608 h 10000"/>
                  <a:gd name="connsiteX437" fmla="*/ 3188 w 10000"/>
                  <a:gd name="connsiteY437" fmla="*/ 8611 h 10000"/>
                  <a:gd name="connsiteX438" fmla="*/ 3227 w 10000"/>
                  <a:gd name="connsiteY438" fmla="*/ 8620 h 10000"/>
                  <a:gd name="connsiteX439" fmla="*/ 3238 w 10000"/>
                  <a:gd name="connsiteY439" fmla="*/ 8617 h 10000"/>
                  <a:gd name="connsiteX440" fmla="*/ 3247 w 10000"/>
                  <a:gd name="connsiteY440" fmla="*/ 8601 h 10000"/>
                  <a:gd name="connsiteX441" fmla="*/ 3269 w 10000"/>
                  <a:gd name="connsiteY441" fmla="*/ 8611 h 10000"/>
                  <a:gd name="connsiteX442" fmla="*/ 3277 w 10000"/>
                  <a:gd name="connsiteY442" fmla="*/ 8617 h 10000"/>
                  <a:gd name="connsiteX443" fmla="*/ 3285 w 10000"/>
                  <a:gd name="connsiteY443" fmla="*/ 8611 h 10000"/>
                  <a:gd name="connsiteX444" fmla="*/ 3307 w 10000"/>
                  <a:gd name="connsiteY444" fmla="*/ 8611 h 10000"/>
                  <a:gd name="connsiteX445" fmla="*/ 3319 w 10000"/>
                  <a:gd name="connsiteY445" fmla="*/ 8617 h 10000"/>
                  <a:gd name="connsiteX446" fmla="*/ 3324 w 10000"/>
                  <a:gd name="connsiteY446" fmla="*/ 8617 h 10000"/>
                  <a:gd name="connsiteX447" fmla="*/ 3327 w 10000"/>
                  <a:gd name="connsiteY447" fmla="*/ 8620 h 10000"/>
                  <a:gd name="connsiteX448" fmla="*/ 3341 w 10000"/>
                  <a:gd name="connsiteY448" fmla="*/ 8620 h 10000"/>
                  <a:gd name="connsiteX449" fmla="*/ 3357 w 10000"/>
                  <a:gd name="connsiteY449" fmla="*/ 8620 h 10000"/>
                  <a:gd name="connsiteX450" fmla="*/ 3374 w 10000"/>
                  <a:gd name="connsiteY450" fmla="*/ 8620 h 10000"/>
                  <a:gd name="connsiteX451" fmla="*/ 3382 w 10000"/>
                  <a:gd name="connsiteY451" fmla="*/ 8620 h 10000"/>
                  <a:gd name="connsiteX452" fmla="*/ 3399 w 10000"/>
                  <a:gd name="connsiteY452" fmla="*/ 8611 h 10000"/>
                  <a:gd name="connsiteX453" fmla="*/ 3413 w 10000"/>
                  <a:gd name="connsiteY453" fmla="*/ 8601 h 10000"/>
                  <a:gd name="connsiteX454" fmla="*/ 3421 w 10000"/>
                  <a:gd name="connsiteY454" fmla="*/ 8588 h 10000"/>
                  <a:gd name="connsiteX455" fmla="*/ 3421 w 10000"/>
                  <a:gd name="connsiteY455" fmla="*/ 8572 h 10000"/>
                  <a:gd name="connsiteX456" fmla="*/ 3421 w 10000"/>
                  <a:gd name="connsiteY456" fmla="*/ 8552 h 10000"/>
                  <a:gd name="connsiteX457" fmla="*/ 3424 w 10000"/>
                  <a:gd name="connsiteY457" fmla="*/ 8533 h 10000"/>
                  <a:gd name="connsiteX458" fmla="*/ 3432 w 10000"/>
                  <a:gd name="connsiteY458" fmla="*/ 8523 h 10000"/>
                  <a:gd name="connsiteX459" fmla="*/ 3446 w 10000"/>
                  <a:gd name="connsiteY459" fmla="*/ 8523 h 10000"/>
                  <a:gd name="connsiteX460" fmla="*/ 3457 w 10000"/>
                  <a:gd name="connsiteY460" fmla="*/ 8523 h 10000"/>
                  <a:gd name="connsiteX461" fmla="*/ 3476 w 10000"/>
                  <a:gd name="connsiteY461" fmla="*/ 8533 h 10000"/>
                  <a:gd name="connsiteX462" fmla="*/ 3485 w 10000"/>
                  <a:gd name="connsiteY462" fmla="*/ 8536 h 10000"/>
                  <a:gd name="connsiteX463" fmla="*/ 3501 w 10000"/>
                  <a:gd name="connsiteY463" fmla="*/ 8527 h 10000"/>
                  <a:gd name="connsiteX464" fmla="*/ 3504 w 10000"/>
                  <a:gd name="connsiteY464" fmla="*/ 8514 h 10000"/>
                  <a:gd name="connsiteX465" fmla="*/ 3510 w 10000"/>
                  <a:gd name="connsiteY465" fmla="*/ 8497 h 10000"/>
                  <a:gd name="connsiteX466" fmla="*/ 3537 w 10000"/>
                  <a:gd name="connsiteY466" fmla="*/ 8484 h 10000"/>
                  <a:gd name="connsiteX467" fmla="*/ 3562 w 10000"/>
                  <a:gd name="connsiteY467" fmla="*/ 8488 h 10000"/>
                  <a:gd name="connsiteX468" fmla="*/ 3568 w 10000"/>
                  <a:gd name="connsiteY468" fmla="*/ 8484 h 10000"/>
                  <a:gd name="connsiteX469" fmla="*/ 3584 w 10000"/>
                  <a:gd name="connsiteY469" fmla="*/ 8494 h 10000"/>
                  <a:gd name="connsiteX470" fmla="*/ 3593 w 10000"/>
                  <a:gd name="connsiteY470" fmla="*/ 8507 h 10000"/>
                  <a:gd name="connsiteX471" fmla="*/ 3618 w 10000"/>
                  <a:gd name="connsiteY471" fmla="*/ 8497 h 10000"/>
                  <a:gd name="connsiteX472" fmla="*/ 3643 w 10000"/>
                  <a:gd name="connsiteY472" fmla="*/ 8475 h 10000"/>
                  <a:gd name="connsiteX473" fmla="*/ 3657 w 10000"/>
                  <a:gd name="connsiteY473" fmla="*/ 8478 h 10000"/>
                  <a:gd name="connsiteX474" fmla="*/ 3670 w 10000"/>
                  <a:gd name="connsiteY474" fmla="*/ 8475 h 10000"/>
                  <a:gd name="connsiteX475" fmla="*/ 3673 w 10000"/>
                  <a:gd name="connsiteY475" fmla="*/ 8468 h 10000"/>
                  <a:gd name="connsiteX476" fmla="*/ 3681 w 10000"/>
                  <a:gd name="connsiteY476" fmla="*/ 8468 h 10000"/>
                  <a:gd name="connsiteX477" fmla="*/ 3698 w 10000"/>
                  <a:gd name="connsiteY477" fmla="*/ 8478 h 10000"/>
                  <a:gd name="connsiteX478" fmla="*/ 3720 w 10000"/>
                  <a:gd name="connsiteY478" fmla="*/ 8497 h 10000"/>
                  <a:gd name="connsiteX479" fmla="*/ 3715 w 10000"/>
                  <a:gd name="connsiteY479" fmla="*/ 8504 h 10000"/>
                  <a:gd name="connsiteX480" fmla="*/ 3729 w 10000"/>
                  <a:gd name="connsiteY480" fmla="*/ 8514 h 10000"/>
                  <a:gd name="connsiteX481" fmla="*/ 3729 w 10000"/>
                  <a:gd name="connsiteY481" fmla="*/ 8517 h 10000"/>
                  <a:gd name="connsiteX482" fmla="*/ 3740 w 10000"/>
                  <a:gd name="connsiteY482" fmla="*/ 8527 h 10000"/>
                  <a:gd name="connsiteX483" fmla="*/ 3759 w 10000"/>
                  <a:gd name="connsiteY483" fmla="*/ 8517 h 10000"/>
                  <a:gd name="connsiteX484" fmla="*/ 3762 w 10000"/>
                  <a:gd name="connsiteY484" fmla="*/ 8504 h 10000"/>
                  <a:gd name="connsiteX485" fmla="*/ 3770 w 10000"/>
                  <a:gd name="connsiteY485" fmla="*/ 8488 h 10000"/>
                  <a:gd name="connsiteX486" fmla="*/ 3778 w 10000"/>
                  <a:gd name="connsiteY486" fmla="*/ 8484 h 10000"/>
                  <a:gd name="connsiteX487" fmla="*/ 3792 w 10000"/>
                  <a:gd name="connsiteY487" fmla="*/ 8475 h 10000"/>
                  <a:gd name="connsiteX488" fmla="*/ 3803 w 10000"/>
                  <a:gd name="connsiteY488" fmla="*/ 8478 h 10000"/>
                  <a:gd name="connsiteX489" fmla="*/ 3809 w 10000"/>
                  <a:gd name="connsiteY489" fmla="*/ 8475 h 10000"/>
                  <a:gd name="connsiteX490" fmla="*/ 3825 w 10000"/>
                  <a:gd name="connsiteY490" fmla="*/ 8465 h 10000"/>
                  <a:gd name="connsiteX491" fmla="*/ 3834 w 10000"/>
                  <a:gd name="connsiteY491" fmla="*/ 8468 h 10000"/>
                  <a:gd name="connsiteX492" fmla="*/ 3842 w 10000"/>
                  <a:gd name="connsiteY492" fmla="*/ 8478 h 10000"/>
                  <a:gd name="connsiteX493" fmla="*/ 3850 w 10000"/>
                  <a:gd name="connsiteY493" fmla="*/ 8478 h 10000"/>
                  <a:gd name="connsiteX494" fmla="*/ 3859 w 10000"/>
                  <a:gd name="connsiteY494" fmla="*/ 8484 h 10000"/>
                  <a:gd name="connsiteX495" fmla="*/ 3873 w 10000"/>
                  <a:gd name="connsiteY495" fmla="*/ 8494 h 10000"/>
                  <a:gd name="connsiteX496" fmla="*/ 3875 w 10000"/>
                  <a:gd name="connsiteY496" fmla="*/ 8507 h 10000"/>
                  <a:gd name="connsiteX497" fmla="*/ 3881 w 10000"/>
                  <a:gd name="connsiteY497" fmla="*/ 8527 h 10000"/>
                  <a:gd name="connsiteX498" fmla="*/ 3875 w 10000"/>
                  <a:gd name="connsiteY498" fmla="*/ 8546 h 10000"/>
                  <a:gd name="connsiteX499" fmla="*/ 3892 w 10000"/>
                  <a:gd name="connsiteY499" fmla="*/ 8546 h 10000"/>
                  <a:gd name="connsiteX500" fmla="*/ 3900 w 10000"/>
                  <a:gd name="connsiteY500" fmla="*/ 8543 h 10000"/>
                  <a:gd name="connsiteX501" fmla="*/ 3906 w 10000"/>
                  <a:gd name="connsiteY501" fmla="*/ 8543 h 10000"/>
                  <a:gd name="connsiteX502" fmla="*/ 3922 w 10000"/>
                  <a:gd name="connsiteY502" fmla="*/ 8552 h 10000"/>
                  <a:gd name="connsiteX503" fmla="*/ 3939 w 10000"/>
                  <a:gd name="connsiteY503" fmla="*/ 8559 h 10000"/>
                  <a:gd name="connsiteX504" fmla="*/ 3953 w 10000"/>
                  <a:gd name="connsiteY504" fmla="*/ 8572 h 10000"/>
                  <a:gd name="connsiteX505" fmla="*/ 3956 w 10000"/>
                  <a:gd name="connsiteY505" fmla="*/ 8588 h 10000"/>
                  <a:gd name="connsiteX506" fmla="*/ 3956 w 10000"/>
                  <a:gd name="connsiteY506" fmla="*/ 8608 h 10000"/>
                  <a:gd name="connsiteX507" fmla="*/ 3972 w 10000"/>
                  <a:gd name="connsiteY507" fmla="*/ 8608 h 10000"/>
                  <a:gd name="connsiteX508" fmla="*/ 3986 w 10000"/>
                  <a:gd name="connsiteY508" fmla="*/ 8608 h 10000"/>
                  <a:gd name="connsiteX509" fmla="*/ 3997 w 10000"/>
                  <a:gd name="connsiteY509" fmla="*/ 8608 h 10000"/>
                  <a:gd name="connsiteX510" fmla="*/ 4006 w 10000"/>
                  <a:gd name="connsiteY510" fmla="*/ 8608 h 10000"/>
                  <a:gd name="connsiteX511" fmla="*/ 4006 w 10000"/>
                  <a:gd name="connsiteY511" fmla="*/ 8611 h 10000"/>
                  <a:gd name="connsiteX512" fmla="*/ 4011 w 10000"/>
                  <a:gd name="connsiteY512" fmla="*/ 8611 h 10000"/>
                  <a:gd name="connsiteX513" fmla="*/ 4022 w 10000"/>
                  <a:gd name="connsiteY513" fmla="*/ 8620 h 10000"/>
                  <a:gd name="connsiteX514" fmla="*/ 4042 w 10000"/>
                  <a:gd name="connsiteY514" fmla="*/ 8620 h 10000"/>
                  <a:gd name="connsiteX515" fmla="*/ 4050 w 10000"/>
                  <a:gd name="connsiteY515" fmla="*/ 8617 h 10000"/>
                  <a:gd name="connsiteX516" fmla="*/ 4069 w 10000"/>
                  <a:gd name="connsiteY516" fmla="*/ 8620 h 10000"/>
                  <a:gd name="connsiteX517" fmla="*/ 4086 w 10000"/>
                  <a:gd name="connsiteY517" fmla="*/ 8630 h 10000"/>
                  <a:gd name="connsiteX518" fmla="*/ 4108 w 10000"/>
                  <a:gd name="connsiteY518" fmla="*/ 8627 h 10000"/>
                  <a:gd name="connsiteX519" fmla="*/ 4125 w 10000"/>
                  <a:gd name="connsiteY519" fmla="*/ 8620 h 10000"/>
                  <a:gd name="connsiteX520" fmla="*/ 4133 w 10000"/>
                  <a:gd name="connsiteY520" fmla="*/ 8611 h 10000"/>
                  <a:gd name="connsiteX521" fmla="*/ 4139 w 10000"/>
                  <a:gd name="connsiteY521" fmla="*/ 8608 h 10000"/>
                  <a:gd name="connsiteX522" fmla="*/ 4147 w 10000"/>
                  <a:gd name="connsiteY522" fmla="*/ 8601 h 10000"/>
                  <a:gd name="connsiteX523" fmla="*/ 4155 w 10000"/>
                  <a:gd name="connsiteY523" fmla="*/ 8591 h 10000"/>
                  <a:gd name="connsiteX524" fmla="*/ 4166 w 10000"/>
                  <a:gd name="connsiteY524" fmla="*/ 8582 h 10000"/>
                  <a:gd name="connsiteX525" fmla="*/ 4183 w 10000"/>
                  <a:gd name="connsiteY525" fmla="*/ 8569 h 10000"/>
                  <a:gd name="connsiteX526" fmla="*/ 4191 w 10000"/>
                  <a:gd name="connsiteY526" fmla="*/ 8562 h 10000"/>
                  <a:gd name="connsiteX527" fmla="*/ 4208 w 10000"/>
                  <a:gd name="connsiteY527" fmla="*/ 8552 h 10000"/>
                  <a:gd name="connsiteX528" fmla="*/ 4230 w 10000"/>
                  <a:gd name="connsiteY528" fmla="*/ 8552 h 10000"/>
                  <a:gd name="connsiteX529" fmla="*/ 4238 w 10000"/>
                  <a:gd name="connsiteY529" fmla="*/ 8559 h 10000"/>
                  <a:gd name="connsiteX530" fmla="*/ 4247 w 10000"/>
                  <a:gd name="connsiteY530" fmla="*/ 8572 h 10000"/>
                  <a:gd name="connsiteX531" fmla="*/ 4252 w 10000"/>
                  <a:gd name="connsiteY531" fmla="*/ 8578 h 10000"/>
                  <a:gd name="connsiteX532" fmla="*/ 4263 w 10000"/>
                  <a:gd name="connsiteY532" fmla="*/ 8582 h 10000"/>
                  <a:gd name="connsiteX533" fmla="*/ 4277 w 10000"/>
                  <a:gd name="connsiteY533" fmla="*/ 8572 h 10000"/>
                  <a:gd name="connsiteX534" fmla="*/ 4294 w 10000"/>
                  <a:gd name="connsiteY534" fmla="*/ 8559 h 10000"/>
                  <a:gd name="connsiteX535" fmla="*/ 4302 w 10000"/>
                  <a:gd name="connsiteY535" fmla="*/ 8546 h 10000"/>
                  <a:gd name="connsiteX536" fmla="*/ 4310 w 10000"/>
                  <a:gd name="connsiteY536" fmla="*/ 8543 h 10000"/>
                  <a:gd name="connsiteX537" fmla="*/ 4313 w 10000"/>
                  <a:gd name="connsiteY537" fmla="*/ 8543 h 10000"/>
                  <a:gd name="connsiteX538" fmla="*/ 4332 w 10000"/>
                  <a:gd name="connsiteY538" fmla="*/ 8546 h 10000"/>
                  <a:gd name="connsiteX539" fmla="*/ 4335 w 10000"/>
                  <a:gd name="connsiteY539" fmla="*/ 8559 h 10000"/>
                  <a:gd name="connsiteX540" fmla="*/ 4349 w 10000"/>
                  <a:gd name="connsiteY540" fmla="*/ 8588 h 10000"/>
                  <a:gd name="connsiteX541" fmla="*/ 4360 w 10000"/>
                  <a:gd name="connsiteY541" fmla="*/ 8591 h 10000"/>
                  <a:gd name="connsiteX542" fmla="*/ 4366 w 10000"/>
                  <a:gd name="connsiteY542" fmla="*/ 8591 h 10000"/>
                  <a:gd name="connsiteX543" fmla="*/ 4382 w 10000"/>
                  <a:gd name="connsiteY543" fmla="*/ 8598 h 10000"/>
                  <a:gd name="connsiteX544" fmla="*/ 4385 w 10000"/>
                  <a:gd name="connsiteY544" fmla="*/ 8598 h 10000"/>
                  <a:gd name="connsiteX545" fmla="*/ 4402 w 10000"/>
                  <a:gd name="connsiteY545" fmla="*/ 8598 h 10000"/>
                  <a:gd name="connsiteX546" fmla="*/ 4421 w 10000"/>
                  <a:gd name="connsiteY546" fmla="*/ 8591 h 10000"/>
                  <a:gd name="connsiteX547" fmla="*/ 4440 w 10000"/>
                  <a:gd name="connsiteY547" fmla="*/ 8591 h 10000"/>
                  <a:gd name="connsiteX548" fmla="*/ 4449 w 10000"/>
                  <a:gd name="connsiteY548" fmla="*/ 8598 h 10000"/>
                  <a:gd name="connsiteX549" fmla="*/ 4454 w 10000"/>
                  <a:gd name="connsiteY549" fmla="*/ 8617 h 10000"/>
                  <a:gd name="connsiteX550" fmla="*/ 4463 w 10000"/>
                  <a:gd name="connsiteY550" fmla="*/ 8608 h 10000"/>
                  <a:gd name="connsiteX551" fmla="*/ 4474 w 10000"/>
                  <a:gd name="connsiteY551" fmla="*/ 8608 h 10000"/>
                  <a:gd name="connsiteX552" fmla="*/ 4490 w 10000"/>
                  <a:gd name="connsiteY552" fmla="*/ 8617 h 10000"/>
                  <a:gd name="connsiteX553" fmla="*/ 4504 w 10000"/>
                  <a:gd name="connsiteY553" fmla="*/ 8617 h 10000"/>
                  <a:gd name="connsiteX554" fmla="*/ 4518 w 10000"/>
                  <a:gd name="connsiteY554" fmla="*/ 8617 h 10000"/>
                  <a:gd name="connsiteX555" fmla="*/ 4535 w 10000"/>
                  <a:gd name="connsiteY555" fmla="*/ 8611 h 10000"/>
                  <a:gd name="connsiteX556" fmla="*/ 4546 w 10000"/>
                  <a:gd name="connsiteY556" fmla="*/ 8611 h 10000"/>
                  <a:gd name="connsiteX557" fmla="*/ 4562 w 10000"/>
                  <a:gd name="connsiteY557" fmla="*/ 8611 h 10000"/>
                  <a:gd name="connsiteX558" fmla="*/ 4571 w 10000"/>
                  <a:gd name="connsiteY558" fmla="*/ 8611 h 10000"/>
                  <a:gd name="connsiteX559" fmla="*/ 4579 w 10000"/>
                  <a:gd name="connsiteY559" fmla="*/ 8608 h 10000"/>
                  <a:gd name="connsiteX560" fmla="*/ 4584 w 10000"/>
                  <a:gd name="connsiteY560" fmla="*/ 8608 h 10000"/>
                  <a:gd name="connsiteX561" fmla="*/ 4601 w 10000"/>
                  <a:gd name="connsiteY561" fmla="*/ 8617 h 10000"/>
                  <a:gd name="connsiteX562" fmla="*/ 4609 w 10000"/>
                  <a:gd name="connsiteY562" fmla="*/ 8627 h 10000"/>
                  <a:gd name="connsiteX563" fmla="*/ 4618 w 10000"/>
                  <a:gd name="connsiteY563" fmla="*/ 8637 h 10000"/>
                  <a:gd name="connsiteX564" fmla="*/ 4618 w 10000"/>
                  <a:gd name="connsiteY564" fmla="*/ 8646 h 10000"/>
                  <a:gd name="connsiteX565" fmla="*/ 4634 w 10000"/>
                  <a:gd name="connsiteY565" fmla="*/ 8656 h 10000"/>
                  <a:gd name="connsiteX566" fmla="*/ 4640 w 10000"/>
                  <a:gd name="connsiteY566" fmla="*/ 8659 h 10000"/>
                  <a:gd name="connsiteX567" fmla="*/ 4651 w 10000"/>
                  <a:gd name="connsiteY567" fmla="*/ 8666 h 10000"/>
                  <a:gd name="connsiteX568" fmla="*/ 4657 w 10000"/>
                  <a:gd name="connsiteY568" fmla="*/ 8659 h 10000"/>
                  <a:gd name="connsiteX569" fmla="*/ 4668 w 10000"/>
                  <a:gd name="connsiteY569" fmla="*/ 8650 h 10000"/>
                  <a:gd name="connsiteX570" fmla="*/ 4676 w 10000"/>
                  <a:gd name="connsiteY570" fmla="*/ 8650 h 10000"/>
                  <a:gd name="connsiteX571" fmla="*/ 4690 w 10000"/>
                  <a:gd name="connsiteY571" fmla="*/ 8650 h 10000"/>
                  <a:gd name="connsiteX572" fmla="*/ 4698 w 10000"/>
                  <a:gd name="connsiteY572" fmla="*/ 8650 h 10000"/>
                  <a:gd name="connsiteX573" fmla="*/ 4704 w 10000"/>
                  <a:gd name="connsiteY573" fmla="*/ 8650 h 10000"/>
                  <a:gd name="connsiteX574" fmla="*/ 4706 w 10000"/>
                  <a:gd name="connsiteY574" fmla="*/ 8659 h 10000"/>
                  <a:gd name="connsiteX575" fmla="*/ 4706 w 10000"/>
                  <a:gd name="connsiteY575" fmla="*/ 8666 h 10000"/>
                  <a:gd name="connsiteX576" fmla="*/ 4723 w 10000"/>
                  <a:gd name="connsiteY576" fmla="*/ 8682 h 10000"/>
                  <a:gd name="connsiteX577" fmla="*/ 4737 w 10000"/>
                  <a:gd name="connsiteY577" fmla="*/ 8682 h 10000"/>
                  <a:gd name="connsiteX578" fmla="*/ 4745 w 10000"/>
                  <a:gd name="connsiteY578" fmla="*/ 8676 h 10000"/>
                  <a:gd name="connsiteX579" fmla="*/ 4756 w 10000"/>
                  <a:gd name="connsiteY579" fmla="*/ 8666 h 10000"/>
                  <a:gd name="connsiteX580" fmla="*/ 4765 w 10000"/>
                  <a:gd name="connsiteY580" fmla="*/ 8666 h 10000"/>
                  <a:gd name="connsiteX581" fmla="*/ 4765 w 10000"/>
                  <a:gd name="connsiteY581" fmla="*/ 8682 h 10000"/>
                  <a:gd name="connsiteX582" fmla="*/ 4770 w 10000"/>
                  <a:gd name="connsiteY582" fmla="*/ 8701 h 10000"/>
                  <a:gd name="connsiteX583" fmla="*/ 4778 w 10000"/>
                  <a:gd name="connsiteY583" fmla="*/ 8705 h 10000"/>
                  <a:gd name="connsiteX584" fmla="*/ 4795 w 10000"/>
                  <a:gd name="connsiteY584" fmla="*/ 8714 h 10000"/>
                  <a:gd name="connsiteX585" fmla="*/ 4812 w 10000"/>
                  <a:gd name="connsiteY585" fmla="*/ 8714 h 10000"/>
                  <a:gd name="connsiteX586" fmla="*/ 4825 w 10000"/>
                  <a:gd name="connsiteY586" fmla="*/ 8705 h 10000"/>
                  <a:gd name="connsiteX587" fmla="*/ 4825 w 10000"/>
                  <a:gd name="connsiteY587" fmla="*/ 8701 h 10000"/>
                  <a:gd name="connsiteX588" fmla="*/ 4828 w 10000"/>
                  <a:gd name="connsiteY588" fmla="*/ 8701 h 10000"/>
                  <a:gd name="connsiteX589" fmla="*/ 4837 w 10000"/>
                  <a:gd name="connsiteY589" fmla="*/ 8692 h 10000"/>
                  <a:gd name="connsiteX590" fmla="*/ 4842 w 10000"/>
                  <a:gd name="connsiteY590" fmla="*/ 8685 h 10000"/>
                  <a:gd name="connsiteX591" fmla="*/ 4859 w 10000"/>
                  <a:gd name="connsiteY591" fmla="*/ 8692 h 10000"/>
                  <a:gd name="connsiteX592" fmla="*/ 4870 w 10000"/>
                  <a:gd name="connsiteY592" fmla="*/ 8701 h 10000"/>
                  <a:gd name="connsiteX593" fmla="*/ 4878 w 10000"/>
                  <a:gd name="connsiteY593" fmla="*/ 8714 h 10000"/>
                  <a:gd name="connsiteX594" fmla="*/ 4892 w 10000"/>
                  <a:gd name="connsiteY594" fmla="*/ 8724 h 10000"/>
                  <a:gd name="connsiteX595" fmla="*/ 4900 w 10000"/>
                  <a:gd name="connsiteY595" fmla="*/ 8724 h 10000"/>
                  <a:gd name="connsiteX596" fmla="*/ 4906 w 10000"/>
                  <a:gd name="connsiteY596" fmla="*/ 8705 h 10000"/>
                  <a:gd name="connsiteX597" fmla="*/ 4925 w 10000"/>
                  <a:gd name="connsiteY597" fmla="*/ 8724 h 10000"/>
                  <a:gd name="connsiteX598" fmla="*/ 4939 w 10000"/>
                  <a:gd name="connsiteY598" fmla="*/ 8701 h 10000"/>
                  <a:gd name="connsiteX599" fmla="*/ 4950 w 10000"/>
                  <a:gd name="connsiteY599" fmla="*/ 8695 h 10000"/>
                  <a:gd name="connsiteX600" fmla="*/ 4956 w 10000"/>
                  <a:gd name="connsiteY600" fmla="*/ 8692 h 10000"/>
                  <a:gd name="connsiteX601" fmla="*/ 4986 w 10000"/>
                  <a:gd name="connsiteY601" fmla="*/ 8705 h 10000"/>
                  <a:gd name="connsiteX602" fmla="*/ 5003 w 10000"/>
                  <a:gd name="connsiteY602" fmla="*/ 8701 h 10000"/>
                  <a:gd name="connsiteX603" fmla="*/ 5011 w 10000"/>
                  <a:gd name="connsiteY603" fmla="*/ 8692 h 10000"/>
                  <a:gd name="connsiteX604" fmla="*/ 5028 w 10000"/>
                  <a:gd name="connsiteY604" fmla="*/ 8682 h 10000"/>
                  <a:gd name="connsiteX605" fmla="*/ 5030 w 10000"/>
                  <a:gd name="connsiteY605" fmla="*/ 8659 h 10000"/>
                  <a:gd name="connsiteX606" fmla="*/ 5039 w 10000"/>
                  <a:gd name="connsiteY606" fmla="*/ 8656 h 10000"/>
                  <a:gd name="connsiteX607" fmla="*/ 5053 w 10000"/>
                  <a:gd name="connsiteY607" fmla="*/ 8669 h 10000"/>
                  <a:gd name="connsiteX608" fmla="*/ 5061 w 10000"/>
                  <a:gd name="connsiteY608" fmla="*/ 8669 h 10000"/>
                  <a:gd name="connsiteX609" fmla="*/ 5061 w 10000"/>
                  <a:gd name="connsiteY609" fmla="*/ 8676 h 10000"/>
                  <a:gd name="connsiteX610" fmla="*/ 5069 w 10000"/>
                  <a:gd name="connsiteY610" fmla="*/ 8669 h 10000"/>
                  <a:gd name="connsiteX611" fmla="*/ 5083 w 10000"/>
                  <a:gd name="connsiteY611" fmla="*/ 8669 h 10000"/>
                  <a:gd name="connsiteX612" fmla="*/ 5100 w 10000"/>
                  <a:gd name="connsiteY612" fmla="*/ 8669 h 10000"/>
                  <a:gd name="connsiteX613" fmla="*/ 5119 w 10000"/>
                  <a:gd name="connsiteY613" fmla="*/ 8682 h 10000"/>
                  <a:gd name="connsiteX614" fmla="*/ 5136 w 10000"/>
                  <a:gd name="connsiteY614" fmla="*/ 8692 h 10000"/>
                  <a:gd name="connsiteX615" fmla="*/ 5161 w 10000"/>
                  <a:gd name="connsiteY615" fmla="*/ 8701 h 10000"/>
                  <a:gd name="connsiteX616" fmla="*/ 5183 w 10000"/>
                  <a:gd name="connsiteY616" fmla="*/ 8701 h 10000"/>
                  <a:gd name="connsiteX617" fmla="*/ 5199 w 10000"/>
                  <a:gd name="connsiteY617" fmla="*/ 8701 h 10000"/>
                  <a:gd name="connsiteX618" fmla="*/ 5213 w 10000"/>
                  <a:gd name="connsiteY618" fmla="*/ 8705 h 10000"/>
                  <a:gd name="connsiteX619" fmla="*/ 5224 w 10000"/>
                  <a:gd name="connsiteY619" fmla="*/ 8701 h 10000"/>
                  <a:gd name="connsiteX620" fmla="*/ 5230 w 10000"/>
                  <a:gd name="connsiteY620" fmla="*/ 8701 h 10000"/>
                  <a:gd name="connsiteX621" fmla="*/ 5241 w 10000"/>
                  <a:gd name="connsiteY621" fmla="*/ 8676 h 10000"/>
                  <a:gd name="connsiteX622" fmla="*/ 5247 w 10000"/>
                  <a:gd name="connsiteY622" fmla="*/ 8666 h 10000"/>
                  <a:gd name="connsiteX623" fmla="*/ 5249 w 10000"/>
                  <a:gd name="connsiteY623" fmla="*/ 8646 h 10000"/>
                  <a:gd name="connsiteX624" fmla="*/ 5249 w 10000"/>
                  <a:gd name="connsiteY624" fmla="*/ 8650 h 10000"/>
                  <a:gd name="connsiteX625" fmla="*/ 5255 w 10000"/>
                  <a:gd name="connsiteY625" fmla="*/ 8646 h 10000"/>
                  <a:gd name="connsiteX626" fmla="*/ 5271 w 10000"/>
                  <a:gd name="connsiteY626" fmla="*/ 8650 h 10000"/>
                  <a:gd name="connsiteX627" fmla="*/ 5288 w 10000"/>
                  <a:gd name="connsiteY627" fmla="*/ 8666 h 10000"/>
                  <a:gd name="connsiteX628" fmla="*/ 5296 w 10000"/>
                  <a:gd name="connsiteY628" fmla="*/ 8666 h 10000"/>
                  <a:gd name="connsiteX629" fmla="*/ 5310 w 10000"/>
                  <a:gd name="connsiteY629" fmla="*/ 8656 h 10000"/>
                  <a:gd name="connsiteX630" fmla="*/ 5321 w 10000"/>
                  <a:gd name="connsiteY630" fmla="*/ 8650 h 10000"/>
                  <a:gd name="connsiteX631" fmla="*/ 5338 w 10000"/>
                  <a:gd name="connsiteY631" fmla="*/ 8650 h 10000"/>
                  <a:gd name="connsiteX632" fmla="*/ 5360 w 10000"/>
                  <a:gd name="connsiteY632" fmla="*/ 8640 h 10000"/>
                  <a:gd name="connsiteX633" fmla="*/ 5366 w 10000"/>
                  <a:gd name="connsiteY633" fmla="*/ 8637 h 10000"/>
                  <a:gd name="connsiteX634" fmla="*/ 5368 w 10000"/>
                  <a:gd name="connsiteY634" fmla="*/ 8637 h 10000"/>
                  <a:gd name="connsiteX635" fmla="*/ 5382 w 10000"/>
                  <a:gd name="connsiteY635" fmla="*/ 8630 h 10000"/>
                  <a:gd name="connsiteX636" fmla="*/ 5391 w 10000"/>
                  <a:gd name="connsiteY636" fmla="*/ 8630 h 10000"/>
                  <a:gd name="connsiteX637" fmla="*/ 5402 w 10000"/>
                  <a:gd name="connsiteY637" fmla="*/ 8637 h 10000"/>
                  <a:gd name="connsiteX638" fmla="*/ 5418 w 10000"/>
                  <a:gd name="connsiteY638" fmla="*/ 8656 h 10000"/>
                  <a:gd name="connsiteX639" fmla="*/ 5432 w 10000"/>
                  <a:gd name="connsiteY639" fmla="*/ 8666 h 10000"/>
                  <a:gd name="connsiteX640" fmla="*/ 5443 w 10000"/>
                  <a:gd name="connsiteY640" fmla="*/ 8682 h 10000"/>
                  <a:gd name="connsiteX641" fmla="*/ 5457 w 10000"/>
                  <a:gd name="connsiteY641" fmla="*/ 8692 h 10000"/>
                  <a:gd name="connsiteX642" fmla="*/ 5471 w 10000"/>
                  <a:gd name="connsiteY642" fmla="*/ 8705 h 10000"/>
                  <a:gd name="connsiteX643" fmla="*/ 5488 w 10000"/>
                  <a:gd name="connsiteY643" fmla="*/ 8711 h 10000"/>
                  <a:gd name="connsiteX644" fmla="*/ 5490 w 10000"/>
                  <a:gd name="connsiteY644" fmla="*/ 8721 h 10000"/>
                  <a:gd name="connsiteX645" fmla="*/ 5512 w 10000"/>
                  <a:gd name="connsiteY645" fmla="*/ 8724 h 10000"/>
                  <a:gd name="connsiteX646" fmla="*/ 5521 w 10000"/>
                  <a:gd name="connsiteY646" fmla="*/ 8714 h 10000"/>
                  <a:gd name="connsiteX647" fmla="*/ 5524 w 10000"/>
                  <a:gd name="connsiteY647" fmla="*/ 8714 h 10000"/>
                  <a:gd name="connsiteX648" fmla="*/ 5532 w 10000"/>
                  <a:gd name="connsiteY648" fmla="*/ 8721 h 10000"/>
                  <a:gd name="connsiteX649" fmla="*/ 5540 w 10000"/>
                  <a:gd name="connsiteY649" fmla="*/ 8724 h 10000"/>
                  <a:gd name="connsiteX650" fmla="*/ 5562 w 10000"/>
                  <a:gd name="connsiteY650" fmla="*/ 8750 h 10000"/>
                  <a:gd name="connsiteX651" fmla="*/ 5562 w 10000"/>
                  <a:gd name="connsiteY651" fmla="*/ 8760 h 10000"/>
                  <a:gd name="connsiteX652" fmla="*/ 5571 w 10000"/>
                  <a:gd name="connsiteY652" fmla="*/ 8782 h 10000"/>
                  <a:gd name="connsiteX653" fmla="*/ 5579 w 10000"/>
                  <a:gd name="connsiteY653" fmla="*/ 8789 h 10000"/>
                  <a:gd name="connsiteX654" fmla="*/ 5593 w 10000"/>
                  <a:gd name="connsiteY654" fmla="*/ 8789 h 10000"/>
                  <a:gd name="connsiteX655" fmla="*/ 5596 w 10000"/>
                  <a:gd name="connsiteY655" fmla="*/ 8789 h 10000"/>
                  <a:gd name="connsiteX656" fmla="*/ 5626 w 10000"/>
                  <a:gd name="connsiteY656" fmla="*/ 8782 h 10000"/>
                  <a:gd name="connsiteX657" fmla="*/ 5629 w 10000"/>
                  <a:gd name="connsiteY657" fmla="*/ 8782 h 10000"/>
                  <a:gd name="connsiteX658" fmla="*/ 5637 w 10000"/>
                  <a:gd name="connsiteY658" fmla="*/ 8779 h 10000"/>
                  <a:gd name="connsiteX659" fmla="*/ 5648 w 10000"/>
                  <a:gd name="connsiteY659" fmla="*/ 8789 h 10000"/>
                  <a:gd name="connsiteX660" fmla="*/ 5665 w 10000"/>
                  <a:gd name="connsiteY660" fmla="*/ 8795 h 10000"/>
                  <a:gd name="connsiteX661" fmla="*/ 5676 w 10000"/>
                  <a:gd name="connsiteY661" fmla="*/ 8789 h 10000"/>
                  <a:gd name="connsiteX662" fmla="*/ 5684 w 10000"/>
                  <a:gd name="connsiteY662" fmla="*/ 8782 h 10000"/>
                  <a:gd name="connsiteX663" fmla="*/ 5693 w 10000"/>
                  <a:gd name="connsiteY663" fmla="*/ 8789 h 10000"/>
                  <a:gd name="connsiteX664" fmla="*/ 5715 w 10000"/>
                  <a:gd name="connsiteY664" fmla="*/ 8808 h 10000"/>
                  <a:gd name="connsiteX665" fmla="*/ 5731 w 10000"/>
                  <a:gd name="connsiteY665" fmla="*/ 8808 h 10000"/>
                  <a:gd name="connsiteX666" fmla="*/ 5740 w 10000"/>
                  <a:gd name="connsiteY666" fmla="*/ 8808 h 10000"/>
                  <a:gd name="connsiteX667" fmla="*/ 5765 w 10000"/>
                  <a:gd name="connsiteY667" fmla="*/ 8818 h 10000"/>
                  <a:gd name="connsiteX668" fmla="*/ 5781 w 10000"/>
                  <a:gd name="connsiteY668" fmla="*/ 8824 h 10000"/>
                  <a:gd name="connsiteX669" fmla="*/ 5798 w 10000"/>
                  <a:gd name="connsiteY669" fmla="*/ 8834 h 10000"/>
                  <a:gd name="connsiteX670" fmla="*/ 5814 w 10000"/>
                  <a:gd name="connsiteY670" fmla="*/ 8837 h 10000"/>
                  <a:gd name="connsiteX671" fmla="*/ 5831 w 10000"/>
                  <a:gd name="connsiteY671" fmla="*/ 8844 h 10000"/>
                  <a:gd name="connsiteX672" fmla="*/ 5842 w 10000"/>
                  <a:gd name="connsiteY672" fmla="*/ 8847 h 10000"/>
                  <a:gd name="connsiteX673" fmla="*/ 5859 w 10000"/>
                  <a:gd name="connsiteY673" fmla="*/ 8857 h 10000"/>
                  <a:gd name="connsiteX674" fmla="*/ 5870 w 10000"/>
                  <a:gd name="connsiteY674" fmla="*/ 8867 h 10000"/>
                  <a:gd name="connsiteX675" fmla="*/ 5878 w 10000"/>
                  <a:gd name="connsiteY675" fmla="*/ 8873 h 10000"/>
                  <a:gd name="connsiteX676" fmla="*/ 5895 w 10000"/>
                  <a:gd name="connsiteY676" fmla="*/ 8873 h 10000"/>
                  <a:gd name="connsiteX677" fmla="*/ 5911 w 10000"/>
                  <a:gd name="connsiteY677" fmla="*/ 8873 h 10000"/>
                  <a:gd name="connsiteX678" fmla="*/ 5931 w 10000"/>
                  <a:gd name="connsiteY678" fmla="*/ 8873 h 10000"/>
                  <a:gd name="connsiteX679" fmla="*/ 5950 w 10000"/>
                  <a:gd name="connsiteY679" fmla="*/ 8867 h 10000"/>
                  <a:gd name="connsiteX680" fmla="*/ 5967 w 10000"/>
                  <a:gd name="connsiteY680" fmla="*/ 8867 h 10000"/>
                  <a:gd name="connsiteX681" fmla="*/ 5975 w 10000"/>
                  <a:gd name="connsiteY681" fmla="*/ 8873 h 10000"/>
                  <a:gd name="connsiteX682" fmla="*/ 6000 w 10000"/>
                  <a:gd name="connsiteY682" fmla="*/ 8883 h 10000"/>
                  <a:gd name="connsiteX683" fmla="*/ 5997 w 10000"/>
                  <a:gd name="connsiteY683" fmla="*/ 8886 h 10000"/>
                  <a:gd name="connsiteX684" fmla="*/ 5997 w 10000"/>
                  <a:gd name="connsiteY684" fmla="*/ 8896 h 10000"/>
                  <a:gd name="connsiteX685" fmla="*/ 6014 w 10000"/>
                  <a:gd name="connsiteY685" fmla="*/ 8892 h 10000"/>
                  <a:gd name="connsiteX686" fmla="*/ 6028 w 10000"/>
                  <a:gd name="connsiteY686" fmla="*/ 8892 h 10000"/>
                  <a:gd name="connsiteX687" fmla="*/ 6053 w 10000"/>
                  <a:gd name="connsiteY687" fmla="*/ 8886 h 10000"/>
                  <a:gd name="connsiteX688" fmla="*/ 6072 w 10000"/>
                  <a:gd name="connsiteY688" fmla="*/ 8876 h 10000"/>
                  <a:gd name="connsiteX689" fmla="*/ 6089 w 10000"/>
                  <a:gd name="connsiteY689" fmla="*/ 8867 h 10000"/>
                  <a:gd name="connsiteX690" fmla="*/ 6111 w 10000"/>
                  <a:gd name="connsiteY690" fmla="*/ 8857 h 10000"/>
                  <a:gd name="connsiteX691" fmla="*/ 6127 w 10000"/>
                  <a:gd name="connsiteY691" fmla="*/ 8847 h 10000"/>
                  <a:gd name="connsiteX692" fmla="*/ 6152 w 10000"/>
                  <a:gd name="connsiteY692" fmla="*/ 8834 h 10000"/>
                  <a:gd name="connsiteX693" fmla="*/ 6183 w 10000"/>
                  <a:gd name="connsiteY693" fmla="*/ 8828 h 10000"/>
                  <a:gd name="connsiteX694" fmla="*/ 6175 w 10000"/>
                  <a:gd name="connsiteY694" fmla="*/ 8844 h 10000"/>
                  <a:gd name="connsiteX695" fmla="*/ 6169 w 10000"/>
                  <a:gd name="connsiteY695" fmla="*/ 8863 h 10000"/>
                  <a:gd name="connsiteX696" fmla="*/ 6158 w 10000"/>
                  <a:gd name="connsiteY696" fmla="*/ 8886 h 10000"/>
                  <a:gd name="connsiteX697" fmla="*/ 6152 w 10000"/>
                  <a:gd name="connsiteY697" fmla="*/ 8896 h 10000"/>
                  <a:gd name="connsiteX698" fmla="*/ 6150 w 10000"/>
                  <a:gd name="connsiteY698" fmla="*/ 8909 h 10000"/>
                  <a:gd name="connsiteX699" fmla="*/ 6152 w 10000"/>
                  <a:gd name="connsiteY699" fmla="*/ 8938 h 10000"/>
                  <a:gd name="connsiteX700" fmla="*/ 6158 w 10000"/>
                  <a:gd name="connsiteY700" fmla="*/ 8957 h 10000"/>
                  <a:gd name="connsiteX701" fmla="*/ 6161 w 10000"/>
                  <a:gd name="connsiteY701" fmla="*/ 8980 h 10000"/>
                  <a:gd name="connsiteX702" fmla="*/ 6166 w 10000"/>
                  <a:gd name="connsiteY702" fmla="*/ 8999 h 10000"/>
                  <a:gd name="connsiteX703" fmla="*/ 6175 w 10000"/>
                  <a:gd name="connsiteY703" fmla="*/ 9032 h 10000"/>
                  <a:gd name="connsiteX704" fmla="*/ 6183 w 10000"/>
                  <a:gd name="connsiteY704" fmla="*/ 9051 h 10000"/>
                  <a:gd name="connsiteX705" fmla="*/ 6191 w 10000"/>
                  <a:gd name="connsiteY705" fmla="*/ 9064 h 10000"/>
                  <a:gd name="connsiteX706" fmla="*/ 6194 w 10000"/>
                  <a:gd name="connsiteY706" fmla="*/ 9084 h 10000"/>
                  <a:gd name="connsiteX707" fmla="*/ 6208 w 10000"/>
                  <a:gd name="connsiteY707" fmla="*/ 9103 h 10000"/>
                  <a:gd name="connsiteX708" fmla="*/ 6208 w 10000"/>
                  <a:gd name="connsiteY708" fmla="*/ 9113 h 10000"/>
                  <a:gd name="connsiteX709" fmla="*/ 6216 w 10000"/>
                  <a:gd name="connsiteY709" fmla="*/ 9129 h 10000"/>
                  <a:gd name="connsiteX710" fmla="*/ 6230 w 10000"/>
                  <a:gd name="connsiteY710" fmla="*/ 9148 h 10000"/>
                  <a:gd name="connsiteX711" fmla="*/ 6241 w 10000"/>
                  <a:gd name="connsiteY711" fmla="*/ 9165 h 10000"/>
                  <a:gd name="connsiteX712" fmla="*/ 6249 w 10000"/>
                  <a:gd name="connsiteY712" fmla="*/ 9168 h 10000"/>
                  <a:gd name="connsiteX713" fmla="*/ 6266 w 10000"/>
                  <a:gd name="connsiteY713" fmla="*/ 9184 h 10000"/>
                  <a:gd name="connsiteX714" fmla="*/ 6280 w 10000"/>
                  <a:gd name="connsiteY714" fmla="*/ 9184 h 10000"/>
                  <a:gd name="connsiteX715" fmla="*/ 6288 w 10000"/>
                  <a:gd name="connsiteY715" fmla="*/ 9177 h 10000"/>
                  <a:gd name="connsiteX716" fmla="*/ 6299 w 10000"/>
                  <a:gd name="connsiteY716" fmla="*/ 9187 h 10000"/>
                  <a:gd name="connsiteX717" fmla="*/ 6305 w 10000"/>
                  <a:gd name="connsiteY717" fmla="*/ 9197 h 10000"/>
                  <a:gd name="connsiteX718" fmla="*/ 6310 w 10000"/>
                  <a:gd name="connsiteY718" fmla="*/ 9197 h 10000"/>
                  <a:gd name="connsiteX719" fmla="*/ 6321 w 10000"/>
                  <a:gd name="connsiteY719" fmla="*/ 9213 h 10000"/>
                  <a:gd name="connsiteX720" fmla="*/ 6335 w 10000"/>
                  <a:gd name="connsiteY720" fmla="*/ 9223 h 10000"/>
                  <a:gd name="connsiteX721" fmla="*/ 6338 w 10000"/>
                  <a:gd name="connsiteY721" fmla="*/ 9223 h 10000"/>
                  <a:gd name="connsiteX722" fmla="*/ 6355 w 10000"/>
                  <a:gd name="connsiteY722" fmla="*/ 9226 h 10000"/>
                  <a:gd name="connsiteX723" fmla="*/ 6363 w 10000"/>
                  <a:gd name="connsiteY723" fmla="*/ 9236 h 10000"/>
                  <a:gd name="connsiteX724" fmla="*/ 6380 w 10000"/>
                  <a:gd name="connsiteY724" fmla="*/ 9258 h 10000"/>
                  <a:gd name="connsiteX725" fmla="*/ 6393 w 10000"/>
                  <a:gd name="connsiteY725" fmla="*/ 9278 h 10000"/>
                  <a:gd name="connsiteX726" fmla="*/ 6396 w 10000"/>
                  <a:gd name="connsiteY726" fmla="*/ 9288 h 10000"/>
                  <a:gd name="connsiteX727" fmla="*/ 6407 w 10000"/>
                  <a:gd name="connsiteY727" fmla="*/ 9297 h 10000"/>
                  <a:gd name="connsiteX728" fmla="*/ 6410 w 10000"/>
                  <a:gd name="connsiteY728" fmla="*/ 9307 h 10000"/>
                  <a:gd name="connsiteX729" fmla="*/ 6416 w 10000"/>
                  <a:gd name="connsiteY729" fmla="*/ 9317 h 10000"/>
                  <a:gd name="connsiteX730" fmla="*/ 6424 w 10000"/>
                  <a:gd name="connsiteY730" fmla="*/ 9326 h 10000"/>
                  <a:gd name="connsiteX731" fmla="*/ 6435 w 10000"/>
                  <a:gd name="connsiteY731" fmla="*/ 9336 h 10000"/>
                  <a:gd name="connsiteX732" fmla="*/ 6443 w 10000"/>
                  <a:gd name="connsiteY732" fmla="*/ 9346 h 10000"/>
                  <a:gd name="connsiteX733" fmla="*/ 6449 w 10000"/>
                  <a:gd name="connsiteY733" fmla="*/ 9362 h 10000"/>
                  <a:gd name="connsiteX734" fmla="*/ 6452 w 10000"/>
                  <a:gd name="connsiteY734" fmla="*/ 9372 h 10000"/>
                  <a:gd name="connsiteX735" fmla="*/ 6449 w 10000"/>
                  <a:gd name="connsiteY735" fmla="*/ 9381 h 10000"/>
                  <a:gd name="connsiteX736" fmla="*/ 6465 w 10000"/>
                  <a:gd name="connsiteY736" fmla="*/ 9394 h 10000"/>
                  <a:gd name="connsiteX737" fmla="*/ 6468 w 10000"/>
                  <a:gd name="connsiteY737" fmla="*/ 9420 h 10000"/>
                  <a:gd name="connsiteX738" fmla="*/ 6493 w 10000"/>
                  <a:gd name="connsiteY738" fmla="*/ 9430 h 10000"/>
                  <a:gd name="connsiteX739" fmla="*/ 6507 w 10000"/>
                  <a:gd name="connsiteY739" fmla="*/ 9440 h 10000"/>
                  <a:gd name="connsiteX740" fmla="*/ 6524 w 10000"/>
                  <a:gd name="connsiteY740" fmla="*/ 9459 h 10000"/>
                  <a:gd name="connsiteX741" fmla="*/ 6532 w 10000"/>
                  <a:gd name="connsiteY741" fmla="*/ 9485 h 10000"/>
                  <a:gd name="connsiteX742" fmla="*/ 6537 w 10000"/>
                  <a:gd name="connsiteY742" fmla="*/ 9498 h 10000"/>
                  <a:gd name="connsiteX743" fmla="*/ 6571 w 10000"/>
                  <a:gd name="connsiteY743" fmla="*/ 9508 h 10000"/>
                  <a:gd name="connsiteX744" fmla="*/ 6596 w 10000"/>
                  <a:gd name="connsiteY744" fmla="*/ 9508 h 10000"/>
                  <a:gd name="connsiteX745" fmla="*/ 6637 w 10000"/>
                  <a:gd name="connsiteY745" fmla="*/ 9517 h 10000"/>
                  <a:gd name="connsiteX746" fmla="*/ 6662 w 10000"/>
                  <a:gd name="connsiteY746" fmla="*/ 9524 h 10000"/>
                  <a:gd name="connsiteX747" fmla="*/ 6679 w 10000"/>
                  <a:gd name="connsiteY747" fmla="*/ 9517 h 10000"/>
                  <a:gd name="connsiteX748" fmla="*/ 6679 w 10000"/>
                  <a:gd name="connsiteY748" fmla="*/ 9505 h 10000"/>
                  <a:gd name="connsiteX749" fmla="*/ 6690 w 10000"/>
                  <a:gd name="connsiteY749" fmla="*/ 9485 h 10000"/>
                  <a:gd name="connsiteX750" fmla="*/ 6693 w 10000"/>
                  <a:gd name="connsiteY750" fmla="*/ 9479 h 10000"/>
                  <a:gd name="connsiteX751" fmla="*/ 6706 w 10000"/>
                  <a:gd name="connsiteY751" fmla="*/ 9469 h 10000"/>
                  <a:gd name="connsiteX752" fmla="*/ 6709 w 10000"/>
                  <a:gd name="connsiteY752" fmla="*/ 9462 h 10000"/>
                  <a:gd name="connsiteX753" fmla="*/ 6717 w 10000"/>
                  <a:gd name="connsiteY753" fmla="*/ 9459 h 10000"/>
                  <a:gd name="connsiteX754" fmla="*/ 6726 w 10000"/>
                  <a:gd name="connsiteY754" fmla="*/ 9459 h 10000"/>
                  <a:gd name="connsiteX755" fmla="*/ 6742 w 10000"/>
                  <a:gd name="connsiteY755" fmla="*/ 9462 h 10000"/>
                  <a:gd name="connsiteX756" fmla="*/ 6759 w 10000"/>
                  <a:gd name="connsiteY756" fmla="*/ 9479 h 10000"/>
                  <a:gd name="connsiteX757" fmla="*/ 6781 w 10000"/>
                  <a:gd name="connsiteY757" fmla="*/ 9485 h 10000"/>
                  <a:gd name="connsiteX758" fmla="*/ 6795 w 10000"/>
                  <a:gd name="connsiteY758" fmla="*/ 9485 h 10000"/>
                  <a:gd name="connsiteX759" fmla="*/ 6803 w 10000"/>
                  <a:gd name="connsiteY759" fmla="*/ 9498 h 10000"/>
                  <a:gd name="connsiteX760" fmla="*/ 6806 w 10000"/>
                  <a:gd name="connsiteY760" fmla="*/ 9508 h 10000"/>
                  <a:gd name="connsiteX761" fmla="*/ 6823 w 10000"/>
                  <a:gd name="connsiteY761" fmla="*/ 9514 h 10000"/>
                  <a:gd name="connsiteX762" fmla="*/ 6831 w 10000"/>
                  <a:gd name="connsiteY762" fmla="*/ 9514 h 10000"/>
                  <a:gd name="connsiteX763" fmla="*/ 6848 w 10000"/>
                  <a:gd name="connsiteY763" fmla="*/ 9514 h 10000"/>
                  <a:gd name="connsiteX764" fmla="*/ 6856 w 10000"/>
                  <a:gd name="connsiteY764" fmla="*/ 9517 h 10000"/>
                  <a:gd name="connsiteX765" fmla="*/ 6878 w 10000"/>
                  <a:gd name="connsiteY765" fmla="*/ 9524 h 10000"/>
                  <a:gd name="connsiteX766" fmla="*/ 6895 w 10000"/>
                  <a:gd name="connsiteY766" fmla="*/ 9524 h 10000"/>
                  <a:gd name="connsiteX767" fmla="*/ 6917 w 10000"/>
                  <a:gd name="connsiteY767" fmla="*/ 9527 h 10000"/>
                  <a:gd name="connsiteX768" fmla="*/ 6934 w 10000"/>
                  <a:gd name="connsiteY768" fmla="*/ 9534 h 10000"/>
                  <a:gd name="connsiteX769" fmla="*/ 6961 w 10000"/>
                  <a:gd name="connsiteY769" fmla="*/ 9543 h 10000"/>
                  <a:gd name="connsiteX770" fmla="*/ 6989 w 10000"/>
                  <a:gd name="connsiteY770" fmla="*/ 9547 h 10000"/>
                  <a:gd name="connsiteX771" fmla="*/ 7014 w 10000"/>
                  <a:gd name="connsiteY771" fmla="*/ 9543 h 10000"/>
                  <a:gd name="connsiteX772" fmla="*/ 7033 w 10000"/>
                  <a:gd name="connsiteY772" fmla="*/ 9543 h 10000"/>
                  <a:gd name="connsiteX773" fmla="*/ 7042 w 10000"/>
                  <a:gd name="connsiteY773" fmla="*/ 9547 h 10000"/>
                  <a:gd name="connsiteX774" fmla="*/ 7069 w 10000"/>
                  <a:gd name="connsiteY774" fmla="*/ 9647 h 10000"/>
                  <a:gd name="connsiteX775" fmla="*/ 7122 w 10000"/>
                  <a:gd name="connsiteY775" fmla="*/ 9734 h 10000"/>
                  <a:gd name="connsiteX776" fmla="*/ 7147 w 10000"/>
                  <a:gd name="connsiteY776" fmla="*/ 9744 h 10000"/>
                  <a:gd name="connsiteX777" fmla="*/ 7169 w 10000"/>
                  <a:gd name="connsiteY777" fmla="*/ 9741 h 10000"/>
                  <a:gd name="connsiteX778" fmla="*/ 7177 w 10000"/>
                  <a:gd name="connsiteY778" fmla="*/ 9744 h 10000"/>
                  <a:gd name="connsiteX779" fmla="*/ 7186 w 10000"/>
                  <a:gd name="connsiteY779" fmla="*/ 9754 h 10000"/>
                  <a:gd name="connsiteX780" fmla="*/ 7191 w 10000"/>
                  <a:gd name="connsiteY780" fmla="*/ 9773 h 10000"/>
                  <a:gd name="connsiteX781" fmla="*/ 7208 w 10000"/>
                  <a:gd name="connsiteY781" fmla="*/ 9783 h 10000"/>
                  <a:gd name="connsiteX782" fmla="*/ 7219 w 10000"/>
                  <a:gd name="connsiteY782" fmla="*/ 9793 h 10000"/>
                  <a:gd name="connsiteX783" fmla="*/ 7235 w 10000"/>
                  <a:gd name="connsiteY783" fmla="*/ 9802 h 10000"/>
                  <a:gd name="connsiteX784" fmla="*/ 7249 w 10000"/>
                  <a:gd name="connsiteY784" fmla="*/ 9819 h 10000"/>
                  <a:gd name="connsiteX785" fmla="*/ 7255 w 10000"/>
                  <a:gd name="connsiteY785" fmla="*/ 9835 h 10000"/>
                  <a:gd name="connsiteX786" fmla="*/ 7255 w 10000"/>
                  <a:gd name="connsiteY786" fmla="*/ 9848 h 10000"/>
                  <a:gd name="connsiteX787" fmla="*/ 7249 w 10000"/>
                  <a:gd name="connsiteY787" fmla="*/ 9848 h 10000"/>
                  <a:gd name="connsiteX788" fmla="*/ 7244 w 10000"/>
                  <a:gd name="connsiteY788" fmla="*/ 9858 h 10000"/>
                  <a:gd name="connsiteX789" fmla="*/ 7235 w 10000"/>
                  <a:gd name="connsiteY789" fmla="*/ 9883 h 10000"/>
                  <a:gd name="connsiteX790" fmla="*/ 7244 w 10000"/>
                  <a:gd name="connsiteY790" fmla="*/ 9903 h 10000"/>
                  <a:gd name="connsiteX791" fmla="*/ 7258 w 10000"/>
                  <a:gd name="connsiteY791" fmla="*/ 9926 h 10000"/>
                  <a:gd name="connsiteX792" fmla="*/ 7263 w 10000"/>
                  <a:gd name="connsiteY792" fmla="*/ 9948 h 10000"/>
                  <a:gd name="connsiteX793" fmla="*/ 7274 w 10000"/>
                  <a:gd name="connsiteY793" fmla="*/ 9968 h 10000"/>
                  <a:gd name="connsiteX794" fmla="*/ 7283 w 10000"/>
                  <a:gd name="connsiteY794" fmla="*/ 9987 h 10000"/>
                  <a:gd name="connsiteX795" fmla="*/ 7291 w 10000"/>
                  <a:gd name="connsiteY795" fmla="*/ 10000 h 10000"/>
                  <a:gd name="connsiteX796" fmla="*/ 7305 w 10000"/>
                  <a:gd name="connsiteY796" fmla="*/ 9997 h 10000"/>
                  <a:gd name="connsiteX797" fmla="*/ 7313 w 10000"/>
                  <a:gd name="connsiteY797" fmla="*/ 9977 h 10000"/>
                  <a:gd name="connsiteX798" fmla="*/ 7324 w 10000"/>
                  <a:gd name="connsiteY798" fmla="*/ 9968 h 10000"/>
                  <a:gd name="connsiteX799" fmla="*/ 7341 w 10000"/>
                  <a:gd name="connsiteY799" fmla="*/ 9971 h 10000"/>
                  <a:gd name="connsiteX800" fmla="*/ 7368 w 10000"/>
                  <a:gd name="connsiteY800" fmla="*/ 9987 h 10000"/>
                  <a:gd name="connsiteX801" fmla="*/ 7380 w 10000"/>
                  <a:gd name="connsiteY801" fmla="*/ 9990 h 10000"/>
                  <a:gd name="connsiteX802" fmla="*/ 7393 w 10000"/>
                  <a:gd name="connsiteY802" fmla="*/ 9981 h 10000"/>
                  <a:gd name="connsiteX803" fmla="*/ 7404 w 10000"/>
                  <a:gd name="connsiteY803" fmla="*/ 9968 h 10000"/>
                  <a:gd name="connsiteX804" fmla="*/ 7418 w 10000"/>
                  <a:gd name="connsiteY804" fmla="*/ 9948 h 10000"/>
                  <a:gd name="connsiteX805" fmla="*/ 7427 w 10000"/>
                  <a:gd name="connsiteY805" fmla="*/ 9922 h 10000"/>
                  <a:gd name="connsiteX806" fmla="*/ 7427 w 10000"/>
                  <a:gd name="connsiteY806" fmla="*/ 9906 h 10000"/>
                  <a:gd name="connsiteX807" fmla="*/ 7404 w 10000"/>
                  <a:gd name="connsiteY807" fmla="*/ 9877 h 10000"/>
                  <a:gd name="connsiteX808" fmla="*/ 7388 w 10000"/>
                  <a:gd name="connsiteY808" fmla="*/ 9854 h 10000"/>
                  <a:gd name="connsiteX809" fmla="*/ 7385 w 10000"/>
                  <a:gd name="connsiteY809" fmla="*/ 9845 h 10000"/>
                  <a:gd name="connsiteX810" fmla="*/ 7385 w 10000"/>
                  <a:gd name="connsiteY810" fmla="*/ 9825 h 10000"/>
                  <a:gd name="connsiteX811" fmla="*/ 7385 w 10000"/>
                  <a:gd name="connsiteY811" fmla="*/ 9819 h 10000"/>
                  <a:gd name="connsiteX812" fmla="*/ 7393 w 10000"/>
                  <a:gd name="connsiteY812" fmla="*/ 9809 h 10000"/>
                  <a:gd name="connsiteX813" fmla="*/ 7404 w 10000"/>
                  <a:gd name="connsiteY813" fmla="*/ 9793 h 10000"/>
                  <a:gd name="connsiteX814" fmla="*/ 7413 w 10000"/>
                  <a:gd name="connsiteY814" fmla="*/ 9783 h 10000"/>
                  <a:gd name="connsiteX815" fmla="*/ 7404 w 10000"/>
                  <a:gd name="connsiteY815" fmla="*/ 9770 h 10000"/>
                  <a:gd name="connsiteX816" fmla="*/ 7388 w 10000"/>
                  <a:gd name="connsiteY816" fmla="*/ 9760 h 10000"/>
                  <a:gd name="connsiteX817" fmla="*/ 7371 w 10000"/>
                  <a:gd name="connsiteY817" fmla="*/ 9744 h 10000"/>
                  <a:gd name="connsiteX818" fmla="*/ 7363 w 10000"/>
                  <a:gd name="connsiteY818" fmla="*/ 9731 h 10000"/>
                  <a:gd name="connsiteX819" fmla="*/ 7355 w 10000"/>
                  <a:gd name="connsiteY819" fmla="*/ 9715 h 10000"/>
                  <a:gd name="connsiteX820" fmla="*/ 7360 w 10000"/>
                  <a:gd name="connsiteY820" fmla="*/ 9686 h 10000"/>
                  <a:gd name="connsiteX821" fmla="*/ 7363 w 10000"/>
                  <a:gd name="connsiteY821" fmla="*/ 9657 h 10000"/>
                  <a:gd name="connsiteX822" fmla="*/ 7360 w 10000"/>
                  <a:gd name="connsiteY822" fmla="*/ 9631 h 10000"/>
                  <a:gd name="connsiteX823" fmla="*/ 7346 w 10000"/>
                  <a:gd name="connsiteY823" fmla="*/ 9611 h 10000"/>
                  <a:gd name="connsiteX824" fmla="*/ 7332 w 10000"/>
                  <a:gd name="connsiteY824" fmla="*/ 9585 h 10000"/>
                  <a:gd name="connsiteX825" fmla="*/ 7324 w 10000"/>
                  <a:gd name="connsiteY825" fmla="*/ 9573 h 10000"/>
                  <a:gd name="connsiteX826" fmla="*/ 7324 w 10000"/>
                  <a:gd name="connsiteY826" fmla="*/ 9553 h 10000"/>
                  <a:gd name="connsiteX827" fmla="*/ 7324 w 10000"/>
                  <a:gd name="connsiteY827" fmla="*/ 9543 h 10000"/>
                  <a:gd name="connsiteX828" fmla="*/ 7324 w 10000"/>
                  <a:gd name="connsiteY828" fmla="*/ 9517 h 10000"/>
                  <a:gd name="connsiteX829" fmla="*/ 7324 w 10000"/>
                  <a:gd name="connsiteY829" fmla="*/ 9498 h 10000"/>
                  <a:gd name="connsiteX830" fmla="*/ 7332 w 10000"/>
                  <a:gd name="connsiteY830" fmla="*/ 9479 h 10000"/>
                  <a:gd name="connsiteX831" fmla="*/ 7341 w 10000"/>
                  <a:gd name="connsiteY831" fmla="*/ 9462 h 10000"/>
                  <a:gd name="connsiteX832" fmla="*/ 7352 w 10000"/>
                  <a:gd name="connsiteY832" fmla="*/ 9459 h 10000"/>
                  <a:gd name="connsiteX833" fmla="*/ 7360 w 10000"/>
                  <a:gd name="connsiteY833" fmla="*/ 9443 h 10000"/>
                  <a:gd name="connsiteX834" fmla="*/ 7363 w 10000"/>
                  <a:gd name="connsiteY834" fmla="*/ 9433 h 10000"/>
                  <a:gd name="connsiteX835" fmla="*/ 7377 w 10000"/>
                  <a:gd name="connsiteY835" fmla="*/ 9433 h 10000"/>
                  <a:gd name="connsiteX836" fmla="*/ 7388 w 10000"/>
                  <a:gd name="connsiteY836" fmla="*/ 9430 h 10000"/>
                  <a:gd name="connsiteX837" fmla="*/ 7396 w 10000"/>
                  <a:gd name="connsiteY837" fmla="*/ 9430 h 10000"/>
                  <a:gd name="connsiteX838" fmla="*/ 7402 w 10000"/>
                  <a:gd name="connsiteY838" fmla="*/ 9424 h 10000"/>
                  <a:gd name="connsiteX839" fmla="*/ 7396 w 10000"/>
                  <a:gd name="connsiteY839" fmla="*/ 9414 h 10000"/>
                  <a:gd name="connsiteX840" fmla="*/ 7388 w 10000"/>
                  <a:gd name="connsiteY840" fmla="*/ 9401 h 10000"/>
                  <a:gd name="connsiteX841" fmla="*/ 7371 w 10000"/>
                  <a:gd name="connsiteY841" fmla="*/ 9391 h 10000"/>
                  <a:gd name="connsiteX842" fmla="*/ 7355 w 10000"/>
                  <a:gd name="connsiteY842" fmla="*/ 9375 h 10000"/>
                  <a:gd name="connsiteX843" fmla="*/ 7332 w 10000"/>
                  <a:gd name="connsiteY843" fmla="*/ 9356 h 10000"/>
                  <a:gd name="connsiteX844" fmla="*/ 7313 w 10000"/>
                  <a:gd name="connsiteY844" fmla="*/ 9330 h 10000"/>
                  <a:gd name="connsiteX845" fmla="*/ 7307 w 10000"/>
                  <a:gd name="connsiteY845" fmla="*/ 9310 h 10000"/>
                  <a:gd name="connsiteX846" fmla="*/ 7305 w 10000"/>
                  <a:gd name="connsiteY846" fmla="*/ 9291 h 10000"/>
                  <a:gd name="connsiteX847" fmla="*/ 7305 w 10000"/>
                  <a:gd name="connsiteY847" fmla="*/ 9278 h 10000"/>
                  <a:gd name="connsiteX848" fmla="*/ 7296 w 10000"/>
                  <a:gd name="connsiteY848" fmla="*/ 9268 h 10000"/>
                  <a:gd name="connsiteX849" fmla="*/ 7296 w 10000"/>
                  <a:gd name="connsiteY849" fmla="*/ 9249 h 10000"/>
                  <a:gd name="connsiteX850" fmla="*/ 7291 w 10000"/>
                  <a:gd name="connsiteY850" fmla="*/ 9226 h 10000"/>
                  <a:gd name="connsiteX851" fmla="*/ 7283 w 10000"/>
                  <a:gd name="connsiteY851" fmla="*/ 9213 h 10000"/>
                  <a:gd name="connsiteX852" fmla="*/ 7274 w 10000"/>
                  <a:gd name="connsiteY852" fmla="*/ 9194 h 10000"/>
                  <a:gd name="connsiteX853" fmla="*/ 7274 w 10000"/>
                  <a:gd name="connsiteY853" fmla="*/ 9174 h 10000"/>
                  <a:gd name="connsiteX854" fmla="*/ 7280 w 10000"/>
                  <a:gd name="connsiteY854" fmla="*/ 9148 h 10000"/>
                  <a:gd name="connsiteX855" fmla="*/ 7283 w 10000"/>
                  <a:gd name="connsiteY855" fmla="*/ 9119 h 10000"/>
                  <a:gd name="connsiteX856" fmla="*/ 7291 w 10000"/>
                  <a:gd name="connsiteY856" fmla="*/ 9100 h 10000"/>
                  <a:gd name="connsiteX857" fmla="*/ 7307 w 10000"/>
                  <a:gd name="connsiteY857" fmla="*/ 9080 h 10000"/>
                  <a:gd name="connsiteX858" fmla="*/ 7324 w 10000"/>
                  <a:gd name="connsiteY858" fmla="*/ 9054 h 10000"/>
                  <a:gd name="connsiteX859" fmla="*/ 7341 w 10000"/>
                  <a:gd name="connsiteY859" fmla="*/ 9054 h 10000"/>
                  <a:gd name="connsiteX860" fmla="*/ 7352 w 10000"/>
                  <a:gd name="connsiteY860" fmla="*/ 9054 h 10000"/>
                  <a:gd name="connsiteX861" fmla="*/ 7346 w 10000"/>
                  <a:gd name="connsiteY861" fmla="*/ 9032 h 10000"/>
                  <a:gd name="connsiteX862" fmla="*/ 7341 w 10000"/>
                  <a:gd name="connsiteY862" fmla="*/ 9022 h 10000"/>
                  <a:gd name="connsiteX863" fmla="*/ 7352 w 10000"/>
                  <a:gd name="connsiteY863" fmla="*/ 8999 h 10000"/>
                  <a:gd name="connsiteX864" fmla="*/ 7360 w 10000"/>
                  <a:gd name="connsiteY864" fmla="*/ 8967 h 10000"/>
                  <a:gd name="connsiteX865" fmla="*/ 7368 w 10000"/>
                  <a:gd name="connsiteY865" fmla="*/ 8922 h 10000"/>
                  <a:gd name="connsiteX866" fmla="*/ 7377 w 10000"/>
                  <a:gd name="connsiteY866" fmla="*/ 8896 h 10000"/>
                  <a:gd name="connsiteX867" fmla="*/ 7380 w 10000"/>
                  <a:gd name="connsiteY867" fmla="*/ 8867 h 10000"/>
                  <a:gd name="connsiteX868" fmla="*/ 7402 w 10000"/>
                  <a:gd name="connsiteY868" fmla="*/ 8824 h 10000"/>
                  <a:gd name="connsiteX869" fmla="*/ 7402 w 10000"/>
                  <a:gd name="connsiteY869" fmla="*/ 8808 h 10000"/>
                  <a:gd name="connsiteX870" fmla="*/ 7393 w 10000"/>
                  <a:gd name="connsiteY870" fmla="*/ 8795 h 10000"/>
                  <a:gd name="connsiteX871" fmla="*/ 7388 w 10000"/>
                  <a:gd name="connsiteY871" fmla="*/ 8799 h 10000"/>
                  <a:gd name="connsiteX872" fmla="*/ 7396 w 10000"/>
                  <a:gd name="connsiteY872" fmla="*/ 8789 h 10000"/>
                  <a:gd name="connsiteX873" fmla="*/ 7404 w 10000"/>
                  <a:gd name="connsiteY873" fmla="*/ 8789 h 10000"/>
                  <a:gd name="connsiteX874" fmla="*/ 7421 w 10000"/>
                  <a:gd name="connsiteY874" fmla="*/ 8769 h 10000"/>
                  <a:gd name="connsiteX875" fmla="*/ 7443 w 10000"/>
                  <a:gd name="connsiteY875" fmla="*/ 8763 h 10000"/>
                  <a:gd name="connsiteX876" fmla="*/ 7452 w 10000"/>
                  <a:gd name="connsiteY876" fmla="*/ 8769 h 10000"/>
                  <a:gd name="connsiteX877" fmla="*/ 7468 w 10000"/>
                  <a:gd name="connsiteY877" fmla="*/ 8769 h 10000"/>
                  <a:gd name="connsiteX878" fmla="*/ 7499 w 10000"/>
                  <a:gd name="connsiteY878" fmla="*/ 8763 h 10000"/>
                  <a:gd name="connsiteX879" fmla="*/ 7526 w 10000"/>
                  <a:gd name="connsiteY879" fmla="*/ 8763 h 10000"/>
                  <a:gd name="connsiteX880" fmla="*/ 7532 w 10000"/>
                  <a:gd name="connsiteY880" fmla="*/ 8763 h 10000"/>
                  <a:gd name="connsiteX881" fmla="*/ 7554 w 10000"/>
                  <a:gd name="connsiteY881" fmla="*/ 8744 h 10000"/>
                  <a:gd name="connsiteX882" fmla="*/ 7571 w 10000"/>
                  <a:gd name="connsiteY882" fmla="*/ 8731 h 10000"/>
                  <a:gd name="connsiteX883" fmla="*/ 7587 w 10000"/>
                  <a:gd name="connsiteY883" fmla="*/ 8711 h 10000"/>
                  <a:gd name="connsiteX884" fmla="*/ 7607 w 10000"/>
                  <a:gd name="connsiteY884" fmla="*/ 8711 h 10000"/>
                  <a:gd name="connsiteX885" fmla="*/ 7634 w 10000"/>
                  <a:gd name="connsiteY885" fmla="*/ 8705 h 10000"/>
                  <a:gd name="connsiteX886" fmla="*/ 7643 w 10000"/>
                  <a:gd name="connsiteY886" fmla="*/ 8682 h 10000"/>
                  <a:gd name="connsiteX887" fmla="*/ 7654 w 10000"/>
                  <a:gd name="connsiteY887" fmla="*/ 8666 h 10000"/>
                  <a:gd name="connsiteX888" fmla="*/ 7668 w 10000"/>
                  <a:gd name="connsiteY888" fmla="*/ 8666 h 10000"/>
                  <a:gd name="connsiteX889" fmla="*/ 7676 w 10000"/>
                  <a:gd name="connsiteY889" fmla="*/ 8682 h 10000"/>
                  <a:gd name="connsiteX890" fmla="*/ 7704 w 10000"/>
                  <a:gd name="connsiteY890" fmla="*/ 8669 h 10000"/>
                  <a:gd name="connsiteX891" fmla="*/ 7712 w 10000"/>
                  <a:gd name="connsiteY891" fmla="*/ 8669 h 10000"/>
                  <a:gd name="connsiteX892" fmla="*/ 7720 w 10000"/>
                  <a:gd name="connsiteY892" fmla="*/ 8669 h 10000"/>
                  <a:gd name="connsiteX893" fmla="*/ 7726 w 10000"/>
                  <a:gd name="connsiteY893" fmla="*/ 8656 h 10000"/>
                  <a:gd name="connsiteX894" fmla="*/ 7734 w 10000"/>
                  <a:gd name="connsiteY894" fmla="*/ 8650 h 10000"/>
                  <a:gd name="connsiteX895" fmla="*/ 7742 w 10000"/>
                  <a:gd name="connsiteY895" fmla="*/ 8650 h 10000"/>
                  <a:gd name="connsiteX896" fmla="*/ 7759 w 10000"/>
                  <a:gd name="connsiteY896" fmla="*/ 8650 h 10000"/>
                  <a:gd name="connsiteX897" fmla="*/ 7756 w 10000"/>
                  <a:gd name="connsiteY897" fmla="*/ 8630 h 10000"/>
                  <a:gd name="connsiteX898" fmla="*/ 7751 w 10000"/>
                  <a:gd name="connsiteY898" fmla="*/ 8627 h 10000"/>
                  <a:gd name="connsiteX899" fmla="*/ 7742 w 10000"/>
                  <a:gd name="connsiteY899" fmla="*/ 8620 h 10000"/>
                  <a:gd name="connsiteX900" fmla="*/ 7734 w 10000"/>
                  <a:gd name="connsiteY900" fmla="*/ 8591 h 10000"/>
                  <a:gd name="connsiteX901" fmla="*/ 7709 w 10000"/>
                  <a:gd name="connsiteY901" fmla="*/ 8582 h 10000"/>
                  <a:gd name="connsiteX902" fmla="*/ 7695 w 10000"/>
                  <a:gd name="connsiteY902" fmla="*/ 8578 h 10000"/>
                  <a:gd name="connsiteX903" fmla="*/ 7668 w 10000"/>
                  <a:gd name="connsiteY903" fmla="*/ 8562 h 10000"/>
                  <a:gd name="connsiteX904" fmla="*/ 7645 w 10000"/>
                  <a:gd name="connsiteY904" fmla="*/ 8552 h 10000"/>
                  <a:gd name="connsiteX905" fmla="*/ 7615 w 10000"/>
                  <a:gd name="connsiteY905" fmla="*/ 8543 h 10000"/>
                  <a:gd name="connsiteX906" fmla="*/ 7596 w 10000"/>
                  <a:gd name="connsiteY906" fmla="*/ 8527 h 10000"/>
                  <a:gd name="connsiteX907" fmla="*/ 7565 w 10000"/>
                  <a:gd name="connsiteY907" fmla="*/ 8494 h 10000"/>
                  <a:gd name="connsiteX908" fmla="*/ 7562 w 10000"/>
                  <a:gd name="connsiteY908" fmla="*/ 8475 h 10000"/>
                  <a:gd name="connsiteX909" fmla="*/ 7540 w 10000"/>
                  <a:gd name="connsiteY909" fmla="*/ 8455 h 10000"/>
                  <a:gd name="connsiteX910" fmla="*/ 7535 w 10000"/>
                  <a:gd name="connsiteY910" fmla="*/ 8446 h 10000"/>
                  <a:gd name="connsiteX911" fmla="*/ 7535 w 10000"/>
                  <a:gd name="connsiteY911" fmla="*/ 8420 h 10000"/>
                  <a:gd name="connsiteX912" fmla="*/ 7535 w 10000"/>
                  <a:gd name="connsiteY912" fmla="*/ 8391 h 10000"/>
                  <a:gd name="connsiteX913" fmla="*/ 7548 w 10000"/>
                  <a:gd name="connsiteY913" fmla="*/ 8345 h 10000"/>
                  <a:gd name="connsiteX914" fmla="*/ 7562 w 10000"/>
                  <a:gd name="connsiteY914" fmla="*/ 8319 h 10000"/>
                  <a:gd name="connsiteX915" fmla="*/ 7582 w 10000"/>
                  <a:gd name="connsiteY915" fmla="*/ 8310 h 10000"/>
                  <a:gd name="connsiteX916" fmla="*/ 7607 w 10000"/>
                  <a:gd name="connsiteY916" fmla="*/ 8300 h 10000"/>
                  <a:gd name="connsiteX917" fmla="*/ 7629 w 10000"/>
                  <a:gd name="connsiteY917" fmla="*/ 8300 h 10000"/>
                  <a:gd name="connsiteX918" fmla="*/ 7651 w 10000"/>
                  <a:gd name="connsiteY918" fmla="*/ 8297 h 10000"/>
                  <a:gd name="connsiteX919" fmla="*/ 7668 w 10000"/>
                  <a:gd name="connsiteY919" fmla="*/ 8280 h 10000"/>
                  <a:gd name="connsiteX920" fmla="*/ 7687 w 10000"/>
                  <a:gd name="connsiteY920" fmla="*/ 8267 h 10000"/>
                  <a:gd name="connsiteX921" fmla="*/ 7693 w 10000"/>
                  <a:gd name="connsiteY921" fmla="*/ 8261 h 10000"/>
                  <a:gd name="connsiteX922" fmla="*/ 7701 w 10000"/>
                  <a:gd name="connsiteY922" fmla="*/ 8248 h 10000"/>
                  <a:gd name="connsiteX923" fmla="*/ 7712 w 10000"/>
                  <a:gd name="connsiteY923" fmla="*/ 8238 h 10000"/>
                  <a:gd name="connsiteX924" fmla="*/ 7731 w 10000"/>
                  <a:gd name="connsiteY924" fmla="*/ 8222 h 10000"/>
                  <a:gd name="connsiteX925" fmla="*/ 7740 w 10000"/>
                  <a:gd name="connsiteY925" fmla="*/ 8206 h 10000"/>
                  <a:gd name="connsiteX926" fmla="*/ 7756 w 10000"/>
                  <a:gd name="connsiteY926" fmla="*/ 8183 h 10000"/>
                  <a:gd name="connsiteX927" fmla="*/ 7773 w 10000"/>
                  <a:gd name="connsiteY927" fmla="*/ 8177 h 10000"/>
                  <a:gd name="connsiteX928" fmla="*/ 7784 w 10000"/>
                  <a:gd name="connsiteY928" fmla="*/ 8183 h 10000"/>
                  <a:gd name="connsiteX929" fmla="*/ 7801 w 10000"/>
                  <a:gd name="connsiteY929" fmla="*/ 8174 h 10000"/>
                  <a:gd name="connsiteX930" fmla="*/ 7801 w 10000"/>
                  <a:gd name="connsiteY930" fmla="*/ 8157 h 10000"/>
                  <a:gd name="connsiteX931" fmla="*/ 7817 w 10000"/>
                  <a:gd name="connsiteY931" fmla="*/ 8164 h 10000"/>
                  <a:gd name="connsiteX932" fmla="*/ 7837 w 10000"/>
                  <a:gd name="connsiteY932" fmla="*/ 8164 h 10000"/>
                  <a:gd name="connsiteX933" fmla="*/ 7856 w 10000"/>
                  <a:gd name="connsiteY933" fmla="*/ 8164 h 10000"/>
                  <a:gd name="connsiteX934" fmla="*/ 7870 w 10000"/>
                  <a:gd name="connsiteY934" fmla="*/ 8167 h 10000"/>
                  <a:gd name="connsiteX935" fmla="*/ 7881 w 10000"/>
                  <a:gd name="connsiteY935" fmla="*/ 8174 h 10000"/>
                  <a:gd name="connsiteX936" fmla="*/ 7898 w 10000"/>
                  <a:gd name="connsiteY936" fmla="*/ 8187 h 10000"/>
                  <a:gd name="connsiteX937" fmla="*/ 7917 w 10000"/>
                  <a:gd name="connsiteY937" fmla="*/ 8187 h 10000"/>
                  <a:gd name="connsiteX938" fmla="*/ 7928 w 10000"/>
                  <a:gd name="connsiteY938" fmla="*/ 8157 h 10000"/>
                  <a:gd name="connsiteX939" fmla="*/ 7942 w 10000"/>
                  <a:gd name="connsiteY939" fmla="*/ 8157 h 10000"/>
                  <a:gd name="connsiteX940" fmla="*/ 7958 w 10000"/>
                  <a:gd name="connsiteY940" fmla="*/ 8164 h 10000"/>
                  <a:gd name="connsiteX941" fmla="*/ 7983 w 10000"/>
                  <a:gd name="connsiteY941" fmla="*/ 8144 h 10000"/>
                  <a:gd name="connsiteX942" fmla="*/ 8000 w 10000"/>
                  <a:gd name="connsiteY942" fmla="*/ 8109 h 10000"/>
                  <a:gd name="connsiteX943" fmla="*/ 7994 w 10000"/>
                  <a:gd name="connsiteY943" fmla="*/ 8093 h 10000"/>
                  <a:gd name="connsiteX944" fmla="*/ 7983 w 10000"/>
                  <a:gd name="connsiteY944" fmla="*/ 8070 h 10000"/>
                  <a:gd name="connsiteX945" fmla="*/ 7986 w 10000"/>
                  <a:gd name="connsiteY945" fmla="*/ 8063 h 10000"/>
                  <a:gd name="connsiteX946" fmla="*/ 7978 w 10000"/>
                  <a:gd name="connsiteY946" fmla="*/ 8044 h 10000"/>
                  <a:gd name="connsiteX947" fmla="*/ 7986 w 10000"/>
                  <a:gd name="connsiteY947" fmla="*/ 8002 h 10000"/>
                  <a:gd name="connsiteX948" fmla="*/ 7983 w 10000"/>
                  <a:gd name="connsiteY948" fmla="*/ 7947 h 10000"/>
                  <a:gd name="connsiteX949" fmla="*/ 7961 w 10000"/>
                  <a:gd name="connsiteY949" fmla="*/ 7931 h 10000"/>
                  <a:gd name="connsiteX950" fmla="*/ 7958 w 10000"/>
                  <a:gd name="connsiteY950" fmla="*/ 7898 h 10000"/>
                  <a:gd name="connsiteX951" fmla="*/ 7953 w 10000"/>
                  <a:gd name="connsiteY951" fmla="*/ 7856 h 10000"/>
                  <a:gd name="connsiteX952" fmla="*/ 7967 w 10000"/>
                  <a:gd name="connsiteY952" fmla="*/ 7837 h 10000"/>
                  <a:gd name="connsiteX953" fmla="*/ 7950 w 10000"/>
                  <a:gd name="connsiteY953" fmla="*/ 7824 h 10000"/>
                  <a:gd name="connsiteX954" fmla="*/ 7906 w 10000"/>
                  <a:gd name="connsiteY954" fmla="*/ 7814 h 10000"/>
                  <a:gd name="connsiteX955" fmla="*/ 7878 w 10000"/>
                  <a:gd name="connsiteY955" fmla="*/ 7814 h 10000"/>
                  <a:gd name="connsiteX956" fmla="*/ 7870 w 10000"/>
                  <a:gd name="connsiteY956" fmla="*/ 7795 h 10000"/>
                  <a:gd name="connsiteX957" fmla="*/ 7878 w 10000"/>
                  <a:gd name="connsiteY957" fmla="*/ 7778 h 10000"/>
                  <a:gd name="connsiteX958" fmla="*/ 7881 w 10000"/>
                  <a:gd name="connsiteY958" fmla="*/ 7775 h 10000"/>
                  <a:gd name="connsiteX959" fmla="*/ 7878 w 10000"/>
                  <a:gd name="connsiteY959" fmla="*/ 7743 h 10000"/>
                  <a:gd name="connsiteX960" fmla="*/ 7895 w 10000"/>
                  <a:gd name="connsiteY960" fmla="*/ 7733 h 10000"/>
                  <a:gd name="connsiteX961" fmla="*/ 7911 w 10000"/>
                  <a:gd name="connsiteY961" fmla="*/ 7710 h 10000"/>
                  <a:gd name="connsiteX962" fmla="*/ 7911 w 10000"/>
                  <a:gd name="connsiteY962" fmla="*/ 7665 h 10000"/>
                  <a:gd name="connsiteX963" fmla="*/ 7917 w 10000"/>
                  <a:gd name="connsiteY963" fmla="*/ 7600 h 10000"/>
                  <a:gd name="connsiteX964" fmla="*/ 7928 w 10000"/>
                  <a:gd name="connsiteY964" fmla="*/ 7581 h 10000"/>
                  <a:gd name="connsiteX965" fmla="*/ 7917 w 10000"/>
                  <a:gd name="connsiteY965" fmla="*/ 7474 h 10000"/>
                  <a:gd name="connsiteX966" fmla="*/ 7873 w 10000"/>
                  <a:gd name="connsiteY966" fmla="*/ 7335 h 10000"/>
                  <a:gd name="connsiteX967" fmla="*/ 7756 w 10000"/>
                  <a:gd name="connsiteY967" fmla="*/ 7050 h 10000"/>
                  <a:gd name="connsiteX968" fmla="*/ 7679 w 10000"/>
                  <a:gd name="connsiteY968" fmla="*/ 6839 h 10000"/>
                  <a:gd name="connsiteX969" fmla="*/ 7668 w 10000"/>
                  <a:gd name="connsiteY969" fmla="*/ 6823 h 10000"/>
                  <a:gd name="connsiteX970" fmla="*/ 7659 w 10000"/>
                  <a:gd name="connsiteY970" fmla="*/ 6768 h 10000"/>
                  <a:gd name="connsiteX971" fmla="*/ 7659 w 10000"/>
                  <a:gd name="connsiteY971" fmla="*/ 6739 h 10000"/>
                  <a:gd name="connsiteX972" fmla="*/ 7651 w 10000"/>
                  <a:gd name="connsiteY972" fmla="*/ 6713 h 10000"/>
                  <a:gd name="connsiteX973" fmla="*/ 7654 w 10000"/>
                  <a:gd name="connsiteY973" fmla="*/ 6684 h 10000"/>
                  <a:gd name="connsiteX974" fmla="*/ 7643 w 10000"/>
                  <a:gd name="connsiteY974" fmla="*/ 6626 h 10000"/>
                  <a:gd name="connsiteX975" fmla="*/ 7629 w 10000"/>
                  <a:gd name="connsiteY975" fmla="*/ 6600 h 10000"/>
                  <a:gd name="connsiteX976" fmla="*/ 7629 w 10000"/>
                  <a:gd name="connsiteY976" fmla="*/ 6580 h 10000"/>
                  <a:gd name="connsiteX977" fmla="*/ 7623 w 10000"/>
                  <a:gd name="connsiteY977" fmla="*/ 6541 h 10000"/>
                  <a:gd name="connsiteX978" fmla="*/ 7615 w 10000"/>
                  <a:gd name="connsiteY978" fmla="*/ 6522 h 10000"/>
                  <a:gd name="connsiteX979" fmla="*/ 7598 w 10000"/>
                  <a:gd name="connsiteY979" fmla="*/ 6509 h 10000"/>
                  <a:gd name="connsiteX980" fmla="*/ 7587 w 10000"/>
                  <a:gd name="connsiteY980" fmla="*/ 6493 h 10000"/>
                  <a:gd name="connsiteX981" fmla="*/ 7579 w 10000"/>
                  <a:gd name="connsiteY981" fmla="*/ 6464 h 10000"/>
                  <a:gd name="connsiteX982" fmla="*/ 7587 w 10000"/>
                  <a:gd name="connsiteY982" fmla="*/ 6438 h 10000"/>
                  <a:gd name="connsiteX983" fmla="*/ 7596 w 10000"/>
                  <a:gd name="connsiteY983" fmla="*/ 6425 h 10000"/>
                  <a:gd name="connsiteX984" fmla="*/ 7590 w 10000"/>
                  <a:gd name="connsiteY984" fmla="*/ 6396 h 10000"/>
                  <a:gd name="connsiteX985" fmla="*/ 7590 w 10000"/>
                  <a:gd name="connsiteY985" fmla="*/ 6373 h 10000"/>
                  <a:gd name="connsiteX986" fmla="*/ 7587 w 10000"/>
                  <a:gd name="connsiteY986" fmla="*/ 6354 h 10000"/>
                  <a:gd name="connsiteX987" fmla="*/ 7582 w 10000"/>
                  <a:gd name="connsiteY987" fmla="*/ 6344 h 10000"/>
                  <a:gd name="connsiteX988" fmla="*/ 7582 w 10000"/>
                  <a:gd name="connsiteY988" fmla="*/ 6324 h 10000"/>
                  <a:gd name="connsiteX989" fmla="*/ 7571 w 10000"/>
                  <a:gd name="connsiteY989" fmla="*/ 6302 h 10000"/>
                  <a:gd name="connsiteX990" fmla="*/ 7548 w 10000"/>
                  <a:gd name="connsiteY990" fmla="*/ 6256 h 10000"/>
                  <a:gd name="connsiteX991" fmla="*/ 7546 w 10000"/>
                  <a:gd name="connsiteY991" fmla="*/ 6218 h 10000"/>
                  <a:gd name="connsiteX992" fmla="*/ 7540 w 10000"/>
                  <a:gd name="connsiteY992" fmla="*/ 6159 h 10000"/>
                  <a:gd name="connsiteX993" fmla="*/ 7535 w 10000"/>
                  <a:gd name="connsiteY993" fmla="*/ 6114 h 10000"/>
                  <a:gd name="connsiteX994" fmla="*/ 7535 w 10000"/>
                  <a:gd name="connsiteY994" fmla="*/ 6088 h 10000"/>
                  <a:gd name="connsiteX995" fmla="*/ 7540 w 10000"/>
                  <a:gd name="connsiteY995" fmla="*/ 6049 h 10000"/>
                  <a:gd name="connsiteX996" fmla="*/ 7546 w 10000"/>
                  <a:gd name="connsiteY996" fmla="*/ 6004 h 10000"/>
                  <a:gd name="connsiteX997" fmla="*/ 7548 w 10000"/>
                  <a:gd name="connsiteY997" fmla="*/ 5965 h 10000"/>
                  <a:gd name="connsiteX998" fmla="*/ 7548 w 10000"/>
                  <a:gd name="connsiteY998" fmla="*/ 5946 h 10000"/>
                  <a:gd name="connsiteX999" fmla="*/ 7548 w 10000"/>
                  <a:gd name="connsiteY999" fmla="*/ 5933 h 10000"/>
                  <a:gd name="connsiteX1000" fmla="*/ 7548 w 10000"/>
                  <a:gd name="connsiteY1000" fmla="*/ 5910 h 10000"/>
                  <a:gd name="connsiteX1001" fmla="*/ 7548 w 10000"/>
                  <a:gd name="connsiteY1001" fmla="*/ 5897 h 10000"/>
                  <a:gd name="connsiteX1002" fmla="*/ 7546 w 10000"/>
                  <a:gd name="connsiteY1002" fmla="*/ 5871 h 10000"/>
                  <a:gd name="connsiteX1003" fmla="*/ 7535 w 10000"/>
                  <a:gd name="connsiteY1003" fmla="*/ 5839 h 10000"/>
                  <a:gd name="connsiteX1004" fmla="*/ 7524 w 10000"/>
                  <a:gd name="connsiteY1004" fmla="*/ 5797 h 10000"/>
                  <a:gd name="connsiteX1005" fmla="*/ 7518 w 10000"/>
                  <a:gd name="connsiteY1005" fmla="*/ 5767 h 10000"/>
                  <a:gd name="connsiteX1006" fmla="*/ 7515 w 10000"/>
                  <a:gd name="connsiteY1006" fmla="*/ 5745 h 10000"/>
                  <a:gd name="connsiteX1007" fmla="*/ 7501 w 10000"/>
                  <a:gd name="connsiteY1007" fmla="*/ 5683 h 10000"/>
                  <a:gd name="connsiteX1008" fmla="*/ 7490 w 10000"/>
                  <a:gd name="connsiteY1008" fmla="*/ 5631 h 10000"/>
                  <a:gd name="connsiteX1009" fmla="*/ 7482 w 10000"/>
                  <a:gd name="connsiteY1009" fmla="*/ 5593 h 10000"/>
                  <a:gd name="connsiteX1010" fmla="*/ 7476 w 10000"/>
                  <a:gd name="connsiteY1010" fmla="*/ 5570 h 10000"/>
                  <a:gd name="connsiteX1011" fmla="*/ 7476 w 10000"/>
                  <a:gd name="connsiteY1011" fmla="*/ 5528 h 10000"/>
                  <a:gd name="connsiteX1012" fmla="*/ 7482 w 10000"/>
                  <a:gd name="connsiteY1012" fmla="*/ 5502 h 10000"/>
                  <a:gd name="connsiteX1013" fmla="*/ 7490 w 10000"/>
                  <a:gd name="connsiteY1013" fmla="*/ 5489 h 10000"/>
                  <a:gd name="connsiteX1014" fmla="*/ 7499 w 10000"/>
                  <a:gd name="connsiteY1014" fmla="*/ 5479 h 10000"/>
                  <a:gd name="connsiteX1015" fmla="*/ 7493 w 10000"/>
                  <a:gd name="connsiteY1015" fmla="*/ 5427 h 10000"/>
                  <a:gd name="connsiteX1016" fmla="*/ 7501 w 10000"/>
                  <a:gd name="connsiteY1016" fmla="*/ 5415 h 10000"/>
                  <a:gd name="connsiteX1017" fmla="*/ 7510 w 10000"/>
                  <a:gd name="connsiteY1017" fmla="*/ 5398 h 10000"/>
                  <a:gd name="connsiteX1018" fmla="*/ 7515 w 10000"/>
                  <a:gd name="connsiteY1018" fmla="*/ 5379 h 10000"/>
                  <a:gd name="connsiteX1019" fmla="*/ 7526 w 10000"/>
                  <a:gd name="connsiteY1019" fmla="*/ 5366 h 10000"/>
                  <a:gd name="connsiteX1020" fmla="*/ 7518 w 10000"/>
                  <a:gd name="connsiteY1020" fmla="*/ 5350 h 10000"/>
                  <a:gd name="connsiteX1021" fmla="*/ 7518 w 10000"/>
                  <a:gd name="connsiteY1021" fmla="*/ 5330 h 10000"/>
                  <a:gd name="connsiteX1022" fmla="*/ 7526 w 10000"/>
                  <a:gd name="connsiteY1022" fmla="*/ 5311 h 10000"/>
                  <a:gd name="connsiteX1023" fmla="*/ 7540 w 10000"/>
                  <a:gd name="connsiteY1023" fmla="*/ 5291 h 10000"/>
                  <a:gd name="connsiteX1024" fmla="*/ 7540 w 10000"/>
                  <a:gd name="connsiteY1024" fmla="*/ 5266 h 10000"/>
                  <a:gd name="connsiteX1025" fmla="*/ 7540 w 10000"/>
                  <a:gd name="connsiteY1025" fmla="*/ 5256 h 10000"/>
                  <a:gd name="connsiteX1026" fmla="*/ 7524 w 10000"/>
                  <a:gd name="connsiteY1026" fmla="*/ 5233 h 10000"/>
                  <a:gd name="connsiteX1027" fmla="*/ 7515 w 10000"/>
                  <a:gd name="connsiteY1027" fmla="*/ 5217 h 10000"/>
                  <a:gd name="connsiteX1028" fmla="*/ 7490 w 10000"/>
                  <a:gd name="connsiteY1028" fmla="*/ 5178 h 10000"/>
                  <a:gd name="connsiteX1029" fmla="*/ 7474 w 10000"/>
                  <a:gd name="connsiteY1029" fmla="*/ 5162 h 10000"/>
                  <a:gd name="connsiteX1030" fmla="*/ 7457 w 10000"/>
                  <a:gd name="connsiteY1030" fmla="*/ 5120 h 10000"/>
                  <a:gd name="connsiteX1031" fmla="*/ 7421 w 10000"/>
                  <a:gd name="connsiteY1031" fmla="*/ 5087 h 10000"/>
                  <a:gd name="connsiteX1032" fmla="*/ 7380 w 10000"/>
                  <a:gd name="connsiteY1032" fmla="*/ 5068 h 10000"/>
                  <a:gd name="connsiteX1033" fmla="*/ 7355 w 10000"/>
                  <a:gd name="connsiteY1033" fmla="*/ 5058 h 10000"/>
                  <a:gd name="connsiteX1034" fmla="*/ 7332 w 10000"/>
                  <a:gd name="connsiteY1034" fmla="*/ 5049 h 10000"/>
                  <a:gd name="connsiteX1035" fmla="*/ 7305 w 10000"/>
                  <a:gd name="connsiteY1035" fmla="*/ 5016 h 10000"/>
                  <a:gd name="connsiteX1036" fmla="*/ 7305 w 10000"/>
                  <a:gd name="connsiteY1036" fmla="*/ 5000 h 10000"/>
                  <a:gd name="connsiteX1037" fmla="*/ 7296 w 10000"/>
                  <a:gd name="connsiteY1037" fmla="*/ 4971 h 10000"/>
                  <a:gd name="connsiteX1038" fmla="*/ 7288 w 10000"/>
                  <a:gd name="connsiteY1038" fmla="*/ 4945 h 10000"/>
                  <a:gd name="connsiteX1039" fmla="*/ 7280 w 10000"/>
                  <a:gd name="connsiteY1039" fmla="*/ 4916 h 10000"/>
                  <a:gd name="connsiteX1040" fmla="*/ 7291 w 10000"/>
                  <a:gd name="connsiteY1040" fmla="*/ 4887 h 10000"/>
                  <a:gd name="connsiteX1041" fmla="*/ 7291 w 10000"/>
                  <a:gd name="connsiteY1041" fmla="*/ 4858 h 10000"/>
                  <a:gd name="connsiteX1042" fmla="*/ 7271 w 10000"/>
                  <a:gd name="connsiteY1042" fmla="*/ 4819 h 10000"/>
                  <a:gd name="connsiteX1043" fmla="*/ 7255 w 10000"/>
                  <a:gd name="connsiteY1043" fmla="*/ 4828 h 10000"/>
                  <a:gd name="connsiteX1044" fmla="*/ 7235 w 10000"/>
                  <a:gd name="connsiteY1044" fmla="*/ 4841 h 10000"/>
                  <a:gd name="connsiteX1045" fmla="*/ 7216 w 10000"/>
                  <a:gd name="connsiteY1045" fmla="*/ 4867 h 10000"/>
                  <a:gd name="connsiteX1046" fmla="*/ 7191 w 10000"/>
                  <a:gd name="connsiteY1046" fmla="*/ 4870 h 10000"/>
                  <a:gd name="connsiteX1047" fmla="*/ 7155 w 10000"/>
                  <a:gd name="connsiteY1047" fmla="*/ 4887 h 10000"/>
                  <a:gd name="connsiteX1048" fmla="*/ 7122 w 10000"/>
                  <a:gd name="connsiteY1048" fmla="*/ 4893 h 10000"/>
                  <a:gd name="connsiteX1049" fmla="*/ 7105 w 10000"/>
                  <a:gd name="connsiteY1049" fmla="*/ 4896 h 10000"/>
                  <a:gd name="connsiteX1050" fmla="*/ 7094 w 10000"/>
                  <a:gd name="connsiteY1050" fmla="*/ 4916 h 10000"/>
                  <a:gd name="connsiteX1051" fmla="*/ 7080 w 10000"/>
                  <a:gd name="connsiteY1051" fmla="*/ 4903 h 10000"/>
                  <a:gd name="connsiteX1052" fmla="*/ 7072 w 10000"/>
                  <a:gd name="connsiteY1052" fmla="*/ 4851 h 10000"/>
                  <a:gd name="connsiteX1053" fmla="*/ 7042 w 10000"/>
                  <a:gd name="connsiteY1053" fmla="*/ 4819 h 10000"/>
                  <a:gd name="connsiteX1054" fmla="*/ 7030 w 10000"/>
                  <a:gd name="connsiteY1054" fmla="*/ 4780 h 10000"/>
                  <a:gd name="connsiteX1055" fmla="*/ 7039 w 10000"/>
                  <a:gd name="connsiteY1055" fmla="*/ 4757 h 10000"/>
                  <a:gd name="connsiteX1056" fmla="*/ 7047 w 10000"/>
                  <a:gd name="connsiteY1056" fmla="*/ 4744 h 10000"/>
                  <a:gd name="connsiteX1057" fmla="*/ 7022 w 10000"/>
                  <a:gd name="connsiteY1057" fmla="*/ 4725 h 10000"/>
                  <a:gd name="connsiteX1058" fmla="*/ 7000 w 10000"/>
                  <a:gd name="connsiteY1058" fmla="*/ 4715 h 10000"/>
                  <a:gd name="connsiteX1059" fmla="*/ 6975 w 10000"/>
                  <a:gd name="connsiteY1059" fmla="*/ 4709 h 10000"/>
                  <a:gd name="connsiteX1060" fmla="*/ 6945 w 10000"/>
                  <a:gd name="connsiteY1060" fmla="*/ 4696 h 10000"/>
                  <a:gd name="connsiteX1061" fmla="*/ 6953 w 10000"/>
                  <a:gd name="connsiteY1061" fmla="*/ 4679 h 10000"/>
                  <a:gd name="connsiteX1062" fmla="*/ 6961 w 10000"/>
                  <a:gd name="connsiteY1062" fmla="*/ 4660 h 10000"/>
                  <a:gd name="connsiteX1063" fmla="*/ 6983 w 10000"/>
                  <a:gd name="connsiteY1063" fmla="*/ 4644 h 10000"/>
                  <a:gd name="connsiteX1064" fmla="*/ 7014 w 10000"/>
                  <a:gd name="connsiteY1064" fmla="*/ 4634 h 10000"/>
                  <a:gd name="connsiteX1065" fmla="*/ 7025 w 10000"/>
                  <a:gd name="connsiteY1065" fmla="*/ 4615 h 10000"/>
                  <a:gd name="connsiteX1066" fmla="*/ 7047 w 10000"/>
                  <a:gd name="connsiteY1066" fmla="*/ 4582 h 10000"/>
                  <a:gd name="connsiteX1067" fmla="*/ 7069 w 10000"/>
                  <a:gd name="connsiteY1067" fmla="*/ 4563 h 10000"/>
                  <a:gd name="connsiteX1068" fmla="*/ 7078 w 10000"/>
                  <a:gd name="connsiteY1068" fmla="*/ 4553 h 10000"/>
                  <a:gd name="connsiteX1069" fmla="*/ 7097 w 10000"/>
                  <a:gd name="connsiteY1069" fmla="*/ 4527 h 10000"/>
                  <a:gd name="connsiteX1070" fmla="*/ 7122 w 10000"/>
                  <a:gd name="connsiteY1070" fmla="*/ 4517 h 10000"/>
                  <a:gd name="connsiteX1071" fmla="*/ 7139 w 10000"/>
                  <a:gd name="connsiteY1071" fmla="*/ 4488 h 10000"/>
                  <a:gd name="connsiteX1072" fmla="*/ 7147 w 10000"/>
                  <a:gd name="connsiteY1072" fmla="*/ 4459 h 10000"/>
                  <a:gd name="connsiteX1073" fmla="*/ 7161 w 10000"/>
                  <a:gd name="connsiteY1073" fmla="*/ 4440 h 10000"/>
                  <a:gd name="connsiteX1074" fmla="*/ 7177 w 10000"/>
                  <a:gd name="connsiteY1074" fmla="*/ 4430 h 10000"/>
                  <a:gd name="connsiteX1075" fmla="*/ 7202 w 10000"/>
                  <a:gd name="connsiteY1075" fmla="*/ 4407 h 10000"/>
                  <a:gd name="connsiteX1076" fmla="*/ 7224 w 10000"/>
                  <a:gd name="connsiteY1076" fmla="*/ 4417 h 10000"/>
                  <a:gd name="connsiteX1077" fmla="*/ 7241 w 10000"/>
                  <a:gd name="connsiteY1077" fmla="*/ 4404 h 10000"/>
                  <a:gd name="connsiteX1078" fmla="*/ 7263 w 10000"/>
                  <a:gd name="connsiteY1078" fmla="*/ 4398 h 10000"/>
                  <a:gd name="connsiteX1079" fmla="*/ 7283 w 10000"/>
                  <a:gd name="connsiteY1079" fmla="*/ 4424 h 10000"/>
                  <a:gd name="connsiteX1080" fmla="*/ 7305 w 10000"/>
                  <a:gd name="connsiteY1080" fmla="*/ 4433 h 10000"/>
                  <a:gd name="connsiteX1081" fmla="*/ 7332 w 10000"/>
                  <a:gd name="connsiteY1081" fmla="*/ 4443 h 10000"/>
                  <a:gd name="connsiteX1082" fmla="*/ 7380 w 10000"/>
                  <a:gd name="connsiteY1082" fmla="*/ 4398 h 10000"/>
                  <a:gd name="connsiteX1083" fmla="*/ 7404 w 10000"/>
                  <a:gd name="connsiteY1083" fmla="*/ 4378 h 10000"/>
                  <a:gd name="connsiteX1084" fmla="*/ 7418 w 10000"/>
                  <a:gd name="connsiteY1084" fmla="*/ 4369 h 10000"/>
                  <a:gd name="connsiteX1085" fmla="*/ 7443 w 10000"/>
                  <a:gd name="connsiteY1085" fmla="*/ 4356 h 10000"/>
                  <a:gd name="connsiteX1086" fmla="*/ 7460 w 10000"/>
                  <a:gd name="connsiteY1086" fmla="*/ 4385 h 10000"/>
                  <a:gd name="connsiteX1087" fmla="*/ 7460 w 10000"/>
                  <a:gd name="connsiteY1087" fmla="*/ 4404 h 10000"/>
                  <a:gd name="connsiteX1088" fmla="*/ 7499 w 10000"/>
                  <a:gd name="connsiteY1088" fmla="*/ 4417 h 10000"/>
                  <a:gd name="connsiteX1089" fmla="*/ 7515 w 10000"/>
                  <a:gd name="connsiteY1089" fmla="*/ 4414 h 10000"/>
                  <a:gd name="connsiteX1090" fmla="*/ 7565 w 10000"/>
                  <a:gd name="connsiteY1090" fmla="*/ 4385 h 10000"/>
                  <a:gd name="connsiteX1091" fmla="*/ 7579 w 10000"/>
                  <a:gd name="connsiteY1091" fmla="*/ 4346 h 10000"/>
                  <a:gd name="connsiteX1092" fmla="*/ 7582 w 10000"/>
                  <a:gd name="connsiteY1092" fmla="*/ 4317 h 10000"/>
                  <a:gd name="connsiteX1093" fmla="*/ 7590 w 10000"/>
                  <a:gd name="connsiteY1093" fmla="*/ 4301 h 10000"/>
                  <a:gd name="connsiteX1094" fmla="*/ 7612 w 10000"/>
                  <a:gd name="connsiteY1094" fmla="*/ 4271 h 10000"/>
                  <a:gd name="connsiteX1095" fmla="*/ 7623 w 10000"/>
                  <a:gd name="connsiteY1095" fmla="*/ 4262 h 10000"/>
                  <a:gd name="connsiteX1096" fmla="*/ 7634 w 10000"/>
                  <a:gd name="connsiteY1096" fmla="*/ 4245 h 10000"/>
                  <a:gd name="connsiteX1097" fmla="*/ 7645 w 10000"/>
                  <a:gd name="connsiteY1097" fmla="*/ 4265 h 10000"/>
                  <a:gd name="connsiteX1098" fmla="*/ 7670 w 10000"/>
                  <a:gd name="connsiteY1098" fmla="*/ 4284 h 10000"/>
                  <a:gd name="connsiteX1099" fmla="*/ 7701 w 10000"/>
                  <a:gd name="connsiteY1099" fmla="*/ 4275 h 10000"/>
                  <a:gd name="connsiteX1100" fmla="*/ 7717 w 10000"/>
                  <a:gd name="connsiteY1100" fmla="*/ 4275 h 10000"/>
                  <a:gd name="connsiteX1101" fmla="*/ 7740 w 10000"/>
                  <a:gd name="connsiteY1101" fmla="*/ 4284 h 10000"/>
                  <a:gd name="connsiteX1102" fmla="*/ 7767 w 10000"/>
                  <a:gd name="connsiteY1102" fmla="*/ 4284 h 10000"/>
                  <a:gd name="connsiteX1103" fmla="*/ 7895 w 10000"/>
                  <a:gd name="connsiteY1103" fmla="*/ 4207 h 10000"/>
                  <a:gd name="connsiteX1104" fmla="*/ 7895 w 10000"/>
                  <a:gd name="connsiteY1104" fmla="*/ 4187 h 10000"/>
                  <a:gd name="connsiteX1105" fmla="*/ 7895 w 10000"/>
                  <a:gd name="connsiteY1105" fmla="*/ 4171 h 10000"/>
                  <a:gd name="connsiteX1106" fmla="*/ 7903 w 10000"/>
                  <a:gd name="connsiteY1106" fmla="*/ 4148 h 10000"/>
                  <a:gd name="connsiteX1107" fmla="*/ 7917 w 10000"/>
                  <a:gd name="connsiteY1107" fmla="*/ 4158 h 10000"/>
                  <a:gd name="connsiteX1108" fmla="*/ 7967 w 10000"/>
                  <a:gd name="connsiteY1108" fmla="*/ 4203 h 10000"/>
                  <a:gd name="connsiteX1109" fmla="*/ 7994 w 10000"/>
                  <a:gd name="connsiteY1109" fmla="*/ 4203 h 10000"/>
                  <a:gd name="connsiteX1110" fmla="*/ 8064 w 10000"/>
                  <a:gd name="connsiteY1110" fmla="*/ 4242 h 10000"/>
                  <a:gd name="connsiteX1111" fmla="*/ 8083 w 10000"/>
                  <a:gd name="connsiteY1111" fmla="*/ 4245 h 10000"/>
                  <a:gd name="connsiteX1112" fmla="*/ 8105 w 10000"/>
                  <a:gd name="connsiteY1112" fmla="*/ 4226 h 10000"/>
                  <a:gd name="connsiteX1113" fmla="*/ 8136 w 10000"/>
                  <a:gd name="connsiteY1113" fmla="*/ 4187 h 10000"/>
                  <a:gd name="connsiteX1114" fmla="*/ 8161 w 10000"/>
                  <a:gd name="connsiteY1114" fmla="*/ 4168 h 10000"/>
                  <a:gd name="connsiteX1115" fmla="*/ 8172 w 10000"/>
                  <a:gd name="connsiteY1115" fmla="*/ 4161 h 10000"/>
                  <a:gd name="connsiteX1116" fmla="*/ 8208 w 10000"/>
                  <a:gd name="connsiteY1116" fmla="*/ 4168 h 10000"/>
                  <a:gd name="connsiteX1117" fmla="*/ 8235 w 10000"/>
                  <a:gd name="connsiteY1117" fmla="*/ 4168 h 10000"/>
                  <a:gd name="connsiteX1118" fmla="*/ 8258 w 10000"/>
                  <a:gd name="connsiteY1118" fmla="*/ 4152 h 10000"/>
                  <a:gd name="connsiteX1119" fmla="*/ 8283 w 10000"/>
                  <a:gd name="connsiteY1119" fmla="*/ 4152 h 10000"/>
                  <a:gd name="connsiteX1120" fmla="*/ 8299 w 10000"/>
                  <a:gd name="connsiteY1120" fmla="*/ 4132 h 10000"/>
                  <a:gd name="connsiteX1121" fmla="*/ 8316 w 10000"/>
                  <a:gd name="connsiteY1121" fmla="*/ 4113 h 10000"/>
                  <a:gd name="connsiteX1122" fmla="*/ 8330 w 10000"/>
                  <a:gd name="connsiteY1122" fmla="*/ 4084 h 10000"/>
                  <a:gd name="connsiteX1123" fmla="*/ 8341 w 10000"/>
                  <a:gd name="connsiteY1123" fmla="*/ 4058 h 10000"/>
                  <a:gd name="connsiteX1124" fmla="*/ 8349 w 10000"/>
                  <a:gd name="connsiteY1124" fmla="*/ 4064 h 10000"/>
                  <a:gd name="connsiteX1125" fmla="*/ 8366 w 10000"/>
                  <a:gd name="connsiteY1125" fmla="*/ 4067 h 10000"/>
                  <a:gd name="connsiteX1126" fmla="*/ 8374 w 10000"/>
                  <a:gd name="connsiteY1126" fmla="*/ 4084 h 10000"/>
                  <a:gd name="connsiteX1127" fmla="*/ 8402 w 10000"/>
                  <a:gd name="connsiteY1127" fmla="*/ 4054 h 10000"/>
                  <a:gd name="connsiteX1128" fmla="*/ 8427 w 10000"/>
                  <a:gd name="connsiteY1128" fmla="*/ 4028 h 10000"/>
                  <a:gd name="connsiteX1129" fmla="*/ 8438 w 10000"/>
                  <a:gd name="connsiteY1129" fmla="*/ 4025 h 10000"/>
                  <a:gd name="connsiteX1130" fmla="*/ 8468 w 10000"/>
                  <a:gd name="connsiteY1130" fmla="*/ 4006 h 10000"/>
                  <a:gd name="connsiteX1131" fmla="*/ 8485 w 10000"/>
                  <a:gd name="connsiteY1131" fmla="*/ 3999 h 10000"/>
                  <a:gd name="connsiteX1132" fmla="*/ 8493 w 10000"/>
                  <a:gd name="connsiteY1132" fmla="*/ 4025 h 10000"/>
                  <a:gd name="connsiteX1133" fmla="*/ 8515 w 10000"/>
                  <a:gd name="connsiteY1133" fmla="*/ 4028 h 10000"/>
                  <a:gd name="connsiteX1134" fmla="*/ 8543 w 10000"/>
                  <a:gd name="connsiteY1134" fmla="*/ 4009 h 10000"/>
                  <a:gd name="connsiteX1135" fmla="*/ 8551 w 10000"/>
                  <a:gd name="connsiteY1135" fmla="*/ 3990 h 10000"/>
                  <a:gd name="connsiteX1136" fmla="*/ 8582 w 10000"/>
                  <a:gd name="connsiteY1136" fmla="*/ 3977 h 10000"/>
                  <a:gd name="connsiteX1137" fmla="*/ 8596 w 10000"/>
                  <a:gd name="connsiteY1137" fmla="*/ 3977 h 10000"/>
                  <a:gd name="connsiteX1138" fmla="*/ 8607 w 10000"/>
                  <a:gd name="connsiteY1138" fmla="*/ 3980 h 10000"/>
                  <a:gd name="connsiteX1139" fmla="*/ 8645 w 10000"/>
                  <a:gd name="connsiteY1139" fmla="*/ 3970 h 10000"/>
                  <a:gd name="connsiteX1140" fmla="*/ 8654 w 10000"/>
                  <a:gd name="connsiteY1140" fmla="*/ 3951 h 10000"/>
                  <a:gd name="connsiteX1141" fmla="*/ 8670 w 10000"/>
                  <a:gd name="connsiteY1141" fmla="*/ 3935 h 10000"/>
                  <a:gd name="connsiteX1142" fmla="*/ 8695 w 10000"/>
                  <a:gd name="connsiteY1142" fmla="*/ 3935 h 10000"/>
                  <a:gd name="connsiteX1143" fmla="*/ 8704 w 10000"/>
                  <a:gd name="connsiteY1143" fmla="*/ 3951 h 10000"/>
                  <a:gd name="connsiteX1144" fmla="*/ 8717 w 10000"/>
                  <a:gd name="connsiteY1144" fmla="*/ 3964 h 10000"/>
                  <a:gd name="connsiteX1145" fmla="*/ 8751 w 10000"/>
                  <a:gd name="connsiteY1145" fmla="*/ 3951 h 10000"/>
                  <a:gd name="connsiteX1146" fmla="*/ 8776 w 10000"/>
                  <a:gd name="connsiteY1146" fmla="*/ 3935 h 10000"/>
                  <a:gd name="connsiteX1147" fmla="*/ 8798 w 10000"/>
                  <a:gd name="connsiteY1147" fmla="*/ 3925 h 10000"/>
                  <a:gd name="connsiteX1148" fmla="*/ 8806 w 10000"/>
                  <a:gd name="connsiteY1148" fmla="*/ 3892 h 10000"/>
                  <a:gd name="connsiteX1149" fmla="*/ 8814 w 10000"/>
                  <a:gd name="connsiteY1149" fmla="*/ 3876 h 10000"/>
                  <a:gd name="connsiteX1150" fmla="*/ 8839 w 10000"/>
                  <a:gd name="connsiteY1150" fmla="*/ 3873 h 10000"/>
                  <a:gd name="connsiteX1151" fmla="*/ 8842 w 10000"/>
                  <a:gd name="connsiteY1151" fmla="*/ 3876 h 10000"/>
                  <a:gd name="connsiteX1152" fmla="*/ 8856 w 10000"/>
                  <a:gd name="connsiteY1152" fmla="*/ 3863 h 10000"/>
                  <a:gd name="connsiteX1153" fmla="*/ 8856 w 10000"/>
                  <a:gd name="connsiteY1153" fmla="*/ 3841 h 10000"/>
                  <a:gd name="connsiteX1154" fmla="*/ 8870 w 10000"/>
                  <a:gd name="connsiteY1154" fmla="*/ 3821 h 10000"/>
                  <a:gd name="connsiteX1155" fmla="*/ 8903 w 10000"/>
                  <a:gd name="connsiteY1155" fmla="*/ 3802 h 10000"/>
                  <a:gd name="connsiteX1156" fmla="*/ 8914 w 10000"/>
                  <a:gd name="connsiteY1156" fmla="*/ 3782 h 10000"/>
                  <a:gd name="connsiteX1157" fmla="*/ 8939 w 10000"/>
                  <a:gd name="connsiteY1157" fmla="*/ 3782 h 10000"/>
                  <a:gd name="connsiteX1158" fmla="*/ 8961 w 10000"/>
                  <a:gd name="connsiteY1158" fmla="*/ 3779 h 10000"/>
                  <a:gd name="connsiteX1159" fmla="*/ 8983 w 10000"/>
                  <a:gd name="connsiteY1159" fmla="*/ 3760 h 10000"/>
                  <a:gd name="connsiteX1160" fmla="*/ 9003 w 10000"/>
                  <a:gd name="connsiteY1160" fmla="*/ 3763 h 10000"/>
                  <a:gd name="connsiteX1161" fmla="*/ 9019 w 10000"/>
                  <a:gd name="connsiteY1161" fmla="*/ 3779 h 10000"/>
                  <a:gd name="connsiteX1162" fmla="*/ 9050 w 10000"/>
                  <a:gd name="connsiteY1162" fmla="*/ 3812 h 10000"/>
                  <a:gd name="connsiteX1163" fmla="*/ 9080 w 10000"/>
                  <a:gd name="connsiteY1163" fmla="*/ 3831 h 10000"/>
                  <a:gd name="connsiteX1164" fmla="*/ 9097 w 10000"/>
                  <a:gd name="connsiteY1164" fmla="*/ 3867 h 10000"/>
                  <a:gd name="connsiteX1165" fmla="*/ 9114 w 10000"/>
                  <a:gd name="connsiteY1165" fmla="*/ 3902 h 10000"/>
                  <a:gd name="connsiteX1166" fmla="*/ 9122 w 10000"/>
                  <a:gd name="connsiteY1166" fmla="*/ 3935 h 10000"/>
                  <a:gd name="connsiteX1167" fmla="*/ 9125 w 10000"/>
                  <a:gd name="connsiteY1167" fmla="*/ 3964 h 10000"/>
                  <a:gd name="connsiteX1168" fmla="*/ 9130 w 10000"/>
                  <a:gd name="connsiteY1168" fmla="*/ 3999 h 10000"/>
                  <a:gd name="connsiteX1169" fmla="*/ 9130 w 10000"/>
                  <a:gd name="connsiteY1169" fmla="*/ 4054 h 10000"/>
                  <a:gd name="connsiteX1170" fmla="*/ 9155 w 10000"/>
                  <a:gd name="connsiteY1170" fmla="*/ 4093 h 10000"/>
                  <a:gd name="connsiteX1171" fmla="*/ 9169 w 10000"/>
                  <a:gd name="connsiteY1171" fmla="*/ 4090 h 10000"/>
                  <a:gd name="connsiteX1172" fmla="*/ 9211 w 10000"/>
                  <a:gd name="connsiteY1172" fmla="*/ 4077 h 10000"/>
                  <a:gd name="connsiteX1173" fmla="*/ 9244 w 10000"/>
                  <a:gd name="connsiteY1173" fmla="*/ 4077 h 10000"/>
                  <a:gd name="connsiteX1174" fmla="*/ 9252 w 10000"/>
                  <a:gd name="connsiteY1174" fmla="*/ 4103 h 10000"/>
                  <a:gd name="connsiteX1175" fmla="*/ 9258 w 10000"/>
                  <a:gd name="connsiteY1175" fmla="*/ 4148 h 10000"/>
                  <a:gd name="connsiteX1176" fmla="*/ 9269 w 10000"/>
                  <a:gd name="connsiteY1176" fmla="*/ 4158 h 10000"/>
                  <a:gd name="connsiteX1177" fmla="*/ 9294 w 10000"/>
                  <a:gd name="connsiteY1177" fmla="*/ 4158 h 10000"/>
                  <a:gd name="connsiteX1178" fmla="*/ 9319 w 10000"/>
                  <a:gd name="connsiteY1178" fmla="*/ 4168 h 10000"/>
                  <a:gd name="connsiteX1179" fmla="*/ 9346 w 10000"/>
                  <a:gd name="connsiteY1179" fmla="*/ 4190 h 10000"/>
                  <a:gd name="connsiteX1180" fmla="*/ 9357 w 10000"/>
                  <a:gd name="connsiteY1180" fmla="*/ 4168 h 10000"/>
                  <a:gd name="connsiteX1181" fmla="*/ 9371 w 10000"/>
                  <a:gd name="connsiteY1181" fmla="*/ 4132 h 10000"/>
                  <a:gd name="connsiteX1182" fmla="*/ 9391 w 10000"/>
                  <a:gd name="connsiteY1182" fmla="*/ 4113 h 10000"/>
                  <a:gd name="connsiteX1183" fmla="*/ 9407 w 10000"/>
                  <a:gd name="connsiteY1183" fmla="*/ 4103 h 10000"/>
                  <a:gd name="connsiteX1184" fmla="*/ 9435 w 10000"/>
                  <a:gd name="connsiteY1184" fmla="*/ 4100 h 10000"/>
                  <a:gd name="connsiteX1185" fmla="*/ 9460 w 10000"/>
                  <a:gd name="connsiteY1185" fmla="*/ 4084 h 10000"/>
                  <a:gd name="connsiteX1186" fmla="*/ 9485 w 10000"/>
                  <a:gd name="connsiteY1186" fmla="*/ 4067 h 10000"/>
                  <a:gd name="connsiteX1187" fmla="*/ 9496 w 10000"/>
                  <a:gd name="connsiteY1187" fmla="*/ 4054 h 10000"/>
                  <a:gd name="connsiteX1188" fmla="*/ 9526 w 10000"/>
                  <a:gd name="connsiteY1188" fmla="*/ 4048 h 10000"/>
                  <a:gd name="connsiteX1189" fmla="*/ 9557 w 10000"/>
                  <a:gd name="connsiteY1189" fmla="*/ 4038 h 10000"/>
                  <a:gd name="connsiteX1190" fmla="*/ 9584 w 10000"/>
                  <a:gd name="connsiteY1190" fmla="*/ 4019 h 10000"/>
                  <a:gd name="connsiteX1191" fmla="*/ 9623 w 10000"/>
                  <a:gd name="connsiteY1191" fmla="*/ 4016 h 10000"/>
                  <a:gd name="connsiteX1192" fmla="*/ 9648 w 10000"/>
                  <a:gd name="connsiteY1192" fmla="*/ 4009 h 10000"/>
                  <a:gd name="connsiteX1193" fmla="*/ 9673 w 10000"/>
                  <a:gd name="connsiteY1193" fmla="*/ 4019 h 10000"/>
                  <a:gd name="connsiteX1194" fmla="*/ 9712 w 10000"/>
                  <a:gd name="connsiteY1194" fmla="*/ 4038 h 10000"/>
                  <a:gd name="connsiteX1195" fmla="*/ 9742 w 10000"/>
                  <a:gd name="connsiteY1195" fmla="*/ 4074 h 10000"/>
                  <a:gd name="connsiteX1196" fmla="*/ 9776 w 10000"/>
                  <a:gd name="connsiteY1196" fmla="*/ 4093 h 10000"/>
                  <a:gd name="connsiteX1197" fmla="*/ 9814 w 10000"/>
                  <a:gd name="connsiteY1197" fmla="*/ 4109 h 10000"/>
                  <a:gd name="connsiteX1198" fmla="*/ 9859 w 10000"/>
                  <a:gd name="connsiteY1198" fmla="*/ 4119 h 10000"/>
                  <a:gd name="connsiteX1199" fmla="*/ 9898 w 10000"/>
                  <a:gd name="connsiteY1199" fmla="*/ 4122 h 10000"/>
                  <a:gd name="connsiteX1200" fmla="*/ 9931 w 10000"/>
                  <a:gd name="connsiteY1200" fmla="*/ 4109 h 10000"/>
                  <a:gd name="connsiteX1201" fmla="*/ 9956 w 10000"/>
                  <a:gd name="connsiteY1201" fmla="*/ 4100 h 10000"/>
                  <a:gd name="connsiteX1202" fmla="*/ 9981 w 10000"/>
                  <a:gd name="connsiteY1202" fmla="*/ 4067 h 10000"/>
                  <a:gd name="connsiteX1203" fmla="*/ 9994 w 10000"/>
                  <a:gd name="connsiteY1203" fmla="*/ 4035 h 10000"/>
                  <a:gd name="connsiteX1204" fmla="*/ 10000 w 10000"/>
                  <a:gd name="connsiteY1204" fmla="*/ 3996 h 10000"/>
                  <a:gd name="connsiteX1205" fmla="*/ 9994 w 10000"/>
                  <a:gd name="connsiteY1205" fmla="*/ 3941 h 10000"/>
                  <a:gd name="connsiteX1206" fmla="*/ 9986 w 10000"/>
                  <a:gd name="connsiteY1206" fmla="*/ 3905 h 10000"/>
                  <a:gd name="connsiteX1207" fmla="*/ 9981 w 10000"/>
                  <a:gd name="connsiteY1207" fmla="*/ 3857 h 10000"/>
                  <a:gd name="connsiteX1208" fmla="*/ 9989 w 10000"/>
                  <a:gd name="connsiteY1208" fmla="*/ 3837 h 10000"/>
                  <a:gd name="connsiteX1209" fmla="*/ 9989 w 10000"/>
                  <a:gd name="connsiteY1209" fmla="*/ 3812 h 10000"/>
                  <a:gd name="connsiteX1210" fmla="*/ 9981 w 10000"/>
                  <a:gd name="connsiteY1210" fmla="*/ 3792 h 10000"/>
                  <a:gd name="connsiteX1211" fmla="*/ 9970 w 10000"/>
                  <a:gd name="connsiteY1211" fmla="*/ 3763 h 10000"/>
                  <a:gd name="connsiteX1212" fmla="*/ 9945 w 10000"/>
                  <a:gd name="connsiteY1212" fmla="*/ 3705 h 10000"/>
                  <a:gd name="connsiteX1213" fmla="*/ 9931 w 10000"/>
                  <a:gd name="connsiteY1213" fmla="*/ 3659 h 10000"/>
                  <a:gd name="connsiteX1214" fmla="*/ 9903 w 10000"/>
                  <a:gd name="connsiteY1214" fmla="*/ 3640 h 10000"/>
                  <a:gd name="connsiteX1215" fmla="*/ 9881 w 10000"/>
                  <a:gd name="connsiteY1215" fmla="*/ 3620 h 10000"/>
                  <a:gd name="connsiteX1216" fmla="*/ 9856 w 10000"/>
                  <a:gd name="connsiteY1216" fmla="*/ 3595 h 10000"/>
                  <a:gd name="connsiteX1217" fmla="*/ 9817 w 10000"/>
                  <a:gd name="connsiteY1217" fmla="*/ 3562 h 10000"/>
                  <a:gd name="connsiteX1218" fmla="*/ 9795 w 10000"/>
                  <a:gd name="connsiteY1218" fmla="*/ 3546 h 10000"/>
                  <a:gd name="connsiteX1219" fmla="*/ 9778 w 10000"/>
                  <a:gd name="connsiteY1219" fmla="*/ 3527 h 10000"/>
                  <a:gd name="connsiteX1220" fmla="*/ 9745 w 10000"/>
                  <a:gd name="connsiteY1220" fmla="*/ 3501 h 10000"/>
                  <a:gd name="connsiteX1221" fmla="*/ 9726 w 10000"/>
                  <a:gd name="connsiteY1221" fmla="*/ 3488 h 10000"/>
                  <a:gd name="connsiteX1222" fmla="*/ 9704 w 10000"/>
                  <a:gd name="connsiteY1222" fmla="*/ 3472 h 10000"/>
                  <a:gd name="connsiteX1223" fmla="*/ 9695 w 10000"/>
                  <a:gd name="connsiteY1223" fmla="*/ 3468 h 10000"/>
                  <a:gd name="connsiteX1224" fmla="*/ 9690 w 10000"/>
                  <a:gd name="connsiteY1224" fmla="*/ 3459 h 10000"/>
                  <a:gd name="connsiteX1225" fmla="*/ 9673 w 10000"/>
                  <a:gd name="connsiteY1225" fmla="*/ 3449 h 10000"/>
                  <a:gd name="connsiteX1226" fmla="*/ 9665 w 10000"/>
                  <a:gd name="connsiteY1226" fmla="*/ 3442 h 10000"/>
                  <a:gd name="connsiteX1227" fmla="*/ 9654 w 10000"/>
                  <a:gd name="connsiteY1227" fmla="*/ 3449 h 10000"/>
                  <a:gd name="connsiteX1228" fmla="*/ 9521 w 10000"/>
                  <a:gd name="connsiteY1228" fmla="*/ 3394 h 10000"/>
                  <a:gd name="connsiteX1229" fmla="*/ 9510 w 10000"/>
                  <a:gd name="connsiteY1229" fmla="*/ 3368 h 10000"/>
                  <a:gd name="connsiteX1230" fmla="*/ 9496 w 10000"/>
                  <a:gd name="connsiteY1230" fmla="*/ 3287 h 10000"/>
                  <a:gd name="connsiteX1231" fmla="*/ 9488 w 10000"/>
                  <a:gd name="connsiteY1231" fmla="*/ 3216 h 10000"/>
                  <a:gd name="connsiteX1232" fmla="*/ 9493 w 10000"/>
                  <a:gd name="connsiteY1232" fmla="*/ 3174 h 10000"/>
                  <a:gd name="connsiteX1233" fmla="*/ 9501 w 10000"/>
                  <a:gd name="connsiteY1233" fmla="*/ 3128 h 10000"/>
                  <a:gd name="connsiteX1234" fmla="*/ 9488 w 10000"/>
                  <a:gd name="connsiteY1234" fmla="*/ 3025 h 10000"/>
                  <a:gd name="connsiteX1235" fmla="*/ 9446 w 10000"/>
                  <a:gd name="connsiteY1235" fmla="*/ 2931 h 10000"/>
                  <a:gd name="connsiteX1236" fmla="*/ 9382 w 10000"/>
                  <a:gd name="connsiteY1236" fmla="*/ 2837 h 10000"/>
                  <a:gd name="connsiteX1237" fmla="*/ 9316 w 10000"/>
                  <a:gd name="connsiteY1237" fmla="*/ 2753 h 10000"/>
                  <a:gd name="connsiteX1238" fmla="*/ 9294 w 10000"/>
                  <a:gd name="connsiteY1238" fmla="*/ 2655 h 10000"/>
                  <a:gd name="connsiteX1239" fmla="*/ 9213 w 10000"/>
                  <a:gd name="connsiteY1239" fmla="*/ 2328 h 10000"/>
                  <a:gd name="connsiteX1240" fmla="*/ 9172 w 10000"/>
                  <a:gd name="connsiteY1240" fmla="*/ 2286 h 10000"/>
                  <a:gd name="connsiteX1241" fmla="*/ 9019 w 10000"/>
                  <a:gd name="connsiteY1241" fmla="*/ 2082 h 10000"/>
                  <a:gd name="connsiteX1242" fmla="*/ 8906 w 10000"/>
                  <a:gd name="connsiteY1242" fmla="*/ 1946 h 10000"/>
                  <a:gd name="connsiteX1243" fmla="*/ 8801 w 10000"/>
                  <a:gd name="connsiteY1243" fmla="*/ 1778 h 10000"/>
                  <a:gd name="connsiteX1244" fmla="*/ 8806 w 10000"/>
                  <a:gd name="connsiteY1244" fmla="*/ 1713 h 10000"/>
                  <a:gd name="connsiteX1245" fmla="*/ 8809 w 10000"/>
                  <a:gd name="connsiteY1245" fmla="*/ 1703 h 10000"/>
                  <a:gd name="connsiteX1246" fmla="*/ 8817 w 10000"/>
                  <a:gd name="connsiteY1246" fmla="*/ 1713 h 10000"/>
                  <a:gd name="connsiteX1247" fmla="*/ 8834 w 10000"/>
                  <a:gd name="connsiteY1247" fmla="*/ 1729 h 10000"/>
                  <a:gd name="connsiteX1248" fmla="*/ 8839 w 10000"/>
                  <a:gd name="connsiteY1248" fmla="*/ 1729 h 10000"/>
                  <a:gd name="connsiteX1249" fmla="*/ 8848 w 10000"/>
                  <a:gd name="connsiteY1249" fmla="*/ 1723 h 10000"/>
                  <a:gd name="connsiteX1250" fmla="*/ 8850 w 10000"/>
                  <a:gd name="connsiteY1250" fmla="*/ 1703 h 10000"/>
                  <a:gd name="connsiteX1251" fmla="*/ 8850 w 10000"/>
                  <a:gd name="connsiteY1251" fmla="*/ 1684 h 10000"/>
                  <a:gd name="connsiteX1252" fmla="*/ 8850 w 10000"/>
                  <a:gd name="connsiteY1252" fmla="*/ 1648 h 10000"/>
                  <a:gd name="connsiteX1253" fmla="*/ 8881 w 10000"/>
                  <a:gd name="connsiteY1253" fmla="*/ 1571 h 10000"/>
                  <a:gd name="connsiteX1254" fmla="*/ 8895 w 10000"/>
                  <a:gd name="connsiteY1254" fmla="*/ 1541 h 10000"/>
                  <a:gd name="connsiteX1255" fmla="*/ 8895 w 10000"/>
                  <a:gd name="connsiteY1255" fmla="*/ 1525 h 10000"/>
                  <a:gd name="connsiteX1256" fmla="*/ 8881 w 10000"/>
                  <a:gd name="connsiteY1256" fmla="*/ 1516 h 10000"/>
                  <a:gd name="connsiteX1257" fmla="*/ 8864 w 10000"/>
                  <a:gd name="connsiteY1257" fmla="*/ 1522 h 10000"/>
                  <a:gd name="connsiteX1258" fmla="*/ 8850 w 10000"/>
                  <a:gd name="connsiteY1258" fmla="*/ 1535 h 10000"/>
                  <a:gd name="connsiteX1259" fmla="*/ 8834 w 10000"/>
                  <a:gd name="connsiteY1259" fmla="*/ 1571 h 10000"/>
                  <a:gd name="connsiteX1260" fmla="*/ 8825 w 10000"/>
                  <a:gd name="connsiteY1260" fmla="*/ 1587 h 10000"/>
                  <a:gd name="connsiteX1261" fmla="*/ 8776 w 10000"/>
                  <a:gd name="connsiteY1261" fmla="*/ 1571 h 10000"/>
                  <a:gd name="connsiteX1262" fmla="*/ 8745 w 10000"/>
                  <a:gd name="connsiteY1262" fmla="*/ 1580 h 10000"/>
                  <a:gd name="connsiteX1263" fmla="*/ 8720 w 10000"/>
                  <a:gd name="connsiteY1263" fmla="*/ 1587 h 10000"/>
                  <a:gd name="connsiteX1264" fmla="*/ 8709 w 10000"/>
                  <a:gd name="connsiteY1264" fmla="*/ 1609 h 10000"/>
                  <a:gd name="connsiteX1265" fmla="*/ 8693 w 10000"/>
                  <a:gd name="connsiteY1265" fmla="*/ 1616 h 10000"/>
                  <a:gd name="connsiteX1266" fmla="*/ 8684 w 10000"/>
                  <a:gd name="connsiteY1266" fmla="*/ 1639 h 10000"/>
                  <a:gd name="connsiteX1267" fmla="*/ 8684 w 10000"/>
                  <a:gd name="connsiteY1267" fmla="*/ 1658 h 10000"/>
                  <a:gd name="connsiteX1268" fmla="*/ 8665 w 10000"/>
                  <a:gd name="connsiteY1268" fmla="*/ 1655 h 10000"/>
                  <a:gd name="connsiteX1269" fmla="*/ 8665 w 10000"/>
                  <a:gd name="connsiteY1269" fmla="*/ 1645 h 10000"/>
                  <a:gd name="connsiteX1270" fmla="*/ 8665 w 10000"/>
                  <a:gd name="connsiteY1270" fmla="*/ 1626 h 10000"/>
                  <a:gd name="connsiteX1271" fmla="*/ 8676 w 10000"/>
                  <a:gd name="connsiteY1271" fmla="*/ 1609 h 10000"/>
                  <a:gd name="connsiteX1272" fmla="*/ 8679 w 10000"/>
                  <a:gd name="connsiteY1272" fmla="*/ 1597 h 10000"/>
                  <a:gd name="connsiteX1273" fmla="*/ 8687 w 10000"/>
                  <a:gd name="connsiteY1273" fmla="*/ 1577 h 10000"/>
                  <a:gd name="connsiteX1274" fmla="*/ 8695 w 10000"/>
                  <a:gd name="connsiteY1274" fmla="*/ 1554 h 10000"/>
                  <a:gd name="connsiteX1275" fmla="*/ 8709 w 10000"/>
                  <a:gd name="connsiteY1275" fmla="*/ 1532 h 10000"/>
                  <a:gd name="connsiteX1276" fmla="*/ 8704 w 10000"/>
                  <a:gd name="connsiteY1276" fmla="*/ 1512 h 10000"/>
                  <a:gd name="connsiteX1277" fmla="*/ 8695 w 10000"/>
                  <a:gd name="connsiteY1277" fmla="*/ 1503 h 10000"/>
                  <a:gd name="connsiteX1278" fmla="*/ 8684 w 10000"/>
                  <a:gd name="connsiteY1278" fmla="*/ 1503 h 10000"/>
                  <a:gd name="connsiteX1279" fmla="*/ 8670 w 10000"/>
                  <a:gd name="connsiteY1279" fmla="*/ 1525 h 10000"/>
                  <a:gd name="connsiteX1280" fmla="*/ 8665 w 10000"/>
                  <a:gd name="connsiteY1280" fmla="*/ 1545 h 10000"/>
                  <a:gd name="connsiteX1281" fmla="*/ 8654 w 10000"/>
                  <a:gd name="connsiteY1281" fmla="*/ 1567 h 10000"/>
                  <a:gd name="connsiteX1282" fmla="*/ 8648 w 10000"/>
                  <a:gd name="connsiteY1282" fmla="*/ 1587 h 10000"/>
                  <a:gd name="connsiteX1283" fmla="*/ 8640 w 10000"/>
                  <a:gd name="connsiteY1283" fmla="*/ 1629 h 10000"/>
                  <a:gd name="connsiteX1284" fmla="*/ 8620 w 10000"/>
                  <a:gd name="connsiteY1284" fmla="*/ 1635 h 10000"/>
                  <a:gd name="connsiteX1285" fmla="*/ 8612 w 10000"/>
                  <a:gd name="connsiteY1285" fmla="*/ 1635 h 10000"/>
                  <a:gd name="connsiteX1286" fmla="*/ 8604 w 10000"/>
                  <a:gd name="connsiteY1286" fmla="*/ 1626 h 10000"/>
                  <a:gd name="connsiteX1287" fmla="*/ 8596 w 10000"/>
                  <a:gd name="connsiteY1287" fmla="*/ 1616 h 10000"/>
                  <a:gd name="connsiteX1288" fmla="*/ 8596 w 10000"/>
                  <a:gd name="connsiteY1288" fmla="*/ 1580 h 10000"/>
                  <a:gd name="connsiteX1289" fmla="*/ 8587 w 10000"/>
                  <a:gd name="connsiteY1289" fmla="*/ 1545 h 10000"/>
                  <a:gd name="connsiteX1290" fmla="*/ 8565 w 10000"/>
                  <a:gd name="connsiteY1290" fmla="*/ 1516 h 10000"/>
                  <a:gd name="connsiteX1291" fmla="*/ 8543 w 10000"/>
                  <a:gd name="connsiteY1291" fmla="*/ 1512 h 10000"/>
                  <a:gd name="connsiteX1292" fmla="*/ 8518 w 10000"/>
                  <a:gd name="connsiteY1292" fmla="*/ 1532 h 10000"/>
                  <a:gd name="connsiteX1293" fmla="*/ 8476 w 10000"/>
                  <a:gd name="connsiteY1293" fmla="*/ 1567 h 10000"/>
                  <a:gd name="connsiteX1294" fmla="*/ 8454 w 10000"/>
                  <a:gd name="connsiteY1294" fmla="*/ 1551 h 10000"/>
                  <a:gd name="connsiteX1295" fmla="*/ 8402 w 10000"/>
                  <a:gd name="connsiteY1295" fmla="*/ 1493 h 10000"/>
                  <a:gd name="connsiteX1296" fmla="*/ 8371 w 10000"/>
                  <a:gd name="connsiteY1296" fmla="*/ 1428 h 10000"/>
                  <a:gd name="connsiteX1297" fmla="*/ 8072 w 10000"/>
                  <a:gd name="connsiteY1297" fmla="*/ 1422 h 10000"/>
                  <a:gd name="connsiteX1298" fmla="*/ 7823 w 10000"/>
                  <a:gd name="connsiteY1298" fmla="*/ 1279 h 10000"/>
                  <a:gd name="connsiteX1299" fmla="*/ 7587 w 10000"/>
                  <a:gd name="connsiteY1299" fmla="*/ 1133 h 10000"/>
                  <a:gd name="connsiteX1300" fmla="*/ 7526 w 10000"/>
                  <a:gd name="connsiteY1300" fmla="*/ 1098 h 10000"/>
                  <a:gd name="connsiteX1301" fmla="*/ 7346 w 10000"/>
                  <a:gd name="connsiteY1301" fmla="*/ 991 h 10000"/>
                  <a:gd name="connsiteX1302" fmla="*/ 7321 w 10000"/>
                  <a:gd name="connsiteY1302" fmla="*/ 959 h 10000"/>
                  <a:gd name="connsiteX1303" fmla="*/ 7307 w 10000"/>
                  <a:gd name="connsiteY1303" fmla="*/ 871 h 10000"/>
                  <a:gd name="connsiteX1304" fmla="*/ 7224 w 10000"/>
                  <a:gd name="connsiteY1304" fmla="*/ 816 h 10000"/>
                  <a:gd name="connsiteX1305" fmla="*/ 7147 w 10000"/>
                  <a:gd name="connsiteY1305" fmla="*/ 787 h 10000"/>
                  <a:gd name="connsiteX1306" fmla="*/ 7080 w 10000"/>
                  <a:gd name="connsiteY1306" fmla="*/ 742 h 10000"/>
                  <a:gd name="connsiteX1307" fmla="*/ 7069 w 10000"/>
                  <a:gd name="connsiteY1307" fmla="*/ 767 h 10000"/>
                  <a:gd name="connsiteX1308" fmla="*/ 7033 w 10000"/>
                  <a:gd name="connsiteY1308" fmla="*/ 787 h 10000"/>
                  <a:gd name="connsiteX1309" fmla="*/ 6820 w 10000"/>
                  <a:gd name="connsiteY1309" fmla="*/ 878 h 10000"/>
                  <a:gd name="connsiteX1310" fmla="*/ 6726 w 10000"/>
                  <a:gd name="connsiteY1310" fmla="*/ 897 h 10000"/>
                  <a:gd name="connsiteX1311" fmla="*/ 6626 w 10000"/>
                  <a:gd name="connsiteY1311" fmla="*/ 955 h 10000"/>
                  <a:gd name="connsiteX1312" fmla="*/ 6582 w 10000"/>
                  <a:gd name="connsiteY1312" fmla="*/ 946 h 10000"/>
                  <a:gd name="connsiteX1313" fmla="*/ 6571 w 10000"/>
                  <a:gd name="connsiteY1313" fmla="*/ 955 h 10000"/>
                  <a:gd name="connsiteX1314" fmla="*/ 6507 w 10000"/>
                  <a:gd name="connsiteY1314" fmla="*/ 975 h 10000"/>
                  <a:gd name="connsiteX1315" fmla="*/ 6485 w 10000"/>
                  <a:gd name="connsiteY1315" fmla="*/ 975 h 10000"/>
                  <a:gd name="connsiteX1316" fmla="*/ 6476 w 10000"/>
                  <a:gd name="connsiteY1316" fmla="*/ 965 h 10000"/>
                  <a:gd name="connsiteX1317" fmla="*/ 6474 w 10000"/>
                  <a:gd name="connsiteY1317" fmla="*/ 936 h 10000"/>
                  <a:gd name="connsiteX1318" fmla="*/ 6452 w 10000"/>
                  <a:gd name="connsiteY1318" fmla="*/ 887 h 10000"/>
                  <a:gd name="connsiteX1319" fmla="*/ 6352 w 10000"/>
                  <a:gd name="connsiteY1319" fmla="*/ 767 h 10000"/>
                  <a:gd name="connsiteX1320" fmla="*/ 6313 w 10000"/>
                  <a:gd name="connsiteY1320" fmla="*/ 732 h 10000"/>
                  <a:gd name="connsiteX1321" fmla="*/ 6296 w 10000"/>
                  <a:gd name="connsiteY1321" fmla="*/ 690 h 10000"/>
                  <a:gd name="connsiteX1322" fmla="*/ 6271 w 10000"/>
                  <a:gd name="connsiteY1322" fmla="*/ 664 h 10000"/>
                  <a:gd name="connsiteX1323" fmla="*/ 6266 w 10000"/>
                  <a:gd name="connsiteY1323" fmla="*/ 654 h 10000"/>
                  <a:gd name="connsiteX1324" fmla="*/ 6111 w 10000"/>
                  <a:gd name="connsiteY1324" fmla="*/ 398 h 10000"/>
                  <a:gd name="connsiteX1325" fmla="*/ 5903 w 10000"/>
                  <a:gd name="connsiteY1325" fmla="*/ 408 h 10000"/>
                  <a:gd name="connsiteX1326" fmla="*/ 5837 w 10000"/>
                  <a:gd name="connsiteY1326" fmla="*/ 427 h 10000"/>
                  <a:gd name="connsiteX1327" fmla="*/ 5756 w 10000"/>
                  <a:gd name="connsiteY1327" fmla="*/ 453 h 10000"/>
                  <a:gd name="connsiteX1328" fmla="*/ 5681 w 10000"/>
                  <a:gd name="connsiteY1328" fmla="*/ 453 h 10000"/>
                  <a:gd name="connsiteX1329" fmla="*/ 5609 w 10000"/>
                  <a:gd name="connsiteY1329" fmla="*/ 447 h 10000"/>
                  <a:gd name="connsiteX1330" fmla="*/ 5554 w 10000"/>
                  <a:gd name="connsiteY1330" fmla="*/ 304 h 10000"/>
                  <a:gd name="connsiteX1331" fmla="*/ 5529 w 10000"/>
                  <a:gd name="connsiteY1331" fmla="*/ 301 h 10000"/>
                  <a:gd name="connsiteX1332" fmla="*/ 5393 w 10000"/>
                  <a:gd name="connsiteY1332" fmla="*/ 256 h 10000"/>
                  <a:gd name="connsiteX1333" fmla="*/ 5366 w 10000"/>
                  <a:gd name="connsiteY1333" fmla="*/ 220 h 10000"/>
                  <a:gd name="connsiteX1334" fmla="*/ 5249 w 10000"/>
                  <a:gd name="connsiteY1334" fmla="*/ 155 h 10000"/>
                  <a:gd name="connsiteX1335" fmla="*/ 5141 w 10000"/>
                  <a:gd name="connsiteY1335" fmla="*/ 52 h 10000"/>
                  <a:gd name="connsiteX1336" fmla="*/ 5116 w 10000"/>
                  <a:gd name="connsiteY1336" fmla="*/ 3 h 10000"/>
                  <a:gd name="connsiteX1337" fmla="*/ 5061 w 10000"/>
                  <a:gd name="connsiteY1337" fmla="*/ 0 h 10000"/>
                  <a:gd name="connsiteX1338" fmla="*/ 5036 w 10000"/>
                  <a:gd name="connsiteY1338" fmla="*/ 32 h 10000"/>
                  <a:gd name="connsiteX1339" fmla="*/ 4942 w 10000"/>
                  <a:gd name="connsiteY1339" fmla="*/ 133 h 10000"/>
                  <a:gd name="connsiteX1340" fmla="*/ 4900 w 10000"/>
                  <a:gd name="connsiteY1340" fmla="*/ 217 h 10000"/>
                  <a:gd name="connsiteX1341" fmla="*/ 4861 w 10000"/>
                  <a:gd name="connsiteY1341" fmla="*/ 198 h 10000"/>
                  <a:gd name="connsiteX1342" fmla="*/ 4795 w 10000"/>
                  <a:gd name="connsiteY1342" fmla="*/ 68 h 10000"/>
                  <a:gd name="connsiteX1343" fmla="*/ 4778 w 10000"/>
                  <a:gd name="connsiteY1343" fmla="*/ 62 h 10000"/>
                  <a:gd name="connsiteX1344" fmla="*/ 4765 w 10000"/>
                  <a:gd name="connsiteY1344" fmla="*/ 62 h 10000"/>
                  <a:gd name="connsiteX1345" fmla="*/ 4748 w 10000"/>
                  <a:gd name="connsiteY1345" fmla="*/ 68 h 10000"/>
                  <a:gd name="connsiteX1346" fmla="*/ 4673 w 10000"/>
                  <a:gd name="connsiteY1346" fmla="*/ 136 h 10000"/>
                  <a:gd name="connsiteX1347" fmla="*/ 4632 w 10000"/>
                  <a:gd name="connsiteY1347" fmla="*/ 201 h 10000"/>
                  <a:gd name="connsiteX1348" fmla="*/ 4623 w 10000"/>
                  <a:gd name="connsiteY1348" fmla="*/ 210 h 10000"/>
                  <a:gd name="connsiteX1349" fmla="*/ 4579 w 10000"/>
                  <a:gd name="connsiteY1349" fmla="*/ 220 h 10000"/>
                  <a:gd name="connsiteX1350" fmla="*/ 4479 w 10000"/>
                  <a:gd name="connsiteY1350" fmla="*/ 198 h 10000"/>
                  <a:gd name="connsiteX1351" fmla="*/ 4402 w 10000"/>
                  <a:gd name="connsiteY1351" fmla="*/ 165 h 10000"/>
                  <a:gd name="connsiteX1352" fmla="*/ 4374 w 10000"/>
                  <a:gd name="connsiteY1352" fmla="*/ 165 h 10000"/>
                  <a:gd name="connsiteX1353" fmla="*/ 4335 w 10000"/>
                  <a:gd name="connsiteY1353" fmla="*/ 172 h 10000"/>
                  <a:gd name="connsiteX1354" fmla="*/ 4302 w 10000"/>
                  <a:gd name="connsiteY1354" fmla="*/ 188 h 10000"/>
                  <a:gd name="connsiteX1355" fmla="*/ 4271 w 10000"/>
                  <a:gd name="connsiteY1355" fmla="*/ 220 h 10000"/>
                  <a:gd name="connsiteX1356" fmla="*/ 4238 w 10000"/>
                  <a:gd name="connsiteY1356" fmla="*/ 240 h 10000"/>
                  <a:gd name="connsiteX1357" fmla="*/ 4324 w 10000"/>
                  <a:gd name="connsiteY1357" fmla="*/ 1289 h 10000"/>
                  <a:gd name="connsiteX1358" fmla="*/ 3521 w 10000"/>
                  <a:gd name="connsiteY1358" fmla="*/ 7730 h 10000"/>
                  <a:gd name="connsiteX1359" fmla="*/ 3554 w 10000"/>
                  <a:gd name="connsiteY1359" fmla="*/ 7740 h 10000"/>
                  <a:gd name="connsiteX1360" fmla="*/ 3560 w 10000"/>
                  <a:gd name="connsiteY1360" fmla="*/ 7749 h 10000"/>
                  <a:gd name="connsiteX1361" fmla="*/ 3562 w 10000"/>
                  <a:gd name="connsiteY1361" fmla="*/ 7759 h 10000"/>
                  <a:gd name="connsiteX1362" fmla="*/ 3573 w 10000"/>
                  <a:gd name="connsiteY1362" fmla="*/ 7766 h 10000"/>
                  <a:gd name="connsiteX1363" fmla="*/ 3584 w 10000"/>
                  <a:gd name="connsiteY1363" fmla="*/ 7759 h 10000"/>
                  <a:gd name="connsiteX1364" fmla="*/ 3598 w 10000"/>
                  <a:gd name="connsiteY1364" fmla="*/ 7743 h 10000"/>
                  <a:gd name="connsiteX1365" fmla="*/ 3609 w 10000"/>
                  <a:gd name="connsiteY1365" fmla="*/ 7756 h 10000"/>
                  <a:gd name="connsiteX1366" fmla="*/ 3623 w 10000"/>
                  <a:gd name="connsiteY1366" fmla="*/ 7733 h 10000"/>
                  <a:gd name="connsiteX1367" fmla="*/ 3632 w 10000"/>
                  <a:gd name="connsiteY1367" fmla="*/ 7730 h 10000"/>
                  <a:gd name="connsiteX1368" fmla="*/ 3634 w 10000"/>
                  <a:gd name="connsiteY1368" fmla="*/ 7730 h 10000"/>
                  <a:gd name="connsiteX1369" fmla="*/ 3643 w 10000"/>
                  <a:gd name="connsiteY1369" fmla="*/ 7730 h 10000"/>
                  <a:gd name="connsiteX1370" fmla="*/ 3657 w 10000"/>
                  <a:gd name="connsiteY1370" fmla="*/ 7733 h 10000"/>
                  <a:gd name="connsiteX1371" fmla="*/ 3670 w 10000"/>
                  <a:gd name="connsiteY1371" fmla="*/ 7730 h 10000"/>
                  <a:gd name="connsiteX1372" fmla="*/ 3687 w 10000"/>
                  <a:gd name="connsiteY1372" fmla="*/ 7730 h 10000"/>
                  <a:gd name="connsiteX1373" fmla="*/ 3690 w 10000"/>
                  <a:gd name="connsiteY1373" fmla="*/ 7730 h 10000"/>
                  <a:gd name="connsiteX1374" fmla="*/ 3704 w 10000"/>
                  <a:gd name="connsiteY1374" fmla="*/ 7740 h 10000"/>
                  <a:gd name="connsiteX1375" fmla="*/ 3712 w 10000"/>
                  <a:gd name="connsiteY1375" fmla="*/ 7743 h 10000"/>
                  <a:gd name="connsiteX1376" fmla="*/ 3723 w 10000"/>
                  <a:gd name="connsiteY1376" fmla="*/ 7749 h 10000"/>
                  <a:gd name="connsiteX1377" fmla="*/ 3729 w 10000"/>
                  <a:gd name="connsiteY1377" fmla="*/ 7749 h 10000"/>
                  <a:gd name="connsiteX1378" fmla="*/ 3729 w 10000"/>
                  <a:gd name="connsiteY1378" fmla="*/ 7743 h 10000"/>
                  <a:gd name="connsiteX1379" fmla="*/ 3745 w 10000"/>
                  <a:gd name="connsiteY1379" fmla="*/ 7740 h 10000"/>
                  <a:gd name="connsiteX1380" fmla="*/ 3753 w 10000"/>
                  <a:gd name="connsiteY1380" fmla="*/ 7730 h 10000"/>
                  <a:gd name="connsiteX1381" fmla="*/ 3762 w 10000"/>
                  <a:gd name="connsiteY1381" fmla="*/ 7720 h 10000"/>
                  <a:gd name="connsiteX1382" fmla="*/ 3776 w 10000"/>
                  <a:gd name="connsiteY1382" fmla="*/ 7710 h 10000"/>
                  <a:gd name="connsiteX1383" fmla="*/ 3784 w 10000"/>
                  <a:gd name="connsiteY1383" fmla="*/ 7701 h 10000"/>
                  <a:gd name="connsiteX1384" fmla="*/ 3792 w 10000"/>
                  <a:gd name="connsiteY1384" fmla="*/ 7694 h 10000"/>
                  <a:gd name="connsiteX1385" fmla="*/ 3801 w 10000"/>
                  <a:gd name="connsiteY1385" fmla="*/ 7685 h 10000"/>
                  <a:gd name="connsiteX1386" fmla="*/ 3803 w 10000"/>
                  <a:gd name="connsiteY1386" fmla="*/ 7685 h 10000"/>
                  <a:gd name="connsiteX1387" fmla="*/ 3809 w 10000"/>
                  <a:gd name="connsiteY1387" fmla="*/ 7685 h 10000"/>
                  <a:gd name="connsiteX1388" fmla="*/ 3817 w 10000"/>
                  <a:gd name="connsiteY1388" fmla="*/ 7691 h 10000"/>
                  <a:gd name="connsiteX1389" fmla="*/ 3817 w 10000"/>
                  <a:gd name="connsiteY1389" fmla="*/ 7694 h 10000"/>
                  <a:gd name="connsiteX1390" fmla="*/ 3778 w 10000"/>
                  <a:gd name="connsiteY1390" fmla="*/ 7756 h 10000"/>
                  <a:gd name="connsiteX1391" fmla="*/ 3762 w 10000"/>
                  <a:gd name="connsiteY1391" fmla="*/ 7775 h 10000"/>
                  <a:gd name="connsiteX1392" fmla="*/ 3748 w 10000"/>
                  <a:gd name="connsiteY1392" fmla="*/ 7775 h 10000"/>
                  <a:gd name="connsiteX1393" fmla="*/ 3737 w 10000"/>
                  <a:gd name="connsiteY1393" fmla="*/ 7778 h 10000"/>
                  <a:gd name="connsiteX1394" fmla="*/ 3723 w 10000"/>
                  <a:gd name="connsiteY1394" fmla="*/ 7778 h 10000"/>
                  <a:gd name="connsiteX1395" fmla="*/ 3720 w 10000"/>
                  <a:gd name="connsiteY1395" fmla="*/ 7785 h 10000"/>
                  <a:gd name="connsiteX1396" fmla="*/ 3715 w 10000"/>
                  <a:gd name="connsiteY1396" fmla="*/ 7788 h 10000"/>
                  <a:gd name="connsiteX1397" fmla="*/ 3704 w 10000"/>
                  <a:gd name="connsiteY1397" fmla="*/ 7804 h 10000"/>
                  <a:gd name="connsiteX1398" fmla="*/ 3690 w 10000"/>
                  <a:gd name="connsiteY1398" fmla="*/ 7804 h 10000"/>
                  <a:gd name="connsiteX1399" fmla="*/ 3681 w 10000"/>
                  <a:gd name="connsiteY1399" fmla="*/ 7804 h 10000"/>
                  <a:gd name="connsiteX1400" fmla="*/ 3673 w 10000"/>
                  <a:gd name="connsiteY1400" fmla="*/ 7824 h 10000"/>
                  <a:gd name="connsiteX1401" fmla="*/ 3712 w 10000"/>
                  <a:gd name="connsiteY1401" fmla="*/ 8005 h 10000"/>
                  <a:gd name="connsiteX1402" fmla="*/ 3706 w 10000"/>
                  <a:gd name="connsiteY1402" fmla="*/ 8021 h 10000"/>
                  <a:gd name="connsiteX1403" fmla="*/ 3712 w 10000"/>
                  <a:gd name="connsiteY1403" fmla="*/ 8044 h 10000"/>
                  <a:gd name="connsiteX1404" fmla="*/ 3712 w 10000"/>
                  <a:gd name="connsiteY1404" fmla="*/ 8051 h 10000"/>
                  <a:gd name="connsiteX1405" fmla="*/ 3729 w 10000"/>
                  <a:gd name="connsiteY1405" fmla="*/ 8060 h 10000"/>
                  <a:gd name="connsiteX1406" fmla="*/ 3767 w 10000"/>
                  <a:gd name="connsiteY1406" fmla="*/ 8106 h 10000"/>
                  <a:gd name="connsiteX1407" fmla="*/ 3770 w 10000"/>
                  <a:gd name="connsiteY1407" fmla="*/ 8119 h 10000"/>
                  <a:gd name="connsiteX1408" fmla="*/ 3787 w 10000"/>
                  <a:gd name="connsiteY1408" fmla="*/ 8157 h 10000"/>
                  <a:gd name="connsiteX1409" fmla="*/ 3787 w 10000"/>
                  <a:gd name="connsiteY1409" fmla="*/ 8174 h 10000"/>
                  <a:gd name="connsiteX1410" fmla="*/ 3776 w 10000"/>
                  <a:gd name="connsiteY1410" fmla="*/ 8203 h 10000"/>
                  <a:gd name="connsiteX1411" fmla="*/ 3767 w 10000"/>
                  <a:gd name="connsiteY1411" fmla="*/ 8174 h 10000"/>
                  <a:gd name="connsiteX1412" fmla="*/ 3762 w 10000"/>
                  <a:gd name="connsiteY1412" fmla="*/ 8157 h 10000"/>
                  <a:gd name="connsiteX1413" fmla="*/ 3753 w 10000"/>
                  <a:gd name="connsiteY1413" fmla="*/ 8148 h 10000"/>
                  <a:gd name="connsiteX1414" fmla="*/ 3740 w 10000"/>
                  <a:gd name="connsiteY1414" fmla="*/ 8154 h 10000"/>
                  <a:gd name="connsiteX1415" fmla="*/ 3731 w 10000"/>
                  <a:gd name="connsiteY1415" fmla="*/ 8138 h 10000"/>
                  <a:gd name="connsiteX1416" fmla="*/ 3729 w 10000"/>
                  <a:gd name="connsiteY1416" fmla="*/ 8125 h 10000"/>
                  <a:gd name="connsiteX1417" fmla="*/ 3712 w 10000"/>
                  <a:gd name="connsiteY1417" fmla="*/ 8115 h 10000"/>
                  <a:gd name="connsiteX1418" fmla="*/ 3704 w 10000"/>
                  <a:gd name="connsiteY1418" fmla="*/ 8109 h 10000"/>
                  <a:gd name="connsiteX1419" fmla="*/ 3687 w 10000"/>
                  <a:gd name="connsiteY1419" fmla="*/ 8099 h 10000"/>
                  <a:gd name="connsiteX1420" fmla="*/ 3673 w 10000"/>
                  <a:gd name="connsiteY1420" fmla="*/ 8093 h 10000"/>
                  <a:gd name="connsiteX1421" fmla="*/ 3665 w 10000"/>
                  <a:gd name="connsiteY1421" fmla="*/ 8083 h 10000"/>
                  <a:gd name="connsiteX1422" fmla="*/ 3648 w 10000"/>
                  <a:gd name="connsiteY1422" fmla="*/ 8073 h 10000"/>
                  <a:gd name="connsiteX1423" fmla="*/ 3643 w 10000"/>
                  <a:gd name="connsiteY1423" fmla="*/ 8063 h 10000"/>
                  <a:gd name="connsiteX1424" fmla="*/ 3632 w 10000"/>
                  <a:gd name="connsiteY1424" fmla="*/ 8054 h 10000"/>
                  <a:gd name="connsiteX1425" fmla="*/ 3623 w 10000"/>
                  <a:gd name="connsiteY1425" fmla="*/ 8060 h 10000"/>
                  <a:gd name="connsiteX1426" fmla="*/ 3615 w 10000"/>
                  <a:gd name="connsiteY1426" fmla="*/ 8070 h 10000"/>
                  <a:gd name="connsiteX1427" fmla="*/ 3607 w 10000"/>
                  <a:gd name="connsiteY1427" fmla="*/ 8083 h 10000"/>
                  <a:gd name="connsiteX1428" fmla="*/ 3607 w 10000"/>
                  <a:gd name="connsiteY1428" fmla="*/ 8099 h 10000"/>
                  <a:gd name="connsiteX1429" fmla="*/ 3607 w 10000"/>
                  <a:gd name="connsiteY1429" fmla="*/ 8125 h 10000"/>
                  <a:gd name="connsiteX1430" fmla="*/ 3601 w 10000"/>
                  <a:gd name="connsiteY1430" fmla="*/ 8148 h 10000"/>
                  <a:gd name="connsiteX1431" fmla="*/ 3584 w 10000"/>
                  <a:gd name="connsiteY1431" fmla="*/ 8154 h 10000"/>
                  <a:gd name="connsiteX1432" fmla="*/ 3573 w 10000"/>
                  <a:gd name="connsiteY1432" fmla="*/ 8154 h 10000"/>
                  <a:gd name="connsiteX1433" fmla="*/ 3560 w 10000"/>
                  <a:gd name="connsiteY1433" fmla="*/ 8138 h 10000"/>
                  <a:gd name="connsiteX1434" fmla="*/ 3551 w 10000"/>
                  <a:gd name="connsiteY1434" fmla="*/ 8119 h 10000"/>
                  <a:gd name="connsiteX1435" fmla="*/ 3535 w 10000"/>
                  <a:gd name="connsiteY1435" fmla="*/ 8099 h 10000"/>
                  <a:gd name="connsiteX1436" fmla="*/ 3504 w 10000"/>
                  <a:gd name="connsiteY1436" fmla="*/ 8073 h 10000"/>
                  <a:gd name="connsiteX1437" fmla="*/ 3493 w 10000"/>
                  <a:gd name="connsiteY1437" fmla="*/ 8051 h 10000"/>
                  <a:gd name="connsiteX1438" fmla="*/ 3488 w 10000"/>
                  <a:gd name="connsiteY1438" fmla="*/ 8034 h 10000"/>
                  <a:gd name="connsiteX1439" fmla="*/ 3488 w 10000"/>
                  <a:gd name="connsiteY1439" fmla="*/ 8012 h 10000"/>
                  <a:gd name="connsiteX1440" fmla="*/ 3488 w 10000"/>
                  <a:gd name="connsiteY1440" fmla="*/ 8005 h 10000"/>
                  <a:gd name="connsiteX1441" fmla="*/ 3496 w 10000"/>
                  <a:gd name="connsiteY1441" fmla="*/ 8002 h 10000"/>
                  <a:gd name="connsiteX1442" fmla="*/ 3501 w 10000"/>
                  <a:gd name="connsiteY1442" fmla="*/ 7992 h 10000"/>
                  <a:gd name="connsiteX1443" fmla="*/ 3504 w 10000"/>
                  <a:gd name="connsiteY1443" fmla="*/ 7966 h 10000"/>
                  <a:gd name="connsiteX1444" fmla="*/ 3501 w 10000"/>
                  <a:gd name="connsiteY1444" fmla="*/ 7940 h 10000"/>
                  <a:gd name="connsiteX1445" fmla="*/ 3485 w 10000"/>
                  <a:gd name="connsiteY1445" fmla="*/ 7918 h 10000"/>
                  <a:gd name="connsiteX1446" fmla="*/ 3465 w 10000"/>
                  <a:gd name="connsiteY1446" fmla="*/ 7892 h 10000"/>
                  <a:gd name="connsiteX1447" fmla="*/ 3457 w 10000"/>
                  <a:gd name="connsiteY1447" fmla="*/ 7872 h 10000"/>
                  <a:gd name="connsiteX1448" fmla="*/ 3449 w 10000"/>
                  <a:gd name="connsiteY1448" fmla="*/ 7847 h 10000"/>
                  <a:gd name="connsiteX1449" fmla="*/ 3446 w 10000"/>
                  <a:gd name="connsiteY1449" fmla="*/ 7827 h 10000"/>
                  <a:gd name="connsiteX1450" fmla="*/ 3457 w 10000"/>
                  <a:gd name="connsiteY1450" fmla="*/ 7808 h 10000"/>
                  <a:gd name="connsiteX1451" fmla="*/ 3465 w 10000"/>
                  <a:gd name="connsiteY1451" fmla="*/ 7798 h 10000"/>
                  <a:gd name="connsiteX1452" fmla="*/ 3476 w 10000"/>
                  <a:gd name="connsiteY1452" fmla="*/ 7788 h 10000"/>
                  <a:gd name="connsiteX1453" fmla="*/ 3479 w 10000"/>
                  <a:gd name="connsiteY1453" fmla="*/ 7795 h 10000"/>
                  <a:gd name="connsiteX1454" fmla="*/ 3501 w 10000"/>
                  <a:gd name="connsiteY1454" fmla="*/ 7817 h 10000"/>
                  <a:gd name="connsiteX1455" fmla="*/ 3518 w 10000"/>
                  <a:gd name="connsiteY1455" fmla="*/ 7843 h 10000"/>
                  <a:gd name="connsiteX1456" fmla="*/ 3521 w 10000"/>
                  <a:gd name="connsiteY1456" fmla="*/ 7847 h 10000"/>
                  <a:gd name="connsiteX1457" fmla="*/ 3512 w 10000"/>
                  <a:gd name="connsiteY1457" fmla="*/ 7824 h 10000"/>
                  <a:gd name="connsiteX0" fmla="*/ 4324 w 10000"/>
                  <a:gd name="connsiteY0" fmla="*/ 1289 h 10000"/>
                  <a:gd name="connsiteX1" fmla="*/ 4296 w 10000"/>
                  <a:gd name="connsiteY1" fmla="*/ 1305 h 10000"/>
                  <a:gd name="connsiteX2" fmla="*/ 4285 w 10000"/>
                  <a:gd name="connsiteY2" fmla="*/ 1279 h 10000"/>
                  <a:gd name="connsiteX3" fmla="*/ 4244 w 10000"/>
                  <a:gd name="connsiteY3" fmla="*/ 1266 h 10000"/>
                  <a:gd name="connsiteX4" fmla="*/ 4208 w 10000"/>
                  <a:gd name="connsiteY4" fmla="*/ 1286 h 10000"/>
                  <a:gd name="connsiteX5" fmla="*/ 4172 w 10000"/>
                  <a:gd name="connsiteY5" fmla="*/ 1299 h 10000"/>
                  <a:gd name="connsiteX6" fmla="*/ 4150 w 10000"/>
                  <a:gd name="connsiteY6" fmla="*/ 1308 h 10000"/>
                  <a:gd name="connsiteX7" fmla="*/ 4139 w 10000"/>
                  <a:gd name="connsiteY7" fmla="*/ 1315 h 10000"/>
                  <a:gd name="connsiteX8" fmla="*/ 4125 w 10000"/>
                  <a:gd name="connsiteY8" fmla="*/ 1315 h 10000"/>
                  <a:gd name="connsiteX9" fmla="*/ 4119 w 10000"/>
                  <a:gd name="connsiteY9" fmla="*/ 1315 h 10000"/>
                  <a:gd name="connsiteX10" fmla="*/ 4111 w 10000"/>
                  <a:gd name="connsiteY10" fmla="*/ 1308 h 10000"/>
                  <a:gd name="connsiteX11" fmla="*/ 4100 w 10000"/>
                  <a:gd name="connsiteY11" fmla="*/ 1315 h 10000"/>
                  <a:gd name="connsiteX12" fmla="*/ 4075 w 10000"/>
                  <a:gd name="connsiteY12" fmla="*/ 1315 h 10000"/>
                  <a:gd name="connsiteX13" fmla="*/ 4058 w 10000"/>
                  <a:gd name="connsiteY13" fmla="*/ 1318 h 10000"/>
                  <a:gd name="connsiteX14" fmla="*/ 4044 w 10000"/>
                  <a:gd name="connsiteY14" fmla="*/ 1315 h 10000"/>
                  <a:gd name="connsiteX15" fmla="*/ 4042 w 10000"/>
                  <a:gd name="connsiteY15" fmla="*/ 1299 h 10000"/>
                  <a:gd name="connsiteX16" fmla="*/ 4014 w 10000"/>
                  <a:gd name="connsiteY16" fmla="*/ 1308 h 10000"/>
                  <a:gd name="connsiteX17" fmla="*/ 4011 w 10000"/>
                  <a:gd name="connsiteY17" fmla="*/ 1315 h 10000"/>
                  <a:gd name="connsiteX18" fmla="*/ 4011 w 10000"/>
                  <a:gd name="connsiteY18" fmla="*/ 1341 h 10000"/>
                  <a:gd name="connsiteX19" fmla="*/ 4019 w 10000"/>
                  <a:gd name="connsiteY19" fmla="*/ 1341 h 10000"/>
                  <a:gd name="connsiteX20" fmla="*/ 3997 w 10000"/>
                  <a:gd name="connsiteY20" fmla="*/ 1363 h 10000"/>
                  <a:gd name="connsiteX21" fmla="*/ 3986 w 10000"/>
                  <a:gd name="connsiteY21" fmla="*/ 1373 h 10000"/>
                  <a:gd name="connsiteX22" fmla="*/ 3981 w 10000"/>
                  <a:gd name="connsiteY22" fmla="*/ 1389 h 10000"/>
                  <a:gd name="connsiteX23" fmla="*/ 3981 w 10000"/>
                  <a:gd name="connsiteY23" fmla="*/ 1409 h 10000"/>
                  <a:gd name="connsiteX24" fmla="*/ 3981 w 10000"/>
                  <a:gd name="connsiteY24" fmla="*/ 1438 h 10000"/>
                  <a:gd name="connsiteX25" fmla="*/ 3961 w 10000"/>
                  <a:gd name="connsiteY25" fmla="*/ 1441 h 10000"/>
                  <a:gd name="connsiteX26" fmla="*/ 3942 w 10000"/>
                  <a:gd name="connsiteY26" fmla="*/ 1441 h 10000"/>
                  <a:gd name="connsiteX27" fmla="*/ 3914 w 10000"/>
                  <a:gd name="connsiteY27" fmla="*/ 1454 h 10000"/>
                  <a:gd name="connsiteX28" fmla="*/ 3892 w 10000"/>
                  <a:gd name="connsiteY28" fmla="*/ 1467 h 10000"/>
                  <a:gd name="connsiteX29" fmla="*/ 3867 w 10000"/>
                  <a:gd name="connsiteY29" fmla="*/ 1483 h 10000"/>
                  <a:gd name="connsiteX30" fmla="*/ 3845 w 10000"/>
                  <a:gd name="connsiteY30" fmla="*/ 1467 h 10000"/>
                  <a:gd name="connsiteX31" fmla="*/ 3850 w 10000"/>
                  <a:gd name="connsiteY31" fmla="*/ 1457 h 10000"/>
                  <a:gd name="connsiteX32" fmla="*/ 3864 w 10000"/>
                  <a:gd name="connsiteY32" fmla="*/ 1441 h 10000"/>
                  <a:gd name="connsiteX33" fmla="*/ 3859 w 10000"/>
                  <a:gd name="connsiteY33" fmla="*/ 1409 h 10000"/>
                  <a:gd name="connsiteX34" fmla="*/ 3842 w 10000"/>
                  <a:gd name="connsiteY34" fmla="*/ 1383 h 10000"/>
                  <a:gd name="connsiteX35" fmla="*/ 3825 w 10000"/>
                  <a:gd name="connsiteY35" fmla="*/ 1360 h 10000"/>
                  <a:gd name="connsiteX36" fmla="*/ 3809 w 10000"/>
                  <a:gd name="connsiteY36" fmla="*/ 1318 h 10000"/>
                  <a:gd name="connsiteX37" fmla="*/ 3787 w 10000"/>
                  <a:gd name="connsiteY37" fmla="*/ 1289 h 10000"/>
                  <a:gd name="connsiteX38" fmla="*/ 3759 w 10000"/>
                  <a:gd name="connsiteY38" fmla="*/ 1266 h 10000"/>
                  <a:gd name="connsiteX39" fmla="*/ 3740 w 10000"/>
                  <a:gd name="connsiteY39" fmla="*/ 1256 h 10000"/>
                  <a:gd name="connsiteX40" fmla="*/ 3715 w 10000"/>
                  <a:gd name="connsiteY40" fmla="*/ 1250 h 10000"/>
                  <a:gd name="connsiteX41" fmla="*/ 3687 w 10000"/>
                  <a:gd name="connsiteY41" fmla="*/ 1256 h 10000"/>
                  <a:gd name="connsiteX42" fmla="*/ 3681 w 10000"/>
                  <a:gd name="connsiteY42" fmla="*/ 1260 h 10000"/>
                  <a:gd name="connsiteX43" fmla="*/ 3670 w 10000"/>
                  <a:gd name="connsiteY43" fmla="*/ 1295 h 10000"/>
                  <a:gd name="connsiteX44" fmla="*/ 3651 w 10000"/>
                  <a:gd name="connsiteY44" fmla="*/ 1305 h 10000"/>
                  <a:gd name="connsiteX45" fmla="*/ 3640 w 10000"/>
                  <a:gd name="connsiteY45" fmla="*/ 1308 h 10000"/>
                  <a:gd name="connsiteX46" fmla="*/ 3626 w 10000"/>
                  <a:gd name="connsiteY46" fmla="*/ 1308 h 10000"/>
                  <a:gd name="connsiteX47" fmla="*/ 3632 w 10000"/>
                  <a:gd name="connsiteY47" fmla="*/ 1276 h 10000"/>
                  <a:gd name="connsiteX48" fmla="*/ 3609 w 10000"/>
                  <a:gd name="connsiteY48" fmla="*/ 1289 h 10000"/>
                  <a:gd name="connsiteX49" fmla="*/ 3593 w 10000"/>
                  <a:gd name="connsiteY49" fmla="*/ 1286 h 10000"/>
                  <a:gd name="connsiteX50" fmla="*/ 3590 w 10000"/>
                  <a:gd name="connsiteY50" fmla="*/ 1256 h 10000"/>
                  <a:gd name="connsiteX51" fmla="*/ 3584 w 10000"/>
                  <a:gd name="connsiteY51" fmla="*/ 1237 h 10000"/>
                  <a:gd name="connsiteX52" fmla="*/ 3573 w 10000"/>
                  <a:gd name="connsiteY52" fmla="*/ 1237 h 10000"/>
                  <a:gd name="connsiteX53" fmla="*/ 3554 w 10000"/>
                  <a:gd name="connsiteY53" fmla="*/ 1227 h 10000"/>
                  <a:gd name="connsiteX54" fmla="*/ 3546 w 10000"/>
                  <a:gd name="connsiteY54" fmla="*/ 1192 h 10000"/>
                  <a:gd name="connsiteX55" fmla="*/ 3529 w 10000"/>
                  <a:gd name="connsiteY55" fmla="*/ 1176 h 10000"/>
                  <a:gd name="connsiteX56" fmla="*/ 3512 w 10000"/>
                  <a:gd name="connsiteY56" fmla="*/ 1182 h 10000"/>
                  <a:gd name="connsiteX57" fmla="*/ 3485 w 10000"/>
                  <a:gd name="connsiteY57" fmla="*/ 1182 h 10000"/>
                  <a:gd name="connsiteX58" fmla="*/ 3463 w 10000"/>
                  <a:gd name="connsiteY58" fmla="*/ 1176 h 10000"/>
                  <a:gd name="connsiteX59" fmla="*/ 3449 w 10000"/>
                  <a:gd name="connsiteY59" fmla="*/ 1182 h 10000"/>
                  <a:gd name="connsiteX60" fmla="*/ 3432 w 10000"/>
                  <a:gd name="connsiteY60" fmla="*/ 1192 h 10000"/>
                  <a:gd name="connsiteX61" fmla="*/ 3454 w 10000"/>
                  <a:gd name="connsiteY61" fmla="*/ 1205 h 10000"/>
                  <a:gd name="connsiteX62" fmla="*/ 3463 w 10000"/>
                  <a:gd name="connsiteY62" fmla="*/ 1205 h 10000"/>
                  <a:gd name="connsiteX63" fmla="*/ 3488 w 10000"/>
                  <a:gd name="connsiteY63" fmla="*/ 1205 h 10000"/>
                  <a:gd name="connsiteX64" fmla="*/ 3488 w 10000"/>
                  <a:gd name="connsiteY64" fmla="*/ 1218 h 10000"/>
                  <a:gd name="connsiteX65" fmla="*/ 3493 w 10000"/>
                  <a:gd name="connsiteY65" fmla="*/ 1247 h 10000"/>
                  <a:gd name="connsiteX66" fmla="*/ 3512 w 10000"/>
                  <a:gd name="connsiteY66" fmla="*/ 1247 h 10000"/>
                  <a:gd name="connsiteX67" fmla="*/ 3518 w 10000"/>
                  <a:gd name="connsiteY67" fmla="*/ 1250 h 10000"/>
                  <a:gd name="connsiteX68" fmla="*/ 3521 w 10000"/>
                  <a:gd name="connsiteY68" fmla="*/ 1276 h 10000"/>
                  <a:gd name="connsiteX69" fmla="*/ 3543 w 10000"/>
                  <a:gd name="connsiteY69" fmla="*/ 1295 h 10000"/>
                  <a:gd name="connsiteX70" fmla="*/ 3546 w 10000"/>
                  <a:gd name="connsiteY70" fmla="*/ 1305 h 10000"/>
                  <a:gd name="connsiteX71" fmla="*/ 3543 w 10000"/>
                  <a:gd name="connsiteY71" fmla="*/ 1315 h 10000"/>
                  <a:gd name="connsiteX72" fmla="*/ 3543 w 10000"/>
                  <a:gd name="connsiteY72" fmla="*/ 1331 h 10000"/>
                  <a:gd name="connsiteX73" fmla="*/ 3554 w 10000"/>
                  <a:gd name="connsiteY73" fmla="*/ 1324 h 10000"/>
                  <a:gd name="connsiteX74" fmla="*/ 3560 w 10000"/>
                  <a:gd name="connsiteY74" fmla="*/ 1331 h 10000"/>
                  <a:gd name="connsiteX75" fmla="*/ 3582 w 10000"/>
                  <a:gd name="connsiteY75" fmla="*/ 1344 h 10000"/>
                  <a:gd name="connsiteX76" fmla="*/ 3598 w 10000"/>
                  <a:gd name="connsiteY76" fmla="*/ 1380 h 10000"/>
                  <a:gd name="connsiteX77" fmla="*/ 3607 w 10000"/>
                  <a:gd name="connsiteY77" fmla="*/ 1389 h 10000"/>
                  <a:gd name="connsiteX78" fmla="*/ 3623 w 10000"/>
                  <a:gd name="connsiteY78" fmla="*/ 1409 h 10000"/>
                  <a:gd name="connsiteX79" fmla="*/ 3634 w 10000"/>
                  <a:gd name="connsiteY79" fmla="*/ 1438 h 10000"/>
                  <a:gd name="connsiteX80" fmla="*/ 3632 w 10000"/>
                  <a:gd name="connsiteY80" fmla="*/ 1454 h 10000"/>
                  <a:gd name="connsiteX81" fmla="*/ 3618 w 10000"/>
                  <a:gd name="connsiteY81" fmla="*/ 1438 h 10000"/>
                  <a:gd name="connsiteX82" fmla="*/ 3598 w 10000"/>
                  <a:gd name="connsiteY82" fmla="*/ 1428 h 10000"/>
                  <a:gd name="connsiteX83" fmla="*/ 3582 w 10000"/>
                  <a:gd name="connsiteY83" fmla="*/ 1402 h 10000"/>
                  <a:gd name="connsiteX84" fmla="*/ 3562 w 10000"/>
                  <a:gd name="connsiteY84" fmla="*/ 1399 h 10000"/>
                  <a:gd name="connsiteX85" fmla="*/ 3546 w 10000"/>
                  <a:gd name="connsiteY85" fmla="*/ 1383 h 10000"/>
                  <a:gd name="connsiteX86" fmla="*/ 3510 w 10000"/>
                  <a:gd name="connsiteY86" fmla="*/ 1360 h 10000"/>
                  <a:gd name="connsiteX87" fmla="*/ 3485 w 10000"/>
                  <a:gd name="connsiteY87" fmla="*/ 1344 h 10000"/>
                  <a:gd name="connsiteX88" fmla="*/ 3454 w 10000"/>
                  <a:gd name="connsiteY88" fmla="*/ 1334 h 10000"/>
                  <a:gd name="connsiteX89" fmla="*/ 3429 w 10000"/>
                  <a:gd name="connsiteY89" fmla="*/ 1315 h 10000"/>
                  <a:gd name="connsiteX90" fmla="*/ 3416 w 10000"/>
                  <a:gd name="connsiteY90" fmla="*/ 1308 h 10000"/>
                  <a:gd name="connsiteX91" fmla="*/ 3399 w 10000"/>
                  <a:gd name="connsiteY91" fmla="*/ 1305 h 10000"/>
                  <a:gd name="connsiteX92" fmla="*/ 3382 w 10000"/>
                  <a:gd name="connsiteY92" fmla="*/ 1286 h 10000"/>
                  <a:gd name="connsiteX93" fmla="*/ 3380 w 10000"/>
                  <a:gd name="connsiteY93" fmla="*/ 1266 h 10000"/>
                  <a:gd name="connsiteX94" fmla="*/ 3388 w 10000"/>
                  <a:gd name="connsiteY94" fmla="*/ 1256 h 10000"/>
                  <a:gd name="connsiteX95" fmla="*/ 3407 w 10000"/>
                  <a:gd name="connsiteY95" fmla="*/ 1256 h 10000"/>
                  <a:gd name="connsiteX96" fmla="*/ 3396 w 10000"/>
                  <a:gd name="connsiteY96" fmla="*/ 1227 h 10000"/>
                  <a:gd name="connsiteX97" fmla="*/ 3382 w 10000"/>
                  <a:gd name="connsiteY97" fmla="*/ 1227 h 10000"/>
                  <a:gd name="connsiteX98" fmla="*/ 3360 w 10000"/>
                  <a:gd name="connsiteY98" fmla="*/ 1221 h 10000"/>
                  <a:gd name="connsiteX99" fmla="*/ 3349 w 10000"/>
                  <a:gd name="connsiteY99" fmla="*/ 1231 h 10000"/>
                  <a:gd name="connsiteX100" fmla="*/ 3352 w 10000"/>
                  <a:gd name="connsiteY100" fmla="*/ 1247 h 10000"/>
                  <a:gd name="connsiteX101" fmla="*/ 3341 w 10000"/>
                  <a:gd name="connsiteY101" fmla="*/ 1237 h 10000"/>
                  <a:gd name="connsiteX102" fmla="*/ 3335 w 10000"/>
                  <a:gd name="connsiteY102" fmla="*/ 1231 h 10000"/>
                  <a:gd name="connsiteX103" fmla="*/ 3307 w 10000"/>
                  <a:gd name="connsiteY103" fmla="*/ 1227 h 10000"/>
                  <a:gd name="connsiteX104" fmla="*/ 3294 w 10000"/>
                  <a:gd name="connsiteY104" fmla="*/ 1221 h 10000"/>
                  <a:gd name="connsiteX105" fmla="*/ 3271 w 10000"/>
                  <a:gd name="connsiteY105" fmla="*/ 1211 h 10000"/>
                  <a:gd name="connsiteX106" fmla="*/ 3252 w 10000"/>
                  <a:gd name="connsiteY106" fmla="*/ 1195 h 10000"/>
                  <a:gd name="connsiteX107" fmla="*/ 3235 w 10000"/>
                  <a:gd name="connsiteY107" fmla="*/ 1195 h 10000"/>
                  <a:gd name="connsiteX108" fmla="*/ 3235 w 10000"/>
                  <a:gd name="connsiteY108" fmla="*/ 1205 h 10000"/>
                  <a:gd name="connsiteX109" fmla="*/ 3219 w 10000"/>
                  <a:gd name="connsiteY109" fmla="*/ 1231 h 10000"/>
                  <a:gd name="connsiteX110" fmla="*/ 3213 w 10000"/>
                  <a:gd name="connsiteY110" fmla="*/ 1231 h 10000"/>
                  <a:gd name="connsiteX111" fmla="*/ 3183 w 10000"/>
                  <a:gd name="connsiteY111" fmla="*/ 1221 h 10000"/>
                  <a:gd name="connsiteX112" fmla="*/ 3175 w 10000"/>
                  <a:gd name="connsiteY112" fmla="*/ 1227 h 10000"/>
                  <a:gd name="connsiteX113" fmla="*/ 3163 w 10000"/>
                  <a:gd name="connsiteY113" fmla="*/ 1237 h 10000"/>
                  <a:gd name="connsiteX114" fmla="*/ 3158 w 10000"/>
                  <a:gd name="connsiteY114" fmla="*/ 1260 h 10000"/>
                  <a:gd name="connsiteX115" fmla="*/ 3158 w 10000"/>
                  <a:gd name="connsiteY115" fmla="*/ 1276 h 10000"/>
                  <a:gd name="connsiteX116" fmla="*/ 3163 w 10000"/>
                  <a:gd name="connsiteY116" fmla="*/ 1295 h 10000"/>
                  <a:gd name="connsiteX117" fmla="*/ 3166 w 10000"/>
                  <a:gd name="connsiteY117" fmla="*/ 1308 h 10000"/>
                  <a:gd name="connsiteX118" fmla="*/ 3158 w 10000"/>
                  <a:gd name="connsiteY118" fmla="*/ 1315 h 10000"/>
                  <a:gd name="connsiteX119" fmla="*/ 3133 w 10000"/>
                  <a:gd name="connsiteY119" fmla="*/ 1299 h 10000"/>
                  <a:gd name="connsiteX120" fmla="*/ 3114 w 10000"/>
                  <a:gd name="connsiteY120" fmla="*/ 1276 h 10000"/>
                  <a:gd name="connsiteX121" fmla="*/ 3078 w 10000"/>
                  <a:gd name="connsiteY121" fmla="*/ 1240 h 10000"/>
                  <a:gd name="connsiteX122" fmla="*/ 3044 w 10000"/>
                  <a:gd name="connsiteY122" fmla="*/ 1227 h 10000"/>
                  <a:gd name="connsiteX123" fmla="*/ 3033 w 10000"/>
                  <a:gd name="connsiteY123" fmla="*/ 1231 h 10000"/>
                  <a:gd name="connsiteX124" fmla="*/ 3036 w 10000"/>
                  <a:gd name="connsiteY124" fmla="*/ 1256 h 10000"/>
                  <a:gd name="connsiteX125" fmla="*/ 3044 w 10000"/>
                  <a:gd name="connsiteY125" fmla="*/ 1266 h 10000"/>
                  <a:gd name="connsiteX126" fmla="*/ 3044 w 10000"/>
                  <a:gd name="connsiteY126" fmla="*/ 1276 h 10000"/>
                  <a:gd name="connsiteX127" fmla="*/ 3036 w 10000"/>
                  <a:gd name="connsiteY127" fmla="*/ 1276 h 10000"/>
                  <a:gd name="connsiteX128" fmla="*/ 3028 w 10000"/>
                  <a:gd name="connsiteY128" fmla="*/ 1266 h 10000"/>
                  <a:gd name="connsiteX129" fmla="*/ 3025 w 10000"/>
                  <a:gd name="connsiteY129" fmla="*/ 1256 h 10000"/>
                  <a:gd name="connsiteX130" fmla="*/ 3008 w 10000"/>
                  <a:gd name="connsiteY130" fmla="*/ 1205 h 10000"/>
                  <a:gd name="connsiteX131" fmla="*/ 3000 w 10000"/>
                  <a:gd name="connsiteY131" fmla="*/ 1192 h 10000"/>
                  <a:gd name="connsiteX132" fmla="*/ 2994 w 10000"/>
                  <a:gd name="connsiteY132" fmla="*/ 1176 h 10000"/>
                  <a:gd name="connsiteX133" fmla="*/ 2986 w 10000"/>
                  <a:gd name="connsiteY133" fmla="*/ 1182 h 10000"/>
                  <a:gd name="connsiteX134" fmla="*/ 2981 w 10000"/>
                  <a:gd name="connsiteY134" fmla="*/ 1192 h 10000"/>
                  <a:gd name="connsiteX135" fmla="*/ 2970 w 10000"/>
                  <a:gd name="connsiteY135" fmla="*/ 1201 h 10000"/>
                  <a:gd name="connsiteX136" fmla="*/ 2956 w 10000"/>
                  <a:gd name="connsiteY136" fmla="*/ 1218 h 10000"/>
                  <a:gd name="connsiteX137" fmla="*/ 2939 w 10000"/>
                  <a:gd name="connsiteY137" fmla="*/ 1240 h 10000"/>
                  <a:gd name="connsiteX138" fmla="*/ 2928 w 10000"/>
                  <a:gd name="connsiteY138" fmla="*/ 1247 h 10000"/>
                  <a:gd name="connsiteX139" fmla="*/ 2922 w 10000"/>
                  <a:gd name="connsiteY139" fmla="*/ 1250 h 10000"/>
                  <a:gd name="connsiteX140" fmla="*/ 2911 w 10000"/>
                  <a:gd name="connsiteY140" fmla="*/ 1250 h 10000"/>
                  <a:gd name="connsiteX141" fmla="*/ 2884 w 10000"/>
                  <a:gd name="connsiteY141" fmla="*/ 1247 h 10000"/>
                  <a:gd name="connsiteX142" fmla="*/ 2864 w 10000"/>
                  <a:gd name="connsiteY142" fmla="*/ 1237 h 10000"/>
                  <a:gd name="connsiteX143" fmla="*/ 2848 w 10000"/>
                  <a:gd name="connsiteY143" fmla="*/ 1231 h 10000"/>
                  <a:gd name="connsiteX144" fmla="*/ 2834 w 10000"/>
                  <a:gd name="connsiteY144" fmla="*/ 1227 h 10000"/>
                  <a:gd name="connsiteX145" fmla="*/ 2831 w 10000"/>
                  <a:gd name="connsiteY145" fmla="*/ 1227 h 10000"/>
                  <a:gd name="connsiteX146" fmla="*/ 2831 w 10000"/>
                  <a:gd name="connsiteY146" fmla="*/ 1221 h 10000"/>
                  <a:gd name="connsiteX147" fmla="*/ 2825 w 10000"/>
                  <a:gd name="connsiteY147" fmla="*/ 1205 h 10000"/>
                  <a:gd name="connsiteX148" fmla="*/ 2823 w 10000"/>
                  <a:gd name="connsiteY148" fmla="*/ 1192 h 10000"/>
                  <a:gd name="connsiteX149" fmla="*/ 2817 w 10000"/>
                  <a:gd name="connsiteY149" fmla="*/ 1182 h 10000"/>
                  <a:gd name="connsiteX150" fmla="*/ 2814 w 10000"/>
                  <a:gd name="connsiteY150" fmla="*/ 1176 h 10000"/>
                  <a:gd name="connsiteX151" fmla="*/ 2792 w 10000"/>
                  <a:gd name="connsiteY151" fmla="*/ 1172 h 10000"/>
                  <a:gd name="connsiteX152" fmla="*/ 2759 w 10000"/>
                  <a:gd name="connsiteY152" fmla="*/ 1156 h 10000"/>
                  <a:gd name="connsiteX153" fmla="*/ 2734 w 10000"/>
                  <a:gd name="connsiteY153" fmla="*/ 1143 h 10000"/>
                  <a:gd name="connsiteX154" fmla="*/ 2695 w 10000"/>
                  <a:gd name="connsiteY154" fmla="*/ 1124 h 10000"/>
                  <a:gd name="connsiteX155" fmla="*/ 2670 w 10000"/>
                  <a:gd name="connsiteY155" fmla="*/ 1108 h 10000"/>
                  <a:gd name="connsiteX156" fmla="*/ 2645 w 10000"/>
                  <a:gd name="connsiteY156" fmla="*/ 1091 h 10000"/>
                  <a:gd name="connsiteX157" fmla="*/ 2618 w 10000"/>
                  <a:gd name="connsiteY157" fmla="*/ 1088 h 10000"/>
                  <a:gd name="connsiteX158" fmla="*/ 2576 w 10000"/>
                  <a:gd name="connsiteY158" fmla="*/ 1088 h 10000"/>
                  <a:gd name="connsiteX159" fmla="*/ 2551 w 10000"/>
                  <a:gd name="connsiteY159" fmla="*/ 1091 h 10000"/>
                  <a:gd name="connsiteX160" fmla="*/ 2521 w 10000"/>
                  <a:gd name="connsiteY160" fmla="*/ 1098 h 10000"/>
                  <a:gd name="connsiteX161" fmla="*/ 2493 w 10000"/>
                  <a:gd name="connsiteY161" fmla="*/ 1104 h 10000"/>
                  <a:gd name="connsiteX162" fmla="*/ 2468 w 10000"/>
                  <a:gd name="connsiteY162" fmla="*/ 1108 h 10000"/>
                  <a:gd name="connsiteX163" fmla="*/ 2404 w 10000"/>
                  <a:gd name="connsiteY163" fmla="*/ 1124 h 10000"/>
                  <a:gd name="connsiteX164" fmla="*/ 2366 w 10000"/>
                  <a:gd name="connsiteY164" fmla="*/ 1133 h 10000"/>
                  <a:gd name="connsiteX165" fmla="*/ 2346 w 10000"/>
                  <a:gd name="connsiteY165" fmla="*/ 1137 h 10000"/>
                  <a:gd name="connsiteX166" fmla="*/ 2294 w 10000"/>
                  <a:gd name="connsiteY166" fmla="*/ 1146 h 10000"/>
                  <a:gd name="connsiteX167" fmla="*/ 2249 w 10000"/>
                  <a:gd name="connsiteY167" fmla="*/ 1156 h 10000"/>
                  <a:gd name="connsiteX168" fmla="*/ 2230 w 10000"/>
                  <a:gd name="connsiteY168" fmla="*/ 1156 h 10000"/>
                  <a:gd name="connsiteX169" fmla="*/ 2222 w 10000"/>
                  <a:gd name="connsiteY169" fmla="*/ 1163 h 10000"/>
                  <a:gd name="connsiteX170" fmla="*/ 2194 w 10000"/>
                  <a:gd name="connsiteY170" fmla="*/ 1163 h 10000"/>
                  <a:gd name="connsiteX171" fmla="*/ 2172 w 10000"/>
                  <a:gd name="connsiteY171" fmla="*/ 1163 h 10000"/>
                  <a:gd name="connsiteX172" fmla="*/ 2147 w 10000"/>
                  <a:gd name="connsiteY172" fmla="*/ 1166 h 10000"/>
                  <a:gd name="connsiteX173" fmla="*/ 2108 w 10000"/>
                  <a:gd name="connsiteY173" fmla="*/ 1166 h 10000"/>
                  <a:gd name="connsiteX174" fmla="*/ 2083 w 10000"/>
                  <a:gd name="connsiteY174" fmla="*/ 1156 h 10000"/>
                  <a:gd name="connsiteX175" fmla="*/ 2042 w 10000"/>
                  <a:gd name="connsiteY175" fmla="*/ 1143 h 10000"/>
                  <a:gd name="connsiteX176" fmla="*/ 2011 w 10000"/>
                  <a:gd name="connsiteY176" fmla="*/ 1143 h 10000"/>
                  <a:gd name="connsiteX177" fmla="*/ 1994 w 10000"/>
                  <a:gd name="connsiteY177" fmla="*/ 1146 h 10000"/>
                  <a:gd name="connsiteX178" fmla="*/ 1967 w 10000"/>
                  <a:gd name="connsiteY178" fmla="*/ 1156 h 10000"/>
                  <a:gd name="connsiteX179" fmla="*/ 1903 w 10000"/>
                  <a:gd name="connsiteY179" fmla="*/ 1176 h 10000"/>
                  <a:gd name="connsiteX180" fmla="*/ 1873 w 10000"/>
                  <a:gd name="connsiteY180" fmla="*/ 1182 h 10000"/>
                  <a:gd name="connsiteX181" fmla="*/ 1850 w 10000"/>
                  <a:gd name="connsiteY181" fmla="*/ 1185 h 10000"/>
                  <a:gd name="connsiteX182" fmla="*/ 1842 w 10000"/>
                  <a:gd name="connsiteY182" fmla="*/ 1192 h 10000"/>
                  <a:gd name="connsiteX183" fmla="*/ 1823 w 10000"/>
                  <a:gd name="connsiteY183" fmla="*/ 1195 h 10000"/>
                  <a:gd name="connsiteX184" fmla="*/ 1814 w 10000"/>
                  <a:gd name="connsiteY184" fmla="*/ 1201 h 10000"/>
                  <a:gd name="connsiteX185" fmla="*/ 1792 w 10000"/>
                  <a:gd name="connsiteY185" fmla="*/ 1218 h 10000"/>
                  <a:gd name="connsiteX186" fmla="*/ 1767 w 10000"/>
                  <a:gd name="connsiteY186" fmla="*/ 1231 h 10000"/>
                  <a:gd name="connsiteX187" fmla="*/ 1717 w 10000"/>
                  <a:gd name="connsiteY187" fmla="*/ 1266 h 10000"/>
                  <a:gd name="connsiteX188" fmla="*/ 1695 w 10000"/>
                  <a:gd name="connsiteY188" fmla="*/ 1279 h 10000"/>
                  <a:gd name="connsiteX189" fmla="*/ 1654 w 10000"/>
                  <a:gd name="connsiteY189" fmla="*/ 1308 h 10000"/>
                  <a:gd name="connsiteX190" fmla="*/ 1620 w 10000"/>
                  <a:gd name="connsiteY190" fmla="*/ 1334 h 10000"/>
                  <a:gd name="connsiteX191" fmla="*/ 1590 w 10000"/>
                  <a:gd name="connsiteY191" fmla="*/ 1360 h 10000"/>
                  <a:gd name="connsiteX192" fmla="*/ 1565 w 10000"/>
                  <a:gd name="connsiteY192" fmla="*/ 1380 h 10000"/>
                  <a:gd name="connsiteX193" fmla="*/ 1532 w 10000"/>
                  <a:gd name="connsiteY193" fmla="*/ 1402 h 10000"/>
                  <a:gd name="connsiteX194" fmla="*/ 1501 w 10000"/>
                  <a:gd name="connsiteY194" fmla="*/ 1418 h 10000"/>
                  <a:gd name="connsiteX195" fmla="*/ 1460 w 10000"/>
                  <a:gd name="connsiteY195" fmla="*/ 1438 h 10000"/>
                  <a:gd name="connsiteX196" fmla="*/ 1435 w 10000"/>
                  <a:gd name="connsiteY196" fmla="*/ 1454 h 10000"/>
                  <a:gd name="connsiteX197" fmla="*/ 1421 w 10000"/>
                  <a:gd name="connsiteY197" fmla="*/ 1464 h 10000"/>
                  <a:gd name="connsiteX198" fmla="*/ 1380 w 10000"/>
                  <a:gd name="connsiteY198" fmla="*/ 1473 h 10000"/>
                  <a:gd name="connsiteX199" fmla="*/ 1324 w 10000"/>
                  <a:gd name="connsiteY199" fmla="*/ 1477 h 10000"/>
                  <a:gd name="connsiteX200" fmla="*/ 1274 w 10000"/>
                  <a:gd name="connsiteY200" fmla="*/ 1483 h 10000"/>
                  <a:gd name="connsiteX201" fmla="*/ 1244 w 10000"/>
                  <a:gd name="connsiteY201" fmla="*/ 1486 h 10000"/>
                  <a:gd name="connsiteX202" fmla="*/ 1233 w 10000"/>
                  <a:gd name="connsiteY202" fmla="*/ 1486 h 10000"/>
                  <a:gd name="connsiteX203" fmla="*/ 1197 w 10000"/>
                  <a:gd name="connsiteY203" fmla="*/ 1493 h 10000"/>
                  <a:gd name="connsiteX204" fmla="*/ 1180 w 10000"/>
                  <a:gd name="connsiteY204" fmla="*/ 1496 h 10000"/>
                  <a:gd name="connsiteX205" fmla="*/ 1169 w 10000"/>
                  <a:gd name="connsiteY205" fmla="*/ 1496 h 10000"/>
                  <a:gd name="connsiteX206" fmla="*/ 1161 w 10000"/>
                  <a:gd name="connsiteY206" fmla="*/ 1503 h 10000"/>
                  <a:gd name="connsiteX207" fmla="*/ 1155 w 10000"/>
                  <a:gd name="connsiteY207" fmla="*/ 1503 h 10000"/>
                  <a:gd name="connsiteX208" fmla="*/ 501 w 10000"/>
                  <a:gd name="connsiteY208" fmla="*/ 2277 h 10000"/>
                  <a:gd name="connsiteX209" fmla="*/ 396 w 10000"/>
                  <a:gd name="connsiteY209" fmla="*/ 2532 h 10000"/>
                  <a:gd name="connsiteX210" fmla="*/ 324 w 10000"/>
                  <a:gd name="connsiteY210" fmla="*/ 2759 h 10000"/>
                  <a:gd name="connsiteX211" fmla="*/ 274 w 10000"/>
                  <a:gd name="connsiteY211" fmla="*/ 2866 h 10000"/>
                  <a:gd name="connsiteX212" fmla="*/ 202 w 10000"/>
                  <a:gd name="connsiteY212" fmla="*/ 3008 h 10000"/>
                  <a:gd name="connsiteX213" fmla="*/ 211 w 10000"/>
                  <a:gd name="connsiteY213" fmla="*/ 3177 h 10000"/>
                  <a:gd name="connsiteX214" fmla="*/ 235 w 10000"/>
                  <a:gd name="connsiteY214" fmla="*/ 3368 h 10000"/>
                  <a:gd name="connsiteX215" fmla="*/ 266 w 10000"/>
                  <a:gd name="connsiteY215" fmla="*/ 3595 h 10000"/>
                  <a:gd name="connsiteX216" fmla="*/ 299 w 10000"/>
                  <a:gd name="connsiteY216" fmla="*/ 3831 h 10000"/>
                  <a:gd name="connsiteX217" fmla="*/ 305 w 10000"/>
                  <a:gd name="connsiteY217" fmla="*/ 3863 h 10000"/>
                  <a:gd name="connsiteX218" fmla="*/ 341 w 10000"/>
                  <a:gd name="connsiteY218" fmla="*/ 3941 h 10000"/>
                  <a:gd name="connsiteX219" fmla="*/ 186 w 10000"/>
                  <a:gd name="connsiteY219" fmla="*/ 3935 h 10000"/>
                  <a:gd name="connsiteX220" fmla="*/ 30 w 10000"/>
                  <a:gd name="connsiteY220" fmla="*/ 3925 h 10000"/>
                  <a:gd name="connsiteX221" fmla="*/ 0 w 10000"/>
                  <a:gd name="connsiteY221" fmla="*/ 4054 h 10000"/>
                  <a:gd name="connsiteX222" fmla="*/ 14 w 10000"/>
                  <a:gd name="connsiteY222" fmla="*/ 4152 h 10000"/>
                  <a:gd name="connsiteX223" fmla="*/ 22 w 10000"/>
                  <a:gd name="connsiteY223" fmla="*/ 4242 h 10000"/>
                  <a:gd name="connsiteX224" fmla="*/ 30 w 10000"/>
                  <a:gd name="connsiteY224" fmla="*/ 4291 h 10000"/>
                  <a:gd name="connsiteX225" fmla="*/ 102 w 10000"/>
                  <a:gd name="connsiteY225" fmla="*/ 4271 h 10000"/>
                  <a:gd name="connsiteX226" fmla="*/ 155 w 10000"/>
                  <a:gd name="connsiteY226" fmla="*/ 4262 h 10000"/>
                  <a:gd name="connsiteX227" fmla="*/ 410 w 10000"/>
                  <a:gd name="connsiteY227" fmla="*/ 4255 h 10000"/>
                  <a:gd name="connsiteX228" fmla="*/ 418 w 10000"/>
                  <a:gd name="connsiteY228" fmla="*/ 4385 h 10000"/>
                  <a:gd name="connsiteX229" fmla="*/ 429 w 10000"/>
                  <a:gd name="connsiteY229" fmla="*/ 4543 h 10000"/>
                  <a:gd name="connsiteX230" fmla="*/ 443 w 10000"/>
                  <a:gd name="connsiteY230" fmla="*/ 4585 h 10000"/>
                  <a:gd name="connsiteX231" fmla="*/ 465 w 10000"/>
                  <a:gd name="connsiteY231" fmla="*/ 4611 h 10000"/>
                  <a:gd name="connsiteX232" fmla="*/ 468 w 10000"/>
                  <a:gd name="connsiteY232" fmla="*/ 4621 h 10000"/>
                  <a:gd name="connsiteX233" fmla="*/ 474 w 10000"/>
                  <a:gd name="connsiteY233" fmla="*/ 4679 h 10000"/>
                  <a:gd name="connsiteX234" fmla="*/ 554 w 10000"/>
                  <a:gd name="connsiteY234" fmla="*/ 4738 h 10000"/>
                  <a:gd name="connsiteX235" fmla="*/ 637 w 10000"/>
                  <a:gd name="connsiteY235" fmla="*/ 4809 h 10000"/>
                  <a:gd name="connsiteX236" fmla="*/ 704 w 10000"/>
                  <a:gd name="connsiteY236" fmla="*/ 4851 h 10000"/>
                  <a:gd name="connsiteX237" fmla="*/ 740 w 10000"/>
                  <a:gd name="connsiteY237" fmla="*/ 4893 h 10000"/>
                  <a:gd name="connsiteX238" fmla="*/ 756 w 10000"/>
                  <a:gd name="connsiteY238" fmla="*/ 4896 h 10000"/>
                  <a:gd name="connsiteX239" fmla="*/ 767 w 10000"/>
                  <a:gd name="connsiteY239" fmla="*/ 4880 h 10000"/>
                  <a:gd name="connsiteX240" fmla="*/ 806 w 10000"/>
                  <a:gd name="connsiteY240" fmla="*/ 4945 h 10000"/>
                  <a:gd name="connsiteX241" fmla="*/ 886 w 10000"/>
                  <a:gd name="connsiteY241" fmla="*/ 5078 h 10000"/>
                  <a:gd name="connsiteX242" fmla="*/ 911 w 10000"/>
                  <a:gd name="connsiteY242" fmla="*/ 5130 h 10000"/>
                  <a:gd name="connsiteX243" fmla="*/ 920 w 10000"/>
                  <a:gd name="connsiteY243" fmla="*/ 5191 h 10000"/>
                  <a:gd name="connsiteX244" fmla="*/ 920 w 10000"/>
                  <a:gd name="connsiteY244" fmla="*/ 5220 h 10000"/>
                  <a:gd name="connsiteX245" fmla="*/ 911 w 10000"/>
                  <a:gd name="connsiteY245" fmla="*/ 5314 h 10000"/>
                  <a:gd name="connsiteX246" fmla="*/ 898 w 10000"/>
                  <a:gd name="connsiteY246" fmla="*/ 5369 h 10000"/>
                  <a:gd name="connsiteX247" fmla="*/ 895 w 10000"/>
                  <a:gd name="connsiteY247" fmla="*/ 5385 h 10000"/>
                  <a:gd name="connsiteX248" fmla="*/ 895 w 10000"/>
                  <a:gd name="connsiteY248" fmla="*/ 5405 h 10000"/>
                  <a:gd name="connsiteX249" fmla="*/ 898 w 10000"/>
                  <a:gd name="connsiteY249" fmla="*/ 5434 h 10000"/>
                  <a:gd name="connsiteX250" fmla="*/ 911 w 10000"/>
                  <a:gd name="connsiteY250" fmla="*/ 5463 h 10000"/>
                  <a:gd name="connsiteX251" fmla="*/ 920 w 10000"/>
                  <a:gd name="connsiteY251" fmla="*/ 5492 h 10000"/>
                  <a:gd name="connsiteX252" fmla="*/ 934 w 10000"/>
                  <a:gd name="connsiteY252" fmla="*/ 5518 h 10000"/>
                  <a:gd name="connsiteX253" fmla="*/ 1169 w 10000"/>
                  <a:gd name="connsiteY253" fmla="*/ 5738 h 10000"/>
                  <a:gd name="connsiteX254" fmla="*/ 1188 w 10000"/>
                  <a:gd name="connsiteY254" fmla="*/ 5755 h 10000"/>
                  <a:gd name="connsiteX255" fmla="*/ 1216 w 10000"/>
                  <a:gd name="connsiteY255" fmla="*/ 5758 h 10000"/>
                  <a:gd name="connsiteX256" fmla="*/ 1313 w 10000"/>
                  <a:gd name="connsiteY256" fmla="*/ 5774 h 10000"/>
                  <a:gd name="connsiteX257" fmla="*/ 1349 w 10000"/>
                  <a:gd name="connsiteY257" fmla="*/ 5787 h 10000"/>
                  <a:gd name="connsiteX258" fmla="*/ 1393 w 10000"/>
                  <a:gd name="connsiteY258" fmla="*/ 5793 h 10000"/>
                  <a:gd name="connsiteX259" fmla="*/ 1393 w 10000"/>
                  <a:gd name="connsiteY259" fmla="*/ 5797 h 10000"/>
                  <a:gd name="connsiteX260" fmla="*/ 1421 w 10000"/>
                  <a:gd name="connsiteY260" fmla="*/ 5810 h 10000"/>
                  <a:gd name="connsiteX261" fmla="*/ 1446 w 10000"/>
                  <a:gd name="connsiteY261" fmla="*/ 5829 h 10000"/>
                  <a:gd name="connsiteX262" fmla="*/ 1460 w 10000"/>
                  <a:gd name="connsiteY262" fmla="*/ 5842 h 10000"/>
                  <a:gd name="connsiteX263" fmla="*/ 1476 w 10000"/>
                  <a:gd name="connsiteY263" fmla="*/ 5848 h 10000"/>
                  <a:gd name="connsiteX264" fmla="*/ 1501 w 10000"/>
                  <a:gd name="connsiteY264" fmla="*/ 5852 h 10000"/>
                  <a:gd name="connsiteX265" fmla="*/ 1532 w 10000"/>
                  <a:gd name="connsiteY265" fmla="*/ 5887 h 10000"/>
                  <a:gd name="connsiteX266" fmla="*/ 1565 w 10000"/>
                  <a:gd name="connsiteY266" fmla="*/ 5942 h 10000"/>
                  <a:gd name="connsiteX267" fmla="*/ 1587 w 10000"/>
                  <a:gd name="connsiteY267" fmla="*/ 5972 h 10000"/>
                  <a:gd name="connsiteX268" fmla="*/ 1612 w 10000"/>
                  <a:gd name="connsiteY268" fmla="*/ 5955 h 10000"/>
                  <a:gd name="connsiteX269" fmla="*/ 1679 w 10000"/>
                  <a:gd name="connsiteY269" fmla="*/ 6049 h 10000"/>
                  <a:gd name="connsiteX270" fmla="*/ 1720 w 10000"/>
                  <a:gd name="connsiteY270" fmla="*/ 6108 h 10000"/>
                  <a:gd name="connsiteX271" fmla="*/ 1751 w 10000"/>
                  <a:gd name="connsiteY271" fmla="*/ 6133 h 10000"/>
                  <a:gd name="connsiteX272" fmla="*/ 1792 w 10000"/>
                  <a:gd name="connsiteY272" fmla="*/ 6169 h 10000"/>
                  <a:gd name="connsiteX273" fmla="*/ 1801 w 10000"/>
                  <a:gd name="connsiteY273" fmla="*/ 6172 h 10000"/>
                  <a:gd name="connsiteX274" fmla="*/ 1814 w 10000"/>
                  <a:gd name="connsiteY274" fmla="*/ 6286 h 10000"/>
                  <a:gd name="connsiteX275" fmla="*/ 1817 w 10000"/>
                  <a:gd name="connsiteY275" fmla="*/ 6331 h 10000"/>
                  <a:gd name="connsiteX276" fmla="*/ 1809 w 10000"/>
                  <a:gd name="connsiteY276" fmla="*/ 6444 h 10000"/>
                  <a:gd name="connsiteX277" fmla="*/ 1801 w 10000"/>
                  <a:gd name="connsiteY277" fmla="*/ 6499 h 10000"/>
                  <a:gd name="connsiteX278" fmla="*/ 1781 w 10000"/>
                  <a:gd name="connsiteY278" fmla="*/ 6522 h 10000"/>
                  <a:gd name="connsiteX279" fmla="*/ 1773 w 10000"/>
                  <a:gd name="connsiteY279" fmla="*/ 6541 h 10000"/>
                  <a:gd name="connsiteX280" fmla="*/ 1762 w 10000"/>
                  <a:gd name="connsiteY280" fmla="*/ 6571 h 10000"/>
                  <a:gd name="connsiteX281" fmla="*/ 1767 w 10000"/>
                  <a:gd name="connsiteY281" fmla="*/ 6622 h 10000"/>
                  <a:gd name="connsiteX282" fmla="*/ 1767 w 10000"/>
                  <a:gd name="connsiteY282" fmla="*/ 6665 h 10000"/>
                  <a:gd name="connsiteX283" fmla="*/ 1767 w 10000"/>
                  <a:gd name="connsiteY283" fmla="*/ 6694 h 10000"/>
                  <a:gd name="connsiteX284" fmla="*/ 1776 w 10000"/>
                  <a:gd name="connsiteY284" fmla="*/ 6726 h 10000"/>
                  <a:gd name="connsiteX285" fmla="*/ 1776 w 10000"/>
                  <a:gd name="connsiteY285" fmla="*/ 6745 h 10000"/>
                  <a:gd name="connsiteX286" fmla="*/ 1767 w 10000"/>
                  <a:gd name="connsiteY286" fmla="*/ 6765 h 10000"/>
                  <a:gd name="connsiteX287" fmla="*/ 1762 w 10000"/>
                  <a:gd name="connsiteY287" fmla="*/ 6804 h 10000"/>
                  <a:gd name="connsiteX288" fmla="*/ 1753 w 10000"/>
                  <a:gd name="connsiteY288" fmla="*/ 6839 h 10000"/>
                  <a:gd name="connsiteX289" fmla="*/ 1742 w 10000"/>
                  <a:gd name="connsiteY289" fmla="*/ 6849 h 10000"/>
                  <a:gd name="connsiteX290" fmla="*/ 1726 w 10000"/>
                  <a:gd name="connsiteY290" fmla="*/ 6849 h 10000"/>
                  <a:gd name="connsiteX291" fmla="*/ 1712 w 10000"/>
                  <a:gd name="connsiteY291" fmla="*/ 6852 h 10000"/>
                  <a:gd name="connsiteX292" fmla="*/ 1640 w 10000"/>
                  <a:gd name="connsiteY292" fmla="*/ 6953 h 10000"/>
                  <a:gd name="connsiteX293" fmla="*/ 1493 w 10000"/>
                  <a:gd name="connsiteY293" fmla="*/ 7105 h 10000"/>
                  <a:gd name="connsiteX294" fmla="*/ 1490 w 10000"/>
                  <a:gd name="connsiteY294" fmla="*/ 7124 h 10000"/>
                  <a:gd name="connsiteX295" fmla="*/ 1468 w 10000"/>
                  <a:gd name="connsiteY295" fmla="*/ 7137 h 10000"/>
                  <a:gd name="connsiteX296" fmla="*/ 1454 w 10000"/>
                  <a:gd name="connsiteY296" fmla="*/ 7144 h 10000"/>
                  <a:gd name="connsiteX297" fmla="*/ 1452 w 10000"/>
                  <a:gd name="connsiteY297" fmla="*/ 7157 h 10000"/>
                  <a:gd name="connsiteX298" fmla="*/ 1446 w 10000"/>
                  <a:gd name="connsiteY298" fmla="*/ 7199 h 10000"/>
                  <a:gd name="connsiteX299" fmla="*/ 1476 w 10000"/>
                  <a:gd name="connsiteY299" fmla="*/ 7247 h 10000"/>
                  <a:gd name="connsiteX300" fmla="*/ 1501 w 10000"/>
                  <a:gd name="connsiteY300" fmla="*/ 7270 h 10000"/>
                  <a:gd name="connsiteX301" fmla="*/ 1518 w 10000"/>
                  <a:gd name="connsiteY301" fmla="*/ 7286 h 10000"/>
                  <a:gd name="connsiteX302" fmla="*/ 1524 w 10000"/>
                  <a:gd name="connsiteY302" fmla="*/ 7306 h 10000"/>
                  <a:gd name="connsiteX303" fmla="*/ 1540 w 10000"/>
                  <a:gd name="connsiteY303" fmla="*/ 7322 h 10000"/>
                  <a:gd name="connsiteX304" fmla="*/ 1565 w 10000"/>
                  <a:gd name="connsiteY304" fmla="*/ 7325 h 10000"/>
                  <a:gd name="connsiteX305" fmla="*/ 1590 w 10000"/>
                  <a:gd name="connsiteY305" fmla="*/ 7332 h 10000"/>
                  <a:gd name="connsiteX306" fmla="*/ 1615 w 10000"/>
                  <a:gd name="connsiteY306" fmla="*/ 7345 h 10000"/>
                  <a:gd name="connsiteX307" fmla="*/ 1662 w 10000"/>
                  <a:gd name="connsiteY307" fmla="*/ 7370 h 10000"/>
                  <a:gd name="connsiteX308" fmla="*/ 1670 w 10000"/>
                  <a:gd name="connsiteY308" fmla="*/ 7351 h 10000"/>
                  <a:gd name="connsiteX309" fmla="*/ 1726 w 10000"/>
                  <a:gd name="connsiteY309" fmla="*/ 7354 h 10000"/>
                  <a:gd name="connsiteX310" fmla="*/ 1726 w 10000"/>
                  <a:gd name="connsiteY310" fmla="*/ 7400 h 10000"/>
                  <a:gd name="connsiteX311" fmla="*/ 1773 w 10000"/>
                  <a:gd name="connsiteY311" fmla="*/ 7409 h 10000"/>
                  <a:gd name="connsiteX312" fmla="*/ 1806 w 10000"/>
                  <a:gd name="connsiteY312" fmla="*/ 7416 h 10000"/>
                  <a:gd name="connsiteX313" fmla="*/ 1839 w 10000"/>
                  <a:gd name="connsiteY313" fmla="*/ 7403 h 10000"/>
                  <a:gd name="connsiteX314" fmla="*/ 1886 w 10000"/>
                  <a:gd name="connsiteY314" fmla="*/ 7403 h 10000"/>
                  <a:gd name="connsiteX315" fmla="*/ 1898 w 10000"/>
                  <a:gd name="connsiteY315" fmla="*/ 7403 h 10000"/>
                  <a:gd name="connsiteX316" fmla="*/ 1914 w 10000"/>
                  <a:gd name="connsiteY316" fmla="*/ 7494 h 10000"/>
                  <a:gd name="connsiteX317" fmla="*/ 1895 w 10000"/>
                  <a:gd name="connsiteY317" fmla="*/ 7523 h 10000"/>
                  <a:gd name="connsiteX318" fmla="*/ 1825 w 10000"/>
                  <a:gd name="connsiteY318" fmla="*/ 7617 h 10000"/>
                  <a:gd name="connsiteX319" fmla="*/ 1776 w 10000"/>
                  <a:gd name="connsiteY319" fmla="*/ 7691 h 10000"/>
                  <a:gd name="connsiteX320" fmla="*/ 1781 w 10000"/>
                  <a:gd name="connsiteY320" fmla="*/ 7723 h 10000"/>
                  <a:gd name="connsiteX321" fmla="*/ 1767 w 10000"/>
                  <a:gd name="connsiteY321" fmla="*/ 7759 h 10000"/>
                  <a:gd name="connsiteX322" fmla="*/ 1762 w 10000"/>
                  <a:gd name="connsiteY322" fmla="*/ 7817 h 10000"/>
                  <a:gd name="connsiteX323" fmla="*/ 1762 w 10000"/>
                  <a:gd name="connsiteY323" fmla="*/ 7856 h 10000"/>
                  <a:gd name="connsiteX324" fmla="*/ 1776 w 10000"/>
                  <a:gd name="connsiteY324" fmla="*/ 7892 h 10000"/>
                  <a:gd name="connsiteX325" fmla="*/ 1784 w 10000"/>
                  <a:gd name="connsiteY325" fmla="*/ 7902 h 10000"/>
                  <a:gd name="connsiteX326" fmla="*/ 1801 w 10000"/>
                  <a:gd name="connsiteY326" fmla="*/ 7908 h 10000"/>
                  <a:gd name="connsiteX327" fmla="*/ 1809 w 10000"/>
                  <a:gd name="connsiteY327" fmla="*/ 7911 h 10000"/>
                  <a:gd name="connsiteX328" fmla="*/ 1801 w 10000"/>
                  <a:gd name="connsiteY328" fmla="*/ 7940 h 10000"/>
                  <a:gd name="connsiteX329" fmla="*/ 1798 w 10000"/>
                  <a:gd name="connsiteY329" fmla="*/ 7979 h 10000"/>
                  <a:gd name="connsiteX330" fmla="*/ 1806 w 10000"/>
                  <a:gd name="connsiteY330" fmla="*/ 8002 h 10000"/>
                  <a:gd name="connsiteX331" fmla="*/ 1823 w 10000"/>
                  <a:gd name="connsiteY331" fmla="*/ 8021 h 10000"/>
                  <a:gd name="connsiteX332" fmla="*/ 1834 w 10000"/>
                  <a:gd name="connsiteY332" fmla="*/ 8044 h 10000"/>
                  <a:gd name="connsiteX333" fmla="*/ 1839 w 10000"/>
                  <a:gd name="connsiteY333" fmla="*/ 8073 h 10000"/>
                  <a:gd name="connsiteX334" fmla="*/ 1842 w 10000"/>
                  <a:gd name="connsiteY334" fmla="*/ 8106 h 10000"/>
                  <a:gd name="connsiteX335" fmla="*/ 1839 w 10000"/>
                  <a:gd name="connsiteY335" fmla="*/ 8144 h 10000"/>
                  <a:gd name="connsiteX336" fmla="*/ 1856 w 10000"/>
                  <a:gd name="connsiteY336" fmla="*/ 8164 h 10000"/>
                  <a:gd name="connsiteX337" fmla="*/ 1886 w 10000"/>
                  <a:gd name="connsiteY337" fmla="*/ 8193 h 10000"/>
                  <a:gd name="connsiteX338" fmla="*/ 1922 w 10000"/>
                  <a:gd name="connsiteY338" fmla="*/ 8206 h 10000"/>
                  <a:gd name="connsiteX339" fmla="*/ 1967 w 10000"/>
                  <a:gd name="connsiteY339" fmla="*/ 8203 h 10000"/>
                  <a:gd name="connsiteX340" fmla="*/ 1986 w 10000"/>
                  <a:gd name="connsiteY340" fmla="*/ 8212 h 10000"/>
                  <a:gd name="connsiteX341" fmla="*/ 2000 w 10000"/>
                  <a:gd name="connsiteY341" fmla="*/ 8232 h 10000"/>
                  <a:gd name="connsiteX342" fmla="*/ 2033 w 10000"/>
                  <a:gd name="connsiteY342" fmla="*/ 8258 h 10000"/>
                  <a:gd name="connsiteX343" fmla="*/ 2050 w 10000"/>
                  <a:gd name="connsiteY343" fmla="*/ 8271 h 10000"/>
                  <a:gd name="connsiteX344" fmla="*/ 2089 w 10000"/>
                  <a:gd name="connsiteY344" fmla="*/ 8280 h 10000"/>
                  <a:gd name="connsiteX345" fmla="*/ 2122 w 10000"/>
                  <a:gd name="connsiteY345" fmla="*/ 8300 h 10000"/>
                  <a:gd name="connsiteX346" fmla="*/ 2163 w 10000"/>
                  <a:gd name="connsiteY346" fmla="*/ 8332 h 10000"/>
                  <a:gd name="connsiteX347" fmla="*/ 2172 w 10000"/>
                  <a:gd name="connsiteY347" fmla="*/ 8335 h 10000"/>
                  <a:gd name="connsiteX348" fmla="*/ 2177 w 10000"/>
                  <a:gd name="connsiteY348" fmla="*/ 8345 h 10000"/>
                  <a:gd name="connsiteX349" fmla="*/ 2163 w 10000"/>
                  <a:gd name="connsiteY349" fmla="*/ 8371 h 10000"/>
                  <a:gd name="connsiteX350" fmla="*/ 2139 w 10000"/>
                  <a:gd name="connsiteY350" fmla="*/ 8423 h 10000"/>
                  <a:gd name="connsiteX351" fmla="*/ 2130 w 10000"/>
                  <a:gd name="connsiteY351" fmla="*/ 8439 h 10000"/>
                  <a:gd name="connsiteX352" fmla="*/ 2105 w 10000"/>
                  <a:gd name="connsiteY352" fmla="*/ 8446 h 10000"/>
                  <a:gd name="connsiteX353" fmla="*/ 2080 w 10000"/>
                  <a:gd name="connsiteY353" fmla="*/ 8449 h 10000"/>
                  <a:gd name="connsiteX354" fmla="*/ 2075 w 10000"/>
                  <a:gd name="connsiteY354" fmla="*/ 8459 h 10000"/>
                  <a:gd name="connsiteX355" fmla="*/ 2072 w 10000"/>
                  <a:gd name="connsiteY355" fmla="*/ 8475 h 10000"/>
                  <a:gd name="connsiteX356" fmla="*/ 2080 w 10000"/>
                  <a:gd name="connsiteY356" fmla="*/ 8484 h 10000"/>
                  <a:gd name="connsiteX357" fmla="*/ 2100 w 10000"/>
                  <a:gd name="connsiteY357" fmla="*/ 8475 h 10000"/>
                  <a:gd name="connsiteX358" fmla="*/ 2141 w 10000"/>
                  <a:gd name="connsiteY358" fmla="*/ 8478 h 10000"/>
                  <a:gd name="connsiteX359" fmla="*/ 2172 w 10000"/>
                  <a:gd name="connsiteY359" fmla="*/ 8475 h 10000"/>
                  <a:gd name="connsiteX360" fmla="*/ 2188 w 10000"/>
                  <a:gd name="connsiteY360" fmla="*/ 8475 h 10000"/>
                  <a:gd name="connsiteX361" fmla="*/ 2222 w 10000"/>
                  <a:gd name="connsiteY361" fmla="*/ 8497 h 10000"/>
                  <a:gd name="connsiteX362" fmla="*/ 2252 w 10000"/>
                  <a:gd name="connsiteY362" fmla="*/ 8514 h 10000"/>
                  <a:gd name="connsiteX363" fmla="*/ 2274 w 10000"/>
                  <a:gd name="connsiteY363" fmla="*/ 8514 h 10000"/>
                  <a:gd name="connsiteX364" fmla="*/ 2299 w 10000"/>
                  <a:gd name="connsiteY364" fmla="*/ 8504 h 10000"/>
                  <a:gd name="connsiteX365" fmla="*/ 2310 w 10000"/>
                  <a:gd name="connsiteY365" fmla="*/ 8504 h 10000"/>
                  <a:gd name="connsiteX366" fmla="*/ 2319 w 10000"/>
                  <a:gd name="connsiteY366" fmla="*/ 8484 h 10000"/>
                  <a:gd name="connsiteX367" fmla="*/ 2338 w 10000"/>
                  <a:gd name="connsiteY367" fmla="*/ 8494 h 10000"/>
                  <a:gd name="connsiteX368" fmla="*/ 2338 w 10000"/>
                  <a:gd name="connsiteY368" fmla="*/ 8552 h 10000"/>
                  <a:gd name="connsiteX369" fmla="*/ 2366 w 10000"/>
                  <a:gd name="connsiteY369" fmla="*/ 8572 h 10000"/>
                  <a:gd name="connsiteX370" fmla="*/ 2382 w 10000"/>
                  <a:gd name="connsiteY370" fmla="*/ 8582 h 10000"/>
                  <a:gd name="connsiteX371" fmla="*/ 2435 w 10000"/>
                  <a:gd name="connsiteY371" fmla="*/ 8552 h 10000"/>
                  <a:gd name="connsiteX372" fmla="*/ 2443 w 10000"/>
                  <a:gd name="connsiteY372" fmla="*/ 8552 h 10000"/>
                  <a:gd name="connsiteX373" fmla="*/ 2454 w 10000"/>
                  <a:gd name="connsiteY373" fmla="*/ 8552 h 10000"/>
                  <a:gd name="connsiteX374" fmla="*/ 2471 w 10000"/>
                  <a:gd name="connsiteY374" fmla="*/ 8546 h 10000"/>
                  <a:gd name="connsiteX375" fmla="*/ 2488 w 10000"/>
                  <a:gd name="connsiteY375" fmla="*/ 8536 h 10000"/>
                  <a:gd name="connsiteX376" fmla="*/ 2501 w 10000"/>
                  <a:gd name="connsiteY376" fmla="*/ 8533 h 10000"/>
                  <a:gd name="connsiteX377" fmla="*/ 2512 w 10000"/>
                  <a:gd name="connsiteY377" fmla="*/ 8533 h 10000"/>
                  <a:gd name="connsiteX378" fmla="*/ 2521 w 10000"/>
                  <a:gd name="connsiteY378" fmla="*/ 8546 h 10000"/>
                  <a:gd name="connsiteX379" fmla="*/ 2521 w 10000"/>
                  <a:gd name="connsiteY379" fmla="*/ 8572 h 10000"/>
                  <a:gd name="connsiteX380" fmla="*/ 2535 w 10000"/>
                  <a:gd name="connsiteY380" fmla="*/ 8588 h 10000"/>
                  <a:gd name="connsiteX381" fmla="*/ 2551 w 10000"/>
                  <a:gd name="connsiteY381" fmla="*/ 8582 h 10000"/>
                  <a:gd name="connsiteX382" fmla="*/ 2560 w 10000"/>
                  <a:gd name="connsiteY382" fmla="*/ 8582 h 10000"/>
                  <a:gd name="connsiteX383" fmla="*/ 2573 w 10000"/>
                  <a:gd name="connsiteY383" fmla="*/ 8588 h 10000"/>
                  <a:gd name="connsiteX384" fmla="*/ 2584 w 10000"/>
                  <a:gd name="connsiteY384" fmla="*/ 8591 h 10000"/>
                  <a:gd name="connsiteX385" fmla="*/ 2590 w 10000"/>
                  <a:gd name="connsiteY385" fmla="*/ 8598 h 10000"/>
                  <a:gd name="connsiteX386" fmla="*/ 2598 w 10000"/>
                  <a:gd name="connsiteY386" fmla="*/ 8608 h 10000"/>
                  <a:gd name="connsiteX387" fmla="*/ 2607 w 10000"/>
                  <a:gd name="connsiteY387" fmla="*/ 8617 h 10000"/>
                  <a:gd name="connsiteX388" fmla="*/ 2618 w 10000"/>
                  <a:gd name="connsiteY388" fmla="*/ 8617 h 10000"/>
                  <a:gd name="connsiteX389" fmla="*/ 2640 w 10000"/>
                  <a:gd name="connsiteY389" fmla="*/ 8608 h 10000"/>
                  <a:gd name="connsiteX390" fmla="*/ 2670 w 10000"/>
                  <a:gd name="connsiteY390" fmla="*/ 8598 h 10000"/>
                  <a:gd name="connsiteX391" fmla="*/ 2673 w 10000"/>
                  <a:gd name="connsiteY391" fmla="*/ 8598 h 10000"/>
                  <a:gd name="connsiteX392" fmla="*/ 2690 w 10000"/>
                  <a:gd name="connsiteY392" fmla="*/ 8598 h 10000"/>
                  <a:gd name="connsiteX393" fmla="*/ 2698 w 10000"/>
                  <a:gd name="connsiteY393" fmla="*/ 8598 h 10000"/>
                  <a:gd name="connsiteX394" fmla="*/ 2712 w 10000"/>
                  <a:gd name="connsiteY394" fmla="*/ 8598 h 10000"/>
                  <a:gd name="connsiteX395" fmla="*/ 2726 w 10000"/>
                  <a:gd name="connsiteY395" fmla="*/ 8591 h 10000"/>
                  <a:gd name="connsiteX396" fmla="*/ 2737 w 10000"/>
                  <a:gd name="connsiteY396" fmla="*/ 8588 h 10000"/>
                  <a:gd name="connsiteX397" fmla="*/ 2759 w 10000"/>
                  <a:gd name="connsiteY397" fmla="*/ 8582 h 10000"/>
                  <a:gd name="connsiteX398" fmla="*/ 2770 w 10000"/>
                  <a:gd name="connsiteY398" fmla="*/ 8578 h 10000"/>
                  <a:gd name="connsiteX399" fmla="*/ 2784 w 10000"/>
                  <a:gd name="connsiteY399" fmla="*/ 8572 h 10000"/>
                  <a:gd name="connsiteX400" fmla="*/ 2795 w 10000"/>
                  <a:gd name="connsiteY400" fmla="*/ 8572 h 10000"/>
                  <a:gd name="connsiteX401" fmla="*/ 2803 w 10000"/>
                  <a:gd name="connsiteY401" fmla="*/ 8588 h 10000"/>
                  <a:gd name="connsiteX402" fmla="*/ 2803 w 10000"/>
                  <a:gd name="connsiteY402" fmla="*/ 8591 h 10000"/>
                  <a:gd name="connsiteX403" fmla="*/ 2803 w 10000"/>
                  <a:gd name="connsiteY403" fmla="*/ 8601 h 10000"/>
                  <a:gd name="connsiteX404" fmla="*/ 2809 w 10000"/>
                  <a:gd name="connsiteY404" fmla="*/ 8601 h 10000"/>
                  <a:gd name="connsiteX405" fmla="*/ 2823 w 10000"/>
                  <a:gd name="connsiteY405" fmla="*/ 8598 h 10000"/>
                  <a:gd name="connsiteX406" fmla="*/ 2831 w 10000"/>
                  <a:gd name="connsiteY406" fmla="*/ 8598 h 10000"/>
                  <a:gd name="connsiteX407" fmla="*/ 2839 w 10000"/>
                  <a:gd name="connsiteY407" fmla="*/ 8601 h 10000"/>
                  <a:gd name="connsiteX408" fmla="*/ 2848 w 10000"/>
                  <a:gd name="connsiteY408" fmla="*/ 8598 h 10000"/>
                  <a:gd name="connsiteX409" fmla="*/ 2856 w 10000"/>
                  <a:gd name="connsiteY409" fmla="*/ 8601 h 10000"/>
                  <a:gd name="connsiteX410" fmla="*/ 2859 w 10000"/>
                  <a:gd name="connsiteY410" fmla="*/ 8601 h 10000"/>
                  <a:gd name="connsiteX411" fmla="*/ 2864 w 10000"/>
                  <a:gd name="connsiteY411" fmla="*/ 8598 h 10000"/>
                  <a:gd name="connsiteX412" fmla="*/ 2889 w 10000"/>
                  <a:gd name="connsiteY412" fmla="*/ 8611 h 10000"/>
                  <a:gd name="connsiteX413" fmla="*/ 2906 w 10000"/>
                  <a:gd name="connsiteY413" fmla="*/ 8620 h 10000"/>
                  <a:gd name="connsiteX414" fmla="*/ 2914 w 10000"/>
                  <a:gd name="connsiteY414" fmla="*/ 8627 h 10000"/>
                  <a:gd name="connsiteX415" fmla="*/ 2920 w 10000"/>
                  <a:gd name="connsiteY415" fmla="*/ 8640 h 10000"/>
                  <a:gd name="connsiteX416" fmla="*/ 2922 w 10000"/>
                  <a:gd name="connsiteY416" fmla="*/ 8666 h 10000"/>
                  <a:gd name="connsiteX417" fmla="*/ 2922 w 10000"/>
                  <a:gd name="connsiteY417" fmla="*/ 8692 h 10000"/>
                  <a:gd name="connsiteX418" fmla="*/ 2939 w 10000"/>
                  <a:gd name="connsiteY418" fmla="*/ 8695 h 10000"/>
                  <a:gd name="connsiteX419" fmla="*/ 2953 w 10000"/>
                  <a:gd name="connsiteY419" fmla="*/ 8695 h 10000"/>
                  <a:gd name="connsiteX420" fmla="*/ 2961 w 10000"/>
                  <a:gd name="connsiteY420" fmla="*/ 8695 h 10000"/>
                  <a:gd name="connsiteX421" fmla="*/ 2972 w 10000"/>
                  <a:gd name="connsiteY421" fmla="*/ 8692 h 10000"/>
                  <a:gd name="connsiteX422" fmla="*/ 2981 w 10000"/>
                  <a:gd name="connsiteY422" fmla="*/ 8685 h 10000"/>
                  <a:gd name="connsiteX423" fmla="*/ 2989 w 10000"/>
                  <a:gd name="connsiteY423" fmla="*/ 8685 h 10000"/>
                  <a:gd name="connsiteX424" fmla="*/ 3008 w 10000"/>
                  <a:gd name="connsiteY424" fmla="*/ 8685 h 10000"/>
                  <a:gd name="connsiteX425" fmla="*/ 3028 w 10000"/>
                  <a:gd name="connsiteY425" fmla="*/ 8695 h 10000"/>
                  <a:gd name="connsiteX426" fmla="*/ 3042 w 10000"/>
                  <a:gd name="connsiteY426" fmla="*/ 8695 h 10000"/>
                  <a:gd name="connsiteX427" fmla="*/ 3053 w 10000"/>
                  <a:gd name="connsiteY427" fmla="*/ 8676 h 10000"/>
                  <a:gd name="connsiteX428" fmla="*/ 3061 w 10000"/>
                  <a:gd name="connsiteY428" fmla="*/ 8666 h 10000"/>
                  <a:gd name="connsiteX429" fmla="*/ 3066 w 10000"/>
                  <a:gd name="connsiteY429" fmla="*/ 8656 h 10000"/>
                  <a:gd name="connsiteX430" fmla="*/ 3091 w 10000"/>
                  <a:gd name="connsiteY430" fmla="*/ 8659 h 10000"/>
                  <a:gd name="connsiteX431" fmla="*/ 3105 w 10000"/>
                  <a:gd name="connsiteY431" fmla="*/ 8659 h 10000"/>
                  <a:gd name="connsiteX432" fmla="*/ 3108 w 10000"/>
                  <a:gd name="connsiteY432" fmla="*/ 8650 h 10000"/>
                  <a:gd name="connsiteX433" fmla="*/ 3147 w 10000"/>
                  <a:gd name="connsiteY433" fmla="*/ 8588 h 10000"/>
                  <a:gd name="connsiteX434" fmla="*/ 3150 w 10000"/>
                  <a:gd name="connsiteY434" fmla="*/ 8598 h 10000"/>
                  <a:gd name="connsiteX435" fmla="*/ 3163 w 10000"/>
                  <a:gd name="connsiteY435" fmla="*/ 8601 h 10000"/>
                  <a:gd name="connsiteX436" fmla="*/ 3180 w 10000"/>
                  <a:gd name="connsiteY436" fmla="*/ 8608 h 10000"/>
                  <a:gd name="connsiteX437" fmla="*/ 3188 w 10000"/>
                  <a:gd name="connsiteY437" fmla="*/ 8611 h 10000"/>
                  <a:gd name="connsiteX438" fmla="*/ 3227 w 10000"/>
                  <a:gd name="connsiteY438" fmla="*/ 8620 h 10000"/>
                  <a:gd name="connsiteX439" fmla="*/ 3238 w 10000"/>
                  <a:gd name="connsiteY439" fmla="*/ 8617 h 10000"/>
                  <a:gd name="connsiteX440" fmla="*/ 3247 w 10000"/>
                  <a:gd name="connsiteY440" fmla="*/ 8601 h 10000"/>
                  <a:gd name="connsiteX441" fmla="*/ 3269 w 10000"/>
                  <a:gd name="connsiteY441" fmla="*/ 8611 h 10000"/>
                  <a:gd name="connsiteX442" fmla="*/ 3277 w 10000"/>
                  <a:gd name="connsiteY442" fmla="*/ 8617 h 10000"/>
                  <a:gd name="connsiteX443" fmla="*/ 3285 w 10000"/>
                  <a:gd name="connsiteY443" fmla="*/ 8611 h 10000"/>
                  <a:gd name="connsiteX444" fmla="*/ 3307 w 10000"/>
                  <a:gd name="connsiteY444" fmla="*/ 8611 h 10000"/>
                  <a:gd name="connsiteX445" fmla="*/ 3319 w 10000"/>
                  <a:gd name="connsiteY445" fmla="*/ 8617 h 10000"/>
                  <a:gd name="connsiteX446" fmla="*/ 3324 w 10000"/>
                  <a:gd name="connsiteY446" fmla="*/ 8617 h 10000"/>
                  <a:gd name="connsiteX447" fmla="*/ 3327 w 10000"/>
                  <a:gd name="connsiteY447" fmla="*/ 8620 h 10000"/>
                  <a:gd name="connsiteX448" fmla="*/ 3341 w 10000"/>
                  <a:gd name="connsiteY448" fmla="*/ 8620 h 10000"/>
                  <a:gd name="connsiteX449" fmla="*/ 3357 w 10000"/>
                  <a:gd name="connsiteY449" fmla="*/ 8620 h 10000"/>
                  <a:gd name="connsiteX450" fmla="*/ 3374 w 10000"/>
                  <a:gd name="connsiteY450" fmla="*/ 8620 h 10000"/>
                  <a:gd name="connsiteX451" fmla="*/ 3382 w 10000"/>
                  <a:gd name="connsiteY451" fmla="*/ 8620 h 10000"/>
                  <a:gd name="connsiteX452" fmla="*/ 3399 w 10000"/>
                  <a:gd name="connsiteY452" fmla="*/ 8611 h 10000"/>
                  <a:gd name="connsiteX453" fmla="*/ 3413 w 10000"/>
                  <a:gd name="connsiteY453" fmla="*/ 8601 h 10000"/>
                  <a:gd name="connsiteX454" fmla="*/ 3421 w 10000"/>
                  <a:gd name="connsiteY454" fmla="*/ 8588 h 10000"/>
                  <a:gd name="connsiteX455" fmla="*/ 3421 w 10000"/>
                  <a:gd name="connsiteY455" fmla="*/ 8572 h 10000"/>
                  <a:gd name="connsiteX456" fmla="*/ 3421 w 10000"/>
                  <a:gd name="connsiteY456" fmla="*/ 8552 h 10000"/>
                  <a:gd name="connsiteX457" fmla="*/ 3424 w 10000"/>
                  <a:gd name="connsiteY457" fmla="*/ 8533 h 10000"/>
                  <a:gd name="connsiteX458" fmla="*/ 3432 w 10000"/>
                  <a:gd name="connsiteY458" fmla="*/ 8523 h 10000"/>
                  <a:gd name="connsiteX459" fmla="*/ 3446 w 10000"/>
                  <a:gd name="connsiteY459" fmla="*/ 8523 h 10000"/>
                  <a:gd name="connsiteX460" fmla="*/ 3457 w 10000"/>
                  <a:gd name="connsiteY460" fmla="*/ 8523 h 10000"/>
                  <a:gd name="connsiteX461" fmla="*/ 3476 w 10000"/>
                  <a:gd name="connsiteY461" fmla="*/ 8533 h 10000"/>
                  <a:gd name="connsiteX462" fmla="*/ 3485 w 10000"/>
                  <a:gd name="connsiteY462" fmla="*/ 8536 h 10000"/>
                  <a:gd name="connsiteX463" fmla="*/ 3501 w 10000"/>
                  <a:gd name="connsiteY463" fmla="*/ 8527 h 10000"/>
                  <a:gd name="connsiteX464" fmla="*/ 3504 w 10000"/>
                  <a:gd name="connsiteY464" fmla="*/ 8514 h 10000"/>
                  <a:gd name="connsiteX465" fmla="*/ 3510 w 10000"/>
                  <a:gd name="connsiteY465" fmla="*/ 8497 h 10000"/>
                  <a:gd name="connsiteX466" fmla="*/ 3537 w 10000"/>
                  <a:gd name="connsiteY466" fmla="*/ 8484 h 10000"/>
                  <a:gd name="connsiteX467" fmla="*/ 3562 w 10000"/>
                  <a:gd name="connsiteY467" fmla="*/ 8488 h 10000"/>
                  <a:gd name="connsiteX468" fmla="*/ 3568 w 10000"/>
                  <a:gd name="connsiteY468" fmla="*/ 8484 h 10000"/>
                  <a:gd name="connsiteX469" fmla="*/ 3584 w 10000"/>
                  <a:gd name="connsiteY469" fmla="*/ 8494 h 10000"/>
                  <a:gd name="connsiteX470" fmla="*/ 3593 w 10000"/>
                  <a:gd name="connsiteY470" fmla="*/ 8507 h 10000"/>
                  <a:gd name="connsiteX471" fmla="*/ 3618 w 10000"/>
                  <a:gd name="connsiteY471" fmla="*/ 8497 h 10000"/>
                  <a:gd name="connsiteX472" fmla="*/ 3643 w 10000"/>
                  <a:gd name="connsiteY472" fmla="*/ 8475 h 10000"/>
                  <a:gd name="connsiteX473" fmla="*/ 3657 w 10000"/>
                  <a:gd name="connsiteY473" fmla="*/ 8478 h 10000"/>
                  <a:gd name="connsiteX474" fmla="*/ 3670 w 10000"/>
                  <a:gd name="connsiteY474" fmla="*/ 8475 h 10000"/>
                  <a:gd name="connsiteX475" fmla="*/ 3673 w 10000"/>
                  <a:gd name="connsiteY475" fmla="*/ 8468 h 10000"/>
                  <a:gd name="connsiteX476" fmla="*/ 3681 w 10000"/>
                  <a:gd name="connsiteY476" fmla="*/ 8468 h 10000"/>
                  <a:gd name="connsiteX477" fmla="*/ 3698 w 10000"/>
                  <a:gd name="connsiteY477" fmla="*/ 8478 h 10000"/>
                  <a:gd name="connsiteX478" fmla="*/ 3720 w 10000"/>
                  <a:gd name="connsiteY478" fmla="*/ 8497 h 10000"/>
                  <a:gd name="connsiteX479" fmla="*/ 3715 w 10000"/>
                  <a:gd name="connsiteY479" fmla="*/ 8504 h 10000"/>
                  <a:gd name="connsiteX480" fmla="*/ 3729 w 10000"/>
                  <a:gd name="connsiteY480" fmla="*/ 8514 h 10000"/>
                  <a:gd name="connsiteX481" fmla="*/ 3729 w 10000"/>
                  <a:gd name="connsiteY481" fmla="*/ 8517 h 10000"/>
                  <a:gd name="connsiteX482" fmla="*/ 3740 w 10000"/>
                  <a:gd name="connsiteY482" fmla="*/ 8527 h 10000"/>
                  <a:gd name="connsiteX483" fmla="*/ 3759 w 10000"/>
                  <a:gd name="connsiteY483" fmla="*/ 8517 h 10000"/>
                  <a:gd name="connsiteX484" fmla="*/ 3762 w 10000"/>
                  <a:gd name="connsiteY484" fmla="*/ 8504 h 10000"/>
                  <a:gd name="connsiteX485" fmla="*/ 3770 w 10000"/>
                  <a:gd name="connsiteY485" fmla="*/ 8488 h 10000"/>
                  <a:gd name="connsiteX486" fmla="*/ 3778 w 10000"/>
                  <a:gd name="connsiteY486" fmla="*/ 8484 h 10000"/>
                  <a:gd name="connsiteX487" fmla="*/ 3792 w 10000"/>
                  <a:gd name="connsiteY487" fmla="*/ 8475 h 10000"/>
                  <a:gd name="connsiteX488" fmla="*/ 3803 w 10000"/>
                  <a:gd name="connsiteY488" fmla="*/ 8478 h 10000"/>
                  <a:gd name="connsiteX489" fmla="*/ 3809 w 10000"/>
                  <a:gd name="connsiteY489" fmla="*/ 8475 h 10000"/>
                  <a:gd name="connsiteX490" fmla="*/ 3825 w 10000"/>
                  <a:gd name="connsiteY490" fmla="*/ 8465 h 10000"/>
                  <a:gd name="connsiteX491" fmla="*/ 3834 w 10000"/>
                  <a:gd name="connsiteY491" fmla="*/ 8468 h 10000"/>
                  <a:gd name="connsiteX492" fmla="*/ 3842 w 10000"/>
                  <a:gd name="connsiteY492" fmla="*/ 8478 h 10000"/>
                  <a:gd name="connsiteX493" fmla="*/ 3850 w 10000"/>
                  <a:gd name="connsiteY493" fmla="*/ 8478 h 10000"/>
                  <a:gd name="connsiteX494" fmla="*/ 3859 w 10000"/>
                  <a:gd name="connsiteY494" fmla="*/ 8484 h 10000"/>
                  <a:gd name="connsiteX495" fmla="*/ 3873 w 10000"/>
                  <a:gd name="connsiteY495" fmla="*/ 8494 h 10000"/>
                  <a:gd name="connsiteX496" fmla="*/ 3875 w 10000"/>
                  <a:gd name="connsiteY496" fmla="*/ 8507 h 10000"/>
                  <a:gd name="connsiteX497" fmla="*/ 3881 w 10000"/>
                  <a:gd name="connsiteY497" fmla="*/ 8527 h 10000"/>
                  <a:gd name="connsiteX498" fmla="*/ 3875 w 10000"/>
                  <a:gd name="connsiteY498" fmla="*/ 8546 h 10000"/>
                  <a:gd name="connsiteX499" fmla="*/ 3892 w 10000"/>
                  <a:gd name="connsiteY499" fmla="*/ 8546 h 10000"/>
                  <a:gd name="connsiteX500" fmla="*/ 3900 w 10000"/>
                  <a:gd name="connsiteY500" fmla="*/ 8543 h 10000"/>
                  <a:gd name="connsiteX501" fmla="*/ 3906 w 10000"/>
                  <a:gd name="connsiteY501" fmla="*/ 8543 h 10000"/>
                  <a:gd name="connsiteX502" fmla="*/ 3922 w 10000"/>
                  <a:gd name="connsiteY502" fmla="*/ 8552 h 10000"/>
                  <a:gd name="connsiteX503" fmla="*/ 3939 w 10000"/>
                  <a:gd name="connsiteY503" fmla="*/ 8559 h 10000"/>
                  <a:gd name="connsiteX504" fmla="*/ 3953 w 10000"/>
                  <a:gd name="connsiteY504" fmla="*/ 8572 h 10000"/>
                  <a:gd name="connsiteX505" fmla="*/ 3956 w 10000"/>
                  <a:gd name="connsiteY505" fmla="*/ 8588 h 10000"/>
                  <a:gd name="connsiteX506" fmla="*/ 3956 w 10000"/>
                  <a:gd name="connsiteY506" fmla="*/ 8608 h 10000"/>
                  <a:gd name="connsiteX507" fmla="*/ 3972 w 10000"/>
                  <a:gd name="connsiteY507" fmla="*/ 8608 h 10000"/>
                  <a:gd name="connsiteX508" fmla="*/ 3986 w 10000"/>
                  <a:gd name="connsiteY508" fmla="*/ 8608 h 10000"/>
                  <a:gd name="connsiteX509" fmla="*/ 3997 w 10000"/>
                  <a:gd name="connsiteY509" fmla="*/ 8608 h 10000"/>
                  <a:gd name="connsiteX510" fmla="*/ 4006 w 10000"/>
                  <a:gd name="connsiteY510" fmla="*/ 8608 h 10000"/>
                  <a:gd name="connsiteX511" fmla="*/ 4006 w 10000"/>
                  <a:gd name="connsiteY511" fmla="*/ 8611 h 10000"/>
                  <a:gd name="connsiteX512" fmla="*/ 4011 w 10000"/>
                  <a:gd name="connsiteY512" fmla="*/ 8611 h 10000"/>
                  <a:gd name="connsiteX513" fmla="*/ 4022 w 10000"/>
                  <a:gd name="connsiteY513" fmla="*/ 8620 h 10000"/>
                  <a:gd name="connsiteX514" fmla="*/ 4042 w 10000"/>
                  <a:gd name="connsiteY514" fmla="*/ 8620 h 10000"/>
                  <a:gd name="connsiteX515" fmla="*/ 4050 w 10000"/>
                  <a:gd name="connsiteY515" fmla="*/ 8617 h 10000"/>
                  <a:gd name="connsiteX516" fmla="*/ 4069 w 10000"/>
                  <a:gd name="connsiteY516" fmla="*/ 8620 h 10000"/>
                  <a:gd name="connsiteX517" fmla="*/ 4086 w 10000"/>
                  <a:gd name="connsiteY517" fmla="*/ 8630 h 10000"/>
                  <a:gd name="connsiteX518" fmla="*/ 4108 w 10000"/>
                  <a:gd name="connsiteY518" fmla="*/ 8627 h 10000"/>
                  <a:gd name="connsiteX519" fmla="*/ 4125 w 10000"/>
                  <a:gd name="connsiteY519" fmla="*/ 8620 h 10000"/>
                  <a:gd name="connsiteX520" fmla="*/ 4133 w 10000"/>
                  <a:gd name="connsiteY520" fmla="*/ 8611 h 10000"/>
                  <a:gd name="connsiteX521" fmla="*/ 4139 w 10000"/>
                  <a:gd name="connsiteY521" fmla="*/ 8608 h 10000"/>
                  <a:gd name="connsiteX522" fmla="*/ 4147 w 10000"/>
                  <a:gd name="connsiteY522" fmla="*/ 8601 h 10000"/>
                  <a:gd name="connsiteX523" fmla="*/ 4155 w 10000"/>
                  <a:gd name="connsiteY523" fmla="*/ 8591 h 10000"/>
                  <a:gd name="connsiteX524" fmla="*/ 4166 w 10000"/>
                  <a:gd name="connsiteY524" fmla="*/ 8582 h 10000"/>
                  <a:gd name="connsiteX525" fmla="*/ 4183 w 10000"/>
                  <a:gd name="connsiteY525" fmla="*/ 8569 h 10000"/>
                  <a:gd name="connsiteX526" fmla="*/ 4191 w 10000"/>
                  <a:gd name="connsiteY526" fmla="*/ 8562 h 10000"/>
                  <a:gd name="connsiteX527" fmla="*/ 4208 w 10000"/>
                  <a:gd name="connsiteY527" fmla="*/ 8552 h 10000"/>
                  <a:gd name="connsiteX528" fmla="*/ 4230 w 10000"/>
                  <a:gd name="connsiteY528" fmla="*/ 8552 h 10000"/>
                  <a:gd name="connsiteX529" fmla="*/ 4238 w 10000"/>
                  <a:gd name="connsiteY529" fmla="*/ 8559 h 10000"/>
                  <a:gd name="connsiteX530" fmla="*/ 4247 w 10000"/>
                  <a:gd name="connsiteY530" fmla="*/ 8572 h 10000"/>
                  <a:gd name="connsiteX531" fmla="*/ 4252 w 10000"/>
                  <a:gd name="connsiteY531" fmla="*/ 8578 h 10000"/>
                  <a:gd name="connsiteX532" fmla="*/ 4263 w 10000"/>
                  <a:gd name="connsiteY532" fmla="*/ 8582 h 10000"/>
                  <a:gd name="connsiteX533" fmla="*/ 4277 w 10000"/>
                  <a:gd name="connsiteY533" fmla="*/ 8572 h 10000"/>
                  <a:gd name="connsiteX534" fmla="*/ 4294 w 10000"/>
                  <a:gd name="connsiteY534" fmla="*/ 8559 h 10000"/>
                  <a:gd name="connsiteX535" fmla="*/ 4302 w 10000"/>
                  <a:gd name="connsiteY535" fmla="*/ 8546 h 10000"/>
                  <a:gd name="connsiteX536" fmla="*/ 4310 w 10000"/>
                  <a:gd name="connsiteY536" fmla="*/ 8543 h 10000"/>
                  <a:gd name="connsiteX537" fmla="*/ 4313 w 10000"/>
                  <a:gd name="connsiteY537" fmla="*/ 8543 h 10000"/>
                  <a:gd name="connsiteX538" fmla="*/ 4332 w 10000"/>
                  <a:gd name="connsiteY538" fmla="*/ 8546 h 10000"/>
                  <a:gd name="connsiteX539" fmla="*/ 4335 w 10000"/>
                  <a:gd name="connsiteY539" fmla="*/ 8559 h 10000"/>
                  <a:gd name="connsiteX540" fmla="*/ 4349 w 10000"/>
                  <a:gd name="connsiteY540" fmla="*/ 8588 h 10000"/>
                  <a:gd name="connsiteX541" fmla="*/ 4360 w 10000"/>
                  <a:gd name="connsiteY541" fmla="*/ 8591 h 10000"/>
                  <a:gd name="connsiteX542" fmla="*/ 4366 w 10000"/>
                  <a:gd name="connsiteY542" fmla="*/ 8591 h 10000"/>
                  <a:gd name="connsiteX543" fmla="*/ 4382 w 10000"/>
                  <a:gd name="connsiteY543" fmla="*/ 8598 h 10000"/>
                  <a:gd name="connsiteX544" fmla="*/ 4385 w 10000"/>
                  <a:gd name="connsiteY544" fmla="*/ 8598 h 10000"/>
                  <a:gd name="connsiteX545" fmla="*/ 4402 w 10000"/>
                  <a:gd name="connsiteY545" fmla="*/ 8598 h 10000"/>
                  <a:gd name="connsiteX546" fmla="*/ 4421 w 10000"/>
                  <a:gd name="connsiteY546" fmla="*/ 8591 h 10000"/>
                  <a:gd name="connsiteX547" fmla="*/ 4440 w 10000"/>
                  <a:gd name="connsiteY547" fmla="*/ 8591 h 10000"/>
                  <a:gd name="connsiteX548" fmla="*/ 4449 w 10000"/>
                  <a:gd name="connsiteY548" fmla="*/ 8598 h 10000"/>
                  <a:gd name="connsiteX549" fmla="*/ 4454 w 10000"/>
                  <a:gd name="connsiteY549" fmla="*/ 8617 h 10000"/>
                  <a:gd name="connsiteX550" fmla="*/ 4463 w 10000"/>
                  <a:gd name="connsiteY550" fmla="*/ 8608 h 10000"/>
                  <a:gd name="connsiteX551" fmla="*/ 4474 w 10000"/>
                  <a:gd name="connsiteY551" fmla="*/ 8608 h 10000"/>
                  <a:gd name="connsiteX552" fmla="*/ 4490 w 10000"/>
                  <a:gd name="connsiteY552" fmla="*/ 8617 h 10000"/>
                  <a:gd name="connsiteX553" fmla="*/ 4504 w 10000"/>
                  <a:gd name="connsiteY553" fmla="*/ 8617 h 10000"/>
                  <a:gd name="connsiteX554" fmla="*/ 4518 w 10000"/>
                  <a:gd name="connsiteY554" fmla="*/ 8617 h 10000"/>
                  <a:gd name="connsiteX555" fmla="*/ 4535 w 10000"/>
                  <a:gd name="connsiteY555" fmla="*/ 8611 h 10000"/>
                  <a:gd name="connsiteX556" fmla="*/ 4546 w 10000"/>
                  <a:gd name="connsiteY556" fmla="*/ 8611 h 10000"/>
                  <a:gd name="connsiteX557" fmla="*/ 4562 w 10000"/>
                  <a:gd name="connsiteY557" fmla="*/ 8611 h 10000"/>
                  <a:gd name="connsiteX558" fmla="*/ 4571 w 10000"/>
                  <a:gd name="connsiteY558" fmla="*/ 8611 h 10000"/>
                  <a:gd name="connsiteX559" fmla="*/ 4579 w 10000"/>
                  <a:gd name="connsiteY559" fmla="*/ 8608 h 10000"/>
                  <a:gd name="connsiteX560" fmla="*/ 4584 w 10000"/>
                  <a:gd name="connsiteY560" fmla="*/ 8608 h 10000"/>
                  <a:gd name="connsiteX561" fmla="*/ 4601 w 10000"/>
                  <a:gd name="connsiteY561" fmla="*/ 8617 h 10000"/>
                  <a:gd name="connsiteX562" fmla="*/ 4609 w 10000"/>
                  <a:gd name="connsiteY562" fmla="*/ 8627 h 10000"/>
                  <a:gd name="connsiteX563" fmla="*/ 4618 w 10000"/>
                  <a:gd name="connsiteY563" fmla="*/ 8637 h 10000"/>
                  <a:gd name="connsiteX564" fmla="*/ 4618 w 10000"/>
                  <a:gd name="connsiteY564" fmla="*/ 8646 h 10000"/>
                  <a:gd name="connsiteX565" fmla="*/ 4634 w 10000"/>
                  <a:gd name="connsiteY565" fmla="*/ 8656 h 10000"/>
                  <a:gd name="connsiteX566" fmla="*/ 4640 w 10000"/>
                  <a:gd name="connsiteY566" fmla="*/ 8659 h 10000"/>
                  <a:gd name="connsiteX567" fmla="*/ 4651 w 10000"/>
                  <a:gd name="connsiteY567" fmla="*/ 8666 h 10000"/>
                  <a:gd name="connsiteX568" fmla="*/ 4657 w 10000"/>
                  <a:gd name="connsiteY568" fmla="*/ 8659 h 10000"/>
                  <a:gd name="connsiteX569" fmla="*/ 4668 w 10000"/>
                  <a:gd name="connsiteY569" fmla="*/ 8650 h 10000"/>
                  <a:gd name="connsiteX570" fmla="*/ 4676 w 10000"/>
                  <a:gd name="connsiteY570" fmla="*/ 8650 h 10000"/>
                  <a:gd name="connsiteX571" fmla="*/ 4690 w 10000"/>
                  <a:gd name="connsiteY571" fmla="*/ 8650 h 10000"/>
                  <a:gd name="connsiteX572" fmla="*/ 4698 w 10000"/>
                  <a:gd name="connsiteY572" fmla="*/ 8650 h 10000"/>
                  <a:gd name="connsiteX573" fmla="*/ 4704 w 10000"/>
                  <a:gd name="connsiteY573" fmla="*/ 8650 h 10000"/>
                  <a:gd name="connsiteX574" fmla="*/ 4706 w 10000"/>
                  <a:gd name="connsiteY574" fmla="*/ 8659 h 10000"/>
                  <a:gd name="connsiteX575" fmla="*/ 4706 w 10000"/>
                  <a:gd name="connsiteY575" fmla="*/ 8666 h 10000"/>
                  <a:gd name="connsiteX576" fmla="*/ 4723 w 10000"/>
                  <a:gd name="connsiteY576" fmla="*/ 8682 h 10000"/>
                  <a:gd name="connsiteX577" fmla="*/ 4737 w 10000"/>
                  <a:gd name="connsiteY577" fmla="*/ 8682 h 10000"/>
                  <a:gd name="connsiteX578" fmla="*/ 4745 w 10000"/>
                  <a:gd name="connsiteY578" fmla="*/ 8676 h 10000"/>
                  <a:gd name="connsiteX579" fmla="*/ 4756 w 10000"/>
                  <a:gd name="connsiteY579" fmla="*/ 8666 h 10000"/>
                  <a:gd name="connsiteX580" fmla="*/ 4765 w 10000"/>
                  <a:gd name="connsiteY580" fmla="*/ 8666 h 10000"/>
                  <a:gd name="connsiteX581" fmla="*/ 4765 w 10000"/>
                  <a:gd name="connsiteY581" fmla="*/ 8682 h 10000"/>
                  <a:gd name="connsiteX582" fmla="*/ 4770 w 10000"/>
                  <a:gd name="connsiteY582" fmla="*/ 8701 h 10000"/>
                  <a:gd name="connsiteX583" fmla="*/ 4778 w 10000"/>
                  <a:gd name="connsiteY583" fmla="*/ 8705 h 10000"/>
                  <a:gd name="connsiteX584" fmla="*/ 4795 w 10000"/>
                  <a:gd name="connsiteY584" fmla="*/ 8714 h 10000"/>
                  <a:gd name="connsiteX585" fmla="*/ 4812 w 10000"/>
                  <a:gd name="connsiteY585" fmla="*/ 8714 h 10000"/>
                  <a:gd name="connsiteX586" fmla="*/ 4825 w 10000"/>
                  <a:gd name="connsiteY586" fmla="*/ 8705 h 10000"/>
                  <a:gd name="connsiteX587" fmla="*/ 4825 w 10000"/>
                  <a:gd name="connsiteY587" fmla="*/ 8701 h 10000"/>
                  <a:gd name="connsiteX588" fmla="*/ 4828 w 10000"/>
                  <a:gd name="connsiteY588" fmla="*/ 8701 h 10000"/>
                  <a:gd name="connsiteX589" fmla="*/ 4837 w 10000"/>
                  <a:gd name="connsiteY589" fmla="*/ 8692 h 10000"/>
                  <a:gd name="connsiteX590" fmla="*/ 4842 w 10000"/>
                  <a:gd name="connsiteY590" fmla="*/ 8685 h 10000"/>
                  <a:gd name="connsiteX591" fmla="*/ 4859 w 10000"/>
                  <a:gd name="connsiteY591" fmla="*/ 8692 h 10000"/>
                  <a:gd name="connsiteX592" fmla="*/ 4870 w 10000"/>
                  <a:gd name="connsiteY592" fmla="*/ 8701 h 10000"/>
                  <a:gd name="connsiteX593" fmla="*/ 4878 w 10000"/>
                  <a:gd name="connsiteY593" fmla="*/ 8714 h 10000"/>
                  <a:gd name="connsiteX594" fmla="*/ 4892 w 10000"/>
                  <a:gd name="connsiteY594" fmla="*/ 8724 h 10000"/>
                  <a:gd name="connsiteX595" fmla="*/ 4900 w 10000"/>
                  <a:gd name="connsiteY595" fmla="*/ 8724 h 10000"/>
                  <a:gd name="connsiteX596" fmla="*/ 4906 w 10000"/>
                  <a:gd name="connsiteY596" fmla="*/ 8705 h 10000"/>
                  <a:gd name="connsiteX597" fmla="*/ 4925 w 10000"/>
                  <a:gd name="connsiteY597" fmla="*/ 8724 h 10000"/>
                  <a:gd name="connsiteX598" fmla="*/ 4939 w 10000"/>
                  <a:gd name="connsiteY598" fmla="*/ 8701 h 10000"/>
                  <a:gd name="connsiteX599" fmla="*/ 4950 w 10000"/>
                  <a:gd name="connsiteY599" fmla="*/ 8695 h 10000"/>
                  <a:gd name="connsiteX600" fmla="*/ 4956 w 10000"/>
                  <a:gd name="connsiteY600" fmla="*/ 8692 h 10000"/>
                  <a:gd name="connsiteX601" fmla="*/ 4986 w 10000"/>
                  <a:gd name="connsiteY601" fmla="*/ 8705 h 10000"/>
                  <a:gd name="connsiteX602" fmla="*/ 5003 w 10000"/>
                  <a:gd name="connsiteY602" fmla="*/ 8701 h 10000"/>
                  <a:gd name="connsiteX603" fmla="*/ 5011 w 10000"/>
                  <a:gd name="connsiteY603" fmla="*/ 8692 h 10000"/>
                  <a:gd name="connsiteX604" fmla="*/ 5028 w 10000"/>
                  <a:gd name="connsiteY604" fmla="*/ 8682 h 10000"/>
                  <a:gd name="connsiteX605" fmla="*/ 5030 w 10000"/>
                  <a:gd name="connsiteY605" fmla="*/ 8659 h 10000"/>
                  <a:gd name="connsiteX606" fmla="*/ 5039 w 10000"/>
                  <a:gd name="connsiteY606" fmla="*/ 8656 h 10000"/>
                  <a:gd name="connsiteX607" fmla="*/ 5053 w 10000"/>
                  <a:gd name="connsiteY607" fmla="*/ 8669 h 10000"/>
                  <a:gd name="connsiteX608" fmla="*/ 5061 w 10000"/>
                  <a:gd name="connsiteY608" fmla="*/ 8669 h 10000"/>
                  <a:gd name="connsiteX609" fmla="*/ 5061 w 10000"/>
                  <a:gd name="connsiteY609" fmla="*/ 8676 h 10000"/>
                  <a:gd name="connsiteX610" fmla="*/ 5069 w 10000"/>
                  <a:gd name="connsiteY610" fmla="*/ 8669 h 10000"/>
                  <a:gd name="connsiteX611" fmla="*/ 5083 w 10000"/>
                  <a:gd name="connsiteY611" fmla="*/ 8669 h 10000"/>
                  <a:gd name="connsiteX612" fmla="*/ 5100 w 10000"/>
                  <a:gd name="connsiteY612" fmla="*/ 8669 h 10000"/>
                  <a:gd name="connsiteX613" fmla="*/ 5119 w 10000"/>
                  <a:gd name="connsiteY613" fmla="*/ 8682 h 10000"/>
                  <a:gd name="connsiteX614" fmla="*/ 5136 w 10000"/>
                  <a:gd name="connsiteY614" fmla="*/ 8692 h 10000"/>
                  <a:gd name="connsiteX615" fmla="*/ 5161 w 10000"/>
                  <a:gd name="connsiteY615" fmla="*/ 8701 h 10000"/>
                  <a:gd name="connsiteX616" fmla="*/ 5183 w 10000"/>
                  <a:gd name="connsiteY616" fmla="*/ 8701 h 10000"/>
                  <a:gd name="connsiteX617" fmla="*/ 5199 w 10000"/>
                  <a:gd name="connsiteY617" fmla="*/ 8701 h 10000"/>
                  <a:gd name="connsiteX618" fmla="*/ 5213 w 10000"/>
                  <a:gd name="connsiteY618" fmla="*/ 8705 h 10000"/>
                  <a:gd name="connsiteX619" fmla="*/ 5224 w 10000"/>
                  <a:gd name="connsiteY619" fmla="*/ 8701 h 10000"/>
                  <a:gd name="connsiteX620" fmla="*/ 5230 w 10000"/>
                  <a:gd name="connsiteY620" fmla="*/ 8701 h 10000"/>
                  <a:gd name="connsiteX621" fmla="*/ 5241 w 10000"/>
                  <a:gd name="connsiteY621" fmla="*/ 8676 h 10000"/>
                  <a:gd name="connsiteX622" fmla="*/ 5247 w 10000"/>
                  <a:gd name="connsiteY622" fmla="*/ 8666 h 10000"/>
                  <a:gd name="connsiteX623" fmla="*/ 5249 w 10000"/>
                  <a:gd name="connsiteY623" fmla="*/ 8646 h 10000"/>
                  <a:gd name="connsiteX624" fmla="*/ 5249 w 10000"/>
                  <a:gd name="connsiteY624" fmla="*/ 8650 h 10000"/>
                  <a:gd name="connsiteX625" fmla="*/ 5255 w 10000"/>
                  <a:gd name="connsiteY625" fmla="*/ 8646 h 10000"/>
                  <a:gd name="connsiteX626" fmla="*/ 5271 w 10000"/>
                  <a:gd name="connsiteY626" fmla="*/ 8650 h 10000"/>
                  <a:gd name="connsiteX627" fmla="*/ 5288 w 10000"/>
                  <a:gd name="connsiteY627" fmla="*/ 8666 h 10000"/>
                  <a:gd name="connsiteX628" fmla="*/ 5296 w 10000"/>
                  <a:gd name="connsiteY628" fmla="*/ 8666 h 10000"/>
                  <a:gd name="connsiteX629" fmla="*/ 5310 w 10000"/>
                  <a:gd name="connsiteY629" fmla="*/ 8656 h 10000"/>
                  <a:gd name="connsiteX630" fmla="*/ 5321 w 10000"/>
                  <a:gd name="connsiteY630" fmla="*/ 8650 h 10000"/>
                  <a:gd name="connsiteX631" fmla="*/ 5338 w 10000"/>
                  <a:gd name="connsiteY631" fmla="*/ 8650 h 10000"/>
                  <a:gd name="connsiteX632" fmla="*/ 5360 w 10000"/>
                  <a:gd name="connsiteY632" fmla="*/ 8640 h 10000"/>
                  <a:gd name="connsiteX633" fmla="*/ 5366 w 10000"/>
                  <a:gd name="connsiteY633" fmla="*/ 8637 h 10000"/>
                  <a:gd name="connsiteX634" fmla="*/ 5368 w 10000"/>
                  <a:gd name="connsiteY634" fmla="*/ 8637 h 10000"/>
                  <a:gd name="connsiteX635" fmla="*/ 5382 w 10000"/>
                  <a:gd name="connsiteY635" fmla="*/ 8630 h 10000"/>
                  <a:gd name="connsiteX636" fmla="*/ 5391 w 10000"/>
                  <a:gd name="connsiteY636" fmla="*/ 8630 h 10000"/>
                  <a:gd name="connsiteX637" fmla="*/ 5402 w 10000"/>
                  <a:gd name="connsiteY637" fmla="*/ 8637 h 10000"/>
                  <a:gd name="connsiteX638" fmla="*/ 5418 w 10000"/>
                  <a:gd name="connsiteY638" fmla="*/ 8656 h 10000"/>
                  <a:gd name="connsiteX639" fmla="*/ 5432 w 10000"/>
                  <a:gd name="connsiteY639" fmla="*/ 8666 h 10000"/>
                  <a:gd name="connsiteX640" fmla="*/ 5443 w 10000"/>
                  <a:gd name="connsiteY640" fmla="*/ 8682 h 10000"/>
                  <a:gd name="connsiteX641" fmla="*/ 5457 w 10000"/>
                  <a:gd name="connsiteY641" fmla="*/ 8692 h 10000"/>
                  <a:gd name="connsiteX642" fmla="*/ 5471 w 10000"/>
                  <a:gd name="connsiteY642" fmla="*/ 8705 h 10000"/>
                  <a:gd name="connsiteX643" fmla="*/ 5488 w 10000"/>
                  <a:gd name="connsiteY643" fmla="*/ 8711 h 10000"/>
                  <a:gd name="connsiteX644" fmla="*/ 5490 w 10000"/>
                  <a:gd name="connsiteY644" fmla="*/ 8721 h 10000"/>
                  <a:gd name="connsiteX645" fmla="*/ 5512 w 10000"/>
                  <a:gd name="connsiteY645" fmla="*/ 8724 h 10000"/>
                  <a:gd name="connsiteX646" fmla="*/ 5521 w 10000"/>
                  <a:gd name="connsiteY646" fmla="*/ 8714 h 10000"/>
                  <a:gd name="connsiteX647" fmla="*/ 5524 w 10000"/>
                  <a:gd name="connsiteY647" fmla="*/ 8714 h 10000"/>
                  <a:gd name="connsiteX648" fmla="*/ 5532 w 10000"/>
                  <a:gd name="connsiteY648" fmla="*/ 8721 h 10000"/>
                  <a:gd name="connsiteX649" fmla="*/ 5540 w 10000"/>
                  <a:gd name="connsiteY649" fmla="*/ 8724 h 10000"/>
                  <a:gd name="connsiteX650" fmla="*/ 5562 w 10000"/>
                  <a:gd name="connsiteY650" fmla="*/ 8750 h 10000"/>
                  <a:gd name="connsiteX651" fmla="*/ 5562 w 10000"/>
                  <a:gd name="connsiteY651" fmla="*/ 8760 h 10000"/>
                  <a:gd name="connsiteX652" fmla="*/ 5571 w 10000"/>
                  <a:gd name="connsiteY652" fmla="*/ 8782 h 10000"/>
                  <a:gd name="connsiteX653" fmla="*/ 5579 w 10000"/>
                  <a:gd name="connsiteY653" fmla="*/ 8789 h 10000"/>
                  <a:gd name="connsiteX654" fmla="*/ 5593 w 10000"/>
                  <a:gd name="connsiteY654" fmla="*/ 8789 h 10000"/>
                  <a:gd name="connsiteX655" fmla="*/ 5596 w 10000"/>
                  <a:gd name="connsiteY655" fmla="*/ 8789 h 10000"/>
                  <a:gd name="connsiteX656" fmla="*/ 5626 w 10000"/>
                  <a:gd name="connsiteY656" fmla="*/ 8782 h 10000"/>
                  <a:gd name="connsiteX657" fmla="*/ 5629 w 10000"/>
                  <a:gd name="connsiteY657" fmla="*/ 8782 h 10000"/>
                  <a:gd name="connsiteX658" fmla="*/ 5637 w 10000"/>
                  <a:gd name="connsiteY658" fmla="*/ 8779 h 10000"/>
                  <a:gd name="connsiteX659" fmla="*/ 5648 w 10000"/>
                  <a:gd name="connsiteY659" fmla="*/ 8789 h 10000"/>
                  <a:gd name="connsiteX660" fmla="*/ 5665 w 10000"/>
                  <a:gd name="connsiteY660" fmla="*/ 8795 h 10000"/>
                  <a:gd name="connsiteX661" fmla="*/ 5676 w 10000"/>
                  <a:gd name="connsiteY661" fmla="*/ 8789 h 10000"/>
                  <a:gd name="connsiteX662" fmla="*/ 5684 w 10000"/>
                  <a:gd name="connsiteY662" fmla="*/ 8782 h 10000"/>
                  <a:gd name="connsiteX663" fmla="*/ 5693 w 10000"/>
                  <a:gd name="connsiteY663" fmla="*/ 8789 h 10000"/>
                  <a:gd name="connsiteX664" fmla="*/ 5715 w 10000"/>
                  <a:gd name="connsiteY664" fmla="*/ 8808 h 10000"/>
                  <a:gd name="connsiteX665" fmla="*/ 5731 w 10000"/>
                  <a:gd name="connsiteY665" fmla="*/ 8808 h 10000"/>
                  <a:gd name="connsiteX666" fmla="*/ 5740 w 10000"/>
                  <a:gd name="connsiteY666" fmla="*/ 8808 h 10000"/>
                  <a:gd name="connsiteX667" fmla="*/ 5765 w 10000"/>
                  <a:gd name="connsiteY667" fmla="*/ 8818 h 10000"/>
                  <a:gd name="connsiteX668" fmla="*/ 5781 w 10000"/>
                  <a:gd name="connsiteY668" fmla="*/ 8824 h 10000"/>
                  <a:gd name="connsiteX669" fmla="*/ 5798 w 10000"/>
                  <a:gd name="connsiteY669" fmla="*/ 8834 h 10000"/>
                  <a:gd name="connsiteX670" fmla="*/ 5814 w 10000"/>
                  <a:gd name="connsiteY670" fmla="*/ 8837 h 10000"/>
                  <a:gd name="connsiteX671" fmla="*/ 5831 w 10000"/>
                  <a:gd name="connsiteY671" fmla="*/ 8844 h 10000"/>
                  <a:gd name="connsiteX672" fmla="*/ 5842 w 10000"/>
                  <a:gd name="connsiteY672" fmla="*/ 8847 h 10000"/>
                  <a:gd name="connsiteX673" fmla="*/ 5859 w 10000"/>
                  <a:gd name="connsiteY673" fmla="*/ 8857 h 10000"/>
                  <a:gd name="connsiteX674" fmla="*/ 5870 w 10000"/>
                  <a:gd name="connsiteY674" fmla="*/ 8867 h 10000"/>
                  <a:gd name="connsiteX675" fmla="*/ 5878 w 10000"/>
                  <a:gd name="connsiteY675" fmla="*/ 8873 h 10000"/>
                  <a:gd name="connsiteX676" fmla="*/ 5895 w 10000"/>
                  <a:gd name="connsiteY676" fmla="*/ 8873 h 10000"/>
                  <a:gd name="connsiteX677" fmla="*/ 5911 w 10000"/>
                  <a:gd name="connsiteY677" fmla="*/ 8873 h 10000"/>
                  <a:gd name="connsiteX678" fmla="*/ 5931 w 10000"/>
                  <a:gd name="connsiteY678" fmla="*/ 8873 h 10000"/>
                  <a:gd name="connsiteX679" fmla="*/ 5950 w 10000"/>
                  <a:gd name="connsiteY679" fmla="*/ 8867 h 10000"/>
                  <a:gd name="connsiteX680" fmla="*/ 5967 w 10000"/>
                  <a:gd name="connsiteY680" fmla="*/ 8867 h 10000"/>
                  <a:gd name="connsiteX681" fmla="*/ 5975 w 10000"/>
                  <a:gd name="connsiteY681" fmla="*/ 8873 h 10000"/>
                  <a:gd name="connsiteX682" fmla="*/ 6000 w 10000"/>
                  <a:gd name="connsiteY682" fmla="*/ 8883 h 10000"/>
                  <a:gd name="connsiteX683" fmla="*/ 5997 w 10000"/>
                  <a:gd name="connsiteY683" fmla="*/ 8886 h 10000"/>
                  <a:gd name="connsiteX684" fmla="*/ 5997 w 10000"/>
                  <a:gd name="connsiteY684" fmla="*/ 8896 h 10000"/>
                  <a:gd name="connsiteX685" fmla="*/ 6014 w 10000"/>
                  <a:gd name="connsiteY685" fmla="*/ 8892 h 10000"/>
                  <a:gd name="connsiteX686" fmla="*/ 6028 w 10000"/>
                  <a:gd name="connsiteY686" fmla="*/ 8892 h 10000"/>
                  <a:gd name="connsiteX687" fmla="*/ 6053 w 10000"/>
                  <a:gd name="connsiteY687" fmla="*/ 8886 h 10000"/>
                  <a:gd name="connsiteX688" fmla="*/ 6072 w 10000"/>
                  <a:gd name="connsiteY688" fmla="*/ 8876 h 10000"/>
                  <a:gd name="connsiteX689" fmla="*/ 6089 w 10000"/>
                  <a:gd name="connsiteY689" fmla="*/ 8867 h 10000"/>
                  <a:gd name="connsiteX690" fmla="*/ 6111 w 10000"/>
                  <a:gd name="connsiteY690" fmla="*/ 8857 h 10000"/>
                  <a:gd name="connsiteX691" fmla="*/ 6127 w 10000"/>
                  <a:gd name="connsiteY691" fmla="*/ 8847 h 10000"/>
                  <a:gd name="connsiteX692" fmla="*/ 6152 w 10000"/>
                  <a:gd name="connsiteY692" fmla="*/ 8834 h 10000"/>
                  <a:gd name="connsiteX693" fmla="*/ 6183 w 10000"/>
                  <a:gd name="connsiteY693" fmla="*/ 8828 h 10000"/>
                  <a:gd name="connsiteX694" fmla="*/ 6175 w 10000"/>
                  <a:gd name="connsiteY694" fmla="*/ 8844 h 10000"/>
                  <a:gd name="connsiteX695" fmla="*/ 6169 w 10000"/>
                  <a:gd name="connsiteY695" fmla="*/ 8863 h 10000"/>
                  <a:gd name="connsiteX696" fmla="*/ 6158 w 10000"/>
                  <a:gd name="connsiteY696" fmla="*/ 8886 h 10000"/>
                  <a:gd name="connsiteX697" fmla="*/ 6152 w 10000"/>
                  <a:gd name="connsiteY697" fmla="*/ 8896 h 10000"/>
                  <a:gd name="connsiteX698" fmla="*/ 6150 w 10000"/>
                  <a:gd name="connsiteY698" fmla="*/ 8909 h 10000"/>
                  <a:gd name="connsiteX699" fmla="*/ 6152 w 10000"/>
                  <a:gd name="connsiteY699" fmla="*/ 8938 h 10000"/>
                  <a:gd name="connsiteX700" fmla="*/ 6158 w 10000"/>
                  <a:gd name="connsiteY700" fmla="*/ 8957 h 10000"/>
                  <a:gd name="connsiteX701" fmla="*/ 6161 w 10000"/>
                  <a:gd name="connsiteY701" fmla="*/ 8980 h 10000"/>
                  <a:gd name="connsiteX702" fmla="*/ 6166 w 10000"/>
                  <a:gd name="connsiteY702" fmla="*/ 8999 h 10000"/>
                  <a:gd name="connsiteX703" fmla="*/ 6175 w 10000"/>
                  <a:gd name="connsiteY703" fmla="*/ 9032 h 10000"/>
                  <a:gd name="connsiteX704" fmla="*/ 6183 w 10000"/>
                  <a:gd name="connsiteY704" fmla="*/ 9051 h 10000"/>
                  <a:gd name="connsiteX705" fmla="*/ 6191 w 10000"/>
                  <a:gd name="connsiteY705" fmla="*/ 9064 h 10000"/>
                  <a:gd name="connsiteX706" fmla="*/ 6194 w 10000"/>
                  <a:gd name="connsiteY706" fmla="*/ 9084 h 10000"/>
                  <a:gd name="connsiteX707" fmla="*/ 6208 w 10000"/>
                  <a:gd name="connsiteY707" fmla="*/ 9103 h 10000"/>
                  <a:gd name="connsiteX708" fmla="*/ 6208 w 10000"/>
                  <a:gd name="connsiteY708" fmla="*/ 9113 h 10000"/>
                  <a:gd name="connsiteX709" fmla="*/ 6216 w 10000"/>
                  <a:gd name="connsiteY709" fmla="*/ 9129 h 10000"/>
                  <a:gd name="connsiteX710" fmla="*/ 6230 w 10000"/>
                  <a:gd name="connsiteY710" fmla="*/ 9148 h 10000"/>
                  <a:gd name="connsiteX711" fmla="*/ 6241 w 10000"/>
                  <a:gd name="connsiteY711" fmla="*/ 9165 h 10000"/>
                  <a:gd name="connsiteX712" fmla="*/ 6249 w 10000"/>
                  <a:gd name="connsiteY712" fmla="*/ 9168 h 10000"/>
                  <a:gd name="connsiteX713" fmla="*/ 6266 w 10000"/>
                  <a:gd name="connsiteY713" fmla="*/ 9184 h 10000"/>
                  <a:gd name="connsiteX714" fmla="*/ 6280 w 10000"/>
                  <a:gd name="connsiteY714" fmla="*/ 9184 h 10000"/>
                  <a:gd name="connsiteX715" fmla="*/ 6288 w 10000"/>
                  <a:gd name="connsiteY715" fmla="*/ 9177 h 10000"/>
                  <a:gd name="connsiteX716" fmla="*/ 6299 w 10000"/>
                  <a:gd name="connsiteY716" fmla="*/ 9187 h 10000"/>
                  <a:gd name="connsiteX717" fmla="*/ 6305 w 10000"/>
                  <a:gd name="connsiteY717" fmla="*/ 9197 h 10000"/>
                  <a:gd name="connsiteX718" fmla="*/ 6310 w 10000"/>
                  <a:gd name="connsiteY718" fmla="*/ 9197 h 10000"/>
                  <a:gd name="connsiteX719" fmla="*/ 6321 w 10000"/>
                  <a:gd name="connsiteY719" fmla="*/ 9213 h 10000"/>
                  <a:gd name="connsiteX720" fmla="*/ 6335 w 10000"/>
                  <a:gd name="connsiteY720" fmla="*/ 9223 h 10000"/>
                  <a:gd name="connsiteX721" fmla="*/ 6338 w 10000"/>
                  <a:gd name="connsiteY721" fmla="*/ 9223 h 10000"/>
                  <a:gd name="connsiteX722" fmla="*/ 6355 w 10000"/>
                  <a:gd name="connsiteY722" fmla="*/ 9226 h 10000"/>
                  <a:gd name="connsiteX723" fmla="*/ 6363 w 10000"/>
                  <a:gd name="connsiteY723" fmla="*/ 9236 h 10000"/>
                  <a:gd name="connsiteX724" fmla="*/ 6380 w 10000"/>
                  <a:gd name="connsiteY724" fmla="*/ 9258 h 10000"/>
                  <a:gd name="connsiteX725" fmla="*/ 6393 w 10000"/>
                  <a:gd name="connsiteY725" fmla="*/ 9278 h 10000"/>
                  <a:gd name="connsiteX726" fmla="*/ 6396 w 10000"/>
                  <a:gd name="connsiteY726" fmla="*/ 9288 h 10000"/>
                  <a:gd name="connsiteX727" fmla="*/ 6407 w 10000"/>
                  <a:gd name="connsiteY727" fmla="*/ 9297 h 10000"/>
                  <a:gd name="connsiteX728" fmla="*/ 6410 w 10000"/>
                  <a:gd name="connsiteY728" fmla="*/ 9307 h 10000"/>
                  <a:gd name="connsiteX729" fmla="*/ 6416 w 10000"/>
                  <a:gd name="connsiteY729" fmla="*/ 9317 h 10000"/>
                  <a:gd name="connsiteX730" fmla="*/ 6424 w 10000"/>
                  <a:gd name="connsiteY730" fmla="*/ 9326 h 10000"/>
                  <a:gd name="connsiteX731" fmla="*/ 6435 w 10000"/>
                  <a:gd name="connsiteY731" fmla="*/ 9336 h 10000"/>
                  <a:gd name="connsiteX732" fmla="*/ 6443 w 10000"/>
                  <a:gd name="connsiteY732" fmla="*/ 9346 h 10000"/>
                  <a:gd name="connsiteX733" fmla="*/ 6449 w 10000"/>
                  <a:gd name="connsiteY733" fmla="*/ 9362 h 10000"/>
                  <a:gd name="connsiteX734" fmla="*/ 6452 w 10000"/>
                  <a:gd name="connsiteY734" fmla="*/ 9372 h 10000"/>
                  <a:gd name="connsiteX735" fmla="*/ 6449 w 10000"/>
                  <a:gd name="connsiteY735" fmla="*/ 9381 h 10000"/>
                  <a:gd name="connsiteX736" fmla="*/ 6465 w 10000"/>
                  <a:gd name="connsiteY736" fmla="*/ 9394 h 10000"/>
                  <a:gd name="connsiteX737" fmla="*/ 6468 w 10000"/>
                  <a:gd name="connsiteY737" fmla="*/ 9420 h 10000"/>
                  <a:gd name="connsiteX738" fmla="*/ 6493 w 10000"/>
                  <a:gd name="connsiteY738" fmla="*/ 9430 h 10000"/>
                  <a:gd name="connsiteX739" fmla="*/ 6507 w 10000"/>
                  <a:gd name="connsiteY739" fmla="*/ 9440 h 10000"/>
                  <a:gd name="connsiteX740" fmla="*/ 6524 w 10000"/>
                  <a:gd name="connsiteY740" fmla="*/ 9459 h 10000"/>
                  <a:gd name="connsiteX741" fmla="*/ 6532 w 10000"/>
                  <a:gd name="connsiteY741" fmla="*/ 9485 h 10000"/>
                  <a:gd name="connsiteX742" fmla="*/ 6537 w 10000"/>
                  <a:gd name="connsiteY742" fmla="*/ 9498 h 10000"/>
                  <a:gd name="connsiteX743" fmla="*/ 6571 w 10000"/>
                  <a:gd name="connsiteY743" fmla="*/ 9508 h 10000"/>
                  <a:gd name="connsiteX744" fmla="*/ 6596 w 10000"/>
                  <a:gd name="connsiteY744" fmla="*/ 9508 h 10000"/>
                  <a:gd name="connsiteX745" fmla="*/ 6637 w 10000"/>
                  <a:gd name="connsiteY745" fmla="*/ 9517 h 10000"/>
                  <a:gd name="connsiteX746" fmla="*/ 6662 w 10000"/>
                  <a:gd name="connsiteY746" fmla="*/ 9524 h 10000"/>
                  <a:gd name="connsiteX747" fmla="*/ 6679 w 10000"/>
                  <a:gd name="connsiteY747" fmla="*/ 9517 h 10000"/>
                  <a:gd name="connsiteX748" fmla="*/ 6679 w 10000"/>
                  <a:gd name="connsiteY748" fmla="*/ 9505 h 10000"/>
                  <a:gd name="connsiteX749" fmla="*/ 6690 w 10000"/>
                  <a:gd name="connsiteY749" fmla="*/ 9485 h 10000"/>
                  <a:gd name="connsiteX750" fmla="*/ 6693 w 10000"/>
                  <a:gd name="connsiteY750" fmla="*/ 9479 h 10000"/>
                  <a:gd name="connsiteX751" fmla="*/ 6706 w 10000"/>
                  <a:gd name="connsiteY751" fmla="*/ 9469 h 10000"/>
                  <a:gd name="connsiteX752" fmla="*/ 6709 w 10000"/>
                  <a:gd name="connsiteY752" fmla="*/ 9462 h 10000"/>
                  <a:gd name="connsiteX753" fmla="*/ 6717 w 10000"/>
                  <a:gd name="connsiteY753" fmla="*/ 9459 h 10000"/>
                  <a:gd name="connsiteX754" fmla="*/ 6726 w 10000"/>
                  <a:gd name="connsiteY754" fmla="*/ 9459 h 10000"/>
                  <a:gd name="connsiteX755" fmla="*/ 6742 w 10000"/>
                  <a:gd name="connsiteY755" fmla="*/ 9462 h 10000"/>
                  <a:gd name="connsiteX756" fmla="*/ 6759 w 10000"/>
                  <a:gd name="connsiteY756" fmla="*/ 9479 h 10000"/>
                  <a:gd name="connsiteX757" fmla="*/ 6781 w 10000"/>
                  <a:gd name="connsiteY757" fmla="*/ 9485 h 10000"/>
                  <a:gd name="connsiteX758" fmla="*/ 6795 w 10000"/>
                  <a:gd name="connsiteY758" fmla="*/ 9485 h 10000"/>
                  <a:gd name="connsiteX759" fmla="*/ 6803 w 10000"/>
                  <a:gd name="connsiteY759" fmla="*/ 9498 h 10000"/>
                  <a:gd name="connsiteX760" fmla="*/ 6806 w 10000"/>
                  <a:gd name="connsiteY760" fmla="*/ 9508 h 10000"/>
                  <a:gd name="connsiteX761" fmla="*/ 6823 w 10000"/>
                  <a:gd name="connsiteY761" fmla="*/ 9514 h 10000"/>
                  <a:gd name="connsiteX762" fmla="*/ 6831 w 10000"/>
                  <a:gd name="connsiteY762" fmla="*/ 9514 h 10000"/>
                  <a:gd name="connsiteX763" fmla="*/ 6848 w 10000"/>
                  <a:gd name="connsiteY763" fmla="*/ 9514 h 10000"/>
                  <a:gd name="connsiteX764" fmla="*/ 6856 w 10000"/>
                  <a:gd name="connsiteY764" fmla="*/ 9517 h 10000"/>
                  <a:gd name="connsiteX765" fmla="*/ 6878 w 10000"/>
                  <a:gd name="connsiteY765" fmla="*/ 9524 h 10000"/>
                  <a:gd name="connsiteX766" fmla="*/ 6895 w 10000"/>
                  <a:gd name="connsiteY766" fmla="*/ 9524 h 10000"/>
                  <a:gd name="connsiteX767" fmla="*/ 6917 w 10000"/>
                  <a:gd name="connsiteY767" fmla="*/ 9527 h 10000"/>
                  <a:gd name="connsiteX768" fmla="*/ 6934 w 10000"/>
                  <a:gd name="connsiteY768" fmla="*/ 9534 h 10000"/>
                  <a:gd name="connsiteX769" fmla="*/ 6961 w 10000"/>
                  <a:gd name="connsiteY769" fmla="*/ 9543 h 10000"/>
                  <a:gd name="connsiteX770" fmla="*/ 6989 w 10000"/>
                  <a:gd name="connsiteY770" fmla="*/ 9547 h 10000"/>
                  <a:gd name="connsiteX771" fmla="*/ 7014 w 10000"/>
                  <a:gd name="connsiteY771" fmla="*/ 9543 h 10000"/>
                  <a:gd name="connsiteX772" fmla="*/ 7033 w 10000"/>
                  <a:gd name="connsiteY772" fmla="*/ 9543 h 10000"/>
                  <a:gd name="connsiteX773" fmla="*/ 7042 w 10000"/>
                  <a:gd name="connsiteY773" fmla="*/ 9547 h 10000"/>
                  <a:gd name="connsiteX774" fmla="*/ 7069 w 10000"/>
                  <a:gd name="connsiteY774" fmla="*/ 9647 h 10000"/>
                  <a:gd name="connsiteX775" fmla="*/ 7122 w 10000"/>
                  <a:gd name="connsiteY775" fmla="*/ 9734 h 10000"/>
                  <a:gd name="connsiteX776" fmla="*/ 7147 w 10000"/>
                  <a:gd name="connsiteY776" fmla="*/ 9744 h 10000"/>
                  <a:gd name="connsiteX777" fmla="*/ 7169 w 10000"/>
                  <a:gd name="connsiteY777" fmla="*/ 9741 h 10000"/>
                  <a:gd name="connsiteX778" fmla="*/ 7177 w 10000"/>
                  <a:gd name="connsiteY778" fmla="*/ 9744 h 10000"/>
                  <a:gd name="connsiteX779" fmla="*/ 7186 w 10000"/>
                  <a:gd name="connsiteY779" fmla="*/ 9754 h 10000"/>
                  <a:gd name="connsiteX780" fmla="*/ 7191 w 10000"/>
                  <a:gd name="connsiteY780" fmla="*/ 9773 h 10000"/>
                  <a:gd name="connsiteX781" fmla="*/ 7208 w 10000"/>
                  <a:gd name="connsiteY781" fmla="*/ 9783 h 10000"/>
                  <a:gd name="connsiteX782" fmla="*/ 7219 w 10000"/>
                  <a:gd name="connsiteY782" fmla="*/ 9793 h 10000"/>
                  <a:gd name="connsiteX783" fmla="*/ 7235 w 10000"/>
                  <a:gd name="connsiteY783" fmla="*/ 9802 h 10000"/>
                  <a:gd name="connsiteX784" fmla="*/ 7249 w 10000"/>
                  <a:gd name="connsiteY784" fmla="*/ 9819 h 10000"/>
                  <a:gd name="connsiteX785" fmla="*/ 7255 w 10000"/>
                  <a:gd name="connsiteY785" fmla="*/ 9835 h 10000"/>
                  <a:gd name="connsiteX786" fmla="*/ 7255 w 10000"/>
                  <a:gd name="connsiteY786" fmla="*/ 9848 h 10000"/>
                  <a:gd name="connsiteX787" fmla="*/ 7249 w 10000"/>
                  <a:gd name="connsiteY787" fmla="*/ 9848 h 10000"/>
                  <a:gd name="connsiteX788" fmla="*/ 7244 w 10000"/>
                  <a:gd name="connsiteY788" fmla="*/ 9858 h 10000"/>
                  <a:gd name="connsiteX789" fmla="*/ 7235 w 10000"/>
                  <a:gd name="connsiteY789" fmla="*/ 9883 h 10000"/>
                  <a:gd name="connsiteX790" fmla="*/ 7244 w 10000"/>
                  <a:gd name="connsiteY790" fmla="*/ 9903 h 10000"/>
                  <a:gd name="connsiteX791" fmla="*/ 7258 w 10000"/>
                  <a:gd name="connsiteY791" fmla="*/ 9926 h 10000"/>
                  <a:gd name="connsiteX792" fmla="*/ 7263 w 10000"/>
                  <a:gd name="connsiteY792" fmla="*/ 9948 h 10000"/>
                  <a:gd name="connsiteX793" fmla="*/ 7274 w 10000"/>
                  <a:gd name="connsiteY793" fmla="*/ 9968 h 10000"/>
                  <a:gd name="connsiteX794" fmla="*/ 7283 w 10000"/>
                  <a:gd name="connsiteY794" fmla="*/ 9987 h 10000"/>
                  <a:gd name="connsiteX795" fmla="*/ 7291 w 10000"/>
                  <a:gd name="connsiteY795" fmla="*/ 10000 h 10000"/>
                  <a:gd name="connsiteX796" fmla="*/ 7305 w 10000"/>
                  <a:gd name="connsiteY796" fmla="*/ 9997 h 10000"/>
                  <a:gd name="connsiteX797" fmla="*/ 7313 w 10000"/>
                  <a:gd name="connsiteY797" fmla="*/ 9977 h 10000"/>
                  <a:gd name="connsiteX798" fmla="*/ 7324 w 10000"/>
                  <a:gd name="connsiteY798" fmla="*/ 9968 h 10000"/>
                  <a:gd name="connsiteX799" fmla="*/ 7341 w 10000"/>
                  <a:gd name="connsiteY799" fmla="*/ 9971 h 10000"/>
                  <a:gd name="connsiteX800" fmla="*/ 7368 w 10000"/>
                  <a:gd name="connsiteY800" fmla="*/ 9987 h 10000"/>
                  <a:gd name="connsiteX801" fmla="*/ 7380 w 10000"/>
                  <a:gd name="connsiteY801" fmla="*/ 9990 h 10000"/>
                  <a:gd name="connsiteX802" fmla="*/ 7393 w 10000"/>
                  <a:gd name="connsiteY802" fmla="*/ 9981 h 10000"/>
                  <a:gd name="connsiteX803" fmla="*/ 7404 w 10000"/>
                  <a:gd name="connsiteY803" fmla="*/ 9968 h 10000"/>
                  <a:gd name="connsiteX804" fmla="*/ 7418 w 10000"/>
                  <a:gd name="connsiteY804" fmla="*/ 9948 h 10000"/>
                  <a:gd name="connsiteX805" fmla="*/ 7427 w 10000"/>
                  <a:gd name="connsiteY805" fmla="*/ 9922 h 10000"/>
                  <a:gd name="connsiteX806" fmla="*/ 7427 w 10000"/>
                  <a:gd name="connsiteY806" fmla="*/ 9906 h 10000"/>
                  <a:gd name="connsiteX807" fmla="*/ 7404 w 10000"/>
                  <a:gd name="connsiteY807" fmla="*/ 9877 h 10000"/>
                  <a:gd name="connsiteX808" fmla="*/ 7388 w 10000"/>
                  <a:gd name="connsiteY808" fmla="*/ 9854 h 10000"/>
                  <a:gd name="connsiteX809" fmla="*/ 7385 w 10000"/>
                  <a:gd name="connsiteY809" fmla="*/ 9845 h 10000"/>
                  <a:gd name="connsiteX810" fmla="*/ 7385 w 10000"/>
                  <a:gd name="connsiteY810" fmla="*/ 9825 h 10000"/>
                  <a:gd name="connsiteX811" fmla="*/ 7385 w 10000"/>
                  <a:gd name="connsiteY811" fmla="*/ 9819 h 10000"/>
                  <a:gd name="connsiteX812" fmla="*/ 7393 w 10000"/>
                  <a:gd name="connsiteY812" fmla="*/ 9809 h 10000"/>
                  <a:gd name="connsiteX813" fmla="*/ 7404 w 10000"/>
                  <a:gd name="connsiteY813" fmla="*/ 9793 h 10000"/>
                  <a:gd name="connsiteX814" fmla="*/ 7413 w 10000"/>
                  <a:gd name="connsiteY814" fmla="*/ 9783 h 10000"/>
                  <a:gd name="connsiteX815" fmla="*/ 7404 w 10000"/>
                  <a:gd name="connsiteY815" fmla="*/ 9770 h 10000"/>
                  <a:gd name="connsiteX816" fmla="*/ 7388 w 10000"/>
                  <a:gd name="connsiteY816" fmla="*/ 9760 h 10000"/>
                  <a:gd name="connsiteX817" fmla="*/ 7371 w 10000"/>
                  <a:gd name="connsiteY817" fmla="*/ 9744 h 10000"/>
                  <a:gd name="connsiteX818" fmla="*/ 7363 w 10000"/>
                  <a:gd name="connsiteY818" fmla="*/ 9731 h 10000"/>
                  <a:gd name="connsiteX819" fmla="*/ 7355 w 10000"/>
                  <a:gd name="connsiteY819" fmla="*/ 9715 h 10000"/>
                  <a:gd name="connsiteX820" fmla="*/ 7360 w 10000"/>
                  <a:gd name="connsiteY820" fmla="*/ 9686 h 10000"/>
                  <a:gd name="connsiteX821" fmla="*/ 7363 w 10000"/>
                  <a:gd name="connsiteY821" fmla="*/ 9657 h 10000"/>
                  <a:gd name="connsiteX822" fmla="*/ 7360 w 10000"/>
                  <a:gd name="connsiteY822" fmla="*/ 9631 h 10000"/>
                  <a:gd name="connsiteX823" fmla="*/ 7346 w 10000"/>
                  <a:gd name="connsiteY823" fmla="*/ 9611 h 10000"/>
                  <a:gd name="connsiteX824" fmla="*/ 7332 w 10000"/>
                  <a:gd name="connsiteY824" fmla="*/ 9585 h 10000"/>
                  <a:gd name="connsiteX825" fmla="*/ 7324 w 10000"/>
                  <a:gd name="connsiteY825" fmla="*/ 9573 h 10000"/>
                  <a:gd name="connsiteX826" fmla="*/ 7324 w 10000"/>
                  <a:gd name="connsiteY826" fmla="*/ 9553 h 10000"/>
                  <a:gd name="connsiteX827" fmla="*/ 7324 w 10000"/>
                  <a:gd name="connsiteY827" fmla="*/ 9543 h 10000"/>
                  <a:gd name="connsiteX828" fmla="*/ 7324 w 10000"/>
                  <a:gd name="connsiteY828" fmla="*/ 9517 h 10000"/>
                  <a:gd name="connsiteX829" fmla="*/ 7324 w 10000"/>
                  <a:gd name="connsiteY829" fmla="*/ 9498 h 10000"/>
                  <a:gd name="connsiteX830" fmla="*/ 7332 w 10000"/>
                  <a:gd name="connsiteY830" fmla="*/ 9479 h 10000"/>
                  <a:gd name="connsiteX831" fmla="*/ 7341 w 10000"/>
                  <a:gd name="connsiteY831" fmla="*/ 9462 h 10000"/>
                  <a:gd name="connsiteX832" fmla="*/ 7352 w 10000"/>
                  <a:gd name="connsiteY832" fmla="*/ 9459 h 10000"/>
                  <a:gd name="connsiteX833" fmla="*/ 7360 w 10000"/>
                  <a:gd name="connsiteY833" fmla="*/ 9443 h 10000"/>
                  <a:gd name="connsiteX834" fmla="*/ 7363 w 10000"/>
                  <a:gd name="connsiteY834" fmla="*/ 9433 h 10000"/>
                  <a:gd name="connsiteX835" fmla="*/ 7377 w 10000"/>
                  <a:gd name="connsiteY835" fmla="*/ 9433 h 10000"/>
                  <a:gd name="connsiteX836" fmla="*/ 7388 w 10000"/>
                  <a:gd name="connsiteY836" fmla="*/ 9430 h 10000"/>
                  <a:gd name="connsiteX837" fmla="*/ 7396 w 10000"/>
                  <a:gd name="connsiteY837" fmla="*/ 9430 h 10000"/>
                  <a:gd name="connsiteX838" fmla="*/ 7402 w 10000"/>
                  <a:gd name="connsiteY838" fmla="*/ 9424 h 10000"/>
                  <a:gd name="connsiteX839" fmla="*/ 7396 w 10000"/>
                  <a:gd name="connsiteY839" fmla="*/ 9414 h 10000"/>
                  <a:gd name="connsiteX840" fmla="*/ 7388 w 10000"/>
                  <a:gd name="connsiteY840" fmla="*/ 9401 h 10000"/>
                  <a:gd name="connsiteX841" fmla="*/ 7371 w 10000"/>
                  <a:gd name="connsiteY841" fmla="*/ 9391 h 10000"/>
                  <a:gd name="connsiteX842" fmla="*/ 7355 w 10000"/>
                  <a:gd name="connsiteY842" fmla="*/ 9375 h 10000"/>
                  <a:gd name="connsiteX843" fmla="*/ 7332 w 10000"/>
                  <a:gd name="connsiteY843" fmla="*/ 9356 h 10000"/>
                  <a:gd name="connsiteX844" fmla="*/ 7313 w 10000"/>
                  <a:gd name="connsiteY844" fmla="*/ 9330 h 10000"/>
                  <a:gd name="connsiteX845" fmla="*/ 7307 w 10000"/>
                  <a:gd name="connsiteY845" fmla="*/ 9310 h 10000"/>
                  <a:gd name="connsiteX846" fmla="*/ 7305 w 10000"/>
                  <a:gd name="connsiteY846" fmla="*/ 9291 h 10000"/>
                  <a:gd name="connsiteX847" fmla="*/ 7305 w 10000"/>
                  <a:gd name="connsiteY847" fmla="*/ 9278 h 10000"/>
                  <a:gd name="connsiteX848" fmla="*/ 7296 w 10000"/>
                  <a:gd name="connsiteY848" fmla="*/ 9268 h 10000"/>
                  <a:gd name="connsiteX849" fmla="*/ 7296 w 10000"/>
                  <a:gd name="connsiteY849" fmla="*/ 9249 h 10000"/>
                  <a:gd name="connsiteX850" fmla="*/ 7291 w 10000"/>
                  <a:gd name="connsiteY850" fmla="*/ 9226 h 10000"/>
                  <a:gd name="connsiteX851" fmla="*/ 7283 w 10000"/>
                  <a:gd name="connsiteY851" fmla="*/ 9213 h 10000"/>
                  <a:gd name="connsiteX852" fmla="*/ 7274 w 10000"/>
                  <a:gd name="connsiteY852" fmla="*/ 9194 h 10000"/>
                  <a:gd name="connsiteX853" fmla="*/ 7274 w 10000"/>
                  <a:gd name="connsiteY853" fmla="*/ 9174 h 10000"/>
                  <a:gd name="connsiteX854" fmla="*/ 7280 w 10000"/>
                  <a:gd name="connsiteY854" fmla="*/ 9148 h 10000"/>
                  <a:gd name="connsiteX855" fmla="*/ 7283 w 10000"/>
                  <a:gd name="connsiteY855" fmla="*/ 9119 h 10000"/>
                  <a:gd name="connsiteX856" fmla="*/ 7291 w 10000"/>
                  <a:gd name="connsiteY856" fmla="*/ 9100 h 10000"/>
                  <a:gd name="connsiteX857" fmla="*/ 7307 w 10000"/>
                  <a:gd name="connsiteY857" fmla="*/ 9080 h 10000"/>
                  <a:gd name="connsiteX858" fmla="*/ 7324 w 10000"/>
                  <a:gd name="connsiteY858" fmla="*/ 9054 h 10000"/>
                  <a:gd name="connsiteX859" fmla="*/ 7341 w 10000"/>
                  <a:gd name="connsiteY859" fmla="*/ 9054 h 10000"/>
                  <a:gd name="connsiteX860" fmla="*/ 7352 w 10000"/>
                  <a:gd name="connsiteY860" fmla="*/ 9054 h 10000"/>
                  <a:gd name="connsiteX861" fmla="*/ 7346 w 10000"/>
                  <a:gd name="connsiteY861" fmla="*/ 9032 h 10000"/>
                  <a:gd name="connsiteX862" fmla="*/ 7341 w 10000"/>
                  <a:gd name="connsiteY862" fmla="*/ 9022 h 10000"/>
                  <a:gd name="connsiteX863" fmla="*/ 7352 w 10000"/>
                  <a:gd name="connsiteY863" fmla="*/ 8999 h 10000"/>
                  <a:gd name="connsiteX864" fmla="*/ 7360 w 10000"/>
                  <a:gd name="connsiteY864" fmla="*/ 8967 h 10000"/>
                  <a:gd name="connsiteX865" fmla="*/ 7368 w 10000"/>
                  <a:gd name="connsiteY865" fmla="*/ 8922 h 10000"/>
                  <a:gd name="connsiteX866" fmla="*/ 7377 w 10000"/>
                  <a:gd name="connsiteY866" fmla="*/ 8896 h 10000"/>
                  <a:gd name="connsiteX867" fmla="*/ 7380 w 10000"/>
                  <a:gd name="connsiteY867" fmla="*/ 8867 h 10000"/>
                  <a:gd name="connsiteX868" fmla="*/ 7402 w 10000"/>
                  <a:gd name="connsiteY868" fmla="*/ 8824 h 10000"/>
                  <a:gd name="connsiteX869" fmla="*/ 7402 w 10000"/>
                  <a:gd name="connsiteY869" fmla="*/ 8808 h 10000"/>
                  <a:gd name="connsiteX870" fmla="*/ 7393 w 10000"/>
                  <a:gd name="connsiteY870" fmla="*/ 8795 h 10000"/>
                  <a:gd name="connsiteX871" fmla="*/ 7388 w 10000"/>
                  <a:gd name="connsiteY871" fmla="*/ 8799 h 10000"/>
                  <a:gd name="connsiteX872" fmla="*/ 7396 w 10000"/>
                  <a:gd name="connsiteY872" fmla="*/ 8789 h 10000"/>
                  <a:gd name="connsiteX873" fmla="*/ 7404 w 10000"/>
                  <a:gd name="connsiteY873" fmla="*/ 8789 h 10000"/>
                  <a:gd name="connsiteX874" fmla="*/ 7421 w 10000"/>
                  <a:gd name="connsiteY874" fmla="*/ 8769 h 10000"/>
                  <a:gd name="connsiteX875" fmla="*/ 7443 w 10000"/>
                  <a:gd name="connsiteY875" fmla="*/ 8763 h 10000"/>
                  <a:gd name="connsiteX876" fmla="*/ 7452 w 10000"/>
                  <a:gd name="connsiteY876" fmla="*/ 8769 h 10000"/>
                  <a:gd name="connsiteX877" fmla="*/ 7468 w 10000"/>
                  <a:gd name="connsiteY877" fmla="*/ 8769 h 10000"/>
                  <a:gd name="connsiteX878" fmla="*/ 7499 w 10000"/>
                  <a:gd name="connsiteY878" fmla="*/ 8763 h 10000"/>
                  <a:gd name="connsiteX879" fmla="*/ 7526 w 10000"/>
                  <a:gd name="connsiteY879" fmla="*/ 8763 h 10000"/>
                  <a:gd name="connsiteX880" fmla="*/ 7532 w 10000"/>
                  <a:gd name="connsiteY880" fmla="*/ 8763 h 10000"/>
                  <a:gd name="connsiteX881" fmla="*/ 7554 w 10000"/>
                  <a:gd name="connsiteY881" fmla="*/ 8744 h 10000"/>
                  <a:gd name="connsiteX882" fmla="*/ 7571 w 10000"/>
                  <a:gd name="connsiteY882" fmla="*/ 8731 h 10000"/>
                  <a:gd name="connsiteX883" fmla="*/ 7587 w 10000"/>
                  <a:gd name="connsiteY883" fmla="*/ 8711 h 10000"/>
                  <a:gd name="connsiteX884" fmla="*/ 7607 w 10000"/>
                  <a:gd name="connsiteY884" fmla="*/ 8711 h 10000"/>
                  <a:gd name="connsiteX885" fmla="*/ 7634 w 10000"/>
                  <a:gd name="connsiteY885" fmla="*/ 8705 h 10000"/>
                  <a:gd name="connsiteX886" fmla="*/ 7643 w 10000"/>
                  <a:gd name="connsiteY886" fmla="*/ 8682 h 10000"/>
                  <a:gd name="connsiteX887" fmla="*/ 7654 w 10000"/>
                  <a:gd name="connsiteY887" fmla="*/ 8666 h 10000"/>
                  <a:gd name="connsiteX888" fmla="*/ 7668 w 10000"/>
                  <a:gd name="connsiteY888" fmla="*/ 8666 h 10000"/>
                  <a:gd name="connsiteX889" fmla="*/ 7676 w 10000"/>
                  <a:gd name="connsiteY889" fmla="*/ 8682 h 10000"/>
                  <a:gd name="connsiteX890" fmla="*/ 7704 w 10000"/>
                  <a:gd name="connsiteY890" fmla="*/ 8669 h 10000"/>
                  <a:gd name="connsiteX891" fmla="*/ 7712 w 10000"/>
                  <a:gd name="connsiteY891" fmla="*/ 8669 h 10000"/>
                  <a:gd name="connsiteX892" fmla="*/ 7720 w 10000"/>
                  <a:gd name="connsiteY892" fmla="*/ 8669 h 10000"/>
                  <a:gd name="connsiteX893" fmla="*/ 7726 w 10000"/>
                  <a:gd name="connsiteY893" fmla="*/ 8656 h 10000"/>
                  <a:gd name="connsiteX894" fmla="*/ 7734 w 10000"/>
                  <a:gd name="connsiteY894" fmla="*/ 8650 h 10000"/>
                  <a:gd name="connsiteX895" fmla="*/ 7742 w 10000"/>
                  <a:gd name="connsiteY895" fmla="*/ 8650 h 10000"/>
                  <a:gd name="connsiteX896" fmla="*/ 7759 w 10000"/>
                  <a:gd name="connsiteY896" fmla="*/ 8650 h 10000"/>
                  <a:gd name="connsiteX897" fmla="*/ 7756 w 10000"/>
                  <a:gd name="connsiteY897" fmla="*/ 8630 h 10000"/>
                  <a:gd name="connsiteX898" fmla="*/ 7751 w 10000"/>
                  <a:gd name="connsiteY898" fmla="*/ 8627 h 10000"/>
                  <a:gd name="connsiteX899" fmla="*/ 7742 w 10000"/>
                  <a:gd name="connsiteY899" fmla="*/ 8620 h 10000"/>
                  <a:gd name="connsiteX900" fmla="*/ 7734 w 10000"/>
                  <a:gd name="connsiteY900" fmla="*/ 8591 h 10000"/>
                  <a:gd name="connsiteX901" fmla="*/ 7709 w 10000"/>
                  <a:gd name="connsiteY901" fmla="*/ 8582 h 10000"/>
                  <a:gd name="connsiteX902" fmla="*/ 7695 w 10000"/>
                  <a:gd name="connsiteY902" fmla="*/ 8578 h 10000"/>
                  <a:gd name="connsiteX903" fmla="*/ 7668 w 10000"/>
                  <a:gd name="connsiteY903" fmla="*/ 8562 h 10000"/>
                  <a:gd name="connsiteX904" fmla="*/ 7645 w 10000"/>
                  <a:gd name="connsiteY904" fmla="*/ 8552 h 10000"/>
                  <a:gd name="connsiteX905" fmla="*/ 7615 w 10000"/>
                  <a:gd name="connsiteY905" fmla="*/ 8543 h 10000"/>
                  <a:gd name="connsiteX906" fmla="*/ 7596 w 10000"/>
                  <a:gd name="connsiteY906" fmla="*/ 8527 h 10000"/>
                  <a:gd name="connsiteX907" fmla="*/ 7565 w 10000"/>
                  <a:gd name="connsiteY907" fmla="*/ 8494 h 10000"/>
                  <a:gd name="connsiteX908" fmla="*/ 7562 w 10000"/>
                  <a:gd name="connsiteY908" fmla="*/ 8475 h 10000"/>
                  <a:gd name="connsiteX909" fmla="*/ 7540 w 10000"/>
                  <a:gd name="connsiteY909" fmla="*/ 8455 h 10000"/>
                  <a:gd name="connsiteX910" fmla="*/ 7535 w 10000"/>
                  <a:gd name="connsiteY910" fmla="*/ 8446 h 10000"/>
                  <a:gd name="connsiteX911" fmla="*/ 7535 w 10000"/>
                  <a:gd name="connsiteY911" fmla="*/ 8420 h 10000"/>
                  <a:gd name="connsiteX912" fmla="*/ 7535 w 10000"/>
                  <a:gd name="connsiteY912" fmla="*/ 8391 h 10000"/>
                  <a:gd name="connsiteX913" fmla="*/ 7548 w 10000"/>
                  <a:gd name="connsiteY913" fmla="*/ 8345 h 10000"/>
                  <a:gd name="connsiteX914" fmla="*/ 7562 w 10000"/>
                  <a:gd name="connsiteY914" fmla="*/ 8319 h 10000"/>
                  <a:gd name="connsiteX915" fmla="*/ 7582 w 10000"/>
                  <a:gd name="connsiteY915" fmla="*/ 8310 h 10000"/>
                  <a:gd name="connsiteX916" fmla="*/ 7607 w 10000"/>
                  <a:gd name="connsiteY916" fmla="*/ 8300 h 10000"/>
                  <a:gd name="connsiteX917" fmla="*/ 7629 w 10000"/>
                  <a:gd name="connsiteY917" fmla="*/ 8300 h 10000"/>
                  <a:gd name="connsiteX918" fmla="*/ 7651 w 10000"/>
                  <a:gd name="connsiteY918" fmla="*/ 8297 h 10000"/>
                  <a:gd name="connsiteX919" fmla="*/ 7668 w 10000"/>
                  <a:gd name="connsiteY919" fmla="*/ 8280 h 10000"/>
                  <a:gd name="connsiteX920" fmla="*/ 7687 w 10000"/>
                  <a:gd name="connsiteY920" fmla="*/ 8267 h 10000"/>
                  <a:gd name="connsiteX921" fmla="*/ 7693 w 10000"/>
                  <a:gd name="connsiteY921" fmla="*/ 8261 h 10000"/>
                  <a:gd name="connsiteX922" fmla="*/ 7701 w 10000"/>
                  <a:gd name="connsiteY922" fmla="*/ 8248 h 10000"/>
                  <a:gd name="connsiteX923" fmla="*/ 7712 w 10000"/>
                  <a:gd name="connsiteY923" fmla="*/ 8238 h 10000"/>
                  <a:gd name="connsiteX924" fmla="*/ 7731 w 10000"/>
                  <a:gd name="connsiteY924" fmla="*/ 8222 h 10000"/>
                  <a:gd name="connsiteX925" fmla="*/ 7740 w 10000"/>
                  <a:gd name="connsiteY925" fmla="*/ 8206 h 10000"/>
                  <a:gd name="connsiteX926" fmla="*/ 7756 w 10000"/>
                  <a:gd name="connsiteY926" fmla="*/ 8183 h 10000"/>
                  <a:gd name="connsiteX927" fmla="*/ 7773 w 10000"/>
                  <a:gd name="connsiteY927" fmla="*/ 8177 h 10000"/>
                  <a:gd name="connsiteX928" fmla="*/ 7784 w 10000"/>
                  <a:gd name="connsiteY928" fmla="*/ 8183 h 10000"/>
                  <a:gd name="connsiteX929" fmla="*/ 7801 w 10000"/>
                  <a:gd name="connsiteY929" fmla="*/ 8174 h 10000"/>
                  <a:gd name="connsiteX930" fmla="*/ 7801 w 10000"/>
                  <a:gd name="connsiteY930" fmla="*/ 8157 h 10000"/>
                  <a:gd name="connsiteX931" fmla="*/ 7817 w 10000"/>
                  <a:gd name="connsiteY931" fmla="*/ 8164 h 10000"/>
                  <a:gd name="connsiteX932" fmla="*/ 7837 w 10000"/>
                  <a:gd name="connsiteY932" fmla="*/ 8164 h 10000"/>
                  <a:gd name="connsiteX933" fmla="*/ 7856 w 10000"/>
                  <a:gd name="connsiteY933" fmla="*/ 8164 h 10000"/>
                  <a:gd name="connsiteX934" fmla="*/ 7870 w 10000"/>
                  <a:gd name="connsiteY934" fmla="*/ 8167 h 10000"/>
                  <a:gd name="connsiteX935" fmla="*/ 7881 w 10000"/>
                  <a:gd name="connsiteY935" fmla="*/ 8174 h 10000"/>
                  <a:gd name="connsiteX936" fmla="*/ 7898 w 10000"/>
                  <a:gd name="connsiteY936" fmla="*/ 8187 h 10000"/>
                  <a:gd name="connsiteX937" fmla="*/ 7917 w 10000"/>
                  <a:gd name="connsiteY937" fmla="*/ 8187 h 10000"/>
                  <a:gd name="connsiteX938" fmla="*/ 7928 w 10000"/>
                  <a:gd name="connsiteY938" fmla="*/ 8157 h 10000"/>
                  <a:gd name="connsiteX939" fmla="*/ 7942 w 10000"/>
                  <a:gd name="connsiteY939" fmla="*/ 8157 h 10000"/>
                  <a:gd name="connsiteX940" fmla="*/ 7958 w 10000"/>
                  <a:gd name="connsiteY940" fmla="*/ 8164 h 10000"/>
                  <a:gd name="connsiteX941" fmla="*/ 7983 w 10000"/>
                  <a:gd name="connsiteY941" fmla="*/ 8144 h 10000"/>
                  <a:gd name="connsiteX942" fmla="*/ 8000 w 10000"/>
                  <a:gd name="connsiteY942" fmla="*/ 8109 h 10000"/>
                  <a:gd name="connsiteX943" fmla="*/ 7994 w 10000"/>
                  <a:gd name="connsiteY943" fmla="*/ 8093 h 10000"/>
                  <a:gd name="connsiteX944" fmla="*/ 7983 w 10000"/>
                  <a:gd name="connsiteY944" fmla="*/ 8070 h 10000"/>
                  <a:gd name="connsiteX945" fmla="*/ 7986 w 10000"/>
                  <a:gd name="connsiteY945" fmla="*/ 8063 h 10000"/>
                  <a:gd name="connsiteX946" fmla="*/ 7978 w 10000"/>
                  <a:gd name="connsiteY946" fmla="*/ 8044 h 10000"/>
                  <a:gd name="connsiteX947" fmla="*/ 7986 w 10000"/>
                  <a:gd name="connsiteY947" fmla="*/ 8002 h 10000"/>
                  <a:gd name="connsiteX948" fmla="*/ 7983 w 10000"/>
                  <a:gd name="connsiteY948" fmla="*/ 7947 h 10000"/>
                  <a:gd name="connsiteX949" fmla="*/ 7961 w 10000"/>
                  <a:gd name="connsiteY949" fmla="*/ 7931 h 10000"/>
                  <a:gd name="connsiteX950" fmla="*/ 7958 w 10000"/>
                  <a:gd name="connsiteY950" fmla="*/ 7898 h 10000"/>
                  <a:gd name="connsiteX951" fmla="*/ 7953 w 10000"/>
                  <a:gd name="connsiteY951" fmla="*/ 7856 h 10000"/>
                  <a:gd name="connsiteX952" fmla="*/ 7967 w 10000"/>
                  <a:gd name="connsiteY952" fmla="*/ 7837 h 10000"/>
                  <a:gd name="connsiteX953" fmla="*/ 7950 w 10000"/>
                  <a:gd name="connsiteY953" fmla="*/ 7824 h 10000"/>
                  <a:gd name="connsiteX954" fmla="*/ 7906 w 10000"/>
                  <a:gd name="connsiteY954" fmla="*/ 7814 h 10000"/>
                  <a:gd name="connsiteX955" fmla="*/ 7878 w 10000"/>
                  <a:gd name="connsiteY955" fmla="*/ 7814 h 10000"/>
                  <a:gd name="connsiteX956" fmla="*/ 7870 w 10000"/>
                  <a:gd name="connsiteY956" fmla="*/ 7795 h 10000"/>
                  <a:gd name="connsiteX957" fmla="*/ 7878 w 10000"/>
                  <a:gd name="connsiteY957" fmla="*/ 7778 h 10000"/>
                  <a:gd name="connsiteX958" fmla="*/ 7881 w 10000"/>
                  <a:gd name="connsiteY958" fmla="*/ 7775 h 10000"/>
                  <a:gd name="connsiteX959" fmla="*/ 7878 w 10000"/>
                  <a:gd name="connsiteY959" fmla="*/ 7743 h 10000"/>
                  <a:gd name="connsiteX960" fmla="*/ 7895 w 10000"/>
                  <a:gd name="connsiteY960" fmla="*/ 7733 h 10000"/>
                  <a:gd name="connsiteX961" fmla="*/ 7911 w 10000"/>
                  <a:gd name="connsiteY961" fmla="*/ 7710 h 10000"/>
                  <a:gd name="connsiteX962" fmla="*/ 7911 w 10000"/>
                  <a:gd name="connsiteY962" fmla="*/ 7665 h 10000"/>
                  <a:gd name="connsiteX963" fmla="*/ 7917 w 10000"/>
                  <a:gd name="connsiteY963" fmla="*/ 7600 h 10000"/>
                  <a:gd name="connsiteX964" fmla="*/ 7928 w 10000"/>
                  <a:gd name="connsiteY964" fmla="*/ 7581 h 10000"/>
                  <a:gd name="connsiteX965" fmla="*/ 7917 w 10000"/>
                  <a:gd name="connsiteY965" fmla="*/ 7474 h 10000"/>
                  <a:gd name="connsiteX966" fmla="*/ 7873 w 10000"/>
                  <a:gd name="connsiteY966" fmla="*/ 7335 h 10000"/>
                  <a:gd name="connsiteX967" fmla="*/ 7756 w 10000"/>
                  <a:gd name="connsiteY967" fmla="*/ 7050 h 10000"/>
                  <a:gd name="connsiteX968" fmla="*/ 7679 w 10000"/>
                  <a:gd name="connsiteY968" fmla="*/ 6839 h 10000"/>
                  <a:gd name="connsiteX969" fmla="*/ 7668 w 10000"/>
                  <a:gd name="connsiteY969" fmla="*/ 6823 h 10000"/>
                  <a:gd name="connsiteX970" fmla="*/ 7659 w 10000"/>
                  <a:gd name="connsiteY970" fmla="*/ 6768 h 10000"/>
                  <a:gd name="connsiteX971" fmla="*/ 7659 w 10000"/>
                  <a:gd name="connsiteY971" fmla="*/ 6739 h 10000"/>
                  <a:gd name="connsiteX972" fmla="*/ 7651 w 10000"/>
                  <a:gd name="connsiteY972" fmla="*/ 6713 h 10000"/>
                  <a:gd name="connsiteX973" fmla="*/ 7654 w 10000"/>
                  <a:gd name="connsiteY973" fmla="*/ 6684 h 10000"/>
                  <a:gd name="connsiteX974" fmla="*/ 7643 w 10000"/>
                  <a:gd name="connsiteY974" fmla="*/ 6626 h 10000"/>
                  <a:gd name="connsiteX975" fmla="*/ 7629 w 10000"/>
                  <a:gd name="connsiteY975" fmla="*/ 6600 h 10000"/>
                  <a:gd name="connsiteX976" fmla="*/ 7629 w 10000"/>
                  <a:gd name="connsiteY976" fmla="*/ 6580 h 10000"/>
                  <a:gd name="connsiteX977" fmla="*/ 7623 w 10000"/>
                  <a:gd name="connsiteY977" fmla="*/ 6541 h 10000"/>
                  <a:gd name="connsiteX978" fmla="*/ 7615 w 10000"/>
                  <a:gd name="connsiteY978" fmla="*/ 6522 h 10000"/>
                  <a:gd name="connsiteX979" fmla="*/ 7598 w 10000"/>
                  <a:gd name="connsiteY979" fmla="*/ 6509 h 10000"/>
                  <a:gd name="connsiteX980" fmla="*/ 7587 w 10000"/>
                  <a:gd name="connsiteY980" fmla="*/ 6493 h 10000"/>
                  <a:gd name="connsiteX981" fmla="*/ 7579 w 10000"/>
                  <a:gd name="connsiteY981" fmla="*/ 6464 h 10000"/>
                  <a:gd name="connsiteX982" fmla="*/ 7587 w 10000"/>
                  <a:gd name="connsiteY982" fmla="*/ 6438 h 10000"/>
                  <a:gd name="connsiteX983" fmla="*/ 7596 w 10000"/>
                  <a:gd name="connsiteY983" fmla="*/ 6425 h 10000"/>
                  <a:gd name="connsiteX984" fmla="*/ 7590 w 10000"/>
                  <a:gd name="connsiteY984" fmla="*/ 6396 h 10000"/>
                  <a:gd name="connsiteX985" fmla="*/ 7590 w 10000"/>
                  <a:gd name="connsiteY985" fmla="*/ 6373 h 10000"/>
                  <a:gd name="connsiteX986" fmla="*/ 7587 w 10000"/>
                  <a:gd name="connsiteY986" fmla="*/ 6354 h 10000"/>
                  <a:gd name="connsiteX987" fmla="*/ 7582 w 10000"/>
                  <a:gd name="connsiteY987" fmla="*/ 6344 h 10000"/>
                  <a:gd name="connsiteX988" fmla="*/ 7582 w 10000"/>
                  <a:gd name="connsiteY988" fmla="*/ 6324 h 10000"/>
                  <a:gd name="connsiteX989" fmla="*/ 7571 w 10000"/>
                  <a:gd name="connsiteY989" fmla="*/ 6302 h 10000"/>
                  <a:gd name="connsiteX990" fmla="*/ 7548 w 10000"/>
                  <a:gd name="connsiteY990" fmla="*/ 6256 h 10000"/>
                  <a:gd name="connsiteX991" fmla="*/ 7546 w 10000"/>
                  <a:gd name="connsiteY991" fmla="*/ 6218 h 10000"/>
                  <a:gd name="connsiteX992" fmla="*/ 7540 w 10000"/>
                  <a:gd name="connsiteY992" fmla="*/ 6159 h 10000"/>
                  <a:gd name="connsiteX993" fmla="*/ 7535 w 10000"/>
                  <a:gd name="connsiteY993" fmla="*/ 6114 h 10000"/>
                  <a:gd name="connsiteX994" fmla="*/ 7535 w 10000"/>
                  <a:gd name="connsiteY994" fmla="*/ 6088 h 10000"/>
                  <a:gd name="connsiteX995" fmla="*/ 7540 w 10000"/>
                  <a:gd name="connsiteY995" fmla="*/ 6049 h 10000"/>
                  <a:gd name="connsiteX996" fmla="*/ 7546 w 10000"/>
                  <a:gd name="connsiteY996" fmla="*/ 6004 h 10000"/>
                  <a:gd name="connsiteX997" fmla="*/ 7548 w 10000"/>
                  <a:gd name="connsiteY997" fmla="*/ 5965 h 10000"/>
                  <a:gd name="connsiteX998" fmla="*/ 7548 w 10000"/>
                  <a:gd name="connsiteY998" fmla="*/ 5946 h 10000"/>
                  <a:gd name="connsiteX999" fmla="*/ 7548 w 10000"/>
                  <a:gd name="connsiteY999" fmla="*/ 5933 h 10000"/>
                  <a:gd name="connsiteX1000" fmla="*/ 7548 w 10000"/>
                  <a:gd name="connsiteY1000" fmla="*/ 5910 h 10000"/>
                  <a:gd name="connsiteX1001" fmla="*/ 7548 w 10000"/>
                  <a:gd name="connsiteY1001" fmla="*/ 5897 h 10000"/>
                  <a:gd name="connsiteX1002" fmla="*/ 7546 w 10000"/>
                  <a:gd name="connsiteY1002" fmla="*/ 5871 h 10000"/>
                  <a:gd name="connsiteX1003" fmla="*/ 7535 w 10000"/>
                  <a:gd name="connsiteY1003" fmla="*/ 5839 h 10000"/>
                  <a:gd name="connsiteX1004" fmla="*/ 7524 w 10000"/>
                  <a:gd name="connsiteY1004" fmla="*/ 5797 h 10000"/>
                  <a:gd name="connsiteX1005" fmla="*/ 7518 w 10000"/>
                  <a:gd name="connsiteY1005" fmla="*/ 5767 h 10000"/>
                  <a:gd name="connsiteX1006" fmla="*/ 7515 w 10000"/>
                  <a:gd name="connsiteY1006" fmla="*/ 5745 h 10000"/>
                  <a:gd name="connsiteX1007" fmla="*/ 7501 w 10000"/>
                  <a:gd name="connsiteY1007" fmla="*/ 5683 h 10000"/>
                  <a:gd name="connsiteX1008" fmla="*/ 7490 w 10000"/>
                  <a:gd name="connsiteY1008" fmla="*/ 5631 h 10000"/>
                  <a:gd name="connsiteX1009" fmla="*/ 7482 w 10000"/>
                  <a:gd name="connsiteY1009" fmla="*/ 5593 h 10000"/>
                  <a:gd name="connsiteX1010" fmla="*/ 7476 w 10000"/>
                  <a:gd name="connsiteY1010" fmla="*/ 5570 h 10000"/>
                  <a:gd name="connsiteX1011" fmla="*/ 7476 w 10000"/>
                  <a:gd name="connsiteY1011" fmla="*/ 5528 h 10000"/>
                  <a:gd name="connsiteX1012" fmla="*/ 7482 w 10000"/>
                  <a:gd name="connsiteY1012" fmla="*/ 5502 h 10000"/>
                  <a:gd name="connsiteX1013" fmla="*/ 7490 w 10000"/>
                  <a:gd name="connsiteY1013" fmla="*/ 5489 h 10000"/>
                  <a:gd name="connsiteX1014" fmla="*/ 7499 w 10000"/>
                  <a:gd name="connsiteY1014" fmla="*/ 5479 h 10000"/>
                  <a:gd name="connsiteX1015" fmla="*/ 7493 w 10000"/>
                  <a:gd name="connsiteY1015" fmla="*/ 5427 h 10000"/>
                  <a:gd name="connsiteX1016" fmla="*/ 7501 w 10000"/>
                  <a:gd name="connsiteY1016" fmla="*/ 5415 h 10000"/>
                  <a:gd name="connsiteX1017" fmla="*/ 7510 w 10000"/>
                  <a:gd name="connsiteY1017" fmla="*/ 5398 h 10000"/>
                  <a:gd name="connsiteX1018" fmla="*/ 7515 w 10000"/>
                  <a:gd name="connsiteY1018" fmla="*/ 5379 h 10000"/>
                  <a:gd name="connsiteX1019" fmla="*/ 7526 w 10000"/>
                  <a:gd name="connsiteY1019" fmla="*/ 5366 h 10000"/>
                  <a:gd name="connsiteX1020" fmla="*/ 7518 w 10000"/>
                  <a:gd name="connsiteY1020" fmla="*/ 5350 h 10000"/>
                  <a:gd name="connsiteX1021" fmla="*/ 7518 w 10000"/>
                  <a:gd name="connsiteY1021" fmla="*/ 5330 h 10000"/>
                  <a:gd name="connsiteX1022" fmla="*/ 7526 w 10000"/>
                  <a:gd name="connsiteY1022" fmla="*/ 5311 h 10000"/>
                  <a:gd name="connsiteX1023" fmla="*/ 7540 w 10000"/>
                  <a:gd name="connsiteY1023" fmla="*/ 5291 h 10000"/>
                  <a:gd name="connsiteX1024" fmla="*/ 7540 w 10000"/>
                  <a:gd name="connsiteY1024" fmla="*/ 5266 h 10000"/>
                  <a:gd name="connsiteX1025" fmla="*/ 7540 w 10000"/>
                  <a:gd name="connsiteY1025" fmla="*/ 5256 h 10000"/>
                  <a:gd name="connsiteX1026" fmla="*/ 7524 w 10000"/>
                  <a:gd name="connsiteY1026" fmla="*/ 5233 h 10000"/>
                  <a:gd name="connsiteX1027" fmla="*/ 7515 w 10000"/>
                  <a:gd name="connsiteY1027" fmla="*/ 5217 h 10000"/>
                  <a:gd name="connsiteX1028" fmla="*/ 7490 w 10000"/>
                  <a:gd name="connsiteY1028" fmla="*/ 5178 h 10000"/>
                  <a:gd name="connsiteX1029" fmla="*/ 7474 w 10000"/>
                  <a:gd name="connsiteY1029" fmla="*/ 5162 h 10000"/>
                  <a:gd name="connsiteX1030" fmla="*/ 7457 w 10000"/>
                  <a:gd name="connsiteY1030" fmla="*/ 5120 h 10000"/>
                  <a:gd name="connsiteX1031" fmla="*/ 7421 w 10000"/>
                  <a:gd name="connsiteY1031" fmla="*/ 5087 h 10000"/>
                  <a:gd name="connsiteX1032" fmla="*/ 7380 w 10000"/>
                  <a:gd name="connsiteY1032" fmla="*/ 5068 h 10000"/>
                  <a:gd name="connsiteX1033" fmla="*/ 7355 w 10000"/>
                  <a:gd name="connsiteY1033" fmla="*/ 5058 h 10000"/>
                  <a:gd name="connsiteX1034" fmla="*/ 7332 w 10000"/>
                  <a:gd name="connsiteY1034" fmla="*/ 5049 h 10000"/>
                  <a:gd name="connsiteX1035" fmla="*/ 7305 w 10000"/>
                  <a:gd name="connsiteY1035" fmla="*/ 5016 h 10000"/>
                  <a:gd name="connsiteX1036" fmla="*/ 7305 w 10000"/>
                  <a:gd name="connsiteY1036" fmla="*/ 5000 h 10000"/>
                  <a:gd name="connsiteX1037" fmla="*/ 7296 w 10000"/>
                  <a:gd name="connsiteY1037" fmla="*/ 4971 h 10000"/>
                  <a:gd name="connsiteX1038" fmla="*/ 7288 w 10000"/>
                  <a:gd name="connsiteY1038" fmla="*/ 4945 h 10000"/>
                  <a:gd name="connsiteX1039" fmla="*/ 7280 w 10000"/>
                  <a:gd name="connsiteY1039" fmla="*/ 4916 h 10000"/>
                  <a:gd name="connsiteX1040" fmla="*/ 7291 w 10000"/>
                  <a:gd name="connsiteY1040" fmla="*/ 4887 h 10000"/>
                  <a:gd name="connsiteX1041" fmla="*/ 7291 w 10000"/>
                  <a:gd name="connsiteY1041" fmla="*/ 4858 h 10000"/>
                  <a:gd name="connsiteX1042" fmla="*/ 7271 w 10000"/>
                  <a:gd name="connsiteY1042" fmla="*/ 4819 h 10000"/>
                  <a:gd name="connsiteX1043" fmla="*/ 7255 w 10000"/>
                  <a:gd name="connsiteY1043" fmla="*/ 4828 h 10000"/>
                  <a:gd name="connsiteX1044" fmla="*/ 7235 w 10000"/>
                  <a:gd name="connsiteY1044" fmla="*/ 4841 h 10000"/>
                  <a:gd name="connsiteX1045" fmla="*/ 7216 w 10000"/>
                  <a:gd name="connsiteY1045" fmla="*/ 4867 h 10000"/>
                  <a:gd name="connsiteX1046" fmla="*/ 7191 w 10000"/>
                  <a:gd name="connsiteY1046" fmla="*/ 4870 h 10000"/>
                  <a:gd name="connsiteX1047" fmla="*/ 7155 w 10000"/>
                  <a:gd name="connsiteY1047" fmla="*/ 4887 h 10000"/>
                  <a:gd name="connsiteX1048" fmla="*/ 7122 w 10000"/>
                  <a:gd name="connsiteY1048" fmla="*/ 4893 h 10000"/>
                  <a:gd name="connsiteX1049" fmla="*/ 7105 w 10000"/>
                  <a:gd name="connsiteY1049" fmla="*/ 4896 h 10000"/>
                  <a:gd name="connsiteX1050" fmla="*/ 7094 w 10000"/>
                  <a:gd name="connsiteY1050" fmla="*/ 4916 h 10000"/>
                  <a:gd name="connsiteX1051" fmla="*/ 7080 w 10000"/>
                  <a:gd name="connsiteY1051" fmla="*/ 4903 h 10000"/>
                  <a:gd name="connsiteX1052" fmla="*/ 7072 w 10000"/>
                  <a:gd name="connsiteY1052" fmla="*/ 4851 h 10000"/>
                  <a:gd name="connsiteX1053" fmla="*/ 7042 w 10000"/>
                  <a:gd name="connsiteY1053" fmla="*/ 4819 h 10000"/>
                  <a:gd name="connsiteX1054" fmla="*/ 7030 w 10000"/>
                  <a:gd name="connsiteY1054" fmla="*/ 4780 h 10000"/>
                  <a:gd name="connsiteX1055" fmla="*/ 7039 w 10000"/>
                  <a:gd name="connsiteY1055" fmla="*/ 4757 h 10000"/>
                  <a:gd name="connsiteX1056" fmla="*/ 7047 w 10000"/>
                  <a:gd name="connsiteY1056" fmla="*/ 4744 h 10000"/>
                  <a:gd name="connsiteX1057" fmla="*/ 7022 w 10000"/>
                  <a:gd name="connsiteY1057" fmla="*/ 4725 h 10000"/>
                  <a:gd name="connsiteX1058" fmla="*/ 7000 w 10000"/>
                  <a:gd name="connsiteY1058" fmla="*/ 4715 h 10000"/>
                  <a:gd name="connsiteX1059" fmla="*/ 6975 w 10000"/>
                  <a:gd name="connsiteY1059" fmla="*/ 4709 h 10000"/>
                  <a:gd name="connsiteX1060" fmla="*/ 6945 w 10000"/>
                  <a:gd name="connsiteY1060" fmla="*/ 4696 h 10000"/>
                  <a:gd name="connsiteX1061" fmla="*/ 6953 w 10000"/>
                  <a:gd name="connsiteY1061" fmla="*/ 4679 h 10000"/>
                  <a:gd name="connsiteX1062" fmla="*/ 6961 w 10000"/>
                  <a:gd name="connsiteY1062" fmla="*/ 4660 h 10000"/>
                  <a:gd name="connsiteX1063" fmla="*/ 6983 w 10000"/>
                  <a:gd name="connsiteY1063" fmla="*/ 4644 h 10000"/>
                  <a:gd name="connsiteX1064" fmla="*/ 7014 w 10000"/>
                  <a:gd name="connsiteY1064" fmla="*/ 4634 h 10000"/>
                  <a:gd name="connsiteX1065" fmla="*/ 7025 w 10000"/>
                  <a:gd name="connsiteY1065" fmla="*/ 4615 h 10000"/>
                  <a:gd name="connsiteX1066" fmla="*/ 7047 w 10000"/>
                  <a:gd name="connsiteY1066" fmla="*/ 4582 h 10000"/>
                  <a:gd name="connsiteX1067" fmla="*/ 7069 w 10000"/>
                  <a:gd name="connsiteY1067" fmla="*/ 4563 h 10000"/>
                  <a:gd name="connsiteX1068" fmla="*/ 7078 w 10000"/>
                  <a:gd name="connsiteY1068" fmla="*/ 4553 h 10000"/>
                  <a:gd name="connsiteX1069" fmla="*/ 7097 w 10000"/>
                  <a:gd name="connsiteY1069" fmla="*/ 4527 h 10000"/>
                  <a:gd name="connsiteX1070" fmla="*/ 7122 w 10000"/>
                  <a:gd name="connsiteY1070" fmla="*/ 4517 h 10000"/>
                  <a:gd name="connsiteX1071" fmla="*/ 7139 w 10000"/>
                  <a:gd name="connsiteY1071" fmla="*/ 4488 h 10000"/>
                  <a:gd name="connsiteX1072" fmla="*/ 7147 w 10000"/>
                  <a:gd name="connsiteY1072" fmla="*/ 4459 h 10000"/>
                  <a:gd name="connsiteX1073" fmla="*/ 7161 w 10000"/>
                  <a:gd name="connsiteY1073" fmla="*/ 4440 h 10000"/>
                  <a:gd name="connsiteX1074" fmla="*/ 7177 w 10000"/>
                  <a:gd name="connsiteY1074" fmla="*/ 4430 h 10000"/>
                  <a:gd name="connsiteX1075" fmla="*/ 7202 w 10000"/>
                  <a:gd name="connsiteY1075" fmla="*/ 4407 h 10000"/>
                  <a:gd name="connsiteX1076" fmla="*/ 7224 w 10000"/>
                  <a:gd name="connsiteY1076" fmla="*/ 4417 h 10000"/>
                  <a:gd name="connsiteX1077" fmla="*/ 7241 w 10000"/>
                  <a:gd name="connsiteY1077" fmla="*/ 4404 h 10000"/>
                  <a:gd name="connsiteX1078" fmla="*/ 7263 w 10000"/>
                  <a:gd name="connsiteY1078" fmla="*/ 4398 h 10000"/>
                  <a:gd name="connsiteX1079" fmla="*/ 7283 w 10000"/>
                  <a:gd name="connsiteY1079" fmla="*/ 4424 h 10000"/>
                  <a:gd name="connsiteX1080" fmla="*/ 7305 w 10000"/>
                  <a:gd name="connsiteY1080" fmla="*/ 4433 h 10000"/>
                  <a:gd name="connsiteX1081" fmla="*/ 7332 w 10000"/>
                  <a:gd name="connsiteY1081" fmla="*/ 4443 h 10000"/>
                  <a:gd name="connsiteX1082" fmla="*/ 7380 w 10000"/>
                  <a:gd name="connsiteY1082" fmla="*/ 4398 h 10000"/>
                  <a:gd name="connsiteX1083" fmla="*/ 7404 w 10000"/>
                  <a:gd name="connsiteY1083" fmla="*/ 4378 h 10000"/>
                  <a:gd name="connsiteX1084" fmla="*/ 7418 w 10000"/>
                  <a:gd name="connsiteY1084" fmla="*/ 4369 h 10000"/>
                  <a:gd name="connsiteX1085" fmla="*/ 7443 w 10000"/>
                  <a:gd name="connsiteY1085" fmla="*/ 4356 h 10000"/>
                  <a:gd name="connsiteX1086" fmla="*/ 7460 w 10000"/>
                  <a:gd name="connsiteY1086" fmla="*/ 4385 h 10000"/>
                  <a:gd name="connsiteX1087" fmla="*/ 7460 w 10000"/>
                  <a:gd name="connsiteY1087" fmla="*/ 4404 h 10000"/>
                  <a:gd name="connsiteX1088" fmla="*/ 7499 w 10000"/>
                  <a:gd name="connsiteY1088" fmla="*/ 4417 h 10000"/>
                  <a:gd name="connsiteX1089" fmla="*/ 7515 w 10000"/>
                  <a:gd name="connsiteY1089" fmla="*/ 4414 h 10000"/>
                  <a:gd name="connsiteX1090" fmla="*/ 7565 w 10000"/>
                  <a:gd name="connsiteY1090" fmla="*/ 4385 h 10000"/>
                  <a:gd name="connsiteX1091" fmla="*/ 7579 w 10000"/>
                  <a:gd name="connsiteY1091" fmla="*/ 4346 h 10000"/>
                  <a:gd name="connsiteX1092" fmla="*/ 7582 w 10000"/>
                  <a:gd name="connsiteY1092" fmla="*/ 4317 h 10000"/>
                  <a:gd name="connsiteX1093" fmla="*/ 7590 w 10000"/>
                  <a:gd name="connsiteY1093" fmla="*/ 4301 h 10000"/>
                  <a:gd name="connsiteX1094" fmla="*/ 7612 w 10000"/>
                  <a:gd name="connsiteY1094" fmla="*/ 4271 h 10000"/>
                  <a:gd name="connsiteX1095" fmla="*/ 7623 w 10000"/>
                  <a:gd name="connsiteY1095" fmla="*/ 4262 h 10000"/>
                  <a:gd name="connsiteX1096" fmla="*/ 7634 w 10000"/>
                  <a:gd name="connsiteY1096" fmla="*/ 4245 h 10000"/>
                  <a:gd name="connsiteX1097" fmla="*/ 7645 w 10000"/>
                  <a:gd name="connsiteY1097" fmla="*/ 4265 h 10000"/>
                  <a:gd name="connsiteX1098" fmla="*/ 7670 w 10000"/>
                  <a:gd name="connsiteY1098" fmla="*/ 4284 h 10000"/>
                  <a:gd name="connsiteX1099" fmla="*/ 7701 w 10000"/>
                  <a:gd name="connsiteY1099" fmla="*/ 4275 h 10000"/>
                  <a:gd name="connsiteX1100" fmla="*/ 7717 w 10000"/>
                  <a:gd name="connsiteY1100" fmla="*/ 4275 h 10000"/>
                  <a:gd name="connsiteX1101" fmla="*/ 7740 w 10000"/>
                  <a:gd name="connsiteY1101" fmla="*/ 4284 h 10000"/>
                  <a:gd name="connsiteX1102" fmla="*/ 7767 w 10000"/>
                  <a:gd name="connsiteY1102" fmla="*/ 4284 h 10000"/>
                  <a:gd name="connsiteX1103" fmla="*/ 7895 w 10000"/>
                  <a:gd name="connsiteY1103" fmla="*/ 4207 h 10000"/>
                  <a:gd name="connsiteX1104" fmla="*/ 7895 w 10000"/>
                  <a:gd name="connsiteY1104" fmla="*/ 4187 h 10000"/>
                  <a:gd name="connsiteX1105" fmla="*/ 7895 w 10000"/>
                  <a:gd name="connsiteY1105" fmla="*/ 4171 h 10000"/>
                  <a:gd name="connsiteX1106" fmla="*/ 7903 w 10000"/>
                  <a:gd name="connsiteY1106" fmla="*/ 4148 h 10000"/>
                  <a:gd name="connsiteX1107" fmla="*/ 7917 w 10000"/>
                  <a:gd name="connsiteY1107" fmla="*/ 4158 h 10000"/>
                  <a:gd name="connsiteX1108" fmla="*/ 7967 w 10000"/>
                  <a:gd name="connsiteY1108" fmla="*/ 4203 h 10000"/>
                  <a:gd name="connsiteX1109" fmla="*/ 7994 w 10000"/>
                  <a:gd name="connsiteY1109" fmla="*/ 4203 h 10000"/>
                  <a:gd name="connsiteX1110" fmla="*/ 8064 w 10000"/>
                  <a:gd name="connsiteY1110" fmla="*/ 4242 h 10000"/>
                  <a:gd name="connsiteX1111" fmla="*/ 8083 w 10000"/>
                  <a:gd name="connsiteY1111" fmla="*/ 4245 h 10000"/>
                  <a:gd name="connsiteX1112" fmla="*/ 8105 w 10000"/>
                  <a:gd name="connsiteY1112" fmla="*/ 4226 h 10000"/>
                  <a:gd name="connsiteX1113" fmla="*/ 8136 w 10000"/>
                  <a:gd name="connsiteY1113" fmla="*/ 4187 h 10000"/>
                  <a:gd name="connsiteX1114" fmla="*/ 8161 w 10000"/>
                  <a:gd name="connsiteY1114" fmla="*/ 4168 h 10000"/>
                  <a:gd name="connsiteX1115" fmla="*/ 8172 w 10000"/>
                  <a:gd name="connsiteY1115" fmla="*/ 4161 h 10000"/>
                  <a:gd name="connsiteX1116" fmla="*/ 8208 w 10000"/>
                  <a:gd name="connsiteY1116" fmla="*/ 4168 h 10000"/>
                  <a:gd name="connsiteX1117" fmla="*/ 8235 w 10000"/>
                  <a:gd name="connsiteY1117" fmla="*/ 4168 h 10000"/>
                  <a:gd name="connsiteX1118" fmla="*/ 8258 w 10000"/>
                  <a:gd name="connsiteY1118" fmla="*/ 4152 h 10000"/>
                  <a:gd name="connsiteX1119" fmla="*/ 8283 w 10000"/>
                  <a:gd name="connsiteY1119" fmla="*/ 4152 h 10000"/>
                  <a:gd name="connsiteX1120" fmla="*/ 8299 w 10000"/>
                  <a:gd name="connsiteY1120" fmla="*/ 4132 h 10000"/>
                  <a:gd name="connsiteX1121" fmla="*/ 8316 w 10000"/>
                  <a:gd name="connsiteY1121" fmla="*/ 4113 h 10000"/>
                  <a:gd name="connsiteX1122" fmla="*/ 8330 w 10000"/>
                  <a:gd name="connsiteY1122" fmla="*/ 4084 h 10000"/>
                  <a:gd name="connsiteX1123" fmla="*/ 8341 w 10000"/>
                  <a:gd name="connsiteY1123" fmla="*/ 4058 h 10000"/>
                  <a:gd name="connsiteX1124" fmla="*/ 8349 w 10000"/>
                  <a:gd name="connsiteY1124" fmla="*/ 4064 h 10000"/>
                  <a:gd name="connsiteX1125" fmla="*/ 8366 w 10000"/>
                  <a:gd name="connsiteY1125" fmla="*/ 4067 h 10000"/>
                  <a:gd name="connsiteX1126" fmla="*/ 8374 w 10000"/>
                  <a:gd name="connsiteY1126" fmla="*/ 4084 h 10000"/>
                  <a:gd name="connsiteX1127" fmla="*/ 8402 w 10000"/>
                  <a:gd name="connsiteY1127" fmla="*/ 4054 h 10000"/>
                  <a:gd name="connsiteX1128" fmla="*/ 8427 w 10000"/>
                  <a:gd name="connsiteY1128" fmla="*/ 4028 h 10000"/>
                  <a:gd name="connsiteX1129" fmla="*/ 8438 w 10000"/>
                  <a:gd name="connsiteY1129" fmla="*/ 4025 h 10000"/>
                  <a:gd name="connsiteX1130" fmla="*/ 8468 w 10000"/>
                  <a:gd name="connsiteY1130" fmla="*/ 4006 h 10000"/>
                  <a:gd name="connsiteX1131" fmla="*/ 8485 w 10000"/>
                  <a:gd name="connsiteY1131" fmla="*/ 3999 h 10000"/>
                  <a:gd name="connsiteX1132" fmla="*/ 8493 w 10000"/>
                  <a:gd name="connsiteY1132" fmla="*/ 4025 h 10000"/>
                  <a:gd name="connsiteX1133" fmla="*/ 8515 w 10000"/>
                  <a:gd name="connsiteY1133" fmla="*/ 4028 h 10000"/>
                  <a:gd name="connsiteX1134" fmla="*/ 8543 w 10000"/>
                  <a:gd name="connsiteY1134" fmla="*/ 4009 h 10000"/>
                  <a:gd name="connsiteX1135" fmla="*/ 8551 w 10000"/>
                  <a:gd name="connsiteY1135" fmla="*/ 3990 h 10000"/>
                  <a:gd name="connsiteX1136" fmla="*/ 8582 w 10000"/>
                  <a:gd name="connsiteY1136" fmla="*/ 3977 h 10000"/>
                  <a:gd name="connsiteX1137" fmla="*/ 8596 w 10000"/>
                  <a:gd name="connsiteY1137" fmla="*/ 3977 h 10000"/>
                  <a:gd name="connsiteX1138" fmla="*/ 8607 w 10000"/>
                  <a:gd name="connsiteY1138" fmla="*/ 3980 h 10000"/>
                  <a:gd name="connsiteX1139" fmla="*/ 8645 w 10000"/>
                  <a:gd name="connsiteY1139" fmla="*/ 3970 h 10000"/>
                  <a:gd name="connsiteX1140" fmla="*/ 8654 w 10000"/>
                  <a:gd name="connsiteY1140" fmla="*/ 3951 h 10000"/>
                  <a:gd name="connsiteX1141" fmla="*/ 8670 w 10000"/>
                  <a:gd name="connsiteY1141" fmla="*/ 3935 h 10000"/>
                  <a:gd name="connsiteX1142" fmla="*/ 8695 w 10000"/>
                  <a:gd name="connsiteY1142" fmla="*/ 3935 h 10000"/>
                  <a:gd name="connsiteX1143" fmla="*/ 8704 w 10000"/>
                  <a:gd name="connsiteY1143" fmla="*/ 3951 h 10000"/>
                  <a:gd name="connsiteX1144" fmla="*/ 8717 w 10000"/>
                  <a:gd name="connsiteY1144" fmla="*/ 3964 h 10000"/>
                  <a:gd name="connsiteX1145" fmla="*/ 8751 w 10000"/>
                  <a:gd name="connsiteY1145" fmla="*/ 3951 h 10000"/>
                  <a:gd name="connsiteX1146" fmla="*/ 8776 w 10000"/>
                  <a:gd name="connsiteY1146" fmla="*/ 3935 h 10000"/>
                  <a:gd name="connsiteX1147" fmla="*/ 8798 w 10000"/>
                  <a:gd name="connsiteY1147" fmla="*/ 3925 h 10000"/>
                  <a:gd name="connsiteX1148" fmla="*/ 8806 w 10000"/>
                  <a:gd name="connsiteY1148" fmla="*/ 3892 h 10000"/>
                  <a:gd name="connsiteX1149" fmla="*/ 8814 w 10000"/>
                  <a:gd name="connsiteY1149" fmla="*/ 3876 h 10000"/>
                  <a:gd name="connsiteX1150" fmla="*/ 8839 w 10000"/>
                  <a:gd name="connsiteY1150" fmla="*/ 3873 h 10000"/>
                  <a:gd name="connsiteX1151" fmla="*/ 8842 w 10000"/>
                  <a:gd name="connsiteY1151" fmla="*/ 3876 h 10000"/>
                  <a:gd name="connsiteX1152" fmla="*/ 8856 w 10000"/>
                  <a:gd name="connsiteY1152" fmla="*/ 3863 h 10000"/>
                  <a:gd name="connsiteX1153" fmla="*/ 8856 w 10000"/>
                  <a:gd name="connsiteY1153" fmla="*/ 3841 h 10000"/>
                  <a:gd name="connsiteX1154" fmla="*/ 8870 w 10000"/>
                  <a:gd name="connsiteY1154" fmla="*/ 3821 h 10000"/>
                  <a:gd name="connsiteX1155" fmla="*/ 8903 w 10000"/>
                  <a:gd name="connsiteY1155" fmla="*/ 3802 h 10000"/>
                  <a:gd name="connsiteX1156" fmla="*/ 8914 w 10000"/>
                  <a:gd name="connsiteY1156" fmla="*/ 3782 h 10000"/>
                  <a:gd name="connsiteX1157" fmla="*/ 8939 w 10000"/>
                  <a:gd name="connsiteY1157" fmla="*/ 3782 h 10000"/>
                  <a:gd name="connsiteX1158" fmla="*/ 8961 w 10000"/>
                  <a:gd name="connsiteY1158" fmla="*/ 3779 h 10000"/>
                  <a:gd name="connsiteX1159" fmla="*/ 8983 w 10000"/>
                  <a:gd name="connsiteY1159" fmla="*/ 3760 h 10000"/>
                  <a:gd name="connsiteX1160" fmla="*/ 9003 w 10000"/>
                  <a:gd name="connsiteY1160" fmla="*/ 3763 h 10000"/>
                  <a:gd name="connsiteX1161" fmla="*/ 9019 w 10000"/>
                  <a:gd name="connsiteY1161" fmla="*/ 3779 h 10000"/>
                  <a:gd name="connsiteX1162" fmla="*/ 9050 w 10000"/>
                  <a:gd name="connsiteY1162" fmla="*/ 3812 h 10000"/>
                  <a:gd name="connsiteX1163" fmla="*/ 9080 w 10000"/>
                  <a:gd name="connsiteY1163" fmla="*/ 3831 h 10000"/>
                  <a:gd name="connsiteX1164" fmla="*/ 9097 w 10000"/>
                  <a:gd name="connsiteY1164" fmla="*/ 3867 h 10000"/>
                  <a:gd name="connsiteX1165" fmla="*/ 9114 w 10000"/>
                  <a:gd name="connsiteY1165" fmla="*/ 3902 h 10000"/>
                  <a:gd name="connsiteX1166" fmla="*/ 9122 w 10000"/>
                  <a:gd name="connsiteY1166" fmla="*/ 3935 h 10000"/>
                  <a:gd name="connsiteX1167" fmla="*/ 9125 w 10000"/>
                  <a:gd name="connsiteY1167" fmla="*/ 3964 h 10000"/>
                  <a:gd name="connsiteX1168" fmla="*/ 9130 w 10000"/>
                  <a:gd name="connsiteY1168" fmla="*/ 3999 h 10000"/>
                  <a:gd name="connsiteX1169" fmla="*/ 9130 w 10000"/>
                  <a:gd name="connsiteY1169" fmla="*/ 4054 h 10000"/>
                  <a:gd name="connsiteX1170" fmla="*/ 9155 w 10000"/>
                  <a:gd name="connsiteY1170" fmla="*/ 4093 h 10000"/>
                  <a:gd name="connsiteX1171" fmla="*/ 9169 w 10000"/>
                  <a:gd name="connsiteY1171" fmla="*/ 4090 h 10000"/>
                  <a:gd name="connsiteX1172" fmla="*/ 9211 w 10000"/>
                  <a:gd name="connsiteY1172" fmla="*/ 4077 h 10000"/>
                  <a:gd name="connsiteX1173" fmla="*/ 9244 w 10000"/>
                  <a:gd name="connsiteY1173" fmla="*/ 4077 h 10000"/>
                  <a:gd name="connsiteX1174" fmla="*/ 9252 w 10000"/>
                  <a:gd name="connsiteY1174" fmla="*/ 4103 h 10000"/>
                  <a:gd name="connsiteX1175" fmla="*/ 9258 w 10000"/>
                  <a:gd name="connsiteY1175" fmla="*/ 4148 h 10000"/>
                  <a:gd name="connsiteX1176" fmla="*/ 9269 w 10000"/>
                  <a:gd name="connsiteY1176" fmla="*/ 4158 h 10000"/>
                  <a:gd name="connsiteX1177" fmla="*/ 9294 w 10000"/>
                  <a:gd name="connsiteY1177" fmla="*/ 4158 h 10000"/>
                  <a:gd name="connsiteX1178" fmla="*/ 9319 w 10000"/>
                  <a:gd name="connsiteY1178" fmla="*/ 4168 h 10000"/>
                  <a:gd name="connsiteX1179" fmla="*/ 9346 w 10000"/>
                  <a:gd name="connsiteY1179" fmla="*/ 4190 h 10000"/>
                  <a:gd name="connsiteX1180" fmla="*/ 9357 w 10000"/>
                  <a:gd name="connsiteY1180" fmla="*/ 4168 h 10000"/>
                  <a:gd name="connsiteX1181" fmla="*/ 9371 w 10000"/>
                  <a:gd name="connsiteY1181" fmla="*/ 4132 h 10000"/>
                  <a:gd name="connsiteX1182" fmla="*/ 9391 w 10000"/>
                  <a:gd name="connsiteY1182" fmla="*/ 4113 h 10000"/>
                  <a:gd name="connsiteX1183" fmla="*/ 9407 w 10000"/>
                  <a:gd name="connsiteY1183" fmla="*/ 4103 h 10000"/>
                  <a:gd name="connsiteX1184" fmla="*/ 9435 w 10000"/>
                  <a:gd name="connsiteY1184" fmla="*/ 4100 h 10000"/>
                  <a:gd name="connsiteX1185" fmla="*/ 9460 w 10000"/>
                  <a:gd name="connsiteY1185" fmla="*/ 4084 h 10000"/>
                  <a:gd name="connsiteX1186" fmla="*/ 9485 w 10000"/>
                  <a:gd name="connsiteY1186" fmla="*/ 4067 h 10000"/>
                  <a:gd name="connsiteX1187" fmla="*/ 9496 w 10000"/>
                  <a:gd name="connsiteY1187" fmla="*/ 4054 h 10000"/>
                  <a:gd name="connsiteX1188" fmla="*/ 9526 w 10000"/>
                  <a:gd name="connsiteY1188" fmla="*/ 4048 h 10000"/>
                  <a:gd name="connsiteX1189" fmla="*/ 9557 w 10000"/>
                  <a:gd name="connsiteY1189" fmla="*/ 4038 h 10000"/>
                  <a:gd name="connsiteX1190" fmla="*/ 9584 w 10000"/>
                  <a:gd name="connsiteY1190" fmla="*/ 4019 h 10000"/>
                  <a:gd name="connsiteX1191" fmla="*/ 9623 w 10000"/>
                  <a:gd name="connsiteY1191" fmla="*/ 4016 h 10000"/>
                  <a:gd name="connsiteX1192" fmla="*/ 9648 w 10000"/>
                  <a:gd name="connsiteY1192" fmla="*/ 4009 h 10000"/>
                  <a:gd name="connsiteX1193" fmla="*/ 9673 w 10000"/>
                  <a:gd name="connsiteY1193" fmla="*/ 4019 h 10000"/>
                  <a:gd name="connsiteX1194" fmla="*/ 9712 w 10000"/>
                  <a:gd name="connsiteY1194" fmla="*/ 4038 h 10000"/>
                  <a:gd name="connsiteX1195" fmla="*/ 9742 w 10000"/>
                  <a:gd name="connsiteY1195" fmla="*/ 4074 h 10000"/>
                  <a:gd name="connsiteX1196" fmla="*/ 9776 w 10000"/>
                  <a:gd name="connsiteY1196" fmla="*/ 4093 h 10000"/>
                  <a:gd name="connsiteX1197" fmla="*/ 9814 w 10000"/>
                  <a:gd name="connsiteY1197" fmla="*/ 4109 h 10000"/>
                  <a:gd name="connsiteX1198" fmla="*/ 9859 w 10000"/>
                  <a:gd name="connsiteY1198" fmla="*/ 4119 h 10000"/>
                  <a:gd name="connsiteX1199" fmla="*/ 9898 w 10000"/>
                  <a:gd name="connsiteY1199" fmla="*/ 4122 h 10000"/>
                  <a:gd name="connsiteX1200" fmla="*/ 9931 w 10000"/>
                  <a:gd name="connsiteY1200" fmla="*/ 4109 h 10000"/>
                  <a:gd name="connsiteX1201" fmla="*/ 9956 w 10000"/>
                  <a:gd name="connsiteY1201" fmla="*/ 4100 h 10000"/>
                  <a:gd name="connsiteX1202" fmla="*/ 9981 w 10000"/>
                  <a:gd name="connsiteY1202" fmla="*/ 4067 h 10000"/>
                  <a:gd name="connsiteX1203" fmla="*/ 9994 w 10000"/>
                  <a:gd name="connsiteY1203" fmla="*/ 4035 h 10000"/>
                  <a:gd name="connsiteX1204" fmla="*/ 10000 w 10000"/>
                  <a:gd name="connsiteY1204" fmla="*/ 3996 h 10000"/>
                  <a:gd name="connsiteX1205" fmla="*/ 9994 w 10000"/>
                  <a:gd name="connsiteY1205" fmla="*/ 3941 h 10000"/>
                  <a:gd name="connsiteX1206" fmla="*/ 9986 w 10000"/>
                  <a:gd name="connsiteY1206" fmla="*/ 3905 h 10000"/>
                  <a:gd name="connsiteX1207" fmla="*/ 9981 w 10000"/>
                  <a:gd name="connsiteY1207" fmla="*/ 3857 h 10000"/>
                  <a:gd name="connsiteX1208" fmla="*/ 9989 w 10000"/>
                  <a:gd name="connsiteY1208" fmla="*/ 3837 h 10000"/>
                  <a:gd name="connsiteX1209" fmla="*/ 9989 w 10000"/>
                  <a:gd name="connsiteY1209" fmla="*/ 3812 h 10000"/>
                  <a:gd name="connsiteX1210" fmla="*/ 9981 w 10000"/>
                  <a:gd name="connsiteY1210" fmla="*/ 3792 h 10000"/>
                  <a:gd name="connsiteX1211" fmla="*/ 9970 w 10000"/>
                  <a:gd name="connsiteY1211" fmla="*/ 3763 h 10000"/>
                  <a:gd name="connsiteX1212" fmla="*/ 9945 w 10000"/>
                  <a:gd name="connsiteY1212" fmla="*/ 3705 h 10000"/>
                  <a:gd name="connsiteX1213" fmla="*/ 9931 w 10000"/>
                  <a:gd name="connsiteY1213" fmla="*/ 3659 h 10000"/>
                  <a:gd name="connsiteX1214" fmla="*/ 9903 w 10000"/>
                  <a:gd name="connsiteY1214" fmla="*/ 3640 h 10000"/>
                  <a:gd name="connsiteX1215" fmla="*/ 9881 w 10000"/>
                  <a:gd name="connsiteY1215" fmla="*/ 3620 h 10000"/>
                  <a:gd name="connsiteX1216" fmla="*/ 9856 w 10000"/>
                  <a:gd name="connsiteY1216" fmla="*/ 3595 h 10000"/>
                  <a:gd name="connsiteX1217" fmla="*/ 9817 w 10000"/>
                  <a:gd name="connsiteY1217" fmla="*/ 3562 h 10000"/>
                  <a:gd name="connsiteX1218" fmla="*/ 9795 w 10000"/>
                  <a:gd name="connsiteY1218" fmla="*/ 3546 h 10000"/>
                  <a:gd name="connsiteX1219" fmla="*/ 9778 w 10000"/>
                  <a:gd name="connsiteY1219" fmla="*/ 3527 h 10000"/>
                  <a:gd name="connsiteX1220" fmla="*/ 9745 w 10000"/>
                  <a:gd name="connsiteY1220" fmla="*/ 3501 h 10000"/>
                  <a:gd name="connsiteX1221" fmla="*/ 9726 w 10000"/>
                  <a:gd name="connsiteY1221" fmla="*/ 3488 h 10000"/>
                  <a:gd name="connsiteX1222" fmla="*/ 9704 w 10000"/>
                  <a:gd name="connsiteY1222" fmla="*/ 3472 h 10000"/>
                  <a:gd name="connsiteX1223" fmla="*/ 9695 w 10000"/>
                  <a:gd name="connsiteY1223" fmla="*/ 3468 h 10000"/>
                  <a:gd name="connsiteX1224" fmla="*/ 9690 w 10000"/>
                  <a:gd name="connsiteY1224" fmla="*/ 3459 h 10000"/>
                  <a:gd name="connsiteX1225" fmla="*/ 9673 w 10000"/>
                  <a:gd name="connsiteY1225" fmla="*/ 3449 h 10000"/>
                  <a:gd name="connsiteX1226" fmla="*/ 9665 w 10000"/>
                  <a:gd name="connsiteY1226" fmla="*/ 3442 h 10000"/>
                  <a:gd name="connsiteX1227" fmla="*/ 9654 w 10000"/>
                  <a:gd name="connsiteY1227" fmla="*/ 3449 h 10000"/>
                  <a:gd name="connsiteX1228" fmla="*/ 9521 w 10000"/>
                  <a:gd name="connsiteY1228" fmla="*/ 3394 h 10000"/>
                  <a:gd name="connsiteX1229" fmla="*/ 9510 w 10000"/>
                  <a:gd name="connsiteY1229" fmla="*/ 3368 h 10000"/>
                  <a:gd name="connsiteX1230" fmla="*/ 9496 w 10000"/>
                  <a:gd name="connsiteY1230" fmla="*/ 3287 h 10000"/>
                  <a:gd name="connsiteX1231" fmla="*/ 9488 w 10000"/>
                  <a:gd name="connsiteY1231" fmla="*/ 3216 h 10000"/>
                  <a:gd name="connsiteX1232" fmla="*/ 9493 w 10000"/>
                  <a:gd name="connsiteY1232" fmla="*/ 3174 h 10000"/>
                  <a:gd name="connsiteX1233" fmla="*/ 9501 w 10000"/>
                  <a:gd name="connsiteY1233" fmla="*/ 3128 h 10000"/>
                  <a:gd name="connsiteX1234" fmla="*/ 9488 w 10000"/>
                  <a:gd name="connsiteY1234" fmla="*/ 3025 h 10000"/>
                  <a:gd name="connsiteX1235" fmla="*/ 9446 w 10000"/>
                  <a:gd name="connsiteY1235" fmla="*/ 2931 h 10000"/>
                  <a:gd name="connsiteX1236" fmla="*/ 9382 w 10000"/>
                  <a:gd name="connsiteY1236" fmla="*/ 2837 h 10000"/>
                  <a:gd name="connsiteX1237" fmla="*/ 9316 w 10000"/>
                  <a:gd name="connsiteY1237" fmla="*/ 2753 h 10000"/>
                  <a:gd name="connsiteX1238" fmla="*/ 9294 w 10000"/>
                  <a:gd name="connsiteY1238" fmla="*/ 2655 h 10000"/>
                  <a:gd name="connsiteX1239" fmla="*/ 9213 w 10000"/>
                  <a:gd name="connsiteY1239" fmla="*/ 2328 h 10000"/>
                  <a:gd name="connsiteX1240" fmla="*/ 9172 w 10000"/>
                  <a:gd name="connsiteY1240" fmla="*/ 2286 h 10000"/>
                  <a:gd name="connsiteX1241" fmla="*/ 9019 w 10000"/>
                  <a:gd name="connsiteY1241" fmla="*/ 2082 h 10000"/>
                  <a:gd name="connsiteX1242" fmla="*/ 8906 w 10000"/>
                  <a:gd name="connsiteY1242" fmla="*/ 1946 h 10000"/>
                  <a:gd name="connsiteX1243" fmla="*/ 8801 w 10000"/>
                  <a:gd name="connsiteY1243" fmla="*/ 1778 h 10000"/>
                  <a:gd name="connsiteX1244" fmla="*/ 8806 w 10000"/>
                  <a:gd name="connsiteY1244" fmla="*/ 1713 h 10000"/>
                  <a:gd name="connsiteX1245" fmla="*/ 8809 w 10000"/>
                  <a:gd name="connsiteY1245" fmla="*/ 1703 h 10000"/>
                  <a:gd name="connsiteX1246" fmla="*/ 8817 w 10000"/>
                  <a:gd name="connsiteY1246" fmla="*/ 1713 h 10000"/>
                  <a:gd name="connsiteX1247" fmla="*/ 8834 w 10000"/>
                  <a:gd name="connsiteY1247" fmla="*/ 1729 h 10000"/>
                  <a:gd name="connsiteX1248" fmla="*/ 8839 w 10000"/>
                  <a:gd name="connsiteY1248" fmla="*/ 1729 h 10000"/>
                  <a:gd name="connsiteX1249" fmla="*/ 8848 w 10000"/>
                  <a:gd name="connsiteY1249" fmla="*/ 1723 h 10000"/>
                  <a:gd name="connsiteX1250" fmla="*/ 8850 w 10000"/>
                  <a:gd name="connsiteY1250" fmla="*/ 1703 h 10000"/>
                  <a:gd name="connsiteX1251" fmla="*/ 8850 w 10000"/>
                  <a:gd name="connsiteY1251" fmla="*/ 1684 h 10000"/>
                  <a:gd name="connsiteX1252" fmla="*/ 8850 w 10000"/>
                  <a:gd name="connsiteY1252" fmla="*/ 1648 h 10000"/>
                  <a:gd name="connsiteX1253" fmla="*/ 8881 w 10000"/>
                  <a:gd name="connsiteY1253" fmla="*/ 1571 h 10000"/>
                  <a:gd name="connsiteX1254" fmla="*/ 8895 w 10000"/>
                  <a:gd name="connsiteY1254" fmla="*/ 1541 h 10000"/>
                  <a:gd name="connsiteX1255" fmla="*/ 8895 w 10000"/>
                  <a:gd name="connsiteY1255" fmla="*/ 1525 h 10000"/>
                  <a:gd name="connsiteX1256" fmla="*/ 8881 w 10000"/>
                  <a:gd name="connsiteY1256" fmla="*/ 1516 h 10000"/>
                  <a:gd name="connsiteX1257" fmla="*/ 8864 w 10000"/>
                  <a:gd name="connsiteY1257" fmla="*/ 1522 h 10000"/>
                  <a:gd name="connsiteX1258" fmla="*/ 8850 w 10000"/>
                  <a:gd name="connsiteY1258" fmla="*/ 1535 h 10000"/>
                  <a:gd name="connsiteX1259" fmla="*/ 8834 w 10000"/>
                  <a:gd name="connsiteY1259" fmla="*/ 1571 h 10000"/>
                  <a:gd name="connsiteX1260" fmla="*/ 8825 w 10000"/>
                  <a:gd name="connsiteY1260" fmla="*/ 1587 h 10000"/>
                  <a:gd name="connsiteX1261" fmla="*/ 8776 w 10000"/>
                  <a:gd name="connsiteY1261" fmla="*/ 1571 h 10000"/>
                  <a:gd name="connsiteX1262" fmla="*/ 8745 w 10000"/>
                  <a:gd name="connsiteY1262" fmla="*/ 1580 h 10000"/>
                  <a:gd name="connsiteX1263" fmla="*/ 8720 w 10000"/>
                  <a:gd name="connsiteY1263" fmla="*/ 1587 h 10000"/>
                  <a:gd name="connsiteX1264" fmla="*/ 8709 w 10000"/>
                  <a:gd name="connsiteY1264" fmla="*/ 1609 h 10000"/>
                  <a:gd name="connsiteX1265" fmla="*/ 8693 w 10000"/>
                  <a:gd name="connsiteY1265" fmla="*/ 1616 h 10000"/>
                  <a:gd name="connsiteX1266" fmla="*/ 8684 w 10000"/>
                  <a:gd name="connsiteY1266" fmla="*/ 1639 h 10000"/>
                  <a:gd name="connsiteX1267" fmla="*/ 8684 w 10000"/>
                  <a:gd name="connsiteY1267" fmla="*/ 1658 h 10000"/>
                  <a:gd name="connsiteX1268" fmla="*/ 8665 w 10000"/>
                  <a:gd name="connsiteY1268" fmla="*/ 1655 h 10000"/>
                  <a:gd name="connsiteX1269" fmla="*/ 8665 w 10000"/>
                  <a:gd name="connsiteY1269" fmla="*/ 1645 h 10000"/>
                  <a:gd name="connsiteX1270" fmla="*/ 8665 w 10000"/>
                  <a:gd name="connsiteY1270" fmla="*/ 1626 h 10000"/>
                  <a:gd name="connsiteX1271" fmla="*/ 8676 w 10000"/>
                  <a:gd name="connsiteY1271" fmla="*/ 1609 h 10000"/>
                  <a:gd name="connsiteX1272" fmla="*/ 8679 w 10000"/>
                  <a:gd name="connsiteY1272" fmla="*/ 1597 h 10000"/>
                  <a:gd name="connsiteX1273" fmla="*/ 8687 w 10000"/>
                  <a:gd name="connsiteY1273" fmla="*/ 1577 h 10000"/>
                  <a:gd name="connsiteX1274" fmla="*/ 8695 w 10000"/>
                  <a:gd name="connsiteY1274" fmla="*/ 1554 h 10000"/>
                  <a:gd name="connsiteX1275" fmla="*/ 8709 w 10000"/>
                  <a:gd name="connsiteY1275" fmla="*/ 1532 h 10000"/>
                  <a:gd name="connsiteX1276" fmla="*/ 8704 w 10000"/>
                  <a:gd name="connsiteY1276" fmla="*/ 1512 h 10000"/>
                  <a:gd name="connsiteX1277" fmla="*/ 8695 w 10000"/>
                  <a:gd name="connsiteY1277" fmla="*/ 1503 h 10000"/>
                  <a:gd name="connsiteX1278" fmla="*/ 8684 w 10000"/>
                  <a:gd name="connsiteY1278" fmla="*/ 1503 h 10000"/>
                  <a:gd name="connsiteX1279" fmla="*/ 8670 w 10000"/>
                  <a:gd name="connsiteY1279" fmla="*/ 1525 h 10000"/>
                  <a:gd name="connsiteX1280" fmla="*/ 8665 w 10000"/>
                  <a:gd name="connsiteY1280" fmla="*/ 1545 h 10000"/>
                  <a:gd name="connsiteX1281" fmla="*/ 8654 w 10000"/>
                  <a:gd name="connsiteY1281" fmla="*/ 1567 h 10000"/>
                  <a:gd name="connsiteX1282" fmla="*/ 8648 w 10000"/>
                  <a:gd name="connsiteY1282" fmla="*/ 1587 h 10000"/>
                  <a:gd name="connsiteX1283" fmla="*/ 8640 w 10000"/>
                  <a:gd name="connsiteY1283" fmla="*/ 1629 h 10000"/>
                  <a:gd name="connsiteX1284" fmla="*/ 8620 w 10000"/>
                  <a:gd name="connsiteY1284" fmla="*/ 1635 h 10000"/>
                  <a:gd name="connsiteX1285" fmla="*/ 8612 w 10000"/>
                  <a:gd name="connsiteY1285" fmla="*/ 1635 h 10000"/>
                  <a:gd name="connsiteX1286" fmla="*/ 8604 w 10000"/>
                  <a:gd name="connsiteY1286" fmla="*/ 1626 h 10000"/>
                  <a:gd name="connsiteX1287" fmla="*/ 8596 w 10000"/>
                  <a:gd name="connsiteY1287" fmla="*/ 1616 h 10000"/>
                  <a:gd name="connsiteX1288" fmla="*/ 8596 w 10000"/>
                  <a:gd name="connsiteY1288" fmla="*/ 1580 h 10000"/>
                  <a:gd name="connsiteX1289" fmla="*/ 8587 w 10000"/>
                  <a:gd name="connsiteY1289" fmla="*/ 1545 h 10000"/>
                  <a:gd name="connsiteX1290" fmla="*/ 8565 w 10000"/>
                  <a:gd name="connsiteY1290" fmla="*/ 1516 h 10000"/>
                  <a:gd name="connsiteX1291" fmla="*/ 8543 w 10000"/>
                  <a:gd name="connsiteY1291" fmla="*/ 1512 h 10000"/>
                  <a:gd name="connsiteX1292" fmla="*/ 8518 w 10000"/>
                  <a:gd name="connsiteY1292" fmla="*/ 1532 h 10000"/>
                  <a:gd name="connsiteX1293" fmla="*/ 8476 w 10000"/>
                  <a:gd name="connsiteY1293" fmla="*/ 1567 h 10000"/>
                  <a:gd name="connsiteX1294" fmla="*/ 8454 w 10000"/>
                  <a:gd name="connsiteY1294" fmla="*/ 1551 h 10000"/>
                  <a:gd name="connsiteX1295" fmla="*/ 8402 w 10000"/>
                  <a:gd name="connsiteY1295" fmla="*/ 1493 h 10000"/>
                  <a:gd name="connsiteX1296" fmla="*/ 8371 w 10000"/>
                  <a:gd name="connsiteY1296" fmla="*/ 1428 h 10000"/>
                  <a:gd name="connsiteX1297" fmla="*/ 8072 w 10000"/>
                  <a:gd name="connsiteY1297" fmla="*/ 1422 h 10000"/>
                  <a:gd name="connsiteX1298" fmla="*/ 7823 w 10000"/>
                  <a:gd name="connsiteY1298" fmla="*/ 1279 h 10000"/>
                  <a:gd name="connsiteX1299" fmla="*/ 7587 w 10000"/>
                  <a:gd name="connsiteY1299" fmla="*/ 1133 h 10000"/>
                  <a:gd name="connsiteX1300" fmla="*/ 7526 w 10000"/>
                  <a:gd name="connsiteY1300" fmla="*/ 1098 h 10000"/>
                  <a:gd name="connsiteX1301" fmla="*/ 7346 w 10000"/>
                  <a:gd name="connsiteY1301" fmla="*/ 991 h 10000"/>
                  <a:gd name="connsiteX1302" fmla="*/ 7321 w 10000"/>
                  <a:gd name="connsiteY1302" fmla="*/ 959 h 10000"/>
                  <a:gd name="connsiteX1303" fmla="*/ 7307 w 10000"/>
                  <a:gd name="connsiteY1303" fmla="*/ 871 h 10000"/>
                  <a:gd name="connsiteX1304" fmla="*/ 7224 w 10000"/>
                  <a:gd name="connsiteY1304" fmla="*/ 816 h 10000"/>
                  <a:gd name="connsiteX1305" fmla="*/ 7147 w 10000"/>
                  <a:gd name="connsiteY1305" fmla="*/ 787 h 10000"/>
                  <a:gd name="connsiteX1306" fmla="*/ 7080 w 10000"/>
                  <a:gd name="connsiteY1306" fmla="*/ 742 h 10000"/>
                  <a:gd name="connsiteX1307" fmla="*/ 7069 w 10000"/>
                  <a:gd name="connsiteY1307" fmla="*/ 767 h 10000"/>
                  <a:gd name="connsiteX1308" fmla="*/ 7033 w 10000"/>
                  <a:gd name="connsiteY1308" fmla="*/ 787 h 10000"/>
                  <a:gd name="connsiteX1309" fmla="*/ 6820 w 10000"/>
                  <a:gd name="connsiteY1309" fmla="*/ 878 h 10000"/>
                  <a:gd name="connsiteX1310" fmla="*/ 6726 w 10000"/>
                  <a:gd name="connsiteY1310" fmla="*/ 897 h 10000"/>
                  <a:gd name="connsiteX1311" fmla="*/ 6626 w 10000"/>
                  <a:gd name="connsiteY1311" fmla="*/ 955 h 10000"/>
                  <a:gd name="connsiteX1312" fmla="*/ 6582 w 10000"/>
                  <a:gd name="connsiteY1312" fmla="*/ 946 h 10000"/>
                  <a:gd name="connsiteX1313" fmla="*/ 6571 w 10000"/>
                  <a:gd name="connsiteY1313" fmla="*/ 955 h 10000"/>
                  <a:gd name="connsiteX1314" fmla="*/ 6507 w 10000"/>
                  <a:gd name="connsiteY1314" fmla="*/ 975 h 10000"/>
                  <a:gd name="connsiteX1315" fmla="*/ 6485 w 10000"/>
                  <a:gd name="connsiteY1315" fmla="*/ 975 h 10000"/>
                  <a:gd name="connsiteX1316" fmla="*/ 6476 w 10000"/>
                  <a:gd name="connsiteY1316" fmla="*/ 965 h 10000"/>
                  <a:gd name="connsiteX1317" fmla="*/ 6474 w 10000"/>
                  <a:gd name="connsiteY1317" fmla="*/ 936 h 10000"/>
                  <a:gd name="connsiteX1318" fmla="*/ 6452 w 10000"/>
                  <a:gd name="connsiteY1318" fmla="*/ 887 h 10000"/>
                  <a:gd name="connsiteX1319" fmla="*/ 6352 w 10000"/>
                  <a:gd name="connsiteY1319" fmla="*/ 767 h 10000"/>
                  <a:gd name="connsiteX1320" fmla="*/ 6313 w 10000"/>
                  <a:gd name="connsiteY1320" fmla="*/ 732 h 10000"/>
                  <a:gd name="connsiteX1321" fmla="*/ 6296 w 10000"/>
                  <a:gd name="connsiteY1321" fmla="*/ 690 h 10000"/>
                  <a:gd name="connsiteX1322" fmla="*/ 6271 w 10000"/>
                  <a:gd name="connsiteY1322" fmla="*/ 664 h 10000"/>
                  <a:gd name="connsiteX1323" fmla="*/ 6266 w 10000"/>
                  <a:gd name="connsiteY1323" fmla="*/ 654 h 10000"/>
                  <a:gd name="connsiteX1324" fmla="*/ 6111 w 10000"/>
                  <a:gd name="connsiteY1324" fmla="*/ 398 h 10000"/>
                  <a:gd name="connsiteX1325" fmla="*/ 5903 w 10000"/>
                  <a:gd name="connsiteY1325" fmla="*/ 408 h 10000"/>
                  <a:gd name="connsiteX1326" fmla="*/ 5837 w 10000"/>
                  <a:gd name="connsiteY1326" fmla="*/ 427 h 10000"/>
                  <a:gd name="connsiteX1327" fmla="*/ 5756 w 10000"/>
                  <a:gd name="connsiteY1327" fmla="*/ 453 h 10000"/>
                  <a:gd name="connsiteX1328" fmla="*/ 5681 w 10000"/>
                  <a:gd name="connsiteY1328" fmla="*/ 453 h 10000"/>
                  <a:gd name="connsiteX1329" fmla="*/ 5609 w 10000"/>
                  <a:gd name="connsiteY1329" fmla="*/ 447 h 10000"/>
                  <a:gd name="connsiteX1330" fmla="*/ 5554 w 10000"/>
                  <a:gd name="connsiteY1330" fmla="*/ 304 h 10000"/>
                  <a:gd name="connsiteX1331" fmla="*/ 5529 w 10000"/>
                  <a:gd name="connsiteY1331" fmla="*/ 301 h 10000"/>
                  <a:gd name="connsiteX1332" fmla="*/ 5393 w 10000"/>
                  <a:gd name="connsiteY1332" fmla="*/ 256 h 10000"/>
                  <a:gd name="connsiteX1333" fmla="*/ 5366 w 10000"/>
                  <a:gd name="connsiteY1333" fmla="*/ 220 h 10000"/>
                  <a:gd name="connsiteX1334" fmla="*/ 5249 w 10000"/>
                  <a:gd name="connsiteY1334" fmla="*/ 155 h 10000"/>
                  <a:gd name="connsiteX1335" fmla="*/ 5141 w 10000"/>
                  <a:gd name="connsiteY1335" fmla="*/ 52 h 10000"/>
                  <a:gd name="connsiteX1336" fmla="*/ 5116 w 10000"/>
                  <a:gd name="connsiteY1336" fmla="*/ 3 h 10000"/>
                  <a:gd name="connsiteX1337" fmla="*/ 5061 w 10000"/>
                  <a:gd name="connsiteY1337" fmla="*/ 0 h 10000"/>
                  <a:gd name="connsiteX1338" fmla="*/ 5036 w 10000"/>
                  <a:gd name="connsiteY1338" fmla="*/ 32 h 10000"/>
                  <a:gd name="connsiteX1339" fmla="*/ 4942 w 10000"/>
                  <a:gd name="connsiteY1339" fmla="*/ 133 h 10000"/>
                  <a:gd name="connsiteX1340" fmla="*/ 4900 w 10000"/>
                  <a:gd name="connsiteY1340" fmla="*/ 217 h 10000"/>
                  <a:gd name="connsiteX1341" fmla="*/ 4861 w 10000"/>
                  <a:gd name="connsiteY1341" fmla="*/ 198 h 10000"/>
                  <a:gd name="connsiteX1342" fmla="*/ 4795 w 10000"/>
                  <a:gd name="connsiteY1342" fmla="*/ 68 h 10000"/>
                  <a:gd name="connsiteX1343" fmla="*/ 4778 w 10000"/>
                  <a:gd name="connsiteY1343" fmla="*/ 62 h 10000"/>
                  <a:gd name="connsiteX1344" fmla="*/ 4765 w 10000"/>
                  <a:gd name="connsiteY1344" fmla="*/ 62 h 10000"/>
                  <a:gd name="connsiteX1345" fmla="*/ 4748 w 10000"/>
                  <a:gd name="connsiteY1345" fmla="*/ 68 h 10000"/>
                  <a:gd name="connsiteX1346" fmla="*/ 4673 w 10000"/>
                  <a:gd name="connsiteY1346" fmla="*/ 136 h 10000"/>
                  <a:gd name="connsiteX1347" fmla="*/ 4632 w 10000"/>
                  <a:gd name="connsiteY1347" fmla="*/ 201 h 10000"/>
                  <a:gd name="connsiteX1348" fmla="*/ 4623 w 10000"/>
                  <a:gd name="connsiteY1348" fmla="*/ 210 h 10000"/>
                  <a:gd name="connsiteX1349" fmla="*/ 4579 w 10000"/>
                  <a:gd name="connsiteY1349" fmla="*/ 220 h 10000"/>
                  <a:gd name="connsiteX1350" fmla="*/ 4479 w 10000"/>
                  <a:gd name="connsiteY1350" fmla="*/ 198 h 10000"/>
                  <a:gd name="connsiteX1351" fmla="*/ 4402 w 10000"/>
                  <a:gd name="connsiteY1351" fmla="*/ 165 h 10000"/>
                  <a:gd name="connsiteX1352" fmla="*/ 4374 w 10000"/>
                  <a:gd name="connsiteY1352" fmla="*/ 165 h 10000"/>
                  <a:gd name="connsiteX1353" fmla="*/ 4335 w 10000"/>
                  <a:gd name="connsiteY1353" fmla="*/ 172 h 10000"/>
                  <a:gd name="connsiteX1354" fmla="*/ 4302 w 10000"/>
                  <a:gd name="connsiteY1354" fmla="*/ 188 h 10000"/>
                  <a:gd name="connsiteX1355" fmla="*/ 4271 w 10000"/>
                  <a:gd name="connsiteY1355" fmla="*/ 220 h 10000"/>
                  <a:gd name="connsiteX1356" fmla="*/ 4238 w 10000"/>
                  <a:gd name="connsiteY1356" fmla="*/ 240 h 10000"/>
                  <a:gd name="connsiteX1357" fmla="*/ 4324 w 10000"/>
                  <a:gd name="connsiteY1357" fmla="*/ 1289 h 10000"/>
                  <a:gd name="connsiteX1358" fmla="*/ 3521 w 10000"/>
                  <a:gd name="connsiteY1358" fmla="*/ 7730 h 10000"/>
                  <a:gd name="connsiteX1359" fmla="*/ 3554 w 10000"/>
                  <a:gd name="connsiteY1359" fmla="*/ 7740 h 10000"/>
                  <a:gd name="connsiteX1360" fmla="*/ 3560 w 10000"/>
                  <a:gd name="connsiteY1360" fmla="*/ 7749 h 10000"/>
                  <a:gd name="connsiteX1361" fmla="*/ 3562 w 10000"/>
                  <a:gd name="connsiteY1361" fmla="*/ 7759 h 10000"/>
                  <a:gd name="connsiteX1362" fmla="*/ 3573 w 10000"/>
                  <a:gd name="connsiteY1362" fmla="*/ 7766 h 10000"/>
                  <a:gd name="connsiteX1363" fmla="*/ 3584 w 10000"/>
                  <a:gd name="connsiteY1363" fmla="*/ 7759 h 10000"/>
                  <a:gd name="connsiteX1364" fmla="*/ 3598 w 10000"/>
                  <a:gd name="connsiteY1364" fmla="*/ 7743 h 10000"/>
                  <a:gd name="connsiteX1365" fmla="*/ 3609 w 10000"/>
                  <a:gd name="connsiteY1365" fmla="*/ 7756 h 10000"/>
                  <a:gd name="connsiteX1366" fmla="*/ 3623 w 10000"/>
                  <a:gd name="connsiteY1366" fmla="*/ 7733 h 10000"/>
                  <a:gd name="connsiteX1367" fmla="*/ 3632 w 10000"/>
                  <a:gd name="connsiteY1367" fmla="*/ 7730 h 10000"/>
                  <a:gd name="connsiteX1368" fmla="*/ 3634 w 10000"/>
                  <a:gd name="connsiteY1368" fmla="*/ 7730 h 10000"/>
                  <a:gd name="connsiteX1369" fmla="*/ 3643 w 10000"/>
                  <a:gd name="connsiteY1369" fmla="*/ 7730 h 10000"/>
                  <a:gd name="connsiteX1370" fmla="*/ 3657 w 10000"/>
                  <a:gd name="connsiteY1370" fmla="*/ 7733 h 10000"/>
                  <a:gd name="connsiteX1371" fmla="*/ 3670 w 10000"/>
                  <a:gd name="connsiteY1371" fmla="*/ 7730 h 10000"/>
                  <a:gd name="connsiteX1372" fmla="*/ 3687 w 10000"/>
                  <a:gd name="connsiteY1372" fmla="*/ 7730 h 10000"/>
                  <a:gd name="connsiteX1373" fmla="*/ 3690 w 10000"/>
                  <a:gd name="connsiteY1373" fmla="*/ 7730 h 10000"/>
                  <a:gd name="connsiteX1374" fmla="*/ 3704 w 10000"/>
                  <a:gd name="connsiteY1374" fmla="*/ 7740 h 10000"/>
                  <a:gd name="connsiteX1375" fmla="*/ 3712 w 10000"/>
                  <a:gd name="connsiteY1375" fmla="*/ 7743 h 10000"/>
                  <a:gd name="connsiteX1376" fmla="*/ 3723 w 10000"/>
                  <a:gd name="connsiteY1376" fmla="*/ 7749 h 10000"/>
                  <a:gd name="connsiteX1377" fmla="*/ 3729 w 10000"/>
                  <a:gd name="connsiteY1377" fmla="*/ 7749 h 10000"/>
                  <a:gd name="connsiteX1378" fmla="*/ 3729 w 10000"/>
                  <a:gd name="connsiteY1378" fmla="*/ 7743 h 10000"/>
                  <a:gd name="connsiteX1379" fmla="*/ 3745 w 10000"/>
                  <a:gd name="connsiteY1379" fmla="*/ 7740 h 10000"/>
                  <a:gd name="connsiteX1380" fmla="*/ 3753 w 10000"/>
                  <a:gd name="connsiteY1380" fmla="*/ 7730 h 10000"/>
                  <a:gd name="connsiteX1381" fmla="*/ 3762 w 10000"/>
                  <a:gd name="connsiteY1381" fmla="*/ 7720 h 10000"/>
                  <a:gd name="connsiteX1382" fmla="*/ 3776 w 10000"/>
                  <a:gd name="connsiteY1382" fmla="*/ 7710 h 10000"/>
                  <a:gd name="connsiteX1383" fmla="*/ 3784 w 10000"/>
                  <a:gd name="connsiteY1383" fmla="*/ 7701 h 10000"/>
                  <a:gd name="connsiteX1384" fmla="*/ 3792 w 10000"/>
                  <a:gd name="connsiteY1384" fmla="*/ 7694 h 10000"/>
                  <a:gd name="connsiteX1385" fmla="*/ 3801 w 10000"/>
                  <a:gd name="connsiteY1385" fmla="*/ 7685 h 10000"/>
                  <a:gd name="connsiteX1386" fmla="*/ 3803 w 10000"/>
                  <a:gd name="connsiteY1386" fmla="*/ 7685 h 10000"/>
                  <a:gd name="connsiteX1387" fmla="*/ 3809 w 10000"/>
                  <a:gd name="connsiteY1387" fmla="*/ 7685 h 10000"/>
                  <a:gd name="connsiteX1388" fmla="*/ 3817 w 10000"/>
                  <a:gd name="connsiteY1388" fmla="*/ 7691 h 10000"/>
                  <a:gd name="connsiteX1389" fmla="*/ 3817 w 10000"/>
                  <a:gd name="connsiteY1389" fmla="*/ 7694 h 10000"/>
                  <a:gd name="connsiteX1390" fmla="*/ 3778 w 10000"/>
                  <a:gd name="connsiteY1390" fmla="*/ 7756 h 10000"/>
                  <a:gd name="connsiteX1391" fmla="*/ 3762 w 10000"/>
                  <a:gd name="connsiteY1391" fmla="*/ 7775 h 10000"/>
                  <a:gd name="connsiteX1392" fmla="*/ 3748 w 10000"/>
                  <a:gd name="connsiteY1392" fmla="*/ 7775 h 10000"/>
                  <a:gd name="connsiteX1393" fmla="*/ 3737 w 10000"/>
                  <a:gd name="connsiteY1393" fmla="*/ 7778 h 10000"/>
                  <a:gd name="connsiteX1394" fmla="*/ 3723 w 10000"/>
                  <a:gd name="connsiteY1394" fmla="*/ 7778 h 10000"/>
                  <a:gd name="connsiteX1395" fmla="*/ 3720 w 10000"/>
                  <a:gd name="connsiteY1395" fmla="*/ 7785 h 10000"/>
                  <a:gd name="connsiteX1396" fmla="*/ 3715 w 10000"/>
                  <a:gd name="connsiteY1396" fmla="*/ 7788 h 10000"/>
                  <a:gd name="connsiteX1397" fmla="*/ 3704 w 10000"/>
                  <a:gd name="connsiteY1397" fmla="*/ 7804 h 10000"/>
                  <a:gd name="connsiteX1398" fmla="*/ 3690 w 10000"/>
                  <a:gd name="connsiteY1398" fmla="*/ 7804 h 10000"/>
                  <a:gd name="connsiteX1399" fmla="*/ 3681 w 10000"/>
                  <a:gd name="connsiteY1399" fmla="*/ 7804 h 10000"/>
                  <a:gd name="connsiteX1400" fmla="*/ 3712 w 10000"/>
                  <a:gd name="connsiteY1400" fmla="*/ 8005 h 10000"/>
                  <a:gd name="connsiteX1401" fmla="*/ 3706 w 10000"/>
                  <a:gd name="connsiteY1401" fmla="*/ 8021 h 10000"/>
                  <a:gd name="connsiteX1402" fmla="*/ 3712 w 10000"/>
                  <a:gd name="connsiteY1402" fmla="*/ 8044 h 10000"/>
                  <a:gd name="connsiteX1403" fmla="*/ 3712 w 10000"/>
                  <a:gd name="connsiteY1403" fmla="*/ 8051 h 10000"/>
                  <a:gd name="connsiteX1404" fmla="*/ 3729 w 10000"/>
                  <a:gd name="connsiteY1404" fmla="*/ 8060 h 10000"/>
                  <a:gd name="connsiteX1405" fmla="*/ 3767 w 10000"/>
                  <a:gd name="connsiteY1405" fmla="*/ 8106 h 10000"/>
                  <a:gd name="connsiteX1406" fmla="*/ 3770 w 10000"/>
                  <a:gd name="connsiteY1406" fmla="*/ 8119 h 10000"/>
                  <a:gd name="connsiteX1407" fmla="*/ 3787 w 10000"/>
                  <a:gd name="connsiteY1407" fmla="*/ 8157 h 10000"/>
                  <a:gd name="connsiteX1408" fmla="*/ 3787 w 10000"/>
                  <a:gd name="connsiteY1408" fmla="*/ 8174 h 10000"/>
                  <a:gd name="connsiteX1409" fmla="*/ 3776 w 10000"/>
                  <a:gd name="connsiteY1409" fmla="*/ 8203 h 10000"/>
                  <a:gd name="connsiteX1410" fmla="*/ 3767 w 10000"/>
                  <a:gd name="connsiteY1410" fmla="*/ 8174 h 10000"/>
                  <a:gd name="connsiteX1411" fmla="*/ 3762 w 10000"/>
                  <a:gd name="connsiteY1411" fmla="*/ 8157 h 10000"/>
                  <a:gd name="connsiteX1412" fmla="*/ 3753 w 10000"/>
                  <a:gd name="connsiteY1412" fmla="*/ 8148 h 10000"/>
                  <a:gd name="connsiteX1413" fmla="*/ 3740 w 10000"/>
                  <a:gd name="connsiteY1413" fmla="*/ 8154 h 10000"/>
                  <a:gd name="connsiteX1414" fmla="*/ 3731 w 10000"/>
                  <a:gd name="connsiteY1414" fmla="*/ 8138 h 10000"/>
                  <a:gd name="connsiteX1415" fmla="*/ 3729 w 10000"/>
                  <a:gd name="connsiteY1415" fmla="*/ 8125 h 10000"/>
                  <a:gd name="connsiteX1416" fmla="*/ 3712 w 10000"/>
                  <a:gd name="connsiteY1416" fmla="*/ 8115 h 10000"/>
                  <a:gd name="connsiteX1417" fmla="*/ 3704 w 10000"/>
                  <a:gd name="connsiteY1417" fmla="*/ 8109 h 10000"/>
                  <a:gd name="connsiteX1418" fmla="*/ 3687 w 10000"/>
                  <a:gd name="connsiteY1418" fmla="*/ 8099 h 10000"/>
                  <a:gd name="connsiteX1419" fmla="*/ 3673 w 10000"/>
                  <a:gd name="connsiteY1419" fmla="*/ 8093 h 10000"/>
                  <a:gd name="connsiteX1420" fmla="*/ 3665 w 10000"/>
                  <a:gd name="connsiteY1420" fmla="*/ 8083 h 10000"/>
                  <a:gd name="connsiteX1421" fmla="*/ 3648 w 10000"/>
                  <a:gd name="connsiteY1421" fmla="*/ 8073 h 10000"/>
                  <a:gd name="connsiteX1422" fmla="*/ 3643 w 10000"/>
                  <a:gd name="connsiteY1422" fmla="*/ 8063 h 10000"/>
                  <a:gd name="connsiteX1423" fmla="*/ 3632 w 10000"/>
                  <a:gd name="connsiteY1423" fmla="*/ 8054 h 10000"/>
                  <a:gd name="connsiteX1424" fmla="*/ 3623 w 10000"/>
                  <a:gd name="connsiteY1424" fmla="*/ 8060 h 10000"/>
                  <a:gd name="connsiteX1425" fmla="*/ 3615 w 10000"/>
                  <a:gd name="connsiteY1425" fmla="*/ 8070 h 10000"/>
                  <a:gd name="connsiteX1426" fmla="*/ 3607 w 10000"/>
                  <a:gd name="connsiteY1426" fmla="*/ 8083 h 10000"/>
                  <a:gd name="connsiteX1427" fmla="*/ 3607 w 10000"/>
                  <a:gd name="connsiteY1427" fmla="*/ 8099 h 10000"/>
                  <a:gd name="connsiteX1428" fmla="*/ 3607 w 10000"/>
                  <a:gd name="connsiteY1428" fmla="*/ 8125 h 10000"/>
                  <a:gd name="connsiteX1429" fmla="*/ 3601 w 10000"/>
                  <a:gd name="connsiteY1429" fmla="*/ 8148 h 10000"/>
                  <a:gd name="connsiteX1430" fmla="*/ 3584 w 10000"/>
                  <a:gd name="connsiteY1430" fmla="*/ 8154 h 10000"/>
                  <a:gd name="connsiteX1431" fmla="*/ 3573 w 10000"/>
                  <a:gd name="connsiteY1431" fmla="*/ 8154 h 10000"/>
                  <a:gd name="connsiteX1432" fmla="*/ 3560 w 10000"/>
                  <a:gd name="connsiteY1432" fmla="*/ 8138 h 10000"/>
                  <a:gd name="connsiteX1433" fmla="*/ 3551 w 10000"/>
                  <a:gd name="connsiteY1433" fmla="*/ 8119 h 10000"/>
                  <a:gd name="connsiteX1434" fmla="*/ 3535 w 10000"/>
                  <a:gd name="connsiteY1434" fmla="*/ 8099 h 10000"/>
                  <a:gd name="connsiteX1435" fmla="*/ 3504 w 10000"/>
                  <a:gd name="connsiteY1435" fmla="*/ 8073 h 10000"/>
                  <a:gd name="connsiteX1436" fmla="*/ 3493 w 10000"/>
                  <a:gd name="connsiteY1436" fmla="*/ 8051 h 10000"/>
                  <a:gd name="connsiteX1437" fmla="*/ 3488 w 10000"/>
                  <a:gd name="connsiteY1437" fmla="*/ 8034 h 10000"/>
                  <a:gd name="connsiteX1438" fmla="*/ 3488 w 10000"/>
                  <a:gd name="connsiteY1438" fmla="*/ 8012 h 10000"/>
                  <a:gd name="connsiteX1439" fmla="*/ 3488 w 10000"/>
                  <a:gd name="connsiteY1439" fmla="*/ 8005 h 10000"/>
                  <a:gd name="connsiteX1440" fmla="*/ 3496 w 10000"/>
                  <a:gd name="connsiteY1440" fmla="*/ 8002 h 10000"/>
                  <a:gd name="connsiteX1441" fmla="*/ 3501 w 10000"/>
                  <a:gd name="connsiteY1441" fmla="*/ 7992 h 10000"/>
                  <a:gd name="connsiteX1442" fmla="*/ 3504 w 10000"/>
                  <a:gd name="connsiteY1442" fmla="*/ 7966 h 10000"/>
                  <a:gd name="connsiteX1443" fmla="*/ 3501 w 10000"/>
                  <a:gd name="connsiteY1443" fmla="*/ 7940 h 10000"/>
                  <a:gd name="connsiteX1444" fmla="*/ 3485 w 10000"/>
                  <a:gd name="connsiteY1444" fmla="*/ 7918 h 10000"/>
                  <a:gd name="connsiteX1445" fmla="*/ 3465 w 10000"/>
                  <a:gd name="connsiteY1445" fmla="*/ 7892 h 10000"/>
                  <a:gd name="connsiteX1446" fmla="*/ 3457 w 10000"/>
                  <a:gd name="connsiteY1446" fmla="*/ 7872 h 10000"/>
                  <a:gd name="connsiteX1447" fmla="*/ 3449 w 10000"/>
                  <a:gd name="connsiteY1447" fmla="*/ 7847 h 10000"/>
                  <a:gd name="connsiteX1448" fmla="*/ 3446 w 10000"/>
                  <a:gd name="connsiteY1448" fmla="*/ 7827 h 10000"/>
                  <a:gd name="connsiteX1449" fmla="*/ 3457 w 10000"/>
                  <a:gd name="connsiteY1449" fmla="*/ 7808 h 10000"/>
                  <a:gd name="connsiteX1450" fmla="*/ 3465 w 10000"/>
                  <a:gd name="connsiteY1450" fmla="*/ 7798 h 10000"/>
                  <a:gd name="connsiteX1451" fmla="*/ 3476 w 10000"/>
                  <a:gd name="connsiteY1451" fmla="*/ 7788 h 10000"/>
                  <a:gd name="connsiteX1452" fmla="*/ 3479 w 10000"/>
                  <a:gd name="connsiteY1452" fmla="*/ 7795 h 10000"/>
                  <a:gd name="connsiteX1453" fmla="*/ 3501 w 10000"/>
                  <a:gd name="connsiteY1453" fmla="*/ 7817 h 10000"/>
                  <a:gd name="connsiteX1454" fmla="*/ 3518 w 10000"/>
                  <a:gd name="connsiteY1454" fmla="*/ 7843 h 10000"/>
                  <a:gd name="connsiteX1455" fmla="*/ 3521 w 10000"/>
                  <a:gd name="connsiteY1455" fmla="*/ 7847 h 10000"/>
                  <a:gd name="connsiteX1456" fmla="*/ 3512 w 10000"/>
                  <a:gd name="connsiteY1456" fmla="*/ 7824 h 10000"/>
                  <a:gd name="connsiteX0" fmla="*/ 4324 w 10000"/>
                  <a:gd name="connsiteY0" fmla="*/ 1289 h 10000"/>
                  <a:gd name="connsiteX1" fmla="*/ 4296 w 10000"/>
                  <a:gd name="connsiteY1" fmla="*/ 1305 h 10000"/>
                  <a:gd name="connsiteX2" fmla="*/ 4285 w 10000"/>
                  <a:gd name="connsiteY2" fmla="*/ 1279 h 10000"/>
                  <a:gd name="connsiteX3" fmla="*/ 4244 w 10000"/>
                  <a:gd name="connsiteY3" fmla="*/ 1266 h 10000"/>
                  <a:gd name="connsiteX4" fmla="*/ 4208 w 10000"/>
                  <a:gd name="connsiteY4" fmla="*/ 1286 h 10000"/>
                  <a:gd name="connsiteX5" fmla="*/ 4172 w 10000"/>
                  <a:gd name="connsiteY5" fmla="*/ 1299 h 10000"/>
                  <a:gd name="connsiteX6" fmla="*/ 4150 w 10000"/>
                  <a:gd name="connsiteY6" fmla="*/ 1308 h 10000"/>
                  <a:gd name="connsiteX7" fmla="*/ 4139 w 10000"/>
                  <a:gd name="connsiteY7" fmla="*/ 1315 h 10000"/>
                  <a:gd name="connsiteX8" fmla="*/ 4125 w 10000"/>
                  <a:gd name="connsiteY8" fmla="*/ 1315 h 10000"/>
                  <a:gd name="connsiteX9" fmla="*/ 4119 w 10000"/>
                  <a:gd name="connsiteY9" fmla="*/ 1315 h 10000"/>
                  <a:gd name="connsiteX10" fmla="*/ 4111 w 10000"/>
                  <a:gd name="connsiteY10" fmla="*/ 1308 h 10000"/>
                  <a:gd name="connsiteX11" fmla="*/ 4100 w 10000"/>
                  <a:gd name="connsiteY11" fmla="*/ 1315 h 10000"/>
                  <a:gd name="connsiteX12" fmla="*/ 4075 w 10000"/>
                  <a:gd name="connsiteY12" fmla="*/ 1315 h 10000"/>
                  <a:gd name="connsiteX13" fmla="*/ 4058 w 10000"/>
                  <a:gd name="connsiteY13" fmla="*/ 1318 h 10000"/>
                  <a:gd name="connsiteX14" fmla="*/ 4044 w 10000"/>
                  <a:gd name="connsiteY14" fmla="*/ 1315 h 10000"/>
                  <a:gd name="connsiteX15" fmla="*/ 4042 w 10000"/>
                  <a:gd name="connsiteY15" fmla="*/ 1299 h 10000"/>
                  <a:gd name="connsiteX16" fmla="*/ 4014 w 10000"/>
                  <a:gd name="connsiteY16" fmla="*/ 1308 h 10000"/>
                  <a:gd name="connsiteX17" fmla="*/ 4011 w 10000"/>
                  <a:gd name="connsiteY17" fmla="*/ 1315 h 10000"/>
                  <a:gd name="connsiteX18" fmla="*/ 4011 w 10000"/>
                  <a:gd name="connsiteY18" fmla="*/ 1341 h 10000"/>
                  <a:gd name="connsiteX19" fmla="*/ 4019 w 10000"/>
                  <a:gd name="connsiteY19" fmla="*/ 1341 h 10000"/>
                  <a:gd name="connsiteX20" fmla="*/ 3997 w 10000"/>
                  <a:gd name="connsiteY20" fmla="*/ 1363 h 10000"/>
                  <a:gd name="connsiteX21" fmla="*/ 3986 w 10000"/>
                  <a:gd name="connsiteY21" fmla="*/ 1373 h 10000"/>
                  <a:gd name="connsiteX22" fmla="*/ 3981 w 10000"/>
                  <a:gd name="connsiteY22" fmla="*/ 1389 h 10000"/>
                  <a:gd name="connsiteX23" fmla="*/ 3981 w 10000"/>
                  <a:gd name="connsiteY23" fmla="*/ 1409 h 10000"/>
                  <a:gd name="connsiteX24" fmla="*/ 3981 w 10000"/>
                  <a:gd name="connsiteY24" fmla="*/ 1438 h 10000"/>
                  <a:gd name="connsiteX25" fmla="*/ 3961 w 10000"/>
                  <a:gd name="connsiteY25" fmla="*/ 1441 h 10000"/>
                  <a:gd name="connsiteX26" fmla="*/ 3942 w 10000"/>
                  <a:gd name="connsiteY26" fmla="*/ 1441 h 10000"/>
                  <a:gd name="connsiteX27" fmla="*/ 3914 w 10000"/>
                  <a:gd name="connsiteY27" fmla="*/ 1454 h 10000"/>
                  <a:gd name="connsiteX28" fmla="*/ 3892 w 10000"/>
                  <a:gd name="connsiteY28" fmla="*/ 1467 h 10000"/>
                  <a:gd name="connsiteX29" fmla="*/ 3867 w 10000"/>
                  <a:gd name="connsiteY29" fmla="*/ 1483 h 10000"/>
                  <a:gd name="connsiteX30" fmla="*/ 3845 w 10000"/>
                  <a:gd name="connsiteY30" fmla="*/ 1467 h 10000"/>
                  <a:gd name="connsiteX31" fmla="*/ 3850 w 10000"/>
                  <a:gd name="connsiteY31" fmla="*/ 1457 h 10000"/>
                  <a:gd name="connsiteX32" fmla="*/ 3864 w 10000"/>
                  <a:gd name="connsiteY32" fmla="*/ 1441 h 10000"/>
                  <a:gd name="connsiteX33" fmla="*/ 3859 w 10000"/>
                  <a:gd name="connsiteY33" fmla="*/ 1409 h 10000"/>
                  <a:gd name="connsiteX34" fmla="*/ 3842 w 10000"/>
                  <a:gd name="connsiteY34" fmla="*/ 1383 h 10000"/>
                  <a:gd name="connsiteX35" fmla="*/ 3825 w 10000"/>
                  <a:gd name="connsiteY35" fmla="*/ 1360 h 10000"/>
                  <a:gd name="connsiteX36" fmla="*/ 3809 w 10000"/>
                  <a:gd name="connsiteY36" fmla="*/ 1318 h 10000"/>
                  <a:gd name="connsiteX37" fmla="*/ 3787 w 10000"/>
                  <a:gd name="connsiteY37" fmla="*/ 1289 h 10000"/>
                  <a:gd name="connsiteX38" fmla="*/ 3759 w 10000"/>
                  <a:gd name="connsiteY38" fmla="*/ 1266 h 10000"/>
                  <a:gd name="connsiteX39" fmla="*/ 3740 w 10000"/>
                  <a:gd name="connsiteY39" fmla="*/ 1256 h 10000"/>
                  <a:gd name="connsiteX40" fmla="*/ 3715 w 10000"/>
                  <a:gd name="connsiteY40" fmla="*/ 1250 h 10000"/>
                  <a:gd name="connsiteX41" fmla="*/ 3687 w 10000"/>
                  <a:gd name="connsiteY41" fmla="*/ 1256 h 10000"/>
                  <a:gd name="connsiteX42" fmla="*/ 3681 w 10000"/>
                  <a:gd name="connsiteY42" fmla="*/ 1260 h 10000"/>
                  <a:gd name="connsiteX43" fmla="*/ 3670 w 10000"/>
                  <a:gd name="connsiteY43" fmla="*/ 1295 h 10000"/>
                  <a:gd name="connsiteX44" fmla="*/ 3651 w 10000"/>
                  <a:gd name="connsiteY44" fmla="*/ 1305 h 10000"/>
                  <a:gd name="connsiteX45" fmla="*/ 3640 w 10000"/>
                  <a:gd name="connsiteY45" fmla="*/ 1308 h 10000"/>
                  <a:gd name="connsiteX46" fmla="*/ 3626 w 10000"/>
                  <a:gd name="connsiteY46" fmla="*/ 1308 h 10000"/>
                  <a:gd name="connsiteX47" fmla="*/ 3632 w 10000"/>
                  <a:gd name="connsiteY47" fmla="*/ 1276 h 10000"/>
                  <a:gd name="connsiteX48" fmla="*/ 3609 w 10000"/>
                  <a:gd name="connsiteY48" fmla="*/ 1289 h 10000"/>
                  <a:gd name="connsiteX49" fmla="*/ 3593 w 10000"/>
                  <a:gd name="connsiteY49" fmla="*/ 1286 h 10000"/>
                  <a:gd name="connsiteX50" fmla="*/ 3590 w 10000"/>
                  <a:gd name="connsiteY50" fmla="*/ 1256 h 10000"/>
                  <a:gd name="connsiteX51" fmla="*/ 3584 w 10000"/>
                  <a:gd name="connsiteY51" fmla="*/ 1237 h 10000"/>
                  <a:gd name="connsiteX52" fmla="*/ 3573 w 10000"/>
                  <a:gd name="connsiteY52" fmla="*/ 1237 h 10000"/>
                  <a:gd name="connsiteX53" fmla="*/ 3554 w 10000"/>
                  <a:gd name="connsiteY53" fmla="*/ 1227 h 10000"/>
                  <a:gd name="connsiteX54" fmla="*/ 3546 w 10000"/>
                  <a:gd name="connsiteY54" fmla="*/ 1192 h 10000"/>
                  <a:gd name="connsiteX55" fmla="*/ 3529 w 10000"/>
                  <a:gd name="connsiteY55" fmla="*/ 1176 h 10000"/>
                  <a:gd name="connsiteX56" fmla="*/ 3512 w 10000"/>
                  <a:gd name="connsiteY56" fmla="*/ 1182 h 10000"/>
                  <a:gd name="connsiteX57" fmla="*/ 3485 w 10000"/>
                  <a:gd name="connsiteY57" fmla="*/ 1182 h 10000"/>
                  <a:gd name="connsiteX58" fmla="*/ 3463 w 10000"/>
                  <a:gd name="connsiteY58" fmla="*/ 1176 h 10000"/>
                  <a:gd name="connsiteX59" fmla="*/ 3449 w 10000"/>
                  <a:gd name="connsiteY59" fmla="*/ 1182 h 10000"/>
                  <a:gd name="connsiteX60" fmla="*/ 3432 w 10000"/>
                  <a:gd name="connsiteY60" fmla="*/ 1192 h 10000"/>
                  <a:gd name="connsiteX61" fmla="*/ 3454 w 10000"/>
                  <a:gd name="connsiteY61" fmla="*/ 1205 h 10000"/>
                  <a:gd name="connsiteX62" fmla="*/ 3463 w 10000"/>
                  <a:gd name="connsiteY62" fmla="*/ 1205 h 10000"/>
                  <a:gd name="connsiteX63" fmla="*/ 3488 w 10000"/>
                  <a:gd name="connsiteY63" fmla="*/ 1205 h 10000"/>
                  <a:gd name="connsiteX64" fmla="*/ 3488 w 10000"/>
                  <a:gd name="connsiteY64" fmla="*/ 1218 h 10000"/>
                  <a:gd name="connsiteX65" fmla="*/ 3493 w 10000"/>
                  <a:gd name="connsiteY65" fmla="*/ 1247 h 10000"/>
                  <a:gd name="connsiteX66" fmla="*/ 3512 w 10000"/>
                  <a:gd name="connsiteY66" fmla="*/ 1247 h 10000"/>
                  <a:gd name="connsiteX67" fmla="*/ 3518 w 10000"/>
                  <a:gd name="connsiteY67" fmla="*/ 1250 h 10000"/>
                  <a:gd name="connsiteX68" fmla="*/ 3521 w 10000"/>
                  <a:gd name="connsiteY68" fmla="*/ 1276 h 10000"/>
                  <a:gd name="connsiteX69" fmla="*/ 3543 w 10000"/>
                  <a:gd name="connsiteY69" fmla="*/ 1295 h 10000"/>
                  <a:gd name="connsiteX70" fmla="*/ 3546 w 10000"/>
                  <a:gd name="connsiteY70" fmla="*/ 1305 h 10000"/>
                  <a:gd name="connsiteX71" fmla="*/ 3543 w 10000"/>
                  <a:gd name="connsiteY71" fmla="*/ 1315 h 10000"/>
                  <a:gd name="connsiteX72" fmla="*/ 3543 w 10000"/>
                  <a:gd name="connsiteY72" fmla="*/ 1331 h 10000"/>
                  <a:gd name="connsiteX73" fmla="*/ 3554 w 10000"/>
                  <a:gd name="connsiteY73" fmla="*/ 1324 h 10000"/>
                  <a:gd name="connsiteX74" fmla="*/ 3560 w 10000"/>
                  <a:gd name="connsiteY74" fmla="*/ 1331 h 10000"/>
                  <a:gd name="connsiteX75" fmla="*/ 3582 w 10000"/>
                  <a:gd name="connsiteY75" fmla="*/ 1344 h 10000"/>
                  <a:gd name="connsiteX76" fmla="*/ 3598 w 10000"/>
                  <a:gd name="connsiteY76" fmla="*/ 1380 h 10000"/>
                  <a:gd name="connsiteX77" fmla="*/ 3607 w 10000"/>
                  <a:gd name="connsiteY77" fmla="*/ 1389 h 10000"/>
                  <a:gd name="connsiteX78" fmla="*/ 3623 w 10000"/>
                  <a:gd name="connsiteY78" fmla="*/ 1409 h 10000"/>
                  <a:gd name="connsiteX79" fmla="*/ 3634 w 10000"/>
                  <a:gd name="connsiteY79" fmla="*/ 1438 h 10000"/>
                  <a:gd name="connsiteX80" fmla="*/ 3632 w 10000"/>
                  <a:gd name="connsiteY80" fmla="*/ 1454 h 10000"/>
                  <a:gd name="connsiteX81" fmla="*/ 3618 w 10000"/>
                  <a:gd name="connsiteY81" fmla="*/ 1438 h 10000"/>
                  <a:gd name="connsiteX82" fmla="*/ 3598 w 10000"/>
                  <a:gd name="connsiteY82" fmla="*/ 1428 h 10000"/>
                  <a:gd name="connsiteX83" fmla="*/ 3582 w 10000"/>
                  <a:gd name="connsiteY83" fmla="*/ 1402 h 10000"/>
                  <a:gd name="connsiteX84" fmla="*/ 3562 w 10000"/>
                  <a:gd name="connsiteY84" fmla="*/ 1399 h 10000"/>
                  <a:gd name="connsiteX85" fmla="*/ 3546 w 10000"/>
                  <a:gd name="connsiteY85" fmla="*/ 1383 h 10000"/>
                  <a:gd name="connsiteX86" fmla="*/ 3510 w 10000"/>
                  <a:gd name="connsiteY86" fmla="*/ 1360 h 10000"/>
                  <a:gd name="connsiteX87" fmla="*/ 3485 w 10000"/>
                  <a:gd name="connsiteY87" fmla="*/ 1344 h 10000"/>
                  <a:gd name="connsiteX88" fmla="*/ 3454 w 10000"/>
                  <a:gd name="connsiteY88" fmla="*/ 1334 h 10000"/>
                  <a:gd name="connsiteX89" fmla="*/ 3429 w 10000"/>
                  <a:gd name="connsiteY89" fmla="*/ 1315 h 10000"/>
                  <a:gd name="connsiteX90" fmla="*/ 3416 w 10000"/>
                  <a:gd name="connsiteY90" fmla="*/ 1308 h 10000"/>
                  <a:gd name="connsiteX91" fmla="*/ 3399 w 10000"/>
                  <a:gd name="connsiteY91" fmla="*/ 1305 h 10000"/>
                  <a:gd name="connsiteX92" fmla="*/ 3382 w 10000"/>
                  <a:gd name="connsiteY92" fmla="*/ 1286 h 10000"/>
                  <a:gd name="connsiteX93" fmla="*/ 3380 w 10000"/>
                  <a:gd name="connsiteY93" fmla="*/ 1266 h 10000"/>
                  <a:gd name="connsiteX94" fmla="*/ 3388 w 10000"/>
                  <a:gd name="connsiteY94" fmla="*/ 1256 h 10000"/>
                  <a:gd name="connsiteX95" fmla="*/ 3407 w 10000"/>
                  <a:gd name="connsiteY95" fmla="*/ 1256 h 10000"/>
                  <a:gd name="connsiteX96" fmla="*/ 3396 w 10000"/>
                  <a:gd name="connsiteY96" fmla="*/ 1227 h 10000"/>
                  <a:gd name="connsiteX97" fmla="*/ 3382 w 10000"/>
                  <a:gd name="connsiteY97" fmla="*/ 1227 h 10000"/>
                  <a:gd name="connsiteX98" fmla="*/ 3360 w 10000"/>
                  <a:gd name="connsiteY98" fmla="*/ 1221 h 10000"/>
                  <a:gd name="connsiteX99" fmla="*/ 3349 w 10000"/>
                  <a:gd name="connsiteY99" fmla="*/ 1231 h 10000"/>
                  <a:gd name="connsiteX100" fmla="*/ 3352 w 10000"/>
                  <a:gd name="connsiteY100" fmla="*/ 1247 h 10000"/>
                  <a:gd name="connsiteX101" fmla="*/ 3341 w 10000"/>
                  <a:gd name="connsiteY101" fmla="*/ 1237 h 10000"/>
                  <a:gd name="connsiteX102" fmla="*/ 3335 w 10000"/>
                  <a:gd name="connsiteY102" fmla="*/ 1231 h 10000"/>
                  <a:gd name="connsiteX103" fmla="*/ 3307 w 10000"/>
                  <a:gd name="connsiteY103" fmla="*/ 1227 h 10000"/>
                  <a:gd name="connsiteX104" fmla="*/ 3294 w 10000"/>
                  <a:gd name="connsiteY104" fmla="*/ 1221 h 10000"/>
                  <a:gd name="connsiteX105" fmla="*/ 3271 w 10000"/>
                  <a:gd name="connsiteY105" fmla="*/ 1211 h 10000"/>
                  <a:gd name="connsiteX106" fmla="*/ 3252 w 10000"/>
                  <a:gd name="connsiteY106" fmla="*/ 1195 h 10000"/>
                  <a:gd name="connsiteX107" fmla="*/ 3235 w 10000"/>
                  <a:gd name="connsiteY107" fmla="*/ 1195 h 10000"/>
                  <a:gd name="connsiteX108" fmla="*/ 3235 w 10000"/>
                  <a:gd name="connsiteY108" fmla="*/ 1205 h 10000"/>
                  <a:gd name="connsiteX109" fmla="*/ 3219 w 10000"/>
                  <a:gd name="connsiteY109" fmla="*/ 1231 h 10000"/>
                  <a:gd name="connsiteX110" fmla="*/ 3213 w 10000"/>
                  <a:gd name="connsiteY110" fmla="*/ 1231 h 10000"/>
                  <a:gd name="connsiteX111" fmla="*/ 3183 w 10000"/>
                  <a:gd name="connsiteY111" fmla="*/ 1221 h 10000"/>
                  <a:gd name="connsiteX112" fmla="*/ 3175 w 10000"/>
                  <a:gd name="connsiteY112" fmla="*/ 1227 h 10000"/>
                  <a:gd name="connsiteX113" fmla="*/ 3163 w 10000"/>
                  <a:gd name="connsiteY113" fmla="*/ 1237 h 10000"/>
                  <a:gd name="connsiteX114" fmla="*/ 3158 w 10000"/>
                  <a:gd name="connsiteY114" fmla="*/ 1260 h 10000"/>
                  <a:gd name="connsiteX115" fmla="*/ 3158 w 10000"/>
                  <a:gd name="connsiteY115" fmla="*/ 1276 h 10000"/>
                  <a:gd name="connsiteX116" fmla="*/ 3163 w 10000"/>
                  <a:gd name="connsiteY116" fmla="*/ 1295 h 10000"/>
                  <a:gd name="connsiteX117" fmla="*/ 3166 w 10000"/>
                  <a:gd name="connsiteY117" fmla="*/ 1308 h 10000"/>
                  <a:gd name="connsiteX118" fmla="*/ 3158 w 10000"/>
                  <a:gd name="connsiteY118" fmla="*/ 1315 h 10000"/>
                  <a:gd name="connsiteX119" fmla="*/ 3133 w 10000"/>
                  <a:gd name="connsiteY119" fmla="*/ 1299 h 10000"/>
                  <a:gd name="connsiteX120" fmla="*/ 3114 w 10000"/>
                  <a:gd name="connsiteY120" fmla="*/ 1276 h 10000"/>
                  <a:gd name="connsiteX121" fmla="*/ 3078 w 10000"/>
                  <a:gd name="connsiteY121" fmla="*/ 1240 h 10000"/>
                  <a:gd name="connsiteX122" fmla="*/ 3044 w 10000"/>
                  <a:gd name="connsiteY122" fmla="*/ 1227 h 10000"/>
                  <a:gd name="connsiteX123" fmla="*/ 3033 w 10000"/>
                  <a:gd name="connsiteY123" fmla="*/ 1231 h 10000"/>
                  <a:gd name="connsiteX124" fmla="*/ 3036 w 10000"/>
                  <a:gd name="connsiteY124" fmla="*/ 1256 h 10000"/>
                  <a:gd name="connsiteX125" fmla="*/ 3044 w 10000"/>
                  <a:gd name="connsiteY125" fmla="*/ 1266 h 10000"/>
                  <a:gd name="connsiteX126" fmla="*/ 3044 w 10000"/>
                  <a:gd name="connsiteY126" fmla="*/ 1276 h 10000"/>
                  <a:gd name="connsiteX127" fmla="*/ 3036 w 10000"/>
                  <a:gd name="connsiteY127" fmla="*/ 1276 h 10000"/>
                  <a:gd name="connsiteX128" fmla="*/ 3028 w 10000"/>
                  <a:gd name="connsiteY128" fmla="*/ 1266 h 10000"/>
                  <a:gd name="connsiteX129" fmla="*/ 3025 w 10000"/>
                  <a:gd name="connsiteY129" fmla="*/ 1256 h 10000"/>
                  <a:gd name="connsiteX130" fmla="*/ 3008 w 10000"/>
                  <a:gd name="connsiteY130" fmla="*/ 1205 h 10000"/>
                  <a:gd name="connsiteX131" fmla="*/ 3000 w 10000"/>
                  <a:gd name="connsiteY131" fmla="*/ 1192 h 10000"/>
                  <a:gd name="connsiteX132" fmla="*/ 2994 w 10000"/>
                  <a:gd name="connsiteY132" fmla="*/ 1176 h 10000"/>
                  <a:gd name="connsiteX133" fmla="*/ 2986 w 10000"/>
                  <a:gd name="connsiteY133" fmla="*/ 1182 h 10000"/>
                  <a:gd name="connsiteX134" fmla="*/ 2981 w 10000"/>
                  <a:gd name="connsiteY134" fmla="*/ 1192 h 10000"/>
                  <a:gd name="connsiteX135" fmla="*/ 2970 w 10000"/>
                  <a:gd name="connsiteY135" fmla="*/ 1201 h 10000"/>
                  <a:gd name="connsiteX136" fmla="*/ 2956 w 10000"/>
                  <a:gd name="connsiteY136" fmla="*/ 1218 h 10000"/>
                  <a:gd name="connsiteX137" fmla="*/ 2939 w 10000"/>
                  <a:gd name="connsiteY137" fmla="*/ 1240 h 10000"/>
                  <a:gd name="connsiteX138" fmla="*/ 2928 w 10000"/>
                  <a:gd name="connsiteY138" fmla="*/ 1247 h 10000"/>
                  <a:gd name="connsiteX139" fmla="*/ 2922 w 10000"/>
                  <a:gd name="connsiteY139" fmla="*/ 1250 h 10000"/>
                  <a:gd name="connsiteX140" fmla="*/ 2911 w 10000"/>
                  <a:gd name="connsiteY140" fmla="*/ 1250 h 10000"/>
                  <a:gd name="connsiteX141" fmla="*/ 2884 w 10000"/>
                  <a:gd name="connsiteY141" fmla="*/ 1247 h 10000"/>
                  <a:gd name="connsiteX142" fmla="*/ 2864 w 10000"/>
                  <a:gd name="connsiteY142" fmla="*/ 1237 h 10000"/>
                  <a:gd name="connsiteX143" fmla="*/ 2848 w 10000"/>
                  <a:gd name="connsiteY143" fmla="*/ 1231 h 10000"/>
                  <a:gd name="connsiteX144" fmla="*/ 2834 w 10000"/>
                  <a:gd name="connsiteY144" fmla="*/ 1227 h 10000"/>
                  <a:gd name="connsiteX145" fmla="*/ 2831 w 10000"/>
                  <a:gd name="connsiteY145" fmla="*/ 1227 h 10000"/>
                  <a:gd name="connsiteX146" fmla="*/ 2831 w 10000"/>
                  <a:gd name="connsiteY146" fmla="*/ 1221 h 10000"/>
                  <a:gd name="connsiteX147" fmla="*/ 2825 w 10000"/>
                  <a:gd name="connsiteY147" fmla="*/ 1205 h 10000"/>
                  <a:gd name="connsiteX148" fmla="*/ 2823 w 10000"/>
                  <a:gd name="connsiteY148" fmla="*/ 1192 h 10000"/>
                  <a:gd name="connsiteX149" fmla="*/ 2817 w 10000"/>
                  <a:gd name="connsiteY149" fmla="*/ 1182 h 10000"/>
                  <a:gd name="connsiteX150" fmla="*/ 2814 w 10000"/>
                  <a:gd name="connsiteY150" fmla="*/ 1176 h 10000"/>
                  <a:gd name="connsiteX151" fmla="*/ 2792 w 10000"/>
                  <a:gd name="connsiteY151" fmla="*/ 1172 h 10000"/>
                  <a:gd name="connsiteX152" fmla="*/ 2759 w 10000"/>
                  <a:gd name="connsiteY152" fmla="*/ 1156 h 10000"/>
                  <a:gd name="connsiteX153" fmla="*/ 2734 w 10000"/>
                  <a:gd name="connsiteY153" fmla="*/ 1143 h 10000"/>
                  <a:gd name="connsiteX154" fmla="*/ 2695 w 10000"/>
                  <a:gd name="connsiteY154" fmla="*/ 1124 h 10000"/>
                  <a:gd name="connsiteX155" fmla="*/ 2670 w 10000"/>
                  <a:gd name="connsiteY155" fmla="*/ 1108 h 10000"/>
                  <a:gd name="connsiteX156" fmla="*/ 2645 w 10000"/>
                  <a:gd name="connsiteY156" fmla="*/ 1091 h 10000"/>
                  <a:gd name="connsiteX157" fmla="*/ 2618 w 10000"/>
                  <a:gd name="connsiteY157" fmla="*/ 1088 h 10000"/>
                  <a:gd name="connsiteX158" fmla="*/ 2576 w 10000"/>
                  <a:gd name="connsiteY158" fmla="*/ 1088 h 10000"/>
                  <a:gd name="connsiteX159" fmla="*/ 2551 w 10000"/>
                  <a:gd name="connsiteY159" fmla="*/ 1091 h 10000"/>
                  <a:gd name="connsiteX160" fmla="*/ 2521 w 10000"/>
                  <a:gd name="connsiteY160" fmla="*/ 1098 h 10000"/>
                  <a:gd name="connsiteX161" fmla="*/ 2493 w 10000"/>
                  <a:gd name="connsiteY161" fmla="*/ 1104 h 10000"/>
                  <a:gd name="connsiteX162" fmla="*/ 2468 w 10000"/>
                  <a:gd name="connsiteY162" fmla="*/ 1108 h 10000"/>
                  <a:gd name="connsiteX163" fmla="*/ 2404 w 10000"/>
                  <a:gd name="connsiteY163" fmla="*/ 1124 h 10000"/>
                  <a:gd name="connsiteX164" fmla="*/ 2366 w 10000"/>
                  <a:gd name="connsiteY164" fmla="*/ 1133 h 10000"/>
                  <a:gd name="connsiteX165" fmla="*/ 2346 w 10000"/>
                  <a:gd name="connsiteY165" fmla="*/ 1137 h 10000"/>
                  <a:gd name="connsiteX166" fmla="*/ 2294 w 10000"/>
                  <a:gd name="connsiteY166" fmla="*/ 1146 h 10000"/>
                  <a:gd name="connsiteX167" fmla="*/ 2249 w 10000"/>
                  <a:gd name="connsiteY167" fmla="*/ 1156 h 10000"/>
                  <a:gd name="connsiteX168" fmla="*/ 2230 w 10000"/>
                  <a:gd name="connsiteY168" fmla="*/ 1156 h 10000"/>
                  <a:gd name="connsiteX169" fmla="*/ 2222 w 10000"/>
                  <a:gd name="connsiteY169" fmla="*/ 1163 h 10000"/>
                  <a:gd name="connsiteX170" fmla="*/ 2194 w 10000"/>
                  <a:gd name="connsiteY170" fmla="*/ 1163 h 10000"/>
                  <a:gd name="connsiteX171" fmla="*/ 2172 w 10000"/>
                  <a:gd name="connsiteY171" fmla="*/ 1163 h 10000"/>
                  <a:gd name="connsiteX172" fmla="*/ 2147 w 10000"/>
                  <a:gd name="connsiteY172" fmla="*/ 1166 h 10000"/>
                  <a:gd name="connsiteX173" fmla="*/ 2108 w 10000"/>
                  <a:gd name="connsiteY173" fmla="*/ 1166 h 10000"/>
                  <a:gd name="connsiteX174" fmla="*/ 2083 w 10000"/>
                  <a:gd name="connsiteY174" fmla="*/ 1156 h 10000"/>
                  <a:gd name="connsiteX175" fmla="*/ 2042 w 10000"/>
                  <a:gd name="connsiteY175" fmla="*/ 1143 h 10000"/>
                  <a:gd name="connsiteX176" fmla="*/ 2011 w 10000"/>
                  <a:gd name="connsiteY176" fmla="*/ 1143 h 10000"/>
                  <a:gd name="connsiteX177" fmla="*/ 1994 w 10000"/>
                  <a:gd name="connsiteY177" fmla="*/ 1146 h 10000"/>
                  <a:gd name="connsiteX178" fmla="*/ 1967 w 10000"/>
                  <a:gd name="connsiteY178" fmla="*/ 1156 h 10000"/>
                  <a:gd name="connsiteX179" fmla="*/ 1903 w 10000"/>
                  <a:gd name="connsiteY179" fmla="*/ 1176 h 10000"/>
                  <a:gd name="connsiteX180" fmla="*/ 1873 w 10000"/>
                  <a:gd name="connsiteY180" fmla="*/ 1182 h 10000"/>
                  <a:gd name="connsiteX181" fmla="*/ 1850 w 10000"/>
                  <a:gd name="connsiteY181" fmla="*/ 1185 h 10000"/>
                  <a:gd name="connsiteX182" fmla="*/ 1842 w 10000"/>
                  <a:gd name="connsiteY182" fmla="*/ 1192 h 10000"/>
                  <a:gd name="connsiteX183" fmla="*/ 1823 w 10000"/>
                  <a:gd name="connsiteY183" fmla="*/ 1195 h 10000"/>
                  <a:gd name="connsiteX184" fmla="*/ 1814 w 10000"/>
                  <a:gd name="connsiteY184" fmla="*/ 1201 h 10000"/>
                  <a:gd name="connsiteX185" fmla="*/ 1792 w 10000"/>
                  <a:gd name="connsiteY185" fmla="*/ 1218 h 10000"/>
                  <a:gd name="connsiteX186" fmla="*/ 1767 w 10000"/>
                  <a:gd name="connsiteY186" fmla="*/ 1231 h 10000"/>
                  <a:gd name="connsiteX187" fmla="*/ 1717 w 10000"/>
                  <a:gd name="connsiteY187" fmla="*/ 1266 h 10000"/>
                  <a:gd name="connsiteX188" fmla="*/ 1695 w 10000"/>
                  <a:gd name="connsiteY188" fmla="*/ 1279 h 10000"/>
                  <a:gd name="connsiteX189" fmla="*/ 1654 w 10000"/>
                  <a:gd name="connsiteY189" fmla="*/ 1308 h 10000"/>
                  <a:gd name="connsiteX190" fmla="*/ 1620 w 10000"/>
                  <a:gd name="connsiteY190" fmla="*/ 1334 h 10000"/>
                  <a:gd name="connsiteX191" fmla="*/ 1590 w 10000"/>
                  <a:gd name="connsiteY191" fmla="*/ 1360 h 10000"/>
                  <a:gd name="connsiteX192" fmla="*/ 1565 w 10000"/>
                  <a:gd name="connsiteY192" fmla="*/ 1380 h 10000"/>
                  <a:gd name="connsiteX193" fmla="*/ 1532 w 10000"/>
                  <a:gd name="connsiteY193" fmla="*/ 1402 h 10000"/>
                  <a:gd name="connsiteX194" fmla="*/ 1501 w 10000"/>
                  <a:gd name="connsiteY194" fmla="*/ 1418 h 10000"/>
                  <a:gd name="connsiteX195" fmla="*/ 1460 w 10000"/>
                  <a:gd name="connsiteY195" fmla="*/ 1438 h 10000"/>
                  <a:gd name="connsiteX196" fmla="*/ 1435 w 10000"/>
                  <a:gd name="connsiteY196" fmla="*/ 1454 h 10000"/>
                  <a:gd name="connsiteX197" fmla="*/ 1421 w 10000"/>
                  <a:gd name="connsiteY197" fmla="*/ 1464 h 10000"/>
                  <a:gd name="connsiteX198" fmla="*/ 1380 w 10000"/>
                  <a:gd name="connsiteY198" fmla="*/ 1473 h 10000"/>
                  <a:gd name="connsiteX199" fmla="*/ 1324 w 10000"/>
                  <a:gd name="connsiteY199" fmla="*/ 1477 h 10000"/>
                  <a:gd name="connsiteX200" fmla="*/ 1274 w 10000"/>
                  <a:gd name="connsiteY200" fmla="*/ 1483 h 10000"/>
                  <a:gd name="connsiteX201" fmla="*/ 1244 w 10000"/>
                  <a:gd name="connsiteY201" fmla="*/ 1486 h 10000"/>
                  <a:gd name="connsiteX202" fmla="*/ 1233 w 10000"/>
                  <a:gd name="connsiteY202" fmla="*/ 1486 h 10000"/>
                  <a:gd name="connsiteX203" fmla="*/ 1197 w 10000"/>
                  <a:gd name="connsiteY203" fmla="*/ 1493 h 10000"/>
                  <a:gd name="connsiteX204" fmla="*/ 1180 w 10000"/>
                  <a:gd name="connsiteY204" fmla="*/ 1496 h 10000"/>
                  <a:gd name="connsiteX205" fmla="*/ 1169 w 10000"/>
                  <a:gd name="connsiteY205" fmla="*/ 1496 h 10000"/>
                  <a:gd name="connsiteX206" fmla="*/ 1161 w 10000"/>
                  <a:gd name="connsiteY206" fmla="*/ 1503 h 10000"/>
                  <a:gd name="connsiteX207" fmla="*/ 1155 w 10000"/>
                  <a:gd name="connsiteY207" fmla="*/ 1503 h 10000"/>
                  <a:gd name="connsiteX208" fmla="*/ 501 w 10000"/>
                  <a:gd name="connsiteY208" fmla="*/ 2277 h 10000"/>
                  <a:gd name="connsiteX209" fmla="*/ 396 w 10000"/>
                  <a:gd name="connsiteY209" fmla="*/ 2532 h 10000"/>
                  <a:gd name="connsiteX210" fmla="*/ 324 w 10000"/>
                  <a:gd name="connsiteY210" fmla="*/ 2759 h 10000"/>
                  <a:gd name="connsiteX211" fmla="*/ 274 w 10000"/>
                  <a:gd name="connsiteY211" fmla="*/ 2866 h 10000"/>
                  <a:gd name="connsiteX212" fmla="*/ 202 w 10000"/>
                  <a:gd name="connsiteY212" fmla="*/ 3008 h 10000"/>
                  <a:gd name="connsiteX213" fmla="*/ 211 w 10000"/>
                  <a:gd name="connsiteY213" fmla="*/ 3177 h 10000"/>
                  <a:gd name="connsiteX214" fmla="*/ 235 w 10000"/>
                  <a:gd name="connsiteY214" fmla="*/ 3368 h 10000"/>
                  <a:gd name="connsiteX215" fmla="*/ 266 w 10000"/>
                  <a:gd name="connsiteY215" fmla="*/ 3595 h 10000"/>
                  <a:gd name="connsiteX216" fmla="*/ 299 w 10000"/>
                  <a:gd name="connsiteY216" fmla="*/ 3831 h 10000"/>
                  <a:gd name="connsiteX217" fmla="*/ 305 w 10000"/>
                  <a:gd name="connsiteY217" fmla="*/ 3863 h 10000"/>
                  <a:gd name="connsiteX218" fmla="*/ 341 w 10000"/>
                  <a:gd name="connsiteY218" fmla="*/ 3941 h 10000"/>
                  <a:gd name="connsiteX219" fmla="*/ 186 w 10000"/>
                  <a:gd name="connsiteY219" fmla="*/ 3935 h 10000"/>
                  <a:gd name="connsiteX220" fmla="*/ 30 w 10000"/>
                  <a:gd name="connsiteY220" fmla="*/ 3925 h 10000"/>
                  <a:gd name="connsiteX221" fmla="*/ 0 w 10000"/>
                  <a:gd name="connsiteY221" fmla="*/ 4054 h 10000"/>
                  <a:gd name="connsiteX222" fmla="*/ 14 w 10000"/>
                  <a:gd name="connsiteY222" fmla="*/ 4152 h 10000"/>
                  <a:gd name="connsiteX223" fmla="*/ 22 w 10000"/>
                  <a:gd name="connsiteY223" fmla="*/ 4242 h 10000"/>
                  <a:gd name="connsiteX224" fmla="*/ 30 w 10000"/>
                  <a:gd name="connsiteY224" fmla="*/ 4291 h 10000"/>
                  <a:gd name="connsiteX225" fmla="*/ 102 w 10000"/>
                  <a:gd name="connsiteY225" fmla="*/ 4271 h 10000"/>
                  <a:gd name="connsiteX226" fmla="*/ 155 w 10000"/>
                  <a:gd name="connsiteY226" fmla="*/ 4262 h 10000"/>
                  <a:gd name="connsiteX227" fmla="*/ 410 w 10000"/>
                  <a:gd name="connsiteY227" fmla="*/ 4255 h 10000"/>
                  <a:gd name="connsiteX228" fmla="*/ 418 w 10000"/>
                  <a:gd name="connsiteY228" fmla="*/ 4385 h 10000"/>
                  <a:gd name="connsiteX229" fmla="*/ 429 w 10000"/>
                  <a:gd name="connsiteY229" fmla="*/ 4543 h 10000"/>
                  <a:gd name="connsiteX230" fmla="*/ 443 w 10000"/>
                  <a:gd name="connsiteY230" fmla="*/ 4585 h 10000"/>
                  <a:gd name="connsiteX231" fmla="*/ 465 w 10000"/>
                  <a:gd name="connsiteY231" fmla="*/ 4611 h 10000"/>
                  <a:gd name="connsiteX232" fmla="*/ 468 w 10000"/>
                  <a:gd name="connsiteY232" fmla="*/ 4621 h 10000"/>
                  <a:gd name="connsiteX233" fmla="*/ 474 w 10000"/>
                  <a:gd name="connsiteY233" fmla="*/ 4679 h 10000"/>
                  <a:gd name="connsiteX234" fmla="*/ 554 w 10000"/>
                  <a:gd name="connsiteY234" fmla="*/ 4738 h 10000"/>
                  <a:gd name="connsiteX235" fmla="*/ 637 w 10000"/>
                  <a:gd name="connsiteY235" fmla="*/ 4809 h 10000"/>
                  <a:gd name="connsiteX236" fmla="*/ 704 w 10000"/>
                  <a:gd name="connsiteY236" fmla="*/ 4851 h 10000"/>
                  <a:gd name="connsiteX237" fmla="*/ 740 w 10000"/>
                  <a:gd name="connsiteY237" fmla="*/ 4893 h 10000"/>
                  <a:gd name="connsiteX238" fmla="*/ 756 w 10000"/>
                  <a:gd name="connsiteY238" fmla="*/ 4896 h 10000"/>
                  <a:gd name="connsiteX239" fmla="*/ 767 w 10000"/>
                  <a:gd name="connsiteY239" fmla="*/ 4880 h 10000"/>
                  <a:gd name="connsiteX240" fmla="*/ 806 w 10000"/>
                  <a:gd name="connsiteY240" fmla="*/ 4945 h 10000"/>
                  <a:gd name="connsiteX241" fmla="*/ 886 w 10000"/>
                  <a:gd name="connsiteY241" fmla="*/ 5078 h 10000"/>
                  <a:gd name="connsiteX242" fmla="*/ 911 w 10000"/>
                  <a:gd name="connsiteY242" fmla="*/ 5130 h 10000"/>
                  <a:gd name="connsiteX243" fmla="*/ 920 w 10000"/>
                  <a:gd name="connsiteY243" fmla="*/ 5191 h 10000"/>
                  <a:gd name="connsiteX244" fmla="*/ 920 w 10000"/>
                  <a:gd name="connsiteY244" fmla="*/ 5220 h 10000"/>
                  <a:gd name="connsiteX245" fmla="*/ 911 w 10000"/>
                  <a:gd name="connsiteY245" fmla="*/ 5314 h 10000"/>
                  <a:gd name="connsiteX246" fmla="*/ 898 w 10000"/>
                  <a:gd name="connsiteY246" fmla="*/ 5369 h 10000"/>
                  <a:gd name="connsiteX247" fmla="*/ 895 w 10000"/>
                  <a:gd name="connsiteY247" fmla="*/ 5385 h 10000"/>
                  <a:gd name="connsiteX248" fmla="*/ 895 w 10000"/>
                  <a:gd name="connsiteY248" fmla="*/ 5405 h 10000"/>
                  <a:gd name="connsiteX249" fmla="*/ 898 w 10000"/>
                  <a:gd name="connsiteY249" fmla="*/ 5434 h 10000"/>
                  <a:gd name="connsiteX250" fmla="*/ 911 w 10000"/>
                  <a:gd name="connsiteY250" fmla="*/ 5463 h 10000"/>
                  <a:gd name="connsiteX251" fmla="*/ 920 w 10000"/>
                  <a:gd name="connsiteY251" fmla="*/ 5492 h 10000"/>
                  <a:gd name="connsiteX252" fmla="*/ 934 w 10000"/>
                  <a:gd name="connsiteY252" fmla="*/ 5518 h 10000"/>
                  <a:gd name="connsiteX253" fmla="*/ 1169 w 10000"/>
                  <a:gd name="connsiteY253" fmla="*/ 5738 h 10000"/>
                  <a:gd name="connsiteX254" fmla="*/ 1188 w 10000"/>
                  <a:gd name="connsiteY254" fmla="*/ 5755 h 10000"/>
                  <a:gd name="connsiteX255" fmla="*/ 1216 w 10000"/>
                  <a:gd name="connsiteY255" fmla="*/ 5758 h 10000"/>
                  <a:gd name="connsiteX256" fmla="*/ 1313 w 10000"/>
                  <a:gd name="connsiteY256" fmla="*/ 5774 h 10000"/>
                  <a:gd name="connsiteX257" fmla="*/ 1349 w 10000"/>
                  <a:gd name="connsiteY257" fmla="*/ 5787 h 10000"/>
                  <a:gd name="connsiteX258" fmla="*/ 1393 w 10000"/>
                  <a:gd name="connsiteY258" fmla="*/ 5793 h 10000"/>
                  <a:gd name="connsiteX259" fmla="*/ 1393 w 10000"/>
                  <a:gd name="connsiteY259" fmla="*/ 5797 h 10000"/>
                  <a:gd name="connsiteX260" fmla="*/ 1421 w 10000"/>
                  <a:gd name="connsiteY260" fmla="*/ 5810 h 10000"/>
                  <a:gd name="connsiteX261" fmla="*/ 1446 w 10000"/>
                  <a:gd name="connsiteY261" fmla="*/ 5829 h 10000"/>
                  <a:gd name="connsiteX262" fmla="*/ 1460 w 10000"/>
                  <a:gd name="connsiteY262" fmla="*/ 5842 h 10000"/>
                  <a:gd name="connsiteX263" fmla="*/ 1476 w 10000"/>
                  <a:gd name="connsiteY263" fmla="*/ 5848 h 10000"/>
                  <a:gd name="connsiteX264" fmla="*/ 1501 w 10000"/>
                  <a:gd name="connsiteY264" fmla="*/ 5852 h 10000"/>
                  <a:gd name="connsiteX265" fmla="*/ 1532 w 10000"/>
                  <a:gd name="connsiteY265" fmla="*/ 5887 h 10000"/>
                  <a:gd name="connsiteX266" fmla="*/ 1565 w 10000"/>
                  <a:gd name="connsiteY266" fmla="*/ 5942 h 10000"/>
                  <a:gd name="connsiteX267" fmla="*/ 1587 w 10000"/>
                  <a:gd name="connsiteY267" fmla="*/ 5972 h 10000"/>
                  <a:gd name="connsiteX268" fmla="*/ 1612 w 10000"/>
                  <a:gd name="connsiteY268" fmla="*/ 5955 h 10000"/>
                  <a:gd name="connsiteX269" fmla="*/ 1679 w 10000"/>
                  <a:gd name="connsiteY269" fmla="*/ 6049 h 10000"/>
                  <a:gd name="connsiteX270" fmla="*/ 1720 w 10000"/>
                  <a:gd name="connsiteY270" fmla="*/ 6108 h 10000"/>
                  <a:gd name="connsiteX271" fmla="*/ 1751 w 10000"/>
                  <a:gd name="connsiteY271" fmla="*/ 6133 h 10000"/>
                  <a:gd name="connsiteX272" fmla="*/ 1792 w 10000"/>
                  <a:gd name="connsiteY272" fmla="*/ 6169 h 10000"/>
                  <a:gd name="connsiteX273" fmla="*/ 1801 w 10000"/>
                  <a:gd name="connsiteY273" fmla="*/ 6172 h 10000"/>
                  <a:gd name="connsiteX274" fmla="*/ 1814 w 10000"/>
                  <a:gd name="connsiteY274" fmla="*/ 6286 h 10000"/>
                  <a:gd name="connsiteX275" fmla="*/ 1817 w 10000"/>
                  <a:gd name="connsiteY275" fmla="*/ 6331 h 10000"/>
                  <a:gd name="connsiteX276" fmla="*/ 1809 w 10000"/>
                  <a:gd name="connsiteY276" fmla="*/ 6444 h 10000"/>
                  <a:gd name="connsiteX277" fmla="*/ 1801 w 10000"/>
                  <a:gd name="connsiteY277" fmla="*/ 6499 h 10000"/>
                  <a:gd name="connsiteX278" fmla="*/ 1781 w 10000"/>
                  <a:gd name="connsiteY278" fmla="*/ 6522 h 10000"/>
                  <a:gd name="connsiteX279" fmla="*/ 1773 w 10000"/>
                  <a:gd name="connsiteY279" fmla="*/ 6541 h 10000"/>
                  <a:gd name="connsiteX280" fmla="*/ 1762 w 10000"/>
                  <a:gd name="connsiteY280" fmla="*/ 6571 h 10000"/>
                  <a:gd name="connsiteX281" fmla="*/ 1767 w 10000"/>
                  <a:gd name="connsiteY281" fmla="*/ 6622 h 10000"/>
                  <a:gd name="connsiteX282" fmla="*/ 1767 w 10000"/>
                  <a:gd name="connsiteY282" fmla="*/ 6665 h 10000"/>
                  <a:gd name="connsiteX283" fmla="*/ 1767 w 10000"/>
                  <a:gd name="connsiteY283" fmla="*/ 6694 h 10000"/>
                  <a:gd name="connsiteX284" fmla="*/ 1776 w 10000"/>
                  <a:gd name="connsiteY284" fmla="*/ 6726 h 10000"/>
                  <a:gd name="connsiteX285" fmla="*/ 1776 w 10000"/>
                  <a:gd name="connsiteY285" fmla="*/ 6745 h 10000"/>
                  <a:gd name="connsiteX286" fmla="*/ 1767 w 10000"/>
                  <a:gd name="connsiteY286" fmla="*/ 6765 h 10000"/>
                  <a:gd name="connsiteX287" fmla="*/ 1762 w 10000"/>
                  <a:gd name="connsiteY287" fmla="*/ 6804 h 10000"/>
                  <a:gd name="connsiteX288" fmla="*/ 1753 w 10000"/>
                  <a:gd name="connsiteY288" fmla="*/ 6839 h 10000"/>
                  <a:gd name="connsiteX289" fmla="*/ 1742 w 10000"/>
                  <a:gd name="connsiteY289" fmla="*/ 6849 h 10000"/>
                  <a:gd name="connsiteX290" fmla="*/ 1726 w 10000"/>
                  <a:gd name="connsiteY290" fmla="*/ 6849 h 10000"/>
                  <a:gd name="connsiteX291" fmla="*/ 1712 w 10000"/>
                  <a:gd name="connsiteY291" fmla="*/ 6852 h 10000"/>
                  <a:gd name="connsiteX292" fmla="*/ 1640 w 10000"/>
                  <a:gd name="connsiteY292" fmla="*/ 6953 h 10000"/>
                  <a:gd name="connsiteX293" fmla="*/ 1493 w 10000"/>
                  <a:gd name="connsiteY293" fmla="*/ 7105 h 10000"/>
                  <a:gd name="connsiteX294" fmla="*/ 1490 w 10000"/>
                  <a:gd name="connsiteY294" fmla="*/ 7124 h 10000"/>
                  <a:gd name="connsiteX295" fmla="*/ 1468 w 10000"/>
                  <a:gd name="connsiteY295" fmla="*/ 7137 h 10000"/>
                  <a:gd name="connsiteX296" fmla="*/ 1454 w 10000"/>
                  <a:gd name="connsiteY296" fmla="*/ 7144 h 10000"/>
                  <a:gd name="connsiteX297" fmla="*/ 1452 w 10000"/>
                  <a:gd name="connsiteY297" fmla="*/ 7157 h 10000"/>
                  <a:gd name="connsiteX298" fmla="*/ 1446 w 10000"/>
                  <a:gd name="connsiteY298" fmla="*/ 7199 h 10000"/>
                  <a:gd name="connsiteX299" fmla="*/ 1476 w 10000"/>
                  <a:gd name="connsiteY299" fmla="*/ 7247 h 10000"/>
                  <a:gd name="connsiteX300" fmla="*/ 1501 w 10000"/>
                  <a:gd name="connsiteY300" fmla="*/ 7270 h 10000"/>
                  <a:gd name="connsiteX301" fmla="*/ 1518 w 10000"/>
                  <a:gd name="connsiteY301" fmla="*/ 7286 h 10000"/>
                  <a:gd name="connsiteX302" fmla="*/ 1524 w 10000"/>
                  <a:gd name="connsiteY302" fmla="*/ 7306 h 10000"/>
                  <a:gd name="connsiteX303" fmla="*/ 1540 w 10000"/>
                  <a:gd name="connsiteY303" fmla="*/ 7322 h 10000"/>
                  <a:gd name="connsiteX304" fmla="*/ 1565 w 10000"/>
                  <a:gd name="connsiteY304" fmla="*/ 7325 h 10000"/>
                  <a:gd name="connsiteX305" fmla="*/ 1590 w 10000"/>
                  <a:gd name="connsiteY305" fmla="*/ 7332 h 10000"/>
                  <a:gd name="connsiteX306" fmla="*/ 1615 w 10000"/>
                  <a:gd name="connsiteY306" fmla="*/ 7345 h 10000"/>
                  <a:gd name="connsiteX307" fmla="*/ 1662 w 10000"/>
                  <a:gd name="connsiteY307" fmla="*/ 7370 h 10000"/>
                  <a:gd name="connsiteX308" fmla="*/ 1670 w 10000"/>
                  <a:gd name="connsiteY308" fmla="*/ 7351 h 10000"/>
                  <a:gd name="connsiteX309" fmla="*/ 1726 w 10000"/>
                  <a:gd name="connsiteY309" fmla="*/ 7354 h 10000"/>
                  <a:gd name="connsiteX310" fmla="*/ 1726 w 10000"/>
                  <a:gd name="connsiteY310" fmla="*/ 7400 h 10000"/>
                  <a:gd name="connsiteX311" fmla="*/ 1773 w 10000"/>
                  <a:gd name="connsiteY311" fmla="*/ 7409 h 10000"/>
                  <a:gd name="connsiteX312" fmla="*/ 1806 w 10000"/>
                  <a:gd name="connsiteY312" fmla="*/ 7416 h 10000"/>
                  <a:gd name="connsiteX313" fmla="*/ 1839 w 10000"/>
                  <a:gd name="connsiteY313" fmla="*/ 7403 h 10000"/>
                  <a:gd name="connsiteX314" fmla="*/ 1886 w 10000"/>
                  <a:gd name="connsiteY314" fmla="*/ 7403 h 10000"/>
                  <a:gd name="connsiteX315" fmla="*/ 1898 w 10000"/>
                  <a:gd name="connsiteY315" fmla="*/ 7403 h 10000"/>
                  <a:gd name="connsiteX316" fmla="*/ 1914 w 10000"/>
                  <a:gd name="connsiteY316" fmla="*/ 7494 h 10000"/>
                  <a:gd name="connsiteX317" fmla="*/ 1895 w 10000"/>
                  <a:gd name="connsiteY317" fmla="*/ 7523 h 10000"/>
                  <a:gd name="connsiteX318" fmla="*/ 1825 w 10000"/>
                  <a:gd name="connsiteY318" fmla="*/ 7617 h 10000"/>
                  <a:gd name="connsiteX319" fmla="*/ 1776 w 10000"/>
                  <a:gd name="connsiteY319" fmla="*/ 7691 h 10000"/>
                  <a:gd name="connsiteX320" fmla="*/ 1781 w 10000"/>
                  <a:gd name="connsiteY320" fmla="*/ 7723 h 10000"/>
                  <a:gd name="connsiteX321" fmla="*/ 1767 w 10000"/>
                  <a:gd name="connsiteY321" fmla="*/ 7759 h 10000"/>
                  <a:gd name="connsiteX322" fmla="*/ 1762 w 10000"/>
                  <a:gd name="connsiteY322" fmla="*/ 7817 h 10000"/>
                  <a:gd name="connsiteX323" fmla="*/ 1762 w 10000"/>
                  <a:gd name="connsiteY323" fmla="*/ 7856 h 10000"/>
                  <a:gd name="connsiteX324" fmla="*/ 1776 w 10000"/>
                  <a:gd name="connsiteY324" fmla="*/ 7892 h 10000"/>
                  <a:gd name="connsiteX325" fmla="*/ 1784 w 10000"/>
                  <a:gd name="connsiteY325" fmla="*/ 7902 h 10000"/>
                  <a:gd name="connsiteX326" fmla="*/ 1801 w 10000"/>
                  <a:gd name="connsiteY326" fmla="*/ 7908 h 10000"/>
                  <a:gd name="connsiteX327" fmla="*/ 1809 w 10000"/>
                  <a:gd name="connsiteY327" fmla="*/ 7911 h 10000"/>
                  <a:gd name="connsiteX328" fmla="*/ 1801 w 10000"/>
                  <a:gd name="connsiteY328" fmla="*/ 7940 h 10000"/>
                  <a:gd name="connsiteX329" fmla="*/ 1798 w 10000"/>
                  <a:gd name="connsiteY329" fmla="*/ 7979 h 10000"/>
                  <a:gd name="connsiteX330" fmla="*/ 1806 w 10000"/>
                  <a:gd name="connsiteY330" fmla="*/ 8002 h 10000"/>
                  <a:gd name="connsiteX331" fmla="*/ 1823 w 10000"/>
                  <a:gd name="connsiteY331" fmla="*/ 8021 h 10000"/>
                  <a:gd name="connsiteX332" fmla="*/ 1834 w 10000"/>
                  <a:gd name="connsiteY332" fmla="*/ 8044 h 10000"/>
                  <a:gd name="connsiteX333" fmla="*/ 1839 w 10000"/>
                  <a:gd name="connsiteY333" fmla="*/ 8073 h 10000"/>
                  <a:gd name="connsiteX334" fmla="*/ 1842 w 10000"/>
                  <a:gd name="connsiteY334" fmla="*/ 8106 h 10000"/>
                  <a:gd name="connsiteX335" fmla="*/ 1839 w 10000"/>
                  <a:gd name="connsiteY335" fmla="*/ 8144 h 10000"/>
                  <a:gd name="connsiteX336" fmla="*/ 1856 w 10000"/>
                  <a:gd name="connsiteY336" fmla="*/ 8164 h 10000"/>
                  <a:gd name="connsiteX337" fmla="*/ 1886 w 10000"/>
                  <a:gd name="connsiteY337" fmla="*/ 8193 h 10000"/>
                  <a:gd name="connsiteX338" fmla="*/ 1922 w 10000"/>
                  <a:gd name="connsiteY338" fmla="*/ 8206 h 10000"/>
                  <a:gd name="connsiteX339" fmla="*/ 1967 w 10000"/>
                  <a:gd name="connsiteY339" fmla="*/ 8203 h 10000"/>
                  <a:gd name="connsiteX340" fmla="*/ 1986 w 10000"/>
                  <a:gd name="connsiteY340" fmla="*/ 8212 h 10000"/>
                  <a:gd name="connsiteX341" fmla="*/ 2000 w 10000"/>
                  <a:gd name="connsiteY341" fmla="*/ 8232 h 10000"/>
                  <a:gd name="connsiteX342" fmla="*/ 2033 w 10000"/>
                  <a:gd name="connsiteY342" fmla="*/ 8258 h 10000"/>
                  <a:gd name="connsiteX343" fmla="*/ 2050 w 10000"/>
                  <a:gd name="connsiteY343" fmla="*/ 8271 h 10000"/>
                  <a:gd name="connsiteX344" fmla="*/ 2089 w 10000"/>
                  <a:gd name="connsiteY344" fmla="*/ 8280 h 10000"/>
                  <a:gd name="connsiteX345" fmla="*/ 2122 w 10000"/>
                  <a:gd name="connsiteY345" fmla="*/ 8300 h 10000"/>
                  <a:gd name="connsiteX346" fmla="*/ 2163 w 10000"/>
                  <a:gd name="connsiteY346" fmla="*/ 8332 h 10000"/>
                  <a:gd name="connsiteX347" fmla="*/ 2172 w 10000"/>
                  <a:gd name="connsiteY347" fmla="*/ 8335 h 10000"/>
                  <a:gd name="connsiteX348" fmla="*/ 2177 w 10000"/>
                  <a:gd name="connsiteY348" fmla="*/ 8345 h 10000"/>
                  <a:gd name="connsiteX349" fmla="*/ 2163 w 10000"/>
                  <a:gd name="connsiteY349" fmla="*/ 8371 h 10000"/>
                  <a:gd name="connsiteX350" fmla="*/ 2139 w 10000"/>
                  <a:gd name="connsiteY350" fmla="*/ 8423 h 10000"/>
                  <a:gd name="connsiteX351" fmla="*/ 2130 w 10000"/>
                  <a:gd name="connsiteY351" fmla="*/ 8439 h 10000"/>
                  <a:gd name="connsiteX352" fmla="*/ 2105 w 10000"/>
                  <a:gd name="connsiteY352" fmla="*/ 8446 h 10000"/>
                  <a:gd name="connsiteX353" fmla="*/ 2080 w 10000"/>
                  <a:gd name="connsiteY353" fmla="*/ 8449 h 10000"/>
                  <a:gd name="connsiteX354" fmla="*/ 2075 w 10000"/>
                  <a:gd name="connsiteY354" fmla="*/ 8459 h 10000"/>
                  <a:gd name="connsiteX355" fmla="*/ 2072 w 10000"/>
                  <a:gd name="connsiteY355" fmla="*/ 8475 h 10000"/>
                  <a:gd name="connsiteX356" fmla="*/ 2080 w 10000"/>
                  <a:gd name="connsiteY356" fmla="*/ 8484 h 10000"/>
                  <a:gd name="connsiteX357" fmla="*/ 2100 w 10000"/>
                  <a:gd name="connsiteY357" fmla="*/ 8475 h 10000"/>
                  <a:gd name="connsiteX358" fmla="*/ 2141 w 10000"/>
                  <a:gd name="connsiteY358" fmla="*/ 8478 h 10000"/>
                  <a:gd name="connsiteX359" fmla="*/ 2172 w 10000"/>
                  <a:gd name="connsiteY359" fmla="*/ 8475 h 10000"/>
                  <a:gd name="connsiteX360" fmla="*/ 2188 w 10000"/>
                  <a:gd name="connsiteY360" fmla="*/ 8475 h 10000"/>
                  <a:gd name="connsiteX361" fmla="*/ 2222 w 10000"/>
                  <a:gd name="connsiteY361" fmla="*/ 8497 h 10000"/>
                  <a:gd name="connsiteX362" fmla="*/ 2252 w 10000"/>
                  <a:gd name="connsiteY362" fmla="*/ 8514 h 10000"/>
                  <a:gd name="connsiteX363" fmla="*/ 2274 w 10000"/>
                  <a:gd name="connsiteY363" fmla="*/ 8514 h 10000"/>
                  <a:gd name="connsiteX364" fmla="*/ 2299 w 10000"/>
                  <a:gd name="connsiteY364" fmla="*/ 8504 h 10000"/>
                  <a:gd name="connsiteX365" fmla="*/ 2310 w 10000"/>
                  <a:gd name="connsiteY365" fmla="*/ 8504 h 10000"/>
                  <a:gd name="connsiteX366" fmla="*/ 2319 w 10000"/>
                  <a:gd name="connsiteY366" fmla="*/ 8484 h 10000"/>
                  <a:gd name="connsiteX367" fmla="*/ 2338 w 10000"/>
                  <a:gd name="connsiteY367" fmla="*/ 8494 h 10000"/>
                  <a:gd name="connsiteX368" fmla="*/ 2338 w 10000"/>
                  <a:gd name="connsiteY368" fmla="*/ 8552 h 10000"/>
                  <a:gd name="connsiteX369" fmla="*/ 2366 w 10000"/>
                  <a:gd name="connsiteY369" fmla="*/ 8572 h 10000"/>
                  <a:gd name="connsiteX370" fmla="*/ 2382 w 10000"/>
                  <a:gd name="connsiteY370" fmla="*/ 8582 h 10000"/>
                  <a:gd name="connsiteX371" fmla="*/ 2435 w 10000"/>
                  <a:gd name="connsiteY371" fmla="*/ 8552 h 10000"/>
                  <a:gd name="connsiteX372" fmla="*/ 2443 w 10000"/>
                  <a:gd name="connsiteY372" fmla="*/ 8552 h 10000"/>
                  <a:gd name="connsiteX373" fmla="*/ 2454 w 10000"/>
                  <a:gd name="connsiteY373" fmla="*/ 8552 h 10000"/>
                  <a:gd name="connsiteX374" fmla="*/ 2471 w 10000"/>
                  <a:gd name="connsiteY374" fmla="*/ 8546 h 10000"/>
                  <a:gd name="connsiteX375" fmla="*/ 2488 w 10000"/>
                  <a:gd name="connsiteY375" fmla="*/ 8536 h 10000"/>
                  <a:gd name="connsiteX376" fmla="*/ 2501 w 10000"/>
                  <a:gd name="connsiteY376" fmla="*/ 8533 h 10000"/>
                  <a:gd name="connsiteX377" fmla="*/ 2512 w 10000"/>
                  <a:gd name="connsiteY377" fmla="*/ 8533 h 10000"/>
                  <a:gd name="connsiteX378" fmla="*/ 2521 w 10000"/>
                  <a:gd name="connsiteY378" fmla="*/ 8546 h 10000"/>
                  <a:gd name="connsiteX379" fmla="*/ 2521 w 10000"/>
                  <a:gd name="connsiteY379" fmla="*/ 8572 h 10000"/>
                  <a:gd name="connsiteX380" fmla="*/ 2535 w 10000"/>
                  <a:gd name="connsiteY380" fmla="*/ 8588 h 10000"/>
                  <a:gd name="connsiteX381" fmla="*/ 2551 w 10000"/>
                  <a:gd name="connsiteY381" fmla="*/ 8582 h 10000"/>
                  <a:gd name="connsiteX382" fmla="*/ 2560 w 10000"/>
                  <a:gd name="connsiteY382" fmla="*/ 8582 h 10000"/>
                  <a:gd name="connsiteX383" fmla="*/ 2573 w 10000"/>
                  <a:gd name="connsiteY383" fmla="*/ 8588 h 10000"/>
                  <a:gd name="connsiteX384" fmla="*/ 2584 w 10000"/>
                  <a:gd name="connsiteY384" fmla="*/ 8591 h 10000"/>
                  <a:gd name="connsiteX385" fmla="*/ 2590 w 10000"/>
                  <a:gd name="connsiteY385" fmla="*/ 8598 h 10000"/>
                  <a:gd name="connsiteX386" fmla="*/ 2598 w 10000"/>
                  <a:gd name="connsiteY386" fmla="*/ 8608 h 10000"/>
                  <a:gd name="connsiteX387" fmla="*/ 2607 w 10000"/>
                  <a:gd name="connsiteY387" fmla="*/ 8617 h 10000"/>
                  <a:gd name="connsiteX388" fmla="*/ 2618 w 10000"/>
                  <a:gd name="connsiteY388" fmla="*/ 8617 h 10000"/>
                  <a:gd name="connsiteX389" fmla="*/ 2640 w 10000"/>
                  <a:gd name="connsiteY389" fmla="*/ 8608 h 10000"/>
                  <a:gd name="connsiteX390" fmla="*/ 2670 w 10000"/>
                  <a:gd name="connsiteY390" fmla="*/ 8598 h 10000"/>
                  <a:gd name="connsiteX391" fmla="*/ 2673 w 10000"/>
                  <a:gd name="connsiteY391" fmla="*/ 8598 h 10000"/>
                  <a:gd name="connsiteX392" fmla="*/ 2690 w 10000"/>
                  <a:gd name="connsiteY392" fmla="*/ 8598 h 10000"/>
                  <a:gd name="connsiteX393" fmla="*/ 2698 w 10000"/>
                  <a:gd name="connsiteY393" fmla="*/ 8598 h 10000"/>
                  <a:gd name="connsiteX394" fmla="*/ 2712 w 10000"/>
                  <a:gd name="connsiteY394" fmla="*/ 8598 h 10000"/>
                  <a:gd name="connsiteX395" fmla="*/ 2726 w 10000"/>
                  <a:gd name="connsiteY395" fmla="*/ 8591 h 10000"/>
                  <a:gd name="connsiteX396" fmla="*/ 2737 w 10000"/>
                  <a:gd name="connsiteY396" fmla="*/ 8588 h 10000"/>
                  <a:gd name="connsiteX397" fmla="*/ 2759 w 10000"/>
                  <a:gd name="connsiteY397" fmla="*/ 8582 h 10000"/>
                  <a:gd name="connsiteX398" fmla="*/ 2770 w 10000"/>
                  <a:gd name="connsiteY398" fmla="*/ 8578 h 10000"/>
                  <a:gd name="connsiteX399" fmla="*/ 2784 w 10000"/>
                  <a:gd name="connsiteY399" fmla="*/ 8572 h 10000"/>
                  <a:gd name="connsiteX400" fmla="*/ 2795 w 10000"/>
                  <a:gd name="connsiteY400" fmla="*/ 8572 h 10000"/>
                  <a:gd name="connsiteX401" fmla="*/ 2803 w 10000"/>
                  <a:gd name="connsiteY401" fmla="*/ 8588 h 10000"/>
                  <a:gd name="connsiteX402" fmla="*/ 2803 w 10000"/>
                  <a:gd name="connsiteY402" fmla="*/ 8591 h 10000"/>
                  <a:gd name="connsiteX403" fmla="*/ 2803 w 10000"/>
                  <a:gd name="connsiteY403" fmla="*/ 8601 h 10000"/>
                  <a:gd name="connsiteX404" fmla="*/ 2809 w 10000"/>
                  <a:gd name="connsiteY404" fmla="*/ 8601 h 10000"/>
                  <a:gd name="connsiteX405" fmla="*/ 2823 w 10000"/>
                  <a:gd name="connsiteY405" fmla="*/ 8598 h 10000"/>
                  <a:gd name="connsiteX406" fmla="*/ 2831 w 10000"/>
                  <a:gd name="connsiteY406" fmla="*/ 8598 h 10000"/>
                  <a:gd name="connsiteX407" fmla="*/ 2839 w 10000"/>
                  <a:gd name="connsiteY407" fmla="*/ 8601 h 10000"/>
                  <a:gd name="connsiteX408" fmla="*/ 2848 w 10000"/>
                  <a:gd name="connsiteY408" fmla="*/ 8598 h 10000"/>
                  <a:gd name="connsiteX409" fmla="*/ 2856 w 10000"/>
                  <a:gd name="connsiteY409" fmla="*/ 8601 h 10000"/>
                  <a:gd name="connsiteX410" fmla="*/ 2859 w 10000"/>
                  <a:gd name="connsiteY410" fmla="*/ 8601 h 10000"/>
                  <a:gd name="connsiteX411" fmla="*/ 2864 w 10000"/>
                  <a:gd name="connsiteY411" fmla="*/ 8598 h 10000"/>
                  <a:gd name="connsiteX412" fmla="*/ 2889 w 10000"/>
                  <a:gd name="connsiteY412" fmla="*/ 8611 h 10000"/>
                  <a:gd name="connsiteX413" fmla="*/ 2906 w 10000"/>
                  <a:gd name="connsiteY413" fmla="*/ 8620 h 10000"/>
                  <a:gd name="connsiteX414" fmla="*/ 2914 w 10000"/>
                  <a:gd name="connsiteY414" fmla="*/ 8627 h 10000"/>
                  <a:gd name="connsiteX415" fmla="*/ 2920 w 10000"/>
                  <a:gd name="connsiteY415" fmla="*/ 8640 h 10000"/>
                  <a:gd name="connsiteX416" fmla="*/ 2922 w 10000"/>
                  <a:gd name="connsiteY416" fmla="*/ 8666 h 10000"/>
                  <a:gd name="connsiteX417" fmla="*/ 2922 w 10000"/>
                  <a:gd name="connsiteY417" fmla="*/ 8692 h 10000"/>
                  <a:gd name="connsiteX418" fmla="*/ 2939 w 10000"/>
                  <a:gd name="connsiteY418" fmla="*/ 8695 h 10000"/>
                  <a:gd name="connsiteX419" fmla="*/ 2953 w 10000"/>
                  <a:gd name="connsiteY419" fmla="*/ 8695 h 10000"/>
                  <a:gd name="connsiteX420" fmla="*/ 2961 w 10000"/>
                  <a:gd name="connsiteY420" fmla="*/ 8695 h 10000"/>
                  <a:gd name="connsiteX421" fmla="*/ 2972 w 10000"/>
                  <a:gd name="connsiteY421" fmla="*/ 8692 h 10000"/>
                  <a:gd name="connsiteX422" fmla="*/ 2981 w 10000"/>
                  <a:gd name="connsiteY422" fmla="*/ 8685 h 10000"/>
                  <a:gd name="connsiteX423" fmla="*/ 2989 w 10000"/>
                  <a:gd name="connsiteY423" fmla="*/ 8685 h 10000"/>
                  <a:gd name="connsiteX424" fmla="*/ 3008 w 10000"/>
                  <a:gd name="connsiteY424" fmla="*/ 8685 h 10000"/>
                  <a:gd name="connsiteX425" fmla="*/ 3028 w 10000"/>
                  <a:gd name="connsiteY425" fmla="*/ 8695 h 10000"/>
                  <a:gd name="connsiteX426" fmla="*/ 3042 w 10000"/>
                  <a:gd name="connsiteY426" fmla="*/ 8695 h 10000"/>
                  <a:gd name="connsiteX427" fmla="*/ 3053 w 10000"/>
                  <a:gd name="connsiteY427" fmla="*/ 8676 h 10000"/>
                  <a:gd name="connsiteX428" fmla="*/ 3061 w 10000"/>
                  <a:gd name="connsiteY428" fmla="*/ 8666 h 10000"/>
                  <a:gd name="connsiteX429" fmla="*/ 3066 w 10000"/>
                  <a:gd name="connsiteY429" fmla="*/ 8656 h 10000"/>
                  <a:gd name="connsiteX430" fmla="*/ 3091 w 10000"/>
                  <a:gd name="connsiteY430" fmla="*/ 8659 h 10000"/>
                  <a:gd name="connsiteX431" fmla="*/ 3105 w 10000"/>
                  <a:gd name="connsiteY431" fmla="*/ 8659 h 10000"/>
                  <a:gd name="connsiteX432" fmla="*/ 3108 w 10000"/>
                  <a:gd name="connsiteY432" fmla="*/ 8650 h 10000"/>
                  <a:gd name="connsiteX433" fmla="*/ 3147 w 10000"/>
                  <a:gd name="connsiteY433" fmla="*/ 8588 h 10000"/>
                  <a:gd name="connsiteX434" fmla="*/ 3150 w 10000"/>
                  <a:gd name="connsiteY434" fmla="*/ 8598 h 10000"/>
                  <a:gd name="connsiteX435" fmla="*/ 3163 w 10000"/>
                  <a:gd name="connsiteY435" fmla="*/ 8601 h 10000"/>
                  <a:gd name="connsiteX436" fmla="*/ 3180 w 10000"/>
                  <a:gd name="connsiteY436" fmla="*/ 8608 h 10000"/>
                  <a:gd name="connsiteX437" fmla="*/ 3188 w 10000"/>
                  <a:gd name="connsiteY437" fmla="*/ 8611 h 10000"/>
                  <a:gd name="connsiteX438" fmla="*/ 3227 w 10000"/>
                  <a:gd name="connsiteY438" fmla="*/ 8620 h 10000"/>
                  <a:gd name="connsiteX439" fmla="*/ 3238 w 10000"/>
                  <a:gd name="connsiteY439" fmla="*/ 8617 h 10000"/>
                  <a:gd name="connsiteX440" fmla="*/ 3247 w 10000"/>
                  <a:gd name="connsiteY440" fmla="*/ 8601 h 10000"/>
                  <a:gd name="connsiteX441" fmla="*/ 3269 w 10000"/>
                  <a:gd name="connsiteY441" fmla="*/ 8611 h 10000"/>
                  <a:gd name="connsiteX442" fmla="*/ 3277 w 10000"/>
                  <a:gd name="connsiteY442" fmla="*/ 8617 h 10000"/>
                  <a:gd name="connsiteX443" fmla="*/ 3285 w 10000"/>
                  <a:gd name="connsiteY443" fmla="*/ 8611 h 10000"/>
                  <a:gd name="connsiteX444" fmla="*/ 3307 w 10000"/>
                  <a:gd name="connsiteY444" fmla="*/ 8611 h 10000"/>
                  <a:gd name="connsiteX445" fmla="*/ 3319 w 10000"/>
                  <a:gd name="connsiteY445" fmla="*/ 8617 h 10000"/>
                  <a:gd name="connsiteX446" fmla="*/ 3324 w 10000"/>
                  <a:gd name="connsiteY446" fmla="*/ 8617 h 10000"/>
                  <a:gd name="connsiteX447" fmla="*/ 3327 w 10000"/>
                  <a:gd name="connsiteY447" fmla="*/ 8620 h 10000"/>
                  <a:gd name="connsiteX448" fmla="*/ 3341 w 10000"/>
                  <a:gd name="connsiteY448" fmla="*/ 8620 h 10000"/>
                  <a:gd name="connsiteX449" fmla="*/ 3357 w 10000"/>
                  <a:gd name="connsiteY449" fmla="*/ 8620 h 10000"/>
                  <a:gd name="connsiteX450" fmla="*/ 3374 w 10000"/>
                  <a:gd name="connsiteY450" fmla="*/ 8620 h 10000"/>
                  <a:gd name="connsiteX451" fmla="*/ 3382 w 10000"/>
                  <a:gd name="connsiteY451" fmla="*/ 8620 h 10000"/>
                  <a:gd name="connsiteX452" fmla="*/ 3399 w 10000"/>
                  <a:gd name="connsiteY452" fmla="*/ 8611 h 10000"/>
                  <a:gd name="connsiteX453" fmla="*/ 3413 w 10000"/>
                  <a:gd name="connsiteY453" fmla="*/ 8601 h 10000"/>
                  <a:gd name="connsiteX454" fmla="*/ 3421 w 10000"/>
                  <a:gd name="connsiteY454" fmla="*/ 8588 h 10000"/>
                  <a:gd name="connsiteX455" fmla="*/ 3421 w 10000"/>
                  <a:gd name="connsiteY455" fmla="*/ 8572 h 10000"/>
                  <a:gd name="connsiteX456" fmla="*/ 3421 w 10000"/>
                  <a:gd name="connsiteY456" fmla="*/ 8552 h 10000"/>
                  <a:gd name="connsiteX457" fmla="*/ 3424 w 10000"/>
                  <a:gd name="connsiteY457" fmla="*/ 8533 h 10000"/>
                  <a:gd name="connsiteX458" fmla="*/ 3432 w 10000"/>
                  <a:gd name="connsiteY458" fmla="*/ 8523 h 10000"/>
                  <a:gd name="connsiteX459" fmla="*/ 3446 w 10000"/>
                  <a:gd name="connsiteY459" fmla="*/ 8523 h 10000"/>
                  <a:gd name="connsiteX460" fmla="*/ 3457 w 10000"/>
                  <a:gd name="connsiteY460" fmla="*/ 8523 h 10000"/>
                  <a:gd name="connsiteX461" fmla="*/ 3476 w 10000"/>
                  <a:gd name="connsiteY461" fmla="*/ 8533 h 10000"/>
                  <a:gd name="connsiteX462" fmla="*/ 3485 w 10000"/>
                  <a:gd name="connsiteY462" fmla="*/ 8536 h 10000"/>
                  <a:gd name="connsiteX463" fmla="*/ 3501 w 10000"/>
                  <a:gd name="connsiteY463" fmla="*/ 8527 h 10000"/>
                  <a:gd name="connsiteX464" fmla="*/ 3504 w 10000"/>
                  <a:gd name="connsiteY464" fmla="*/ 8514 h 10000"/>
                  <a:gd name="connsiteX465" fmla="*/ 3510 w 10000"/>
                  <a:gd name="connsiteY465" fmla="*/ 8497 h 10000"/>
                  <a:gd name="connsiteX466" fmla="*/ 3537 w 10000"/>
                  <a:gd name="connsiteY466" fmla="*/ 8484 h 10000"/>
                  <a:gd name="connsiteX467" fmla="*/ 3562 w 10000"/>
                  <a:gd name="connsiteY467" fmla="*/ 8488 h 10000"/>
                  <a:gd name="connsiteX468" fmla="*/ 3568 w 10000"/>
                  <a:gd name="connsiteY468" fmla="*/ 8484 h 10000"/>
                  <a:gd name="connsiteX469" fmla="*/ 3584 w 10000"/>
                  <a:gd name="connsiteY469" fmla="*/ 8494 h 10000"/>
                  <a:gd name="connsiteX470" fmla="*/ 3593 w 10000"/>
                  <a:gd name="connsiteY470" fmla="*/ 8507 h 10000"/>
                  <a:gd name="connsiteX471" fmla="*/ 3618 w 10000"/>
                  <a:gd name="connsiteY471" fmla="*/ 8497 h 10000"/>
                  <a:gd name="connsiteX472" fmla="*/ 3643 w 10000"/>
                  <a:gd name="connsiteY472" fmla="*/ 8475 h 10000"/>
                  <a:gd name="connsiteX473" fmla="*/ 3657 w 10000"/>
                  <a:gd name="connsiteY473" fmla="*/ 8478 h 10000"/>
                  <a:gd name="connsiteX474" fmla="*/ 3670 w 10000"/>
                  <a:gd name="connsiteY474" fmla="*/ 8475 h 10000"/>
                  <a:gd name="connsiteX475" fmla="*/ 3673 w 10000"/>
                  <a:gd name="connsiteY475" fmla="*/ 8468 h 10000"/>
                  <a:gd name="connsiteX476" fmla="*/ 3681 w 10000"/>
                  <a:gd name="connsiteY476" fmla="*/ 8468 h 10000"/>
                  <a:gd name="connsiteX477" fmla="*/ 3698 w 10000"/>
                  <a:gd name="connsiteY477" fmla="*/ 8478 h 10000"/>
                  <a:gd name="connsiteX478" fmla="*/ 3720 w 10000"/>
                  <a:gd name="connsiteY478" fmla="*/ 8497 h 10000"/>
                  <a:gd name="connsiteX479" fmla="*/ 3715 w 10000"/>
                  <a:gd name="connsiteY479" fmla="*/ 8504 h 10000"/>
                  <a:gd name="connsiteX480" fmla="*/ 3729 w 10000"/>
                  <a:gd name="connsiteY480" fmla="*/ 8514 h 10000"/>
                  <a:gd name="connsiteX481" fmla="*/ 3729 w 10000"/>
                  <a:gd name="connsiteY481" fmla="*/ 8517 h 10000"/>
                  <a:gd name="connsiteX482" fmla="*/ 3740 w 10000"/>
                  <a:gd name="connsiteY482" fmla="*/ 8527 h 10000"/>
                  <a:gd name="connsiteX483" fmla="*/ 3759 w 10000"/>
                  <a:gd name="connsiteY483" fmla="*/ 8517 h 10000"/>
                  <a:gd name="connsiteX484" fmla="*/ 3762 w 10000"/>
                  <a:gd name="connsiteY484" fmla="*/ 8504 h 10000"/>
                  <a:gd name="connsiteX485" fmla="*/ 3770 w 10000"/>
                  <a:gd name="connsiteY485" fmla="*/ 8488 h 10000"/>
                  <a:gd name="connsiteX486" fmla="*/ 3778 w 10000"/>
                  <a:gd name="connsiteY486" fmla="*/ 8484 h 10000"/>
                  <a:gd name="connsiteX487" fmla="*/ 3792 w 10000"/>
                  <a:gd name="connsiteY487" fmla="*/ 8475 h 10000"/>
                  <a:gd name="connsiteX488" fmla="*/ 3803 w 10000"/>
                  <a:gd name="connsiteY488" fmla="*/ 8478 h 10000"/>
                  <a:gd name="connsiteX489" fmla="*/ 3809 w 10000"/>
                  <a:gd name="connsiteY489" fmla="*/ 8475 h 10000"/>
                  <a:gd name="connsiteX490" fmla="*/ 3825 w 10000"/>
                  <a:gd name="connsiteY490" fmla="*/ 8465 h 10000"/>
                  <a:gd name="connsiteX491" fmla="*/ 3834 w 10000"/>
                  <a:gd name="connsiteY491" fmla="*/ 8468 h 10000"/>
                  <a:gd name="connsiteX492" fmla="*/ 3842 w 10000"/>
                  <a:gd name="connsiteY492" fmla="*/ 8478 h 10000"/>
                  <a:gd name="connsiteX493" fmla="*/ 3850 w 10000"/>
                  <a:gd name="connsiteY493" fmla="*/ 8478 h 10000"/>
                  <a:gd name="connsiteX494" fmla="*/ 3859 w 10000"/>
                  <a:gd name="connsiteY494" fmla="*/ 8484 h 10000"/>
                  <a:gd name="connsiteX495" fmla="*/ 3873 w 10000"/>
                  <a:gd name="connsiteY495" fmla="*/ 8494 h 10000"/>
                  <a:gd name="connsiteX496" fmla="*/ 3875 w 10000"/>
                  <a:gd name="connsiteY496" fmla="*/ 8507 h 10000"/>
                  <a:gd name="connsiteX497" fmla="*/ 3881 w 10000"/>
                  <a:gd name="connsiteY497" fmla="*/ 8527 h 10000"/>
                  <a:gd name="connsiteX498" fmla="*/ 3875 w 10000"/>
                  <a:gd name="connsiteY498" fmla="*/ 8546 h 10000"/>
                  <a:gd name="connsiteX499" fmla="*/ 3892 w 10000"/>
                  <a:gd name="connsiteY499" fmla="*/ 8546 h 10000"/>
                  <a:gd name="connsiteX500" fmla="*/ 3900 w 10000"/>
                  <a:gd name="connsiteY500" fmla="*/ 8543 h 10000"/>
                  <a:gd name="connsiteX501" fmla="*/ 3906 w 10000"/>
                  <a:gd name="connsiteY501" fmla="*/ 8543 h 10000"/>
                  <a:gd name="connsiteX502" fmla="*/ 3922 w 10000"/>
                  <a:gd name="connsiteY502" fmla="*/ 8552 h 10000"/>
                  <a:gd name="connsiteX503" fmla="*/ 3939 w 10000"/>
                  <a:gd name="connsiteY503" fmla="*/ 8559 h 10000"/>
                  <a:gd name="connsiteX504" fmla="*/ 3953 w 10000"/>
                  <a:gd name="connsiteY504" fmla="*/ 8572 h 10000"/>
                  <a:gd name="connsiteX505" fmla="*/ 3956 w 10000"/>
                  <a:gd name="connsiteY505" fmla="*/ 8588 h 10000"/>
                  <a:gd name="connsiteX506" fmla="*/ 3956 w 10000"/>
                  <a:gd name="connsiteY506" fmla="*/ 8608 h 10000"/>
                  <a:gd name="connsiteX507" fmla="*/ 3972 w 10000"/>
                  <a:gd name="connsiteY507" fmla="*/ 8608 h 10000"/>
                  <a:gd name="connsiteX508" fmla="*/ 3986 w 10000"/>
                  <a:gd name="connsiteY508" fmla="*/ 8608 h 10000"/>
                  <a:gd name="connsiteX509" fmla="*/ 3997 w 10000"/>
                  <a:gd name="connsiteY509" fmla="*/ 8608 h 10000"/>
                  <a:gd name="connsiteX510" fmla="*/ 4006 w 10000"/>
                  <a:gd name="connsiteY510" fmla="*/ 8608 h 10000"/>
                  <a:gd name="connsiteX511" fmla="*/ 4006 w 10000"/>
                  <a:gd name="connsiteY511" fmla="*/ 8611 h 10000"/>
                  <a:gd name="connsiteX512" fmla="*/ 4011 w 10000"/>
                  <a:gd name="connsiteY512" fmla="*/ 8611 h 10000"/>
                  <a:gd name="connsiteX513" fmla="*/ 4022 w 10000"/>
                  <a:gd name="connsiteY513" fmla="*/ 8620 h 10000"/>
                  <a:gd name="connsiteX514" fmla="*/ 4042 w 10000"/>
                  <a:gd name="connsiteY514" fmla="*/ 8620 h 10000"/>
                  <a:gd name="connsiteX515" fmla="*/ 4050 w 10000"/>
                  <a:gd name="connsiteY515" fmla="*/ 8617 h 10000"/>
                  <a:gd name="connsiteX516" fmla="*/ 4069 w 10000"/>
                  <a:gd name="connsiteY516" fmla="*/ 8620 h 10000"/>
                  <a:gd name="connsiteX517" fmla="*/ 4086 w 10000"/>
                  <a:gd name="connsiteY517" fmla="*/ 8630 h 10000"/>
                  <a:gd name="connsiteX518" fmla="*/ 4108 w 10000"/>
                  <a:gd name="connsiteY518" fmla="*/ 8627 h 10000"/>
                  <a:gd name="connsiteX519" fmla="*/ 4125 w 10000"/>
                  <a:gd name="connsiteY519" fmla="*/ 8620 h 10000"/>
                  <a:gd name="connsiteX520" fmla="*/ 4133 w 10000"/>
                  <a:gd name="connsiteY520" fmla="*/ 8611 h 10000"/>
                  <a:gd name="connsiteX521" fmla="*/ 4139 w 10000"/>
                  <a:gd name="connsiteY521" fmla="*/ 8608 h 10000"/>
                  <a:gd name="connsiteX522" fmla="*/ 4147 w 10000"/>
                  <a:gd name="connsiteY522" fmla="*/ 8601 h 10000"/>
                  <a:gd name="connsiteX523" fmla="*/ 4155 w 10000"/>
                  <a:gd name="connsiteY523" fmla="*/ 8591 h 10000"/>
                  <a:gd name="connsiteX524" fmla="*/ 4166 w 10000"/>
                  <a:gd name="connsiteY524" fmla="*/ 8582 h 10000"/>
                  <a:gd name="connsiteX525" fmla="*/ 4183 w 10000"/>
                  <a:gd name="connsiteY525" fmla="*/ 8569 h 10000"/>
                  <a:gd name="connsiteX526" fmla="*/ 4191 w 10000"/>
                  <a:gd name="connsiteY526" fmla="*/ 8562 h 10000"/>
                  <a:gd name="connsiteX527" fmla="*/ 4208 w 10000"/>
                  <a:gd name="connsiteY527" fmla="*/ 8552 h 10000"/>
                  <a:gd name="connsiteX528" fmla="*/ 4230 w 10000"/>
                  <a:gd name="connsiteY528" fmla="*/ 8552 h 10000"/>
                  <a:gd name="connsiteX529" fmla="*/ 4238 w 10000"/>
                  <a:gd name="connsiteY529" fmla="*/ 8559 h 10000"/>
                  <a:gd name="connsiteX530" fmla="*/ 4247 w 10000"/>
                  <a:gd name="connsiteY530" fmla="*/ 8572 h 10000"/>
                  <a:gd name="connsiteX531" fmla="*/ 4252 w 10000"/>
                  <a:gd name="connsiteY531" fmla="*/ 8578 h 10000"/>
                  <a:gd name="connsiteX532" fmla="*/ 4263 w 10000"/>
                  <a:gd name="connsiteY532" fmla="*/ 8582 h 10000"/>
                  <a:gd name="connsiteX533" fmla="*/ 4277 w 10000"/>
                  <a:gd name="connsiteY533" fmla="*/ 8572 h 10000"/>
                  <a:gd name="connsiteX534" fmla="*/ 4294 w 10000"/>
                  <a:gd name="connsiteY534" fmla="*/ 8559 h 10000"/>
                  <a:gd name="connsiteX535" fmla="*/ 4302 w 10000"/>
                  <a:gd name="connsiteY535" fmla="*/ 8546 h 10000"/>
                  <a:gd name="connsiteX536" fmla="*/ 4310 w 10000"/>
                  <a:gd name="connsiteY536" fmla="*/ 8543 h 10000"/>
                  <a:gd name="connsiteX537" fmla="*/ 4313 w 10000"/>
                  <a:gd name="connsiteY537" fmla="*/ 8543 h 10000"/>
                  <a:gd name="connsiteX538" fmla="*/ 4332 w 10000"/>
                  <a:gd name="connsiteY538" fmla="*/ 8546 h 10000"/>
                  <a:gd name="connsiteX539" fmla="*/ 4335 w 10000"/>
                  <a:gd name="connsiteY539" fmla="*/ 8559 h 10000"/>
                  <a:gd name="connsiteX540" fmla="*/ 4349 w 10000"/>
                  <a:gd name="connsiteY540" fmla="*/ 8588 h 10000"/>
                  <a:gd name="connsiteX541" fmla="*/ 4360 w 10000"/>
                  <a:gd name="connsiteY541" fmla="*/ 8591 h 10000"/>
                  <a:gd name="connsiteX542" fmla="*/ 4366 w 10000"/>
                  <a:gd name="connsiteY542" fmla="*/ 8591 h 10000"/>
                  <a:gd name="connsiteX543" fmla="*/ 4382 w 10000"/>
                  <a:gd name="connsiteY543" fmla="*/ 8598 h 10000"/>
                  <a:gd name="connsiteX544" fmla="*/ 4385 w 10000"/>
                  <a:gd name="connsiteY544" fmla="*/ 8598 h 10000"/>
                  <a:gd name="connsiteX545" fmla="*/ 4402 w 10000"/>
                  <a:gd name="connsiteY545" fmla="*/ 8598 h 10000"/>
                  <a:gd name="connsiteX546" fmla="*/ 4421 w 10000"/>
                  <a:gd name="connsiteY546" fmla="*/ 8591 h 10000"/>
                  <a:gd name="connsiteX547" fmla="*/ 4440 w 10000"/>
                  <a:gd name="connsiteY547" fmla="*/ 8591 h 10000"/>
                  <a:gd name="connsiteX548" fmla="*/ 4449 w 10000"/>
                  <a:gd name="connsiteY548" fmla="*/ 8598 h 10000"/>
                  <a:gd name="connsiteX549" fmla="*/ 4454 w 10000"/>
                  <a:gd name="connsiteY549" fmla="*/ 8617 h 10000"/>
                  <a:gd name="connsiteX550" fmla="*/ 4463 w 10000"/>
                  <a:gd name="connsiteY550" fmla="*/ 8608 h 10000"/>
                  <a:gd name="connsiteX551" fmla="*/ 4474 w 10000"/>
                  <a:gd name="connsiteY551" fmla="*/ 8608 h 10000"/>
                  <a:gd name="connsiteX552" fmla="*/ 4490 w 10000"/>
                  <a:gd name="connsiteY552" fmla="*/ 8617 h 10000"/>
                  <a:gd name="connsiteX553" fmla="*/ 4504 w 10000"/>
                  <a:gd name="connsiteY553" fmla="*/ 8617 h 10000"/>
                  <a:gd name="connsiteX554" fmla="*/ 4518 w 10000"/>
                  <a:gd name="connsiteY554" fmla="*/ 8617 h 10000"/>
                  <a:gd name="connsiteX555" fmla="*/ 4535 w 10000"/>
                  <a:gd name="connsiteY555" fmla="*/ 8611 h 10000"/>
                  <a:gd name="connsiteX556" fmla="*/ 4546 w 10000"/>
                  <a:gd name="connsiteY556" fmla="*/ 8611 h 10000"/>
                  <a:gd name="connsiteX557" fmla="*/ 4562 w 10000"/>
                  <a:gd name="connsiteY557" fmla="*/ 8611 h 10000"/>
                  <a:gd name="connsiteX558" fmla="*/ 4571 w 10000"/>
                  <a:gd name="connsiteY558" fmla="*/ 8611 h 10000"/>
                  <a:gd name="connsiteX559" fmla="*/ 4579 w 10000"/>
                  <a:gd name="connsiteY559" fmla="*/ 8608 h 10000"/>
                  <a:gd name="connsiteX560" fmla="*/ 4584 w 10000"/>
                  <a:gd name="connsiteY560" fmla="*/ 8608 h 10000"/>
                  <a:gd name="connsiteX561" fmla="*/ 4601 w 10000"/>
                  <a:gd name="connsiteY561" fmla="*/ 8617 h 10000"/>
                  <a:gd name="connsiteX562" fmla="*/ 4609 w 10000"/>
                  <a:gd name="connsiteY562" fmla="*/ 8627 h 10000"/>
                  <a:gd name="connsiteX563" fmla="*/ 4618 w 10000"/>
                  <a:gd name="connsiteY563" fmla="*/ 8637 h 10000"/>
                  <a:gd name="connsiteX564" fmla="*/ 4618 w 10000"/>
                  <a:gd name="connsiteY564" fmla="*/ 8646 h 10000"/>
                  <a:gd name="connsiteX565" fmla="*/ 4634 w 10000"/>
                  <a:gd name="connsiteY565" fmla="*/ 8656 h 10000"/>
                  <a:gd name="connsiteX566" fmla="*/ 4640 w 10000"/>
                  <a:gd name="connsiteY566" fmla="*/ 8659 h 10000"/>
                  <a:gd name="connsiteX567" fmla="*/ 4651 w 10000"/>
                  <a:gd name="connsiteY567" fmla="*/ 8666 h 10000"/>
                  <a:gd name="connsiteX568" fmla="*/ 4657 w 10000"/>
                  <a:gd name="connsiteY568" fmla="*/ 8659 h 10000"/>
                  <a:gd name="connsiteX569" fmla="*/ 4668 w 10000"/>
                  <a:gd name="connsiteY569" fmla="*/ 8650 h 10000"/>
                  <a:gd name="connsiteX570" fmla="*/ 4676 w 10000"/>
                  <a:gd name="connsiteY570" fmla="*/ 8650 h 10000"/>
                  <a:gd name="connsiteX571" fmla="*/ 4690 w 10000"/>
                  <a:gd name="connsiteY571" fmla="*/ 8650 h 10000"/>
                  <a:gd name="connsiteX572" fmla="*/ 4698 w 10000"/>
                  <a:gd name="connsiteY572" fmla="*/ 8650 h 10000"/>
                  <a:gd name="connsiteX573" fmla="*/ 4704 w 10000"/>
                  <a:gd name="connsiteY573" fmla="*/ 8650 h 10000"/>
                  <a:gd name="connsiteX574" fmla="*/ 4706 w 10000"/>
                  <a:gd name="connsiteY574" fmla="*/ 8659 h 10000"/>
                  <a:gd name="connsiteX575" fmla="*/ 4706 w 10000"/>
                  <a:gd name="connsiteY575" fmla="*/ 8666 h 10000"/>
                  <a:gd name="connsiteX576" fmla="*/ 4723 w 10000"/>
                  <a:gd name="connsiteY576" fmla="*/ 8682 h 10000"/>
                  <a:gd name="connsiteX577" fmla="*/ 4737 w 10000"/>
                  <a:gd name="connsiteY577" fmla="*/ 8682 h 10000"/>
                  <a:gd name="connsiteX578" fmla="*/ 4745 w 10000"/>
                  <a:gd name="connsiteY578" fmla="*/ 8676 h 10000"/>
                  <a:gd name="connsiteX579" fmla="*/ 4756 w 10000"/>
                  <a:gd name="connsiteY579" fmla="*/ 8666 h 10000"/>
                  <a:gd name="connsiteX580" fmla="*/ 4765 w 10000"/>
                  <a:gd name="connsiteY580" fmla="*/ 8666 h 10000"/>
                  <a:gd name="connsiteX581" fmla="*/ 4765 w 10000"/>
                  <a:gd name="connsiteY581" fmla="*/ 8682 h 10000"/>
                  <a:gd name="connsiteX582" fmla="*/ 4770 w 10000"/>
                  <a:gd name="connsiteY582" fmla="*/ 8701 h 10000"/>
                  <a:gd name="connsiteX583" fmla="*/ 4778 w 10000"/>
                  <a:gd name="connsiteY583" fmla="*/ 8705 h 10000"/>
                  <a:gd name="connsiteX584" fmla="*/ 4795 w 10000"/>
                  <a:gd name="connsiteY584" fmla="*/ 8714 h 10000"/>
                  <a:gd name="connsiteX585" fmla="*/ 4812 w 10000"/>
                  <a:gd name="connsiteY585" fmla="*/ 8714 h 10000"/>
                  <a:gd name="connsiteX586" fmla="*/ 4825 w 10000"/>
                  <a:gd name="connsiteY586" fmla="*/ 8705 h 10000"/>
                  <a:gd name="connsiteX587" fmla="*/ 4825 w 10000"/>
                  <a:gd name="connsiteY587" fmla="*/ 8701 h 10000"/>
                  <a:gd name="connsiteX588" fmla="*/ 4828 w 10000"/>
                  <a:gd name="connsiteY588" fmla="*/ 8701 h 10000"/>
                  <a:gd name="connsiteX589" fmla="*/ 4837 w 10000"/>
                  <a:gd name="connsiteY589" fmla="*/ 8692 h 10000"/>
                  <a:gd name="connsiteX590" fmla="*/ 4842 w 10000"/>
                  <a:gd name="connsiteY590" fmla="*/ 8685 h 10000"/>
                  <a:gd name="connsiteX591" fmla="*/ 4859 w 10000"/>
                  <a:gd name="connsiteY591" fmla="*/ 8692 h 10000"/>
                  <a:gd name="connsiteX592" fmla="*/ 4870 w 10000"/>
                  <a:gd name="connsiteY592" fmla="*/ 8701 h 10000"/>
                  <a:gd name="connsiteX593" fmla="*/ 4878 w 10000"/>
                  <a:gd name="connsiteY593" fmla="*/ 8714 h 10000"/>
                  <a:gd name="connsiteX594" fmla="*/ 4892 w 10000"/>
                  <a:gd name="connsiteY594" fmla="*/ 8724 h 10000"/>
                  <a:gd name="connsiteX595" fmla="*/ 4900 w 10000"/>
                  <a:gd name="connsiteY595" fmla="*/ 8724 h 10000"/>
                  <a:gd name="connsiteX596" fmla="*/ 4906 w 10000"/>
                  <a:gd name="connsiteY596" fmla="*/ 8705 h 10000"/>
                  <a:gd name="connsiteX597" fmla="*/ 4925 w 10000"/>
                  <a:gd name="connsiteY597" fmla="*/ 8724 h 10000"/>
                  <a:gd name="connsiteX598" fmla="*/ 4939 w 10000"/>
                  <a:gd name="connsiteY598" fmla="*/ 8701 h 10000"/>
                  <a:gd name="connsiteX599" fmla="*/ 4950 w 10000"/>
                  <a:gd name="connsiteY599" fmla="*/ 8695 h 10000"/>
                  <a:gd name="connsiteX600" fmla="*/ 4956 w 10000"/>
                  <a:gd name="connsiteY600" fmla="*/ 8692 h 10000"/>
                  <a:gd name="connsiteX601" fmla="*/ 4986 w 10000"/>
                  <a:gd name="connsiteY601" fmla="*/ 8705 h 10000"/>
                  <a:gd name="connsiteX602" fmla="*/ 5003 w 10000"/>
                  <a:gd name="connsiteY602" fmla="*/ 8701 h 10000"/>
                  <a:gd name="connsiteX603" fmla="*/ 5011 w 10000"/>
                  <a:gd name="connsiteY603" fmla="*/ 8692 h 10000"/>
                  <a:gd name="connsiteX604" fmla="*/ 5028 w 10000"/>
                  <a:gd name="connsiteY604" fmla="*/ 8682 h 10000"/>
                  <a:gd name="connsiteX605" fmla="*/ 5030 w 10000"/>
                  <a:gd name="connsiteY605" fmla="*/ 8659 h 10000"/>
                  <a:gd name="connsiteX606" fmla="*/ 5039 w 10000"/>
                  <a:gd name="connsiteY606" fmla="*/ 8656 h 10000"/>
                  <a:gd name="connsiteX607" fmla="*/ 5053 w 10000"/>
                  <a:gd name="connsiteY607" fmla="*/ 8669 h 10000"/>
                  <a:gd name="connsiteX608" fmla="*/ 5061 w 10000"/>
                  <a:gd name="connsiteY608" fmla="*/ 8669 h 10000"/>
                  <a:gd name="connsiteX609" fmla="*/ 5061 w 10000"/>
                  <a:gd name="connsiteY609" fmla="*/ 8676 h 10000"/>
                  <a:gd name="connsiteX610" fmla="*/ 5069 w 10000"/>
                  <a:gd name="connsiteY610" fmla="*/ 8669 h 10000"/>
                  <a:gd name="connsiteX611" fmla="*/ 5083 w 10000"/>
                  <a:gd name="connsiteY611" fmla="*/ 8669 h 10000"/>
                  <a:gd name="connsiteX612" fmla="*/ 5100 w 10000"/>
                  <a:gd name="connsiteY612" fmla="*/ 8669 h 10000"/>
                  <a:gd name="connsiteX613" fmla="*/ 5119 w 10000"/>
                  <a:gd name="connsiteY613" fmla="*/ 8682 h 10000"/>
                  <a:gd name="connsiteX614" fmla="*/ 5136 w 10000"/>
                  <a:gd name="connsiteY614" fmla="*/ 8692 h 10000"/>
                  <a:gd name="connsiteX615" fmla="*/ 5161 w 10000"/>
                  <a:gd name="connsiteY615" fmla="*/ 8701 h 10000"/>
                  <a:gd name="connsiteX616" fmla="*/ 5183 w 10000"/>
                  <a:gd name="connsiteY616" fmla="*/ 8701 h 10000"/>
                  <a:gd name="connsiteX617" fmla="*/ 5199 w 10000"/>
                  <a:gd name="connsiteY617" fmla="*/ 8701 h 10000"/>
                  <a:gd name="connsiteX618" fmla="*/ 5213 w 10000"/>
                  <a:gd name="connsiteY618" fmla="*/ 8705 h 10000"/>
                  <a:gd name="connsiteX619" fmla="*/ 5224 w 10000"/>
                  <a:gd name="connsiteY619" fmla="*/ 8701 h 10000"/>
                  <a:gd name="connsiteX620" fmla="*/ 5230 w 10000"/>
                  <a:gd name="connsiteY620" fmla="*/ 8701 h 10000"/>
                  <a:gd name="connsiteX621" fmla="*/ 5241 w 10000"/>
                  <a:gd name="connsiteY621" fmla="*/ 8676 h 10000"/>
                  <a:gd name="connsiteX622" fmla="*/ 5247 w 10000"/>
                  <a:gd name="connsiteY622" fmla="*/ 8666 h 10000"/>
                  <a:gd name="connsiteX623" fmla="*/ 5249 w 10000"/>
                  <a:gd name="connsiteY623" fmla="*/ 8646 h 10000"/>
                  <a:gd name="connsiteX624" fmla="*/ 5249 w 10000"/>
                  <a:gd name="connsiteY624" fmla="*/ 8650 h 10000"/>
                  <a:gd name="connsiteX625" fmla="*/ 5255 w 10000"/>
                  <a:gd name="connsiteY625" fmla="*/ 8646 h 10000"/>
                  <a:gd name="connsiteX626" fmla="*/ 5271 w 10000"/>
                  <a:gd name="connsiteY626" fmla="*/ 8650 h 10000"/>
                  <a:gd name="connsiteX627" fmla="*/ 5288 w 10000"/>
                  <a:gd name="connsiteY627" fmla="*/ 8666 h 10000"/>
                  <a:gd name="connsiteX628" fmla="*/ 5296 w 10000"/>
                  <a:gd name="connsiteY628" fmla="*/ 8666 h 10000"/>
                  <a:gd name="connsiteX629" fmla="*/ 5310 w 10000"/>
                  <a:gd name="connsiteY629" fmla="*/ 8656 h 10000"/>
                  <a:gd name="connsiteX630" fmla="*/ 5321 w 10000"/>
                  <a:gd name="connsiteY630" fmla="*/ 8650 h 10000"/>
                  <a:gd name="connsiteX631" fmla="*/ 5338 w 10000"/>
                  <a:gd name="connsiteY631" fmla="*/ 8650 h 10000"/>
                  <a:gd name="connsiteX632" fmla="*/ 5360 w 10000"/>
                  <a:gd name="connsiteY632" fmla="*/ 8640 h 10000"/>
                  <a:gd name="connsiteX633" fmla="*/ 5366 w 10000"/>
                  <a:gd name="connsiteY633" fmla="*/ 8637 h 10000"/>
                  <a:gd name="connsiteX634" fmla="*/ 5368 w 10000"/>
                  <a:gd name="connsiteY634" fmla="*/ 8637 h 10000"/>
                  <a:gd name="connsiteX635" fmla="*/ 5382 w 10000"/>
                  <a:gd name="connsiteY635" fmla="*/ 8630 h 10000"/>
                  <a:gd name="connsiteX636" fmla="*/ 5391 w 10000"/>
                  <a:gd name="connsiteY636" fmla="*/ 8630 h 10000"/>
                  <a:gd name="connsiteX637" fmla="*/ 5402 w 10000"/>
                  <a:gd name="connsiteY637" fmla="*/ 8637 h 10000"/>
                  <a:gd name="connsiteX638" fmla="*/ 5418 w 10000"/>
                  <a:gd name="connsiteY638" fmla="*/ 8656 h 10000"/>
                  <a:gd name="connsiteX639" fmla="*/ 5432 w 10000"/>
                  <a:gd name="connsiteY639" fmla="*/ 8666 h 10000"/>
                  <a:gd name="connsiteX640" fmla="*/ 5443 w 10000"/>
                  <a:gd name="connsiteY640" fmla="*/ 8682 h 10000"/>
                  <a:gd name="connsiteX641" fmla="*/ 5457 w 10000"/>
                  <a:gd name="connsiteY641" fmla="*/ 8692 h 10000"/>
                  <a:gd name="connsiteX642" fmla="*/ 5471 w 10000"/>
                  <a:gd name="connsiteY642" fmla="*/ 8705 h 10000"/>
                  <a:gd name="connsiteX643" fmla="*/ 5488 w 10000"/>
                  <a:gd name="connsiteY643" fmla="*/ 8711 h 10000"/>
                  <a:gd name="connsiteX644" fmla="*/ 5490 w 10000"/>
                  <a:gd name="connsiteY644" fmla="*/ 8721 h 10000"/>
                  <a:gd name="connsiteX645" fmla="*/ 5512 w 10000"/>
                  <a:gd name="connsiteY645" fmla="*/ 8724 h 10000"/>
                  <a:gd name="connsiteX646" fmla="*/ 5521 w 10000"/>
                  <a:gd name="connsiteY646" fmla="*/ 8714 h 10000"/>
                  <a:gd name="connsiteX647" fmla="*/ 5524 w 10000"/>
                  <a:gd name="connsiteY647" fmla="*/ 8714 h 10000"/>
                  <a:gd name="connsiteX648" fmla="*/ 5532 w 10000"/>
                  <a:gd name="connsiteY648" fmla="*/ 8721 h 10000"/>
                  <a:gd name="connsiteX649" fmla="*/ 5540 w 10000"/>
                  <a:gd name="connsiteY649" fmla="*/ 8724 h 10000"/>
                  <a:gd name="connsiteX650" fmla="*/ 5562 w 10000"/>
                  <a:gd name="connsiteY650" fmla="*/ 8750 h 10000"/>
                  <a:gd name="connsiteX651" fmla="*/ 5562 w 10000"/>
                  <a:gd name="connsiteY651" fmla="*/ 8760 h 10000"/>
                  <a:gd name="connsiteX652" fmla="*/ 5571 w 10000"/>
                  <a:gd name="connsiteY652" fmla="*/ 8782 h 10000"/>
                  <a:gd name="connsiteX653" fmla="*/ 5579 w 10000"/>
                  <a:gd name="connsiteY653" fmla="*/ 8789 h 10000"/>
                  <a:gd name="connsiteX654" fmla="*/ 5593 w 10000"/>
                  <a:gd name="connsiteY654" fmla="*/ 8789 h 10000"/>
                  <a:gd name="connsiteX655" fmla="*/ 5596 w 10000"/>
                  <a:gd name="connsiteY655" fmla="*/ 8789 h 10000"/>
                  <a:gd name="connsiteX656" fmla="*/ 5626 w 10000"/>
                  <a:gd name="connsiteY656" fmla="*/ 8782 h 10000"/>
                  <a:gd name="connsiteX657" fmla="*/ 5629 w 10000"/>
                  <a:gd name="connsiteY657" fmla="*/ 8782 h 10000"/>
                  <a:gd name="connsiteX658" fmla="*/ 5637 w 10000"/>
                  <a:gd name="connsiteY658" fmla="*/ 8779 h 10000"/>
                  <a:gd name="connsiteX659" fmla="*/ 5648 w 10000"/>
                  <a:gd name="connsiteY659" fmla="*/ 8789 h 10000"/>
                  <a:gd name="connsiteX660" fmla="*/ 5665 w 10000"/>
                  <a:gd name="connsiteY660" fmla="*/ 8795 h 10000"/>
                  <a:gd name="connsiteX661" fmla="*/ 5676 w 10000"/>
                  <a:gd name="connsiteY661" fmla="*/ 8789 h 10000"/>
                  <a:gd name="connsiteX662" fmla="*/ 5684 w 10000"/>
                  <a:gd name="connsiteY662" fmla="*/ 8782 h 10000"/>
                  <a:gd name="connsiteX663" fmla="*/ 5693 w 10000"/>
                  <a:gd name="connsiteY663" fmla="*/ 8789 h 10000"/>
                  <a:gd name="connsiteX664" fmla="*/ 5715 w 10000"/>
                  <a:gd name="connsiteY664" fmla="*/ 8808 h 10000"/>
                  <a:gd name="connsiteX665" fmla="*/ 5731 w 10000"/>
                  <a:gd name="connsiteY665" fmla="*/ 8808 h 10000"/>
                  <a:gd name="connsiteX666" fmla="*/ 5740 w 10000"/>
                  <a:gd name="connsiteY666" fmla="*/ 8808 h 10000"/>
                  <a:gd name="connsiteX667" fmla="*/ 5765 w 10000"/>
                  <a:gd name="connsiteY667" fmla="*/ 8818 h 10000"/>
                  <a:gd name="connsiteX668" fmla="*/ 5781 w 10000"/>
                  <a:gd name="connsiteY668" fmla="*/ 8824 h 10000"/>
                  <a:gd name="connsiteX669" fmla="*/ 5798 w 10000"/>
                  <a:gd name="connsiteY669" fmla="*/ 8834 h 10000"/>
                  <a:gd name="connsiteX670" fmla="*/ 5814 w 10000"/>
                  <a:gd name="connsiteY670" fmla="*/ 8837 h 10000"/>
                  <a:gd name="connsiteX671" fmla="*/ 5831 w 10000"/>
                  <a:gd name="connsiteY671" fmla="*/ 8844 h 10000"/>
                  <a:gd name="connsiteX672" fmla="*/ 5842 w 10000"/>
                  <a:gd name="connsiteY672" fmla="*/ 8847 h 10000"/>
                  <a:gd name="connsiteX673" fmla="*/ 5859 w 10000"/>
                  <a:gd name="connsiteY673" fmla="*/ 8857 h 10000"/>
                  <a:gd name="connsiteX674" fmla="*/ 5870 w 10000"/>
                  <a:gd name="connsiteY674" fmla="*/ 8867 h 10000"/>
                  <a:gd name="connsiteX675" fmla="*/ 5878 w 10000"/>
                  <a:gd name="connsiteY675" fmla="*/ 8873 h 10000"/>
                  <a:gd name="connsiteX676" fmla="*/ 5895 w 10000"/>
                  <a:gd name="connsiteY676" fmla="*/ 8873 h 10000"/>
                  <a:gd name="connsiteX677" fmla="*/ 5911 w 10000"/>
                  <a:gd name="connsiteY677" fmla="*/ 8873 h 10000"/>
                  <a:gd name="connsiteX678" fmla="*/ 5931 w 10000"/>
                  <a:gd name="connsiteY678" fmla="*/ 8873 h 10000"/>
                  <a:gd name="connsiteX679" fmla="*/ 5950 w 10000"/>
                  <a:gd name="connsiteY679" fmla="*/ 8867 h 10000"/>
                  <a:gd name="connsiteX680" fmla="*/ 5967 w 10000"/>
                  <a:gd name="connsiteY680" fmla="*/ 8867 h 10000"/>
                  <a:gd name="connsiteX681" fmla="*/ 5975 w 10000"/>
                  <a:gd name="connsiteY681" fmla="*/ 8873 h 10000"/>
                  <a:gd name="connsiteX682" fmla="*/ 6000 w 10000"/>
                  <a:gd name="connsiteY682" fmla="*/ 8883 h 10000"/>
                  <a:gd name="connsiteX683" fmla="*/ 5997 w 10000"/>
                  <a:gd name="connsiteY683" fmla="*/ 8886 h 10000"/>
                  <a:gd name="connsiteX684" fmla="*/ 5997 w 10000"/>
                  <a:gd name="connsiteY684" fmla="*/ 8896 h 10000"/>
                  <a:gd name="connsiteX685" fmla="*/ 6014 w 10000"/>
                  <a:gd name="connsiteY685" fmla="*/ 8892 h 10000"/>
                  <a:gd name="connsiteX686" fmla="*/ 6028 w 10000"/>
                  <a:gd name="connsiteY686" fmla="*/ 8892 h 10000"/>
                  <a:gd name="connsiteX687" fmla="*/ 6053 w 10000"/>
                  <a:gd name="connsiteY687" fmla="*/ 8886 h 10000"/>
                  <a:gd name="connsiteX688" fmla="*/ 6072 w 10000"/>
                  <a:gd name="connsiteY688" fmla="*/ 8876 h 10000"/>
                  <a:gd name="connsiteX689" fmla="*/ 6089 w 10000"/>
                  <a:gd name="connsiteY689" fmla="*/ 8867 h 10000"/>
                  <a:gd name="connsiteX690" fmla="*/ 6111 w 10000"/>
                  <a:gd name="connsiteY690" fmla="*/ 8857 h 10000"/>
                  <a:gd name="connsiteX691" fmla="*/ 6127 w 10000"/>
                  <a:gd name="connsiteY691" fmla="*/ 8847 h 10000"/>
                  <a:gd name="connsiteX692" fmla="*/ 6152 w 10000"/>
                  <a:gd name="connsiteY692" fmla="*/ 8834 h 10000"/>
                  <a:gd name="connsiteX693" fmla="*/ 6183 w 10000"/>
                  <a:gd name="connsiteY693" fmla="*/ 8828 h 10000"/>
                  <a:gd name="connsiteX694" fmla="*/ 6175 w 10000"/>
                  <a:gd name="connsiteY694" fmla="*/ 8844 h 10000"/>
                  <a:gd name="connsiteX695" fmla="*/ 6169 w 10000"/>
                  <a:gd name="connsiteY695" fmla="*/ 8863 h 10000"/>
                  <a:gd name="connsiteX696" fmla="*/ 6158 w 10000"/>
                  <a:gd name="connsiteY696" fmla="*/ 8886 h 10000"/>
                  <a:gd name="connsiteX697" fmla="*/ 6152 w 10000"/>
                  <a:gd name="connsiteY697" fmla="*/ 8896 h 10000"/>
                  <a:gd name="connsiteX698" fmla="*/ 6150 w 10000"/>
                  <a:gd name="connsiteY698" fmla="*/ 8909 h 10000"/>
                  <a:gd name="connsiteX699" fmla="*/ 6152 w 10000"/>
                  <a:gd name="connsiteY699" fmla="*/ 8938 h 10000"/>
                  <a:gd name="connsiteX700" fmla="*/ 6158 w 10000"/>
                  <a:gd name="connsiteY700" fmla="*/ 8957 h 10000"/>
                  <a:gd name="connsiteX701" fmla="*/ 6161 w 10000"/>
                  <a:gd name="connsiteY701" fmla="*/ 8980 h 10000"/>
                  <a:gd name="connsiteX702" fmla="*/ 6166 w 10000"/>
                  <a:gd name="connsiteY702" fmla="*/ 8999 h 10000"/>
                  <a:gd name="connsiteX703" fmla="*/ 6175 w 10000"/>
                  <a:gd name="connsiteY703" fmla="*/ 9032 h 10000"/>
                  <a:gd name="connsiteX704" fmla="*/ 6183 w 10000"/>
                  <a:gd name="connsiteY704" fmla="*/ 9051 h 10000"/>
                  <a:gd name="connsiteX705" fmla="*/ 6191 w 10000"/>
                  <a:gd name="connsiteY705" fmla="*/ 9064 h 10000"/>
                  <a:gd name="connsiteX706" fmla="*/ 6194 w 10000"/>
                  <a:gd name="connsiteY706" fmla="*/ 9084 h 10000"/>
                  <a:gd name="connsiteX707" fmla="*/ 6208 w 10000"/>
                  <a:gd name="connsiteY707" fmla="*/ 9103 h 10000"/>
                  <a:gd name="connsiteX708" fmla="*/ 6208 w 10000"/>
                  <a:gd name="connsiteY708" fmla="*/ 9113 h 10000"/>
                  <a:gd name="connsiteX709" fmla="*/ 6216 w 10000"/>
                  <a:gd name="connsiteY709" fmla="*/ 9129 h 10000"/>
                  <a:gd name="connsiteX710" fmla="*/ 6230 w 10000"/>
                  <a:gd name="connsiteY710" fmla="*/ 9148 h 10000"/>
                  <a:gd name="connsiteX711" fmla="*/ 6241 w 10000"/>
                  <a:gd name="connsiteY711" fmla="*/ 9165 h 10000"/>
                  <a:gd name="connsiteX712" fmla="*/ 6249 w 10000"/>
                  <a:gd name="connsiteY712" fmla="*/ 9168 h 10000"/>
                  <a:gd name="connsiteX713" fmla="*/ 6266 w 10000"/>
                  <a:gd name="connsiteY713" fmla="*/ 9184 h 10000"/>
                  <a:gd name="connsiteX714" fmla="*/ 6280 w 10000"/>
                  <a:gd name="connsiteY714" fmla="*/ 9184 h 10000"/>
                  <a:gd name="connsiteX715" fmla="*/ 6288 w 10000"/>
                  <a:gd name="connsiteY715" fmla="*/ 9177 h 10000"/>
                  <a:gd name="connsiteX716" fmla="*/ 6299 w 10000"/>
                  <a:gd name="connsiteY716" fmla="*/ 9187 h 10000"/>
                  <a:gd name="connsiteX717" fmla="*/ 6305 w 10000"/>
                  <a:gd name="connsiteY717" fmla="*/ 9197 h 10000"/>
                  <a:gd name="connsiteX718" fmla="*/ 6310 w 10000"/>
                  <a:gd name="connsiteY718" fmla="*/ 9197 h 10000"/>
                  <a:gd name="connsiteX719" fmla="*/ 6321 w 10000"/>
                  <a:gd name="connsiteY719" fmla="*/ 9213 h 10000"/>
                  <a:gd name="connsiteX720" fmla="*/ 6335 w 10000"/>
                  <a:gd name="connsiteY720" fmla="*/ 9223 h 10000"/>
                  <a:gd name="connsiteX721" fmla="*/ 6338 w 10000"/>
                  <a:gd name="connsiteY721" fmla="*/ 9223 h 10000"/>
                  <a:gd name="connsiteX722" fmla="*/ 6355 w 10000"/>
                  <a:gd name="connsiteY722" fmla="*/ 9226 h 10000"/>
                  <a:gd name="connsiteX723" fmla="*/ 6363 w 10000"/>
                  <a:gd name="connsiteY723" fmla="*/ 9236 h 10000"/>
                  <a:gd name="connsiteX724" fmla="*/ 6380 w 10000"/>
                  <a:gd name="connsiteY724" fmla="*/ 9258 h 10000"/>
                  <a:gd name="connsiteX725" fmla="*/ 6393 w 10000"/>
                  <a:gd name="connsiteY725" fmla="*/ 9278 h 10000"/>
                  <a:gd name="connsiteX726" fmla="*/ 6396 w 10000"/>
                  <a:gd name="connsiteY726" fmla="*/ 9288 h 10000"/>
                  <a:gd name="connsiteX727" fmla="*/ 6407 w 10000"/>
                  <a:gd name="connsiteY727" fmla="*/ 9297 h 10000"/>
                  <a:gd name="connsiteX728" fmla="*/ 6410 w 10000"/>
                  <a:gd name="connsiteY728" fmla="*/ 9307 h 10000"/>
                  <a:gd name="connsiteX729" fmla="*/ 6416 w 10000"/>
                  <a:gd name="connsiteY729" fmla="*/ 9317 h 10000"/>
                  <a:gd name="connsiteX730" fmla="*/ 6424 w 10000"/>
                  <a:gd name="connsiteY730" fmla="*/ 9326 h 10000"/>
                  <a:gd name="connsiteX731" fmla="*/ 6435 w 10000"/>
                  <a:gd name="connsiteY731" fmla="*/ 9336 h 10000"/>
                  <a:gd name="connsiteX732" fmla="*/ 6443 w 10000"/>
                  <a:gd name="connsiteY732" fmla="*/ 9346 h 10000"/>
                  <a:gd name="connsiteX733" fmla="*/ 6449 w 10000"/>
                  <a:gd name="connsiteY733" fmla="*/ 9362 h 10000"/>
                  <a:gd name="connsiteX734" fmla="*/ 6452 w 10000"/>
                  <a:gd name="connsiteY734" fmla="*/ 9372 h 10000"/>
                  <a:gd name="connsiteX735" fmla="*/ 6449 w 10000"/>
                  <a:gd name="connsiteY735" fmla="*/ 9381 h 10000"/>
                  <a:gd name="connsiteX736" fmla="*/ 6465 w 10000"/>
                  <a:gd name="connsiteY736" fmla="*/ 9394 h 10000"/>
                  <a:gd name="connsiteX737" fmla="*/ 6468 w 10000"/>
                  <a:gd name="connsiteY737" fmla="*/ 9420 h 10000"/>
                  <a:gd name="connsiteX738" fmla="*/ 6493 w 10000"/>
                  <a:gd name="connsiteY738" fmla="*/ 9430 h 10000"/>
                  <a:gd name="connsiteX739" fmla="*/ 6507 w 10000"/>
                  <a:gd name="connsiteY739" fmla="*/ 9440 h 10000"/>
                  <a:gd name="connsiteX740" fmla="*/ 6524 w 10000"/>
                  <a:gd name="connsiteY740" fmla="*/ 9459 h 10000"/>
                  <a:gd name="connsiteX741" fmla="*/ 6532 w 10000"/>
                  <a:gd name="connsiteY741" fmla="*/ 9485 h 10000"/>
                  <a:gd name="connsiteX742" fmla="*/ 6537 w 10000"/>
                  <a:gd name="connsiteY742" fmla="*/ 9498 h 10000"/>
                  <a:gd name="connsiteX743" fmla="*/ 6571 w 10000"/>
                  <a:gd name="connsiteY743" fmla="*/ 9508 h 10000"/>
                  <a:gd name="connsiteX744" fmla="*/ 6596 w 10000"/>
                  <a:gd name="connsiteY744" fmla="*/ 9508 h 10000"/>
                  <a:gd name="connsiteX745" fmla="*/ 6637 w 10000"/>
                  <a:gd name="connsiteY745" fmla="*/ 9517 h 10000"/>
                  <a:gd name="connsiteX746" fmla="*/ 6662 w 10000"/>
                  <a:gd name="connsiteY746" fmla="*/ 9524 h 10000"/>
                  <a:gd name="connsiteX747" fmla="*/ 6679 w 10000"/>
                  <a:gd name="connsiteY747" fmla="*/ 9517 h 10000"/>
                  <a:gd name="connsiteX748" fmla="*/ 6679 w 10000"/>
                  <a:gd name="connsiteY748" fmla="*/ 9505 h 10000"/>
                  <a:gd name="connsiteX749" fmla="*/ 6690 w 10000"/>
                  <a:gd name="connsiteY749" fmla="*/ 9485 h 10000"/>
                  <a:gd name="connsiteX750" fmla="*/ 6693 w 10000"/>
                  <a:gd name="connsiteY750" fmla="*/ 9479 h 10000"/>
                  <a:gd name="connsiteX751" fmla="*/ 6706 w 10000"/>
                  <a:gd name="connsiteY751" fmla="*/ 9469 h 10000"/>
                  <a:gd name="connsiteX752" fmla="*/ 6709 w 10000"/>
                  <a:gd name="connsiteY752" fmla="*/ 9462 h 10000"/>
                  <a:gd name="connsiteX753" fmla="*/ 6717 w 10000"/>
                  <a:gd name="connsiteY753" fmla="*/ 9459 h 10000"/>
                  <a:gd name="connsiteX754" fmla="*/ 6726 w 10000"/>
                  <a:gd name="connsiteY754" fmla="*/ 9459 h 10000"/>
                  <a:gd name="connsiteX755" fmla="*/ 6742 w 10000"/>
                  <a:gd name="connsiteY755" fmla="*/ 9462 h 10000"/>
                  <a:gd name="connsiteX756" fmla="*/ 6759 w 10000"/>
                  <a:gd name="connsiteY756" fmla="*/ 9479 h 10000"/>
                  <a:gd name="connsiteX757" fmla="*/ 6781 w 10000"/>
                  <a:gd name="connsiteY757" fmla="*/ 9485 h 10000"/>
                  <a:gd name="connsiteX758" fmla="*/ 6795 w 10000"/>
                  <a:gd name="connsiteY758" fmla="*/ 9485 h 10000"/>
                  <a:gd name="connsiteX759" fmla="*/ 6803 w 10000"/>
                  <a:gd name="connsiteY759" fmla="*/ 9498 h 10000"/>
                  <a:gd name="connsiteX760" fmla="*/ 6806 w 10000"/>
                  <a:gd name="connsiteY760" fmla="*/ 9508 h 10000"/>
                  <a:gd name="connsiteX761" fmla="*/ 6823 w 10000"/>
                  <a:gd name="connsiteY761" fmla="*/ 9514 h 10000"/>
                  <a:gd name="connsiteX762" fmla="*/ 6831 w 10000"/>
                  <a:gd name="connsiteY762" fmla="*/ 9514 h 10000"/>
                  <a:gd name="connsiteX763" fmla="*/ 6848 w 10000"/>
                  <a:gd name="connsiteY763" fmla="*/ 9514 h 10000"/>
                  <a:gd name="connsiteX764" fmla="*/ 6856 w 10000"/>
                  <a:gd name="connsiteY764" fmla="*/ 9517 h 10000"/>
                  <a:gd name="connsiteX765" fmla="*/ 6878 w 10000"/>
                  <a:gd name="connsiteY765" fmla="*/ 9524 h 10000"/>
                  <a:gd name="connsiteX766" fmla="*/ 6895 w 10000"/>
                  <a:gd name="connsiteY766" fmla="*/ 9524 h 10000"/>
                  <a:gd name="connsiteX767" fmla="*/ 6917 w 10000"/>
                  <a:gd name="connsiteY767" fmla="*/ 9527 h 10000"/>
                  <a:gd name="connsiteX768" fmla="*/ 6934 w 10000"/>
                  <a:gd name="connsiteY768" fmla="*/ 9534 h 10000"/>
                  <a:gd name="connsiteX769" fmla="*/ 6961 w 10000"/>
                  <a:gd name="connsiteY769" fmla="*/ 9543 h 10000"/>
                  <a:gd name="connsiteX770" fmla="*/ 6989 w 10000"/>
                  <a:gd name="connsiteY770" fmla="*/ 9547 h 10000"/>
                  <a:gd name="connsiteX771" fmla="*/ 7014 w 10000"/>
                  <a:gd name="connsiteY771" fmla="*/ 9543 h 10000"/>
                  <a:gd name="connsiteX772" fmla="*/ 7033 w 10000"/>
                  <a:gd name="connsiteY772" fmla="*/ 9543 h 10000"/>
                  <a:gd name="connsiteX773" fmla="*/ 7042 w 10000"/>
                  <a:gd name="connsiteY773" fmla="*/ 9547 h 10000"/>
                  <a:gd name="connsiteX774" fmla="*/ 7069 w 10000"/>
                  <a:gd name="connsiteY774" fmla="*/ 9647 h 10000"/>
                  <a:gd name="connsiteX775" fmla="*/ 7122 w 10000"/>
                  <a:gd name="connsiteY775" fmla="*/ 9734 h 10000"/>
                  <a:gd name="connsiteX776" fmla="*/ 7147 w 10000"/>
                  <a:gd name="connsiteY776" fmla="*/ 9744 h 10000"/>
                  <a:gd name="connsiteX777" fmla="*/ 7169 w 10000"/>
                  <a:gd name="connsiteY777" fmla="*/ 9741 h 10000"/>
                  <a:gd name="connsiteX778" fmla="*/ 7177 w 10000"/>
                  <a:gd name="connsiteY778" fmla="*/ 9744 h 10000"/>
                  <a:gd name="connsiteX779" fmla="*/ 7186 w 10000"/>
                  <a:gd name="connsiteY779" fmla="*/ 9754 h 10000"/>
                  <a:gd name="connsiteX780" fmla="*/ 7191 w 10000"/>
                  <a:gd name="connsiteY780" fmla="*/ 9773 h 10000"/>
                  <a:gd name="connsiteX781" fmla="*/ 7208 w 10000"/>
                  <a:gd name="connsiteY781" fmla="*/ 9783 h 10000"/>
                  <a:gd name="connsiteX782" fmla="*/ 7219 w 10000"/>
                  <a:gd name="connsiteY782" fmla="*/ 9793 h 10000"/>
                  <a:gd name="connsiteX783" fmla="*/ 7235 w 10000"/>
                  <a:gd name="connsiteY783" fmla="*/ 9802 h 10000"/>
                  <a:gd name="connsiteX784" fmla="*/ 7249 w 10000"/>
                  <a:gd name="connsiteY784" fmla="*/ 9819 h 10000"/>
                  <a:gd name="connsiteX785" fmla="*/ 7255 w 10000"/>
                  <a:gd name="connsiteY785" fmla="*/ 9835 h 10000"/>
                  <a:gd name="connsiteX786" fmla="*/ 7255 w 10000"/>
                  <a:gd name="connsiteY786" fmla="*/ 9848 h 10000"/>
                  <a:gd name="connsiteX787" fmla="*/ 7249 w 10000"/>
                  <a:gd name="connsiteY787" fmla="*/ 9848 h 10000"/>
                  <a:gd name="connsiteX788" fmla="*/ 7244 w 10000"/>
                  <a:gd name="connsiteY788" fmla="*/ 9858 h 10000"/>
                  <a:gd name="connsiteX789" fmla="*/ 7235 w 10000"/>
                  <a:gd name="connsiteY789" fmla="*/ 9883 h 10000"/>
                  <a:gd name="connsiteX790" fmla="*/ 7244 w 10000"/>
                  <a:gd name="connsiteY790" fmla="*/ 9903 h 10000"/>
                  <a:gd name="connsiteX791" fmla="*/ 7258 w 10000"/>
                  <a:gd name="connsiteY791" fmla="*/ 9926 h 10000"/>
                  <a:gd name="connsiteX792" fmla="*/ 7263 w 10000"/>
                  <a:gd name="connsiteY792" fmla="*/ 9948 h 10000"/>
                  <a:gd name="connsiteX793" fmla="*/ 7274 w 10000"/>
                  <a:gd name="connsiteY793" fmla="*/ 9968 h 10000"/>
                  <a:gd name="connsiteX794" fmla="*/ 7283 w 10000"/>
                  <a:gd name="connsiteY794" fmla="*/ 9987 h 10000"/>
                  <a:gd name="connsiteX795" fmla="*/ 7291 w 10000"/>
                  <a:gd name="connsiteY795" fmla="*/ 10000 h 10000"/>
                  <a:gd name="connsiteX796" fmla="*/ 7305 w 10000"/>
                  <a:gd name="connsiteY796" fmla="*/ 9997 h 10000"/>
                  <a:gd name="connsiteX797" fmla="*/ 7313 w 10000"/>
                  <a:gd name="connsiteY797" fmla="*/ 9977 h 10000"/>
                  <a:gd name="connsiteX798" fmla="*/ 7324 w 10000"/>
                  <a:gd name="connsiteY798" fmla="*/ 9968 h 10000"/>
                  <a:gd name="connsiteX799" fmla="*/ 7341 w 10000"/>
                  <a:gd name="connsiteY799" fmla="*/ 9971 h 10000"/>
                  <a:gd name="connsiteX800" fmla="*/ 7368 w 10000"/>
                  <a:gd name="connsiteY800" fmla="*/ 9987 h 10000"/>
                  <a:gd name="connsiteX801" fmla="*/ 7380 w 10000"/>
                  <a:gd name="connsiteY801" fmla="*/ 9990 h 10000"/>
                  <a:gd name="connsiteX802" fmla="*/ 7393 w 10000"/>
                  <a:gd name="connsiteY802" fmla="*/ 9981 h 10000"/>
                  <a:gd name="connsiteX803" fmla="*/ 7404 w 10000"/>
                  <a:gd name="connsiteY803" fmla="*/ 9968 h 10000"/>
                  <a:gd name="connsiteX804" fmla="*/ 7418 w 10000"/>
                  <a:gd name="connsiteY804" fmla="*/ 9948 h 10000"/>
                  <a:gd name="connsiteX805" fmla="*/ 7427 w 10000"/>
                  <a:gd name="connsiteY805" fmla="*/ 9922 h 10000"/>
                  <a:gd name="connsiteX806" fmla="*/ 7427 w 10000"/>
                  <a:gd name="connsiteY806" fmla="*/ 9906 h 10000"/>
                  <a:gd name="connsiteX807" fmla="*/ 7404 w 10000"/>
                  <a:gd name="connsiteY807" fmla="*/ 9877 h 10000"/>
                  <a:gd name="connsiteX808" fmla="*/ 7388 w 10000"/>
                  <a:gd name="connsiteY808" fmla="*/ 9854 h 10000"/>
                  <a:gd name="connsiteX809" fmla="*/ 7385 w 10000"/>
                  <a:gd name="connsiteY809" fmla="*/ 9845 h 10000"/>
                  <a:gd name="connsiteX810" fmla="*/ 7385 w 10000"/>
                  <a:gd name="connsiteY810" fmla="*/ 9825 h 10000"/>
                  <a:gd name="connsiteX811" fmla="*/ 7385 w 10000"/>
                  <a:gd name="connsiteY811" fmla="*/ 9819 h 10000"/>
                  <a:gd name="connsiteX812" fmla="*/ 7393 w 10000"/>
                  <a:gd name="connsiteY812" fmla="*/ 9809 h 10000"/>
                  <a:gd name="connsiteX813" fmla="*/ 7404 w 10000"/>
                  <a:gd name="connsiteY813" fmla="*/ 9793 h 10000"/>
                  <a:gd name="connsiteX814" fmla="*/ 7413 w 10000"/>
                  <a:gd name="connsiteY814" fmla="*/ 9783 h 10000"/>
                  <a:gd name="connsiteX815" fmla="*/ 7404 w 10000"/>
                  <a:gd name="connsiteY815" fmla="*/ 9770 h 10000"/>
                  <a:gd name="connsiteX816" fmla="*/ 7388 w 10000"/>
                  <a:gd name="connsiteY816" fmla="*/ 9760 h 10000"/>
                  <a:gd name="connsiteX817" fmla="*/ 7371 w 10000"/>
                  <a:gd name="connsiteY817" fmla="*/ 9744 h 10000"/>
                  <a:gd name="connsiteX818" fmla="*/ 7363 w 10000"/>
                  <a:gd name="connsiteY818" fmla="*/ 9731 h 10000"/>
                  <a:gd name="connsiteX819" fmla="*/ 7355 w 10000"/>
                  <a:gd name="connsiteY819" fmla="*/ 9715 h 10000"/>
                  <a:gd name="connsiteX820" fmla="*/ 7360 w 10000"/>
                  <a:gd name="connsiteY820" fmla="*/ 9686 h 10000"/>
                  <a:gd name="connsiteX821" fmla="*/ 7363 w 10000"/>
                  <a:gd name="connsiteY821" fmla="*/ 9657 h 10000"/>
                  <a:gd name="connsiteX822" fmla="*/ 7360 w 10000"/>
                  <a:gd name="connsiteY822" fmla="*/ 9631 h 10000"/>
                  <a:gd name="connsiteX823" fmla="*/ 7346 w 10000"/>
                  <a:gd name="connsiteY823" fmla="*/ 9611 h 10000"/>
                  <a:gd name="connsiteX824" fmla="*/ 7332 w 10000"/>
                  <a:gd name="connsiteY824" fmla="*/ 9585 h 10000"/>
                  <a:gd name="connsiteX825" fmla="*/ 7324 w 10000"/>
                  <a:gd name="connsiteY825" fmla="*/ 9573 h 10000"/>
                  <a:gd name="connsiteX826" fmla="*/ 7324 w 10000"/>
                  <a:gd name="connsiteY826" fmla="*/ 9553 h 10000"/>
                  <a:gd name="connsiteX827" fmla="*/ 7324 w 10000"/>
                  <a:gd name="connsiteY827" fmla="*/ 9543 h 10000"/>
                  <a:gd name="connsiteX828" fmla="*/ 7324 w 10000"/>
                  <a:gd name="connsiteY828" fmla="*/ 9517 h 10000"/>
                  <a:gd name="connsiteX829" fmla="*/ 7324 w 10000"/>
                  <a:gd name="connsiteY829" fmla="*/ 9498 h 10000"/>
                  <a:gd name="connsiteX830" fmla="*/ 7332 w 10000"/>
                  <a:gd name="connsiteY830" fmla="*/ 9479 h 10000"/>
                  <a:gd name="connsiteX831" fmla="*/ 7341 w 10000"/>
                  <a:gd name="connsiteY831" fmla="*/ 9462 h 10000"/>
                  <a:gd name="connsiteX832" fmla="*/ 7352 w 10000"/>
                  <a:gd name="connsiteY832" fmla="*/ 9459 h 10000"/>
                  <a:gd name="connsiteX833" fmla="*/ 7360 w 10000"/>
                  <a:gd name="connsiteY833" fmla="*/ 9443 h 10000"/>
                  <a:gd name="connsiteX834" fmla="*/ 7363 w 10000"/>
                  <a:gd name="connsiteY834" fmla="*/ 9433 h 10000"/>
                  <a:gd name="connsiteX835" fmla="*/ 7377 w 10000"/>
                  <a:gd name="connsiteY835" fmla="*/ 9433 h 10000"/>
                  <a:gd name="connsiteX836" fmla="*/ 7388 w 10000"/>
                  <a:gd name="connsiteY836" fmla="*/ 9430 h 10000"/>
                  <a:gd name="connsiteX837" fmla="*/ 7396 w 10000"/>
                  <a:gd name="connsiteY837" fmla="*/ 9430 h 10000"/>
                  <a:gd name="connsiteX838" fmla="*/ 7402 w 10000"/>
                  <a:gd name="connsiteY838" fmla="*/ 9424 h 10000"/>
                  <a:gd name="connsiteX839" fmla="*/ 7396 w 10000"/>
                  <a:gd name="connsiteY839" fmla="*/ 9414 h 10000"/>
                  <a:gd name="connsiteX840" fmla="*/ 7388 w 10000"/>
                  <a:gd name="connsiteY840" fmla="*/ 9401 h 10000"/>
                  <a:gd name="connsiteX841" fmla="*/ 7371 w 10000"/>
                  <a:gd name="connsiteY841" fmla="*/ 9391 h 10000"/>
                  <a:gd name="connsiteX842" fmla="*/ 7355 w 10000"/>
                  <a:gd name="connsiteY842" fmla="*/ 9375 h 10000"/>
                  <a:gd name="connsiteX843" fmla="*/ 7332 w 10000"/>
                  <a:gd name="connsiteY843" fmla="*/ 9356 h 10000"/>
                  <a:gd name="connsiteX844" fmla="*/ 7313 w 10000"/>
                  <a:gd name="connsiteY844" fmla="*/ 9330 h 10000"/>
                  <a:gd name="connsiteX845" fmla="*/ 7307 w 10000"/>
                  <a:gd name="connsiteY845" fmla="*/ 9310 h 10000"/>
                  <a:gd name="connsiteX846" fmla="*/ 7305 w 10000"/>
                  <a:gd name="connsiteY846" fmla="*/ 9291 h 10000"/>
                  <a:gd name="connsiteX847" fmla="*/ 7305 w 10000"/>
                  <a:gd name="connsiteY847" fmla="*/ 9278 h 10000"/>
                  <a:gd name="connsiteX848" fmla="*/ 7296 w 10000"/>
                  <a:gd name="connsiteY848" fmla="*/ 9268 h 10000"/>
                  <a:gd name="connsiteX849" fmla="*/ 7296 w 10000"/>
                  <a:gd name="connsiteY849" fmla="*/ 9249 h 10000"/>
                  <a:gd name="connsiteX850" fmla="*/ 7291 w 10000"/>
                  <a:gd name="connsiteY850" fmla="*/ 9226 h 10000"/>
                  <a:gd name="connsiteX851" fmla="*/ 7283 w 10000"/>
                  <a:gd name="connsiteY851" fmla="*/ 9213 h 10000"/>
                  <a:gd name="connsiteX852" fmla="*/ 7274 w 10000"/>
                  <a:gd name="connsiteY852" fmla="*/ 9194 h 10000"/>
                  <a:gd name="connsiteX853" fmla="*/ 7274 w 10000"/>
                  <a:gd name="connsiteY853" fmla="*/ 9174 h 10000"/>
                  <a:gd name="connsiteX854" fmla="*/ 7280 w 10000"/>
                  <a:gd name="connsiteY854" fmla="*/ 9148 h 10000"/>
                  <a:gd name="connsiteX855" fmla="*/ 7283 w 10000"/>
                  <a:gd name="connsiteY855" fmla="*/ 9119 h 10000"/>
                  <a:gd name="connsiteX856" fmla="*/ 7291 w 10000"/>
                  <a:gd name="connsiteY856" fmla="*/ 9100 h 10000"/>
                  <a:gd name="connsiteX857" fmla="*/ 7307 w 10000"/>
                  <a:gd name="connsiteY857" fmla="*/ 9080 h 10000"/>
                  <a:gd name="connsiteX858" fmla="*/ 7324 w 10000"/>
                  <a:gd name="connsiteY858" fmla="*/ 9054 h 10000"/>
                  <a:gd name="connsiteX859" fmla="*/ 7341 w 10000"/>
                  <a:gd name="connsiteY859" fmla="*/ 9054 h 10000"/>
                  <a:gd name="connsiteX860" fmla="*/ 7352 w 10000"/>
                  <a:gd name="connsiteY860" fmla="*/ 9054 h 10000"/>
                  <a:gd name="connsiteX861" fmla="*/ 7346 w 10000"/>
                  <a:gd name="connsiteY861" fmla="*/ 9032 h 10000"/>
                  <a:gd name="connsiteX862" fmla="*/ 7341 w 10000"/>
                  <a:gd name="connsiteY862" fmla="*/ 9022 h 10000"/>
                  <a:gd name="connsiteX863" fmla="*/ 7352 w 10000"/>
                  <a:gd name="connsiteY863" fmla="*/ 8999 h 10000"/>
                  <a:gd name="connsiteX864" fmla="*/ 7360 w 10000"/>
                  <a:gd name="connsiteY864" fmla="*/ 8967 h 10000"/>
                  <a:gd name="connsiteX865" fmla="*/ 7368 w 10000"/>
                  <a:gd name="connsiteY865" fmla="*/ 8922 h 10000"/>
                  <a:gd name="connsiteX866" fmla="*/ 7377 w 10000"/>
                  <a:gd name="connsiteY866" fmla="*/ 8896 h 10000"/>
                  <a:gd name="connsiteX867" fmla="*/ 7380 w 10000"/>
                  <a:gd name="connsiteY867" fmla="*/ 8867 h 10000"/>
                  <a:gd name="connsiteX868" fmla="*/ 7402 w 10000"/>
                  <a:gd name="connsiteY868" fmla="*/ 8824 h 10000"/>
                  <a:gd name="connsiteX869" fmla="*/ 7402 w 10000"/>
                  <a:gd name="connsiteY869" fmla="*/ 8808 h 10000"/>
                  <a:gd name="connsiteX870" fmla="*/ 7393 w 10000"/>
                  <a:gd name="connsiteY870" fmla="*/ 8795 h 10000"/>
                  <a:gd name="connsiteX871" fmla="*/ 7388 w 10000"/>
                  <a:gd name="connsiteY871" fmla="*/ 8799 h 10000"/>
                  <a:gd name="connsiteX872" fmla="*/ 7396 w 10000"/>
                  <a:gd name="connsiteY872" fmla="*/ 8789 h 10000"/>
                  <a:gd name="connsiteX873" fmla="*/ 7404 w 10000"/>
                  <a:gd name="connsiteY873" fmla="*/ 8789 h 10000"/>
                  <a:gd name="connsiteX874" fmla="*/ 7421 w 10000"/>
                  <a:gd name="connsiteY874" fmla="*/ 8769 h 10000"/>
                  <a:gd name="connsiteX875" fmla="*/ 7443 w 10000"/>
                  <a:gd name="connsiteY875" fmla="*/ 8763 h 10000"/>
                  <a:gd name="connsiteX876" fmla="*/ 7452 w 10000"/>
                  <a:gd name="connsiteY876" fmla="*/ 8769 h 10000"/>
                  <a:gd name="connsiteX877" fmla="*/ 7468 w 10000"/>
                  <a:gd name="connsiteY877" fmla="*/ 8769 h 10000"/>
                  <a:gd name="connsiteX878" fmla="*/ 7499 w 10000"/>
                  <a:gd name="connsiteY878" fmla="*/ 8763 h 10000"/>
                  <a:gd name="connsiteX879" fmla="*/ 7526 w 10000"/>
                  <a:gd name="connsiteY879" fmla="*/ 8763 h 10000"/>
                  <a:gd name="connsiteX880" fmla="*/ 7532 w 10000"/>
                  <a:gd name="connsiteY880" fmla="*/ 8763 h 10000"/>
                  <a:gd name="connsiteX881" fmla="*/ 7554 w 10000"/>
                  <a:gd name="connsiteY881" fmla="*/ 8744 h 10000"/>
                  <a:gd name="connsiteX882" fmla="*/ 7571 w 10000"/>
                  <a:gd name="connsiteY882" fmla="*/ 8731 h 10000"/>
                  <a:gd name="connsiteX883" fmla="*/ 7587 w 10000"/>
                  <a:gd name="connsiteY883" fmla="*/ 8711 h 10000"/>
                  <a:gd name="connsiteX884" fmla="*/ 7607 w 10000"/>
                  <a:gd name="connsiteY884" fmla="*/ 8711 h 10000"/>
                  <a:gd name="connsiteX885" fmla="*/ 7634 w 10000"/>
                  <a:gd name="connsiteY885" fmla="*/ 8705 h 10000"/>
                  <a:gd name="connsiteX886" fmla="*/ 7643 w 10000"/>
                  <a:gd name="connsiteY886" fmla="*/ 8682 h 10000"/>
                  <a:gd name="connsiteX887" fmla="*/ 7654 w 10000"/>
                  <a:gd name="connsiteY887" fmla="*/ 8666 h 10000"/>
                  <a:gd name="connsiteX888" fmla="*/ 7668 w 10000"/>
                  <a:gd name="connsiteY888" fmla="*/ 8666 h 10000"/>
                  <a:gd name="connsiteX889" fmla="*/ 7676 w 10000"/>
                  <a:gd name="connsiteY889" fmla="*/ 8682 h 10000"/>
                  <a:gd name="connsiteX890" fmla="*/ 7704 w 10000"/>
                  <a:gd name="connsiteY890" fmla="*/ 8669 h 10000"/>
                  <a:gd name="connsiteX891" fmla="*/ 7712 w 10000"/>
                  <a:gd name="connsiteY891" fmla="*/ 8669 h 10000"/>
                  <a:gd name="connsiteX892" fmla="*/ 7720 w 10000"/>
                  <a:gd name="connsiteY892" fmla="*/ 8669 h 10000"/>
                  <a:gd name="connsiteX893" fmla="*/ 7726 w 10000"/>
                  <a:gd name="connsiteY893" fmla="*/ 8656 h 10000"/>
                  <a:gd name="connsiteX894" fmla="*/ 7734 w 10000"/>
                  <a:gd name="connsiteY894" fmla="*/ 8650 h 10000"/>
                  <a:gd name="connsiteX895" fmla="*/ 7742 w 10000"/>
                  <a:gd name="connsiteY895" fmla="*/ 8650 h 10000"/>
                  <a:gd name="connsiteX896" fmla="*/ 7759 w 10000"/>
                  <a:gd name="connsiteY896" fmla="*/ 8650 h 10000"/>
                  <a:gd name="connsiteX897" fmla="*/ 7756 w 10000"/>
                  <a:gd name="connsiteY897" fmla="*/ 8630 h 10000"/>
                  <a:gd name="connsiteX898" fmla="*/ 7751 w 10000"/>
                  <a:gd name="connsiteY898" fmla="*/ 8627 h 10000"/>
                  <a:gd name="connsiteX899" fmla="*/ 7742 w 10000"/>
                  <a:gd name="connsiteY899" fmla="*/ 8620 h 10000"/>
                  <a:gd name="connsiteX900" fmla="*/ 7734 w 10000"/>
                  <a:gd name="connsiteY900" fmla="*/ 8591 h 10000"/>
                  <a:gd name="connsiteX901" fmla="*/ 7709 w 10000"/>
                  <a:gd name="connsiteY901" fmla="*/ 8582 h 10000"/>
                  <a:gd name="connsiteX902" fmla="*/ 7695 w 10000"/>
                  <a:gd name="connsiteY902" fmla="*/ 8578 h 10000"/>
                  <a:gd name="connsiteX903" fmla="*/ 7668 w 10000"/>
                  <a:gd name="connsiteY903" fmla="*/ 8562 h 10000"/>
                  <a:gd name="connsiteX904" fmla="*/ 7645 w 10000"/>
                  <a:gd name="connsiteY904" fmla="*/ 8552 h 10000"/>
                  <a:gd name="connsiteX905" fmla="*/ 7615 w 10000"/>
                  <a:gd name="connsiteY905" fmla="*/ 8543 h 10000"/>
                  <a:gd name="connsiteX906" fmla="*/ 7596 w 10000"/>
                  <a:gd name="connsiteY906" fmla="*/ 8527 h 10000"/>
                  <a:gd name="connsiteX907" fmla="*/ 7565 w 10000"/>
                  <a:gd name="connsiteY907" fmla="*/ 8494 h 10000"/>
                  <a:gd name="connsiteX908" fmla="*/ 7562 w 10000"/>
                  <a:gd name="connsiteY908" fmla="*/ 8475 h 10000"/>
                  <a:gd name="connsiteX909" fmla="*/ 7540 w 10000"/>
                  <a:gd name="connsiteY909" fmla="*/ 8455 h 10000"/>
                  <a:gd name="connsiteX910" fmla="*/ 7535 w 10000"/>
                  <a:gd name="connsiteY910" fmla="*/ 8446 h 10000"/>
                  <a:gd name="connsiteX911" fmla="*/ 7535 w 10000"/>
                  <a:gd name="connsiteY911" fmla="*/ 8420 h 10000"/>
                  <a:gd name="connsiteX912" fmla="*/ 7535 w 10000"/>
                  <a:gd name="connsiteY912" fmla="*/ 8391 h 10000"/>
                  <a:gd name="connsiteX913" fmla="*/ 7548 w 10000"/>
                  <a:gd name="connsiteY913" fmla="*/ 8345 h 10000"/>
                  <a:gd name="connsiteX914" fmla="*/ 7562 w 10000"/>
                  <a:gd name="connsiteY914" fmla="*/ 8319 h 10000"/>
                  <a:gd name="connsiteX915" fmla="*/ 7582 w 10000"/>
                  <a:gd name="connsiteY915" fmla="*/ 8310 h 10000"/>
                  <a:gd name="connsiteX916" fmla="*/ 7607 w 10000"/>
                  <a:gd name="connsiteY916" fmla="*/ 8300 h 10000"/>
                  <a:gd name="connsiteX917" fmla="*/ 7629 w 10000"/>
                  <a:gd name="connsiteY917" fmla="*/ 8300 h 10000"/>
                  <a:gd name="connsiteX918" fmla="*/ 7651 w 10000"/>
                  <a:gd name="connsiteY918" fmla="*/ 8297 h 10000"/>
                  <a:gd name="connsiteX919" fmla="*/ 7668 w 10000"/>
                  <a:gd name="connsiteY919" fmla="*/ 8280 h 10000"/>
                  <a:gd name="connsiteX920" fmla="*/ 7687 w 10000"/>
                  <a:gd name="connsiteY920" fmla="*/ 8267 h 10000"/>
                  <a:gd name="connsiteX921" fmla="*/ 7693 w 10000"/>
                  <a:gd name="connsiteY921" fmla="*/ 8261 h 10000"/>
                  <a:gd name="connsiteX922" fmla="*/ 7701 w 10000"/>
                  <a:gd name="connsiteY922" fmla="*/ 8248 h 10000"/>
                  <a:gd name="connsiteX923" fmla="*/ 7712 w 10000"/>
                  <a:gd name="connsiteY923" fmla="*/ 8238 h 10000"/>
                  <a:gd name="connsiteX924" fmla="*/ 7731 w 10000"/>
                  <a:gd name="connsiteY924" fmla="*/ 8222 h 10000"/>
                  <a:gd name="connsiteX925" fmla="*/ 7740 w 10000"/>
                  <a:gd name="connsiteY925" fmla="*/ 8206 h 10000"/>
                  <a:gd name="connsiteX926" fmla="*/ 7756 w 10000"/>
                  <a:gd name="connsiteY926" fmla="*/ 8183 h 10000"/>
                  <a:gd name="connsiteX927" fmla="*/ 7773 w 10000"/>
                  <a:gd name="connsiteY927" fmla="*/ 8177 h 10000"/>
                  <a:gd name="connsiteX928" fmla="*/ 7784 w 10000"/>
                  <a:gd name="connsiteY928" fmla="*/ 8183 h 10000"/>
                  <a:gd name="connsiteX929" fmla="*/ 7801 w 10000"/>
                  <a:gd name="connsiteY929" fmla="*/ 8174 h 10000"/>
                  <a:gd name="connsiteX930" fmla="*/ 7801 w 10000"/>
                  <a:gd name="connsiteY930" fmla="*/ 8157 h 10000"/>
                  <a:gd name="connsiteX931" fmla="*/ 7817 w 10000"/>
                  <a:gd name="connsiteY931" fmla="*/ 8164 h 10000"/>
                  <a:gd name="connsiteX932" fmla="*/ 7837 w 10000"/>
                  <a:gd name="connsiteY932" fmla="*/ 8164 h 10000"/>
                  <a:gd name="connsiteX933" fmla="*/ 7856 w 10000"/>
                  <a:gd name="connsiteY933" fmla="*/ 8164 h 10000"/>
                  <a:gd name="connsiteX934" fmla="*/ 7870 w 10000"/>
                  <a:gd name="connsiteY934" fmla="*/ 8167 h 10000"/>
                  <a:gd name="connsiteX935" fmla="*/ 7881 w 10000"/>
                  <a:gd name="connsiteY935" fmla="*/ 8174 h 10000"/>
                  <a:gd name="connsiteX936" fmla="*/ 7898 w 10000"/>
                  <a:gd name="connsiteY936" fmla="*/ 8187 h 10000"/>
                  <a:gd name="connsiteX937" fmla="*/ 7917 w 10000"/>
                  <a:gd name="connsiteY937" fmla="*/ 8187 h 10000"/>
                  <a:gd name="connsiteX938" fmla="*/ 7928 w 10000"/>
                  <a:gd name="connsiteY938" fmla="*/ 8157 h 10000"/>
                  <a:gd name="connsiteX939" fmla="*/ 7942 w 10000"/>
                  <a:gd name="connsiteY939" fmla="*/ 8157 h 10000"/>
                  <a:gd name="connsiteX940" fmla="*/ 7958 w 10000"/>
                  <a:gd name="connsiteY940" fmla="*/ 8164 h 10000"/>
                  <a:gd name="connsiteX941" fmla="*/ 7983 w 10000"/>
                  <a:gd name="connsiteY941" fmla="*/ 8144 h 10000"/>
                  <a:gd name="connsiteX942" fmla="*/ 8000 w 10000"/>
                  <a:gd name="connsiteY942" fmla="*/ 8109 h 10000"/>
                  <a:gd name="connsiteX943" fmla="*/ 7994 w 10000"/>
                  <a:gd name="connsiteY943" fmla="*/ 8093 h 10000"/>
                  <a:gd name="connsiteX944" fmla="*/ 7983 w 10000"/>
                  <a:gd name="connsiteY944" fmla="*/ 8070 h 10000"/>
                  <a:gd name="connsiteX945" fmla="*/ 7986 w 10000"/>
                  <a:gd name="connsiteY945" fmla="*/ 8063 h 10000"/>
                  <a:gd name="connsiteX946" fmla="*/ 7978 w 10000"/>
                  <a:gd name="connsiteY946" fmla="*/ 8044 h 10000"/>
                  <a:gd name="connsiteX947" fmla="*/ 7986 w 10000"/>
                  <a:gd name="connsiteY947" fmla="*/ 8002 h 10000"/>
                  <a:gd name="connsiteX948" fmla="*/ 7983 w 10000"/>
                  <a:gd name="connsiteY948" fmla="*/ 7947 h 10000"/>
                  <a:gd name="connsiteX949" fmla="*/ 7961 w 10000"/>
                  <a:gd name="connsiteY949" fmla="*/ 7931 h 10000"/>
                  <a:gd name="connsiteX950" fmla="*/ 7958 w 10000"/>
                  <a:gd name="connsiteY950" fmla="*/ 7898 h 10000"/>
                  <a:gd name="connsiteX951" fmla="*/ 7953 w 10000"/>
                  <a:gd name="connsiteY951" fmla="*/ 7856 h 10000"/>
                  <a:gd name="connsiteX952" fmla="*/ 7967 w 10000"/>
                  <a:gd name="connsiteY952" fmla="*/ 7837 h 10000"/>
                  <a:gd name="connsiteX953" fmla="*/ 7950 w 10000"/>
                  <a:gd name="connsiteY953" fmla="*/ 7824 h 10000"/>
                  <a:gd name="connsiteX954" fmla="*/ 7906 w 10000"/>
                  <a:gd name="connsiteY954" fmla="*/ 7814 h 10000"/>
                  <a:gd name="connsiteX955" fmla="*/ 7878 w 10000"/>
                  <a:gd name="connsiteY955" fmla="*/ 7814 h 10000"/>
                  <a:gd name="connsiteX956" fmla="*/ 7870 w 10000"/>
                  <a:gd name="connsiteY956" fmla="*/ 7795 h 10000"/>
                  <a:gd name="connsiteX957" fmla="*/ 7878 w 10000"/>
                  <a:gd name="connsiteY957" fmla="*/ 7778 h 10000"/>
                  <a:gd name="connsiteX958" fmla="*/ 7881 w 10000"/>
                  <a:gd name="connsiteY958" fmla="*/ 7775 h 10000"/>
                  <a:gd name="connsiteX959" fmla="*/ 7878 w 10000"/>
                  <a:gd name="connsiteY959" fmla="*/ 7743 h 10000"/>
                  <a:gd name="connsiteX960" fmla="*/ 7895 w 10000"/>
                  <a:gd name="connsiteY960" fmla="*/ 7733 h 10000"/>
                  <a:gd name="connsiteX961" fmla="*/ 7911 w 10000"/>
                  <a:gd name="connsiteY961" fmla="*/ 7710 h 10000"/>
                  <a:gd name="connsiteX962" fmla="*/ 7911 w 10000"/>
                  <a:gd name="connsiteY962" fmla="*/ 7665 h 10000"/>
                  <a:gd name="connsiteX963" fmla="*/ 7917 w 10000"/>
                  <a:gd name="connsiteY963" fmla="*/ 7600 h 10000"/>
                  <a:gd name="connsiteX964" fmla="*/ 7928 w 10000"/>
                  <a:gd name="connsiteY964" fmla="*/ 7581 h 10000"/>
                  <a:gd name="connsiteX965" fmla="*/ 7917 w 10000"/>
                  <a:gd name="connsiteY965" fmla="*/ 7474 h 10000"/>
                  <a:gd name="connsiteX966" fmla="*/ 7873 w 10000"/>
                  <a:gd name="connsiteY966" fmla="*/ 7335 h 10000"/>
                  <a:gd name="connsiteX967" fmla="*/ 7756 w 10000"/>
                  <a:gd name="connsiteY967" fmla="*/ 7050 h 10000"/>
                  <a:gd name="connsiteX968" fmla="*/ 7679 w 10000"/>
                  <a:gd name="connsiteY968" fmla="*/ 6839 h 10000"/>
                  <a:gd name="connsiteX969" fmla="*/ 7668 w 10000"/>
                  <a:gd name="connsiteY969" fmla="*/ 6823 h 10000"/>
                  <a:gd name="connsiteX970" fmla="*/ 7659 w 10000"/>
                  <a:gd name="connsiteY970" fmla="*/ 6768 h 10000"/>
                  <a:gd name="connsiteX971" fmla="*/ 7659 w 10000"/>
                  <a:gd name="connsiteY971" fmla="*/ 6739 h 10000"/>
                  <a:gd name="connsiteX972" fmla="*/ 7651 w 10000"/>
                  <a:gd name="connsiteY972" fmla="*/ 6713 h 10000"/>
                  <a:gd name="connsiteX973" fmla="*/ 7654 w 10000"/>
                  <a:gd name="connsiteY973" fmla="*/ 6684 h 10000"/>
                  <a:gd name="connsiteX974" fmla="*/ 7643 w 10000"/>
                  <a:gd name="connsiteY974" fmla="*/ 6626 h 10000"/>
                  <a:gd name="connsiteX975" fmla="*/ 7629 w 10000"/>
                  <a:gd name="connsiteY975" fmla="*/ 6600 h 10000"/>
                  <a:gd name="connsiteX976" fmla="*/ 7629 w 10000"/>
                  <a:gd name="connsiteY976" fmla="*/ 6580 h 10000"/>
                  <a:gd name="connsiteX977" fmla="*/ 7623 w 10000"/>
                  <a:gd name="connsiteY977" fmla="*/ 6541 h 10000"/>
                  <a:gd name="connsiteX978" fmla="*/ 7615 w 10000"/>
                  <a:gd name="connsiteY978" fmla="*/ 6522 h 10000"/>
                  <a:gd name="connsiteX979" fmla="*/ 7598 w 10000"/>
                  <a:gd name="connsiteY979" fmla="*/ 6509 h 10000"/>
                  <a:gd name="connsiteX980" fmla="*/ 7587 w 10000"/>
                  <a:gd name="connsiteY980" fmla="*/ 6493 h 10000"/>
                  <a:gd name="connsiteX981" fmla="*/ 7579 w 10000"/>
                  <a:gd name="connsiteY981" fmla="*/ 6464 h 10000"/>
                  <a:gd name="connsiteX982" fmla="*/ 7587 w 10000"/>
                  <a:gd name="connsiteY982" fmla="*/ 6438 h 10000"/>
                  <a:gd name="connsiteX983" fmla="*/ 7596 w 10000"/>
                  <a:gd name="connsiteY983" fmla="*/ 6425 h 10000"/>
                  <a:gd name="connsiteX984" fmla="*/ 7590 w 10000"/>
                  <a:gd name="connsiteY984" fmla="*/ 6396 h 10000"/>
                  <a:gd name="connsiteX985" fmla="*/ 7590 w 10000"/>
                  <a:gd name="connsiteY985" fmla="*/ 6373 h 10000"/>
                  <a:gd name="connsiteX986" fmla="*/ 7587 w 10000"/>
                  <a:gd name="connsiteY986" fmla="*/ 6354 h 10000"/>
                  <a:gd name="connsiteX987" fmla="*/ 7582 w 10000"/>
                  <a:gd name="connsiteY987" fmla="*/ 6344 h 10000"/>
                  <a:gd name="connsiteX988" fmla="*/ 7582 w 10000"/>
                  <a:gd name="connsiteY988" fmla="*/ 6324 h 10000"/>
                  <a:gd name="connsiteX989" fmla="*/ 7571 w 10000"/>
                  <a:gd name="connsiteY989" fmla="*/ 6302 h 10000"/>
                  <a:gd name="connsiteX990" fmla="*/ 7548 w 10000"/>
                  <a:gd name="connsiteY990" fmla="*/ 6256 h 10000"/>
                  <a:gd name="connsiteX991" fmla="*/ 7546 w 10000"/>
                  <a:gd name="connsiteY991" fmla="*/ 6218 h 10000"/>
                  <a:gd name="connsiteX992" fmla="*/ 7540 w 10000"/>
                  <a:gd name="connsiteY992" fmla="*/ 6159 h 10000"/>
                  <a:gd name="connsiteX993" fmla="*/ 7535 w 10000"/>
                  <a:gd name="connsiteY993" fmla="*/ 6114 h 10000"/>
                  <a:gd name="connsiteX994" fmla="*/ 7535 w 10000"/>
                  <a:gd name="connsiteY994" fmla="*/ 6088 h 10000"/>
                  <a:gd name="connsiteX995" fmla="*/ 7540 w 10000"/>
                  <a:gd name="connsiteY995" fmla="*/ 6049 h 10000"/>
                  <a:gd name="connsiteX996" fmla="*/ 7546 w 10000"/>
                  <a:gd name="connsiteY996" fmla="*/ 6004 h 10000"/>
                  <a:gd name="connsiteX997" fmla="*/ 7548 w 10000"/>
                  <a:gd name="connsiteY997" fmla="*/ 5965 h 10000"/>
                  <a:gd name="connsiteX998" fmla="*/ 7548 w 10000"/>
                  <a:gd name="connsiteY998" fmla="*/ 5946 h 10000"/>
                  <a:gd name="connsiteX999" fmla="*/ 7548 w 10000"/>
                  <a:gd name="connsiteY999" fmla="*/ 5933 h 10000"/>
                  <a:gd name="connsiteX1000" fmla="*/ 7548 w 10000"/>
                  <a:gd name="connsiteY1000" fmla="*/ 5910 h 10000"/>
                  <a:gd name="connsiteX1001" fmla="*/ 7548 w 10000"/>
                  <a:gd name="connsiteY1001" fmla="*/ 5897 h 10000"/>
                  <a:gd name="connsiteX1002" fmla="*/ 7546 w 10000"/>
                  <a:gd name="connsiteY1002" fmla="*/ 5871 h 10000"/>
                  <a:gd name="connsiteX1003" fmla="*/ 7535 w 10000"/>
                  <a:gd name="connsiteY1003" fmla="*/ 5839 h 10000"/>
                  <a:gd name="connsiteX1004" fmla="*/ 7524 w 10000"/>
                  <a:gd name="connsiteY1004" fmla="*/ 5797 h 10000"/>
                  <a:gd name="connsiteX1005" fmla="*/ 7518 w 10000"/>
                  <a:gd name="connsiteY1005" fmla="*/ 5767 h 10000"/>
                  <a:gd name="connsiteX1006" fmla="*/ 7515 w 10000"/>
                  <a:gd name="connsiteY1006" fmla="*/ 5745 h 10000"/>
                  <a:gd name="connsiteX1007" fmla="*/ 7501 w 10000"/>
                  <a:gd name="connsiteY1007" fmla="*/ 5683 h 10000"/>
                  <a:gd name="connsiteX1008" fmla="*/ 7490 w 10000"/>
                  <a:gd name="connsiteY1008" fmla="*/ 5631 h 10000"/>
                  <a:gd name="connsiteX1009" fmla="*/ 7482 w 10000"/>
                  <a:gd name="connsiteY1009" fmla="*/ 5593 h 10000"/>
                  <a:gd name="connsiteX1010" fmla="*/ 7476 w 10000"/>
                  <a:gd name="connsiteY1010" fmla="*/ 5570 h 10000"/>
                  <a:gd name="connsiteX1011" fmla="*/ 7476 w 10000"/>
                  <a:gd name="connsiteY1011" fmla="*/ 5528 h 10000"/>
                  <a:gd name="connsiteX1012" fmla="*/ 7482 w 10000"/>
                  <a:gd name="connsiteY1012" fmla="*/ 5502 h 10000"/>
                  <a:gd name="connsiteX1013" fmla="*/ 7490 w 10000"/>
                  <a:gd name="connsiteY1013" fmla="*/ 5489 h 10000"/>
                  <a:gd name="connsiteX1014" fmla="*/ 7499 w 10000"/>
                  <a:gd name="connsiteY1014" fmla="*/ 5479 h 10000"/>
                  <a:gd name="connsiteX1015" fmla="*/ 7493 w 10000"/>
                  <a:gd name="connsiteY1015" fmla="*/ 5427 h 10000"/>
                  <a:gd name="connsiteX1016" fmla="*/ 7501 w 10000"/>
                  <a:gd name="connsiteY1016" fmla="*/ 5415 h 10000"/>
                  <a:gd name="connsiteX1017" fmla="*/ 7510 w 10000"/>
                  <a:gd name="connsiteY1017" fmla="*/ 5398 h 10000"/>
                  <a:gd name="connsiteX1018" fmla="*/ 7515 w 10000"/>
                  <a:gd name="connsiteY1018" fmla="*/ 5379 h 10000"/>
                  <a:gd name="connsiteX1019" fmla="*/ 7526 w 10000"/>
                  <a:gd name="connsiteY1019" fmla="*/ 5366 h 10000"/>
                  <a:gd name="connsiteX1020" fmla="*/ 7518 w 10000"/>
                  <a:gd name="connsiteY1020" fmla="*/ 5350 h 10000"/>
                  <a:gd name="connsiteX1021" fmla="*/ 7518 w 10000"/>
                  <a:gd name="connsiteY1021" fmla="*/ 5330 h 10000"/>
                  <a:gd name="connsiteX1022" fmla="*/ 7526 w 10000"/>
                  <a:gd name="connsiteY1022" fmla="*/ 5311 h 10000"/>
                  <a:gd name="connsiteX1023" fmla="*/ 7540 w 10000"/>
                  <a:gd name="connsiteY1023" fmla="*/ 5291 h 10000"/>
                  <a:gd name="connsiteX1024" fmla="*/ 7540 w 10000"/>
                  <a:gd name="connsiteY1024" fmla="*/ 5266 h 10000"/>
                  <a:gd name="connsiteX1025" fmla="*/ 7540 w 10000"/>
                  <a:gd name="connsiteY1025" fmla="*/ 5256 h 10000"/>
                  <a:gd name="connsiteX1026" fmla="*/ 7524 w 10000"/>
                  <a:gd name="connsiteY1026" fmla="*/ 5233 h 10000"/>
                  <a:gd name="connsiteX1027" fmla="*/ 7515 w 10000"/>
                  <a:gd name="connsiteY1027" fmla="*/ 5217 h 10000"/>
                  <a:gd name="connsiteX1028" fmla="*/ 7490 w 10000"/>
                  <a:gd name="connsiteY1028" fmla="*/ 5178 h 10000"/>
                  <a:gd name="connsiteX1029" fmla="*/ 7474 w 10000"/>
                  <a:gd name="connsiteY1029" fmla="*/ 5162 h 10000"/>
                  <a:gd name="connsiteX1030" fmla="*/ 7457 w 10000"/>
                  <a:gd name="connsiteY1030" fmla="*/ 5120 h 10000"/>
                  <a:gd name="connsiteX1031" fmla="*/ 7421 w 10000"/>
                  <a:gd name="connsiteY1031" fmla="*/ 5087 h 10000"/>
                  <a:gd name="connsiteX1032" fmla="*/ 7380 w 10000"/>
                  <a:gd name="connsiteY1032" fmla="*/ 5068 h 10000"/>
                  <a:gd name="connsiteX1033" fmla="*/ 7355 w 10000"/>
                  <a:gd name="connsiteY1033" fmla="*/ 5058 h 10000"/>
                  <a:gd name="connsiteX1034" fmla="*/ 7332 w 10000"/>
                  <a:gd name="connsiteY1034" fmla="*/ 5049 h 10000"/>
                  <a:gd name="connsiteX1035" fmla="*/ 7305 w 10000"/>
                  <a:gd name="connsiteY1035" fmla="*/ 5016 h 10000"/>
                  <a:gd name="connsiteX1036" fmla="*/ 7305 w 10000"/>
                  <a:gd name="connsiteY1036" fmla="*/ 5000 h 10000"/>
                  <a:gd name="connsiteX1037" fmla="*/ 7296 w 10000"/>
                  <a:gd name="connsiteY1037" fmla="*/ 4971 h 10000"/>
                  <a:gd name="connsiteX1038" fmla="*/ 7288 w 10000"/>
                  <a:gd name="connsiteY1038" fmla="*/ 4945 h 10000"/>
                  <a:gd name="connsiteX1039" fmla="*/ 7280 w 10000"/>
                  <a:gd name="connsiteY1039" fmla="*/ 4916 h 10000"/>
                  <a:gd name="connsiteX1040" fmla="*/ 7291 w 10000"/>
                  <a:gd name="connsiteY1040" fmla="*/ 4887 h 10000"/>
                  <a:gd name="connsiteX1041" fmla="*/ 7291 w 10000"/>
                  <a:gd name="connsiteY1041" fmla="*/ 4858 h 10000"/>
                  <a:gd name="connsiteX1042" fmla="*/ 7271 w 10000"/>
                  <a:gd name="connsiteY1042" fmla="*/ 4819 h 10000"/>
                  <a:gd name="connsiteX1043" fmla="*/ 7255 w 10000"/>
                  <a:gd name="connsiteY1043" fmla="*/ 4828 h 10000"/>
                  <a:gd name="connsiteX1044" fmla="*/ 7235 w 10000"/>
                  <a:gd name="connsiteY1044" fmla="*/ 4841 h 10000"/>
                  <a:gd name="connsiteX1045" fmla="*/ 7216 w 10000"/>
                  <a:gd name="connsiteY1045" fmla="*/ 4867 h 10000"/>
                  <a:gd name="connsiteX1046" fmla="*/ 7191 w 10000"/>
                  <a:gd name="connsiteY1046" fmla="*/ 4870 h 10000"/>
                  <a:gd name="connsiteX1047" fmla="*/ 7155 w 10000"/>
                  <a:gd name="connsiteY1047" fmla="*/ 4887 h 10000"/>
                  <a:gd name="connsiteX1048" fmla="*/ 7122 w 10000"/>
                  <a:gd name="connsiteY1048" fmla="*/ 4893 h 10000"/>
                  <a:gd name="connsiteX1049" fmla="*/ 7105 w 10000"/>
                  <a:gd name="connsiteY1049" fmla="*/ 4896 h 10000"/>
                  <a:gd name="connsiteX1050" fmla="*/ 7094 w 10000"/>
                  <a:gd name="connsiteY1050" fmla="*/ 4916 h 10000"/>
                  <a:gd name="connsiteX1051" fmla="*/ 7080 w 10000"/>
                  <a:gd name="connsiteY1051" fmla="*/ 4903 h 10000"/>
                  <a:gd name="connsiteX1052" fmla="*/ 7072 w 10000"/>
                  <a:gd name="connsiteY1052" fmla="*/ 4851 h 10000"/>
                  <a:gd name="connsiteX1053" fmla="*/ 7042 w 10000"/>
                  <a:gd name="connsiteY1053" fmla="*/ 4819 h 10000"/>
                  <a:gd name="connsiteX1054" fmla="*/ 7030 w 10000"/>
                  <a:gd name="connsiteY1054" fmla="*/ 4780 h 10000"/>
                  <a:gd name="connsiteX1055" fmla="*/ 7039 w 10000"/>
                  <a:gd name="connsiteY1055" fmla="*/ 4757 h 10000"/>
                  <a:gd name="connsiteX1056" fmla="*/ 7047 w 10000"/>
                  <a:gd name="connsiteY1056" fmla="*/ 4744 h 10000"/>
                  <a:gd name="connsiteX1057" fmla="*/ 7022 w 10000"/>
                  <a:gd name="connsiteY1057" fmla="*/ 4725 h 10000"/>
                  <a:gd name="connsiteX1058" fmla="*/ 7000 w 10000"/>
                  <a:gd name="connsiteY1058" fmla="*/ 4715 h 10000"/>
                  <a:gd name="connsiteX1059" fmla="*/ 6975 w 10000"/>
                  <a:gd name="connsiteY1059" fmla="*/ 4709 h 10000"/>
                  <a:gd name="connsiteX1060" fmla="*/ 6945 w 10000"/>
                  <a:gd name="connsiteY1060" fmla="*/ 4696 h 10000"/>
                  <a:gd name="connsiteX1061" fmla="*/ 6953 w 10000"/>
                  <a:gd name="connsiteY1061" fmla="*/ 4679 h 10000"/>
                  <a:gd name="connsiteX1062" fmla="*/ 6961 w 10000"/>
                  <a:gd name="connsiteY1062" fmla="*/ 4660 h 10000"/>
                  <a:gd name="connsiteX1063" fmla="*/ 6983 w 10000"/>
                  <a:gd name="connsiteY1063" fmla="*/ 4644 h 10000"/>
                  <a:gd name="connsiteX1064" fmla="*/ 7014 w 10000"/>
                  <a:gd name="connsiteY1064" fmla="*/ 4634 h 10000"/>
                  <a:gd name="connsiteX1065" fmla="*/ 7025 w 10000"/>
                  <a:gd name="connsiteY1065" fmla="*/ 4615 h 10000"/>
                  <a:gd name="connsiteX1066" fmla="*/ 7047 w 10000"/>
                  <a:gd name="connsiteY1066" fmla="*/ 4582 h 10000"/>
                  <a:gd name="connsiteX1067" fmla="*/ 7069 w 10000"/>
                  <a:gd name="connsiteY1067" fmla="*/ 4563 h 10000"/>
                  <a:gd name="connsiteX1068" fmla="*/ 7078 w 10000"/>
                  <a:gd name="connsiteY1068" fmla="*/ 4553 h 10000"/>
                  <a:gd name="connsiteX1069" fmla="*/ 7097 w 10000"/>
                  <a:gd name="connsiteY1069" fmla="*/ 4527 h 10000"/>
                  <a:gd name="connsiteX1070" fmla="*/ 7122 w 10000"/>
                  <a:gd name="connsiteY1070" fmla="*/ 4517 h 10000"/>
                  <a:gd name="connsiteX1071" fmla="*/ 7139 w 10000"/>
                  <a:gd name="connsiteY1071" fmla="*/ 4488 h 10000"/>
                  <a:gd name="connsiteX1072" fmla="*/ 7147 w 10000"/>
                  <a:gd name="connsiteY1072" fmla="*/ 4459 h 10000"/>
                  <a:gd name="connsiteX1073" fmla="*/ 7161 w 10000"/>
                  <a:gd name="connsiteY1073" fmla="*/ 4440 h 10000"/>
                  <a:gd name="connsiteX1074" fmla="*/ 7177 w 10000"/>
                  <a:gd name="connsiteY1074" fmla="*/ 4430 h 10000"/>
                  <a:gd name="connsiteX1075" fmla="*/ 7202 w 10000"/>
                  <a:gd name="connsiteY1075" fmla="*/ 4407 h 10000"/>
                  <a:gd name="connsiteX1076" fmla="*/ 7224 w 10000"/>
                  <a:gd name="connsiteY1076" fmla="*/ 4417 h 10000"/>
                  <a:gd name="connsiteX1077" fmla="*/ 7241 w 10000"/>
                  <a:gd name="connsiteY1077" fmla="*/ 4404 h 10000"/>
                  <a:gd name="connsiteX1078" fmla="*/ 7263 w 10000"/>
                  <a:gd name="connsiteY1078" fmla="*/ 4398 h 10000"/>
                  <a:gd name="connsiteX1079" fmla="*/ 7283 w 10000"/>
                  <a:gd name="connsiteY1079" fmla="*/ 4424 h 10000"/>
                  <a:gd name="connsiteX1080" fmla="*/ 7305 w 10000"/>
                  <a:gd name="connsiteY1080" fmla="*/ 4433 h 10000"/>
                  <a:gd name="connsiteX1081" fmla="*/ 7332 w 10000"/>
                  <a:gd name="connsiteY1081" fmla="*/ 4443 h 10000"/>
                  <a:gd name="connsiteX1082" fmla="*/ 7380 w 10000"/>
                  <a:gd name="connsiteY1082" fmla="*/ 4398 h 10000"/>
                  <a:gd name="connsiteX1083" fmla="*/ 7404 w 10000"/>
                  <a:gd name="connsiteY1083" fmla="*/ 4378 h 10000"/>
                  <a:gd name="connsiteX1084" fmla="*/ 7418 w 10000"/>
                  <a:gd name="connsiteY1084" fmla="*/ 4369 h 10000"/>
                  <a:gd name="connsiteX1085" fmla="*/ 7443 w 10000"/>
                  <a:gd name="connsiteY1085" fmla="*/ 4356 h 10000"/>
                  <a:gd name="connsiteX1086" fmla="*/ 7460 w 10000"/>
                  <a:gd name="connsiteY1086" fmla="*/ 4385 h 10000"/>
                  <a:gd name="connsiteX1087" fmla="*/ 7460 w 10000"/>
                  <a:gd name="connsiteY1087" fmla="*/ 4404 h 10000"/>
                  <a:gd name="connsiteX1088" fmla="*/ 7499 w 10000"/>
                  <a:gd name="connsiteY1088" fmla="*/ 4417 h 10000"/>
                  <a:gd name="connsiteX1089" fmla="*/ 7515 w 10000"/>
                  <a:gd name="connsiteY1089" fmla="*/ 4414 h 10000"/>
                  <a:gd name="connsiteX1090" fmla="*/ 7565 w 10000"/>
                  <a:gd name="connsiteY1090" fmla="*/ 4385 h 10000"/>
                  <a:gd name="connsiteX1091" fmla="*/ 7579 w 10000"/>
                  <a:gd name="connsiteY1091" fmla="*/ 4346 h 10000"/>
                  <a:gd name="connsiteX1092" fmla="*/ 7582 w 10000"/>
                  <a:gd name="connsiteY1092" fmla="*/ 4317 h 10000"/>
                  <a:gd name="connsiteX1093" fmla="*/ 7590 w 10000"/>
                  <a:gd name="connsiteY1093" fmla="*/ 4301 h 10000"/>
                  <a:gd name="connsiteX1094" fmla="*/ 7612 w 10000"/>
                  <a:gd name="connsiteY1094" fmla="*/ 4271 h 10000"/>
                  <a:gd name="connsiteX1095" fmla="*/ 7623 w 10000"/>
                  <a:gd name="connsiteY1095" fmla="*/ 4262 h 10000"/>
                  <a:gd name="connsiteX1096" fmla="*/ 7634 w 10000"/>
                  <a:gd name="connsiteY1096" fmla="*/ 4245 h 10000"/>
                  <a:gd name="connsiteX1097" fmla="*/ 7645 w 10000"/>
                  <a:gd name="connsiteY1097" fmla="*/ 4265 h 10000"/>
                  <a:gd name="connsiteX1098" fmla="*/ 7670 w 10000"/>
                  <a:gd name="connsiteY1098" fmla="*/ 4284 h 10000"/>
                  <a:gd name="connsiteX1099" fmla="*/ 7701 w 10000"/>
                  <a:gd name="connsiteY1099" fmla="*/ 4275 h 10000"/>
                  <a:gd name="connsiteX1100" fmla="*/ 7717 w 10000"/>
                  <a:gd name="connsiteY1100" fmla="*/ 4275 h 10000"/>
                  <a:gd name="connsiteX1101" fmla="*/ 7740 w 10000"/>
                  <a:gd name="connsiteY1101" fmla="*/ 4284 h 10000"/>
                  <a:gd name="connsiteX1102" fmla="*/ 7767 w 10000"/>
                  <a:gd name="connsiteY1102" fmla="*/ 4284 h 10000"/>
                  <a:gd name="connsiteX1103" fmla="*/ 7895 w 10000"/>
                  <a:gd name="connsiteY1103" fmla="*/ 4207 h 10000"/>
                  <a:gd name="connsiteX1104" fmla="*/ 7895 w 10000"/>
                  <a:gd name="connsiteY1104" fmla="*/ 4187 h 10000"/>
                  <a:gd name="connsiteX1105" fmla="*/ 7895 w 10000"/>
                  <a:gd name="connsiteY1105" fmla="*/ 4171 h 10000"/>
                  <a:gd name="connsiteX1106" fmla="*/ 7903 w 10000"/>
                  <a:gd name="connsiteY1106" fmla="*/ 4148 h 10000"/>
                  <a:gd name="connsiteX1107" fmla="*/ 7917 w 10000"/>
                  <a:gd name="connsiteY1107" fmla="*/ 4158 h 10000"/>
                  <a:gd name="connsiteX1108" fmla="*/ 7967 w 10000"/>
                  <a:gd name="connsiteY1108" fmla="*/ 4203 h 10000"/>
                  <a:gd name="connsiteX1109" fmla="*/ 7994 w 10000"/>
                  <a:gd name="connsiteY1109" fmla="*/ 4203 h 10000"/>
                  <a:gd name="connsiteX1110" fmla="*/ 8064 w 10000"/>
                  <a:gd name="connsiteY1110" fmla="*/ 4242 h 10000"/>
                  <a:gd name="connsiteX1111" fmla="*/ 8083 w 10000"/>
                  <a:gd name="connsiteY1111" fmla="*/ 4245 h 10000"/>
                  <a:gd name="connsiteX1112" fmla="*/ 8105 w 10000"/>
                  <a:gd name="connsiteY1112" fmla="*/ 4226 h 10000"/>
                  <a:gd name="connsiteX1113" fmla="*/ 8136 w 10000"/>
                  <a:gd name="connsiteY1113" fmla="*/ 4187 h 10000"/>
                  <a:gd name="connsiteX1114" fmla="*/ 8161 w 10000"/>
                  <a:gd name="connsiteY1114" fmla="*/ 4168 h 10000"/>
                  <a:gd name="connsiteX1115" fmla="*/ 8172 w 10000"/>
                  <a:gd name="connsiteY1115" fmla="*/ 4161 h 10000"/>
                  <a:gd name="connsiteX1116" fmla="*/ 8208 w 10000"/>
                  <a:gd name="connsiteY1116" fmla="*/ 4168 h 10000"/>
                  <a:gd name="connsiteX1117" fmla="*/ 8235 w 10000"/>
                  <a:gd name="connsiteY1117" fmla="*/ 4168 h 10000"/>
                  <a:gd name="connsiteX1118" fmla="*/ 8258 w 10000"/>
                  <a:gd name="connsiteY1118" fmla="*/ 4152 h 10000"/>
                  <a:gd name="connsiteX1119" fmla="*/ 8283 w 10000"/>
                  <a:gd name="connsiteY1119" fmla="*/ 4152 h 10000"/>
                  <a:gd name="connsiteX1120" fmla="*/ 8299 w 10000"/>
                  <a:gd name="connsiteY1120" fmla="*/ 4132 h 10000"/>
                  <a:gd name="connsiteX1121" fmla="*/ 8316 w 10000"/>
                  <a:gd name="connsiteY1121" fmla="*/ 4113 h 10000"/>
                  <a:gd name="connsiteX1122" fmla="*/ 8330 w 10000"/>
                  <a:gd name="connsiteY1122" fmla="*/ 4084 h 10000"/>
                  <a:gd name="connsiteX1123" fmla="*/ 8341 w 10000"/>
                  <a:gd name="connsiteY1123" fmla="*/ 4058 h 10000"/>
                  <a:gd name="connsiteX1124" fmla="*/ 8349 w 10000"/>
                  <a:gd name="connsiteY1124" fmla="*/ 4064 h 10000"/>
                  <a:gd name="connsiteX1125" fmla="*/ 8366 w 10000"/>
                  <a:gd name="connsiteY1125" fmla="*/ 4067 h 10000"/>
                  <a:gd name="connsiteX1126" fmla="*/ 8374 w 10000"/>
                  <a:gd name="connsiteY1126" fmla="*/ 4084 h 10000"/>
                  <a:gd name="connsiteX1127" fmla="*/ 8402 w 10000"/>
                  <a:gd name="connsiteY1127" fmla="*/ 4054 h 10000"/>
                  <a:gd name="connsiteX1128" fmla="*/ 8427 w 10000"/>
                  <a:gd name="connsiteY1128" fmla="*/ 4028 h 10000"/>
                  <a:gd name="connsiteX1129" fmla="*/ 8438 w 10000"/>
                  <a:gd name="connsiteY1129" fmla="*/ 4025 h 10000"/>
                  <a:gd name="connsiteX1130" fmla="*/ 8468 w 10000"/>
                  <a:gd name="connsiteY1130" fmla="*/ 4006 h 10000"/>
                  <a:gd name="connsiteX1131" fmla="*/ 8485 w 10000"/>
                  <a:gd name="connsiteY1131" fmla="*/ 3999 h 10000"/>
                  <a:gd name="connsiteX1132" fmla="*/ 8493 w 10000"/>
                  <a:gd name="connsiteY1132" fmla="*/ 4025 h 10000"/>
                  <a:gd name="connsiteX1133" fmla="*/ 8515 w 10000"/>
                  <a:gd name="connsiteY1133" fmla="*/ 4028 h 10000"/>
                  <a:gd name="connsiteX1134" fmla="*/ 8543 w 10000"/>
                  <a:gd name="connsiteY1134" fmla="*/ 4009 h 10000"/>
                  <a:gd name="connsiteX1135" fmla="*/ 8551 w 10000"/>
                  <a:gd name="connsiteY1135" fmla="*/ 3990 h 10000"/>
                  <a:gd name="connsiteX1136" fmla="*/ 8582 w 10000"/>
                  <a:gd name="connsiteY1136" fmla="*/ 3977 h 10000"/>
                  <a:gd name="connsiteX1137" fmla="*/ 8596 w 10000"/>
                  <a:gd name="connsiteY1137" fmla="*/ 3977 h 10000"/>
                  <a:gd name="connsiteX1138" fmla="*/ 8607 w 10000"/>
                  <a:gd name="connsiteY1138" fmla="*/ 3980 h 10000"/>
                  <a:gd name="connsiteX1139" fmla="*/ 8645 w 10000"/>
                  <a:gd name="connsiteY1139" fmla="*/ 3970 h 10000"/>
                  <a:gd name="connsiteX1140" fmla="*/ 8654 w 10000"/>
                  <a:gd name="connsiteY1140" fmla="*/ 3951 h 10000"/>
                  <a:gd name="connsiteX1141" fmla="*/ 8670 w 10000"/>
                  <a:gd name="connsiteY1141" fmla="*/ 3935 h 10000"/>
                  <a:gd name="connsiteX1142" fmla="*/ 8695 w 10000"/>
                  <a:gd name="connsiteY1142" fmla="*/ 3935 h 10000"/>
                  <a:gd name="connsiteX1143" fmla="*/ 8704 w 10000"/>
                  <a:gd name="connsiteY1143" fmla="*/ 3951 h 10000"/>
                  <a:gd name="connsiteX1144" fmla="*/ 8717 w 10000"/>
                  <a:gd name="connsiteY1144" fmla="*/ 3964 h 10000"/>
                  <a:gd name="connsiteX1145" fmla="*/ 8751 w 10000"/>
                  <a:gd name="connsiteY1145" fmla="*/ 3951 h 10000"/>
                  <a:gd name="connsiteX1146" fmla="*/ 8776 w 10000"/>
                  <a:gd name="connsiteY1146" fmla="*/ 3935 h 10000"/>
                  <a:gd name="connsiteX1147" fmla="*/ 8798 w 10000"/>
                  <a:gd name="connsiteY1147" fmla="*/ 3925 h 10000"/>
                  <a:gd name="connsiteX1148" fmla="*/ 8806 w 10000"/>
                  <a:gd name="connsiteY1148" fmla="*/ 3892 h 10000"/>
                  <a:gd name="connsiteX1149" fmla="*/ 8814 w 10000"/>
                  <a:gd name="connsiteY1149" fmla="*/ 3876 h 10000"/>
                  <a:gd name="connsiteX1150" fmla="*/ 8839 w 10000"/>
                  <a:gd name="connsiteY1150" fmla="*/ 3873 h 10000"/>
                  <a:gd name="connsiteX1151" fmla="*/ 8842 w 10000"/>
                  <a:gd name="connsiteY1151" fmla="*/ 3876 h 10000"/>
                  <a:gd name="connsiteX1152" fmla="*/ 8856 w 10000"/>
                  <a:gd name="connsiteY1152" fmla="*/ 3863 h 10000"/>
                  <a:gd name="connsiteX1153" fmla="*/ 8856 w 10000"/>
                  <a:gd name="connsiteY1153" fmla="*/ 3841 h 10000"/>
                  <a:gd name="connsiteX1154" fmla="*/ 8870 w 10000"/>
                  <a:gd name="connsiteY1154" fmla="*/ 3821 h 10000"/>
                  <a:gd name="connsiteX1155" fmla="*/ 8903 w 10000"/>
                  <a:gd name="connsiteY1155" fmla="*/ 3802 h 10000"/>
                  <a:gd name="connsiteX1156" fmla="*/ 8914 w 10000"/>
                  <a:gd name="connsiteY1156" fmla="*/ 3782 h 10000"/>
                  <a:gd name="connsiteX1157" fmla="*/ 8939 w 10000"/>
                  <a:gd name="connsiteY1157" fmla="*/ 3782 h 10000"/>
                  <a:gd name="connsiteX1158" fmla="*/ 8961 w 10000"/>
                  <a:gd name="connsiteY1158" fmla="*/ 3779 h 10000"/>
                  <a:gd name="connsiteX1159" fmla="*/ 8983 w 10000"/>
                  <a:gd name="connsiteY1159" fmla="*/ 3760 h 10000"/>
                  <a:gd name="connsiteX1160" fmla="*/ 9003 w 10000"/>
                  <a:gd name="connsiteY1160" fmla="*/ 3763 h 10000"/>
                  <a:gd name="connsiteX1161" fmla="*/ 9019 w 10000"/>
                  <a:gd name="connsiteY1161" fmla="*/ 3779 h 10000"/>
                  <a:gd name="connsiteX1162" fmla="*/ 9050 w 10000"/>
                  <a:gd name="connsiteY1162" fmla="*/ 3812 h 10000"/>
                  <a:gd name="connsiteX1163" fmla="*/ 9080 w 10000"/>
                  <a:gd name="connsiteY1163" fmla="*/ 3831 h 10000"/>
                  <a:gd name="connsiteX1164" fmla="*/ 9097 w 10000"/>
                  <a:gd name="connsiteY1164" fmla="*/ 3867 h 10000"/>
                  <a:gd name="connsiteX1165" fmla="*/ 9114 w 10000"/>
                  <a:gd name="connsiteY1165" fmla="*/ 3902 h 10000"/>
                  <a:gd name="connsiteX1166" fmla="*/ 9122 w 10000"/>
                  <a:gd name="connsiteY1166" fmla="*/ 3935 h 10000"/>
                  <a:gd name="connsiteX1167" fmla="*/ 9125 w 10000"/>
                  <a:gd name="connsiteY1167" fmla="*/ 3964 h 10000"/>
                  <a:gd name="connsiteX1168" fmla="*/ 9130 w 10000"/>
                  <a:gd name="connsiteY1168" fmla="*/ 3999 h 10000"/>
                  <a:gd name="connsiteX1169" fmla="*/ 9130 w 10000"/>
                  <a:gd name="connsiteY1169" fmla="*/ 4054 h 10000"/>
                  <a:gd name="connsiteX1170" fmla="*/ 9155 w 10000"/>
                  <a:gd name="connsiteY1170" fmla="*/ 4093 h 10000"/>
                  <a:gd name="connsiteX1171" fmla="*/ 9169 w 10000"/>
                  <a:gd name="connsiteY1171" fmla="*/ 4090 h 10000"/>
                  <a:gd name="connsiteX1172" fmla="*/ 9211 w 10000"/>
                  <a:gd name="connsiteY1172" fmla="*/ 4077 h 10000"/>
                  <a:gd name="connsiteX1173" fmla="*/ 9244 w 10000"/>
                  <a:gd name="connsiteY1173" fmla="*/ 4077 h 10000"/>
                  <a:gd name="connsiteX1174" fmla="*/ 9252 w 10000"/>
                  <a:gd name="connsiteY1174" fmla="*/ 4103 h 10000"/>
                  <a:gd name="connsiteX1175" fmla="*/ 9258 w 10000"/>
                  <a:gd name="connsiteY1175" fmla="*/ 4148 h 10000"/>
                  <a:gd name="connsiteX1176" fmla="*/ 9269 w 10000"/>
                  <a:gd name="connsiteY1176" fmla="*/ 4158 h 10000"/>
                  <a:gd name="connsiteX1177" fmla="*/ 9294 w 10000"/>
                  <a:gd name="connsiteY1177" fmla="*/ 4158 h 10000"/>
                  <a:gd name="connsiteX1178" fmla="*/ 9319 w 10000"/>
                  <a:gd name="connsiteY1178" fmla="*/ 4168 h 10000"/>
                  <a:gd name="connsiteX1179" fmla="*/ 9346 w 10000"/>
                  <a:gd name="connsiteY1179" fmla="*/ 4190 h 10000"/>
                  <a:gd name="connsiteX1180" fmla="*/ 9357 w 10000"/>
                  <a:gd name="connsiteY1180" fmla="*/ 4168 h 10000"/>
                  <a:gd name="connsiteX1181" fmla="*/ 9371 w 10000"/>
                  <a:gd name="connsiteY1181" fmla="*/ 4132 h 10000"/>
                  <a:gd name="connsiteX1182" fmla="*/ 9391 w 10000"/>
                  <a:gd name="connsiteY1182" fmla="*/ 4113 h 10000"/>
                  <a:gd name="connsiteX1183" fmla="*/ 9407 w 10000"/>
                  <a:gd name="connsiteY1183" fmla="*/ 4103 h 10000"/>
                  <a:gd name="connsiteX1184" fmla="*/ 9435 w 10000"/>
                  <a:gd name="connsiteY1184" fmla="*/ 4100 h 10000"/>
                  <a:gd name="connsiteX1185" fmla="*/ 9460 w 10000"/>
                  <a:gd name="connsiteY1185" fmla="*/ 4084 h 10000"/>
                  <a:gd name="connsiteX1186" fmla="*/ 9485 w 10000"/>
                  <a:gd name="connsiteY1186" fmla="*/ 4067 h 10000"/>
                  <a:gd name="connsiteX1187" fmla="*/ 9496 w 10000"/>
                  <a:gd name="connsiteY1187" fmla="*/ 4054 h 10000"/>
                  <a:gd name="connsiteX1188" fmla="*/ 9526 w 10000"/>
                  <a:gd name="connsiteY1188" fmla="*/ 4048 h 10000"/>
                  <a:gd name="connsiteX1189" fmla="*/ 9557 w 10000"/>
                  <a:gd name="connsiteY1189" fmla="*/ 4038 h 10000"/>
                  <a:gd name="connsiteX1190" fmla="*/ 9584 w 10000"/>
                  <a:gd name="connsiteY1190" fmla="*/ 4019 h 10000"/>
                  <a:gd name="connsiteX1191" fmla="*/ 9623 w 10000"/>
                  <a:gd name="connsiteY1191" fmla="*/ 4016 h 10000"/>
                  <a:gd name="connsiteX1192" fmla="*/ 9648 w 10000"/>
                  <a:gd name="connsiteY1192" fmla="*/ 4009 h 10000"/>
                  <a:gd name="connsiteX1193" fmla="*/ 9673 w 10000"/>
                  <a:gd name="connsiteY1193" fmla="*/ 4019 h 10000"/>
                  <a:gd name="connsiteX1194" fmla="*/ 9712 w 10000"/>
                  <a:gd name="connsiteY1194" fmla="*/ 4038 h 10000"/>
                  <a:gd name="connsiteX1195" fmla="*/ 9742 w 10000"/>
                  <a:gd name="connsiteY1195" fmla="*/ 4074 h 10000"/>
                  <a:gd name="connsiteX1196" fmla="*/ 9776 w 10000"/>
                  <a:gd name="connsiteY1196" fmla="*/ 4093 h 10000"/>
                  <a:gd name="connsiteX1197" fmla="*/ 9814 w 10000"/>
                  <a:gd name="connsiteY1197" fmla="*/ 4109 h 10000"/>
                  <a:gd name="connsiteX1198" fmla="*/ 9859 w 10000"/>
                  <a:gd name="connsiteY1198" fmla="*/ 4119 h 10000"/>
                  <a:gd name="connsiteX1199" fmla="*/ 9898 w 10000"/>
                  <a:gd name="connsiteY1199" fmla="*/ 4122 h 10000"/>
                  <a:gd name="connsiteX1200" fmla="*/ 9931 w 10000"/>
                  <a:gd name="connsiteY1200" fmla="*/ 4109 h 10000"/>
                  <a:gd name="connsiteX1201" fmla="*/ 9956 w 10000"/>
                  <a:gd name="connsiteY1201" fmla="*/ 4100 h 10000"/>
                  <a:gd name="connsiteX1202" fmla="*/ 9981 w 10000"/>
                  <a:gd name="connsiteY1202" fmla="*/ 4067 h 10000"/>
                  <a:gd name="connsiteX1203" fmla="*/ 9994 w 10000"/>
                  <a:gd name="connsiteY1203" fmla="*/ 4035 h 10000"/>
                  <a:gd name="connsiteX1204" fmla="*/ 10000 w 10000"/>
                  <a:gd name="connsiteY1204" fmla="*/ 3996 h 10000"/>
                  <a:gd name="connsiteX1205" fmla="*/ 9994 w 10000"/>
                  <a:gd name="connsiteY1205" fmla="*/ 3941 h 10000"/>
                  <a:gd name="connsiteX1206" fmla="*/ 9986 w 10000"/>
                  <a:gd name="connsiteY1206" fmla="*/ 3905 h 10000"/>
                  <a:gd name="connsiteX1207" fmla="*/ 9981 w 10000"/>
                  <a:gd name="connsiteY1207" fmla="*/ 3857 h 10000"/>
                  <a:gd name="connsiteX1208" fmla="*/ 9989 w 10000"/>
                  <a:gd name="connsiteY1208" fmla="*/ 3837 h 10000"/>
                  <a:gd name="connsiteX1209" fmla="*/ 9989 w 10000"/>
                  <a:gd name="connsiteY1209" fmla="*/ 3812 h 10000"/>
                  <a:gd name="connsiteX1210" fmla="*/ 9981 w 10000"/>
                  <a:gd name="connsiteY1210" fmla="*/ 3792 h 10000"/>
                  <a:gd name="connsiteX1211" fmla="*/ 9970 w 10000"/>
                  <a:gd name="connsiteY1211" fmla="*/ 3763 h 10000"/>
                  <a:gd name="connsiteX1212" fmla="*/ 9945 w 10000"/>
                  <a:gd name="connsiteY1212" fmla="*/ 3705 h 10000"/>
                  <a:gd name="connsiteX1213" fmla="*/ 9931 w 10000"/>
                  <a:gd name="connsiteY1213" fmla="*/ 3659 h 10000"/>
                  <a:gd name="connsiteX1214" fmla="*/ 9903 w 10000"/>
                  <a:gd name="connsiteY1214" fmla="*/ 3640 h 10000"/>
                  <a:gd name="connsiteX1215" fmla="*/ 9881 w 10000"/>
                  <a:gd name="connsiteY1215" fmla="*/ 3620 h 10000"/>
                  <a:gd name="connsiteX1216" fmla="*/ 9856 w 10000"/>
                  <a:gd name="connsiteY1216" fmla="*/ 3595 h 10000"/>
                  <a:gd name="connsiteX1217" fmla="*/ 9817 w 10000"/>
                  <a:gd name="connsiteY1217" fmla="*/ 3562 h 10000"/>
                  <a:gd name="connsiteX1218" fmla="*/ 9795 w 10000"/>
                  <a:gd name="connsiteY1218" fmla="*/ 3546 h 10000"/>
                  <a:gd name="connsiteX1219" fmla="*/ 9778 w 10000"/>
                  <a:gd name="connsiteY1219" fmla="*/ 3527 h 10000"/>
                  <a:gd name="connsiteX1220" fmla="*/ 9745 w 10000"/>
                  <a:gd name="connsiteY1220" fmla="*/ 3501 h 10000"/>
                  <a:gd name="connsiteX1221" fmla="*/ 9726 w 10000"/>
                  <a:gd name="connsiteY1221" fmla="*/ 3488 h 10000"/>
                  <a:gd name="connsiteX1222" fmla="*/ 9704 w 10000"/>
                  <a:gd name="connsiteY1222" fmla="*/ 3472 h 10000"/>
                  <a:gd name="connsiteX1223" fmla="*/ 9695 w 10000"/>
                  <a:gd name="connsiteY1223" fmla="*/ 3468 h 10000"/>
                  <a:gd name="connsiteX1224" fmla="*/ 9690 w 10000"/>
                  <a:gd name="connsiteY1224" fmla="*/ 3459 h 10000"/>
                  <a:gd name="connsiteX1225" fmla="*/ 9673 w 10000"/>
                  <a:gd name="connsiteY1225" fmla="*/ 3449 h 10000"/>
                  <a:gd name="connsiteX1226" fmla="*/ 9665 w 10000"/>
                  <a:gd name="connsiteY1226" fmla="*/ 3442 h 10000"/>
                  <a:gd name="connsiteX1227" fmla="*/ 9654 w 10000"/>
                  <a:gd name="connsiteY1227" fmla="*/ 3449 h 10000"/>
                  <a:gd name="connsiteX1228" fmla="*/ 9521 w 10000"/>
                  <a:gd name="connsiteY1228" fmla="*/ 3394 h 10000"/>
                  <a:gd name="connsiteX1229" fmla="*/ 9510 w 10000"/>
                  <a:gd name="connsiteY1229" fmla="*/ 3368 h 10000"/>
                  <a:gd name="connsiteX1230" fmla="*/ 9496 w 10000"/>
                  <a:gd name="connsiteY1230" fmla="*/ 3287 h 10000"/>
                  <a:gd name="connsiteX1231" fmla="*/ 9488 w 10000"/>
                  <a:gd name="connsiteY1231" fmla="*/ 3216 h 10000"/>
                  <a:gd name="connsiteX1232" fmla="*/ 9493 w 10000"/>
                  <a:gd name="connsiteY1232" fmla="*/ 3174 h 10000"/>
                  <a:gd name="connsiteX1233" fmla="*/ 9501 w 10000"/>
                  <a:gd name="connsiteY1233" fmla="*/ 3128 h 10000"/>
                  <a:gd name="connsiteX1234" fmla="*/ 9488 w 10000"/>
                  <a:gd name="connsiteY1234" fmla="*/ 3025 h 10000"/>
                  <a:gd name="connsiteX1235" fmla="*/ 9446 w 10000"/>
                  <a:gd name="connsiteY1235" fmla="*/ 2931 h 10000"/>
                  <a:gd name="connsiteX1236" fmla="*/ 9382 w 10000"/>
                  <a:gd name="connsiteY1236" fmla="*/ 2837 h 10000"/>
                  <a:gd name="connsiteX1237" fmla="*/ 9316 w 10000"/>
                  <a:gd name="connsiteY1237" fmla="*/ 2753 h 10000"/>
                  <a:gd name="connsiteX1238" fmla="*/ 9294 w 10000"/>
                  <a:gd name="connsiteY1238" fmla="*/ 2655 h 10000"/>
                  <a:gd name="connsiteX1239" fmla="*/ 9213 w 10000"/>
                  <a:gd name="connsiteY1239" fmla="*/ 2328 h 10000"/>
                  <a:gd name="connsiteX1240" fmla="*/ 9172 w 10000"/>
                  <a:gd name="connsiteY1240" fmla="*/ 2286 h 10000"/>
                  <a:gd name="connsiteX1241" fmla="*/ 9019 w 10000"/>
                  <a:gd name="connsiteY1241" fmla="*/ 2082 h 10000"/>
                  <a:gd name="connsiteX1242" fmla="*/ 8906 w 10000"/>
                  <a:gd name="connsiteY1242" fmla="*/ 1946 h 10000"/>
                  <a:gd name="connsiteX1243" fmla="*/ 8801 w 10000"/>
                  <a:gd name="connsiteY1243" fmla="*/ 1778 h 10000"/>
                  <a:gd name="connsiteX1244" fmla="*/ 8806 w 10000"/>
                  <a:gd name="connsiteY1244" fmla="*/ 1713 h 10000"/>
                  <a:gd name="connsiteX1245" fmla="*/ 8809 w 10000"/>
                  <a:gd name="connsiteY1245" fmla="*/ 1703 h 10000"/>
                  <a:gd name="connsiteX1246" fmla="*/ 8817 w 10000"/>
                  <a:gd name="connsiteY1246" fmla="*/ 1713 h 10000"/>
                  <a:gd name="connsiteX1247" fmla="*/ 8834 w 10000"/>
                  <a:gd name="connsiteY1247" fmla="*/ 1729 h 10000"/>
                  <a:gd name="connsiteX1248" fmla="*/ 8839 w 10000"/>
                  <a:gd name="connsiteY1248" fmla="*/ 1729 h 10000"/>
                  <a:gd name="connsiteX1249" fmla="*/ 8848 w 10000"/>
                  <a:gd name="connsiteY1249" fmla="*/ 1723 h 10000"/>
                  <a:gd name="connsiteX1250" fmla="*/ 8850 w 10000"/>
                  <a:gd name="connsiteY1250" fmla="*/ 1703 h 10000"/>
                  <a:gd name="connsiteX1251" fmla="*/ 8850 w 10000"/>
                  <a:gd name="connsiteY1251" fmla="*/ 1684 h 10000"/>
                  <a:gd name="connsiteX1252" fmla="*/ 8850 w 10000"/>
                  <a:gd name="connsiteY1252" fmla="*/ 1648 h 10000"/>
                  <a:gd name="connsiteX1253" fmla="*/ 8881 w 10000"/>
                  <a:gd name="connsiteY1253" fmla="*/ 1571 h 10000"/>
                  <a:gd name="connsiteX1254" fmla="*/ 8895 w 10000"/>
                  <a:gd name="connsiteY1254" fmla="*/ 1541 h 10000"/>
                  <a:gd name="connsiteX1255" fmla="*/ 8895 w 10000"/>
                  <a:gd name="connsiteY1255" fmla="*/ 1525 h 10000"/>
                  <a:gd name="connsiteX1256" fmla="*/ 8881 w 10000"/>
                  <a:gd name="connsiteY1256" fmla="*/ 1516 h 10000"/>
                  <a:gd name="connsiteX1257" fmla="*/ 8864 w 10000"/>
                  <a:gd name="connsiteY1257" fmla="*/ 1522 h 10000"/>
                  <a:gd name="connsiteX1258" fmla="*/ 8850 w 10000"/>
                  <a:gd name="connsiteY1258" fmla="*/ 1535 h 10000"/>
                  <a:gd name="connsiteX1259" fmla="*/ 8834 w 10000"/>
                  <a:gd name="connsiteY1259" fmla="*/ 1571 h 10000"/>
                  <a:gd name="connsiteX1260" fmla="*/ 8825 w 10000"/>
                  <a:gd name="connsiteY1260" fmla="*/ 1587 h 10000"/>
                  <a:gd name="connsiteX1261" fmla="*/ 8776 w 10000"/>
                  <a:gd name="connsiteY1261" fmla="*/ 1571 h 10000"/>
                  <a:gd name="connsiteX1262" fmla="*/ 8745 w 10000"/>
                  <a:gd name="connsiteY1262" fmla="*/ 1580 h 10000"/>
                  <a:gd name="connsiteX1263" fmla="*/ 8720 w 10000"/>
                  <a:gd name="connsiteY1263" fmla="*/ 1587 h 10000"/>
                  <a:gd name="connsiteX1264" fmla="*/ 8709 w 10000"/>
                  <a:gd name="connsiteY1264" fmla="*/ 1609 h 10000"/>
                  <a:gd name="connsiteX1265" fmla="*/ 8693 w 10000"/>
                  <a:gd name="connsiteY1265" fmla="*/ 1616 h 10000"/>
                  <a:gd name="connsiteX1266" fmla="*/ 8684 w 10000"/>
                  <a:gd name="connsiteY1266" fmla="*/ 1639 h 10000"/>
                  <a:gd name="connsiteX1267" fmla="*/ 8684 w 10000"/>
                  <a:gd name="connsiteY1267" fmla="*/ 1658 h 10000"/>
                  <a:gd name="connsiteX1268" fmla="*/ 8665 w 10000"/>
                  <a:gd name="connsiteY1268" fmla="*/ 1655 h 10000"/>
                  <a:gd name="connsiteX1269" fmla="*/ 8665 w 10000"/>
                  <a:gd name="connsiteY1269" fmla="*/ 1645 h 10000"/>
                  <a:gd name="connsiteX1270" fmla="*/ 8665 w 10000"/>
                  <a:gd name="connsiteY1270" fmla="*/ 1626 h 10000"/>
                  <a:gd name="connsiteX1271" fmla="*/ 8676 w 10000"/>
                  <a:gd name="connsiteY1271" fmla="*/ 1609 h 10000"/>
                  <a:gd name="connsiteX1272" fmla="*/ 8679 w 10000"/>
                  <a:gd name="connsiteY1272" fmla="*/ 1597 h 10000"/>
                  <a:gd name="connsiteX1273" fmla="*/ 8687 w 10000"/>
                  <a:gd name="connsiteY1273" fmla="*/ 1577 h 10000"/>
                  <a:gd name="connsiteX1274" fmla="*/ 8695 w 10000"/>
                  <a:gd name="connsiteY1274" fmla="*/ 1554 h 10000"/>
                  <a:gd name="connsiteX1275" fmla="*/ 8709 w 10000"/>
                  <a:gd name="connsiteY1275" fmla="*/ 1532 h 10000"/>
                  <a:gd name="connsiteX1276" fmla="*/ 8704 w 10000"/>
                  <a:gd name="connsiteY1276" fmla="*/ 1512 h 10000"/>
                  <a:gd name="connsiteX1277" fmla="*/ 8695 w 10000"/>
                  <a:gd name="connsiteY1277" fmla="*/ 1503 h 10000"/>
                  <a:gd name="connsiteX1278" fmla="*/ 8684 w 10000"/>
                  <a:gd name="connsiteY1278" fmla="*/ 1503 h 10000"/>
                  <a:gd name="connsiteX1279" fmla="*/ 8670 w 10000"/>
                  <a:gd name="connsiteY1279" fmla="*/ 1525 h 10000"/>
                  <a:gd name="connsiteX1280" fmla="*/ 8665 w 10000"/>
                  <a:gd name="connsiteY1280" fmla="*/ 1545 h 10000"/>
                  <a:gd name="connsiteX1281" fmla="*/ 8654 w 10000"/>
                  <a:gd name="connsiteY1281" fmla="*/ 1567 h 10000"/>
                  <a:gd name="connsiteX1282" fmla="*/ 8648 w 10000"/>
                  <a:gd name="connsiteY1282" fmla="*/ 1587 h 10000"/>
                  <a:gd name="connsiteX1283" fmla="*/ 8640 w 10000"/>
                  <a:gd name="connsiteY1283" fmla="*/ 1629 h 10000"/>
                  <a:gd name="connsiteX1284" fmla="*/ 8620 w 10000"/>
                  <a:gd name="connsiteY1284" fmla="*/ 1635 h 10000"/>
                  <a:gd name="connsiteX1285" fmla="*/ 8612 w 10000"/>
                  <a:gd name="connsiteY1285" fmla="*/ 1635 h 10000"/>
                  <a:gd name="connsiteX1286" fmla="*/ 8604 w 10000"/>
                  <a:gd name="connsiteY1286" fmla="*/ 1626 h 10000"/>
                  <a:gd name="connsiteX1287" fmla="*/ 8596 w 10000"/>
                  <a:gd name="connsiteY1287" fmla="*/ 1616 h 10000"/>
                  <a:gd name="connsiteX1288" fmla="*/ 8596 w 10000"/>
                  <a:gd name="connsiteY1288" fmla="*/ 1580 h 10000"/>
                  <a:gd name="connsiteX1289" fmla="*/ 8587 w 10000"/>
                  <a:gd name="connsiteY1289" fmla="*/ 1545 h 10000"/>
                  <a:gd name="connsiteX1290" fmla="*/ 8565 w 10000"/>
                  <a:gd name="connsiteY1290" fmla="*/ 1516 h 10000"/>
                  <a:gd name="connsiteX1291" fmla="*/ 8543 w 10000"/>
                  <a:gd name="connsiteY1291" fmla="*/ 1512 h 10000"/>
                  <a:gd name="connsiteX1292" fmla="*/ 8518 w 10000"/>
                  <a:gd name="connsiteY1292" fmla="*/ 1532 h 10000"/>
                  <a:gd name="connsiteX1293" fmla="*/ 8476 w 10000"/>
                  <a:gd name="connsiteY1293" fmla="*/ 1567 h 10000"/>
                  <a:gd name="connsiteX1294" fmla="*/ 8454 w 10000"/>
                  <a:gd name="connsiteY1294" fmla="*/ 1551 h 10000"/>
                  <a:gd name="connsiteX1295" fmla="*/ 8402 w 10000"/>
                  <a:gd name="connsiteY1295" fmla="*/ 1493 h 10000"/>
                  <a:gd name="connsiteX1296" fmla="*/ 8371 w 10000"/>
                  <a:gd name="connsiteY1296" fmla="*/ 1428 h 10000"/>
                  <a:gd name="connsiteX1297" fmla="*/ 8072 w 10000"/>
                  <a:gd name="connsiteY1297" fmla="*/ 1422 h 10000"/>
                  <a:gd name="connsiteX1298" fmla="*/ 7823 w 10000"/>
                  <a:gd name="connsiteY1298" fmla="*/ 1279 h 10000"/>
                  <a:gd name="connsiteX1299" fmla="*/ 7587 w 10000"/>
                  <a:gd name="connsiteY1299" fmla="*/ 1133 h 10000"/>
                  <a:gd name="connsiteX1300" fmla="*/ 7526 w 10000"/>
                  <a:gd name="connsiteY1300" fmla="*/ 1098 h 10000"/>
                  <a:gd name="connsiteX1301" fmla="*/ 7346 w 10000"/>
                  <a:gd name="connsiteY1301" fmla="*/ 991 h 10000"/>
                  <a:gd name="connsiteX1302" fmla="*/ 7321 w 10000"/>
                  <a:gd name="connsiteY1302" fmla="*/ 959 h 10000"/>
                  <a:gd name="connsiteX1303" fmla="*/ 7307 w 10000"/>
                  <a:gd name="connsiteY1303" fmla="*/ 871 h 10000"/>
                  <a:gd name="connsiteX1304" fmla="*/ 7224 w 10000"/>
                  <a:gd name="connsiteY1304" fmla="*/ 816 h 10000"/>
                  <a:gd name="connsiteX1305" fmla="*/ 7147 w 10000"/>
                  <a:gd name="connsiteY1305" fmla="*/ 787 h 10000"/>
                  <a:gd name="connsiteX1306" fmla="*/ 7080 w 10000"/>
                  <a:gd name="connsiteY1306" fmla="*/ 742 h 10000"/>
                  <a:gd name="connsiteX1307" fmla="*/ 7069 w 10000"/>
                  <a:gd name="connsiteY1307" fmla="*/ 767 h 10000"/>
                  <a:gd name="connsiteX1308" fmla="*/ 7033 w 10000"/>
                  <a:gd name="connsiteY1308" fmla="*/ 787 h 10000"/>
                  <a:gd name="connsiteX1309" fmla="*/ 6820 w 10000"/>
                  <a:gd name="connsiteY1309" fmla="*/ 878 h 10000"/>
                  <a:gd name="connsiteX1310" fmla="*/ 6726 w 10000"/>
                  <a:gd name="connsiteY1310" fmla="*/ 897 h 10000"/>
                  <a:gd name="connsiteX1311" fmla="*/ 6626 w 10000"/>
                  <a:gd name="connsiteY1311" fmla="*/ 955 h 10000"/>
                  <a:gd name="connsiteX1312" fmla="*/ 6582 w 10000"/>
                  <a:gd name="connsiteY1312" fmla="*/ 946 h 10000"/>
                  <a:gd name="connsiteX1313" fmla="*/ 6571 w 10000"/>
                  <a:gd name="connsiteY1313" fmla="*/ 955 h 10000"/>
                  <a:gd name="connsiteX1314" fmla="*/ 6507 w 10000"/>
                  <a:gd name="connsiteY1314" fmla="*/ 975 h 10000"/>
                  <a:gd name="connsiteX1315" fmla="*/ 6485 w 10000"/>
                  <a:gd name="connsiteY1315" fmla="*/ 975 h 10000"/>
                  <a:gd name="connsiteX1316" fmla="*/ 6476 w 10000"/>
                  <a:gd name="connsiteY1316" fmla="*/ 965 h 10000"/>
                  <a:gd name="connsiteX1317" fmla="*/ 6474 w 10000"/>
                  <a:gd name="connsiteY1317" fmla="*/ 936 h 10000"/>
                  <a:gd name="connsiteX1318" fmla="*/ 6452 w 10000"/>
                  <a:gd name="connsiteY1318" fmla="*/ 887 h 10000"/>
                  <a:gd name="connsiteX1319" fmla="*/ 6352 w 10000"/>
                  <a:gd name="connsiteY1319" fmla="*/ 767 h 10000"/>
                  <a:gd name="connsiteX1320" fmla="*/ 6313 w 10000"/>
                  <a:gd name="connsiteY1320" fmla="*/ 732 h 10000"/>
                  <a:gd name="connsiteX1321" fmla="*/ 6296 w 10000"/>
                  <a:gd name="connsiteY1321" fmla="*/ 690 h 10000"/>
                  <a:gd name="connsiteX1322" fmla="*/ 6271 w 10000"/>
                  <a:gd name="connsiteY1322" fmla="*/ 664 h 10000"/>
                  <a:gd name="connsiteX1323" fmla="*/ 6266 w 10000"/>
                  <a:gd name="connsiteY1323" fmla="*/ 654 h 10000"/>
                  <a:gd name="connsiteX1324" fmla="*/ 6111 w 10000"/>
                  <a:gd name="connsiteY1324" fmla="*/ 398 h 10000"/>
                  <a:gd name="connsiteX1325" fmla="*/ 5903 w 10000"/>
                  <a:gd name="connsiteY1325" fmla="*/ 408 h 10000"/>
                  <a:gd name="connsiteX1326" fmla="*/ 5837 w 10000"/>
                  <a:gd name="connsiteY1326" fmla="*/ 427 h 10000"/>
                  <a:gd name="connsiteX1327" fmla="*/ 5756 w 10000"/>
                  <a:gd name="connsiteY1327" fmla="*/ 453 h 10000"/>
                  <a:gd name="connsiteX1328" fmla="*/ 5681 w 10000"/>
                  <a:gd name="connsiteY1328" fmla="*/ 453 h 10000"/>
                  <a:gd name="connsiteX1329" fmla="*/ 5609 w 10000"/>
                  <a:gd name="connsiteY1329" fmla="*/ 447 h 10000"/>
                  <a:gd name="connsiteX1330" fmla="*/ 5554 w 10000"/>
                  <a:gd name="connsiteY1330" fmla="*/ 304 h 10000"/>
                  <a:gd name="connsiteX1331" fmla="*/ 5529 w 10000"/>
                  <a:gd name="connsiteY1331" fmla="*/ 301 h 10000"/>
                  <a:gd name="connsiteX1332" fmla="*/ 5393 w 10000"/>
                  <a:gd name="connsiteY1332" fmla="*/ 256 h 10000"/>
                  <a:gd name="connsiteX1333" fmla="*/ 5366 w 10000"/>
                  <a:gd name="connsiteY1333" fmla="*/ 220 h 10000"/>
                  <a:gd name="connsiteX1334" fmla="*/ 5249 w 10000"/>
                  <a:gd name="connsiteY1334" fmla="*/ 155 h 10000"/>
                  <a:gd name="connsiteX1335" fmla="*/ 5141 w 10000"/>
                  <a:gd name="connsiteY1335" fmla="*/ 52 h 10000"/>
                  <a:gd name="connsiteX1336" fmla="*/ 5116 w 10000"/>
                  <a:gd name="connsiteY1336" fmla="*/ 3 h 10000"/>
                  <a:gd name="connsiteX1337" fmla="*/ 5061 w 10000"/>
                  <a:gd name="connsiteY1337" fmla="*/ 0 h 10000"/>
                  <a:gd name="connsiteX1338" fmla="*/ 5036 w 10000"/>
                  <a:gd name="connsiteY1338" fmla="*/ 32 h 10000"/>
                  <a:gd name="connsiteX1339" fmla="*/ 4942 w 10000"/>
                  <a:gd name="connsiteY1339" fmla="*/ 133 h 10000"/>
                  <a:gd name="connsiteX1340" fmla="*/ 4900 w 10000"/>
                  <a:gd name="connsiteY1340" fmla="*/ 217 h 10000"/>
                  <a:gd name="connsiteX1341" fmla="*/ 4861 w 10000"/>
                  <a:gd name="connsiteY1341" fmla="*/ 198 h 10000"/>
                  <a:gd name="connsiteX1342" fmla="*/ 4795 w 10000"/>
                  <a:gd name="connsiteY1342" fmla="*/ 68 h 10000"/>
                  <a:gd name="connsiteX1343" fmla="*/ 4778 w 10000"/>
                  <a:gd name="connsiteY1343" fmla="*/ 62 h 10000"/>
                  <a:gd name="connsiteX1344" fmla="*/ 4765 w 10000"/>
                  <a:gd name="connsiteY1344" fmla="*/ 62 h 10000"/>
                  <a:gd name="connsiteX1345" fmla="*/ 4748 w 10000"/>
                  <a:gd name="connsiteY1345" fmla="*/ 68 h 10000"/>
                  <a:gd name="connsiteX1346" fmla="*/ 4673 w 10000"/>
                  <a:gd name="connsiteY1346" fmla="*/ 136 h 10000"/>
                  <a:gd name="connsiteX1347" fmla="*/ 4632 w 10000"/>
                  <a:gd name="connsiteY1347" fmla="*/ 201 h 10000"/>
                  <a:gd name="connsiteX1348" fmla="*/ 4623 w 10000"/>
                  <a:gd name="connsiteY1348" fmla="*/ 210 h 10000"/>
                  <a:gd name="connsiteX1349" fmla="*/ 4579 w 10000"/>
                  <a:gd name="connsiteY1349" fmla="*/ 220 h 10000"/>
                  <a:gd name="connsiteX1350" fmla="*/ 4479 w 10000"/>
                  <a:gd name="connsiteY1350" fmla="*/ 198 h 10000"/>
                  <a:gd name="connsiteX1351" fmla="*/ 4402 w 10000"/>
                  <a:gd name="connsiteY1351" fmla="*/ 165 h 10000"/>
                  <a:gd name="connsiteX1352" fmla="*/ 4374 w 10000"/>
                  <a:gd name="connsiteY1352" fmla="*/ 165 h 10000"/>
                  <a:gd name="connsiteX1353" fmla="*/ 4335 w 10000"/>
                  <a:gd name="connsiteY1353" fmla="*/ 172 h 10000"/>
                  <a:gd name="connsiteX1354" fmla="*/ 4302 w 10000"/>
                  <a:gd name="connsiteY1354" fmla="*/ 188 h 10000"/>
                  <a:gd name="connsiteX1355" fmla="*/ 4271 w 10000"/>
                  <a:gd name="connsiteY1355" fmla="*/ 220 h 10000"/>
                  <a:gd name="connsiteX1356" fmla="*/ 4238 w 10000"/>
                  <a:gd name="connsiteY1356" fmla="*/ 240 h 10000"/>
                  <a:gd name="connsiteX1357" fmla="*/ 4324 w 10000"/>
                  <a:gd name="connsiteY1357" fmla="*/ 1289 h 10000"/>
                  <a:gd name="connsiteX1358" fmla="*/ 3521 w 10000"/>
                  <a:gd name="connsiteY1358" fmla="*/ 7730 h 10000"/>
                  <a:gd name="connsiteX1359" fmla="*/ 3554 w 10000"/>
                  <a:gd name="connsiteY1359" fmla="*/ 7740 h 10000"/>
                  <a:gd name="connsiteX1360" fmla="*/ 3560 w 10000"/>
                  <a:gd name="connsiteY1360" fmla="*/ 7749 h 10000"/>
                  <a:gd name="connsiteX1361" fmla="*/ 3562 w 10000"/>
                  <a:gd name="connsiteY1361" fmla="*/ 7759 h 10000"/>
                  <a:gd name="connsiteX1362" fmla="*/ 3573 w 10000"/>
                  <a:gd name="connsiteY1362" fmla="*/ 7766 h 10000"/>
                  <a:gd name="connsiteX1363" fmla="*/ 3584 w 10000"/>
                  <a:gd name="connsiteY1363" fmla="*/ 7759 h 10000"/>
                  <a:gd name="connsiteX1364" fmla="*/ 3598 w 10000"/>
                  <a:gd name="connsiteY1364" fmla="*/ 7743 h 10000"/>
                  <a:gd name="connsiteX1365" fmla="*/ 3609 w 10000"/>
                  <a:gd name="connsiteY1365" fmla="*/ 7756 h 10000"/>
                  <a:gd name="connsiteX1366" fmla="*/ 3623 w 10000"/>
                  <a:gd name="connsiteY1366" fmla="*/ 7733 h 10000"/>
                  <a:gd name="connsiteX1367" fmla="*/ 3632 w 10000"/>
                  <a:gd name="connsiteY1367" fmla="*/ 7730 h 10000"/>
                  <a:gd name="connsiteX1368" fmla="*/ 3634 w 10000"/>
                  <a:gd name="connsiteY1368" fmla="*/ 7730 h 10000"/>
                  <a:gd name="connsiteX1369" fmla="*/ 3643 w 10000"/>
                  <a:gd name="connsiteY1369" fmla="*/ 7730 h 10000"/>
                  <a:gd name="connsiteX1370" fmla="*/ 3657 w 10000"/>
                  <a:gd name="connsiteY1370" fmla="*/ 7733 h 10000"/>
                  <a:gd name="connsiteX1371" fmla="*/ 3670 w 10000"/>
                  <a:gd name="connsiteY1371" fmla="*/ 7730 h 10000"/>
                  <a:gd name="connsiteX1372" fmla="*/ 3687 w 10000"/>
                  <a:gd name="connsiteY1372" fmla="*/ 7730 h 10000"/>
                  <a:gd name="connsiteX1373" fmla="*/ 3690 w 10000"/>
                  <a:gd name="connsiteY1373" fmla="*/ 7730 h 10000"/>
                  <a:gd name="connsiteX1374" fmla="*/ 3704 w 10000"/>
                  <a:gd name="connsiteY1374" fmla="*/ 7740 h 10000"/>
                  <a:gd name="connsiteX1375" fmla="*/ 3712 w 10000"/>
                  <a:gd name="connsiteY1375" fmla="*/ 7743 h 10000"/>
                  <a:gd name="connsiteX1376" fmla="*/ 3723 w 10000"/>
                  <a:gd name="connsiteY1376" fmla="*/ 7749 h 10000"/>
                  <a:gd name="connsiteX1377" fmla="*/ 3729 w 10000"/>
                  <a:gd name="connsiteY1377" fmla="*/ 7749 h 10000"/>
                  <a:gd name="connsiteX1378" fmla="*/ 3729 w 10000"/>
                  <a:gd name="connsiteY1378" fmla="*/ 7743 h 10000"/>
                  <a:gd name="connsiteX1379" fmla="*/ 3745 w 10000"/>
                  <a:gd name="connsiteY1379" fmla="*/ 7740 h 10000"/>
                  <a:gd name="connsiteX1380" fmla="*/ 3753 w 10000"/>
                  <a:gd name="connsiteY1380" fmla="*/ 7730 h 10000"/>
                  <a:gd name="connsiteX1381" fmla="*/ 3762 w 10000"/>
                  <a:gd name="connsiteY1381" fmla="*/ 7720 h 10000"/>
                  <a:gd name="connsiteX1382" fmla="*/ 3776 w 10000"/>
                  <a:gd name="connsiteY1382" fmla="*/ 7710 h 10000"/>
                  <a:gd name="connsiteX1383" fmla="*/ 3784 w 10000"/>
                  <a:gd name="connsiteY1383" fmla="*/ 7701 h 10000"/>
                  <a:gd name="connsiteX1384" fmla="*/ 3792 w 10000"/>
                  <a:gd name="connsiteY1384" fmla="*/ 7694 h 10000"/>
                  <a:gd name="connsiteX1385" fmla="*/ 3801 w 10000"/>
                  <a:gd name="connsiteY1385" fmla="*/ 7685 h 10000"/>
                  <a:gd name="connsiteX1386" fmla="*/ 3803 w 10000"/>
                  <a:gd name="connsiteY1386" fmla="*/ 7685 h 10000"/>
                  <a:gd name="connsiteX1387" fmla="*/ 3809 w 10000"/>
                  <a:gd name="connsiteY1387" fmla="*/ 7685 h 10000"/>
                  <a:gd name="connsiteX1388" fmla="*/ 3817 w 10000"/>
                  <a:gd name="connsiteY1388" fmla="*/ 7691 h 10000"/>
                  <a:gd name="connsiteX1389" fmla="*/ 3817 w 10000"/>
                  <a:gd name="connsiteY1389" fmla="*/ 7694 h 10000"/>
                  <a:gd name="connsiteX1390" fmla="*/ 3778 w 10000"/>
                  <a:gd name="connsiteY1390" fmla="*/ 7756 h 10000"/>
                  <a:gd name="connsiteX1391" fmla="*/ 3762 w 10000"/>
                  <a:gd name="connsiteY1391" fmla="*/ 7775 h 10000"/>
                  <a:gd name="connsiteX1392" fmla="*/ 3748 w 10000"/>
                  <a:gd name="connsiteY1392" fmla="*/ 7775 h 10000"/>
                  <a:gd name="connsiteX1393" fmla="*/ 3737 w 10000"/>
                  <a:gd name="connsiteY1393" fmla="*/ 7778 h 10000"/>
                  <a:gd name="connsiteX1394" fmla="*/ 3723 w 10000"/>
                  <a:gd name="connsiteY1394" fmla="*/ 7778 h 10000"/>
                  <a:gd name="connsiteX1395" fmla="*/ 3720 w 10000"/>
                  <a:gd name="connsiteY1395" fmla="*/ 7785 h 10000"/>
                  <a:gd name="connsiteX1396" fmla="*/ 3715 w 10000"/>
                  <a:gd name="connsiteY1396" fmla="*/ 7788 h 10000"/>
                  <a:gd name="connsiteX1397" fmla="*/ 3704 w 10000"/>
                  <a:gd name="connsiteY1397" fmla="*/ 7804 h 10000"/>
                  <a:gd name="connsiteX1398" fmla="*/ 3690 w 10000"/>
                  <a:gd name="connsiteY1398" fmla="*/ 7804 h 10000"/>
                  <a:gd name="connsiteX1399" fmla="*/ 3681 w 10000"/>
                  <a:gd name="connsiteY1399" fmla="*/ 7804 h 10000"/>
                  <a:gd name="connsiteX1400" fmla="*/ 3712 w 10000"/>
                  <a:gd name="connsiteY1400" fmla="*/ 8005 h 10000"/>
                  <a:gd name="connsiteX1401" fmla="*/ 3706 w 10000"/>
                  <a:gd name="connsiteY1401" fmla="*/ 8021 h 10000"/>
                  <a:gd name="connsiteX1402" fmla="*/ 3712 w 10000"/>
                  <a:gd name="connsiteY1402" fmla="*/ 8044 h 10000"/>
                  <a:gd name="connsiteX1403" fmla="*/ 3712 w 10000"/>
                  <a:gd name="connsiteY1403" fmla="*/ 8051 h 10000"/>
                  <a:gd name="connsiteX1404" fmla="*/ 3729 w 10000"/>
                  <a:gd name="connsiteY1404" fmla="*/ 8060 h 10000"/>
                  <a:gd name="connsiteX1405" fmla="*/ 3767 w 10000"/>
                  <a:gd name="connsiteY1405" fmla="*/ 8106 h 10000"/>
                  <a:gd name="connsiteX1406" fmla="*/ 3770 w 10000"/>
                  <a:gd name="connsiteY1406" fmla="*/ 8119 h 10000"/>
                  <a:gd name="connsiteX1407" fmla="*/ 3787 w 10000"/>
                  <a:gd name="connsiteY1407" fmla="*/ 8157 h 10000"/>
                  <a:gd name="connsiteX1408" fmla="*/ 3787 w 10000"/>
                  <a:gd name="connsiteY1408" fmla="*/ 8174 h 10000"/>
                  <a:gd name="connsiteX1409" fmla="*/ 3776 w 10000"/>
                  <a:gd name="connsiteY1409" fmla="*/ 8203 h 10000"/>
                  <a:gd name="connsiteX1410" fmla="*/ 3767 w 10000"/>
                  <a:gd name="connsiteY1410" fmla="*/ 8174 h 10000"/>
                  <a:gd name="connsiteX1411" fmla="*/ 3762 w 10000"/>
                  <a:gd name="connsiteY1411" fmla="*/ 8157 h 10000"/>
                  <a:gd name="connsiteX1412" fmla="*/ 3753 w 10000"/>
                  <a:gd name="connsiteY1412" fmla="*/ 8148 h 10000"/>
                  <a:gd name="connsiteX1413" fmla="*/ 3740 w 10000"/>
                  <a:gd name="connsiteY1413" fmla="*/ 8154 h 10000"/>
                  <a:gd name="connsiteX1414" fmla="*/ 3731 w 10000"/>
                  <a:gd name="connsiteY1414" fmla="*/ 8138 h 10000"/>
                  <a:gd name="connsiteX1415" fmla="*/ 3729 w 10000"/>
                  <a:gd name="connsiteY1415" fmla="*/ 8125 h 10000"/>
                  <a:gd name="connsiteX1416" fmla="*/ 3712 w 10000"/>
                  <a:gd name="connsiteY1416" fmla="*/ 8115 h 10000"/>
                  <a:gd name="connsiteX1417" fmla="*/ 3704 w 10000"/>
                  <a:gd name="connsiteY1417" fmla="*/ 8109 h 10000"/>
                  <a:gd name="connsiteX1418" fmla="*/ 3687 w 10000"/>
                  <a:gd name="connsiteY1418" fmla="*/ 8099 h 10000"/>
                  <a:gd name="connsiteX1419" fmla="*/ 3673 w 10000"/>
                  <a:gd name="connsiteY1419" fmla="*/ 8093 h 10000"/>
                  <a:gd name="connsiteX1420" fmla="*/ 3665 w 10000"/>
                  <a:gd name="connsiteY1420" fmla="*/ 8083 h 10000"/>
                  <a:gd name="connsiteX1421" fmla="*/ 3648 w 10000"/>
                  <a:gd name="connsiteY1421" fmla="*/ 8073 h 10000"/>
                  <a:gd name="connsiteX1422" fmla="*/ 3643 w 10000"/>
                  <a:gd name="connsiteY1422" fmla="*/ 8063 h 10000"/>
                  <a:gd name="connsiteX1423" fmla="*/ 3632 w 10000"/>
                  <a:gd name="connsiteY1423" fmla="*/ 8054 h 10000"/>
                  <a:gd name="connsiteX1424" fmla="*/ 3623 w 10000"/>
                  <a:gd name="connsiteY1424" fmla="*/ 8060 h 10000"/>
                  <a:gd name="connsiteX1425" fmla="*/ 3615 w 10000"/>
                  <a:gd name="connsiteY1425" fmla="*/ 8070 h 10000"/>
                  <a:gd name="connsiteX1426" fmla="*/ 3607 w 10000"/>
                  <a:gd name="connsiteY1426" fmla="*/ 8083 h 10000"/>
                  <a:gd name="connsiteX1427" fmla="*/ 3607 w 10000"/>
                  <a:gd name="connsiteY1427" fmla="*/ 8099 h 10000"/>
                  <a:gd name="connsiteX1428" fmla="*/ 3607 w 10000"/>
                  <a:gd name="connsiteY1428" fmla="*/ 8125 h 10000"/>
                  <a:gd name="connsiteX1429" fmla="*/ 3601 w 10000"/>
                  <a:gd name="connsiteY1429" fmla="*/ 8148 h 10000"/>
                  <a:gd name="connsiteX1430" fmla="*/ 3584 w 10000"/>
                  <a:gd name="connsiteY1430" fmla="*/ 8154 h 10000"/>
                  <a:gd name="connsiteX1431" fmla="*/ 3573 w 10000"/>
                  <a:gd name="connsiteY1431" fmla="*/ 8154 h 10000"/>
                  <a:gd name="connsiteX1432" fmla="*/ 3560 w 10000"/>
                  <a:gd name="connsiteY1432" fmla="*/ 8138 h 10000"/>
                  <a:gd name="connsiteX1433" fmla="*/ 3551 w 10000"/>
                  <a:gd name="connsiteY1433" fmla="*/ 8119 h 10000"/>
                  <a:gd name="connsiteX1434" fmla="*/ 3535 w 10000"/>
                  <a:gd name="connsiteY1434" fmla="*/ 8099 h 10000"/>
                  <a:gd name="connsiteX1435" fmla="*/ 3504 w 10000"/>
                  <a:gd name="connsiteY1435" fmla="*/ 8073 h 10000"/>
                  <a:gd name="connsiteX1436" fmla="*/ 3493 w 10000"/>
                  <a:gd name="connsiteY1436" fmla="*/ 8051 h 10000"/>
                  <a:gd name="connsiteX1437" fmla="*/ 3488 w 10000"/>
                  <a:gd name="connsiteY1437" fmla="*/ 8034 h 10000"/>
                  <a:gd name="connsiteX1438" fmla="*/ 3488 w 10000"/>
                  <a:gd name="connsiteY1438" fmla="*/ 8012 h 10000"/>
                  <a:gd name="connsiteX1439" fmla="*/ 3488 w 10000"/>
                  <a:gd name="connsiteY1439" fmla="*/ 8005 h 10000"/>
                  <a:gd name="connsiteX1440" fmla="*/ 3496 w 10000"/>
                  <a:gd name="connsiteY1440" fmla="*/ 8002 h 10000"/>
                  <a:gd name="connsiteX1441" fmla="*/ 3501 w 10000"/>
                  <a:gd name="connsiteY1441" fmla="*/ 7992 h 10000"/>
                  <a:gd name="connsiteX1442" fmla="*/ 3504 w 10000"/>
                  <a:gd name="connsiteY1442" fmla="*/ 7966 h 10000"/>
                  <a:gd name="connsiteX1443" fmla="*/ 3501 w 10000"/>
                  <a:gd name="connsiteY1443" fmla="*/ 7940 h 10000"/>
                  <a:gd name="connsiteX1444" fmla="*/ 3485 w 10000"/>
                  <a:gd name="connsiteY1444" fmla="*/ 7918 h 10000"/>
                  <a:gd name="connsiteX1445" fmla="*/ 3465 w 10000"/>
                  <a:gd name="connsiteY1445" fmla="*/ 7892 h 10000"/>
                  <a:gd name="connsiteX1446" fmla="*/ 3457 w 10000"/>
                  <a:gd name="connsiteY1446" fmla="*/ 7872 h 10000"/>
                  <a:gd name="connsiteX1447" fmla="*/ 3449 w 10000"/>
                  <a:gd name="connsiteY1447" fmla="*/ 7847 h 10000"/>
                  <a:gd name="connsiteX1448" fmla="*/ 3446 w 10000"/>
                  <a:gd name="connsiteY1448" fmla="*/ 7827 h 10000"/>
                  <a:gd name="connsiteX1449" fmla="*/ 3457 w 10000"/>
                  <a:gd name="connsiteY1449" fmla="*/ 7808 h 10000"/>
                  <a:gd name="connsiteX1450" fmla="*/ 3465 w 10000"/>
                  <a:gd name="connsiteY1450" fmla="*/ 7798 h 10000"/>
                  <a:gd name="connsiteX1451" fmla="*/ 3476 w 10000"/>
                  <a:gd name="connsiteY1451" fmla="*/ 7788 h 10000"/>
                  <a:gd name="connsiteX1452" fmla="*/ 3479 w 10000"/>
                  <a:gd name="connsiteY1452" fmla="*/ 7795 h 10000"/>
                  <a:gd name="connsiteX1453" fmla="*/ 3501 w 10000"/>
                  <a:gd name="connsiteY1453" fmla="*/ 7817 h 10000"/>
                  <a:gd name="connsiteX1454" fmla="*/ 3518 w 10000"/>
                  <a:gd name="connsiteY1454" fmla="*/ 7843 h 10000"/>
                  <a:gd name="connsiteX1455" fmla="*/ 3521 w 10000"/>
                  <a:gd name="connsiteY1455" fmla="*/ 7847 h 10000"/>
                  <a:gd name="connsiteX1456" fmla="*/ 3512 w 10000"/>
                  <a:gd name="connsiteY1456" fmla="*/ 7824 h 10000"/>
                  <a:gd name="connsiteX0" fmla="*/ 4324 w 10000"/>
                  <a:gd name="connsiteY0" fmla="*/ 1289 h 10000"/>
                  <a:gd name="connsiteX1" fmla="*/ 4296 w 10000"/>
                  <a:gd name="connsiteY1" fmla="*/ 1305 h 10000"/>
                  <a:gd name="connsiteX2" fmla="*/ 4285 w 10000"/>
                  <a:gd name="connsiteY2" fmla="*/ 1279 h 10000"/>
                  <a:gd name="connsiteX3" fmla="*/ 4244 w 10000"/>
                  <a:gd name="connsiteY3" fmla="*/ 1266 h 10000"/>
                  <a:gd name="connsiteX4" fmla="*/ 4208 w 10000"/>
                  <a:gd name="connsiteY4" fmla="*/ 1286 h 10000"/>
                  <a:gd name="connsiteX5" fmla="*/ 4172 w 10000"/>
                  <a:gd name="connsiteY5" fmla="*/ 1299 h 10000"/>
                  <a:gd name="connsiteX6" fmla="*/ 4150 w 10000"/>
                  <a:gd name="connsiteY6" fmla="*/ 1308 h 10000"/>
                  <a:gd name="connsiteX7" fmla="*/ 4139 w 10000"/>
                  <a:gd name="connsiteY7" fmla="*/ 1315 h 10000"/>
                  <a:gd name="connsiteX8" fmla="*/ 4125 w 10000"/>
                  <a:gd name="connsiteY8" fmla="*/ 1315 h 10000"/>
                  <a:gd name="connsiteX9" fmla="*/ 4119 w 10000"/>
                  <a:gd name="connsiteY9" fmla="*/ 1315 h 10000"/>
                  <a:gd name="connsiteX10" fmla="*/ 4111 w 10000"/>
                  <a:gd name="connsiteY10" fmla="*/ 1308 h 10000"/>
                  <a:gd name="connsiteX11" fmla="*/ 4100 w 10000"/>
                  <a:gd name="connsiteY11" fmla="*/ 1315 h 10000"/>
                  <a:gd name="connsiteX12" fmla="*/ 4075 w 10000"/>
                  <a:gd name="connsiteY12" fmla="*/ 1315 h 10000"/>
                  <a:gd name="connsiteX13" fmla="*/ 4058 w 10000"/>
                  <a:gd name="connsiteY13" fmla="*/ 1318 h 10000"/>
                  <a:gd name="connsiteX14" fmla="*/ 4044 w 10000"/>
                  <a:gd name="connsiteY14" fmla="*/ 1315 h 10000"/>
                  <a:gd name="connsiteX15" fmla="*/ 4042 w 10000"/>
                  <a:gd name="connsiteY15" fmla="*/ 1299 h 10000"/>
                  <a:gd name="connsiteX16" fmla="*/ 4014 w 10000"/>
                  <a:gd name="connsiteY16" fmla="*/ 1308 h 10000"/>
                  <a:gd name="connsiteX17" fmla="*/ 4011 w 10000"/>
                  <a:gd name="connsiteY17" fmla="*/ 1315 h 10000"/>
                  <a:gd name="connsiteX18" fmla="*/ 4011 w 10000"/>
                  <a:gd name="connsiteY18" fmla="*/ 1341 h 10000"/>
                  <a:gd name="connsiteX19" fmla="*/ 4019 w 10000"/>
                  <a:gd name="connsiteY19" fmla="*/ 1341 h 10000"/>
                  <a:gd name="connsiteX20" fmla="*/ 3997 w 10000"/>
                  <a:gd name="connsiteY20" fmla="*/ 1363 h 10000"/>
                  <a:gd name="connsiteX21" fmla="*/ 3986 w 10000"/>
                  <a:gd name="connsiteY21" fmla="*/ 1373 h 10000"/>
                  <a:gd name="connsiteX22" fmla="*/ 3981 w 10000"/>
                  <a:gd name="connsiteY22" fmla="*/ 1389 h 10000"/>
                  <a:gd name="connsiteX23" fmla="*/ 3981 w 10000"/>
                  <a:gd name="connsiteY23" fmla="*/ 1409 h 10000"/>
                  <a:gd name="connsiteX24" fmla="*/ 3981 w 10000"/>
                  <a:gd name="connsiteY24" fmla="*/ 1438 h 10000"/>
                  <a:gd name="connsiteX25" fmla="*/ 3961 w 10000"/>
                  <a:gd name="connsiteY25" fmla="*/ 1441 h 10000"/>
                  <a:gd name="connsiteX26" fmla="*/ 3942 w 10000"/>
                  <a:gd name="connsiteY26" fmla="*/ 1441 h 10000"/>
                  <a:gd name="connsiteX27" fmla="*/ 3914 w 10000"/>
                  <a:gd name="connsiteY27" fmla="*/ 1454 h 10000"/>
                  <a:gd name="connsiteX28" fmla="*/ 3892 w 10000"/>
                  <a:gd name="connsiteY28" fmla="*/ 1467 h 10000"/>
                  <a:gd name="connsiteX29" fmla="*/ 3867 w 10000"/>
                  <a:gd name="connsiteY29" fmla="*/ 1483 h 10000"/>
                  <a:gd name="connsiteX30" fmla="*/ 3845 w 10000"/>
                  <a:gd name="connsiteY30" fmla="*/ 1467 h 10000"/>
                  <a:gd name="connsiteX31" fmla="*/ 3850 w 10000"/>
                  <a:gd name="connsiteY31" fmla="*/ 1457 h 10000"/>
                  <a:gd name="connsiteX32" fmla="*/ 3864 w 10000"/>
                  <a:gd name="connsiteY32" fmla="*/ 1441 h 10000"/>
                  <a:gd name="connsiteX33" fmla="*/ 3859 w 10000"/>
                  <a:gd name="connsiteY33" fmla="*/ 1409 h 10000"/>
                  <a:gd name="connsiteX34" fmla="*/ 3842 w 10000"/>
                  <a:gd name="connsiteY34" fmla="*/ 1383 h 10000"/>
                  <a:gd name="connsiteX35" fmla="*/ 3825 w 10000"/>
                  <a:gd name="connsiteY35" fmla="*/ 1360 h 10000"/>
                  <a:gd name="connsiteX36" fmla="*/ 3809 w 10000"/>
                  <a:gd name="connsiteY36" fmla="*/ 1318 h 10000"/>
                  <a:gd name="connsiteX37" fmla="*/ 3787 w 10000"/>
                  <a:gd name="connsiteY37" fmla="*/ 1289 h 10000"/>
                  <a:gd name="connsiteX38" fmla="*/ 3759 w 10000"/>
                  <a:gd name="connsiteY38" fmla="*/ 1266 h 10000"/>
                  <a:gd name="connsiteX39" fmla="*/ 3740 w 10000"/>
                  <a:gd name="connsiteY39" fmla="*/ 1256 h 10000"/>
                  <a:gd name="connsiteX40" fmla="*/ 3715 w 10000"/>
                  <a:gd name="connsiteY40" fmla="*/ 1250 h 10000"/>
                  <a:gd name="connsiteX41" fmla="*/ 3687 w 10000"/>
                  <a:gd name="connsiteY41" fmla="*/ 1256 h 10000"/>
                  <a:gd name="connsiteX42" fmla="*/ 3681 w 10000"/>
                  <a:gd name="connsiteY42" fmla="*/ 1260 h 10000"/>
                  <a:gd name="connsiteX43" fmla="*/ 3670 w 10000"/>
                  <a:gd name="connsiteY43" fmla="*/ 1295 h 10000"/>
                  <a:gd name="connsiteX44" fmla="*/ 3651 w 10000"/>
                  <a:gd name="connsiteY44" fmla="*/ 1305 h 10000"/>
                  <a:gd name="connsiteX45" fmla="*/ 3640 w 10000"/>
                  <a:gd name="connsiteY45" fmla="*/ 1308 h 10000"/>
                  <a:gd name="connsiteX46" fmla="*/ 3626 w 10000"/>
                  <a:gd name="connsiteY46" fmla="*/ 1308 h 10000"/>
                  <a:gd name="connsiteX47" fmla="*/ 3632 w 10000"/>
                  <a:gd name="connsiteY47" fmla="*/ 1276 h 10000"/>
                  <a:gd name="connsiteX48" fmla="*/ 3609 w 10000"/>
                  <a:gd name="connsiteY48" fmla="*/ 1289 h 10000"/>
                  <a:gd name="connsiteX49" fmla="*/ 3593 w 10000"/>
                  <a:gd name="connsiteY49" fmla="*/ 1286 h 10000"/>
                  <a:gd name="connsiteX50" fmla="*/ 3590 w 10000"/>
                  <a:gd name="connsiteY50" fmla="*/ 1256 h 10000"/>
                  <a:gd name="connsiteX51" fmla="*/ 3584 w 10000"/>
                  <a:gd name="connsiteY51" fmla="*/ 1237 h 10000"/>
                  <a:gd name="connsiteX52" fmla="*/ 3573 w 10000"/>
                  <a:gd name="connsiteY52" fmla="*/ 1237 h 10000"/>
                  <a:gd name="connsiteX53" fmla="*/ 3554 w 10000"/>
                  <a:gd name="connsiteY53" fmla="*/ 1227 h 10000"/>
                  <a:gd name="connsiteX54" fmla="*/ 3546 w 10000"/>
                  <a:gd name="connsiteY54" fmla="*/ 1192 h 10000"/>
                  <a:gd name="connsiteX55" fmla="*/ 3529 w 10000"/>
                  <a:gd name="connsiteY55" fmla="*/ 1176 h 10000"/>
                  <a:gd name="connsiteX56" fmla="*/ 3512 w 10000"/>
                  <a:gd name="connsiteY56" fmla="*/ 1182 h 10000"/>
                  <a:gd name="connsiteX57" fmla="*/ 3485 w 10000"/>
                  <a:gd name="connsiteY57" fmla="*/ 1182 h 10000"/>
                  <a:gd name="connsiteX58" fmla="*/ 3463 w 10000"/>
                  <a:gd name="connsiteY58" fmla="*/ 1176 h 10000"/>
                  <a:gd name="connsiteX59" fmla="*/ 3449 w 10000"/>
                  <a:gd name="connsiteY59" fmla="*/ 1182 h 10000"/>
                  <a:gd name="connsiteX60" fmla="*/ 3432 w 10000"/>
                  <a:gd name="connsiteY60" fmla="*/ 1192 h 10000"/>
                  <a:gd name="connsiteX61" fmla="*/ 3454 w 10000"/>
                  <a:gd name="connsiteY61" fmla="*/ 1205 h 10000"/>
                  <a:gd name="connsiteX62" fmla="*/ 3463 w 10000"/>
                  <a:gd name="connsiteY62" fmla="*/ 1205 h 10000"/>
                  <a:gd name="connsiteX63" fmla="*/ 3488 w 10000"/>
                  <a:gd name="connsiteY63" fmla="*/ 1205 h 10000"/>
                  <a:gd name="connsiteX64" fmla="*/ 3488 w 10000"/>
                  <a:gd name="connsiteY64" fmla="*/ 1218 h 10000"/>
                  <a:gd name="connsiteX65" fmla="*/ 3493 w 10000"/>
                  <a:gd name="connsiteY65" fmla="*/ 1247 h 10000"/>
                  <a:gd name="connsiteX66" fmla="*/ 3512 w 10000"/>
                  <a:gd name="connsiteY66" fmla="*/ 1247 h 10000"/>
                  <a:gd name="connsiteX67" fmla="*/ 3518 w 10000"/>
                  <a:gd name="connsiteY67" fmla="*/ 1250 h 10000"/>
                  <a:gd name="connsiteX68" fmla="*/ 3521 w 10000"/>
                  <a:gd name="connsiteY68" fmla="*/ 1276 h 10000"/>
                  <a:gd name="connsiteX69" fmla="*/ 3543 w 10000"/>
                  <a:gd name="connsiteY69" fmla="*/ 1295 h 10000"/>
                  <a:gd name="connsiteX70" fmla="*/ 3546 w 10000"/>
                  <a:gd name="connsiteY70" fmla="*/ 1305 h 10000"/>
                  <a:gd name="connsiteX71" fmla="*/ 3543 w 10000"/>
                  <a:gd name="connsiteY71" fmla="*/ 1315 h 10000"/>
                  <a:gd name="connsiteX72" fmla="*/ 3543 w 10000"/>
                  <a:gd name="connsiteY72" fmla="*/ 1331 h 10000"/>
                  <a:gd name="connsiteX73" fmla="*/ 3554 w 10000"/>
                  <a:gd name="connsiteY73" fmla="*/ 1324 h 10000"/>
                  <a:gd name="connsiteX74" fmla="*/ 3560 w 10000"/>
                  <a:gd name="connsiteY74" fmla="*/ 1331 h 10000"/>
                  <a:gd name="connsiteX75" fmla="*/ 3582 w 10000"/>
                  <a:gd name="connsiteY75" fmla="*/ 1344 h 10000"/>
                  <a:gd name="connsiteX76" fmla="*/ 3598 w 10000"/>
                  <a:gd name="connsiteY76" fmla="*/ 1380 h 10000"/>
                  <a:gd name="connsiteX77" fmla="*/ 3607 w 10000"/>
                  <a:gd name="connsiteY77" fmla="*/ 1389 h 10000"/>
                  <a:gd name="connsiteX78" fmla="*/ 3623 w 10000"/>
                  <a:gd name="connsiteY78" fmla="*/ 1409 h 10000"/>
                  <a:gd name="connsiteX79" fmla="*/ 3634 w 10000"/>
                  <a:gd name="connsiteY79" fmla="*/ 1438 h 10000"/>
                  <a:gd name="connsiteX80" fmla="*/ 3632 w 10000"/>
                  <a:gd name="connsiteY80" fmla="*/ 1454 h 10000"/>
                  <a:gd name="connsiteX81" fmla="*/ 3618 w 10000"/>
                  <a:gd name="connsiteY81" fmla="*/ 1438 h 10000"/>
                  <a:gd name="connsiteX82" fmla="*/ 3598 w 10000"/>
                  <a:gd name="connsiteY82" fmla="*/ 1428 h 10000"/>
                  <a:gd name="connsiteX83" fmla="*/ 3582 w 10000"/>
                  <a:gd name="connsiteY83" fmla="*/ 1402 h 10000"/>
                  <a:gd name="connsiteX84" fmla="*/ 3562 w 10000"/>
                  <a:gd name="connsiteY84" fmla="*/ 1399 h 10000"/>
                  <a:gd name="connsiteX85" fmla="*/ 3546 w 10000"/>
                  <a:gd name="connsiteY85" fmla="*/ 1383 h 10000"/>
                  <a:gd name="connsiteX86" fmla="*/ 3510 w 10000"/>
                  <a:gd name="connsiteY86" fmla="*/ 1360 h 10000"/>
                  <a:gd name="connsiteX87" fmla="*/ 3485 w 10000"/>
                  <a:gd name="connsiteY87" fmla="*/ 1344 h 10000"/>
                  <a:gd name="connsiteX88" fmla="*/ 3454 w 10000"/>
                  <a:gd name="connsiteY88" fmla="*/ 1334 h 10000"/>
                  <a:gd name="connsiteX89" fmla="*/ 3429 w 10000"/>
                  <a:gd name="connsiteY89" fmla="*/ 1315 h 10000"/>
                  <a:gd name="connsiteX90" fmla="*/ 3416 w 10000"/>
                  <a:gd name="connsiteY90" fmla="*/ 1308 h 10000"/>
                  <a:gd name="connsiteX91" fmla="*/ 3399 w 10000"/>
                  <a:gd name="connsiteY91" fmla="*/ 1305 h 10000"/>
                  <a:gd name="connsiteX92" fmla="*/ 3382 w 10000"/>
                  <a:gd name="connsiteY92" fmla="*/ 1286 h 10000"/>
                  <a:gd name="connsiteX93" fmla="*/ 3380 w 10000"/>
                  <a:gd name="connsiteY93" fmla="*/ 1266 h 10000"/>
                  <a:gd name="connsiteX94" fmla="*/ 3388 w 10000"/>
                  <a:gd name="connsiteY94" fmla="*/ 1256 h 10000"/>
                  <a:gd name="connsiteX95" fmla="*/ 3407 w 10000"/>
                  <a:gd name="connsiteY95" fmla="*/ 1256 h 10000"/>
                  <a:gd name="connsiteX96" fmla="*/ 3396 w 10000"/>
                  <a:gd name="connsiteY96" fmla="*/ 1227 h 10000"/>
                  <a:gd name="connsiteX97" fmla="*/ 3382 w 10000"/>
                  <a:gd name="connsiteY97" fmla="*/ 1227 h 10000"/>
                  <a:gd name="connsiteX98" fmla="*/ 3360 w 10000"/>
                  <a:gd name="connsiteY98" fmla="*/ 1221 h 10000"/>
                  <a:gd name="connsiteX99" fmla="*/ 3349 w 10000"/>
                  <a:gd name="connsiteY99" fmla="*/ 1231 h 10000"/>
                  <a:gd name="connsiteX100" fmla="*/ 3352 w 10000"/>
                  <a:gd name="connsiteY100" fmla="*/ 1247 h 10000"/>
                  <a:gd name="connsiteX101" fmla="*/ 3341 w 10000"/>
                  <a:gd name="connsiteY101" fmla="*/ 1237 h 10000"/>
                  <a:gd name="connsiteX102" fmla="*/ 3335 w 10000"/>
                  <a:gd name="connsiteY102" fmla="*/ 1231 h 10000"/>
                  <a:gd name="connsiteX103" fmla="*/ 3307 w 10000"/>
                  <a:gd name="connsiteY103" fmla="*/ 1227 h 10000"/>
                  <a:gd name="connsiteX104" fmla="*/ 3294 w 10000"/>
                  <a:gd name="connsiteY104" fmla="*/ 1221 h 10000"/>
                  <a:gd name="connsiteX105" fmla="*/ 3271 w 10000"/>
                  <a:gd name="connsiteY105" fmla="*/ 1211 h 10000"/>
                  <a:gd name="connsiteX106" fmla="*/ 3252 w 10000"/>
                  <a:gd name="connsiteY106" fmla="*/ 1195 h 10000"/>
                  <a:gd name="connsiteX107" fmla="*/ 3235 w 10000"/>
                  <a:gd name="connsiteY107" fmla="*/ 1195 h 10000"/>
                  <a:gd name="connsiteX108" fmla="*/ 3235 w 10000"/>
                  <a:gd name="connsiteY108" fmla="*/ 1205 h 10000"/>
                  <a:gd name="connsiteX109" fmla="*/ 3219 w 10000"/>
                  <a:gd name="connsiteY109" fmla="*/ 1231 h 10000"/>
                  <a:gd name="connsiteX110" fmla="*/ 3213 w 10000"/>
                  <a:gd name="connsiteY110" fmla="*/ 1231 h 10000"/>
                  <a:gd name="connsiteX111" fmla="*/ 3183 w 10000"/>
                  <a:gd name="connsiteY111" fmla="*/ 1221 h 10000"/>
                  <a:gd name="connsiteX112" fmla="*/ 3175 w 10000"/>
                  <a:gd name="connsiteY112" fmla="*/ 1227 h 10000"/>
                  <a:gd name="connsiteX113" fmla="*/ 3163 w 10000"/>
                  <a:gd name="connsiteY113" fmla="*/ 1237 h 10000"/>
                  <a:gd name="connsiteX114" fmla="*/ 3158 w 10000"/>
                  <a:gd name="connsiteY114" fmla="*/ 1260 h 10000"/>
                  <a:gd name="connsiteX115" fmla="*/ 3158 w 10000"/>
                  <a:gd name="connsiteY115" fmla="*/ 1276 h 10000"/>
                  <a:gd name="connsiteX116" fmla="*/ 3163 w 10000"/>
                  <a:gd name="connsiteY116" fmla="*/ 1295 h 10000"/>
                  <a:gd name="connsiteX117" fmla="*/ 3166 w 10000"/>
                  <a:gd name="connsiteY117" fmla="*/ 1308 h 10000"/>
                  <a:gd name="connsiteX118" fmla="*/ 3158 w 10000"/>
                  <a:gd name="connsiteY118" fmla="*/ 1315 h 10000"/>
                  <a:gd name="connsiteX119" fmla="*/ 3133 w 10000"/>
                  <a:gd name="connsiteY119" fmla="*/ 1299 h 10000"/>
                  <a:gd name="connsiteX120" fmla="*/ 3114 w 10000"/>
                  <a:gd name="connsiteY120" fmla="*/ 1276 h 10000"/>
                  <a:gd name="connsiteX121" fmla="*/ 3078 w 10000"/>
                  <a:gd name="connsiteY121" fmla="*/ 1240 h 10000"/>
                  <a:gd name="connsiteX122" fmla="*/ 3044 w 10000"/>
                  <a:gd name="connsiteY122" fmla="*/ 1227 h 10000"/>
                  <a:gd name="connsiteX123" fmla="*/ 3033 w 10000"/>
                  <a:gd name="connsiteY123" fmla="*/ 1231 h 10000"/>
                  <a:gd name="connsiteX124" fmla="*/ 3036 w 10000"/>
                  <a:gd name="connsiteY124" fmla="*/ 1256 h 10000"/>
                  <a:gd name="connsiteX125" fmla="*/ 3044 w 10000"/>
                  <a:gd name="connsiteY125" fmla="*/ 1266 h 10000"/>
                  <a:gd name="connsiteX126" fmla="*/ 3044 w 10000"/>
                  <a:gd name="connsiteY126" fmla="*/ 1276 h 10000"/>
                  <a:gd name="connsiteX127" fmla="*/ 3036 w 10000"/>
                  <a:gd name="connsiteY127" fmla="*/ 1276 h 10000"/>
                  <a:gd name="connsiteX128" fmla="*/ 3028 w 10000"/>
                  <a:gd name="connsiteY128" fmla="*/ 1266 h 10000"/>
                  <a:gd name="connsiteX129" fmla="*/ 3025 w 10000"/>
                  <a:gd name="connsiteY129" fmla="*/ 1256 h 10000"/>
                  <a:gd name="connsiteX130" fmla="*/ 3008 w 10000"/>
                  <a:gd name="connsiteY130" fmla="*/ 1205 h 10000"/>
                  <a:gd name="connsiteX131" fmla="*/ 3000 w 10000"/>
                  <a:gd name="connsiteY131" fmla="*/ 1192 h 10000"/>
                  <a:gd name="connsiteX132" fmla="*/ 2994 w 10000"/>
                  <a:gd name="connsiteY132" fmla="*/ 1176 h 10000"/>
                  <a:gd name="connsiteX133" fmla="*/ 2986 w 10000"/>
                  <a:gd name="connsiteY133" fmla="*/ 1182 h 10000"/>
                  <a:gd name="connsiteX134" fmla="*/ 2981 w 10000"/>
                  <a:gd name="connsiteY134" fmla="*/ 1192 h 10000"/>
                  <a:gd name="connsiteX135" fmla="*/ 2970 w 10000"/>
                  <a:gd name="connsiteY135" fmla="*/ 1201 h 10000"/>
                  <a:gd name="connsiteX136" fmla="*/ 2956 w 10000"/>
                  <a:gd name="connsiteY136" fmla="*/ 1218 h 10000"/>
                  <a:gd name="connsiteX137" fmla="*/ 2939 w 10000"/>
                  <a:gd name="connsiteY137" fmla="*/ 1240 h 10000"/>
                  <a:gd name="connsiteX138" fmla="*/ 2928 w 10000"/>
                  <a:gd name="connsiteY138" fmla="*/ 1247 h 10000"/>
                  <a:gd name="connsiteX139" fmla="*/ 2922 w 10000"/>
                  <a:gd name="connsiteY139" fmla="*/ 1250 h 10000"/>
                  <a:gd name="connsiteX140" fmla="*/ 2911 w 10000"/>
                  <a:gd name="connsiteY140" fmla="*/ 1250 h 10000"/>
                  <a:gd name="connsiteX141" fmla="*/ 2884 w 10000"/>
                  <a:gd name="connsiteY141" fmla="*/ 1247 h 10000"/>
                  <a:gd name="connsiteX142" fmla="*/ 2864 w 10000"/>
                  <a:gd name="connsiteY142" fmla="*/ 1237 h 10000"/>
                  <a:gd name="connsiteX143" fmla="*/ 2848 w 10000"/>
                  <a:gd name="connsiteY143" fmla="*/ 1231 h 10000"/>
                  <a:gd name="connsiteX144" fmla="*/ 2834 w 10000"/>
                  <a:gd name="connsiteY144" fmla="*/ 1227 h 10000"/>
                  <a:gd name="connsiteX145" fmla="*/ 2831 w 10000"/>
                  <a:gd name="connsiteY145" fmla="*/ 1227 h 10000"/>
                  <a:gd name="connsiteX146" fmla="*/ 2831 w 10000"/>
                  <a:gd name="connsiteY146" fmla="*/ 1221 h 10000"/>
                  <a:gd name="connsiteX147" fmla="*/ 2825 w 10000"/>
                  <a:gd name="connsiteY147" fmla="*/ 1205 h 10000"/>
                  <a:gd name="connsiteX148" fmla="*/ 2823 w 10000"/>
                  <a:gd name="connsiteY148" fmla="*/ 1192 h 10000"/>
                  <a:gd name="connsiteX149" fmla="*/ 2817 w 10000"/>
                  <a:gd name="connsiteY149" fmla="*/ 1182 h 10000"/>
                  <a:gd name="connsiteX150" fmla="*/ 2814 w 10000"/>
                  <a:gd name="connsiteY150" fmla="*/ 1176 h 10000"/>
                  <a:gd name="connsiteX151" fmla="*/ 2792 w 10000"/>
                  <a:gd name="connsiteY151" fmla="*/ 1172 h 10000"/>
                  <a:gd name="connsiteX152" fmla="*/ 2759 w 10000"/>
                  <a:gd name="connsiteY152" fmla="*/ 1156 h 10000"/>
                  <a:gd name="connsiteX153" fmla="*/ 2734 w 10000"/>
                  <a:gd name="connsiteY153" fmla="*/ 1143 h 10000"/>
                  <a:gd name="connsiteX154" fmla="*/ 2695 w 10000"/>
                  <a:gd name="connsiteY154" fmla="*/ 1124 h 10000"/>
                  <a:gd name="connsiteX155" fmla="*/ 2670 w 10000"/>
                  <a:gd name="connsiteY155" fmla="*/ 1108 h 10000"/>
                  <a:gd name="connsiteX156" fmla="*/ 2645 w 10000"/>
                  <a:gd name="connsiteY156" fmla="*/ 1091 h 10000"/>
                  <a:gd name="connsiteX157" fmla="*/ 2618 w 10000"/>
                  <a:gd name="connsiteY157" fmla="*/ 1088 h 10000"/>
                  <a:gd name="connsiteX158" fmla="*/ 2576 w 10000"/>
                  <a:gd name="connsiteY158" fmla="*/ 1088 h 10000"/>
                  <a:gd name="connsiteX159" fmla="*/ 2551 w 10000"/>
                  <a:gd name="connsiteY159" fmla="*/ 1091 h 10000"/>
                  <a:gd name="connsiteX160" fmla="*/ 2521 w 10000"/>
                  <a:gd name="connsiteY160" fmla="*/ 1098 h 10000"/>
                  <a:gd name="connsiteX161" fmla="*/ 2493 w 10000"/>
                  <a:gd name="connsiteY161" fmla="*/ 1104 h 10000"/>
                  <a:gd name="connsiteX162" fmla="*/ 2468 w 10000"/>
                  <a:gd name="connsiteY162" fmla="*/ 1108 h 10000"/>
                  <a:gd name="connsiteX163" fmla="*/ 2404 w 10000"/>
                  <a:gd name="connsiteY163" fmla="*/ 1124 h 10000"/>
                  <a:gd name="connsiteX164" fmla="*/ 2366 w 10000"/>
                  <a:gd name="connsiteY164" fmla="*/ 1133 h 10000"/>
                  <a:gd name="connsiteX165" fmla="*/ 2346 w 10000"/>
                  <a:gd name="connsiteY165" fmla="*/ 1137 h 10000"/>
                  <a:gd name="connsiteX166" fmla="*/ 2294 w 10000"/>
                  <a:gd name="connsiteY166" fmla="*/ 1146 h 10000"/>
                  <a:gd name="connsiteX167" fmla="*/ 2249 w 10000"/>
                  <a:gd name="connsiteY167" fmla="*/ 1156 h 10000"/>
                  <a:gd name="connsiteX168" fmla="*/ 2230 w 10000"/>
                  <a:gd name="connsiteY168" fmla="*/ 1156 h 10000"/>
                  <a:gd name="connsiteX169" fmla="*/ 2222 w 10000"/>
                  <a:gd name="connsiteY169" fmla="*/ 1163 h 10000"/>
                  <a:gd name="connsiteX170" fmla="*/ 2194 w 10000"/>
                  <a:gd name="connsiteY170" fmla="*/ 1163 h 10000"/>
                  <a:gd name="connsiteX171" fmla="*/ 2172 w 10000"/>
                  <a:gd name="connsiteY171" fmla="*/ 1163 h 10000"/>
                  <a:gd name="connsiteX172" fmla="*/ 2147 w 10000"/>
                  <a:gd name="connsiteY172" fmla="*/ 1166 h 10000"/>
                  <a:gd name="connsiteX173" fmla="*/ 2108 w 10000"/>
                  <a:gd name="connsiteY173" fmla="*/ 1166 h 10000"/>
                  <a:gd name="connsiteX174" fmla="*/ 2083 w 10000"/>
                  <a:gd name="connsiteY174" fmla="*/ 1156 h 10000"/>
                  <a:gd name="connsiteX175" fmla="*/ 2042 w 10000"/>
                  <a:gd name="connsiteY175" fmla="*/ 1143 h 10000"/>
                  <a:gd name="connsiteX176" fmla="*/ 2011 w 10000"/>
                  <a:gd name="connsiteY176" fmla="*/ 1143 h 10000"/>
                  <a:gd name="connsiteX177" fmla="*/ 1994 w 10000"/>
                  <a:gd name="connsiteY177" fmla="*/ 1146 h 10000"/>
                  <a:gd name="connsiteX178" fmla="*/ 1967 w 10000"/>
                  <a:gd name="connsiteY178" fmla="*/ 1156 h 10000"/>
                  <a:gd name="connsiteX179" fmla="*/ 1903 w 10000"/>
                  <a:gd name="connsiteY179" fmla="*/ 1176 h 10000"/>
                  <a:gd name="connsiteX180" fmla="*/ 1873 w 10000"/>
                  <a:gd name="connsiteY180" fmla="*/ 1182 h 10000"/>
                  <a:gd name="connsiteX181" fmla="*/ 1850 w 10000"/>
                  <a:gd name="connsiteY181" fmla="*/ 1185 h 10000"/>
                  <a:gd name="connsiteX182" fmla="*/ 1842 w 10000"/>
                  <a:gd name="connsiteY182" fmla="*/ 1192 h 10000"/>
                  <a:gd name="connsiteX183" fmla="*/ 1823 w 10000"/>
                  <a:gd name="connsiteY183" fmla="*/ 1195 h 10000"/>
                  <a:gd name="connsiteX184" fmla="*/ 1814 w 10000"/>
                  <a:gd name="connsiteY184" fmla="*/ 1201 h 10000"/>
                  <a:gd name="connsiteX185" fmla="*/ 1792 w 10000"/>
                  <a:gd name="connsiteY185" fmla="*/ 1218 h 10000"/>
                  <a:gd name="connsiteX186" fmla="*/ 1767 w 10000"/>
                  <a:gd name="connsiteY186" fmla="*/ 1231 h 10000"/>
                  <a:gd name="connsiteX187" fmla="*/ 1717 w 10000"/>
                  <a:gd name="connsiteY187" fmla="*/ 1266 h 10000"/>
                  <a:gd name="connsiteX188" fmla="*/ 1695 w 10000"/>
                  <a:gd name="connsiteY188" fmla="*/ 1279 h 10000"/>
                  <a:gd name="connsiteX189" fmla="*/ 1654 w 10000"/>
                  <a:gd name="connsiteY189" fmla="*/ 1308 h 10000"/>
                  <a:gd name="connsiteX190" fmla="*/ 1620 w 10000"/>
                  <a:gd name="connsiteY190" fmla="*/ 1334 h 10000"/>
                  <a:gd name="connsiteX191" fmla="*/ 1590 w 10000"/>
                  <a:gd name="connsiteY191" fmla="*/ 1360 h 10000"/>
                  <a:gd name="connsiteX192" fmla="*/ 1565 w 10000"/>
                  <a:gd name="connsiteY192" fmla="*/ 1380 h 10000"/>
                  <a:gd name="connsiteX193" fmla="*/ 1532 w 10000"/>
                  <a:gd name="connsiteY193" fmla="*/ 1402 h 10000"/>
                  <a:gd name="connsiteX194" fmla="*/ 1501 w 10000"/>
                  <a:gd name="connsiteY194" fmla="*/ 1418 h 10000"/>
                  <a:gd name="connsiteX195" fmla="*/ 1460 w 10000"/>
                  <a:gd name="connsiteY195" fmla="*/ 1438 h 10000"/>
                  <a:gd name="connsiteX196" fmla="*/ 1435 w 10000"/>
                  <a:gd name="connsiteY196" fmla="*/ 1454 h 10000"/>
                  <a:gd name="connsiteX197" fmla="*/ 1421 w 10000"/>
                  <a:gd name="connsiteY197" fmla="*/ 1464 h 10000"/>
                  <a:gd name="connsiteX198" fmla="*/ 1380 w 10000"/>
                  <a:gd name="connsiteY198" fmla="*/ 1473 h 10000"/>
                  <a:gd name="connsiteX199" fmla="*/ 1324 w 10000"/>
                  <a:gd name="connsiteY199" fmla="*/ 1477 h 10000"/>
                  <a:gd name="connsiteX200" fmla="*/ 1274 w 10000"/>
                  <a:gd name="connsiteY200" fmla="*/ 1483 h 10000"/>
                  <a:gd name="connsiteX201" fmla="*/ 1244 w 10000"/>
                  <a:gd name="connsiteY201" fmla="*/ 1486 h 10000"/>
                  <a:gd name="connsiteX202" fmla="*/ 1233 w 10000"/>
                  <a:gd name="connsiteY202" fmla="*/ 1486 h 10000"/>
                  <a:gd name="connsiteX203" fmla="*/ 1197 w 10000"/>
                  <a:gd name="connsiteY203" fmla="*/ 1493 h 10000"/>
                  <a:gd name="connsiteX204" fmla="*/ 1180 w 10000"/>
                  <a:gd name="connsiteY204" fmla="*/ 1496 h 10000"/>
                  <a:gd name="connsiteX205" fmla="*/ 1169 w 10000"/>
                  <a:gd name="connsiteY205" fmla="*/ 1496 h 10000"/>
                  <a:gd name="connsiteX206" fmla="*/ 1161 w 10000"/>
                  <a:gd name="connsiteY206" fmla="*/ 1503 h 10000"/>
                  <a:gd name="connsiteX207" fmla="*/ 1155 w 10000"/>
                  <a:gd name="connsiteY207" fmla="*/ 1503 h 10000"/>
                  <a:gd name="connsiteX208" fmla="*/ 501 w 10000"/>
                  <a:gd name="connsiteY208" fmla="*/ 2277 h 10000"/>
                  <a:gd name="connsiteX209" fmla="*/ 396 w 10000"/>
                  <a:gd name="connsiteY209" fmla="*/ 2532 h 10000"/>
                  <a:gd name="connsiteX210" fmla="*/ 324 w 10000"/>
                  <a:gd name="connsiteY210" fmla="*/ 2759 h 10000"/>
                  <a:gd name="connsiteX211" fmla="*/ 274 w 10000"/>
                  <a:gd name="connsiteY211" fmla="*/ 2866 h 10000"/>
                  <a:gd name="connsiteX212" fmla="*/ 202 w 10000"/>
                  <a:gd name="connsiteY212" fmla="*/ 3008 h 10000"/>
                  <a:gd name="connsiteX213" fmla="*/ 211 w 10000"/>
                  <a:gd name="connsiteY213" fmla="*/ 3177 h 10000"/>
                  <a:gd name="connsiteX214" fmla="*/ 235 w 10000"/>
                  <a:gd name="connsiteY214" fmla="*/ 3368 h 10000"/>
                  <a:gd name="connsiteX215" fmla="*/ 266 w 10000"/>
                  <a:gd name="connsiteY215" fmla="*/ 3595 h 10000"/>
                  <a:gd name="connsiteX216" fmla="*/ 299 w 10000"/>
                  <a:gd name="connsiteY216" fmla="*/ 3831 h 10000"/>
                  <a:gd name="connsiteX217" fmla="*/ 305 w 10000"/>
                  <a:gd name="connsiteY217" fmla="*/ 3863 h 10000"/>
                  <a:gd name="connsiteX218" fmla="*/ 341 w 10000"/>
                  <a:gd name="connsiteY218" fmla="*/ 3941 h 10000"/>
                  <a:gd name="connsiteX219" fmla="*/ 186 w 10000"/>
                  <a:gd name="connsiteY219" fmla="*/ 3935 h 10000"/>
                  <a:gd name="connsiteX220" fmla="*/ 30 w 10000"/>
                  <a:gd name="connsiteY220" fmla="*/ 3925 h 10000"/>
                  <a:gd name="connsiteX221" fmla="*/ 0 w 10000"/>
                  <a:gd name="connsiteY221" fmla="*/ 4054 h 10000"/>
                  <a:gd name="connsiteX222" fmla="*/ 14 w 10000"/>
                  <a:gd name="connsiteY222" fmla="*/ 4152 h 10000"/>
                  <a:gd name="connsiteX223" fmla="*/ 22 w 10000"/>
                  <a:gd name="connsiteY223" fmla="*/ 4242 h 10000"/>
                  <a:gd name="connsiteX224" fmla="*/ 30 w 10000"/>
                  <a:gd name="connsiteY224" fmla="*/ 4291 h 10000"/>
                  <a:gd name="connsiteX225" fmla="*/ 102 w 10000"/>
                  <a:gd name="connsiteY225" fmla="*/ 4271 h 10000"/>
                  <a:gd name="connsiteX226" fmla="*/ 155 w 10000"/>
                  <a:gd name="connsiteY226" fmla="*/ 4262 h 10000"/>
                  <a:gd name="connsiteX227" fmla="*/ 410 w 10000"/>
                  <a:gd name="connsiteY227" fmla="*/ 4255 h 10000"/>
                  <a:gd name="connsiteX228" fmla="*/ 418 w 10000"/>
                  <a:gd name="connsiteY228" fmla="*/ 4385 h 10000"/>
                  <a:gd name="connsiteX229" fmla="*/ 429 w 10000"/>
                  <a:gd name="connsiteY229" fmla="*/ 4543 h 10000"/>
                  <a:gd name="connsiteX230" fmla="*/ 443 w 10000"/>
                  <a:gd name="connsiteY230" fmla="*/ 4585 h 10000"/>
                  <a:gd name="connsiteX231" fmla="*/ 465 w 10000"/>
                  <a:gd name="connsiteY231" fmla="*/ 4611 h 10000"/>
                  <a:gd name="connsiteX232" fmla="*/ 468 w 10000"/>
                  <a:gd name="connsiteY232" fmla="*/ 4621 h 10000"/>
                  <a:gd name="connsiteX233" fmla="*/ 474 w 10000"/>
                  <a:gd name="connsiteY233" fmla="*/ 4679 h 10000"/>
                  <a:gd name="connsiteX234" fmla="*/ 554 w 10000"/>
                  <a:gd name="connsiteY234" fmla="*/ 4738 h 10000"/>
                  <a:gd name="connsiteX235" fmla="*/ 637 w 10000"/>
                  <a:gd name="connsiteY235" fmla="*/ 4809 h 10000"/>
                  <a:gd name="connsiteX236" fmla="*/ 704 w 10000"/>
                  <a:gd name="connsiteY236" fmla="*/ 4851 h 10000"/>
                  <a:gd name="connsiteX237" fmla="*/ 740 w 10000"/>
                  <a:gd name="connsiteY237" fmla="*/ 4893 h 10000"/>
                  <a:gd name="connsiteX238" fmla="*/ 756 w 10000"/>
                  <a:gd name="connsiteY238" fmla="*/ 4896 h 10000"/>
                  <a:gd name="connsiteX239" fmla="*/ 767 w 10000"/>
                  <a:gd name="connsiteY239" fmla="*/ 4880 h 10000"/>
                  <a:gd name="connsiteX240" fmla="*/ 806 w 10000"/>
                  <a:gd name="connsiteY240" fmla="*/ 4945 h 10000"/>
                  <a:gd name="connsiteX241" fmla="*/ 886 w 10000"/>
                  <a:gd name="connsiteY241" fmla="*/ 5078 h 10000"/>
                  <a:gd name="connsiteX242" fmla="*/ 911 w 10000"/>
                  <a:gd name="connsiteY242" fmla="*/ 5130 h 10000"/>
                  <a:gd name="connsiteX243" fmla="*/ 920 w 10000"/>
                  <a:gd name="connsiteY243" fmla="*/ 5191 h 10000"/>
                  <a:gd name="connsiteX244" fmla="*/ 920 w 10000"/>
                  <a:gd name="connsiteY244" fmla="*/ 5220 h 10000"/>
                  <a:gd name="connsiteX245" fmla="*/ 911 w 10000"/>
                  <a:gd name="connsiteY245" fmla="*/ 5314 h 10000"/>
                  <a:gd name="connsiteX246" fmla="*/ 898 w 10000"/>
                  <a:gd name="connsiteY246" fmla="*/ 5369 h 10000"/>
                  <a:gd name="connsiteX247" fmla="*/ 895 w 10000"/>
                  <a:gd name="connsiteY247" fmla="*/ 5385 h 10000"/>
                  <a:gd name="connsiteX248" fmla="*/ 895 w 10000"/>
                  <a:gd name="connsiteY248" fmla="*/ 5405 h 10000"/>
                  <a:gd name="connsiteX249" fmla="*/ 898 w 10000"/>
                  <a:gd name="connsiteY249" fmla="*/ 5434 h 10000"/>
                  <a:gd name="connsiteX250" fmla="*/ 911 w 10000"/>
                  <a:gd name="connsiteY250" fmla="*/ 5463 h 10000"/>
                  <a:gd name="connsiteX251" fmla="*/ 920 w 10000"/>
                  <a:gd name="connsiteY251" fmla="*/ 5492 h 10000"/>
                  <a:gd name="connsiteX252" fmla="*/ 934 w 10000"/>
                  <a:gd name="connsiteY252" fmla="*/ 5518 h 10000"/>
                  <a:gd name="connsiteX253" fmla="*/ 1169 w 10000"/>
                  <a:gd name="connsiteY253" fmla="*/ 5738 h 10000"/>
                  <a:gd name="connsiteX254" fmla="*/ 1188 w 10000"/>
                  <a:gd name="connsiteY254" fmla="*/ 5755 h 10000"/>
                  <a:gd name="connsiteX255" fmla="*/ 1216 w 10000"/>
                  <a:gd name="connsiteY255" fmla="*/ 5758 h 10000"/>
                  <a:gd name="connsiteX256" fmla="*/ 1313 w 10000"/>
                  <a:gd name="connsiteY256" fmla="*/ 5774 h 10000"/>
                  <a:gd name="connsiteX257" fmla="*/ 1349 w 10000"/>
                  <a:gd name="connsiteY257" fmla="*/ 5787 h 10000"/>
                  <a:gd name="connsiteX258" fmla="*/ 1393 w 10000"/>
                  <a:gd name="connsiteY258" fmla="*/ 5793 h 10000"/>
                  <a:gd name="connsiteX259" fmla="*/ 1393 w 10000"/>
                  <a:gd name="connsiteY259" fmla="*/ 5797 h 10000"/>
                  <a:gd name="connsiteX260" fmla="*/ 1421 w 10000"/>
                  <a:gd name="connsiteY260" fmla="*/ 5810 h 10000"/>
                  <a:gd name="connsiteX261" fmla="*/ 1446 w 10000"/>
                  <a:gd name="connsiteY261" fmla="*/ 5829 h 10000"/>
                  <a:gd name="connsiteX262" fmla="*/ 1460 w 10000"/>
                  <a:gd name="connsiteY262" fmla="*/ 5842 h 10000"/>
                  <a:gd name="connsiteX263" fmla="*/ 1476 w 10000"/>
                  <a:gd name="connsiteY263" fmla="*/ 5848 h 10000"/>
                  <a:gd name="connsiteX264" fmla="*/ 1501 w 10000"/>
                  <a:gd name="connsiteY264" fmla="*/ 5852 h 10000"/>
                  <a:gd name="connsiteX265" fmla="*/ 1532 w 10000"/>
                  <a:gd name="connsiteY265" fmla="*/ 5887 h 10000"/>
                  <a:gd name="connsiteX266" fmla="*/ 1565 w 10000"/>
                  <a:gd name="connsiteY266" fmla="*/ 5942 h 10000"/>
                  <a:gd name="connsiteX267" fmla="*/ 1587 w 10000"/>
                  <a:gd name="connsiteY267" fmla="*/ 5972 h 10000"/>
                  <a:gd name="connsiteX268" fmla="*/ 1612 w 10000"/>
                  <a:gd name="connsiteY268" fmla="*/ 5955 h 10000"/>
                  <a:gd name="connsiteX269" fmla="*/ 1679 w 10000"/>
                  <a:gd name="connsiteY269" fmla="*/ 6049 h 10000"/>
                  <a:gd name="connsiteX270" fmla="*/ 1720 w 10000"/>
                  <a:gd name="connsiteY270" fmla="*/ 6108 h 10000"/>
                  <a:gd name="connsiteX271" fmla="*/ 1751 w 10000"/>
                  <a:gd name="connsiteY271" fmla="*/ 6133 h 10000"/>
                  <a:gd name="connsiteX272" fmla="*/ 1792 w 10000"/>
                  <a:gd name="connsiteY272" fmla="*/ 6169 h 10000"/>
                  <a:gd name="connsiteX273" fmla="*/ 1801 w 10000"/>
                  <a:gd name="connsiteY273" fmla="*/ 6172 h 10000"/>
                  <a:gd name="connsiteX274" fmla="*/ 1814 w 10000"/>
                  <a:gd name="connsiteY274" fmla="*/ 6286 h 10000"/>
                  <a:gd name="connsiteX275" fmla="*/ 1817 w 10000"/>
                  <a:gd name="connsiteY275" fmla="*/ 6331 h 10000"/>
                  <a:gd name="connsiteX276" fmla="*/ 1809 w 10000"/>
                  <a:gd name="connsiteY276" fmla="*/ 6444 h 10000"/>
                  <a:gd name="connsiteX277" fmla="*/ 1801 w 10000"/>
                  <a:gd name="connsiteY277" fmla="*/ 6499 h 10000"/>
                  <a:gd name="connsiteX278" fmla="*/ 1781 w 10000"/>
                  <a:gd name="connsiteY278" fmla="*/ 6522 h 10000"/>
                  <a:gd name="connsiteX279" fmla="*/ 1773 w 10000"/>
                  <a:gd name="connsiteY279" fmla="*/ 6541 h 10000"/>
                  <a:gd name="connsiteX280" fmla="*/ 1762 w 10000"/>
                  <a:gd name="connsiteY280" fmla="*/ 6571 h 10000"/>
                  <a:gd name="connsiteX281" fmla="*/ 1767 w 10000"/>
                  <a:gd name="connsiteY281" fmla="*/ 6622 h 10000"/>
                  <a:gd name="connsiteX282" fmla="*/ 1767 w 10000"/>
                  <a:gd name="connsiteY282" fmla="*/ 6665 h 10000"/>
                  <a:gd name="connsiteX283" fmla="*/ 1767 w 10000"/>
                  <a:gd name="connsiteY283" fmla="*/ 6694 h 10000"/>
                  <a:gd name="connsiteX284" fmla="*/ 1776 w 10000"/>
                  <a:gd name="connsiteY284" fmla="*/ 6726 h 10000"/>
                  <a:gd name="connsiteX285" fmla="*/ 1776 w 10000"/>
                  <a:gd name="connsiteY285" fmla="*/ 6745 h 10000"/>
                  <a:gd name="connsiteX286" fmla="*/ 1767 w 10000"/>
                  <a:gd name="connsiteY286" fmla="*/ 6765 h 10000"/>
                  <a:gd name="connsiteX287" fmla="*/ 1762 w 10000"/>
                  <a:gd name="connsiteY287" fmla="*/ 6804 h 10000"/>
                  <a:gd name="connsiteX288" fmla="*/ 1753 w 10000"/>
                  <a:gd name="connsiteY288" fmla="*/ 6839 h 10000"/>
                  <a:gd name="connsiteX289" fmla="*/ 1742 w 10000"/>
                  <a:gd name="connsiteY289" fmla="*/ 6849 h 10000"/>
                  <a:gd name="connsiteX290" fmla="*/ 1726 w 10000"/>
                  <a:gd name="connsiteY290" fmla="*/ 6849 h 10000"/>
                  <a:gd name="connsiteX291" fmla="*/ 1712 w 10000"/>
                  <a:gd name="connsiteY291" fmla="*/ 6852 h 10000"/>
                  <a:gd name="connsiteX292" fmla="*/ 1640 w 10000"/>
                  <a:gd name="connsiteY292" fmla="*/ 6953 h 10000"/>
                  <a:gd name="connsiteX293" fmla="*/ 1493 w 10000"/>
                  <a:gd name="connsiteY293" fmla="*/ 7105 h 10000"/>
                  <a:gd name="connsiteX294" fmla="*/ 1490 w 10000"/>
                  <a:gd name="connsiteY294" fmla="*/ 7124 h 10000"/>
                  <a:gd name="connsiteX295" fmla="*/ 1468 w 10000"/>
                  <a:gd name="connsiteY295" fmla="*/ 7137 h 10000"/>
                  <a:gd name="connsiteX296" fmla="*/ 1454 w 10000"/>
                  <a:gd name="connsiteY296" fmla="*/ 7144 h 10000"/>
                  <a:gd name="connsiteX297" fmla="*/ 1452 w 10000"/>
                  <a:gd name="connsiteY297" fmla="*/ 7157 h 10000"/>
                  <a:gd name="connsiteX298" fmla="*/ 1446 w 10000"/>
                  <a:gd name="connsiteY298" fmla="*/ 7199 h 10000"/>
                  <a:gd name="connsiteX299" fmla="*/ 1476 w 10000"/>
                  <a:gd name="connsiteY299" fmla="*/ 7247 h 10000"/>
                  <a:gd name="connsiteX300" fmla="*/ 1501 w 10000"/>
                  <a:gd name="connsiteY300" fmla="*/ 7270 h 10000"/>
                  <a:gd name="connsiteX301" fmla="*/ 1518 w 10000"/>
                  <a:gd name="connsiteY301" fmla="*/ 7286 h 10000"/>
                  <a:gd name="connsiteX302" fmla="*/ 1524 w 10000"/>
                  <a:gd name="connsiteY302" fmla="*/ 7306 h 10000"/>
                  <a:gd name="connsiteX303" fmla="*/ 1540 w 10000"/>
                  <a:gd name="connsiteY303" fmla="*/ 7322 h 10000"/>
                  <a:gd name="connsiteX304" fmla="*/ 1565 w 10000"/>
                  <a:gd name="connsiteY304" fmla="*/ 7325 h 10000"/>
                  <a:gd name="connsiteX305" fmla="*/ 1590 w 10000"/>
                  <a:gd name="connsiteY305" fmla="*/ 7332 h 10000"/>
                  <a:gd name="connsiteX306" fmla="*/ 1615 w 10000"/>
                  <a:gd name="connsiteY306" fmla="*/ 7345 h 10000"/>
                  <a:gd name="connsiteX307" fmla="*/ 1662 w 10000"/>
                  <a:gd name="connsiteY307" fmla="*/ 7370 h 10000"/>
                  <a:gd name="connsiteX308" fmla="*/ 1670 w 10000"/>
                  <a:gd name="connsiteY308" fmla="*/ 7351 h 10000"/>
                  <a:gd name="connsiteX309" fmla="*/ 1726 w 10000"/>
                  <a:gd name="connsiteY309" fmla="*/ 7354 h 10000"/>
                  <a:gd name="connsiteX310" fmla="*/ 1726 w 10000"/>
                  <a:gd name="connsiteY310" fmla="*/ 7400 h 10000"/>
                  <a:gd name="connsiteX311" fmla="*/ 1773 w 10000"/>
                  <a:gd name="connsiteY311" fmla="*/ 7409 h 10000"/>
                  <a:gd name="connsiteX312" fmla="*/ 1806 w 10000"/>
                  <a:gd name="connsiteY312" fmla="*/ 7416 h 10000"/>
                  <a:gd name="connsiteX313" fmla="*/ 1839 w 10000"/>
                  <a:gd name="connsiteY313" fmla="*/ 7403 h 10000"/>
                  <a:gd name="connsiteX314" fmla="*/ 1886 w 10000"/>
                  <a:gd name="connsiteY314" fmla="*/ 7403 h 10000"/>
                  <a:gd name="connsiteX315" fmla="*/ 1898 w 10000"/>
                  <a:gd name="connsiteY315" fmla="*/ 7403 h 10000"/>
                  <a:gd name="connsiteX316" fmla="*/ 1914 w 10000"/>
                  <a:gd name="connsiteY316" fmla="*/ 7494 h 10000"/>
                  <a:gd name="connsiteX317" fmla="*/ 1895 w 10000"/>
                  <a:gd name="connsiteY317" fmla="*/ 7523 h 10000"/>
                  <a:gd name="connsiteX318" fmla="*/ 1825 w 10000"/>
                  <a:gd name="connsiteY318" fmla="*/ 7617 h 10000"/>
                  <a:gd name="connsiteX319" fmla="*/ 1776 w 10000"/>
                  <a:gd name="connsiteY319" fmla="*/ 7691 h 10000"/>
                  <a:gd name="connsiteX320" fmla="*/ 1781 w 10000"/>
                  <a:gd name="connsiteY320" fmla="*/ 7723 h 10000"/>
                  <a:gd name="connsiteX321" fmla="*/ 1767 w 10000"/>
                  <a:gd name="connsiteY321" fmla="*/ 7759 h 10000"/>
                  <a:gd name="connsiteX322" fmla="*/ 1762 w 10000"/>
                  <a:gd name="connsiteY322" fmla="*/ 7817 h 10000"/>
                  <a:gd name="connsiteX323" fmla="*/ 1762 w 10000"/>
                  <a:gd name="connsiteY323" fmla="*/ 7856 h 10000"/>
                  <a:gd name="connsiteX324" fmla="*/ 1776 w 10000"/>
                  <a:gd name="connsiteY324" fmla="*/ 7892 h 10000"/>
                  <a:gd name="connsiteX325" fmla="*/ 1784 w 10000"/>
                  <a:gd name="connsiteY325" fmla="*/ 7902 h 10000"/>
                  <a:gd name="connsiteX326" fmla="*/ 1801 w 10000"/>
                  <a:gd name="connsiteY326" fmla="*/ 7908 h 10000"/>
                  <a:gd name="connsiteX327" fmla="*/ 1809 w 10000"/>
                  <a:gd name="connsiteY327" fmla="*/ 7911 h 10000"/>
                  <a:gd name="connsiteX328" fmla="*/ 1801 w 10000"/>
                  <a:gd name="connsiteY328" fmla="*/ 7940 h 10000"/>
                  <a:gd name="connsiteX329" fmla="*/ 1798 w 10000"/>
                  <a:gd name="connsiteY329" fmla="*/ 7979 h 10000"/>
                  <a:gd name="connsiteX330" fmla="*/ 1806 w 10000"/>
                  <a:gd name="connsiteY330" fmla="*/ 8002 h 10000"/>
                  <a:gd name="connsiteX331" fmla="*/ 1823 w 10000"/>
                  <a:gd name="connsiteY331" fmla="*/ 8021 h 10000"/>
                  <a:gd name="connsiteX332" fmla="*/ 1834 w 10000"/>
                  <a:gd name="connsiteY332" fmla="*/ 8044 h 10000"/>
                  <a:gd name="connsiteX333" fmla="*/ 1839 w 10000"/>
                  <a:gd name="connsiteY333" fmla="*/ 8073 h 10000"/>
                  <a:gd name="connsiteX334" fmla="*/ 1842 w 10000"/>
                  <a:gd name="connsiteY334" fmla="*/ 8106 h 10000"/>
                  <a:gd name="connsiteX335" fmla="*/ 1839 w 10000"/>
                  <a:gd name="connsiteY335" fmla="*/ 8144 h 10000"/>
                  <a:gd name="connsiteX336" fmla="*/ 1856 w 10000"/>
                  <a:gd name="connsiteY336" fmla="*/ 8164 h 10000"/>
                  <a:gd name="connsiteX337" fmla="*/ 1886 w 10000"/>
                  <a:gd name="connsiteY337" fmla="*/ 8193 h 10000"/>
                  <a:gd name="connsiteX338" fmla="*/ 1922 w 10000"/>
                  <a:gd name="connsiteY338" fmla="*/ 8206 h 10000"/>
                  <a:gd name="connsiteX339" fmla="*/ 1967 w 10000"/>
                  <a:gd name="connsiteY339" fmla="*/ 8203 h 10000"/>
                  <a:gd name="connsiteX340" fmla="*/ 1986 w 10000"/>
                  <a:gd name="connsiteY340" fmla="*/ 8212 h 10000"/>
                  <a:gd name="connsiteX341" fmla="*/ 2000 w 10000"/>
                  <a:gd name="connsiteY341" fmla="*/ 8232 h 10000"/>
                  <a:gd name="connsiteX342" fmla="*/ 2033 w 10000"/>
                  <a:gd name="connsiteY342" fmla="*/ 8258 h 10000"/>
                  <a:gd name="connsiteX343" fmla="*/ 2050 w 10000"/>
                  <a:gd name="connsiteY343" fmla="*/ 8271 h 10000"/>
                  <a:gd name="connsiteX344" fmla="*/ 2089 w 10000"/>
                  <a:gd name="connsiteY344" fmla="*/ 8280 h 10000"/>
                  <a:gd name="connsiteX345" fmla="*/ 2122 w 10000"/>
                  <a:gd name="connsiteY345" fmla="*/ 8300 h 10000"/>
                  <a:gd name="connsiteX346" fmla="*/ 2163 w 10000"/>
                  <a:gd name="connsiteY346" fmla="*/ 8332 h 10000"/>
                  <a:gd name="connsiteX347" fmla="*/ 2172 w 10000"/>
                  <a:gd name="connsiteY347" fmla="*/ 8335 h 10000"/>
                  <a:gd name="connsiteX348" fmla="*/ 2177 w 10000"/>
                  <a:gd name="connsiteY348" fmla="*/ 8345 h 10000"/>
                  <a:gd name="connsiteX349" fmla="*/ 2163 w 10000"/>
                  <a:gd name="connsiteY349" fmla="*/ 8371 h 10000"/>
                  <a:gd name="connsiteX350" fmla="*/ 2139 w 10000"/>
                  <a:gd name="connsiteY350" fmla="*/ 8423 h 10000"/>
                  <a:gd name="connsiteX351" fmla="*/ 2130 w 10000"/>
                  <a:gd name="connsiteY351" fmla="*/ 8439 h 10000"/>
                  <a:gd name="connsiteX352" fmla="*/ 2105 w 10000"/>
                  <a:gd name="connsiteY352" fmla="*/ 8446 h 10000"/>
                  <a:gd name="connsiteX353" fmla="*/ 2080 w 10000"/>
                  <a:gd name="connsiteY353" fmla="*/ 8449 h 10000"/>
                  <a:gd name="connsiteX354" fmla="*/ 2075 w 10000"/>
                  <a:gd name="connsiteY354" fmla="*/ 8459 h 10000"/>
                  <a:gd name="connsiteX355" fmla="*/ 2072 w 10000"/>
                  <a:gd name="connsiteY355" fmla="*/ 8475 h 10000"/>
                  <a:gd name="connsiteX356" fmla="*/ 2080 w 10000"/>
                  <a:gd name="connsiteY356" fmla="*/ 8484 h 10000"/>
                  <a:gd name="connsiteX357" fmla="*/ 2100 w 10000"/>
                  <a:gd name="connsiteY357" fmla="*/ 8475 h 10000"/>
                  <a:gd name="connsiteX358" fmla="*/ 2141 w 10000"/>
                  <a:gd name="connsiteY358" fmla="*/ 8478 h 10000"/>
                  <a:gd name="connsiteX359" fmla="*/ 2172 w 10000"/>
                  <a:gd name="connsiteY359" fmla="*/ 8475 h 10000"/>
                  <a:gd name="connsiteX360" fmla="*/ 2188 w 10000"/>
                  <a:gd name="connsiteY360" fmla="*/ 8475 h 10000"/>
                  <a:gd name="connsiteX361" fmla="*/ 2222 w 10000"/>
                  <a:gd name="connsiteY361" fmla="*/ 8497 h 10000"/>
                  <a:gd name="connsiteX362" fmla="*/ 2252 w 10000"/>
                  <a:gd name="connsiteY362" fmla="*/ 8514 h 10000"/>
                  <a:gd name="connsiteX363" fmla="*/ 2274 w 10000"/>
                  <a:gd name="connsiteY363" fmla="*/ 8514 h 10000"/>
                  <a:gd name="connsiteX364" fmla="*/ 2299 w 10000"/>
                  <a:gd name="connsiteY364" fmla="*/ 8504 h 10000"/>
                  <a:gd name="connsiteX365" fmla="*/ 2310 w 10000"/>
                  <a:gd name="connsiteY365" fmla="*/ 8504 h 10000"/>
                  <a:gd name="connsiteX366" fmla="*/ 2319 w 10000"/>
                  <a:gd name="connsiteY366" fmla="*/ 8484 h 10000"/>
                  <a:gd name="connsiteX367" fmla="*/ 2338 w 10000"/>
                  <a:gd name="connsiteY367" fmla="*/ 8494 h 10000"/>
                  <a:gd name="connsiteX368" fmla="*/ 2338 w 10000"/>
                  <a:gd name="connsiteY368" fmla="*/ 8552 h 10000"/>
                  <a:gd name="connsiteX369" fmla="*/ 2366 w 10000"/>
                  <a:gd name="connsiteY369" fmla="*/ 8572 h 10000"/>
                  <a:gd name="connsiteX370" fmla="*/ 2382 w 10000"/>
                  <a:gd name="connsiteY370" fmla="*/ 8582 h 10000"/>
                  <a:gd name="connsiteX371" fmla="*/ 2435 w 10000"/>
                  <a:gd name="connsiteY371" fmla="*/ 8552 h 10000"/>
                  <a:gd name="connsiteX372" fmla="*/ 2443 w 10000"/>
                  <a:gd name="connsiteY372" fmla="*/ 8552 h 10000"/>
                  <a:gd name="connsiteX373" fmla="*/ 2454 w 10000"/>
                  <a:gd name="connsiteY373" fmla="*/ 8552 h 10000"/>
                  <a:gd name="connsiteX374" fmla="*/ 2471 w 10000"/>
                  <a:gd name="connsiteY374" fmla="*/ 8546 h 10000"/>
                  <a:gd name="connsiteX375" fmla="*/ 2488 w 10000"/>
                  <a:gd name="connsiteY375" fmla="*/ 8536 h 10000"/>
                  <a:gd name="connsiteX376" fmla="*/ 2501 w 10000"/>
                  <a:gd name="connsiteY376" fmla="*/ 8533 h 10000"/>
                  <a:gd name="connsiteX377" fmla="*/ 2512 w 10000"/>
                  <a:gd name="connsiteY377" fmla="*/ 8533 h 10000"/>
                  <a:gd name="connsiteX378" fmla="*/ 2521 w 10000"/>
                  <a:gd name="connsiteY378" fmla="*/ 8546 h 10000"/>
                  <a:gd name="connsiteX379" fmla="*/ 2521 w 10000"/>
                  <a:gd name="connsiteY379" fmla="*/ 8572 h 10000"/>
                  <a:gd name="connsiteX380" fmla="*/ 2535 w 10000"/>
                  <a:gd name="connsiteY380" fmla="*/ 8588 h 10000"/>
                  <a:gd name="connsiteX381" fmla="*/ 2551 w 10000"/>
                  <a:gd name="connsiteY381" fmla="*/ 8582 h 10000"/>
                  <a:gd name="connsiteX382" fmla="*/ 2560 w 10000"/>
                  <a:gd name="connsiteY382" fmla="*/ 8582 h 10000"/>
                  <a:gd name="connsiteX383" fmla="*/ 2573 w 10000"/>
                  <a:gd name="connsiteY383" fmla="*/ 8588 h 10000"/>
                  <a:gd name="connsiteX384" fmla="*/ 2584 w 10000"/>
                  <a:gd name="connsiteY384" fmla="*/ 8591 h 10000"/>
                  <a:gd name="connsiteX385" fmla="*/ 2590 w 10000"/>
                  <a:gd name="connsiteY385" fmla="*/ 8598 h 10000"/>
                  <a:gd name="connsiteX386" fmla="*/ 2598 w 10000"/>
                  <a:gd name="connsiteY386" fmla="*/ 8608 h 10000"/>
                  <a:gd name="connsiteX387" fmla="*/ 2607 w 10000"/>
                  <a:gd name="connsiteY387" fmla="*/ 8617 h 10000"/>
                  <a:gd name="connsiteX388" fmla="*/ 2618 w 10000"/>
                  <a:gd name="connsiteY388" fmla="*/ 8617 h 10000"/>
                  <a:gd name="connsiteX389" fmla="*/ 2640 w 10000"/>
                  <a:gd name="connsiteY389" fmla="*/ 8608 h 10000"/>
                  <a:gd name="connsiteX390" fmla="*/ 2670 w 10000"/>
                  <a:gd name="connsiteY390" fmla="*/ 8598 h 10000"/>
                  <a:gd name="connsiteX391" fmla="*/ 2673 w 10000"/>
                  <a:gd name="connsiteY391" fmla="*/ 8598 h 10000"/>
                  <a:gd name="connsiteX392" fmla="*/ 2690 w 10000"/>
                  <a:gd name="connsiteY392" fmla="*/ 8598 h 10000"/>
                  <a:gd name="connsiteX393" fmla="*/ 2698 w 10000"/>
                  <a:gd name="connsiteY393" fmla="*/ 8598 h 10000"/>
                  <a:gd name="connsiteX394" fmla="*/ 2712 w 10000"/>
                  <a:gd name="connsiteY394" fmla="*/ 8598 h 10000"/>
                  <a:gd name="connsiteX395" fmla="*/ 2726 w 10000"/>
                  <a:gd name="connsiteY395" fmla="*/ 8591 h 10000"/>
                  <a:gd name="connsiteX396" fmla="*/ 2737 w 10000"/>
                  <a:gd name="connsiteY396" fmla="*/ 8588 h 10000"/>
                  <a:gd name="connsiteX397" fmla="*/ 2759 w 10000"/>
                  <a:gd name="connsiteY397" fmla="*/ 8582 h 10000"/>
                  <a:gd name="connsiteX398" fmla="*/ 2770 w 10000"/>
                  <a:gd name="connsiteY398" fmla="*/ 8578 h 10000"/>
                  <a:gd name="connsiteX399" fmla="*/ 2784 w 10000"/>
                  <a:gd name="connsiteY399" fmla="*/ 8572 h 10000"/>
                  <a:gd name="connsiteX400" fmla="*/ 2795 w 10000"/>
                  <a:gd name="connsiteY400" fmla="*/ 8572 h 10000"/>
                  <a:gd name="connsiteX401" fmla="*/ 2803 w 10000"/>
                  <a:gd name="connsiteY401" fmla="*/ 8588 h 10000"/>
                  <a:gd name="connsiteX402" fmla="*/ 2803 w 10000"/>
                  <a:gd name="connsiteY402" fmla="*/ 8591 h 10000"/>
                  <a:gd name="connsiteX403" fmla="*/ 2803 w 10000"/>
                  <a:gd name="connsiteY403" fmla="*/ 8601 h 10000"/>
                  <a:gd name="connsiteX404" fmla="*/ 2809 w 10000"/>
                  <a:gd name="connsiteY404" fmla="*/ 8601 h 10000"/>
                  <a:gd name="connsiteX405" fmla="*/ 2823 w 10000"/>
                  <a:gd name="connsiteY405" fmla="*/ 8598 h 10000"/>
                  <a:gd name="connsiteX406" fmla="*/ 2831 w 10000"/>
                  <a:gd name="connsiteY406" fmla="*/ 8598 h 10000"/>
                  <a:gd name="connsiteX407" fmla="*/ 2839 w 10000"/>
                  <a:gd name="connsiteY407" fmla="*/ 8601 h 10000"/>
                  <a:gd name="connsiteX408" fmla="*/ 2848 w 10000"/>
                  <a:gd name="connsiteY408" fmla="*/ 8598 h 10000"/>
                  <a:gd name="connsiteX409" fmla="*/ 2856 w 10000"/>
                  <a:gd name="connsiteY409" fmla="*/ 8601 h 10000"/>
                  <a:gd name="connsiteX410" fmla="*/ 2859 w 10000"/>
                  <a:gd name="connsiteY410" fmla="*/ 8601 h 10000"/>
                  <a:gd name="connsiteX411" fmla="*/ 2864 w 10000"/>
                  <a:gd name="connsiteY411" fmla="*/ 8598 h 10000"/>
                  <a:gd name="connsiteX412" fmla="*/ 2889 w 10000"/>
                  <a:gd name="connsiteY412" fmla="*/ 8611 h 10000"/>
                  <a:gd name="connsiteX413" fmla="*/ 2906 w 10000"/>
                  <a:gd name="connsiteY413" fmla="*/ 8620 h 10000"/>
                  <a:gd name="connsiteX414" fmla="*/ 2914 w 10000"/>
                  <a:gd name="connsiteY414" fmla="*/ 8627 h 10000"/>
                  <a:gd name="connsiteX415" fmla="*/ 2920 w 10000"/>
                  <a:gd name="connsiteY415" fmla="*/ 8640 h 10000"/>
                  <a:gd name="connsiteX416" fmla="*/ 2922 w 10000"/>
                  <a:gd name="connsiteY416" fmla="*/ 8666 h 10000"/>
                  <a:gd name="connsiteX417" fmla="*/ 2922 w 10000"/>
                  <a:gd name="connsiteY417" fmla="*/ 8692 h 10000"/>
                  <a:gd name="connsiteX418" fmla="*/ 2939 w 10000"/>
                  <a:gd name="connsiteY418" fmla="*/ 8695 h 10000"/>
                  <a:gd name="connsiteX419" fmla="*/ 2953 w 10000"/>
                  <a:gd name="connsiteY419" fmla="*/ 8695 h 10000"/>
                  <a:gd name="connsiteX420" fmla="*/ 2961 w 10000"/>
                  <a:gd name="connsiteY420" fmla="*/ 8695 h 10000"/>
                  <a:gd name="connsiteX421" fmla="*/ 2972 w 10000"/>
                  <a:gd name="connsiteY421" fmla="*/ 8692 h 10000"/>
                  <a:gd name="connsiteX422" fmla="*/ 2981 w 10000"/>
                  <a:gd name="connsiteY422" fmla="*/ 8685 h 10000"/>
                  <a:gd name="connsiteX423" fmla="*/ 2989 w 10000"/>
                  <a:gd name="connsiteY423" fmla="*/ 8685 h 10000"/>
                  <a:gd name="connsiteX424" fmla="*/ 3008 w 10000"/>
                  <a:gd name="connsiteY424" fmla="*/ 8685 h 10000"/>
                  <a:gd name="connsiteX425" fmla="*/ 3028 w 10000"/>
                  <a:gd name="connsiteY425" fmla="*/ 8695 h 10000"/>
                  <a:gd name="connsiteX426" fmla="*/ 3042 w 10000"/>
                  <a:gd name="connsiteY426" fmla="*/ 8695 h 10000"/>
                  <a:gd name="connsiteX427" fmla="*/ 3053 w 10000"/>
                  <a:gd name="connsiteY427" fmla="*/ 8676 h 10000"/>
                  <a:gd name="connsiteX428" fmla="*/ 3061 w 10000"/>
                  <a:gd name="connsiteY428" fmla="*/ 8666 h 10000"/>
                  <a:gd name="connsiteX429" fmla="*/ 3066 w 10000"/>
                  <a:gd name="connsiteY429" fmla="*/ 8656 h 10000"/>
                  <a:gd name="connsiteX430" fmla="*/ 3091 w 10000"/>
                  <a:gd name="connsiteY430" fmla="*/ 8659 h 10000"/>
                  <a:gd name="connsiteX431" fmla="*/ 3105 w 10000"/>
                  <a:gd name="connsiteY431" fmla="*/ 8659 h 10000"/>
                  <a:gd name="connsiteX432" fmla="*/ 3108 w 10000"/>
                  <a:gd name="connsiteY432" fmla="*/ 8650 h 10000"/>
                  <a:gd name="connsiteX433" fmla="*/ 3147 w 10000"/>
                  <a:gd name="connsiteY433" fmla="*/ 8588 h 10000"/>
                  <a:gd name="connsiteX434" fmla="*/ 3150 w 10000"/>
                  <a:gd name="connsiteY434" fmla="*/ 8598 h 10000"/>
                  <a:gd name="connsiteX435" fmla="*/ 3163 w 10000"/>
                  <a:gd name="connsiteY435" fmla="*/ 8601 h 10000"/>
                  <a:gd name="connsiteX436" fmla="*/ 3180 w 10000"/>
                  <a:gd name="connsiteY436" fmla="*/ 8608 h 10000"/>
                  <a:gd name="connsiteX437" fmla="*/ 3188 w 10000"/>
                  <a:gd name="connsiteY437" fmla="*/ 8611 h 10000"/>
                  <a:gd name="connsiteX438" fmla="*/ 3227 w 10000"/>
                  <a:gd name="connsiteY438" fmla="*/ 8620 h 10000"/>
                  <a:gd name="connsiteX439" fmla="*/ 3238 w 10000"/>
                  <a:gd name="connsiteY439" fmla="*/ 8617 h 10000"/>
                  <a:gd name="connsiteX440" fmla="*/ 3247 w 10000"/>
                  <a:gd name="connsiteY440" fmla="*/ 8601 h 10000"/>
                  <a:gd name="connsiteX441" fmla="*/ 3269 w 10000"/>
                  <a:gd name="connsiteY441" fmla="*/ 8611 h 10000"/>
                  <a:gd name="connsiteX442" fmla="*/ 3277 w 10000"/>
                  <a:gd name="connsiteY442" fmla="*/ 8617 h 10000"/>
                  <a:gd name="connsiteX443" fmla="*/ 3285 w 10000"/>
                  <a:gd name="connsiteY443" fmla="*/ 8611 h 10000"/>
                  <a:gd name="connsiteX444" fmla="*/ 3307 w 10000"/>
                  <a:gd name="connsiteY444" fmla="*/ 8611 h 10000"/>
                  <a:gd name="connsiteX445" fmla="*/ 3319 w 10000"/>
                  <a:gd name="connsiteY445" fmla="*/ 8617 h 10000"/>
                  <a:gd name="connsiteX446" fmla="*/ 3324 w 10000"/>
                  <a:gd name="connsiteY446" fmla="*/ 8617 h 10000"/>
                  <a:gd name="connsiteX447" fmla="*/ 3327 w 10000"/>
                  <a:gd name="connsiteY447" fmla="*/ 8620 h 10000"/>
                  <a:gd name="connsiteX448" fmla="*/ 3341 w 10000"/>
                  <a:gd name="connsiteY448" fmla="*/ 8620 h 10000"/>
                  <a:gd name="connsiteX449" fmla="*/ 3357 w 10000"/>
                  <a:gd name="connsiteY449" fmla="*/ 8620 h 10000"/>
                  <a:gd name="connsiteX450" fmla="*/ 3374 w 10000"/>
                  <a:gd name="connsiteY450" fmla="*/ 8620 h 10000"/>
                  <a:gd name="connsiteX451" fmla="*/ 3382 w 10000"/>
                  <a:gd name="connsiteY451" fmla="*/ 8620 h 10000"/>
                  <a:gd name="connsiteX452" fmla="*/ 3399 w 10000"/>
                  <a:gd name="connsiteY452" fmla="*/ 8611 h 10000"/>
                  <a:gd name="connsiteX453" fmla="*/ 3413 w 10000"/>
                  <a:gd name="connsiteY453" fmla="*/ 8601 h 10000"/>
                  <a:gd name="connsiteX454" fmla="*/ 3421 w 10000"/>
                  <a:gd name="connsiteY454" fmla="*/ 8588 h 10000"/>
                  <a:gd name="connsiteX455" fmla="*/ 3421 w 10000"/>
                  <a:gd name="connsiteY455" fmla="*/ 8572 h 10000"/>
                  <a:gd name="connsiteX456" fmla="*/ 3421 w 10000"/>
                  <a:gd name="connsiteY456" fmla="*/ 8552 h 10000"/>
                  <a:gd name="connsiteX457" fmla="*/ 3424 w 10000"/>
                  <a:gd name="connsiteY457" fmla="*/ 8533 h 10000"/>
                  <a:gd name="connsiteX458" fmla="*/ 3432 w 10000"/>
                  <a:gd name="connsiteY458" fmla="*/ 8523 h 10000"/>
                  <a:gd name="connsiteX459" fmla="*/ 3446 w 10000"/>
                  <a:gd name="connsiteY459" fmla="*/ 8523 h 10000"/>
                  <a:gd name="connsiteX460" fmla="*/ 3457 w 10000"/>
                  <a:gd name="connsiteY460" fmla="*/ 8523 h 10000"/>
                  <a:gd name="connsiteX461" fmla="*/ 3476 w 10000"/>
                  <a:gd name="connsiteY461" fmla="*/ 8533 h 10000"/>
                  <a:gd name="connsiteX462" fmla="*/ 3485 w 10000"/>
                  <a:gd name="connsiteY462" fmla="*/ 8536 h 10000"/>
                  <a:gd name="connsiteX463" fmla="*/ 3501 w 10000"/>
                  <a:gd name="connsiteY463" fmla="*/ 8527 h 10000"/>
                  <a:gd name="connsiteX464" fmla="*/ 3504 w 10000"/>
                  <a:gd name="connsiteY464" fmla="*/ 8514 h 10000"/>
                  <a:gd name="connsiteX465" fmla="*/ 3510 w 10000"/>
                  <a:gd name="connsiteY465" fmla="*/ 8497 h 10000"/>
                  <a:gd name="connsiteX466" fmla="*/ 3537 w 10000"/>
                  <a:gd name="connsiteY466" fmla="*/ 8484 h 10000"/>
                  <a:gd name="connsiteX467" fmla="*/ 3562 w 10000"/>
                  <a:gd name="connsiteY467" fmla="*/ 8488 h 10000"/>
                  <a:gd name="connsiteX468" fmla="*/ 3568 w 10000"/>
                  <a:gd name="connsiteY468" fmla="*/ 8484 h 10000"/>
                  <a:gd name="connsiteX469" fmla="*/ 3584 w 10000"/>
                  <a:gd name="connsiteY469" fmla="*/ 8494 h 10000"/>
                  <a:gd name="connsiteX470" fmla="*/ 3593 w 10000"/>
                  <a:gd name="connsiteY470" fmla="*/ 8507 h 10000"/>
                  <a:gd name="connsiteX471" fmla="*/ 3618 w 10000"/>
                  <a:gd name="connsiteY471" fmla="*/ 8497 h 10000"/>
                  <a:gd name="connsiteX472" fmla="*/ 3643 w 10000"/>
                  <a:gd name="connsiteY472" fmla="*/ 8475 h 10000"/>
                  <a:gd name="connsiteX473" fmla="*/ 3657 w 10000"/>
                  <a:gd name="connsiteY473" fmla="*/ 8478 h 10000"/>
                  <a:gd name="connsiteX474" fmla="*/ 3670 w 10000"/>
                  <a:gd name="connsiteY474" fmla="*/ 8475 h 10000"/>
                  <a:gd name="connsiteX475" fmla="*/ 3673 w 10000"/>
                  <a:gd name="connsiteY475" fmla="*/ 8468 h 10000"/>
                  <a:gd name="connsiteX476" fmla="*/ 3681 w 10000"/>
                  <a:gd name="connsiteY476" fmla="*/ 8468 h 10000"/>
                  <a:gd name="connsiteX477" fmla="*/ 3698 w 10000"/>
                  <a:gd name="connsiteY477" fmla="*/ 8478 h 10000"/>
                  <a:gd name="connsiteX478" fmla="*/ 3720 w 10000"/>
                  <a:gd name="connsiteY478" fmla="*/ 8497 h 10000"/>
                  <a:gd name="connsiteX479" fmla="*/ 3715 w 10000"/>
                  <a:gd name="connsiteY479" fmla="*/ 8504 h 10000"/>
                  <a:gd name="connsiteX480" fmla="*/ 3729 w 10000"/>
                  <a:gd name="connsiteY480" fmla="*/ 8514 h 10000"/>
                  <a:gd name="connsiteX481" fmla="*/ 3729 w 10000"/>
                  <a:gd name="connsiteY481" fmla="*/ 8517 h 10000"/>
                  <a:gd name="connsiteX482" fmla="*/ 3740 w 10000"/>
                  <a:gd name="connsiteY482" fmla="*/ 8527 h 10000"/>
                  <a:gd name="connsiteX483" fmla="*/ 3759 w 10000"/>
                  <a:gd name="connsiteY483" fmla="*/ 8517 h 10000"/>
                  <a:gd name="connsiteX484" fmla="*/ 3762 w 10000"/>
                  <a:gd name="connsiteY484" fmla="*/ 8504 h 10000"/>
                  <a:gd name="connsiteX485" fmla="*/ 3770 w 10000"/>
                  <a:gd name="connsiteY485" fmla="*/ 8488 h 10000"/>
                  <a:gd name="connsiteX486" fmla="*/ 3778 w 10000"/>
                  <a:gd name="connsiteY486" fmla="*/ 8484 h 10000"/>
                  <a:gd name="connsiteX487" fmla="*/ 3792 w 10000"/>
                  <a:gd name="connsiteY487" fmla="*/ 8475 h 10000"/>
                  <a:gd name="connsiteX488" fmla="*/ 3803 w 10000"/>
                  <a:gd name="connsiteY488" fmla="*/ 8478 h 10000"/>
                  <a:gd name="connsiteX489" fmla="*/ 3809 w 10000"/>
                  <a:gd name="connsiteY489" fmla="*/ 8475 h 10000"/>
                  <a:gd name="connsiteX490" fmla="*/ 3825 w 10000"/>
                  <a:gd name="connsiteY490" fmla="*/ 8465 h 10000"/>
                  <a:gd name="connsiteX491" fmla="*/ 3834 w 10000"/>
                  <a:gd name="connsiteY491" fmla="*/ 8468 h 10000"/>
                  <a:gd name="connsiteX492" fmla="*/ 3842 w 10000"/>
                  <a:gd name="connsiteY492" fmla="*/ 8478 h 10000"/>
                  <a:gd name="connsiteX493" fmla="*/ 3850 w 10000"/>
                  <a:gd name="connsiteY493" fmla="*/ 8478 h 10000"/>
                  <a:gd name="connsiteX494" fmla="*/ 3859 w 10000"/>
                  <a:gd name="connsiteY494" fmla="*/ 8484 h 10000"/>
                  <a:gd name="connsiteX495" fmla="*/ 3873 w 10000"/>
                  <a:gd name="connsiteY495" fmla="*/ 8494 h 10000"/>
                  <a:gd name="connsiteX496" fmla="*/ 3875 w 10000"/>
                  <a:gd name="connsiteY496" fmla="*/ 8507 h 10000"/>
                  <a:gd name="connsiteX497" fmla="*/ 3881 w 10000"/>
                  <a:gd name="connsiteY497" fmla="*/ 8527 h 10000"/>
                  <a:gd name="connsiteX498" fmla="*/ 3875 w 10000"/>
                  <a:gd name="connsiteY498" fmla="*/ 8546 h 10000"/>
                  <a:gd name="connsiteX499" fmla="*/ 3892 w 10000"/>
                  <a:gd name="connsiteY499" fmla="*/ 8546 h 10000"/>
                  <a:gd name="connsiteX500" fmla="*/ 3900 w 10000"/>
                  <a:gd name="connsiteY500" fmla="*/ 8543 h 10000"/>
                  <a:gd name="connsiteX501" fmla="*/ 3906 w 10000"/>
                  <a:gd name="connsiteY501" fmla="*/ 8543 h 10000"/>
                  <a:gd name="connsiteX502" fmla="*/ 3922 w 10000"/>
                  <a:gd name="connsiteY502" fmla="*/ 8552 h 10000"/>
                  <a:gd name="connsiteX503" fmla="*/ 3939 w 10000"/>
                  <a:gd name="connsiteY503" fmla="*/ 8559 h 10000"/>
                  <a:gd name="connsiteX504" fmla="*/ 3953 w 10000"/>
                  <a:gd name="connsiteY504" fmla="*/ 8572 h 10000"/>
                  <a:gd name="connsiteX505" fmla="*/ 3956 w 10000"/>
                  <a:gd name="connsiteY505" fmla="*/ 8588 h 10000"/>
                  <a:gd name="connsiteX506" fmla="*/ 3956 w 10000"/>
                  <a:gd name="connsiteY506" fmla="*/ 8608 h 10000"/>
                  <a:gd name="connsiteX507" fmla="*/ 3972 w 10000"/>
                  <a:gd name="connsiteY507" fmla="*/ 8608 h 10000"/>
                  <a:gd name="connsiteX508" fmla="*/ 3986 w 10000"/>
                  <a:gd name="connsiteY508" fmla="*/ 8608 h 10000"/>
                  <a:gd name="connsiteX509" fmla="*/ 3997 w 10000"/>
                  <a:gd name="connsiteY509" fmla="*/ 8608 h 10000"/>
                  <a:gd name="connsiteX510" fmla="*/ 4006 w 10000"/>
                  <a:gd name="connsiteY510" fmla="*/ 8608 h 10000"/>
                  <a:gd name="connsiteX511" fmla="*/ 4006 w 10000"/>
                  <a:gd name="connsiteY511" fmla="*/ 8611 h 10000"/>
                  <a:gd name="connsiteX512" fmla="*/ 4011 w 10000"/>
                  <a:gd name="connsiteY512" fmla="*/ 8611 h 10000"/>
                  <a:gd name="connsiteX513" fmla="*/ 4022 w 10000"/>
                  <a:gd name="connsiteY513" fmla="*/ 8620 h 10000"/>
                  <a:gd name="connsiteX514" fmla="*/ 4042 w 10000"/>
                  <a:gd name="connsiteY514" fmla="*/ 8620 h 10000"/>
                  <a:gd name="connsiteX515" fmla="*/ 4050 w 10000"/>
                  <a:gd name="connsiteY515" fmla="*/ 8617 h 10000"/>
                  <a:gd name="connsiteX516" fmla="*/ 4069 w 10000"/>
                  <a:gd name="connsiteY516" fmla="*/ 8620 h 10000"/>
                  <a:gd name="connsiteX517" fmla="*/ 4086 w 10000"/>
                  <a:gd name="connsiteY517" fmla="*/ 8630 h 10000"/>
                  <a:gd name="connsiteX518" fmla="*/ 4108 w 10000"/>
                  <a:gd name="connsiteY518" fmla="*/ 8627 h 10000"/>
                  <a:gd name="connsiteX519" fmla="*/ 4125 w 10000"/>
                  <a:gd name="connsiteY519" fmla="*/ 8620 h 10000"/>
                  <a:gd name="connsiteX520" fmla="*/ 4133 w 10000"/>
                  <a:gd name="connsiteY520" fmla="*/ 8611 h 10000"/>
                  <a:gd name="connsiteX521" fmla="*/ 4139 w 10000"/>
                  <a:gd name="connsiteY521" fmla="*/ 8608 h 10000"/>
                  <a:gd name="connsiteX522" fmla="*/ 4147 w 10000"/>
                  <a:gd name="connsiteY522" fmla="*/ 8601 h 10000"/>
                  <a:gd name="connsiteX523" fmla="*/ 4155 w 10000"/>
                  <a:gd name="connsiteY523" fmla="*/ 8591 h 10000"/>
                  <a:gd name="connsiteX524" fmla="*/ 4166 w 10000"/>
                  <a:gd name="connsiteY524" fmla="*/ 8582 h 10000"/>
                  <a:gd name="connsiteX525" fmla="*/ 4183 w 10000"/>
                  <a:gd name="connsiteY525" fmla="*/ 8569 h 10000"/>
                  <a:gd name="connsiteX526" fmla="*/ 4191 w 10000"/>
                  <a:gd name="connsiteY526" fmla="*/ 8562 h 10000"/>
                  <a:gd name="connsiteX527" fmla="*/ 4208 w 10000"/>
                  <a:gd name="connsiteY527" fmla="*/ 8552 h 10000"/>
                  <a:gd name="connsiteX528" fmla="*/ 4230 w 10000"/>
                  <a:gd name="connsiteY528" fmla="*/ 8552 h 10000"/>
                  <a:gd name="connsiteX529" fmla="*/ 4238 w 10000"/>
                  <a:gd name="connsiteY529" fmla="*/ 8559 h 10000"/>
                  <a:gd name="connsiteX530" fmla="*/ 4247 w 10000"/>
                  <a:gd name="connsiteY530" fmla="*/ 8572 h 10000"/>
                  <a:gd name="connsiteX531" fmla="*/ 4252 w 10000"/>
                  <a:gd name="connsiteY531" fmla="*/ 8578 h 10000"/>
                  <a:gd name="connsiteX532" fmla="*/ 4263 w 10000"/>
                  <a:gd name="connsiteY532" fmla="*/ 8582 h 10000"/>
                  <a:gd name="connsiteX533" fmla="*/ 4277 w 10000"/>
                  <a:gd name="connsiteY533" fmla="*/ 8572 h 10000"/>
                  <a:gd name="connsiteX534" fmla="*/ 4294 w 10000"/>
                  <a:gd name="connsiteY534" fmla="*/ 8559 h 10000"/>
                  <a:gd name="connsiteX535" fmla="*/ 4302 w 10000"/>
                  <a:gd name="connsiteY535" fmla="*/ 8546 h 10000"/>
                  <a:gd name="connsiteX536" fmla="*/ 4310 w 10000"/>
                  <a:gd name="connsiteY536" fmla="*/ 8543 h 10000"/>
                  <a:gd name="connsiteX537" fmla="*/ 4313 w 10000"/>
                  <a:gd name="connsiteY537" fmla="*/ 8543 h 10000"/>
                  <a:gd name="connsiteX538" fmla="*/ 4332 w 10000"/>
                  <a:gd name="connsiteY538" fmla="*/ 8546 h 10000"/>
                  <a:gd name="connsiteX539" fmla="*/ 4335 w 10000"/>
                  <a:gd name="connsiteY539" fmla="*/ 8559 h 10000"/>
                  <a:gd name="connsiteX540" fmla="*/ 4349 w 10000"/>
                  <a:gd name="connsiteY540" fmla="*/ 8588 h 10000"/>
                  <a:gd name="connsiteX541" fmla="*/ 4360 w 10000"/>
                  <a:gd name="connsiteY541" fmla="*/ 8591 h 10000"/>
                  <a:gd name="connsiteX542" fmla="*/ 4366 w 10000"/>
                  <a:gd name="connsiteY542" fmla="*/ 8591 h 10000"/>
                  <a:gd name="connsiteX543" fmla="*/ 4382 w 10000"/>
                  <a:gd name="connsiteY543" fmla="*/ 8598 h 10000"/>
                  <a:gd name="connsiteX544" fmla="*/ 4385 w 10000"/>
                  <a:gd name="connsiteY544" fmla="*/ 8598 h 10000"/>
                  <a:gd name="connsiteX545" fmla="*/ 4402 w 10000"/>
                  <a:gd name="connsiteY545" fmla="*/ 8598 h 10000"/>
                  <a:gd name="connsiteX546" fmla="*/ 4421 w 10000"/>
                  <a:gd name="connsiteY546" fmla="*/ 8591 h 10000"/>
                  <a:gd name="connsiteX547" fmla="*/ 4440 w 10000"/>
                  <a:gd name="connsiteY547" fmla="*/ 8591 h 10000"/>
                  <a:gd name="connsiteX548" fmla="*/ 4449 w 10000"/>
                  <a:gd name="connsiteY548" fmla="*/ 8598 h 10000"/>
                  <a:gd name="connsiteX549" fmla="*/ 4454 w 10000"/>
                  <a:gd name="connsiteY549" fmla="*/ 8617 h 10000"/>
                  <a:gd name="connsiteX550" fmla="*/ 4463 w 10000"/>
                  <a:gd name="connsiteY550" fmla="*/ 8608 h 10000"/>
                  <a:gd name="connsiteX551" fmla="*/ 4474 w 10000"/>
                  <a:gd name="connsiteY551" fmla="*/ 8608 h 10000"/>
                  <a:gd name="connsiteX552" fmla="*/ 4490 w 10000"/>
                  <a:gd name="connsiteY552" fmla="*/ 8617 h 10000"/>
                  <a:gd name="connsiteX553" fmla="*/ 4504 w 10000"/>
                  <a:gd name="connsiteY553" fmla="*/ 8617 h 10000"/>
                  <a:gd name="connsiteX554" fmla="*/ 4518 w 10000"/>
                  <a:gd name="connsiteY554" fmla="*/ 8617 h 10000"/>
                  <a:gd name="connsiteX555" fmla="*/ 4535 w 10000"/>
                  <a:gd name="connsiteY555" fmla="*/ 8611 h 10000"/>
                  <a:gd name="connsiteX556" fmla="*/ 4546 w 10000"/>
                  <a:gd name="connsiteY556" fmla="*/ 8611 h 10000"/>
                  <a:gd name="connsiteX557" fmla="*/ 4562 w 10000"/>
                  <a:gd name="connsiteY557" fmla="*/ 8611 h 10000"/>
                  <a:gd name="connsiteX558" fmla="*/ 4571 w 10000"/>
                  <a:gd name="connsiteY558" fmla="*/ 8611 h 10000"/>
                  <a:gd name="connsiteX559" fmla="*/ 4579 w 10000"/>
                  <a:gd name="connsiteY559" fmla="*/ 8608 h 10000"/>
                  <a:gd name="connsiteX560" fmla="*/ 4584 w 10000"/>
                  <a:gd name="connsiteY560" fmla="*/ 8608 h 10000"/>
                  <a:gd name="connsiteX561" fmla="*/ 4601 w 10000"/>
                  <a:gd name="connsiteY561" fmla="*/ 8617 h 10000"/>
                  <a:gd name="connsiteX562" fmla="*/ 4609 w 10000"/>
                  <a:gd name="connsiteY562" fmla="*/ 8627 h 10000"/>
                  <a:gd name="connsiteX563" fmla="*/ 4618 w 10000"/>
                  <a:gd name="connsiteY563" fmla="*/ 8637 h 10000"/>
                  <a:gd name="connsiteX564" fmla="*/ 4618 w 10000"/>
                  <a:gd name="connsiteY564" fmla="*/ 8646 h 10000"/>
                  <a:gd name="connsiteX565" fmla="*/ 4634 w 10000"/>
                  <a:gd name="connsiteY565" fmla="*/ 8656 h 10000"/>
                  <a:gd name="connsiteX566" fmla="*/ 4640 w 10000"/>
                  <a:gd name="connsiteY566" fmla="*/ 8659 h 10000"/>
                  <a:gd name="connsiteX567" fmla="*/ 4651 w 10000"/>
                  <a:gd name="connsiteY567" fmla="*/ 8666 h 10000"/>
                  <a:gd name="connsiteX568" fmla="*/ 4657 w 10000"/>
                  <a:gd name="connsiteY568" fmla="*/ 8659 h 10000"/>
                  <a:gd name="connsiteX569" fmla="*/ 4668 w 10000"/>
                  <a:gd name="connsiteY569" fmla="*/ 8650 h 10000"/>
                  <a:gd name="connsiteX570" fmla="*/ 4676 w 10000"/>
                  <a:gd name="connsiteY570" fmla="*/ 8650 h 10000"/>
                  <a:gd name="connsiteX571" fmla="*/ 4690 w 10000"/>
                  <a:gd name="connsiteY571" fmla="*/ 8650 h 10000"/>
                  <a:gd name="connsiteX572" fmla="*/ 4698 w 10000"/>
                  <a:gd name="connsiteY572" fmla="*/ 8650 h 10000"/>
                  <a:gd name="connsiteX573" fmla="*/ 4704 w 10000"/>
                  <a:gd name="connsiteY573" fmla="*/ 8650 h 10000"/>
                  <a:gd name="connsiteX574" fmla="*/ 4706 w 10000"/>
                  <a:gd name="connsiteY574" fmla="*/ 8659 h 10000"/>
                  <a:gd name="connsiteX575" fmla="*/ 4706 w 10000"/>
                  <a:gd name="connsiteY575" fmla="*/ 8666 h 10000"/>
                  <a:gd name="connsiteX576" fmla="*/ 4723 w 10000"/>
                  <a:gd name="connsiteY576" fmla="*/ 8682 h 10000"/>
                  <a:gd name="connsiteX577" fmla="*/ 4737 w 10000"/>
                  <a:gd name="connsiteY577" fmla="*/ 8682 h 10000"/>
                  <a:gd name="connsiteX578" fmla="*/ 4745 w 10000"/>
                  <a:gd name="connsiteY578" fmla="*/ 8676 h 10000"/>
                  <a:gd name="connsiteX579" fmla="*/ 4756 w 10000"/>
                  <a:gd name="connsiteY579" fmla="*/ 8666 h 10000"/>
                  <a:gd name="connsiteX580" fmla="*/ 4765 w 10000"/>
                  <a:gd name="connsiteY580" fmla="*/ 8666 h 10000"/>
                  <a:gd name="connsiteX581" fmla="*/ 4765 w 10000"/>
                  <a:gd name="connsiteY581" fmla="*/ 8682 h 10000"/>
                  <a:gd name="connsiteX582" fmla="*/ 4770 w 10000"/>
                  <a:gd name="connsiteY582" fmla="*/ 8701 h 10000"/>
                  <a:gd name="connsiteX583" fmla="*/ 4778 w 10000"/>
                  <a:gd name="connsiteY583" fmla="*/ 8705 h 10000"/>
                  <a:gd name="connsiteX584" fmla="*/ 4795 w 10000"/>
                  <a:gd name="connsiteY584" fmla="*/ 8714 h 10000"/>
                  <a:gd name="connsiteX585" fmla="*/ 4812 w 10000"/>
                  <a:gd name="connsiteY585" fmla="*/ 8714 h 10000"/>
                  <a:gd name="connsiteX586" fmla="*/ 4825 w 10000"/>
                  <a:gd name="connsiteY586" fmla="*/ 8705 h 10000"/>
                  <a:gd name="connsiteX587" fmla="*/ 4825 w 10000"/>
                  <a:gd name="connsiteY587" fmla="*/ 8701 h 10000"/>
                  <a:gd name="connsiteX588" fmla="*/ 4828 w 10000"/>
                  <a:gd name="connsiteY588" fmla="*/ 8701 h 10000"/>
                  <a:gd name="connsiteX589" fmla="*/ 4837 w 10000"/>
                  <a:gd name="connsiteY589" fmla="*/ 8692 h 10000"/>
                  <a:gd name="connsiteX590" fmla="*/ 4842 w 10000"/>
                  <a:gd name="connsiteY590" fmla="*/ 8685 h 10000"/>
                  <a:gd name="connsiteX591" fmla="*/ 4859 w 10000"/>
                  <a:gd name="connsiteY591" fmla="*/ 8692 h 10000"/>
                  <a:gd name="connsiteX592" fmla="*/ 4870 w 10000"/>
                  <a:gd name="connsiteY592" fmla="*/ 8701 h 10000"/>
                  <a:gd name="connsiteX593" fmla="*/ 4878 w 10000"/>
                  <a:gd name="connsiteY593" fmla="*/ 8714 h 10000"/>
                  <a:gd name="connsiteX594" fmla="*/ 4892 w 10000"/>
                  <a:gd name="connsiteY594" fmla="*/ 8724 h 10000"/>
                  <a:gd name="connsiteX595" fmla="*/ 4900 w 10000"/>
                  <a:gd name="connsiteY595" fmla="*/ 8724 h 10000"/>
                  <a:gd name="connsiteX596" fmla="*/ 4906 w 10000"/>
                  <a:gd name="connsiteY596" fmla="*/ 8705 h 10000"/>
                  <a:gd name="connsiteX597" fmla="*/ 4925 w 10000"/>
                  <a:gd name="connsiteY597" fmla="*/ 8724 h 10000"/>
                  <a:gd name="connsiteX598" fmla="*/ 4939 w 10000"/>
                  <a:gd name="connsiteY598" fmla="*/ 8701 h 10000"/>
                  <a:gd name="connsiteX599" fmla="*/ 4950 w 10000"/>
                  <a:gd name="connsiteY599" fmla="*/ 8695 h 10000"/>
                  <a:gd name="connsiteX600" fmla="*/ 4956 w 10000"/>
                  <a:gd name="connsiteY600" fmla="*/ 8692 h 10000"/>
                  <a:gd name="connsiteX601" fmla="*/ 4986 w 10000"/>
                  <a:gd name="connsiteY601" fmla="*/ 8705 h 10000"/>
                  <a:gd name="connsiteX602" fmla="*/ 5003 w 10000"/>
                  <a:gd name="connsiteY602" fmla="*/ 8701 h 10000"/>
                  <a:gd name="connsiteX603" fmla="*/ 5011 w 10000"/>
                  <a:gd name="connsiteY603" fmla="*/ 8692 h 10000"/>
                  <a:gd name="connsiteX604" fmla="*/ 5028 w 10000"/>
                  <a:gd name="connsiteY604" fmla="*/ 8682 h 10000"/>
                  <a:gd name="connsiteX605" fmla="*/ 5030 w 10000"/>
                  <a:gd name="connsiteY605" fmla="*/ 8659 h 10000"/>
                  <a:gd name="connsiteX606" fmla="*/ 5039 w 10000"/>
                  <a:gd name="connsiteY606" fmla="*/ 8656 h 10000"/>
                  <a:gd name="connsiteX607" fmla="*/ 5053 w 10000"/>
                  <a:gd name="connsiteY607" fmla="*/ 8669 h 10000"/>
                  <a:gd name="connsiteX608" fmla="*/ 5061 w 10000"/>
                  <a:gd name="connsiteY608" fmla="*/ 8669 h 10000"/>
                  <a:gd name="connsiteX609" fmla="*/ 5061 w 10000"/>
                  <a:gd name="connsiteY609" fmla="*/ 8676 h 10000"/>
                  <a:gd name="connsiteX610" fmla="*/ 5069 w 10000"/>
                  <a:gd name="connsiteY610" fmla="*/ 8669 h 10000"/>
                  <a:gd name="connsiteX611" fmla="*/ 5083 w 10000"/>
                  <a:gd name="connsiteY611" fmla="*/ 8669 h 10000"/>
                  <a:gd name="connsiteX612" fmla="*/ 5100 w 10000"/>
                  <a:gd name="connsiteY612" fmla="*/ 8669 h 10000"/>
                  <a:gd name="connsiteX613" fmla="*/ 5119 w 10000"/>
                  <a:gd name="connsiteY613" fmla="*/ 8682 h 10000"/>
                  <a:gd name="connsiteX614" fmla="*/ 5136 w 10000"/>
                  <a:gd name="connsiteY614" fmla="*/ 8692 h 10000"/>
                  <a:gd name="connsiteX615" fmla="*/ 5161 w 10000"/>
                  <a:gd name="connsiteY615" fmla="*/ 8701 h 10000"/>
                  <a:gd name="connsiteX616" fmla="*/ 5183 w 10000"/>
                  <a:gd name="connsiteY616" fmla="*/ 8701 h 10000"/>
                  <a:gd name="connsiteX617" fmla="*/ 5199 w 10000"/>
                  <a:gd name="connsiteY617" fmla="*/ 8701 h 10000"/>
                  <a:gd name="connsiteX618" fmla="*/ 5213 w 10000"/>
                  <a:gd name="connsiteY618" fmla="*/ 8705 h 10000"/>
                  <a:gd name="connsiteX619" fmla="*/ 5224 w 10000"/>
                  <a:gd name="connsiteY619" fmla="*/ 8701 h 10000"/>
                  <a:gd name="connsiteX620" fmla="*/ 5230 w 10000"/>
                  <a:gd name="connsiteY620" fmla="*/ 8701 h 10000"/>
                  <a:gd name="connsiteX621" fmla="*/ 5241 w 10000"/>
                  <a:gd name="connsiteY621" fmla="*/ 8676 h 10000"/>
                  <a:gd name="connsiteX622" fmla="*/ 5247 w 10000"/>
                  <a:gd name="connsiteY622" fmla="*/ 8666 h 10000"/>
                  <a:gd name="connsiteX623" fmla="*/ 5249 w 10000"/>
                  <a:gd name="connsiteY623" fmla="*/ 8646 h 10000"/>
                  <a:gd name="connsiteX624" fmla="*/ 5249 w 10000"/>
                  <a:gd name="connsiteY624" fmla="*/ 8650 h 10000"/>
                  <a:gd name="connsiteX625" fmla="*/ 5255 w 10000"/>
                  <a:gd name="connsiteY625" fmla="*/ 8646 h 10000"/>
                  <a:gd name="connsiteX626" fmla="*/ 5271 w 10000"/>
                  <a:gd name="connsiteY626" fmla="*/ 8650 h 10000"/>
                  <a:gd name="connsiteX627" fmla="*/ 5288 w 10000"/>
                  <a:gd name="connsiteY627" fmla="*/ 8666 h 10000"/>
                  <a:gd name="connsiteX628" fmla="*/ 5296 w 10000"/>
                  <a:gd name="connsiteY628" fmla="*/ 8666 h 10000"/>
                  <a:gd name="connsiteX629" fmla="*/ 5310 w 10000"/>
                  <a:gd name="connsiteY629" fmla="*/ 8656 h 10000"/>
                  <a:gd name="connsiteX630" fmla="*/ 5321 w 10000"/>
                  <a:gd name="connsiteY630" fmla="*/ 8650 h 10000"/>
                  <a:gd name="connsiteX631" fmla="*/ 5338 w 10000"/>
                  <a:gd name="connsiteY631" fmla="*/ 8650 h 10000"/>
                  <a:gd name="connsiteX632" fmla="*/ 5360 w 10000"/>
                  <a:gd name="connsiteY632" fmla="*/ 8640 h 10000"/>
                  <a:gd name="connsiteX633" fmla="*/ 5366 w 10000"/>
                  <a:gd name="connsiteY633" fmla="*/ 8637 h 10000"/>
                  <a:gd name="connsiteX634" fmla="*/ 5368 w 10000"/>
                  <a:gd name="connsiteY634" fmla="*/ 8637 h 10000"/>
                  <a:gd name="connsiteX635" fmla="*/ 5382 w 10000"/>
                  <a:gd name="connsiteY635" fmla="*/ 8630 h 10000"/>
                  <a:gd name="connsiteX636" fmla="*/ 5391 w 10000"/>
                  <a:gd name="connsiteY636" fmla="*/ 8630 h 10000"/>
                  <a:gd name="connsiteX637" fmla="*/ 5402 w 10000"/>
                  <a:gd name="connsiteY637" fmla="*/ 8637 h 10000"/>
                  <a:gd name="connsiteX638" fmla="*/ 5418 w 10000"/>
                  <a:gd name="connsiteY638" fmla="*/ 8656 h 10000"/>
                  <a:gd name="connsiteX639" fmla="*/ 5432 w 10000"/>
                  <a:gd name="connsiteY639" fmla="*/ 8666 h 10000"/>
                  <a:gd name="connsiteX640" fmla="*/ 5443 w 10000"/>
                  <a:gd name="connsiteY640" fmla="*/ 8682 h 10000"/>
                  <a:gd name="connsiteX641" fmla="*/ 5457 w 10000"/>
                  <a:gd name="connsiteY641" fmla="*/ 8692 h 10000"/>
                  <a:gd name="connsiteX642" fmla="*/ 5471 w 10000"/>
                  <a:gd name="connsiteY642" fmla="*/ 8705 h 10000"/>
                  <a:gd name="connsiteX643" fmla="*/ 5488 w 10000"/>
                  <a:gd name="connsiteY643" fmla="*/ 8711 h 10000"/>
                  <a:gd name="connsiteX644" fmla="*/ 5490 w 10000"/>
                  <a:gd name="connsiteY644" fmla="*/ 8721 h 10000"/>
                  <a:gd name="connsiteX645" fmla="*/ 5512 w 10000"/>
                  <a:gd name="connsiteY645" fmla="*/ 8724 h 10000"/>
                  <a:gd name="connsiteX646" fmla="*/ 5521 w 10000"/>
                  <a:gd name="connsiteY646" fmla="*/ 8714 h 10000"/>
                  <a:gd name="connsiteX647" fmla="*/ 5524 w 10000"/>
                  <a:gd name="connsiteY647" fmla="*/ 8714 h 10000"/>
                  <a:gd name="connsiteX648" fmla="*/ 5532 w 10000"/>
                  <a:gd name="connsiteY648" fmla="*/ 8721 h 10000"/>
                  <a:gd name="connsiteX649" fmla="*/ 5540 w 10000"/>
                  <a:gd name="connsiteY649" fmla="*/ 8724 h 10000"/>
                  <a:gd name="connsiteX650" fmla="*/ 5562 w 10000"/>
                  <a:gd name="connsiteY650" fmla="*/ 8750 h 10000"/>
                  <a:gd name="connsiteX651" fmla="*/ 5562 w 10000"/>
                  <a:gd name="connsiteY651" fmla="*/ 8760 h 10000"/>
                  <a:gd name="connsiteX652" fmla="*/ 5571 w 10000"/>
                  <a:gd name="connsiteY652" fmla="*/ 8782 h 10000"/>
                  <a:gd name="connsiteX653" fmla="*/ 5579 w 10000"/>
                  <a:gd name="connsiteY653" fmla="*/ 8789 h 10000"/>
                  <a:gd name="connsiteX654" fmla="*/ 5593 w 10000"/>
                  <a:gd name="connsiteY654" fmla="*/ 8789 h 10000"/>
                  <a:gd name="connsiteX655" fmla="*/ 5596 w 10000"/>
                  <a:gd name="connsiteY655" fmla="*/ 8789 h 10000"/>
                  <a:gd name="connsiteX656" fmla="*/ 5626 w 10000"/>
                  <a:gd name="connsiteY656" fmla="*/ 8782 h 10000"/>
                  <a:gd name="connsiteX657" fmla="*/ 5629 w 10000"/>
                  <a:gd name="connsiteY657" fmla="*/ 8782 h 10000"/>
                  <a:gd name="connsiteX658" fmla="*/ 5637 w 10000"/>
                  <a:gd name="connsiteY658" fmla="*/ 8779 h 10000"/>
                  <a:gd name="connsiteX659" fmla="*/ 5648 w 10000"/>
                  <a:gd name="connsiteY659" fmla="*/ 8789 h 10000"/>
                  <a:gd name="connsiteX660" fmla="*/ 5665 w 10000"/>
                  <a:gd name="connsiteY660" fmla="*/ 8795 h 10000"/>
                  <a:gd name="connsiteX661" fmla="*/ 5676 w 10000"/>
                  <a:gd name="connsiteY661" fmla="*/ 8789 h 10000"/>
                  <a:gd name="connsiteX662" fmla="*/ 5684 w 10000"/>
                  <a:gd name="connsiteY662" fmla="*/ 8782 h 10000"/>
                  <a:gd name="connsiteX663" fmla="*/ 5693 w 10000"/>
                  <a:gd name="connsiteY663" fmla="*/ 8789 h 10000"/>
                  <a:gd name="connsiteX664" fmla="*/ 5715 w 10000"/>
                  <a:gd name="connsiteY664" fmla="*/ 8808 h 10000"/>
                  <a:gd name="connsiteX665" fmla="*/ 5731 w 10000"/>
                  <a:gd name="connsiteY665" fmla="*/ 8808 h 10000"/>
                  <a:gd name="connsiteX666" fmla="*/ 5740 w 10000"/>
                  <a:gd name="connsiteY666" fmla="*/ 8808 h 10000"/>
                  <a:gd name="connsiteX667" fmla="*/ 5765 w 10000"/>
                  <a:gd name="connsiteY667" fmla="*/ 8818 h 10000"/>
                  <a:gd name="connsiteX668" fmla="*/ 5781 w 10000"/>
                  <a:gd name="connsiteY668" fmla="*/ 8824 h 10000"/>
                  <a:gd name="connsiteX669" fmla="*/ 5798 w 10000"/>
                  <a:gd name="connsiteY669" fmla="*/ 8834 h 10000"/>
                  <a:gd name="connsiteX670" fmla="*/ 5814 w 10000"/>
                  <a:gd name="connsiteY670" fmla="*/ 8837 h 10000"/>
                  <a:gd name="connsiteX671" fmla="*/ 5831 w 10000"/>
                  <a:gd name="connsiteY671" fmla="*/ 8844 h 10000"/>
                  <a:gd name="connsiteX672" fmla="*/ 5842 w 10000"/>
                  <a:gd name="connsiteY672" fmla="*/ 8847 h 10000"/>
                  <a:gd name="connsiteX673" fmla="*/ 5859 w 10000"/>
                  <a:gd name="connsiteY673" fmla="*/ 8857 h 10000"/>
                  <a:gd name="connsiteX674" fmla="*/ 5870 w 10000"/>
                  <a:gd name="connsiteY674" fmla="*/ 8867 h 10000"/>
                  <a:gd name="connsiteX675" fmla="*/ 5878 w 10000"/>
                  <a:gd name="connsiteY675" fmla="*/ 8873 h 10000"/>
                  <a:gd name="connsiteX676" fmla="*/ 5895 w 10000"/>
                  <a:gd name="connsiteY676" fmla="*/ 8873 h 10000"/>
                  <a:gd name="connsiteX677" fmla="*/ 5911 w 10000"/>
                  <a:gd name="connsiteY677" fmla="*/ 8873 h 10000"/>
                  <a:gd name="connsiteX678" fmla="*/ 5931 w 10000"/>
                  <a:gd name="connsiteY678" fmla="*/ 8873 h 10000"/>
                  <a:gd name="connsiteX679" fmla="*/ 5950 w 10000"/>
                  <a:gd name="connsiteY679" fmla="*/ 8867 h 10000"/>
                  <a:gd name="connsiteX680" fmla="*/ 5967 w 10000"/>
                  <a:gd name="connsiteY680" fmla="*/ 8867 h 10000"/>
                  <a:gd name="connsiteX681" fmla="*/ 5975 w 10000"/>
                  <a:gd name="connsiteY681" fmla="*/ 8873 h 10000"/>
                  <a:gd name="connsiteX682" fmla="*/ 6000 w 10000"/>
                  <a:gd name="connsiteY682" fmla="*/ 8883 h 10000"/>
                  <a:gd name="connsiteX683" fmla="*/ 5997 w 10000"/>
                  <a:gd name="connsiteY683" fmla="*/ 8886 h 10000"/>
                  <a:gd name="connsiteX684" fmla="*/ 5997 w 10000"/>
                  <a:gd name="connsiteY684" fmla="*/ 8896 h 10000"/>
                  <a:gd name="connsiteX685" fmla="*/ 6014 w 10000"/>
                  <a:gd name="connsiteY685" fmla="*/ 8892 h 10000"/>
                  <a:gd name="connsiteX686" fmla="*/ 6028 w 10000"/>
                  <a:gd name="connsiteY686" fmla="*/ 8892 h 10000"/>
                  <a:gd name="connsiteX687" fmla="*/ 6053 w 10000"/>
                  <a:gd name="connsiteY687" fmla="*/ 8886 h 10000"/>
                  <a:gd name="connsiteX688" fmla="*/ 6072 w 10000"/>
                  <a:gd name="connsiteY688" fmla="*/ 8876 h 10000"/>
                  <a:gd name="connsiteX689" fmla="*/ 6089 w 10000"/>
                  <a:gd name="connsiteY689" fmla="*/ 8867 h 10000"/>
                  <a:gd name="connsiteX690" fmla="*/ 6111 w 10000"/>
                  <a:gd name="connsiteY690" fmla="*/ 8857 h 10000"/>
                  <a:gd name="connsiteX691" fmla="*/ 6127 w 10000"/>
                  <a:gd name="connsiteY691" fmla="*/ 8847 h 10000"/>
                  <a:gd name="connsiteX692" fmla="*/ 6152 w 10000"/>
                  <a:gd name="connsiteY692" fmla="*/ 8834 h 10000"/>
                  <a:gd name="connsiteX693" fmla="*/ 6183 w 10000"/>
                  <a:gd name="connsiteY693" fmla="*/ 8828 h 10000"/>
                  <a:gd name="connsiteX694" fmla="*/ 6175 w 10000"/>
                  <a:gd name="connsiteY694" fmla="*/ 8844 h 10000"/>
                  <a:gd name="connsiteX695" fmla="*/ 6169 w 10000"/>
                  <a:gd name="connsiteY695" fmla="*/ 8863 h 10000"/>
                  <a:gd name="connsiteX696" fmla="*/ 6158 w 10000"/>
                  <a:gd name="connsiteY696" fmla="*/ 8886 h 10000"/>
                  <a:gd name="connsiteX697" fmla="*/ 6152 w 10000"/>
                  <a:gd name="connsiteY697" fmla="*/ 8896 h 10000"/>
                  <a:gd name="connsiteX698" fmla="*/ 6150 w 10000"/>
                  <a:gd name="connsiteY698" fmla="*/ 8909 h 10000"/>
                  <a:gd name="connsiteX699" fmla="*/ 6152 w 10000"/>
                  <a:gd name="connsiteY699" fmla="*/ 8938 h 10000"/>
                  <a:gd name="connsiteX700" fmla="*/ 6158 w 10000"/>
                  <a:gd name="connsiteY700" fmla="*/ 8957 h 10000"/>
                  <a:gd name="connsiteX701" fmla="*/ 6161 w 10000"/>
                  <a:gd name="connsiteY701" fmla="*/ 8980 h 10000"/>
                  <a:gd name="connsiteX702" fmla="*/ 6166 w 10000"/>
                  <a:gd name="connsiteY702" fmla="*/ 8999 h 10000"/>
                  <a:gd name="connsiteX703" fmla="*/ 6175 w 10000"/>
                  <a:gd name="connsiteY703" fmla="*/ 9032 h 10000"/>
                  <a:gd name="connsiteX704" fmla="*/ 6183 w 10000"/>
                  <a:gd name="connsiteY704" fmla="*/ 9051 h 10000"/>
                  <a:gd name="connsiteX705" fmla="*/ 6191 w 10000"/>
                  <a:gd name="connsiteY705" fmla="*/ 9064 h 10000"/>
                  <a:gd name="connsiteX706" fmla="*/ 6194 w 10000"/>
                  <a:gd name="connsiteY706" fmla="*/ 9084 h 10000"/>
                  <a:gd name="connsiteX707" fmla="*/ 6208 w 10000"/>
                  <a:gd name="connsiteY707" fmla="*/ 9103 h 10000"/>
                  <a:gd name="connsiteX708" fmla="*/ 6208 w 10000"/>
                  <a:gd name="connsiteY708" fmla="*/ 9113 h 10000"/>
                  <a:gd name="connsiteX709" fmla="*/ 6216 w 10000"/>
                  <a:gd name="connsiteY709" fmla="*/ 9129 h 10000"/>
                  <a:gd name="connsiteX710" fmla="*/ 6230 w 10000"/>
                  <a:gd name="connsiteY710" fmla="*/ 9148 h 10000"/>
                  <a:gd name="connsiteX711" fmla="*/ 6241 w 10000"/>
                  <a:gd name="connsiteY711" fmla="*/ 9165 h 10000"/>
                  <a:gd name="connsiteX712" fmla="*/ 6249 w 10000"/>
                  <a:gd name="connsiteY712" fmla="*/ 9168 h 10000"/>
                  <a:gd name="connsiteX713" fmla="*/ 6266 w 10000"/>
                  <a:gd name="connsiteY713" fmla="*/ 9184 h 10000"/>
                  <a:gd name="connsiteX714" fmla="*/ 6280 w 10000"/>
                  <a:gd name="connsiteY714" fmla="*/ 9184 h 10000"/>
                  <a:gd name="connsiteX715" fmla="*/ 6288 w 10000"/>
                  <a:gd name="connsiteY715" fmla="*/ 9177 h 10000"/>
                  <a:gd name="connsiteX716" fmla="*/ 6299 w 10000"/>
                  <a:gd name="connsiteY716" fmla="*/ 9187 h 10000"/>
                  <a:gd name="connsiteX717" fmla="*/ 6305 w 10000"/>
                  <a:gd name="connsiteY717" fmla="*/ 9197 h 10000"/>
                  <a:gd name="connsiteX718" fmla="*/ 6310 w 10000"/>
                  <a:gd name="connsiteY718" fmla="*/ 9197 h 10000"/>
                  <a:gd name="connsiteX719" fmla="*/ 6321 w 10000"/>
                  <a:gd name="connsiteY719" fmla="*/ 9213 h 10000"/>
                  <a:gd name="connsiteX720" fmla="*/ 6335 w 10000"/>
                  <a:gd name="connsiteY720" fmla="*/ 9223 h 10000"/>
                  <a:gd name="connsiteX721" fmla="*/ 6338 w 10000"/>
                  <a:gd name="connsiteY721" fmla="*/ 9223 h 10000"/>
                  <a:gd name="connsiteX722" fmla="*/ 6355 w 10000"/>
                  <a:gd name="connsiteY722" fmla="*/ 9226 h 10000"/>
                  <a:gd name="connsiteX723" fmla="*/ 6363 w 10000"/>
                  <a:gd name="connsiteY723" fmla="*/ 9236 h 10000"/>
                  <a:gd name="connsiteX724" fmla="*/ 6380 w 10000"/>
                  <a:gd name="connsiteY724" fmla="*/ 9258 h 10000"/>
                  <a:gd name="connsiteX725" fmla="*/ 6393 w 10000"/>
                  <a:gd name="connsiteY725" fmla="*/ 9278 h 10000"/>
                  <a:gd name="connsiteX726" fmla="*/ 6396 w 10000"/>
                  <a:gd name="connsiteY726" fmla="*/ 9288 h 10000"/>
                  <a:gd name="connsiteX727" fmla="*/ 6407 w 10000"/>
                  <a:gd name="connsiteY727" fmla="*/ 9297 h 10000"/>
                  <a:gd name="connsiteX728" fmla="*/ 6410 w 10000"/>
                  <a:gd name="connsiteY728" fmla="*/ 9307 h 10000"/>
                  <a:gd name="connsiteX729" fmla="*/ 6416 w 10000"/>
                  <a:gd name="connsiteY729" fmla="*/ 9317 h 10000"/>
                  <a:gd name="connsiteX730" fmla="*/ 6424 w 10000"/>
                  <a:gd name="connsiteY730" fmla="*/ 9326 h 10000"/>
                  <a:gd name="connsiteX731" fmla="*/ 6435 w 10000"/>
                  <a:gd name="connsiteY731" fmla="*/ 9336 h 10000"/>
                  <a:gd name="connsiteX732" fmla="*/ 6443 w 10000"/>
                  <a:gd name="connsiteY732" fmla="*/ 9346 h 10000"/>
                  <a:gd name="connsiteX733" fmla="*/ 6449 w 10000"/>
                  <a:gd name="connsiteY733" fmla="*/ 9362 h 10000"/>
                  <a:gd name="connsiteX734" fmla="*/ 6452 w 10000"/>
                  <a:gd name="connsiteY734" fmla="*/ 9372 h 10000"/>
                  <a:gd name="connsiteX735" fmla="*/ 6449 w 10000"/>
                  <a:gd name="connsiteY735" fmla="*/ 9381 h 10000"/>
                  <a:gd name="connsiteX736" fmla="*/ 6465 w 10000"/>
                  <a:gd name="connsiteY736" fmla="*/ 9394 h 10000"/>
                  <a:gd name="connsiteX737" fmla="*/ 6468 w 10000"/>
                  <a:gd name="connsiteY737" fmla="*/ 9420 h 10000"/>
                  <a:gd name="connsiteX738" fmla="*/ 6493 w 10000"/>
                  <a:gd name="connsiteY738" fmla="*/ 9430 h 10000"/>
                  <a:gd name="connsiteX739" fmla="*/ 6507 w 10000"/>
                  <a:gd name="connsiteY739" fmla="*/ 9440 h 10000"/>
                  <a:gd name="connsiteX740" fmla="*/ 6524 w 10000"/>
                  <a:gd name="connsiteY740" fmla="*/ 9459 h 10000"/>
                  <a:gd name="connsiteX741" fmla="*/ 6532 w 10000"/>
                  <a:gd name="connsiteY741" fmla="*/ 9485 h 10000"/>
                  <a:gd name="connsiteX742" fmla="*/ 6537 w 10000"/>
                  <a:gd name="connsiteY742" fmla="*/ 9498 h 10000"/>
                  <a:gd name="connsiteX743" fmla="*/ 6571 w 10000"/>
                  <a:gd name="connsiteY743" fmla="*/ 9508 h 10000"/>
                  <a:gd name="connsiteX744" fmla="*/ 6596 w 10000"/>
                  <a:gd name="connsiteY744" fmla="*/ 9508 h 10000"/>
                  <a:gd name="connsiteX745" fmla="*/ 6637 w 10000"/>
                  <a:gd name="connsiteY745" fmla="*/ 9517 h 10000"/>
                  <a:gd name="connsiteX746" fmla="*/ 6662 w 10000"/>
                  <a:gd name="connsiteY746" fmla="*/ 9524 h 10000"/>
                  <a:gd name="connsiteX747" fmla="*/ 6679 w 10000"/>
                  <a:gd name="connsiteY747" fmla="*/ 9517 h 10000"/>
                  <a:gd name="connsiteX748" fmla="*/ 6679 w 10000"/>
                  <a:gd name="connsiteY748" fmla="*/ 9505 h 10000"/>
                  <a:gd name="connsiteX749" fmla="*/ 6690 w 10000"/>
                  <a:gd name="connsiteY749" fmla="*/ 9485 h 10000"/>
                  <a:gd name="connsiteX750" fmla="*/ 6693 w 10000"/>
                  <a:gd name="connsiteY750" fmla="*/ 9479 h 10000"/>
                  <a:gd name="connsiteX751" fmla="*/ 6706 w 10000"/>
                  <a:gd name="connsiteY751" fmla="*/ 9469 h 10000"/>
                  <a:gd name="connsiteX752" fmla="*/ 6709 w 10000"/>
                  <a:gd name="connsiteY752" fmla="*/ 9462 h 10000"/>
                  <a:gd name="connsiteX753" fmla="*/ 6717 w 10000"/>
                  <a:gd name="connsiteY753" fmla="*/ 9459 h 10000"/>
                  <a:gd name="connsiteX754" fmla="*/ 6726 w 10000"/>
                  <a:gd name="connsiteY754" fmla="*/ 9459 h 10000"/>
                  <a:gd name="connsiteX755" fmla="*/ 6742 w 10000"/>
                  <a:gd name="connsiteY755" fmla="*/ 9462 h 10000"/>
                  <a:gd name="connsiteX756" fmla="*/ 6759 w 10000"/>
                  <a:gd name="connsiteY756" fmla="*/ 9479 h 10000"/>
                  <a:gd name="connsiteX757" fmla="*/ 6781 w 10000"/>
                  <a:gd name="connsiteY757" fmla="*/ 9485 h 10000"/>
                  <a:gd name="connsiteX758" fmla="*/ 6795 w 10000"/>
                  <a:gd name="connsiteY758" fmla="*/ 9485 h 10000"/>
                  <a:gd name="connsiteX759" fmla="*/ 6803 w 10000"/>
                  <a:gd name="connsiteY759" fmla="*/ 9498 h 10000"/>
                  <a:gd name="connsiteX760" fmla="*/ 6806 w 10000"/>
                  <a:gd name="connsiteY760" fmla="*/ 9508 h 10000"/>
                  <a:gd name="connsiteX761" fmla="*/ 6823 w 10000"/>
                  <a:gd name="connsiteY761" fmla="*/ 9514 h 10000"/>
                  <a:gd name="connsiteX762" fmla="*/ 6831 w 10000"/>
                  <a:gd name="connsiteY762" fmla="*/ 9514 h 10000"/>
                  <a:gd name="connsiteX763" fmla="*/ 6848 w 10000"/>
                  <a:gd name="connsiteY763" fmla="*/ 9514 h 10000"/>
                  <a:gd name="connsiteX764" fmla="*/ 6856 w 10000"/>
                  <a:gd name="connsiteY764" fmla="*/ 9517 h 10000"/>
                  <a:gd name="connsiteX765" fmla="*/ 6878 w 10000"/>
                  <a:gd name="connsiteY765" fmla="*/ 9524 h 10000"/>
                  <a:gd name="connsiteX766" fmla="*/ 6895 w 10000"/>
                  <a:gd name="connsiteY766" fmla="*/ 9524 h 10000"/>
                  <a:gd name="connsiteX767" fmla="*/ 6917 w 10000"/>
                  <a:gd name="connsiteY767" fmla="*/ 9527 h 10000"/>
                  <a:gd name="connsiteX768" fmla="*/ 6934 w 10000"/>
                  <a:gd name="connsiteY768" fmla="*/ 9534 h 10000"/>
                  <a:gd name="connsiteX769" fmla="*/ 6961 w 10000"/>
                  <a:gd name="connsiteY769" fmla="*/ 9543 h 10000"/>
                  <a:gd name="connsiteX770" fmla="*/ 6989 w 10000"/>
                  <a:gd name="connsiteY770" fmla="*/ 9547 h 10000"/>
                  <a:gd name="connsiteX771" fmla="*/ 7014 w 10000"/>
                  <a:gd name="connsiteY771" fmla="*/ 9543 h 10000"/>
                  <a:gd name="connsiteX772" fmla="*/ 7033 w 10000"/>
                  <a:gd name="connsiteY772" fmla="*/ 9543 h 10000"/>
                  <a:gd name="connsiteX773" fmla="*/ 7042 w 10000"/>
                  <a:gd name="connsiteY773" fmla="*/ 9547 h 10000"/>
                  <a:gd name="connsiteX774" fmla="*/ 7069 w 10000"/>
                  <a:gd name="connsiteY774" fmla="*/ 9647 h 10000"/>
                  <a:gd name="connsiteX775" fmla="*/ 7122 w 10000"/>
                  <a:gd name="connsiteY775" fmla="*/ 9734 h 10000"/>
                  <a:gd name="connsiteX776" fmla="*/ 7147 w 10000"/>
                  <a:gd name="connsiteY776" fmla="*/ 9744 h 10000"/>
                  <a:gd name="connsiteX777" fmla="*/ 7169 w 10000"/>
                  <a:gd name="connsiteY777" fmla="*/ 9741 h 10000"/>
                  <a:gd name="connsiteX778" fmla="*/ 7177 w 10000"/>
                  <a:gd name="connsiteY778" fmla="*/ 9744 h 10000"/>
                  <a:gd name="connsiteX779" fmla="*/ 7186 w 10000"/>
                  <a:gd name="connsiteY779" fmla="*/ 9754 h 10000"/>
                  <a:gd name="connsiteX780" fmla="*/ 7191 w 10000"/>
                  <a:gd name="connsiteY780" fmla="*/ 9773 h 10000"/>
                  <a:gd name="connsiteX781" fmla="*/ 7208 w 10000"/>
                  <a:gd name="connsiteY781" fmla="*/ 9783 h 10000"/>
                  <a:gd name="connsiteX782" fmla="*/ 7219 w 10000"/>
                  <a:gd name="connsiteY782" fmla="*/ 9793 h 10000"/>
                  <a:gd name="connsiteX783" fmla="*/ 7235 w 10000"/>
                  <a:gd name="connsiteY783" fmla="*/ 9802 h 10000"/>
                  <a:gd name="connsiteX784" fmla="*/ 7249 w 10000"/>
                  <a:gd name="connsiteY784" fmla="*/ 9819 h 10000"/>
                  <a:gd name="connsiteX785" fmla="*/ 7255 w 10000"/>
                  <a:gd name="connsiteY785" fmla="*/ 9835 h 10000"/>
                  <a:gd name="connsiteX786" fmla="*/ 7255 w 10000"/>
                  <a:gd name="connsiteY786" fmla="*/ 9848 h 10000"/>
                  <a:gd name="connsiteX787" fmla="*/ 7249 w 10000"/>
                  <a:gd name="connsiteY787" fmla="*/ 9848 h 10000"/>
                  <a:gd name="connsiteX788" fmla="*/ 7244 w 10000"/>
                  <a:gd name="connsiteY788" fmla="*/ 9858 h 10000"/>
                  <a:gd name="connsiteX789" fmla="*/ 7235 w 10000"/>
                  <a:gd name="connsiteY789" fmla="*/ 9883 h 10000"/>
                  <a:gd name="connsiteX790" fmla="*/ 7244 w 10000"/>
                  <a:gd name="connsiteY790" fmla="*/ 9903 h 10000"/>
                  <a:gd name="connsiteX791" fmla="*/ 7258 w 10000"/>
                  <a:gd name="connsiteY791" fmla="*/ 9926 h 10000"/>
                  <a:gd name="connsiteX792" fmla="*/ 7263 w 10000"/>
                  <a:gd name="connsiteY792" fmla="*/ 9948 h 10000"/>
                  <a:gd name="connsiteX793" fmla="*/ 7274 w 10000"/>
                  <a:gd name="connsiteY793" fmla="*/ 9968 h 10000"/>
                  <a:gd name="connsiteX794" fmla="*/ 7283 w 10000"/>
                  <a:gd name="connsiteY794" fmla="*/ 9987 h 10000"/>
                  <a:gd name="connsiteX795" fmla="*/ 7291 w 10000"/>
                  <a:gd name="connsiteY795" fmla="*/ 10000 h 10000"/>
                  <a:gd name="connsiteX796" fmla="*/ 7305 w 10000"/>
                  <a:gd name="connsiteY796" fmla="*/ 9997 h 10000"/>
                  <a:gd name="connsiteX797" fmla="*/ 7313 w 10000"/>
                  <a:gd name="connsiteY797" fmla="*/ 9977 h 10000"/>
                  <a:gd name="connsiteX798" fmla="*/ 7324 w 10000"/>
                  <a:gd name="connsiteY798" fmla="*/ 9968 h 10000"/>
                  <a:gd name="connsiteX799" fmla="*/ 7341 w 10000"/>
                  <a:gd name="connsiteY799" fmla="*/ 9971 h 10000"/>
                  <a:gd name="connsiteX800" fmla="*/ 7368 w 10000"/>
                  <a:gd name="connsiteY800" fmla="*/ 9987 h 10000"/>
                  <a:gd name="connsiteX801" fmla="*/ 7380 w 10000"/>
                  <a:gd name="connsiteY801" fmla="*/ 9990 h 10000"/>
                  <a:gd name="connsiteX802" fmla="*/ 7393 w 10000"/>
                  <a:gd name="connsiteY802" fmla="*/ 9981 h 10000"/>
                  <a:gd name="connsiteX803" fmla="*/ 7404 w 10000"/>
                  <a:gd name="connsiteY803" fmla="*/ 9968 h 10000"/>
                  <a:gd name="connsiteX804" fmla="*/ 7418 w 10000"/>
                  <a:gd name="connsiteY804" fmla="*/ 9948 h 10000"/>
                  <a:gd name="connsiteX805" fmla="*/ 7427 w 10000"/>
                  <a:gd name="connsiteY805" fmla="*/ 9922 h 10000"/>
                  <a:gd name="connsiteX806" fmla="*/ 7427 w 10000"/>
                  <a:gd name="connsiteY806" fmla="*/ 9906 h 10000"/>
                  <a:gd name="connsiteX807" fmla="*/ 7404 w 10000"/>
                  <a:gd name="connsiteY807" fmla="*/ 9877 h 10000"/>
                  <a:gd name="connsiteX808" fmla="*/ 7388 w 10000"/>
                  <a:gd name="connsiteY808" fmla="*/ 9854 h 10000"/>
                  <a:gd name="connsiteX809" fmla="*/ 7385 w 10000"/>
                  <a:gd name="connsiteY809" fmla="*/ 9845 h 10000"/>
                  <a:gd name="connsiteX810" fmla="*/ 7385 w 10000"/>
                  <a:gd name="connsiteY810" fmla="*/ 9825 h 10000"/>
                  <a:gd name="connsiteX811" fmla="*/ 7385 w 10000"/>
                  <a:gd name="connsiteY811" fmla="*/ 9819 h 10000"/>
                  <a:gd name="connsiteX812" fmla="*/ 7393 w 10000"/>
                  <a:gd name="connsiteY812" fmla="*/ 9809 h 10000"/>
                  <a:gd name="connsiteX813" fmla="*/ 7404 w 10000"/>
                  <a:gd name="connsiteY813" fmla="*/ 9793 h 10000"/>
                  <a:gd name="connsiteX814" fmla="*/ 7413 w 10000"/>
                  <a:gd name="connsiteY814" fmla="*/ 9783 h 10000"/>
                  <a:gd name="connsiteX815" fmla="*/ 7404 w 10000"/>
                  <a:gd name="connsiteY815" fmla="*/ 9770 h 10000"/>
                  <a:gd name="connsiteX816" fmla="*/ 7388 w 10000"/>
                  <a:gd name="connsiteY816" fmla="*/ 9760 h 10000"/>
                  <a:gd name="connsiteX817" fmla="*/ 7371 w 10000"/>
                  <a:gd name="connsiteY817" fmla="*/ 9744 h 10000"/>
                  <a:gd name="connsiteX818" fmla="*/ 7363 w 10000"/>
                  <a:gd name="connsiteY818" fmla="*/ 9731 h 10000"/>
                  <a:gd name="connsiteX819" fmla="*/ 7355 w 10000"/>
                  <a:gd name="connsiteY819" fmla="*/ 9715 h 10000"/>
                  <a:gd name="connsiteX820" fmla="*/ 7360 w 10000"/>
                  <a:gd name="connsiteY820" fmla="*/ 9686 h 10000"/>
                  <a:gd name="connsiteX821" fmla="*/ 7363 w 10000"/>
                  <a:gd name="connsiteY821" fmla="*/ 9657 h 10000"/>
                  <a:gd name="connsiteX822" fmla="*/ 7360 w 10000"/>
                  <a:gd name="connsiteY822" fmla="*/ 9631 h 10000"/>
                  <a:gd name="connsiteX823" fmla="*/ 7346 w 10000"/>
                  <a:gd name="connsiteY823" fmla="*/ 9611 h 10000"/>
                  <a:gd name="connsiteX824" fmla="*/ 7332 w 10000"/>
                  <a:gd name="connsiteY824" fmla="*/ 9585 h 10000"/>
                  <a:gd name="connsiteX825" fmla="*/ 7324 w 10000"/>
                  <a:gd name="connsiteY825" fmla="*/ 9573 h 10000"/>
                  <a:gd name="connsiteX826" fmla="*/ 7324 w 10000"/>
                  <a:gd name="connsiteY826" fmla="*/ 9553 h 10000"/>
                  <a:gd name="connsiteX827" fmla="*/ 7324 w 10000"/>
                  <a:gd name="connsiteY827" fmla="*/ 9543 h 10000"/>
                  <a:gd name="connsiteX828" fmla="*/ 7324 w 10000"/>
                  <a:gd name="connsiteY828" fmla="*/ 9517 h 10000"/>
                  <a:gd name="connsiteX829" fmla="*/ 7324 w 10000"/>
                  <a:gd name="connsiteY829" fmla="*/ 9498 h 10000"/>
                  <a:gd name="connsiteX830" fmla="*/ 7332 w 10000"/>
                  <a:gd name="connsiteY830" fmla="*/ 9479 h 10000"/>
                  <a:gd name="connsiteX831" fmla="*/ 7341 w 10000"/>
                  <a:gd name="connsiteY831" fmla="*/ 9462 h 10000"/>
                  <a:gd name="connsiteX832" fmla="*/ 7352 w 10000"/>
                  <a:gd name="connsiteY832" fmla="*/ 9459 h 10000"/>
                  <a:gd name="connsiteX833" fmla="*/ 7360 w 10000"/>
                  <a:gd name="connsiteY833" fmla="*/ 9443 h 10000"/>
                  <a:gd name="connsiteX834" fmla="*/ 7363 w 10000"/>
                  <a:gd name="connsiteY834" fmla="*/ 9433 h 10000"/>
                  <a:gd name="connsiteX835" fmla="*/ 7377 w 10000"/>
                  <a:gd name="connsiteY835" fmla="*/ 9433 h 10000"/>
                  <a:gd name="connsiteX836" fmla="*/ 7388 w 10000"/>
                  <a:gd name="connsiteY836" fmla="*/ 9430 h 10000"/>
                  <a:gd name="connsiteX837" fmla="*/ 7396 w 10000"/>
                  <a:gd name="connsiteY837" fmla="*/ 9430 h 10000"/>
                  <a:gd name="connsiteX838" fmla="*/ 7402 w 10000"/>
                  <a:gd name="connsiteY838" fmla="*/ 9424 h 10000"/>
                  <a:gd name="connsiteX839" fmla="*/ 7396 w 10000"/>
                  <a:gd name="connsiteY839" fmla="*/ 9414 h 10000"/>
                  <a:gd name="connsiteX840" fmla="*/ 7388 w 10000"/>
                  <a:gd name="connsiteY840" fmla="*/ 9401 h 10000"/>
                  <a:gd name="connsiteX841" fmla="*/ 7371 w 10000"/>
                  <a:gd name="connsiteY841" fmla="*/ 9391 h 10000"/>
                  <a:gd name="connsiteX842" fmla="*/ 7355 w 10000"/>
                  <a:gd name="connsiteY842" fmla="*/ 9375 h 10000"/>
                  <a:gd name="connsiteX843" fmla="*/ 7332 w 10000"/>
                  <a:gd name="connsiteY843" fmla="*/ 9356 h 10000"/>
                  <a:gd name="connsiteX844" fmla="*/ 7313 w 10000"/>
                  <a:gd name="connsiteY844" fmla="*/ 9330 h 10000"/>
                  <a:gd name="connsiteX845" fmla="*/ 7307 w 10000"/>
                  <a:gd name="connsiteY845" fmla="*/ 9310 h 10000"/>
                  <a:gd name="connsiteX846" fmla="*/ 7305 w 10000"/>
                  <a:gd name="connsiteY846" fmla="*/ 9291 h 10000"/>
                  <a:gd name="connsiteX847" fmla="*/ 7305 w 10000"/>
                  <a:gd name="connsiteY847" fmla="*/ 9278 h 10000"/>
                  <a:gd name="connsiteX848" fmla="*/ 7296 w 10000"/>
                  <a:gd name="connsiteY848" fmla="*/ 9268 h 10000"/>
                  <a:gd name="connsiteX849" fmla="*/ 7296 w 10000"/>
                  <a:gd name="connsiteY849" fmla="*/ 9249 h 10000"/>
                  <a:gd name="connsiteX850" fmla="*/ 7291 w 10000"/>
                  <a:gd name="connsiteY850" fmla="*/ 9226 h 10000"/>
                  <a:gd name="connsiteX851" fmla="*/ 7283 w 10000"/>
                  <a:gd name="connsiteY851" fmla="*/ 9213 h 10000"/>
                  <a:gd name="connsiteX852" fmla="*/ 7274 w 10000"/>
                  <a:gd name="connsiteY852" fmla="*/ 9194 h 10000"/>
                  <a:gd name="connsiteX853" fmla="*/ 7274 w 10000"/>
                  <a:gd name="connsiteY853" fmla="*/ 9174 h 10000"/>
                  <a:gd name="connsiteX854" fmla="*/ 7280 w 10000"/>
                  <a:gd name="connsiteY854" fmla="*/ 9148 h 10000"/>
                  <a:gd name="connsiteX855" fmla="*/ 7283 w 10000"/>
                  <a:gd name="connsiteY855" fmla="*/ 9119 h 10000"/>
                  <a:gd name="connsiteX856" fmla="*/ 7291 w 10000"/>
                  <a:gd name="connsiteY856" fmla="*/ 9100 h 10000"/>
                  <a:gd name="connsiteX857" fmla="*/ 7307 w 10000"/>
                  <a:gd name="connsiteY857" fmla="*/ 9080 h 10000"/>
                  <a:gd name="connsiteX858" fmla="*/ 7324 w 10000"/>
                  <a:gd name="connsiteY858" fmla="*/ 9054 h 10000"/>
                  <a:gd name="connsiteX859" fmla="*/ 7341 w 10000"/>
                  <a:gd name="connsiteY859" fmla="*/ 9054 h 10000"/>
                  <a:gd name="connsiteX860" fmla="*/ 7352 w 10000"/>
                  <a:gd name="connsiteY860" fmla="*/ 9054 h 10000"/>
                  <a:gd name="connsiteX861" fmla="*/ 7346 w 10000"/>
                  <a:gd name="connsiteY861" fmla="*/ 9032 h 10000"/>
                  <a:gd name="connsiteX862" fmla="*/ 7341 w 10000"/>
                  <a:gd name="connsiteY862" fmla="*/ 9022 h 10000"/>
                  <a:gd name="connsiteX863" fmla="*/ 7352 w 10000"/>
                  <a:gd name="connsiteY863" fmla="*/ 8999 h 10000"/>
                  <a:gd name="connsiteX864" fmla="*/ 7360 w 10000"/>
                  <a:gd name="connsiteY864" fmla="*/ 8967 h 10000"/>
                  <a:gd name="connsiteX865" fmla="*/ 7368 w 10000"/>
                  <a:gd name="connsiteY865" fmla="*/ 8922 h 10000"/>
                  <a:gd name="connsiteX866" fmla="*/ 7377 w 10000"/>
                  <a:gd name="connsiteY866" fmla="*/ 8896 h 10000"/>
                  <a:gd name="connsiteX867" fmla="*/ 7380 w 10000"/>
                  <a:gd name="connsiteY867" fmla="*/ 8867 h 10000"/>
                  <a:gd name="connsiteX868" fmla="*/ 7402 w 10000"/>
                  <a:gd name="connsiteY868" fmla="*/ 8824 h 10000"/>
                  <a:gd name="connsiteX869" fmla="*/ 7402 w 10000"/>
                  <a:gd name="connsiteY869" fmla="*/ 8808 h 10000"/>
                  <a:gd name="connsiteX870" fmla="*/ 7393 w 10000"/>
                  <a:gd name="connsiteY870" fmla="*/ 8795 h 10000"/>
                  <a:gd name="connsiteX871" fmla="*/ 7388 w 10000"/>
                  <a:gd name="connsiteY871" fmla="*/ 8799 h 10000"/>
                  <a:gd name="connsiteX872" fmla="*/ 7396 w 10000"/>
                  <a:gd name="connsiteY872" fmla="*/ 8789 h 10000"/>
                  <a:gd name="connsiteX873" fmla="*/ 7404 w 10000"/>
                  <a:gd name="connsiteY873" fmla="*/ 8789 h 10000"/>
                  <a:gd name="connsiteX874" fmla="*/ 7421 w 10000"/>
                  <a:gd name="connsiteY874" fmla="*/ 8769 h 10000"/>
                  <a:gd name="connsiteX875" fmla="*/ 7443 w 10000"/>
                  <a:gd name="connsiteY875" fmla="*/ 8763 h 10000"/>
                  <a:gd name="connsiteX876" fmla="*/ 7452 w 10000"/>
                  <a:gd name="connsiteY876" fmla="*/ 8769 h 10000"/>
                  <a:gd name="connsiteX877" fmla="*/ 7468 w 10000"/>
                  <a:gd name="connsiteY877" fmla="*/ 8769 h 10000"/>
                  <a:gd name="connsiteX878" fmla="*/ 7499 w 10000"/>
                  <a:gd name="connsiteY878" fmla="*/ 8763 h 10000"/>
                  <a:gd name="connsiteX879" fmla="*/ 7526 w 10000"/>
                  <a:gd name="connsiteY879" fmla="*/ 8763 h 10000"/>
                  <a:gd name="connsiteX880" fmla="*/ 7532 w 10000"/>
                  <a:gd name="connsiteY880" fmla="*/ 8763 h 10000"/>
                  <a:gd name="connsiteX881" fmla="*/ 7554 w 10000"/>
                  <a:gd name="connsiteY881" fmla="*/ 8744 h 10000"/>
                  <a:gd name="connsiteX882" fmla="*/ 7571 w 10000"/>
                  <a:gd name="connsiteY882" fmla="*/ 8731 h 10000"/>
                  <a:gd name="connsiteX883" fmla="*/ 7587 w 10000"/>
                  <a:gd name="connsiteY883" fmla="*/ 8711 h 10000"/>
                  <a:gd name="connsiteX884" fmla="*/ 7607 w 10000"/>
                  <a:gd name="connsiteY884" fmla="*/ 8711 h 10000"/>
                  <a:gd name="connsiteX885" fmla="*/ 7634 w 10000"/>
                  <a:gd name="connsiteY885" fmla="*/ 8705 h 10000"/>
                  <a:gd name="connsiteX886" fmla="*/ 7643 w 10000"/>
                  <a:gd name="connsiteY886" fmla="*/ 8682 h 10000"/>
                  <a:gd name="connsiteX887" fmla="*/ 7654 w 10000"/>
                  <a:gd name="connsiteY887" fmla="*/ 8666 h 10000"/>
                  <a:gd name="connsiteX888" fmla="*/ 7668 w 10000"/>
                  <a:gd name="connsiteY888" fmla="*/ 8666 h 10000"/>
                  <a:gd name="connsiteX889" fmla="*/ 7676 w 10000"/>
                  <a:gd name="connsiteY889" fmla="*/ 8682 h 10000"/>
                  <a:gd name="connsiteX890" fmla="*/ 7704 w 10000"/>
                  <a:gd name="connsiteY890" fmla="*/ 8669 h 10000"/>
                  <a:gd name="connsiteX891" fmla="*/ 7712 w 10000"/>
                  <a:gd name="connsiteY891" fmla="*/ 8669 h 10000"/>
                  <a:gd name="connsiteX892" fmla="*/ 7720 w 10000"/>
                  <a:gd name="connsiteY892" fmla="*/ 8669 h 10000"/>
                  <a:gd name="connsiteX893" fmla="*/ 7726 w 10000"/>
                  <a:gd name="connsiteY893" fmla="*/ 8656 h 10000"/>
                  <a:gd name="connsiteX894" fmla="*/ 7734 w 10000"/>
                  <a:gd name="connsiteY894" fmla="*/ 8650 h 10000"/>
                  <a:gd name="connsiteX895" fmla="*/ 7742 w 10000"/>
                  <a:gd name="connsiteY895" fmla="*/ 8650 h 10000"/>
                  <a:gd name="connsiteX896" fmla="*/ 7759 w 10000"/>
                  <a:gd name="connsiteY896" fmla="*/ 8650 h 10000"/>
                  <a:gd name="connsiteX897" fmla="*/ 7756 w 10000"/>
                  <a:gd name="connsiteY897" fmla="*/ 8630 h 10000"/>
                  <a:gd name="connsiteX898" fmla="*/ 7751 w 10000"/>
                  <a:gd name="connsiteY898" fmla="*/ 8627 h 10000"/>
                  <a:gd name="connsiteX899" fmla="*/ 7742 w 10000"/>
                  <a:gd name="connsiteY899" fmla="*/ 8620 h 10000"/>
                  <a:gd name="connsiteX900" fmla="*/ 7734 w 10000"/>
                  <a:gd name="connsiteY900" fmla="*/ 8591 h 10000"/>
                  <a:gd name="connsiteX901" fmla="*/ 7709 w 10000"/>
                  <a:gd name="connsiteY901" fmla="*/ 8582 h 10000"/>
                  <a:gd name="connsiteX902" fmla="*/ 7695 w 10000"/>
                  <a:gd name="connsiteY902" fmla="*/ 8578 h 10000"/>
                  <a:gd name="connsiteX903" fmla="*/ 7668 w 10000"/>
                  <a:gd name="connsiteY903" fmla="*/ 8562 h 10000"/>
                  <a:gd name="connsiteX904" fmla="*/ 7645 w 10000"/>
                  <a:gd name="connsiteY904" fmla="*/ 8552 h 10000"/>
                  <a:gd name="connsiteX905" fmla="*/ 7615 w 10000"/>
                  <a:gd name="connsiteY905" fmla="*/ 8543 h 10000"/>
                  <a:gd name="connsiteX906" fmla="*/ 7596 w 10000"/>
                  <a:gd name="connsiteY906" fmla="*/ 8527 h 10000"/>
                  <a:gd name="connsiteX907" fmla="*/ 7565 w 10000"/>
                  <a:gd name="connsiteY907" fmla="*/ 8494 h 10000"/>
                  <a:gd name="connsiteX908" fmla="*/ 7562 w 10000"/>
                  <a:gd name="connsiteY908" fmla="*/ 8475 h 10000"/>
                  <a:gd name="connsiteX909" fmla="*/ 7540 w 10000"/>
                  <a:gd name="connsiteY909" fmla="*/ 8455 h 10000"/>
                  <a:gd name="connsiteX910" fmla="*/ 7535 w 10000"/>
                  <a:gd name="connsiteY910" fmla="*/ 8446 h 10000"/>
                  <a:gd name="connsiteX911" fmla="*/ 7535 w 10000"/>
                  <a:gd name="connsiteY911" fmla="*/ 8420 h 10000"/>
                  <a:gd name="connsiteX912" fmla="*/ 7535 w 10000"/>
                  <a:gd name="connsiteY912" fmla="*/ 8391 h 10000"/>
                  <a:gd name="connsiteX913" fmla="*/ 7548 w 10000"/>
                  <a:gd name="connsiteY913" fmla="*/ 8345 h 10000"/>
                  <a:gd name="connsiteX914" fmla="*/ 7562 w 10000"/>
                  <a:gd name="connsiteY914" fmla="*/ 8319 h 10000"/>
                  <a:gd name="connsiteX915" fmla="*/ 7582 w 10000"/>
                  <a:gd name="connsiteY915" fmla="*/ 8310 h 10000"/>
                  <a:gd name="connsiteX916" fmla="*/ 7607 w 10000"/>
                  <a:gd name="connsiteY916" fmla="*/ 8300 h 10000"/>
                  <a:gd name="connsiteX917" fmla="*/ 7629 w 10000"/>
                  <a:gd name="connsiteY917" fmla="*/ 8300 h 10000"/>
                  <a:gd name="connsiteX918" fmla="*/ 7651 w 10000"/>
                  <a:gd name="connsiteY918" fmla="*/ 8297 h 10000"/>
                  <a:gd name="connsiteX919" fmla="*/ 7668 w 10000"/>
                  <a:gd name="connsiteY919" fmla="*/ 8280 h 10000"/>
                  <a:gd name="connsiteX920" fmla="*/ 7687 w 10000"/>
                  <a:gd name="connsiteY920" fmla="*/ 8267 h 10000"/>
                  <a:gd name="connsiteX921" fmla="*/ 7693 w 10000"/>
                  <a:gd name="connsiteY921" fmla="*/ 8261 h 10000"/>
                  <a:gd name="connsiteX922" fmla="*/ 7701 w 10000"/>
                  <a:gd name="connsiteY922" fmla="*/ 8248 h 10000"/>
                  <a:gd name="connsiteX923" fmla="*/ 7712 w 10000"/>
                  <a:gd name="connsiteY923" fmla="*/ 8238 h 10000"/>
                  <a:gd name="connsiteX924" fmla="*/ 7731 w 10000"/>
                  <a:gd name="connsiteY924" fmla="*/ 8222 h 10000"/>
                  <a:gd name="connsiteX925" fmla="*/ 7740 w 10000"/>
                  <a:gd name="connsiteY925" fmla="*/ 8206 h 10000"/>
                  <a:gd name="connsiteX926" fmla="*/ 7756 w 10000"/>
                  <a:gd name="connsiteY926" fmla="*/ 8183 h 10000"/>
                  <a:gd name="connsiteX927" fmla="*/ 7773 w 10000"/>
                  <a:gd name="connsiteY927" fmla="*/ 8177 h 10000"/>
                  <a:gd name="connsiteX928" fmla="*/ 7784 w 10000"/>
                  <a:gd name="connsiteY928" fmla="*/ 8183 h 10000"/>
                  <a:gd name="connsiteX929" fmla="*/ 7801 w 10000"/>
                  <a:gd name="connsiteY929" fmla="*/ 8174 h 10000"/>
                  <a:gd name="connsiteX930" fmla="*/ 7801 w 10000"/>
                  <a:gd name="connsiteY930" fmla="*/ 8157 h 10000"/>
                  <a:gd name="connsiteX931" fmla="*/ 7817 w 10000"/>
                  <a:gd name="connsiteY931" fmla="*/ 8164 h 10000"/>
                  <a:gd name="connsiteX932" fmla="*/ 7837 w 10000"/>
                  <a:gd name="connsiteY932" fmla="*/ 8164 h 10000"/>
                  <a:gd name="connsiteX933" fmla="*/ 7856 w 10000"/>
                  <a:gd name="connsiteY933" fmla="*/ 8164 h 10000"/>
                  <a:gd name="connsiteX934" fmla="*/ 7870 w 10000"/>
                  <a:gd name="connsiteY934" fmla="*/ 8167 h 10000"/>
                  <a:gd name="connsiteX935" fmla="*/ 7881 w 10000"/>
                  <a:gd name="connsiteY935" fmla="*/ 8174 h 10000"/>
                  <a:gd name="connsiteX936" fmla="*/ 7898 w 10000"/>
                  <a:gd name="connsiteY936" fmla="*/ 8187 h 10000"/>
                  <a:gd name="connsiteX937" fmla="*/ 7917 w 10000"/>
                  <a:gd name="connsiteY937" fmla="*/ 8187 h 10000"/>
                  <a:gd name="connsiteX938" fmla="*/ 7928 w 10000"/>
                  <a:gd name="connsiteY938" fmla="*/ 8157 h 10000"/>
                  <a:gd name="connsiteX939" fmla="*/ 7942 w 10000"/>
                  <a:gd name="connsiteY939" fmla="*/ 8157 h 10000"/>
                  <a:gd name="connsiteX940" fmla="*/ 7958 w 10000"/>
                  <a:gd name="connsiteY940" fmla="*/ 8164 h 10000"/>
                  <a:gd name="connsiteX941" fmla="*/ 7983 w 10000"/>
                  <a:gd name="connsiteY941" fmla="*/ 8144 h 10000"/>
                  <a:gd name="connsiteX942" fmla="*/ 8000 w 10000"/>
                  <a:gd name="connsiteY942" fmla="*/ 8109 h 10000"/>
                  <a:gd name="connsiteX943" fmla="*/ 7994 w 10000"/>
                  <a:gd name="connsiteY943" fmla="*/ 8093 h 10000"/>
                  <a:gd name="connsiteX944" fmla="*/ 7983 w 10000"/>
                  <a:gd name="connsiteY944" fmla="*/ 8070 h 10000"/>
                  <a:gd name="connsiteX945" fmla="*/ 7986 w 10000"/>
                  <a:gd name="connsiteY945" fmla="*/ 8063 h 10000"/>
                  <a:gd name="connsiteX946" fmla="*/ 7978 w 10000"/>
                  <a:gd name="connsiteY946" fmla="*/ 8044 h 10000"/>
                  <a:gd name="connsiteX947" fmla="*/ 7986 w 10000"/>
                  <a:gd name="connsiteY947" fmla="*/ 8002 h 10000"/>
                  <a:gd name="connsiteX948" fmla="*/ 7983 w 10000"/>
                  <a:gd name="connsiteY948" fmla="*/ 7947 h 10000"/>
                  <a:gd name="connsiteX949" fmla="*/ 7961 w 10000"/>
                  <a:gd name="connsiteY949" fmla="*/ 7931 h 10000"/>
                  <a:gd name="connsiteX950" fmla="*/ 7958 w 10000"/>
                  <a:gd name="connsiteY950" fmla="*/ 7898 h 10000"/>
                  <a:gd name="connsiteX951" fmla="*/ 7953 w 10000"/>
                  <a:gd name="connsiteY951" fmla="*/ 7856 h 10000"/>
                  <a:gd name="connsiteX952" fmla="*/ 7967 w 10000"/>
                  <a:gd name="connsiteY952" fmla="*/ 7837 h 10000"/>
                  <a:gd name="connsiteX953" fmla="*/ 7950 w 10000"/>
                  <a:gd name="connsiteY953" fmla="*/ 7824 h 10000"/>
                  <a:gd name="connsiteX954" fmla="*/ 7906 w 10000"/>
                  <a:gd name="connsiteY954" fmla="*/ 7814 h 10000"/>
                  <a:gd name="connsiteX955" fmla="*/ 7878 w 10000"/>
                  <a:gd name="connsiteY955" fmla="*/ 7814 h 10000"/>
                  <a:gd name="connsiteX956" fmla="*/ 7870 w 10000"/>
                  <a:gd name="connsiteY956" fmla="*/ 7795 h 10000"/>
                  <a:gd name="connsiteX957" fmla="*/ 7878 w 10000"/>
                  <a:gd name="connsiteY957" fmla="*/ 7778 h 10000"/>
                  <a:gd name="connsiteX958" fmla="*/ 7881 w 10000"/>
                  <a:gd name="connsiteY958" fmla="*/ 7775 h 10000"/>
                  <a:gd name="connsiteX959" fmla="*/ 7878 w 10000"/>
                  <a:gd name="connsiteY959" fmla="*/ 7743 h 10000"/>
                  <a:gd name="connsiteX960" fmla="*/ 7895 w 10000"/>
                  <a:gd name="connsiteY960" fmla="*/ 7733 h 10000"/>
                  <a:gd name="connsiteX961" fmla="*/ 7911 w 10000"/>
                  <a:gd name="connsiteY961" fmla="*/ 7710 h 10000"/>
                  <a:gd name="connsiteX962" fmla="*/ 7911 w 10000"/>
                  <a:gd name="connsiteY962" fmla="*/ 7665 h 10000"/>
                  <a:gd name="connsiteX963" fmla="*/ 7917 w 10000"/>
                  <a:gd name="connsiteY963" fmla="*/ 7600 h 10000"/>
                  <a:gd name="connsiteX964" fmla="*/ 7928 w 10000"/>
                  <a:gd name="connsiteY964" fmla="*/ 7581 h 10000"/>
                  <a:gd name="connsiteX965" fmla="*/ 7917 w 10000"/>
                  <a:gd name="connsiteY965" fmla="*/ 7474 h 10000"/>
                  <a:gd name="connsiteX966" fmla="*/ 7873 w 10000"/>
                  <a:gd name="connsiteY966" fmla="*/ 7335 h 10000"/>
                  <a:gd name="connsiteX967" fmla="*/ 7756 w 10000"/>
                  <a:gd name="connsiteY967" fmla="*/ 7050 h 10000"/>
                  <a:gd name="connsiteX968" fmla="*/ 7679 w 10000"/>
                  <a:gd name="connsiteY968" fmla="*/ 6839 h 10000"/>
                  <a:gd name="connsiteX969" fmla="*/ 7668 w 10000"/>
                  <a:gd name="connsiteY969" fmla="*/ 6823 h 10000"/>
                  <a:gd name="connsiteX970" fmla="*/ 7659 w 10000"/>
                  <a:gd name="connsiteY970" fmla="*/ 6768 h 10000"/>
                  <a:gd name="connsiteX971" fmla="*/ 7659 w 10000"/>
                  <a:gd name="connsiteY971" fmla="*/ 6739 h 10000"/>
                  <a:gd name="connsiteX972" fmla="*/ 7651 w 10000"/>
                  <a:gd name="connsiteY972" fmla="*/ 6713 h 10000"/>
                  <a:gd name="connsiteX973" fmla="*/ 7654 w 10000"/>
                  <a:gd name="connsiteY973" fmla="*/ 6684 h 10000"/>
                  <a:gd name="connsiteX974" fmla="*/ 7643 w 10000"/>
                  <a:gd name="connsiteY974" fmla="*/ 6626 h 10000"/>
                  <a:gd name="connsiteX975" fmla="*/ 7629 w 10000"/>
                  <a:gd name="connsiteY975" fmla="*/ 6600 h 10000"/>
                  <a:gd name="connsiteX976" fmla="*/ 7629 w 10000"/>
                  <a:gd name="connsiteY976" fmla="*/ 6580 h 10000"/>
                  <a:gd name="connsiteX977" fmla="*/ 7623 w 10000"/>
                  <a:gd name="connsiteY977" fmla="*/ 6541 h 10000"/>
                  <a:gd name="connsiteX978" fmla="*/ 7615 w 10000"/>
                  <a:gd name="connsiteY978" fmla="*/ 6522 h 10000"/>
                  <a:gd name="connsiteX979" fmla="*/ 7598 w 10000"/>
                  <a:gd name="connsiteY979" fmla="*/ 6509 h 10000"/>
                  <a:gd name="connsiteX980" fmla="*/ 7587 w 10000"/>
                  <a:gd name="connsiteY980" fmla="*/ 6493 h 10000"/>
                  <a:gd name="connsiteX981" fmla="*/ 7579 w 10000"/>
                  <a:gd name="connsiteY981" fmla="*/ 6464 h 10000"/>
                  <a:gd name="connsiteX982" fmla="*/ 7587 w 10000"/>
                  <a:gd name="connsiteY982" fmla="*/ 6438 h 10000"/>
                  <a:gd name="connsiteX983" fmla="*/ 7596 w 10000"/>
                  <a:gd name="connsiteY983" fmla="*/ 6425 h 10000"/>
                  <a:gd name="connsiteX984" fmla="*/ 7590 w 10000"/>
                  <a:gd name="connsiteY984" fmla="*/ 6396 h 10000"/>
                  <a:gd name="connsiteX985" fmla="*/ 7590 w 10000"/>
                  <a:gd name="connsiteY985" fmla="*/ 6373 h 10000"/>
                  <a:gd name="connsiteX986" fmla="*/ 7587 w 10000"/>
                  <a:gd name="connsiteY986" fmla="*/ 6354 h 10000"/>
                  <a:gd name="connsiteX987" fmla="*/ 7582 w 10000"/>
                  <a:gd name="connsiteY987" fmla="*/ 6344 h 10000"/>
                  <a:gd name="connsiteX988" fmla="*/ 7582 w 10000"/>
                  <a:gd name="connsiteY988" fmla="*/ 6324 h 10000"/>
                  <a:gd name="connsiteX989" fmla="*/ 7571 w 10000"/>
                  <a:gd name="connsiteY989" fmla="*/ 6302 h 10000"/>
                  <a:gd name="connsiteX990" fmla="*/ 7548 w 10000"/>
                  <a:gd name="connsiteY990" fmla="*/ 6256 h 10000"/>
                  <a:gd name="connsiteX991" fmla="*/ 7546 w 10000"/>
                  <a:gd name="connsiteY991" fmla="*/ 6218 h 10000"/>
                  <a:gd name="connsiteX992" fmla="*/ 7540 w 10000"/>
                  <a:gd name="connsiteY992" fmla="*/ 6159 h 10000"/>
                  <a:gd name="connsiteX993" fmla="*/ 7535 w 10000"/>
                  <a:gd name="connsiteY993" fmla="*/ 6114 h 10000"/>
                  <a:gd name="connsiteX994" fmla="*/ 7535 w 10000"/>
                  <a:gd name="connsiteY994" fmla="*/ 6088 h 10000"/>
                  <a:gd name="connsiteX995" fmla="*/ 7540 w 10000"/>
                  <a:gd name="connsiteY995" fmla="*/ 6049 h 10000"/>
                  <a:gd name="connsiteX996" fmla="*/ 7546 w 10000"/>
                  <a:gd name="connsiteY996" fmla="*/ 6004 h 10000"/>
                  <a:gd name="connsiteX997" fmla="*/ 7548 w 10000"/>
                  <a:gd name="connsiteY997" fmla="*/ 5965 h 10000"/>
                  <a:gd name="connsiteX998" fmla="*/ 7548 w 10000"/>
                  <a:gd name="connsiteY998" fmla="*/ 5946 h 10000"/>
                  <a:gd name="connsiteX999" fmla="*/ 7548 w 10000"/>
                  <a:gd name="connsiteY999" fmla="*/ 5933 h 10000"/>
                  <a:gd name="connsiteX1000" fmla="*/ 7548 w 10000"/>
                  <a:gd name="connsiteY1000" fmla="*/ 5910 h 10000"/>
                  <a:gd name="connsiteX1001" fmla="*/ 7548 w 10000"/>
                  <a:gd name="connsiteY1001" fmla="*/ 5897 h 10000"/>
                  <a:gd name="connsiteX1002" fmla="*/ 7546 w 10000"/>
                  <a:gd name="connsiteY1002" fmla="*/ 5871 h 10000"/>
                  <a:gd name="connsiteX1003" fmla="*/ 7535 w 10000"/>
                  <a:gd name="connsiteY1003" fmla="*/ 5839 h 10000"/>
                  <a:gd name="connsiteX1004" fmla="*/ 7524 w 10000"/>
                  <a:gd name="connsiteY1004" fmla="*/ 5797 h 10000"/>
                  <a:gd name="connsiteX1005" fmla="*/ 7518 w 10000"/>
                  <a:gd name="connsiteY1005" fmla="*/ 5767 h 10000"/>
                  <a:gd name="connsiteX1006" fmla="*/ 7515 w 10000"/>
                  <a:gd name="connsiteY1006" fmla="*/ 5745 h 10000"/>
                  <a:gd name="connsiteX1007" fmla="*/ 7501 w 10000"/>
                  <a:gd name="connsiteY1007" fmla="*/ 5683 h 10000"/>
                  <a:gd name="connsiteX1008" fmla="*/ 7490 w 10000"/>
                  <a:gd name="connsiteY1008" fmla="*/ 5631 h 10000"/>
                  <a:gd name="connsiteX1009" fmla="*/ 7482 w 10000"/>
                  <a:gd name="connsiteY1009" fmla="*/ 5593 h 10000"/>
                  <a:gd name="connsiteX1010" fmla="*/ 7476 w 10000"/>
                  <a:gd name="connsiteY1010" fmla="*/ 5570 h 10000"/>
                  <a:gd name="connsiteX1011" fmla="*/ 7476 w 10000"/>
                  <a:gd name="connsiteY1011" fmla="*/ 5528 h 10000"/>
                  <a:gd name="connsiteX1012" fmla="*/ 7482 w 10000"/>
                  <a:gd name="connsiteY1012" fmla="*/ 5502 h 10000"/>
                  <a:gd name="connsiteX1013" fmla="*/ 7490 w 10000"/>
                  <a:gd name="connsiteY1013" fmla="*/ 5489 h 10000"/>
                  <a:gd name="connsiteX1014" fmla="*/ 7499 w 10000"/>
                  <a:gd name="connsiteY1014" fmla="*/ 5479 h 10000"/>
                  <a:gd name="connsiteX1015" fmla="*/ 7493 w 10000"/>
                  <a:gd name="connsiteY1015" fmla="*/ 5427 h 10000"/>
                  <a:gd name="connsiteX1016" fmla="*/ 7501 w 10000"/>
                  <a:gd name="connsiteY1016" fmla="*/ 5415 h 10000"/>
                  <a:gd name="connsiteX1017" fmla="*/ 7510 w 10000"/>
                  <a:gd name="connsiteY1017" fmla="*/ 5398 h 10000"/>
                  <a:gd name="connsiteX1018" fmla="*/ 7515 w 10000"/>
                  <a:gd name="connsiteY1018" fmla="*/ 5379 h 10000"/>
                  <a:gd name="connsiteX1019" fmla="*/ 7526 w 10000"/>
                  <a:gd name="connsiteY1019" fmla="*/ 5366 h 10000"/>
                  <a:gd name="connsiteX1020" fmla="*/ 7518 w 10000"/>
                  <a:gd name="connsiteY1020" fmla="*/ 5350 h 10000"/>
                  <a:gd name="connsiteX1021" fmla="*/ 7518 w 10000"/>
                  <a:gd name="connsiteY1021" fmla="*/ 5330 h 10000"/>
                  <a:gd name="connsiteX1022" fmla="*/ 7526 w 10000"/>
                  <a:gd name="connsiteY1022" fmla="*/ 5311 h 10000"/>
                  <a:gd name="connsiteX1023" fmla="*/ 7540 w 10000"/>
                  <a:gd name="connsiteY1023" fmla="*/ 5291 h 10000"/>
                  <a:gd name="connsiteX1024" fmla="*/ 7540 w 10000"/>
                  <a:gd name="connsiteY1024" fmla="*/ 5266 h 10000"/>
                  <a:gd name="connsiteX1025" fmla="*/ 7540 w 10000"/>
                  <a:gd name="connsiteY1025" fmla="*/ 5256 h 10000"/>
                  <a:gd name="connsiteX1026" fmla="*/ 7524 w 10000"/>
                  <a:gd name="connsiteY1026" fmla="*/ 5233 h 10000"/>
                  <a:gd name="connsiteX1027" fmla="*/ 7515 w 10000"/>
                  <a:gd name="connsiteY1027" fmla="*/ 5217 h 10000"/>
                  <a:gd name="connsiteX1028" fmla="*/ 7490 w 10000"/>
                  <a:gd name="connsiteY1028" fmla="*/ 5178 h 10000"/>
                  <a:gd name="connsiteX1029" fmla="*/ 7474 w 10000"/>
                  <a:gd name="connsiteY1029" fmla="*/ 5162 h 10000"/>
                  <a:gd name="connsiteX1030" fmla="*/ 7457 w 10000"/>
                  <a:gd name="connsiteY1030" fmla="*/ 5120 h 10000"/>
                  <a:gd name="connsiteX1031" fmla="*/ 7421 w 10000"/>
                  <a:gd name="connsiteY1031" fmla="*/ 5087 h 10000"/>
                  <a:gd name="connsiteX1032" fmla="*/ 7380 w 10000"/>
                  <a:gd name="connsiteY1032" fmla="*/ 5068 h 10000"/>
                  <a:gd name="connsiteX1033" fmla="*/ 7355 w 10000"/>
                  <a:gd name="connsiteY1033" fmla="*/ 5058 h 10000"/>
                  <a:gd name="connsiteX1034" fmla="*/ 7332 w 10000"/>
                  <a:gd name="connsiteY1034" fmla="*/ 5049 h 10000"/>
                  <a:gd name="connsiteX1035" fmla="*/ 7305 w 10000"/>
                  <a:gd name="connsiteY1035" fmla="*/ 5016 h 10000"/>
                  <a:gd name="connsiteX1036" fmla="*/ 7305 w 10000"/>
                  <a:gd name="connsiteY1036" fmla="*/ 5000 h 10000"/>
                  <a:gd name="connsiteX1037" fmla="*/ 7296 w 10000"/>
                  <a:gd name="connsiteY1037" fmla="*/ 4971 h 10000"/>
                  <a:gd name="connsiteX1038" fmla="*/ 7288 w 10000"/>
                  <a:gd name="connsiteY1038" fmla="*/ 4945 h 10000"/>
                  <a:gd name="connsiteX1039" fmla="*/ 7280 w 10000"/>
                  <a:gd name="connsiteY1039" fmla="*/ 4916 h 10000"/>
                  <a:gd name="connsiteX1040" fmla="*/ 7291 w 10000"/>
                  <a:gd name="connsiteY1040" fmla="*/ 4887 h 10000"/>
                  <a:gd name="connsiteX1041" fmla="*/ 7291 w 10000"/>
                  <a:gd name="connsiteY1041" fmla="*/ 4858 h 10000"/>
                  <a:gd name="connsiteX1042" fmla="*/ 7271 w 10000"/>
                  <a:gd name="connsiteY1042" fmla="*/ 4819 h 10000"/>
                  <a:gd name="connsiteX1043" fmla="*/ 7255 w 10000"/>
                  <a:gd name="connsiteY1043" fmla="*/ 4828 h 10000"/>
                  <a:gd name="connsiteX1044" fmla="*/ 7235 w 10000"/>
                  <a:gd name="connsiteY1044" fmla="*/ 4841 h 10000"/>
                  <a:gd name="connsiteX1045" fmla="*/ 7216 w 10000"/>
                  <a:gd name="connsiteY1045" fmla="*/ 4867 h 10000"/>
                  <a:gd name="connsiteX1046" fmla="*/ 7191 w 10000"/>
                  <a:gd name="connsiteY1046" fmla="*/ 4870 h 10000"/>
                  <a:gd name="connsiteX1047" fmla="*/ 7155 w 10000"/>
                  <a:gd name="connsiteY1047" fmla="*/ 4887 h 10000"/>
                  <a:gd name="connsiteX1048" fmla="*/ 7122 w 10000"/>
                  <a:gd name="connsiteY1048" fmla="*/ 4893 h 10000"/>
                  <a:gd name="connsiteX1049" fmla="*/ 7105 w 10000"/>
                  <a:gd name="connsiteY1049" fmla="*/ 4896 h 10000"/>
                  <a:gd name="connsiteX1050" fmla="*/ 7094 w 10000"/>
                  <a:gd name="connsiteY1050" fmla="*/ 4916 h 10000"/>
                  <a:gd name="connsiteX1051" fmla="*/ 7080 w 10000"/>
                  <a:gd name="connsiteY1051" fmla="*/ 4903 h 10000"/>
                  <a:gd name="connsiteX1052" fmla="*/ 7072 w 10000"/>
                  <a:gd name="connsiteY1052" fmla="*/ 4851 h 10000"/>
                  <a:gd name="connsiteX1053" fmla="*/ 7042 w 10000"/>
                  <a:gd name="connsiteY1053" fmla="*/ 4819 h 10000"/>
                  <a:gd name="connsiteX1054" fmla="*/ 7030 w 10000"/>
                  <a:gd name="connsiteY1054" fmla="*/ 4780 h 10000"/>
                  <a:gd name="connsiteX1055" fmla="*/ 7039 w 10000"/>
                  <a:gd name="connsiteY1055" fmla="*/ 4757 h 10000"/>
                  <a:gd name="connsiteX1056" fmla="*/ 7047 w 10000"/>
                  <a:gd name="connsiteY1056" fmla="*/ 4744 h 10000"/>
                  <a:gd name="connsiteX1057" fmla="*/ 7022 w 10000"/>
                  <a:gd name="connsiteY1057" fmla="*/ 4725 h 10000"/>
                  <a:gd name="connsiteX1058" fmla="*/ 7000 w 10000"/>
                  <a:gd name="connsiteY1058" fmla="*/ 4715 h 10000"/>
                  <a:gd name="connsiteX1059" fmla="*/ 6975 w 10000"/>
                  <a:gd name="connsiteY1059" fmla="*/ 4709 h 10000"/>
                  <a:gd name="connsiteX1060" fmla="*/ 6945 w 10000"/>
                  <a:gd name="connsiteY1060" fmla="*/ 4696 h 10000"/>
                  <a:gd name="connsiteX1061" fmla="*/ 6953 w 10000"/>
                  <a:gd name="connsiteY1061" fmla="*/ 4679 h 10000"/>
                  <a:gd name="connsiteX1062" fmla="*/ 6961 w 10000"/>
                  <a:gd name="connsiteY1062" fmla="*/ 4660 h 10000"/>
                  <a:gd name="connsiteX1063" fmla="*/ 6983 w 10000"/>
                  <a:gd name="connsiteY1063" fmla="*/ 4644 h 10000"/>
                  <a:gd name="connsiteX1064" fmla="*/ 7014 w 10000"/>
                  <a:gd name="connsiteY1064" fmla="*/ 4634 h 10000"/>
                  <a:gd name="connsiteX1065" fmla="*/ 7025 w 10000"/>
                  <a:gd name="connsiteY1065" fmla="*/ 4615 h 10000"/>
                  <a:gd name="connsiteX1066" fmla="*/ 7047 w 10000"/>
                  <a:gd name="connsiteY1066" fmla="*/ 4582 h 10000"/>
                  <a:gd name="connsiteX1067" fmla="*/ 7069 w 10000"/>
                  <a:gd name="connsiteY1067" fmla="*/ 4563 h 10000"/>
                  <a:gd name="connsiteX1068" fmla="*/ 7078 w 10000"/>
                  <a:gd name="connsiteY1068" fmla="*/ 4553 h 10000"/>
                  <a:gd name="connsiteX1069" fmla="*/ 7097 w 10000"/>
                  <a:gd name="connsiteY1069" fmla="*/ 4527 h 10000"/>
                  <a:gd name="connsiteX1070" fmla="*/ 7122 w 10000"/>
                  <a:gd name="connsiteY1070" fmla="*/ 4517 h 10000"/>
                  <a:gd name="connsiteX1071" fmla="*/ 7139 w 10000"/>
                  <a:gd name="connsiteY1071" fmla="*/ 4488 h 10000"/>
                  <a:gd name="connsiteX1072" fmla="*/ 7147 w 10000"/>
                  <a:gd name="connsiteY1072" fmla="*/ 4459 h 10000"/>
                  <a:gd name="connsiteX1073" fmla="*/ 7161 w 10000"/>
                  <a:gd name="connsiteY1073" fmla="*/ 4440 h 10000"/>
                  <a:gd name="connsiteX1074" fmla="*/ 7177 w 10000"/>
                  <a:gd name="connsiteY1074" fmla="*/ 4430 h 10000"/>
                  <a:gd name="connsiteX1075" fmla="*/ 7202 w 10000"/>
                  <a:gd name="connsiteY1075" fmla="*/ 4407 h 10000"/>
                  <a:gd name="connsiteX1076" fmla="*/ 7224 w 10000"/>
                  <a:gd name="connsiteY1076" fmla="*/ 4417 h 10000"/>
                  <a:gd name="connsiteX1077" fmla="*/ 7241 w 10000"/>
                  <a:gd name="connsiteY1077" fmla="*/ 4404 h 10000"/>
                  <a:gd name="connsiteX1078" fmla="*/ 7263 w 10000"/>
                  <a:gd name="connsiteY1078" fmla="*/ 4398 h 10000"/>
                  <a:gd name="connsiteX1079" fmla="*/ 7283 w 10000"/>
                  <a:gd name="connsiteY1079" fmla="*/ 4424 h 10000"/>
                  <a:gd name="connsiteX1080" fmla="*/ 7305 w 10000"/>
                  <a:gd name="connsiteY1080" fmla="*/ 4433 h 10000"/>
                  <a:gd name="connsiteX1081" fmla="*/ 7332 w 10000"/>
                  <a:gd name="connsiteY1081" fmla="*/ 4443 h 10000"/>
                  <a:gd name="connsiteX1082" fmla="*/ 7380 w 10000"/>
                  <a:gd name="connsiteY1082" fmla="*/ 4398 h 10000"/>
                  <a:gd name="connsiteX1083" fmla="*/ 7404 w 10000"/>
                  <a:gd name="connsiteY1083" fmla="*/ 4378 h 10000"/>
                  <a:gd name="connsiteX1084" fmla="*/ 7418 w 10000"/>
                  <a:gd name="connsiteY1084" fmla="*/ 4369 h 10000"/>
                  <a:gd name="connsiteX1085" fmla="*/ 7443 w 10000"/>
                  <a:gd name="connsiteY1085" fmla="*/ 4356 h 10000"/>
                  <a:gd name="connsiteX1086" fmla="*/ 7460 w 10000"/>
                  <a:gd name="connsiteY1086" fmla="*/ 4385 h 10000"/>
                  <a:gd name="connsiteX1087" fmla="*/ 7460 w 10000"/>
                  <a:gd name="connsiteY1087" fmla="*/ 4404 h 10000"/>
                  <a:gd name="connsiteX1088" fmla="*/ 7499 w 10000"/>
                  <a:gd name="connsiteY1088" fmla="*/ 4417 h 10000"/>
                  <a:gd name="connsiteX1089" fmla="*/ 7515 w 10000"/>
                  <a:gd name="connsiteY1089" fmla="*/ 4414 h 10000"/>
                  <a:gd name="connsiteX1090" fmla="*/ 7565 w 10000"/>
                  <a:gd name="connsiteY1090" fmla="*/ 4385 h 10000"/>
                  <a:gd name="connsiteX1091" fmla="*/ 7579 w 10000"/>
                  <a:gd name="connsiteY1091" fmla="*/ 4346 h 10000"/>
                  <a:gd name="connsiteX1092" fmla="*/ 7582 w 10000"/>
                  <a:gd name="connsiteY1092" fmla="*/ 4317 h 10000"/>
                  <a:gd name="connsiteX1093" fmla="*/ 7590 w 10000"/>
                  <a:gd name="connsiteY1093" fmla="*/ 4301 h 10000"/>
                  <a:gd name="connsiteX1094" fmla="*/ 7612 w 10000"/>
                  <a:gd name="connsiteY1094" fmla="*/ 4271 h 10000"/>
                  <a:gd name="connsiteX1095" fmla="*/ 7623 w 10000"/>
                  <a:gd name="connsiteY1095" fmla="*/ 4262 h 10000"/>
                  <a:gd name="connsiteX1096" fmla="*/ 7634 w 10000"/>
                  <a:gd name="connsiteY1096" fmla="*/ 4245 h 10000"/>
                  <a:gd name="connsiteX1097" fmla="*/ 7645 w 10000"/>
                  <a:gd name="connsiteY1097" fmla="*/ 4265 h 10000"/>
                  <a:gd name="connsiteX1098" fmla="*/ 7670 w 10000"/>
                  <a:gd name="connsiteY1098" fmla="*/ 4284 h 10000"/>
                  <a:gd name="connsiteX1099" fmla="*/ 7701 w 10000"/>
                  <a:gd name="connsiteY1099" fmla="*/ 4275 h 10000"/>
                  <a:gd name="connsiteX1100" fmla="*/ 7717 w 10000"/>
                  <a:gd name="connsiteY1100" fmla="*/ 4275 h 10000"/>
                  <a:gd name="connsiteX1101" fmla="*/ 7740 w 10000"/>
                  <a:gd name="connsiteY1101" fmla="*/ 4284 h 10000"/>
                  <a:gd name="connsiteX1102" fmla="*/ 7767 w 10000"/>
                  <a:gd name="connsiteY1102" fmla="*/ 4284 h 10000"/>
                  <a:gd name="connsiteX1103" fmla="*/ 7895 w 10000"/>
                  <a:gd name="connsiteY1103" fmla="*/ 4207 h 10000"/>
                  <a:gd name="connsiteX1104" fmla="*/ 7895 w 10000"/>
                  <a:gd name="connsiteY1104" fmla="*/ 4187 h 10000"/>
                  <a:gd name="connsiteX1105" fmla="*/ 7895 w 10000"/>
                  <a:gd name="connsiteY1105" fmla="*/ 4171 h 10000"/>
                  <a:gd name="connsiteX1106" fmla="*/ 7903 w 10000"/>
                  <a:gd name="connsiteY1106" fmla="*/ 4148 h 10000"/>
                  <a:gd name="connsiteX1107" fmla="*/ 7917 w 10000"/>
                  <a:gd name="connsiteY1107" fmla="*/ 4158 h 10000"/>
                  <a:gd name="connsiteX1108" fmla="*/ 7967 w 10000"/>
                  <a:gd name="connsiteY1108" fmla="*/ 4203 h 10000"/>
                  <a:gd name="connsiteX1109" fmla="*/ 7994 w 10000"/>
                  <a:gd name="connsiteY1109" fmla="*/ 4203 h 10000"/>
                  <a:gd name="connsiteX1110" fmla="*/ 8064 w 10000"/>
                  <a:gd name="connsiteY1110" fmla="*/ 4242 h 10000"/>
                  <a:gd name="connsiteX1111" fmla="*/ 8083 w 10000"/>
                  <a:gd name="connsiteY1111" fmla="*/ 4245 h 10000"/>
                  <a:gd name="connsiteX1112" fmla="*/ 8105 w 10000"/>
                  <a:gd name="connsiteY1112" fmla="*/ 4226 h 10000"/>
                  <a:gd name="connsiteX1113" fmla="*/ 8136 w 10000"/>
                  <a:gd name="connsiteY1113" fmla="*/ 4187 h 10000"/>
                  <a:gd name="connsiteX1114" fmla="*/ 8161 w 10000"/>
                  <a:gd name="connsiteY1114" fmla="*/ 4168 h 10000"/>
                  <a:gd name="connsiteX1115" fmla="*/ 8172 w 10000"/>
                  <a:gd name="connsiteY1115" fmla="*/ 4161 h 10000"/>
                  <a:gd name="connsiteX1116" fmla="*/ 8208 w 10000"/>
                  <a:gd name="connsiteY1116" fmla="*/ 4168 h 10000"/>
                  <a:gd name="connsiteX1117" fmla="*/ 8235 w 10000"/>
                  <a:gd name="connsiteY1117" fmla="*/ 4168 h 10000"/>
                  <a:gd name="connsiteX1118" fmla="*/ 8258 w 10000"/>
                  <a:gd name="connsiteY1118" fmla="*/ 4152 h 10000"/>
                  <a:gd name="connsiteX1119" fmla="*/ 8283 w 10000"/>
                  <a:gd name="connsiteY1119" fmla="*/ 4152 h 10000"/>
                  <a:gd name="connsiteX1120" fmla="*/ 8299 w 10000"/>
                  <a:gd name="connsiteY1120" fmla="*/ 4132 h 10000"/>
                  <a:gd name="connsiteX1121" fmla="*/ 8316 w 10000"/>
                  <a:gd name="connsiteY1121" fmla="*/ 4113 h 10000"/>
                  <a:gd name="connsiteX1122" fmla="*/ 8330 w 10000"/>
                  <a:gd name="connsiteY1122" fmla="*/ 4084 h 10000"/>
                  <a:gd name="connsiteX1123" fmla="*/ 8341 w 10000"/>
                  <a:gd name="connsiteY1123" fmla="*/ 4058 h 10000"/>
                  <a:gd name="connsiteX1124" fmla="*/ 8349 w 10000"/>
                  <a:gd name="connsiteY1124" fmla="*/ 4064 h 10000"/>
                  <a:gd name="connsiteX1125" fmla="*/ 8366 w 10000"/>
                  <a:gd name="connsiteY1125" fmla="*/ 4067 h 10000"/>
                  <a:gd name="connsiteX1126" fmla="*/ 8374 w 10000"/>
                  <a:gd name="connsiteY1126" fmla="*/ 4084 h 10000"/>
                  <a:gd name="connsiteX1127" fmla="*/ 8402 w 10000"/>
                  <a:gd name="connsiteY1127" fmla="*/ 4054 h 10000"/>
                  <a:gd name="connsiteX1128" fmla="*/ 8427 w 10000"/>
                  <a:gd name="connsiteY1128" fmla="*/ 4028 h 10000"/>
                  <a:gd name="connsiteX1129" fmla="*/ 8438 w 10000"/>
                  <a:gd name="connsiteY1129" fmla="*/ 4025 h 10000"/>
                  <a:gd name="connsiteX1130" fmla="*/ 8468 w 10000"/>
                  <a:gd name="connsiteY1130" fmla="*/ 4006 h 10000"/>
                  <a:gd name="connsiteX1131" fmla="*/ 8485 w 10000"/>
                  <a:gd name="connsiteY1131" fmla="*/ 3999 h 10000"/>
                  <a:gd name="connsiteX1132" fmla="*/ 8493 w 10000"/>
                  <a:gd name="connsiteY1132" fmla="*/ 4025 h 10000"/>
                  <a:gd name="connsiteX1133" fmla="*/ 8515 w 10000"/>
                  <a:gd name="connsiteY1133" fmla="*/ 4028 h 10000"/>
                  <a:gd name="connsiteX1134" fmla="*/ 8543 w 10000"/>
                  <a:gd name="connsiteY1134" fmla="*/ 4009 h 10000"/>
                  <a:gd name="connsiteX1135" fmla="*/ 8551 w 10000"/>
                  <a:gd name="connsiteY1135" fmla="*/ 3990 h 10000"/>
                  <a:gd name="connsiteX1136" fmla="*/ 8582 w 10000"/>
                  <a:gd name="connsiteY1136" fmla="*/ 3977 h 10000"/>
                  <a:gd name="connsiteX1137" fmla="*/ 8596 w 10000"/>
                  <a:gd name="connsiteY1137" fmla="*/ 3977 h 10000"/>
                  <a:gd name="connsiteX1138" fmla="*/ 8607 w 10000"/>
                  <a:gd name="connsiteY1138" fmla="*/ 3980 h 10000"/>
                  <a:gd name="connsiteX1139" fmla="*/ 8645 w 10000"/>
                  <a:gd name="connsiteY1139" fmla="*/ 3970 h 10000"/>
                  <a:gd name="connsiteX1140" fmla="*/ 8654 w 10000"/>
                  <a:gd name="connsiteY1140" fmla="*/ 3951 h 10000"/>
                  <a:gd name="connsiteX1141" fmla="*/ 8670 w 10000"/>
                  <a:gd name="connsiteY1141" fmla="*/ 3935 h 10000"/>
                  <a:gd name="connsiteX1142" fmla="*/ 8695 w 10000"/>
                  <a:gd name="connsiteY1142" fmla="*/ 3935 h 10000"/>
                  <a:gd name="connsiteX1143" fmla="*/ 8704 w 10000"/>
                  <a:gd name="connsiteY1143" fmla="*/ 3951 h 10000"/>
                  <a:gd name="connsiteX1144" fmla="*/ 8717 w 10000"/>
                  <a:gd name="connsiteY1144" fmla="*/ 3964 h 10000"/>
                  <a:gd name="connsiteX1145" fmla="*/ 8751 w 10000"/>
                  <a:gd name="connsiteY1145" fmla="*/ 3951 h 10000"/>
                  <a:gd name="connsiteX1146" fmla="*/ 8776 w 10000"/>
                  <a:gd name="connsiteY1146" fmla="*/ 3935 h 10000"/>
                  <a:gd name="connsiteX1147" fmla="*/ 8798 w 10000"/>
                  <a:gd name="connsiteY1147" fmla="*/ 3925 h 10000"/>
                  <a:gd name="connsiteX1148" fmla="*/ 8806 w 10000"/>
                  <a:gd name="connsiteY1148" fmla="*/ 3892 h 10000"/>
                  <a:gd name="connsiteX1149" fmla="*/ 8814 w 10000"/>
                  <a:gd name="connsiteY1149" fmla="*/ 3876 h 10000"/>
                  <a:gd name="connsiteX1150" fmla="*/ 8839 w 10000"/>
                  <a:gd name="connsiteY1150" fmla="*/ 3873 h 10000"/>
                  <a:gd name="connsiteX1151" fmla="*/ 8842 w 10000"/>
                  <a:gd name="connsiteY1151" fmla="*/ 3876 h 10000"/>
                  <a:gd name="connsiteX1152" fmla="*/ 8856 w 10000"/>
                  <a:gd name="connsiteY1152" fmla="*/ 3863 h 10000"/>
                  <a:gd name="connsiteX1153" fmla="*/ 8856 w 10000"/>
                  <a:gd name="connsiteY1153" fmla="*/ 3841 h 10000"/>
                  <a:gd name="connsiteX1154" fmla="*/ 8870 w 10000"/>
                  <a:gd name="connsiteY1154" fmla="*/ 3821 h 10000"/>
                  <a:gd name="connsiteX1155" fmla="*/ 8903 w 10000"/>
                  <a:gd name="connsiteY1155" fmla="*/ 3802 h 10000"/>
                  <a:gd name="connsiteX1156" fmla="*/ 8914 w 10000"/>
                  <a:gd name="connsiteY1156" fmla="*/ 3782 h 10000"/>
                  <a:gd name="connsiteX1157" fmla="*/ 8939 w 10000"/>
                  <a:gd name="connsiteY1157" fmla="*/ 3782 h 10000"/>
                  <a:gd name="connsiteX1158" fmla="*/ 8961 w 10000"/>
                  <a:gd name="connsiteY1158" fmla="*/ 3779 h 10000"/>
                  <a:gd name="connsiteX1159" fmla="*/ 8983 w 10000"/>
                  <a:gd name="connsiteY1159" fmla="*/ 3760 h 10000"/>
                  <a:gd name="connsiteX1160" fmla="*/ 9003 w 10000"/>
                  <a:gd name="connsiteY1160" fmla="*/ 3763 h 10000"/>
                  <a:gd name="connsiteX1161" fmla="*/ 9019 w 10000"/>
                  <a:gd name="connsiteY1161" fmla="*/ 3779 h 10000"/>
                  <a:gd name="connsiteX1162" fmla="*/ 9050 w 10000"/>
                  <a:gd name="connsiteY1162" fmla="*/ 3812 h 10000"/>
                  <a:gd name="connsiteX1163" fmla="*/ 9080 w 10000"/>
                  <a:gd name="connsiteY1163" fmla="*/ 3831 h 10000"/>
                  <a:gd name="connsiteX1164" fmla="*/ 9097 w 10000"/>
                  <a:gd name="connsiteY1164" fmla="*/ 3867 h 10000"/>
                  <a:gd name="connsiteX1165" fmla="*/ 9114 w 10000"/>
                  <a:gd name="connsiteY1165" fmla="*/ 3902 h 10000"/>
                  <a:gd name="connsiteX1166" fmla="*/ 9122 w 10000"/>
                  <a:gd name="connsiteY1166" fmla="*/ 3935 h 10000"/>
                  <a:gd name="connsiteX1167" fmla="*/ 9125 w 10000"/>
                  <a:gd name="connsiteY1167" fmla="*/ 3964 h 10000"/>
                  <a:gd name="connsiteX1168" fmla="*/ 9130 w 10000"/>
                  <a:gd name="connsiteY1168" fmla="*/ 3999 h 10000"/>
                  <a:gd name="connsiteX1169" fmla="*/ 9130 w 10000"/>
                  <a:gd name="connsiteY1169" fmla="*/ 4054 h 10000"/>
                  <a:gd name="connsiteX1170" fmla="*/ 9155 w 10000"/>
                  <a:gd name="connsiteY1170" fmla="*/ 4093 h 10000"/>
                  <a:gd name="connsiteX1171" fmla="*/ 9169 w 10000"/>
                  <a:gd name="connsiteY1171" fmla="*/ 4090 h 10000"/>
                  <a:gd name="connsiteX1172" fmla="*/ 9211 w 10000"/>
                  <a:gd name="connsiteY1172" fmla="*/ 4077 h 10000"/>
                  <a:gd name="connsiteX1173" fmla="*/ 9244 w 10000"/>
                  <a:gd name="connsiteY1173" fmla="*/ 4077 h 10000"/>
                  <a:gd name="connsiteX1174" fmla="*/ 9252 w 10000"/>
                  <a:gd name="connsiteY1174" fmla="*/ 4103 h 10000"/>
                  <a:gd name="connsiteX1175" fmla="*/ 9258 w 10000"/>
                  <a:gd name="connsiteY1175" fmla="*/ 4148 h 10000"/>
                  <a:gd name="connsiteX1176" fmla="*/ 9269 w 10000"/>
                  <a:gd name="connsiteY1176" fmla="*/ 4158 h 10000"/>
                  <a:gd name="connsiteX1177" fmla="*/ 9294 w 10000"/>
                  <a:gd name="connsiteY1177" fmla="*/ 4158 h 10000"/>
                  <a:gd name="connsiteX1178" fmla="*/ 9319 w 10000"/>
                  <a:gd name="connsiteY1178" fmla="*/ 4168 h 10000"/>
                  <a:gd name="connsiteX1179" fmla="*/ 9346 w 10000"/>
                  <a:gd name="connsiteY1179" fmla="*/ 4190 h 10000"/>
                  <a:gd name="connsiteX1180" fmla="*/ 9357 w 10000"/>
                  <a:gd name="connsiteY1180" fmla="*/ 4168 h 10000"/>
                  <a:gd name="connsiteX1181" fmla="*/ 9371 w 10000"/>
                  <a:gd name="connsiteY1181" fmla="*/ 4132 h 10000"/>
                  <a:gd name="connsiteX1182" fmla="*/ 9391 w 10000"/>
                  <a:gd name="connsiteY1182" fmla="*/ 4113 h 10000"/>
                  <a:gd name="connsiteX1183" fmla="*/ 9407 w 10000"/>
                  <a:gd name="connsiteY1183" fmla="*/ 4103 h 10000"/>
                  <a:gd name="connsiteX1184" fmla="*/ 9435 w 10000"/>
                  <a:gd name="connsiteY1184" fmla="*/ 4100 h 10000"/>
                  <a:gd name="connsiteX1185" fmla="*/ 9460 w 10000"/>
                  <a:gd name="connsiteY1185" fmla="*/ 4084 h 10000"/>
                  <a:gd name="connsiteX1186" fmla="*/ 9485 w 10000"/>
                  <a:gd name="connsiteY1186" fmla="*/ 4067 h 10000"/>
                  <a:gd name="connsiteX1187" fmla="*/ 9496 w 10000"/>
                  <a:gd name="connsiteY1187" fmla="*/ 4054 h 10000"/>
                  <a:gd name="connsiteX1188" fmla="*/ 9526 w 10000"/>
                  <a:gd name="connsiteY1188" fmla="*/ 4048 h 10000"/>
                  <a:gd name="connsiteX1189" fmla="*/ 9557 w 10000"/>
                  <a:gd name="connsiteY1189" fmla="*/ 4038 h 10000"/>
                  <a:gd name="connsiteX1190" fmla="*/ 9584 w 10000"/>
                  <a:gd name="connsiteY1190" fmla="*/ 4019 h 10000"/>
                  <a:gd name="connsiteX1191" fmla="*/ 9623 w 10000"/>
                  <a:gd name="connsiteY1191" fmla="*/ 4016 h 10000"/>
                  <a:gd name="connsiteX1192" fmla="*/ 9648 w 10000"/>
                  <a:gd name="connsiteY1192" fmla="*/ 4009 h 10000"/>
                  <a:gd name="connsiteX1193" fmla="*/ 9673 w 10000"/>
                  <a:gd name="connsiteY1193" fmla="*/ 4019 h 10000"/>
                  <a:gd name="connsiteX1194" fmla="*/ 9712 w 10000"/>
                  <a:gd name="connsiteY1194" fmla="*/ 4038 h 10000"/>
                  <a:gd name="connsiteX1195" fmla="*/ 9742 w 10000"/>
                  <a:gd name="connsiteY1195" fmla="*/ 4074 h 10000"/>
                  <a:gd name="connsiteX1196" fmla="*/ 9776 w 10000"/>
                  <a:gd name="connsiteY1196" fmla="*/ 4093 h 10000"/>
                  <a:gd name="connsiteX1197" fmla="*/ 9814 w 10000"/>
                  <a:gd name="connsiteY1197" fmla="*/ 4109 h 10000"/>
                  <a:gd name="connsiteX1198" fmla="*/ 9859 w 10000"/>
                  <a:gd name="connsiteY1198" fmla="*/ 4119 h 10000"/>
                  <a:gd name="connsiteX1199" fmla="*/ 9898 w 10000"/>
                  <a:gd name="connsiteY1199" fmla="*/ 4122 h 10000"/>
                  <a:gd name="connsiteX1200" fmla="*/ 9931 w 10000"/>
                  <a:gd name="connsiteY1200" fmla="*/ 4109 h 10000"/>
                  <a:gd name="connsiteX1201" fmla="*/ 9956 w 10000"/>
                  <a:gd name="connsiteY1201" fmla="*/ 4100 h 10000"/>
                  <a:gd name="connsiteX1202" fmla="*/ 9981 w 10000"/>
                  <a:gd name="connsiteY1202" fmla="*/ 4067 h 10000"/>
                  <a:gd name="connsiteX1203" fmla="*/ 9994 w 10000"/>
                  <a:gd name="connsiteY1203" fmla="*/ 4035 h 10000"/>
                  <a:gd name="connsiteX1204" fmla="*/ 10000 w 10000"/>
                  <a:gd name="connsiteY1204" fmla="*/ 3996 h 10000"/>
                  <a:gd name="connsiteX1205" fmla="*/ 9994 w 10000"/>
                  <a:gd name="connsiteY1205" fmla="*/ 3941 h 10000"/>
                  <a:gd name="connsiteX1206" fmla="*/ 9986 w 10000"/>
                  <a:gd name="connsiteY1206" fmla="*/ 3905 h 10000"/>
                  <a:gd name="connsiteX1207" fmla="*/ 9981 w 10000"/>
                  <a:gd name="connsiteY1207" fmla="*/ 3857 h 10000"/>
                  <a:gd name="connsiteX1208" fmla="*/ 9989 w 10000"/>
                  <a:gd name="connsiteY1208" fmla="*/ 3837 h 10000"/>
                  <a:gd name="connsiteX1209" fmla="*/ 9989 w 10000"/>
                  <a:gd name="connsiteY1209" fmla="*/ 3812 h 10000"/>
                  <a:gd name="connsiteX1210" fmla="*/ 9981 w 10000"/>
                  <a:gd name="connsiteY1210" fmla="*/ 3792 h 10000"/>
                  <a:gd name="connsiteX1211" fmla="*/ 9970 w 10000"/>
                  <a:gd name="connsiteY1211" fmla="*/ 3763 h 10000"/>
                  <a:gd name="connsiteX1212" fmla="*/ 9945 w 10000"/>
                  <a:gd name="connsiteY1212" fmla="*/ 3705 h 10000"/>
                  <a:gd name="connsiteX1213" fmla="*/ 9931 w 10000"/>
                  <a:gd name="connsiteY1213" fmla="*/ 3659 h 10000"/>
                  <a:gd name="connsiteX1214" fmla="*/ 9903 w 10000"/>
                  <a:gd name="connsiteY1214" fmla="*/ 3640 h 10000"/>
                  <a:gd name="connsiteX1215" fmla="*/ 9881 w 10000"/>
                  <a:gd name="connsiteY1215" fmla="*/ 3620 h 10000"/>
                  <a:gd name="connsiteX1216" fmla="*/ 9856 w 10000"/>
                  <a:gd name="connsiteY1216" fmla="*/ 3595 h 10000"/>
                  <a:gd name="connsiteX1217" fmla="*/ 9817 w 10000"/>
                  <a:gd name="connsiteY1217" fmla="*/ 3562 h 10000"/>
                  <a:gd name="connsiteX1218" fmla="*/ 9795 w 10000"/>
                  <a:gd name="connsiteY1218" fmla="*/ 3546 h 10000"/>
                  <a:gd name="connsiteX1219" fmla="*/ 9778 w 10000"/>
                  <a:gd name="connsiteY1219" fmla="*/ 3527 h 10000"/>
                  <a:gd name="connsiteX1220" fmla="*/ 9745 w 10000"/>
                  <a:gd name="connsiteY1220" fmla="*/ 3501 h 10000"/>
                  <a:gd name="connsiteX1221" fmla="*/ 9726 w 10000"/>
                  <a:gd name="connsiteY1221" fmla="*/ 3488 h 10000"/>
                  <a:gd name="connsiteX1222" fmla="*/ 9704 w 10000"/>
                  <a:gd name="connsiteY1222" fmla="*/ 3472 h 10000"/>
                  <a:gd name="connsiteX1223" fmla="*/ 9695 w 10000"/>
                  <a:gd name="connsiteY1223" fmla="*/ 3468 h 10000"/>
                  <a:gd name="connsiteX1224" fmla="*/ 9690 w 10000"/>
                  <a:gd name="connsiteY1224" fmla="*/ 3459 h 10000"/>
                  <a:gd name="connsiteX1225" fmla="*/ 9673 w 10000"/>
                  <a:gd name="connsiteY1225" fmla="*/ 3449 h 10000"/>
                  <a:gd name="connsiteX1226" fmla="*/ 9665 w 10000"/>
                  <a:gd name="connsiteY1226" fmla="*/ 3442 h 10000"/>
                  <a:gd name="connsiteX1227" fmla="*/ 9654 w 10000"/>
                  <a:gd name="connsiteY1227" fmla="*/ 3449 h 10000"/>
                  <a:gd name="connsiteX1228" fmla="*/ 9521 w 10000"/>
                  <a:gd name="connsiteY1228" fmla="*/ 3394 h 10000"/>
                  <a:gd name="connsiteX1229" fmla="*/ 9510 w 10000"/>
                  <a:gd name="connsiteY1229" fmla="*/ 3368 h 10000"/>
                  <a:gd name="connsiteX1230" fmla="*/ 9496 w 10000"/>
                  <a:gd name="connsiteY1230" fmla="*/ 3287 h 10000"/>
                  <a:gd name="connsiteX1231" fmla="*/ 9488 w 10000"/>
                  <a:gd name="connsiteY1231" fmla="*/ 3216 h 10000"/>
                  <a:gd name="connsiteX1232" fmla="*/ 9493 w 10000"/>
                  <a:gd name="connsiteY1232" fmla="*/ 3174 h 10000"/>
                  <a:gd name="connsiteX1233" fmla="*/ 9501 w 10000"/>
                  <a:gd name="connsiteY1233" fmla="*/ 3128 h 10000"/>
                  <a:gd name="connsiteX1234" fmla="*/ 9488 w 10000"/>
                  <a:gd name="connsiteY1234" fmla="*/ 3025 h 10000"/>
                  <a:gd name="connsiteX1235" fmla="*/ 9446 w 10000"/>
                  <a:gd name="connsiteY1235" fmla="*/ 2931 h 10000"/>
                  <a:gd name="connsiteX1236" fmla="*/ 9382 w 10000"/>
                  <a:gd name="connsiteY1236" fmla="*/ 2837 h 10000"/>
                  <a:gd name="connsiteX1237" fmla="*/ 9316 w 10000"/>
                  <a:gd name="connsiteY1237" fmla="*/ 2753 h 10000"/>
                  <a:gd name="connsiteX1238" fmla="*/ 9294 w 10000"/>
                  <a:gd name="connsiteY1238" fmla="*/ 2655 h 10000"/>
                  <a:gd name="connsiteX1239" fmla="*/ 9213 w 10000"/>
                  <a:gd name="connsiteY1239" fmla="*/ 2328 h 10000"/>
                  <a:gd name="connsiteX1240" fmla="*/ 9172 w 10000"/>
                  <a:gd name="connsiteY1240" fmla="*/ 2286 h 10000"/>
                  <a:gd name="connsiteX1241" fmla="*/ 9019 w 10000"/>
                  <a:gd name="connsiteY1241" fmla="*/ 2082 h 10000"/>
                  <a:gd name="connsiteX1242" fmla="*/ 8906 w 10000"/>
                  <a:gd name="connsiteY1242" fmla="*/ 1946 h 10000"/>
                  <a:gd name="connsiteX1243" fmla="*/ 8801 w 10000"/>
                  <a:gd name="connsiteY1243" fmla="*/ 1778 h 10000"/>
                  <a:gd name="connsiteX1244" fmla="*/ 8806 w 10000"/>
                  <a:gd name="connsiteY1244" fmla="*/ 1713 h 10000"/>
                  <a:gd name="connsiteX1245" fmla="*/ 8809 w 10000"/>
                  <a:gd name="connsiteY1245" fmla="*/ 1703 h 10000"/>
                  <a:gd name="connsiteX1246" fmla="*/ 8817 w 10000"/>
                  <a:gd name="connsiteY1246" fmla="*/ 1713 h 10000"/>
                  <a:gd name="connsiteX1247" fmla="*/ 8834 w 10000"/>
                  <a:gd name="connsiteY1247" fmla="*/ 1729 h 10000"/>
                  <a:gd name="connsiteX1248" fmla="*/ 8839 w 10000"/>
                  <a:gd name="connsiteY1248" fmla="*/ 1729 h 10000"/>
                  <a:gd name="connsiteX1249" fmla="*/ 8848 w 10000"/>
                  <a:gd name="connsiteY1249" fmla="*/ 1723 h 10000"/>
                  <a:gd name="connsiteX1250" fmla="*/ 8850 w 10000"/>
                  <a:gd name="connsiteY1250" fmla="*/ 1703 h 10000"/>
                  <a:gd name="connsiteX1251" fmla="*/ 8850 w 10000"/>
                  <a:gd name="connsiteY1251" fmla="*/ 1684 h 10000"/>
                  <a:gd name="connsiteX1252" fmla="*/ 8850 w 10000"/>
                  <a:gd name="connsiteY1252" fmla="*/ 1648 h 10000"/>
                  <a:gd name="connsiteX1253" fmla="*/ 8881 w 10000"/>
                  <a:gd name="connsiteY1253" fmla="*/ 1571 h 10000"/>
                  <a:gd name="connsiteX1254" fmla="*/ 8895 w 10000"/>
                  <a:gd name="connsiteY1254" fmla="*/ 1541 h 10000"/>
                  <a:gd name="connsiteX1255" fmla="*/ 8895 w 10000"/>
                  <a:gd name="connsiteY1255" fmla="*/ 1525 h 10000"/>
                  <a:gd name="connsiteX1256" fmla="*/ 8881 w 10000"/>
                  <a:gd name="connsiteY1256" fmla="*/ 1516 h 10000"/>
                  <a:gd name="connsiteX1257" fmla="*/ 8864 w 10000"/>
                  <a:gd name="connsiteY1257" fmla="*/ 1522 h 10000"/>
                  <a:gd name="connsiteX1258" fmla="*/ 8850 w 10000"/>
                  <a:gd name="connsiteY1258" fmla="*/ 1535 h 10000"/>
                  <a:gd name="connsiteX1259" fmla="*/ 8834 w 10000"/>
                  <a:gd name="connsiteY1259" fmla="*/ 1571 h 10000"/>
                  <a:gd name="connsiteX1260" fmla="*/ 8825 w 10000"/>
                  <a:gd name="connsiteY1260" fmla="*/ 1587 h 10000"/>
                  <a:gd name="connsiteX1261" fmla="*/ 8776 w 10000"/>
                  <a:gd name="connsiteY1261" fmla="*/ 1571 h 10000"/>
                  <a:gd name="connsiteX1262" fmla="*/ 8745 w 10000"/>
                  <a:gd name="connsiteY1262" fmla="*/ 1580 h 10000"/>
                  <a:gd name="connsiteX1263" fmla="*/ 8720 w 10000"/>
                  <a:gd name="connsiteY1263" fmla="*/ 1587 h 10000"/>
                  <a:gd name="connsiteX1264" fmla="*/ 8709 w 10000"/>
                  <a:gd name="connsiteY1264" fmla="*/ 1609 h 10000"/>
                  <a:gd name="connsiteX1265" fmla="*/ 8693 w 10000"/>
                  <a:gd name="connsiteY1265" fmla="*/ 1616 h 10000"/>
                  <a:gd name="connsiteX1266" fmla="*/ 8684 w 10000"/>
                  <a:gd name="connsiteY1266" fmla="*/ 1639 h 10000"/>
                  <a:gd name="connsiteX1267" fmla="*/ 8684 w 10000"/>
                  <a:gd name="connsiteY1267" fmla="*/ 1658 h 10000"/>
                  <a:gd name="connsiteX1268" fmla="*/ 8665 w 10000"/>
                  <a:gd name="connsiteY1268" fmla="*/ 1655 h 10000"/>
                  <a:gd name="connsiteX1269" fmla="*/ 8665 w 10000"/>
                  <a:gd name="connsiteY1269" fmla="*/ 1645 h 10000"/>
                  <a:gd name="connsiteX1270" fmla="*/ 8665 w 10000"/>
                  <a:gd name="connsiteY1270" fmla="*/ 1626 h 10000"/>
                  <a:gd name="connsiteX1271" fmla="*/ 8676 w 10000"/>
                  <a:gd name="connsiteY1271" fmla="*/ 1609 h 10000"/>
                  <a:gd name="connsiteX1272" fmla="*/ 8679 w 10000"/>
                  <a:gd name="connsiteY1272" fmla="*/ 1597 h 10000"/>
                  <a:gd name="connsiteX1273" fmla="*/ 8687 w 10000"/>
                  <a:gd name="connsiteY1273" fmla="*/ 1577 h 10000"/>
                  <a:gd name="connsiteX1274" fmla="*/ 8695 w 10000"/>
                  <a:gd name="connsiteY1274" fmla="*/ 1554 h 10000"/>
                  <a:gd name="connsiteX1275" fmla="*/ 8709 w 10000"/>
                  <a:gd name="connsiteY1275" fmla="*/ 1532 h 10000"/>
                  <a:gd name="connsiteX1276" fmla="*/ 8704 w 10000"/>
                  <a:gd name="connsiteY1276" fmla="*/ 1512 h 10000"/>
                  <a:gd name="connsiteX1277" fmla="*/ 8695 w 10000"/>
                  <a:gd name="connsiteY1277" fmla="*/ 1503 h 10000"/>
                  <a:gd name="connsiteX1278" fmla="*/ 8684 w 10000"/>
                  <a:gd name="connsiteY1278" fmla="*/ 1503 h 10000"/>
                  <a:gd name="connsiteX1279" fmla="*/ 8670 w 10000"/>
                  <a:gd name="connsiteY1279" fmla="*/ 1525 h 10000"/>
                  <a:gd name="connsiteX1280" fmla="*/ 8665 w 10000"/>
                  <a:gd name="connsiteY1280" fmla="*/ 1545 h 10000"/>
                  <a:gd name="connsiteX1281" fmla="*/ 8654 w 10000"/>
                  <a:gd name="connsiteY1281" fmla="*/ 1567 h 10000"/>
                  <a:gd name="connsiteX1282" fmla="*/ 8648 w 10000"/>
                  <a:gd name="connsiteY1282" fmla="*/ 1587 h 10000"/>
                  <a:gd name="connsiteX1283" fmla="*/ 8640 w 10000"/>
                  <a:gd name="connsiteY1283" fmla="*/ 1629 h 10000"/>
                  <a:gd name="connsiteX1284" fmla="*/ 8620 w 10000"/>
                  <a:gd name="connsiteY1284" fmla="*/ 1635 h 10000"/>
                  <a:gd name="connsiteX1285" fmla="*/ 8612 w 10000"/>
                  <a:gd name="connsiteY1285" fmla="*/ 1635 h 10000"/>
                  <a:gd name="connsiteX1286" fmla="*/ 8604 w 10000"/>
                  <a:gd name="connsiteY1286" fmla="*/ 1626 h 10000"/>
                  <a:gd name="connsiteX1287" fmla="*/ 8596 w 10000"/>
                  <a:gd name="connsiteY1287" fmla="*/ 1616 h 10000"/>
                  <a:gd name="connsiteX1288" fmla="*/ 8596 w 10000"/>
                  <a:gd name="connsiteY1288" fmla="*/ 1580 h 10000"/>
                  <a:gd name="connsiteX1289" fmla="*/ 8587 w 10000"/>
                  <a:gd name="connsiteY1289" fmla="*/ 1545 h 10000"/>
                  <a:gd name="connsiteX1290" fmla="*/ 8565 w 10000"/>
                  <a:gd name="connsiteY1290" fmla="*/ 1516 h 10000"/>
                  <a:gd name="connsiteX1291" fmla="*/ 8543 w 10000"/>
                  <a:gd name="connsiteY1291" fmla="*/ 1512 h 10000"/>
                  <a:gd name="connsiteX1292" fmla="*/ 8518 w 10000"/>
                  <a:gd name="connsiteY1292" fmla="*/ 1532 h 10000"/>
                  <a:gd name="connsiteX1293" fmla="*/ 8476 w 10000"/>
                  <a:gd name="connsiteY1293" fmla="*/ 1567 h 10000"/>
                  <a:gd name="connsiteX1294" fmla="*/ 8454 w 10000"/>
                  <a:gd name="connsiteY1294" fmla="*/ 1551 h 10000"/>
                  <a:gd name="connsiteX1295" fmla="*/ 8402 w 10000"/>
                  <a:gd name="connsiteY1295" fmla="*/ 1493 h 10000"/>
                  <a:gd name="connsiteX1296" fmla="*/ 8371 w 10000"/>
                  <a:gd name="connsiteY1296" fmla="*/ 1428 h 10000"/>
                  <a:gd name="connsiteX1297" fmla="*/ 8072 w 10000"/>
                  <a:gd name="connsiteY1297" fmla="*/ 1422 h 10000"/>
                  <a:gd name="connsiteX1298" fmla="*/ 7823 w 10000"/>
                  <a:gd name="connsiteY1298" fmla="*/ 1279 h 10000"/>
                  <a:gd name="connsiteX1299" fmla="*/ 7587 w 10000"/>
                  <a:gd name="connsiteY1299" fmla="*/ 1133 h 10000"/>
                  <a:gd name="connsiteX1300" fmla="*/ 7526 w 10000"/>
                  <a:gd name="connsiteY1300" fmla="*/ 1098 h 10000"/>
                  <a:gd name="connsiteX1301" fmla="*/ 7346 w 10000"/>
                  <a:gd name="connsiteY1301" fmla="*/ 991 h 10000"/>
                  <a:gd name="connsiteX1302" fmla="*/ 7321 w 10000"/>
                  <a:gd name="connsiteY1302" fmla="*/ 959 h 10000"/>
                  <a:gd name="connsiteX1303" fmla="*/ 7307 w 10000"/>
                  <a:gd name="connsiteY1303" fmla="*/ 871 h 10000"/>
                  <a:gd name="connsiteX1304" fmla="*/ 7224 w 10000"/>
                  <a:gd name="connsiteY1304" fmla="*/ 816 h 10000"/>
                  <a:gd name="connsiteX1305" fmla="*/ 7147 w 10000"/>
                  <a:gd name="connsiteY1305" fmla="*/ 787 h 10000"/>
                  <a:gd name="connsiteX1306" fmla="*/ 7080 w 10000"/>
                  <a:gd name="connsiteY1306" fmla="*/ 742 h 10000"/>
                  <a:gd name="connsiteX1307" fmla="*/ 7069 w 10000"/>
                  <a:gd name="connsiteY1307" fmla="*/ 767 h 10000"/>
                  <a:gd name="connsiteX1308" fmla="*/ 7033 w 10000"/>
                  <a:gd name="connsiteY1308" fmla="*/ 787 h 10000"/>
                  <a:gd name="connsiteX1309" fmla="*/ 6820 w 10000"/>
                  <a:gd name="connsiteY1309" fmla="*/ 878 h 10000"/>
                  <a:gd name="connsiteX1310" fmla="*/ 6726 w 10000"/>
                  <a:gd name="connsiteY1310" fmla="*/ 897 h 10000"/>
                  <a:gd name="connsiteX1311" fmla="*/ 6626 w 10000"/>
                  <a:gd name="connsiteY1311" fmla="*/ 955 h 10000"/>
                  <a:gd name="connsiteX1312" fmla="*/ 6582 w 10000"/>
                  <a:gd name="connsiteY1312" fmla="*/ 946 h 10000"/>
                  <a:gd name="connsiteX1313" fmla="*/ 6571 w 10000"/>
                  <a:gd name="connsiteY1313" fmla="*/ 955 h 10000"/>
                  <a:gd name="connsiteX1314" fmla="*/ 6507 w 10000"/>
                  <a:gd name="connsiteY1314" fmla="*/ 975 h 10000"/>
                  <a:gd name="connsiteX1315" fmla="*/ 6485 w 10000"/>
                  <a:gd name="connsiteY1315" fmla="*/ 975 h 10000"/>
                  <a:gd name="connsiteX1316" fmla="*/ 6476 w 10000"/>
                  <a:gd name="connsiteY1316" fmla="*/ 965 h 10000"/>
                  <a:gd name="connsiteX1317" fmla="*/ 6474 w 10000"/>
                  <a:gd name="connsiteY1317" fmla="*/ 936 h 10000"/>
                  <a:gd name="connsiteX1318" fmla="*/ 6452 w 10000"/>
                  <a:gd name="connsiteY1318" fmla="*/ 887 h 10000"/>
                  <a:gd name="connsiteX1319" fmla="*/ 6352 w 10000"/>
                  <a:gd name="connsiteY1319" fmla="*/ 767 h 10000"/>
                  <a:gd name="connsiteX1320" fmla="*/ 6313 w 10000"/>
                  <a:gd name="connsiteY1320" fmla="*/ 732 h 10000"/>
                  <a:gd name="connsiteX1321" fmla="*/ 6296 w 10000"/>
                  <a:gd name="connsiteY1321" fmla="*/ 690 h 10000"/>
                  <a:gd name="connsiteX1322" fmla="*/ 6271 w 10000"/>
                  <a:gd name="connsiteY1322" fmla="*/ 664 h 10000"/>
                  <a:gd name="connsiteX1323" fmla="*/ 6266 w 10000"/>
                  <a:gd name="connsiteY1323" fmla="*/ 654 h 10000"/>
                  <a:gd name="connsiteX1324" fmla="*/ 6111 w 10000"/>
                  <a:gd name="connsiteY1324" fmla="*/ 398 h 10000"/>
                  <a:gd name="connsiteX1325" fmla="*/ 5903 w 10000"/>
                  <a:gd name="connsiteY1325" fmla="*/ 408 h 10000"/>
                  <a:gd name="connsiteX1326" fmla="*/ 5837 w 10000"/>
                  <a:gd name="connsiteY1326" fmla="*/ 427 h 10000"/>
                  <a:gd name="connsiteX1327" fmla="*/ 5756 w 10000"/>
                  <a:gd name="connsiteY1327" fmla="*/ 453 h 10000"/>
                  <a:gd name="connsiteX1328" fmla="*/ 5681 w 10000"/>
                  <a:gd name="connsiteY1328" fmla="*/ 453 h 10000"/>
                  <a:gd name="connsiteX1329" fmla="*/ 5609 w 10000"/>
                  <a:gd name="connsiteY1329" fmla="*/ 447 h 10000"/>
                  <a:gd name="connsiteX1330" fmla="*/ 5554 w 10000"/>
                  <a:gd name="connsiteY1330" fmla="*/ 304 h 10000"/>
                  <a:gd name="connsiteX1331" fmla="*/ 5529 w 10000"/>
                  <a:gd name="connsiteY1331" fmla="*/ 301 h 10000"/>
                  <a:gd name="connsiteX1332" fmla="*/ 5393 w 10000"/>
                  <a:gd name="connsiteY1332" fmla="*/ 256 h 10000"/>
                  <a:gd name="connsiteX1333" fmla="*/ 5366 w 10000"/>
                  <a:gd name="connsiteY1333" fmla="*/ 220 h 10000"/>
                  <a:gd name="connsiteX1334" fmla="*/ 5249 w 10000"/>
                  <a:gd name="connsiteY1334" fmla="*/ 155 h 10000"/>
                  <a:gd name="connsiteX1335" fmla="*/ 5141 w 10000"/>
                  <a:gd name="connsiteY1335" fmla="*/ 52 h 10000"/>
                  <a:gd name="connsiteX1336" fmla="*/ 5116 w 10000"/>
                  <a:gd name="connsiteY1336" fmla="*/ 3 h 10000"/>
                  <a:gd name="connsiteX1337" fmla="*/ 5061 w 10000"/>
                  <a:gd name="connsiteY1337" fmla="*/ 0 h 10000"/>
                  <a:gd name="connsiteX1338" fmla="*/ 5036 w 10000"/>
                  <a:gd name="connsiteY1338" fmla="*/ 32 h 10000"/>
                  <a:gd name="connsiteX1339" fmla="*/ 4942 w 10000"/>
                  <a:gd name="connsiteY1339" fmla="*/ 133 h 10000"/>
                  <a:gd name="connsiteX1340" fmla="*/ 4900 w 10000"/>
                  <a:gd name="connsiteY1340" fmla="*/ 217 h 10000"/>
                  <a:gd name="connsiteX1341" fmla="*/ 4861 w 10000"/>
                  <a:gd name="connsiteY1341" fmla="*/ 198 h 10000"/>
                  <a:gd name="connsiteX1342" fmla="*/ 4795 w 10000"/>
                  <a:gd name="connsiteY1342" fmla="*/ 68 h 10000"/>
                  <a:gd name="connsiteX1343" fmla="*/ 4778 w 10000"/>
                  <a:gd name="connsiteY1343" fmla="*/ 62 h 10000"/>
                  <a:gd name="connsiteX1344" fmla="*/ 4765 w 10000"/>
                  <a:gd name="connsiteY1344" fmla="*/ 62 h 10000"/>
                  <a:gd name="connsiteX1345" fmla="*/ 4748 w 10000"/>
                  <a:gd name="connsiteY1345" fmla="*/ 68 h 10000"/>
                  <a:gd name="connsiteX1346" fmla="*/ 4673 w 10000"/>
                  <a:gd name="connsiteY1346" fmla="*/ 136 h 10000"/>
                  <a:gd name="connsiteX1347" fmla="*/ 4632 w 10000"/>
                  <a:gd name="connsiteY1347" fmla="*/ 201 h 10000"/>
                  <a:gd name="connsiteX1348" fmla="*/ 4623 w 10000"/>
                  <a:gd name="connsiteY1348" fmla="*/ 210 h 10000"/>
                  <a:gd name="connsiteX1349" fmla="*/ 4579 w 10000"/>
                  <a:gd name="connsiteY1349" fmla="*/ 220 h 10000"/>
                  <a:gd name="connsiteX1350" fmla="*/ 4479 w 10000"/>
                  <a:gd name="connsiteY1350" fmla="*/ 198 h 10000"/>
                  <a:gd name="connsiteX1351" fmla="*/ 4402 w 10000"/>
                  <a:gd name="connsiteY1351" fmla="*/ 165 h 10000"/>
                  <a:gd name="connsiteX1352" fmla="*/ 4374 w 10000"/>
                  <a:gd name="connsiteY1352" fmla="*/ 165 h 10000"/>
                  <a:gd name="connsiteX1353" fmla="*/ 4335 w 10000"/>
                  <a:gd name="connsiteY1353" fmla="*/ 172 h 10000"/>
                  <a:gd name="connsiteX1354" fmla="*/ 4302 w 10000"/>
                  <a:gd name="connsiteY1354" fmla="*/ 188 h 10000"/>
                  <a:gd name="connsiteX1355" fmla="*/ 4271 w 10000"/>
                  <a:gd name="connsiteY1355" fmla="*/ 220 h 10000"/>
                  <a:gd name="connsiteX1356" fmla="*/ 4238 w 10000"/>
                  <a:gd name="connsiteY1356" fmla="*/ 240 h 10000"/>
                  <a:gd name="connsiteX1357" fmla="*/ 4324 w 10000"/>
                  <a:gd name="connsiteY1357" fmla="*/ 1289 h 10000"/>
                  <a:gd name="connsiteX1358" fmla="*/ 3521 w 10000"/>
                  <a:gd name="connsiteY1358" fmla="*/ 7730 h 10000"/>
                  <a:gd name="connsiteX1359" fmla="*/ 3554 w 10000"/>
                  <a:gd name="connsiteY1359" fmla="*/ 7740 h 10000"/>
                  <a:gd name="connsiteX1360" fmla="*/ 3560 w 10000"/>
                  <a:gd name="connsiteY1360" fmla="*/ 7749 h 10000"/>
                  <a:gd name="connsiteX1361" fmla="*/ 3562 w 10000"/>
                  <a:gd name="connsiteY1361" fmla="*/ 7759 h 10000"/>
                  <a:gd name="connsiteX1362" fmla="*/ 3573 w 10000"/>
                  <a:gd name="connsiteY1362" fmla="*/ 7766 h 10000"/>
                  <a:gd name="connsiteX1363" fmla="*/ 3584 w 10000"/>
                  <a:gd name="connsiteY1363" fmla="*/ 7759 h 10000"/>
                  <a:gd name="connsiteX1364" fmla="*/ 3598 w 10000"/>
                  <a:gd name="connsiteY1364" fmla="*/ 7743 h 10000"/>
                  <a:gd name="connsiteX1365" fmla="*/ 3609 w 10000"/>
                  <a:gd name="connsiteY1365" fmla="*/ 7756 h 10000"/>
                  <a:gd name="connsiteX1366" fmla="*/ 3623 w 10000"/>
                  <a:gd name="connsiteY1366" fmla="*/ 7733 h 10000"/>
                  <a:gd name="connsiteX1367" fmla="*/ 3632 w 10000"/>
                  <a:gd name="connsiteY1367" fmla="*/ 7730 h 10000"/>
                  <a:gd name="connsiteX1368" fmla="*/ 3634 w 10000"/>
                  <a:gd name="connsiteY1368" fmla="*/ 7730 h 10000"/>
                  <a:gd name="connsiteX1369" fmla="*/ 3643 w 10000"/>
                  <a:gd name="connsiteY1369" fmla="*/ 7730 h 10000"/>
                  <a:gd name="connsiteX1370" fmla="*/ 3657 w 10000"/>
                  <a:gd name="connsiteY1370" fmla="*/ 7733 h 10000"/>
                  <a:gd name="connsiteX1371" fmla="*/ 3670 w 10000"/>
                  <a:gd name="connsiteY1371" fmla="*/ 7730 h 10000"/>
                  <a:gd name="connsiteX1372" fmla="*/ 3687 w 10000"/>
                  <a:gd name="connsiteY1372" fmla="*/ 7730 h 10000"/>
                  <a:gd name="connsiteX1373" fmla="*/ 3690 w 10000"/>
                  <a:gd name="connsiteY1373" fmla="*/ 7730 h 10000"/>
                  <a:gd name="connsiteX1374" fmla="*/ 3704 w 10000"/>
                  <a:gd name="connsiteY1374" fmla="*/ 7740 h 10000"/>
                  <a:gd name="connsiteX1375" fmla="*/ 3712 w 10000"/>
                  <a:gd name="connsiteY1375" fmla="*/ 7743 h 10000"/>
                  <a:gd name="connsiteX1376" fmla="*/ 3723 w 10000"/>
                  <a:gd name="connsiteY1376" fmla="*/ 7749 h 10000"/>
                  <a:gd name="connsiteX1377" fmla="*/ 3729 w 10000"/>
                  <a:gd name="connsiteY1377" fmla="*/ 7749 h 10000"/>
                  <a:gd name="connsiteX1378" fmla="*/ 3729 w 10000"/>
                  <a:gd name="connsiteY1378" fmla="*/ 7743 h 10000"/>
                  <a:gd name="connsiteX1379" fmla="*/ 3745 w 10000"/>
                  <a:gd name="connsiteY1379" fmla="*/ 7740 h 10000"/>
                  <a:gd name="connsiteX1380" fmla="*/ 3753 w 10000"/>
                  <a:gd name="connsiteY1380" fmla="*/ 7730 h 10000"/>
                  <a:gd name="connsiteX1381" fmla="*/ 3762 w 10000"/>
                  <a:gd name="connsiteY1381" fmla="*/ 7720 h 10000"/>
                  <a:gd name="connsiteX1382" fmla="*/ 3776 w 10000"/>
                  <a:gd name="connsiteY1382" fmla="*/ 7710 h 10000"/>
                  <a:gd name="connsiteX1383" fmla="*/ 3784 w 10000"/>
                  <a:gd name="connsiteY1383" fmla="*/ 7701 h 10000"/>
                  <a:gd name="connsiteX1384" fmla="*/ 3792 w 10000"/>
                  <a:gd name="connsiteY1384" fmla="*/ 7694 h 10000"/>
                  <a:gd name="connsiteX1385" fmla="*/ 3801 w 10000"/>
                  <a:gd name="connsiteY1385" fmla="*/ 7685 h 10000"/>
                  <a:gd name="connsiteX1386" fmla="*/ 3803 w 10000"/>
                  <a:gd name="connsiteY1386" fmla="*/ 7685 h 10000"/>
                  <a:gd name="connsiteX1387" fmla="*/ 3809 w 10000"/>
                  <a:gd name="connsiteY1387" fmla="*/ 7685 h 10000"/>
                  <a:gd name="connsiteX1388" fmla="*/ 3817 w 10000"/>
                  <a:gd name="connsiteY1388" fmla="*/ 7691 h 10000"/>
                  <a:gd name="connsiteX1389" fmla="*/ 3817 w 10000"/>
                  <a:gd name="connsiteY1389" fmla="*/ 7694 h 10000"/>
                  <a:gd name="connsiteX1390" fmla="*/ 3778 w 10000"/>
                  <a:gd name="connsiteY1390" fmla="*/ 7756 h 10000"/>
                  <a:gd name="connsiteX1391" fmla="*/ 3762 w 10000"/>
                  <a:gd name="connsiteY1391" fmla="*/ 7775 h 10000"/>
                  <a:gd name="connsiteX1392" fmla="*/ 3748 w 10000"/>
                  <a:gd name="connsiteY1392" fmla="*/ 7775 h 10000"/>
                  <a:gd name="connsiteX1393" fmla="*/ 3737 w 10000"/>
                  <a:gd name="connsiteY1393" fmla="*/ 7778 h 10000"/>
                  <a:gd name="connsiteX1394" fmla="*/ 3723 w 10000"/>
                  <a:gd name="connsiteY1394" fmla="*/ 7778 h 10000"/>
                  <a:gd name="connsiteX1395" fmla="*/ 3720 w 10000"/>
                  <a:gd name="connsiteY1395" fmla="*/ 7785 h 10000"/>
                  <a:gd name="connsiteX1396" fmla="*/ 3715 w 10000"/>
                  <a:gd name="connsiteY1396" fmla="*/ 7788 h 10000"/>
                  <a:gd name="connsiteX1397" fmla="*/ 3704 w 10000"/>
                  <a:gd name="connsiteY1397" fmla="*/ 7804 h 10000"/>
                  <a:gd name="connsiteX1398" fmla="*/ 3690 w 10000"/>
                  <a:gd name="connsiteY1398" fmla="*/ 7804 h 10000"/>
                  <a:gd name="connsiteX1399" fmla="*/ 3681 w 10000"/>
                  <a:gd name="connsiteY1399" fmla="*/ 7804 h 10000"/>
                  <a:gd name="connsiteX1400" fmla="*/ 3712 w 10000"/>
                  <a:gd name="connsiteY1400" fmla="*/ 8005 h 10000"/>
                  <a:gd name="connsiteX1401" fmla="*/ 3706 w 10000"/>
                  <a:gd name="connsiteY1401" fmla="*/ 8021 h 10000"/>
                  <a:gd name="connsiteX1402" fmla="*/ 3712 w 10000"/>
                  <a:gd name="connsiteY1402" fmla="*/ 8044 h 10000"/>
                  <a:gd name="connsiteX1403" fmla="*/ 3712 w 10000"/>
                  <a:gd name="connsiteY1403" fmla="*/ 8051 h 10000"/>
                  <a:gd name="connsiteX1404" fmla="*/ 3729 w 10000"/>
                  <a:gd name="connsiteY1404" fmla="*/ 8060 h 10000"/>
                  <a:gd name="connsiteX1405" fmla="*/ 3767 w 10000"/>
                  <a:gd name="connsiteY1405" fmla="*/ 8106 h 10000"/>
                  <a:gd name="connsiteX1406" fmla="*/ 3770 w 10000"/>
                  <a:gd name="connsiteY1406" fmla="*/ 8119 h 10000"/>
                  <a:gd name="connsiteX1407" fmla="*/ 3787 w 10000"/>
                  <a:gd name="connsiteY1407" fmla="*/ 8157 h 10000"/>
                  <a:gd name="connsiteX1408" fmla="*/ 3787 w 10000"/>
                  <a:gd name="connsiteY1408" fmla="*/ 8174 h 10000"/>
                  <a:gd name="connsiteX1409" fmla="*/ 3776 w 10000"/>
                  <a:gd name="connsiteY1409" fmla="*/ 8203 h 10000"/>
                  <a:gd name="connsiteX1410" fmla="*/ 3767 w 10000"/>
                  <a:gd name="connsiteY1410" fmla="*/ 8174 h 10000"/>
                  <a:gd name="connsiteX1411" fmla="*/ 3762 w 10000"/>
                  <a:gd name="connsiteY1411" fmla="*/ 8157 h 10000"/>
                  <a:gd name="connsiteX1412" fmla="*/ 3740 w 10000"/>
                  <a:gd name="connsiteY1412" fmla="*/ 8154 h 10000"/>
                  <a:gd name="connsiteX1413" fmla="*/ 3731 w 10000"/>
                  <a:gd name="connsiteY1413" fmla="*/ 8138 h 10000"/>
                  <a:gd name="connsiteX1414" fmla="*/ 3729 w 10000"/>
                  <a:gd name="connsiteY1414" fmla="*/ 8125 h 10000"/>
                  <a:gd name="connsiteX1415" fmla="*/ 3712 w 10000"/>
                  <a:gd name="connsiteY1415" fmla="*/ 8115 h 10000"/>
                  <a:gd name="connsiteX1416" fmla="*/ 3704 w 10000"/>
                  <a:gd name="connsiteY1416" fmla="*/ 8109 h 10000"/>
                  <a:gd name="connsiteX1417" fmla="*/ 3687 w 10000"/>
                  <a:gd name="connsiteY1417" fmla="*/ 8099 h 10000"/>
                  <a:gd name="connsiteX1418" fmla="*/ 3673 w 10000"/>
                  <a:gd name="connsiteY1418" fmla="*/ 8093 h 10000"/>
                  <a:gd name="connsiteX1419" fmla="*/ 3665 w 10000"/>
                  <a:gd name="connsiteY1419" fmla="*/ 8083 h 10000"/>
                  <a:gd name="connsiteX1420" fmla="*/ 3648 w 10000"/>
                  <a:gd name="connsiteY1420" fmla="*/ 8073 h 10000"/>
                  <a:gd name="connsiteX1421" fmla="*/ 3643 w 10000"/>
                  <a:gd name="connsiteY1421" fmla="*/ 8063 h 10000"/>
                  <a:gd name="connsiteX1422" fmla="*/ 3632 w 10000"/>
                  <a:gd name="connsiteY1422" fmla="*/ 8054 h 10000"/>
                  <a:gd name="connsiteX1423" fmla="*/ 3623 w 10000"/>
                  <a:gd name="connsiteY1423" fmla="*/ 8060 h 10000"/>
                  <a:gd name="connsiteX1424" fmla="*/ 3615 w 10000"/>
                  <a:gd name="connsiteY1424" fmla="*/ 8070 h 10000"/>
                  <a:gd name="connsiteX1425" fmla="*/ 3607 w 10000"/>
                  <a:gd name="connsiteY1425" fmla="*/ 8083 h 10000"/>
                  <a:gd name="connsiteX1426" fmla="*/ 3607 w 10000"/>
                  <a:gd name="connsiteY1426" fmla="*/ 8099 h 10000"/>
                  <a:gd name="connsiteX1427" fmla="*/ 3607 w 10000"/>
                  <a:gd name="connsiteY1427" fmla="*/ 8125 h 10000"/>
                  <a:gd name="connsiteX1428" fmla="*/ 3601 w 10000"/>
                  <a:gd name="connsiteY1428" fmla="*/ 8148 h 10000"/>
                  <a:gd name="connsiteX1429" fmla="*/ 3584 w 10000"/>
                  <a:gd name="connsiteY1429" fmla="*/ 8154 h 10000"/>
                  <a:gd name="connsiteX1430" fmla="*/ 3573 w 10000"/>
                  <a:gd name="connsiteY1430" fmla="*/ 8154 h 10000"/>
                  <a:gd name="connsiteX1431" fmla="*/ 3560 w 10000"/>
                  <a:gd name="connsiteY1431" fmla="*/ 8138 h 10000"/>
                  <a:gd name="connsiteX1432" fmla="*/ 3551 w 10000"/>
                  <a:gd name="connsiteY1432" fmla="*/ 8119 h 10000"/>
                  <a:gd name="connsiteX1433" fmla="*/ 3535 w 10000"/>
                  <a:gd name="connsiteY1433" fmla="*/ 8099 h 10000"/>
                  <a:gd name="connsiteX1434" fmla="*/ 3504 w 10000"/>
                  <a:gd name="connsiteY1434" fmla="*/ 8073 h 10000"/>
                  <a:gd name="connsiteX1435" fmla="*/ 3493 w 10000"/>
                  <a:gd name="connsiteY1435" fmla="*/ 8051 h 10000"/>
                  <a:gd name="connsiteX1436" fmla="*/ 3488 w 10000"/>
                  <a:gd name="connsiteY1436" fmla="*/ 8034 h 10000"/>
                  <a:gd name="connsiteX1437" fmla="*/ 3488 w 10000"/>
                  <a:gd name="connsiteY1437" fmla="*/ 8012 h 10000"/>
                  <a:gd name="connsiteX1438" fmla="*/ 3488 w 10000"/>
                  <a:gd name="connsiteY1438" fmla="*/ 8005 h 10000"/>
                  <a:gd name="connsiteX1439" fmla="*/ 3496 w 10000"/>
                  <a:gd name="connsiteY1439" fmla="*/ 8002 h 10000"/>
                  <a:gd name="connsiteX1440" fmla="*/ 3501 w 10000"/>
                  <a:gd name="connsiteY1440" fmla="*/ 7992 h 10000"/>
                  <a:gd name="connsiteX1441" fmla="*/ 3504 w 10000"/>
                  <a:gd name="connsiteY1441" fmla="*/ 7966 h 10000"/>
                  <a:gd name="connsiteX1442" fmla="*/ 3501 w 10000"/>
                  <a:gd name="connsiteY1442" fmla="*/ 7940 h 10000"/>
                  <a:gd name="connsiteX1443" fmla="*/ 3485 w 10000"/>
                  <a:gd name="connsiteY1443" fmla="*/ 7918 h 10000"/>
                  <a:gd name="connsiteX1444" fmla="*/ 3465 w 10000"/>
                  <a:gd name="connsiteY1444" fmla="*/ 7892 h 10000"/>
                  <a:gd name="connsiteX1445" fmla="*/ 3457 w 10000"/>
                  <a:gd name="connsiteY1445" fmla="*/ 7872 h 10000"/>
                  <a:gd name="connsiteX1446" fmla="*/ 3449 w 10000"/>
                  <a:gd name="connsiteY1446" fmla="*/ 7847 h 10000"/>
                  <a:gd name="connsiteX1447" fmla="*/ 3446 w 10000"/>
                  <a:gd name="connsiteY1447" fmla="*/ 7827 h 10000"/>
                  <a:gd name="connsiteX1448" fmla="*/ 3457 w 10000"/>
                  <a:gd name="connsiteY1448" fmla="*/ 7808 h 10000"/>
                  <a:gd name="connsiteX1449" fmla="*/ 3465 w 10000"/>
                  <a:gd name="connsiteY1449" fmla="*/ 7798 h 10000"/>
                  <a:gd name="connsiteX1450" fmla="*/ 3476 w 10000"/>
                  <a:gd name="connsiteY1450" fmla="*/ 7788 h 10000"/>
                  <a:gd name="connsiteX1451" fmla="*/ 3479 w 10000"/>
                  <a:gd name="connsiteY1451" fmla="*/ 7795 h 10000"/>
                  <a:gd name="connsiteX1452" fmla="*/ 3501 w 10000"/>
                  <a:gd name="connsiteY1452" fmla="*/ 7817 h 10000"/>
                  <a:gd name="connsiteX1453" fmla="*/ 3518 w 10000"/>
                  <a:gd name="connsiteY1453" fmla="*/ 7843 h 10000"/>
                  <a:gd name="connsiteX1454" fmla="*/ 3521 w 10000"/>
                  <a:gd name="connsiteY1454" fmla="*/ 7847 h 10000"/>
                  <a:gd name="connsiteX1455" fmla="*/ 3512 w 10000"/>
                  <a:gd name="connsiteY1455" fmla="*/ 7824 h 10000"/>
                  <a:gd name="connsiteX0" fmla="*/ 4324 w 10000"/>
                  <a:gd name="connsiteY0" fmla="*/ 1289 h 10000"/>
                  <a:gd name="connsiteX1" fmla="*/ 4296 w 10000"/>
                  <a:gd name="connsiteY1" fmla="*/ 1305 h 10000"/>
                  <a:gd name="connsiteX2" fmla="*/ 4285 w 10000"/>
                  <a:gd name="connsiteY2" fmla="*/ 1279 h 10000"/>
                  <a:gd name="connsiteX3" fmla="*/ 4244 w 10000"/>
                  <a:gd name="connsiteY3" fmla="*/ 1266 h 10000"/>
                  <a:gd name="connsiteX4" fmla="*/ 4208 w 10000"/>
                  <a:gd name="connsiteY4" fmla="*/ 1286 h 10000"/>
                  <a:gd name="connsiteX5" fmla="*/ 4172 w 10000"/>
                  <a:gd name="connsiteY5" fmla="*/ 1299 h 10000"/>
                  <a:gd name="connsiteX6" fmla="*/ 4150 w 10000"/>
                  <a:gd name="connsiteY6" fmla="*/ 1308 h 10000"/>
                  <a:gd name="connsiteX7" fmla="*/ 4139 w 10000"/>
                  <a:gd name="connsiteY7" fmla="*/ 1315 h 10000"/>
                  <a:gd name="connsiteX8" fmla="*/ 4125 w 10000"/>
                  <a:gd name="connsiteY8" fmla="*/ 1315 h 10000"/>
                  <a:gd name="connsiteX9" fmla="*/ 4119 w 10000"/>
                  <a:gd name="connsiteY9" fmla="*/ 1315 h 10000"/>
                  <a:gd name="connsiteX10" fmla="*/ 4111 w 10000"/>
                  <a:gd name="connsiteY10" fmla="*/ 1308 h 10000"/>
                  <a:gd name="connsiteX11" fmla="*/ 4100 w 10000"/>
                  <a:gd name="connsiteY11" fmla="*/ 1315 h 10000"/>
                  <a:gd name="connsiteX12" fmla="*/ 4075 w 10000"/>
                  <a:gd name="connsiteY12" fmla="*/ 1315 h 10000"/>
                  <a:gd name="connsiteX13" fmla="*/ 4058 w 10000"/>
                  <a:gd name="connsiteY13" fmla="*/ 1318 h 10000"/>
                  <a:gd name="connsiteX14" fmla="*/ 4044 w 10000"/>
                  <a:gd name="connsiteY14" fmla="*/ 1315 h 10000"/>
                  <a:gd name="connsiteX15" fmla="*/ 4042 w 10000"/>
                  <a:gd name="connsiteY15" fmla="*/ 1299 h 10000"/>
                  <a:gd name="connsiteX16" fmla="*/ 4014 w 10000"/>
                  <a:gd name="connsiteY16" fmla="*/ 1308 h 10000"/>
                  <a:gd name="connsiteX17" fmla="*/ 4011 w 10000"/>
                  <a:gd name="connsiteY17" fmla="*/ 1315 h 10000"/>
                  <a:gd name="connsiteX18" fmla="*/ 4011 w 10000"/>
                  <a:gd name="connsiteY18" fmla="*/ 1341 h 10000"/>
                  <a:gd name="connsiteX19" fmla="*/ 4019 w 10000"/>
                  <a:gd name="connsiteY19" fmla="*/ 1341 h 10000"/>
                  <a:gd name="connsiteX20" fmla="*/ 3997 w 10000"/>
                  <a:gd name="connsiteY20" fmla="*/ 1363 h 10000"/>
                  <a:gd name="connsiteX21" fmla="*/ 3986 w 10000"/>
                  <a:gd name="connsiteY21" fmla="*/ 1373 h 10000"/>
                  <a:gd name="connsiteX22" fmla="*/ 3981 w 10000"/>
                  <a:gd name="connsiteY22" fmla="*/ 1389 h 10000"/>
                  <a:gd name="connsiteX23" fmla="*/ 3981 w 10000"/>
                  <a:gd name="connsiteY23" fmla="*/ 1409 h 10000"/>
                  <a:gd name="connsiteX24" fmla="*/ 3981 w 10000"/>
                  <a:gd name="connsiteY24" fmla="*/ 1438 h 10000"/>
                  <a:gd name="connsiteX25" fmla="*/ 3961 w 10000"/>
                  <a:gd name="connsiteY25" fmla="*/ 1441 h 10000"/>
                  <a:gd name="connsiteX26" fmla="*/ 3942 w 10000"/>
                  <a:gd name="connsiteY26" fmla="*/ 1441 h 10000"/>
                  <a:gd name="connsiteX27" fmla="*/ 3914 w 10000"/>
                  <a:gd name="connsiteY27" fmla="*/ 1454 h 10000"/>
                  <a:gd name="connsiteX28" fmla="*/ 3892 w 10000"/>
                  <a:gd name="connsiteY28" fmla="*/ 1467 h 10000"/>
                  <a:gd name="connsiteX29" fmla="*/ 3867 w 10000"/>
                  <a:gd name="connsiteY29" fmla="*/ 1483 h 10000"/>
                  <a:gd name="connsiteX30" fmla="*/ 3845 w 10000"/>
                  <a:gd name="connsiteY30" fmla="*/ 1467 h 10000"/>
                  <a:gd name="connsiteX31" fmla="*/ 3850 w 10000"/>
                  <a:gd name="connsiteY31" fmla="*/ 1457 h 10000"/>
                  <a:gd name="connsiteX32" fmla="*/ 3864 w 10000"/>
                  <a:gd name="connsiteY32" fmla="*/ 1441 h 10000"/>
                  <a:gd name="connsiteX33" fmla="*/ 3859 w 10000"/>
                  <a:gd name="connsiteY33" fmla="*/ 1409 h 10000"/>
                  <a:gd name="connsiteX34" fmla="*/ 3842 w 10000"/>
                  <a:gd name="connsiteY34" fmla="*/ 1383 h 10000"/>
                  <a:gd name="connsiteX35" fmla="*/ 3825 w 10000"/>
                  <a:gd name="connsiteY35" fmla="*/ 1360 h 10000"/>
                  <a:gd name="connsiteX36" fmla="*/ 3809 w 10000"/>
                  <a:gd name="connsiteY36" fmla="*/ 1318 h 10000"/>
                  <a:gd name="connsiteX37" fmla="*/ 3787 w 10000"/>
                  <a:gd name="connsiteY37" fmla="*/ 1289 h 10000"/>
                  <a:gd name="connsiteX38" fmla="*/ 3759 w 10000"/>
                  <a:gd name="connsiteY38" fmla="*/ 1266 h 10000"/>
                  <a:gd name="connsiteX39" fmla="*/ 3740 w 10000"/>
                  <a:gd name="connsiteY39" fmla="*/ 1256 h 10000"/>
                  <a:gd name="connsiteX40" fmla="*/ 3715 w 10000"/>
                  <a:gd name="connsiteY40" fmla="*/ 1250 h 10000"/>
                  <a:gd name="connsiteX41" fmla="*/ 3687 w 10000"/>
                  <a:gd name="connsiteY41" fmla="*/ 1256 h 10000"/>
                  <a:gd name="connsiteX42" fmla="*/ 3681 w 10000"/>
                  <a:gd name="connsiteY42" fmla="*/ 1260 h 10000"/>
                  <a:gd name="connsiteX43" fmla="*/ 3670 w 10000"/>
                  <a:gd name="connsiteY43" fmla="*/ 1295 h 10000"/>
                  <a:gd name="connsiteX44" fmla="*/ 3651 w 10000"/>
                  <a:gd name="connsiteY44" fmla="*/ 1305 h 10000"/>
                  <a:gd name="connsiteX45" fmla="*/ 3640 w 10000"/>
                  <a:gd name="connsiteY45" fmla="*/ 1308 h 10000"/>
                  <a:gd name="connsiteX46" fmla="*/ 3626 w 10000"/>
                  <a:gd name="connsiteY46" fmla="*/ 1308 h 10000"/>
                  <a:gd name="connsiteX47" fmla="*/ 3632 w 10000"/>
                  <a:gd name="connsiteY47" fmla="*/ 1276 h 10000"/>
                  <a:gd name="connsiteX48" fmla="*/ 3609 w 10000"/>
                  <a:gd name="connsiteY48" fmla="*/ 1289 h 10000"/>
                  <a:gd name="connsiteX49" fmla="*/ 3593 w 10000"/>
                  <a:gd name="connsiteY49" fmla="*/ 1286 h 10000"/>
                  <a:gd name="connsiteX50" fmla="*/ 3590 w 10000"/>
                  <a:gd name="connsiteY50" fmla="*/ 1256 h 10000"/>
                  <a:gd name="connsiteX51" fmla="*/ 3584 w 10000"/>
                  <a:gd name="connsiteY51" fmla="*/ 1237 h 10000"/>
                  <a:gd name="connsiteX52" fmla="*/ 3573 w 10000"/>
                  <a:gd name="connsiteY52" fmla="*/ 1237 h 10000"/>
                  <a:gd name="connsiteX53" fmla="*/ 3554 w 10000"/>
                  <a:gd name="connsiteY53" fmla="*/ 1227 h 10000"/>
                  <a:gd name="connsiteX54" fmla="*/ 3546 w 10000"/>
                  <a:gd name="connsiteY54" fmla="*/ 1192 h 10000"/>
                  <a:gd name="connsiteX55" fmla="*/ 3529 w 10000"/>
                  <a:gd name="connsiteY55" fmla="*/ 1176 h 10000"/>
                  <a:gd name="connsiteX56" fmla="*/ 3512 w 10000"/>
                  <a:gd name="connsiteY56" fmla="*/ 1182 h 10000"/>
                  <a:gd name="connsiteX57" fmla="*/ 3485 w 10000"/>
                  <a:gd name="connsiteY57" fmla="*/ 1182 h 10000"/>
                  <a:gd name="connsiteX58" fmla="*/ 3463 w 10000"/>
                  <a:gd name="connsiteY58" fmla="*/ 1176 h 10000"/>
                  <a:gd name="connsiteX59" fmla="*/ 3449 w 10000"/>
                  <a:gd name="connsiteY59" fmla="*/ 1182 h 10000"/>
                  <a:gd name="connsiteX60" fmla="*/ 3432 w 10000"/>
                  <a:gd name="connsiteY60" fmla="*/ 1192 h 10000"/>
                  <a:gd name="connsiteX61" fmla="*/ 3454 w 10000"/>
                  <a:gd name="connsiteY61" fmla="*/ 1205 h 10000"/>
                  <a:gd name="connsiteX62" fmla="*/ 3463 w 10000"/>
                  <a:gd name="connsiteY62" fmla="*/ 1205 h 10000"/>
                  <a:gd name="connsiteX63" fmla="*/ 3488 w 10000"/>
                  <a:gd name="connsiteY63" fmla="*/ 1205 h 10000"/>
                  <a:gd name="connsiteX64" fmla="*/ 3488 w 10000"/>
                  <a:gd name="connsiteY64" fmla="*/ 1218 h 10000"/>
                  <a:gd name="connsiteX65" fmla="*/ 3493 w 10000"/>
                  <a:gd name="connsiteY65" fmla="*/ 1247 h 10000"/>
                  <a:gd name="connsiteX66" fmla="*/ 3512 w 10000"/>
                  <a:gd name="connsiteY66" fmla="*/ 1247 h 10000"/>
                  <a:gd name="connsiteX67" fmla="*/ 3518 w 10000"/>
                  <a:gd name="connsiteY67" fmla="*/ 1250 h 10000"/>
                  <a:gd name="connsiteX68" fmla="*/ 3521 w 10000"/>
                  <a:gd name="connsiteY68" fmla="*/ 1276 h 10000"/>
                  <a:gd name="connsiteX69" fmla="*/ 3543 w 10000"/>
                  <a:gd name="connsiteY69" fmla="*/ 1295 h 10000"/>
                  <a:gd name="connsiteX70" fmla="*/ 3546 w 10000"/>
                  <a:gd name="connsiteY70" fmla="*/ 1305 h 10000"/>
                  <a:gd name="connsiteX71" fmla="*/ 3543 w 10000"/>
                  <a:gd name="connsiteY71" fmla="*/ 1315 h 10000"/>
                  <a:gd name="connsiteX72" fmla="*/ 3543 w 10000"/>
                  <a:gd name="connsiteY72" fmla="*/ 1331 h 10000"/>
                  <a:gd name="connsiteX73" fmla="*/ 3554 w 10000"/>
                  <a:gd name="connsiteY73" fmla="*/ 1324 h 10000"/>
                  <a:gd name="connsiteX74" fmla="*/ 3560 w 10000"/>
                  <a:gd name="connsiteY74" fmla="*/ 1331 h 10000"/>
                  <a:gd name="connsiteX75" fmla="*/ 3582 w 10000"/>
                  <a:gd name="connsiteY75" fmla="*/ 1344 h 10000"/>
                  <a:gd name="connsiteX76" fmla="*/ 3598 w 10000"/>
                  <a:gd name="connsiteY76" fmla="*/ 1380 h 10000"/>
                  <a:gd name="connsiteX77" fmla="*/ 3607 w 10000"/>
                  <a:gd name="connsiteY77" fmla="*/ 1389 h 10000"/>
                  <a:gd name="connsiteX78" fmla="*/ 3623 w 10000"/>
                  <a:gd name="connsiteY78" fmla="*/ 1409 h 10000"/>
                  <a:gd name="connsiteX79" fmla="*/ 3634 w 10000"/>
                  <a:gd name="connsiteY79" fmla="*/ 1438 h 10000"/>
                  <a:gd name="connsiteX80" fmla="*/ 3632 w 10000"/>
                  <a:gd name="connsiteY80" fmla="*/ 1454 h 10000"/>
                  <a:gd name="connsiteX81" fmla="*/ 3618 w 10000"/>
                  <a:gd name="connsiteY81" fmla="*/ 1438 h 10000"/>
                  <a:gd name="connsiteX82" fmla="*/ 3598 w 10000"/>
                  <a:gd name="connsiteY82" fmla="*/ 1428 h 10000"/>
                  <a:gd name="connsiteX83" fmla="*/ 3582 w 10000"/>
                  <a:gd name="connsiteY83" fmla="*/ 1402 h 10000"/>
                  <a:gd name="connsiteX84" fmla="*/ 3562 w 10000"/>
                  <a:gd name="connsiteY84" fmla="*/ 1399 h 10000"/>
                  <a:gd name="connsiteX85" fmla="*/ 3546 w 10000"/>
                  <a:gd name="connsiteY85" fmla="*/ 1383 h 10000"/>
                  <a:gd name="connsiteX86" fmla="*/ 3510 w 10000"/>
                  <a:gd name="connsiteY86" fmla="*/ 1360 h 10000"/>
                  <a:gd name="connsiteX87" fmla="*/ 3485 w 10000"/>
                  <a:gd name="connsiteY87" fmla="*/ 1344 h 10000"/>
                  <a:gd name="connsiteX88" fmla="*/ 3454 w 10000"/>
                  <a:gd name="connsiteY88" fmla="*/ 1334 h 10000"/>
                  <a:gd name="connsiteX89" fmla="*/ 3429 w 10000"/>
                  <a:gd name="connsiteY89" fmla="*/ 1315 h 10000"/>
                  <a:gd name="connsiteX90" fmla="*/ 3416 w 10000"/>
                  <a:gd name="connsiteY90" fmla="*/ 1308 h 10000"/>
                  <a:gd name="connsiteX91" fmla="*/ 3399 w 10000"/>
                  <a:gd name="connsiteY91" fmla="*/ 1305 h 10000"/>
                  <a:gd name="connsiteX92" fmla="*/ 3382 w 10000"/>
                  <a:gd name="connsiteY92" fmla="*/ 1286 h 10000"/>
                  <a:gd name="connsiteX93" fmla="*/ 3380 w 10000"/>
                  <a:gd name="connsiteY93" fmla="*/ 1266 h 10000"/>
                  <a:gd name="connsiteX94" fmla="*/ 3388 w 10000"/>
                  <a:gd name="connsiteY94" fmla="*/ 1256 h 10000"/>
                  <a:gd name="connsiteX95" fmla="*/ 3407 w 10000"/>
                  <a:gd name="connsiteY95" fmla="*/ 1256 h 10000"/>
                  <a:gd name="connsiteX96" fmla="*/ 3396 w 10000"/>
                  <a:gd name="connsiteY96" fmla="*/ 1227 h 10000"/>
                  <a:gd name="connsiteX97" fmla="*/ 3382 w 10000"/>
                  <a:gd name="connsiteY97" fmla="*/ 1227 h 10000"/>
                  <a:gd name="connsiteX98" fmla="*/ 3360 w 10000"/>
                  <a:gd name="connsiteY98" fmla="*/ 1221 h 10000"/>
                  <a:gd name="connsiteX99" fmla="*/ 3349 w 10000"/>
                  <a:gd name="connsiteY99" fmla="*/ 1231 h 10000"/>
                  <a:gd name="connsiteX100" fmla="*/ 3352 w 10000"/>
                  <a:gd name="connsiteY100" fmla="*/ 1247 h 10000"/>
                  <a:gd name="connsiteX101" fmla="*/ 3341 w 10000"/>
                  <a:gd name="connsiteY101" fmla="*/ 1237 h 10000"/>
                  <a:gd name="connsiteX102" fmla="*/ 3335 w 10000"/>
                  <a:gd name="connsiteY102" fmla="*/ 1231 h 10000"/>
                  <a:gd name="connsiteX103" fmla="*/ 3307 w 10000"/>
                  <a:gd name="connsiteY103" fmla="*/ 1227 h 10000"/>
                  <a:gd name="connsiteX104" fmla="*/ 3294 w 10000"/>
                  <a:gd name="connsiteY104" fmla="*/ 1221 h 10000"/>
                  <a:gd name="connsiteX105" fmla="*/ 3271 w 10000"/>
                  <a:gd name="connsiteY105" fmla="*/ 1211 h 10000"/>
                  <a:gd name="connsiteX106" fmla="*/ 3252 w 10000"/>
                  <a:gd name="connsiteY106" fmla="*/ 1195 h 10000"/>
                  <a:gd name="connsiteX107" fmla="*/ 3235 w 10000"/>
                  <a:gd name="connsiteY107" fmla="*/ 1195 h 10000"/>
                  <a:gd name="connsiteX108" fmla="*/ 3235 w 10000"/>
                  <a:gd name="connsiteY108" fmla="*/ 1205 h 10000"/>
                  <a:gd name="connsiteX109" fmla="*/ 3219 w 10000"/>
                  <a:gd name="connsiteY109" fmla="*/ 1231 h 10000"/>
                  <a:gd name="connsiteX110" fmla="*/ 3213 w 10000"/>
                  <a:gd name="connsiteY110" fmla="*/ 1231 h 10000"/>
                  <a:gd name="connsiteX111" fmla="*/ 3183 w 10000"/>
                  <a:gd name="connsiteY111" fmla="*/ 1221 h 10000"/>
                  <a:gd name="connsiteX112" fmla="*/ 3175 w 10000"/>
                  <a:gd name="connsiteY112" fmla="*/ 1227 h 10000"/>
                  <a:gd name="connsiteX113" fmla="*/ 3163 w 10000"/>
                  <a:gd name="connsiteY113" fmla="*/ 1237 h 10000"/>
                  <a:gd name="connsiteX114" fmla="*/ 3158 w 10000"/>
                  <a:gd name="connsiteY114" fmla="*/ 1260 h 10000"/>
                  <a:gd name="connsiteX115" fmla="*/ 3158 w 10000"/>
                  <a:gd name="connsiteY115" fmla="*/ 1276 h 10000"/>
                  <a:gd name="connsiteX116" fmla="*/ 3163 w 10000"/>
                  <a:gd name="connsiteY116" fmla="*/ 1295 h 10000"/>
                  <a:gd name="connsiteX117" fmla="*/ 3166 w 10000"/>
                  <a:gd name="connsiteY117" fmla="*/ 1308 h 10000"/>
                  <a:gd name="connsiteX118" fmla="*/ 3158 w 10000"/>
                  <a:gd name="connsiteY118" fmla="*/ 1315 h 10000"/>
                  <a:gd name="connsiteX119" fmla="*/ 3133 w 10000"/>
                  <a:gd name="connsiteY119" fmla="*/ 1299 h 10000"/>
                  <a:gd name="connsiteX120" fmla="*/ 3114 w 10000"/>
                  <a:gd name="connsiteY120" fmla="*/ 1276 h 10000"/>
                  <a:gd name="connsiteX121" fmla="*/ 3078 w 10000"/>
                  <a:gd name="connsiteY121" fmla="*/ 1240 h 10000"/>
                  <a:gd name="connsiteX122" fmla="*/ 3044 w 10000"/>
                  <a:gd name="connsiteY122" fmla="*/ 1227 h 10000"/>
                  <a:gd name="connsiteX123" fmla="*/ 3033 w 10000"/>
                  <a:gd name="connsiteY123" fmla="*/ 1231 h 10000"/>
                  <a:gd name="connsiteX124" fmla="*/ 3036 w 10000"/>
                  <a:gd name="connsiteY124" fmla="*/ 1256 h 10000"/>
                  <a:gd name="connsiteX125" fmla="*/ 3044 w 10000"/>
                  <a:gd name="connsiteY125" fmla="*/ 1266 h 10000"/>
                  <a:gd name="connsiteX126" fmla="*/ 3044 w 10000"/>
                  <a:gd name="connsiteY126" fmla="*/ 1276 h 10000"/>
                  <a:gd name="connsiteX127" fmla="*/ 3036 w 10000"/>
                  <a:gd name="connsiteY127" fmla="*/ 1276 h 10000"/>
                  <a:gd name="connsiteX128" fmla="*/ 3028 w 10000"/>
                  <a:gd name="connsiteY128" fmla="*/ 1266 h 10000"/>
                  <a:gd name="connsiteX129" fmla="*/ 3025 w 10000"/>
                  <a:gd name="connsiteY129" fmla="*/ 1256 h 10000"/>
                  <a:gd name="connsiteX130" fmla="*/ 3008 w 10000"/>
                  <a:gd name="connsiteY130" fmla="*/ 1205 h 10000"/>
                  <a:gd name="connsiteX131" fmla="*/ 3000 w 10000"/>
                  <a:gd name="connsiteY131" fmla="*/ 1192 h 10000"/>
                  <a:gd name="connsiteX132" fmla="*/ 2994 w 10000"/>
                  <a:gd name="connsiteY132" fmla="*/ 1176 h 10000"/>
                  <a:gd name="connsiteX133" fmla="*/ 2986 w 10000"/>
                  <a:gd name="connsiteY133" fmla="*/ 1182 h 10000"/>
                  <a:gd name="connsiteX134" fmla="*/ 2981 w 10000"/>
                  <a:gd name="connsiteY134" fmla="*/ 1192 h 10000"/>
                  <a:gd name="connsiteX135" fmla="*/ 2970 w 10000"/>
                  <a:gd name="connsiteY135" fmla="*/ 1201 h 10000"/>
                  <a:gd name="connsiteX136" fmla="*/ 2956 w 10000"/>
                  <a:gd name="connsiteY136" fmla="*/ 1218 h 10000"/>
                  <a:gd name="connsiteX137" fmla="*/ 2939 w 10000"/>
                  <a:gd name="connsiteY137" fmla="*/ 1240 h 10000"/>
                  <a:gd name="connsiteX138" fmla="*/ 2928 w 10000"/>
                  <a:gd name="connsiteY138" fmla="*/ 1247 h 10000"/>
                  <a:gd name="connsiteX139" fmla="*/ 2922 w 10000"/>
                  <a:gd name="connsiteY139" fmla="*/ 1250 h 10000"/>
                  <a:gd name="connsiteX140" fmla="*/ 2911 w 10000"/>
                  <a:gd name="connsiteY140" fmla="*/ 1250 h 10000"/>
                  <a:gd name="connsiteX141" fmla="*/ 2884 w 10000"/>
                  <a:gd name="connsiteY141" fmla="*/ 1247 h 10000"/>
                  <a:gd name="connsiteX142" fmla="*/ 2864 w 10000"/>
                  <a:gd name="connsiteY142" fmla="*/ 1237 h 10000"/>
                  <a:gd name="connsiteX143" fmla="*/ 2848 w 10000"/>
                  <a:gd name="connsiteY143" fmla="*/ 1231 h 10000"/>
                  <a:gd name="connsiteX144" fmla="*/ 2834 w 10000"/>
                  <a:gd name="connsiteY144" fmla="*/ 1227 h 10000"/>
                  <a:gd name="connsiteX145" fmla="*/ 2831 w 10000"/>
                  <a:gd name="connsiteY145" fmla="*/ 1227 h 10000"/>
                  <a:gd name="connsiteX146" fmla="*/ 2831 w 10000"/>
                  <a:gd name="connsiteY146" fmla="*/ 1221 h 10000"/>
                  <a:gd name="connsiteX147" fmla="*/ 2825 w 10000"/>
                  <a:gd name="connsiteY147" fmla="*/ 1205 h 10000"/>
                  <a:gd name="connsiteX148" fmla="*/ 2823 w 10000"/>
                  <a:gd name="connsiteY148" fmla="*/ 1192 h 10000"/>
                  <a:gd name="connsiteX149" fmla="*/ 2817 w 10000"/>
                  <a:gd name="connsiteY149" fmla="*/ 1182 h 10000"/>
                  <a:gd name="connsiteX150" fmla="*/ 2814 w 10000"/>
                  <a:gd name="connsiteY150" fmla="*/ 1176 h 10000"/>
                  <a:gd name="connsiteX151" fmla="*/ 2792 w 10000"/>
                  <a:gd name="connsiteY151" fmla="*/ 1172 h 10000"/>
                  <a:gd name="connsiteX152" fmla="*/ 2759 w 10000"/>
                  <a:gd name="connsiteY152" fmla="*/ 1156 h 10000"/>
                  <a:gd name="connsiteX153" fmla="*/ 2734 w 10000"/>
                  <a:gd name="connsiteY153" fmla="*/ 1143 h 10000"/>
                  <a:gd name="connsiteX154" fmla="*/ 2695 w 10000"/>
                  <a:gd name="connsiteY154" fmla="*/ 1124 h 10000"/>
                  <a:gd name="connsiteX155" fmla="*/ 2670 w 10000"/>
                  <a:gd name="connsiteY155" fmla="*/ 1108 h 10000"/>
                  <a:gd name="connsiteX156" fmla="*/ 2645 w 10000"/>
                  <a:gd name="connsiteY156" fmla="*/ 1091 h 10000"/>
                  <a:gd name="connsiteX157" fmla="*/ 2618 w 10000"/>
                  <a:gd name="connsiteY157" fmla="*/ 1088 h 10000"/>
                  <a:gd name="connsiteX158" fmla="*/ 2576 w 10000"/>
                  <a:gd name="connsiteY158" fmla="*/ 1088 h 10000"/>
                  <a:gd name="connsiteX159" fmla="*/ 2551 w 10000"/>
                  <a:gd name="connsiteY159" fmla="*/ 1091 h 10000"/>
                  <a:gd name="connsiteX160" fmla="*/ 2521 w 10000"/>
                  <a:gd name="connsiteY160" fmla="*/ 1098 h 10000"/>
                  <a:gd name="connsiteX161" fmla="*/ 2493 w 10000"/>
                  <a:gd name="connsiteY161" fmla="*/ 1104 h 10000"/>
                  <a:gd name="connsiteX162" fmla="*/ 2468 w 10000"/>
                  <a:gd name="connsiteY162" fmla="*/ 1108 h 10000"/>
                  <a:gd name="connsiteX163" fmla="*/ 2404 w 10000"/>
                  <a:gd name="connsiteY163" fmla="*/ 1124 h 10000"/>
                  <a:gd name="connsiteX164" fmla="*/ 2366 w 10000"/>
                  <a:gd name="connsiteY164" fmla="*/ 1133 h 10000"/>
                  <a:gd name="connsiteX165" fmla="*/ 2346 w 10000"/>
                  <a:gd name="connsiteY165" fmla="*/ 1137 h 10000"/>
                  <a:gd name="connsiteX166" fmla="*/ 2294 w 10000"/>
                  <a:gd name="connsiteY166" fmla="*/ 1146 h 10000"/>
                  <a:gd name="connsiteX167" fmla="*/ 2249 w 10000"/>
                  <a:gd name="connsiteY167" fmla="*/ 1156 h 10000"/>
                  <a:gd name="connsiteX168" fmla="*/ 2230 w 10000"/>
                  <a:gd name="connsiteY168" fmla="*/ 1156 h 10000"/>
                  <a:gd name="connsiteX169" fmla="*/ 2222 w 10000"/>
                  <a:gd name="connsiteY169" fmla="*/ 1163 h 10000"/>
                  <a:gd name="connsiteX170" fmla="*/ 2194 w 10000"/>
                  <a:gd name="connsiteY170" fmla="*/ 1163 h 10000"/>
                  <a:gd name="connsiteX171" fmla="*/ 2172 w 10000"/>
                  <a:gd name="connsiteY171" fmla="*/ 1163 h 10000"/>
                  <a:gd name="connsiteX172" fmla="*/ 2147 w 10000"/>
                  <a:gd name="connsiteY172" fmla="*/ 1166 h 10000"/>
                  <a:gd name="connsiteX173" fmla="*/ 2108 w 10000"/>
                  <a:gd name="connsiteY173" fmla="*/ 1166 h 10000"/>
                  <a:gd name="connsiteX174" fmla="*/ 2083 w 10000"/>
                  <a:gd name="connsiteY174" fmla="*/ 1156 h 10000"/>
                  <a:gd name="connsiteX175" fmla="*/ 2042 w 10000"/>
                  <a:gd name="connsiteY175" fmla="*/ 1143 h 10000"/>
                  <a:gd name="connsiteX176" fmla="*/ 2011 w 10000"/>
                  <a:gd name="connsiteY176" fmla="*/ 1143 h 10000"/>
                  <a:gd name="connsiteX177" fmla="*/ 1994 w 10000"/>
                  <a:gd name="connsiteY177" fmla="*/ 1146 h 10000"/>
                  <a:gd name="connsiteX178" fmla="*/ 1967 w 10000"/>
                  <a:gd name="connsiteY178" fmla="*/ 1156 h 10000"/>
                  <a:gd name="connsiteX179" fmla="*/ 1903 w 10000"/>
                  <a:gd name="connsiteY179" fmla="*/ 1176 h 10000"/>
                  <a:gd name="connsiteX180" fmla="*/ 1873 w 10000"/>
                  <a:gd name="connsiteY180" fmla="*/ 1182 h 10000"/>
                  <a:gd name="connsiteX181" fmla="*/ 1850 w 10000"/>
                  <a:gd name="connsiteY181" fmla="*/ 1185 h 10000"/>
                  <a:gd name="connsiteX182" fmla="*/ 1842 w 10000"/>
                  <a:gd name="connsiteY182" fmla="*/ 1192 h 10000"/>
                  <a:gd name="connsiteX183" fmla="*/ 1823 w 10000"/>
                  <a:gd name="connsiteY183" fmla="*/ 1195 h 10000"/>
                  <a:gd name="connsiteX184" fmla="*/ 1814 w 10000"/>
                  <a:gd name="connsiteY184" fmla="*/ 1201 h 10000"/>
                  <a:gd name="connsiteX185" fmla="*/ 1792 w 10000"/>
                  <a:gd name="connsiteY185" fmla="*/ 1218 h 10000"/>
                  <a:gd name="connsiteX186" fmla="*/ 1767 w 10000"/>
                  <a:gd name="connsiteY186" fmla="*/ 1231 h 10000"/>
                  <a:gd name="connsiteX187" fmla="*/ 1717 w 10000"/>
                  <a:gd name="connsiteY187" fmla="*/ 1266 h 10000"/>
                  <a:gd name="connsiteX188" fmla="*/ 1695 w 10000"/>
                  <a:gd name="connsiteY188" fmla="*/ 1279 h 10000"/>
                  <a:gd name="connsiteX189" fmla="*/ 1654 w 10000"/>
                  <a:gd name="connsiteY189" fmla="*/ 1308 h 10000"/>
                  <a:gd name="connsiteX190" fmla="*/ 1620 w 10000"/>
                  <a:gd name="connsiteY190" fmla="*/ 1334 h 10000"/>
                  <a:gd name="connsiteX191" fmla="*/ 1590 w 10000"/>
                  <a:gd name="connsiteY191" fmla="*/ 1360 h 10000"/>
                  <a:gd name="connsiteX192" fmla="*/ 1565 w 10000"/>
                  <a:gd name="connsiteY192" fmla="*/ 1380 h 10000"/>
                  <a:gd name="connsiteX193" fmla="*/ 1532 w 10000"/>
                  <a:gd name="connsiteY193" fmla="*/ 1402 h 10000"/>
                  <a:gd name="connsiteX194" fmla="*/ 1501 w 10000"/>
                  <a:gd name="connsiteY194" fmla="*/ 1418 h 10000"/>
                  <a:gd name="connsiteX195" fmla="*/ 1460 w 10000"/>
                  <a:gd name="connsiteY195" fmla="*/ 1438 h 10000"/>
                  <a:gd name="connsiteX196" fmla="*/ 1435 w 10000"/>
                  <a:gd name="connsiteY196" fmla="*/ 1454 h 10000"/>
                  <a:gd name="connsiteX197" fmla="*/ 1421 w 10000"/>
                  <a:gd name="connsiteY197" fmla="*/ 1464 h 10000"/>
                  <a:gd name="connsiteX198" fmla="*/ 1380 w 10000"/>
                  <a:gd name="connsiteY198" fmla="*/ 1473 h 10000"/>
                  <a:gd name="connsiteX199" fmla="*/ 1324 w 10000"/>
                  <a:gd name="connsiteY199" fmla="*/ 1477 h 10000"/>
                  <a:gd name="connsiteX200" fmla="*/ 1274 w 10000"/>
                  <a:gd name="connsiteY200" fmla="*/ 1483 h 10000"/>
                  <a:gd name="connsiteX201" fmla="*/ 1244 w 10000"/>
                  <a:gd name="connsiteY201" fmla="*/ 1486 h 10000"/>
                  <a:gd name="connsiteX202" fmla="*/ 1233 w 10000"/>
                  <a:gd name="connsiteY202" fmla="*/ 1486 h 10000"/>
                  <a:gd name="connsiteX203" fmla="*/ 1197 w 10000"/>
                  <a:gd name="connsiteY203" fmla="*/ 1493 h 10000"/>
                  <a:gd name="connsiteX204" fmla="*/ 1180 w 10000"/>
                  <a:gd name="connsiteY204" fmla="*/ 1496 h 10000"/>
                  <a:gd name="connsiteX205" fmla="*/ 1169 w 10000"/>
                  <a:gd name="connsiteY205" fmla="*/ 1496 h 10000"/>
                  <a:gd name="connsiteX206" fmla="*/ 1161 w 10000"/>
                  <a:gd name="connsiteY206" fmla="*/ 1503 h 10000"/>
                  <a:gd name="connsiteX207" fmla="*/ 1155 w 10000"/>
                  <a:gd name="connsiteY207" fmla="*/ 1503 h 10000"/>
                  <a:gd name="connsiteX208" fmla="*/ 501 w 10000"/>
                  <a:gd name="connsiteY208" fmla="*/ 2277 h 10000"/>
                  <a:gd name="connsiteX209" fmla="*/ 396 w 10000"/>
                  <a:gd name="connsiteY209" fmla="*/ 2532 h 10000"/>
                  <a:gd name="connsiteX210" fmla="*/ 324 w 10000"/>
                  <a:gd name="connsiteY210" fmla="*/ 2759 h 10000"/>
                  <a:gd name="connsiteX211" fmla="*/ 274 w 10000"/>
                  <a:gd name="connsiteY211" fmla="*/ 2866 h 10000"/>
                  <a:gd name="connsiteX212" fmla="*/ 202 w 10000"/>
                  <a:gd name="connsiteY212" fmla="*/ 3008 h 10000"/>
                  <a:gd name="connsiteX213" fmla="*/ 211 w 10000"/>
                  <a:gd name="connsiteY213" fmla="*/ 3177 h 10000"/>
                  <a:gd name="connsiteX214" fmla="*/ 235 w 10000"/>
                  <a:gd name="connsiteY214" fmla="*/ 3368 h 10000"/>
                  <a:gd name="connsiteX215" fmla="*/ 266 w 10000"/>
                  <a:gd name="connsiteY215" fmla="*/ 3595 h 10000"/>
                  <a:gd name="connsiteX216" fmla="*/ 299 w 10000"/>
                  <a:gd name="connsiteY216" fmla="*/ 3831 h 10000"/>
                  <a:gd name="connsiteX217" fmla="*/ 305 w 10000"/>
                  <a:gd name="connsiteY217" fmla="*/ 3863 h 10000"/>
                  <a:gd name="connsiteX218" fmla="*/ 341 w 10000"/>
                  <a:gd name="connsiteY218" fmla="*/ 3941 h 10000"/>
                  <a:gd name="connsiteX219" fmla="*/ 186 w 10000"/>
                  <a:gd name="connsiteY219" fmla="*/ 3935 h 10000"/>
                  <a:gd name="connsiteX220" fmla="*/ 30 w 10000"/>
                  <a:gd name="connsiteY220" fmla="*/ 3925 h 10000"/>
                  <a:gd name="connsiteX221" fmla="*/ 0 w 10000"/>
                  <a:gd name="connsiteY221" fmla="*/ 4054 h 10000"/>
                  <a:gd name="connsiteX222" fmla="*/ 14 w 10000"/>
                  <a:gd name="connsiteY222" fmla="*/ 4152 h 10000"/>
                  <a:gd name="connsiteX223" fmla="*/ 22 w 10000"/>
                  <a:gd name="connsiteY223" fmla="*/ 4242 h 10000"/>
                  <a:gd name="connsiteX224" fmla="*/ 30 w 10000"/>
                  <a:gd name="connsiteY224" fmla="*/ 4291 h 10000"/>
                  <a:gd name="connsiteX225" fmla="*/ 102 w 10000"/>
                  <a:gd name="connsiteY225" fmla="*/ 4271 h 10000"/>
                  <a:gd name="connsiteX226" fmla="*/ 155 w 10000"/>
                  <a:gd name="connsiteY226" fmla="*/ 4262 h 10000"/>
                  <a:gd name="connsiteX227" fmla="*/ 410 w 10000"/>
                  <a:gd name="connsiteY227" fmla="*/ 4255 h 10000"/>
                  <a:gd name="connsiteX228" fmla="*/ 418 w 10000"/>
                  <a:gd name="connsiteY228" fmla="*/ 4385 h 10000"/>
                  <a:gd name="connsiteX229" fmla="*/ 429 w 10000"/>
                  <a:gd name="connsiteY229" fmla="*/ 4543 h 10000"/>
                  <a:gd name="connsiteX230" fmla="*/ 443 w 10000"/>
                  <a:gd name="connsiteY230" fmla="*/ 4585 h 10000"/>
                  <a:gd name="connsiteX231" fmla="*/ 465 w 10000"/>
                  <a:gd name="connsiteY231" fmla="*/ 4611 h 10000"/>
                  <a:gd name="connsiteX232" fmla="*/ 468 w 10000"/>
                  <a:gd name="connsiteY232" fmla="*/ 4621 h 10000"/>
                  <a:gd name="connsiteX233" fmla="*/ 474 w 10000"/>
                  <a:gd name="connsiteY233" fmla="*/ 4679 h 10000"/>
                  <a:gd name="connsiteX234" fmla="*/ 554 w 10000"/>
                  <a:gd name="connsiteY234" fmla="*/ 4738 h 10000"/>
                  <a:gd name="connsiteX235" fmla="*/ 637 w 10000"/>
                  <a:gd name="connsiteY235" fmla="*/ 4809 h 10000"/>
                  <a:gd name="connsiteX236" fmla="*/ 704 w 10000"/>
                  <a:gd name="connsiteY236" fmla="*/ 4851 h 10000"/>
                  <a:gd name="connsiteX237" fmla="*/ 740 w 10000"/>
                  <a:gd name="connsiteY237" fmla="*/ 4893 h 10000"/>
                  <a:gd name="connsiteX238" fmla="*/ 756 w 10000"/>
                  <a:gd name="connsiteY238" fmla="*/ 4896 h 10000"/>
                  <a:gd name="connsiteX239" fmla="*/ 767 w 10000"/>
                  <a:gd name="connsiteY239" fmla="*/ 4880 h 10000"/>
                  <a:gd name="connsiteX240" fmla="*/ 806 w 10000"/>
                  <a:gd name="connsiteY240" fmla="*/ 4945 h 10000"/>
                  <a:gd name="connsiteX241" fmla="*/ 886 w 10000"/>
                  <a:gd name="connsiteY241" fmla="*/ 5078 h 10000"/>
                  <a:gd name="connsiteX242" fmla="*/ 911 w 10000"/>
                  <a:gd name="connsiteY242" fmla="*/ 5130 h 10000"/>
                  <a:gd name="connsiteX243" fmla="*/ 920 w 10000"/>
                  <a:gd name="connsiteY243" fmla="*/ 5191 h 10000"/>
                  <a:gd name="connsiteX244" fmla="*/ 920 w 10000"/>
                  <a:gd name="connsiteY244" fmla="*/ 5220 h 10000"/>
                  <a:gd name="connsiteX245" fmla="*/ 911 w 10000"/>
                  <a:gd name="connsiteY245" fmla="*/ 5314 h 10000"/>
                  <a:gd name="connsiteX246" fmla="*/ 898 w 10000"/>
                  <a:gd name="connsiteY246" fmla="*/ 5369 h 10000"/>
                  <a:gd name="connsiteX247" fmla="*/ 895 w 10000"/>
                  <a:gd name="connsiteY247" fmla="*/ 5385 h 10000"/>
                  <a:gd name="connsiteX248" fmla="*/ 895 w 10000"/>
                  <a:gd name="connsiteY248" fmla="*/ 5405 h 10000"/>
                  <a:gd name="connsiteX249" fmla="*/ 898 w 10000"/>
                  <a:gd name="connsiteY249" fmla="*/ 5434 h 10000"/>
                  <a:gd name="connsiteX250" fmla="*/ 911 w 10000"/>
                  <a:gd name="connsiteY250" fmla="*/ 5463 h 10000"/>
                  <a:gd name="connsiteX251" fmla="*/ 920 w 10000"/>
                  <a:gd name="connsiteY251" fmla="*/ 5492 h 10000"/>
                  <a:gd name="connsiteX252" fmla="*/ 934 w 10000"/>
                  <a:gd name="connsiteY252" fmla="*/ 5518 h 10000"/>
                  <a:gd name="connsiteX253" fmla="*/ 1169 w 10000"/>
                  <a:gd name="connsiteY253" fmla="*/ 5738 h 10000"/>
                  <a:gd name="connsiteX254" fmla="*/ 1188 w 10000"/>
                  <a:gd name="connsiteY254" fmla="*/ 5755 h 10000"/>
                  <a:gd name="connsiteX255" fmla="*/ 1216 w 10000"/>
                  <a:gd name="connsiteY255" fmla="*/ 5758 h 10000"/>
                  <a:gd name="connsiteX256" fmla="*/ 1313 w 10000"/>
                  <a:gd name="connsiteY256" fmla="*/ 5774 h 10000"/>
                  <a:gd name="connsiteX257" fmla="*/ 1349 w 10000"/>
                  <a:gd name="connsiteY257" fmla="*/ 5787 h 10000"/>
                  <a:gd name="connsiteX258" fmla="*/ 1393 w 10000"/>
                  <a:gd name="connsiteY258" fmla="*/ 5793 h 10000"/>
                  <a:gd name="connsiteX259" fmla="*/ 1393 w 10000"/>
                  <a:gd name="connsiteY259" fmla="*/ 5797 h 10000"/>
                  <a:gd name="connsiteX260" fmla="*/ 1421 w 10000"/>
                  <a:gd name="connsiteY260" fmla="*/ 5810 h 10000"/>
                  <a:gd name="connsiteX261" fmla="*/ 1446 w 10000"/>
                  <a:gd name="connsiteY261" fmla="*/ 5829 h 10000"/>
                  <a:gd name="connsiteX262" fmla="*/ 1460 w 10000"/>
                  <a:gd name="connsiteY262" fmla="*/ 5842 h 10000"/>
                  <a:gd name="connsiteX263" fmla="*/ 1476 w 10000"/>
                  <a:gd name="connsiteY263" fmla="*/ 5848 h 10000"/>
                  <a:gd name="connsiteX264" fmla="*/ 1501 w 10000"/>
                  <a:gd name="connsiteY264" fmla="*/ 5852 h 10000"/>
                  <a:gd name="connsiteX265" fmla="*/ 1532 w 10000"/>
                  <a:gd name="connsiteY265" fmla="*/ 5887 h 10000"/>
                  <a:gd name="connsiteX266" fmla="*/ 1565 w 10000"/>
                  <a:gd name="connsiteY266" fmla="*/ 5942 h 10000"/>
                  <a:gd name="connsiteX267" fmla="*/ 1587 w 10000"/>
                  <a:gd name="connsiteY267" fmla="*/ 5972 h 10000"/>
                  <a:gd name="connsiteX268" fmla="*/ 1612 w 10000"/>
                  <a:gd name="connsiteY268" fmla="*/ 5955 h 10000"/>
                  <a:gd name="connsiteX269" fmla="*/ 1679 w 10000"/>
                  <a:gd name="connsiteY269" fmla="*/ 6049 h 10000"/>
                  <a:gd name="connsiteX270" fmla="*/ 1720 w 10000"/>
                  <a:gd name="connsiteY270" fmla="*/ 6108 h 10000"/>
                  <a:gd name="connsiteX271" fmla="*/ 1751 w 10000"/>
                  <a:gd name="connsiteY271" fmla="*/ 6133 h 10000"/>
                  <a:gd name="connsiteX272" fmla="*/ 1792 w 10000"/>
                  <a:gd name="connsiteY272" fmla="*/ 6169 h 10000"/>
                  <a:gd name="connsiteX273" fmla="*/ 1801 w 10000"/>
                  <a:gd name="connsiteY273" fmla="*/ 6172 h 10000"/>
                  <a:gd name="connsiteX274" fmla="*/ 1814 w 10000"/>
                  <a:gd name="connsiteY274" fmla="*/ 6286 h 10000"/>
                  <a:gd name="connsiteX275" fmla="*/ 1817 w 10000"/>
                  <a:gd name="connsiteY275" fmla="*/ 6331 h 10000"/>
                  <a:gd name="connsiteX276" fmla="*/ 1809 w 10000"/>
                  <a:gd name="connsiteY276" fmla="*/ 6444 h 10000"/>
                  <a:gd name="connsiteX277" fmla="*/ 1801 w 10000"/>
                  <a:gd name="connsiteY277" fmla="*/ 6499 h 10000"/>
                  <a:gd name="connsiteX278" fmla="*/ 1781 w 10000"/>
                  <a:gd name="connsiteY278" fmla="*/ 6522 h 10000"/>
                  <a:gd name="connsiteX279" fmla="*/ 1773 w 10000"/>
                  <a:gd name="connsiteY279" fmla="*/ 6541 h 10000"/>
                  <a:gd name="connsiteX280" fmla="*/ 1762 w 10000"/>
                  <a:gd name="connsiteY280" fmla="*/ 6571 h 10000"/>
                  <a:gd name="connsiteX281" fmla="*/ 1767 w 10000"/>
                  <a:gd name="connsiteY281" fmla="*/ 6622 h 10000"/>
                  <a:gd name="connsiteX282" fmla="*/ 1767 w 10000"/>
                  <a:gd name="connsiteY282" fmla="*/ 6665 h 10000"/>
                  <a:gd name="connsiteX283" fmla="*/ 1767 w 10000"/>
                  <a:gd name="connsiteY283" fmla="*/ 6694 h 10000"/>
                  <a:gd name="connsiteX284" fmla="*/ 1776 w 10000"/>
                  <a:gd name="connsiteY284" fmla="*/ 6726 h 10000"/>
                  <a:gd name="connsiteX285" fmla="*/ 1776 w 10000"/>
                  <a:gd name="connsiteY285" fmla="*/ 6745 h 10000"/>
                  <a:gd name="connsiteX286" fmla="*/ 1767 w 10000"/>
                  <a:gd name="connsiteY286" fmla="*/ 6765 h 10000"/>
                  <a:gd name="connsiteX287" fmla="*/ 1762 w 10000"/>
                  <a:gd name="connsiteY287" fmla="*/ 6804 h 10000"/>
                  <a:gd name="connsiteX288" fmla="*/ 1753 w 10000"/>
                  <a:gd name="connsiteY288" fmla="*/ 6839 h 10000"/>
                  <a:gd name="connsiteX289" fmla="*/ 1742 w 10000"/>
                  <a:gd name="connsiteY289" fmla="*/ 6849 h 10000"/>
                  <a:gd name="connsiteX290" fmla="*/ 1726 w 10000"/>
                  <a:gd name="connsiteY290" fmla="*/ 6849 h 10000"/>
                  <a:gd name="connsiteX291" fmla="*/ 1712 w 10000"/>
                  <a:gd name="connsiteY291" fmla="*/ 6852 h 10000"/>
                  <a:gd name="connsiteX292" fmla="*/ 1640 w 10000"/>
                  <a:gd name="connsiteY292" fmla="*/ 6953 h 10000"/>
                  <a:gd name="connsiteX293" fmla="*/ 1493 w 10000"/>
                  <a:gd name="connsiteY293" fmla="*/ 7105 h 10000"/>
                  <a:gd name="connsiteX294" fmla="*/ 1490 w 10000"/>
                  <a:gd name="connsiteY294" fmla="*/ 7124 h 10000"/>
                  <a:gd name="connsiteX295" fmla="*/ 1468 w 10000"/>
                  <a:gd name="connsiteY295" fmla="*/ 7137 h 10000"/>
                  <a:gd name="connsiteX296" fmla="*/ 1454 w 10000"/>
                  <a:gd name="connsiteY296" fmla="*/ 7144 h 10000"/>
                  <a:gd name="connsiteX297" fmla="*/ 1452 w 10000"/>
                  <a:gd name="connsiteY297" fmla="*/ 7157 h 10000"/>
                  <a:gd name="connsiteX298" fmla="*/ 1446 w 10000"/>
                  <a:gd name="connsiteY298" fmla="*/ 7199 h 10000"/>
                  <a:gd name="connsiteX299" fmla="*/ 1476 w 10000"/>
                  <a:gd name="connsiteY299" fmla="*/ 7247 h 10000"/>
                  <a:gd name="connsiteX300" fmla="*/ 1501 w 10000"/>
                  <a:gd name="connsiteY300" fmla="*/ 7270 h 10000"/>
                  <a:gd name="connsiteX301" fmla="*/ 1518 w 10000"/>
                  <a:gd name="connsiteY301" fmla="*/ 7286 h 10000"/>
                  <a:gd name="connsiteX302" fmla="*/ 1524 w 10000"/>
                  <a:gd name="connsiteY302" fmla="*/ 7306 h 10000"/>
                  <a:gd name="connsiteX303" fmla="*/ 1540 w 10000"/>
                  <a:gd name="connsiteY303" fmla="*/ 7322 h 10000"/>
                  <a:gd name="connsiteX304" fmla="*/ 1565 w 10000"/>
                  <a:gd name="connsiteY304" fmla="*/ 7325 h 10000"/>
                  <a:gd name="connsiteX305" fmla="*/ 1590 w 10000"/>
                  <a:gd name="connsiteY305" fmla="*/ 7332 h 10000"/>
                  <a:gd name="connsiteX306" fmla="*/ 1615 w 10000"/>
                  <a:gd name="connsiteY306" fmla="*/ 7345 h 10000"/>
                  <a:gd name="connsiteX307" fmla="*/ 1662 w 10000"/>
                  <a:gd name="connsiteY307" fmla="*/ 7370 h 10000"/>
                  <a:gd name="connsiteX308" fmla="*/ 1670 w 10000"/>
                  <a:gd name="connsiteY308" fmla="*/ 7351 h 10000"/>
                  <a:gd name="connsiteX309" fmla="*/ 1726 w 10000"/>
                  <a:gd name="connsiteY309" fmla="*/ 7354 h 10000"/>
                  <a:gd name="connsiteX310" fmla="*/ 1726 w 10000"/>
                  <a:gd name="connsiteY310" fmla="*/ 7400 h 10000"/>
                  <a:gd name="connsiteX311" fmla="*/ 1773 w 10000"/>
                  <a:gd name="connsiteY311" fmla="*/ 7409 h 10000"/>
                  <a:gd name="connsiteX312" fmla="*/ 1806 w 10000"/>
                  <a:gd name="connsiteY312" fmla="*/ 7416 h 10000"/>
                  <a:gd name="connsiteX313" fmla="*/ 1839 w 10000"/>
                  <a:gd name="connsiteY313" fmla="*/ 7403 h 10000"/>
                  <a:gd name="connsiteX314" fmla="*/ 1886 w 10000"/>
                  <a:gd name="connsiteY314" fmla="*/ 7403 h 10000"/>
                  <a:gd name="connsiteX315" fmla="*/ 1898 w 10000"/>
                  <a:gd name="connsiteY315" fmla="*/ 7403 h 10000"/>
                  <a:gd name="connsiteX316" fmla="*/ 1914 w 10000"/>
                  <a:gd name="connsiteY316" fmla="*/ 7494 h 10000"/>
                  <a:gd name="connsiteX317" fmla="*/ 1895 w 10000"/>
                  <a:gd name="connsiteY317" fmla="*/ 7523 h 10000"/>
                  <a:gd name="connsiteX318" fmla="*/ 1825 w 10000"/>
                  <a:gd name="connsiteY318" fmla="*/ 7617 h 10000"/>
                  <a:gd name="connsiteX319" fmla="*/ 1776 w 10000"/>
                  <a:gd name="connsiteY319" fmla="*/ 7691 h 10000"/>
                  <a:gd name="connsiteX320" fmla="*/ 1781 w 10000"/>
                  <a:gd name="connsiteY320" fmla="*/ 7723 h 10000"/>
                  <a:gd name="connsiteX321" fmla="*/ 1767 w 10000"/>
                  <a:gd name="connsiteY321" fmla="*/ 7759 h 10000"/>
                  <a:gd name="connsiteX322" fmla="*/ 1762 w 10000"/>
                  <a:gd name="connsiteY322" fmla="*/ 7817 h 10000"/>
                  <a:gd name="connsiteX323" fmla="*/ 1762 w 10000"/>
                  <a:gd name="connsiteY323" fmla="*/ 7856 h 10000"/>
                  <a:gd name="connsiteX324" fmla="*/ 1776 w 10000"/>
                  <a:gd name="connsiteY324" fmla="*/ 7892 h 10000"/>
                  <a:gd name="connsiteX325" fmla="*/ 1784 w 10000"/>
                  <a:gd name="connsiteY325" fmla="*/ 7902 h 10000"/>
                  <a:gd name="connsiteX326" fmla="*/ 1801 w 10000"/>
                  <a:gd name="connsiteY326" fmla="*/ 7908 h 10000"/>
                  <a:gd name="connsiteX327" fmla="*/ 1809 w 10000"/>
                  <a:gd name="connsiteY327" fmla="*/ 7911 h 10000"/>
                  <a:gd name="connsiteX328" fmla="*/ 1801 w 10000"/>
                  <a:gd name="connsiteY328" fmla="*/ 7940 h 10000"/>
                  <a:gd name="connsiteX329" fmla="*/ 1798 w 10000"/>
                  <a:gd name="connsiteY329" fmla="*/ 7979 h 10000"/>
                  <a:gd name="connsiteX330" fmla="*/ 1806 w 10000"/>
                  <a:gd name="connsiteY330" fmla="*/ 8002 h 10000"/>
                  <a:gd name="connsiteX331" fmla="*/ 1823 w 10000"/>
                  <a:gd name="connsiteY331" fmla="*/ 8021 h 10000"/>
                  <a:gd name="connsiteX332" fmla="*/ 1834 w 10000"/>
                  <a:gd name="connsiteY332" fmla="*/ 8044 h 10000"/>
                  <a:gd name="connsiteX333" fmla="*/ 1839 w 10000"/>
                  <a:gd name="connsiteY333" fmla="*/ 8073 h 10000"/>
                  <a:gd name="connsiteX334" fmla="*/ 1842 w 10000"/>
                  <a:gd name="connsiteY334" fmla="*/ 8106 h 10000"/>
                  <a:gd name="connsiteX335" fmla="*/ 1839 w 10000"/>
                  <a:gd name="connsiteY335" fmla="*/ 8144 h 10000"/>
                  <a:gd name="connsiteX336" fmla="*/ 1856 w 10000"/>
                  <a:gd name="connsiteY336" fmla="*/ 8164 h 10000"/>
                  <a:gd name="connsiteX337" fmla="*/ 1886 w 10000"/>
                  <a:gd name="connsiteY337" fmla="*/ 8193 h 10000"/>
                  <a:gd name="connsiteX338" fmla="*/ 1922 w 10000"/>
                  <a:gd name="connsiteY338" fmla="*/ 8206 h 10000"/>
                  <a:gd name="connsiteX339" fmla="*/ 1967 w 10000"/>
                  <a:gd name="connsiteY339" fmla="*/ 8203 h 10000"/>
                  <a:gd name="connsiteX340" fmla="*/ 1986 w 10000"/>
                  <a:gd name="connsiteY340" fmla="*/ 8212 h 10000"/>
                  <a:gd name="connsiteX341" fmla="*/ 2000 w 10000"/>
                  <a:gd name="connsiteY341" fmla="*/ 8232 h 10000"/>
                  <a:gd name="connsiteX342" fmla="*/ 2033 w 10000"/>
                  <a:gd name="connsiteY342" fmla="*/ 8258 h 10000"/>
                  <a:gd name="connsiteX343" fmla="*/ 2050 w 10000"/>
                  <a:gd name="connsiteY343" fmla="*/ 8271 h 10000"/>
                  <a:gd name="connsiteX344" fmla="*/ 2089 w 10000"/>
                  <a:gd name="connsiteY344" fmla="*/ 8280 h 10000"/>
                  <a:gd name="connsiteX345" fmla="*/ 2122 w 10000"/>
                  <a:gd name="connsiteY345" fmla="*/ 8300 h 10000"/>
                  <a:gd name="connsiteX346" fmla="*/ 2163 w 10000"/>
                  <a:gd name="connsiteY346" fmla="*/ 8332 h 10000"/>
                  <a:gd name="connsiteX347" fmla="*/ 2172 w 10000"/>
                  <a:gd name="connsiteY347" fmla="*/ 8335 h 10000"/>
                  <a:gd name="connsiteX348" fmla="*/ 2177 w 10000"/>
                  <a:gd name="connsiteY348" fmla="*/ 8345 h 10000"/>
                  <a:gd name="connsiteX349" fmla="*/ 2163 w 10000"/>
                  <a:gd name="connsiteY349" fmla="*/ 8371 h 10000"/>
                  <a:gd name="connsiteX350" fmla="*/ 2139 w 10000"/>
                  <a:gd name="connsiteY350" fmla="*/ 8423 h 10000"/>
                  <a:gd name="connsiteX351" fmla="*/ 2130 w 10000"/>
                  <a:gd name="connsiteY351" fmla="*/ 8439 h 10000"/>
                  <a:gd name="connsiteX352" fmla="*/ 2105 w 10000"/>
                  <a:gd name="connsiteY352" fmla="*/ 8446 h 10000"/>
                  <a:gd name="connsiteX353" fmla="*/ 2080 w 10000"/>
                  <a:gd name="connsiteY353" fmla="*/ 8449 h 10000"/>
                  <a:gd name="connsiteX354" fmla="*/ 2075 w 10000"/>
                  <a:gd name="connsiteY354" fmla="*/ 8459 h 10000"/>
                  <a:gd name="connsiteX355" fmla="*/ 2072 w 10000"/>
                  <a:gd name="connsiteY355" fmla="*/ 8475 h 10000"/>
                  <a:gd name="connsiteX356" fmla="*/ 2080 w 10000"/>
                  <a:gd name="connsiteY356" fmla="*/ 8484 h 10000"/>
                  <a:gd name="connsiteX357" fmla="*/ 2100 w 10000"/>
                  <a:gd name="connsiteY357" fmla="*/ 8475 h 10000"/>
                  <a:gd name="connsiteX358" fmla="*/ 2141 w 10000"/>
                  <a:gd name="connsiteY358" fmla="*/ 8478 h 10000"/>
                  <a:gd name="connsiteX359" fmla="*/ 2172 w 10000"/>
                  <a:gd name="connsiteY359" fmla="*/ 8475 h 10000"/>
                  <a:gd name="connsiteX360" fmla="*/ 2188 w 10000"/>
                  <a:gd name="connsiteY360" fmla="*/ 8475 h 10000"/>
                  <a:gd name="connsiteX361" fmla="*/ 2222 w 10000"/>
                  <a:gd name="connsiteY361" fmla="*/ 8497 h 10000"/>
                  <a:gd name="connsiteX362" fmla="*/ 2252 w 10000"/>
                  <a:gd name="connsiteY362" fmla="*/ 8514 h 10000"/>
                  <a:gd name="connsiteX363" fmla="*/ 2274 w 10000"/>
                  <a:gd name="connsiteY363" fmla="*/ 8514 h 10000"/>
                  <a:gd name="connsiteX364" fmla="*/ 2299 w 10000"/>
                  <a:gd name="connsiteY364" fmla="*/ 8504 h 10000"/>
                  <a:gd name="connsiteX365" fmla="*/ 2310 w 10000"/>
                  <a:gd name="connsiteY365" fmla="*/ 8504 h 10000"/>
                  <a:gd name="connsiteX366" fmla="*/ 2319 w 10000"/>
                  <a:gd name="connsiteY366" fmla="*/ 8484 h 10000"/>
                  <a:gd name="connsiteX367" fmla="*/ 2338 w 10000"/>
                  <a:gd name="connsiteY367" fmla="*/ 8494 h 10000"/>
                  <a:gd name="connsiteX368" fmla="*/ 2338 w 10000"/>
                  <a:gd name="connsiteY368" fmla="*/ 8552 h 10000"/>
                  <a:gd name="connsiteX369" fmla="*/ 2366 w 10000"/>
                  <a:gd name="connsiteY369" fmla="*/ 8572 h 10000"/>
                  <a:gd name="connsiteX370" fmla="*/ 2382 w 10000"/>
                  <a:gd name="connsiteY370" fmla="*/ 8582 h 10000"/>
                  <a:gd name="connsiteX371" fmla="*/ 2435 w 10000"/>
                  <a:gd name="connsiteY371" fmla="*/ 8552 h 10000"/>
                  <a:gd name="connsiteX372" fmla="*/ 2443 w 10000"/>
                  <a:gd name="connsiteY372" fmla="*/ 8552 h 10000"/>
                  <a:gd name="connsiteX373" fmla="*/ 2454 w 10000"/>
                  <a:gd name="connsiteY373" fmla="*/ 8552 h 10000"/>
                  <a:gd name="connsiteX374" fmla="*/ 2471 w 10000"/>
                  <a:gd name="connsiteY374" fmla="*/ 8546 h 10000"/>
                  <a:gd name="connsiteX375" fmla="*/ 2488 w 10000"/>
                  <a:gd name="connsiteY375" fmla="*/ 8536 h 10000"/>
                  <a:gd name="connsiteX376" fmla="*/ 2501 w 10000"/>
                  <a:gd name="connsiteY376" fmla="*/ 8533 h 10000"/>
                  <a:gd name="connsiteX377" fmla="*/ 2512 w 10000"/>
                  <a:gd name="connsiteY377" fmla="*/ 8533 h 10000"/>
                  <a:gd name="connsiteX378" fmla="*/ 2521 w 10000"/>
                  <a:gd name="connsiteY378" fmla="*/ 8546 h 10000"/>
                  <a:gd name="connsiteX379" fmla="*/ 2521 w 10000"/>
                  <a:gd name="connsiteY379" fmla="*/ 8572 h 10000"/>
                  <a:gd name="connsiteX380" fmla="*/ 2535 w 10000"/>
                  <a:gd name="connsiteY380" fmla="*/ 8588 h 10000"/>
                  <a:gd name="connsiteX381" fmla="*/ 2551 w 10000"/>
                  <a:gd name="connsiteY381" fmla="*/ 8582 h 10000"/>
                  <a:gd name="connsiteX382" fmla="*/ 2560 w 10000"/>
                  <a:gd name="connsiteY382" fmla="*/ 8582 h 10000"/>
                  <a:gd name="connsiteX383" fmla="*/ 2573 w 10000"/>
                  <a:gd name="connsiteY383" fmla="*/ 8588 h 10000"/>
                  <a:gd name="connsiteX384" fmla="*/ 2584 w 10000"/>
                  <a:gd name="connsiteY384" fmla="*/ 8591 h 10000"/>
                  <a:gd name="connsiteX385" fmla="*/ 2590 w 10000"/>
                  <a:gd name="connsiteY385" fmla="*/ 8598 h 10000"/>
                  <a:gd name="connsiteX386" fmla="*/ 2598 w 10000"/>
                  <a:gd name="connsiteY386" fmla="*/ 8608 h 10000"/>
                  <a:gd name="connsiteX387" fmla="*/ 2607 w 10000"/>
                  <a:gd name="connsiteY387" fmla="*/ 8617 h 10000"/>
                  <a:gd name="connsiteX388" fmla="*/ 2618 w 10000"/>
                  <a:gd name="connsiteY388" fmla="*/ 8617 h 10000"/>
                  <a:gd name="connsiteX389" fmla="*/ 2640 w 10000"/>
                  <a:gd name="connsiteY389" fmla="*/ 8608 h 10000"/>
                  <a:gd name="connsiteX390" fmla="*/ 2670 w 10000"/>
                  <a:gd name="connsiteY390" fmla="*/ 8598 h 10000"/>
                  <a:gd name="connsiteX391" fmla="*/ 2673 w 10000"/>
                  <a:gd name="connsiteY391" fmla="*/ 8598 h 10000"/>
                  <a:gd name="connsiteX392" fmla="*/ 2690 w 10000"/>
                  <a:gd name="connsiteY392" fmla="*/ 8598 h 10000"/>
                  <a:gd name="connsiteX393" fmla="*/ 2698 w 10000"/>
                  <a:gd name="connsiteY393" fmla="*/ 8598 h 10000"/>
                  <a:gd name="connsiteX394" fmla="*/ 2712 w 10000"/>
                  <a:gd name="connsiteY394" fmla="*/ 8598 h 10000"/>
                  <a:gd name="connsiteX395" fmla="*/ 2726 w 10000"/>
                  <a:gd name="connsiteY395" fmla="*/ 8591 h 10000"/>
                  <a:gd name="connsiteX396" fmla="*/ 2737 w 10000"/>
                  <a:gd name="connsiteY396" fmla="*/ 8588 h 10000"/>
                  <a:gd name="connsiteX397" fmla="*/ 2759 w 10000"/>
                  <a:gd name="connsiteY397" fmla="*/ 8582 h 10000"/>
                  <a:gd name="connsiteX398" fmla="*/ 2770 w 10000"/>
                  <a:gd name="connsiteY398" fmla="*/ 8578 h 10000"/>
                  <a:gd name="connsiteX399" fmla="*/ 2784 w 10000"/>
                  <a:gd name="connsiteY399" fmla="*/ 8572 h 10000"/>
                  <a:gd name="connsiteX400" fmla="*/ 2795 w 10000"/>
                  <a:gd name="connsiteY400" fmla="*/ 8572 h 10000"/>
                  <a:gd name="connsiteX401" fmla="*/ 2803 w 10000"/>
                  <a:gd name="connsiteY401" fmla="*/ 8588 h 10000"/>
                  <a:gd name="connsiteX402" fmla="*/ 2803 w 10000"/>
                  <a:gd name="connsiteY402" fmla="*/ 8591 h 10000"/>
                  <a:gd name="connsiteX403" fmla="*/ 2803 w 10000"/>
                  <a:gd name="connsiteY403" fmla="*/ 8601 h 10000"/>
                  <a:gd name="connsiteX404" fmla="*/ 2809 w 10000"/>
                  <a:gd name="connsiteY404" fmla="*/ 8601 h 10000"/>
                  <a:gd name="connsiteX405" fmla="*/ 2823 w 10000"/>
                  <a:gd name="connsiteY405" fmla="*/ 8598 h 10000"/>
                  <a:gd name="connsiteX406" fmla="*/ 2831 w 10000"/>
                  <a:gd name="connsiteY406" fmla="*/ 8598 h 10000"/>
                  <a:gd name="connsiteX407" fmla="*/ 2839 w 10000"/>
                  <a:gd name="connsiteY407" fmla="*/ 8601 h 10000"/>
                  <a:gd name="connsiteX408" fmla="*/ 2848 w 10000"/>
                  <a:gd name="connsiteY408" fmla="*/ 8598 h 10000"/>
                  <a:gd name="connsiteX409" fmla="*/ 2856 w 10000"/>
                  <a:gd name="connsiteY409" fmla="*/ 8601 h 10000"/>
                  <a:gd name="connsiteX410" fmla="*/ 2859 w 10000"/>
                  <a:gd name="connsiteY410" fmla="*/ 8601 h 10000"/>
                  <a:gd name="connsiteX411" fmla="*/ 2864 w 10000"/>
                  <a:gd name="connsiteY411" fmla="*/ 8598 h 10000"/>
                  <a:gd name="connsiteX412" fmla="*/ 2889 w 10000"/>
                  <a:gd name="connsiteY412" fmla="*/ 8611 h 10000"/>
                  <a:gd name="connsiteX413" fmla="*/ 2906 w 10000"/>
                  <a:gd name="connsiteY413" fmla="*/ 8620 h 10000"/>
                  <a:gd name="connsiteX414" fmla="*/ 2914 w 10000"/>
                  <a:gd name="connsiteY414" fmla="*/ 8627 h 10000"/>
                  <a:gd name="connsiteX415" fmla="*/ 2920 w 10000"/>
                  <a:gd name="connsiteY415" fmla="*/ 8640 h 10000"/>
                  <a:gd name="connsiteX416" fmla="*/ 2922 w 10000"/>
                  <a:gd name="connsiteY416" fmla="*/ 8666 h 10000"/>
                  <a:gd name="connsiteX417" fmla="*/ 2922 w 10000"/>
                  <a:gd name="connsiteY417" fmla="*/ 8692 h 10000"/>
                  <a:gd name="connsiteX418" fmla="*/ 2939 w 10000"/>
                  <a:gd name="connsiteY418" fmla="*/ 8695 h 10000"/>
                  <a:gd name="connsiteX419" fmla="*/ 2953 w 10000"/>
                  <a:gd name="connsiteY419" fmla="*/ 8695 h 10000"/>
                  <a:gd name="connsiteX420" fmla="*/ 2961 w 10000"/>
                  <a:gd name="connsiteY420" fmla="*/ 8695 h 10000"/>
                  <a:gd name="connsiteX421" fmla="*/ 2972 w 10000"/>
                  <a:gd name="connsiteY421" fmla="*/ 8692 h 10000"/>
                  <a:gd name="connsiteX422" fmla="*/ 2981 w 10000"/>
                  <a:gd name="connsiteY422" fmla="*/ 8685 h 10000"/>
                  <a:gd name="connsiteX423" fmla="*/ 2989 w 10000"/>
                  <a:gd name="connsiteY423" fmla="*/ 8685 h 10000"/>
                  <a:gd name="connsiteX424" fmla="*/ 3008 w 10000"/>
                  <a:gd name="connsiteY424" fmla="*/ 8685 h 10000"/>
                  <a:gd name="connsiteX425" fmla="*/ 3028 w 10000"/>
                  <a:gd name="connsiteY425" fmla="*/ 8695 h 10000"/>
                  <a:gd name="connsiteX426" fmla="*/ 3042 w 10000"/>
                  <a:gd name="connsiteY426" fmla="*/ 8695 h 10000"/>
                  <a:gd name="connsiteX427" fmla="*/ 3053 w 10000"/>
                  <a:gd name="connsiteY427" fmla="*/ 8676 h 10000"/>
                  <a:gd name="connsiteX428" fmla="*/ 3061 w 10000"/>
                  <a:gd name="connsiteY428" fmla="*/ 8666 h 10000"/>
                  <a:gd name="connsiteX429" fmla="*/ 3066 w 10000"/>
                  <a:gd name="connsiteY429" fmla="*/ 8656 h 10000"/>
                  <a:gd name="connsiteX430" fmla="*/ 3091 w 10000"/>
                  <a:gd name="connsiteY430" fmla="*/ 8659 h 10000"/>
                  <a:gd name="connsiteX431" fmla="*/ 3105 w 10000"/>
                  <a:gd name="connsiteY431" fmla="*/ 8659 h 10000"/>
                  <a:gd name="connsiteX432" fmla="*/ 3108 w 10000"/>
                  <a:gd name="connsiteY432" fmla="*/ 8650 h 10000"/>
                  <a:gd name="connsiteX433" fmla="*/ 3147 w 10000"/>
                  <a:gd name="connsiteY433" fmla="*/ 8588 h 10000"/>
                  <a:gd name="connsiteX434" fmla="*/ 3150 w 10000"/>
                  <a:gd name="connsiteY434" fmla="*/ 8598 h 10000"/>
                  <a:gd name="connsiteX435" fmla="*/ 3163 w 10000"/>
                  <a:gd name="connsiteY435" fmla="*/ 8601 h 10000"/>
                  <a:gd name="connsiteX436" fmla="*/ 3180 w 10000"/>
                  <a:gd name="connsiteY436" fmla="*/ 8608 h 10000"/>
                  <a:gd name="connsiteX437" fmla="*/ 3188 w 10000"/>
                  <a:gd name="connsiteY437" fmla="*/ 8611 h 10000"/>
                  <a:gd name="connsiteX438" fmla="*/ 3227 w 10000"/>
                  <a:gd name="connsiteY438" fmla="*/ 8620 h 10000"/>
                  <a:gd name="connsiteX439" fmla="*/ 3238 w 10000"/>
                  <a:gd name="connsiteY439" fmla="*/ 8617 h 10000"/>
                  <a:gd name="connsiteX440" fmla="*/ 3247 w 10000"/>
                  <a:gd name="connsiteY440" fmla="*/ 8601 h 10000"/>
                  <a:gd name="connsiteX441" fmla="*/ 3269 w 10000"/>
                  <a:gd name="connsiteY441" fmla="*/ 8611 h 10000"/>
                  <a:gd name="connsiteX442" fmla="*/ 3277 w 10000"/>
                  <a:gd name="connsiteY442" fmla="*/ 8617 h 10000"/>
                  <a:gd name="connsiteX443" fmla="*/ 3285 w 10000"/>
                  <a:gd name="connsiteY443" fmla="*/ 8611 h 10000"/>
                  <a:gd name="connsiteX444" fmla="*/ 3307 w 10000"/>
                  <a:gd name="connsiteY444" fmla="*/ 8611 h 10000"/>
                  <a:gd name="connsiteX445" fmla="*/ 3319 w 10000"/>
                  <a:gd name="connsiteY445" fmla="*/ 8617 h 10000"/>
                  <a:gd name="connsiteX446" fmla="*/ 3324 w 10000"/>
                  <a:gd name="connsiteY446" fmla="*/ 8617 h 10000"/>
                  <a:gd name="connsiteX447" fmla="*/ 3327 w 10000"/>
                  <a:gd name="connsiteY447" fmla="*/ 8620 h 10000"/>
                  <a:gd name="connsiteX448" fmla="*/ 3341 w 10000"/>
                  <a:gd name="connsiteY448" fmla="*/ 8620 h 10000"/>
                  <a:gd name="connsiteX449" fmla="*/ 3357 w 10000"/>
                  <a:gd name="connsiteY449" fmla="*/ 8620 h 10000"/>
                  <a:gd name="connsiteX450" fmla="*/ 3374 w 10000"/>
                  <a:gd name="connsiteY450" fmla="*/ 8620 h 10000"/>
                  <a:gd name="connsiteX451" fmla="*/ 3382 w 10000"/>
                  <a:gd name="connsiteY451" fmla="*/ 8620 h 10000"/>
                  <a:gd name="connsiteX452" fmla="*/ 3399 w 10000"/>
                  <a:gd name="connsiteY452" fmla="*/ 8611 h 10000"/>
                  <a:gd name="connsiteX453" fmla="*/ 3413 w 10000"/>
                  <a:gd name="connsiteY453" fmla="*/ 8601 h 10000"/>
                  <a:gd name="connsiteX454" fmla="*/ 3421 w 10000"/>
                  <a:gd name="connsiteY454" fmla="*/ 8588 h 10000"/>
                  <a:gd name="connsiteX455" fmla="*/ 3421 w 10000"/>
                  <a:gd name="connsiteY455" fmla="*/ 8572 h 10000"/>
                  <a:gd name="connsiteX456" fmla="*/ 3421 w 10000"/>
                  <a:gd name="connsiteY456" fmla="*/ 8552 h 10000"/>
                  <a:gd name="connsiteX457" fmla="*/ 3424 w 10000"/>
                  <a:gd name="connsiteY457" fmla="*/ 8533 h 10000"/>
                  <a:gd name="connsiteX458" fmla="*/ 3432 w 10000"/>
                  <a:gd name="connsiteY458" fmla="*/ 8523 h 10000"/>
                  <a:gd name="connsiteX459" fmla="*/ 3446 w 10000"/>
                  <a:gd name="connsiteY459" fmla="*/ 8523 h 10000"/>
                  <a:gd name="connsiteX460" fmla="*/ 3457 w 10000"/>
                  <a:gd name="connsiteY460" fmla="*/ 8523 h 10000"/>
                  <a:gd name="connsiteX461" fmla="*/ 3476 w 10000"/>
                  <a:gd name="connsiteY461" fmla="*/ 8533 h 10000"/>
                  <a:gd name="connsiteX462" fmla="*/ 3485 w 10000"/>
                  <a:gd name="connsiteY462" fmla="*/ 8536 h 10000"/>
                  <a:gd name="connsiteX463" fmla="*/ 3501 w 10000"/>
                  <a:gd name="connsiteY463" fmla="*/ 8527 h 10000"/>
                  <a:gd name="connsiteX464" fmla="*/ 3504 w 10000"/>
                  <a:gd name="connsiteY464" fmla="*/ 8514 h 10000"/>
                  <a:gd name="connsiteX465" fmla="*/ 3510 w 10000"/>
                  <a:gd name="connsiteY465" fmla="*/ 8497 h 10000"/>
                  <a:gd name="connsiteX466" fmla="*/ 3537 w 10000"/>
                  <a:gd name="connsiteY466" fmla="*/ 8484 h 10000"/>
                  <a:gd name="connsiteX467" fmla="*/ 3562 w 10000"/>
                  <a:gd name="connsiteY467" fmla="*/ 8488 h 10000"/>
                  <a:gd name="connsiteX468" fmla="*/ 3568 w 10000"/>
                  <a:gd name="connsiteY468" fmla="*/ 8484 h 10000"/>
                  <a:gd name="connsiteX469" fmla="*/ 3584 w 10000"/>
                  <a:gd name="connsiteY469" fmla="*/ 8494 h 10000"/>
                  <a:gd name="connsiteX470" fmla="*/ 3593 w 10000"/>
                  <a:gd name="connsiteY470" fmla="*/ 8507 h 10000"/>
                  <a:gd name="connsiteX471" fmla="*/ 3618 w 10000"/>
                  <a:gd name="connsiteY471" fmla="*/ 8497 h 10000"/>
                  <a:gd name="connsiteX472" fmla="*/ 3643 w 10000"/>
                  <a:gd name="connsiteY472" fmla="*/ 8475 h 10000"/>
                  <a:gd name="connsiteX473" fmla="*/ 3657 w 10000"/>
                  <a:gd name="connsiteY473" fmla="*/ 8478 h 10000"/>
                  <a:gd name="connsiteX474" fmla="*/ 3670 w 10000"/>
                  <a:gd name="connsiteY474" fmla="*/ 8475 h 10000"/>
                  <a:gd name="connsiteX475" fmla="*/ 3673 w 10000"/>
                  <a:gd name="connsiteY475" fmla="*/ 8468 h 10000"/>
                  <a:gd name="connsiteX476" fmla="*/ 3681 w 10000"/>
                  <a:gd name="connsiteY476" fmla="*/ 8468 h 10000"/>
                  <a:gd name="connsiteX477" fmla="*/ 3698 w 10000"/>
                  <a:gd name="connsiteY477" fmla="*/ 8478 h 10000"/>
                  <a:gd name="connsiteX478" fmla="*/ 3720 w 10000"/>
                  <a:gd name="connsiteY478" fmla="*/ 8497 h 10000"/>
                  <a:gd name="connsiteX479" fmla="*/ 3715 w 10000"/>
                  <a:gd name="connsiteY479" fmla="*/ 8504 h 10000"/>
                  <a:gd name="connsiteX480" fmla="*/ 3729 w 10000"/>
                  <a:gd name="connsiteY480" fmla="*/ 8514 h 10000"/>
                  <a:gd name="connsiteX481" fmla="*/ 3729 w 10000"/>
                  <a:gd name="connsiteY481" fmla="*/ 8517 h 10000"/>
                  <a:gd name="connsiteX482" fmla="*/ 3740 w 10000"/>
                  <a:gd name="connsiteY482" fmla="*/ 8527 h 10000"/>
                  <a:gd name="connsiteX483" fmla="*/ 3759 w 10000"/>
                  <a:gd name="connsiteY483" fmla="*/ 8517 h 10000"/>
                  <a:gd name="connsiteX484" fmla="*/ 3762 w 10000"/>
                  <a:gd name="connsiteY484" fmla="*/ 8504 h 10000"/>
                  <a:gd name="connsiteX485" fmla="*/ 3770 w 10000"/>
                  <a:gd name="connsiteY485" fmla="*/ 8488 h 10000"/>
                  <a:gd name="connsiteX486" fmla="*/ 3778 w 10000"/>
                  <a:gd name="connsiteY486" fmla="*/ 8484 h 10000"/>
                  <a:gd name="connsiteX487" fmla="*/ 3792 w 10000"/>
                  <a:gd name="connsiteY487" fmla="*/ 8475 h 10000"/>
                  <a:gd name="connsiteX488" fmla="*/ 3803 w 10000"/>
                  <a:gd name="connsiteY488" fmla="*/ 8478 h 10000"/>
                  <a:gd name="connsiteX489" fmla="*/ 3809 w 10000"/>
                  <a:gd name="connsiteY489" fmla="*/ 8475 h 10000"/>
                  <a:gd name="connsiteX490" fmla="*/ 3825 w 10000"/>
                  <a:gd name="connsiteY490" fmla="*/ 8465 h 10000"/>
                  <a:gd name="connsiteX491" fmla="*/ 3834 w 10000"/>
                  <a:gd name="connsiteY491" fmla="*/ 8468 h 10000"/>
                  <a:gd name="connsiteX492" fmla="*/ 3842 w 10000"/>
                  <a:gd name="connsiteY492" fmla="*/ 8478 h 10000"/>
                  <a:gd name="connsiteX493" fmla="*/ 3850 w 10000"/>
                  <a:gd name="connsiteY493" fmla="*/ 8478 h 10000"/>
                  <a:gd name="connsiteX494" fmla="*/ 3859 w 10000"/>
                  <a:gd name="connsiteY494" fmla="*/ 8484 h 10000"/>
                  <a:gd name="connsiteX495" fmla="*/ 3873 w 10000"/>
                  <a:gd name="connsiteY495" fmla="*/ 8494 h 10000"/>
                  <a:gd name="connsiteX496" fmla="*/ 3875 w 10000"/>
                  <a:gd name="connsiteY496" fmla="*/ 8507 h 10000"/>
                  <a:gd name="connsiteX497" fmla="*/ 3881 w 10000"/>
                  <a:gd name="connsiteY497" fmla="*/ 8527 h 10000"/>
                  <a:gd name="connsiteX498" fmla="*/ 3875 w 10000"/>
                  <a:gd name="connsiteY498" fmla="*/ 8546 h 10000"/>
                  <a:gd name="connsiteX499" fmla="*/ 3892 w 10000"/>
                  <a:gd name="connsiteY499" fmla="*/ 8546 h 10000"/>
                  <a:gd name="connsiteX500" fmla="*/ 3900 w 10000"/>
                  <a:gd name="connsiteY500" fmla="*/ 8543 h 10000"/>
                  <a:gd name="connsiteX501" fmla="*/ 3906 w 10000"/>
                  <a:gd name="connsiteY501" fmla="*/ 8543 h 10000"/>
                  <a:gd name="connsiteX502" fmla="*/ 3922 w 10000"/>
                  <a:gd name="connsiteY502" fmla="*/ 8552 h 10000"/>
                  <a:gd name="connsiteX503" fmla="*/ 3939 w 10000"/>
                  <a:gd name="connsiteY503" fmla="*/ 8559 h 10000"/>
                  <a:gd name="connsiteX504" fmla="*/ 3953 w 10000"/>
                  <a:gd name="connsiteY504" fmla="*/ 8572 h 10000"/>
                  <a:gd name="connsiteX505" fmla="*/ 3956 w 10000"/>
                  <a:gd name="connsiteY505" fmla="*/ 8588 h 10000"/>
                  <a:gd name="connsiteX506" fmla="*/ 3956 w 10000"/>
                  <a:gd name="connsiteY506" fmla="*/ 8608 h 10000"/>
                  <a:gd name="connsiteX507" fmla="*/ 3972 w 10000"/>
                  <a:gd name="connsiteY507" fmla="*/ 8608 h 10000"/>
                  <a:gd name="connsiteX508" fmla="*/ 3986 w 10000"/>
                  <a:gd name="connsiteY508" fmla="*/ 8608 h 10000"/>
                  <a:gd name="connsiteX509" fmla="*/ 3997 w 10000"/>
                  <a:gd name="connsiteY509" fmla="*/ 8608 h 10000"/>
                  <a:gd name="connsiteX510" fmla="*/ 4006 w 10000"/>
                  <a:gd name="connsiteY510" fmla="*/ 8608 h 10000"/>
                  <a:gd name="connsiteX511" fmla="*/ 4006 w 10000"/>
                  <a:gd name="connsiteY511" fmla="*/ 8611 h 10000"/>
                  <a:gd name="connsiteX512" fmla="*/ 4011 w 10000"/>
                  <a:gd name="connsiteY512" fmla="*/ 8611 h 10000"/>
                  <a:gd name="connsiteX513" fmla="*/ 4022 w 10000"/>
                  <a:gd name="connsiteY513" fmla="*/ 8620 h 10000"/>
                  <a:gd name="connsiteX514" fmla="*/ 4042 w 10000"/>
                  <a:gd name="connsiteY514" fmla="*/ 8620 h 10000"/>
                  <a:gd name="connsiteX515" fmla="*/ 4050 w 10000"/>
                  <a:gd name="connsiteY515" fmla="*/ 8617 h 10000"/>
                  <a:gd name="connsiteX516" fmla="*/ 4069 w 10000"/>
                  <a:gd name="connsiteY516" fmla="*/ 8620 h 10000"/>
                  <a:gd name="connsiteX517" fmla="*/ 4086 w 10000"/>
                  <a:gd name="connsiteY517" fmla="*/ 8630 h 10000"/>
                  <a:gd name="connsiteX518" fmla="*/ 4108 w 10000"/>
                  <a:gd name="connsiteY518" fmla="*/ 8627 h 10000"/>
                  <a:gd name="connsiteX519" fmla="*/ 4125 w 10000"/>
                  <a:gd name="connsiteY519" fmla="*/ 8620 h 10000"/>
                  <a:gd name="connsiteX520" fmla="*/ 4133 w 10000"/>
                  <a:gd name="connsiteY520" fmla="*/ 8611 h 10000"/>
                  <a:gd name="connsiteX521" fmla="*/ 4139 w 10000"/>
                  <a:gd name="connsiteY521" fmla="*/ 8608 h 10000"/>
                  <a:gd name="connsiteX522" fmla="*/ 4147 w 10000"/>
                  <a:gd name="connsiteY522" fmla="*/ 8601 h 10000"/>
                  <a:gd name="connsiteX523" fmla="*/ 4155 w 10000"/>
                  <a:gd name="connsiteY523" fmla="*/ 8591 h 10000"/>
                  <a:gd name="connsiteX524" fmla="*/ 4166 w 10000"/>
                  <a:gd name="connsiteY524" fmla="*/ 8582 h 10000"/>
                  <a:gd name="connsiteX525" fmla="*/ 4183 w 10000"/>
                  <a:gd name="connsiteY525" fmla="*/ 8569 h 10000"/>
                  <a:gd name="connsiteX526" fmla="*/ 4191 w 10000"/>
                  <a:gd name="connsiteY526" fmla="*/ 8562 h 10000"/>
                  <a:gd name="connsiteX527" fmla="*/ 4208 w 10000"/>
                  <a:gd name="connsiteY527" fmla="*/ 8552 h 10000"/>
                  <a:gd name="connsiteX528" fmla="*/ 4230 w 10000"/>
                  <a:gd name="connsiteY528" fmla="*/ 8552 h 10000"/>
                  <a:gd name="connsiteX529" fmla="*/ 4238 w 10000"/>
                  <a:gd name="connsiteY529" fmla="*/ 8559 h 10000"/>
                  <a:gd name="connsiteX530" fmla="*/ 4247 w 10000"/>
                  <a:gd name="connsiteY530" fmla="*/ 8572 h 10000"/>
                  <a:gd name="connsiteX531" fmla="*/ 4252 w 10000"/>
                  <a:gd name="connsiteY531" fmla="*/ 8578 h 10000"/>
                  <a:gd name="connsiteX532" fmla="*/ 4263 w 10000"/>
                  <a:gd name="connsiteY532" fmla="*/ 8582 h 10000"/>
                  <a:gd name="connsiteX533" fmla="*/ 4277 w 10000"/>
                  <a:gd name="connsiteY533" fmla="*/ 8572 h 10000"/>
                  <a:gd name="connsiteX534" fmla="*/ 4294 w 10000"/>
                  <a:gd name="connsiteY534" fmla="*/ 8559 h 10000"/>
                  <a:gd name="connsiteX535" fmla="*/ 4302 w 10000"/>
                  <a:gd name="connsiteY535" fmla="*/ 8546 h 10000"/>
                  <a:gd name="connsiteX536" fmla="*/ 4310 w 10000"/>
                  <a:gd name="connsiteY536" fmla="*/ 8543 h 10000"/>
                  <a:gd name="connsiteX537" fmla="*/ 4313 w 10000"/>
                  <a:gd name="connsiteY537" fmla="*/ 8543 h 10000"/>
                  <a:gd name="connsiteX538" fmla="*/ 4332 w 10000"/>
                  <a:gd name="connsiteY538" fmla="*/ 8546 h 10000"/>
                  <a:gd name="connsiteX539" fmla="*/ 4335 w 10000"/>
                  <a:gd name="connsiteY539" fmla="*/ 8559 h 10000"/>
                  <a:gd name="connsiteX540" fmla="*/ 4349 w 10000"/>
                  <a:gd name="connsiteY540" fmla="*/ 8588 h 10000"/>
                  <a:gd name="connsiteX541" fmla="*/ 4360 w 10000"/>
                  <a:gd name="connsiteY541" fmla="*/ 8591 h 10000"/>
                  <a:gd name="connsiteX542" fmla="*/ 4366 w 10000"/>
                  <a:gd name="connsiteY542" fmla="*/ 8591 h 10000"/>
                  <a:gd name="connsiteX543" fmla="*/ 4382 w 10000"/>
                  <a:gd name="connsiteY543" fmla="*/ 8598 h 10000"/>
                  <a:gd name="connsiteX544" fmla="*/ 4385 w 10000"/>
                  <a:gd name="connsiteY544" fmla="*/ 8598 h 10000"/>
                  <a:gd name="connsiteX545" fmla="*/ 4402 w 10000"/>
                  <a:gd name="connsiteY545" fmla="*/ 8598 h 10000"/>
                  <a:gd name="connsiteX546" fmla="*/ 4421 w 10000"/>
                  <a:gd name="connsiteY546" fmla="*/ 8591 h 10000"/>
                  <a:gd name="connsiteX547" fmla="*/ 4440 w 10000"/>
                  <a:gd name="connsiteY547" fmla="*/ 8591 h 10000"/>
                  <a:gd name="connsiteX548" fmla="*/ 4449 w 10000"/>
                  <a:gd name="connsiteY548" fmla="*/ 8598 h 10000"/>
                  <a:gd name="connsiteX549" fmla="*/ 4454 w 10000"/>
                  <a:gd name="connsiteY549" fmla="*/ 8617 h 10000"/>
                  <a:gd name="connsiteX550" fmla="*/ 4463 w 10000"/>
                  <a:gd name="connsiteY550" fmla="*/ 8608 h 10000"/>
                  <a:gd name="connsiteX551" fmla="*/ 4474 w 10000"/>
                  <a:gd name="connsiteY551" fmla="*/ 8608 h 10000"/>
                  <a:gd name="connsiteX552" fmla="*/ 4490 w 10000"/>
                  <a:gd name="connsiteY552" fmla="*/ 8617 h 10000"/>
                  <a:gd name="connsiteX553" fmla="*/ 4504 w 10000"/>
                  <a:gd name="connsiteY553" fmla="*/ 8617 h 10000"/>
                  <a:gd name="connsiteX554" fmla="*/ 4518 w 10000"/>
                  <a:gd name="connsiteY554" fmla="*/ 8617 h 10000"/>
                  <a:gd name="connsiteX555" fmla="*/ 4535 w 10000"/>
                  <a:gd name="connsiteY555" fmla="*/ 8611 h 10000"/>
                  <a:gd name="connsiteX556" fmla="*/ 4546 w 10000"/>
                  <a:gd name="connsiteY556" fmla="*/ 8611 h 10000"/>
                  <a:gd name="connsiteX557" fmla="*/ 4562 w 10000"/>
                  <a:gd name="connsiteY557" fmla="*/ 8611 h 10000"/>
                  <a:gd name="connsiteX558" fmla="*/ 4571 w 10000"/>
                  <a:gd name="connsiteY558" fmla="*/ 8611 h 10000"/>
                  <a:gd name="connsiteX559" fmla="*/ 4579 w 10000"/>
                  <a:gd name="connsiteY559" fmla="*/ 8608 h 10000"/>
                  <a:gd name="connsiteX560" fmla="*/ 4584 w 10000"/>
                  <a:gd name="connsiteY560" fmla="*/ 8608 h 10000"/>
                  <a:gd name="connsiteX561" fmla="*/ 4601 w 10000"/>
                  <a:gd name="connsiteY561" fmla="*/ 8617 h 10000"/>
                  <a:gd name="connsiteX562" fmla="*/ 4609 w 10000"/>
                  <a:gd name="connsiteY562" fmla="*/ 8627 h 10000"/>
                  <a:gd name="connsiteX563" fmla="*/ 4618 w 10000"/>
                  <a:gd name="connsiteY563" fmla="*/ 8637 h 10000"/>
                  <a:gd name="connsiteX564" fmla="*/ 4618 w 10000"/>
                  <a:gd name="connsiteY564" fmla="*/ 8646 h 10000"/>
                  <a:gd name="connsiteX565" fmla="*/ 4634 w 10000"/>
                  <a:gd name="connsiteY565" fmla="*/ 8656 h 10000"/>
                  <a:gd name="connsiteX566" fmla="*/ 4640 w 10000"/>
                  <a:gd name="connsiteY566" fmla="*/ 8659 h 10000"/>
                  <a:gd name="connsiteX567" fmla="*/ 4651 w 10000"/>
                  <a:gd name="connsiteY567" fmla="*/ 8666 h 10000"/>
                  <a:gd name="connsiteX568" fmla="*/ 4657 w 10000"/>
                  <a:gd name="connsiteY568" fmla="*/ 8659 h 10000"/>
                  <a:gd name="connsiteX569" fmla="*/ 4668 w 10000"/>
                  <a:gd name="connsiteY569" fmla="*/ 8650 h 10000"/>
                  <a:gd name="connsiteX570" fmla="*/ 4676 w 10000"/>
                  <a:gd name="connsiteY570" fmla="*/ 8650 h 10000"/>
                  <a:gd name="connsiteX571" fmla="*/ 4690 w 10000"/>
                  <a:gd name="connsiteY571" fmla="*/ 8650 h 10000"/>
                  <a:gd name="connsiteX572" fmla="*/ 4698 w 10000"/>
                  <a:gd name="connsiteY572" fmla="*/ 8650 h 10000"/>
                  <a:gd name="connsiteX573" fmla="*/ 4704 w 10000"/>
                  <a:gd name="connsiteY573" fmla="*/ 8650 h 10000"/>
                  <a:gd name="connsiteX574" fmla="*/ 4706 w 10000"/>
                  <a:gd name="connsiteY574" fmla="*/ 8659 h 10000"/>
                  <a:gd name="connsiteX575" fmla="*/ 4706 w 10000"/>
                  <a:gd name="connsiteY575" fmla="*/ 8666 h 10000"/>
                  <a:gd name="connsiteX576" fmla="*/ 4723 w 10000"/>
                  <a:gd name="connsiteY576" fmla="*/ 8682 h 10000"/>
                  <a:gd name="connsiteX577" fmla="*/ 4737 w 10000"/>
                  <a:gd name="connsiteY577" fmla="*/ 8682 h 10000"/>
                  <a:gd name="connsiteX578" fmla="*/ 4745 w 10000"/>
                  <a:gd name="connsiteY578" fmla="*/ 8676 h 10000"/>
                  <a:gd name="connsiteX579" fmla="*/ 4756 w 10000"/>
                  <a:gd name="connsiteY579" fmla="*/ 8666 h 10000"/>
                  <a:gd name="connsiteX580" fmla="*/ 4765 w 10000"/>
                  <a:gd name="connsiteY580" fmla="*/ 8666 h 10000"/>
                  <a:gd name="connsiteX581" fmla="*/ 4765 w 10000"/>
                  <a:gd name="connsiteY581" fmla="*/ 8682 h 10000"/>
                  <a:gd name="connsiteX582" fmla="*/ 4770 w 10000"/>
                  <a:gd name="connsiteY582" fmla="*/ 8701 h 10000"/>
                  <a:gd name="connsiteX583" fmla="*/ 4778 w 10000"/>
                  <a:gd name="connsiteY583" fmla="*/ 8705 h 10000"/>
                  <a:gd name="connsiteX584" fmla="*/ 4795 w 10000"/>
                  <a:gd name="connsiteY584" fmla="*/ 8714 h 10000"/>
                  <a:gd name="connsiteX585" fmla="*/ 4812 w 10000"/>
                  <a:gd name="connsiteY585" fmla="*/ 8714 h 10000"/>
                  <a:gd name="connsiteX586" fmla="*/ 4825 w 10000"/>
                  <a:gd name="connsiteY586" fmla="*/ 8705 h 10000"/>
                  <a:gd name="connsiteX587" fmla="*/ 4825 w 10000"/>
                  <a:gd name="connsiteY587" fmla="*/ 8701 h 10000"/>
                  <a:gd name="connsiteX588" fmla="*/ 4828 w 10000"/>
                  <a:gd name="connsiteY588" fmla="*/ 8701 h 10000"/>
                  <a:gd name="connsiteX589" fmla="*/ 4837 w 10000"/>
                  <a:gd name="connsiteY589" fmla="*/ 8692 h 10000"/>
                  <a:gd name="connsiteX590" fmla="*/ 4842 w 10000"/>
                  <a:gd name="connsiteY590" fmla="*/ 8685 h 10000"/>
                  <a:gd name="connsiteX591" fmla="*/ 4859 w 10000"/>
                  <a:gd name="connsiteY591" fmla="*/ 8692 h 10000"/>
                  <a:gd name="connsiteX592" fmla="*/ 4870 w 10000"/>
                  <a:gd name="connsiteY592" fmla="*/ 8701 h 10000"/>
                  <a:gd name="connsiteX593" fmla="*/ 4878 w 10000"/>
                  <a:gd name="connsiteY593" fmla="*/ 8714 h 10000"/>
                  <a:gd name="connsiteX594" fmla="*/ 4892 w 10000"/>
                  <a:gd name="connsiteY594" fmla="*/ 8724 h 10000"/>
                  <a:gd name="connsiteX595" fmla="*/ 4900 w 10000"/>
                  <a:gd name="connsiteY595" fmla="*/ 8724 h 10000"/>
                  <a:gd name="connsiteX596" fmla="*/ 4906 w 10000"/>
                  <a:gd name="connsiteY596" fmla="*/ 8705 h 10000"/>
                  <a:gd name="connsiteX597" fmla="*/ 4925 w 10000"/>
                  <a:gd name="connsiteY597" fmla="*/ 8724 h 10000"/>
                  <a:gd name="connsiteX598" fmla="*/ 4939 w 10000"/>
                  <a:gd name="connsiteY598" fmla="*/ 8701 h 10000"/>
                  <a:gd name="connsiteX599" fmla="*/ 4950 w 10000"/>
                  <a:gd name="connsiteY599" fmla="*/ 8695 h 10000"/>
                  <a:gd name="connsiteX600" fmla="*/ 4956 w 10000"/>
                  <a:gd name="connsiteY600" fmla="*/ 8692 h 10000"/>
                  <a:gd name="connsiteX601" fmla="*/ 4986 w 10000"/>
                  <a:gd name="connsiteY601" fmla="*/ 8705 h 10000"/>
                  <a:gd name="connsiteX602" fmla="*/ 5003 w 10000"/>
                  <a:gd name="connsiteY602" fmla="*/ 8701 h 10000"/>
                  <a:gd name="connsiteX603" fmla="*/ 5011 w 10000"/>
                  <a:gd name="connsiteY603" fmla="*/ 8692 h 10000"/>
                  <a:gd name="connsiteX604" fmla="*/ 5028 w 10000"/>
                  <a:gd name="connsiteY604" fmla="*/ 8682 h 10000"/>
                  <a:gd name="connsiteX605" fmla="*/ 5030 w 10000"/>
                  <a:gd name="connsiteY605" fmla="*/ 8659 h 10000"/>
                  <a:gd name="connsiteX606" fmla="*/ 5039 w 10000"/>
                  <a:gd name="connsiteY606" fmla="*/ 8656 h 10000"/>
                  <a:gd name="connsiteX607" fmla="*/ 5053 w 10000"/>
                  <a:gd name="connsiteY607" fmla="*/ 8669 h 10000"/>
                  <a:gd name="connsiteX608" fmla="*/ 5061 w 10000"/>
                  <a:gd name="connsiteY608" fmla="*/ 8669 h 10000"/>
                  <a:gd name="connsiteX609" fmla="*/ 5061 w 10000"/>
                  <a:gd name="connsiteY609" fmla="*/ 8676 h 10000"/>
                  <a:gd name="connsiteX610" fmla="*/ 5069 w 10000"/>
                  <a:gd name="connsiteY610" fmla="*/ 8669 h 10000"/>
                  <a:gd name="connsiteX611" fmla="*/ 5083 w 10000"/>
                  <a:gd name="connsiteY611" fmla="*/ 8669 h 10000"/>
                  <a:gd name="connsiteX612" fmla="*/ 5100 w 10000"/>
                  <a:gd name="connsiteY612" fmla="*/ 8669 h 10000"/>
                  <a:gd name="connsiteX613" fmla="*/ 5119 w 10000"/>
                  <a:gd name="connsiteY613" fmla="*/ 8682 h 10000"/>
                  <a:gd name="connsiteX614" fmla="*/ 5136 w 10000"/>
                  <a:gd name="connsiteY614" fmla="*/ 8692 h 10000"/>
                  <a:gd name="connsiteX615" fmla="*/ 5161 w 10000"/>
                  <a:gd name="connsiteY615" fmla="*/ 8701 h 10000"/>
                  <a:gd name="connsiteX616" fmla="*/ 5183 w 10000"/>
                  <a:gd name="connsiteY616" fmla="*/ 8701 h 10000"/>
                  <a:gd name="connsiteX617" fmla="*/ 5199 w 10000"/>
                  <a:gd name="connsiteY617" fmla="*/ 8701 h 10000"/>
                  <a:gd name="connsiteX618" fmla="*/ 5213 w 10000"/>
                  <a:gd name="connsiteY618" fmla="*/ 8705 h 10000"/>
                  <a:gd name="connsiteX619" fmla="*/ 5224 w 10000"/>
                  <a:gd name="connsiteY619" fmla="*/ 8701 h 10000"/>
                  <a:gd name="connsiteX620" fmla="*/ 5230 w 10000"/>
                  <a:gd name="connsiteY620" fmla="*/ 8701 h 10000"/>
                  <a:gd name="connsiteX621" fmla="*/ 5241 w 10000"/>
                  <a:gd name="connsiteY621" fmla="*/ 8676 h 10000"/>
                  <a:gd name="connsiteX622" fmla="*/ 5247 w 10000"/>
                  <a:gd name="connsiteY622" fmla="*/ 8666 h 10000"/>
                  <a:gd name="connsiteX623" fmla="*/ 5249 w 10000"/>
                  <a:gd name="connsiteY623" fmla="*/ 8646 h 10000"/>
                  <a:gd name="connsiteX624" fmla="*/ 5249 w 10000"/>
                  <a:gd name="connsiteY624" fmla="*/ 8650 h 10000"/>
                  <a:gd name="connsiteX625" fmla="*/ 5255 w 10000"/>
                  <a:gd name="connsiteY625" fmla="*/ 8646 h 10000"/>
                  <a:gd name="connsiteX626" fmla="*/ 5271 w 10000"/>
                  <a:gd name="connsiteY626" fmla="*/ 8650 h 10000"/>
                  <a:gd name="connsiteX627" fmla="*/ 5288 w 10000"/>
                  <a:gd name="connsiteY627" fmla="*/ 8666 h 10000"/>
                  <a:gd name="connsiteX628" fmla="*/ 5296 w 10000"/>
                  <a:gd name="connsiteY628" fmla="*/ 8666 h 10000"/>
                  <a:gd name="connsiteX629" fmla="*/ 5310 w 10000"/>
                  <a:gd name="connsiteY629" fmla="*/ 8656 h 10000"/>
                  <a:gd name="connsiteX630" fmla="*/ 5321 w 10000"/>
                  <a:gd name="connsiteY630" fmla="*/ 8650 h 10000"/>
                  <a:gd name="connsiteX631" fmla="*/ 5338 w 10000"/>
                  <a:gd name="connsiteY631" fmla="*/ 8650 h 10000"/>
                  <a:gd name="connsiteX632" fmla="*/ 5360 w 10000"/>
                  <a:gd name="connsiteY632" fmla="*/ 8640 h 10000"/>
                  <a:gd name="connsiteX633" fmla="*/ 5366 w 10000"/>
                  <a:gd name="connsiteY633" fmla="*/ 8637 h 10000"/>
                  <a:gd name="connsiteX634" fmla="*/ 5368 w 10000"/>
                  <a:gd name="connsiteY634" fmla="*/ 8637 h 10000"/>
                  <a:gd name="connsiteX635" fmla="*/ 5382 w 10000"/>
                  <a:gd name="connsiteY635" fmla="*/ 8630 h 10000"/>
                  <a:gd name="connsiteX636" fmla="*/ 5391 w 10000"/>
                  <a:gd name="connsiteY636" fmla="*/ 8630 h 10000"/>
                  <a:gd name="connsiteX637" fmla="*/ 5402 w 10000"/>
                  <a:gd name="connsiteY637" fmla="*/ 8637 h 10000"/>
                  <a:gd name="connsiteX638" fmla="*/ 5418 w 10000"/>
                  <a:gd name="connsiteY638" fmla="*/ 8656 h 10000"/>
                  <a:gd name="connsiteX639" fmla="*/ 5432 w 10000"/>
                  <a:gd name="connsiteY639" fmla="*/ 8666 h 10000"/>
                  <a:gd name="connsiteX640" fmla="*/ 5443 w 10000"/>
                  <a:gd name="connsiteY640" fmla="*/ 8682 h 10000"/>
                  <a:gd name="connsiteX641" fmla="*/ 5457 w 10000"/>
                  <a:gd name="connsiteY641" fmla="*/ 8692 h 10000"/>
                  <a:gd name="connsiteX642" fmla="*/ 5471 w 10000"/>
                  <a:gd name="connsiteY642" fmla="*/ 8705 h 10000"/>
                  <a:gd name="connsiteX643" fmla="*/ 5488 w 10000"/>
                  <a:gd name="connsiteY643" fmla="*/ 8711 h 10000"/>
                  <a:gd name="connsiteX644" fmla="*/ 5490 w 10000"/>
                  <a:gd name="connsiteY644" fmla="*/ 8721 h 10000"/>
                  <a:gd name="connsiteX645" fmla="*/ 5512 w 10000"/>
                  <a:gd name="connsiteY645" fmla="*/ 8724 h 10000"/>
                  <a:gd name="connsiteX646" fmla="*/ 5521 w 10000"/>
                  <a:gd name="connsiteY646" fmla="*/ 8714 h 10000"/>
                  <a:gd name="connsiteX647" fmla="*/ 5524 w 10000"/>
                  <a:gd name="connsiteY647" fmla="*/ 8714 h 10000"/>
                  <a:gd name="connsiteX648" fmla="*/ 5532 w 10000"/>
                  <a:gd name="connsiteY648" fmla="*/ 8721 h 10000"/>
                  <a:gd name="connsiteX649" fmla="*/ 5540 w 10000"/>
                  <a:gd name="connsiteY649" fmla="*/ 8724 h 10000"/>
                  <a:gd name="connsiteX650" fmla="*/ 5562 w 10000"/>
                  <a:gd name="connsiteY650" fmla="*/ 8750 h 10000"/>
                  <a:gd name="connsiteX651" fmla="*/ 5562 w 10000"/>
                  <a:gd name="connsiteY651" fmla="*/ 8760 h 10000"/>
                  <a:gd name="connsiteX652" fmla="*/ 5571 w 10000"/>
                  <a:gd name="connsiteY652" fmla="*/ 8782 h 10000"/>
                  <a:gd name="connsiteX653" fmla="*/ 5579 w 10000"/>
                  <a:gd name="connsiteY653" fmla="*/ 8789 h 10000"/>
                  <a:gd name="connsiteX654" fmla="*/ 5593 w 10000"/>
                  <a:gd name="connsiteY654" fmla="*/ 8789 h 10000"/>
                  <a:gd name="connsiteX655" fmla="*/ 5596 w 10000"/>
                  <a:gd name="connsiteY655" fmla="*/ 8789 h 10000"/>
                  <a:gd name="connsiteX656" fmla="*/ 5626 w 10000"/>
                  <a:gd name="connsiteY656" fmla="*/ 8782 h 10000"/>
                  <a:gd name="connsiteX657" fmla="*/ 5629 w 10000"/>
                  <a:gd name="connsiteY657" fmla="*/ 8782 h 10000"/>
                  <a:gd name="connsiteX658" fmla="*/ 5637 w 10000"/>
                  <a:gd name="connsiteY658" fmla="*/ 8779 h 10000"/>
                  <a:gd name="connsiteX659" fmla="*/ 5648 w 10000"/>
                  <a:gd name="connsiteY659" fmla="*/ 8789 h 10000"/>
                  <a:gd name="connsiteX660" fmla="*/ 5665 w 10000"/>
                  <a:gd name="connsiteY660" fmla="*/ 8795 h 10000"/>
                  <a:gd name="connsiteX661" fmla="*/ 5676 w 10000"/>
                  <a:gd name="connsiteY661" fmla="*/ 8789 h 10000"/>
                  <a:gd name="connsiteX662" fmla="*/ 5684 w 10000"/>
                  <a:gd name="connsiteY662" fmla="*/ 8782 h 10000"/>
                  <a:gd name="connsiteX663" fmla="*/ 5693 w 10000"/>
                  <a:gd name="connsiteY663" fmla="*/ 8789 h 10000"/>
                  <a:gd name="connsiteX664" fmla="*/ 5715 w 10000"/>
                  <a:gd name="connsiteY664" fmla="*/ 8808 h 10000"/>
                  <a:gd name="connsiteX665" fmla="*/ 5731 w 10000"/>
                  <a:gd name="connsiteY665" fmla="*/ 8808 h 10000"/>
                  <a:gd name="connsiteX666" fmla="*/ 5740 w 10000"/>
                  <a:gd name="connsiteY666" fmla="*/ 8808 h 10000"/>
                  <a:gd name="connsiteX667" fmla="*/ 5765 w 10000"/>
                  <a:gd name="connsiteY667" fmla="*/ 8818 h 10000"/>
                  <a:gd name="connsiteX668" fmla="*/ 5781 w 10000"/>
                  <a:gd name="connsiteY668" fmla="*/ 8824 h 10000"/>
                  <a:gd name="connsiteX669" fmla="*/ 5798 w 10000"/>
                  <a:gd name="connsiteY669" fmla="*/ 8834 h 10000"/>
                  <a:gd name="connsiteX670" fmla="*/ 5814 w 10000"/>
                  <a:gd name="connsiteY670" fmla="*/ 8837 h 10000"/>
                  <a:gd name="connsiteX671" fmla="*/ 5831 w 10000"/>
                  <a:gd name="connsiteY671" fmla="*/ 8844 h 10000"/>
                  <a:gd name="connsiteX672" fmla="*/ 5842 w 10000"/>
                  <a:gd name="connsiteY672" fmla="*/ 8847 h 10000"/>
                  <a:gd name="connsiteX673" fmla="*/ 5859 w 10000"/>
                  <a:gd name="connsiteY673" fmla="*/ 8857 h 10000"/>
                  <a:gd name="connsiteX674" fmla="*/ 5870 w 10000"/>
                  <a:gd name="connsiteY674" fmla="*/ 8867 h 10000"/>
                  <a:gd name="connsiteX675" fmla="*/ 5878 w 10000"/>
                  <a:gd name="connsiteY675" fmla="*/ 8873 h 10000"/>
                  <a:gd name="connsiteX676" fmla="*/ 5895 w 10000"/>
                  <a:gd name="connsiteY676" fmla="*/ 8873 h 10000"/>
                  <a:gd name="connsiteX677" fmla="*/ 5911 w 10000"/>
                  <a:gd name="connsiteY677" fmla="*/ 8873 h 10000"/>
                  <a:gd name="connsiteX678" fmla="*/ 5931 w 10000"/>
                  <a:gd name="connsiteY678" fmla="*/ 8873 h 10000"/>
                  <a:gd name="connsiteX679" fmla="*/ 5950 w 10000"/>
                  <a:gd name="connsiteY679" fmla="*/ 8867 h 10000"/>
                  <a:gd name="connsiteX680" fmla="*/ 5967 w 10000"/>
                  <a:gd name="connsiteY680" fmla="*/ 8867 h 10000"/>
                  <a:gd name="connsiteX681" fmla="*/ 5975 w 10000"/>
                  <a:gd name="connsiteY681" fmla="*/ 8873 h 10000"/>
                  <a:gd name="connsiteX682" fmla="*/ 6000 w 10000"/>
                  <a:gd name="connsiteY682" fmla="*/ 8883 h 10000"/>
                  <a:gd name="connsiteX683" fmla="*/ 5997 w 10000"/>
                  <a:gd name="connsiteY683" fmla="*/ 8886 h 10000"/>
                  <a:gd name="connsiteX684" fmla="*/ 5997 w 10000"/>
                  <a:gd name="connsiteY684" fmla="*/ 8896 h 10000"/>
                  <a:gd name="connsiteX685" fmla="*/ 6014 w 10000"/>
                  <a:gd name="connsiteY685" fmla="*/ 8892 h 10000"/>
                  <a:gd name="connsiteX686" fmla="*/ 6028 w 10000"/>
                  <a:gd name="connsiteY686" fmla="*/ 8892 h 10000"/>
                  <a:gd name="connsiteX687" fmla="*/ 6053 w 10000"/>
                  <a:gd name="connsiteY687" fmla="*/ 8886 h 10000"/>
                  <a:gd name="connsiteX688" fmla="*/ 6072 w 10000"/>
                  <a:gd name="connsiteY688" fmla="*/ 8876 h 10000"/>
                  <a:gd name="connsiteX689" fmla="*/ 6089 w 10000"/>
                  <a:gd name="connsiteY689" fmla="*/ 8867 h 10000"/>
                  <a:gd name="connsiteX690" fmla="*/ 6111 w 10000"/>
                  <a:gd name="connsiteY690" fmla="*/ 8857 h 10000"/>
                  <a:gd name="connsiteX691" fmla="*/ 6127 w 10000"/>
                  <a:gd name="connsiteY691" fmla="*/ 8847 h 10000"/>
                  <a:gd name="connsiteX692" fmla="*/ 6152 w 10000"/>
                  <a:gd name="connsiteY692" fmla="*/ 8834 h 10000"/>
                  <a:gd name="connsiteX693" fmla="*/ 6183 w 10000"/>
                  <a:gd name="connsiteY693" fmla="*/ 8828 h 10000"/>
                  <a:gd name="connsiteX694" fmla="*/ 6175 w 10000"/>
                  <a:gd name="connsiteY694" fmla="*/ 8844 h 10000"/>
                  <a:gd name="connsiteX695" fmla="*/ 6169 w 10000"/>
                  <a:gd name="connsiteY695" fmla="*/ 8863 h 10000"/>
                  <a:gd name="connsiteX696" fmla="*/ 6158 w 10000"/>
                  <a:gd name="connsiteY696" fmla="*/ 8886 h 10000"/>
                  <a:gd name="connsiteX697" fmla="*/ 6152 w 10000"/>
                  <a:gd name="connsiteY697" fmla="*/ 8896 h 10000"/>
                  <a:gd name="connsiteX698" fmla="*/ 6150 w 10000"/>
                  <a:gd name="connsiteY698" fmla="*/ 8909 h 10000"/>
                  <a:gd name="connsiteX699" fmla="*/ 6152 w 10000"/>
                  <a:gd name="connsiteY699" fmla="*/ 8938 h 10000"/>
                  <a:gd name="connsiteX700" fmla="*/ 6158 w 10000"/>
                  <a:gd name="connsiteY700" fmla="*/ 8957 h 10000"/>
                  <a:gd name="connsiteX701" fmla="*/ 6161 w 10000"/>
                  <a:gd name="connsiteY701" fmla="*/ 8980 h 10000"/>
                  <a:gd name="connsiteX702" fmla="*/ 6166 w 10000"/>
                  <a:gd name="connsiteY702" fmla="*/ 8999 h 10000"/>
                  <a:gd name="connsiteX703" fmla="*/ 6175 w 10000"/>
                  <a:gd name="connsiteY703" fmla="*/ 9032 h 10000"/>
                  <a:gd name="connsiteX704" fmla="*/ 6183 w 10000"/>
                  <a:gd name="connsiteY704" fmla="*/ 9051 h 10000"/>
                  <a:gd name="connsiteX705" fmla="*/ 6191 w 10000"/>
                  <a:gd name="connsiteY705" fmla="*/ 9064 h 10000"/>
                  <a:gd name="connsiteX706" fmla="*/ 6194 w 10000"/>
                  <a:gd name="connsiteY706" fmla="*/ 9084 h 10000"/>
                  <a:gd name="connsiteX707" fmla="*/ 6208 w 10000"/>
                  <a:gd name="connsiteY707" fmla="*/ 9103 h 10000"/>
                  <a:gd name="connsiteX708" fmla="*/ 6208 w 10000"/>
                  <a:gd name="connsiteY708" fmla="*/ 9113 h 10000"/>
                  <a:gd name="connsiteX709" fmla="*/ 6216 w 10000"/>
                  <a:gd name="connsiteY709" fmla="*/ 9129 h 10000"/>
                  <a:gd name="connsiteX710" fmla="*/ 6230 w 10000"/>
                  <a:gd name="connsiteY710" fmla="*/ 9148 h 10000"/>
                  <a:gd name="connsiteX711" fmla="*/ 6241 w 10000"/>
                  <a:gd name="connsiteY711" fmla="*/ 9165 h 10000"/>
                  <a:gd name="connsiteX712" fmla="*/ 6249 w 10000"/>
                  <a:gd name="connsiteY712" fmla="*/ 9168 h 10000"/>
                  <a:gd name="connsiteX713" fmla="*/ 6266 w 10000"/>
                  <a:gd name="connsiteY713" fmla="*/ 9184 h 10000"/>
                  <a:gd name="connsiteX714" fmla="*/ 6280 w 10000"/>
                  <a:gd name="connsiteY714" fmla="*/ 9184 h 10000"/>
                  <a:gd name="connsiteX715" fmla="*/ 6288 w 10000"/>
                  <a:gd name="connsiteY715" fmla="*/ 9177 h 10000"/>
                  <a:gd name="connsiteX716" fmla="*/ 6299 w 10000"/>
                  <a:gd name="connsiteY716" fmla="*/ 9187 h 10000"/>
                  <a:gd name="connsiteX717" fmla="*/ 6305 w 10000"/>
                  <a:gd name="connsiteY717" fmla="*/ 9197 h 10000"/>
                  <a:gd name="connsiteX718" fmla="*/ 6310 w 10000"/>
                  <a:gd name="connsiteY718" fmla="*/ 9197 h 10000"/>
                  <a:gd name="connsiteX719" fmla="*/ 6321 w 10000"/>
                  <a:gd name="connsiteY719" fmla="*/ 9213 h 10000"/>
                  <a:gd name="connsiteX720" fmla="*/ 6335 w 10000"/>
                  <a:gd name="connsiteY720" fmla="*/ 9223 h 10000"/>
                  <a:gd name="connsiteX721" fmla="*/ 6338 w 10000"/>
                  <a:gd name="connsiteY721" fmla="*/ 9223 h 10000"/>
                  <a:gd name="connsiteX722" fmla="*/ 6355 w 10000"/>
                  <a:gd name="connsiteY722" fmla="*/ 9226 h 10000"/>
                  <a:gd name="connsiteX723" fmla="*/ 6363 w 10000"/>
                  <a:gd name="connsiteY723" fmla="*/ 9236 h 10000"/>
                  <a:gd name="connsiteX724" fmla="*/ 6380 w 10000"/>
                  <a:gd name="connsiteY724" fmla="*/ 9258 h 10000"/>
                  <a:gd name="connsiteX725" fmla="*/ 6393 w 10000"/>
                  <a:gd name="connsiteY725" fmla="*/ 9278 h 10000"/>
                  <a:gd name="connsiteX726" fmla="*/ 6396 w 10000"/>
                  <a:gd name="connsiteY726" fmla="*/ 9288 h 10000"/>
                  <a:gd name="connsiteX727" fmla="*/ 6407 w 10000"/>
                  <a:gd name="connsiteY727" fmla="*/ 9297 h 10000"/>
                  <a:gd name="connsiteX728" fmla="*/ 6410 w 10000"/>
                  <a:gd name="connsiteY728" fmla="*/ 9307 h 10000"/>
                  <a:gd name="connsiteX729" fmla="*/ 6416 w 10000"/>
                  <a:gd name="connsiteY729" fmla="*/ 9317 h 10000"/>
                  <a:gd name="connsiteX730" fmla="*/ 6424 w 10000"/>
                  <a:gd name="connsiteY730" fmla="*/ 9326 h 10000"/>
                  <a:gd name="connsiteX731" fmla="*/ 6435 w 10000"/>
                  <a:gd name="connsiteY731" fmla="*/ 9336 h 10000"/>
                  <a:gd name="connsiteX732" fmla="*/ 6443 w 10000"/>
                  <a:gd name="connsiteY732" fmla="*/ 9346 h 10000"/>
                  <a:gd name="connsiteX733" fmla="*/ 6449 w 10000"/>
                  <a:gd name="connsiteY733" fmla="*/ 9362 h 10000"/>
                  <a:gd name="connsiteX734" fmla="*/ 6452 w 10000"/>
                  <a:gd name="connsiteY734" fmla="*/ 9372 h 10000"/>
                  <a:gd name="connsiteX735" fmla="*/ 6449 w 10000"/>
                  <a:gd name="connsiteY735" fmla="*/ 9381 h 10000"/>
                  <a:gd name="connsiteX736" fmla="*/ 6465 w 10000"/>
                  <a:gd name="connsiteY736" fmla="*/ 9394 h 10000"/>
                  <a:gd name="connsiteX737" fmla="*/ 6468 w 10000"/>
                  <a:gd name="connsiteY737" fmla="*/ 9420 h 10000"/>
                  <a:gd name="connsiteX738" fmla="*/ 6493 w 10000"/>
                  <a:gd name="connsiteY738" fmla="*/ 9430 h 10000"/>
                  <a:gd name="connsiteX739" fmla="*/ 6507 w 10000"/>
                  <a:gd name="connsiteY739" fmla="*/ 9440 h 10000"/>
                  <a:gd name="connsiteX740" fmla="*/ 6524 w 10000"/>
                  <a:gd name="connsiteY740" fmla="*/ 9459 h 10000"/>
                  <a:gd name="connsiteX741" fmla="*/ 6532 w 10000"/>
                  <a:gd name="connsiteY741" fmla="*/ 9485 h 10000"/>
                  <a:gd name="connsiteX742" fmla="*/ 6537 w 10000"/>
                  <a:gd name="connsiteY742" fmla="*/ 9498 h 10000"/>
                  <a:gd name="connsiteX743" fmla="*/ 6571 w 10000"/>
                  <a:gd name="connsiteY743" fmla="*/ 9508 h 10000"/>
                  <a:gd name="connsiteX744" fmla="*/ 6596 w 10000"/>
                  <a:gd name="connsiteY744" fmla="*/ 9508 h 10000"/>
                  <a:gd name="connsiteX745" fmla="*/ 6637 w 10000"/>
                  <a:gd name="connsiteY745" fmla="*/ 9517 h 10000"/>
                  <a:gd name="connsiteX746" fmla="*/ 6662 w 10000"/>
                  <a:gd name="connsiteY746" fmla="*/ 9524 h 10000"/>
                  <a:gd name="connsiteX747" fmla="*/ 6679 w 10000"/>
                  <a:gd name="connsiteY747" fmla="*/ 9517 h 10000"/>
                  <a:gd name="connsiteX748" fmla="*/ 6679 w 10000"/>
                  <a:gd name="connsiteY748" fmla="*/ 9505 h 10000"/>
                  <a:gd name="connsiteX749" fmla="*/ 6690 w 10000"/>
                  <a:gd name="connsiteY749" fmla="*/ 9485 h 10000"/>
                  <a:gd name="connsiteX750" fmla="*/ 6693 w 10000"/>
                  <a:gd name="connsiteY750" fmla="*/ 9479 h 10000"/>
                  <a:gd name="connsiteX751" fmla="*/ 6706 w 10000"/>
                  <a:gd name="connsiteY751" fmla="*/ 9469 h 10000"/>
                  <a:gd name="connsiteX752" fmla="*/ 6709 w 10000"/>
                  <a:gd name="connsiteY752" fmla="*/ 9462 h 10000"/>
                  <a:gd name="connsiteX753" fmla="*/ 6717 w 10000"/>
                  <a:gd name="connsiteY753" fmla="*/ 9459 h 10000"/>
                  <a:gd name="connsiteX754" fmla="*/ 6726 w 10000"/>
                  <a:gd name="connsiteY754" fmla="*/ 9459 h 10000"/>
                  <a:gd name="connsiteX755" fmla="*/ 6742 w 10000"/>
                  <a:gd name="connsiteY755" fmla="*/ 9462 h 10000"/>
                  <a:gd name="connsiteX756" fmla="*/ 6759 w 10000"/>
                  <a:gd name="connsiteY756" fmla="*/ 9479 h 10000"/>
                  <a:gd name="connsiteX757" fmla="*/ 6781 w 10000"/>
                  <a:gd name="connsiteY757" fmla="*/ 9485 h 10000"/>
                  <a:gd name="connsiteX758" fmla="*/ 6795 w 10000"/>
                  <a:gd name="connsiteY758" fmla="*/ 9485 h 10000"/>
                  <a:gd name="connsiteX759" fmla="*/ 6803 w 10000"/>
                  <a:gd name="connsiteY759" fmla="*/ 9498 h 10000"/>
                  <a:gd name="connsiteX760" fmla="*/ 6806 w 10000"/>
                  <a:gd name="connsiteY760" fmla="*/ 9508 h 10000"/>
                  <a:gd name="connsiteX761" fmla="*/ 6823 w 10000"/>
                  <a:gd name="connsiteY761" fmla="*/ 9514 h 10000"/>
                  <a:gd name="connsiteX762" fmla="*/ 6831 w 10000"/>
                  <a:gd name="connsiteY762" fmla="*/ 9514 h 10000"/>
                  <a:gd name="connsiteX763" fmla="*/ 6848 w 10000"/>
                  <a:gd name="connsiteY763" fmla="*/ 9514 h 10000"/>
                  <a:gd name="connsiteX764" fmla="*/ 6856 w 10000"/>
                  <a:gd name="connsiteY764" fmla="*/ 9517 h 10000"/>
                  <a:gd name="connsiteX765" fmla="*/ 6878 w 10000"/>
                  <a:gd name="connsiteY765" fmla="*/ 9524 h 10000"/>
                  <a:gd name="connsiteX766" fmla="*/ 6895 w 10000"/>
                  <a:gd name="connsiteY766" fmla="*/ 9524 h 10000"/>
                  <a:gd name="connsiteX767" fmla="*/ 6917 w 10000"/>
                  <a:gd name="connsiteY767" fmla="*/ 9527 h 10000"/>
                  <a:gd name="connsiteX768" fmla="*/ 6934 w 10000"/>
                  <a:gd name="connsiteY768" fmla="*/ 9534 h 10000"/>
                  <a:gd name="connsiteX769" fmla="*/ 6961 w 10000"/>
                  <a:gd name="connsiteY769" fmla="*/ 9543 h 10000"/>
                  <a:gd name="connsiteX770" fmla="*/ 6989 w 10000"/>
                  <a:gd name="connsiteY770" fmla="*/ 9547 h 10000"/>
                  <a:gd name="connsiteX771" fmla="*/ 7014 w 10000"/>
                  <a:gd name="connsiteY771" fmla="*/ 9543 h 10000"/>
                  <a:gd name="connsiteX772" fmla="*/ 7033 w 10000"/>
                  <a:gd name="connsiteY772" fmla="*/ 9543 h 10000"/>
                  <a:gd name="connsiteX773" fmla="*/ 7042 w 10000"/>
                  <a:gd name="connsiteY773" fmla="*/ 9547 h 10000"/>
                  <a:gd name="connsiteX774" fmla="*/ 7069 w 10000"/>
                  <a:gd name="connsiteY774" fmla="*/ 9647 h 10000"/>
                  <a:gd name="connsiteX775" fmla="*/ 7122 w 10000"/>
                  <a:gd name="connsiteY775" fmla="*/ 9734 h 10000"/>
                  <a:gd name="connsiteX776" fmla="*/ 7147 w 10000"/>
                  <a:gd name="connsiteY776" fmla="*/ 9744 h 10000"/>
                  <a:gd name="connsiteX777" fmla="*/ 7169 w 10000"/>
                  <a:gd name="connsiteY777" fmla="*/ 9741 h 10000"/>
                  <a:gd name="connsiteX778" fmla="*/ 7177 w 10000"/>
                  <a:gd name="connsiteY778" fmla="*/ 9744 h 10000"/>
                  <a:gd name="connsiteX779" fmla="*/ 7186 w 10000"/>
                  <a:gd name="connsiteY779" fmla="*/ 9754 h 10000"/>
                  <a:gd name="connsiteX780" fmla="*/ 7191 w 10000"/>
                  <a:gd name="connsiteY780" fmla="*/ 9773 h 10000"/>
                  <a:gd name="connsiteX781" fmla="*/ 7208 w 10000"/>
                  <a:gd name="connsiteY781" fmla="*/ 9783 h 10000"/>
                  <a:gd name="connsiteX782" fmla="*/ 7219 w 10000"/>
                  <a:gd name="connsiteY782" fmla="*/ 9793 h 10000"/>
                  <a:gd name="connsiteX783" fmla="*/ 7235 w 10000"/>
                  <a:gd name="connsiteY783" fmla="*/ 9802 h 10000"/>
                  <a:gd name="connsiteX784" fmla="*/ 7249 w 10000"/>
                  <a:gd name="connsiteY784" fmla="*/ 9819 h 10000"/>
                  <a:gd name="connsiteX785" fmla="*/ 7255 w 10000"/>
                  <a:gd name="connsiteY785" fmla="*/ 9835 h 10000"/>
                  <a:gd name="connsiteX786" fmla="*/ 7255 w 10000"/>
                  <a:gd name="connsiteY786" fmla="*/ 9848 h 10000"/>
                  <a:gd name="connsiteX787" fmla="*/ 7249 w 10000"/>
                  <a:gd name="connsiteY787" fmla="*/ 9848 h 10000"/>
                  <a:gd name="connsiteX788" fmla="*/ 7244 w 10000"/>
                  <a:gd name="connsiteY788" fmla="*/ 9858 h 10000"/>
                  <a:gd name="connsiteX789" fmla="*/ 7235 w 10000"/>
                  <a:gd name="connsiteY789" fmla="*/ 9883 h 10000"/>
                  <a:gd name="connsiteX790" fmla="*/ 7244 w 10000"/>
                  <a:gd name="connsiteY790" fmla="*/ 9903 h 10000"/>
                  <a:gd name="connsiteX791" fmla="*/ 7258 w 10000"/>
                  <a:gd name="connsiteY791" fmla="*/ 9926 h 10000"/>
                  <a:gd name="connsiteX792" fmla="*/ 7263 w 10000"/>
                  <a:gd name="connsiteY792" fmla="*/ 9948 h 10000"/>
                  <a:gd name="connsiteX793" fmla="*/ 7274 w 10000"/>
                  <a:gd name="connsiteY793" fmla="*/ 9968 h 10000"/>
                  <a:gd name="connsiteX794" fmla="*/ 7283 w 10000"/>
                  <a:gd name="connsiteY794" fmla="*/ 9987 h 10000"/>
                  <a:gd name="connsiteX795" fmla="*/ 7291 w 10000"/>
                  <a:gd name="connsiteY795" fmla="*/ 10000 h 10000"/>
                  <a:gd name="connsiteX796" fmla="*/ 7305 w 10000"/>
                  <a:gd name="connsiteY796" fmla="*/ 9997 h 10000"/>
                  <a:gd name="connsiteX797" fmla="*/ 7313 w 10000"/>
                  <a:gd name="connsiteY797" fmla="*/ 9977 h 10000"/>
                  <a:gd name="connsiteX798" fmla="*/ 7324 w 10000"/>
                  <a:gd name="connsiteY798" fmla="*/ 9968 h 10000"/>
                  <a:gd name="connsiteX799" fmla="*/ 7341 w 10000"/>
                  <a:gd name="connsiteY799" fmla="*/ 9971 h 10000"/>
                  <a:gd name="connsiteX800" fmla="*/ 7368 w 10000"/>
                  <a:gd name="connsiteY800" fmla="*/ 9987 h 10000"/>
                  <a:gd name="connsiteX801" fmla="*/ 7380 w 10000"/>
                  <a:gd name="connsiteY801" fmla="*/ 9990 h 10000"/>
                  <a:gd name="connsiteX802" fmla="*/ 7393 w 10000"/>
                  <a:gd name="connsiteY802" fmla="*/ 9981 h 10000"/>
                  <a:gd name="connsiteX803" fmla="*/ 7404 w 10000"/>
                  <a:gd name="connsiteY803" fmla="*/ 9968 h 10000"/>
                  <a:gd name="connsiteX804" fmla="*/ 7418 w 10000"/>
                  <a:gd name="connsiteY804" fmla="*/ 9948 h 10000"/>
                  <a:gd name="connsiteX805" fmla="*/ 7427 w 10000"/>
                  <a:gd name="connsiteY805" fmla="*/ 9922 h 10000"/>
                  <a:gd name="connsiteX806" fmla="*/ 7427 w 10000"/>
                  <a:gd name="connsiteY806" fmla="*/ 9906 h 10000"/>
                  <a:gd name="connsiteX807" fmla="*/ 7404 w 10000"/>
                  <a:gd name="connsiteY807" fmla="*/ 9877 h 10000"/>
                  <a:gd name="connsiteX808" fmla="*/ 7388 w 10000"/>
                  <a:gd name="connsiteY808" fmla="*/ 9854 h 10000"/>
                  <a:gd name="connsiteX809" fmla="*/ 7385 w 10000"/>
                  <a:gd name="connsiteY809" fmla="*/ 9845 h 10000"/>
                  <a:gd name="connsiteX810" fmla="*/ 7385 w 10000"/>
                  <a:gd name="connsiteY810" fmla="*/ 9825 h 10000"/>
                  <a:gd name="connsiteX811" fmla="*/ 7385 w 10000"/>
                  <a:gd name="connsiteY811" fmla="*/ 9819 h 10000"/>
                  <a:gd name="connsiteX812" fmla="*/ 7393 w 10000"/>
                  <a:gd name="connsiteY812" fmla="*/ 9809 h 10000"/>
                  <a:gd name="connsiteX813" fmla="*/ 7404 w 10000"/>
                  <a:gd name="connsiteY813" fmla="*/ 9793 h 10000"/>
                  <a:gd name="connsiteX814" fmla="*/ 7413 w 10000"/>
                  <a:gd name="connsiteY814" fmla="*/ 9783 h 10000"/>
                  <a:gd name="connsiteX815" fmla="*/ 7404 w 10000"/>
                  <a:gd name="connsiteY815" fmla="*/ 9770 h 10000"/>
                  <a:gd name="connsiteX816" fmla="*/ 7388 w 10000"/>
                  <a:gd name="connsiteY816" fmla="*/ 9760 h 10000"/>
                  <a:gd name="connsiteX817" fmla="*/ 7371 w 10000"/>
                  <a:gd name="connsiteY817" fmla="*/ 9744 h 10000"/>
                  <a:gd name="connsiteX818" fmla="*/ 7363 w 10000"/>
                  <a:gd name="connsiteY818" fmla="*/ 9731 h 10000"/>
                  <a:gd name="connsiteX819" fmla="*/ 7355 w 10000"/>
                  <a:gd name="connsiteY819" fmla="*/ 9715 h 10000"/>
                  <a:gd name="connsiteX820" fmla="*/ 7360 w 10000"/>
                  <a:gd name="connsiteY820" fmla="*/ 9686 h 10000"/>
                  <a:gd name="connsiteX821" fmla="*/ 7363 w 10000"/>
                  <a:gd name="connsiteY821" fmla="*/ 9657 h 10000"/>
                  <a:gd name="connsiteX822" fmla="*/ 7360 w 10000"/>
                  <a:gd name="connsiteY822" fmla="*/ 9631 h 10000"/>
                  <a:gd name="connsiteX823" fmla="*/ 7346 w 10000"/>
                  <a:gd name="connsiteY823" fmla="*/ 9611 h 10000"/>
                  <a:gd name="connsiteX824" fmla="*/ 7332 w 10000"/>
                  <a:gd name="connsiteY824" fmla="*/ 9585 h 10000"/>
                  <a:gd name="connsiteX825" fmla="*/ 7324 w 10000"/>
                  <a:gd name="connsiteY825" fmla="*/ 9573 h 10000"/>
                  <a:gd name="connsiteX826" fmla="*/ 7324 w 10000"/>
                  <a:gd name="connsiteY826" fmla="*/ 9553 h 10000"/>
                  <a:gd name="connsiteX827" fmla="*/ 7324 w 10000"/>
                  <a:gd name="connsiteY827" fmla="*/ 9543 h 10000"/>
                  <a:gd name="connsiteX828" fmla="*/ 7324 w 10000"/>
                  <a:gd name="connsiteY828" fmla="*/ 9517 h 10000"/>
                  <a:gd name="connsiteX829" fmla="*/ 7324 w 10000"/>
                  <a:gd name="connsiteY829" fmla="*/ 9498 h 10000"/>
                  <a:gd name="connsiteX830" fmla="*/ 7332 w 10000"/>
                  <a:gd name="connsiteY830" fmla="*/ 9479 h 10000"/>
                  <a:gd name="connsiteX831" fmla="*/ 7341 w 10000"/>
                  <a:gd name="connsiteY831" fmla="*/ 9462 h 10000"/>
                  <a:gd name="connsiteX832" fmla="*/ 7352 w 10000"/>
                  <a:gd name="connsiteY832" fmla="*/ 9459 h 10000"/>
                  <a:gd name="connsiteX833" fmla="*/ 7360 w 10000"/>
                  <a:gd name="connsiteY833" fmla="*/ 9443 h 10000"/>
                  <a:gd name="connsiteX834" fmla="*/ 7363 w 10000"/>
                  <a:gd name="connsiteY834" fmla="*/ 9433 h 10000"/>
                  <a:gd name="connsiteX835" fmla="*/ 7377 w 10000"/>
                  <a:gd name="connsiteY835" fmla="*/ 9433 h 10000"/>
                  <a:gd name="connsiteX836" fmla="*/ 7388 w 10000"/>
                  <a:gd name="connsiteY836" fmla="*/ 9430 h 10000"/>
                  <a:gd name="connsiteX837" fmla="*/ 7396 w 10000"/>
                  <a:gd name="connsiteY837" fmla="*/ 9430 h 10000"/>
                  <a:gd name="connsiteX838" fmla="*/ 7402 w 10000"/>
                  <a:gd name="connsiteY838" fmla="*/ 9424 h 10000"/>
                  <a:gd name="connsiteX839" fmla="*/ 7396 w 10000"/>
                  <a:gd name="connsiteY839" fmla="*/ 9414 h 10000"/>
                  <a:gd name="connsiteX840" fmla="*/ 7388 w 10000"/>
                  <a:gd name="connsiteY840" fmla="*/ 9401 h 10000"/>
                  <a:gd name="connsiteX841" fmla="*/ 7371 w 10000"/>
                  <a:gd name="connsiteY841" fmla="*/ 9391 h 10000"/>
                  <a:gd name="connsiteX842" fmla="*/ 7355 w 10000"/>
                  <a:gd name="connsiteY842" fmla="*/ 9375 h 10000"/>
                  <a:gd name="connsiteX843" fmla="*/ 7332 w 10000"/>
                  <a:gd name="connsiteY843" fmla="*/ 9356 h 10000"/>
                  <a:gd name="connsiteX844" fmla="*/ 7313 w 10000"/>
                  <a:gd name="connsiteY844" fmla="*/ 9330 h 10000"/>
                  <a:gd name="connsiteX845" fmla="*/ 7307 w 10000"/>
                  <a:gd name="connsiteY845" fmla="*/ 9310 h 10000"/>
                  <a:gd name="connsiteX846" fmla="*/ 7305 w 10000"/>
                  <a:gd name="connsiteY846" fmla="*/ 9291 h 10000"/>
                  <a:gd name="connsiteX847" fmla="*/ 7305 w 10000"/>
                  <a:gd name="connsiteY847" fmla="*/ 9278 h 10000"/>
                  <a:gd name="connsiteX848" fmla="*/ 7296 w 10000"/>
                  <a:gd name="connsiteY848" fmla="*/ 9268 h 10000"/>
                  <a:gd name="connsiteX849" fmla="*/ 7296 w 10000"/>
                  <a:gd name="connsiteY849" fmla="*/ 9249 h 10000"/>
                  <a:gd name="connsiteX850" fmla="*/ 7291 w 10000"/>
                  <a:gd name="connsiteY850" fmla="*/ 9226 h 10000"/>
                  <a:gd name="connsiteX851" fmla="*/ 7283 w 10000"/>
                  <a:gd name="connsiteY851" fmla="*/ 9213 h 10000"/>
                  <a:gd name="connsiteX852" fmla="*/ 7274 w 10000"/>
                  <a:gd name="connsiteY852" fmla="*/ 9194 h 10000"/>
                  <a:gd name="connsiteX853" fmla="*/ 7274 w 10000"/>
                  <a:gd name="connsiteY853" fmla="*/ 9174 h 10000"/>
                  <a:gd name="connsiteX854" fmla="*/ 7280 w 10000"/>
                  <a:gd name="connsiteY854" fmla="*/ 9148 h 10000"/>
                  <a:gd name="connsiteX855" fmla="*/ 7283 w 10000"/>
                  <a:gd name="connsiteY855" fmla="*/ 9119 h 10000"/>
                  <a:gd name="connsiteX856" fmla="*/ 7291 w 10000"/>
                  <a:gd name="connsiteY856" fmla="*/ 9100 h 10000"/>
                  <a:gd name="connsiteX857" fmla="*/ 7307 w 10000"/>
                  <a:gd name="connsiteY857" fmla="*/ 9080 h 10000"/>
                  <a:gd name="connsiteX858" fmla="*/ 7324 w 10000"/>
                  <a:gd name="connsiteY858" fmla="*/ 9054 h 10000"/>
                  <a:gd name="connsiteX859" fmla="*/ 7341 w 10000"/>
                  <a:gd name="connsiteY859" fmla="*/ 9054 h 10000"/>
                  <a:gd name="connsiteX860" fmla="*/ 7352 w 10000"/>
                  <a:gd name="connsiteY860" fmla="*/ 9054 h 10000"/>
                  <a:gd name="connsiteX861" fmla="*/ 7346 w 10000"/>
                  <a:gd name="connsiteY861" fmla="*/ 9032 h 10000"/>
                  <a:gd name="connsiteX862" fmla="*/ 7341 w 10000"/>
                  <a:gd name="connsiteY862" fmla="*/ 9022 h 10000"/>
                  <a:gd name="connsiteX863" fmla="*/ 7352 w 10000"/>
                  <a:gd name="connsiteY863" fmla="*/ 8999 h 10000"/>
                  <a:gd name="connsiteX864" fmla="*/ 7360 w 10000"/>
                  <a:gd name="connsiteY864" fmla="*/ 8967 h 10000"/>
                  <a:gd name="connsiteX865" fmla="*/ 7368 w 10000"/>
                  <a:gd name="connsiteY865" fmla="*/ 8922 h 10000"/>
                  <a:gd name="connsiteX866" fmla="*/ 7377 w 10000"/>
                  <a:gd name="connsiteY866" fmla="*/ 8896 h 10000"/>
                  <a:gd name="connsiteX867" fmla="*/ 7380 w 10000"/>
                  <a:gd name="connsiteY867" fmla="*/ 8867 h 10000"/>
                  <a:gd name="connsiteX868" fmla="*/ 7402 w 10000"/>
                  <a:gd name="connsiteY868" fmla="*/ 8824 h 10000"/>
                  <a:gd name="connsiteX869" fmla="*/ 7402 w 10000"/>
                  <a:gd name="connsiteY869" fmla="*/ 8808 h 10000"/>
                  <a:gd name="connsiteX870" fmla="*/ 7393 w 10000"/>
                  <a:gd name="connsiteY870" fmla="*/ 8795 h 10000"/>
                  <a:gd name="connsiteX871" fmla="*/ 7388 w 10000"/>
                  <a:gd name="connsiteY871" fmla="*/ 8799 h 10000"/>
                  <a:gd name="connsiteX872" fmla="*/ 7396 w 10000"/>
                  <a:gd name="connsiteY872" fmla="*/ 8789 h 10000"/>
                  <a:gd name="connsiteX873" fmla="*/ 7404 w 10000"/>
                  <a:gd name="connsiteY873" fmla="*/ 8789 h 10000"/>
                  <a:gd name="connsiteX874" fmla="*/ 7421 w 10000"/>
                  <a:gd name="connsiteY874" fmla="*/ 8769 h 10000"/>
                  <a:gd name="connsiteX875" fmla="*/ 7443 w 10000"/>
                  <a:gd name="connsiteY875" fmla="*/ 8763 h 10000"/>
                  <a:gd name="connsiteX876" fmla="*/ 7452 w 10000"/>
                  <a:gd name="connsiteY876" fmla="*/ 8769 h 10000"/>
                  <a:gd name="connsiteX877" fmla="*/ 7468 w 10000"/>
                  <a:gd name="connsiteY877" fmla="*/ 8769 h 10000"/>
                  <a:gd name="connsiteX878" fmla="*/ 7499 w 10000"/>
                  <a:gd name="connsiteY878" fmla="*/ 8763 h 10000"/>
                  <a:gd name="connsiteX879" fmla="*/ 7526 w 10000"/>
                  <a:gd name="connsiteY879" fmla="*/ 8763 h 10000"/>
                  <a:gd name="connsiteX880" fmla="*/ 7532 w 10000"/>
                  <a:gd name="connsiteY880" fmla="*/ 8763 h 10000"/>
                  <a:gd name="connsiteX881" fmla="*/ 7554 w 10000"/>
                  <a:gd name="connsiteY881" fmla="*/ 8744 h 10000"/>
                  <a:gd name="connsiteX882" fmla="*/ 7571 w 10000"/>
                  <a:gd name="connsiteY882" fmla="*/ 8731 h 10000"/>
                  <a:gd name="connsiteX883" fmla="*/ 7587 w 10000"/>
                  <a:gd name="connsiteY883" fmla="*/ 8711 h 10000"/>
                  <a:gd name="connsiteX884" fmla="*/ 7607 w 10000"/>
                  <a:gd name="connsiteY884" fmla="*/ 8711 h 10000"/>
                  <a:gd name="connsiteX885" fmla="*/ 7634 w 10000"/>
                  <a:gd name="connsiteY885" fmla="*/ 8705 h 10000"/>
                  <a:gd name="connsiteX886" fmla="*/ 7643 w 10000"/>
                  <a:gd name="connsiteY886" fmla="*/ 8682 h 10000"/>
                  <a:gd name="connsiteX887" fmla="*/ 7654 w 10000"/>
                  <a:gd name="connsiteY887" fmla="*/ 8666 h 10000"/>
                  <a:gd name="connsiteX888" fmla="*/ 7668 w 10000"/>
                  <a:gd name="connsiteY888" fmla="*/ 8666 h 10000"/>
                  <a:gd name="connsiteX889" fmla="*/ 7676 w 10000"/>
                  <a:gd name="connsiteY889" fmla="*/ 8682 h 10000"/>
                  <a:gd name="connsiteX890" fmla="*/ 7704 w 10000"/>
                  <a:gd name="connsiteY890" fmla="*/ 8669 h 10000"/>
                  <a:gd name="connsiteX891" fmla="*/ 7712 w 10000"/>
                  <a:gd name="connsiteY891" fmla="*/ 8669 h 10000"/>
                  <a:gd name="connsiteX892" fmla="*/ 7720 w 10000"/>
                  <a:gd name="connsiteY892" fmla="*/ 8669 h 10000"/>
                  <a:gd name="connsiteX893" fmla="*/ 7726 w 10000"/>
                  <a:gd name="connsiteY893" fmla="*/ 8656 h 10000"/>
                  <a:gd name="connsiteX894" fmla="*/ 7734 w 10000"/>
                  <a:gd name="connsiteY894" fmla="*/ 8650 h 10000"/>
                  <a:gd name="connsiteX895" fmla="*/ 7742 w 10000"/>
                  <a:gd name="connsiteY895" fmla="*/ 8650 h 10000"/>
                  <a:gd name="connsiteX896" fmla="*/ 7759 w 10000"/>
                  <a:gd name="connsiteY896" fmla="*/ 8650 h 10000"/>
                  <a:gd name="connsiteX897" fmla="*/ 7756 w 10000"/>
                  <a:gd name="connsiteY897" fmla="*/ 8630 h 10000"/>
                  <a:gd name="connsiteX898" fmla="*/ 7751 w 10000"/>
                  <a:gd name="connsiteY898" fmla="*/ 8627 h 10000"/>
                  <a:gd name="connsiteX899" fmla="*/ 7742 w 10000"/>
                  <a:gd name="connsiteY899" fmla="*/ 8620 h 10000"/>
                  <a:gd name="connsiteX900" fmla="*/ 7734 w 10000"/>
                  <a:gd name="connsiteY900" fmla="*/ 8591 h 10000"/>
                  <a:gd name="connsiteX901" fmla="*/ 7709 w 10000"/>
                  <a:gd name="connsiteY901" fmla="*/ 8582 h 10000"/>
                  <a:gd name="connsiteX902" fmla="*/ 7695 w 10000"/>
                  <a:gd name="connsiteY902" fmla="*/ 8578 h 10000"/>
                  <a:gd name="connsiteX903" fmla="*/ 7668 w 10000"/>
                  <a:gd name="connsiteY903" fmla="*/ 8562 h 10000"/>
                  <a:gd name="connsiteX904" fmla="*/ 7645 w 10000"/>
                  <a:gd name="connsiteY904" fmla="*/ 8552 h 10000"/>
                  <a:gd name="connsiteX905" fmla="*/ 7615 w 10000"/>
                  <a:gd name="connsiteY905" fmla="*/ 8543 h 10000"/>
                  <a:gd name="connsiteX906" fmla="*/ 7596 w 10000"/>
                  <a:gd name="connsiteY906" fmla="*/ 8527 h 10000"/>
                  <a:gd name="connsiteX907" fmla="*/ 7565 w 10000"/>
                  <a:gd name="connsiteY907" fmla="*/ 8494 h 10000"/>
                  <a:gd name="connsiteX908" fmla="*/ 7562 w 10000"/>
                  <a:gd name="connsiteY908" fmla="*/ 8475 h 10000"/>
                  <a:gd name="connsiteX909" fmla="*/ 7540 w 10000"/>
                  <a:gd name="connsiteY909" fmla="*/ 8455 h 10000"/>
                  <a:gd name="connsiteX910" fmla="*/ 7535 w 10000"/>
                  <a:gd name="connsiteY910" fmla="*/ 8446 h 10000"/>
                  <a:gd name="connsiteX911" fmla="*/ 7535 w 10000"/>
                  <a:gd name="connsiteY911" fmla="*/ 8420 h 10000"/>
                  <a:gd name="connsiteX912" fmla="*/ 7535 w 10000"/>
                  <a:gd name="connsiteY912" fmla="*/ 8391 h 10000"/>
                  <a:gd name="connsiteX913" fmla="*/ 7548 w 10000"/>
                  <a:gd name="connsiteY913" fmla="*/ 8345 h 10000"/>
                  <a:gd name="connsiteX914" fmla="*/ 7562 w 10000"/>
                  <a:gd name="connsiteY914" fmla="*/ 8319 h 10000"/>
                  <a:gd name="connsiteX915" fmla="*/ 7582 w 10000"/>
                  <a:gd name="connsiteY915" fmla="*/ 8310 h 10000"/>
                  <a:gd name="connsiteX916" fmla="*/ 7607 w 10000"/>
                  <a:gd name="connsiteY916" fmla="*/ 8300 h 10000"/>
                  <a:gd name="connsiteX917" fmla="*/ 7629 w 10000"/>
                  <a:gd name="connsiteY917" fmla="*/ 8300 h 10000"/>
                  <a:gd name="connsiteX918" fmla="*/ 7651 w 10000"/>
                  <a:gd name="connsiteY918" fmla="*/ 8297 h 10000"/>
                  <a:gd name="connsiteX919" fmla="*/ 7668 w 10000"/>
                  <a:gd name="connsiteY919" fmla="*/ 8280 h 10000"/>
                  <a:gd name="connsiteX920" fmla="*/ 7687 w 10000"/>
                  <a:gd name="connsiteY920" fmla="*/ 8267 h 10000"/>
                  <a:gd name="connsiteX921" fmla="*/ 7693 w 10000"/>
                  <a:gd name="connsiteY921" fmla="*/ 8261 h 10000"/>
                  <a:gd name="connsiteX922" fmla="*/ 7701 w 10000"/>
                  <a:gd name="connsiteY922" fmla="*/ 8248 h 10000"/>
                  <a:gd name="connsiteX923" fmla="*/ 7712 w 10000"/>
                  <a:gd name="connsiteY923" fmla="*/ 8238 h 10000"/>
                  <a:gd name="connsiteX924" fmla="*/ 7731 w 10000"/>
                  <a:gd name="connsiteY924" fmla="*/ 8222 h 10000"/>
                  <a:gd name="connsiteX925" fmla="*/ 7740 w 10000"/>
                  <a:gd name="connsiteY925" fmla="*/ 8206 h 10000"/>
                  <a:gd name="connsiteX926" fmla="*/ 7756 w 10000"/>
                  <a:gd name="connsiteY926" fmla="*/ 8183 h 10000"/>
                  <a:gd name="connsiteX927" fmla="*/ 7773 w 10000"/>
                  <a:gd name="connsiteY927" fmla="*/ 8177 h 10000"/>
                  <a:gd name="connsiteX928" fmla="*/ 7784 w 10000"/>
                  <a:gd name="connsiteY928" fmla="*/ 8183 h 10000"/>
                  <a:gd name="connsiteX929" fmla="*/ 7801 w 10000"/>
                  <a:gd name="connsiteY929" fmla="*/ 8174 h 10000"/>
                  <a:gd name="connsiteX930" fmla="*/ 7801 w 10000"/>
                  <a:gd name="connsiteY930" fmla="*/ 8157 h 10000"/>
                  <a:gd name="connsiteX931" fmla="*/ 7817 w 10000"/>
                  <a:gd name="connsiteY931" fmla="*/ 8164 h 10000"/>
                  <a:gd name="connsiteX932" fmla="*/ 7837 w 10000"/>
                  <a:gd name="connsiteY932" fmla="*/ 8164 h 10000"/>
                  <a:gd name="connsiteX933" fmla="*/ 7856 w 10000"/>
                  <a:gd name="connsiteY933" fmla="*/ 8164 h 10000"/>
                  <a:gd name="connsiteX934" fmla="*/ 7870 w 10000"/>
                  <a:gd name="connsiteY934" fmla="*/ 8167 h 10000"/>
                  <a:gd name="connsiteX935" fmla="*/ 7881 w 10000"/>
                  <a:gd name="connsiteY935" fmla="*/ 8174 h 10000"/>
                  <a:gd name="connsiteX936" fmla="*/ 7898 w 10000"/>
                  <a:gd name="connsiteY936" fmla="*/ 8187 h 10000"/>
                  <a:gd name="connsiteX937" fmla="*/ 7917 w 10000"/>
                  <a:gd name="connsiteY937" fmla="*/ 8187 h 10000"/>
                  <a:gd name="connsiteX938" fmla="*/ 7928 w 10000"/>
                  <a:gd name="connsiteY938" fmla="*/ 8157 h 10000"/>
                  <a:gd name="connsiteX939" fmla="*/ 7942 w 10000"/>
                  <a:gd name="connsiteY939" fmla="*/ 8157 h 10000"/>
                  <a:gd name="connsiteX940" fmla="*/ 7958 w 10000"/>
                  <a:gd name="connsiteY940" fmla="*/ 8164 h 10000"/>
                  <a:gd name="connsiteX941" fmla="*/ 7983 w 10000"/>
                  <a:gd name="connsiteY941" fmla="*/ 8144 h 10000"/>
                  <a:gd name="connsiteX942" fmla="*/ 8000 w 10000"/>
                  <a:gd name="connsiteY942" fmla="*/ 8109 h 10000"/>
                  <a:gd name="connsiteX943" fmla="*/ 7994 w 10000"/>
                  <a:gd name="connsiteY943" fmla="*/ 8093 h 10000"/>
                  <a:gd name="connsiteX944" fmla="*/ 7983 w 10000"/>
                  <a:gd name="connsiteY944" fmla="*/ 8070 h 10000"/>
                  <a:gd name="connsiteX945" fmla="*/ 7986 w 10000"/>
                  <a:gd name="connsiteY945" fmla="*/ 8063 h 10000"/>
                  <a:gd name="connsiteX946" fmla="*/ 7978 w 10000"/>
                  <a:gd name="connsiteY946" fmla="*/ 8044 h 10000"/>
                  <a:gd name="connsiteX947" fmla="*/ 7986 w 10000"/>
                  <a:gd name="connsiteY947" fmla="*/ 8002 h 10000"/>
                  <a:gd name="connsiteX948" fmla="*/ 7983 w 10000"/>
                  <a:gd name="connsiteY948" fmla="*/ 7947 h 10000"/>
                  <a:gd name="connsiteX949" fmla="*/ 7961 w 10000"/>
                  <a:gd name="connsiteY949" fmla="*/ 7931 h 10000"/>
                  <a:gd name="connsiteX950" fmla="*/ 7958 w 10000"/>
                  <a:gd name="connsiteY950" fmla="*/ 7898 h 10000"/>
                  <a:gd name="connsiteX951" fmla="*/ 7953 w 10000"/>
                  <a:gd name="connsiteY951" fmla="*/ 7856 h 10000"/>
                  <a:gd name="connsiteX952" fmla="*/ 7967 w 10000"/>
                  <a:gd name="connsiteY952" fmla="*/ 7837 h 10000"/>
                  <a:gd name="connsiteX953" fmla="*/ 7950 w 10000"/>
                  <a:gd name="connsiteY953" fmla="*/ 7824 h 10000"/>
                  <a:gd name="connsiteX954" fmla="*/ 7906 w 10000"/>
                  <a:gd name="connsiteY954" fmla="*/ 7814 h 10000"/>
                  <a:gd name="connsiteX955" fmla="*/ 7878 w 10000"/>
                  <a:gd name="connsiteY955" fmla="*/ 7814 h 10000"/>
                  <a:gd name="connsiteX956" fmla="*/ 7870 w 10000"/>
                  <a:gd name="connsiteY956" fmla="*/ 7795 h 10000"/>
                  <a:gd name="connsiteX957" fmla="*/ 7878 w 10000"/>
                  <a:gd name="connsiteY957" fmla="*/ 7778 h 10000"/>
                  <a:gd name="connsiteX958" fmla="*/ 7881 w 10000"/>
                  <a:gd name="connsiteY958" fmla="*/ 7775 h 10000"/>
                  <a:gd name="connsiteX959" fmla="*/ 7878 w 10000"/>
                  <a:gd name="connsiteY959" fmla="*/ 7743 h 10000"/>
                  <a:gd name="connsiteX960" fmla="*/ 7895 w 10000"/>
                  <a:gd name="connsiteY960" fmla="*/ 7733 h 10000"/>
                  <a:gd name="connsiteX961" fmla="*/ 7911 w 10000"/>
                  <a:gd name="connsiteY961" fmla="*/ 7710 h 10000"/>
                  <a:gd name="connsiteX962" fmla="*/ 7911 w 10000"/>
                  <a:gd name="connsiteY962" fmla="*/ 7665 h 10000"/>
                  <a:gd name="connsiteX963" fmla="*/ 7917 w 10000"/>
                  <a:gd name="connsiteY963" fmla="*/ 7600 h 10000"/>
                  <a:gd name="connsiteX964" fmla="*/ 7928 w 10000"/>
                  <a:gd name="connsiteY964" fmla="*/ 7581 h 10000"/>
                  <a:gd name="connsiteX965" fmla="*/ 7917 w 10000"/>
                  <a:gd name="connsiteY965" fmla="*/ 7474 h 10000"/>
                  <a:gd name="connsiteX966" fmla="*/ 7873 w 10000"/>
                  <a:gd name="connsiteY966" fmla="*/ 7335 h 10000"/>
                  <a:gd name="connsiteX967" fmla="*/ 7756 w 10000"/>
                  <a:gd name="connsiteY967" fmla="*/ 7050 h 10000"/>
                  <a:gd name="connsiteX968" fmla="*/ 7679 w 10000"/>
                  <a:gd name="connsiteY968" fmla="*/ 6839 h 10000"/>
                  <a:gd name="connsiteX969" fmla="*/ 7668 w 10000"/>
                  <a:gd name="connsiteY969" fmla="*/ 6823 h 10000"/>
                  <a:gd name="connsiteX970" fmla="*/ 7659 w 10000"/>
                  <a:gd name="connsiteY970" fmla="*/ 6768 h 10000"/>
                  <a:gd name="connsiteX971" fmla="*/ 7659 w 10000"/>
                  <a:gd name="connsiteY971" fmla="*/ 6739 h 10000"/>
                  <a:gd name="connsiteX972" fmla="*/ 7651 w 10000"/>
                  <a:gd name="connsiteY972" fmla="*/ 6713 h 10000"/>
                  <a:gd name="connsiteX973" fmla="*/ 7654 w 10000"/>
                  <a:gd name="connsiteY973" fmla="*/ 6684 h 10000"/>
                  <a:gd name="connsiteX974" fmla="*/ 7643 w 10000"/>
                  <a:gd name="connsiteY974" fmla="*/ 6626 h 10000"/>
                  <a:gd name="connsiteX975" fmla="*/ 7629 w 10000"/>
                  <a:gd name="connsiteY975" fmla="*/ 6600 h 10000"/>
                  <a:gd name="connsiteX976" fmla="*/ 7629 w 10000"/>
                  <a:gd name="connsiteY976" fmla="*/ 6580 h 10000"/>
                  <a:gd name="connsiteX977" fmla="*/ 7623 w 10000"/>
                  <a:gd name="connsiteY977" fmla="*/ 6541 h 10000"/>
                  <a:gd name="connsiteX978" fmla="*/ 7615 w 10000"/>
                  <a:gd name="connsiteY978" fmla="*/ 6522 h 10000"/>
                  <a:gd name="connsiteX979" fmla="*/ 7598 w 10000"/>
                  <a:gd name="connsiteY979" fmla="*/ 6509 h 10000"/>
                  <a:gd name="connsiteX980" fmla="*/ 7587 w 10000"/>
                  <a:gd name="connsiteY980" fmla="*/ 6493 h 10000"/>
                  <a:gd name="connsiteX981" fmla="*/ 7579 w 10000"/>
                  <a:gd name="connsiteY981" fmla="*/ 6464 h 10000"/>
                  <a:gd name="connsiteX982" fmla="*/ 7587 w 10000"/>
                  <a:gd name="connsiteY982" fmla="*/ 6438 h 10000"/>
                  <a:gd name="connsiteX983" fmla="*/ 7596 w 10000"/>
                  <a:gd name="connsiteY983" fmla="*/ 6425 h 10000"/>
                  <a:gd name="connsiteX984" fmla="*/ 7590 w 10000"/>
                  <a:gd name="connsiteY984" fmla="*/ 6396 h 10000"/>
                  <a:gd name="connsiteX985" fmla="*/ 7590 w 10000"/>
                  <a:gd name="connsiteY985" fmla="*/ 6373 h 10000"/>
                  <a:gd name="connsiteX986" fmla="*/ 7587 w 10000"/>
                  <a:gd name="connsiteY986" fmla="*/ 6354 h 10000"/>
                  <a:gd name="connsiteX987" fmla="*/ 7582 w 10000"/>
                  <a:gd name="connsiteY987" fmla="*/ 6344 h 10000"/>
                  <a:gd name="connsiteX988" fmla="*/ 7582 w 10000"/>
                  <a:gd name="connsiteY988" fmla="*/ 6324 h 10000"/>
                  <a:gd name="connsiteX989" fmla="*/ 7571 w 10000"/>
                  <a:gd name="connsiteY989" fmla="*/ 6302 h 10000"/>
                  <a:gd name="connsiteX990" fmla="*/ 7548 w 10000"/>
                  <a:gd name="connsiteY990" fmla="*/ 6256 h 10000"/>
                  <a:gd name="connsiteX991" fmla="*/ 7546 w 10000"/>
                  <a:gd name="connsiteY991" fmla="*/ 6218 h 10000"/>
                  <a:gd name="connsiteX992" fmla="*/ 7540 w 10000"/>
                  <a:gd name="connsiteY992" fmla="*/ 6159 h 10000"/>
                  <a:gd name="connsiteX993" fmla="*/ 7535 w 10000"/>
                  <a:gd name="connsiteY993" fmla="*/ 6114 h 10000"/>
                  <a:gd name="connsiteX994" fmla="*/ 7535 w 10000"/>
                  <a:gd name="connsiteY994" fmla="*/ 6088 h 10000"/>
                  <a:gd name="connsiteX995" fmla="*/ 7540 w 10000"/>
                  <a:gd name="connsiteY995" fmla="*/ 6049 h 10000"/>
                  <a:gd name="connsiteX996" fmla="*/ 7546 w 10000"/>
                  <a:gd name="connsiteY996" fmla="*/ 6004 h 10000"/>
                  <a:gd name="connsiteX997" fmla="*/ 7548 w 10000"/>
                  <a:gd name="connsiteY997" fmla="*/ 5965 h 10000"/>
                  <a:gd name="connsiteX998" fmla="*/ 7548 w 10000"/>
                  <a:gd name="connsiteY998" fmla="*/ 5946 h 10000"/>
                  <a:gd name="connsiteX999" fmla="*/ 7548 w 10000"/>
                  <a:gd name="connsiteY999" fmla="*/ 5933 h 10000"/>
                  <a:gd name="connsiteX1000" fmla="*/ 7548 w 10000"/>
                  <a:gd name="connsiteY1000" fmla="*/ 5910 h 10000"/>
                  <a:gd name="connsiteX1001" fmla="*/ 7548 w 10000"/>
                  <a:gd name="connsiteY1001" fmla="*/ 5897 h 10000"/>
                  <a:gd name="connsiteX1002" fmla="*/ 7546 w 10000"/>
                  <a:gd name="connsiteY1002" fmla="*/ 5871 h 10000"/>
                  <a:gd name="connsiteX1003" fmla="*/ 7535 w 10000"/>
                  <a:gd name="connsiteY1003" fmla="*/ 5839 h 10000"/>
                  <a:gd name="connsiteX1004" fmla="*/ 7524 w 10000"/>
                  <a:gd name="connsiteY1004" fmla="*/ 5797 h 10000"/>
                  <a:gd name="connsiteX1005" fmla="*/ 7518 w 10000"/>
                  <a:gd name="connsiteY1005" fmla="*/ 5767 h 10000"/>
                  <a:gd name="connsiteX1006" fmla="*/ 7515 w 10000"/>
                  <a:gd name="connsiteY1006" fmla="*/ 5745 h 10000"/>
                  <a:gd name="connsiteX1007" fmla="*/ 7501 w 10000"/>
                  <a:gd name="connsiteY1007" fmla="*/ 5683 h 10000"/>
                  <a:gd name="connsiteX1008" fmla="*/ 7490 w 10000"/>
                  <a:gd name="connsiteY1008" fmla="*/ 5631 h 10000"/>
                  <a:gd name="connsiteX1009" fmla="*/ 7482 w 10000"/>
                  <a:gd name="connsiteY1009" fmla="*/ 5593 h 10000"/>
                  <a:gd name="connsiteX1010" fmla="*/ 7476 w 10000"/>
                  <a:gd name="connsiteY1010" fmla="*/ 5570 h 10000"/>
                  <a:gd name="connsiteX1011" fmla="*/ 7476 w 10000"/>
                  <a:gd name="connsiteY1011" fmla="*/ 5528 h 10000"/>
                  <a:gd name="connsiteX1012" fmla="*/ 7482 w 10000"/>
                  <a:gd name="connsiteY1012" fmla="*/ 5502 h 10000"/>
                  <a:gd name="connsiteX1013" fmla="*/ 7490 w 10000"/>
                  <a:gd name="connsiteY1013" fmla="*/ 5489 h 10000"/>
                  <a:gd name="connsiteX1014" fmla="*/ 7499 w 10000"/>
                  <a:gd name="connsiteY1014" fmla="*/ 5479 h 10000"/>
                  <a:gd name="connsiteX1015" fmla="*/ 7493 w 10000"/>
                  <a:gd name="connsiteY1015" fmla="*/ 5427 h 10000"/>
                  <a:gd name="connsiteX1016" fmla="*/ 7501 w 10000"/>
                  <a:gd name="connsiteY1016" fmla="*/ 5415 h 10000"/>
                  <a:gd name="connsiteX1017" fmla="*/ 7510 w 10000"/>
                  <a:gd name="connsiteY1017" fmla="*/ 5398 h 10000"/>
                  <a:gd name="connsiteX1018" fmla="*/ 7515 w 10000"/>
                  <a:gd name="connsiteY1018" fmla="*/ 5379 h 10000"/>
                  <a:gd name="connsiteX1019" fmla="*/ 7526 w 10000"/>
                  <a:gd name="connsiteY1019" fmla="*/ 5366 h 10000"/>
                  <a:gd name="connsiteX1020" fmla="*/ 7518 w 10000"/>
                  <a:gd name="connsiteY1020" fmla="*/ 5350 h 10000"/>
                  <a:gd name="connsiteX1021" fmla="*/ 7518 w 10000"/>
                  <a:gd name="connsiteY1021" fmla="*/ 5330 h 10000"/>
                  <a:gd name="connsiteX1022" fmla="*/ 7526 w 10000"/>
                  <a:gd name="connsiteY1022" fmla="*/ 5311 h 10000"/>
                  <a:gd name="connsiteX1023" fmla="*/ 7540 w 10000"/>
                  <a:gd name="connsiteY1023" fmla="*/ 5291 h 10000"/>
                  <a:gd name="connsiteX1024" fmla="*/ 7540 w 10000"/>
                  <a:gd name="connsiteY1024" fmla="*/ 5266 h 10000"/>
                  <a:gd name="connsiteX1025" fmla="*/ 7540 w 10000"/>
                  <a:gd name="connsiteY1025" fmla="*/ 5256 h 10000"/>
                  <a:gd name="connsiteX1026" fmla="*/ 7524 w 10000"/>
                  <a:gd name="connsiteY1026" fmla="*/ 5233 h 10000"/>
                  <a:gd name="connsiteX1027" fmla="*/ 7515 w 10000"/>
                  <a:gd name="connsiteY1027" fmla="*/ 5217 h 10000"/>
                  <a:gd name="connsiteX1028" fmla="*/ 7490 w 10000"/>
                  <a:gd name="connsiteY1028" fmla="*/ 5178 h 10000"/>
                  <a:gd name="connsiteX1029" fmla="*/ 7474 w 10000"/>
                  <a:gd name="connsiteY1029" fmla="*/ 5162 h 10000"/>
                  <a:gd name="connsiteX1030" fmla="*/ 7457 w 10000"/>
                  <a:gd name="connsiteY1030" fmla="*/ 5120 h 10000"/>
                  <a:gd name="connsiteX1031" fmla="*/ 7421 w 10000"/>
                  <a:gd name="connsiteY1031" fmla="*/ 5087 h 10000"/>
                  <a:gd name="connsiteX1032" fmla="*/ 7380 w 10000"/>
                  <a:gd name="connsiteY1032" fmla="*/ 5068 h 10000"/>
                  <a:gd name="connsiteX1033" fmla="*/ 7355 w 10000"/>
                  <a:gd name="connsiteY1033" fmla="*/ 5058 h 10000"/>
                  <a:gd name="connsiteX1034" fmla="*/ 7332 w 10000"/>
                  <a:gd name="connsiteY1034" fmla="*/ 5049 h 10000"/>
                  <a:gd name="connsiteX1035" fmla="*/ 7305 w 10000"/>
                  <a:gd name="connsiteY1035" fmla="*/ 5016 h 10000"/>
                  <a:gd name="connsiteX1036" fmla="*/ 7305 w 10000"/>
                  <a:gd name="connsiteY1036" fmla="*/ 5000 h 10000"/>
                  <a:gd name="connsiteX1037" fmla="*/ 7296 w 10000"/>
                  <a:gd name="connsiteY1037" fmla="*/ 4971 h 10000"/>
                  <a:gd name="connsiteX1038" fmla="*/ 7288 w 10000"/>
                  <a:gd name="connsiteY1038" fmla="*/ 4945 h 10000"/>
                  <a:gd name="connsiteX1039" fmla="*/ 7280 w 10000"/>
                  <a:gd name="connsiteY1039" fmla="*/ 4916 h 10000"/>
                  <a:gd name="connsiteX1040" fmla="*/ 7291 w 10000"/>
                  <a:gd name="connsiteY1040" fmla="*/ 4887 h 10000"/>
                  <a:gd name="connsiteX1041" fmla="*/ 7291 w 10000"/>
                  <a:gd name="connsiteY1041" fmla="*/ 4858 h 10000"/>
                  <a:gd name="connsiteX1042" fmla="*/ 7271 w 10000"/>
                  <a:gd name="connsiteY1042" fmla="*/ 4819 h 10000"/>
                  <a:gd name="connsiteX1043" fmla="*/ 7255 w 10000"/>
                  <a:gd name="connsiteY1043" fmla="*/ 4828 h 10000"/>
                  <a:gd name="connsiteX1044" fmla="*/ 7235 w 10000"/>
                  <a:gd name="connsiteY1044" fmla="*/ 4841 h 10000"/>
                  <a:gd name="connsiteX1045" fmla="*/ 7216 w 10000"/>
                  <a:gd name="connsiteY1045" fmla="*/ 4867 h 10000"/>
                  <a:gd name="connsiteX1046" fmla="*/ 7191 w 10000"/>
                  <a:gd name="connsiteY1046" fmla="*/ 4870 h 10000"/>
                  <a:gd name="connsiteX1047" fmla="*/ 7155 w 10000"/>
                  <a:gd name="connsiteY1047" fmla="*/ 4887 h 10000"/>
                  <a:gd name="connsiteX1048" fmla="*/ 7122 w 10000"/>
                  <a:gd name="connsiteY1048" fmla="*/ 4893 h 10000"/>
                  <a:gd name="connsiteX1049" fmla="*/ 7105 w 10000"/>
                  <a:gd name="connsiteY1049" fmla="*/ 4896 h 10000"/>
                  <a:gd name="connsiteX1050" fmla="*/ 7094 w 10000"/>
                  <a:gd name="connsiteY1050" fmla="*/ 4916 h 10000"/>
                  <a:gd name="connsiteX1051" fmla="*/ 7080 w 10000"/>
                  <a:gd name="connsiteY1051" fmla="*/ 4903 h 10000"/>
                  <a:gd name="connsiteX1052" fmla="*/ 7072 w 10000"/>
                  <a:gd name="connsiteY1052" fmla="*/ 4851 h 10000"/>
                  <a:gd name="connsiteX1053" fmla="*/ 7042 w 10000"/>
                  <a:gd name="connsiteY1053" fmla="*/ 4819 h 10000"/>
                  <a:gd name="connsiteX1054" fmla="*/ 7030 w 10000"/>
                  <a:gd name="connsiteY1054" fmla="*/ 4780 h 10000"/>
                  <a:gd name="connsiteX1055" fmla="*/ 7039 w 10000"/>
                  <a:gd name="connsiteY1055" fmla="*/ 4757 h 10000"/>
                  <a:gd name="connsiteX1056" fmla="*/ 7047 w 10000"/>
                  <a:gd name="connsiteY1056" fmla="*/ 4744 h 10000"/>
                  <a:gd name="connsiteX1057" fmla="*/ 7022 w 10000"/>
                  <a:gd name="connsiteY1057" fmla="*/ 4725 h 10000"/>
                  <a:gd name="connsiteX1058" fmla="*/ 7000 w 10000"/>
                  <a:gd name="connsiteY1058" fmla="*/ 4715 h 10000"/>
                  <a:gd name="connsiteX1059" fmla="*/ 6975 w 10000"/>
                  <a:gd name="connsiteY1059" fmla="*/ 4709 h 10000"/>
                  <a:gd name="connsiteX1060" fmla="*/ 6945 w 10000"/>
                  <a:gd name="connsiteY1060" fmla="*/ 4696 h 10000"/>
                  <a:gd name="connsiteX1061" fmla="*/ 6953 w 10000"/>
                  <a:gd name="connsiteY1061" fmla="*/ 4679 h 10000"/>
                  <a:gd name="connsiteX1062" fmla="*/ 6961 w 10000"/>
                  <a:gd name="connsiteY1062" fmla="*/ 4660 h 10000"/>
                  <a:gd name="connsiteX1063" fmla="*/ 6983 w 10000"/>
                  <a:gd name="connsiteY1063" fmla="*/ 4644 h 10000"/>
                  <a:gd name="connsiteX1064" fmla="*/ 7014 w 10000"/>
                  <a:gd name="connsiteY1064" fmla="*/ 4634 h 10000"/>
                  <a:gd name="connsiteX1065" fmla="*/ 7025 w 10000"/>
                  <a:gd name="connsiteY1065" fmla="*/ 4615 h 10000"/>
                  <a:gd name="connsiteX1066" fmla="*/ 7047 w 10000"/>
                  <a:gd name="connsiteY1066" fmla="*/ 4582 h 10000"/>
                  <a:gd name="connsiteX1067" fmla="*/ 7069 w 10000"/>
                  <a:gd name="connsiteY1067" fmla="*/ 4563 h 10000"/>
                  <a:gd name="connsiteX1068" fmla="*/ 7078 w 10000"/>
                  <a:gd name="connsiteY1068" fmla="*/ 4553 h 10000"/>
                  <a:gd name="connsiteX1069" fmla="*/ 7097 w 10000"/>
                  <a:gd name="connsiteY1069" fmla="*/ 4527 h 10000"/>
                  <a:gd name="connsiteX1070" fmla="*/ 7122 w 10000"/>
                  <a:gd name="connsiteY1070" fmla="*/ 4517 h 10000"/>
                  <a:gd name="connsiteX1071" fmla="*/ 7139 w 10000"/>
                  <a:gd name="connsiteY1071" fmla="*/ 4488 h 10000"/>
                  <a:gd name="connsiteX1072" fmla="*/ 7147 w 10000"/>
                  <a:gd name="connsiteY1072" fmla="*/ 4459 h 10000"/>
                  <a:gd name="connsiteX1073" fmla="*/ 7161 w 10000"/>
                  <a:gd name="connsiteY1073" fmla="*/ 4440 h 10000"/>
                  <a:gd name="connsiteX1074" fmla="*/ 7177 w 10000"/>
                  <a:gd name="connsiteY1074" fmla="*/ 4430 h 10000"/>
                  <a:gd name="connsiteX1075" fmla="*/ 7202 w 10000"/>
                  <a:gd name="connsiteY1075" fmla="*/ 4407 h 10000"/>
                  <a:gd name="connsiteX1076" fmla="*/ 7224 w 10000"/>
                  <a:gd name="connsiteY1076" fmla="*/ 4417 h 10000"/>
                  <a:gd name="connsiteX1077" fmla="*/ 7241 w 10000"/>
                  <a:gd name="connsiteY1077" fmla="*/ 4404 h 10000"/>
                  <a:gd name="connsiteX1078" fmla="*/ 7263 w 10000"/>
                  <a:gd name="connsiteY1078" fmla="*/ 4398 h 10000"/>
                  <a:gd name="connsiteX1079" fmla="*/ 7283 w 10000"/>
                  <a:gd name="connsiteY1079" fmla="*/ 4424 h 10000"/>
                  <a:gd name="connsiteX1080" fmla="*/ 7305 w 10000"/>
                  <a:gd name="connsiteY1080" fmla="*/ 4433 h 10000"/>
                  <a:gd name="connsiteX1081" fmla="*/ 7332 w 10000"/>
                  <a:gd name="connsiteY1081" fmla="*/ 4443 h 10000"/>
                  <a:gd name="connsiteX1082" fmla="*/ 7380 w 10000"/>
                  <a:gd name="connsiteY1082" fmla="*/ 4398 h 10000"/>
                  <a:gd name="connsiteX1083" fmla="*/ 7404 w 10000"/>
                  <a:gd name="connsiteY1083" fmla="*/ 4378 h 10000"/>
                  <a:gd name="connsiteX1084" fmla="*/ 7418 w 10000"/>
                  <a:gd name="connsiteY1084" fmla="*/ 4369 h 10000"/>
                  <a:gd name="connsiteX1085" fmla="*/ 7443 w 10000"/>
                  <a:gd name="connsiteY1085" fmla="*/ 4356 h 10000"/>
                  <a:gd name="connsiteX1086" fmla="*/ 7460 w 10000"/>
                  <a:gd name="connsiteY1086" fmla="*/ 4385 h 10000"/>
                  <a:gd name="connsiteX1087" fmla="*/ 7460 w 10000"/>
                  <a:gd name="connsiteY1087" fmla="*/ 4404 h 10000"/>
                  <a:gd name="connsiteX1088" fmla="*/ 7499 w 10000"/>
                  <a:gd name="connsiteY1088" fmla="*/ 4417 h 10000"/>
                  <a:gd name="connsiteX1089" fmla="*/ 7515 w 10000"/>
                  <a:gd name="connsiteY1089" fmla="*/ 4414 h 10000"/>
                  <a:gd name="connsiteX1090" fmla="*/ 7565 w 10000"/>
                  <a:gd name="connsiteY1090" fmla="*/ 4385 h 10000"/>
                  <a:gd name="connsiteX1091" fmla="*/ 7579 w 10000"/>
                  <a:gd name="connsiteY1091" fmla="*/ 4346 h 10000"/>
                  <a:gd name="connsiteX1092" fmla="*/ 7582 w 10000"/>
                  <a:gd name="connsiteY1092" fmla="*/ 4317 h 10000"/>
                  <a:gd name="connsiteX1093" fmla="*/ 7590 w 10000"/>
                  <a:gd name="connsiteY1093" fmla="*/ 4301 h 10000"/>
                  <a:gd name="connsiteX1094" fmla="*/ 7612 w 10000"/>
                  <a:gd name="connsiteY1094" fmla="*/ 4271 h 10000"/>
                  <a:gd name="connsiteX1095" fmla="*/ 7623 w 10000"/>
                  <a:gd name="connsiteY1095" fmla="*/ 4262 h 10000"/>
                  <a:gd name="connsiteX1096" fmla="*/ 7634 w 10000"/>
                  <a:gd name="connsiteY1096" fmla="*/ 4245 h 10000"/>
                  <a:gd name="connsiteX1097" fmla="*/ 7645 w 10000"/>
                  <a:gd name="connsiteY1097" fmla="*/ 4265 h 10000"/>
                  <a:gd name="connsiteX1098" fmla="*/ 7670 w 10000"/>
                  <a:gd name="connsiteY1098" fmla="*/ 4284 h 10000"/>
                  <a:gd name="connsiteX1099" fmla="*/ 7701 w 10000"/>
                  <a:gd name="connsiteY1099" fmla="*/ 4275 h 10000"/>
                  <a:gd name="connsiteX1100" fmla="*/ 7717 w 10000"/>
                  <a:gd name="connsiteY1100" fmla="*/ 4275 h 10000"/>
                  <a:gd name="connsiteX1101" fmla="*/ 7740 w 10000"/>
                  <a:gd name="connsiteY1101" fmla="*/ 4284 h 10000"/>
                  <a:gd name="connsiteX1102" fmla="*/ 7767 w 10000"/>
                  <a:gd name="connsiteY1102" fmla="*/ 4284 h 10000"/>
                  <a:gd name="connsiteX1103" fmla="*/ 7895 w 10000"/>
                  <a:gd name="connsiteY1103" fmla="*/ 4207 h 10000"/>
                  <a:gd name="connsiteX1104" fmla="*/ 7895 w 10000"/>
                  <a:gd name="connsiteY1104" fmla="*/ 4187 h 10000"/>
                  <a:gd name="connsiteX1105" fmla="*/ 7895 w 10000"/>
                  <a:gd name="connsiteY1105" fmla="*/ 4171 h 10000"/>
                  <a:gd name="connsiteX1106" fmla="*/ 7903 w 10000"/>
                  <a:gd name="connsiteY1106" fmla="*/ 4148 h 10000"/>
                  <a:gd name="connsiteX1107" fmla="*/ 7917 w 10000"/>
                  <a:gd name="connsiteY1107" fmla="*/ 4158 h 10000"/>
                  <a:gd name="connsiteX1108" fmla="*/ 7967 w 10000"/>
                  <a:gd name="connsiteY1108" fmla="*/ 4203 h 10000"/>
                  <a:gd name="connsiteX1109" fmla="*/ 7994 w 10000"/>
                  <a:gd name="connsiteY1109" fmla="*/ 4203 h 10000"/>
                  <a:gd name="connsiteX1110" fmla="*/ 8064 w 10000"/>
                  <a:gd name="connsiteY1110" fmla="*/ 4242 h 10000"/>
                  <a:gd name="connsiteX1111" fmla="*/ 8083 w 10000"/>
                  <a:gd name="connsiteY1111" fmla="*/ 4245 h 10000"/>
                  <a:gd name="connsiteX1112" fmla="*/ 8105 w 10000"/>
                  <a:gd name="connsiteY1112" fmla="*/ 4226 h 10000"/>
                  <a:gd name="connsiteX1113" fmla="*/ 8136 w 10000"/>
                  <a:gd name="connsiteY1113" fmla="*/ 4187 h 10000"/>
                  <a:gd name="connsiteX1114" fmla="*/ 8161 w 10000"/>
                  <a:gd name="connsiteY1114" fmla="*/ 4168 h 10000"/>
                  <a:gd name="connsiteX1115" fmla="*/ 8172 w 10000"/>
                  <a:gd name="connsiteY1115" fmla="*/ 4161 h 10000"/>
                  <a:gd name="connsiteX1116" fmla="*/ 8208 w 10000"/>
                  <a:gd name="connsiteY1116" fmla="*/ 4168 h 10000"/>
                  <a:gd name="connsiteX1117" fmla="*/ 8235 w 10000"/>
                  <a:gd name="connsiteY1117" fmla="*/ 4168 h 10000"/>
                  <a:gd name="connsiteX1118" fmla="*/ 8258 w 10000"/>
                  <a:gd name="connsiteY1118" fmla="*/ 4152 h 10000"/>
                  <a:gd name="connsiteX1119" fmla="*/ 8283 w 10000"/>
                  <a:gd name="connsiteY1119" fmla="*/ 4152 h 10000"/>
                  <a:gd name="connsiteX1120" fmla="*/ 8299 w 10000"/>
                  <a:gd name="connsiteY1120" fmla="*/ 4132 h 10000"/>
                  <a:gd name="connsiteX1121" fmla="*/ 8316 w 10000"/>
                  <a:gd name="connsiteY1121" fmla="*/ 4113 h 10000"/>
                  <a:gd name="connsiteX1122" fmla="*/ 8330 w 10000"/>
                  <a:gd name="connsiteY1122" fmla="*/ 4084 h 10000"/>
                  <a:gd name="connsiteX1123" fmla="*/ 8341 w 10000"/>
                  <a:gd name="connsiteY1123" fmla="*/ 4058 h 10000"/>
                  <a:gd name="connsiteX1124" fmla="*/ 8349 w 10000"/>
                  <a:gd name="connsiteY1124" fmla="*/ 4064 h 10000"/>
                  <a:gd name="connsiteX1125" fmla="*/ 8366 w 10000"/>
                  <a:gd name="connsiteY1125" fmla="*/ 4067 h 10000"/>
                  <a:gd name="connsiteX1126" fmla="*/ 8374 w 10000"/>
                  <a:gd name="connsiteY1126" fmla="*/ 4084 h 10000"/>
                  <a:gd name="connsiteX1127" fmla="*/ 8402 w 10000"/>
                  <a:gd name="connsiteY1127" fmla="*/ 4054 h 10000"/>
                  <a:gd name="connsiteX1128" fmla="*/ 8427 w 10000"/>
                  <a:gd name="connsiteY1128" fmla="*/ 4028 h 10000"/>
                  <a:gd name="connsiteX1129" fmla="*/ 8438 w 10000"/>
                  <a:gd name="connsiteY1129" fmla="*/ 4025 h 10000"/>
                  <a:gd name="connsiteX1130" fmla="*/ 8468 w 10000"/>
                  <a:gd name="connsiteY1130" fmla="*/ 4006 h 10000"/>
                  <a:gd name="connsiteX1131" fmla="*/ 8485 w 10000"/>
                  <a:gd name="connsiteY1131" fmla="*/ 3999 h 10000"/>
                  <a:gd name="connsiteX1132" fmla="*/ 8493 w 10000"/>
                  <a:gd name="connsiteY1132" fmla="*/ 4025 h 10000"/>
                  <a:gd name="connsiteX1133" fmla="*/ 8515 w 10000"/>
                  <a:gd name="connsiteY1133" fmla="*/ 4028 h 10000"/>
                  <a:gd name="connsiteX1134" fmla="*/ 8543 w 10000"/>
                  <a:gd name="connsiteY1134" fmla="*/ 4009 h 10000"/>
                  <a:gd name="connsiteX1135" fmla="*/ 8551 w 10000"/>
                  <a:gd name="connsiteY1135" fmla="*/ 3990 h 10000"/>
                  <a:gd name="connsiteX1136" fmla="*/ 8582 w 10000"/>
                  <a:gd name="connsiteY1136" fmla="*/ 3977 h 10000"/>
                  <a:gd name="connsiteX1137" fmla="*/ 8596 w 10000"/>
                  <a:gd name="connsiteY1137" fmla="*/ 3977 h 10000"/>
                  <a:gd name="connsiteX1138" fmla="*/ 8607 w 10000"/>
                  <a:gd name="connsiteY1138" fmla="*/ 3980 h 10000"/>
                  <a:gd name="connsiteX1139" fmla="*/ 8645 w 10000"/>
                  <a:gd name="connsiteY1139" fmla="*/ 3970 h 10000"/>
                  <a:gd name="connsiteX1140" fmla="*/ 8654 w 10000"/>
                  <a:gd name="connsiteY1140" fmla="*/ 3951 h 10000"/>
                  <a:gd name="connsiteX1141" fmla="*/ 8670 w 10000"/>
                  <a:gd name="connsiteY1141" fmla="*/ 3935 h 10000"/>
                  <a:gd name="connsiteX1142" fmla="*/ 8695 w 10000"/>
                  <a:gd name="connsiteY1142" fmla="*/ 3935 h 10000"/>
                  <a:gd name="connsiteX1143" fmla="*/ 8704 w 10000"/>
                  <a:gd name="connsiteY1143" fmla="*/ 3951 h 10000"/>
                  <a:gd name="connsiteX1144" fmla="*/ 8717 w 10000"/>
                  <a:gd name="connsiteY1144" fmla="*/ 3964 h 10000"/>
                  <a:gd name="connsiteX1145" fmla="*/ 8751 w 10000"/>
                  <a:gd name="connsiteY1145" fmla="*/ 3951 h 10000"/>
                  <a:gd name="connsiteX1146" fmla="*/ 8776 w 10000"/>
                  <a:gd name="connsiteY1146" fmla="*/ 3935 h 10000"/>
                  <a:gd name="connsiteX1147" fmla="*/ 8798 w 10000"/>
                  <a:gd name="connsiteY1147" fmla="*/ 3925 h 10000"/>
                  <a:gd name="connsiteX1148" fmla="*/ 8806 w 10000"/>
                  <a:gd name="connsiteY1148" fmla="*/ 3892 h 10000"/>
                  <a:gd name="connsiteX1149" fmla="*/ 8814 w 10000"/>
                  <a:gd name="connsiteY1149" fmla="*/ 3876 h 10000"/>
                  <a:gd name="connsiteX1150" fmla="*/ 8839 w 10000"/>
                  <a:gd name="connsiteY1150" fmla="*/ 3873 h 10000"/>
                  <a:gd name="connsiteX1151" fmla="*/ 8842 w 10000"/>
                  <a:gd name="connsiteY1151" fmla="*/ 3876 h 10000"/>
                  <a:gd name="connsiteX1152" fmla="*/ 8856 w 10000"/>
                  <a:gd name="connsiteY1152" fmla="*/ 3863 h 10000"/>
                  <a:gd name="connsiteX1153" fmla="*/ 8856 w 10000"/>
                  <a:gd name="connsiteY1153" fmla="*/ 3841 h 10000"/>
                  <a:gd name="connsiteX1154" fmla="*/ 8870 w 10000"/>
                  <a:gd name="connsiteY1154" fmla="*/ 3821 h 10000"/>
                  <a:gd name="connsiteX1155" fmla="*/ 8903 w 10000"/>
                  <a:gd name="connsiteY1155" fmla="*/ 3802 h 10000"/>
                  <a:gd name="connsiteX1156" fmla="*/ 8914 w 10000"/>
                  <a:gd name="connsiteY1156" fmla="*/ 3782 h 10000"/>
                  <a:gd name="connsiteX1157" fmla="*/ 8939 w 10000"/>
                  <a:gd name="connsiteY1157" fmla="*/ 3782 h 10000"/>
                  <a:gd name="connsiteX1158" fmla="*/ 8961 w 10000"/>
                  <a:gd name="connsiteY1158" fmla="*/ 3779 h 10000"/>
                  <a:gd name="connsiteX1159" fmla="*/ 8983 w 10000"/>
                  <a:gd name="connsiteY1159" fmla="*/ 3760 h 10000"/>
                  <a:gd name="connsiteX1160" fmla="*/ 9003 w 10000"/>
                  <a:gd name="connsiteY1160" fmla="*/ 3763 h 10000"/>
                  <a:gd name="connsiteX1161" fmla="*/ 9019 w 10000"/>
                  <a:gd name="connsiteY1161" fmla="*/ 3779 h 10000"/>
                  <a:gd name="connsiteX1162" fmla="*/ 9050 w 10000"/>
                  <a:gd name="connsiteY1162" fmla="*/ 3812 h 10000"/>
                  <a:gd name="connsiteX1163" fmla="*/ 9080 w 10000"/>
                  <a:gd name="connsiteY1163" fmla="*/ 3831 h 10000"/>
                  <a:gd name="connsiteX1164" fmla="*/ 9097 w 10000"/>
                  <a:gd name="connsiteY1164" fmla="*/ 3867 h 10000"/>
                  <a:gd name="connsiteX1165" fmla="*/ 9114 w 10000"/>
                  <a:gd name="connsiteY1165" fmla="*/ 3902 h 10000"/>
                  <a:gd name="connsiteX1166" fmla="*/ 9122 w 10000"/>
                  <a:gd name="connsiteY1166" fmla="*/ 3935 h 10000"/>
                  <a:gd name="connsiteX1167" fmla="*/ 9125 w 10000"/>
                  <a:gd name="connsiteY1167" fmla="*/ 3964 h 10000"/>
                  <a:gd name="connsiteX1168" fmla="*/ 9130 w 10000"/>
                  <a:gd name="connsiteY1168" fmla="*/ 3999 h 10000"/>
                  <a:gd name="connsiteX1169" fmla="*/ 9130 w 10000"/>
                  <a:gd name="connsiteY1169" fmla="*/ 4054 h 10000"/>
                  <a:gd name="connsiteX1170" fmla="*/ 9155 w 10000"/>
                  <a:gd name="connsiteY1170" fmla="*/ 4093 h 10000"/>
                  <a:gd name="connsiteX1171" fmla="*/ 9169 w 10000"/>
                  <a:gd name="connsiteY1171" fmla="*/ 4090 h 10000"/>
                  <a:gd name="connsiteX1172" fmla="*/ 9211 w 10000"/>
                  <a:gd name="connsiteY1172" fmla="*/ 4077 h 10000"/>
                  <a:gd name="connsiteX1173" fmla="*/ 9244 w 10000"/>
                  <a:gd name="connsiteY1173" fmla="*/ 4077 h 10000"/>
                  <a:gd name="connsiteX1174" fmla="*/ 9252 w 10000"/>
                  <a:gd name="connsiteY1174" fmla="*/ 4103 h 10000"/>
                  <a:gd name="connsiteX1175" fmla="*/ 9258 w 10000"/>
                  <a:gd name="connsiteY1175" fmla="*/ 4148 h 10000"/>
                  <a:gd name="connsiteX1176" fmla="*/ 9269 w 10000"/>
                  <a:gd name="connsiteY1176" fmla="*/ 4158 h 10000"/>
                  <a:gd name="connsiteX1177" fmla="*/ 9294 w 10000"/>
                  <a:gd name="connsiteY1177" fmla="*/ 4158 h 10000"/>
                  <a:gd name="connsiteX1178" fmla="*/ 9319 w 10000"/>
                  <a:gd name="connsiteY1178" fmla="*/ 4168 h 10000"/>
                  <a:gd name="connsiteX1179" fmla="*/ 9346 w 10000"/>
                  <a:gd name="connsiteY1179" fmla="*/ 4190 h 10000"/>
                  <a:gd name="connsiteX1180" fmla="*/ 9357 w 10000"/>
                  <a:gd name="connsiteY1180" fmla="*/ 4168 h 10000"/>
                  <a:gd name="connsiteX1181" fmla="*/ 9371 w 10000"/>
                  <a:gd name="connsiteY1181" fmla="*/ 4132 h 10000"/>
                  <a:gd name="connsiteX1182" fmla="*/ 9391 w 10000"/>
                  <a:gd name="connsiteY1182" fmla="*/ 4113 h 10000"/>
                  <a:gd name="connsiteX1183" fmla="*/ 9407 w 10000"/>
                  <a:gd name="connsiteY1183" fmla="*/ 4103 h 10000"/>
                  <a:gd name="connsiteX1184" fmla="*/ 9435 w 10000"/>
                  <a:gd name="connsiteY1184" fmla="*/ 4100 h 10000"/>
                  <a:gd name="connsiteX1185" fmla="*/ 9460 w 10000"/>
                  <a:gd name="connsiteY1185" fmla="*/ 4084 h 10000"/>
                  <a:gd name="connsiteX1186" fmla="*/ 9485 w 10000"/>
                  <a:gd name="connsiteY1186" fmla="*/ 4067 h 10000"/>
                  <a:gd name="connsiteX1187" fmla="*/ 9496 w 10000"/>
                  <a:gd name="connsiteY1187" fmla="*/ 4054 h 10000"/>
                  <a:gd name="connsiteX1188" fmla="*/ 9526 w 10000"/>
                  <a:gd name="connsiteY1188" fmla="*/ 4048 h 10000"/>
                  <a:gd name="connsiteX1189" fmla="*/ 9557 w 10000"/>
                  <a:gd name="connsiteY1189" fmla="*/ 4038 h 10000"/>
                  <a:gd name="connsiteX1190" fmla="*/ 9584 w 10000"/>
                  <a:gd name="connsiteY1190" fmla="*/ 4019 h 10000"/>
                  <a:gd name="connsiteX1191" fmla="*/ 9623 w 10000"/>
                  <a:gd name="connsiteY1191" fmla="*/ 4016 h 10000"/>
                  <a:gd name="connsiteX1192" fmla="*/ 9648 w 10000"/>
                  <a:gd name="connsiteY1192" fmla="*/ 4009 h 10000"/>
                  <a:gd name="connsiteX1193" fmla="*/ 9673 w 10000"/>
                  <a:gd name="connsiteY1193" fmla="*/ 4019 h 10000"/>
                  <a:gd name="connsiteX1194" fmla="*/ 9712 w 10000"/>
                  <a:gd name="connsiteY1194" fmla="*/ 4038 h 10000"/>
                  <a:gd name="connsiteX1195" fmla="*/ 9742 w 10000"/>
                  <a:gd name="connsiteY1195" fmla="*/ 4074 h 10000"/>
                  <a:gd name="connsiteX1196" fmla="*/ 9776 w 10000"/>
                  <a:gd name="connsiteY1196" fmla="*/ 4093 h 10000"/>
                  <a:gd name="connsiteX1197" fmla="*/ 9814 w 10000"/>
                  <a:gd name="connsiteY1197" fmla="*/ 4109 h 10000"/>
                  <a:gd name="connsiteX1198" fmla="*/ 9859 w 10000"/>
                  <a:gd name="connsiteY1198" fmla="*/ 4119 h 10000"/>
                  <a:gd name="connsiteX1199" fmla="*/ 9898 w 10000"/>
                  <a:gd name="connsiteY1199" fmla="*/ 4122 h 10000"/>
                  <a:gd name="connsiteX1200" fmla="*/ 9931 w 10000"/>
                  <a:gd name="connsiteY1200" fmla="*/ 4109 h 10000"/>
                  <a:gd name="connsiteX1201" fmla="*/ 9956 w 10000"/>
                  <a:gd name="connsiteY1201" fmla="*/ 4100 h 10000"/>
                  <a:gd name="connsiteX1202" fmla="*/ 9981 w 10000"/>
                  <a:gd name="connsiteY1202" fmla="*/ 4067 h 10000"/>
                  <a:gd name="connsiteX1203" fmla="*/ 9994 w 10000"/>
                  <a:gd name="connsiteY1203" fmla="*/ 4035 h 10000"/>
                  <a:gd name="connsiteX1204" fmla="*/ 10000 w 10000"/>
                  <a:gd name="connsiteY1204" fmla="*/ 3996 h 10000"/>
                  <a:gd name="connsiteX1205" fmla="*/ 9994 w 10000"/>
                  <a:gd name="connsiteY1205" fmla="*/ 3941 h 10000"/>
                  <a:gd name="connsiteX1206" fmla="*/ 9986 w 10000"/>
                  <a:gd name="connsiteY1206" fmla="*/ 3905 h 10000"/>
                  <a:gd name="connsiteX1207" fmla="*/ 9981 w 10000"/>
                  <a:gd name="connsiteY1207" fmla="*/ 3857 h 10000"/>
                  <a:gd name="connsiteX1208" fmla="*/ 9989 w 10000"/>
                  <a:gd name="connsiteY1208" fmla="*/ 3837 h 10000"/>
                  <a:gd name="connsiteX1209" fmla="*/ 9989 w 10000"/>
                  <a:gd name="connsiteY1209" fmla="*/ 3812 h 10000"/>
                  <a:gd name="connsiteX1210" fmla="*/ 9981 w 10000"/>
                  <a:gd name="connsiteY1210" fmla="*/ 3792 h 10000"/>
                  <a:gd name="connsiteX1211" fmla="*/ 9970 w 10000"/>
                  <a:gd name="connsiteY1211" fmla="*/ 3763 h 10000"/>
                  <a:gd name="connsiteX1212" fmla="*/ 9945 w 10000"/>
                  <a:gd name="connsiteY1212" fmla="*/ 3705 h 10000"/>
                  <a:gd name="connsiteX1213" fmla="*/ 9931 w 10000"/>
                  <a:gd name="connsiteY1213" fmla="*/ 3659 h 10000"/>
                  <a:gd name="connsiteX1214" fmla="*/ 9903 w 10000"/>
                  <a:gd name="connsiteY1214" fmla="*/ 3640 h 10000"/>
                  <a:gd name="connsiteX1215" fmla="*/ 9881 w 10000"/>
                  <a:gd name="connsiteY1215" fmla="*/ 3620 h 10000"/>
                  <a:gd name="connsiteX1216" fmla="*/ 9856 w 10000"/>
                  <a:gd name="connsiteY1216" fmla="*/ 3595 h 10000"/>
                  <a:gd name="connsiteX1217" fmla="*/ 9817 w 10000"/>
                  <a:gd name="connsiteY1217" fmla="*/ 3562 h 10000"/>
                  <a:gd name="connsiteX1218" fmla="*/ 9795 w 10000"/>
                  <a:gd name="connsiteY1218" fmla="*/ 3546 h 10000"/>
                  <a:gd name="connsiteX1219" fmla="*/ 9778 w 10000"/>
                  <a:gd name="connsiteY1219" fmla="*/ 3527 h 10000"/>
                  <a:gd name="connsiteX1220" fmla="*/ 9745 w 10000"/>
                  <a:gd name="connsiteY1220" fmla="*/ 3501 h 10000"/>
                  <a:gd name="connsiteX1221" fmla="*/ 9726 w 10000"/>
                  <a:gd name="connsiteY1221" fmla="*/ 3488 h 10000"/>
                  <a:gd name="connsiteX1222" fmla="*/ 9704 w 10000"/>
                  <a:gd name="connsiteY1222" fmla="*/ 3472 h 10000"/>
                  <a:gd name="connsiteX1223" fmla="*/ 9695 w 10000"/>
                  <a:gd name="connsiteY1223" fmla="*/ 3468 h 10000"/>
                  <a:gd name="connsiteX1224" fmla="*/ 9690 w 10000"/>
                  <a:gd name="connsiteY1224" fmla="*/ 3459 h 10000"/>
                  <a:gd name="connsiteX1225" fmla="*/ 9673 w 10000"/>
                  <a:gd name="connsiteY1225" fmla="*/ 3449 h 10000"/>
                  <a:gd name="connsiteX1226" fmla="*/ 9665 w 10000"/>
                  <a:gd name="connsiteY1226" fmla="*/ 3442 h 10000"/>
                  <a:gd name="connsiteX1227" fmla="*/ 9654 w 10000"/>
                  <a:gd name="connsiteY1227" fmla="*/ 3449 h 10000"/>
                  <a:gd name="connsiteX1228" fmla="*/ 9521 w 10000"/>
                  <a:gd name="connsiteY1228" fmla="*/ 3394 h 10000"/>
                  <a:gd name="connsiteX1229" fmla="*/ 9510 w 10000"/>
                  <a:gd name="connsiteY1229" fmla="*/ 3368 h 10000"/>
                  <a:gd name="connsiteX1230" fmla="*/ 9496 w 10000"/>
                  <a:gd name="connsiteY1230" fmla="*/ 3287 h 10000"/>
                  <a:gd name="connsiteX1231" fmla="*/ 9488 w 10000"/>
                  <a:gd name="connsiteY1231" fmla="*/ 3216 h 10000"/>
                  <a:gd name="connsiteX1232" fmla="*/ 9493 w 10000"/>
                  <a:gd name="connsiteY1232" fmla="*/ 3174 h 10000"/>
                  <a:gd name="connsiteX1233" fmla="*/ 9501 w 10000"/>
                  <a:gd name="connsiteY1233" fmla="*/ 3128 h 10000"/>
                  <a:gd name="connsiteX1234" fmla="*/ 9488 w 10000"/>
                  <a:gd name="connsiteY1234" fmla="*/ 3025 h 10000"/>
                  <a:gd name="connsiteX1235" fmla="*/ 9446 w 10000"/>
                  <a:gd name="connsiteY1235" fmla="*/ 2931 h 10000"/>
                  <a:gd name="connsiteX1236" fmla="*/ 9382 w 10000"/>
                  <a:gd name="connsiteY1236" fmla="*/ 2837 h 10000"/>
                  <a:gd name="connsiteX1237" fmla="*/ 9316 w 10000"/>
                  <a:gd name="connsiteY1237" fmla="*/ 2753 h 10000"/>
                  <a:gd name="connsiteX1238" fmla="*/ 9294 w 10000"/>
                  <a:gd name="connsiteY1238" fmla="*/ 2655 h 10000"/>
                  <a:gd name="connsiteX1239" fmla="*/ 9213 w 10000"/>
                  <a:gd name="connsiteY1239" fmla="*/ 2328 h 10000"/>
                  <a:gd name="connsiteX1240" fmla="*/ 9172 w 10000"/>
                  <a:gd name="connsiteY1240" fmla="*/ 2286 h 10000"/>
                  <a:gd name="connsiteX1241" fmla="*/ 9019 w 10000"/>
                  <a:gd name="connsiteY1241" fmla="*/ 2082 h 10000"/>
                  <a:gd name="connsiteX1242" fmla="*/ 8906 w 10000"/>
                  <a:gd name="connsiteY1242" fmla="*/ 1946 h 10000"/>
                  <a:gd name="connsiteX1243" fmla="*/ 8801 w 10000"/>
                  <a:gd name="connsiteY1243" fmla="*/ 1778 h 10000"/>
                  <a:gd name="connsiteX1244" fmla="*/ 8806 w 10000"/>
                  <a:gd name="connsiteY1244" fmla="*/ 1713 h 10000"/>
                  <a:gd name="connsiteX1245" fmla="*/ 8809 w 10000"/>
                  <a:gd name="connsiteY1245" fmla="*/ 1703 h 10000"/>
                  <a:gd name="connsiteX1246" fmla="*/ 8817 w 10000"/>
                  <a:gd name="connsiteY1246" fmla="*/ 1713 h 10000"/>
                  <a:gd name="connsiteX1247" fmla="*/ 8834 w 10000"/>
                  <a:gd name="connsiteY1247" fmla="*/ 1729 h 10000"/>
                  <a:gd name="connsiteX1248" fmla="*/ 8839 w 10000"/>
                  <a:gd name="connsiteY1248" fmla="*/ 1729 h 10000"/>
                  <a:gd name="connsiteX1249" fmla="*/ 8848 w 10000"/>
                  <a:gd name="connsiteY1249" fmla="*/ 1723 h 10000"/>
                  <a:gd name="connsiteX1250" fmla="*/ 8850 w 10000"/>
                  <a:gd name="connsiteY1250" fmla="*/ 1703 h 10000"/>
                  <a:gd name="connsiteX1251" fmla="*/ 8850 w 10000"/>
                  <a:gd name="connsiteY1251" fmla="*/ 1684 h 10000"/>
                  <a:gd name="connsiteX1252" fmla="*/ 8850 w 10000"/>
                  <a:gd name="connsiteY1252" fmla="*/ 1648 h 10000"/>
                  <a:gd name="connsiteX1253" fmla="*/ 8881 w 10000"/>
                  <a:gd name="connsiteY1253" fmla="*/ 1571 h 10000"/>
                  <a:gd name="connsiteX1254" fmla="*/ 8895 w 10000"/>
                  <a:gd name="connsiteY1254" fmla="*/ 1541 h 10000"/>
                  <a:gd name="connsiteX1255" fmla="*/ 8895 w 10000"/>
                  <a:gd name="connsiteY1255" fmla="*/ 1525 h 10000"/>
                  <a:gd name="connsiteX1256" fmla="*/ 8881 w 10000"/>
                  <a:gd name="connsiteY1256" fmla="*/ 1516 h 10000"/>
                  <a:gd name="connsiteX1257" fmla="*/ 8864 w 10000"/>
                  <a:gd name="connsiteY1257" fmla="*/ 1522 h 10000"/>
                  <a:gd name="connsiteX1258" fmla="*/ 8850 w 10000"/>
                  <a:gd name="connsiteY1258" fmla="*/ 1535 h 10000"/>
                  <a:gd name="connsiteX1259" fmla="*/ 8834 w 10000"/>
                  <a:gd name="connsiteY1259" fmla="*/ 1571 h 10000"/>
                  <a:gd name="connsiteX1260" fmla="*/ 8825 w 10000"/>
                  <a:gd name="connsiteY1260" fmla="*/ 1587 h 10000"/>
                  <a:gd name="connsiteX1261" fmla="*/ 8776 w 10000"/>
                  <a:gd name="connsiteY1261" fmla="*/ 1571 h 10000"/>
                  <a:gd name="connsiteX1262" fmla="*/ 8745 w 10000"/>
                  <a:gd name="connsiteY1262" fmla="*/ 1580 h 10000"/>
                  <a:gd name="connsiteX1263" fmla="*/ 8720 w 10000"/>
                  <a:gd name="connsiteY1263" fmla="*/ 1587 h 10000"/>
                  <a:gd name="connsiteX1264" fmla="*/ 8709 w 10000"/>
                  <a:gd name="connsiteY1264" fmla="*/ 1609 h 10000"/>
                  <a:gd name="connsiteX1265" fmla="*/ 8693 w 10000"/>
                  <a:gd name="connsiteY1265" fmla="*/ 1616 h 10000"/>
                  <a:gd name="connsiteX1266" fmla="*/ 8684 w 10000"/>
                  <a:gd name="connsiteY1266" fmla="*/ 1639 h 10000"/>
                  <a:gd name="connsiteX1267" fmla="*/ 8684 w 10000"/>
                  <a:gd name="connsiteY1267" fmla="*/ 1658 h 10000"/>
                  <a:gd name="connsiteX1268" fmla="*/ 8665 w 10000"/>
                  <a:gd name="connsiteY1268" fmla="*/ 1655 h 10000"/>
                  <a:gd name="connsiteX1269" fmla="*/ 8665 w 10000"/>
                  <a:gd name="connsiteY1269" fmla="*/ 1645 h 10000"/>
                  <a:gd name="connsiteX1270" fmla="*/ 8665 w 10000"/>
                  <a:gd name="connsiteY1270" fmla="*/ 1626 h 10000"/>
                  <a:gd name="connsiteX1271" fmla="*/ 8676 w 10000"/>
                  <a:gd name="connsiteY1271" fmla="*/ 1609 h 10000"/>
                  <a:gd name="connsiteX1272" fmla="*/ 8679 w 10000"/>
                  <a:gd name="connsiteY1272" fmla="*/ 1597 h 10000"/>
                  <a:gd name="connsiteX1273" fmla="*/ 8687 w 10000"/>
                  <a:gd name="connsiteY1273" fmla="*/ 1577 h 10000"/>
                  <a:gd name="connsiteX1274" fmla="*/ 8695 w 10000"/>
                  <a:gd name="connsiteY1274" fmla="*/ 1554 h 10000"/>
                  <a:gd name="connsiteX1275" fmla="*/ 8709 w 10000"/>
                  <a:gd name="connsiteY1275" fmla="*/ 1532 h 10000"/>
                  <a:gd name="connsiteX1276" fmla="*/ 8704 w 10000"/>
                  <a:gd name="connsiteY1276" fmla="*/ 1512 h 10000"/>
                  <a:gd name="connsiteX1277" fmla="*/ 8695 w 10000"/>
                  <a:gd name="connsiteY1277" fmla="*/ 1503 h 10000"/>
                  <a:gd name="connsiteX1278" fmla="*/ 8684 w 10000"/>
                  <a:gd name="connsiteY1278" fmla="*/ 1503 h 10000"/>
                  <a:gd name="connsiteX1279" fmla="*/ 8670 w 10000"/>
                  <a:gd name="connsiteY1279" fmla="*/ 1525 h 10000"/>
                  <a:gd name="connsiteX1280" fmla="*/ 8665 w 10000"/>
                  <a:gd name="connsiteY1280" fmla="*/ 1545 h 10000"/>
                  <a:gd name="connsiteX1281" fmla="*/ 8654 w 10000"/>
                  <a:gd name="connsiteY1281" fmla="*/ 1567 h 10000"/>
                  <a:gd name="connsiteX1282" fmla="*/ 8648 w 10000"/>
                  <a:gd name="connsiteY1282" fmla="*/ 1587 h 10000"/>
                  <a:gd name="connsiteX1283" fmla="*/ 8640 w 10000"/>
                  <a:gd name="connsiteY1283" fmla="*/ 1629 h 10000"/>
                  <a:gd name="connsiteX1284" fmla="*/ 8620 w 10000"/>
                  <a:gd name="connsiteY1284" fmla="*/ 1635 h 10000"/>
                  <a:gd name="connsiteX1285" fmla="*/ 8612 w 10000"/>
                  <a:gd name="connsiteY1285" fmla="*/ 1635 h 10000"/>
                  <a:gd name="connsiteX1286" fmla="*/ 8604 w 10000"/>
                  <a:gd name="connsiteY1286" fmla="*/ 1626 h 10000"/>
                  <a:gd name="connsiteX1287" fmla="*/ 8596 w 10000"/>
                  <a:gd name="connsiteY1287" fmla="*/ 1616 h 10000"/>
                  <a:gd name="connsiteX1288" fmla="*/ 8596 w 10000"/>
                  <a:gd name="connsiteY1288" fmla="*/ 1580 h 10000"/>
                  <a:gd name="connsiteX1289" fmla="*/ 8587 w 10000"/>
                  <a:gd name="connsiteY1289" fmla="*/ 1545 h 10000"/>
                  <a:gd name="connsiteX1290" fmla="*/ 8565 w 10000"/>
                  <a:gd name="connsiteY1290" fmla="*/ 1516 h 10000"/>
                  <a:gd name="connsiteX1291" fmla="*/ 8543 w 10000"/>
                  <a:gd name="connsiteY1291" fmla="*/ 1512 h 10000"/>
                  <a:gd name="connsiteX1292" fmla="*/ 8518 w 10000"/>
                  <a:gd name="connsiteY1292" fmla="*/ 1532 h 10000"/>
                  <a:gd name="connsiteX1293" fmla="*/ 8476 w 10000"/>
                  <a:gd name="connsiteY1293" fmla="*/ 1567 h 10000"/>
                  <a:gd name="connsiteX1294" fmla="*/ 8454 w 10000"/>
                  <a:gd name="connsiteY1294" fmla="*/ 1551 h 10000"/>
                  <a:gd name="connsiteX1295" fmla="*/ 8402 w 10000"/>
                  <a:gd name="connsiteY1295" fmla="*/ 1493 h 10000"/>
                  <a:gd name="connsiteX1296" fmla="*/ 8371 w 10000"/>
                  <a:gd name="connsiteY1296" fmla="*/ 1428 h 10000"/>
                  <a:gd name="connsiteX1297" fmla="*/ 8072 w 10000"/>
                  <a:gd name="connsiteY1297" fmla="*/ 1422 h 10000"/>
                  <a:gd name="connsiteX1298" fmla="*/ 7823 w 10000"/>
                  <a:gd name="connsiteY1298" fmla="*/ 1279 h 10000"/>
                  <a:gd name="connsiteX1299" fmla="*/ 7587 w 10000"/>
                  <a:gd name="connsiteY1299" fmla="*/ 1133 h 10000"/>
                  <a:gd name="connsiteX1300" fmla="*/ 7526 w 10000"/>
                  <a:gd name="connsiteY1300" fmla="*/ 1098 h 10000"/>
                  <a:gd name="connsiteX1301" fmla="*/ 7346 w 10000"/>
                  <a:gd name="connsiteY1301" fmla="*/ 991 h 10000"/>
                  <a:gd name="connsiteX1302" fmla="*/ 7321 w 10000"/>
                  <a:gd name="connsiteY1302" fmla="*/ 959 h 10000"/>
                  <a:gd name="connsiteX1303" fmla="*/ 7307 w 10000"/>
                  <a:gd name="connsiteY1303" fmla="*/ 871 h 10000"/>
                  <a:gd name="connsiteX1304" fmla="*/ 7224 w 10000"/>
                  <a:gd name="connsiteY1304" fmla="*/ 816 h 10000"/>
                  <a:gd name="connsiteX1305" fmla="*/ 7147 w 10000"/>
                  <a:gd name="connsiteY1305" fmla="*/ 787 h 10000"/>
                  <a:gd name="connsiteX1306" fmla="*/ 7080 w 10000"/>
                  <a:gd name="connsiteY1306" fmla="*/ 742 h 10000"/>
                  <a:gd name="connsiteX1307" fmla="*/ 7069 w 10000"/>
                  <a:gd name="connsiteY1307" fmla="*/ 767 h 10000"/>
                  <a:gd name="connsiteX1308" fmla="*/ 7033 w 10000"/>
                  <a:gd name="connsiteY1308" fmla="*/ 787 h 10000"/>
                  <a:gd name="connsiteX1309" fmla="*/ 6820 w 10000"/>
                  <a:gd name="connsiteY1309" fmla="*/ 878 h 10000"/>
                  <a:gd name="connsiteX1310" fmla="*/ 6726 w 10000"/>
                  <a:gd name="connsiteY1310" fmla="*/ 897 h 10000"/>
                  <a:gd name="connsiteX1311" fmla="*/ 6626 w 10000"/>
                  <a:gd name="connsiteY1311" fmla="*/ 955 h 10000"/>
                  <a:gd name="connsiteX1312" fmla="*/ 6582 w 10000"/>
                  <a:gd name="connsiteY1312" fmla="*/ 946 h 10000"/>
                  <a:gd name="connsiteX1313" fmla="*/ 6571 w 10000"/>
                  <a:gd name="connsiteY1313" fmla="*/ 955 h 10000"/>
                  <a:gd name="connsiteX1314" fmla="*/ 6507 w 10000"/>
                  <a:gd name="connsiteY1314" fmla="*/ 975 h 10000"/>
                  <a:gd name="connsiteX1315" fmla="*/ 6485 w 10000"/>
                  <a:gd name="connsiteY1315" fmla="*/ 975 h 10000"/>
                  <a:gd name="connsiteX1316" fmla="*/ 6476 w 10000"/>
                  <a:gd name="connsiteY1316" fmla="*/ 965 h 10000"/>
                  <a:gd name="connsiteX1317" fmla="*/ 6474 w 10000"/>
                  <a:gd name="connsiteY1317" fmla="*/ 936 h 10000"/>
                  <a:gd name="connsiteX1318" fmla="*/ 6452 w 10000"/>
                  <a:gd name="connsiteY1318" fmla="*/ 887 h 10000"/>
                  <a:gd name="connsiteX1319" fmla="*/ 6352 w 10000"/>
                  <a:gd name="connsiteY1319" fmla="*/ 767 h 10000"/>
                  <a:gd name="connsiteX1320" fmla="*/ 6313 w 10000"/>
                  <a:gd name="connsiteY1320" fmla="*/ 732 h 10000"/>
                  <a:gd name="connsiteX1321" fmla="*/ 6296 w 10000"/>
                  <a:gd name="connsiteY1321" fmla="*/ 690 h 10000"/>
                  <a:gd name="connsiteX1322" fmla="*/ 6271 w 10000"/>
                  <a:gd name="connsiteY1322" fmla="*/ 664 h 10000"/>
                  <a:gd name="connsiteX1323" fmla="*/ 6266 w 10000"/>
                  <a:gd name="connsiteY1323" fmla="*/ 654 h 10000"/>
                  <a:gd name="connsiteX1324" fmla="*/ 6111 w 10000"/>
                  <a:gd name="connsiteY1324" fmla="*/ 398 h 10000"/>
                  <a:gd name="connsiteX1325" fmla="*/ 5903 w 10000"/>
                  <a:gd name="connsiteY1325" fmla="*/ 408 h 10000"/>
                  <a:gd name="connsiteX1326" fmla="*/ 5837 w 10000"/>
                  <a:gd name="connsiteY1326" fmla="*/ 427 h 10000"/>
                  <a:gd name="connsiteX1327" fmla="*/ 5756 w 10000"/>
                  <a:gd name="connsiteY1327" fmla="*/ 453 h 10000"/>
                  <a:gd name="connsiteX1328" fmla="*/ 5681 w 10000"/>
                  <a:gd name="connsiteY1328" fmla="*/ 453 h 10000"/>
                  <a:gd name="connsiteX1329" fmla="*/ 5609 w 10000"/>
                  <a:gd name="connsiteY1329" fmla="*/ 447 h 10000"/>
                  <a:gd name="connsiteX1330" fmla="*/ 5554 w 10000"/>
                  <a:gd name="connsiteY1330" fmla="*/ 304 h 10000"/>
                  <a:gd name="connsiteX1331" fmla="*/ 5529 w 10000"/>
                  <a:gd name="connsiteY1331" fmla="*/ 301 h 10000"/>
                  <a:gd name="connsiteX1332" fmla="*/ 5393 w 10000"/>
                  <a:gd name="connsiteY1332" fmla="*/ 256 h 10000"/>
                  <a:gd name="connsiteX1333" fmla="*/ 5366 w 10000"/>
                  <a:gd name="connsiteY1333" fmla="*/ 220 h 10000"/>
                  <a:gd name="connsiteX1334" fmla="*/ 5249 w 10000"/>
                  <a:gd name="connsiteY1334" fmla="*/ 155 h 10000"/>
                  <a:gd name="connsiteX1335" fmla="*/ 5141 w 10000"/>
                  <a:gd name="connsiteY1335" fmla="*/ 52 h 10000"/>
                  <a:gd name="connsiteX1336" fmla="*/ 5116 w 10000"/>
                  <a:gd name="connsiteY1336" fmla="*/ 3 h 10000"/>
                  <a:gd name="connsiteX1337" fmla="*/ 5061 w 10000"/>
                  <a:gd name="connsiteY1337" fmla="*/ 0 h 10000"/>
                  <a:gd name="connsiteX1338" fmla="*/ 5036 w 10000"/>
                  <a:gd name="connsiteY1338" fmla="*/ 32 h 10000"/>
                  <a:gd name="connsiteX1339" fmla="*/ 4942 w 10000"/>
                  <a:gd name="connsiteY1339" fmla="*/ 133 h 10000"/>
                  <a:gd name="connsiteX1340" fmla="*/ 4900 w 10000"/>
                  <a:gd name="connsiteY1340" fmla="*/ 217 h 10000"/>
                  <a:gd name="connsiteX1341" fmla="*/ 4861 w 10000"/>
                  <a:gd name="connsiteY1341" fmla="*/ 198 h 10000"/>
                  <a:gd name="connsiteX1342" fmla="*/ 4795 w 10000"/>
                  <a:gd name="connsiteY1342" fmla="*/ 68 h 10000"/>
                  <a:gd name="connsiteX1343" fmla="*/ 4778 w 10000"/>
                  <a:gd name="connsiteY1343" fmla="*/ 62 h 10000"/>
                  <a:gd name="connsiteX1344" fmla="*/ 4765 w 10000"/>
                  <a:gd name="connsiteY1344" fmla="*/ 62 h 10000"/>
                  <a:gd name="connsiteX1345" fmla="*/ 4748 w 10000"/>
                  <a:gd name="connsiteY1345" fmla="*/ 68 h 10000"/>
                  <a:gd name="connsiteX1346" fmla="*/ 4673 w 10000"/>
                  <a:gd name="connsiteY1346" fmla="*/ 136 h 10000"/>
                  <a:gd name="connsiteX1347" fmla="*/ 4632 w 10000"/>
                  <a:gd name="connsiteY1347" fmla="*/ 201 h 10000"/>
                  <a:gd name="connsiteX1348" fmla="*/ 4623 w 10000"/>
                  <a:gd name="connsiteY1348" fmla="*/ 210 h 10000"/>
                  <a:gd name="connsiteX1349" fmla="*/ 4579 w 10000"/>
                  <a:gd name="connsiteY1349" fmla="*/ 220 h 10000"/>
                  <a:gd name="connsiteX1350" fmla="*/ 4479 w 10000"/>
                  <a:gd name="connsiteY1350" fmla="*/ 198 h 10000"/>
                  <a:gd name="connsiteX1351" fmla="*/ 4402 w 10000"/>
                  <a:gd name="connsiteY1351" fmla="*/ 165 h 10000"/>
                  <a:gd name="connsiteX1352" fmla="*/ 4374 w 10000"/>
                  <a:gd name="connsiteY1352" fmla="*/ 165 h 10000"/>
                  <a:gd name="connsiteX1353" fmla="*/ 4335 w 10000"/>
                  <a:gd name="connsiteY1353" fmla="*/ 172 h 10000"/>
                  <a:gd name="connsiteX1354" fmla="*/ 4302 w 10000"/>
                  <a:gd name="connsiteY1354" fmla="*/ 188 h 10000"/>
                  <a:gd name="connsiteX1355" fmla="*/ 4271 w 10000"/>
                  <a:gd name="connsiteY1355" fmla="*/ 220 h 10000"/>
                  <a:gd name="connsiteX1356" fmla="*/ 4238 w 10000"/>
                  <a:gd name="connsiteY1356" fmla="*/ 240 h 10000"/>
                  <a:gd name="connsiteX1357" fmla="*/ 4324 w 10000"/>
                  <a:gd name="connsiteY1357" fmla="*/ 1289 h 10000"/>
                  <a:gd name="connsiteX1358" fmla="*/ 3521 w 10000"/>
                  <a:gd name="connsiteY1358" fmla="*/ 7730 h 10000"/>
                  <a:gd name="connsiteX1359" fmla="*/ 3554 w 10000"/>
                  <a:gd name="connsiteY1359" fmla="*/ 7740 h 10000"/>
                  <a:gd name="connsiteX1360" fmla="*/ 3560 w 10000"/>
                  <a:gd name="connsiteY1360" fmla="*/ 7749 h 10000"/>
                  <a:gd name="connsiteX1361" fmla="*/ 3562 w 10000"/>
                  <a:gd name="connsiteY1361" fmla="*/ 7759 h 10000"/>
                  <a:gd name="connsiteX1362" fmla="*/ 3573 w 10000"/>
                  <a:gd name="connsiteY1362" fmla="*/ 7766 h 10000"/>
                  <a:gd name="connsiteX1363" fmla="*/ 3584 w 10000"/>
                  <a:gd name="connsiteY1363" fmla="*/ 7759 h 10000"/>
                  <a:gd name="connsiteX1364" fmla="*/ 3598 w 10000"/>
                  <a:gd name="connsiteY1364" fmla="*/ 7743 h 10000"/>
                  <a:gd name="connsiteX1365" fmla="*/ 3609 w 10000"/>
                  <a:gd name="connsiteY1365" fmla="*/ 7756 h 10000"/>
                  <a:gd name="connsiteX1366" fmla="*/ 3623 w 10000"/>
                  <a:gd name="connsiteY1366" fmla="*/ 7733 h 10000"/>
                  <a:gd name="connsiteX1367" fmla="*/ 3632 w 10000"/>
                  <a:gd name="connsiteY1367" fmla="*/ 7730 h 10000"/>
                  <a:gd name="connsiteX1368" fmla="*/ 3634 w 10000"/>
                  <a:gd name="connsiteY1368" fmla="*/ 7730 h 10000"/>
                  <a:gd name="connsiteX1369" fmla="*/ 3643 w 10000"/>
                  <a:gd name="connsiteY1369" fmla="*/ 7730 h 10000"/>
                  <a:gd name="connsiteX1370" fmla="*/ 3657 w 10000"/>
                  <a:gd name="connsiteY1370" fmla="*/ 7733 h 10000"/>
                  <a:gd name="connsiteX1371" fmla="*/ 3670 w 10000"/>
                  <a:gd name="connsiteY1371" fmla="*/ 7730 h 10000"/>
                  <a:gd name="connsiteX1372" fmla="*/ 3687 w 10000"/>
                  <a:gd name="connsiteY1372" fmla="*/ 7730 h 10000"/>
                  <a:gd name="connsiteX1373" fmla="*/ 3690 w 10000"/>
                  <a:gd name="connsiteY1373" fmla="*/ 7730 h 10000"/>
                  <a:gd name="connsiteX1374" fmla="*/ 3704 w 10000"/>
                  <a:gd name="connsiteY1374" fmla="*/ 7740 h 10000"/>
                  <a:gd name="connsiteX1375" fmla="*/ 3712 w 10000"/>
                  <a:gd name="connsiteY1375" fmla="*/ 7743 h 10000"/>
                  <a:gd name="connsiteX1376" fmla="*/ 3723 w 10000"/>
                  <a:gd name="connsiteY1376" fmla="*/ 7749 h 10000"/>
                  <a:gd name="connsiteX1377" fmla="*/ 3729 w 10000"/>
                  <a:gd name="connsiteY1377" fmla="*/ 7749 h 10000"/>
                  <a:gd name="connsiteX1378" fmla="*/ 3729 w 10000"/>
                  <a:gd name="connsiteY1378" fmla="*/ 7743 h 10000"/>
                  <a:gd name="connsiteX1379" fmla="*/ 3745 w 10000"/>
                  <a:gd name="connsiteY1379" fmla="*/ 7740 h 10000"/>
                  <a:gd name="connsiteX1380" fmla="*/ 3753 w 10000"/>
                  <a:gd name="connsiteY1380" fmla="*/ 7730 h 10000"/>
                  <a:gd name="connsiteX1381" fmla="*/ 3762 w 10000"/>
                  <a:gd name="connsiteY1381" fmla="*/ 7720 h 10000"/>
                  <a:gd name="connsiteX1382" fmla="*/ 3776 w 10000"/>
                  <a:gd name="connsiteY1382" fmla="*/ 7710 h 10000"/>
                  <a:gd name="connsiteX1383" fmla="*/ 3784 w 10000"/>
                  <a:gd name="connsiteY1383" fmla="*/ 7701 h 10000"/>
                  <a:gd name="connsiteX1384" fmla="*/ 3792 w 10000"/>
                  <a:gd name="connsiteY1384" fmla="*/ 7694 h 10000"/>
                  <a:gd name="connsiteX1385" fmla="*/ 3801 w 10000"/>
                  <a:gd name="connsiteY1385" fmla="*/ 7685 h 10000"/>
                  <a:gd name="connsiteX1386" fmla="*/ 3803 w 10000"/>
                  <a:gd name="connsiteY1386" fmla="*/ 7685 h 10000"/>
                  <a:gd name="connsiteX1387" fmla="*/ 3809 w 10000"/>
                  <a:gd name="connsiteY1387" fmla="*/ 7685 h 10000"/>
                  <a:gd name="connsiteX1388" fmla="*/ 3817 w 10000"/>
                  <a:gd name="connsiteY1388" fmla="*/ 7691 h 10000"/>
                  <a:gd name="connsiteX1389" fmla="*/ 3817 w 10000"/>
                  <a:gd name="connsiteY1389" fmla="*/ 7694 h 10000"/>
                  <a:gd name="connsiteX1390" fmla="*/ 3778 w 10000"/>
                  <a:gd name="connsiteY1390" fmla="*/ 7756 h 10000"/>
                  <a:gd name="connsiteX1391" fmla="*/ 3762 w 10000"/>
                  <a:gd name="connsiteY1391" fmla="*/ 7775 h 10000"/>
                  <a:gd name="connsiteX1392" fmla="*/ 3748 w 10000"/>
                  <a:gd name="connsiteY1392" fmla="*/ 7775 h 10000"/>
                  <a:gd name="connsiteX1393" fmla="*/ 3737 w 10000"/>
                  <a:gd name="connsiteY1393" fmla="*/ 7778 h 10000"/>
                  <a:gd name="connsiteX1394" fmla="*/ 3723 w 10000"/>
                  <a:gd name="connsiteY1394" fmla="*/ 7778 h 10000"/>
                  <a:gd name="connsiteX1395" fmla="*/ 3720 w 10000"/>
                  <a:gd name="connsiteY1395" fmla="*/ 7785 h 10000"/>
                  <a:gd name="connsiteX1396" fmla="*/ 3715 w 10000"/>
                  <a:gd name="connsiteY1396" fmla="*/ 7788 h 10000"/>
                  <a:gd name="connsiteX1397" fmla="*/ 3704 w 10000"/>
                  <a:gd name="connsiteY1397" fmla="*/ 7804 h 10000"/>
                  <a:gd name="connsiteX1398" fmla="*/ 3690 w 10000"/>
                  <a:gd name="connsiteY1398" fmla="*/ 7804 h 10000"/>
                  <a:gd name="connsiteX1399" fmla="*/ 3681 w 10000"/>
                  <a:gd name="connsiteY1399" fmla="*/ 7804 h 10000"/>
                  <a:gd name="connsiteX1400" fmla="*/ 3712 w 10000"/>
                  <a:gd name="connsiteY1400" fmla="*/ 8005 h 10000"/>
                  <a:gd name="connsiteX1401" fmla="*/ 3706 w 10000"/>
                  <a:gd name="connsiteY1401" fmla="*/ 8021 h 10000"/>
                  <a:gd name="connsiteX1402" fmla="*/ 3712 w 10000"/>
                  <a:gd name="connsiteY1402" fmla="*/ 8044 h 10000"/>
                  <a:gd name="connsiteX1403" fmla="*/ 3712 w 10000"/>
                  <a:gd name="connsiteY1403" fmla="*/ 8051 h 10000"/>
                  <a:gd name="connsiteX1404" fmla="*/ 3729 w 10000"/>
                  <a:gd name="connsiteY1404" fmla="*/ 8060 h 10000"/>
                  <a:gd name="connsiteX1405" fmla="*/ 3767 w 10000"/>
                  <a:gd name="connsiteY1405" fmla="*/ 8106 h 10000"/>
                  <a:gd name="connsiteX1406" fmla="*/ 3770 w 10000"/>
                  <a:gd name="connsiteY1406" fmla="*/ 8119 h 10000"/>
                  <a:gd name="connsiteX1407" fmla="*/ 3787 w 10000"/>
                  <a:gd name="connsiteY1407" fmla="*/ 8157 h 10000"/>
                  <a:gd name="connsiteX1408" fmla="*/ 3787 w 10000"/>
                  <a:gd name="connsiteY1408" fmla="*/ 8174 h 10000"/>
                  <a:gd name="connsiteX1409" fmla="*/ 3776 w 10000"/>
                  <a:gd name="connsiteY1409" fmla="*/ 8203 h 10000"/>
                  <a:gd name="connsiteX1410" fmla="*/ 3767 w 10000"/>
                  <a:gd name="connsiteY1410" fmla="*/ 8174 h 10000"/>
                  <a:gd name="connsiteX1411" fmla="*/ 3762 w 10000"/>
                  <a:gd name="connsiteY1411" fmla="*/ 8157 h 10000"/>
                  <a:gd name="connsiteX1412" fmla="*/ 3740 w 10000"/>
                  <a:gd name="connsiteY1412" fmla="*/ 8154 h 10000"/>
                  <a:gd name="connsiteX1413" fmla="*/ 3731 w 10000"/>
                  <a:gd name="connsiteY1413" fmla="*/ 8138 h 10000"/>
                  <a:gd name="connsiteX1414" fmla="*/ 3729 w 10000"/>
                  <a:gd name="connsiteY1414" fmla="*/ 8125 h 10000"/>
                  <a:gd name="connsiteX1415" fmla="*/ 3712 w 10000"/>
                  <a:gd name="connsiteY1415" fmla="*/ 8115 h 10000"/>
                  <a:gd name="connsiteX1416" fmla="*/ 3704 w 10000"/>
                  <a:gd name="connsiteY1416" fmla="*/ 8109 h 10000"/>
                  <a:gd name="connsiteX1417" fmla="*/ 3687 w 10000"/>
                  <a:gd name="connsiteY1417" fmla="*/ 8099 h 10000"/>
                  <a:gd name="connsiteX1418" fmla="*/ 3673 w 10000"/>
                  <a:gd name="connsiteY1418" fmla="*/ 8093 h 10000"/>
                  <a:gd name="connsiteX1419" fmla="*/ 3665 w 10000"/>
                  <a:gd name="connsiteY1419" fmla="*/ 8083 h 10000"/>
                  <a:gd name="connsiteX1420" fmla="*/ 3648 w 10000"/>
                  <a:gd name="connsiteY1420" fmla="*/ 8073 h 10000"/>
                  <a:gd name="connsiteX1421" fmla="*/ 3643 w 10000"/>
                  <a:gd name="connsiteY1421" fmla="*/ 8063 h 10000"/>
                  <a:gd name="connsiteX1422" fmla="*/ 3632 w 10000"/>
                  <a:gd name="connsiteY1422" fmla="*/ 8054 h 10000"/>
                  <a:gd name="connsiteX1423" fmla="*/ 3623 w 10000"/>
                  <a:gd name="connsiteY1423" fmla="*/ 8060 h 10000"/>
                  <a:gd name="connsiteX1424" fmla="*/ 3615 w 10000"/>
                  <a:gd name="connsiteY1424" fmla="*/ 8070 h 10000"/>
                  <a:gd name="connsiteX1425" fmla="*/ 3607 w 10000"/>
                  <a:gd name="connsiteY1425" fmla="*/ 8083 h 10000"/>
                  <a:gd name="connsiteX1426" fmla="*/ 3607 w 10000"/>
                  <a:gd name="connsiteY1426" fmla="*/ 8099 h 10000"/>
                  <a:gd name="connsiteX1427" fmla="*/ 3607 w 10000"/>
                  <a:gd name="connsiteY1427" fmla="*/ 8125 h 10000"/>
                  <a:gd name="connsiteX1428" fmla="*/ 3601 w 10000"/>
                  <a:gd name="connsiteY1428" fmla="*/ 8148 h 10000"/>
                  <a:gd name="connsiteX1429" fmla="*/ 3584 w 10000"/>
                  <a:gd name="connsiteY1429" fmla="*/ 8154 h 10000"/>
                  <a:gd name="connsiteX1430" fmla="*/ 3573 w 10000"/>
                  <a:gd name="connsiteY1430" fmla="*/ 8154 h 10000"/>
                  <a:gd name="connsiteX1431" fmla="*/ 3560 w 10000"/>
                  <a:gd name="connsiteY1431" fmla="*/ 8138 h 10000"/>
                  <a:gd name="connsiteX1432" fmla="*/ 3551 w 10000"/>
                  <a:gd name="connsiteY1432" fmla="*/ 8119 h 10000"/>
                  <a:gd name="connsiteX1433" fmla="*/ 3535 w 10000"/>
                  <a:gd name="connsiteY1433" fmla="*/ 8099 h 10000"/>
                  <a:gd name="connsiteX1434" fmla="*/ 3504 w 10000"/>
                  <a:gd name="connsiteY1434" fmla="*/ 8073 h 10000"/>
                  <a:gd name="connsiteX1435" fmla="*/ 3493 w 10000"/>
                  <a:gd name="connsiteY1435" fmla="*/ 8051 h 10000"/>
                  <a:gd name="connsiteX1436" fmla="*/ 3488 w 10000"/>
                  <a:gd name="connsiteY1436" fmla="*/ 8034 h 10000"/>
                  <a:gd name="connsiteX1437" fmla="*/ 3488 w 10000"/>
                  <a:gd name="connsiteY1437" fmla="*/ 8012 h 10000"/>
                  <a:gd name="connsiteX1438" fmla="*/ 3488 w 10000"/>
                  <a:gd name="connsiteY1438" fmla="*/ 8005 h 10000"/>
                  <a:gd name="connsiteX1439" fmla="*/ 3496 w 10000"/>
                  <a:gd name="connsiteY1439" fmla="*/ 8002 h 10000"/>
                  <a:gd name="connsiteX1440" fmla="*/ 3501 w 10000"/>
                  <a:gd name="connsiteY1440" fmla="*/ 7992 h 10000"/>
                  <a:gd name="connsiteX1441" fmla="*/ 3504 w 10000"/>
                  <a:gd name="connsiteY1441" fmla="*/ 7966 h 10000"/>
                  <a:gd name="connsiteX1442" fmla="*/ 3501 w 10000"/>
                  <a:gd name="connsiteY1442" fmla="*/ 7940 h 10000"/>
                  <a:gd name="connsiteX1443" fmla="*/ 3485 w 10000"/>
                  <a:gd name="connsiteY1443" fmla="*/ 7918 h 10000"/>
                  <a:gd name="connsiteX1444" fmla="*/ 3457 w 10000"/>
                  <a:gd name="connsiteY1444" fmla="*/ 7872 h 10000"/>
                  <a:gd name="connsiteX1445" fmla="*/ 3449 w 10000"/>
                  <a:gd name="connsiteY1445" fmla="*/ 7847 h 10000"/>
                  <a:gd name="connsiteX1446" fmla="*/ 3446 w 10000"/>
                  <a:gd name="connsiteY1446" fmla="*/ 7827 h 10000"/>
                  <a:gd name="connsiteX1447" fmla="*/ 3457 w 10000"/>
                  <a:gd name="connsiteY1447" fmla="*/ 7808 h 10000"/>
                  <a:gd name="connsiteX1448" fmla="*/ 3465 w 10000"/>
                  <a:gd name="connsiteY1448" fmla="*/ 7798 h 10000"/>
                  <a:gd name="connsiteX1449" fmla="*/ 3476 w 10000"/>
                  <a:gd name="connsiteY1449" fmla="*/ 7788 h 10000"/>
                  <a:gd name="connsiteX1450" fmla="*/ 3479 w 10000"/>
                  <a:gd name="connsiteY1450" fmla="*/ 7795 h 10000"/>
                  <a:gd name="connsiteX1451" fmla="*/ 3501 w 10000"/>
                  <a:gd name="connsiteY1451" fmla="*/ 7817 h 10000"/>
                  <a:gd name="connsiteX1452" fmla="*/ 3518 w 10000"/>
                  <a:gd name="connsiteY1452" fmla="*/ 7843 h 10000"/>
                  <a:gd name="connsiteX1453" fmla="*/ 3521 w 10000"/>
                  <a:gd name="connsiteY1453" fmla="*/ 7847 h 10000"/>
                  <a:gd name="connsiteX1454" fmla="*/ 3512 w 10000"/>
                  <a:gd name="connsiteY1454" fmla="*/ 7824 h 10000"/>
                  <a:gd name="connsiteX0" fmla="*/ 4324 w 10000"/>
                  <a:gd name="connsiteY0" fmla="*/ 1289 h 10000"/>
                  <a:gd name="connsiteX1" fmla="*/ 4296 w 10000"/>
                  <a:gd name="connsiteY1" fmla="*/ 1305 h 10000"/>
                  <a:gd name="connsiteX2" fmla="*/ 4285 w 10000"/>
                  <a:gd name="connsiteY2" fmla="*/ 1279 h 10000"/>
                  <a:gd name="connsiteX3" fmla="*/ 4244 w 10000"/>
                  <a:gd name="connsiteY3" fmla="*/ 1266 h 10000"/>
                  <a:gd name="connsiteX4" fmla="*/ 4208 w 10000"/>
                  <a:gd name="connsiteY4" fmla="*/ 1286 h 10000"/>
                  <a:gd name="connsiteX5" fmla="*/ 4172 w 10000"/>
                  <a:gd name="connsiteY5" fmla="*/ 1299 h 10000"/>
                  <a:gd name="connsiteX6" fmla="*/ 4150 w 10000"/>
                  <a:gd name="connsiteY6" fmla="*/ 1308 h 10000"/>
                  <a:gd name="connsiteX7" fmla="*/ 4139 w 10000"/>
                  <a:gd name="connsiteY7" fmla="*/ 1315 h 10000"/>
                  <a:gd name="connsiteX8" fmla="*/ 4125 w 10000"/>
                  <a:gd name="connsiteY8" fmla="*/ 1315 h 10000"/>
                  <a:gd name="connsiteX9" fmla="*/ 4119 w 10000"/>
                  <a:gd name="connsiteY9" fmla="*/ 1315 h 10000"/>
                  <a:gd name="connsiteX10" fmla="*/ 4111 w 10000"/>
                  <a:gd name="connsiteY10" fmla="*/ 1308 h 10000"/>
                  <a:gd name="connsiteX11" fmla="*/ 4100 w 10000"/>
                  <a:gd name="connsiteY11" fmla="*/ 1315 h 10000"/>
                  <a:gd name="connsiteX12" fmla="*/ 4075 w 10000"/>
                  <a:gd name="connsiteY12" fmla="*/ 1315 h 10000"/>
                  <a:gd name="connsiteX13" fmla="*/ 4058 w 10000"/>
                  <a:gd name="connsiteY13" fmla="*/ 1318 h 10000"/>
                  <a:gd name="connsiteX14" fmla="*/ 4044 w 10000"/>
                  <a:gd name="connsiteY14" fmla="*/ 1315 h 10000"/>
                  <a:gd name="connsiteX15" fmla="*/ 4042 w 10000"/>
                  <a:gd name="connsiteY15" fmla="*/ 1299 h 10000"/>
                  <a:gd name="connsiteX16" fmla="*/ 4014 w 10000"/>
                  <a:gd name="connsiteY16" fmla="*/ 1308 h 10000"/>
                  <a:gd name="connsiteX17" fmla="*/ 4011 w 10000"/>
                  <a:gd name="connsiteY17" fmla="*/ 1315 h 10000"/>
                  <a:gd name="connsiteX18" fmla="*/ 4011 w 10000"/>
                  <a:gd name="connsiteY18" fmla="*/ 1341 h 10000"/>
                  <a:gd name="connsiteX19" fmla="*/ 4019 w 10000"/>
                  <a:gd name="connsiteY19" fmla="*/ 1341 h 10000"/>
                  <a:gd name="connsiteX20" fmla="*/ 3997 w 10000"/>
                  <a:gd name="connsiteY20" fmla="*/ 1363 h 10000"/>
                  <a:gd name="connsiteX21" fmla="*/ 3986 w 10000"/>
                  <a:gd name="connsiteY21" fmla="*/ 1373 h 10000"/>
                  <a:gd name="connsiteX22" fmla="*/ 3981 w 10000"/>
                  <a:gd name="connsiteY22" fmla="*/ 1389 h 10000"/>
                  <a:gd name="connsiteX23" fmla="*/ 3981 w 10000"/>
                  <a:gd name="connsiteY23" fmla="*/ 1409 h 10000"/>
                  <a:gd name="connsiteX24" fmla="*/ 3981 w 10000"/>
                  <a:gd name="connsiteY24" fmla="*/ 1438 h 10000"/>
                  <a:gd name="connsiteX25" fmla="*/ 3961 w 10000"/>
                  <a:gd name="connsiteY25" fmla="*/ 1441 h 10000"/>
                  <a:gd name="connsiteX26" fmla="*/ 3942 w 10000"/>
                  <a:gd name="connsiteY26" fmla="*/ 1441 h 10000"/>
                  <a:gd name="connsiteX27" fmla="*/ 3914 w 10000"/>
                  <a:gd name="connsiteY27" fmla="*/ 1454 h 10000"/>
                  <a:gd name="connsiteX28" fmla="*/ 3892 w 10000"/>
                  <a:gd name="connsiteY28" fmla="*/ 1467 h 10000"/>
                  <a:gd name="connsiteX29" fmla="*/ 3867 w 10000"/>
                  <a:gd name="connsiteY29" fmla="*/ 1483 h 10000"/>
                  <a:gd name="connsiteX30" fmla="*/ 3845 w 10000"/>
                  <a:gd name="connsiteY30" fmla="*/ 1467 h 10000"/>
                  <a:gd name="connsiteX31" fmla="*/ 3850 w 10000"/>
                  <a:gd name="connsiteY31" fmla="*/ 1457 h 10000"/>
                  <a:gd name="connsiteX32" fmla="*/ 3864 w 10000"/>
                  <a:gd name="connsiteY32" fmla="*/ 1441 h 10000"/>
                  <a:gd name="connsiteX33" fmla="*/ 3859 w 10000"/>
                  <a:gd name="connsiteY33" fmla="*/ 1409 h 10000"/>
                  <a:gd name="connsiteX34" fmla="*/ 3842 w 10000"/>
                  <a:gd name="connsiteY34" fmla="*/ 1383 h 10000"/>
                  <a:gd name="connsiteX35" fmla="*/ 3825 w 10000"/>
                  <a:gd name="connsiteY35" fmla="*/ 1360 h 10000"/>
                  <a:gd name="connsiteX36" fmla="*/ 3809 w 10000"/>
                  <a:gd name="connsiteY36" fmla="*/ 1318 h 10000"/>
                  <a:gd name="connsiteX37" fmla="*/ 3787 w 10000"/>
                  <a:gd name="connsiteY37" fmla="*/ 1289 h 10000"/>
                  <a:gd name="connsiteX38" fmla="*/ 3759 w 10000"/>
                  <a:gd name="connsiteY38" fmla="*/ 1266 h 10000"/>
                  <a:gd name="connsiteX39" fmla="*/ 3740 w 10000"/>
                  <a:gd name="connsiteY39" fmla="*/ 1256 h 10000"/>
                  <a:gd name="connsiteX40" fmla="*/ 3715 w 10000"/>
                  <a:gd name="connsiteY40" fmla="*/ 1250 h 10000"/>
                  <a:gd name="connsiteX41" fmla="*/ 3687 w 10000"/>
                  <a:gd name="connsiteY41" fmla="*/ 1256 h 10000"/>
                  <a:gd name="connsiteX42" fmla="*/ 3681 w 10000"/>
                  <a:gd name="connsiteY42" fmla="*/ 1260 h 10000"/>
                  <a:gd name="connsiteX43" fmla="*/ 3670 w 10000"/>
                  <a:gd name="connsiteY43" fmla="*/ 1295 h 10000"/>
                  <a:gd name="connsiteX44" fmla="*/ 3651 w 10000"/>
                  <a:gd name="connsiteY44" fmla="*/ 1305 h 10000"/>
                  <a:gd name="connsiteX45" fmla="*/ 3640 w 10000"/>
                  <a:gd name="connsiteY45" fmla="*/ 1308 h 10000"/>
                  <a:gd name="connsiteX46" fmla="*/ 3626 w 10000"/>
                  <a:gd name="connsiteY46" fmla="*/ 1308 h 10000"/>
                  <a:gd name="connsiteX47" fmla="*/ 3632 w 10000"/>
                  <a:gd name="connsiteY47" fmla="*/ 1276 h 10000"/>
                  <a:gd name="connsiteX48" fmla="*/ 3609 w 10000"/>
                  <a:gd name="connsiteY48" fmla="*/ 1289 h 10000"/>
                  <a:gd name="connsiteX49" fmla="*/ 3593 w 10000"/>
                  <a:gd name="connsiteY49" fmla="*/ 1286 h 10000"/>
                  <a:gd name="connsiteX50" fmla="*/ 3590 w 10000"/>
                  <a:gd name="connsiteY50" fmla="*/ 1256 h 10000"/>
                  <a:gd name="connsiteX51" fmla="*/ 3584 w 10000"/>
                  <a:gd name="connsiteY51" fmla="*/ 1237 h 10000"/>
                  <a:gd name="connsiteX52" fmla="*/ 3573 w 10000"/>
                  <a:gd name="connsiteY52" fmla="*/ 1237 h 10000"/>
                  <a:gd name="connsiteX53" fmla="*/ 3554 w 10000"/>
                  <a:gd name="connsiteY53" fmla="*/ 1227 h 10000"/>
                  <a:gd name="connsiteX54" fmla="*/ 3546 w 10000"/>
                  <a:gd name="connsiteY54" fmla="*/ 1192 h 10000"/>
                  <a:gd name="connsiteX55" fmla="*/ 3529 w 10000"/>
                  <a:gd name="connsiteY55" fmla="*/ 1176 h 10000"/>
                  <a:gd name="connsiteX56" fmla="*/ 3512 w 10000"/>
                  <a:gd name="connsiteY56" fmla="*/ 1182 h 10000"/>
                  <a:gd name="connsiteX57" fmla="*/ 3485 w 10000"/>
                  <a:gd name="connsiteY57" fmla="*/ 1182 h 10000"/>
                  <a:gd name="connsiteX58" fmla="*/ 3463 w 10000"/>
                  <a:gd name="connsiteY58" fmla="*/ 1176 h 10000"/>
                  <a:gd name="connsiteX59" fmla="*/ 3449 w 10000"/>
                  <a:gd name="connsiteY59" fmla="*/ 1182 h 10000"/>
                  <a:gd name="connsiteX60" fmla="*/ 3432 w 10000"/>
                  <a:gd name="connsiteY60" fmla="*/ 1192 h 10000"/>
                  <a:gd name="connsiteX61" fmla="*/ 3454 w 10000"/>
                  <a:gd name="connsiteY61" fmla="*/ 1205 h 10000"/>
                  <a:gd name="connsiteX62" fmla="*/ 3463 w 10000"/>
                  <a:gd name="connsiteY62" fmla="*/ 1205 h 10000"/>
                  <a:gd name="connsiteX63" fmla="*/ 3488 w 10000"/>
                  <a:gd name="connsiteY63" fmla="*/ 1205 h 10000"/>
                  <a:gd name="connsiteX64" fmla="*/ 3488 w 10000"/>
                  <a:gd name="connsiteY64" fmla="*/ 1218 h 10000"/>
                  <a:gd name="connsiteX65" fmla="*/ 3493 w 10000"/>
                  <a:gd name="connsiteY65" fmla="*/ 1247 h 10000"/>
                  <a:gd name="connsiteX66" fmla="*/ 3512 w 10000"/>
                  <a:gd name="connsiteY66" fmla="*/ 1247 h 10000"/>
                  <a:gd name="connsiteX67" fmla="*/ 3518 w 10000"/>
                  <a:gd name="connsiteY67" fmla="*/ 1250 h 10000"/>
                  <a:gd name="connsiteX68" fmla="*/ 3521 w 10000"/>
                  <a:gd name="connsiteY68" fmla="*/ 1276 h 10000"/>
                  <a:gd name="connsiteX69" fmla="*/ 3543 w 10000"/>
                  <a:gd name="connsiteY69" fmla="*/ 1295 h 10000"/>
                  <a:gd name="connsiteX70" fmla="*/ 3546 w 10000"/>
                  <a:gd name="connsiteY70" fmla="*/ 1305 h 10000"/>
                  <a:gd name="connsiteX71" fmla="*/ 3543 w 10000"/>
                  <a:gd name="connsiteY71" fmla="*/ 1315 h 10000"/>
                  <a:gd name="connsiteX72" fmla="*/ 3543 w 10000"/>
                  <a:gd name="connsiteY72" fmla="*/ 1331 h 10000"/>
                  <a:gd name="connsiteX73" fmla="*/ 3554 w 10000"/>
                  <a:gd name="connsiteY73" fmla="*/ 1324 h 10000"/>
                  <a:gd name="connsiteX74" fmla="*/ 3560 w 10000"/>
                  <a:gd name="connsiteY74" fmla="*/ 1331 h 10000"/>
                  <a:gd name="connsiteX75" fmla="*/ 3582 w 10000"/>
                  <a:gd name="connsiteY75" fmla="*/ 1344 h 10000"/>
                  <a:gd name="connsiteX76" fmla="*/ 3598 w 10000"/>
                  <a:gd name="connsiteY76" fmla="*/ 1380 h 10000"/>
                  <a:gd name="connsiteX77" fmla="*/ 3607 w 10000"/>
                  <a:gd name="connsiteY77" fmla="*/ 1389 h 10000"/>
                  <a:gd name="connsiteX78" fmla="*/ 3623 w 10000"/>
                  <a:gd name="connsiteY78" fmla="*/ 1409 h 10000"/>
                  <a:gd name="connsiteX79" fmla="*/ 3634 w 10000"/>
                  <a:gd name="connsiteY79" fmla="*/ 1438 h 10000"/>
                  <a:gd name="connsiteX80" fmla="*/ 3632 w 10000"/>
                  <a:gd name="connsiteY80" fmla="*/ 1454 h 10000"/>
                  <a:gd name="connsiteX81" fmla="*/ 3618 w 10000"/>
                  <a:gd name="connsiteY81" fmla="*/ 1438 h 10000"/>
                  <a:gd name="connsiteX82" fmla="*/ 3598 w 10000"/>
                  <a:gd name="connsiteY82" fmla="*/ 1428 h 10000"/>
                  <a:gd name="connsiteX83" fmla="*/ 3582 w 10000"/>
                  <a:gd name="connsiteY83" fmla="*/ 1402 h 10000"/>
                  <a:gd name="connsiteX84" fmla="*/ 3562 w 10000"/>
                  <a:gd name="connsiteY84" fmla="*/ 1399 h 10000"/>
                  <a:gd name="connsiteX85" fmla="*/ 3546 w 10000"/>
                  <a:gd name="connsiteY85" fmla="*/ 1383 h 10000"/>
                  <a:gd name="connsiteX86" fmla="*/ 3510 w 10000"/>
                  <a:gd name="connsiteY86" fmla="*/ 1360 h 10000"/>
                  <a:gd name="connsiteX87" fmla="*/ 3485 w 10000"/>
                  <a:gd name="connsiteY87" fmla="*/ 1344 h 10000"/>
                  <a:gd name="connsiteX88" fmla="*/ 3454 w 10000"/>
                  <a:gd name="connsiteY88" fmla="*/ 1334 h 10000"/>
                  <a:gd name="connsiteX89" fmla="*/ 3429 w 10000"/>
                  <a:gd name="connsiteY89" fmla="*/ 1315 h 10000"/>
                  <a:gd name="connsiteX90" fmla="*/ 3416 w 10000"/>
                  <a:gd name="connsiteY90" fmla="*/ 1308 h 10000"/>
                  <a:gd name="connsiteX91" fmla="*/ 3399 w 10000"/>
                  <a:gd name="connsiteY91" fmla="*/ 1305 h 10000"/>
                  <a:gd name="connsiteX92" fmla="*/ 3382 w 10000"/>
                  <a:gd name="connsiteY92" fmla="*/ 1286 h 10000"/>
                  <a:gd name="connsiteX93" fmla="*/ 3380 w 10000"/>
                  <a:gd name="connsiteY93" fmla="*/ 1266 h 10000"/>
                  <a:gd name="connsiteX94" fmla="*/ 3388 w 10000"/>
                  <a:gd name="connsiteY94" fmla="*/ 1256 h 10000"/>
                  <a:gd name="connsiteX95" fmla="*/ 3407 w 10000"/>
                  <a:gd name="connsiteY95" fmla="*/ 1256 h 10000"/>
                  <a:gd name="connsiteX96" fmla="*/ 3396 w 10000"/>
                  <a:gd name="connsiteY96" fmla="*/ 1227 h 10000"/>
                  <a:gd name="connsiteX97" fmla="*/ 3382 w 10000"/>
                  <a:gd name="connsiteY97" fmla="*/ 1227 h 10000"/>
                  <a:gd name="connsiteX98" fmla="*/ 3360 w 10000"/>
                  <a:gd name="connsiteY98" fmla="*/ 1221 h 10000"/>
                  <a:gd name="connsiteX99" fmla="*/ 3349 w 10000"/>
                  <a:gd name="connsiteY99" fmla="*/ 1231 h 10000"/>
                  <a:gd name="connsiteX100" fmla="*/ 3352 w 10000"/>
                  <a:gd name="connsiteY100" fmla="*/ 1247 h 10000"/>
                  <a:gd name="connsiteX101" fmla="*/ 3341 w 10000"/>
                  <a:gd name="connsiteY101" fmla="*/ 1237 h 10000"/>
                  <a:gd name="connsiteX102" fmla="*/ 3335 w 10000"/>
                  <a:gd name="connsiteY102" fmla="*/ 1231 h 10000"/>
                  <a:gd name="connsiteX103" fmla="*/ 3307 w 10000"/>
                  <a:gd name="connsiteY103" fmla="*/ 1227 h 10000"/>
                  <a:gd name="connsiteX104" fmla="*/ 3294 w 10000"/>
                  <a:gd name="connsiteY104" fmla="*/ 1221 h 10000"/>
                  <a:gd name="connsiteX105" fmla="*/ 3271 w 10000"/>
                  <a:gd name="connsiteY105" fmla="*/ 1211 h 10000"/>
                  <a:gd name="connsiteX106" fmla="*/ 3252 w 10000"/>
                  <a:gd name="connsiteY106" fmla="*/ 1195 h 10000"/>
                  <a:gd name="connsiteX107" fmla="*/ 3235 w 10000"/>
                  <a:gd name="connsiteY107" fmla="*/ 1195 h 10000"/>
                  <a:gd name="connsiteX108" fmla="*/ 3235 w 10000"/>
                  <a:gd name="connsiteY108" fmla="*/ 1205 h 10000"/>
                  <a:gd name="connsiteX109" fmla="*/ 3219 w 10000"/>
                  <a:gd name="connsiteY109" fmla="*/ 1231 h 10000"/>
                  <a:gd name="connsiteX110" fmla="*/ 3213 w 10000"/>
                  <a:gd name="connsiteY110" fmla="*/ 1231 h 10000"/>
                  <a:gd name="connsiteX111" fmla="*/ 3183 w 10000"/>
                  <a:gd name="connsiteY111" fmla="*/ 1221 h 10000"/>
                  <a:gd name="connsiteX112" fmla="*/ 3175 w 10000"/>
                  <a:gd name="connsiteY112" fmla="*/ 1227 h 10000"/>
                  <a:gd name="connsiteX113" fmla="*/ 3163 w 10000"/>
                  <a:gd name="connsiteY113" fmla="*/ 1237 h 10000"/>
                  <a:gd name="connsiteX114" fmla="*/ 3158 w 10000"/>
                  <a:gd name="connsiteY114" fmla="*/ 1260 h 10000"/>
                  <a:gd name="connsiteX115" fmla="*/ 3158 w 10000"/>
                  <a:gd name="connsiteY115" fmla="*/ 1276 h 10000"/>
                  <a:gd name="connsiteX116" fmla="*/ 3163 w 10000"/>
                  <a:gd name="connsiteY116" fmla="*/ 1295 h 10000"/>
                  <a:gd name="connsiteX117" fmla="*/ 3166 w 10000"/>
                  <a:gd name="connsiteY117" fmla="*/ 1308 h 10000"/>
                  <a:gd name="connsiteX118" fmla="*/ 3158 w 10000"/>
                  <a:gd name="connsiteY118" fmla="*/ 1315 h 10000"/>
                  <a:gd name="connsiteX119" fmla="*/ 3133 w 10000"/>
                  <a:gd name="connsiteY119" fmla="*/ 1299 h 10000"/>
                  <a:gd name="connsiteX120" fmla="*/ 3114 w 10000"/>
                  <a:gd name="connsiteY120" fmla="*/ 1276 h 10000"/>
                  <a:gd name="connsiteX121" fmla="*/ 3078 w 10000"/>
                  <a:gd name="connsiteY121" fmla="*/ 1240 h 10000"/>
                  <a:gd name="connsiteX122" fmla="*/ 3044 w 10000"/>
                  <a:gd name="connsiteY122" fmla="*/ 1227 h 10000"/>
                  <a:gd name="connsiteX123" fmla="*/ 3033 w 10000"/>
                  <a:gd name="connsiteY123" fmla="*/ 1231 h 10000"/>
                  <a:gd name="connsiteX124" fmla="*/ 3036 w 10000"/>
                  <a:gd name="connsiteY124" fmla="*/ 1256 h 10000"/>
                  <a:gd name="connsiteX125" fmla="*/ 3044 w 10000"/>
                  <a:gd name="connsiteY125" fmla="*/ 1266 h 10000"/>
                  <a:gd name="connsiteX126" fmla="*/ 3044 w 10000"/>
                  <a:gd name="connsiteY126" fmla="*/ 1276 h 10000"/>
                  <a:gd name="connsiteX127" fmla="*/ 3036 w 10000"/>
                  <a:gd name="connsiteY127" fmla="*/ 1276 h 10000"/>
                  <a:gd name="connsiteX128" fmla="*/ 3028 w 10000"/>
                  <a:gd name="connsiteY128" fmla="*/ 1266 h 10000"/>
                  <a:gd name="connsiteX129" fmla="*/ 3025 w 10000"/>
                  <a:gd name="connsiteY129" fmla="*/ 1256 h 10000"/>
                  <a:gd name="connsiteX130" fmla="*/ 3008 w 10000"/>
                  <a:gd name="connsiteY130" fmla="*/ 1205 h 10000"/>
                  <a:gd name="connsiteX131" fmla="*/ 3000 w 10000"/>
                  <a:gd name="connsiteY131" fmla="*/ 1192 h 10000"/>
                  <a:gd name="connsiteX132" fmla="*/ 2994 w 10000"/>
                  <a:gd name="connsiteY132" fmla="*/ 1176 h 10000"/>
                  <a:gd name="connsiteX133" fmla="*/ 2986 w 10000"/>
                  <a:gd name="connsiteY133" fmla="*/ 1182 h 10000"/>
                  <a:gd name="connsiteX134" fmla="*/ 2981 w 10000"/>
                  <a:gd name="connsiteY134" fmla="*/ 1192 h 10000"/>
                  <a:gd name="connsiteX135" fmla="*/ 2970 w 10000"/>
                  <a:gd name="connsiteY135" fmla="*/ 1201 h 10000"/>
                  <a:gd name="connsiteX136" fmla="*/ 2956 w 10000"/>
                  <a:gd name="connsiteY136" fmla="*/ 1218 h 10000"/>
                  <a:gd name="connsiteX137" fmla="*/ 2939 w 10000"/>
                  <a:gd name="connsiteY137" fmla="*/ 1240 h 10000"/>
                  <a:gd name="connsiteX138" fmla="*/ 2928 w 10000"/>
                  <a:gd name="connsiteY138" fmla="*/ 1247 h 10000"/>
                  <a:gd name="connsiteX139" fmla="*/ 2922 w 10000"/>
                  <a:gd name="connsiteY139" fmla="*/ 1250 h 10000"/>
                  <a:gd name="connsiteX140" fmla="*/ 2911 w 10000"/>
                  <a:gd name="connsiteY140" fmla="*/ 1250 h 10000"/>
                  <a:gd name="connsiteX141" fmla="*/ 2884 w 10000"/>
                  <a:gd name="connsiteY141" fmla="*/ 1247 h 10000"/>
                  <a:gd name="connsiteX142" fmla="*/ 2864 w 10000"/>
                  <a:gd name="connsiteY142" fmla="*/ 1237 h 10000"/>
                  <a:gd name="connsiteX143" fmla="*/ 2848 w 10000"/>
                  <a:gd name="connsiteY143" fmla="*/ 1231 h 10000"/>
                  <a:gd name="connsiteX144" fmla="*/ 2834 w 10000"/>
                  <a:gd name="connsiteY144" fmla="*/ 1227 h 10000"/>
                  <a:gd name="connsiteX145" fmla="*/ 2831 w 10000"/>
                  <a:gd name="connsiteY145" fmla="*/ 1227 h 10000"/>
                  <a:gd name="connsiteX146" fmla="*/ 2831 w 10000"/>
                  <a:gd name="connsiteY146" fmla="*/ 1221 h 10000"/>
                  <a:gd name="connsiteX147" fmla="*/ 2825 w 10000"/>
                  <a:gd name="connsiteY147" fmla="*/ 1205 h 10000"/>
                  <a:gd name="connsiteX148" fmla="*/ 2823 w 10000"/>
                  <a:gd name="connsiteY148" fmla="*/ 1192 h 10000"/>
                  <a:gd name="connsiteX149" fmla="*/ 2817 w 10000"/>
                  <a:gd name="connsiteY149" fmla="*/ 1182 h 10000"/>
                  <a:gd name="connsiteX150" fmla="*/ 2814 w 10000"/>
                  <a:gd name="connsiteY150" fmla="*/ 1176 h 10000"/>
                  <a:gd name="connsiteX151" fmla="*/ 2792 w 10000"/>
                  <a:gd name="connsiteY151" fmla="*/ 1172 h 10000"/>
                  <a:gd name="connsiteX152" fmla="*/ 2759 w 10000"/>
                  <a:gd name="connsiteY152" fmla="*/ 1156 h 10000"/>
                  <a:gd name="connsiteX153" fmla="*/ 2734 w 10000"/>
                  <a:gd name="connsiteY153" fmla="*/ 1143 h 10000"/>
                  <a:gd name="connsiteX154" fmla="*/ 2695 w 10000"/>
                  <a:gd name="connsiteY154" fmla="*/ 1124 h 10000"/>
                  <a:gd name="connsiteX155" fmla="*/ 2670 w 10000"/>
                  <a:gd name="connsiteY155" fmla="*/ 1108 h 10000"/>
                  <a:gd name="connsiteX156" fmla="*/ 2645 w 10000"/>
                  <a:gd name="connsiteY156" fmla="*/ 1091 h 10000"/>
                  <a:gd name="connsiteX157" fmla="*/ 2618 w 10000"/>
                  <a:gd name="connsiteY157" fmla="*/ 1088 h 10000"/>
                  <a:gd name="connsiteX158" fmla="*/ 2576 w 10000"/>
                  <a:gd name="connsiteY158" fmla="*/ 1088 h 10000"/>
                  <a:gd name="connsiteX159" fmla="*/ 2551 w 10000"/>
                  <a:gd name="connsiteY159" fmla="*/ 1091 h 10000"/>
                  <a:gd name="connsiteX160" fmla="*/ 2521 w 10000"/>
                  <a:gd name="connsiteY160" fmla="*/ 1098 h 10000"/>
                  <a:gd name="connsiteX161" fmla="*/ 2493 w 10000"/>
                  <a:gd name="connsiteY161" fmla="*/ 1104 h 10000"/>
                  <a:gd name="connsiteX162" fmla="*/ 2468 w 10000"/>
                  <a:gd name="connsiteY162" fmla="*/ 1108 h 10000"/>
                  <a:gd name="connsiteX163" fmla="*/ 2404 w 10000"/>
                  <a:gd name="connsiteY163" fmla="*/ 1124 h 10000"/>
                  <a:gd name="connsiteX164" fmla="*/ 2366 w 10000"/>
                  <a:gd name="connsiteY164" fmla="*/ 1133 h 10000"/>
                  <a:gd name="connsiteX165" fmla="*/ 2346 w 10000"/>
                  <a:gd name="connsiteY165" fmla="*/ 1137 h 10000"/>
                  <a:gd name="connsiteX166" fmla="*/ 2294 w 10000"/>
                  <a:gd name="connsiteY166" fmla="*/ 1146 h 10000"/>
                  <a:gd name="connsiteX167" fmla="*/ 2249 w 10000"/>
                  <a:gd name="connsiteY167" fmla="*/ 1156 h 10000"/>
                  <a:gd name="connsiteX168" fmla="*/ 2230 w 10000"/>
                  <a:gd name="connsiteY168" fmla="*/ 1156 h 10000"/>
                  <a:gd name="connsiteX169" fmla="*/ 2222 w 10000"/>
                  <a:gd name="connsiteY169" fmla="*/ 1163 h 10000"/>
                  <a:gd name="connsiteX170" fmla="*/ 2194 w 10000"/>
                  <a:gd name="connsiteY170" fmla="*/ 1163 h 10000"/>
                  <a:gd name="connsiteX171" fmla="*/ 2172 w 10000"/>
                  <a:gd name="connsiteY171" fmla="*/ 1163 h 10000"/>
                  <a:gd name="connsiteX172" fmla="*/ 2147 w 10000"/>
                  <a:gd name="connsiteY172" fmla="*/ 1166 h 10000"/>
                  <a:gd name="connsiteX173" fmla="*/ 2108 w 10000"/>
                  <a:gd name="connsiteY173" fmla="*/ 1166 h 10000"/>
                  <a:gd name="connsiteX174" fmla="*/ 2083 w 10000"/>
                  <a:gd name="connsiteY174" fmla="*/ 1156 h 10000"/>
                  <a:gd name="connsiteX175" fmla="*/ 2042 w 10000"/>
                  <a:gd name="connsiteY175" fmla="*/ 1143 h 10000"/>
                  <a:gd name="connsiteX176" fmla="*/ 2011 w 10000"/>
                  <a:gd name="connsiteY176" fmla="*/ 1143 h 10000"/>
                  <a:gd name="connsiteX177" fmla="*/ 1994 w 10000"/>
                  <a:gd name="connsiteY177" fmla="*/ 1146 h 10000"/>
                  <a:gd name="connsiteX178" fmla="*/ 1967 w 10000"/>
                  <a:gd name="connsiteY178" fmla="*/ 1156 h 10000"/>
                  <a:gd name="connsiteX179" fmla="*/ 1903 w 10000"/>
                  <a:gd name="connsiteY179" fmla="*/ 1176 h 10000"/>
                  <a:gd name="connsiteX180" fmla="*/ 1873 w 10000"/>
                  <a:gd name="connsiteY180" fmla="*/ 1182 h 10000"/>
                  <a:gd name="connsiteX181" fmla="*/ 1850 w 10000"/>
                  <a:gd name="connsiteY181" fmla="*/ 1185 h 10000"/>
                  <a:gd name="connsiteX182" fmla="*/ 1842 w 10000"/>
                  <a:gd name="connsiteY182" fmla="*/ 1192 h 10000"/>
                  <a:gd name="connsiteX183" fmla="*/ 1823 w 10000"/>
                  <a:gd name="connsiteY183" fmla="*/ 1195 h 10000"/>
                  <a:gd name="connsiteX184" fmla="*/ 1814 w 10000"/>
                  <a:gd name="connsiteY184" fmla="*/ 1201 h 10000"/>
                  <a:gd name="connsiteX185" fmla="*/ 1792 w 10000"/>
                  <a:gd name="connsiteY185" fmla="*/ 1218 h 10000"/>
                  <a:gd name="connsiteX186" fmla="*/ 1767 w 10000"/>
                  <a:gd name="connsiteY186" fmla="*/ 1231 h 10000"/>
                  <a:gd name="connsiteX187" fmla="*/ 1717 w 10000"/>
                  <a:gd name="connsiteY187" fmla="*/ 1266 h 10000"/>
                  <a:gd name="connsiteX188" fmla="*/ 1695 w 10000"/>
                  <a:gd name="connsiteY188" fmla="*/ 1279 h 10000"/>
                  <a:gd name="connsiteX189" fmla="*/ 1654 w 10000"/>
                  <a:gd name="connsiteY189" fmla="*/ 1308 h 10000"/>
                  <a:gd name="connsiteX190" fmla="*/ 1620 w 10000"/>
                  <a:gd name="connsiteY190" fmla="*/ 1334 h 10000"/>
                  <a:gd name="connsiteX191" fmla="*/ 1590 w 10000"/>
                  <a:gd name="connsiteY191" fmla="*/ 1360 h 10000"/>
                  <a:gd name="connsiteX192" fmla="*/ 1565 w 10000"/>
                  <a:gd name="connsiteY192" fmla="*/ 1380 h 10000"/>
                  <a:gd name="connsiteX193" fmla="*/ 1532 w 10000"/>
                  <a:gd name="connsiteY193" fmla="*/ 1402 h 10000"/>
                  <a:gd name="connsiteX194" fmla="*/ 1501 w 10000"/>
                  <a:gd name="connsiteY194" fmla="*/ 1418 h 10000"/>
                  <a:gd name="connsiteX195" fmla="*/ 1460 w 10000"/>
                  <a:gd name="connsiteY195" fmla="*/ 1438 h 10000"/>
                  <a:gd name="connsiteX196" fmla="*/ 1435 w 10000"/>
                  <a:gd name="connsiteY196" fmla="*/ 1454 h 10000"/>
                  <a:gd name="connsiteX197" fmla="*/ 1421 w 10000"/>
                  <a:gd name="connsiteY197" fmla="*/ 1464 h 10000"/>
                  <a:gd name="connsiteX198" fmla="*/ 1380 w 10000"/>
                  <a:gd name="connsiteY198" fmla="*/ 1473 h 10000"/>
                  <a:gd name="connsiteX199" fmla="*/ 1324 w 10000"/>
                  <a:gd name="connsiteY199" fmla="*/ 1477 h 10000"/>
                  <a:gd name="connsiteX200" fmla="*/ 1274 w 10000"/>
                  <a:gd name="connsiteY200" fmla="*/ 1483 h 10000"/>
                  <a:gd name="connsiteX201" fmla="*/ 1244 w 10000"/>
                  <a:gd name="connsiteY201" fmla="*/ 1486 h 10000"/>
                  <a:gd name="connsiteX202" fmla="*/ 1233 w 10000"/>
                  <a:gd name="connsiteY202" fmla="*/ 1486 h 10000"/>
                  <a:gd name="connsiteX203" fmla="*/ 1197 w 10000"/>
                  <a:gd name="connsiteY203" fmla="*/ 1493 h 10000"/>
                  <a:gd name="connsiteX204" fmla="*/ 1180 w 10000"/>
                  <a:gd name="connsiteY204" fmla="*/ 1496 h 10000"/>
                  <a:gd name="connsiteX205" fmla="*/ 1169 w 10000"/>
                  <a:gd name="connsiteY205" fmla="*/ 1496 h 10000"/>
                  <a:gd name="connsiteX206" fmla="*/ 1161 w 10000"/>
                  <a:gd name="connsiteY206" fmla="*/ 1503 h 10000"/>
                  <a:gd name="connsiteX207" fmla="*/ 1155 w 10000"/>
                  <a:gd name="connsiteY207" fmla="*/ 1503 h 10000"/>
                  <a:gd name="connsiteX208" fmla="*/ 501 w 10000"/>
                  <a:gd name="connsiteY208" fmla="*/ 2277 h 10000"/>
                  <a:gd name="connsiteX209" fmla="*/ 396 w 10000"/>
                  <a:gd name="connsiteY209" fmla="*/ 2532 h 10000"/>
                  <a:gd name="connsiteX210" fmla="*/ 324 w 10000"/>
                  <a:gd name="connsiteY210" fmla="*/ 2759 h 10000"/>
                  <a:gd name="connsiteX211" fmla="*/ 274 w 10000"/>
                  <a:gd name="connsiteY211" fmla="*/ 2866 h 10000"/>
                  <a:gd name="connsiteX212" fmla="*/ 202 w 10000"/>
                  <a:gd name="connsiteY212" fmla="*/ 3008 h 10000"/>
                  <a:gd name="connsiteX213" fmla="*/ 211 w 10000"/>
                  <a:gd name="connsiteY213" fmla="*/ 3177 h 10000"/>
                  <a:gd name="connsiteX214" fmla="*/ 235 w 10000"/>
                  <a:gd name="connsiteY214" fmla="*/ 3368 h 10000"/>
                  <a:gd name="connsiteX215" fmla="*/ 266 w 10000"/>
                  <a:gd name="connsiteY215" fmla="*/ 3595 h 10000"/>
                  <a:gd name="connsiteX216" fmla="*/ 299 w 10000"/>
                  <a:gd name="connsiteY216" fmla="*/ 3831 h 10000"/>
                  <a:gd name="connsiteX217" fmla="*/ 305 w 10000"/>
                  <a:gd name="connsiteY217" fmla="*/ 3863 h 10000"/>
                  <a:gd name="connsiteX218" fmla="*/ 341 w 10000"/>
                  <a:gd name="connsiteY218" fmla="*/ 3941 h 10000"/>
                  <a:gd name="connsiteX219" fmla="*/ 186 w 10000"/>
                  <a:gd name="connsiteY219" fmla="*/ 3935 h 10000"/>
                  <a:gd name="connsiteX220" fmla="*/ 30 w 10000"/>
                  <a:gd name="connsiteY220" fmla="*/ 3925 h 10000"/>
                  <a:gd name="connsiteX221" fmla="*/ 0 w 10000"/>
                  <a:gd name="connsiteY221" fmla="*/ 4054 h 10000"/>
                  <a:gd name="connsiteX222" fmla="*/ 14 w 10000"/>
                  <a:gd name="connsiteY222" fmla="*/ 4152 h 10000"/>
                  <a:gd name="connsiteX223" fmla="*/ 22 w 10000"/>
                  <a:gd name="connsiteY223" fmla="*/ 4242 h 10000"/>
                  <a:gd name="connsiteX224" fmla="*/ 30 w 10000"/>
                  <a:gd name="connsiteY224" fmla="*/ 4291 h 10000"/>
                  <a:gd name="connsiteX225" fmla="*/ 102 w 10000"/>
                  <a:gd name="connsiteY225" fmla="*/ 4271 h 10000"/>
                  <a:gd name="connsiteX226" fmla="*/ 155 w 10000"/>
                  <a:gd name="connsiteY226" fmla="*/ 4262 h 10000"/>
                  <a:gd name="connsiteX227" fmla="*/ 410 w 10000"/>
                  <a:gd name="connsiteY227" fmla="*/ 4255 h 10000"/>
                  <a:gd name="connsiteX228" fmla="*/ 418 w 10000"/>
                  <a:gd name="connsiteY228" fmla="*/ 4385 h 10000"/>
                  <a:gd name="connsiteX229" fmla="*/ 429 w 10000"/>
                  <a:gd name="connsiteY229" fmla="*/ 4543 h 10000"/>
                  <a:gd name="connsiteX230" fmla="*/ 443 w 10000"/>
                  <a:gd name="connsiteY230" fmla="*/ 4585 h 10000"/>
                  <a:gd name="connsiteX231" fmla="*/ 465 w 10000"/>
                  <a:gd name="connsiteY231" fmla="*/ 4611 h 10000"/>
                  <a:gd name="connsiteX232" fmla="*/ 468 w 10000"/>
                  <a:gd name="connsiteY232" fmla="*/ 4621 h 10000"/>
                  <a:gd name="connsiteX233" fmla="*/ 474 w 10000"/>
                  <a:gd name="connsiteY233" fmla="*/ 4679 h 10000"/>
                  <a:gd name="connsiteX234" fmla="*/ 554 w 10000"/>
                  <a:gd name="connsiteY234" fmla="*/ 4738 h 10000"/>
                  <a:gd name="connsiteX235" fmla="*/ 637 w 10000"/>
                  <a:gd name="connsiteY235" fmla="*/ 4809 h 10000"/>
                  <a:gd name="connsiteX236" fmla="*/ 704 w 10000"/>
                  <a:gd name="connsiteY236" fmla="*/ 4851 h 10000"/>
                  <a:gd name="connsiteX237" fmla="*/ 740 w 10000"/>
                  <a:gd name="connsiteY237" fmla="*/ 4893 h 10000"/>
                  <a:gd name="connsiteX238" fmla="*/ 756 w 10000"/>
                  <a:gd name="connsiteY238" fmla="*/ 4896 h 10000"/>
                  <a:gd name="connsiteX239" fmla="*/ 767 w 10000"/>
                  <a:gd name="connsiteY239" fmla="*/ 4880 h 10000"/>
                  <a:gd name="connsiteX240" fmla="*/ 806 w 10000"/>
                  <a:gd name="connsiteY240" fmla="*/ 4945 h 10000"/>
                  <a:gd name="connsiteX241" fmla="*/ 886 w 10000"/>
                  <a:gd name="connsiteY241" fmla="*/ 5078 h 10000"/>
                  <a:gd name="connsiteX242" fmla="*/ 911 w 10000"/>
                  <a:gd name="connsiteY242" fmla="*/ 5130 h 10000"/>
                  <a:gd name="connsiteX243" fmla="*/ 920 w 10000"/>
                  <a:gd name="connsiteY243" fmla="*/ 5191 h 10000"/>
                  <a:gd name="connsiteX244" fmla="*/ 920 w 10000"/>
                  <a:gd name="connsiteY244" fmla="*/ 5220 h 10000"/>
                  <a:gd name="connsiteX245" fmla="*/ 911 w 10000"/>
                  <a:gd name="connsiteY245" fmla="*/ 5314 h 10000"/>
                  <a:gd name="connsiteX246" fmla="*/ 898 w 10000"/>
                  <a:gd name="connsiteY246" fmla="*/ 5369 h 10000"/>
                  <a:gd name="connsiteX247" fmla="*/ 895 w 10000"/>
                  <a:gd name="connsiteY247" fmla="*/ 5385 h 10000"/>
                  <a:gd name="connsiteX248" fmla="*/ 895 w 10000"/>
                  <a:gd name="connsiteY248" fmla="*/ 5405 h 10000"/>
                  <a:gd name="connsiteX249" fmla="*/ 898 w 10000"/>
                  <a:gd name="connsiteY249" fmla="*/ 5434 h 10000"/>
                  <a:gd name="connsiteX250" fmla="*/ 911 w 10000"/>
                  <a:gd name="connsiteY250" fmla="*/ 5463 h 10000"/>
                  <a:gd name="connsiteX251" fmla="*/ 920 w 10000"/>
                  <a:gd name="connsiteY251" fmla="*/ 5492 h 10000"/>
                  <a:gd name="connsiteX252" fmla="*/ 934 w 10000"/>
                  <a:gd name="connsiteY252" fmla="*/ 5518 h 10000"/>
                  <a:gd name="connsiteX253" fmla="*/ 1169 w 10000"/>
                  <a:gd name="connsiteY253" fmla="*/ 5738 h 10000"/>
                  <a:gd name="connsiteX254" fmla="*/ 1188 w 10000"/>
                  <a:gd name="connsiteY254" fmla="*/ 5755 h 10000"/>
                  <a:gd name="connsiteX255" fmla="*/ 1216 w 10000"/>
                  <a:gd name="connsiteY255" fmla="*/ 5758 h 10000"/>
                  <a:gd name="connsiteX256" fmla="*/ 1313 w 10000"/>
                  <a:gd name="connsiteY256" fmla="*/ 5774 h 10000"/>
                  <a:gd name="connsiteX257" fmla="*/ 1349 w 10000"/>
                  <a:gd name="connsiteY257" fmla="*/ 5787 h 10000"/>
                  <a:gd name="connsiteX258" fmla="*/ 1393 w 10000"/>
                  <a:gd name="connsiteY258" fmla="*/ 5793 h 10000"/>
                  <a:gd name="connsiteX259" fmla="*/ 1393 w 10000"/>
                  <a:gd name="connsiteY259" fmla="*/ 5797 h 10000"/>
                  <a:gd name="connsiteX260" fmla="*/ 1421 w 10000"/>
                  <a:gd name="connsiteY260" fmla="*/ 5810 h 10000"/>
                  <a:gd name="connsiteX261" fmla="*/ 1446 w 10000"/>
                  <a:gd name="connsiteY261" fmla="*/ 5829 h 10000"/>
                  <a:gd name="connsiteX262" fmla="*/ 1460 w 10000"/>
                  <a:gd name="connsiteY262" fmla="*/ 5842 h 10000"/>
                  <a:gd name="connsiteX263" fmla="*/ 1476 w 10000"/>
                  <a:gd name="connsiteY263" fmla="*/ 5848 h 10000"/>
                  <a:gd name="connsiteX264" fmla="*/ 1501 w 10000"/>
                  <a:gd name="connsiteY264" fmla="*/ 5852 h 10000"/>
                  <a:gd name="connsiteX265" fmla="*/ 1532 w 10000"/>
                  <a:gd name="connsiteY265" fmla="*/ 5887 h 10000"/>
                  <a:gd name="connsiteX266" fmla="*/ 1565 w 10000"/>
                  <a:gd name="connsiteY266" fmla="*/ 5942 h 10000"/>
                  <a:gd name="connsiteX267" fmla="*/ 1587 w 10000"/>
                  <a:gd name="connsiteY267" fmla="*/ 5972 h 10000"/>
                  <a:gd name="connsiteX268" fmla="*/ 1612 w 10000"/>
                  <a:gd name="connsiteY268" fmla="*/ 5955 h 10000"/>
                  <a:gd name="connsiteX269" fmla="*/ 1679 w 10000"/>
                  <a:gd name="connsiteY269" fmla="*/ 6049 h 10000"/>
                  <a:gd name="connsiteX270" fmla="*/ 1720 w 10000"/>
                  <a:gd name="connsiteY270" fmla="*/ 6108 h 10000"/>
                  <a:gd name="connsiteX271" fmla="*/ 1751 w 10000"/>
                  <a:gd name="connsiteY271" fmla="*/ 6133 h 10000"/>
                  <a:gd name="connsiteX272" fmla="*/ 1792 w 10000"/>
                  <a:gd name="connsiteY272" fmla="*/ 6169 h 10000"/>
                  <a:gd name="connsiteX273" fmla="*/ 1801 w 10000"/>
                  <a:gd name="connsiteY273" fmla="*/ 6172 h 10000"/>
                  <a:gd name="connsiteX274" fmla="*/ 1814 w 10000"/>
                  <a:gd name="connsiteY274" fmla="*/ 6286 h 10000"/>
                  <a:gd name="connsiteX275" fmla="*/ 1817 w 10000"/>
                  <a:gd name="connsiteY275" fmla="*/ 6331 h 10000"/>
                  <a:gd name="connsiteX276" fmla="*/ 1809 w 10000"/>
                  <a:gd name="connsiteY276" fmla="*/ 6444 h 10000"/>
                  <a:gd name="connsiteX277" fmla="*/ 1801 w 10000"/>
                  <a:gd name="connsiteY277" fmla="*/ 6499 h 10000"/>
                  <a:gd name="connsiteX278" fmla="*/ 1781 w 10000"/>
                  <a:gd name="connsiteY278" fmla="*/ 6522 h 10000"/>
                  <a:gd name="connsiteX279" fmla="*/ 1773 w 10000"/>
                  <a:gd name="connsiteY279" fmla="*/ 6541 h 10000"/>
                  <a:gd name="connsiteX280" fmla="*/ 1762 w 10000"/>
                  <a:gd name="connsiteY280" fmla="*/ 6571 h 10000"/>
                  <a:gd name="connsiteX281" fmla="*/ 1767 w 10000"/>
                  <a:gd name="connsiteY281" fmla="*/ 6622 h 10000"/>
                  <a:gd name="connsiteX282" fmla="*/ 1767 w 10000"/>
                  <a:gd name="connsiteY282" fmla="*/ 6665 h 10000"/>
                  <a:gd name="connsiteX283" fmla="*/ 1767 w 10000"/>
                  <a:gd name="connsiteY283" fmla="*/ 6694 h 10000"/>
                  <a:gd name="connsiteX284" fmla="*/ 1776 w 10000"/>
                  <a:gd name="connsiteY284" fmla="*/ 6726 h 10000"/>
                  <a:gd name="connsiteX285" fmla="*/ 1776 w 10000"/>
                  <a:gd name="connsiteY285" fmla="*/ 6745 h 10000"/>
                  <a:gd name="connsiteX286" fmla="*/ 1767 w 10000"/>
                  <a:gd name="connsiteY286" fmla="*/ 6765 h 10000"/>
                  <a:gd name="connsiteX287" fmla="*/ 1762 w 10000"/>
                  <a:gd name="connsiteY287" fmla="*/ 6804 h 10000"/>
                  <a:gd name="connsiteX288" fmla="*/ 1753 w 10000"/>
                  <a:gd name="connsiteY288" fmla="*/ 6839 h 10000"/>
                  <a:gd name="connsiteX289" fmla="*/ 1742 w 10000"/>
                  <a:gd name="connsiteY289" fmla="*/ 6849 h 10000"/>
                  <a:gd name="connsiteX290" fmla="*/ 1726 w 10000"/>
                  <a:gd name="connsiteY290" fmla="*/ 6849 h 10000"/>
                  <a:gd name="connsiteX291" fmla="*/ 1712 w 10000"/>
                  <a:gd name="connsiteY291" fmla="*/ 6852 h 10000"/>
                  <a:gd name="connsiteX292" fmla="*/ 1640 w 10000"/>
                  <a:gd name="connsiteY292" fmla="*/ 6953 h 10000"/>
                  <a:gd name="connsiteX293" fmla="*/ 1493 w 10000"/>
                  <a:gd name="connsiteY293" fmla="*/ 7105 h 10000"/>
                  <a:gd name="connsiteX294" fmla="*/ 1490 w 10000"/>
                  <a:gd name="connsiteY294" fmla="*/ 7124 h 10000"/>
                  <a:gd name="connsiteX295" fmla="*/ 1468 w 10000"/>
                  <a:gd name="connsiteY295" fmla="*/ 7137 h 10000"/>
                  <a:gd name="connsiteX296" fmla="*/ 1454 w 10000"/>
                  <a:gd name="connsiteY296" fmla="*/ 7144 h 10000"/>
                  <a:gd name="connsiteX297" fmla="*/ 1452 w 10000"/>
                  <a:gd name="connsiteY297" fmla="*/ 7157 h 10000"/>
                  <a:gd name="connsiteX298" fmla="*/ 1446 w 10000"/>
                  <a:gd name="connsiteY298" fmla="*/ 7199 h 10000"/>
                  <a:gd name="connsiteX299" fmla="*/ 1476 w 10000"/>
                  <a:gd name="connsiteY299" fmla="*/ 7247 h 10000"/>
                  <a:gd name="connsiteX300" fmla="*/ 1501 w 10000"/>
                  <a:gd name="connsiteY300" fmla="*/ 7270 h 10000"/>
                  <a:gd name="connsiteX301" fmla="*/ 1518 w 10000"/>
                  <a:gd name="connsiteY301" fmla="*/ 7286 h 10000"/>
                  <a:gd name="connsiteX302" fmla="*/ 1524 w 10000"/>
                  <a:gd name="connsiteY302" fmla="*/ 7306 h 10000"/>
                  <a:gd name="connsiteX303" fmla="*/ 1540 w 10000"/>
                  <a:gd name="connsiteY303" fmla="*/ 7322 h 10000"/>
                  <a:gd name="connsiteX304" fmla="*/ 1565 w 10000"/>
                  <a:gd name="connsiteY304" fmla="*/ 7325 h 10000"/>
                  <a:gd name="connsiteX305" fmla="*/ 1590 w 10000"/>
                  <a:gd name="connsiteY305" fmla="*/ 7332 h 10000"/>
                  <a:gd name="connsiteX306" fmla="*/ 1615 w 10000"/>
                  <a:gd name="connsiteY306" fmla="*/ 7345 h 10000"/>
                  <a:gd name="connsiteX307" fmla="*/ 1662 w 10000"/>
                  <a:gd name="connsiteY307" fmla="*/ 7370 h 10000"/>
                  <a:gd name="connsiteX308" fmla="*/ 1670 w 10000"/>
                  <a:gd name="connsiteY308" fmla="*/ 7351 h 10000"/>
                  <a:gd name="connsiteX309" fmla="*/ 1726 w 10000"/>
                  <a:gd name="connsiteY309" fmla="*/ 7354 h 10000"/>
                  <a:gd name="connsiteX310" fmla="*/ 1726 w 10000"/>
                  <a:gd name="connsiteY310" fmla="*/ 7400 h 10000"/>
                  <a:gd name="connsiteX311" fmla="*/ 1773 w 10000"/>
                  <a:gd name="connsiteY311" fmla="*/ 7409 h 10000"/>
                  <a:gd name="connsiteX312" fmla="*/ 1806 w 10000"/>
                  <a:gd name="connsiteY312" fmla="*/ 7416 h 10000"/>
                  <a:gd name="connsiteX313" fmla="*/ 1839 w 10000"/>
                  <a:gd name="connsiteY313" fmla="*/ 7403 h 10000"/>
                  <a:gd name="connsiteX314" fmla="*/ 1886 w 10000"/>
                  <a:gd name="connsiteY314" fmla="*/ 7403 h 10000"/>
                  <a:gd name="connsiteX315" fmla="*/ 1898 w 10000"/>
                  <a:gd name="connsiteY315" fmla="*/ 7403 h 10000"/>
                  <a:gd name="connsiteX316" fmla="*/ 1914 w 10000"/>
                  <a:gd name="connsiteY316" fmla="*/ 7494 h 10000"/>
                  <a:gd name="connsiteX317" fmla="*/ 1895 w 10000"/>
                  <a:gd name="connsiteY317" fmla="*/ 7523 h 10000"/>
                  <a:gd name="connsiteX318" fmla="*/ 1825 w 10000"/>
                  <a:gd name="connsiteY318" fmla="*/ 7617 h 10000"/>
                  <a:gd name="connsiteX319" fmla="*/ 1776 w 10000"/>
                  <a:gd name="connsiteY319" fmla="*/ 7691 h 10000"/>
                  <a:gd name="connsiteX320" fmla="*/ 1781 w 10000"/>
                  <a:gd name="connsiteY320" fmla="*/ 7723 h 10000"/>
                  <a:gd name="connsiteX321" fmla="*/ 1767 w 10000"/>
                  <a:gd name="connsiteY321" fmla="*/ 7759 h 10000"/>
                  <a:gd name="connsiteX322" fmla="*/ 1762 w 10000"/>
                  <a:gd name="connsiteY322" fmla="*/ 7817 h 10000"/>
                  <a:gd name="connsiteX323" fmla="*/ 1762 w 10000"/>
                  <a:gd name="connsiteY323" fmla="*/ 7856 h 10000"/>
                  <a:gd name="connsiteX324" fmla="*/ 1776 w 10000"/>
                  <a:gd name="connsiteY324" fmla="*/ 7892 h 10000"/>
                  <a:gd name="connsiteX325" fmla="*/ 1784 w 10000"/>
                  <a:gd name="connsiteY325" fmla="*/ 7902 h 10000"/>
                  <a:gd name="connsiteX326" fmla="*/ 1801 w 10000"/>
                  <a:gd name="connsiteY326" fmla="*/ 7908 h 10000"/>
                  <a:gd name="connsiteX327" fmla="*/ 1809 w 10000"/>
                  <a:gd name="connsiteY327" fmla="*/ 7911 h 10000"/>
                  <a:gd name="connsiteX328" fmla="*/ 1801 w 10000"/>
                  <a:gd name="connsiteY328" fmla="*/ 7940 h 10000"/>
                  <a:gd name="connsiteX329" fmla="*/ 1798 w 10000"/>
                  <a:gd name="connsiteY329" fmla="*/ 7979 h 10000"/>
                  <a:gd name="connsiteX330" fmla="*/ 1806 w 10000"/>
                  <a:gd name="connsiteY330" fmla="*/ 8002 h 10000"/>
                  <a:gd name="connsiteX331" fmla="*/ 1823 w 10000"/>
                  <a:gd name="connsiteY331" fmla="*/ 8021 h 10000"/>
                  <a:gd name="connsiteX332" fmla="*/ 1834 w 10000"/>
                  <a:gd name="connsiteY332" fmla="*/ 8044 h 10000"/>
                  <a:gd name="connsiteX333" fmla="*/ 1839 w 10000"/>
                  <a:gd name="connsiteY333" fmla="*/ 8073 h 10000"/>
                  <a:gd name="connsiteX334" fmla="*/ 1842 w 10000"/>
                  <a:gd name="connsiteY334" fmla="*/ 8106 h 10000"/>
                  <a:gd name="connsiteX335" fmla="*/ 1839 w 10000"/>
                  <a:gd name="connsiteY335" fmla="*/ 8144 h 10000"/>
                  <a:gd name="connsiteX336" fmla="*/ 1856 w 10000"/>
                  <a:gd name="connsiteY336" fmla="*/ 8164 h 10000"/>
                  <a:gd name="connsiteX337" fmla="*/ 1886 w 10000"/>
                  <a:gd name="connsiteY337" fmla="*/ 8193 h 10000"/>
                  <a:gd name="connsiteX338" fmla="*/ 1922 w 10000"/>
                  <a:gd name="connsiteY338" fmla="*/ 8206 h 10000"/>
                  <a:gd name="connsiteX339" fmla="*/ 1967 w 10000"/>
                  <a:gd name="connsiteY339" fmla="*/ 8203 h 10000"/>
                  <a:gd name="connsiteX340" fmla="*/ 1986 w 10000"/>
                  <a:gd name="connsiteY340" fmla="*/ 8212 h 10000"/>
                  <a:gd name="connsiteX341" fmla="*/ 2000 w 10000"/>
                  <a:gd name="connsiteY341" fmla="*/ 8232 h 10000"/>
                  <a:gd name="connsiteX342" fmla="*/ 2033 w 10000"/>
                  <a:gd name="connsiteY342" fmla="*/ 8258 h 10000"/>
                  <a:gd name="connsiteX343" fmla="*/ 2050 w 10000"/>
                  <a:gd name="connsiteY343" fmla="*/ 8271 h 10000"/>
                  <a:gd name="connsiteX344" fmla="*/ 2089 w 10000"/>
                  <a:gd name="connsiteY344" fmla="*/ 8280 h 10000"/>
                  <a:gd name="connsiteX345" fmla="*/ 2122 w 10000"/>
                  <a:gd name="connsiteY345" fmla="*/ 8300 h 10000"/>
                  <a:gd name="connsiteX346" fmla="*/ 2163 w 10000"/>
                  <a:gd name="connsiteY346" fmla="*/ 8332 h 10000"/>
                  <a:gd name="connsiteX347" fmla="*/ 2172 w 10000"/>
                  <a:gd name="connsiteY347" fmla="*/ 8335 h 10000"/>
                  <a:gd name="connsiteX348" fmla="*/ 2177 w 10000"/>
                  <a:gd name="connsiteY348" fmla="*/ 8345 h 10000"/>
                  <a:gd name="connsiteX349" fmla="*/ 2163 w 10000"/>
                  <a:gd name="connsiteY349" fmla="*/ 8371 h 10000"/>
                  <a:gd name="connsiteX350" fmla="*/ 2139 w 10000"/>
                  <a:gd name="connsiteY350" fmla="*/ 8423 h 10000"/>
                  <a:gd name="connsiteX351" fmla="*/ 2130 w 10000"/>
                  <a:gd name="connsiteY351" fmla="*/ 8439 h 10000"/>
                  <a:gd name="connsiteX352" fmla="*/ 2105 w 10000"/>
                  <a:gd name="connsiteY352" fmla="*/ 8446 h 10000"/>
                  <a:gd name="connsiteX353" fmla="*/ 2080 w 10000"/>
                  <a:gd name="connsiteY353" fmla="*/ 8449 h 10000"/>
                  <a:gd name="connsiteX354" fmla="*/ 2075 w 10000"/>
                  <a:gd name="connsiteY354" fmla="*/ 8459 h 10000"/>
                  <a:gd name="connsiteX355" fmla="*/ 2072 w 10000"/>
                  <a:gd name="connsiteY355" fmla="*/ 8475 h 10000"/>
                  <a:gd name="connsiteX356" fmla="*/ 2080 w 10000"/>
                  <a:gd name="connsiteY356" fmla="*/ 8484 h 10000"/>
                  <a:gd name="connsiteX357" fmla="*/ 2100 w 10000"/>
                  <a:gd name="connsiteY357" fmla="*/ 8475 h 10000"/>
                  <a:gd name="connsiteX358" fmla="*/ 2141 w 10000"/>
                  <a:gd name="connsiteY358" fmla="*/ 8478 h 10000"/>
                  <a:gd name="connsiteX359" fmla="*/ 2172 w 10000"/>
                  <a:gd name="connsiteY359" fmla="*/ 8475 h 10000"/>
                  <a:gd name="connsiteX360" fmla="*/ 2188 w 10000"/>
                  <a:gd name="connsiteY360" fmla="*/ 8475 h 10000"/>
                  <a:gd name="connsiteX361" fmla="*/ 2222 w 10000"/>
                  <a:gd name="connsiteY361" fmla="*/ 8497 h 10000"/>
                  <a:gd name="connsiteX362" fmla="*/ 2252 w 10000"/>
                  <a:gd name="connsiteY362" fmla="*/ 8514 h 10000"/>
                  <a:gd name="connsiteX363" fmla="*/ 2274 w 10000"/>
                  <a:gd name="connsiteY363" fmla="*/ 8514 h 10000"/>
                  <a:gd name="connsiteX364" fmla="*/ 2299 w 10000"/>
                  <a:gd name="connsiteY364" fmla="*/ 8504 h 10000"/>
                  <a:gd name="connsiteX365" fmla="*/ 2310 w 10000"/>
                  <a:gd name="connsiteY365" fmla="*/ 8504 h 10000"/>
                  <a:gd name="connsiteX366" fmla="*/ 2319 w 10000"/>
                  <a:gd name="connsiteY366" fmla="*/ 8484 h 10000"/>
                  <a:gd name="connsiteX367" fmla="*/ 2338 w 10000"/>
                  <a:gd name="connsiteY367" fmla="*/ 8494 h 10000"/>
                  <a:gd name="connsiteX368" fmla="*/ 2338 w 10000"/>
                  <a:gd name="connsiteY368" fmla="*/ 8552 h 10000"/>
                  <a:gd name="connsiteX369" fmla="*/ 2366 w 10000"/>
                  <a:gd name="connsiteY369" fmla="*/ 8572 h 10000"/>
                  <a:gd name="connsiteX370" fmla="*/ 2382 w 10000"/>
                  <a:gd name="connsiteY370" fmla="*/ 8582 h 10000"/>
                  <a:gd name="connsiteX371" fmla="*/ 2435 w 10000"/>
                  <a:gd name="connsiteY371" fmla="*/ 8552 h 10000"/>
                  <a:gd name="connsiteX372" fmla="*/ 2443 w 10000"/>
                  <a:gd name="connsiteY372" fmla="*/ 8552 h 10000"/>
                  <a:gd name="connsiteX373" fmla="*/ 2454 w 10000"/>
                  <a:gd name="connsiteY373" fmla="*/ 8552 h 10000"/>
                  <a:gd name="connsiteX374" fmla="*/ 2471 w 10000"/>
                  <a:gd name="connsiteY374" fmla="*/ 8546 h 10000"/>
                  <a:gd name="connsiteX375" fmla="*/ 2488 w 10000"/>
                  <a:gd name="connsiteY375" fmla="*/ 8536 h 10000"/>
                  <a:gd name="connsiteX376" fmla="*/ 2501 w 10000"/>
                  <a:gd name="connsiteY376" fmla="*/ 8533 h 10000"/>
                  <a:gd name="connsiteX377" fmla="*/ 2512 w 10000"/>
                  <a:gd name="connsiteY377" fmla="*/ 8533 h 10000"/>
                  <a:gd name="connsiteX378" fmla="*/ 2521 w 10000"/>
                  <a:gd name="connsiteY378" fmla="*/ 8546 h 10000"/>
                  <a:gd name="connsiteX379" fmla="*/ 2521 w 10000"/>
                  <a:gd name="connsiteY379" fmla="*/ 8572 h 10000"/>
                  <a:gd name="connsiteX380" fmla="*/ 2535 w 10000"/>
                  <a:gd name="connsiteY380" fmla="*/ 8588 h 10000"/>
                  <a:gd name="connsiteX381" fmla="*/ 2551 w 10000"/>
                  <a:gd name="connsiteY381" fmla="*/ 8582 h 10000"/>
                  <a:gd name="connsiteX382" fmla="*/ 2560 w 10000"/>
                  <a:gd name="connsiteY382" fmla="*/ 8582 h 10000"/>
                  <a:gd name="connsiteX383" fmla="*/ 2573 w 10000"/>
                  <a:gd name="connsiteY383" fmla="*/ 8588 h 10000"/>
                  <a:gd name="connsiteX384" fmla="*/ 2584 w 10000"/>
                  <a:gd name="connsiteY384" fmla="*/ 8591 h 10000"/>
                  <a:gd name="connsiteX385" fmla="*/ 2590 w 10000"/>
                  <a:gd name="connsiteY385" fmla="*/ 8598 h 10000"/>
                  <a:gd name="connsiteX386" fmla="*/ 2598 w 10000"/>
                  <a:gd name="connsiteY386" fmla="*/ 8608 h 10000"/>
                  <a:gd name="connsiteX387" fmla="*/ 2607 w 10000"/>
                  <a:gd name="connsiteY387" fmla="*/ 8617 h 10000"/>
                  <a:gd name="connsiteX388" fmla="*/ 2618 w 10000"/>
                  <a:gd name="connsiteY388" fmla="*/ 8617 h 10000"/>
                  <a:gd name="connsiteX389" fmla="*/ 2640 w 10000"/>
                  <a:gd name="connsiteY389" fmla="*/ 8608 h 10000"/>
                  <a:gd name="connsiteX390" fmla="*/ 2670 w 10000"/>
                  <a:gd name="connsiteY390" fmla="*/ 8598 h 10000"/>
                  <a:gd name="connsiteX391" fmla="*/ 2673 w 10000"/>
                  <a:gd name="connsiteY391" fmla="*/ 8598 h 10000"/>
                  <a:gd name="connsiteX392" fmla="*/ 2690 w 10000"/>
                  <a:gd name="connsiteY392" fmla="*/ 8598 h 10000"/>
                  <a:gd name="connsiteX393" fmla="*/ 2698 w 10000"/>
                  <a:gd name="connsiteY393" fmla="*/ 8598 h 10000"/>
                  <a:gd name="connsiteX394" fmla="*/ 2712 w 10000"/>
                  <a:gd name="connsiteY394" fmla="*/ 8598 h 10000"/>
                  <a:gd name="connsiteX395" fmla="*/ 2726 w 10000"/>
                  <a:gd name="connsiteY395" fmla="*/ 8591 h 10000"/>
                  <a:gd name="connsiteX396" fmla="*/ 2737 w 10000"/>
                  <a:gd name="connsiteY396" fmla="*/ 8588 h 10000"/>
                  <a:gd name="connsiteX397" fmla="*/ 2759 w 10000"/>
                  <a:gd name="connsiteY397" fmla="*/ 8582 h 10000"/>
                  <a:gd name="connsiteX398" fmla="*/ 2770 w 10000"/>
                  <a:gd name="connsiteY398" fmla="*/ 8578 h 10000"/>
                  <a:gd name="connsiteX399" fmla="*/ 2784 w 10000"/>
                  <a:gd name="connsiteY399" fmla="*/ 8572 h 10000"/>
                  <a:gd name="connsiteX400" fmla="*/ 2795 w 10000"/>
                  <a:gd name="connsiteY400" fmla="*/ 8572 h 10000"/>
                  <a:gd name="connsiteX401" fmla="*/ 2803 w 10000"/>
                  <a:gd name="connsiteY401" fmla="*/ 8588 h 10000"/>
                  <a:gd name="connsiteX402" fmla="*/ 2803 w 10000"/>
                  <a:gd name="connsiteY402" fmla="*/ 8591 h 10000"/>
                  <a:gd name="connsiteX403" fmla="*/ 2803 w 10000"/>
                  <a:gd name="connsiteY403" fmla="*/ 8601 h 10000"/>
                  <a:gd name="connsiteX404" fmla="*/ 2809 w 10000"/>
                  <a:gd name="connsiteY404" fmla="*/ 8601 h 10000"/>
                  <a:gd name="connsiteX405" fmla="*/ 2823 w 10000"/>
                  <a:gd name="connsiteY405" fmla="*/ 8598 h 10000"/>
                  <a:gd name="connsiteX406" fmla="*/ 2831 w 10000"/>
                  <a:gd name="connsiteY406" fmla="*/ 8598 h 10000"/>
                  <a:gd name="connsiteX407" fmla="*/ 2839 w 10000"/>
                  <a:gd name="connsiteY407" fmla="*/ 8601 h 10000"/>
                  <a:gd name="connsiteX408" fmla="*/ 2848 w 10000"/>
                  <a:gd name="connsiteY408" fmla="*/ 8598 h 10000"/>
                  <a:gd name="connsiteX409" fmla="*/ 2856 w 10000"/>
                  <a:gd name="connsiteY409" fmla="*/ 8601 h 10000"/>
                  <a:gd name="connsiteX410" fmla="*/ 2859 w 10000"/>
                  <a:gd name="connsiteY410" fmla="*/ 8601 h 10000"/>
                  <a:gd name="connsiteX411" fmla="*/ 2864 w 10000"/>
                  <a:gd name="connsiteY411" fmla="*/ 8598 h 10000"/>
                  <a:gd name="connsiteX412" fmla="*/ 2889 w 10000"/>
                  <a:gd name="connsiteY412" fmla="*/ 8611 h 10000"/>
                  <a:gd name="connsiteX413" fmla="*/ 2906 w 10000"/>
                  <a:gd name="connsiteY413" fmla="*/ 8620 h 10000"/>
                  <a:gd name="connsiteX414" fmla="*/ 2914 w 10000"/>
                  <a:gd name="connsiteY414" fmla="*/ 8627 h 10000"/>
                  <a:gd name="connsiteX415" fmla="*/ 2920 w 10000"/>
                  <a:gd name="connsiteY415" fmla="*/ 8640 h 10000"/>
                  <a:gd name="connsiteX416" fmla="*/ 2922 w 10000"/>
                  <a:gd name="connsiteY416" fmla="*/ 8666 h 10000"/>
                  <a:gd name="connsiteX417" fmla="*/ 2922 w 10000"/>
                  <a:gd name="connsiteY417" fmla="*/ 8692 h 10000"/>
                  <a:gd name="connsiteX418" fmla="*/ 2939 w 10000"/>
                  <a:gd name="connsiteY418" fmla="*/ 8695 h 10000"/>
                  <a:gd name="connsiteX419" fmla="*/ 2953 w 10000"/>
                  <a:gd name="connsiteY419" fmla="*/ 8695 h 10000"/>
                  <a:gd name="connsiteX420" fmla="*/ 2961 w 10000"/>
                  <a:gd name="connsiteY420" fmla="*/ 8695 h 10000"/>
                  <a:gd name="connsiteX421" fmla="*/ 2972 w 10000"/>
                  <a:gd name="connsiteY421" fmla="*/ 8692 h 10000"/>
                  <a:gd name="connsiteX422" fmla="*/ 2981 w 10000"/>
                  <a:gd name="connsiteY422" fmla="*/ 8685 h 10000"/>
                  <a:gd name="connsiteX423" fmla="*/ 2989 w 10000"/>
                  <a:gd name="connsiteY423" fmla="*/ 8685 h 10000"/>
                  <a:gd name="connsiteX424" fmla="*/ 3008 w 10000"/>
                  <a:gd name="connsiteY424" fmla="*/ 8685 h 10000"/>
                  <a:gd name="connsiteX425" fmla="*/ 3028 w 10000"/>
                  <a:gd name="connsiteY425" fmla="*/ 8695 h 10000"/>
                  <a:gd name="connsiteX426" fmla="*/ 3042 w 10000"/>
                  <a:gd name="connsiteY426" fmla="*/ 8695 h 10000"/>
                  <a:gd name="connsiteX427" fmla="*/ 3053 w 10000"/>
                  <a:gd name="connsiteY427" fmla="*/ 8676 h 10000"/>
                  <a:gd name="connsiteX428" fmla="*/ 3061 w 10000"/>
                  <a:gd name="connsiteY428" fmla="*/ 8666 h 10000"/>
                  <a:gd name="connsiteX429" fmla="*/ 3066 w 10000"/>
                  <a:gd name="connsiteY429" fmla="*/ 8656 h 10000"/>
                  <a:gd name="connsiteX430" fmla="*/ 3091 w 10000"/>
                  <a:gd name="connsiteY430" fmla="*/ 8659 h 10000"/>
                  <a:gd name="connsiteX431" fmla="*/ 3105 w 10000"/>
                  <a:gd name="connsiteY431" fmla="*/ 8659 h 10000"/>
                  <a:gd name="connsiteX432" fmla="*/ 3108 w 10000"/>
                  <a:gd name="connsiteY432" fmla="*/ 8650 h 10000"/>
                  <a:gd name="connsiteX433" fmla="*/ 3147 w 10000"/>
                  <a:gd name="connsiteY433" fmla="*/ 8588 h 10000"/>
                  <a:gd name="connsiteX434" fmla="*/ 3150 w 10000"/>
                  <a:gd name="connsiteY434" fmla="*/ 8598 h 10000"/>
                  <a:gd name="connsiteX435" fmla="*/ 3163 w 10000"/>
                  <a:gd name="connsiteY435" fmla="*/ 8601 h 10000"/>
                  <a:gd name="connsiteX436" fmla="*/ 3180 w 10000"/>
                  <a:gd name="connsiteY436" fmla="*/ 8608 h 10000"/>
                  <a:gd name="connsiteX437" fmla="*/ 3188 w 10000"/>
                  <a:gd name="connsiteY437" fmla="*/ 8611 h 10000"/>
                  <a:gd name="connsiteX438" fmla="*/ 3227 w 10000"/>
                  <a:gd name="connsiteY438" fmla="*/ 8620 h 10000"/>
                  <a:gd name="connsiteX439" fmla="*/ 3238 w 10000"/>
                  <a:gd name="connsiteY439" fmla="*/ 8617 h 10000"/>
                  <a:gd name="connsiteX440" fmla="*/ 3247 w 10000"/>
                  <a:gd name="connsiteY440" fmla="*/ 8601 h 10000"/>
                  <a:gd name="connsiteX441" fmla="*/ 3269 w 10000"/>
                  <a:gd name="connsiteY441" fmla="*/ 8611 h 10000"/>
                  <a:gd name="connsiteX442" fmla="*/ 3277 w 10000"/>
                  <a:gd name="connsiteY442" fmla="*/ 8617 h 10000"/>
                  <a:gd name="connsiteX443" fmla="*/ 3285 w 10000"/>
                  <a:gd name="connsiteY443" fmla="*/ 8611 h 10000"/>
                  <a:gd name="connsiteX444" fmla="*/ 3307 w 10000"/>
                  <a:gd name="connsiteY444" fmla="*/ 8611 h 10000"/>
                  <a:gd name="connsiteX445" fmla="*/ 3319 w 10000"/>
                  <a:gd name="connsiteY445" fmla="*/ 8617 h 10000"/>
                  <a:gd name="connsiteX446" fmla="*/ 3324 w 10000"/>
                  <a:gd name="connsiteY446" fmla="*/ 8617 h 10000"/>
                  <a:gd name="connsiteX447" fmla="*/ 3327 w 10000"/>
                  <a:gd name="connsiteY447" fmla="*/ 8620 h 10000"/>
                  <a:gd name="connsiteX448" fmla="*/ 3341 w 10000"/>
                  <a:gd name="connsiteY448" fmla="*/ 8620 h 10000"/>
                  <a:gd name="connsiteX449" fmla="*/ 3357 w 10000"/>
                  <a:gd name="connsiteY449" fmla="*/ 8620 h 10000"/>
                  <a:gd name="connsiteX450" fmla="*/ 3374 w 10000"/>
                  <a:gd name="connsiteY450" fmla="*/ 8620 h 10000"/>
                  <a:gd name="connsiteX451" fmla="*/ 3382 w 10000"/>
                  <a:gd name="connsiteY451" fmla="*/ 8620 h 10000"/>
                  <a:gd name="connsiteX452" fmla="*/ 3399 w 10000"/>
                  <a:gd name="connsiteY452" fmla="*/ 8611 h 10000"/>
                  <a:gd name="connsiteX453" fmla="*/ 3413 w 10000"/>
                  <a:gd name="connsiteY453" fmla="*/ 8601 h 10000"/>
                  <a:gd name="connsiteX454" fmla="*/ 3421 w 10000"/>
                  <a:gd name="connsiteY454" fmla="*/ 8588 h 10000"/>
                  <a:gd name="connsiteX455" fmla="*/ 3421 w 10000"/>
                  <a:gd name="connsiteY455" fmla="*/ 8572 h 10000"/>
                  <a:gd name="connsiteX456" fmla="*/ 3421 w 10000"/>
                  <a:gd name="connsiteY456" fmla="*/ 8552 h 10000"/>
                  <a:gd name="connsiteX457" fmla="*/ 3424 w 10000"/>
                  <a:gd name="connsiteY457" fmla="*/ 8533 h 10000"/>
                  <a:gd name="connsiteX458" fmla="*/ 3432 w 10000"/>
                  <a:gd name="connsiteY458" fmla="*/ 8523 h 10000"/>
                  <a:gd name="connsiteX459" fmla="*/ 3446 w 10000"/>
                  <a:gd name="connsiteY459" fmla="*/ 8523 h 10000"/>
                  <a:gd name="connsiteX460" fmla="*/ 3457 w 10000"/>
                  <a:gd name="connsiteY460" fmla="*/ 8523 h 10000"/>
                  <a:gd name="connsiteX461" fmla="*/ 3476 w 10000"/>
                  <a:gd name="connsiteY461" fmla="*/ 8533 h 10000"/>
                  <a:gd name="connsiteX462" fmla="*/ 3485 w 10000"/>
                  <a:gd name="connsiteY462" fmla="*/ 8536 h 10000"/>
                  <a:gd name="connsiteX463" fmla="*/ 3501 w 10000"/>
                  <a:gd name="connsiteY463" fmla="*/ 8527 h 10000"/>
                  <a:gd name="connsiteX464" fmla="*/ 3504 w 10000"/>
                  <a:gd name="connsiteY464" fmla="*/ 8514 h 10000"/>
                  <a:gd name="connsiteX465" fmla="*/ 3510 w 10000"/>
                  <a:gd name="connsiteY465" fmla="*/ 8497 h 10000"/>
                  <a:gd name="connsiteX466" fmla="*/ 3537 w 10000"/>
                  <a:gd name="connsiteY466" fmla="*/ 8484 h 10000"/>
                  <a:gd name="connsiteX467" fmla="*/ 3562 w 10000"/>
                  <a:gd name="connsiteY467" fmla="*/ 8488 h 10000"/>
                  <a:gd name="connsiteX468" fmla="*/ 3568 w 10000"/>
                  <a:gd name="connsiteY468" fmla="*/ 8484 h 10000"/>
                  <a:gd name="connsiteX469" fmla="*/ 3584 w 10000"/>
                  <a:gd name="connsiteY469" fmla="*/ 8494 h 10000"/>
                  <a:gd name="connsiteX470" fmla="*/ 3593 w 10000"/>
                  <a:gd name="connsiteY470" fmla="*/ 8507 h 10000"/>
                  <a:gd name="connsiteX471" fmla="*/ 3618 w 10000"/>
                  <a:gd name="connsiteY471" fmla="*/ 8497 h 10000"/>
                  <a:gd name="connsiteX472" fmla="*/ 3643 w 10000"/>
                  <a:gd name="connsiteY472" fmla="*/ 8475 h 10000"/>
                  <a:gd name="connsiteX473" fmla="*/ 3657 w 10000"/>
                  <a:gd name="connsiteY473" fmla="*/ 8478 h 10000"/>
                  <a:gd name="connsiteX474" fmla="*/ 3670 w 10000"/>
                  <a:gd name="connsiteY474" fmla="*/ 8475 h 10000"/>
                  <a:gd name="connsiteX475" fmla="*/ 3673 w 10000"/>
                  <a:gd name="connsiteY475" fmla="*/ 8468 h 10000"/>
                  <a:gd name="connsiteX476" fmla="*/ 3681 w 10000"/>
                  <a:gd name="connsiteY476" fmla="*/ 8468 h 10000"/>
                  <a:gd name="connsiteX477" fmla="*/ 3698 w 10000"/>
                  <a:gd name="connsiteY477" fmla="*/ 8478 h 10000"/>
                  <a:gd name="connsiteX478" fmla="*/ 3720 w 10000"/>
                  <a:gd name="connsiteY478" fmla="*/ 8497 h 10000"/>
                  <a:gd name="connsiteX479" fmla="*/ 3715 w 10000"/>
                  <a:gd name="connsiteY479" fmla="*/ 8504 h 10000"/>
                  <a:gd name="connsiteX480" fmla="*/ 3729 w 10000"/>
                  <a:gd name="connsiteY480" fmla="*/ 8514 h 10000"/>
                  <a:gd name="connsiteX481" fmla="*/ 3729 w 10000"/>
                  <a:gd name="connsiteY481" fmla="*/ 8517 h 10000"/>
                  <a:gd name="connsiteX482" fmla="*/ 3740 w 10000"/>
                  <a:gd name="connsiteY482" fmla="*/ 8527 h 10000"/>
                  <a:gd name="connsiteX483" fmla="*/ 3759 w 10000"/>
                  <a:gd name="connsiteY483" fmla="*/ 8517 h 10000"/>
                  <a:gd name="connsiteX484" fmla="*/ 3762 w 10000"/>
                  <a:gd name="connsiteY484" fmla="*/ 8504 h 10000"/>
                  <a:gd name="connsiteX485" fmla="*/ 3770 w 10000"/>
                  <a:gd name="connsiteY485" fmla="*/ 8488 h 10000"/>
                  <a:gd name="connsiteX486" fmla="*/ 3778 w 10000"/>
                  <a:gd name="connsiteY486" fmla="*/ 8484 h 10000"/>
                  <a:gd name="connsiteX487" fmla="*/ 3792 w 10000"/>
                  <a:gd name="connsiteY487" fmla="*/ 8475 h 10000"/>
                  <a:gd name="connsiteX488" fmla="*/ 3803 w 10000"/>
                  <a:gd name="connsiteY488" fmla="*/ 8478 h 10000"/>
                  <a:gd name="connsiteX489" fmla="*/ 3809 w 10000"/>
                  <a:gd name="connsiteY489" fmla="*/ 8475 h 10000"/>
                  <a:gd name="connsiteX490" fmla="*/ 3825 w 10000"/>
                  <a:gd name="connsiteY490" fmla="*/ 8465 h 10000"/>
                  <a:gd name="connsiteX491" fmla="*/ 3834 w 10000"/>
                  <a:gd name="connsiteY491" fmla="*/ 8468 h 10000"/>
                  <a:gd name="connsiteX492" fmla="*/ 3842 w 10000"/>
                  <a:gd name="connsiteY492" fmla="*/ 8478 h 10000"/>
                  <a:gd name="connsiteX493" fmla="*/ 3850 w 10000"/>
                  <a:gd name="connsiteY493" fmla="*/ 8478 h 10000"/>
                  <a:gd name="connsiteX494" fmla="*/ 3859 w 10000"/>
                  <a:gd name="connsiteY494" fmla="*/ 8484 h 10000"/>
                  <a:gd name="connsiteX495" fmla="*/ 3873 w 10000"/>
                  <a:gd name="connsiteY495" fmla="*/ 8494 h 10000"/>
                  <a:gd name="connsiteX496" fmla="*/ 3875 w 10000"/>
                  <a:gd name="connsiteY496" fmla="*/ 8507 h 10000"/>
                  <a:gd name="connsiteX497" fmla="*/ 3881 w 10000"/>
                  <a:gd name="connsiteY497" fmla="*/ 8527 h 10000"/>
                  <a:gd name="connsiteX498" fmla="*/ 3875 w 10000"/>
                  <a:gd name="connsiteY498" fmla="*/ 8546 h 10000"/>
                  <a:gd name="connsiteX499" fmla="*/ 3892 w 10000"/>
                  <a:gd name="connsiteY499" fmla="*/ 8546 h 10000"/>
                  <a:gd name="connsiteX500" fmla="*/ 3900 w 10000"/>
                  <a:gd name="connsiteY500" fmla="*/ 8543 h 10000"/>
                  <a:gd name="connsiteX501" fmla="*/ 3906 w 10000"/>
                  <a:gd name="connsiteY501" fmla="*/ 8543 h 10000"/>
                  <a:gd name="connsiteX502" fmla="*/ 3922 w 10000"/>
                  <a:gd name="connsiteY502" fmla="*/ 8552 h 10000"/>
                  <a:gd name="connsiteX503" fmla="*/ 3939 w 10000"/>
                  <a:gd name="connsiteY503" fmla="*/ 8559 h 10000"/>
                  <a:gd name="connsiteX504" fmla="*/ 3953 w 10000"/>
                  <a:gd name="connsiteY504" fmla="*/ 8572 h 10000"/>
                  <a:gd name="connsiteX505" fmla="*/ 3956 w 10000"/>
                  <a:gd name="connsiteY505" fmla="*/ 8588 h 10000"/>
                  <a:gd name="connsiteX506" fmla="*/ 3956 w 10000"/>
                  <a:gd name="connsiteY506" fmla="*/ 8608 h 10000"/>
                  <a:gd name="connsiteX507" fmla="*/ 3972 w 10000"/>
                  <a:gd name="connsiteY507" fmla="*/ 8608 h 10000"/>
                  <a:gd name="connsiteX508" fmla="*/ 3986 w 10000"/>
                  <a:gd name="connsiteY508" fmla="*/ 8608 h 10000"/>
                  <a:gd name="connsiteX509" fmla="*/ 3997 w 10000"/>
                  <a:gd name="connsiteY509" fmla="*/ 8608 h 10000"/>
                  <a:gd name="connsiteX510" fmla="*/ 4006 w 10000"/>
                  <a:gd name="connsiteY510" fmla="*/ 8608 h 10000"/>
                  <a:gd name="connsiteX511" fmla="*/ 4006 w 10000"/>
                  <a:gd name="connsiteY511" fmla="*/ 8611 h 10000"/>
                  <a:gd name="connsiteX512" fmla="*/ 4011 w 10000"/>
                  <a:gd name="connsiteY512" fmla="*/ 8611 h 10000"/>
                  <a:gd name="connsiteX513" fmla="*/ 4022 w 10000"/>
                  <a:gd name="connsiteY513" fmla="*/ 8620 h 10000"/>
                  <a:gd name="connsiteX514" fmla="*/ 4042 w 10000"/>
                  <a:gd name="connsiteY514" fmla="*/ 8620 h 10000"/>
                  <a:gd name="connsiteX515" fmla="*/ 4050 w 10000"/>
                  <a:gd name="connsiteY515" fmla="*/ 8617 h 10000"/>
                  <a:gd name="connsiteX516" fmla="*/ 4069 w 10000"/>
                  <a:gd name="connsiteY516" fmla="*/ 8620 h 10000"/>
                  <a:gd name="connsiteX517" fmla="*/ 4086 w 10000"/>
                  <a:gd name="connsiteY517" fmla="*/ 8630 h 10000"/>
                  <a:gd name="connsiteX518" fmla="*/ 4108 w 10000"/>
                  <a:gd name="connsiteY518" fmla="*/ 8627 h 10000"/>
                  <a:gd name="connsiteX519" fmla="*/ 4125 w 10000"/>
                  <a:gd name="connsiteY519" fmla="*/ 8620 h 10000"/>
                  <a:gd name="connsiteX520" fmla="*/ 4133 w 10000"/>
                  <a:gd name="connsiteY520" fmla="*/ 8611 h 10000"/>
                  <a:gd name="connsiteX521" fmla="*/ 4139 w 10000"/>
                  <a:gd name="connsiteY521" fmla="*/ 8608 h 10000"/>
                  <a:gd name="connsiteX522" fmla="*/ 4147 w 10000"/>
                  <a:gd name="connsiteY522" fmla="*/ 8601 h 10000"/>
                  <a:gd name="connsiteX523" fmla="*/ 4155 w 10000"/>
                  <a:gd name="connsiteY523" fmla="*/ 8591 h 10000"/>
                  <a:gd name="connsiteX524" fmla="*/ 4166 w 10000"/>
                  <a:gd name="connsiteY524" fmla="*/ 8582 h 10000"/>
                  <a:gd name="connsiteX525" fmla="*/ 4183 w 10000"/>
                  <a:gd name="connsiteY525" fmla="*/ 8569 h 10000"/>
                  <a:gd name="connsiteX526" fmla="*/ 4191 w 10000"/>
                  <a:gd name="connsiteY526" fmla="*/ 8562 h 10000"/>
                  <a:gd name="connsiteX527" fmla="*/ 4208 w 10000"/>
                  <a:gd name="connsiteY527" fmla="*/ 8552 h 10000"/>
                  <a:gd name="connsiteX528" fmla="*/ 4230 w 10000"/>
                  <a:gd name="connsiteY528" fmla="*/ 8552 h 10000"/>
                  <a:gd name="connsiteX529" fmla="*/ 4238 w 10000"/>
                  <a:gd name="connsiteY529" fmla="*/ 8559 h 10000"/>
                  <a:gd name="connsiteX530" fmla="*/ 4247 w 10000"/>
                  <a:gd name="connsiteY530" fmla="*/ 8572 h 10000"/>
                  <a:gd name="connsiteX531" fmla="*/ 4252 w 10000"/>
                  <a:gd name="connsiteY531" fmla="*/ 8578 h 10000"/>
                  <a:gd name="connsiteX532" fmla="*/ 4263 w 10000"/>
                  <a:gd name="connsiteY532" fmla="*/ 8582 h 10000"/>
                  <a:gd name="connsiteX533" fmla="*/ 4277 w 10000"/>
                  <a:gd name="connsiteY533" fmla="*/ 8572 h 10000"/>
                  <a:gd name="connsiteX534" fmla="*/ 4294 w 10000"/>
                  <a:gd name="connsiteY534" fmla="*/ 8559 h 10000"/>
                  <a:gd name="connsiteX535" fmla="*/ 4302 w 10000"/>
                  <a:gd name="connsiteY535" fmla="*/ 8546 h 10000"/>
                  <a:gd name="connsiteX536" fmla="*/ 4310 w 10000"/>
                  <a:gd name="connsiteY536" fmla="*/ 8543 h 10000"/>
                  <a:gd name="connsiteX537" fmla="*/ 4313 w 10000"/>
                  <a:gd name="connsiteY537" fmla="*/ 8543 h 10000"/>
                  <a:gd name="connsiteX538" fmla="*/ 4332 w 10000"/>
                  <a:gd name="connsiteY538" fmla="*/ 8546 h 10000"/>
                  <a:gd name="connsiteX539" fmla="*/ 4335 w 10000"/>
                  <a:gd name="connsiteY539" fmla="*/ 8559 h 10000"/>
                  <a:gd name="connsiteX540" fmla="*/ 4349 w 10000"/>
                  <a:gd name="connsiteY540" fmla="*/ 8588 h 10000"/>
                  <a:gd name="connsiteX541" fmla="*/ 4360 w 10000"/>
                  <a:gd name="connsiteY541" fmla="*/ 8591 h 10000"/>
                  <a:gd name="connsiteX542" fmla="*/ 4366 w 10000"/>
                  <a:gd name="connsiteY542" fmla="*/ 8591 h 10000"/>
                  <a:gd name="connsiteX543" fmla="*/ 4382 w 10000"/>
                  <a:gd name="connsiteY543" fmla="*/ 8598 h 10000"/>
                  <a:gd name="connsiteX544" fmla="*/ 4385 w 10000"/>
                  <a:gd name="connsiteY544" fmla="*/ 8598 h 10000"/>
                  <a:gd name="connsiteX545" fmla="*/ 4402 w 10000"/>
                  <a:gd name="connsiteY545" fmla="*/ 8598 h 10000"/>
                  <a:gd name="connsiteX546" fmla="*/ 4421 w 10000"/>
                  <a:gd name="connsiteY546" fmla="*/ 8591 h 10000"/>
                  <a:gd name="connsiteX547" fmla="*/ 4440 w 10000"/>
                  <a:gd name="connsiteY547" fmla="*/ 8591 h 10000"/>
                  <a:gd name="connsiteX548" fmla="*/ 4449 w 10000"/>
                  <a:gd name="connsiteY548" fmla="*/ 8598 h 10000"/>
                  <a:gd name="connsiteX549" fmla="*/ 4454 w 10000"/>
                  <a:gd name="connsiteY549" fmla="*/ 8617 h 10000"/>
                  <a:gd name="connsiteX550" fmla="*/ 4463 w 10000"/>
                  <a:gd name="connsiteY550" fmla="*/ 8608 h 10000"/>
                  <a:gd name="connsiteX551" fmla="*/ 4474 w 10000"/>
                  <a:gd name="connsiteY551" fmla="*/ 8608 h 10000"/>
                  <a:gd name="connsiteX552" fmla="*/ 4490 w 10000"/>
                  <a:gd name="connsiteY552" fmla="*/ 8617 h 10000"/>
                  <a:gd name="connsiteX553" fmla="*/ 4504 w 10000"/>
                  <a:gd name="connsiteY553" fmla="*/ 8617 h 10000"/>
                  <a:gd name="connsiteX554" fmla="*/ 4518 w 10000"/>
                  <a:gd name="connsiteY554" fmla="*/ 8617 h 10000"/>
                  <a:gd name="connsiteX555" fmla="*/ 4535 w 10000"/>
                  <a:gd name="connsiteY555" fmla="*/ 8611 h 10000"/>
                  <a:gd name="connsiteX556" fmla="*/ 4546 w 10000"/>
                  <a:gd name="connsiteY556" fmla="*/ 8611 h 10000"/>
                  <a:gd name="connsiteX557" fmla="*/ 4562 w 10000"/>
                  <a:gd name="connsiteY557" fmla="*/ 8611 h 10000"/>
                  <a:gd name="connsiteX558" fmla="*/ 4571 w 10000"/>
                  <a:gd name="connsiteY558" fmla="*/ 8611 h 10000"/>
                  <a:gd name="connsiteX559" fmla="*/ 4579 w 10000"/>
                  <a:gd name="connsiteY559" fmla="*/ 8608 h 10000"/>
                  <a:gd name="connsiteX560" fmla="*/ 4584 w 10000"/>
                  <a:gd name="connsiteY560" fmla="*/ 8608 h 10000"/>
                  <a:gd name="connsiteX561" fmla="*/ 4601 w 10000"/>
                  <a:gd name="connsiteY561" fmla="*/ 8617 h 10000"/>
                  <a:gd name="connsiteX562" fmla="*/ 4609 w 10000"/>
                  <a:gd name="connsiteY562" fmla="*/ 8627 h 10000"/>
                  <a:gd name="connsiteX563" fmla="*/ 4618 w 10000"/>
                  <a:gd name="connsiteY563" fmla="*/ 8637 h 10000"/>
                  <a:gd name="connsiteX564" fmla="*/ 4618 w 10000"/>
                  <a:gd name="connsiteY564" fmla="*/ 8646 h 10000"/>
                  <a:gd name="connsiteX565" fmla="*/ 4634 w 10000"/>
                  <a:gd name="connsiteY565" fmla="*/ 8656 h 10000"/>
                  <a:gd name="connsiteX566" fmla="*/ 4640 w 10000"/>
                  <a:gd name="connsiteY566" fmla="*/ 8659 h 10000"/>
                  <a:gd name="connsiteX567" fmla="*/ 4651 w 10000"/>
                  <a:gd name="connsiteY567" fmla="*/ 8666 h 10000"/>
                  <a:gd name="connsiteX568" fmla="*/ 4657 w 10000"/>
                  <a:gd name="connsiteY568" fmla="*/ 8659 h 10000"/>
                  <a:gd name="connsiteX569" fmla="*/ 4668 w 10000"/>
                  <a:gd name="connsiteY569" fmla="*/ 8650 h 10000"/>
                  <a:gd name="connsiteX570" fmla="*/ 4676 w 10000"/>
                  <a:gd name="connsiteY570" fmla="*/ 8650 h 10000"/>
                  <a:gd name="connsiteX571" fmla="*/ 4690 w 10000"/>
                  <a:gd name="connsiteY571" fmla="*/ 8650 h 10000"/>
                  <a:gd name="connsiteX572" fmla="*/ 4698 w 10000"/>
                  <a:gd name="connsiteY572" fmla="*/ 8650 h 10000"/>
                  <a:gd name="connsiteX573" fmla="*/ 4704 w 10000"/>
                  <a:gd name="connsiteY573" fmla="*/ 8650 h 10000"/>
                  <a:gd name="connsiteX574" fmla="*/ 4706 w 10000"/>
                  <a:gd name="connsiteY574" fmla="*/ 8659 h 10000"/>
                  <a:gd name="connsiteX575" fmla="*/ 4706 w 10000"/>
                  <a:gd name="connsiteY575" fmla="*/ 8666 h 10000"/>
                  <a:gd name="connsiteX576" fmla="*/ 4723 w 10000"/>
                  <a:gd name="connsiteY576" fmla="*/ 8682 h 10000"/>
                  <a:gd name="connsiteX577" fmla="*/ 4737 w 10000"/>
                  <a:gd name="connsiteY577" fmla="*/ 8682 h 10000"/>
                  <a:gd name="connsiteX578" fmla="*/ 4745 w 10000"/>
                  <a:gd name="connsiteY578" fmla="*/ 8676 h 10000"/>
                  <a:gd name="connsiteX579" fmla="*/ 4756 w 10000"/>
                  <a:gd name="connsiteY579" fmla="*/ 8666 h 10000"/>
                  <a:gd name="connsiteX580" fmla="*/ 4765 w 10000"/>
                  <a:gd name="connsiteY580" fmla="*/ 8666 h 10000"/>
                  <a:gd name="connsiteX581" fmla="*/ 4765 w 10000"/>
                  <a:gd name="connsiteY581" fmla="*/ 8682 h 10000"/>
                  <a:gd name="connsiteX582" fmla="*/ 4770 w 10000"/>
                  <a:gd name="connsiteY582" fmla="*/ 8701 h 10000"/>
                  <a:gd name="connsiteX583" fmla="*/ 4778 w 10000"/>
                  <a:gd name="connsiteY583" fmla="*/ 8705 h 10000"/>
                  <a:gd name="connsiteX584" fmla="*/ 4795 w 10000"/>
                  <a:gd name="connsiteY584" fmla="*/ 8714 h 10000"/>
                  <a:gd name="connsiteX585" fmla="*/ 4812 w 10000"/>
                  <a:gd name="connsiteY585" fmla="*/ 8714 h 10000"/>
                  <a:gd name="connsiteX586" fmla="*/ 4825 w 10000"/>
                  <a:gd name="connsiteY586" fmla="*/ 8705 h 10000"/>
                  <a:gd name="connsiteX587" fmla="*/ 4825 w 10000"/>
                  <a:gd name="connsiteY587" fmla="*/ 8701 h 10000"/>
                  <a:gd name="connsiteX588" fmla="*/ 4828 w 10000"/>
                  <a:gd name="connsiteY588" fmla="*/ 8701 h 10000"/>
                  <a:gd name="connsiteX589" fmla="*/ 4837 w 10000"/>
                  <a:gd name="connsiteY589" fmla="*/ 8692 h 10000"/>
                  <a:gd name="connsiteX590" fmla="*/ 4842 w 10000"/>
                  <a:gd name="connsiteY590" fmla="*/ 8685 h 10000"/>
                  <a:gd name="connsiteX591" fmla="*/ 4859 w 10000"/>
                  <a:gd name="connsiteY591" fmla="*/ 8692 h 10000"/>
                  <a:gd name="connsiteX592" fmla="*/ 4870 w 10000"/>
                  <a:gd name="connsiteY592" fmla="*/ 8701 h 10000"/>
                  <a:gd name="connsiteX593" fmla="*/ 4878 w 10000"/>
                  <a:gd name="connsiteY593" fmla="*/ 8714 h 10000"/>
                  <a:gd name="connsiteX594" fmla="*/ 4892 w 10000"/>
                  <a:gd name="connsiteY594" fmla="*/ 8724 h 10000"/>
                  <a:gd name="connsiteX595" fmla="*/ 4900 w 10000"/>
                  <a:gd name="connsiteY595" fmla="*/ 8724 h 10000"/>
                  <a:gd name="connsiteX596" fmla="*/ 4906 w 10000"/>
                  <a:gd name="connsiteY596" fmla="*/ 8705 h 10000"/>
                  <a:gd name="connsiteX597" fmla="*/ 4925 w 10000"/>
                  <a:gd name="connsiteY597" fmla="*/ 8724 h 10000"/>
                  <a:gd name="connsiteX598" fmla="*/ 4939 w 10000"/>
                  <a:gd name="connsiteY598" fmla="*/ 8701 h 10000"/>
                  <a:gd name="connsiteX599" fmla="*/ 4950 w 10000"/>
                  <a:gd name="connsiteY599" fmla="*/ 8695 h 10000"/>
                  <a:gd name="connsiteX600" fmla="*/ 4956 w 10000"/>
                  <a:gd name="connsiteY600" fmla="*/ 8692 h 10000"/>
                  <a:gd name="connsiteX601" fmla="*/ 4986 w 10000"/>
                  <a:gd name="connsiteY601" fmla="*/ 8705 h 10000"/>
                  <a:gd name="connsiteX602" fmla="*/ 5003 w 10000"/>
                  <a:gd name="connsiteY602" fmla="*/ 8701 h 10000"/>
                  <a:gd name="connsiteX603" fmla="*/ 5011 w 10000"/>
                  <a:gd name="connsiteY603" fmla="*/ 8692 h 10000"/>
                  <a:gd name="connsiteX604" fmla="*/ 5028 w 10000"/>
                  <a:gd name="connsiteY604" fmla="*/ 8682 h 10000"/>
                  <a:gd name="connsiteX605" fmla="*/ 5030 w 10000"/>
                  <a:gd name="connsiteY605" fmla="*/ 8659 h 10000"/>
                  <a:gd name="connsiteX606" fmla="*/ 5039 w 10000"/>
                  <a:gd name="connsiteY606" fmla="*/ 8656 h 10000"/>
                  <a:gd name="connsiteX607" fmla="*/ 5053 w 10000"/>
                  <a:gd name="connsiteY607" fmla="*/ 8669 h 10000"/>
                  <a:gd name="connsiteX608" fmla="*/ 5061 w 10000"/>
                  <a:gd name="connsiteY608" fmla="*/ 8669 h 10000"/>
                  <a:gd name="connsiteX609" fmla="*/ 5061 w 10000"/>
                  <a:gd name="connsiteY609" fmla="*/ 8676 h 10000"/>
                  <a:gd name="connsiteX610" fmla="*/ 5069 w 10000"/>
                  <a:gd name="connsiteY610" fmla="*/ 8669 h 10000"/>
                  <a:gd name="connsiteX611" fmla="*/ 5083 w 10000"/>
                  <a:gd name="connsiteY611" fmla="*/ 8669 h 10000"/>
                  <a:gd name="connsiteX612" fmla="*/ 5100 w 10000"/>
                  <a:gd name="connsiteY612" fmla="*/ 8669 h 10000"/>
                  <a:gd name="connsiteX613" fmla="*/ 5119 w 10000"/>
                  <a:gd name="connsiteY613" fmla="*/ 8682 h 10000"/>
                  <a:gd name="connsiteX614" fmla="*/ 5136 w 10000"/>
                  <a:gd name="connsiteY614" fmla="*/ 8692 h 10000"/>
                  <a:gd name="connsiteX615" fmla="*/ 5161 w 10000"/>
                  <a:gd name="connsiteY615" fmla="*/ 8701 h 10000"/>
                  <a:gd name="connsiteX616" fmla="*/ 5183 w 10000"/>
                  <a:gd name="connsiteY616" fmla="*/ 8701 h 10000"/>
                  <a:gd name="connsiteX617" fmla="*/ 5199 w 10000"/>
                  <a:gd name="connsiteY617" fmla="*/ 8701 h 10000"/>
                  <a:gd name="connsiteX618" fmla="*/ 5213 w 10000"/>
                  <a:gd name="connsiteY618" fmla="*/ 8705 h 10000"/>
                  <a:gd name="connsiteX619" fmla="*/ 5224 w 10000"/>
                  <a:gd name="connsiteY619" fmla="*/ 8701 h 10000"/>
                  <a:gd name="connsiteX620" fmla="*/ 5230 w 10000"/>
                  <a:gd name="connsiteY620" fmla="*/ 8701 h 10000"/>
                  <a:gd name="connsiteX621" fmla="*/ 5241 w 10000"/>
                  <a:gd name="connsiteY621" fmla="*/ 8676 h 10000"/>
                  <a:gd name="connsiteX622" fmla="*/ 5247 w 10000"/>
                  <a:gd name="connsiteY622" fmla="*/ 8666 h 10000"/>
                  <a:gd name="connsiteX623" fmla="*/ 5249 w 10000"/>
                  <a:gd name="connsiteY623" fmla="*/ 8646 h 10000"/>
                  <a:gd name="connsiteX624" fmla="*/ 5249 w 10000"/>
                  <a:gd name="connsiteY624" fmla="*/ 8650 h 10000"/>
                  <a:gd name="connsiteX625" fmla="*/ 5255 w 10000"/>
                  <a:gd name="connsiteY625" fmla="*/ 8646 h 10000"/>
                  <a:gd name="connsiteX626" fmla="*/ 5271 w 10000"/>
                  <a:gd name="connsiteY626" fmla="*/ 8650 h 10000"/>
                  <a:gd name="connsiteX627" fmla="*/ 5288 w 10000"/>
                  <a:gd name="connsiteY627" fmla="*/ 8666 h 10000"/>
                  <a:gd name="connsiteX628" fmla="*/ 5296 w 10000"/>
                  <a:gd name="connsiteY628" fmla="*/ 8666 h 10000"/>
                  <a:gd name="connsiteX629" fmla="*/ 5310 w 10000"/>
                  <a:gd name="connsiteY629" fmla="*/ 8656 h 10000"/>
                  <a:gd name="connsiteX630" fmla="*/ 5321 w 10000"/>
                  <a:gd name="connsiteY630" fmla="*/ 8650 h 10000"/>
                  <a:gd name="connsiteX631" fmla="*/ 5338 w 10000"/>
                  <a:gd name="connsiteY631" fmla="*/ 8650 h 10000"/>
                  <a:gd name="connsiteX632" fmla="*/ 5360 w 10000"/>
                  <a:gd name="connsiteY632" fmla="*/ 8640 h 10000"/>
                  <a:gd name="connsiteX633" fmla="*/ 5366 w 10000"/>
                  <a:gd name="connsiteY633" fmla="*/ 8637 h 10000"/>
                  <a:gd name="connsiteX634" fmla="*/ 5368 w 10000"/>
                  <a:gd name="connsiteY634" fmla="*/ 8637 h 10000"/>
                  <a:gd name="connsiteX635" fmla="*/ 5382 w 10000"/>
                  <a:gd name="connsiteY635" fmla="*/ 8630 h 10000"/>
                  <a:gd name="connsiteX636" fmla="*/ 5391 w 10000"/>
                  <a:gd name="connsiteY636" fmla="*/ 8630 h 10000"/>
                  <a:gd name="connsiteX637" fmla="*/ 5402 w 10000"/>
                  <a:gd name="connsiteY637" fmla="*/ 8637 h 10000"/>
                  <a:gd name="connsiteX638" fmla="*/ 5418 w 10000"/>
                  <a:gd name="connsiteY638" fmla="*/ 8656 h 10000"/>
                  <a:gd name="connsiteX639" fmla="*/ 5432 w 10000"/>
                  <a:gd name="connsiteY639" fmla="*/ 8666 h 10000"/>
                  <a:gd name="connsiteX640" fmla="*/ 5443 w 10000"/>
                  <a:gd name="connsiteY640" fmla="*/ 8682 h 10000"/>
                  <a:gd name="connsiteX641" fmla="*/ 5457 w 10000"/>
                  <a:gd name="connsiteY641" fmla="*/ 8692 h 10000"/>
                  <a:gd name="connsiteX642" fmla="*/ 5471 w 10000"/>
                  <a:gd name="connsiteY642" fmla="*/ 8705 h 10000"/>
                  <a:gd name="connsiteX643" fmla="*/ 5488 w 10000"/>
                  <a:gd name="connsiteY643" fmla="*/ 8711 h 10000"/>
                  <a:gd name="connsiteX644" fmla="*/ 5490 w 10000"/>
                  <a:gd name="connsiteY644" fmla="*/ 8721 h 10000"/>
                  <a:gd name="connsiteX645" fmla="*/ 5512 w 10000"/>
                  <a:gd name="connsiteY645" fmla="*/ 8724 h 10000"/>
                  <a:gd name="connsiteX646" fmla="*/ 5521 w 10000"/>
                  <a:gd name="connsiteY646" fmla="*/ 8714 h 10000"/>
                  <a:gd name="connsiteX647" fmla="*/ 5524 w 10000"/>
                  <a:gd name="connsiteY647" fmla="*/ 8714 h 10000"/>
                  <a:gd name="connsiteX648" fmla="*/ 5532 w 10000"/>
                  <a:gd name="connsiteY648" fmla="*/ 8721 h 10000"/>
                  <a:gd name="connsiteX649" fmla="*/ 5540 w 10000"/>
                  <a:gd name="connsiteY649" fmla="*/ 8724 h 10000"/>
                  <a:gd name="connsiteX650" fmla="*/ 5562 w 10000"/>
                  <a:gd name="connsiteY650" fmla="*/ 8750 h 10000"/>
                  <a:gd name="connsiteX651" fmla="*/ 5562 w 10000"/>
                  <a:gd name="connsiteY651" fmla="*/ 8760 h 10000"/>
                  <a:gd name="connsiteX652" fmla="*/ 5571 w 10000"/>
                  <a:gd name="connsiteY652" fmla="*/ 8782 h 10000"/>
                  <a:gd name="connsiteX653" fmla="*/ 5579 w 10000"/>
                  <a:gd name="connsiteY653" fmla="*/ 8789 h 10000"/>
                  <a:gd name="connsiteX654" fmla="*/ 5593 w 10000"/>
                  <a:gd name="connsiteY654" fmla="*/ 8789 h 10000"/>
                  <a:gd name="connsiteX655" fmla="*/ 5596 w 10000"/>
                  <a:gd name="connsiteY655" fmla="*/ 8789 h 10000"/>
                  <a:gd name="connsiteX656" fmla="*/ 5626 w 10000"/>
                  <a:gd name="connsiteY656" fmla="*/ 8782 h 10000"/>
                  <a:gd name="connsiteX657" fmla="*/ 5629 w 10000"/>
                  <a:gd name="connsiteY657" fmla="*/ 8782 h 10000"/>
                  <a:gd name="connsiteX658" fmla="*/ 5637 w 10000"/>
                  <a:gd name="connsiteY658" fmla="*/ 8779 h 10000"/>
                  <a:gd name="connsiteX659" fmla="*/ 5648 w 10000"/>
                  <a:gd name="connsiteY659" fmla="*/ 8789 h 10000"/>
                  <a:gd name="connsiteX660" fmla="*/ 5665 w 10000"/>
                  <a:gd name="connsiteY660" fmla="*/ 8795 h 10000"/>
                  <a:gd name="connsiteX661" fmla="*/ 5676 w 10000"/>
                  <a:gd name="connsiteY661" fmla="*/ 8789 h 10000"/>
                  <a:gd name="connsiteX662" fmla="*/ 5684 w 10000"/>
                  <a:gd name="connsiteY662" fmla="*/ 8782 h 10000"/>
                  <a:gd name="connsiteX663" fmla="*/ 5693 w 10000"/>
                  <a:gd name="connsiteY663" fmla="*/ 8789 h 10000"/>
                  <a:gd name="connsiteX664" fmla="*/ 5715 w 10000"/>
                  <a:gd name="connsiteY664" fmla="*/ 8808 h 10000"/>
                  <a:gd name="connsiteX665" fmla="*/ 5731 w 10000"/>
                  <a:gd name="connsiteY665" fmla="*/ 8808 h 10000"/>
                  <a:gd name="connsiteX666" fmla="*/ 5740 w 10000"/>
                  <a:gd name="connsiteY666" fmla="*/ 8808 h 10000"/>
                  <a:gd name="connsiteX667" fmla="*/ 5765 w 10000"/>
                  <a:gd name="connsiteY667" fmla="*/ 8818 h 10000"/>
                  <a:gd name="connsiteX668" fmla="*/ 5781 w 10000"/>
                  <a:gd name="connsiteY668" fmla="*/ 8824 h 10000"/>
                  <a:gd name="connsiteX669" fmla="*/ 5798 w 10000"/>
                  <a:gd name="connsiteY669" fmla="*/ 8834 h 10000"/>
                  <a:gd name="connsiteX670" fmla="*/ 5814 w 10000"/>
                  <a:gd name="connsiteY670" fmla="*/ 8837 h 10000"/>
                  <a:gd name="connsiteX671" fmla="*/ 5831 w 10000"/>
                  <a:gd name="connsiteY671" fmla="*/ 8844 h 10000"/>
                  <a:gd name="connsiteX672" fmla="*/ 5842 w 10000"/>
                  <a:gd name="connsiteY672" fmla="*/ 8847 h 10000"/>
                  <a:gd name="connsiteX673" fmla="*/ 5859 w 10000"/>
                  <a:gd name="connsiteY673" fmla="*/ 8857 h 10000"/>
                  <a:gd name="connsiteX674" fmla="*/ 5870 w 10000"/>
                  <a:gd name="connsiteY674" fmla="*/ 8867 h 10000"/>
                  <a:gd name="connsiteX675" fmla="*/ 5878 w 10000"/>
                  <a:gd name="connsiteY675" fmla="*/ 8873 h 10000"/>
                  <a:gd name="connsiteX676" fmla="*/ 5895 w 10000"/>
                  <a:gd name="connsiteY676" fmla="*/ 8873 h 10000"/>
                  <a:gd name="connsiteX677" fmla="*/ 5911 w 10000"/>
                  <a:gd name="connsiteY677" fmla="*/ 8873 h 10000"/>
                  <a:gd name="connsiteX678" fmla="*/ 5931 w 10000"/>
                  <a:gd name="connsiteY678" fmla="*/ 8873 h 10000"/>
                  <a:gd name="connsiteX679" fmla="*/ 5950 w 10000"/>
                  <a:gd name="connsiteY679" fmla="*/ 8867 h 10000"/>
                  <a:gd name="connsiteX680" fmla="*/ 5967 w 10000"/>
                  <a:gd name="connsiteY680" fmla="*/ 8867 h 10000"/>
                  <a:gd name="connsiteX681" fmla="*/ 5975 w 10000"/>
                  <a:gd name="connsiteY681" fmla="*/ 8873 h 10000"/>
                  <a:gd name="connsiteX682" fmla="*/ 6000 w 10000"/>
                  <a:gd name="connsiteY682" fmla="*/ 8883 h 10000"/>
                  <a:gd name="connsiteX683" fmla="*/ 5997 w 10000"/>
                  <a:gd name="connsiteY683" fmla="*/ 8886 h 10000"/>
                  <a:gd name="connsiteX684" fmla="*/ 5997 w 10000"/>
                  <a:gd name="connsiteY684" fmla="*/ 8896 h 10000"/>
                  <a:gd name="connsiteX685" fmla="*/ 6014 w 10000"/>
                  <a:gd name="connsiteY685" fmla="*/ 8892 h 10000"/>
                  <a:gd name="connsiteX686" fmla="*/ 6028 w 10000"/>
                  <a:gd name="connsiteY686" fmla="*/ 8892 h 10000"/>
                  <a:gd name="connsiteX687" fmla="*/ 6053 w 10000"/>
                  <a:gd name="connsiteY687" fmla="*/ 8886 h 10000"/>
                  <a:gd name="connsiteX688" fmla="*/ 6072 w 10000"/>
                  <a:gd name="connsiteY688" fmla="*/ 8876 h 10000"/>
                  <a:gd name="connsiteX689" fmla="*/ 6089 w 10000"/>
                  <a:gd name="connsiteY689" fmla="*/ 8867 h 10000"/>
                  <a:gd name="connsiteX690" fmla="*/ 6111 w 10000"/>
                  <a:gd name="connsiteY690" fmla="*/ 8857 h 10000"/>
                  <a:gd name="connsiteX691" fmla="*/ 6127 w 10000"/>
                  <a:gd name="connsiteY691" fmla="*/ 8847 h 10000"/>
                  <a:gd name="connsiteX692" fmla="*/ 6152 w 10000"/>
                  <a:gd name="connsiteY692" fmla="*/ 8834 h 10000"/>
                  <a:gd name="connsiteX693" fmla="*/ 6183 w 10000"/>
                  <a:gd name="connsiteY693" fmla="*/ 8828 h 10000"/>
                  <a:gd name="connsiteX694" fmla="*/ 6175 w 10000"/>
                  <a:gd name="connsiteY694" fmla="*/ 8844 h 10000"/>
                  <a:gd name="connsiteX695" fmla="*/ 6169 w 10000"/>
                  <a:gd name="connsiteY695" fmla="*/ 8863 h 10000"/>
                  <a:gd name="connsiteX696" fmla="*/ 6158 w 10000"/>
                  <a:gd name="connsiteY696" fmla="*/ 8886 h 10000"/>
                  <a:gd name="connsiteX697" fmla="*/ 6152 w 10000"/>
                  <a:gd name="connsiteY697" fmla="*/ 8896 h 10000"/>
                  <a:gd name="connsiteX698" fmla="*/ 6150 w 10000"/>
                  <a:gd name="connsiteY698" fmla="*/ 8909 h 10000"/>
                  <a:gd name="connsiteX699" fmla="*/ 6152 w 10000"/>
                  <a:gd name="connsiteY699" fmla="*/ 8938 h 10000"/>
                  <a:gd name="connsiteX700" fmla="*/ 6158 w 10000"/>
                  <a:gd name="connsiteY700" fmla="*/ 8957 h 10000"/>
                  <a:gd name="connsiteX701" fmla="*/ 6161 w 10000"/>
                  <a:gd name="connsiteY701" fmla="*/ 8980 h 10000"/>
                  <a:gd name="connsiteX702" fmla="*/ 6166 w 10000"/>
                  <a:gd name="connsiteY702" fmla="*/ 8999 h 10000"/>
                  <a:gd name="connsiteX703" fmla="*/ 6175 w 10000"/>
                  <a:gd name="connsiteY703" fmla="*/ 9032 h 10000"/>
                  <a:gd name="connsiteX704" fmla="*/ 6183 w 10000"/>
                  <a:gd name="connsiteY704" fmla="*/ 9051 h 10000"/>
                  <a:gd name="connsiteX705" fmla="*/ 6191 w 10000"/>
                  <a:gd name="connsiteY705" fmla="*/ 9064 h 10000"/>
                  <a:gd name="connsiteX706" fmla="*/ 6194 w 10000"/>
                  <a:gd name="connsiteY706" fmla="*/ 9084 h 10000"/>
                  <a:gd name="connsiteX707" fmla="*/ 6208 w 10000"/>
                  <a:gd name="connsiteY707" fmla="*/ 9103 h 10000"/>
                  <a:gd name="connsiteX708" fmla="*/ 6208 w 10000"/>
                  <a:gd name="connsiteY708" fmla="*/ 9113 h 10000"/>
                  <a:gd name="connsiteX709" fmla="*/ 6216 w 10000"/>
                  <a:gd name="connsiteY709" fmla="*/ 9129 h 10000"/>
                  <a:gd name="connsiteX710" fmla="*/ 6230 w 10000"/>
                  <a:gd name="connsiteY710" fmla="*/ 9148 h 10000"/>
                  <a:gd name="connsiteX711" fmla="*/ 6241 w 10000"/>
                  <a:gd name="connsiteY711" fmla="*/ 9165 h 10000"/>
                  <a:gd name="connsiteX712" fmla="*/ 6249 w 10000"/>
                  <a:gd name="connsiteY712" fmla="*/ 9168 h 10000"/>
                  <a:gd name="connsiteX713" fmla="*/ 6266 w 10000"/>
                  <a:gd name="connsiteY713" fmla="*/ 9184 h 10000"/>
                  <a:gd name="connsiteX714" fmla="*/ 6280 w 10000"/>
                  <a:gd name="connsiteY714" fmla="*/ 9184 h 10000"/>
                  <a:gd name="connsiteX715" fmla="*/ 6288 w 10000"/>
                  <a:gd name="connsiteY715" fmla="*/ 9177 h 10000"/>
                  <a:gd name="connsiteX716" fmla="*/ 6299 w 10000"/>
                  <a:gd name="connsiteY716" fmla="*/ 9187 h 10000"/>
                  <a:gd name="connsiteX717" fmla="*/ 6305 w 10000"/>
                  <a:gd name="connsiteY717" fmla="*/ 9197 h 10000"/>
                  <a:gd name="connsiteX718" fmla="*/ 6310 w 10000"/>
                  <a:gd name="connsiteY718" fmla="*/ 9197 h 10000"/>
                  <a:gd name="connsiteX719" fmla="*/ 6321 w 10000"/>
                  <a:gd name="connsiteY719" fmla="*/ 9213 h 10000"/>
                  <a:gd name="connsiteX720" fmla="*/ 6335 w 10000"/>
                  <a:gd name="connsiteY720" fmla="*/ 9223 h 10000"/>
                  <a:gd name="connsiteX721" fmla="*/ 6338 w 10000"/>
                  <a:gd name="connsiteY721" fmla="*/ 9223 h 10000"/>
                  <a:gd name="connsiteX722" fmla="*/ 6355 w 10000"/>
                  <a:gd name="connsiteY722" fmla="*/ 9226 h 10000"/>
                  <a:gd name="connsiteX723" fmla="*/ 6363 w 10000"/>
                  <a:gd name="connsiteY723" fmla="*/ 9236 h 10000"/>
                  <a:gd name="connsiteX724" fmla="*/ 6380 w 10000"/>
                  <a:gd name="connsiteY724" fmla="*/ 9258 h 10000"/>
                  <a:gd name="connsiteX725" fmla="*/ 6393 w 10000"/>
                  <a:gd name="connsiteY725" fmla="*/ 9278 h 10000"/>
                  <a:gd name="connsiteX726" fmla="*/ 6396 w 10000"/>
                  <a:gd name="connsiteY726" fmla="*/ 9288 h 10000"/>
                  <a:gd name="connsiteX727" fmla="*/ 6407 w 10000"/>
                  <a:gd name="connsiteY727" fmla="*/ 9297 h 10000"/>
                  <a:gd name="connsiteX728" fmla="*/ 6410 w 10000"/>
                  <a:gd name="connsiteY728" fmla="*/ 9307 h 10000"/>
                  <a:gd name="connsiteX729" fmla="*/ 6416 w 10000"/>
                  <a:gd name="connsiteY729" fmla="*/ 9317 h 10000"/>
                  <a:gd name="connsiteX730" fmla="*/ 6424 w 10000"/>
                  <a:gd name="connsiteY730" fmla="*/ 9326 h 10000"/>
                  <a:gd name="connsiteX731" fmla="*/ 6435 w 10000"/>
                  <a:gd name="connsiteY731" fmla="*/ 9336 h 10000"/>
                  <a:gd name="connsiteX732" fmla="*/ 6443 w 10000"/>
                  <a:gd name="connsiteY732" fmla="*/ 9346 h 10000"/>
                  <a:gd name="connsiteX733" fmla="*/ 6449 w 10000"/>
                  <a:gd name="connsiteY733" fmla="*/ 9362 h 10000"/>
                  <a:gd name="connsiteX734" fmla="*/ 6452 w 10000"/>
                  <a:gd name="connsiteY734" fmla="*/ 9372 h 10000"/>
                  <a:gd name="connsiteX735" fmla="*/ 6449 w 10000"/>
                  <a:gd name="connsiteY735" fmla="*/ 9381 h 10000"/>
                  <a:gd name="connsiteX736" fmla="*/ 6465 w 10000"/>
                  <a:gd name="connsiteY736" fmla="*/ 9394 h 10000"/>
                  <a:gd name="connsiteX737" fmla="*/ 6468 w 10000"/>
                  <a:gd name="connsiteY737" fmla="*/ 9420 h 10000"/>
                  <a:gd name="connsiteX738" fmla="*/ 6493 w 10000"/>
                  <a:gd name="connsiteY738" fmla="*/ 9430 h 10000"/>
                  <a:gd name="connsiteX739" fmla="*/ 6507 w 10000"/>
                  <a:gd name="connsiteY739" fmla="*/ 9440 h 10000"/>
                  <a:gd name="connsiteX740" fmla="*/ 6524 w 10000"/>
                  <a:gd name="connsiteY740" fmla="*/ 9459 h 10000"/>
                  <a:gd name="connsiteX741" fmla="*/ 6532 w 10000"/>
                  <a:gd name="connsiteY741" fmla="*/ 9485 h 10000"/>
                  <a:gd name="connsiteX742" fmla="*/ 6537 w 10000"/>
                  <a:gd name="connsiteY742" fmla="*/ 9498 h 10000"/>
                  <a:gd name="connsiteX743" fmla="*/ 6571 w 10000"/>
                  <a:gd name="connsiteY743" fmla="*/ 9508 h 10000"/>
                  <a:gd name="connsiteX744" fmla="*/ 6596 w 10000"/>
                  <a:gd name="connsiteY744" fmla="*/ 9508 h 10000"/>
                  <a:gd name="connsiteX745" fmla="*/ 6637 w 10000"/>
                  <a:gd name="connsiteY745" fmla="*/ 9517 h 10000"/>
                  <a:gd name="connsiteX746" fmla="*/ 6662 w 10000"/>
                  <a:gd name="connsiteY746" fmla="*/ 9524 h 10000"/>
                  <a:gd name="connsiteX747" fmla="*/ 6679 w 10000"/>
                  <a:gd name="connsiteY747" fmla="*/ 9517 h 10000"/>
                  <a:gd name="connsiteX748" fmla="*/ 6679 w 10000"/>
                  <a:gd name="connsiteY748" fmla="*/ 9505 h 10000"/>
                  <a:gd name="connsiteX749" fmla="*/ 6690 w 10000"/>
                  <a:gd name="connsiteY749" fmla="*/ 9485 h 10000"/>
                  <a:gd name="connsiteX750" fmla="*/ 6693 w 10000"/>
                  <a:gd name="connsiteY750" fmla="*/ 9479 h 10000"/>
                  <a:gd name="connsiteX751" fmla="*/ 6706 w 10000"/>
                  <a:gd name="connsiteY751" fmla="*/ 9469 h 10000"/>
                  <a:gd name="connsiteX752" fmla="*/ 6709 w 10000"/>
                  <a:gd name="connsiteY752" fmla="*/ 9462 h 10000"/>
                  <a:gd name="connsiteX753" fmla="*/ 6717 w 10000"/>
                  <a:gd name="connsiteY753" fmla="*/ 9459 h 10000"/>
                  <a:gd name="connsiteX754" fmla="*/ 6726 w 10000"/>
                  <a:gd name="connsiteY754" fmla="*/ 9459 h 10000"/>
                  <a:gd name="connsiteX755" fmla="*/ 6742 w 10000"/>
                  <a:gd name="connsiteY755" fmla="*/ 9462 h 10000"/>
                  <a:gd name="connsiteX756" fmla="*/ 6759 w 10000"/>
                  <a:gd name="connsiteY756" fmla="*/ 9479 h 10000"/>
                  <a:gd name="connsiteX757" fmla="*/ 6781 w 10000"/>
                  <a:gd name="connsiteY757" fmla="*/ 9485 h 10000"/>
                  <a:gd name="connsiteX758" fmla="*/ 6795 w 10000"/>
                  <a:gd name="connsiteY758" fmla="*/ 9485 h 10000"/>
                  <a:gd name="connsiteX759" fmla="*/ 6803 w 10000"/>
                  <a:gd name="connsiteY759" fmla="*/ 9498 h 10000"/>
                  <a:gd name="connsiteX760" fmla="*/ 6806 w 10000"/>
                  <a:gd name="connsiteY760" fmla="*/ 9508 h 10000"/>
                  <a:gd name="connsiteX761" fmla="*/ 6823 w 10000"/>
                  <a:gd name="connsiteY761" fmla="*/ 9514 h 10000"/>
                  <a:gd name="connsiteX762" fmla="*/ 6831 w 10000"/>
                  <a:gd name="connsiteY762" fmla="*/ 9514 h 10000"/>
                  <a:gd name="connsiteX763" fmla="*/ 6848 w 10000"/>
                  <a:gd name="connsiteY763" fmla="*/ 9514 h 10000"/>
                  <a:gd name="connsiteX764" fmla="*/ 6856 w 10000"/>
                  <a:gd name="connsiteY764" fmla="*/ 9517 h 10000"/>
                  <a:gd name="connsiteX765" fmla="*/ 6878 w 10000"/>
                  <a:gd name="connsiteY765" fmla="*/ 9524 h 10000"/>
                  <a:gd name="connsiteX766" fmla="*/ 6895 w 10000"/>
                  <a:gd name="connsiteY766" fmla="*/ 9524 h 10000"/>
                  <a:gd name="connsiteX767" fmla="*/ 6917 w 10000"/>
                  <a:gd name="connsiteY767" fmla="*/ 9527 h 10000"/>
                  <a:gd name="connsiteX768" fmla="*/ 6934 w 10000"/>
                  <a:gd name="connsiteY768" fmla="*/ 9534 h 10000"/>
                  <a:gd name="connsiteX769" fmla="*/ 6961 w 10000"/>
                  <a:gd name="connsiteY769" fmla="*/ 9543 h 10000"/>
                  <a:gd name="connsiteX770" fmla="*/ 6989 w 10000"/>
                  <a:gd name="connsiteY770" fmla="*/ 9547 h 10000"/>
                  <a:gd name="connsiteX771" fmla="*/ 7014 w 10000"/>
                  <a:gd name="connsiteY771" fmla="*/ 9543 h 10000"/>
                  <a:gd name="connsiteX772" fmla="*/ 7033 w 10000"/>
                  <a:gd name="connsiteY772" fmla="*/ 9543 h 10000"/>
                  <a:gd name="connsiteX773" fmla="*/ 7042 w 10000"/>
                  <a:gd name="connsiteY773" fmla="*/ 9547 h 10000"/>
                  <a:gd name="connsiteX774" fmla="*/ 7069 w 10000"/>
                  <a:gd name="connsiteY774" fmla="*/ 9647 h 10000"/>
                  <a:gd name="connsiteX775" fmla="*/ 7122 w 10000"/>
                  <a:gd name="connsiteY775" fmla="*/ 9734 h 10000"/>
                  <a:gd name="connsiteX776" fmla="*/ 7147 w 10000"/>
                  <a:gd name="connsiteY776" fmla="*/ 9744 h 10000"/>
                  <a:gd name="connsiteX777" fmla="*/ 7169 w 10000"/>
                  <a:gd name="connsiteY777" fmla="*/ 9741 h 10000"/>
                  <a:gd name="connsiteX778" fmla="*/ 7177 w 10000"/>
                  <a:gd name="connsiteY778" fmla="*/ 9744 h 10000"/>
                  <a:gd name="connsiteX779" fmla="*/ 7186 w 10000"/>
                  <a:gd name="connsiteY779" fmla="*/ 9754 h 10000"/>
                  <a:gd name="connsiteX780" fmla="*/ 7191 w 10000"/>
                  <a:gd name="connsiteY780" fmla="*/ 9773 h 10000"/>
                  <a:gd name="connsiteX781" fmla="*/ 7208 w 10000"/>
                  <a:gd name="connsiteY781" fmla="*/ 9783 h 10000"/>
                  <a:gd name="connsiteX782" fmla="*/ 7219 w 10000"/>
                  <a:gd name="connsiteY782" fmla="*/ 9793 h 10000"/>
                  <a:gd name="connsiteX783" fmla="*/ 7235 w 10000"/>
                  <a:gd name="connsiteY783" fmla="*/ 9802 h 10000"/>
                  <a:gd name="connsiteX784" fmla="*/ 7249 w 10000"/>
                  <a:gd name="connsiteY784" fmla="*/ 9819 h 10000"/>
                  <a:gd name="connsiteX785" fmla="*/ 7255 w 10000"/>
                  <a:gd name="connsiteY785" fmla="*/ 9835 h 10000"/>
                  <a:gd name="connsiteX786" fmla="*/ 7255 w 10000"/>
                  <a:gd name="connsiteY786" fmla="*/ 9848 h 10000"/>
                  <a:gd name="connsiteX787" fmla="*/ 7249 w 10000"/>
                  <a:gd name="connsiteY787" fmla="*/ 9848 h 10000"/>
                  <a:gd name="connsiteX788" fmla="*/ 7244 w 10000"/>
                  <a:gd name="connsiteY788" fmla="*/ 9858 h 10000"/>
                  <a:gd name="connsiteX789" fmla="*/ 7235 w 10000"/>
                  <a:gd name="connsiteY789" fmla="*/ 9883 h 10000"/>
                  <a:gd name="connsiteX790" fmla="*/ 7244 w 10000"/>
                  <a:gd name="connsiteY790" fmla="*/ 9903 h 10000"/>
                  <a:gd name="connsiteX791" fmla="*/ 7258 w 10000"/>
                  <a:gd name="connsiteY791" fmla="*/ 9926 h 10000"/>
                  <a:gd name="connsiteX792" fmla="*/ 7263 w 10000"/>
                  <a:gd name="connsiteY792" fmla="*/ 9948 h 10000"/>
                  <a:gd name="connsiteX793" fmla="*/ 7274 w 10000"/>
                  <a:gd name="connsiteY793" fmla="*/ 9968 h 10000"/>
                  <a:gd name="connsiteX794" fmla="*/ 7283 w 10000"/>
                  <a:gd name="connsiteY794" fmla="*/ 9987 h 10000"/>
                  <a:gd name="connsiteX795" fmla="*/ 7291 w 10000"/>
                  <a:gd name="connsiteY795" fmla="*/ 10000 h 10000"/>
                  <a:gd name="connsiteX796" fmla="*/ 7305 w 10000"/>
                  <a:gd name="connsiteY796" fmla="*/ 9997 h 10000"/>
                  <a:gd name="connsiteX797" fmla="*/ 7313 w 10000"/>
                  <a:gd name="connsiteY797" fmla="*/ 9977 h 10000"/>
                  <a:gd name="connsiteX798" fmla="*/ 7324 w 10000"/>
                  <a:gd name="connsiteY798" fmla="*/ 9968 h 10000"/>
                  <a:gd name="connsiteX799" fmla="*/ 7341 w 10000"/>
                  <a:gd name="connsiteY799" fmla="*/ 9971 h 10000"/>
                  <a:gd name="connsiteX800" fmla="*/ 7368 w 10000"/>
                  <a:gd name="connsiteY800" fmla="*/ 9987 h 10000"/>
                  <a:gd name="connsiteX801" fmla="*/ 7380 w 10000"/>
                  <a:gd name="connsiteY801" fmla="*/ 9990 h 10000"/>
                  <a:gd name="connsiteX802" fmla="*/ 7393 w 10000"/>
                  <a:gd name="connsiteY802" fmla="*/ 9981 h 10000"/>
                  <a:gd name="connsiteX803" fmla="*/ 7404 w 10000"/>
                  <a:gd name="connsiteY803" fmla="*/ 9968 h 10000"/>
                  <a:gd name="connsiteX804" fmla="*/ 7418 w 10000"/>
                  <a:gd name="connsiteY804" fmla="*/ 9948 h 10000"/>
                  <a:gd name="connsiteX805" fmla="*/ 7427 w 10000"/>
                  <a:gd name="connsiteY805" fmla="*/ 9922 h 10000"/>
                  <a:gd name="connsiteX806" fmla="*/ 7427 w 10000"/>
                  <a:gd name="connsiteY806" fmla="*/ 9906 h 10000"/>
                  <a:gd name="connsiteX807" fmla="*/ 7404 w 10000"/>
                  <a:gd name="connsiteY807" fmla="*/ 9877 h 10000"/>
                  <a:gd name="connsiteX808" fmla="*/ 7388 w 10000"/>
                  <a:gd name="connsiteY808" fmla="*/ 9854 h 10000"/>
                  <a:gd name="connsiteX809" fmla="*/ 7385 w 10000"/>
                  <a:gd name="connsiteY809" fmla="*/ 9845 h 10000"/>
                  <a:gd name="connsiteX810" fmla="*/ 7385 w 10000"/>
                  <a:gd name="connsiteY810" fmla="*/ 9825 h 10000"/>
                  <a:gd name="connsiteX811" fmla="*/ 7385 w 10000"/>
                  <a:gd name="connsiteY811" fmla="*/ 9819 h 10000"/>
                  <a:gd name="connsiteX812" fmla="*/ 7393 w 10000"/>
                  <a:gd name="connsiteY812" fmla="*/ 9809 h 10000"/>
                  <a:gd name="connsiteX813" fmla="*/ 7404 w 10000"/>
                  <a:gd name="connsiteY813" fmla="*/ 9793 h 10000"/>
                  <a:gd name="connsiteX814" fmla="*/ 7413 w 10000"/>
                  <a:gd name="connsiteY814" fmla="*/ 9783 h 10000"/>
                  <a:gd name="connsiteX815" fmla="*/ 7404 w 10000"/>
                  <a:gd name="connsiteY815" fmla="*/ 9770 h 10000"/>
                  <a:gd name="connsiteX816" fmla="*/ 7388 w 10000"/>
                  <a:gd name="connsiteY816" fmla="*/ 9760 h 10000"/>
                  <a:gd name="connsiteX817" fmla="*/ 7371 w 10000"/>
                  <a:gd name="connsiteY817" fmla="*/ 9744 h 10000"/>
                  <a:gd name="connsiteX818" fmla="*/ 7363 w 10000"/>
                  <a:gd name="connsiteY818" fmla="*/ 9731 h 10000"/>
                  <a:gd name="connsiteX819" fmla="*/ 7355 w 10000"/>
                  <a:gd name="connsiteY819" fmla="*/ 9715 h 10000"/>
                  <a:gd name="connsiteX820" fmla="*/ 7360 w 10000"/>
                  <a:gd name="connsiteY820" fmla="*/ 9686 h 10000"/>
                  <a:gd name="connsiteX821" fmla="*/ 7363 w 10000"/>
                  <a:gd name="connsiteY821" fmla="*/ 9657 h 10000"/>
                  <a:gd name="connsiteX822" fmla="*/ 7360 w 10000"/>
                  <a:gd name="connsiteY822" fmla="*/ 9631 h 10000"/>
                  <a:gd name="connsiteX823" fmla="*/ 7346 w 10000"/>
                  <a:gd name="connsiteY823" fmla="*/ 9611 h 10000"/>
                  <a:gd name="connsiteX824" fmla="*/ 7332 w 10000"/>
                  <a:gd name="connsiteY824" fmla="*/ 9585 h 10000"/>
                  <a:gd name="connsiteX825" fmla="*/ 7324 w 10000"/>
                  <a:gd name="connsiteY825" fmla="*/ 9573 h 10000"/>
                  <a:gd name="connsiteX826" fmla="*/ 7324 w 10000"/>
                  <a:gd name="connsiteY826" fmla="*/ 9553 h 10000"/>
                  <a:gd name="connsiteX827" fmla="*/ 7324 w 10000"/>
                  <a:gd name="connsiteY827" fmla="*/ 9543 h 10000"/>
                  <a:gd name="connsiteX828" fmla="*/ 7324 w 10000"/>
                  <a:gd name="connsiteY828" fmla="*/ 9517 h 10000"/>
                  <a:gd name="connsiteX829" fmla="*/ 7324 w 10000"/>
                  <a:gd name="connsiteY829" fmla="*/ 9498 h 10000"/>
                  <a:gd name="connsiteX830" fmla="*/ 7332 w 10000"/>
                  <a:gd name="connsiteY830" fmla="*/ 9479 h 10000"/>
                  <a:gd name="connsiteX831" fmla="*/ 7341 w 10000"/>
                  <a:gd name="connsiteY831" fmla="*/ 9462 h 10000"/>
                  <a:gd name="connsiteX832" fmla="*/ 7352 w 10000"/>
                  <a:gd name="connsiteY832" fmla="*/ 9459 h 10000"/>
                  <a:gd name="connsiteX833" fmla="*/ 7360 w 10000"/>
                  <a:gd name="connsiteY833" fmla="*/ 9443 h 10000"/>
                  <a:gd name="connsiteX834" fmla="*/ 7363 w 10000"/>
                  <a:gd name="connsiteY834" fmla="*/ 9433 h 10000"/>
                  <a:gd name="connsiteX835" fmla="*/ 7377 w 10000"/>
                  <a:gd name="connsiteY835" fmla="*/ 9433 h 10000"/>
                  <a:gd name="connsiteX836" fmla="*/ 7388 w 10000"/>
                  <a:gd name="connsiteY836" fmla="*/ 9430 h 10000"/>
                  <a:gd name="connsiteX837" fmla="*/ 7396 w 10000"/>
                  <a:gd name="connsiteY837" fmla="*/ 9430 h 10000"/>
                  <a:gd name="connsiteX838" fmla="*/ 7402 w 10000"/>
                  <a:gd name="connsiteY838" fmla="*/ 9424 h 10000"/>
                  <a:gd name="connsiteX839" fmla="*/ 7396 w 10000"/>
                  <a:gd name="connsiteY839" fmla="*/ 9414 h 10000"/>
                  <a:gd name="connsiteX840" fmla="*/ 7388 w 10000"/>
                  <a:gd name="connsiteY840" fmla="*/ 9401 h 10000"/>
                  <a:gd name="connsiteX841" fmla="*/ 7371 w 10000"/>
                  <a:gd name="connsiteY841" fmla="*/ 9391 h 10000"/>
                  <a:gd name="connsiteX842" fmla="*/ 7355 w 10000"/>
                  <a:gd name="connsiteY842" fmla="*/ 9375 h 10000"/>
                  <a:gd name="connsiteX843" fmla="*/ 7332 w 10000"/>
                  <a:gd name="connsiteY843" fmla="*/ 9356 h 10000"/>
                  <a:gd name="connsiteX844" fmla="*/ 7313 w 10000"/>
                  <a:gd name="connsiteY844" fmla="*/ 9330 h 10000"/>
                  <a:gd name="connsiteX845" fmla="*/ 7307 w 10000"/>
                  <a:gd name="connsiteY845" fmla="*/ 9310 h 10000"/>
                  <a:gd name="connsiteX846" fmla="*/ 7305 w 10000"/>
                  <a:gd name="connsiteY846" fmla="*/ 9291 h 10000"/>
                  <a:gd name="connsiteX847" fmla="*/ 7305 w 10000"/>
                  <a:gd name="connsiteY847" fmla="*/ 9278 h 10000"/>
                  <a:gd name="connsiteX848" fmla="*/ 7296 w 10000"/>
                  <a:gd name="connsiteY848" fmla="*/ 9268 h 10000"/>
                  <a:gd name="connsiteX849" fmla="*/ 7296 w 10000"/>
                  <a:gd name="connsiteY849" fmla="*/ 9249 h 10000"/>
                  <a:gd name="connsiteX850" fmla="*/ 7291 w 10000"/>
                  <a:gd name="connsiteY850" fmla="*/ 9226 h 10000"/>
                  <a:gd name="connsiteX851" fmla="*/ 7283 w 10000"/>
                  <a:gd name="connsiteY851" fmla="*/ 9213 h 10000"/>
                  <a:gd name="connsiteX852" fmla="*/ 7274 w 10000"/>
                  <a:gd name="connsiteY852" fmla="*/ 9194 h 10000"/>
                  <a:gd name="connsiteX853" fmla="*/ 7274 w 10000"/>
                  <a:gd name="connsiteY853" fmla="*/ 9174 h 10000"/>
                  <a:gd name="connsiteX854" fmla="*/ 7280 w 10000"/>
                  <a:gd name="connsiteY854" fmla="*/ 9148 h 10000"/>
                  <a:gd name="connsiteX855" fmla="*/ 7283 w 10000"/>
                  <a:gd name="connsiteY855" fmla="*/ 9119 h 10000"/>
                  <a:gd name="connsiteX856" fmla="*/ 7291 w 10000"/>
                  <a:gd name="connsiteY856" fmla="*/ 9100 h 10000"/>
                  <a:gd name="connsiteX857" fmla="*/ 7307 w 10000"/>
                  <a:gd name="connsiteY857" fmla="*/ 9080 h 10000"/>
                  <a:gd name="connsiteX858" fmla="*/ 7324 w 10000"/>
                  <a:gd name="connsiteY858" fmla="*/ 9054 h 10000"/>
                  <a:gd name="connsiteX859" fmla="*/ 7341 w 10000"/>
                  <a:gd name="connsiteY859" fmla="*/ 9054 h 10000"/>
                  <a:gd name="connsiteX860" fmla="*/ 7352 w 10000"/>
                  <a:gd name="connsiteY860" fmla="*/ 9054 h 10000"/>
                  <a:gd name="connsiteX861" fmla="*/ 7346 w 10000"/>
                  <a:gd name="connsiteY861" fmla="*/ 9032 h 10000"/>
                  <a:gd name="connsiteX862" fmla="*/ 7341 w 10000"/>
                  <a:gd name="connsiteY862" fmla="*/ 9022 h 10000"/>
                  <a:gd name="connsiteX863" fmla="*/ 7352 w 10000"/>
                  <a:gd name="connsiteY863" fmla="*/ 8999 h 10000"/>
                  <a:gd name="connsiteX864" fmla="*/ 7360 w 10000"/>
                  <a:gd name="connsiteY864" fmla="*/ 8967 h 10000"/>
                  <a:gd name="connsiteX865" fmla="*/ 7368 w 10000"/>
                  <a:gd name="connsiteY865" fmla="*/ 8922 h 10000"/>
                  <a:gd name="connsiteX866" fmla="*/ 7377 w 10000"/>
                  <a:gd name="connsiteY866" fmla="*/ 8896 h 10000"/>
                  <a:gd name="connsiteX867" fmla="*/ 7380 w 10000"/>
                  <a:gd name="connsiteY867" fmla="*/ 8867 h 10000"/>
                  <a:gd name="connsiteX868" fmla="*/ 7402 w 10000"/>
                  <a:gd name="connsiteY868" fmla="*/ 8824 h 10000"/>
                  <a:gd name="connsiteX869" fmla="*/ 7402 w 10000"/>
                  <a:gd name="connsiteY869" fmla="*/ 8808 h 10000"/>
                  <a:gd name="connsiteX870" fmla="*/ 7393 w 10000"/>
                  <a:gd name="connsiteY870" fmla="*/ 8795 h 10000"/>
                  <a:gd name="connsiteX871" fmla="*/ 7388 w 10000"/>
                  <a:gd name="connsiteY871" fmla="*/ 8799 h 10000"/>
                  <a:gd name="connsiteX872" fmla="*/ 7396 w 10000"/>
                  <a:gd name="connsiteY872" fmla="*/ 8789 h 10000"/>
                  <a:gd name="connsiteX873" fmla="*/ 7404 w 10000"/>
                  <a:gd name="connsiteY873" fmla="*/ 8789 h 10000"/>
                  <a:gd name="connsiteX874" fmla="*/ 7421 w 10000"/>
                  <a:gd name="connsiteY874" fmla="*/ 8769 h 10000"/>
                  <a:gd name="connsiteX875" fmla="*/ 7443 w 10000"/>
                  <a:gd name="connsiteY875" fmla="*/ 8763 h 10000"/>
                  <a:gd name="connsiteX876" fmla="*/ 7452 w 10000"/>
                  <a:gd name="connsiteY876" fmla="*/ 8769 h 10000"/>
                  <a:gd name="connsiteX877" fmla="*/ 7468 w 10000"/>
                  <a:gd name="connsiteY877" fmla="*/ 8769 h 10000"/>
                  <a:gd name="connsiteX878" fmla="*/ 7499 w 10000"/>
                  <a:gd name="connsiteY878" fmla="*/ 8763 h 10000"/>
                  <a:gd name="connsiteX879" fmla="*/ 7526 w 10000"/>
                  <a:gd name="connsiteY879" fmla="*/ 8763 h 10000"/>
                  <a:gd name="connsiteX880" fmla="*/ 7532 w 10000"/>
                  <a:gd name="connsiteY880" fmla="*/ 8763 h 10000"/>
                  <a:gd name="connsiteX881" fmla="*/ 7554 w 10000"/>
                  <a:gd name="connsiteY881" fmla="*/ 8744 h 10000"/>
                  <a:gd name="connsiteX882" fmla="*/ 7571 w 10000"/>
                  <a:gd name="connsiteY882" fmla="*/ 8731 h 10000"/>
                  <a:gd name="connsiteX883" fmla="*/ 7587 w 10000"/>
                  <a:gd name="connsiteY883" fmla="*/ 8711 h 10000"/>
                  <a:gd name="connsiteX884" fmla="*/ 7607 w 10000"/>
                  <a:gd name="connsiteY884" fmla="*/ 8711 h 10000"/>
                  <a:gd name="connsiteX885" fmla="*/ 7634 w 10000"/>
                  <a:gd name="connsiteY885" fmla="*/ 8705 h 10000"/>
                  <a:gd name="connsiteX886" fmla="*/ 7643 w 10000"/>
                  <a:gd name="connsiteY886" fmla="*/ 8682 h 10000"/>
                  <a:gd name="connsiteX887" fmla="*/ 7654 w 10000"/>
                  <a:gd name="connsiteY887" fmla="*/ 8666 h 10000"/>
                  <a:gd name="connsiteX888" fmla="*/ 7668 w 10000"/>
                  <a:gd name="connsiteY888" fmla="*/ 8666 h 10000"/>
                  <a:gd name="connsiteX889" fmla="*/ 7676 w 10000"/>
                  <a:gd name="connsiteY889" fmla="*/ 8682 h 10000"/>
                  <a:gd name="connsiteX890" fmla="*/ 7704 w 10000"/>
                  <a:gd name="connsiteY890" fmla="*/ 8669 h 10000"/>
                  <a:gd name="connsiteX891" fmla="*/ 7712 w 10000"/>
                  <a:gd name="connsiteY891" fmla="*/ 8669 h 10000"/>
                  <a:gd name="connsiteX892" fmla="*/ 7720 w 10000"/>
                  <a:gd name="connsiteY892" fmla="*/ 8669 h 10000"/>
                  <a:gd name="connsiteX893" fmla="*/ 7726 w 10000"/>
                  <a:gd name="connsiteY893" fmla="*/ 8656 h 10000"/>
                  <a:gd name="connsiteX894" fmla="*/ 7734 w 10000"/>
                  <a:gd name="connsiteY894" fmla="*/ 8650 h 10000"/>
                  <a:gd name="connsiteX895" fmla="*/ 7742 w 10000"/>
                  <a:gd name="connsiteY895" fmla="*/ 8650 h 10000"/>
                  <a:gd name="connsiteX896" fmla="*/ 7759 w 10000"/>
                  <a:gd name="connsiteY896" fmla="*/ 8650 h 10000"/>
                  <a:gd name="connsiteX897" fmla="*/ 7756 w 10000"/>
                  <a:gd name="connsiteY897" fmla="*/ 8630 h 10000"/>
                  <a:gd name="connsiteX898" fmla="*/ 7751 w 10000"/>
                  <a:gd name="connsiteY898" fmla="*/ 8627 h 10000"/>
                  <a:gd name="connsiteX899" fmla="*/ 7742 w 10000"/>
                  <a:gd name="connsiteY899" fmla="*/ 8620 h 10000"/>
                  <a:gd name="connsiteX900" fmla="*/ 7734 w 10000"/>
                  <a:gd name="connsiteY900" fmla="*/ 8591 h 10000"/>
                  <a:gd name="connsiteX901" fmla="*/ 7709 w 10000"/>
                  <a:gd name="connsiteY901" fmla="*/ 8582 h 10000"/>
                  <a:gd name="connsiteX902" fmla="*/ 7695 w 10000"/>
                  <a:gd name="connsiteY902" fmla="*/ 8578 h 10000"/>
                  <a:gd name="connsiteX903" fmla="*/ 7668 w 10000"/>
                  <a:gd name="connsiteY903" fmla="*/ 8562 h 10000"/>
                  <a:gd name="connsiteX904" fmla="*/ 7645 w 10000"/>
                  <a:gd name="connsiteY904" fmla="*/ 8552 h 10000"/>
                  <a:gd name="connsiteX905" fmla="*/ 7615 w 10000"/>
                  <a:gd name="connsiteY905" fmla="*/ 8543 h 10000"/>
                  <a:gd name="connsiteX906" fmla="*/ 7596 w 10000"/>
                  <a:gd name="connsiteY906" fmla="*/ 8527 h 10000"/>
                  <a:gd name="connsiteX907" fmla="*/ 7565 w 10000"/>
                  <a:gd name="connsiteY907" fmla="*/ 8494 h 10000"/>
                  <a:gd name="connsiteX908" fmla="*/ 7562 w 10000"/>
                  <a:gd name="connsiteY908" fmla="*/ 8475 h 10000"/>
                  <a:gd name="connsiteX909" fmla="*/ 7540 w 10000"/>
                  <a:gd name="connsiteY909" fmla="*/ 8455 h 10000"/>
                  <a:gd name="connsiteX910" fmla="*/ 7535 w 10000"/>
                  <a:gd name="connsiteY910" fmla="*/ 8446 h 10000"/>
                  <a:gd name="connsiteX911" fmla="*/ 7535 w 10000"/>
                  <a:gd name="connsiteY911" fmla="*/ 8420 h 10000"/>
                  <a:gd name="connsiteX912" fmla="*/ 7535 w 10000"/>
                  <a:gd name="connsiteY912" fmla="*/ 8391 h 10000"/>
                  <a:gd name="connsiteX913" fmla="*/ 7548 w 10000"/>
                  <a:gd name="connsiteY913" fmla="*/ 8345 h 10000"/>
                  <a:gd name="connsiteX914" fmla="*/ 7562 w 10000"/>
                  <a:gd name="connsiteY914" fmla="*/ 8319 h 10000"/>
                  <a:gd name="connsiteX915" fmla="*/ 7582 w 10000"/>
                  <a:gd name="connsiteY915" fmla="*/ 8310 h 10000"/>
                  <a:gd name="connsiteX916" fmla="*/ 7607 w 10000"/>
                  <a:gd name="connsiteY916" fmla="*/ 8300 h 10000"/>
                  <a:gd name="connsiteX917" fmla="*/ 7629 w 10000"/>
                  <a:gd name="connsiteY917" fmla="*/ 8300 h 10000"/>
                  <a:gd name="connsiteX918" fmla="*/ 7651 w 10000"/>
                  <a:gd name="connsiteY918" fmla="*/ 8297 h 10000"/>
                  <a:gd name="connsiteX919" fmla="*/ 7668 w 10000"/>
                  <a:gd name="connsiteY919" fmla="*/ 8280 h 10000"/>
                  <a:gd name="connsiteX920" fmla="*/ 7687 w 10000"/>
                  <a:gd name="connsiteY920" fmla="*/ 8267 h 10000"/>
                  <a:gd name="connsiteX921" fmla="*/ 7693 w 10000"/>
                  <a:gd name="connsiteY921" fmla="*/ 8261 h 10000"/>
                  <a:gd name="connsiteX922" fmla="*/ 7701 w 10000"/>
                  <a:gd name="connsiteY922" fmla="*/ 8248 h 10000"/>
                  <a:gd name="connsiteX923" fmla="*/ 7712 w 10000"/>
                  <a:gd name="connsiteY923" fmla="*/ 8238 h 10000"/>
                  <a:gd name="connsiteX924" fmla="*/ 7731 w 10000"/>
                  <a:gd name="connsiteY924" fmla="*/ 8222 h 10000"/>
                  <a:gd name="connsiteX925" fmla="*/ 7740 w 10000"/>
                  <a:gd name="connsiteY925" fmla="*/ 8206 h 10000"/>
                  <a:gd name="connsiteX926" fmla="*/ 7756 w 10000"/>
                  <a:gd name="connsiteY926" fmla="*/ 8183 h 10000"/>
                  <a:gd name="connsiteX927" fmla="*/ 7773 w 10000"/>
                  <a:gd name="connsiteY927" fmla="*/ 8177 h 10000"/>
                  <a:gd name="connsiteX928" fmla="*/ 7784 w 10000"/>
                  <a:gd name="connsiteY928" fmla="*/ 8183 h 10000"/>
                  <a:gd name="connsiteX929" fmla="*/ 7801 w 10000"/>
                  <a:gd name="connsiteY929" fmla="*/ 8174 h 10000"/>
                  <a:gd name="connsiteX930" fmla="*/ 7801 w 10000"/>
                  <a:gd name="connsiteY930" fmla="*/ 8157 h 10000"/>
                  <a:gd name="connsiteX931" fmla="*/ 7817 w 10000"/>
                  <a:gd name="connsiteY931" fmla="*/ 8164 h 10000"/>
                  <a:gd name="connsiteX932" fmla="*/ 7837 w 10000"/>
                  <a:gd name="connsiteY932" fmla="*/ 8164 h 10000"/>
                  <a:gd name="connsiteX933" fmla="*/ 7856 w 10000"/>
                  <a:gd name="connsiteY933" fmla="*/ 8164 h 10000"/>
                  <a:gd name="connsiteX934" fmla="*/ 7870 w 10000"/>
                  <a:gd name="connsiteY934" fmla="*/ 8167 h 10000"/>
                  <a:gd name="connsiteX935" fmla="*/ 7881 w 10000"/>
                  <a:gd name="connsiteY935" fmla="*/ 8174 h 10000"/>
                  <a:gd name="connsiteX936" fmla="*/ 7898 w 10000"/>
                  <a:gd name="connsiteY936" fmla="*/ 8187 h 10000"/>
                  <a:gd name="connsiteX937" fmla="*/ 7917 w 10000"/>
                  <a:gd name="connsiteY937" fmla="*/ 8187 h 10000"/>
                  <a:gd name="connsiteX938" fmla="*/ 7928 w 10000"/>
                  <a:gd name="connsiteY938" fmla="*/ 8157 h 10000"/>
                  <a:gd name="connsiteX939" fmla="*/ 7942 w 10000"/>
                  <a:gd name="connsiteY939" fmla="*/ 8157 h 10000"/>
                  <a:gd name="connsiteX940" fmla="*/ 7958 w 10000"/>
                  <a:gd name="connsiteY940" fmla="*/ 8164 h 10000"/>
                  <a:gd name="connsiteX941" fmla="*/ 7983 w 10000"/>
                  <a:gd name="connsiteY941" fmla="*/ 8144 h 10000"/>
                  <a:gd name="connsiteX942" fmla="*/ 8000 w 10000"/>
                  <a:gd name="connsiteY942" fmla="*/ 8109 h 10000"/>
                  <a:gd name="connsiteX943" fmla="*/ 7994 w 10000"/>
                  <a:gd name="connsiteY943" fmla="*/ 8093 h 10000"/>
                  <a:gd name="connsiteX944" fmla="*/ 7983 w 10000"/>
                  <a:gd name="connsiteY944" fmla="*/ 8070 h 10000"/>
                  <a:gd name="connsiteX945" fmla="*/ 7986 w 10000"/>
                  <a:gd name="connsiteY945" fmla="*/ 8063 h 10000"/>
                  <a:gd name="connsiteX946" fmla="*/ 7978 w 10000"/>
                  <a:gd name="connsiteY946" fmla="*/ 8044 h 10000"/>
                  <a:gd name="connsiteX947" fmla="*/ 7986 w 10000"/>
                  <a:gd name="connsiteY947" fmla="*/ 8002 h 10000"/>
                  <a:gd name="connsiteX948" fmla="*/ 7983 w 10000"/>
                  <a:gd name="connsiteY948" fmla="*/ 7947 h 10000"/>
                  <a:gd name="connsiteX949" fmla="*/ 7961 w 10000"/>
                  <a:gd name="connsiteY949" fmla="*/ 7931 h 10000"/>
                  <a:gd name="connsiteX950" fmla="*/ 7958 w 10000"/>
                  <a:gd name="connsiteY950" fmla="*/ 7898 h 10000"/>
                  <a:gd name="connsiteX951" fmla="*/ 7953 w 10000"/>
                  <a:gd name="connsiteY951" fmla="*/ 7856 h 10000"/>
                  <a:gd name="connsiteX952" fmla="*/ 7967 w 10000"/>
                  <a:gd name="connsiteY952" fmla="*/ 7837 h 10000"/>
                  <a:gd name="connsiteX953" fmla="*/ 7950 w 10000"/>
                  <a:gd name="connsiteY953" fmla="*/ 7824 h 10000"/>
                  <a:gd name="connsiteX954" fmla="*/ 7906 w 10000"/>
                  <a:gd name="connsiteY954" fmla="*/ 7814 h 10000"/>
                  <a:gd name="connsiteX955" fmla="*/ 7878 w 10000"/>
                  <a:gd name="connsiteY955" fmla="*/ 7814 h 10000"/>
                  <a:gd name="connsiteX956" fmla="*/ 7870 w 10000"/>
                  <a:gd name="connsiteY956" fmla="*/ 7795 h 10000"/>
                  <a:gd name="connsiteX957" fmla="*/ 7878 w 10000"/>
                  <a:gd name="connsiteY957" fmla="*/ 7778 h 10000"/>
                  <a:gd name="connsiteX958" fmla="*/ 7881 w 10000"/>
                  <a:gd name="connsiteY958" fmla="*/ 7775 h 10000"/>
                  <a:gd name="connsiteX959" fmla="*/ 7878 w 10000"/>
                  <a:gd name="connsiteY959" fmla="*/ 7743 h 10000"/>
                  <a:gd name="connsiteX960" fmla="*/ 7895 w 10000"/>
                  <a:gd name="connsiteY960" fmla="*/ 7733 h 10000"/>
                  <a:gd name="connsiteX961" fmla="*/ 7911 w 10000"/>
                  <a:gd name="connsiteY961" fmla="*/ 7710 h 10000"/>
                  <a:gd name="connsiteX962" fmla="*/ 7911 w 10000"/>
                  <a:gd name="connsiteY962" fmla="*/ 7665 h 10000"/>
                  <a:gd name="connsiteX963" fmla="*/ 7917 w 10000"/>
                  <a:gd name="connsiteY963" fmla="*/ 7600 h 10000"/>
                  <a:gd name="connsiteX964" fmla="*/ 7928 w 10000"/>
                  <a:gd name="connsiteY964" fmla="*/ 7581 h 10000"/>
                  <a:gd name="connsiteX965" fmla="*/ 7917 w 10000"/>
                  <a:gd name="connsiteY965" fmla="*/ 7474 h 10000"/>
                  <a:gd name="connsiteX966" fmla="*/ 7873 w 10000"/>
                  <a:gd name="connsiteY966" fmla="*/ 7335 h 10000"/>
                  <a:gd name="connsiteX967" fmla="*/ 7756 w 10000"/>
                  <a:gd name="connsiteY967" fmla="*/ 7050 h 10000"/>
                  <a:gd name="connsiteX968" fmla="*/ 7679 w 10000"/>
                  <a:gd name="connsiteY968" fmla="*/ 6839 h 10000"/>
                  <a:gd name="connsiteX969" fmla="*/ 7668 w 10000"/>
                  <a:gd name="connsiteY969" fmla="*/ 6823 h 10000"/>
                  <a:gd name="connsiteX970" fmla="*/ 7659 w 10000"/>
                  <a:gd name="connsiteY970" fmla="*/ 6768 h 10000"/>
                  <a:gd name="connsiteX971" fmla="*/ 7659 w 10000"/>
                  <a:gd name="connsiteY971" fmla="*/ 6739 h 10000"/>
                  <a:gd name="connsiteX972" fmla="*/ 7651 w 10000"/>
                  <a:gd name="connsiteY972" fmla="*/ 6713 h 10000"/>
                  <a:gd name="connsiteX973" fmla="*/ 7654 w 10000"/>
                  <a:gd name="connsiteY973" fmla="*/ 6684 h 10000"/>
                  <a:gd name="connsiteX974" fmla="*/ 7643 w 10000"/>
                  <a:gd name="connsiteY974" fmla="*/ 6626 h 10000"/>
                  <a:gd name="connsiteX975" fmla="*/ 7629 w 10000"/>
                  <a:gd name="connsiteY975" fmla="*/ 6600 h 10000"/>
                  <a:gd name="connsiteX976" fmla="*/ 7629 w 10000"/>
                  <a:gd name="connsiteY976" fmla="*/ 6580 h 10000"/>
                  <a:gd name="connsiteX977" fmla="*/ 7623 w 10000"/>
                  <a:gd name="connsiteY977" fmla="*/ 6541 h 10000"/>
                  <a:gd name="connsiteX978" fmla="*/ 7615 w 10000"/>
                  <a:gd name="connsiteY978" fmla="*/ 6522 h 10000"/>
                  <a:gd name="connsiteX979" fmla="*/ 7598 w 10000"/>
                  <a:gd name="connsiteY979" fmla="*/ 6509 h 10000"/>
                  <a:gd name="connsiteX980" fmla="*/ 7587 w 10000"/>
                  <a:gd name="connsiteY980" fmla="*/ 6493 h 10000"/>
                  <a:gd name="connsiteX981" fmla="*/ 7579 w 10000"/>
                  <a:gd name="connsiteY981" fmla="*/ 6464 h 10000"/>
                  <a:gd name="connsiteX982" fmla="*/ 7587 w 10000"/>
                  <a:gd name="connsiteY982" fmla="*/ 6438 h 10000"/>
                  <a:gd name="connsiteX983" fmla="*/ 7596 w 10000"/>
                  <a:gd name="connsiteY983" fmla="*/ 6425 h 10000"/>
                  <a:gd name="connsiteX984" fmla="*/ 7590 w 10000"/>
                  <a:gd name="connsiteY984" fmla="*/ 6396 h 10000"/>
                  <a:gd name="connsiteX985" fmla="*/ 7590 w 10000"/>
                  <a:gd name="connsiteY985" fmla="*/ 6373 h 10000"/>
                  <a:gd name="connsiteX986" fmla="*/ 7587 w 10000"/>
                  <a:gd name="connsiteY986" fmla="*/ 6354 h 10000"/>
                  <a:gd name="connsiteX987" fmla="*/ 7582 w 10000"/>
                  <a:gd name="connsiteY987" fmla="*/ 6344 h 10000"/>
                  <a:gd name="connsiteX988" fmla="*/ 7582 w 10000"/>
                  <a:gd name="connsiteY988" fmla="*/ 6324 h 10000"/>
                  <a:gd name="connsiteX989" fmla="*/ 7571 w 10000"/>
                  <a:gd name="connsiteY989" fmla="*/ 6302 h 10000"/>
                  <a:gd name="connsiteX990" fmla="*/ 7548 w 10000"/>
                  <a:gd name="connsiteY990" fmla="*/ 6256 h 10000"/>
                  <a:gd name="connsiteX991" fmla="*/ 7546 w 10000"/>
                  <a:gd name="connsiteY991" fmla="*/ 6218 h 10000"/>
                  <a:gd name="connsiteX992" fmla="*/ 7540 w 10000"/>
                  <a:gd name="connsiteY992" fmla="*/ 6159 h 10000"/>
                  <a:gd name="connsiteX993" fmla="*/ 7535 w 10000"/>
                  <a:gd name="connsiteY993" fmla="*/ 6114 h 10000"/>
                  <a:gd name="connsiteX994" fmla="*/ 7535 w 10000"/>
                  <a:gd name="connsiteY994" fmla="*/ 6088 h 10000"/>
                  <a:gd name="connsiteX995" fmla="*/ 7540 w 10000"/>
                  <a:gd name="connsiteY995" fmla="*/ 6049 h 10000"/>
                  <a:gd name="connsiteX996" fmla="*/ 7546 w 10000"/>
                  <a:gd name="connsiteY996" fmla="*/ 6004 h 10000"/>
                  <a:gd name="connsiteX997" fmla="*/ 7548 w 10000"/>
                  <a:gd name="connsiteY997" fmla="*/ 5965 h 10000"/>
                  <a:gd name="connsiteX998" fmla="*/ 7548 w 10000"/>
                  <a:gd name="connsiteY998" fmla="*/ 5946 h 10000"/>
                  <a:gd name="connsiteX999" fmla="*/ 7548 w 10000"/>
                  <a:gd name="connsiteY999" fmla="*/ 5933 h 10000"/>
                  <a:gd name="connsiteX1000" fmla="*/ 7548 w 10000"/>
                  <a:gd name="connsiteY1000" fmla="*/ 5910 h 10000"/>
                  <a:gd name="connsiteX1001" fmla="*/ 7548 w 10000"/>
                  <a:gd name="connsiteY1001" fmla="*/ 5897 h 10000"/>
                  <a:gd name="connsiteX1002" fmla="*/ 7546 w 10000"/>
                  <a:gd name="connsiteY1002" fmla="*/ 5871 h 10000"/>
                  <a:gd name="connsiteX1003" fmla="*/ 7535 w 10000"/>
                  <a:gd name="connsiteY1003" fmla="*/ 5839 h 10000"/>
                  <a:gd name="connsiteX1004" fmla="*/ 7524 w 10000"/>
                  <a:gd name="connsiteY1004" fmla="*/ 5797 h 10000"/>
                  <a:gd name="connsiteX1005" fmla="*/ 7518 w 10000"/>
                  <a:gd name="connsiteY1005" fmla="*/ 5767 h 10000"/>
                  <a:gd name="connsiteX1006" fmla="*/ 7515 w 10000"/>
                  <a:gd name="connsiteY1006" fmla="*/ 5745 h 10000"/>
                  <a:gd name="connsiteX1007" fmla="*/ 7501 w 10000"/>
                  <a:gd name="connsiteY1007" fmla="*/ 5683 h 10000"/>
                  <a:gd name="connsiteX1008" fmla="*/ 7490 w 10000"/>
                  <a:gd name="connsiteY1008" fmla="*/ 5631 h 10000"/>
                  <a:gd name="connsiteX1009" fmla="*/ 7482 w 10000"/>
                  <a:gd name="connsiteY1009" fmla="*/ 5593 h 10000"/>
                  <a:gd name="connsiteX1010" fmla="*/ 7476 w 10000"/>
                  <a:gd name="connsiteY1010" fmla="*/ 5570 h 10000"/>
                  <a:gd name="connsiteX1011" fmla="*/ 7476 w 10000"/>
                  <a:gd name="connsiteY1011" fmla="*/ 5528 h 10000"/>
                  <a:gd name="connsiteX1012" fmla="*/ 7482 w 10000"/>
                  <a:gd name="connsiteY1012" fmla="*/ 5502 h 10000"/>
                  <a:gd name="connsiteX1013" fmla="*/ 7490 w 10000"/>
                  <a:gd name="connsiteY1013" fmla="*/ 5489 h 10000"/>
                  <a:gd name="connsiteX1014" fmla="*/ 7499 w 10000"/>
                  <a:gd name="connsiteY1014" fmla="*/ 5479 h 10000"/>
                  <a:gd name="connsiteX1015" fmla="*/ 7493 w 10000"/>
                  <a:gd name="connsiteY1015" fmla="*/ 5427 h 10000"/>
                  <a:gd name="connsiteX1016" fmla="*/ 7501 w 10000"/>
                  <a:gd name="connsiteY1016" fmla="*/ 5415 h 10000"/>
                  <a:gd name="connsiteX1017" fmla="*/ 7510 w 10000"/>
                  <a:gd name="connsiteY1017" fmla="*/ 5398 h 10000"/>
                  <a:gd name="connsiteX1018" fmla="*/ 7515 w 10000"/>
                  <a:gd name="connsiteY1018" fmla="*/ 5379 h 10000"/>
                  <a:gd name="connsiteX1019" fmla="*/ 7526 w 10000"/>
                  <a:gd name="connsiteY1019" fmla="*/ 5366 h 10000"/>
                  <a:gd name="connsiteX1020" fmla="*/ 7518 w 10000"/>
                  <a:gd name="connsiteY1020" fmla="*/ 5350 h 10000"/>
                  <a:gd name="connsiteX1021" fmla="*/ 7518 w 10000"/>
                  <a:gd name="connsiteY1021" fmla="*/ 5330 h 10000"/>
                  <a:gd name="connsiteX1022" fmla="*/ 7526 w 10000"/>
                  <a:gd name="connsiteY1022" fmla="*/ 5311 h 10000"/>
                  <a:gd name="connsiteX1023" fmla="*/ 7540 w 10000"/>
                  <a:gd name="connsiteY1023" fmla="*/ 5291 h 10000"/>
                  <a:gd name="connsiteX1024" fmla="*/ 7540 w 10000"/>
                  <a:gd name="connsiteY1024" fmla="*/ 5266 h 10000"/>
                  <a:gd name="connsiteX1025" fmla="*/ 7540 w 10000"/>
                  <a:gd name="connsiteY1025" fmla="*/ 5256 h 10000"/>
                  <a:gd name="connsiteX1026" fmla="*/ 7524 w 10000"/>
                  <a:gd name="connsiteY1026" fmla="*/ 5233 h 10000"/>
                  <a:gd name="connsiteX1027" fmla="*/ 7515 w 10000"/>
                  <a:gd name="connsiteY1027" fmla="*/ 5217 h 10000"/>
                  <a:gd name="connsiteX1028" fmla="*/ 7490 w 10000"/>
                  <a:gd name="connsiteY1028" fmla="*/ 5178 h 10000"/>
                  <a:gd name="connsiteX1029" fmla="*/ 7474 w 10000"/>
                  <a:gd name="connsiteY1029" fmla="*/ 5162 h 10000"/>
                  <a:gd name="connsiteX1030" fmla="*/ 7457 w 10000"/>
                  <a:gd name="connsiteY1030" fmla="*/ 5120 h 10000"/>
                  <a:gd name="connsiteX1031" fmla="*/ 7421 w 10000"/>
                  <a:gd name="connsiteY1031" fmla="*/ 5087 h 10000"/>
                  <a:gd name="connsiteX1032" fmla="*/ 7380 w 10000"/>
                  <a:gd name="connsiteY1032" fmla="*/ 5068 h 10000"/>
                  <a:gd name="connsiteX1033" fmla="*/ 7355 w 10000"/>
                  <a:gd name="connsiteY1033" fmla="*/ 5058 h 10000"/>
                  <a:gd name="connsiteX1034" fmla="*/ 7332 w 10000"/>
                  <a:gd name="connsiteY1034" fmla="*/ 5049 h 10000"/>
                  <a:gd name="connsiteX1035" fmla="*/ 7305 w 10000"/>
                  <a:gd name="connsiteY1035" fmla="*/ 5016 h 10000"/>
                  <a:gd name="connsiteX1036" fmla="*/ 7305 w 10000"/>
                  <a:gd name="connsiteY1036" fmla="*/ 5000 h 10000"/>
                  <a:gd name="connsiteX1037" fmla="*/ 7296 w 10000"/>
                  <a:gd name="connsiteY1037" fmla="*/ 4971 h 10000"/>
                  <a:gd name="connsiteX1038" fmla="*/ 7288 w 10000"/>
                  <a:gd name="connsiteY1038" fmla="*/ 4945 h 10000"/>
                  <a:gd name="connsiteX1039" fmla="*/ 7280 w 10000"/>
                  <a:gd name="connsiteY1039" fmla="*/ 4916 h 10000"/>
                  <a:gd name="connsiteX1040" fmla="*/ 7291 w 10000"/>
                  <a:gd name="connsiteY1040" fmla="*/ 4887 h 10000"/>
                  <a:gd name="connsiteX1041" fmla="*/ 7291 w 10000"/>
                  <a:gd name="connsiteY1041" fmla="*/ 4858 h 10000"/>
                  <a:gd name="connsiteX1042" fmla="*/ 7271 w 10000"/>
                  <a:gd name="connsiteY1042" fmla="*/ 4819 h 10000"/>
                  <a:gd name="connsiteX1043" fmla="*/ 7255 w 10000"/>
                  <a:gd name="connsiteY1043" fmla="*/ 4828 h 10000"/>
                  <a:gd name="connsiteX1044" fmla="*/ 7235 w 10000"/>
                  <a:gd name="connsiteY1044" fmla="*/ 4841 h 10000"/>
                  <a:gd name="connsiteX1045" fmla="*/ 7216 w 10000"/>
                  <a:gd name="connsiteY1045" fmla="*/ 4867 h 10000"/>
                  <a:gd name="connsiteX1046" fmla="*/ 7191 w 10000"/>
                  <a:gd name="connsiteY1046" fmla="*/ 4870 h 10000"/>
                  <a:gd name="connsiteX1047" fmla="*/ 7155 w 10000"/>
                  <a:gd name="connsiteY1047" fmla="*/ 4887 h 10000"/>
                  <a:gd name="connsiteX1048" fmla="*/ 7122 w 10000"/>
                  <a:gd name="connsiteY1048" fmla="*/ 4893 h 10000"/>
                  <a:gd name="connsiteX1049" fmla="*/ 7105 w 10000"/>
                  <a:gd name="connsiteY1049" fmla="*/ 4896 h 10000"/>
                  <a:gd name="connsiteX1050" fmla="*/ 7094 w 10000"/>
                  <a:gd name="connsiteY1050" fmla="*/ 4916 h 10000"/>
                  <a:gd name="connsiteX1051" fmla="*/ 7080 w 10000"/>
                  <a:gd name="connsiteY1051" fmla="*/ 4903 h 10000"/>
                  <a:gd name="connsiteX1052" fmla="*/ 7072 w 10000"/>
                  <a:gd name="connsiteY1052" fmla="*/ 4851 h 10000"/>
                  <a:gd name="connsiteX1053" fmla="*/ 7042 w 10000"/>
                  <a:gd name="connsiteY1053" fmla="*/ 4819 h 10000"/>
                  <a:gd name="connsiteX1054" fmla="*/ 7030 w 10000"/>
                  <a:gd name="connsiteY1054" fmla="*/ 4780 h 10000"/>
                  <a:gd name="connsiteX1055" fmla="*/ 7039 w 10000"/>
                  <a:gd name="connsiteY1055" fmla="*/ 4757 h 10000"/>
                  <a:gd name="connsiteX1056" fmla="*/ 7047 w 10000"/>
                  <a:gd name="connsiteY1056" fmla="*/ 4744 h 10000"/>
                  <a:gd name="connsiteX1057" fmla="*/ 7022 w 10000"/>
                  <a:gd name="connsiteY1057" fmla="*/ 4725 h 10000"/>
                  <a:gd name="connsiteX1058" fmla="*/ 7000 w 10000"/>
                  <a:gd name="connsiteY1058" fmla="*/ 4715 h 10000"/>
                  <a:gd name="connsiteX1059" fmla="*/ 6975 w 10000"/>
                  <a:gd name="connsiteY1059" fmla="*/ 4709 h 10000"/>
                  <a:gd name="connsiteX1060" fmla="*/ 6945 w 10000"/>
                  <a:gd name="connsiteY1060" fmla="*/ 4696 h 10000"/>
                  <a:gd name="connsiteX1061" fmla="*/ 6953 w 10000"/>
                  <a:gd name="connsiteY1061" fmla="*/ 4679 h 10000"/>
                  <a:gd name="connsiteX1062" fmla="*/ 6961 w 10000"/>
                  <a:gd name="connsiteY1062" fmla="*/ 4660 h 10000"/>
                  <a:gd name="connsiteX1063" fmla="*/ 6983 w 10000"/>
                  <a:gd name="connsiteY1063" fmla="*/ 4644 h 10000"/>
                  <a:gd name="connsiteX1064" fmla="*/ 7014 w 10000"/>
                  <a:gd name="connsiteY1064" fmla="*/ 4634 h 10000"/>
                  <a:gd name="connsiteX1065" fmla="*/ 7025 w 10000"/>
                  <a:gd name="connsiteY1065" fmla="*/ 4615 h 10000"/>
                  <a:gd name="connsiteX1066" fmla="*/ 7047 w 10000"/>
                  <a:gd name="connsiteY1066" fmla="*/ 4582 h 10000"/>
                  <a:gd name="connsiteX1067" fmla="*/ 7069 w 10000"/>
                  <a:gd name="connsiteY1067" fmla="*/ 4563 h 10000"/>
                  <a:gd name="connsiteX1068" fmla="*/ 7078 w 10000"/>
                  <a:gd name="connsiteY1068" fmla="*/ 4553 h 10000"/>
                  <a:gd name="connsiteX1069" fmla="*/ 7097 w 10000"/>
                  <a:gd name="connsiteY1069" fmla="*/ 4527 h 10000"/>
                  <a:gd name="connsiteX1070" fmla="*/ 7122 w 10000"/>
                  <a:gd name="connsiteY1070" fmla="*/ 4517 h 10000"/>
                  <a:gd name="connsiteX1071" fmla="*/ 7139 w 10000"/>
                  <a:gd name="connsiteY1071" fmla="*/ 4488 h 10000"/>
                  <a:gd name="connsiteX1072" fmla="*/ 7147 w 10000"/>
                  <a:gd name="connsiteY1072" fmla="*/ 4459 h 10000"/>
                  <a:gd name="connsiteX1073" fmla="*/ 7161 w 10000"/>
                  <a:gd name="connsiteY1073" fmla="*/ 4440 h 10000"/>
                  <a:gd name="connsiteX1074" fmla="*/ 7177 w 10000"/>
                  <a:gd name="connsiteY1074" fmla="*/ 4430 h 10000"/>
                  <a:gd name="connsiteX1075" fmla="*/ 7202 w 10000"/>
                  <a:gd name="connsiteY1075" fmla="*/ 4407 h 10000"/>
                  <a:gd name="connsiteX1076" fmla="*/ 7224 w 10000"/>
                  <a:gd name="connsiteY1076" fmla="*/ 4417 h 10000"/>
                  <a:gd name="connsiteX1077" fmla="*/ 7241 w 10000"/>
                  <a:gd name="connsiteY1077" fmla="*/ 4404 h 10000"/>
                  <a:gd name="connsiteX1078" fmla="*/ 7263 w 10000"/>
                  <a:gd name="connsiteY1078" fmla="*/ 4398 h 10000"/>
                  <a:gd name="connsiteX1079" fmla="*/ 7283 w 10000"/>
                  <a:gd name="connsiteY1079" fmla="*/ 4424 h 10000"/>
                  <a:gd name="connsiteX1080" fmla="*/ 7305 w 10000"/>
                  <a:gd name="connsiteY1080" fmla="*/ 4433 h 10000"/>
                  <a:gd name="connsiteX1081" fmla="*/ 7332 w 10000"/>
                  <a:gd name="connsiteY1081" fmla="*/ 4443 h 10000"/>
                  <a:gd name="connsiteX1082" fmla="*/ 7380 w 10000"/>
                  <a:gd name="connsiteY1082" fmla="*/ 4398 h 10000"/>
                  <a:gd name="connsiteX1083" fmla="*/ 7404 w 10000"/>
                  <a:gd name="connsiteY1083" fmla="*/ 4378 h 10000"/>
                  <a:gd name="connsiteX1084" fmla="*/ 7418 w 10000"/>
                  <a:gd name="connsiteY1084" fmla="*/ 4369 h 10000"/>
                  <a:gd name="connsiteX1085" fmla="*/ 7443 w 10000"/>
                  <a:gd name="connsiteY1085" fmla="*/ 4356 h 10000"/>
                  <a:gd name="connsiteX1086" fmla="*/ 7460 w 10000"/>
                  <a:gd name="connsiteY1086" fmla="*/ 4385 h 10000"/>
                  <a:gd name="connsiteX1087" fmla="*/ 7460 w 10000"/>
                  <a:gd name="connsiteY1087" fmla="*/ 4404 h 10000"/>
                  <a:gd name="connsiteX1088" fmla="*/ 7499 w 10000"/>
                  <a:gd name="connsiteY1088" fmla="*/ 4417 h 10000"/>
                  <a:gd name="connsiteX1089" fmla="*/ 7515 w 10000"/>
                  <a:gd name="connsiteY1089" fmla="*/ 4414 h 10000"/>
                  <a:gd name="connsiteX1090" fmla="*/ 7565 w 10000"/>
                  <a:gd name="connsiteY1090" fmla="*/ 4385 h 10000"/>
                  <a:gd name="connsiteX1091" fmla="*/ 7579 w 10000"/>
                  <a:gd name="connsiteY1091" fmla="*/ 4346 h 10000"/>
                  <a:gd name="connsiteX1092" fmla="*/ 7582 w 10000"/>
                  <a:gd name="connsiteY1092" fmla="*/ 4317 h 10000"/>
                  <a:gd name="connsiteX1093" fmla="*/ 7590 w 10000"/>
                  <a:gd name="connsiteY1093" fmla="*/ 4301 h 10000"/>
                  <a:gd name="connsiteX1094" fmla="*/ 7612 w 10000"/>
                  <a:gd name="connsiteY1094" fmla="*/ 4271 h 10000"/>
                  <a:gd name="connsiteX1095" fmla="*/ 7623 w 10000"/>
                  <a:gd name="connsiteY1095" fmla="*/ 4262 h 10000"/>
                  <a:gd name="connsiteX1096" fmla="*/ 7634 w 10000"/>
                  <a:gd name="connsiteY1096" fmla="*/ 4245 h 10000"/>
                  <a:gd name="connsiteX1097" fmla="*/ 7645 w 10000"/>
                  <a:gd name="connsiteY1097" fmla="*/ 4265 h 10000"/>
                  <a:gd name="connsiteX1098" fmla="*/ 7670 w 10000"/>
                  <a:gd name="connsiteY1098" fmla="*/ 4284 h 10000"/>
                  <a:gd name="connsiteX1099" fmla="*/ 7701 w 10000"/>
                  <a:gd name="connsiteY1099" fmla="*/ 4275 h 10000"/>
                  <a:gd name="connsiteX1100" fmla="*/ 7717 w 10000"/>
                  <a:gd name="connsiteY1100" fmla="*/ 4275 h 10000"/>
                  <a:gd name="connsiteX1101" fmla="*/ 7740 w 10000"/>
                  <a:gd name="connsiteY1101" fmla="*/ 4284 h 10000"/>
                  <a:gd name="connsiteX1102" fmla="*/ 7767 w 10000"/>
                  <a:gd name="connsiteY1102" fmla="*/ 4284 h 10000"/>
                  <a:gd name="connsiteX1103" fmla="*/ 7895 w 10000"/>
                  <a:gd name="connsiteY1103" fmla="*/ 4207 h 10000"/>
                  <a:gd name="connsiteX1104" fmla="*/ 7895 w 10000"/>
                  <a:gd name="connsiteY1104" fmla="*/ 4187 h 10000"/>
                  <a:gd name="connsiteX1105" fmla="*/ 7895 w 10000"/>
                  <a:gd name="connsiteY1105" fmla="*/ 4171 h 10000"/>
                  <a:gd name="connsiteX1106" fmla="*/ 7903 w 10000"/>
                  <a:gd name="connsiteY1106" fmla="*/ 4148 h 10000"/>
                  <a:gd name="connsiteX1107" fmla="*/ 7917 w 10000"/>
                  <a:gd name="connsiteY1107" fmla="*/ 4158 h 10000"/>
                  <a:gd name="connsiteX1108" fmla="*/ 7967 w 10000"/>
                  <a:gd name="connsiteY1108" fmla="*/ 4203 h 10000"/>
                  <a:gd name="connsiteX1109" fmla="*/ 7994 w 10000"/>
                  <a:gd name="connsiteY1109" fmla="*/ 4203 h 10000"/>
                  <a:gd name="connsiteX1110" fmla="*/ 8064 w 10000"/>
                  <a:gd name="connsiteY1110" fmla="*/ 4242 h 10000"/>
                  <a:gd name="connsiteX1111" fmla="*/ 8083 w 10000"/>
                  <a:gd name="connsiteY1111" fmla="*/ 4245 h 10000"/>
                  <a:gd name="connsiteX1112" fmla="*/ 8105 w 10000"/>
                  <a:gd name="connsiteY1112" fmla="*/ 4226 h 10000"/>
                  <a:gd name="connsiteX1113" fmla="*/ 8136 w 10000"/>
                  <a:gd name="connsiteY1113" fmla="*/ 4187 h 10000"/>
                  <a:gd name="connsiteX1114" fmla="*/ 8161 w 10000"/>
                  <a:gd name="connsiteY1114" fmla="*/ 4168 h 10000"/>
                  <a:gd name="connsiteX1115" fmla="*/ 8172 w 10000"/>
                  <a:gd name="connsiteY1115" fmla="*/ 4161 h 10000"/>
                  <a:gd name="connsiteX1116" fmla="*/ 8208 w 10000"/>
                  <a:gd name="connsiteY1116" fmla="*/ 4168 h 10000"/>
                  <a:gd name="connsiteX1117" fmla="*/ 8235 w 10000"/>
                  <a:gd name="connsiteY1117" fmla="*/ 4168 h 10000"/>
                  <a:gd name="connsiteX1118" fmla="*/ 8258 w 10000"/>
                  <a:gd name="connsiteY1118" fmla="*/ 4152 h 10000"/>
                  <a:gd name="connsiteX1119" fmla="*/ 8283 w 10000"/>
                  <a:gd name="connsiteY1119" fmla="*/ 4152 h 10000"/>
                  <a:gd name="connsiteX1120" fmla="*/ 8299 w 10000"/>
                  <a:gd name="connsiteY1120" fmla="*/ 4132 h 10000"/>
                  <a:gd name="connsiteX1121" fmla="*/ 8316 w 10000"/>
                  <a:gd name="connsiteY1121" fmla="*/ 4113 h 10000"/>
                  <a:gd name="connsiteX1122" fmla="*/ 8330 w 10000"/>
                  <a:gd name="connsiteY1122" fmla="*/ 4084 h 10000"/>
                  <a:gd name="connsiteX1123" fmla="*/ 8341 w 10000"/>
                  <a:gd name="connsiteY1123" fmla="*/ 4058 h 10000"/>
                  <a:gd name="connsiteX1124" fmla="*/ 8349 w 10000"/>
                  <a:gd name="connsiteY1124" fmla="*/ 4064 h 10000"/>
                  <a:gd name="connsiteX1125" fmla="*/ 8366 w 10000"/>
                  <a:gd name="connsiteY1125" fmla="*/ 4067 h 10000"/>
                  <a:gd name="connsiteX1126" fmla="*/ 8374 w 10000"/>
                  <a:gd name="connsiteY1126" fmla="*/ 4084 h 10000"/>
                  <a:gd name="connsiteX1127" fmla="*/ 8402 w 10000"/>
                  <a:gd name="connsiteY1127" fmla="*/ 4054 h 10000"/>
                  <a:gd name="connsiteX1128" fmla="*/ 8427 w 10000"/>
                  <a:gd name="connsiteY1128" fmla="*/ 4028 h 10000"/>
                  <a:gd name="connsiteX1129" fmla="*/ 8438 w 10000"/>
                  <a:gd name="connsiteY1129" fmla="*/ 4025 h 10000"/>
                  <a:gd name="connsiteX1130" fmla="*/ 8468 w 10000"/>
                  <a:gd name="connsiteY1130" fmla="*/ 4006 h 10000"/>
                  <a:gd name="connsiteX1131" fmla="*/ 8485 w 10000"/>
                  <a:gd name="connsiteY1131" fmla="*/ 3999 h 10000"/>
                  <a:gd name="connsiteX1132" fmla="*/ 8493 w 10000"/>
                  <a:gd name="connsiteY1132" fmla="*/ 4025 h 10000"/>
                  <a:gd name="connsiteX1133" fmla="*/ 8515 w 10000"/>
                  <a:gd name="connsiteY1133" fmla="*/ 4028 h 10000"/>
                  <a:gd name="connsiteX1134" fmla="*/ 8543 w 10000"/>
                  <a:gd name="connsiteY1134" fmla="*/ 4009 h 10000"/>
                  <a:gd name="connsiteX1135" fmla="*/ 8551 w 10000"/>
                  <a:gd name="connsiteY1135" fmla="*/ 3990 h 10000"/>
                  <a:gd name="connsiteX1136" fmla="*/ 8582 w 10000"/>
                  <a:gd name="connsiteY1136" fmla="*/ 3977 h 10000"/>
                  <a:gd name="connsiteX1137" fmla="*/ 8596 w 10000"/>
                  <a:gd name="connsiteY1137" fmla="*/ 3977 h 10000"/>
                  <a:gd name="connsiteX1138" fmla="*/ 8607 w 10000"/>
                  <a:gd name="connsiteY1138" fmla="*/ 3980 h 10000"/>
                  <a:gd name="connsiteX1139" fmla="*/ 8645 w 10000"/>
                  <a:gd name="connsiteY1139" fmla="*/ 3970 h 10000"/>
                  <a:gd name="connsiteX1140" fmla="*/ 8654 w 10000"/>
                  <a:gd name="connsiteY1140" fmla="*/ 3951 h 10000"/>
                  <a:gd name="connsiteX1141" fmla="*/ 8670 w 10000"/>
                  <a:gd name="connsiteY1141" fmla="*/ 3935 h 10000"/>
                  <a:gd name="connsiteX1142" fmla="*/ 8695 w 10000"/>
                  <a:gd name="connsiteY1142" fmla="*/ 3935 h 10000"/>
                  <a:gd name="connsiteX1143" fmla="*/ 8704 w 10000"/>
                  <a:gd name="connsiteY1143" fmla="*/ 3951 h 10000"/>
                  <a:gd name="connsiteX1144" fmla="*/ 8717 w 10000"/>
                  <a:gd name="connsiteY1144" fmla="*/ 3964 h 10000"/>
                  <a:gd name="connsiteX1145" fmla="*/ 8751 w 10000"/>
                  <a:gd name="connsiteY1145" fmla="*/ 3951 h 10000"/>
                  <a:gd name="connsiteX1146" fmla="*/ 8776 w 10000"/>
                  <a:gd name="connsiteY1146" fmla="*/ 3935 h 10000"/>
                  <a:gd name="connsiteX1147" fmla="*/ 8798 w 10000"/>
                  <a:gd name="connsiteY1147" fmla="*/ 3925 h 10000"/>
                  <a:gd name="connsiteX1148" fmla="*/ 8806 w 10000"/>
                  <a:gd name="connsiteY1148" fmla="*/ 3892 h 10000"/>
                  <a:gd name="connsiteX1149" fmla="*/ 8814 w 10000"/>
                  <a:gd name="connsiteY1149" fmla="*/ 3876 h 10000"/>
                  <a:gd name="connsiteX1150" fmla="*/ 8839 w 10000"/>
                  <a:gd name="connsiteY1150" fmla="*/ 3873 h 10000"/>
                  <a:gd name="connsiteX1151" fmla="*/ 8842 w 10000"/>
                  <a:gd name="connsiteY1151" fmla="*/ 3876 h 10000"/>
                  <a:gd name="connsiteX1152" fmla="*/ 8856 w 10000"/>
                  <a:gd name="connsiteY1152" fmla="*/ 3863 h 10000"/>
                  <a:gd name="connsiteX1153" fmla="*/ 8856 w 10000"/>
                  <a:gd name="connsiteY1153" fmla="*/ 3841 h 10000"/>
                  <a:gd name="connsiteX1154" fmla="*/ 8870 w 10000"/>
                  <a:gd name="connsiteY1154" fmla="*/ 3821 h 10000"/>
                  <a:gd name="connsiteX1155" fmla="*/ 8903 w 10000"/>
                  <a:gd name="connsiteY1155" fmla="*/ 3802 h 10000"/>
                  <a:gd name="connsiteX1156" fmla="*/ 8914 w 10000"/>
                  <a:gd name="connsiteY1156" fmla="*/ 3782 h 10000"/>
                  <a:gd name="connsiteX1157" fmla="*/ 8939 w 10000"/>
                  <a:gd name="connsiteY1157" fmla="*/ 3782 h 10000"/>
                  <a:gd name="connsiteX1158" fmla="*/ 8961 w 10000"/>
                  <a:gd name="connsiteY1158" fmla="*/ 3779 h 10000"/>
                  <a:gd name="connsiteX1159" fmla="*/ 8983 w 10000"/>
                  <a:gd name="connsiteY1159" fmla="*/ 3760 h 10000"/>
                  <a:gd name="connsiteX1160" fmla="*/ 9003 w 10000"/>
                  <a:gd name="connsiteY1160" fmla="*/ 3763 h 10000"/>
                  <a:gd name="connsiteX1161" fmla="*/ 9019 w 10000"/>
                  <a:gd name="connsiteY1161" fmla="*/ 3779 h 10000"/>
                  <a:gd name="connsiteX1162" fmla="*/ 9050 w 10000"/>
                  <a:gd name="connsiteY1162" fmla="*/ 3812 h 10000"/>
                  <a:gd name="connsiteX1163" fmla="*/ 9080 w 10000"/>
                  <a:gd name="connsiteY1163" fmla="*/ 3831 h 10000"/>
                  <a:gd name="connsiteX1164" fmla="*/ 9097 w 10000"/>
                  <a:gd name="connsiteY1164" fmla="*/ 3867 h 10000"/>
                  <a:gd name="connsiteX1165" fmla="*/ 9114 w 10000"/>
                  <a:gd name="connsiteY1165" fmla="*/ 3902 h 10000"/>
                  <a:gd name="connsiteX1166" fmla="*/ 9122 w 10000"/>
                  <a:gd name="connsiteY1166" fmla="*/ 3935 h 10000"/>
                  <a:gd name="connsiteX1167" fmla="*/ 9125 w 10000"/>
                  <a:gd name="connsiteY1167" fmla="*/ 3964 h 10000"/>
                  <a:gd name="connsiteX1168" fmla="*/ 9130 w 10000"/>
                  <a:gd name="connsiteY1168" fmla="*/ 3999 h 10000"/>
                  <a:gd name="connsiteX1169" fmla="*/ 9130 w 10000"/>
                  <a:gd name="connsiteY1169" fmla="*/ 4054 h 10000"/>
                  <a:gd name="connsiteX1170" fmla="*/ 9155 w 10000"/>
                  <a:gd name="connsiteY1170" fmla="*/ 4093 h 10000"/>
                  <a:gd name="connsiteX1171" fmla="*/ 9169 w 10000"/>
                  <a:gd name="connsiteY1171" fmla="*/ 4090 h 10000"/>
                  <a:gd name="connsiteX1172" fmla="*/ 9211 w 10000"/>
                  <a:gd name="connsiteY1172" fmla="*/ 4077 h 10000"/>
                  <a:gd name="connsiteX1173" fmla="*/ 9244 w 10000"/>
                  <a:gd name="connsiteY1173" fmla="*/ 4077 h 10000"/>
                  <a:gd name="connsiteX1174" fmla="*/ 9252 w 10000"/>
                  <a:gd name="connsiteY1174" fmla="*/ 4103 h 10000"/>
                  <a:gd name="connsiteX1175" fmla="*/ 9258 w 10000"/>
                  <a:gd name="connsiteY1175" fmla="*/ 4148 h 10000"/>
                  <a:gd name="connsiteX1176" fmla="*/ 9269 w 10000"/>
                  <a:gd name="connsiteY1176" fmla="*/ 4158 h 10000"/>
                  <a:gd name="connsiteX1177" fmla="*/ 9294 w 10000"/>
                  <a:gd name="connsiteY1177" fmla="*/ 4158 h 10000"/>
                  <a:gd name="connsiteX1178" fmla="*/ 9319 w 10000"/>
                  <a:gd name="connsiteY1178" fmla="*/ 4168 h 10000"/>
                  <a:gd name="connsiteX1179" fmla="*/ 9346 w 10000"/>
                  <a:gd name="connsiteY1179" fmla="*/ 4190 h 10000"/>
                  <a:gd name="connsiteX1180" fmla="*/ 9357 w 10000"/>
                  <a:gd name="connsiteY1180" fmla="*/ 4168 h 10000"/>
                  <a:gd name="connsiteX1181" fmla="*/ 9371 w 10000"/>
                  <a:gd name="connsiteY1181" fmla="*/ 4132 h 10000"/>
                  <a:gd name="connsiteX1182" fmla="*/ 9391 w 10000"/>
                  <a:gd name="connsiteY1182" fmla="*/ 4113 h 10000"/>
                  <a:gd name="connsiteX1183" fmla="*/ 9407 w 10000"/>
                  <a:gd name="connsiteY1183" fmla="*/ 4103 h 10000"/>
                  <a:gd name="connsiteX1184" fmla="*/ 9435 w 10000"/>
                  <a:gd name="connsiteY1184" fmla="*/ 4100 h 10000"/>
                  <a:gd name="connsiteX1185" fmla="*/ 9460 w 10000"/>
                  <a:gd name="connsiteY1185" fmla="*/ 4084 h 10000"/>
                  <a:gd name="connsiteX1186" fmla="*/ 9485 w 10000"/>
                  <a:gd name="connsiteY1186" fmla="*/ 4067 h 10000"/>
                  <a:gd name="connsiteX1187" fmla="*/ 9496 w 10000"/>
                  <a:gd name="connsiteY1187" fmla="*/ 4054 h 10000"/>
                  <a:gd name="connsiteX1188" fmla="*/ 9526 w 10000"/>
                  <a:gd name="connsiteY1188" fmla="*/ 4048 h 10000"/>
                  <a:gd name="connsiteX1189" fmla="*/ 9557 w 10000"/>
                  <a:gd name="connsiteY1189" fmla="*/ 4038 h 10000"/>
                  <a:gd name="connsiteX1190" fmla="*/ 9584 w 10000"/>
                  <a:gd name="connsiteY1190" fmla="*/ 4019 h 10000"/>
                  <a:gd name="connsiteX1191" fmla="*/ 9623 w 10000"/>
                  <a:gd name="connsiteY1191" fmla="*/ 4016 h 10000"/>
                  <a:gd name="connsiteX1192" fmla="*/ 9648 w 10000"/>
                  <a:gd name="connsiteY1192" fmla="*/ 4009 h 10000"/>
                  <a:gd name="connsiteX1193" fmla="*/ 9673 w 10000"/>
                  <a:gd name="connsiteY1193" fmla="*/ 4019 h 10000"/>
                  <a:gd name="connsiteX1194" fmla="*/ 9712 w 10000"/>
                  <a:gd name="connsiteY1194" fmla="*/ 4038 h 10000"/>
                  <a:gd name="connsiteX1195" fmla="*/ 9742 w 10000"/>
                  <a:gd name="connsiteY1195" fmla="*/ 4074 h 10000"/>
                  <a:gd name="connsiteX1196" fmla="*/ 9776 w 10000"/>
                  <a:gd name="connsiteY1196" fmla="*/ 4093 h 10000"/>
                  <a:gd name="connsiteX1197" fmla="*/ 9814 w 10000"/>
                  <a:gd name="connsiteY1197" fmla="*/ 4109 h 10000"/>
                  <a:gd name="connsiteX1198" fmla="*/ 9859 w 10000"/>
                  <a:gd name="connsiteY1198" fmla="*/ 4119 h 10000"/>
                  <a:gd name="connsiteX1199" fmla="*/ 9898 w 10000"/>
                  <a:gd name="connsiteY1199" fmla="*/ 4122 h 10000"/>
                  <a:gd name="connsiteX1200" fmla="*/ 9931 w 10000"/>
                  <a:gd name="connsiteY1200" fmla="*/ 4109 h 10000"/>
                  <a:gd name="connsiteX1201" fmla="*/ 9956 w 10000"/>
                  <a:gd name="connsiteY1201" fmla="*/ 4100 h 10000"/>
                  <a:gd name="connsiteX1202" fmla="*/ 9981 w 10000"/>
                  <a:gd name="connsiteY1202" fmla="*/ 4067 h 10000"/>
                  <a:gd name="connsiteX1203" fmla="*/ 9994 w 10000"/>
                  <a:gd name="connsiteY1203" fmla="*/ 4035 h 10000"/>
                  <a:gd name="connsiteX1204" fmla="*/ 10000 w 10000"/>
                  <a:gd name="connsiteY1204" fmla="*/ 3996 h 10000"/>
                  <a:gd name="connsiteX1205" fmla="*/ 9994 w 10000"/>
                  <a:gd name="connsiteY1205" fmla="*/ 3941 h 10000"/>
                  <a:gd name="connsiteX1206" fmla="*/ 9986 w 10000"/>
                  <a:gd name="connsiteY1206" fmla="*/ 3905 h 10000"/>
                  <a:gd name="connsiteX1207" fmla="*/ 9981 w 10000"/>
                  <a:gd name="connsiteY1207" fmla="*/ 3857 h 10000"/>
                  <a:gd name="connsiteX1208" fmla="*/ 9989 w 10000"/>
                  <a:gd name="connsiteY1208" fmla="*/ 3837 h 10000"/>
                  <a:gd name="connsiteX1209" fmla="*/ 9989 w 10000"/>
                  <a:gd name="connsiteY1209" fmla="*/ 3812 h 10000"/>
                  <a:gd name="connsiteX1210" fmla="*/ 9981 w 10000"/>
                  <a:gd name="connsiteY1210" fmla="*/ 3792 h 10000"/>
                  <a:gd name="connsiteX1211" fmla="*/ 9970 w 10000"/>
                  <a:gd name="connsiteY1211" fmla="*/ 3763 h 10000"/>
                  <a:gd name="connsiteX1212" fmla="*/ 9945 w 10000"/>
                  <a:gd name="connsiteY1212" fmla="*/ 3705 h 10000"/>
                  <a:gd name="connsiteX1213" fmla="*/ 9931 w 10000"/>
                  <a:gd name="connsiteY1213" fmla="*/ 3659 h 10000"/>
                  <a:gd name="connsiteX1214" fmla="*/ 9903 w 10000"/>
                  <a:gd name="connsiteY1214" fmla="*/ 3640 h 10000"/>
                  <a:gd name="connsiteX1215" fmla="*/ 9881 w 10000"/>
                  <a:gd name="connsiteY1215" fmla="*/ 3620 h 10000"/>
                  <a:gd name="connsiteX1216" fmla="*/ 9856 w 10000"/>
                  <a:gd name="connsiteY1216" fmla="*/ 3595 h 10000"/>
                  <a:gd name="connsiteX1217" fmla="*/ 9817 w 10000"/>
                  <a:gd name="connsiteY1217" fmla="*/ 3562 h 10000"/>
                  <a:gd name="connsiteX1218" fmla="*/ 9795 w 10000"/>
                  <a:gd name="connsiteY1218" fmla="*/ 3546 h 10000"/>
                  <a:gd name="connsiteX1219" fmla="*/ 9778 w 10000"/>
                  <a:gd name="connsiteY1219" fmla="*/ 3527 h 10000"/>
                  <a:gd name="connsiteX1220" fmla="*/ 9745 w 10000"/>
                  <a:gd name="connsiteY1220" fmla="*/ 3501 h 10000"/>
                  <a:gd name="connsiteX1221" fmla="*/ 9726 w 10000"/>
                  <a:gd name="connsiteY1221" fmla="*/ 3488 h 10000"/>
                  <a:gd name="connsiteX1222" fmla="*/ 9704 w 10000"/>
                  <a:gd name="connsiteY1222" fmla="*/ 3472 h 10000"/>
                  <a:gd name="connsiteX1223" fmla="*/ 9695 w 10000"/>
                  <a:gd name="connsiteY1223" fmla="*/ 3468 h 10000"/>
                  <a:gd name="connsiteX1224" fmla="*/ 9690 w 10000"/>
                  <a:gd name="connsiteY1224" fmla="*/ 3459 h 10000"/>
                  <a:gd name="connsiteX1225" fmla="*/ 9673 w 10000"/>
                  <a:gd name="connsiteY1225" fmla="*/ 3449 h 10000"/>
                  <a:gd name="connsiteX1226" fmla="*/ 9665 w 10000"/>
                  <a:gd name="connsiteY1226" fmla="*/ 3442 h 10000"/>
                  <a:gd name="connsiteX1227" fmla="*/ 9654 w 10000"/>
                  <a:gd name="connsiteY1227" fmla="*/ 3449 h 10000"/>
                  <a:gd name="connsiteX1228" fmla="*/ 9521 w 10000"/>
                  <a:gd name="connsiteY1228" fmla="*/ 3394 h 10000"/>
                  <a:gd name="connsiteX1229" fmla="*/ 9510 w 10000"/>
                  <a:gd name="connsiteY1229" fmla="*/ 3368 h 10000"/>
                  <a:gd name="connsiteX1230" fmla="*/ 9496 w 10000"/>
                  <a:gd name="connsiteY1230" fmla="*/ 3287 h 10000"/>
                  <a:gd name="connsiteX1231" fmla="*/ 9488 w 10000"/>
                  <a:gd name="connsiteY1231" fmla="*/ 3216 h 10000"/>
                  <a:gd name="connsiteX1232" fmla="*/ 9493 w 10000"/>
                  <a:gd name="connsiteY1232" fmla="*/ 3174 h 10000"/>
                  <a:gd name="connsiteX1233" fmla="*/ 9501 w 10000"/>
                  <a:gd name="connsiteY1233" fmla="*/ 3128 h 10000"/>
                  <a:gd name="connsiteX1234" fmla="*/ 9488 w 10000"/>
                  <a:gd name="connsiteY1234" fmla="*/ 3025 h 10000"/>
                  <a:gd name="connsiteX1235" fmla="*/ 9446 w 10000"/>
                  <a:gd name="connsiteY1235" fmla="*/ 2931 h 10000"/>
                  <a:gd name="connsiteX1236" fmla="*/ 9382 w 10000"/>
                  <a:gd name="connsiteY1236" fmla="*/ 2837 h 10000"/>
                  <a:gd name="connsiteX1237" fmla="*/ 9316 w 10000"/>
                  <a:gd name="connsiteY1237" fmla="*/ 2753 h 10000"/>
                  <a:gd name="connsiteX1238" fmla="*/ 9294 w 10000"/>
                  <a:gd name="connsiteY1238" fmla="*/ 2655 h 10000"/>
                  <a:gd name="connsiteX1239" fmla="*/ 9213 w 10000"/>
                  <a:gd name="connsiteY1239" fmla="*/ 2328 h 10000"/>
                  <a:gd name="connsiteX1240" fmla="*/ 9172 w 10000"/>
                  <a:gd name="connsiteY1240" fmla="*/ 2286 h 10000"/>
                  <a:gd name="connsiteX1241" fmla="*/ 9019 w 10000"/>
                  <a:gd name="connsiteY1241" fmla="*/ 2082 h 10000"/>
                  <a:gd name="connsiteX1242" fmla="*/ 8906 w 10000"/>
                  <a:gd name="connsiteY1242" fmla="*/ 1946 h 10000"/>
                  <a:gd name="connsiteX1243" fmla="*/ 8801 w 10000"/>
                  <a:gd name="connsiteY1243" fmla="*/ 1778 h 10000"/>
                  <a:gd name="connsiteX1244" fmla="*/ 8806 w 10000"/>
                  <a:gd name="connsiteY1244" fmla="*/ 1713 h 10000"/>
                  <a:gd name="connsiteX1245" fmla="*/ 8809 w 10000"/>
                  <a:gd name="connsiteY1245" fmla="*/ 1703 h 10000"/>
                  <a:gd name="connsiteX1246" fmla="*/ 8817 w 10000"/>
                  <a:gd name="connsiteY1246" fmla="*/ 1713 h 10000"/>
                  <a:gd name="connsiteX1247" fmla="*/ 8834 w 10000"/>
                  <a:gd name="connsiteY1247" fmla="*/ 1729 h 10000"/>
                  <a:gd name="connsiteX1248" fmla="*/ 8839 w 10000"/>
                  <a:gd name="connsiteY1248" fmla="*/ 1729 h 10000"/>
                  <a:gd name="connsiteX1249" fmla="*/ 8848 w 10000"/>
                  <a:gd name="connsiteY1249" fmla="*/ 1723 h 10000"/>
                  <a:gd name="connsiteX1250" fmla="*/ 8850 w 10000"/>
                  <a:gd name="connsiteY1250" fmla="*/ 1703 h 10000"/>
                  <a:gd name="connsiteX1251" fmla="*/ 8850 w 10000"/>
                  <a:gd name="connsiteY1251" fmla="*/ 1684 h 10000"/>
                  <a:gd name="connsiteX1252" fmla="*/ 8850 w 10000"/>
                  <a:gd name="connsiteY1252" fmla="*/ 1648 h 10000"/>
                  <a:gd name="connsiteX1253" fmla="*/ 8881 w 10000"/>
                  <a:gd name="connsiteY1253" fmla="*/ 1571 h 10000"/>
                  <a:gd name="connsiteX1254" fmla="*/ 8895 w 10000"/>
                  <a:gd name="connsiteY1254" fmla="*/ 1541 h 10000"/>
                  <a:gd name="connsiteX1255" fmla="*/ 8895 w 10000"/>
                  <a:gd name="connsiteY1255" fmla="*/ 1525 h 10000"/>
                  <a:gd name="connsiteX1256" fmla="*/ 8881 w 10000"/>
                  <a:gd name="connsiteY1256" fmla="*/ 1516 h 10000"/>
                  <a:gd name="connsiteX1257" fmla="*/ 8864 w 10000"/>
                  <a:gd name="connsiteY1257" fmla="*/ 1522 h 10000"/>
                  <a:gd name="connsiteX1258" fmla="*/ 8850 w 10000"/>
                  <a:gd name="connsiteY1258" fmla="*/ 1535 h 10000"/>
                  <a:gd name="connsiteX1259" fmla="*/ 8834 w 10000"/>
                  <a:gd name="connsiteY1259" fmla="*/ 1571 h 10000"/>
                  <a:gd name="connsiteX1260" fmla="*/ 8825 w 10000"/>
                  <a:gd name="connsiteY1260" fmla="*/ 1587 h 10000"/>
                  <a:gd name="connsiteX1261" fmla="*/ 8776 w 10000"/>
                  <a:gd name="connsiteY1261" fmla="*/ 1571 h 10000"/>
                  <a:gd name="connsiteX1262" fmla="*/ 8745 w 10000"/>
                  <a:gd name="connsiteY1262" fmla="*/ 1580 h 10000"/>
                  <a:gd name="connsiteX1263" fmla="*/ 8720 w 10000"/>
                  <a:gd name="connsiteY1263" fmla="*/ 1587 h 10000"/>
                  <a:gd name="connsiteX1264" fmla="*/ 8709 w 10000"/>
                  <a:gd name="connsiteY1264" fmla="*/ 1609 h 10000"/>
                  <a:gd name="connsiteX1265" fmla="*/ 8693 w 10000"/>
                  <a:gd name="connsiteY1265" fmla="*/ 1616 h 10000"/>
                  <a:gd name="connsiteX1266" fmla="*/ 8684 w 10000"/>
                  <a:gd name="connsiteY1266" fmla="*/ 1639 h 10000"/>
                  <a:gd name="connsiteX1267" fmla="*/ 8684 w 10000"/>
                  <a:gd name="connsiteY1267" fmla="*/ 1658 h 10000"/>
                  <a:gd name="connsiteX1268" fmla="*/ 8665 w 10000"/>
                  <a:gd name="connsiteY1268" fmla="*/ 1655 h 10000"/>
                  <a:gd name="connsiteX1269" fmla="*/ 8665 w 10000"/>
                  <a:gd name="connsiteY1269" fmla="*/ 1645 h 10000"/>
                  <a:gd name="connsiteX1270" fmla="*/ 8665 w 10000"/>
                  <a:gd name="connsiteY1270" fmla="*/ 1626 h 10000"/>
                  <a:gd name="connsiteX1271" fmla="*/ 8676 w 10000"/>
                  <a:gd name="connsiteY1271" fmla="*/ 1609 h 10000"/>
                  <a:gd name="connsiteX1272" fmla="*/ 8679 w 10000"/>
                  <a:gd name="connsiteY1272" fmla="*/ 1597 h 10000"/>
                  <a:gd name="connsiteX1273" fmla="*/ 8687 w 10000"/>
                  <a:gd name="connsiteY1273" fmla="*/ 1577 h 10000"/>
                  <a:gd name="connsiteX1274" fmla="*/ 8695 w 10000"/>
                  <a:gd name="connsiteY1274" fmla="*/ 1554 h 10000"/>
                  <a:gd name="connsiteX1275" fmla="*/ 8709 w 10000"/>
                  <a:gd name="connsiteY1275" fmla="*/ 1532 h 10000"/>
                  <a:gd name="connsiteX1276" fmla="*/ 8704 w 10000"/>
                  <a:gd name="connsiteY1276" fmla="*/ 1512 h 10000"/>
                  <a:gd name="connsiteX1277" fmla="*/ 8695 w 10000"/>
                  <a:gd name="connsiteY1277" fmla="*/ 1503 h 10000"/>
                  <a:gd name="connsiteX1278" fmla="*/ 8684 w 10000"/>
                  <a:gd name="connsiteY1278" fmla="*/ 1503 h 10000"/>
                  <a:gd name="connsiteX1279" fmla="*/ 8670 w 10000"/>
                  <a:gd name="connsiteY1279" fmla="*/ 1525 h 10000"/>
                  <a:gd name="connsiteX1280" fmla="*/ 8665 w 10000"/>
                  <a:gd name="connsiteY1280" fmla="*/ 1545 h 10000"/>
                  <a:gd name="connsiteX1281" fmla="*/ 8654 w 10000"/>
                  <a:gd name="connsiteY1281" fmla="*/ 1567 h 10000"/>
                  <a:gd name="connsiteX1282" fmla="*/ 8648 w 10000"/>
                  <a:gd name="connsiteY1282" fmla="*/ 1587 h 10000"/>
                  <a:gd name="connsiteX1283" fmla="*/ 8640 w 10000"/>
                  <a:gd name="connsiteY1283" fmla="*/ 1629 h 10000"/>
                  <a:gd name="connsiteX1284" fmla="*/ 8620 w 10000"/>
                  <a:gd name="connsiteY1284" fmla="*/ 1635 h 10000"/>
                  <a:gd name="connsiteX1285" fmla="*/ 8612 w 10000"/>
                  <a:gd name="connsiteY1285" fmla="*/ 1635 h 10000"/>
                  <a:gd name="connsiteX1286" fmla="*/ 8604 w 10000"/>
                  <a:gd name="connsiteY1286" fmla="*/ 1626 h 10000"/>
                  <a:gd name="connsiteX1287" fmla="*/ 8596 w 10000"/>
                  <a:gd name="connsiteY1287" fmla="*/ 1616 h 10000"/>
                  <a:gd name="connsiteX1288" fmla="*/ 8596 w 10000"/>
                  <a:gd name="connsiteY1288" fmla="*/ 1580 h 10000"/>
                  <a:gd name="connsiteX1289" fmla="*/ 8587 w 10000"/>
                  <a:gd name="connsiteY1289" fmla="*/ 1545 h 10000"/>
                  <a:gd name="connsiteX1290" fmla="*/ 8565 w 10000"/>
                  <a:gd name="connsiteY1290" fmla="*/ 1516 h 10000"/>
                  <a:gd name="connsiteX1291" fmla="*/ 8543 w 10000"/>
                  <a:gd name="connsiteY1291" fmla="*/ 1512 h 10000"/>
                  <a:gd name="connsiteX1292" fmla="*/ 8518 w 10000"/>
                  <a:gd name="connsiteY1292" fmla="*/ 1532 h 10000"/>
                  <a:gd name="connsiteX1293" fmla="*/ 8476 w 10000"/>
                  <a:gd name="connsiteY1293" fmla="*/ 1567 h 10000"/>
                  <a:gd name="connsiteX1294" fmla="*/ 8454 w 10000"/>
                  <a:gd name="connsiteY1294" fmla="*/ 1551 h 10000"/>
                  <a:gd name="connsiteX1295" fmla="*/ 8402 w 10000"/>
                  <a:gd name="connsiteY1295" fmla="*/ 1493 h 10000"/>
                  <a:gd name="connsiteX1296" fmla="*/ 8371 w 10000"/>
                  <a:gd name="connsiteY1296" fmla="*/ 1428 h 10000"/>
                  <a:gd name="connsiteX1297" fmla="*/ 8072 w 10000"/>
                  <a:gd name="connsiteY1297" fmla="*/ 1422 h 10000"/>
                  <a:gd name="connsiteX1298" fmla="*/ 7823 w 10000"/>
                  <a:gd name="connsiteY1298" fmla="*/ 1279 h 10000"/>
                  <a:gd name="connsiteX1299" fmla="*/ 7587 w 10000"/>
                  <a:gd name="connsiteY1299" fmla="*/ 1133 h 10000"/>
                  <a:gd name="connsiteX1300" fmla="*/ 7526 w 10000"/>
                  <a:gd name="connsiteY1300" fmla="*/ 1098 h 10000"/>
                  <a:gd name="connsiteX1301" fmla="*/ 7346 w 10000"/>
                  <a:gd name="connsiteY1301" fmla="*/ 991 h 10000"/>
                  <a:gd name="connsiteX1302" fmla="*/ 7321 w 10000"/>
                  <a:gd name="connsiteY1302" fmla="*/ 959 h 10000"/>
                  <a:gd name="connsiteX1303" fmla="*/ 7307 w 10000"/>
                  <a:gd name="connsiteY1303" fmla="*/ 871 h 10000"/>
                  <a:gd name="connsiteX1304" fmla="*/ 7224 w 10000"/>
                  <a:gd name="connsiteY1304" fmla="*/ 816 h 10000"/>
                  <a:gd name="connsiteX1305" fmla="*/ 7147 w 10000"/>
                  <a:gd name="connsiteY1305" fmla="*/ 787 h 10000"/>
                  <a:gd name="connsiteX1306" fmla="*/ 7080 w 10000"/>
                  <a:gd name="connsiteY1306" fmla="*/ 742 h 10000"/>
                  <a:gd name="connsiteX1307" fmla="*/ 7069 w 10000"/>
                  <a:gd name="connsiteY1307" fmla="*/ 767 h 10000"/>
                  <a:gd name="connsiteX1308" fmla="*/ 7033 w 10000"/>
                  <a:gd name="connsiteY1308" fmla="*/ 787 h 10000"/>
                  <a:gd name="connsiteX1309" fmla="*/ 6820 w 10000"/>
                  <a:gd name="connsiteY1309" fmla="*/ 878 h 10000"/>
                  <a:gd name="connsiteX1310" fmla="*/ 6726 w 10000"/>
                  <a:gd name="connsiteY1310" fmla="*/ 897 h 10000"/>
                  <a:gd name="connsiteX1311" fmla="*/ 6626 w 10000"/>
                  <a:gd name="connsiteY1311" fmla="*/ 955 h 10000"/>
                  <a:gd name="connsiteX1312" fmla="*/ 6582 w 10000"/>
                  <a:gd name="connsiteY1312" fmla="*/ 946 h 10000"/>
                  <a:gd name="connsiteX1313" fmla="*/ 6571 w 10000"/>
                  <a:gd name="connsiteY1313" fmla="*/ 955 h 10000"/>
                  <a:gd name="connsiteX1314" fmla="*/ 6507 w 10000"/>
                  <a:gd name="connsiteY1314" fmla="*/ 975 h 10000"/>
                  <a:gd name="connsiteX1315" fmla="*/ 6485 w 10000"/>
                  <a:gd name="connsiteY1315" fmla="*/ 975 h 10000"/>
                  <a:gd name="connsiteX1316" fmla="*/ 6476 w 10000"/>
                  <a:gd name="connsiteY1316" fmla="*/ 965 h 10000"/>
                  <a:gd name="connsiteX1317" fmla="*/ 6474 w 10000"/>
                  <a:gd name="connsiteY1317" fmla="*/ 936 h 10000"/>
                  <a:gd name="connsiteX1318" fmla="*/ 6452 w 10000"/>
                  <a:gd name="connsiteY1318" fmla="*/ 887 h 10000"/>
                  <a:gd name="connsiteX1319" fmla="*/ 6352 w 10000"/>
                  <a:gd name="connsiteY1319" fmla="*/ 767 h 10000"/>
                  <a:gd name="connsiteX1320" fmla="*/ 6313 w 10000"/>
                  <a:gd name="connsiteY1320" fmla="*/ 732 h 10000"/>
                  <a:gd name="connsiteX1321" fmla="*/ 6296 w 10000"/>
                  <a:gd name="connsiteY1321" fmla="*/ 690 h 10000"/>
                  <a:gd name="connsiteX1322" fmla="*/ 6271 w 10000"/>
                  <a:gd name="connsiteY1322" fmla="*/ 664 h 10000"/>
                  <a:gd name="connsiteX1323" fmla="*/ 6266 w 10000"/>
                  <a:gd name="connsiteY1323" fmla="*/ 654 h 10000"/>
                  <a:gd name="connsiteX1324" fmla="*/ 6111 w 10000"/>
                  <a:gd name="connsiteY1324" fmla="*/ 398 h 10000"/>
                  <a:gd name="connsiteX1325" fmla="*/ 5903 w 10000"/>
                  <a:gd name="connsiteY1325" fmla="*/ 408 h 10000"/>
                  <a:gd name="connsiteX1326" fmla="*/ 5837 w 10000"/>
                  <a:gd name="connsiteY1326" fmla="*/ 427 h 10000"/>
                  <a:gd name="connsiteX1327" fmla="*/ 5756 w 10000"/>
                  <a:gd name="connsiteY1327" fmla="*/ 453 h 10000"/>
                  <a:gd name="connsiteX1328" fmla="*/ 5681 w 10000"/>
                  <a:gd name="connsiteY1328" fmla="*/ 453 h 10000"/>
                  <a:gd name="connsiteX1329" fmla="*/ 5609 w 10000"/>
                  <a:gd name="connsiteY1329" fmla="*/ 447 h 10000"/>
                  <a:gd name="connsiteX1330" fmla="*/ 5554 w 10000"/>
                  <a:gd name="connsiteY1330" fmla="*/ 304 h 10000"/>
                  <a:gd name="connsiteX1331" fmla="*/ 5529 w 10000"/>
                  <a:gd name="connsiteY1331" fmla="*/ 301 h 10000"/>
                  <a:gd name="connsiteX1332" fmla="*/ 5393 w 10000"/>
                  <a:gd name="connsiteY1332" fmla="*/ 256 h 10000"/>
                  <a:gd name="connsiteX1333" fmla="*/ 5366 w 10000"/>
                  <a:gd name="connsiteY1333" fmla="*/ 220 h 10000"/>
                  <a:gd name="connsiteX1334" fmla="*/ 5249 w 10000"/>
                  <a:gd name="connsiteY1334" fmla="*/ 155 h 10000"/>
                  <a:gd name="connsiteX1335" fmla="*/ 5141 w 10000"/>
                  <a:gd name="connsiteY1335" fmla="*/ 52 h 10000"/>
                  <a:gd name="connsiteX1336" fmla="*/ 5116 w 10000"/>
                  <a:gd name="connsiteY1336" fmla="*/ 3 h 10000"/>
                  <a:gd name="connsiteX1337" fmla="*/ 5061 w 10000"/>
                  <a:gd name="connsiteY1337" fmla="*/ 0 h 10000"/>
                  <a:gd name="connsiteX1338" fmla="*/ 5036 w 10000"/>
                  <a:gd name="connsiteY1338" fmla="*/ 32 h 10000"/>
                  <a:gd name="connsiteX1339" fmla="*/ 4942 w 10000"/>
                  <a:gd name="connsiteY1339" fmla="*/ 133 h 10000"/>
                  <a:gd name="connsiteX1340" fmla="*/ 4900 w 10000"/>
                  <a:gd name="connsiteY1340" fmla="*/ 217 h 10000"/>
                  <a:gd name="connsiteX1341" fmla="*/ 4861 w 10000"/>
                  <a:gd name="connsiteY1341" fmla="*/ 198 h 10000"/>
                  <a:gd name="connsiteX1342" fmla="*/ 4795 w 10000"/>
                  <a:gd name="connsiteY1342" fmla="*/ 68 h 10000"/>
                  <a:gd name="connsiteX1343" fmla="*/ 4778 w 10000"/>
                  <a:gd name="connsiteY1343" fmla="*/ 62 h 10000"/>
                  <a:gd name="connsiteX1344" fmla="*/ 4765 w 10000"/>
                  <a:gd name="connsiteY1344" fmla="*/ 62 h 10000"/>
                  <a:gd name="connsiteX1345" fmla="*/ 4748 w 10000"/>
                  <a:gd name="connsiteY1345" fmla="*/ 68 h 10000"/>
                  <a:gd name="connsiteX1346" fmla="*/ 4673 w 10000"/>
                  <a:gd name="connsiteY1346" fmla="*/ 136 h 10000"/>
                  <a:gd name="connsiteX1347" fmla="*/ 4632 w 10000"/>
                  <a:gd name="connsiteY1347" fmla="*/ 201 h 10000"/>
                  <a:gd name="connsiteX1348" fmla="*/ 4623 w 10000"/>
                  <a:gd name="connsiteY1348" fmla="*/ 210 h 10000"/>
                  <a:gd name="connsiteX1349" fmla="*/ 4579 w 10000"/>
                  <a:gd name="connsiteY1349" fmla="*/ 220 h 10000"/>
                  <a:gd name="connsiteX1350" fmla="*/ 4479 w 10000"/>
                  <a:gd name="connsiteY1350" fmla="*/ 198 h 10000"/>
                  <a:gd name="connsiteX1351" fmla="*/ 4402 w 10000"/>
                  <a:gd name="connsiteY1351" fmla="*/ 165 h 10000"/>
                  <a:gd name="connsiteX1352" fmla="*/ 4374 w 10000"/>
                  <a:gd name="connsiteY1352" fmla="*/ 165 h 10000"/>
                  <a:gd name="connsiteX1353" fmla="*/ 4335 w 10000"/>
                  <a:gd name="connsiteY1353" fmla="*/ 172 h 10000"/>
                  <a:gd name="connsiteX1354" fmla="*/ 4302 w 10000"/>
                  <a:gd name="connsiteY1354" fmla="*/ 188 h 10000"/>
                  <a:gd name="connsiteX1355" fmla="*/ 4271 w 10000"/>
                  <a:gd name="connsiteY1355" fmla="*/ 220 h 10000"/>
                  <a:gd name="connsiteX1356" fmla="*/ 4238 w 10000"/>
                  <a:gd name="connsiteY1356" fmla="*/ 240 h 10000"/>
                  <a:gd name="connsiteX1357" fmla="*/ 4324 w 10000"/>
                  <a:gd name="connsiteY1357" fmla="*/ 1289 h 10000"/>
                  <a:gd name="connsiteX1358" fmla="*/ 3521 w 10000"/>
                  <a:gd name="connsiteY1358" fmla="*/ 7730 h 10000"/>
                  <a:gd name="connsiteX1359" fmla="*/ 3554 w 10000"/>
                  <a:gd name="connsiteY1359" fmla="*/ 7740 h 10000"/>
                  <a:gd name="connsiteX1360" fmla="*/ 3560 w 10000"/>
                  <a:gd name="connsiteY1360" fmla="*/ 7749 h 10000"/>
                  <a:gd name="connsiteX1361" fmla="*/ 3562 w 10000"/>
                  <a:gd name="connsiteY1361" fmla="*/ 7759 h 10000"/>
                  <a:gd name="connsiteX1362" fmla="*/ 3573 w 10000"/>
                  <a:gd name="connsiteY1362" fmla="*/ 7766 h 10000"/>
                  <a:gd name="connsiteX1363" fmla="*/ 3584 w 10000"/>
                  <a:gd name="connsiteY1363" fmla="*/ 7759 h 10000"/>
                  <a:gd name="connsiteX1364" fmla="*/ 3598 w 10000"/>
                  <a:gd name="connsiteY1364" fmla="*/ 7743 h 10000"/>
                  <a:gd name="connsiteX1365" fmla="*/ 3609 w 10000"/>
                  <a:gd name="connsiteY1365" fmla="*/ 7756 h 10000"/>
                  <a:gd name="connsiteX1366" fmla="*/ 3623 w 10000"/>
                  <a:gd name="connsiteY1366" fmla="*/ 7733 h 10000"/>
                  <a:gd name="connsiteX1367" fmla="*/ 3632 w 10000"/>
                  <a:gd name="connsiteY1367" fmla="*/ 7730 h 10000"/>
                  <a:gd name="connsiteX1368" fmla="*/ 3634 w 10000"/>
                  <a:gd name="connsiteY1368" fmla="*/ 7730 h 10000"/>
                  <a:gd name="connsiteX1369" fmla="*/ 3643 w 10000"/>
                  <a:gd name="connsiteY1369" fmla="*/ 7730 h 10000"/>
                  <a:gd name="connsiteX1370" fmla="*/ 3657 w 10000"/>
                  <a:gd name="connsiteY1370" fmla="*/ 7733 h 10000"/>
                  <a:gd name="connsiteX1371" fmla="*/ 3670 w 10000"/>
                  <a:gd name="connsiteY1371" fmla="*/ 7730 h 10000"/>
                  <a:gd name="connsiteX1372" fmla="*/ 3687 w 10000"/>
                  <a:gd name="connsiteY1372" fmla="*/ 7730 h 10000"/>
                  <a:gd name="connsiteX1373" fmla="*/ 3690 w 10000"/>
                  <a:gd name="connsiteY1373" fmla="*/ 7730 h 10000"/>
                  <a:gd name="connsiteX1374" fmla="*/ 3704 w 10000"/>
                  <a:gd name="connsiteY1374" fmla="*/ 7740 h 10000"/>
                  <a:gd name="connsiteX1375" fmla="*/ 3712 w 10000"/>
                  <a:gd name="connsiteY1375" fmla="*/ 7743 h 10000"/>
                  <a:gd name="connsiteX1376" fmla="*/ 3723 w 10000"/>
                  <a:gd name="connsiteY1376" fmla="*/ 7749 h 10000"/>
                  <a:gd name="connsiteX1377" fmla="*/ 3729 w 10000"/>
                  <a:gd name="connsiteY1377" fmla="*/ 7749 h 10000"/>
                  <a:gd name="connsiteX1378" fmla="*/ 3729 w 10000"/>
                  <a:gd name="connsiteY1378" fmla="*/ 7743 h 10000"/>
                  <a:gd name="connsiteX1379" fmla="*/ 3745 w 10000"/>
                  <a:gd name="connsiteY1379" fmla="*/ 7740 h 10000"/>
                  <a:gd name="connsiteX1380" fmla="*/ 3753 w 10000"/>
                  <a:gd name="connsiteY1380" fmla="*/ 7730 h 10000"/>
                  <a:gd name="connsiteX1381" fmla="*/ 3762 w 10000"/>
                  <a:gd name="connsiteY1381" fmla="*/ 7720 h 10000"/>
                  <a:gd name="connsiteX1382" fmla="*/ 3776 w 10000"/>
                  <a:gd name="connsiteY1382" fmla="*/ 7710 h 10000"/>
                  <a:gd name="connsiteX1383" fmla="*/ 3784 w 10000"/>
                  <a:gd name="connsiteY1383" fmla="*/ 7701 h 10000"/>
                  <a:gd name="connsiteX1384" fmla="*/ 3792 w 10000"/>
                  <a:gd name="connsiteY1384" fmla="*/ 7694 h 10000"/>
                  <a:gd name="connsiteX1385" fmla="*/ 3801 w 10000"/>
                  <a:gd name="connsiteY1385" fmla="*/ 7685 h 10000"/>
                  <a:gd name="connsiteX1386" fmla="*/ 3803 w 10000"/>
                  <a:gd name="connsiteY1386" fmla="*/ 7685 h 10000"/>
                  <a:gd name="connsiteX1387" fmla="*/ 3809 w 10000"/>
                  <a:gd name="connsiteY1387" fmla="*/ 7685 h 10000"/>
                  <a:gd name="connsiteX1388" fmla="*/ 3817 w 10000"/>
                  <a:gd name="connsiteY1388" fmla="*/ 7691 h 10000"/>
                  <a:gd name="connsiteX1389" fmla="*/ 3778 w 10000"/>
                  <a:gd name="connsiteY1389" fmla="*/ 7756 h 10000"/>
                  <a:gd name="connsiteX1390" fmla="*/ 3762 w 10000"/>
                  <a:gd name="connsiteY1390" fmla="*/ 7775 h 10000"/>
                  <a:gd name="connsiteX1391" fmla="*/ 3748 w 10000"/>
                  <a:gd name="connsiteY1391" fmla="*/ 7775 h 10000"/>
                  <a:gd name="connsiteX1392" fmla="*/ 3737 w 10000"/>
                  <a:gd name="connsiteY1392" fmla="*/ 7778 h 10000"/>
                  <a:gd name="connsiteX1393" fmla="*/ 3723 w 10000"/>
                  <a:gd name="connsiteY1393" fmla="*/ 7778 h 10000"/>
                  <a:gd name="connsiteX1394" fmla="*/ 3720 w 10000"/>
                  <a:gd name="connsiteY1394" fmla="*/ 7785 h 10000"/>
                  <a:gd name="connsiteX1395" fmla="*/ 3715 w 10000"/>
                  <a:gd name="connsiteY1395" fmla="*/ 7788 h 10000"/>
                  <a:gd name="connsiteX1396" fmla="*/ 3704 w 10000"/>
                  <a:gd name="connsiteY1396" fmla="*/ 7804 h 10000"/>
                  <a:gd name="connsiteX1397" fmla="*/ 3690 w 10000"/>
                  <a:gd name="connsiteY1397" fmla="*/ 7804 h 10000"/>
                  <a:gd name="connsiteX1398" fmla="*/ 3681 w 10000"/>
                  <a:gd name="connsiteY1398" fmla="*/ 7804 h 10000"/>
                  <a:gd name="connsiteX1399" fmla="*/ 3712 w 10000"/>
                  <a:gd name="connsiteY1399" fmla="*/ 8005 h 10000"/>
                  <a:gd name="connsiteX1400" fmla="*/ 3706 w 10000"/>
                  <a:gd name="connsiteY1400" fmla="*/ 8021 h 10000"/>
                  <a:gd name="connsiteX1401" fmla="*/ 3712 w 10000"/>
                  <a:gd name="connsiteY1401" fmla="*/ 8044 h 10000"/>
                  <a:gd name="connsiteX1402" fmla="*/ 3712 w 10000"/>
                  <a:gd name="connsiteY1402" fmla="*/ 8051 h 10000"/>
                  <a:gd name="connsiteX1403" fmla="*/ 3729 w 10000"/>
                  <a:gd name="connsiteY1403" fmla="*/ 8060 h 10000"/>
                  <a:gd name="connsiteX1404" fmla="*/ 3767 w 10000"/>
                  <a:gd name="connsiteY1404" fmla="*/ 8106 h 10000"/>
                  <a:gd name="connsiteX1405" fmla="*/ 3770 w 10000"/>
                  <a:gd name="connsiteY1405" fmla="*/ 8119 h 10000"/>
                  <a:gd name="connsiteX1406" fmla="*/ 3787 w 10000"/>
                  <a:gd name="connsiteY1406" fmla="*/ 8157 h 10000"/>
                  <a:gd name="connsiteX1407" fmla="*/ 3787 w 10000"/>
                  <a:gd name="connsiteY1407" fmla="*/ 8174 h 10000"/>
                  <a:gd name="connsiteX1408" fmla="*/ 3776 w 10000"/>
                  <a:gd name="connsiteY1408" fmla="*/ 8203 h 10000"/>
                  <a:gd name="connsiteX1409" fmla="*/ 3767 w 10000"/>
                  <a:gd name="connsiteY1409" fmla="*/ 8174 h 10000"/>
                  <a:gd name="connsiteX1410" fmla="*/ 3762 w 10000"/>
                  <a:gd name="connsiteY1410" fmla="*/ 8157 h 10000"/>
                  <a:gd name="connsiteX1411" fmla="*/ 3740 w 10000"/>
                  <a:gd name="connsiteY1411" fmla="*/ 8154 h 10000"/>
                  <a:gd name="connsiteX1412" fmla="*/ 3731 w 10000"/>
                  <a:gd name="connsiteY1412" fmla="*/ 8138 h 10000"/>
                  <a:gd name="connsiteX1413" fmla="*/ 3729 w 10000"/>
                  <a:gd name="connsiteY1413" fmla="*/ 8125 h 10000"/>
                  <a:gd name="connsiteX1414" fmla="*/ 3712 w 10000"/>
                  <a:gd name="connsiteY1414" fmla="*/ 8115 h 10000"/>
                  <a:gd name="connsiteX1415" fmla="*/ 3704 w 10000"/>
                  <a:gd name="connsiteY1415" fmla="*/ 8109 h 10000"/>
                  <a:gd name="connsiteX1416" fmla="*/ 3687 w 10000"/>
                  <a:gd name="connsiteY1416" fmla="*/ 8099 h 10000"/>
                  <a:gd name="connsiteX1417" fmla="*/ 3673 w 10000"/>
                  <a:gd name="connsiteY1417" fmla="*/ 8093 h 10000"/>
                  <a:gd name="connsiteX1418" fmla="*/ 3665 w 10000"/>
                  <a:gd name="connsiteY1418" fmla="*/ 8083 h 10000"/>
                  <a:gd name="connsiteX1419" fmla="*/ 3648 w 10000"/>
                  <a:gd name="connsiteY1419" fmla="*/ 8073 h 10000"/>
                  <a:gd name="connsiteX1420" fmla="*/ 3643 w 10000"/>
                  <a:gd name="connsiteY1420" fmla="*/ 8063 h 10000"/>
                  <a:gd name="connsiteX1421" fmla="*/ 3632 w 10000"/>
                  <a:gd name="connsiteY1421" fmla="*/ 8054 h 10000"/>
                  <a:gd name="connsiteX1422" fmla="*/ 3623 w 10000"/>
                  <a:gd name="connsiteY1422" fmla="*/ 8060 h 10000"/>
                  <a:gd name="connsiteX1423" fmla="*/ 3615 w 10000"/>
                  <a:gd name="connsiteY1423" fmla="*/ 8070 h 10000"/>
                  <a:gd name="connsiteX1424" fmla="*/ 3607 w 10000"/>
                  <a:gd name="connsiteY1424" fmla="*/ 8083 h 10000"/>
                  <a:gd name="connsiteX1425" fmla="*/ 3607 w 10000"/>
                  <a:gd name="connsiteY1425" fmla="*/ 8099 h 10000"/>
                  <a:gd name="connsiteX1426" fmla="*/ 3607 w 10000"/>
                  <a:gd name="connsiteY1426" fmla="*/ 8125 h 10000"/>
                  <a:gd name="connsiteX1427" fmla="*/ 3601 w 10000"/>
                  <a:gd name="connsiteY1427" fmla="*/ 8148 h 10000"/>
                  <a:gd name="connsiteX1428" fmla="*/ 3584 w 10000"/>
                  <a:gd name="connsiteY1428" fmla="*/ 8154 h 10000"/>
                  <a:gd name="connsiteX1429" fmla="*/ 3573 w 10000"/>
                  <a:gd name="connsiteY1429" fmla="*/ 8154 h 10000"/>
                  <a:gd name="connsiteX1430" fmla="*/ 3560 w 10000"/>
                  <a:gd name="connsiteY1430" fmla="*/ 8138 h 10000"/>
                  <a:gd name="connsiteX1431" fmla="*/ 3551 w 10000"/>
                  <a:gd name="connsiteY1431" fmla="*/ 8119 h 10000"/>
                  <a:gd name="connsiteX1432" fmla="*/ 3535 w 10000"/>
                  <a:gd name="connsiteY1432" fmla="*/ 8099 h 10000"/>
                  <a:gd name="connsiteX1433" fmla="*/ 3504 w 10000"/>
                  <a:gd name="connsiteY1433" fmla="*/ 8073 h 10000"/>
                  <a:gd name="connsiteX1434" fmla="*/ 3493 w 10000"/>
                  <a:gd name="connsiteY1434" fmla="*/ 8051 h 10000"/>
                  <a:gd name="connsiteX1435" fmla="*/ 3488 w 10000"/>
                  <a:gd name="connsiteY1435" fmla="*/ 8034 h 10000"/>
                  <a:gd name="connsiteX1436" fmla="*/ 3488 w 10000"/>
                  <a:gd name="connsiteY1436" fmla="*/ 8012 h 10000"/>
                  <a:gd name="connsiteX1437" fmla="*/ 3488 w 10000"/>
                  <a:gd name="connsiteY1437" fmla="*/ 8005 h 10000"/>
                  <a:gd name="connsiteX1438" fmla="*/ 3496 w 10000"/>
                  <a:gd name="connsiteY1438" fmla="*/ 8002 h 10000"/>
                  <a:gd name="connsiteX1439" fmla="*/ 3501 w 10000"/>
                  <a:gd name="connsiteY1439" fmla="*/ 7992 h 10000"/>
                  <a:gd name="connsiteX1440" fmla="*/ 3504 w 10000"/>
                  <a:gd name="connsiteY1440" fmla="*/ 7966 h 10000"/>
                  <a:gd name="connsiteX1441" fmla="*/ 3501 w 10000"/>
                  <a:gd name="connsiteY1441" fmla="*/ 7940 h 10000"/>
                  <a:gd name="connsiteX1442" fmla="*/ 3485 w 10000"/>
                  <a:gd name="connsiteY1442" fmla="*/ 7918 h 10000"/>
                  <a:gd name="connsiteX1443" fmla="*/ 3457 w 10000"/>
                  <a:gd name="connsiteY1443" fmla="*/ 7872 h 10000"/>
                  <a:gd name="connsiteX1444" fmla="*/ 3449 w 10000"/>
                  <a:gd name="connsiteY1444" fmla="*/ 7847 h 10000"/>
                  <a:gd name="connsiteX1445" fmla="*/ 3446 w 10000"/>
                  <a:gd name="connsiteY1445" fmla="*/ 7827 h 10000"/>
                  <a:gd name="connsiteX1446" fmla="*/ 3457 w 10000"/>
                  <a:gd name="connsiteY1446" fmla="*/ 7808 h 10000"/>
                  <a:gd name="connsiteX1447" fmla="*/ 3465 w 10000"/>
                  <a:gd name="connsiteY1447" fmla="*/ 7798 h 10000"/>
                  <a:gd name="connsiteX1448" fmla="*/ 3476 w 10000"/>
                  <a:gd name="connsiteY1448" fmla="*/ 7788 h 10000"/>
                  <a:gd name="connsiteX1449" fmla="*/ 3479 w 10000"/>
                  <a:gd name="connsiteY1449" fmla="*/ 7795 h 10000"/>
                  <a:gd name="connsiteX1450" fmla="*/ 3501 w 10000"/>
                  <a:gd name="connsiteY1450" fmla="*/ 7817 h 10000"/>
                  <a:gd name="connsiteX1451" fmla="*/ 3518 w 10000"/>
                  <a:gd name="connsiteY1451" fmla="*/ 7843 h 10000"/>
                  <a:gd name="connsiteX1452" fmla="*/ 3521 w 10000"/>
                  <a:gd name="connsiteY1452" fmla="*/ 7847 h 10000"/>
                  <a:gd name="connsiteX1453" fmla="*/ 3512 w 10000"/>
                  <a:gd name="connsiteY1453" fmla="*/ 7824 h 10000"/>
                  <a:gd name="connsiteX0" fmla="*/ 4324 w 10000"/>
                  <a:gd name="connsiteY0" fmla="*/ 1289 h 10000"/>
                  <a:gd name="connsiteX1" fmla="*/ 4296 w 10000"/>
                  <a:gd name="connsiteY1" fmla="*/ 1305 h 10000"/>
                  <a:gd name="connsiteX2" fmla="*/ 4285 w 10000"/>
                  <a:gd name="connsiteY2" fmla="*/ 1279 h 10000"/>
                  <a:gd name="connsiteX3" fmla="*/ 4244 w 10000"/>
                  <a:gd name="connsiteY3" fmla="*/ 1266 h 10000"/>
                  <a:gd name="connsiteX4" fmla="*/ 4208 w 10000"/>
                  <a:gd name="connsiteY4" fmla="*/ 1286 h 10000"/>
                  <a:gd name="connsiteX5" fmla="*/ 4172 w 10000"/>
                  <a:gd name="connsiteY5" fmla="*/ 1299 h 10000"/>
                  <a:gd name="connsiteX6" fmla="*/ 4150 w 10000"/>
                  <a:gd name="connsiteY6" fmla="*/ 1308 h 10000"/>
                  <a:gd name="connsiteX7" fmla="*/ 4139 w 10000"/>
                  <a:gd name="connsiteY7" fmla="*/ 1315 h 10000"/>
                  <a:gd name="connsiteX8" fmla="*/ 4125 w 10000"/>
                  <a:gd name="connsiteY8" fmla="*/ 1315 h 10000"/>
                  <a:gd name="connsiteX9" fmla="*/ 4119 w 10000"/>
                  <a:gd name="connsiteY9" fmla="*/ 1315 h 10000"/>
                  <a:gd name="connsiteX10" fmla="*/ 4111 w 10000"/>
                  <a:gd name="connsiteY10" fmla="*/ 1308 h 10000"/>
                  <a:gd name="connsiteX11" fmla="*/ 4100 w 10000"/>
                  <a:gd name="connsiteY11" fmla="*/ 1315 h 10000"/>
                  <a:gd name="connsiteX12" fmla="*/ 4075 w 10000"/>
                  <a:gd name="connsiteY12" fmla="*/ 1315 h 10000"/>
                  <a:gd name="connsiteX13" fmla="*/ 4058 w 10000"/>
                  <a:gd name="connsiteY13" fmla="*/ 1318 h 10000"/>
                  <a:gd name="connsiteX14" fmla="*/ 4044 w 10000"/>
                  <a:gd name="connsiteY14" fmla="*/ 1315 h 10000"/>
                  <a:gd name="connsiteX15" fmla="*/ 4042 w 10000"/>
                  <a:gd name="connsiteY15" fmla="*/ 1299 h 10000"/>
                  <a:gd name="connsiteX16" fmla="*/ 4014 w 10000"/>
                  <a:gd name="connsiteY16" fmla="*/ 1308 h 10000"/>
                  <a:gd name="connsiteX17" fmla="*/ 4011 w 10000"/>
                  <a:gd name="connsiteY17" fmla="*/ 1315 h 10000"/>
                  <a:gd name="connsiteX18" fmla="*/ 4011 w 10000"/>
                  <a:gd name="connsiteY18" fmla="*/ 1341 h 10000"/>
                  <a:gd name="connsiteX19" fmla="*/ 4019 w 10000"/>
                  <a:gd name="connsiteY19" fmla="*/ 1341 h 10000"/>
                  <a:gd name="connsiteX20" fmla="*/ 3997 w 10000"/>
                  <a:gd name="connsiteY20" fmla="*/ 1363 h 10000"/>
                  <a:gd name="connsiteX21" fmla="*/ 3986 w 10000"/>
                  <a:gd name="connsiteY21" fmla="*/ 1373 h 10000"/>
                  <a:gd name="connsiteX22" fmla="*/ 3981 w 10000"/>
                  <a:gd name="connsiteY22" fmla="*/ 1389 h 10000"/>
                  <a:gd name="connsiteX23" fmla="*/ 3981 w 10000"/>
                  <a:gd name="connsiteY23" fmla="*/ 1409 h 10000"/>
                  <a:gd name="connsiteX24" fmla="*/ 3981 w 10000"/>
                  <a:gd name="connsiteY24" fmla="*/ 1438 h 10000"/>
                  <a:gd name="connsiteX25" fmla="*/ 3961 w 10000"/>
                  <a:gd name="connsiteY25" fmla="*/ 1441 h 10000"/>
                  <a:gd name="connsiteX26" fmla="*/ 3942 w 10000"/>
                  <a:gd name="connsiteY26" fmla="*/ 1441 h 10000"/>
                  <a:gd name="connsiteX27" fmla="*/ 3914 w 10000"/>
                  <a:gd name="connsiteY27" fmla="*/ 1454 h 10000"/>
                  <a:gd name="connsiteX28" fmla="*/ 3892 w 10000"/>
                  <a:gd name="connsiteY28" fmla="*/ 1467 h 10000"/>
                  <a:gd name="connsiteX29" fmla="*/ 3867 w 10000"/>
                  <a:gd name="connsiteY29" fmla="*/ 1483 h 10000"/>
                  <a:gd name="connsiteX30" fmla="*/ 3845 w 10000"/>
                  <a:gd name="connsiteY30" fmla="*/ 1467 h 10000"/>
                  <a:gd name="connsiteX31" fmla="*/ 3850 w 10000"/>
                  <a:gd name="connsiteY31" fmla="*/ 1457 h 10000"/>
                  <a:gd name="connsiteX32" fmla="*/ 3864 w 10000"/>
                  <a:gd name="connsiteY32" fmla="*/ 1441 h 10000"/>
                  <a:gd name="connsiteX33" fmla="*/ 3859 w 10000"/>
                  <a:gd name="connsiteY33" fmla="*/ 1409 h 10000"/>
                  <a:gd name="connsiteX34" fmla="*/ 3842 w 10000"/>
                  <a:gd name="connsiteY34" fmla="*/ 1383 h 10000"/>
                  <a:gd name="connsiteX35" fmla="*/ 3825 w 10000"/>
                  <a:gd name="connsiteY35" fmla="*/ 1360 h 10000"/>
                  <a:gd name="connsiteX36" fmla="*/ 3809 w 10000"/>
                  <a:gd name="connsiteY36" fmla="*/ 1318 h 10000"/>
                  <a:gd name="connsiteX37" fmla="*/ 3787 w 10000"/>
                  <a:gd name="connsiteY37" fmla="*/ 1289 h 10000"/>
                  <a:gd name="connsiteX38" fmla="*/ 3759 w 10000"/>
                  <a:gd name="connsiteY38" fmla="*/ 1266 h 10000"/>
                  <a:gd name="connsiteX39" fmla="*/ 3740 w 10000"/>
                  <a:gd name="connsiteY39" fmla="*/ 1256 h 10000"/>
                  <a:gd name="connsiteX40" fmla="*/ 3715 w 10000"/>
                  <a:gd name="connsiteY40" fmla="*/ 1250 h 10000"/>
                  <a:gd name="connsiteX41" fmla="*/ 3687 w 10000"/>
                  <a:gd name="connsiteY41" fmla="*/ 1256 h 10000"/>
                  <a:gd name="connsiteX42" fmla="*/ 3681 w 10000"/>
                  <a:gd name="connsiteY42" fmla="*/ 1260 h 10000"/>
                  <a:gd name="connsiteX43" fmla="*/ 3670 w 10000"/>
                  <a:gd name="connsiteY43" fmla="*/ 1295 h 10000"/>
                  <a:gd name="connsiteX44" fmla="*/ 3651 w 10000"/>
                  <a:gd name="connsiteY44" fmla="*/ 1305 h 10000"/>
                  <a:gd name="connsiteX45" fmla="*/ 3640 w 10000"/>
                  <a:gd name="connsiteY45" fmla="*/ 1308 h 10000"/>
                  <a:gd name="connsiteX46" fmla="*/ 3626 w 10000"/>
                  <a:gd name="connsiteY46" fmla="*/ 1308 h 10000"/>
                  <a:gd name="connsiteX47" fmla="*/ 3632 w 10000"/>
                  <a:gd name="connsiteY47" fmla="*/ 1276 h 10000"/>
                  <a:gd name="connsiteX48" fmla="*/ 3609 w 10000"/>
                  <a:gd name="connsiteY48" fmla="*/ 1289 h 10000"/>
                  <a:gd name="connsiteX49" fmla="*/ 3593 w 10000"/>
                  <a:gd name="connsiteY49" fmla="*/ 1286 h 10000"/>
                  <a:gd name="connsiteX50" fmla="*/ 3590 w 10000"/>
                  <a:gd name="connsiteY50" fmla="*/ 1256 h 10000"/>
                  <a:gd name="connsiteX51" fmla="*/ 3584 w 10000"/>
                  <a:gd name="connsiteY51" fmla="*/ 1237 h 10000"/>
                  <a:gd name="connsiteX52" fmla="*/ 3573 w 10000"/>
                  <a:gd name="connsiteY52" fmla="*/ 1237 h 10000"/>
                  <a:gd name="connsiteX53" fmla="*/ 3554 w 10000"/>
                  <a:gd name="connsiteY53" fmla="*/ 1227 h 10000"/>
                  <a:gd name="connsiteX54" fmla="*/ 3546 w 10000"/>
                  <a:gd name="connsiteY54" fmla="*/ 1192 h 10000"/>
                  <a:gd name="connsiteX55" fmla="*/ 3529 w 10000"/>
                  <a:gd name="connsiteY55" fmla="*/ 1176 h 10000"/>
                  <a:gd name="connsiteX56" fmla="*/ 3512 w 10000"/>
                  <a:gd name="connsiteY56" fmla="*/ 1182 h 10000"/>
                  <a:gd name="connsiteX57" fmla="*/ 3485 w 10000"/>
                  <a:gd name="connsiteY57" fmla="*/ 1182 h 10000"/>
                  <a:gd name="connsiteX58" fmla="*/ 3463 w 10000"/>
                  <a:gd name="connsiteY58" fmla="*/ 1176 h 10000"/>
                  <a:gd name="connsiteX59" fmla="*/ 3449 w 10000"/>
                  <a:gd name="connsiteY59" fmla="*/ 1182 h 10000"/>
                  <a:gd name="connsiteX60" fmla="*/ 3432 w 10000"/>
                  <a:gd name="connsiteY60" fmla="*/ 1192 h 10000"/>
                  <a:gd name="connsiteX61" fmla="*/ 3454 w 10000"/>
                  <a:gd name="connsiteY61" fmla="*/ 1205 h 10000"/>
                  <a:gd name="connsiteX62" fmla="*/ 3463 w 10000"/>
                  <a:gd name="connsiteY62" fmla="*/ 1205 h 10000"/>
                  <a:gd name="connsiteX63" fmla="*/ 3488 w 10000"/>
                  <a:gd name="connsiteY63" fmla="*/ 1205 h 10000"/>
                  <a:gd name="connsiteX64" fmla="*/ 3488 w 10000"/>
                  <a:gd name="connsiteY64" fmla="*/ 1218 h 10000"/>
                  <a:gd name="connsiteX65" fmla="*/ 3493 w 10000"/>
                  <a:gd name="connsiteY65" fmla="*/ 1247 h 10000"/>
                  <a:gd name="connsiteX66" fmla="*/ 3512 w 10000"/>
                  <a:gd name="connsiteY66" fmla="*/ 1247 h 10000"/>
                  <a:gd name="connsiteX67" fmla="*/ 3518 w 10000"/>
                  <a:gd name="connsiteY67" fmla="*/ 1250 h 10000"/>
                  <a:gd name="connsiteX68" fmla="*/ 3521 w 10000"/>
                  <a:gd name="connsiteY68" fmla="*/ 1276 h 10000"/>
                  <a:gd name="connsiteX69" fmla="*/ 3543 w 10000"/>
                  <a:gd name="connsiteY69" fmla="*/ 1295 h 10000"/>
                  <a:gd name="connsiteX70" fmla="*/ 3546 w 10000"/>
                  <a:gd name="connsiteY70" fmla="*/ 1305 h 10000"/>
                  <a:gd name="connsiteX71" fmla="*/ 3543 w 10000"/>
                  <a:gd name="connsiteY71" fmla="*/ 1315 h 10000"/>
                  <a:gd name="connsiteX72" fmla="*/ 3543 w 10000"/>
                  <a:gd name="connsiteY72" fmla="*/ 1331 h 10000"/>
                  <a:gd name="connsiteX73" fmla="*/ 3554 w 10000"/>
                  <a:gd name="connsiteY73" fmla="*/ 1324 h 10000"/>
                  <a:gd name="connsiteX74" fmla="*/ 3560 w 10000"/>
                  <a:gd name="connsiteY74" fmla="*/ 1331 h 10000"/>
                  <a:gd name="connsiteX75" fmla="*/ 3582 w 10000"/>
                  <a:gd name="connsiteY75" fmla="*/ 1344 h 10000"/>
                  <a:gd name="connsiteX76" fmla="*/ 3598 w 10000"/>
                  <a:gd name="connsiteY76" fmla="*/ 1380 h 10000"/>
                  <a:gd name="connsiteX77" fmla="*/ 3607 w 10000"/>
                  <a:gd name="connsiteY77" fmla="*/ 1389 h 10000"/>
                  <a:gd name="connsiteX78" fmla="*/ 3623 w 10000"/>
                  <a:gd name="connsiteY78" fmla="*/ 1409 h 10000"/>
                  <a:gd name="connsiteX79" fmla="*/ 3634 w 10000"/>
                  <a:gd name="connsiteY79" fmla="*/ 1438 h 10000"/>
                  <a:gd name="connsiteX80" fmla="*/ 3632 w 10000"/>
                  <a:gd name="connsiteY80" fmla="*/ 1454 h 10000"/>
                  <a:gd name="connsiteX81" fmla="*/ 3618 w 10000"/>
                  <a:gd name="connsiteY81" fmla="*/ 1438 h 10000"/>
                  <a:gd name="connsiteX82" fmla="*/ 3598 w 10000"/>
                  <a:gd name="connsiteY82" fmla="*/ 1428 h 10000"/>
                  <a:gd name="connsiteX83" fmla="*/ 3582 w 10000"/>
                  <a:gd name="connsiteY83" fmla="*/ 1402 h 10000"/>
                  <a:gd name="connsiteX84" fmla="*/ 3562 w 10000"/>
                  <a:gd name="connsiteY84" fmla="*/ 1399 h 10000"/>
                  <a:gd name="connsiteX85" fmla="*/ 3546 w 10000"/>
                  <a:gd name="connsiteY85" fmla="*/ 1383 h 10000"/>
                  <a:gd name="connsiteX86" fmla="*/ 3510 w 10000"/>
                  <a:gd name="connsiteY86" fmla="*/ 1360 h 10000"/>
                  <a:gd name="connsiteX87" fmla="*/ 3485 w 10000"/>
                  <a:gd name="connsiteY87" fmla="*/ 1344 h 10000"/>
                  <a:gd name="connsiteX88" fmla="*/ 3454 w 10000"/>
                  <a:gd name="connsiteY88" fmla="*/ 1334 h 10000"/>
                  <a:gd name="connsiteX89" fmla="*/ 3429 w 10000"/>
                  <a:gd name="connsiteY89" fmla="*/ 1315 h 10000"/>
                  <a:gd name="connsiteX90" fmla="*/ 3416 w 10000"/>
                  <a:gd name="connsiteY90" fmla="*/ 1308 h 10000"/>
                  <a:gd name="connsiteX91" fmla="*/ 3399 w 10000"/>
                  <a:gd name="connsiteY91" fmla="*/ 1305 h 10000"/>
                  <a:gd name="connsiteX92" fmla="*/ 3382 w 10000"/>
                  <a:gd name="connsiteY92" fmla="*/ 1286 h 10000"/>
                  <a:gd name="connsiteX93" fmla="*/ 3380 w 10000"/>
                  <a:gd name="connsiteY93" fmla="*/ 1266 h 10000"/>
                  <a:gd name="connsiteX94" fmla="*/ 3388 w 10000"/>
                  <a:gd name="connsiteY94" fmla="*/ 1256 h 10000"/>
                  <a:gd name="connsiteX95" fmla="*/ 3407 w 10000"/>
                  <a:gd name="connsiteY95" fmla="*/ 1256 h 10000"/>
                  <a:gd name="connsiteX96" fmla="*/ 3396 w 10000"/>
                  <a:gd name="connsiteY96" fmla="*/ 1227 h 10000"/>
                  <a:gd name="connsiteX97" fmla="*/ 3382 w 10000"/>
                  <a:gd name="connsiteY97" fmla="*/ 1227 h 10000"/>
                  <a:gd name="connsiteX98" fmla="*/ 3360 w 10000"/>
                  <a:gd name="connsiteY98" fmla="*/ 1221 h 10000"/>
                  <a:gd name="connsiteX99" fmla="*/ 3349 w 10000"/>
                  <a:gd name="connsiteY99" fmla="*/ 1231 h 10000"/>
                  <a:gd name="connsiteX100" fmla="*/ 3352 w 10000"/>
                  <a:gd name="connsiteY100" fmla="*/ 1247 h 10000"/>
                  <a:gd name="connsiteX101" fmla="*/ 3341 w 10000"/>
                  <a:gd name="connsiteY101" fmla="*/ 1237 h 10000"/>
                  <a:gd name="connsiteX102" fmla="*/ 3335 w 10000"/>
                  <a:gd name="connsiteY102" fmla="*/ 1231 h 10000"/>
                  <a:gd name="connsiteX103" fmla="*/ 3307 w 10000"/>
                  <a:gd name="connsiteY103" fmla="*/ 1227 h 10000"/>
                  <a:gd name="connsiteX104" fmla="*/ 3294 w 10000"/>
                  <a:gd name="connsiteY104" fmla="*/ 1221 h 10000"/>
                  <a:gd name="connsiteX105" fmla="*/ 3271 w 10000"/>
                  <a:gd name="connsiteY105" fmla="*/ 1211 h 10000"/>
                  <a:gd name="connsiteX106" fmla="*/ 3252 w 10000"/>
                  <a:gd name="connsiteY106" fmla="*/ 1195 h 10000"/>
                  <a:gd name="connsiteX107" fmla="*/ 3235 w 10000"/>
                  <a:gd name="connsiteY107" fmla="*/ 1195 h 10000"/>
                  <a:gd name="connsiteX108" fmla="*/ 3235 w 10000"/>
                  <a:gd name="connsiteY108" fmla="*/ 1205 h 10000"/>
                  <a:gd name="connsiteX109" fmla="*/ 3219 w 10000"/>
                  <a:gd name="connsiteY109" fmla="*/ 1231 h 10000"/>
                  <a:gd name="connsiteX110" fmla="*/ 3213 w 10000"/>
                  <a:gd name="connsiteY110" fmla="*/ 1231 h 10000"/>
                  <a:gd name="connsiteX111" fmla="*/ 3183 w 10000"/>
                  <a:gd name="connsiteY111" fmla="*/ 1221 h 10000"/>
                  <a:gd name="connsiteX112" fmla="*/ 3175 w 10000"/>
                  <a:gd name="connsiteY112" fmla="*/ 1227 h 10000"/>
                  <a:gd name="connsiteX113" fmla="*/ 3163 w 10000"/>
                  <a:gd name="connsiteY113" fmla="*/ 1237 h 10000"/>
                  <a:gd name="connsiteX114" fmla="*/ 3158 w 10000"/>
                  <a:gd name="connsiteY114" fmla="*/ 1260 h 10000"/>
                  <a:gd name="connsiteX115" fmla="*/ 3158 w 10000"/>
                  <a:gd name="connsiteY115" fmla="*/ 1276 h 10000"/>
                  <a:gd name="connsiteX116" fmla="*/ 3163 w 10000"/>
                  <a:gd name="connsiteY116" fmla="*/ 1295 h 10000"/>
                  <a:gd name="connsiteX117" fmla="*/ 3166 w 10000"/>
                  <a:gd name="connsiteY117" fmla="*/ 1308 h 10000"/>
                  <a:gd name="connsiteX118" fmla="*/ 3158 w 10000"/>
                  <a:gd name="connsiteY118" fmla="*/ 1315 h 10000"/>
                  <a:gd name="connsiteX119" fmla="*/ 3133 w 10000"/>
                  <a:gd name="connsiteY119" fmla="*/ 1299 h 10000"/>
                  <a:gd name="connsiteX120" fmla="*/ 3114 w 10000"/>
                  <a:gd name="connsiteY120" fmla="*/ 1276 h 10000"/>
                  <a:gd name="connsiteX121" fmla="*/ 3078 w 10000"/>
                  <a:gd name="connsiteY121" fmla="*/ 1240 h 10000"/>
                  <a:gd name="connsiteX122" fmla="*/ 3044 w 10000"/>
                  <a:gd name="connsiteY122" fmla="*/ 1227 h 10000"/>
                  <a:gd name="connsiteX123" fmla="*/ 3033 w 10000"/>
                  <a:gd name="connsiteY123" fmla="*/ 1231 h 10000"/>
                  <a:gd name="connsiteX124" fmla="*/ 3036 w 10000"/>
                  <a:gd name="connsiteY124" fmla="*/ 1256 h 10000"/>
                  <a:gd name="connsiteX125" fmla="*/ 3044 w 10000"/>
                  <a:gd name="connsiteY125" fmla="*/ 1266 h 10000"/>
                  <a:gd name="connsiteX126" fmla="*/ 3044 w 10000"/>
                  <a:gd name="connsiteY126" fmla="*/ 1276 h 10000"/>
                  <a:gd name="connsiteX127" fmla="*/ 3036 w 10000"/>
                  <a:gd name="connsiteY127" fmla="*/ 1276 h 10000"/>
                  <a:gd name="connsiteX128" fmla="*/ 3028 w 10000"/>
                  <a:gd name="connsiteY128" fmla="*/ 1266 h 10000"/>
                  <a:gd name="connsiteX129" fmla="*/ 3025 w 10000"/>
                  <a:gd name="connsiteY129" fmla="*/ 1256 h 10000"/>
                  <a:gd name="connsiteX130" fmla="*/ 3008 w 10000"/>
                  <a:gd name="connsiteY130" fmla="*/ 1205 h 10000"/>
                  <a:gd name="connsiteX131" fmla="*/ 3000 w 10000"/>
                  <a:gd name="connsiteY131" fmla="*/ 1192 h 10000"/>
                  <a:gd name="connsiteX132" fmla="*/ 2994 w 10000"/>
                  <a:gd name="connsiteY132" fmla="*/ 1176 h 10000"/>
                  <a:gd name="connsiteX133" fmla="*/ 2986 w 10000"/>
                  <a:gd name="connsiteY133" fmla="*/ 1182 h 10000"/>
                  <a:gd name="connsiteX134" fmla="*/ 2981 w 10000"/>
                  <a:gd name="connsiteY134" fmla="*/ 1192 h 10000"/>
                  <a:gd name="connsiteX135" fmla="*/ 2970 w 10000"/>
                  <a:gd name="connsiteY135" fmla="*/ 1201 h 10000"/>
                  <a:gd name="connsiteX136" fmla="*/ 2956 w 10000"/>
                  <a:gd name="connsiteY136" fmla="*/ 1218 h 10000"/>
                  <a:gd name="connsiteX137" fmla="*/ 2939 w 10000"/>
                  <a:gd name="connsiteY137" fmla="*/ 1240 h 10000"/>
                  <a:gd name="connsiteX138" fmla="*/ 2928 w 10000"/>
                  <a:gd name="connsiteY138" fmla="*/ 1247 h 10000"/>
                  <a:gd name="connsiteX139" fmla="*/ 2922 w 10000"/>
                  <a:gd name="connsiteY139" fmla="*/ 1250 h 10000"/>
                  <a:gd name="connsiteX140" fmla="*/ 2911 w 10000"/>
                  <a:gd name="connsiteY140" fmla="*/ 1250 h 10000"/>
                  <a:gd name="connsiteX141" fmla="*/ 2884 w 10000"/>
                  <a:gd name="connsiteY141" fmla="*/ 1247 h 10000"/>
                  <a:gd name="connsiteX142" fmla="*/ 2864 w 10000"/>
                  <a:gd name="connsiteY142" fmla="*/ 1237 h 10000"/>
                  <a:gd name="connsiteX143" fmla="*/ 2848 w 10000"/>
                  <a:gd name="connsiteY143" fmla="*/ 1231 h 10000"/>
                  <a:gd name="connsiteX144" fmla="*/ 2834 w 10000"/>
                  <a:gd name="connsiteY144" fmla="*/ 1227 h 10000"/>
                  <a:gd name="connsiteX145" fmla="*/ 2831 w 10000"/>
                  <a:gd name="connsiteY145" fmla="*/ 1227 h 10000"/>
                  <a:gd name="connsiteX146" fmla="*/ 2831 w 10000"/>
                  <a:gd name="connsiteY146" fmla="*/ 1221 h 10000"/>
                  <a:gd name="connsiteX147" fmla="*/ 2825 w 10000"/>
                  <a:gd name="connsiteY147" fmla="*/ 1205 h 10000"/>
                  <a:gd name="connsiteX148" fmla="*/ 2823 w 10000"/>
                  <a:gd name="connsiteY148" fmla="*/ 1192 h 10000"/>
                  <a:gd name="connsiteX149" fmla="*/ 2817 w 10000"/>
                  <a:gd name="connsiteY149" fmla="*/ 1182 h 10000"/>
                  <a:gd name="connsiteX150" fmla="*/ 2814 w 10000"/>
                  <a:gd name="connsiteY150" fmla="*/ 1176 h 10000"/>
                  <a:gd name="connsiteX151" fmla="*/ 2792 w 10000"/>
                  <a:gd name="connsiteY151" fmla="*/ 1172 h 10000"/>
                  <a:gd name="connsiteX152" fmla="*/ 2759 w 10000"/>
                  <a:gd name="connsiteY152" fmla="*/ 1156 h 10000"/>
                  <a:gd name="connsiteX153" fmla="*/ 2734 w 10000"/>
                  <a:gd name="connsiteY153" fmla="*/ 1143 h 10000"/>
                  <a:gd name="connsiteX154" fmla="*/ 2695 w 10000"/>
                  <a:gd name="connsiteY154" fmla="*/ 1124 h 10000"/>
                  <a:gd name="connsiteX155" fmla="*/ 2670 w 10000"/>
                  <a:gd name="connsiteY155" fmla="*/ 1108 h 10000"/>
                  <a:gd name="connsiteX156" fmla="*/ 2645 w 10000"/>
                  <a:gd name="connsiteY156" fmla="*/ 1091 h 10000"/>
                  <a:gd name="connsiteX157" fmla="*/ 2618 w 10000"/>
                  <a:gd name="connsiteY157" fmla="*/ 1088 h 10000"/>
                  <a:gd name="connsiteX158" fmla="*/ 2576 w 10000"/>
                  <a:gd name="connsiteY158" fmla="*/ 1088 h 10000"/>
                  <a:gd name="connsiteX159" fmla="*/ 2551 w 10000"/>
                  <a:gd name="connsiteY159" fmla="*/ 1091 h 10000"/>
                  <a:gd name="connsiteX160" fmla="*/ 2521 w 10000"/>
                  <a:gd name="connsiteY160" fmla="*/ 1098 h 10000"/>
                  <a:gd name="connsiteX161" fmla="*/ 2493 w 10000"/>
                  <a:gd name="connsiteY161" fmla="*/ 1104 h 10000"/>
                  <a:gd name="connsiteX162" fmla="*/ 2468 w 10000"/>
                  <a:gd name="connsiteY162" fmla="*/ 1108 h 10000"/>
                  <a:gd name="connsiteX163" fmla="*/ 2404 w 10000"/>
                  <a:gd name="connsiteY163" fmla="*/ 1124 h 10000"/>
                  <a:gd name="connsiteX164" fmla="*/ 2366 w 10000"/>
                  <a:gd name="connsiteY164" fmla="*/ 1133 h 10000"/>
                  <a:gd name="connsiteX165" fmla="*/ 2346 w 10000"/>
                  <a:gd name="connsiteY165" fmla="*/ 1137 h 10000"/>
                  <a:gd name="connsiteX166" fmla="*/ 2294 w 10000"/>
                  <a:gd name="connsiteY166" fmla="*/ 1146 h 10000"/>
                  <a:gd name="connsiteX167" fmla="*/ 2249 w 10000"/>
                  <a:gd name="connsiteY167" fmla="*/ 1156 h 10000"/>
                  <a:gd name="connsiteX168" fmla="*/ 2230 w 10000"/>
                  <a:gd name="connsiteY168" fmla="*/ 1156 h 10000"/>
                  <a:gd name="connsiteX169" fmla="*/ 2222 w 10000"/>
                  <a:gd name="connsiteY169" fmla="*/ 1163 h 10000"/>
                  <a:gd name="connsiteX170" fmla="*/ 2194 w 10000"/>
                  <a:gd name="connsiteY170" fmla="*/ 1163 h 10000"/>
                  <a:gd name="connsiteX171" fmla="*/ 2172 w 10000"/>
                  <a:gd name="connsiteY171" fmla="*/ 1163 h 10000"/>
                  <a:gd name="connsiteX172" fmla="*/ 2147 w 10000"/>
                  <a:gd name="connsiteY172" fmla="*/ 1166 h 10000"/>
                  <a:gd name="connsiteX173" fmla="*/ 2108 w 10000"/>
                  <a:gd name="connsiteY173" fmla="*/ 1166 h 10000"/>
                  <a:gd name="connsiteX174" fmla="*/ 2083 w 10000"/>
                  <a:gd name="connsiteY174" fmla="*/ 1156 h 10000"/>
                  <a:gd name="connsiteX175" fmla="*/ 2042 w 10000"/>
                  <a:gd name="connsiteY175" fmla="*/ 1143 h 10000"/>
                  <a:gd name="connsiteX176" fmla="*/ 2011 w 10000"/>
                  <a:gd name="connsiteY176" fmla="*/ 1143 h 10000"/>
                  <a:gd name="connsiteX177" fmla="*/ 1994 w 10000"/>
                  <a:gd name="connsiteY177" fmla="*/ 1146 h 10000"/>
                  <a:gd name="connsiteX178" fmla="*/ 1967 w 10000"/>
                  <a:gd name="connsiteY178" fmla="*/ 1156 h 10000"/>
                  <a:gd name="connsiteX179" fmla="*/ 1903 w 10000"/>
                  <a:gd name="connsiteY179" fmla="*/ 1176 h 10000"/>
                  <a:gd name="connsiteX180" fmla="*/ 1873 w 10000"/>
                  <a:gd name="connsiteY180" fmla="*/ 1182 h 10000"/>
                  <a:gd name="connsiteX181" fmla="*/ 1850 w 10000"/>
                  <a:gd name="connsiteY181" fmla="*/ 1185 h 10000"/>
                  <a:gd name="connsiteX182" fmla="*/ 1842 w 10000"/>
                  <a:gd name="connsiteY182" fmla="*/ 1192 h 10000"/>
                  <a:gd name="connsiteX183" fmla="*/ 1823 w 10000"/>
                  <a:gd name="connsiteY183" fmla="*/ 1195 h 10000"/>
                  <a:gd name="connsiteX184" fmla="*/ 1814 w 10000"/>
                  <a:gd name="connsiteY184" fmla="*/ 1201 h 10000"/>
                  <a:gd name="connsiteX185" fmla="*/ 1792 w 10000"/>
                  <a:gd name="connsiteY185" fmla="*/ 1218 h 10000"/>
                  <a:gd name="connsiteX186" fmla="*/ 1767 w 10000"/>
                  <a:gd name="connsiteY186" fmla="*/ 1231 h 10000"/>
                  <a:gd name="connsiteX187" fmla="*/ 1717 w 10000"/>
                  <a:gd name="connsiteY187" fmla="*/ 1266 h 10000"/>
                  <a:gd name="connsiteX188" fmla="*/ 1695 w 10000"/>
                  <a:gd name="connsiteY188" fmla="*/ 1279 h 10000"/>
                  <a:gd name="connsiteX189" fmla="*/ 1654 w 10000"/>
                  <a:gd name="connsiteY189" fmla="*/ 1308 h 10000"/>
                  <a:gd name="connsiteX190" fmla="*/ 1620 w 10000"/>
                  <a:gd name="connsiteY190" fmla="*/ 1334 h 10000"/>
                  <a:gd name="connsiteX191" fmla="*/ 1590 w 10000"/>
                  <a:gd name="connsiteY191" fmla="*/ 1360 h 10000"/>
                  <a:gd name="connsiteX192" fmla="*/ 1565 w 10000"/>
                  <a:gd name="connsiteY192" fmla="*/ 1380 h 10000"/>
                  <a:gd name="connsiteX193" fmla="*/ 1532 w 10000"/>
                  <a:gd name="connsiteY193" fmla="*/ 1402 h 10000"/>
                  <a:gd name="connsiteX194" fmla="*/ 1501 w 10000"/>
                  <a:gd name="connsiteY194" fmla="*/ 1418 h 10000"/>
                  <a:gd name="connsiteX195" fmla="*/ 1460 w 10000"/>
                  <a:gd name="connsiteY195" fmla="*/ 1438 h 10000"/>
                  <a:gd name="connsiteX196" fmla="*/ 1435 w 10000"/>
                  <a:gd name="connsiteY196" fmla="*/ 1454 h 10000"/>
                  <a:gd name="connsiteX197" fmla="*/ 1421 w 10000"/>
                  <a:gd name="connsiteY197" fmla="*/ 1464 h 10000"/>
                  <a:gd name="connsiteX198" fmla="*/ 1380 w 10000"/>
                  <a:gd name="connsiteY198" fmla="*/ 1473 h 10000"/>
                  <a:gd name="connsiteX199" fmla="*/ 1324 w 10000"/>
                  <a:gd name="connsiteY199" fmla="*/ 1477 h 10000"/>
                  <a:gd name="connsiteX200" fmla="*/ 1274 w 10000"/>
                  <a:gd name="connsiteY200" fmla="*/ 1483 h 10000"/>
                  <a:gd name="connsiteX201" fmla="*/ 1244 w 10000"/>
                  <a:gd name="connsiteY201" fmla="*/ 1486 h 10000"/>
                  <a:gd name="connsiteX202" fmla="*/ 1233 w 10000"/>
                  <a:gd name="connsiteY202" fmla="*/ 1486 h 10000"/>
                  <a:gd name="connsiteX203" fmla="*/ 1197 w 10000"/>
                  <a:gd name="connsiteY203" fmla="*/ 1493 h 10000"/>
                  <a:gd name="connsiteX204" fmla="*/ 1180 w 10000"/>
                  <a:gd name="connsiteY204" fmla="*/ 1496 h 10000"/>
                  <a:gd name="connsiteX205" fmla="*/ 1169 w 10000"/>
                  <a:gd name="connsiteY205" fmla="*/ 1496 h 10000"/>
                  <a:gd name="connsiteX206" fmla="*/ 1161 w 10000"/>
                  <a:gd name="connsiteY206" fmla="*/ 1503 h 10000"/>
                  <a:gd name="connsiteX207" fmla="*/ 1155 w 10000"/>
                  <a:gd name="connsiteY207" fmla="*/ 1503 h 10000"/>
                  <a:gd name="connsiteX208" fmla="*/ 501 w 10000"/>
                  <a:gd name="connsiteY208" fmla="*/ 2277 h 10000"/>
                  <a:gd name="connsiteX209" fmla="*/ 396 w 10000"/>
                  <a:gd name="connsiteY209" fmla="*/ 2532 h 10000"/>
                  <a:gd name="connsiteX210" fmla="*/ 324 w 10000"/>
                  <a:gd name="connsiteY210" fmla="*/ 2759 h 10000"/>
                  <a:gd name="connsiteX211" fmla="*/ 274 w 10000"/>
                  <a:gd name="connsiteY211" fmla="*/ 2866 h 10000"/>
                  <a:gd name="connsiteX212" fmla="*/ 202 w 10000"/>
                  <a:gd name="connsiteY212" fmla="*/ 3008 h 10000"/>
                  <a:gd name="connsiteX213" fmla="*/ 211 w 10000"/>
                  <a:gd name="connsiteY213" fmla="*/ 3177 h 10000"/>
                  <a:gd name="connsiteX214" fmla="*/ 235 w 10000"/>
                  <a:gd name="connsiteY214" fmla="*/ 3368 h 10000"/>
                  <a:gd name="connsiteX215" fmla="*/ 266 w 10000"/>
                  <a:gd name="connsiteY215" fmla="*/ 3595 h 10000"/>
                  <a:gd name="connsiteX216" fmla="*/ 299 w 10000"/>
                  <a:gd name="connsiteY216" fmla="*/ 3831 h 10000"/>
                  <a:gd name="connsiteX217" fmla="*/ 305 w 10000"/>
                  <a:gd name="connsiteY217" fmla="*/ 3863 h 10000"/>
                  <a:gd name="connsiteX218" fmla="*/ 341 w 10000"/>
                  <a:gd name="connsiteY218" fmla="*/ 3941 h 10000"/>
                  <a:gd name="connsiteX219" fmla="*/ 186 w 10000"/>
                  <a:gd name="connsiteY219" fmla="*/ 3935 h 10000"/>
                  <a:gd name="connsiteX220" fmla="*/ 30 w 10000"/>
                  <a:gd name="connsiteY220" fmla="*/ 3925 h 10000"/>
                  <a:gd name="connsiteX221" fmla="*/ 0 w 10000"/>
                  <a:gd name="connsiteY221" fmla="*/ 4054 h 10000"/>
                  <a:gd name="connsiteX222" fmla="*/ 14 w 10000"/>
                  <a:gd name="connsiteY222" fmla="*/ 4152 h 10000"/>
                  <a:gd name="connsiteX223" fmla="*/ 22 w 10000"/>
                  <a:gd name="connsiteY223" fmla="*/ 4242 h 10000"/>
                  <a:gd name="connsiteX224" fmla="*/ 30 w 10000"/>
                  <a:gd name="connsiteY224" fmla="*/ 4291 h 10000"/>
                  <a:gd name="connsiteX225" fmla="*/ 102 w 10000"/>
                  <a:gd name="connsiteY225" fmla="*/ 4271 h 10000"/>
                  <a:gd name="connsiteX226" fmla="*/ 155 w 10000"/>
                  <a:gd name="connsiteY226" fmla="*/ 4262 h 10000"/>
                  <a:gd name="connsiteX227" fmla="*/ 410 w 10000"/>
                  <a:gd name="connsiteY227" fmla="*/ 4255 h 10000"/>
                  <a:gd name="connsiteX228" fmla="*/ 418 w 10000"/>
                  <a:gd name="connsiteY228" fmla="*/ 4385 h 10000"/>
                  <a:gd name="connsiteX229" fmla="*/ 429 w 10000"/>
                  <a:gd name="connsiteY229" fmla="*/ 4543 h 10000"/>
                  <a:gd name="connsiteX230" fmla="*/ 443 w 10000"/>
                  <a:gd name="connsiteY230" fmla="*/ 4585 h 10000"/>
                  <a:gd name="connsiteX231" fmla="*/ 465 w 10000"/>
                  <a:gd name="connsiteY231" fmla="*/ 4611 h 10000"/>
                  <a:gd name="connsiteX232" fmla="*/ 468 w 10000"/>
                  <a:gd name="connsiteY232" fmla="*/ 4621 h 10000"/>
                  <a:gd name="connsiteX233" fmla="*/ 474 w 10000"/>
                  <a:gd name="connsiteY233" fmla="*/ 4679 h 10000"/>
                  <a:gd name="connsiteX234" fmla="*/ 554 w 10000"/>
                  <a:gd name="connsiteY234" fmla="*/ 4738 h 10000"/>
                  <a:gd name="connsiteX235" fmla="*/ 637 w 10000"/>
                  <a:gd name="connsiteY235" fmla="*/ 4809 h 10000"/>
                  <a:gd name="connsiteX236" fmla="*/ 704 w 10000"/>
                  <a:gd name="connsiteY236" fmla="*/ 4851 h 10000"/>
                  <a:gd name="connsiteX237" fmla="*/ 740 w 10000"/>
                  <a:gd name="connsiteY237" fmla="*/ 4893 h 10000"/>
                  <a:gd name="connsiteX238" fmla="*/ 756 w 10000"/>
                  <a:gd name="connsiteY238" fmla="*/ 4896 h 10000"/>
                  <a:gd name="connsiteX239" fmla="*/ 767 w 10000"/>
                  <a:gd name="connsiteY239" fmla="*/ 4880 h 10000"/>
                  <a:gd name="connsiteX240" fmla="*/ 806 w 10000"/>
                  <a:gd name="connsiteY240" fmla="*/ 4945 h 10000"/>
                  <a:gd name="connsiteX241" fmla="*/ 886 w 10000"/>
                  <a:gd name="connsiteY241" fmla="*/ 5078 h 10000"/>
                  <a:gd name="connsiteX242" fmla="*/ 911 w 10000"/>
                  <a:gd name="connsiteY242" fmla="*/ 5130 h 10000"/>
                  <a:gd name="connsiteX243" fmla="*/ 920 w 10000"/>
                  <a:gd name="connsiteY243" fmla="*/ 5191 h 10000"/>
                  <a:gd name="connsiteX244" fmla="*/ 920 w 10000"/>
                  <a:gd name="connsiteY244" fmla="*/ 5220 h 10000"/>
                  <a:gd name="connsiteX245" fmla="*/ 911 w 10000"/>
                  <a:gd name="connsiteY245" fmla="*/ 5314 h 10000"/>
                  <a:gd name="connsiteX246" fmla="*/ 898 w 10000"/>
                  <a:gd name="connsiteY246" fmla="*/ 5369 h 10000"/>
                  <a:gd name="connsiteX247" fmla="*/ 895 w 10000"/>
                  <a:gd name="connsiteY247" fmla="*/ 5385 h 10000"/>
                  <a:gd name="connsiteX248" fmla="*/ 895 w 10000"/>
                  <a:gd name="connsiteY248" fmla="*/ 5405 h 10000"/>
                  <a:gd name="connsiteX249" fmla="*/ 898 w 10000"/>
                  <a:gd name="connsiteY249" fmla="*/ 5434 h 10000"/>
                  <a:gd name="connsiteX250" fmla="*/ 911 w 10000"/>
                  <a:gd name="connsiteY250" fmla="*/ 5463 h 10000"/>
                  <a:gd name="connsiteX251" fmla="*/ 920 w 10000"/>
                  <a:gd name="connsiteY251" fmla="*/ 5492 h 10000"/>
                  <a:gd name="connsiteX252" fmla="*/ 934 w 10000"/>
                  <a:gd name="connsiteY252" fmla="*/ 5518 h 10000"/>
                  <a:gd name="connsiteX253" fmla="*/ 1169 w 10000"/>
                  <a:gd name="connsiteY253" fmla="*/ 5738 h 10000"/>
                  <a:gd name="connsiteX254" fmla="*/ 1188 w 10000"/>
                  <a:gd name="connsiteY254" fmla="*/ 5755 h 10000"/>
                  <a:gd name="connsiteX255" fmla="*/ 1216 w 10000"/>
                  <a:gd name="connsiteY255" fmla="*/ 5758 h 10000"/>
                  <a:gd name="connsiteX256" fmla="*/ 1313 w 10000"/>
                  <a:gd name="connsiteY256" fmla="*/ 5774 h 10000"/>
                  <a:gd name="connsiteX257" fmla="*/ 1349 w 10000"/>
                  <a:gd name="connsiteY257" fmla="*/ 5787 h 10000"/>
                  <a:gd name="connsiteX258" fmla="*/ 1393 w 10000"/>
                  <a:gd name="connsiteY258" fmla="*/ 5793 h 10000"/>
                  <a:gd name="connsiteX259" fmla="*/ 1393 w 10000"/>
                  <a:gd name="connsiteY259" fmla="*/ 5797 h 10000"/>
                  <a:gd name="connsiteX260" fmla="*/ 1421 w 10000"/>
                  <a:gd name="connsiteY260" fmla="*/ 5810 h 10000"/>
                  <a:gd name="connsiteX261" fmla="*/ 1446 w 10000"/>
                  <a:gd name="connsiteY261" fmla="*/ 5829 h 10000"/>
                  <a:gd name="connsiteX262" fmla="*/ 1460 w 10000"/>
                  <a:gd name="connsiteY262" fmla="*/ 5842 h 10000"/>
                  <a:gd name="connsiteX263" fmla="*/ 1476 w 10000"/>
                  <a:gd name="connsiteY263" fmla="*/ 5848 h 10000"/>
                  <a:gd name="connsiteX264" fmla="*/ 1501 w 10000"/>
                  <a:gd name="connsiteY264" fmla="*/ 5852 h 10000"/>
                  <a:gd name="connsiteX265" fmla="*/ 1532 w 10000"/>
                  <a:gd name="connsiteY265" fmla="*/ 5887 h 10000"/>
                  <a:gd name="connsiteX266" fmla="*/ 1565 w 10000"/>
                  <a:gd name="connsiteY266" fmla="*/ 5942 h 10000"/>
                  <a:gd name="connsiteX267" fmla="*/ 1587 w 10000"/>
                  <a:gd name="connsiteY267" fmla="*/ 5972 h 10000"/>
                  <a:gd name="connsiteX268" fmla="*/ 1612 w 10000"/>
                  <a:gd name="connsiteY268" fmla="*/ 5955 h 10000"/>
                  <a:gd name="connsiteX269" fmla="*/ 1679 w 10000"/>
                  <a:gd name="connsiteY269" fmla="*/ 6049 h 10000"/>
                  <a:gd name="connsiteX270" fmla="*/ 1720 w 10000"/>
                  <a:gd name="connsiteY270" fmla="*/ 6108 h 10000"/>
                  <a:gd name="connsiteX271" fmla="*/ 1751 w 10000"/>
                  <a:gd name="connsiteY271" fmla="*/ 6133 h 10000"/>
                  <a:gd name="connsiteX272" fmla="*/ 1792 w 10000"/>
                  <a:gd name="connsiteY272" fmla="*/ 6169 h 10000"/>
                  <a:gd name="connsiteX273" fmla="*/ 1801 w 10000"/>
                  <a:gd name="connsiteY273" fmla="*/ 6172 h 10000"/>
                  <a:gd name="connsiteX274" fmla="*/ 1814 w 10000"/>
                  <a:gd name="connsiteY274" fmla="*/ 6286 h 10000"/>
                  <a:gd name="connsiteX275" fmla="*/ 1817 w 10000"/>
                  <a:gd name="connsiteY275" fmla="*/ 6331 h 10000"/>
                  <a:gd name="connsiteX276" fmla="*/ 1809 w 10000"/>
                  <a:gd name="connsiteY276" fmla="*/ 6444 h 10000"/>
                  <a:gd name="connsiteX277" fmla="*/ 1801 w 10000"/>
                  <a:gd name="connsiteY277" fmla="*/ 6499 h 10000"/>
                  <a:gd name="connsiteX278" fmla="*/ 1781 w 10000"/>
                  <a:gd name="connsiteY278" fmla="*/ 6522 h 10000"/>
                  <a:gd name="connsiteX279" fmla="*/ 1773 w 10000"/>
                  <a:gd name="connsiteY279" fmla="*/ 6541 h 10000"/>
                  <a:gd name="connsiteX280" fmla="*/ 1762 w 10000"/>
                  <a:gd name="connsiteY280" fmla="*/ 6571 h 10000"/>
                  <a:gd name="connsiteX281" fmla="*/ 1767 w 10000"/>
                  <a:gd name="connsiteY281" fmla="*/ 6622 h 10000"/>
                  <a:gd name="connsiteX282" fmla="*/ 1767 w 10000"/>
                  <a:gd name="connsiteY282" fmla="*/ 6665 h 10000"/>
                  <a:gd name="connsiteX283" fmla="*/ 1767 w 10000"/>
                  <a:gd name="connsiteY283" fmla="*/ 6694 h 10000"/>
                  <a:gd name="connsiteX284" fmla="*/ 1776 w 10000"/>
                  <a:gd name="connsiteY284" fmla="*/ 6726 h 10000"/>
                  <a:gd name="connsiteX285" fmla="*/ 1776 w 10000"/>
                  <a:gd name="connsiteY285" fmla="*/ 6745 h 10000"/>
                  <a:gd name="connsiteX286" fmla="*/ 1767 w 10000"/>
                  <a:gd name="connsiteY286" fmla="*/ 6765 h 10000"/>
                  <a:gd name="connsiteX287" fmla="*/ 1762 w 10000"/>
                  <a:gd name="connsiteY287" fmla="*/ 6804 h 10000"/>
                  <a:gd name="connsiteX288" fmla="*/ 1753 w 10000"/>
                  <a:gd name="connsiteY288" fmla="*/ 6839 h 10000"/>
                  <a:gd name="connsiteX289" fmla="*/ 1742 w 10000"/>
                  <a:gd name="connsiteY289" fmla="*/ 6849 h 10000"/>
                  <a:gd name="connsiteX290" fmla="*/ 1726 w 10000"/>
                  <a:gd name="connsiteY290" fmla="*/ 6849 h 10000"/>
                  <a:gd name="connsiteX291" fmla="*/ 1712 w 10000"/>
                  <a:gd name="connsiteY291" fmla="*/ 6852 h 10000"/>
                  <a:gd name="connsiteX292" fmla="*/ 1640 w 10000"/>
                  <a:gd name="connsiteY292" fmla="*/ 6953 h 10000"/>
                  <a:gd name="connsiteX293" fmla="*/ 1493 w 10000"/>
                  <a:gd name="connsiteY293" fmla="*/ 7105 h 10000"/>
                  <a:gd name="connsiteX294" fmla="*/ 1490 w 10000"/>
                  <a:gd name="connsiteY294" fmla="*/ 7124 h 10000"/>
                  <a:gd name="connsiteX295" fmla="*/ 1468 w 10000"/>
                  <a:gd name="connsiteY295" fmla="*/ 7137 h 10000"/>
                  <a:gd name="connsiteX296" fmla="*/ 1454 w 10000"/>
                  <a:gd name="connsiteY296" fmla="*/ 7144 h 10000"/>
                  <a:gd name="connsiteX297" fmla="*/ 1452 w 10000"/>
                  <a:gd name="connsiteY297" fmla="*/ 7157 h 10000"/>
                  <a:gd name="connsiteX298" fmla="*/ 1446 w 10000"/>
                  <a:gd name="connsiteY298" fmla="*/ 7199 h 10000"/>
                  <a:gd name="connsiteX299" fmla="*/ 1476 w 10000"/>
                  <a:gd name="connsiteY299" fmla="*/ 7247 h 10000"/>
                  <a:gd name="connsiteX300" fmla="*/ 1501 w 10000"/>
                  <a:gd name="connsiteY300" fmla="*/ 7270 h 10000"/>
                  <a:gd name="connsiteX301" fmla="*/ 1518 w 10000"/>
                  <a:gd name="connsiteY301" fmla="*/ 7286 h 10000"/>
                  <a:gd name="connsiteX302" fmla="*/ 1524 w 10000"/>
                  <a:gd name="connsiteY302" fmla="*/ 7306 h 10000"/>
                  <a:gd name="connsiteX303" fmla="*/ 1540 w 10000"/>
                  <a:gd name="connsiteY303" fmla="*/ 7322 h 10000"/>
                  <a:gd name="connsiteX304" fmla="*/ 1565 w 10000"/>
                  <a:gd name="connsiteY304" fmla="*/ 7325 h 10000"/>
                  <a:gd name="connsiteX305" fmla="*/ 1590 w 10000"/>
                  <a:gd name="connsiteY305" fmla="*/ 7332 h 10000"/>
                  <a:gd name="connsiteX306" fmla="*/ 1615 w 10000"/>
                  <a:gd name="connsiteY306" fmla="*/ 7345 h 10000"/>
                  <a:gd name="connsiteX307" fmla="*/ 1662 w 10000"/>
                  <a:gd name="connsiteY307" fmla="*/ 7370 h 10000"/>
                  <a:gd name="connsiteX308" fmla="*/ 1670 w 10000"/>
                  <a:gd name="connsiteY308" fmla="*/ 7351 h 10000"/>
                  <a:gd name="connsiteX309" fmla="*/ 1726 w 10000"/>
                  <a:gd name="connsiteY309" fmla="*/ 7354 h 10000"/>
                  <a:gd name="connsiteX310" fmla="*/ 1726 w 10000"/>
                  <a:gd name="connsiteY310" fmla="*/ 7400 h 10000"/>
                  <a:gd name="connsiteX311" fmla="*/ 1773 w 10000"/>
                  <a:gd name="connsiteY311" fmla="*/ 7409 h 10000"/>
                  <a:gd name="connsiteX312" fmla="*/ 1806 w 10000"/>
                  <a:gd name="connsiteY312" fmla="*/ 7416 h 10000"/>
                  <a:gd name="connsiteX313" fmla="*/ 1839 w 10000"/>
                  <a:gd name="connsiteY313" fmla="*/ 7403 h 10000"/>
                  <a:gd name="connsiteX314" fmla="*/ 1886 w 10000"/>
                  <a:gd name="connsiteY314" fmla="*/ 7403 h 10000"/>
                  <a:gd name="connsiteX315" fmla="*/ 1898 w 10000"/>
                  <a:gd name="connsiteY315" fmla="*/ 7403 h 10000"/>
                  <a:gd name="connsiteX316" fmla="*/ 1914 w 10000"/>
                  <a:gd name="connsiteY316" fmla="*/ 7494 h 10000"/>
                  <a:gd name="connsiteX317" fmla="*/ 1895 w 10000"/>
                  <a:gd name="connsiteY317" fmla="*/ 7523 h 10000"/>
                  <a:gd name="connsiteX318" fmla="*/ 1825 w 10000"/>
                  <a:gd name="connsiteY318" fmla="*/ 7617 h 10000"/>
                  <a:gd name="connsiteX319" fmla="*/ 1776 w 10000"/>
                  <a:gd name="connsiteY319" fmla="*/ 7691 h 10000"/>
                  <a:gd name="connsiteX320" fmla="*/ 1781 w 10000"/>
                  <a:gd name="connsiteY320" fmla="*/ 7723 h 10000"/>
                  <a:gd name="connsiteX321" fmla="*/ 1767 w 10000"/>
                  <a:gd name="connsiteY321" fmla="*/ 7759 h 10000"/>
                  <a:gd name="connsiteX322" fmla="*/ 1762 w 10000"/>
                  <a:gd name="connsiteY322" fmla="*/ 7817 h 10000"/>
                  <a:gd name="connsiteX323" fmla="*/ 1762 w 10000"/>
                  <a:gd name="connsiteY323" fmla="*/ 7856 h 10000"/>
                  <a:gd name="connsiteX324" fmla="*/ 1776 w 10000"/>
                  <a:gd name="connsiteY324" fmla="*/ 7892 h 10000"/>
                  <a:gd name="connsiteX325" fmla="*/ 1784 w 10000"/>
                  <a:gd name="connsiteY325" fmla="*/ 7902 h 10000"/>
                  <a:gd name="connsiteX326" fmla="*/ 1801 w 10000"/>
                  <a:gd name="connsiteY326" fmla="*/ 7908 h 10000"/>
                  <a:gd name="connsiteX327" fmla="*/ 1809 w 10000"/>
                  <a:gd name="connsiteY327" fmla="*/ 7911 h 10000"/>
                  <a:gd name="connsiteX328" fmla="*/ 1801 w 10000"/>
                  <a:gd name="connsiteY328" fmla="*/ 7940 h 10000"/>
                  <a:gd name="connsiteX329" fmla="*/ 1798 w 10000"/>
                  <a:gd name="connsiteY329" fmla="*/ 7979 h 10000"/>
                  <a:gd name="connsiteX330" fmla="*/ 1806 w 10000"/>
                  <a:gd name="connsiteY330" fmla="*/ 8002 h 10000"/>
                  <a:gd name="connsiteX331" fmla="*/ 1823 w 10000"/>
                  <a:gd name="connsiteY331" fmla="*/ 8021 h 10000"/>
                  <a:gd name="connsiteX332" fmla="*/ 1834 w 10000"/>
                  <a:gd name="connsiteY332" fmla="*/ 8044 h 10000"/>
                  <a:gd name="connsiteX333" fmla="*/ 1839 w 10000"/>
                  <a:gd name="connsiteY333" fmla="*/ 8073 h 10000"/>
                  <a:gd name="connsiteX334" fmla="*/ 1842 w 10000"/>
                  <a:gd name="connsiteY334" fmla="*/ 8106 h 10000"/>
                  <a:gd name="connsiteX335" fmla="*/ 1839 w 10000"/>
                  <a:gd name="connsiteY335" fmla="*/ 8144 h 10000"/>
                  <a:gd name="connsiteX336" fmla="*/ 1856 w 10000"/>
                  <a:gd name="connsiteY336" fmla="*/ 8164 h 10000"/>
                  <a:gd name="connsiteX337" fmla="*/ 1886 w 10000"/>
                  <a:gd name="connsiteY337" fmla="*/ 8193 h 10000"/>
                  <a:gd name="connsiteX338" fmla="*/ 1922 w 10000"/>
                  <a:gd name="connsiteY338" fmla="*/ 8206 h 10000"/>
                  <a:gd name="connsiteX339" fmla="*/ 1967 w 10000"/>
                  <a:gd name="connsiteY339" fmla="*/ 8203 h 10000"/>
                  <a:gd name="connsiteX340" fmla="*/ 1986 w 10000"/>
                  <a:gd name="connsiteY340" fmla="*/ 8212 h 10000"/>
                  <a:gd name="connsiteX341" fmla="*/ 2000 w 10000"/>
                  <a:gd name="connsiteY341" fmla="*/ 8232 h 10000"/>
                  <a:gd name="connsiteX342" fmla="*/ 2033 w 10000"/>
                  <a:gd name="connsiteY342" fmla="*/ 8258 h 10000"/>
                  <a:gd name="connsiteX343" fmla="*/ 2050 w 10000"/>
                  <a:gd name="connsiteY343" fmla="*/ 8271 h 10000"/>
                  <a:gd name="connsiteX344" fmla="*/ 2089 w 10000"/>
                  <a:gd name="connsiteY344" fmla="*/ 8280 h 10000"/>
                  <a:gd name="connsiteX345" fmla="*/ 2122 w 10000"/>
                  <a:gd name="connsiteY345" fmla="*/ 8300 h 10000"/>
                  <a:gd name="connsiteX346" fmla="*/ 2163 w 10000"/>
                  <a:gd name="connsiteY346" fmla="*/ 8332 h 10000"/>
                  <a:gd name="connsiteX347" fmla="*/ 2172 w 10000"/>
                  <a:gd name="connsiteY347" fmla="*/ 8335 h 10000"/>
                  <a:gd name="connsiteX348" fmla="*/ 2177 w 10000"/>
                  <a:gd name="connsiteY348" fmla="*/ 8345 h 10000"/>
                  <a:gd name="connsiteX349" fmla="*/ 2163 w 10000"/>
                  <a:gd name="connsiteY349" fmla="*/ 8371 h 10000"/>
                  <a:gd name="connsiteX350" fmla="*/ 2139 w 10000"/>
                  <a:gd name="connsiteY350" fmla="*/ 8423 h 10000"/>
                  <a:gd name="connsiteX351" fmla="*/ 2130 w 10000"/>
                  <a:gd name="connsiteY351" fmla="*/ 8439 h 10000"/>
                  <a:gd name="connsiteX352" fmla="*/ 2105 w 10000"/>
                  <a:gd name="connsiteY352" fmla="*/ 8446 h 10000"/>
                  <a:gd name="connsiteX353" fmla="*/ 2080 w 10000"/>
                  <a:gd name="connsiteY353" fmla="*/ 8449 h 10000"/>
                  <a:gd name="connsiteX354" fmla="*/ 2075 w 10000"/>
                  <a:gd name="connsiteY354" fmla="*/ 8459 h 10000"/>
                  <a:gd name="connsiteX355" fmla="*/ 2072 w 10000"/>
                  <a:gd name="connsiteY355" fmla="*/ 8475 h 10000"/>
                  <a:gd name="connsiteX356" fmla="*/ 2080 w 10000"/>
                  <a:gd name="connsiteY356" fmla="*/ 8484 h 10000"/>
                  <a:gd name="connsiteX357" fmla="*/ 2100 w 10000"/>
                  <a:gd name="connsiteY357" fmla="*/ 8475 h 10000"/>
                  <a:gd name="connsiteX358" fmla="*/ 2141 w 10000"/>
                  <a:gd name="connsiteY358" fmla="*/ 8478 h 10000"/>
                  <a:gd name="connsiteX359" fmla="*/ 2172 w 10000"/>
                  <a:gd name="connsiteY359" fmla="*/ 8475 h 10000"/>
                  <a:gd name="connsiteX360" fmla="*/ 2188 w 10000"/>
                  <a:gd name="connsiteY360" fmla="*/ 8475 h 10000"/>
                  <a:gd name="connsiteX361" fmla="*/ 2222 w 10000"/>
                  <a:gd name="connsiteY361" fmla="*/ 8497 h 10000"/>
                  <a:gd name="connsiteX362" fmla="*/ 2252 w 10000"/>
                  <a:gd name="connsiteY362" fmla="*/ 8514 h 10000"/>
                  <a:gd name="connsiteX363" fmla="*/ 2274 w 10000"/>
                  <a:gd name="connsiteY363" fmla="*/ 8514 h 10000"/>
                  <a:gd name="connsiteX364" fmla="*/ 2299 w 10000"/>
                  <a:gd name="connsiteY364" fmla="*/ 8504 h 10000"/>
                  <a:gd name="connsiteX365" fmla="*/ 2310 w 10000"/>
                  <a:gd name="connsiteY365" fmla="*/ 8504 h 10000"/>
                  <a:gd name="connsiteX366" fmla="*/ 2319 w 10000"/>
                  <a:gd name="connsiteY366" fmla="*/ 8484 h 10000"/>
                  <a:gd name="connsiteX367" fmla="*/ 2338 w 10000"/>
                  <a:gd name="connsiteY367" fmla="*/ 8494 h 10000"/>
                  <a:gd name="connsiteX368" fmla="*/ 2338 w 10000"/>
                  <a:gd name="connsiteY368" fmla="*/ 8552 h 10000"/>
                  <a:gd name="connsiteX369" fmla="*/ 2366 w 10000"/>
                  <a:gd name="connsiteY369" fmla="*/ 8572 h 10000"/>
                  <a:gd name="connsiteX370" fmla="*/ 2382 w 10000"/>
                  <a:gd name="connsiteY370" fmla="*/ 8582 h 10000"/>
                  <a:gd name="connsiteX371" fmla="*/ 2435 w 10000"/>
                  <a:gd name="connsiteY371" fmla="*/ 8552 h 10000"/>
                  <a:gd name="connsiteX372" fmla="*/ 2443 w 10000"/>
                  <a:gd name="connsiteY372" fmla="*/ 8552 h 10000"/>
                  <a:gd name="connsiteX373" fmla="*/ 2454 w 10000"/>
                  <a:gd name="connsiteY373" fmla="*/ 8552 h 10000"/>
                  <a:gd name="connsiteX374" fmla="*/ 2471 w 10000"/>
                  <a:gd name="connsiteY374" fmla="*/ 8546 h 10000"/>
                  <a:gd name="connsiteX375" fmla="*/ 2488 w 10000"/>
                  <a:gd name="connsiteY375" fmla="*/ 8536 h 10000"/>
                  <a:gd name="connsiteX376" fmla="*/ 2501 w 10000"/>
                  <a:gd name="connsiteY376" fmla="*/ 8533 h 10000"/>
                  <a:gd name="connsiteX377" fmla="*/ 2512 w 10000"/>
                  <a:gd name="connsiteY377" fmla="*/ 8533 h 10000"/>
                  <a:gd name="connsiteX378" fmla="*/ 2521 w 10000"/>
                  <a:gd name="connsiteY378" fmla="*/ 8546 h 10000"/>
                  <a:gd name="connsiteX379" fmla="*/ 2521 w 10000"/>
                  <a:gd name="connsiteY379" fmla="*/ 8572 h 10000"/>
                  <a:gd name="connsiteX380" fmla="*/ 2535 w 10000"/>
                  <a:gd name="connsiteY380" fmla="*/ 8588 h 10000"/>
                  <a:gd name="connsiteX381" fmla="*/ 2551 w 10000"/>
                  <a:gd name="connsiteY381" fmla="*/ 8582 h 10000"/>
                  <a:gd name="connsiteX382" fmla="*/ 2560 w 10000"/>
                  <a:gd name="connsiteY382" fmla="*/ 8582 h 10000"/>
                  <a:gd name="connsiteX383" fmla="*/ 2573 w 10000"/>
                  <a:gd name="connsiteY383" fmla="*/ 8588 h 10000"/>
                  <a:gd name="connsiteX384" fmla="*/ 2584 w 10000"/>
                  <a:gd name="connsiteY384" fmla="*/ 8591 h 10000"/>
                  <a:gd name="connsiteX385" fmla="*/ 2590 w 10000"/>
                  <a:gd name="connsiteY385" fmla="*/ 8598 h 10000"/>
                  <a:gd name="connsiteX386" fmla="*/ 2598 w 10000"/>
                  <a:gd name="connsiteY386" fmla="*/ 8608 h 10000"/>
                  <a:gd name="connsiteX387" fmla="*/ 2607 w 10000"/>
                  <a:gd name="connsiteY387" fmla="*/ 8617 h 10000"/>
                  <a:gd name="connsiteX388" fmla="*/ 2618 w 10000"/>
                  <a:gd name="connsiteY388" fmla="*/ 8617 h 10000"/>
                  <a:gd name="connsiteX389" fmla="*/ 2640 w 10000"/>
                  <a:gd name="connsiteY389" fmla="*/ 8608 h 10000"/>
                  <a:gd name="connsiteX390" fmla="*/ 2670 w 10000"/>
                  <a:gd name="connsiteY390" fmla="*/ 8598 h 10000"/>
                  <a:gd name="connsiteX391" fmla="*/ 2673 w 10000"/>
                  <a:gd name="connsiteY391" fmla="*/ 8598 h 10000"/>
                  <a:gd name="connsiteX392" fmla="*/ 2690 w 10000"/>
                  <a:gd name="connsiteY392" fmla="*/ 8598 h 10000"/>
                  <a:gd name="connsiteX393" fmla="*/ 2698 w 10000"/>
                  <a:gd name="connsiteY393" fmla="*/ 8598 h 10000"/>
                  <a:gd name="connsiteX394" fmla="*/ 2712 w 10000"/>
                  <a:gd name="connsiteY394" fmla="*/ 8598 h 10000"/>
                  <a:gd name="connsiteX395" fmla="*/ 2726 w 10000"/>
                  <a:gd name="connsiteY395" fmla="*/ 8591 h 10000"/>
                  <a:gd name="connsiteX396" fmla="*/ 2737 w 10000"/>
                  <a:gd name="connsiteY396" fmla="*/ 8588 h 10000"/>
                  <a:gd name="connsiteX397" fmla="*/ 2759 w 10000"/>
                  <a:gd name="connsiteY397" fmla="*/ 8582 h 10000"/>
                  <a:gd name="connsiteX398" fmla="*/ 2770 w 10000"/>
                  <a:gd name="connsiteY398" fmla="*/ 8578 h 10000"/>
                  <a:gd name="connsiteX399" fmla="*/ 2784 w 10000"/>
                  <a:gd name="connsiteY399" fmla="*/ 8572 h 10000"/>
                  <a:gd name="connsiteX400" fmla="*/ 2795 w 10000"/>
                  <a:gd name="connsiteY400" fmla="*/ 8572 h 10000"/>
                  <a:gd name="connsiteX401" fmla="*/ 2803 w 10000"/>
                  <a:gd name="connsiteY401" fmla="*/ 8588 h 10000"/>
                  <a:gd name="connsiteX402" fmla="*/ 2803 w 10000"/>
                  <a:gd name="connsiteY402" fmla="*/ 8591 h 10000"/>
                  <a:gd name="connsiteX403" fmla="*/ 2803 w 10000"/>
                  <a:gd name="connsiteY403" fmla="*/ 8601 h 10000"/>
                  <a:gd name="connsiteX404" fmla="*/ 2809 w 10000"/>
                  <a:gd name="connsiteY404" fmla="*/ 8601 h 10000"/>
                  <a:gd name="connsiteX405" fmla="*/ 2823 w 10000"/>
                  <a:gd name="connsiteY405" fmla="*/ 8598 h 10000"/>
                  <a:gd name="connsiteX406" fmla="*/ 2831 w 10000"/>
                  <a:gd name="connsiteY406" fmla="*/ 8598 h 10000"/>
                  <a:gd name="connsiteX407" fmla="*/ 2839 w 10000"/>
                  <a:gd name="connsiteY407" fmla="*/ 8601 h 10000"/>
                  <a:gd name="connsiteX408" fmla="*/ 2848 w 10000"/>
                  <a:gd name="connsiteY408" fmla="*/ 8598 h 10000"/>
                  <a:gd name="connsiteX409" fmla="*/ 2856 w 10000"/>
                  <a:gd name="connsiteY409" fmla="*/ 8601 h 10000"/>
                  <a:gd name="connsiteX410" fmla="*/ 2859 w 10000"/>
                  <a:gd name="connsiteY410" fmla="*/ 8601 h 10000"/>
                  <a:gd name="connsiteX411" fmla="*/ 2864 w 10000"/>
                  <a:gd name="connsiteY411" fmla="*/ 8598 h 10000"/>
                  <a:gd name="connsiteX412" fmla="*/ 2889 w 10000"/>
                  <a:gd name="connsiteY412" fmla="*/ 8611 h 10000"/>
                  <a:gd name="connsiteX413" fmla="*/ 2906 w 10000"/>
                  <a:gd name="connsiteY413" fmla="*/ 8620 h 10000"/>
                  <a:gd name="connsiteX414" fmla="*/ 2914 w 10000"/>
                  <a:gd name="connsiteY414" fmla="*/ 8627 h 10000"/>
                  <a:gd name="connsiteX415" fmla="*/ 2920 w 10000"/>
                  <a:gd name="connsiteY415" fmla="*/ 8640 h 10000"/>
                  <a:gd name="connsiteX416" fmla="*/ 2922 w 10000"/>
                  <a:gd name="connsiteY416" fmla="*/ 8666 h 10000"/>
                  <a:gd name="connsiteX417" fmla="*/ 2922 w 10000"/>
                  <a:gd name="connsiteY417" fmla="*/ 8692 h 10000"/>
                  <a:gd name="connsiteX418" fmla="*/ 2939 w 10000"/>
                  <a:gd name="connsiteY418" fmla="*/ 8695 h 10000"/>
                  <a:gd name="connsiteX419" fmla="*/ 2953 w 10000"/>
                  <a:gd name="connsiteY419" fmla="*/ 8695 h 10000"/>
                  <a:gd name="connsiteX420" fmla="*/ 2961 w 10000"/>
                  <a:gd name="connsiteY420" fmla="*/ 8695 h 10000"/>
                  <a:gd name="connsiteX421" fmla="*/ 2972 w 10000"/>
                  <a:gd name="connsiteY421" fmla="*/ 8692 h 10000"/>
                  <a:gd name="connsiteX422" fmla="*/ 2981 w 10000"/>
                  <a:gd name="connsiteY422" fmla="*/ 8685 h 10000"/>
                  <a:gd name="connsiteX423" fmla="*/ 2989 w 10000"/>
                  <a:gd name="connsiteY423" fmla="*/ 8685 h 10000"/>
                  <a:gd name="connsiteX424" fmla="*/ 3008 w 10000"/>
                  <a:gd name="connsiteY424" fmla="*/ 8685 h 10000"/>
                  <a:gd name="connsiteX425" fmla="*/ 3028 w 10000"/>
                  <a:gd name="connsiteY425" fmla="*/ 8695 h 10000"/>
                  <a:gd name="connsiteX426" fmla="*/ 3042 w 10000"/>
                  <a:gd name="connsiteY426" fmla="*/ 8695 h 10000"/>
                  <a:gd name="connsiteX427" fmla="*/ 3053 w 10000"/>
                  <a:gd name="connsiteY427" fmla="*/ 8676 h 10000"/>
                  <a:gd name="connsiteX428" fmla="*/ 3061 w 10000"/>
                  <a:gd name="connsiteY428" fmla="*/ 8666 h 10000"/>
                  <a:gd name="connsiteX429" fmla="*/ 3066 w 10000"/>
                  <a:gd name="connsiteY429" fmla="*/ 8656 h 10000"/>
                  <a:gd name="connsiteX430" fmla="*/ 3091 w 10000"/>
                  <a:gd name="connsiteY430" fmla="*/ 8659 h 10000"/>
                  <a:gd name="connsiteX431" fmla="*/ 3105 w 10000"/>
                  <a:gd name="connsiteY431" fmla="*/ 8659 h 10000"/>
                  <a:gd name="connsiteX432" fmla="*/ 3108 w 10000"/>
                  <a:gd name="connsiteY432" fmla="*/ 8650 h 10000"/>
                  <a:gd name="connsiteX433" fmla="*/ 3147 w 10000"/>
                  <a:gd name="connsiteY433" fmla="*/ 8588 h 10000"/>
                  <a:gd name="connsiteX434" fmla="*/ 3150 w 10000"/>
                  <a:gd name="connsiteY434" fmla="*/ 8598 h 10000"/>
                  <a:gd name="connsiteX435" fmla="*/ 3163 w 10000"/>
                  <a:gd name="connsiteY435" fmla="*/ 8601 h 10000"/>
                  <a:gd name="connsiteX436" fmla="*/ 3180 w 10000"/>
                  <a:gd name="connsiteY436" fmla="*/ 8608 h 10000"/>
                  <a:gd name="connsiteX437" fmla="*/ 3188 w 10000"/>
                  <a:gd name="connsiteY437" fmla="*/ 8611 h 10000"/>
                  <a:gd name="connsiteX438" fmla="*/ 3227 w 10000"/>
                  <a:gd name="connsiteY438" fmla="*/ 8620 h 10000"/>
                  <a:gd name="connsiteX439" fmla="*/ 3238 w 10000"/>
                  <a:gd name="connsiteY439" fmla="*/ 8617 h 10000"/>
                  <a:gd name="connsiteX440" fmla="*/ 3247 w 10000"/>
                  <a:gd name="connsiteY440" fmla="*/ 8601 h 10000"/>
                  <a:gd name="connsiteX441" fmla="*/ 3269 w 10000"/>
                  <a:gd name="connsiteY441" fmla="*/ 8611 h 10000"/>
                  <a:gd name="connsiteX442" fmla="*/ 3277 w 10000"/>
                  <a:gd name="connsiteY442" fmla="*/ 8617 h 10000"/>
                  <a:gd name="connsiteX443" fmla="*/ 3285 w 10000"/>
                  <a:gd name="connsiteY443" fmla="*/ 8611 h 10000"/>
                  <a:gd name="connsiteX444" fmla="*/ 3307 w 10000"/>
                  <a:gd name="connsiteY444" fmla="*/ 8611 h 10000"/>
                  <a:gd name="connsiteX445" fmla="*/ 3319 w 10000"/>
                  <a:gd name="connsiteY445" fmla="*/ 8617 h 10000"/>
                  <a:gd name="connsiteX446" fmla="*/ 3324 w 10000"/>
                  <a:gd name="connsiteY446" fmla="*/ 8617 h 10000"/>
                  <a:gd name="connsiteX447" fmla="*/ 3327 w 10000"/>
                  <a:gd name="connsiteY447" fmla="*/ 8620 h 10000"/>
                  <a:gd name="connsiteX448" fmla="*/ 3341 w 10000"/>
                  <a:gd name="connsiteY448" fmla="*/ 8620 h 10000"/>
                  <a:gd name="connsiteX449" fmla="*/ 3357 w 10000"/>
                  <a:gd name="connsiteY449" fmla="*/ 8620 h 10000"/>
                  <a:gd name="connsiteX450" fmla="*/ 3374 w 10000"/>
                  <a:gd name="connsiteY450" fmla="*/ 8620 h 10000"/>
                  <a:gd name="connsiteX451" fmla="*/ 3382 w 10000"/>
                  <a:gd name="connsiteY451" fmla="*/ 8620 h 10000"/>
                  <a:gd name="connsiteX452" fmla="*/ 3399 w 10000"/>
                  <a:gd name="connsiteY452" fmla="*/ 8611 h 10000"/>
                  <a:gd name="connsiteX453" fmla="*/ 3413 w 10000"/>
                  <a:gd name="connsiteY453" fmla="*/ 8601 h 10000"/>
                  <a:gd name="connsiteX454" fmla="*/ 3421 w 10000"/>
                  <a:gd name="connsiteY454" fmla="*/ 8588 h 10000"/>
                  <a:gd name="connsiteX455" fmla="*/ 3421 w 10000"/>
                  <a:gd name="connsiteY455" fmla="*/ 8572 h 10000"/>
                  <a:gd name="connsiteX456" fmla="*/ 3421 w 10000"/>
                  <a:gd name="connsiteY456" fmla="*/ 8552 h 10000"/>
                  <a:gd name="connsiteX457" fmla="*/ 3424 w 10000"/>
                  <a:gd name="connsiteY457" fmla="*/ 8533 h 10000"/>
                  <a:gd name="connsiteX458" fmla="*/ 3432 w 10000"/>
                  <a:gd name="connsiteY458" fmla="*/ 8523 h 10000"/>
                  <a:gd name="connsiteX459" fmla="*/ 3446 w 10000"/>
                  <a:gd name="connsiteY459" fmla="*/ 8523 h 10000"/>
                  <a:gd name="connsiteX460" fmla="*/ 3457 w 10000"/>
                  <a:gd name="connsiteY460" fmla="*/ 8523 h 10000"/>
                  <a:gd name="connsiteX461" fmla="*/ 3476 w 10000"/>
                  <a:gd name="connsiteY461" fmla="*/ 8533 h 10000"/>
                  <a:gd name="connsiteX462" fmla="*/ 3485 w 10000"/>
                  <a:gd name="connsiteY462" fmla="*/ 8536 h 10000"/>
                  <a:gd name="connsiteX463" fmla="*/ 3501 w 10000"/>
                  <a:gd name="connsiteY463" fmla="*/ 8527 h 10000"/>
                  <a:gd name="connsiteX464" fmla="*/ 3504 w 10000"/>
                  <a:gd name="connsiteY464" fmla="*/ 8514 h 10000"/>
                  <a:gd name="connsiteX465" fmla="*/ 3510 w 10000"/>
                  <a:gd name="connsiteY465" fmla="*/ 8497 h 10000"/>
                  <a:gd name="connsiteX466" fmla="*/ 3537 w 10000"/>
                  <a:gd name="connsiteY466" fmla="*/ 8484 h 10000"/>
                  <a:gd name="connsiteX467" fmla="*/ 3562 w 10000"/>
                  <a:gd name="connsiteY467" fmla="*/ 8488 h 10000"/>
                  <a:gd name="connsiteX468" fmla="*/ 3568 w 10000"/>
                  <a:gd name="connsiteY468" fmla="*/ 8484 h 10000"/>
                  <a:gd name="connsiteX469" fmla="*/ 3584 w 10000"/>
                  <a:gd name="connsiteY469" fmla="*/ 8494 h 10000"/>
                  <a:gd name="connsiteX470" fmla="*/ 3593 w 10000"/>
                  <a:gd name="connsiteY470" fmla="*/ 8507 h 10000"/>
                  <a:gd name="connsiteX471" fmla="*/ 3618 w 10000"/>
                  <a:gd name="connsiteY471" fmla="*/ 8497 h 10000"/>
                  <a:gd name="connsiteX472" fmla="*/ 3643 w 10000"/>
                  <a:gd name="connsiteY472" fmla="*/ 8475 h 10000"/>
                  <a:gd name="connsiteX473" fmla="*/ 3657 w 10000"/>
                  <a:gd name="connsiteY473" fmla="*/ 8478 h 10000"/>
                  <a:gd name="connsiteX474" fmla="*/ 3670 w 10000"/>
                  <a:gd name="connsiteY474" fmla="*/ 8475 h 10000"/>
                  <a:gd name="connsiteX475" fmla="*/ 3673 w 10000"/>
                  <a:gd name="connsiteY475" fmla="*/ 8468 h 10000"/>
                  <a:gd name="connsiteX476" fmla="*/ 3681 w 10000"/>
                  <a:gd name="connsiteY476" fmla="*/ 8468 h 10000"/>
                  <a:gd name="connsiteX477" fmla="*/ 3698 w 10000"/>
                  <a:gd name="connsiteY477" fmla="*/ 8478 h 10000"/>
                  <a:gd name="connsiteX478" fmla="*/ 3720 w 10000"/>
                  <a:gd name="connsiteY478" fmla="*/ 8497 h 10000"/>
                  <a:gd name="connsiteX479" fmla="*/ 3715 w 10000"/>
                  <a:gd name="connsiteY479" fmla="*/ 8504 h 10000"/>
                  <a:gd name="connsiteX480" fmla="*/ 3729 w 10000"/>
                  <a:gd name="connsiteY480" fmla="*/ 8514 h 10000"/>
                  <a:gd name="connsiteX481" fmla="*/ 3729 w 10000"/>
                  <a:gd name="connsiteY481" fmla="*/ 8517 h 10000"/>
                  <a:gd name="connsiteX482" fmla="*/ 3740 w 10000"/>
                  <a:gd name="connsiteY482" fmla="*/ 8527 h 10000"/>
                  <a:gd name="connsiteX483" fmla="*/ 3759 w 10000"/>
                  <a:gd name="connsiteY483" fmla="*/ 8517 h 10000"/>
                  <a:gd name="connsiteX484" fmla="*/ 3762 w 10000"/>
                  <a:gd name="connsiteY484" fmla="*/ 8504 h 10000"/>
                  <a:gd name="connsiteX485" fmla="*/ 3770 w 10000"/>
                  <a:gd name="connsiteY485" fmla="*/ 8488 h 10000"/>
                  <a:gd name="connsiteX486" fmla="*/ 3778 w 10000"/>
                  <a:gd name="connsiteY486" fmla="*/ 8484 h 10000"/>
                  <a:gd name="connsiteX487" fmla="*/ 3792 w 10000"/>
                  <a:gd name="connsiteY487" fmla="*/ 8475 h 10000"/>
                  <a:gd name="connsiteX488" fmla="*/ 3803 w 10000"/>
                  <a:gd name="connsiteY488" fmla="*/ 8478 h 10000"/>
                  <a:gd name="connsiteX489" fmla="*/ 3809 w 10000"/>
                  <a:gd name="connsiteY489" fmla="*/ 8475 h 10000"/>
                  <a:gd name="connsiteX490" fmla="*/ 3825 w 10000"/>
                  <a:gd name="connsiteY490" fmla="*/ 8465 h 10000"/>
                  <a:gd name="connsiteX491" fmla="*/ 3834 w 10000"/>
                  <a:gd name="connsiteY491" fmla="*/ 8468 h 10000"/>
                  <a:gd name="connsiteX492" fmla="*/ 3842 w 10000"/>
                  <a:gd name="connsiteY492" fmla="*/ 8478 h 10000"/>
                  <a:gd name="connsiteX493" fmla="*/ 3850 w 10000"/>
                  <a:gd name="connsiteY493" fmla="*/ 8478 h 10000"/>
                  <a:gd name="connsiteX494" fmla="*/ 3859 w 10000"/>
                  <a:gd name="connsiteY494" fmla="*/ 8484 h 10000"/>
                  <a:gd name="connsiteX495" fmla="*/ 3873 w 10000"/>
                  <a:gd name="connsiteY495" fmla="*/ 8494 h 10000"/>
                  <a:gd name="connsiteX496" fmla="*/ 3875 w 10000"/>
                  <a:gd name="connsiteY496" fmla="*/ 8507 h 10000"/>
                  <a:gd name="connsiteX497" fmla="*/ 3881 w 10000"/>
                  <a:gd name="connsiteY497" fmla="*/ 8527 h 10000"/>
                  <a:gd name="connsiteX498" fmla="*/ 3875 w 10000"/>
                  <a:gd name="connsiteY498" fmla="*/ 8546 h 10000"/>
                  <a:gd name="connsiteX499" fmla="*/ 3892 w 10000"/>
                  <a:gd name="connsiteY499" fmla="*/ 8546 h 10000"/>
                  <a:gd name="connsiteX500" fmla="*/ 3900 w 10000"/>
                  <a:gd name="connsiteY500" fmla="*/ 8543 h 10000"/>
                  <a:gd name="connsiteX501" fmla="*/ 3906 w 10000"/>
                  <a:gd name="connsiteY501" fmla="*/ 8543 h 10000"/>
                  <a:gd name="connsiteX502" fmla="*/ 3922 w 10000"/>
                  <a:gd name="connsiteY502" fmla="*/ 8552 h 10000"/>
                  <a:gd name="connsiteX503" fmla="*/ 3939 w 10000"/>
                  <a:gd name="connsiteY503" fmla="*/ 8559 h 10000"/>
                  <a:gd name="connsiteX504" fmla="*/ 3953 w 10000"/>
                  <a:gd name="connsiteY504" fmla="*/ 8572 h 10000"/>
                  <a:gd name="connsiteX505" fmla="*/ 3956 w 10000"/>
                  <a:gd name="connsiteY505" fmla="*/ 8588 h 10000"/>
                  <a:gd name="connsiteX506" fmla="*/ 3956 w 10000"/>
                  <a:gd name="connsiteY506" fmla="*/ 8608 h 10000"/>
                  <a:gd name="connsiteX507" fmla="*/ 3972 w 10000"/>
                  <a:gd name="connsiteY507" fmla="*/ 8608 h 10000"/>
                  <a:gd name="connsiteX508" fmla="*/ 3986 w 10000"/>
                  <a:gd name="connsiteY508" fmla="*/ 8608 h 10000"/>
                  <a:gd name="connsiteX509" fmla="*/ 3997 w 10000"/>
                  <a:gd name="connsiteY509" fmla="*/ 8608 h 10000"/>
                  <a:gd name="connsiteX510" fmla="*/ 4006 w 10000"/>
                  <a:gd name="connsiteY510" fmla="*/ 8608 h 10000"/>
                  <a:gd name="connsiteX511" fmla="*/ 4006 w 10000"/>
                  <a:gd name="connsiteY511" fmla="*/ 8611 h 10000"/>
                  <a:gd name="connsiteX512" fmla="*/ 4011 w 10000"/>
                  <a:gd name="connsiteY512" fmla="*/ 8611 h 10000"/>
                  <a:gd name="connsiteX513" fmla="*/ 4022 w 10000"/>
                  <a:gd name="connsiteY513" fmla="*/ 8620 h 10000"/>
                  <a:gd name="connsiteX514" fmla="*/ 4042 w 10000"/>
                  <a:gd name="connsiteY514" fmla="*/ 8620 h 10000"/>
                  <a:gd name="connsiteX515" fmla="*/ 4050 w 10000"/>
                  <a:gd name="connsiteY515" fmla="*/ 8617 h 10000"/>
                  <a:gd name="connsiteX516" fmla="*/ 4069 w 10000"/>
                  <a:gd name="connsiteY516" fmla="*/ 8620 h 10000"/>
                  <a:gd name="connsiteX517" fmla="*/ 4086 w 10000"/>
                  <a:gd name="connsiteY517" fmla="*/ 8630 h 10000"/>
                  <a:gd name="connsiteX518" fmla="*/ 4108 w 10000"/>
                  <a:gd name="connsiteY518" fmla="*/ 8627 h 10000"/>
                  <a:gd name="connsiteX519" fmla="*/ 4125 w 10000"/>
                  <a:gd name="connsiteY519" fmla="*/ 8620 h 10000"/>
                  <a:gd name="connsiteX520" fmla="*/ 4133 w 10000"/>
                  <a:gd name="connsiteY520" fmla="*/ 8611 h 10000"/>
                  <a:gd name="connsiteX521" fmla="*/ 4139 w 10000"/>
                  <a:gd name="connsiteY521" fmla="*/ 8608 h 10000"/>
                  <a:gd name="connsiteX522" fmla="*/ 4147 w 10000"/>
                  <a:gd name="connsiteY522" fmla="*/ 8601 h 10000"/>
                  <a:gd name="connsiteX523" fmla="*/ 4155 w 10000"/>
                  <a:gd name="connsiteY523" fmla="*/ 8591 h 10000"/>
                  <a:gd name="connsiteX524" fmla="*/ 4166 w 10000"/>
                  <a:gd name="connsiteY524" fmla="*/ 8582 h 10000"/>
                  <a:gd name="connsiteX525" fmla="*/ 4183 w 10000"/>
                  <a:gd name="connsiteY525" fmla="*/ 8569 h 10000"/>
                  <a:gd name="connsiteX526" fmla="*/ 4191 w 10000"/>
                  <a:gd name="connsiteY526" fmla="*/ 8562 h 10000"/>
                  <a:gd name="connsiteX527" fmla="*/ 4208 w 10000"/>
                  <a:gd name="connsiteY527" fmla="*/ 8552 h 10000"/>
                  <a:gd name="connsiteX528" fmla="*/ 4230 w 10000"/>
                  <a:gd name="connsiteY528" fmla="*/ 8552 h 10000"/>
                  <a:gd name="connsiteX529" fmla="*/ 4238 w 10000"/>
                  <a:gd name="connsiteY529" fmla="*/ 8559 h 10000"/>
                  <a:gd name="connsiteX530" fmla="*/ 4247 w 10000"/>
                  <a:gd name="connsiteY530" fmla="*/ 8572 h 10000"/>
                  <a:gd name="connsiteX531" fmla="*/ 4252 w 10000"/>
                  <a:gd name="connsiteY531" fmla="*/ 8578 h 10000"/>
                  <a:gd name="connsiteX532" fmla="*/ 4263 w 10000"/>
                  <a:gd name="connsiteY532" fmla="*/ 8582 h 10000"/>
                  <a:gd name="connsiteX533" fmla="*/ 4277 w 10000"/>
                  <a:gd name="connsiteY533" fmla="*/ 8572 h 10000"/>
                  <a:gd name="connsiteX534" fmla="*/ 4294 w 10000"/>
                  <a:gd name="connsiteY534" fmla="*/ 8559 h 10000"/>
                  <a:gd name="connsiteX535" fmla="*/ 4302 w 10000"/>
                  <a:gd name="connsiteY535" fmla="*/ 8546 h 10000"/>
                  <a:gd name="connsiteX536" fmla="*/ 4310 w 10000"/>
                  <a:gd name="connsiteY536" fmla="*/ 8543 h 10000"/>
                  <a:gd name="connsiteX537" fmla="*/ 4313 w 10000"/>
                  <a:gd name="connsiteY537" fmla="*/ 8543 h 10000"/>
                  <a:gd name="connsiteX538" fmla="*/ 4332 w 10000"/>
                  <a:gd name="connsiteY538" fmla="*/ 8546 h 10000"/>
                  <a:gd name="connsiteX539" fmla="*/ 4335 w 10000"/>
                  <a:gd name="connsiteY539" fmla="*/ 8559 h 10000"/>
                  <a:gd name="connsiteX540" fmla="*/ 4349 w 10000"/>
                  <a:gd name="connsiteY540" fmla="*/ 8588 h 10000"/>
                  <a:gd name="connsiteX541" fmla="*/ 4360 w 10000"/>
                  <a:gd name="connsiteY541" fmla="*/ 8591 h 10000"/>
                  <a:gd name="connsiteX542" fmla="*/ 4366 w 10000"/>
                  <a:gd name="connsiteY542" fmla="*/ 8591 h 10000"/>
                  <a:gd name="connsiteX543" fmla="*/ 4382 w 10000"/>
                  <a:gd name="connsiteY543" fmla="*/ 8598 h 10000"/>
                  <a:gd name="connsiteX544" fmla="*/ 4385 w 10000"/>
                  <a:gd name="connsiteY544" fmla="*/ 8598 h 10000"/>
                  <a:gd name="connsiteX545" fmla="*/ 4402 w 10000"/>
                  <a:gd name="connsiteY545" fmla="*/ 8598 h 10000"/>
                  <a:gd name="connsiteX546" fmla="*/ 4421 w 10000"/>
                  <a:gd name="connsiteY546" fmla="*/ 8591 h 10000"/>
                  <a:gd name="connsiteX547" fmla="*/ 4440 w 10000"/>
                  <a:gd name="connsiteY547" fmla="*/ 8591 h 10000"/>
                  <a:gd name="connsiteX548" fmla="*/ 4449 w 10000"/>
                  <a:gd name="connsiteY548" fmla="*/ 8598 h 10000"/>
                  <a:gd name="connsiteX549" fmla="*/ 4454 w 10000"/>
                  <a:gd name="connsiteY549" fmla="*/ 8617 h 10000"/>
                  <a:gd name="connsiteX550" fmla="*/ 4463 w 10000"/>
                  <a:gd name="connsiteY550" fmla="*/ 8608 h 10000"/>
                  <a:gd name="connsiteX551" fmla="*/ 4474 w 10000"/>
                  <a:gd name="connsiteY551" fmla="*/ 8608 h 10000"/>
                  <a:gd name="connsiteX552" fmla="*/ 4490 w 10000"/>
                  <a:gd name="connsiteY552" fmla="*/ 8617 h 10000"/>
                  <a:gd name="connsiteX553" fmla="*/ 4504 w 10000"/>
                  <a:gd name="connsiteY553" fmla="*/ 8617 h 10000"/>
                  <a:gd name="connsiteX554" fmla="*/ 4518 w 10000"/>
                  <a:gd name="connsiteY554" fmla="*/ 8617 h 10000"/>
                  <a:gd name="connsiteX555" fmla="*/ 4535 w 10000"/>
                  <a:gd name="connsiteY555" fmla="*/ 8611 h 10000"/>
                  <a:gd name="connsiteX556" fmla="*/ 4546 w 10000"/>
                  <a:gd name="connsiteY556" fmla="*/ 8611 h 10000"/>
                  <a:gd name="connsiteX557" fmla="*/ 4562 w 10000"/>
                  <a:gd name="connsiteY557" fmla="*/ 8611 h 10000"/>
                  <a:gd name="connsiteX558" fmla="*/ 4571 w 10000"/>
                  <a:gd name="connsiteY558" fmla="*/ 8611 h 10000"/>
                  <a:gd name="connsiteX559" fmla="*/ 4579 w 10000"/>
                  <a:gd name="connsiteY559" fmla="*/ 8608 h 10000"/>
                  <a:gd name="connsiteX560" fmla="*/ 4584 w 10000"/>
                  <a:gd name="connsiteY560" fmla="*/ 8608 h 10000"/>
                  <a:gd name="connsiteX561" fmla="*/ 4601 w 10000"/>
                  <a:gd name="connsiteY561" fmla="*/ 8617 h 10000"/>
                  <a:gd name="connsiteX562" fmla="*/ 4609 w 10000"/>
                  <a:gd name="connsiteY562" fmla="*/ 8627 h 10000"/>
                  <a:gd name="connsiteX563" fmla="*/ 4618 w 10000"/>
                  <a:gd name="connsiteY563" fmla="*/ 8637 h 10000"/>
                  <a:gd name="connsiteX564" fmla="*/ 4618 w 10000"/>
                  <a:gd name="connsiteY564" fmla="*/ 8646 h 10000"/>
                  <a:gd name="connsiteX565" fmla="*/ 4634 w 10000"/>
                  <a:gd name="connsiteY565" fmla="*/ 8656 h 10000"/>
                  <a:gd name="connsiteX566" fmla="*/ 4640 w 10000"/>
                  <a:gd name="connsiteY566" fmla="*/ 8659 h 10000"/>
                  <a:gd name="connsiteX567" fmla="*/ 4651 w 10000"/>
                  <a:gd name="connsiteY567" fmla="*/ 8666 h 10000"/>
                  <a:gd name="connsiteX568" fmla="*/ 4657 w 10000"/>
                  <a:gd name="connsiteY568" fmla="*/ 8659 h 10000"/>
                  <a:gd name="connsiteX569" fmla="*/ 4668 w 10000"/>
                  <a:gd name="connsiteY569" fmla="*/ 8650 h 10000"/>
                  <a:gd name="connsiteX570" fmla="*/ 4676 w 10000"/>
                  <a:gd name="connsiteY570" fmla="*/ 8650 h 10000"/>
                  <a:gd name="connsiteX571" fmla="*/ 4690 w 10000"/>
                  <a:gd name="connsiteY571" fmla="*/ 8650 h 10000"/>
                  <a:gd name="connsiteX572" fmla="*/ 4698 w 10000"/>
                  <a:gd name="connsiteY572" fmla="*/ 8650 h 10000"/>
                  <a:gd name="connsiteX573" fmla="*/ 4704 w 10000"/>
                  <a:gd name="connsiteY573" fmla="*/ 8650 h 10000"/>
                  <a:gd name="connsiteX574" fmla="*/ 4706 w 10000"/>
                  <a:gd name="connsiteY574" fmla="*/ 8659 h 10000"/>
                  <a:gd name="connsiteX575" fmla="*/ 4706 w 10000"/>
                  <a:gd name="connsiteY575" fmla="*/ 8666 h 10000"/>
                  <a:gd name="connsiteX576" fmla="*/ 4723 w 10000"/>
                  <a:gd name="connsiteY576" fmla="*/ 8682 h 10000"/>
                  <a:gd name="connsiteX577" fmla="*/ 4737 w 10000"/>
                  <a:gd name="connsiteY577" fmla="*/ 8682 h 10000"/>
                  <a:gd name="connsiteX578" fmla="*/ 4745 w 10000"/>
                  <a:gd name="connsiteY578" fmla="*/ 8676 h 10000"/>
                  <a:gd name="connsiteX579" fmla="*/ 4756 w 10000"/>
                  <a:gd name="connsiteY579" fmla="*/ 8666 h 10000"/>
                  <a:gd name="connsiteX580" fmla="*/ 4765 w 10000"/>
                  <a:gd name="connsiteY580" fmla="*/ 8666 h 10000"/>
                  <a:gd name="connsiteX581" fmla="*/ 4765 w 10000"/>
                  <a:gd name="connsiteY581" fmla="*/ 8682 h 10000"/>
                  <a:gd name="connsiteX582" fmla="*/ 4770 w 10000"/>
                  <a:gd name="connsiteY582" fmla="*/ 8701 h 10000"/>
                  <a:gd name="connsiteX583" fmla="*/ 4778 w 10000"/>
                  <a:gd name="connsiteY583" fmla="*/ 8705 h 10000"/>
                  <a:gd name="connsiteX584" fmla="*/ 4795 w 10000"/>
                  <a:gd name="connsiteY584" fmla="*/ 8714 h 10000"/>
                  <a:gd name="connsiteX585" fmla="*/ 4812 w 10000"/>
                  <a:gd name="connsiteY585" fmla="*/ 8714 h 10000"/>
                  <a:gd name="connsiteX586" fmla="*/ 4825 w 10000"/>
                  <a:gd name="connsiteY586" fmla="*/ 8705 h 10000"/>
                  <a:gd name="connsiteX587" fmla="*/ 4825 w 10000"/>
                  <a:gd name="connsiteY587" fmla="*/ 8701 h 10000"/>
                  <a:gd name="connsiteX588" fmla="*/ 4828 w 10000"/>
                  <a:gd name="connsiteY588" fmla="*/ 8701 h 10000"/>
                  <a:gd name="connsiteX589" fmla="*/ 4837 w 10000"/>
                  <a:gd name="connsiteY589" fmla="*/ 8692 h 10000"/>
                  <a:gd name="connsiteX590" fmla="*/ 4842 w 10000"/>
                  <a:gd name="connsiteY590" fmla="*/ 8685 h 10000"/>
                  <a:gd name="connsiteX591" fmla="*/ 4859 w 10000"/>
                  <a:gd name="connsiteY591" fmla="*/ 8692 h 10000"/>
                  <a:gd name="connsiteX592" fmla="*/ 4870 w 10000"/>
                  <a:gd name="connsiteY592" fmla="*/ 8701 h 10000"/>
                  <a:gd name="connsiteX593" fmla="*/ 4878 w 10000"/>
                  <a:gd name="connsiteY593" fmla="*/ 8714 h 10000"/>
                  <a:gd name="connsiteX594" fmla="*/ 4892 w 10000"/>
                  <a:gd name="connsiteY594" fmla="*/ 8724 h 10000"/>
                  <a:gd name="connsiteX595" fmla="*/ 4900 w 10000"/>
                  <a:gd name="connsiteY595" fmla="*/ 8724 h 10000"/>
                  <a:gd name="connsiteX596" fmla="*/ 4906 w 10000"/>
                  <a:gd name="connsiteY596" fmla="*/ 8705 h 10000"/>
                  <a:gd name="connsiteX597" fmla="*/ 4925 w 10000"/>
                  <a:gd name="connsiteY597" fmla="*/ 8724 h 10000"/>
                  <a:gd name="connsiteX598" fmla="*/ 4939 w 10000"/>
                  <a:gd name="connsiteY598" fmla="*/ 8701 h 10000"/>
                  <a:gd name="connsiteX599" fmla="*/ 4950 w 10000"/>
                  <a:gd name="connsiteY599" fmla="*/ 8695 h 10000"/>
                  <a:gd name="connsiteX600" fmla="*/ 4956 w 10000"/>
                  <a:gd name="connsiteY600" fmla="*/ 8692 h 10000"/>
                  <a:gd name="connsiteX601" fmla="*/ 4986 w 10000"/>
                  <a:gd name="connsiteY601" fmla="*/ 8705 h 10000"/>
                  <a:gd name="connsiteX602" fmla="*/ 5003 w 10000"/>
                  <a:gd name="connsiteY602" fmla="*/ 8701 h 10000"/>
                  <a:gd name="connsiteX603" fmla="*/ 5011 w 10000"/>
                  <a:gd name="connsiteY603" fmla="*/ 8692 h 10000"/>
                  <a:gd name="connsiteX604" fmla="*/ 5028 w 10000"/>
                  <a:gd name="connsiteY604" fmla="*/ 8682 h 10000"/>
                  <a:gd name="connsiteX605" fmla="*/ 5030 w 10000"/>
                  <a:gd name="connsiteY605" fmla="*/ 8659 h 10000"/>
                  <a:gd name="connsiteX606" fmla="*/ 5039 w 10000"/>
                  <a:gd name="connsiteY606" fmla="*/ 8656 h 10000"/>
                  <a:gd name="connsiteX607" fmla="*/ 5053 w 10000"/>
                  <a:gd name="connsiteY607" fmla="*/ 8669 h 10000"/>
                  <a:gd name="connsiteX608" fmla="*/ 5061 w 10000"/>
                  <a:gd name="connsiteY608" fmla="*/ 8669 h 10000"/>
                  <a:gd name="connsiteX609" fmla="*/ 5061 w 10000"/>
                  <a:gd name="connsiteY609" fmla="*/ 8676 h 10000"/>
                  <a:gd name="connsiteX610" fmla="*/ 5069 w 10000"/>
                  <a:gd name="connsiteY610" fmla="*/ 8669 h 10000"/>
                  <a:gd name="connsiteX611" fmla="*/ 5083 w 10000"/>
                  <a:gd name="connsiteY611" fmla="*/ 8669 h 10000"/>
                  <a:gd name="connsiteX612" fmla="*/ 5100 w 10000"/>
                  <a:gd name="connsiteY612" fmla="*/ 8669 h 10000"/>
                  <a:gd name="connsiteX613" fmla="*/ 5119 w 10000"/>
                  <a:gd name="connsiteY613" fmla="*/ 8682 h 10000"/>
                  <a:gd name="connsiteX614" fmla="*/ 5136 w 10000"/>
                  <a:gd name="connsiteY614" fmla="*/ 8692 h 10000"/>
                  <a:gd name="connsiteX615" fmla="*/ 5161 w 10000"/>
                  <a:gd name="connsiteY615" fmla="*/ 8701 h 10000"/>
                  <a:gd name="connsiteX616" fmla="*/ 5183 w 10000"/>
                  <a:gd name="connsiteY616" fmla="*/ 8701 h 10000"/>
                  <a:gd name="connsiteX617" fmla="*/ 5199 w 10000"/>
                  <a:gd name="connsiteY617" fmla="*/ 8701 h 10000"/>
                  <a:gd name="connsiteX618" fmla="*/ 5213 w 10000"/>
                  <a:gd name="connsiteY618" fmla="*/ 8705 h 10000"/>
                  <a:gd name="connsiteX619" fmla="*/ 5224 w 10000"/>
                  <a:gd name="connsiteY619" fmla="*/ 8701 h 10000"/>
                  <a:gd name="connsiteX620" fmla="*/ 5230 w 10000"/>
                  <a:gd name="connsiteY620" fmla="*/ 8701 h 10000"/>
                  <a:gd name="connsiteX621" fmla="*/ 5241 w 10000"/>
                  <a:gd name="connsiteY621" fmla="*/ 8676 h 10000"/>
                  <a:gd name="connsiteX622" fmla="*/ 5247 w 10000"/>
                  <a:gd name="connsiteY622" fmla="*/ 8666 h 10000"/>
                  <a:gd name="connsiteX623" fmla="*/ 5249 w 10000"/>
                  <a:gd name="connsiteY623" fmla="*/ 8646 h 10000"/>
                  <a:gd name="connsiteX624" fmla="*/ 5249 w 10000"/>
                  <a:gd name="connsiteY624" fmla="*/ 8650 h 10000"/>
                  <a:gd name="connsiteX625" fmla="*/ 5255 w 10000"/>
                  <a:gd name="connsiteY625" fmla="*/ 8646 h 10000"/>
                  <a:gd name="connsiteX626" fmla="*/ 5271 w 10000"/>
                  <a:gd name="connsiteY626" fmla="*/ 8650 h 10000"/>
                  <a:gd name="connsiteX627" fmla="*/ 5288 w 10000"/>
                  <a:gd name="connsiteY627" fmla="*/ 8666 h 10000"/>
                  <a:gd name="connsiteX628" fmla="*/ 5296 w 10000"/>
                  <a:gd name="connsiteY628" fmla="*/ 8666 h 10000"/>
                  <a:gd name="connsiteX629" fmla="*/ 5310 w 10000"/>
                  <a:gd name="connsiteY629" fmla="*/ 8656 h 10000"/>
                  <a:gd name="connsiteX630" fmla="*/ 5321 w 10000"/>
                  <a:gd name="connsiteY630" fmla="*/ 8650 h 10000"/>
                  <a:gd name="connsiteX631" fmla="*/ 5338 w 10000"/>
                  <a:gd name="connsiteY631" fmla="*/ 8650 h 10000"/>
                  <a:gd name="connsiteX632" fmla="*/ 5360 w 10000"/>
                  <a:gd name="connsiteY632" fmla="*/ 8640 h 10000"/>
                  <a:gd name="connsiteX633" fmla="*/ 5366 w 10000"/>
                  <a:gd name="connsiteY633" fmla="*/ 8637 h 10000"/>
                  <a:gd name="connsiteX634" fmla="*/ 5368 w 10000"/>
                  <a:gd name="connsiteY634" fmla="*/ 8637 h 10000"/>
                  <a:gd name="connsiteX635" fmla="*/ 5382 w 10000"/>
                  <a:gd name="connsiteY635" fmla="*/ 8630 h 10000"/>
                  <a:gd name="connsiteX636" fmla="*/ 5391 w 10000"/>
                  <a:gd name="connsiteY636" fmla="*/ 8630 h 10000"/>
                  <a:gd name="connsiteX637" fmla="*/ 5402 w 10000"/>
                  <a:gd name="connsiteY637" fmla="*/ 8637 h 10000"/>
                  <a:gd name="connsiteX638" fmla="*/ 5418 w 10000"/>
                  <a:gd name="connsiteY638" fmla="*/ 8656 h 10000"/>
                  <a:gd name="connsiteX639" fmla="*/ 5432 w 10000"/>
                  <a:gd name="connsiteY639" fmla="*/ 8666 h 10000"/>
                  <a:gd name="connsiteX640" fmla="*/ 5443 w 10000"/>
                  <a:gd name="connsiteY640" fmla="*/ 8682 h 10000"/>
                  <a:gd name="connsiteX641" fmla="*/ 5457 w 10000"/>
                  <a:gd name="connsiteY641" fmla="*/ 8692 h 10000"/>
                  <a:gd name="connsiteX642" fmla="*/ 5471 w 10000"/>
                  <a:gd name="connsiteY642" fmla="*/ 8705 h 10000"/>
                  <a:gd name="connsiteX643" fmla="*/ 5488 w 10000"/>
                  <a:gd name="connsiteY643" fmla="*/ 8711 h 10000"/>
                  <a:gd name="connsiteX644" fmla="*/ 5490 w 10000"/>
                  <a:gd name="connsiteY644" fmla="*/ 8721 h 10000"/>
                  <a:gd name="connsiteX645" fmla="*/ 5512 w 10000"/>
                  <a:gd name="connsiteY645" fmla="*/ 8724 h 10000"/>
                  <a:gd name="connsiteX646" fmla="*/ 5521 w 10000"/>
                  <a:gd name="connsiteY646" fmla="*/ 8714 h 10000"/>
                  <a:gd name="connsiteX647" fmla="*/ 5524 w 10000"/>
                  <a:gd name="connsiteY647" fmla="*/ 8714 h 10000"/>
                  <a:gd name="connsiteX648" fmla="*/ 5532 w 10000"/>
                  <a:gd name="connsiteY648" fmla="*/ 8721 h 10000"/>
                  <a:gd name="connsiteX649" fmla="*/ 5540 w 10000"/>
                  <a:gd name="connsiteY649" fmla="*/ 8724 h 10000"/>
                  <a:gd name="connsiteX650" fmla="*/ 5562 w 10000"/>
                  <a:gd name="connsiteY650" fmla="*/ 8750 h 10000"/>
                  <a:gd name="connsiteX651" fmla="*/ 5562 w 10000"/>
                  <a:gd name="connsiteY651" fmla="*/ 8760 h 10000"/>
                  <a:gd name="connsiteX652" fmla="*/ 5571 w 10000"/>
                  <a:gd name="connsiteY652" fmla="*/ 8782 h 10000"/>
                  <a:gd name="connsiteX653" fmla="*/ 5579 w 10000"/>
                  <a:gd name="connsiteY653" fmla="*/ 8789 h 10000"/>
                  <a:gd name="connsiteX654" fmla="*/ 5593 w 10000"/>
                  <a:gd name="connsiteY654" fmla="*/ 8789 h 10000"/>
                  <a:gd name="connsiteX655" fmla="*/ 5596 w 10000"/>
                  <a:gd name="connsiteY655" fmla="*/ 8789 h 10000"/>
                  <a:gd name="connsiteX656" fmla="*/ 5626 w 10000"/>
                  <a:gd name="connsiteY656" fmla="*/ 8782 h 10000"/>
                  <a:gd name="connsiteX657" fmla="*/ 5629 w 10000"/>
                  <a:gd name="connsiteY657" fmla="*/ 8782 h 10000"/>
                  <a:gd name="connsiteX658" fmla="*/ 5637 w 10000"/>
                  <a:gd name="connsiteY658" fmla="*/ 8779 h 10000"/>
                  <a:gd name="connsiteX659" fmla="*/ 5648 w 10000"/>
                  <a:gd name="connsiteY659" fmla="*/ 8789 h 10000"/>
                  <a:gd name="connsiteX660" fmla="*/ 5665 w 10000"/>
                  <a:gd name="connsiteY660" fmla="*/ 8795 h 10000"/>
                  <a:gd name="connsiteX661" fmla="*/ 5676 w 10000"/>
                  <a:gd name="connsiteY661" fmla="*/ 8789 h 10000"/>
                  <a:gd name="connsiteX662" fmla="*/ 5684 w 10000"/>
                  <a:gd name="connsiteY662" fmla="*/ 8782 h 10000"/>
                  <a:gd name="connsiteX663" fmla="*/ 5693 w 10000"/>
                  <a:gd name="connsiteY663" fmla="*/ 8789 h 10000"/>
                  <a:gd name="connsiteX664" fmla="*/ 5715 w 10000"/>
                  <a:gd name="connsiteY664" fmla="*/ 8808 h 10000"/>
                  <a:gd name="connsiteX665" fmla="*/ 5731 w 10000"/>
                  <a:gd name="connsiteY665" fmla="*/ 8808 h 10000"/>
                  <a:gd name="connsiteX666" fmla="*/ 5740 w 10000"/>
                  <a:gd name="connsiteY666" fmla="*/ 8808 h 10000"/>
                  <a:gd name="connsiteX667" fmla="*/ 5765 w 10000"/>
                  <a:gd name="connsiteY667" fmla="*/ 8818 h 10000"/>
                  <a:gd name="connsiteX668" fmla="*/ 5781 w 10000"/>
                  <a:gd name="connsiteY668" fmla="*/ 8824 h 10000"/>
                  <a:gd name="connsiteX669" fmla="*/ 5798 w 10000"/>
                  <a:gd name="connsiteY669" fmla="*/ 8834 h 10000"/>
                  <a:gd name="connsiteX670" fmla="*/ 5814 w 10000"/>
                  <a:gd name="connsiteY670" fmla="*/ 8837 h 10000"/>
                  <a:gd name="connsiteX671" fmla="*/ 5831 w 10000"/>
                  <a:gd name="connsiteY671" fmla="*/ 8844 h 10000"/>
                  <a:gd name="connsiteX672" fmla="*/ 5842 w 10000"/>
                  <a:gd name="connsiteY672" fmla="*/ 8847 h 10000"/>
                  <a:gd name="connsiteX673" fmla="*/ 5859 w 10000"/>
                  <a:gd name="connsiteY673" fmla="*/ 8857 h 10000"/>
                  <a:gd name="connsiteX674" fmla="*/ 5870 w 10000"/>
                  <a:gd name="connsiteY674" fmla="*/ 8867 h 10000"/>
                  <a:gd name="connsiteX675" fmla="*/ 5878 w 10000"/>
                  <a:gd name="connsiteY675" fmla="*/ 8873 h 10000"/>
                  <a:gd name="connsiteX676" fmla="*/ 5895 w 10000"/>
                  <a:gd name="connsiteY676" fmla="*/ 8873 h 10000"/>
                  <a:gd name="connsiteX677" fmla="*/ 5911 w 10000"/>
                  <a:gd name="connsiteY677" fmla="*/ 8873 h 10000"/>
                  <a:gd name="connsiteX678" fmla="*/ 5931 w 10000"/>
                  <a:gd name="connsiteY678" fmla="*/ 8873 h 10000"/>
                  <a:gd name="connsiteX679" fmla="*/ 5950 w 10000"/>
                  <a:gd name="connsiteY679" fmla="*/ 8867 h 10000"/>
                  <a:gd name="connsiteX680" fmla="*/ 5967 w 10000"/>
                  <a:gd name="connsiteY680" fmla="*/ 8867 h 10000"/>
                  <a:gd name="connsiteX681" fmla="*/ 5975 w 10000"/>
                  <a:gd name="connsiteY681" fmla="*/ 8873 h 10000"/>
                  <a:gd name="connsiteX682" fmla="*/ 6000 w 10000"/>
                  <a:gd name="connsiteY682" fmla="*/ 8883 h 10000"/>
                  <a:gd name="connsiteX683" fmla="*/ 5997 w 10000"/>
                  <a:gd name="connsiteY683" fmla="*/ 8886 h 10000"/>
                  <a:gd name="connsiteX684" fmla="*/ 5997 w 10000"/>
                  <a:gd name="connsiteY684" fmla="*/ 8896 h 10000"/>
                  <a:gd name="connsiteX685" fmla="*/ 6014 w 10000"/>
                  <a:gd name="connsiteY685" fmla="*/ 8892 h 10000"/>
                  <a:gd name="connsiteX686" fmla="*/ 6028 w 10000"/>
                  <a:gd name="connsiteY686" fmla="*/ 8892 h 10000"/>
                  <a:gd name="connsiteX687" fmla="*/ 6053 w 10000"/>
                  <a:gd name="connsiteY687" fmla="*/ 8886 h 10000"/>
                  <a:gd name="connsiteX688" fmla="*/ 6072 w 10000"/>
                  <a:gd name="connsiteY688" fmla="*/ 8876 h 10000"/>
                  <a:gd name="connsiteX689" fmla="*/ 6089 w 10000"/>
                  <a:gd name="connsiteY689" fmla="*/ 8867 h 10000"/>
                  <a:gd name="connsiteX690" fmla="*/ 6111 w 10000"/>
                  <a:gd name="connsiteY690" fmla="*/ 8857 h 10000"/>
                  <a:gd name="connsiteX691" fmla="*/ 6127 w 10000"/>
                  <a:gd name="connsiteY691" fmla="*/ 8847 h 10000"/>
                  <a:gd name="connsiteX692" fmla="*/ 6152 w 10000"/>
                  <a:gd name="connsiteY692" fmla="*/ 8834 h 10000"/>
                  <a:gd name="connsiteX693" fmla="*/ 6183 w 10000"/>
                  <a:gd name="connsiteY693" fmla="*/ 8828 h 10000"/>
                  <a:gd name="connsiteX694" fmla="*/ 6175 w 10000"/>
                  <a:gd name="connsiteY694" fmla="*/ 8844 h 10000"/>
                  <a:gd name="connsiteX695" fmla="*/ 6169 w 10000"/>
                  <a:gd name="connsiteY695" fmla="*/ 8863 h 10000"/>
                  <a:gd name="connsiteX696" fmla="*/ 6158 w 10000"/>
                  <a:gd name="connsiteY696" fmla="*/ 8886 h 10000"/>
                  <a:gd name="connsiteX697" fmla="*/ 6152 w 10000"/>
                  <a:gd name="connsiteY697" fmla="*/ 8896 h 10000"/>
                  <a:gd name="connsiteX698" fmla="*/ 6150 w 10000"/>
                  <a:gd name="connsiteY698" fmla="*/ 8909 h 10000"/>
                  <a:gd name="connsiteX699" fmla="*/ 6152 w 10000"/>
                  <a:gd name="connsiteY699" fmla="*/ 8938 h 10000"/>
                  <a:gd name="connsiteX700" fmla="*/ 6158 w 10000"/>
                  <a:gd name="connsiteY700" fmla="*/ 8957 h 10000"/>
                  <a:gd name="connsiteX701" fmla="*/ 6161 w 10000"/>
                  <a:gd name="connsiteY701" fmla="*/ 8980 h 10000"/>
                  <a:gd name="connsiteX702" fmla="*/ 6166 w 10000"/>
                  <a:gd name="connsiteY702" fmla="*/ 8999 h 10000"/>
                  <a:gd name="connsiteX703" fmla="*/ 6175 w 10000"/>
                  <a:gd name="connsiteY703" fmla="*/ 9032 h 10000"/>
                  <a:gd name="connsiteX704" fmla="*/ 6183 w 10000"/>
                  <a:gd name="connsiteY704" fmla="*/ 9051 h 10000"/>
                  <a:gd name="connsiteX705" fmla="*/ 6191 w 10000"/>
                  <a:gd name="connsiteY705" fmla="*/ 9064 h 10000"/>
                  <a:gd name="connsiteX706" fmla="*/ 6194 w 10000"/>
                  <a:gd name="connsiteY706" fmla="*/ 9084 h 10000"/>
                  <a:gd name="connsiteX707" fmla="*/ 6208 w 10000"/>
                  <a:gd name="connsiteY707" fmla="*/ 9103 h 10000"/>
                  <a:gd name="connsiteX708" fmla="*/ 6208 w 10000"/>
                  <a:gd name="connsiteY708" fmla="*/ 9113 h 10000"/>
                  <a:gd name="connsiteX709" fmla="*/ 6216 w 10000"/>
                  <a:gd name="connsiteY709" fmla="*/ 9129 h 10000"/>
                  <a:gd name="connsiteX710" fmla="*/ 6230 w 10000"/>
                  <a:gd name="connsiteY710" fmla="*/ 9148 h 10000"/>
                  <a:gd name="connsiteX711" fmla="*/ 6241 w 10000"/>
                  <a:gd name="connsiteY711" fmla="*/ 9165 h 10000"/>
                  <a:gd name="connsiteX712" fmla="*/ 6249 w 10000"/>
                  <a:gd name="connsiteY712" fmla="*/ 9168 h 10000"/>
                  <a:gd name="connsiteX713" fmla="*/ 6266 w 10000"/>
                  <a:gd name="connsiteY713" fmla="*/ 9184 h 10000"/>
                  <a:gd name="connsiteX714" fmla="*/ 6280 w 10000"/>
                  <a:gd name="connsiteY714" fmla="*/ 9184 h 10000"/>
                  <a:gd name="connsiteX715" fmla="*/ 6288 w 10000"/>
                  <a:gd name="connsiteY715" fmla="*/ 9177 h 10000"/>
                  <a:gd name="connsiteX716" fmla="*/ 6299 w 10000"/>
                  <a:gd name="connsiteY716" fmla="*/ 9187 h 10000"/>
                  <a:gd name="connsiteX717" fmla="*/ 6305 w 10000"/>
                  <a:gd name="connsiteY717" fmla="*/ 9197 h 10000"/>
                  <a:gd name="connsiteX718" fmla="*/ 6310 w 10000"/>
                  <a:gd name="connsiteY718" fmla="*/ 9197 h 10000"/>
                  <a:gd name="connsiteX719" fmla="*/ 6321 w 10000"/>
                  <a:gd name="connsiteY719" fmla="*/ 9213 h 10000"/>
                  <a:gd name="connsiteX720" fmla="*/ 6335 w 10000"/>
                  <a:gd name="connsiteY720" fmla="*/ 9223 h 10000"/>
                  <a:gd name="connsiteX721" fmla="*/ 6338 w 10000"/>
                  <a:gd name="connsiteY721" fmla="*/ 9223 h 10000"/>
                  <a:gd name="connsiteX722" fmla="*/ 6355 w 10000"/>
                  <a:gd name="connsiteY722" fmla="*/ 9226 h 10000"/>
                  <a:gd name="connsiteX723" fmla="*/ 6363 w 10000"/>
                  <a:gd name="connsiteY723" fmla="*/ 9236 h 10000"/>
                  <a:gd name="connsiteX724" fmla="*/ 6380 w 10000"/>
                  <a:gd name="connsiteY724" fmla="*/ 9258 h 10000"/>
                  <a:gd name="connsiteX725" fmla="*/ 6393 w 10000"/>
                  <a:gd name="connsiteY725" fmla="*/ 9278 h 10000"/>
                  <a:gd name="connsiteX726" fmla="*/ 6396 w 10000"/>
                  <a:gd name="connsiteY726" fmla="*/ 9288 h 10000"/>
                  <a:gd name="connsiteX727" fmla="*/ 6407 w 10000"/>
                  <a:gd name="connsiteY727" fmla="*/ 9297 h 10000"/>
                  <a:gd name="connsiteX728" fmla="*/ 6410 w 10000"/>
                  <a:gd name="connsiteY728" fmla="*/ 9307 h 10000"/>
                  <a:gd name="connsiteX729" fmla="*/ 6416 w 10000"/>
                  <a:gd name="connsiteY729" fmla="*/ 9317 h 10000"/>
                  <a:gd name="connsiteX730" fmla="*/ 6424 w 10000"/>
                  <a:gd name="connsiteY730" fmla="*/ 9326 h 10000"/>
                  <a:gd name="connsiteX731" fmla="*/ 6435 w 10000"/>
                  <a:gd name="connsiteY731" fmla="*/ 9336 h 10000"/>
                  <a:gd name="connsiteX732" fmla="*/ 6443 w 10000"/>
                  <a:gd name="connsiteY732" fmla="*/ 9346 h 10000"/>
                  <a:gd name="connsiteX733" fmla="*/ 6449 w 10000"/>
                  <a:gd name="connsiteY733" fmla="*/ 9362 h 10000"/>
                  <a:gd name="connsiteX734" fmla="*/ 6452 w 10000"/>
                  <a:gd name="connsiteY734" fmla="*/ 9372 h 10000"/>
                  <a:gd name="connsiteX735" fmla="*/ 6449 w 10000"/>
                  <a:gd name="connsiteY735" fmla="*/ 9381 h 10000"/>
                  <a:gd name="connsiteX736" fmla="*/ 6465 w 10000"/>
                  <a:gd name="connsiteY736" fmla="*/ 9394 h 10000"/>
                  <a:gd name="connsiteX737" fmla="*/ 6468 w 10000"/>
                  <a:gd name="connsiteY737" fmla="*/ 9420 h 10000"/>
                  <a:gd name="connsiteX738" fmla="*/ 6493 w 10000"/>
                  <a:gd name="connsiteY738" fmla="*/ 9430 h 10000"/>
                  <a:gd name="connsiteX739" fmla="*/ 6507 w 10000"/>
                  <a:gd name="connsiteY739" fmla="*/ 9440 h 10000"/>
                  <a:gd name="connsiteX740" fmla="*/ 6524 w 10000"/>
                  <a:gd name="connsiteY740" fmla="*/ 9459 h 10000"/>
                  <a:gd name="connsiteX741" fmla="*/ 6532 w 10000"/>
                  <a:gd name="connsiteY741" fmla="*/ 9485 h 10000"/>
                  <a:gd name="connsiteX742" fmla="*/ 6537 w 10000"/>
                  <a:gd name="connsiteY742" fmla="*/ 9498 h 10000"/>
                  <a:gd name="connsiteX743" fmla="*/ 6571 w 10000"/>
                  <a:gd name="connsiteY743" fmla="*/ 9508 h 10000"/>
                  <a:gd name="connsiteX744" fmla="*/ 6596 w 10000"/>
                  <a:gd name="connsiteY744" fmla="*/ 9508 h 10000"/>
                  <a:gd name="connsiteX745" fmla="*/ 6637 w 10000"/>
                  <a:gd name="connsiteY745" fmla="*/ 9517 h 10000"/>
                  <a:gd name="connsiteX746" fmla="*/ 6662 w 10000"/>
                  <a:gd name="connsiteY746" fmla="*/ 9524 h 10000"/>
                  <a:gd name="connsiteX747" fmla="*/ 6679 w 10000"/>
                  <a:gd name="connsiteY747" fmla="*/ 9517 h 10000"/>
                  <a:gd name="connsiteX748" fmla="*/ 6679 w 10000"/>
                  <a:gd name="connsiteY748" fmla="*/ 9505 h 10000"/>
                  <a:gd name="connsiteX749" fmla="*/ 6690 w 10000"/>
                  <a:gd name="connsiteY749" fmla="*/ 9485 h 10000"/>
                  <a:gd name="connsiteX750" fmla="*/ 6693 w 10000"/>
                  <a:gd name="connsiteY750" fmla="*/ 9479 h 10000"/>
                  <a:gd name="connsiteX751" fmla="*/ 6706 w 10000"/>
                  <a:gd name="connsiteY751" fmla="*/ 9469 h 10000"/>
                  <a:gd name="connsiteX752" fmla="*/ 6709 w 10000"/>
                  <a:gd name="connsiteY752" fmla="*/ 9462 h 10000"/>
                  <a:gd name="connsiteX753" fmla="*/ 6717 w 10000"/>
                  <a:gd name="connsiteY753" fmla="*/ 9459 h 10000"/>
                  <a:gd name="connsiteX754" fmla="*/ 6726 w 10000"/>
                  <a:gd name="connsiteY754" fmla="*/ 9459 h 10000"/>
                  <a:gd name="connsiteX755" fmla="*/ 6742 w 10000"/>
                  <a:gd name="connsiteY755" fmla="*/ 9462 h 10000"/>
                  <a:gd name="connsiteX756" fmla="*/ 6759 w 10000"/>
                  <a:gd name="connsiteY756" fmla="*/ 9479 h 10000"/>
                  <a:gd name="connsiteX757" fmla="*/ 6781 w 10000"/>
                  <a:gd name="connsiteY757" fmla="*/ 9485 h 10000"/>
                  <a:gd name="connsiteX758" fmla="*/ 6795 w 10000"/>
                  <a:gd name="connsiteY758" fmla="*/ 9485 h 10000"/>
                  <a:gd name="connsiteX759" fmla="*/ 6803 w 10000"/>
                  <a:gd name="connsiteY759" fmla="*/ 9498 h 10000"/>
                  <a:gd name="connsiteX760" fmla="*/ 6806 w 10000"/>
                  <a:gd name="connsiteY760" fmla="*/ 9508 h 10000"/>
                  <a:gd name="connsiteX761" fmla="*/ 6823 w 10000"/>
                  <a:gd name="connsiteY761" fmla="*/ 9514 h 10000"/>
                  <a:gd name="connsiteX762" fmla="*/ 6831 w 10000"/>
                  <a:gd name="connsiteY762" fmla="*/ 9514 h 10000"/>
                  <a:gd name="connsiteX763" fmla="*/ 6848 w 10000"/>
                  <a:gd name="connsiteY763" fmla="*/ 9514 h 10000"/>
                  <a:gd name="connsiteX764" fmla="*/ 6856 w 10000"/>
                  <a:gd name="connsiteY764" fmla="*/ 9517 h 10000"/>
                  <a:gd name="connsiteX765" fmla="*/ 6878 w 10000"/>
                  <a:gd name="connsiteY765" fmla="*/ 9524 h 10000"/>
                  <a:gd name="connsiteX766" fmla="*/ 6895 w 10000"/>
                  <a:gd name="connsiteY766" fmla="*/ 9524 h 10000"/>
                  <a:gd name="connsiteX767" fmla="*/ 6917 w 10000"/>
                  <a:gd name="connsiteY767" fmla="*/ 9527 h 10000"/>
                  <a:gd name="connsiteX768" fmla="*/ 6934 w 10000"/>
                  <a:gd name="connsiteY768" fmla="*/ 9534 h 10000"/>
                  <a:gd name="connsiteX769" fmla="*/ 6961 w 10000"/>
                  <a:gd name="connsiteY769" fmla="*/ 9543 h 10000"/>
                  <a:gd name="connsiteX770" fmla="*/ 6989 w 10000"/>
                  <a:gd name="connsiteY770" fmla="*/ 9547 h 10000"/>
                  <a:gd name="connsiteX771" fmla="*/ 7014 w 10000"/>
                  <a:gd name="connsiteY771" fmla="*/ 9543 h 10000"/>
                  <a:gd name="connsiteX772" fmla="*/ 7033 w 10000"/>
                  <a:gd name="connsiteY772" fmla="*/ 9543 h 10000"/>
                  <a:gd name="connsiteX773" fmla="*/ 7042 w 10000"/>
                  <a:gd name="connsiteY773" fmla="*/ 9547 h 10000"/>
                  <a:gd name="connsiteX774" fmla="*/ 7069 w 10000"/>
                  <a:gd name="connsiteY774" fmla="*/ 9647 h 10000"/>
                  <a:gd name="connsiteX775" fmla="*/ 7122 w 10000"/>
                  <a:gd name="connsiteY775" fmla="*/ 9734 h 10000"/>
                  <a:gd name="connsiteX776" fmla="*/ 7147 w 10000"/>
                  <a:gd name="connsiteY776" fmla="*/ 9744 h 10000"/>
                  <a:gd name="connsiteX777" fmla="*/ 7169 w 10000"/>
                  <a:gd name="connsiteY777" fmla="*/ 9741 h 10000"/>
                  <a:gd name="connsiteX778" fmla="*/ 7177 w 10000"/>
                  <a:gd name="connsiteY778" fmla="*/ 9744 h 10000"/>
                  <a:gd name="connsiteX779" fmla="*/ 7186 w 10000"/>
                  <a:gd name="connsiteY779" fmla="*/ 9754 h 10000"/>
                  <a:gd name="connsiteX780" fmla="*/ 7191 w 10000"/>
                  <a:gd name="connsiteY780" fmla="*/ 9773 h 10000"/>
                  <a:gd name="connsiteX781" fmla="*/ 7208 w 10000"/>
                  <a:gd name="connsiteY781" fmla="*/ 9783 h 10000"/>
                  <a:gd name="connsiteX782" fmla="*/ 7219 w 10000"/>
                  <a:gd name="connsiteY782" fmla="*/ 9793 h 10000"/>
                  <a:gd name="connsiteX783" fmla="*/ 7235 w 10000"/>
                  <a:gd name="connsiteY783" fmla="*/ 9802 h 10000"/>
                  <a:gd name="connsiteX784" fmla="*/ 7249 w 10000"/>
                  <a:gd name="connsiteY784" fmla="*/ 9819 h 10000"/>
                  <a:gd name="connsiteX785" fmla="*/ 7255 w 10000"/>
                  <a:gd name="connsiteY785" fmla="*/ 9835 h 10000"/>
                  <a:gd name="connsiteX786" fmla="*/ 7255 w 10000"/>
                  <a:gd name="connsiteY786" fmla="*/ 9848 h 10000"/>
                  <a:gd name="connsiteX787" fmla="*/ 7249 w 10000"/>
                  <a:gd name="connsiteY787" fmla="*/ 9848 h 10000"/>
                  <a:gd name="connsiteX788" fmla="*/ 7244 w 10000"/>
                  <a:gd name="connsiteY788" fmla="*/ 9858 h 10000"/>
                  <a:gd name="connsiteX789" fmla="*/ 7235 w 10000"/>
                  <a:gd name="connsiteY789" fmla="*/ 9883 h 10000"/>
                  <a:gd name="connsiteX790" fmla="*/ 7244 w 10000"/>
                  <a:gd name="connsiteY790" fmla="*/ 9903 h 10000"/>
                  <a:gd name="connsiteX791" fmla="*/ 7258 w 10000"/>
                  <a:gd name="connsiteY791" fmla="*/ 9926 h 10000"/>
                  <a:gd name="connsiteX792" fmla="*/ 7263 w 10000"/>
                  <a:gd name="connsiteY792" fmla="*/ 9948 h 10000"/>
                  <a:gd name="connsiteX793" fmla="*/ 7274 w 10000"/>
                  <a:gd name="connsiteY793" fmla="*/ 9968 h 10000"/>
                  <a:gd name="connsiteX794" fmla="*/ 7283 w 10000"/>
                  <a:gd name="connsiteY794" fmla="*/ 9987 h 10000"/>
                  <a:gd name="connsiteX795" fmla="*/ 7291 w 10000"/>
                  <a:gd name="connsiteY795" fmla="*/ 10000 h 10000"/>
                  <a:gd name="connsiteX796" fmla="*/ 7305 w 10000"/>
                  <a:gd name="connsiteY796" fmla="*/ 9997 h 10000"/>
                  <a:gd name="connsiteX797" fmla="*/ 7313 w 10000"/>
                  <a:gd name="connsiteY797" fmla="*/ 9977 h 10000"/>
                  <a:gd name="connsiteX798" fmla="*/ 7324 w 10000"/>
                  <a:gd name="connsiteY798" fmla="*/ 9968 h 10000"/>
                  <a:gd name="connsiteX799" fmla="*/ 7341 w 10000"/>
                  <a:gd name="connsiteY799" fmla="*/ 9971 h 10000"/>
                  <a:gd name="connsiteX800" fmla="*/ 7368 w 10000"/>
                  <a:gd name="connsiteY800" fmla="*/ 9987 h 10000"/>
                  <a:gd name="connsiteX801" fmla="*/ 7380 w 10000"/>
                  <a:gd name="connsiteY801" fmla="*/ 9990 h 10000"/>
                  <a:gd name="connsiteX802" fmla="*/ 7393 w 10000"/>
                  <a:gd name="connsiteY802" fmla="*/ 9981 h 10000"/>
                  <a:gd name="connsiteX803" fmla="*/ 7404 w 10000"/>
                  <a:gd name="connsiteY803" fmla="*/ 9968 h 10000"/>
                  <a:gd name="connsiteX804" fmla="*/ 7418 w 10000"/>
                  <a:gd name="connsiteY804" fmla="*/ 9948 h 10000"/>
                  <a:gd name="connsiteX805" fmla="*/ 7427 w 10000"/>
                  <a:gd name="connsiteY805" fmla="*/ 9922 h 10000"/>
                  <a:gd name="connsiteX806" fmla="*/ 7427 w 10000"/>
                  <a:gd name="connsiteY806" fmla="*/ 9906 h 10000"/>
                  <a:gd name="connsiteX807" fmla="*/ 7404 w 10000"/>
                  <a:gd name="connsiteY807" fmla="*/ 9877 h 10000"/>
                  <a:gd name="connsiteX808" fmla="*/ 7388 w 10000"/>
                  <a:gd name="connsiteY808" fmla="*/ 9854 h 10000"/>
                  <a:gd name="connsiteX809" fmla="*/ 7385 w 10000"/>
                  <a:gd name="connsiteY809" fmla="*/ 9845 h 10000"/>
                  <a:gd name="connsiteX810" fmla="*/ 7385 w 10000"/>
                  <a:gd name="connsiteY810" fmla="*/ 9825 h 10000"/>
                  <a:gd name="connsiteX811" fmla="*/ 7385 w 10000"/>
                  <a:gd name="connsiteY811" fmla="*/ 9819 h 10000"/>
                  <a:gd name="connsiteX812" fmla="*/ 7393 w 10000"/>
                  <a:gd name="connsiteY812" fmla="*/ 9809 h 10000"/>
                  <a:gd name="connsiteX813" fmla="*/ 7404 w 10000"/>
                  <a:gd name="connsiteY813" fmla="*/ 9793 h 10000"/>
                  <a:gd name="connsiteX814" fmla="*/ 7413 w 10000"/>
                  <a:gd name="connsiteY814" fmla="*/ 9783 h 10000"/>
                  <a:gd name="connsiteX815" fmla="*/ 7404 w 10000"/>
                  <a:gd name="connsiteY815" fmla="*/ 9770 h 10000"/>
                  <a:gd name="connsiteX816" fmla="*/ 7388 w 10000"/>
                  <a:gd name="connsiteY816" fmla="*/ 9760 h 10000"/>
                  <a:gd name="connsiteX817" fmla="*/ 7371 w 10000"/>
                  <a:gd name="connsiteY817" fmla="*/ 9744 h 10000"/>
                  <a:gd name="connsiteX818" fmla="*/ 7363 w 10000"/>
                  <a:gd name="connsiteY818" fmla="*/ 9731 h 10000"/>
                  <a:gd name="connsiteX819" fmla="*/ 7355 w 10000"/>
                  <a:gd name="connsiteY819" fmla="*/ 9715 h 10000"/>
                  <a:gd name="connsiteX820" fmla="*/ 7360 w 10000"/>
                  <a:gd name="connsiteY820" fmla="*/ 9686 h 10000"/>
                  <a:gd name="connsiteX821" fmla="*/ 7363 w 10000"/>
                  <a:gd name="connsiteY821" fmla="*/ 9657 h 10000"/>
                  <a:gd name="connsiteX822" fmla="*/ 7360 w 10000"/>
                  <a:gd name="connsiteY822" fmla="*/ 9631 h 10000"/>
                  <a:gd name="connsiteX823" fmla="*/ 7346 w 10000"/>
                  <a:gd name="connsiteY823" fmla="*/ 9611 h 10000"/>
                  <a:gd name="connsiteX824" fmla="*/ 7332 w 10000"/>
                  <a:gd name="connsiteY824" fmla="*/ 9585 h 10000"/>
                  <a:gd name="connsiteX825" fmla="*/ 7324 w 10000"/>
                  <a:gd name="connsiteY825" fmla="*/ 9573 h 10000"/>
                  <a:gd name="connsiteX826" fmla="*/ 7324 w 10000"/>
                  <a:gd name="connsiteY826" fmla="*/ 9553 h 10000"/>
                  <a:gd name="connsiteX827" fmla="*/ 7324 w 10000"/>
                  <a:gd name="connsiteY827" fmla="*/ 9543 h 10000"/>
                  <a:gd name="connsiteX828" fmla="*/ 7324 w 10000"/>
                  <a:gd name="connsiteY828" fmla="*/ 9517 h 10000"/>
                  <a:gd name="connsiteX829" fmla="*/ 7324 w 10000"/>
                  <a:gd name="connsiteY829" fmla="*/ 9498 h 10000"/>
                  <a:gd name="connsiteX830" fmla="*/ 7332 w 10000"/>
                  <a:gd name="connsiteY830" fmla="*/ 9479 h 10000"/>
                  <a:gd name="connsiteX831" fmla="*/ 7341 w 10000"/>
                  <a:gd name="connsiteY831" fmla="*/ 9462 h 10000"/>
                  <a:gd name="connsiteX832" fmla="*/ 7352 w 10000"/>
                  <a:gd name="connsiteY832" fmla="*/ 9459 h 10000"/>
                  <a:gd name="connsiteX833" fmla="*/ 7360 w 10000"/>
                  <a:gd name="connsiteY833" fmla="*/ 9443 h 10000"/>
                  <a:gd name="connsiteX834" fmla="*/ 7363 w 10000"/>
                  <a:gd name="connsiteY834" fmla="*/ 9433 h 10000"/>
                  <a:gd name="connsiteX835" fmla="*/ 7377 w 10000"/>
                  <a:gd name="connsiteY835" fmla="*/ 9433 h 10000"/>
                  <a:gd name="connsiteX836" fmla="*/ 7388 w 10000"/>
                  <a:gd name="connsiteY836" fmla="*/ 9430 h 10000"/>
                  <a:gd name="connsiteX837" fmla="*/ 7396 w 10000"/>
                  <a:gd name="connsiteY837" fmla="*/ 9430 h 10000"/>
                  <a:gd name="connsiteX838" fmla="*/ 7402 w 10000"/>
                  <a:gd name="connsiteY838" fmla="*/ 9424 h 10000"/>
                  <a:gd name="connsiteX839" fmla="*/ 7396 w 10000"/>
                  <a:gd name="connsiteY839" fmla="*/ 9414 h 10000"/>
                  <a:gd name="connsiteX840" fmla="*/ 7388 w 10000"/>
                  <a:gd name="connsiteY840" fmla="*/ 9401 h 10000"/>
                  <a:gd name="connsiteX841" fmla="*/ 7371 w 10000"/>
                  <a:gd name="connsiteY841" fmla="*/ 9391 h 10000"/>
                  <a:gd name="connsiteX842" fmla="*/ 7355 w 10000"/>
                  <a:gd name="connsiteY842" fmla="*/ 9375 h 10000"/>
                  <a:gd name="connsiteX843" fmla="*/ 7332 w 10000"/>
                  <a:gd name="connsiteY843" fmla="*/ 9356 h 10000"/>
                  <a:gd name="connsiteX844" fmla="*/ 7313 w 10000"/>
                  <a:gd name="connsiteY844" fmla="*/ 9330 h 10000"/>
                  <a:gd name="connsiteX845" fmla="*/ 7307 w 10000"/>
                  <a:gd name="connsiteY845" fmla="*/ 9310 h 10000"/>
                  <a:gd name="connsiteX846" fmla="*/ 7305 w 10000"/>
                  <a:gd name="connsiteY846" fmla="*/ 9291 h 10000"/>
                  <a:gd name="connsiteX847" fmla="*/ 7305 w 10000"/>
                  <a:gd name="connsiteY847" fmla="*/ 9278 h 10000"/>
                  <a:gd name="connsiteX848" fmla="*/ 7296 w 10000"/>
                  <a:gd name="connsiteY848" fmla="*/ 9268 h 10000"/>
                  <a:gd name="connsiteX849" fmla="*/ 7296 w 10000"/>
                  <a:gd name="connsiteY849" fmla="*/ 9249 h 10000"/>
                  <a:gd name="connsiteX850" fmla="*/ 7291 w 10000"/>
                  <a:gd name="connsiteY850" fmla="*/ 9226 h 10000"/>
                  <a:gd name="connsiteX851" fmla="*/ 7283 w 10000"/>
                  <a:gd name="connsiteY851" fmla="*/ 9213 h 10000"/>
                  <a:gd name="connsiteX852" fmla="*/ 7274 w 10000"/>
                  <a:gd name="connsiteY852" fmla="*/ 9194 h 10000"/>
                  <a:gd name="connsiteX853" fmla="*/ 7274 w 10000"/>
                  <a:gd name="connsiteY853" fmla="*/ 9174 h 10000"/>
                  <a:gd name="connsiteX854" fmla="*/ 7280 w 10000"/>
                  <a:gd name="connsiteY854" fmla="*/ 9148 h 10000"/>
                  <a:gd name="connsiteX855" fmla="*/ 7283 w 10000"/>
                  <a:gd name="connsiteY855" fmla="*/ 9119 h 10000"/>
                  <a:gd name="connsiteX856" fmla="*/ 7291 w 10000"/>
                  <a:gd name="connsiteY856" fmla="*/ 9100 h 10000"/>
                  <a:gd name="connsiteX857" fmla="*/ 7307 w 10000"/>
                  <a:gd name="connsiteY857" fmla="*/ 9080 h 10000"/>
                  <a:gd name="connsiteX858" fmla="*/ 7324 w 10000"/>
                  <a:gd name="connsiteY858" fmla="*/ 9054 h 10000"/>
                  <a:gd name="connsiteX859" fmla="*/ 7341 w 10000"/>
                  <a:gd name="connsiteY859" fmla="*/ 9054 h 10000"/>
                  <a:gd name="connsiteX860" fmla="*/ 7352 w 10000"/>
                  <a:gd name="connsiteY860" fmla="*/ 9054 h 10000"/>
                  <a:gd name="connsiteX861" fmla="*/ 7346 w 10000"/>
                  <a:gd name="connsiteY861" fmla="*/ 9032 h 10000"/>
                  <a:gd name="connsiteX862" fmla="*/ 7341 w 10000"/>
                  <a:gd name="connsiteY862" fmla="*/ 9022 h 10000"/>
                  <a:gd name="connsiteX863" fmla="*/ 7352 w 10000"/>
                  <a:gd name="connsiteY863" fmla="*/ 8999 h 10000"/>
                  <a:gd name="connsiteX864" fmla="*/ 7360 w 10000"/>
                  <a:gd name="connsiteY864" fmla="*/ 8967 h 10000"/>
                  <a:gd name="connsiteX865" fmla="*/ 7368 w 10000"/>
                  <a:gd name="connsiteY865" fmla="*/ 8922 h 10000"/>
                  <a:gd name="connsiteX866" fmla="*/ 7377 w 10000"/>
                  <a:gd name="connsiteY866" fmla="*/ 8896 h 10000"/>
                  <a:gd name="connsiteX867" fmla="*/ 7380 w 10000"/>
                  <a:gd name="connsiteY867" fmla="*/ 8867 h 10000"/>
                  <a:gd name="connsiteX868" fmla="*/ 7402 w 10000"/>
                  <a:gd name="connsiteY868" fmla="*/ 8824 h 10000"/>
                  <a:gd name="connsiteX869" fmla="*/ 7402 w 10000"/>
                  <a:gd name="connsiteY869" fmla="*/ 8808 h 10000"/>
                  <a:gd name="connsiteX870" fmla="*/ 7393 w 10000"/>
                  <a:gd name="connsiteY870" fmla="*/ 8795 h 10000"/>
                  <a:gd name="connsiteX871" fmla="*/ 7388 w 10000"/>
                  <a:gd name="connsiteY871" fmla="*/ 8799 h 10000"/>
                  <a:gd name="connsiteX872" fmla="*/ 7396 w 10000"/>
                  <a:gd name="connsiteY872" fmla="*/ 8789 h 10000"/>
                  <a:gd name="connsiteX873" fmla="*/ 7404 w 10000"/>
                  <a:gd name="connsiteY873" fmla="*/ 8789 h 10000"/>
                  <a:gd name="connsiteX874" fmla="*/ 7421 w 10000"/>
                  <a:gd name="connsiteY874" fmla="*/ 8769 h 10000"/>
                  <a:gd name="connsiteX875" fmla="*/ 7443 w 10000"/>
                  <a:gd name="connsiteY875" fmla="*/ 8763 h 10000"/>
                  <a:gd name="connsiteX876" fmla="*/ 7452 w 10000"/>
                  <a:gd name="connsiteY876" fmla="*/ 8769 h 10000"/>
                  <a:gd name="connsiteX877" fmla="*/ 7468 w 10000"/>
                  <a:gd name="connsiteY877" fmla="*/ 8769 h 10000"/>
                  <a:gd name="connsiteX878" fmla="*/ 7499 w 10000"/>
                  <a:gd name="connsiteY878" fmla="*/ 8763 h 10000"/>
                  <a:gd name="connsiteX879" fmla="*/ 7526 w 10000"/>
                  <a:gd name="connsiteY879" fmla="*/ 8763 h 10000"/>
                  <a:gd name="connsiteX880" fmla="*/ 7532 w 10000"/>
                  <a:gd name="connsiteY880" fmla="*/ 8763 h 10000"/>
                  <a:gd name="connsiteX881" fmla="*/ 7554 w 10000"/>
                  <a:gd name="connsiteY881" fmla="*/ 8744 h 10000"/>
                  <a:gd name="connsiteX882" fmla="*/ 7571 w 10000"/>
                  <a:gd name="connsiteY882" fmla="*/ 8731 h 10000"/>
                  <a:gd name="connsiteX883" fmla="*/ 7587 w 10000"/>
                  <a:gd name="connsiteY883" fmla="*/ 8711 h 10000"/>
                  <a:gd name="connsiteX884" fmla="*/ 7607 w 10000"/>
                  <a:gd name="connsiteY884" fmla="*/ 8711 h 10000"/>
                  <a:gd name="connsiteX885" fmla="*/ 7634 w 10000"/>
                  <a:gd name="connsiteY885" fmla="*/ 8705 h 10000"/>
                  <a:gd name="connsiteX886" fmla="*/ 7643 w 10000"/>
                  <a:gd name="connsiteY886" fmla="*/ 8682 h 10000"/>
                  <a:gd name="connsiteX887" fmla="*/ 7654 w 10000"/>
                  <a:gd name="connsiteY887" fmla="*/ 8666 h 10000"/>
                  <a:gd name="connsiteX888" fmla="*/ 7668 w 10000"/>
                  <a:gd name="connsiteY888" fmla="*/ 8666 h 10000"/>
                  <a:gd name="connsiteX889" fmla="*/ 7676 w 10000"/>
                  <a:gd name="connsiteY889" fmla="*/ 8682 h 10000"/>
                  <a:gd name="connsiteX890" fmla="*/ 7704 w 10000"/>
                  <a:gd name="connsiteY890" fmla="*/ 8669 h 10000"/>
                  <a:gd name="connsiteX891" fmla="*/ 7712 w 10000"/>
                  <a:gd name="connsiteY891" fmla="*/ 8669 h 10000"/>
                  <a:gd name="connsiteX892" fmla="*/ 7720 w 10000"/>
                  <a:gd name="connsiteY892" fmla="*/ 8669 h 10000"/>
                  <a:gd name="connsiteX893" fmla="*/ 7726 w 10000"/>
                  <a:gd name="connsiteY893" fmla="*/ 8656 h 10000"/>
                  <a:gd name="connsiteX894" fmla="*/ 7734 w 10000"/>
                  <a:gd name="connsiteY894" fmla="*/ 8650 h 10000"/>
                  <a:gd name="connsiteX895" fmla="*/ 7742 w 10000"/>
                  <a:gd name="connsiteY895" fmla="*/ 8650 h 10000"/>
                  <a:gd name="connsiteX896" fmla="*/ 7759 w 10000"/>
                  <a:gd name="connsiteY896" fmla="*/ 8650 h 10000"/>
                  <a:gd name="connsiteX897" fmla="*/ 7756 w 10000"/>
                  <a:gd name="connsiteY897" fmla="*/ 8630 h 10000"/>
                  <a:gd name="connsiteX898" fmla="*/ 7751 w 10000"/>
                  <a:gd name="connsiteY898" fmla="*/ 8627 h 10000"/>
                  <a:gd name="connsiteX899" fmla="*/ 7742 w 10000"/>
                  <a:gd name="connsiteY899" fmla="*/ 8620 h 10000"/>
                  <a:gd name="connsiteX900" fmla="*/ 7734 w 10000"/>
                  <a:gd name="connsiteY900" fmla="*/ 8591 h 10000"/>
                  <a:gd name="connsiteX901" fmla="*/ 7709 w 10000"/>
                  <a:gd name="connsiteY901" fmla="*/ 8582 h 10000"/>
                  <a:gd name="connsiteX902" fmla="*/ 7695 w 10000"/>
                  <a:gd name="connsiteY902" fmla="*/ 8578 h 10000"/>
                  <a:gd name="connsiteX903" fmla="*/ 7668 w 10000"/>
                  <a:gd name="connsiteY903" fmla="*/ 8562 h 10000"/>
                  <a:gd name="connsiteX904" fmla="*/ 7645 w 10000"/>
                  <a:gd name="connsiteY904" fmla="*/ 8552 h 10000"/>
                  <a:gd name="connsiteX905" fmla="*/ 7615 w 10000"/>
                  <a:gd name="connsiteY905" fmla="*/ 8543 h 10000"/>
                  <a:gd name="connsiteX906" fmla="*/ 7596 w 10000"/>
                  <a:gd name="connsiteY906" fmla="*/ 8527 h 10000"/>
                  <a:gd name="connsiteX907" fmla="*/ 7565 w 10000"/>
                  <a:gd name="connsiteY907" fmla="*/ 8494 h 10000"/>
                  <a:gd name="connsiteX908" fmla="*/ 7562 w 10000"/>
                  <a:gd name="connsiteY908" fmla="*/ 8475 h 10000"/>
                  <a:gd name="connsiteX909" fmla="*/ 7540 w 10000"/>
                  <a:gd name="connsiteY909" fmla="*/ 8455 h 10000"/>
                  <a:gd name="connsiteX910" fmla="*/ 7535 w 10000"/>
                  <a:gd name="connsiteY910" fmla="*/ 8446 h 10000"/>
                  <a:gd name="connsiteX911" fmla="*/ 7535 w 10000"/>
                  <a:gd name="connsiteY911" fmla="*/ 8420 h 10000"/>
                  <a:gd name="connsiteX912" fmla="*/ 7535 w 10000"/>
                  <a:gd name="connsiteY912" fmla="*/ 8391 h 10000"/>
                  <a:gd name="connsiteX913" fmla="*/ 7548 w 10000"/>
                  <a:gd name="connsiteY913" fmla="*/ 8345 h 10000"/>
                  <a:gd name="connsiteX914" fmla="*/ 7562 w 10000"/>
                  <a:gd name="connsiteY914" fmla="*/ 8319 h 10000"/>
                  <a:gd name="connsiteX915" fmla="*/ 7582 w 10000"/>
                  <a:gd name="connsiteY915" fmla="*/ 8310 h 10000"/>
                  <a:gd name="connsiteX916" fmla="*/ 7607 w 10000"/>
                  <a:gd name="connsiteY916" fmla="*/ 8300 h 10000"/>
                  <a:gd name="connsiteX917" fmla="*/ 7629 w 10000"/>
                  <a:gd name="connsiteY917" fmla="*/ 8300 h 10000"/>
                  <a:gd name="connsiteX918" fmla="*/ 7651 w 10000"/>
                  <a:gd name="connsiteY918" fmla="*/ 8297 h 10000"/>
                  <a:gd name="connsiteX919" fmla="*/ 7668 w 10000"/>
                  <a:gd name="connsiteY919" fmla="*/ 8280 h 10000"/>
                  <a:gd name="connsiteX920" fmla="*/ 7687 w 10000"/>
                  <a:gd name="connsiteY920" fmla="*/ 8267 h 10000"/>
                  <a:gd name="connsiteX921" fmla="*/ 7693 w 10000"/>
                  <a:gd name="connsiteY921" fmla="*/ 8261 h 10000"/>
                  <a:gd name="connsiteX922" fmla="*/ 7701 w 10000"/>
                  <a:gd name="connsiteY922" fmla="*/ 8248 h 10000"/>
                  <a:gd name="connsiteX923" fmla="*/ 7712 w 10000"/>
                  <a:gd name="connsiteY923" fmla="*/ 8238 h 10000"/>
                  <a:gd name="connsiteX924" fmla="*/ 7731 w 10000"/>
                  <a:gd name="connsiteY924" fmla="*/ 8222 h 10000"/>
                  <a:gd name="connsiteX925" fmla="*/ 7740 w 10000"/>
                  <a:gd name="connsiteY925" fmla="*/ 8206 h 10000"/>
                  <a:gd name="connsiteX926" fmla="*/ 7756 w 10000"/>
                  <a:gd name="connsiteY926" fmla="*/ 8183 h 10000"/>
                  <a:gd name="connsiteX927" fmla="*/ 7773 w 10000"/>
                  <a:gd name="connsiteY927" fmla="*/ 8177 h 10000"/>
                  <a:gd name="connsiteX928" fmla="*/ 7784 w 10000"/>
                  <a:gd name="connsiteY928" fmla="*/ 8183 h 10000"/>
                  <a:gd name="connsiteX929" fmla="*/ 7801 w 10000"/>
                  <a:gd name="connsiteY929" fmla="*/ 8174 h 10000"/>
                  <a:gd name="connsiteX930" fmla="*/ 7801 w 10000"/>
                  <a:gd name="connsiteY930" fmla="*/ 8157 h 10000"/>
                  <a:gd name="connsiteX931" fmla="*/ 7817 w 10000"/>
                  <a:gd name="connsiteY931" fmla="*/ 8164 h 10000"/>
                  <a:gd name="connsiteX932" fmla="*/ 7837 w 10000"/>
                  <a:gd name="connsiteY932" fmla="*/ 8164 h 10000"/>
                  <a:gd name="connsiteX933" fmla="*/ 7856 w 10000"/>
                  <a:gd name="connsiteY933" fmla="*/ 8164 h 10000"/>
                  <a:gd name="connsiteX934" fmla="*/ 7870 w 10000"/>
                  <a:gd name="connsiteY934" fmla="*/ 8167 h 10000"/>
                  <a:gd name="connsiteX935" fmla="*/ 7881 w 10000"/>
                  <a:gd name="connsiteY935" fmla="*/ 8174 h 10000"/>
                  <a:gd name="connsiteX936" fmla="*/ 7898 w 10000"/>
                  <a:gd name="connsiteY936" fmla="*/ 8187 h 10000"/>
                  <a:gd name="connsiteX937" fmla="*/ 7917 w 10000"/>
                  <a:gd name="connsiteY937" fmla="*/ 8187 h 10000"/>
                  <a:gd name="connsiteX938" fmla="*/ 7928 w 10000"/>
                  <a:gd name="connsiteY938" fmla="*/ 8157 h 10000"/>
                  <a:gd name="connsiteX939" fmla="*/ 7942 w 10000"/>
                  <a:gd name="connsiteY939" fmla="*/ 8157 h 10000"/>
                  <a:gd name="connsiteX940" fmla="*/ 7958 w 10000"/>
                  <a:gd name="connsiteY940" fmla="*/ 8164 h 10000"/>
                  <a:gd name="connsiteX941" fmla="*/ 7983 w 10000"/>
                  <a:gd name="connsiteY941" fmla="*/ 8144 h 10000"/>
                  <a:gd name="connsiteX942" fmla="*/ 8000 w 10000"/>
                  <a:gd name="connsiteY942" fmla="*/ 8109 h 10000"/>
                  <a:gd name="connsiteX943" fmla="*/ 7994 w 10000"/>
                  <a:gd name="connsiteY943" fmla="*/ 8093 h 10000"/>
                  <a:gd name="connsiteX944" fmla="*/ 7983 w 10000"/>
                  <a:gd name="connsiteY944" fmla="*/ 8070 h 10000"/>
                  <a:gd name="connsiteX945" fmla="*/ 7986 w 10000"/>
                  <a:gd name="connsiteY945" fmla="*/ 8063 h 10000"/>
                  <a:gd name="connsiteX946" fmla="*/ 7978 w 10000"/>
                  <a:gd name="connsiteY946" fmla="*/ 8044 h 10000"/>
                  <a:gd name="connsiteX947" fmla="*/ 7986 w 10000"/>
                  <a:gd name="connsiteY947" fmla="*/ 8002 h 10000"/>
                  <a:gd name="connsiteX948" fmla="*/ 7983 w 10000"/>
                  <a:gd name="connsiteY948" fmla="*/ 7947 h 10000"/>
                  <a:gd name="connsiteX949" fmla="*/ 7961 w 10000"/>
                  <a:gd name="connsiteY949" fmla="*/ 7931 h 10000"/>
                  <a:gd name="connsiteX950" fmla="*/ 7958 w 10000"/>
                  <a:gd name="connsiteY950" fmla="*/ 7898 h 10000"/>
                  <a:gd name="connsiteX951" fmla="*/ 7953 w 10000"/>
                  <a:gd name="connsiteY951" fmla="*/ 7856 h 10000"/>
                  <a:gd name="connsiteX952" fmla="*/ 7967 w 10000"/>
                  <a:gd name="connsiteY952" fmla="*/ 7837 h 10000"/>
                  <a:gd name="connsiteX953" fmla="*/ 7950 w 10000"/>
                  <a:gd name="connsiteY953" fmla="*/ 7824 h 10000"/>
                  <a:gd name="connsiteX954" fmla="*/ 7906 w 10000"/>
                  <a:gd name="connsiteY954" fmla="*/ 7814 h 10000"/>
                  <a:gd name="connsiteX955" fmla="*/ 7878 w 10000"/>
                  <a:gd name="connsiteY955" fmla="*/ 7814 h 10000"/>
                  <a:gd name="connsiteX956" fmla="*/ 7870 w 10000"/>
                  <a:gd name="connsiteY956" fmla="*/ 7795 h 10000"/>
                  <a:gd name="connsiteX957" fmla="*/ 7878 w 10000"/>
                  <a:gd name="connsiteY957" fmla="*/ 7778 h 10000"/>
                  <a:gd name="connsiteX958" fmla="*/ 7881 w 10000"/>
                  <a:gd name="connsiteY958" fmla="*/ 7775 h 10000"/>
                  <a:gd name="connsiteX959" fmla="*/ 7878 w 10000"/>
                  <a:gd name="connsiteY959" fmla="*/ 7743 h 10000"/>
                  <a:gd name="connsiteX960" fmla="*/ 7895 w 10000"/>
                  <a:gd name="connsiteY960" fmla="*/ 7733 h 10000"/>
                  <a:gd name="connsiteX961" fmla="*/ 7911 w 10000"/>
                  <a:gd name="connsiteY961" fmla="*/ 7710 h 10000"/>
                  <a:gd name="connsiteX962" fmla="*/ 7911 w 10000"/>
                  <a:gd name="connsiteY962" fmla="*/ 7665 h 10000"/>
                  <a:gd name="connsiteX963" fmla="*/ 7917 w 10000"/>
                  <a:gd name="connsiteY963" fmla="*/ 7600 h 10000"/>
                  <a:gd name="connsiteX964" fmla="*/ 7928 w 10000"/>
                  <a:gd name="connsiteY964" fmla="*/ 7581 h 10000"/>
                  <a:gd name="connsiteX965" fmla="*/ 7917 w 10000"/>
                  <a:gd name="connsiteY965" fmla="*/ 7474 h 10000"/>
                  <a:gd name="connsiteX966" fmla="*/ 7873 w 10000"/>
                  <a:gd name="connsiteY966" fmla="*/ 7335 h 10000"/>
                  <a:gd name="connsiteX967" fmla="*/ 7756 w 10000"/>
                  <a:gd name="connsiteY967" fmla="*/ 7050 h 10000"/>
                  <a:gd name="connsiteX968" fmla="*/ 7679 w 10000"/>
                  <a:gd name="connsiteY968" fmla="*/ 6839 h 10000"/>
                  <a:gd name="connsiteX969" fmla="*/ 7668 w 10000"/>
                  <a:gd name="connsiteY969" fmla="*/ 6823 h 10000"/>
                  <a:gd name="connsiteX970" fmla="*/ 7659 w 10000"/>
                  <a:gd name="connsiteY970" fmla="*/ 6768 h 10000"/>
                  <a:gd name="connsiteX971" fmla="*/ 7659 w 10000"/>
                  <a:gd name="connsiteY971" fmla="*/ 6739 h 10000"/>
                  <a:gd name="connsiteX972" fmla="*/ 7651 w 10000"/>
                  <a:gd name="connsiteY972" fmla="*/ 6713 h 10000"/>
                  <a:gd name="connsiteX973" fmla="*/ 7654 w 10000"/>
                  <a:gd name="connsiteY973" fmla="*/ 6684 h 10000"/>
                  <a:gd name="connsiteX974" fmla="*/ 7643 w 10000"/>
                  <a:gd name="connsiteY974" fmla="*/ 6626 h 10000"/>
                  <a:gd name="connsiteX975" fmla="*/ 7629 w 10000"/>
                  <a:gd name="connsiteY975" fmla="*/ 6600 h 10000"/>
                  <a:gd name="connsiteX976" fmla="*/ 7629 w 10000"/>
                  <a:gd name="connsiteY976" fmla="*/ 6580 h 10000"/>
                  <a:gd name="connsiteX977" fmla="*/ 7623 w 10000"/>
                  <a:gd name="connsiteY977" fmla="*/ 6541 h 10000"/>
                  <a:gd name="connsiteX978" fmla="*/ 7615 w 10000"/>
                  <a:gd name="connsiteY978" fmla="*/ 6522 h 10000"/>
                  <a:gd name="connsiteX979" fmla="*/ 7598 w 10000"/>
                  <a:gd name="connsiteY979" fmla="*/ 6509 h 10000"/>
                  <a:gd name="connsiteX980" fmla="*/ 7587 w 10000"/>
                  <a:gd name="connsiteY980" fmla="*/ 6493 h 10000"/>
                  <a:gd name="connsiteX981" fmla="*/ 7579 w 10000"/>
                  <a:gd name="connsiteY981" fmla="*/ 6464 h 10000"/>
                  <a:gd name="connsiteX982" fmla="*/ 7587 w 10000"/>
                  <a:gd name="connsiteY982" fmla="*/ 6438 h 10000"/>
                  <a:gd name="connsiteX983" fmla="*/ 7596 w 10000"/>
                  <a:gd name="connsiteY983" fmla="*/ 6425 h 10000"/>
                  <a:gd name="connsiteX984" fmla="*/ 7590 w 10000"/>
                  <a:gd name="connsiteY984" fmla="*/ 6396 h 10000"/>
                  <a:gd name="connsiteX985" fmla="*/ 7590 w 10000"/>
                  <a:gd name="connsiteY985" fmla="*/ 6373 h 10000"/>
                  <a:gd name="connsiteX986" fmla="*/ 7587 w 10000"/>
                  <a:gd name="connsiteY986" fmla="*/ 6354 h 10000"/>
                  <a:gd name="connsiteX987" fmla="*/ 7582 w 10000"/>
                  <a:gd name="connsiteY987" fmla="*/ 6344 h 10000"/>
                  <a:gd name="connsiteX988" fmla="*/ 7582 w 10000"/>
                  <a:gd name="connsiteY988" fmla="*/ 6324 h 10000"/>
                  <a:gd name="connsiteX989" fmla="*/ 7571 w 10000"/>
                  <a:gd name="connsiteY989" fmla="*/ 6302 h 10000"/>
                  <a:gd name="connsiteX990" fmla="*/ 7548 w 10000"/>
                  <a:gd name="connsiteY990" fmla="*/ 6256 h 10000"/>
                  <a:gd name="connsiteX991" fmla="*/ 7546 w 10000"/>
                  <a:gd name="connsiteY991" fmla="*/ 6218 h 10000"/>
                  <a:gd name="connsiteX992" fmla="*/ 7540 w 10000"/>
                  <a:gd name="connsiteY992" fmla="*/ 6159 h 10000"/>
                  <a:gd name="connsiteX993" fmla="*/ 7535 w 10000"/>
                  <a:gd name="connsiteY993" fmla="*/ 6114 h 10000"/>
                  <a:gd name="connsiteX994" fmla="*/ 7535 w 10000"/>
                  <a:gd name="connsiteY994" fmla="*/ 6088 h 10000"/>
                  <a:gd name="connsiteX995" fmla="*/ 7540 w 10000"/>
                  <a:gd name="connsiteY995" fmla="*/ 6049 h 10000"/>
                  <a:gd name="connsiteX996" fmla="*/ 7546 w 10000"/>
                  <a:gd name="connsiteY996" fmla="*/ 6004 h 10000"/>
                  <a:gd name="connsiteX997" fmla="*/ 7548 w 10000"/>
                  <a:gd name="connsiteY997" fmla="*/ 5965 h 10000"/>
                  <a:gd name="connsiteX998" fmla="*/ 7548 w 10000"/>
                  <a:gd name="connsiteY998" fmla="*/ 5946 h 10000"/>
                  <a:gd name="connsiteX999" fmla="*/ 7548 w 10000"/>
                  <a:gd name="connsiteY999" fmla="*/ 5933 h 10000"/>
                  <a:gd name="connsiteX1000" fmla="*/ 7548 w 10000"/>
                  <a:gd name="connsiteY1000" fmla="*/ 5910 h 10000"/>
                  <a:gd name="connsiteX1001" fmla="*/ 7548 w 10000"/>
                  <a:gd name="connsiteY1001" fmla="*/ 5897 h 10000"/>
                  <a:gd name="connsiteX1002" fmla="*/ 7546 w 10000"/>
                  <a:gd name="connsiteY1002" fmla="*/ 5871 h 10000"/>
                  <a:gd name="connsiteX1003" fmla="*/ 7535 w 10000"/>
                  <a:gd name="connsiteY1003" fmla="*/ 5839 h 10000"/>
                  <a:gd name="connsiteX1004" fmla="*/ 7524 w 10000"/>
                  <a:gd name="connsiteY1004" fmla="*/ 5797 h 10000"/>
                  <a:gd name="connsiteX1005" fmla="*/ 7518 w 10000"/>
                  <a:gd name="connsiteY1005" fmla="*/ 5767 h 10000"/>
                  <a:gd name="connsiteX1006" fmla="*/ 7515 w 10000"/>
                  <a:gd name="connsiteY1006" fmla="*/ 5745 h 10000"/>
                  <a:gd name="connsiteX1007" fmla="*/ 7501 w 10000"/>
                  <a:gd name="connsiteY1007" fmla="*/ 5683 h 10000"/>
                  <a:gd name="connsiteX1008" fmla="*/ 7490 w 10000"/>
                  <a:gd name="connsiteY1008" fmla="*/ 5631 h 10000"/>
                  <a:gd name="connsiteX1009" fmla="*/ 7482 w 10000"/>
                  <a:gd name="connsiteY1009" fmla="*/ 5593 h 10000"/>
                  <a:gd name="connsiteX1010" fmla="*/ 7476 w 10000"/>
                  <a:gd name="connsiteY1010" fmla="*/ 5570 h 10000"/>
                  <a:gd name="connsiteX1011" fmla="*/ 7476 w 10000"/>
                  <a:gd name="connsiteY1011" fmla="*/ 5528 h 10000"/>
                  <a:gd name="connsiteX1012" fmla="*/ 7482 w 10000"/>
                  <a:gd name="connsiteY1012" fmla="*/ 5502 h 10000"/>
                  <a:gd name="connsiteX1013" fmla="*/ 7490 w 10000"/>
                  <a:gd name="connsiteY1013" fmla="*/ 5489 h 10000"/>
                  <a:gd name="connsiteX1014" fmla="*/ 7499 w 10000"/>
                  <a:gd name="connsiteY1014" fmla="*/ 5479 h 10000"/>
                  <a:gd name="connsiteX1015" fmla="*/ 7493 w 10000"/>
                  <a:gd name="connsiteY1015" fmla="*/ 5427 h 10000"/>
                  <a:gd name="connsiteX1016" fmla="*/ 7501 w 10000"/>
                  <a:gd name="connsiteY1016" fmla="*/ 5415 h 10000"/>
                  <a:gd name="connsiteX1017" fmla="*/ 7510 w 10000"/>
                  <a:gd name="connsiteY1017" fmla="*/ 5398 h 10000"/>
                  <a:gd name="connsiteX1018" fmla="*/ 7515 w 10000"/>
                  <a:gd name="connsiteY1018" fmla="*/ 5379 h 10000"/>
                  <a:gd name="connsiteX1019" fmla="*/ 7526 w 10000"/>
                  <a:gd name="connsiteY1019" fmla="*/ 5366 h 10000"/>
                  <a:gd name="connsiteX1020" fmla="*/ 7518 w 10000"/>
                  <a:gd name="connsiteY1020" fmla="*/ 5350 h 10000"/>
                  <a:gd name="connsiteX1021" fmla="*/ 7518 w 10000"/>
                  <a:gd name="connsiteY1021" fmla="*/ 5330 h 10000"/>
                  <a:gd name="connsiteX1022" fmla="*/ 7526 w 10000"/>
                  <a:gd name="connsiteY1022" fmla="*/ 5311 h 10000"/>
                  <a:gd name="connsiteX1023" fmla="*/ 7540 w 10000"/>
                  <a:gd name="connsiteY1023" fmla="*/ 5291 h 10000"/>
                  <a:gd name="connsiteX1024" fmla="*/ 7540 w 10000"/>
                  <a:gd name="connsiteY1024" fmla="*/ 5266 h 10000"/>
                  <a:gd name="connsiteX1025" fmla="*/ 7540 w 10000"/>
                  <a:gd name="connsiteY1025" fmla="*/ 5256 h 10000"/>
                  <a:gd name="connsiteX1026" fmla="*/ 7524 w 10000"/>
                  <a:gd name="connsiteY1026" fmla="*/ 5233 h 10000"/>
                  <a:gd name="connsiteX1027" fmla="*/ 7515 w 10000"/>
                  <a:gd name="connsiteY1027" fmla="*/ 5217 h 10000"/>
                  <a:gd name="connsiteX1028" fmla="*/ 7490 w 10000"/>
                  <a:gd name="connsiteY1028" fmla="*/ 5178 h 10000"/>
                  <a:gd name="connsiteX1029" fmla="*/ 7474 w 10000"/>
                  <a:gd name="connsiteY1029" fmla="*/ 5162 h 10000"/>
                  <a:gd name="connsiteX1030" fmla="*/ 7457 w 10000"/>
                  <a:gd name="connsiteY1030" fmla="*/ 5120 h 10000"/>
                  <a:gd name="connsiteX1031" fmla="*/ 7421 w 10000"/>
                  <a:gd name="connsiteY1031" fmla="*/ 5087 h 10000"/>
                  <a:gd name="connsiteX1032" fmla="*/ 7380 w 10000"/>
                  <a:gd name="connsiteY1032" fmla="*/ 5068 h 10000"/>
                  <a:gd name="connsiteX1033" fmla="*/ 7355 w 10000"/>
                  <a:gd name="connsiteY1033" fmla="*/ 5058 h 10000"/>
                  <a:gd name="connsiteX1034" fmla="*/ 7332 w 10000"/>
                  <a:gd name="connsiteY1034" fmla="*/ 5049 h 10000"/>
                  <a:gd name="connsiteX1035" fmla="*/ 7305 w 10000"/>
                  <a:gd name="connsiteY1035" fmla="*/ 5016 h 10000"/>
                  <a:gd name="connsiteX1036" fmla="*/ 7305 w 10000"/>
                  <a:gd name="connsiteY1036" fmla="*/ 5000 h 10000"/>
                  <a:gd name="connsiteX1037" fmla="*/ 7296 w 10000"/>
                  <a:gd name="connsiteY1037" fmla="*/ 4971 h 10000"/>
                  <a:gd name="connsiteX1038" fmla="*/ 7288 w 10000"/>
                  <a:gd name="connsiteY1038" fmla="*/ 4945 h 10000"/>
                  <a:gd name="connsiteX1039" fmla="*/ 7280 w 10000"/>
                  <a:gd name="connsiteY1039" fmla="*/ 4916 h 10000"/>
                  <a:gd name="connsiteX1040" fmla="*/ 7291 w 10000"/>
                  <a:gd name="connsiteY1040" fmla="*/ 4887 h 10000"/>
                  <a:gd name="connsiteX1041" fmla="*/ 7291 w 10000"/>
                  <a:gd name="connsiteY1041" fmla="*/ 4858 h 10000"/>
                  <a:gd name="connsiteX1042" fmla="*/ 7271 w 10000"/>
                  <a:gd name="connsiteY1042" fmla="*/ 4819 h 10000"/>
                  <a:gd name="connsiteX1043" fmla="*/ 7255 w 10000"/>
                  <a:gd name="connsiteY1043" fmla="*/ 4828 h 10000"/>
                  <a:gd name="connsiteX1044" fmla="*/ 7235 w 10000"/>
                  <a:gd name="connsiteY1044" fmla="*/ 4841 h 10000"/>
                  <a:gd name="connsiteX1045" fmla="*/ 7216 w 10000"/>
                  <a:gd name="connsiteY1045" fmla="*/ 4867 h 10000"/>
                  <a:gd name="connsiteX1046" fmla="*/ 7191 w 10000"/>
                  <a:gd name="connsiteY1046" fmla="*/ 4870 h 10000"/>
                  <a:gd name="connsiteX1047" fmla="*/ 7155 w 10000"/>
                  <a:gd name="connsiteY1047" fmla="*/ 4887 h 10000"/>
                  <a:gd name="connsiteX1048" fmla="*/ 7122 w 10000"/>
                  <a:gd name="connsiteY1048" fmla="*/ 4893 h 10000"/>
                  <a:gd name="connsiteX1049" fmla="*/ 7105 w 10000"/>
                  <a:gd name="connsiteY1049" fmla="*/ 4896 h 10000"/>
                  <a:gd name="connsiteX1050" fmla="*/ 7094 w 10000"/>
                  <a:gd name="connsiteY1050" fmla="*/ 4916 h 10000"/>
                  <a:gd name="connsiteX1051" fmla="*/ 7080 w 10000"/>
                  <a:gd name="connsiteY1051" fmla="*/ 4903 h 10000"/>
                  <a:gd name="connsiteX1052" fmla="*/ 7072 w 10000"/>
                  <a:gd name="connsiteY1052" fmla="*/ 4851 h 10000"/>
                  <a:gd name="connsiteX1053" fmla="*/ 7042 w 10000"/>
                  <a:gd name="connsiteY1053" fmla="*/ 4819 h 10000"/>
                  <a:gd name="connsiteX1054" fmla="*/ 7030 w 10000"/>
                  <a:gd name="connsiteY1054" fmla="*/ 4780 h 10000"/>
                  <a:gd name="connsiteX1055" fmla="*/ 7039 w 10000"/>
                  <a:gd name="connsiteY1055" fmla="*/ 4757 h 10000"/>
                  <a:gd name="connsiteX1056" fmla="*/ 7047 w 10000"/>
                  <a:gd name="connsiteY1056" fmla="*/ 4744 h 10000"/>
                  <a:gd name="connsiteX1057" fmla="*/ 7022 w 10000"/>
                  <a:gd name="connsiteY1057" fmla="*/ 4725 h 10000"/>
                  <a:gd name="connsiteX1058" fmla="*/ 7000 w 10000"/>
                  <a:gd name="connsiteY1058" fmla="*/ 4715 h 10000"/>
                  <a:gd name="connsiteX1059" fmla="*/ 6975 w 10000"/>
                  <a:gd name="connsiteY1059" fmla="*/ 4709 h 10000"/>
                  <a:gd name="connsiteX1060" fmla="*/ 6945 w 10000"/>
                  <a:gd name="connsiteY1060" fmla="*/ 4696 h 10000"/>
                  <a:gd name="connsiteX1061" fmla="*/ 6953 w 10000"/>
                  <a:gd name="connsiteY1061" fmla="*/ 4679 h 10000"/>
                  <a:gd name="connsiteX1062" fmla="*/ 6961 w 10000"/>
                  <a:gd name="connsiteY1062" fmla="*/ 4660 h 10000"/>
                  <a:gd name="connsiteX1063" fmla="*/ 6983 w 10000"/>
                  <a:gd name="connsiteY1063" fmla="*/ 4644 h 10000"/>
                  <a:gd name="connsiteX1064" fmla="*/ 7014 w 10000"/>
                  <a:gd name="connsiteY1064" fmla="*/ 4634 h 10000"/>
                  <a:gd name="connsiteX1065" fmla="*/ 7025 w 10000"/>
                  <a:gd name="connsiteY1065" fmla="*/ 4615 h 10000"/>
                  <a:gd name="connsiteX1066" fmla="*/ 7047 w 10000"/>
                  <a:gd name="connsiteY1066" fmla="*/ 4582 h 10000"/>
                  <a:gd name="connsiteX1067" fmla="*/ 7069 w 10000"/>
                  <a:gd name="connsiteY1067" fmla="*/ 4563 h 10000"/>
                  <a:gd name="connsiteX1068" fmla="*/ 7078 w 10000"/>
                  <a:gd name="connsiteY1068" fmla="*/ 4553 h 10000"/>
                  <a:gd name="connsiteX1069" fmla="*/ 7097 w 10000"/>
                  <a:gd name="connsiteY1069" fmla="*/ 4527 h 10000"/>
                  <a:gd name="connsiteX1070" fmla="*/ 7122 w 10000"/>
                  <a:gd name="connsiteY1070" fmla="*/ 4517 h 10000"/>
                  <a:gd name="connsiteX1071" fmla="*/ 7139 w 10000"/>
                  <a:gd name="connsiteY1071" fmla="*/ 4488 h 10000"/>
                  <a:gd name="connsiteX1072" fmla="*/ 7147 w 10000"/>
                  <a:gd name="connsiteY1072" fmla="*/ 4459 h 10000"/>
                  <a:gd name="connsiteX1073" fmla="*/ 7161 w 10000"/>
                  <a:gd name="connsiteY1073" fmla="*/ 4440 h 10000"/>
                  <a:gd name="connsiteX1074" fmla="*/ 7177 w 10000"/>
                  <a:gd name="connsiteY1074" fmla="*/ 4430 h 10000"/>
                  <a:gd name="connsiteX1075" fmla="*/ 7202 w 10000"/>
                  <a:gd name="connsiteY1075" fmla="*/ 4407 h 10000"/>
                  <a:gd name="connsiteX1076" fmla="*/ 7224 w 10000"/>
                  <a:gd name="connsiteY1076" fmla="*/ 4417 h 10000"/>
                  <a:gd name="connsiteX1077" fmla="*/ 7241 w 10000"/>
                  <a:gd name="connsiteY1077" fmla="*/ 4404 h 10000"/>
                  <a:gd name="connsiteX1078" fmla="*/ 7263 w 10000"/>
                  <a:gd name="connsiteY1078" fmla="*/ 4398 h 10000"/>
                  <a:gd name="connsiteX1079" fmla="*/ 7283 w 10000"/>
                  <a:gd name="connsiteY1079" fmla="*/ 4424 h 10000"/>
                  <a:gd name="connsiteX1080" fmla="*/ 7305 w 10000"/>
                  <a:gd name="connsiteY1080" fmla="*/ 4433 h 10000"/>
                  <a:gd name="connsiteX1081" fmla="*/ 7332 w 10000"/>
                  <a:gd name="connsiteY1081" fmla="*/ 4443 h 10000"/>
                  <a:gd name="connsiteX1082" fmla="*/ 7380 w 10000"/>
                  <a:gd name="connsiteY1082" fmla="*/ 4398 h 10000"/>
                  <a:gd name="connsiteX1083" fmla="*/ 7404 w 10000"/>
                  <a:gd name="connsiteY1083" fmla="*/ 4378 h 10000"/>
                  <a:gd name="connsiteX1084" fmla="*/ 7418 w 10000"/>
                  <a:gd name="connsiteY1084" fmla="*/ 4369 h 10000"/>
                  <a:gd name="connsiteX1085" fmla="*/ 7443 w 10000"/>
                  <a:gd name="connsiteY1085" fmla="*/ 4356 h 10000"/>
                  <a:gd name="connsiteX1086" fmla="*/ 7460 w 10000"/>
                  <a:gd name="connsiteY1086" fmla="*/ 4385 h 10000"/>
                  <a:gd name="connsiteX1087" fmla="*/ 7460 w 10000"/>
                  <a:gd name="connsiteY1087" fmla="*/ 4404 h 10000"/>
                  <a:gd name="connsiteX1088" fmla="*/ 7499 w 10000"/>
                  <a:gd name="connsiteY1088" fmla="*/ 4417 h 10000"/>
                  <a:gd name="connsiteX1089" fmla="*/ 7515 w 10000"/>
                  <a:gd name="connsiteY1089" fmla="*/ 4414 h 10000"/>
                  <a:gd name="connsiteX1090" fmla="*/ 7565 w 10000"/>
                  <a:gd name="connsiteY1090" fmla="*/ 4385 h 10000"/>
                  <a:gd name="connsiteX1091" fmla="*/ 7579 w 10000"/>
                  <a:gd name="connsiteY1091" fmla="*/ 4346 h 10000"/>
                  <a:gd name="connsiteX1092" fmla="*/ 7582 w 10000"/>
                  <a:gd name="connsiteY1092" fmla="*/ 4317 h 10000"/>
                  <a:gd name="connsiteX1093" fmla="*/ 7590 w 10000"/>
                  <a:gd name="connsiteY1093" fmla="*/ 4301 h 10000"/>
                  <a:gd name="connsiteX1094" fmla="*/ 7612 w 10000"/>
                  <a:gd name="connsiteY1094" fmla="*/ 4271 h 10000"/>
                  <a:gd name="connsiteX1095" fmla="*/ 7623 w 10000"/>
                  <a:gd name="connsiteY1095" fmla="*/ 4262 h 10000"/>
                  <a:gd name="connsiteX1096" fmla="*/ 7634 w 10000"/>
                  <a:gd name="connsiteY1096" fmla="*/ 4245 h 10000"/>
                  <a:gd name="connsiteX1097" fmla="*/ 7645 w 10000"/>
                  <a:gd name="connsiteY1097" fmla="*/ 4265 h 10000"/>
                  <a:gd name="connsiteX1098" fmla="*/ 7670 w 10000"/>
                  <a:gd name="connsiteY1098" fmla="*/ 4284 h 10000"/>
                  <a:gd name="connsiteX1099" fmla="*/ 7701 w 10000"/>
                  <a:gd name="connsiteY1099" fmla="*/ 4275 h 10000"/>
                  <a:gd name="connsiteX1100" fmla="*/ 7717 w 10000"/>
                  <a:gd name="connsiteY1100" fmla="*/ 4275 h 10000"/>
                  <a:gd name="connsiteX1101" fmla="*/ 7740 w 10000"/>
                  <a:gd name="connsiteY1101" fmla="*/ 4284 h 10000"/>
                  <a:gd name="connsiteX1102" fmla="*/ 7767 w 10000"/>
                  <a:gd name="connsiteY1102" fmla="*/ 4284 h 10000"/>
                  <a:gd name="connsiteX1103" fmla="*/ 7895 w 10000"/>
                  <a:gd name="connsiteY1103" fmla="*/ 4207 h 10000"/>
                  <a:gd name="connsiteX1104" fmla="*/ 7895 w 10000"/>
                  <a:gd name="connsiteY1104" fmla="*/ 4187 h 10000"/>
                  <a:gd name="connsiteX1105" fmla="*/ 7895 w 10000"/>
                  <a:gd name="connsiteY1105" fmla="*/ 4171 h 10000"/>
                  <a:gd name="connsiteX1106" fmla="*/ 7903 w 10000"/>
                  <a:gd name="connsiteY1106" fmla="*/ 4148 h 10000"/>
                  <a:gd name="connsiteX1107" fmla="*/ 7917 w 10000"/>
                  <a:gd name="connsiteY1107" fmla="*/ 4158 h 10000"/>
                  <a:gd name="connsiteX1108" fmla="*/ 7967 w 10000"/>
                  <a:gd name="connsiteY1108" fmla="*/ 4203 h 10000"/>
                  <a:gd name="connsiteX1109" fmla="*/ 7994 w 10000"/>
                  <a:gd name="connsiteY1109" fmla="*/ 4203 h 10000"/>
                  <a:gd name="connsiteX1110" fmla="*/ 8064 w 10000"/>
                  <a:gd name="connsiteY1110" fmla="*/ 4242 h 10000"/>
                  <a:gd name="connsiteX1111" fmla="*/ 8083 w 10000"/>
                  <a:gd name="connsiteY1111" fmla="*/ 4245 h 10000"/>
                  <a:gd name="connsiteX1112" fmla="*/ 8105 w 10000"/>
                  <a:gd name="connsiteY1112" fmla="*/ 4226 h 10000"/>
                  <a:gd name="connsiteX1113" fmla="*/ 8136 w 10000"/>
                  <a:gd name="connsiteY1113" fmla="*/ 4187 h 10000"/>
                  <a:gd name="connsiteX1114" fmla="*/ 8161 w 10000"/>
                  <a:gd name="connsiteY1114" fmla="*/ 4168 h 10000"/>
                  <a:gd name="connsiteX1115" fmla="*/ 8172 w 10000"/>
                  <a:gd name="connsiteY1115" fmla="*/ 4161 h 10000"/>
                  <a:gd name="connsiteX1116" fmla="*/ 8208 w 10000"/>
                  <a:gd name="connsiteY1116" fmla="*/ 4168 h 10000"/>
                  <a:gd name="connsiteX1117" fmla="*/ 8235 w 10000"/>
                  <a:gd name="connsiteY1117" fmla="*/ 4168 h 10000"/>
                  <a:gd name="connsiteX1118" fmla="*/ 8258 w 10000"/>
                  <a:gd name="connsiteY1118" fmla="*/ 4152 h 10000"/>
                  <a:gd name="connsiteX1119" fmla="*/ 8283 w 10000"/>
                  <a:gd name="connsiteY1119" fmla="*/ 4152 h 10000"/>
                  <a:gd name="connsiteX1120" fmla="*/ 8299 w 10000"/>
                  <a:gd name="connsiteY1120" fmla="*/ 4132 h 10000"/>
                  <a:gd name="connsiteX1121" fmla="*/ 8316 w 10000"/>
                  <a:gd name="connsiteY1121" fmla="*/ 4113 h 10000"/>
                  <a:gd name="connsiteX1122" fmla="*/ 8330 w 10000"/>
                  <a:gd name="connsiteY1122" fmla="*/ 4084 h 10000"/>
                  <a:gd name="connsiteX1123" fmla="*/ 8341 w 10000"/>
                  <a:gd name="connsiteY1123" fmla="*/ 4058 h 10000"/>
                  <a:gd name="connsiteX1124" fmla="*/ 8349 w 10000"/>
                  <a:gd name="connsiteY1124" fmla="*/ 4064 h 10000"/>
                  <a:gd name="connsiteX1125" fmla="*/ 8366 w 10000"/>
                  <a:gd name="connsiteY1125" fmla="*/ 4067 h 10000"/>
                  <a:gd name="connsiteX1126" fmla="*/ 8374 w 10000"/>
                  <a:gd name="connsiteY1126" fmla="*/ 4084 h 10000"/>
                  <a:gd name="connsiteX1127" fmla="*/ 8402 w 10000"/>
                  <a:gd name="connsiteY1127" fmla="*/ 4054 h 10000"/>
                  <a:gd name="connsiteX1128" fmla="*/ 8427 w 10000"/>
                  <a:gd name="connsiteY1128" fmla="*/ 4028 h 10000"/>
                  <a:gd name="connsiteX1129" fmla="*/ 8438 w 10000"/>
                  <a:gd name="connsiteY1129" fmla="*/ 4025 h 10000"/>
                  <a:gd name="connsiteX1130" fmla="*/ 8468 w 10000"/>
                  <a:gd name="connsiteY1130" fmla="*/ 4006 h 10000"/>
                  <a:gd name="connsiteX1131" fmla="*/ 8485 w 10000"/>
                  <a:gd name="connsiteY1131" fmla="*/ 3999 h 10000"/>
                  <a:gd name="connsiteX1132" fmla="*/ 8493 w 10000"/>
                  <a:gd name="connsiteY1132" fmla="*/ 4025 h 10000"/>
                  <a:gd name="connsiteX1133" fmla="*/ 8515 w 10000"/>
                  <a:gd name="connsiteY1133" fmla="*/ 4028 h 10000"/>
                  <a:gd name="connsiteX1134" fmla="*/ 8543 w 10000"/>
                  <a:gd name="connsiteY1134" fmla="*/ 4009 h 10000"/>
                  <a:gd name="connsiteX1135" fmla="*/ 8551 w 10000"/>
                  <a:gd name="connsiteY1135" fmla="*/ 3990 h 10000"/>
                  <a:gd name="connsiteX1136" fmla="*/ 8582 w 10000"/>
                  <a:gd name="connsiteY1136" fmla="*/ 3977 h 10000"/>
                  <a:gd name="connsiteX1137" fmla="*/ 8596 w 10000"/>
                  <a:gd name="connsiteY1137" fmla="*/ 3977 h 10000"/>
                  <a:gd name="connsiteX1138" fmla="*/ 8607 w 10000"/>
                  <a:gd name="connsiteY1138" fmla="*/ 3980 h 10000"/>
                  <a:gd name="connsiteX1139" fmla="*/ 8645 w 10000"/>
                  <a:gd name="connsiteY1139" fmla="*/ 3970 h 10000"/>
                  <a:gd name="connsiteX1140" fmla="*/ 8654 w 10000"/>
                  <a:gd name="connsiteY1140" fmla="*/ 3951 h 10000"/>
                  <a:gd name="connsiteX1141" fmla="*/ 8670 w 10000"/>
                  <a:gd name="connsiteY1141" fmla="*/ 3935 h 10000"/>
                  <a:gd name="connsiteX1142" fmla="*/ 8695 w 10000"/>
                  <a:gd name="connsiteY1142" fmla="*/ 3935 h 10000"/>
                  <a:gd name="connsiteX1143" fmla="*/ 8704 w 10000"/>
                  <a:gd name="connsiteY1143" fmla="*/ 3951 h 10000"/>
                  <a:gd name="connsiteX1144" fmla="*/ 8717 w 10000"/>
                  <a:gd name="connsiteY1144" fmla="*/ 3964 h 10000"/>
                  <a:gd name="connsiteX1145" fmla="*/ 8751 w 10000"/>
                  <a:gd name="connsiteY1145" fmla="*/ 3951 h 10000"/>
                  <a:gd name="connsiteX1146" fmla="*/ 8776 w 10000"/>
                  <a:gd name="connsiteY1146" fmla="*/ 3935 h 10000"/>
                  <a:gd name="connsiteX1147" fmla="*/ 8798 w 10000"/>
                  <a:gd name="connsiteY1147" fmla="*/ 3925 h 10000"/>
                  <a:gd name="connsiteX1148" fmla="*/ 8806 w 10000"/>
                  <a:gd name="connsiteY1148" fmla="*/ 3892 h 10000"/>
                  <a:gd name="connsiteX1149" fmla="*/ 8814 w 10000"/>
                  <a:gd name="connsiteY1149" fmla="*/ 3876 h 10000"/>
                  <a:gd name="connsiteX1150" fmla="*/ 8839 w 10000"/>
                  <a:gd name="connsiteY1150" fmla="*/ 3873 h 10000"/>
                  <a:gd name="connsiteX1151" fmla="*/ 8842 w 10000"/>
                  <a:gd name="connsiteY1151" fmla="*/ 3876 h 10000"/>
                  <a:gd name="connsiteX1152" fmla="*/ 8856 w 10000"/>
                  <a:gd name="connsiteY1152" fmla="*/ 3863 h 10000"/>
                  <a:gd name="connsiteX1153" fmla="*/ 8856 w 10000"/>
                  <a:gd name="connsiteY1153" fmla="*/ 3841 h 10000"/>
                  <a:gd name="connsiteX1154" fmla="*/ 8870 w 10000"/>
                  <a:gd name="connsiteY1154" fmla="*/ 3821 h 10000"/>
                  <a:gd name="connsiteX1155" fmla="*/ 8903 w 10000"/>
                  <a:gd name="connsiteY1155" fmla="*/ 3802 h 10000"/>
                  <a:gd name="connsiteX1156" fmla="*/ 8914 w 10000"/>
                  <a:gd name="connsiteY1156" fmla="*/ 3782 h 10000"/>
                  <a:gd name="connsiteX1157" fmla="*/ 8939 w 10000"/>
                  <a:gd name="connsiteY1157" fmla="*/ 3782 h 10000"/>
                  <a:gd name="connsiteX1158" fmla="*/ 8961 w 10000"/>
                  <a:gd name="connsiteY1158" fmla="*/ 3779 h 10000"/>
                  <a:gd name="connsiteX1159" fmla="*/ 8983 w 10000"/>
                  <a:gd name="connsiteY1159" fmla="*/ 3760 h 10000"/>
                  <a:gd name="connsiteX1160" fmla="*/ 9003 w 10000"/>
                  <a:gd name="connsiteY1160" fmla="*/ 3763 h 10000"/>
                  <a:gd name="connsiteX1161" fmla="*/ 9019 w 10000"/>
                  <a:gd name="connsiteY1161" fmla="*/ 3779 h 10000"/>
                  <a:gd name="connsiteX1162" fmla="*/ 9050 w 10000"/>
                  <a:gd name="connsiteY1162" fmla="*/ 3812 h 10000"/>
                  <a:gd name="connsiteX1163" fmla="*/ 9080 w 10000"/>
                  <a:gd name="connsiteY1163" fmla="*/ 3831 h 10000"/>
                  <a:gd name="connsiteX1164" fmla="*/ 9097 w 10000"/>
                  <a:gd name="connsiteY1164" fmla="*/ 3867 h 10000"/>
                  <a:gd name="connsiteX1165" fmla="*/ 9114 w 10000"/>
                  <a:gd name="connsiteY1165" fmla="*/ 3902 h 10000"/>
                  <a:gd name="connsiteX1166" fmla="*/ 9122 w 10000"/>
                  <a:gd name="connsiteY1166" fmla="*/ 3935 h 10000"/>
                  <a:gd name="connsiteX1167" fmla="*/ 9125 w 10000"/>
                  <a:gd name="connsiteY1167" fmla="*/ 3964 h 10000"/>
                  <a:gd name="connsiteX1168" fmla="*/ 9130 w 10000"/>
                  <a:gd name="connsiteY1168" fmla="*/ 3999 h 10000"/>
                  <a:gd name="connsiteX1169" fmla="*/ 9130 w 10000"/>
                  <a:gd name="connsiteY1169" fmla="*/ 4054 h 10000"/>
                  <a:gd name="connsiteX1170" fmla="*/ 9155 w 10000"/>
                  <a:gd name="connsiteY1170" fmla="*/ 4093 h 10000"/>
                  <a:gd name="connsiteX1171" fmla="*/ 9169 w 10000"/>
                  <a:gd name="connsiteY1171" fmla="*/ 4090 h 10000"/>
                  <a:gd name="connsiteX1172" fmla="*/ 9211 w 10000"/>
                  <a:gd name="connsiteY1172" fmla="*/ 4077 h 10000"/>
                  <a:gd name="connsiteX1173" fmla="*/ 9244 w 10000"/>
                  <a:gd name="connsiteY1173" fmla="*/ 4077 h 10000"/>
                  <a:gd name="connsiteX1174" fmla="*/ 9252 w 10000"/>
                  <a:gd name="connsiteY1174" fmla="*/ 4103 h 10000"/>
                  <a:gd name="connsiteX1175" fmla="*/ 9258 w 10000"/>
                  <a:gd name="connsiteY1175" fmla="*/ 4148 h 10000"/>
                  <a:gd name="connsiteX1176" fmla="*/ 9269 w 10000"/>
                  <a:gd name="connsiteY1176" fmla="*/ 4158 h 10000"/>
                  <a:gd name="connsiteX1177" fmla="*/ 9294 w 10000"/>
                  <a:gd name="connsiteY1177" fmla="*/ 4158 h 10000"/>
                  <a:gd name="connsiteX1178" fmla="*/ 9319 w 10000"/>
                  <a:gd name="connsiteY1178" fmla="*/ 4168 h 10000"/>
                  <a:gd name="connsiteX1179" fmla="*/ 9346 w 10000"/>
                  <a:gd name="connsiteY1179" fmla="*/ 4190 h 10000"/>
                  <a:gd name="connsiteX1180" fmla="*/ 9357 w 10000"/>
                  <a:gd name="connsiteY1180" fmla="*/ 4168 h 10000"/>
                  <a:gd name="connsiteX1181" fmla="*/ 9371 w 10000"/>
                  <a:gd name="connsiteY1181" fmla="*/ 4132 h 10000"/>
                  <a:gd name="connsiteX1182" fmla="*/ 9391 w 10000"/>
                  <a:gd name="connsiteY1182" fmla="*/ 4113 h 10000"/>
                  <a:gd name="connsiteX1183" fmla="*/ 9407 w 10000"/>
                  <a:gd name="connsiteY1183" fmla="*/ 4103 h 10000"/>
                  <a:gd name="connsiteX1184" fmla="*/ 9435 w 10000"/>
                  <a:gd name="connsiteY1184" fmla="*/ 4100 h 10000"/>
                  <a:gd name="connsiteX1185" fmla="*/ 9460 w 10000"/>
                  <a:gd name="connsiteY1185" fmla="*/ 4084 h 10000"/>
                  <a:gd name="connsiteX1186" fmla="*/ 9485 w 10000"/>
                  <a:gd name="connsiteY1186" fmla="*/ 4067 h 10000"/>
                  <a:gd name="connsiteX1187" fmla="*/ 9496 w 10000"/>
                  <a:gd name="connsiteY1187" fmla="*/ 4054 h 10000"/>
                  <a:gd name="connsiteX1188" fmla="*/ 9526 w 10000"/>
                  <a:gd name="connsiteY1188" fmla="*/ 4048 h 10000"/>
                  <a:gd name="connsiteX1189" fmla="*/ 9557 w 10000"/>
                  <a:gd name="connsiteY1189" fmla="*/ 4038 h 10000"/>
                  <a:gd name="connsiteX1190" fmla="*/ 9584 w 10000"/>
                  <a:gd name="connsiteY1190" fmla="*/ 4019 h 10000"/>
                  <a:gd name="connsiteX1191" fmla="*/ 9623 w 10000"/>
                  <a:gd name="connsiteY1191" fmla="*/ 4016 h 10000"/>
                  <a:gd name="connsiteX1192" fmla="*/ 9648 w 10000"/>
                  <a:gd name="connsiteY1192" fmla="*/ 4009 h 10000"/>
                  <a:gd name="connsiteX1193" fmla="*/ 9673 w 10000"/>
                  <a:gd name="connsiteY1193" fmla="*/ 4019 h 10000"/>
                  <a:gd name="connsiteX1194" fmla="*/ 9712 w 10000"/>
                  <a:gd name="connsiteY1194" fmla="*/ 4038 h 10000"/>
                  <a:gd name="connsiteX1195" fmla="*/ 9742 w 10000"/>
                  <a:gd name="connsiteY1195" fmla="*/ 4074 h 10000"/>
                  <a:gd name="connsiteX1196" fmla="*/ 9776 w 10000"/>
                  <a:gd name="connsiteY1196" fmla="*/ 4093 h 10000"/>
                  <a:gd name="connsiteX1197" fmla="*/ 9814 w 10000"/>
                  <a:gd name="connsiteY1197" fmla="*/ 4109 h 10000"/>
                  <a:gd name="connsiteX1198" fmla="*/ 9859 w 10000"/>
                  <a:gd name="connsiteY1198" fmla="*/ 4119 h 10000"/>
                  <a:gd name="connsiteX1199" fmla="*/ 9898 w 10000"/>
                  <a:gd name="connsiteY1199" fmla="*/ 4122 h 10000"/>
                  <a:gd name="connsiteX1200" fmla="*/ 9931 w 10000"/>
                  <a:gd name="connsiteY1200" fmla="*/ 4109 h 10000"/>
                  <a:gd name="connsiteX1201" fmla="*/ 9956 w 10000"/>
                  <a:gd name="connsiteY1201" fmla="*/ 4100 h 10000"/>
                  <a:gd name="connsiteX1202" fmla="*/ 9981 w 10000"/>
                  <a:gd name="connsiteY1202" fmla="*/ 4067 h 10000"/>
                  <a:gd name="connsiteX1203" fmla="*/ 9994 w 10000"/>
                  <a:gd name="connsiteY1203" fmla="*/ 4035 h 10000"/>
                  <a:gd name="connsiteX1204" fmla="*/ 10000 w 10000"/>
                  <a:gd name="connsiteY1204" fmla="*/ 3996 h 10000"/>
                  <a:gd name="connsiteX1205" fmla="*/ 9994 w 10000"/>
                  <a:gd name="connsiteY1205" fmla="*/ 3941 h 10000"/>
                  <a:gd name="connsiteX1206" fmla="*/ 9986 w 10000"/>
                  <a:gd name="connsiteY1206" fmla="*/ 3905 h 10000"/>
                  <a:gd name="connsiteX1207" fmla="*/ 9981 w 10000"/>
                  <a:gd name="connsiteY1207" fmla="*/ 3857 h 10000"/>
                  <a:gd name="connsiteX1208" fmla="*/ 9989 w 10000"/>
                  <a:gd name="connsiteY1208" fmla="*/ 3837 h 10000"/>
                  <a:gd name="connsiteX1209" fmla="*/ 9989 w 10000"/>
                  <a:gd name="connsiteY1209" fmla="*/ 3812 h 10000"/>
                  <a:gd name="connsiteX1210" fmla="*/ 9981 w 10000"/>
                  <a:gd name="connsiteY1210" fmla="*/ 3792 h 10000"/>
                  <a:gd name="connsiteX1211" fmla="*/ 9970 w 10000"/>
                  <a:gd name="connsiteY1211" fmla="*/ 3763 h 10000"/>
                  <a:gd name="connsiteX1212" fmla="*/ 9945 w 10000"/>
                  <a:gd name="connsiteY1212" fmla="*/ 3705 h 10000"/>
                  <a:gd name="connsiteX1213" fmla="*/ 9931 w 10000"/>
                  <a:gd name="connsiteY1213" fmla="*/ 3659 h 10000"/>
                  <a:gd name="connsiteX1214" fmla="*/ 9903 w 10000"/>
                  <a:gd name="connsiteY1214" fmla="*/ 3640 h 10000"/>
                  <a:gd name="connsiteX1215" fmla="*/ 9881 w 10000"/>
                  <a:gd name="connsiteY1215" fmla="*/ 3620 h 10000"/>
                  <a:gd name="connsiteX1216" fmla="*/ 9856 w 10000"/>
                  <a:gd name="connsiteY1216" fmla="*/ 3595 h 10000"/>
                  <a:gd name="connsiteX1217" fmla="*/ 9817 w 10000"/>
                  <a:gd name="connsiteY1217" fmla="*/ 3562 h 10000"/>
                  <a:gd name="connsiteX1218" fmla="*/ 9795 w 10000"/>
                  <a:gd name="connsiteY1218" fmla="*/ 3546 h 10000"/>
                  <a:gd name="connsiteX1219" fmla="*/ 9778 w 10000"/>
                  <a:gd name="connsiteY1219" fmla="*/ 3527 h 10000"/>
                  <a:gd name="connsiteX1220" fmla="*/ 9745 w 10000"/>
                  <a:gd name="connsiteY1220" fmla="*/ 3501 h 10000"/>
                  <a:gd name="connsiteX1221" fmla="*/ 9726 w 10000"/>
                  <a:gd name="connsiteY1221" fmla="*/ 3488 h 10000"/>
                  <a:gd name="connsiteX1222" fmla="*/ 9704 w 10000"/>
                  <a:gd name="connsiteY1222" fmla="*/ 3472 h 10000"/>
                  <a:gd name="connsiteX1223" fmla="*/ 9695 w 10000"/>
                  <a:gd name="connsiteY1223" fmla="*/ 3468 h 10000"/>
                  <a:gd name="connsiteX1224" fmla="*/ 9690 w 10000"/>
                  <a:gd name="connsiteY1224" fmla="*/ 3459 h 10000"/>
                  <a:gd name="connsiteX1225" fmla="*/ 9673 w 10000"/>
                  <a:gd name="connsiteY1225" fmla="*/ 3449 h 10000"/>
                  <a:gd name="connsiteX1226" fmla="*/ 9665 w 10000"/>
                  <a:gd name="connsiteY1226" fmla="*/ 3442 h 10000"/>
                  <a:gd name="connsiteX1227" fmla="*/ 9654 w 10000"/>
                  <a:gd name="connsiteY1227" fmla="*/ 3449 h 10000"/>
                  <a:gd name="connsiteX1228" fmla="*/ 9521 w 10000"/>
                  <a:gd name="connsiteY1228" fmla="*/ 3394 h 10000"/>
                  <a:gd name="connsiteX1229" fmla="*/ 9510 w 10000"/>
                  <a:gd name="connsiteY1229" fmla="*/ 3368 h 10000"/>
                  <a:gd name="connsiteX1230" fmla="*/ 9496 w 10000"/>
                  <a:gd name="connsiteY1230" fmla="*/ 3287 h 10000"/>
                  <a:gd name="connsiteX1231" fmla="*/ 9488 w 10000"/>
                  <a:gd name="connsiteY1231" fmla="*/ 3216 h 10000"/>
                  <a:gd name="connsiteX1232" fmla="*/ 9493 w 10000"/>
                  <a:gd name="connsiteY1232" fmla="*/ 3174 h 10000"/>
                  <a:gd name="connsiteX1233" fmla="*/ 9501 w 10000"/>
                  <a:gd name="connsiteY1233" fmla="*/ 3128 h 10000"/>
                  <a:gd name="connsiteX1234" fmla="*/ 9488 w 10000"/>
                  <a:gd name="connsiteY1234" fmla="*/ 3025 h 10000"/>
                  <a:gd name="connsiteX1235" fmla="*/ 9446 w 10000"/>
                  <a:gd name="connsiteY1235" fmla="*/ 2931 h 10000"/>
                  <a:gd name="connsiteX1236" fmla="*/ 9382 w 10000"/>
                  <a:gd name="connsiteY1236" fmla="*/ 2837 h 10000"/>
                  <a:gd name="connsiteX1237" fmla="*/ 9316 w 10000"/>
                  <a:gd name="connsiteY1237" fmla="*/ 2753 h 10000"/>
                  <a:gd name="connsiteX1238" fmla="*/ 9294 w 10000"/>
                  <a:gd name="connsiteY1238" fmla="*/ 2655 h 10000"/>
                  <a:gd name="connsiteX1239" fmla="*/ 9213 w 10000"/>
                  <a:gd name="connsiteY1239" fmla="*/ 2328 h 10000"/>
                  <a:gd name="connsiteX1240" fmla="*/ 9172 w 10000"/>
                  <a:gd name="connsiteY1240" fmla="*/ 2286 h 10000"/>
                  <a:gd name="connsiteX1241" fmla="*/ 9019 w 10000"/>
                  <a:gd name="connsiteY1241" fmla="*/ 2082 h 10000"/>
                  <a:gd name="connsiteX1242" fmla="*/ 8906 w 10000"/>
                  <a:gd name="connsiteY1242" fmla="*/ 1946 h 10000"/>
                  <a:gd name="connsiteX1243" fmla="*/ 8801 w 10000"/>
                  <a:gd name="connsiteY1243" fmla="*/ 1778 h 10000"/>
                  <a:gd name="connsiteX1244" fmla="*/ 8806 w 10000"/>
                  <a:gd name="connsiteY1244" fmla="*/ 1713 h 10000"/>
                  <a:gd name="connsiteX1245" fmla="*/ 8809 w 10000"/>
                  <a:gd name="connsiteY1245" fmla="*/ 1703 h 10000"/>
                  <a:gd name="connsiteX1246" fmla="*/ 8817 w 10000"/>
                  <a:gd name="connsiteY1246" fmla="*/ 1713 h 10000"/>
                  <a:gd name="connsiteX1247" fmla="*/ 8834 w 10000"/>
                  <a:gd name="connsiteY1247" fmla="*/ 1729 h 10000"/>
                  <a:gd name="connsiteX1248" fmla="*/ 8839 w 10000"/>
                  <a:gd name="connsiteY1248" fmla="*/ 1729 h 10000"/>
                  <a:gd name="connsiteX1249" fmla="*/ 8848 w 10000"/>
                  <a:gd name="connsiteY1249" fmla="*/ 1723 h 10000"/>
                  <a:gd name="connsiteX1250" fmla="*/ 8850 w 10000"/>
                  <a:gd name="connsiteY1250" fmla="*/ 1703 h 10000"/>
                  <a:gd name="connsiteX1251" fmla="*/ 8850 w 10000"/>
                  <a:gd name="connsiteY1251" fmla="*/ 1684 h 10000"/>
                  <a:gd name="connsiteX1252" fmla="*/ 8850 w 10000"/>
                  <a:gd name="connsiteY1252" fmla="*/ 1648 h 10000"/>
                  <a:gd name="connsiteX1253" fmla="*/ 8881 w 10000"/>
                  <a:gd name="connsiteY1253" fmla="*/ 1571 h 10000"/>
                  <a:gd name="connsiteX1254" fmla="*/ 8895 w 10000"/>
                  <a:gd name="connsiteY1254" fmla="*/ 1541 h 10000"/>
                  <a:gd name="connsiteX1255" fmla="*/ 8895 w 10000"/>
                  <a:gd name="connsiteY1255" fmla="*/ 1525 h 10000"/>
                  <a:gd name="connsiteX1256" fmla="*/ 8881 w 10000"/>
                  <a:gd name="connsiteY1256" fmla="*/ 1516 h 10000"/>
                  <a:gd name="connsiteX1257" fmla="*/ 8864 w 10000"/>
                  <a:gd name="connsiteY1257" fmla="*/ 1522 h 10000"/>
                  <a:gd name="connsiteX1258" fmla="*/ 8850 w 10000"/>
                  <a:gd name="connsiteY1258" fmla="*/ 1535 h 10000"/>
                  <a:gd name="connsiteX1259" fmla="*/ 8834 w 10000"/>
                  <a:gd name="connsiteY1259" fmla="*/ 1571 h 10000"/>
                  <a:gd name="connsiteX1260" fmla="*/ 8825 w 10000"/>
                  <a:gd name="connsiteY1260" fmla="*/ 1587 h 10000"/>
                  <a:gd name="connsiteX1261" fmla="*/ 8776 w 10000"/>
                  <a:gd name="connsiteY1261" fmla="*/ 1571 h 10000"/>
                  <a:gd name="connsiteX1262" fmla="*/ 8745 w 10000"/>
                  <a:gd name="connsiteY1262" fmla="*/ 1580 h 10000"/>
                  <a:gd name="connsiteX1263" fmla="*/ 8720 w 10000"/>
                  <a:gd name="connsiteY1263" fmla="*/ 1587 h 10000"/>
                  <a:gd name="connsiteX1264" fmla="*/ 8709 w 10000"/>
                  <a:gd name="connsiteY1264" fmla="*/ 1609 h 10000"/>
                  <a:gd name="connsiteX1265" fmla="*/ 8693 w 10000"/>
                  <a:gd name="connsiteY1265" fmla="*/ 1616 h 10000"/>
                  <a:gd name="connsiteX1266" fmla="*/ 8684 w 10000"/>
                  <a:gd name="connsiteY1266" fmla="*/ 1639 h 10000"/>
                  <a:gd name="connsiteX1267" fmla="*/ 8684 w 10000"/>
                  <a:gd name="connsiteY1267" fmla="*/ 1658 h 10000"/>
                  <a:gd name="connsiteX1268" fmla="*/ 8665 w 10000"/>
                  <a:gd name="connsiteY1268" fmla="*/ 1655 h 10000"/>
                  <a:gd name="connsiteX1269" fmla="*/ 8665 w 10000"/>
                  <a:gd name="connsiteY1269" fmla="*/ 1645 h 10000"/>
                  <a:gd name="connsiteX1270" fmla="*/ 8665 w 10000"/>
                  <a:gd name="connsiteY1270" fmla="*/ 1626 h 10000"/>
                  <a:gd name="connsiteX1271" fmla="*/ 8676 w 10000"/>
                  <a:gd name="connsiteY1271" fmla="*/ 1609 h 10000"/>
                  <a:gd name="connsiteX1272" fmla="*/ 8679 w 10000"/>
                  <a:gd name="connsiteY1272" fmla="*/ 1597 h 10000"/>
                  <a:gd name="connsiteX1273" fmla="*/ 8687 w 10000"/>
                  <a:gd name="connsiteY1273" fmla="*/ 1577 h 10000"/>
                  <a:gd name="connsiteX1274" fmla="*/ 8695 w 10000"/>
                  <a:gd name="connsiteY1274" fmla="*/ 1554 h 10000"/>
                  <a:gd name="connsiteX1275" fmla="*/ 8709 w 10000"/>
                  <a:gd name="connsiteY1275" fmla="*/ 1532 h 10000"/>
                  <a:gd name="connsiteX1276" fmla="*/ 8704 w 10000"/>
                  <a:gd name="connsiteY1276" fmla="*/ 1512 h 10000"/>
                  <a:gd name="connsiteX1277" fmla="*/ 8695 w 10000"/>
                  <a:gd name="connsiteY1277" fmla="*/ 1503 h 10000"/>
                  <a:gd name="connsiteX1278" fmla="*/ 8684 w 10000"/>
                  <a:gd name="connsiteY1278" fmla="*/ 1503 h 10000"/>
                  <a:gd name="connsiteX1279" fmla="*/ 8670 w 10000"/>
                  <a:gd name="connsiteY1279" fmla="*/ 1525 h 10000"/>
                  <a:gd name="connsiteX1280" fmla="*/ 8665 w 10000"/>
                  <a:gd name="connsiteY1280" fmla="*/ 1545 h 10000"/>
                  <a:gd name="connsiteX1281" fmla="*/ 8654 w 10000"/>
                  <a:gd name="connsiteY1281" fmla="*/ 1567 h 10000"/>
                  <a:gd name="connsiteX1282" fmla="*/ 8648 w 10000"/>
                  <a:gd name="connsiteY1282" fmla="*/ 1587 h 10000"/>
                  <a:gd name="connsiteX1283" fmla="*/ 8640 w 10000"/>
                  <a:gd name="connsiteY1283" fmla="*/ 1629 h 10000"/>
                  <a:gd name="connsiteX1284" fmla="*/ 8620 w 10000"/>
                  <a:gd name="connsiteY1284" fmla="*/ 1635 h 10000"/>
                  <a:gd name="connsiteX1285" fmla="*/ 8612 w 10000"/>
                  <a:gd name="connsiteY1285" fmla="*/ 1635 h 10000"/>
                  <a:gd name="connsiteX1286" fmla="*/ 8604 w 10000"/>
                  <a:gd name="connsiteY1286" fmla="*/ 1626 h 10000"/>
                  <a:gd name="connsiteX1287" fmla="*/ 8596 w 10000"/>
                  <a:gd name="connsiteY1287" fmla="*/ 1616 h 10000"/>
                  <a:gd name="connsiteX1288" fmla="*/ 8596 w 10000"/>
                  <a:gd name="connsiteY1288" fmla="*/ 1580 h 10000"/>
                  <a:gd name="connsiteX1289" fmla="*/ 8587 w 10000"/>
                  <a:gd name="connsiteY1289" fmla="*/ 1545 h 10000"/>
                  <a:gd name="connsiteX1290" fmla="*/ 8565 w 10000"/>
                  <a:gd name="connsiteY1290" fmla="*/ 1516 h 10000"/>
                  <a:gd name="connsiteX1291" fmla="*/ 8543 w 10000"/>
                  <a:gd name="connsiteY1291" fmla="*/ 1512 h 10000"/>
                  <a:gd name="connsiteX1292" fmla="*/ 8518 w 10000"/>
                  <a:gd name="connsiteY1292" fmla="*/ 1532 h 10000"/>
                  <a:gd name="connsiteX1293" fmla="*/ 8476 w 10000"/>
                  <a:gd name="connsiteY1293" fmla="*/ 1567 h 10000"/>
                  <a:gd name="connsiteX1294" fmla="*/ 8454 w 10000"/>
                  <a:gd name="connsiteY1294" fmla="*/ 1551 h 10000"/>
                  <a:gd name="connsiteX1295" fmla="*/ 8402 w 10000"/>
                  <a:gd name="connsiteY1295" fmla="*/ 1493 h 10000"/>
                  <a:gd name="connsiteX1296" fmla="*/ 8371 w 10000"/>
                  <a:gd name="connsiteY1296" fmla="*/ 1428 h 10000"/>
                  <a:gd name="connsiteX1297" fmla="*/ 8072 w 10000"/>
                  <a:gd name="connsiteY1297" fmla="*/ 1422 h 10000"/>
                  <a:gd name="connsiteX1298" fmla="*/ 7823 w 10000"/>
                  <a:gd name="connsiteY1298" fmla="*/ 1279 h 10000"/>
                  <a:gd name="connsiteX1299" fmla="*/ 7587 w 10000"/>
                  <a:gd name="connsiteY1299" fmla="*/ 1133 h 10000"/>
                  <a:gd name="connsiteX1300" fmla="*/ 7526 w 10000"/>
                  <a:gd name="connsiteY1300" fmla="*/ 1098 h 10000"/>
                  <a:gd name="connsiteX1301" fmla="*/ 7346 w 10000"/>
                  <a:gd name="connsiteY1301" fmla="*/ 991 h 10000"/>
                  <a:gd name="connsiteX1302" fmla="*/ 7321 w 10000"/>
                  <a:gd name="connsiteY1302" fmla="*/ 959 h 10000"/>
                  <a:gd name="connsiteX1303" fmla="*/ 7307 w 10000"/>
                  <a:gd name="connsiteY1303" fmla="*/ 871 h 10000"/>
                  <a:gd name="connsiteX1304" fmla="*/ 7224 w 10000"/>
                  <a:gd name="connsiteY1304" fmla="*/ 816 h 10000"/>
                  <a:gd name="connsiteX1305" fmla="*/ 7147 w 10000"/>
                  <a:gd name="connsiteY1305" fmla="*/ 787 h 10000"/>
                  <a:gd name="connsiteX1306" fmla="*/ 7080 w 10000"/>
                  <a:gd name="connsiteY1306" fmla="*/ 742 h 10000"/>
                  <a:gd name="connsiteX1307" fmla="*/ 7069 w 10000"/>
                  <a:gd name="connsiteY1307" fmla="*/ 767 h 10000"/>
                  <a:gd name="connsiteX1308" fmla="*/ 7033 w 10000"/>
                  <a:gd name="connsiteY1308" fmla="*/ 787 h 10000"/>
                  <a:gd name="connsiteX1309" fmla="*/ 6820 w 10000"/>
                  <a:gd name="connsiteY1309" fmla="*/ 878 h 10000"/>
                  <a:gd name="connsiteX1310" fmla="*/ 6726 w 10000"/>
                  <a:gd name="connsiteY1310" fmla="*/ 897 h 10000"/>
                  <a:gd name="connsiteX1311" fmla="*/ 6626 w 10000"/>
                  <a:gd name="connsiteY1311" fmla="*/ 955 h 10000"/>
                  <a:gd name="connsiteX1312" fmla="*/ 6582 w 10000"/>
                  <a:gd name="connsiteY1312" fmla="*/ 946 h 10000"/>
                  <a:gd name="connsiteX1313" fmla="*/ 6571 w 10000"/>
                  <a:gd name="connsiteY1313" fmla="*/ 955 h 10000"/>
                  <a:gd name="connsiteX1314" fmla="*/ 6507 w 10000"/>
                  <a:gd name="connsiteY1314" fmla="*/ 975 h 10000"/>
                  <a:gd name="connsiteX1315" fmla="*/ 6485 w 10000"/>
                  <a:gd name="connsiteY1315" fmla="*/ 975 h 10000"/>
                  <a:gd name="connsiteX1316" fmla="*/ 6476 w 10000"/>
                  <a:gd name="connsiteY1316" fmla="*/ 965 h 10000"/>
                  <a:gd name="connsiteX1317" fmla="*/ 6474 w 10000"/>
                  <a:gd name="connsiteY1317" fmla="*/ 936 h 10000"/>
                  <a:gd name="connsiteX1318" fmla="*/ 6452 w 10000"/>
                  <a:gd name="connsiteY1318" fmla="*/ 887 h 10000"/>
                  <a:gd name="connsiteX1319" fmla="*/ 6352 w 10000"/>
                  <a:gd name="connsiteY1319" fmla="*/ 767 h 10000"/>
                  <a:gd name="connsiteX1320" fmla="*/ 6313 w 10000"/>
                  <a:gd name="connsiteY1320" fmla="*/ 732 h 10000"/>
                  <a:gd name="connsiteX1321" fmla="*/ 6296 w 10000"/>
                  <a:gd name="connsiteY1321" fmla="*/ 690 h 10000"/>
                  <a:gd name="connsiteX1322" fmla="*/ 6271 w 10000"/>
                  <a:gd name="connsiteY1322" fmla="*/ 664 h 10000"/>
                  <a:gd name="connsiteX1323" fmla="*/ 6266 w 10000"/>
                  <a:gd name="connsiteY1323" fmla="*/ 654 h 10000"/>
                  <a:gd name="connsiteX1324" fmla="*/ 6111 w 10000"/>
                  <a:gd name="connsiteY1324" fmla="*/ 398 h 10000"/>
                  <a:gd name="connsiteX1325" fmla="*/ 5903 w 10000"/>
                  <a:gd name="connsiteY1325" fmla="*/ 408 h 10000"/>
                  <a:gd name="connsiteX1326" fmla="*/ 5837 w 10000"/>
                  <a:gd name="connsiteY1326" fmla="*/ 427 h 10000"/>
                  <a:gd name="connsiteX1327" fmla="*/ 5756 w 10000"/>
                  <a:gd name="connsiteY1327" fmla="*/ 453 h 10000"/>
                  <a:gd name="connsiteX1328" fmla="*/ 5681 w 10000"/>
                  <a:gd name="connsiteY1328" fmla="*/ 453 h 10000"/>
                  <a:gd name="connsiteX1329" fmla="*/ 5609 w 10000"/>
                  <a:gd name="connsiteY1329" fmla="*/ 447 h 10000"/>
                  <a:gd name="connsiteX1330" fmla="*/ 5554 w 10000"/>
                  <a:gd name="connsiteY1330" fmla="*/ 304 h 10000"/>
                  <a:gd name="connsiteX1331" fmla="*/ 5529 w 10000"/>
                  <a:gd name="connsiteY1331" fmla="*/ 301 h 10000"/>
                  <a:gd name="connsiteX1332" fmla="*/ 5393 w 10000"/>
                  <a:gd name="connsiteY1332" fmla="*/ 256 h 10000"/>
                  <a:gd name="connsiteX1333" fmla="*/ 5366 w 10000"/>
                  <a:gd name="connsiteY1333" fmla="*/ 220 h 10000"/>
                  <a:gd name="connsiteX1334" fmla="*/ 5249 w 10000"/>
                  <a:gd name="connsiteY1334" fmla="*/ 155 h 10000"/>
                  <a:gd name="connsiteX1335" fmla="*/ 5141 w 10000"/>
                  <a:gd name="connsiteY1335" fmla="*/ 52 h 10000"/>
                  <a:gd name="connsiteX1336" fmla="*/ 5116 w 10000"/>
                  <a:gd name="connsiteY1336" fmla="*/ 3 h 10000"/>
                  <a:gd name="connsiteX1337" fmla="*/ 5061 w 10000"/>
                  <a:gd name="connsiteY1337" fmla="*/ 0 h 10000"/>
                  <a:gd name="connsiteX1338" fmla="*/ 5036 w 10000"/>
                  <a:gd name="connsiteY1338" fmla="*/ 32 h 10000"/>
                  <a:gd name="connsiteX1339" fmla="*/ 4942 w 10000"/>
                  <a:gd name="connsiteY1339" fmla="*/ 133 h 10000"/>
                  <a:gd name="connsiteX1340" fmla="*/ 4900 w 10000"/>
                  <a:gd name="connsiteY1340" fmla="*/ 217 h 10000"/>
                  <a:gd name="connsiteX1341" fmla="*/ 4861 w 10000"/>
                  <a:gd name="connsiteY1341" fmla="*/ 198 h 10000"/>
                  <a:gd name="connsiteX1342" fmla="*/ 4795 w 10000"/>
                  <a:gd name="connsiteY1342" fmla="*/ 68 h 10000"/>
                  <a:gd name="connsiteX1343" fmla="*/ 4778 w 10000"/>
                  <a:gd name="connsiteY1343" fmla="*/ 62 h 10000"/>
                  <a:gd name="connsiteX1344" fmla="*/ 4765 w 10000"/>
                  <a:gd name="connsiteY1344" fmla="*/ 62 h 10000"/>
                  <a:gd name="connsiteX1345" fmla="*/ 4748 w 10000"/>
                  <a:gd name="connsiteY1345" fmla="*/ 68 h 10000"/>
                  <a:gd name="connsiteX1346" fmla="*/ 4673 w 10000"/>
                  <a:gd name="connsiteY1346" fmla="*/ 136 h 10000"/>
                  <a:gd name="connsiteX1347" fmla="*/ 4632 w 10000"/>
                  <a:gd name="connsiteY1347" fmla="*/ 201 h 10000"/>
                  <a:gd name="connsiteX1348" fmla="*/ 4623 w 10000"/>
                  <a:gd name="connsiteY1348" fmla="*/ 210 h 10000"/>
                  <a:gd name="connsiteX1349" fmla="*/ 4579 w 10000"/>
                  <a:gd name="connsiteY1349" fmla="*/ 220 h 10000"/>
                  <a:gd name="connsiteX1350" fmla="*/ 4479 w 10000"/>
                  <a:gd name="connsiteY1350" fmla="*/ 198 h 10000"/>
                  <a:gd name="connsiteX1351" fmla="*/ 4402 w 10000"/>
                  <a:gd name="connsiteY1351" fmla="*/ 165 h 10000"/>
                  <a:gd name="connsiteX1352" fmla="*/ 4374 w 10000"/>
                  <a:gd name="connsiteY1352" fmla="*/ 165 h 10000"/>
                  <a:gd name="connsiteX1353" fmla="*/ 4335 w 10000"/>
                  <a:gd name="connsiteY1353" fmla="*/ 172 h 10000"/>
                  <a:gd name="connsiteX1354" fmla="*/ 4302 w 10000"/>
                  <a:gd name="connsiteY1354" fmla="*/ 188 h 10000"/>
                  <a:gd name="connsiteX1355" fmla="*/ 4271 w 10000"/>
                  <a:gd name="connsiteY1355" fmla="*/ 220 h 10000"/>
                  <a:gd name="connsiteX1356" fmla="*/ 4238 w 10000"/>
                  <a:gd name="connsiteY1356" fmla="*/ 240 h 10000"/>
                  <a:gd name="connsiteX1357" fmla="*/ 4324 w 10000"/>
                  <a:gd name="connsiteY1357" fmla="*/ 1289 h 10000"/>
                  <a:gd name="connsiteX1358" fmla="*/ 3521 w 10000"/>
                  <a:gd name="connsiteY1358" fmla="*/ 7730 h 10000"/>
                  <a:gd name="connsiteX1359" fmla="*/ 3554 w 10000"/>
                  <a:gd name="connsiteY1359" fmla="*/ 7740 h 10000"/>
                  <a:gd name="connsiteX1360" fmla="*/ 3560 w 10000"/>
                  <a:gd name="connsiteY1360" fmla="*/ 7749 h 10000"/>
                  <a:gd name="connsiteX1361" fmla="*/ 3562 w 10000"/>
                  <a:gd name="connsiteY1361" fmla="*/ 7759 h 10000"/>
                  <a:gd name="connsiteX1362" fmla="*/ 3573 w 10000"/>
                  <a:gd name="connsiteY1362" fmla="*/ 7766 h 10000"/>
                  <a:gd name="connsiteX1363" fmla="*/ 3584 w 10000"/>
                  <a:gd name="connsiteY1363" fmla="*/ 7759 h 10000"/>
                  <a:gd name="connsiteX1364" fmla="*/ 3598 w 10000"/>
                  <a:gd name="connsiteY1364" fmla="*/ 7743 h 10000"/>
                  <a:gd name="connsiteX1365" fmla="*/ 3609 w 10000"/>
                  <a:gd name="connsiteY1365" fmla="*/ 7756 h 10000"/>
                  <a:gd name="connsiteX1366" fmla="*/ 3623 w 10000"/>
                  <a:gd name="connsiteY1366" fmla="*/ 7733 h 10000"/>
                  <a:gd name="connsiteX1367" fmla="*/ 3632 w 10000"/>
                  <a:gd name="connsiteY1367" fmla="*/ 7730 h 10000"/>
                  <a:gd name="connsiteX1368" fmla="*/ 3634 w 10000"/>
                  <a:gd name="connsiteY1368" fmla="*/ 7730 h 10000"/>
                  <a:gd name="connsiteX1369" fmla="*/ 3643 w 10000"/>
                  <a:gd name="connsiteY1369" fmla="*/ 7730 h 10000"/>
                  <a:gd name="connsiteX1370" fmla="*/ 3657 w 10000"/>
                  <a:gd name="connsiteY1370" fmla="*/ 7733 h 10000"/>
                  <a:gd name="connsiteX1371" fmla="*/ 3670 w 10000"/>
                  <a:gd name="connsiteY1371" fmla="*/ 7730 h 10000"/>
                  <a:gd name="connsiteX1372" fmla="*/ 3687 w 10000"/>
                  <a:gd name="connsiteY1372" fmla="*/ 7730 h 10000"/>
                  <a:gd name="connsiteX1373" fmla="*/ 3690 w 10000"/>
                  <a:gd name="connsiteY1373" fmla="*/ 7730 h 10000"/>
                  <a:gd name="connsiteX1374" fmla="*/ 3704 w 10000"/>
                  <a:gd name="connsiteY1374" fmla="*/ 7740 h 10000"/>
                  <a:gd name="connsiteX1375" fmla="*/ 3712 w 10000"/>
                  <a:gd name="connsiteY1375" fmla="*/ 7743 h 10000"/>
                  <a:gd name="connsiteX1376" fmla="*/ 3723 w 10000"/>
                  <a:gd name="connsiteY1376" fmla="*/ 7749 h 10000"/>
                  <a:gd name="connsiteX1377" fmla="*/ 3729 w 10000"/>
                  <a:gd name="connsiteY1377" fmla="*/ 7749 h 10000"/>
                  <a:gd name="connsiteX1378" fmla="*/ 3729 w 10000"/>
                  <a:gd name="connsiteY1378" fmla="*/ 7743 h 10000"/>
                  <a:gd name="connsiteX1379" fmla="*/ 3745 w 10000"/>
                  <a:gd name="connsiteY1379" fmla="*/ 7740 h 10000"/>
                  <a:gd name="connsiteX1380" fmla="*/ 3753 w 10000"/>
                  <a:gd name="connsiteY1380" fmla="*/ 7730 h 10000"/>
                  <a:gd name="connsiteX1381" fmla="*/ 3762 w 10000"/>
                  <a:gd name="connsiteY1381" fmla="*/ 7720 h 10000"/>
                  <a:gd name="connsiteX1382" fmla="*/ 3776 w 10000"/>
                  <a:gd name="connsiteY1382" fmla="*/ 7710 h 10000"/>
                  <a:gd name="connsiteX1383" fmla="*/ 3784 w 10000"/>
                  <a:gd name="connsiteY1383" fmla="*/ 7701 h 10000"/>
                  <a:gd name="connsiteX1384" fmla="*/ 3792 w 10000"/>
                  <a:gd name="connsiteY1384" fmla="*/ 7694 h 10000"/>
                  <a:gd name="connsiteX1385" fmla="*/ 3801 w 10000"/>
                  <a:gd name="connsiteY1385" fmla="*/ 7685 h 10000"/>
                  <a:gd name="connsiteX1386" fmla="*/ 3803 w 10000"/>
                  <a:gd name="connsiteY1386" fmla="*/ 7685 h 10000"/>
                  <a:gd name="connsiteX1387" fmla="*/ 3809 w 10000"/>
                  <a:gd name="connsiteY1387" fmla="*/ 7685 h 10000"/>
                  <a:gd name="connsiteX1388" fmla="*/ 3817 w 10000"/>
                  <a:gd name="connsiteY1388" fmla="*/ 7691 h 10000"/>
                  <a:gd name="connsiteX1389" fmla="*/ 3778 w 10000"/>
                  <a:gd name="connsiteY1389" fmla="*/ 7756 h 10000"/>
                  <a:gd name="connsiteX1390" fmla="*/ 3762 w 10000"/>
                  <a:gd name="connsiteY1390" fmla="*/ 7775 h 10000"/>
                  <a:gd name="connsiteX1391" fmla="*/ 3748 w 10000"/>
                  <a:gd name="connsiteY1391" fmla="*/ 7775 h 10000"/>
                  <a:gd name="connsiteX1392" fmla="*/ 3737 w 10000"/>
                  <a:gd name="connsiteY1392" fmla="*/ 7778 h 10000"/>
                  <a:gd name="connsiteX1393" fmla="*/ 3723 w 10000"/>
                  <a:gd name="connsiteY1393" fmla="*/ 7778 h 10000"/>
                  <a:gd name="connsiteX1394" fmla="*/ 3720 w 10000"/>
                  <a:gd name="connsiteY1394" fmla="*/ 7785 h 10000"/>
                  <a:gd name="connsiteX1395" fmla="*/ 3715 w 10000"/>
                  <a:gd name="connsiteY1395" fmla="*/ 7788 h 10000"/>
                  <a:gd name="connsiteX1396" fmla="*/ 3704 w 10000"/>
                  <a:gd name="connsiteY1396" fmla="*/ 7804 h 10000"/>
                  <a:gd name="connsiteX1397" fmla="*/ 3690 w 10000"/>
                  <a:gd name="connsiteY1397" fmla="*/ 7804 h 10000"/>
                  <a:gd name="connsiteX1398" fmla="*/ 3712 w 10000"/>
                  <a:gd name="connsiteY1398" fmla="*/ 8005 h 10000"/>
                  <a:gd name="connsiteX1399" fmla="*/ 3706 w 10000"/>
                  <a:gd name="connsiteY1399" fmla="*/ 8021 h 10000"/>
                  <a:gd name="connsiteX1400" fmla="*/ 3712 w 10000"/>
                  <a:gd name="connsiteY1400" fmla="*/ 8044 h 10000"/>
                  <a:gd name="connsiteX1401" fmla="*/ 3712 w 10000"/>
                  <a:gd name="connsiteY1401" fmla="*/ 8051 h 10000"/>
                  <a:gd name="connsiteX1402" fmla="*/ 3729 w 10000"/>
                  <a:gd name="connsiteY1402" fmla="*/ 8060 h 10000"/>
                  <a:gd name="connsiteX1403" fmla="*/ 3767 w 10000"/>
                  <a:gd name="connsiteY1403" fmla="*/ 8106 h 10000"/>
                  <a:gd name="connsiteX1404" fmla="*/ 3770 w 10000"/>
                  <a:gd name="connsiteY1404" fmla="*/ 8119 h 10000"/>
                  <a:gd name="connsiteX1405" fmla="*/ 3787 w 10000"/>
                  <a:gd name="connsiteY1405" fmla="*/ 8157 h 10000"/>
                  <a:gd name="connsiteX1406" fmla="*/ 3787 w 10000"/>
                  <a:gd name="connsiteY1406" fmla="*/ 8174 h 10000"/>
                  <a:gd name="connsiteX1407" fmla="*/ 3776 w 10000"/>
                  <a:gd name="connsiteY1407" fmla="*/ 8203 h 10000"/>
                  <a:gd name="connsiteX1408" fmla="*/ 3767 w 10000"/>
                  <a:gd name="connsiteY1408" fmla="*/ 8174 h 10000"/>
                  <a:gd name="connsiteX1409" fmla="*/ 3762 w 10000"/>
                  <a:gd name="connsiteY1409" fmla="*/ 8157 h 10000"/>
                  <a:gd name="connsiteX1410" fmla="*/ 3740 w 10000"/>
                  <a:gd name="connsiteY1410" fmla="*/ 8154 h 10000"/>
                  <a:gd name="connsiteX1411" fmla="*/ 3731 w 10000"/>
                  <a:gd name="connsiteY1411" fmla="*/ 8138 h 10000"/>
                  <a:gd name="connsiteX1412" fmla="*/ 3729 w 10000"/>
                  <a:gd name="connsiteY1412" fmla="*/ 8125 h 10000"/>
                  <a:gd name="connsiteX1413" fmla="*/ 3712 w 10000"/>
                  <a:gd name="connsiteY1413" fmla="*/ 8115 h 10000"/>
                  <a:gd name="connsiteX1414" fmla="*/ 3704 w 10000"/>
                  <a:gd name="connsiteY1414" fmla="*/ 8109 h 10000"/>
                  <a:gd name="connsiteX1415" fmla="*/ 3687 w 10000"/>
                  <a:gd name="connsiteY1415" fmla="*/ 8099 h 10000"/>
                  <a:gd name="connsiteX1416" fmla="*/ 3673 w 10000"/>
                  <a:gd name="connsiteY1416" fmla="*/ 8093 h 10000"/>
                  <a:gd name="connsiteX1417" fmla="*/ 3665 w 10000"/>
                  <a:gd name="connsiteY1417" fmla="*/ 8083 h 10000"/>
                  <a:gd name="connsiteX1418" fmla="*/ 3648 w 10000"/>
                  <a:gd name="connsiteY1418" fmla="*/ 8073 h 10000"/>
                  <a:gd name="connsiteX1419" fmla="*/ 3643 w 10000"/>
                  <a:gd name="connsiteY1419" fmla="*/ 8063 h 10000"/>
                  <a:gd name="connsiteX1420" fmla="*/ 3632 w 10000"/>
                  <a:gd name="connsiteY1420" fmla="*/ 8054 h 10000"/>
                  <a:gd name="connsiteX1421" fmla="*/ 3623 w 10000"/>
                  <a:gd name="connsiteY1421" fmla="*/ 8060 h 10000"/>
                  <a:gd name="connsiteX1422" fmla="*/ 3615 w 10000"/>
                  <a:gd name="connsiteY1422" fmla="*/ 8070 h 10000"/>
                  <a:gd name="connsiteX1423" fmla="*/ 3607 w 10000"/>
                  <a:gd name="connsiteY1423" fmla="*/ 8083 h 10000"/>
                  <a:gd name="connsiteX1424" fmla="*/ 3607 w 10000"/>
                  <a:gd name="connsiteY1424" fmla="*/ 8099 h 10000"/>
                  <a:gd name="connsiteX1425" fmla="*/ 3607 w 10000"/>
                  <a:gd name="connsiteY1425" fmla="*/ 8125 h 10000"/>
                  <a:gd name="connsiteX1426" fmla="*/ 3601 w 10000"/>
                  <a:gd name="connsiteY1426" fmla="*/ 8148 h 10000"/>
                  <a:gd name="connsiteX1427" fmla="*/ 3584 w 10000"/>
                  <a:gd name="connsiteY1427" fmla="*/ 8154 h 10000"/>
                  <a:gd name="connsiteX1428" fmla="*/ 3573 w 10000"/>
                  <a:gd name="connsiteY1428" fmla="*/ 8154 h 10000"/>
                  <a:gd name="connsiteX1429" fmla="*/ 3560 w 10000"/>
                  <a:gd name="connsiteY1429" fmla="*/ 8138 h 10000"/>
                  <a:gd name="connsiteX1430" fmla="*/ 3551 w 10000"/>
                  <a:gd name="connsiteY1430" fmla="*/ 8119 h 10000"/>
                  <a:gd name="connsiteX1431" fmla="*/ 3535 w 10000"/>
                  <a:gd name="connsiteY1431" fmla="*/ 8099 h 10000"/>
                  <a:gd name="connsiteX1432" fmla="*/ 3504 w 10000"/>
                  <a:gd name="connsiteY1432" fmla="*/ 8073 h 10000"/>
                  <a:gd name="connsiteX1433" fmla="*/ 3493 w 10000"/>
                  <a:gd name="connsiteY1433" fmla="*/ 8051 h 10000"/>
                  <a:gd name="connsiteX1434" fmla="*/ 3488 w 10000"/>
                  <a:gd name="connsiteY1434" fmla="*/ 8034 h 10000"/>
                  <a:gd name="connsiteX1435" fmla="*/ 3488 w 10000"/>
                  <a:gd name="connsiteY1435" fmla="*/ 8012 h 10000"/>
                  <a:gd name="connsiteX1436" fmla="*/ 3488 w 10000"/>
                  <a:gd name="connsiteY1436" fmla="*/ 8005 h 10000"/>
                  <a:gd name="connsiteX1437" fmla="*/ 3496 w 10000"/>
                  <a:gd name="connsiteY1437" fmla="*/ 8002 h 10000"/>
                  <a:gd name="connsiteX1438" fmla="*/ 3501 w 10000"/>
                  <a:gd name="connsiteY1438" fmla="*/ 7992 h 10000"/>
                  <a:gd name="connsiteX1439" fmla="*/ 3504 w 10000"/>
                  <a:gd name="connsiteY1439" fmla="*/ 7966 h 10000"/>
                  <a:gd name="connsiteX1440" fmla="*/ 3501 w 10000"/>
                  <a:gd name="connsiteY1440" fmla="*/ 7940 h 10000"/>
                  <a:gd name="connsiteX1441" fmla="*/ 3485 w 10000"/>
                  <a:gd name="connsiteY1441" fmla="*/ 7918 h 10000"/>
                  <a:gd name="connsiteX1442" fmla="*/ 3457 w 10000"/>
                  <a:gd name="connsiteY1442" fmla="*/ 7872 h 10000"/>
                  <a:gd name="connsiteX1443" fmla="*/ 3449 w 10000"/>
                  <a:gd name="connsiteY1443" fmla="*/ 7847 h 10000"/>
                  <a:gd name="connsiteX1444" fmla="*/ 3446 w 10000"/>
                  <a:gd name="connsiteY1444" fmla="*/ 7827 h 10000"/>
                  <a:gd name="connsiteX1445" fmla="*/ 3457 w 10000"/>
                  <a:gd name="connsiteY1445" fmla="*/ 7808 h 10000"/>
                  <a:gd name="connsiteX1446" fmla="*/ 3465 w 10000"/>
                  <a:gd name="connsiteY1446" fmla="*/ 7798 h 10000"/>
                  <a:gd name="connsiteX1447" fmla="*/ 3476 w 10000"/>
                  <a:gd name="connsiteY1447" fmla="*/ 7788 h 10000"/>
                  <a:gd name="connsiteX1448" fmla="*/ 3479 w 10000"/>
                  <a:gd name="connsiteY1448" fmla="*/ 7795 h 10000"/>
                  <a:gd name="connsiteX1449" fmla="*/ 3501 w 10000"/>
                  <a:gd name="connsiteY1449" fmla="*/ 7817 h 10000"/>
                  <a:gd name="connsiteX1450" fmla="*/ 3518 w 10000"/>
                  <a:gd name="connsiteY1450" fmla="*/ 7843 h 10000"/>
                  <a:gd name="connsiteX1451" fmla="*/ 3521 w 10000"/>
                  <a:gd name="connsiteY1451" fmla="*/ 7847 h 10000"/>
                  <a:gd name="connsiteX1452" fmla="*/ 3512 w 10000"/>
                  <a:gd name="connsiteY1452" fmla="*/ 7824 h 10000"/>
                  <a:gd name="connsiteX0" fmla="*/ 4324 w 10000"/>
                  <a:gd name="connsiteY0" fmla="*/ 1289 h 10000"/>
                  <a:gd name="connsiteX1" fmla="*/ 4296 w 10000"/>
                  <a:gd name="connsiteY1" fmla="*/ 1305 h 10000"/>
                  <a:gd name="connsiteX2" fmla="*/ 4285 w 10000"/>
                  <a:gd name="connsiteY2" fmla="*/ 1279 h 10000"/>
                  <a:gd name="connsiteX3" fmla="*/ 4244 w 10000"/>
                  <a:gd name="connsiteY3" fmla="*/ 1266 h 10000"/>
                  <a:gd name="connsiteX4" fmla="*/ 4208 w 10000"/>
                  <a:gd name="connsiteY4" fmla="*/ 1286 h 10000"/>
                  <a:gd name="connsiteX5" fmla="*/ 4172 w 10000"/>
                  <a:gd name="connsiteY5" fmla="*/ 1299 h 10000"/>
                  <a:gd name="connsiteX6" fmla="*/ 4150 w 10000"/>
                  <a:gd name="connsiteY6" fmla="*/ 1308 h 10000"/>
                  <a:gd name="connsiteX7" fmla="*/ 4139 w 10000"/>
                  <a:gd name="connsiteY7" fmla="*/ 1315 h 10000"/>
                  <a:gd name="connsiteX8" fmla="*/ 4125 w 10000"/>
                  <a:gd name="connsiteY8" fmla="*/ 1315 h 10000"/>
                  <a:gd name="connsiteX9" fmla="*/ 4119 w 10000"/>
                  <a:gd name="connsiteY9" fmla="*/ 1315 h 10000"/>
                  <a:gd name="connsiteX10" fmla="*/ 4111 w 10000"/>
                  <a:gd name="connsiteY10" fmla="*/ 1308 h 10000"/>
                  <a:gd name="connsiteX11" fmla="*/ 4100 w 10000"/>
                  <a:gd name="connsiteY11" fmla="*/ 1315 h 10000"/>
                  <a:gd name="connsiteX12" fmla="*/ 4075 w 10000"/>
                  <a:gd name="connsiteY12" fmla="*/ 1315 h 10000"/>
                  <a:gd name="connsiteX13" fmla="*/ 4058 w 10000"/>
                  <a:gd name="connsiteY13" fmla="*/ 1318 h 10000"/>
                  <a:gd name="connsiteX14" fmla="*/ 4044 w 10000"/>
                  <a:gd name="connsiteY14" fmla="*/ 1315 h 10000"/>
                  <a:gd name="connsiteX15" fmla="*/ 4042 w 10000"/>
                  <a:gd name="connsiteY15" fmla="*/ 1299 h 10000"/>
                  <a:gd name="connsiteX16" fmla="*/ 4014 w 10000"/>
                  <a:gd name="connsiteY16" fmla="*/ 1308 h 10000"/>
                  <a:gd name="connsiteX17" fmla="*/ 4011 w 10000"/>
                  <a:gd name="connsiteY17" fmla="*/ 1315 h 10000"/>
                  <a:gd name="connsiteX18" fmla="*/ 4011 w 10000"/>
                  <a:gd name="connsiteY18" fmla="*/ 1341 h 10000"/>
                  <a:gd name="connsiteX19" fmla="*/ 4019 w 10000"/>
                  <a:gd name="connsiteY19" fmla="*/ 1341 h 10000"/>
                  <a:gd name="connsiteX20" fmla="*/ 3997 w 10000"/>
                  <a:gd name="connsiteY20" fmla="*/ 1363 h 10000"/>
                  <a:gd name="connsiteX21" fmla="*/ 3986 w 10000"/>
                  <a:gd name="connsiteY21" fmla="*/ 1373 h 10000"/>
                  <a:gd name="connsiteX22" fmla="*/ 3981 w 10000"/>
                  <a:gd name="connsiteY22" fmla="*/ 1389 h 10000"/>
                  <a:gd name="connsiteX23" fmla="*/ 3981 w 10000"/>
                  <a:gd name="connsiteY23" fmla="*/ 1409 h 10000"/>
                  <a:gd name="connsiteX24" fmla="*/ 3981 w 10000"/>
                  <a:gd name="connsiteY24" fmla="*/ 1438 h 10000"/>
                  <a:gd name="connsiteX25" fmla="*/ 3961 w 10000"/>
                  <a:gd name="connsiteY25" fmla="*/ 1441 h 10000"/>
                  <a:gd name="connsiteX26" fmla="*/ 3942 w 10000"/>
                  <a:gd name="connsiteY26" fmla="*/ 1441 h 10000"/>
                  <a:gd name="connsiteX27" fmla="*/ 3914 w 10000"/>
                  <a:gd name="connsiteY27" fmla="*/ 1454 h 10000"/>
                  <a:gd name="connsiteX28" fmla="*/ 3892 w 10000"/>
                  <a:gd name="connsiteY28" fmla="*/ 1467 h 10000"/>
                  <a:gd name="connsiteX29" fmla="*/ 3867 w 10000"/>
                  <a:gd name="connsiteY29" fmla="*/ 1483 h 10000"/>
                  <a:gd name="connsiteX30" fmla="*/ 3845 w 10000"/>
                  <a:gd name="connsiteY30" fmla="*/ 1467 h 10000"/>
                  <a:gd name="connsiteX31" fmla="*/ 3850 w 10000"/>
                  <a:gd name="connsiteY31" fmla="*/ 1457 h 10000"/>
                  <a:gd name="connsiteX32" fmla="*/ 3864 w 10000"/>
                  <a:gd name="connsiteY32" fmla="*/ 1441 h 10000"/>
                  <a:gd name="connsiteX33" fmla="*/ 3859 w 10000"/>
                  <a:gd name="connsiteY33" fmla="*/ 1409 h 10000"/>
                  <a:gd name="connsiteX34" fmla="*/ 3842 w 10000"/>
                  <a:gd name="connsiteY34" fmla="*/ 1383 h 10000"/>
                  <a:gd name="connsiteX35" fmla="*/ 3825 w 10000"/>
                  <a:gd name="connsiteY35" fmla="*/ 1360 h 10000"/>
                  <a:gd name="connsiteX36" fmla="*/ 3809 w 10000"/>
                  <a:gd name="connsiteY36" fmla="*/ 1318 h 10000"/>
                  <a:gd name="connsiteX37" fmla="*/ 3787 w 10000"/>
                  <a:gd name="connsiteY37" fmla="*/ 1289 h 10000"/>
                  <a:gd name="connsiteX38" fmla="*/ 3759 w 10000"/>
                  <a:gd name="connsiteY38" fmla="*/ 1266 h 10000"/>
                  <a:gd name="connsiteX39" fmla="*/ 3740 w 10000"/>
                  <a:gd name="connsiteY39" fmla="*/ 1256 h 10000"/>
                  <a:gd name="connsiteX40" fmla="*/ 3715 w 10000"/>
                  <a:gd name="connsiteY40" fmla="*/ 1250 h 10000"/>
                  <a:gd name="connsiteX41" fmla="*/ 3687 w 10000"/>
                  <a:gd name="connsiteY41" fmla="*/ 1256 h 10000"/>
                  <a:gd name="connsiteX42" fmla="*/ 3681 w 10000"/>
                  <a:gd name="connsiteY42" fmla="*/ 1260 h 10000"/>
                  <a:gd name="connsiteX43" fmla="*/ 3670 w 10000"/>
                  <a:gd name="connsiteY43" fmla="*/ 1295 h 10000"/>
                  <a:gd name="connsiteX44" fmla="*/ 3651 w 10000"/>
                  <a:gd name="connsiteY44" fmla="*/ 1305 h 10000"/>
                  <a:gd name="connsiteX45" fmla="*/ 3640 w 10000"/>
                  <a:gd name="connsiteY45" fmla="*/ 1308 h 10000"/>
                  <a:gd name="connsiteX46" fmla="*/ 3626 w 10000"/>
                  <a:gd name="connsiteY46" fmla="*/ 1308 h 10000"/>
                  <a:gd name="connsiteX47" fmla="*/ 3632 w 10000"/>
                  <a:gd name="connsiteY47" fmla="*/ 1276 h 10000"/>
                  <a:gd name="connsiteX48" fmla="*/ 3609 w 10000"/>
                  <a:gd name="connsiteY48" fmla="*/ 1289 h 10000"/>
                  <a:gd name="connsiteX49" fmla="*/ 3593 w 10000"/>
                  <a:gd name="connsiteY49" fmla="*/ 1286 h 10000"/>
                  <a:gd name="connsiteX50" fmla="*/ 3590 w 10000"/>
                  <a:gd name="connsiteY50" fmla="*/ 1256 h 10000"/>
                  <a:gd name="connsiteX51" fmla="*/ 3584 w 10000"/>
                  <a:gd name="connsiteY51" fmla="*/ 1237 h 10000"/>
                  <a:gd name="connsiteX52" fmla="*/ 3573 w 10000"/>
                  <a:gd name="connsiteY52" fmla="*/ 1237 h 10000"/>
                  <a:gd name="connsiteX53" fmla="*/ 3554 w 10000"/>
                  <a:gd name="connsiteY53" fmla="*/ 1227 h 10000"/>
                  <a:gd name="connsiteX54" fmla="*/ 3546 w 10000"/>
                  <a:gd name="connsiteY54" fmla="*/ 1192 h 10000"/>
                  <a:gd name="connsiteX55" fmla="*/ 3529 w 10000"/>
                  <a:gd name="connsiteY55" fmla="*/ 1176 h 10000"/>
                  <a:gd name="connsiteX56" fmla="*/ 3512 w 10000"/>
                  <a:gd name="connsiteY56" fmla="*/ 1182 h 10000"/>
                  <a:gd name="connsiteX57" fmla="*/ 3485 w 10000"/>
                  <a:gd name="connsiteY57" fmla="*/ 1182 h 10000"/>
                  <a:gd name="connsiteX58" fmla="*/ 3463 w 10000"/>
                  <a:gd name="connsiteY58" fmla="*/ 1176 h 10000"/>
                  <a:gd name="connsiteX59" fmla="*/ 3449 w 10000"/>
                  <a:gd name="connsiteY59" fmla="*/ 1182 h 10000"/>
                  <a:gd name="connsiteX60" fmla="*/ 3432 w 10000"/>
                  <a:gd name="connsiteY60" fmla="*/ 1192 h 10000"/>
                  <a:gd name="connsiteX61" fmla="*/ 3454 w 10000"/>
                  <a:gd name="connsiteY61" fmla="*/ 1205 h 10000"/>
                  <a:gd name="connsiteX62" fmla="*/ 3463 w 10000"/>
                  <a:gd name="connsiteY62" fmla="*/ 1205 h 10000"/>
                  <a:gd name="connsiteX63" fmla="*/ 3488 w 10000"/>
                  <a:gd name="connsiteY63" fmla="*/ 1205 h 10000"/>
                  <a:gd name="connsiteX64" fmla="*/ 3488 w 10000"/>
                  <a:gd name="connsiteY64" fmla="*/ 1218 h 10000"/>
                  <a:gd name="connsiteX65" fmla="*/ 3493 w 10000"/>
                  <a:gd name="connsiteY65" fmla="*/ 1247 h 10000"/>
                  <a:gd name="connsiteX66" fmla="*/ 3512 w 10000"/>
                  <a:gd name="connsiteY66" fmla="*/ 1247 h 10000"/>
                  <a:gd name="connsiteX67" fmla="*/ 3518 w 10000"/>
                  <a:gd name="connsiteY67" fmla="*/ 1250 h 10000"/>
                  <a:gd name="connsiteX68" fmla="*/ 3521 w 10000"/>
                  <a:gd name="connsiteY68" fmla="*/ 1276 h 10000"/>
                  <a:gd name="connsiteX69" fmla="*/ 3543 w 10000"/>
                  <a:gd name="connsiteY69" fmla="*/ 1295 h 10000"/>
                  <a:gd name="connsiteX70" fmla="*/ 3546 w 10000"/>
                  <a:gd name="connsiteY70" fmla="*/ 1305 h 10000"/>
                  <a:gd name="connsiteX71" fmla="*/ 3543 w 10000"/>
                  <a:gd name="connsiteY71" fmla="*/ 1315 h 10000"/>
                  <a:gd name="connsiteX72" fmla="*/ 3543 w 10000"/>
                  <a:gd name="connsiteY72" fmla="*/ 1331 h 10000"/>
                  <a:gd name="connsiteX73" fmla="*/ 3554 w 10000"/>
                  <a:gd name="connsiteY73" fmla="*/ 1324 h 10000"/>
                  <a:gd name="connsiteX74" fmla="*/ 3560 w 10000"/>
                  <a:gd name="connsiteY74" fmla="*/ 1331 h 10000"/>
                  <a:gd name="connsiteX75" fmla="*/ 3582 w 10000"/>
                  <a:gd name="connsiteY75" fmla="*/ 1344 h 10000"/>
                  <a:gd name="connsiteX76" fmla="*/ 3598 w 10000"/>
                  <a:gd name="connsiteY76" fmla="*/ 1380 h 10000"/>
                  <a:gd name="connsiteX77" fmla="*/ 3607 w 10000"/>
                  <a:gd name="connsiteY77" fmla="*/ 1389 h 10000"/>
                  <a:gd name="connsiteX78" fmla="*/ 3623 w 10000"/>
                  <a:gd name="connsiteY78" fmla="*/ 1409 h 10000"/>
                  <a:gd name="connsiteX79" fmla="*/ 3634 w 10000"/>
                  <a:gd name="connsiteY79" fmla="*/ 1438 h 10000"/>
                  <a:gd name="connsiteX80" fmla="*/ 3632 w 10000"/>
                  <a:gd name="connsiteY80" fmla="*/ 1454 h 10000"/>
                  <a:gd name="connsiteX81" fmla="*/ 3618 w 10000"/>
                  <a:gd name="connsiteY81" fmla="*/ 1438 h 10000"/>
                  <a:gd name="connsiteX82" fmla="*/ 3598 w 10000"/>
                  <a:gd name="connsiteY82" fmla="*/ 1428 h 10000"/>
                  <a:gd name="connsiteX83" fmla="*/ 3582 w 10000"/>
                  <a:gd name="connsiteY83" fmla="*/ 1402 h 10000"/>
                  <a:gd name="connsiteX84" fmla="*/ 3562 w 10000"/>
                  <a:gd name="connsiteY84" fmla="*/ 1399 h 10000"/>
                  <a:gd name="connsiteX85" fmla="*/ 3546 w 10000"/>
                  <a:gd name="connsiteY85" fmla="*/ 1383 h 10000"/>
                  <a:gd name="connsiteX86" fmla="*/ 3510 w 10000"/>
                  <a:gd name="connsiteY86" fmla="*/ 1360 h 10000"/>
                  <a:gd name="connsiteX87" fmla="*/ 3485 w 10000"/>
                  <a:gd name="connsiteY87" fmla="*/ 1344 h 10000"/>
                  <a:gd name="connsiteX88" fmla="*/ 3454 w 10000"/>
                  <a:gd name="connsiteY88" fmla="*/ 1334 h 10000"/>
                  <a:gd name="connsiteX89" fmla="*/ 3429 w 10000"/>
                  <a:gd name="connsiteY89" fmla="*/ 1315 h 10000"/>
                  <a:gd name="connsiteX90" fmla="*/ 3416 w 10000"/>
                  <a:gd name="connsiteY90" fmla="*/ 1308 h 10000"/>
                  <a:gd name="connsiteX91" fmla="*/ 3399 w 10000"/>
                  <a:gd name="connsiteY91" fmla="*/ 1305 h 10000"/>
                  <a:gd name="connsiteX92" fmla="*/ 3382 w 10000"/>
                  <a:gd name="connsiteY92" fmla="*/ 1286 h 10000"/>
                  <a:gd name="connsiteX93" fmla="*/ 3380 w 10000"/>
                  <a:gd name="connsiteY93" fmla="*/ 1266 h 10000"/>
                  <a:gd name="connsiteX94" fmla="*/ 3388 w 10000"/>
                  <a:gd name="connsiteY94" fmla="*/ 1256 h 10000"/>
                  <a:gd name="connsiteX95" fmla="*/ 3407 w 10000"/>
                  <a:gd name="connsiteY95" fmla="*/ 1256 h 10000"/>
                  <a:gd name="connsiteX96" fmla="*/ 3396 w 10000"/>
                  <a:gd name="connsiteY96" fmla="*/ 1227 h 10000"/>
                  <a:gd name="connsiteX97" fmla="*/ 3382 w 10000"/>
                  <a:gd name="connsiteY97" fmla="*/ 1227 h 10000"/>
                  <a:gd name="connsiteX98" fmla="*/ 3360 w 10000"/>
                  <a:gd name="connsiteY98" fmla="*/ 1221 h 10000"/>
                  <a:gd name="connsiteX99" fmla="*/ 3349 w 10000"/>
                  <a:gd name="connsiteY99" fmla="*/ 1231 h 10000"/>
                  <a:gd name="connsiteX100" fmla="*/ 3352 w 10000"/>
                  <a:gd name="connsiteY100" fmla="*/ 1247 h 10000"/>
                  <a:gd name="connsiteX101" fmla="*/ 3341 w 10000"/>
                  <a:gd name="connsiteY101" fmla="*/ 1237 h 10000"/>
                  <a:gd name="connsiteX102" fmla="*/ 3335 w 10000"/>
                  <a:gd name="connsiteY102" fmla="*/ 1231 h 10000"/>
                  <a:gd name="connsiteX103" fmla="*/ 3307 w 10000"/>
                  <a:gd name="connsiteY103" fmla="*/ 1227 h 10000"/>
                  <a:gd name="connsiteX104" fmla="*/ 3294 w 10000"/>
                  <a:gd name="connsiteY104" fmla="*/ 1221 h 10000"/>
                  <a:gd name="connsiteX105" fmla="*/ 3271 w 10000"/>
                  <a:gd name="connsiteY105" fmla="*/ 1211 h 10000"/>
                  <a:gd name="connsiteX106" fmla="*/ 3252 w 10000"/>
                  <a:gd name="connsiteY106" fmla="*/ 1195 h 10000"/>
                  <a:gd name="connsiteX107" fmla="*/ 3235 w 10000"/>
                  <a:gd name="connsiteY107" fmla="*/ 1195 h 10000"/>
                  <a:gd name="connsiteX108" fmla="*/ 3235 w 10000"/>
                  <a:gd name="connsiteY108" fmla="*/ 1205 h 10000"/>
                  <a:gd name="connsiteX109" fmla="*/ 3219 w 10000"/>
                  <a:gd name="connsiteY109" fmla="*/ 1231 h 10000"/>
                  <a:gd name="connsiteX110" fmla="*/ 3213 w 10000"/>
                  <a:gd name="connsiteY110" fmla="*/ 1231 h 10000"/>
                  <a:gd name="connsiteX111" fmla="*/ 3183 w 10000"/>
                  <a:gd name="connsiteY111" fmla="*/ 1221 h 10000"/>
                  <a:gd name="connsiteX112" fmla="*/ 3175 w 10000"/>
                  <a:gd name="connsiteY112" fmla="*/ 1227 h 10000"/>
                  <a:gd name="connsiteX113" fmla="*/ 3163 w 10000"/>
                  <a:gd name="connsiteY113" fmla="*/ 1237 h 10000"/>
                  <a:gd name="connsiteX114" fmla="*/ 3158 w 10000"/>
                  <a:gd name="connsiteY114" fmla="*/ 1260 h 10000"/>
                  <a:gd name="connsiteX115" fmla="*/ 3158 w 10000"/>
                  <a:gd name="connsiteY115" fmla="*/ 1276 h 10000"/>
                  <a:gd name="connsiteX116" fmla="*/ 3163 w 10000"/>
                  <a:gd name="connsiteY116" fmla="*/ 1295 h 10000"/>
                  <a:gd name="connsiteX117" fmla="*/ 3166 w 10000"/>
                  <a:gd name="connsiteY117" fmla="*/ 1308 h 10000"/>
                  <a:gd name="connsiteX118" fmla="*/ 3158 w 10000"/>
                  <a:gd name="connsiteY118" fmla="*/ 1315 h 10000"/>
                  <a:gd name="connsiteX119" fmla="*/ 3133 w 10000"/>
                  <a:gd name="connsiteY119" fmla="*/ 1299 h 10000"/>
                  <a:gd name="connsiteX120" fmla="*/ 3114 w 10000"/>
                  <a:gd name="connsiteY120" fmla="*/ 1276 h 10000"/>
                  <a:gd name="connsiteX121" fmla="*/ 3078 w 10000"/>
                  <a:gd name="connsiteY121" fmla="*/ 1240 h 10000"/>
                  <a:gd name="connsiteX122" fmla="*/ 3044 w 10000"/>
                  <a:gd name="connsiteY122" fmla="*/ 1227 h 10000"/>
                  <a:gd name="connsiteX123" fmla="*/ 3033 w 10000"/>
                  <a:gd name="connsiteY123" fmla="*/ 1231 h 10000"/>
                  <a:gd name="connsiteX124" fmla="*/ 3036 w 10000"/>
                  <a:gd name="connsiteY124" fmla="*/ 1256 h 10000"/>
                  <a:gd name="connsiteX125" fmla="*/ 3044 w 10000"/>
                  <a:gd name="connsiteY125" fmla="*/ 1266 h 10000"/>
                  <a:gd name="connsiteX126" fmla="*/ 3044 w 10000"/>
                  <a:gd name="connsiteY126" fmla="*/ 1276 h 10000"/>
                  <a:gd name="connsiteX127" fmla="*/ 3036 w 10000"/>
                  <a:gd name="connsiteY127" fmla="*/ 1276 h 10000"/>
                  <a:gd name="connsiteX128" fmla="*/ 3028 w 10000"/>
                  <a:gd name="connsiteY128" fmla="*/ 1266 h 10000"/>
                  <a:gd name="connsiteX129" fmla="*/ 3025 w 10000"/>
                  <a:gd name="connsiteY129" fmla="*/ 1256 h 10000"/>
                  <a:gd name="connsiteX130" fmla="*/ 3008 w 10000"/>
                  <a:gd name="connsiteY130" fmla="*/ 1205 h 10000"/>
                  <a:gd name="connsiteX131" fmla="*/ 3000 w 10000"/>
                  <a:gd name="connsiteY131" fmla="*/ 1192 h 10000"/>
                  <a:gd name="connsiteX132" fmla="*/ 2994 w 10000"/>
                  <a:gd name="connsiteY132" fmla="*/ 1176 h 10000"/>
                  <a:gd name="connsiteX133" fmla="*/ 2986 w 10000"/>
                  <a:gd name="connsiteY133" fmla="*/ 1182 h 10000"/>
                  <a:gd name="connsiteX134" fmla="*/ 2981 w 10000"/>
                  <a:gd name="connsiteY134" fmla="*/ 1192 h 10000"/>
                  <a:gd name="connsiteX135" fmla="*/ 2970 w 10000"/>
                  <a:gd name="connsiteY135" fmla="*/ 1201 h 10000"/>
                  <a:gd name="connsiteX136" fmla="*/ 2956 w 10000"/>
                  <a:gd name="connsiteY136" fmla="*/ 1218 h 10000"/>
                  <a:gd name="connsiteX137" fmla="*/ 2939 w 10000"/>
                  <a:gd name="connsiteY137" fmla="*/ 1240 h 10000"/>
                  <a:gd name="connsiteX138" fmla="*/ 2928 w 10000"/>
                  <a:gd name="connsiteY138" fmla="*/ 1247 h 10000"/>
                  <a:gd name="connsiteX139" fmla="*/ 2922 w 10000"/>
                  <a:gd name="connsiteY139" fmla="*/ 1250 h 10000"/>
                  <a:gd name="connsiteX140" fmla="*/ 2911 w 10000"/>
                  <a:gd name="connsiteY140" fmla="*/ 1250 h 10000"/>
                  <a:gd name="connsiteX141" fmla="*/ 2884 w 10000"/>
                  <a:gd name="connsiteY141" fmla="*/ 1247 h 10000"/>
                  <a:gd name="connsiteX142" fmla="*/ 2864 w 10000"/>
                  <a:gd name="connsiteY142" fmla="*/ 1237 h 10000"/>
                  <a:gd name="connsiteX143" fmla="*/ 2848 w 10000"/>
                  <a:gd name="connsiteY143" fmla="*/ 1231 h 10000"/>
                  <a:gd name="connsiteX144" fmla="*/ 2834 w 10000"/>
                  <a:gd name="connsiteY144" fmla="*/ 1227 h 10000"/>
                  <a:gd name="connsiteX145" fmla="*/ 2831 w 10000"/>
                  <a:gd name="connsiteY145" fmla="*/ 1227 h 10000"/>
                  <a:gd name="connsiteX146" fmla="*/ 2831 w 10000"/>
                  <a:gd name="connsiteY146" fmla="*/ 1221 h 10000"/>
                  <a:gd name="connsiteX147" fmla="*/ 2825 w 10000"/>
                  <a:gd name="connsiteY147" fmla="*/ 1205 h 10000"/>
                  <a:gd name="connsiteX148" fmla="*/ 2823 w 10000"/>
                  <a:gd name="connsiteY148" fmla="*/ 1192 h 10000"/>
                  <a:gd name="connsiteX149" fmla="*/ 2817 w 10000"/>
                  <a:gd name="connsiteY149" fmla="*/ 1182 h 10000"/>
                  <a:gd name="connsiteX150" fmla="*/ 2814 w 10000"/>
                  <a:gd name="connsiteY150" fmla="*/ 1176 h 10000"/>
                  <a:gd name="connsiteX151" fmla="*/ 2792 w 10000"/>
                  <a:gd name="connsiteY151" fmla="*/ 1172 h 10000"/>
                  <a:gd name="connsiteX152" fmla="*/ 2759 w 10000"/>
                  <a:gd name="connsiteY152" fmla="*/ 1156 h 10000"/>
                  <a:gd name="connsiteX153" fmla="*/ 2734 w 10000"/>
                  <a:gd name="connsiteY153" fmla="*/ 1143 h 10000"/>
                  <a:gd name="connsiteX154" fmla="*/ 2695 w 10000"/>
                  <a:gd name="connsiteY154" fmla="*/ 1124 h 10000"/>
                  <a:gd name="connsiteX155" fmla="*/ 2670 w 10000"/>
                  <a:gd name="connsiteY155" fmla="*/ 1108 h 10000"/>
                  <a:gd name="connsiteX156" fmla="*/ 2645 w 10000"/>
                  <a:gd name="connsiteY156" fmla="*/ 1091 h 10000"/>
                  <a:gd name="connsiteX157" fmla="*/ 2618 w 10000"/>
                  <a:gd name="connsiteY157" fmla="*/ 1088 h 10000"/>
                  <a:gd name="connsiteX158" fmla="*/ 2576 w 10000"/>
                  <a:gd name="connsiteY158" fmla="*/ 1088 h 10000"/>
                  <a:gd name="connsiteX159" fmla="*/ 2551 w 10000"/>
                  <a:gd name="connsiteY159" fmla="*/ 1091 h 10000"/>
                  <a:gd name="connsiteX160" fmla="*/ 2521 w 10000"/>
                  <a:gd name="connsiteY160" fmla="*/ 1098 h 10000"/>
                  <a:gd name="connsiteX161" fmla="*/ 2493 w 10000"/>
                  <a:gd name="connsiteY161" fmla="*/ 1104 h 10000"/>
                  <a:gd name="connsiteX162" fmla="*/ 2468 w 10000"/>
                  <a:gd name="connsiteY162" fmla="*/ 1108 h 10000"/>
                  <a:gd name="connsiteX163" fmla="*/ 2404 w 10000"/>
                  <a:gd name="connsiteY163" fmla="*/ 1124 h 10000"/>
                  <a:gd name="connsiteX164" fmla="*/ 2366 w 10000"/>
                  <a:gd name="connsiteY164" fmla="*/ 1133 h 10000"/>
                  <a:gd name="connsiteX165" fmla="*/ 2346 w 10000"/>
                  <a:gd name="connsiteY165" fmla="*/ 1137 h 10000"/>
                  <a:gd name="connsiteX166" fmla="*/ 2294 w 10000"/>
                  <a:gd name="connsiteY166" fmla="*/ 1146 h 10000"/>
                  <a:gd name="connsiteX167" fmla="*/ 2249 w 10000"/>
                  <a:gd name="connsiteY167" fmla="*/ 1156 h 10000"/>
                  <a:gd name="connsiteX168" fmla="*/ 2230 w 10000"/>
                  <a:gd name="connsiteY168" fmla="*/ 1156 h 10000"/>
                  <a:gd name="connsiteX169" fmla="*/ 2222 w 10000"/>
                  <a:gd name="connsiteY169" fmla="*/ 1163 h 10000"/>
                  <a:gd name="connsiteX170" fmla="*/ 2194 w 10000"/>
                  <a:gd name="connsiteY170" fmla="*/ 1163 h 10000"/>
                  <a:gd name="connsiteX171" fmla="*/ 2172 w 10000"/>
                  <a:gd name="connsiteY171" fmla="*/ 1163 h 10000"/>
                  <a:gd name="connsiteX172" fmla="*/ 2147 w 10000"/>
                  <a:gd name="connsiteY172" fmla="*/ 1166 h 10000"/>
                  <a:gd name="connsiteX173" fmla="*/ 2108 w 10000"/>
                  <a:gd name="connsiteY173" fmla="*/ 1166 h 10000"/>
                  <a:gd name="connsiteX174" fmla="*/ 2083 w 10000"/>
                  <a:gd name="connsiteY174" fmla="*/ 1156 h 10000"/>
                  <a:gd name="connsiteX175" fmla="*/ 2042 w 10000"/>
                  <a:gd name="connsiteY175" fmla="*/ 1143 h 10000"/>
                  <a:gd name="connsiteX176" fmla="*/ 2011 w 10000"/>
                  <a:gd name="connsiteY176" fmla="*/ 1143 h 10000"/>
                  <a:gd name="connsiteX177" fmla="*/ 1994 w 10000"/>
                  <a:gd name="connsiteY177" fmla="*/ 1146 h 10000"/>
                  <a:gd name="connsiteX178" fmla="*/ 1967 w 10000"/>
                  <a:gd name="connsiteY178" fmla="*/ 1156 h 10000"/>
                  <a:gd name="connsiteX179" fmla="*/ 1903 w 10000"/>
                  <a:gd name="connsiteY179" fmla="*/ 1176 h 10000"/>
                  <a:gd name="connsiteX180" fmla="*/ 1873 w 10000"/>
                  <a:gd name="connsiteY180" fmla="*/ 1182 h 10000"/>
                  <a:gd name="connsiteX181" fmla="*/ 1850 w 10000"/>
                  <a:gd name="connsiteY181" fmla="*/ 1185 h 10000"/>
                  <a:gd name="connsiteX182" fmla="*/ 1842 w 10000"/>
                  <a:gd name="connsiteY182" fmla="*/ 1192 h 10000"/>
                  <a:gd name="connsiteX183" fmla="*/ 1823 w 10000"/>
                  <a:gd name="connsiteY183" fmla="*/ 1195 h 10000"/>
                  <a:gd name="connsiteX184" fmla="*/ 1814 w 10000"/>
                  <a:gd name="connsiteY184" fmla="*/ 1201 h 10000"/>
                  <a:gd name="connsiteX185" fmla="*/ 1792 w 10000"/>
                  <a:gd name="connsiteY185" fmla="*/ 1218 h 10000"/>
                  <a:gd name="connsiteX186" fmla="*/ 1767 w 10000"/>
                  <a:gd name="connsiteY186" fmla="*/ 1231 h 10000"/>
                  <a:gd name="connsiteX187" fmla="*/ 1717 w 10000"/>
                  <a:gd name="connsiteY187" fmla="*/ 1266 h 10000"/>
                  <a:gd name="connsiteX188" fmla="*/ 1695 w 10000"/>
                  <a:gd name="connsiteY188" fmla="*/ 1279 h 10000"/>
                  <a:gd name="connsiteX189" fmla="*/ 1654 w 10000"/>
                  <a:gd name="connsiteY189" fmla="*/ 1308 h 10000"/>
                  <a:gd name="connsiteX190" fmla="*/ 1620 w 10000"/>
                  <a:gd name="connsiteY190" fmla="*/ 1334 h 10000"/>
                  <a:gd name="connsiteX191" fmla="*/ 1590 w 10000"/>
                  <a:gd name="connsiteY191" fmla="*/ 1360 h 10000"/>
                  <a:gd name="connsiteX192" fmla="*/ 1565 w 10000"/>
                  <a:gd name="connsiteY192" fmla="*/ 1380 h 10000"/>
                  <a:gd name="connsiteX193" fmla="*/ 1532 w 10000"/>
                  <a:gd name="connsiteY193" fmla="*/ 1402 h 10000"/>
                  <a:gd name="connsiteX194" fmla="*/ 1501 w 10000"/>
                  <a:gd name="connsiteY194" fmla="*/ 1418 h 10000"/>
                  <a:gd name="connsiteX195" fmla="*/ 1460 w 10000"/>
                  <a:gd name="connsiteY195" fmla="*/ 1438 h 10000"/>
                  <a:gd name="connsiteX196" fmla="*/ 1435 w 10000"/>
                  <a:gd name="connsiteY196" fmla="*/ 1454 h 10000"/>
                  <a:gd name="connsiteX197" fmla="*/ 1421 w 10000"/>
                  <a:gd name="connsiteY197" fmla="*/ 1464 h 10000"/>
                  <a:gd name="connsiteX198" fmla="*/ 1380 w 10000"/>
                  <a:gd name="connsiteY198" fmla="*/ 1473 h 10000"/>
                  <a:gd name="connsiteX199" fmla="*/ 1324 w 10000"/>
                  <a:gd name="connsiteY199" fmla="*/ 1477 h 10000"/>
                  <a:gd name="connsiteX200" fmla="*/ 1274 w 10000"/>
                  <a:gd name="connsiteY200" fmla="*/ 1483 h 10000"/>
                  <a:gd name="connsiteX201" fmla="*/ 1244 w 10000"/>
                  <a:gd name="connsiteY201" fmla="*/ 1486 h 10000"/>
                  <a:gd name="connsiteX202" fmla="*/ 1233 w 10000"/>
                  <a:gd name="connsiteY202" fmla="*/ 1486 h 10000"/>
                  <a:gd name="connsiteX203" fmla="*/ 1197 w 10000"/>
                  <a:gd name="connsiteY203" fmla="*/ 1493 h 10000"/>
                  <a:gd name="connsiteX204" fmla="*/ 1180 w 10000"/>
                  <a:gd name="connsiteY204" fmla="*/ 1496 h 10000"/>
                  <a:gd name="connsiteX205" fmla="*/ 1169 w 10000"/>
                  <a:gd name="connsiteY205" fmla="*/ 1496 h 10000"/>
                  <a:gd name="connsiteX206" fmla="*/ 1161 w 10000"/>
                  <a:gd name="connsiteY206" fmla="*/ 1503 h 10000"/>
                  <a:gd name="connsiteX207" fmla="*/ 1155 w 10000"/>
                  <a:gd name="connsiteY207" fmla="*/ 1503 h 10000"/>
                  <a:gd name="connsiteX208" fmla="*/ 501 w 10000"/>
                  <a:gd name="connsiteY208" fmla="*/ 2277 h 10000"/>
                  <a:gd name="connsiteX209" fmla="*/ 396 w 10000"/>
                  <a:gd name="connsiteY209" fmla="*/ 2532 h 10000"/>
                  <a:gd name="connsiteX210" fmla="*/ 324 w 10000"/>
                  <a:gd name="connsiteY210" fmla="*/ 2759 h 10000"/>
                  <a:gd name="connsiteX211" fmla="*/ 274 w 10000"/>
                  <a:gd name="connsiteY211" fmla="*/ 2866 h 10000"/>
                  <a:gd name="connsiteX212" fmla="*/ 202 w 10000"/>
                  <a:gd name="connsiteY212" fmla="*/ 3008 h 10000"/>
                  <a:gd name="connsiteX213" fmla="*/ 211 w 10000"/>
                  <a:gd name="connsiteY213" fmla="*/ 3177 h 10000"/>
                  <a:gd name="connsiteX214" fmla="*/ 235 w 10000"/>
                  <a:gd name="connsiteY214" fmla="*/ 3368 h 10000"/>
                  <a:gd name="connsiteX215" fmla="*/ 266 w 10000"/>
                  <a:gd name="connsiteY215" fmla="*/ 3595 h 10000"/>
                  <a:gd name="connsiteX216" fmla="*/ 299 w 10000"/>
                  <a:gd name="connsiteY216" fmla="*/ 3831 h 10000"/>
                  <a:gd name="connsiteX217" fmla="*/ 305 w 10000"/>
                  <a:gd name="connsiteY217" fmla="*/ 3863 h 10000"/>
                  <a:gd name="connsiteX218" fmla="*/ 341 w 10000"/>
                  <a:gd name="connsiteY218" fmla="*/ 3941 h 10000"/>
                  <a:gd name="connsiteX219" fmla="*/ 186 w 10000"/>
                  <a:gd name="connsiteY219" fmla="*/ 3935 h 10000"/>
                  <a:gd name="connsiteX220" fmla="*/ 30 w 10000"/>
                  <a:gd name="connsiteY220" fmla="*/ 3925 h 10000"/>
                  <a:gd name="connsiteX221" fmla="*/ 0 w 10000"/>
                  <a:gd name="connsiteY221" fmla="*/ 4054 h 10000"/>
                  <a:gd name="connsiteX222" fmla="*/ 14 w 10000"/>
                  <a:gd name="connsiteY222" fmla="*/ 4152 h 10000"/>
                  <a:gd name="connsiteX223" fmla="*/ 22 w 10000"/>
                  <a:gd name="connsiteY223" fmla="*/ 4242 h 10000"/>
                  <a:gd name="connsiteX224" fmla="*/ 30 w 10000"/>
                  <a:gd name="connsiteY224" fmla="*/ 4291 h 10000"/>
                  <a:gd name="connsiteX225" fmla="*/ 102 w 10000"/>
                  <a:gd name="connsiteY225" fmla="*/ 4271 h 10000"/>
                  <a:gd name="connsiteX226" fmla="*/ 155 w 10000"/>
                  <a:gd name="connsiteY226" fmla="*/ 4262 h 10000"/>
                  <a:gd name="connsiteX227" fmla="*/ 410 w 10000"/>
                  <a:gd name="connsiteY227" fmla="*/ 4255 h 10000"/>
                  <a:gd name="connsiteX228" fmla="*/ 418 w 10000"/>
                  <a:gd name="connsiteY228" fmla="*/ 4385 h 10000"/>
                  <a:gd name="connsiteX229" fmla="*/ 429 w 10000"/>
                  <a:gd name="connsiteY229" fmla="*/ 4543 h 10000"/>
                  <a:gd name="connsiteX230" fmla="*/ 443 w 10000"/>
                  <a:gd name="connsiteY230" fmla="*/ 4585 h 10000"/>
                  <a:gd name="connsiteX231" fmla="*/ 465 w 10000"/>
                  <a:gd name="connsiteY231" fmla="*/ 4611 h 10000"/>
                  <a:gd name="connsiteX232" fmla="*/ 468 w 10000"/>
                  <a:gd name="connsiteY232" fmla="*/ 4621 h 10000"/>
                  <a:gd name="connsiteX233" fmla="*/ 474 w 10000"/>
                  <a:gd name="connsiteY233" fmla="*/ 4679 h 10000"/>
                  <a:gd name="connsiteX234" fmla="*/ 554 w 10000"/>
                  <a:gd name="connsiteY234" fmla="*/ 4738 h 10000"/>
                  <a:gd name="connsiteX235" fmla="*/ 637 w 10000"/>
                  <a:gd name="connsiteY235" fmla="*/ 4809 h 10000"/>
                  <a:gd name="connsiteX236" fmla="*/ 704 w 10000"/>
                  <a:gd name="connsiteY236" fmla="*/ 4851 h 10000"/>
                  <a:gd name="connsiteX237" fmla="*/ 740 w 10000"/>
                  <a:gd name="connsiteY237" fmla="*/ 4893 h 10000"/>
                  <a:gd name="connsiteX238" fmla="*/ 756 w 10000"/>
                  <a:gd name="connsiteY238" fmla="*/ 4896 h 10000"/>
                  <a:gd name="connsiteX239" fmla="*/ 767 w 10000"/>
                  <a:gd name="connsiteY239" fmla="*/ 4880 h 10000"/>
                  <a:gd name="connsiteX240" fmla="*/ 806 w 10000"/>
                  <a:gd name="connsiteY240" fmla="*/ 4945 h 10000"/>
                  <a:gd name="connsiteX241" fmla="*/ 886 w 10000"/>
                  <a:gd name="connsiteY241" fmla="*/ 5078 h 10000"/>
                  <a:gd name="connsiteX242" fmla="*/ 911 w 10000"/>
                  <a:gd name="connsiteY242" fmla="*/ 5130 h 10000"/>
                  <a:gd name="connsiteX243" fmla="*/ 920 w 10000"/>
                  <a:gd name="connsiteY243" fmla="*/ 5191 h 10000"/>
                  <a:gd name="connsiteX244" fmla="*/ 920 w 10000"/>
                  <a:gd name="connsiteY244" fmla="*/ 5220 h 10000"/>
                  <a:gd name="connsiteX245" fmla="*/ 911 w 10000"/>
                  <a:gd name="connsiteY245" fmla="*/ 5314 h 10000"/>
                  <a:gd name="connsiteX246" fmla="*/ 898 w 10000"/>
                  <a:gd name="connsiteY246" fmla="*/ 5369 h 10000"/>
                  <a:gd name="connsiteX247" fmla="*/ 895 w 10000"/>
                  <a:gd name="connsiteY247" fmla="*/ 5385 h 10000"/>
                  <a:gd name="connsiteX248" fmla="*/ 895 w 10000"/>
                  <a:gd name="connsiteY248" fmla="*/ 5405 h 10000"/>
                  <a:gd name="connsiteX249" fmla="*/ 898 w 10000"/>
                  <a:gd name="connsiteY249" fmla="*/ 5434 h 10000"/>
                  <a:gd name="connsiteX250" fmla="*/ 911 w 10000"/>
                  <a:gd name="connsiteY250" fmla="*/ 5463 h 10000"/>
                  <a:gd name="connsiteX251" fmla="*/ 920 w 10000"/>
                  <a:gd name="connsiteY251" fmla="*/ 5492 h 10000"/>
                  <a:gd name="connsiteX252" fmla="*/ 934 w 10000"/>
                  <a:gd name="connsiteY252" fmla="*/ 5518 h 10000"/>
                  <a:gd name="connsiteX253" fmla="*/ 1169 w 10000"/>
                  <a:gd name="connsiteY253" fmla="*/ 5738 h 10000"/>
                  <a:gd name="connsiteX254" fmla="*/ 1188 w 10000"/>
                  <a:gd name="connsiteY254" fmla="*/ 5755 h 10000"/>
                  <a:gd name="connsiteX255" fmla="*/ 1216 w 10000"/>
                  <a:gd name="connsiteY255" fmla="*/ 5758 h 10000"/>
                  <a:gd name="connsiteX256" fmla="*/ 1313 w 10000"/>
                  <a:gd name="connsiteY256" fmla="*/ 5774 h 10000"/>
                  <a:gd name="connsiteX257" fmla="*/ 1349 w 10000"/>
                  <a:gd name="connsiteY257" fmla="*/ 5787 h 10000"/>
                  <a:gd name="connsiteX258" fmla="*/ 1393 w 10000"/>
                  <a:gd name="connsiteY258" fmla="*/ 5793 h 10000"/>
                  <a:gd name="connsiteX259" fmla="*/ 1393 w 10000"/>
                  <a:gd name="connsiteY259" fmla="*/ 5797 h 10000"/>
                  <a:gd name="connsiteX260" fmla="*/ 1421 w 10000"/>
                  <a:gd name="connsiteY260" fmla="*/ 5810 h 10000"/>
                  <a:gd name="connsiteX261" fmla="*/ 1446 w 10000"/>
                  <a:gd name="connsiteY261" fmla="*/ 5829 h 10000"/>
                  <a:gd name="connsiteX262" fmla="*/ 1460 w 10000"/>
                  <a:gd name="connsiteY262" fmla="*/ 5842 h 10000"/>
                  <a:gd name="connsiteX263" fmla="*/ 1476 w 10000"/>
                  <a:gd name="connsiteY263" fmla="*/ 5848 h 10000"/>
                  <a:gd name="connsiteX264" fmla="*/ 1501 w 10000"/>
                  <a:gd name="connsiteY264" fmla="*/ 5852 h 10000"/>
                  <a:gd name="connsiteX265" fmla="*/ 1532 w 10000"/>
                  <a:gd name="connsiteY265" fmla="*/ 5887 h 10000"/>
                  <a:gd name="connsiteX266" fmla="*/ 1565 w 10000"/>
                  <a:gd name="connsiteY266" fmla="*/ 5942 h 10000"/>
                  <a:gd name="connsiteX267" fmla="*/ 1587 w 10000"/>
                  <a:gd name="connsiteY267" fmla="*/ 5972 h 10000"/>
                  <a:gd name="connsiteX268" fmla="*/ 1612 w 10000"/>
                  <a:gd name="connsiteY268" fmla="*/ 5955 h 10000"/>
                  <a:gd name="connsiteX269" fmla="*/ 1679 w 10000"/>
                  <a:gd name="connsiteY269" fmla="*/ 6049 h 10000"/>
                  <a:gd name="connsiteX270" fmla="*/ 1720 w 10000"/>
                  <a:gd name="connsiteY270" fmla="*/ 6108 h 10000"/>
                  <a:gd name="connsiteX271" fmla="*/ 1751 w 10000"/>
                  <a:gd name="connsiteY271" fmla="*/ 6133 h 10000"/>
                  <a:gd name="connsiteX272" fmla="*/ 1792 w 10000"/>
                  <a:gd name="connsiteY272" fmla="*/ 6169 h 10000"/>
                  <a:gd name="connsiteX273" fmla="*/ 1801 w 10000"/>
                  <a:gd name="connsiteY273" fmla="*/ 6172 h 10000"/>
                  <a:gd name="connsiteX274" fmla="*/ 1814 w 10000"/>
                  <a:gd name="connsiteY274" fmla="*/ 6286 h 10000"/>
                  <a:gd name="connsiteX275" fmla="*/ 1817 w 10000"/>
                  <a:gd name="connsiteY275" fmla="*/ 6331 h 10000"/>
                  <a:gd name="connsiteX276" fmla="*/ 1809 w 10000"/>
                  <a:gd name="connsiteY276" fmla="*/ 6444 h 10000"/>
                  <a:gd name="connsiteX277" fmla="*/ 1801 w 10000"/>
                  <a:gd name="connsiteY277" fmla="*/ 6499 h 10000"/>
                  <a:gd name="connsiteX278" fmla="*/ 1781 w 10000"/>
                  <a:gd name="connsiteY278" fmla="*/ 6522 h 10000"/>
                  <a:gd name="connsiteX279" fmla="*/ 1773 w 10000"/>
                  <a:gd name="connsiteY279" fmla="*/ 6541 h 10000"/>
                  <a:gd name="connsiteX280" fmla="*/ 1762 w 10000"/>
                  <a:gd name="connsiteY280" fmla="*/ 6571 h 10000"/>
                  <a:gd name="connsiteX281" fmla="*/ 1767 w 10000"/>
                  <a:gd name="connsiteY281" fmla="*/ 6622 h 10000"/>
                  <a:gd name="connsiteX282" fmla="*/ 1767 w 10000"/>
                  <a:gd name="connsiteY282" fmla="*/ 6665 h 10000"/>
                  <a:gd name="connsiteX283" fmla="*/ 1767 w 10000"/>
                  <a:gd name="connsiteY283" fmla="*/ 6694 h 10000"/>
                  <a:gd name="connsiteX284" fmla="*/ 1776 w 10000"/>
                  <a:gd name="connsiteY284" fmla="*/ 6726 h 10000"/>
                  <a:gd name="connsiteX285" fmla="*/ 1776 w 10000"/>
                  <a:gd name="connsiteY285" fmla="*/ 6745 h 10000"/>
                  <a:gd name="connsiteX286" fmla="*/ 1767 w 10000"/>
                  <a:gd name="connsiteY286" fmla="*/ 6765 h 10000"/>
                  <a:gd name="connsiteX287" fmla="*/ 1762 w 10000"/>
                  <a:gd name="connsiteY287" fmla="*/ 6804 h 10000"/>
                  <a:gd name="connsiteX288" fmla="*/ 1753 w 10000"/>
                  <a:gd name="connsiteY288" fmla="*/ 6839 h 10000"/>
                  <a:gd name="connsiteX289" fmla="*/ 1742 w 10000"/>
                  <a:gd name="connsiteY289" fmla="*/ 6849 h 10000"/>
                  <a:gd name="connsiteX290" fmla="*/ 1726 w 10000"/>
                  <a:gd name="connsiteY290" fmla="*/ 6849 h 10000"/>
                  <a:gd name="connsiteX291" fmla="*/ 1712 w 10000"/>
                  <a:gd name="connsiteY291" fmla="*/ 6852 h 10000"/>
                  <a:gd name="connsiteX292" fmla="*/ 1640 w 10000"/>
                  <a:gd name="connsiteY292" fmla="*/ 6953 h 10000"/>
                  <a:gd name="connsiteX293" fmla="*/ 1493 w 10000"/>
                  <a:gd name="connsiteY293" fmla="*/ 7105 h 10000"/>
                  <a:gd name="connsiteX294" fmla="*/ 1490 w 10000"/>
                  <a:gd name="connsiteY294" fmla="*/ 7124 h 10000"/>
                  <a:gd name="connsiteX295" fmla="*/ 1468 w 10000"/>
                  <a:gd name="connsiteY295" fmla="*/ 7137 h 10000"/>
                  <a:gd name="connsiteX296" fmla="*/ 1454 w 10000"/>
                  <a:gd name="connsiteY296" fmla="*/ 7144 h 10000"/>
                  <a:gd name="connsiteX297" fmla="*/ 1452 w 10000"/>
                  <a:gd name="connsiteY297" fmla="*/ 7157 h 10000"/>
                  <a:gd name="connsiteX298" fmla="*/ 1446 w 10000"/>
                  <a:gd name="connsiteY298" fmla="*/ 7199 h 10000"/>
                  <a:gd name="connsiteX299" fmla="*/ 1476 w 10000"/>
                  <a:gd name="connsiteY299" fmla="*/ 7247 h 10000"/>
                  <a:gd name="connsiteX300" fmla="*/ 1501 w 10000"/>
                  <a:gd name="connsiteY300" fmla="*/ 7270 h 10000"/>
                  <a:gd name="connsiteX301" fmla="*/ 1518 w 10000"/>
                  <a:gd name="connsiteY301" fmla="*/ 7286 h 10000"/>
                  <a:gd name="connsiteX302" fmla="*/ 1524 w 10000"/>
                  <a:gd name="connsiteY302" fmla="*/ 7306 h 10000"/>
                  <a:gd name="connsiteX303" fmla="*/ 1540 w 10000"/>
                  <a:gd name="connsiteY303" fmla="*/ 7322 h 10000"/>
                  <a:gd name="connsiteX304" fmla="*/ 1565 w 10000"/>
                  <a:gd name="connsiteY304" fmla="*/ 7325 h 10000"/>
                  <a:gd name="connsiteX305" fmla="*/ 1590 w 10000"/>
                  <a:gd name="connsiteY305" fmla="*/ 7332 h 10000"/>
                  <a:gd name="connsiteX306" fmla="*/ 1615 w 10000"/>
                  <a:gd name="connsiteY306" fmla="*/ 7345 h 10000"/>
                  <a:gd name="connsiteX307" fmla="*/ 1662 w 10000"/>
                  <a:gd name="connsiteY307" fmla="*/ 7370 h 10000"/>
                  <a:gd name="connsiteX308" fmla="*/ 1670 w 10000"/>
                  <a:gd name="connsiteY308" fmla="*/ 7351 h 10000"/>
                  <a:gd name="connsiteX309" fmla="*/ 1726 w 10000"/>
                  <a:gd name="connsiteY309" fmla="*/ 7354 h 10000"/>
                  <a:gd name="connsiteX310" fmla="*/ 1726 w 10000"/>
                  <a:gd name="connsiteY310" fmla="*/ 7400 h 10000"/>
                  <a:gd name="connsiteX311" fmla="*/ 1773 w 10000"/>
                  <a:gd name="connsiteY311" fmla="*/ 7409 h 10000"/>
                  <a:gd name="connsiteX312" fmla="*/ 1806 w 10000"/>
                  <a:gd name="connsiteY312" fmla="*/ 7416 h 10000"/>
                  <a:gd name="connsiteX313" fmla="*/ 1839 w 10000"/>
                  <a:gd name="connsiteY313" fmla="*/ 7403 h 10000"/>
                  <a:gd name="connsiteX314" fmla="*/ 1886 w 10000"/>
                  <a:gd name="connsiteY314" fmla="*/ 7403 h 10000"/>
                  <a:gd name="connsiteX315" fmla="*/ 1898 w 10000"/>
                  <a:gd name="connsiteY315" fmla="*/ 7403 h 10000"/>
                  <a:gd name="connsiteX316" fmla="*/ 1914 w 10000"/>
                  <a:gd name="connsiteY316" fmla="*/ 7494 h 10000"/>
                  <a:gd name="connsiteX317" fmla="*/ 1895 w 10000"/>
                  <a:gd name="connsiteY317" fmla="*/ 7523 h 10000"/>
                  <a:gd name="connsiteX318" fmla="*/ 1825 w 10000"/>
                  <a:gd name="connsiteY318" fmla="*/ 7617 h 10000"/>
                  <a:gd name="connsiteX319" fmla="*/ 1776 w 10000"/>
                  <a:gd name="connsiteY319" fmla="*/ 7691 h 10000"/>
                  <a:gd name="connsiteX320" fmla="*/ 1781 w 10000"/>
                  <a:gd name="connsiteY320" fmla="*/ 7723 h 10000"/>
                  <a:gd name="connsiteX321" fmla="*/ 1767 w 10000"/>
                  <a:gd name="connsiteY321" fmla="*/ 7759 h 10000"/>
                  <a:gd name="connsiteX322" fmla="*/ 1762 w 10000"/>
                  <a:gd name="connsiteY322" fmla="*/ 7817 h 10000"/>
                  <a:gd name="connsiteX323" fmla="*/ 1762 w 10000"/>
                  <a:gd name="connsiteY323" fmla="*/ 7856 h 10000"/>
                  <a:gd name="connsiteX324" fmla="*/ 1776 w 10000"/>
                  <a:gd name="connsiteY324" fmla="*/ 7892 h 10000"/>
                  <a:gd name="connsiteX325" fmla="*/ 1784 w 10000"/>
                  <a:gd name="connsiteY325" fmla="*/ 7902 h 10000"/>
                  <a:gd name="connsiteX326" fmla="*/ 1801 w 10000"/>
                  <a:gd name="connsiteY326" fmla="*/ 7908 h 10000"/>
                  <a:gd name="connsiteX327" fmla="*/ 1809 w 10000"/>
                  <a:gd name="connsiteY327" fmla="*/ 7911 h 10000"/>
                  <a:gd name="connsiteX328" fmla="*/ 1801 w 10000"/>
                  <a:gd name="connsiteY328" fmla="*/ 7940 h 10000"/>
                  <a:gd name="connsiteX329" fmla="*/ 1798 w 10000"/>
                  <a:gd name="connsiteY329" fmla="*/ 7979 h 10000"/>
                  <a:gd name="connsiteX330" fmla="*/ 1806 w 10000"/>
                  <a:gd name="connsiteY330" fmla="*/ 8002 h 10000"/>
                  <a:gd name="connsiteX331" fmla="*/ 1823 w 10000"/>
                  <a:gd name="connsiteY331" fmla="*/ 8021 h 10000"/>
                  <a:gd name="connsiteX332" fmla="*/ 1834 w 10000"/>
                  <a:gd name="connsiteY332" fmla="*/ 8044 h 10000"/>
                  <a:gd name="connsiteX333" fmla="*/ 1839 w 10000"/>
                  <a:gd name="connsiteY333" fmla="*/ 8073 h 10000"/>
                  <a:gd name="connsiteX334" fmla="*/ 1842 w 10000"/>
                  <a:gd name="connsiteY334" fmla="*/ 8106 h 10000"/>
                  <a:gd name="connsiteX335" fmla="*/ 1839 w 10000"/>
                  <a:gd name="connsiteY335" fmla="*/ 8144 h 10000"/>
                  <a:gd name="connsiteX336" fmla="*/ 1856 w 10000"/>
                  <a:gd name="connsiteY336" fmla="*/ 8164 h 10000"/>
                  <a:gd name="connsiteX337" fmla="*/ 1886 w 10000"/>
                  <a:gd name="connsiteY337" fmla="*/ 8193 h 10000"/>
                  <a:gd name="connsiteX338" fmla="*/ 1922 w 10000"/>
                  <a:gd name="connsiteY338" fmla="*/ 8206 h 10000"/>
                  <a:gd name="connsiteX339" fmla="*/ 1967 w 10000"/>
                  <a:gd name="connsiteY339" fmla="*/ 8203 h 10000"/>
                  <a:gd name="connsiteX340" fmla="*/ 1986 w 10000"/>
                  <a:gd name="connsiteY340" fmla="*/ 8212 h 10000"/>
                  <a:gd name="connsiteX341" fmla="*/ 2000 w 10000"/>
                  <a:gd name="connsiteY341" fmla="*/ 8232 h 10000"/>
                  <a:gd name="connsiteX342" fmla="*/ 2033 w 10000"/>
                  <a:gd name="connsiteY342" fmla="*/ 8258 h 10000"/>
                  <a:gd name="connsiteX343" fmla="*/ 2050 w 10000"/>
                  <a:gd name="connsiteY343" fmla="*/ 8271 h 10000"/>
                  <a:gd name="connsiteX344" fmla="*/ 2089 w 10000"/>
                  <a:gd name="connsiteY344" fmla="*/ 8280 h 10000"/>
                  <a:gd name="connsiteX345" fmla="*/ 2122 w 10000"/>
                  <a:gd name="connsiteY345" fmla="*/ 8300 h 10000"/>
                  <a:gd name="connsiteX346" fmla="*/ 2163 w 10000"/>
                  <a:gd name="connsiteY346" fmla="*/ 8332 h 10000"/>
                  <a:gd name="connsiteX347" fmla="*/ 2172 w 10000"/>
                  <a:gd name="connsiteY347" fmla="*/ 8335 h 10000"/>
                  <a:gd name="connsiteX348" fmla="*/ 2177 w 10000"/>
                  <a:gd name="connsiteY348" fmla="*/ 8345 h 10000"/>
                  <a:gd name="connsiteX349" fmla="*/ 2163 w 10000"/>
                  <a:gd name="connsiteY349" fmla="*/ 8371 h 10000"/>
                  <a:gd name="connsiteX350" fmla="*/ 2139 w 10000"/>
                  <a:gd name="connsiteY350" fmla="*/ 8423 h 10000"/>
                  <a:gd name="connsiteX351" fmla="*/ 2130 w 10000"/>
                  <a:gd name="connsiteY351" fmla="*/ 8439 h 10000"/>
                  <a:gd name="connsiteX352" fmla="*/ 2105 w 10000"/>
                  <a:gd name="connsiteY352" fmla="*/ 8446 h 10000"/>
                  <a:gd name="connsiteX353" fmla="*/ 2080 w 10000"/>
                  <a:gd name="connsiteY353" fmla="*/ 8449 h 10000"/>
                  <a:gd name="connsiteX354" fmla="*/ 2075 w 10000"/>
                  <a:gd name="connsiteY354" fmla="*/ 8459 h 10000"/>
                  <a:gd name="connsiteX355" fmla="*/ 2072 w 10000"/>
                  <a:gd name="connsiteY355" fmla="*/ 8475 h 10000"/>
                  <a:gd name="connsiteX356" fmla="*/ 2080 w 10000"/>
                  <a:gd name="connsiteY356" fmla="*/ 8484 h 10000"/>
                  <a:gd name="connsiteX357" fmla="*/ 2100 w 10000"/>
                  <a:gd name="connsiteY357" fmla="*/ 8475 h 10000"/>
                  <a:gd name="connsiteX358" fmla="*/ 2141 w 10000"/>
                  <a:gd name="connsiteY358" fmla="*/ 8478 h 10000"/>
                  <a:gd name="connsiteX359" fmla="*/ 2172 w 10000"/>
                  <a:gd name="connsiteY359" fmla="*/ 8475 h 10000"/>
                  <a:gd name="connsiteX360" fmla="*/ 2188 w 10000"/>
                  <a:gd name="connsiteY360" fmla="*/ 8475 h 10000"/>
                  <a:gd name="connsiteX361" fmla="*/ 2222 w 10000"/>
                  <a:gd name="connsiteY361" fmla="*/ 8497 h 10000"/>
                  <a:gd name="connsiteX362" fmla="*/ 2252 w 10000"/>
                  <a:gd name="connsiteY362" fmla="*/ 8514 h 10000"/>
                  <a:gd name="connsiteX363" fmla="*/ 2274 w 10000"/>
                  <a:gd name="connsiteY363" fmla="*/ 8514 h 10000"/>
                  <a:gd name="connsiteX364" fmla="*/ 2299 w 10000"/>
                  <a:gd name="connsiteY364" fmla="*/ 8504 h 10000"/>
                  <a:gd name="connsiteX365" fmla="*/ 2310 w 10000"/>
                  <a:gd name="connsiteY365" fmla="*/ 8504 h 10000"/>
                  <a:gd name="connsiteX366" fmla="*/ 2319 w 10000"/>
                  <a:gd name="connsiteY366" fmla="*/ 8484 h 10000"/>
                  <a:gd name="connsiteX367" fmla="*/ 2338 w 10000"/>
                  <a:gd name="connsiteY367" fmla="*/ 8494 h 10000"/>
                  <a:gd name="connsiteX368" fmla="*/ 2338 w 10000"/>
                  <a:gd name="connsiteY368" fmla="*/ 8552 h 10000"/>
                  <a:gd name="connsiteX369" fmla="*/ 2366 w 10000"/>
                  <a:gd name="connsiteY369" fmla="*/ 8572 h 10000"/>
                  <a:gd name="connsiteX370" fmla="*/ 2382 w 10000"/>
                  <a:gd name="connsiteY370" fmla="*/ 8582 h 10000"/>
                  <a:gd name="connsiteX371" fmla="*/ 2435 w 10000"/>
                  <a:gd name="connsiteY371" fmla="*/ 8552 h 10000"/>
                  <a:gd name="connsiteX372" fmla="*/ 2443 w 10000"/>
                  <a:gd name="connsiteY372" fmla="*/ 8552 h 10000"/>
                  <a:gd name="connsiteX373" fmla="*/ 2454 w 10000"/>
                  <a:gd name="connsiteY373" fmla="*/ 8552 h 10000"/>
                  <a:gd name="connsiteX374" fmla="*/ 2471 w 10000"/>
                  <a:gd name="connsiteY374" fmla="*/ 8546 h 10000"/>
                  <a:gd name="connsiteX375" fmla="*/ 2488 w 10000"/>
                  <a:gd name="connsiteY375" fmla="*/ 8536 h 10000"/>
                  <a:gd name="connsiteX376" fmla="*/ 2501 w 10000"/>
                  <a:gd name="connsiteY376" fmla="*/ 8533 h 10000"/>
                  <a:gd name="connsiteX377" fmla="*/ 2512 w 10000"/>
                  <a:gd name="connsiteY377" fmla="*/ 8533 h 10000"/>
                  <a:gd name="connsiteX378" fmla="*/ 2521 w 10000"/>
                  <a:gd name="connsiteY378" fmla="*/ 8546 h 10000"/>
                  <a:gd name="connsiteX379" fmla="*/ 2521 w 10000"/>
                  <a:gd name="connsiteY379" fmla="*/ 8572 h 10000"/>
                  <a:gd name="connsiteX380" fmla="*/ 2535 w 10000"/>
                  <a:gd name="connsiteY380" fmla="*/ 8588 h 10000"/>
                  <a:gd name="connsiteX381" fmla="*/ 2551 w 10000"/>
                  <a:gd name="connsiteY381" fmla="*/ 8582 h 10000"/>
                  <a:gd name="connsiteX382" fmla="*/ 2560 w 10000"/>
                  <a:gd name="connsiteY382" fmla="*/ 8582 h 10000"/>
                  <a:gd name="connsiteX383" fmla="*/ 2573 w 10000"/>
                  <a:gd name="connsiteY383" fmla="*/ 8588 h 10000"/>
                  <a:gd name="connsiteX384" fmla="*/ 2584 w 10000"/>
                  <a:gd name="connsiteY384" fmla="*/ 8591 h 10000"/>
                  <a:gd name="connsiteX385" fmla="*/ 2590 w 10000"/>
                  <a:gd name="connsiteY385" fmla="*/ 8598 h 10000"/>
                  <a:gd name="connsiteX386" fmla="*/ 2598 w 10000"/>
                  <a:gd name="connsiteY386" fmla="*/ 8608 h 10000"/>
                  <a:gd name="connsiteX387" fmla="*/ 2607 w 10000"/>
                  <a:gd name="connsiteY387" fmla="*/ 8617 h 10000"/>
                  <a:gd name="connsiteX388" fmla="*/ 2618 w 10000"/>
                  <a:gd name="connsiteY388" fmla="*/ 8617 h 10000"/>
                  <a:gd name="connsiteX389" fmla="*/ 2640 w 10000"/>
                  <a:gd name="connsiteY389" fmla="*/ 8608 h 10000"/>
                  <a:gd name="connsiteX390" fmla="*/ 2670 w 10000"/>
                  <a:gd name="connsiteY390" fmla="*/ 8598 h 10000"/>
                  <a:gd name="connsiteX391" fmla="*/ 2673 w 10000"/>
                  <a:gd name="connsiteY391" fmla="*/ 8598 h 10000"/>
                  <a:gd name="connsiteX392" fmla="*/ 2690 w 10000"/>
                  <a:gd name="connsiteY392" fmla="*/ 8598 h 10000"/>
                  <a:gd name="connsiteX393" fmla="*/ 2698 w 10000"/>
                  <a:gd name="connsiteY393" fmla="*/ 8598 h 10000"/>
                  <a:gd name="connsiteX394" fmla="*/ 2712 w 10000"/>
                  <a:gd name="connsiteY394" fmla="*/ 8598 h 10000"/>
                  <a:gd name="connsiteX395" fmla="*/ 2726 w 10000"/>
                  <a:gd name="connsiteY395" fmla="*/ 8591 h 10000"/>
                  <a:gd name="connsiteX396" fmla="*/ 2737 w 10000"/>
                  <a:gd name="connsiteY396" fmla="*/ 8588 h 10000"/>
                  <a:gd name="connsiteX397" fmla="*/ 2759 w 10000"/>
                  <a:gd name="connsiteY397" fmla="*/ 8582 h 10000"/>
                  <a:gd name="connsiteX398" fmla="*/ 2770 w 10000"/>
                  <a:gd name="connsiteY398" fmla="*/ 8578 h 10000"/>
                  <a:gd name="connsiteX399" fmla="*/ 2784 w 10000"/>
                  <a:gd name="connsiteY399" fmla="*/ 8572 h 10000"/>
                  <a:gd name="connsiteX400" fmla="*/ 2795 w 10000"/>
                  <a:gd name="connsiteY400" fmla="*/ 8572 h 10000"/>
                  <a:gd name="connsiteX401" fmla="*/ 2803 w 10000"/>
                  <a:gd name="connsiteY401" fmla="*/ 8588 h 10000"/>
                  <a:gd name="connsiteX402" fmla="*/ 2803 w 10000"/>
                  <a:gd name="connsiteY402" fmla="*/ 8591 h 10000"/>
                  <a:gd name="connsiteX403" fmla="*/ 2803 w 10000"/>
                  <a:gd name="connsiteY403" fmla="*/ 8601 h 10000"/>
                  <a:gd name="connsiteX404" fmla="*/ 2809 w 10000"/>
                  <a:gd name="connsiteY404" fmla="*/ 8601 h 10000"/>
                  <a:gd name="connsiteX405" fmla="*/ 2823 w 10000"/>
                  <a:gd name="connsiteY405" fmla="*/ 8598 h 10000"/>
                  <a:gd name="connsiteX406" fmla="*/ 2831 w 10000"/>
                  <a:gd name="connsiteY406" fmla="*/ 8598 h 10000"/>
                  <a:gd name="connsiteX407" fmla="*/ 2839 w 10000"/>
                  <a:gd name="connsiteY407" fmla="*/ 8601 h 10000"/>
                  <a:gd name="connsiteX408" fmla="*/ 2848 w 10000"/>
                  <a:gd name="connsiteY408" fmla="*/ 8598 h 10000"/>
                  <a:gd name="connsiteX409" fmla="*/ 2856 w 10000"/>
                  <a:gd name="connsiteY409" fmla="*/ 8601 h 10000"/>
                  <a:gd name="connsiteX410" fmla="*/ 2859 w 10000"/>
                  <a:gd name="connsiteY410" fmla="*/ 8601 h 10000"/>
                  <a:gd name="connsiteX411" fmla="*/ 2864 w 10000"/>
                  <a:gd name="connsiteY411" fmla="*/ 8598 h 10000"/>
                  <a:gd name="connsiteX412" fmla="*/ 2889 w 10000"/>
                  <a:gd name="connsiteY412" fmla="*/ 8611 h 10000"/>
                  <a:gd name="connsiteX413" fmla="*/ 2906 w 10000"/>
                  <a:gd name="connsiteY413" fmla="*/ 8620 h 10000"/>
                  <a:gd name="connsiteX414" fmla="*/ 2914 w 10000"/>
                  <a:gd name="connsiteY414" fmla="*/ 8627 h 10000"/>
                  <a:gd name="connsiteX415" fmla="*/ 2920 w 10000"/>
                  <a:gd name="connsiteY415" fmla="*/ 8640 h 10000"/>
                  <a:gd name="connsiteX416" fmla="*/ 2922 w 10000"/>
                  <a:gd name="connsiteY416" fmla="*/ 8666 h 10000"/>
                  <a:gd name="connsiteX417" fmla="*/ 2922 w 10000"/>
                  <a:gd name="connsiteY417" fmla="*/ 8692 h 10000"/>
                  <a:gd name="connsiteX418" fmla="*/ 2939 w 10000"/>
                  <a:gd name="connsiteY418" fmla="*/ 8695 h 10000"/>
                  <a:gd name="connsiteX419" fmla="*/ 2953 w 10000"/>
                  <a:gd name="connsiteY419" fmla="*/ 8695 h 10000"/>
                  <a:gd name="connsiteX420" fmla="*/ 2961 w 10000"/>
                  <a:gd name="connsiteY420" fmla="*/ 8695 h 10000"/>
                  <a:gd name="connsiteX421" fmla="*/ 2972 w 10000"/>
                  <a:gd name="connsiteY421" fmla="*/ 8692 h 10000"/>
                  <a:gd name="connsiteX422" fmla="*/ 2981 w 10000"/>
                  <a:gd name="connsiteY422" fmla="*/ 8685 h 10000"/>
                  <a:gd name="connsiteX423" fmla="*/ 2989 w 10000"/>
                  <a:gd name="connsiteY423" fmla="*/ 8685 h 10000"/>
                  <a:gd name="connsiteX424" fmla="*/ 3008 w 10000"/>
                  <a:gd name="connsiteY424" fmla="*/ 8685 h 10000"/>
                  <a:gd name="connsiteX425" fmla="*/ 3028 w 10000"/>
                  <a:gd name="connsiteY425" fmla="*/ 8695 h 10000"/>
                  <a:gd name="connsiteX426" fmla="*/ 3042 w 10000"/>
                  <a:gd name="connsiteY426" fmla="*/ 8695 h 10000"/>
                  <a:gd name="connsiteX427" fmla="*/ 3053 w 10000"/>
                  <a:gd name="connsiteY427" fmla="*/ 8676 h 10000"/>
                  <a:gd name="connsiteX428" fmla="*/ 3061 w 10000"/>
                  <a:gd name="connsiteY428" fmla="*/ 8666 h 10000"/>
                  <a:gd name="connsiteX429" fmla="*/ 3066 w 10000"/>
                  <a:gd name="connsiteY429" fmla="*/ 8656 h 10000"/>
                  <a:gd name="connsiteX430" fmla="*/ 3091 w 10000"/>
                  <a:gd name="connsiteY430" fmla="*/ 8659 h 10000"/>
                  <a:gd name="connsiteX431" fmla="*/ 3105 w 10000"/>
                  <a:gd name="connsiteY431" fmla="*/ 8659 h 10000"/>
                  <a:gd name="connsiteX432" fmla="*/ 3108 w 10000"/>
                  <a:gd name="connsiteY432" fmla="*/ 8650 h 10000"/>
                  <a:gd name="connsiteX433" fmla="*/ 3147 w 10000"/>
                  <a:gd name="connsiteY433" fmla="*/ 8588 h 10000"/>
                  <a:gd name="connsiteX434" fmla="*/ 3150 w 10000"/>
                  <a:gd name="connsiteY434" fmla="*/ 8598 h 10000"/>
                  <a:gd name="connsiteX435" fmla="*/ 3163 w 10000"/>
                  <a:gd name="connsiteY435" fmla="*/ 8601 h 10000"/>
                  <a:gd name="connsiteX436" fmla="*/ 3180 w 10000"/>
                  <a:gd name="connsiteY436" fmla="*/ 8608 h 10000"/>
                  <a:gd name="connsiteX437" fmla="*/ 3188 w 10000"/>
                  <a:gd name="connsiteY437" fmla="*/ 8611 h 10000"/>
                  <a:gd name="connsiteX438" fmla="*/ 3227 w 10000"/>
                  <a:gd name="connsiteY438" fmla="*/ 8620 h 10000"/>
                  <a:gd name="connsiteX439" fmla="*/ 3238 w 10000"/>
                  <a:gd name="connsiteY439" fmla="*/ 8617 h 10000"/>
                  <a:gd name="connsiteX440" fmla="*/ 3247 w 10000"/>
                  <a:gd name="connsiteY440" fmla="*/ 8601 h 10000"/>
                  <a:gd name="connsiteX441" fmla="*/ 3269 w 10000"/>
                  <a:gd name="connsiteY441" fmla="*/ 8611 h 10000"/>
                  <a:gd name="connsiteX442" fmla="*/ 3277 w 10000"/>
                  <a:gd name="connsiteY442" fmla="*/ 8617 h 10000"/>
                  <a:gd name="connsiteX443" fmla="*/ 3285 w 10000"/>
                  <a:gd name="connsiteY443" fmla="*/ 8611 h 10000"/>
                  <a:gd name="connsiteX444" fmla="*/ 3307 w 10000"/>
                  <a:gd name="connsiteY444" fmla="*/ 8611 h 10000"/>
                  <a:gd name="connsiteX445" fmla="*/ 3319 w 10000"/>
                  <a:gd name="connsiteY445" fmla="*/ 8617 h 10000"/>
                  <a:gd name="connsiteX446" fmla="*/ 3324 w 10000"/>
                  <a:gd name="connsiteY446" fmla="*/ 8617 h 10000"/>
                  <a:gd name="connsiteX447" fmla="*/ 3327 w 10000"/>
                  <a:gd name="connsiteY447" fmla="*/ 8620 h 10000"/>
                  <a:gd name="connsiteX448" fmla="*/ 3341 w 10000"/>
                  <a:gd name="connsiteY448" fmla="*/ 8620 h 10000"/>
                  <a:gd name="connsiteX449" fmla="*/ 3357 w 10000"/>
                  <a:gd name="connsiteY449" fmla="*/ 8620 h 10000"/>
                  <a:gd name="connsiteX450" fmla="*/ 3374 w 10000"/>
                  <a:gd name="connsiteY450" fmla="*/ 8620 h 10000"/>
                  <a:gd name="connsiteX451" fmla="*/ 3382 w 10000"/>
                  <a:gd name="connsiteY451" fmla="*/ 8620 h 10000"/>
                  <a:gd name="connsiteX452" fmla="*/ 3399 w 10000"/>
                  <a:gd name="connsiteY452" fmla="*/ 8611 h 10000"/>
                  <a:gd name="connsiteX453" fmla="*/ 3413 w 10000"/>
                  <a:gd name="connsiteY453" fmla="*/ 8601 h 10000"/>
                  <a:gd name="connsiteX454" fmla="*/ 3421 w 10000"/>
                  <a:gd name="connsiteY454" fmla="*/ 8588 h 10000"/>
                  <a:gd name="connsiteX455" fmla="*/ 3421 w 10000"/>
                  <a:gd name="connsiteY455" fmla="*/ 8572 h 10000"/>
                  <a:gd name="connsiteX456" fmla="*/ 3421 w 10000"/>
                  <a:gd name="connsiteY456" fmla="*/ 8552 h 10000"/>
                  <a:gd name="connsiteX457" fmla="*/ 3424 w 10000"/>
                  <a:gd name="connsiteY457" fmla="*/ 8533 h 10000"/>
                  <a:gd name="connsiteX458" fmla="*/ 3432 w 10000"/>
                  <a:gd name="connsiteY458" fmla="*/ 8523 h 10000"/>
                  <a:gd name="connsiteX459" fmla="*/ 3446 w 10000"/>
                  <a:gd name="connsiteY459" fmla="*/ 8523 h 10000"/>
                  <a:gd name="connsiteX460" fmla="*/ 3457 w 10000"/>
                  <a:gd name="connsiteY460" fmla="*/ 8523 h 10000"/>
                  <a:gd name="connsiteX461" fmla="*/ 3476 w 10000"/>
                  <a:gd name="connsiteY461" fmla="*/ 8533 h 10000"/>
                  <a:gd name="connsiteX462" fmla="*/ 3485 w 10000"/>
                  <a:gd name="connsiteY462" fmla="*/ 8536 h 10000"/>
                  <a:gd name="connsiteX463" fmla="*/ 3501 w 10000"/>
                  <a:gd name="connsiteY463" fmla="*/ 8527 h 10000"/>
                  <a:gd name="connsiteX464" fmla="*/ 3504 w 10000"/>
                  <a:gd name="connsiteY464" fmla="*/ 8514 h 10000"/>
                  <a:gd name="connsiteX465" fmla="*/ 3510 w 10000"/>
                  <a:gd name="connsiteY465" fmla="*/ 8497 h 10000"/>
                  <a:gd name="connsiteX466" fmla="*/ 3537 w 10000"/>
                  <a:gd name="connsiteY466" fmla="*/ 8484 h 10000"/>
                  <a:gd name="connsiteX467" fmla="*/ 3562 w 10000"/>
                  <a:gd name="connsiteY467" fmla="*/ 8488 h 10000"/>
                  <a:gd name="connsiteX468" fmla="*/ 3568 w 10000"/>
                  <a:gd name="connsiteY468" fmla="*/ 8484 h 10000"/>
                  <a:gd name="connsiteX469" fmla="*/ 3584 w 10000"/>
                  <a:gd name="connsiteY469" fmla="*/ 8494 h 10000"/>
                  <a:gd name="connsiteX470" fmla="*/ 3593 w 10000"/>
                  <a:gd name="connsiteY470" fmla="*/ 8507 h 10000"/>
                  <a:gd name="connsiteX471" fmla="*/ 3618 w 10000"/>
                  <a:gd name="connsiteY471" fmla="*/ 8497 h 10000"/>
                  <a:gd name="connsiteX472" fmla="*/ 3643 w 10000"/>
                  <a:gd name="connsiteY472" fmla="*/ 8475 h 10000"/>
                  <a:gd name="connsiteX473" fmla="*/ 3657 w 10000"/>
                  <a:gd name="connsiteY473" fmla="*/ 8478 h 10000"/>
                  <a:gd name="connsiteX474" fmla="*/ 3670 w 10000"/>
                  <a:gd name="connsiteY474" fmla="*/ 8475 h 10000"/>
                  <a:gd name="connsiteX475" fmla="*/ 3673 w 10000"/>
                  <a:gd name="connsiteY475" fmla="*/ 8468 h 10000"/>
                  <a:gd name="connsiteX476" fmla="*/ 3681 w 10000"/>
                  <a:gd name="connsiteY476" fmla="*/ 8468 h 10000"/>
                  <a:gd name="connsiteX477" fmla="*/ 3698 w 10000"/>
                  <a:gd name="connsiteY477" fmla="*/ 8478 h 10000"/>
                  <a:gd name="connsiteX478" fmla="*/ 3720 w 10000"/>
                  <a:gd name="connsiteY478" fmla="*/ 8497 h 10000"/>
                  <a:gd name="connsiteX479" fmla="*/ 3715 w 10000"/>
                  <a:gd name="connsiteY479" fmla="*/ 8504 h 10000"/>
                  <a:gd name="connsiteX480" fmla="*/ 3729 w 10000"/>
                  <a:gd name="connsiteY480" fmla="*/ 8514 h 10000"/>
                  <a:gd name="connsiteX481" fmla="*/ 3729 w 10000"/>
                  <a:gd name="connsiteY481" fmla="*/ 8517 h 10000"/>
                  <a:gd name="connsiteX482" fmla="*/ 3740 w 10000"/>
                  <a:gd name="connsiteY482" fmla="*/ 8527 h 10000"/>
                  <a:gd name="connsiteX483" fmla="*/ 3759 w 10000"/>
                  <a:gd name="connsiteY483" fmla="*/ 8517 h 10000"/>
                  <a:gd name="connsiteX484" fmla="*/ 3762 w 10000"/>
                  <a:gd name="connsiteY484" fmla="*/ 8504 h 10000"/>
                  <a:gd name="connsiteX485" fmla="*/ 3770 w 10000"/>
                  <a:gd name="connsiteY485" fmla="*/ 8488 h 10000"/>
                  <a:gd name="connsiteX486" fmla="*/ 3778 w 10000"/>
                  <a:gd name="connsiteY486" fmla="*/ 8484 h 10000"/>
                  <a:gd name="connsiteX487" fmla="*/ 3792 w 10000"/>
                  <a:gd name="connsiteY487" fmla="*/ 8475 h 10000"/>
                  <a:gd name="connsiteX488" fmla="*/ 3803 w 10000"/>
                  <a:gd name="connsiteY488" fmla="*/ 8478 h 10000"/>
                  <a:gd name="connsiteX489" fmla="*/ 3809 w 10000"/>
                  <a:gd name="connsiteY489" fmla="*/ 8475 h 10000"/>
                  <a:gd name="connsiteX490" fmla="*/ 3825 w 10000"/>
                  <a:gd name="connsiteY490" fmla="*/ 8465 h 10000"/>
                  <a:gd name="connsiteX491" fmla="*/ 3834 w 10000"/>
                  <a:gd name="connsiteY491" fmla="*/ 8468 h 10000"/>
                  <a:gd name="connsiteX492" fmla="*/ 3842 w 10000"/>
                  <a:gd name="connsiteY492" fmla="*/ 8478 h 10000"/>
                  <a:gd name="connsiteX493" fmla="*/ 3850 w 10000"/>
                  <a:gd name="connsiteY493" fmla="*/ 8478 h 10000"/>
                  <a:gd name="connsiteX494" fmla="*/ 3859 w 10000"/>
                  <a:gd name="connsiteY494" fmla="*/ 8484 h 10000"/>
                  <a:gd name="connsiteX495" fmla="*/ 3873 w 10000"/>
                  <a:gd name="connsiteY495" fmla="*/ 8494 h 10000"/>
                  <a:gd name="connsiteX496" fmla="*/ 3875 w 10000"/>
                  <a:gd name="connsiteY496" fmla="*/ 8507 h 10000"/>
                  <a:gd name="connsiteX497" fmla="*/ 3881 w 10000"/>
                  <a:gd name="connsiteY497" fmla="*/ 8527 h 10000"/>
                  <a:gd name="connsiteX498" fmla="*/ 3875 w 10000"/>
                  <a:gd name="connsiteY498" fmla="*/ 8546 h 10000"/>
                  <a:gd name="connsiteX499" fmla="*/ 3892 w 10000"/>
                  <a:gd name="connsiteY499" fmla="*/ 8546 h 10000"/>
                  <a:gd name="connsiteX500" fmla="*/ 3900 w 10000"/>
                  <a:gd name="connsiteY500" fmla="*/ 8543 h 10000"/>
                  <a:gd name="connsiteX501" fmla="*/ 3906 w 10000"/>
                  <a:gd name="connsiteY501" fmla="*/ 8543 h 10000"/>
                  <a:gd name="connsiteX502" fmla="*/ 3922 w 10000"/>
                  <a:gd name="connsiteY502" fmla="*/ 8552 h 10000"/>
                  <a:gd name="connsiteX503" fmla="*/ 3939 w 10000"/>
                  <a:gd name="connsiteY503" fmla="*/ 8559 h 10000"/>
                  <a:gd name="connsiteX504" fmla="*/ 3953 w 10000"/>
                  <a:gd name="connsiteY504" fmla="*/ 8572 h 10000"/>
                  <a:gd name="connsiteX505" fmla="*/ 3956 w 10000"/>
                  <a:gd name="connsiteY505" fmla="*/ 8588 h 10000"/>
                  <a:gd name="connsiteX506" fmla="*/ 3956 w 10000"/>
                  <a:gd name="connsiteY506" fmla="*/ 8608 h 10000"/>
                  <a:gd name="connsiteX507" fmla="*/ 3972 w 10000"/>
                  <a:gd name="connsiteY507" fmla="*/ 8608 h 10000"/>
                  <a:gd name="connsiteX508" fmla="*/ 3986 w 10000"/>
                  <a:gd name="connsiteY508" fmla="*/ 8608 h 10000"/>
                  <a:gd name="connsiteX509" fmla="*/ 3997 w 10000"/>
                  <a:gd name="connsiteY509" fmla="*/ 8608 h 10000"/>
                  <a:gd name="connsiteX510" fmla="*/ 4006 w 10000"/>
                  <a:gd name="connsiteY510" fmla="*/ 8608 h 10000"/>
                  <a:gd name="connsiteX511" fmla="*/ 4006 w 10000"/>
                  <a:gd name="connsiteY511" fmla="*/ 8611 h 10000"/>
                  <a:gd name="connsiteX512" fmla="*/ 4011 w 10000"/>
                  <a:gd name="connsiteY512" fmla="*/ 8611 h 10000"/>
                  <a:gd name="connsiteX513" fmla="*/ 4022 w 10000"/>
                  <a:gd name="connsiteY513" fmla="*/ 8620 h 10000"/>
                  <a:gd name="connsiteX514" fmla="*/ 4042 w 10000"/>
                  <a:gd name="connsiteY514" fmla="*/ 8620 h 10000"/>
                  <a:gd name="connsiteX515" fmla="*/ 4050 w 10000"/>
                  <a:gd name="connsiteY515" fmla="*/ 8617 h 10000"/>
                  <a:gd name="connsiteX516" fmla="*/ 4069 w 10000"/>
                  <a:gd name="connsiteY516" fmla="*/ 8620 h 10000"/>
                  <a:gd name="connsiteX517" fmla="*/ 4086 w 10000"/>
                  <a:gd name="connsiteY517" fmla="*/ 8630 h 10000"/>
                  <a:gd name="connsiteX518" fmla="*/ 4108 w 10000"/>
                  <a:gd name="connsiteY518" fmla="*/ 8627 h 10000"/>
                  <a:gd name="connsiteX519" fmla="*/ 4125 w 10000"/>
                  <a:gd name="connsiteY519" fmla="*/ 8620 h 10000"/>
                  <a:gd name="connsiteX520" fmla="*/ 4133 w 10000"/>
                  <a:gd name="connsiteY520" fmla="*/ 8611 h 10000"/>
                  <a:gd name="connsiteX521" fmla="*/ 4139 w 10000"/>
                  <a:gd name="connsiteY521" fmla="*/ 8608 h 10000"/>
                  <a:gd name="connsiteX522" fmla="*/ 4147 w 10000"/>
                  <a:gd name="connsiteY522" fmla="*/ 8601 h 10000"/>
                  <a:gd name="connsiteX523" fmla="*/ 4155 w 10000"/>
                  <a:gd name="connsiteY523" fmla="*/ 8591 h 10000"/>
                  <a:gd name="connsiteX524" fmla="*/ 4166 w 10000"/>
                  <a:gd name="connsiteY524" fmla="*/ 8582 h 10000"/>
                  <a:gd name="connsiteX525" fmla="*/ 4183 w 10000"/>
                  <a:gd name="connsiteY525" fmla="*/ 8569 h 10000"/>
                  <a:gd name="connsiteX526" fmla="*/ 4191 w 10000"/>
                  <a:gd name="connsiteY526" fmla="*/ 8562 h 10000"/>
                  <a:gd name="connsiteX527" fmla="*/ 4208 w 10000"/>
                  <a:gd name="connsiteY527" fmla="*/ 8552 h 10000"/>
                  <a:gd name="connsiteX528" fmla="*/ 4230 w 10000"/>
                  <a:gd name="connsiteY528" fmla="*/ 8552 h 10000"/>
                  <a:gd name="connsiteX529" fmla="*/ 4238 w 10000"/>
                  <a:gd name="connsiteY529" fmla="*/ 8559 h 10000"/>
                  <a:gd name="connsiteX530" fmla="*/ 4247 w 10000"/>
                  <a:gd name="connsiteY530" fmla="*/ 8572 h 10000"/>
                  <a:gd name="connsiteX531" fmla="*/ 4252 w 10000"/>
                  <a:gd name="connsiteY531" fmla="*/ 8578 h 10000"/>
                  <a:gd name="connsiteX532" fmla="*/ 4263 w 10000"/>
                  <a:gd name="connsiteY532" fmla="*/ 8582 h 10000"/>
                  <a:gd name="connsiteX533" fmla="*/ 4277 w 10000"/>
                  <a:gd name="connsiteY533" fmla="*/ 8572 h 10000"/>
                  <a:gd name="connsiteX534" fmla="*/ 4294 w 10000"/>
                  <a:gd name="connsiteY534" fmla="*/ 8559 h 10000"/>
                  <a:gd name="connsiteX535" fmla="*/ 4302 w 10000"/>
                  <a:gd name="connsiteY535" fmla="*/ 8546 h 10000"/>
                  <a:gd name="connsiteX536" fmla="*/ 4310 w 10000"/>
                  <a:gd name="connsiteY536" fmla="*/ 8543 h 10000"/>
                  <a:gd name="connsiteX537" fmla="*/ 4313 w 10000"/>
                  <a:gd name="connsiteY537" fmla="*/ 8543 h 10000"/>
                  <a:gd name="connsiteX538" fmla="*/ 4332 w 10000"/>
                  <a:gd name="connsiteY538" fmla="*/ 8546 h 10000"/>
                  <a:gd name="connsiteX539" fmla="*/ 4335 w 10000"/>
                  <a:gd name="connsiteY539" fmla="*/ 8559 h 10000"/>
                  <a:gd name="connsiteX540" fmla="*/ 4349 w 10000"/>
                  <a:gd name="connsiteY540" fmla="*/ 8588 h 10000"/>
                  <a:gd name="connsiteX541" fmla="*/ 4360 w 10000"/>
                  <a:gd name="connsiteY541" fmla="*/ 8591 h 10000"/>
                  <a:gd name="connsiteX542" fmla="*/ 4366 w 10000"/>
                  <a:gd name="connsiteY542" fmla="*/ 8591 h 10000"/>
                  <a:gd name="connsiteX543" fmla="*/ 4382 w 10000"/>
                  <a:gd name="connsiteY543" fmla="*/ 8598 h 10000"/>
                  <a:gd name="connsiteX544" fmla="*/ 4385 w 10000"/>
                  <a:gd name="connsiteY544" fmla="*/ 8598 h 10000"/>
                  <a:gd name="connsiteX545" fmla="*/ 4402 w 10000"/>
                  <a:gd name="connsiteY545" fmla="*/ 8598 h 10000"/>
                  <a:gd name="connsiteX546" fmla="*/ 4421 w 10000"/>
                  <a:gd name="connsiteY546" fmla="*/ 8591 h 10000"/>
                  <a:gd name="connsiteX547" fmla="*/ 4440 w 10000"/>
                  <a:gd name="connsiteY547" fmla="*/ 8591 h 10000"/>
                  <a:gd name="connsiteX548" fmla="*/ 4449 w 10000"/>
                  <a:gd name="connsiteY548" fmla="*/ 8598 h 10000"/>
                  <a:gd name="connsiteX549" fmla="*/ 4454 w 10000"/>
                  <a:gd name="connsiteY549" fmla="*/ 8617 h 10000"/>
                  <a:gd name="connsiteX550" fmla="*/ 4463 w 10000"/>
                  <a:gd name="connsiteY550" fmla="*/ 8608 h 10000"/>
                  <a:gd name="connsiteX551" fmla="*/ 4474 w 10000"/>
                  <a:gd name="connsiteY551" fmla="*/ 8608 h 10000"/>
                  <a:gd name="connsiteX552" fmla="*/ 4490 w 10000"/>
                  <a:gd name="connsiteY552" fmla="*/ 8617 h 10000"/>
                  <a:gd name="connsiteX553" fmla="*/ 4504 w 10000"/>
                  <a:gd name="connsiteY553" fmla="*/ 8617 h 10000"/>
                  <a:gd name="connsiteX554" fmla="*/ 4518 w 10000"/>
                  <a:gd name="connsiteY554" fmla="*/ 8617 h 10000"/>
                  <a:gd name="connsiteX555" fmla="*/ 4535 w 10000"/>
                  <a:gd name="connsiteY555" fmla="*/ 8611 h 10000"/>
                  <a:gd name="connsiteX556" fmla="*/ 4546 w 10000"/>
                  <a:gd name="connsiteY556" fmla="*/ 8611 h 10000"/>
                  <a:gd name="connsiteX557" fmla="*/ 4562 w 10000"/>
                  <a:gd name="connsiteY557" fmla="*/ 8611 h 10000"/>
                  <a:gd name="connsiteX558" fmla="*/ 4571 w 10000"/>
                  <a:gd name="connsiteY558" fmla="*/ 8611 h 10000"/>
                  <a:gd name="connsiteX559" fmla="*/ 4579 w 10000"/>
                  <a:gd name="connsiteY559" fmla="*/ 8608 h 10000"/>
                  <a:gd name="connsiteX560" fmla="*/ 4584 w 10000"/>
                  <a:gd name="connsiteY560" fmla="*/ 8608 h 10000"/>
                  <a:gd name="connsiteX561" fmla="*/ 4601 w 10000"/>
                  <a:gd name="connsiteY561" fmla="*/ 8617 h 10000"/>
                  <a:gd name="connsiteX562" fmla="*/ 4609 w 10000"/>
                  <a:gd name="connsiteY562" fmla="*/ 8627 h 10000"/>
                  <a:gd name="connsiteX563" fmla="*/ 4618 w 10000"/>
                  <a:gd name="connsiteY563" fmla="*/ 8637 h 10000"/>
                  <a:gd name="connsiteX564" fmla="*/ 4618 w 10000"/>
                  <a:gd name="connsiteY564" fmla="*/ 8646 h 10000"/>
                  <a:gd name="connsiteX565" fmla="*/ 4634 w 10000"/>
                  <a:gd name="connsiteY565" fmla="*/ 8656 h 10000"/>
                  <a:gd name="connsiteX566" fmla="*/ 4640 w 10000"/>
                  <a:gd name="connsiteY566" fmla="*/ 8659 h 10000"/>
                  <a:gd name="connsiteX567" fmla="*/ 4651 w 10000"/>
                  <a:gd name="connsiteY567" fmla="*/ 8666 h 10000"/>
                  <a:gd name="connsiteX568" fmla="*/ 4657 w 10000"/>
                  <a:gd name="connsiteY568" fmla="*/ 8659 h 10000"/>
                  <a:gd name="connsiteX569" fmla="*/ 4668 w 10000"/>
                  <a:gd name="connsiteY569" fmla="*/ 8650 h 10000"/>
                  <a:gd name="connsiteX570" fmla="*/ 4676 w 10000"/>
                  <a:gd name="connsiteY570" fmla="*/ 8650 h 10000"/>
                  <a:gd name="connsiteX571" fmla="*/ 4690 w 10000"/>
                  <a:gd name="connsiteY571" fmla="*/ 8650 h 10000"/>
                  <a:gd name="connsiteX572" fmla="*/ 4698 w 10000"/>
                  <a:gd name="connsiteY572" fmla="*/ 8650 h 10000"/>
                  <a:gd name="connsiteX573" fmla="*/ 4704 w 10000"/>
                  <a:gd name="connsiteY573" fmla="*/ 8650 h 10000"/>
                  <a:gd name="connsiteX574" fmla="*/ 4706 w 10000"/>
                  <a:gd name="connsiteY574" fmla="*/ 8659 h 10000"/>
                  <a:gd name="connsiteX575" fmla="*/ 4706 w 10000"/>
                  <a:gd name="connsiteY575" fmla="*/ 8666 h 10000"/>
                  <a:gd name="connsiteX576" fmla="*/ 4723 w 10000"/>
                  <a:gd name="connsiteY576" fmla="*/ 8682 h 10000"/>
                  <a:gd name="connsiteX577" fmla="*/ 4737 w 10000"/>
                  <a:gd name="connsiteY577" fmla="*/ 8682 h 10000"/>
                  <a:gd name="connsiteX578" fmla="*/ 4745 w 10000"/>
                  <a:gd name="connsiteY578" fmla="*/ 8676 h 10000"/>
                  <a:gd name="connsiteX579" fmla="*/ 4756 w 10000"/>
                  <a:gd name="connsiteY579" fmla="*/ 8666 h 10000"/>
                  <a:gd name="connsiteX580" fmla="*/ 4765 w 10000"/>
                  <a:gd name="connsiteY580" fmla="*/ 8666 h 10000"/>
                  <a:gd name="connsiteX581" fmla="*/ 4765 w 10000"/>
                  <a:gd name="connsiteY581" fmla="*/ 8682 h 10000"/>
                  <a:gd name="connsiteX582" fmla="*/ 4770 w 10000"/>
                  <a:gd name="connsiteY582" fmla="*/ 8701 h 10000"/>
                  <a:gd name="connsiteX583" fmla="*/ 4778 w 10000"/>
                  <a:gd name="connsiteY583" fmla="*/ 8705 h 10000"/>
                  <a:gd name="connsiteX584" fmla="*/ 4795 w 10000"/>
                  <a:gd name="connsiteY584" fmla="*/ 8714 h 10000"/>
                  <a:gd name="connsiteX585" fmla="*/ 4812 w 10000"/>
                  <a:gd name="connsiteY585" fmla="*/ 8714 h 10000"/>
                  <a:gd name="connsiteX586" fmla="*/ 4825 w 10000"/>
                  <a:gd name="connsiteY586" fmla="*/ 8705 h 10000"/>
                  <a:gd name="connsiteX587" fmla="*/ 4825 w 10000"/>
                  <a:gd name="connsiteY587" fmla="*/ 8701 h 10000"/>
                  <a:gd name="connsiteX588" fmla="*/ 4828 w 10000"/>
                  <a:gd name="connsiteY588" fmla="*/ 8701 h 10000"/>
                  <a:gd name="connsiteX589" fmla="*/ 4837 w 10000"/>
                  <a:gd name="connsiteY589" fmla="*/ 8692 h 10000"/>
                  <a:gd name="connsiteX590" fmla="*/ 4842 w 10000"/>
                  <a:gd name="connsiteY590" fmla="*/ 8685 h 10000"/>
                  <a:gd name="connsiteX591" fmla="*/ 4859 w 10000"/>
                  <a:gd name="connsiteY591" fmla="*/ 8692 h 10000"/>
                  <a:gd name="connsiteX592" fmla="*/ 4870 w 10000"/>
                  <a:gd name="connsiteY592" fmla="*/ 8701 h 10000"/>
                  <a:gd name="connsiteX593" fmla="*/ 4878 w 10000"/>
                  <a:gd name="connsiteY593" fmla="*/ 8714 h 10000"/>
                  <a:gd name="connsiteX594" fmla="*/ 4892 w 10000"/>
                  <a:gd name="connsiteY594" fmla="*/ 8724 h 10000"/>
                  <a:gd name="connsiteX595" fmla="*/ 4900 w 10000"/>
                  <a:gd name="connsiteY595" fmla="*/ 8724 h 10000"/>
                  <a:gd name="connsiteX596" fmla="*/ 4906 w 10000"/>
                  <a:gd name="connsiteY596" fmla="*/ 8705 h 10000"/>
                  <a:gd name="connsiteX597" fmla="*/ 4925 w 10000"/>
                  <a:gd name="connsiteY597" fmla="*/ 8724 h 10000"/>
                  <a:gd name="connsiteX598" fmla="*/ 4939 w 10000"/>
                  <a:gd name="connsiteY598" fmla="*/ 8701 h 10000"/>
                  <a:gd name="connsiteX599" fmla="*/ 4950 w 10000"/>
                  <a:gd name="connsiteY599" fmla="*/ 8695 h 10000"/>
                  <a:gd name="connsiteX600" fmla="*/ 4956 w 10000"/>
                  <a:gd name="connsiteY600" fmla="*/ 8692 h 10000"/>
                  <a:gd name="connsiteX601" fmla="*/ 4986 w 10000"/>
                  <a:gd name="connsiteY601" fmla="*/ 8705 h 10000"/>
                  <a:gd name="connsiteX602" fmla="*/ 5003 w 10000"/>
                  <a:gd name="connsiteY602" fmla="*/ 8701 h 10000"/>
                  <a:gd name="connsiteX603" fmla="*/ 5011 w 10000"/>
                  <a:gd name="connsiteY603" fmla="*/ 8692 h 10000"/>
                  <a:gd name="connsiteX604" fmla="*/ 5028 w 10000"/>
                  <a:gd name="connsiteY604" fmla="*/ 8682 h 10000"/>
                  <a:gd name="connsiteX605" fmla="*/ 5030 w 10000"/>
                  <a:gd name="connsiteY605" fmla="*/ 8659 h 10000"/>
                  <a:gd name="connsiteX606" fmla="*/ 5039 w 10000"/>
                  <a:gd name="connsiteY606" fmla="*/ 8656 h 10000"/>
                  <a:gd name="connsiteX607" fmla="*/ 5053 w 10000"/>
                  <a:gd name="connsiteY607" fmla="*/ 8669 h 10000"/>
                  <a:gd name="connsiteX608" fmla="*/ 5061 w 10000"/>
                  <a:gd name="connsiteY608" fmla="*/ 8669 h 10000"/>
                  <a:gd name="connsiteX609" fmla="*/ 5061 w 10000"/>
                  <a:gd name="connsiteY609" fmla="*/ 8676 h 10000"/>
                  <a:gd name="connsiteX610" fmla="*/ 5069 w 10000"/>
                  <a:gd name="connsiteY610" fmla="*/ 8669 h 10000"/>
                  <a:gd name="connsiteX611" fmla="*/ 5083 w 10000"/>
                  <a:gd name="connsiteY611" fmla="*/ 8669 h 10000"/>
                  <a:gd name="connsiteX612" fmla="*/ 5100 w 10000"/>
                  <a:gd name="connsiteY612" fmla="*/ 8669 h 10000"/>
                  <a:gd name="connsiteX613" fmla="*/ 5119 w 10000"/>
                  <a:gd name="connsiteY613" fmla="*/ 8682 h 10000"/>
                  <a:gd name="connsiteX614" fmla="*/ 5136 w 10000"/>
                  <a:gd name="connsiteY614" fmla="*/ 8692 h 10000"/>
                  <a:gd name="connsiteX615" fmla="*/ 5161 w 10000"/>
                  <a:gd name="connsiteY615" fmla="*/ 8701 h 10000"/>
                  <a:gd name="connsiteX616" fmla="*/ 5183 w 10000"/>
                  <a:gd name="connsiteY616" fmla="*/ 8701 h 10000"/>
                  <a:gd name="connsiteX617" fmla="*/ 5199 w 10000"/>
                  <a:gd name="connsiteY617" fmla="*/ 8701 h 10000"/>
                  <a:gd name="connsiteX618" fmla="*/ 5213 w 10000"/>
                  <a:gd name="connsiteY618" fmla="*/ 8705 h 10000"/>
                  <a:gd name="connsiteX619" fmla="*/ 5224 w 10000"/>
                  <a:gd name="connsiteY619" fmla="*/ 8701 h 10000"/>
                  <a:gd name="connsiteX620" fmla="*/ 5230 w 10000"/>
                  <a:gd name="connsiteY620" fmla="*/ 8701 h 10000"/>
                  <a:gd name="connsiteX621" fmla="*/ 5241 w 10000"/>
                  <a:gd name="connsiteY621" fmla="*/ 8676 h 10000"/>
                  <a:gd name="connsiteX622" fmla="*/ 5247 w 10000"/>
                  <a:gd name="connsiteY622" fmla="*/ 8666 h 10000"/>
                  <a:gd name="connsiteX623" fmla="*/ 5249 w 10000"/>
                  <a:gd name="connsiteY623" fmla="*/ 8646 h 10000"/>
                  <a:gd name="connsiteX624" fmla="*/ 5249 w 10000"/>
                  <a:gd name="connsiteY624" fmla="*/ 8650 h 10000"/>
                  <a:gd name="connsiteX625" fmla="*/ 5255 w 10000"/>
                  <a:gd name="connsiteY625" fmla="*/ 8646 h 10000"/>
                  <a:gd name="connsiteX626" fmla="*/ 5271 w 10000"/>
                  <a:gd name="connsiteY626" fmla="*/ 8650 h 10000"/>
                  <a:gd name="connsiteX627" fmla="*/ 5288 w 10000"/>
                  <a:gd name="connsiteY627" fmla="*/ 8666 h 10000"/>
                  <a:gd name="connsiteX628" fmla="*/ 5296 w 10000"/>
                  <a:gd name="connsiteY628" fmla="*/ 8666 h 10000"/>
                  <a:gd name="connsiteX629" fmla="*/ 5310 w 10000"/>
                  <a:gd name="connsiteY629" fmla="*/ 8656 h 10000"/>
                  <a:gd name="connsiteX630" fmla="*/ 5321 w 10000"/>
                  <a:gd name="connsiteY630" fmla="*/ 8650 h 10000"/>
                  <a:gd name="connsiteX631" fmla="*/ 5338 w 10000"/>
                  <a:gd name="connsiteY631" fmla="*/ 8650 h 10000"/>
                  <a:gd name="connsiteX632" fmla="*/ 5360 w 10000"/>
                  <a:gd name="connsiteY632" fmla="*/ 8640 h 10000"/>
                  <a:gd name="connsiteX633" fmla="*/ 5366 w 10000"/>
                  <a:gd name="connsiteY633" fmla="*/ 8637 h 10000"/>
                  <a:gd name="connsiteX634" fmla="*/ 5368 w 10000"/>
                  <a:gd name="connsiteY634" fmla="*/ 8637 h 10000"/>
                  <a:gd name="connsiteX635" fmla="*/ 5382 w 10000"/>
                  <a:gd name="connsiteY635" fmla="*/ 8630 h 10000"/>
                  <a:gd name="connsiteX636" fmla="*/ 5391 w 10000"/>
                  <a:gd name="connsiteY636" fmla="*/ 8630 h 10000"/>
                  <a:gd name="connsiteX637" fmla="*/ 5402 w 10000"/>
                  <a:gd name="connsiteY637" fmla="*/ 8637 h 10000"/>
                  <a:gd name="connsiteX638" fmla="*/ 5418 w 10000"/>
                  <a:gd name="connsiteY638" fmla="*/ 8656 h 10000"/>
                  <a:gd name="connsiteX639" fmla="*/ 5432 w 10000"/>
                  <a:gd name="connsiteY639" fmla="*/ 8666 h 10000"/>
                  <a:gd name="connsiteX640" fmla="*/ 5443 w 10000"/>
                  <a:gd name="connsiteY640" fmla="*/ 8682 h 10000"/>
                  <a:gd name="connsiteX641" fmla="*/ 5457 w 10000"/>
                  <a:gd name="connsiteY641" fmla="*/ 8692 h 10000"/>
                  <a:gd name="connsiteX642" fmla="*/ 5471 w 10000"/>
                  <a:gd name="connsiteY642" fmla="*/ 8705 h 10000"/>
                  <a:gd name="connsiteX643" fmla="*/ 5488 w 10000"/>
                  <a:gd name="connsiteY643" fmla="*/ 8711 h 10000"/>
                  <a:gd name="connsiteX644" fmla="*/ 5490 w 10000"/>
                  <a:gd name="connsiteY644" fmla="*/ 8721 h 10000"/>
                  <a:gd name="connsiteX645" fmla="*/ 5512 w 10000"/>
                  <a:gd name="connsiteY645" fmla="*/ 8724 h 10000"/>
                  <a:gd name="connsiteX646" fmla="*/ 5521 w 10000"/>
                  <a:gd name="connsiteY646" fmla="*/ 8714 h 10000"/>
                  <a:gd name="connsiteX647" fmla="*/ 5524 w 10000"/>
                  <a:gd name="connsiteY647" fmla="*/ 8714 h 10000"/>
                  <a:gd name="connsiteX648" fmla="*/ 5532 w 10000"/>
                  <a:gd name="connsiteY648" fmla="*/ 8721 h 10000"/>
                  <a:gd name="connsiteX649" fmla="*/ 5540 w 10000"/>
                  <a:gd name="connsiteY649" fmla="*/ 8724 h 10000"/>
                  <a:gd name="connsiteX650" fmla="*/ 5562 w 10000"/>
                  <a:gd name="connsiteY650" fmla="*/ 8750 h 10000"/>
                  <a:gd name="connsiteX651" fmla="*/ 5562 w 10000"/>
                  <a:gd name="connsiteY651" fmla="*/ 8760 h 10000"/>
                  <a:gd name="connsiteX652" fmla="*/ 5571 w 10000"/>
                  <a:gd name="connsiteY652" fmla="*/ 8782 h 10000"/>
                  <a:gd name="connsiteX653" fmla="*/ 5579 w 10000"/>
                  <a:gd name="connsiteY653" fmla="*/ 8789 h 10000"/>
                  <a:gd name="connsiteX654" fmla="*/ 5593 w 10000"/>
                  <a:gd name="connsiteY654" fmla="*/ 8789 h 10000"/>
                  <a:gd name="connsiteX655" fmla="*/ 5596 w 10000"/>
                  <a:gd name="connsiteY655" fmla="*/ 8789 h 10000"/>
                  <a:gd name="connsiteX656" fmla="*/ 5626 w 10000"/>
                  <a:gd name="connsiteY656" fmla="*/ 8782 h 10000"/>
                  <a:gd name="connsiteX657" fmla="*/ 5629 w 10000"/>
                  <a:gd name="connsiteY657" fmla="*/ 8782 h 10000"/>
                  <a:gd name="connsiteX658" fmla="*/ 5637 w 10000"/>
                  <a:gd name="connsiteY658" fmla="*/ 8779 h 10000"/>
                  <a:gd name="connsiteX659" fmla="*/ 5648 w 10000"/>
                  <a:gd name="connsiteY659" fmla="*/ 8789 h 10000"/>
                  <a:gd name="connsiteX660" fmla="*/ 5665 w 10000"/>
                  <a:gd name="connsiteY660" fmla="*/ 8795 h 10000"/>
                  <a:gd name="connsiteX661" fmla="*/ 5676 w 10000"/>
                  <a:gd name="connsiteY661" fmla="*/ 8789 h 10000"/>
                  <a:gd name="connsiteX662" fmla="*/ 5684 w 10000"/>
                  <a:gd name="connsiteY662" fmla="*/ 8782 h 10000"/>
                  <a:gd name="connsiteX663" fmla="*/ 5693 w 10000"/>
                  <a:gd name="connsiteY663" fmla="*/ 8789 h 10000"/>
                  <a:gd name="connsiteX664" fmla="*/ 5715 w 10000"/>
                  <a:gd name="connsiteY664" fmla="*/ 8808 h 10000"/>
                  <a:gd name="connsiteX665" fmla="*/ 5731 w 10000"/>
                  <a:gd name="connsiteY665" fmla="*/ 8808 h 10000"/>
                  <a:gd name="connsiteX666" fmla="*/ 5740 w 10000"/>
                  <a:gd name="connsiteY666" fmla="*/ 8808 h 10000"/>
                  <a:gd name="connsiteX667" fmla="*/ 5765 w 10000"/>
                  <a:gd name="connsiteY667" fmla="*/ 8818 h 10000"/>
                  <a:gd name="connsiteX668" fmla="*/ 5781 w 10000"/>
                  <a:gd name="connsiteY668" fmla="*/ 8824 h 10000"/>
                  <a:gd name="connsiteX669" fmla="*/ 5798 w 10000"/>
                  <a:gd name="connsiteY669" fmla="*/ 8834 h 10000"/>
                  <a:gd name="connsiteX670" fmla="*/ 5814 w 10000"/>
                  <a:gd name="connsiteY670" fmla="*/ 8837 h 10000"/>
                  <a:gd name="connsiteX671" fmla="*/ 5831 w 10000"/>
                  <a:gd name="connsiteY671" fmla="*/ 8844 h 10000"/>
                  <a:gd name="connsiteX672" fmla="*/ 5842 w 10000"/>
                  <a:gd name="connsiteY672" fmla="*/ 8847 h 10000"/>
                  <a:gd name="connsiteX673" fmla="*/ 5859 w 10000"/>
                  <a:gd name="connsiteY673" fmla="*/ 8857 h 10000"/>
                  <a:gd name="connsiteX674" fmla="*/ 5870 w 10000"/>
                  <a:gd name="connsiteY674" fmla="*/ 8867 h 10000"/>
                  <a:gd name="connsiteX675" fmla="*/ 5878 w 10000"/>
                  <a:gd name="connsiteY675" fmla="*/ 8873 h 10000"/>
                  <a:gd name="connsiteX676" fmla="*/ 5895 w 10000"/>
                  <a:gd name="connsiteY676" fmla="*/ 8873 h 10000"/>
                  <a:gd name="connsiteX677" fmla="*/ 5911 w 10000"/>
                  <a:gd name="connsiteY677" fmla="*/ 8873 h 10000"/>
                  <a:gd name="connsiteX678" fmla="*/ 5931 w 10000"/>
                  <a:gd name="connsiteY678" fmla="*/ 8873 h 10000"/>
                  <a:gd name="connsiteX679" fmla="*/ 5950 w 10000"/>
                  <a:gd name="connsiteY679" fmla="*/ 8867 h 10000"/>
                  <a:gd name="connsiteX680" fmla="*/ 5967 w 10000"/>
                  <a:gd name="connsiteY680" fmla="*/ 8867 h 10000"/>
                  <a:gd name="connsiteX681" fmla="*/ 5975 w 10000"/>
                  <a:gd name="connsiteY681" fmla="*/ 8873 h 10000"/>
                  <a:gd name="connsiteX682" fmla="*/ 6000 w 10000"/>
                  <a:gd name="connsiteY682" fmla="*/ 8883 h 10000"/>
                  <a:gd name="connsiteX683" fmla="*/ 5997 w 10000"/>
                  <a:gd name="connsiteY683" fmla="*/ 8886 h 10000"/>
                  <a:gd name="connsiteX684" fmla="*/ 5997 w 10000"/>
                  <a:gd name="connsiteY684" fmla="*/ 8896 h 10000"/>
                  <a:gd name="connsiteX685" fmla="*/ 6014 w 10000"/>
                  <a:gd name="connsiteY685" fmla="*/ 8892 h 10000"/>
                  <a:gd name="connsiteX686" fmla="*/ 6028 w 10000"/>
                  <a:gd name="connsiteY686" fmla="*/ 8892 h 10000"/>
                  <a:gd name="connsiteX687" fmla="*/ 6053 w 10000"/>
                  <a:gd name="connsiteY687" fmla="*/ 8886 h 10000"/>
                  <a:gd name="connsiteX688" fmla="*/ 6072 w 10000"/>
                  <a:gd name="connsiteY688" fmla="*/ 8876 h 10000"/>
                  <a:gd name="connsiteX689" fmla="*/ 6089 w 10000"/>
                  <a:gd name="connsiteY689" fmla="*/ 8867 h 10000"/>
                  <a:gd name="connsiteX690" fmla="*/ 6111 w 10000"/>
                  <a:gd name="connsiteY690" fmla="*/ 8857 h 10000"/>
                  <a:gd name="connsiteX691" fmla="*/ 6127 w 10000"/>
                  <a:gd name="connsiteY691" fmla="*/ 8847 h 10000"/>
                  <a:gd name="connsiteX692" fmla="*/ 6152 w 10000"/>
                  <a:gd name="connsiteY692" fmla="*/ 8834 h 10000"/>
                  <a:gd name="connsiteX693" fmla="*/ 6183 w 10000"/>
                  <a:gd name="connsiteY693" fmla="*/ 8828 h 10000"/>
                  <a:gd name="connsiteX694" fmla="*/ 6175 w 10000"/>
                  <a:gd name="connsiteY694" fmla="*/ 8844 h 10000"/>
                  <a:gd name="connsiteX695" fmla="*/ 6169 w 10000"/>
                  <a:gd name="connsiteY695" fmla="*/ 8863 h 10000"/>
                  <a:gd name="connsiteX696" fmla="*/ 6158 w 10000"/>
                  <a:gd name="connsiteY696" fmla="*/ 8886 h 10000"/>
                  <a:gd name="connsiteX697" fmla="*/ 6152 w 10000"/>
                  <a:gd name="connsiteY697" fmla="*/ 8896 h 10000"/>
                  <a:gd name="connsiteX698" fmla="*/ 6150 w 10000"/>
                  <a:gd name="connsiteY698" fmla="*/ 8909 h 10000"/>
                  <a:gd name="connsiteX699" fmla="*/ 6152 w 10000"/>
                  <a:gd name="connsiteY699" fmla="*/ 8938 h 10000"/>
                  <a:gd name="connsiteX700" fmla="*/ 6158 w 10000"/>
                  <a:gd name="connsiteY700" fmla="*/ 8957 h 10000"/>
                  <a:gd name="connsiteX701" fmla="*/ 6161 w 10000"/>
                  <a:gd name="connsiteY701" fmla="*/ 8980 h 10000"/>
                  <a:gd name="connsiteX702" fmla="*/ 6166 w 10000"/>
                  <a:gd name="connsiteY702" fmla="*/ 8999 h 10000"/>
                  <a:gd name="connsiteX703" fmla="*/ 6175 w 10000"/>
                  <a:gd name="connsiteY703" fmla="*/ 9032 h 10000"/>
                  <a:gd name="connsiteX704" fmla="*/ 6183 w 10000"/>
                  <a:gd name="connsiteY704" fmla="*/ 9051 h 10000"/>
                  <a:gd name="connsiteX705" fmla="*/ 6191 w 10000"/>
                  <a:gd name="connsiteY705" fmla="*/ 9064 h 10000"/>
                  <a:gd name="connsiteX706" fmla="*/ 6194 w 10000"/>
                  <a:gd name="connsiteY706" fmla="*/ 9084 h 10000"/>
                  <a:gd name="connsiteX707" fmla="*/ 6208 w 10000"/>
                  <a:gd name="connsiteY707" fmla="*/ 9103 h 10000"/>
                  <a:gd name="connsiteX708" fmla="*/ 6208 w 10000"/>
                  <a:gd name="connsiteY708" fmla="*/ 9113 h 10000"/>
                  <a:gd name="connsiteX709" fmla="*/ 6216 w 10000"/>
                  <a:gd name="connsiteY709" fmla="*/ 9129 h 10000"/>
                  <a:gd name="connsiteX710" fmla="*/ 6230 w 10000"/>
                  <a:gd name="connsiteY710" fmla="*/ 9148 h 10000"/>
                  <a:gd name="connsiteX711" fmla="*/ 6241 w 10000"/>
                  <a:gd name="connsiteY711" fmla="*/ 9165 h 10000"/>
                  <a:gd name="connsiteX712" fmla="*/ 6249 w 10000"/>
                  <a:gd name="connsiteY712" fmla="*/ 9168 h 10000"/>
                  <a:gd name="connsiteX713" fmla="*/ 6266 w 10000"/>
                  <a:gd name="connsiteY713" fmla="*/ 9184 h 10000"/>
                  <a:gd name="connsiteX714" fmla="*/ 6280 w 10000"/>
                  <a:gd name="connsiteY714" fmla="*/ 9184 h 10000"/>
                  <a:gd name="connsiteX715" fmla="*/ 6288 w 10000"/>
                  <a:gd name="connsiteY715" fmla="*/ 9177 h 10000"/>
                  <a:gd name="connsiteX716" fmla="*/ 6299 w 10000"/>
                  <a:gd name="connsiteY716" fmla="*/ 9187 h 10000"/>
                  <a:gd name="connsiteX717" fmla="*/ 6305 w 10000"/>
                  <a:gd name="connsiteY717" fmla="*/ 9197 h 10000"/>
                  <a:gd name="connsiteX718" fmla="*/ 6310 w 10000"/>
                  <a:gd name="connsiteY718" fmla="*/ 9197 h 10000"/>
                  <a:gd name="connsiteX719" fmla="*/ 6321 w 10000"/>
                  <a:gd name="connsiteY719" fmla="*/ 9213 h 10000"/>
                  <a:gd name="connsiteX720" fmla="*/ 6335 w 10000"/>
                  <a:gd name="connsiteY720" fmla="*/ 9223 h 10000"/>
                  <a:gd name="connsiteX721" fmla="*/ 6338 w 10000"/>
                  <a:gd name="connsiteY721" fmla="*/ 9223 h 10000"/>
                  <a:gd name="connsiteX722" fmla="*/ 6355 w 10000"/>
                  <a:gd name="connsiteY722" fmla="*/ 9226 h 10000"/>
                  <a:gd name="connsiteX723" fmla="*/ 6363 w 10000"/>
                  <a:gd name="connsiteY723" fmla="*/ 9236 h 10000"/>
                  <a:gd name="connsiteX724" fmla="*/ 6380 w 10000"/>
                  <a:gd name="connsiteY724" fmla="*/ 9258 h 10000"/>
                  <a:gd name="connsiteX725" fmla="*/ 6393 w 10000"/>
                  <a:gd name="connsiteY725" fmla="*/ 9278 h 10000"/>
                  <a:gd name="connsiteX726" fmla="*/ 6396 w 10000"/>
                  <a:gd name="connsiteY726" fmla="*/ 9288 h 10000"/>
                  <a:gd name="connsiteX727" fmla="*/ 6407 w 10000"/>
                  <a:gd name="connsiteY727" fmla="*/ 9297 h 10000"/>
                  <a:gd name="connsiteX728" fmla="*/ 6410 w 10000"/>
                  <a:gd name="connsiteY728" fmla="*/ 9307 h 10000"/>
                  <a:gd name="connsiteX729" fmla="*/ 6416 w 10000"/>
                  <a:gd name="connsiteY729" fmla="*/ 9317 h 10000"/>
                  <a:gd name="connsiteX730" fmla="*/ 6424 w 10000"/>
                  <a:gd name="connsiteY730" fmla="*/ 9326 h 10000"/>
                  <a:gd name="connsiteX731" fmla="*/ 6435 w 10000"/>
                  <a:gd name="connsiteY731" fmla="*/ 9336 h 10000"/>
                  <a:gd name="connsiteX732" fmla="*/ 6443 w 10000"/>
                  <a:gd name="connsiteY732" fmla="*/ 9346 h 10000"/>
                  <a:gd name="connsiteX733" fmla="*/ 6449 w 10000"/>
                  <a:gd name="connsiteY733" fmla="*/ 9362 h 10000"/>
                  <a:gd name="connsiteX734" fmla="*/ 6452 w 10000"/>
                  <a:gd name="connsiteY734" fmla="*/ 9372 h 10000"/>
                  <a:gd name="connsiteX735" fmla="*/ 6449 w 10000"/>
                  <a:gd name="connsiteY735" fmla="*/ 9381 h 10000"/>
                  <a:gd name="connsiteX736" fmla="*/ 6465 w 10000"/>
                  <a:gd name="connsiteY736" fmla="*/ 9394 h 10000"/>
                  <a:gd name="connsiteX737" fmla="*/ 6468 w 10000"/>
                  <a:gd name="connsiteY737" fmla="*/ 9420 h 10000"/>
                  <a:gd name="connsiteX738" fmla="*/ 6493 w 10000"/>
                  <a:gd name="connsiteY738" fmla="*/ 9430 h 10000"/>
                  <a:gd name="connsiteX739" fmla="*/ 6507 w 10000"/>
                  <a:gd name="connsiteY739" fmla="*/ 9440 h 10000"/>
                  <a:gd name="connsiteX740" fmla="*/ 6524 w 10000"/>
                  <a:gd name="connsiteY740" fmla="*/ 9459 h 10000"/>
                  <a:gd name="connsiteX741" fmla="*/ 6532 w 10000"/>
                  <a:gd name="connsiteY741" fmla="*/ 9485 h 10000"/>
                  <a:gd name="connsiteX742" fmla="*/ 6537 w 10000"/>
                  <a:gd name="connsiteY742" fmla="*/ 9498 h 10000"/>
                  <a:gd name="connsiteX743" fmla="*/ 6571 w 10000"/>
                  <a:gd name="connsiteY743" fmla="*/ 9508 h 10000"/>
                  <a:gd name="connsiteX744" fmla="*/ 6596 w 10000"/>
                  <a:gd name="connsiteY744" fmla="*/ 9508 h 10000"/>
                  <a:gd name="connsiteX745" fmla="*/ 6637 w 10000"/>
                  <a:gd name="connsiteY745" fmla="*/ 9517 h 10000"/>
                  <a:gd name="connsiteX746" fmla="*/ 6662 w 10000"/>
                  <a:gd name="connsiteY746" fmla="*/ 9524 h 10000"/>
                  <a:gd name="connsiteX747" fmla="*/ 6679 w 10000"/>
                  <a:gd name="connsiteY747" fmla="*/ 9517 h 10000"/>
                  <a:gd name="connsiteX748" fmla="*/ 6679 w 10000"/>
                  <a:gd name="connsiteY748" fmla="*/ 9505 h 10000"/>
                  <a:gd name="connsiteX749" fmla="*/ 6690 w 10000"/>
                  <a:gd name="connsiteY749" fmla="*/ 9485 h 10000"/>
                  <a:gd name="connsiteX750" fmla="*/ 6693 w 10000"/>
                  <a:gd name="connsiteY750" fmla="*/ 9479 h 10000"/>
                  <a:gd name="connsiteX751" fmla="*/ 6706 w 10000"/>
                  <a:gd name="connsiteY751" fmla="*/ 9469 h 10000"/>
                  <a:gd name="connsiteX752" fmla="*/ 6709 w 10000"/>
                  <a:gd name="connsiteY752" fmla="*/ 9462 h 10000"/>
                  <a:gd name="connsiteX753" fmla="*/ 6717 w 10000"/>
                  <a:gd name="connsiteY753" fmla="*/ 9459 h 10000"/>
                  <a:gd name="connsiteX754" fmla="*/ 6726 w 10000"/>
                  <a:gd name="connsiteY754" fmla="*/ 9459 h 10000"/>
                  <a:gd name="connsiteX755" fmla="*/ 6742 w 10000"/>
                  <a:gd name="connsiteY755" fmla="*/ 9462 h 10000"/>
                  <a:gd name="connsiteX756" fmla="*/ 6759 w 10000"/>
                  <a:gd name="connsiteY756" fmla="*/ 9479 h 10000"/>
                  <a:gd name="connsiteX757" fmla="*/ 6781 w 10000"/>
                  <a:gd name="connsiteY757" fmla="*/ 9485 h 10000"/>
                  <a:gd name="connsiteX758" fmla="*/ 6795 w 10000"/>
                  <a:gd name="connsiteY758" fmla="*/ 9485 h 10000"/>
                  <a:gd name="connsiteX759" fmla="*/ 6803 w 10000"/>
                  <a:gd name="connsiteY759" fmla="*/ 9498 h 10000"/>
                  <a:gd name="connsiteX760" fmla="*/ 6806 w 10000"/>
                  <a:gd name="connsiteY760" fmla="*/ 9508 h 10000"/>
                  <a:gd name="connsiteX761" fmla="*/ 6823 w 10000"/>
                  <a:gd name="connsiteY761" fmla="*/ 9514 h 10000"/>
                  <a:gd name="connsiteX762" fmla="*/ 6831 w 10000"/>
                  <a:gd name="connsiteY762" fmla="*/ 9514 h 10000"/>
                  <a:gd name="connsiteX763" fmla="*/ 6848 w 10000"/>
                  <a:gd name="connsiteY763" fmla="*/ 9514 h 10000"/>
                  <a:gd name="connsiteX764" fmla="*/ 6856 w 10000"/>
                  <a:gd name="connsiteY764" fmla="*/ 9517 h 10000"/>
                  <a:gd name="connsiteX765" fmla="*/ 6878 w 10000"/>
                  <a:gd name="connsiteY765" fmla="*/ 9524 h 10000"/>
                  <a:gd name="connsiteX766" fmla="*/ 6895 w 10000"/>
                  <a:gd name="connsiteY766" fmla="*/ 9524 h 10000"/>
                  <a:gd name="connsiteX767" fmla="*/ 6917 w 10000"/>
                  <a:gd name="connsiteY767" fmla="*/ 9527 h 10000"/>
                  <a:gd name="connsiteX768" fmla="*/ 6934 w 10000"/>
                  <a:gd name="connsiteY768" fmla="*/ 9534 h 10000"/>
                  <a:gd name="connsiteX769" fmla="*/ 6961 w 10000"/>
                  <a:gd name="connsiteY769" fmla="*/ 9543 h 10000"/>
                  <a:gd name="connsiteX770" fmla="*/ 6989 w 10000"/>
                  <a:gd name="connsiteY770" fmla="*/ 9547 h 10000"/>
                  <a:gd name="connsiteX771" fmla="*/ 7014 w 10000"/>
                  <a:gd name="connsiteY771" fmla="*/ 9543 h 10000"/>
                  <a:gd name="connsiteX772" fmla="*/ 7033 w 10000"/>
                  <a:gd name="connsiteY772" fmla="*/ 9543 h 10000"/>
                  <a:gd name="connsiteX773" fmla="*/ 7042 w 10000"/>
                  <a:gd name="connsiteY773" fmla="*/ 9547 h 10000"/>
                  <a:gd name="connsiteX774" fmla="*/ 7069 w 10000"/>
                  <a:gd name="connsiteY774" fmla="*/ 9647 h 10000"/>
                  <a:gd name="connsiteX775" fmla="*/ 7122 w 10000"/>
                  <a:gd name="connsiteY775" fmla="*/ 9734 h 10000"/>
                  <a:gd name="connsiteX776" fmla="*/ 7147 w 10000"/>
                  <a:gd name="connsiteY776" fmla="*/ 9744 h 10000"/>
                  <a:gd name="connsiteX777" fmla="*/ 7169 w 10000"/>
                  <a:gd name="connsiteY777" fmla="*/ 9741 h 10000"/>
                  <a:gd name="connsiteX778" fmla="*/ 7177 w 10000"/>
                  <a:gd name="connsiteY778" fmla="*/ 9744 h 10000"/>
                  <a:gd name="connsiteX779" fmla="*/ 7186 w 10000"/>
                  <a:gd name="connsiteY779" fmla="*/ 9754 h 10000"/>
                  <a:gd name="connsiteX780" fmla="*/ 7191 w 10000"/>
                  <a:gd name="connsiteY780" fmla="*/ 9773 h 10000"/>
                  <a:gd name="connsiteX781" fmla="*/ 7208 w 10000"/>
                  <a:gd name="connsiteY781" fmla="*/ 9783 h 10000"/>
                  <a:gd name="connsiteX782" fmla="*/ 7219 w 10000"/>
                  <a:gd name="connsiteY782" fmla="*/ 9793 h 10000"/>
                  <a:gd name="connsiteX783" fmla="*/ 7235 w 10000"/>
                  <a:gd name="connsiteY783" fmla="*/ 9802 h 10000"/>
                  <a:gd name="connsiteX784" fmla="*/ 7249 w 10000"/>
                  <a:gd name="connsiteY784" fmla="*/ 9819 h 10000"/>
                  <a:gd name="connsiteX785" fmla="*/ 7255 w 10000"/>
                  <a:gd name="connsiteY785" fmla="*/ 9835 h 10000"/>
                  <a:gd name="connsiteX786" fmla="*/ 7255 w 10000"/>
                  <a:gd name="connsiteY786" fmla="*/ 9848 h 10000"/>
                  <a:gd name="connsiteX787" fmla="*/ 7249 w 10000"/>
                  <a:gd name="connsiteY787" fmla="*/ 9848 h 10000"/>
                  <a:gd name="connsiteX788" fmla="*/ 7244 w 10000"/>
                  <a:gd name="connsiteY788" fmla="*/ 9858 h 10000"/>
                  <a:gd name="connsiteX789" fmla="*/ 7235 w 10000"/>
                  <a:gd name="connsiteY789" fmla="*/ 9883 h 10000"/>
                  <a:gd name="connsiteX790" fmla="*/ 7244 w 10000"/>
                  <a:gd name="connsiteY790" fmla="*/ 9903 h 10000"/>
                  <a:gd name="connsiteX791" fmla="*/ 7258 w 10000"/>
                  <a:gd name="connsiteY791" fmla="*/ 9926 h 10000"/>
                  <a:gd name="connsiteX792" fmla="*/ 7263 w 10000"/>
                  <a:gd name="connsiteY792" fmla="*/ 9948 h 10000"/>
                  <a:gd name="connsiteX793" fmla="*/ 7274 w 10000"/>
                  <a:gd name="connsiteY793" fmla="*/ 9968 h 10000"/>
                  <a:gd name="connsiteX794" fmla="*/ 7283 w 10000"/>
                  <a:gd name="connsiteY794" fmla="*/ 9987 h 10000"/>
                  <a:gd name="connsiteX795" fmla="*/ 7291 w 10000"/>
                  <a:gd name="connsiteY795" fmla="*/ 10000 h 10000"/>
                  <a:gd name="connsiteX796" fmla="*/ 7305 w 10000"/>
                  <a:gd name="connsiteY796" fmla="*/ 9997 h 10000"/>
                  <a:gd name="connsiteX797" fmla="*/ 7313 w 10000"/>
                  <a:gd name="connsiteY797" fmla="*/ 9977 h 10000"/>
                  <a:gd name="connsiteX798" fmla="*/ 7324 w 10000"/>
                  <a:gd name="connsiteY798" fmla="*/ 9968 h 10000"/>
                  <a:gd name="connsiteX799" fmla="*/ 7341 w 10000"/>
                  <a:gd name="connsiteY799" fmla="*/ 9971 h 10000"/>
                  <a:gd name="connsiteX800" fmla="*/ 7368 w 10000"/>
                  <a:gd name="connsiteY800" fmla="*/ 9987 h 10000"/>
                  <a:gd name="connsiteX801" fmla="*/ 7380 w 10000"/>
                  <a:gd name="connsiteY801" fmla="*/ 9990 h 10000"/>
                  <a:gd name="connsiteX802" fmla="*/ 7393 w 10000"/>
                  <a:gd name="connsiteY802" fmla="*/ 9981 h 10000"/>
                  <a:gd name="connsiteX803" fmla="*/ 7404 w 10000"/>
                  <a:gd name="connsiteY803" fmla="*/ 9968 h 10000"/>
                  <a:gd name="connsiteX804" fmla="*/ 7418 w 10000"/>
                  <a:gd name="connsiteY804" fmla="*/ 9948 h 10000"/>
                  <a:gd name="connsiteX805" fmla="*/ 7427 w 10000"/>
                  <a:gd name="connsiteY805" fmla="*/ 9922 h 10000"/>
                  <a:gd name="connsiteX806" fmla="*/ 7427 w 10000"/>
                  <a:gd name="connsiteY806" fmla="*/ 9906 h 10000"/>
                  <a:gd name="connsiteX807" fmla="*/ 7404 w 10000"/>
                  <a:gd name="connsiteY807" fmla="*/ 9877 h 10000"/>
                  <a:gd name="connsiteX808" fmla="*/ 7388 w 10000"/>
                  <a:gd name="connsiteY808" fmla="*/ 9854 h 10000"/>
                  <a:gd name="connsiteX809" fmla="*/ 7385 w 10000"/>
                  <a:gd name="connsiteY809" fmla="*/ 9845 h 10000"/>
                  <a:gd name="connsiteX810" fmla="*/ 7385 w 10000"/>
                  <a:gd name="connsiteY810" fmla="*/ 9825 h 10000"/>
                  <a:gd name="connsiteX811" fmla="*/ 7385 w 10000"/>
                  <a:gd name="connsiteY811" fmla="*/ 9819 h 10000"/>
                  <a:gd name="connsiteX812" fmla="*/ 7393 w 10000"/>
                  <a:gd name="connsiteY812" fmla="*/ 9809 h 10000"/>
                  <a:gd name="connsiteX813" fmla="*/ 7404 w 10000"/>
                  <a:gd name="connsiteY813" fmla="*/ 9793 h 10000"/>
                  <a:gd name="connsiteX814" fmla="*/ 7413 w 10000"/>
                  <a:gd name="connsiteY814" fmla="*/ 9783 h 10000"/>
                  <a:gd name="connsiteX815" fmla="*/ 7404 w 10000"/>
                  <a:gd name="connsiteY815" fmla="*/ 9770 h 10000"/>
                  <a:gd name="connsiteX816" fmla="*/ 7388 w 10000"/>
                  <a:gd name="connsiteY816" fmla="*/ 9760 h 10000"/>
                  <a:gd name="connsiteX817" fmla="*/ 7371 w 10000"/>
                  <a:gd name="connsiteY817" fmla="*/ 9744 h 10000"/>
                  <a:gd name="connsiteX818" fmla="*/ 7363 w 10000"/>
                  <a:gd name="connsiteY818" fmla="*/ 9731 h 10000"/>
                  <a:gd name="connsiteX819" fmla="*/ 7355 w 10000"/>
                  <a:gd name="connsiteY819" fmla="*/ 9715 h 10000"/>
                  <a:gd name="connsiteX820" fmla="*/ 7360 w 10000"/>
                  <a:gd name="connsiteY820" fmla="*/ 9686 h 10000"/>
                  <a:gd name="connsiteX821" fmla="*/ 7363 w 10000"/>
                  <a:gd name="connsiteY821" fmla="*/ 9657 h 10000"/>
                  <a:gd name="connsiteX822" fmla="*/ 7360 w 10000"/>
                  <a:gd name="connsiteY822" fmla="*/ 9631 h 10000"/>
                  <a:gd name="connsiteX823" fmla="*/ 7346 w 10000"/>
                  <a:gd name="connsiteY823" fmla="*/ 9611 h 10000"/>
                  <a:gd name="connsiteX824" fmla="*/ 7332 w 10000"/>
                  <a:gd name="connsiteY824" fmla="*/ 9585 h 10000"/>
                  <a:gd name="connsiteX825" fmla="*/ 7324 w 10000"/>
                  <a:gd name="connsiteY825" fmla="*/ 9573 h 10000"/>
                  <a:gd name="connsiteX826" fmla="*/ 7324 w 10000"/>
                  <a:gd name="connsiteY826" fmla="*/ 9553 h 10000"/>
                  <a:gd name="connsiteX827" fmla="*/ 7324 w 10000"/>
                  <a:gd name="connsiteY827" fmla="*/ 9543 h 10000"/>
                  <a:gd name="connsiteX828" fmla="*/ 7324 w 10000"/>
                  <a:gd name="connsiteY828" fmla="*/ 9517 h 10000"/>
                  <a:gd name="connsiteX829" fmla="*/ 7324 w 10000"/>
                  <a:gd name="connsiteY829" fmla="*/ 9498 h 10000"/>
                  <a:gd name="connsiteX830" fmla="*/ 7332 w 10000"/>
                  <a:gd name="connsiteY830" fmla="*/ 9479 h 10000"/>
                  <a:gd name="connsiteX831" fmla="*/ 7341 w 10000"/>
                  <a:gd name="connsiteY831" fmla="*/ 9462 h 10000"/>
                  <a:gd name="connsiteX832" fmla="*/ 7352 w 10000"/>
                  <a:gd name="connsiteY832" fmla="*/ 9459 h 10000"/>
                  <a:gd name="connsiteX833" fmla="*/ 7360 w 10000"/>
                  <a:gd name="connsiteY833" fmla="*/ 9443 h 10000"/>
                  <a:gd name="connsiteX834" fmla="*/ 7363 w 10000"/>
                  <a:gd name="connsiteY834" fmla="*/ 9433 h 10000"/>
                  <a:gd name="connsiteX835" fmla="*/ 7377 w 10000"/>
                  <a:gd name="connsiteY835" fmla="*/ 9433 h 10000"/>
                  <a:gd name="connsiteX836" fmla="*/ 7388 w 10000"/>
                  <a:gd name="connsiteY836" fmla="*/ 9430 h 10000"/>
                  <a:gd name="connsiteX837" fmla="*/ 7396 w 10000"/>
                  <a:gd name="connsiteY837" fmla="*/ 9430 h 10000"/>
                  <a:gd name="connsiteX838" fmla="*/ 7402 w 10000"/>
                  <a:gd name="connsiteY838" fmla="*/ 9424 h 10000"/>
                  <a:gd name="connsiteX839" fmla="*/ 7396 w 10000"/>
                  <a:gd name="connsiteY839" fmla="*/ 9414 h 10000"/>
                  <a:gd name="connsiteX840" fmla="*/ 7388 w 10000"/>
                  <a:gd name="connsiteY840" fmla="*/ 9401 h 10000"/>
                  <a:gd name="connsiteX841" fmla="*/ 7371 w 10000"/>
                  <a:gd name="connsiteY841" fmla="*/ 9391 h 10000"/>
                  <a:gd name="connsiteX842" fmla="*/ 7355 w 10000"/>
                  <a:gd name="connsiteY842" fmla="*/ 9375 h 10000"/>
                  <a:gd name="connsiteX843" fmla="*/ 7332 w 10000"/>
                  <a:gd name="connsiteY843" fmla="*/ 9356 h 10000"/>
                  <a:gd name="connsiteX844" fmla="*/ 7313 w 10000"/>
                  <a:gd name="connsiteY844" fmla="*/ 9330 h 10000"/>
                  <a:gd name="connsiteX845" fmla="*/ 7307 w 10000"/>
                  <a:gd name="connsiteY845" fmla="*/ 9310 h 10000"/>
                  <a:gd name="connsiteX846" fmla="*/ 7305 w 10000"/>
                  <a:gd name="connsiteY846" fmla="*/ 9291 h 10000"/>
                  <a:gd name="connsiteX847" fmla="*/ 7305 w 10000"/>
                  <a:gd name="connsiteY847" fmla="*/ 9278 h 10000"/>
                  <a:gd name="connsiteX848" fmla="*/ 7296 w 10000"/>
                  <a:gd name="connsiteY848" fmla="*/ 9268 h 10000"/>
                  <a:gd name="connsiteX849" fmla="*/ 7296 w 10000"/>
                  <a:gd name="connsiteY849" fmla="*/ 9249 h 10000"/>
                  <a:gd name="connsiteX850" fmla="*/ 7291 w 10000"/>
                  <a:gd name="connsiteY850" fmla="*/ 9226 h 10000"/>
                  <a:gd name="connsiteX851" fmla="*/ 7283 w 10000"/>
                  <a:gd name="connsiteY851" fmla="*/ 9213 h 10000"/>
                  <a:gd name="connsiteX852" fmla="*/ 7274 w 10000"/>
                  <a:gd name="connsiteY852" fmla="*/ 9194 h 10000"/>
                  <a:gd name="connsiteX853" fmla="*/ 7274 w 10000"/>
                  <a:gd name="connsiteY853" fmla="*/ 9174 h 10000"/>
                  <a:gd name="connsiteX854" fmla="*/ 7280 w 10000"/>
                  <a:gd name="connsiteY854" fmla="*/ 9148 h 10000"/>
                  <a:gd name="connsiteX855" fmla="*/ 7283 w 10000"/>
                  <a:gd name="connsiteY855" fmla="*/ 9119 h 10000"/>
                  <a:gd name="connsiteX856" fmla="*/ 7291 w 10000"/>
                  <a:gd name="connsiteY856" fmla="*/ 9100 h 10000"/>
                  <a:gd name="connsiteX857" fmla="*/ 7307 w 10000"/>
                  <a:gd name="connsiteY857" fmla="*/ 9080 h 10000"/>
                  <a:gd name="connsiteX858" fmla="*/ 7324 w 10000"/>
                  <a:gd name="connsiteY858" fmla="*/ 9054 h 10000"/>
                  <a:gd name="connsiteX859" fmla="*/ 7341 w 10000"/>
                  <a:gd name="connsiteY859" fmla="*/ 9054 h 10000"/>
                  <a:gd name="connsiteX860" fmla="*/ 7352 w 10000"/>
                  <a:gd name="connsiteY860" fmla="*/ 9054 h 10000"/>
                  <a:gd name="connsiteX861" fmla="*/ 7346 w 10000"/>
                  <a:gd name="connsiteY861" fmla="*/ 9032 h 10000"/>
                  <a:gd name="connsiteX862" fmla="*/ 7341 w 10000"/>
                  <a:gd name="connsiteY862" fmla="*/ 9022 h 10000"/>
                  <a:gd name="connsiteX863" fmla="*/ 7352 w 10000"/>
                  <a:gd name="connsiteY863" fmla="*/ 8999 h 10000"/>
                  <a:gd name="connsiteX864" fmla="*/ 7360 w 10000"/>
                  <a:gd name="connsiteY864" fmla="*/ 8967 h 10000"/>
                  <a:gd name="connsiteX865" fmla="*/ 7368 w 10000"/>
                  <a:gd name="connsiteY865" fmla="*/ 8922 h 10000"/>
                  <a:gd name="connsiteX866" fmla="*/ 7377 w 10000"/>
                  <a:gd name="connsiteY866" fmla="*/ 8896 h 10000"/>
                  <a:gd name="connsiteX867" fmla="*/ 7380 w 10000"/>
                  <a:gd name="connsiteY867" fmla="*/ 8867 h 10000"/>
                  <a:gd name="connsiteX868" fmla="*/ 7402 w 10000"/>
                  <a:gd name="connsiteY868" fmla="*/ 8824 h 10000"/>
                  <a:gd name="connsiteX869" fmla="*/ 7402 w 10000"/>
                  <a:gd name="connsiteY869" fmla="*/ 8808 h 10000"/>
                  <a:gd name="connsiteX870" fmla="*/ 7393 w 10000"/>
                  <a:gd name="connsiteY870" fmla="*/ 8795 h 10000"/>
                  <a:gd name="connsiteX871" fmla="*/ 7388 w 10000"/>
                  <a:gd name="connsiteY871" fmla="*/ 8799 h 10000"/>
                  <a:gd name="connsiteX872" fmla="*/ 7396 w 10000"/>
                  <a:gd name="connsiteY872" fmla="*/ 8789 h 10000"/>
                  <a:gd name="connsiteX873" fmla="*/ 7404 w 10000"/>
                  <a:gd name="connsiteY873" fmla="*/ 8789 h 10000"/>
                  <a:gd name="connsiteX874" fmla="*/ 7421 w 10000"/>
                  <a:gd name="connsiteY874" fmla="*/ 8769 h 10000"/>
                  <a:gd name="connsiteX875" fmla="*/ 7443 w 10000"/>
                  <a:gd name="connsiteY875" fmla="*/ 8763 h 10000"/>
                  <a:gd name="connsiteX876" fmla="*/ 7452 w 10000"/>
                  <a:gd name="connsiteY876" fmla="*/ 8769 h 10000"/>
                  <a:gd name="connsiteX877" fmla="*/ 7468 w 10000"/>
                  <a:gd name="connsiteY877" fmla="*/ 8769 h 10000"/>
                  <a:gd name="connsiteX878" fmla="*/ 7499 w 10000"/>
                  <a:gd name="connsiteY878" fmla="*/ 8763 h 10000"/>
                  <a:gd name="connsiteX879" fmla="*/ 7526 w 10000"/>
                  <a:gd name="connsiteY879" fmla="*/ 8763 h 10000"/>
                  <a:gd name="connsiteX880" fmla="*/ 7532 w 10000"/>
                  <a:gd name="connsiteY880" fmla="*/ 8763 h 10000"/>
                  <a:gd name="connsiteX881" fmla="*/ 7554 w 10000"/>
                  <a:gd name="connsiteY881" fmla="*/ 8744 h 10000"/>
                  <a:gd name="connsiteX882" fmla="*/ 7571 w 10000"/>
                  <a:gd name="connsiteY882" fmla="*/ 8731 h 10000"/>
                  <a:gd name="connsiteX883" fmla="*/ 7587 w 10000"/>
                  <a:gd name="connsiteY883" fmla="*/ 8711 h 10000"/>
                  <a:gd name="connsiteX884" fmla="*/ 7607 w 10000"/>
                  <a:gd name="connsiteY884" fmla="*/ 8711 h 10000"/>
                  <a:gd name="connsiteX885" fmla="*/ 7634 w 10000"/>
                  <a:gd name="connsiteY885" fmla="*/ 8705 h 10000"/>
                  <a:gd name="connsiteX886" fmla="*/ 7643 w 10000"/>
                  <a:gd name="connsiteY886" fmla="*/ 8682 h 10000"/>
                  <a:gd name="connsiteX887" fmla="*/ 7654 w 10000"/>
                  <a:gd name="connsiteY887" fmla="*/ 8666 h 10000"/>
                  <a:gd name="connsiteX888" fmla="*/ 7668 w 10000"/>
                  <a:gd name="connsiteY888" fmla="*/ 8666 h 10000"/>
                  <a:gd name="connsiteX889" fmla="*/ 7676 w 10000"/>
                  <a:gd name="connsiteY889" fmla="*/ 8682 h 10000"/>
                  <a:gd name="connsiteX890" fmla="*/ 7704 w 10000"/>
                  <a:gd name="connsiteY890" fmla="*/ 8669 h 10000"/>
                  <a:gd name="connsiteX891" fmla="*/ 7712 w 10000"/>
                  <a:gd name="connsiteY891" fmla="*/ 8669 h 10000"/>
                  <a:gd name="connsiteX892" fmla="*/ 7720 w 10000"/>
                  <a:gd name="connsiteY892" fmla="*/ 8669 h 10000"/>
                  <a:gd name="connsiteX893" fmla="*/ 7726 w 10000"/>
                  <a:gd name="connsiteY893" fmla="*/ 8656 h 10000"/>
                  <a:gd name="connsiteX894" fmla="*/ 7734 w 10000"/>
                  <a:gd name="connsiteY894" fmla="*/ 8650 h 10000"/>
                  <a:gd name="connsiteX895" fmla="*/ 7742 w 10000"/>
                  <a:gd name="connsiteY895" fmla="*/ 8650 h 10000"/>
                  <a:gd name="connsiteX896" fmla="*/ 7759 w 10000"/>
                  <a:gd name="connsiteY896" fmla="*/ 8650 h 10000"/>
                  <a:gd name="connsiteX897" fmla="*/ 7756 w 10000"/>
                  <a:gd name="connsiteY897" fmla="*/ 8630 h 10000"/>
                  <a:gd name="connsiteX898" fmla="*/ 7751 w 10000"/>
                  <a:gd name="connsiteY898" fmla="*/ 8627 h 10000"/>
                  <a:gd name="connsiteX899" fmla="*/ 7742 w 10000"/>
                  <a:gd name="connsiteY899" fmla="*/ 8620 h 10000"/>
                  <a:gd name="connsiteX900" fmla="*/ 7734 w 10000"/>
                  <a:gd name="connsiteY900" fmla="*/ 8591 h 10000"/>
                  <a:gd name="connsiteX901" fmla="*/ 7709 w 10000"/>
                  <a:gd name="connsiteY901" fmla="*/ 8582 h 10000"/>
                  <a:gd name="connsiteX902" fmla="*/ 7695 w 10000"/>
                  <a:gd name="connsiteY902" fmla="*/ 8578 h 10000"/>
                  <a:gd name="connsiteX903" fmla="*/ 7668 w 10000"/>
                  <a:gd name="connsiteY903" fmla="*/ 8562 h 10000"/>
                  <a:gd name="connsiteX904" fmla="*/ 7645 w 10000"/>
                  <a:gd name="connsiteY904" fmla="*/ 8552 h 10000"/>
                  <a:gd name="connsiteX905" fmla="*/ 7615 w 10000"/>
                  <a:gd name="connsiteY905" fmla="*/ 8543 h 10000"/>
                  <a:gd name="connsiteX906" fmla="*/ 7596 w 10000"/>
                  <a:gd name="connsiteY906" fmla="*/ 8527 h 10000"/>
                  <a:gd name="connsiteX907" fmla="*/ 7565 w 10000"/>
                  <a:gd name="connsiteY907" fmla="*/ 8494 h 10000"/>
                  <a:gd name="connsiteX908" fmla="*/ 7562 w 10000"/>
                  <a:gd name="connsiteY908" fmla="*/ 8475 h 10000"/>
                  <a:gd name="connsiteX909" fmla="*/ 7540 w 10000"/>
                  <a:gd name="connsiteY909" fmla="*/ 8455 h 10000"/>
                  <a:gd name="connsiteX910" fmla="*/ 7535 w 10000"/>
                  <a:gd name="connsiteY910" fmla="*/ 8446 h 10000"/>
                  <a:gd name="connsiteX911" fmla="*/ 7535 w 10000"/>
                  <a:gd name="connsiteY911" fmla="*/ 8420 h 10000"/>
                  <a:gd name="connsiteX912" fmla="*/ 7535 w 10000"/>
                  <a:gd name="connsiteY912" fmla="*/ 8391 h 10000"/>
                  <a:gd name="connsiteX913" fmla="*/ 7548 w 10000"/>
                  <a:gd name="connsiteY913" fmla="*/ 8345 h 10000"/>
                  <a:gd name="connsiteX914" fmla="*/ 7562 w 10000"/>
                  <a:gd name="connsiteY914" fmla="*/ 8319 h 10000"/>
                  <a:gd name="connsiteX915" fmla="*/ 7582 w 10000"/>
                  <a:gd name="connsiteY915" fmla="*/ 8310 h 10000"/>
                  <a:gd name="connsiteX916" fmla="*/ 7607 w 10000"/>
                  <a:gd name="connsiteY916" fmla="*/ 8300 h 10000"/>
                  <a:gd name="connsiteX917" fmla="*/ 7629 w 10000"/>
                  <a:gd name="connsiteY917" fmla="*/ 8300 h 10000"/>
                  <a:gd name="connsiteX918" fmla="*/ 7651 w 10000"/>
                  <a:gd name="connsiteY918" fmla="*/ 8297 h 10000"/>
                  <a:gd name="connsiteX919" fmla="*/ 7668 w 10000"/>
                  <a:gd name="connsiteY919" fmla="*/ 8280 h 10000"/>
                  <a:gd name="connsiteX920" fmla="*/ 7687 w 10000"/>
                  <a:gd name="connsiteY920" fmla="*/ 8267 h 10000"/>
                  <a:gd name="connsiteX921" fmla="*/ 7693 w 10000"/>
                  <a:gd name="connsiteY921" fmla="*/ 8261 h 10000"/>
                  <a:gd name="connsiteX922" fmla="*/ 7701 w 10000"/>
                  <a:gd name="connsiteY922" fmla="*/ 8248 h 10000"/>
                  <a:gd name="connsiteX923" fmla="*/ 7712 w 10000"/>
                  <a:gd name="connsiteY923" fmla="*/ 8238 h 10000"/>
                  <a:gd name="connsiteX924" fmla="*/ 7731 w 10000"/>
                  <a:gd name="connsiteY924" fmla="*/ 8222 h 10000"/>
                  <a:gd name="connsiteX925" fmla="*/ 7740 w 10000"/>
                  <a:gd name="connsiteY925" fmla="*/ 8206 h 10000"/>
                  <a:gd name="connsiteX926" fmla="*/ 7756 w 10000"/>
                  <a:gd name="connsiteY926" fmla="*/ 8183 h 10000"/>
                  <a:gd name="connsiteX927" fmla="*/ 7773 w 10000"/>
                  <a:gd name="connsiteY927" fmla="*/ 8177 h 10000"/>
                  <a:gd name="connsiteX928" fmla="*/ 7784 w 10000"/>
                  <a:gd name="connsiteY928" fmla="*/ 8183 h 10000"/>
                  <a:gd name="connsiteX929" fmla="*/ 7801 w 10000"/>
                  <a:gd name="connsiteY929" fmla="*/ 8174 h 10000"/>
                  <a:gd name="connsiteX930" fmla="*/ 7801 w 10000"/>
                  <a:gd name="connsiteY930" fmla="*/ 8157 h 10000"/>
                  <a:gd name="connsiteX931" fmla="*/ 7817 w 10000"/>
                  <a:gd name="connsiteY931" fmla="*/ 8164 h 10000"/>
                  <a:gd name="connsiteX932" fmla="*/ 7837 w 10000"/>
                  <a:gd name="connsiteY932" fmla="*/ 8164 h 10000"/>
                  <a:gd name="connsiteX933" fmla="*/ 7856 w 10000"/>
                  <a:gd name="connsiteY933" fmla="*/ 8164 h 10000"/>
                  <a:gd name="connsiteX934" fmla="*/ 7870 w 10000"/>
                  <a:gd name="connsiteY934" fmla="*/ 8167 h 10000"/>
                  <a:gd name="connsiteX935" fmla="*/ 7881 w 10000"/>
                  <a:gd name="connsiteY935" fmla="*/ 8174 h 10000"/>
                  <a:gd name="connsiteX936" fmla="*/ 7898 w 10000"/>
                  <a:gd name="connsiteY936" fmla="*/ 8187 h 10000"/>
                  <a:gd name="connsiteX937" fmla="*/ 7917 w 10000"/>
                  <a:gd name="connsiteY937" fmla="*/ 8187 h 10000"/>
                  <a:gd name="connsiteX938" fmla="*/ 7928 w 10000"/>
                  <a:gd name="connsiteY938" fmla="*/ 8157 h 10000"/>
                  <a:gd name="connsiteX939" fmla="*/ 7942 w 10000"/>
                  <a:gd name="connsiteY939" fmla="*/ 8157 h 10000"/>
                  <a:gd name="connsiteX940" fmla="*/ 7958 w 10000"/>
                  <a:gd name="connsiteY940" fmla="*/ 8164 h 10000"/>
                  <a:gd name="connsiteX941" fmla="*/ 7983 w 10000"/>
                  <a:gd name="connsiteY941" fmla="*/ 8144 h 10000"/>
                  <a:gd name="connsiteX942" fmla="*/ 8000 w 10000"/>
                  <a:gd name="connsiteY942" fmla="*/ 8109 h 10000"/>
                  <a:gd name="connsiteX943" fmla="*/ 7994 w 10000"/>
                  <a:gd name="connsiteY943" fmla="*/ 8093 h 10000"/>
                  <a:gd name="connsiteX944" fmla="*/ 7983 w 10000"/>
                  <a:gd name="connsiteY944" fmla="*/ 8070 h 10000"/>
                  <a:gd name="connsiteX945" fmla="*/ 7986 w 10000"/>
                  <a:gd name="connsiteY945" fmla="*/ 8063 h 10000"/>
                  <a:gd name="connsiteX946" fmla="*/ 7978 w 10000"/>
                  <a:gd name="connsiteY946" fmla="*/ 8044 h 10000"/>
                  <a:gd name="connsiteX947" fmla="*/ 7986 w 10000"/>
                  <a:gd name="connsiteY947" fmla="*/ 8002 h 10000"/>
                  <a:gd name="connsiteX948" fmla="*/ 7983 w 10000"/>
                  <a:gd name="connsiteY948" fmla="*/ 7947 h 10000"/>
                  <a:gd name="connsiteX949" fmla="*/ 7961 w 10000"/>
                  <a:gd name="connsiteY949" fmla="*/ 7931 h 10000"/>
                  <a:gd name="connsiteX950" fmla="*/ 7958 w 10000"/>
                  <a:gd name="connsiteY950" fmla="*/ 7898 h 10000"/>
                  <a:gd name="connsiteX951" fmla="*/ 7953 w 10000"/>
                  <a:gd name="connsiteY951" fmla="*/ 7856 h 10000"/>
                  <a:gd name="connsiteX952" fmla="*/ 7967 w 10000"/>
                  <a:gd name="connsiteY952" fmla="*/ 7837 h 10000"/>
                  <a:gd name="connsiteX953" fmla="*/ 7950 w 10000"/>
                  <a:gd name="connsiteY953" fmla="*/ 7824 h 10000"/>
                  <a:gd name="connsiteX954" fmla="*/ 7906 w 10000"/>
                  <a:gd name="connsiteY954" fmla="*/ 7814 h 10000"/>
                  <a:gd name="connsiteX955" fmla="*/ 7878 w 10000"/>
                  <a:gd name="connsiteY955" fmla="*/ 7814 h 10000"/>
                  <a:gd name="connsiteX956" fmla="*/ 7870 w 10000"/>
                  <a:gd name="connsiteY956" fmla="*/ 7795 h 10000"/>
                  <a:gd name="connsiteX957" fmla="*/ 7878 w 10000"/>
                  <a:gd name="connsiteY957" fmla="*/ 7778 h 10000"/>
                  <a:gd name="connsiteX958" fmla="*/ 7881 w 10000"/>
                  <a:gd name="connsiteY958" fmla="*/ 7775 h 10000"/>
                  <a:gd name="connsiteX959" fmla="*/ 7878 w 10000"/>
                  <a:gd name="connsiteY959" fmla="*/ 7743 h 10000"/>
                  <a:gd name="connsiteX960" fmla="*/ 7895 w 10000"/>
                  <a:gd name="connsiteY960" fmla="*/ 7733 h 10000"/>
                  <a:gd name="connsiteX961" fmla="*/ 7911 w 10000"/>
                  <a:gd name="connsiteY961" fmla="*/ 7710 h 10000"/>
                  <a:gd name="connsiteX962" fmla="*/ 7911 w 10000"/>
                  <a:gd name="connsiteY962" fmla="*/ 7665 h 10000"/>
                  <a:gd name="connsiteX963" fmla="*/ 7917 w 10000"/>
                  <a:gd name="connsiteY963" fmla="*/ 7600 h 10000"/>
                  <a:gd name="connsiteX964" fmla="*/ 7928 w 10000"/>
                  <a:gd name="connsiteY964" fmla="*/ 7581 h 10000"/>
                  <a:gd name="connsiteX965" fmla="*/ 7917 w 10000"/>
                  <a:gd name="connsiteY965" fmla="*/ 7474 h 10000"/>
                  <a:gd name="connsiteX966" fmla="*/ 7873 w 10000"/>
                  <a:gd name="connsiteY966" fmla="*/ 7335 h 10000"/>
                  <a:gd name="connsiteX967" fmla="*/ 7756 w 10000"/>
                  <a:gd name="connsiteY967" fmla="*/ 7050 h 10000"/>
                  <a:gd name="connsiteX968" fmla="*/ 7679 w 10000"/>
                  <a:gd name="connsiteY968" fmla="*/ 6839 h 10000"/>
                  <a:gd name="connsiteX969" fmla="*/ 7668 w 10000"/>
                  <a:gd name="connsiteY969" fmla="*/ 6823 h 10000"/>
                  <a:gd name="connsiteX970" fmla="*/ 7659 w 10000"/>
                  <a:gd name="connsiteY970" fmla="*/ 6768 h 10000"/>
                  <a:gd name="connsiteX971" fmla="*/ 7659 w 10000"/>
                  <a:gd name="connsiteY971" fmla="*/ 6739 h 10000"/>
                  <a:gd name="connsiteX972" fmla="*/ 7651 w 10000"/>
                  <a:gd name="connsiteY972" fmla="*/ 6713 h 10000"/>
                  <a:gd name="connsiteX973" fmla="*/ 7654 w 10000"/>
                  <a:gd name="connsiteY973" fmla="*/ 6684 h 10000"/>
                  <a:gd name="connsiteX974" fmla="*/ 7643 w 10000"/>
                  <a:gd name="connsiteY974" fmla="*/ 6626 h 10000"/>
                  <a:gd name="connsiteX975" fmla="*/ 7629 w 10000"/>
                  <a:gd name="connsiteY975" fmla="*/ 6600 h 10000"/>
                  <a:gd name="connsiteX976" fmla="*/ 7629 w 10000"/>
                  <a:gd name="connsiteY976" fmla="*/ 6580 h 10000"/>
                  <a:gd name="connsiteX977" fmla="*/ 7623 w 10000"/>
                  <a:gd name="connsiteY977" fmla="*/ 6541 h 10000"/>
                  <a:gd name="connsiteX978" fmla="*/ 7615 w 10000"/>
                  <a:gd name="connsiteY978" fmla="*/ 6522 h 10000"/>
                  <a:gd name="connsiteX979" fmla="*/ 7598 w 10000"/>
                  <a:gd name="connsiteY979" fmla="*/ 6509 h 10000"/>
                  <a:gd name="connsiteX980" fmla="*/ 7587 w 10000"/>
                  <a:gd name="connsiteY980" fmla="*/ 6493 h 10000"/>
                  <a:gd name="connsiteX981" fmla="*/ 7579 w 10000"/>
                  <a:gd name="connsiteY981" fmla="*/ 6464 h 10000"/>
                  <a:gd name="connsiteX982" fmla="*/ 7587 w 10000"/>
                  <a:gd name="connsiteY982" fmla="*/ 6438 h 10000"/>
                  <a:gd name="connsiteX983" fmla="*/ 7596 w 10000"/>
                  <a:gd name="connsiteY983" fmla="*/ 6425 h 10000"/>
                  <a:gd name="connsiteX984" fmla="*/ 7590 w 10000"/>
                  <a:gd name="connsiteY984" fmla="*/ 6396 h 10000"/>
                  <a:gd name="connsiteX985" fmla="*/ 7590 w 10000"/>
                  <a:gd name="connsiteY985" fmla="*/ 6373 h 10000"/>
                  <a:gd name="connsiteX986" fmla="*/ 7587 w 10000"/>
                  <a:gd name="connsiteY986" fmla="*/ 6354 h 10000"/>
                  <a:gd name="connsiteX987" fmla="*/ 7582 w 10000"/>
                  <a:gd name="connsiteY987" fmla="*/ 6344 h 10000"/>
                  <a:gd name="connsiteX988" fmla="*/ 7582 w 10000"/>
                  <a:gd name="connsiteY988" fmla="*/ 6324 h 10000"/>
                  <a:gd name="connsiteX989" fmla="*/ 7571 w 10000"/>
                  <a:gd name="connsiteY989" fmla="*/ 6302 h 10000"/>
                  <a:gd name="connsiteX990" fmla="*/ 7548 w 10000"/>
                  <a:gd name="connsiteY990" fmla="*/ 6256 h 10000"/>
                  <a:gd name="connsiteX991" fmla="*/ 7546 w 10000"/>
                  <a:gd name="connsiteY991" fmla="*/ 6218 h 10000"/>
                  <a:gd name="connsiteX992" fmla="*/ 7540 w 10000"/>
                  <a:gd name="connsiteY992" fmla="*/ 6159 h 10000"/>
                  <a:gd name="connsiteX993" fmla="*/ 7535 w 10000"/>
                  <a:gd name="connsiteY993" fmla="*/ 6114 h 10000"/>
                  <a:gd name="connsiteX994" fmla="*/ 7535 w 10000"/>
                  <a:gd name="connsiteY994" fmla="*/ 6088 h 10000"/>
                  <a:gd name="connsiteX995" fmla="*/ 7540 w 10000"/>
                  <a:gd name="connsiteY995" fmla="*/ 6049 h 10000"/>
                  <a:gd name="connsiteX996" fmla="*/ 7546 w 10000"/>
                  <a:gd name="connsiteY996" fmla="*/ 6004 h 10000"/>
                  <a:gd name="connsiteX997" fmla="*/ 7548 w 10000"/>
                  <a:gd name="connsiteY997" fmla="*/ 5965 h 10000"/>
                  <a:gd name="connsiteX998" fmla="*/ 7548 w 10000"/>
                  <a:gd name="connsiteY998" fmla="*/ 5946 h 10000"/>
                  <a:gd name="connsiteX999" fmla="*/ 7548 w 10000"/>
                  <a:gd name="connsiteY999" fmla="*/ 5933 h 10000"/>
                  <a:gd name="connsiteX1000" fmla="*/ 7548 w 10000"/>
                  <a:gd name="connsiteY1000" fmla="*/ 5910 h 10000"/>
                  <a:gd name="connsiteX1001" fmla="*/ 7548 w 10000"/>
                  <a:gd name="connsiteY1001" fmla="*/ 5897 h 10000"/>
                  <a:gd name="connsiteX1002" fmla="*/ 7546 w 10000"/>
                  <a:gd name="connsiteY1002" fmla="*/ 5871 h 10000"/>
                  <a:gd name="connsiteX1003" fmla="*/ 7535 w 10000"/>
                  <a:gd name="connsiteY1003" fmla="*/ 5839 h 10000"/>
                  <a:gd name="connsiteX1004" fmla="*/ 7524 w 10000"/>
                  <a:gd name="connsiteY1004" fmla="*/ 5797 h 10000"/>
                  <a:gd name="connsiteX1005" fmla="*/ 7518 w 10000"/>
                  <a:gd name="connsiteY1005" fmla="*/ 5767 h 10000"/>
                  <a:gd name="connsiteX1006" fmla="*/ 7515 w 10000"/>
                  <a:gd name="connsiteY1006" fmla="*/ 5745 h 10000"/>
                  <a:gd name="connsiteX1007" fmla="*/ 7501 w 10000"/>
                  <a:gd name="connsiteY1007" fmla="*/ 5683 h 10000"/>
                  <a:gd name="connsiteX1008" fmla="*/ 7490 w 10000"/>
                  <a:gd name="connsiteY1008" fmla="*/ 5631 h 10000"/>
                  <a:gd name="connsiteX1009" fmla="*/ 7482 w 10000"/>
                  <a:gd name="connsiteY1009" fmla="*/ 5593 h 10000"/>
                  <a:gd name="connsiteX1010" fmla="*/ 7476 w 10000"/>
                  <a:gd name="connsiteY1010" fmla="*/ 5570 h 10000"/>
                  <a:gd name="connsiteX1011" fmla="*/ 7476 w 10000"/>
                  <a:gd name="connsiteY1011" fmla="*/ 5528 h 10000"/>
                  <a:gd name="connsiteX1012" fmla="*/ 7482 w 10000"/>
                  <a:gd name="connsiteY1012" fmla="*/ 5502 h 10000"/>
                  <a:gd name="connsiteX1013" fmla="*/ 7490 w 10000"/>
                  <a:gd name="connsiteY1013" fmla="*/ 5489 h 10000"/>
                  <a:gd name="connsiteX1014" fmla="*/ 7499 w 10000"/>
                  <a:gd name="connsiteY1014" fmla="*/ 5479 h 10000"/>
                  <a:gd name="connsiteX1015" fmla="*/ 7493 w 10000"/>
                  <a:gd name="connsiteY1015" fmla="*/ 5427 h 10000"/>
                  <a:gd name="connsiteX1016" fmla="*/ 7501 w 10000"/>
                  <a:gd name="connsiteY1016" fmla="*/ 5415 h 10000"/>
                  <a:gd name="connsiteX1017" fmla="*/ 7510 w 10000"/>
                  <a:gd name="connsiteY1017" fmla="*/ 5398 h 10000"/>
                  <a:gd name="connsiteX1018" fmla="*/ 7515 w 10000"/>
                  <a:gd name="connsiteY1018" fmla="*/ 5379 h 10000"/>
                  <a:gd name="connsiteX1019" fmla="*/ 7526 w 10000"/>
                  <a:gd name="connsiteY1019" fmla="*/ 5366 h 10000"/>
                  <a:gd name="connsiteX1020" fmla="*/ 7518 w 10000"/>
                  <a:gd name="connsiteY1020" fmla="*/ 5350 h 10000"/>
                  <a:gd name="connsiteX1021" fmla="*/ 7518 w 10000"/>
                  <a:gd name="connsiteY1021" fmla="*/ 5330 h 10000"/>
                  <a:gd name="connsiteX1022" fmla="*/ 7526 w 10000"/>
                  <a:gd name="connsiteY1022" fmla="*/ 5311 h 10000"/>
                  <a:gd name="connsiteX1023" fmla="*/ 7540 w 10000"/>
                  <a:gd name="connsiteY1023" fmla="*/ 5291 h 10000"/>
                  <a:gd name="connsiteX1024" fmla="*/ 7540 w 10000"/>
                  <a:gd name="connsiteY1024" fmla="*/ 5266 h 10000"/>
                  <a:gd name="connsiteX1025" fmla="*/ 7540 w 10000"/>
                  <a:gd name="connsiteY1025" fmla="*/ 5256 h 10000"/>
                  <a:gd name="connsiteX1026" fmla="*/ 7524 w 10000"/>
                  <a:gd name="connsiteY1026" fmla="*/ 5233 h 10000"/>
                  <a:gd name="connsiteX1027" fmla="*/ 7515 w 10000"/>
                  <a:gd name="connsiteY1027" fmla="*/ 5217 h 10000"/>
                  <a:gd name="connsiteX1028" fmla="*/ 7490 w 10000"/>
                  <a:gd name="connsiteY1028" fmla="*/ 5178 h 10000"/>
                  <a:gd name="connsiteX1029" fmla="*/ 7474 w 10000"/>
                  <a:gd name="connsiteY1029" fmla="*/ 5162 h 10000"/>
                  <a:gd name="connsiteX1030" fmla="*/ 7457 w 10000"/>
                  <a:gd name="connsiteY1030" fmla="*/ 5120 h 10000"/>
                  <a:gd name="connsiteX1031" fmla="*/ 7421 w 10000"/>
                  <a:gd name="connsiteY1031" fmla="*/ 5087 h 10000"/>
                  <a:gd name="connsiteX1032" fmla="*/ 7380 w 10000"/>
                  <a:gd name="connsiteY1032" fmla="*/ 5068 h 10000"/>
                  <a:gd name="connsiteX1033" fmla="*/ 7355 w 10000"/>
                  <a:gd name="connsiteY1033" fmla="*/ 5058 h 10000"/>
                  <a:gd name="connsiteX1034" fmla="*/ 7332 w 10000"/>
                  <a:gd name="connsiteY1034" fmla="*/ 5049 h 10000"/>
                  <a:gd name="connsiteX1035" fmla="*/ 7305 w 10000"/>
                  <a:gd name="connsiteY1035" fmla="*/ 5016 h 10000"/>
                  <a:gd name="connsiteX1036" fmla="*/ 7305 w 10000"/>
                  <a:gd name="connsiteY1036" fmla="*/ 5000 h 10000"/>
                  <a:gd name="connsiteX1037" fmla="*/ 7296 w 10000"/>
                  <a:gd name="connsiteY1037" fmla="*/ 4971 h 10000"/>
                  <a:gd name="connsiteX1038" fmla="*/ 7288 w 10000"/>
                  <a:gd name="connsiteY1038" fmla="*/ 4945 h 10000"/>
                  <a:gd name="connsiteX1039" fmla="*/ 7280 w 10000"/>
                  <a:gd name="connsiteY1039" fmla="*/ 4916 h 10000"/>
                  <a:gd name="connsiteX1040" fmla="*/ 7291 w 10000"/>
                  <a:gd name="connsiteY1040" fmla="*/ 4887 h 10000"/>
                  <a:gd name="connsiteX1041" fmla="*/ 7291 w 10000"/>
                  <a:gd name="connsiteY1041" fmla="*/ 4858 h 10000"/>
                  <a:gd name="connsiteX1042" fmla="*/ 7271 w 10000"/>
                  <a:gd name="connsiteY1042" fmla="*/ 4819 h 10000"/>
                  <a:gd name="connsiteX1043" fmla="*/ 7255 w 10000"/>
                  <a:gd name="connsiteY1043" fmla="*/ 4828 h 10000"/>
                  <a:gd name="connsiteX1044" fmla="*/ 7235 w 10000"/>
                  <a:gd name="connsiteY1044" fmla="*/ 4841 h 10000"/>
                  <a:gd name="connsiteX1045" fmla="*/ 7216 w 10000"/>
                  <a:gd name="connsiteY1045" fmla="*/ 4867 h 10000"/>
                  <a:gd name="connsiteX1046" fmla="*/ 7191 w 10000"/>
                  <a:gd name="connsiteY1046" fmla="*/ 4870 h 10000"/>
                  <a:gd name="connsiteX1047" fmla="*/ 7155 w 10000"/>
                  <a:gd name="connsiteY1047" fmla="*/ 4887 h 10000"/>
                  <a:gd name="connsiteX1048" fmla="*/ 7122 w 10000"/>
                  <a:gd name="connsiteY1048" fmla="*/ 4893 h 10000"/>
                  <a:gd name="connsiteX1049" fmla="*/ 7105 w 10000"/>
                  <a:gd name="connsiteY1049" fmla="*/ 4896 h 10000"/>
                  <a:gd name="connsiteX1050" fmla="*/ 7094 w 10000"/>
                  <a:gd name="connsiteY1050" fmla="*/ 4916 h 10000"/>
                  <a:gd name="connsiteX1051" fmla="*/ 7080 w 10000"/>
                  <a:gd name="connsiteY1051" fmla="*/ 4903 h 10000"/>
                  <a:gd name="connsiteX1052" fmla="*/ 7072 w 10000"/>
                  <a:gd name="connsiteY1052" fmla="*/ 4851 h 10000"/>
                  <a:gd name="connsiteX1053" fmla="*/ 7042 w 10000"/>
                  <a:gd name="connsiteY1053" fmla="*/ 4819 h 10000"/>
                  <a:gd name="connsiteX1054" fmla="*/ 7030 w 10000"/>
                  <a:gd name="connsiteY1054" fmla="*/ 4780 h 10000"/>
                  <a:gd name="connsiteX1055" fmla="*/ 7039 w 10000"/>
                  <a:gd name="connsiteY1055" fmla="*/ 4757 h 10000"/>
                  <a:gd name="connsiteX1056" fmla="*/ 7047 w 10000"/>
                  <a:gd name="connsiteY1056" fmla="*/ 4744 h 10000"/>
                  <a:gd name="connsiteX1057" fmla="*/ 7022 w 10000"/>
                  <a:gd name="connsiteY1057" fmla="*/ 4725 h 10000"/>
                  <a:gd name="connsiteX1058" fmla="*/ 7000 w 10000"/>
                  <a:gd name="connsiteY1058" fmla="*/ 4715 h 10000"/>
                  <a:gd name="connsiteX1059" fmla="*/ 6975 w 10000"/>
                  <a:gd name="connsiteY1059" fmla="*/ 4709 h 10000"/>
                  <a:gd name="connsiteX1060" fmla="*/ 6945 w 10000"/>
                  <a:gd name="connsiteY1060" fmla="*/ 4696 h 10000"/>
                  <a:gd name="connsiteX1061" fmla="*/ 6953 w 10000"/>
                  <a:gd name="connsiteY1061" fmla="*/ 4679 h 10000"/>
                  <a:gd name="connsiteX1062" fmla="*/ 6961 w 10000"/>
                  <a:gd name="connsiteY1062" fmla="*/ 4660 h 10000"/>
                  <a:gd name="connsiteX1063" fmla="*/ 6983 w 10000"/>
                  <a:gd name="connsiteY1063" fmla="*/ 4644 h 10000"/>
                  <a:gd name="connsiteX1064" fmla="*/ 7014 w 10000"/>
                  <a:gd name="connsiteY1064" fmla="*/ 4634 h 10000"/>
                  <a:gd name="connsiteX1065" fmla="*/ 7025 w 10000"/>
                  <a:gd name="connsiteY1065" fmla="*/ 4615 h 10000"/>
                  <a:gd name="connsiteX1066" fmla="*/ 7047 w 10000"/>
                  <a:gd name="connsiteY1066" fmla="*/ 4582 h 10000"/>
                  <a:gd name="connsiteX1067" fmla="*/ 7069 w 10000"/>
                  <a:gd name="connsiteY1067" fmla="*/ 4563 h 10000"/>
                  <a:gd name="connsiteX1068" fmla="*/ 7078 w 10000"/>
                  <a:gd name="connsiteY1068" fmla="*/ 4553 h 10000"/>
                  <a:gd name="connsiteX1069" fmla="*/ 7097 w 10000"/>
                  <a:gd name="connsiteY1069" fmla="*/ 4527 h 10000"/>
                  <a:gd name="connsiteX1070" fmla="*/ 7122 w 10000"/>
                  <a:gd name="connsiteY1070" fmla="*/ 4517 h 10000"/>
                  <a:gd name="connsiteX1071" fmla="*/ 7139 w 10000"/>
                  <a:gd name="connsiteY1071" fmla="*/ 4488 h 10000"/>
                  <a:gd name="connsiteX1072" fmla="*/ 7147 w 10000"/>
                  <a:gd name="connsiteY1072" fmla="*/ 4459 h 10000"/>
                  <a:gd name="connsiteX1073" fmla="*/ 7161 w 10000"/>
                  <a:gd name="connsiteY1073" fmla="*/ 4440 h 10000"/>
                  <a:gd name="connsiteX1074" fmla="*/ 7177 w 10000"/>
                  <a:gd name="connsiteY1074" fmla="*/ 4430 h 10000"/>
                  <a:gd name="connsiteX1075" fmla="*/ 7202 w 10000"/>
                  <a:gd name="connsiteY1075" fmla="*/ 4407 h 10000"/>
                  <a:gd name="connsiteX1076" fmla="*/ 7224 w 10000"/>
                  <a:gd name="connsiteY1076" fmla="*/ 4417 h 10000"/>
                  <a:gd name="connsiteX1077" fmla="*/ 7241 w 10000"/>
                  <a:gd name="connsiteY1077" fmla="*/ 4404 h 10000"/>
                  <a:gd name="connsiteX1078" fmla="*/ 7263 w 10000"/>
                  <a:gd name="connsiteY1078" fmla="*/ 4398 h 10000"/>
                  <a:gd name="connsiteX1079" fmla="*/ 7283 w 10000"/>
                  <a:gd name="connsiteY1079" fmla="*/ 4424 h 10000"/>
                  <a:gd name="connsiteX1080" fmla="*/ 7305 w 10000"/>
                  <a:gd name="connsiteY1080" fmla="*/ 4433 h 10000"/>
                  <a:gd name="connsiteX1081" fmla="*/ 7332 w 10000"/>
                  <a:gd name="connsiteY1081" fmla="*/ 4443 h 10000"/>
                  <a:gd name="connsiteX1082" fmla="*/ 7380 w 10000"/>
                  <a:gd name="connsiteY1082" fmla="*/ 4398 h 10000"/>
                  <a:gd name="connsiteX1083" fmla="*/ 7404 w 10000"/>
                  <a:gd name="connsiteY1083" fmla="*/ 4378 h 10000"/>
                  <a:gd name="connsiteX1084" fmla="*/ 7418 w 10000"/>
                  <a:gd name="connsiteY1084" fmla="*/ 4369 h 10000"/>
                  <a:gd name="connsiteX1085" fmla="*/ 7443 w 10000"/>
                  <a:gd name="connsiteY1085" fmla="*/ 4356 h 10000"/>
                  <a:gd name="connsiteX1086" fmla="*/ 7460 w 10000"/>
                  <a:gd name="connsiteY1086" fmla="*/ 4385 h 10000"/>
                  <a:gd name="connsiteX1087" fmla="*/ 7460 w 10000"/>
                  <a:gd name="connsiteY1087" fmla="*/ 4404 h 10000"/>
                  <a:gd name="connsiteX1088" fmla="*/ 7499 w 10000"/>
                  <a:gd name="connsiteY1088" fmla="*/ 4417 h 10000"/>
                  <a:gd name="connsiteX1089" fmla="*/ 7515 w 10000"/>
                  <a:gd name="connsiteY1089" fmla="*/ 4414 h 10000"/>
                  <a:gd name="connsiteX1090" fmla="*/ 7565 w 10000"/>
                  <a:gd name="connsiteY1090" fmla="*/ 4385 h 10000"/>
                  <a:gd name="connsiteX1091" fmla="*/ 7579 w 10000"/>
                  <a:gd name="connsiteY1091" fmla="*/ 4346 h 10000"/>
                  <a:gd name="connsiteX1092" fmla="*/ 7582 w 10000"/>
                  <a:gd name="connsiteY1092" fmla="*/ 4317 h 10000"/>
                  <a:gd name="connsiteX1093" fmla="*/ 7590 w 10000"/>
                  <a:gd name="connsiteY1093" fmla="*/ 4301 h 10000"/>
                  <a:gd name="connsiteX1094" fmla="*/ 7612 w 10000"/>
                  <a:gd name="connsiteY1094" fmla="*/ 4271 h 10000"/>
                  <a:gd name="connsiteX1095" fmla="*/ 7623 w 10000"/>
                  <a:gd name="connsiteY1095" fmla="*/ 4262 h 10000"/>
                  <a:gd name="connsiteX1096" fmla="*/ 7634 w 10000"/>
                  <a:gd name="connsiteY1096" fmla="*/ 4245 h 10000"/>
                  <a:gd name="connsiteX1097" fmla="*/ 7645 w 10000"/>
                  <a:gd name="connsiteY1097" fmla="*/ 4265 h 10000"/>
                  <a:gd name="connsiteX1098" fmla="*/ 7670 w 10000"/>
                  <a:gd name="connsiteY1098" fmla="*/ 4284 h 10000"/>
                  <a:gd name="connsiteX1099" fmla="*/ 7701 w 10000"/>
                  <a:gd name="connsiteY1099" fmla="*/ 4275 h 10000"/>
                  <a:gd name="connsiteX1100" fmla="*/ 7717 w 10000"/>
                  <a:gd name="connsiteY1100" fmla="*/ 4275 h 10000"/>
                  <a:gd name="connsiteX1101" fmla="*/ 7740 w 10000"/>
                  <a:gd name="connsiteY1101" fmla="*/ 4284 h 10000"/>
                  <a:gd name="connsiteX1102" fmla="*/ 7767 w 10000"/>
                  <a:gd name="connsiteY1102" fmla="*/ 4284 h 10000"/>
                  <a:gd name="connsiteX1103" fmla="*/ 7895 w 10000"/>
                  <a:gd name="connsiteY1103" fmla="*/ 4207 h 10000"/>
                  <a:gd name="connsiteX1104" fmla="*/ 7895 w 10000"/>
                  <a:gd name="connsiteY1104" fmla="*/ 4187 h 10000"/>
                  <a:gd name="connsiteX1105" fmla="*/ 7895 w 10000"/>
                  <a:gd name="connsiteY1105" fmla="*/ 4171 h 10000"/>
                  <a:gd name="connsiteX1106" fmla="*/ 7903 w 10000"/>
                  <a:gd name="connsiteY1106" fmla="*/ 4148 h 10000"/>
                  <a:gd name="connsiteX1107" fmla="*/ 7917 w 10000"/>
                  <a:gd name="connsiteY1107" fmla="*/ 4158 h 10000"/>
                  <a:gd name="connsiteX1108" fmla="*/ 7967 w 10000"/>
                  <a:gd name="connsiteY1108" fmla="*/ 4203 h 10000"/>
                  <a:gd name="connsiteX1109" fmla="*/ 7994 w 10000"/>
                  <a:gd name="connsiteY1109" fmla="*/ 4203 h 10000"/>
                  <a:gd name="connsiteX1110" fmla="*/ 8064 w 10000"/>
                  <a:gd name="connsiteY1110" fmla="*/ 4242 h 10000"/>
                  <a:gd name="connsiteX1111" fmla="*/ 8083 w 10000"/>
                  <a:gd name="connsiteY1111" fmla="*/ 4245 h 10000"/>
                  <a:gd name="connsiteX1112" fmla="*/ 8105 w 10000"/>
                  <a:gd name="connsiteY1112" fmla="*/ 4226 h 10000"/>
                  <a:gd name="connsiteX1113" fmla="*/ 8136 w 10000"/>
                  <a:gd name="connsiteY1113" fmla="*/ 4187 h 10000"/>
                  <a:gd name="connsiteX1114" fmla="*/ 8161 w 10000"/>
                  <a:gd name="connsiteY1114" fmla="*/ 4168 h 10000"/>
                  <a:gd name="connsiteX1115" fmla="*/ 8172 w 10000"/>
                  <a:gd name="connsiteY1115" fmla="*/ 4161 h 10000"/>
                  <a:gd name="connsiteX1116" fmla="*/ 8208 w 10000"/>
                  <a:gd name="connsiteY1116" fmla="*/ 4168 h 10000"/>
                  <a:gd name="connsiteX1117" fmla="*/ 8235 w 10000"/>
                  <a:gd name="connsiteY1117" fmla="*/ 4168 h 10000"/>
                  <a:gd name="connsiteX1118" fmla="*/ 8258 w 10000"/>
                  <a:gd name="connsiteY1118" fmla="*/ 4152 h 10000"/>
                  <a:gd name="connsiteX1119" fmla="*/ 8283 w 10000"/>
                  <a:gd name="connsiteY1119" fmla="*/ 4152 h 10000"/>
                  <a:gd name="connsiteX1120" fmla="*/ 8299 w 10000"/>
                  <a:gd name="connsiteY1120" fmla="*/ 4132 h 10000"/>
                  <a:gd name="connsiteX1121" fmla="*/ 8316 w 10000"/>
                  <a:gd name="connsiteY1121" fmla="*/ 4113 h 10000"/>
                  <a:gd name="connsiteX1122" fmla="*/ 8330 w 10000"/>
                  <a:gd name="connsiteY1122" fmla="*/ 4084 h 10000"/>
                  <a:gd name="connsiteX1123" fmla="*/ 8341 w 10000"/>
                  <a:gd name="connsiteY1123" fmla="*/ 4058 h 10000"/>
                  <a:gd name="connsiteX1124" fmla="*/ 8349 w 10000"/>
                  <a:gd name="connsiteY1124" fmla="*/ 4064 h 10000"/>
                  <a:gd name="connsiteX1125" fmla="*/ 8366 w 10000"/>
                  <a:gd name="connsiteY1125" fmla="*/ 4067 h 10000"/>
                  <a:gd name="connsiteX1126" fmla="*/ 8374 w 10000"/>
                  <a:gd name="connsiteY1126" fmla="*/ 4084 h 10000"/>
                  <a:gd name="connsiteX1127" fmla="*/ 8402 w 10000"/>
                  <a:gd name="connsiteY1127" fmla="*/ 4054 h 10000"/>
                  <a:gd name="connsiteX1128" fmla="*/ 8427 w 10000"/>
                  <a:gd name="connsiteY1128" fmla="*/ 4028 h 10000"/>
                  <a:gd name="connsiteX1129" fmla="*/ 8438 w 10000"/>
                  <a:gd name="connsiteY1129" fmla="*/ 4025 h 10000"/>
                  <a:gd name="connsiteX1130" fmla="*/ 8468 w 10000"/>
                  <a:gd name="connsiteY1130" fmla="*/ 4006 h 10000"/>
                  <a:gd name="connsiteX1131" fmla="*/ 8485 w 10000"/>
                  <a:gd name="connsiteY1131" fmla="*/ 3999 h 10000"/>
                  <a:gd name="connsiteX1132" fmla="*/ 8493 w 10000"/>
                  <a:gd name="connsiteY1132" fmla="*/ 4025 h 10000"/>
                  <a:gd name="connsiteX1133" fmla="*/ 8515 w 10000"/>
                  <a:gd name="connsiteY1133" fmla="*/ 4028 h 10000"/>
                  <a:gd name="connsiteX1134" fmla="*/ 8543 w 10000"/>
                  <a:gd name="connsiteY1134" fmla="*/ 4009 h 10000"/>
                  <a:gd name="connsiteX1135" fmla="*/ 8551 w 10000"/>
                  <a:gd name="connsiteY1135" fmla="*/ 3990 h 10000"/>
                  <a:gd name="connsiteX1136" fmla="*/ 8582 w 10000"/>
                  <a:gd name="connsiteY1136" fmla="*/ 3977 h 10000"/>
                  <a:gd name="connsiteX1137" fmla="*/ 8596 w 10000"/>
                  <a:gd name="connsiteY1137" fmla="*/ 3977 h 10000"/>
                  <a:gd name="connsiteX1138" fmla="*/ 8607 w 10000"/>
                  <a:gd name="connsiteY1138" fmla="*/ 3980 h 10000"/>
                  <a:gd name="connsiteX1139" fmla="*/ 8645 w 10000"/>
                  <a:gd name="connsiteY1139" fmla="*/ 3970 h 10000"/>
                  <a:gd name="connsiteX1140" fmla="*/ 8654 w 10000"/>
                  <a:gd name="connsiteY1140" fmla="*/ 3951 h 10000"/>
                  <a:gd name="connsiteX1141" fmla="*/ 8670 w 10000"/>
                  <a:gd name="connsiteY1141" fmla="*/ 3935 h 10000"/>
                  <a:gd name="connsiteX1142" fmla="*/ 8695 w 10000"/>
                  <a:gd name="connsiteY1142" fmla="*/ 3935 h 10000"/>
                  <a:gd name="connsiteX1143" fmla="*/ 8704 w 10000"/>
                  <a:gd name="connsiteY1143" fmla="*/ 3951 h 10000"/>
                  <a:gd name="connsiteX1144" fmla="*/ 8717 w 10000"/>
                  <a:gd name="connsiteY1144" fmla="*/ 3964 h 10000"/>
                  <a:gd name="connsiteX1145" fmla="*/ 8751 w 10000"/>
                  <a:gd name="connsiteY1145" fmla="*/ 3951 h 10000"/>
                  <a:gd name="connsiteX1146" fmla="*/ 8776 w 10000"/>
                  <a:gd name="connsiteY1146" fmla="*/ 3935 h 10000"/>
                  <a:gd name="connsiteX1147" fmla="*/ 8798 w 10000"/>
                  <a:gd name="connsiteY1147" fmla="*/ 3925 h 10000"/>
                  <a:gd name="connsiteX1148" fmla="*/ 8806 w 10000"/>
                  <a:gd name="connsiteY1148" fmla="*/ 3892 h 10000"/>
                  <a:gd name="connsiteX1149" fmla="*/ 8814 w 10000"/>
                  <a:gd name="connsiteY1149" fmla="*/ 3876 h 10000"/>
                  <a:gd name="connsiteX1150" fmla="*/ 8839 w 10000"/>
                  <a:gd name="connsiteY1150" fmla="*/ 3873 h 10000"/>
                  <a:gd name="connsiteX1151" fmla="*/ 8842 w 10000"/>
                  <a:gd name="connsiteY1151" fmla="*/ 3876 h 10000"/>
                  <a:gd name="connsiteX1152" fmla="*/ 8856 w 10000"/>
                  <a:gd name="connsiteY1152" fmla="*/ 3863 h 10000"/>
                  <a:gd name="connsiteX1153" fmla="*/ 8856 w 10000"/>
                  <a:gd name="connsiteY1153" fmla="*/ 3841 h 10000"/>
                  <a:gd name="connsiteX1154" fmla="*/ 8870 w 10000"/>
                  <a:gd name="connsiteY1154" fmla="*/ 3821 h 10000"/>
                  <a:gd name="connsiteX1155" fmla="*/ 8903 w 10000"/>
                  <a:gd name="connsiteY1155" fmla="*/ 3802 h 10000"/>
                  <a:gd name="connsiteX1156" fmla="*/ 8914 w 10000"/>
                  <a:gd name="connsiteY1156" fmla="*/ 3782 h 10000"/>
                  <a:gd name="connsiteX1157" fmla="*/ 8939 w 10000"/>
                  <a:gd name="connsiteY1157" fmla="*/ 3782 h 10000"/>
                  <a:gd name="connsiteX1158" fmla="*/ 8961 w 10000"/>
                  <a:gd name="connsiteY1158" fmla="*/ 3779 h 10000"/>
                  <a:gd name="connsiteX1159" fmla="*/ 8983 w 10000"/>
                  <a:gd name="connsiteY1159" fmla="*/ 3760 h 10000"/>
                  <a:gd name="connsiteX1160" fmla="*/ 9003 w 10000"/>
                  <a:gd name="connsiteY1160" fmla="*/ 3763 h 10000"/>
                  <a:gd name="connsiteX1161" fmla="*/ 9019 w 10000"/>
                  <a:gd name="connsiteY1161" fmla="*/ 3779 h 10000"/>
                  <a:gd name="connsiteX1162" fmla="*/ 9050 w 10000"/>
                  <a:gd name="connsiteY1162" fmla="*/ 3812 h 10000"/>
                  <a:gd name="connsiteX1163" fmla="*/ 9080 w 10000"/>
                  <a:gd name="connsiteY1163" fmla="*/ 3831 h 10000"/>
                  <a:gd name="connsiteX1164" fmla="*/ 9097 w 10000"/>
                  <a:gd name="connsiteY1164" fmla="*/ 3867 h 10000"/>
                  <a:gd name="connsiteX1165" fmla="*/ 9114 w 10000"/>
                  <a:gd name="connsiteY1165" fmla="*/ 3902 h 10000"/>
                  <a:gd name="connsiteX1166" fmla="*/ 9122 w 10000"/>
                  <a:gd name="connsiteY1166" fmla="*/ 3935 h 10000"/>
                  <a:gd name="connsiteX1167" fmla="*/ 9125 w 10000"/>
                  <a:gd name="connsiteY1167" fmla="*/ 3964 h 10000"/>
                  <a:gd name="connsiteX1168" fmla="*/ 9130 w 10000"/>
                  <a:gd name="connsiteY1168" fmla="*/ 3999 h 10000"/>
                  <a:gd name="connsiteX1169" fmla="*/ 9130 w 10000"/>
                  <a:gd name="connsiteY1169" fmla="*/ 4054 h 10000"/>
                  <a:gd name="connsiteX1170" fmla="*/ 9155 w 10000"/>
                  <a:gd name="connsiteY1170" fmla="*/ 4093 h 10000"/>
                  <a:gd name="connsiteX1171" fmla="*/ 9169 w 10000"/>
                  <a:gd name="connsiteY1171" fmla="*/ 4090 h 10000"/>
                  <a:gd name="connsiteX1172" fmla="*/ 9211 w 10000"/>
                  <a:gd name="connsiteY1172" fmla="*/ 4077 h 10000"/>
                  <a:gd name="connsiteX1173" fmla="*/ 9244 w 10000"/>
                  <a:gd name="connsiteY1173" fmla="*/ 4077 h 10000"/>
                  <a:gd name="connsiteX1174" fmla="*/ 9252 w 10000"/>
                  <a:gd name="connsiteY1174" fmla="*/ 4103 h 10000"/>
                  <a:gd name="connsiteX1175" fmla="*/ 9258 w 10000"/>
                  <a:gd name="connsiteY1175" fmla="*/ 4148 h 10000"/>
                  <a:gd name="connsiteX1176" fmla="*/ 9269 w 10000"/>
                  <a:gd name="connsiteY1176" fmla="*/ 4158 h 10000"/>
                  <a:gd name="connsiteX1177" fmla="*/ 9294 w 10000"/>
                  <a:gd name="connsiteY1177" fmla="*/ 4158 h 10000"/>
                  <a:gd name="connsiteX1178" fmla="*/ 9319 w 10000"/>
                  <a:gd name="connsiteY1178" fmla="*/ 4168 h 10000"/>
                  <a:gd name="connsiteX1179" fmla="*/ 9346 w 10000"/>
                  <a:gd name="connsiteY1179" fmla="*/ 4190 h 10000"/>
                  <a:gd name="connsiteX1180" fmla="*/ 9357 w 10000"/>
                  <a:gd name="connsiteY1180" fmla="*/ 4168 h 10000"/>
                  <a:gd name="connsiteX1181" fmla="*/ 9371 w 10000"/>
                  <a:gd name="connsiteY1181" fmla="*/ 4132 h 10000"/>
                  <a:gd name="connsiteX1182" fmla="*/ 9391 w 10000"/>
                  <a:gd name="connsiteY1182" fmla="*/ 4113 h 10000"/>
                  <a:gd name="connsiteX1183" fmla="*/ 9407 w 10000"/>
                  <a:gd name="connsiteY1183" fmla="*/ 4103 h 10000"/>
                  <a:gd name="connsiteX1184" fmla="*/ 9435 w 10000"/>
                  <a:gd name="connsiteY1184" fmla="*/ 4100 h 10000"/>
                  <a:gd name="connsiteX1185" fmla="*/ 9460 w 10000"/>
                  <a:gd name="connsiteY1185" fmla="*/ 4084 h 10000"/>
                  <a:gd name="connsiteX1186" fmla="*/ 9485 w 10000"/>
                  <a:gd name="connsiteY1186" fmla="*/ 4067 h 10000"/>
                  <a:gd name="connsiteX1187" fmla="*/ 9496 w 10000"/>
                  <a:gd name="connsiteY1187" fmla="*/ 4054 h 10000"/>
                  <a:gd name="connsiteX1188" fmla="*/ 9526 w 10000"/>
                  <a:gd name="connsiteY1188" fmla="*/ 4048 h 10000"/>
                  <a:gd name="connsiteX1189" fmla="*/ 9557 w 10000"/>
                  <a:gd name="connsiteY1189" fmla="*/ 4038 h 10000"/>
                  <a:gd name="connsiteX1190" fmla="*/ 9584 w 10000"/>
                  <a:gd name="connsiteY1190" fmla="*/ 4019 h 10000"/>
                  <a:gd name="connsiteX1191" fmla="*/ 9623 w 10000"/>
                  <a:gd name="connsiteY1191" fmla="*/ 4016 h 10000"/>
                  <a:gd name="connsiteX1192" fmla="*/ 9648 w 10000"/>
                  <a:gd name="connsiteY1192" fmla="*/ 4009 h 10000"/>
                  <a:gd name="connsiteX1193" fmla="*/ 9673 w 10000"/>
                  <a:gd name="connsiteY1193" fmla="*/ 4019 h 10000"/>
                  <a:gd name="connsiteX1194" fmla="*/ 9712 w 10000"/>
                  <a:gd name="connsiteY1194" fmla="*/ 4038 h 10000"/>
                  <a:gd name="connsiteX1195" fmla="*/ 9742 w 10000"/>
                  <a:gd name="connsiteY1195" fmla="*/ 4074 h 10000"/>
                  <a:gd name="connsiteX1196" fmla="*/ 9776 w 10000"/>
                  <a:gd name="connsiteY1196" fmla="*/ 4093 h 10000"/>
                  <a:gd name="connsiteX1197" fmla="*/ 9814 w 10000"/>
                  <a:gd name="connsiteY1197" fmla="*/ 4109 h 10000"/>
                  <a:gd name="connsiteX1198" fmla="*/ 9859 w 10000"/>
                  <a:gd name="connsiteY1198" fmla="*/ 4119 h 10000"/>
                  <a:gd name="connsiteX1199" fmla="*/ 9898 w 10000"/>
                  <a:gd name="connsiteY1199" fmla="*/ 4122 h 10000"/>
                  <a:gd name="connsiteX1200" fmla="*/ 9931 w 10000"/>
                  <a:gd name="connsiteY1200" fmla="*/ 4109 h 10000"/>
                  <a:gd name="connsiteX1201" fmla="*/ 9956 w 10000"/>
                  <a:gd name="connsiteY1201" fmla="*/ 4100 h 10000"/>
                  <a:gd name="connsiteX1202" fmla="*/ 9981 w 10000"/>
                  <a:gd name="connsiteY1202" fmla="*/ 4067 h 10000"/>
                  <a:gd name="connsiteX1203" fmla="*/ 9994 w 10000"/>
                  <a:gd name="connsiteY1203" fmla="*/ 4035 h 10000"/>
                  <a:gd name="connsiteX1204" fmla="*/ 10000 w 10000"/>
                  <a:gd name="connsiteY1204" fmla="*/ 3996 h 10000"/>
                  <a:gd name="connsiteX1205" fmla="*/ 9994 w 10000"/>
                  <a:gd name="connsiteY1205" fmla="*/ 3941 h 10000"/>
                  <a:gd name="connsiteX1206" fmla="*/ 9986 w 10000"/>
                  <a:gd name="connsiteY1206" fmla="*/ 3905 h 10000"/>
                  <a:gd name="connsiteX1207" fmla="*/ 9981 w 10000"/>
                  <a:gd name="connsiteY1207" fmla="*/ 3857 h 10000"/>
                  <a:gd name="connsiteX1208" fmla="*/ 9989 w 10000"/>
                  <a:gd name="connsiteY1208" fmla="*/ 3837 h 10000"/>
                  <a:gd name="connsiteX1209" fmla="*/ 9989 w 10000"/>
                  <a:gd name="connsiteY1209" fmla="*/ 3812 h 10000"/>
                  <a:gd name="connsiteX1210" fmla="*/ 9981 w 10000"/>
                  <a:gd name="connsiteY1210" fmla="*/ 3792 h 10000"/>
                  <a:gd name="connsiteX1211" fmla="*/ 9970 w 10000"/>
                  <a:gd name="connsiteY1211" fmla="*/ 3763 h 10000"/>
                  <a:gd name="connsiteX1212" fmla="*/ 9945 w 10000"/>
                  <a:gd name="connsiteY1212" fmla="*/ 3705 h 10000"/>
                  <a:gd name="connsiteX1213" fmla="*/ 9931 w 10000"/>
                  <a:gd name="connsiteY1213" fmla="*/ 3659 h 10000"/>
                  <a:gd name="connsiteX1214" fmla="*/ 9903 w 10000"/>
                  <a:gd name="connsiteY1214" fmla="*/ 3640 h 10000"/>
                  <a:gd name="connsiteX1215" fmla="*/ 9881 w 10000"/>
                  <a:gd name="connsiteY1215" fmla="*/ 3620 h 10000"/>
                  <a:gd name="connsiteX1216" fmla="*/ 9856 w 10000"/>
                  <a:gd name="connsiteY1216" fmla="*/ 3595 h 10000"/>
                  <a:gd name="connsiteX1217" fmla="*/ 9817 w 10000"/>
                  <a:gd name="connsiteY1217" fmla="*/ 3562 h 10000"/>
                  <a:gd name="connsiteX1218" fmla="*/ 9795 w 10000"/>
                  <a:gd name="connsiteY1218" fmla="*/ 3546 h 10000"/>
                  <a:gd name="connsiteX1219" fmla="*/ 9778 w 10000"/>
                  <a:gd name="connsiteY1219" fmla="*/ 3527 h 10000"/>
                  <a:gd name="connsiteX1220" fmla="*/ 9745 w 10000"/>
                  <a:gd name="connsiteY1220" fmla="*/ 3501 h 10000"/>
                  <a:gd name="connsiteX1221" fmla="*/ 9726 w 10000"/>
                  <a:gd name="connsiteY1221" fmla="*/ 3488 h 10000"/>
                  <a:gd name="connsiteX1222" fmla="*/ 9704 w 10000"/>
                  <a:gd name="connsiteY1222" fmla="*/ 3472 h 10000"/>
                  <a:gd name="connsiteX1223" fmla="*/ 9695 w 10000"/>
                  <a:gd name="connsiteY1223" fmla="*/ 3468 h 10000"/>
                  <a:gd name="connsiteX1224" fmla="*/ 9690 w 10000"/>
                  <a:gd name="connsiteY1224" fmla="*/ 3459 h 10000"/>
                  <a:gd name="connsiteX1225" fmla="*/ 9673 w 10000"/>
                  <a:gd name="connsiteY1225" fmla="*/ 3449 h 10000"/>
                  <a:gd name="connsiteX1226" fmla="*/ 9665 w 10000"/>
                  <a:gd name="connsiteY1226" fmla="*/ 3442 h 10000"/>
                  <a:gd name="connsiteX1227" fmla="*/ 9654 w 10000"/>
                  <a:gd name="connsiteY1227" fmla="*/ 3449 h 10000"/>
                  <a:gd name="connsiteX1228" fmla="*/ 9521 w 10000"/>
                  <a:gd name="connsiteY1228" fmla="*/ 3394 h 10000"/>
                  <a:gd name="connsiteX1229" fmla="*/ 9510 w 10000"/>
                  <a:gd name="connsiteY1229" fmla="*/ 3368 h 10000"/>
                  <a:gd name="connsiteX1230" fmla="*/ 9496 w 10000"/>
                  <a:gd name="connsiteY1230" fmla="*/ 3287 h 10000"/>
                  <a:gd name="connsiteX1231" fmla="*/ 9488 w 10000"/>
                  <a:gd name="connsiteY1231" fmla="*/ 3216 h 10000"/>
                  <a:gd name="connsiteX1232" fmla="*/ 9493 w 10000"/>
                  <a:gd name="connsiteY1232" fmla="*/ 3174 h 10000"/>
                  <a:gd name="connsiteX1233" fmla="*/ 9501 w 10000"/>
                  <a:gd name="connsiteY1233" fmla="*/ 3128 h 10000"/>
                  <a:gd name="connsiteX1234" fmla="*/ 9488 w 10000"/>
                  <a:gd name="connsiteY1234" fmla="*/ 3025 h 10000"/>
                  <a:gd name="connsiteX1235" fmla="*/ 9446 w 10000"/>
                  <a:gd name="connsiteY1235" fmla="*/ 2931 h 10000"/>
                  <a:gd name="connsiteX1236" fmla="*/ 9382 w 10000"/>
                  <a:gd name="connsiteY1236" fmla="*/ 2837 h 10000"/>
                  <a:gd name="connsiteX1237" fmla="*/ 9316 w 10000"/>
                  <a:gd name="connsiteY1237" fmla="*/ 2753 h 10000"/>
                  <a:gd name="connsiteX1238" fmla="*/ 9294 w 10000"/>
                  <a:gd name="connsiteY1238" fmla="*/ 2655 h 10000"/>
                  <a:gd name="connsiteX1239" fmla="*/ 9213 w 10000"/>
                  <a:gd name="connsiteY1239" fmla="*/ 2328 h 10000"/>
                  <a:gd name="connsiteX1240" fmla="*/ 9172 w 10000"/>
                  <a:gd name="connsiteY1240" fmla="*/ 2286 h 10000"/>
                  <a:gd name="connsiteX1241" fmla="*/ 9019 w 10000"/>
                  <a:gd name="connsiteY1241" fmla="*/ 2082 h 10000"/>
                  <a:gd name="connsiteX1242" fmla="*/ 8906 w 10000"/>
                  <a:gd name="connsiteY1242" fmla="*/ 1946 h 10000"/>
                  <a:gd name="connsiteX1243" fmla="*/ 8801 w 10000"/>
                  <a:gd name="connsiteY1243" fmla="*/ 1778 h 10000"/>
                  <a:gd name="connsiteX1244" fmla="*/ 8806 w 10000"/>
                  <a:gd name="connsiteY1244" fmla="*/ 1713 h 10000"/>
                  <a:gd name="connsiteX1245" fmla="*/ 8809 w 10000"/>
                  <a:gd name="connsiteY1245" fmla="*/ 1703 h 10000"/>
                  <a:gd name="connsiteX1246" fmla="*/ 8817 w 10000"/>
                  <a:gd name="connsiteY1246" fmla="*/ 1713 h 10000"/>
                  <a:gd name="connsiteX1247" fmla="*/ 8834 w 10000"/>
                  <a:gd name="connsiteY1247" fmla="*/ 1729 h 10000"/>
                  <a:gd name="connsiteX1248" fmla="*/ 8839 w 10000"/>
                  <a:gd name="connsiteY1248" fmla="*/ 1729 h 10000"/>
                  <a:gd name="connsiteX1249" fmla="*/ 8848 w 10000"/>
                  <a:gd name="connsiteY1249" fmla="*/ 1723 h 10000"/>
                  <a:gd name="connsiteX1250" fmla="*/ 8850 w 10000"/>
                  <a:gd name="connsiteY1250" fmla="*/ 1703 h 10000"/>
                  <a:gd name="connsiteX1251" fmla="*/ 8850 w 10000"/>
                  <a:gd name="connsiteY1251" fmla="*/ 1684 h 10000"/>
                  <a:gd name="connsiteX1252" fmla="*/ 8850 w 10000"/>
                  <a:gd name="connsiteY1252" fmla="*/ 1648 h 10000"/>
                  <a:gd name="connsiteX1253" fmla="*/ 8881 w 10000"/>
                  <a:gd name="connsiteY1253" fmla="*/ 1571 h 10000"/>
                  <a:gd name="connsiteX1254" fmla="*/ 8895 w 10000"/>
                  <a:gd name="connsiteY1254" fmla="*/ 1541 h 10000"/>
                  <a:gd name="connsiteX1255" fmla="*/ 8895 w 10000"/>
                  <a:gd name="connsiteY1255" fmla="*/ 1525 h 10000"/>
                  <a:gd name="connsiteX1256" fmla="*/ 8881 w 10000"/>
                  <a:gd name="connsiteY1256" fmla="*/ 1516 h 10000"/>
                  <a:gd name="connsiteX1257" fmla="*/ 8864 w 10000"/>
                  <a:gd name="connsiteY1257" fmla="*/ 1522 h 10000"/>
                  <a:gd name="connsiteX1258" fmla="*/ 8850 w 10000"/>
                  <a:gd name="connsiteY1258" fmla="*/ 1535 h 10000"/>
                  <a:gd name="connsiteX1259" fmla="*/ 8834 w 10000"/>
                  <a:gd name="connsiteY1259" fmla="*/ 1571 h 10000"/>
                  <a:gd name="connsiteX1260" fmla="*/ 8825 w 10000"/>
                  <a:gd name="connsiteY1260" fmla="*/ 1587 h 10000"/>
                  <a:gd name="connsiteX1261" fmla="*/ 8776 w 10000"/>
                  <a:gd name="connsiteY1261" fmla="*/ 1571 h 10000"/>
                  <a:gd name="connsiteX1262" fmla="*/ 8745 w 10000"/>
                  <a:gd name="connsiteY1262" fmla="*/ 1580 h 10000"/>
                  <a:gd name="connsiteX1263" fmla="*/ 8720 w 10000"/>
                  <a:gd name="connsiteY1263" fmla="*/ 1587 h 10000"/>
                  <a:gd name="connsiteX1264" fmla="*/ 8709 w 10000"/>
                  <a:gd name="connsiteY1264" fmla="*/ 1609 h 10000"/>
                  <a:gd name="connsiteX1265" fmla="*/ 8693 w 10000"/>
                  <a:gd name="connsiteY1265" fmla="*/ 1616 h 10000"/>
                  <a:gd name="connsiteX1266" fmla="*/ 8684 w 10000"/>
                  <a:gd name="connsiteY1266" fmla="*/ 1639 h 10000"/>
                  <a:gd name="connsiteX1267" fmla="*/ 8684 w 10000"/>
                  <a:gd name="connsiteY1267" fmla="*/ 1658 h 10000"/>
                  <a:gd name="connsiteX1268" fmla="*/ 8665 w 10000"/>
                  <a:gd name="connsiteY1268" fmla="*/ 1655 h 10000"/>
                  <a:gd name="connsiteX1269" fmla="*/ 8665 w 10000"/>
                  <a:gd name="connsiteY1269" fmla="*/ 1645 h 10000"/>
                  <a:gd name="connsiteX1270" fmla="*/ 8665 w 10000"/>
                  <a:gd name="connsiteY1270" fmla="*/ 1626 h 10000"/>
                  <a:gd name="connsiteX1271" fmla="*/ 8676 w 10000"/>
                  <a:gd name="connsiteY1271" fmla="*/ 1609 h 10000"/>
                  <a:gd name="connsiteX1272" fmla="*/ 8679 w 10000"/>
                  <a:gd name="connsiteY1272" fmla="*/ 1597 h 10000"/>
                  <a:gd name="connsiteX1273" fmla="*/ 8687 w 10000"/>
                  <a:gd name="connsiteY1273" fmla="*/ 1577 h 10000"/>
                  <a:gd name="connsiteX1274" fmla="*/ 8695 w 10000"/>
                  <a:gd name="connsiteY1274" fmla="*/ 1554 h 10000"/>
                  <a:gd name="connsiteX1275" fmla="*/ 8709 w 10000"/>
                  <a:gd name="connsiteY1275" fmla="*/ 1532 h 10000"/>
                  <a:gd name="connsiteX1276" fmla="*/ 8704 w 10000"/>
                  <a:gd name="connsiteY1276" fmla="*/ 1512 h 10000"/>
                  <a:gd name="connsiteX1277" fmla="*/ 8695 w 10000"/>
                  <a:gd name="connsiteY1277" fmla="*/ 1503 h 10000"/>
                  <a:gd name="connsiteX1278" fmla="*/ 8684 w 10000"/>
                  <a:gd name="connsiteY1278" fmla="*/ 1503 h 10000"/>
                  <a:gd name="connsiteX1279" fmla="*/ 8670 w 10000"/>
                  <a:gd name="connsiteY1279" fmla="*/ 1525 h 10000"/>
                  <a:gd name="connsiteX1280" fmla="*/ 8665 w 10000"/>
                  <a:gd name="connsiteY1280" fmla="*/ 1545 h 10000"/>
                  <a:gd name="connsiteX1281" fmla="*/ 8654 w 10000"/>
                  <a:gd name="connsiteY1281" fmla="*/ 1567 h 10000"/>
                  <a:gd name="connsiteX1282" fmla="*/ 8648 w 10000"/>
                  <a:gd name="connsiteY1282" fmla="*/ 1587 h 10000"/>
                  <a:gd name="connsiteX1283" fmla="*/ 8640 w 10000"/>
                  <a:gd name="connsiteY1283" fmla="*/ 1629 h 10000"/>
                  <a:gd name="connsiteX1284" fmla="*/ 8620 w 10000"/>
                  <a:gd name="connsiteY1284" fmla="*/ 1635 h 10000"/>
                  <a:gd name="connsiteX1285" fmla="*/ 8612 w 10000"/>
                  <a:gd name="connsiteY1285" fmla="*/ 1635 h 10000"/>
                  <a:gd name="connsiteX1286" fmla="*/ 8604 w 10000"/>
                  <a:gd name="connsiteY1286" fmla="*/ 1626 h 10000"/>
                  <a:gd name="connsiteX1287" fmla="*/ 8596 w 10000"/>
                  <a:gd name="connsiteY1287" fmla="*/ 1616 h 10000"/>
                  <a:gd name="connsiteX1288" fmla="*/ 8596 w 10000"/>
                  <a:gd name="connsiteY1288" fmla="*/ 1580 h 10000"/>
                  <a:gd name="connsiteX1289" fmla="*/ 8587 w 10000"/>
                  <a:gd name="connsiteY1289" fmla="*/ 1545 h 10000"/>
                  <a:gd name="connsiteX1290" fmla="*/ 8565 w 10000"/>
                  <a:gd name="connsiteY1290" fmla="*/ 1516 h 10000"/>
                  <a:gd name="connsiteX1291" fmla="*/ 8543 w 10000"/>
                  <a:gd name="connsiteY1291" fmla="*/ 1512 h 10000"/>
                  <a:gd name="connsiteX1292" fmla="*/ 8518 w 10000"/>
                  <a:gd name="connsiteY1292" fmla="*/ 1532 h 10000"/>
                  <a:gd name="connsiteX1293" fmla="*/ 8476 w 10000"/>
                  <a:gd name="connsiteY1293" fmla="*/ 1567 h 10000"/>
                  <a:gd name="connsiteX1294" fmla="*/ 8454 w 10000"/>
                  <a:gd name="connsiteY1294" fmla="*/ 1551 h 10000"/>
                  <a:gd name="connsiteX1295" fmla="*/ 8402 w 10000"/>
                  <a:gd name="connsiteY1295" fmla="*/ 1493 h 10000"/>
                  <a:gd name="connsiteX1296" fmla="*/ 8371 w 10000"/>
                  <a:gd name="connsiteY1296" fmla="*/ 1428 h 10000"/>
                  <a:gd name="connsiteX1297" fmla="*/ 8072 w 10000"/>
                  <a:gd name="connsiteY1297" fmla="*/ 1422 h 10000"/>
                  <a:gd name="connsiteX1298" fmla="*/ 7823 w 10000"/>
                  <a:gd name="connsiteY1298" fmla="*/ 1279 h 10000"/>
                  <a:gd name="connsiteX1299" fmla="*/ 7587 w 10000"/>
                  <a:gd name="connsiteY1299" fmla="*/ 1133 h 10000"/>
                  <a:gd name="connsiteX1300" fmla="*/ 7526 w 10000"/>
                  <a:gd name="connsiteY1300" fmla="*/ 1098 h 10000"/>
                  <a:gd name="connsiteX1301" fmla="*/ 7346 w 10000"/>
                  <a:gd name="connsiteY1301" fmla="*/ 991 h 10000"/>
                  <a:gd name="connsiteX1302" fmla="*/ 7321 w 10000"/>
                  <a:gd name="connsiteY1302" fmla="*/ 959 h 10000"/>
                  <a:gd name="connsiteX1303" fmla="*/ 7307 w 10000"/>
                  <a:gd name="connsiteY1303" fmla="*/ 871 h 10000"/>
                  <a:gd name="connsiteX1304" fmla="*/ 7224 w 10000"/>
                  <a:gd name="connsiteY1304" fmla="*/ 816 h 10000"/>
                  <a:gd name="connsiteX1305" fmla="*/ 7147 w 10000"/>
                  <a:gd name="connsiteY1305" fmla="*/ 787 h 10000"/>
                  <a:gd name="connsiteX1306" fmla="*/ 7080 w 10000"/>
                  <a:gd name="connsiteY1306" fmla="*/ 742 h 10000"/>
                  <a:gd name="connsiteX1307" fmla="*/ 7069 w 10000"/>
                  <a:gd name="connsiteY1307" fmla="*/ 767 h 10000"/>
                  <a:gd name="connsiteX1308" fmla="*/ 7033 w 10000"/>
                  <a:gd name="connsiteY1308" fmla="*/ 787 h 10000"/>
                  <a:gd name="connsiteX1309" fmla="*/ 6820 w 10000"/>
                  <a:gd name="connsiteY1309" fmla="*/ 878 h 10000"/>
                  <a:gd name="connsiteX1310" fmla="*/ 6726 w 10000"/>
                  <a:gd name="connsiteY1310" fmla="*/ 897 h 10000"/>
                  <a:gd name="connsiteX1311" fmla="*/ 6626 w 10000"/>
                  <a:gd name="connsiteY1311" fmla="*/ 955 h 10000"/>
                  <a:gd name="connsiteX1312" fmla="*/ 6582 w 10000"/>
                  <a:gd name="connsiteY1312" fmla="*/ 946 h 10000"/>
                  <a:gd name="connsiteX1313" fmla="*/ 6571 w 10000"/>
                  <a:gd name="connsiteY1313" fmla="*/ 955 h 10000"/>
                  <a:gd name="connsiteX1314" fmla="*/ 6507 w 10000"/>
                  <a:gd name="connsiteY1314" fmla="*/ 975 h 10000"/>
                  <a:gd name="connsiteX1315" fmla="*/ 6485 w 10000"/>
                  <a:gd name="connsiteY1315" fmla="*/ 975 h 10000"/>
                  <a:gd name="connsiteX1316" fmla="*/ 6476 w 10000"/>
                  <a:gd name="connsiteY1316" fmla="*/ 965 h 10000"/>
                  <a:gd name="connsiteX1317" fmla="*/ 6474 w 10000"/>
                  <a:gd name="connsiteY1317" fmla="*/ 936 h 10000"/>
                  <a:gd name="connsiteX1318" fmla="*/ 6452 w 10000"/>
                  <a:gd name="connsiteY1318" fmla="*/ 887 h 10000"/>
                  <a:gd name="connsiteX1319" fmla="*/ 6352 w 10000"/>
                  <a:gd name="connsiteY1319" fmla="*/ 767 h 10000"/>
                  <a:gd name="connsiteX1320" fmla="*/ 6313 w 10000"/>
                  <a:gd name="connsiteY1320" fmla="*/ 732 h 10000"/>
                  <a:gd name="connsiteX1321" fmla="*/ 6296 w 10000"/>
                  <a:gd name="connsiteY1321" fmla="*/ 690 h 10000"/>
                  <a:gd name="connsiteX1322" fmla="*/ 6271 w 10000"/>
                  <a:gd name="connsiteY1322" fmla="*/ 664 h 10000"/>
                  <a:gd name="connsiteX1323" fmla="*/ 6266 w 10000"/>
                  <a:gd name="connsiteY1323" fmla="*/ 654 h 10000"/>
                  <a:gd name="connsiteX1324" fmla="*/ 6111 w 10000"/>
                  <a:gd name="connsiteY1324" fmla="*/ 398 h 10000"/>
                  <a:gd name="connsiteX1325" fmla="*/ 5903 w 10000"/>
                  <a:gd name="connsiteY1325" fmla="*/ 408 h 10000"/>
                  <a:gd name="connsiteX1326" fmla="*/ 5837 w 10000"/>
                  <a:gd name="connsiteY1326" fmla="*/ 427 h 10000"/>
                  <a:gd name="connsiteX1327" fmla="*/ 5756 w 10000"/>
                  <a:gd name="connsiteY1327" fmla="*/ 453 h 10000"/>
                  <a:gd name="connsiteX1328" fmla="*/ 5681 w 10000"/>
                  <a:gd name="connsiteY1328" fmla="*/ 453 h 10000"/>
                  <a:gd name="connsiteX1329" fmla="*/ 5609 w 10000"/>
                  <a:gd name="connsiteY1329" fmla="*/ 447 h 10000"/>
                  <a:gd name="connsiteX1330" fmla="*/ 5554 w 10000"/>
                  <a:gd name="connsiteY1330" fmla="*/ 304 h 10000"/>
                  <a:gd name="connsiteX1331" fmla="*/ 5529 w 10000"/>
                  <a:gd name="connsiteY1331" fmla="*/ 301 h 10000"/>
                  <a:gd name="connsiteX1332" fmla="*/ 5393 w 10000"/>
                  <a:gd name="connsiteY1332" fmla="*/ 256 h 10000"/>
                  <a:gd name="connsiteX1333" fmla="*/ 5366 w 10000"/>
                  <a:gd name="connsiteY1333" fmla="*/ 220 h 10000"/>
                  <a:gd name="connsiteX1334" fmla="*/ 5249 w 10000"/>
                  <a:gd name="connsiteY1334" fmla="*/ 155 h 10000"/>
                  <a:gd name="connsiteX1335" fmla="*/ 5141 w 10000"/>
                  <a:gd name="connsiteY1335" fmla="*/ 52 h 10000"/>
                  <a:gd name="connsiteX1336" fmla="*/ 5116 w 10000"/>
                  <a:gd name="connsiteY1336" fmla="*/ 3 h 10000"/>
                  <a:gd name="connsiteX1337" fmla="*/ 5061 w 10000"/>
                  <a:gd name="connsiteY1337" fmla="*/ 0 h 10000"/>
                  <a:gd name="connsiteX1338" fmla="*/ 5036 w 10000"/>
                  <a:gd name="connsiteY1338" fmla="*/ 32 h 10000"/>
                  <a:gd name="connsiteX1339" fmla="*/ 4942 w 10000"/>
                  <a:gd name="connsiteY1339" fmla="*/ 133 h 10000"/>
                  <a:gd name="connsiteX1340" fmla="*/ 4900 w 10000"/>
                  <a:gd name="connsiteY1340" fmla="*/ 217 h 10000"/>
                  <a:gd name="connsiteX1341" fmla="*/ 4861 w 10000"/>
                  <a:gd name="connsiteY1341" fmla="*/ 198 h 10000"/>
                  <a:gd name="connsiteX1342" fmla="*/ 4795 w 10000"/>
                  <a:gd name="connsiteY1342" fmla="*/ 68 h 10000"/>
                  <a:gd name="connsiteX1343" fmla="*/ 4778 w 10000"/>
                  <a:gd name="connsiteY1343" fmla="*/ 62 h 10000"/>
                  <a:gd name="connsiteX1344" fmla="*/ 4765 w 10000"/>
                  <a:gd name="connsiteY1344" fmla="*/ 62 h 10000"/>
                  <a:gd name="connsiteX1345" fmla="*/ 4748 w 10000"/>
                  <a:gd name="connsiteY1345" fmla="*/ 68 h 10000"/>
                  <a:gd name="connsiteX1346" fmla="*/ 4673 w 10000"/>
                  <a:gd name="connsiteY1346" fmla="*/ 136 h 10000"/>
                  <a:gd name="connsiteX1347" fmla="*/ 4632 w 10000"/>
                  <a:gd name="connsiteY1347" fmla="*/ 201 h 10000"/>
                  <a:gd name="connsiteX1348" fmla="*/ 4623 w 10000"/>
                  <a:gd name="connsiteY1348" fmla="*/ 210 h 10000"/>
                  <a:gd name="connsiteX1349" fmla="*/ 4579 w 10000"/>
                  <a:gd name="connsiteY1349" fmla="*/ 220 h 10000"/>
                  <a:gd name="connsiteX1350" fmla="*/ 4479 w 10000"/>
                  <a:gd name="connsiteY1350" fmla="*/ 198 h 10000"/>
                  <a:gd name="connsiteX1351" fmla="*/ 4402 w 10000"/>
                  <a:gd name="connsiteY1351" fmla="*/ 165 h 10000"/>
                  <a:gd name="connsiteX1352" fmla="*/ 4374 w 10000"/>
                  <a:gd name="connsiteY1352" fmla="*/ 165 h 10000"/>
                  <a:gd name="connsiteX1353" fmla="*/ 4335 w 10000"/>
                  <a:gd name="connsiteY1353" fmla="*/ 172 h 10000"/>
                  <a:gd name="connsiteX1354" fmla="*/ 4302 w 10000"/>
                  <a:gd name="connsiteY1354" fmla="*/ 188 h 10000"/>
                  <a:gd name="connsiteX1355" fmla="*/ 4271 w 10000"/>
                  <a:gd name="connsiteY1355" fmla="*/ 220 h 10000"/>
                  <a:gd name="connsiteX1356" fmla="*/ 4238 w 10000"/>
                  <a:gd name="connsiteY1356" fmla="*/ 240 h 10000"/>
                  <a:gd name="connsiteX1357" fmla="*/ 4324 w 10000"/>
                  <a:gd name="connsiteY1357" fmla="*/ 1289 h 10000"/>
                  <a:gd name="connsiteX1358" fmla="*/ 3521 w 10000"/>
                  <a:gd name="connsiteY1358" fmla="*/ 7730 h 10000"/>
                  <a:gd name="connsiteX1359" fmla="*/ 3554 w 10000"/>
                  <a:gd name="connsiteY1359" fmla="*/ 7740 h 10000"/>
                  <a:gd name="connsiteX1360" fmla="*/ 3560 w 10000"/>
                  <a:gd name="connsiteY1360" fmla="*/ 7749 h 10000"/>
                  <a:gd name="connsiteX1361" fmla="*/ 3562 w 10000"/>
                  <a:gd name="connsiteY1361" fmla="*/ 7759 h 10000"/>
                  <a:gd name="connsiteX1362" fmla="*/ 3573 w 10000"/>
                  <a:gd name="connsiteY1362" fmla="*/ 7766 h 10000"/>
                  <a:gd name="connsiteX1363" fmla="*/ 3584 w 10000"/>
                  <a:gd name="connsiteY1363" fmla="*/ 7759 h 10000"/>
                  <a:gd name="connsiteX1364" fmla="*/ 3598 w 10000"/>
                  <a:gd name="connsiteY1364" fmla="*/ 7743 h 10000"/>
                  <a:gd name="connsiteX1365" fmla="*/ 3609 w 10000"/>
                  <a:gd name="connsiteY1365" fmla="*/ 7756 h 10000"/>
                  <a:gd name="connsiteX1366" fmla="*/ 3623 w 10000"/>
                  <a:gd name="connsiteY1366" fmla="*/ 7733 h 10000"/>
                  <a:gd name="connsiteX1367" fmla="*/ 3632 w 10000"/>
                  <a:gd name="connsiteY1367" fmla="*/ 7730 h 10000"/>
                  <a:gd name="connsiteX1368" fmla="*/ 3634 w 10000"/>
                  <a:gd name="connsiteY1368" fmla="*/ 7730 h 10000"/>
                  <a:gd name="connsiteX1369" fmla="*/ 3643 w 10000"/>
                  <a:gd name="connsiteY1369" fmla="*/ 7730 h 10000"/>
                  <a:gd name="connsiteX1370" fmla="*/ 3657 w 10000"/>
                  <a:gd name="connsiteY1370" fmla="*/ 7733 h 10000"/>
                  <a:gd name="connsiteX1371" fmla="*/ 3670 w 10000"/>
                  <a:gd name="connsiteY1371" fmla="*/ 7730 h 10000"/>
                  <a:gd name="connsiteX1372" fmla="*/ 3687 w 10000"/>
                  <a:gd name="connsiteY1372" fmla="*/ 7730 h 10000"/>
                  <a:gd name="connsiteX1373" fmla="*/ 3690 w 10000"/>
                  <a:gd name="connsiteY1373" fmla="*/ 7730 h 10000"/>
                  <a:gd name="connsiteX1374" fmla="*/ 3704 w 10000"/>
                  <a:gd name="connsiteY1374" fmla="*/ 7740 h 10000"/>
                  <a:gd name="connsiteX1375" fmla="*/ 3712 w 10000"/>
                  <a:gd name="connsiteY1375" fmla="*/ 7743 h 10000"/>
                  <a:gd name="connsiteX1376" fmla="*/ 3723 w 10000"/>
                  <a:gd name="connsiteY1376" fmla="*/ 7749 h 10000"/>
                  <a:gd name="connsiteX1377" fmla="*/ 3729 w 10000"/>
                  <a:gd name="connsiteY1377" fmla="*/ 7749 h 10000"/>
                  <a:gd name="connsiteX1378" fmla="*/ 3729 w 10000"/>
                  <a:gd name="connsiteY1378" fmla="*/ 7743 h 10000"/>
                  <a:gd name="connsiteX1379" fmla="*/ 3745 w 10000"/>
                  <a:gd name="connsiteY1379" fmla="*/ 7740 h 10000"/>
                  <a:gd name="connsiteX1380" fmla="*/ 3753 w 10000"/>
                  <a:gd name="connsiteY1380" fmla="*/ 7730 h 10000"/>
                  <a:gd name="connsiteX1381" fmla="*/ 3762 w 10000"/>
                  <a:gd name="connsiteY1381" fmla="*/ 7720 h 10000"/>
                  <a:gd name="connsiteX1382" fmla="*/ 3776 w 10000"/>
                  <a:gd name="connsiteY1382" fmla="*/ 7710 h 10000"/>
                  <a:gd name="connsiteX1383" fmla="*/ 3784 w 10000"/>
                  <a:gd name="connsiteY1383" fmla="*/ 7701 h 10000"/>
                  <a:gd name="connsiteX1384" fmla="*/ 3792 w 10000"/>
                  <a:gd name="connsiteY1384" fmla="*/ 7694 h 10000"/>
                  <a:gd name="connsiteX1385" fmla="*/ 3801 w 10000"/>
                  <a:gd name="connsiteY1385" fmla="*/ 7685 h 10000"/>
                  <a:gd name="connsiteX1386" fmla="*/ 3803 w 10000"/>
                  <a:gd name="connsiteY1386" fmla="*/ 7685 h 10000"/>
                  <a:gd name="connsiteX1387" fmla="*/ 3809 w 10000"/>
                  <a:gd name="connsiteY1387" fmla="*/ 7685 h 10000"/>
                  <a:gd name="connsiteX1388" fmla="*/ 3817 w 10000"/>
                  <a:gd name="connsiteY1388" fmla="*/ 7691 h 10000"/>
                  <a:gd name="connsiteX1389" fmla="*/ 3778 w 10000"/>
                  <a:gd name="connsiteY1389" fmla="*/ 7756 h 10000"/>
                  <a:gd name="connsiteX1390" fmla="*/ 3762 w 10000"/>
                  <a:gd name="connsiteY1390" fmla="*/ 7775 h 10000"/>
                  <a:gd name="connsiteX1391" fmla="*/ 3748 w 10000"/>
                  <a:gd name="connsiteY1391" fmla="*/ 7775 h 10000"/>
                  <a:gd name="connsiteX1392" fmla="*/ 3737 w 10000"/>
                  <a:gd name="connsiteY1392" fmla="*/ 7778 h 10000"/>
                  <a:gd name="connsiteX1393" fmla="*/ 3723 w 10000"/>
                  <a:gd name="connsiteY1393" fmla="*/ 7778 h 10000"/>
                  <a:gd name="connsiteX1394" fmla="*/ 3720 w 10000"/>
                  <a:gd name="connsiteY1394" fmla="*/ 7785 h 10000"/>
                  <a:gd name="connsiteX1395" fmla="*/ 3715 w 10000"/>
                  <a:gd name="connsiteY1395" fmla="*/ 7788 h 10000"/>
                  <a:gd name="connsiteX1396" fmla="*/ 3704 w 10000"/>
                  <a:gd name="connsiteY1396" fmla="*/ 7804 h 10000"/>
                  <a:gd name="connsiteX1397" fmla="*/ 3712 w 10000"/>
                  <a:gd name="connsiteY1397" fmla="*/ 8005 h 10000"/>
                  <a:gd name="connsiteX1398" fmla="*/ 3706 w 10000"/>
                  <a:gd name="connsiteY1398" fmla="*/ 8021 h 10000"/>
                  <a:gd name="connsiteX1399" fmla="*/ 3712 w 10000"/>
                  <a:gd name="connsiteY1399" fmla="*/ 8044 h 10000"/>
                  <a:gd name="connsiteX1400" fmla="*/ 3712 w 10000"/>
                  <a:gd name="connsiteY1400" fmla="*/ 8051 h 10000"/>
                  <a:gd name="connsiteX1401" fmla="*/ 3729 w 10000"/>
                  <a:gd name="connsiteY1401" fmla="*/ 8060 h 10000"/>
                  <a:gd name="connsiteX1402" fmla="*/ 3767 w 10000"/>
                  <a:gd name="connsiteY1402" fmla="*/ 8106 h 10000"/>
                  <a:gd name="connsiteX1403" fmla="*/ 3770 w 10000"/>
                  <a:gd name="connsiteY1403" fmla="*/ 8119 h 10000"/>
                  <a:gd name="connsiteX1404" fmla="*/ 3787 w 10000"/>
                  <a:gd name="connsiteY1404" fmla="*/ 8157 h 10000"/>
                  <a:gd name="connsiteX1405" fmla="*/ 3787 w 10000"/>
                  <a:gd name="connsiteY1405" fmla="*/ 8174 h 10000"/>
                  <a:gd name="connsiteX1406" fmla="*/ 3776 w 10000"/>
                  <a:gd name="connsiteY1406" fmla="*/ 8203 h 10000"/>
                  <a:gd name="connsiteX1407" fmla="*/ 3767 w 10000"/>
                  <a:gd name="connsiteY1407" fmla="*/ 8174 h 10000"/>
                  <a:gd name="connsiteX1408" fmla="*/ 3762 w 10000"/>
                  <a:gd name="connsiteY1408" fmla="*/ 8157 h 10000"/>
                  <a:gd name="connsiteX1409" fmla="*/ 3740 w 10000"/>
                  <a:gd name="connsiteY1409" fmla="*/ 8154 h 10000"/>
                  <a:gd name="connsiteX1410" fmla="*/ 3731 w 10000"/>
                  <a:gd name="connsiteY1410" fmla="*/ 8138 h 10000"/>
                  <a:gd name="connsiteX1411" fmla="*/ 3729 w 10000"/>
                  <a:gd name="connsiteY1411" fmla="*/ 8125 h 10000"/>
                  <a:gd name="connsiteX1412" fmla="*/ 3712 w 10000"/>
                  <a:gd name="connsiteY1412" fmla="*/ 8115 h 10000"/>
                  <a:gd name="connsiteX1413" fmla="*/ 3704 w 10000"/>
                  <a:gd name="connsiteY1413" fmla="*/ 8109 h 10000"/>
                  <a:gd name="connsiteX1414" fmla="*/ 3687 w 10000"/>
                  <a:gd name="connsiteY1414" fmla="*/ 8099 h 10000"/>
                  <a:gd name="connsiteX1415" fmla="*/ 3673 w 10000"/>
                  <a:gd name="connsiteY1415" fmla="*/ 8093 h 10000"/>
                  <a:gd name="connsiteX1416" fmla="*/ 3665 w 10000"/>
                  <a:gd name="connsiteY1416" fmla="*/ 8083 h 10000"/>
                  <a:gd name="connsiteX1417" fmla="*/ 3648 w 10000"/>
                  <a:gd name="connsiteY1417" fmla="*/ 8073 h 10000"/>
                  <a:gd name="connsiteX1418" fmla="*/ 3643 w 10000"/>
                  <a:gd name="connsiteY1418" fmla="*/ 8063 h 10000"/>
                  <a:gd name="connsiteX1419" fmla="*/ 3632 w 10000"/>
                  <a:gd name="connsiteY1419" fmla="*/ 8054 h 10000"/>
                  <a:gd name="connsiteX1420" fmla="*/ 3623 w 10000"/>
                  <a:gd name="connsiteY1420" fmla="*/ 8060 h 10000"/>
                  <a:gd name="connsiteX1421" fmla="*/ 3615 w 10000"/>
                  <a:gd name="connsiteY1421" fmla="*/ 8070 h 10000"/>
                  <a:gd name="connsiteX1422" fmla="*/ 3607 w 10000"/>
                  <a:gd name="connsiteY1422" fmla="*/ 8083 h 10000"/>
                  <a:gd name="connsiteX1423" fmla="*/ 3607 w 10000"/>
                  <a:gd name="connsiteY1423" fmla="*/ 8099 h 10000"/>
                  <a:gd name="connsiteX1424" fmla="*/ 3607 w 10000"/>
                  <a:gd name="connsiteY1424" fmla="*/ 8125 h 10000"/>
                  <a:gd name="connsiteX1425" fmla="*/ 3601 w 10000"/>
                  <a:gd name="connsiteY1425" fmla="*/ 8148 h 10000"/>
                  <a:gd name="connsiteX1426" fmla="*/ 3584 w 10000"/>
                  <a:gd name="connsiteY1426" fmla="*/ 8154 h 10000"/>
                  <a:gd name="connsiteX1427" fmla="*/ 3573 w 10000"/>
                  <a:gd name="connsiteY1427" fmla="*/ 8154 h 10000"/>
                  <a:gd name="connsiteX1428" fmla="*/ 3560 w 10000"/>
                  <a:gd name="connsiteY1428" fmla="*/ 8138 h 10000"/>
                  <a:gd name="connsiteX1429" fmla="*/ 3551 w 10000"/>
                  <a:gd name="connsiteY1429" fmla="*/ 8119 h 10000"/>
                  <a:gd name="connsiteX1430" fmla="*/ 3535 w 10000"/>
                  <a:gd name="connsiteY1430" fmla="*/ 8099 h 10000"/>
                  <a:gd name="connsiteX1431" fmla="*/ 3504 w 10000"/>
                  <a:gd name="connsiteY1431" fmla="*/ 8073 h 10000"/>
                  <a:gd name="connsiteX1432" fmla="*/ 3493 w 10000"/>
                  <a:gd name="connsiteY1432" fmla="*/ 8051 h 10000"/>
                  <a:gd name="connsiteX1433" fmla="*/ 3488 w 10000"/>
                  <a:gd name="connsiteY1433" fmla="*/ 8034 h 10000"/>
                  <a:gd name="connsiteX1434" fmla="*/ 3488 w 10000"/>
                  <a:gd name="connsiteY1434" fmla="*/ 8012 h 10000"/>
                  <a:gd name="connsiteX1435" fmla="*/ 3488 w 10000"/>
                  <a:gd name="connsiteY1435" fmla="*/ 8005 h 10000"/>
                  <a:gd name="connsiteX1436" fmla="*/ 3496 w 10000"/>
                  <a:gd name="connsiteY1436" fmla="*/ 8002 h 10000"/>
                  <a:gd name="connsiteX1437" fmla="*/ 3501 w 10000"/>
                  <a:gd name="connsiteY1437" fmla="*/ 7992 h 10000"/>
                  <a:gd name="connsiteX1438" fmla="*/ 3504 w 10000"/>
                  <a:gd name="connsiteY1438" fmla="*/ 7966 h 10000"/>
                  <a:gd name="connsiteX1439" fmla="*/ 3501 w 10000"/>
                  <a:gd name="connsiteY1439" fmla="*/ 7940 h 10000"/>
                  <a:gd name="connsiteX1440" fmla="*/ 3485 w 10000"/>
                  <a:gd name="connsiteY1440" fmla="*/ 7918 h 10000"/>
                  <a:gd name="connsiteX1441" fmla="*/ 3457 w 10000"/>
                  <a:gd name="connsiteY1441" fmla="*/ 7872 h 10000"/>
                  <a:gd name="connsiteX1442" fmla="*/ 3449 w 10000"/>
                  <a:gd name="connsiteY1442" fmla="*/ 7847 h 10000"/>
                  <a:gd name="connsiteX1443" fmla="*/ 3446 w 10000"/>
                  <a:gd name="connsiteY1443" fmla="*/ 7827 h 10000"/>
                  <a:gd name="connsiteX1444" fmla="*/ 3457 w 10000"/>
                  <a:gd name="connsiteY1444" fmla="*/ 7808 h 10000"/>
                  <a:gd name="connsiteX1445" fmla="*/ 3465 w 10000"/>
                  <a:gd name="connsiteY1445" fmla="*/ 7798 h 10000"/>
                  <a:gd name="connsiteX1446" fmla="*/ 3476 w 10000"/>
                  <a:gd name="connsiteY1446" fmla="*/ 7788 h 10000"/>
                  <a:gd name="connsiteX1447" fmla="*/ 3479 w 10000"/>
                  <a:gd name="connsiteY1447" fmla="*/ 7795 h 10000"/>
                  <a:gd name="connsiteX1448" fmla="*/ 3501 w 10000"/>
                  <a:gd name="connsiteY1448" fmla="*/ 7817 h 10000"/>
                  <a:gd name="connsiteX1449" fmla="*/ 3518 w 10000"/>
                  <a:gd name="connsiteY1449" fmla="*/ 7843 h 10000"/>
                  <a:gd name="connsiteX1450" fmla="*/ 3521 w 10000"/>
                  <a:gd name="connsiteY1450" fmla="*/ 7847 h 10000"/>
                  <a:gd name="connsiteX1451" fmla="*/ 3512 w 10000"/>
                  <a:gd name="connsiteY1451" fmla="*/ 7824 h 10000"/>
                  <a:gd name="connsiteX0" fmla="*/ 4324 w 10000"/>
                  <a:gd name="connsiteY0" fmla="*/ 1289 h 10000"/>
                  <a:gd name="connsiteX1" fmla="*/ 4296 w 10000"/>
                  <a:gd name="connsiteY1" fmla="*/ 1305 h 10000"/>
                  <a:gd name="connsiteX2" fmla="*/ 4285 w 10000"/>
                  <a:gd name="connsiteY2" fmla="*/ 1279 h 10000"/>
                  <a:gd name="connsiteX3" fmla="*/ 4244 w 10000"/>
                  <a:gd name="connsiteY3" fmla="*/ 1266 h 10000"/>
                  <a:gd name="connsiteX4" fmla="*/ 4208 w 10000"/>
                  <a:gd name="connsiteY4" fmla="*/ 1286 h 10000"/>
                  <a:gd name="connsiteX5" fmla="*/ 4172 w 10000"/>
                  <a:gd name="connsiteY5" fmla="*/ 1299 h 10000"/>
                  <a:gd name="connsiteX6" fmla="*/ 4150 w 10000"/>
                  <a:gd name="connsiteY6" fmla="*/ 1308 h 10000"/>
                  <a:gd name="connsiteX7" fmla="*/ 4139 w 10000"/>
                  <a:gd name="connsiteY7" fmla="*/ 1315 h 10000"/>
                  <a:gd name="connsiteX8" fmla="*/ 4125 w 10000"/>
                  <a:gd name="connsiteY8" fmla="*/ 1315 h 10000"/>
                  <a:gd name="connsiteX9" fmla="*/ 4119 w 10000"/>
                  <a:gd name="connsiteY9" fmla="*/ 1315 h 10000"/>
                  <a:gd name="connsiteX10" fmla="*/ 4111 w 10000"/>
                  <a:gd name="connsiteY10" fmla="*/ 1308 h 10000"/>
                  <a:gd name="connsiteX11" fmla="*/ 4100 w 10000"/>
                  <a:gd name="connsiteY11" fmla="*/ 1315 h 10000"/>
                  <a:gd name="connsiteX12" fmla="*/ 4075 w 10000"/>
                  <a:gd name="connsiteY12" fmla="*/ 1315 h 10000"/>
                  <a:gd name="connsiteX13" fmla="*/ 4058 w 10000"/>
                  <a:gd name="connsiteY13" fmla="*/ 1318 h 10000"/>
                  <a:gd name="connsiteX14" fmla="*/ 4044 w 10000"/>
                  <a:gd name="connsiteY14" fmla="*/ 1315 h 10000"/>
                  <a:gd name="connsiteX15" fmla="*/ 4042 w 10000"/>
                  <a:gd name="connsiteY15" fmla="*/ 1299 h 10000"/>
                  <a:gd name="connsiteX16" fmla="*/ 4014 w 10000"/>
                  <a:gd name="connsiteY16" fmla="*/ 1308 h 10000"/>
                  <a:gd name="connsiteX17" fmla="*/ 4011 w 10000"/>
                  <a:gd name="connsiteY17" fmla="*/ 1315 h 10000"/>
                  <a:gd name="connsiteX18" fmla="*/ 4011 w 10000"/>
                  <a:gd name="connsiteY18" fmla="*/ 1341 h 10000"/>
                  <a:gd name="connsiteX19" fmla="*/ 4019 w 10000"/>
                  <a:gd name="connsiteY19" fmla="*/ 1341 h 10000"/>
                  <a:gd name="connsiteX20" fmla="*/ 3997 w 10000"/>
                  <a:gd name="connsiteY20" fmla="*/ 1363 h 10000"/>
                  <a:gd name="connsiteX21" fmla="*/ 3986 w 10000"/>
                  <a:gd name="connsiteY21" fmla="*/ 1373 h 10000"/>
                  <a:gd name="connsiteX22" fmla="*/ 3981 w 10000"/>
                  <a:gd name="connsiteY22" fmla="*/ 1389 h 10000"/>
                  <a:gd name="connsiteX23" fmla="*/ 3981 w 10000"/>
                  <a:gd name="connsiteY23" fmla="*/ 1409 h 10000"/>
                  <a:gd name="connsiteX24" fmla="*/ 3981 w 10000"/>
                  <a:gd name="connsiteY24" fmla="*/ 1438 h 10000"/>
                  <a:gd name="connsiteX25" fmla="*/ 3961 w 10000"/>
                  <a:gd name="connsiteY25" fmla="*/ 1441 h 10000"/>
                  <a:gd name="connsiteX26" fmla="*/ 3942 w 10000"/>
                  <a:gd name="connsiteY26" fmla="*/ 1441 h 10000"/>
                  <a:gd name="connsiteX27" fmla="*/ 3914 w 10000"/>
                  <a:gd name="connsiteY27" fmla="*/ 1454 h 10000"/>
                  <a:gd name="connsiteX28" fmla="*/ 3892 w 10000"/>
                  <a:gd name="connsiteY28" fmla="*/ 1467 h 10000"/>
                  <a:gd name="connsiteX29" fmla="*/ 3867 w 10000"/>
                  <a:gd name="connsiteY29" fmla="*/ 1483 h 10000"/>
                  <a:gd name="connsiteX30" fmla="*/ 3845 w 10000"/>
                  <a:gd name="connsiteY30" fmla="*/ 1467 h 10000"/>
                  <a:gd name="connsiteX31" fmla="*/ 3850 w 10000"/>
                  <a:gd name="connsiteY31" fmla="*/ 1457 h 10000"/>
                  <a:gd name="connsiteX32" fmla="*/ 3864 w 10000"/>
                  <a:gd name="connsiteY32" fmla="*/ 1441 h 10000"/>
                  <a:gd name="connsiteX33" fmla="*/ 3859 w 10000"/>
                  <a:gd name="connsiteY33" fmla="*/ 1409 h 10000"/>
                  <a:gd name="connsiteX34" fmla="*/ 3842 w 10000"/>
                  <a:gd name="connsiteY34" fmla="*/ 1383 h 10000"/>
                  <a:gd name="connsiteX35" fmla="*/ 3825 w 10000"/>
                  <a:gd name="connsiteY35" fmla="*/ 1360 h 10000"/>
                  <a:gd name="connsiteX36" fmla="*/ 3809 w 10000"/>
                  <a:gd name="connsiteY36" fmla="*/ 1318 h 10000"/>
                  <a:gd name="connsiteX37" fmla="*/ 3787 w 10000"/>
                  <a:gd name="connsiteY37" fmla="*/ 1289 h 10000"/>
                  <a:gd name="connsiteX38" fmla="*/ 3759 w 10000"/>
                  <a:gd name="connsiteY38" fmla="*/ 1266 h 10000"/>
                  <a:gd name="connsiteX39" fmla="*/ 3740 w 10000"/>
                  <a:gd name="connsiteY39" fmla="*/ 1256 h 10000"/>
                  <a:gd name="connsiteX40" fmla="*/ 3715 w 10000"/>
                  <a:gd name="connsiteY40" fmla="*/ 1250 h 10000"/>
                  <a:gd name="connsiteX41" fmla="*/ 3687 w 10000"/>
                  <a:gd name="connsiteY41" fmla="*/ 1256 h 10000"/>
                  <a:gd name="connsiteX42" fmla="*/ 3681 w 10000"/>
                  <a:gd name="connsiteY42" fmla="*/ 1260 h 10000"/>
                  <a:gd name="connsiteX43" fmla="*/ 3670 w 10000"/>
                  <a:gd name="connsiteY43" fmla="*/ 1295 h 10000"/>
                  <a:gd name="connsiteX44" fmla="*/ 3651 w 10000"/>
                  <a:gd name="connsiteY44" fmla="*/ 1305 h 10000"/>
                  <a:gd name="connsiteX45" fmla="*/ 3640 w 10000"/>
                  <a:gd name="connsiteY45" fmla="*/ 1308 h 10000"/>
                  <a:gd name="connsiteX46" fmla="*/ 3626 w 10000"/>
                  <a:gd name="connsiteY46" fmla="*/ 1308 h 10000"/>
                  <a:gd name="connsiteX47" fmla="*/ 3632 w 10000"/>
                  <a:gd name="connsiteY47" fmla="*/ 1276 h 10000"/>
                  <a:gd name="connsiteX48" fmla="*/ 3609 w 10000"/>
                  <a:gd name="connsiteY48" fmla="*/ 1289 h 10000"/>
                  <a:gd name="connsiteX49" fmla="*/ 3593 w 10000"/>
                  <a:gd name="connsiteY49" fmla="*/ 1286 h 10000"/>
                  <a:gd name="connsiteX50" fmla="*/ 3590 w 10000"/>
                  <a:gd name="connsiteY50" fmla="*/ 1256 h 10000"/>
                  <a:gd name="connsiteX51" fmla="*/ 3584 w 10000"/>
                  <a:gd name="connsiteY51" fmla="*/ 1237 h 10000"/>
                  <a:gd name="connsiteX52" fmla="*/ 3573 w 10000"/>
                  <a:gd name="connsiteY52" fmla="*/ 1237 h 10000"/>
                  <a:gd name="connsiteX53" fmla="*/ 3554 w 10000"/>
                  <a:gd name="connsiteY53" fmla="*/ 1227 h 10000"/>
                  <a:gd name="connsiteX54" fmla="*/ 3546 w 10000"/>
                  <a:gd name="connsiteY54" fmla="*/ 1192 h 10000"/>
                  <a:gd name="connsiteX55" fmla="*/ 3529 w 10000"/>
                  <a:gd name="connsiteY55" fmla="*/ 1176 h 10000"/>
                  <a:gd name="connsiteX56" fmla="*/ 3512 w 10000"/>
                  <a:gd name="connsiteY56" fmla="*/ 1182 h 10000"/>
                  <a:gd name="connsiteX57" fmla="*/ 3485 w 10000"/>
                  <a:gd name="connsiteY57" fmla="*/ 1182 h 10000"/>
                  <a:gd name="connsiteX58" fmla="*/ 3463 w 10000"/>
                  <a:gd name="connsiteY58" fmla="*/ 1176 h 10000"/>
                  <a:gd name="connsiteX59" fmla="*/ 3449 w 10000"/>
                  <a:gd name="connsiteY59" fmla="*/ 1182 h 10000"/>
                  <a:gd name="connsiteX60" fmla="*/ 3432 w 10000"/>
                  <a:gd name="connsiteY60" fmla="*/ 1192 h 10000"/>
                  <a:gd name="connsiteX61" fmla="*/ 3454 w 10000"/>
                  <a:gd name="connsiteY61" fmla="*/ 1205 h 10000"/>
                  <a:gd name="connsiteX62" fmla="*/ 3463 w 10000"/>
                  <a:gd name="connsiteY62" fmla="*/ 1205 h 10000"/>
                  <a:gd name="connsiteX63" fmla="*/ 3488 w 10000"/>
                  <a:gd name="connsiteY63" fmla="*/ 1205 h 10000"/>
                  <a:gd name="connsiteX64" fmla="*/ 3488 w 10000"/>
                  <a:gd name="connsiteY64" fmla="*/ 1218 h 10000"/>
                  <a:gd name="connsiteX65" fmla="*/ 3493 w 10000"/>
                  <a:gd name="connsiteY65" fmla="*/ 1247 h 10000"/>
                  <a:gd name="connsiteX66" fmla="*/ 3512 w 10000"/>
                  <a:gd name="connsiteY66" fmla="*/ 1247 h 10000"/>
                  <a:gd name="connsiteX67" fmla="*/ 3518 w 10000"/>
                  <a:gd name="connsiteY67" fmla="*/ 1250 h 10000"/>
                  <a:gd name="connsiteX68" fmla="*/ 3521 w 10000"/>
                  <a:gd name="connsiteY68" fmla="*/ 1276 h 10000"/>
                  <a:gd name="connsiteX69" fmla="*/ 3543 w 10000"/>
                  <a:gd name="connsiteY69" fmla="*/ 1295 h 10000"/>
                  <a:gd name="connsiteX70" fmla="*/ 3546 w 10000"/>
                  <a:gd name="connsiteY70" fmla="*/ 1305 h 10000"/>
                  <a:gd name="connsiteX71" fmla="*/ 3543 w 10000"/>
                  <a:gd name="connsiteY71" fmla="*/ 1315 h 10000"/>
                  <a:gd name="connsiteX72" fmla="*/ 3543 w 10000"/>
                  <a:gd name="connsiteY72" fmla="*/ 1331 h 10000"/>
                  <a:gd name="connsiteX73" fmla="*/ 3554 w 10000"/>
                  <a:gd name="connsiteY73" fmla="*/ 1324 h 10000"/>
                  <a:gd name="connsiteX74" fmla="*/ 3560 w 10000"/>
                  <a:gd name="connsiteY74" fmla="*/ 1331 h 10000"/>
                  <a:gd name="connsiteX75" fmla="*/ 3582 w 10000"/>
                  <a:gd name="connsiteY75" fmla="*/ 1344 h 10000"/>
                  <a:gd name="connsiteX76" fmla="*/ 3598 w 10000"/>
                  <a:gd name="connsiteY76" fmla="*/ 1380 h 10000"/>
                  <a:gd name="connsiteX77" fmla="*/ 3607 w 10000"/>
                  <a:gd name="connsiteY77" fmla="*/ 1389 h 10000"/>
                  <a:gd name="connsiteX78" fmla="*/ 3623 w 10000"/>
                  <a:gd name="connsiteY78" fmla="*/ 1409 h 10000"/>
                  <a:gd name="connsiteX79" fmla="*/ 3634 w 10000"/>
                  <a:gd name="connsiteY79" fmla="*/ 1438 h 10000"/>
                  <a:gd name="connsiteX80" fmla="*/ 3632 w 10000"/>
                  <a:gd name="connsiteY80" fmla="*/ 1454 h 10000"/>
                  <a:gd name="connsiteX81" fmla="*/ 3618 w 10000"/>
                  <a:gd name="connsiteY81" fmla="*/ 1438 h 10000"/>
                  <a:gd name="connsiteX82" fmla="*/ 3598 w 10000"/>
                  <a:gd name="connsiteY82" fmla="*/ 1428 h 10000"/>
                  <a:gd name="connsiteX83" fmla="*/ 3582 w 10000"/>
                  <a:gd name="connsiteY83" fmla="*/ 1402 h 10000"/>
                  <a:gd name="connsiteX84" fmla="*/ 3562 w 10000"/>
                  <a:gd name="connsiteY84" fmla="*/ 1399 h 10000"/>
                  <a:gd name="connsiteX85" fmla="*/ 3546 w 10000"/>
                  <a:gd name="connsiteY85" fmla="*/ 1383 h 10000"/>
                  <a:gd name="connsiteX86" fmla="*/ 3510 w 10000"/>
                  <a:gd name="connsiteY86" fmla="*/ 1360 h 10000"/>
                  <a:gd name="connsiteX87" fmla="*/ 3485 w 10000"/>
                  <a:gd name="connsiteY87" fmla="*/ 1344 h 10000"/>
                  <a:gd name="connsiteX88" fmla="*/ 3454 w 10000"/>
                  <a:gd name="connsiteY88" fmla="*/ 1334 h 10000"/>
                  <a:gd name="connsiteX89" fmla="*/ 3429 w 10000"/>
                  <a:gd name="connsiteY89" fmla="*/ 1315 h 10000"/>
                  <a:gd name="connsiteX90" fmla="*/ 3416 w 10000"/>
                  <a:gd name="connsiteY90" fmla="*/ 1308 h 10000"/>
                  <a:gd name="connsiteX91" fmla="*/ 3399 w 10000"/>
                  <a:gd name="connsiteY91" fmla="*/ 1305 h 10000"/>
                  <a:gd name="connsiteX92" fmla="*/ 3382 w 10000"/>
                  <a:gd name="connsiteY92" fmla="*/ 1286 h 10000"/>
                  <a:gd name="connsiteX93" fmla="*/ 3380 w 10000"/>
                  <a:gd name="connsiteY93" fmla="*/ 1266 h 10000"/>
                  <a:gd name="connsiteX94" fmla="*/ 3388 w 10000"/>
                  <a:gd name="connsiteY94" fmla="*/ 1256 h 10000"/>
                  <a:gd name="connsiteX95" fmla="*/ 3407 w 10000"/>
                  <a:gd name="connsiteY95" fmla="*/ 1256 h 10000"/>
                  <a:gd name="connsiteX96" fmla="*/ 3396 w 10000"/>
                  <a:gd name="connsiteY96" fmla="*/ 1227 h 10000"/>
                  <a:gd name="connsiteX97" fmla="*/ 3382 w 10000"/>
                  <a:gd name="connsiteY97" fmla="*/ 1227 h 10000"/>
                  <a:gd name="connsiteX98" fmla="*/ 3360 w 10000"/>
                  <a:gd name="connsiteY98" fmla="*/ 1221 h 10000"/>
                  <a:gd name="connsiteX99" fmla="*/ 3349 w 10000"/>
                  <a:gd name="connsiteY99" fmla="*/ 1231 h 10000"/>
                  <a:gd name="connsiteX100" fmla="*/ 3352 w 10000"/>
                  <a:gd name="connsiteY100" fmla="*/ 1247 h 10000"/>
                  <a:gd name="connsiteX101" fmla="*/ 3341 w 10000"/>
                  <a:gd name="connsiteY101" fmla="*/ 1237 h 10000"/>
                  <a:gd name="connsiteX102" fmla="*/ 3335 w 10000"/>
                  <a:gd name="connsiteY102" fmla="*/ 1231 h 10000"/>
                  <a:gd name="connsiteX103" fmla="*/ 3307 w 10000"/>
                  <a:gd name="connsiteY103" fmla="*/ 1227 h 10000"/>
                  <a:gd name="connsiteX104" fmla="*/ 3294 w 10000"/>
                  <a:gd name="connsiteY104" fmla="*/ 1221 h 10000"/>
                  <a:gd name="connsiteX105" fmla="*/ 3271 w 10000"/>
                  <a:gd name="connsiteY105" fmla="*/ 1211 h 10000"/>
                  <a:gd name="connsiteX106" fmla="*/ 3252 w 10000"/>
                  <a:gd name="connsiteY106" fmla="*/ 1195 h 10000"/>
                  <a:gd name="connsiteX107" fmla="*/ 3235 w 10000"/>
                  <a:gd name="connsiteY107" fmla="*/ 1195 h 10000"/>
                  <a:gd name="connsiteX108" fmla="*/ 3235 w 10000"/>
                  <a:gd name="connsiteY108" fmla="*/ 1205 h 10000"/>
                  <a:gd name="connsiteX109" fmla="*/ 3219 w 10000"/>
                  <a:gd name="connsiteY109" fmla="*/ 1231 h 10000"/>
                  <a:gd name="connsiteX110" fmla="*/ 3213 w 10000"/>
                  <a:gd name="connsiteY110" fmla="*/ 1231 h 10000"/>
                  <a:gd name="connsiteX111" fmla="*/ 3183 w 10000"/>
                  <a:gd name="connsiteY111" fmla="*/ 1221 h 10000"/>
                  <a:gd name="connsiteX112" fmla="*/ 3175 w 10000"/>
                  <a:gd name="connsiteY112" fmla="*/ 1227 h 10000"/>
                  <a:gd name="connsiteX113" fmla="*/ 3163 w 10000"/>
                  <a:gd name="connsiteY113" fmla="*/ 1237 h 10000"/>
                  <a:gd name="connsiteX114" fmla="*/ 3158 w 10000"/>
                  <a:gd name="connsiteY114" fmla="*/ 1260 h 10000"/>
                  <a:gd name="connsiteX115" fmla="*/ 3158 w 10000"/>
                  <a:gd name="connsiteY115" fmla="*/ 1276 h 10000"/>
                  <a:gd name="connsiteX116" fmla="*/ 3163 w 10000"/>
                  <a:gd name="connsiteY116" fmla="*/ 1295 h 10000"/>
                  <a:gd name="connsiteX117" fmla="*/ 3166 w 10000"/>
                  <a:gd name="connsiteY117" fmla="*/ 1308 h 10000"/>
                  <a:gd name="connsiteX118" fmla="*/ 3158 w 10000"/>
                  <a:gd name="connsiteY118" fmla="*/ 1315 h 10000"/>
                  <a:gd name="connsiteX119" fmla="*/ 3133 w 10000"/>
                  <a:gd name="connsiteY119" fmla="*/ 1299 h 10000"/>
                  <a:gd name="connsiteX120" fmla="*/ 3114 w 10000"/>
                  <a:gd name="connsiteY120" fmla="*/ 1276 h 10000"/>
                  <a:gd name="connsiteX121" fmla="*/ 3078 w 10000"/>
                  <a:gd name="connsiteY121" fmla="*/ 1240 h 10000"/>
                  <a:gd name="connsiteX122" fmla="*/ 3044 w 10000"/>
                  <a:gd name="connsiteY122" fmla="*/ 1227 h 10000"/>
                  <a:gd name="connsiteX123" fmla="*/ 3033 w 10000"/>
                  <a:gd name="connsiteY123" fmla="*/ 1231 h 10000"/>
                  <a:gd name="connsiteX124" fmla="*/ 3036 w 10000"/>
                  <a:gd name="connsiteY124" fmla="*/ 1256 h 10000"/>
                  <a:gd name="connsiteX125" fmla="*/ 3044 w 10000"/>
                  <a:gd name="connsiteY125" fmla="*/ 1266 h 10000"/>
                  <a:gd name="connsiteX126" fmla="*/ 3044 w 10000"/>
                  <a:gd name="connsiteY126" fmla="*/ 1276 h 10000"/>
                  <a:gd name="connsiteX127" fmla="*/ 3036 w 10000"/>
                  <a:gd name="connsiteY127" fmla="*/ 1276 h 10000"/>
                  <a:gd name="connsiteX128" fmla="*/ 3028 w 10000"/>
                  <a:gd name="connsiteY128" fmla="*/ 1266 h 10000"/>
                  <a:gd name="connsiteX129" fmla="*/ 3025 w 10000"/>
                  <a:gd name="connsiteY129" fmla="*/ 1256 h 10000"/>
                  <a:gd name="connsiteX130" fmla="*/ 3008 w 10000"/>
                  <a:gd name="connsiteY130" fmla="*/ 1205 h 10000"/>
                  <a:gd name="connsiteX131" fmla="*/ 3000 w 10000"/>
                  <a:gd name="connsiteY131" fmla="*/ 1192 h 10000"/>
                  <a:gd name="connsiteX132" fmla="*/ 2994 w 10000"/>
                  <a:gd name="connsiteY132" fmla="*/ 1176 h 10000"/>
                  <a:gd name="connsiteX133" fmla="*/ 2986 w 10000"/>
                  <a:gd name="connsiteY133" fmla="*/ 1182 h 10000"/>
                  <a:gd name="connsiteX134" fmla="*/ 2981 w 10000"/>
                  <a:gd name="connsiteY134" fmla="*/ 1192 h 10000"/>
                  <a:gd name="connsiteX135" fmla="*/ 2970 w 10000"/>
                  <a:gd name="connsiteY135" fmla="*/ 1201 h 10000"/>
                  <a:gd name="connsiteX136" fmla="*/ 2956 w 10000"/>
                  <a:gd name="connsiteY136" fmla="*/ 1218 h 10000"/>
                  <a:gd name="connsiteX137" fmla="*/ 2939 w 10000"/>
                  <a:gd name="connsiteY137" fmla="*/ 1240 h 10000"/>
                  <a:gd name="connsiteX138" fmla="*/ 2928 w 10000"/>
                  <a:gd name="connsiteY138" fmla="*/ 1247 h 10000"/>
                  <a:gd name="connsiteX139" fmla="*/ 2922 w 10000"/>
                  <a:gd name="connsiteY139" fmla="*/ 1250 h 10000"/>
                  <a:gd name="connsiteX140" fmla="*/ 2911 w 10000"/>
                  <a:gd name="connsiteY140" fmla="*/ 1250 h 10000"/>
                  <a:gd name="connsiteX141" fmla="*/ 2884 w 10000"/>
                  <a:gd name="connsiteY141" fmla="*/ 1247 h 10000"/>
                  <a:gd name="connsiteX142" fmla="*/ 2864 w 10000"/>
                  <a:gd name="connsiteY142" fmla="*/ 1237 h 10000"/>
                  <a:gd name="connsiteX143" fmla="*/ 2848 w 10000"/>
                  <a:gd name="connsiteY143" fmla="*/ 1231 h 10000"/>
                  <a:gd name="connsiteX144" fmla="*/ 2834 w 10000"/>
                  <a:gd name="connsiteY144" fmla="*/ 1227 h 10000"/>
                  <a:gd name="connsiteX145" fmla="*/ 2831 w 10000"/>
                  <a:gd name="connsiteY145" fmla="*/ 1227 h 10000"/>
                  <a:gd name="connsiteX146" fmla="*/ 2831 w 10000"/>
                  <a:gd name="connsiteY146" fmla="*/ 1221 h 10000"/>
                  <a:gd name="connsiteX147" fmla="*/ 2825 w 10000"/>
                  <a:gd name="connsiteY147" fmla="*/ 1205 h 10000"/>
                  <a:gd name="connsiteX148" fmla="*/ 2823 w 10000"/>
                  <a:gd name="connsiteY148" fmla="*/ 1192 h 10000"/>
                  <a:gd name="connsiteX149" fmla="*/ 2817 w 10000"/>
                  <a:gd name="connsiteY149" fmla="*/ 1182 h 10000"/>
                  <a:gd name="connsiteX150" fmla="*/ 2814 w 10000"/>
                  <a:gd name="connsiteY150" fmla="*/ 1176 h 10000"/>
                  <a:gd name="connsiteX151" fmla="*/ 2792 w 10000"/>
                  <a:gd name="connsiteY151" fmla="*/ 1172 h 10000"/>
                  <a:gd name="connsiteX152" fmla="*/ 2759 w 10000"/>
                  <a:gd name="connsiteY152" fmla="*/ 1156 h 10000"/>
                  <a:gd name="connsiteX153" fmla="*/ 2734 w 10000"/>
                  <a:gd name="connsiteY153" fmla="*/ 1143 h 10000"/>
                  <a:gd name="connsiteX154" fmla="*/ 2695 w 10000"/>
                  <a:gd name="connsiteY154" fmla="*/ 1124 h 10000"/>
                  <a:gd name="connsiteX155" fmla="*/ 2670 w 10000"/>
                  <a:gd name="connsiteY155" fmla="*/ 1108 h 10000"/>
                  <a:gd name="connsiteX156" fmla="*/ 2645 w 10000"/>
                  <a:gd name="connsiteY156" fmla="*/ 1091 h 10000"/>
                  <a:gd name="connsiteX157" fmla="*/ 2618 w 10000"/>
                  <a:gd name="connsiteY157" fmla="*/ 1088 h 10000"/>
                  <a:gd name="connsiteX158" fmla="*/ 2576 w 10000"/>
                  <a:gd name="connsiteY158" fmla="*/ 1088 h 10000"/>
                  <a:gd name="connsiteX159" fmla="*/ 2551 w 10000"/>
                  <a:gd name="connsiteY159" fmla="*/ 1091 h 10000"/>
                  <a:gd name="connsiteX160" fmla="*/ 2521 w 10000"/>
                  <a:gd name="connsiteY160" fmla="*/ 1098 h 10000"/>
                  <a:gd name="connsiteX161" fmla="*/ 2493 w 10000"/>
                  <a:gd name="connsiteY161" fmla="*/ 1104 h 10000"/>
                  <a:gd name="connsiteX162" fmla="*/ 2468 w 10000"/>
                  <a:gd name="connsiteY162" fmla="*/ 1108 h 10000"/>
                  <a:gd name="connsiteX163" fmla="*/ 2404 w 10000"/>
                  <a:gd name="connsiteY163" fmla="*/ 1124 h 10000"/>
                  <a:gd name="connsiteX164" fmla="*/ 2366 w 10000"/>
                  <a:gd name="connsiteY164" fmla="*/ 1133 h 10000"/>
                  <a:gd name="connsiteX165" fmla="*/ 2346 w 10000"/>
                  <a:gd name="connsiteY165" fmla="*/ 1137 h 10000"/>
                  <a:gd name="connsiteX166" fmla="*/ 2294 w 10000"/>
                  <a:gd name="connsiteY166" fmla="*/ 1146 h 10000"/>
                  <a:gd name="connsiteX167" fmla="*/ 2249 w 10000"/>
                  <a:gd name="connsiteY167" fmla="*/ 1156 h 10000"/>
                  <a:gd name="connsiteX168" fmla="*/ 2230 w 10000"/>
                  <a:gd name="connsiteY168" fmla="*/ 1156 h 10000"/>
                  <a:gd name="connsiteX169" fmla="*/ 2222 w 10000"/>
                  <a:gd name="connsiteY169" fmla="*/ 1163 h 10000"/>
                  <a:gd name="connsiteX170" fmla="*/ 2194 w 10000"/>
                  <a:gd name="connsiteY170" fmla="*/ 1163 h 10000"/>
                  <a:gd name="connsiteX171" fmla="*/ 2172 w 10000"/>
                  <a:gd name="connsiteY171" fmla="*/ 1163 h 10000"/>
                  <a:gd name="connsiteX172" fmla="*/ 2147 w 10000"/>
                  <a:gd name="connsiteY172" fmla="*/ 1166 h 10000"/>
                  <a:gd name="connsiteX173" fmla="*/ 2108 w 10000"/>
                  <a:gd name="connsiteY173" fmla="*/ 1166 h 10000"/>
                  <a:gd name="connsiteX174" fmla="*/ 2083 w 10000"/>
                  <a:gd name="connsiteY174" fmla="*/ 1156 h 10000"/>
                  <a:gd name="connsiteX175" fmla="*/ 2042 w 10000"/>
                  <a:gd name="connsiteY175" fmla="*/ 1143 h 10000"/>
                  <a:gd name="connsiteX176" fmla="*/ 2011 w 10000"/>
                  <a:gd name="connsiteY176" fmla="*/ 1143 h 10000"/>
                  <a:gd name="connsiteX177" fmla="*/ 1994 w 10000"/>
                  <a:gd name="connsiteY177" fmla="*/ 1146 h 10000"/>
                  <a:gd name="connsiteX178" fmla="*/ 1967 w 10000"/>
                  <a:gd name="connsiteY178" fmla="*/ 1156 h 10000"/>
                  <a:gd name="connsiteX179" fmla="*/ 1903 w 10000"/>
                  <a:gd name="connsiteY179" fmla="*/ 1176 h 10000"/>
                  <a:gd name="connsiteX180" fmla="*/ 1873 w 10000"/>
                  <a:gd name="connsiteY180" fmla="*/ 1182 h 10000"/>
                  <a:gd name="connsiteX181" fmla="*/ 1850 w 10000"/>
                  <a:gd name="connsiteY181" fmla="*/ 1185 h 10000"/>
                  <a:gd name="connsiteX182" fmla="*/ 1842 w 10000"/>
                  <a:gd name="connsiteY182" fmla="*/ 1192 h 10000"/>
                  <a:gd name="connsiteX183" fmla="*/ 1823 w 10000"/>
                  <a:gd name="connsiteY183" fmla="*/ 1195 h 10000"/>
                  <a:gd name="connsiteX184" fmla="*/ 1814 w 10000"/>
                  <a:gd name="connsiteY184" fmla="*/ 1201 h 10000"/>
                  <a:gd name="connsiteX185" fmla="*/ 1792 w 10000"/>
                  <a:gd name="connsiteY185" fmla="*/ 1218 h 10000"/>
                  <a:gd name="connsiteX186" fmla="*/ 1767 w 10000"/>
                  <a:gd name="connsiteY186" fmla="*/ 1231 h 10000"/>
                  <a:gd name="connsiteX187" fmla="*/ 1717 w 10000"/>
                  <a:gd name="connsiteY187" fmla="*/ 1266 h 10000"/>
                  <a:gd name="connsiteX188" fmla="*/ 1695 w 10000"/>
                  <a:gd name="connsiteY188" fmla="*/ 1279 h 10000"/>
                  <a:gd name="connsiteX189" fmla="*/ 1654 w 10000"/>
                  <a:gd name="connsiteY189" fmla="*/ 1308 h 10000"/>
                  <a:gd name="connsiteX190" fmla="*/ 1620 w 10000"/>
                  <a:gd name="connsiteY190" fmla="*/ 1334 h 10000"/>
                  <a:gd name="connsiteX191" fmla="*/ 1590 w 10000"/>
                  <a:gd name="connsiteY191" fmla="*/ 1360 h 10000"/>
                  <a:gd name="connsiteX192" fmla="*/ 1565 w 10000"/>
                  <a:gd name="connsiteY192" fmla="*/ 1380 h 10000"/>
                  <a:gd name="connsiteX193" fmla="*/ 1532 w 10000"/>
                  <a:gd name="connsiteY193" fmla="*/ 1402 h 10000"/>
                  <a:gd name="connsiteX194" fmla="*/ 1501 w 10000"/>
                  <a:gd name="connsiteY194" fmla="*/ 1418 h 10000"/>
                  <a:gd name="connsiteX195" fmla="*/ 1460 w 10000"/>
                  <a:gd name="connsiteY195" fmla="*/ 1438 h 10000"/>
                  <a:gd name="connsiteX196" fmla="*/ 1435 w 10000"/>
                  <a:gd name="connsiteY196" fmla="*/ 1454 h 10000"/>
                  <a:gd name="connsiteX197" fmla="*/ 1421 w 10000"/>
                  <a:gd name="connsiteY197" fmla="*/ 1464 h 10000"/>
                  <a:gd name="connsiteX198" fmla="*/ 1380 w 10000"/>
                  <a:gd name="connsiteY198" fmla="*/ 1473 h 10000"/>
                  <a:gd name="connsiteX199" fmla="*/ 1324 w 10000"/>
                  <a:gd name="connsiteY199" fmla="*/ 1477 h 10000"/>
                  <a:gd name="connsiteX200" fmla="*/ 1274 w 10000"/>
                  <a:gd name="connsiteY200" fmla="*/ 1483 h 10000"/>
                  <a:gd name="connsiteX201" fmla="*/ 1244 w 10000"/>
                  <a:gd name="connsiteY201" fmla="*/ 1486 h 10000"/>
                  <a:gd name="connsiteX202" fmla="*/ 1233 w 10000"/>
                  <a:gd name="connsiteY202" fmla="*/ 1486 h 10000"/>
                  <a:gd name="connsiteX203" fmla="*/ 1197 w 10000"/>
                  <a:gd name="connsiteY203" fmla="*/ 1493 h 10000"/>
                  <a:gd name="connsiteX204" fmla="*/ 1180 w 10000"/>
                  <a:gd name="connsiteY204" fmla="*/ 1496 h 10000"/>
                  <a:gd name="connsiteX205" fmla="*/ 1169 w 10000"/>
                  <a:gd name="connsiteY205" fmla="*/ 1496 h 10000"/>
                  <a:gd name="connsiteX206" fmla="*/ 1161 w 10000"/>
                  <a:gd name="connsiteY206" fmla="*/ 1503 h 10000"/>
                  <a:gd name="connsiteX207" fmla="*/ 1155 w 10000"/>
                  <a:gd name="connsiteY207" fmla="*/ 1503 h 10000"/>
                  <a:gd name="connsiteX208" fmla="*/ 501 w 10000"/>
                  <a:gd name="connsiteY208" fmla="*/ 2277 h 10000"/>
                  <a:gd name="connsiteX209" fmla="*/ 396 w 10000"/>
                  <a:gd name="connsiteY209" fmla="*/ 2532 h 10000"/>
                  <a:gd name="connsiteX210" fmla="*/ 324 w 10000"/>
                  <a:gd name="connsiteY210" fmla="*/ 2759 h 10000"/>
                  <a:gd name="connsiteX211" fmla="*/ 274 w 10000"/>
                  <a:gd name="connsiteY211" fmla="*/ 2866 h 10000"/>
                  <a:gd name="connsiteX212" fmla="*/ 202 w 10000"/>
                  <a:gd name="connsiteY212" fmla="*/ 3008 h 10000"/>
                  <a:gd name="connsiteX213" fmla="*/ 211 w 10000"/>
                  <a:gd name="connsiteY213" fmla="*/ 3177 h 10000"/>
                  <a:gd name="connsiteX214" fmla="*/ 235 w 10000"/>
                  <a:gd name="connsiteY214" fmla="*/ 3368 h 10000"/>
                  <a:gd name="connsiteX215" fmla="*/ 266 w 10000"/>
                  <a:gd name="connsiteY215" fmla="*/ 3595 h 10000"/>
                  <a:gd name="connsiteX216" fmla="*/ 299 w 10000"/>
                  <a:gd name="connsiteY216" fmla="*/ 3831 h 10000"/>
                  <a:gd name="connsiteX217" fmla="*/ 305 w 10000"/>
                  <a:gd name="connsiteY217" fmla="*/ 3863 h 10000"/>
                  <a:gd name="connsiteX218" fmla="*/ 341 w 10000"/>
                  <a:gd name="connsiteY218" fmla="*/ 3941 h 10000"/>
                  <a:gd name="connsiteX219" fmla="*/ 186 w 10000"/>
                  <a:gd name="connsiteY219" fmla="*/ 3935 h 10000"/>
                  <a:gd name="connsiteX220" fmla="*/ 30 w 10000"/>
                  <a:gd name="connsiteY220" fmla="*/ 3925 h 10000"/>
                  <a:gd name="connsiteX221" fmla="*/ 0 w 10000"/>
                  <a:gd name="connsiteY221" fmla="*/ 4054 h 10000"/>
                  <a:gd name="connsiteX222" fmla="*/ 14 w 10000"/>
                  <a:gd name="connsiteY222" fmla="*/ 4152 h 10000"/>
                  <a:gd name="connsiteX223" fmla="*/ 22 w 10000"/>
                  <a:gd name="connsiteY223" fmla="*/ 4242 h 10000"/>
                  <a:gd name="connsiteX224" fmla="*/ 30 w 10000"/>
                  <a:gd name="connsiteY224" fmla="*/ 4291 h 10000"/>
                  <a:gd name="connsiteX225" fmla="*/ 102 w 10000"/>
                  <a:gd name="connsiteY225" fmla="*/ 4271 h 10000"/>
                  <a:gd name="connsiteX226" fmla="*/ 155 w 10000"/>
                  <a:gd name="connsiteY226" fmla="*/ 4262 h 10000"/>
                  <a:gd name="connsiteX227" fmla="*/ 410 w 10000"/>
                  <a:gd name="connsiteY227" fmla="*/ 4255 h 10000"/>
                  <a:gd name="connsiteX228" fmla="*/ 418 w 10000"/>
                  <a:gd name="connsiteY228" fmla="*/ 4385 h 10000"/>
                  <a:gd name="connsiteX229" fmla="*/ 429 w 10000"/>
                  <a:gd name="connsiteY229" fmla="*/ 4543 h 10000"/>
                  <a:gd name="connsiteX230" fmla="*/ 443 w 10000"/>
                  <a:gd name="connsiteY230" fmla="*/ 4585 h 10000"/>
                  <a:gd name="connsiteX231" fmla="*/ 465 w 10000"/>
                  <a:gd name="connsiteY231" fmla="*/ 4611 h 10000"/>
                  <a:gd name="connsiteX232" fmla="*/ 468 w 10000"/>
                  <a:gd name="connsiteY232" fmla="*/ 4621 h 10000"/>
                  <a:gd name="connsiteX233" fmla="*/ 474 w 10000"/>
                  <a:gd name="connsiteY233" fmla="*/ 4679 h 10000"/>
                  <a:gd name="connsiteX234" fmla="*/ 554 w 10000"/>
                  <a:gd name="connsiteY234" fmla="*/ 4738 h 10000"/>
                  <a:gd name="connsiteX235" fmla="*/ 637 w 10000"/>
                  <a:gd name="connsiteY235" fmla="*/ 4809 h 10000"/>
                  <a:gd name="connsiteX236" fmla="*/ 704 w 10000"/>
                  <a:gd name="connsiteY236" fmla="*/ 4851 h 10000"/>
                  <a:gd name="connsiteX237" fmla="*/ 740 w 10000"/>
                  <a:gd name="connsiteY237" fmla="*/ 4893 h 10000"/>
                  <a:gd name="connsiteX238" fmla="*/ 756 w 10000"/>
                  <a:gd name="connsiteY238" fmla="*/ 4896 h 10000"/>
                  <a:gd name="connsiteX239" fmla="*/ 767 w 10000"/>
                  <a:gd name="connsiteY239" fmla="*/ 4880 h 10000"/>
                  <a:gd name="connsiteX240" fmla="*/ 806 w 10000"/>
                  <a:gd name="connsiteY240" fmla="*/ 4945 h 10000"/>
                  <a:gd name="connsiteX241" fmla="*/ 886 w 10000"/>
                  <a:gd name="connsiteY241" fmla="*/ 5078 h 10000"/>
                  <a:gd name="connsiteX242" fmla="*/ 911 w 10000"/>
                  <a:gd name="connsiteY242" fmla="*/ 5130 h 10000"/>
                  <a:gd name="connsiteX243" fmla="*/ 920 w 10000"/>
                  <a:gd name="connsiteY243" fmla="*/ 5191 h 10000"/>
                  <a:gd name="connsiteX244" fmla="*/ 920 w 10000"/>
                  <a:gd name="connsiteY244" fmla="*/ 5220 h 10000"/>
                  <a:gd name="connsiteX245" fmla="*/ 911 w 10000"/>
                  <a:gd name="connsiteY245" fmla="*/ 5314 h 10000"/>
                  <a:gd name="connsiteX246" fmla="*/ 898 w 10000"/>
                  <a:gd name="connsiteY246" fmla="*/ 5369 h 10000"/>
                  <a:gd name="connsiteX247" fmla="*/ 895 w 10000"/>
                  <a:gd name="connsiteY247" fmla="*/ 5385 h 10000"/>
                  <a:gd name="connsiteX248" fmla="*/ 895 w 10000"/>
                  <a:gd name="connsiteY248" fmla="*/ 5405 h 10000"/>
                  <a:gd name="connsiteX249" fmla="*/ 898 w 10000"/>
                  <a:gd name="connsiteY249" fmla="*/ 5434 h 10000"/>
                  <a:gd name="connsiteX250" fmla="*/ 911 w 10000"/>
                  <a:gd name="connsiteY250" fmla="*/ 5463 h 10000"/>
                  <a:gd name="connsiteX251" fmla="*/ 920 w 10000"/>
                  <a:gd name="connsiteY251" fmla="*/ 5492 h 10000"/>
                  <a:gd name="connsiteX252" fmla="*/ 934 w 10000"/>
                  <a:gd name="connsiteY252" fmla="*/ 5518 h 10000"/>
                  <a:gd name="connsiteX253" fmla="*/ 1169 w 10000"/>
                  <a:gd name="connsiteY253" fmla="*/ 5738 h 10000"/>
                  <a:gd name="connsiteX254" fmla="*/ 1188 w 10000"/>
                  <a:gd name="connsiteY254" fmla="*/ 5755 h 10000"/>
                  <a:gd name="connsiteX255" fmla="*/ 1216 w 10000"/>
                  <a:gd name="connsiteY255" fmla="*/ 5758 h 10000"/>
                  <a:gd name="connsiteX256" fmla="*/ 1313 w 10000"/>
                  <a:gd name="connsiteY256" fmla="*/ 5774 h 10000"/>
                  <a:gd name="connsiteX257" fmla="*/ 1349 w 10000"/>
                  <a:gd name="connsiteY257" fmla="*/ 5787 h 10000"/>
                  <a:gd name="connsiteX258" fmla="*/ 1393 w 10000"/>
                  <a:gd name="connsiteY258" fmla="*/ 5793 h 10000"/>
                  <a:gd name="connsiteX259" fmla="*/ 1393 w 10000"/>
                  <a:gd name="connsiteY259" fmla="*/ 5797 h 10000"/>
                  <a:gd name="connsiteX260" fmla="*/ 1421 w 10000"/>
                  <a:gd name="connsiteY260" fmla="*/ 5810 h 10000"/>
                  <a:gd name="connsiteX261" fmla="*/ 1446 w 10000"/>
                  <a:gd name="connsiteY261" fmla="*/ 5829 h 10000"/>
                  <a:gd name="connsiteX262" fmla="*/ 1460 w 10000"/>
                  <a:gd name="connsiteY262" fmla="*/ 5842 h 10000"/>
                  <a:gd name="connsiteX263" fmla="*/ 1476 w 10000"/>
                  <a:gd name="connsiteY263" fmla="*/ 5848 h 10000"/>
                  <a:gd name="connsiteX264" fmla="*/ 1501 w 10000"/>
                  <a:gd name="connsiteY264" fmla="*/ 5852 h 10000"/>
                  <a:gd name="connsiteX265" fmla="*/ 1532 w 10000"/>
                  <a:gd name="connsiteY265" fmla="*/ 5887 h 10000"/>
                  <a:gd name="connsiteX266" fmla="*/ 1565 w 10000"/>
                  <a:gd name="connsiteY266" fmla="*/ 5942 h 10000"/>
                  <a:gd name="connsiteX267" fmla="*/ 1587 w 10000"/>
                  <a:gd name="connsiteY267" fmla="*/ 5972 h 10000"/>
                  <a:gd name="connsiteX268" fmla="*/ 1612 w 10000"/>
                  <a:gd name="connsiteY268" fmla="*/ 5955 h 10000"/>
                  <a:gd name="connsiteX269" fmla="*/ 1679 w 10000"/>
                  <a:gd name="connsiteY269" fmla="*/ 6049 h 10000"/>
                  <a:gd name="connsiteX270" fmla="*/ 1720 w 10000"/>
                  <a:gd name="connsiteY270" fmla="*/ 6108 h 10000"/>
                  <a:gd name="connsiteX271" fmla="*/ 1751 w 10000"/>
                  <a:gd name="connsiteY271" fmla="*/ 6133 h 10000"/>
                  <a:gd name="connsiteX272" fmla="*/ 1792 w 10000"/>
                  <a:gd name="connsiteY272" fmla="*/ 6169 h 10000"/>
                  <a:gd name="connsiteX273" fmla="*/ 1801 w 10000"/>
                  <a:gd name="connsiteY273" fmla="*/ 6172 h 10000"/>
                  <a:gd name="connsiteX274" fmla="*/ 1814 w 10000"/>
                  <a:gd name="connsiteY274" fmla="*/ 6286 h 10000"/>
                  <a:gd name="connsiteX275" fmla="*/ 1817 w 10000"/>
                  <a:gd name="connsiteY275" fmla="*/ 6331 h 10000"/>
                  <a:gd name="connsiteX276" fmla="*/ 1809 w 10000"/>
                  <a:gd name="connsiteY276" fmla="*/ 6444 h 10000"/>
                  <a:gd name="connsiteX277" fmla="*/ 1801 w 10000"/>
                  <a:gd name="connsiteY277" fmla="*/ 6499 h 10000"/>
                  <a:gd name="connsiteX278" fmla="*/ 1781 w 10000"/>
                  <a:gd name="connsiteY278" fmla="*/ 6522 h 10000"/>
                  <a:gd name="connsiteX279" fmla="*/ 1773 w 10000"/>
                  <a:gd name="connsiteY279" fmla="*/ 6541 h 10000"/>
                  <a:gd name="connsiteX280" fmla="*/ 1762 w 10000"/>
                  <a:gd name="connsiteY280" fmla="*/ 6571 h 10000"/>
                  <a:gd name="connsiteX281" fmla="*/ 1767 w 10000"/>
                  <a:gd name="connsiteY281" fmla="*/ 6622 h 10000"/>
                  <a:gd name="connsiteX282" fmla="*/ 1767 w 10000"/>
                  <a:gd name="connsiteY282" fmla="*/ 6665 h 10000"/>
                  <a:gd name="connsiteX283" fmla="*/ 1767 w 10000"/>
                  <a:gd name="connsiteY283" fmla="*/ 6694 h 10000"/>
                  <a:gd name="connsiteX284" fmla="*/ 1776 w 10000"/>
                  <a:gd name="connsiteY284" fmla="*/ 6726 h 10000"/>
                  <a:gd name="connsiteX285" fmla="*/ 1776 w 10000"/>
                  <a:gd name="connsiteY285" fmla="*/ 6745 h 10000"/>
                  <a:gd name="connsiteX286" fmla="*/ 1767 w 10000"/>
                  <a:gd name="connsiteY286" fmla="*/ 6765 h 10000"/>
                  <a:gd name="connsiteX287" fmla="*/ 1762 w 10000"/>
                  <a:gd name="connsiteY287" fmla="*/ 6804 h 10000"/>
                  <a:gd name="connsiteX288" fmla="*/ 1753 w 10000"/>
                  <a:gd name="connsiteY288" fmla="*/ 6839 h 10000"/>
                  <a:gd name="connsiteX289" fmla="*/ 1742 w 10000"/>
                  <a:gd name="connsiteY289" fmla="*/ 6849 h 10000"/>
                  <a:gd name="connsiteX290" fmla="*/ 1726 w 10000"/>
                  <a:gd name="connsiteY290" fmla="*/ 6849 h 10000"/>
                  <a:gd name="connsiteX291" fmla="*/ 1712 w 10000"/>
                  <a:gd name="connsiteY291" fmla="*/ 6852 h 10000"/>
                  <a:gd name="connsiteX292" fmla="*/ 1640 w 10000"/>
                  <a:gd name="connsiteY292" fmla="*/ 6953 h 10000"/>
                  <a:gd name="connsiteX293" fmla="*/ 1493 w 10000"/>
                  <a:gd name="connsiteY293" fmla="*/ 7105 h 10000"/>
                  <a:gd name="connsiteX294" fmla="*/ 1490 w 10000"/>
                  <a:gd name="connsiteY294" fmla="*/ 7124 h 10000"/>
                  <a:gd name="connsiteX295" fmla="*/ 1468 w 10000"/>
                  <a:gd name="connsiteY295" fmla="*/ 7137 h 10000"/>
                  <a:gd name="connsiteX296" fmla="*/ 1454 w 10000"/>
                  <a:gd name="connsiteY296" fmla="*/ 7144 h 10000"/>
                  <a:gd name="connsiteX297" fmla="*/ 1452 w 10000"/>
                  <a:gd name="connsiteY297" fmla="*/ 7157 h 10000"/>
                  <a:gd name="connsiteX298" fmla="*/ 1446 w 10000"/>
                  <a:gd name="connsiteY298" fmla="*/ 7199 h 10000"/>
                  <a:gd name="connsiteX299" fmla="*/ 1476 w 10000"/>
                  <a:gd name="connsiteY299" fmla="*/ 7247 h 10000"/>
                  <a:gd name="connsiteX300" fmla="*/ 1501 w 10000"/>
                  <a:gd name="connsiteY300" fmla="*/ 7270 h 10000"/>
                  <a:gd name="connsiteX301" fmla="*/ 1518 w 10000"/>
                  <a:gd name="connsiteY301" fmla="*/ 7286 h 10000"/>
                  <a:gd name="connsiteX302" fmla="*/ 1524 w 10000"/>
                  <a:gd name="connsiteY302" fmla="*/ 7306 h 10000"/>
                  <a:gd name="connsiteX303" fmla="*/ 1540 w 10000"/>
                  <a:gd name="connsiteY303" fmla="*/ 7322 h 10000"/>
                  <a:gd name="connsiteX304" fmla="*/ 1565 w 10000"/>
                  <a:gd name="connsiteY304" fmla="*/ 7325 h 10000"/>
                  <a:gd name="connsiteX305" fmla="*/ 1590 w 10000"/>
                  <a:gd name="connsiteY305" fmla="*/ 7332 h 10000"/>
                  <a:gd name="connsiteX306" fmla="*/ 1615 w 10000"/>
                  <a:gd name="connsiteY306" fmla="*/ 7345 h 10000"/>
                  <a:gd name="connsiteX307" fmla="*/ 1662 w 10000"/>
                  <a:gd name="connsiteY307" fmla="*/ 7370 h 10000"/>
                  <a:gd name="connsiteX308" fmla="*/ 1670 w 10000"/>
                  <a:gd name="connsiteY308" fmla="*/ 7351 h 10000"/>
                  <a:gd name="connsiteX309" fmla="*/ 1726 w 10000"/>
                  <a:gd name="connsiteY309" fmla="*/ 7354 h 10000"/>
                  <a:gd name="connsiteX310" fmla="*/ 1726 w 10000"/>
                  <a:gd name="connsiteY310" fmla="*/ 7400 h 10000"/>
                  <a:gd name="connsiteX311" fmla="*/ 1773 w 10000"/>
                  <a:gd name="connsiteY311" fmla="*/ 7409 h 10000"/>
                  <a:gd name="connsiteX312" fmla="*/ 1806 w 10000"/>
                  <a:gd name="connsiteY312" fmla="*/ 7416 h 10000"/>
                  <a:gd name="connsiteX313" fmla="*/ 1839 w 10000"/>
                  <a:gd name="connsiteY313" fmla="*/ 7403 h 10000"/>
                  <a:gd name="connsiteX314" fmla="*/ 1886 w 10000"/>
                  <a:gd name="connsiteY314" fmla="*/ 7403 h 10000"/>
                  <a:gd name="connsiteX315" fmla="*/ 1898 w 10000"/>
                  <a:gd name="connsiteY315" fmla="*/ 7403 h 10000"/>
                  <a:gd name="connsiteX316" fmla="*/ 1914 w 10000"/>
                  <a:gd name="connsiteY316" fmla="*/ 7494 h 10000"/>
                  <a:gd name="connsiteX317" fmla="*/ 1895 w 10000"/>
                  <a:gd name="connsiteY317" fmla="*/ 7523 h 10000"/>
                  <a:gd name="connsiteX318" fmla="*/ 1825 w 10000"/>
                  <a:gd name="connsiteY318" fmla="*/ 7617 h 10000"/>
                  <a:gd name="connsiteX319" fmla="*/ 1776 w 10000"/>
                  <a:gd name="connsiteY319" fmla="*/ 7691 h 10000"/>
                  <a:gd name="connsiteX320" fmla="*/ 1781 w 10000"/>
                  <a:gd name="connsiteY320" fmla="*/ 7723 h 10000"/>
                  <a:gd name="connsiteX321" fmla="*/ 1767 w 10000"/>
                  <a:gd name="connsiteY321" fmla="*/ 7759 h 10000"/>
                  <a:gd name="connsiteX322" fmla="*/ 1762 w 10000"/>
                  <a:gd name="connsiteY322" fmla="*/ 7817 h 10000"/>
                  <a:gd name="connsiteX323" fmla="*/ 1762 w 10000"/>
                  <a:gd name="connsiteY323" fmla="*/ 7856 h 10000"/>
                  <a:gd name="connsiteX324" fmla="*/ 1776 w 10000"/>
                  <a:gd name="connsiteY324" fmla="*/ 7892 h 10000"/>
                  <a:gd name="connsiteX325" fmla="*/ 1784 w 10000"/>
                  <a:gd name="connsiteY325" fmla="*/ 7902 h 10000"/>
                  <a:gd name="connsiteX326" fmla="*/ 1801 w 10000"/>
                  <a:gd name="connsiteY326" fmla="*/ 7908 h 10000"/>
                  <a:gd name="connsiteX327" fmla="*/ 1809 w 10000"/>
                  <a:gd name="connsiteY327" fmla="*/ 7911 h 10000"/>
                  <a:gd name="connsiteX328" fmla="*/ 1801 w 10000"/>
                  <a:gd name="connsiteY328" fmla="*/ 7940 h 10000"/>
                  <a:gd name="connsiteX329" fmla="*/ 1798 w 10000"/>
                  <a:gd name="connsiteY329" fmla="*/ 7979 h 10000"/>
                  <a:gd name="connsiteX330" fmla="*/ 1806 w 10000"/>
                  <a:gd name="connsiteY330" fmla="*/ 8002 h 10000"/>
                  <a:gd name="connsiteX331" fmla="*/ 1823 w 10000"/>
                  <a:gd name="connsiteY331" fmla="*/ 8021 h 10000"/>
                  <a:gd name="connsiteX332" fmla="*/ 1834 w 10000"/>
                  <a:gd name="connsiteY332" fmla="*/ 8044 h 10000"/>
                  <a:gd name="connsiteX333" fmla="*/ 1839 w 10000"/>
                  <a:gd name="connsiteY333" fmla="*/ 8073 h 10000"/>
                  <a:gd name="connsiteX334" fmla="*/ 1842 w 10000"/>
                  <a:gd name="connsiteY334" fmla="*/ 8106 h 10000"/>
                  <a:gd name="connsiteX335" fmla="*/ 1839 w 10000"/>
                  <a:gd name="connsiteY335" fmla="*/ 8144 h 10000"/>
                  <a:gd name="connsiteX336" fmla="*/ 1856 w 10000"/>
                  <a:gd name="connsiteY336" fmla="*/ 8164 h 10000"/>
                  <a:gd name="connsiteX337" fmla="*/ 1886 w 10000"/>
                  <a:gd name="connsiteY337" fmla="*/ 8193 h 10000"/>
                  <a:gd name="connsiteX338" fmla="*/ 1922 w 10000"/>
                  <a:gd name="connsiteY338" fmla="*/ 8206 h 10000"/>
                  <a:gd name="connsiteX339" fmla="*/ 1967 w 10000"/>
                  <a:gd name="connsiteY339" fmla="*/ 8203 h 10000"/>
                  <a:gd name="connsiteX340" fmla="*/ 1986 w 10000"/>
                  <a:gd name="connsiteY340" fmla="*/ 8212 h 10000"/>
                  <a:gd name="connsiteX341" fmla="*/ 2000 w 10000"/>
                  <a:gd name="connsiteY341" fmla="*/ 8232 h 10000"/>
                  <a:gd name="connsiteX342" fmla="*/ 2033 w 10000"/>
                  <a:gd name="connsiteY342" fmla="*/ 8258 h 10000"/>
                  <a:gd name="connsiteX343" fmla="*/ 2050 w 10000"/>
                  <a:gd name="connsiteY343" fmla="*/ 8271 h 10000"/>
                  <a:gd name="connsiteX344" fmla="*/ 2089 w 10000"/>
                  <a:gd name="connsiteY344" fmla="*/ 8280 h 10000"/>
                  <a:gd name="connsiteX345" fmla="*/ 2122 w 10000"/>
                  <a:gd name="connsiteY345" fmla="*/ 8300 h 10000"/>
                  <a:gd name="connsiteX346" fmla="*/ 2163 w 10000"/>
                  <a:gd name="connsiteY346" fmla="*/ 8332 h 10000"/>
                  <a:gd name="connsiteX347" fmla="*/ 2172 w 10000"/>
                  <a:gd name="connsiteY347" fmla="*/ 8335 h 10000"/>
                  <a:gd name="connsiteX348" fmla="*/ 2177 w 10000"/>
                  <a:gd name="connsiteY348" fmla="*/ 8345 h 10000"/>
                  <a:gd name="connsiteX349" fmla="*/ 2163 w 10000"/>
                  <a:gd name="connsiteY349" fmla="*/ 8371 h 10000"/>
                  <a:gd name="connsiteX350" fmla="*/ 2139 w 10000"/>
                  <a:gd name="connsiteY350" fmla="*/ 8423 h 10000"/>
                  <a:gd name="connsiteX351" fmla="*/ 2130 w 10000"/>
                  <a:gd name="connsiteY351" fmla="*/ 8439 h 10000"/>
                  <a:gd name="connsiteX352" fmla="*/ 2105 w 10000"/>
                  <a:gd name="connsiteY352" fmla="*/ 8446 h 10000"/>
                  <a:gd name="connsiteX353" fmla="*/ 2080 w 10000"/>
                  <a:gd name="connsiteY353" fmla="*/ 8449 h 10000"/>
                  <a:gd name="connsiteX354" fmla="*/ 2075 w 10000"/>
                  <a:gd name="connsiteY354" fmla="*/ 8459 h 10000"/>
                  <a:gd name="connsiteX355" fmla="*/ 2072 w 10000"/>
                  <a:gd name="connsiteY355" fmla="*/ 8475 h 10000"/>
                  <a:gd name="connsiteX356" fmla="*/ 2080 w 10000"/>
                  <a:gd name="connsiteY356" fmla="*/ 8484 h 10000"/>
                  <a:gd name="connsiteX357" fmla="*/ 2100 w 10000"/>
                  <a:gd name="connsiteY357" fmla="*/ 8475 h 10000"/>
                  <a:gd name="connsiteX358" fmla="*/ 2141 w 10000"/>
                  <a:gd name="connsiteY358" fmla="*/ 8478 h 10000"/>
                  <a:gd name="connsiteX359" fmla="*/ 2172 w 10000"/>
                  <a:gd name="connsiteY359" fmla="*/ 8475 h 10000"/>
                  <a:gd name="connsiteX360" fmla="*/ 2188 w 10000"/>
                  <a:gd name="connsiteY360" fmla="*/ 8475 h 10000"/>
                  <a:gd name="connsiteX361" fmla="*/ 2222 w 10000"/>
                  <a:gd name="connsiteY361" fmla="*/ 8497 h 10000"/>
                  <a:gd name="connsiteX362" fmla="*/ 2252 w 10000"/>
                  <a:gd name="connsiteY362" fmla="*/ 8514 h 10000"/>
                  <a:gd name="connsiteX363" fmla="*/ 2274 w 10000"/>
                  <a:gd name="connsiteY363" fmla="*/ 8514 h 10000"/>
                  <a:gd name="connsiteX364" fmla="*/ 2299 w 10000"/>
                  <a:gd name="connsiteY364" fmla="*/ 8504 h 10000"/>
                  <a:gd name="connsiteX365" fmla="*/ 2310 w 10000"/>
                  <a:gd name="connsiteY365" fmla="*/ 8504 h 10000"/>
                  <a:gd name="connsiteX366" fmla="*/ 2319 w 10000"/>
                  <a:gd name="connsiteY366" fmla="*/ 8484 h 10000"/>
                  <a:gd name="connsiteX367" fmla="*/ 2338 w 10000"/>
                  <a:gd name="connsiteY367" fmla="*/ 8494 h 10000"/>
                  <a:gd name="connsiteX368" fmla="*/ 2338 w 10000"/>
                  <a:gd name="connsiteY368" fmla="*/ 8552 h 10000"/>
                  <a:gd name="connsiteX369" fmla="*/ 2366 w 10000"/>
                  <a:gd name="connsiteY369" fmla="*/ 8572 h 10000"/>
                  <a:gd name="connsiteX370" fmla="*/ 2382 w 10000"/>
                  <a:gd name="connsiteY370" fmla="*/ 8582 h 10000"/>
                  <a:gd name="connsiteX371" fmla="*/ 2435 w 10000"/>
                  <a:gd name="connsiteY371" fmla="*/ 8552 h 10000"/>
                  <a:gd name="connsiteX372" fmla="*/ 2443 w 10000"/>
                  <a:gd name="connsiteY372" fmla="*/ 8552 h 10000"/>
                  <a:gd name="connsiteX373" fmla="*/ 2454 w 10000"/>
                  <a:gd name="connsiteY373" fmla="*/ 8552 h 10000"/>
                  <a:gd name="connsiteX374" fmla="*/ 2471 w 10000"/>
                  <a:gd name="connsiteY374" fmla="*/ 8546 h 10000"/>
                  <a:gd name="connsiteX375" fmla="*/ 2488 w 10000"/>
                  <a:gd name="connsiteY375" fmla="*/ 8536 h 10000"/>
                  <a:gd name="connsiteX376" fmla="*/ 2501 w 10000"/>
                  <a:gd name="connsiteY376" fmla="*/ 8533 h 10000"/>
                  <a:gd name="connsiteX377" fmla="*/ 2512 w 10000"/>
                  <a:gd name="connsiteY377" fmla="*/ 8533 h 10000"/>
                  <a:gd name="connsiteX378" fmla="*/ 2521 w 10000"/>
                  <a:gd name="connsiteY378" fmla="*/ 8546 h 10000"/>
                  <a:gd name="connsiteX379" fmla="*/ 2521 w 10000"/>
                  <a:gd name="connsiteY379" fmla="*/ 8572 h 10000"/>
                  <a:gd name="connsiteX380" fmla="*/ 2535 w 10000"/>
                  <a:gd name="connsiteY380" fmla="*/ 8588 h 10000"/>
                  <a:gd name="connsiteX381" fmla="*/ 2551 w 10000"/>
                  <a:gd name="connsiteY381" fmla="*/ 8582 h 10000"/>
                  <a:gd name="connsiteX382" fmla="*/ 2560 w 10000"/>
                  <a:gd name="connsiteY382" fmla="*/ 8582 h 10000"/>
                  <a:gd name="connsiteX383" fmla="*/ 2573 w 10000"/>
                  <a:gd name="connsiteY383" fmla="*/ 8588 h 10000"/>
                  <a:gd name="connsiteX384" fmla="*/ 2584 w 10000"/>
                  <a:gd name="connsiteY384" fmla="*/ 8591 h 10000"/>
                  <a:gd name="connsiteX385" fmla="*/ 2590 w 10000"/>
                  <a:gd name="connsiteY385" fmla="*/ 8598 h 10000"/>
                  <a:gd name="connsiteX386" fmla="*/ 2598 w 10000"/>
                  <a:gd name="connsiteY386" fmla="*/ 8608 h 10000"/>
                  <a:gd name="connsiteX387" fmla="*/ 2607 w 10000"/>
                  <a:gd name="connsiteY387" fmla="*/ 8617 h 10000"/>
                  <a:gd name="connsiteX388" fmla="*/ 2618 w 10000"/>
                  <a:gd name="connsiteY388" fmla="*/ 8617 h 10000"/>
                  <a:gd name="connsiteX389" fmla="*/ 2640 w 10000"/>
                  <a:gd name="connsiteY389" fmla="*/ 8608 h 10000"/>
                  <a:gd name="connsiteX390" fmla="*/ 2670 w 10000"/>
                  <a:gd name="connsiteY390" fmla="*/ 8598 h 10000"/>
                  <a:gd name="connsiteX391" fmla="*/ 2673 w 10000"/>
                  <a:gd name="connsiteY391" fmla="*/ 8598 h 10000"/>
                  <a:gd name="connsiteX392" fmla="*/ 2690 w 10000"/>
                  <a:gd name="connsiteY392" fmla="*/ 8598 h 10000"/>
                  <a:gd name="connsiteX393" fmla="*/ 2698 w 10000"/>
                  <a:gd name="connsiteY393" fmla="*/ 8598 h 10000"/>
                  <a:gd name="connsiteX394" fmla="*/ 2712 w 10000"/>
                  <a:gd name="connsiteY394" fmla="*/ 8598 h 10000"/>
                  <a:gd name="connsiteX395" fmla="*/ 2726 w 10000"/>
                  <a:gd name="connsiteY395" fmla="*/ 8591 h 10000"/>
                  <a:gd name="connsiteX396" fmla="*/ 2737 w 10000"/>
                  <a:gd name="connsiteY396" fmla="*/ 8588 h 10000"/>
                  <a:gd name="connsiteX397" fmla="*/ 2759 w 10000"/>
                  <a:gd name="connsiteY397" fmla="*/ 8582 h 10000"/>
                  <a:gd name="connsiteX398" fmla="*/ 2770 w 10000"/>
                  <a:gd name="connsiteY398" fmla="*/ 8578 h 10000"/>
                  <a:gd name="connsiteX399" fmla="*/ 2784 w 10000"/>
                  <a:gd name="connsiteY399" fmla="*/ 8572 h 10000"/>
                  <a:gd name="connsiteX400" fmla="*/ 2795 w 10000"/>
                  <a:gd name="connsiteY400" fmla="*/ 8572 h 10000"/>
                  <a:gd name="connsiteX401" fmla="*/ 2803 w 10000"/>
                  <a:gd name="connsiteY401" fmla="*/ 8588 h 10000"/>
                  <a:gd name="connsiteX402" fmla="*/ 2803 w 10000"/>
                  <a:gd name="connsiteY402" fmla="*/ 8591 h 10000"/>
                  <a:gd name="connsiteX403" fmla="*/ 2803 w 10000"/>
                  <a:gd name="connsiteY403" fmla="*/ 8601 h 10000"/>
                  <a:gd name="connsiteX404" fmla="*/ 2809 w 10000"/>
                  <a:gd name="connsiteY404" fmla="*/ 8601 h 10000"/>
                  <a:gd name="connsiteX405" fmla="*/ 2823 w 10000"/>
                  <a:gd name="connsiteY405" fmla="*/ 8598 h 10000"/>
                  <a:gd name="connsiteX406" fmla="*/ 2831 w 10000"/>
                  <a:gd name="connsiteY406" fmla="*/ 8598 h 10000"/>
                  <a:gd name="connsiteX407" fmla="*/ 2839 w 10000"/>
                  <a:gd name="connsiteY407" fmla="*/ 8601 h 10000"/>
                  <a:gd name="connsiteX408" fmla="*/ 2848 w 10000"/>
                  <a:gd name="connsiteY408" fmla="*/ 8598 h 10000"/>
                  <a:gd name="connsiteX409" fmla="*/ 2856 w 10000"/>
                  <a:gd name="connsiteY409" fmla="*/ 8601 h 10000"/>
                  <a:gd name="connsiteX410" fmla="*/ 2859 w 10000"/>
                  <a:gd name="connsiteY410" fmla="*/ 8601 h 10000"/>
                  <a:gd name="connsiteX411" fmla="*/ 2864 w 10000"/>
                  <a:gd name="connsiteY411" fmla="*/ 8598 h 10000"/>
                  <a:gd name="connsiteX412" fmla="*/ 2889 w 10000"/>
                  <a:gd name="connsiteY412" fmla="*/ 8611 h 10000"/>
                  <a:gd name="connsiteX413" fmla="*/ 2906 w 10000"/>
                  <a:gd name="connsiteY413" fmla="*/ 8620 h 10000"/>
                  <a:gd name="connsiteX414" fmla="*/ 2914 w 10000"/>
                  <a:gd name="connsiteY414" fmla="*/ 8627 h 10000"/>
                  <a:gd name="connsiteX415" fmla="*/ 2920 w 10000"/>
                  <a:gd name="connsiteY415" fmla="*/ 8640 h 10000"/>
                  <a:gd name="connsiteX416" fmla="*/ 2922 w 10000"/>
                  <a:gd name="connsiteY416" fmla="*/ 8666 h 10000"/>
                  <a:gd name="connsiteX417" fmla="*/ 2922 w 10000"/>
                  <a:gd name="connsiteY417" fmla="*/ 8692 h 10000"/>
                  <a:gd name="connsiteX418" fmla="*/ 2939 w 10000"/>
                  <a:gd name="connsiteY418" fmla="*/ 8695 h 10000"/>
                  <a:gd name="connsiteX419" fmla="*/ 2953 w 10000"/>
                  <a:gd name="connsiteY419" fmla="*/ 8695 h 10000"/>
                  <a:gd name="connsiteX420" fmla="*/ 2961 w 10000"/>
                  <a:gd name="connsiteY420" fmla="*/ 8695 h 10000"/>
                  <a:gd name="connsiteX421" fmla="*/ 2972 w 10000"/>
                  <a:gd name="connsiteY421" fmla="*/ 8692 h 10000"/>
                  <a:gd name="connsiteX422" fmla="*/ 2981 w 10000"/>
                  <a:gd name="connsiteY422" fmla="*/ 8685 h 10000"/>
                  <a:gd name="connsiteX423" fmla="*/ 2989 w 10000"/>
                  <a:gd name="connsiteY423" fmla="*/ 8685 h 10000"/>
                  <a:gd name="connsiteX424" fmla="*/ 3008 w 10000"/>
                  <a:gd name="connsiteY424" fmla="*/ 8685 h 10000"/>
                  <a:gd name="connsiteX425" fmla="*/ 3028 w 10000"/>
                  <a:gd name="connsiteY425" fmla="*/ 8695 h 10000"/>
                  <a:gd name="connsiteX426" fmla="*/ 3042 w 10000"/>
                  <a:gd name="connsiteY426" fmla="*/ 8695 h 10000"/>
                  <a:gd name="connsiteX427" fmla="*/ 3053 w 10000"/>
                  <a:gd name="connsiteY427" fmla="*/ 8676 h 10000"/>
                  <a:gd name="connsiteX428" fmla="*/ 3061 w 10000"/>
                  <a:gd name="connsiteY428" fmla="*/ 8666 h 10000"/>
                  <a:gd name="connsiteX429" fmla="*/ 3066 w 10000"/>
                  <a:gd name="connsiteY429" fmla="*/ 8656 h 10000"/>
                  <a:gd name="connsiteX430" fmla="*/ 3091 w 10000"/>
                  <a:gd name="connsiteY430" fmla="*/ 8659 h 10000"/>
                  <a:gd name="connsiteX431" fmla="*/ 3105 w 10000"/>
                  <a:gd name="connsiteY431" fmla="*/ 8659 h 10000"/>
                  <a:gd name="connsiteX432" fmla="*/ 3108 w 10000"/>
                  <a:gd name="connsiteY432" fmla="*/ 8650 h 10000"/>
                  <a:gd name="connsiteX433" fmla="*/ 3147 w 10000"/>
                  <a:gd name="connsiteY433" fmla="*/ 8588 h 10000"/>
                  <a:gd name="connsiteX434" fmla="*/ 3150 w 10000"/>
                  <a:gd name="connsiteY434" fmla="*/ 8598 h 10000"/>
                  <a:gd name="connsiteX435" fmla="*/ 3163 w 10000"/>
                  <a:gd name="connsiteY435" fmla="*/ 8601 h 10000"/>
                  <a:gd name="connsiteX436" fmla="*/ 3180 w 10000"/>
                  <a:gd name="connsiteY436" fmla="*/ 8608 h 10000"/>
                  <a:gd name="connsiteX437" fmla="*/ 3188 w 10000"/>
                  <a:gd name="connsiteY437" fmla="*/ 8611 h 10000"/>
                  <a:gd name="connsiteX438" fmla="*/ 3227 w 10000"/>
                  <a:gd name="connsiteY438" fmla="*/ 8620 h 10000"/>
                  <a:gd name="connsiteX439" fmla="*/ 3238 w 10000"/>
                  <a:gd name="connsiteY439" fmla="*/ 8617 h 10000"/>
                  <a:gd name="connsiteX440" fmla="*/ 3247 w 10000"/>
                  <a:gd name="connsiteY440" fmla="*/ 8601 h 10000"/>
                  <a:gd name="connsiteX441" fmla="*/ 3269 w 10000"/>
                  <a:gd name="connsiteY441" fmla="*/ 8611 h 10000"/>
                  <a:gd name="connsiteX442" fmla="*/ 3277 w 10000"/>
                  <a:gd name="connsiteY442" fmla="*/ 8617 h 10000"/>
                  <a:gd name="connsiteX443" fmla="*/ 3285 w 10000"/>
                  <a:gd name="connsiteY443" fmla="*/ 8611 h 10000"/>
                  <a:gd name="connsiteX444" fmla="*/ 3307 w 10000"/>
                  <a:gd name="connsiteY444" fmla="*/ 8611 h 10000"/>
                  <a:gd name="connsiteX445" fmla="*/ 3319 w 10000"/>
                  <a:gd name="connsiteY445" fmla="*/ 8617 h 10000"/>
                  <a:gd name="connsiteX446" fmla="*/ 3324 w 10000"/>
                  <a:gd name="connsiteY446" fmla="*/ 8617 h 10000"/>
                  <a:gd name="connsiteX447" fmla="*/ 3327 w 10000"/>
                  <a:gd name="connsiteY447" fmla="*/ 8620 h 10000"/>
                  <a:gd name="connsiteX448" fmla="*/ 3341 w 10000"/>
                  <a:gd name="connsiteY448" fmla="*/ 8620 h 10000"/>
                  <a:gd name="connsiteX449" fmla="*/ 3357 w 10000"/>
                  <a:gd name="connsiteY449" fmla="*/ 8620 h 10000"/>
                  <a:gd name="connsiteX450" fmla="*/ 3374 w 10000"/>
                  <a:gd name="connsiteY450" fmla="*/ 8620 h 10000"/>
                  <a:gd name="connsiteX451" fmla="*/ 3382 w 10000"/>
                  <a:gd name="connsiteY451" fmla="*/ 8620 h 10000"/>
                  <a:gd name="connsiteX452" fmla="*/ 3399 w 10000"/>
                  <a:gd name="connsiteY452" fmla="*/ 8611 h 10000"/>
                  <a:gd name="connsiteX453" fmla="*/ 3413 w 10000"/>
                  <a:gd name="connsiteY453" fmla="*/ 8601 h 10000"/>
                  <a:gd name="connsiteX454" fmla="*/ 3421 w 10000"/>
                  <a:gd name="connsiteY454" fmla="*/ 8588 h 10000"/>
                  <a:gd name="connsiteX455" fmla="*/ 3421 w 10000"/>
                  <a:gd name="connsiteY455" fmla="*/ 8572 h 10000"/>
                  <a:gd name="connsiteX456" fmla="*/ 3421 w 10000"/>
                  <a:gd name="connsiteY456" fmla="*/ 8552 h 10000"/>
                  <a:gd name="connsiteX457" fmla="*/ 3424 w 10000"/>
                  <a:gd name="connsiteY457" fmla="*/ 8533 h 10000"/>
                  <a:gd name="connsiteX458" fmla="*/ 3432 w 10000"/>
                  <a:gd name="connsiteY458" fmla="*/ 8523 h 10000"/>
                  <a:gd name="connsiteX459" fmla="*/ 3446 w 10000"/>
                  <a:gd name="connsiteY459" fmla="*/ 8523 h 10000"/>
                  <a:gd name="connsiteX460" fmla="*/ 3457 w 10000"/>
                  <a:gd name="connsiteY460" fmla="*/ 8523 h 10000"/>
                  <a:gd name="connsiteX461" fmla="*/ 3476 w 10000"/>
                  <a:gd name="connsiteY461" fmla="*/ 8533 h 10000"/>
                  <a:gd name="connsiteX462" fmla="*/ 3485 w 10000"/>
                  <a:gd name="connsiteY462" fmla="*/ 8536 h 10000"/>
                  <a:gd name="connsiteX463" fmla="*/ 3501 w 10000"/>
                  <a:gd name="connsiteY463" fmla="*/ 8527 h 10000"/>
                  <a:gd name="connsiteX464" fmla="*/ 3504 w 10000"/>
                  <a:gd name="connsiteY464" fmla="*/ 8514 h 10000"/>
                  <a:gd name="connsiteX465" fmla="*/ 3510 w 10000"/>
                  <a:gd name="connsiteY465" fmla="*/ 8497 h 10000"/>
                  <a:gd name="connsiteX466" fmla="*/ 3537 w 10000"/>
                  <a:gd name="connsiteY466" fmla="*/ 8484 h 10000"/>
                  <a:gd name="connsiteX467" fmla="*/ 3562 w 10000"/>
                  <a:gd name="connsiteY467" fmla="*/ 8488 h 10000"/>
                  <a:gd name="connsiteX468" fmla="*/ 3568 w 10000"/>
                  <a:gd name="connsiteY468" fmla="*/ 8484 h 10000"/>
                  <a:gd name="connsiteX469" fmla="*/ 3584 w 10000"/>
                  <a:gd name="connsiteY469" fmla="*/ 8494 h 10000"/>
                  <a:gd name="connsiteX470" fmla="*/ 3593 w 10000"/>
                  <a:gd name="connsiteY470" fmla="*/ 8507 h 10000"/>
                  <a:gd name="connsiteX471" fmla="*/ 3618 w 10000"/>
                  <a:gd name="connsiteY471" fmla="*/ 8497 h 10000"/>
                  <a:gd name="connsiteX472" fmla="*/ 3643 w 10000"/>
                  <a:gd name="connsiteY472" fmla="*/ 8475 h 10000"/>
                  <a:gd name="connsiteX473" fmla="*/ 3657 w 10000"/>
                  <a:gd name="connsiteY473" fmla="*/ 8478 h 10000"/>
                  <a:gd name="connsiteX474" fmla="*/ 3670 w 10000"/>
                  <a:gd name="connsiteY474" fmla="*/ 8475 h 10000"/>
                  <a:gd name="connsiteX475" fmla="*/ 3673 w 10000"/>
                  <a:gd name="connsiteY475" fmla="*/ 8468 h 10000"/>
                  <a:gd name="connsiteX476" fmla="*/ 3681 w 10000"/>
                  <a:gd name="connsiteY476" fmla="*/ 8468 h 10000"/>
                  <a:gd name="connsiteX477" fmla="*/ 3698 w 10000"/>
                  <a:gd name="connsiteY477" fmla="*/ 8478 h 10000"/>
                  <a:gd name="connsiteX478" fmla="*/ 3720 w 10000"/>
                  <a:gd name="connsiteY478" fmla="*/ 8497 h 10000"/>
                  <a:gd name="connsiteX479" fmla="*/ 3715 w 10000"/>
                  <a:gd name="connsiteY479" fmla="*/ 8504 h 10000"/>
                  <a:gd name="connsiteX480" fmla="*/ 3729 w 10000"/>
                  <a:gd name="connsiteY480" fmla="*/ 8514 h 10000"/>
                  <a:gd name="connsiteX481" fmla="*/ 3729 w 10000"/>
                  <a:gd name="connsiteY481" fmla="*/ 8517 h 10000"/>
                  <a:gd name="connsiteX482" fmla="*/ 3740 w 10000"/>
                  <a:gd name="connsiteY482" fmla="*/ 8527 h 10000"/>
                  <a:gd name="connsiteX483" fmla="*/ 3759 w 10000"/>
                  <a:gd name="connsiteY483" fmla="*/ 8517 h 10000"/>
                  <a:gd name="connsiteX484" fmla="*/ 3762 w 10000"/>
                  <a:gd name="connsiteY484" fmla="*/ 8504 h 10000"/>
                  <a:gd name="connsiteX485" fmla="*/ 3770 w 10000"/>
                  <a:gd name="connsiteY485" fmla="*/ 8488 h 10000"/>
                  <a:gd name="connsiteX486" fmla="*/ 3778 w 10000"/>
                  <a:gd name="connsiteY486" fmla="*/ 8484 h 10000"/>
                  <a:gd name="connsiteX487" fmla="*/ 3792 w 10000"/>
                  <a:gd name="connsiteY487" fmla="*/ 8475 h 10000"/>
                  <a:gd name="connsiteX488" fmla="*/ 3803 w 10000"/>
                  <a:gd name="connsiteY488" fmla="*/ 8478 h 10000"/>
                  <a:gd name="connsiteX489" fmla="*/ 3809 w 10000"/>
                  <a:gd name="connsiteY489" fmla="*/ 8475 h 10000"/>
                  <a:gd name="connsiteX490" fmla="*/ 3825 w 10000"/>
                  <a:gd name="connsiteY490" fmla="*/ 8465 h 10000"/>
                  <a:gd name="connsiteX491" fmla="*/ 3834 w 10000"/>
                  <a:gd name="connsiteY491" fmla="*/ 8468 h 10000"/>
                  <a:gd name="connsiteX492" fmla="*/ 3842 w 10000"/>
                  <a:gd name="connsiteY492" fmla="*/ 8478 h 10000"/>
                  <a:gd name="connsiteX493" fmla="*/ 3850 w 10000"/>
                  <a:gd name="connsiteY493" fmla="*/ 8478 h 10000"/>
                  <a:gd name="connsiteX494" fmla="*/ 3859 w 10000"/>
                  <a:gd name="connsiteY494" fmla="*/ 8484 h 10000"/>
                  <a:gd name="connsiteX495" fmla="*/ 3873 w 10000"/>
                  <a:gd name="connsiteY495" fmla="*/ 8494 h 10000"/>
                  <a:gd name="connsiteX496" fmla="*/ 3875 w 10000"/>
                  <a:gd name="connsiteY496" fmla="*/ 8507 h 10000"/>
                  <a:gd name="connsiteX497" fmla="*/ 3881 w 10000"/>
                  <a:gd name="connsiteY497" fmla="*/ 8527 h 10000"/>
                  <a:gd name="connsiteX498" fmla="*/ 3875 w 10000"/>
                  <a:gd name="connsiteY498" fmla="*/ 8546 h 10000"/>
                  <a:gd name="connsiteX499" fmla="*/ 3892 w 10000"/>
                  <a:gd name="connsiteY499" fmla="*/ 8546 h 10000"/>
                  <a:gd name="connsiteX500" fmla="*/ 3900 w 10000"/>
                  <a:gd name="connsiteY500" fmla="*/ 8543 h 10000"/>
                  <a:gd name="connsiteX501" fmla="*/ 3906 w 10000"/>
                  <a:gd name="connsiteY501" fmla="*/ 8543 h 10000"/>
                  <a:gd name="connsiteX502" fmla="*/ 3922 w 10000"/>
                  <a:gd name="connsiteY502" fmla="*/ 8552 h 10000"/>
                  <a:gd name="connsiteX503" fmla="*/ 3939 w 10000"/>
                  <a:gd name="connsiteY503" fmla="*/ 8559 h 10000"/>
                  <a:gd name="connsiteX504" fmla="*/ 3953 w 10000"/>
                  <a:gd name="connsiteY504" fmla="*/ 8572 h 10000"/>
                  <a:gd name="connsiteX505" fmla="*/ 3956 w 10000"/>
                  <a:gd name="connsiteY505" fmla="*/ 8588 h 10000"/>
                  <a:gd name="connsiteX506" fmla="*/ 3956 w 10000"/>
                  <a:gd name="connsiteY506" fmla="*/ 8608 h 10000"/>
                  <a:gd name="connsiteX507" fmla="*/ 3972 w 10000"/>
                  <a:gd name="connsiteY507" fmla="*/ 8608 h 10000"/>
                  <a:gd name="connsiteX508" fmla="*/ 3986 w 10000"/>
                  <a:gd name="connsiteY508" fmla="*/ 8608 h 10000"/>
                  <a:gd name="connsiteX509" fmla="*/ 3997 w 10000"/>
                  <a:gd name="connsiteY509" fmla="*/ 8608 h 10000"/>
                  <a:gd name="connsiteX510" fmla="*/ 4006 w 10000"/>
                  <a:gd name="connsiteY510" fmla="*/ 8608 h 10000"/>
                  <a:gd name="connsiteX511" fmla="*/ 4006 w 10000"/>
                  <a:gd name="connsiteY511" fmla="*/ 8611 h 10000"/>
                  <a:gd name="connsiteX512" fmla="*/ 4011 w 10000"/>
                  <a:gd name="connsiteY512" fmla="*/ 8611 h 10000"/>
                  <a:gd name="connsiteX513" fmla="*/ 4022 w 10000"/>
                  <a:gd name="connsiteY513" fmla="*/ 8620 h 10000"/>
                  <a:gd name="connsiteX514" fmla="*/ 4042 w 10000"/>
                  <a:gd name="connsiteY514" fmla="*/ 8620 h 10000"/>
                  <a:gd name="connsiteX515" fmla="*/ 4050 w 10000"/>
                  <a:gd name="connsiteY515" fmla="*/ 8617 h 10000"/>
                  <a:gd name="connsiteX516" fmla="*/ 4069 w 10000"/>
                  <a:gd name="connsiteY516" fmla="*/ 8620 h 10000"/>
                  <a:gd name="connsiteX517" fmla="*/ 4086 w 10000"/>
                  <a:gd name="connsiteY517" fmla="*/ 8630 h 10000"/>
                  <a:gd name="connsiteX518" fmla="*/ 4108 w 10000"/>
                  <a:gd name="connsiteY518" fmla="*/ 8627 h 10000"/>
                  <a:gd name="connsiteX519" fmla="*/ 4125 w 10000"/>
                  <a:gd name="connsiteY519" fmla="*/ 8620 h 10000"/>
                  <a:gd name="connsiteX520" fmla="*/ 4133 w 10000"/>
                  <a:gd name="connsiteY520" fmla="*/ 8611 h 10000"/>
                  <a:gd name="connsiteX521" fmla="*/ 4139 w 10000"/>
                  <a:gd name="connsiteY521" fmla="*/ 8608 h 10000"/>
                  <a:gd name="connsiteX522" fmla="*/ 4147 w 10000"/>
                  <a:gd name="connsiteY522" fmla="*/ 8601 h 10000"/>
                  <a:gd name="connsiteX523" fmla="*/ 4155 w 10000"/>
                  <a:gd name="connsiteY523" fmla="*/ 8591 h 10000"/>
                  <a:gd name="connsiteX524" fmla="*/ 4166 w 10000"/>
                  <a:gd name="connsiteY524" fmla="*/ 8582 h 10000"/>
                  <a:gd name="connsiteX525" fmla="*/ 4183 w 10000"/>
                  <a:gd name="connsiteY525" fmla="*/ 8569 h 10000"/>
                  <a:gd name="connsiteX526" fmla="*/ 4191 w 10000"/>
                  <a:gd name="connsiteY526" fmla="*/ 8562 h 10000"/>
                  <a:gd name="connsiteX527" fmla="*/ 4208 w 10000"/>
                  <a:gd name="connsiteY527" fmla="*/ 8552 h 10000"/>
                  <a:gd name="connsiteX528" fmla="*/ 4230 w 10000"/>
                  <a:gd name="connsiteY528" fmla="*/ 8552 h 10000"/>
                  <a:gd name="connsiteX529" fmla="*/ 4238 w 10000"/>
                  <a:gd name="connsiteY529" fmla="*/ 8559 h 10000"/>
                  <a:gd name="connsiteX530" fmla="*/ 4247 w 10000"/>
                  <a:gd name="connsiteY530" fmla="*/ 8572 h 10000"/>
                  <a:gd name="connsiteX531" fmla="*/ 4252 w 10000"/>
                  <a:gd name="connsiteY531" fmla="*/ 8578 h 10000"/>
                  <a:gd name="connsiteX532" fmla="*/ 4263 w 10000"/>
                  <a:gd name="connsiteY532" fmla="*/ 8582 h 10000"/>
                  <a:gd name="connsiteX533" fmla="*/ 4277 w 10000"/>
                  <a:gd name="connsiteY533" fmla="*/ 8572 h 10000"/>
                  <a:gd name="connsiteX534" fmla="*/ 4294 w 10000"/>
                  <a:gd name="connsiteY534" fmla="*/ 8559 h 10000"/>
                  <a:gd name="connsiteX535" fmla="*/ 4302 w 10000"/>
                  <a:gd name="connsiteY535" fmla="*/ 8546 h 10000"/>
                  <a:gd name="connsiteX536" fmla="*/ 4310 w 10000"/>
                  <a:gd name="connsiteY536" fmla="*/ 8543 h 10000"/>
                  <a:gd name="connsiteX537" fmla="*/ 4313 w 10000"/>
                  <a:gd name="connsiteY537" fmla="*/ 8543 h 10000"/>
                  <a:gd name="connsiteX538" fmla="*/ 4332 w 10000"/>
                  <a:gd name="connsiteY538" fmla="*/ 8546 h 10000"/>
                  <a:gd name="connsiteX539" fmla="*/ 4335 w 10000"/>
                  <a:gd name="connsiteY539" fmla="*/ 8559 h 10000"/>
                  <a:gd name="connsiteX540" fmla="*/ 4349 w 10000"/>
                  <a:gd name="connsiteY540" fmla="*/ 8588 h 10000"/>
                  <a:gd name="connsiteX541" fmla="*/ 4360 w 10000"/>
                  <a:gd name="connsiteY541" fmla="*/ 8591 h 10000"/>
                  <a:gd name="connsiteX542" fmla="*/ 4366 w 10000"/>
                  <a:gd name="connsiteY542" fmla="*/ 8591 h 10000"/>
                  <a:gd name="connsiteX543" fmla="*/ 4382 w 10000"/>
                  <a:gd name="connsiteY543" fmla="*/ 8598 h 10000"/>
                  <a:gd name="connsiteX544" fmla="*/ 4385 w 10000"/>
                  <a:gd name="connsiteY544" fmla="*/ 8598 h 10000"/>
                  <a:gd name="connsiteX545" fmla="*/ 4402 w 10000"/>
                  <a:gd name="connsiteY545" fmla="*/ 8598 h 10000"/>
                  <a:gd name="connsiteX546" fmla="*/ 4421 w 10000"/>
                  <a:gd name="connsiteY546" fmla="*/ 8591 h 10000"/>
                  <a:gd name="connsiteX547" fmla="*/ 4440 w 10000"/>
                  <a:gd name="connsiteY547" fmla="*/ 8591 h 10000"/>
                  <a:gd name="connsiteX548" fmla="*/ 4449 w 10000"/>
                  <a:gd name="connsiteY548" fmla="*/ 8598 h 10000"/>
                  <a:gd name="connsiteX549" fmla="*/ 4454 w 10000"/>
                  <a:gd name="connsiteY549" fmla="*/ 8617 h 10000"/>
                  <a:gd name="connsiteX550" fmla="*/ 4463 w 10000"/>
                  <a:gd name="connsiteY550" fmla="*/ 8608 h 10000"/>
                  <a:gd name="connsiteX551" fmla="*/ 4474 w 10000"/>
                  <a:gd name="connsiteY551" fmla="*/ 8608 h 10000"/>
                  <a:gd name="connsiteX552" fmla="*/ 4490 w 10000"/>
                  <a:gd name="connsiteY552" fmla="*/ 8617 h 10000"/>
                  <a:gd name="connsiteX553" fmla="*/ 4504 w 10000"/>
                  <a:gd name="connsiteY553" fmla="*/ 8617 h 10000"/>
                  <a:gd name="connsiteX554" fmla="*/ 4518 w 10000"/>
                  <a:gd name="connsiteY554" fmla="*/ 8617 h 10000"/>
                  <a:gd name="connsiteX555" fmla="*/ 4535 w 10000"/>
                  <a:gd name="connsiteY555" fmla="*/ 8611 h 10000"/>
                  <a:gd name="connsiteX556" fmla="*/ 4546 w 10000"/>
                  <a:gd name="connsiteY556" fmla="*/ 8611 h 10000"/>
                  <a:gd name="connsiteX557" fmla="*/ 4562 w 10000"/>
                  <a:gd name="connsiteY557" fmla="*/ 8611 h 10000"/>
                  <a:gd name="connsiteX558" fmla="*/ 4571 w 10000"/>
                  <a:gd name="connsiteY558" fmla="*/ 8611 h 10000"/>
                  <a:gd name="connsiteX559" fmla="*/ 4579 w 10000"/>
                  <a:gd name="connsiteY559" fmla="*/ 8608 h 10000"/>
                  <a:gd name="connsiteX560" fmla="*/ 4584 w 10000"/>
                  <a:gd name="connsiteY560" fmla="*/ 8608 h 10000"/>
                  <a:gd name="connsiteX561" fmla="*/ 4601 w 10000"/>
                  <a:gd name="connsiteY561" fmla="*/ 8617 h 10000"/>
                  <a:gd name="connsiteX562" fmla="*/ 4609 w 10000"/>
                  <a:gd name="connsiteY562" fmla="*/ 8627 h 10000"/>
                  <a:gd name="connsiteX563" fmla="*/ 4618 w 10000"/>
                  <a:gd name="connsiteY563" fmla="*/ 8637 h 10000"/>
                  <a:gd name="connsiteX564" fmla="*/ 4618 w 10000"/>
                  <a:gd name="connsiteY564" fmla="*/ 8646 h 10000"/>
                  <a:gd name="connsiteX565" fmla="*/ 4634 w 10000"/>
                  <a:gd name="connsiteY565" fmla="*/ 8656 h 10000"/>
                  <a:gd name="connsiteX566" fmla="*/ 4640 w 10000"/>
                  <a:gd name="connsiteY566" fmla="*/ 8659 h 10000"/>
                  <a:gd name="connsiteX567" fmla="*/ 4651 w 10000"/>
                  <a:gd name="connsiteY567" fmla="*/ 8666 h 10000"/>
                  <a:gd name="connsiteX568" fmla="*/ 4657 w 10000"/>
                  <a:gd name="connsiteY568" fmla="*/ 8659 h 10000"/>
                  <a:gd name="connsiteX569" fmla="*/ 4668 w 10000"/>
                  <a:gd name="connsiteY569" fmla="*/ 8650 h 10000"/>
                  <a:gd name="connsiteX570" fmla="*/ 4676 w 10000"/>
                  <a:gd name="connsiteY570" fmla="*/ 8650 h 10000"/>
                  <a:gd name="connsiteX571" fmla="*/ 4690 w 10000"/>
                  <a:gd name="connsiteY571" fmla="*/ 8650 h 10000"/>
                  <a:gd name="connsiteX572" fmla="*/ 4698 w 10000"/>
                  <a:gd name="connsiteY572" fmla="*/ 8650 h 10000"/>
                  <a:gd name="connsiteX573" fmla="*/ 4704 w 10000"/>
                  <a:gd name="connsiteY573" fmla="*/ 8650 h 10000"/>
                  <a:gd name="connsiteX574" fmla="*/ 4706 w 10000"/>
                  <a:gd name="connsiteY574" fmla="*/ 8659 h 10000"/>
                  <a:gd name="connsiteX575" fmla="*/ 4706 w 10000"/>
                  <a:gd name="connsiteY575" fmla="*/ 8666 h 10000"/>
                  <a:gd name="connsiteX576" fmla="*/ 4723 w 10000"/>
                  <a:gd name="connsiteY576" fmla="*/ 8682 h 10000"/>
                  <a:gd name="connsiteX577" fmla="*/ 4737 w 10000"/>
                  <a:gd name="connsiteY577" fmla="*/ 8682 h 10000"/>
                  <a:gd name="connsiteX578" fmla="*/ 4745 w 10000"/>
                  <a:gd name="connsiteY578" fmla="*/ 8676 h 10000"/>
                  <a:gd name="connsiteX579" fmla="*/ 4756 w 10000"/>
                  <a:gd name="connsiteY579" fmla="*/ 8666 h 10000"/>
                  <a:gd name="connsiteX580" fmla="*/ 4765 w 10000"/>
                  <a:gd name="connsiteY580" fmla="*/ 8666 h 10000"/>
                  <a:gd name="connsiteX581" fmla="*/ 4765 w 10000"/>
                  <a:gd name="connsiteY581" fmla="*/ 8682 h 10000"/>
                  <a:gd name="connsiteX582" fmla="*/ 4770 w 10000"/>
                  <a:gd name="connsiteY582" fmla="*/ 8701 h 10000"/>
                  <a:gd name="connsiteX583" fmla="*/ 4778 w 10000"/>
                  <a:gd name="connsiteY583" fmla="*/ 8705 h 10000"/>
                  <a:gd name="connsiteX584" fmla="*/ 4795 w 10000"/>
                  <a:gd name="connsiteY584" fmla="*/ 8714 h 10000"/>
                  <a:gd name="connsiteX585" fmla="*/ 4812 w 10000"/>
                  <a:gd name="connsiteY585" fmla="*/ 8714 h 10000"/>
                  <a:gd name="connsiteX586" fmla="*/ 4825 w 10000"/>
                  <a:gd name="connsiteY586" fmla="*/ 8705 h 10000"/>
                  <a:gd name="connsiteX587" fmla="*/ 4825 w 10000"/>
                  <a:gd name="connsiteY587" fmla="*/ 8701 h 10000"/>
                  <a:gd name="connsiteX588" fmla="*/ 4828 w 10000"/>
                  <a:gd name="connsiteY588" fmla="*/ 8701 h 10000"/>
                  <a:gd name="connsiteX589" fmla="*/ 4837 w 10000"/>
                  <a:gd name="connsiteY589" fmla="*/ 8692 h 10000"/>
                  <a:gd name="connsiteX590" fmla="*/ 4842 w 10000"/>
                  <a:gd name="connsiteY590" fmla="*/ 8685 h 10000"/>
                  <a:gd name="connsiteX591" fmla="*/ 4859 w 10000"/>
                  <a:gd name="connsiteY591" fmla="*/ 8692 h 10000"/>
                  <a:gd name="connsiteX592" fmla="*/ 4870 w 10000"/>
                  <a:gd name="connsiteY592" fmla="*/ 8701 h 10000"/>
                  <a:gd name="connsiteX593" fmla="*/ 4878 w 10000"/>
                  <a:gd name="connsiteY593" fmla="*/ 8714 h 10000"/>
                  <a:gd name="connsiteX594" fmla="*/ 4892 w 10000"/>
                  <a:gd name="connsiteY594" fmla="*/ 8724 h 10000"/>
                  <a:gd name="connsiteX595" fmla="*/ 4900 w 10000"/>
                  <a:gd name="connsiteY595" fmla="*/ 8724 h 10000"/>
                  <a:gd name="connsiteX596" fmla="*/ 4906 w 10000"/>
                  <a:gd name="connsiteY596" fmla="*/ 8705 h 10000"/>
                  <a:gd name="connsiteX597" fmla="*/ 4925 w 10000"/>
                  <a:gd name="connsiteY597" fmla="*/ 8724 h 10000"/>
                  <a:gd name="connsiteX598" fmla="*/ 4939 w 10000"/>
                  <a:gd name="connsiteY598" fmla="*/ 8701 h 10000"/>
                  <a:gd name="connsiteX599" fmla="*/ 4950 w 10000"/>
                  <a:gd name="connsiteY599" fmla="*/ 8695 h 10000"/>
                  <a:gd name="connsiteX600" fmla="*/ 4956 w 10000"/>
                  <a:gd name="connsiteY600" fmla="*/ 8692 h 10000"/>
                  <a:gd name="connsiteX601" fmla="*/ 4986 w 10000"/>
                  <a:gd name="connsiteY601" fmla="*/ 8705 h 10000"/>
                  <a:gd name="connsiteX602" fmla="*/ 5003 w 10000"/>
                  <a:gd name="connsiteY602" fmla="*/ 8701 h 10000"/>
                  <a:gd name="connsiteX603" fmla="*/ 5011 w 10000"/>
                  <a:gd name="connsiteY603" fmla="*/ 8692 h 10000"/>
                  <a:gd name="connsiteX604" fmla="*/ 5028 w 10000"/>
                  <a:gd name="connsiteY604" fmla="*/ 8682 h 10000"/>
                  <a:gd name="connsiteX605" fmla="*/ 5030 w 10000"/>
                  <a:gd name="connsiteY605" fmla="*/ 8659 h 10000"/>
                  <a:gd name="connsiteX606" fmla="*/ 5039 w 10000"/>
                  <a:gd name="connsiteY606" fmla="*/ 8656 h 10000"/>
                  <a:gd name="connsiteX607" fmla="*/ 5053 w 10000"/>
                  <a:gd name="connsiteY607" fmla="*/ 8669 h 10000"/>
                  <a:gd name="connsiteX608" fmla="*/ 5061 w 10000"/>
                  <a:gd name="connsiteY608" fmla="*/ 8669 h 10000"/>
                  <a:gd name="connsiteX609" fmla="*/ 5061 w 10000"/>
                  <a:gd name="connsiteY609" fmla="*/ 8676 h 10000"/>
                  <a:gd name="connsiteX610" fmla="*/ 5069 w 10000"/>
                  <a:gd name="connsiteY610" fmla="*/ 8669 h 10000"/>
                  <a:gd name="connsiteX611" fmla="*/ 5083 w 10000"/>
                  <a:gd name="connsiteY611" fmla="*/ 8669 h 10000"/>
                  <a:gd name="connsiteX612" fmla="*/ 5100 w 10000"/>
                  <a:gd name="connsiteY612" fmla="*/ 8669 h 10000"/>
                  <a:gd name="connsiteX613" fmla="*/ 5119 w 10000"/>
                  <a:gd name="connsiteY613" fmla="*/ 8682 h 10000"/>
                  <a:gd name="connsiteX614" fmla="*/ 5136 w 10000"/>
                  <a:gd name="connsiteY614" fmla="*/ 8692 h 10000"/>
                  <a:gd name="connsiteX615" fmla="*/ 5161 w 10000"/>
                  <a:gd name="connsiteY615" fmla="*/ 8701 h 10000"/>
                  <a:gd name="connsiteX616" fmla="*/ 5183 w 10000"/>
                  <a:gd name="connsiteY616" fmla="*/ 8701 h 10000"/>
                  <a:gd name="connsiteX617" fmla="*/ 5199 w 10000"/>
                  <a:gd name="connsiteY617" fmla="*/ 8701 h 10000"/>
                  <a:gd name="connsiteX618" fmla="*/ 5213 w 10000"/>
                  <a:gd name="connsiteY618" fmla="*/ 8705 h 10000"/>
                  <a:gd name="connsiteX619" fmla="*/ 5224 w 10000"/>
                  <a:gd name="connsiteY619" fmla="*/ 8701 h 10000"/>
                  <a:gd name="connsiteX620" fmla="*/ 5230 w 10000"/>
                  <a:gd name="connsiteY620" fmla="*/ 8701 h 10000"/>
                  <a:gd name="connsiteX621" fmla="*/ 5241 w 10000"/>
                  <a:gd name="connsiteY621" fmla="*/ 8676 h 10000"/>
                  <a:gd name="connsiteX622" fmla="*/ 5247 w 10000"/>
                  <a:gd name="connsiteY622" fmla="*/ 8666 h 10000"/>
                  <a:gd name="connsiteX623" fmla="*/ 5249 w 10000"/>
                  <a:gd name="connsiteY623" fmla="*/ 8646 h 10000"/>
                  <a:gd name="connsiteX624" fmla="*/ 5249 w 10000"/>
                  <a:gd name="connsiteY624" fmla="*/ 8650 h 10000"/>
                  <a:gd name="connsiteX625" fmla="*/ 5255 w 10000"/>
                  <a:gd name="connsiteY625" fmla="*/ 8646 h 10000"/>
                  <a:gd name="connsiteX626" fmla="*/ 5271 w 10000"/>
                  <a:gd name="connsiteY626" fmla="*/ 8650 h 10000"/>
                  <a:gd name="connsiteX627" fmla="*/ 5288 w 10000"/>
                  <a:gd name="connsiteY627" fmla="*/ 8666 h 10000"/>
                  <a:gd name="connsiteX628" fmla="*/ 5296 w 10000"/>
                  <a:gd name="connsiteY628" fmla="*/ 8666 h 10000"/>
                  <a:gd name="connsiteX629" fmla="*/ 5310 w 10000"/>
                  <a:gd name="connsiteY629" fmla="*/ 8656 h 10000"/>
                  <a:gd name="connsiteX630" fmla="*/ 5321 w 10000"/>
                  <a:gd name="connsiteY630" fmla="*/ 8650 h 10000"/>
                  <a:gd name="connsiteX631" fmla="*/ 5338 w 10000"/>
                  <a:gd name="connsiteY631" fmla="*/ 8650 h 10000"/>
                  <a:gd name="connsiteX632" fmla="*/ 5360 w 10000"/>
                  <a:gd name="connsiteY632" fmla="*/ 8640 h 10000"/>
                  <a:gd name="connsiteX633" fmla="*/ 5366 w 10000"/>
                  <a:gd name="connsiteY633" fmla="*/ 8637 h 10000"/>
                  <a:gd name="connsiteX634" fmla="*/ 5368 w 10000"/>
                  <a:gd name="connsiteY634" fmla="*/ 8637 h 10000"/>
                  <a:gd name="connsiteX635" fmla="*/ 5382 w 10000"/>
                  <a:gd name="connsiteY635" fmla="*/ 8630 h 10000"/>
                  <a:gd name="connsiteX636" fmla="*/ 5391 w 10000"/>
                  <a:gd name="connsiteY636" fmla="*/ 8630 h 10000"/>
                  <a:gd name="connsiteX637" fmla="*/ 5402 w 10000"/>
                  <a:gd name="connsiteY637" fmla="*/ 8637 h 10000"/>
                  <a:gd name="connsiteX638" fmla="*/ 5418 w 10000"/>
                  <a:gd name="connsiteY638" fmla="*/ 8656 h 10000"/>
                  <a:gd name="connsiteX639" fmla="*/ 5432 w 10000"/>
                  <a:gd name="connsiteY639" fmla="*/ 8666 h 10000"/>
                  <a:gd name="connsiteX640" fmla="*/ 5443 w 10000"/>
                  <a:gd name="connsiteY640" fmla="*/ 8682 h 10000"/>
                  <a:gd name="connsiteX641" fmla="*/ 5457 w 10000"/>
                  <a:gd name="connsiteY641" fmla="*/ 8692 h 10000"/>
                  <a:gd name="connsiteX642" fmla="*/ 5471 w 10000"/>
                  <a:gd name="connsiteY642" fmla="*/ 8705 h 10000"/>
                  <a:gd name="connsiteX643" fmla="*/ 5488 w 10000"/>
                  <a:gd name="connsiteY643" fmla="*/ 8711 h 10000"/>
                  <a:gd name="connsiteX644" fmla="*/ 5490 w 10000"/>
                  <a:gd name="connsiteY644" fmla="*/ 8721 h 10000"/>
                  <a:gd name="connsiteX645" fmla="*/ 5512 w 10000"/>
                  <a:gd name="connsiteY645" fmla="*/ 8724 h 10000"/>
                  <a:gd name="connsiteX646" fmla="*/ 5521 w 10000"/>
                  <a:gd name="connsiteY646" fmla="*/ 8714 h 10000"/>
                  <a:gd name="connsiteX647" fmla="*/ 5524 w 10000"/>
                  <a:gd name="connsiteY647" fmla="*/ 8714 h 10000"/>
                  <a:gd name="connsiteX648" fmla="*/ 5532 w 10000"/>
                  <a:gd name="connsiteY648" fmla="*/ 8721 h 10000"/>
                  <a:gd name="connsiteX649" fmla="*/ 5540 w 10000"/>
                  <a:gd name="connsiteY649" fmla="*/ 8724 h 10000"/>
                  <a:gd name="connsiteX650" fmla="*/ 5562 w 10000"/>
                  <a:gd name="connsiteY650" fmla="*/ 8750 h 10000"/>
                  <a:gd name="connsiteX651" fmla="*/ 5562 w 10000"/>
                  <a:gd name="connsiteY651" fmla="*/ 8760 h 10000"/>
                  <a:gd name="connsiteX652" fmla="*/ 5571 w 10000"/>
                  <a:gd name="connsiteY652" fmla="*/ 8782 h 10000"/>
                  <a:gd name="connsiteX653" fmla="*/ 5579 w 10000"/>
                  <a:gd name="connsiteY653" fmla="*/ 8789 h 10000"/>
                  <a:gd name="connsiteX654" fmla="*/ 5593 w 10000"/>
                  <a:gd name="connsiteY654" fmla="*/ 8789 h 10000"/>
                  <a:gd name="connsiteX655" fmla="*/ 5596 w 10000"/>
                  <a:gd name="connsiteY655" fmla="*/ 8789 h 10000"/>
                  <a:gd name="connsiteX656" fmla="*/ 5626 w 10000"/>
                  <a:gd name="connsiteY656" fmla="*/ 8782 h 10000"/>
                  <a:gd name="connsiteX657" fmla="*/ 5629 w 10000"/>
                  <a:gd name="connsiteY657" fmla="*/ 8782 h 10000"/>
                  <a:gd name="connsiteX658" fmla="*/ 5637 w 10000"/>
                  <a:gd name="connsiteY658" fmla="*/ 8779 h 10000"/>
                  <a:gd name="connsiteX659" fmla="*/ 5648 w 10000"/>
                  <a:gd name="connsiteY659" fmla="*/ 8789 h 10000"/>
                  <a:gd name="connsiteX660" fmla="*/ 5665 w 10000"/>
                  <a:gd name="connsiteY660" fmla="*/ 8795 h 10000"/>
                  <a:gd name="connsiteX661" fmla="*/ 5676 w 10000"/>
                  <a:gd name="connsiteY661" fmla="*/ 8789 h 10000"/>
                  <a:gd name="connsiteX662" fmla="*/ 5684 w 10000"/>
                  <a:gd name="connsiteY662" fmla="*/ 8782 h 10000"/>
                  <a:gd name="connsiteX663" fmla="*/ 5693 w 10000"/>
                  <a:gd name="connsiteY663" fmla="*/ 8789 h 10000"/>
                  <a:gd name="connsiteX664" fmla="*/ 5715 w 10000"/>
                  <a:gd name="connsiteY664" fmla="*/ 8808 h 10000"/>
                  <a:gd name="connsiteX665" fmla="*/ 5731 w 10000"/>
                  <a:gd name="connsiteY665" fmla="*/ 8808 h 10000"/>
                  <a:gd name="connsiteX666" fmla="*/ 5740 w 10000"/>
                  <a:gd name="connsiteY666" fmla="*/ 8808 h 10000"/>
                  <a:gd name="connsiteX667" fmla="*/ 5765 w 10000"/>
                  <a:gd name="connsiteY667" fmla="*/ 8818 h 10000"/>
                  <a:gd name="connsiteX668" fmla="*/ 5781 w 10000"/>
                  <a:gd name="connsiteY668" fmla="*/ 8824 h 10000"/>
                  <a:gd name="connsiteX669" fmla="*/ 5798 w 10000"/>
                  <a:gd name="connsiteY669" fmla="*/ 8834 h 10000"/>
                  <a:gd name="connsiteX670" fmla="*/ 5814 w 10000"/>
                  <a:gd name="connsiteY670" fmla="*/ 8837 h 10000"/>
                  <a:gd name="connsiteX671" fmla="*/ 5831 w 10000"/>
                  <a:gd name="connsiteY671" fmla="*/ 8844 h 10000"/>
                  <a:gd name="connsiteX672" fmla="*/ 5842 w 10000"/>
                  <a:gd name="connsiteY672" fmla="*/ 8847 h 10000"/>
                  <a:gd name="connsiteX673" fmla="*/ 5859 w 10000"/>
                  <a:gd name="connsiteY673" fmla="*/ 8857 h 10000"/>
                  <a:gd name="connsiteX674" fmla="*/ 5870 w 10000"/>
                  <a:gd name="connsiteY674" fmla="*/ 8867 h 10000"/>
                  <a:gd name="connsiteX675" fmla="*/ 5878 w 10000"/>
                  <a:gd name="connsiteY675" fmla="*/ 8873 h 10000"/>
                  <a:gd name="connsiteX676" fmla="*/ 5895 w 10000"/>
                  <a:gd name="connsiteY676" fmla="*/ 8873 h 10000"/>
                  <a:gd name="connsiteX677" fmla="*/ 5911 w 10000"/>
                  <a:gd name="connsiteY677" fmla="*/ 8873 h 10000"/>
                  <a:gd name="connsiteX678" fmla="*/ 5931 w 10000"/>
                  <a:gd name="connsiteY678" fmla="*/ 8873 h 10000"/>
                  <a:gd name="connsiteX679" fmla="*/ 5950 w 10000"/>
                  <a:gd name="connsiteY679" fmla="*/ 8867 h 10000"/>
                  <a:gd name="connsiteX680" fmla="*/ 5967 w 10000"/>
                  <a:gd name="connsiteY680" fmla="*/ 8867 h 10000"/>
                  <a:gd name="connsiteX681" fmla="*/ 5975 w 10000"/>
                  <a:gd name="connsiteY681" fmla="*/ 8873 h 10000"/>
                  <a:gd name="connsiteX682" fmla="*/ 6000 w 10000"/>
                  <a:gd name="connsiteY682" fmla="*/ 8883 h 10000"/>
                  <a:gd name="connsiteX683" fmla="*/ 5997 w 10000"/>
                  <a:gd name="connsiteY683" fmla="*/ 8886 h 10000"/>
                  <a:gd name="connsiteX684" fmla="*/ 5997 w 10000"/>
                  <a:gd name="connsiteY684" fmla="*/ 8896 h 10000"/>
                  <a:gd name="connsiteX685" fmla="*/ 6014 w 10000"/>
                  <a:gd name="connsiteY685" fmla="*/ 8892 h 10000"/>
                  <a:gd name="connsiteX686" fmla="*/ 6028 w 10000"/>
                  <a:gd name="connsiteY686" fmla="*/ 8892 h 10000"/>
                  <a:gd name="connsiteX687" fmla="*/ 6053 w 10000"/>
                  <a:gd name="connsiteY687" fmla="*/ 8886 h 10000"/>
                  <a:gd name="connsiteX688" fmla="*/ 6072 w 10000"/>
                  <a:gd name="connsiteY688" fmla="*/ 8876 h 10000"/>
                  <a:gd name="connsiteX689" fmla="*/ 6089 w 10000"/>
                  <a:gd name="connsiteY689" fmla="*/ 8867 h 10000"/>
                  <a:gd name="connsiteX690" fmla="*/ 6111 w 10000"/>
                  <a:gd name="connsiteY690" fmla="*/ 8857 h 10000"/>
                  <a:gd name="connsiteX691" fmla="*/ 6127 w 10000"/>
                  <a:gd name="connsiteY691" fmla="*/ 8847 h 10000"/>
                  <a:gd name="connsiteX692" fmla="*/ 6152 w 10000"/>
                  <a:gd name="connsiteY692" fmla="*/ 8834 h 10000"/>
                  <a:gd name="connsiteX693" fmla="*/ 6183 w 10000"/>
                  <a:gd name="connsiteY693" fmla="*/ 8828 h 10000"/>
                  <a:gd name="connsiteX694" fmla="*/ 6175 w 10000"/>
                  <a:gd name="connsiteY694" fmla="*/ 8844 h 10000"/>
                  <a:gd name="connsiteX695" fmla="*/ 6169 w 10000"/>
                  <a:gd name="connsiteY695" fmla="*/ 8863 h 10000"/>
                  <a:gd name="connsiteX696" fmla="*/ 6158 w 10000"/>
                  <a:gd name="connsiteY696" fmla="*/ 8886 h 10000"/>
                  <a:gd name="connsiteX697" fmla="*/ 6152 w 10000"/>
                  <a:gd name="connsiteY697" fmla="*/ 8896 h 10000"/>
                  <a:gd name="connsiteX698" fmla="*/ 6150 w 10000"/>
                  <a:gd name="connsiteY698" fmla="*/ 8909 h 10000"/>
                  <a:gd name="connsiteX699" fmla="*/ 6152 w 10000"/>
                  <a:gd name="connsiteY699" fmla="*/ 8938 h 10000"/>
                  <a:gd name="connsiteX700" fmla="*/ 6158 w 10000"/>
                  <a:gd name="connsiteY700" fmla="*/ 8957 h 10000"/>
                  <a:gd name="connsiteX701" fmla="*/ 6161 w 10000"/>
                  <a:gd name="connsiteY701" fmla="*/ 8980 h 10000"/>
                  <a:gd name="connsiteX702" fmla="*/ 6166 w 10000"/>
                  <a:gd name="connsiteY702" fmla="*/ 8999 h 10000"/>
                  <a:gd name="connsiteX703" fmla="*/ 6175 w 10000"/>
                  <a:gd name="connsiteY703" fmla="*/ 9032 h 10000"/>
                  <a:gd name="connsiteX704" fmla="*/ 6183 w 10000"/>
                  <a:gd name="connsiteY704" fmla="*/ 9051 h 10000"/>
                  <a:gd name="connsiteX705" fmla="*/ 6191 w 10000"/>
                  <a:gd name="connsiteY705" fmla="*/ 9064 h 10000"/>
                  <a:gd name="connsiteX706" fmla="*/ 6194 w 10000"/>
                  <a:gd name="connsiteY706" fmla="*/ 9084 h 10000"/>
                  <a:gd name="connsiteX707" fmla="*/ 6208 w 10000"/>
                  <a:gd name="connsiteY707" fmla="*/ 9103 h 10000"/>
                  <a:gd name="connsiteX708" fmla="*/ 6208 w 10000"/>
                  <a:gd name="connsiteY708" fmla="*/ 9113 h 10000"/>
                  <a:gd name="connsiteX709" fmla="*/ 6216 w 10000"/>
                  <a:gd name="connsiteY709" fmla="*/ 9129 h 10000"/>
                  <a:gd name="connsiteX710" fmla="*/ 6230 w 10000"/>
                  <a:gd name="connsiteY710" fmla="*/ 9148 h 10000"/>
                  <a:gd name="connsiteX711" fmla="*/ 6241 w 10000"/>
                  <a:gd name="connsiteY711" fmla="*/ 9165 h 10000"/>
                  <a:gd name="connsiteX712" fmla="*/ 6249 w 10000"/>
                  <a:gd name="connsiteY712" fmla="*/ 9168 h 10000"/>
                  <a:gd name="connsiteX713" fmla="*/ 6266 w 10000"/>
                  <a:gd name="connsiteY713" fmla="*/ 9184 h 10000"/>
                  <a:gd name="connsiteX714" fmla="*/ 6280 w 10000"/>
                  <a:gd name="connsiteY714" fmla="*/ 9184 h 10000"/>
                  <a:gd name="connsiteX715" fmla="*/ 6288 w 10000"/>
                  <a:gd name="connsiteY715" fmla="*/ 9177 h 10000"/>
                  <a:gd name="connsiteX716" fmla="*/ 6299 w 10000"/>
                  <a:gd name="connsiteY716" fmla="*/ 9187 h 10000"/>
                  <a:gd name="connsiteX717" fmla="*/ 6305 w 10000"/>
                  <a:gd name="connsiteY717" fmla="*/ 9197 h 10000"/>
                  <a:gd name="connsiteX718" fmla="*/ 6310 w 10000"/>
                  <a:gd name="connsiteY718" fmla="*/ 9197 h 10000"/>
                  <a:gd name="connsiteX719" fmla="*/ 6321 w 10000"/>
                  <a:gd name="connsiteY719" fmla="*/ 9213 h 10000"/>
                  <a:gd name="connsiteX720" fmla="*/ 6335 w 10000"/>
                  <a:gd name="connsiteY720" fmla="*/ 9223 h 10000"/>
                  <a:gd name="connsiteX721" fmla="*/ 6338 w 10000"/>
                  <a:gd name="connsiteY721" fmla="*/ 9223 h 10000"/>
                  <a:gd name="connsiteX722" fmla="*/ 6355 w 10000"/>
                  <a:gd name="connsiteY722" fmla="*/ 9226 h 10000"/>
                  <a:gd name="connsiteX723" fmla="*/ 6363 w 10000"/>
                  <a:gd name="connsiteY723" fmla="*/ 9236 h 10000"/>
                  <a:gd name="connsiteX724" fmla="*/ 6380 w 10000"/>
                  <a:gd name="connsiteY724" fmla="*/ 9258 h 10000"/>
                  <a:gd name="connsiteX725" fmla="*/ 6393 w 10000"/>
                  <a:gd name="connsiteY725" fmla="*/ 9278 h 10000"/>
                  <a:gd name="connsiteX726" fmla="*/ 6396 w 10000"/>
                  <a:gd name="connsiteY726" fmla="*/ 9288 h 10000"/>
                  <a:gd name="connsiteX727" fmla="*/ 6407 w 10000"/>
                  <a:gd name="connsiteY727" fmla="*/ 9297 h 10000"/>
                  <a:gd name="connsiteX728" fmla="*/ 6410 w 10000"/>
                  <a:gd name="connsiteY728" fmla="*/ 9307 h 10000"/>
                  <a:gd name="connsiteX729" fmla="*/ 6416 w 10000"/>
                  <a:gd name="connsiteY729" fmla="*/ 9317 h 10000"/>
                  <a:gd name="connsiteX730" fmla="*/ 6424 w 10000"/>
                  <a:gd name="connsiteY730" fmla="*/ 9326 h 10000"/>
                  <a:gd name="connsiteX731" fmla="*/ 6435 w 10000"/>
                  <a:gd name="connsiteY731" fmla="*/ 9336 h 10000"/>
                  <a:gd name="connsiteX732" fmla="*/ 6443 w 10000"/>
                  <a:gd name="connsiteY732" fmla="*/ 9346 h 10000"/>
                  <a:gd name="connsiteX733" fmla="*/ 6449 w 10000"/>
                  <a:gd name="connsiteY733" fmla="*/ 9362 h 10000"/>
                  <a:gd name="connsiteX734" fmla="*/ 6452 w 10000"/>
                  <a:gd name="connsiteY734" fmla="*/ 9372 h 10000"/>
                  <a:gd name="connsiteX735" fmla="*/ 6449 w 10000"/>
                  <a:gd name="connsiteY735" fmla="*/ 9381 h 10000"/>
                  <a:gd name="connsiteX736" fmla="*/ 6465 w 10000"/>
                  <a:gd name="connsiteY736" fmla="*/ 9394 h 10000"/>
                  <a:gd name="connsiteX737" fmla="*/ 6468 w 10000"/>
                  <a:gd name="connsiteY737" fmla="*/ 9420 h 10000"/>
                  <a:gd name="connsiteX738" fmla="*/ 6493 w 10000"/>
                  <a:gd name="connsiteY738" fmla="*/ 9430 h 10000"/>
                  <a:gd name="connsiteX739" fmla="*/ 6507 w 10000"/>
                  <a:gd name="connsiteY739" fmla="*/ 9440 h 10000"/>
                  <a:gd name="connsiteX740" fmla="*/ 6524 w 10000"/>
                  <a:gd name="connsiteY740" fmla="*/ 9459 h 10000"/>
                  <a:gd name="connsiteX741" fmla="*/ 6532 w 10000"/>
                  <a:gd name="connsiteY741" fmla="*/ 9485 h 10000"/>
                  <a:gd name="connsiteX742" fmla="*/ 6537 w 10000"/>
                  <a:gd name="connsiteY742" fmla="*/ 9498 h 10000"/>
                  <a:gd name="connsiteX743" fmla="*/ 6571 w 10000"/>
                  <a:gd name="connsiteY743" fmla="*/ 9508 h 10000"/>
                  <a:gd name="connsiteX744" fmla="*/ 6596 w 10000"/>
                  <a:gd name="connsiteY744" fmla="*/ 9508 h 10000"/>
                  <a:gd name="connsiteX745" fmla="*/ 6637 w 10000"/>
                  <a:gd name="connsiteY745" fmla="*/ 9517 h 10000"/>
                  <a:gd name="connsiteX746" fmla="*/ 6662 w 10000"/>
                  <a:gd name="connsiteY746" fmla="*/ 9524 h 10000"/>
                  <a:gd name="connsiteX747" fmla="*/ 6679 w 10000"/>
                  <a:gd name="connsiteY747" fmla="*/ 9517 h 10000"/>
                  <a:gd name="connsiteX748" fmla="*/ 6679 w 10000"/>
                  <a:gd name="connsiteY748" fmla="*/ 9505 h 10000"/>
                  <a:gd name="connsiteX749" fmla="*/ 6690 w 10000"/>
                  <a:gd name="connsiteY749" fmla="*/ 9485 h 10000"/>
                  <a:gd name="connsiteX750" fmla="*/ 6693 w 10000"/>
                  <a:gd name="connsiteY750" fmla="*/ 9479 h 10000"/>
                  <a:gd name="connsiteX751" fmla="*/ 6706 w 10000"/>
                  <a:gd name="connsiteY751" fmla="*/ 9469 h 10000"/>
                  <a:gd name="connsiteX752" fmla="*/ 6709 w 10000"/>
                  <a:gd name="connsiteY752" fmla="*/ 9462 h 10000"/>
                  <a:gd name="connsiteX753" fmla="*/ 6717 w 10000"/>
                  <a:gd name="connsiteY753" fmla="*/ 9459 h 10000"/>
                  <a:gd name="connsiteX754" fmla="*/ 6726 w 10000"/>
                  <a:gd name="connsiteY754" fmla="*/ 9459 h 10000"/>
                  <a:gd name="connsiteX755" fmla="*/ 6742 w 10000"/>
                  <a:gd name="connsiteY755" fmla="*/ 9462 h 10000"/>
                  <a:gd name="connsiteX756" fmla="*/ 6759 w 10000"/>
                  <a:gd name="connsiteY756" fmla="*/ 9479 h 10000"/>
                  <a:gd name="connsiteX757" fmla="*/ 6781 w 10000"/>
                  <a:gd name="connsiteY757" fmla="*/ 9485 h 10000"/>
                  <a:gd name="connsiteX758" fmla="*/ 6795 w 10000"/>
                  <a:gd name="connsiteY758" fmla="*/ 9485 h 10000"/>
                  <a:gd name="connsiteX759" fmla="*/ 6803 w 10000"/>
                  <a:gd name="connsiteY759" fmla="*/ 9498 h 10000"/>
                  <a:gd name="connsiteX760" fmla="*/ 6806 w 10000"/>
                  <a:gd name="connsiteY760" fmla="*/ 9508 h 10000"/>
                  <a:gd name="connsiteX761" fmla="*/ 6823 w 10000"/>
                  <a:gd name="connsiteY761" fmla="*/ 9514 h 10000"/>
                  <a:gd name="connsiteX762" fmla="*/ 6831 w 10000"/>
                  <a:gd name="connsiteY762" fmla="*/ 9514 h 10000"/>
                  <a:gd name="connsiteX763" fmla="*/ 6848 w 10000"/>
                  <a:gd name="connsiteY763" fmla="*/ 9514 h 10000"/>
                  <a:gd name="connsiteX764" fmla="*/ 6856 w 10000"/>
                  <a:gd name="connsiteY764" fmla="*/ 9517 h 10000"/>
                  <a:gd name="connsiteX765" fmla="*/ 6878 w 10000"/>
                  <a:gd name="connsiteY765" fmla="*/ 9524 h 10000"/>
                  <a:gd name="connsiteX766" fmla="*/ 6895 w 10000"/>
                  <a:gd name="connsiteY766" fmla="*/ 9524 h 10000"/>
                  <a:gd name="connsiteX767" fmla="*/ 6917 w 10000"/>
                  <a:gd name="connsiteY767" fmla="*/ 9527 h 10000"/>
                  <a:gd name="connsiteX768" fmla="*/ 6934 w 10000"/>
                  <a:gd name="connsiteY768" fmla="*/ 9534 h 10000"/>
                  <a:gd name="connsiteX769" fmla="*/ 6961 w 10000"/>
                  <a:gd name="connsiteY769" fmla="*/ 9543 h 10000"/>
                  <a:gd name="connsiteX770" fmla="*/ 6989 w 10000"/>
                  <a:gd name="connsiteY770" fmla="*/ 9547 h 10000"/>
                  <a:gd name="connsiteX771" fmla="*/ 7014 w 10000"/>
                  <a:gd name="connsiteY771" fmla="*/ 9543 h 10000"/>
                  <a:gd name="connsiteX772" fmla="*/ 7033 w 10000"/>
                  <a:gd name="connsiteY772" fmla="*/ 9543 h 10000"/>
                  <a:gd name="connsiteX773" fmla="*/ 7042 w 10000"/>
                  <a:gd name="connsiteY773" fmla="*/ 9547 h 10000"/>
                  <a:gd name="connsiteX774" fmla="*/ 7069 w 10000"/>
                  <a:gd name="connsiteY774" fmla="*/ 9647 h 10000"/>
                  <a:gd name="connsiteX775" fmla="*/ 7122 w 10000"/>
                  <a:gd name="connsiteY775" fmla="*/ 9734 h 10000"/>
                  <a:gd name="connsiteX776" fmla="*/ 7147 w 10000"/>
                  <a:gd name="connsiteY776" fmla="*/ 9744 h 10000"/>
                  <a:gd name="connsiteX777" fmla="*/ 7169 w 10000"/>
                  <a:gd name="connsiteY777" fmla="*/ 9741 h 10000"/>
                  <a:gd name="connsiteX778" fmla="*/ 7177 w 10000"/>
                  <a:gd name="connsiteY778" fmla="*/ 9744 h 10000"/>
                  <a:gd name="connsiteX779" fmla="*/ 7186 w 10000"/>
                  <a:gd name="connsiteY779" fmla="*/ 9754 h 10000"/>
                  <a:gd name="connsiteX780" fmla="*/ 7191 w 10000"/>
                  <a:gd name="connsiteY780" fmla="*/ 9773 h 10000"/>
                  <a:gd name="connsiteX781" fmla="*/ 7208 w 10000"/>
                  <a:gd name="connsiteY781" fmla="*/ 9783 h 10000"/>
                  <a:gd name="connsiteX782" fmla="*/ 7219 w 10000"/>
                  <a:gd name="connsiteY782" fmla="*/ 9793 h 10000"/>
                  <a:gd name="connsiteX783" fmla="*/ 7235 w 10000"/>
                  <a:gd name="connsiteY783" fmla="*/ 9802 h 10000"/>
                  <a:gd name="connsiteX784" fmla="*/ 7249 w 10000"/>
                  <a:gd name="connsiteY784" fmla="*/ 9819 h 10000"/>
                  <a:gd name="connsiteX785" fmla="*/ 7255 w 10000"/>
                  <a:gd name="connsiteY785" fmla="*/ 9835 h 10000"/>
                  <a:gd name="connsiteX786" fmla="*/ 7255 w 10000"/>
                  <a:gd name="connsiteY786" fmla="*/ 9848 h 10000"/>
                  <a:gd name="connsiteX787" fmla="*/ 7249 w 10000"/>
                  <a:gd name="connsiteY787" fmla="*/ 9848 h 10000"/>
                  <a:gd name="connsiteX788" fmla="*/ 7244 w 10000"/>
                  <a:gd name="connsiteY788" fmla="*/ 9858 h 10000"/>
                  <a:gd name="connsiteX789" fmla="*/ 7235 w 10000"/>
                  <a:gd name="connsiteY789" fmla="*/ 9883 h 10000"/>
                  <a:gd name="connsiteX790" fmla="*/ 7244 w 10000"/>
                  <a:gd name="connsiteY790" fmla="*/ 9903 h 10000"/>
                  <a:gd name="connsiteX791" fmla="*/ 7258 w 10000"/>
                  <a:gd name="connsiteY791" fmla="*/ 9926 h 10000"/>
                  <a:gd name="connsiteX792" fmla="*/ 7263 w 10000"/>
                  <a:gd name="connsiteY792" fmla="*/ 9948 h 10000"/>
                  <a:gd name="connsiteX793" fmla="*/ 7274 w 10000"/>
                  <a:gd name="connsiteY793" fmla="*/ 9968 h 10000"/>
                  <a:gd name="connsiteX794" fmla="*/ 7283 w 10000"/>
                  <a:gd name="connsiteY794" fmla="*/ 9987 h 10000"/>
                  <a:gd name="connsiteX795" fmla="*/ 7291 w 10000"/>
                  <a:gd name="connsiteY795" fmla="*/ 10000 h 10000"/>
                  <a:gd name="connsiteX796" fmla="*/ 7305 w 10000"/>
                  <a:gd name="connsiteY796" fmla="*/ 9997 h 10000"/>
                  <a:gd name="connsiteX797" fmla="*/ 7313 w 10000"/>
                  <a:gd name="connsiteY797" fmla="*/ 9977 h 10000"/>
                  <a:gd name="connsiteX798" fmla="*/ 7324 w 10000"/>
                  <a:gd name="connsiteY798" fmla="*/ 9968 h 10000"/>
                  <a:gd name="connsiteX799" fmla="*/ 7341 w 10000"/>
                  <a:gd name="connsiteY799" fmla="*/ 9971 h 10000"/>
                  <a:gd name="connsiteX800" fmla="*/ 7368 w 10000"/>
                  <a:gd name="connsiteY800" fmla="*/ 9987 h 10000"/>
                  <a:gd name="connsiteX801" fmla="*/ 7380 w 10000"/>
                  <a:gd name="connsiteY801" fmla="*/ 9990 h 10000"/>
                  <a:gd name="connsiteX802" fmla="*/ 7393 w 10000"/>
                  <a:gd name="connsiteY802" fmla="*/ 9981 h 10000"/>
                  <a:gd name="connsiteX803" fmla="*/ 7404 w 10000"/>
                  <a:gd name="connsiteY803" fmla="*/ 9968 h 10000"/>
                  <a:gd name="connsiteX804" fmla="*/ 7418 w 10000"/>
                  <a:gd name="connsiteY804" fmla="*/ 9948 h 10000"/>
                  <a:gd name="connsiteX805" fmla="*/ 7427 w 10000"/>
                  <a:gd name="connsiteY805" fmla="*/ 9922 h 10000"/>
                  <a:gd name="connsiteX806" fmla="*/ 7427 w 10000"/>
                  <a:gd name="connsiteY806" fmla="*/ 9906 h 10000"/>
                  <a:gd name="connsiteX807" fmla="*/ 7404 w 10000"/>
                  <a:gd name="connsiteY807" fmla="*/ 9877 h 10000"/>
                  <a:gd name="connsiteX808" fmla="*/ 7388 w 10000"/>
                  <a:gd name="connsiteY808" fmla="*/ 9854 h 10000"/>
                  <a:gd name="connsiteX809" fmla="*/ 7385 w 10000"/>
                  <a:gd name="connsiteY809" fmla="*/ 9845 h 10000"/>
                  <a:gd name="connsiteX810" fmla="*/ 7385 w 10000"/>
                  <a:gd name="connsiteY810" fmla="*/ 9825 h 10000"/>
                  <a:gd name="connsiteX811" fmla="*/ 7385 w 10000"/>
                  <a:gd name="connsiteY811" fmla="*/ 9819 h 10000"/>
                  <a:gd name="connsiteX812" fmla="*/ 7393 w 10000"/>
                  <a:gd name="connsiteY812" fmla="*/ 9809 h 10000"/>
                  <a:gd name="connsiteX813" fmla="*/ 7404 w 10000"/>
                  <a:gd name="connsiteY813" fmla="*/ 9793 h 10000"/>
                  <a:gd name="connsiteX814" fmla="*/ 7413 w 10000"/>
                  <a:gd name="connsiteY814" fmla="*/ 9783 h 10000"/>
                  <a:gd name="connsiteX815" fmla="*/ 7404 w 10000"/>
                  <a:gd name="connsiteY815" fmla="*/ 9770 h 10000"/>
                  <a:gd name="connsiteX816" fmla="*/ 7388 w 10000"/>
                  <a:gd name="connsiteY816" fmla="*/ 9760 h 10000"/>
                  <a:gd name="connsiteX817" fmla="*/ 7371 w 10000"/>
                  <a:gd name="connsiteY817" fmla="*/ 9744 h 10000"/>
                  <a:gd name="connsiteX818" fmla="*/ 7363 w 10000"/>
                  <a:gd name="connsiteY818" fmla="*/ 9731 h 10000"/>
                  <a:gd name="connsiteX819" fmla="*/ 7355 w 10000"/>
                  <a:gd name="connsiteY819" fmla="*/ 9715 h 10000"/>
                  <a:gd name="connsiteX820" fmla="*/ 7360 w 10000"/>
                  <a:gd name="connsiteY820" fmla="*/ 9686 h 10000"/>
                  <a:gd name="connsiteX821" fmla="*/ 7363 w 10000"/>
                  <a:gd name="connsiteY821" fmla="*/ 9657 h 10000"/>
                  <a:gd name="connsiteX822" fmla="*/ 7360 w 10000"/>
                  <a:gd name="connsiteY822" fmla="*/ 9631 h 10000"/>
                  <a:gd name="connsiteX823" fmla="*/ 7346 w 10000"/>
                  <a:gd name="connsiteY823" fmla="*/ 9611 h 10000"/>
                  <a:gd name="connsiteX824" fmla="*/ 7332 w 10000"/>
                  <a:gd name="connsiteY824" fmla="*/ 9585 h 10000"/>
                  <a:gd name="connsiteX825" fmla="*/ 7324 w 10000"/>
                  <a:gd name="connsiteY825" fmla="*/ 9573 h 10000"/>
                  <a:gd name="connsiteX826" fmla="*/ 7324 w 10000"/>
                  <a:gd name="connsiteY826" fmla="*/ 9553 h 10000"/>
                  <a:gd name="connsiteX827" fmla="*/ 7324 w 10000"/>
                  <a:gd name="connsiteY827" fmla="*/ 9543 h 10000"/>
                  <a:gd name="connsiteX828" fmla="*/ 7324 w 10000"/>
                  <a:gd name="connsiteY828" fmla="*/ 9517 h 10000"/>
                  <a:gd name="connsiteX829" fmla="*/ 7324 w 10000"/>
                  <a:gd name="connsiteY829" fmla="*/ 9498 h 10000"/>
                  <a:gd name="connsiteX830" fmla="*/ 7332 w 10000"/>
                  <a:gd name="connsiteY830" fmla="*/ 9479 h 10000"/>
                  <a:gd name="connsiteX831" fmla="*/ 7341 w 10000"/>
                  <a:gd name="connsiteY831" fmla="*/ 9462 h 10000"/>
                  <a:gd name="connsiteX832" fmla="*/ 7352 w 10000"/>
                  <a:gd name="connsiteY832" fmla="*/ 9459 h 10000"/>
                  <a:gd name="connsiteX833" fmla="*/ 7360 w 10000"/>
                  <a:gd name="connsiteY833" fmla="*/ 9443 h 10000"/>
                  <a:gd name="connsiteX834" fmla="*/ 7363 w 10000"/>
                  <a:gd name="connsiteY834" fmla="*/ 9433 h 10000"/>
                  <a:gd name="connsiteX835" fmla="*/ 7377 w 10000"/>
                  <a:gd name="connsiteY835" fmla="*/ 9433 h 10000"/>
                  <a:gd name="connsiteX836" fmla="*/ 7388 w 10000"/>
                  <a:gd name="connsiteY836" fmla="*/ 9430 h 10000"/>
                  <a:gd name="connsiteX837" fmla="*/ 7396 w 10000"/>
                  <a:gd name="connsiteY837" fmla="*/ 9430 h 10000"/>
                  <a:gd name="connsiteX838" fmla="*/ 7402 w 10000"/>
                  <a:gd name="connsiteY838" fmla="*/ 9424 h 10000"/>
                  <a:gd name="connsiteX839" fmla="*/ 7396 w 10000"/>
                  <a:gd name="connsiteY839" fmla="*/ 9414 h 10000"/>
                  <a:gd name="connsiteX840" fmla="*/ 7388 w 10000"/>
                  <a:gd name="connsiteY840" fmla="*/ 9401 h 10000"/>
                  <a:gd name="connsiteX841" fmla="*/ 7371 w 10000"/>
                  <a:gd name="connsiteY841" fmla="*/ 9391 h 10000"/>
                  <a:gd name="connsiteX842" fmla="*/ 7355 w 10000"/>
                  <a:gd name="connsiteY842" fmla="*/ 9375 h 10000"/>
                  <a:gd name="connsiteX843" fmla="*/ 7332 w 10000"/>
                  <a:gd name="connsiteY843" fmla="*/ 9356 h 10000"/>
                  <a:gd name="connsiteX844" fmla="*/ 7313 w 10000"/>
                  <a:gd name="connsiteY844" fmla="*/ 9330 h 10000"/>
                  <a:gd name="connsiteX845" fmla="*/ 7307 w 10000"/>
                  <a:gd name="connsiteY845" fmla="*/ 9310 h 10000"/>
                  <a:gd name="connsiteX846" fmla="*/ 7305 w 10000"/>
                  <a:gd name="connsiteY846" fmla="*/ 9291 h 10000"/>
                  <a:gd name="connsiteX847" fmla="*/ 7305 w 10000"/>
                  <a:gd name="connsiteY847" fmla="*/ 9278 h 10000"/>
                  <a:gd name="connsiteX848" fmla="*/ 7296 w 10000"/>
                  <a:gd name="connsiteY848" fmla="*/ 9268 h 10000"/>
                  <a:gd name="connsiteX849" fmla="*/ 7296 w 10000"/>
                  <a:gd name="connsiteY849" fmla="*/ 9249 h 10000"/>
                  <a:gd name="connsiteX850" fmla="*/ 7291 w 10000"/>
                  <a:gd name="connsiteY850" fmla="*/ 9226 h 10000"/>
                  <a:gd name="connsiteX851" fmla="*/ 7283 w 10000"/>
                  <a:gd name="connsiteY851" fmla="*/ 9213 h 10000"/>
                  <a:gd name="connsiteX852" fmla="*/ 7274 w 10000"/>
                  <a:gd name="connsiteY852" fmla="*/ 9194 h 10000"/>
                  <a:gd name="connsiteX853" fmla="*/ 7274 w 10000"/>
                  <a:gd name="connsiteY853" fmla="*/ 9174 h 10000"/>
                  <a:gd name="connsiteX854" fmla="*/ 7280 w 10000"/>
                  <a:gd name="connsiteY854" fmla="*/ 9148 h 10000"/>
                  <a:gd name="connsiteX855" fmla="*/ 7283 w 10000"/>
                  <a:gd name="connsiteY855" fmla="*/ 9119 h 10000"/>
                  <a:gd name="connsiteX856" fmla="*/ 7291 w 10000"/>
                  <a:gd name="connsiteY856" fmla="*/ 9100 h 10000"/>
                  <a:gd name="connsiteX857" fmla="*/ 7307 w 10000"/>
                  <a:gd name="connsiteY857" fmla="*/ 9080 h 10000"/>
                  <a:gd name="connsiteX858" fmla="*/ 7324 w 10000"/>
                  <a:gd name="connsiteY858" fmla="*/ 9054 h 10000"/>
                  <a:gd name="connsiteX859" fmla="*/ 7341 w 10000"/>
                  <a:gd name="connsiteY859" fmla="*/ 9054 h 10000"/>
                  <a:gd name="connsiteX860" fmla="*/ 7352 w 10000"/>
                  <a:gd name="connsiteY860" fmla="*/ 9054 h 10000"/>
                  <a:gd name="connsiteX861" fmla="*/ 7346 w 10000"/>
                  <a:gd name="connsiteY861" fmla="*/ 9032 h 10000"/>
                  <a:gd name="connsiteX862" fmla="*/ 7341 w 10000"/>
                  <a:gd name="connsiteY862" fmla="*/ 9022 h 10000"/>
                  <a:gd name="connsiteX863" fmla="*/ 7352 w 10000"/>
                  <a:gd name="connsiteY863" fmla="*/ 8999 h 10000"/>
                  <a:gd name="connsiteX864" fmla="*/ 7360 w 10000"/>
                  <a:gd name="connsiteY864" fmla="*/ 8967 h 10000"/>
                  <a:gd name="connsiteX865" fmla="*/ 7368 w 10000"/>
                  <a:gd name="connsiteY865" fmla="*/ 8922 h 10000"/>
                  <a:gd name="connsiteX866" fmla="*/ 7377 w 10000"/>
                  <a:gd name="connsiteY866" fmla="*/ 8896 h 10000"/>
                  <a:gd name="connsiteX867" fmla="*/ 7380 w 10000"/>
                  <a:gd name="connsiteY867" fmla="*/ 8867 h 10000"/>
                  <a:gd name="connsiteX868" fmla="*/ 7402 w 10000"/>
                  <a:gd name="connsiteY868" fmla="*/ 8824 h 10000"/>
                  <a:gd name="connsiteX869" fmla="*/ 7402 w 10000"/>
                  <a:gd name="connsiteY869" fmla="*/ 8808 h 10000"/>
                  <a:gd name="connsiteX870" fmla="*/ 7393 w 10000"/>
                  <a:gd name="connsiteY870" fmla="*/ 8795 h 10000"/>
                  <a:gd name="connsiteX871" fmla="*/ 7388 w 10000"/>
                  <a:gd name="connsiteY871" fmla="*/ 8799 h 10000"/>
                  <a:gd name="connsiteX872" fmla="*/ 7396 w 10000"/>
                  <a:gd name="connsiteY872" fmla="*/ 8789 h 10000"/>
                  <a:gd name="connsiteX873" fmla="*/ 7404 w 10000"/>
                  <a:gd name="connsiteY873" fmla="*/ 8789 h 10000"/>
                  <a:gd name="connsiteX874" fmla="*/ 7421 w 10000"/>
                  <a:gd name="connsiteY874" fmla="*/ 8769 h 10000"/>
                  <a:gd name="connsiteX875" fmla="*/ 7443 w 10000"/>
                  <a:gd name="connsiteY875" fmla="*/ 8763 h 10000"/>
                  <a:gd name="connsiteX876" fmla="*/ 7452 w 10000"/>
                  <a:gd name="connsiteY876" fmla="*/ 8769 h 10000"/>
                  <a:gd name="connsiteX877" fmla="*/ 7468 w 10000"/>
                  <a:gd name="connsiteY877" fmla="*/ 8769 h 10000"/>
                  <a:gd name="connsiteX878" fmla="*/ 7499 w 10000"/>
                  <a:gd name="connsiteY878" fmla="*/ 8763 h 10000"/>
                  <a:gd name="connsiteX879" fmla="*/ 7526 w 10000"/>
                  <a:gd name="connsiteY879" fmla="*/ 8763 h 10000"/>
                  <a:gd name="connsiteX880" fmla="*/ 7532 w 10000"/>
                  <a:gd name="connsiteY880" fmla="*/ 8763 h 10000"/>
                  <a:gd name="connsiteX881" fmla="*/ 7554 w 10000"/>
                  <a:gd name="connsiteY881" fmla="*/ 8744 h 10000"/>
                  <a:gd name="connsiteX882" fmla="*/ 7571 w 10000"/>
                  <a:gd name="connsiteY882" fmla="*/ 8731 h 10000"/>
                  <a:gd name="connsiteX883" fmla="*/ 7587 w 10000"/>
                  <a:gd name="connsiteY883" fmla="*/ 8711 h 10000"/>
                  <a:gd name="connsiteX884" fmla="*/ 7607 w 10000"/>
                  <a:gd name="connsiteY884" fmla="*/ 8711 h 10000"/>
                  <a:gd name="connsiteX885" fmla="*/ 7634 w 10000"/>
                  <a:gd name="connsiteY885" fmla="*/ 8705 h 10000"/>
                  <a:gd name="connsiteX886" fmla="*/ 7643 w 10000"/>
                  <a:gd name="connsiteY886" fmla="*/ 8682 h 10000"/>
                  <a:gd name="connsiteX887" fmla="*/ 7654 w 10000"/>
                  <a:gd name="connsiteY887" fmla="*/ 8666 h 10000"/>
                  <a:gd name="connsiteX888" fmla="*/ 7668 w 10000"/>
                  <a:gd name="connsiteY888" fmla="*/ 8666 h 10000"/>
                  <a:gd name="connsiteX889" fmla="*/ 7676 w 10000"/>
                  <a:gd name="connsiteY889" fmla="*/ 8682 h 10000"/>
                  <a:gd name="connsiteX890" fmla="*/ 7704 w 10000"/>
                  <a:gd name="connsiteY890" fmla="*/ 8669 h 10000"/>
                  <a:gd name="connsiteX891" fmla="*/ 7712 w 10000"/>
                  <a:gd name="connsiteY891" fmla="*/ 8669 h 10000"/>
                  <a:gd name="connsiteX892" fmla="*/ 7720 w 10000"/>
                  <a:gd name="connsiteY892" fmla="*/ 8669 h 10000"/>
                  <a:gd name="connsiteX893" fmla="*/ 7726 w 10000"/>
                  <a:gd name="connsiteY893" fmla="*/ 8656 h 10000"/>
                  <a:gd name="connsiteX894" fmla="*/ 7734 w 10000"/>
                  <a:gd name="connsiteY894" fmla="*/ 8650 h 10000"/>
                  <a:gd name="connsiteX895" fmla="*/ 7742 w 10000"/>
                  <a:gd name="connsiteY895" fmla="*/ 8650 h 10000"/>
                  <a:gd name="connsiteX896" fmla="*/ 7759 w 10000"/>
                  <a:gd name="connsiteY896" fmla="*/ 8650 h 10000"/>
                  <a:gd name="connsiteX897" fmla="*/ 7756 w 10000"/>
                  <a:gd name="connsiteY897" fmla="*/ 8630 h 10000"/>
                  <a:gd name="connsiteX898" fmla="*/ 7751 w 10000"/>
                  <a:gd name="connsiteY898" fmla="*/ 8627 h 10000"/>
                  <a:gd name="connsiteX899" fmla="*/ 7742 w 10000"/>
                  <a:gd name="connsiteY899" fmla="*/ 8620 h 10000"/>
                  <a:gd name="connsiteX900" fmla="*/ 7734 w 10000"/>
                  <a:gd name="connsiteY900" fmla="*/ 8591 h 10000"/>
                  <a:gd name="connsiteX901" fmla="*/ 7709 w 10000"/>
                  <a:gd name="connsiteY901" fmla="*/ 8582 h 10000"/>
                  <a:gd name="connsiteX902" fmla="*/ 7695 w 10000"/>
                  <a:gd name="connsiteY902" fmla="*/ 8578 h 10000"/>
                  <a:gd name="connsiteX903" fmla="*/ 7668 w 10000"/>
                  <a:gd name="connsiteY903" fmla="*/ 8562 h 10000"/>
                  <a:gd name="connsiteX904" fmla="*/ 7645 w 10000"/>
                  <a:gd name="connsiteY904" fmla="*/ 8552 h 10000"/>
                  <a:gd name="connsiteX905" fmla="*/ 7615 w 10000"/>
                  <a:gd name="connsiteY905" fmla="*/ 8543 h 10000"/>
                  <a:gd name="connsiteX906" fmla="*/ 7596 w 10000"/>
                  <a:gd name="connsiteY906" fmla="*/ 8527 h 10000"/>
                  <a:gd name="connsiteX907" fmla="*/ 7565 w 10000"/>
                  <a:gd name="connsiteY907" fmla="*/ 8494 h 10000"/>
                  <a:gd name="connsiteX908" fmla="*/ 7562 w 10000"/>
                  <a:gd name="connsiteY908" fmla="*/ 8475 h 10000"/>
                  <a:gd name="connsiteX909" fmla="*/ 7540 w 10000"/>
                  <a:gd name="connsiteY909" fmla="*/ 8455 h 10000"/>
                  <a:gd name="connsiteX910" fmla="*/ 7535 w 10000"/>
                  <a:gd name="connsiteY910" fmla="*/ 8446 h 10000"/>
                  <a:gd name="connsiteX911" fmla="*/ 7535 w 10000"/>
                  <a:gd name="connsiteY911" fmla="*/ 8420 h 10000"/>
                  <a:gd name="connsiteX912" fmla="*/ 7535 w 10000"/>
                  <a:gd name="connsiteY912" fmla="*/ 8391 h 10000"/>
                  <a:gd name="connsiteX913" fmla="*/ 7548 w 10000"/>
                  <a:gd name="connsiteY913" fmla="*/ 8345 h 10000"/>
                  <a:gd name="connsiteX914" fmla="*/ 7562 w 10000"/>
                  <a:gd name="connsiteY914" fmla="*/ 8319 h 10000"/>
                  <a:gd name="connsiteX915" fmla="*/ 7582 w 10000"/>
                  <a:gd name="connsiteY915" fmla="*/ 8310 h 10000"/>
                  <a:gd name="connsiteX916" fmla="*/ 7607 w 10000"/>
                  <a:gd name="connsiteY916" fmla="*/ 8300 h 10000"/>
                  <a:gd name="connsiteX917" fmla="*/ 7629 w 10000"/>
                  <a:gd name="connsiteY917" fmla="*/ 8300 h 10000"/>
                  <a:gd name="connsiteX918" fmla="*/ 7651 w 10000"/>
                  <a:gd name="connsiteY918" fmla="*/ 8297 h 10000"/>
                  <a:gd name="connsiteX919" fmla="*/ 7668 w 10000"/>
                  <a:gd name="connsiteY919" fmla="*/ 8280 h 10000"/>
                  <a:gd name="connsiteX920" fmla="*/ 7687 w 10000"/>
                  <a:gd name="connsiteY920" fmla="*/ 8267 h 10000"/>
                  <a:gd name="connsiteX921" fmla="*/ 7693 w 10000"/>
                  <a:gd name="connsiteY921" fmla="*/ 8261 h 10000"/>
                  <a:gd name="connsiteX922" fmla="*/ 7701 w 10000"/>
                  <a:gd name="connsiteY922" fmla="*/ 8248 h 10000"/>
                  <a:gd name="connsiteX923" fmla="*/ 7712 w 10000"/>
                  <a:gd name="connsiteY923" fmla="*/ 8238 h 10000"/>
                  <a:gd name="connsiteX924" fmla="*/ 7731 w 10000"/>
                  <a:gd name="connsiteY924" fmla="*/ 8222 h 10000"/>
                  <a:gd name="connsiteX925" fmla="*/ 7740 w 10000"/>
                  <a:gd name="connsiteY925" fmla="*/ 8206 h 10000"/>
                  <a:gd name="connsiteX926" fmla="*/ 7756 w 10000"/>
                  <a:gd name="connsiteY926" fmla="*/ 8183 h 10000"/>
                  <a:gd name="connsiteX927" fmla="*/ 7773 w 10000"/>
                  <a:gd name="connsiteY927" fmla="*/ 8177 h 10000"/>
                  <a:gd name="connsiteX928" fmla="*/ 7784 w 10000"/>
                  <a:gd name="connsiteY928" fmla="*/ 8183 h 10000"/>
                  <a:gd name="connsiteX929" fmla="*/ 7801 w 10000"/>
                  <a:gd name="connsiteY929" fmla="*/ 8174 h 10000"/>
                  <a:gd name="connsiteX930" fmla="*/ 7801 w 10000"/>
                  <a:gd name="connsiteY930" fmla="*/ 8157 h 10000"/>
                  <a:gd name="connsiteX931" fmla="*/ 7817 w 10000"/>
                  <a:gd name="connsiteY931" fmla="*/ 8164 h 10000"/>
                  <a:gd name="connsiteX932" fmla="*/ 7837 w 10000"/>
                  <a:gd name="connsiteY932" fmla="*/ 8164 h 10000"/>
                  <a:gd name="connsiteX933" fmla="*/ 7856 w 10000"/>
                  <a:gd name="connsiteY933" fmla="*/ 8164 h 10000"/>
                  <a:gd name="connsiteX934" fmla="*/ 7870 w 10000"/>
                  <a:gd name="connsiteY934" fmla="*/ 8167 h 10000"/>
                  <a:gd name="connsiteX935" fmla="*/ 7881 w 10000"/>
                  <a:gd name="connsiteY935" fmla="*/ 8174 h 10000"/>
                  <a:gd name="connsiteX936" fmla="*/ 7898 w 10000"/>
                  <a:gd name="connsiteY936" fmla="*/ 8187 h 10000"/>
                  <a:gd name="connsiteX937" fmla="*/ 7917 w 10000"/>
                  <a:gd name="connsiteY937" fmla="*/ 8187 h 10000"/>
                  <a:gd name="connsiteX938" fmla="*/ 7928 w 10000"/>
                  <a:gd name="connsiteY938" fmla="*/ 8157 h 10000"/>
                  <a:gd name="connsiteX939" fmla="*/ 7942 w 10000"/>
                  <a:gd name="connsiteY939" fmla="*/ 8157 h 10000"/>
                  <a:gd name="connsiteX940" fmla="*/ 7958 w 10000"/>
                  <a:gd name="connsiteY940" fmla="*/ 8164 h 10000"/>
                  <a:gd name="connsiteX941" fmla="*/ 7983 w 10000"/>
                  <a:gd name="connsiteY941" fmla="*/ 8144 h 10000"/>
                  <a:gd name="connsiteX942" fmla="*/ 8000 w 10000"/>
                  <a:gd name="connsiteY942" fmla="*/ 8109 h 10000"/>
                  <a:gd name="connsiteX943" fmla="*/ 7994 w 10000"/>
                  <a:gd name="connsiteY943" fmla="*/ 8093 h 10000"/>
                  <a:gd name="connsiteX944" fmla="*/ 7983 w 10000"/>
                  <a:gd name="connsiteY944" fmla="*/ 8070 h 10000"/>
                  <a:gd name="connsiteX945" fmla="*/ 7986 w 10000"/>
                  <a:gd name="connsiteY945" fmla="*/ 8063 h 10000"/>
                  <a:gd name="connsiteX946" fmla="*/ 7978 w 10000"/>
                  <a:gd name="connsiteY946" fmla="*/ 8044 h 10000"/>
                  <a:gd name="connsiteX947" fmla="*/ 7986 w 10000"/>
                  <a:gd name="connsiteY947" fmla="*/ 8002 h 10000"/>
                  <a:gd name="connsiteX948" fmla="*/ 7983 w 10000"/>
                  <a:gd name="connsiteY948" fmla="*/ 7947 h 10000"/>
                  <a:gd name="connsiteX949" fmla="*/ 7961 w 10000"/>
                  <a:gd name="connsiteY949" fmla="*/ 7931 h 10000"/>
                  <a:gd name="connsiteX950" fmla="*/ 7958 w 10000"/>
                  <a:gd name="connsiteY950" fmla="*/ 7898 h 10000"/>
                  <a:gd name="connsiteX951" fmla="*/ 7953 w 10000"/>
                  <a:gd name="connsiteY951" fmla="*/ 7856 h 10000"/>
                  <a:gd name="connsiteX952" fmla="*/ 7967 w 10000"/>
                  <a:gd name="connsiteY952" fmla="*/ 7837 h 10000"/>
                  <a:gd name="connsiteX953" fmla="*/ 7950 w 10000"/>
                  <a:gd name="connsiteY953" fmla="*/ 7824 h 10000"/>
                  <a:gd name="connsiteX954" fmla="*/ 7906 w 10000"/>
                  <a:gd name="connsiteY954" fmla="*/ 7814 h 10000"/>
                  <a:gd name="connsiteX955" fmla="*/ 7878 w 10000"/>
                  <a:gd name="connsiteY955" fmla="*/ 7814 h 10000"/>
                  <a:gd name="connsiteX956" fmla="*/ 7870 w 10000"/>
                  <a:gd name="connsiteY956" fmla="*/ 7795 h 10000"/>
                  <a:gd name="connsiteX957" fmla="*/ 7878 w 10000"/>
                  <a:gd name="connsiteY957" fmla="*/ 7778 h 10000"/>
                  <a:gd name="connsiteX958" fmla="*/ 7881 w 10000"/>
                  <a:gd name="connsiteY958" fmla="*/ 7775 h 10000"/>
                  <a:gd name="connsiteX959" fmla="*/ 7878 w 10000"/>
                  <a:gd name="connsiteY959" fmla="*/ 7743 h 10000"/>
                  <a:gd name="connsiteX960" fmla="*/ 7895 w 10000"/>
                  <a:gd name="connsiteY960" fmla="*/ 7733 h 10000"/>
                  <a:gd name="connsiteX961" fmla="*/ 7911 w 10000"/>
                  <a:gd name="connsiteY961" fmla="*/ 7710 h 10000"/>
                  <a:gd name="connsiteX962" fmla="*/ 7911 w 10000"/>
                  <a:gd name="connsiteY962" fmla="*/ 7665 h 10000"/>
                  <a:gd name="connsiteX963" fmla="*/ 7917 w 10000"/>
                  <a:gd name="connsiteY963" fmla="*/ 7600 h 10000"/>
                  <a:gd name="connsiteX964" fmla="*/ 7928 w 10000"/>
                  <a:gd name="connsiteY964" fmla="*/ 7581 h 10000"/>
                  <a:gd name="connsiteX965" fmla="*/ 7917 w 10000"/>
                  <a:gd name="connsiteY965" fmla="*/ 7474 h 10000"/>
                  <a:gd name="connsiteX966" fmla="*/ 7873 w 10000"/>
                  <a:gd name="connsiteY966" fmla="*/ 7335 h 10000"/>
                  <a:gd name="connsiteX967" fmla="*/ 7756 w 10000"/>
                  <a:gd name="connsiteY967" fmla="*/ 7050 h 10000"/>
                  <a:gd name="connsiteX968" fmla="*/ 7679 w 10000"/>
                  <a:gd name="connsiteY968" fmla="*/ 6839 h 10000"/>
                  <a:gd name="connsiteX969" fmla="*/ 7668 w 10000"/>
                  <a:gd name="connsiteY969" fmla="*/ 6823 h 10000"/>
                  <a:gd name="connsiteX970" fmla="*/ 7659 w 10000"/>
                  <a:gd name="connsiteY970" fmla="*/ 6768 h 10000"/>
                  <a:gd name="connsiteX971" fmla="*/ 7659 w 10000"/>
                  <a:gd name="connsiteY971" fmla="*/ 6739 h 10000"/>
                  <a:gd name="connsiteX972" fmla="*/ 7651 w 10000"/>
                  <a:gd name="connsiteY972" fmla="*/ 6713 h 10000"/>
                  <a:gd name="connsiteX973" fmla="*/ 7654 w 10000"/>
                  <a:gd name="connsiteY973" fmla="*/ 6684 h 10000"/>
                  <a:gd name="connsiteX974" fmla="*/ 7643 w 10000"/>
                  <a:gd name="connsiteY974" fmla="*/ 6626 h 10000"/>
                  <a:gd name="connsiteX975" fmla="*/ 7629 w 10000"/>
                  <a:gd name="connsiteY975" fmla="*/ 6600 h 10000"/>
                  <a:gd name="connsiteX976" fmla="*/ 7629 w 10000"/>
                  <a:gd name="connsiteY976" fmla="*/ 6580 h 10000"/>
                  <a:gd name="connsiteX977" fmla="*/ 7623 w 10000"/>
                  <a:gd name="connsiteY977" fmla="*/ 6541 h 10000"/>
                  <a:gd name="connsiteX978" fmla="*/ 7615 w 10000"/>
                  <a:gd name="connsiteY978" fmla="*/ 6522 h 10000"/>
                  <a:gd name="connsiteX979" fmla="*/ 7598 w 10000"/>
                  <a:gd name="connsiteY979" fmla="*/ 6509 h 10000"/>
                  <a:gd name="connsiteX980" fmla="*/ 7587 w 10000"/>
                  <a:gd name="connsiteY980" fmla="*/ 6493 h 10000"/>
                  <a:gd name="connsiteX981" fmla="*/ 7579 w 10000"/>
                  <a:gd name="connsiteY981" fmla="*/ 6464 h 10000"/>
                  <a:gd name="connsiteX982" fmla="*/ 7587 w 10000"/>
                  <a:gd name="connsiteY982" fmla="*/ 6438 h 10000"/>
                  <a:gd name="connsiteX983" fmla="*/ 7596 w 10000"/>
                  <a:gd name="connsiteY983" fmla="*/ 6425 h 10000"/>
                  <a:gd name="connsiteX984" fmla="*/ 7590 w 10000"/>
                  <a:gd name="connsiteY984" fmla="*/ 6396 h 10000"/>
                  <a:gd name="connsiteX985" fmla="*/ 7590 w 10000"/>
                  <a:gd name="connsiteY985" fmla="*/ 6373 h 10000"/>
                  <a:gd name="connsiteX986" fmla="*/ 7587 w 10000"/>
                  <a:gd name="connsiteY986" fmla="*/ 6354 h 10000"/>
                  <a:gd name="connsiteX987" fmla="*/ 7582 w 10000"/>
                  <a:gd name="connsiteY987" fmla="*/ 6344 h 10000"/>
                  <a:gd name="connsiteX988" fmla="*/ 7582 w 10000"/>
                  <a:gd name="connsiteY988" fmla="*/ 6324 h 10000"/>
                  <a:gd name="connsiteX989" fmla="*/ 7571 w 10000"/>
                  <a:gd name="connsiteY989" fmla="*/ 6302 h 10000"/>
                  <a:gd name="connsiteX990" fmla="*/ 7548 w 10000"/>
                  <a:gd name="connsiteY990" fmla="*/ 6256 h 10000"/>
                  <a:gd name="connsiteX991" fmla="*/ 7546 w 10000"/>
                  <a:gd name="connsiteY991" fmla="*/ 6218 h 10000"/>
                  <a:gd name="connsiteX992" fmla="*/ 7540 w 10000"/>
                  <a:gd name="connsiteY992" fmla="*/ 6159 h 10000"/>
                  <a:gd name="connsiteX993" fmla="*/ 7535 w 10000"/>
                  <a:gd name="connsiteY993" fmla="*/ 6114 h 10000"/>
                  <a:gd name="connsiteX994" fmla="*/ 7535 w 10000"/>
                  <a:gd name="connsiteY994" fmla="*/ 6088 h 10000"/>
                  <a:gd name="connsiteX995" fmla="*/ 7540 w 10000"/>
                  <a:gd name="connsiteY995" fmla="*/ 6049 h 10000"/>
                  <a:gd name="connsiteX996" fmla="*/ 7546 w 10000"/>
                  <a:gd name="connsiteY996" fmla="*/ 6004 h 10000"/>
                  <a:gd name="connsiteX997" fmla="*/ 7548 w 10000"/>
                  <a:gd name="connsiteY997" fmla="*/ 5965 h 10000"/>
                  <a:gd name="connsiteX998" fmla="*/ 7548 w 10000"/>
                  <a:gd name="connsiteY998" fmla="*/ 5946 h 10000"/>
                  <a:gd name="connsiteX999" fmla="*/ 7548 w 10000"/>
                  <a:gd name="connsiteY999" fmla="*/ 5933 h 10000"/>
                  <a:gd name="connsiteX1000" fmla="*/ 7548 w 10000"/>
                  <a:gd name="connsiteY1000" fmla="*/ 5910 h 10000"/>
                  <a:gd name="connsiteX1001" fmla="*/ 7548 w 10000"/>
                  <a:gd name="connsiteY1001" fmla="*/ 5897 h 10000"/>
                  <a:gd name="connsiteX1002" fmla="*/ 7546 w 10000"/>
                  <a:gd name="connsiteY1002" fmla="*/ 5871 h 10000"/>
                  <a:gd name="connsiteX1003" fmla="*/ 7535 w 10000"/>
                  <a:gd name="connsiteY1003" fmla="*/ 5839 h 10000"/>
                  <a:gd name="connsiteX1004" fmla="*/ 7524 w 10000"/>
                  <a:gd name="connsiteY1004" fmla="*/ 5797 h 10000"/>
                  <a:gd name="connsiteX1005" fmla="*/ 7518 w 10000"/>
                  <a:gd name="connsiteY1005" fmla="*/ 5767 h 10000"/>
                  <a:gd name="connsiteX1006" fmla="*/ 7515 w 10000"/>
                  <a:gd name="connsiteY1006" fmla="*/ 5745 h 10000"/>
                  <a:gd name="connsiteX1007" fmla="*/ 7501 w 10000"/>
                  <a:gd name="connsiteY1007" fmla="*/ 5683 h 10000"/>
                  <a:gd name="connsiteX1008" fmla="*/ 7490 w 10000"/>
                  <a:gd name="connsiteY1008" fmla="*/ 5631 h 10000"/>
                  <a:gd name="connsiteX1009" fmla="*/ 7482 w 10000"/>
                  <a:gd name="connsiteY1009" fmla="*/ 5593 h 10000"/>
                  <a:gd name="connsiteX1010" fmla="*/ 7476 w 10000"/>
                  <a:gd name="connsiteY1010" fmla="*/ 5570 h 10000"/>
                  <a:gd name="connsiteX1011" fmla="*/ 7476 w 10000"/>
                  <a:gd name="connsiteY1011" fmla="*/ 5528 h 10000"/>
                  <a:gd name="connsiteX1012" fmla="*/ 7482 w 10000"/>
                  <a:gd name="connsiteY1012" fmla="*/ 5502 h 10000"/>
                  <a:gd name="connsiteX1013" fmla="*/ 7490 w 10000"/>
                  <a:gd name="connsiteY1013" fmla="*/ 5489 h 10000"/>
                  <a:gd name="connsiteX1014" fmla="*/ 7499 w 10000"/>
                  <a:gd name="connsiteY1014" fmla="*/ 5479 h 10000"/>
                  <a:gd name="connsiteX1015" fmla="*/ 7493 w 10000"/>
                  <a:gd name="connsiteY1015" fmla="*/ 5427 h 10000"/>
                  <a:gd name="connsiteX1016" fmla="*/ 7501 w 10000"/>
                  <a:gd name="connsiteY1016" fmla="*/ 5415 h 10000"/>
                  <a:gd name="connsiteX1017" fmla="*/ 7510 w 10000"/>
                  <a:gd name="connsiteY1017" fmla="*/ 5398 h 10000"/>
                  <a:gd name="connsiteX1018" fmla="*/ 7515 w 10000"/>
                  <a:gd name="connsiteY1018" fmla="*/ 5379 h 10000"/>
                  <a:gd name="connsiteX1019" fmla="*/ 7526 w 10000"/>
                  <a:gd name="connsiteY1019" fmla="*/ 5366 h 10000"/>
                  <a:gd name="connsiteX1020" fmla="*/ 7518 w 10000"/>
                  <a:gd name="connsiteY1020" fmla="*/ 5350 h 10000"/>
                  <a:gd name="connsiteX1021" fmla="*/ 7518 w 10000"/>
                  <a:gd name="connsiteY1021" fmla="*/ 5330 h 10000"/>
                  <a:gd name="connsiteX1022" fmla="*/ 7526 w 10000"/>
                  <a:gd name="connsiteY1022" fmla="*/ 5311 h 10000"/>
                  <a:gd name="connsiteX1023" fmla="*/ 7540 w 10000"/>
                  <a:gd name="connsiteY1023" fmla="*/ 5291 h 10000"/>
                  <a:gd name="connsiteX1024" fmla="*/ 7540 w 10000"/>
                  <a:gd name="connsiteY1024" fmla="*/ 5266 h 10000"/>
                  <a:gd name="connsiteX1025" fmla="*/ 7540 w 10000"/>
                  <a:gd name="connsiteY1025" fmla="*/ 5256 h 10000"/>
                  <a:gd name="connsiteX1026" fmla="*/ 7524 w 10000"/>
                  <a:gd name="connsiteY1026" fmla="*/ 5233 h 10000"/>
                  <a:gd name="connsiteX1027" fmla="*/ 7515 w 10000"/>
                  <a:gd name="connsiteY1027" fmla="*/ 5217 h 10000"/>
                  <a:gd name="connsiteX1028" fmla="*/ 7490 w 10000"/>
                  <a:gd name="connsiteY1028" fmla="*/ 5178 h 10000"/>
                  <a:gd name="connsiteX1029" fmla="*/ 7474 w 10000"/>
                  <a:gd name="connsiteY1029" fmla="*/ 5162 h 10000"/>
                  <a:gd name="connsiteX1030" fmla="*/ 7457 w 10000"/>
                  <a:gd name="connsiteY1030" fmla="*/ 5120 h 10000"/>
                  <a:gd name="connsiteX1031" fmla="*/ 7421 w 10000"/>
                  <a:gd name="connsiteY1031" fmla="*/ 5087 h 10000"/>
                  <a:gd name="connsiteX1032" fmla="*/ 7380 w 10000"/>
                  <a:gd name="connsiteY1032" fmla="*/ 5068 h 10000"/>
                  <a:gd name="connsiteX1033" fmla="*/ 7355 w 10000"/>
                  <a:gd name="connsiteY1033" fmla="*/ 5058 h 10000"/>
                  <a:gd name="connsiteX1034" fmla="*/ 7332 w 10000"/>
                  <a:gd name="connsiteY1034" fmla="*/ 5049 h 10000"/>
                  <a:gd name="connsiteX1035" fmla="*/ 7305 w 10000"/>
                  <a:gd name="connsiteY1035" fmla="*/ 5016 h 10000"/>
                  <a:gd name="connsiteX1036" fmla="*/ 7305 w 10000"/>
                  <a:gd name="connsiteY1036" fmla="*/ 5000 h 10000"/>
                  <a:gd name="connsiteX1037" fmla="*/ 7296 w 10000"/>
                  <a:gd name="connsiteY1037" fmla="*/ 4971 h 10000"/>
                  <a:gd name="connsiteX1038" fmla="*/ 7288 w 10000"/>
                  <a:gd name="connsiteY1038" fmla="*/ 4945 h 10000"/>
                  <a:gd name="connsiteX1039" fmla="*/ 7280 w 10000"/>
                  <a:gd name="connsiteY1039" fmla="*/ 4916 h 10000"/>
                  <a:gd name="connsiteX1040" fmla="*/ 7291 w 10000"/>
                  <a:gd name="connsiteY1040" fmla="*/ 4887 h 10000"/>
                  <a:gd name="connsiteX1041" fmla="*/ 7291 w 10000"/>
                  <a:gd name="connsiteY1041" fmla="*/ 4858 h 10000"/>
                  <a:gd name="connsiteX1042" fmla="*/ 7271 w 10000"/>
                  <a:gd name="connsiteY1042" fmla="*/ 4819 h 10000"/>
                  <a:gd name="connsiteX1043" fmla="*/ 7255 w 10000"/>
                  <a:gd name="connsiteY1043" fmla="*/ 4828 h 10000"/>
                  <a:gd name="connsiteX1044" fmla="*/ 7235 w 10000"/>
                  <a:gd name="connsiteY1044" fmla="*/ 4841 h 10000"/>
                  <a:gd name="connsiteX1045" fmla="*/ 7216 w 10000"/>
                  <a:gd name="connsiteY1045" fmla="*/ 4867 h 10000"/>
                  <a:gd name="connsiteX1046" fmla="*/ 7191 w 10000"/>
                  <a:gd name="connsiteY1046" fmla="*/ 4870 h 10000"/>
                  <a:gd name="connsiteX1047" fmla="*/ 7155 w 10000"/>
                  <a:gd name="connsiteY1047" fmla="*/ 4887 h 10000"/>
                  <a:gd name="connsiteX1048" fmla="*/ 7122 w 10000"/>
                  <a:gd name="connsiteY1048" fmla="*/ 4893 h 10000"/>
                  <a:gd name="connsiteX1049" fmla="*/ 7105 w 10000"/>
                  <a:gd name="connsiteY1049" fmla="*/ 4896 h 10000"/>
                  <a:gd name="connsiteX1050" fmla="*/ 7094 w 10000"/>
                  <a:gd name="connsiteY1050" fmla="*/ 4916 h 10000"/>
                  <a:gd name="connsiteX1051" fmla="*/ 7080 w 10000"/>
                  <a:gd name="connsiteY1051" fmla="*/ 4903 h 10000"/>
                  <a:gd name="connsiteX1052" fmla="*/ 7072 w 10000"/>
                  <a:gd name="connsiteY1052" fmla="*/ 4851 h 10000"/>
                  <a:gd name="connsiteX1053" fmla="*/ 7042 w 10000"/>
                  <a:gd name="connsiteY1053" fmla="*/ 4819 h 10000"/>
                  <a:gd name="connsiteX1054" fmla="*/ 7030 w 10000"/>
                  <a:gd name="connsiteY1054" fmla="*/ 4780 h 10000"/>
                  <a:gd name="connsiteX1055" fmla="*/ 7039 w 10000"/>
                  <a:gd name="connsiteY1055" fmla="*/ 4757 h 10000"/>
                  <a:gd name="connsiteX1056" fmla="*/ 7047 w 10000"/>
                  <a:gd name="connsiteY1056" fmla="*/ 4744 h 10000"/>
                  <a:gd name="connsiteX1057" fmla="*/ 7022 w 10000"/>
                  <a:gd name="connsiteY1057" fmla="*/ 4725 h 10000"/>
                  <a:gd name="connsiteX1058" fmla="*/ 7000 w 10000"/>
                  <a:gd name="connsiteY1058" fmla="*/ 4715 h 10000"/>
                  <a:gd name="connsiteX1059" fmla="*/ 6975 w 10000"/>
                  <a:gd name="connsiteY1059" fmla="*/ 4709 h 10000"/>
                  <a:gd name="connsiteX1060" fmla="*/ 6945 w 10000"/>
                  <a:gd name="connsiteY1060" fmla="*/ 4696 h 10000"/>
                  <a:gd name="connsiteX1061" fmla="*/ 6953 w 10000"/>
                  <a:gd name="connsiteY1061" fmla="*/ 4679 h 10000"/>
                  <a:gd name="connsiteX1062" fmla="*/ 6961 w 10000"/>
                  <a:gd name="connsiteY1062" fmla="*/ 4660 h 10000"/>
                  <a:gd name="connsiteX1063" fmla="*/ 6983 w 10000"/>
                  <a:gd name="connsiteY1063" fmla="*/ 4644 h 10000"/>
                  <a:gd name="connsiteX1064" fmla="*/ 7014 w 10000"/>
                  <a:gd name="connsiteY1064" fmla="*/ 4634 h 10000"/>
                  <a:gd name="connsiteX1065" fmla="*/ 7025 w 10000"/>
                  <a:gd name="connsiteY1065" fmla="*/ 4615 h 10000"/>
                  <a:gd name="connsiteX1066" fmla="*/ 7047 w 10000"/>
                  <a:gd name="connsiteY1066" fmla="*/ 4582 h 10000"/>
                  <a:gd name="connsiteX1067" fmla="*/ 7069 w 10000"/>
                  <a:gd name="connsiteY1067" fmla="*/ 4563 h 10000"/>
                  <a:gd name="connsiteX1068" fmla="*/ 7078 w 10000"/>
                  <a:gd name="connsiteY1068" fmla="*/ 4553 h 10000"/>
                  <a:gd name="connsiteX1069" fmla="*/ 7097 w 10000"/>
                  <a:gd name="connsiteY1069" fmla="*/ 4527 h 10000"/>
                  <a:gd name="connsiteX1070" fmla="*/ 7122 w 10000"/>
                  <a:gd name="connsiteY1070" fmla="*/ 4517 h 10000"/>
                  <a:gd name="connsiteX1071" fmla="*/ 7139 w 10000"/>
                  <a:gd name="connsiteY1071" fmla="*/ 4488 h 10000"/>
                  <a:gd name="connsiteX1072" fmla="*/ 7147 w 10000"/>
                  <a:gd name="connsiteY1072" fmla="*/ 4459 h 10000"/>
                  <a:gd name="connsiteX1073" fmla="*/ 7161 w 10000"/>
                  <a:gd name="connsiteY1073" fmla="*/ 4440 h 10000"/>
                  <a:gd name="connsiteX1074" fmla="*/ 7177 w 10000"/>
                  <a:gd name="connsiteY1074" fmla="*/ 4430 h 10000"/>
                  <a:gd name="connsiteX1075" fmla="*/ 7202 w 10000"/>
                  <a:gd name="connsiteY1075" fmla="*/ 4407 h 10000"/>
                  <a:gd name="connsiteX1076" fmla="*/ 7224 w 10000"/>
                  <a:gd name="connsiteY1076" fmla="*/ 4417 h 10000"/>
                  <a:gd name="connsiteX1077" fmla="*/ 7241 w 10000"/>
                  <a:gd name="connsiteY1077" fmla="*/ 4404 h 10000"/>
                  <a:gd name="connsiteX1078" fmla="*/ 7263 w 10000"/>
                  <a:gd name="connsiteY1078" fmla="*/ 4398 h 10000"/>
                  <a:gd name="connsiteX1079" fmla="*/ 7283 w 10000"/>
                  <a:gd name="connsiteY1079" fmla="*/ 4424 h 10000"/>
                  <a:gd name="connsiteX1080" fmla="*/ 7305 w 10000"/>
                  <a:gd name="connsiteY1080" fmla="*/ 4433 h 10000"/>
                  <a:gd name="connsiteX1081" fmla="*/ 7332 w 10000"/>
                  <a:gd name="connsiteY1081" fmla="*/ 4443 h 10000"/>
                  <a:gd name="connsiteX1082" fmla="*/ 7380 w 10000"/>
                  <a:gd name="connsiteY1082" fmla="*/ 4398 h 10000"/>
                  <a:gd name="connsiteX1083" fmla="*/ 7404 w 10000"/>
                  <a:gd name="connsiteY1083" fmla="*/ 4378 h 10000"/>
                  <a:gd name="connsiteX1084" fmla="*/ 7418 w 10000"/>
                  <a:gd name="connsiteY1084" fmla="*/ 4369 h 10000"/>
                  <a:gd name="connsiteX1085" fmla="*/ 7443 w 10000"/>
                  <a:gd name="connsiteY1085" fmla="*/ 4356 h 10000"/>
                  <a:gd name="connsiteX1086" fmla="*/ 7460 w 10000"/>
                  <a:gd name="connsiteY1086" fmla="*/ 4385 h 10000"/>
                  <a:gd name="connsiteX1087" fmla="*/ 7460 w 10000"/>
                  <a:gd name="connsiteY1087" fmla="*/ 4404 h 10000"/>
                  <a:gd name="connsiteX1088" fmla="*/ 7499 w 10000"/>
                  <a:gd name="connsiteY1088" fmla="*/ 4417 h 10000"/>
                  <a:gd name="connsiteX1089" fmla="*/ 7515 w 10000"/>
                  <a:gd name="connsiteY1089" fmla="*/ 4414 h 10000"/>
                  <a:gd name="connsiteX1090" fmla="*/ 7565 w 10000"/>
                  <a:gd name="connsiteY1090" fmla="*/ 4385 h 10000"/>
                  <a:gd name="connsiteX1091" fmla="*/ 7579 w 10000"/>
                  <a:gd name="connsiteY1091" fmla="*/ 4346 h 10000"/>
                  <a:gd name="connsiteX1092" fmla="*/ 7582 w 10000"/>
                  <a:gd name="connsiteY1092" fmla="*/ 4317 h 10000"/>
                  <a:gd name="connsiteX1093" fmla="*/ 7590 w 10000"/>
                  <a:gd name="connsiteY1093" fmla="*/ 4301 h 10000"/>
                  <a:gd name="connsiteX1094" fmla="*/ 7612 w 10000"/>
                  <a:gd name="connsiteY1094" fmla="*/ 4271 h 10000"/>
                  <a:gd name="connsiteX1095" fmla="*/ 7623 w 10000"/>
                  <a:gd name="connsiteY1095" fmla="*/ 4262 h 10000"/>
                  <a:gd name="connsiteX1096" fmla="*/ 7634 w 10000"/>
                  <a:gd name="connsiteY1096" fmla="*/ 4245 h 10000"/>
                  <a:gd name="connsiteX1097" fmla="*/ 7645 w 10000"/>
                  <a:gd name="connsiteY1097" fmla="*/ 4265 h 10000"/>
                  <a:gd name="connsiteX1098" fmla="*/ 7670 w 10000"/>
                  <a:gd name="connsiteY1098" fmla="*/ 4284 h 10000"/>
                  <a:gd name="connsiteX1099" fmla="*/ 7701 w 10000"/>
                  <a:gd name="connsiteY1099" fmla="*/ 4275 h 10000"/>
                  <a:gd name="connsiteX1100" fmla="*/ 7717 w 10000"/>
                  <a:gd name="connsiteY1100" fmla="*/ 4275 h 10000"/>
                  <a:gd name="connsiteX1101" fmla="*/ 7740 w 10000"/>
                  <a:gd name="connsiteY1101" fmla="*/ 4284 h 10000"/>
                  <a:gd name="connsiteX1102" fmla="*/ 7767 w 10000"/>
                  <a:gd name="connsiteY1102" fmla="*/ 4284 h 10000"/>
                  <a:gd name="connsiteX1103" fmla="*/ 7895 w 10000"/>
                  <a:gd name="connsiteY1103" fmla="*/ 4207 h 10000"/>
                  <a:gd name="connsiteX1104" fmla="*/ 7895 w 10000"/>
                  <a:gd name="connsiteY1104" fmla="*/ 4187 h 10000"/>
                  <a:gd name="connsiteX1105" fmla="*/ 7895 w 10000"/>
                  <a:gd name="connsiteY1105" fmla="*/ 4171 h 10000"/>
                  <a:gd name="connsiteX1106" fmla="*/ 7903 w 10000"/>
                  <a:gd name="connsiteY1106" fmla="*/ 4148 h 10000"/>
                  <a:gd name="connsiteX1107" fmla="*/ 7917 w 10000"/>
                  <a:gd name="connsiteY1107" fmla="*/ 4158 h 10000"/>
                  <a:gd name="connsiteX1108" fmla="*/ 7967 w 10000"/>
                  <a:gd name="connsiteY1108" fmla="*/ 4203 h 10000"/>
                  <a:gd name="connsiteX1109" fmla="*/ 7994 w 10000"/>
                  <a:gd name="connsiteY1109" fmla="*/ 4203 h 10000"/>
                  <a:gd name="connsiteX1110" fmla="*/ 8064 w 10000"/>
                  <a:gd name="connsiteY1110" fmla="*/ 4242 h 10000"/>
                  <a:gd name="connsiteX1111" fmla="*/ 8083 w 10000"/>
                  <a:gd name="connsiteY1111" fmla="*/ 4245 h 10000"/>
                  <a:gd name="connsiteX1112" fmla="*/ 8105 w 10000"/>
                  <a:gd name="connsiteY1112" fmla="*/ 4226 h 10000"/>
                  <a:gd name="connsiteX1113" fmla="*/ 8136 w 10000"/>
                  <a:gd name="connsiteY1113" fmla="*/ 4187 h 10000"/>
                  <a:gd name="connsiteX1114" fmla="*/ 8161 w 10000"/>
                  <a:gd name="connsiteY1114" fmla="*/ 4168 h 10000"/>
                  <a:gd name="connsiteX1115" fmla="*/ 8172 w 10000"/>
                  <a:gd name="connsiteY1115" fmla="*/ 4161 h 10000"/>
                  <a:gd name="connsiteX1116" fmla="*/ 8208 w 10000"/>
                  <a:gd name="connsiteY1116" fmla="*/ 4168 h 10000"/>
                  <a:gd name="connsiteX1117" fmla="*/ 8235 w 10000"/>
                  <a:gd name="connsiteY1117" fmla="*/ 4168 h 10000"/>
                  <a:gd name="connsiteX1118" fmla="*/ 8258 w 10000"/>
                  <a:gd name="connsiteY1118" fmla="*/ 4152 h 10000"/>
                  <a:gd name="connsiteX1119" fmla="*/ 8283 w 10000"/>
                  <a:gd name="connsiteY1119" fmla="*/ 4152 h 10000"/>
                  <a:gd name="connsiteX1120" fmla="*/ 8299 w 10000"/>
                  <a:gd name="connsiteY1120" fmla="*/ 4132 h 10000"/>
                  <a:gd name="connsiteX1121" fmla="*/ 8316 w 10000"/>
                  <a:gd name="connsiteY1121" fmla="*/ 4113 h 10000"/>
                  <a:gd name="connsiteX1122" fmla="*/ 8330 w 10000"/>
                  <a:gd name="connsiteY1122" fmla="*/ 4084 h 10000"/>
                  <a:gd name="connsiteX1123" fmla="*/ 8341 w 10000"/>
                  <a:gd name="connsiteY1123" fmla="*/ 4058 h 10000"/>
                  <a:gd name="connsiteX1124" fmla="*/ 8349 w 10000"/>
                  <a:gd name="connsiteY1124" fmla="*/ 4064 h 10000"/>
                  <a:gd name="connsiteX1125" fmla="*/ 8366 w 10000"/>
                  <a:gd name="connsiteY1125" fmla="*/ 4067 h 10000"/>
                  <a:gd name="connsiteX1126" fmla="*/ 8374 w 10000"/>
                  <a:gd name="connsiteY1126" fmla="*/ 4084 h 10000"/>
                  <a:gd name="connsiteX1127" fmla="*/ 8402 w 10000"/>
                  <a:gd name="connsiteY1127" fmla="*/ 4054 h 10000"/>
                  <a:gd name="connsiteX1128" fmla="*/ 8427 w 10000"/>
                  <a:gd name="connsiteY1128" fmla="*/ 4028 h 10000"/>
                  <a:gd name="connsiteX1129" fmla="*/ 8438 w 10000"/>
                  <a:gd name="connsiteY1129" fmla="*/ 4025 h 10000"/>
                  <a:gd name="connsiteX1130" fmla="*/ 8468 w 10000"/>
                  <a:gd name="connsiteY1130" fmla="*/ 4006 h 10000"/>
                  <a:gd name="connsiteX1131" fmla="*/ 8485 w 10000"/>
                  <a:gd name="connsiteY1131" fmla="*/ 3999 h 10000"/>
                  <a:gd name="connsiteX1132" fmla="*/ 8493 w 10000"/>
                  <a:gd name="connsiteY1132" fmla="*/ 4025 h 10000"/>
                  <a:gd name="connsiteX1133" fmla="*/ 8515 w 10000"/>
                  <a:gd name="connsiteY1133" fmla="*/ 4028 h 10000"/>
                  <a:gd name="connsiteX1134" fmla="*/ 8543 w 10000"/>
                  <a:gd name="connsiteY1134" fmla="*/ 4009 h 10000"/>
                  <a:gd name="connsiteX1135" fmla="*/ 8551 w 10000"/>
                  <a:gd name="connsiteY1135" fmla="*/ 3990 h 10000"/>
                  <a:gd name="connsiteX1136" fmla="*/ 8582 w 10000"/>
                  <a:gd name="connsiteY1136" fmla="*/ 3977 h 10000"/>
                  <a:gd name="connsiteX1137" fmla="*/ 8596 w 10000"/>
                  <a:gd name="connsiteY1137" fmla="*/ 3977 h 10000"/>
                  <a:gd name="connsiteX1138" fmla="*/ 8607 w 10000"/>
                  <a:gd name="connsiteY1138" fmla="*/ 3980 h 10000"/>
                  <a:gd name="connsiteX1139" fmla="*/ 8645 w 10000"/>
                  <a:gd name="connsiteY1139" fmla="*/ 3970 h 10000"/>
                  <a:gd name="connsiteX1140" fmla="*/ 8654 w 10000"/>
                  <a:gd name="connsiteY1140" fmla="*/ 3951 h 10000"/>
                  <a:gd name="connsiteX1141" fmla="*/ 8670 w 10000"/>
                  <a:gd name="connsiteY1141" fmla="*/ 3935 h 10000"/>
                  <a:gd name="connsiteX1142" fmla="*/ 8695 w 10000"/>
                  <a:gd name="connsiteY1142" fmla="*/ 3935 h 10000"/>
                  <a:gd name="connsiteX1143" fmla="*/ 8704 w 10000"/>
                  <a:gd name="connsiteY1143" fmla="*/ 3951 h 10000"/>
                  <a:gd name="connsiteX1144" fmla="*/ 8717 w 10000"/>
                  <a:gd name="connsiteY1144" fmla="*/ 3964 h 10000"/>
                  <a:gd name="connsiteX1145" fmla="*/ 8751 w 10000"/>
                  <a:gd name="connsiteY1145" fmla="*/ 3951 h 10000"/>
                  <a:gd name="connsiteX1146" fmla="*/ 8776 w 10000"/>
                  <a:gd name="connsiteY1146" fmla="*/ 3935 h 10000"/>
                  <a:gd name="connsiteX1147" fmla="*/ 8798 w 10000"/>
                  <a:gd name="connsiteY1147" fmla="*/ 3925 h 10000"/>
                  <a:gd name="connsiteX1148" fmla="*/ 8806 w 10000"/>
                  <a:gd name="connsiteY1148" fmla="*/ 3892 h 10000"/>
                  <a:gd name="connsiteX1149" fmla="*/ 8814 w 10000"/>
                  <a:gd name="connsiteY1149" fmla="*/ 3876 h 10000"/>
                  <a:gd name="connsiteX1150" fmla="*/ 8839 w 10000"/>
                  <a:gd name="connsiteY1150" fmla="*/ 3873 h 10000"/>
                  <a:gd name="connsiteX1151" fmla="*/ 8842 w 10000"/>
                  <a:gd name="connsiteY1151" fmla="*/ 3876 h 10000"/>
                  <a:gd name="connsiteX1152" fmla="*/ 8856 w 10000"/>
                  <a:gd name="connsiteY1152" fmla="*/ 3863 h 10000"/>
                  <a:gd name="connsiteX1153" fmla="*/ 8856 w 10000"/>
                  <a:gd name="connsiteY1153" fmla="*/ 3841 h 10000"/>
                  <a:gd name="connsiteX1154" fmla="*/ 8870 w 10000"/>
                  <a:gd name="connsiteY1154" fmla="*/ 3821 h 10000"/>
                  <a:gd name="connsiteX1155" fmla="*/ 8903 w 10000"/>
                  <a:gd name="connsiteY1155" fmla="*/ 3802 h 10000"/>
                  <a:gd name="connsiteX1156" fmla="*/ 8914 w 10000"/>
                  <a:gd name="connsiteY1156" fmla="*/ 3782 h 10000"/>
                  <a:gd name="connsiteX1157" fmla="*/ 8939 w 10000"/>
                  <a:gd name="connsiteY1157" fmla="*/ 3782 h 10000"/>
                  <a:gd name="connsiteX1158" fmla="*/ 8961 w 10000"/>
                  <a:gd name="connsiteY1158" fmla="*/ 3779 h 10000"/>
                  <a:gd name="connsiteX1159" fmla="*/ 8983 w 10000"/>
                  <a:gd name="connsiteY1159" fmla="*/ 3760 h 10000"/>
                  <a:gd name="connsiteX1160" fmla="*/ 9003 w 10000"/>
                  <a:gd name="connsiteY1160" fmla="*/ 3763 h 10000"/>
                  <a:gd name="connsiteX1161" fmla="*/ 9019 w 10000"/>
                  <a:gd name="connsiteY1161" fmla="*/ 3779 h 10000"/>
                  <a:gd name="connsiteX1162" fmla="*/ 9050 w 10000"/>
                  <a:gd name="connsiteY1162" fmla="*/ 3812 h 10000"/>
                  <a:gd name="connsiteX1163" fmla="*/ 9080 w 10000"/>
                  <a:gd name="connsiteY1163" fmla="*/ 3831 h 10000"/>
                  <a:gd name="connsiteX1164" fmla="*/ 9097 w 10000"/>
                  <a:gd name="connsiteY1164" fmla="*/ 3867 h 10000"/>
                  <a:gd name="connsiteX1165" fmla="*/ 9114 w 10000"/>
                  <a:gd name="connsiteY1165" fmla="*/ 3902 h 10000"/>
                  <a:gd name="connsiteX1166" fmla="*/ 9122 w 10000"/>
                  <a:gd name="connsiteY1166" fmla="*/ 3935 h 10000"/>
                  <a:gd name="connsiteX1167" fmla="*/ 9125 w 10000"/>
                  <a:gd name="connsiteY1167" fmla="*/ 3964 h 10000"/>
                  <a:gd name="connsiteX1168" fmla="*/ 9130 w 10000"/>
                  <a:gd name="connsiteY1168" fmla="*/ 3999 h 10000"/>
                  <a:gd name="connsiteX1169" fmla="*/ 9130 w 10000"/>
                  <a:gd name="connsiteY1169" fmla="*/ 4054 h 10000"/>
                  <a:gd name="connsiteX1170" fmla="*/ 9155 w 10000"/>
                  <a:gd name="connsiteY1170" fmla="*/ 4093 h 10000"/>
                  <a:gd name="connsiteX1171" fmla="*/ 9169 w 10000"/>
                  <a:gd name="connsiteY1171" fmla="*/ 4090 h 10000"/>
                  <a:gd name="connsiteX1172" fmla="*/ 9211 w 10000"/>
                  <a:gd name="connsiteY1172" fmla="*/ 4077 h 10000"/>
                  <a:gd name="connsiteX1173" fmla="*/ 9244 w 10000"/>
                  <a:gd name="connsiteY1173" fmla="*/ 4077 h 10000"/>
                  <a:gd name="connsiteX1174" fmla="*/ 9252 w 10000"/>
                  <a:gd name="connsiteY1174" fmla="*/ 4103 h 10000"/>
                  <a:gd name="connsiteX1175" fmla="*/ 9258 w 10000"/>
                  <a:gd name="connsiteY1175" fmla="*/ 4148 h 10000"/>
                  <a:gd name="connsiteX1176" fmla="*/ 9269 w 10000"/>
                  <a:gd name="connsiteY1176" fmla="*/ 4158 h 10000"/>
                  <a:gd name="connsiteX1177" fmla="*/ 9294 w 10000"/>
                  <a:gd name="connsiteY1177" fmla="*/ 4158 h 10000"/>
                  <a:gd name="connsiteX1178" fmla="*/ 9319 w 10000"/>
                  <a:gd name="connsiteY1178" fmla="*/ 4168 h 10000"/>
                  <a:gd name="connsiteX1179" fmla="*/ 9346 w 10000"/>
                  <a:gd name="connsiteY1179" fmla="*/ 4190 h 10000"/>
                  <a:gd name="connsiteX1180" fmla="*/ 9357 w 10000"/>
                  <a:gd name="connsiteY1180" fmla="*/ 4168 h 10000"/>
                  <a:gd name="connsiteX1181" fmla="*/ 9371 w 10000"/>
                  <a:gd name="connsiteY1181" fmla="*/ 4132 h 10000"/>
                  <a:gd name="connsiteX1182" fmla="*/ 9391 w 10000"/>
                  <a:gd name="connsiteY1182" fmla="*/ 4113 h 10000"/>
                  <a:gd name="connsiteX1183" fmla="*/ 9407 w 10000"/>
                  <a:gd name="connsiteY1183" fmla="*/ 4103 h 10000"/>
                  <a:gd name="connsiteX1184" fmla="*/ 9435 w 10000"/>
                  <a:gd name="connsiteY1184" fmla="*/ 4100 h 10000"/>
                  <a:gd name="connsiteX1185" fmla="*/ 9460 w 10000"/>
                  <a:gd name="connsiteY1185" fmla="*/ 4084 h 10000"/>
                  <a:gd name="connsiteX1186" fmla="*/ 9485 w 10000"/>
                  <a:gd name="connsiteY1186" fmla="*/ 4067 h 10000"/>
                  <a:gd name="connsiteX1187" fmla="*/ 9496 w 10000"/>
                  <a:gd name="connsiteY1187" fmla="*/ 4054 h 10000"/>
                  <a:gd name="connsiteX1188" fmla="*/ 9526 w 10000"/>
                  <a:gd name="connsiteY1188" fmla="*/ 4048 h 10000"/>
                  <a:gd name="connsiteX1189" fmla="*/ 9557 w 10000"/>
                  <a:gd name="connsiteY1189" fmla="*/ 4038 h 10000"/>
                  <a:gd name="connsiteX1190" fmla="*/ 9584 w 10000"/>
                  <a:gd name="connsiteY1190" fmla="*/ 4019 h 10000"/>
                  <a:gd name="connsiteX1191" fmla="*/ 9623 w 10000"/>
                  <a:gd name="connsiteY1191" fmla="*/ 4016 h 10000"/>
                  <a:gd name="connsiteX1192" fmla="*/ 9648 w 10000"/>
                  <a:gd name="connsiteY1192" fmla="*/ 4009 h 10000"/>
                  <a:gd name="connsiteX1193" fmla="*/ 9673 w 10000"/>
                  <a:gd name="connsiteY1193" fmla="*/ 4019 h 10000"/>
                  <a:gd name="connsiteX1194" fmla="*/ 9712 w 10000"/>
                  <a:gd name="connsiteY1194" fmla="*/ 4038 h 10000"/>
                  <a:gd name="connsiteX1195" fmla="*/ 9742 w 10000"/>
                  <a:gd name="connsiteY1195" fmla="*/ 4074 h 10000"/>
                  <a:gd name="connsiteX1196" fmla="*/ 9776 w 10000"/>
                  <a:gd name="connsiteY1196" fmla="*/ 4093 h 10000"/>
                  <a:gd name="connsiteX1197" fmla="*/ 9814 w 10000"/>
                  <a:gd name="connsiteY1197" fmla="*/ 4109 h 10000"/>
                  <a:gd name="connsiteX1198" fmla="*/ 9859 w 10000"/>
                  <a:gd name="connsiteY1198" fmla="*/ 4119 h 10000"/>
                  <a:gd name="connsiteX1199" fmla="*/ 9898 w 10000"/>
                  <a:gd name="connsiteY1199" fmla="*/ 4122 h 10000"/>
                  <a:gd name="connsiteX1200" fmla="*/ 9931 w 10000"/>
                  <a:gd name="connsiteY1200" fmla="*/ 4109 h 10000"/>
                  <a:gd name="connsiteX1201" fmla="*/ 9956 w 10000"/>
                  <a:gd name="connsiteY1201" fmla="*/ 4100 h 10000"/>
                  <a:gd name="connsiteX1202" fmla="*/ 9981 w 10000"/>
                  <a:gd name="connsiteY1202" fmla="*/ 4067 h 10000"/>
                  <a:gd name="connsiteX1203" fmla="*/ 9994 w 10000"/>
                  <a:gd name="connsiteY1203" fmla="*/ 4035 h 10000"/>
                  <a:gd name="connsiteX1204" fmla="*/ 10000 w 10000"/>
                  <a:gd name="connsiteY1204" fmla="*/ 3996 h 10000"/>
                  <a:gd name="connsiteX1205" fmla="*/ 9994 w 10000"/>
                  <a:gd name="connsiteY1205" fmla="*/ 3941 h 10000"/>
                  <a:gd name="connsiteX1206" fmla="*/ 9986 w 10000"/>
                  <a:gd name="connsiteY1206" fmla="*/ 3905 h 10000"/>
                  <a:gd name="connsiteX1207" fmla="*/ 9981 w 10000"/>
                  <a:gd name="connsiteY1207" fmla="*/ 3857 h 10000"/>
                  <a:gd name="connsiteX1208" fmla="*/ 9989 w 10000"/>
                  <a:gd name="connsiteY1208" fmla="*/ 3837 h 10000"/>
                  <a:gd name="connsiteX1209" fmla="*/ 9989 w 10000"/>
                  <a:gd name="connsiteY1209" fmla="*/ 3812 h 10000"/>
                  <a:gd name="connsiteX1210" fmla="*/ 9981 w 10000"/>
                  <a:gd name="connsiteY1210" fmla="*/ 3792 h 10000"/>
                  <a:gd name="connsiteX1211" fmla="*/ 9970 w 10000"/>
                  <a:gd name="connsiteY1211" fmla="*/ 3763 h 10000"/>
                  <a:gd name="connsiteX1212" fmla="*/ 9945 w 10000"/>
                  <a:gd name="connsiteY1212" fmla="*/ 3705 h 10000"/>
                  <a:gd name="connsiteX1213" fmla="*/ 9931 w 10000"/>
                  <a:gd name="connsiteY1213" fmla="*/ 3659 h 10000"/>
                  <a:gd name="connsiteX1214" fmla="*/ 9903 w 10000"/>
                  <a:gd name="connsiteY1214" fmla="*/ 3640 h 10000"/>
                  <a:gd name="connsiteX1215" fmla="*/ 9881 w 10000"/>
                  <a:gd name="connsiteY1215" fmla="*/ 3620 h 10000"/>
                  <a:gd name="connsiteX1216" fmla="*/ 9856 w 10000"/>
                  <a:gd name="connsiteY1216" fmla="*/ 3595 h 10000"/>
                  <a:gd name="connsiteX1217" fmla="*/ 9817 w 10000"/>
                  <a:gd name="connsiteY1217" fmla="*/ 3562 h 10000"/>
                  <a:gd name="connsiteX1218" fmla="*/ 9795 w 10000"/>
                  <a:gd name="connsiteY1218" fmla="*/ 3546 h 10000"/>
                  <a:gd name="connsiteX1219" fmla="*/ 9778 w 10000"/>
                  <a:gd name="connsiteY1219" fmla="*/ 3527 h 10000"/>
                  <a:gd name="connsiteX1220" fmla="*/ 9745 w 10000"/>
                  <a:gd name="connsiteY1220" fmla="*/ 3501 h 10000"/>
                  <a:gd name="connsiteX1221" fmla="*/ 9726 w 10000"/>
                  <a:gd name="connsiteY1221" fmla="*/ 3488 h 10000"/>
                  <a:gd name="connsiteX1222" fmla="*/ 9704 w 10000"/>
                  <a:gd name="connsiteY1222" fmla="*/ 3472 h 10000"/>
                  <a:gd name="connsiteX1223" fmla="*/ 9695 w 10000"/>
                  <a:gd name="connsiteY1223" fmla="*/ 3468 h 10000"/>
                  <a:gd name="connsiteX1224" fmla="*/ 9690 w 10000"/>
                  <a:gd name="connsiteY1224" fmla="*/ 3459 h 10000"/>
                  <a:gd name="connsiteX1225" fmla="*/ 9673 w 10000"/>
                  <a:gd name="connsiteY1225" fmla="*/ 3449 h 10000"/>
                  <a:gd name="connsiteX1226" fmla="*/ 9665 w 10000"/>
                  <a:gd name="connsiteY1226" fmla="*/ 3442 h 10000"/>
                  <a:gd name="connsiteX1227" fmla="*/ 9654 w 10000"/>
                  <a:gd name="connsiteY1227" fmla="*/ 3449 h 10000"/>
                  <a:gd name="connsiteX1228" fmla="*/ 9521 w 10000"/>
                  <a:gd name="connsiteY1228" fmla="*/ 3394 h 10000"/>
                  <a:gd name="connsiteX1229" fmla="*/ 9510 w 10000"/>
                  <a:gd name="connsiteY1229" fmla="*/ 3368 h 10000"/>
                  <a:gd name="connsiteX1230" fmla="*/ 9496 w 10000"/>
                  <a:gd name="connsiteY1230" fmla="*/ 3287 h 10000"/>
                  <a:gd name="connsiteX1231" fmla="*/ 9488 w 10000"/>
                  <a:gd name="connsiteY1231" fmla="*/ 3216 h 10000"/>
                  <a:gd name="connsiteX1232" fmla="*/ 9493 w 10000"/>
                  <a:gd name="connsiteY1232" fmla="*/ 3174 h 10000"/>
                  <a:gd name="connsiteX1233" fmla="*/ 9501 w 10000"/>
                  <a:gd name="connsiteY1233" fmla="*/ 3128 h 10000"/>
                  <a:gd name="connsiteX1234" fmla="*/ 9488 w 10000"/>
                  <a:gd name="connsiteY1234" fmla="*/ 3025 h 10000"/>
                  <a:gd name="connsiteX1235" fmla="*/ 9446 w 10000"/>
                  <a:gd name="connsiteY1235" fmla="*/ 2931 h 10000"/>
                  <a:gd name="connsiteX1236" fmla="*/ 9382 w 10000"/>
                  <a:gd name="connsiteY1236" fmla="*/ 2837 h 10000"/>
                  <a:gd name="connsiteX1237" fmla="*/ 9316 w 10000"/>
                  <a:gd name="connsiteY1237" fmla="*/ 2753 h 10000"/>
                  <a:gd name="connsiteX1238" fmla="*/ 9294 w 10000"/>
                  <a:gd name="connsiteY1238" fmla="*/ 2655 h 10000"/>
                  <a:gd name="connsiteX1239" fmla="*/ 9213 w 10000"/>
                  <a:gd name="connsiteY1239" fmla="*/ 2328 h 10000"/>
                  <a:gd name="connsiteX1240" fmla="*/ 9172 w 10000"/>
                  <a:gd name="connsiteY1240" fmla="*/ 2286 h 10000"/>
                  <a:gd name="connsiteX1241" fmla="*/ 9019 w 10000"/>
                  <a:gd name="connsiteY1241" fmla="*/ 2082 h 10000"/>
                  <a:gd name="connsiteX1242" fmla="*/ 8906 w 10000"/>
                  <a:gd name="connsiteY1242" fmla="*/ 1946 h 10000"/>
                  <a:gd name="connsiteX1243" fmla="*/ 8801 w 10000"/>
                  <a:gd name="connsiteY1243" fmla="*/ 1778 h 10000"/>
                  <a:gd name="connsiteX1244" fmla="*/ 8806 w 10000"/>
                  <a:gd name="connsiteY1244" fmla="*/ 1713 h 10000"/>
                  <a:gd name="connsiteX1245" fmla="*/ 8809 w 10000"/>
                  <a:gd name="connsiteY1245" fmla="*/ 1703 h 10000"/>
                  <a:gd name="connsiteX1246" fmla="*/ 8817 w 10000"/>
                  <a:gd name="connsiteY1246" fmla="*/ 1713 h 10000"/>
                  <a:gd name="connsiteX1247" fmla="*/ 8834 w 10000"/>
                  <a:gd name="connsiteY1247" fmla="*/ 1729 h 10000"/>
                  <a:gd name="connsiteX1248" fmla="*/ 8839 w 10000"/>
                  <a:gd name="connsiteY1248" fmla="*/ 1729 h 10000"/>
                  <a:gd name="connsiteX1249" fmla="*/ 8848 w 10000"/>
                  <a:gd name="connsiteY1249" fmla="*/ 1723 h 10000"/>
                  <a:gd name="connsiteX1250" fmla="*/ 8850 w 10000"/>
                  <a:gd name="connsiteY1250" fmla="*/ 1703 h 10000"/>
                  <a:gd name="connsiteX1251" fmla="*/ 8850 w 10000"/>
                  <a:gd name="connsiteY1251" fmla="*/ 1684 h 10000"/>
                  <a:gd name="connsiteX1252" fmla="*/ 8850 w 10000"/>
                  <a:gd name="connsiteY1252" fmla="*/ 1648 h 10000"/>
                  <a:gd name="connsiteX1253" fmla="*/ 8881 w 10000"/>
                  <a:gd name="connsiteY1253" fmla="*/ 1571 h 10000"/>
                  <a:gd name="connsiteX1254" fmla="*/ 8895 w 10000"/>
                  <a:gd name="connsiteY1254" fmla="*/ 1541 h 10000"/>
                  <a:gd name="connsiteX1255" fmla="*/ 8895 w 10000"/>
                  <a:gd name="connsiteY1255" fmla="*/ 1525 h 10000"/>
                  <a:gd name="connsiteX1256" fmla="*/ 8881 w 10000"/>
                  <a:gd name="connsiteY1256" fmla="*/ 1516 h 10000"/>
                  <a:gd name="connsiteX1257" fmla="*/ 8864 w 10000"/>
                  <a:gd name="connsiteY1257" fmla="*/ 1522 h 10000"/>
                  <a:gd name="connsiteX1258" fmla="*/ 8850 w 10000"/>
                  <a:gd name="connsiteY1258" fmla="*/ 1535 h 10000"/>
                  <a:gd name="connsiteX1259" fmla="*/ 8834 w 10000"/>
                  <a:gd name="connsiteY1259" fmla="*/ 1571 h 10000"/>
                  <a:gd name="connsiteX1260" fmla="*/ 8825 w 10000"/>
                  <a:gd name="connsiteY1260" fmla="*/ 1587 h 10000"/>
                  <a:gd name="connsiteX1261" fmla="*/ 8776 w 10000"/>
                  <a:gd name="connsiteY1261" fmla="*/ 1571 h 10000"/>
                  <a:gd name="connsiteX1262" fmla="*/ 8745 w 10000"/>
                  <a:gd name="connsiteY1262" fmla="*/ 1580 h 10000"/>
                  <a:gd name="connsiteX1263" fmla="*/ 8720 w 10000"/>
                  <a:gd name="connsiteY1263" fmla="*/ 1587 h 10000"/>
                  <a:gd name="connsiteX1264" fmla="*/ 8709 w 10000"/>
                  <a:gd name="connsiteY1264" fmla="*/ 1609 h 10000"/>
                  <a:gd name="connsiteX1265" fmla="*/ 8693 w 10000"/>
                  <a:gd name="connsiteY1265" fmla="*/ 1616 h 10000"/>
                  <a:gd name="connsiteX1266" fmla="*/ 8684 w 10000"/>
                  <a:gd name="connsiteY1266" fmla="*/ 1639 h 10000"/>
                  <a:gd name="connsiteX1267" fmla="*/ 8684 w 10000"/>
                  <a:gd name="connsiteY1267" fmla="*/ 1658 h 10000"/>
                  <a:gd name="connsiteX1268" fmla="*/ 8665 w 10000"/>
                  <a:gd name="connsiteY1268" fmla="*/ 1655 h 10000"/>
                  <a:gd name="connsiteX1269" fmla="*/ 8665 w 10000"/>
                  <a:gd name="connsiteY1269" fmla="*/ 1645 h 10000"/>
                  <a:gd name="connsiteX1270" fmla="*/ 8665 w 10000"/>
                  <a:gd name="connsiteY1270" fmla="*/ 1626 h 10000"/>
                  <a:gd name="connsiteX1271" fmla="*/ 8676 w 10000"/>
                  <a:gd name="connsiteY1271" fmla="*/ 1609 h 10000"/>
                  <a:gd name="connsiteX1272" fmla="*/ 8679 w 10000"/>
                  <a:gd name="connsiteY1272" fmla="*/ 1597 h 10000"/>
                  <a:gd name="connsiteX1273" fmla="*/ 8687 w 10000"/>
                  <a:gd name="connsiteY1273" fmla="*/ 1577 h 10000"/>
                  <a:gd name="connsiteX1274" fmla="*/ 8695 w 10000"/>
                  <a:gd name="connsiteY1274" fmla="*/ 1554 h 10000"/>
                  <a:gd name="connsiteX1275" fmla="*/ 8709 w 10000"/>
                  <a:gd name="connsiteY1275" fmla="*/ 1532 h 10000"/>
                  <a:gd name="connsiteX1276" fmla="*/ 8704 w 10000"/>
                  <a:gd name="connsiteY1276" fmla="*/ 1512 h 10000"/>
                  <a:gd name="connsiteX1277" fmla="*/ 8695 w 10000"/>
                  <a:gd name="connsiteY1277" fmla="*/ 1503 h 10000"/>
                  <a:gd name="connsiteX1278" fmla="*/ 8684 w 10000"/>
                  <a:gd name="connsiteY1278" fmla="*/ 1503 h 10000"/>
                  <a:gd name="connsiteX1279" fmla="*/ 8670 w 10000"/>
                  <a:gd name="connsiteY1279" fmla="*/ 1525 h 10000"/>
                  <a:gd name="connsiteX1280" fmla="*/ 8665 w 10000"/>
                  <a:gd name="connsiteY1280" fmla="*/ 1545 h 10000"/>
                  <a:gd name="connsiteX1281" fmla="*/ 8654 w 10000"/>
                  <a:gd name="connsiteY1281" fmla="*/ 1567 h 10000"/>
                  <a:gd name="connsiteX1282" fmla="*/ 8648 w 10000"/>
                  <a:gd name="connsiteY1282" fmla="*/ 1587 h 10000"/>
                  <a:gd name="connsiteX1283" fmla="*/ 8640 w 10000"/>
                  <a:gd name="connsiteY1283" fmla="*/ 1629 h 10000"/>
                  <a:gd name="connsiteX1284" fmla="*/ 8620 w 10000"/>
                  <a:gd name="connsiteY1284" fmla="*/ 1635 h 10000"/>
                  <a:gd name="connsiteX1285" fmla="*/ 8612 w 10000"/>
                  <a:gd name="connsiteY1285" fmla="*/ 1635 h 10000"/>
                  <a:gd name="connsiteX1286" fmla="*/ 8604 w 10000"/>
                  <a:gd name="connsiteY1286" fmla="*/ 1626 h 10000"/>
                  <a:gd name="connsiteX1287" fmla="*/ 8596 w 10000"/>
                  <a:gd name="connsiteY1287" fmla="*/ 1616 h 10000"/>
                  <a:gd name="connsiteX1288" fmla="*/ 8596 w 10000"/>
                  <a:gd name="connsiteY1288" fmla="*/ 1580 h 10000"/>
                  <a:gd name="connsiteX1289" fmla="*/ 8587 w 10000"/>
                  <a:gd name="connsiteY1289" fmla="*/ 1545 h 10000"/>
                  <a:gd name="connsiteX1290" fmla="*/ 8565 w 10000"/>
                  <a:gd name="connsiteY1290" fmla="*/ 1516 h 10000"/>
                  <a:gd name="connsiteX1291" fmla="*/ 8543 w 10000"/>
                  <a:gd name="connsiteY1291" fmla="*/ 1512 h 10000"/>
                  <a:gd name="connsiteX1292" fmla="*/ 8518 w 10000"/>
                  <a:gd name="connsiteY1292" fmla="*/ 1532 h 10000"/>
                  <a:gd name="connsiteX1293" fmla="*/ 8476 w 10000"/>
                  <a:gd name="connsiteY1293" fmla="*/ 1567 h 10000"/>
                  <a:gd name="connsiteX1294" fmla="*/ 8454 w 10000"/>
                  <a:gd name="connsiteY1294" fmla="*/ 1551 h 10000"/>
                  <a:gd name="connsiteX1295" fmla="*/ 8402 w 10000"/>
                  <a:gd name="connsiteY1295" fmla="*/ 1493 h 10000"/>
                  <a:gd name="connsiteX1296" fmla="*/ 8371 w 10000"/>
                  <a:gd name="connsiteY1296" fmla="*/ 1428 h 10000"/>
                  <a:gd name="connsiteX1297" fmla="*/ 8072 w 10000"/>
                  <a:gd name="connsiteY1297" fmla="*/ 1422 h 10000"/>
                  <a:gd name="connsiteX1298" fmla="*/ 7823 w 10000"/>
                  <a:gd name="connsiteY1298" fmla="*/ 1279 h 10000"/>
                  <a:gd name="connsiteX1299" fmla="*/ 7587 w 10000"/>
                  <a:gd name="connsiteY1299" fmla="*/ 1133 h 10000"/>
                  <a:gd name="connsiteX1300" fmla="*/ 7526 w 10000"/>
                  <a:gd name="connsiteY1300" fmla="*/ 1098 h 10000"/>
                  <a:gd name="connsiteX1301" fmla="*/ 7346 w 10000"/>
                  <a:gd name="connsiteY1301" fmla="*/ 991 h 10000"/>
                  <a:gd name="connsiteX1302" fmla="*/ 7321 w 10000"/>
                  <a:gd name="connsiteY1302" fmla="*/ 959 h 10000"/>
                  <a:gd name="connsiteX1303" fmla="*/ 7307 w 10000"/>
                  <a:gd name="connsiteY1303" fmla="*/ 871 h 10000"/>
                  <a:gd name="connsiteX1304" fmla="*/ 7224 w 10000"/>
                  <a:gd name="connsiteY1304" fmla="*/ 816 h 10000"/>
                  <a:gd name="connsiteX1305" fmla="*/ 7147 w 10000"/>
                  <a:gd name="connsiteY1305" fmla="*/ 787 h 10000"/>
                  <a:gd name="connsiteX1306" fmla="*/ 7080 w 10000"/>
                  <a:gd name="connsiteY1306" fmla="*/ 742 h 10000"/>
                  <a:gd name="connsiteX1307" fmla="*/ 7069 w 10000"/>
                  <a:gd name="connsiteY1307" fmla="*/ 767 h 10000"/>
                  <a:gd name="connsiteX1308" fmla="*/ 7033 w 10000"/>
                  <a:gd name="connsiteY1308" fmla="*/ 787 h 10000"/>
                  <a:gd name="connsiteX1309" fmla="*/ 6820 w 10000"/>
                  <a:gd name="connsiteY1309" fmla="*/ 878 h 10000"/>
                  <a:gd name="connsiteX1310" fmla="*/ 6726 w 10000"/>
                  <a:gd name="connsiteY1310" fmla="*/ 897 h 10000"/>
                  <a:gd name="connsiteX1311" fmla="*/ 6626 w 10000"/>
                  <a:gd name="connsiteY1311" fmla="*/ 955 h 10000"/>
                  <a:gd name="connsiteX1312" fmla="*/ 6582 w 10000"/>
                  <a:gd name="connsiteY1312" fmla="*/ 946 h 10000"/>
                  <a:gd name="connsiteX1313" fmla="*/ 6571 w 10000"/>
                  <a:gd name="connsiteY1313" fmla="*/ 955 h 10000"/>
                  <a:gd name="connsiteX1314" fmla="*/ 6507 w 10000"/>
                  <a:gd name="connsiteY1314" fmla="*/ 975 h 10000"/>
                  <a:gd name="connsiteX1315" fmla="*/ 6485 w 10000"/>
                  <a:gd name="connsiteY1315" fmla="*/ 975 h 10000"/>
                  <a:gd name="connsiteX1316" fmla="*/ 6476 w 10000"/>
                  <a:gd name="connsiteY1316" fmla="*/ 965 h 10000"/>
                  <a:gd name="connsiteX1317" fmla="*/ 6474 w 10000"/>
                  <a:gd name="connsiteY1317" fmla="*/ 936 h 10000"/>
                  <a:gd name="connsiteX1318" fmla="*/ 6452 w 10000"/>
                  <a:gd name="connsiteY1318" fmla="*/ 887 h 10000"/>
                  <a:gd name="connsiteX1319" fmla="*/ 6352 w 10000"/>
                  <a:gd name="connsiteY1319" fmla="*/ 767 h 10000"/>
                  <a:gd name="connsiteX1320" fmla="*/ 6313 w 10000"/>
                  <a:gd name="connsiteY1320" fmla="*/ 732 h 10000"/>
                  <a:gd name="connsiteX1321" fmla="*/ 6296 w 10000"/>
                  <a:gd name="connsiteY1321" fmla="*/ 690 h 10000"/>
                  <a:gd name="connsiteX1322" fmla="*/ 6271 w 10000"/>
                  <a:gd name="connsiteY1322" fmla="*/ 664 h 10000"/>
                  <a:gd name="connsiteX1323" fmla="*/ 6266 w 10000"/>
                  <a:gd name="connsiteY1323" fmla="*/ 654 h 10000"/>
                  <a:gd name="connsiteX1324" fmla="*/ 6111 w 10000"/>
                  <a:gd name="connsiteY1324" fmla="*/ 398 h 10000"/>
                  <a:gd name="connsiteX1325" fmla="*/ 5903 w 10000"/>
                  <a:gd name="connsiteY1325" fmla="*/ 408 h 10000"/>
                  <a:gd name="connsiteX1326" fmla="*/ 5837 w 10000"/>
                  <a:gd name="connsiteY1326" fmla="*/ 427 h 10000"/>
                  <a:gd name="connsiteX1327" fmla="*/ 5756 w 10000"/>
                  <a:gd name="connsiteY1327" fmla="*/ 453 h 10000"/>
                  <a:gd name="connsiteX1328" fmla="*/ 5681 w 10000"/>
                  <a:gd name="connsiteY1328" fmla="*/ 453 h 10000"/>
                  <a:gd name="connsiteX1329" fmla="*/ 5609 w 10000"/>
                  <a:gd name="connsiteY1329" fmla="*/ 447 h 10000"/>
                  <a:gd name="connsiteX1330" fmla="*/ 5554 w 10000"/>
                  <a:gd name="connsiteY1330" fmla="*/ 304 h 10000"/>
                  <a:gd name="connsiteX1331" fmla="*/ 5529 w 10000"/>
                  <a:gd name="connsiteY1331" fmla="*/ 301 h 10000"/>
                  <a:gd name="connsiteX1332" fmla="*/ 5393 w 10000"/>
                  <a:gd name="connsiteY1332" fmla="*/ 256 h 10000"/>
                  <a:gd name="connsiteX1333" fmla="*/ 5366 w 10000"/>
                  <a:gd name="connsiteY1333" fmla="*/ 220 h 10000"/>
                  <a:gd name="connsiteX1334" fmla="*/ 5249 w 10000"/>
                  <a:gd name="connsiteY1334" fmla="*/ 155 h 10000"/>
                  <a:gd name="connsiteX1335" fmla="*/ 5141 w 10000"/>
                  <a:gd name="connsiteY1335" fmla="*/ 52 h 10000"/>
                  <a:gd name="connsiteX1336" fmla="*/ 5116 w 10000"/>
                  <a:gd name="connsiteY1336" fmla="*/ 3 h 10000"/>
                  <a:gd name="connsiteX1337" fmla="*/ 5061 w 10000"/>
                  <a:gd name="connsiteY1337" fmla="*/ 0 h 10000"/>
                  <a:gd name="connsiteX1338" fmla="*/ 5036 w 10000"/>
                  <a:gd name="connsiteY1338" fmla="*/ 32 h 10000"/>
                  <a:gd name="connsiteX1339" fmla="*/ 4942 w 10000"/>
                  <a:gd name="connsiteY1339" fmla="*/ 133 h 10000"/>
                  <a:gd name="connsiteX1340" fmla="*/ 4900 w 10000"/>
                  <a:gd name="connsiteY1340" fmla="*/ 217 h 10000"/>
                  <a:gd name="connsiteX1341" fmla="*/ 4861 w 10000"/>
                  <a:gd name="connsiteY1341" fmla="*/ 198 h 10000"/>
                  <a:gd name="connsiteX1342" fmla="*/ 4795 w 10000"/>
                  <a:gd name="connsiteY1342" fmla="*/ 68 h 10000"/>
                  <a:gd name="connsiteX1343" fmla="*/ 4778 w 10000"/>
                  <a:gd name="connsiteY1343" fmla="*/ 62 h 10000"/>
                  <a:gd name="connsiteX1344" fmla="*/ 4765 w 10000"/>
                  <a:gd name="connsiteY1344" fmla="*/ 62 h 10000"/>
                  <a:gd name="connsiteX1345" fmla="*/ 4748 w 10000"/>
                  <a:gd name="connsiteY1345" fmla="*/ 68 h 10000"/>
                  <a:gd name="connsiteX1346" fmla="*/ 4673 w 10000"/>
                  <a:gd name="connsiteY1346" fmla="*/ 136 h 10000"/>
                  <a:gd name="connsiteX1347" fmla="*/ 4632 w 10000"/>
                  <a:gd name="connsiteY1347" fmla="*/ 201 h 10000"/>
                  <a:gd name="connsiteX1348" fmla="*/ 4623 w 10000"/>
                  <a:gd name="connsiteY1348" fmla="*/ 210 h 10000"/>
                  <a:gd name="connsiteX1349" fmla="*/ 4579 w 10000"/>
                  <a:gd name="connsiteY1349" fmla="*/ 220 h 10000"/>
                  <a:gd name="connsiteX1350" fmla="*/ 4479 w 10000"/>
                  <a:gd name="connsiteY1350" fmla="*/ 198 h 10000"/>
                  <a:gd name="connsiteX1351" fmla="*/ 4402 w 10000"/>
                  <a:gd name="connsiteY1351" fmla="*/ 165 h 10000"/>
                  <a:gd name="connsiteX1352" fmla="*/ 4374 w 10000"/>
                  <a:gd name="connsiteY1352" fmla="*/ 165 h 10000"/>
                  <a:gd name="connsiteX1353" fmla="*/ 4335 w 10000"/>
                  <a:gd name="connsiteY1353" fmla="*/ 172 h 10000"/>
                  <a:gd name="connsiteX1354" fmla="*/ 4302 w 10000"/>
                  <a:gd name="connsiteY1354" fmla="*/ 188 h 10000"/>
                  <a:gd name="connsiteX1355" fmla="*/ 4271 w 10000"/>
                  <a:gd name="connsiteY1355" fmla="*/ 220 h 10000"/>
                  <a:gd name="connsiteX1356" fmla="*/ 4238 w 10000"/>
                  <a:gd name="connsiteY1356" fmla="*/ 240 h 10000"/>
                  <a:gd name="connsiteX1357" fmla="*/ 4324 w 10000"/>
                  <a:gd name="connsiteY1357" fmla="*/ 1289 h 10000"/>
                  <a:gd name="connsiteX1358" fmla="*/ 3521 w 10000"/>
                  <a:gd name="connsiteY1358" fmla="*/ 7730 h 10000"/>
                  <a:gd name="connsiteX1359" fmla="*/ 3554 w 10000"/>
                  <a:gd name="connsiteY1359" fmla="*/ 7740 h 10000"/>
                  <a:gd name="connsiteX1360" fmla="*/ 3560 w 10000"/>
                  <a:gd name="connsiteY1360" fmla="*/ 7749 h 10000"/>
                  <a:gd name="connsiteX1361" fmla="*/ 3562 w 10000"/>
                  <a:gd name="connsiteY1361" fmla="*/ 7759 h 10000"/>
                  <a:gd name="connsiteX1362" fmla="*/ 3573 w 10000"/>
                  <a:gd name="connsiteY1362" fmla="*/ 7766 h 10000"/>
                  <a:gd name="connsiteX1363" fmla="*/ 3584 w 10000"/>
                  <a:gd name="connsiteY1363" fmla="*/ 7759 h 10000"/>
                  <a:gd name="connsiteX1364" fmla="*/ 3598 w 10000"/>
                  <a:gd name="connsiteY1364" fmla="*/ 7743 h 10000"/>
                  <a:gd name="connsiteX1365" fmla="*/ 3609 w 10000"/>
                  <a:gd name="connsiteY1365" fmla="*/ 7756 h 10000"/>
                  <a:gd name="connsiteX1366" fmla="*/ 3623 w 10000"/>
                  <a:gd name="connsiteY1366" fmla="*/ 7733 h 10000"/>
                  <a:gd name="connsiteX1367" fmla="*/ 3632 w 10000"/>
                  <a:gd name="connsiteY1367" fmla="*/ 7730 h 10000"/>
                  <a:gd name="connsiteX1368" fmla="*/ 3634 w 10000"/>
                  <a:gd name="connsiteY1368" fmla="*/ 7730 h 10000"/>
                  <a:gd name="connsiteX1369" fmla="*/ 3643 w 10000"/>
                  <a:gd name="connsiteY1369" fmla="*/ 7730 h 10000"/>
                  <a:gd name="connsiteX1370" fmla="*/ 3657 w 10000"/>
                  <a:gd name="connsiteY1370" fmla="*/ 7733 h 10000"/>
                  <a:gd name="connsiteX1371" fmla="*/ 3670 w 10000"/>
                  <a:gd name="connsiteY1371" fmla="*/ 7730 h 10000"/>
                  <a:gd name="connsiteX1372" fmla="*/ 3687 w 10000"/>
                  <a:gd name="connsiteY1372" fmla="*/ 7730 h 10000"/>
                  <a:gd name="connsiteX1373" fmla="*/ 3690 w 10000"/>
                  <a:gd name="connsiteY1373" fmla="*/ 7730 h 10000"/>
                  <a:gd name="connsiteX1374" fmla="*/ 3704 w 10000"/>
                  <a:gd name="connsiteY1374" fmla="*/ 7740 h 10000"/>
                  <a:gd name="connsiteX1375" fmla="*/ 3712 w 10000"/>
                  <a:gd name="connsiteY1375" fmla="*/ 7743 h 10000"/>
                  <a:gd name="connsiteX1376" fmla="*/ 3723 w 10000"/>
                  <a:gd name="connsiteY1376" fmla="*/ 7749 h 10000"/>
                  <a:gd name="connsiteX1377" fmla="*/ 3729 w 10000"/>
                  <a:gd name="connsiteY1377" fmla="*/ 7749 h 10000"/>
                  <a:gd name="connsiteX1378" fmla="*/ 3729 w 10000"/>
                  <a:gd name="connsiteY1378" fmla="*/ 7743 h 10000"/>
                  <a:gd name="connsiteX1379" fmla="*/ 3745 w 10000"/>
                  <a:gd name="connsiteY1379" fmla="*/ 7740 h 10000"/>
                  <a:gd name="connsiteX1380" fmla="*/ 3753 w 10000"/>
                  <a:gd name="connsiteY1380" fmla="*/ 7730 h 10000"/>
                  <a:gd name="connsiteX1381" fmla="*/ 3762 w 10000"/>
                  <a:gd name="connsiteY1381" fmla="*/ 7720 h 10000"/>
                  <a:gd name="connsiteX1382" fmla="*/ 3776 w 10000"/>
                  <a:gd name="connsiteY1382" fmla="*/ 7710 h 10000"/>
                  <a:gd name="connsiteX1383" fmla="*/ 3784 w 10000"/>
                  <a:gd name="connsiteY1383" fmla="*/ 7701 h 10000"/>
                  <a:gd name="connsiteX1384" fmla="*/ 3792 w 10000"/>
                  <a:gd name="connsiteY1384" fmla="*/ 7694 h 10000"/>
                  <a:gd name="connsiteX1385" fmla="*/ 3801 w 10000"/>
                  <a:gd name="connsiteY1385" fmla="*/ 7685 h 10000"/>
                  <a:gd name="connsiteX1386" fmla="*/ 3803 w 10000"/>
                  <a:gd name="connsiteY1386" fmla="*/ 7685 h 10000"/>
                  <a:gd name="connsiteX1387" fmla="*/ 3809 w 10000"/>
                  <a:gd name="connsiteY1387" fmla="*/ 7685 h 10000"/>
                  <a:gd name="connsiteX1388" fmla="*/ 3817 w 10000"/>
                  <a:gd name="connsiteY1388" fmla="*/ 7691 h 10000"/>
                  <a:gd name="connsiteX1389" fmla="*/ 3778 w 10000"/>
                  <a:gd name="connsiteY1389" fmla="*/ 7756 h 10000"/>
                  <a:gd name="connsiteX1390" fmla="*/ 3762 w 10000"/>
                  <a:gd name="connsiteY1390" fmla="*/ 7775 h 10000"/>
                  <a:gd name="connsiteX1391" fmla="*/ 3748 w 10000"/>
                  <a:gd name="connsiteY1391" fmla="*/ 7775 h 10000"/>
                  <a:gd name="connsiteX1392" fmla="*/ 3737 w 10000"/>
                  <a:gd name="connsiteY1392" fmla="*/ 7778 h 10000"/>
                  <a:gd name="connsiteX1393" fmla="*/ 3723 w 10000"/>
                  <a:gd name="connsiteY1393" fmla="*/ 7778 h 10000"/>
                  <a:gd name="connsiteX1394" fmla="*/ 3720 w 10000"/>
                  <a:gd name="connsiteY1394" fmla="*/ 7785 h 10000"/>
                  <a:gd name="connsiteX1395" fmla="*/ 3715 w 10000"/>
                  <a:gd name="connsiteY1395" fmla="*/ 7788 h 10000"/>
                  <a:gd name="connsiteX1396" fmla="*/ 3704 w 10000"/>
                  <a:gd name="connsiteY1396" fmla="*/ 7804 h 10000"/>
                  <a:gd name="connsiteX1397" fmla="*/ 3712 w 10000"/>
                  <a:gd name="connsiteY1397" fmla="*/ 8005 h 10000"/>
                  <a:gd name="connsiteX1398" fmla="*/ 3706 w 10000"/>
                  <a:gd name="connsiteY1398" fmla="*/ 8021 h 10000"/>
                  <a:gd name="connsiteX1399" fmla="*/ 3712 w 10000"/>
                  <a:gd name="connsiteY1399" fmla="*/ 8044 h 10000"/>
                  <a:gd name="connsiteX1400" fmla="*/ 3712 w 10000"/>
                  <a:gd name="connsiteY1400" fmla="*/ 8051 h 10000"/>
                  <a:gd name="connsiteX1401" fmla="*/ 3729 w 10000"/>
                  <a:gd name="connsiteY1401" fmla="*/ 8060 h 10000"/>
                  <a:gd name="connsiteX1402" fmla="*/ 3767 w 10000"/>
                  <a:gd name="connsiteY1402" fmla="*/ 8106 h 10000"/>
                  <a:gd name="connsiteX1403" fmla="*/ 3770 w 10000"/>
                  <a:gd name="connsiteY1403" fmla="*/ 8119 h 10000"/>
                  <a:gd name="connsiteX1404" fmla="*/ 3787 w 10000"/>
                  <a:gd name="connsiteY1404" fmla="*/ 8157 h 10000"/>
                  <a:gd name="connsiteX1405" fmla="*/ 3787 w 10000"/>
                  <a:gd name="connsiteY1405" fmla="*/ 8174 h 10000"/>
                  <a:gd name="connsiteX1406" fmla="*/ 3776 w 10000"/>
                  <a:gd name="connsiteY1406" fmla="*/ 8203 h 10000"/>
                  <a:gd name="connsiteX1407" fmla="*/ 3762 w 10000"/>
                  <a:gd name="connsiteY1407" fmla="*/ 8157 h 10000"/>
                  <a:gd name="connsiteX1408" fmla="*/ 3740 w 10000"/>
                  <a:gd name="connsiteY1408" fmla="*/ 8154 h 10000"/>
                  <a:gd name="connsiteX1409" fmla="*/ 3731 w 10000"/>
                  <a:gd name="connsiteY1409" fmla="*/ 8138 h 10000"/>
                  <a:gd name="connsiteX1410" fmla="*/ 3729 w 10000"/>
                  <a:gd name="connsiteY1410" fmla="*/ 8125 h 10000"/>
                  <a:gd name="connsiteX1411" fmla="*/ 3712 w 10000"/>
                  <a:gd name="connsiteY1411" fmla="*/ 8115 h 10000"/>
                  <a:gd name="connsiteX1412" fmla="*/ 3704 w 10000"/>
                  <a:gd name="connsiteY1412" fmla="*/ 8109 h 10000"/>
                  <a:gd name="connsiteX1413" fmla="*/ 3687 w 10000"/>
                  <a:gd name="connsiteY1413" fmla="*/ 8099 h 10000"/>
                  <a:gd name="connsiteX1414" fmla="*/ 3673 w 10000"/>
                  <a:gd name="connsiteY1414" fmla="*/ 8093 h 10000"/>
                  <a:gd name="connsiteX1415" fmla="*/ 3665 w 10000"/>
                  <a:gd name="connsiteY1415" fmla="*/ 8083 h 10000"/>
                  <a:gd name="connsiteX1416" fmla="*/ 3648 w 10000"/>
                  <a:gd name="connsiteY1416" fmla="*/ 8073 h 10000"/>
                  <a:gd name="connsiteX1417" fmla="*/ 3643 w 10000"/>
                  <a:gd name="connsiteY1417" fmla="*/ 8063 h 10000"/>
                  <a:gd name="connsiteX1418" fmla="*/ 3632 w 10000"/>
                  <a:gd name="connsiteY1418" fmla="*/ 8054 h 10000"/>
                  <a:gd name="connsiteX1419" fmla="*/ 3623 w 10000"/>
                  <a:gd name="connsiteY1419" fmla="*/ 8060 h 10000"/>
                  <a:gd name="connsiteX1420" fmla="*/ 3615 w 10000"/>
                  <a:gd name="connsiteY1420" fmla="*/ 8070 h 10000"/>
                  <a:gd name="connsiteX1421" fmla="*/ 3607 w 10000"/>
                  <a:gd name="connsiteY1421" fmla="*/ 8083 h 10000"/>
                  <a:gd name="connsiteX1422" fmla="*/ 3607 w 10000"/>
                  <a:gd name="connsiteY1422" fmla="*/ 8099 h 10000"/>
                  <a:gd name="connsiteX1423" fmla="*/ 3607 w 10000"/>
                  <a:gd name="connsiteY1423" fmla="*/ 8125 h 10000"/>
                  <a:gd name="connsiteX1424" fmla="*/ 3601 w 10000"/>
                  <a:gd name="connsiteY1424" fmla="*/ 8148 h 10000"/>
                  <a:gd name="connsiteX1425" fmla="*/ 3584 w 10000"/>
                  <a:gd name="connsiteY1425" fmla="*/ 8154 h 10000"/>
                  <a:gd name="connsiteX1426" fmla="*/ 3573 w 10000"/>
                  <a:gd name="connsiteY1426" fmla="*/ 8154 h 10000"/>
                  <a:gd name="connsiteX1427" fmla="*/ 3560 w 10000"/>
                  <a:gd name="connsiteY1427" fmla="*/ 8138 h 10000"/>
                  <a:gd name="connsiteX1428" fmla="*/ 3551 w 10000"/>
                  <a:gd name="connsiteY1428" fmla="*/ 8119 h 10000"/>
                  <a:gd name="connsiteX1429" fmla="*/ 3535 w 10000"/>
                  <a:gd name="connsiteY1429" fmla="*/ 8099 h 10000"/>
                  <a:gd name="connsiteX1430" fmla="*/ 3504 w 10000"/>
                  <a:gd name="connsiteY1430" fmla="*/ 8073 h 10000"/>
                  <a:gd name="connsiteX1431" fmla="*/ 3493 w 10000"/>
                  <a:gd name="connsiteY1431" fmla="*/ 8051 h 10000"/>
                  <a:gd name="connsiteX1432" fmla="*/ 3488 w 10000"/>
                  <a:gd name="connsiteY1432" fmla="*/ 8034 h 10000"/>
                  <a:gd name="connsiteX1433" fmla="*/ 3488 w 10000"/>
                  <a:gd name="connsiteY1433" fmla="*/ 8012 h 10000"/>
                  <a:gd name="connsiteX1434" fmla="*/ 3488 w 10000"/>
                  <a:gd name="connsiteY1434" fmla="*/ 8005 h 10000"/>
                  <a:gd name="connsiteX1435" fmla="*/ 3496 w 10000"/>
                  <a:gd name="connsiteY1435" fmla="*/ 8002 h 10000"/>
                  <a:gd name="connsiteX1436" fmla="*/ 3501 w 10000"/>
                  <a:gd name="connsiteY1436" fmla="*/ 7992 h 10000"/>
                  <a:gd name="connsiteX1437" fmla="*/ 3504 w 10000"/>
                  <a:gd name="connsiteY1437" fmla="*/ 7966 h 10000"/>
                  <a:gd name="connsiteX1438" fmla="*/ 3501 w 10000"/>
                  <a:gd name="connsiteY1438" fmla="*/ 7940 h 10000"/>
                  <a:gd name="connsiteX1439" fmla="*/ 3485 w 10000"/>
                  <a:gd name="connsiteY1439" fmla="*/ 7918 h 10000"/>
                  <a:gd name="connsiteX1440" fmla="*/ 3457 w 10000"/>
                  <a:gd name="connsiteY1440" fmla="*/ 7872 h 10000"/>
                  <a:gd name="connsiteX1441" fmla="*/ 3449 w 10000"/>
                  <a:gd name="connsiteY1441" fmla="*/ 7847 h 10000"/>
                  <a:gd name="connsiteX1442" fmla="*/ 3446 w 10000"/>
                  <a:gd name="connsiteY1442" fmla="*/ 7827 h 10000"/>
                  <a:gd name="connsiteX1443" fmla="*/ 3457 w 10000"/>
                  <a:gd name="connsiteY1443" fmla="*/ 7808 h 10000"/>
                  <a:gd name="connsiteX1444" fmla="*/ 3465 w 10000"/>
                  <a:gd name="connsiteY1444" fmla="*/ 7798 h 10000"/>
                  <a:gd name="connsiteX1445" fmla="*/ 3476 w 10000"/>
                  <a:gd name="connsiteY1445" fmla="*/ 7788 h 10000"/>
                  <a:gd name="connsiteX1446" fmla="*/ 3479 w 10000"/>
                  <a:gd name="connsiteY1446" fmla="*/ 7795 h 10000"/>
                  <a:gd name="connsiteX1447" fmla="*/ 3501 w 10000"/>
                  <a:gd name="connsiteY1447" fmla="*/ 7817 h 10000"/>
                  <a:gd name="connsiteX1448" fmla="*/ 3518 w 10000"/>
                  <a:gd name="connsiteY1448" fmla="*/ 7843 h 10000"/>
                  <a:gd name="connsiteX1449" fmla="*/ 3521 w 10000"/>
                  <a:gd name="connsiteY1449" fmla="*/ 7847 h 10000"/>
                  <a:gd name="connsiteX1450" fmla="*/ 3512 w 10000"/>
                  <a:gd name="connsiteY1450" fmla="*/ 7824 h 10000"/>
                  <a:gd name="connsiteX0" fmla="*/ 4324 w 10000"/>
                  <a:gd name="connsiteY0" fmla="*/ 1289 h 10000"/>
                  <a:gd name="connsiteX1" fmla="*/ 4296 w 10000"/>
                  <a:gd name="connsiteY1" fmla="*/ 1305 h 10000"/>
                  <a:gd name="connsiteX2" fmla="*/ 4285 w 10000"/>
                  <a:gd name="connsiteY2" fmla="*/ 1279 h 10000"/>
                  <a:gd name="connsiteX3" fmla="*/ 4244 w 10000"/>
                  <a:gd name="connsiteY3" fmla="*/ 1266 h 10000"/>
                  <a:gd name="connsiteX4" fmla="*/ 4208 w 10000"/>
                  <a:gd name="connsiteY4" fmla="*/ 1286 h 10000"/>
                  <a:gd name="connsiteX5" fmla="*/ 4172 w 10000"/>
                  <a:gd name="connsiteY5" fmla="*/ 1299 h 10000"/>
                  <a:gd name="connsiteX6" fmla="*/ 4150 w 10000"/>
                  <a:gd name="connsiteY6" fmla="*/ 1308 h 10000"/>
                  <a:gd name="connsiteX7" fmla="*/ 4139 w 10000"/>
                  <a:gd name="connsiteY7" fmla="*/ 1315 h 10000"/>
                  <a:gd name="connsiteX8" fmla="*/ 4125 w 10000"/>
                  <a:gd name="connsiteY8" fmla="*/ 1315 h 10000"/>
                  <a:gd name="connsiteX9" fmla="*/ 4119 w 10000"/>
                  <a:gd name="connsiteY9" fmla="*/ 1315 h 10000"/>
                  <a:gd name="connsiteX10" fmla="*/ 4111 w 10000"/>
                  <a:gd name="connsiteY10" fmla="*/ 1308 h 10000"/>
                  <a:gd name="connsiteX11" fmla="*/ 4100 w 10000"/>
                  <a:gd name="connsiteY11" fmla="*/ 1315 h 10000"/>
                  <a:gd name="connsiteX12" fmla="*/ 4075 w 10000"/>
                  <a:gd name="connsiteY12" fmla="*/ 1315 h 10000"/>
                  <a:gd name="connsiteX13" fmla="*/ 4058 w 10000"/>
                  <a:gd name="connsiteY13" fmla="*/ 1318 h 10000"/>
                  <a:gd name="connsiteX14" fmla="*/ 4044 w 10000"/>
                  <a:gd name="connsiteY14" fmla="*/ 1315 h 10000"/>
                  <a:gd name="connsiteX15" fmla="*/ 4042 w 10000"/>
                  <a:gd name="connsiteY15" fmla="*/ 1299 h 10000"/>
                  <a:gd name="connsiteX16" fmla="*/ 4014 w 10000"/>
                  <a:gd name="connsiteY16" fmla="*/ 1308 h 10000"/>
                  <a:gd name="connsiteX17" fmla="*/ 4011 w 10000"/>
                  <a:gd name="connsiteY17" fmla="*/ 1315 h 10000"/>
                  <a:gd name="connsiteX18" fmla="*/ 4011 w 10000"/>
                  <a:gd name="connsiteY18" fmla="*/ 1341 h 10000"/>
                  <a:gd name="connsiteX19" fmla="*/ 4019 w 10000"/>
                  <a:gd name="connsiteY19" fmla="*/ 1341 h 10000"/>
                  <a:gd name="connsiteX20" fmla="*/ 3997 w 10000"/>
                  <a:gd name="connsiteY20" fmla="*/ 1363 h 10000"/>
                  <a:gd name="connsiteX21" fmla="*/ 3986 w 10000"/>
                  <a:gd name="connsiteY21" fmla="*/ 1373 h 10000"/>
                  <a:gd name="connsiteX22" fmla="*/ 3981 w 10000"/>
                  <a:gd name="connsiteY22" fmla="*/ 1389 h 10000"/>
                  <a:gd name="connsiteX23" fmla="*/ 3981 w 10000"/>
                  <a:gd name="connsiteY23" fmla="*/ 1409 h 10000"/>
                  <a:gd name="connsiteX24" fmla="*/ 3981 w 10000"/>
                  <a:gd name="connsiteY24" fmla="*/ 1438 h 10000"/>
                  <a:gd name="connsiteX25" fmla="*/ 3961 w 10000"/>
                  <a:gd name="connsiteY25" fmla="*/ 1441 h 10000"/>
                  <a:gd name="connsiteX26" fmla="*/ 3942 w 10000"/>
                  <a:gd name="connsiteY26" fmla="*/ 1441 h 10000"/>
                  <a:gd name="connsiteX27" fmla="*/ 3914 w 10000"/>
                  <a:gd name="connsiteY27" fmla="*/ 1454 h 10000"/>
                  <a:gd name="connsiteX28" fmla="*/ 3892 w 10000"/>
                  <a:gd name="connsiteY28" fmla="*/ 1467 h 10000"/>
                  <a:gd name="connsiteX29" fmla="*/ 3867 w 10000"/>
                  <a:gd name="connsiteY29" fmla="*/ 1483 h 10000"/>
                  <a:gd name="connsiteX30" fmla="*/ 3845 w 10000"/>
                  <a:gd name="connsiteY30" fmla="*/ 1467 h 10000"/>
                  <a:gd name="connsiteX31" fmla="*/ 3850 w 10000"/>
                  <a:gd name="connsiteY31" fmla="*/ 1457 h 10000"/>
                  <a:gd name="connsiteX32" fmla="*/ 3864 w 10000"/>
                  <a:gd name="connsiteY32" fmla="*/ 1441 h 10000"/>
                  <a:gd name="connsiteX33" fmla="*/ 3859 w 10000"/>
                  <a:gd name="connsiteY33" fmla="*/ 1409 h 10000"/>
                  <a:gd name="connsiteX34" fmla="*/ 3842 w 10000"/>
                  <a:gd name="connsiteY34" fmla="*/ 1383 h 10000"/>
                  <a:gd name="connsiteX35" fmla="*/ 3825 w 10000"/>
                  <a:gd name="connsiteY35" fmla="*/ 1360 h 10000"/>
                  <a:gd name="connsiteX36" fmla="*/ 3809 w 10000"/>
                  <a:gd name="connsiteY36" fmla="*/ 1318 h 10000"/>
                  <a:gd name="connsiteX37" fmla="*/ 3787 w 10000"/>
                  <a:gd name="connsiteY37" fmla="*/ 1289 h 10000"/>
                  <a:gd name="connsiteX38" fmla="*/ 3759 w 10000"/>
                  <a:gd name="connsiteY38" fmla="*/ 1266 h 10000"/>
                  <a:gd name="connsiteX39" fmla="*/ 3740 w 10000"/>
                  <a:gd name="connsiteY39" fmla="*/ 1256 h 10000"/>
                  <a:gd name="connsiteX40" fmla="*/ 3715 w 10000"/>
                  <a:gd name="connsiteY40" fmla="*/ 1250 h 10000"/>
                  <a:gd name="connsiteX41" fmla="*/ 3687 w 10000"/>
                  <a:gd name="connsiteY41" fmla="*/ 1256 h 10000"/>
                  <a:gd name="connsiteX42" fmla="*/ 3681 w 10000"/>
                  <a:gd name="connsiteY42" fmla="*/ 1260 h 10000"/>
                  <a:gd name="connsiteX43" fmla="*/ 3670 w 10000"/>
                  <a:gd name="connsiteY43" fmla="*/ 1295 h 10000"/>
                  <a:gd name="connsiteX44" fmla="*/ 3651 w 10000"/>
                  <a:gd name="connsiteY44" fmla="*/ 1305 h 10000"/>
                  <a:gd name="connsiteX45" fmla="*/ 3640 w 10000"/>
                  <a:gd name="connsiteY45" fmla="*/ 1308 h 10000"/>
                  <a:gd name="connsiteX46" fmla="*/ 3626 w 10000"/>
                  <a:gd name="connsiteY46" fmla="*/ 1308 h 10000"/>
                  <a:gd name="connsiteX47" fmla="*/ 3632 w 10000"/>
                  <a:gd name="connsiteY47" fmla="*/ 1276 h 10000"/>
                  <a:gd name="connsiteX48" fmla="*/ 3609 w 10000"/>
                  <a:gd name="connsiteY48" fmla="*/ 1289 h 10000"/>
                  <a:gd name="connsiteX49" fmla="*/ 3593 w 10000"/>
                  <a:gd name="connsiteY49" fmla="*/ 1286 h 10000"/>
                  <a:gd name="connsiteX50" fmla="*/ 3590 w 10000"/>
                  <a:gd name="connsiteY50" fmla="*/ 1256 h 10000"/>
                  <a:gd name="connsiteX51" fmla="*/ 3584 w 10000"/>
                  <a:gd name="connsiteY51" fmla="*/ 1237 h 10000"/>
                  <a:gd name="connsiteX52" fmla="*/ 3573 w 10000"/>
                  <a:gd name="connsiteY52" fmla="*/ 1237 h 10000"/>
                  <a:gd name="connsiteX53" fmla="*/ 3554 w 10000"/>
                  <a:gd name="connsiteY53" fmla="*/ 1227 h 10000"/>
                  <a:gd name="connsiteX54" fmla="*/ 3546 w 10000"/>
                  <a:gd name="connsiteY54" fmla="*/ 1192 h 10000"/>
                  <a:gd name="connsiteX55" fmla="*/ 3529 w 10000"/>
                  <a:gd name="connsiteY55" fmla="*/ 1176 h 10000"/>
                  <a:gd name="connsiteX56" fmla="*/ 3512 w 10000"/>
                  <a:gd name="connsiteY56" fmla="*/ 1182 h 10000"/>
                  <a:gd name="connsiteX57" fmla="*/ 3485 w 10000"/>
                  <a:gd name="connsiteY57" fmla="*/ 1182 h 10000"/>
                  <a:gd name="connsiteX58" fmla="*/ 3463 w 10000"/>
                  <a:gd name="connsiteY58" fmla="*/ 1176 h 10000"/>
                  <a:gd name="connsiteX59" fmla="*/ 3449 w 10000"/>
                  <a:gd name="connsiteY59" fmla="*/ 1182 h 10000"/>
                  <a:gd name="connsiteX60" fmla="*/ 3432 w 10000"/>
                  <a:gd name="connsiteY60" fmla="*/ 1192 h 10000"/>
                  <a:gd name="connsiteX61" fmla="*/ 3454 w 10000"/>
                  <a:gd name="connsiteY61" fmla="*/ 1205 h 10000"/>
                  <a:gd name="connsiteX62" fmla="*/ 3463 w 10000"/>
                  <a:gd name="connsiteY62" fmla="*/ 1205 h 10000"/>
                  <a:gd name="connsiteX63" fmla="*/ 3488 w 10000"/>
                  <a:gd name="connsiteY63" fmla="*/ 1205 h 10000"/>
                  <a:gd name="connsiteX64" fmla="*/ 3488 w 10000"/>
                  <a:gd name="connsiteY64" fmla="*/ 1218 h 10000"/>
                  <a:gd name="connsiteX65" fmla="*/ 3493 w 10000"/>
                  <a:gd name="connsiteY65" fmla="*/ 1247 h 10000"/>
                  <a:gd name="connsiteX66" fmla="*/ 3512 w 10000"/>
                  <a:gd name="connsiteY66" fmla="*/ 1247 h 10000"/>
                  <a:gd name="connsiteX67" fmla="*/ 3518 w 10000"/>
                  <a:gd name="connsiteY67" fmla="*/ 1250 h 10000"/>
                  <a:gd name="connsiteX68" fmla="*/ 3521 w 10000"/>
                  <a:gd name="connsiteY68" fmla="*/ 1276 h 10000"/>
                  <a:gd name="connsiteX69" fmla="*/ 3543 w 10000"/>
                  <a:gd name="connsiteY69" fmla="*/ 1295 h 10000"/>
                  <a:gd name="connsiteX70" fmla="*/ 3546 w 10000"/>
                  <a:gd name="connsiteY70" fmla="*/ 1305 h 10000"/>
                  <a:gd name="connsiteX71" fmla="*/ 3543 w 10000"/>
                  <a:gd name="connsiteY71" fmla="*/ 1315 h 10000"/>
                  <a:gd name="connsiteX72" fmla="*/ 3543 w 10000"/>
                  <a:gd name="connsiteY72" fmla="*/ 1331 h 10000"/>
                  <a:gd name="connsiteX73" fmla="*/ 3554 w 10000"/>
                  <a:gd name="connsiteY73" fmla="*/ 1324 h 10000"/>
                  <a:gd name="connsiteX74" fmla="*/ 3560 w 10000"/>
                  <a:gd name="connsiteY74" fmla="*/ 1331 h 10000"/>
                  <a:gd name="connsiteX75" fmla="*/ 3582 w 10000"/>
                  <a:gd name="connsiteY75" fmla="*/ 1344 h 10000"/>
                  <a:gd name="connsiteX76" fmla="*/ 3598 w 10000"/>
                  <a:gd name="connsiteY76" fmla="*/ 1380 h 10000"/>
                  <a:gd name="connsiteX77" fmla="*/ 3607 w 10000"/>
                  <a:gd name="connsiteY77" fmla="*/ 1389 h 10000"/>
                  <a:gd name="connsiteX78" fmla="*/ 3623 w 10000"/>
                  <a:gd name="connsiteY78" fmla="*/ 1409 h 10000"/>
                  <a:gd name="connsiteX79" fmla="*/ 3634 w 10000"/>
                  <a:gd name="connsiteY79" fmla="*/ 1438 h 10000"/>
                  <a:gd name="connsiteX80" fmla="*/ 3632 w 10000"/>
                  <a:gd name="connsiteY80" fmla="*/ 1454 h 10000"/>
                  <a:gd name="connsiteX81" fmla="*/ 3618 w 10000"/>
                  <a:gd name="connsiteY81" fmla="*/ 1438 h 10000"/>
                  <a:gd name="connsiteX82" fmla="*/ 3598 w 10000"/>
                  <a:gd name="connsiteY82" fmla="*/ 1428 h 10000"/>
                  <a:gd name="connsiteX83" fmla="*/ 3582 w 10000"/>
                  <a:gd name="connsiteY83" fmla="*/ 1402 h 10000"/>
                  <a:gd name="connsiteX84" fmla="*/ 3562 w 10000"/>
                  <a:gd name="connsiteY84" fmla="*/ 1399 h 10000"/>
                  <a:gd name="connsiteX85" fmla="*/ 3546 w 10000"/>
                  <a:gd name="connsiteY85" fmla="*/ 1383 h 10000"/>
                  <a:gd name="connsiteX86" fmla="*/ 3510 w 10000"/>
                  <a:gd name="connsiteY86" fmla="*/ 1360 h 10000"/>
                  <a:gd name="connsiteX87" fmla="*/ 3485 w 10000"/>
                  <a:gd name="connsiteY87" fmla="*/ 1344 h 10000"/>
                  <a:gd name="connsiteX88" fmla="*/ 3454 w 10000"/>
                  <a:gd name="connsiteY88" fmla="*/ 1334 h 10000"/>
                  <a:gd name="connsiteX89" fmla="*/ 3429 w 10000"/>
                  <a:gd name="connsiteY89" fmla="*/ 1315 h 10000"/>
                  <a:gd name="connsiteX90" fmla="*/ 3416 w 10000"/>
                  <a:gd name="connsiteY90" fmla="*/ 1308 h 10000"/>
                  <a:gd name="connsiteX91" fmla="*/ 3399 w 10000"/>
                  <a:gd name="connsiteY91" fmla="*/ 1305 h 10000"/>
                  <a:gd name="connsiteX92" fmla="*/ 3382 w 10000"/>
                  <a:gd name="connsiteY92" fmla="*/ 1286 h 10000"/>
                  <a:gd name="connsiteX93" fmla="*/ 3380 w 10000"/>
                  <a:gd name="connsiteY93" fmla="*/ 1266 h 10000"/>
                  <a:gd name="connsiteX94" fmla="*/ 3388 w 10000"/>
                  <a:gd name="connsiteY94" fmla="*/ 1256 h 10000"/>
                  <a:gd name="connsiteX95" fmla="*/ 3407 w 10000"/>
                  <a:gd name="connsiteY95" fmla="*/ 1256 h 10000"/>
                  <a:gd name="connsiteX96" fmla="*/ 3396 w 10000"/>
                  <a:gd name="connsiteY96" fmla="*/ 1227 h 10000"/>
                  <a:gd name="connsiteX97" fmla="*/ 3382 w 10000"/>
                  <a:gd name="connsiteY97" fmla="*/ 1227 h 10000"/>
                  <a:gd name="connsiteX98" fmla="*/ 3360 w 10000"/>
                  <a:gd name="connsiteY98" fmla="*/ 1221 h 10000"/>
                  <a:gd name="connsiteX99" fmla="*/ 3349 w 10000"/>
                  <a:gd name="connsiteY99" fmla="*/ 1231 h 10000"/>
                  <a:gd name="connsiteX100" fmla="*/ 3352 w 10000"/>
                  <a:gd name="connsiteY100" fmla="*/ 1247 h 10000"/>
                  <a:gd name="connsiteX101" fmla="*/ 3341 w 10000"/>
                  <a:gd name="connsiteY101" fmla="*/ 1237 h 10000"/>
                  <a:gd name="connsiteX102" fmla="*/ 3335 w 10000"/>
                  <a:gd name="connsiteY102" fmla="*/ 1231 h 10000"/>
                  <a:gd name="connsiteX103" fmla="*/ 3307 w 10000"/>
                  <a:gd name="connsiteY103" fmla="*/ 1227 h 10000"/>
                  <a:gd name="connsiteX104" fmla="*/ 3294 w 10000"/>
                  <a:gd name="connsiteY104" fmla="*/ 1221 h 10000"/>
                  <a:gd name="connsiteX105" fmla="*/ 3271 w 10000"/>
                  <a:gd name="connsiteY105" fmla="*/ 1211 h 10000"/>
                  <a:gd name="connsiteX106" fmla="*/ 3252 w 10000"/>
                  <a:gd name="connsiteY106" fmla="*/ 1195 h 10000"/>
                  <a:gd name="connsiteX107" fmla="*/ 3235 w 10000"/>
                  <a:gd name="connsiteY107" fmla="*/ 1195 h 10000"/>
                  <a:gd name="connsiteX108" fmla="*/ 3235 w 10000"/>
                  <a:gd name="connsiteY108" fmla="*/ 1205 h 10000"/>
                  <a:gd name="connsiteX109" fmla="*/ 3219 w 10000"/>
                  <a:gd name="connsiteY109" fmla="*/ 1231 h 10000"/>
                  <a:gd name="connsiteX110" fmla="*/ 3213 w 10000"/>
                  <a:gd name="connsiteY110" fmla="*/ 1231 h 10000"/>
                  <a:gd name="connsiteX111" fmla="*/ 3183 w 10000"/>
                  <a:gd name="connsiteY111" fmla="*/ 1221 h 10000"/>
                  <a:gd name="connsiteX112" fmla="*/ 3175 w 10000"/>
                  <a:gd name="connsiteY112" fmla="*/ 1227 h 10000"/>
                  <a:gd name="connsiteX113" fmla="*/ 3163 w 10000"/>
                  <a:gd name="connsiteY113" fmla="*/ 1237 h 10000"/>
                  <a:gd name="connsiteX114" fmla="*/ 3158 w 10000"/>
                  <a:gd name="connsiteY114" fmla="*/ 1260 h 10000"/>
                  <a:gd name="connsiteX115" fmla="*/ 3158 w 10000"/>
                  <a:gd name="connsiteY115" fmla="*/ 1276 h 10000"/>
                  <a:gd name="connsiteX116" fmla="*/ 3163 w 10000"/>
                  <a:gd name="connsiteY116" fmla="*/ 1295 h 10000"/>
                  <a:gd name="connsiteX117" fmla="*/ 3166 w 10000"/>
                  <a:gd name="connsiteY117" fmla="*/ 1308 h 10000"/>
                  <a:gd name="connsiteX118" fmla="*/ 3158 w 10000"/>
                  <a:gd name="connsiteY118" fmla="*/ 1315 h 10000"/>
                  <a:gd name="connsiteX119" fmla="*/ 3133 w 10000"/>
                  <a:gd name="connsiteY119" fmla="*/ 1299 h 10000"/>
                  <a:gd name="connsiteX120" fmla="*/ 3114 w 10000"/>
                  <a:gd name="connsiteY120" fmla="*/ 1276 h 10000"/>
                  <a:gd name="connsiteX121" fmla="*/ 3078 w 10000"/>
                  <a:gd name="connsiteY121" fmla="*/ 1240 h 10000"/>
                  <a:gd name="connsiteX122" fmla="*/ 3044 w 10000"/>
                  <a:gd name="connsiteY122" fmla="*/ 1227 h 10000"/>
                  <a:gd name="connsiteX123" fmla="*/ 3033 w 10000"/>
                  <a:gd name="connsiteY123" fmla="*/ 1231 h 10000"/>
                  <a:gd name="connsiteX124" fmla="*/ 3036 w 10000"/>
                  <a:gd name="connsiteY124" fmla="*/ 1256 h 10000"/>
                  <a:gd name="connsiteX125" fmla="*/ 3044 w 10000"/>
                  <a:gd name="connsiteY125" fmla="*/ 1266 h 10000"/>
                  <a:gd name="connsiteX126" fmla="*/ 3044 w 10000"/>
                  <a:gd name="connsiteY126" fmla="*/ 1276 h 10000"/>
                  <a:gd name="connsiteX127" fmla="*/ 3036 w 10000"/>
                  <a:gd name="connsiteY127" fmla="*/ 1276 h 10000"/>
                  <a:gd name="connsiteX128" fmla="*/ 3028 w 10000"/>
                  <a:gd name="connsiteY128" fmla="*/ 1266 h 10000"/>
                  <a:gd name="connsiteX129" fmla="*/ 3025 w 10000"/>
                  <a:gd name="connsiteY129" fmla="*/ 1256 h 10000"/>
                  <a:gd name="connsiteX130" fmla="*/ 3008 w 10000"/>
                  <a:gd name="connsiteY130" fmla="*/ 1205 h 10000"/>
                  <a:gd name="connsiteX131" fmla="*/ 3000 w 10000"/>
                  <a:gd name="connsiteY131" fmla="*/ 1192 h 10000"/>
                  <a:gd name="connsiteX132" fmla="*/ 2994 w 10000"/>
                  <a:gd name="connsiteY132" fmla="*/ 1176 h 10000"/>
                  <a:gd name="connsiteX133" fmla="*/ 2986 w 10000"/>
                  <a:gd name="connsiteY133" fmla="*/ 1182 h 10000"/>
                  <a:gd name="connsiteX134" fmla="*/ 2981 w 10000"/>
                  <a:gd name="connsiteY134" fmla="*/ 1192 h 10000"/>
                  <a:gd name="connsiteX135" fmla="*/ 2970 w 10000"/>
                  <a:gd name="connsiteY135" fmla="*/ 1201 h 10000"/>
                  <a:gd name="connsiteX136" fmla="*/ 2956 w 10000"/>
                  <a:gd name="connsiteY136" fmla="*/ 1218 h 10000"/>
                  <a:gd name="connsiteX137" fmla="*/ 2939 w 10000"/>
                  <a:gd name="connsiteY137" fmla="*/ 1240 h 10000"/>
                  <a:gd name="connsiteX138" fmla="*/ 2928 w 10000"/>
                  <a:gd name="connsiteY138" fmla="*/ 1247 h 10000"/>
                  <a:gd name="connsiteX139" fmla="*/ 2922 w 10000"/>
                  <a:gd name="connsiteY139" fmla="*/ 1250 h 10000"/>
                  <a:gd name="connsiteX140" fmla="*/ 2911 w 10000"/>
                  <a:gd name="connsiteY140" fmla="*/ 1250 h 10000"/>
                  <a:gd name="connsiteX141" fmla="*/ 2884 w 10000"/>
                  <a:gd name="connsiteY141" fmla="*/ 1247 h 10000"/>
                  <a:gd name="connsiteX142" fmla="*/ 2864 w 10000"/>
                  <a:gd name="connsiteY142" fmla="*/ 1237 h 10000"/>
                  <a:gd name="connsiteX143" fmla="*/ 2848 w 10000"/>
                  <a:gd name="connsiteY143" fmla="*/ 1231 h 10000"/>
                  <a:gd name="connsiteX144" fmla="*/ 2834 w 10000"/>
                  <a:gd name="connsiteY144" fmla="*/ 1227 h 10000"/>
                  <a:gd name="connsiteX145" fmla="*/ 2831 w 10000"/>
                  <a:gd name="connsiteY145" fmla="*/ 1227 h 10000"/>
                  <a:gd name="connsiteX146" fmla="*/ 2831 w 10000"/>
                  <a:gd name="connsiteY146" fmla="*/ 1221 h 10000"/>
                  <a:gd name="connsiteX147" fmla="*/ 2825 w 10000"/>
                  <a:gd name="connsiteY147" fmla="*/ 1205 h 10000"/>
                  <a:gd name="connsiteX148" fmla="*/ 2823 w 10000"/>
                  <a:gd name="connsiteY148" fmla="*/ 1192 h 10000"/>
                  <a:gd name="connsiteX149" fmla="*/ 2817 w 10000"/>
                  <a:gd name="connsiteY149" fmla="*/ 1182 h 10000"/>
                  <a:gd name="connsiteX150" fmla="*/ 2814 w 10000"/>
                  <a:gd name="connsiteY150" fmla="*/ 1176 h 10000"/>
                  <a:gd name="connsiteX151" fmla="*/ 2792 w 10000"/>
                  <a:gd name="connsiteY151" fmla="*/ 1172 h 10000"/>
                  <a:gd name="connsiteX152" fmla="*/ 2759 w 10000"/>
                  <a:gd name="connsiteY152" fmla="*/ 1156 h 10000"/>
                  <a:gd name="connsiteX153" fmla="*/ 2734 w 10000"/>
                  <a:gd name="connsiteY153" fmla="*/ 1143 h 10000"/>
                  <a:gd name="connsiteX154" fmla="*/ 2695 w 10000"/>
                  <a:gd name="connsiteY154" fmla="*/ 1124 h 10000"/>
                  <a:gd name="connsiteX155" fmla="*/ 2670 w 10000"/>
                  <a:gd name="connsiteY155" fmla="*/ 1108 h 10000"/>
                  <a:gd name="connsiteX156" fmla="*/ 2645 w 10000"/>
                  <a:gd name="connsiteY156" fmla="*/ 1091 h 10000"/>
                  <a:gd name="connsiteX157" fmla="*/ 2618 w 10000"/>
                  <a:gd name="connsiteY157" fmla="*/ 1088 h 10000"/>
                  <a:gd name="connsiteX158" fmla="*/ 2576 w 10000"/>
                  <a:gd name="connsiteY158" fmla="*/ 1088 h 10000"/>
                  <a:gd name="connsiteX159" fmla="*/ 2551 w 10000"/>
                  <a:gd name="connsiteY159" fmla="*/ 1091 h 10000"/>
                  <a:gd name="connsiteX160" fmla="*/ 2521 w 10000"/>
                  <a:gd name="connsiteY160" fmla="*/ 1098 h 10000"/>
                  <a:gd name="connsiteX161" fmla="*/ 2493 w 10000"/>
                  <a:gd name="connsiteY161" fmla="*/ 1104 h 10000"/>
                  <a:gd name="connsiteX162" fmla="*/ 2468 w 10000"/>
                  <a:gd name="connsiteY162" fmla="*/ 1108 h 10000"/>
                  <a:gd name="connsiteX163" fmla="*/ 2404 w 10000"/>
                  <a:gd name="connsiteY163" fmla="*/ 1124 h 10000"/>
                  <a:gd name="connsiteX164" fmla="*/ 2366 w 10000"/>
                  <a:gd name="connsiteY164" fmla="*/ 1133 h 10000"/>
                  <a:gd name="connsiteX165" fmla="*/ 2346 w 10000"/>
                  <a:gd name="connsiteY165" fmla="*/ 1137 h 10000"/>
                  <a:gd name="connsiteX166" fmla="*/ 2294 w 10000"/>
                  <a:gd name="connsiteY166" fmla="*/ 1146 h 10000"/>
                  <a:gd name="connsiteX167" fmla="*/ 2249 w 10000"/>
                  <a:gd name="connsiteY167" fmla="*/ 1156 h 10000"/>
                  <a:gd name="connsiteX168" fmla="*/ 2230 w 10000"/>
                  <a:gd name="connsiteY168" fmla="*/ 1156 h 10000"/>
                  <a:gd name="connsiteX169" fmla="*/ 2222 w 10000"/>
                  <a:gd name="connsiteY169" fmla="*/ 1163 h 10000"/>
                  <a:gd name="connsiteX170" fmla="*/ 2194 w 10000"/>
                  <a:gd name="connsiteY170" fmla="*/ 1163 h 10000"/>
                  <a:gd name="connsiteX171" fmla="*/ 2172 w 10000"/>
                  <a:gd name="connsiteY171" fmla="*/ 1163 h 10000"/>
                  <a:gd name="connsiteX172" fmla="*/ 2147 w 10000"/>
                  <a:gd name="connsiteY172" fmla="*/ 1166 h 10000"/>
                  <a:gd name="connsiteX173" fmla="*/ 2108 w 10000"/>
                  <a:gd name="connsiteY173" fmla="*/ 1166 h 10000"/>
                  <a:gd name="connsiteX174" fmla="*/ 2083 w 10000"/>
                  <a:gd name="connsiteY174" fmla="*/ 1156 h 10000"/>
                  <a:gd name="connsiteX175" fmla="*/ 2042 w 10000"/>
                  <a:gd name="connsiteY175" fmla="*/ 1143 h 10000"/>
                  <a:gd name="connsiteX176" fmla="*/ 2011 w 10000"/>
                  <a:gd name="connsiteY176" fmla="*/ 1143 h 10000"/>
                  <a:gd name="connsiteX177" fmla="*/ 1994 w 10000"/>
                  <a:gd name="connsiteY177" fmla="*/ 1146 h 10000"/>
                  <a:gd name="connsiteX178" fmla="*/ 1967 w 10000"/>
                  <a:gd name="connsiteY178" fmla="*/ 1156 h 10000"/>
                  <a:gd name="connsiteX179" fmla="*/ 1903 w 10000"/>
                  <a:gd name="connsiteY179" fmla="*/ 1176 h 10000"/>
                  <a:gd name="connsiteX180" fmla="*/ 1873 w 10000"/>
                  <a:gd name="connsiteY180" fmla="*/ 1182 h 10000"/>
                  <a:gd name="connsiteX181" fmla="*/ 1850 w 10000"/>
                  <a:gd name="connsiteY181" fmla="*/ 1185 h 10000"/>
                  <a:gd name="connsiteX182" fmla="*/ 1842 w 10000"/>
                  <a:gd name="connsiteY182" fmla="*/ 1192 h 10000"/>
                  <a:gd name="connsiteX183" fmla="*/ 1823 w 10000"/>
                  <a:gd name="connsiteY183" fmla="*/ 1195 h 10000"/>
                  <a:gd name="connsiteX184" fmla="*/ 1814 w 10000"/>
                  <a:gd name="connsiteY184" fmla="*/ 1201 h 10000"/>
                  <a:gd name="connsiteX185" fmla="*/ 1792 w 10000"/>
                  <a:gd name="connsiteY185" fmla="*/ 1218 h 10000"/>
                  <a:gd name="connsiteX186" fmla="*/ 1767 w 10000"/>
                  <a:gd name="connsiteY186" fmla="*/ 1231 h 10000"/>
                  <a:gd name="connsiteX187" fmla="*/ 1717 w 10000"/>
                  <a:gd name="connsiteY187" fmla="*/ 1266 h 10000"/>
                  <a:gd name="connsiteX188" fmla="*/ 1695 w 10000"/>
                  <a:gd name="connsiteY188" fmla="*/ 1279 h 10000"/>
                  <a:gd name="connsiteX189" fmla="*/ 1654 w 10000"/>
                  <a:gd name="connsiteY189" fmla="*/ 1308 h 10000"/>
                  <a:gd name="connsiteX190" fmla="*/ 1620 w 10000"/>
                  <a:gd name="connsiteY190" fmla="*/ 1334 h 10000"/>
                  <a:gd name="connsiteX191" fmla="*/ 1590 w 10000"/>
                  <a:gd name="connsiteY191" fmla="*/ 1360 h 10000"/>
                  <a:gd name="connsiteX192" fmla="*/ 1565 w 10000"/>
                  <a:gd name="connsiteY192" fmla="*/ 1380 h 10000"/>
                  <a:gd name="connsiteX193" fmla="*/ 1532 w 10000"/>
                  <a:gd name="connsiteY193" fmla="*/ 1402 h 10000"/>
                  <a:gd name="connsiteX194" fmla="*/ 1501 w 10000"/>
                  <a:gd name="connsiteY194" fmla="*/ 1418 h 10000"/>
                  <a:gd name="connsiteX195" fmla="*/ 1460 w 10000"/>
                  <a:gd name="connsiteY195" fmla="*/ 1438 h 10000"/>
                  <a:gd name="connsiteX196" fmla="*/ 1435 w 10000"/>
                  <a:gd name="connsiteY196" fmla="*/ 1454 h 10000"/>
                  <a:gd name="connsiteX197" fmla="*/ 1421 w 10000"/>
                  <a:gd name="connsiteY197" fmla="*/ 1464 h 10000"/>
                  <a:gd name="connsiteX198" fmla="*/ 1380 w 10000"/>
                  <a:gd name="connsiteY198" fmla="*/ 1473 h 10000"/>
                  <a:gd name="connsiteX199" fmla="*/ 1324 w 10000"/>
                  <a:gd name="connsiteY199" fmla="*/ 1477 h 10000"/>
                  <a:gd name="connsiteX200" fmla="*/ 1274 w 10000"/>
                  <a:gd name="connsiteY200" fmla="*/ 1483 h 10000"/>
                  <a:gd name="connsiteX201" fmla="*/ 1244 w 10000"/>
                  <a:gd name="connsiteY201" fmla="*/ 1486 h 10000"/>
                  <a:gd name="connsiteX202" fmla="*/ 1233 w 10000"/>
                  <a:gd name="connsiteY202" fmla="*/ 1486 h 10000"/>
                  <a:gd name="connsiteX203" fmla="*/ 1197 w 10000"/>
                  <a:gd name="connsiteY203" fmla="*/ 1493 h 10000"/>
                  <a:gd name="connsiteX204" fmla="*/ 1180 w 10000"/>
                  <a:gd name="connsiteY204" fmla="*/ 1496 h 10000"/>
                  <a:gd name="connsiteX205" fmla="*/ 1169 w 10000"/>
                  <a:gd name="connsiteY205" fmla="*/ 1496 h 10000"/>
                  <a:gd name="connsiteX206" fmla="*/ 1161 w 10000"/>
                  <a:gd name="connsiteY206" fmla="*/ 1503 h 10000"/>
                  <a:gd name="connsiteX207" fmla="*/ 1155 w 10000"/>
                  <a:gd name="connsiteY207" fmla="*/ 1503 h 10000"/>
                  <a:gd name="connsiteX208" fmla="*/ 501 w 10000"/>
                  <a:gd name="connsiteY208" fmla="*/ 2277 h 10000"/>
                  <a:gd name="connsiteX209" fmla="*/ 396 w 10000"/>
                  <a:gd name="connsiteY209" fmla="*/ 2532 h 10000"/>
                  <a:gd name="connsiteX210" fmla="*/ 324 w 10000"/>
                  <a:gd name="connsiteY210" fmla="*/ 2759 h 10000"/>
                  <a:gd name="connsiteX211" fmla="*/ 274 w 10000"/>
                  <a:gd name="connsiteY211" fmla="*/ 2866 h 10000"/>
                  <a:gd name="connsiteX212" fmla="*/ 202 w 10000"/>
                  <a:gd name="connsiteY212" fmla="*/ 3008 h 10000"/>
                  <a:gd name="connsiteX213" fmla="*/ 211 w 10000"/>
                  <a:gd name="connsiteY213" fmla="*/ 3177 h 10000"/>
                  <a:gd name="connsiteX214" fmla="*/ 235 w 10000"/>
                  <a:gd name="connsiteY214" fmla="*/ 3368 h 10000"/>
                  <a:gd name="connsiteX215" fmla="*/ 266 w 10000"/>
                  <a:gd name="connsiteY215" fmla="*/ 3595 h 10000"/>
                  <a:gd name="connsiteX216" fmla="*/ 299 w 10000"/>
                  <a:gd name="connsiteY216" fmla="*/ 3831 h 10000"/>
                  <a:gd name="connsiteX217" fmla="*/ 305 w 10000"/>
                  <a:gd name="connsiteY217" fmla="*/ 3863 h 10000"/>
                  <a:gd name="connsiteX218" fmla="*/ 341 w 10000"/>
                  <a:gd name="connsiteY218" fmla="*/ 3941 h 10000"/>
                  <a:gd name="connsiteX219" fmla="*/ 186 w 10000"/>
                  <a:gd name="connsiteY219" fmla="*/ 3935 h 10000"/>
                  <a:gd name="connsiteX220" fmla="*/ 30 w 10000"/>
                  <a:gd name="connsiteY220" fmla="*/ 3925 h 10000"/>
                  <a:gd name="connsiteX221" fmla="*/ 0 w 10000"/>
                  <a:gd name="connsiteY221" fmla="*/ 4054 h 10000"/>
                  <a:gd name="connsiteX222" fmla="*/ 14 w 10000"/>
                  <a:gd name="connsiteY222" fmla="*/ 4152 h 10000"/>
                  <a:gd name="connsiteX223" fmla="*/ 22 w 10000"/>
                  <a:gd name="connsiteY223" fmla="*/ 4242 h 10000"/>
                  <a:gd name="connsiteX224" fmla="*/ 30 w 10000"/>
                  <a:gd name="connsiteY224" fmla="*/ 4291 h 10000"/>
                  <a:gd name="connsiteX225" fmla="*/ 102 w 10000"/>
                  <a:gd name="connsiteY225" fmla="*/ 4271 h 10000"/>
                  <a:gd name="connsiteX226" fmla="*/ 155 w 10000"/>
                  <a:gd name="connsiteY226" fmla="*/ 4262 h 10000"/>
                  <a:gd name="connsiteX227" fmla="*/ 410 w 10000"/>
                  <a:gd name="connsiteY227" fmla="*/ 4255 h 10000"/>
                  <a:gd name="connsiteX228" fmla="*/ 418 w 10000"/>
                  <a:gd name="connsiteY228" fmla="*/ 4385 h 10000"/>
                  <a:gd name="connsiteX229" fmla="*/ 429 w 10000"/>
                  <a:gd name="connsiteY229" fmla="*/ 4543 h 10000"/>
                  <a:gd name="connsiteX230" fmla="*/ 443 w 10000"/>
                  <a:gd name="connsiteY230" fmla="*/ 4585 h 10000"/>
                  <a:gd name="connsiteX231" fmla="*/ 465 w 10000"/>
                  <a:gd name="connsiteY231" fmla="*/ 4611 h 10000"/>
                  <a:gd name="connsiteX232" fmla="*/ 468 w 10000"/>
                  <a:gd name="connsiteY232" fmla="*/ 4621 h 10000"/>
                  <a:gd name="connsiteX233" fmla="*/ 474 w 10000"/>
                  <a:gd name="connsiteY233" fmla="*/ 4679 h 10000"/>
                  <a:gd name="connsiteX234" fmla="*/ 554 w 10000"/>
                  <a:gd name="connsiteY234" fmla="*/ 4738 h 10000"/>
                  <a:gd name="connsiteX235" fmla="*/ 637 w 10000"/>
                  <a:gd name="connsiteY235" fmla="*/ 4809 h 10000"/>
                  <a:gd name="connsiteX236" fmla="*/ 704 w 10000"/>
                  <a:gd name="connsiteY236" fmla="*/ 4851 h 10000"/>
                  <a:gd name="connsiteX237" fmla="*/ 740 w 10000"/>
                  <a:gd name="connsiteY237" fmla="*/ 4893 h 10000"/>
                  <a:gd name="connsiteX238" fmla="*/ 756 w 10000"/>
                  <a:gd name="connsiteY238" fmla="*/ 4896 h 10000"/>
                  <a:gd name="connsiteX239" fmla="*/ 767 w 10000"/>
                  <a:gd name="connsiteY239" fmla="*/ 4880 h 10000"/>
                  <a:gd name="connsiteX240" fmla="*/ 806 w 10000"/>
                  <a:gd name="connsiteY240" fmla="*/ 4945 h 10000"/>
                  <a:gd name="connsiteX241" fmla="*/ 886 w 10000"/>
                  <a:gd name="connsiteY241" fmla="*/ 5078 h 10000"/>
                  <a:gd name="connsiteX242" fmla="*/ 911 w 10000"/>
                  <a:gd name="connsiteY242" fmla="*/ 5130 h 10000"/>
                  <a:gd name="connsiteX243" fmla="*/ 920 w 10000"/>
                  <a:gd name="connsiteY243" fmla="*/ 5191 h 10000"/>
                  <a:gd name="connsiteX244" fmla="*/ 920 w 10000"/>
                  <a:gd name="connsiteY244" fmla="*/ 5220 h 10000"/>
                  <a:gd name="connsiteX245" fmla="*/ 911 w 10000"/>
                  <a:gd name="connsiteY245" fmla="*/ 5314 h 10000"/>
                  <a:gd name="connsiteX246" fmla="*/ 898 w 10000"/>
                  <a:gd name="connsiteY246" fmla="*/ 5369 h 10000"/>
                  <a:gd name="connsiteX247" fmla="*/ 895 w 10000"/>
                  <a:gd name="connsiteY247" fmla="*/ 5385 h 10000"/>
                  <a:gd name="connsiteX248" fmla="*/ 895 w 10000"/>
                  <a:gd name="connsiteY248" fmla="*/ 5405 h 10000"/>
                  <a:gd name="connsiteX249" fmla="*/ 898 w 10000"/>
                  <a:gd name="connsiteY249" fmla="*/ 5434 h 10000"/>
                  <a:gd name="connsiteX250" fmla="*/ 911 w 10000"/>
                  <a:gd name="connsiteY250" fmla="*/ 5463 h 10000"/>
                  <a:gd name="connsiteX251" fmla="*/ 920 w 10000"/>
                  <a:gd name="connsiteY251" fmla="*/ 5492 h 10000"/>
                  <a:gd name="connsiteX252" fmla="*/ 934 w 10000"/>
                  <a:gd name="connsiteY252" fmla="*/ 5518 h 10000"/>
                  <a:gd name="connsiteX253" fmla="*/ 1169 w 10000"/>
                  <a:gd name="connsiteY253" fmla="*/ 5738 h 10000"/>
                  <a:gd name="connsiteX254" fmla="*/ 1188 w 10000"/>
                  <a:gd name="connsiteY254" fmla="*/ 5755 h 10000"/>
                  <a:gd name="connsiteX255" fmla="*/ 1216 w 10000"/>
                  <a:gd name="connsiteY255" fmla="*/ 5758 h 10000"/>
                  <a:gd name="connsiteX256" fmla="*/ 1313 w 10000"/>
                  <a:gd name="connsiteY256" fmla="*/ 5774 h 10000"/>
                  <a:gd name="connsiteX257" fmla="*/ 1349 w 10000"/>
                  <a:gd name="connsiteY257" fmla="*/ 5787 h 10000"/>
                  <a:gd name="connsiteX258" fmla="*/ 1393 w 10000"/>
                  <a:gd name="connsiteY258" fmla="*/ 5793 h 10000"/>
                  <a:gd name="connsiteX259" fmla="*/ 1393 w 10000"/>
                  <a:gd name="connsiteY259" fmla="*/ 5797 h 10000"/>
                  <a:gd name="connsiteX260" fmla="*/ 1421 w 10000"/>
                  <a:gd name="connsiteY260" fmla="*/ 5810 h 10000"/>
                  <a:gd name="connsiteX261" fmla="*/ 1446 w 10000"/>
                  <a:gd name="connsiteY261" fmla="*/ 5829 h 10000"/>
                  <a:gd name="connsiteX262" fmla="*/ 1460 w 10000"/>
                  <a:gd name="connsiteY262" fmla="*/ 5842 h 10000"/>
                  <a:gd name="connsiteX263" fmla="*/ 1476 w 10000"/>
                  <a:gd name="connsiteY263" fmla="*/ 5848 h 10000"/>
                  <a:gd name="connsiteX264" fmla="*/ 1501 w 10000"/>
                  <a:gd name="connsiteY264" fmla="*/ 5852 h 10000"/>
                  <a:gd name="connsiteX265" fmla="*/ 1532 w 10000"/>
                  <a:gd name="connsiteY265" fmla="*/ 5887 h 10000"/>
                  <a:gd name="connsiteX266" fmla="*/ 1565 w 10000"/>
                  <a:gd name="connsiteY266" fmla="*/ 5942 h 10000"/>
                  <a:gd name="connsiteX267" fmla="*/ 1587 w 10000"/>
                  <a:gd name="connsiteY267" fmla="*/ 5972 h 10000"/>
                  <a:gd name="connsiteX268" fmla="*/ 1612 w 10000"/>
                  <a:gd name="connsiteY268" fmla="*/ 5955 h 10000"/>
                  <a:gd name="connsiteX269" fmla="*/ 1679 w 10000"/>
                  <a:gd name="connsiteY269" fmla="*/ 6049 h 10000"/>
                  <a:gd name="connsiteX270" fmla="*/ 1720 w 10000"/>
                  <a:gd name="connsiteY270" fmla="*/ 6108 h 10000"/>
                  <a:gd name="connsiteX271" fmla="*/ 1751 w 10000"/>
                  <a:gd name="connsiteY271" fmla="*/ 6133 h 10000"/>
                  <a:gd name="connsiteX272" fmla="*/ 1792 w 10000"/>
                  <a:gd name="connsiteY272" fmla="*/ 6169 h 10000"/>
                  <a:gd name="connsiteX273" fmla="*/ 1801 w 10000"/>
                  <a:gd name="connsiteY273" fmla="*/ 6172 h 10000"/>
                  <a:gd name="connsiteX274" fmla="*/ 1814 w 10000"/>
                  <a:gd name="connsiteY274" fmla="*/ 6286 h 10000"/>
                  <a:gd name="connsiteX275" fmla="*/ 1817 w 10000"/>
                  <a:gd name="connsiteY275" fmla="*/ 6331 h 10000"/>
                  <a:gd name="connsiteX276" fmla="*/ 1809 w 10000"/>
                  <a:gd name="connsiteY276" fmla="*/ 6444 h 10000"/>
                  <a:gd name="connsiteX277" fmla="*/ 1801 w 10000"/>
                  <a:gd name="connsiteY277" fmla="*/ 6499 h 10000"/>
                  <a:gd name="connsiteX278" fmla="*/ 1781 w 10000"/>
                  <a:gd name="connsiteY278" fmla="*/ 6522 h 10000"/>
                  <a:gd name="connsiteX279" fmla="*/ 1773 w 10000"/>
                  <a:gd name="connsiteY279" fmla="*/ 6541 h 10000"/>
                  <a:gd name="connsiteX280" fmla="*/ 1762 w 10000"/>
                  <a:gd name="connsiteY280" fmla="*/ 6571 h 10000"/>
                  <a:gd name="connsiteX281" fmla="*/ 1767 w 10000"/>
                  <a:gd name="connsiteY281" fmla="*/ 6622 h 10000"/>
                  <a:gd name="connsiteX282" fmla="*/ 1767 w 10000"/>
                  <a:gd name="connsiteY282" fmla="*/ 6665 h 10000"/>
                  <a:gd name="connsiteX283" fmla="*/ 1767 w 10000"/>
                  <a:gd name="connsiteY283" fmla="*/ 6694 h 10000"/>
                  <a:gd name="connsiteX284" fmla="*/ 1776 w 10000"/>
                  <a:gd name="connsiteY284" fmla="*/ 6726 h 10000"/>
                  <a:gd name="connsiteX285" fmla="*/ 1776 w 10000"/>
                  <a:gd name="connsiteY285" fmla="*/ 6745 h 10000"/>
                  <a:gd name="connsiteX286" fmla="*/ 1767 w 10000"/>
                  <a:gd name="connsiteY286" fmla="*/ 6765 h 10000"/>
                  <a:gd name="connsiteX287" fmla="*/ 1762 w 10000"/>
                  <a:gd name="connsiteY287" fmla="*/ 6804 h 10000"/>
                  <a:gd name="connsiteX288" fmla="*/ 1753 w 10000"/>
                  <a:gd name="connsiteY288" fmla="*/ 6839 h 10000"/>
                  <a:gd name="connsiteX289" fmla="*/ 1742 w 10000"/>
                  <a:gd name="connsiteY289" fmla="*/ 6849 h 10000"/>
                  <a:gd name="connsiteX290" fmla="*/ 1726 w 10000"/>
                  <a:gd name="connsiteY290" fmla="*/ 6849 h 10000"/>
                  <a:gd name="connsiteX291" fmla="*/ 1712 w 10000"/>
                  <a:gd name="connsiteY291" fmla="*/ 6852 h 10000"/>
                  <a:gd name="connsiteX292" fmla="*/ 1640 w 10000"/>
                  <a:gd name="connsiteY292" fmla="*/ 6953 h 10000"/>
                  <a:gd name="connsiteX293" fmla="*/ 1493 w 10000"/>
                  <a:gd name="connsiteY293" fmla="*/ 7105 h 10000"/>
                  <a:gd name="connsiteX294" fmla="*/ 1490 w 10000"/>
                  <a:gd name="connsiteY294" fmla="*/ 7124 h 10000"/>
                  <a:gd name="connsiteX295" fmla="*/ 1468 w 10000"/>
                  <a:gd name="connsiteY295" fmla="*/ 7137 h 10000"/>
                  <a:gd name="connsiteX296" fmla="*/ 1454 w 10000"/>
                  <a:gd name="connsiteY296" fmla="*/ 7144 h 10000"/>
                  <a:gd name="connsiteX297" fmla="*/ 1452 w 10000"/>
                  <a:gd name="connsiteY297" fmla="*/ 7157 h 10000"/>
                  <a:gd name="connsiteX298" fmla="*/ 1446 w 10000"/>
                  <a:gd name="connsiteY298" fmla="*/ 7199 h 10000"/>
                  <a:gd name="connsiteX299" fmla="*/ 1476 w 10000"/>
                  <a:gd name="connsiteY299" fmla="*/ 7247 h 10000"/>
                  <a:gd name="connsiteX300" fmla="*/ 1501 w 10000"/>
                  <a:gd name="connsiteY300" fmla="*/ 7270 h 10000"/>
                  <a:gd name="connsiteX301" fmla="*/ 1518 w 10000"/>
                  <a:gd name="connsiteY301" fmla="*/ 7286 h 10000"/>
                  <a:gd name="connsiteX302" fmla="*/ 1524 w 10000"/>
                  <a:gd name="connsiteY302" fmla="*/ 7306 h 10000"/>
                  <a:gd name="connsiteX303" fmla="*/ 1540 w 10000"/>
                  <a:gd name="connsiteY303" fmla="*/ 7322 h 10000"/>
                  <a:gd name="connsiteX304" fmla="*/ 1565 w 10000"/>
                  <a:gd name="connsiteY304" fmla="*/ 7325 h 10000"/>
                  <a:gd name="connsiteX305" fmla="*/ 1590 w 10000"/>
                  <a:gd name="connsiteY305" fmla="*/ 7332 h 10000"/>
                  <a:gd name="connsiteX306" fmla="*/ 1615 w 10000"/>
                  <a:gd name="connsiteY306" fmla="*/ 7345 h 10000"/>
                  <a:gd name="connsiteX307" fmla="*/ 1662 w 10000"/>
                  <a:gd name="connsiteY307" fmla="*/ 7370 h 10000"/>
                  <a:gd name="connsiteX308" fmla="*/ 1670 w 10000"/>
                  <a:gd name="connsiteY308" fmla="*/ 7351 h 10000"/>
                  <a:gd name="connsiteX309" fmla="*/ 1726 w 10000"/>
                  <a:gd name="connsiteY309" fmla="*/ 7354 h 10000"/>
                  <a:gd name="connsiteX310" fmla="*/ 1726 w 10000"/>
                  <a:gd name="connsiteY310" fmla="*/ 7400 h 10000"/>
                  <a:gd name="connsiteX311" fmla="*/ 1773 w 10000"/>
                  <a:gd name="connsiteY311" fmla="*/ 7409 h 10000"/>
                  <a:gd name="connsiteX312" fmla="*/ 1806 w 10000"/>
                  <a:gd name="connsiteY312" fmla="*/ 7416 h 10000"/>
                  <a:gd name="connsiteX313" fmla="*/ 1839 w 10000"/>
                  <a:gd name="connsiteY313" fmla="*/ 7403 h 10000"/>
                  <a:gd name="connsiteX314" fmla="*/ 1886 w 10000"/>
                  <a:gd name="connsiteY314" fmla="*/ 7403 h 10000"/>
                  <a:gd name="connsiteX315" fmla="*/ 1898 w 10000"/>
                  <a:gd name="connsiteY315" fmla="*/ 7403 h 10000"/>
                  <a:gd name="connsiteX316" fmla="*/ 1914 w 10000"/>
                  <a:gd name="connsiteY316" fmla="*/ 7494 h 10000"/>
                  <a:gd name="connsiteX317" fmla="*/ 1895 w 10000"/>
                  <a:gd name="connsiteY317" fmla="*/ 7523 h 10000"/>
                  <a:gd name="connsiteX318" fmla="*/ 1825 w 10000"/>
                  <a:gd name="connsiteY318" fmla="*/ 7617 h 10000"/>
                  <a:gd name="connsiteX319" fmla="*/ 1776 w 10000"/>
                  <a:gd name="connsiteY319" fmla="*/ 7691 h 10000"/>
                  <a:gd name="connsiteX320" fmla="*/ 1781 w 10000"/>
                  <a:gd name="connsiteY320" fmla="*/ 7723 h 10000"/>
                  <a:gd name="connsiteX321" fmla="*/ 1767 w 10000"/>
                  <a:gd name="connsiteY321" fmla="*/ 7759 h 10000"/>
                  <a:gd name="connsiteX322" fmla="*/ 1762 w 10000"/>
                  <a:gd name="connsiteY322" fmla="*/ 7817 h 10000"/>
                  <a:gd name="connsiteX323" fmla="*/ 1762 w 10000"/>
                  <a:gd name="connsiteY323" fmla="*/ 7856 h 10000"/>
                  <a:gd name="connsiteX324" fmla="*/ 1776 w 10000"/>
                  <a:gd name="connsiteY324" fmla="*/ 7892 h 10000"/>
                  <a:gd name="connsiteX325" fmla="*/ 1784 w 10000"/>
                  <a:gd name="connsiteY325" fmla="*/ 7902 h 10000"/>
                  <a:gd name="connsiteX326" fmla="*/ 1801 w 10000"/>
                  <a:gd name="connsiteY326" fmla="*/ 7908 h 10000"/>
                  <a:gd name="connsiteX327" fmla="*/ 1809 w 10000"/>
                  <a:gd name="connsiteY327" fmla="*/ 7911 h 10000"/>
                  <a:gd name="connsiteX328" fmla="*/ 1801 w 10000"/>
                  <a:gd name="connsiteY328" fmla="*/ 7940 h 10000"/>
                  <a:gd name="connsiteX329" fmla="*/ 1798 w 10000"/>
                  <a:gd name="connsiteY329" fmla="*/ 7979 h 10000"/>
                  <a:gd name="connsiteX330" fmla="*/ 1806 w 10000"/>
                  <a:gd name="connsiteY330" fmla="*/ 8002 h 10000"/>
                  <a:gd name="connsiteX331" fmla="*/ 1823 w 10000"/>
                  <a:gd name="connsiteY331" fmla="*/ 8021 h 10000"/>
                  <a:gd name="connsiteX332" fmla="*/ 1834 w 10000"/>
                  <a:gd name="connsiteY332" fmla="*/ 8044 h 10000"/>
                  <a:gd name="connsiteX333" fmla="*/ 1839 w 10000"/>
                  <a:gd name="connsiteY333" fmla="*/ 8073 h 10000"/>
                  <a:gd name="connsiteX334" fmla="*/ 1842 w 10000"/>
                  <a:gd name="connsiteY334" fmla="*/ 8106 h 10000"/>
                  <a:gd name="connsiteX335" fmla="*/ 1839 w 10000"/>
                  <a:gd name="connsiteY335" fmla="*/ 8144 h 10000"/>
                  <a:gd name="connsiteX336" fmla="*/ 1856 w 10000"/>
                  <a:gd name="connsiteY336" fmla="*/ 8164 h 10000"/>
                  <a:gd name="connsiteX337" fmla="*/ 1886 w 10000"/>
                  <a:gd name="connsiteY337" fmla="*/ 8193 h 10000"/>
                  <a:gd name="connsiteX338" fmla="*/ 1922 w 10000"/>
                  <a:gd name="connsiteY338" fmla="*/ 8206 h 10000"/>
                  <a:gd name="connsiteX339" fmla="*/ 1967 w 10000"/>
                  <a:gd name="connsiteY339" fmla="*/ 8203 h 10000"/>
                  <a:gd name="connsiteX340" fmla="*/ 1986 w 10000"/>
                  <a:gd name="connsiteY340" fmla="*/ 8212 h 10000"/>
                  <a:gd name="connsiteX341" fmla="*/ 2000 w 10000"/>
                  <a:gd name="connsiteY341" fmla="*/ 8232 h 10000"/>
                  <a:gd name="connsiteX342" fmla="*/ 2033 w 10000"/>
                  <a:gd name="connsiteY342" fmla="*/ 8258 h 10000"/>
                  <a:gd name="connsiteX343" fmla="*/ 2050 w 10000"/>
                  <a:gd name="connsiteY343" fmla="*/ 8271 h 10000"/>
                  <a:gd name="connsiteX344" fmla="*/ 2089 w 10000"/>
                  <a:gd name="connsiteY344" fmla="*/ 8280 h 10000"/>
                  <a:gd name="connsiteX345" fmla="*/ 2122 w 10000"/>
                  <a:gd name="connsiteY345" fmla="*/ 8300 h 10000"/>
                  <a:gd name="connsiteX346" fmla="*/ 2163 w 10000"/>
                  <a:gd name="connsiteY346" fmla="*/ 8332 h 10000"/>
                  <a:gd name="connsiteX347" fmla="*/ 2172 w 10000"/>
                  <a:gd name="connsiteY347" fmla="*/ 8335 h 10000"/>
                  <a:gd name="connsiteX348" fmla="*/ 2177 w 10000"/>
                  <a:gd name="connsiteY348" fmla="*/ 8345 h 10000"/>
                  <a:gd name="connsiteX349" fmla="*/ 2163 w 10000"/>
                  <a:gd name="connsiteY349" fmla="*/ 8371 h 10000"/>
                  <a:gd name="connsiteX350" fmla="*/ 2139 w 10000"/>
                  <a:gd name="connsiteY350" fmla="*/ 8423 h 10000"/>
                  <a:gd name="connsiteX351" fmla="*/ 2130 w 10000"/>
                  <a:gd name="connsiteY351" fmla="*/ 8439 h 10000"/>
                  <a:gd name="connsiteX352" fmla="*/ 2105 w 10000"/>
                  <a:gd name="connsiteY352" fmla="*/ 8446 h 10000"/>
                  <a:gd name="connsiteX353" fmla="*/ 2080 w 10000"/>
                  <a:gd name="connsiteY353" fmla="*/ 8449 h 10000"/>
                  <a:gd name="connsiteX354" fmla="*/ 2075 w 10000"/>
                  <a:gd name="connsiteY354" fmla="*/ 8459 h 10000"/>
                  <a:gd name="connsiteX355" fmla="*/ 2072 w 10000"/>
                  <a:gd name="connsiteY355" fmla="*/ 8475 h 10000"/>
                  <a:gd name="connsiteX356" fmla="*/ 2080 w 10000"/>
                  <a:gd name="connsiteY356" fmla="*/ 8484 h 10000"/>
                  <a:gd name="connsiteX357" fmla="*/ 2100 w 10000"/>
                  <a:gd name="connsiteY357" fmla="*/ 8475 h 10000"/>
                  <a:gd name="connsiteX358" fmla="*/ 2141 w 10000"/>
                  <a:gd name="connsiteY358" fmla="*/ 8478 h 10000"/>
                  <a:gd name="connsiteX359" fmla="*/ 2172 w 10000"/>
                  <a:gd name="connsiteY359" fmla="*/ 8475 h 10000"/>
                  <a:gd name="connsiteX360" fmla="*/ 2188 w 10000"/>
                  <a:gd name="connsiteY360" fmla="*/ 8475 h 10000"/>
                  <a:gd name="connsiteX361" fmla="*/ 2222 w 10000"/>
                  <a:gd name="connsiteY361" fmla="*/ 8497 h 10000"/>
                  <a:gd name="connsiteX362" fmla="*/ 2252 w 10000"/>
                  <a:gd name="connsiteY362" fmla="*/ 8514 h 10000"/>
                  <a:gd name="connsiteX363" fmla="*/ 2274 w 10000"/>
                  <a:gd name="connsiteY363" fmla="*/ 8514 h 10000"/>
                  <a:gd name="connsiteX364" fmla="*/ 2299 w 10000"/>
                  <a:gd name="connsiteY364" fmla="*/ 8504 h 10000"/>
                  <a:gd name="connsiteX365" fmla="*/ 2310 w 10000"/>
                  <a:gd name="connsiteY365" fmla="*/ 8504 h 10000"/>
                  <a:gd name="connsiteX366" fmla="*/ 2319 w 10000"/>
                  <a:gd name="connsiteY366" fmla="*/ 8484 h 10000"/>
                  <a:gd name="connsiteX367" fmla="*/ 2338 w 10000"/>
                  <a:gd name="connsiteY367" fmla="*/ 8494 h 10000"/>
                  <a:gd name="connsiteX368" fmla="*/ 2338 w 10000"/>
                  <a:gd name="connsiteY368" fmla="*/ 8552 h 10000"/>
                  <a:gd name="connsiteX369" fmla="*/ 2366 w 10000"/>
                  <a:gd name="connsiteY369" fmla="*/ 8572 h 10000"/>
                  <a:gd name="connsiteX370" fmla="*/ 2382 w 10000"/>
                  <a:gd name="connsiteY370" fmla="*/ 8582 h 10000"/>
                  <a:gd name="connsiteX371" fmla="*/ 2435 w 10000"/>
                  <a:gd name="connsiteY371" fmla="*/ 8552 h 10000"/>
                  <a:gd name="connsiteX372" fmla="*/ 2443 w 10000"/>
                  <a:gd name="connsiteY372" fmla="*/ 8552 h 10000"/>
                  <a:gd name="connsiteX373" fmla="*/ 2454 w 10000"/>
                  <a:gd name="connsiteY373" fmla="*/ 8552 h 10000"/>
                  <a:gd name="connsiteX374" fmla="*/ 2471 w 10000"/>
                  <a:gd name="connsiteY374" fmla="*/ 8546 h 10000"/>
                  <a:gd name="connsiteX375" fmla="*/ 2488 w 10000"/>
                  <a:gd name="connsiteY375" fmla="*/ 8536 h 10000"/>
                  <a:gd name="connsiteX376" fmla="*/ 2501 w 10000"/>
                  <a:gd name="connsiteY376" fmla="*/ 8533 h 10000"/>
                  <a:gd name="connsiteX377" fmla="*/ 2512 w 10000"/>
                  <a:gd name="connsiteY377" fmla="*/ 8533 h 10000"/>
                  <a:gd name="connsiteX378" fmla="*/ 2521 w 10000"/>
                  <a:gd name="connsiteY378" fmla="*/ 8546 h 10000"/>
                  <a:gd name="connsiteX379" fmla="*/ 2521 w 10000"/>
                  <a:gd name="connsiteY379" fmla="*/ 8572 h 10000"/>
                  <a:gd name="connsiteX380" fmla="*/ 2535 w 10000"/>
                  <a:gd name="connsiteY380" fmla="*/ 8588 h 10000"/>
                  <a:gd name="connsiteX381" fmla="*/ 2551 w 10000"/>
                  <a:gd name="connsiteY381" fmla="*/ 8582 h 10000"/>
                  <a:gd name="connsiteX382" fmla="*/ 2560 w 10000"/>
                  <a:gd name="connsiteY382" fmla="*/ 8582 h 10000"/>
                  <a:gd name="connsiteX383" fmla="*/ 2573 w 10000"/>
                  <a:gd name="connsiteY383" fmla="*/ 8588 h 10000"/>
                  <a:gd name="connsiteX384" fmla="*/ 2584 w 10000"/>
                  <a:gd name="connsiteY384" fmla="*/ 8591 h 10000"/>
                  <a:gd name="connsiteX385" fmla="*/ 2590 w 10000"/>
                  <a:gd name="connsiteY385" fmla="*/ 8598 h 10000"/>
                  <a:gd name="connsiteX386" fmla="*/ 2598 w 10000"/>
                  <a:gd name="connsiteY386" fmla="*/ 8608 h 10000"/>
                  <a:gd name="connsiteX387" fmla="*/ 2607 w 10000"/>
                  <a:gd name="connsiteY387" fmla="*/ 8617 h 10000"/>
                  <a:gd name="connsiteX388" fmla="*/ 2618 w 10000"/>
                  <a:gd name="connsiteY388" fmla="*/ 8617 h 10000"/>
                  <a:gd name="connsiteX389" fmla="*/ 2640 w 10000"/>
                  <a:gd name="connsiteY389" fmla="*/ 8608 h 10000"/>
                  <a:gd name="connsiteX390" fmla="*/ 2670 w 10000"/>
                  <a:gd name="connsiteY390" fmla="*/ 8598 h 10000"/>
                  <a:gd name="connsiteX391" fmla="*/ 2673 w 10000"/>
                  <a:gd name="connsiteY391" fmla="*/ 8598 h 10000"/>
                  <a:gd name="connsiteX392" fmla="*/ 2690 w 10000"/>
                  <a:gd name="connsiteY392" fmla="*/ 8598 h 10000"/>
                  <a:gd name="connsiteX393" fmla="*/ 2698 w 10000"/>
                  <a:gd name="connsiteY393" fmla="*/ 8598 h 10000"/>
                  <a:gd name="connsiteX394" fmla="*/ 2712 w 10000"/>
                  <a:gd name="connsiteY394" fmla="*/ 8598 h 10000"/>
                  <a:gd name="connsiteX395" fmla="*/ 2726 w 10000"/>
                  <a:gd name="connsiteY395" fmla="*/ 8591 h 10000"/>
                  <a:gd name="connsiteX396" fmla="*/ 2737 w 10000"/>
                  <a:gd name="connsiteY396" fmla="*/ 8588 h 10000"/>
                  <a:gd name="connsiteX397" fmla="*/ 2759 w 10000"/>
                  <a:gd name="connsiteY397" fmla="*/ 8582 h 10000"/>
                  <a:gd name="connsiteX398" fmla="*/ 2770 w 10000"/>
                  <a:gd name="connsiteY398" fmla="*/ 8578 h 10000"/>
                  <a:gd name="connsiteX399" fmla="*/ 2784 w 10000"/>
                  <a:gd name="connsiteY399" fmla="*/ 8572 h 10000"/>
                  <a:gd name="connsiteX400" fmla="*/ 2795 w 10000"/>
                  <a:gd name="connsiteY400" fmla="*/ 8572 h 10000"/>
                  <a:gd name="connsiteX401" fmla="*/ 2803 w 10000"/>
                  <a:gd name="connsiteY401" fmla="*/ 8588 h 10000"/>
                  <a:gd name="connsiteX402" fmla="*/ 2803 w 10000"/>
                  <a:gd name="connsiteY402" fmla="*/ 8591 h 10000"/>
                  <a:gd name="connsiteX403" fmla="*/ 2803 w 10000"/>
                  <a:gd name="connsiteY403" fmla="*/ 8601 h 10000"/>
                  <a:gd name="connsiteX404" fmla="*/ 2809 w 10000"/>
                  <a:gd name="connsiteY404" fmla="*/ 8601 h 10000"/>
                  <a:gd name="connsiteX405" fmla="*/ 2823 w 10000"/>
                  <a:gd name="connsiteY405" fmla="*/ 8598 h 10000"/>
                  <a:gd name="connsiteX406" fmla="*/ 2831 w 10000"/>
                  <a:gd name="connsiteY406" fmla="*/ 8598 h 10000"/>
                  <a:gd name="connsiteX407" fmla="*/ 2839 w 10000"/>
                  <a:gd name="connsiteY407" fmla="*/ 8601 h 10000"/>
                  <a:gd name="connsiteX408" fmla="*/ 2848 w 10000"/>
                  <a:gd name="connsiteY408" fmla="*/ 8598 h 10000"/>
                  <a:gd name="connsiteX409" fmla="*/ 2856 w 10000"/>
                  <a:gd name="connsiteY409" fmla="*/ 8601 h 10000"/>
                  <a:gd name="connsiteX410" fmla="*/ 2859 w 10000"/>
                  <a:gd name="connsiteY410" fmla="*/ 8601 h 10000"/>
                  <a:gd name="connsiteX411" fmla="*/ 2864 w 10000"/>
                  <a:gd name="connsiteY411" fmla="*/ 8598 h 10000"/>
                  <a:gd name="connsiteX412" fmla="*/ 2889 w 10000"/>
                  <a:gd name="connsiteY412" fmla="*/ 8611 h 10000"/>
                  <a:gd name="connsiteX413" fmla="*/ 2906 w 10000"/>
                  <a:gd name="connsiteY413" fmla="*/ 8620 h 10000"/>
                  <a:gd name="connsiteX414" fmla="*/ 2914 w 10000"/>
                  <a:gd name="connsiteY414" fmla="*/ 8627 h 10000"/>
                  <a:gd name="connsiteX415" fmla="*/ 2920 w 10000"/>
                  <a:gd name="connsiteY415" fmla="*/ 8640 h 10000"/>
                  <a:gd name="connsiteX416" fmla="*/ 2922 w 10000"/>
                  <a:gd name="connsiteY416" fmla="*/ 8666 h 10000"/>
                  <a:gd name="connsiteX417" fmla="*/ 2922 w 10000"/>
                  <a:gd name="connsiteY417" fmla="*/ 8692 h 10000"/>
                  <a:gd name="connsiteX418" fmla="*/ 2939 w 10000"/>
                  <a:gd name="connsiteY418" fmla="*/ 8695 h 10000"/>
                  <a:gd name="connsiteX419" fmla="*/ 2953 w 10000"/>
                  <a:gd name="connsiteY419" fmla="*/ 8695 h 10000"/>
                  <a:gd name="connsiteX420" fmla="*/ 2961 w 10000"/>
                  <a:gd name="connsiteY420" fmla="*/ 8695 h 10000"/>
                  <a:gd name="connsiteX421" fmla="*/ 2972 w 10000"/>
                  <a:gd name="connsiteY421" fmla="*/ 8692 h 10000"/>
                  <a:gd name="connsiteX422" fmla="*/ 2981 w 10000"/>
                  <a:gd name="connsiteY422" fmla="*/ 8685 h 10000"/>
                  <a:gd name="connsiteX423" fmla="*/ 2989 w 10000"/>
                  <a:gd name="connsiteY423" fmla="*/ 8685 h 10000"/>
                  <a:gd name="connsiteX424" fmla="*/ 3008 w 10000"/>
                  <a:gd name="connsiteY424" fmla="*/ 8685 h 10000"/>
                  <a:gd name="connsiteX425" fmla="*/ 3028 w 10000"/>
                  <a:gd name="connsiteY425" fmla="*/ 8695 h 10000"/>
                  <a:gd name="connsiteX426" fmla="*/ 3042 w 10000"/>
                  <a:gd name="connsiteY426" fmla="*/ 8695 h 10000"/>
                  <a:gd name="connsiteX427" fmla="*/ 3053 w 10000"/>
                  <a:gd name="connsiteY427" fmla="*/ 8676 h 10000"/>
                  <a:gd name="connsiteX428" fmla="*/ 3061 w 10000"/>
                  <a:gd name="connsiteY428" fmla="*/ 8666 h 10000"/>
                  <a:gd name="connsiteX429" fmla="*/ 3066 w 10000"/>
                  <a:gd name="connsiteY429" fmla="*/ 8656 h 10000"/>
                  <a:gd name="connsiteX430" fmla="*/ 3091 w 10000"/>
                  <a:gd name="connsiteY430" fmla="*/ 8659 h 10000"/>
                  <a:gd name="connsiteX431" fmla="*/ 3105 w 10000"/>
                  <a:gd name="connsiteY431" fmla="*/ 8659 h 10000"/>
                  <a:gd name="connsiteX432" fmla="*/ 3108 w 10000"/>
                  <a:gd name="connsiteY432" fmla="*/ 8650 h 10000"/>
                  <a:gd name="connsiteX433" fmla="*/ 3147 w 10000"/>
                  <a:gd name="connsiteY433" fmla="*/ 8588 h 10000"/>
                  <a:gd name="connsiteX434" fmla="*/ 3150 w 10000"/>
                  <a:gd name="connsiteY434" fmla="*/ 8598 h 10000"/>
                  <a:gd name="connsiteX435" fmla="*/ 3163 w 10000"/>
                  <a:gd name="connsiteY435" fmla="*/ 8601 h 10000"/>
                  <a:gd name="connsiteX436" fmla="*/ 3180 w 10000"/>
                  <a:gd name="connsiteY436" fmla="*/ 8608 h 10000"/>
                  <a:gd name="connsiteX437" fmla="*/ 3188 w 10000"/>
                  <a:gd name="connsiteY437" fmla="*/ 8611 h 10000"/>
                  <a:gd name="connsiteX438" fmla="*/ 3227 w 10000"/>
                  <a:gd name="connsiteY438" fmla="*/ 8620 h 10000"/>
                  <a:gd name="connsiteX439" fmla="*/ 3238 w 10000"/>
                  <a:gd name="connsiteY439" fmla="*/ 8617 h 10000"/>
                  <a:gd name="connsiteX440" fmla="*/ 3247 w 10000"/>
                  <a:gd name="connsiteY440" fmla="*/ 8601 h 10000"/>
                  <a:gd name="connsiteX441" fmla="*/ 3269 w 10000"/>
                  <a:gd name="connsiteY441" fmla="*/ 8611 h 10000"/>
                  <a:gd name="connsiteX442" fmla="*/ 3277 w 10000"/>
                  <a:gd name="connsiteY442" fmla="*/ 8617 h 10000"/>
                  <a:gd name="connsiteX443" fmla="*/ 3285 w 10000"/>
                  <a:gd name="connsiteY443" fmla="*/ 8611 h 10000"/>
                  <a:gd name="connsiteX444" fmla="*/ 3307 w 10000"/>
                  <a:gd name="connsiteY444" fmla="*/ 8611 h 10000"/>
                  <a:gd name="connsiteX445" fmla="*/ 3319 w 10000"/>
                  <a:gd name="connsiteY445" fmla="*/ 8617 h 10000"/>
                  <a:gd name="connsiteX446" fmla="*/ 3324 w 10000"/>
                  <a:gd name="connsiteY446" fmla="*/ 8617 h 10000"/>
                  <a:gd name="connsiteX447" fmla="*/ 3327 w 10000"/>
                  <a:gd name="connsiteY447" fmla="*/ 8620 h 10000"/>
                  <a:gd name="connsiteX448" fmla="*/ 3341 w 10000"/>
                  <a:gd name="connsiteY448" fmla="*/ 8620 h 10000"/>
                  <a:gd name="connsiteX449" fmla="*/ 3357 w 10000"/>
                  <a:gd name="connsiteY449" fmla="*/ 8620 h 10000"/>
                  <a:gd name="connsiteX450" fmla="*/ 3374 w 10000"/>
                  <a:gd name="connsiteY450" fmla="*/ 8620 h 10000"/>
                  <a:gd name="connsiteX451" fmla="*/ 3382 w 10000"/>
                  <a:gd name="connsiteY451" fmla="*/ 8620 h 10000"/>
                  <a:gd name="connsiteX452" fmla="*/ 3399 w 10000"/>
                  <a:gd name="connsiteY452" fmla="*/ 8611 h 10000"/>
                  <a:gd name="connsiteX453" fmla="*/ 3413 w 10000"/>
                  <a:gd name="connsiteY453" fmla="*/ 8601 h 10000"/>
                  <a:gd name="connsiteX454" fmla="*/ 3421 w 10000"/>
                  <a:gd name="connsiteY454" fmla="*/ 8588 h 10000"/>
                  <a:gd name="connsiteX455" fmla="*/ 3421 w 10000"/>
                  <a:gd name="connsiteY455" fmla="*/ 8572 h 10000"/>
                  <a:gd name="connsiteX456" fmla="*/ 3421 w 10000"/>
                  <a:gd name="connsiteY456" fmla="*/ 8552 h 10000"/>
                  <a:gd name="connsiteX457" fmla="*/ 3424 w 10000"/>
                  <a:gd name="connsiteY457" fmla="*/ 8533 h 10000"/>
                  <a:gd name="connsiteX458" fmla="*/ 3432 w 10000"/>
                  <a:gd name="connsiteY458" fmla="*/ 8523 h 10000"/>
                  <a:gd name="connsiteX459" fmla="*/ 3446 w 10000"/>
                  <a:gd name="connsiteY459" fmla="*/ 8523 h 10000"/>
                  <a:gd name="connsiteX460" fmla="*/ 3457 w 10000"/>
                  <a:gd name="connsiteY460" fmla="*/ 8523 h 10000"/>
                  <a:gd name="connsiteX461" fmla="*/ 3476 w 10000"/>
                  <a:gd name="connsiteY461" fmla="*/ 8533 h 10000"/>
                  <a:gd name="connsiteX462" fmla="*/ 3485 w 10000"/>
                  <a:gd name="connsiteY462" fmla="*/ 8536 h 10000"/>
                  <a:gd name="connsiteX463" fmla="*/ 3501 w 10000"/>
                  <a:gd name="connsiteY463" fmla="*/ 8527 h 10000"/>
                  <a:gd name="connsiteX464" fmla="*/ 3504 w 10000"/>
                  <a:gd name="connsiteY464" fmla="*/ 8514 h 10000"/>
                  <a:gd name="connsiteX465" fmla="*/ 3510 w 10000"/>
                  <a:gd name="connsiteY465" fmla="*/ 8497 h 10000"/>
                  <a:gd name="connsiteX466" fmla="*/ 3537 w 10000"/>
                  <a:gd name="connsiteY466" fmla="*/ 8484 h 10000"/>
                  <a:gd name="connsiteX467" fmla="*/ 3562 w 10000"/>
                  <a:gd name="connsiteY467" fmla="*/ 8488 h 10000"/>
                  <a:gd name="connsiteX468" fmla="*/ 3568 w 10000"/>
                  <a:gd name="connsiteY468" fmla="*/ 8484 h 10000"/>
                  <a:gd name="connsiteX469" fmla="*/ 3584 w 10000"/>
                  <a:gd name="connsiteY469" fmla="*/ 8494 h 10000"/>
                  <a:gd name="connsiteX470" fmla="*/ 3593 w 10000"/>
                  <a:gd name="connsiteY470" fmla="*/ 8507 h 10000"/>
                  <a:gd name="connsiteX471" fmla="*/ 3618 w 10000"/>
                  <a:gd name="connsiteY471" fmla="*/ 8497 h 10000"/>
                  <a:gd name="connsiteX472" fmla="*/ 3643 w 10000"/>
                  <a:gd name="connsiteY472" fmla="*/ 8475 h 10000"/>
                  <a:gd name="connsiteX473" fmla="*/ 3657 w 10000"/>
                  <a:gd name="connsiteY473" fmla="*/ 8478 h 10000"/>
                  <a:gd name="connsiteX474" fmla="*/ 3670 w 10000"/>
                  <a:gd name="connsiteY474" fmla="*/ 8475 h 10000"/>
                  <a:gd name="connsiteX475" fmla="*/ 3673 w 10000"/>
                  <a:gd name="connsiteY475" fmla="*/ 8468 h 10000"/>
                  <a:gd name="connsiteX476" fmla="*/ 3681 w 10000"/>
                  <a:gd name="connsiteY476" fmla="*/ 8468 h 10000"/>
                  <a:gd name="connsiteX477" fmla="*/ 3698 w 10000"/>
                  <a:gd name="connsiteY477" fmla="*/ 8478 h 10000"/>
                  <a:gd name="connsiteX478" fmla="*/ 3720 w 10000"/>
                  <a:gd name="connsiteY478" fmla="*/ 8497 h 10000"/>
                  <a:gd name="connsiteX479" fmla="*/ 3715 w 10000"/>
                  <a:gd name="connsiteY479" fmla="*/ 8504 h 10000"/>
                  <a:gd name="connsiteX480" fmla="*/ 3729 w 10000"/>
                  <a:gd name="connsiteY480" fmla="*/ 8514 h 10000"/>
                  <a:gd name="connsiteX481" fmla="*/ 3729 w 10000"/>
                  <a:gd name="connsiteY481" fmla="*/ 8517 h 10000"/>
                  <a:gd name="connsiteX482" fmla="*/ 3740 w 10000"/>
                  <a:gd name="connsiteY482" fmla="*/ 8527 h 10000"/>
                  <a:gd name="connsiteX483" fmla="*/ 3759 w 10000"/>
                  <a:gd name="connsiteY483" fmla="*/ 8517 h 10000"/>
                  <a:gd name="connsiteX484" fmla="*/ 3762 w 10000"/>
                  <a:gd name="connsiteY484" fmla="*/ 8504 h 10000"/>
                  <a:gd name="connsiteX485" fmla="*/ 3770 w 10000"/>
                  <a:gd name="connsiteY485" fmla="*/ 8488 h 10000"/>
                  <a:gd name="connsiteX486" fmla="*/ 3778 w 10000"/>
                  <a:gd name="connsiteY486" fmla="*/ 8484 h 10000"/>
                  <a:gd name="connsiteX487" fmla="*/ 3792 w 10000"/>
                  <a:gd name="connsiteY487" fmla="*/ 8475 h 10000"/>
                  <a:gd name="connsiteX488" fmla="*/ 3803 w 10000"/>
                  <a:gd name="connsiteY488" fmla="*/ 8478 h 10000"/>
                  <a:gd name="connsiteX489" fmla="*/ 3809 w 10000"/>
                  <a:gd name="connsiteY489" fmla="*/ 8475 h 10000"/>
                  <a:gd name="connsiteX490" fmla="*/ 3825 w 10000"/>
                  <a:gd name="connsiteY490" fmla="*/ 8465 h 10000"/>
                  <a:gd name="connsiteX491" fmla="*/ 3834 w 10000"/>
                  <a:gd name="connsiteY491" fmla="*/ 8468 h 10000"/>
                  <a:gd name="connsiteX492" fmla="*/ 3842 w 10000"/>
                  <a:gd name="connsiteY492" fmla="*/ 8478 h 10000"/>
                  <a:gd name="connsiteX493" fmla="*/ 3850 w 10000"/>
                  <a:gd name="connsiteY493" fmla="*/ 8478 h 10000"/>
                  <a:gd name="connsiteX494" fmla="*/ 3859 w 10000"/>
                  <a:gd name="connsiteY494" fmla="*/ 8484 h 10000"/>
                  <a:gd name="connsiteX495" fmla="*/ 3873 w 10000"/>
                  <a:gd name="connsiteY495" fmla="*/ 8494 h 10000"/>
                  <a:gd name="connsiteX496" fmla="*/ 3875 w 10000"/>
                  <a:gd name="connsiteY496" fmla="*/ 8507 h 10000"/>
                  <a:gd name="connsiteX497" fmla="*/ 3881 w 10000"/>
                  <a:gd name="connsiteY497" fmla="*/ 8527 h 10000"/>
                  <a:gd name="connsiteX498" fmla="*/ 3875 w 10000"/>
                  <a:gd name="connsiteY498" fmla="*/ 8546 h 10000"/>
                  <a:gd name="connsiteX499" fmla="*/ 3892 w 10000"/>
                  <a:gd name="connsiteY499" fmla="*/ 8546 h 10000"/>
                  <a:gd name="connsiteX500" fmla="*/ 3900 w 10000"/>
                  <a:gd name="connsiteY500" fmla="*/ 8543 h 10000"/>
                  <a:gd name="connsiteX501" fmla="*/ 3906 w 10000"/>
                  <a:gd name="connsiteY501" fmla="*/ 8543 h 10000"/>
                  <a:gd name="connsiteX502" fmla="*/ 3922 w 10000"/>
                  <a:gd name="connsiteY502" fmla="*/ 8552 h 10000"/>
                  <a:gd name="connsiteX503" fmla="*/ 3939 w 10000"/>
                  <a:gd name="connsiteY503" fmla="*/ 8559 h 10000"/>
                  <a:gd name="connsiteX504" fmla="*/ 3953 w 10000"/>
                  <a:gd name="connsiteY504" fmla="*/ 8572 h 10000"/>
                  <a:gd name="connsiteX505" fmla="*/ 3956 w 10000"/>
                  <a:gd name="connsiteY505" fmla="*/ 8588 h 10000"/>
                  <a:gd name="connsiteX506" fmla="*/ 3956 w 10000"/>
                  <a:gd name="connsiteY506" fmla="*/ 8608 h 10000"/>
                  <a:gd name="connsiteX507" fmla="*/ 3972 w 10000"/>
                  <a:gd name="connsiteY507" fmla="*/ 8608 h 10000"/>
                  <a:gd name="connsiteX508" fmla="*/ 3986 w 10000"/>
                  <a:gd name="connsiteY508" fmla="*/ 8608 h 10000"/>
                  <a:gd name="connsiteX509" fmla="*/ 3997 w 10000"/>
                  <a:gd name="connsiteY509" fmla="*/ 8608 h 10000"/>
                  <a:gd name="connsiteX510" fmla="*/ 4006 w 10000"/>
                  <a:gd name="connsiteY510" fmla="*/ 8608 h 10000"/>
                  <a:gd name="connsiteX511" fmla="*/ 4006 w 10000"/>
                  <a:gd name="connsiteY511" fmla="*/ 8611 h 10000"/>
                  <a:gd name="connsiteX512" fmla="*/ 4011 w 10000"/>
                  <a:gd name="connsiteY512" fmla="*/ 8611 h 10000"/>
                  <a:gd name="connsiteX513" fmla="*/ 4022 w 10000"/>
                  <a:gd name="connsiteY513" fmla="*/ 8620 h 10000"/>
                  <a:gd name="connsiteX514" fmla="*/ 4042 w 10000"/>
                  <a:gd name="connsiteY514" fmla="*/ 8620 h 10000"/>
                  <a:gd name="connsiteX515" fmla="*/ 4050 w 10000"/>
                  <a:gd name="connsiteY515" fmla="*/ 8617 h 10000"/>
                  <a:gd name="connsiteX516" fmla="*/ 4069 w 10000"/>
                  <a:gd name="connsiteY516" fmla="*/ 8620 h 10000"/>
                  <a:gd name="connsiteX517" fmla="*/ 4086 w 10000"/>
                  <a:gd name="connsiteY517" fmla="*/ 8630 h 10000"/>
                  <a:gd name="connsiteX518" fmla="*/ 4108 w 10000"/>
                  <a:gd name="connsiteY518" fmla="*/ 8627 h 10000"/>
                  <a:gd name="connsiteX519" fmla="*/ 4125 w 10000"/>
                  <a:gd name="connsiteY519" fmla="*/ 8620 h 10000"/>
                  <a:gd name="connsiteX520" fmla="*/ 4133 w 10000"/>
                  <a:gd name="connsiteY520" fmla="*/ 8611 h 10000"/>
                  <a:gd name="connsiteX521" fmla="*/ 4139 w 10000"/>
                  <a:gd name="connsiteY521" fmla="*/ 8608 h 10000"/>
                  <a:gd name="connsiteX522" fmla="*/ 4147 w 10000"/>
                  <a:gd name="connsiteY522" fmla="*/ 8601 h 10000"/>
                  <a:gd name="connsiteX523" fmla="*/ 4155 w 10000"/>
                  <a:gd name="connsiteY523" fmla="*/ 8591 h 10000"/>
                  <a:gd name="connsiteX524" fmla="*/ 4166 w 10000"/>
                  <a:gd name="connsiteY524" fmla="*/ 8582 h 10000"/>
                  <a:gd name="connsiteX525" fmla="*/ 4183 w 10000"/>
                  <a:gd name="connsiteY525" fmla="*/ 8569 h 10000"/>
                  <a:gd name="connsiteX526" fmla="*/ 4191 w 10000"/>
                  <a:gd name="connsiteY526" fmla="*/ 8562 h 10000"/>
                  <a:gd name="connsiteX527" fmla="*/ 4208 w 10000"/>
                  <a:gd name="connsiteY527" fmla="*/ 8552 h 10000"/>
                  <a:gd name="connsiteX528" fmla="*/ 4230 w 10000"/>
                  <a:gd name="connsiteY528" fmla="*/ 8552 h 10000"/>
                  <a:gd name="connsiteX529" fmla="*/ 4238 w 10000"/>
                  <a:gd name="connsiteY529" fmla="*/ 8559 h 10000"/>
                  <a:gd name="connsiteX530" fmla="*/ 4247 w 10000"/>
                  <a:gd name="connsiteY530" fmla="*/ 8572 h 10000"/>
                  <a:gd name="connsiteX531" fmla="*/ 4252 w 10000"/>
                  <a:gd name="connsiteY531" fmla="*/ 8578 h 10000"/>
                  <a:gd name="connsiteX532" fmla="*/ 4263 w 10000"/>
                  <a:gd name="connsiteY532" fmla="*/ 8582 h 10000"/>
                  <a:gd name="connsiteX533" fmla="*/ 4277 w 10000"/>
                  <a:gd name="connsiteY533" fmla="*/ 8572 h 10000"/>
                  <a:gd name="connsiteX534" fmla="*/ 4294 w 10000"/>
                  <a:gd name="connsiteY534" fmla="*/ 8559 h 10000"/>
                  <a:gd name="connsiteX535" fmla="*/ 4302 w 10000"/>
                  <a:gd name="connsiteY535" fmla="*/ 8546 h 10000"/>
                  <a:gd name="connsiteX536" fmla="*/ 4310 w 10000"/>
                  <a:gd name="connsiteY536" fmla="*/ 8543 h 10000"/>
                  <a:gd name="connsiteX537" fmla="*/ 4313 w 10000"/>
                  <a:gd name="connsiteY537" fmla="*/ 8543 h 10000"/>
                  <a:gd name="connsiteX538" fmla="*/ 4332 w 10000"/>
                  <a:gd name="connsiteY538" fmla="*/ 8546 h 10000"/>
                  <a:gd name="connsiteX539" fmla="*/ 4335 w 10000"/>
                  <a:gd name="connsiteY539" fmla="*/ 8559 h 10000"/>
                  <a:gd name="connsiteX540" fmla="*/ 4349 w 10000"/>
                  <a:gd name="connsiteY540" fmla="*/ 8588 h 10000"/>
                  <a:gd name="connsiteX541" fmla="*/ 4360 w 10000"/>
                  <a:gd name="connsiteY541" fmla="*/ 8591 h 10000"/>
                  <a:gd name="connsiteX542" fmla="*/ 4366 w 10000"/>
                  <a:gd name="connsiteY542" fmla="*/ 8591 h 10000"/>
                  <a:gd name="connsiteX543" fmla="*/ 4382 w 10000"/>
                  <a:gd name="connsiteY543" fmla="*/ 8598 h 10000"/>
                  <a:gd name="connsiteX544" fmla="*/ 4385 w 10000"/>
                  <a:gd name="connsiteY544" fmla="*/ 8598 h 10000"/>
                  <a:gd name="connsiteX545" fmla="*/ 4402 w 10000"/>
                  <a:gd name="connsiteY545" fmla="*/ 8598 h 10000"/>
                  <a:gd name="connsiteX546" fmla="*/ 4421 w 10000"/>
                  <a:gd name="connsiteY546" fmla="*/ 8591 h 10000"/>
                  <a:gd name="connsiteX547" fmla="*/ 4440 w 10000"/>
                  <a:gd name="connsiteY547" fmla="*/ 8591 h 10000"/>
                  <a:gd name="connsiteX548" fmla="*/ 4449 w 10000"/>
                  <a:gd name="connsiteY548" fmla="*/ 8598 h 10000"/>
                  <a:gd name="connsiteX549" fmla="*/ 4454 w 10000"/>
                  <a:gd name="connsiteY549" fmla="*/ 8617 h 10000"/>
                  <a:gd name="connsiteX550" fmla="*/ 4463 w 10000"/>
                  <a:gd name="connsiteY550" fmla="*/ 8608 h 10000"/>
                  <a:gd name="connsiteX551" fmla="*/ 4474 w 10000"/>
                  <a:gd name="connsiteY551" fmla="*/ 8608 h 10000"/>
                  <a:gd name="connsiteX552" fmla="*/ 4490 w 10000"/>
                  <a:gd name="connsiteY552" fmla="*/ 8617 h 10000"/>
                  <a:gd name="connsiteX553" fmla="*/ 4504 w 10000"/>
                  <a:gd name="connsiteY553" fmla="*/ 8617 h 10000"/>
                  <a:gd name="connsiteX554" fmla="*/ 4518 w 10000"/>
                  <a:gd name="connsiteY554" fmla="*/ 8617 h 10000"/>
                  <a:gd name="connsiteX555" fmla="*/ 4535 w 10000"/>
                  <a:gd name="connsiteY555" fmla="*/ 8611 h 10000"/>
                  <a:gd name="connsiteX556" fmla="*/ 4546 w 10000"/>
                  <a:gd name="connsiteY556" fmla="*/ 8611 h 10000"/>
                  <a:gd name="connsiteX557" fmla="*/ 4562 w 10000"/>
                  <a:gd name="connsiteY557" fmla="*/ 8611 h 10000"/>
                  <a:gd name="connsiteX558" fmla="*/ 4571 w 10000"/>
                  <a:gd name="connsiteY558" fmla="*/ 8611 h 10000"/>
                  <a:gd name="connsiteX559" fmla="*/ 4579 w 10000"/>
                  <a:gd name="connsiteY559" fmla="*/ 8608 h 10000"/>
                  <a:gd name="connsiteX560" fmla="*/ 4584 w 10000"/>
                  <a:gd name="connsiteY560" fmla="*/ 8608 h 10000"/>
                  <a:gd name="connsiteX561" fmla="*/ 4601 w 10000"/>
                  <a:gd name="connsiteY561" fmla="*/ 8617 h 10000"/>
                  <a:gd name="connsiteX562" fmla="*/ 4609 w 10000"/>
                  <a:gd name="connsiteY562" fmla="*/ 8627 h 10000"/>
                  <a:gd name="connsiteX563" fmla="*/ 4618 w 10000"/>
                  <a:gd name="connsiteY563" fmla="*/ 8637 h 10000"/>
                  <a:gd name="connsiteX564" fmla="*/ 4618 w 10000"/>
                  <a:gd name="connsiteY564" fmla="*/ 8646 h 10000"/>
                  <a:gd name="connsiteX565" fmla="*/ 4634 w 10000"/>
                  <a:gd name="connsiteY565" fmla="*/ 8656 h 10000"/>
                  <a:gd name="connsiteX566" fmla="*/ 4640 w 10000"/>
                  <a:gd name="connsiteY566" fmla="*/ 8659 h 10000"/>
                  <a:gd name="connsiteX567" fmla="*/ 4651 w 10000"/>
                  <a:gd name="connsiteY567" fmla="*/ 8666 h 10000"/>
                  <a:gd name="connsiteX568" fmla="*/ 4657 w 10000"/>
                  <a:gd name="connsiteY568" fmla="*/ 8659 h 10000"/>
                  <a:gd name="connsiteX569" fmla="*/ 4668 w 10000"/>
                  <a:gd name="connsiteY569" fmla="*/ 8650 h 10000"/>
                  <a:gd name="connsiteX570" fmla="*/ 4676 w 10000"/>
                  <a:gd name="connsiteY570" fmla="*/ 8650 h 10000"/>
                  <a:gd name="connsiteX571" fmla="*/ 4690 w 10000"/>
                  <a:gd name="connsiteY571" fmla="*/ 8650 h 10000"/>
                  <a:gd name="connsiteX572" fmla="*/ 4698 w 10000"/>
                  <a:gd name="connsiteY572" fmla="*/ 8650 h 10000"/>
                  <a:gd name="connsiteX573" fmla="*/ 4704 w 10000"/>
                  <a:gd name="connsiteY573" fmla="*/ 8650 h 10000"/>
                  <a:gd name="connsiteX574" fmla="*/ 4706 w 10000"/>
                  <a:gd name="connsiteY574" fmla="*/ 8659 h 10000"/>
                  <a:gd name="connsiteX575" fmla="*/ 4706 w 10000"/>
                  <a:gd name="connsiteY575" fmla="*/ 8666 h 10000"/>
                  <a:gd name="connsiteX576" fmla="*/ 4723 w 10000"/>
                  <a:gd name="connsiteY576" fmla="*/ 8682 h 10000"/>
                  <a:gd name="connsiteX577" fmla="*/ 4737 w 10000"/>
                  <a:gd name="connsiteY577" fmla="*/ 8682 h 10000"/>
                  <a:gd name="connsiteX578" fmla="*/ 4745 w 10000"/>
                  <a:gd name="connsiteY578" fmla="*/ 8676 h 10000"/>
                  <a:gd name="connsiteX579" fmla="*/ 4756 w 10000"/>
                  <a:gd name="connsiteY579" fmla="*/ 8666 h 10000"/>
                  <a:gd name="connsiteX580" fmla="*/ 4765 w 10000"/>
                  <a:gd name="connsiteY580" fmla="*/ 8666 h 10000"/>
                  <a:gd name="connsiteX581" fmla="*/ 4765 w 10000"/>
                  <a:gd name="connsiteY581" fmla="*/ 8682 h 10000"/>
                  <a:gd name="connsiteX582" fmla="*/ 4770 w 10000"/>
                  <a:gd name="connsiteY582" fmla="*/ 8701 h 10000"/>
                  <a:gd name="connsiteX583" fmla="*/ 4778 w 10000"/>
                  <a:gd name="connsiteY583" fmla="*/ 8705 h 10000"/>
                  <a:gd name="connsiteX584" fmla="*/ 4795 w 10000"/>
                  <a:gd name="connsiteY584" fmla="*/ 8714 h 10000"/>
                  <a:gd name="connsiteX585" fmla="*/ 4812 w 10000"/>
                  <a:gd name="connsiteY585" fmla="*/ 8714 h 10000"/>
                  <a:gd name="connsiteX586" fmla="*/ 4825 w 10000"/>
                  <a:gd name="connsiteY586" fmla="*/ 8705 h 10000"/>
                  <a:gd name="connsiteX587" fmla="*/ 4825 w 10000"/>
                  <a:gd name="connsiteY587" fmla="*/ 8701 h 10000"/>
                  <a:gd name="connsiteX588" fmla="*/ 4828 w 10000"/>
                  <a:gd name="connsiteY588" fmla="*/ 8701 h 10000"/>
                  <a:gd name="connsiteX589" fmla="*/ 4837 w 10000"/>
                  <a:gd name="connsiteY589" fmla="*/ 8692 h 10000"/>
                  <a:gd name="connsiteX590" fmla="*/ 4842 w 10000"/>
                  <a:gd name="connsiteY590" fmla="*/ 8685 h 10000"/>
                  <a:gd name="connsiteX591" fmla="*/ 4859 w 10000"/>
                  <a:gd name="connsiteY591" fmla="*/ 8692 h 10000"/>
                  <a:gd name="connsiteX592" fmla="*/ 4870 w 10000"/>
                  <a:gd name="connsiteY592" fmla="*/ 8701 h 10000"/>
                  <a:gd name="connsiteX593" fmla="*/ 4878 w 10000"/>
                  <a:gd name="connsiteY593" fmla="*/ 8714 h 10000"/>
                  <a:gd name="connsiteX594" fmla="*/ 4892 w 10000"/>
                  <a:gd name="connsiteY594" fmla="*/ 8724 h 10000"/>
                  <a:gd name="connsiteX595" fmla="*/ 4900 w 10000"/>
                  <a:gd name="connsiteY595" fmla="*/ 8724 h 10000"/>
                  <a:gd name="connsiteX596" fmla="*/ 4906 w 10000"/>
                  <a:gd name="connsiteY596" fmla="*/ 8705 h 10000"/>
                  <a:gd name="connsiteX597" fmla="*/ 4925 w 10000"/>
                  <a:gd name="connsiteY597" fmla="*/ 8724 h 10000"/>
                  <a:gd name="connsiteX598" fmla="*/ 4939 w 10000"/>
                  <a:gd name="connsiteY598" fmla="*/ 8701 h 10000"/>
                  <a:gd name="connsiteX599" fmla="*/ 4950 w 10000"/>
                  <a:gd name="connsiteY599" fmla="*/ 8695 h 10000"/>
                  <a:gd name="connsiteX600" fmla="*/ 4956 w 10000"/>
                  <a:gd name="connsiteY600" fmla="*/ 8692 h 10000"/>
                  <a:gd name="connsiteX601" fmla="*/ 4986 w 10000"/>
                  <a:gd name="connsiteY601" fmla="*/ 8705 h 10000"/>
                  <a:gd name="connsiteX602" fmla="*/ 5003 w 10000"/>
                  <a:gd name="connsiteY602" fmla="*/ 8701 h 10000"/>
                  <a:gd name="connsiteX603" fmla="*/ 5011 w 10000"/>
                  <a:gd name="connsiteY603" fmla="*/ 8692 h 10000"/>
                  <a:gd name="connsiteX604" fmla="*/ 5028 w 10000"/>
                  <a:gd name="connsiteY604" fmla="*/ 8682 h 10000"/>
                  <a:gd name="connsiteX605" fmla="*/ 5030 w 10000"/>
                  <a:gd name="connsiteY605" fmla="*/ 8659 h 10000"/>
                  <a:gd name="connsiteX606" fmla="*/ 5039 w 10000"/>
                  <a:gd name="connsiteY606" fmla="*/ 8656 h 10000"/>
                  <a:gd name="connsiteX607" fmla="*/ 5053 w 10000"/>
                  <a:gd name="connsiteY607" fmla="*/ 8669 h 10000"/>
                  <a:gd name="connsiteX608" fmla="*/ 5061 w 10000"/>
                  <a:gd name="connsiteY608" fmla="*/ 8669 h 10000"/>
                  <a:gd name="connsiteX609" fmla="*/ 5061 w 10000"/>
                  <a:gd name="connsiteY609" fmla="*/ 8676 h 10000"/>
                  <a:gd name="connsiteX610" fmla="*/ 5069 w 10000"/>
                  <a:gd name="connsiteY610" fmla="*/ 8669 h 10000"/>
                  <a:gd name="connsiteX611" fmla="*/ 5083 w 10000"/>
                  <a:gd name="connsiteY611" fmla="*/ 8669 h 10000"/>
                  <a:gd name="connsiteX612" fmla="*/ 5100 w 10000"/>
                  <a:gd name="connsiteY612" fmla="*/ 8669 h 10000"/>
                  <a:gd name="connsiteX613" fmla="*/ 5119 w 10000"/>
                  <a:gd name="connsiteY613" fmla="*/ 8682 h 10000"/>
                  <a:gd name="connsiteX614" fmla="*/ 5136 w 10000"/>
                  <a:gd name="connsiteY614" fmla="*/ 8692 h 10000"/>
                  <a:gd name="connsiteX615" fmla="*/ 5161 w 10000"/>
                  <a:gd name="connsiteY615" fmla="*/ 8701 h 10000"/>
                  <a:gd name="connsiteX616" fmla="*/ 5183 w 10000"/>
                  <a:gd name="connsiteY616" fmla="*/ 8701 h 10000"/>
                  <a:gd name="connsiteX617" fmla="*/ 5199 w 10000"/>
                  <a:gd name="connsiteY617" fmla="*/ 8701 h 10000"/>
                  <a:gd name="connsiteX618" fmla="*/ 5213 w 10000"/>
                  <a:gd name="connsiteY618" fmla="*/ 8705 h 10000"/>
                  <a:gd name="connsiteX619" fmla="*/ 5224 w 10000"/>
                  <a:gd name="connsiteY619" fmla="*/ 8701 h 10000"/>
                  <a:gd name="connsiteX620" fmla="*/ 5230 w 10000"/>
                  <a:gd name="connsiteY620" fmla="*/ 8701 h 10000"/>
                  <a:gd name="connsiteX621" fmla="*/ 5241 w 10000"/>
                  <a:gd name="connsiteY621" fmla="*/ 8676 h 10000"/>
                  <a:gd name="connsiteX622" fmla="*/ 5247 w 10000"/>
                  <a:gd name="connsiteY622" fmla="*/ 8666 h 10000"/>
                  <a:gd name="connsiteX623" fmla="*/ 5249 w 10000"/>
                  <a:gd name="connsiteY623" fmla="*/ 8646 h 10000"/>
                  <a:gd name="connsiteX624" fmla="*/ 5249 w 10000"/>
                  <a:gd name="connsiteY624" fmla="*/ 8650 h 10000"/>
                  <a:gd name="connsiteX625" fmla="*/ 5255 w 10000"/>
                  <a:gd name="connsiteY625" fmla="*/ 8646 h 10000"/>
                  <a:gd name="connsiteX626" fmla="*/ 5271 w 10000"/>
                  <a:gd name="connsiteY626" fmla="*/ 8650 h 10000"/>
                  <a:gd name="connsiteX627" fmla="*/ 5288 w 10000"/>
                  <a:gd name="connsiteY627" fmla="*/ 8666 h 10000"/>
                  <a:gd name="connsiteX628" fmla="*/ 5296 w 10000"/>
                  <a:gd name="connsiteY628" fmla="*/ 8666 h 10000"/>
                  <a:gd name="connsiteX629" fmla="*/ 5310 w 10000"/>
                  <a:gd name="connsiteY629" fmla="*/ 8656 h 10000"/>
                  <a:gd name="connsiteX630" fmla="*/ 5321 w 10000"/>
                  <a:gd name="connsiteY630" fmla="*/ 8650 h 10000"/>
                  <a:gd name="connsiteX631" fmla="*/ 5338 w 10000"/>
                  <a:gd name="connsiteY631" fmla="*/ 8650 h 10000"/>
                  <a:gd name="connsiteX632" fmla="*/ 5360 w 10000"/>
                  <a:gd name="connsiteY632" fmla="*/ 8640 h 10000"/>
                  <a:gd name="connsiteX633" fmla="*/ 5366 w 10000"/>
                  <a:gd name="connsiteY633" fmla="*/ 8637 h 10000"/>
                  <a:gd name="connsiteX634" fmla="*/ 5368 w 10000"/>
                  <a:gd name="connsiteY634" fmla="*/ 8637 h 10000"/>
                  <a:gd name="connsiteX635" fmla="*/ 5382 w 10000"/>
                  <a:gd name="connsiteY635" fmla="*/ 8630 h 10000"/>
                  <a:gd name="connsiteX636" fmla="*/ 5391 w 10000"/>
                  <a:gd name="connsiteY636" fmla="*/ 8630 h 10000"/>
                  <a:gd name="connsiteX637" fmla="*/ 5402 w 10000"/>
                  <a:gd name="connsiteY637" fmla="*/ 8637 h 10000"/>
                  <a:gd name="connsiteX638" fmla="*/ 5418 w 10000"/>
                  <a:gd name="connsiteY638" fmla="*/ 8656 h 10000"/>
                  <a:gd name="connsiteX639" fmla="*/ 5432 w 10000"/>
                  <a:gd name="connsiteY639" fmla="*/ 8666 h 10000"/>
                  <a:gd name="connsiteX640" fmla="*/ 5443 w 10000"/>
                  <a:gd name="connsiteY640" fmla="*/ 8682 h 10000"/>
                  <a:gd name="connsiteX641" fmla="*/ 5457 w 10000"/>
                  <a:gd name="connsiteY641" fmla="*/ 8692 h 10000"/>
                  <a:gd name="connsiteX642" fmla="*/ 5471 w 10000"/>
                  <a:gd name="connsiteY642" fmla="*/ 8705 h 10000"/>
                  <a:gd name="connsiteX643" fmla="*/ 5488 w 10000"/>
                  <a:gd name="connsiteY643" fmla="*/ 8711 h 10000"/>
                  <a:gd name="connsiteX644" fmla="*/ 5490 w 10000"/>
                  <a:gd name="connsiteY644" fmla="*/ 8721 h 10000"/>
                  <a:gd name="connsiteX645" fmla="*/ 5512 w 10000"/>
                  <a:gd name="connsiteY645" fmla="*/ 8724 h 10000"/>
                  <a:gd name="connsiteX646" fmla="*/ 5521 w 10000"/>
                  <a:gd name="connsiteY646" fmla="*/ 8714 h 10000"/>
                  <a:gd name="connsiteX647" fmla="*/ 5524 w 10000"/>
                  <a:gd name="connsiteY647" fmla="*/ 8714 h 10000"/>
                  <a:gd name="connsiteX648" fmla="*/ 5532 w 10000"/>
                  <a:gd name="connsiteY648" fmla="*/ 8721 h 10000"/>
                  <a:gd name="connsiteX649" fmla="*/ 5540 w 10000"/>
                  <a:gd name="connsiteY649" fmla="*/ 8724 h 10000"/>
                  <a:gd name="connsiteX650" fmla="*/ 5562 w 10000"/>
                  <a:gd name="connsiteY650" fmla="*/ 8750 h 10000"/>
                  <a:gd name="connsiteX651" fmla="*/ 5562 w 10000"/>
                  <a:gd name="connsiteY651" fmla="*/ 8760 h 10000"/>
                  <a:gd name="connsiteX652" fmla="*/ 5571 w 10000"/>
                  <a:gd name="connsiteY652" fmla="*/ 8782 h 10000"/>
                  <a:gd name="connsiteX653" fmla="*/ 5579 w 10000"/>
                  <a:gd name="connsiteY653" fmla="*/ 8789 h 10000"/>
                  <a:gd name="connsiteX654" fmla="*/ 5593 w 10000"/>
                  <a:gd name="connsiteY654" fmla="*/ 8789 h 10000"/>
                  <a:gd name="connsiteX655" fmla="*/ 5596 w 10000"/>
                  <a:gd name="connsiteY655" fmla="*/ 8789 h 10000"/>
                  <a:gd name="connsiteX656" fmla="*/ 5626 w 10000"/>
                  <a:gd name="connsiteY656" fmla="*/ 8782 h 10000"/>
                  <a:gd name="connsiteX657" fmla="*/ 5629 w 10000"/>
                  <a:gd name="connsiteY657" fmla="*/ 8782 h 10000"/>
                  <a:gd name="connsiteX658" fmla="*/ 5637 w 10000"/>
                  <a:gd name="connsiteY658" fmla="*/ 8779 h 10000"/>
                  <a:gd name="connsiteX659" fmla="*/ 5648 w 10000"/>
                  <a:gd name="connsiteY659" fmla="*/ 8789 h 10000"/>
                  <a:gd name="connsiteX660" fmla="*/ 5665 w 10000"/>
                  <a:gd name="connsiteY660" fmla="*/ 8795 h 10000"/>
                  <a:gd name="connsiteX661" fmla="*/ 5676 w 10000"/>
                  <a:gd name="connsiteY661" fmla="*/ 8789 h 10000"/>
                  <a:gd name="connsiteX662" fmla="*/ 5684 w 10000"/>
                  <a:gd name="connsiteY662" fmla="*/ 8782 h 10000"/>
                  <a:gd name="connsiteX663" fmla="*/ 5693 w 10000"/>
                  <a:gd name="connsiteY663" fmla="*/ 8789 h 10000"/>
                  <a:gd name="connsiteX664" fmla="*/ 5715 w 10000"/>
                  <a:gd name="connsiteY664" fmla="*/ 8808 h 10000"/>
                  <a:gd name="connsiteX665" fmla="*/ 5731 w 10000"/>
                  <a:gd name="connsiteY665" fmla="*/ 8808 h 10000"/>
                  <a:gd name="connsiteX666" fmla="*/ 5740 w 10000"/>
                  <a:gd name="connsiteY666" fmla="*/ 8808 h 10000"/>
                  <a:gd name="connsiteX667" fmla="*/ 5765 w 10000"/>
                  <a:gd name="connsiteY667" fmla="*/ 8818 h 10000"/>
                  <a:gd name="connsiteX668" fmla="*/ 5781 w 10000"/>
                  <a:gd name="connsiteY668" fmla="*/ 8824 h 10000"/>
                  <a:gd name="connsiteX669" fmla="*/ 5798 w 10000"/>
                  <a:gd name="connsiteY669" fmla="*/ 8834 h 10000"/>
                  <a:gd name="connsiteX670" fmla="*/ 5814 w 10000"/>
                  <a:gd name="connsiteY670" fmla="*/ 8837 h 10000"/>
                  <a:gd name="connsiteX671" fmla="*/ 5831 w 10000"/>
                  <a:gd name="connsiteY671" fmla="*/ 8844 h 10000"/>
                  <a:gd name="connsiteX672" fmla="*/ 5842 w 10000"/>
                  <a:gd name="connsiteY672" fmla="*/ 8847 h 10000"/>
                  <a:gd name="connsiteX673" fmla="*/ 5859 w 10000"/>
                  <a:gd name="connsiteY673" fmla="*/ 8857 h 10000"/>
                  <a:gd name="connsiteX674" fmla="*/ 5870 w 10000"/>
                  <a:gd name="connsiteY674" fmla="*/ 8867 h 10000"/>
                  <a:gd name="connsiteX675" fmla="*/ 5878 w 10000"/>
                  <a:gd name="connsiteY675" fmla="*/ 8873 h 10000"/>
                  <a:gd name="connsiteX676" fmla="*/ 5895 w 10000"/>
                  <a:gd name="connsiteY676" fmla="*/ 8873 h 10000"/>
                  <a:gd name="connsiteX677" fmla="*/ 5911 w 10000"/>
                  <a:gd name="connsiteY677" fmla="*/ 8873 h 10000"/>
                  <a:gd name="connsiteX678" fmla="*/ 5931 w 10000"/>
                  <a:gd name="connsiteY678" fmla="*/ 8873 h 10000"/>
                  <a:gd name="connsiteX679" fmla="*/ 5950 w 10000"/>
                  <a:gd name="connsiteY679" fmla="*/ 8867 h 10000"/>
                  <a:gd name="connsiteX680" fmla="*/ 5967 w 10000"/>
                  <a:gd name="connsiteY680" fmla="*/ 8867 h 10000"/>
                  <a:gd name="connsiteX681" fmla="*/ 5975 w 10000"/>
                  <a:gd name="connsiteY681" fmla="*/ 8873 h 10000"/>
                  <a:gd name="connsiteX682" fmla="*/ 6000 w 10000"/>
                  <a:gd name="connsiteY682" fmla="*/ 8883 h 10000"/>
                  <a:gd name="connsiteX683" fmla="*/ 5997 w 10000"/>
                  <a:gd name="connsiteY683" fmla="*/ 8886 h 10000"/>
                  <a:gd name="connsiteX684" fmla="*/ 5997 w 10000"/>
                  <a:gd name="connsiteY684" fmla="*/ 8896 h 10000"/>
                  <a:gd name="connsiteX685" fmla="*/ 6014 w 10000"/>
                  <a:gd name="connsiteY685" fmla="*/ 8892 h 10000"/>
                  <a:gd name="connsiteX686" fmla="*/ 6028 w 10000"/>
                  <a:gd name="connsiteY686" fmla="*/ 8892 h 10000"/>
                  <a:gd name="connsiteX687" fmla="*/ 6053 w 10000"/>
                  <a:gd name="connsiteY687" fmla="*/ 8886 h 10000"/>
                  <a:gd name="connsiteX688" fmla="*/ 6072 w 10000"/>
                  <a:gd name="connsiteY688" fmla="*/ 8876 h 10000"/>
                  <a:gd name="connsiteX689" fmla="*/ 6089 w 10000"/>
                  <a:gd name="connsiteY689" fmla="*/ 8867 h 10000"/>
                  <a:gd name="connsiteX690" fmla="*/ 6111 w 10000"/>
                  <a:gd name="connsiteY690" fmla="*/ 8857 h 10000"/>
                  <a:gd name="connsiteX691" fmla="*/ 6127 w 10000"/>
                  <a:gd name="connsiteY691" fmla="*/ 8847 h 10000"/>
                  <a:gd name="connsiteX692" fmla="*/ 6152 w 10000"/>
                  <a:gd name="connsiteY692" fmla="*/ 8834 h 10000"/>
                  <a:gd name="connsiteX693" fmla="*/ 6183 w 10000"/>
                  <a:gd name="connsiteY693" fmla="*/ 8828 h 10000"/>
                  <a:gd name="connsiteX694" fmla="*/ 6175 w 10000"/>
                  <a:gd name="connsiteY694" fmla="*/ 8844 h 10000"/>
                  <a:gd name="connsiteX695" fmla="*/ 6169 w 10000"/>
                  <a:gd name="connsiteY695" fmla="*/ 8863 h 10000"/>
                  <a:gd name="connsiteX696" fmla="*/ 6158 w 10000"/>
                  <a:gd name="connsiteY696" fmla="*/ 8886 h 10000"/>
                  <a:gd name="connsiteX697" fmla="*/ 6152 w 10000"/>
                  <a:gd name="connsiteY697" fmla="*/ 8896 h 10000"/>
                  <a:gd name="connsiteX698" fmla="*/ 6150 w 10000"/>
                  <a:gd name="connsiteY698" fmla="*/ 8909 h 10000"/>
                  <a:gd name="connsiteX699" fmla="*/ 6152 w 10000"/>
                  <a:gd name="connsiteY699" fmla="*/ 8938 h 10000"/>
                  <a:gd name="connsiteX700" fmla="*/ 6158 w 10000"/>
                  <a:gd name="connsiteY700" fmla="*/ 8957 h 10000"/>
                  <a:gd name="connsiteX701" fmla="*/ 6161 w 10000"/>
                  <a:gd name="connsiteY701" fmla="*/ 8980 h 10000"/>
                  <a:gd name="connsiteX702" fmla="*/ 6166 w 10000"/>
                  <a:gd name="connsiteY702" fmla="*/ 8999 h 10000"/>
                  <a:gd name="connsiteX703" fmla="*/ 6175 w 10000"/>
                  <a:gd name="connsiteY703" fmla="*/ 9032 h 10000"/>
                  <a:gd name="connsiteX704" fmla="*/ 6183 w 10000"/>
                  <a:gd name="connsiteY704" fmla="*/ 9051 h 10000"/>
                  <a:gd name="connsiteX705" fmla="*/ 6191 w 10000"/>
                  <a:gd name="connsiteY705" fmla="*/ 9064 h 10000"/>
                  <a:gd name="connsiteX706" fmla="*/ 6194 w 10000"/>
                  <a:gd name="connsiteY706" fmla="*/ 9084 h 10000"/>
                  <a:gd name="connsiteX707" fmla="*/ 6208 w 10000"/>
                  <a:gd name="connsiteY707" fmla="*/ 9103 h 10000"/>
                  <a:gd name="connsiteX708" fmla="*/ 6208 w 10000"/>
                  <a:gd name="connsiteY708" fmla="*/ 9113 h 10000"/>
                  <a:gd name="connsiteX709" fmla="*/ 6216 w 10000"/>
                  <a:gd name="connsiteY709" fmla="*/ 9129 h 10000"/>
                  <a:gd name="connsiteX710" fmla="*/ 6230 w 10000"/>
                  <a:gd name="connsiteY710" fmla="*/ 9148 h 10000"/>
                  <a:gd name="connsiteX711" fmla="*/ 6241 w 10000"/>
                  <a:gd name="connsiteY711" fmla="*/ 9165 h 10000"/>
                  <a:gd name="connsiteX712" fmla="*/ 6249 w 10000"/>
                  <a:gd name="connsiteY712" fmla="*/ 9168 h 10000"/>
                  <a:gd name="connsiteX713" fmla="*/ 6266 w 10000"/>
                  <a:gd name="connsiteY713" fmla="*/ 9184 h 10000"/>
                  <a:gd name="connsiteX714" fmla="*/ 6280 w 10000"/>
                  <a:gd name="connsiteY714" fmla="*/ 9184 h 10000"/>
                  <a:gd name="connsiteX715" fmla="*/ 6288 w 10000"/>
                  <a:gd name="connsiteY715" fmla="*/ 9177 h 10000"/>
                  <a:gd name="connsiteX716" fmla="*/ 6299 w 10000"/>
                  <a:gd name="connsiteY716" fmla="*/ 9187 h 10000"/>
                  <a:gd name="connsiteX717" fmla="*/ 6305 w 10000"/>
                  <a:gd name="connsiteY717" fmla="*/ 9197 h 10000"/>
                  <a:gd name="connsiteX718" fmla="*/ 6310 w 10000"/>
                  <a:gd name="connsiteY718" fmla="*/ 9197 h 10000"/>
                  <a:gd name="connsiteX719" fmla="*/ 6321 w 10000"/>
                  <a:gd name="connsiteY719" fmla="*/ 9213 h 10000"/>
                  <a:gd name="connsiteX720" fmla="*/ 6335 w 10000"/>
                  <a:gd name="connsiteY720" fmla="*/ 9223 h 10000"/>
                  <a:gd name="connsiteX721" fmla="*/ 6338 w 10000"/>
                  <a:gd name="connsiteY721" fmla="*/ 9223 h 10000"/>
                  <a:gd name="connsiteX722" fmla="*/ 6355 w 10000"/>
                  <a:gd name="connsiteY722" fmla="*/ 9226 h 10000"/>
                  <a:gd name="connsiteX723" fmla="*/ 6363 w 10000"/>
                  <a:gd name="connsiteY723" fmla="*/ 9236 h 10000"/>
                  <a:gd name="connsiteX724" fmla="*/ 6380 w 10000"/>
                  <a:gd name="connsiteY724" fmla="*/ 9258 h 10000"/>
                  <a:gd name="connsiteX725" fmla="*/ 6393 w 10000"/>
                  <a:gd name="connsiteY725" fmla="*/ 9278 h 10000"/>
                  <a:gd name="connsiteX726" fmla="*/ 6396 w 10000"/>
                  <a:gd name="connsiteY726" fmla="*/ 9288 h 10000"/>
                  <a:gd name="connsiteX727" fmla="*/ 6407 w 10000"/>
                  <a:gd name="connsiteY727" fmla="*/ 9297 h 10000"/>
                  <a:gd name="connsiteX728" fmla="*/ 6410 w 10000"/>
                  <a:gd name="connsiteY728" fmla="*/ 9307 h 10000"/>
                  <a:gd name="connsiteX729" fmla="*/ 6416 w 10000"/>
                  <a:gd name="connsiteY729" fmla="*/ 9317 h 10000"/>
                  <a:gd name="connsiteX730" fmla="*/ 6424 w 10000"/>
                  <a:gd name="connsiteY730" fmla="*/ 9326 h 10000"/>
                  <a:gd name="connsiteX731" fmla="*/ 6435 w 10000"/>
                  <a:gd name="connsiteY731" fmla="*/ 9336 h 10000"/>
                  <a:gd name="connsiteX732" fmla="*/ 6443 w 10000"/>
                  <a:gd name="connsiteY732" fmla="*/ 9346 h 10000"/>
                  <a:gd name="connsiteX733" fmla="*/ 6449 w 10000"/>
                  <a:gd name="connsiteY733" fmla="*/ 9362 h 10000"/>
                  <a:gd name="connsiteX734" fmla="*/ 6452 w 10000"/>
                  <a:gd name="connsiteY734" fmla="*/ 9372 h 10000"/>
                  <a:gd name="connsiteX735" fmla="*/ 6449 w 10000"/>
                  <a:gd name="connsiteY735" fmla="*/ 9381 h 10000"/>
                  <a:gd name="connsiteX736" fmla="*/ 6465 w 10000"/>
                  <a:gd name="connsiteY736" fmla="*/ 9394 h 10000"/>
                  <a:gd name="connsiteX737" fmla="*/ 6468 w 10000"/>
                  <a:gd name="connsiteY737" fmla="*/ 9420 h 10000"/>
                  <a:gd name="connsiteX738" fmla="*/ 6493 w 10000"/>
                  <a:gd name="connsiteY738" fmla="*/ 9430 h 10000"/>
                  <a:gd name="connsiteX739" fmla="*/ 6507 w 10000"/>
                  <a:gd name="connsiteY739" fmla="*/ 9440 h 10000"/>
                  <a:gd name="connsiteX740" fmla="*/ 6524 w 10000"/>
                  <a:gd name="connsiteY740" fmla="*/ 9459 h 10000"/>
                  <a:gd name="connsiteX741" fmla="*/ 6532 w 10000"/>
                  <a:gd name="connsiteY741" fmla="*/ 9485 h 10000"/>
                  <a:gd name="connsiteX742" fmla="*/ 6537 w 10000"/>
                  <a:gd name="connsiteY742" fmla="*/ 9498 h 10000"/>
                  <a:gd name="connsiteX743" fmla="*/ 6571 w 10000"/>
                  <a:gd name="connsiteY743" fmla="*/ 9508 h 10000"/>
                  <a:gd name="connsiteX744" fmla="*/ 6596 w 10000"/>
                  <a:gd name="connsiteY744" fmla="*/ 9508 h 10000"/>
                  <a:gd name="connsiteX745" fmla="*/ 6637 w 10000"/>
                  <a:gd name="connsiteY745" fmla="*/ 9517 h 10000"/>
                  <a:gd name="connsiteX746" fmla="*/ 6662 w 10000"/>
                  <a:gd name="connsiteY746" fmla="*/ 9524 h 10000"/>
                  <a:gd name="connsiteX747" fmla="*/ 6679 w 10000"/>
                  <a:gd name="connsiteY747" fmla="*/ 9517 h 10000"/>
                  <a:gd name="connsiteX748" fmla="*/ 6679 w 10000"/>
                  <a:gd name="connsiteY748" fmla="*/ 9505 h 10000"/>
                  <a:gd name="connsiteX749" fmla="*/ 6690 w 10000"/>
                  <a:gd name="connsiteY749" fmla="*/ 9485 h 10000"/>
                  <a:gd name="connsiteX750" fmla="*/ 6693 w 10000"/>
                  <a:gd name="connsiteY750" fmla="*/ 9479 h 10000"/>
                  <a:gd name="connsiteX751" fmla="*/ 6706 w 10000"/>
                  <a:gd name="connsiteY751" fmla="*/ 9469 h 10000"/>
                  <a:gd name="connsiteX752" fmla="*/ 6709 w 10000"/>
                  <a:gd name="connsiteY752" fmla="*/ 9462 h 10000"/>
                  <a:gd name="connsiteX753" fmla="*/ 6717 w 10000"/>
                  <a:gd name="connsiteY753" fmla="*/ 9459 h 10000"/>
                  <a:gd name="connsiteX754" fmla="*/ 6726 w 10000"/>
                  <a:gd name="connsiteY754" fmla="*/ 9459 h 10000"/>
                  <a:gd name="connsiteX755" fmla="*/ 6742 w 10000"/>
                  <a:gd name="connsiteY755" fmla="*/ 9462 h 10000"/>
                  <a:gd name="connsiteX756" fmla="*/ 6759 w 10000"/>
                  <a:gd name="connsiteY756" fmla="*/ 9479 h 10000"/>
                  <a:gd name="connsiteX757" fmla="*/ 6781 w 10000"/>
                  <a:gd name="connsiteY757" fmla="*/ 9485 h 10000"/>
                  <a:gd name="connsiteX758" fmla="*/ 6795 w 10000"/>
                  <a:gd name="connsiteY758" fmla="*/ 9485 h 10000"/>
                  <a:gd name="connsiteX759" fmla="*/ 6803 w 10000"/>
                  <a:gd name="connsiteY759" fmla="*/ 9498 h 10000"/>
                  <a:gd name="connsiteX760" fmla="*/ 6806 w 10000"/>
                  <a:gd name="connsiteY760" fmla="*/ 9508 h 10000"/>
                  <a:gd name="connsiteX761" fmla="*/ 6823 w 10000"/>
                  <a:gd name="connsiteY761" fmla="*/ 9514 h 10000"/>
                  <a:gd name="connsiteX762" fmla="*/ 6831 w 10000"/>
                  <a:gd name="connsiteY762" fmla="*/ 9514 h 10000"/>
                  <a:gd name="connsiteX763" fmla="*/ 6848 w 10000"/>
                  <a:gd name="connsiteY763" fmla="*/ 9514 h 10000"/>
                  <a:gd name="connsiteX764" fmla="*/ 6856 w 10000"/>
                  <a:gd name="connsiteY764" fmla="*/ 9517 h 10000"/>
                  <a:gd name="connsiteX765" fmla="*/ 6878 w 10000"/>
                  <a:gd name="connsiteY765" fmla="*/ 9524 h 10000"/>
                  <a:gd name="connsiteX766" fmla="*/ 6895 w 10000"/>
                  <a:gd name="connsiteY766" fmla="*/ 9524 h 10000"/>
                  <a:gd name="connsiteX767" fmla="*/ 6917 w 10000"/>
                  <a:gd name="connsiteY767" fmla="*/ 9527 h 10000"/>
                  <a:gd name="connsiteX768" fmla="*/ 6934 w 10000"/>
                  <a:gd name="connsiteY768" fmla="*/ 9534 h 10000"/>
                  <a:gd name="connsiteX769" fmla="*/ 6961 w 10000"/>
                  <a:gd name="connsiteY769" fmla="*/ 9543 h 10000"/>
                  <a:gd name="connsiteX770" fmla="*/ 6989 w 10000"/>
                  <a:gd name="connsiteY770" fmla="*/ 9547 h 10000"/>
                  <a:gd name="connsiteX771" fmla="*/ 7014 w 10000"/>
                  <a:gd name="connsiteY771" fmla="*/ 9543 h 10000"/>
                  <a:gd name="connsiteX772" fmla="*/ 7033 w 10000"/>
                  <a:gd name="connsiteY772" fmla="*/ 9543 h 10000"/>
                  <a:gd name="connsiteX773" fmla="*/ 7042 w 10000"/>
                  <a:gd name="connsiteY773" fmla="*/ 9547 h 10000"/>
                  <a:gd name="connsiteX774" fmla="*/ 7069 w 10000"/>
                  <a:gd name="connsiteY774" fmla="*/ 9647 h 10000"/>
                  <a:gd name="connsiteX775" fmla="*/ 7122 w 10000"/>
                  <a:gd name="connsiteY775" fmla="*/ 9734 h 10000"/>
                  <a:gd name="connsiteX776" fmla="*/ 7147 w 10000"/>
                  <a:gd name="connsiteY776" fmla="*/ 9744 h 10000"/>
                  <a:gd name="connsiteX777" fmla="*/ 7169 w 10000"/>
                  <a:gd name="connsiteY777" fmla="*/ 9741 h 10000"/>
                  <a:gd name="connsiteX778" fmla="*/ 7177 w 10000"/>
                  <a:gd name="connsiteY778" fmla="*/ 9744 h 10000"/>
                  <a:gd name="connsiteX779" fmla="*/ 7186 w 10000"/>
                  <a:gd name="connsiteY779" fmla="*/ 9754 h 10000"/>
                  <a:gd name="connsiteX780" fmla="*/ 7191 w 10000"/>
                  <a:gd name="connsiteY780" fmla="*/ 9773 h 10000"/>
                  <a:gd name="connsiteX781" fmla="*/ 7208 w 10000"/>
                  <a:gd name="connsiteY781" fmla="*/ 9783 h 10000"/>
                  <a:gd name="connsiteX782" fmla="*/ 7219 w 10000"/>
                  <a:gd name="connsiteY782" fmla="*/ 9793 h 10000"/>
                  <a:gd name="connsiteX783" fmla="*/ 7235 w 10000"/>
                  <a:gd name="connsiteY783" fmla="*/ 9802 h 10000"/>
                  <a:gd name="connsiteX784" fmla="*/ 7249 w 10000"/>
                  <a:gd name="connsiteY784" fmla="*/ 9819 h 10000"/>
                  <a:gd name="connsiteX785" fmla="*/ 7255 w 10000"/>
                  <a:gd name="connsiteY785" fmla="*/ 9835 h 10000"/>
                  <a:gd name="connsiteX786" fmla="*/ 7255 w 10000"/>
                  <a:gd name="connsiteY786" fmla="*/ 9848 h 10000"/>
                  <a:gd name="connsiteX787" fmla="*/ 7249 w 10000"/>
                  <a:gd name="connsiteY787" fmla="*/ 9848 h 10000"/>
                  <a:gd name="connsiteX788" fmla="*/ 7244 w 10000"/>
                  <a:gd name="connsiteY788" fmla="*/ 9858 h 10000"/>
                  <a:gd name="connsiteX789" fmla="*/ 7235 w 10000"/>
                  <a:gd name="connsiteY789" fmla="*/ 9883 h 10000"/>
                  <a:gd name="connsiteX790" fmla="*/ 7244 w 10000"/>
                  <a:gd name="connsiteY790" fmla="*/ 9903 h 10000"/>
                  <a:gd name="connsiteX791" fmla="*/ 7258 w 10000"/>
                  <a:gd name="connsiteY791" fmla="*/ 9926 h 10000"/>
                  <a:gd name="connsiteX792" fmla="*/ 7263 w 10000"/>
                  <a:gd name="connsiteY792" fmla="*/ 9948 h 10000"/>
                  <a:gd name="connsiteX793" fmla="*/ 7274 w 10000"/>
                  <a:gd name="connsiteY793" fmla="*/ 9968 h 10000"/>
                  <a:gd name="connsiteX794" fmla="*/ 7283 w 10000"/>
                  <a:gd name="connsiteY794" fmla="*/ 9987 h 10000"/>
                  <a:gd name="connsiteX795" fmla="*/ 7291 w 10000"/>
                  <a:gd name="connsiteY795" fmla="*/ 10000 h 10000"/>
                  <a:gd name="connsiteX796" fmla="*/ 7305 w 10000"/>
                  <a:gd name="connsiteY796" fmla="*/ 9997 h 10000"/>
                  <a:gd name="connsiteX797" fmla="*/ 7313 w 10000"/>
                  <a:gd name="connsiteY797" fmla="*/ 9977 h 10000"/>
                  <a:gd name="connsiteX798" fmla="*/ 7324 w 10000"/>
                  <a:gd name="connsiteY798" fmla="*/ 9968 h 10000"/>
                  <a:gd name="connsiteX799" fmla="*/ 7341 w 10000"/>
                  <a:gd name="connsiteY799" fmla="*/ 9971 h 10000"/>
                  <a:gd name="connsiteX800" fmla="*/ 7368 w 10000"/>
                  <a:gd name="connsiteY800" fmla="*/ 9987 h 10000"/>
                  <a:gd name="connsiteX801" fmla="*/ 7380 w 10000"/>
                  <a:gd name="connsiteY801" fmla="*/ 9990 h 10000"/>
                  <a:gd name="connsiteX802" fmla="*/ 7393 w 10000"/>
                  <a:gd name="connsiteY802" fmla="*/ 9981 h 10000"/>
                  <a:gd name="connsiteX803" fmla="*/ 7404 w 10000"/>
                  <a:gd name="connsiteY803" fmla="*/ 9968 h 10000"/>
                  <a:gd name="connsiteX804" fmla="*/ 7418 w 10000"/>
                  <a:gd name="connsiteY804" fmla="*/ 9948 h 10000"/>
                  <a:gd name="connsiteX805" fmla="*/ 7427 w 10000"/>
                  <a:gd name="connsiteY805" fmla="*/ 9922 h 10000"/>
                  <a:gd name="connsiteX806" fmla="*/ 7427 w 10000"/>
                  <a:gd name="connsiteY806" fmla="*/ 9906 h 10000"/>
                  <a:gd name="connsiteX807" fmla="*/ 7404 w 10000"/>
                  <a:gd name="connsiteY807" fmla="*/ 9877 h 10000"/>
                  <a:gd name="connsiteX808" fmla="*/ 7388 w 10000"/>
                  <a:gd name="connsiteY808" fmla="*/ 9854 h 10000"/>
                  <a:gd name="connsiteX809" fmla="*/ 7385 w 10000"/>
                  <a:gd name="connsiteY809" fmla="*/ 9845 h 10000"/>
                  <a:gd name="connsiteX810" fmla="*/ 7385 w 10000"/>
                  <a:gd name="connsiteY810" fmla="*/ 9825 h 10000"/>
                  <a:gd name="connsiteX811" fmla="*/ 7385 w 10000"/>
                  <a:gd name="connsiteY811" fmla="*/ 9819 h 10000"/>
                  <a:gd name="connsiteX812" fmla="*/ 7393 w 10000"/>
                  <a:gd name="connsiteY812" fmla="*/ 9809 h 10000"/>
                  <a:gd name="connsiteX813" fmla="*/ 7404 w 10000"/>
                  <a:gd name="connsiteY813" fmla="*/ 9793 h 10000"/>
                  <a:gd name="connsiteX814" fmla="*/ 7413 w 10000"/>
                  <a:gd name="connsiteY814" fmla="*/ 9783 h 10000"/>
                  <a:gd name="connsiteX815" fmla="*/ 7404 w 10000"/>
                  <a:gd name="connsiteY815" fmla="*/ 9770 h 10000"/>
                  <a:gd name="connsiteX816" fmla="*/ 7388 w 10000"/>
                  <a:gd name="connsiteY816" fmla="*/ 9760 h 10000"/>
                  <a:gd name="connsiteX817" fmla="*/ 7371 w 10000"/>
                  <a:gd name="connsiteY817" fmla="*/ 9744 h 10000"/>
                  <a:gd name="connsiteX818" fmla="*/ 7363 w 10000"/>
                  <a:gd name="connsiteY818" fmla="*/ 9731 h 10000"/>
                  <a:gd name="connsiteX819" fmla="*/ 7355 w 10000"/>
                  <a:gd name="connsiteY819" fmla="*/ 9715 h 10000"/>
                  <a:gd name="connsiteX820" fmla="*/ 7360 w 10000"/>
                  <a:gd name="connsiteY820" fmla="*/ 9686 h 10000"/>
                  <a:gd name="connsiteX821" fmla="*/ 7363 w 10000"/>
                  <a:gd name="connsiteY821" fmla="*/ 9657 h 10000"/>
                  <a:gd name="connsiteX822" fmla="*/ 7360 w 10000"/>
                  <a:gd name="connsiteY822" fmla="*/ 9631 h 10000"/>
                  <a:gd name="connsiteX823" fmla="*/ 7346 w 10000"/>
                  <a:gd name="connsiteY823" fmla="*/ 9611 h 10000"/>
                  <a:gd name="connsiteX824" fmla="*/ 7332 w 10000"/>
                  <a:gd name="connsiteY824" fmla="*/ 9585 h 10000"/>
                  <a:gd name="connsiteX825" fmla="*/ 7324 w 10000"/>
                  <a:gd name="connsiteY825" fmla="*/ 9573 h 10000"/>
                  <a:gd name="connsiteX826" fmla="*/ 7324 w 10000"/>
                  <a:gd name="connsiteY826" fmla="*/ 9553 h 10000"/>
                  <a:gd name="connsiteX827" fmla="*/ 7324 w 10000"/>
                  <a:gd name="connsiteY827" fmla="*/ 9543 h 10000"/>
                  <a:gd name="connsiteX828" fmla="*/ 7324 w 10000"/>
                  <a:gd name="connsiteY828" fmla="*/ 9517 h 10000"/>
                  <a:gd name="connsiteX829" fmla="*/ 7324 w 10000"/>
                  <a:gd name="connsiteY829" fmla="*/ 9498 h 10000"/>
                  <a:gd name="connsiteX830" fmla="*/ 7332 w 10000"/>
                  <a:gd name="connsiteY830" fmla="*/ 9479 h 10000"/>
                  <a:gd name="connsiteX831" fmla="*/ 7341 w 10000"/>
                  <a:gd name="connsiteY831" fmla="*/ 9462 h 10000"/>
                  <a:gd name="connsiteX832" fmla="*/ 7352 w 10000"/>
                  <a:gd name="connsiteY832" fmla="*/ 9459 h 10000"/>
                  <a:gd name="connsiteX833" fmla="*/ 7360 w 10000"/>
                  <a:gd name="connsiteY833" fmla="*/ 9443 h 10000"/>
                  <a:gd name="connsiteX834" fmla="*/ 7363 w 10000"/>
                  <a:gd name="connsiteY834" fmla="*/ 9433 h 10000"/>
                  <a:gd name="connsiteX835" fmla="*/ 7377 w 10000"/>
                  <a:gd name="connsiteY835" fmla="*/ 9433 h 10000"/>
                  <a:gd name="connsiteX836" fmla="*/ 7388 w 10000"/>
                  <a:gd name="connsiteY836" fmla="*/ 9430 h 10000"/>
                  <a:gd name="connsiteX837" fmla="*/ 7396 w 10000"/>
                  <a:gd name="connsiteY837" fmla="*/ 9430 h 10000"/>
                  <a:gd name="connsiteX838" fmla="*/ 7402 w 10000"/>
                  <a:gd name="connsiteY838" fmla="*/ 9424 h 10000"/>
                  <a:gd name="connsiteX839" fmla="*/ 7396 w 10000"/>
                  <a:gd name="connsiteY839" fmla="*/ 9414 h 10000"/>
                  <a:gd name="connsiteX840" fmla="*/ 7388 w 10000"/>
                  <a:gd name="connsiteY840" fmla="*/ 9401 h 10000"/>
                  <a:gd name="connsiteX841" fmla="*/ 7371 w 10000"/>
                  <a:gd name="connsiteY841" fmla="*/ 9391 h 10000"/>
                  <a:gd name="connsiteX842" fmla="*/ 7355 w 10000"/>
                  <a:gd name="connsiteY842" fmla="*/ 9375 h 10000"/>
                  <a:gd name="connsiteX843" fmla="*/ 7332 w 10000"/>
                  <a:gd name="connsiteY843" fmla="*/ 9356 h 10000"/>
                  <a:gd name="connsiteX844" fmla="*/ 7313 w 10000"/>
                  <a:gd name="connsiteY844" fmla="*/ 9330 h 10000"/>
                  <a:gd name="connsiteX845" fmla="*/ 7307 w 10000"/>
                  <a:gd name="connsiteY845" fmla="*/ 9310 h 10000"/>
                  <a:gd name="connsiteX846" fmla="*/ 7305 w 10000"/>
                  <a:gd name="connsiteY846" fmla="*/ 9291 h 10000"/>
                  <a:gd name="connsiteX847" fmla="*/ 7305 w 10000"/>
                  <a:gd name="connsiteY847" fmla="*/ 9278 h 10000"/>
                  <a:gd name="connsiteX848" fmla="*/ 7296 w 10000"/>
                  <a:gd name="connsiteY848" fmla="*/ 9268 h 10000"/>
                  <a:gd name="connsiteX849" fmla="*/ 7296 w 10000"/>
                  <a:gd name="connsiteY849" fmla="*/ 9249 h 10000"/>
                  <a:gd name="connsiteX850" fmla="*/ 7291 w 10000"/>
                  <a:gd name="connsiteY850" fmla="*/ 9226 h 10000"/>
                  <a:gd name="connsiteX851" fmla="*/ 7283 w 10000"/>
                  <a:gd name="connsiteY851" fmla="*/ 9213 h 10000"/>
                  <a:gd name="connsiteX852" fmla="*/ 7274 w 10000"/>
                  <a:gd name="connsiteY852" fmla="*/ 9194 h 10000"/>
                  <a:gd name="connsiteX853" fmla="*/ 7274 w 10000"/>
                  <a:gd name="connsiteY853" fmla="*/ 9174 h 10000"/>
                  <a:gd name="connsiteX854" fmla="*/ 7280 w 10000"/>
                  <a:gd name="connsiteY854" fmla="*/ 9148 h 10000"/>
                  <a:gd name="connsiteX855" fmla="*/ 7283 w 10000"/>
                  <a:gd name="connsiteY855" fmla="*/ 9119 h 10000"/>
                  <a:gd name="connsiteX856" fmla="*/ 7291 w 10000"/>
                  <a:gd name="connsiteY856" fmla="*/ 9100 h 10000"/>
                  <a:gd name="connsiteX857" fmla="*/ 7307 w 10000"/>
                  <a:gd name="connsiteY857" fmla="*/ 9080 h 10000"/>
                  <a:gd name="connsiteX858" fmla="*/ 7324 w 10000"/>
                  <a:gd name="connsiteY858" fmla="*/ 9054 h 10000"/>
                  <a:gd name="connsiteX859" fmla="*/ 7341 w 10000"/>
                  <a:gd name="connsiteY859" fmla="*/ 9054 h 10000"/>
                  <a:gd name="connsiteX860" fmla="*/ 7352 w 10000"/>
                  <a:gd name="connsiteY860" fmla="*/ 9054 h 10000"/>
                  <a:gd name="connsiteX861" fmla="*/ 7346 w 10000"/>
                  <a:gd name="connsiteY861" fmla="*/ 9032 h 10000"/>
                  <a:gd name="connsiteX862" fmla="*/ 7341 w 10000"/>
                  <a:gd name="connsiteY862" fmla="*/ 9022 h 10000"/>
                  <a:gd name="connsiteX863" fmla="*/ 7352 w 10000"/>
                  <a:gd name="connsiteY863" fmla="*/ 8999 h 10000"/>
                  <a:gd name="connsiteX864" fmla="*/ 7360 w 10000"/>
                  <a:gd name="connsiteY864" fmla="*/ 8967 h 10000"/>
                  <a:gd name="connsiteX865" fmla="*/ 7368 w 10000"/>
                  <a:gd name="connsiteY865" fmla="*/ 8922 h 10000"/>
                  <a:gd name="connsiteX866" fmla="*/ 7377 w 10000"/>
                  <a:gd name="connsiteY866" fmla="*/ 8896 h 10000"/>
                  <a:gd name="connsiteX867" fmla="*/ 7380 w 10000"/>
                  <a:gd name="connsiteY867" fmla="*/ 8867 h 10000"/>
                  <a:gd name="connsiteX868" fmla="*/ 7402 w 10000"/>
                  <a:gd name="connsiteY868" fmla="*/ 8824 h 10000"/>
                  <a:gd name="connsiteX869" fmla="*/ 7402 w 10000"/>
                  <a:gd name="connsiteY869" fmla="*/ 8808 h 10000"/>
                  <a:gd name="connsiteX870" fmla="*/ 7393 w 10000"/>
                  <a:gd name="connsiteY870" fmla="*/ 8795 h 10000"/>
                  <a:gd name="connsiteX871" fmla="*/ 7388 w 10000"/>
                  <a:gd name="connsiteY871" fmla="*/ 8799 h 10000"/>
                  <a:gd name="connsiteX872" fmla="*/ 7396 w 10000"/>
                  <a:gd name="connsiteY872" fmla="*/ 8789 h 10000"/>
                  <a:gd name="connsiteX873" fmla="*/ 7404 w 10000"/>
                  <a:gd name="connsiteY873" fmla="*/ 8789 h 10000"/>
                  <a:gd name="connsiteX874" fmla="*/ 7421 w 10000"/>
                  <a:gd name="connsiteY874" fmla="*/ 8769 h 10000"/>
                  <a:gd name="connsiteX875" fmla="*/ 7443 w 10000"/>
                  <a:gd name="connsiteY875" fmla="*/ 8763 h 10000"/>
                  <a:gd name="connsiteX876" fmla="*/ 7452 w 10000"/>
                  <a:gd name="connsiteY876" fmla="*/ 8769 h 10000"/>
                  <a:gd name="connsiteX877" fmla="*/ 7468 w 10000"/>
                  <a:gd name="connsiteY877" fmla="*/ 8769 h 10000"/>
                  <a:gd name="connsiteX878" fmla="*/ 7499 w 10000"/>
                  <a:gd name="connsiteY878" fmla="*/ 8763 h 10000"/>
                  <a:gd name="connsiteX879" fmla="*/ 7526 w 10000"/>
                  <a:gd name="connsiteY879" fmla="*/ 8763 h 10000"/>
                  <a:gd name="connsiteX880" fmla="*/ 7532 w 10000"/>
                  <a:gd name="connsiteY880" fmla="*/ 8763 h 10000"/>
                  <a:gd name="connsiteX881" fmla="*/ 7554 w 10000"/>
                  <a:gd name="connsiteY881" fmla="*/ 8744 h 10000"/>
                  <a:gd name="connsiteX882" fmla="*/ 7571 w 10000"/>
                  <a:gd name="connsiteY882" fmla="*/ 8731 h 10000"/>
                  <a:gd name="connsiteX883" fmla="*/ 7587 w 10000"/>
                  <a:gd name="connsiteY883" fmla="*/ 8711 h 10000"/>
                  <a:gd name="connsiteX884" fmla="*/ 7607 w 10000"/>
                  <a:gd name="connsiteY884" fmla="*/ 8711 h 10000"/>
                  <a:gd name="connsiteX885" fmla="*/ 7634 w 10000"/>
                  <a:gd name="connsiteY885" fmla="*/ 8705 h 10000"/>
                  <a:gd name="connsiteX886" fmla="*/ 7643 w 10000"/>
                  <a:gd name="connsiteY886" fmla="*/ 8682 h 10000"/>
                  <a:gd name="connsiteX887" fmla="*/ 7654 w 10000"/>
                  <a:gd name="connsiteY887" fmla="*/ 8666 h 10000"/>
                  <a:gd name="connsiteX888" fmla="*/ 7668 w 10000"/>
                  <a:gd name="connsiteY888" fmla="*/ 8666 h 10000"/>
                  <a:gd name="connsiteX889" fmla="*/ 7676 w 10000"/>
                  <a:gd name="connsiteY889" fmla="*/ 8682 h 10000"/>
                  <a:gd name="connsiteX890" fmla="*/ 7704 w 10000"/>
                  <a:gd name="connsiteY890" fmla="*/ 8669 h 10000"/>
                  <a:gd name="connsiteX891" fmla="*/ 7712 w 10000"/>
                  <a:gd name="connsiteY891" fmla="*/ 8669 h 10000"/>
                  <a:gd name="connsiteX892" fmla="*/ 7720 w 10000"/>
                  <a:gd name="connsiteY892" fmla="*/ 8669 h 10000"/>
                  <a:gd name="connsiteX893" fmla="*/ 7726 w 10000"/>
                  <a:gd name="connsiteY893" fmla="*/ 8656 h 10000"/>
                  <a:gd name="connsiteX894" fmla="*/ 7734 w 10000"/>
                  <a:gd name="connsiteY894" fmla="*/ 8650 h 10000"/>
                  <a:gd name="connsiteX895" fmla="*/ 7742 w 10000"/>
                  <a:gd name="connsiteY895" fmla="*/ 8650 h 10000"/>
                  <a:gd name="connsiteX896" fmla="*/ 7759 w 10000"/>
                  <a:gd name="connsiteY896" fmla="*/ 8650 h 10000"/>
                  <a:gd name="connsiteX897" fmla="*/ 7756 w 10000"/>
                  <a:gd name="connsiteY897" fmla="*/ 8630 h 10000"/>
                  <a:gd name="connsiteX898" fmla="*/ 7751 w 10000"/>
                  <a:gd name="connsiteY898" fmla="*/ 8627 h 10000"/>
                  <a:gd name="connsiteX899" fmla="*/ 7742 w 10000"/>
                  <a:gd name="connsiteY899" fmla="*/ 8620 h 10000"/>
                  <a:gd name="connsiteX900" fmla="*/ 7734 w 10000"/>
                  <a:gd name="connsiteY900" fmla="*/ 8591 h 10000"/>
                  <a:gd name="connsiteX901" fmla="*/ 7709 w 10000"/>
                  <a:gd name="connsiteY901" fmla="*/ 8582 h 10000"/>
                  <a:gd name="connsiteX902" fmla="*/ 7695 w 10000"/>
                  <a:gd name="connsiteY902" fmla="*/ 8578 h 10000"/>
                  <a:gd name="connsiteX903" fmla="*/ 7668 w 10000"/>
                  <a:gd name="connsiteY903" fmla="*/ 8562 h 10000"/>
                  <a:gd name="connsiteX904" fmla="*/ 7645 w 10000"/>
                  <a:gd name="connsiteY904" fmla="*/ 8552 h 10000"/>
                  <a:gd name="connsiteX905" fmla="*/ 7615 w 10000"/>
                  <a:gd name="connsiteY905" fmla="*/ 8543 h 10000"/>
                  <a:gd name="connsiteX906" fmla="*/ 7596 w 10000"/>
                  <a:gd name="connsiteY906" fmla="*/ 8527 h 10000"/>
                  <a:gd name="connsiteX907" fmla="*/ 7565 w 10000"/>
                  <a:gd name="connsiteY907" fmla="*/ 8494 h 10000"/>
                  <a:gd name="connsiteX908" fmla="*/ 7562 w 10000"/>
                  <a:gd name="connsiteY908" fmla="*/ 8475 h 10000"/>
                  <a:gd name="connsiteX909" fmla="*/ 7540 w 10000"/>
                  <a:gd name="connsiteY909" fmla="*/ 8455 h 10000"/>
                  <a:gd name="connsiteX910" fmla="*/ 7535 w 10000"/>
                  <a:gd name="connsiteY910" fmla="*/ 8446 h 10000"/>
                  <a:gd name="connsiteX911" fmla="*/ 7535 w 10000"/>
                  <a:gd name="connsiteY911" fmla="*/ 8420 h 10000"/>
                  <a:gd name="connsiteX912" fmla="*/ 7535 w 10000"/>
                  <a:gd name="connsiteY912" fmla="*/ 8391 h 10000"/>
                  <a:gd name="connsiteX913" fmla="*/ 7548 w 10000"/>
                  <a:gd name="connsiteY913" fmla="*/ 8345 h 10000"/>
                  <a:gd name="connsiteX914" fmla="*/ 7562 w 10000"/>
                  <a:gd name="connsiteY914" fmla="*/ 8319 h 10000"/>
                  <a:gd name="connsiteX915" fmla="*/ 7582 w 10000"/>
                  <a:gd name="connsiteY915" fmla="*/ 8310 h 10000"/>
                  <a:gd name="connsiteX916" fmla="*/ 7607 w 10000"/>
                  <a:gd name="connsiteY916" fmla="*/ 8300 h 10000"/>
                  <a:gd name="connsiteX917" fmla="*/ 7629 w 10000"/>
                  <a:gd name="connsiteY917" fmla="*/ 8300 h 10000"/>
                  <a:gd name="connsiteX918" fmla="*/ 7651 w 10000"/>
                  <a:gd name="connsiteY918" fmla="*/ 8297 h 10000"/>
                  <a:gd name="connsiteX919" fmla="*/ 7668 w 10000"/>
                  <a:gd name="connsiteY919" fmla="*/ 8280 h 10000"/>
                  <a:gd name="connsiteX920" fmla="*/ 7687 w 10000"/>
                  <a:gd name="connsiteY920" fmla="*/ 8267 h 10000"/>
                  <a:gd name="connsiteX921" fmla="*/ 7693 w 10000"/>
                  <a:gd name="connsiteY921" fmla="*/ 8261 h 10000"/>
                  <a:gd name="connsiteX922" fmla="*/ 7701 w 10000"/>
                  <a:gd name="connsiteY922" fmla="*/ 8248 h 10000"/>
                  <a:gd name="connsiteX923" fmla="*/ 7712 w 10000"/>
                  <a:gd name="connsiteY923" fmla="*/ 8238 h 10000"/>
                  <a:gd name="connsiteX924" fmla="*/ 7731 w 10000"/>
                  <a:gd name="connsiteY924" fmla="*/ 8222 h 10000"/>
                  <a:gd name="connsiteX925" fmla="*/ 7740 w 10000"/>
                  <a:gd name="connsiteY925" fmla="*/ 8206 h 10000"/>
                  <a:gd name="connsiteX926" fmla="*/ 7756 w 10000"/>
                  <a:gd name="connsiteY926" fmla="*/ 8183 h 10000"/>
                  <a:gd name="connsiteX927" fmla="*/ 7773 w 10000"/>
                  <a:gd name="connsiteY927" fmla="*/ 8177 h 10000"/>
                  <a:gd name="connsiteX928" fmla="*/ 7784 w 10000"/>
                  <a:gd name="connsiteY928" fmla="*/ 8183 h 10000"/>
                  <a:gd name="connsiteX929" fmla="*/ 7801 w 10000"/>
                  <a:gd name="connsiteY929" fmla="*/ 8174 h 10000"/>
                  <a:gd name="connsiteX930" fmla="*/ 7801 w 10000"/>
                  <a:gd name="connsiteY930" fmla="*/ 8157 h 10000"/>
                  <a:gd name="connsiteX931" fmla="*/ 7817 w 10000"/>
                  <a:gd name="connsiteY931" fmla="*/ 8164 h 10000"/>
                  <a:gd name="connsiteX932" fmla="*/ 7837 w 10000"/>
                  <a:gd name="connsiteY932" fmla="*/ 8164 h 10000"/>
                  <a:gd name="connsiteX933" fmla="*/ 7856 w 10000"/>
                  <a:gd name="connsiteY933" fmla="*/ 8164 h 10000"/>
                  <a:gd name="connsiteX934" fmla="*/ 7870 w 10000"/>
                  <a:gd name="connsiteY934" fmla="*/ 8167 h 10000"/>
                  <a:gd name="connsiteX935" fmla="*/ 7881 w 10000"/>
                  <a:gd name="connsiteY935" fmla="*/ 8174 h 10000"/>
                  <a:gd name="connsiteX936" fmla="*/ 7898 w 10000"/>
                  <a:gd name="connsiteY936" fmla="*/ 8187 h 10000"/>
                  <a:gd name="connsiteX937" fmla="*/ 7917 w 10000"/>
                  <a:gd name="connsiteY937" fmla="*/ 8187 h 10000"/>
                  <a:gd name="connsiteX938" fmla="*/ 7928 w 10000"/>
                  <a:gd name="connsiteY938" fmla="*/ 8157 h 10000"/>
                  <a:gd name="connsiteX939" fmla="*/ 7942 w 10000"/>
                  <a:gd name="connsiteY939" fmla="*/ 8157 h 10000"/>
                  <a:gd name="connsiteX940" fmla="*/ 7958 w 10000"/>
                  <a:gd name="connsiteY940" fmla="*/ 8164 h 10000"/>
                  <a:gd name="connsiteX941" fmla="*/ 7983 w 10000"/>
                  <a:gd name="connsiteY941" fmla="*/ 8144 h 10000"/>
                  <a:gd name="connsiteX942" fmla="*/ 8000 w 10000"/>
                  <a:gd name="connsiteY942" fmla="*/ 8109 h 10000"/>
                  <a:gd name="connsiteX943" fmla="*/ 7994 w 10000"/>
                  <a:gd name="connsiteY943" fmla="*/ 8093 h 10000"/>
                  <a:gd name="connsiteX944" fmla="*/ 7983 w 10000"/>
                  <a:gd name="connsiteY944" fmla="*/ 8070 h 10000"/>
                  <a:gd name="connsiteX945" fmla="*/ 7986 w 10000"/>
                  <a:gd name="connsiteY945" fmla="*/ 8063 h 10000"/>
                  <a:gd name="connsiteX946" fmla="*/ 7978 w 10000"/>
                  <a:gd name="connsiteY946" fmla="*/ 8044 h 10000"/>
                  <a:gd name="connsiteX947" fmla="*/ 7986 w 10000"/>
                  <a:gd name="connsiteY947" fmla="*/ 8002 h 10000"/>
                  <a:gd name="connsiteX948" fmla="*/ 7983 w 10000"/>
                  <a:gd name="connsiteY948" fmla="*/ 7947 h 10000"/>
                  <a:gd name="connsiteX949" fmla="*/ 7961 w 10000"/>
                  <a:gd name="connsiteY949" fmla="*/ 7931 h 10000"/>
                  <a:gd name="connsiteX950" fmla="*/ 7958 w 10000"/>
                  <a:gd name="connsiteY950" fmla="*/ 7898 h 10000"/>
                  <a:gd name="connsiteX951" fmla="*/ 7953 w 10000"/>
                  <a:gd name="connsiteY951" fmla="*/ 7856 h 10000"/>
                  <a:gd name="connsiteX952" fmla="*/ 7967 w 10000"/>
                  <a:gd name="connsiteY952" fmla="*/ 7837 h 10000"/>
                  <a:gd name="connsiteX953" fmla="*/ 7950 w 10000"/>
                  <a:gd name="connsiteY953" fmla="*/ 7824 h 10000"/>
                  <a:gd name="connsiteX954" fmla="*/ 7906 w 10000"/>
                  <a:gd name="connsiteY954" fmla="*/ 7814 h 10000"/>
                  <a:gd name="connsiteX955" fmla="*/ 7878 w 10000"/>
                  <a:gd name="connsiteY955" fmla="*/ 7814 h 10000"/>
                  <a:gd name="connsiteX956" fmla="*/ 7870 w 10000"/>
                  <a:gd name="connsiteY956" fmla="*/ 7795 h 10000"/>
                  <a:gd name="connsiteX957" fmla="*/ 7878 w 10000"/>
                  <a:gd name="connsiteY957" fmla="*/ 7778 h 10000"/>
                  <a:gd name="connsiteX958" fmla="*/ 7881 w 10000"/>
                  <a:gd name="connsiteY958" fmla="*/ 7775 h 10000"/>
                  <a:gd name="connsiteX959" fmla="*/ 7878 w 10000"/>
                  <a:gd name="connsiteY959" fmla="*/ 7743 h 10000"/>
                  <a:gd name="connsiteX960" fmla="*/ 7895 w 10000"/>
                  <a:gd name="connsiteY960" fmla="*/ 7733 h 10000"/>
                  <a:gd name="connsiteX961" fmla="*/ 7911 w 10000"/>
                  <a:gd name="connsiteY961" fmla="*/ 7710 h 10000"/>
                  <a:gd name="connsiteX962" fmla="*/ 7911 w 10000"/>
                  <a:gd name="connsiteY962" fmla="*/ 7665 h 10000"/>
                  <a:gd name="connsiteX963" fmla="*/ 7917 w 10000"/>
                  <a:gd name="connsiteY963" fmla="*/ 7600 h 10000"/>
                  <a:gd name="connsiteX964" fmla="*/ 7928 w 10000"/>
                  <a:gd name="connsiteY964" fmla="*/ 7581 h 10000"/>
                  <a:gd name="connsiteX965" fmla="*/ 7917 w 10000"/>
                  <a:gd name="connsiteY965" fmla="*/ 7474 h 10000"/>
                  <a:gd name="connsiteX966" fmla="*/ 7873 w 10000"/>
                  <a:gd name="connsiteY966" fmla="*/ 7335 h 10000"/>
                  <a:gd name="connsiteX967" fmla="*/ 7756 w 10000"/>
                  <a:gd name="connsiteY967" fmla="*/ 7050 h 10000"/>
                  <a:gd name="connsiteX968" fmla="*/ 7679 w 10000"/>
                  <a:gd name="connsiteY968" fmla="*/ 6839 h 10000"/>
                  <a:gd name="connsiteX969" fmla="*/ 7668 w 10000"/>
                  <a:gd name="connsiteY969" fmla="*/ 6823 h 10000"/>
                  <a:gd name="connsiteX970" fmla="*/ 7659 w 10000"/>
                  <a:gd name="connsiteY970" fmla="*/ 6768 h 10000"/>
                  <a:gd name="connsiteX971" fmla="*/ 7659 w 10000"/>
                  <a:gd name="connsiteY971" fmla="*/ 6739 h 10000"/>
                  <a:gd name="connsiteX972" fmla="*/ 7651 w 10000"/>
                  <a:gd name="connsiteY972" fmla="*/ 6713 h 10000"/>
                  <a:gd name="connsiteX973" fmla="*/ 7654 w 10000"/>
                  <a:gd name="connsiteY973" fmla="*/ 6684 h 10000"/>
                  <a:gd name="connsiteX974" fmla="*/ 7643 w 10000"/>
                  <a:gd name="connsiteY974" fmla="*/ 6626 h 10000"/>
                  <a:gd name="connsiteX975" fmla="*/ 7629 w 10000"/>
                  <a:gd name="connsiteY975" fmla="*/ 6600 h 10000"/>
                  <a:gd name="connsiteX976" fmla="*/ 7629 w 10000"/>
                  <a:gd name="connsiteY976" fmla="*/ 6580 h 10000"/>
                  <a:gd name="connsiteX977" fmla="*/ 7623 w 10000"/>
                  <a:gd name="connsiteY977" fmla="*/ 6541 h 10000"/>
                  <a:gd name="connsiteX978" fmla="*/ 7615 w 10000"/>
                  <a:gd name="connsiteY978" fmla="*/ 6522 h 10000"/>
                  <a:gd name="connsiteX979" fmla="*/ 7598 w 10000"/>
                  <a:gd name="connsiteY979" fmla="*/ 6509 h 10000"/>
                  <a:gd name="connsiteX980" fmla="*/ 7587 w 10000"/>
                  <a:gd name="connsiteY980" fmla="*/ 6493 h 10000"/>
                  <a:gd name="connsiteX981" fmla="*/ 7579 w 10000"/>
                  <a:gd name="connsiteY981" fmla="*/ 6464 h 10000"/>
                  <a:gd name="connsiteX982" fmla="*/ 7587 w 10000"/>
                  <a:gd name="connsiteY982" fmla="*/ 6438 h 10000"/>
                  <a:gd name="connsiteX983" fmla="*/ 7596 w 10000"/>
                  <a:gd name="connsiteY983" fmla="*/ 6425 h 10000"/>
                  <a:gd name="connsiteX984" fmla="*/ 7590 w 10000"/>
                  <a:gd name="connsiteY984" fmla="*/ 6396 h 10000"/>
                  <a:gd name="connsiteX985" fmla="*/ 7590 w 10000"/>
                  <a:gd name="connsiteY985" fmla="*/ 6373 h 10000"/>
                  <a:gd name="connsiteX986" fmla="*/ 7587 w 10000"/>
                  <a:gd name="connsiteY986" fmla="*/ 6354 h 10000"/>
                  <a:gd name="connsiteX987" fmla="*/ 7582 w 10000"/>
                  <a:gd name="connsiteY987" fmla="*/ 6344 h 10000"/>
                  <a:gd name="connsiteX988" fmla="*/ 7582 w 10000"/>
                  <a:gd name="connsiteY988" fmla="*/ 6324 h 10000"/>
                  <a:gd name="connsiteX989" fmla="*/ 7571 w 10000"/>
                  <a:gd name="connsiteY989" fmla="*/ 6302 h 10000"/>
                  <a:gd name="connsiteX990" fmla="*/ 7548 w 10000"/>
                  <a:gd name="connsiteY990" fmla="*/ 6256 h 10000"/>
                  <a:gd name="connsiteX991" fmla="*/ 7546 w 10000"/>
                  <a:gd name="connsiteY991" fmla="*/ 6218 h 10000"/>
                  <a:gd name="connsiteX992" fmla="*/ 7540 w 10000"/>
                  <a:gd name="connsiteY992" fmla="*/ 6159 h 10000"/>
                  <a:gd name="connsiteX993" fmla="*/ 7535 w 10000"/>
                  <a:gd name="connsiteY993" fmla="*/ 6114 h 10000"/>
                  <a:gd name="connsiteX994" fmla="*/ 7535 w 10000"/>
                  <a:gd name="connsiteY994" fmla="*/ 6088 h 10000"/>
                  <a:gd name="connsiteX995" fmla="*/ 7540 w 10000"/>
                  <a:gd name="connsiteY995" fmla="*/ 6049 h 10000"/>
                  <a:gd name="connsiteX996" fmla="*/ 7546 w 10000"/>
                  <a:gd name="connsiteY996" fmla="*/ 6004 h 10000"/>
                  <a:gd name="connsiteX997" fmla="*/ 7548 w 10000"/>
                  <a:gd name="connsiteY997" fmla="*/ 5965 h 10000"/>
                  <a:gd name="connsiteX998" fmla="*/ 7548 w 10000"/>
                  <a:gd name="connsiteY998" fmla="*/ 5946 h 10000"/>
                  <a:gd name="connsiteX999" fmla="*/ 7548 w 10000"/>
                  <a:gd name="connsiteY999" fmla="*/ 5933 h 10000"/>
                  <a:gd name="connsiteX1000" fmla="*/ 7548 w 10000"/>
                  <a:gd name="connsiteY1000" fmla="*/ 5910 h 10000"/>
                  <a:gd name="connsiteX1001" fmla="*/ 7548 w 10000"/>
                  <a:gd name="connsiteY1001" fmla="*/ 5897 h 10000"/>
                  <a:gd name="connsiteX1002" fmla="*/ 7546 w 10000"/>
                  <a:gd name="connsiteY1002" fmla="*/ 5871 h 10000"/>
                  <a:gd name="connsiteX1003" fmla="*/ 7535 w 10000"/>
                  <a:gd name="connsiteY1003" fmla="*/ 5839 h 10000"/>
                  <a:gd name="connsiteX1004" fmla="*/ 7524 w 10000"/>
                  <a:gd name="connsiteY1004" fmla="*/ 5797 h 10000"/>
                  <a:gd name="connsiteX1005" fmla="*/ 7518 w 10000"/>
                  <a:gd name="connsiteY1005" fmla="*/ 5767 h 10000"/>
                  <a:gd name="connsiteX1006" fmla="*/ 7515 w 10000"/>
                  <a:gd name="connsiteY1006" fmla="*/ 5745 h 10000"/>
                  <a:gd name="connsiteX1007" fmla="*/ 7501 w 10000"/>
                  <a:gd name="connsiteY1007" fmla="*/ 5683 h 10000"/>
                  <a:gd name="connsiteX1008" fmla="*/ 7490 w 10000"/>
                  <a:gd name="connsiteY1008" fmla="*/ 5631 h 10000"/>
                  <a:gd name="connsiteX1009" fmla="*/ 7482 w 10000"/>
                  <a:gd name="connsiteY1009" fmla="*/ 5593 h 10000"/>
                  <a:gd name="connsiteX1010" fmla="*/ 7476 w 10000"/>
                  <a:gd name="connsiteY1010" fmla="*/ 5570 h 10000"/>
                  <a:gd name="connsiteX1011" fmla="*/ 7476 w 10000"/>
                  <a:gd name="connsiteY1011" fmla="*/ 5528 h 10000"/>
                  <a:gd name="connsiteX1012" fmla="*/ 7482 w 10000"/>
                  <a:gd name="connsiteY1012" fmla="*/ 5502 h 10000"/>
                  <a:gd name="connsiteX1013" fmla="*/ 7490 w 10000"/>
                  <a:gd name="connsiteY1013" fmla="*/ 5489 h 10000"/>
                  <a:gd name="connsiteX1014" fmla="*/ 7499 w 10000"/>
                  <a:gd name="connsiteY1014" fmla="*/ 5479 h 10000"/>
                  <a:gd name="connsiteX1015" fmla="*/ 7493 w 10000"/>
                  <a:gd name="connsiteY1015" fmla="*/ 5427 h 10000"/>
                  <a:gd name="connsiteX1016" fmla="*/ 7501 w 10000"/>
                  <a:gd name="connsiteY1016" fmla="*/ 5415 h 10000"/>
                  <a:gd name="connsiteX1017" fmla="*/ 7510 w 10000"/>
                  <a:gd name="connsiteY1017" fmla="*/ 5398 h 10000"/>
                  <a:gd name="connsiteX1018" fmla="*/ 7515 w 10000"/>
                  <a:gd name="connsiteY1018" fmla="*/ 5379 h 10000"/>
                  <a:gd name="connsiteX1019" fmla="*/ 7526 w 10000"/>
                  <a:gd name="connsiteY1019" fmla="*/ 5366 h 10000"/>
                  <a:gd name="connsiteX1020" fmla="*/ 7518 w 10000"/>
                  <a:gd name="connsiteY1020" fmla="*/ 5350 h 10000"/>
                  <a:gd name="connsiteX1021" fmla="*/ 7518 w 10000"/>
                  <a:gd name="connsiteY1021" fmla="*/ 5330 h 10000"/>
                  <a:gd name="connsiteX1022" fmla="*/ 7526 w 10000"/>
                  <a:gd name="connsiteY1022" fmla="*/ 5311 h 10000"/>
                  <a:gd name="connsiteX1023" fmla="*/ 7540 w 10000"/>
                  <a:gd name="connsiteY1023" fmla="*/ 5291 h 10000"/>
                  <a:gd name="connsiteX1024" fmla="*/ 7540 w 10000"/>
                  <a:gd name="connsiteY1024" fmla="*/ 5266 h 10000"/>
                  <a:gd name="connsiteX1025" fmla="*/ 7540 w 10000"/>
                  <a:gd name="connsiteY1025" fmla="*/ 5256 h 10000"/>
                  <a:gd name="connsiteX1026" fmla="*/ 7524 w 10000"/>
                  <a:gd name="connsiteY1026" fmla="*/ 5233 h 10000"/>
                  <a:gd name="connsiteX1027" fmla="*/ 7515 w 10000"/>
                  <a:gd name="connsiteY1027" fmla="*/ 5217 h 10000"/>
                  <a:gd name="connsiteX1028" fmla="*/ 7490 w 10000"/>
                  <a:gd name="connsiteY1028" fmla="*/ 5178 h 10000"/>
                  <a:gd name="connsiteX1029" fmla="*/ 7474 w 10000"/>
                  <a:gd name="connsiteY1029" fmla="*/ 5162 h 10000"/>
                  <a:gd name="connsiteX1030" fmla="*/ 7457 w 10000"/>
                  <a:gd name="connsiteY1030" fmla="*/ 5120 h 10000"/>
                  <a:gd name="connsiteX1031" fmla="*/ 7421 w 10000"/>
                  <a:gd name="connsiteY1031" fmla="*/ 5087 h 10000"/>
                  <a:gd name="connsiteX1032" fmla="*/ 7380 w 10000"/>
                  <a:gd name="connsiteY1032" fmla="*/ 5068 h 10000"/>
                  <a:gd name="connsiteX1033" fmla="*/ 7355 w 10000"/>
                  <a:gd name="connsiteY1033" fmla="*/ 5058 h 10000"/>
                  <a:gd name="connsiteX1034" fmla="*/ 7332 w 10000"/>
                  <a:gd name="connsiteY1034" fmla="*/ 5049 h 10000"/>
                  <a:gd name="connsiteX1035" fmla="*/ 7305 w 10000"/>
                  <a:gd name="connsiteY1035" fmla="*/ 5016 h 10000"/>
                  <a:gd name="connsiteX1036" fmla="*/ 7305 w 10000"/>
                  <a:gd name="connsiteY1036" fmla="*/ 5000 h 10000"/>
                  <a:gd name="connsiteX1037" fmla="*/ 7296 w 10000"/>
                  <a:gd name="connsiteY1037" fmla="*/ 4971 h 10000"/>
                  <a:gd name="connsiteX1038" fmla="*/ 7288 w 10000"/>
                  <a:gd name="connsiteY1038" fmla="*/ 4945 h 10000"/>
                  <a:gd name="connsiteX1039" fmla="*/ 7280 w 10000"/>
                  <a:gd name="connsiteY1039" fmla="*/ 4916 h 10000"/>
                  <a:gd name="connsiteX1040" fmla="*/ 7291 w 10000"/>
                  <a:gd name="connsiteY1040" fmla="*/ 4887 h 10000"/>
                  <a:gd name="connsiteX1041" fmla="*/ 7291 w 10000"/>
                  <a:gd name="connsiteY1041" fmla="*/ 4858 h 10000"/>
                  <a:gd name="connsiteX1042" fmla="*/ 7271 w 10000"/>
                  <a:gd name="connsiteY1042" fmla="*/ 4819 h 10000"/>
                  <a:gd name="connsiteX1043" fmla="*/ 7255 w 10000"/>
                  <a:gd name="connsiteY1043" fmla="*/ 4828 h 10000"/>
                  <a:gd name="connsiteX1044" fmla="*/ 7235 w 10000"/>
                  <a:gd name="connsiteY1044" fmla="*/ 4841 h 10000"/>
                  <a:gd name="connsiteX1045" fmla="*/ 7216 w 10000"/>
                  <a:gd name="connsiteY1045" fmla="*/ 4867 h 10000"/>
                  <a:gd name="connsiteX1046" fmla="*/ 7191 w 10000"/>
                  <a:gd name="connsiteY1046" fmla="*/ 4870 h 10000"/>
                  <a:gd name="connsiteX1047" fmla="*/ 7155 w 10000"/>
                  <a:gd name="connsiteY1047" fmla="*/ 4887 h 10000"/>
                  <a:gd name="connsiteX1048" fmla="*/ 7122 w 10000"/>
                  <a:gd name="connsiteY1048" fmla="*/ 4893 h 10000"/>
                  <a:gd name="connsiteX1049" fmla="*/ 7105 w 10000"/>
                  <a:gd name="connsiteY1049" fmla="*/ 4896 h 10000"/>
                  <a:gd name="connsiteX1050" fmla="*/ 7094 w 10000"/>
                  <a:gd name="connsiteY1050" fmla="*/ 4916 h 10000"/>
                  <a:gd name="connsiteX1051" fmla="*/ 7080 w 10000"/>
                  <a:gd name="connsiteY1051" fmla="*/ 4903 h 10000"/>
                  <a:gd name="connsiteX1052" fmla="*/ 7072 w 10000"/>
                  <a:gd name="connsiteY1052" fmla="*/ 4851 h 10000"/>
                  <a:gd name="connsiteX1053" fmla="*/ 7042 w 10000"/>
                  <a:gd name="connsiteY1053" fmla="*/ 4819 h 10000"/>
                  <a:gd name="connsiteX1054" fmla="*/ 7030 w 10000"/>
                  <a:gd name="connsiteY1054" fmla="*/ 4780 h 10000"/>
                  <a:gd name="connsiteX1055" fmla="*/ 7039 w 10000"/>
                  <a:gd name="connsiteY1055" fmla="*/ 4757 h 10000"/>
                  <a:gd name="connsiteX1056" fmla="*/ 7047 w 10000"/>
                  <a:gd name="connsiteY1056" fmla="*/ 4744 h 10000"/>
                  <a:gd name="connsiteX1057" fmla="*/ 7022 w 10000"/>
                  <a:gd name="connsiteY1057" fmla="*/ 4725 h 10000"/>
                  <a:gd name="connsiteX1058" fmla="*/ 7000 w 10000"/>
                  <a:gd name="connsiteY1058" fmla="*/ 4715 h 10000"/>
                  <a:gd name="connsiteX1059" fmla="*/ 6975 w 10000"/>
                  <a:gd name="connsiteY1059" fmla="*/ 4709 h 10000"/>
                  <a:gd name="connsiteX1060" fmla="*/ 6945 w 10000"/>
                  <a:gd name="connsiteY1060" fmla="*/ 4696 h 10000"/>
                  <a:gd name="connsiteX1061" fmla="*/ 6953 w 10000"/>
                  <a:gd name="connsiteY1061" fmla="*/ 4679 h 10000"/>
                  <a:gd name="connsiteX1062" fmla="*/ 6961 w 10000"/>
                  <a:gd name="connsiteY1062" fmla="*/ 4660 h 10000"/>
                  <a:gd name="connsiteX1063" fmla="*/ 6983 w 10000"/>
                  <a:gd name="connsiteY1063" fmla="*/ 4644 h 10000"/>
                  <a:gd name="connsiteX1064" fmla="*/ 7014 w 10000"/>
                  <a:gd name="connsiteY1064" fmla="*/ 4634 h 10000"/>
                  <a:gd name="connsiteX1065" fmla="*/ 7025 w 10000"/>
                  <a:gd name="connsiteY1065" fmla="*/ 4615 h 10000"/>
                  <a:gd name="connsiteX1066" fmla="*/ 7047 w 10000"/>
                  <a:gd name="connsiteY1066" fmla="*/ 4582 h 10000"/>
                  <a:gd name="connsiteX1067" fmla="*/ 7069 w 10000"/>
                  <a:gd name="connsiteY1067" fmla="*/ 4563 h 10000"/>
                  <a:gd name="connsiteX1068" fmla="*/ 7078 w 10000"/>
                  <a:gd name="connsiteY1068" fmla="*/ 4553 h 10000"/>
                  <a:gd name="connsiteX1069" fmla="*/ 7097 w 10000"/>
                  <a:gd name="connsiteY1069" fmla="*/ 4527 h 10000"/>
                  <a:gd name="connsiteX1070" fmla="*/ 7122 w 10000"/>
                  <a:gd name="connsiteY1070" fmla="*/ 4517 h 10000"/>
                  <a:gd name="connsiteX1071" fmla="*/ 7139 w 10000"/>
                  <a:gd name="connsiteY1071" fmla="*/ 4488 h 10000"/>
                  <a:gd name="connsiteX1072" fmla="*/ 7147 w 10000"/>
                  <a:gd name="connsiteY1072" fmla="*/ 4459 h 10000"/>
                  <a:gd name="connsiteX1073" fmla="*/ 7161 w 10000"/>
                  <a:gd name="connsiteY1073" fmla="*/ 4440 h 10000"/>
                  <a:gd name="connsiteX1074" fmla="*/ 7177 w 10000"/>
                  <a:gd name="connsiteY1074" fmla="*/ 4430 h 10000"/>
                  <a:gd name="connsiteX1075" fmla="*/ 7202 w 10000"/>
                  <a:gd name="connsiteY1075" fmla="*/ 4407 h 10000"/>
                  <a:gd name="connsiteX1076" fmla="*/ 7224 w 10000"/>
                  <a:gd name="connsiteY1076" fmla="*/ 4417 h 10000"/>
                  <a:gd name="connsiteX1077" fmla="*/ 7241 w 10000"/>
                  <a:gd name="connsiteY1077" fmla="*/ 4404 h 10000"/>
                  <a:gd name="connsiteX1078" fmla="*/ 7263 w 10000"/>
                  <a:gd name="connsiteY1078" fmla="*/ 4398 h 10000"/>
                  <a:gd name="connsiteX1079" fmla="*/ 7283 w 10000"/>
                  <a:gd name="connsiteY1079" fmla="*/ 4424 h 10000"/>
                  <a:gd name="connsiteX1080" fmla="*/ 7305 w 10000"/>
                  <a:gd name="connsiteY1080" fmla="*/ 4433 h 10000"/>
                  <a:gd name="connsiteX1081" fmla="*/ 7332 w 10000"/>
                  <a:gd name="connsiteY1081" fmla="*/ 4443 h 10000"/>
                  <a:gd name="connsiteX1082" fmla="*/ 7380 w 10000"/>
                  <a:gd name="connsiteY1082" fmla="*/ 4398 h 10000"/>
                  <a:gd name="connsiteX1083" fmla="*/ 7404 w 10000"/>
                  <a:gd name="connsiteY1083" fmla="*/ 4378 h 10000"/>
                  <a:gd name="connsiteX1084" fmla="*/ 7418 w 10000"/>
                  <a:gd name="connsiteY1084" fmla="*/ 4369 h 10000"/>
                  <a:gd name="connsiteX1085" fmla="*/ 7443 w 10000"/>
                  <a:gd name="connsiteY1085" fmla="*/ 4356 h 10000"/>
                  <a:gd name="connsiteX1086" fmla="*/ 7460 w 10000"/>
                  <a:gd name="connsiteY1086" fmla="*/ 4385 h 10000"/>
                  <a:gd name="connsiteX1087" fmla="*/ 7460 w 10000"/>
                  <a:gd name="connsiteY1087" fmla="*/ 4404 h 10000"/>
                  <a:gd name="connsiteX1088" fmla="*/ 7499 w 10000"/>
                  <a:gd name="connsiteY1088" fmla="*/ 4417 h 10000"/>
                  <a:gd name="connsiteX1089" fmla="*/ 7515 w 10000"/>
                  <a:gd name="connsiteY1089" fmla="*/ 4414 h 10000"/>
                  <a:gd name="connsiteX1090" fmla="*/ 7565 w 10000"/>
                  <a:gd name="connsiteY1090" fmla="*/ 4385 h 10000"/>
                  <a:gd name="connsiteX1091" fmla="*/ 7579 w 10000"/>
                  <a:gd name="connsiteY1091" fmla="*/ 4346 h 10000"/>
                  <a:gd name="connsiteX1092" fmla="*/ 7582 w 10000"/>
                  <a:gd name="connsiteY1092" fmla="*/ 4317 h 10000"/>
                  <a:gd name="connsiteX1093" fmla="*/ 7590 w 10000"/>
                  <a:gd name="connsiteY1093" fmla="*/ 4301 h 10000"/>
                  <a:gd name="connsiteX1094" fmla="*/ 7612 w 10000"/>
                  <a:gd name="connsiteY1094" fmla="*/ 4271 h 10000"/>
                  <a:gd name="connsiteX1095" fmla="*/ 7623 w 10000"/>
                  <a:gd name="connsiteY1095" fmla="*/ 4262 h 10000"/>
                  <a:gd name="connsiteX1096" fmla="*/ 7634 w 10000"/>
                  <a:gd name="connsiteY1096" fmla="*/ 4245 h 10000"/>
                  <a:gd name="connsiteX1097" fmla="*/ 7645 w 10000"/>
                  <a:gd name="connsiteY1097" fmla="*/ 4265 h 10000"/>
                  <a:gd name="connsiteX1098" fmla="*/ 7670 w 10000"/>
                  <a:gd name="connsiteY1098" fmla="*/ 4284 h 10000"/>
                  <a:gd name="connsiteX1099" fmla="*/ 7701 w 10000"/>
                  <a:gd name="connsiteY1099" fmla="*/ 4275 h 10000"/>
                  <a:gd name="connsiteX1100" fmla="*/ 7717 w 10000"/>
                  <a:gd name="connsiteY1100" fmla="*/ 4275 h 10000"/>
                  <a:gd name="connsiteX1101" fmla="*/ 7740 w 10000"/>
                  <a:gd name="connsiteY1101" fmla="*/ 4284 h 10000"/>
                  <a:gd name="connsiteX1102" fmla="*/ 7767 w 10000"/>
                  <a:gd name="connsiteY1102" fmla="*/ 4284 h 10000"/>
                  <a:gd name="connsiteX1103" fmla="*/ 7895 w 10000"/>
                  <a:gd name="connsiteY1103" fmla="*/ 4207 h 10000"/>
                  <a:gd name="connsiteX1104" fmla="*/ 7895 w 10000"/>
                  <a:gd name="connsiteY1104" fmla="*/ 4187 h 10000"/>
                  <a:gd name="connsiteX1105" fmla="*/ 7895 w 10000"/>
                  <a:gd name="connsiteY1105" fmla="*/ 4171 h 10000"/>
                  <a:gd name="connsiteX1106" fmla="*/ 7903 w 10000"/>
                  <a:gd name="connsiteY1106" fmla="*/ 4148 h 10000"/>
                  <a:gd name="connsiteX1107" fmla="*/ 7917 w 10000"/>
                  <a:gd name="connsiteY1107" fmla="*/ 4158 h 10000"/>
                  <a:gd name="connsiteX1108" fmla="*/ 7967 w 10000"/>
                  <a:gd name="connsiteY1108" fmla="*/ 4203 h 10000"/>
                  <a:gd name="connsiteX1109" fmla="*/ 7994 w 10000"/>
                  <a:gd name="connsiteY1109" fmla="*/ 4203 h 10000"/>
                  <a:gd name="connsiteX1110" fmla="*/ 8064 w 10000"/>
                  <a:gd name="connsiteY1110" fmla="*/ 4242 h 10000"/>
                  <a:gd name="connsiteX1111" fmla="*/ 8083 w 10000"/>
                  <a:gd name="connsiteY1111" fmla="*/ 4245 h 10000"/>
                  <a:gd name="connsiteX1112" fmla="*/ 8105 w 10000"/>
                  <a:gd name="connsiteY1112" fmla="*/ 4226 h 10000"/>
                  <a:gd name="connsiteX1113" fmla="*/ 8136 w 10000"/>
                  <a:gd name="connsiteY1113" fmla="*/ 4187 h 10000"/>
                  <a:gd name="connsiteX1114" fmla="*/ 8161 w 10000"/>
                  <a:gd name="connsiteY1114" fmla="*/ 4168 h 10000"/>
                  <a:gd name="connsiteX1115" fmla="*/ 8172 w 10000"/>
                  <a:gd name="connsiteY1115" fmla="*/ 4161 h 10000"/>
                  <a:gd name="connsiteX1116" fmla="*/ 8208 w 10000"/>
                  <a:gd name="connsiteY1116" fmla="*/ 4168 h 10000"/>
                  <a:gd name="connsiteX1117" fmla="*/ 8235 w 10000"/>
                  <a:gd name="connsiteY1117" fmla="*/ 4168 h 10000"/>
                  <a:gd name="connsiteX1118" fmla="*/ 8258 w 10000"/>
                  <a:gd name="connsiteY1118" fmla="*/ 4152 h 10000"/>
                  <a:gd name="connsiteX1119" fmla="*/ 8283 w 10000"/>
                  <a:gd name="connsiteY1119" fmla="*/ 4152 h 10000"/>
                  <a:gd name="connsiteX1120" fmla="*/ 8299 w 10000"/>
                  <a:gd name="connsiteY1120" fmla="*/ 4132 h 10000"/>
                  <a:gd name="connsiteX1121" fmla="*/ 8316 w 10000"/>
                  <a:gd name="connsiteY1121" fmla="*/ 4113 h 10000"/>
                  <a:gd name="connsiteX1122" fmla="*/ 8330 w 10000"/>
                  <a:gd name="connsiteY1122" fmla="*/ 4084 h 10000"/>
                  <a:gd name="connsiteX1123" fmla="*/ 8341 w 10000"/>
                  <a:gd name="connsiteY1123" fmla="*/ 4058 h 10000"/>
                  <a:gd name="connsiteX1124" fmla="*/ 8349 w 10000"/>
                  <a:gd name="connsiteY1124" fmla="*/ 4064 h 10000"/>
                  <a:gd name="connsiteX1125" fmla="*/ 8366 w 10000"/>
                  <a:gd name="connsiteY1125" fmla="*/ 4067 h 10000"/>
                  <a:gd name="connsiteX1126" fmla="*/ 8374 w 10000"/>
                  <a:gd name="connsiteY1126" fmla="*/ 4084 h 10000"/>
                  <a:gd name="connsiteX1127" fmla="*/ 8402 w 10000"/>
                  <a:gd name="connsiteY1127" fmla="*/ 4054 h 10000"/>
                  <a:gd name="connsiteX1128" fmla="*/ 8427 w 10000"/>
                  <a:gd name="connsiteY1128" fmla="*/ 4028 h 10000"/>
                  <a:gd name="connsiteX1129" fmla="*/ 8438 w 10000"/>
                  <a:gd name="connsiteY1129" fmla="*/ 4025 h 10000"/>
                  <a:gd name="connsiteX1130" fmla="*/ 8468 w 10000"/>
                  <a:gd name="connsiteY1130" fmla="*/ 4006 h 10000"/>
                  <a:gd name="connsiteX1131" fmla="*/ 8485 w 10000"/>
                  <a:gd name="connsiteY1131" fmla="*/ 3999 h 10000"/>
                  <a:gd name="connsiteX1132" fmla="*/ 8493 w 10000"/>
                  <a:gd name="connsiteY1132" fmla="*/ 4025 h 10000"/>
                  <a:gd name="connsiteX1133" fmla="*/ 8515 w 10000"/>
                  <a:gd name="connsiteY1133" fmla="*/ 4028 h 10000"/>
                  <a:gd name="connsiteX1134" fmla="*/ 8543 w 10000"/>
                  <a:gd name="connsiteY1134" fmla="*/ 4009 h 10000"/>
                  <a:gd name="connsiteX1135" fmla="*/ 8551 w 10000"/>
                  <a:gd name="connsiteY1135" fmla="*/ 3990 h 10000"/>
                  <a:gd name="connsiteX1136" fmla="*/ 8582 w 10000"/>
                  <a:gd name="connsiteY1136" fmla="*/ 3977 h 10000"/>
                  <a:gd name="connsiteX1137" fmla="*/ 8596 w 10000"/>
                  <a:gd name="connsiteY1137" fmla="*/ 3977 h 10000"/>
                  <a:gd name="connsiteX1138" fmla="*/ 8607 w 10000"/>
                  <a:gd name="connsiteY1138" fmla="*/ 3980 h 10000"/>
                  <a:gd name="connsiteX1139" fmla="*/ 8645 w 10000"/>
                  <a:gd name="connsiteY1139" fmla="*/ 3970 h 10000"/>
                  <a:gd name="connsiteX1140" fmla="*/ 8654 w 10000"/>
                  <a:gd name="connsiteY1140" fmla="*/ 3951 h 10000"/>
                  <a:gd name="connsiteX1141" fmla="*/ 8670 w 10000"/>
                  <a:gd name="connsiteY1141" fmla="*/ 3935 h 10000"/>
                  <a:gd name="connsiteX1142" fmla="*/ 8695 w 10000"/>
                  <a:gd name="connsiteY1142" fmla="*/ 3935 h 10000"/>
                  <a:gd name="connsiteX1143" fmla="*/ 8704 w 10000"/>
                  <a:gd name="connsiteY1143" fmla="*/ 3951 h 10000"/>
                  <a:gd name="connsiteX1144" fmla="*/ 8717 w 10000"/>
                  <a:gd name="connsiteY1144" fmla="*/ 3964 h 10000"/>
                  <a:gd name="connsiteX1145" fmla="*/ 8751 w 10000"/>
                  <a:gd name="connsiteY1145" fmla="*/ 3951 h 10000"/>
                  <a:gd name="connsiteX1146" fmla="*/ 8776 w 10000"/>
                  <a:gd name="connsiteY1146" fmla="*/ 3935 h 10000"/>
                  <a:gd name="connsiteX1147" fmla="*/ 8798 w 10000"/>
                  <a:gd name="connsiteY1147" fmla="*/ 3925 h 10000"/>
                  <a:gd name="connsiteX1148" fmla="*/ 8806 w 10000"/>
                  <a:gd name="connsiteY1148" fmla="*/ 3892 h 10000"/>
                  <a:gd name="connsiteX1149" fmla="*/ 8814 w 10000"/>
                  <a:gd name="connsiteY1149" fmla="*/ 3876 h 10000"/>
                  <a:gd name="connsiteX1150" fmla="*/ 8839 w 10000"/>
                  <a:gd name="connsiteY1150" fmla="*/ 3873 h 10000"/>
                  <a:gd name="connsiteX1151" fmla="*/ 8842 w 10000"/>
                  <a:gd name="connsiteY1151" fmla="*/ 3876 h 10000"/>
                  <a:gd name="connsiteX1152" fmla="*/ 8856 w 10000"/>
                  <a:gd name="connsiteY1152" fmla="*/ 3863 h 10000"/>
                  <a:gd name="connsiteX1153" fmla="*/ 8856 w 10000"/>
                  <a:gd name="connsiteY1153" fmla="*/ 3841 h 10000"/>
                  <a:gd name="connsiteX1154" fmla="*/ 8870 w 10000"/>
                  <a:gd name="connsiteY1154" fmla="*/ 3821 h 10000"/>
                  <a:gd name="connsiteX1155" fmla="*/ 8903 w 10000"/>
                  <a:gd name="connsiteY1155" fmla="*/ 3802 h 10000"/>
                  <a:gd name="connsiteX1156" fmla="*/ 8914 w 10000"/>
                  <a:gd name="connsiteY1156" fmla="*/ 3782 h 10000"/>
                  <a:gd name="connsiteX1157" fmla="*/ 8939 w 10000"/>
                  <a:gd name="connsiteY1157" fmla="*/ 3782 h 10000"/>
                  <a:gd name="connsiteX1158" fmla="*/ 8961 w 10000"/>
                  <a:gd name="connsiteY1158" fmla="*/ 3779 h 10000"/>
                  <a:gd name="connsiteX1159" fmla="*/ 8983 w 10000"/>
                  <a:gd name="connsiteY1159" fmla="*/ 3760 h 10000"/>
                  <a:gd name="connsiteX1160" fmla="*/ 9003 w 10000"/>
                  <a:gd name="connsiteY1160" fmla="*/ 3763 h 10000"/>
                  <a:gd name="connsiteX1161" fmla="*/ 9019 w 10000"/>
                  <a:gd name="connsiteY1161" fmla="*/ 3779 h 10000"/>
                  <a:gd name="connsiteX1162" fmla="*/ 9050 w 10000"/>
                  <a:gd name="connsiteY1162" fmla="*/ 3812 h 10000"/>
                  <a:gd name="connsiteX1163" fmla="*/ 9080 w 10000"/>
                  <a:gd name="connsiteY1163" fmla="*/ 3831 h 10000"/>
                  <a:gd name="connsiteX1164" fmla="*/ 9097 w 10000"/>
                  <a:gd name="connsiteY1164" fmla="*/ 3867 h 10000"/>
                  <a:gd name="connsiteX1165" fmla="*/ 9114 w 10000"/>
                  <a:gd name="connsiteY1165" fmla="*/ 3902 h 10000"/>
                  <a:gd name="connsiteX1166" fmla="*/ 9122 w 10000"/>
                  <a:gd name="connsiteY1166" fmla="*/ 3935 h 10000"/>
                  <a:gd name="connsiteX1167" fmla="*/ 9125 w 10000"/>
                  <a:gd name="connsiteY1167" fmla="*/ 3964 h 10000"/>
                  <a:gd name="connsiteX1168" fmla="*/ 9130 w 10000"/>
                  <a:gd name="connsiteY1168" fmla="*/ 3999 h 10000"/>
                  <a:gd name="connsiteX1169" fmla="*/ 9130 w 10000"/>
                  <a:gd name="connsiteY1169" fmla="*/ 4054 h 10000"/>
                  <a:gd name="connsiteX1170" fmla="*/ 9155 w 10000"/>
                  <a:gd name="connsiteY1170" fmla="*/ 4093 h 10000"/>
                  <a:gd name="connsiteX1171" fmla="*/ 9169 w 10000"/>
                  <a:gd name="connsiteY1171" fmla="*/ 4090 h 10000"/>
                  <a:gd name="connsiteX1172" fmla="*/ 9211 w 10000"/>
                  <a:gd name="connsiteY1172" fmla="*/ 4077 h 10000"/>
                  <a:gd name="connsiteX1173" fmla="*/ 9244 w 10000"/>
                  <a:gd name="connsiteY1173" fmla="*/ 4077 h 10000"/>
                  <a:gd name="connsiteX1174" fmla="*/ 9252 w 10000"/>
                  <a:gd name="connsiteY1174" fmla="*/ 4103 h 10000"/>
                  <a:gd name="connsiteX1175" fmla="*/ 9258 w 10000"/>
                  <a:gd name="connsiteY1175" fmla="*/ 4148 h 10000"/>
                  <a:gd name="connsiteX1176" fmla="*/ 9269 w 10000"/>
                  <a:gd name="connsiteY1176" fmla="*/ 4158 h 10000"/>
                  <a:gd name="connsiteX1177" fmla="*/ 9294 w 10000"/>
                  <a:gd name="connsiteY1177" fmla="*/ 4158 h 10000"/>
                  <a:gd name="connsiteX1178" fmla="*/ 9319 w 10000"/>
                  <a:gd name="connsiteY1178" fmla="*/ 4168 h 10000"/>
                  <a:gd name="connsiteX1179" fmla="*/ 9346 w 10000"/>
                  <a:gd name="connsiteY1179" fmla="*/ 4190 h 10000"/>
                  <a:gd name="connsiteX1180" fmla="*/ 9357 w 10000"/>
                  <a:gd name="connsiteY1180" fmla="*/ 4168 h 10000"/>
                  <a:gd name="connsiteX1181" fmla="*/ 9371 w 10000"/>
                  <a:gd name="connsiteY1181" fmla="*/ 4132 h 10000"/>
                  <a:gd name="connsiteX1182" fmla="*/ 9391 w 10000"/>
                  <a:gd name="connsiteY1182" fmla="*/ 4113 h 10000"/>
                  <a:gd name="connsiteX1183" fmla="*/ 9407 w 10000"/>
                  <a:gd name="connsiteY1183" fmla="*/ 4103 h 10000"/>
                  <a:gd name="connsiteX1184" fmla="*/ 9435 w 10000"/>
                  <a:gd name="connsiteY1184" fmla="*/ 4100 h 10000"/>
                  <a:gd name="connsiteX1185" fmla="*/ 9460 w 10000"/>
                  <a:gd name="connsiteY1185" fmla="*/ 4084 h 10000"/>
                  <a:gd name="connsiteX1186" fmla="*/ 9485 w 10000"/>
                  <a:gd name="connsiteY1186" fmla="*/ 4067 h 10000"/>
                  <a:gd name="connsiteX1187" fmla="*/ 9496 w 10000"/>
                  <a:gd name="connsiteY1187" fmla="*/ 4054 h 10000"/>
                  <a:gd name="connsiteX1188" fmla="*/ 9526 w 10000"/>
                  <a:gd name="connsiteY1188" fmla="*/ 4048 h 10000"/>
                  <a:gd name="connsiteX1189" fmla="*/ 9557 w 10000"/>
                  <a:gd name="connsiteY1189" fmla="*/ 4038 h 10000"/>
                  <a:gd name="connsiteX1190" fmla="*/ 9584 w 10000"/>
                  <a:gd name="connsiteY1190" fmla="*/ 4019 h 10000"/>
                  <a:gd name="connsiteX1191" fmla="*/ 9623 w 10000"/>
                  <a:gd name="connsiteY1191" fmla="*/ 4016 h 10000"/>
                  <a:gd name="connsiteX1192" fmla="*/ 9648 w 10000"/>
                  <a:gd name="connsiteY1192" fmla="*/ 4009 h 10000"/>
                  <a:gd name="connsiteX1193" fmla="*/ 9673 w 10000"/>
                  <a:gd name="connsiteY1193" fmla="*/ 4019 h 10000"/>
                  <a:gd name="connsiteX1194" fmla="*/ 9712 w 10000"/>
                  <a:gd name="connsiteY1194" fmla="*/ 4038 h 10000"/>
                  <a:gd name="connsiteX1195" fmla="*/ 9742 w 10000"/>
                  <a:gd name="connsiteY1195" fmla="*/ 4074 h 10000"/>
                  <a:gd name="connsiteX1196" fmla="*/ 9776 w 10000"/>
                  <a:gd name="connsiteY1196" fmla="*/ 4093 h 10000"/>
                  <a:gd name="connsiteX1197" fmla="*/ 9814 w 10000"/>
                  <a:gd name="connsiteY1197" fmla="*/ 4109 h 10000"/>
                  <a:gd name="connsiteX1198" fmla="*/ 9859 w 10000"/>
                  <a:gd name="connsiteY1198" fmla="*/ 4119 h 10000"/>
                  <a:gd name="connsiteX1199" fmla="*/ 9898 w 10000"/>
                  <a:gd name="connsiteY1199" fmla="*/ 4122 h 10000"/>
                  <a:gd name="connsiteX1200" fmla="*/ 9931 w 10000"/>
                  <a:gd name="connsiteY1200" fmla="*/ 4109 h 10000"/>
                  <a:gd name="connsiteX1201" fmla="*/ 9956 w 10000"/>
                  <a:gd name="connsiteY1201" fmla="*/ 4100 h 10000"/>
                  <a:gd name="connsiteX1202" fmla="*/ 9981 w 10000"/>
                  <a:gd name="connsiteY1202" fmla="*/ 4067 h 10000"/>
                  <a:gd name="connsiteX1203" fmla="*/ 9994 w 10000"/>
                  <a:gd name="connsiteY1203" fmla="*/ 4035 h 10000"/>
                  <a:gd name="connsiteX1204" fmla="*/ 10000 w 10000"/>
                  <a:gd name="connsiteY1204" fmla="*/ 3996 h 10000"/>
                  <a:gd name="connsiteX1205" fmla="*/ 9994 w 10000"/>
                  <a:gd name="connsiteY1205" fmla="*/ 3941 h 10000"/>
                  <a:gd name="connsiteX1206" fmla="*/ 9986 w 10000"/>
                  <a:gd name="connsiteY1206" fmla="*/ 3905 h 10000"/>
                  <a:gd name="connsiteX1207" fmla="*/ 9981 w 10000"/>
                  <a:gd name="connsiteY1207" fmla="*/ 3857 h 10000"/>
                  <a:gd name="connsiteX1208" fmla="*/ 9989 w 10000"/>
                  <a:gd name="connsiteY1208" fmla="*/ 3837 h 10000"/>
                  <a:gd name="connsiteX1209" fmla="*/ 9989 w 10000"/>
                  <a:gd name="connsiteY1209" fmla="*/ 3812 h 10000"/>
                  <a:gd name="connsiteX1210" fmla="*/ 9981 w 10000"/>
                  <a:gd name="connsiteY1210" fmla="*/ 3792 h 10000"/>
                  <a:gd name="connsiteX1211" fmla="*/ 9970 w 10000"/>
                  <a:gd name="connsiteY1211" fmla="*/ 3763 h 10000"/>
                  <a:gd name="connsiteX1212" fmla="*/ 9945 w 10000"/>
                  <a:gd name="connsiteY1212" fmla="*/ 3705 h 10000"/>
                  <a:gd name="connsiteX1213" fmla="*/ 9931 w 10000"/>
                  <a:gd name="connsiteY1213" fmla="*/ 3659 h 10000"/>
                  <a:gd name="connsiteX1214" fmla="*/ 9903 w 10000"/>
                  <a:gd name="connsiteY1214" fmla="*/ 3640 h 10000"/>
                  <a:gd name="connsiteX1215" fmla="*/ 9881 w 10000"/>
                  <a:gd name="connsiteY1215" fmla="*/ 3620 h 10000"/>
                  <a:gd name="connsiteX1216" fmla="*/ 9856 w 10000"/>
                  <a:gd name="connsiteY1216" fmla="*/ 3595 h 10000"/>
                  <a:gd name="connsiteX1217" fmla="*/ 9817 w 10000"/>
                  <a:gd name="connsiteY1217" fmla="*/ 3562 h 10000"/>
                  <a:gd name="connsiteX1218" fmla="*/ 9795 w 10000"/>
                  <a:gd name="connsiteY1218" fmla="*/ 3546 h 10000"/>
                  <a:gd name="connsiteX1219" fmla="*/ 9778 w 10000"/>
                  <a:gd name="connsiteY1219" fmla="*/ 3527 h 10000"/>
                  <a:gd name="connsiteX1220" fmla="*/ 9745 w 10000"/>
                  <a:gd name="connsiteY1220" fmla="*/ 3501 h 10000"/>
                  <a:gd name="connsiteX1221" fmla="*/ 9726 w 10000"/>
                  <a:gd name="connsiteY1221" fmla="*/ 3488 h 10000"/>
                  <a:gd name="connsiteX1222" fmla="*/ 9704 w 10000"/>
                  <a:gd name="connsiteY1222" fmla="*/ 3472 h 10000"/>
                  <a:gd name="connsiteX1223" fmla="*/ 9695 w 10000"/>
                  <a:gd name="connsiteY1223" fmla="*/ 3468 h 10000"/>
                  <a:gd name="connsiteX1224" fmla="*/ 9690 w 10000"/>
                  <a:gd name="connsiteY1224" fmla="*/ 3459 h 10000"/>
                  <a:gd name="connsiteX1225" fmla="*/ 9673 w 10000"/>
                  <a:gd name="connsiteY1225" fmla="*/ 3449 h 10000"/>
                  <a:gd name="connsiteX1226" fmla="*/ 9665 w 10000"/>
                  <a:gd name="connsiteY1226" fmla="*/ 3442 h 10000"/>
                  <a:gd name="connsiteX1227" fmla="*/ 9654 w 10000"/>
                  <a:gd name="connsiteY1227" fmla="*/ 3449 h 10000"/>
                  <a:gd name="connsiteX1228" fmla="*/ 9521 w 10000"/>
                  <a:gd name="connsiteY1228" fmla="*/ 3394 h 10000"/>
                  <a:gd name="connsiteX1229" fmla="*/ 9510 w 10000"/>
                  <a:gd name="connsiteY1229" fmla="*/ 3368 h 10000"/>
                  <a:gd name="connsiteX1230" fmla="*/ 9496 w 10000"/>
                  <a:gd name="connsiteY1230" fmla="*/ 3287 h 10000"/>
                  <a:gd name="connsiteX1231" fmla="*/ 9488 w 10000"/>
                  <a:gd name="connsiteY1231" fmla="*/ 3216 h 10000"/>
                  <a:gd name="connsiteX1232" fmla="*/ 9493 w 10000"/>
                  <a:gd name="connsiteY1232" fmla="*/ 3174 h 10000"/>
                  <a:gd name="connsiteX1233" fmla="*/ 9501 w 10000"/>
                  <a:gd name="connsiteY1233" fmla="*/ 3128 h 10000"/>
                  <a:gd name="connsiteX1234" fmla="*/ 9488 w 10000"/>
                  <a:gd name="connsiteY1234" fmla="*/ 3025 h 10000"/>
                  <a:gd name="connsiteX1235" fmla="*/ 9446 w 10000"/>
                  <a:gd name="connsiteY1235" fmla="*/ 2931 h 10000"/>
                  <a:gd name="connsiteX1236" fmla="*/ 9382 w 10000"/>
                  <a:gd name="connsiteY1236" fmla="*/ 2837 h 10000"/>
                  <a:gd name="connsiteX1237" fmla="*/ 9316 w 10000"/>
                  <a:gd name="connsiteY1237" fmla="*/ 2753 h 10000"/>
                  <a:gd name="connsiteX1238" fmla="*/ 9294 w 10000"/>
                  <a:gd name="connsiteY1238" fmla="*/ 2655 h 10000"/>
                  <a:gd name="connsiteX1239" fmla="*/ 9213 w 10000"/>
                  <a:gd name="connsiteY1239" fmla="*/ 2328 h 10000"/>
                  <a:gd name="connsiteX1240" fmla="*/ 9172 w 10000"/>
                  <a:gd name="connsiteY1240" fmla="*/ 2286 h 10000"/>
                  <a:gd name="connsiteX1241" fmla="*/ 9019 w 10000"/>
                  <a:gd name="connsiteY1241" fmla="*/ 2082 h 10000"/>
                  <a:gd name="connsiteX1242" fmla="*/ 8906 w 10000"/>
                  <a:gd name="connsiteY1242" fmla="*/ 1946 h 10000"/>
                  <a:gd name="connsiteX1243" fmla="*/ 8801 w 10000"/>
                  <a:gd name="connsiteY1243" fmla="*/ 1778 h 10000"/>
                  <a:gd name="connsiteX1244" fmla="*/ 8806 w 10000"/>
                  <a:gd name="connsiteY1244" fmla="*/ 1713 h 10000"/>
                  <a:gd name="connsiteX1245" fmla="*/ 8809 w 10000"/>
                  <a:gd name="connsiteY1245" fmla="*/ 1703 h 10000"/>
                  <a:gd name="connsiteX1246" fmla="*/ 8817 w 10000"/>
                  <a:gd name="connsiteY1246" fmla="*/ 1713 h 10000"/>
                  <a:gd name="connsiteX1247" fmla="*/ 8834 w 10000"/>
                  <a:gd name="connsiteY1247" fmla="*/ 1729 h 10000"/>
                  <a:gd name="connsiteX1248" fmla="*/ 8839 w 10000"/>
                  <a:gd name="connsiteY1248" fmla="*/ 1729 h 10000"/>
                  <a:gd name="connsiteX1249" fmla="*/ 8848 w 10000"/>
                  <a:gd name="connsiteY1249" fmla="*/ 1723 h 10000"/>
                  <a:gd name="connsiteX1250" fmla="*/ 8850 w 10000"/>
                  <a:gd name="connsiteY1250" fmla="*/ 1703 h 10000"/>
                  <a:gd name="connsiteX1251" fmla="*/ 8850 w 10000"/>
                  <a:gd name="connsiteY1251" fmla="*/ 1684 h 10000"/>
                  <a:gd name="connsiteX1252" fmla="*/ 8850 w 10000"/>
                  <a:gd name="connsiteY1252" fmla="*/ 1648 h 10000"/>
                  <a:gd name="connsiteX1253" fmla="*/ 8881 w 10000"/>
                  <a:gd name="connsiteY1253" fmla="*/ 1571 h 10000"/>
                  <a:gd name="connsiteX1254" fmla="*/ 8895 w 10000"/>
                  <a:gd name="connsiteY1254" fmla="*/ 1541 h 10000"/>
                  <a:gd name="connsiteX1255" fmla="*/ 8895 w 10000"/>
                  <a:gd name="connsiteY1255" fmla="*/ 1525 h 10000"/>
                  <a:gd name="connsiteX1256" fmla="*/ 8881 w 10000"/>
                  <a:gd name="connsiteY1256" fmla="*/ 1516 h 10000"/>
                  <a:gd name="connsiteX1257" fmla="*/ 8864 w 10000"/>
                  <a:gd name="connsiteY1257" fmla="*/ 1522 h 10000"/>
                  <a:gd name="connsiteX1258" fmla="*/ 8850 w 10000"/>
                  <a:gd name="connsiteY1258" fmla="*/ 1535 h 10000"/>
                  <a:gd name="connsiteX1259" fmla="*/ 8834 w 10000"/>
                  <a:gd name="connsiteY1259" fmla="*/ 1571 h 10000"/>
                  <a:gd name="connsiteX1260" fmla="*/ 8825 w 10000"/>
                  <a:gd name="connsiteY1260" fmla="*/ 1587 h 10000"/>
                  <a:gd name="connsiteX1261" fmla="*/ 8776 w 10000"/>
                  <a:gd name="connsiteY1261" fmla="*/ 1571 h 10000"/>
                  <a:gd name="connsiteX1262" fmla="*/ 8745 w 10000"/>
                  <a:gd name="connsiteY1262" fmla="*/ 1580 h 10000"/>
                  <a:gd name="connsiteX1263" fmla="*/ 8720 w 10000"/>
                  <a:gd name="connsiteY1263" fmla="*/ 1587 h 10000"/>
                  <a:gd name="connsiteX1264" fmla="*/ 8709 w 10000"/>
                  <a:gd name="connsiteY1264" fmla="*/ 1609 h 10000"/>
                  <a:gd name="connsiteX1265" fmla="*/ 8693 w 10000"/>
                  <a:gd name="connsiteY1265" fmla="*/ 1616 h 10000"/>
                  <a:gd name="connsiteX1266" fmla="*/ 8684 w 10000"/>
                  <a:gd name="connsiteY1266" fmla="*/ 1639 h 10000"/>
                  <a:gd name="connsiteX1267" fmla="*/ 8684 w 10000"/>
                  <a:gd name="connsiteY1267" fmla="*/ 1658 h 10000"/>
                  <a:gd name="connsiteX1268" fmla="*/ 8665 w 10000"/>
                  <a:gd name="connsiteY1268" fmla="*/ 1655 h 10000"/>
                  <a:gd name="connsiteX1269" fmla="*/ 8665 w 10000"/>
                  <a:gd name="connsiteY1269" fmla="*/ 1645 h 10000"/>
                  <a:gd name="connsiteX1270" fmla="*/ 8665 w 10000"/>
                  <a:gd name="connsiteY1270" fmla="*/ 1626 h 10000"/>
                  <a:gd name="connsiteX1271" fmla="*/ 8676 w 10000"/>
                  <a:gd name="connsiteY1271" fmla="*/ 1609 h 10000"/>
                  <a:gd name="connsiteX1272" fmla="*/ 8679 w 10000"/>
                  <a:gd name="connsiteY1272" fmla="*/ 1597 h 10000"/>
                  <a:gd name="connsiteX1273" fmla="*/ 8687 w 10000"/>
                  <a:gd name="connsiteY1273" fmla="*/ 1577 h 10000"/>
                  <a:gd name="connsiteX1274" fmla="*/ 8695 w 10000"/>
                  <a:gd name="connsiteY1274" fmla="*/ 1554 h 10000"/>
                  <a:gd name="connsiteX1275" fmla="*/ 8709 w 10000"/>
                  <a:gd name="connsiteY1275" fmla="*/ 1532 h 10000"/>
                  <a:gd name="connsiteX1276" fmla="*/ 8704 w 10000"/>
                  <a:gd name="connsiteY1276" fmla="*/ 1512 h 10000"/>
                  <a:gd name="connsiteX1277" fmla="*/ 8695 w 10000"/>
                  <a:gd name="connsiteY1277" fmla="*/ 1503 h 10000"/>
                  <a:gd name="connsiteX1278" fmla="*/ 8684 w 10000"/>
                  <a:gd name="connsiteY1278" fmla="*/ 1503 h 10000"/>
                  <a:gd name="connsiteX1279" fmla="*/ 8670 w 10000"/>
                  <a:gd name="connsiteY1279" fmla="*/ 1525 h 10000"/>
                  <a:gd name="connsiteX1280" fmla="*/ 8665 w 10000"/>
                  <a:gd name="connsiteY1280" fmla="*/ 1545 h 10000"/>
                  <a:gd name="connsiteX1281" fmla="*/ 8654 w 10000"/>
                  <a:gd name="connsiteY1281" fmla="*/ 1567 h 10000"/>
                  <a:gd name="connsiteX1282" fmla="*/ 8648 w 10000"/>
                  <a:gd name="connsiteY1282" fmla="*/ 1587 h 10000"/>
                  <a:gd name="connsiteX1283" fmla="*/ 8640 w 10000"/>
                  <a:gd name="connsiteY1283" fmla="*/ 1629 h 10000"/>
                  <a:gd name="connsiteX1284" fmla="*/ 8620 w 10000"/>
                  <a:gd name="connsiteY1284" fmla="*/ 1635 h 10000"/>
                  <a:gd name="connsiteX1285" fmla="*/ 8612 w 10000"/>
                  <a:gd name="connsiteY1285" fmla="*/ 1635 h 10000"/>
                  <a:gd name="connsiteX1286" fmla="*/ 8604 w 10000"/>
                  <a:gd name="connsiteY1286" fmla="*/ 1626 h 10000"/>
                  <a:gd name="connsiteX1287" fmla="*/ 8596 w 10000"/>
                  <a:gd name="connsiteY1287" fmla="*/ 1616 h 10000"/>
                  <a:gd name="connsiteX1288" fmla="*/ 8596 w 10000"/>
                  <a:gd name="connsiteY1288" fmla="*/ 1580 h 10000"/>
                  <a:gd name="connsiteX1289" fmla="*/ 8587 w 10000"/>
                  <a:gd name="connsiteY1289" fmla="*/ 1545 h 10000"/>
                  <a:gd name="connsiteX1290" fmla="*/ 8565 w 10000"/>
                  <a:gd name="connsiteY1290" fmla="*/ 1516 h 10000"/>
                  <a:gd name="connsiteX1291" fmla="*/ 8543 w 10000"/>
                  <a:gd name="connsiteY1291" fmla="*/ 1512 h 10000"/>
                  <a:gd name="connsiteX1292" fmla="*/ 8518 w 10000"/>
                  <a:gd name="connsiteY1292" fmla="*/ 1532 h 10000"/>
                  <a:gd name="connsiteX1293" fmla="*/ 8476 w 10000"/>
                  <a:gd name="connsiteY1293" fmla="*/ 1567 h 10000"/>
                  <a:gd name="connsiteX1294" fmla="*/ 8454 w 10000"/>
                  <a:gd name="connsiteY1294" fmla="*/ 1551 h 10000"/>
                  <a:gd name="connsiteX1295" fmla="*/ 8402 w 10000"/>
                  <a:gd name="connsiteY1295" fmla="*/ 1493 h 10000"/>
                  <a:gd name="connsiteX1296" fmla="*/ 8371 w 10000"/>
                  <a:gd name="connsiteY1296" fmla="*/ 1428 h 10000"/>
                  <a:gd name="connsiteX1297" fmla="*/ 8072 w 10000"/>
                  <a:gd name="connsiteY1297" fmla="*/ 1422 h 10000"/>
                  <a:gd name="connsiteX1298" fmla="*/ 7823 w 10000"/>
                  <a:gd name="connsiteY1298" fmla="*/ 1279 h 10000"/>
                  <a:gd name="connsiteX1299" fmla="*/ 7587 w 10000"/>
                  <a:gd name="connsiteY1299" fmla="*/ 1133 h 10000"/>
                  <a:gd name="connsiteX1300" fmla="*/ 7526 w 10000"/>
                  <a:gd name="connsiteY1300" fmla="*/ 1098 h 10000"/>
                  <a:gd name="connsiteX1301" fmla="*/ 7346 w 10000"/>
                  <a:gd name="connsiteY1301" fmla="*/ 991 h 10000"/>
                  <a:gd name="connsiteX1302" fmla="*/ 7321 w 10000"/>
                  <a:gd name="connsiteY1302" fmla="*/ 959 h 10000"/>
                  <a:gd name="connsiteX1303" fmla="*/ 7307 w 10000"/>
                  <a:gd name="connsiteY1303" fmla="*/ 871 h 10000"/>
                  <a:gd name="connsiteX1304" fmla="*/ 7224 w 10000"/>
                  <a:gd name="connsiteY1304" fmla="*/ 816 h 10000"/>
                  <a:gd name="connsiteX1305" fmla="*/ 7147 w 10000"/>
                  <a:gd name="connsiteY1305" fmla="*/ 787 h 10000"/>
                  <a:gd name="connsiteX1306" fmla="*/ 7080 w 10000"/>
                  <a:gd name="connsiteY1306" fmla="*/ 742 h 10000"/>
                  <a:gd name="connsiteX1307" fmla="*/ 7069 w 10000"/>
                  <a:gd name="connsiteY1307" fmla="*/ 767 h 10000"/>
                  <a:gd name="connsiteX1308" fmla="*/ 7033 w 10000"/>
                  <a:gd name="connsiteY1308" fmla="*/ 787 h 10000"/>
                  <a:gd name="connsiteX1309" fmla="*/ 6820 w 10000"/>
                  <a:gd name="connsiteY1309" fmla="*/ 878 h 10000"/>
                  <a:gd name="connsiteX1310" fmla="*/ 6726 w 10000"/>
                  <a:gd name="connsiteY1310" fmla="*/ 897 h 10000"/>
                  <a:gd name="connsiteX1311" fmla="*/ 6626 w 10000"/>
                  <a:gd name="connsiteY1311" fmla="*/ 955 h 10000"/>
                  <a:gd name="connsiteX1312" fmla="*/ 6582 w 10000"/>
                  <a:gd name="connsiteY1312" fmla="*/ 946 h 10000"/>
                  <a:gd name="connsiteX1313" fmla="*/ 6571 w 10000"/>
                  <a:gd name="connsiteY1313" fmla="*/ 955 h 10000"/>
                  <a:gd name="connsiteX1314" fmla="*/ 6507 w 10000"/>
                  <a:gd name="connsiteY1314" fmla="*/ 975 h 10000"/>
                  <a:gd name="connsiteX1315" fmla="*/ 6485 w 10000"/>
                  <a:gd name="connsiteY1315" fmla="*/ 975 h 10000"/>
                  <a:gd name="connsiteX1316" fmla="*/ 6476 w 10000"/>
                  <a:gd name="connsiteY1316" fmla="*/ 965 h 10000"/>
                  <a:gd name="connsiteX1317" fmla="*/ 6474 w 10000"/>
                  <a:gd name="connsiteY1317" fmla="*/ 936 h 10000"/>
                  <a:gd name="connsiteX1318" fmla="*/ 6452 w 10000"/>
                  <a:gd name="connsiteY1318" fmla="*/ 887 h 10000"/>
                  <a:gd name="connsiteX1319" fmla="*/ 6352 w 10000"/>
                  <a:gd name="connsiteY1319" fmla="*/ 767 h 10000"/>
                  <a:gd name="connsiteX1320" fmla="*/ 6313 w 10000"/>
                  <a:gd name="connsiteY1320" fmla="*/ 732 h 10000"/>
                  <a:gd name="connsiteX1321" fmla="*/ 6296 w 10000"/>
                  <a:gd name="connsiteY1321" fmla="*/ 690 h 10000"/>
                  <a:gd name="connsiteX1322" fmla="*/ 6271 w 10000"/>
                  <a:gd name="connsiteY1322" fmla="*/ 664 h 10000"/>
                  <a:gd name="connsiteX1323" fmla="*/ 6266 w 10000"/>
                  <a:gd name="connsiteY1323" fmla="*/ 654 h 10000"/>
                  <a:gd name="connsiteX1324" fmla="*/ 6111 w 10000"/>
                  <a:gd name="connsiteY1324" fmla="*/ 398 h 10000"/>
                  <a:gd name="connsiteX1325" fmla="*/ 5903 w 10000"/>
                  <a:gd name="connsiteY1325" fmla="*/ 408 h 10000"/>
                  <a:gd name="connsiteX1326" fmla="*/ 5837 w 10000"/>
                  <a:gd name="connsiteY1326" fmla="*/ 427 h 10000"/>
                  <a:gd name="connsiteX1327" fmla="*/ 5756 w 10000"/>
                  <a:gd name="connsiteY1327" fmla="*/ 453 h 10000"/>
                  <a:gd name="connsiteX1328" fmla="*/ 5681 w 10000"/>
                  <a:gd name="connsiteY1328" fmla="*/ 453 h 10000"/>
                  <a:gd name="connsiteX1329" fmla="*/ 5609 w 10000"/>
                  <a:gd name="connsiteY1329" fmla="*/ 447 h 10000"/>
                  <a:gd name="connsiteX1330" fmla="*/ 5554 w 10000"/>
                  <a:gd name="connsiteY1330" fmla="*/ 304 h 10000"/>
                  <a:gd name="connsiteX1331" fmla="*/ 5529 w 10000"/>
                  <a:gd name="connsiteY1331" fmla="*/ 301 h 10000"/>
                  <a:gd name="connsiteX1332" fmla="*/ 5393 w 10000"/>
                  <a:gd name="connsiteY1332" fmla="*/ 256 h 10000"/>
                  <a:gd name="connsiteX1333" fmla="*/ 5366 w 10000"/>
                  <a:gd name="connsiteY1333" fmla="*/ 220 h 10000"/>
                  <a:gd name="connsiteX1334" fmla="*/ 5249 w 10000"/>
                  <a:gd name="connsiteY1334" fmla="*/ 155 h 10000"/>
                  <a:gd name="connsiteX1335" fmla="*/ 5141 w 10000"/>
                  <a:gd name="connsiteY1335" fmla="*/ 52 h 10000"/>
                  <a:gd name="connsiteX1336" fmla="*/ 5116 w 10000"/>
                  <a:gd name="connsiteY1336" fmla="*/ 3 h 10000"/>
                  <a:gd name="connsiteX1337" fmla="*/ 5061 w 10000"/>
                  <a:gd name="connsiteY1337" fmla="*/ 0 h 10000"/>
                  <a:gd name="connsiteX1338" fmla="*/ 5036 w 10000"/>
                  <a:gd name="connsiteY1338" fmla="*/ 32 h 10000"/>
                  <a:gd name="connsiteX1339" fmla="*/ 4942 w 10000"/>
                  <a:gd name="connsiteY1339" fmla="*/ 133 h 10000"/>
                  <a:gd name="connsiteX1340" fmla="*/ 4900 w 10000"/>
                  <a:gd name="connsiteY1340" fmla="*/ 217 h 10000"/>
                  <a:gd name="connsiteX1341" fmla="*/ 4861 w 10000"/>
                  <a:gd name="connsiteY1341" fmla="*/ 198 h 10000"/>
                  <a:gd name="connsiteX1342" fmla="*/ 4795 w 10000"/>
                  <a:gd name="connsiteY1342" fmla="*/ 68 h 10000"/>
                  <a:gd name="connsiteX1343" fmla="*/ 4778 w 10000"/>
                  <a:gd name="connsiteY1343" fmla="*/ 62 h 10000"/>
                  <a:gd name="connsiteX1344" fmla="*/ 4765 w 10000"/>
                  <a:gd name="connsiteY1344" fmla="*/ 62 h 10000"/>
                  <a:gd name="connsiteX1345" fmla="*/ 4748 w 10000"/>
                  <a:gd name="connsiteY1345" fmla="*/ 68 h 10000"/>
                  <a:gd name="connsiteX1346" fmla="*/ 4673 w 10000"/>
                  <a:gd name="connsiteY1346" fmla="*/ 136 h 10000"/>
                  <a:gd name="connsiteX1347" fmla="*/ 4632 w 10000"/>
                  <a:gd name="connsiteY1347" fmla="*/ 201 h 10000"/>
                  <a:gd name="connsiteX1348" fmla="*/ 4623 w 10000"/>
                  <a:gd name="connsiteY1348" fmla="*/ 210 h 10000"/>
                  <a:gd name="connsiteX1349" fmla="*/ 4579 w 10000"/>
                  <a:gd name="connsiteY1349" fmla="*/ 220 h 10000"/>
                  <a:gd name="connsiteX1350" fmla="*/ 4479 w 10000"/>
                  <a:gd name="connsiteY1350" fmla="*/ 198 h 10000"/>
                  <a:gd name="connsiteX1351" fmla="*/ 4402 w 10000"/>
                  <a:gd name="connsiteY1351" fmla="*/ 165 h 10000"/>
                  <a:gd name="connsiteX1352" fmla="*/ 4374 w 10000"/>
                  <a:gd name="connsiteY1352" fmla="*/ 165 h 10000"/>
                  <a:gd name="connsiteX1353" fmla="*/ 4335 w 10000"/>
                  <a:gd name="connsiteY1353" fmla="*/ 172 h 10000"/>
                  <a:gd name="connsiteX1354" fmla="*/ 4302 w 10000"/>
                  <a:gd name="connsiteY1354" fmla="*/ 188 h 10000"/>
                  <a:gd name="connsiteX1355" fmla="*/ 4271 w 10000"/>
                  <a:gd name="connsiteY1355" fmla="*/ 220 h 10000"/>
                  <a:gd name="connsiteX1356" fmla="*/ 4238 w 10000"/>
                  <a:gd name="connsiteY1356" fmla="*/ 240 h 10000"/>
                  <a:gd name="connsiteX1357" fmla="*/ 4324 w 10000"/>
                  <a:gd name="connsiteY1357" fmla="*/ 1289 h 10000"/>
                  <a:gd name="connsiteX1358" fmla="*/ 3521 w 10000"/>
                  <a:gd name="connsiteY1358" fmla="*/ 7730 h 10000"/>
                  <a:gd name="connsiteX1359" fmla="*/ 3554 w 10000"/>
                  <a:gd name="connsiteY1359" fmla="*/ 7740 h 10000"/>
                  <a:gd name="connsiteX1360" fmla="*/ 3560 w 10000"/>
                  <a:gd name="connsiteY1360" fmla="*/ 7749 h 10000"/>
                  <a:gd name="connsiteX1361" fmla="*/ 3562 w 10000"/>
                  <a:gd name="connsiteY1361" fmla="*/ 7759 h 10000"/>
                  <a:gd name="connsiteX1362" fmla="*/ 3573 w 10000"/>
                  <a:gd name="connsiteY1362" fmla="*/ 7766 h 10000"/>
                  <a:gd name="connsiteX1363" fmla="*/ 3584 w 10000"/>
                  <a:gd name="connsiteY1363" fmla="*/ 7759 h 10000"/>
                  <a:gd name="connsiteX1364" fmla="*/ 3598 w 10000"/>
                  <a:gd name="connsiteY1364" fmla="*/ 7743 h 10000"/>
                  <a:gd name="connsiteX1365" fmla="*/ 3609 w 10000"/>
                  <a:gd name="connsiteY1365" fmla="*/ 7756 h 10000"/>
                  <a:gd name="connsiteX1366" fmla="*/ 3623 w 10000"/>
                  <a:gd name="connsiteY1366" fmla="*/ 7733 h 10000"/>
                  <a:gd name="connsiteX1367" fmla="*/ 3632 w 10000"/>
                  <a:gd name="connsiteY1367" fmla="*/ 7730 h 10000"/>
                  <a:gd name="connsiteX1368" fmla="*/ 3634 w 10000"/>
                  <a:gd name="connsiteY1368" fmla="*/ 7730 h 10000"/>
                  <a:gd name="connsiteX1369" fmla="*/ 3643 w 10000"/>
                  <a:gd name="connsiteY1369" fmla="*/ 7730 h 10000"/>
                  <a:gd name="connsiteX1370" fmla="*/ 3657 w 10000"/>
                  <a:gd name="connsiteY1370" fmla="*/ 7733 h 10000"/>
                  <a:gd name="connsiteX1371" fmla="*/ 3670 w 10000"/>
                  <a:gd name="connsiteY1371" fmla="*/ 7730 h 10000"/>
                  <a:gd name="connsiteX1372" fmla="*/ 3687 w 10000"/>
                  <a:gd name="connsiteY1372" fmla="*/ 7730 h 10000"/>
                  <a:gd name="connsiteX1373" fmla="*/ 3690 w 10000"/>
                  <a:gd name="connsiteY1373" fmla="*/ 7730 h 10000"/>
                  <a:gd name="connsiteX1374" fmla="*/ 3704 w 10000"/>
                  <a:gd name="connsiteY1374" fmla="*/ 7740 h 10000"/>
                  <a:gd name="connsiteX1375" fmla="*/ 3712 w 10000"/>
                  <a:gd name="connsiteY1375" fmla="*/ 7743 h 10000"/>
                  <a:gd name="connsiteX1376" fmla="*/ 3723 w 10000"/>
                  <a:gd name="connsiteY1376" fmla="*/ 7749 h 10000"/>
                  <a:gd name="connsiteX1377" fmla="*/ 3729 w 10000"/>
                  <a:gd name="connsiteY1377" fmla="*/ 7749 h 10000"/>
                  <a:gd name="connsiteX1378" fmla="*/ 3729 w 10000"/>
                  <a:gd name="connsiteY1378" fmla="*/ 7743 h 10000"/>
                  <a:gd name="connsiteX1379" fmla="*/ 3745 w 10000"/>
                  <a:gd name="connsiteY1379" fmla="*/ 7740 h 10000"/>
                  <a:gd name="connsiteX1380" fmla="*/ 3753 w 10000"/>
                  <a:gd name="connsiteY1380" fmla="*/ 7730 h 10000"/>
                  <a:gd name="connsiteX1381" fmla="*/ 3762 w 10000"/>
                  <a:gd name="connsiteY1381" fmla="*/ 7720 h 10000"/>
                  <a:gd name="connsiteX1382" fmla="*/ 3776 w 10000"/>
                  <a:gd name="connsiteY1382" fmla="*/ 7710 h 10000"/>
                  <a:gd name="connsiteX1383" fmla="*/ 3784 w 10000"/>
                  <a:gd name="connsiteY1383" fmla="*/ 7701 h 10000"/>
                  <a:gd name="connsiteX1384" fmla="*/ 3792 w 10000"/>
                  <a:gd name="connsiteY1384" fmla="*/ 7694 h 10000"/>
                  <a:gd name="connsiteX1385" fmla="*/ 3801 w 10000"/>
                  <a:gd name="connsiteY1385" fmla="*/ 7685 h 10000"/>
                  <a:gd name="connsiteX1386" fmla="*/ 3803 w 10000"/>
                  <a:gd name="connsiteY1386" fmla="*/ 7685 h 10000"/>
                  <a:gd name="connsiteX1387" fmla="*/ 3809 w 10000"/>
                  <a:gd name="connsiteY1387" fmla="*/ 7685 h 10000"/>
                  <a:gd name="connsiteX1388" fmla="*/ 3817 w 10000"/>
                  <a:gd name="connsiteY1388" fmla="*/ 7691 h 10000"/>
                  <a:gd name="connsiteX1389" fmla="*/ 3778 w 10000"/>
                  <a:gd name="connsiteY1389" fmla="*/ 7756 h 10000"/>
                  <a:gd name="connsiteX1390" fmla="*/ 3762 w 10000"/>
                  <a:gd name="connsiteY1390" fmla="*/ 7775 h 10000"/>
                  <a:gd name="connsiteX1391" fmla="*/ 3748 w 10000"/>
                  <a:gd name="connsiteY1391" fmla="*/ 7775 h 10000"/>
                  <a:gd name="connsiteX1392" fmla="*/ 3737 w 10000"/>
                  <a:gd name="connsiteY1392" fmla="*/ 7778 h 10000"/>
                  <a:gd name="connsiteX1393" fmla="*/ 3723 w 10000"/>
                  <a:gd name="connsiteY1393" fmla="*/ 7778 h 10000"/>
                  <a:gd name="connsiteX1394" fmla="*/ 3720 w 10000"/>
                  <a:gd name="connsiteY1394" fmla="*/ 7785 h 10000"/>
                  <a:gd name="connsiteX1395" fmla="*/ 3715 w 10000"/>
                  <a:gd name="connsiteY1395" fmla="*/ 7788 h 10000"/>
                  <a:gd name="connsiteX1396" fmla="*/ 3704 w 10000"/>
                  <a:gd name="connsiteY1396" fmla="*/ 7804 h 10000"/>
                  <a:gd name="connsiteX1397" fmla="*/ 3712 w 10000"/>
                  <a:gd name="connsiteY1397" fmla="*/ 8005 h 10000"/>
                  <a:gd name="connsiteX1398" fmla="*/ 3706 w 10000"/>
                  <a:gd name="connsiteY1398" fmla="*/ 8021 h 10000"/>
                  <a:gd name="connsiteX1399" fmla="*/ 3712 w 10000"/>
                  <a:gd name="connsiteY1399" fmla="*/ 8044 h 10000"/>
                  <a:gd name="connsiteX1400" fmla="*/ 3712 w 10000"/>
                  <a:gd name="connsiteY1400" fmla="*/ 8051 h 10000"/>
                  <a:gd name="connsiteX1401" fmla="*/ 3729 w 10000"/>
                  <a:gd name="connsiteY1401" fmla="*/ 8060 h 10000"/>
                  <a:gd name="connsiteX1402" fmla="*/ 3767 w 10000"/>
                  <a:gd name="connsiteY1402" fmla="*/ 8106 h 10000"/>
                  <a:gd name="connsiteX1403" fmla="*/ 3770 w 10000"/>
                  <a:gd name="connsiteY1403" fmla="*/ 8119 h 10000"/>
                  <a:gd name="connsiteX1404" fmla="*/ 3787 w 10000"/>
                  <a:gd name="connsiteY1404" fmla="*/ 8157 h 10000"/>
                  <a:gd name="connsiteX1405" fmla="*/ 3787 w 10000"/>
                  <a:gd name="connsiteY1405" fmla="*/ 8174 h 10000"/>
                  <a:gd name="connsiteX1406" fmla="*/ 3776 w 10000"/>
                  <a:gd name="connsiteY1406" fmla="*/ 8203 h 10000"/>
                  <a:gd name="connsiteX1407" fmla="*/ 3740 w 10000"/>
                  <a:gd name="connsiteY1407" fmla="*/ 8154 h 10000"/>
                  <a:gd name="connsiteX1408" fmla="*/ 3731 w 10000"/>
                  <a:gd name="connsiteY1408" fmla="*/ 8138 h 10000"/>
                  <a:gd name="connsiteX1409" fmla="*/ 3729 w 10000"/>
                  <a:gd name="connsiteY1409" fmla="*/ 8125 h 10000"/>
                  <a:gd name="connsiteX1410" fmla="*/ 3712 w 10000"/>
                  <a:gd name="connsiteY1410" fmla="*/ 8115 h 10000"/>
                  <a:gd name="connsiteX1411" fmla="*/ 3704 w 10000"/>
                  <a:gd name="connsiteY1411" fmla="*/ 8109 h 10000"/>
                  <a:gd name="connsiteX1412" fmla="*/ 3687 w 10000"/>
                  <a:gd name="connsiteY1412" fmla="*/ 8099 h 10000"/>
                  <a:gd name="connsiteX1413" fmla="*/ 3673 w 10000"/>
                  <a:gd name="connsiteY1413" fmla="*/ 8093 h 10000"/>
                  <a:gd name="connsiteX1414" fmla="*/ 3665 w 10000"/>
                  <a:gd name="connsiteY1414" fmla="*/ 8083 h 10000"/>
                  <a:gd name="connsiteX1415" fmla="*/ 3648 w 10000"/>
                  <a:gd name="connsiteY1415" fmla="*/ 8073 h 10000"/>
                  <a:gd name="connsiteX1416" fmla="*/ 3643 w 10000"/>
                  <a:gd name="connsiteY1416" fmla="*/ 8063 h 10000"/>
                  <a:gd name="connsiteX1417" fmla="*/ 3632 w 10000"/>
                  <a:gd name="connsiteY1417" fmla="*/ 8054 h 10000"/>
                  <a:gd name="connsiteX1418" fmla="*/ 3623 w 10000"/>
                  <a:gd name="connsiteY1418" fmla="*/ 8060 h 10000"/>
                  <a:gd name="connsiteX1419" fmla="*/ 3615 w 10000"/>
                  <a:gd name="connsiteY1419" fmla="*/ 8070 h 10000"/>
                  <a:gd name="connsiteX1420" fmla="*/ 3607 w 10000"/>
                  <a:gd name="connsiteY1420" fmla="*/ 8083 h 10000"/>
                  <a:gd name="connsiteX1421" fmla="*/ 3607 w 10000"/>
                  <a:gd name="connsiteY1421" fmla="*/ 8099 h 10000"/>
                  <a:gd name="connsiteX1422" fmla="*/ 3607 w 10000"/>
                  <a:gd name="connsiteY1422" fmla="*/ 8125 h 10000"/>
                  <a:gd name="connsiteX1423" fmla="*/ 3601 w 10000"/>
                  <a:gd name="connsiteY1423" fmla="*/ 8148 h 10000"/>
                  <a:gd name="connsiteX1424" fmla="*/ 3584 w 10000"/>
                  <a:gd name="connsiteY1424" fmla="*/ 8154 h 10000"/>
                  <a:gd name="connsiteX1425" fmla="*/ 3573 w 10000"/>
                  <a:gd name="connsiteY1425" fmla="*/ 8154 h 10000"/>
                  <a:gd name="connsiteX1426" fmla="*/ 3560 w 10000"/>
                  <a:gd name="connsiteY1426" fmla="*/ 8138 h 10000"/>
                  <a:gd name="connsiteX1427" fmla="*/ 3551 w 10000"/>
                  <a:gd name="connsiteY1427" fmla="*/ 8119 h 10000"/>
                  <a:gd name="connsiteX1428" fmla="*/ 3535 w 10000"/>
                  <a:gd name="connsiteY1428" fmla="*/ 8099 h 10000"/>
                  <a:gd name="connsiteX1429" fmla="*/ 3504 w 10000"/>
                  <a:gd name="connsiteY1429" fmla="*/ 8073 h 10000"/>
                  <a:gd name="connsiteX1430" fmla="*/ 3493 w 10000"/>
                  <a:gd name="connsiteY1430" fmla="*/ 8051 h 10000"/>
                  <a:gd name="connsiteX1431" fmla="*/ 3488 w 10000"/>
                  <a:gd name="connsiteY1431" fmla="*/ 8034 h 10000"/>
                  <a:gd name="connsiteX1432" fmla="*/ 3488 w 10000"/>
                  <a:gd name="connsiteY1432" fmla="*/ 8012 h 10000"/>
                  <a:gd name="connsiteX1433" fmla="*/ 3488 w 10000"/>
                  <a:gd name="connsiteY1433" fmla="*/ 8005 h 10000"/>
                  <a:gd name="connsiteX1434" fmla="*/ 3496 w 10000"/>
                  <a:gd name="connsiteY1434" fmla="*/ 8002 h 10000"/>
                  <a:gd name="connsiteX1435" fmla="*/ 3501 w 10000"/>
                  <a:gd name="connsiteY1435" fmla="*/ 7992 h 10000"/>
                  <a:gd name="connsiteX1436" fmla="*/ 3504 w 10000"/>
                  <a:gd name="connsiteY1436" fmla="*/ 7966 h 10000"/>
                  <a:gd name="connsiteX1437" fmla="*/ 3501 w 10000"/>
                  <a:gd name="connsiteY1437" fmla="*/ 7940 h 10000"/>
                  <a:gd name="connsiteX1438" fmla="*/ 3485 w 10000"/>
                  <a:gd name="connsiteY1438" fmla="*/ 7918 h 10000"/>
                  <a:gd name="connsiteX1439" fmla="*/ 3457 w 10000"/>
                  <a:gd name="connsiteY1439" fmla="*/ 7872 h 10000"/>
                  <a:gd name="connsiteX1440" fmla="*/ 3449 w 10000"/>
                  <a:gd name="connsiteY1440" fmla="*/ 7847 h 10000"/>
                  <a:gd name="connsiteX1441" fmla="*/ 3446 w 10000"/>
                  <a:gd name="connsiteY1441" fmla="*/ 7827 h 10000"/>
                  <a:gd name="connsiteX1442" fmla="*/ 3457 w 10000"/>
                  <a:gd name="connsiteY1442" fmla="*/ 7808 h 10000"/>
                  <a:gd name="connsiteX1443" fmla="*/ 3465 w 10000"/>
                  <a:gd name="connsiteY1443" fmla="*/ 7798 h 10000"/>
                  <a:gd name="connsiteX1444" fmla="*/ 3476 w 10000"/>
                  <a:gd name="connsiteY1444" fmla="*/ 7788 h 10000"/>
                  <a:gd name="connsiteX1445" fmla="*/ 3479 w 10000"/>
                  <a:gd name="connsiteY1445" fmla="*/ 7795 h 10000"/>
                  <a:gd name="connsiteX1446" fmla="*/ 3501 w 10000"/>
                  <a:gd name="connsiteY1446" fmla="*/ 7817 h 10000"/>
                  <a:gd name="connsiteX1447" fmla="*/ 3518 w 10000"/>
                  <a:gd name="connsiteY1447" fmla="*/ 7843 h 10000"/>
                  <a:gd name="connsiteX1448" fmla="*/ 3521 w 10000"/>
                  <a:gd name="connsiteY1448" fmla="*/ 7847 h 10000"/>
                  <a:gd name="connsiteX1449" fmla="*/ 3512 w 10000"/>
                  <a:gd name="connsiteY1449" fmla="*/ 7824 h 10000"/>
                  <a:gd name="connsiteX0" fmla="*/ 4324 w 10000"/>
                  <a:gd name="connsiteY0" fmla="*/ 1289 h 10000"/>
                  <a:gd name="connsiteX1" fmla="*/ 4296 w 10000"/>
                  <a:gd name="connsiteY1" fmla="*/ 1305 h 10000"/>
                  <a:gd name="connsiteX2" fmla="*/ 4285 w 10000"/>
                  <a:gd name="connsiteY2" fmla="*/ 1279 h 10000"/>
                  <a:gd name="connsiteX3" fmla="*/ 4244 w 10000"/>
                  <a:gd name="connsiteY3" fmla="*/ 1266 h 10000"/>
                  <a:gd name="connsiteX4" fmla="*/ 4208 w 10000"/>
                  <a:gd name="connsiteY4" fmla="*/ 1286 h 10000"/>
                  <a:gd name="connsiteX5" fmla="*/ 4172 w 10000"/>
                  <a:gd name="connsiteY5" fmla="*/ 1299 h 10000"/>
                  <a:gd name="connsiteX6" fmla="*/ 4150 w 10000"/>
                  <a:gd name="connsiteY6" fmla="*/ 1308 h 10000"/>
                  <a:gd name="connsiteX7" fmla="*/ 4139 w 10000"/>
                  <a:gd name="connsiteY7" fmla="*/ 1315 h 10000"/>
                  <a:gd name="connsiteX8" fmla="*/ 4125 w 10000"/>
                  <a:gd name="connsiteY8" fmla="*/ 1315 h 10000"/>
                  <a:gd name="connsiteX9" fmla="*/ 4119 w 10000"/>
                  <a:gd name="connsiteY9" fmla="*/ 1315 h 10000"/>
                  <a:gd name="connsiteX10" fmla="*/ 4111 w 10000"/>
                  <a:gd name="connsiteY10" fmla="*/ 1308 h 10000"/>
                  <a:gd name="connsiteX11" fmla="*/ 4100 w 10000"/>
                  <a:gd name="connsiteY11" fmla="*/ 1315 h 10000"/>
                  <a:gd name="connsiteX12" fmla="*/ 4075 w 10000"/>
                  <a:gd name="connsiteY12" fmla="*/ 1315 h 10000"/>
                  <a:gd name="connsiteX13" fmla="*/ 4058 w 10000"/>
                  <a:gd name="connsiteY13" fmla="*/ 1318 h 10000"/>
                  <a:gd name="connsiteX14" fmla="*/ 4044 w 10000"/>
                  <a:gd name="connsiteY14" fmla="*/ 1315 h 10000"/>
                  <a:gd name="connsiteX15" fmla="*/ 4042 w 10000"/>
                  <a:gd name="connsiteY15" fmla="*/ 1299 h 10000"/>
                  <a:gd name="connsiteX16" fmla="*/ 4014 w 10000"/>
                  <a:gd name="connsiteY16" fmla="*/ 1308 h 10000"/>
                  <a:gd name="connsiteX17" fmla="*/ 4011 w 10000"/>
                  <a:gd name="connsiteY17" fmla="*/ 1315 h 10000"/>
                  <a:gd name="connsiteX18" fmla="*/ 4011 w 10000"/>
                  <a:gd name="connsiteY18" fmla="*/ 1341 h 10000"/>
                  <a:gd name="connsiteX19" fmla="*/ 4019 w 10000"/>
                  <a:gd name="connsiteY19" fmla="*/ 1341 h 10000"/>
                  <a:gd name="connsiteX20" fmla="*/ 3997 w 10000"/>
                  <a:gd name="connsiteY20" fmla="*/ 1363 h 10000"/>
                  <a:gd name="connsiteX21" fmla="*/ 3986 w 10000"/>
                  <a:gd name="connsiteY21" fmla="*/ 1373 h 10000"/>
                  <a:gd name="connsiteX22" fmla="*/ 3981 w 10000"/>
                  <a:gd name="connsiteY22" fmla="*/ 1389 h 10000"/>
                  <a:gd name="connsiteX23" fmla="*/ 3981 w 10000"/>
                  <a:gd name="connsiteY23" fmla="*/ 1409 h 10000"/>
                  <a:gd name="connsiteX24" fmla="*/ 3981 w 10000"/>
                  <a:gd name="connsiteY24" fmla="*/ 1438 h 10000"/>
                  <a:gd name="connsiteX25" fmla="*/ 3961 w 10000"/>
                  <a:gd name="connsiteY25" fmla="*/ 1441 h 10000"/>
                  <a:gd name="connsiteX26" fmla="*/ 3942 w 10000"/>
                  <a:gd name="connsiteY26" fmla="*/ 1441 h 10000"/>
                  <a:gd name="connsiteX27" fmla="*/ 3914 w 10000"/>
                  <a:gd name="connsiteY27" fmla="*/ 1454 h 10000"/>
                  <a:gd name="connsiteX28" fmla="*/ 3892 w 10000"/>
                  <a:gd name="connsiteY28" fmla="*/ 1467 h 10000"/>
                  <a:gd name="connsiteX29" fmla="*/ 3867 w 10000"/>
                  <a:gd name="connsiteY29" fmla="*/ 1483 h 10000"/>
                  <a:gd name="connsiteX30" fmla="*/ 3845 w 10000"/>
                  <a:gd name="connsiteY30" fmla="*/ 1467 h 10000"/>
                  <a:gd name="connsiteX31" fmla="*/ 3850 w 10000"/>
                  <a:gd name="connsiteY31" fmla="*/ 1457 h 10000"/>
                  <a:gd name="connsiteX32" fmla="*/ 3864 w 10000"/>
                  <a:gd name="connsiteY32" fmla="*/ 1441 h 10000"/>
                  <a:gd name="connsiteX33" fmla="*/ 3859 w 10000"/>
                  <a:gd name="connsiteY33" fmla="*/ 1409 h 10000"/>
                  <a:gd name="connsiteX34" fmla="*/ 3842 w 10000"/>
                  <a:gd name="connsiteY34" fmla="*/ 1383 h 10000"/>
                  <a:gd name="connsiteX35" fmla="*/ 3825 w 10000"/>
                  <a:gd name="connsiteY35" fmla="*/ 1360 h 10000"/>
                  <a:gd name="connsiteX36" fmla="*/ 3809 w 10000"/>
                  <a:gd name="connsiteY36" fmla="*/ 1318 h 10000"/>
                  <a:gd name="connsiteX37" fmla="*/ 3787 w 10000"/>
                  <a:gd name="connsiteY37" fmla="*/ 1289 h 10000"/>
                  <a:gd name="connsiteX38" fmla="*/ 3759 w 10000"/>
                  <a:gd name="connsiteY38" fmla="*/ 1266 h 10000"/>
                  <a:gd name="connsiteX39" fmla="*/ 3740 w 10000"/>
                  <a:gd name="connsiteY39" fmla="*/ 1256 h 10000"/>
                  <a:gd name="connsiteX40" fmla="*/ 3715 w 10000"/>
                  <a:gd name="connsiteY40" fmla="*/ 1250 h 10000"/>
                  <a:gd name="connsiteX41" fmla="*/ 3687 w 10000"/>
                  <a:gd name="connsiteY41" fmla="*/ 1256 h 10000"/>
                  <a:gd name="connsiteX42" fmla="*/ 3681 w 10000"/>
                  <a:gd name="connsiteY42" fmla="*/ 1260 h 10000"/>
                  <a:gd name="connsiteX43" fmla="*/ 3670 w 10000"/>
                  <a:gd name="connsiteY43" fmla="*/ 1295 h 10000"/>
                  <a:gd name="connsiteX44" fmla="*/ 3651 w 10000"/>
                  <a:gd name="connsiteY44" fmla="*/ 1305 h 10000"/>
                  <a:gd name="connsiteX45" fmla="*/ 3640 w 10000"/>
                  <a:gd name="connsiteY45" fmla="*/ 1308 h 10000"/>
                  <a:gd name="connsiteX46" fmla="*/ 3626 w 10000"/>
                  <a:gd name="connsiteY46" fmla="*/ 1308 h 10000"/>
                  <a:gd name="connsiteX47" fmla="*/ 3632 w 10000"/>
                  <a:gd name="connsiteY47" fmla="*/ 1276 h 10000"/>
                  <a:gd name="connsiteX48" fmla="*/ 3609 w 10000"/>
                  <a:gd name="connsiteY48" fmla="*/ 1289 h 10000"/>
                  <a:gd name="connsiteX49" fmla="*/ 3593 w 10000"/>
                  <a:gd name="connsiteY49" fmla="*/ 1286 h 10000"/>
                  <a:gd name="connsiteX50" fmla="*/ 3590 w 10000"/>
                  <a:gd name="connsiteY50" fmla="*/ 1256 h 10000"/>
                  <a:gd name="connsiteX51" fmla="*/ 3584 w 10000"/>
                  <a:gd name="connsiteY51" fmla="*/ 1237 h 10000"/>
                  <a:gd name="connsiteX52" fmla="*/ 3573 w 10000"/>
                  <a:gd name="connsiteY52" fmla="*/ 1237 h 10000"/>
                  <a:gd name="connsiteX53" fmla="*/ 3554 w 10000"/>
                  <a:gd name="connsiteY53" fmla="*/ 1227 h 10000"/>
                  <a:gd name="connsiteX54" fmla="*/ 3546 w 10000"/>
                  <a:gd name="connsiteY54" fmla="*/ 1192 h 10000"/>
                  <a:gd name="connsiteX55" fmla="*/ 3529 w 10000"/>
                  <a:gd name="connsiteY55" fmla="*/ 1176 h 10000"/>
                  <a:gd name="connsiteX56" fmla="*/ 3512 w 10000"/>
                  <a:gd name="connsiteY56" fmla="*/ 1182 h 10000"/>
                  <a:gd name="connsiteX57" fmla="*/ 3485 w 10000"/>
                  <a:gd name="connsiteY57" fmla="*/ 1182 h 10000"/>
                  <a:gd name="connsiteX58" fmla="*/ 3463 w 10000"/>
                  <a:gd name="connsiteY58" fmla="*/ 1176 h 10000"/>
                  <a:gd name="connsiteX59" fmla="*/ 3449 w 10000"/>
                  <a:gd name="connsiteY59" fmla="*/ 1182 h 10000"/>
                  <a:gd name="connsiteX60" fmla="*/ 3432 w 10000"/>
                  <a:gd name="connsiteY60" fmla="*/ 1192 h 10000"/>
                  <a:gd name="connsiteX61" fmla="*/ 3454 w 10000"/>
                  <a:gd name="connsiteY61" fmla="*/ 1205 h 10000"/>
                  <a:gd name="connsiteX62" fmla="*/ 3463 w 10000"/>
                  <a:gd name="connsiteY62" fmla="*/ 1205 h 10000"/>
                  <a:gd name="connsiteX63" fmla="*/ 3488 w 10000"/>
                  <a:gd name="connsiteY63" fmla="*/ 1205 h 10000"/>
                  <a:gd name="connsiteX64" fmla="*/ 3488 w 10000"/>
                  <a:gd name="connsiteY64" fmla="*/ 1218 h 10000"/>
                  <a:gd name="connsiteX65" fmla="*/ 3493 w 10000"/>
                  <a:gd name="connsiteY65" fmla="*/ 1247 h 10000"/>
                  <a:gd name="connsiteX66" fmla="*/ 3512 w 10000"/>
                  <a:gd name="connsiteY66" fmla="*/ 1247 h 10000"/>
                  <a:gd name="connsiteX67" fmla="*/ 3518 w 10000"/>
                  <a:gd name="connsiteY67" fmla="*/ 1250 h 10000"/>
                  <a:gd name="connsiteX68" fmla="*/ 3521 w 10000"/>
                  <a:gd name="connsiteY68" fmla="*/ 1276 h 10000"/>
                  <a:gd name="connsiteX69" fmla="*/ 3543 w 10000"/>
                  <a:gd name="connsiteY69" fmla="*/ 1295 h 10000"/>
                  <a:gd name="connsiteX70" fmla="*/ 3546 w 10000"/>
                  <a:gd name="connsiteY70" fmla="*/ 1305 h 10000"/>
                  <a:gd name="connsiteX71" fmla="*/ 3543 w 10000"/>
                  <a:gd name="connsiteY71" fmla="*/ 1315 h 10000"/>
                  <a:gd name="connsiteX72" fmla="*/ 3543 w 10000"/>
                  <a:gd name="connsiteY72" fmla="*/ 1331 h 10000"/>
                  <a:gd name="connsiteX73" fmla="*/ 3554 w 10000"/>
                  <a:gd name="connsiteY73" fmla="*/ 1324 h 10000"/>
                  <a:gd name="connsiteX74" fmla="*/ 3560 w 10000"/>
                  <a:gd name="connsiteY74" fmla="*/ 1331 h 10000"/>
                  <a:gd name="connsiteX75" fmla="*/ 3582 w 10000"/>
                  <a:gd name="connsiteY75" fmla="*/ 1344 h 10000"/>
                  <a:gd name="connsiteX76" fmla="*/ 3598 w 10000"/>
                  <a:gd name="connsiteY76" fmla="*/ 1380 h 10000"/>
                  <a:gd name="connsiteX77" fmla="*/ 3607 w 10000"/>
                  <a:gd name="connsiteY77" fmla="*/ 1389 h 10000"/>
                  <a:gd name="connsiteX78" fmla="*/ 3623 w 10000"/>
                  <a:gd name="connsiteY78" fmla="*/ 1409 h 10000"/>
                  <a:gd name="connsiteX79" fmla="*/ 3634 w 10000"/>
                  <a:gd name="connsiteY79" fmla="*/ 1438 h 10000"/>
                  <a:gd name="connsiteX80" fmla="*/ 3632 w 10000"/>
                  <a:gd name="connsiteY80" fmla="*/ 1454 h 10000"/>
                  <a:gd name="connsiteX81" fmla="*/ 3618 w 10000"/>
                  <a:gd name="connsiteY81" fmla="*/ 1438 h 10000"/>
                  <a:gd name="connsiteX82" fmla="*/ 3598 w 10000"/>
                  <a:gd name="connsiteY82" fmla="*/ 1428 h 10000"/>
                  <a:gd name="connsiteX83" fmla="*/ 3582 w 10000"/>
                  <a:gd name="connsiteY83" fmla="*/ 1402 h 10000"/>
                  <a:gd name="connsiteX84" fmla="*/ 3562 w 10000"/>
                  <a:gd name="connsiteY84" fmla="*/ 1399 h 10000"/>
                  <a:gd name="connsiteX85" fmla="*/ 3546 w 10000"/>
                  <a:gd name="connsiteY85" fmla="*/ 1383 h 10000"/>
                  <a:gd name="connsiteX86" fmla="*/ 3510 w 10000"/>
                  <a:gd name="connsiteY86" fmla="*/ 1360 h 10000"/>
                  <a:gd name="connsiteX87" fmla="*/ 3485 w 10000"/>
                  <a:gd name="connsiteY87" fmla="*/ 1344 h 10000"/>
                  <a:gd name="connsiteX88" fmla="*/ 3454 w 10000"/>
                  <a:gd name="connsiteY88" fmla="*/ 1334 h 10000"/>
                  <a:gd name="connsiteX89" fmla="*/ 3429 w 10000"/>
                  <a:gd name="connsiteY89" fmla="*/ 1315 h 10000"/>
                  <a:gd name="connsiteX90" fmla="*/ 3416 w 10000"/>
                  <a:gd name="connsiteY90" fmla="*/ 1308 h 10000"/>
                  <a:gd name="connsiteX91" fmla="*/ 3399 w 10000"/>
                  <a:gd name="connsiteY91" fmla="*/ 1305 h 10000"/>
                  <a:gd name="connsiteX92" fmla="*/ 3382 w 10000"/>
                  <a:gd name="connsiteY92" fmla="*/ 1286 h 10000"/>
                  <a:gd name="connsiteX93" fmla="*/ 3380 w 10000"/>
                  <a:gd name="connsiteY93" fmla="*/ 1266 h 10000"/>
                  <a:gd name="connsiteX94" fmla="*/ 3388 w 10000"/>
                  <a:gd name="connsiteY94" fmla="*/ 1256 h 10000"/>
                  <a:gd name="connsiteX95" fmla="*/ 3407 w 10000"/>
                  <a:gd name="connsiteY95" fmla="*/ 1256 h 10000"/>
                  <a:gd name="connsiteX96" fmla="*/ 3396 w 10000"/>
                  <a:gd name="connsiteY96" fmla="*/ 1227 h 10000"/>
                  <a:gd name="connsiteX97" fmla="*/ 3382 w 10000"/>
                  <a:gd name="connsiteY97" fmla="*/ 1227 h 10000"/>
                  <a:gd name="connsiteX98" fmla="*/ 3360 w 10000"/>
                  <a:gd name="connsiteY98" fmla="*/ 1221 h 10000"/>
                  <a:gd name="connsiteX99" fmla="*/ 3349 w 10000"/>
                  <a:gd name="connsiteY99" fmla="*/ 1231 h 10000"/>
                  <a:gd name="connsiteX100" fmla="*/ 3352 w 10000"/>
                  <a:gd name="connsiteY100" fmla="*/ 1247 h 10000"/>
                  <a:gd name="connsiteX101" fmla="*/ 3341 w 10000"/>
                  <a:gd name="connsiteY101" fmla="*/ 1237 h 10000"/>
                  <a:gd name="connsiteX102" fmla="*/ 3335 w 10000"/>
                  <a:gd name="connsiteY102" fmla="*/ 1231 h 10000"/>
                  <a:gd name="connsiteX103" fmla="*/ 3307 w 10000"/>
                  <a:gd name="connsiteY103" fmla="*/ 1227 h 10000"/>
                  <a:gd name="connsiteX104" fmla="*/ 3294 w 10000"/>
                  <a:gd name="connsiteY104" fmla="*/ 1221 h 10000"/>
                  <a:gd name="connsiteX105" fmla="*/ 3271 w 10000"/>
                  <a:gd name="connsiteY105" fmla="*/ 1211 h 10000"/>
                  <a:gd name="connsiteX106" fmla="*/ 3252 w 10000"/>
                  <a:gd name="connsiteY106" fmla="*/ 1195 h 10000"/>
                  <a:gd name="connsiteX107" fmla="*/ 3235 w 10000"/>
                  <a:gd name="connsiteY107" fmla="*/ 1195 h 10000"/>
                  <a:gd name="connsiteX108" fmla="*/ 3235 w 10000"/>
                  <a:gd name="connsiteY108" fmla="*/ 1205 h 10000"/>
                  <a:gd name="connsiteX109" fmla="*/ 3219 w 10000"/>
                  <a:gd name="connsiteY109" fmla="*/ 1231 h 10000"/>
                  <a:gd name="connsiteX110" fmla="*/ 3213 w 10000"/>
                  <a:gd name="connsiteY110" fmla="*/ 1231 h 10000"/>
                  <a:gd name="connsiteX111" fmla="*/ 3183 w 10000"/>
                  <a:gd name="connsiteY111" fmla="*/ 1221 h 10000"/>
                  <a:gd name="connsiteX112" fmla="*/ 3175 w 10000"/>
                  <a:gd name="connsiteY112" fmla="*/ 1227 h 10000"/>
                  <a:gd name="connsiteX113" fmla="*/ 3163 w 10000"/>
                  <a:gd name="connsiteY113" fmla="*/ 1237 h 10000"/>
                  <a:gd name="connsiteX114" fmla="*/ 3158 w 10000"/>
                  <a:gd name="connsiteY114" fmla="*/ 1260 h 10000"/>
                  <a:gd name="connsiteX115" fmla="*/ 3158 w 10000"/>
                  <a:gd name="connsiteY115" fmla="*/ 1276 h 10000"/>
                  <a:gd name="connsiteX116" fmla="*/ 3163 w 10000"/>
                  <a:gd name="connsiteY116" fmla="*/ 1295 h 10000"/>
                  <a:gd name="connsiteX117" fmla="*/ 3166 w 10000"/>
                  <a:gd name="connsiteY117" fmla="*/ 1308 h 10000"/>
                  <a:gd name="connsiteX118" fmla="*/ 3158 w 10000"/>
                  <a:gd name="connsiteY118" fmla="*/ 1315 h 10000"/>
                  <a:gd name="connsiteX119" fmla="*/ 3133 w 10000"/>
                  <a:gd name="connsiteY119" fmla="*/ 1299 h 10000"/>
                  <a:gd name="connsiteX120" fmla="*/ 3114 w 10000"/>
                  <a:gd name="connsiteY120" fmla="*/ 1276 h 10000"/>
                  <a:gd name="connsiteX121" fmla="*/ 3078 w 10000"/>
                  <a:gd name="connsiteY121" fmla="*/ 1240 h 10000"/>
                  <a:gd name="connsiteX122" fmla="*/ 3044 w 10000"/>
                  <a:gd name="connsiteY122" fmla="*/ 1227 h 10000"/>
                  <a:gd name="connsiteX123" fmla="*/ 3033 w 10000"/>
                  <a:gd name="connsiteY123" fmla="*/ 1231 h 10000"/>
                  <a:gd name="connsiteX124" fmla="*/ 3036 w 10000"/>
                  <a:gd name="connsiteY124" fmla="*/ 1256 h 10000"/>
                  <a:gd name="connsiteX125" fmla="*/ 3044 w 10000"/>
                  <a:gd name="connsiteY125" fmla="*/ 1266 h 10000"/>
                  <a:gd name="connsiteX126" fmla="*/ 3044 w 10000"/>
                  <a:gd name="connsiteY126" fmla="*/ 1276 h 10000"/>
                  <a:gd name="connsiteX127" fmla="*/ 3036 w 10000"/>
                  <a:gd name="connsiteY127" fmla="*/ 1276 h 10000"/>
                  <a:gd name="connsiteX128" fmla="*/ 3028 w 10000"/>
                  <a:gd name="connsiteY128" fmla="*/ 1266 h 10000"/>
                  <a:gd name="connsiteX129" fmla="*/ 3025 w 10000"/>
                  <a:gd name="connsiteY129" fmla="*/ 1256 h 10000"/>
                  <a:gd name="connsiteX130" fmla="*/ 3008 w 10000"/>
                  <a:gd name="connsiteY130" fmla="*/ 1205 h 10000"/>
                  <a:gd name="connsiteX131" fmla="*/ 3000 w 10000"/>
                  <a:gd name="connsiteY131" fmla="*/ 1192 h 10000"/>
                  <a:gd name="connsiteX132" fmla="*/ 2994 w 10000"/>
                  <a:gd name="connsiteY132" fmla="*/ 1176 h 10000"/>
                  <a:gd name="connsiteX133" fmla="*/ 2986 w 10000"/>
                  <a:gd name="connsiteY133" fmla="*/ 1182 h 10000"/>
                  <a:gd name="connsiteX134" fmla="*/ 2981 w 10000"/>
                  <a:gd name="connsiteY134" fmla="*/ 1192 h 10000"/>
                  <a:gd name="connsiteX135" fmla="*/ 2970 w 10000"/>
                  <a:gd name="connsiteY135" fmla="*/ 1201 h 10000"/>
                  <a:gd name="connsiteX136" fmla="*/ 2956 w 10000"/>
                  <a:gd name="connsiteY136" fmla="*/ 1218 h 10000"/>
                  <a:gd name="connsiteX137" fmla="*/ 2939 w 10000"/>
                  <a:gd name="connsiteY137" fmla="*/ 1240 h 10000"/>
                  <a:gd name="connsiteX138" fmla="*/ 2928 w 10000"/>
                  <a:gd name="connsiteY138" fmla="*/ 1247 h 10000"/>
                  <a:gd name="connsiteX139" fmla="*/ 2922 w 10000"/>
                  <a:gd name="connsiteY139" fmla="*/ 1250 h 10000"/>
                  <a:gd name="connsiteX140" fmla="*/ 2911 w 10000"/>
                  <a:gd name="connsiteY140" fmla="*/ 1250 h 10000"/>
                  <a:gd name="connsiteX141" fmla="*/ 2884 w 10000"/>
                  <a:gd name="connsiteY141" fmla="*/ 1247 h 10000"/>
                  <a:gd name="connsiteX142" fmla="*/ 2864 w 10000"/>
                  <a:gd name="connsiteY142" fmla="*/ 1237 h 10000"/>
                  <a:gd name="connsiteX143" fmla="*/ 2848 w 10000"/>
                  <a:gd name="connsiteY143" fmla="*/ 1231 h 10000"/>
                  <a:gd name="connsiteX144" fmla="*/ 2834 w 10000"/>
                  <a:gd name="connsiteY144" fmla="*/ 1227 h 10000"/>
                  <a:gd name="connsiteX145" fmla="*/ 2831 w 10000"/>
                  <a:gd name="connsiteY145" fmla="*/ 1227 h 10000"/>
                  <a:gd name="connsiteX146" fmla="*/ 2831 w 10000"/>
                  <a:gd name="connsiteY146" fmla="*/ 1221 h 10000"/>
                  <a:gd name="connsiteX147" fmla="*/ 2825 w 10000"/>
                  <a:gd name="connsiteY147" fmla="*/ 1205 h 10000"/>
                  <a:gd name="connsiteX148" fmla="*/ 2823 w 10000"/>
                  <a:gd name="connsiteY148" fmla="*/ 1192 h 10000"/>
                  <a:gd name="connsiteX149" fmla="*/ 2817 w 10000"/>
                  <a:gd name="connsiteY149" fmla="*/ 1182 h 10000"/>
                  <a:gd name="connsiteX150" fmla="*/ 2814 w 10000"/>
                  <a:gd name="connsiteY150" fmla="*/ 1176 h 10000"/>
                  <a:gd name="connsiteX151" fmla="*/ 2792 w 10000"/>
                  <a:gd name="connsiteY151" fmla="*/ 1172 h 10000"/>
                  <a:gd name="connsiteX152" fmla="*/ 2759 w 10000"/>
                  <a:gd name="connsiteY152" fmla="*/ 1156 h 10000"/>
                  <a:gd name="connsiteX153" fmla="*/ 2734 w 10000"/>
                  <a:gd name="connsiteY153" fmla="*/ 1143 h 10000"/>
                  <a:gd name="connsiteX154" fmla="*/ 2695 w 10000"/>
                  <a:gd name="connsiteY154" fmla="*/ 1124 h 10000"/>
                  <a:gd name="connsiteX155" fmla="*/ 2670 w 10000"/>
                  <a:gd name="connsiteY155" fmla="*/ 1108 h 10000"/>
                  <a:gd name="connsiteX156" fmla="*/ 2645 w 10000"/>
                  <a:gd name="connsiteY156" fmla="*/ 1091 h 10000"/>
                  <a:gd name="connsiteX157" fmla="*/ 2618 w 10000"/>
                  <a:gd name="connsiteY157" fmla="*/ 1088 h 10000"/>
                  <a:gd name="connsiteX158" fmla="*/ 2576 w 10000"/>
                  <a:gd name="connsiteY158" fmla="*/ 1088 h 10000"/>
                  <a:gd name="connsiteX159" fmla="*/ 2551 w 10000"/>
                  <a:gd name="connsiteY159" fmla="*/ 1091 h 10000"/>
                  <a:gd name="connsiteX160" fmla="*/ 2521 w 10000"/>
                  <a:gd name="connsiteY160" fmla="*/ 1098 h 10000"/>
                  <a:gd name="connsiteX161" fmla="*/ 2493 w 10000"/>
                  <a:gd name="connsiteY161" fmla="*/ 1104 h 10000"/>
                  <a:gd name="connsiteX162" fmla="*/ 2468 w 10000"/>
                  <a:gd name="connsiteY162" fmla="*/ 1108 h 10000"/>
                  <a:gd name="connsiteX163" fmla="*/ 2404 w 10000"/>
                  <a:gd name="connsiteY163" fmla="*/ 1124 h 10000"/>
                  <a:gd name="connsiteX164" fmla="*/ 2366 w 10000"/>
                  <a:gd name="connsiteY164" fmla="*/ 1133 h 10000"/>
                  <a:gd name="connsiteX165" fmla="*/ 2346 w 10000"/>
                  <a:gd name="connsiteY165" fmla="*/ 1137 h 10000"/>
                  <a:gd name="connsiteX166" fmla="*/ 2294 w 10000"/>
                  <a:gd name="connsiteY166" fmla="*/ 1146 h 10000"/>
                  <a:gd name="connsiteX167" fmla="*/ 2249 w 10000"/>
                  <a:gd name="connsiteY167" fmla="*/ 1156 h 10000"/>
                  <a:gd name="connsiteX168" fmla="*/ 2230 w 10000"/>
                  <a:gd name="connsiteY168" fmla="*/ 1156 h 10000"/>
                  <a:gd name="connsiteX169" fmla="*/ 2222 w 10000"/>
                  <a:gd name="connsiteY169" fmla="*/ 1163 h 10000"/>
                  <a:gd name="connsiteX170" fmla="*/ 2194 w 10000"/>
                  <a:gd name="connsiteY170" fmla="*/ 1163 h 10000"/>
                  <a:gd name="connsiteX171" fmla="*/ 2172 w 10000"/>
                  <a:gd name="connsiteY171" fmla="*/ 1163 h 10000"/>
                  <a:gd name="connsiteX172" fmla="*/ 2147 w 10000"/>
                  <a:gd name="connsiteY172" fmla="*/ 1166 h 10000"/>
                  <a:gd name="connsiteX173" fmla="*/ 2108 w 10000"/>
                  <a:gd name="connsiteY173" fmla="*/ 1166 h 10000"/>
                  <a:gd name="connsiteX174" fmla="*/ 2083 w 10000"/>
                  <a:gd name="connsiteY174" fmla="*/ 1156 h 10000"/>
                  <a:gd name="connsiteX175" fmla="*/ 2042 w 10000"/>
                  <a:gd name="connsiteY175" fmla="*/ 1143 h 10000"/>
                  <a:gd name="connsiteX176" fmla="*/ 2011 w 10000"/>
                  <a:gd name="connsiteY176" fmla="*/ 1143 h 10000"/>
                  <a:gd name="connsiteX177" fmla="*/ 1994 w 10000"/>
                  <a:gd name="connsiteY177" fmla="*/ 1146 h 10000"/>
                  <a:gd name="connsiteX178" fmla="*/ 1967 w 10000"/>
                  <a:gd name="connsiteY178" fmla="*/ 1156 h 10000"/>
                  <a:gd name="connsiteX179" fmla="*/ 1903 w 10000"/>
                  <a:gd name="connsiteY179" fmla="*/ 1176 h 10000"/>
                  <a:gd name="connsiteX180" fmla="*/ 1873 w 10000"/>
                  <a:gd name="connsiteY180" fmla="*/ 1182 h 10000"/>
                  <a:gd name="connsiteX181" fmla="*/ 1850 w 10000"/>
                  <a:gd name="connsiteY181" fmla="*/ 1185 h 10000"/>
                  <a:gd name="connsiteX182" fmla="*/ 1842 w 10000"/>
                  <a:gd name="connsiteY182" fmla="*/ 1192 h 10000"/>
                  <a:gd name="connsiteX183" fmla="*/ 1823 w 10000"/>
                  <a:gd name="connsiteY183" fmla="*/ 1195 h 10000"/>
                  <a:gd name="connsiteX184" fmla="*/ 1814 w 10000"/>
                  <a:gd name="connsiteY184" fmla="*/ 1201 h 10000"/>
                  <a:gd name="connsiteX185" fmla="*/ 1792 w 10000"/>
                  <a:gd name="connsiteY185" fmla="*/ 1218 h 10000"/>
                  <a:gd name="connsiteX186" fmla="*/ 1767 w 10000"/>
                  <a:gd name="connsiteY186" fmla="*/ 1231 h 10000"/>
                  <a:gd name="connsiteX187" fmla="*/ 1717 w 10000"/>
                  <a:gd name="connsiteY187" fmla="*/ 1266 h 10000"/>
                  <a:gd name="connsiteX188" fmla="*/ 1695 w 10000"/>
                  <a:gd name="connsiteY188" fmla="*/ 1279 h 10000"/>
                  <a:gd name="connsiteX189" fmla="*/ 1654 w 10000"/>
                  <a:gd name="connsiteY189" fmla="*/ 1308 h 10000"/>
                  <a:gd name="connsiteX190" fmla="*/ 1620 w 10000"/>
                  <a:gd name="connsiteY190" fmla="*/ 1334 h 10000"/>
                  <a:gd name="connsiteX191" fmla="*/ 1590 w 10000"/>
                  <a:gd name="connsiteY191" fmla="*/ 1360 h 10000"/>
                  <a:gd name="connsiteX192" fmla="*/ 1565 w 10000"/>
                  <a:gd name="connsiteY192" fmla="*/ 1380 h 10000"/>
                  <a:gd name="connsiteX193" fmla="*/ 1532 w 10000"/>
                  <a:gd name="connsiteY193" fmla="*/ 1402 h 10000"/>
                  <a:gd name="connsiteX194" fmla="*/ 1501 w 10000"/>
                  <a:gd name="connsiteY194" fmla="*/ 1418 h 10000"/>
                  <a:gd name="connsiteX195" fmla="*/ 1460 w 10000"/>
                  <a:gd name="connsiteY195" fmla="*/ 1438 h 10000"/>
                  <a:gd name="connsiteX196" fmla="*/ 1435 w 10000"/>
                  <a:gd name="connsiteY196" fmla="*/ 1454 h 10000"/>
                  <a:gd name="connsiteX197" fmla="*/ 1421 w 10000"/>
                  <a:gd name="connsiteY197" fmla="*/ 1464 h 10000"/>
                  <a:gd name="connsiteX198" fmla="*/ 1380 w 10000"/>
                  <a:gd name="connsiteY198" fmla="*/ 1473 h 10000"/>
                  <a:gd name="connsiteX199" fmla="*/ 1324 w 10000"/>
                  <a:gd name="connsiteY199" fmla="*/ 1477 h 10000"/>
                  <a:gd name="connsiteX200" fmla="*/ 1274 w 10000"/>
                  <a:gd name="connsiteY200" fmla="*/ 1483 h 10000"/>
                  <a:gd name="connsiteX201" fmla="*/ 1244 w 10000"/>
                  <a:gd name="connsiteY201" fmla="*/ 1486 h 10000"/>
                  <a:gd name="connsiteX202" fmla="*/ 1233 w 10000"/>
                  <a:gd name="connsiteY202" fmla="*/ 1486 h 10000"/>
                  <a:gd name="connsiteX203" fmla="*/ 1197 w 10000"/>
                  <a:gd name="connsiteY203" fmla="*/ 1493 h 10000"/>
                  <a:gd name="connsiteX204" fmla="*/ 1180 w 10000"/>
                  <a:gd name="connsiteY204" fmla="*/ 1496 h 10000"/>
                  <a:gd name="connsiteX205" fmla="*/ 1169 w 10000"/>
                  <a:gd name="connsiteY205" fmla="*/ 1496 h 10000"/>
                  <a:gd name="connsiteX206" fmla="*/ 1161 w 10000"/>
                  <a:gd name="connsiteY206" fmla="*/ 1503 h 10000"/>
                  <a:gd name="connsiteX207" fmla="*/ 1155 w 10000"/>
                  <a:gd name="connsiteY207" fmla="*/ 1503 h 10000"/>
                  <a:gd name="connsiteX208" fmla="*/ 501 w 10000"/>
                  <a:gd name="connsiteY208" fmla="*/ 2277 h 10000"/>
                  <a:gd name="connsiteX209" fmla="*/ 396 w 10000"/>
                  <a:gd name="connsiteY209" fmla="*/ 2532 h 10000"/>
                  <a:gd name="connsiteX210" fmla="*/ 324 w 10000"/>
                  <a:gd name="connsiteY210" fmla="*/ 2759 h 10000"/>
                  <a:gd name="connsiteX211" fmla="*/ 274 w 10000"/>
                  <a:gd name="connsiteY211" fmla="*/ 2866 h 10000"/>
                  <a:gd name="connsiteX212" fmla="*/ 202 w 10000"/>
                  <a:gd name="connsiteY212" fmla="*/ 3008 h 10000"/>
                  <a:gd name="connsiteX213" fmla="*/ 211 w 10000"/>
                  <a:gd name="connsiteY213" fmla="*/ 3177 h 10000"/>
                  <a:gd name="connsiteX214" fmla="*/ 235 w 10000"/>
                  <a:gd name="connsiteY214" fmla="*/ 3368 h 10000"/>
                  <a:gd name="connsiteX215" fmla="*/ 266 w 10000"/>
                  <a:gd name="connsiteY215" fmla="*/ 3595 h 10000"/>
                  <a:gd name="connsiteX216" fmla="*/ 299 w 10000"/>
                  <a:gd name="connsiteY216" fmla="*/ 3831 h 10000"/>
                  <a:gd name="connsiteX217" fmla="*/ 305 w 10000"/>
                  <a:gd name="connsiteY217" fmla="*/ 3863 h 10000"/>
                  <a:gd name="connsiteX218" fmla="*/ 341 w 10000"/>
                  <a:gd name="connsiteY218" fmla="*/ 3941 h 10000"/>
                  <a:gd name="connsiteX219" fmla="*/ 186 w 10000"/>
                  <a:gd name="connsiteY219" fmla="*/ 3935 h 10000"/>
                  <a:gd name="connsiteX220" fmla="*/ 30 w 10000"/>
                  <a:gd name="connsiteY220" fmla="*/ 3925 h 10000"/>
                  <a:gd name="connsiteX221" fmla="*/ 0 w 10000"/>
                  <a:gd name="connsiteY221" fmla="*/ 4054 h 10000"/>
                  <a:gd name="connsiteX222" fmla="*/ 14 w 10000"/>
                  <a:gd name="connsiteY222" fmla="*/ 4152 h 10000"/>
                  <a:gd name="connsiteX223" fmla="*/ 22 w 10000"/>
                  <a:gd name="connsiteY223" fmla="*/ 4242 h 10000"/>
                  <a:gd name="connsiteX224" fmla="*/ 30 w 10000"/>
                  <a:gd name="connsiteY224" fmla="*/ 4291 h 10000"/>
                  <a:gd name="connsiteX225" fmla="*/ 102 w 10000"/>
                  <a:gd name="connsiteY225" fmla="*/ 4271 h 10000"/>
                  <a:gd name="connsiteX226" fmla="*/ 155 w 10000"/>
                  <a:gd name="connsiteY226" fmla="*/ 4262 h 10000"/>
                  <a:gd name="connsiteX227" fmla="*/ 410 w 10000"/>
                  <a:gd name="connsiteY227" fmla="*/ 4255 h 10000"/>
                  <a:gd name="connsiteX228" fmla="*/ 418 w 10000"/>
                  <a:gd name="connsiteY228" fmla="*/ 4385 h 10000"/>
                  <a:gd name="connsiteX229" fmla="*/ 429 w 10000"/>
                  <a:gd name="connsiteY229" fmla="*/ 4543 h 10000"/>
                  <a:gd name="connsiteX230" fmla="*/ 443 w 10000"/>
                  <a:gd name="connsiteY230" fmla="*/ 4585 h 10000"/>
                  <a:gd name="connsiteX231" fmla="*/ 465 w 10000"/>
                  <a:gd name="connsiteY231" fmla="*/ 4611 h 10000"/>
                  <a:gd name="connsiteX232" fmla="*/ 468 w 10000"/>
                  <a:gd name="connsiteY232" fmla="*/ 4621 h 10000"/>
                  <a:gd name="connsiteX233" fmla="*/ 474 w 10000"/>
                  <a:gd name="connsiteY233" fmla="*/ 4679 h 10000"/>
                  <a:gd name="connsiteX234" fmla="*/ 554 w 10000"/>
                  <a:gd name="connsiteY234" fmla="*/ 4738 h 10000"/>
                  <a:gd name="connsiteX235" fmla="*/ 637 w 10000"/>
                  <a:gd name="connsiteY235" fmla="*/ 4809 h 10000"/>
                  <a:gd name="connsiteX236" fmla="*/ 704 w 10000"/>
                  <a:gd name="connsiteY236" fmla="*/ 4851 h 10000"/>
                  <a:gd name="connsiteX237" fmla="*/ 740 w 10000"/>
                  <a:gd name="connsiteY237" fmla="*/ 4893 h 10000"/>
                  <a:gd name="connsiteX238" fmla="*/ 756 w 10000"/>
                  <a:gd name="connsiteY238" fmla="*/ 4896 h 10000"/>
                  <a:gd name="connsiteX239" fmla="*/ 767 w 10000"/>
                  <a:gd name="connsiteY239" fmla="*/ 4880 h 10000"/>
                  <a:gd name="connsiteX240" fmla="*/ 806 w 10000"/>
                  <a:gd name="connsiteY240" fmla="*/ 4945 h 10000"/>
                  <a:gd name="connsiteX241" fmla="*/ 886 w 10000"/>
                  <a:gd name="connsiteY241" fmla="*/ 5078 h 10000"/>
                  <a:gd name="connsiteX242" fmla="*/ 911 w 10000"/>
                  <a:gd name="connsiteY242" fmla="*/ 5130 h 10000"/>
                  <a:gd name="connsiteX243" fmla="*/ 920 w 10000"/>
                  <a:gd name="connsiteY243" fmla="*/ 5191 h 10000"/>
                  <a:gd name="connsiteX244" fmla="*/ 920 w 10000"/>
                  <a:gd name="connsiteY244" fmla="*/ 5220 h 10000"/>
                  <a:gd name="connsiteX245" fmla="*/ 911 w 10000"/>
                  <a:gd name="connsiteY245" fmla="*/ 5314 h 10000"/>
                  <a:gd name="connsiteX246" fmla="*/ 898 w 10000"/>
                  <a:gd name="connsiteY246" fmla="*/ 5369 h 10000"/>
                  <a:gd name="connsiteX247" fmla="*/ 895 w 10000"/>
                  <a:gd name="connsiteY247" fmla="*/ 5385 h 10000"/>
                  <a:gd name="connsiteX248" fmla="*/ 895 w 10000"/>
                  <a:gd name="connsiteY248" fmla="*/ 5405 h 10000"/>
                  <a:gd name="connsiteX249" fmla="*/ 898 w 10000"/>
                  <a:gd name="connsiteY249" fmla="*/ 5434 h 10000"/>
                  <a:gd name="connsiteX250" fmla="*/ 911 w 10000"/>
                  <a:gd name="connsiteY250" fmla="*/ 5463 h 10000"/>
                  <a:gd name="connsiteX251" fmla="*/ 920 w 10000"/>
                  <a:gd name="connsiteY251" fmla="*/ 5492 h 10000"/>
                  <a:gd name="connsiteX252" fmla="*/ 934 w 10000"/>
                  <a:gd name="connsiteY252" fmla="*/ 5518 h 10000"/>
                  <a:gd name="connsiteX253" fmla="*/ 1169 w 10000"/>
                  <a:gd name="connsiteY253" fmla="*/ 5738 h 10000"/>
                  <a:gd name="connsiteX254" fmla="*/ 1188 w 10000"/>
                  <a:gd name="connsiteY254" fmla="*/ 5755 h 10000"/>
                  <a:gd name="connsiteX255" fmla="*/ 1216 w 10000"/>
                  <a:gd name="connsiteY255" fmla="*/ 5758 h 10000"/>
                  <a:gd name="connsiteX256" fmla="*/ 1313 w 10000"/>
                  <a:gd name="connsiteY256" fmla="*/ 5774 h 10000"/>
                  <a:gd name="connsiteX257" fmla="*/ 1349 w 10000"/>
                  <a:gd name="connsiteY257" fmla="*/ 5787 h 10000"/>
                  <a:gd name="connsiteX258" fmla="*/ 1393 w 10000"/>
                  <a:gd name="connsiteY258" fmla="*/ 5793 h 10000"/>
                  <a:gd name="connsiteX259" fmla="*/ 1393 w 10000"/>
                  <a:gd name="connsiteY259" fmla="*/ 5797 h 10000"/>
                  <a:gd name="connsiteX260" fmla="*/ 1421 w 10000"/>
                  <a:gd name="connsiteY260" fmla="*/ 5810 h 10000"/>
                  <a:gd name="connsiteX261" fmla="*/ 1446 w 10000"/>
                  <a:gd name="connsiteY261" fmla="*/ 5829 h 10000"/>
                  <a:gd name="connsiteX262" fmla="*/ 1460 w 10000"/>
                  <a:gd name="connsiteY262" fmla="*/ 5842 h 10000"/>
                  <a:gd name="connsiteX263" fmla="*/ 1476 w 10000"/>
                  <a:gd name="connsiteY263" fmla="*/ 5848 h 10000"/>
                  <a:gd name="connsiteX264" fmla="*/ 1501 w 10000"/>
                  <a:gd name="connsiteY264" fmla="*/ 5852 h 10000"/>
                  <a:gd name="connsiteX265" fmla="*/ 1532 w 10000"/>
                  <a:gd name="connsiteY265" fmla="*/ 5887 h 10000"/>
                  <a:gd name="connsiteX266" fmla="*/ 1565 w 10000"/>
                  <a:gd name="connsiteY266" fmla="*/ 5942 h 10000"/>
                  <a:gd name="connsiteX267" fmla="*/ 1587 w 10000"/>
                  <a:gd name="connsiteY267" fmla="*/ 5972 h 10000"/>
                  <a:gd name="connsiteX268" fmla="*/ 1612 w 10000"/>
                  <a:gd name="connsiteY268" fmla="*/ 5955 h 10000"/>
                  <a:gd name="connsiteX269" fmla="*/ 1679 w 10000"/>
                  <a:gd name="connsiteY269" fmla="*/ 6049 h 10000"/>
                  <a:gd name="connsiteX270" fmla="*/ 1720 w 10000"/>
                  <a:gd name="connsiteY270" fmla="*/ 6108 h 10000"/>
                  <a:gd name="connsiteX271" fmla="*/ 1751 w 10000"/>
                  <a:gd name="connsiteY271" fmla="*/ 6133 h 10000"/>
                  <a:gd name="connsiteX272" fmla="*/ 1792 w 10000"/>
                  <a:gd name="connsiteY272" fmla="*/ 6169 h 10000"/>
                  <a:gd name="connsiteX273" fmla="*/ 1801 w 10000"/>
                  <a:gd name="connsiteY273" fmla="*/ 6172 h 10000"/>
                  <a:gd name="connsiteX274" fmla="*/ 1814 w 10000"/>
                  <a:gd name="connsiteY274" fmla="*/ 6286 h 10000"/>
                  <a:gd name="connsiteX275" fmla="*/ 1817 w 10000"/>
                  <a:gd name="connsiteY275" fmla="*/ 6331 h 10000"/>
                  <a:gd name="connsiteX276" fmla="*/ 1809 w 10000"/>
                  <a:gd name="connsiteY276" fmla="*/ 6444 h 10000"/>
                  <a:gd name="connsiteX277" fmla="*/ 1801 w 10000"/>
                  <a:gd name="connsiteY277" fmla="*/ 6499 h 10000"/>
                  <a:gd name="connsiteX278" fmla="*/ 1781 w 10000"/>
                  <a:gd name="connsiteY278" fmla="*/ 6522 h 10000"/>
                  <a:gd name="connsiteX279" fmla="*/ 1773 w 10000"/>
                  <a:gd name="connsiteY279" fmla="*/ 6541 h 10000"/>
                  <a:gd name="connsiteX280" fmla="*/ 1762 w 10000"/>
                  <a:gd name="connsiteY280" fmla="*/ 6571 h 10000"/>
                  <a:gd name="connsiteX281" fmla="*/ 1767 w 10000"/>
                  <a:gd name="connsiteY281" fmla="*/ 6622 h 10000"/>
                  <a:gd name="connsiteX282" fmla="*/ 1767 w 10000"/>
                  <a:gd name="connsiteY282" fmla="*/ 6665 h 10000"/>
                  <a:gd name="connsiteX283" fmla="*/ 1767 w 10000"/>
                  <a:gd name="connsiteY283" fmla="*/ 6694 h 10000"/>
                  <a:gd name="connsiteX284" fmla="*/ 1776 w 10000"/>
                  <a:gd name="connsiteY284" fmla="*/ 6726 h 10000"/>
                  <a:gd name="connsiteX285" fmla="*/ 1776 w 10000"/>
                  <a:gd name="connsiteY285" fmla="*/ 6745 h 10000"/>
                  <a:gd name="connsiteX286" fmla="*/ 1767 w 10000"/>
                  <a:gd name="connsiteY286" fmla="*/ 6765 h 10000"/>
                  <a:gd name="connsiteX287" fmla="*/ 1762 w 10000"/>
                  <a:gd name="connsiteY287" fmla="*/ 6804 h 10000"/>
                  <a:gd name="connsiteX288" fmla="*/ 1753 w 10000"/>
                  <a:gd name="connsiteY288" fmla="*/ 6839 h 10000"/>
                  <a:gd name="connsiteX289" fmla="*/ 1742 w 10000"/>
                  <a:gd name="connsiteY289" fmla="*/ 6849 h 10000"/>
                  <a:gd name="connsiteX290" fmla="*/ 1726 w 10000"/>
                  <a:gd name="connsiteY290" fmla="*/ 6849 h 10000"/>
                  <a:gd name="connsiteX291" fmla="*/ 1712 w 10000"/>
                  <a:gd name="connsiteY291" fmla="*/ 6852 h 10000"/>
                  <a:gd name="connsiteX292" fmla="*/ 1640 w 10000"/>
                  <a:gd name="connsiteY292" fmla="*/ 6953 h 10000"/>
                  <a:gd name="connsiteX293" fmla="*/ 1493 w 10000"/>
                  <a:gd name="connsiteY293" fmla="*/ 7105 h 10000"/>
                  <a:gd name="connsiteX294" fmla="*/ 1490 w 10000"/>
                  <a:gd name="connsiteY294" fmla="*/ 7124 h 10000"/>
                  <a:gd name="connsiteX295" fmla="*/ 1468 w 10000"/>
                  <a:gd name="connsiteY295" fmla="*/ 7137 h 10000"/>
                  <a:gd name="connsiteX296" fmla="*/ 1454 w 10000"/>
                  <a:gd name="connsiteY296" fmla="*/ 7144 h 10000"/>
                  <a:gd name="connsiteX297" fmla="*/ 1452 w 10000"/>
                  <a:gd name="connsiteY297" fmla="*/ 7157 h 10000"/>
                  <a:gd name="connsiteX298" fmla="*/ 1446 w 10000"/>
                  <a:gd name="connsiteY298" fmla="*/ 7199 h 10000"/>
                  <a:gd name="connsiteX299" fmla="*/ 1476 w 10000"/>
                  <a:gd name="connsiteY299" fmla="*/ 7247 h 10000"/>
                  <a:gd name="connsiteX300" fmla="*/ 1501 w 10000"/>
                  <a:gd name="connsiteY300" fmla="*/ 7270 h 10000"/>
                  <a:gd name="connsiteX301" fmla="*/ 1518 w 10000"/>
                  <a:gd name="connsiteY301" fmla="*/ 7286 h 10000"/>
                  <a:gd name="connsiteX302" fmla="*/ 1524 w 10000"/>
                  <a:gd name="connsiteY302" fmla="*/ 7306 h 10000"/>
                  <a:gd name="connsiteX303" fmla="*/ 1540 w 10000"/>
                  <a:gd name="connsiteY303" fmla="*/ 7322 h 10000"/>
                  <a:gd name="connsiteX304" fmla="*/ 1565 w 10000"/>
                  <a:gd name="connsiteY304" fmla="*/ 7325 h 10000"/>
                  <a:gd name="connsiteX305" fmla="*/ 1590 w 10000"/>
                  <a:gd name="connsiteY305" fmla="*/ 7332 h 10000"/>
                  <a:gd name="connsiteX306" fmla="*/ 1615 w 10000"/>
                  <a:gd name="connsiteY306" fmla="*/ 7345 h 10000"/>
                  <a:gd name="connsiteX307" fmla="*/ 1662 w 10000"/>
                  <a:gd name="connsiteY307" fmla="*/ 7370 h 10000"/>
                  <a:gd name="connsiteX308" fmla="*/ 1670 w 10000"/>
                  <a:gd name="connsiteY308" fmla="*/ 7351 h 10000"/>
                  <a:gd name="connsiteX309" fmla="*/ 1726 w 10000"/>
                  <a:gd name="connsiteY309" fmla="*/ 7354 h 10000"/>
                  <a:gd name="connsiteX310" fmla="*/ 1726 w 10000"/>
                  <a:gd name="connsiteY310" fmla="*/ 7400 h 10000"/>
                  <a:gd name="connsiteX311" fmla="*/ 1773 w 10000"/>
                  <a:gd name="connsiteY311" fmla="*/ 7409 h 10000"/>
                  <a:gd name="connsiteX312" fmla="*/ 1806 w 10000"/>
                  <a:gd name="connsiteY312" fmla="*/ 7416 h 10000"/>
                  <a:gd name="connsiteX313" fmla="*/ 1839 w 10000"/>
                  <a:gd name="connsiteY313" fmla="*/ 7403 h 10000"/>
                  <a:gd name="connsiteX314" fmla="*/ 1886 w 10000"/>
                  <a:gd name="connsiteY314" fmla="*/ 7403 h 10000"/>
                  <a:gd name="connsiteX315" fmla="*/ 1898 w 10000"/>
                  <a:gd name="connsiteY315" fmla="*/ 7403 h 10000"/>
                  <a:gd name="connsiteX316" fmla="*/ 1914 w 10000"/>
                  <a:gd name="connsiteY316" fmla="*/ 7494 h 10000"/>
                  <a:gd name="connsiteX317" fmla="*/ 1895 w 10000"/>
                  <a:gd name="connsiteY317" fmla="*/ 7523 h 10000"/>
                  <a:gd name="connsiteX318" fmla="*/ 1825 w 10000"/>
                  <a:gd name="connsiteY318" fmla="*/ 7617 h 10000"/>
                  <a:gd name="connsiteX319" fmla="*/ 1776 w 10000"/>
                  <a:gd name="connsiteY319" fmla="*/ 7691 h 10000"/>
                  <a:gd name="connsiteX320" fmla="*/ 1781 w 10000"/>
                  <a:gd name="connsiteY320" fmla="*/ 7723 h 10000"/>
                  <a:gd name="connsiteX321" fmla="*/ 1767 w 10000"/>
                  <a:gd name="connsiteY321" fmla="*/ 7759 h 10000"/>
                  <a:gd name="connsiteX322" fmla="*/ 1762 w 10000"/>
                  <a:gd name="connsiteY322" fmla="*/ 7817 h 10000"/>
                  <a:gd name="connsiteX323" fmla="*/ 1762 w 10000"/>
                  <a:gd name="connsiteY323" fmla="*/ 7856 h 10000"/>
                  <a:gd name="connsiteX324" fmla="*/ 1776 w 10000"/>
                  <a:gd name="connsiteY324" fmla="*/ 7892 h 10000"/>
                  <a:gd name="connsiteX325" fmla="*/ 1784 w 10000"/>
                  <a:gd name="connsiteY325" fmla="*/ 7902 h 10000"/>
                  <a:gd name="connsiteX326" fmla="*/ 1801 w 10000"/>
                  <a:gd name="connsiteY326" fmla="*/ 7908 h 10000"/>
                  <a:gd name="connsiteX327" fmla="*/ 1809 w 10000"/>
                  <a:gd name="connsiteY327" fmla="*/ 7911 h 10000"/>
                  <a:gd name="connsiteX328" fmla="*/ 1801 w 10000"/>
                  <a:gd name="connsiteY328" fmla="*/ 7940 h 10000"/>
                  <a:gd name="connsiteX329" fmla="*/ 1798 w 10000"/>
                  <a:gd name="connsiteY329" fmla="*/ 7979 h 10000"/>
                  <a:gd name="connsiteX330" fmla="*/ 1806 w 10000"/>
                  <a:gd name="connsiteY330" fmla="*/ 8002 h 10000"/>
                  <a:gd name="connsiteX331" fmla="*/ 1823 w 10000"/>
                  <a:gd name="connsiteY331" fmla="*/ 8021 h 10000"/>
                  <a:gd name="connsiteX332" fmla="*/ 1834 w 10000"/>
                  <a:gd name="connsiteY332" fmla="*/ 8044 h 10000"/>
                  <a:gd name="connsiteX333" fmla="*/ 1839 w 10000"/>
                  <a:gd name="connsiteY333" fmla="*/ 8073 h 10000"/>
                  <a:gd name="connsiteX334" fmla="*/ 1842 w 10000"/>
                  <a:gd name="connsiteY334" fmla="*/ 8106 h 10000"/>
                  <a:gd name="connsiteX335" fmla="*/ 1839 w 10000"/>
                  <a:gd name="connsiteY335" fmla="*/ 8144 h 10000"/>
                  <a:gd name="connsiteX336" fmla="*/ 1856 w 10000"/>
                  <a:gd name="connsiteY336" fmla="*/ 8164 h 10000"/>
                  <a:gd name="connsiteX337" fmla="*/ 1886 w 10000"/>
                  <a:gd name="connsiteY337" fmla="*/ 8193 h 10000"/>
                  <a:gd name="connsiteX338" fmla="*/ 1922 w 10000"/>
                  <a:gd name="connsiteY338" fmla="*/ 8206 h 10000"/>
                  <a:gd name="connsiteX339" fmla="*/ 1967 w 10000"/>
                  <a:gd name="connsiteY339" fmla="*/ 8203 h 10000"/>
                  <a:gd name="connsiteX340" fmla="*/ 1986 w 10000"/>
                  <a:gd name="connsiteY340" fmla="*/ 8212 h 10000"/>
                  <a:gd name="connsiteX341" fmla="*/ 2000 w 10000"/>
                  <a:gd name="connsiteY341" fmla="*/ 8232 h 10000"/>
                  <a:gd name="connsiteX342" fmla="*/ 2033 w 10000"/>
                  <a:gd name="connsiteY342" fmla="*/ 8258 h 10000"/>
                  <a:gd name="connsiteX343" fmla="*/ 2050 w 10000"/>
                  <a:gd name="connsiteY343" fmla="*/ 8271 h 10000"/>
                  <a:gd name="connsiteX344" fmla="*/ 2089 w 10000"/>
                  <a:gd name="connsiteY344" fmla="*/ 8280 h 10000"/>
                  <a:gd name="connsiteX345" fmla="*/ 2122 w 10000"/>
                  <a:gd name="connsiteY345" fmla="*/ 8300 h 10000"/>
                  <a:gd name="connsiteX346" fmla="*/ 2163 w 10000"/>
                  <a:gd name="connsiteY346" fmla="*/ 8332 h 10000"/>
                  <a:gd name="connsiteX347" fmla="*/ 2172 w 10000"/>
                  <a:gd name="connsiteY347" fmla="*/ 8335 h 10000"/>
                  <a:gd name="connsiteX348" fmla="*/ 2177 w 10000"/>
                  <a:gd name="connsiteY348" fmla="*/ 8345 h 10000"/>
                  <a:gd name="connsiteX349" fmla="*/ 2163 w 10000"/>
                  <a:gd name="connsiteY349" fmla="*/ 8371 h 10000"/>
                  <a:gd name="connsiteX350" fmla="*/ 2139 w 10000"/>
                  <a:gd name="connsiteY350" fmla="*/ 8423 h 10000"/>
                  <a:gd name="connsiteX351" fmla="*/ 2130 w 10000"/>
                  <a:gd name="connsiteY351" fmla="*/ 8439 h 10000"/>
                  <a:gd name="connsiteX352" fmla="*/ 2105 w 10000"/>
                  <a:gd name="connsiteY352" fmla="*/ 8446 h 10000"/>
                  <a:gd name="connsiteX353" fmla="*/ 2080 w 10000"/>
                  <a:gd name="connsiteY353" fmla="*/ 8449 h 10000"/>
                  <a:gd name="connsiteX354" fmla="*/ 2075 w 10000"/>
                  <a:gd name="connsiteY354" fmla="*/ 8459 h 10000"/>
                  <a:gd name="connsiteX355" fmla="*/ 2072 w 10000"/>
                  <a:gd name="connsiteY355" fmla="*/ 8475 h 10000"/>
                  <a:gd name="connsiteX356" fmla="*/ 2080 w 10000"/>
                  <a:gd name="connsiteY356" fmla="*/ 8484 h 10000"/>
                  <a:gd name="connsiteX357" fmla="*/ 2100 w 10000"/>
                  <a:gd name="connsiteY357" fmla="*/ 8475 h 10000"/>
                  <a:gd name="connsiteX358" fmla="*/ 2141 w 10000"/>
                  <a:gd name="connsiteY358" fmla="*/ 8478 h 10000"/>
                  <a:gd name="connsiteX359" fmla="*/ 2172 w 10000"/>
                  <a:gd name="connsiteY359" fmla="*/ 8475 h 10000"/>
                  <a:gd name="connsiteX360" fmla="*/ 2188 w 10000"/>
                  <a:gd name="connsiteY360" fmla="*/ 8475 h 10000"/>
                  <a:gd name="connsiteX361" fmla="*/ 2222 w 10000"/>
                  <a:gd name="connsiteY361" fmla="*/ 8497 h 10000"/>
                  <a:gd name="connsiteX362" fmla="*/ 2252 w 10000"/>
                  <a:gd name="connsiteY362" fmla="*/ 8514 h 10000"/>
                  <a:gd name="connsiteX363" fmla="*/ 2274 w 10000"/>
                  <a:gd name="connsiteY363" fmla="*/ 8514 h 10000"/>
                  <a:gd name="connsiteX364" fmla="*/ 2299 w 10000"/>
                  <a:gd name="connsiteY364" fmla="*/ 8504 h 10000"/>
                  <a:gd name="connsiteX365" fmla="*/ 2310 w 10000"/>
                  <a:gd name="connsiteY365" fmla="*/ 8504 h 10000"/>
                  <a:gd name="connsiteX366" fmla="*/ 2319 w 10000"/>
                  <a:gd name="connsiteY366" fmla="*/ 8484 h 10000"/>
                  <a:gd name="connsiteX367" fmla="*/ 2338 w 10000"/>
                  <a:gd name="connsiteY367" fmla="*/ 8494 h 10000"/>
                  <a:gd name="connsiteX368" fmla="*/ 2338 w 10000"/>
                  <a:gd name="connsiteY368" fmla="*/ 8552 h 10000"/>
                  <a:gd name="connsiteX369" fmla="*/ 2366 w 10000"/>
                  <a:gd name="connsiteY369" fmla="*/ 8572 h 10000"/>
                  <a:gd name="connsiteX370" fmla="*/ 2382 w 10000"/>
                  <a:gd name="connsiteY370" fmla="*/ 8582 h 10000"/>
                  <a:gd name="connsiteX371" fmla="*/ 2435 w 10000"/>
                  <a:gd name="connsiteY371" fmla="*/ 8552 h 10000"/>
                  <a:gd name="connsiteX372" fmla="*/ 2443 w 10000"/>
                  <a:gd name="connsiteY372" fmla="*/ 8552 h 10000"/>
                  <a:gd name="connsiteX373" fmla="*/ 2454 w 10000"/>
                  <a:gd name="connsiteY373" fmla="*/ 8552 h 10000"/>
                  <a:gd name="connsiteX374" fmla="*/ 2471 w 10000"/>
                  <a:gd name="connsiteY374" fmla="*/ 8546 h 10000"/>
                  <a:gd name="connsiteX375" fmla="*/ 2488 w 10000"/>
                  <a:gd name="connsiteY375" fmla="*/ 8536 h 10000"/>
                  <a:gd name="connsiteX376" fmla="*/ 2501 w 10000"/>
                  <a:gd name="connsiteY376" fmla="*/ 8533 h 10000"/>
                  <a:gd name="connsiteX377" fmla="*/ 2512 w 10000"/>
                  <a:gd name="connsiteY377" fmla="*/ 8533 h 10000"/>
                  <a:gd name="connsiteX378" fmla="*/ 2521 w 10000"/>
                  <a:gd name="connsiteY378" fmla="*/ 8546 h 10000"/>
                  <a:gd name="connsiteX379" fmla="*/ 2521 w 10000"/>
                  <a:gd name="connsiteY379" fmla="*/ 8572 h 10000"/>
                  <a:gd name="connsiteX380" fmla="*/ 2535 w 10000"/>
                  <a:gd name="connsiteY380" fmla="*/ 8588 h 10000"/>
                  <a:gd name="connsiteX381" fmla="*/ 2551 w 10000"/>
                  <a:gd name="connsiteY381" fmla="*/ 8582 h 10000"/>
                  <a:gd name="connsiteX382" fmla="*/ 2560 w 10000"/>
                  <a:gd name="connsiteY382" fmla="*/ 8582 h 10000"/>
                  <a:gd name="connsiteX383" fmla="*/ 2573 w 10000"/>
                  <a:gd name="connsiteY383" fmla="*/ 8588 h 10000"/>
                  <a:gd name="connsiteX384" fmla="*/ 2584 w 10000"/>
                  <a:gd name="connsiteY384" fmla="*/ 8591 h 10000"/>
                  <a:gd name="connsiteX385" fmla="*/ 2590 w 10000"/>
                  <a:gd name="connsiteY385" fmla="*/ 8598 h 10000"/>
                  <a:gd name="connsiteX386" fmla="*/ 2598 w 10000"/>
                  <a:gd name="connsiteY386" fmla="*/ 8608 h 10000"/>
                  <a:gd name="connsiteX387" fmla="*/ 2607 w 10000"/>
                  <a:gd name="connsiteY387" fmla="*/ 8617 h 10000"/>
                  <a:gd name="connsiteX388" fmla="*/ 2618 w 10000"/>
                  <a:gd name="connsiteY388" fmla="*/ 8617 h 10000"/>
                  <a:gd name="connsiteX389" fmla="*/ 2640 w 10000"/>
                  <a:gd name="connsiteY389" fmla="*/ 8608 h 10000"/>
                  <a:gd name="connsiteX390" fmla="*/ 2670 w 10000"/>
                  <a:gd name="connsiteY390" fmla="*/ 8598 h 10000"/>
                  <a:gd name="connsiteX391" fmla="*/ 2673 w 10000"/>
                  <a:gd name="connsiteY391" fmla="*/ 8598 h 10000"/>
                  <a:gd name="connsiteX392" fmla="*/ 2690 w 10000"/>
                  <a:gd name="connsiteY392" fmla="*/ 8598 h 10000"/>
                  <a:gd name="connsiteX393" fmla="*/ 2698 w 10000"/>
                  <a:gd name="connsiteY393" fmla="*/ 8598 h 10000"/>
                  <a:gd name="connsiteX394" fmla="*/ 2712 w 10000"/>
                  <a:gd name="connsiteY394" fmla="*/ 8598 h 10000"/>
                  <a:gd name="connsiteX395" fmla="*/ 2726 w 10000"/>
                  <a:gd name="connsiteY395" fmla="*/ 8591 h 10000"/>
                  <a:gd name="connsiteX396" fmla="*/ 2737 w 10000"/>
                  <a:gd name="connsiteY396" fmla="*/ 8588 h 10000"/>
                  <a:gd name="connsiteX397" fmla="*/ 2759 w 10000"/>
                  <a:gd name="connsiteY397" fmla="*/ 8582 h 10000"/>
                  <a:gd name="connsiteX398" fmla="*/ 2770 w 10000"/>
                  <a:gd name="connsiteY398" fmla="*/ 8578 h 10000"/>
                  <a:gd name="connsiteX399" fmla="*/ 2784 w 10000"/>
                  <a:gd name="connsiteY399" fmla="*/ 8572 h 10000"/>
                  <a:gd name="connsiteX400" fmla="*/ 2795 w 10000"/>
                  <a:gd name="connsiteY400" fmla="*/ 8572 h 10000"/>
                  <a:gd name="connsiteX401" fmla="*/ 2803 w 10000"/>
                  <a:gd name="connsiteY401" fmla="*/ 8588 h 10000"/>
                  <a:gd name="connsiteX402" fmla="*/ 2803 w 10000"/>
                  <a:gd name="connsiteY402" fmla="*/ 8591 h 10000"/>
                  <a:gd name="connsiteX403" fmla="*/ 2803 w 10000"/>
                  <a:gd name="connsiteY403" fmla="*/ 8601 h 10000"/>
                  <a:gd name="connsiteX404" fmla="*/ 2809 w 10000"/>
                  <a:gd name="connsiteY404" fmla="*/ 8601 h 10000"/>
                  <a:gd name="connsiteX405" fmla="*/ 2823 w 10000"/>
                  <a:gd name="connsiteY405" fmla="*/ 8598 h 10000"/>
                  <a:gd name="connsiteX406" fmla="*/ 2831 w 10000"/>
                  <a:gd name="connsiteY406" fmla="*/ 8598 h 10000"/>
                  <a:gd name="connsiteX407" fmla="*/ 2839 w 10000"/>
                  <a:gd name="connsiteY407" fmla="*/ 8601 h 10000"/>
                  <a:gd name="connsiteX408" fmla="*/ 2848 w 10000"/>
                  <a:gd name="connsiteY408" fmla="*/ 8598 h 10000"/>
                  <a:gd name="connsiteX409" fmla="*/ 2856 w 10000"/>
                  <a:gd name="connsiteY409" fmla="*/ 8601 h 10000"/>
                  <a:gd name="connsiteX410" fmla="*/ 2859 w 10000"/>
                  <a:gd name="connsiteY410" fmla="*/ 8601 h 10000"/>
                  <a:gd name="connsiteX411" fmla="*/ 2864 w 10000"/>
                  <a:gd name="connsiteY411" fmla="*/ 8598 h 10000"/>
                  <a:gd name="connsiteX412" fmla="*/ 2889 w 10000"/>
                  <a:gd name="connsiteY412" fmla="*/ 8611 h 10000"/>
                  <a:gd name="connsiteX413" fmla="*/ 2906 w 10000"/>
                  <a:gd name="connsiteY413" fmla="*/ 8620 h 10000"/>
                  <a:gd name="connsiteX414" fmla="*/ 2914 w 10000"/>
                  <a:gd name="connsiteY414" fmla="*/ 8627 h 10000"/>
                  <a:gd name="connsiteX415" fmla="*/ 2920 w 10000"/>
                  <a:gd name="connsiteY415" fmla="*/ 8640 h 10000"/>
                  <a:gd name="connsiteX416" fmla="*/ 2922 w 10000"/>
                  <a:gd name="connsiteY416" fmla="*/ 8666 h 10000"/>
                  <a:gd name="connsiteX417" fmla="*/ 2922 w 10000"/>
                  <a:gd name="connsiteY417" fmla="*/ 8692 h 10000"/>
                  <a:gd name="connsiteX418" fmla="*/ 2939 w 10000"/>
                  <a:gd name="connsiteY418" fmla="*/ 8695 h 10000"/>
                  <a:gd name="connsiteX419" fmla="*/ 2953 w 10000"/>
                  <a:gd name="connsiteY419" fmla="*/ 8695 h 10000"/>
                  <a:gd name="connsiteX420" fmla="*/ 2961 w 10000"/>
                  <a:gd name="connsiteY420" fmla="*/ 8695 h 10000"/>
                  <a:gd name="connsiteX421" fmla="*/ 2972 w 10000"/>
                  <a:gd name="connsiteY421" fmla="*/ 8692 h 10000"/>
                  <a:gd name="connsiteX422" fmla="*/ 2981 w 10000"/>
                  <a:gd name="connsiteY422" fmla="*/ 8685 h 10000"/>
                  <a:gd name="connsiteX423" fmla="*/ 2989 w 10000"/>
                  <a:gd name="connsiteY423" fmla="*/ 8685 h 10000"/>
                  <a:gd name="connsiteX424" fmla="*/ 3008 w 10000"/>
                  <a:gd name="connsiteY424" fmla="*/ 8685 h 10000"/>
                  <a:gd name="connsiteX425" fmla="*/ 3028 w 10000"/>
                  <a:gd name="connsiteY425" fmla="*/ 8695 h 10000"/>
                  <a:gd name="connsiteX426" fmla="*/ 3042 w 10000"/>
                  <a:gd name="connsiteY426" fmla="*/ 8695 h 10000"/>
                  <a:gd name="connsiteX427" fmla="*/ 3053 w 10000"/>
                  <a:gd name="connsiteY427" fmla="*/ 8676 h 10000"/>
                  <a:gd name="connsiteX428" fmla="*/ 3061 w 10000"/>
                  <a:gd name="connsiteY428" fmla="*/ 8666 h 10000"/>
                  <a:gd name="connsiteX429" fmla="*/ 3066 w 10000"/>
                  <a:gd name="connsiteY429" fmla="*/ 8656 h 10000"/>
                  <a:gd name="connsiteX430" fmla="*/ 3091 w 10000"/>
                  <a:gd name="connsiteY430" fmla="*/ 8659 h 10000"/>
                  <a:gd name="connsiteX431" fmla="*/ 3105 w 10000"/>
                  <a:gd name="connsiteY431" fmla="*/ 8659 h 10000"/>
                  <a:gd name="connsiteX432" fmla="*/ 3108 w 10000"/>
                  <a:gd name="connsiteY432" fmla="*/ 8650 h 10000"/>
                  <a:gd name="connsiteX433" fmla="*/ 3147 w 10000"/>
                  <a:gd name="connsiteY433" fmla="*/ 8588 h 10000"/>
                  <a:gd name="connsiteX434" fmla="*/ 3150 w 10000"/>
                  <a:gd name="connsiteY434" fmla="*/ 8598 h 10000"/>
                  <a:gd name="connsiteX435" fmla="*/ 3163 w 10000"/>
                  <a:gd name="connsiteY435" fmla="*/ 8601 h 10000"/>
                  <a:gd name="connsiteX436" fmla="*/ 3180 w 10000"/>
                  <a:gd name="connsiteY436" fmla="*/ 8608 h 10000"/>
                  <a:gd name="connsiteX437" fmla="*/ 3188 w 10000"/>
                  <a:gd name="connsiteY437" fmla="*/ 8611 h 10000"/>
                  <a:gd name="connsiteX438" fmla="*/ 3227 w 10000"/>
                  <a:gd name="connsiteY438" fmla="*/ 8620 h 10000"/>
                  <a:gd name="connsiteX439" fmla="*/ 3238 w 10000"/>
                  <a:gd name="connsiteY439" fmla="*/ 8617 h 10000"/>
                  <a:gd name="connsiteX440" fmla="*/ 3247 w 10000"/>
                  <a:gd name="connsiteY440" fmla="*/ 8601 h 10000"/>
                  <a:gd name="connsiteX441" fmla="*/ 3269 w 10000"/>
                  <a:gd name="connsiteY441" fmla="*/ 8611 h 10000"/>
                  <a:gd name="connsiteX442" fmla="*/ 3277 w 10000"/>
                  <a:gd name="connsiteY442" fmla="*/ 8617 h 10000"/>
                  <a:gd name="connsiteX443" fmla="*/ 3285 w 10000"/>
                  <a:gd name="connsiteY443" fmla="*/ 8611 h 10000"/>
                  <a:gd name="connsiteX444" fmla="*/ 3307 w 10000"/>
                  <a:gd name="connsiteY444" fmla="*/ 8611 h 10000"/>
                  <a:gd name="connsiteX445" fmla="*/ 3319 w 10000"/>
                  <a:gd name="connsiteY445" fmla="*/ 8617 h 10000"/>
                  <a:gd name="connsiteX446" fmla="*/ 3324 w 10000"/>
                  <a:gd name="connsiteY446" fmla="*/ 8617 h 10000"/>
                  <a:gd name="connsiteX447" fmla="*/ 3327 w 10000"/>
                  <a:gd name="connsiteY447" fmla="*/ 8620 h 10000"/>
                  <a:gd name="connsiteX448" fmla="*/ 3341 w 10000"/>
                  <a:gd name="connsiteY448" fmla="*/ 8620 h 10000"/>
                  <a:gd name="connsiteX449" fmla="*/ 3357 w 10000"/>
                  <a:gd name="connsiteY449" fmla="*/ 8620 h 10000"/>
                  <a:gd name="connsiteX450" fmla="*/ 3374 w 10000"/>
                  <a:gd name="connsiteY450" fmla="*/ 8620 h 10000"/>
                  <a:gd name="connsiteX451" fmla="*/ 3382 w 10000"/>
                  <a:gd name="connsiteY451" fmla="*/ 8620 h 10000"/>
                  <a:gd name="connsiteX452" fmla="*/ 3399 w 10000"/>
                  <a:gd name="connsiteY452" fmla="*/ 8611 h 10000"/>
                  <a:gd name="connsiteX453" fmla="*/ 3413 w 10000"/>
                  <a:gd name="connsiteY453" fmla="*/ 8601 h 10000"/>
                  <a:gd name="connsiteX454" fmla="*/ 3421 w 10000"/>
                  <a:gd name="connsiteY454" fmla="*/ 8588 h 10000"/>
                  <a:gd name="connsiteX455" fmla="*/ 3421 w 10000"/>
                  <a:gd name="connsiteY455" fmla="*/ 8572 h 10000"/>
                  <a:gd name="connsiteX456" fmla="*/ 3421 w 10000"/>
                  <a:gd name="connsiteY456" fmla="*/ 8552 h 10000"/>
                  <a:gd name="connsiteX457" fmla="*/ 3424 w 10000"/>
                  <a:gd name="connsiteY457" fmla="*/ 8533 h 10000"/>
                  <a:gd name="connsiteX458" fmla="*/ 3432 w 10000"/>
                  <a:gd name="connsiteY458" fmla="*/ 8523 h 10000"/>
                  <a:gd name="connsiteX459" fmla="*/ 3446 w 10000"/>
                  <a:gd name="connsiteY459" fmla="*/ 8523 h 10000"/>
                  <a:gd name="connsiteX460" fmla="*/ 3457 w 10000"/>
                  <a:gd name="connsiteY460" fmla="*/ 8523 h 10000"/>
                  <a:gd name="connsiteX461" fmla="*/ 3476 w 10000"/>
                  <a:gd name="connsiteY461" fmla="*/ 8533 h 10000"/>
                  <a:gd name="connsiteX462" fmla="*/ 3485 w 10000"/>
                  <a:gd name="connsiteY462" fmla="*/ 8536 h 10000"/>
                  <a:gd name="connsiteX463" fmla="*/ 3501 w 10000"/>
                  <a:gd name="connsiteY463" fmla="*/ 8527 h 10000"/>
                  <a:gd name="connsiteX464" fmla="*/ 3504 w 10000"/>
                  <a:gd name="connsiteY464" fmla="*/ 8514 h 10000"/>
                  <a:gd name="connsiteX465" fmla="*/ 3510 w 10000"/>
                  <a:gd name="connsiteY465" fmla="*/ 8497 h 10000"/>
                  <a:gd name="connsiteX466" fmla="*/ 3537 w 10000"/>
                  <a:gd name="connsiteY466" fmla="*/ 8484 h 10000"/>
                  <a:gd name="connsiteX467" fmla="*/ 3562 w 10000"/>
                  <a:gd name="connsiteY467" fmla="*/ 8488 h 10000"/>
                  <a:gd name="connsiteX468" fmla="*/ 3568 w 10000"/>
                  <a:gd name="connsiteY468" fmla="*/ 8484 h 10000"/>
                  <a:gd name="connsiteX469" fmla="*/ 3584 w 10000"/>
                  <a:gd name="connsiteY469" fmla="*/ 8494 h 10000"/>
                  <a:gd name="connsiteX470" fmla="*/ 3593 w 10000"/>
                  <a:gd name="connsiteY470" fmla="*/ 8507 h 10000"/>
                  <a:gd name="connsiteX471" fmla="*/ 3618 w 10000"/>
                  <a:gd name="connsiteY471" fmla="*/ 8497 h 10000"/>
                  <a:gd name="connsiteX472" fmla="*/ 3643 w 10000"/>
                  <a:gd name="connsiteY472" fmla="*/ 8475 h 10000"/>
                  <a:gd name="connsiteX473" fmla="*/ 3657 w 10000"/>
                  <a:gd name="connsiteY473" fmla="*/ 8478 h 10000"/>
                  <a:gd name="connsiteX474" fmla="*/ 3670 w 10000"/>
                  <a:gd name="connsiteY474" fmla="*/ 8475 h 10000"/>
                  <a:gd name="connsiteX475" fmla="*/ 3673 w 10000"/>
                  <a:gd name="connsiteY475" fmla="*/ 8468 h 10000"/>
                  <a:gd name="connsiteX476" fmla="*/ 3681 w 10000"/>
                  <a:gd name="connsiteY476" fmla="*/ 8468 h 10000"/>
                  <a:gd name="connsiteX477" fmla="*/ 3698 w 10000"/>
                  <a:gd name="connsiteY477" fmla="*/ 8478 h 10000"/>
                  <a:gd name="connsiteX478" fmla="*/ 3720 w 10000"/>
                  <a:gd name="connsiteY478" fmla="*/ 8497 h 10000"/>
                  <a:gd name="connsiteX479" fmla="*/ 3715 w 10000"/>
                  <a:gd name="connsiteY479" fmla="*/ 8504 h 10000"/>
                  <a:gd name="connsiteX480" fmla="*/ 3729 w 10000"/>
                  <a:gd name="connsiteY480" fmla="*/ 8514 h 10000"/>
                  <a:gd name="connsiteX481" fmla="*/ 3729 w 10000"/>
                  <a:gd name="connsiteY481" fmla="*/ 8517 h 10000"/>
                  <a:gd name="connsiteX482" fmla="*/ 3740 w 10000"/>
                  <a:gd name="connsiteY482" fmla="*/ 8527 h 10000"/>
                  <a:gd name="connsiteX483" fmla="*/ 3759 w 10000"/>
                  <a:gd name="connsiteY483" fmla="*/ 8517 h 10000"/>
                  <a:gd name="connsiteX484" fmla="*/ 3762 w 10000"/>
                  <a:gd name="connsiteY484" fmla="*/ 8504 h 10000"/>
                  <a:gd name="connsiteX485" fmla="*/ 3770 w 10000"/>
                  <a:gd name="connsiteY485" fmla="*/ 8488 h 10000"/>
                  <a:gd name="connsiteX486" fmla="*/ 3778 w 10000"/>
                  <a:gd name="connsiteY486" fmla="*/ 8484 h 10000"/>
                  <a:gd name="connsiteX487" fmla="*/ 3792 w 10000"/>
                  <a:gd name="connsiteY487" fmla="*/ 8475 h 10000"/>
                  <a:gd name="connsiteX488" fmla="*/ 3803 w 10000"/>
                  <a:gd name="connsiteY488" fmla="*/ 8478 h 10000"/>
                  <a:gd name="connsiteX489" fmla="*/ 3809 w 10000"/>
                  <a:gd name="connsiteY489" fmla="*/ 8475 h 10000"/>
                  <a:gd name="connsiteX490" fmla="*/ 3825 w 10000"/>
                  <a:gd name="connsiteY490" fmla="*/ 8465 h 10000"/>
                  <a:gd name="connsiteX491" fmla="*/ 3834 w 10000"/>
                  <a:gd name="connsiteY491" fmla="*/ 8468 h 10000"/>
                  <a:gd name="connsiteX492" fmla="*/ 3842 w 10000"/>
                  <a:gd name="connsiteY492" fmla="*/ 8478 h 10000"/>
                  <a:gd name="connsiteX493" fmla="*/ 3850 w 10000"/>
                  <a:gd name="connsiteY493" fmla="*/ 8478 h 10000"/>
                  <a:gd name="connsiteX494" fmla="*/ 3859 w 10000"/>
                  <a:gd name="connsiteY494" fmla="*/ 8484 h 10000"/>
                  <a:gd name="connsiteX495" fmla="*/ 3873 w 10000"/>
                  <a:gd name="connsiteY495" fmla="*/ 8494 h 10000"/>
                  <a:gd name="connsiteX496" fmla="*/ 3875 w 10000"/>
                  <a:gd name="connsiteY496" fmla="*/ 8507 h 10000"/>
                  <a:gd name="connsiteX497" fmla="*/ 3881 w 10000"/>
                  <a:gd name="connsiteY497" fmla="*/ 8527 h 10000"/>
                  <a:gd name="connsiteX498" fmla="*/ 3875 w 10000"/>
                  <a:gd name="connsiteY498" fmla="*/ 8546 h 10000"/>
                  <a:gd name="connsiteX499" fmla="*/ 3892 w 10000"/>
                  <a:gd name="connsiteY499" fmla="*/ 8546 h 10000"/>
                  <a:gd name="connsiteX500" fmla="*/ 3900 w 10000"/>
                  <a:gd name="connsiteY500" fmla="*/ 8543 h 10000"/>
                  <a:gd name="connsiteX501" fmla="*/ 3906 w 10000"/>
                  <a:gd name="connsiteY501" fmla="*/ 8543 h 10000"/>
                  <a:gd name="connsiteX502" fmla="*/ 3922 w 10000"/>
                  <a:gd name="connsiteY502" fmla="*/ 8552 h 10000"/>
                  <a:gd name="connsiteX503" fmla="*/ 3939 w 10000"/>
                  <a:gd name="connsiteY503" fmla="*/ 8559 h 10000"/>
                  <a:gd name="connsiteX504" fmla="*/ 3953 w 10000"/>
                  <a:gd name="connsiteY504" fmla="*/ 8572 h 10000"/>
                  <a:gd name="connsiteX505" fmla="*/ 3956 w 10000"/>
                  <a:gd name="connsiteY505" fmla="*/ 8588 h 10000"/>
                  <a:gd name="connsiteX506" fmla="*/ 3956 w 10000"/>
                  <a:gd name="connsiteY506" fmla="*/ 8608 h 10000"/>
                  <a:gd name="connsiteX507" fmla="*/ 3972 w 10000"/>
                  <a:gd name="connsiteY507" fmla="*/ 8608 h 10000"/>
                  <a:gd name="connsiteX508" fmla="*/ 3986 w 10000"/>
                  <a:gd name="connsiteY508" fmla="*/ 8608 h 10000"/>
                  <a:gd name="connsiteX509" fmla="*/ 3997 w 10000"/>
                  <a:gd name="connsiteY509" fmla="*/ 8608 h 10000"/>
                  <a:gd name="connsiteX510" fmla="*/ 4006 w 10000"/>
                  <a:gd name="connsiteY510" fmla="*/ 8608 h 10000"/>
                  <a:gd name="connsiteX511" fmla="*/ 4006 w 10000"/>
                  <a:gd name="connsiteY511" fmla="*/ 8611 h 10000"/>
                  <a:gd name="connsiteX512" fmla="*/ 4011 w 10000"/>
                  <a:gd name="connsiteY512" fmla="*/ 8611 h 10000"/>
                  <a:gd name="connsiteX513" fmla="*/ 4022 w 10000"/>
                  <a:gd name="connsiteY513" fmla="*/ 8620 h 10000"/>
                  <a:gd name="connsiteX514" fmla="*/ 4042 w 10000"/>
                  <a:gd name="connsiteY514" fmla="*/ 8620 h 10000"/>
                  <a:gd name="connsiteX515" fmla="*/ 4050 w 10000"/>
                  <a:gd name="connsiteY515" fmla="*/ 8617 h 10000"/>
                  <a:gd name="connsiteX516" fmla="*/ 4069 w 10000"/>
                  <a:gd name="connsiteY516" fmla="*/ 8620 h 10000"/>
                  <a:gd name="connsiteX517" fmla="*/ 4086 w 10000"/>
                  <a:gd name="connsiteY517" fmla="*/ 8630 h 10000"/>
                  <a:gd name="connsiteX518" fmla="*/ 4108 w 10000"/>
                  <a:gd name="connsiteY518" fmla="*/ 8627 h 10000"/>
                  <a:gd name="connsiteX519" fmla="*/ 4125 w 10000"/>
                  <a:gd name="connsiteY519" fmla="*/ 8620 h 10000"/>
                  <a:gd name="connsiteX520" fmla="*/ 4133 w 10000"/>
                  <a:gd name="connsiteY520" fmla="*/ 8611 h 10000"/>
                  <a:gd name="connsiteX521" fmla="*/ 4139 w 10000"/>
                  <a:gd name="connsiteY521" fmla="*/ 8608 h 10000"/>
                  <a:gd name="connsiteX522" fmla="*/ 4147 w 10000"/>
                  <a:gd name="connsiteY522" fmla="*/ 8601 h 10000"/>
                  <a:gd name="connsiteX523" fmla="*/ 4155 w 10000"/>
                  <a:gd name="connsiteY523" fmla="*/ 8591 h 10000"/>
                  <a:gd name="connsiteX524" fmla="*/ 4166 w 10000"/>
                  <a:gd name="connsiteY524" fmla="*/ 8582 h 10000"/>
                  <a:gd name="connsiteX525" fmla="*/ 4183 w 10000"/>
                  <a:gd name="connsiteY525" fmla="*/ 8569 h 10000"/>
                  <a:gd name="connsiteX526" fmla="*/ 4191 w 10000"/>
                  <a:gd name="connsiteY526" fmla="*/ 8562 h 10000"/>
                  <a:gd name="connsiteX527" fmla="*/ 4208 w 10000"/>
                  <a:gd name="connsiteY527" fmla="*/ 8552 h 10000"/>
                  <a:gd name="connsiteX528" fmla="*/ 4230 w 10000"/>
                  <a:gd name="connsiteY528" fmla="*/ 8552 h 10000"/>
                  <a:gd name="connsiteX529" fmla="*/ 4238 w 10000"/>
                  <a:gd name="connsiteY529" fmla="*/ 8559 h 10000"/>
                  <a:gd name="connsiteX530" fmla="*/ 4247 w 10000"/>
                  <a:gd name="connsiteY530" fmla="*/ 8572 h 10000"/>
                  <a:gd name="connsiteX531" fmla="*/ 4252 w 10000"/>
                  <a:gd name="connsiteY531" fmla="*/ 8578 h 10000"/>
                  <a:gd name="connsiteX532" fmla="*/ 4263 w 10000"/>
                  <a:gd name="connsiteY532" fmla="*/ 8582 h 10000"/>
                  <a:gd name="connsiteX533" fmla="*/ 4277 w 10000"/>
                  <a:gd name="connsiteY533" fmla="*/ 8572 h 10000"/>
                  <a:gd name="connsiteX534" fmla="*/ 4294 w 10000"/>
                  <a:gd name="connsiteY534" fmla="*/ 8559 h 10000"/>
                  <a:gd name="connsiteX535" fmla="*/ 4302 w 10000"/>
                  <a:gd name="connsiteY535" fmla="*/ 8546 h 10000"/>
                  <a:gd name="connsiteX536" fmla="*/ 4310 w 10000"/>
                  <a:gd name="connsiteY536" fmla="*/ 8543 h 10000"/>
                  <a:gd name="connsiteX537" fmla="*/ 4313 w 10000"/>
                  <a:gd name="connsiteY537" fmla="*/ 8543 h 10000"/>
                  <a:gd name="connsiteX538" fmla="*/ 4332 w 10000"/>
                  <a:gd name="connsiteY538" fmla="*/ 8546 h 10000"/>
                  <a:gd name="connsiteX539" fmla="*/ 4335 w 10000"/>
                  <a:gd name="connsiteY539" fmla="*/ 8559 h 10000"/>
                  <a:gd name="connsiteX540" fmla="*/ 4349 w 10000"/>
                  <a:gd name="connsiteY540" fmla="*/ 8588 h 10000"/>
                  <a:gd name="connsiteX541" fmla="*/ 4360 w 10000"/>
                  <a:gd name="connsiteY541" fmla="*/ 8591 h 10000"/>
                  <a:gd name="connsiteX542" fmla="*/ 4366 w 10000"/>
                  <a:gd name="connsiteY542" fmla="*/ 8591 h 10000"/>
                  <a:gd name="connsiteX543" fmla="*/ 4382 w 10000"/>
                  <a:gd name="connsiteY543" fmla="*/ 8598 h 10000"/>
                  <a:gd name="connsiteX544" fmla="*/ 4385 w 10000"/>
                  <a:gd name="connsiteY544" fmla="*/ 8598 h 10000"/>
                  <a:gd name="connsiteX545" fmla="*/ 4402 w 10000"/>
                  <a:gd name="connsiteY545" fmla="*/ 8598 h 10000"/>
                  <a:gd name="connsiteX546" fmla="*/ 4421 w 10000"/>
                  <a:gd name="connsiteY546" fmla="*/ 8591 h 10000"/>
                  <a:gd name="connsiteX547" fmla="*/ 4440 w 10000"/>
                  <a:gd name="connsiteY547" fmla="*/ 8591 h 10000"/>
                  <a:gd name="connsiteX548" fmla="*/ 4449 w 10000"/>
                  <a:gd name="connsiteY548" fmla="*/ 8598 h 10000"/>
                  <a:gd name="connsiteX549" fmla="*/ 4454 w 10000"/>
                  <a:gd name="connsiteY549" fmla="*/ 8617 h 10000"/>
                  <a:gd name="connsiteX550" fmla="*/ 4463 w 10000"/>
                  <a:gd name="connsiteY550" fmla="*/ 8608 h 10000"/>
                  <a:gd name="connsiteX551" fmla="*/ 4474 w 10000"/>
                  <a:gd name="connsiteY551" fmla="*/ 8608 h 10000"/>
                  <a:gd name="connsiteX552" fmla="*/ 4490 w 10000"/>
                  <a:gd name="connsiteY552" fmla="*/ 8617 h 10000"/>
                  <a:gd name="connsiteX553" fmla="*/ 4504 w 10000"/>
                  <a:gd name="connsiteY553" fmla="*/ 8617 h 10000"/>
                  <a:gd name="connsiteX554" fmla="*/ 4518 w 10000"/>
                  <a:gd name="connsiteY554" fmla="*/ 8617 h 10000"/>
                  <a:gd name="connsiteX555" fmla="*/ 4535 w 10000"/>
                  <a:gd name="connsiteY555" fmla="*/ 8611 h 10000"/>
                  <a:gd name="connsiteX556" fmla="*/ 4546 w 10000"/>
                  <a:gd name="connsiteY556" fmla="*/ 8611 h 10000"/>
                  <a:gd name="connsiteX557" fmla="*/ 4562 w 10000"/>
                  <a:gd name="connsiteY557" fmla="*/ 8611 h 10000"/>
                  <a:gd name="connsiteX558" fmla="*/ 4571 w 10000"/>
                  <a:gd name="connsiteY558" fmla="*/ 8611 h 10000"/>
                  <a:gd name="connsiteX559" fmla="*/ 4579 w 10000"/>
                  <a:gd name="connsiteY559" fmla="*/ 8608 h 10000"/>
                  <a:gd name="connsiteX560" fmla="*/ 4584 w 10000"/>
                  <a:gd name="connsiteY560" fmla="*/ 8608 h 10000"/>
                  <a:gd name="connsiteX561" fmla="*/ 4601 w 10000"/>
                  <a:gd name="connsiteY561" fmla="*/ 8617 h 10000"/>
                  <a:gd name="connsiteX562" fmla="*/ 4609 w 10000"/>
                  <a:gd name="connsiteY562" fmla="*/ 8627 h 10000"/>
                  <a:gd name="connsiteX563" fmla="*/ 4618 w 10000"/>
                  <a:gd name="connsiteY563" fmla="*/ 8637 h 10000"/>
                  <a:gd name="connsiteX564" fmla="*/ 4618 w 10000"/>
                  <a:gd name="connsiteY564" fmla="*/ 8646 h 10000"/>
                  <a:gd name="connsiteX565" fmla="*/ 4634 w 10000"/>
                  <a:gd name="connsiteY565" fmla="*/ 8656 h 10000"/>
                  <a:gd name="connsiteX566" fmla="*/ 4640 w 10000"/>
                  <a:gd name="connsiteY566" fmla="*/ 8659 h 10000"/>
                  <a:gd name="connsiteX567" fmla="*/ 4651 w 10000"/>
                  <a:gd name="connsiteY567" fmla="*/ 8666 h 10000"/>
                  <a:gd name="connsiteX568" fmla="*/ 4657 w 10000"/>
                  <a:gd name="connsiteY568" fmla="*/ 8659 h 10000"/>
                  <a:gd name="connsiteX569" fmla="*/ 4668 w 10000"/>
                  <a:gd name="connsiteY569" fmla="*/ 8650 h 10000"/>
                  <a:gd name="connsiteX570" fmla="*/ 4676 w 10000"/>
                  <a:gd name="connsiteY570" fmla="*/ 8650 h 10000"/>
                  <a:gd name="connsiteX571" fmla="*/ 4690 w 10000"/>
                  <a:gd name="connsiteY571" fmla="*/ 8650 h 10000"/>
                  <a:gd name="connsiteX572" fmla="*/ 4698 w 10000"/>
                  <a:gd name="connsiteY572" fmla="*/ 8650 h 10000"/>
                  <a:gd name="connsiteX573" fmla="*/ 4704 w 10000"/>
                  <a:gd name="connsiteY573" fmla="*/ 8650 h 10000"/>
                  <a:gd name="connsiteX574" fmla="*/ 4706 w 10000"/>
                  <a:gd name="connsiteY574" fmla="*/ 8659 h 10000"/>
                  <a:gd name="connsiteX575" fmla="*/ 4706 w 10000"/>
                  <a:gd name="connsiteY575" fmla="*/ 8666 h 10000"/>
                  <a:gd name="connsiteX576" fmla="*/ 4723 w 10000"/>
                  <a:gd name="connsiteY576" fmla="*/ 8682 h 10000"/>
                  <a:gd name="connsiteX577" fmla="*/ 4737 w 10000"/>
                  <a:gd name="connsiteY577" fmla="*/ 8682 h 10000"/>
                  <a:gd name="connsiteX578" fmla="*/ 4745 w 10000"/>
                  <a:gd name="connsiteY578" fmla="*/ 8676 h 10000"/>
                  <a:gd name="connsiteX579" fmla="*/ 4756 w 10000"/>
                  <a:gd name="connsiteY579" fmla="*/ 8666 h 10000"/>
                  <a:gd name="connsiteX580" fmla="*/ 4765 w 10000"/>
                  <a:gd name="connsiteY580" fmla="*/ 8666 h 10000"/>
                  <a:gd name="connsiteX581" fmla="*/ 4765 w 10000"/>
                  <a:gd name="connsiteY581" fmla="*/ 8682 h 10000"/>
                  <a:gd name="connsiteX582" fmla="*/ 4770 w 10000"/>
                  <a:gd name="connsiteY582" fmla="*/ 8701 h 10000"/>
                  <a:gd name="connsiteX583" fmla="*/ 4778 w 10000"/>
                  <a:gd name="connsiteY583" fmla="*/ 8705 h 10000"/>
                  <a:gd name="connsiteX584" fmla="*/ 4795 w 10000"/>
                  <a:gd name="connsiteY584" fmla="*/ 8714 h 10000"/>
                  <a:gd name="connsiteX585" fmla="*/ 4812 w 10000"/>
                  <a:gd name="connsiteY585" fmla="*/ 8714 h 10000"/>
                  <a:gd name="connsiteX586" fmla="*/ 4825 w 10000"/>
                  <a:gd name="connsiteY586" fmla="*/ 8705 h 10000"/>
                  <a:gd name="connsiteX587" fmla="*/ 4825 w 10000"/>
                  <a:gd name="connsiteY587" fmla="*/ 8701 h 10000"/>
                  <a:gd name="connsiteX588" fmla="*/ 4828 w 10000"/>
                  <a:gd name="connsiteY588" fmla="*/ 8701 h 10000"/>
                  <a:gd name="connsiteX589" fmla="*/ 4837 w 10000"/>
                  <a:gd name="connsiteY589" fmla="*/ 8692 h 10000"/>
                  <a:gd name="connsiteX590" fmla="*/ 4842 w 10000"/>
                  <a:gd name="connsiteY590" fmla="*/ 8685 h 10000"/>
                  <a:gd name="connsiteX591" fmla="*/ 4859 w 10000"/>
                  <a:gd name="connsiteY591" fmla="*/ 8692 h 10000"/>
                  <a:gd name="connsiteX592" fmla="*/ 4870 w 10000"/>
                  <a:gd name="connsiteY592" fmla="*/ 8701 h 10000"/>
                  <a:gd name="connsiteX593" fmla="*/ 4878 w 10000"/>
                  <a:gd name="connsiteY593" fmla="*/ 8714 h 10000"/>
                  <a:gd name="connsiteX594" fmla="*/ 4892 w 10000"/>
                  <a:gd name="connsiteY594" fmla="*/ 8724 h 10000"/>
                  <a:gd name="connsiteX595" fmla="*/ 4900 w 10000"/>
                  <a:gd name="connsiteY595" fmla="*/ 8724 h 10000"/>
                  <a:gd name="connsiteX596" fmla="*/ 4906 w 10000"/>
                  <a:gd name="connsiteY596" fmla="*/ 8705 h 10000"/>
                  <a:gd name="connsiteX597" fmla="*/ 4925 w 10000"/>
                  <a:gd name="connsiteY597" fmla="*/ 8724 h 10000"/>
                  <a:gd name="connsiteX598" fmla="*/ 4939 w 10000"/>
                  <a:gd name="connsiteY598" fmla="*/ 8701 h 10000"/>
                  <a:gd name="connsiteX599" fmla="*/ 4950 w 10000"/>
                  <a:gd name="connsiteY599" fmla="*/ 8695 h 10000"/>
                  <a:gd name="connsiteX600" fmla="*/ 4956 w 10000"/>
                  <a:gd name="connsiteY600" fmla="*/ 8692 h 10000"/>
                  <a:gd name="connsiteX601" fmla="*/ 4986 w 10000"/>
                  <a:gd name="connsiteY601" fmla="*/ 8705 h 10000"/>
                  <a:gd name="connsiteX602" fmla="*/ 5003 w 10000"/>
                  <a:gd name="connsiteY602" fmla="*/ 8701 h 10000"/>
                  <a:gd name="connsiteX603" fmla="*/ 5011 w 10000"/>
                  <a:gd name="connsiteY603" fmla="*/ 8692 h 10000"/>
                  <a:gd name="connsiteX604" fmla="*/ 5028 w 10000"/>
                  <a:gd name="connsiteY604" fmla="*/ 8682 h 10000"/>
                  <a:gd name="connsiteX605" fmla="*/ 5030 w 10000"/>
                  <a:gd name="connsiteY605" fmla="*/ 8659 h 10000"/>
                  <a:gd name="connsiteX606" fmla="*/ 5039 w 10000"/>
                  <a:gd name="connsiteY606" fmla="*/ 8656 h 10000"/>
                  <a:gd name="connsiteX607" fmla="*/ 5053 w 10000"/>
                  <a:gd name="connsiteY607" fmla="*/ 8669 h 10000"/>
                  <a:gd name="connsiteX608" fmla="*/ 5061 w 10000"/>
                  <a:gd name="connsiteY608" fmla="*/ 8669 h 10000"/>
                  <a:gd name="connsiteX609" fmla="*/ 5061 w 10000"/>
                  <a:gd name="connsiteY609" fmla="*/ 8676 h 10000"/>
                  <a:gd name="connsiteX610" fmla="*/ 5069 w 10000"/>
                  <a:gd name="connsiteY610" fmla="*/ 8669 h 10000"/>
                  <a:gd name="connsiteX611" fmla="*/ 5083 w 10000"/>
                  <a:gd name="connsiteY611" fmla="*/ 8669 h 10000"/>
                  <a:gd name="connsiteX612" fmla="*/ 5100 w 10000"/>
                  <a:gd name="connsiteY612" fmla="*/ 8669 h 10000"/>
                  <a:gd name="connsiteX613" fmla="*/ 5119 w 10000"/>
                  <a:gd name="connsiteY613" fmla="*/ 8682 h 10000"/>
                  <a:gd name="connsiteX614" fmla="*/ 5136 w 10000"/>
                  <a:gd name="connsiteY614" fmla="*/ 8692 h 10000"/>
                  <a:gd name="connsiteX615" fmla="*/ 5161 w 10000"/>
                  <a:gd name="connsiteY615" fmla="*/ 8701 h 10000"/>
                  <a:gd name="connsiteX616" fmla="*/ 5183 w 10000"/>
                  <a:gd name="connsiteY616" fmla="*/ 8701 h 10000"/>
                  <a:gd name="connsiteX617" fmla="*/ 5199 w 10000"/>
                  <a:gd name="connsiteY617" fmla="*/ 8701 h 10000"/>
                  <a:gd name="connsiteX618" fmla="*/ 5213 w 10000"/>
                  <a:gd name="connsiteY618" fmla="*/ 8705 h 10000"/>
                  <a:gd name="connsiteX619" fmla="*/ 5224 w 10000"/>
                  <a:gd name="connsiteY619" fmla="*/ 8701 h 10000"/>
                  <a:gd name="connsiteX620" fmla="*/ 5230 w 10000"/>
                  <a:gd name="connsiteY620" fmla="*/ 8701 h 10000"/>
                  <a:gd name="connsiteX621" fmla="*/ 5241 w 10000"/>
                  <a:gd name="connsiteY621" fmla="*/ 8676 h 10000"/>
                  <a:gd name="connsiteX622" fmla="*/ 5247 w 10000"/>
                  <a:gd name="connsiteY622" fmla="*/ 8666 h 10000"/>
                  <a:gd name="connsiteX623" fmla="*/ 5249 w 10000"/>
                  <a:gd name="connsiteY623" fmla="*/ 8646 h 10000"/>
                  <a:gd name="connsiteX624" fmla="*/ 5249 w 10000"/>
                  <a:gd name="connsiteY624" fmla="*/ 8650 h 10000"/>
                  <a:gd name="connsiteX625" fmla="*/ 5255 w 10000"/>
                  <a:gd name="connsiteY625" fmla="*/ 8646 h 10000"/>
                  <a:gd name="connsiteX626" fmla="*/ 5271 w 10000"/>
                  <a:gd name="connsiteY626" fmla="*/ 8650 h 10000"/>
                  <a:gd name="connsiteX627" fmla="*/ 5288 w 10000"/>
                  <a:gd name="connsiteY627" fmla="*/ 8666 h 10000"/>
                  <a:gd name="connsiteX628" fmla="*/ 5296 w 10000"/>
                  <a:gd name="connsiteY628" fmla="*/ 8666 h 10000"/>
                  <a:gd name="connsiteX629" fmla="*/ 5310 w 10000"/>
                  <a:gd name="connsiteY629" fmla="*/ 8656 h 10000"/>
                  <a:gd name="connsiteX630" fmla="*/ 5321 w 10000"/>
                  <a:gd name="connsiteY630" fmla="*/ 8650 h 10000"/>
                  <a:gd name="connsiteX631" fmla="*/ 5338 w 10000"/>
                  <a:gd name="connsiteY631" fmla="*/ 8650 h 10000"/>
                  <a:gd name="connsiteX632" fmla="*/ 5360 w 10000"/>
                  <a:gd name="connsiteY632" fmla="*/ 8640 h 10000"/>
                  <a:gd name="connsiteX633" fmla="*/ 5366 w 10000"/>
                  <a:gd name="connsiteY633" fmla="*/ 8637 h 10000"/>
                  <a:gd name="connsiteX634" fmla="*/ 5368 w 10000"/>
                  <a:gd name="connsiteY634" fmla="*/ 8637 h 10000"/>
                  <a:gd name="connsiteX635" fmla="*/ 5382 w 10000"/>
                  <a:gd name="connsiteY635" fmla="*/ 8630 h 10000"/>
                  <a:gd name="connsiteX636" fmla="*/ 5391 w 10000"/>
                  <a:gd name="connsiteY636" fmla="*/ 8630 h 10000"/>
                  <a:gd name="connsiteX637" fmla="*/ 5402 w 10000"/>
                  <a:gd name="connsiteY637" fmla="*/ 8637 h 10000"/>
                  <a:gd name="connsiteX638" fmla="*/ 5418 w 10000"/>
                  <a:gd name="connsiteY638" fmla="*/ 8656 h 10000"/>
                  <a:gd name="connsiteX639" fmla="*/ 5432 w 10000"/>
                  <a:gd name="connsiteY639" fmla="*/ 8666 h 10000"/>
                  <a:gd name="connsiteX640" fmla="*/ 5443 w 10000"/>
                  <a:gd name="connsiteY640" fmla="*/ 8682 h 10000"/>
                  <a:gd name="connsiteX641" fmla="*/ 5457 w 10000"/>
                  <a:gd name="connsiteY641" fmla="*/ 8692 h 10000"/>
                  <a:gd name="connsiteX642" fmla="*/ 5471 w 10000"/>
                  <a:gd name="connsiteY642" fmla="*/ 8705 h 10000"/>
                  <a:gd name="connsiteX643" fmla="*/ 5488 w 10000"/>
                  <a:gd name="connsiteY643" fmla="*/ 8711 h 10000"/>
                  <a:gd name="connsiteX644" fmla="*/ 5490 w 10000"/>
                  <a:gd name="connsiteY644" fmla="*/ 8721 h 10000"/>
                  <a:gd name="connsiteX645" fmla="*/ 5512 w 10000"/>
                  <a:gd name="connsiteY645" fmla="*/ 8724 h 10000"/>
                  <a:gd name="connsiteX646" fmla="*/ 5521 w 10000"/>
                  <a:gd name="connsiteY646" fmla="*/ 8714 h 10000"/>
                  <a:gd name="connsiteX647" fmla="*/ 5524 w 10000"/>
                  <a:gd name="connsiteY647" fmla="*/ 8714 h 10000"/>
                  <a:gd name="connsiteX648" fmla="*/ 5532 w 10000"/>
                  <a:gd name="connsiteY648" fmla="*/ 8721 h 10000"/>
                  <a:gd name="connsiteX649" fmla="*/ 5540 w 10000"/>
                  <a:gd name="connsiteY649" fmla="*/ 8724 h 10000"/>
                  <a:gd name="connsiteX650" fmla="*/ 5562 w 10000"/>
                  <a:gd name="connsiteY650" fmla="*/ 8750 h 10000"/>
                  <a:gd name="connsiteX651" fmla="*/ 5562 w 10000"/>
                  <a:gd name="connsiteY651" fmla="*/ 8760 h 10000"/>
                  <a:gd name="connsiteX652" fmla="*/ 5571 w 10000"/>
                  <a:gd name="connsiteY652" fmla="*/ 8782 h 10000"/>
                  <a:gd name="connsiteX653" fmla="*/ 5579 w 10000"/>
                  <a:gd name="connsiteY653" fmla="*/ 8789 h 10000"/>
                  <a:gd name="connsiteX654" fmla="*/ 5593 w 10000"/>
                  <a:gd name="connsiteY654" fmla="*/ 8789 h 10000"/>
                  <a:gd name="connsiteX655" fmla="*/ 5596 w 10000"/>
                  <a:gd name="connsiteY655" fmla="*/ 8789 h 10000"/>
                  <a:gd name="connsiteX656" fmla="*/ 5626 w 10000"/>
                  <a:gd name="connsiteY656" fmla="*/ 8782 h 10000"/>
                  <a:gd name="connsiteX657" fmla="*/ 5629 w 10000"/>
                  <a:gd name="connsiteY657" fmla="*/ 8782 h 10000"/>
                  <a:gd name="connsiteX658" fmla="*/ 5637 w 10000"/>
                  <a:gd name="connsiteY658" fmla="*/ 8779 h 10000"/>
                  <a:gd name="connsiteX659" fmla="*/ 5648 w 10000"/>
                  <a:gd name="connsiteY659" fmla="*/ 8789 h 10000"/>
                  <a:gd name="connsiteX660" fmla="*/ 5665 w 10000"/>
                  <a:gd name="connsiteY660" fmla="*/ 8795 h 10000"/>
                  <a:gd name="connsiteX661" fmla="*/ 5676 w 10000"/>
                  <a:gd name="connsiteY661" fmla="*/ 8789 h 10000"/>
                  <a:gd name="connsiteX662" fmla="*/ 5684 w 10000"/>
                  <a:gd name="connsiteY662" fmla="*/ 8782 h 10000"/>
                  <a:gd name="connsiteX663" fmla="*/ 5693 w 10000"/>
                  <a:gd name="connsiteY663" fmla="*/ 8789 h 10000"/>
                  <a:gd name="connsiteX664" fmla="*/ 5715 w 10000"/>
                  <a:gd name="connsiteY664" fmla="*/ 8808 h 10000"/>
                  <a:gd name="connsiteX665" fmla="*/ 5731 w 10000"/>
                  <a:gd name="connsiteY665" fmla="*/ 8808 h 10000"/>
                  <a:gd name="connsiteX666" fmla="*/ 5740 w 10000"/>
                  <a:gd name="connsiteY666" fmla="*/ 8808 h 10000"/>
                  <a:gd name="connsiteX667" fmla="*/ 5765 w 10000"/>
                  <a:gd name="connsiteY667" fmla="*/ 8818 h 10000"/>
                  <a:gd name="connsiteX668" fmla="*/ 5781 w 10000"/>
                  <a:gd name="connsiteY668" fmla="*/ 8824 h 10000"/>
                  <a:gd name="connsiteX669" fmla="*/ 5798 w 10000"/>
                  <a:gd name="connsiteY669" fmla="*/ 8834 h 10000"/>
                  <a:gd name="connsiteX670" fmla="*/ 5814 w 10000"/>
                  <a:gd name="connsiteY670" fmla="*/ 8837 h 10000"/>
                  <a:gd name="connsiteX671" fmla="*/ 5831 w 10000"/>
                  <a:gd name="connsiteY671" fmla="*/ 8844 h 10000"/>
                  <a:gd name="connsiteX672" fmla="*/ 5842 w 10000"/>
                  <a:gd name="connsiteY672" fmla="*/ 8847 h 10000"/>
                  <a:gd name="connsiteX673" fmla="*/ 5859 w 10000"/>
                  <a:gd name="connsiteY673" fmla="*/ 8857 h 10000"/>
                  <a:gd name="connsiteX674" fmla="*/ 5870 w 10000"/>
                  <a:gd name="connsiteY674" fmla="*/ 8867 h 10000"/>
                  <a:gd name="connsiteX675" fmla="*/ 5878 w 10000"/>
                  <a:gd name="connsiteY675" fmla="*/ 8873 h 10000"/>
                  <a:gd name="connsiteX676" fmla="*/ 5895 w 10000"/>
                  <a:gd name="connsiteY676" fmla="*/ 8873 h 10000"/>
                  <a:gd name="connsiteX677" fmla="*/ 5911 w 10000"/>
                  <a:gd name="connsiteY677" fmla="*/ 8873 h 10000"/>
                  <a:gd name="connsiteX678" fmla="*/ 5931 w 10000"/>
                  <a:gd name="connsiteY678" fmla="*/ 8873 h 10000"/>
                  <a:gd name="connsiteX679" fmla="*/ 5950 w 10000"/>
                  <a:gd name="connsiteY679" fmla="*/ 8867 h 10000"/>
                  <a:gd name="connsiteX680" fmla="*/ 5967 w 10000"/>
                  <a:gd name="connsiteY680" fmla="*/ 8867 h 10000"/>
                  <a:gd name="connsiteX681" fmla="*/ 5975 w 10000"/>
                  <a:gd name="connsiteY681" fmla="*/ 8873 h 10000"/>
                  <a:gd name="connsiteX682" fmla="*/ 6000 w 10000"/>
                  <a:gd name="connsiteY682" fmla="*/ 8883 h 10000"/>
                  <a:gd name="connsiteX683" fmla="*/ 5997 w 10000"/>
                  <a:gd name="connsiteY683" fmla="*/ 8886 h 10000"/>
                  <a:gd name="connsiteX684" fmla="*/ 5997 w 10000"/>
                  <a:gd name="connsiteY684" fmla="*/ 8896 h 10000"/>
                  <a:gd name="connsiteX685" fmla="*/ 6014 w 10000"/>
                  <a:gd name="connsiteY685" fmla="*/ 8892 h 10000"/>
                  <a:gd name="connsiteX686" fmla="*/ 6028 w 10000"/>
                  <a:gd name="connsiteY686" fmla="*/ 8892 h 10000"/>
                  <a:gd name="connsiteX687" fmla="*/ 6053 w 10000"/>
                  <a:gd name="connsiteY687" fmla="*/ 8886 h 10000"/>
                  <a:gd name="connsiteX688" fmla="*/ 6072 w 10000"/>
                  <a:gd name="connsiteY688" fmla="*/ 8876 h 10000"/>
                  <a:gd name="connsiteX689" fmla="*/ 6089 w 10000"/>
                  <a:gd name="connsiteY689" fmla="*/ 8867 h 10000"/>
                  <a:gd name="connsiteX690" fmla="*/ 6111 w 10000"/>
                  <a:gd name="connsiteY690" fmla="*/ 8857 h 10000"/>
                  <a:gd name="connsiteX691" fmla="*/ 6127 w 10000"/>
                  <a:gd name="connsiteY691" fmla="*/ 8847 h 10000"/>
                  <a:gd name="connsiteX692" fmla="*/ 6152 w 10000"/>
                  <a:gd name="connsiteY692" fmla="*/ 8834 h 10000"/>
                  <a:gd name="connsiteX693" fmla="*/ 6183 w 10000"/>
                  <a:gd name="connsiteY693" fmla="*/ 8828 h 10000"/>
                  <a:gd name="connsiteX694" fmla="*/ 6175 w 10000"/>
                  <a:gd name="connsiteY694" fmla="*/ 8844 h 10000"/>
                  <a:gd name="connsiteX695" fmla="*/ 6169 w 10000"/>
                  <a:gd name="connsiteY695" fmla="*/ 8863 h 10000"/>
                  <a:gd name="connsiteX696" fmla="*/ 6158 w 10000"/>
                  <a:gd name="connsiteY696" fmla="*/ 8886 h 10000"/>
                  <a:gd name="connsiteX697" fmla="*/ 6152 w 10000"/>
                  <a:gd name="connsiteY697" fmla="*/ 8896 h 10000"/>
                  <a:gd name="connsiteX698" fmla="*/ 6150 w 10000"/>
                  <a:gd name="connsiteY698" fmla="*/ 8909 h 10000"/>
                  <a:gd name="connsiteX699" fmla="*/ 6152 w 10000"/>
                  <a:gd name="connsiteY699" fmla="*/ 8938 h 10000"/>
                  <a:gd name="connsiteX700" fmla="*/ 6158 w 10000"/>
                  <a:gd name="connsiteY700" fmla="*/ 8957 h 10000"/>
                  <a:gd name="connsiteX701" fmla="*/ 6161 w 10000"/>
                  <a:gd name="connsiteY701" fmla="*/ 8980 h 10000"/>
                  <a:gd name="connsiteX702" fmla="*/ 6166 w 10000"/>
                  <a:gd name="connsiteY702" fmla="*/ 8999 h 10000"/>
                  <a:gd name="connsiteX703" fmla="*/ 6175 w 10000"/>
                  <a:gd name="connsiteY703" fmla="*/ 9032 h 10000"/>
                  <a:gd name="connsiteX704" fmla="*/ 6183 w 10000"/>
                  <a:gd name="connsiteY704" fmla="*/ 9051 h 10000"/>
                  <a:gd name="connsiteX705" fmla="*/ 6191 w 10000"/>
                  <a:gd name="connsiteY705" fmla="*/ 9064 h 10000"/>
                  <a:gd name="connsiteX706" fmla="*/ 6194 w 10000"/>
                  <a:gd name="connsiteY706" fmla="*/ 9084 h 10000"/>
                  <a:gd name="connsiteX707" fmla="*/ 6208 w 10000"/>
                  <a:gd name="connsiteY707" fmla="*/ 9103 h 10000"/>
                  <a:gd name="connsiteX708" fmla="*/ 6208 w 10000"/>
                  <a:gd name="connsiteY708" fmla="*/ 9113 h 10000"/>
                  <a:gd name="connsiteX709" fmla="*/ 6216 w 10000"/>
                  <a:gd name="connsiteY709" fmla="*/ 9129 h 10000"/>
                  <a:gd name="connsiteX710" fmla="*/ 6230 w 10000"/>
                  <a:gd name="connsiteY710" fmla="*/ 9148 h 10000"/>
                  <a:gd name="connsiteX711" fmla="*/ 6241 w 10000"/>
                  <a:gd name="connsiteY711" fmla="*/ 9165 h 10000"/>
                  <a:gd name="connsiteX712" fmla="*/ 6249 w 10000"/>
                  <a:gd name="connsiteY712" fmla="*/ 9168 h 10000"/>
                  <a:gd name="connsiteX713" fmla="*/ 6266 w 10000"/>
                  <a:gd name="connsiteY713" fmla="*/ 9184 h 10000"/>
                  <a:gd name="connsiteX714" fmla="*/ 6280 w 10000"/>
                  <a:gd name="connsiteY714" fmla="*/ 9184 h 10000"/>
                  <a:gd name="connsiteX715" fmla="*/ 6288 w 10000"/>
                  <a:gd name="connsiteY715" fmla="*/ 9177 h 10000"/>
                  <a:gd name="connsiteX716" fmla="*/ 6299 w 10000"/>
                  <a:gd name="connsiteY716" fmla="*/ 9187 h 10000"/>
                  <a:gd name="connsiteX717" fmla="*/ 6305 w 10000"/>
                  <a:gd name="connsiteY717" fmla="*/ 9197 h 10000"/>
                  <a:gd name="connsiteX718" fmla="*/ 6310 w 10000"/>
                  <a:gd name="connsiteY718" fmla="*/ 9197 h 10000"/>
                  <a:gd name="connsiteX719" fmla="*/ 6321 w 10000"/>
                  <a:gd name="connsiteY719" fmla="*/ 9213 h 10000"/>
                  <a:gd name="connsiteX720" fmla="*/ 6335 w 10000"/>
                  <a:gd name="connsiteY720" fmla="*/ 9223 h 10000"/>
                  <a:gd name="connsiteX721" fmla="*/ 6338 w 10000"/>
                  <a:gd name="connsiteY721" fmla="*/ 9223 h 10000"/>
                  <a:gd name="connsiteX722" fmla="*/ 6355 w 10000"/>
                  <a:gd name="connsiteY722" fmla="*/ 9226 h 10000"/>
                  <a:gd name="connsiteX723" fmla="*/ 6363 w 10000"/>
                  <a:gd name="connsiteY723" fmla="*/ 9236 h 10000"/>
                  <a:gd name="connsiteX724" fmla="*/ 6380 w 10000"/>
                  <a:gd name="connsiteY724" fmla="*/ 9258 h 10000"/>
                  <a:gd name="connsiteX725" fmla="*/ 6393 w 10000"/>
                  <a:gd name="connsiteY725" fmla="*/ 9278 h 10000"/>
                  <a:gd name="connsiteX726" fmla="*/ 6396 w 10000"/>
                  <a:gd name="connsiteY726" fmla="*/ 9288 h 10000"/>
                  <a:gd name="connsiteX727" fmla="*/ 6407 w 10000"/>
                  <a:gd name="connsiteY727" fmla="*/ 9297 h 10000"/>
                  <a:gd name="connsiteX728" fmla="*/ 6410 w 10000"/>
                  <a:gd name="connsiteY728" fmla="*/ 9307 h 10000"/>
                  <a:gd name="connsiteX729" fmla="*/ 6416 w 10000"/>
                  <a:gd name="connsiteY729" fmla="*/ 9317 h 10000"/>
                  <a:gd name="connsiteX730" fmla="*/ 6424 w 10000"/>
                  <a:gd name="connsiteY730" fmla="*/ 9326 h 10000"/>
                  <a:gd name="connsiteX731" fmla="*/ 6435 w 10000"/>
                  <a:gd name="connsiteY731" fmla="*/ 9336 h 10000"/>
                  <a:gd name="connsiteX732" fmla="*/ 6443 w 10000"/>
                  <a:gd name="connsiteY732" fmla="*/ 9346 h 10000"/>
                  <a:gd name="connsiteX733" fmla="*/ 6449 w 10000"/>
                  <a:gd name="connsiteY733" fmla="*/ 9362 h 10000"/>
                  <a:gd name="connsiteX734" fmla="*/ 6452 w 10000"/>
                  <a:gd name="connsiteY734" fmla="*/ 9372 h 10000"/>
                  <a:gd name="connsiteX735" fmla="*/ 6449 w 10000"/>
                  <a:gd name="connsiteY735" fmla="*/ 9381 h 10000"/>
                  <a:gd name="connsiteX736" fmla="*/ 6465 w 10000"/>
                  <a:gd name="connsiteY736" fmla="*/ 9394 h 10000"/>
                  <a:gd name="connsiteX737" fmla="*/ 6468 w 10000"/>
                  <a:gd name="connsiteY737" fmla="*/ 9420 h 10000"/>
                  <a:gd name="connsiteX738" fmla="*/ 6493 w 10000"/>
                  <a:gd name="connsiteY738" fmla="*/ 9430 h 10000"/>
                  <a:gd name="connsiteX739" fmla="*/ 6507 w 10000"/>
                  <a:gd name="connsiteY739" fmla="*/ 9440 h 10000"/>
                  <a:gd name="connsiteX740" fmla="*/ 6524 w 10000"/>
                  <a:gd name="connsiteY740" fmla="*/ 9459 h 10000"/>
                  <a:gd name="connsiteX741" fmla="*/ 6532 w 10000"/>
                  <a:gd name="connsiteY741" fmla="*/ 9485 h 10000"/>
                  <a:gd name="connsiteX742" fmla="*/ 6537 w 10000"/>
                  <a:gd name="connsiteY742" fmla="*/ 9498 h 10000"/>
                  <a:gd name="connsiteX743" fmla="*/ 6571 w 10000"/>
                  <a:gd name="connsiteY743" fmla="*/ 9508 h 10000"/>
                  <a:gd name="connsiteX744" fmla="*/ 6596 w 10000"/>
                  <a:gd name="connsiteY744" fmla="*/ 9508 h 10000"/>
                  <a:gd name="connsiteX745" fmla="*/ 6637 w 10000"/>
                  <a:gd name="connsiteY745" fmla="*/ 9517 h 10000"/>
                  <a:gd name="connsiteX746" fmla="*/ 6662 w 10000"/>
                  <a:gd name="connsiteY746" fmla="*/ 9524 h 10000"/>
                  <a:gd name="connsiteX747" fmla="*/ 6679 w 10000"/>
                  <a:gd name="connsiteY747" fmla="*/ 9517 h 10000"/>
                  <a:gd name="connsiteX748" fmla="*/ 6679 w 10000"/>
                  <a:gd name="connsiteY748" fmla="*/ 9505 h 10000"/>
                  <a:gd name="connsiteX749" fmla="*/ 6690 w 10000"/>
                  <a:gd name="connsiteY749" fmla="*/ 9485 h 10000"/>
                  <a:gd name="connsiteX750" fmla="*/ 6693 w 10000"/>
                  <a:gd name="connsiteY750" fmla="*/ 9479 h 10000"/>
                  <a:gd name="connsiteX751" fmla="*/ 6706 w 10000"/>
                  <a:gd name="connsiteY751" fmla="*/ 9469 h 10000"/>
                  <a:gd name="connsiteX752" fmla="*/ 6709 w 10000"/>
                  <a:gd name="connsiteY752" fmla="*/ 9462 h 10000"/>
                  <a:gd name="connsiteX753" fmla="*/ 6717 w 10000"/>
                  <a:gd name="connsiteY753" fmla="*/ 9459 h 10000"/>
                  <a:gd name="connsiteX754" fmla="*/ 6726 w 10000"/>
                  <a:gd name="connsiteY754" fmla="*/ 9459 h 10000"/>
                  <a:gd name="connsiteX755" fmla="*/ 6742 w 10000"/>
                  <a:gd name="connsiteY755" fmla="*/ 9462 h 10000"/>
                  <a:gd name="connsiteX756" fmla="*/ 6759 w 10000"/>
                  <a:gd name="connsiteY756" fmla="*/ 9479 h 10000"/>
                  <a:gd name="connsiteX757" fmla="*/ 6781 w 10000"/>
                  <a:gd name="connsiteY757" fmla="*/ 9485 h 10000"/>
                  <a:gd name="connsiteX758" fmla="*/ 6795 w 10000"/>
                  <a:gd name="connsiteY758" fmla="*/ 9485 h 10000"/>
                  <a:gd name="connsiteX759" fmla="*/ 6803 w 10000"/>
                  <a:gd name="connsiteY759" fmla="*/ 9498 h 10000"/>
                  <a:gd name="connsiteX760" fmla="*/ 6806 w 10000"/>
                  <a:gd name="connsiteY760" fmla="*/ 9508 h 10000"/>
                  <a:gd name="connsiteX761" fmla="*/ 6823 w 10000"/>
                  <a:gd name="connsiteY761" fmla="*/ 9514 h 10000"/>
                  <a:gd name="connsiteX762" fmla="*/ 6831 w 10000"/>
                  <a:gd name="connsiteY762" fmla="*/ 9514 h 10000"/>
                  <a:gd name="connsiteX763" fmla="*/ 6848 w 10000"/>
                  <a:gd name="connsiteY763" fmla="*/ 9514 h 10000"/>
                  <a:gd name="connsiteX764" fmla="*/ 6856 w 10000"/>
                  <a:gd name="connsiteY764" fmla="*/ 9517 h 10000"/>
                  <a:gd name="connsiteX765" fmla="*/ 6878 w 10000"/>
                  <a:gd name="connsiteY765" fmla="*/ 9524 h 10000"/>
                  <a:gd name="connsiteX766" fmla="*/ 6895 w 10000"/>
                  <a:gd name="connsiteY766" fmla="*/ 9524 h 10000"/>
                  <a:gd name="connsiteX767" fmla="*/ 6917 w 10000"/>
                  <a:gd name="connsiteY767" fmla="*/ 9527 h 10000"/>
                  <a:gd name="connsiteX768" fmla="*/ 6934 w 10000"/>
                  <a:gd name="connsiteY768" fmla="*/ 9534 h 10000"/>
                  <a:gd name="connsiteX769" fmla="*/ 6961 w 10000"/>
                  <a:gd name="connsiteY769" fmla="*/ 9543 h 10000"/>
                  <a:gd name="connsiteX770" fmla="*/ 6989 w 10000"/>
                  <a:gd name="connsiteY770" fmla="*/ 9547 h 10000"/>
                  <a:gd name="connsiteX771" fmla="*/ 7014 w 10000"/>
                  <a:gd name="connsiteY771" fmla="*/ 9543 h 10000"/>
                  <a:gd name="connsiteX772" fmla="*/ 7033 w 10000"/>
                  <a:gd name="connsiteY772" fmla="*/ 9543 h 10000"/>
                  <a:gd name="connsiteX773" fmla="*/ 7042 w 10000"/>
                  <a:gd name="connsiteY773" fmla="*/ 9547 h 10000"/>
                  <a:gd name="connsiteX774" fmla="*/ 7069 w 10000"/>
                  <a:gd name="connsiteY774" fmla="*/ 9647 h 10000"/>
                  <a:gd name="connsiteX775" fmla="*/ 7122 w 10000"/>
                  <a:gd name="connsiteY775" fmla="*/ 9734 h 10000"/>
                  <a:gd name="connsiteX776" fmla="*/ 7147 w 10000"/>
                  <a:gd name="connsiteY776" fmla="*/ 9744 h 10000"/>
                  <a:gd name="connsiteX777" fmla="*/ 7169 w 10000"/>
                  <a:gd name="connsiteY777" fmla="*/ 9741 h 10000"/>
                  <a:gd name="connsiteX778" fmla="*/ 7177 w 10000"/>
                  <a:gd name="connsiteY778" fmla="*/ 9744 h 10000"/>
                  <a:gd name="connsiteX779" fmla="*/ 7186 w 10000"/>
                  <a:gd name="connsiteY779" fmla="*/ 9754 h 10000"/>
                  <a:gd name="connsiteX780" fmla="*/ 7191 w 10000"/>
                  <a:gd name="connsiteY780" fmla="*/ 9773 h 10000"/>
                  <a:gd name="connsiteX781" fmla="*/ 7208 w 10000"/>
                  <a:gd name="connsiteY781" fmla="*/ 9783 h 10000"/>
                  <a:gd name="connsiteX782" fmla="*/ 7219 w 10000"/>
                  <a:gd name="connsiteY782" fmla="*/ 9793 h 10000"/>
                  <a:gd name="connsiteX783" fmla="*/ 7235 w 10000"/>
                  <a:gd name="connsiteY783" fmla="*/ 9802 h 10000"/>
                  <a:gd name="connsiteX784" fmla="*/ 7249 w 10000"/>
                  <a:gd name="connsiteY784" fmla="*/ 9819 h 10000"/>
                  <a:gd name="connsiteX785" fmla="*/ 7255 w 10000"/>
                  <a:gd name="connsiteY785" fmla="*/ 9835 h 10000"/>
                  <a:gd name="connsiteX786" fmla="*/ 7255 w 10000"/>
                  <a:gd name="connsiteY786" fmla="*/ 9848 h 10000"/>
                  <a:gd name="connsiteX787" fmla="*/ 7249 w 10000"/>
                  <a:gd name="connsiteY787" fmla="*/ 9848 h 10000"/>
                  <a:gd name="connsiteX788" fmla="*/ 7244 w 10000"/>
                  <a:gd name="connsiteY788" fmla="*/ 9858 h 10000"/>
                  <a:gd name="connsiteX789" fmla="*/ 7235 w 10000"/>
                  <a:gd name="connsiteY789" fmla="*/ 9883 h 10000"/>
                  <a:gd name="connsiteX790" fmla="*/ 7244 w 10000"/>
                  <a:gd name="connsiteY790" fmla="*/ 9903 h 10000"/>
                  <a:gd name="connsiteX791" fmla="*/ 7258 w 10000"/>
                  <a:gd name="connsiteY791" fmla="*/ 9926 h 10000"/>
                  <a:gd name="connsiteX792" fmla="*/ 7263 w 10000"/>
                  <a:gd name="connsiteY792" fmla="*/ 9948 h 10000"/>
                  <a:gd name="connsiteX793" fmla="*/ 7274 w 10000"/>
                  <a:gd name="connsiteY793" fmla="*/ 9968 h 10000"/>
                  <a:gd name="connsiteX794" fmla="*/ 7283 w 10000"/>
                  <a:gd name="connsiteY794" fmla="*/ 9987 h 10000"/>
                  <a:gd name="connsiteX795" fmla="*/ 7291 w 10000"/>
                  <a:gd name="connsiteY795" fmla="*/ 10000 h 10000"/>
                  <a:gd name="connsiteX796" fmla="*/ 7305 w 10000"/>
                  <a:gd name="connsiteY796" fmla="*/ 9997 h 10000"/>
                  <a:gd name="connsiteX797" fmla="*/ 7313 w 10000"/>
                  <a:gd name="connsiteY797" fmla="*/ 9977 h 10000"/>
                  <a:gd name="connsiteX798" fmla="*/ 7324 w 10000"/>
                  <a:gd name="connsiteY798" fmla="*/ 9968 h 10000"/>
                  <a:gd name="connsiteX799" fmla="*/ 7341 w 10000"/>
                  <a:gd name="connsiteY799" fmla="*/ 9971 h 10000"/>
                  <a:gd name="connsiteX800" fmla="*/ 7368 w 10000"/>
                  <a:gd name="connsiteY800" fmla="*/ 9987 h 10000"/>
                  <a:gd name="connsiteX801" fmla="*/ 7380 w 10000"/>
                  <a:gd name="connsiteY801" fmla="*/ 9990 h 10000"/>
                  <a:gd name="connsiteX802" fmla="*/ 7393 w 10000"/>
                  <a:gd name="connsiteY802" fmla="*/ 9981 h 10000"/>
                  <a:gd name="connsiteX803" fmla="*/ 7404 w 10000"/>
                  <a:gd name="connsiteY803" fmla="*/ 9968 h 10000"/>
                  <a:gd name="connsiteX804" fmla="*/ 7418 w 10000"/>
                  <a:gd name="connsiteY804" fmla="*/ 9948 h 10000"/>
                  <a:gd name="connsiteX805" fmla="*/ 7427 w 10000"/>
                  <a:gd name="connsiteY805" fmla="*/ 9922 h 10000"/>
                  <a:gd name="connsiteX806" fmla="*/ 7427 w 10000"/>
                  <a:gd name="connsiteY806" fmla="*/ 9906 h 10000"/>
                  <a:gd name="connsiteX807" fmla="*/ 7404 w 10000"/>
                  <a:gd name="connsiteY807" fmla="*/ 9877 h 10000"/>
                  <a:gd name="connsiteX808" fmla="*/ 7388 w 10000"/>
                  <a:gd name="connsiteY808" fmla="*/ 9854 h 10000"/>
                  <a:gd name="connsiteX809" fmla="*/ 7385 w 10000"/>
                  <a:gd name="connsiteY809" fmla="*/ 9845 h 10000"/>
                  <a:gd name="connsiteX810" fmla="*/ 7385 w 10000"/>
                  <a:gd name="connsiteY810" fmla="*/ 9825 h 10000"/>
                  <a:gd name="connsiteX811" fmla="*/ 7385 w 10000"/>
                  <a:gd name="connsiteY811" fmla="*/ 9819 h 10000"/>
                  <a:gd name="connsiteX812" fmla="*/ 7393 w 10000"/>
                  <a:gd name="connsiteY812" fmla="*/ 9809 h 10000"/>
                  <a:gd name="connsiteX813" fmla="*/ 7404 w 10000"/>
                  <a:gd name="connsiteY813" fmla="*/ 9793 h 10000"/>
                  <a:gd name="connsiteX814" fmla="*/ 7413 w 10000"/>
                  <a:gd name="connsiteY814" fmla="*/ 9783 h 10000"/>
                  <a:gd name="connsiteX815" fmla="*/ 7404 w 10000"/>
                  <a:gd name="connsiteY815" fmla="*/ 9770 h 10000"/>
                  <a:gd name="connsiteX816" fmla="*/ 7388 w 10000"/>
                  <a:gd name="connsiteY816" fmla="*/ 9760 h 10000"/>
                  <a:gd name="connsiteX817" fmla="*/ 7371 w 10000"/>
                  <a:gd name="connsiteY817" fmla="*/ 9744 h 10000"/>
                  <a:gd name="connsiteX818" fmla="*/ 7363 w 10000"/>
                  <a:gd name="connsiteY818" fmla="*/ 9731 h 10000"/>
                  <a:gd name="connsiteX819" fmla="*/ 7355 w 10000"/>
                  <a:gd name="connsiteY819" fmla="*/ 9715 h 10000"/>
                  <a:gd name="connsiteX820" fmla="*/ 7360 w 10000"/>
                  <a:gd name="connsiteY820" fmla="*/ 9686 h 10000"/>
                  <a:gd name="connsiteX821" fmla="*/ 7363 w 10000"/>
                  <a:gd name="connsiteY821" fmla="*/ 9657 h 10000"/>
                  <a:gd name="connsiteX822" fmla="*/ 7360 w 10000"/>
                  <a:gd name="connsiteY822" fmla="*/ 9631 h 10000"/>
                  <a:gd name="connsiteX823" fmla="*/ 7346 w 10000"/>
                  <a:gd name="connsiteY823" fmla="*/ 9611 h 10000"/>
                  <a:gd name="connsiteX824" fmla="*/ 7332 w 10000"/>
                  <a:gd name="connsiteY824" fmla="*/ 9585 h 10000"/>
                  <a:gd name="connsiteX825" fmla="*/ 7324 w 10000"/>
                  <a:gd name="connsiteY825" fmla="*/ 9573 h 10000"/>
                  <a:gd name="connsiteX826" fmla="*/ 7324 w 10000"/>
                  <a:gd name="connsiteY826" fmla="*/ 9553 h 10000"/>
                  <a:gd name="connsiteX827" fmla="*/ 7324 w 10000"/>
                  <a:gd name="connsiteY827" fmla="*/ 9543 h 10000"/>
                  <a:gd name="connsiteX828" fmla="*/ 7324 w 10000"/>
                  <a:gd name="connsiteY828" fmla="*/ 9517 h 10000"/>
                  <a:gd name="connsiteX829" fmla="*/ 7324 w 10000"/>
                  <a:gd name="connsiteY829" fmla="*/ 9498 h 10000"/>
                  <a:gd name="connsiteX830" fmla="*/ 7332 w 10000"/>
                  <a:gd name="connsiteY830" fmla="*/ 9479 h 10000"/>
                  <a:gd name="connsiteX831" fmla="*/ 7341 w 10000"/>
                  <a:gd name="connsiteY831" fmla="*/ 9462 h 10000"/>
                  <a:gd name="connsiteX832" fmla="*/ 7352 w 10000"/>
                  <a:gd name="connsiteY832" fmla="*/ 9459 h 10000"/>
                  <a:gd name="connsiteX833" fmla="*/ 7360 w 10000"/>
                  <a:gd name="connsiteY833" fmla="*/ 9443 h 10000"/>
                  <a:gd name="connsiteX834" fmla="*/ 7363 w 10000"/>
                  <a:gd name="connsiteY834" fmla="*/ 9433 h 10000"/>
                  <a:gd name="connsiteX835" fmla="*/ 7377 w 10000"/>
                  <a:gd name="connsiteY835" fmla="*/ 9433 h 10000"/>
                  <a:gd name="connsiteX836" fmla="*/ 7388 w 10000"/>
                  <a:gd name="connsiteY836" fmla="*/ 9430 h 10000"/>
                  <a:gd name="connsiteX837" fmla="*/ 7396 w 10000"/>
                  <a:gd name="connsiteY837" fmla="*/ 9430 h 10000"/>
                  <a:gd name="connsiteX838" fmla="*/ 7402 w 10000"/>
                  <a:gd name="connsiteY838" fmla="*/ 9424 h 10000"/>
                  <a:gd name="connsiteX839" fmla="*/ 7396 w 10000"/>
                  <a:gd name="connsiteY839" fmla="*/ 9414 h 10000"/>
                  <a:gd name="connsiteX840" fmla="*/ 7388 w 10000"/>
                  <a:gd name="connsiteY840" fmla="*/ 9401 h 10000"/>
                  <a:gd name="connsiteX841" fmla="*/ 7371 w 10000"/>
                  <a:gd name="connsiteY841" fmla="*/ 9391 h 10000"/>
                  <a:gd name="connsiteX842" fmla="*/ 7355 w 10000"/>
                  <a:gd name="connsiteY842" fmla="*/ 9375 h 10000"/>
                  <a:gd name="connsiteX843" fmla="*/ 7332 w 10000"/>
                  <a:gd name="connsiteY843" fmla="*/ 9356 h 10000"/>
                  <a:gd name="connsiteX844" fmla="*/ 7313 w 10000"/>
                  <a:gd name="connsiteY844" fmla="*/ 9330 h 10000"/>
                  <a:gd name="connsiteX845" fmla="*/ 7307 w 10000"/>
                  <a:gd name="connsiteY845" fmla="*/ 9310 h 10000"/>
                  <a:gd name="connsiteX846" fmla="*/ 7305 w 10000"/>
                  <a:gd name="connsiteY846" fmla="*/ 9291 h 10000"/>
                  <a:gd name="connsiteX847" fmla="*/ 7305 w 10000"/>
                  <a:gd name="connsiteY847" fmla="*/ 9278 h 10000"/>
                  <a:gd name="connsiteX848" fmla="*/ 7296 w 10000"/>
                  <a:gd name="connsiteY848" fmla="*/ 9268 h 10000"/>
                  <a:gd name="connsiteX849" fmla="*/ 7296 w 10000"/>
                  <a:gd name="connsiteY849" fmla="*/ 9249 h 10000"/>
                  <a:gd name="connsiteX850" fmla="*/ 7291 w 10000"/>
                  <a:gd name="connsiteY850" fmla="*/ 9226 h 10000"/>
                  <a:gd name="connsiteX851" fmla="*/ 7283 w 10000"/>
                  <a:gd name="connsiteY851" fmla="*/ 9213 h 10000"/>
                  <a:gd name="connsiteX852" fmla="*/ 7274 w 10000"/>
                  <a:gd name="connsiteY852" fmla="*/ 9194 h 10000"/>
                  <a:gd name="connsiteX853" fmla="*/ 7274 w 10000"/>
                  <a:gd name="connsiteY853" fmla="*/ 9174 h 10000"/>
                  <a:gd name="connsiteX854" fmla="*/ 7280 w 10000"/>
                  <a:gd name="connsiteY854" fmla="*/ 9148 h 10000"/>
                  <a:gd name="connsiteX855" fmla="*/ 7283 w 10000"/>
                  <a:gd name="connsiteY855" fmla="*/ 9119 h 10000"/>
                  <a:gd name="connsiteX856" fmla="*/ 7291 w 10000"/>
                  <a:gd name="connsiteY856" fmla="*/ 9100 h 10000"/>
                  <a:gd name="connsiteX857" fmla="*/ 7307 w 10000"/>
                  <a:gd name="connsiteY857" fmla="*/ 9080 h 10000"/>
                  <a:gd name="connsiteX858" fmla="*/ 7324 w 10000"/>
                  <a:gd name="connsiteY858" fmla="*/ 9054 h 10000"/>
                  <a:gd name="connsiteX859" fmla="*/ 7341 w 10000"/>
                  <a:gd name="connsiteY859" fmla="*/ 9054 h 10000"/>
                  <a:gd name="connsiteX860" fmla="*/ 7352 w 10000"/>
                  <a:gd name="connsiteY860" fmla="*/ 9054 h 10000"/>
                  <a:gd name="connsiteX861" fmla="*/ 7346 w 10000"/>
                  <a:gd name="connsiteY861" fmla="*/ 9032 h 10000"/>
                  <a:gd name="connsiteX862" fmla="*/ 7341 w 10000"/>
                  <a:gd name="connsiteY862" fmla="*/ 9022 h 10000"/>
                  <a:gd name="connsiteX863" fmla="*/ 7352 w 10000"/>
                  <a:gd name="connsiteY863" fmla="*/ 8999 h 10000"/>
                  <a:gd name="connsiteX864" fmla="*/ 7360 w 10000"/>
                  <a:gd name="connsiteY864" fmla="*/ 8967 h 10000"/>
                  <a:gd name="connsiteX865" fmla="*/ 7368 w 10000"/>
                  <a:gd name="connsiteY865" fmla="*/ 8922 h 10000"/>
                  <a:gd name="connsiteX866" fmla="*/ 7377 w 10000"/>
                  <a:gd name="connsiteY866" fmla="*/ 8896 h 10000"/>
                  <a:gd name="connsiteX867" fmla="*/ 7380 w 10000"/>
                  <a:gd name="connsiteY867" fmla="*/ 8867 h 10000"/>
                  <a:gd name="connsiteX868" fmla="*/ 7402 w 10000"/>
                  <a:gd name="connsiteY868" fmla="*/ 8824 h 10000"/>
                  <a:gd name="connsiteX869" fmla="*/ 7402 w 10000"/>
                  <a:gd name="connsiteY869" fmla="*/ 8808 h 10000"/>
                  <a:gd name="connsiteX870" fmla="*/ 7393 w 10000"/>
                  <a:gd name="connsiteY870" fmla="*/ 8795 h 10000"/>
                  <a:gd name="connsiteX871" fmla="*/ 7388 w 10000"/>
                  <a:gd name="connsiteY871" fmla="*/ 8799 h 10000"/>
                  <a:gd name="connsiteX872" fmla="*/ 7396 w 10000"/>
                  <a:gd name="connsiteY872" fmla="*/ 8789 h 10000"/>
                  <a:gd name="connsiteX873" fmla="*/ 7404 w 10000"/>
                  <a:gd name="connsiteY873" fmla="*/ 8789 h 10000"/>
                  <a:gd name="connsiteX874" fmla="*/ 7421 w 10000"/>
                  <a:gd name="connsiteY874" fmla="*/ 8769 h 10000"/>
                  <a:gd name="connsiteX875" fmla="*/ 7443 w 10000"/>
                  <a:gd name="connsiteY875" fmla="*/ 8763 h 10000"/>
                  <a:gd name="connsiteX876" fmla="*/ 7452 w 10000"/>
                  <a:gd name="connsiteY876" fmla="*/ 8769 h 10000"/>
                  <a:gd name="connsiteX877" fmla="*/ 7468 w 10000"/>
                  <a:gd name="connsiteY877" fmla="*/ 8769 h 10000"/>
                  <a:gd name="connsiteX878" fmla="*/ 7499 w 10000"/>
                  <a:gd name="connsiteY878" fmla="*/ 8763 h 10000"/>
                  <a:gd name="connsiteX879" fmla="*/ 7526 w 10000"/>
                  <a:gd name="connsiteY879" fmla="*/ 8763 h 10000"/>
                  <a:gd name="connsiteX880" fmla="*/ 7532 w 10000"/>
                  <a:gd name="connsiteY880" fmla="*/ 8763 h 10000"/>
                  <a:gd name="connsiteX881" fmla="*/ 7554 w 10000"/>
                  <a:gd name="connsiteY881" fmla="*/ 8744 h 10000"/>
                  <a:gd name="connsiteX882" fmla="*/ 7571 w 10000"/>
                  <a:gd name="connsiteY882" fmla="*/ 8731 h 10000"/>
                  <a:gd name="connsiteX883" fmla="*/ 7587 w 10000"/>
                  <a:gd name="connsiteY883" fmla="*/ 8711 h 10000"/>
                  <a:gd name="connsiteX884" fmla="*/ 7607 w 10000"/>
                  <a:gd name="connsiteY884" fmla="*/ 8711 h 10000"/>
                  <a:gd name="connsiteX885" fmla="*/ 7634 w 10000"/>
                  <a:gd name="connsiteY885" fmla="*/ 8705 h 10000"/>
                  <a:gd name="connsiteX886" fmla="*/ 7643 w 10000"/>
                  <a:gd name="connsiteY886" fmla="*/ 8682 h 10000"/>
                  <a:gd name="connsiteX887" fmla="*/ 7654 w 10000"/>
                  <a:gd name="connsiteY887" fmla="*/ 8666 h 10000"/>
                  <a:gd name="connsiteX888" fmla="*/ 7668 w 10000"/>
                  <a:gd name="connsiteY888" fmla="*/ 8666 h 10000"/>
                  <a:gd name="connsiteX889" fmla="*/ 7676 w 10000"/>
                  <a:gd name="connsiteY889" fmla="*/ 8682 h 10000"/>
                  <a:gd name="connsiteX890" fmla="*/ 7704 w 10000"/>
                  <a:gd name="connsiteY890" fmla="*/ 8669 h 10000"/>
                  <a:gd name="connsiteX891" fmla="*/ 7712 w 10000"/>
                  <a:gd name="connsiteY891" fmla="*/ 8669 h 10000"/>
                  <a:gd name="connsiteX892" fmla="*/ 7720 w 10000"/>
                  <a:gd name="connsiteY892" fmla="*/ 8669 h 10000"/>
                  <a:gd name="connsiteX893" fmla="*/ 7726 w 10000"/>
                  <a:gd name="connsiteY893" fmla="*/ 8656 h 10000"/>
                  <a:gd name="connsiteX894" fmla="*/ 7734 w 10000"/>
                  <a:gd name="connsiteY894" fmla="*/ 8650 h 10000"/>
                  <a:gd name="connsiteX895" fmla="*/ 7742 w 10000"/>
                  <a:gd name="connsiteY895" fmla="*/ 8650 h 10000"/>
                  <a:gd name="connsiteX896" fmla="*/ 7759 w 10000"/>
                  <a:gd name="connsiteY896" fmla="*/ 8650 h 10000"/>
                  <a:gd name="connsiteX897" fmla="*/ 7756 w 10000"/>
                  <a:gd name="connsiteY897" fmla="*/ 8630 h 10000"/>
                  <a:gd name="connsiteX898" fmla="*/ 7751 w 10000"/>
                  <a:gd name="connsiteY898" fmla="*/ 8627 h 10000"/>
                  <a:gd name="connsiteX899" fmla="*/ 7742 w 10000"/>
                  <a:gd name="connsiteY899" fmla="*/ 8620 h 10000"/>
                  <a:gd name="connsiteX900" fmla="*/ 7734 w 10000"/>
                  <a:gd name="connsiteY900" fmla="*/ 8591 h 10000"/>
                  <a:gd name="connsiteX901" fmla="*/ 7709 w 10000"/>
                  <a:gd name="connsiteY901" fmla="*/ 8582 h 10000"/>
                  <a:gd name="connsiteX902" fmla="*/ 7695 w 10000"/>
                  <a:gd name="connsiteY902" fmla="*/ 8578 h 10000"/>
                  <a:gd name="connsiteX903" fmla="*/ 7668 w 10000"/>
                  <a:gd name="connsiteY903" fmla="*/ 8562 h 10000"/>
                  <a:gd name="connsiteX904" fmla="*/ 7645 w 10000"/>
                  <a:gd name="connsiteY904" fmla="*/ 8552 h 10000"/>
                  <a:gd name="connsiteX905" fmla="*/ 7615 w 10000"/>
                  <a:gd name="connsiteY905" fmla="*/ 8543 h 10000"/>
                  <a:gd name="connsiteX906" fmla="*/ 7596 w 10000"/>
                  <a:gd name="connsiteY906" fmla="*/ 8527 h 10000"/>
                  <a:gd name="connsiteX907" fmla="*/ 7565 w 10000"/>
                  <a:gd name="connsiteY907" fmla="*/ 8494 h 10000"/>
                  <a:gd name="connsiteX908" fmla="*/ 7562 w 10000"/>
                  <a:gd name="connsiteY908" fmla="*/ 8475 h 10000"/>
                  <a:gd name="connsiteX909" fmla="*/ 7540 w 10000"/>
                  <a:gd name="connsiteY909" fmla="*/ 8455 h 10000"/>
                  <a:gd name="connsiteX910" fmla="*/ 7535 w 10000"/>
                  <a:gd name="connsiteY910" fmla="*/ 8446 h 10000"/>
                  <a:gd name="connsiteX911" fmla="*/ 7535 w 10000"/>
                  <a:gd name="connsiteY911" fmla="*/ 8420 h 10000"/>
                  <a:gd name="connsiteX912" fmla="*/ 7535 w 10000"/>
                  <a:gd name="connsiteY912" fmla="*/ 8391 h 10000"/>
                  <a:gd name="connsiteX913" fmla="*/ 7548 w 10000"/>
                  <a:gd name="connsiteY913" fmla="*/ 8345 h 10000"/>
                  <a:gd name="connsiteX914" fmla="*/ 7562 w 10000"/>
                  <a:gd name="connsiteY914" fmla="*/ 8319 h 10000"/>
                  <a:gd name="connsiteX915" fmla="*/ 7582 w 10000"/>
                  <a:gd name="connsiteY915" fmla="*/ 8310 h 10000"/>
                  <a:gd name="connsiteX916" fmla="*/ 7607 w 10000"/>
                  <a:gd name="connsiteY916" fmla="*/ 8300 h 10000"/>
                  <a:gd name="connsiteX917" fmla="*/ 7629 w 10000"/>
                  <a:gd name="connsiteY917" fmla="*/ 8300 h 10000"/>
                  <a:gd name="connsiteX918" fmla="*/ 7651 w 10000"/>
                  <a:gd name="connsiteY918" fmla="*/ 8297 h 10000"/>
                  <a:gd name="connsiteX919" fmla="*/ 7668 w 10000"/>
                  <a:gd name="connsiteY919" fmla="*/ 8280 h 10000"/>
                  <a:gd name="connsiteX920" fmla="*/ 7687 w 10000"/>
                  <a:gd name="connsiteY920" fmla="*/ 8267 h 10000"/>
                  <a:gd name="connsiteX921" fmla="*/ 7693 w 10000"/>
                  <a:gd name="connsiteY921" fmla="*/ 8261 h 10000"/>
                  <a:gd name="connsiteX922" fmla="*/ 7701 w 10000"/>
                  <a:gd name="connsiteY922" fmla="*/ 8248 h 10000"/>
                  <a:gd name="connsiteX923" fmla="*/ 7712 w 10000"/>
                  <a:gd name="connsiteY923" fmla="*/ 8238 h 10000"/>
                  <a:gd name="connsiteX924" fmla="*/ 7731 w 10000"/>
                  <a:gd name="connsiteY924" fmla="*/ 8222 h 10000"/>
                  <a:gd name="connsiteX925" fmla="*/ 7740 w 10000"/>
                  <a:gd name="connsiteY925" fmla="*/ 8206 h 10000"/>
                  <a:gd name="connsiteX926" fmla="*/ 7756 w 10000"/>
                  <a:gd name="connsiteY926" fmla="*/ 8183 h 10000"/>
                  <a:gd name="connsiteX927" fmla="*/ 7773 w 10000"/>
                  <a:gd name="connsiteY927" fmla="*/ 8177 h 10000"/>
                  <a:gd name="connsiteX928" fmla="*/ 7784 w 10000"/>
                  <a:gd name="connsiteY928" fmla="*/ 8183 h 10000"/>
                  <a:gd name="connsiteX929" fmla="*/ 7801 w 10000"/>
                  <a:gd name="connsiteY929" fmla="*/ 8174 h 10000"/>
                  <a:gd name="connsiteX930" fmla="*/ 7801 w 10000"/>
                  <a:gd name="connsiteY930" fmla="*/ 8157 h 10000"/>
                  <a:gd name="connsiteX931" fmla="*/ 7817 w 10000"/>
                  <a:gd name="connsiteY931" fmla="*/ 8164 h 10000"/>
                  <a:gd name="connsiteX932" fmla="*/ 7837 w 10000"/>
                  <a:gd name="connsiteY932" fmla="*/ 8164 h 10000"/>
                  <a:gd name="connsiteX933" fmla="*/ 7856 w 10000"/>
                  <a:gd name="connsiteY933" fmla="*/ 8164 h 10000"/>
                  <a:gd name="connsiteX934" fmla="*/ 7870 w 10000"/>
                  <a:gd name="connsiteY934" fmla="*/ 8167 h 10000"/>
                  <a:gd name="connsiteX935" fmla="*/ 7881 w 10000"/>
                  <a:gd name="connsiteY935" fmla="*/ 8174 h 10000"/>
                  <a:gd name="connsiteX936" fmla="*/ 7898 w 10000"/>
                  <a:gd name="connsiteY936" fmla="*/ 8187 h 10000"/>
                  <a:gd name="connsiteX937" fmla="*/ 7917 w 10000"/>
                  <a:gd name="connsiteY937" fmla="*/ 8187 h 10000"/>
                  <a:gd name="connsiteX938" fmla="*/ 7928 w 10000"/>
                  <a:gd name="connsiteY938" fmla="*/ 8157 h 10000"/>
                  <a:gd name="connsiteX939" fmla="*/ 7942 w 10000"/>
                  <a:gd name="connsiteY939" fmla="*/ 8157 h 10000"/>
                  <a:gd name="connsiteX940" fmla="*/ 7958 w 10000"/>
                  <a:gd name="connsiteY940" fmla="*/ 8164 h 10000"/>
                  <a:gd name="connsiteX941" fmla="*/ 7983 w 10000"/>
                  <a:gd name="connsiteY941" fmla="*/ 8144 h 10000"/>
                  <a:gd name="connsiteX942" fmla="*/ 8000 w 10000"/>
                  <a:gd name="connsiteY942" fmla="*/ 8109 h 10000"/>
                  <a:gd name="connsiteX943" fmla="*/ 7994 w 10000"/>
                  <a:gd name="connsiteY943" fmla="*/ 8093 h 10000"/>
                  <a:gd name="connsiteX944" fmla="*/ 7983 w 10000"/>
                  <a:gd name="connsiteY944" fmla="*/ 8070 h 10000"/>
                  <a:gd name="connsiteX945" fmla="*/ 7986 w 10000"/>
                  <a:gd name="connsiteY945" fmla="*/ 8063 h 10000"/>
                  <a:gd name="connsiteX946" fmla="*/ 7978 w 10000"/>
                  <a:gd name="connsiteY946" fmla="*/ 8044 h 10000"/>
                  <a:gd name="connsiteX947" fmla="*/ 7986 w 10000"/>
                  <a:gd name="connsiteY947" fmla="*/ 8002 h 10000"/>
                  <a:gd name="connsiteX948" fmla="*/ 7983 w 10000"/>
                  <a:gd name="connsiteY948" fmla="*/ 7947 h 10000"/>
                  <a:gd name="connsiteX949" fmla="*/ 7961 w 10000"/>
                  <a:gd name="connsiteY949" fmla="*/ 7931 h 10000"/>
                  <a:gd name="connsiteX950" fmla="*/ 7958 w 10000"/>
                  <a:gd name="connsiteY950" fmla="*/ 7898 h 10000"/>
                  <a:gd name="connsiteX951" fmla="*/ 7953 w 10000"/>
                  <a:gd name="connsiteY951" fmla="*/ 7856 h 10000"/>
                  <a:gd name="connsiteX952" fmla="*/ 7967 w 10000"/>
                  <a:gd name="connsiteY952" fmla="*/ 7837 h 10000"/>
                  <a:gd name="connsiteX953" fmla="*/ 7950 w 10000"/>
                  <a:gd name="connsiteY953" fmla="*/ 7824 h 10000"/>
                  <a:gd name="connsiteX954" fmla="*/ 7906 w 10000"/>
                  <a:gd name="connsiteY954" fmla="*/ 7814 h 10000"/>
                  <a:gd name="connsiteX955" fmla="*/ 7878 w 10000"/>
                  <a:gd name="connsiteY955" fmla="*/ 7814 h 10000"/>
                  <a:gd name="connsiteX956" fmla="*/ 7870 w 10000"/>
                  <a:gd name="connsiteY956" fmla="*/ 7795 h 10000"/>
                  <a:gd name="connsiteX957" fmla="*/ 7878 w 10000"/>
                  <a:gd name="connsiteY957" fmla="*/ 7778 h 10000"/>
                  <a:gd name="connsiteX958" fmla="*/ 7881 w 10000"/>
                  <a:gd name="connsiteY958" fmla="*/ 7775 h 10000"/>
                  <a:gd name="connsiteX959" fmla="*/ 7878 w 10000"/>
                  <a:gd name="connsiteY959" fmla="*/ 7743 h 10000"/>
                  <a:gd name="connsiteX960" fmla="*/ 7895 w 10000"/>
                  <a:gd name="connsiteY960" fmla="*/ 7733 h 10000"/>
                  <a:gd name="connsiteX961" fmla="*/ 7911 w 10000"/>
                  <a:gd name="connsiteY961" fmla="*/ 7710 h 10000"/>
                  <a:gd name="connsiteX962" fmla="*/ 7911 w 10000"/>
                  <a:gd name="connsiteY962" fmla="*/ 7665 h 10000"/>
                  <a:gd name="connsiteX963" fmla="*/ 7917 w 10000"/>
                  <a:gd name="connsiteY963" fmla="*/ 7600 h 10000"/>
                  <a:gd name="connsiteX964" fmla="*/ 7928 w 10000"/>
                  <a:gd name="connsiteY964" fmla="*/ 7581 h 10000"/>
                  <a:gd name="connsiteX965" fmla="*/ 7917 w 10000"/>
                  <a:gd name="connsiteY965" fmla="*/ 7474 h 10000"/>
                  <a:gd name="connsiteX966" fmla="*/ 7873 w 10000"/>
                  <a:gd name="connsiteY966" fmla="*/ 7335 h 10000"/>
                  <a:gd name="connsiteX967" fmla="*/ 7756 w 10000"/>
                  <a:gd name="connsiteY967" fmla="*/ 7050 h 10000"/>
                  <a:gd name="connsiteX968" fmla="*/ 7679 w 10000"/>
                  <a:gd name="connsiteY968" fmla="*/ 6839 h 10000"/>
                  <a:gd name="connsiteX969" fmla="*/ 7668 w 10000"/>
                  <a:gd name="connsiteY969" fmla="*/ 6823 h 10000"/>
                  <a:gd name="connsiteX970" fmla="*/ 7659 w 10000"/>
                  <a:gd name="connsiteY970" fmla="*/ 6768 h 10000"/>
                  <a:gd name="connsiteX971" fmla="*/ 7659 w 10000"/>
                  <a:gd name="connsiteY971" fmla="*/ 6739 h 10000"/>
                  <a:gd name="connsiteX972" fmla="*/ 7651 w 10000"/>
                  <a:gd name="connsiteY972" fmla="*/ 6713 h 10000"/>
                  <a:gd name="connsiteX973" fmla="*/ 7654 w 10000"/>
                  <a:gd name="connsiteY973" fmla="*/ 6684 h 10000"/>
                  <a:gd name="connsiteX974" fmla="*/ 7643 w 10000"/>
                  <a:gd name="connsiteY974" fmla="*/ 6626 h 10000"/>
                  <a:gd name="connsiteX975" fmla="*/ 7629 w 10000"/>
                  <a:gd name="connsiteY975" fmla="*/ 6600 h 10000"/>
                  <a:gd name="connsiteX976" fmla="*/ 7629 w 10000"/>
                  <a:gd name="connsiteY976" fmla="*/ 6580 h 10000"/>
                  <a:gd name="connsiteX977" fmla="*/ 7623 w 10000"/>
                  <a:gd name="connsiteY977" fmla="*/ 6541 h 10000"/>
                  <a:gd name="connsiteX978" fmla="*/ 7615 w 10000"/>
                  <a:gd name="connsiteY978" fmla="*/ 6522 h 10000"/>
                  <a:gd name="connsiteX979" fmla="*/ 7598 w 10000"/>
                  <a:gd name="connsiteY979" fmla="*/ 6509 h 10000"/>
                  <a:gd name="connsiteX980" fmla="*/ 7587 w 10000"/>
                  <a:gd name="connsiteY980" fmla="*/ 6493 h 10000"/>
                  <a:gd name="connsiteX981" fmla="*/ 7579 w 10000"/>
                  <a:gd name="connsiteY981" fmla="*/ 6464 h 10000"/>
                  <a:gd name="connsiteX982" fmla="*/ 7587 w 10000"/>
                  <a:gd name="connsiteY982" fmla="*/ 6438 h 10000"/>
                  <a:gd name="connsiteX983" fmla="*/ 7596 w 10000"/>
                  <a:gd name="connsiteY983" fmla="*/ 6425 h 10000"/>
                  <a:gd name="connsiteX984" fmla="*/ 7590 w 10000"/>
                  <a:gd name="connsiteY984" fmla="*/ 6396 h 10000"/>
                  <a:gd name="connsiteX985" fmla="*/ 7590 w 10000"/>
                  <a:gd name="connsiteY985" fmla="*/ 6373 h 10000"/>
                  <a:gd name="connsiteX986" fmla="*/ 7587 w 10000"/>
                  <a:gd name="connsiteY986" fmla="*/ 6354 h 10000"/>
                  <a:gd name="connsiteX987" fmla="*/ 7582 w 10000"/>
                  <a:gd name="connsiteY987" fmla="*/ 6344 h 10000"/>
                  <a:gd name="connsiteX988" fmla="*/ 7582 w 10000"/>
                  <a:gd name="connsiteY988" fmla="*/ 6324 h 10000"/>
                  <a:gd name="connsiteX989" fmla="*/ 7571 w 10000"/>
                  <a:gd name="connsiteY989" fmla="*/ 6302 h 10000"/>
                  <a:gd name="connsiteX990" fmla="*/ 7548 w 10000"/>
                  <a:gd name="connsiteY990" fmla="*/ 6256 h 10000"/>
                  <a:gd name="connsiteX991" fmla="*/ 7546 w 10000"/>
                  <a:gd name="connsiteY991" fmla="*/ 6218 h 10000"/>
                  <a:gd name="connsiteX992" fmla="*/ 7540 w 10000"/>
                  <a:gd name="connsiteY992" fmla="*/ 6159 h 10000"/>
                  <a:gd name="connsiteX993" fmla="*/ 7535 w 10000"/>
                  <a:gd name="connsiteY993" fmla="*/ 6114 h 10000"/>
                  <a:gd name="connsiteX994" fmla="*/ 7535 w 10000"/>
                  <a:gd name="connsiteY994" fmla="*/ 6088 h 10000"/>
                  <a:gd name="connsiteX995" fmla="*/ 7540 w 10000"/>
                  <a:gd name="connsiteY995" fmla="*/ 6049 h 10000"/>
                  <a:gd name="connsiteX996" fmla="*/ 7546 w 10000"/>
                  <a:gd name="connsiteY996" fmla="*/ 6004 h 10000"/>
                  <a:gd name="connsiteX997" fmla="*/ 7548 w 10000"/>
                  <a:gd name="connsiteY997" fmla="*/ 5965 h 10000"/>
                  <a:gd name="connsiteX998" fmla="*/ 7548 w 10000"/>
                  <a:gd name="connsiteY998" fmla="*/ 5946 h 10000"/>
                  <a:gd name="connsiteX999" fmla="*/ 7548 w 10000"/>
                  <a:gd name="connsiteY999" fmla="*/ 5933 h 10000"/>
                  <a:gd name="connsiteX1000" fmla="*/ 7548 w 10000"/>
                  <a:gd name="connsiteY1000" fmla="*/ 5910 h 10000"/>
                  <a:gd name="connsiteX1001" fmla="*/ 7548 w 10000"/>
                  <a:gd name="connsiteY1001" fmla="*/ 5897 h 10000"/>
                  <a:gd name="connsiteX1002" fmla="*/ 7546 w 10000"/>
                  <a:gd name="connsiteY1002" fmla="*/ 5871 h 10000"/>
                  <a:gd name="connsiteX1003" fmla="*/ 7535 w 10000"/>
                  <a:gd name="connsiteY1003" fmla="*/ 5839 h 10000"/>
                  <a:gd name="connsiteX1004" fmla="*/ 7524 w 10000"/>
                  <a:gd name="connsiteY1004" fmla="*/ 5797 h 10000"/>
                  <a:gd name="connsiteX1005" fmla="*/ 7518 w 10000"/>
                  <a:gd name="connsiteY1005" fmla="*/ 5767 h 10000"/>
                  <a:gd name="connsiteX1006" fmla="*/ 7515 w 10000"/>
                  <a:gd name="connsiteY1006" fmla="*/ 5745 h 10000"/>
                  <a:gd name="connsiteX1007" fmla="*/ 7501 w 10000"/>
                  <a:gd name="connsiteY1007" fmla="*/ 5683 h 10000"/>
                  <a:gd name="connsiteX1008" fmla="*/ 7490 w 10000"/>
                  <a:gd name="connsiteY1008" fmla="*/ 5631 h 10000"/>
                  <a:gd name="connsiteX1009" fmla="*/ 7482 w 10000"/>
                  <a:gd name="connsiteY1009" fmla="*/ 5593 h 10000"/>
                  <a:gd name="connsiteX1010" fmla="*/ 7476 w 10000"/>
                  <a:gd name="connsiteY1010" fmla="*/ 5570 h 10000"/>
                  <a:gd name="connsiteX1011" fmla="*/ 7476 w 10000"/>
                  <a:gd name="connsiteY1011" fmla="*/ 5528 h 10000"/>
                  <a:gd name="connsiteX1012" fmla="*/ 7482 w 10000"/>
                  <a:gd name="connsiteY1012" fmla="*/ 5502 h 10000"/>
                  <a:gd name="connsiteX1013" fmla="*/ 7490 w 10000"/>
                  <a:gd name="connsiteY1013" fmla="*/ 5489 h 10000"/>
                  <a:gd name="connsiteX1014" fmla="*/ 7499 w 10000"/>
                  <a:gd name="connsiteY1014" fmla="*/ 5479 h 10000"/>
                  <a:gd name="connsiteX1015" fmla="*/ 7493 w 10000"/>
                  <a:gd name="connsiteY1015" fmla="*/ 5427 h 10000"/>
                  <a:gd name="connsiteX1016" fmla="*/ 7501 w 10000"/>
                  <a:gd name="connsiteY1016" fmla="*/ 5415 h 10000"/>
                  <a:gd name="connsiteX1017" fmla="*/ 7510 w 10000"/>
                  <a:gd name="connsiteY1017" fmla="*/ 5398 h 10000"/>
                  <a:gd name="connsiteX1018" fmla="*/ 7515 w 10000"/>
                  <a:gd name="connsiteY1018" fmla="*/ 5379 h 10000"/>
                  <a:gd name="connsiteX1019" fmla="*/ 7526 w 10000"/>
                  <a:gd name="connsiteY1019" fmla="*/ 5366 h 10000"/>
                  <a:gd name="connsiteX1020" fmla="*/ 7518 w 10000"/>
                  <a:gd name="connsiteY1020" fmla="*/ 5350 h 10000"/>
                  <a:gd name="connsiteX1021" fmla="*/ 7518 w 10000"/>
                  <a:gd name="connsiteY1021" fmla="*/ 5330 h 10000"/>
                  <a:gd name="connsiteX1022" fmla="*/ 7526 w 10000"/>
                  <a:gd name="connsiteY1022" fmla="*/ 5311 h 10000"/>
                  <a:gd name="connsiteX1023" fmla="*/ 7540 w 10000"/>
                  <a:gd name="connsiteY1023" fmla="*/ 5291 h 10000"/>
                  <a:gd name="connsiteX1024" fmla="*/ 7540 w 10000"/>
                  <a:gd name="connsiteY1024" fmla="*/ 5266 h 10000"/>
                  <a:gd name="connsiteX1025" fmla="*/ 7540 w 10000"/>
                  <a:gd name="connsiteY1025" fmla="*/ 5256 h 10000"/>
                  <a:gd name="connsiteX1026" fmla="*/ 7524 w 10000"/>
                  <a:gd name="connsiteY1026" fmla="*/ 5233 h 10000"/>
                  <a:gd name="connsiteX1027" fmla="*/ 7515 w 10000"/>
                  <a:gd name="connsiteY1027" fmla="*/ 5217 h 10000"/>
                  <a:gd name="connsiteX1028" fmla="*/ 7490 w 10000"/>
                  <a:gd name="connsiteY1028" fmla="*/ 5178 h 10000"/>
                  <a:gd name="connsiteX1029" fmla="*/ 7474 w 10000"/>
                  <a:gd name="connsiteY1029" fmla="*/ 5162 h 10000"/>
                  <a:gd name="connsiteX1030" fmla="*/ 7457 w 10000"/>
                  <a:gd name="connsiteY1030" fmla="*/ 5120 h 10000"/>
                  <a:gd name="connsiteX1031" fmla="*/ 7421 w 10000"/>
                  <a:gd name="connsiteY1031" fmla="*/ 5087 h 10000"/>
                  <a:gd name="connsiteX1032" fmla="*/ 7380 w 10000"/>
                  <a:gd name="connsiteY1032" fmla="*/ 5068 h 10000"/>
                  <a:gd name="connsiteX1033" fmla="*/ 7355 w 10000"/>
                  <a:gd name="connsiteY1033" fmla="*/ 5058 h 10000"/>
                  <a:gd name="connsiteX1034" fmla="*/ 7332 w 10000"/>
                  <a:gd name="connsiteY1034" fmla="*/ 5049 h 10000"/>
                  <a:gd name="connsiteX1035" fmla="*/ 7305 w 10000"/>
                  <a:gd name="connsiteY1035" fmla="*/ 5016 h 10000"/>
                  <a:gd name="connsiteX1036" fmla="*/ 7305 w 10000"/>
                  <a:gd name="connsiteY1036" fmla="*/ 5000 h 10000"/>
                  <a:gd name="connsiteX1037" fmla="*/ 7296 w 10000"/>
                  <a:gd name="connsiteY1037" fmla="*/ 4971 h 10000"/>
                  <a:gd name="connsiteX1038" fmla="*/ 7288 w 10000"/>
                  <a:gd name="connsiteY1038" fmla="*/ 4945 h 10000"/>
                  <a:gd name="connsiteX1039" fmla="*/ 7280 w 10000"/>
                  <a:gd name="connsiteY1039" fmla="*/ 4916 h 10000"/>
                  <a:gd name="connsiteX1040" fmla="*/ 7291 w 10000"/>
                  <a:gd name="connsiteY1040" fmla="*/ 4887 h 10000"/>
                  <a:gd name="connsiteX1041" fmla="*/ 7291 w 10000"/>
                  <a:gd name="connsiteY1041" fmla="*/ 4858 h 10000"/>
                  <a:gd name="connsiteX1042" fmla="*/ 7271 w 10000"/>
                  <a:gd name="connsiteY1042" fmla="*/ 4819 h 10000"/>
                  <a:gd name="connsiteX1043" fmla="*/ 7255 w 10000"/>
                  <a:gd name="connsiteY1043" fmla="*/ 4828 h 10000"/>
                  <a:gd name="connsiteX1044" fmla="*/ 7235 w 10000"/>
                  <a:gd name="connsiteY1044" fmla="*/ 4841 h 10000"/>
                  <a:gd name="connsiteX1045" fmla="*/ 7216 w 10000"/>
                  <a:gd name="connsiteY1045" fmla="*/ 4867 h 10000"/>
                  <a:gd name="connsiteX1046" fmla="*/ 7191 w 10000"/>
                  <a:gd name="connsiteY1046" fmla="*/ 4870 h 10000"/>
                  <a:gd name="connsiteX1047" fmla="*/ 7155 w 10000"/>
                  <a:gd name="connsiteY1047" fmla="*/ 4887 h 10000"/>
                  <a:gd name="connsiteX1048" fmla="*/ 7122 w 10000"/>
                  <a:gd name="connsiteY1048" fmla="*/ 4893 h 10000"/>
                  <a:gd name="connsiteX1049" fmla="*/ 7105 w 10000"/>
                  <a:gd name="connsiteY1049" fmla="*/ 4896 h 10000"/>
                  <a:gd name="connsiteX1050" fmla="*/ 7094 w 10000"/>
                  <a:gd name="connsiteY1050" fmla="*/ 4916 h 10000"/>
                  <a:gd name="connsiteX1051" fmla="*/ 7080 w 10000"/>
                  <a:gd name="connsiteY1051" fmla="*/ 4903 h 10000"/>
                  <a:gd name="connsiteX1052" fmla="*/ 7072 w 10000"/>
                  <a:gd name="connsiteY1052" fmla="*/ 4851 h 10000"/>
                  <a:gd name="connsiteX1053" fmla="*/ 7042 w 10000"/>
                  <a:gd name="connsiteY1053" fmla="*/ 4819 h 10000"/>
                  <a:gd name="connsiteX1054" fmla="*/ 7030 w 10000"/>
                  <a:gd name="connsiteY1054" fmla="*/ 4780 h 10000"/>
                  <a:gd name="connsiteX1055" fmla="*/ 7039 w 10000"/>
                  <a:gd name="connsiteY1055" fmla="*/ 4757 h 10000"/>
                  <a:gd name="connsiteX1056" fmla="*/ 7047 w 10000"/>
                  <a:gd name="connsiteY1056" fmla="*/ 4744 h 10000"/>
                  <a:gd name="connsiteX1057" fmla="*/ 7022 w 10000"/>
                  <a:gd name="connsiteY1057" fmla="*/ 4725 h 10000"/>
                  <a:gd name="connsiteX1058" fmla="*/ 7000 w 10000"/>
                  <a:gd name="connsiteY1058" fmla="*/ 4715 h 10000"/>
                  <a:gd name="connsiteX1059" fmla="*/ 6975 w 10000"/>
                  <a:gd name="connsiteY1059" fmla="*/ 4709 h 10000"/>
                  <a:gd name="connsiteX1060" fmla="*/ 6945 w 10000"/>
                  <a:gd name="connsiteY1060" fmla="*/ 4696 h 10000"/>
                  <a:gd name="connsiteX1061" fmla="*/ 6953 w 10000"/>
                  <a:gd name="connsiteY1061" fmla="*/ 4679 h 10000"/>
                  <a:gd name="connsiteX1062" fmla="*/ 6961 w 10000"/>
                  <a:gd name="connsiteY1062" fmla="*/ 4660 h 10000"/>
                  <a:gd name="connsiteX1063" fmla="*/ 6983 w 10000"/>
                  <a:gd name="connsiteY1063" fmla="*/ 4644 h 10000"/>
                  <a:gd name="connsiteX1064" fmla="*/ 7014 w 10000"/>
                  <a:gd name="connsiteY1064" fmla="*/ 4634 h 10000"/>
                  <a:gd name="connsiteX1065" fmla="*/ 7025 w 10000"/>
                  <a:gd name="connsiteY1065" fmla="*/ 4615 h 10000"/>
                  <a:gd name="connsiteX1066" fmla="*/ 7047 w 10000"/>
                  <a:gd name="connsiteY1066" fmla="*/ 4582 h 10000"/>
                  <a:gd name="connsiteX1067" fmla="*/ 7069 w 10000"/>
                  <a:gd name="connsiteY1067" fmla="*/ 4563 h 10000"/>
                  <a:gd name="connsiteX1068" fmla="*/ 7078 w 10000"/>
                  <a:gd name="connsiteY1068" fmla="*/ 4553 h 10000"/>
                  <a:gd name="connsiteX1069" fmla="*/ 7097 w 10000"/>
                  <a:gd name="connsiteY1069" fmla="*/ 4527 h 10000"/>
                  <a:gd name="connsiteX1070" fmla="*/ 7122 w 10000"/>
                  <a:gd name="connsiteY1070" fmla="*/ 4517 h 10000"/>
                  <a:gd name="connsiteX1071" fmla="*/ 7139 w 10000"/>
                  <a:gd name="connsiteY1071" fmla="*/ 4488 h 10000"/>
                  <a:gd name="connsiteX1072" fmla="*/ 7147 w 10000"/>
                  <a:gd name="connsiteY1072" fmla="*/ 4459 h 10000"/>
                  <a:gd name="connsiteX1073" fmla="*/ 7161 w 10000"/>
                  <a:gd name="connsiteY1073" fmla="*/ 4440 h 10000"/>
                  <a:gd name="connsiteX1074" fmla="*/ 7177 w 10000"/>
                  <a:gd name="connsiteY1074" fmla="*/ 4430 h 10000"/>
                  <a:gd name="connsiteX1075" fmla="*/ 7202 w 10000"/>
                  <a:gd name="connsiteY1075" fmla="*/ 4407 h 10000"/>
                  <a:gd name="connsiteX1076" fmla="*/ 7224 w 10000"/>
                  <a:gd name="connsiteY1076" fmla="*/ 4417 h 10000"/>
                  <a:gd name="connsiteX1077" fmla="*/ 7241 w 10000"/>
                  <a:gd name="connsiteY1077" fmla="*/ 4404 h 10000"/>
                  <a:gd name="connsiteX1078" fmla="*/ 7263 w 10000"/>
                  <a:gd name="connsiteY1078" fmla="*/ 4398 h 10000"/>
                  <a:gd name="connsiteX1079" fmla="*/ 7283 w 10000"/>
                  <a:gd name="connsiteY1079" fmla="*/ 4424 h 10000"/>
                  <a:gd name="connsiteX1080" fmla="*/ 7305 w 10000"/>
                  <a:gd name="connsiteY1080" fmla="*/ 4433 h 10000"/>
                  <a:gd name="connsiteX1081" fmla="*/ 7332 w 10000"/>
                  <a:gd name="connsiteY1081" fmla="*/ 4443 h 10000"/>
                  <a:gd name="connsiteX1082" fmla="*/ 7380 w 10000"/>
                  <a:gd name="connsiteY1082" fmla="*/ 4398 h 10000"/>
                  <a:gd name="connsiteX1083" fmla="*/ 7404 w 10000"/>
                  <a:gd name="connsiteY1083" fmla="*/ 4378 h 10000"/>
                  <a:gd name="connsiteX1084" fmla="*/ 7418 w 10000"/>
                  <a:gd name="connsiteY1084" fmla="*/ 4369 h 10000"/>
                  <a:gd name="connsiteX1085" fmla="*/ 7443 w 10000"/>
                  <a:gd name="connsiteY1085" fmla="*/ 4356 h 10000"/>
                  <a:gd name="connsiteX1086" fmla="*/ 7460 w 10000"/>
                  <a:gd name="connsiteY1086" fmla="*/ 4385 h 10000"/>
                  <a:gd name="connsiteX1087" fmla="*/ 7460 w 10000"/>
                  <a:gd name="connsiteY1087" fmla="*/ 4404 h 10000"/>
                  <a:gd name="connsiteX1088" fmla="*/ 7499 w 10000"/>
                  <a:gd name="connsiteY1088" fmla="*/ 4417 h 10000"/>
                  <a:gd name="connsiteX1089" fmla="*/ 7515 w 10000"/>
                  <a:gd name="connsiteY1089" fmla="*/ 4414 h 10000"/>
                  <a:gd name="connsiteX1090" fmla="*/ 7565 w 10000"/>
                  <a:gd name="connsiteY1090" fmla="*/ 4385 h 10000"/>
                  <a:gd name="connsiteX1091" fmla="*/ 7579 w 10000"/>
                  <a:gd name="connsiteY1091" fmla="*/ 4346 h 10000"/>
                  <a:gd name="connsiteX1092" fmla="*/ 7582 w 10000"/>
                  <a:gd name="connsiteY1092" fmla="*/ 4317 h 10000"/>
                  <a:gd name="connsiteX1093" fmla="*/ 7590 w 10000"/>
                  <a:gd name="connsiteY1093" fmla="*/ 4301 h 10000"/>
                  <a:gd name="connsiteX1094" fmla="*/ 7612 w 10000"/>
                  <a:gd name="connsiteY1094" fmla="*/ 4271 h 10000"/>
                  <a:gd name="connsiteX1095" fmla="*/ 7623 w 10000"/>
                  <a:gd name="connsiteY1095" fmla="*/ 4262 h 10000"/>
                  <a:gd name="connsiteX1096" fmla="*/ 7634 w 10000"/>
                  <a:gd name="connsiteY1096" fmla="*/ 4245 h 10000"/>
                  <a:gd name="connsiteX1097" fmla="*/ 7645 w 10000"/>
                  <a:gd name="connsiteY1097" fmla="*/ 4265 h 10000"/>
                  <a:gd name="connsiteX1098" fmla="*/ 7670 w 10000"/>
                  <a:gd name="connsiteY1098" fmla="*/ 4284 h 10000"/>
                  <a:gd name="connsiteX1099" fmla="*/ 7701 w 10000"/>
                  <a:gd name="connsiteY1099" fmla="*/ 4275 h 10000"/>
                  <a:gd name="connsiteX1100" fmla="*/ 7717 w 10000"/>
                  <a:gd name="connsiteY1100" fmla="*/ 4275 h 10000"/>
                  <a:gd name="connsiteX1101" fmla="*/ 7740 w 10000"/>
                  <a:gd name="connsiteY1101" fmla="*/ 4284 h 10000"/>
                  <a:gd name="connsiteX1102" fmla="*/ 7767 w 10000"/>
                  <a:gd name="connsiteY1102" fmla="*/ 4284 h 10000"/>
                  <a:gd name="connsiteX1103" fmla="*/ 7895 w 10000"/>
                  <a:gd name="connsiteY1103" fmla="*/ 4207 h 10000"/>
                  <a:gd name="connsiteX1104" fmla="*/ 7895 w 10000"/>
                  <a:gd name="connsiteY1104" fmla="*/ 4187 h 10000"/>
                  <a:gd name="connsiteX1105" fmla="*/ 7895 w 10000"/>
                  <a:gd name="connsiteY1105" fmla="*/ 4171 h 10000"/>
                  <a:gd name="connsiteX1106" fmla="*/ 7903 w 10000"/>
                  <a:gd name="connsiteY1106" fmla="*/ 4148 h 10000"/>
                  <a:gd name="connsiteX1107" fmla="*/ 7917 w 10000"/>
                  <a:gd name="connsiteY1107" fmla="*/ 4158 h 10000"/>
                  <a:gd name="connsiteX1108" fmla="*/ 7967 w 10000"/>
                  <a:gd name="connsiteY1108" fmla="*/ 4203 h 10000"/>
                  <a:gd name="connsiteX1109" fmla="*/ 7994 w 10000"/>
                  <a:gd name="connsiteY1109" fmla="*/ 4203 h 10000"/>
                  <a:gd name="connsiteX1110" fmla="*/ 8064 w 10000"/>
                  <a:gd name="connsiteY1110" fmla="*/ 4242 h 10000"/>
                  <a:gd name="connsiteX1111" fmla="*/ 8083 w 10000"/>
                  <a:gd name="connsiteY1111" fmla="*/ 4245 h 10000"/>
                  <a:gd name="connsiteX1112" fmla="*/ 8105 w 10000"/>
                  <a:gd name="connsiteY1112" fmla="*/ 4226 h 10000"/>
                  <a:gd name="connsiteX1113" fmla="*/ 8136 w 10000"/>
                  <a:gd name="connsiteY1113" fmla="*/ 4187 h 10000"/>
                  <a:gd name="connsiteX1114" fmla="*/ 8161 w 10000"/>
                  <a:gd name="connsiteY1114" fmla="*/ 4168 h 10000"/>
                  <a:gd name="connsiteX1115" fmla="*/ 8172 w 10000"/>
                  <a:gd name="connsiteY1115" fmla="*/ 4161 h 10000"/>
                  <a:gd name="connsiteX1116" fmla="*/ 8208 w 10000"/>
                  <a:gd name="connsiteY1116" fmla="*/ 4168 h 10000"/>
                  <a:gd name="connsiteX1117" fmla="*/ 8235 w 10000"/>
                  <a:gd name="connsiteY1117" fmla="*/ 4168 h 10000"/>
                  <a:gd name="connsiteX1118" fmla="*/ 8258 w 10000"/>
                  <a:gd name="connsiteY1118" fmla="*/ 4152 h 10000"/>
                  <a:gd name="connsiteX1119" fmla="*/ 8283 w 10000"/>
                  <a:gd name="connsiteY1119" fmla="*/ 4152 h 10000"/>
                  <a:gd name="connsiteX1120" fmla="*/ 8299 w 10000"/>
                  <a:gd name="connsiteY1120" fmla="*/ 4132 h 10000"/>
                  <a:gd name="connsiteX1121" fmla="*/ 8316 w 10000"/>
                  <a:gd name="connsiteY1121" fmla="*/ 4113 h 10000"/>
                  <a:gd name="connsiteX1122" fmla="*/ 8330 w 10000"/>
                  <a:gd name="connsiteY1122" fmla="*/ 4084 h 10000"/>
                  <a:gd name="connsiteX1123" fmla="*/ 8341 w 10000"/>
                  <a:gd name="connsiteY1123" fmla="*/ 4058 h 10000"/>
                  <a:gd name="connsiteX1124" fmla="*/ 8349 w 10000"/>
                  <a:gd name="connsiteY1124" fmla="*/ 4064 h 10000"/>
                  <a:gd name="connsiteX1125" fmla="*/ 8366 w 10000"/>
                  <a:gd name="connsiteY1125" fmla="*/ 4067 h 10000"/>
                  <a:gd name="connsiteX1126" fmla="*/ 8374 w 10000"/>
                  <a:gd name="connsiteY1126" fmla="*/ 4084 h 10000"/>
                  <a:gd name="connsiteX1127" fmla="*/ 8402 w 10000"/>
                  <a:gd name="connsiteY1127" fmla="*/ 4054 h 10000"/>
                  <a:gd name="connsiteX1128" fmla="*/ 8427 w 10000"/>
                  <a:gd name="connsiteY1128" fmla="*/ 4028 h 10000"/>
                  <a:gd name="connsiteX1129" fmla="*/ 8438 w 10000"/>
                  <a:gd name="connsiteY1129" fmla="*/ 4025 h 10000"/>
                  <a:gd name="connsiteX1130" fmla="*/ 8468 w 10000"/>
                  <a:gd name="connsiteY1130" fmla="*/ 4006 h 10000"/>
                  <a:gd name="connsiteX1131" fmla="*/ 8485 w 10000"/>
                  <a:gd name="connsiteY1131" fmla="*/ 3999 h 10000"/>
                  <a:gd name="connsiteX1132" fmla="*/ 8493 w 10000"/>
                  <a:gd name="connsiteY1132" fmla="*/ 4025 h 10000"/>
                  <a:gd name="connsiteX1133" fmla="*/ 8515 w 10000"/>
                  <a:gd name="connsiteY1133" fmla="*/ 4028 h 10000"/>
                  <a:gd name="connsiteX1134" fmla="*/ 8543 w 10000"/>
                  <a:gd name="connsiteY1134" fmla="*/ 4009 h 10000"/>
                  <a:gd name="connsiteX1135" fmla="*/ 8551 w 10000"/>
                  <a:gd name="connsiteY1135" fmla="*/ 3990 h 10000"/>
                  <a:gd name="connsiteX1136" fmla="*/ 8582 w 10000"/>
                  <a:gd name="connsiteY1136" fmla="*/ 3977 h 10000"/>
                  <a:gd name="connsiteX1137" fmla="*/ 8596 w 10000"/>
                  <a:gd name="connsiteY1137" fmla="*/ 3977 h 10000"/>
                  <a:gd name="connsiteX1138" fmla="*/ 8607 w 10000"/>
                  <a:gd name="connsiteY1138" fmla="*/ 3980 h 10000"/>
                  <a:gd name="connsiteX1139" fmla="*/ 8645 w 10000"/>
                  <a:gd name="connsiteY1139" fmla="*/ 3970 h 10000"/>
                  <a:gd name="connsiteX1140" fmla="*/ 8654 w 10000"/>
                  <a:gd name="connsiteY1140" fmla="*/ 3951 h 10000"/>
                  <a:gd name="connsiteX1141" fmla="*/ 8670 w 10000"/>
                  <a:gd name="connsiteY1141" fmla="*/ 3935 h 10000"/>
                  <a:gd name="connsiteX1142" fmla="*/ 8695 w 10000"/>
                  <a:gd name="connsiteY1142" fmla="*/ 3935 h 10000"/>
                  <a:gd name="connsiteX1143" fmla="*/ 8704 w 10000"/>
                  <a:gd name="connsiteY1143" fmla="*/ 3951 h 10000"/>
                  <a:gd name="connsiteX1144" fmla="*/ 8717 w 10000"/>
                  <a:gd name="connsiteY1144" fmla="*/ 3964 h 10000"/>
                  <a:gd name="connsiteX1145" fmla="*/ 8751 w 10000"/>
                  <a:gd name="connsiteY1145" fmla="*/ 3951 h 10000"/>
                  <a:gd name="connsiteX1146" fmla="*/ 8776 w 10000"/>
                  <a:gd name="connsiteY1146" fmla="*/ 3935 h 10000"/>
                  <a:gd name="connsiteX1147" fmla="*/ 8798 w 10000"/>
                  <a:gd name="connsiteY1147" fmla="*/ 3925 h 10000"/>
                  <a:gd name="connsiteX1148" fmla="*/ 8806 w 10000"/>
                  <a:gd name="connsiteY1148" fmla="*/ 3892 h 10000"/>
                  <a:gd name="connsiteX1149" fmla="*/ 8814 w 10000"/>
                  <a:gd name="connsiteY1149" fmla="*/ 3876 h 10000"/>
                  <a:gd name="connsiteX1150" fmla="*/ 8839 w 10000"/>
                  <a:gd name="connsiteY1150" fmla="*/ 3873 h 10000"/>
                  <a:gd name="connsiteX1151" fmla="*/ 8842 w 10000"/>
                  <a:gd name="connsiteY1151" fmla="*/ 3876 h 10000"/>
                  <a:gd name="connsiteX1152" fmla="*/ 8856 w 10000"/>
                  <a:gd name="connsiteY1152" fmla="*/ 3863 h 10000"/>
                  <a:gd name="connsiteX1153" fmla="*/ 8856 w 10000"/>
                  <a:gd name="connsiteY1153" fmla="*/ 3841 h 10000"/>
                  <a:gd name="connsiteX1154" fmla="*/ 8870 w 10000"/>
                  <a:gd name="connsiteY1154" fmla="*/ 3821 h 10000"/>
                  <a:gd name="connsiteX1155" fmla="*/ 8903 w 10000"/>
                  <a:gd name="connsiteY1155" fmla="*/ 3802 h 10000"/>
                  <a:gd name="connsiteX1156" fmla="*/ 8914 w 10000"/>
                  <a:gd name="connsiteY1156" fmla="*/ 3782 h 10000"/>
                  <a:gd name="connsiteX1157" fmla="*/ 8939 w 10000"/>
                  <a:gd name="connsiteY1157" fmla="*/ 3782 h 10000"/>
                  <a:gd name="connsiteX1158" fmla="*/ 8961 w 10000"/>
                  <a:gd name="connsiteY1158" fmla="*/ 3779 h 10000"/>
                  <a:gd name="connsiteX1159" fmla="*/ 8983 w 10000"/>
                  <a:gd name="connsiteY1159" fmla="*/ 3760 h 10000"/>
                  <a:gd name="connsiteX1160" fmla="*/ 9003 w 10000"/>
                  <a:gd name="connsiteY1160" fmla="*/ 3763 h 10000"/>
                  <a:gd name="connsiteX1161" fmla="*/ 9019 w 10000"/>
                  <a:gd name="connsiteY1161" fmla="*/ 3779 h 10000"/>
                  <a:gd name="connsiteX1162" fmla="*/ 9050 w 10000"/>
                  <a:gd name="connsiteY1162" fmla="*/ 3812 h 10000"/>
                  <a:gd name="connsiteX1163" fmla="*/ 9080 w 10000"/>
                  <a:gd name="connsiteY1163" fmla="*/ 3831 h 10000"/>
                  <a:gd name="connsiteX1164" fmla="*/ 9097 w 10000"/>
                  <a:gd name="connsiteY1164" fmla="*/ 3867 h 10000"/>
                  <a:gd name="connsiteX1165" fmla="*/ 9114 w 10000"/>
                  <a:gd name="connsiteY1165" fmla="*/ 3902 h 10000"/>
                  <a:gd name="connsiteX1166" fmla="*/ 9122 w 10000"/>
                  <a:gd name="connsiteY1166" fmla="*/ 3935 h 10000"/>
                  <a:gd name="connsiteX1167" fmla="*/ 9125 w 10000"/>
                  <a:gd name="connsiteY1167" fmla="*/ 3964 h 10000"/>
                  <a:gd name="connsiteX1168" fmla="*/ 9130 w 10000"/>
                  <a:gd name="connsiteY1168" fmla="*/ 3999 h 10000"/>
                  <a:gd name="connsiteX1169" fmla="*/ 9130 w 10000"/>
                  <a:gd name="connsiteY1169" fmla="*/ 4054 h 10000"/>
                  <a:gd name="connsiteX1170" fmla="*/ 9155 w 10000"/>
                  <a:gd name="connsiteY1170" fmla="*/ 4093 h 10000"/>
                  <a:gd name="connsiteX1171" fmla="*/ 9169 w 10000"/>
                  <a:gd name="connsiteY1171" fmla="*/ 4090 h 10000"/>
                  <a:gd name="connsiteX1172" fmla="*/ 9211 w 10000"/>
                  <a:gd name="connsiteY1172" fmla="*/ 4077 h 10000"/>
                  <a:gd name="connsiteX1173" fmla="*/ 9244 w 10000"/>
                  <a:gd name="connsiteY1173" fmla="*/ 4077 h 10000"/>
                  <a:gd name="connsiteX1174" fmla="*/ 9252 w 10000"/>
                  <a:gd name="connsiteY1174" fmla="*/ 4103 h 10000"/>
                  <a:gd name="connsiteX1175" fmla="*/ 9258 w 10000"/>
                  <a:gd name="connsiteY1175" fmla="*/ 4148 h 10000"/>
                  <a:gd name="connsiteX1176" fmla="*/ 9269 w 10000"/>
                  <a:gd name="connsiteY1176" fmla="*/ 4158 h 10000"/>
                  <a:gd name="connsiteX1177" fmla="*/ 9294 w 10000"/>
                  <a:gd name="connsiteY1177" fmla="*/ 4158 h 10000"/>
                  <a:gd name="connsiteX1178" fmla="*/ 9319 w 10000"/>
                  <a:gd name="connsiteY1178" fmla="*/ 4168 h 10000"/>
                  <a:gd name="connsiteX1179" fmla="*/ 9346 w 10000"/>
                  <a:gd name="connsiteY1179" fmla="*/ 4190 h 10000"/>
                  <a:gd name="connsiteX1180" fmla="*/ 9357 w 10000"/>
                  <a:gd name="connsiteY1180" fmla="*/ 4168 h 10000"/>
                  <a:gd name="connsiteX1181" fmla="*/ 9371 w 10000"/>
                  <a:gd name="connsiteY1181" fmla="*/ 4132 h 10000"/>
                  <a:gd name="connsiteX1182" fmla="*/ 9391 w 10000"/>
                  <a:gd name="connsiteY1182" fmla="*/ 4113 h 10000"/>
                  <a:gd name="connsiteX1183" fmla="*/ 9407 w 10000"/>
                  <a:gd name="connsiteY1183" fmla="*/ 4103 h 10000"/>
                  <a:gd name="connsiteX1184" fmla="*/ 9435 w 10000"/>
                  <a:gd name="connsiteY1184" fmla="*/ 4100 h 10000"/>
                  <a:gd name="connsiteX1185" fmla="*/ 9460 w 10000"/>
                  <a:gd name="connsiteY1185" fmla="*/ 4084 h 10000"/>
                  <a:gd name="connsiteX1186" fmla="*/ 9485 w 10000"/>
                  <a:gd name="connsiteY1186" fmla="*/ 4067 h 10000"/>
                  <a:gd name="connsiteX1187" fmla="*/ 9496 w 10000"/>
                  <a:gd name="connsiteY1187" fmla="*/ 4054 h 10000"/>
                  <a:gd name="connsiteX1188" fmla="*/ 9526 w 10000"/>
                  <a:gd name="connsiteY1188" fmla="*/ 4048 h 10000"/>
                  <a:gd name="connsiteX1189" fmla="*/ 9557 w 10000"/>
                  <a:gd name="connsiteY1189" fmla="*/ 4038 h 10000"/>
                  <a:gd name="connsiteX1190" fmla="*/ 9584 w 10000"/>
                  <a:gd name="connsiteY1190" fmla="*/ 4019 h 10000"/>
                  <a:gd name="connsiteX1191" fmla="*/ 9623 w 10000"/>
                  <a:gd name="connsiteY1191" fmla="*/ 4016 h 10000"/>
                  <a:gd name="connsiteX1192" fmla="*/ 9648 w 10000"/>
                  <a:gd name="connsiteY1192" fmla="*/ 4009 h 10000"/>
                  <a:gd name="connsiteX1193" fmla="*/ 9673 w 10000"/>
                  <a:gd name="connsiteY1193" fmla="*/ 4019 h 10000"/>
                  <a:gd name="connsiteX1194" fmla="*/ 9712 w 10000"/>
                  <a:gd name="connsiteY1194" fmla="*/ 4038 h 10000"/>
                  <a:gd name="connsiteX1195" fmla="*/ 9742 w 10000"/>
                  <a:gd name="connsiteY1195" fmla="*/ 4074 h 10000"/>
                  <a:gd name="connsiteX1196" fmla="*/ 9776 w 10000"/>
                  <a:gd name="connsiteY1196" fmla="*/ 4093 h 10000"/>
                  <a:gd name="connsiteX1197" fmla="*/ 9814 w 10000"/>
                  <a:gd name="connsiteY1197" fmla="*/ 4109 h 10000"/>
                  <a:gd name="connsiteX1198" fmla="*/ 9859 w 10000"/>
                  <a:gd name="connsiteY1198" fmla="*/ 4119 h 10000"/>
                  <a:gd name="connsiteX1199" fmla="*/ 9898 w 10000"/>
                  <a:gd name="connsiteY1199" fmla="*/ 4122 h 10000"/>
                  <a:gd name="connsiteX1200" fmla="*/ 9931 w 10000"/>
                  <a:gd name="connsiteY1200" fmla="*/ 4109 h 10000"/>
                  <a:gd name="connsiteX1201" fmla="*/ 9956 w 10000"/>
                  <a:gd name="connsiteY1201" fmla="*/ 4100 h 10000"/>
                  <a:gd name="connsiteX1202" fmla="*/ 9981 w 10000"/>
                  <a:gd name="connsiteY1202" fmla="*/ 4067 h 10000"/>
                  <a:gd name="connsiteX1203" fmla="*/ 9994 w 10000"/>
                  <a:gd name="connsiteY1203" fmla="*/ 4035 h 10000"/>
                  <a:gd name="connsiteX1204" fmla="*/ 10000 w 10000"/>
                  <a:gd name="connsiteY1204" fmla="*/ 3996 h 10000"/>
                  <a:gd name="connsiteX1205" fmla="*/ 9994 w 10000"/>
                  <a:gd name="connsiteY1205" fmla="*/ 3941 h 10000"/>
                  <a:gd name="connsiteX1206" fmla="*/ 9986 w 10000"/>
                  <a:gd name="connsiteY1206" fmla="*/ 3905 h 10000"/>
                  <a:gd name="connsiteX1207" fmla="*/ 9981 w 10000"/>
                  <a:gd name="connsiteY1207" fmla="*/ 3857 h 10000"/>
                  <a:gd name="connsiteX1208" fmla="*/ 9989 w 10000"/>
                  <a:gd name="connsiteY1208" fmla="*/ 3837 h 10000"/>
                  <a:gd name="connsiteX1209" fmla="*/ 9989 w 10000"/>
                  <a:gd name="connsiteY1209" fmla="*/ 3812 h 10000"/>
                  <a:gd name="connsiteX1210" fmla="*/ 9981 w 10000"/>
                  <a:gd name="connsiteY1210" fmla="*/ 3792 h 10000"/>
                  <a:gd name="connsiteX1211" fmla="*/ 9970 w 10000"/>
                  <a:gd name="connsiteY1211" fmla="*/ 3763 h 10000"/>
                  <a:gd name="connsiteX1212" fmla="*/ 9945 w 10000"/>
                  <a:gd name="connsiteY1212" fmla="*/ 3705 h 10000"/>
                  <a:gd name="connsiteX1213" fmla="*/ 9931 w 10000"/>
                  <a:gd name="connsiteY1213" fmla="*/ 3659 h 10000"/>
                  <a:gd name="connsiteX1214" fmla="*/ 9903 w 10000"/>
                  <a:gd name="connsiteY1214" fmla="*/ 3640 h 10000"/>
                  <a:gd name="connsiteX1215" fmla="*/ 9881 w 10000"/>
                  <a:gd name="connsiteY1215" fmla="*/ 3620 h 10000"/>
                  <a:gd name="connsiteX1216" fmla="*/ 9856 w 10000"/>
                  <a:gd name="connsiteY1216" fmla="*/ 3595 h 10000"/>
                  <a:gd name="connsiteX1217" fmla="*/ 9817 w 10000"/>
                  <a:gd name="connsiteY1217" fmla="*/ 3562 h 10000"/>
                  <a:gd name="connsiteX1218" fmla="*/ 9795 w 10000"/>
                  <a:gd name="connsiteY1218" fmla="*/ 3546 h 10000"/>
                  <a:gd name="connsiteX1219" fmla="*/ 9778 w 10000"/>
                  <a:gd name="connsiteY1219" fmla="*/ 3527 h 10000"/>
                  <a:gd name="connsiteX1220" fmla="*/ 9745 w 10000"/>
                  <a:gd name="connsiteY1220" fmla="*/ 3501 h 10000"/>
                  <a:gd name="connsiteX1221" fmla="*/ 9726 w 10000"/>
                  <a:gd name="connsiteY1221" fmla="*/ 3488 h 10000"/>
                  <a:gd name="connsiteX1222" fmla="*/ 9704 w 10000"/>
                  <a:gd name="connsiteY1222" fmla="*/ 3472 h 10000"/>
                  <a:gd name="connsiteX1223" fmla="*/ 9695 w 10000"/>
                  <a:gd name="connsiteY1223" fmla="*/ 3468 h 10000"/>
                  <a:gd name="connsiteX1224" fmla="*/ 9690 w 10000"/>
                  <a:gd name="connsiteY1224" fmla="*/ 3459 h 10000"/>
                  <a:gd name="connsiteX1225" fmla="*/ 9673 w 10000"/>
                  <a:gd name="connsiteY1225" fmla="*/ 3449 h 10000"/>
                  <a:gd name="connsiteX1226" fmla="*/ 9665 w 10000"/>
                  <a:gd name="connsiteY1226" fmla="*/ 3442 h 10000"/>
                  <a:gd name="connsiteX1227" fmla="*/ 9654 w 10000"/>
                  <a:gd name="connsiteY1227" fmla="*/ 3449 h 10000"/>
                  <a:gd name="connsiteX1228" fmla="*/ 9521 w 10000"/>
                  <a:gd name="connsiteY1228" fmla="*/ 3394 h 10000"/>
                  <a:gd name="connsiteX1229" fmla="*/ 9510 w 10000"/>
                  <a:gd name="connsiteY1229" fmla="*/ 3368 h 10000"/>
                  <a:gd name="connsiteX1230" fmla="*/ 9496 w 10000"/>
                  <a:gd name="connsiteY1230" fmla="*/ 3287 h 10000"/>
                  <a:gd name="connsiteX1231" fmla="*/ 9488 w 10000"/>
                  <a:gd name="connsiteY1231" fmla="*/ 3216 h 10000"/>
                  <a:gd name="connsiteX1232" fmla="*/ 9493 w 10000"/>
                  <a:gd name="connsiteY1232" fmla="*/ 3174 h 10000"/>
                  <a:gd name="connsiteX1233" fmla="*/ 9501 w 10000"/>
                  <a:gd name="connsiteY1233" fmla="*/ 3128 h 10000"/>
                  <a:gd name="connsiteX1234" fmla="*/ 9488 w 10000"/>
                  <a:gd name="connsiteY1234" fmla="*/ 3025 h 10000"/>
                  <a:gd name="connsiteX1235" fmla="*/ 9446 w 10000"/>
                  <a:gd name="connsiteY1235" fmla="*/ 2931 h 10000"/>
                  <a:gd name="connsiteX1236" fmla="*/ 9382 w 10000"/>
                  <a:gd name="connsiteY1236" fmla="*/ 2837 h 10000"/>
                  <a:gd name="connsiteX1237" fmla="*/ 9316 w 10000"/>
                  <a:gd name="connsiteY1237" fmla="*/ 2753 h 10000"/>
                  <a:gd name="connsiteX1238" fmla="*/ 9294 w 10000"/>
                  <a:gd name="connsiteY1238" fmla="*/ 2655 h 10000"/>
                  <a:gd name="connsiteX1239" fmla="*/ 9213 w 10000"/>
                  <a:gd name="connsiteY1239" fmla="*/ 2328 h 10000"/>
                  <a:gd name="connsiteX1240" fmla="*/ 9172 w 10000"/>
                  <a:gd name="connsiteY1240" fmla="*/ 2286 h 10000"/>
                  <a:gd name="connsiteX1241" fmla="*/ 9019 w 10000"/>
                  <a:gd name="connsiteY1241" fmla="*/ 2082 h 10000"/>
                  <a:gd name="connsiteX1242" fmla="*/ 8906 w 10000"/>
                  <a:gd name="connsiteY1242" fmla="*/ 1946 h 10000"/>
                  <a:gd name="connsiteX1243" fmla="*/ 8801 w 10000"/>
                  <a:gd name="connsiteY1243" fmla="*/ 1778 h 10000"/>
                  <a:gd name="connsiteX1244" fmla="*/ 8806 w 10000"/>
                  <a:gd name="connsiteY1244" fmla="*/ 1713 h 10000"/>
                  <a:gd name="connsiteX1245" fmla="*/ 8809 w 10000"/>
                  <a:gd name="connsiteY1245" fmla="*/ 1703 h 10000"/>
                  <a:gd name="connsiteX1246" fmla="*/ 8817 w 10000"/>
                  <a:gd name="connsiteY1246" fmla="*/ 1713 h 10000"/>
                  <a:gd name="connsiteX1247" fmla="*/ 8834 w 10000"/>
                  <a:gd name="connsiteY1247" fmla="*/ 1729 h 10000"/>
                  <a:gd name="connsiteX1248" fmla="*/ 8839 w 10000"/>
                  <a:gd name="connsiteY1248" fmla="*/ 1729 h 10000"/>
                  <a:gd name="connsiteX1249" fmla="*/ 8848 w 10000"/>
                  <a:gd name="connsiteY1249" fmla="*/ 1723 h 10000"/>
                  <a:gd name="connsiteX1250" fmla="*/ 8850 w 10000"/>
                  <a:gd name="connsiteY1250" fmla="*/ 1703 h 10000"/>
                  <a:gd name="connsiteX1251" fmla="*/ 8850 w 10000"/>
                  <a:gd name="connsiteY1251" fmla="*/ 1684 h 10000"/>
                  <a:gd name="connsiteX1252" fmla="*/ 8850 w 10000"/>
                  <a:gd name="connsiteY1252" fmla="*/ 1648 h 10000"/>
                  <a:gd name="connsiteX1253" fmla="*/ 8881 w 10000"/>
                  <a:gd name="connsiteY1253" fmla="*/ 1571 h 10000"/>
                  <a:gd name="connsiteX1254" fmla="*/ 8895 w 10000"/>
                  <a:gd name="connsiteY1254" fmla="*/ 1541 h 10000"/>
                  <a:gd name="connsiteX1255" fmla="*/ 8895 w 10000"/>
                  <a:gd name="connsiteY1255" fmla="*/ 1525 h 10000"/>
                  <a:gd name="connsiteX1256" fmla="*/ 8881 w 10000"/>
                  <a:gd name="connsiteY1256" fmla="*/ 1516 h 10000"/>
                  <a:gd name="connsiteX1257" fmla="*/ 8864 w 10000"/>
                  <a:gd name="connsiteY1257" fmla="*/ 1522 h 10000"/>
                  <a:gd name="connsiteX1258" fmla="*/ 8850 w 10000"/>
                  <a:gd name="connsiteY1258" fmla="*/ 1535 h 10000"/>
                  <a:gd name="connsiteX1259" fmla="*/ 8834 w 10000"/>
                  <a:gd name="connsiteY1259" fmla="*/ 1571 h 10000"/>
                  <a:gd name="connsiteX1260" fmla="*/ 8825 w 10000"/>
                  <a:gd name="connsiteY1260" fmla="*/ 1587 h 10000"/>
                  <a:gd name="connsiteX1261" fmla="*/ 8776 w 10000"/>
                  <a:gd name="connsiteY1261" fmla="*/ 1571 h 10000"/>
                  <a:gd name="connsiteX1262" fmla="*/ 8745 w 10000"/>
                  <a:gd name="connsiteY1262" fmla="*/ 1580 h 10000"/>
                  <a:gd name="connsiteX1263" fmla="*/ 8720 w 10000"/>
                  <a:gd name="connsiteY1263" fmla="*/ 1587 h 10000"/>
                  <a:gd name="connsiteX1264" fmla="*/ 8709 w 10000"/>
                  <a:gd name="connsiteY1264" fmla="*/ 1609 h 10000"/>
                  <a:gd name="connsiteX1265" fmla="*/ 8693 w 10000"/>
                  <a:gd name="connsiteY1265" fmla="*/ 1616 h 10000"/>
                  <a:gd name="connsiteX1266" fmla="*/ 8684 w 10000"/>
                  <a:gd name="connsiteY1266" fmla="*/ 1639 h 10000"/>
                  <a:gd name="connsiteX1267" fmla="*/ 8684 w 10000"/>
                  <a:gd name="connsiteY1267" fmla="*/ 1658 h 10000"/>
                  <a:gd name="connsiteX1268" fmla="*/ 8665 w 10000"/>
                  <a:gd name="connsiteY1268" fmla="*/ 1655 h 10000"/>
                  <a:gd name="connsiteX1269" fmla="*/ 8665 w 10000"/>
                  <a:gd name="connsiteY1269" fmla="*/ 1645 h 10000"/>
                  <a:gd name="connsiteX1270" fmla="*/ 8665 w 10000"/>
                  <a:gd name="connsiteY1270" fmla="*/ 1626 h 10000"/>
                  <a:gd name="connsiteX1271" fmla="*/ 8676 w 10000"/>
                  <a:gd name="connsiteY1271" fmla="*/ 1609 h 10000"/>
                  <a:gd name="connsiteX1272" fmla="*/ 8679 w 10000"/>
                  <a:gd name="connsiteY1272" fmla="*/ 1597 h 10000"/>
                  <a:gd name="connsiteX1273" fmla="*/ 8687 w 10000"/>
                  <a:gd name="connsiteY1273" fmla="*/ 1577 h 10000"/>
                  <a:gd name="connsiteX1274" fmla="*/ 8695 w 10000"/>
                  <a:gd name="connsiteY1274" fmla="*/ 1554 h 10000"/>
                  <a:gd name="connsiteX1275" fmla="*/ 8709 w 10000"/>
                  <a:gd name="connsiteY1275" fmla="*/ 1532 h 10000"/>
                  <a:gd name="connsiteX1276" fmla="*/ 8704 w 10000"/>
                  <a:gd name="connsiteY1276" fmla="*/ 1512 h 10000"/>
                  <a:gd name="connsiteX1277" fmla="*/ 8695 w 10000"/>
                  <a:gd name="connsiteY1277" fmla="*/ 1503 h 10000"/>
                  <a:gd name="connsiteX1278" fmla="*/ 8684 w 10000"/>
                  <a:gd name="connsiteY1278" fmla="*/ 1503 h 10000"/>
                  <a:gd name="connsiteX1279" fmla="*/ 8670 w 10000"/>
                  <a:gd name="connsiteY1279" fmla="*/ 1525 h 10000"/>
                  <a:gd name="connsiteX1280" fmla="*/ 8665 w 10000"/>
                  <a:gd name="connsiteY1280" fmla="*/ 1545 h 10000"/>
                  <a:gd name="connsiteX1281" fmla="*/ 8654 w 10000"/>
                  <a:gd name="connsiteY1281" fmla="*/ 1567 h 10000"/>
                  <a:gd name="connsiteX1282" fmla="*/ 8648 w 10000"/>
                  <a:gd name="connsiteY1282" fmla="*/ 1587 h 10000"/>
                  <a:gd name="connsiteX1283" fmla="*/ 8640 w 10000"/>
                  <a:gd name="connsiteY1283" fmla="*/ 1629 h 10000"/>
                  <a:gd name="connsiteX1284" fmla="*/ 8620 w 10000"/>
                  <a:gd name="connsiteY1284" fmla="*/ 1635 h 10000"/>
                  <a:gd name="connsiteX1285" fmla="*/ 8612 w 10000"/>
                  <a:gd name="connsiteY1285" fmla="*/ 1635 h 10000"/>
                  <a:gd name="connsiteX1286" fmla="*/ 8604 w 10000"/>
                  <a:gd name="connsiteY1286" fmla="*/ 1626 h 10000"/>
                  <a:gd name="connsiteX1287" fmla="*/ 8596 w 10000"/>
                  <a:gd name="connsiteY1287" fmla="*/ 1616 h 10000"/>
                  <a:gd name="connsiteX1288" fmla="*/ 8596 w 10000"/>
                  <a:gd name="connsiteY1288" fmla="*/ 1580 h 10000"/>
                  <a:gd name="connsiteX1289" fmla="*/ 8587 w 10000"/>
                  <a:gd name="connsiteY1289" fmla="*/ 1545 h 10000"/>
                  <a:gd name="connsiteX1290" fmla="*/ 8565 w 10000"/>
                  <a:gd name="connsiteY1290" fmla="*/ 1516 h 10000"/>
                  <a:gd name="connsiteX1291" fmla="*/ 8543 w 10000"/>
                  <a:gd name="connsiteY1291" fmla="*/ 1512 h 10000"/>
                  <a:gd name="connsiteX1292" fmla="*/ 8518 w 10000"/>
                  <a:gd name="connsiteY1292" fmla="*/ 1532 h 10000"/>
                  <a:gd name="connsiteX1293" fmla="*/ 8476 w 10000"/>
                  <a:gd name="connsiteY1293" fmla="*/ 1567 h 10000"/>
                  <a:gd name="connsiteX1294" fmla="*/ 8454 w 10000"/>
                  <a:gd name="connsiteY1294" fmla="*/ 1551 h 10000"/>
                  <a:gd name="connsiteX1295" fmla="*/ 8402 w 10000"/>
                  <a:gd name="connsiteY1295" fmla="*/ 1493 h 10000"/>
                  <a:gd name="connsiteX1296" fmla="*/ 8371 w 10000"/>
                  <a:gd name="connsiteY1296" fmla="*/ 1428 h 10000"/>
                  <a:gd name="connsiteX1297" fmla="*/ 8072 w 10000"/>
                  <a:gd name="connsiteY1297" fmla="*/ 1422 h 10000"/>
                  <a:gd name="connsiteX1298" fmla="*/ 7823 w 10000"/>
                  <a:gd name="connsiteY1298" fmla="*/ 1279 h 10000"/>
                  <a:gd name="connsiteX1299" fmla="*/ 7587 w 10000"/>
                  <a:gd name="connsiteY1299" fmla="*/ 1133 h 10000"/>
                  <a:gd name="connsiteX1300" fmla="*/ 7526 w 10000"/>
                  <a:gd name="connsiteY1300" fmla="*/ 1098 h 10000"/>
                  <a:gd name="connsiteX1301" fmla="*/ 7346 w 10000"/>
                  <a:gd name="connsiteY1301" fmla="*/ 991 h 10000"/>
                  <a:gd name="connsiteX1302" fmla="*/ 7321 w 10000"/>
                  <a:gd name="connsiteY1302" fmla="*/ 959 h 10000"/>
                  <a:gd name="connsiteX1303" fmla="*/ 7307 w 10000"/>
                  <a:gd name="connsiteY1303" fmla="*/ 871 h 10000"/>
                  <a:gd name="connsiteX1304" fmla="*/ 7224 w 10000"/>
                  <a:gd name="connsiteY1304" fmla="*/ 816 h 10000"/>
                  <a:gd name="connsiteX1305" fmla="*/ 7147 w 10000"/>
                  <a:gd name="connsiteY1305" fmla="*/ 787 h 10000"/>
                  <a:gd name="connsiteX1306" fmla="*/ 7080 w 10000"/>
                  <a:gd name="connsiteY1306" fmla="*/ 742 h 10000"/>
                  <a:gd name="connsiteX1307" fmla="*/ 7069 w 10000"/>
                  <a:gd name="connsiteY1307" fmla="*/ 767 h 10000"/>
                  <a:gd name="connsiteX1308" fmla="*/ 7033 w 10000"/>
                  <a:gd name="connsiteY1308" fmla="*/ 787 h 10000"/>
                  <a:gd name="connsiteX1309" fmla="*/ 6820 w 10000"/>
                  <a:gd name="connsiteY1309" fmla="*/ 878 h 10000"/>
                  <a:gd name="connsiteX1310" fmla="*/ 6726 w 10000"/>
                  <a:gd name="connsiteY1310" fmla="*/ 897 h 10000"/>
                  <a:gd name="connsiteX1311" fmla="*/ 6626 w 10000"/>
                  <a:gd name="connsiteY1311" fmla="*/ 955 h 10000"/>
                  <a:gd name="connsiteX1312" fmla="*/ 6582 w 10000"/>
                  <a:gd name="connsiteY1312" fmla="*/ 946 h 10000"/>
                  <a:gd name="connsiteX1313" fmla="*/ 6571 w 10000"/>
                  <a:gd name="connsiteY1313" fmla="*/ 955 h 10000"/>
                  <a:gd name="connsiteX1314" fmla="*/ 6507 w 10000"/>
                  <a:gd name="connsiteY1314" fmla="*/ 975 h 10000"/>
                  <a:gd name="connsiteX1315" fmla="*/ 6485 w 10000"/>
                  <a:gd name="connsiteY1315" fmla="*/ 975 h 10000"/>
                  <a:gd name="connsiteX1316" fmla="*/ 6476 w 10000"/>
                  <a:gd name="connsiteY1316" fmla="*/ 965 h 10000"/>
                  <a:gd name="connsiteX1317" fmla="*/ 6474 w 10000"/>
                  <a:gd name="connsiteY1317" fmla="*/ 936 h 10000"/>
                  <a:gd name="connsiteX1318" fmla="*/ 6452 w 10000"/>
                  <a:gd name="connsiteY1318" fmla="*/ 887 h 10000"/>
                  <a:gd name="connsiteX1319" fmla="*/ 6352 w 10000"/>
                  <a:gd name="connsiteY1319" fmla="*/ 767 h 10000"/>
                  <a:gd name="connsiteX1320" fmla="*/ 6313 w 10000"/>
                  <a:gd name="connsiteY1320" fmla="*/ 732 h 10000"/>
                  <a:gd name="connsiteX1321" fmla="*/ 6296 w 10000"/>
                  <a:gd name="connsiteY1321" fmla="*/ 690 h 10000"/>
                  <a:gd name="connsiteX1322" fmla="*/ 6271 w 10000"/>
                  <a:gd name="connsiteY1322" fmla="*/ 664 h 10000"/>
                  <a:gd name="connsiteX1323" fmla="*/ 6266 w 10000"/>
                  <a:gd name="connsiteY1323" fmla="*/ 654 h 10000"/>
                  <a:gd name="connsiteX1324" fmla="*/ 6111 w 10000"/>
                  <a:gd name="connsiteY1324" fmla="*/ 398 h 10000"/>
                  <a:gd name="connsiteX1325" fmla="*/ 5903 w 10000"/>
                  <a:gd name="connsiteY1325" fmla="*/ 408 h 10000"/>
                  <a:gd name="connsiteX1326" fmla="*/ 5837 w 10000"/>
                  <a:gd name="connsiteY1326" fmla="*/ 427 h 10000"/>
                  <a:gd name="connsiteX1327" fmla="*/ 5756 w 10000"/>
                  <a:gd name="connsiteY1327" fmla="*/ 453 h 10000"/>
                  <a:gd name="connsiteX1328" fmla="*/ 5681 w 10000"/>
                  <a:gd name="connsiteY1328" fmla="*/ 453 h 10000"/>
                  <a:gd name="connsiteX1329" fmla="*/ 5609 w 10000"/>
                  <a:gd name="connsiteY1329" fmla="*/ 447 h 10000"/>
                  <a:gd name="connsiteX1330" fmla="*/ 5554 w 10000"/>
                  <a:gd name="connsiteY1330" fmla="*/ 304 h 10000"/>
                  <a:gd name="connsiteX1331" fmla="*/ 5529 w 10000"/>
                  <a:gd name="connsiteY1331" fmla="*/ 301 h 10000"/>
                  <a:gd name="connsiteX1332" fmla="*/ 5393 w 10000"/>
                  <a:gd name="connsiteY1332" fmla="*/ 256 h 10000"/>
                  <a:gd name="connsiteX1333" fmla="*/ 5366 w 10000"/>
                  <a:gd name="connsiteY1333" fmla="*/ 220 h 10000"/>
                  <a:gd name="connsiteX1334" fmla="*/ 5249 w 10000"/>
                  <a:gd name="connsiteY1334" fmla="*/ 155 h 10000"/>
                  <a:gd name="connsiteX1335" fmla="*/ 5141 w 10000"/>
                  <a:gd name="connsiteY1335" fmla="*/ 52 h 10000"/>
                  <a:gd name="connsiteX1336" fmla="*/ 5116 w 10000"/>
                  <a:gd name="connsiteY1336" fmla="*/ 3 h 10000"/>
                  <a:gd name="connsiteX1337" fmla="*/ 5061 w 10000"/>
                  <a:gd name="connsiteY1337" fmla="*/ 0 h 10000"/>
                  <a:gd name="connsiteX1338" fmla="*/ 5036 w 10000"/>
                  <a:gd name="connsiteY1338" fmla="*/ 32 h 10000"/>
                  <a:gd name="connsiteX1339" fmla="*/ 4942 w 10000"/>
                  <a:gd name="connsiteY1339" fmla="*/ 133 h 10000"/>
                  <a:gd name="connsiteX1340" fmla="*/ 4900 w 10000"/>
                  <a:gd name="connsiteY1340" fmla="*/ 217 h 10000"/>
                  <a:gd name="connsiteX1341" fmla="*/ 4861 w 10000"/>
                  <a:gd name="connsiteY1341" fmla="*/ 198 h 10000"/>
                  <a:gd name="connsiteX1342" fmla="*/ 4795 w 10000"/>
                  <a:gd name="connsiteY1342" fmla="*/ 68 h 10000"/>
                  <a:gd name="connsiteX1343" fmla="*/ 4778 w 10000"/>
                  <a:gd name="connsiteY1343" fmla="*/ 62 h 10000"/>
                  <a:gd name="connsiteX1344" fmla="*/ 4765 w 10000"/>
                  <a:gd name="connsiteY1344" fmla="*/ 62 h 10000"/>
                  <a:gd name="connsiteX1345" fmla="*/ 4748 w 10000"/>
                  <a:gd name="connsiteY1345" fmla="*/ 68 h 10000"/>
                  <a:gd name="connsiteX1346" fmla="*/ 4673 w 10000"/>
                  <a:gd name="connsiteY1346" fmla="*/ 136 h 10000"/>
                  <a:gd name="connsiteX1347" fmla="*/ 4632 w 10000"/>
                  <a:gd name="connsiteY1347" fmla="*/ 201 h 10000"/>
                  <a:gd name="connsiteX1348" fmla="*/ 4623 w 10000"/>
                  <a:gd name="connsiteY1348" fmla="*/ 210 h 10000"/>
                  <a:gd name="connsiteX1349" fmla="*/ 4579 w 10000"/>
                  <a:gd name="connsiteY1349" fmla="*/ 220 h 10000"/>
                  <a:gd name="connsiteX1350" fmla="*/ 4479 w 10000"/>
                  <a:gd name="connsiteY1350" fmla="*/ 198 h 10000"/>
                  <a:gd name="connsiteX1351" fmla="*/ 4402 w 10000"/>
                  <a:gd name="connsiteY1351" fmla="*/ 165 h 10000"/>
                  <a:gd name="connsiteX1352" fmla="*/ 4374 w 10000"/>
                  <a:gd name="connsiteY1352" fmla="*/ 165 h 10000"/>
                  <a:gd name="connsiteX1353" fmla="*/ 4335 w 10000"/>
                  <a:gd name="connsiteY1353" fmla="*/ 172 h 10000"/>
                  <a:gd name="connsiteX1354" fmla="*/ 4302 w 10000"/>
                  <a:gd name="connsiteY1354" fmla="*/ 188 h 10000"/>
                  <a:gd name="connsiteX1355" fmla="*/ 4271 w 10000"/>
                  <a:gd name="connsiteY1355" fmla="*/ 220 h 10000"/>
                  <a:gd name="connsiteX1356" fmla="*/ 4238 w 10000"/>
                  <a:gd name="connsiteY1356" fmla="*/ 240 h 10000"/>
                  <a:gd name="connsiteX1357" fmla="*/ 4324 w 10000"/>
                  <a:gd name="connsiteY1357" fmla="*/ 1289 h 10000"/>
                  <a:gd name="connsiteX1358" fmla="*/ 3521 w 10000"/>
                  <a:gd name="connsiteY1358" fmla="*/ 7730 h 10000"/>
                  <a:gd name="connsiteX1359" fmla="*/ 3554 w 10000"/>
                  <a:gd name="connsiteY1359" fmla="*/ 7740 h 10000"/>
                  <a:gd name="connsiteX1360" fmla="*/ 3560 w 10000"/>
                  <a:gd name="connsiteY1360" fmla="*/ 7749 h 10000"/>
                  <a:gd name="connsiteX1361" fmla="*/ 3562 w 10000"/>
                  <a:gd name="connsiteY1361" fmla="*/ 7759 h 10000"/>
                  <a:gd name="connsiteX1362" fmla="*/ 3573 w 10000"/>
                  <a:gd name="connsiteY1362" fmla="*/ 7766 h 10000"/>
                  <a:gd name="connsiteX1363" fmla="*/ 3584 w 10000"/>
                  <a:gd name="connsiteY1363" fmla="*/ 7759 h 10000"/>
                  <a:gd name="connsiteX1364" fmla="*/ 3598 w 10000"/>
                  <a:gd name="connsiteY1364" fmla="*/ 7743 h 10000"/>
                  <a:gd name="connsiteX1365" fmla="*/ 3609 w 10000"/>
                  <a:gd name="connsiteY1365" fmla="*/ 7756 h 10000"/>
                  <a:gd name="connsiteX1366" fmla="*/ 3623 w 10000"/>
                  <a:gd name="connsiteY1366" fmla="*/ 7733 h 10000"/>
                  <a:gd name="connsiteX1367" fmla="*/ 3632 w 10000"/>
                  <a:gd name="connsiteY1367" fmla="*/ 7730 h 10000"/>
                  <a:gd name="connsiteX1368" fmla="*/ 3634 w 10000"/>
                  <a:gd name="connsiteY1368" fmla="*/ 7730 h 10000"/>
                  <a:gd name="connsiteX1369" fmla="*/ 3643 w 10000"/>
                  <a:gd name="connsiteY1369" fmla="*/ 7730 h 10000"/>
                  <a:gd name="connsiteX1370" fmla="*/ 3657 w 10000"/>
                  <a:gd name="connsiteY1370" fmla="*/ 7733 h 10000"/>
                  <a:gd name="connsiteX1371" fmla="*/ 3670 w 10000"/>
                  <a:gd name="connsiteY1371" fmla="*/ 7730 h 10000"/>
                  <a:gd name="connsiteX1372" fmla="*/ 3687 w 10000"/>
                  <a:gd name="connsiteY1372" fmla="*/ 7730 h 10000"/>
                  <a:gd name="connsiteX1373" fmla="*/ 3690 w 10000"/>
                  <a:gd name="connsiteY1373" fmla="*/ 7730 h 10000"/>
                  <a:gd name="connsiteX1374" fmla="*/ 3704 w 10000"/>
                  <a:gd name="connsiteY1374" fmla="*/ 7740 h 10000"/>
                  <a:gd name="connsiteX1375" fmla="*/ 3712 w 10000"/>
                  <a:gd name="connsiteY1375" fmla="*/ 7743 h 10000"/>
                  <a:gd name="connsiteX1376" fmla="*/ 3723 w 10000"/>
                  <a:gd name="connsiteY1376" fmla="*/ 7749 h 10000"/>
                  <a:gd name="connsiteX1377" fmla="*/ 3729 w 10000"/>
                  <a:gd name="connsiteY1377" fmla="*/ 7749 h 10000"/>
                  <a:gd name="connsiteX1378" fmla="*/ 3729 w 10000"/>
                  <a:gd name="connsiteY1378" fmla="*/ 7743 h 10000"/>
                  <a:gd name="connsiteX1379" fmla="*/ 3745 w 10000"/>
                  <a:gd name="connsiteY1379" fmla="*/ 7740 h 10000"/>
                  <a:gd name="connsiteX1380" fmla="*/ 3753 w 10000"/>
                  <a:gd name="connsiteY1380" fmla="*/ 7730 h 10000"/>
                  <a:gd name="connsiteX1381" fmla="*/ 3762 w 10000"/>
                  <a:gd name="connsiteY1381" fmla="*/ 7720 h 10000"/>
                  <a:gd name="connsiteX1382" fmla="*/ 3776 w 10000"/>
                  <a:gd name="connsiteY1382" fmla="*/ 7710 h 10000"/>
                  <a:gd name="connsiteX1383" fmla="*/ 3784 w 10000"/>
                  <a:gd name="connsiteY1383" fmla="*/ 7701 h 10000"/>
                  <a:gd name="connsiteX1384" fmla="*/ 3792 w 10000"/>
                  <a:gd name="connsiteY1384" fmla="*/ 7694 h 10000"/>
                  <a:gd name="connsiteX1385" fmla="*/ 3801 w 10000"/>
                  <a:gd name="connsiteY1385" fmla="*/ 7685 h 10000"/>
                  <a:gd name="connsiteX1386" fmla="*/ 3803 w 10000"/>
                  <a:gd name="connsiteY1386" fmla="*/ 7685 h 10000"/>
                  <a:gd name="connsiteX1387" fmla="*/ 3809 w 10000"/>
                  <a:gd name="connsiteY1387" fmla="*/ 7685 h 10000"/>
                  <a:gd name="connsiteX1388" fmla="*/ 3817 w 10000"/>
                  <a:gd name="connsiteY1388" fmla="*/ 7691 h 10000"/>
                  <a:gd name="connsiteX1389" fmla="*/ 3778 w 10000"/>
                  <a:gd name="connsiteY1389" fmla="*/ 7756 h 10000"/>
                  <a:gd name="connsiteX1390" fmla="*/ 3762 w 10000"/>
                  <a:gd name="connsiteY1390" fmla="*/ 7775 h 10000"/>
                  <a:gd name="connsiteX1391" fmla="*/ 3748 w 10000"/>
                  <a:gd name="connsiteY1391" fmla="*/ 7775 h 10000"/>
                  <a:gd name="connsiteX1392" fmla="*/ 3737 w 10000"/>
                  <a:gd name="connsiteY1392" fmla="*/ 7778 h 10000"/>
                  <a:gd name="connsiteX1393" fmla="*/ 3723 w 10000"/>
                  <a:gd name="connsiteY1393" fmla="*/ 7778 h 10000"/>
                  <a:gd name="connsiteX1394" fmla="*/ 3720 w 10000"/>
                  <a:gd name="connsiteY1394" fmla="*/ 7785 h 10000"/>
                  <a:gd name="connsiteX1395" fmla="*/ 3715 w 10000"/>
                  <a:gd name="connsiteY1395" fmla="*/ 7788 h 10000"/>
                  <a:gd name="connsiteX1396" fmla="*/ 3704 w 10000"/>
                  <a:gd name="connsiteY1396" fmla="*/ 7804 h 10000"/>
                  <a:gd name="connsiteX1397" fmla="*/ 3712 w 10000"/>
                  <a:gd name="connsiteY1397" fmla="*/ 8005 h 10000"/>
                  <a:gd name="connsiteX1398" fmla="*/ 3706 w 10000"/>
                  <a:gd name="connsiteY1398" fmla="*/ 8021 h 10000"/>
                  <a:gd name="connsiteX1399" fmla="*/ 3712 w 10000"/>
                  <a:gd name="connsiteY1399" fmla="*/ 8044 h 10000"/>
                  <a:gd name="connsiteX1400" fmla="*/ 3712 w 10000"/>
                  <a:gd name="connsiteY1400" fmla="*/ 8051 h 10000"/>
                  <a:gd name="connsiteX1401" fmla="*/ 3729 w 10000"/>
                  <a:gd name="connsiteY1401" fmla="*/ 8060 h 10000"/>
                  <a:gd name="connsiteX1402" fmla="*/ 3767 w 10000"/>
                  <a:gd name="connsiteY1402" fmla="*/ 8106 h 10000"/>
                  <a:gd name="connsiteX1403" fmla="*/ 3770 w 10000"/>
                  <a:gd name="connsiteY1403" fmla="*/ 8119 h 10000"/>
                  <a:gd name="connsiteX1404" fmla="*/ 3787 w 10000"/>
                  <a:gd name="connsiteY1404" fmla="*/ 8157 h 10000"/>
                  <a:gd name="connsiteX1405" fmla="*/ 3787 w 10000"/>
                  <a:gd name="connsiteY1405" fmla="*/ 8174 h 10000"/>
                  <a:gd name="connsiteX1406" fmla="*/ 3740 w 10000"/>
                  <a:gd name="connsiteY1406" fmla="*/ 8154 h 10000"/>
                  <a:gd name="connsiteX1407" fmla="*/ 3731 w 10000"/>
                  <a:gd name="connsiteY1407" fmla="*/ 8138 h 10000"/>
                  <a:gd name="connsiteX1408" fmla="*/ 3729 w 10000"/>
                  <a:gd name="connsiteY1408" fmla="*/ 8125 h 10000"/>
                  <a:gd name="connsiteX1409" fmla="*/ 3712 w 10000"/>
                  <a:gd name="connsiteY1409" fmla="*/ 8115 h 10000"/>
                  <a:gd name="connsiteX1410" fmla="*/ 3704 w 10000"/>
                  <a:gd name="connsiteY1410" fmla="*/ 8109 h 10000"/>
                  <a:gd name="connsiteX1411" fmla="*/ 3687 w 10000"/>
                  <a:gd name="connsiteY1411" fmla="*/ 8099 h 10000"/>
                  <a:gd name="connsiteX1412" fmla="*/ 3673 w 10000"/>
                  <a:gd name="connsiteY1412" fmla="*/ 8093 h 10000"/>
                  <a:gd name="connsiteX1413" fmla="*/ 3665 w 10000"/>
                  <a:gd name="connsiteY1413" fmla="*/ 8083 h 10000"/>
                  <a:gd name="connsiteX1414" fmla="*/ 3648 w 10000"/>
                  <a:gd name="connsiteY1414" fmla="*/ 8073 h 10000"/>
                  <a:gd name="connsiteX1415" fmla="*/ 3643 w 10000"/>
                  <a:gd name="connsiteY1415" fmla="*/ 8063 h 10000"/>
                  <a:gd name="connsiteX1416" fmla="*/ 3632 w 10000"/>
                  <a:gd name="connsiteY1416" fmla="*/ 8054 h 10000"/>
                  <a:gd name="connsiteX1417" fmla="*/ 3623 w 10000"/>
                  <a:gd name="connsiteY1417" fmla="*/ 8060 h 10000"/>
                  <a:gd name="connsiteX1418" fmla="*/ 3615 w 10000"/>
                  <a:gd name="connsiteY1418" fmla="*/ 8070 h 10000"/>
                  <a:gd name="connsiteX1419" fmla="*/ 3607 w 10000"/>
                  <a:gd name="connsiteY1419" fmla="*/ 8083 h 10000"/>
                  <a:gd name="connsiteX1420" fmla="*/ 3607 w 10000"/>
                  <a:gd name="connsiteY1420" fmla="*/ 8099 h 10000"/>
                  <a:gd name="connsiteX1421" fmla="*/ 3607 w 10000"/>
                  <a:gd name="connsiteY1421" fmla="*/ 8125 h 10000"/>
                  <a:gd name="connsiteX1422" fmla="*/ 3601 w 10000"/>
                  <a:gd name="connsiteY1422" fmla="*/ 8148 h 10000"/>
                  <a:gd name="connsiteX1423" fmla="*/ 3584 w 10000"/>
                  <a:gd name="connsiteY1423" fmla="*/ 8154 h 10000"/>
                  <a:gd name="connsiteX1424" fmla="*/ 3573 w 10000"/>
                  <a:gd name="connsiteY1424" fmla="*/ 8154 h 10000"/>
                  <a:gd name="connsiteX1425" fmla="*/ 3560 w 10000"/>
                  <a:gd name="connsiteY1425" fmla="*/ 8138 h 10000"/>
                  <a:gd name="connsiteX1426" fmla="*/ 3551 w 10000"/>
                  <a:gd name="connsiteY1426" fmla="*/ 8119 h 10000"/>
                  <a:gd name="connsiteX1427" fmla="*/ 3535 w 10000"/>
                  <a:gd name="connsiteY1427" fmla="*/ 8099 h 10000"/>
                  <a:gd name="connsiteX1428" fmla="*/ 3504 w 10000"/>
                  <a:gd name="connsiteY1428" fmla="*/ 8073 h 10000"/>
                  <a:gd name="connsiteX1429" fmla="*/ 3493 w 10000"/>
                  <a:gd name="connsiteY1429" fmla="*/ 8051 h 10000"/>
                  <a:gd name="connsiteX1430" fmla="*/ 3488 w 10000"/>
                  <a:gd name="connsiteY1430" fmla="*/ 8034 h 10000"/>
                  <a:gd name="connsiteX1431" fmla="*/ 3488 w 10000"/>
                  <a:gd name="connsiteY1431" fmla="*/ 8012 h 10000"/>
                  <a:gd name="connsiteX1432" fmla="*/ 3488 w 10000"/>
                  <a:gd name="connsiteY1432" fmla="*/ 8005 h 10000"/>
                  <a:gd name="connsiteX1433" fmla="*/ 3496 w 10000"/>
                  <a:gd name="connsiteY1433" fmla="*/ 8002 h 10000"/>
                  <a:gd name="connsiteX1434" fmla="*/ 3501 w 10000"/>
                  <a:gd name="connsiteY1434" fmla="*/ 7992 h 10000"/>
                  <a:gd name="connsiteX1435" fmla="*/ 3504 w 10000"/>
                  <a:gd name="connsiteY1435" fmla="*/ 7966 h 10000"/>
                  <a:gd name="connsiteX1436" fmla="*/ 3501 w 10000"/>
                  <a:gd name="connsiteY1436" fmla="*/ 7940 h 10000"/>
                  <a:gd name="connsiteX1437" fmla="*/ 3485 w 10000"/>
                  <a:gd name="connsiteY1437" fmla="*/ 7918 h 10000"/>
                  <a:gd name="connsiteX1438" fmla="*/ 3457 w 10000"/>
                  <a:gd name="connsiteY1438" fmla="*/ 7872 h 10000"/>
                  <a:gd name="connsiteX1439" fmla="*/ 3449 w 10000"/>
                  <a:gd name="connsiteY1439" fmla="*/ 7847 h 10000"/>
                  <a:gd name="connsiteX1440" fmla="*/ 3446 w 10000"/>
                  <a:gd name="connsiteY1440" fmla="*/ 7827 h 10000"/>
                  <a:gd name="connsiteX1441" fmla="*/ 3457 w 10000"/>
                  <a:gd name="connsiteY1441" fmla="*/ 7808 h 10000"/>
                  <a:gd name="connsiteX1442" fmla="*/ 3465 w 10000"/>
                  <a:gd name="connsiteY1442" fmla="*/ 7798 h 10000"/>
                  <a:gd name="connsiteX1443" fmla="*/ 3476 w 10000"/>
                  <a:gd name="connsiteY1443" fmla="*/ 7788 h 10000"/>
                  <a:gd name="connsiteX1444" fmla="*/ 3479 w 10000"/>
                  <a:gd name="connsiteY1444" fmla="*/ 7795 h 10000"/>
                  <a:gd name="connsiteX1445" fmla="*/ 3501 w 10000"/>
                  <a:gd name="connsiteY1445" fmla="*/ 7817 h 10000"/>
                  <a:gd name="connsiteX1446" fmla="*/ 3518 w 10000"/>
                  <a:gd name="connsiteY1446" fmla="*/ 7843 h 10000"/>
                  <a:gd name="connsiteX1447" fmla="*/ 3521 w 10000"/>
                  <a:gd name="connsiteY1447" fmla="*/ 7847 h 10000"/>
                  <a:gd name="connsiteX1448" fmla="*/ 3512 w 10000"/>
                  <a:gd name="connsiteY1448" fmla="*/ 7824 h 10000"/>
                  <a:gd name="connsiteX0" fmla="*/ 4324 w 10000"/>
                  <a:gd name="connsiteY0" fmla="*/ 1289 h 10000"/>
                  <a:gd name="connsiteX1" fmla="*/ 4296 w 10000"/>
                  <a:gd name="connsiteY1" fmla="*/ 1305 h 10000"/>
                  <a:gd name="connsiteX2" fmla="*/ 4285 w 10000"/>
                  <a:gd name="connsiteY2" fmla="*/ 1279 h 10000"/>
                  <a:gd name="connsiteX3" fmla="*/ 4244 w 10000"/>
                  <a:gd name="connsiteY3" fmla="*/ 1266 h 10000"/>
                  <a:gd name="connsiteX4" fmla="*/ 4208 w 10000"/>
                  <a:gd name="connsiteY4" fmla="*/ 1286 h 10000"/>
                  <a:gd name="connsiteX5" fmla="*/ 4172 w 10000"/>
                  <a:gd name="connsiteY5" fmla="*/ 1299 h 10000"/>
                  <a:gd name="connsiteX6" fmla="*/ 4150 w 10000"/>
                  <a:gd name="connsiteY6" fmla="*/ 1308 h 10000"/>
                  <a:gd name="connsiteX7" fmla="*/ 4139 w 10000"/>
                  <a:gd name="connsiteY7" fmla="*/ 1315 h 10000"/>
                  <a:gd name="connsiteX8" fmla="*/ 4125 w 10000"/>
                  <a:gd name="connsiteY8" fmla="*/ 1315 h 10000"/>
                  <a:gd name="connsiteX9" fmla="*/ 4119 w 10000"/>
                  <a:gd name="connsiteY9" fmla="*/ 1315 h 10000"/>
                  <a:gd name="connsiteX10" fmla="*/ 4111 w 10000"/>
                  <a:gd name="connsiteY10" fmla="*/ 1308 h 10000"/>
                  <a:gd name="connsiteX11" fmla="*/ 4100 w 10000"/>
                  <a:gd name="connsiteY11" fmla="*/ 1315 h 10000"/>
                  <a:gd name="connsiteX12" fmla="*/ 4075 w 10000"/>
                  <a:gd name="connsiteY12" fmla="*/ 1315 h 10000"/>
                  <a:gd name="connsiteX13" fmla="*/ 4058 w 10000"/>
                  <a:gd name="connsiteY13" fmla="*/ 1318 h 10000"/>
                  <a:gd name="connsiteX14" fmla="*/ 4044 w 10000"/>
                  <a:gd name="connsiteY14" fmla="*/ 1315 h 10000"/>
                  <a:gd name="connsiteX15" fmla="*/ 4042 w 10000"/>
                  <a:gd name="connsiteY15" fmla="*/ 1299 h 10000"/>
                  <a:gd name="connsiteX16" fmla="*/ 4014 w 10000"/>
                  <a:gd name="connsiteY16" fmla="*/ 1308 h 10000"/>
                  <a:gd name="connsiteX17" fmla="*/ 4011 w 10000"/>
                  <a:gd name="connsiteY17" fmla="*/ 1315 h 10000"/>
                  <a:gd name="connsiteX18" fmla="*/ 4011 w 10000"/>
                  <a:gd name="connsiteY18" fmla="*/ 1341 h 10000"/>
                  <a:gd name="connsiteX19" fmla="*/ 4019 w 10000"/>
                  <a:gd name="connsiteY19" fmla="*/ 1341 h 10000"/>
                  <a:gd name="connsiteX20" fmla="*/ 3997 w 10000"/>
                  <a:gd name="connsiteY20" fmla="*/ 1363 h 10000"/>
                  <a:gd name="connsiteX21" fmla="*/ 3986 w 10000"/>
                  <a:gd name="connsiteY21" fmla="*/ 1373 h 10000"/>
                  <a:gd name="connsiteX22" fmla="*/ 3981 w 10000"/>
                  <a:gd name="connsiteY22" fmla="*/ 1389 h 10000"/>
                  <a:gd name="connsiteX23" fmla="*/ 3981 w 10000"/>
                  <a:gd name="connsiteY23" fmla="*/ 1409 h 10000"/>
                  <a:gd name="connsiteX24" fmla="*/ 3981 w 10000"/>
                  <a:gd name="connsiteY24" fmla="*/ 1438 h 10000"/>
                  <a:gd name="connsiteX25" fmla="*/ 3961 w 10000"/>
                  <a:gd name="connsiteY25" fmla="*/ 1441 h 10000"/>
                  <a:gd name="connsiteX26" fmla="*/ 3942 w 10000"/>
                  <a:gd name="connsiteY26" fmla="*/ 1441 h 10000"/>
                  <a:gd name="connsiteX27" fmla="*/ 3914 w 10000"/>
                  <a:gd name="connsiteY27" fmla="*/ 1454 h 10000"/>
                  <a:gd name="connsiteX28" fmla="*/ 3892 w 10000"/>
                  <a:gd name="connsiteY28" fmla="*/ 1467 h 10000"/>
                  <a:gd name="connsiteX29" fmla="*/ 3867 w 10000"/>
                  <a:gd name="connsiteY29" fmla="*/ 1483 h 10000"/>
                  <a:gd name="connsiteX30" fmla="*/ 3845 w 10000"/>
                  <a:gd name="connsiteY30" fmla="*/ 1467 h 10000"/>
                  <a:gd name="connsiteX31" fmla="*/ 3850 w 10000"/>
                  <a:gd name="connsiteY31" fmla="*/ 1457 h 10000"/>
                  <a:gd name="connsiteX32" fmla="*/ 3864 w 10000"/>
                  <a:gd name="connsiteY32" fmla="*/ 1441 h 10000"/>
                  <a:gd name="connsiteX33" fmla="*/ 3859 w 10000"/>
                  <a:gd name="connsiteY33" fmla="*/ 1409 h 10000"/>
                  <a:gd name="connsiteX34" fmla="*/ 3842 w 10000"/>
                  <a:gd name="connsiteY34" fmla="*/ 1383 h 10000"/>
                  <a:gd name="connsiteX35" fmla="*/ 3825 w 10000"/>
                  <a:gd name="connsiteY35" fmla="*/ 1360 h 10000"/>
                  <a:gd name="connsiteX36" fmla="*/ 3809 w 10000"/>
                  <a:gd name="connsiteY36" fmla="*/ 1318 h 10000"/>
                  <a:gd name="connsiteX37" fmla="*/ 3787 w 10000"/>
                  <a:gd name="connsiteY37" fmla="*/ 1289 h 10000"/>
                  <a:gd name="connsiteX38" fmla="*/ 3759 w 10000"/>
                  <a:gd name="connsiteY38" fmla="*/ 1266 h 10000"/>
                  <a:gd name="connsiteX39" fmla="*/ 3740 w 10000"/>
                  <a:gd name="connsiteY39" fmla="*/ 1256 h 10000"/>
                  <a:gd name="connsiteX40" fmla="*/ 3715 w 10000"/>
                  <a:gd name="connsiteY40" fmla="*/ 1250 h 10000"/>
                  <a:gd name="connsiteX41" fmla="*/ 3687 w 10000"/>
                  <a:gd name="connsiteY41" fmla="*/ 1256 h 10000"/>
                  <a:gd name="connsiteX42" fmla="*/ 3681 w 10000"/>
                  <a:gd name="connsiteY42" fmla="*/ 1260 h 10000"/>
                  <a:gd name="connsiteX43" fmla="*/ 3670 w 10000"/>
                  <a:gd name="connsiteY43" fmla="*/ 1295 h 10000"/>
                  <a:gd name="connsiteX44" fmla="*/ 3651 w 10000"/>
                  <a:gd name="connsiteY44" fmla="*/ 1305 h 10000"/>
                  <a:gd name="connsiteX45" fmla="*/ 3640 w 10000"/>
                  <a:gd name="connsiteY45" fmla="*/ 1308 h 10000"/>
                  <a:gd name="connsiteX46" fmla="*/ 3626 w 10000"/>
                  <a:gd name="connsiteY46" fmla="*/ 1308 h 10000"/>
                  <a:gd name="connsiteX47" fmla="*/ 3632 w 10000"/>
                  <a:gd name="connsiteY47" fmla="*/ 1276 h 10000"/>
                  <a:gd name="connsiteX48" fmla="*/ 3609 w 10000"/>
                  <a:gd name="connsiteY48" fmla="*/ 1289 h 10000"/>
                  <a:gd name="connsiteX49" fmla="*/ 3593 w 10000"/>
                  <a:gd name="connsiteY49" fmla="*/ 1286 h 10000"/>
                  <a:gd name="connsiteX50" fmla="*/ 3590 w 10000"/>
                  <a:gd name="connsiteY50" fmla="*/ 1256 h 10000"/>
                  <a:gd name="connsiteX51" fmla="*/ 3584 w 10000"/>
                  <a:gd name="connsiteY51" fmla="*/ 1237 h 10000"/>
                  <a:gd name="connsiteX52" fmla="*/ 3573 w 10000"/>
                  <a:gd name="connsiteY52" fmla="*/ 1237 h 10000"/>
                  <a:gd name="connsiteX53" fmla="*/ 3554 w 10000"/>
                  <a:gd name="connsiteY53" fmla="*/ 1227 h 10000"/>
                  <a:gd name="connsiteX54" fmla="*/ 3546 w 10000"/>
                  <a:gd name="connsiteY54" fmla="*/ 1192 h 10000"/>
                  <a:gd name="connsiteX55" fmla="*/ 3529 w 10000"/>
                  <a:gd name="connsiteY55" fmla="*/ 1176 h 10000"/>
                  <a:gd name="connsiteX56" fmla="*/ 3512 w 10000"/>
                  <a:gd name="connsiteY56" fmla="*/ 1182 h 10000"/>
                  <a:gd name="connsiteX57" fmla="*/ 3485 w 10000"/>
                  <a:gd name="connsiteY57" fmla="*/ 1182 h 10000"/>
                  <a:gd name="connsiteX58" fmla="*/ 3463 w 10000"/>
                  <a:gd name="connsiteY58" fmla="*/ 1176 h 10000"/>
                  <a:gd name="connsiteX59" fmla="*/ 3449 w 10000"/>
                  <a:gd name="connsiteY59" fmla="*/ 1182 h 10000"/>
                  <a:gd name="connsiteX60" fmla="*/ 3432 w 10000"/>
                  <a:gd name="connsiteY60" fmla="*/ 1192 h 10000"/>
                  <a:gd name="connsiteX61" fmla="*/ 3454 w 10000"/>
                  <a:gd name="connsiteY61" fmla="*/ 1205 h 10000"/>
                  <a:gd name="connsiteX62" fmla="*/ 3463 w 10000"/>
                  <a:gd name="connsiteY62" fmla="*/ 1205 h 10000"/>
                  <a:gd name="connsiteX63" fmla="*/ 3488 w 10000"/>
                  <a:gd name="connsiteY63" fmla="*/ 1205 h 10000"/>
                  <a:gd name="connsiteX64" fmla="*/ 3488 w 10000"/>
                  <a:gd name="connsiteY64" fmla="*/ 1218 h 10000"/>
                  <a:gd name="connsiteX65" fmla="*/ 3493 w 10000"/>
                  <a:gd name="connsiteY65" fmla="*/ 1247 h 10000"/>
                  <a:gd name="connsiteX66" fmla="*/ 3512 w 10000"/>
                  <a:gd name="connsiteY66" fmla="*/ 1247 h 10000"/>
                  <a:gd name="connsiteX67" fmla="*/ 3518 w 10000"/>
                  <a:gd name="connsiteY67" fmla="*/ 1250 h 10000"/>
                  <a:gd name="connsiteX68" fmla="*/ 3521 w 10000"/>
                  <a:gd name="connsiteY68" fmla="*/ 1276 h 10000"/>
                  <a:gd name="connsiteX69" fmla="*/ 3543 w 10000"/>
                  <a:gd name="connsiteY69" fmla="*/ 1295 h 10000"/>
                  <a:gd name="connsiteX70" fmla="*/ 3546 w 10000"/>
                  <a:gd name="connsiteY70" fmla="*/ 1305 h 10000"/>
                  <a:gd name="connsiteX71" fmla="*/ 3543 w 10000"/>
                  <a:gd name="connsiteY71" fmla="*/ 1315 h 10000"/>
                  <a:gd name="connsiteX72" fmla="*/ 3543 w 10000"/>
                  <a:gd name="connsiteY72" fmla="*/ 1331 h 10000"/>
                  <a:gd name="connsiteX73" fmla="*/ 3554 w 10000"/>
                  <a:gd name="connsiteY73" fmla="*/ 1324 h 10000"/>
                  <a:gd name="connsiteX74" fmla="*/ 3560 w 10000"/>
                  <a:gd name="connsiteY74" fmla="*/ 1331 h 10000"/>
                  <a:gd name="connsiteX75" fmla="*/ 3582 w 10000"/>
                  <a:gd name="connsiteY75" fmla="*/ 1344 h 10000"/>
                  <a:gd name="connsiteX76" fmla="*/ 3598 w 10000"/>
                  <a:gd name="connsiteY76" fmla="*/ 1380 h 10000"/>
                  <a:gd name="connsiteX77" fmla="*/ 3607 w 10000"/>
                  <a:gd name="connsiteY77" fmla="*/ 1389 h 10000"/>
                  <a:gd name="connsiteX78" fmla="*/ 3623 w 10000"/>
                  <a:gd name="connsiteY78" fmla="*/ 1409 h 10000"/>
                  <a:gd name="connsiteX79" fmla="*/ 3634 w 10000"/>
                  <a:gd name="connsiteY79" fmla="*/ 1438 h 10000"/>
                  <a:gd name="connsiteX80" fmla="*/ 3632 w 10000"/>
                  <a:gd name="connsiteY80" fmla="*/ 1454 h 10000"/>
                  <a:gd name="connsiteX81" fmla="*/ 3618 w 10000"/>
                  <a:gd name="connsiteY81" fmla="*/ 1438 h 10000"/>
                  <a:gd name="connsiteX82" fmla="*/ 3598 w 10000"/>
                  <a:gd name="connsiteY82" fmla="*/ 1428 h 10000"/>
                  <a:gd name="connsiteX83" fmla="*/ 3582 w 10000"/>
                  <a:gd name="connsiteY83" fmla="*/ 1402 h 10000"/>
                  <a:gd name="connsiteX84" fmla="*/ 3562 w 10000"/>
                  <a:gd name="connsiteY84" fmla="*/ 1399 h 10000"/>
                  <a:gd name="connsiteX85" fmla="*/ 3546 w 10000"/>
                  <a:gd name="connsiteY85" fmla="*/ 1383 h 10000"/>
                  <a:gd name="connsiteX86" fmla="*/ 3510 w 10000"/>
                  <a:gd name="connsiteY86" fmla="*/ 1360 h 10000"/>
                  <a:gd name="connsiteX87" fmla="*/ 3485 w 10000"/>
                  <a:gd name="connsiteY87" fmla="*/ 1344 h 10000"/>
                  <a:gd name="connsiteX88" fmla="*/ 3454 w 10000"/>
                  <a:gd name="connsiteY88" fmla="*/ 1334 h 10000"/>
                  <a:gd name="connsiteX89" fmla="*/ 3429 w 10000"/>
                  <a:gd name="connsiteY89" fmla="*/ 1315 h 10000"/>
                  <a:gd name="connsiteX90" fmla="*/ 3416 w 10000"/>
                  <a:gd name="connsiteY90" fmla="*/ 1308 h 10000"/>
                  <a:gd name="connsiteX91" fmla="*/ 3399 w 10000"/>
                  <a:gd name="connsiteY91" fmla="*/ 1305 h 10000"/>
                  <a:gd name="connsiteX92" fmla="*/ 3382 w 10000"/>
                  <a:gd name="connsiteY92" fmla="*/ 1286 h 10000"/>
                  <a:gd name="connsiteX93" fmla="*/ 3380 w 10000"/>
                  <a:gd name="connsiteY93" fmla="*/ 1266 h 10000"/>
                  <a:gd name="connsiteX94" fmla="*/ 3388 w 10000"/>
                  <a:gd name="connsiteY94" fmla="*/ 1256 h 10000"/>
                  <a:gd name="connsiteX95" fmla="*/ 3407 w 10000"/>
                  <a:gd name="connsiteY95" fmla="*/ 1256 h 10000"/>
                  <a:gd name="connsiteX96" fmla="*/ 3396 w 10000"/>
                  <a:gd name="connsiteY96" fmla="*/ 1227 h 10000"/>
                  <a:gd name="connsiteX97" fmla="*/ 3382 w 10000"/>
                  <a:gd name="connsiteY97" fmla="*/ 1227 h 10000"/>
                  <a:gd name="connsiteX98" fmla="*/ 3360 w 10000"/>
                  <a:gd name="connsiteY98" fmla="*/ 1221 h 10000"/>
                  <a:gd name="connsiteX99" fmla="*/ 3349 w 10000"/>
                  <a:gd name="connsiteY99" fmla="*/ 1231 h 10000"/>
                  <a:gd name="connsiteX100" fmla="*/ 3352 w 10000"/>
                  <a:gd name="connsiteY100" fmla="*/ 1247 h 10000"/>
                  <a:gd name="connsiteX101" fmla="*/ 3341 w 10000"/>
                  <a:gd name="connsiteY101" fmla="*/ 1237 h 10000"/>
                  <a:gd name="connsiteX102" fmla="*/ 3335 w 10000"/>
                  <a:gd name="connsiteY102" fmla="*/ 1231 h 10000"/>
                  <a:gd name="connsiteX103" fmla="*/ 3307 w 10000"/>
                  <a:gd name="connsiteY103" fmla="*/ 1227 h 10000"/>
                  <a:gd name="connsiteX104" fmla="*/ 3294 w 10000"/>
                  <a:gd name="connsiteY104" fmla="*/ 1221 h 10000"/>
                  <a:gd name="connsiteX105" fmla="*/ 3271 w 10000"/>
                  <a:gd name="connsiteY105" fmla="*/ 1211 h 10000"/>
                  <a:gd name="connsiteX106" fmla="*/ 3252 w 10000"/>
                  <a:gd name="connsiteY106" fmla="*/ 1195 h 10000"/>
                  <a:gd name="connsiteX107" fmla="*/ 3235 w 10000"/>
                  <a:gd name="connsiteY107" fmla="*/ 1195 h 10000"/>
                  <a:gd name="connsiteX108" fmla="*/ 3235 w 10000"/>
                  <a:gd name="connsiteY108" fmla="*/ 1205 h 10000"/>
                  <a:gd name="connsiteX109" fmla="*/ 3219 w 10000"/>
                  <a:gd name="connsiteY109" fmla="*/ 1231 h 10000"/>
                  <a:gd name="connsiteX110" fmla="*/ 3213 w 10000"/>
                  <a:gd name="connsiteY110" fmla="*/ 1231 h 10000"/>
                  <a:gd name="connsiteX111" fmla="*/ 3183 w 10000"/>
                  <a:gd name="connsiteY111" fmla="*/ 1221 h 10000"/>
                  <a:gd name="connsiteX112" fmla="*/ 3175 w 10000"/>
                  <a:gd name="connsiteY112" fmla="*/ 1227 h 10000"/>
                  <a:gd name="connsiteX113" fmla="*/ 3163 w 10000"/>
                  <a:gd name="connsiteY113" fmla="*/ 1237 h 10000"/>
                  <a:gd name="connsiteX114" fmla="*/ 3158 w 10000"/>
                  <a:gd name="connsiteY114" fmla="*/ 1260 h 10000"/>
                  <a:gd name="connsiteX115" fmla="*/ 3158 w 10000"/>
                  <a:gd name="connsiteY115" fmla="*/ 1276 h 10000"/>
                  <a:gd name="connsiteX116" fmla="*/ 3163 w 10000"/>
                  <a:gd name="connsiteY116" fmla="*/ 1295 h 10000"/>
                  <a:gd name="connsiteX117" fmla="*/ 3166 w 10000"/>
                  <a:gd name="connsiteY117" fmla="*/ 1308 h 10000"/>
                  <a:gd name="connsiteX118" fmla="*/ 3158 w 10000"/>
                  <a:gd name="connsiteY118" fmla="*/ 1315 h 10000"/>
                  <a:gd name="connsiteX119" fmla="*/ 3133 w 10000"/>
                  <a:gd name="connsiteY119" fmla="*/ 1299 h 10000"/>
                  <a:gd name="connsiteX120" fmla="*/ 3114 w 10000"/>
                  <a:gd name="connsiteY120" fmla="*/ 1276 h 10000"/>
                  <a:gd name="connsiteX121" fmla="*/ 3078 w 10000"/>
                  <a:gd name="connsiteY121" fmla="*/ 1240 h 10000"/>
                  <a:gd name="connsiteX122" fmla="*/ 3044 w 10000"/>
                  <a:gd name="connsiteY122" fmla="*/ 1227 h 10000"/>
                  <a:gd name="connsiteX123" fmla="*/ 3033 w 10000"/>
                  <a:gd name="connsiteY123" fmla="*/ 1231 h 10000"/>
                  <a:gd name="connsiteX124" fmla="*/ 3036 w 10000"/>
                  <a:gd name="connsiteY124" fmla="*/ 1256 h 10000"/>
                  <a:gd name="connsiteX125" fmla="*/ 3044 w 10000"/>
                  <a:gd name="connsiteY125" fmla="*/ 1266 h 10000"/>
                  <a:gd name="connsiteX126" fmla="*/ 3044 w 10000"/>
                  <a:gd name="connsiteY126" fmla="*/ 1276 h 10000"/>
                  <a:gd name="connsiteX127" fmla="*/ 3036 w 10000"/>
                  <a:gd name="connsiteY127" fmla="*/ 1276 h 10000"/>
                  <a:gd name="connsiteX128" fmla="*/ 3028 w 10000"/>
                  <a:gd name="connsiteY128" fmla="*/ 1266 h 10000"/>
                  <a:gd name="connsiteX129" fmla="*/ 3025 w 10000"/>
                  <a:gd name="connsiteY129" fmla="*/ 1256 h 10000"/>
                  <a:gd name="connsiteX130" fmla="*/ 3008 w 10000"/>
                  <a:gd name="connsiteY130" fmla="*/ 1205 h 10000"/>
                  <a:gd name="connsiteX131" fmla="*/ 3000 w 10000"/>
                  <a:gd name="connsiteY131" fmla="*/ 1192 h 10000"/>
                  <a:gd name="connsiteX132" fmla="*/ 2994 w 10000"/>
                  <a:gd name="connsiteY132" fmla="*/ 1176 h 10000"/>
                  <a:gd name="connsiteX133" fmla="*/ 2986 w 10000"/>
                  <a:gd name="connsiteY133" fmla="*/ 1182 h 10000"/>
                  <a:gd name="connsiteX134" fmla="*/ 2981 w 10000"/>
                  <a:gd name="connsiteY134" fmla="*/ 1192 h 10000"/>
                  <a:gd name="connsiteX135" fmla="*/ 2970 w 10000"/>
                  <a:gd name="connsiteY135" fmla="*/ 1201 h 10000"/>
                  <a:gd name="connsiteX136" fmla="*/ 2956 w 10000"/>
                  <a:gd name="connsiteY136" fmla="*/ 1218 h 10000"/>
                  <a:gd name="connsiteX137" fmla="*/ 2939 w 10000"/>
                  <a:gd name="connsiteY137" fmla="*/ 1240 h 10000"/>
                  <a:gd name="connsiteX138" fmla="*/ 2928 w 10000"/>
                  <a:gd name="connsiteY138" fmla="*/ 1247 h 10000"/>
                  <a:gd name="connsiteX139" fmla="*/ 2922 w 10000"/>
                  <a:gd name="connsiteY139" fmla="*/ 1250 h 10000"/>
                  <a:gd name="connsiteX140" fmla="*/ 2911 w 10000"/>
                  <a:gd name="connsiteY140" fmla="*/ 1250 h 10000"/>
                  <a:gd name="connsiteX141" fmla="*/ 2884 w 10000"/>
                  <a:gd name="connsiteY141" fmla="*/ 1247 h 10000"/>
                  <a:gd name="connsiteX142" fmla="*/ 2864 w 10000"/>
                  <a:gd name="connsiteY142" fmla="*/ 1237 h 10000"/>
                  <a:gd name="connsiteX143" fmla="*/ 2848 w 10000"/>
                  <a:gd name="connsiteY143" fmla="*/ 1231 h 10000"/>
                  <a:gd name="connsiteX144" fmla="*/ 2834 w 10000"/>
                  <a:gd name="connsiteY144" fmla="*/ 1227 h 10000"/>
                  <a:gd name="connsiteX145" fmla="*/ 2831 w 10000"/>
                  <a:gd name="connsiteY145" fmla="*/ 1227 h 10000"/>
                  <a:gd name="connsiteX146" fmla="*/ 2831 w 10000"/>
                  <a:gd name="connsiteY146" fmla="*/ 1221 h 10000"/>
                  <a:gd name="connsiteX147" fmla="*/ 2825 w 10000"/>
                  <a:gd name="connsiteY147" fmla="*/ 1205 h 10000"/>
                  <a:gd name="connsiteX148" fmla="*/ 2823 w 10000"/>
                  <a:gd name="connsiteY148" fmla="*/ 1192 h 10000"/>
                  <a:gd name="connsiteX149" fmla="*/ 2817 w 10000"/>
                  <a:gd name="connsiteY149" fmla="*/ 1182 h 10000"/>
                  <a:gd name="connsiteX150" fmla="*/ 2814 w 10000"/>
                  <a:gd name="connsiteY150" fmla="*/ 1176 h 10000"/>
                  <a:gd name="connsiteX151" fmla="*/ 2792 w 10000"/>
                  <a:gd name="connsiteY151" fmla="*/ 1172 h 10000"/>
                  <a:gd name="connsiteX152" fmla="*/ 2759 w 10000"/>
                  <a:gd name="connsiteY152" fmla="*/ 1156 h 10000"/>
                  <a:gd name="connsiteX153" fmla="*/ 2734 w 10000"/>
                  <a:gd name="connsiteY153" fmla="*/ 1143 h 10000"/>
                  <a:gd name="connsiteX154" fmla="*/ 2695 w 10000"/>
                  <a:gd name="connsiteY154" fmla="*/ 1124 h 10000"/>
                  <a:gd name="connsiteX155" fmla="*/ 2670 w 10000"/>
                  <a:gd name="connsiteY155" fmla="*/ 1108 h 10000"/>
                  <a:gd name="connsiteX156" fmla="*/ 2645 w 10000"/>
                  <a:gd name="connsiteY156" fmla="*/ 1091 h 10000"/>
                  <a:gd name="connsiteX157" fmla="*/ 2618 w 10000"/>
                  <a:gd name="connsiteY157" fmla="*/ 1088 h 10000"/>
                  <a:gd name="connsiteX158" fmla="*/ 2576 w 10000"/>
                  <a:gd name="connsiteY158" fmla="*/ 1088 h 10000"/>
                  <a:gd name="connsiteX159" fmla="*/ 2551 w 10000"/>
                  <a:gd name="connsiteY159" fmla="*/ 1091 h 10000"/>
                  <a:gd name="connsiteX160" fmla="*/ 2521 w 10000"/>
                  <a:gd name="connsiteY160" fmla="*/ 1098 h 10000"/>
                  <a:gd name="connsiteX161" fmla="*/ 2493 w 10000"/>
                  <a:gd name="connsiteY161" fmla="*/ 1104 h 10000"/>
                  <a:gd name="connsiteX162" fmla="*/ 2468 w 10000"/>
                  <a:gd name="connsiteY162" fmla="*/ 1108 h 10000"/>
                  <a:gd name="connsiteX163" fmla="*/ 2404 w 10000"/>
                  <a:gd name="connsiteY163" fmla="*/ 1124 h 10000"/>
                  <a:gd name="connsiteX164" fmla="*/ 2366 w 10000"/>
                  <a:gd name="connsiteY164" fmla="*/ 1133 h 10000"/>
                  <a:gd name="connsiteX165" fmla="*/ 2346 w 10000"/>
                  <a:gd name="connsiteY165" fmla="*/ 1137 h 10000"/>
                  <a:gd name="connsiteX166" fmla="*/ 2294 w 10000"/>
                  <a:gd name="connsiteY166" fmla="*/ 1146 h 10000"/>
                  <a:gd name="connsiteX167" fmla="*/ 2249 w 10000"/>
                  <a:gd name="connsiteY167" fmla="*/ 1156 h 10000"/>
                  <a:gd name="connsiteX168" fmla="*/ 2230 w 10000"/>
                  <a:gd name="connsiteY168" fmla="*/ 1156 h 10000"/>
                  <a:gd name="connsiteX169" fmla="*/ 2222 w 10000"/>
                  <a:gd name="connsiteY169" fmla="*/ 1163 h 10000"/>
                  <a:gd name="connsiteX170" fmla="*/ 2194 w 10000"/>
                  <a:gd name="connsiteY170" fmla="*/ 1163 h 10000"/>
                  <a:gd name="connsiteX171" fmla="*/ 2172 w 10000"/>
                  <a:gd name="connsiteY171" fmla="*/ 1163 h 10000"/>
                  <a:gd name="connsiteX172" fmla="*/ 2147 w 10000"/>
                  <a:gd name="connsiteY172" fmla="*/ 1166 h 10000"/>
                  <a:gd name="connsiteX173" fmla="*/ 2108 w 10000"/>
                  <a:gd name="connsiteY173" fmla="*/ 1166 h 10000"/>
                  <a:gd name="connsiteX174" fmla="*/ 2083 w 10000"/>
                  <a:gd name="connsiteY174" fmla="*/ 1156 h 10000"/>
                  <a:gd name="connsiteX175" fmla="*/ 2042 w 10000"/>
                  <a:gd name="connsiteY175" fmla="*/ 1143 h 10000"/>
                  <a:gd name="connsiteX176" fmla="*/ 2011 w 10000"/>
                  <a:gd name="connsiteY176" fmla="*/ 1143 h 10000"/>
                  <a:gd name="connsiteX177" fmla="*/ 1994 w 10000"/>
                  <a:gd name="connsiteY177" fmla="*/ 1146 h 10000"/>
                  <a:gd name="connsiteX178" fmla="*/ 1967 w 10000"/>
                  <a:gd name="connsiteY178" fmla="*/ 1156 h 10000"/>
                  <a:gd name="connsiteX179" fmla="*/ 1903 w 10000"/>
                  <a:gd name="connsiteY179" fmla="*/ 1176 h 10000"/>
                  <a:gd name="connsiteX180" fmla="*/ 1873 w 10000"/>
                  <a:gd name="connsiteY180" fmla="*/ 1182 h 10000"/>
                  <a:gd name="connsiteX181" fmla="*/ 1850 w 10000"/>
                  <a:gd name="connsiteY181" fmla="*/ 1185 h 10000"/>
                  <a:gd name="connsiteX182" fmla="*/ 1842 w 10000"/>
                  <a:gd name="connsiteY182" fmla="*/ 1192 h 10000"/>
                  <a:gd name="connsiteX183" fmla="*/ 1823 w 10000"/>
                  <a:gd name="connsiteY183" fmla="*/ 1195 h 10000"/>
                  <a:gd name="connsiteX184" fmla="*/ 1814 w 10000"/>
                  <a:gd name="connsiteY184" fmla="*/ 1201 h 10000"/>
                  <a:gd name="connsiteX185" fmla="*/ 1792 w 10000"/>
                  <a:gd name="connsiteY185" fmla="*/ 1218 h 10000"/>
                  <a:gd name="connsiteX186" fmla="*/ 1767 w 10000"/>
                  <a:gd name="connsiteY186" fmla="*/ 1231 h 10000"/>
                  <a:gd name="connsiteX187" fmla="*/ 1717 w 10000"/>
                  <a:gd name="connsiteY187" fmla="*/ 1266 h 10000"/>
                  <a:gd name="connsiteX188" fmla="*/ 1695 w 10000"/>
                  <a:gd name="connsiteY188" fmla="*/ 1279 h 10000"/>
                  <a:gd name="connsiteX189" fmla="*/ 1654 w 10000"/>
                  <a:gd name="connsiteY189" fmla="*/ 1308 h 10000"/>
                  <a:gd name="connsiteX190" fmla="*/ 1620 w 10000"/>
                  <a:gd name="connsiteY190" fmla="*/ 1334 h 10000"/>
                  <a:gd name="connsiteX191" fmla="*/ 1590 w 10000"/>
                  <a:gd name="connsiteY191" fmla="*/ 1360 h 10000"/>
                  <a:gd name="connsiteX192" fmla="*/ 1565 w 10000"/>
                  <a:gd name="connsiteY192" fmla="*/ 1380 h 10000"/>
                  <a:gd name="connsiteX193" fmla="*/ 1532 w 10000"/>
                  <a:gd name="connsiteY193" fmla="*/ 1402 h 10000"/>
                  <a:gd name="connsiteX194" fmla="*/ 1501 w 10000"/>
                  <a:gd name="connsiteY194" fmla="*/ 1418 h 10000"/>
                  <a:gd name="connsiteX195" fmla="*/ 1460 w 10000"/>
                  <a:gd name="connsiteY195" fmla="*/ 1438 h 10000"/>
                  <a:gd name="connsiteX196" fmla="*/ 1435 w 10000"/>
                  <a:gd name="connsiteY196" fmla="*/ 1454 h 10000"/>
                  <a:gd name="connsiteX197" fmla="*/ 1421 w 10000"/>
                  <a:gd name="connsiteY197" fmla="*/ 1464 h 10000"/>
                  <a:gd name="connsiteX198" fmla="*/ 1380 w 10000"/>
                  <a:gd name="connsiteY198" fmla="*/ 1473 h 10000"/>
                  <a:gd name="connsiteX199" fmla="*/ 1324 w 10000"/>
                  <a:gd name="connsiteY199" fmla="*/ 1477 h 10000"/>
                  <a:gd name="connsiteX200" fmla="*/ 1274 w 10000"/>
                  <a:gd name="connsiteY200" fmla="*/ 1483 h 10000"/>
                  <a:gd name="connsiteX201" fmla="*/ 1244 w 10000"/>
                  <a:gd name="connsiteY201" fmla="*/ 1486 h 10000"/>
                  <a:gd name="connsiteX202" fmla="*/ 1233 w 10000"/>
                  <a:gd name="connsiteY202" fmla="*/ 1486 h 10000"/>
                  <a:gd name="connsiteX203" fmla="*/ 1197 w 10000"/>
                  <a:gd name="connsiteY203" fmla="*/ 1493 h 10000"/>
                  <a:gd name="connsiteX204" fmla="*/ 1180 w 10000"/>
                  <a:gd name="connsiteY204" fmla="*/ 1496 h 10000"/>
                  <a:gd name="connsiteX205" fmla="*/ 1169 w 10000"/>
                  <a:gd name="connsiteY205" fmla="*/ 1496 h 10000"/>
                  <a:gd name="connsiteX206" fmla="*/ 1161 w 10000"/>
                  <a:gd name="connsiteY206" fmla="*/ 1503 h 10000"/>
                  <a:gd name="connsiteX207" fmla="*/ 1155 w 10000"/>
                  <a:gd name="connsiteY207" fmla="*/ 1503 h 10000"/>
                  <a:gd name="connsiteX208" fmla="*/ 501 w 10000"/>
                  <a:gd name="connsiteY208" fmla="*/ 2277 h 10000"/>
                  <a:gd name="connsiteX209" fmla="*/ 396 w 10000"/>
                  <a:gd name="connsiteY209" fmla="*/ 2532 h 10000"/>
                  <a:gd name="connsiteX210" fmla="*/ 324 w 10000"/>
                  <a:gd name="connsiteY210" fmla="*/ 2759 h 10000"/>
                  <a:gd name="connsiteX211" fmla="*/ 274 w 10000"/>
                  <a:gd name="connsiteY211" fmla="*/ 2866 h 10000"/>
                  <a:gd name="connsiteX212" fmla="*/ 202 w 10000"/>
                  <a:gd name="connsiteY212" fmla="*/ 3008 h 10000"/>
                  <a:gd name="connsiteX213" fmla="*/ 211 w 10000"/>
                  <a:gd name="connsiteY213" fmla="*/ 3177 h 10000"/>
                  <a:gd name="connsiteX214" fmla="*/ 235 w 10000"/>
                  <a:gd name="connsiteY214" fmla="*/ 3368 h 10000"/>
                  <a:gd name="connsiteX215" fmla="*/ 266 w 10000"/>
                  <a:gd name="connsiteY215" fmla="*/ 3595 h 10000"/>
                  <a:gd name="connsiteX216" fmla="*/ 299 w 10000"/>
                  <a:gd name="connsiteY216" fmla="*/ 3831 h 10000"/>
                  <a:gd name="connsiteX217" fmla="*/ 305 w 10000"/>
                  <a:gd name="connsiteY217" fmla="*/ 3863 h 10000"/>
                  <a:gd name="connsiteX218" fmla="*/ 341 w 10000"/>
                  <a:gd name="connsiteY218" fmla="*/ 3941 h 10000"/>
                  <a:gd name="connsiteX219" fmla="*/ 186 w 10000"/>
                  <a:gd name="connsiteY219" fmla="*/ 3935 h 10000"/>
                  <a:gd name="connsiteX220" fmla="*/ 30 w 10000"/>
                  <a:gd name="connsiteY220" fmla="*/ 3925 h 10000"/>
                  <a:gd name="connsiteX221" fmla="*/ 0 w 10000"/>
                  <a:gd name="connsiteY221" fmla="*/ 4054 h 10000"/>
                  <a:gd name="connsiteX222" fmla="*/ 14 w 10000"/>
                  <a:gd name="connsiteY222" fmla="*/ 4152 h 10000"/>
                  <a:gd name="connsiteX223" fmla="*/ 22 w 10000"/>
                  <a:gd name="connsiteY223" fmla="*/ 4242 h 10000"/>
                  <a:gd name="connsiteX224" fmla="*/ 30 w 10000"/>
                  <a:gd name="connsiteY224" fmla="*/ 4291 h 10000"/>
                  <a:gd name="connsiteX225" fmla="*/ 102 w 10000"/>
                  <a:gd name="connsiteY225" fmla="*/ 4271 h 10000"/>
                  <a:gd name="connsiteX226" fmla="*/ 155 w 10000"/>
                  <a:gd name="connsiteY226" fmla="*/ 4262 h 10000"/>
                  <a:gd name="connsiteX227" fmla="*/ 410 w 10000"/>
                  <a:gd name="connsiteY227" fmla="*/ 4255 h 10000"/>
                  <a:gd name="connsiteX228" fmla="*/ 418 w 10000"/>
                  <a:gd name="connsiteY228" fmla="*/ 4385 h 10000"/>
                  <a:gd name="connsiteX229" fmla="*/ 429 w 10000"/>
                  <a:gd name="connsiteY229" fmla="*/ 4543 h 10000"/>
                  <a:gd name="connsiteX230" fmla="*/ 443 w 10000"/>
                  <a:gd name="connsiteY230" fmla="*/ 4585 h 10000"/>
                  <a:gd name="connsiteX231" fmla="*/ 465 w 10000"/>
                  <a:gd name="connsiteY231" fmla="*/ 4611 h 10000"/>
                  <a:gd name="connsiteX232" fmla="*/ 468 w 10000"/>
                  <a:gd name="connsiteY232" fmla="*/ 4621 h 10000"/>
                  <a:gd name="connsiteX233" fmla="*/ 474 w 10000"/>
                  <a:gd name="connsiteY233" fmla="*/ 4679 h 10000"/>
                  <a:gd name="connsiteX234" fmla="*/ 554 w 10000"/>
                  <a:gd name="connsiteY234" fmla="*/ 4738 h 10000"/>
                  <a:gd name="connsiteX235" fmla="*/ 637 w 10000"/>
                  <a:gd name="connsiteY235" fmla="*/ 4809 h 10000"/>
                  <a:gd name="connsiteX236" fmla="*/ 704 w 10000"/>
                  <a:gd name="connsiteY236" fmla="*/ 4851 h 10000"/>
                  <a:gd name="connsiteX237" fmla="*/ 740 w 10000"/>
                  <a:gd name="connsiteY237" fmla="*/ 4893 h 10000"/>
                  <a:gd name="connsiteX238" fmla="*/ 756 w 10000"/>
                  <a:gd name="connsiteY238" fmla="*/ 4896 h 10000"/>
                  <a:gd name="connsiteX239" fmla="*/ 767 w 10000"/>
                  <a:gd name="connsiteY239" fmla="*/ 4880 h 10000"/>
                  <a:gd name="connsiteX240" fmla="*/ 806 w 10000"/>
                  <a:gd name="connsiteY240" fmla="*/ 4945 h 10000"/>
                  <a:gd name="connsiteX241" fmla="*/ 886 w 10000"/>
                  <a:gd name="connsiteY241" fmla="*/ 5078 h 10000"/>
                  <a:gd name="connsiteX242" fmla="*/ 911 w 10000"/>
                  <a:gd name="connsiteY242" fmla="*/ 5130 h 10000"/>
                  <a:gd name="connsiteX243" fmla="*/ 920 w 10000"/>
                  <a:gd name="connsiteY243" fmla="*/ 5191 h 10000"/>
                  <a:gd name="connsiteX244" fmla="*/ 920 w 10000"/>
                  <a:gd name="connsiteY244" fmla="*/ 5220 h 10000"/>
                  <a:gd name="connsiteX245" fmla="*/ 911 w 10000"/>
                  <a:gd name="connsiteY245" fmla="*/ 5314 h 10000"/>
                  <a:gd name="connsiteX246" fmla="*/ 898 w 10000"/>
                  <a:gd name="connsiteY246" fmla="*/ 5369 h 10000"/>
                  <a:gd name="connsiteX247" fmla="*/ 895 w 10000"/>
                  <a:gd name="connsiteY247" fmla="*/ 5385 h 10000"/>
                  <a:gd name="connsiteX248" fmla="*/ 895 w 10000"/>
                  <a:gd name="connsiteY248" fmla="*/ 5405 h 10000"/>
                  <a:gd name="connsiteX249" fmla="*/ 898 w 10000"/>
                  <a:gd name="connsiteY249" fmla="*/ 5434 h 10000"/>
                  <a:gd name="connsiteX250" fmla="*/ 911 w 10000"/>
                  <a:gd name="connsiteY250" fmla="*/ 5463 h 10000"/>
                  <a:gd name="connsiteX251" fmla="*/ 920 w 10000"/>
                  <a:gd name="connsiteY251" fmla="*/ 5492 h 10000"/>
                  <a:gd name="connsiteX252" fmla="*/ 934 w 10000"/>
                  <a:gd name="connsiteY252" fmla="*/ 5518 h 10000"/>
                  <a:gd name="connsiteX253" fmla="*/ 1169 w 10000"/>
                  <a:gd name="connsiteY253" fmla="*/ 5738 h 10000"/>
                  <a:gd name="connsiteX254" fmla="*/ 1188 w 10000"/>
                  <a:gd name="connsiteY254" fmla="*/ 5755 h 10000"/>
                  <a:gd name="connsiteX255" fmla="*/ 1216 w 10000"/>
                  <a:gd name="connsiteY255" fmla="*/ 5758 h 10000"/>
                  <a:gd name="connsiteX256" fmla="*/ 1313 w 10000"/>
                  <a:gd name="connsiteY256" fmla="*/ 5774 h 10000"/>
                  <a:gd name="connsiteX257" fmla="*/ 1349 w 10000"/>
                  <a:gd name="connsiteY257" fmla="*/ 5787 h 10000"/>
                  <a:gd name="connsiteX258" fmla="*/ 1393 w 10000"/>
                  <a:gd name="connsiteY258" fmla="*/ 5793 h 10000"/>
                  <a:gd name="connsiteX259" fmla="*/ 1393 w 10000"/>
                  <a:gd name="connsiteY259" fmla="*/ 5797 h 10000"/>
                  <a:gd name="connsiteX260" fmla="*/ 1421 w 10000"/>
                  <a:gd name="connsiteY260" fmla="*/ 5810 h 10000"/>
                  <a:gd name="connsiteX261" fmla="*/ 1446 w 10000"/>
                  <a:gd name="connsiteY261" fmla="*/ 5829 h 10000"/>
                  <a:gd name="connsiteX262" fmla="*/ 1460 w 10000"/>
                  <a:gd name="connsiteY262" fmla="*/ 5842 h 10000"/>
                  <a:gd name="connsiteX263" fmla="*/ 1476 w 10000"/>
                  <a:gd name="connsiteY263" fmla="*/ 5848 h 10000"/>
                  <a:gd name="connsiteX264" fmla="*/ 1501 w 10000"/>
                  <a:gd name="connsiteY264" fmla="*/ 5852 h 10000"/>
                  <a:gd name="connsiteX265" fmla="*/ 1532 w 10000"/>
                  <a:gd name="connsiteY265" fmla="*/ 5887 h 10000"/>
                  <a:gd name="connsiteX266" fmla="*/ 1565 w 10000"/>
                  <a:gd name="connsiteY266" fmla="*/ 5942 h 10000"/>
                  <a:gd name="connsiteX267" fmla="*/ 1587 w 10000"/>
                  <a:gd name="connsiteY267" fmla="*/ 5972 h 10000"/>
                  <a:gd name="connsiteX268" fmla="*/ 1612 w 10000"/>
                  <a:gd name="connsiteY268" fmla="*/ 5955 h 10000"/>
                  <a:gd name="connsiteX269" fmla="*/ 1679 w 10000"/>
                  <a:gd name="connsiteY269" fmla="*/ 6049 h 10000"/>
                  <a:gd name="connsiteX270" fmla="*/ 1720 w 10000"/>
                  <a:gd name="connsiteY270" fmla="*/ 6108 h 10000"/>
                  <a:gd name="connsiteX271" fmla="*/ 1751 w 10000"/>
                  <a:gd name="connsiteY271" fmla="*/ 6133 h 10000"/>
                  <a:gd name="connsiteX272" fmla="*/ 1792 w 10000"/>
                  <a:gd name="connsiteY272" fmla="*/ 6169 h 10000"/>
                  <a:gd name="connsiteX273" fmla="*/ 1801 w 10000"/>
                  <a:gd name="connsiteY273" fmla="*/ 6172 h 10000"/>
                  <a:gd name="connsiteX274" fmla="*/ 1814 w 10000"/>
                  <a:gd name="connsiteY274" fmla="*/ 6286 h 10000"/>
                  <a:gd name="connsiteX275" fmla="*/ 1817 w 10000"/>
                  <a:gd name="connsiteY275" fmla="*/ 6331 h 10000"/>
                  <a:gd name="connsiteX276" fmla="*/ 1809 w 10000"/>
                  <a:gd name="connsiteY276" fmla="*/ 6444 h 10000"/>
                  <a:gd name="connsiteX277" fmla="*/ 1801 w 10000"/>
                  <a:gd name="connsiteY277" fmla="*/ 6499 h 10000"/>
                  <a:gd name="connsiteX278" fmla="*/ 1781 w 10000"/>
                  <a:gd name="connsiteY278" fmla="*/ 6522 h 10000"/>
                  <a:gd name="connsiteX279" fmla="*/ 1773 w 10000"/>
                  <a:gd name="connsiteY279" fmla="*/ 6541 h 10000"/>
                  <a:gd name="connsiteX280" fmla="*/ 1762 w 10000"/>
                  <a:gd name="connsiteY280" fmla="*/ 6571 h 10000"/>
                  <a:gd name="connsiteX281" fmla="*/ 1767 w 10000"/>
                  <a:gd name="connsiteY281" fmla="*/ 6622 h 10000"/>
                  <a:gd name="connsiteX282" fmla="*/ 1767 w 10000"/>
                  <a:gd name="connsiteY282" fmla="*/ 6665 h 10000"/>
                  <a:gd name="connsiteX283" fmla="*/ 1767 w 10000"/>
                  <a:gd name="connsiteY283" fmla="*/ 6694 h 10000"/>
                  <a:gd name="connsiteX284" fmla="*/ 1776 w 10000"/>
                  <a:gd name="connsiteY284" fmla="*/ 6726 h 10000"/>
                  <a:gd name="connsiteX285" fmla="*/ 1776 w 10000"/>
                  <a:gd name="connsiteY285" fmla="*/ 6745 h 10000"/>
                  <a:gd name="connsiteX286" fmla="*/ 1767 w 10000"/>
                  <a:gd name="connsiteY286" fmla="*/ 6765 h 10000"/>
                  <a:gd name="connsiteX287" fmla="*/ 1762 w 10000"/>
                  <a:gd name="connsiteY287" fmla="*/ 6804 h 10000"/>
                  <a:gd name="connsiteX288" fmla="*/ 1753 w 10000"/>
                  <a:gd name="connsiteY288" fmla="*/ 6839 h 10000"/>
                  <a:gd name="connsiteX289" fmla="*/ 1742 w 10000"/>
                  <a:gd name="connsiteY289" fmla="*/ 6849 h 10000"/>
                  <a:gd name="connsiteX290" fmla="*/ 1726 w 10000"/>
                  <a:gd name="connsiteY290" fmla="*/ 6849 h 10000"/>
                  <a:gd name="connsiteX291" fmla="*/ 1712 w 10000"/>
                  <a:gd name="connsiteY291" fmla="*/ 6852 h 10000"/>
                  <a:gd name="connsiteX292" fmla="*/ 1640 w 10000"/>
                  <a:gd name="connsiteY292" fmla="*/ 6953 h 10000"/>
                  <a:gd name="connsiteX293" fmla="*/ 1493 w 10000"/>
                  <a:gd name="connsiteY293" fmla="*/ 7105 h 10000"/>
                  <a:gd name="connsiteX294" fmla="*/ 1490 w 10000"/>
                  <a:gd name="connsiteY294" fmla="*/ 7124 h 10000"/>
                  <a:gd name="connsiteX295" fmla="*/ 1468 w 10000"/>
                  <a:gd name="connsiteY295" fmla="*/ 7137 h 10000"/>
                  <a:gd name="connsiteX296" fmla="*/ 1454 w 10000"/>
                  <a:gd name="connsiteY296" fmla="*/ 7144 h 10000"/>
                  <a:gd name="connsiteX297" fmla="*/ 1452 w 10000"/>
                  <a:gd name="connsiteY297" fmla="*/ 7157 h 10000"/>
                  <a:gd name="connsiteX298" fmla="*/ 1446 w 10000"/>
                  <a:gd name="connsiteY298" fmla="*/ 7199 h 10000"/>
                  <a:gd name="connsiteX299" fmla="*/ 1476 w 10000"/>
                  <a:gd name="connsiteY299" fmla="*/ 7247 h 10000"/>
                  <a:gd name="connsiteX300" fmla="*/ 1501 w 10000"/>
                  <a:gd name="connsiteY300" fmla="*/ 7270 h 10000"/>
                  <a:gd name="connsiteX301" fmla="*/ 1518 w 10000"/>
                  <a:gd name="connsiteY301" fmla="*/ 7286 h 10000"/>
                  <a:gd name="connsiteX302" fmla="*/ 1524 w 10000"/>
                  <a:gd name="connsiteY302" fmla="*/ 7306 h 10000"/>
                  <a:gd name="connsiteX303" fmla="*/ 1540 w 10000"/>
                  <a:gd name="connsiteY303" fmla="*/ 7322 h 10000"/>
                  <a:gd name="connsiteX304" fmla="*/ 1565 w 10000"/>
                  <a:gd name="connsiteY304" fmla="*/ 7325 h 10000"/>
                  <a:gd name="connsiteX305" fmla="*/ 1590 w 10000"/>
                  <a:gd name="connsiteY305" fmla="*/ 7332 h 10000"/>
                  <a:gd name="connsiteX306" fmla="*/ 1615 w 10000"/>
                  <a:gd name="connsiteY306" fmla="*/ 7345 h 10000"/>
                  <a:gd name="connsiteX307" fmla="*/ 1662 w 10000"/>
                  <a:gd name="connsiteY307" fmla="*/ 7370 h 10000"/>
                  <a:gd name="connsiteX308" fmla="*/ 1670 w 10000"/>
                  <a:gd name="connsiteY308" fmla="*/ 7351 h 10000"/>
                  <a:gd name="connsiteX309" fmla="*/ 1726 w 10000"/>
                  <a:gd name="connsiteY309" fmla="*/ 7354 h 10000"/>
                  <a:gd name="connsiteX310" fmla="*/ 1726 w 10000"/>
                  <a:gd name="connsiteY310" fmla="*/ 7400 h 10000"/>
                  <a:gd name="connsiteX311" fmla="*/ 1773 w 10000"/>
                  <a:gd name="connsiteY311" fmla="*/ 7409 h 10000"/>
                  <a:gd name="connsiteX312" fmla="*/ 1806 w 10000"/>
                  <a:gd name="connsiteY312" fmla="*/ 7416 h 10000"/>
                  <a:gd name="connsiteX313" fmla="*/ 1839 w 10000"/>
                  <a:gd name="connsiteY313" fmla="*/ 7403 h 10000"/>
                  <a:gd name="connsiteX314" fmla="*/ 1886 w 10000"/>
                  <a:gd name="connsiteY314" fmla="*/ 7403 h 10000"/>
                  <a:gd name="connsiteX315" fmla="*/ 1898 w 10000"/>
                  <a:gd name="connsiteY315" fmla="*/ 7403 h 10000"/>
                  <a:gd name="connsiteX316" fmla="*/ 1914 w 10000"/>
                  <a:gd name="connsiteY316" fmla="*/ 7494 h 10000"/>
                  <a:gd name="connsiteX317" fmla="*/ 1895 w 10000"/>
                  <a:gd name="connsiteY317" fmla="*/ 7523 h 10000"/>
                  <a:gd name="connsiteX318" fmla="*/ 1825 w 10000"/>
                  <a:gd name="connsiteY318" fmla="*/ 7617 h 10000"/>
                  <a:gd name="connsiteX319" fmla="*/ 1776 w 10000"/>
                  <a:gd name="connsiteY319" fmla="*/ 7691 h 10000"/>
                  <a:gd name="connsiteX320" fmla="*/ 1781 w 10000"/>
                  <a:gd name="connsiteY320" fmla="*/ 7723 h 10000"/>
                  <a:gd name="connsiteX321" fmla="*/ 1767 w 10000"/>
                  <a:gd name="connsiteY321" fmla="*/ 7759 h 10000"/>
                  <a:gd name="connsiteX322" fmla="*/ 1762 w 10000"/>
                  <a:gd name="connsiteY322" fmla="*/ 7817 h 10000"/>
                  <a:gd name="connsiteX323" fmla="*/ 1762 w 10000"/>
                  <a:gd name="connsiteY323" fmla="*/ 7856 h 10000"/>
                  <a:gd name="connsiteX324" fmla="*/ 1776 w 10000"/>
                  <a:gd name="connsiteY324" fmla="*/ 7892 h 10000"/>
                  <a:gd name="connsiteX325" fmla="*/ 1784 w 10000"/>
                  <a:gd name="connsiteY325" fmla="*/ 7902 h 10000"/>
                  <a:gd name="connsiteX326" fmla="*/ 1801 w 10000"/>
                  <a:gd name="connsiteY326" fmla="*/ 7908 h 10000"/>
                  <a:gd name="connsiteX327" fmla="*/ 1809 w 10000"/>
                  <a:gd name="connsiteY327" fmla="*/ 7911 h 10000"/>
                  <a:gd name="connsiteX328" fmla="*/ 1801 w 10000"/>
                  <a:gd name="connsiteY328" fmla="*/ 7940 h 10000"/>
                  <a:gd name="connsiteX329" fmla="*/ 1798 w 10000"/>
                  <a:gd name="connsiteY329" fmla="*/ 7979 h 10000"/>
                  <a:gd name="connsiteX330" fmla="*/ 1806 w 10000"/>
                  <a:gd name="connsiteY330" fmla="*/ 8002 h 10000"/>
                  <a:gd name="connsiteX331" fmla="*/ 1823 w 10000"/>
                  <a:gd name="connsiteY331" fmla="*/ 8021 h 10000"/>
                  <a:gd name="connsiteX332" fmla="*/ 1834 w 10000"/>
                  <a:gd name="connsiteY332" fmla="*/ 8044 h 10000"/>
                  <a:gd name="connsiteX333" fmla="*/ 1839 w 10000"/>
                  <a:gd name="connsiteY333" fmla="*/ 8073 h 10000"/>
                  <a:gd name="connsiteX334" fmla="*/ 1842 w 10000"/>
                  <a:gd name="connsiteY334" fmla="*/ 8106 h 10000"/>
                  <a:gd name="connsiteX335" fmla="*/ 1839 w 10000"/>
                  <a:gd name="connsiteY335" fmla="*/ 8144 h 10000"/>
                  <a:gd name="connsiteX336" fmla="*/ 1856 w 10000"/>
                  <a:gd name="connsiteY336" fmla="*/ 8164 h 10000"/>
                  <a:gd name="connsiteX337" fmla="*/ 1886 w 10000"/>
                  <a:gd name="connsiteY337" fmla="*/ 8193 h 10000"/>
                  <a:gd name="connsiteX338" fmla="*/ 1922 w 10000"/>
                  <a:gd name="connsiteY338" fmla="*/ 8206 h 10000"/>
                  <a:gd name="connsiteX339" fmla="*/ 1967 w 10000"/>
                  <a:gd name="connsiteY339" fmla="*/ 8203 h 10000"/>
                  <a:gd name="connsiteX340" fmla="*/ 1986 w 10000"/>
                  <a:gd name="connsiteY340" fmla="*/ 8212 h 10000"/>
                  <a:gd name="connsiteX341" fmla="*/ 2000 w 10000"/>
                  <a:gd name="connsiteY341" fmla="*/ 8232 h 10000"/>
                  <a:gd name="connsiteX342" fmla="*/ 2033 w 10000"/>
                  <a:gd name="connsiteY342" fmla="*/ 8258 h 10000"/>
                  <a:gd name="connsiteX343" fmla="*/ 2050 w 10000"/>
                  <a:gd name="connsiteY343" fmla="*/ 8271 h 10000"/>
                  <a:gd name="connsiteX344" fmla="*/ 2089 w 10000"/>
                  <a:gd name="connsiteY344" fmla="*/ 8280 h 10000"/>
                  <a:gd name="connsiteX345" fmla="*/ 2122 w 10000"/>
                  <a:gd name="connsiteY345" fmla="*/ 8300 h 10000"/>
                  <a:gd name="connsiteX346" fmla="*/ 2163 w 10000"/>
                  <a:gd name="connsiteY346" fmla="*/ 8332 h 10000"/>
                  <a:gd name="connsiteX347" fmla="*/ 2172 w 10000"/>
                  <a:gd name="connsiteY347" fmla="*/ 8335 h 10000"/>
                  <a:gd name="connsiteX348" fmla="*/ 2177 w 10000"/>
                  <a:gd name="connsiteY348" fmla="*/ 8345 h 10000"/>
                  <a:gd name="connsiteX349" fmla="*/ 2163 w 10000"/>
                  <a:gd name="connsiteY349" fmla="*/ 8371 h 10000"/>
                  <a:gd name="connsiteX350" fmla="*/ 2139 w 10000"/>
                  <a:gd name="connsiteY350" fmla="*/ 8423 h 10000"/>
                  <a:gd name="connsiteX351" fmla="*/ 2130 w 10000"/>
                  <a:gd name="connsiteY351" fmla="*/ 8439 h 10000"/>
                  <a:gd name="connsiteX352" fmla="*/ 2105 w 10000"/>
                  <a:gd name="connsiteY352" fmla="*/ 8446 h 10000"/>
                  <a:gd name="connsiteX353" fmla="*/ 2080 w 10000"/>
                  <a:gd name="connsiteY353" fmla="*/ 8449 h 10000"/>
                  <a:gd name="connsiteX354" fmla="*/ 2075 w 10000"/>
                  <a:gd name="connsiteY354" fmla="*/ 8459 h 10000"/>
                  <a:gd name="connsiteX355" fmla="*/ 2072 w 10000"/>
                  <a:gd name="connsiteY355" fmla="*/ 8475 h 10000"/>
                  <a:gd name="connsiteX356" fmla="*/ 2080 w 10000"/>
                  <a:gd name="connsiteY356" fmla="*/ 8484 h 10000"/>
                  <a:gd name="connsiteX357" fmla="*/ 2100 w 10000"/>
                  <a:gd name="connsiteY357" fmla="*/ 8475 h 10000"/>
                  <a:gd name="connsiteX358" fmla="*/ 2141 w 10000"/>
                  <a:gd name="connsiteY358" fmla="*/ 8478 h 10000"/>
                  <a:gd name="connsiteX359" fmla="*/ 2172 w 10000"/>
                  <a:gd name="connsiteY359" fmla="*/ 8475 h 10000"/>
                  <a:gd name="connsiteX360" fmla="*/ 2188 w 10000"/>
                  <a:gd name="connsiteY360" fmla="*/ 8475 h 10000"/>
                  <a:gd name="connsiteX361" fmla="*/ 2222 w 10000"/>
                  <a:gd name="connsiteY361" fmla="*/ 8497 h 10000"/>
                  <a:gd name="connsiteX362" fmla="*/ 2252 w 10000"/>
                  <a:gd name="connsiteY362" fmla="*/ 8514 h 10000"/>
                  <a:gd name="connsiteX363" fmla="*/ 2274 w 10000"/>
                  <a:gd name="connsiteY363" fmla="*/ 8514 h 10000"/>
                  <a:gd name="connsiteX364" fmla="*/ 2299 w 10000"/>
                  <a:gd name="connsiteY364" fmla="*/ 8504 h 10000"/>
                  <a:gd name="connsiteX365" fmla="*/ 2310 w 10000"/>
                  <a:gd name="connsiteY365" fmla="*/ 8504 h 10000"/>
                  <a:gd name="connsiteX366" fmla="*/ 2319 w 10000"/>
                  <a:gd name="connsiteY366" fmla="*/ 8484 h 10000"/>
                  <a:gd name="connsiteX367" fmla="*/ 2338 w 10000"/>
                  <a:gd name="connsiteY367" fmla="*/ 8494 h 10000"/>
                  <a:gd name="connsiteX368" fmla="*/ 2338 w 10000"/>
                  <a:gd name="connsiteY368" fmla="*/ 8552 h 10000"/>
                  <a:gd name="connsiteX369" fmla="*/ 2366 w 10000"/>
                  <a:gd name="connsiteY369" fmla="*/ 8572 h 10000"/>
                  <a:gd name="connsiteX370" fmla="*/ 2382 w 10000"/>
                  <a:gd name="connsiteY370" fmla="*/ 8582 h 10000"/>
                  <a:gd name="connsiteX371" fmla="*/ 2435 w 10000"/>
                  <a:gd name="connsiteY371" fmla="*/ 8552 h 10000"/>
                  <a:gd name="connsiteX372" fmla="*/ 2443 w 10000"/>
                  <a:gd name="connsiteY372" fmla="*/ 8552 h 10000"/>
                  <a:gd name="connsiteX373" fmla="*/ 2454 w 10000"/>
                  <a:gd name="connsiteY373" fmla="*/ 8552 h 10000"/>
                  <a:gd name="connsiteX374" fmla="*/ 2471 w 10000"/>
                  <a:gd name="connsiteY374" fmla="*/ 8546 h 10000"/>
                  <a:gd name="connsiteX375" fmla="*/ 2488 w 10000"/>
                  <a:gd name="connsiteY375" fmla="*/ 8536 h 10000"/>
                  <a:gd name="connsiteX376" fmla="*/ 2501 w 10000"/>
                  <a:gd name="connsiteY376" fmla="*/ 8533 h 10000"/>
                  <a:gd name="connsiteX377" fmla="*/ 2512 w 10000"/>
                  <a:gd name="connsiteY377" fmla="*/ 8533 h 10000"/>
                  <a:gd name="connsiteX378" fmla="*/ 2521 w 10000"/>
                  <a:gd name="connsiteY378" fmla="*/ 8546 h 10000"/>
                  <a:gd name="connsiteX379" fmla="*/ 2521 w 10000"/>
                  <a:gd name="connsiteY379" fmla="*/ 8572 h 10000"/>
                  <a:gd name="connsiteX380" fmla="*/ 2535 w 10000"/>
                  <a:gd name="connsiteY380" fmla="*/ 8588 h 10000"/>
                  <a:gd name="connsiteX381" fmla="*/ 2551 w 10000"/>
                  <a:gd name="connsiteY381" fmla="*/ 8582 h 10000"/>
                  <a:gd name="connsiteX382" fmla="*/ 2560 w 10000"/>
                  <a:gd name="connsiteY382" fmla="*/ 8582 h 10000"/>
                  <a:gd name="connsiteX383" fmla="*/ 2573 w 10000"/>
                  <a:gd name="connsiteY383" fmla="*/ 8588 h 10000"/>
                  <a:gd name="connsiteX384" fmla="*/ 2584 w 10000"/>
                  <a:gd name="connsiteY384" fmla="*/ 8591 h 10000"/>
                  <a:gd name="connsiteX385" fmla="*/ 2590 w 10000"/>
                  <a:gd name="connsiteY385" fmla="*/ 8598 h 10000"/>
                  <a:gd name="connsiteX386" fmla="*/ 2598 w 10000"/>
                  <a:gd name="connsiteY386" fmla="*/ 8608 h 10000"/>
                  <a:gd name="connsiteX387" fmla="*/ 2607 w 10000"/>
                  <a:gd name="connsiteY387" fmla="*/ 8617 h 10000"/>
                  <a:gd name="connsiteX388" fmla="*/ 2618 w 10000"/>
                  <a:gd name="connsiteY388" fmla="*/ 8617 h 10000"/>
                  <a:gd name="connsiteX389" fmla="*/ 2640 w 10000"/>
                  <a:gd name="connsiteY389" fmla="*/ 8608 h 10000"/>
                  <a:gd name="connsiteX390" fmla="*/ 2670 w 10000"/>
                  <a:gd name="connsiteY390" fmla="*/ 8598 h 10000"/>
                  <a:gd name="connsiteX391" fmla="*/ 2673 w 10000"/>
                  <a:gd name="connsiteY391" fmla="*/ 8598 h 10000"/>
                  <a:gd name="connsiteX392" fmla="*/ 2690 w 10000"/>
                  <a:gd name="connsiteY392" fmla="*/ 8598 h 10000"/>
                  <a:gd name="connsiteX393" fmla="*/ 2698 w 10000"/>
                  <a:gd name="connsiteY393" fmla="*/ 8598 h 10000"/>
                  <a:gd name="connsiteX394" fmla="*/ 2712 w 10000"/>
                  <a:gd name="connsiteY394" fmla="*/ 8598 h 10000"/>
                  <a:gd name="connsiteX395" fmla="*/ 2726 w 10000"/>
                  <a:gd name="connsiteY395" fmla="*/ 8591 h 10000"/>
                  <a:gd name="connsiteX396" fmla="*/ 2737 w 10000"/>
                  <a:gd name="connsiteY396" fmla="*/ 8588 h 10000"/>
                  <a:gd name="connsiteX397" fmla="*/ 2759 w 10000"/>
                  <a:gd name="connsiteY397" fmla="*/ 8582 h 10000"/>
                  <a:gd name="connsiteX398" fmla="*/ 2770 w 10000"/>
                  <a:gd name="connsiteY398" fmla="*/ 8578 h 10000"/>
                  <a:gd name="connsiteX399" fmla="*/ 2784 w 10000"/>
                  <a:gd name="connsiteY399" fmla="*/ 8572 h 10000"/>
                  <a:gd name="connsiteX400" fmla="*/ 2795 w 10000"/>
                  <a:gd name="connsiteY400" fmla="*/ 8572 h 10000"/>
                  <a:gd name="connsiteX401" fmla="*/ 2803 w 10000"/>
                  <a:gd name="connsiteY401" fmla="*/ 8588 h 10000"/>
                  <a:gd name="connsiteX402" fmla="*/ 2803 w 10000"/>
                  <a:gd name="connsiteY402" fmla="*/ 8591 h 10000"/>
                  <a:gd name="connsiteX403" fmla="*/ 2803 w 10000"/>
                  <a:gd name="connsiteY403" fmla="*/ 8601 h 10000"/>
                  <a:gd name="connsiteX404" fmla="*/ 2809 w 10000"/>
                  <a:gd name="connsiteY404" fmla="*/ 8601 h 10000"/>
                  <a:gd name="connsiteX405" fmla="*/ 2823 w 10000"/>
                  <a:gd name="connsiteY405" fmla="*/ 8598 h 10000"/>
                  <a:gd name="connsiteX406" fmla="*/ 2831 w 10000"/>
                  <a:gd name="connsiteY406" fmla="*/ 8598 h 10000"/>
                  <a:gd name="connsiteX407" fmla="*/ 2839 w 10000"/>
                  <a:gd name="connsiteY407" fmla="*/ 8601 h 10000"/>
                  <a:gd name="connsiteX408" fmla="*/ 2848 w 10000"/>
                  <a:gd name="connsiteY408" fmla="*/ 8598 h 10000"/>
                  <a:gd name="connsiteX409" fmla="*/ 2856 w 10000"/>
                  <a:gd name="connsiteY409" fmla="*/ 8601 h 10000"/>
                  <a:gd name="connsiteX410" fmla="*/ 2859 w 10000"/>
                  <a:gd name="connsiteY410" fmla="*/ 8601 h 10000"/>
                  <a:gd name="connsiteX411" fmla="*/ 2864 w 10000"/>
                  <a:gd name="connsiteY411" fmla="*/ 8598 h 10000"/>
                  <a:gd name="connsiteX412" fmla="*/ 2889 w 10000"/>
                  <a:gd name="connsiteY412" fmla="*/ 8611 h 10000"/>
                  <a:gd name="connsiteX413" fmla="*/ 2906 w 10000"/>
                  <a:gd name="connsiteY413" fmla="*/ 8620 h 10000"/>
                  <a:gd name="connsiteX414" fmla="*/ 2914 w 10000"/>
                  <a:gd name="connsiteY414" fmla="*/ 8627 h 10000"/>
                  <a:gd name="connsiteX415" fmla="*/ 2920 w 10000"/>
                  <a:gd name="connsiteY415" fmla="*/ 8640 h 10000"/>
                  <a:gd name="connsiteX416" fmla="*/ 2922 w 10000"/>
                  <a:gd name="connsiteY416" fmla="*/ 8666 h 10000"/>
                  <a:gd name="connsiteX417" fmla="*/ 2922 w 10000"/>
                  <a:gd name="connsiteY417" fmla="*/ 8692 h 10000"/>
                  <a:gd name="connsiteX418" fmla="*/ 2939 w 10000"/>
                  <a:gd name="connsiteY418" fmla="*/ 8695 h 10000"/>
                  <a:gd name="connsiteX419" fmla="*/ 2953 w 10000"/>
                  <a:gd name="connsiteY419" fmla="*/ 8695 h 10000"/>
                  <a:gd name="connsiteX420" fmla="*/ 2961 w 10000"/>
                  <a:gd name="connsiteY420" fmla="*/ 8695 h 10000"/>
                  <a:gd name="connsiteX421" fmla="*/ 2972 w 10000"/>
                  <a:gd name="connsiteY421" fmla="*/ 8692 h 10000"/>
                  <a:gd name="connsiteX422" fmla="*/ 2981 w 10000"/>
                  <a:gd name="connsiteY422" fmla="*/ 8685 h 10000"/>
                  <a:gd name="connsiteX423" fmla="*/ 2989 w 10000"/>
                  <a:gd name="connsiteY423" fmla="*/ 8685 h 10000"/>
                  <a:gd name="connsiteX424" fmla="*/ 3008 w 10000"/>
                  <a:gd name="connsiteY424" fmla="*/ 8685 h 10000"/>
                  <a:gd name="connsiteX425" fmla="*/ 3028 w 10000"/>
                  <a:gd name="connsiteY425" fmla="*/ 8695 h 10000"/>
                  <a:gd name="connsiteX426" fmla="*/ 3042 w 10000"/>
                  <a:gd name="connsiteY426" fmla="*/ 8695 h 10000"/>
                  <a:gd name="connsiteX427" fmla="*/ 3053 w 10000"/>
                  <a:gd name="connsiteY427" fmla="*/ 8676 h 10000"/>
                  <a:gd name="connsiteX428" fmla="*/ 3061 w 10000"/>
                  <a:gd name="connsiteY428" fmla="*/ 8666 h 10000"/>
                  <a:gd name="connsiteX429" fmla="*/ 3066 w 10000"/>
                  <a:gd name="connsiteY429" fmla="*/ 8656 h 10000"/>
                  <a:gd name="connsiteX430" fmla="*/ 3091 w 10000"/>
                  <a:gd name="connsiteY430" fmla="*/ 8659 h 10000"/>
                  <a:gd name="connsiteX431" fmla="*/ 3105 w 10000"/>
                  <a:gd name="connsiteY431" fmla="*/ 8659 h 10000"/>
                  <a:gd name="connsiteX432" fmla="*/ 3108 w 10000"/>
                  <a:gd name="connsiteY432" fmla="*/ 8650 h 10000"/>
                  <a:gd name="connsiteX433" fmla="*/ 3147 w 10000"/>
                  <a:gd name="connsiteY433" fmla="*/ 8588 h 10000"/>
                  <a:gd name="connsiteX434" fmla="*/ 3150 w 10000"/>
                  <a:gd name="connsiteY434" fmla="*/ 8598 h 10000"/>
                  <a:gd name="connsiteX435" fmla="*/ 3163 w 10000"/>
                  <a:gd name="connsiteY435" fmla="*/ 8601 h 10000"/>
                  <a:gd name="connsiteX436" fmla="*/ 3180 w 10000"/>
                  <a:gd name="connsiteY436" fmla="*/ 8608 h 10000"/>
                  <a:gd name="connsiteX437" fmla="*/ 3188 w 10000"/>
                  <a:gd name="connsiteY437" fmla="*/ 8611 h 10000"/>
                  <a:gd name="connsiteX438" fmla="*/ 3227 w 10000"/>
                  <a:gd name="connsiteY438" fmla="*/ 8620 h 10000"/>
                  <a:gd name="connsiteX439" fmla="*/ 3238 w 10000"/>
                  <a:gd name="connsiteY439" fmla="*/ 8617 h 10000"/>
                  <a:gd name="connsiteX440" fmla="*/ 3247 w 10000"/>
                  <a:gd name="connsiteY440" fmla="*/ 8601 h 10000"/>
                  <a:gd name="connsiteX441" fmla="*/ 3269 w 10000"/>
                  <a:gd name="connsiteY441" fmla="*/ 8611 h 10000"/>
                  <a:gd name="connsiteX442" fmla="*/ 3277 w 10000"/>
                  <a:gd name="connsiteY442" fmla="*/ 8617 h 10000"/>
                  <a:gd name="connsiteX443" fmla="*/ 3285 w 10000"/>
                  <a:gd name="connsiteY443" fmla="*/ 8611 h 10000"/>
                  <a:gd name="connsiteX444" fmla="*/ 3307 w 10000"/>
                  <a:gd name="connsiteY444" fmla="*/ 8611 h 10000"/>
                  <a:gd name="connsiteX445" fmla="*/ 3319 w 10000"/>
                  <a:gd name="connsiteY445" fmla="*/ 8617 h 10000"/>
                  <a:gd name="connsiteX446" fmla="*/ 3324 w 10000"/>
                  <a:gd name="connsiteY446" fmla="*/ 8617 h 10000"/>
                  <a:gd name="connsiteX447" fmla="*/ 3327 w 10000"/>
                  <a:gd name="connsiteY447" fmla="*/ 8620 h 10000"/>
                  <a:gd name="connsiteX448" fmla="*/ 3341 w 10000"/>
                  <a:gd name="connsiteY448" fmla="*/ 8620 h 10000"/>
                  <a:gd name="connsiteX449" fmla="*/ 3357 w 10000"/>
                  <a:gd name="connsiteY449" fmla="*/ 8620 h 10000"/>
                  <a:gd name="connsiteX450" fmla="*/ 3374 w 10000"/>
                  <a:gd name="connsiteY450" fmla="*/ 8620 h 10000"/>
                  <a:gd name="connsiteX451" fmla="*/ 3382 w 10000"/>
                  <a:gd name="connsiteY451" fmla="*/ 8620 h 10000"/>
                  <a:gd name="connsiteX452" fmla="*/ 3399 w 10000"/>
                  <a:gd name="connsiteY452" fmla="*/ 8611 h 10000"/>
                  <a:gd name="connsiteX453" fmla="*/ 3413 w 10000"/>
                  <a:gd name="connsiteY453" fmla="*/ 8601 h 10000"/>
                  <a:gd name="connsiteX454" fmla="*/ 3421 w 10000"/>
                  <a:gd name="connsiteY454" fmla="*/ 8588 h 10000"/>
                  <a:gd name="connsiteX455" fmla="*/ 3421 w 10000"/>
                  <a:gd name="connsiteY455" fmla="*/ 8572 h 10000"/>
                  <a:gd name="connsiteX456" fmla="*/ 3421 w 10000"/>
                  <a:gd name="connsiteY456" fmla="*/ 8552 h 10000"/>
                  <a:gd name="connsiteX457" fmla="*/ 3424 w 10000"/>
                  <a:gd name="connsiteY457" fmla="*/ 8533 h 10000"/>
                  <a:gd name="connsiteX458" fmla="*/ 3432 w 10000"/>
                  <a:gd name="connsiteY458" fmla="*/ 8523 h 10000"/>
                  <a:gd name="connsiteX459" fmla="*/ 3446 w 10000"/>
                  <a:gd name="connsiteY459" fmla="*/ 8523 h 10000"/>
                  <a:gd name="connsiteX460" fmla="*/ 3457 w 10000"/>
                  <a:gd name="connsiteY460" fmla="*/ 8523 h 10000"/>
                  <a:gd name="connsiteX461" fmla="*/ 3476 w 10000"/>
                  <a:gd name="connsiteY461" fmla="*/ 8533 h 10000"/>
                  <a:gd name="connsiteX462" fmla="*/ 3485 w 10000"/>
                  <a:gd name="connsiteY462" fmla="*/ 8536 h 10000"/>
                  <a:gd name="connsiteX463" fmla="*/ 3501 w 10000"/>
                  <a:gd name="connsiteY463" fmla="*/ 8527 h 10000"/>
                  <a:gd name="connsiteX464" fmla="*/ 3504 w 10000"/>
                  <a:gd name="connsiteY464" fmla="*/ 8514 h 10000"/>
                  <a:gd name="connsiteX465" fmla="*/ 3510 w 10000"/>
                  <a:gd name="connsiteY465" fmla="*/ 8497 h 10000"/>
                  <a:gd name="connsiteX466" fmla="*/ 3537 w 10000"/>
                  <a:gd name="connsiteY466" fmla="*/ 8484 h 10000"/>
                  <a:gd name="connsiteX467" fmla="*/ 3562 w 10000"/>
                  <a:gd name="connsiteY467" fmla="*/ 8488 h 10000"/>
                  <a:gd name="connsiteX468" fmla="*/ 3568 w 10000"/>
                  <a:gd name="connsiteY468" fmla="*/ 8484 h 10000"/>
                  <a:gd name="connsiteX469" fmla="*/ 3584 w 10000"/>
                  <a:gd name="connsiteY469" fmla="*/ 8494 h 10000"/>
                  <a:gd name="connsiteX470" fmla="*/ 3593 w 10000"/>
                  <a:gd name="connsiteY470" fmla="*/ 8507 h 10000"/>
                  <a:gd name="connsiteX471" fmla="*/ 3618 w 10000"/>
                  <a:gd name="connsiteY471" fmla="*/ 8497 h 10000"/>
                  <a:gd name="connsiteX472" fmla="*/ 3643 w 10000"/>
                  <a:gd name="connsiteY472" fmla="*/ 8475 h 10000"/>
                  <a:gd name="connsiteX473" fmla="*/ 3657 w 10000"/>
                  <a:gd name="connsiteY473" fmla="*/ 8478 h 10000"/>
                  <a:gd name="connsiteX474" fmla="*/ 3670 w 10000"/>
                  <a:gd name="connsiteY474" fmla="*/ 8475 h 10000"/>
                  <a:gd name="connsiteX475" fmla="*/ 3673 w 10000"/>
                  <a:gd name="connsiteY475" fmla="*/ 8468 h 10000"/>
                  <a:gd name="connsiteX476" fmla="*/ 3681 w 10000"/>
                  <a:gd name="connsiteY476" fmla="*/ 8468 h 10000"/>
                  <a:gd name="connsiteX477" fmla="*/ 3698 w 10000"/>
                  <a:gd name="connsiteY477" fmla="*/ 8478 h 10000"/>
                  <a:gd name="connsiteX478" fmla="*/ 3720 w 10000"/>
                  <a:gd name="connsiteY478" fmla="*/ 8497 h 10000"/>
                  <a:gd name="connsiteX479" fmla="*/ 3715 w 10000"/>
                  <a:gd name="connsiteY479" fmla="*/ 8504 h 10000"/>
                  <a:gd name="connsiteX480" fmla="*/ 3729 w 10000"/>
                  <a:gd name="connsiteY480" fmla="*/ 8514 h 10000"/>
                  <a:gd name="connsiteX481" fmla="*/ 3729 w 10000"/>
                  <a:gd name="connsiteY481" fmla="*/ 8517 h 10000"/>
                  <a:gd name="connsiteX482" fmla="*/ 3740 w 10000"/>
                  <a:gd name="connsiteY482" fmla="*/ 8527 h 10000"/>
                  <a:gd name="connsiteX483" fmla="*/ 3759 w 10000"/>
                  <a:gd name="connsiteY483" fmla="*/ 8517 h 10000"/>
                  <a:gd name="connsiteX484" fmla="*/ 3762 w 10000"/>
                  <a:gd name="connsiteY484" fmla="*/ 8504 h 10000"/>
                  <a:gd name="connsiteX485" fmla="*/ 3770 w 10000"/>
                  <a:gd name="connsiteY485" fmla="*/ 8488 h 10000"/>
                  <a:gd name="connsiteX486" fmla="*/ 3778 w 10000"/>
                  <a:gd name="connsiteY486" fmla="*/ 8484 h 10000"/>
                  <a:gd name="connsiteX487" fmla="*/ 3792 w 10000"/>
                  <a:gd name="connsiteY487" fmla="*/ 8475 h 10000"/>
                  <a:gd name="connsiteX488" fmla="*/ 3803 w 10000"/>
                  <a:gd name="connsiteY488" fmla="*/ 8478 h 10000"/>
                  <a:gd name="connsiteX489" fmla="*/ 3809 w 10000"/>
                  <a:gd name="connsiteY489" fmla="*/ 8475 h 10000"/>
                  <a:gd name="connsiteX490" fmla="*/ 3825 w 10000"/>
                  <a:gd name="connsiteY490" fmla="*/ 8465 h 10000"/>
                  <a:gd name="connsiteX491" fmla="*/ 3834 w 10000"/>
                  <a:gd name="connsiteY491" fmla="*/ 8468 h 10000"/>
                  <a:gd name="connsiteX492" fmla="*/ 3842 w 10000"/>
                  <a:gd name="connsiteY492" fmla="*/ 8478 h 10000"/>
                  <a:gd name="connsiteX493" fmla="*/ 3850 w 10000"/>
                  <a:gd name="connsiteY493" fmla="*/ 8478 h 10000"/>
                  <a:gd name="connsiteX494" fmla="*/ 3859 w 10000"/>
                  <a:gd name="connsiteY494" fmla="*/ 8484 h 10000"/>
                  <a:gd name="connsiteX495" fmla="*/ 3873 w 10000"/>
                  <a:gd name="connsiteY495" fmla="*/ 8494 h 10000"/>
                  <a:gd name="connsiteX496" fmla="*/ 3875 w 10000"/>
                  <a:gd name="connsiteY496" fmla="*/ 8507 h 10000"/>
                  <a:gd name="connsiteX497" fmla="*/ 3881 w 10000"/>
                  <a:gd name="connsiteY497" fmla="*/ 8527 h 10000"/>
                  <a:gd name="connsiteX498" fmla="*/ 3875 w 10000"/>
                  <a:gd name="connsiteY498" fmla="*/ 8546 h 10000"/>
                  <a:gd name="connsiteX499" fmla="*/ 3892 w 10000"/>
                  <a:gd name="connsiteY499" fmla="*/ 8546 h 10000"/>
                  <a:gd name="connsiteX500" fmla="*/ 3900 w 10000"/>
                  <a:gd name="connsiteY500" fmla="*/ 8543 h 10000"/>
                  <a:gd name="connsiteX501" fmla="*/ 3906 w 10000"/>
                  <a:gd name="connsiteY501" fmla="*/ 8543 h 10000"/>
                  <a:gd name="connsiteX502" fmla="*/ 3922 w 10000"/>
                  <a:gd name="connsiteY502" fmla="*/ 8552 h 10000"/>
                  <a:gd name="connsiteX503" fmla="*/ 3939 w 10000"/>
                  <a:gd name="connsiteY503" fmla="*/ 8559 h 10000"/>
                  <a:gd name="connsiteX504" fmla="*/ 3953 w 10000"/>
                  <a:gd name="connsiteY504" fmla="*/ 8572 h 10000"/>
                  <a:gd name="connsiteX505" fmla="*/ 3956 w 10000"/>
                  <a:gd name="connsiteY505" fmla="*/ 8588 h 10000"/>
                  <a:gd name="connsiteX506" fmla="*/ 3956 w 10000"/>
                  <a:gd name="connsiteY506" fmla="*/ 8608 h 10000"/>
                  <a:gd name="connsiteX507" fmla="*/ 3972 w 10000"/>
                  <a:gd name="connsiteY507" fmla="*/ 8608 h 10000"/>
                  <a:gd name="connsiteX508" fmla="*/ 3986 w 10000"/>
                  <a:gd name="connsiteY508" fmla="*/ 8608 h 10000"/>
                  <a:gd name="connsiteX509" fmla="*/ 3997 w 10000"/>
                  <a:gd name="connsiteY509" fmla="*/ 8608 h 10000"/>
                  <a:gd name="connsiteX510" fmla="*/ 4006 w 10000"/>
                  <a:gd name="connsiteY510" fmla="*/ 8608 h 10000"/>
                  <a:gd name="connsiteX511" fmla="*/ 4006 w 10000"/>
                  <a:gd name="connsiteY511" fmla="*/ 8611 h 10000"/>
                  <a:gd name="connsiteX512" fmla="*/ 4011 w 10000"/>
                  <a:gd name="connsiteY512" fmla="*/ 8611 h 10000"/>
                  <a:gd name="connsiteX513" fmla="*/ 4022 w 10000"/>
                  <a:gd name="connsiteY513" fmla="*/ 8620 h 10000"/>
                  <a:gd name="connsiteX514" fmla="*/ 4042 w 10000"/>
                  <a:gd name="connsiteY514" fmla="*/ 8620 h 10000"/>
                  <a:gd name="connsiteX515" fmla="*/ 4050 w 10000"/>
                  <a:gd name="connsiteY515" fmla="*/ 8617 h 10000"/>
                  <a:gd name="connsiteX516" fmla="*/ 4069 w 10000"/>
                  <a:gd name="connsiteY516" fmla="*/ 8620 h 10000"/>
                  <a:gd name="connsiteX517" fmla="*/ 4086 w 10000"/>
                  <a:gd name="connsiteY517" fmla="*/ 8630 h 10000"/>
                  <a:gd name="connsiteX518" fmla="*/ 4108 w 10000"/>
                  <a:gd name="connsiteY518" fmla="*/ 8627 h 10000"/>
                  <a:gd name="connsiteX519" fmla="*/ 4125 w 10000"/>
                  <a:gd name="connsiteY519" fmla="*/ 8620 h 10000"/>
                  <a:gd name="connsiteX520" fmla="*/ 4133 w 10000"/>
                  <a:gd name="connsiteY520" fmla="*/ 8611 h 10000"/>
                  <a:gd name="connsiteX521" fmla="*/ 4139 w 10000"/>
                  <a:gd name="connsiteY521" fmla="*/ 8608 h 10000"/>
                  <a:gd name="connsiteX522" fmla="*/ 4147 w 10000"/>
                  <a:gd name="connsiteY522" fmla="*/ 8601 h 10000"/>
                  <a:gd name="connsiteX523" fmla="*/ 4155 w 10000"/>
                  <a:gd name="connsiteY523" fmla="*/ 8591 h 10000"/>
                  <a:gd name="connsiteX524" fmla="*/ 4166 w 10000"/>
                  <a:gd name="connsiteY524" fmla="*/ 8582 h 10000"/>
                  <a:gd name="connsiteX525" fmla="*/ 4183 w 10000"/>
                  <a:gd name="connsiteY525" fmla="*/ 8569 h 10000"/>
                  <a:gd name="connsiteX526" fmla="*/ 4191 w 10000"/>
                  <a:gd name="connsiteY526" fmla="*/ 8562 h 10000"/>
                  <a:gd name="connsiteX527" fmla="*/ 4208 w 10000"/>
                  <a:gd name="connsiteY527" fmla="*/ 8552 h 10000"/>
                  <a:gd name="connsiteX528" fmla="*/ 4230 w 10000"/>
                  <a:gd name="connsiteY528" fmla="*/ 8552 h 10000"/>
                  <a:gd name="connsiteX529" fmla="*/ 4238 w 10000"/>
                  <a:gd name="connsiteY529" fmla="*/ 8559 h 10000"/>
                  <a:gd name="connsiteX530" fmla="*/ 4247 w 10000"/>
                  <a:gd name="connsiteY530" fmla="*/ 8572 h 10000"/>
                  <a:gd name="connsiteX531" fmla="*/ 4252 w 10000"/>
                  <a:gd name="connsiteY531" fmla="*/ 8578 h 10000"/>
                  <a:gd name="connsiteX532" fmla="*/ 4263 w 10000"/>
                  <a:gd name="connsiteY532" fmla="*/ 8582 h 10000"/>
                  <a:gd name="connsiteX533" fmla="*/ 4277 w 10000"/>
                  <a:gd name="connsiteY533" fmla="*/ 8572 h 10000"/>
                  <a:gd name="connsiteX534" fmla="*/ 4294 w 10000"/>
                  <a:gd name="connsiteY534" fmla="*/ 8559 h 10000"/>
                  <a:gd name="connsiteX535" fmla="*/ 4302 w 10000"/>
                  <a:gd name="connsiteY535" fmla="*/ 8546 h 10000"/>
                  <a:gd name="connsiteX536" fmla="*/ 4310 w 10000"/>
                  <a:gd name="connsiteY536" fmla="*/ 8543 h 10000"/>
                  <a:gd name="connsiteX537" fmla="*/ 4313 w 10000"/>
                  <a:gd name="connsiteY537" fmla="*/ 8543 h 10000"/>
                  <a:gd name="connsiteX538" fmla="*/ 4332 w 10000"/>
                  <a:gd name="connsiteY538" fmla="*/ 8546 h 10000"/>
                  <a:gd name="connsiteX539" fmla="*/ 4335 w 10000"/>
                  <a:gd name="connsiteY539" fmla="*/ 8559 h 10000"/>
                  <a:gd name="connsiteX540" fmla="*/ 4349 w 10000"/>
                  <a:gd name="connsiteY540" fmla="*/ 8588 h 10000"/>
                  <a:gd name="connsiteX541" fmla="*/ 4360 w 10000"/>
                  <a:gd name="connsiteY541" fmla="*/ 8591 h 10000"/>
                  <a:gd name="connsiteX542" fmla="*/ 4366 w 10000"/>
                  <a:gd name="connsiteY542" fmla="*/ 8591 h 10000"/>
                  <a:gd name="connsiteX543" fmla="*/ 4382 w 10000"/>
                  <a:gd name="connsiteY543" fmla="*/ 8598 h 10000"/>
                  <a:gd name="connsiteX544" fmla="*/ 4385 w 10000"/>
                  <a:gd name="connsiteY544" fmla="*/ 8598 h 10000"/>
                  <a:gd name="connsiteX545" fmla="*/ 4402 w 10000"/>
                  <a:gd name="connsiteY545" fmla="*/ 8598 h 10000"/>
                  <a:gd name="connsiteX546" fmla="*/ 4421 w 10000"/>
                  <a:gd name="connsiteY546" fmla="*/ 8591 h 10000"/>
                  <a:gd name="connsiteX547" fmla="*/ 4440 w 10000"/>
                  <a:gd name="connsiteY547" fmla="*/ 8591 h 10000"/>
                  <a:gd name="connsiteX548" fmla="*/ 4449 w 10000"/>
                  <a:gd name="connsiteY548" fmla="*/ 8598 h 10000"/>
                  <a:gd name="connsiteX549" fmla="*/ 4454 w 10000"/>
                  <a:gd name="connsiteY549" fmla="*/ 8617 h 10000"/>
                  <a:gd name="connsiteX550" fmla="*/ 4463 w 10000"/>
                  <a:gd name="connsiteY550" fmla="*/ 8608 h 10000"/>
                  <a:gd name="connsiteX551" fmla="*/ 4474 w 10000"/>
                  <a:gd name="connsiteY551" fmla="*/ 8608 h 10000"/>
                  <a:gd name="connsiteX552" fmla="*/ 4490 w 10000"/>
                  <a:gd name="connsiteY552" fmla="*/ 8617 h 10000"/>
                  <a:gd name="connsiteX553" fmla="*/ 4504 w 10000"/>
                  <a:gd name="connsiteY553" fmla="*/ 8617 h 10000"/>
                  <a:gd name="connsiteX554" fmla="*/ 4518 w 10000"/>
                  <a:gd name="connsiteY554" fmla="*/ 8617 h 10000"/>
                  <a:gd name="connsiteX555" fmla="*/ 4535 w 10000"/>
                  <a:gd name="connsiteY555" fmla="*/ 8611 h 10000"/>
                  <a:gd name="connsiteX556" fmla="*/ 4546 w 10000"/>
                  <a:gd name="connsiteY556" fmla="*/ 8611 h 10000"/>
                  <a:gd name="connsiteX557" fmla="*/ 4562 w 10000"/>
                  <a:gd name="connsiteY557" fmla="*/ 8611 h 10000"/>
                  <a:gd name="connsiteX558" fmla="*/ 4571 w 10000"/>
                  <a:gd name="connsiteY558" fmla="*/ 8611 h 10000"/>
                  <a:gd name="connsiteX559" fmla="*/ 4579 w 10000"/>
                  <a:gd name="connsiteY559" fmla="*/ 8608 h 10000"/>
                  <a:gd name="connsiteX560" fmla="*/ 4584 w 10000"/>
                  <a:gd name="connsiteY560" fmla="*/ 8608 h 10000"/>
                  <a:gd name="connsiteX561" fmla="*/ 4601 w 10000"/>
                  <a:gd name="connsiteY561" fmla="*/ 8617 h 10000"/>
                  <a:gd name="connsiteX562" fmla="*/ 4609 w 10000"/>
                  <a:gd name="connsiteY562" fmla="*/ 8627 h 10000"/>
                  <a:gd name="connsiteX563" fmla="*/ 4618 w 10000"/>
                  <a:gd name="connsiteY563" fmla="*/ 8637 h 10000"/>
                  <a:gd name="connsiteX564" fmla="*/ 4618 w 10000"/>
                  <a:gd name="connsiteY564" fmla="*/ 8646 h 10000"/>
                  <a:gd name="connsiteX565" fmla="*/ 4634 w 10000"/>
                  <a:gd name="connsiteY565" fmla="*/ 8656 h 10000"/>
                  <a:gd name="connsiteX566" fmla="*/ 4640 w 10000"/>
                  <a:gd name="connsiteY566" fmla="*/ 8659 h 10000"/>
                  <a:gd name="connsiteX567" fmla="*/ 4651 w 10000"/>
                  <a:gd name="connsiteY567" fmla="*/ 8666 h 10000"/>
                  <a:gd name="connsiteX568" fmla="*/ 4657 w 10000"/>
                  <a:gd name="connsiteY568" fmla="*/ 8659 h 10000"/>
                  <a:gd name="connsiteX569" fmla="*/ 4668 w 10000"/>
                  <a:gd name="connsiteY569" fmla="*/ 8650 h 10000"/>
                  <a:gd name="connsiteX570" fmla="*/ 4676 w 10000"/>
                  <a:gd name="connsiteY570" fmla="*/ 8650 h 10000"/>
                  <a:gd name="connsiteX571" fmla="*/ 4690 w 10000"/>
                  <a:gd name="connsiteY571" fmla="*/ 8650 h 10000"/>
                  <a:gd name="connsiteX572" fmla="*/ 4698 w 10000"/>
                  <a:gd name="connsiteY572" fmla="*/ 8650 h 10000"/>
                  <a:gd name="connsiteX573" fmla="*/ 4704 w 10000"/>
                  <a:gd name="connsiteY573" fmla="*/ 8650 h 10000"/>
                  <a:gd name="connsiteX574" fmla="*/ 4706 w 10000"/>
                  <a:gd name="connsiteY574" fmla="*/ 8659 h 10000"/>
                  <a:gd name="connsiteX575" fmla="*/ 4706 w 10000"/>
                  <a:gd name="connsiteY575" fmla="*/ 8666 h 10000"/>
                  <a:gd name="connsiteX576" fmla="*/ 4723 w 10000"/>
                  <a:gd name="connsiteY576" fmla="*/ 8682 h 10000"/>
                  <a:gd name="connsiteX577" fmla="*/ 4737 w 10000"/>
                  <a:gd name="connsiteY577" fmla="*/ 8682 h 10000"/>
                  <a:gd name="connsiteX578" fmla="*/ 4745 w 10000"/>
                  <a:gd name="connsiteY578" fmla="*/ 8676 h 10000"/>
                  <a:gd name="connsiteX579" fmla="*/ 4756 w 10000"/>
                  <a:gd name="connsiteY579" fmla="*/ 8666 h 10000"/>
                  <a:gd name="connsiteX580" fmla="*/ 4765 w 10000"/>
                  <a:gd name="connsiteY580" fmla="*/ 8666 h 10000"/>
                  <a:gd name="connsiteX581" fmla="*/ 4765 w 10000"/>
                  <a:gd name="connsiteY581" fmla="*/ 8682 h 10000"/>
                  <a:gd name="connsiteX582" fmla="*/ 4770 w 10000"/>
                  <a:gd name="connsiteY582" fmla="*/ 8701 h 10000"/>
                  <a:gd name="connsiteX583" fmla="*/ 4778 w 10000"/>
                  <a:gd name="connsiteY583" fmla="*/ 8705 h 10000"/>
                  <a:gd name="connsiteX584" fmla="*/ 4795 w 10000"/>
                  <a:gd name="connsiteY584" fmla="*/ 8714 h 10000"/>
                  <a:gd name="connsiteX585" fmla="*/ 4812 w 10000"/>
                  <a:gd name="connsiteY585" fmla="*/ 8714 h 10000"/>
                  <a:gd name="connsiteX586" fmla="*/ 4825 w 10000"/>
                  <a:gd name="connsiteY586" fmla="*/ 8705 h 10000"/>
                  <a:gd name="connsiteX587" fmla="*/ 4825 w 10000"/>
                  <a:gd name="connsiteY587" fmla="*/ 8701 h 10000"/>
                  <a:gd name="connsiteX588" fmla="*/ 4828 w 10000"/>
                  <a:gd name="connsiteY588" fmla="*/ 8701 h 10000"/>
                  <a:gd name="connsiteX589" fmla="*/ 4837 w 10000"/>
                  <a:gd name="connsiteY589" fmla="*/ 8692 h 10000"/>
                  <a:gd name="connsiteX590" fmla="*/ 4842 w 10000"/>
                  <a:gd name="connsiteY590" fmla="*/ 8685 h 10000"/>
                  <a:gd name="connsiteX591" fmla="*/ 4859 w 10000"/>
                  <a:gd name="connsiteY591" fmla="*/ 8692 h 10000"/>
                  <a:gd name="connsiteX592" fmla="*/ 4870 w 10000"/>
                  <a:gd name="connsiteY592" fmla="*/ 8701 h 10000"/>
                  <a:gd name="connsiteX593" fmla="*/ 4878 w 10000"/>
                  <a:gd name="connsiteY593" fmla="*/ 8714 h 10000"/>
                  <a:gd name="connsiteX594" fmla="*/ 4892 w 10000"/>
                  <a:gd name="connsiteY594" fmla="*/ 8724 h 10000"/>
                  <a:gd name="connsiteX595" fmla="*/ 4900 w 10000"/>
                  <a:gd name="connsiteY595" fmla="*/ 8724 h 10000"/>
                  <a:gd name="connsiteX596" fmla="*/ 4906 w 10000"/>
                  <a:gd name="connsiteY596" fmla="*/ 8705 h 10000"/>
                  <a:gd name="connsiteX597" fmla="*/ 4925 w 10000"/>
                  <a:gd name="connsiteY597" fmla="*/ 8724 h 10000"/>
                  <a:gd name="connsiteX598" fmla="*/ 4939 w 10000"/>
                  <a:gd name="connsiteY598" fmla="*/ 8701 h 10000"/>
                  <a:gd name="connsiteX599" fmla="*/ 4950 w 10000"/>
                  <a:gd name="connsiteY599" fmla="*/ 8695 h 10000"/>
                  <a:gd name="connsiteX600" fmla="*/ 4956 w 10000"/>
                  <a:gd name="connsiteY600" fmla="*/ 8692 h 10000"/>
                  <a:gd name="connsiteX601" fmla="*/ 4986 w 10000"/>
                  <a:gd name="connsiteY601" fmla="*/ 8705 h 10000"/>
                  <a:gd name="connsiteX602" fmla="*/ 5003 w 10000"/>
                  <a:gd name="connsiteY602" fmla="*/ 8701 h 10000"/>
                  <a:gd name="connsiteX603" fmla="*/ 5011 w 10000"/>
                  <a:gd name="connsiteY603" fmla="*/ 8692 h 10000"/>
                  <a:gd name="connsiteX604" fmla="*/ 5028 w 10000"/>
                  <a:gd name="connsiteY604" fmla="*/ 8682 h 10000"/>
                  <a:gd name="connsiteX605" fmla="*/ 5030 w 10000"/>
                  <a:gd name="connsiteY605" fmla="*/ 8659 h 10000"/>
                  <a:gd name="connsiteX606" fmla="*/ 5039 w 10000"/>
                  <a:gd name="connsiteY606" fmla="*/ 8656 h 10000"/>
                  <a:gd name="connsiteX607" fmla="*/ 5053 w 10000"/>
                  <a:gd name="connsiteY607" fmla="*/ 8669 h 10000"/>
                  <a:gd name="connsiteX608" fmla="*/ 5061 w 10000"/>
                  <a:gd name="connsiteY608" fmla="*/ 8669 h 10000"/>
                  <a:gd name="connsiteX609" fmla="*/ 5061 w 10000"/>
                  <a:gd name="connsiteY609" fmla="*/ 8676 h 10000"/>
                  <a:gd name="connsiteX610" fmla="*/ 5069 w 10000"/>
                  <a:gd name="connsiteY610" fmla="*/ 8669 h 10000"/>
                  <a:gd name="connsiteX611" fmla="*/ 5083 w 10000"/>
                  <a:gd name="connsiteY611" fmla="*/ 8669 h 10000"/>
                  <a:gd name="connsiteX612" fmla="*/ 5100 w 10000"/>
                  <a:gd name="connsiteY612" fmla="*/ 8669 h 10000"/>
                  <a:gd name="connsiteX613" fmla="*/ 5119 w 10000"/>
                  <a:gd name="connsiteY613" fmla="*/ 8682 h 10000"/>
                  <a:gd name="connsiteX614" fmla="*/ 5136 w 10000"/>
                  <a:gd name="connsiteY614" fmla="*/ 8692 h 10000"/>
                  <a:gd name="connsiteX615" fmla="*/ 5161 w 10000"/>
                  <a:gd name="connsiteY615" fmla="*/ 8701 h 10000"/>
                  <a:gd name="connsiteX616" fmla="*/ 5183 w 10000"/>
                  <a:gd name="connsiteY616" fmla="*/ 8701 h 10000"/>
                  <a:gd name="connsiteX617" fmla="*/ 5199 w 10000"/>
                  <a:gd name="connsiteY617" fmla="*/ 8701 h 10000"/>
                  <a:gd name="connsiteX618" fmla="*/ 5213 w 10000"/>
                  <a:gd name="connsiteY618" fmla="*/ 8705 h 10000"/>
                  <a:gd name="connsiteX619" fmla="*/ 5224 w 10000"/>
                  <a:gd name="connsiteY619" fmla="*/ 8701 h 10000"/>
                  <a:gd name="connsiteX620" fmla="*/ 5230 w 10000"/>
                  <a:gd name="connsiteY620" fmla="*/ 8701 h 10000"/>
                  <a:gd name="connsiteX621" fmla="*/ 5241 w 10000"/>
                  <a:gd name="connsiteY621" fmla="*/ 8676 h 10000"/>
                  <a:gd name="connsiteX622" fmla="*/ 5247 w 10000"/>
                  <a:gd name="connsiteY622" fmla="*/ 8666 h 10000"/>
                  <a:gd name="connsiteX623" fmla="*/ 5249 w 10000"/>
                  <a:gd name="connsiteY623" fmla="*/ 8646 h 10000"/>
                  <a:gd name="connsiteX624" fmla="*/ 5249 w 10000"/>
                  <a:gd name="connsiteY624" fmla="*/ 8650 h 10000"/>
                  <a:gd name="connsiteX625" fmla="*/ 5255 w 10000"/>
                  <a:gd name="connsiteY625" fmla="*/ 8646 h 10000"/>
                  <a:gd name="connsiteX626" fmla="*/ 5271 w 10000"/>
                  <a:gd name="connsiteY626" fmla="*/ 8650 h 10000"/>
                  <a:gd name="connsiteX627" fmla="*/ 5288 w 10000"/>
                  <a:gd name="connsiteY627" fmla="*/ 8666 h 10000"/>
                  <a:gd name="connsiteX628" fmla="*/ 5296 w 10000"/>
                  <a:gd name="connsiteY628" fmla="*/ 8666 h 10000"/>
                  <a:gd name="connsiteX629" fmla="*/ 5310 w 10000"/>
                  <a:gd name="connsiteY629" fmla="*/ 8656 h 10000"/>
                  <a:gd name="connsiteX630" fmla="*/ 5321 w 10000"/>
                  <a:gd name="connsiteY630" fmla="*/ 8650 h 10000"/>
                  <a:gd name="connsiteX631" fmla="*/ 5338 w 10000"/>
                  <a:gd name="connsiteY631" fmla="*/ 8650 h 10000"/>
                  <a:gd name="connsiteX632" fmla="*/ 5360 w 10000"/>
                  <a:gd name="connsiteY632" fmla="*/ 8640 h 10000"/>
                  <a:gd name="connsiteX633" fmla="*/ 5366 w 10000"/>
                  <a:gd name="connsiteY633" fmla="*/ 8637 h 10000"/>
                  <a:gd name="connsiteX634" fmla="*/ 5368 w 10000"/>
                  <a:gd name="connsiteY634" fmla="*/ 8637 h 10000"/>
                  <a:gd name="connsiteX635" fmla="*/ 5382 w 10000"/>
                  <a:gd name="connsiteY635" fmla="*/ 8630 h 10000"/>
                  <a:gd name="connsiteX636" fmla="*/ 5391 w 10000"/>
                  <a:gd name="connsiteY636" fmla="*/ 8630 h 10000"/>
                  <a:gd name="connsiteX637" fmla="*/ 5402 w 10000"/>
                  <a:gd name="connsiteY637" fmla="*/ 8637 h 10000"/>
                  <a:gd name="connsiteX638" fmla="*/ 5418 w 10000"/>
                  <a:gd name="connsiteY638" fmla="*/ 8656 h 10000"/>
                  <a:gd name="connsiteX639" fmla="*/ 5432 w 10000"/>
                  <a:gd name="connsiteY639" fmla="*/ 8666 h 10000"/>
                  <a:gd name="connsiteX640" fmla="*/ 5443 w 10000"/>
                  <a:gd name="connsiteY640" fmla="*/ 8682 h 10000"/>
                  <a:gd name="connsiteX641" fmla="*/ 5457 w 10000"/>
                  <a:gd name="connsiteY641" fmla="*/ 8692 h 10000"/>
                  <a:gd name="connsiteX642" fmla="*/ 5471 w 10000"/>
                  <a:gd name="connsiteY642" fmla="*/ 8705 h 10000"/>
                  <a:gd name="connsiteX643" fmla="*/ 5488 w 10000"/>
                  <a:gd name="connsiteY643" fmla="*/ 8711 h 10000"/>
                  <a:gd name="connsiteX644" fmla="*/ 5490 w 10000"/>
                  <a:gd name="connsiteY644" fmla="*/ 8721 h 10000"/>
                  <a:gd name="connsiteX645" fmla="*/ 5512 w 10000"/>
                  <a:gd name="connsiteY645" fmla="*/ 8724 h 10000"/>
                  <a:gd name="connsiteX646" fmla="*/ 5521 w 10000"/>
                  <a:gd name="connsiteY646" fmla="*/ 8714 h 10000"/>
                  <a:gd name="connsiteX647" fmla="*/ 5524 w 10000"/>
                  <a:gd name="connsiteY647" fmla="*/ 8714 h 10000"/>
                  <a:gd name="connsiteX648" fmla="*/ 5532 w 10000"/>
                  <a:gd name="connsiteY648" fmla="*/ 8721 h 10000"/>
                  <a:gd name="connsiteX649" fmla="*/ 5540 w 10000"/>
                  <a:gd name="connsiteY649" fmla="*/ 8724 h 10000"/>
                  <a:gd name="connsiteX650" fmla="*/ 5562 w 10000"/>
                  <a:gd name="connsiteY650" fmla="*/ 8750 h 10000"/>
                  <a:gd name="connsiteX651" fmla="*/ 5562 w 10000"/>
                  <a:gd name="connsiteY651" fmla="*/ 8760 h 10000"/>
                  <a:gd name="connsiteX652" fmla="*/ 5571 w 10000"/>
                  <a:gd name="connsiteY652" fmla="*/ 8782 h 10000"/>
                  <a:gd name="connsiteX653" fmla="*/ 5579 w 10000"/>
                  <a:gd name="connsiteY653" fmla="*/ 8789 h 10000"/>
                  <a:gd name="connsiteX654" fmla="*/ 5593 w 10000"/>
                  <a:gd name="connsiteY654" fmla="*/ 8789 h 10000"/>
                  <a:gd name="connsiteX655" fmla="*/ 5596 w 10000"/>
                  <a:gd name="connsiteY655" fmla="*/ 8789 h 10000"/>
                  <a:gd name="connsiteX656" fmla="*/ 5626 w 10000"/>
                  <a:gd name="connsiteY656" fmla="*/ 8782 h 10000"/>
                  <a:gd name="connsiteX657" fmla="*/ 5629 w 10000"/>
                  <a:gd name="connsiteY657" fmla="*/ 8782 h 10000"/>
                  <a:gd name="connsiteX658" fmla="*/ 5637 w 10000"/>
                  <a:gd name="connsiteY658" fmla="*/ 8779 h 10000"/>
                  <a:gd name="connsiteX659" fmla="*/ 5648 w 10000"/>
                  <a:gd name="connsiteY659" fmla="*/ 8789 h 10000"/>
                  <a:gd name="connsiteX660" fmla="*/ 5665 w 10000"/>
                  <a:gd name="connsiteY660" fmla="*/ 8795 h 10000"/>
                  <a:gd name="connsiteX661" fmla="*/ 5676 w 10000"/>
                  <a:gd name="connsiteY661" fmla="*/ 8789 h 10000"/>
                  <a:gd name="connsiteX662" fmla="*/ 5684 w 10000"/>
                  <a:gd name="connsiteY662" fmla="*/ 8782 h 10000"/>
                  <a:gd name="connsiteX663" fmla="*/ 5693 w 10000"/>
                  <a:gd name="connsiteY663" fmla="*/ 8789 h 10000"/>
                  <a:gd name="connsiteX664" fmla="*/ 5715 w 10000"/>
                  <a:gd name="connsiteY664" fmla="*/ 8808 h 10000"/>
                  <a:gd name="connsiteX665" fmla="*/ 5731 w 10000"/>
                  <a:gd name="connsiteY665" fmla="*/ 8808 h 10000"/>
                  <a:gd name="connsiteX666" fmla="*/ 5740 w 10000"/>
                  <a:gd name="connsiteY666" fmla="*/ 8808 h 10000"/>
                  <a:gd name="connsiteX667" fmla="*/ 5765 w 10000"/>
                  <a:gd name="connsiteY667" fmla="*/ 8818 h 10000"/>
                  <a:gd name="connsiteX668" fmla="*/ 5781 w 10000"/>
                  <a:gd name="connsiteY668" fmla="*/ 8824 h 10000"/>
                  <a:gd name="connsiteX669" fmla="*/ 5798 w 10000"/>
                  <a:gd name="connsiteY669" fmla="*/ 8834 h 10000"/>
                  <a:gd name="connsiteX670" fmla="*/ 5814 w 10000"/>
                  <a:gd name="connsiteY670" fmla="*/ 8837 h 10000"/>
                  <a:gd name="connsiteX671" fmla="*/ 5831 w 10000"/>
                  <a:gd name="connsiteY671" fmla="*/ 8844 h 10000"/>
                  <a:gd name="connsiteX672" fmla="*/ 5842 w 10000"/>
                  <a:gd name="connsiteY672" fmla="*/ 8847 h 10000"/>
                  <a:gd name="connsiteX673" fmla="*/ 5859 w 10000"/>
                  <a:gd name="connsiteY673" fmla="*/ 8857 h 10000"/>
                  <a:gd name="connsiteX674" fmla="*/ 5870 w 10000"/>
                  <a:gd name="connsiteY674" fmla="*/ 8867 h 10000"/>
                  <a:gd name="connsiteX675" fmla="*/ 5878 w 10000"/>
                  <a:gd name="connsiteY675" fmla="*/ 8873 h 10000"/>
                  <a:gd name="connsiteX676" fmla="*/ 5895 w 10000"/>
                  <a:gd name="connsiteY676" fmla="*/ 8873 h 10000"/>
                  <a:gd name="connsiteX677" fmla="*/ 5911 w 10000"/>
                  <a:gd name="connsiteY677" fmla="*/ 8873 h 10000"/>
                  <a:gd name="connsiteX678" fmla="*/ 5931 w 10000"/>
                  <a:gd name="connsiteY678" fmla="*/ 8873 h 10000"/>
                  <a:gd name="connsiteX679" fmla="*/ 5950 w 10000"/>
                  <a:gd name="connsiteY679" fmla="*/ 8867 h 10000"/>
                  <a:gd name="connsiteX680" fmla="*/ 5967 w 10000"/>
                  <a:gd name="connsiteY680" fmla="*/ 8867 h 10000"/>
                  <a:gd name="connsiteX681" fmla="*/ 5975 w 10000"/>
                  <a:gd name="connsiteY681" fmla="*/ 8873 h 10000"/>
                  <a:gd name="connsiteX682" fmla="*/ 6000 w 10000"/>
                  <a:gd name="connsiteY682" fmla="*/ 8883 h 10000"/>
                  <a:gd name="connsiteX683" fmla="*/ 5997 w 10000"/>
                  <a:gd name="connsiteY683" fmla="*/ 8886 h 10000"/>
                  <a:gd name="connsiteX684" fmla="*/ 5997 w 10000"/>
                  <a:gd name="connsiteY684" fmla="*/ 8896 h 10000"/>
                  <a:gd name="connsiteX685" fmla="*/ 6014 w 10000"/>
                  <a:gd name="connsiteY685" fmla="*/ 8892 h 10000"/>
                  <a:gd name="connsiteX686" fmla="*/ 6028 w 10000"/>
                  <a:gd name="connsiteY686" fmla="*/ 8892 h 10000"/>
                  <a:gd name="connsiteX687" fmla="*/ 6053 w 10000"/>
                  <a:gd name="connsiteY687" fmla="*/ 8886 h 10000"/>
                  <a:gd name="connsiteX688" fmla="*/ 6072 w 10000"/>
                  <a:gd name="connsiteY688" fmla="*/ 8876 h 10000"/>
                  <a:gd name="connsiteX689" fmla="*/ 6089 w 10000"/>
                  <a:gd name="connsiteY689" fmla="*/ 8867 h 10000"/>
                  <a:gd name="connsiteX690" fmla="*/ 6111 w 10000"/>
                  <a:gd name="connsiteY690" fmla="*/ 8857 h 10000"/>
                  <a:gd name="connsiteX691" fmla="*/ 6127 w 10000"/>
                  <a:gd name="connsiteY691" fmla="*/ 8847 h 10000"/>
                  <a:gd name="connsiteX692" fmla="*/ 6152 w 10000"/>
                  <a:gd name="connsiteY692" fmla="*/ 8834 h 10000"/>
                  <a:gd name="connsiteX693" fmla="*/ 6183 w 10000"/>
                  <a:gd name="connsiteY693" fmla="*/ 8828 h 10000"/>
                  <a:gd name="connsiteX694" fmla="*/ 6175 w 10000"/>
                  <a:gd name="connsiteY694" fmla="*/ 8844 h 10000"/>
                  <a:gd name="connsiteX695" fmla="*/ 6169 w 10000"/>
                  <a:gd name="connsiteY695" fmla="*/ 8863 h 10000"/>
                  <a:gd name="connsiteX696" fmla="*/ 6158 w 10000"/>
                  <a:gd name="connsiteY696" fmla="*/ 8886 h 10000"/>
                  <a:gd name="connsiteX697" fmla="*/ 6152 w 10000"/>
                  <a:gd name="connsiteY697" fmla="*/ 8896 h 10000"/>
                  <a:gd name="connsiteX698" fmla="*/ 6150 w 10000"/>
                  <a:gd name="connsiteY698" fmla="*/ 8909 h 10000"/>
                  <a:gd name="connsiteX699" fmla="*/ 6152 w 10000"/>
                  <a:gd name="connsiteY699" fmla="*/ 8938 h 10000"/>
                  <a:gd name="connsiteX700" fmla="*/ 6158 w 10000"/>
                  <a:gd name="connsiteY700" fmla="*/ 8957 h 10000"/>
                  <a:gd name="connsiteX701" fmla="*/ 6161 w 10000"/>
                  <a:gd name="connsiteY701" fmla="*/ 8980 h 10000"/>
                  <a:gd name="connsiteX702" fmla="*/ 6166 w 10000"/>
                  <a:gd name="connsiteY702" fmla="*/ 8999 h 10000"/>
                  <a:gd name="connsiteX703" fmla="*/ 6175 w 10000"/>
                  <a:gd name="connsiteY703" fmla="*/ 9032 h 10000"/>
                  <a:gd name="connsiteX704" fmla="*/ 6183 w 10000"/>
                  <a:gd name="connsiteY704" fmla="*/ 9051 h 10000"/>
                  <a:gd name="connsiteX705" fmla="*/ 6191 w 10000"/>
                  <a:gd name="connsiteY705" fmla="*/ 9064 h 10000"/>
                  <a:gd name="connsiteX706" fmla="*/ 6194 w 10000"/>
                  <a:gd name="connsiteY706" fmla="*/ 9084 h 10000"/>
                  <a:gd name="connsiteX707" fmla="*/ 6208 w 10000"/>
                  <a:gd name="connsiteY707" fmla="*/ 9103 h 10000"/>
                  <a:gd name="connsiteX708" fmla="*/ 6208 w 10000"/>
                  <a:gd name="connsiteY708" fmla="*/ 9113 h 10000"/>
                  <a:gd name="connsiteX709" fmla="*/ 6216 w 10000"/>
                  <a:gd name="connsiteY709" fmla="*/ 9129 h 10000"/>
                  <a:gd name="connsiteX710" fmla="*/ 6230 w 10000"/>
                  <a:gd name="connsiteY710" fmla="*/ 9148 h 10000"/>
                  <a:gd name="connsiteX711" fmla="*/ 6241 w 10000"/>
                  <a:gd name="connsiteY711" fmla="*/ 9165 h 10000"/>
                  <a:gd name="connsiteX712" fmla="*/ 6249 w 10000"/>
                  <a:gd name="connsiteY712" fmla="*/ 9168 h 10000"/>
                  <a:gd name="connsiteX713" fmla="*/ 6266 w 10000"/>
                  <a:gd name="connsiteY713" fmla="*/ 9184 h 10000"/>
                  <a:gd name="connsiteX714" fmla="*/ 6280 w 10000"/>
                  <a:gd name="connsiteY714" fmla="*/ 9184 h 10000"/>
                  <a:gd name="connsiteX715" fmla="*/ 6288 w 10000"/>
                  <a:gd name="connsiteY715" fmla="*/ 9177 h 10000"/>
                  <a:gd name="connsiteX716" fmla="*/ 6299 w 10000"/>
                  <a:gd name="connsiteY716" fmla="*/ 9187 h 10000"/>
                  <a:gd name="connsiteX717" fmla="*/ 6305 w 10000"/>
                  <a:gd name="connsiteY717" fmla="*/ 9197 h 10000"/>
                  <a:gd name="connsiteX718" fmla="*/ 6310 w 10000"/>
                  <a:gd name="connsiteY718" fmla="*/ 9197 h 10000"/>
                  <a:gd name="connsiteX719" fmla="*/ 6321 w 10000"/>
                  <a:gd name="connsiteY719" fmla="*/ 9213 h 10000"/>
                  <a:gd name="connsiteX720" fmla="*/ 6335 w 10000"/>
                  <a:gd name="connsiteY720" fmla="*/ 9223 h 10000"/>
                  <a:gd name="connsiteX721" fmla="*/ 6338 w 10000"/>
                  <a:gd name="connsiteY721" fmla="*/ 9223 h 10000"/>
                  <a:gd name="connsiteX722" fmla="*/ 6355 w 10000"/>
                  <a:gd name="connsiteY722" fmla="*/ 9226 h 10000"/>
                  <a:gd name="connsiteX723" fmla="*/ 6363 w 10000"/>
                  <a:gd name="connsiteY723" fmla="*/ 9236 h 10000"/>
                  <a:gd name="connsiteX724" fmla="*/ 6380 w 10000"/>
                  <a:gd name="connsiteY724" fmla="*/ 9258 h 10000"/>
                  <a:gd name="connsiteX725" fmla="*/ 6393 w 10000"/>
                  <a:gd name="connsiteY725" fmla="*/ 9278 h 10000"/>
                  <a:gd name="connsiteX726" fmla="*/ 6396 w 10000"/>
                  <a:gd name="connsiteY726" fmla="*/ 9288 h 10000"/>
                  <a:gd name="connsiteX727" fmla="*/ 6407 w 10000"/>
                  <a:gd name="connsiteY727" fmla="*/ 9297 h 10000"/>
                  <a:gd name="connsiteX728" fmla="*/ 6410 w 10000"/>
                  <a:gd name="connsiteY728" fmla="*/ 9307 h 10000"/>
                  <a:gd name="connsiteX729" fmla="*/ 6416 w 10000"/>
                  <a:gd name="connsiteY729" fmla="*/ 9317 h 10000"/>
                  <a:gd name="connsiteX730" fmla="*/ 6424 w 10000"/>
                  <a:gd name="connsiteY730" fmla="*/ 9326 h 10000"/>
                  <a:gd name="connsiteX731" fmla="*/ 6435 w 10000"/>
                  <a:gd name="connsiteY731" fmla="*/ 9336 h 10000"/>
                  <a:gd name="connsiteX732" fmla="*/ 6443 w 10000"/>
                  <a:gd name="connsiteY732" fmla="*/ 9346 h 10000"/>
                  <a:gd name="connsiteX733" fmla="*/ 6449 w 10000"/>
                  <a:gd name="connsiteY733" fmla="*/ 9362 h 10000"/>
                  <a:gd name="connsiteX734" fmla="*/ 6452 w 10000"/>
                  <a:gd name="connsiteY734" fmla="*/ 9372 h 10000"/>
                  <a:gd name="connsiteX735" fmla="*/ 6449 w 10000"/>
                  <a:gd name="connsiteY735" fmla="*/ 9381 h 10000"/>
                  <a:gd name="connsiteX736" fmla="*/ 6465 w 10000"/>
                  <a:gd name="connsiteY736" fmla="*/ 9394 h 10000"/>
                  <a:gd name="connsiteX737" fmla="*/ 6468 w 10000"/>
                  <a:gd name="connsiteY737" fmla="*/ 9420 h 10000"/>
                  <a:gd name="connsiteX738" fmla="*/ 6493 w 10000"/>
                  <a:gd name="connsiteY738" fmla="*/ 9430 h 10000"/>
                  <a:gd name="connsiteX739" fmla="*/ 6507 w 10000"/>
                  <a:gd name="connsiteY739" fmla="*/ 9440 h 10000"/>
                  <a:gd name="connsiteX740" fmla="*/ 6524 w 10000"/>
                  <a:gd name="connsiteY740" fmla="*/ 9459 h 10000"/>
                  <a:gd name="connsiteX741" fmla="*/ 6532 w 10000"/>
                  <a:gd name="connsiteY741" fmla="*/ 9485 h 10000"/>
                  <a:gd name="connsiteX742" fmla="*/ 6537 w 10000"/>
                  <a:gd name="connsiteY742" fmla="*/ 9498 h 10000"/>
                  <a:gd name="connsiteX743" fmla="*/ 6571 w 10000"/>
                  <a:gd name="connsiteY743" fmla="*/ 9508 h 10000"/>
                  <a:gd name="connsiteX744" fmla="*/ 6596 w 10000"/>
                  <a:gd name="connsiteY744" fmla="*/ 9508 h 10000"/>
                  <a:gd name="connsiteX745" fmla="*/ 6637 w 10000"/>
                  <a:gd name="connsiteY745" fmla="*/ 9517 h 10000"/>
                  <a:gd name="connsiteX746" fmla="*/ 6662 w 10000"/>
                  <a:gd name="connsiteY746" fmla="*/ 9524 h 10000"/>
                  <a:gd name="connsiteX747" fmla="*/ 6679 w 10000"/>
                  <a:gd name="connsiteY747" fmla="*/ 9517 h 10000"/>
                  <a:gd name="connsiteX748" fmla="*/ 6679 w 10000"/>
                  <a:gd name="connsiteY748" fmla="*/ 9505 h 10000"/>
                  <a:gd name="connsiteX749" fmla="*/ 6690 w 10000"/>
                  <a:gd name="connsiteY749" fmla="*/ 9485 h 10000"/>
                  <a:gd name="connsiteX750" fmla="*/ 6693 w 10000"/>
                  <a:gd name="connsiteY750" fmla="*/ 9479 h 10000"/>
                  <a:gd name="connsiteX751" fmla="*/ 6706 w 10000"/>
                  <a:gd name="connsiteY751" fmla="*/ 9469 h 10000"/>
                  <a:gd name="connsiteX752" fmla="*/ 6709 w 10000"/>
                  <a:gd name="connsiteY752" fmla="*/ 9462 h 10000"/>
                  <a:gd name="connsiteX753" fmla="*/ 6717 w 10000"/>
                  <a:gd name="connsiteY753" fmla="*/ 9459 h 10000"/>
                  <a:gd name="connsiteX754" fmla="*/ 6726 w 10000"/>
                  <a:gd name="connsiteY754" fmla="*/ 9459 h 10000"/>
                  <a:gd name="connsiteX755" fmla="*/ 6742 w 10000"/>
                  <a:gd name="connsiteY755" fmla="*/ 9462 h 10000"/>
                  <a:gd name="connsiteX756" fmla="*/ 6759 w 10000"/>
                  <a:gd name="connsiteY756" fmla="*/ 9479 h 10000"/>
                  <a:gd name="connsiteX757" fmla="*/ 6781 w 10000"/>
                  <a:gd name="connsiteY757" fmla="*/ 9485 h 10000"/>
                  <a:gd name="connsiteX758" fmla="*/ 6795 w 10000"/>
                  <a:gd name="connsiteY758" fmla="*/ 9485 h 10000"/>
                  <a:gd name="connsiteX759" fmla="*/ 6803 w 10000"/>
                  <a:gd name="connsiteY759" fmla="*/ 9498 h 10000"/>
                  <a:gd name="connsiteX760" fmla="*/ 6806 w 10000"/>
                  <a:gd name="connsiteY760" fmla="*/ 9508 h 10000"/>
                  <a:gd name="connsiteX761" fmla="*/ 6823 w 10000"/>
                  <a:gd name="connsiteY761" fmla="*/ 9514 h 10000"/>
                  <a:gd name="connsiteX762" fmla="*/ 6831 w 10000"/>
                  <a:gd name="connsiteY762" fmla="*/ 9514 h 10000"/>
                  <a:gd name="connsiteX763" fmla="*/ 6848 w 10000"/>
                  <a:gd name="connsiteY763" fmla="*/ 9514 h 10000"/>
                  <a:gd name="connsiteX764" fmla="*/ 6856 w 10000"/>
                  <a:gd name="connsiteY764" fmla="*/ 9517 h 10000"/>
                  <a:gd name="connsiteX765" fmla="*/ 6878 w 10000"/>
                  <a:gd name="connsiteY765" fmla="*/ 9524 h 10000"/>
                  <a:gd name="connsiteX766" fmla="*/ 6895 w 10000"/>
                  <a:gd name="connsiteY766" fmla="*/ 9524 h 10000"/>
                  <a:gd name="connsiteX767" fmla="*/ 6917 w 10000"/>
                  <a:gd name="connsiteY767" fmla="*/ 9527 h 10000"/>
                  <a:gd name="connsiteX768" fmla="*/ 6934 w 10000"/>
                  <a:gd name="connsiteY768" fmla="*/ 9534 h 10000"/>
                  <a:gd name="connsiteX769" fmla="*/ 6961 w 10000"/>
                  <a:gd name="connsiteY769" fmla="*/ 9543 h 10000"/>
                  <a:gd name="connsiteX770" fmla="*/ 6989 w 10000"/>
                  <a:gd name="connsiteY770" fmla="*/ 9547 h 10000"/>
                  <a:gd name="connsiteX771" fmla="*/ 7014 w 10000"/>
                  <a:gd name="connsiteY771" fmla="*/ 9543 h 10000"/>
                  <a:gd name="connsiteX772" fmla="*/ 7033 w 10000"/>
                  <a:gd name="connsiteY772" fmla="*/ 9543 h 10000"/>
                  <a:gd name="connsiteX773" fmla="*/ 7042 w 10000"/>
                  <a:gd name="connsiteY773" fmla="*/ 9547 h 10000"/>
                  <a:gd name="connsiteX774" fmla="*/ 7069 w 10000"/>
                  <a:gd name="connsiteY774" fmla="*/ 9647 h 10000"/>
                  <a:gd name="connsiteX775" fmla="*/ 7122 w 10000"/>
                  <a:gd name="connsiteY775" fmla="*/ 9734 h 10000"/>
                  <a:gd name="connsiteX776" fmla="*/ 7147 w 10000"/>
                  <a:gd name="connsiteY776" fmla="*/ 9744 h 10000"/>
                  <a:gd name="connsiteX777" fmla="*/ 7169 w 10000"/>
                  <a:gd name="connsiteY777" fmla="*/ 9741 h 10000"/>
                  <a:gd name="connsiteX778" fmla="*/ 7177 w 10000"/>
                  <a:gd name="connsiteY778" fmla="*/ 9744 h 10000"/>
                  <a:gd name="connsiteX779" fmla="*/ 7186 w 10000"/>
                  <a:gd name="connsiteY779" fmla="*/ 9754 h 10000"/>
                  <a:gd name="connsiteX780" fmla="*/ 7191 w 10000"/>
                  <a:gd name="connsiteY780" fmla="*/ 9773 h 10000"/>
                  <a:gd name="connsiteX781" fmla="*/ 7208 w 10000"/>
                  <a:gd name="connsiteY781" fmla="*/ 9783 h 10000"/>
                  <a:gd name="connsiteX782" fmla="*/ 7219 w 10000"/>
                  <a:gd name="connsiteY782" fmla="*/ 9793 h 10000"/>
                  <a:gd name="connsiteX783" fmla="*/ 7235 w 10000"/>
                  <a:gd name="connsiteY783" fmla="*/ 9802 h 10000"/>
                  <a:gd name="connsiteX784" fmla="*/ 7249 w 10000"/>
                  <a:gd name="connsiteY784" fmla="*/ 9819 h 10000"/>
                  <a:gd name="connsiteX785" fmla="*/ 7255 w 10000"/>
                  <a:gd name="connsiteY785" fmla="*/ 9835 h 10000"/>
                  <a:gd name="connsiteX786" fmla="*/ 7255 w 10000"/>
                  <a:gd name="connsiteY786" fmla="*/ 9848 h 10000"/>
                  <a:gd name="connsiteX787" fmla="*/ 7249 w 10000"/>
                  <a:gd name="connsiteY787" fmla="*/ 9848 h 10000"/>
                  <a:gd name="connsiteX788" fmla="*/ 7244 w 10000"/>
                  <a:gd name="connsiteY788" fmla="*/ 9858 h 10000"/>
                  <a:gd name="connsiteX789" fmla="*/ 7235 w 10000"/>
                  <a:gd name="connsiteY789" fmla="*/ 9883 h 10000"/>
                  <a:gd name="connsiteX790" fmla="*/ 7244 w 10000"/>
                  <a:gd name="connsiteY790" fmla="*/ 9903 h 10000"/>
                  <a:gd name="connsiteX791" fmla="*/ 7258 w 10000"/>
                  <a:gd name="connsiteY791" fmla="*/ 9926 h 10000"/>
                  <a:gd name="connsiteX792" fmla="*/ 7263 w 10000"/>
                  <a:gd name="connsiteY792" fmla="*/ 9948 h 10000"/>
                  <a:gd name="connsiteX793" fmla="*/ 7274 w 10000"/>
                  <a:gd name="connsiteY793" fmla="*/ 9968 h 10000"/>
                  <a:gd name="connsiteX794" fmla="*/ 7283 w 10000"/>
                  <a:gd name="connsiteY794" fmla="*/ 9987 h 10000"/>
                  <a:gd name="connsiteX795" fmla="*/ 7291 w 10000"/>
                  <a:gd name="connsiteY795" fmla="*/ 10000 h 10000"/>
                  <a:gd name="connsiteX796" fmla="*/ 7305 w 10000"/>
                  <a:gd name="connsiteY796" fmla="*/ 9997 h 10000"/>
                  <a:gd name="connsiteX797" fmla="*/ 7313 w 10000"/>
                  <a:gd name="connsiteY797" fmla="*/ 9977 h 10000"/>
                  <a:gd name="connsiteX798" fmla="*/ 7324 w 10000"/>
                  <a:gd name="connsiteY798" fmla="*/ 9968 h 10000"/>
                  <a:gd name="connsiteX799" fmla="*/ 7341 w 10000"/>
                  <a:gd name="connsiteY799" fmla="*/ 9971 h 10000"/>
                  <a:gd name="connsiteX800" fmla="*/ 7368 w 10000"/>
                  <a:gd name="connsiteY800" fmla="*/ 9987 h 10000"/>
                  <a:gd name="connsiteX801" fmla="*/ 7380 w 10000"/>
                  <a:gd name="connsiteY801" fmla="*/ 9990 h 10000"/>
                  <a:gd name="connsiteX802" fmla="*/ 7393 w 10000"/>
                  <a:gd name="connsiteY802" fmla="*/ 9981 h 10000"/>
                  <a:gd name="connsiteX803" fmla="*/ 7404 w 10000"/>
                  <a:gd name="connsiteY803" fmla="*/ 9968 h 10000"/>
                  <a:gd name="connsiteX804" fmla="*/ 7418 w 10000"/>
                  <a:gd name="connsiteY804" fmla="*/ 9948 h 10000"/>
                  <a:gd name="connsiteX805" fmla="*/ 7427 w 10000"/>
                  <a:gd name="connsiteY805" fmla="*/ 9922 h 10000"/>
                  <a:gd name="connsiteX806" fmla="*/ 7427 w 10000"/>
                  <a:gd name="connsiteY806" fmla="*/ 9906 h 10000"/>
                  <a:gd name="connsiteX807" fmla="*/ 7404 w 10000"/>
                  <a:gd name="connsiteY807" fmla="*/ 9877 h 10000"/>
                  <a:gd name="connsiteX808" fmla="*/ 7388 w 10000"/>
                  <a:gd name="connsiteY808" fmla="*/ 9854 h 10000"/>
                  <a:gd name="connsiteX809" fmla="*/ 7385 w 10000"/>
                  <a:gd name="connsiteY809" fmla="*/ 9845 h 10000"/>
                  <a:gd name="connsiteX810" fmla="*/ 7385 w 10000"/>
                  <a:gd name="connsiteY810" fmla="*/ 9825 h 10000"/>
                  <a:gd name="connsiteX811" fmla="*/ 7385 w 10000"/>
                  <a:gd name="connsiteY811" fmla="*/ 9819 h 10000"/>
                  <a:gd name="connsiteX812" fmla="*/ 7393 w 10000"/>
                  <a:gd name="connsiteY812" fmla="*/ 9809 h 10000"/>
                  <a:gd name="connsiteX813" fmla="*/ 7404 w 10000"/>
                  <a:gd name="connsiteY813" fmla="*/ 9793 h 10000"/>
                  <a:gd name="connsiteX814" fmla="*/ 7413 w 10000"/>
                  <a:gd name="connsiteY814" fmla="*/ 9783 h 10000"/>
                  <a:gd name="connsiteX815" fmla="*/ 7404 w 10000"/>
                  <a:gd name="connsiteY815" fmla="*/ 9770 h 10000"/>
                  <a:gd name="connsiteX816" fmla="*/ 7388 w 10000"/>
                  <a:gd name="connsiteY816" fmla="*/ 9760 h 10000"/>
                  <a:gd name="connsiteX817" fmla="*/ 7371 w 10000"/>
                  <a:gd name="connsiteY817" fmla="*/ 9744 h 10000"/>
                  <a:gd name="connsiteX818" fmla="*/ 7363 w 10000"/>
                  <a:gd name="connsiteY818" fmla="*/ 9731 h 10000"/>
                  <a:gd name="connsiteX819" fmla="*/ 7355 w 10000"/>
                  <a:gd name="connsiteY819" fmla="*/ 9715 h 10000"/>
                  <a:gd name="connsiteX820" fmla="*/ 7360 w 10000"/>
                  <a:gd name="connsiteY820" fmla="*/ 9686 h 10000"/>
                  <a:gd name="connsiteX821" fmla="*/ 7363 w 10000"/>
                  <a:gd name="connsiteY821" fmla="*/ 9657 h 10000"/>
                  <a:gd name="connsiteX822" fmla="*/ 7360 w 10000"/>
                  <a:gd name="connsiteY822" fmla="*/ 9631 h 10000"/>
                  <a:gd name="connsiteX823" fmla="*/ 7346 w 10000"/>
                  <a:gd name="connsiteY823" fmla="*/ 9611 h 10000"/>
                  <a:gd name="connsiteX824" fmla="*/ 7332 w 10000"/>
                  <a:gd name="connsiteY824" fmla="*/ 9585 h 10000"/>
                  <a:gd name="connsiteX825" fmla="*/ 7324 w 10000"/>
                  <a:gd name="connsiteY825" fmla="*/ 9573 h 10000"/>
                  <a:gd name="connsiteX826" fmla="*/ 7324 w 10000"/>
                  <a:gd name="connsiteY826" fmla="*/ 9553 h 10000"/>
                  <a:gd name="connsiteX827" fmla="*/ 7324 w 10000"/>
                  <a:gd name="connsiteY827" fmla="*/ 9543 h 10000"/>
                  <a:gd name="connsiteX828" fmla="*/ 7324 w 10000"/>
                  <a:gd name="connsiteY828" fmla="*/ 9517 h 10000"/>
                  <a:gd name="connsiteX829" fmla="*/ 7324 w 10000"/>
                  <a:gd name="connsiteY829" fmla="*/ 9498 h 10000"/>
                  <a:gd name="connsiteX830" fmla="*/ 7332 w 10000"/>
                  <a:gd name="connsiteY830" fmla="*/ 9479 h 10000"/>
                  <a:gd name="connsiteX831" fmla="*/ 7341 w 10000"/>
                  <a:gd name="connsiteY831" fmla="*/ 9462 h 10000"/>
                  <a:gd name="connsiteX832" fmla="*/ 7352 w 10000"/>
                  <a:gd name="connsiteY832" fmla="*/ 9459 h 10000"/>
                  <a:gd name="connsiteX833" fmla="*/ 7360 w 10000"/>
                  <a:gd name="connsiteY833" fmla="*/ 9443 h 10000"/>
                  <a:gd name="connsiteX834" fmla="*/ 7363 w 10000"/>
                  <a:gd name="connsiteY834" fmla="*/ 9433 h 10000"/>
                  <a:gd name="connsiteX835" fmla="*/ 7377 w 10000"/>
                  <a:gd name="connsiteY835" fmla="*/ 9433 h 10000"/>
                  <a:gd name="connsiteX836" fmla="*/ 7388 w 10000"/>
                  <a:gd name="connsiteY836" fmla="*/ 9430 h 10000"/>
                  <a:gd name="connsiteX837" fmla="*/ 7396 w 10000"/>
                  <a:gd name="connsiteY837" fmla="*/ 9430 h 10000"/>
                  <a:gd name="connsiteX838" fmla="*/ 7402 w 10000"/>
                  <a:gd name="connsiteY838" fmla="*/ 9424 h 10000"/>
                  <a:gd name="connsiteX839" fmla="*/ 7396 w 10000"/>
                  <a:gd name="connsiteY839" fmla="*/ 9414 h 10000"/>
                  <a:gd name="connsiteX840" fmla="*/ 7388 w 10000"/>
                  <a:gd name="connsiteY840" fmla="*/ 9401 h 10000"/>
                  <a:gd name="connsiteX841" fmla="*/ 7371 w 10000"/>
                  <a:gd name="connsiteY841" fmla="*/ 9391 h 10000"/>
                  <a:gd name="connsiteX842" fmla="*/ 7355 w 10000"/>
                  <a:gd name="connsiteY842" fmla="*/ 9375 h 10000"/>
                  <a:gd name="connsiteX843" fmla="*/ 7332 w 10000"/>
                  <a:gd name="connsiteY843" fmla="*/ 9356 h 10000"/>
                  <a:gd name="connsiteX844" fmla="*/ 7313 w 10000"/>
                  <a:gd name="connsiteY844" fmla="*/ 9330 h 10000"/>
                  <a:gd name="connsiteX845" fmla="*/ 7307 w 10000"/>
                  <a:gd name="connsiteY845" fmla="*/ 9310 h 10000"/>
                  <a:gd name="connsiteX846" fmla="*/ 7305 w 10000"/>
                  <a:gd name="connsiteY846" fmla="*/ 9291 h 10000"/>
                  <a:gd name="connsiteX847" fmla="*/ 7305 w 10000"/>
                  <a:gd name="connsiteY847" fmla="*/ 9278 h 10000"/>
                  <a:gd name="connsiteX848" fmla="*/ 7296 w 10000"/>
                  <a:gd name="connsiteY848" fmla="*/ 9268 h 10000"/>
                  <a:gd name="connsiteX849" fmla="*/ 7296 w 10000"/>
                  <a:gd name="connsiteY849" fmla="*/ 9249 h 10000"/>
                  <a:gd name="connsiteX850" fmla="*/ 7291 w 10000"/>
                  <a:gd name="connsiteY850" fmla="*/ 9226 h 10000"/>
                  <a:gd name="connsiteX851" fmla="*/ 7283 w 10000"/>
                  <a:gd name="connsiteY851" fmla="*/ 9213 h 10000"/>
                  <a:gd name="connsiteX852" fmla="*/ 7274 w 10000"/>
                  <a:gd name="connsiteY852" fmla="*/ 9194 h 10000"/>
                  <a:gd name="connsiteX853" fmla="*/ 7274 w 10000"/>
                  <a:gd name="connsiteY853" fmla="*/ 9174 h 10000"/>
                  <a:gd name="connsiteX854" fmla="*/ 7280 w 10000"/>
                  <a:gd name="connsiteY854" fmla="*/ 9148 h 10000"/>
                  <a:gd name="connsiteX855" fmla="*/ 7283 w 10000"/>
                  <a:gd name="connsiteY855" fmla="*/ 9119 h 10000"/>
                  <a:gd name="connsiteX856" fmla="*/ 7291 w 10000"/>
                  <a:gd name="connsiteY856" fmla="*/ 9100 h 10000"/>
                  <a:gd name="connsiteX857" fmla="*/ 7307 w 10000"/>
                  <a:gd name="connsiteY857" fmla="*/ 9080 h 10000"/>
                  <a:gd name="connsiteX858" fmla="*/ 7324 w 10000"/>
                  <a:gd name="connsiteY858" fmla="*/ 9054 h 10000"/>
                  <a:gd name="connsiteX859" fmla="*/ 7341 w 10000"/>
                  <a:gd name="connsiteY859" fmla="*/ 9054 h 10000"/>
                  <a:gd name="connsiteX860" fmla="*/ 7352 w 10000"/>
                  <a:gd name="connsiteY860" fmla="*/ 9054 h 10000"/>
                  <a:gd name="connsiteX861" fmla="*/ 7346 w 10000"/>
                  <a:gd name="connsiteY861" fmla="*/ 9032 h 10000"/>
                  <a:gd name="connsiteX862" fmla="*/ 7341 w 10000"/>
                  <a:gd name="connsiteY862" fmla="*/ 9022 h 10000"/>
                  <a:gd name="connsiteX863" fmla="*/ 7352 w 10000"/>
                  <a:gd name="connsiteY863" fmla="*/ 8999 h 10000"/>
                  <a:gd name="connsiteX864" fmla="*/ 7360 w 10000"/>
                  <a:gd name="connsiteY864" fmla="*/ 8967 h 10000"/>
                  <a:gd name="connsiteX865" fmla="*/ 7368 w 10000"/>
                  <a:gd name="connsiteY865" fmla="*/ 8922 h 10000"/>
                  <a:gd name="connsiteX866" fmla="*/ 7377 w 10000"/>
                  <a:gd name="connsiteY866" fmla="*/ 8896 h 10000"/>
                  <a:gd name="connsiteX867" fmla="*/ 7380 w 10000"/>
                  <a:gd name="connsiteY867" fmla="*/ 8867 h 10000"/>
                  <a:gd name="connsiteX868" fmla="*/ 7402 w 10000"/>
                  <a:gd name="connsiteY868" fmla="*/ 8824 h 10000"/>
                  <a:gd name="connsiteX869" fmla="*/ 7402 w 10000"/>
                  <a:gd name="connsiteY869" fmla="*/ 8808 h 10000"/>
                  <a:gd name="connsiteX870" fmla="*/ 7393 w 10000"/>
                  <a:gd name="connsiteY870" fmla="*/ 8795 h 10000"/>
                  <a:gd name="connsiteX871" fmla="*/ 7388 w 10000"/>
                  <a:gd name="connsiteY871" fmla="*/ 8799 h 10000"/>
                  <a:gd name="connsiteX872" fmla="*/ 7396 w 10000"/>
                  <a:gd name="connsiteY872" fmla="*/ 8789 h 10000"/>
                  <a:gd name="connsiteX873" fmla="*/ 7404 w 10000"/>
                  <a:gd name="connsiteY873" fmla="*/ 8789 h 10000"/>
                  <a:gd name="connsiteX874" fmla="*/ 7421 w 10000"/>
                  <a:gd name="connsiteY874" fmla="*/ 8769 h 10000"/>
                  <a:gd name="connsiteX875" fmla="*/ 7443 w 10000"/>
                  <a:gd name="connsiteY875" fmla="*/ 8763 h 10000"/>
                  <a:gd name="connsiteX876" fmla="*/ 7452 w 10000"/>
                  <a:gd name="connsiteY876" fmla="*/ 8769 h 10000"/>
                  <a:gd name="connsiteX877" fmla="*/ 7468 w 10000"/>
                  <a:gd name="connsiteY877" fmla="*/ 8769 h 10000"/>
                  <a:gd name="connsiteX878" fmla="*/ 7499 w 10000"/>
                  <a:gd name="connsiteY878" fmla="*/ 8763 h 10000"/>
                  <a:gd name="connsiteX879" fmla="*/ 7526 w 10000"/>
                  <a:gd name="connsiteY879" fmla="*/ 8763 h 10000"/>
                  <a:gd name="connsiteX880" fmla="*/ 7532 w 10000"/>
                  <a:gd name="connsiteY880" fmla="*/ 8763 h 10000"/>
                  <a:gd name="connsiteX881" fmla="*/ 7554 w 10000"/>
                  <a:gd name="connsiteY881" fmla="*/ 8744 h 10000"/>
                  <a:gd name="connsiteX882" fmla="*/ 7571 w 10000"/>
                  <a:gd name="connsiteY882" fmla="*/ 8731 h 10000"/>
                  <a:gd name="connsiteX883" fmla="*/ 7587 w 10000"/>
                  <a:gd name="connsiteY883" fmla="*/ 8711 h 10000"/>
                  <a:gd name="connsiteX884" fmla="*/ 7607 w 10000"/>
                  <a:gd name="connsiteY884" fmla="*/ 8711 h 10000"/>
                  <a:gd name="connsiteX885" fmla="*/ 7634 w 10000"/>
                  <a:gd name="connsiteY885" fmla="*/ 8705 h 10000"/>
                  <a:gd name="connsiteX886" fmla="*/ 7643 w 10000"/>
                  <a:gd name="connsiteY886" fmla="*/ 8682 h 10000"/>
                  <a:gd name="connsiteX887" fmla="*/ 7654 w 10000"/>
                  <a:gd name="connsiteY887" fmla="*/ 8666 h 10000"/>
                  <a:gd name="connsiteX888" fmla="*/ 7668 w 10000"/>
                  <a:gd name="connsiteY888" fmla="*/ 8666 h 10000"/>
                  <a:gd name="connsiteX889" fmla="*/ 7676 w 10000"/>
                  <a:gd name="connsiteY889" fmla="*/ 8682 h 10000"/>
                  <a:gd name="connsiteX890" fmla="*/ 7704 w 10000"/>
                  <a:gd name="connsiteY890" fmla="*/ 8669 h 10000"/>
                  <a:gd name="connsiteX891" fmla="*/ 7712 w 10000"/>
                  <a:gd name="connsiteY891" fmla="*/ 8669 h 10000"/>
                  <a:gd name="connsiteX892" fmla="*/ 7720 w 10000"/>
                  <a:gd name="connsiteY892" fmla="*/ 8669 h 10000"/>
                  <a:gd name="connsiteX893" fmla="*/ 7726 w 10000"/>
                  <a:gd name="connsiteY893" fmla="*/ 8656 h 10000"/>
                  <a:gd name="connsiteX894" fmla="*/ 7734 w 10000"/>
                  <a:gd name="connsiteY894" fmla="*/ 8650 h 10000"/>
                  <a:gd name="connsiteX895" fmla="*/ 7742 w 10000"/>
                  <a:gd name="connsiteY895" fmla="*/ 8650 h 10000"/>
                  <a:gd name="connsiteX896" fmla="*/ 7759 w 10000"/>
                  <a:gd name="connsiteY896" fmla="*/ 8650 h 10000"/>
                  <a:gd name="connsiteX897" fmla="*/ 7756 w 10000"/>
                  <a:gd name="connsiteY897" fmla="*/ 8630 h 10000"/>
                  <a:gd name="connsiteX898" fmla="*/ 7751 w 10000"/>
                  <a:gd name="connsiteY898" fmla="*/ 8627 h 10000"/>
                  <a:gd name="connsiteX899" fmla="*/ 7742 w 10000"/>
                  <a:gd name="connsiteY899" fmla="*/ 8620 h 10000"/>
                  <a:gd name="connsiteX900" fmla="*/ 7734 w 10000"/>
                  <a:gd name="connsiteY900" fmla="*/ 8591 h 10000"/>
                  <a:gd name="connsiteX901" fmla="*/ 7709 w 10000"/>
                  <a:gd name="connsiteY901" fmla="*/ 8582 h 10000"/>
                  <a:gd name="connsiteX902" fmla="*/ 7695 w 10000"/>
                  <a:gd name="connsiteY902" fmla="*/ 8578 h 10000"/>
                  <a:gd name="connsiteX903" fmla="*/ 7668 w 10000"/>
                  <a:gd name="connsiteY903" fmla="*/ 8562 h 10000"/>
                  <a:gd name="connsiteX904" fmla="*/ 7645 w 10000"/>
                  <a:gd name="connsiteY904" fmla="*/ 8552 h 10000"/>
                  <a:gd name="connsiteX905" fmla="*/ 7615 w 10000"/>
                  <a:gd name="connsiteY905" fmla="*/ 8543 h 10000"/>
                  <a:gd name="connsiteX906" fmla="*/ 7596 w 10000"/>
                  <a:gd name="connsiteY906" fmla="*/ 8527 h 10000"/>
                  <a:gd name="connsiteX907" fmla="*/ 7565 w 10000"/>
                  <a:gd name="connsiteY907" fmla="*/ 8494 h 10000"/>
                  <a:gd name="connsiteX908" fmla="*/ 7562 w 10000"/>
                  <a:gd name="connsiteY908" fmla="*/ 8475 h 10000"/>
                  <a:gd name="connsiteX909" fmla="*/ 7540 w 10000"/>
                  <a:gd name="connsiteY909" fmla="*/ 8455 h 10000"/>
                  <a:gd name="connsiteX910" fmla="*/ 7535 w 10000"/>
                  <a:gd name="connsiteY910" fmla="*/ 8446 h 10000"/>
                  <a:gd name="connsiteX911" fmla="*/ 7535 w 10000"/>
                  <a:gd name="connsiteY911" fmla="*/ 8420 h 10000"/>
                  <a:gd name="connsiteX912" fmla="*/ 7535 w 10000"/>
                  <a:gd name="connsiteY912" fmla="*/ 8391 h 10000"/>
                  <a:gd name="connsiteX913" fmla="*/ 7548 w 10000"/>
                  <a:gd name="connsiteY913" fmla="*/ 8345 h 10000"/>
                  <a:gd name="connsiteX914" fmla="*/ 7562 w 10000"/>
                  <a:gd name="connsiteY914" fmla="*/ 8319 h 10000"/>
                  <a:gd name="connsiteX915" fmla="*/ 7582 w 10000"/>
                  <a:gd name="connsiteY915" fmla="*/ 8310 h 10000"/>
                  <a:gd name="connsiteX916" fmla="*/ 7607 w 10000"/>
                  <a:gd name="connsiteY916" fmla="*/ 8300 h 10000"/>
                  <a:gd name="connsiteX917" fmla="*/ 7629 w 10000"/>
                  <a:gd name="connsiteY917" fmla="*/ 8300 h 10000"/>
                  <a:gd name="connsiteX918" fmla="*/ 7651 w 10000"/>
                  <a:gd name="connsiteY918" fmla="*/ 8297 h 10000"/>
                  <a:gd name="connsiteX919" fmla="*/ 7668 w 10000"/>
                  <a:gd name="connsiteY919" fmla="*/ 8280 h 10000"/>
                  <a:gd name="connsiteX920" fmla="*/ 7687 w 10000"/>
                  <a:gd name="connsiteY920" fmla="*/ 8267 h 10000"/>
                  <a:gd name="connsiteX921" fmla="*/ 7693 w 10000"/>
                  <a:gd name="connsiteY921" fmla="*/ 8261 h 10000"/>
                  <a:gd name="connsiteX922" fmla="*/ 7701 w 10000"/>
                  <a:gd name="connsiteY922" fmla="*/ 8248 h 10000"/>
                  <a:gd name="connsiteX923" fmla="*/ 7712 w 10000"/>
                  <a:gd name="connsiteY923" fmla="*/ 8238 h 10000"/>
                  <a:gd name="connsiteX924" fmla="*/ 7731 w 10000"/>
                  <a:gd name="connsiteY924" fmla="*/ 8222 h 10000"/>
                  <a:gd name="connsiteX925" fmla="*/ 7740 w 10000"/>
                  <a:gd name="connsiteY925" fmla="*/ 8206 h 10000"/>
                  <a:gd name="connsiteX926" fmla="*/ 7756 w 10000"/>
                  <a:gd name="connsiteY926" fmla="*/ 8183 h 10000"/>
                  <a:gd name="connsiteX927" fmla="*/ 7773 w 10000"/>
                  <a:gd name="connsiteY927" fmla="*/ 8177 h 10000"/>
                  <a:gd name="connsiteX928" fmla="*/ 7784 w 10000"/>
                  <a:gd name="connsiteY928" fmla="*/ 8183 h 10000"/>
                  <a:gd name="connsiteX929" fmla="*/ 7801 w 10000"/>
                  <a:gd name="connsiteY929" fmla="*/ 8174 h 10000"/>
                  <a:gd name="connsiteX930" fmla="*/ 7801 w 10000"/>
                  <a:gd name="connsiteY930" fmla="*/ 8157 h 10000"/>
                  <a:gd name="connsiteX931" fmla="*/ 7817 w 10000"/>
                  <a:gd name="connsiteY931" fmla="*/ 8164 h 10000"/>
                  <a:gd name="connsiteX932" fmla="*/ 7837 w 10000"/>
                  <a:gd name="connsiteY932" fmla="*/ 8164 h 10000"/>
                  <a:gd name="connsiteX933" fmla="*/ 7856 w 10000"/>
                  <a:gd name="connsiteY933" fmla="*/ 8164 h 10000"/>
                  <a:gd name="connsiteX934" fmla="*/ 7870 w 10000"/>
                  <a:gd name="connsiteY934" fmla="*/ 8167 h 10000"/>
                  <a:gd name="connsiteX935" fmla="*/ 7881 w 10000"/>
                  <a:gd name="connsiteY935" fmla="*/ 8174 h 10000"/>
                  <a:gd name="connsiteX936" fmla="*/ 7898 w 10000"/>
                  <a:gd name="connsiteY936" fmla="*/ 8187 h 10000"/>
                  <a:gd name="connsiteX937" fmla="*/ 7917 w 10000"/>
                  <a:gd name="connsiteY937" fmla="*/ 8187 h 10000"/>
                  <a:gd name="connsiteX938" fmla="*/ 7928 w 10000"/>
                  <a:gd name="connsiteY938" fmla="*/ 8157 h 10000"/>
                  <a:gd name="connsiteX939" fmla="*/ 7942 w 10000"/>
                  <a:gd name="connsiteY939" fmla="*/ 8157 h 10000"/>
                  <a:gd name="connsiteX940" fmla="*/ 7958 w 10000"/>
                  <a:gd name="connsiteY940" fmla="*/ 8164 h 10000"/>
                  <a:gd name="connsiteX941" fmla="*/ 7983 w 10000"/>
                  <a:gd name="connsiteY941" fmla="*/ 8144 h 10000"/>
                  <a:gd name="connsiteX942" fmla="*/ 8000 w 10000"/>
                  <a:gd name="connsiteY942" fmla="*/ 8109 h 10000"/>
                  <a:gd name="connsiteX943" fmla="*/ 7994 w 10000"/>
                  <a:gd name="connsiteY943" fmla="*/ 8093 h 10000"/>
                  <a:gd name="connsiteX944" fmla="*/ 7983 w 10000"/>
                  <a:gd name="connsiteY944" fmla="*/ 8070 h 10000"/>
                  <a:gd name="connsiteX945" fmla="*/ 7986 w 10000"/>
                  <a:gd name="connsiteY945" fmla="*/ 8063 h 10000"/>
                  <a:gd name="connsiteX946" fmla="*/ 7978 w 10000"/>
                  <a:gd name="connsiteY946" fmla="*/ 8044 h 10000"/>
                  <a:gd name="connsiteX947" fmla="*/ 7986 w 10000"/>
                  <a:gd name="connsiteY947" fmla="*/ 8002 h 10000"/>
                  <a:gd name="connsiteX948" fmla="*/ 7983 w 10000"/>
                  <a:gd name="connsiteY948" fmla="*/ 7947 h 10000"/>
                  <a:gd name="connsiteX949" fmla="*/ 7961 w 10000"/>
                  <a:gd name="connsiteY949" fmla="*/ 7931 h 10000"/>
                  <a:gd name="connsiteX950" fmla="*/ 7958 w 10000"/>
                  <a:gd name="connsiteY950" fmla="*/ 7898 h 10000"/>
                  <a:gd name="connsiteX951" fmla="*/ 7953 w 10000"/>
                  <a:gd name="connsiteY951" fmla="*/ 7856 h 10000"/>
                  <a:gd name="connsiteX952" fmla="*/ 7967 w 10000"/>
                  <a:gd name="connsiteY952" fmla="*/ 7837 h 10000"/>
                  <a:gd name="connsiteX953" fmla="*/ 7950 w 10000"/>
                  <a:gd name="connsiteY953" fmla="*/ 7824 h 10000"/>
                  <a:gd name="connsiteX954" fmla="*/ 7906 w 10000"/>
                  <a:gd name="connsiteY954" fmla="*/ 7814 h 10000"/>
                  <a:gd name="connsiteX955" fmla="*/ 7878 w 10000"/>
                  <a:gd name="connsiteY955" fmla="*/ 7814 h 10000"/>
                  <a:gd name="connsiteX956" fmla="*/ 7870 w 10000"/>
                  <a:gd name="connsiteY956" fmla="*/ 7795 h 10000"/>
                  <a:gd name="connsiteX957" fmla="*/ 7878 w 10000"/>
                  <a:gd name="connsiteY957" fmla="*/ 7778 h 10000"/>
                  <a:gd name="connsiteX958" fmla="*/ 7881 w 10000"/>
                  <a:gd name="connsiteY958" fmla="*/ 7775 h 10000"/>
                  <a:gd name="connsiteX959" fmla="*/ 7878 w 10000"/>
                  <a:gd name="connsiteY959" fmla="*/ 7743 h 10000"/>
                  <a:gd name="connsiteX960" fmla="*/ 7895 w 10000"/>
                  <a:gd name="connsiteY960" fmla="*/ 7733 h 10000"/>
                  <a:gd name="connsiteX961" fmla="*/ 7911 w 10000"/>
                  <a:gd name="connsiteY961" fmla="*/ 7710 h 10000"/>
                  <a:gd name="connsiteX962" fmla="*/ 7911 w 10000"/>
                  <a:gd name="connsiteY962" fmla="*/ 7665 h 10000"/>
                  <a:gd name="connsiteX963" fmla="*/ 7917 w 10000"/>
                  <a:gd name="connsiteY963" fmla="*/ 7600 h 10000"/>
                  <a:gd name="connsiteX964" fmla="*/ 7928 w 10000"/>
                  <a:gd name="connsiteY964" fmla="*/ 7581 h 10000"/>
                  <a:gd name="connsiteX965" fmla="*/ 7917 w 10000"/>
                  <a:gd name="connsiteY965" fmla="*/ 7474 h 10000"/>
                  <a:gd name="connsiteX966" fmla="*/ 7873 w 10000"/>
                  <a:gd name="connsiteY966" fmla="*/ 7335 h 10000"/>
                  <a:gd name="connsiteX967" fmla="*/ 7756 w 10000"/>
                  <a:gd name="connsiteY967" fmla="*/ 7050 h 10000"/>
                  <a:gd name="connsiteX968" fmla="*/ 7679 w 10000"/>
                  <a:gd name="connsiteY968" fmla="*/ 6839 h 10000"/>
                  <a:gd name="connsiteX969" fmla="*/ 7668 w 10000"/>
                  <a:gd name="connsiteY969" fmla="*/ 6823 h 10000"/>
                  <a:gd name="connsiteX970" fmla="*/ 7659 w 10000"/>
                  <a:gd name="connsiteY970" fmla="*/ 6768 h 10000"/>
                  <a:gd name="connsiteX971" fmla="*/ 7659 w 10000"/>
                  <a:gd name="connsiteY971" fmla="*/ 6739 h 10000"/>
                  <a:gd name="connsiteX972" fmla="*/ 7651 w 10000"/>
                  <a:gd name="connsiteY972" fmla="*/ 6713 h 10000"/>
                  <a:gd name="connsiteX973" fmla="*/ 7654 w 10000"/>
                  <a:gd name="connsiteY973" fmla="*/ 6684 h 10000"/>
                  <a:gd name="connsiteX974" fmla="*/ 7643 w 10000"/>
                  <a:gd name="connsiteY974" fmla="*/ 6626 h 10000"/>
                  <a:gd name="connsiteX975" fmla="*/ 7629 w 10000"/>
                  <a:gd name="connsiteY975" fmla="*/ 6600 h 10000"/>
                  <a:gd name="connsiteX976" fmla="*/ 7629 w 10000"/>
                  <a:gd name="connsiteY976" fmla="*/ 6580 h 10000"/>
                  <a:gd name="connsiteX977" fmla="*/ 7623 w 10000"/>
                  <a:gd name="connsiteY977" fmla="*/ 6541 h 10000"/>
                  <a:gd name="connsiteX978" fmla="*/ 7615 w 10000"/>
                  <a:gd name="connsiteY978" fmla="*/ 6522 h 10000"/>
                  <a:gd name="connsiteX979" fmla="*/ 7598 w 10000"/>
                  <a:gd name="connsiteY979" fmla="*/ 6509 h 10000"/>
                  <a:gd name="connsiteX980" fmla="*/ 7587 w 10000"/>
                  <a:gd name="connsiteY980" fmla="*/ 6493 h 10000"/>
                  <a:gd name="connsiteX981" fmla="*/ 7579 w 10000"/>
                  <a:gd name="connsiteY981" fmla="*/ 6464 h 10000"/>
                  <a:gd name="connsiteX982" fmla="*/ 7587 w 10000"/>
                  <a:gd name="connsiteY982" fmla="*/ 6438 h 10000"/>
                  <a:gd name="connsiteX983" fmla="*/ 7596 w 10000"/>
                  <a:gd name="connsiteY983" fmla="*/ 6425 h 10000"/>
                  <a:gd name="connsiteX984" fmla="*/ 7590 w 10000"/>
                  <a:gd name="connsiteY984" fmla="*/ 6396 h 10000"/>
                  <a:gd name="connsiteX985" fmla="*/ 7590 w 10000"/>
                  <a:gd name="connsiteY985" fmla="*/ 6373 h 10000"/>
                  <a:gd name="connsiteX986" fmla="*/ 7587 w 10000"/>
                  <a:gd name="connsiteY986" fmla="*/ 6354 h 10000"/>
                  <a:gd name="connsiteX987" fmla="*/ 7582 w 10000"/>
                  <a:gd name="connsiteY987" fmla="*/ 6344 h 10000"/>
                  <a:gd name="connsiteX988" fmla="*/ 7582 w 10000"/>
                  <a:gd name="connsiteY988" fmla="*/ 6324 h 10000"/>
                  <a:gd name="connsiteX989" fmla="*/ 7571 w 10000"/>
                  <a:gd name="connsiteY989" fmla="*/ 6302 h 10000"/>
                  <a:gd name="connsiteX990" fmla="*/ 7548 w 10000"/>
                  <a:gd name="connsiteY990" fmla="*/ 6256 h 10000"/>
                  <a:gd name="connsiteX991" fmla="*/ 7546 w 10000"/>
                  <a:gd name="connsiteY991" fmla="*/ 6218 h 10000"/>
                  <a:gd name="connsiteX992" fmla="*/ 7540 w 10000"/>
                  <a:gd name="connsiteY992" fmla="*/ 6159 h 10000"/>
                  <a:gd name="connsiteX993" fmla="*/ 7535 w 10000"/>
                  <a:gd name="connsiteY993" fmla="*/ 6114 h 10000"/>
                  <a:gd name="connsiteX994" fmla="*/ 7535 w 10000"/>
                  <a:gd name="connsiteY994" fmla="*/ 6088 h 10000"/>
                  <a:gd name="connsiteX995" fmla="*/ 7540 w 10000"/>
                  <a:gd name="connsiteY995" fmla="*/ 6049 h 10000"/>
                  <a:gd name="connsiteX996" fmla="*/ 7546 w 10000"/>
                  <a:gd name="connsiteY996" fmla="*/ 6004 h 10000"/>
                  <a:gd name="connsiteX997" fmla="*/ 7548 w 10000"/>
                  <a:gd name="connsiteY997" fmla="*/ 5965 h 10000"/>
                  <a:gd name="connsiteX998" fmla="*/ 7548 w 10000"/>
                  <a:gd name="connsiteY998" fmla="*/ 5946 h 10000"/>
                  <a:gd name="connsiteX999" fmla="*/ 7548 w 10000"/>
                  <a:gd name="connsiteY999" fmla="*/ 5933 h 10000"/>
                  <a:gd name="connsiteX1000" fmla="*/ 7548 w 10000"/>
                  <a:gd name="connsiteY1000" fmla="*/ 5910 h 10000"/>
                  <a:gd name="connsiteX1001" fmla="*/ 7548 w 10000"/>
                  <a:gd name="connsiteY1001" fmla="*/ 5897 h 10000"/>
                  <a:gd name="connsiteX1002" fmla="*/ 7546 w 10000"/>
                  <a:gd name="connsiteY1002" fmla="*/ 5871 h 10000"/>
                  <a:gd name="connsiteX1003" fmla="*/ 7535 w 10000"/>
                  <a:gd name="connsiteY1003" fmla="*/ 5839 h 10000"/>
                  <a:gd name="connsiteX1004" fmla="*/ 7524 w 10000"/>
                  <a:gd name="connsiteY1004" fmla="*/ 5797 h 10000"/>
                  <a:gd name="connsiteX1005" fmla="*/ 7518 w 10000"/>
                  <a:gd name="connsiteY1005" fmla="*/ 5767 h 10000"/>
                  <a:gd name="connsiteX1006" fmla="*/ 7515 w 10000"/>
                  <a:gd name="connsiteY1006" fmla="*/ 5745 h 10000"/>
                  <a:gd name="connsiteX1007" fmla="*/ 7501 w 10000"/>
                  <a:gd name="connsiteY1007" fmla="*/ 5683 h 10000"/>
                  <a:gd name="connsiteX1008" fmla="*/ 7490 w 10000"/>
                  <a:gd name="connsiteY1008" fmla="*/ 5631 h 10000"/>
                  <a:gd name="connsiteX1009" fmla="*/ 7482 w 10000"/>
                  <a:gd name="connsiteY1009" fmla="*/ 5593 h 10000"/>
                  <a:gd name="connsiteX1010" fmla="*/ 7476 w 10000"/>
                  <a:gd name="connsiteY1010" fmla="*/ 5570 h 10000"/>
                  <a:gd name="connsiteX1011" fmla="*/ 7476 w 10000"/>
                  <a:gd name="connsiteY1011" fmla="*/ 5528 h 10000"/>
                  <a:gd name="connsiteX1012" fmla="*/ 7482 w 10000"/>
                  <a:gd name="connsiteY1012" fmla="*/ 5502 h 10000"/>
                  <a:gd name="connsiteX1013" fmla="*/ 7490 w 10000"/>
                  <a:gd name="connsiteY1013" fmla="*/ 5489 h 10000"/>
                  <a:gd name="connsiteX1014" fmla="*/ 7499 w 10000"/>
                  <a:gd name="connsiteY1014" fmla="*/ 5479 h 10000"/>
                  <a:gd name="connsiteX1015" fmla="*/ 7493 w 10000"/>
                  <a:gd name="connsiteY1015" fmla="*/ 5427 h 10000"/>
                  <a:gd name="connsiteX1016" fmla="*/ 7501 w 10000"/>
                  <a:gd name="connsiteY1016" fmla="*/ 5415 h 10000"/>
                  <a:gd name="connsiteX1017" fmla="*/ 7510 w 10000"/>
                  <a:gd name="connsiteY1017" fmla="*/ 5398 h 10000"/>
                  <a:gd name="connsiteX1018" fmla="*/ 7515 w 10000"/>
                  <a:gd name="connsiteY1018" fmla="*/ 5379 h 10000"/>
                  <a:gd name="connsiteX1019" fmla="*/ 7526 w 10000"/>
                  <a:gd name="connsiteY1019" fmla="*/ 5366 h 10000"/>
                  <a:gd name="connsiteX1020" fmla="*/ 7518 w 10000"/>
                  <a:gd name="connsiteY1020" fmla="*/ 5350 h 10000"/>
                  <a:gd name="connsiteX1021" fmla="*/ 7518 w 10000"/>
                  <a:gd name="connsiteY1021" fmla="*/ 5330 h 10000"/>
                  <a:gd name="connsiteX1022" fmla="*/ 7526 w 10000"/>
                  <a:gd name="connsiteY1022" fmla="*/ 5311 h 10000"/>
                  <a:gd name="connsiteX1023" fmla="*/ 7540 w 10000"/>
                  <a:gd name="connsiteY1023" fmla="*/ 5291 h 10000"/>
                  <a:gd name="connsiteX1024" fmla="*/ 7540 w 10000"/>
                  <a:gd name="connsiteY1024" fmla="*/ 5266 h 10000"/>
                  <a:gd name="connsiteX1025" fmla="*/ 7540 w 10000"/>
                  <a:gd name="connsiteY1025" fmla="*/ 5256 h 10000"/>
                  <a:gd name="connsiteX1026" fmla="*/ 7524 w 10000"/>
                  <a:gd name="connsiteY1026" fmla="*/ 5233 h 10000"/>
                  <a:gd name="connsiteX1027" fmla="*/ 7515 w 10000"/>
                  <a:gd name="connsiteY1027" fmla="*/ 5217 h 10000"/>
                  <a:gd name="connsiteX1028" fmla="*/ 7490 w 10000"/>
                  <a:gd name="connsiteY1028" fmla="*/ 5178 h 10000"/>
                  <a:gd name="connsiteX1029" fmla="*/ 7474 w 10000"/>
                  <a:gd name="connsiteY1029" fmla="*/ 5162 h 10000"/>
                  <a:gd name="connsiteX1030" fmla="*/ 7457 w 10000"/>
                  <a:gd name="connsiteY1030" fmla="*/ 5120 h 10000"/>
                  <a:gd name="connsiteX1031" fmla="*/ 7421 w 10000"/>
                  <a:gd name="connsiteY1031" fmla="*/ 5087 h 10000"/>
                  <a:gd name="connsiteX1032" fmla="*/ 7380 w 10000"/>
                  <a:gd name="connsiteY1032" fmla="*/ 5068 h 10000"/>
                  <a:gd name="connsiteX1033" fmla="*/ 7355 w 10000"/>
                  <a:gd name="connsiteY1033" fmla="*/ 5058 h 10000"/>
                  <a:gd name="connsiteX1034" fmla="*/ 7332 w 10000"/>
                  <a:gd name="connsiteY1034" fmla="*/ 5049 h 10000"/>
                  <a:gd name="connsiteX1035" fmla="*/ 7305 w 10000"/>
                  <a:gd name="connsiteY1035" fmla="*/ 5016 h 10000"/>
                  <a:gd name="connsiteX1036" fmla="*/ 7305 w 10000"/>
                  <a:gd name="connsiteY1036" fmla="*/ 5000 h 10000"/>
                  <a:gd name="connsiteX1037" fmla="*/ 7296 w 10000"/>
                  <a:gd name="connsiteY1037" fmla="*/ 4971 h 10000"/>
                  <a:gd name="connsiteX1038" fmla="*/ 7288 w 10000"/>
                  <a:gd name="connsiteY1038" fmla="*/ 4945 h 10000"/>
                  <a:gd name="connsiteX1039" fmla="*/ 7280 w 10000"/>
                  <a:gd name="connsiteY1039" fmla="*/ 4916 h 10000"/>
                  <a:gd name="connsiteX1040" fmla="*/ 7291 w 10000"/>
                  <a:gd name="connsiteY1040" fmla="*/ 4887 h 10000"/>
                  <a:gd name="connsiteX1041" fmla="*/ 7291 w 10000"/>
                  <a:gd name="connsiteY1041" fmla="*/ 4858 h 10000"/>
                  <a:gd name="connsiteX1042" fmla="*/ 7271 w 10000"/>
                  <a:gd name="connsiteY1042" fmla="*/ 4819 h 10000"/>
                  <a:gd name="connsiteX1043" fmla="*/ 7255 w 10000"/>
                  <a:gd name="connsiteY1043" fmla="*/ 4828 h 10000"/>
                  <a:gd name="connsiteX1044" fmla="*/ 7235 w 10000"/>
                  <a:gd name="connsiteY1044" fmla="*/ 4841 h 10000"/>
                  <a:gd name="connsiteX1045" fmla="*/ 7216 w 10000"/>
                  <a:gd name="connsiteY1045" fmla="*/ 4867 h 10000"/>
                  <a:gd name="connsiteX1046" fmla="*/ 7191 w 10000"/>
                  <a:gd name="connsiteY1046" fmla="*/ 4870 h 10000"/>
                  <a:gd name="connsiteX1047" fmla="*/ 7155 w 10000"/>
                  <a:gd name="connsiteY1047" fmla="*/ 4887 h 10000"/>
                  <a:gd name="connsiteX1048" fmla="*/ 7122 w 10000"/>
                  <a:gd name="connsiteY1048" fmla="*/ 4893 h 10000"/>
                  <a:gd name="connsiteX1049" fmla="*/ 7105 w 10000"/>
                  <a:gd name="connsiteY1049" fmla="*/ 4896 h 10000"/>
                  <a:gd name="connsiteX1050" fmla="*/ 7094 w 10000"/>
                  <a:gd name="connsiteY1050" fmla="*/ 4916 h 10000"/>
                  <a:gd name="connsiteX1051" fmla="*/ 7080 w 10000"/>
                  <a:gd name="connsiteY1051" fmla="*/ 4903 h 10000"/>
                  <a:gd name="connsiteX1052" fmla="*/ 7072 w 10000"/>
                  <a:gd name="connsiteY1052" fmla="*/ 4851 h 10000"/>
                  <a:gd name="connsiteX1053" fmla="*/ 7042 w 10000"/>
                  <a:gd name="connsiteY1053" fmla="*/ 4819 h 10000"/>
                  <a:gd name="connsiteX1054" fmla="*/ 7030 w 10000"/>
                  <a:gd name="connsiteY1054" fmla="*/ 4780 h 10000"/>
                  <a:gd name="connsiteX1055" fmla="*/ 7039 w 10000"/>
                  <a:gd name="connsiteY1055" fmla="*/ 4757 h 10000"/>
                  <a:gd name="connsiteX1056" fmla="*/ 7047 w 10000"/>
                  <a:gd name="connsiteY1056" fmla="*/ 4744 h 10000"/>
                  <a:gd name="connsiteX1057" fmla="*/ 7022 w 10000"/>
                  <a:gd name="connsiteY1057" fmla="*/ 4725 h 10000"/>
                  <a:gd name="connsiteX1058" fmla="*/ 7000 w 10000"/>
                  <a:gd name="connsiteY1058" fmla="*/ 4715 h 10000"/>
                  <a:gd name="connsiteX1059" fmla="*/ 6975 w 10000"/>
                  <a:gd name="connsiteY1059" fmla="*/ 4709 h 10000"/>
                  <a:gd name="connsiteX1060" fmla="*/ 6945 w 10000"/>
                  <a:gd name="connsiteY1060" fmla="*/ 4696 h 10000"/>
                  <a:gd name="connsiteX1061" fmla="*/ 6953 w 10000"/>
                  <a:gd name="connsiteY1061" fmla="*/ 4679 h 10000"/>
                  <a:gd name="connsiteX1062" fmla="*/ 6961 w 10000"/>
                  <a:gd name="connsiteY1062" fmla="*/ 4660 h 10000"/>
                  <a:gd name="connsiteX1063" fmla="*/ 6983 w 10000"/>
                  <a:gd name="connsiteY1063" fmla="*/ 4644 h 10000"/>
                  <a:gd name="connsiteX1064" fmla="*/ 7014 w 10000"/>
                  <a:gd name="connsiteY1064" fmla="*/ 4634 h 10000"/>
                  <a:gd name="connsiteX1065" fmla="*/ 7025 w 10000"/>
                  <a:gd name="connsiteY1065" fmla="*/ 4615 h 10000"/>
                  <a:gd name="connsiteX1066" fmla="*/ 7047 w 10000"/>
                  <a:gd name="connsiteY1066" fmla="*/ 4582 h 10000"/>
                  <a:gd name="connsiteX1067" fmla="*/ 7069 w 10000"/>
                  <a:gd name="connsiteY1067" fmla="*/ 4563 h 10000"/>
                  <a:gd name="connsiteX1068" fmla="*/ 7078 w 10000"/>
                  <a:gd name="connsiteY1068" fmla="*/ 4553 h 10000"/>
                  <a:gd name="connsiteX1069" fmla="*/ 7097 w 10000"/>
                  <a:gd name="connsiteY1069" fmla="*/ 4527 h 10000"/>
                  <a:gd name="connsiteX1070" fmla="*/ 7122 w 10000"/>
                  <a:gd name="connsiteY1070" fmla="*/ 4517 h 10000"/>
                  <a:gd name="connsiteX1071" fmla="*/ 7139 w 10000"/>
                  <a:gd name="connsiteY1071" fmla="*/ 4488 h 10000"/>
                  <a:gd name="connsiteX1072" fmla="*/ 7147 w 10000"/>
                  <a:gd name="connsiteY1072" fmla="*/ 4459 h 10000"/>
                  <a:gd name="connsiteX1073" fmla="*/ 7161 w 10000"/>
                  <a:gd name="connsiteY1073" fmla="*/ 4440 h 10000"/>
                  <a:gd name="connsiteX1074" fmla="*/ 7177 w 10000"/>
                  <a:gd name="connsiteY1074" fmla="*/ 4430 h 10000"/>
                  <a:gd name="connsiteX1075" fmla="*/ 7202 w 10000"/>
                  <a:gd name="connsiteY1075" fmla="*/ 4407 h 10000"/>
                  <a:gd name="connsiteX1076" fmla="*/ 7224 w 10000"/>
                  <a:gd name="connsiteY1076" fmla="*/ 4417 h 10000"/>
                  <a:gd name="connsiteX1077" fmla="*/ 7241 w 10000"/>
                  <a:gd name="connsiteY1077" fmla="*/ 4404 h 10000"/>
                  <a:gd name="connsiteX1078" fmla="*/ 7263 w 10000"/>
                  <a:gd name="connsiteY1078" fmla="*/ 4398 h 10000"/>
                  <a:gd name="connsiteX1079" fmla="*/ 7283 w 10000"/>
                  <a:gd name="connsiteY1079" fmla="*/ 4424 h 10000"/>
                  <a:gd name="connsiteX1080" fmla="*/ 7305 w 10000"/>
                  <a:gd name="connsiteY1080" fmla="*/ 4433 h 10000"/>
                  <a:gd name="connsiteX1081" fmla="*/ 7332 w 10000"/>
                  <a:gd name="connsiteY1081" fmla="*/ 4443 h 10000"/>
                  <a:gd name="connsiteX1082" fmla="*/ 7380 w 10000"/>
                  <a:gd name="connsiteY1082" fmla="*/ 4398 h 10000"/>
                  <a:gd name="connsiteX1083" fmla="*/ 7404 w 10000"/>
                  <a:gd name="connsiteY1083" fmla="*/ 4378 h 10000"/>
                  <a:gd name="connsiteX1084" fmla="*/ 7418 w 10000"/>
                  <a:gd name="connsiteY1084" fmla="*/ 4369 h 10000"/>
                  <a:gd name="connsiteX1085" fmla="*/ 7443 w 10000"/>
                  <a:gd name="connsiteY1085" fmla="*/ 4356 h 10000"/>
                  <a:gd name="connsiteX1086" fmla="*/ 7460 w 10000"/>
                  <a:gd name="connsiteY1086" fmla="*/ 4385 h 10000"/>
                  <a:gd name="connsiteX1087" fmla="*/ 7460 w 10000"/>
                  <a:gd name="connsiteY1087" fmla="*/ 4404 h 10000"/>
                  <a:gd name="connsiteX1088" fmla="*/ 7499 w 10000"/>
                  <a:gd name="connsiteY1088" fmla="*/ 4417 h 10000"/>
                  <a:gd name="connsiteX1089" fmla="*/ 7515 w 10000"/>
                  <a:gd name="connsiteY1089" fmla="*/ 4414 h 10000"/>
                  <a:gd name="connsiteX1090" fmla="*/ 7565 w 10000"/>
                  <a:gd name="connsiteY1090" fmla="*/ 4385 h 10000"/>
                  <a:gd name="connsiteX1091" fmla="*/ 7579 w 10000"/>
                  <a:gd name="connsiteY1091" fmla="*/ 4346 h 10000"/>
                  <a:gd name="connsiteX1092" fmla="*/ 7582 w 10000"/>
                  <a:gd name="connsiteY1092" fmla="*/ 4317 h 10000"/>
                  <a:gd name="connsiteX1093" fmla="*/ 7590 w 10000"/>
                  <a:gd name="connsiteY1093" fmla="*/ 4301 h 10000"/>
                  <a:gd name="connsiteX1094" fmla="*/ 7612 w 10000"/>
                  <a:gd name="connsiteY1094" fmla="*/ 4271 h 10000"/>
                  <a:gd name="connsiteX1095" fmla="*/ 7623 w 10000"/>
                  <a:gd name="connsiteY1095" fmla="*/ 4262 h 10000"/>
                  <a:gd name="connsiteX1096" fmla="*/ 7634 w 10000"/>
                  <a:gd name="connsiteY1096" fmla="*/ 4245 h 10000"/>
                  <a:gd name="connsiteX1097" fmla="*/ 7645 w 10000"/>
                  <a:gd name="connsiteY1097" fmla="*/ 4265 h 10000"/>
                  <a:gd name="connsiteX1098" fmla="*/ 7670 w 10000"/>
                  <a:gd name="connsiteY1098" fmla="*/ 4284 h 10000"/>
                  <a:gd name="connsiteX1099" fmla="*/ 7701 w 10000"/>
                  <a:gd name="connsiteY1099" fmla="*/ 4275 h 10000"/>
                  <a:gd name="connsiteX1100" fmla="*/ 7717 w 10000"/>
                  <a:gd name="connsiteY1100" fmla="*/ 4275 h 10000"/>
                  <a:gd name="connsiteX1101" fmla="*/ 7740 w 10000"/>
                  <a:gd name="connsiteY1101" fmla="*/ 4284 h 10000"/>
                  <a:gd name="connsiteX1102" fmla="*/ 7767 w 10000"/>
                  <a:gd name="connsiteY1102" fmla="*/ 4284 h 10000"/>
                  <a:gd name="connsiteX1103" fmla="*/ 7895 w 10000"/>
                  <a:gd name="connsiteY1103" fmla="*/ 4207 h 10000"/>
                  <a:gd name="connsiteX1104" fmla="*/ 7895 w 10000"/>
                  <a:gd name="connsiteY1104" fmla="*/ 4187 h 10000"/>
                  <a:gd name="connsiteX1105" fmla="*/ 7895 w 10000"/>
                  <a:gd name="connsiteY1105" fmla="*/ 4171 h 10000"/>
                  <a:gd name="connsiteX1106" fmla="*/ 7903 w 10000"/>
                  <a:gd name="connsiteY1106" fmla="*/ 4148 h 10000"/>
                  <a:gd name="connsiteX1107" fmla="*/ 7917 w 10000"/>
                  <a:gd name="connsiteY1107" fmla="*/ 4158 h 10000"/>
                  <a:gd name="connsiteX1108" fmla="*/ 7967 w 10000"/>
                  <a:gd name="connsiteY1108" fmla="*/ 4203 h 10000"/>
                  <a:gd name="connsiteX1109" fmla="*/ 7994 w 10000"/>
                  <a:gd name="connsiteY1109" fmla="*/ 4203 h 10000"/>
                  <a:gd name="connsiteX1110" fmla="*/ 8064 w 10000"/>
                  <a:gd name="connsiteY1110" fmla="*/ 4242 h 10000"/>
                  <a:gd name="connsiteX1111" fmla="*/ 8083 w 10000"/>
                  <a:gd name="connsiteY1111" fmla="*/ 4245 h 10000"/>
                  <a:gd name="connsiteX1112" fmla="*/ 8105 w 10000"/>
                  <a:gd name="connsiteY1112" fmla="*/ 4226 h 10000"/>
                  <a:gd name="connsiteX1113" fmla="*/ 8136 w 10000"/>
                  <a:gd name="connsiteY1113" fmla="*/ 4187 h 10000"/>
                  <a:gd name="connsiteX1114" fmla="*/ 8161 w 10000"/>
                  <a:gd name="connsiteY1114" fmla="*/ 4168 h 10000"/>
                  <a:gd name="connsiteX1115" fmla="*/ 8172 w 10000"/>
                  <a:gd name="connsiteY1115" fmla="*/ 4161 h 10000"/>
                  <a:gd name="connsiteX1116" fmla="*/ 8208 w 10000"/>
                  <a:gd name="connsiteY1116" fmla="*/ 4168 h 10000"/>
                  <a:gd name="connsiteX1117" fmla="*/ 8235 w 10000"/>
                  <a:gd name="connsiteY1117" fmla="*/ 4168 h 10000"/>
                  <a:gd name="connsiteX1118" fmla="*/ 8258 w 10000"/>
                  <a:gd name="connsiteY1118" fmla="*/ 4152 h 10000"/>
                  <a:gd name="connsiteX1119" fmla="*/ 8283 w 10000"/>
                  <a:gd name="connsiteY1119" fmla="*/ 4152 h 10000"/>
                  <a:gd name="connsiteX1120" fmla="*/ 8299 w 10000"/>
                  <a:gd name="connsiteY1120" fmla="*/ 4132 h 10000"/>
                  <a:gd name="connsiteX1121" fmla="*/ 8316 w 10000"/>
                  <a:gd name="connsiteY1121" fmla="*/ 4113 h 10000"/>
                  <a:gd name="connsiteX1122" fmla="*/ 8330 w 10000"/>
                  <a:gd name="connsiteY1122" fmla="*/ 4084 h 10000"/>
                  <a:gd name="connsiteX1123" fmla="*/ 8341 w 10000"/>
                  <a:gd name="connsiteY1123" fmla="*/ 4058 h 10000"/>
                  <a:gd name="connsiteX1124" fmla="*/ 8349 w 10000"/>
                  <a:gd name="connsiteY1124" fmla="*/ 4064 h 10000"/>
                  <a:gd name="connsiteX1125" fmla="*/ 8366 w 10000"/>
                  <a:gd name="connsiteY1125" fmla="*/ 4067 h 10000"/>
                  <a:gd name="connsiteX1126" fmla="*/ 8374 w 10000"/>
                  <a:gd name="connsiteY1126" fmla="*/ 4084 h 10000"/>
                  <a:gd name="connsiteX1127" fmla="*/ 8402 w 10000"/>
                  <a:gd name="connsiteY1127" fmla="*/ 4054 h 10000"/>
                  <a:gd name="connsiteX1128" fmla="*/ 8427 w 10000"/>
                  <a:gd name="connsiteY1128" fmla="*/ 4028 h 10000"/>
                  <a:gd name="connsiteX1129" fmla="*/ 8438 w 10000"/>
                  <a:gd name="connsiteY1129" fmla="*/ 4025 h 10000"/>
                  <a:gd name="connsiteX1130" fmla="*/ 8468 w 10000"/>
                  <a:gd name="connsiteY1130" fmla="*/ 4006 h 10000"/>
                  <a:gd name="connsiteX1131" fmla="*/ 8485 w 10000"/>
                  <a:gd name="connsiteY1131" fmla="*/ 3999 h 10000"/>
                  <a:gd name="connsiteX1132" fmla="*/ 8493 w 10000"/>
                  <a:gd name="connsiteY1132" fmla="*/ 4025 h 10000"/>
                  <a:gd name="connsiteX1133" fmla="*/ 8515 w 10000"/>
                  <a:gd name="connsiteY1133" fmla="*/ 4028 h 10000"/>
                  <a:gd name="connsiteX1134" fmla="*/ 8543 w 10000"/>
                  <a:gd name="connsiteY1134" fmla="*/ 4009 h 10000"/>
                  <a:gd name="connsiteX1135" fmla="*/ 8551 w 10000"/>
                  <a:gd name="connsiteY1135" fmla="*/ 3990 h 10000"/>
                  <a:gd name="connsiteX1136" fmla="*/ 8582 w 10000"/>
                  <a:gd name="connsiteY1136" fmla="*/ 3977 h 10000"/>
                  <a:gd name="connsiteX1137" fmla="*/ 8596 w 10000"/>
                  <a:gd name="connsiteY1137" fmla="*/ 3977 h 10000"/>
                  <a:gd name="connsiteX1138" fmla="*/ 8607 w 10000"/>
                  <a:gd name="connsiteY1138" fmla="*/ 3980 h 10000"/>
                  <a:gd name="connsiteX1139" fmla="*/ 8645 w 10000"/>
                  <a:gd name="connsiteY1139" fmla="*/ 3970 h 10000"/>
                  <a:gd name="connsiteX1140" fmla="*/ 8654 w 10000"/>
                  <a:gd name="connsiteY1140" fmla="*/ 3951 h 10000"/>
                  <a:gd name="connsiteX1141" fmla="*/ 8670 w 10000"/>
                  <a:gd name="connsiteY1141" fmla="*/ 3935 h 10000"/>
                  <a:gd name="connsiteX1142" fmla="*/ 8695 w 10000"/>
                  <a:gd name="connsiteY1142" fmla="*/ 3935 h 10000"/>
                  <a:gd name="connsiteX1143" fmla="*/ 8704 w 10000"/>
                  <a:gd name="connsiteY1143" fmla="*/ 3951 h 10000"/>
                  <a:gd name="connsiteX1144" fmla="*/ 8717 w 10000"/>
                  <a:gd name="connsiteY1144" fmla="*/ 3964 h 10000"/>
                  <a:gd name="connsiteX1145" fmla="*/ 8751 w 10000"/>
                  <a:gd name="connsiteY1145" fmla="*/ 3951 h 10000"/>
                  <a:gd name="connsiteX1146" fmla="*/ 8776 w 10000"/>
                  <a:gd name="connsiteY1146" fmla="*/ 3935 h 10000"/>
                  <a:gd name="connsiteX1147" fmla="*/ 8798 w 10000"/>
                  <a:gd name="connsiteY1147" fmla="*/ 3925 h 10000"/>
                  <a:gd name="connsiteX1148" fmla="*/ 8806 w 10000"/>
                  <a:gd name="connsiteY1148" fmla="*/ 3892 h 10000"/>
                  <a:gd name="connsiteX1149" fmla="*/ 8814 w 10000"/>
                  <a:gd name="connsiteY1149" fmla="*/ 3876 h 10000"/>
                  <a:gd name="connsiteX1150" fmla="*/ 8839 w 10000"/>
                  <a:gd name="connsiteY1150" fmla="*/ 3873 h 10000"/>
                  <a:gd name="connsiteX1151" fmla="*/ 8842 w 10000"/>
                  <a:gd name="connsiteY1151" fmla="*/ 3876 h 10000"/>
                  <a:gd name="connsiteX1152" fmla="*/ 8856 w 10000"/>
                  <a:gd name="connsiteY1152" fmla="*/ 3863 h 10000"/>
                  <a:gd name="connsiteX1153" fmla="*/ 8856 w 10000"/>
                  <a:gd name="connsiteY1153" fmla="*/ 3841 h 10000"/>
                  <a:gd name="connsiteX1154" fmla="*/ 8870 w 10000"/>
                  <a:gd name="connsiteY1154" fmla="*/ 3821 h 10000"/>
                  <a:gd name="connsiteX1155" fmla="*/ 8903 w 10000"/>
                  <a:gd name="connsiteY1155" fmla="*/ 3802 h 10000"/>
                  <a:gd name="connsiteX1156" fmla="*/ 8914 w 10000"/>
                  <a:gd name="connsiteY1156" fmla="*/ 3782 h 10000"/>
                  <a:gd name="connsiteX1157" fmla="*/ 8939 w 10000"/>
                  <a:gd name="connsiteY1157" fmla="*/ 3782 h 10000"/>
                  <a:gd name="connsiteX1158" fmla="*/ 8961 w 10000"/>
                  <a:gd name="connsiteY1158" fmla="*/ 3779 h 10000"/>
                  <a:gd name="connsiteX1159" fmla="*/ 8983 w 10000"/>
                  <a:gd name="connsiteY1159" fmla="*/ 3760 h 10000"/>
                  <a:gd name="connsiteX1160" fmla="*/ 9003 w 10000"/>
                  <a:gd name="connsiteY1160" fmla="*/ 3763 h 10000"/>
                  <a:gd name="connsiteX1161" fmla="*/ 9019 w 10000"/>
                  <a:gd name="connsiteY1161" fmla="*/ 3779 h 10000"/>
                  <a:gd name="connsiteX1162" fmla="*/ 9050 w 10000"/>
                  <a:gd name="connsiteY1162" fmla="*/ 3812 h 10000"/>
                  <a:gd name="connsiteX1163" fmla="*/ 9080 w 10000"/>
                  <a:gd name="connsiteY1163" fmla="*/ 3831 h 10000"/>
                  <a:gd name="connsiteX1164" fmla="*/ 9097 w 10000"/>
                  <a:gd name="connsiteY1164" fmla="*/ 3867 h 10000"/>
                  <a:gd name="connsiteX1165" fmla="*/ 9114 w 10000"/>
                  <a:gd name="connsiteY1165" fmla="*/ 3902 h 10000"/>
                  <a:gd name="connsiteX1166" fmla="*/ 9122 w 10000"/>
                  <a:gd name="connsiteY1166" fmla="*/ 3935 h 10000"/>
                  <a:gd name="connsiteX1167" fmla="*/ 9125 w 10000"/>
                  <a:gd name="connsiteY1167" fmla="*/ 3964 h 10000"/>
                  <a:gd name="connsiteX1168" fmla="*/ 9130 w 10000"/>
                  <a:gd name="connsiteY1168" fmla="*/ 3999 h 10000"/>
                  <a:gd name="connsiteX1169" fmla="*/ 9130 w 10000"/>
                  <a:gd name="connsiteY1169" fmla="*/ 4054 h 10000"/>
                  <a:gd name="connsiteX1170" fmla="*/ 9155 w 10000"/>
                  <a:gd name="connsiteY1170" fmla="*/ 4093 h 10000"/>
                  <a:gd name="connsiteX1171" fmla="*/ 9169 w 10000"/>
                  <a:gd name="connsiteY1171" fmla="*/ 4090 h 10000"/>
                  <a:gd name="connsiteX1172" fmla="*/ 9211 w 10000"/>
                  <a:gd name="connsiteY1172" fmla="*/ 4077 h 10000"/>
                  <a:gd name="connsiteX1173" fmla="*/ 9244 w 10000"/>
                  <a:gd name="connsiteY1173" fmla="*/ 4077 h 10000"/>
                  <a:gd name="connsiteX1174" fmla="*/ 9252 w 10000"/>
                  <a:gd name="connsiteY1174" fmla="*/ 4103 h 10000"/>
                  <a:gd name="connsiteX1175" fmla="*/ 9258 w 10000"/>
                  <a:gd name="connsiteY1175" fmla="*/ 4148 h 10000"/>
                  <a:gd name="connsiteX1176" fmla="*/ 9269 w 10000"/>
                  <a:gd name="connsiteY1176" fmla="*/ 4158 h 10000"/>
                  <a:gd name="connsiteX1177" fmla="*/ 9294 w 10000"/>
                  <a:gd name="connsiteY1177" fmla="*/ 4158 h 10000"/>
                  <a:gd name="connsiteX1178" fmla="*/ 9319 w 10000"/>
                  <a:gd name="connsiteY1178" fmla="*/ 4168 h 10000"/>
                  <a:gd name="connsiteX1179" fmla="*/ 9346 w 10000"/>
                  <a:gd name="connsiteY1179" fmla="*/ 4190 h 10000"/>
                  <a:gd name="connsiteX1180" fmla="*/ 9357 w 10000"/>
                  <a:gd name="connsiteY1180" fmla="*/ 4168 h 10000"/>
                  <a:gd name="connsiteX1181" fmla="*/ 9371 w 10000"/>
                  <a:gd name="connsiteY1181" fmla="*/ 4132 h 10000"/>
                  <a:gd name="connsiteX1182" fmla="*/ 9391 w 10000"/>
                  <a:gd name="connsiteY1182" fmla="*/ 4113 h 10000"/>
                  <a:gd name="connsiteX1183" fmla="*/ 9407 w 10000"/>
                  <a:gd name="connsiteY1183" fmla="*/ 4103 h 10000"/>
                  <a:gd name="connsiteX1184" fmla="*/ 9435 w 10000"/>
                  <a:gd name="connsiteY1184" fmla="*/ 4100 h 10000"/>
                  <a:gd name="connsiteX1185" fmla="*/ 9460 w 10000"/>
                  <a:gd name="connsiteY1185" fmla="*/ 4084 h 10000"/>
                  <a:gd name="connsiteX1186" fmla="*/ 9485 w 10000"/>
                  <a:gd name="connsiteY1186" fmla="*/ 4067 h 10000"/>
                  <a:gd name="connsiteX1187" fmla="*/ 9496 w 10000"/>
                  <a:gd name="connsiteY1187" fmla="*/ 4054 h 10000"/>
                  <a:gd name="connsiteX1188" fmla="*/ 9526 w 10000"/>
                  <a:gd name="connsiteY1188" fmla="*/ 4048 h 10000"/>
                  <a:gd name="connsiteX1189" fmla="*/ 9557 w 10000"/>
                  <a:gd name="connsiteY1189" fmla="*/ 4038 h 10000"/>
                  <a:gd name="connsiteX1190" fmla="*/ 9584 w 10000"/>
                  <a:gd name="connsiteY1190" fmla="*/ 4019 h 10000"/>
                  <a:gd name="connsiteX1191" fmla="*/ 9623 w 10000"/>
                  <a:gd name="connsiteY1191" fmla="*/ 4016 h 10000"/>
                  <a:gd name="connsiteX1192" fmla="*/ 9648 w 10000"/>
                  <a:gd name="connsiteY1192" fmla="*/ 4009 h 10000"/>
                  <a:gd name="connsiteX1193" fmla="*/ 9673 w 10000"/>
                  <a:gd name="connsiteY1193" fmla="*/ 4019 h 10000"/>
                  <a:gd name="connsiteX1194" fmla="*/ 9712 w 10000"/>
                  <a:gd name="connsiteY1194" fmla="*/ 4038 h 10000"/>
                  <a:gd name="connsiteX1195" fmla="*/ 9742 w 10000"/>
                  <a:gd name="connsiteY1195" fmla="*/ 4074 h 10000"/>
                  <a:gd name="connsiteX1196" fmla="*/ 9776 w 10000"/>
                  <a:gd name="connsiteY1196" fmla="*/ 4093 h 10000"/>
                  <a:gd name="connsiteX1197" fmla="*/ 9814 w 10000"/>
                  <a:gd name="connsiteY1197" fmla="*/ 4109 h 10000"/>
                  <a:gd name="connsiteX1198" fmla="*/ 9859 w 10000"/>
                  <a:gd name="connsiteY1198" fmla="*/ 4119 h 10000"/>
                  <a:gd name="connsiteX1199" fmla="*/ 9898 w 10000"/>
                  <a:gd name="connsiteY1199" fmla="*/ 4122 h 10000"/>
                  <a:gd name="connsiteX1200" fmla="*/ 9931 w 10000"/>
                  <a:gd name="connsiteY1200" fmla="*/ 4109 h 10000"/>
                  <a:gd name="connsiteX1201" fmla="*/ 9956 w 10000"/>
                  <a:gd name="connsiteY1201" fmla="*/ 4100 h 10000"/>
                  <a:gd name="connsiteX1202" fmla="*/ 9981 w 10000"/>
                  <a:gd name="connsiteY1202" fmla="*/ 4067 h 10000"/>
                  <a:gd name="connsiteX1203" fmla="*/ 9994 w 10000"/>
                  <a:gd name="connsiteY1203" fmla="*/ 4035 h 10000"/>
                  <a:gd name="connsiteX1204" fmla="*/ 10000 w 10000"/>
                  <a:gd name="connsiteY1204" fmla="*/ 3996 h 10000"/>
                  <a:gd name="connsiteX1205" fmla="*/ 9994 w 10000"/>
                  <a:gd name="connsiteY1205" fmla="*/ 3941 h 10000"/>
                  <a:gd name="connsiteX1206" fmla="*/ 9986 w 10000"/>
                  <a:gd name="connsiteY1206" fmla="*/ 3905 h 10000"/>
                  <a:gd name="connsiteX1207" fmla="*/ 9981 w 10000"/>
                  <a:gd name="connsiteY1207" fmla="*/ 3857 h 10000"/>
                  <a:gd name="connsiteX1208" fmla="*/ 9989 w 10000"/>
                  <a:gd name="connsiteY1208" fmla="*/ 3837 h 10000"/>
                  <a:gd name="connsiteX1209" fmla="*/ 9989 w 10000"/>
                  <a:gd name="connsiteY1209" fmla="*/ 3812 h 10000"/>
                  <a:gd name="connsiteX1210" fmla="*/ 9981 w 10000"/>
                  <a:gd name="connsiteY1210" fmla="*/ 3792 h 10000"/>
                  <a:gd name="connsiteX1211" fmla="*/ 9970 w 10000"/>
                  <a:gd name="connsiteY1211" fmla="*/ 3763 h 10000"/>
                  <a:gd name="connsiteX1212" fmla="*/ 9945 w 10000"/>
                  <a:gd name="connsiteY1212" fmla="*/ 3705 h 10000"/>
                  <a:gd name="connsiteX1213" fmla="*/ 9931 w 10000"/>
                  <a:gd name="connsiteY1213" fmla="*/ 3659 h 10000"/>
                  <a:gd name="connsiteX1214" fmla="*/ 9903 w 10000"/>
                  <a:gd name="connsiteY1214" fmla="*/ 3640 h 10000"/>
                  <a:gd name="connsiteX1215" fmla="*/ 9881 w 10000"/>
                  <a:gd name="connsiteY1215" fmla="*/ 3620 h 10000"/>
                  <a:gd name="connsiteX1216" fmla="*/ 9856 w 10000"/>
                  <a:gd name="connsiteY1216" fmla="*/ 3595 h 10000"/>
                  <a:gd name="connsiteX1217" fmla="*/ 9817 w 10000"/>
                  <a:gd name="connsiteY1217" fmla="*/ 3562 h 10000"/>
                  <a:gd name="connsiteX1218" fmla="*/ 9795 w 10000"/>
                  <a:gd name="connsiteY1218" fmla="*/ 3546 h 10000"/>
                  <a:gd name="connsiteX1219" fmla="*/ 9778 w 10000"/>
                  <a:gd name="connsiteY1219" fmla="*/ 3527 h 10000"/>
                  <a:gd name="connsiteX1220" fmla="*/ 9745 w 10000"/>
                  <a:gd name="connsiteY1220" fmla="*/ 3501 h 10000"/>
                  <a:gd name="connsiteX1221" fmla="*/ 9726 w 10000"/>
                  <a:gd name="connsiteY1221" fmla="*/ 3488 h 10000"/>
                  <a:gd name="connsiteX1222" fmla="*/ 9704 w 10000"/>
                  <a:gd name="connsiteY1222" fmla="*/ 3472 h 10000"/>
                  <a:gd name="connsiteX1223" fmla="*/ 9695 w 10000"/>
                  <a:gd name="connsiteY1223" fmla="*/ 3468 h 10000"/>
                  <a:gd name="connsiteX1224" fmla="*/ 9690 w 10000"/>
                  <a:gd name="connsiteY1224" fmla="*/ 3459 h 10000"/>
                  <a:gd name="connsiteX1225" fmla="*/ 9673 w 10000"/>
                  <a:gd name="connsiteY1225" fmla="*/ 3449 h 10000"/>
                  <a:gd name="connsiteX1226" fmla="*/ 9665 w 10000"/>
                  <a:gd name="connsiteY1226" fmla="*/ 3442 h 10000"/>
                  <a:gd name="connsiteX1227" fmla="*/ 9654 w 10000"/>
                  <a:gd name="connsiteY1227" fmla="*/ 3449 h 10000"/>
                  <a:gd name="connsiteX1228" fmla="*/ 9521 w 10000"/>
                  <a:gd name="connsiteY1228" fmla="*/ 3394 h 10000"/>
                  <a:gd name="connsiteX1229" fmla="*/ 9510 w 10000"/>
                  <a:gd name="connsiteY1229" fmla="*/ 3368 h 10000"/>
                  <a:gd name="connsiteX1230" fmla="*/ 9496 w 10000"/>
                  <a:gd name="connsiteY1230" fmla="*/ 3287 h 10000"/>
                  <a:gd name="connsiteX1231" fmla="*/ 9488 w 10000"/>
                  <a:gd name="connsiteY1231" fmla="*/ 3216 h 10000"/>
                  <a:gd name="connsiteX1232" fmla="*/ 9493 w 10000"/>
                  <a:gd name="connsiteY1232" fmla="*/ 3174 h 10000"/>
                  <a:gd name="connsiteX1233" fmla="*/ 9501 w 10000"/>
                  <a:gd name="connsiteY1233" fmla="*/ 3128 h 10000"/>
                  <a:gd name="connsiteX1234" fmla="*/ 9488 w 10000"/>
                  <a:gd name="connsiteY1234" fmla="*/ 3025 h 10000"/>
                  <a:gd name="connsiteX1235" fmla="*/ 9446 w 10000"/>
                  <a:gd name="connsiteY1235" fmla="*/ 2931 h 10000"/>
                  <a:gd name="connsiteX1236" fmla="*/ 9382 w 10000"/>
                  <a:gd name="connsiteY1236" fmla="*/ 2837 h 10000"/>
                  <a:gd name="connsiteX1237" fmla="*/ 9316 w 10000"/>
                  <a:gd name="connsiteY1237" fmla="*/ 2753 h 10000"/>
                  <a:gd name="connsiteX1238" fmla="*/ 9294 w 10000"/>
                  <a:gd name="connsiteY1238" fmla="*/ 2655 h 10000"/>
                  <a:gd name="connsiteX1239" fmla="*/ 9213 w 10000"/>
                  <a:gd name="connsiteY1239" fmla="*/ 2328 h 10000"/>
                  <a:gd name="connsiteX1240" fmla="*/ 9172 w 10000"/>
                  <a:gd name="connsiteY1240" fmla="*/ 2286 h 10000"/>
                  <a:gd name="connsiteX1241" fmla="*/ 9019 w 10000"/>
                  <a:gd name="connsiteY1241" fmla="*/ 2082 h 10000"/>
                  <a:gd name="connsiteX1242" fmla="*/ 8906 w 10000"/>
                  <a:gd name="connsiteY1242" fmla="*/ 1946 h 10000"/>
                  <a:gd name="connsiteX1243" fmla="*/ 8801 w 10000"/>
                  <a:gd name="connsiteY1243" fmla="*/ 1778 h 10000"/>
                  <a:gd name="connsiteX1244" fmla="*/ 8806 w 10000"/>
                  <a:gd name="connsiteY1244" fmla="*/ 1713 h 10000"/>
                  <a:gd name="connsiteX1245" fmla="*/ 8809 w 10000"/>
                  <a:gd name="connsiteY1245" fmla="*/ 1703 h 10000"/>
                  <a:gd name="connsiteX1246" fmla="*/ 8817 w 10000"/>
                  <a:gd name="connsiteY1246" fmla="*/ 1713 h 10000"/>
                  <a:gd name="connsiteX1247" fmla="*/ 8834 w 10000"/>
                  <a:gd name="connsiteY1247" fmla="*/ 1729 h 10000"/>
                  <a:gd name="connsiteX1248" fmla="*/ 8839 w 10000"/>
                  <a:gd name="connsiteY1248" fmla="*/ 1729 h 10000"/>
                  <a:gd name="connsiteX1249" fmla="*/ 8848 w 10000"/>
                  <a:gd name="connsiteY1249" fmla="*/ 1723 h 10000"/>
                  <a:gd name="connsiteX1250" fmla="*/ 8850 w 10000"/>
                  <a:gd name="connsiteY1250" fmla="*/ 1703 h 10000"/>
                  <a:gd name="connsiteX1251" fmla="*/ 8850 w 10000"/>
                  <a:gd name="connsiteY1251" fmla="*/ 1684 h 10000"/>
                  <a:gd name="connsiteX1252" fmla="*/ 8850 w 10000"/>
                  <a:gd name="connsiteY1252" fmla="*/ 1648 h 10000"/>
                  <a:gd name="connsiteX1253" fmla="*/ 8881 w 10000"/>
                  <a:gd name="connsiteY1253" fmla="*/ 1571 h 10000"/>
                  <a:gd name="connsiteX1254" fmla="*/ 8895 w 10000"/>
                  <a:gd name="connsiteY1254" fmla="*/ 1541 h 10000"/>
                  <a:gd name="connsiteX1255" fmla="*/ 8895 w 10000"/>
                  <a:gd name="connsiteY1255" fmla="*/ 1525 h 10000"/>
                  <a:gd name="connsiteX1256" fmla="*/ 8881 w 10000"/>
                  <a:gd name="connsiteY1256" fmla="*/ 1516 h 10000"/>
                  <a:gd name="connsiteX1257" fmla="*/ 8864 w 10000"/>
                  <a:gd name="connsiteY1257" fmla="*/ 1522 h 10000"/>
                  <a:gd name="connsiteX1258" fmla="*/ 8850 w 10000"/>
                  <a:gd name="connsiteY1258" fmla="*/ 1535 h 10000"/>
                  <a:gd name="connsiteX1259" fmla="*/ 8834 w 10000"/>
                  <a:gd name="connsiteY1259" fmla="*/ 1571 h 10000"/>
                  <a:gd name="connsiteX1260" fmla="*/ 8825 w 10000"/>
                  <a:gd name="connsiteY1260" fmla="*/ 1587 h 10000"/>
                  <a:gd name="connsiteX1261" fmla="*/ 8776 w 10000"/>
                  <a:gd name="connsiteY1261" fmla="*/ 1571 h 10000"/>
                  <a:gd name="connsiteX1262" fmla="*/ 8745 w 10000"/>
                  <a:gd name="connsiteY1262" fmla="*/ 1580 h 10000"/>
                  <a:gd name="connsiteX1263" fmla="*/ 8720 w 10000"/>
                  <a:gd name="connsiteY1263" fmla="*/ 1587 h 10000"/>
                  <a:gd name="connsiteX1264" fmla="*/ 8709 w 10000"/>
                  <a:gd name="connsiteY1264" fmla="*/ 1609 h 10000"/>
                  <a:gd name="connsiteX1265" fmla="*/ 8693 w 10000"/>
                  <a:gd name="connsiteY1265" fmla="*/ 1616 h 10000"/>
                  <a:gd name="connsiteX1266" fmla="*/ 8684 w 10000"/>
                  <a:gd name="connsiteY1266" fmla="*/ 1639 h 10000"/>
                  <a:gd name="connsiteX1267" fmla="*/ 8684 w 10000"/>
                  <a:gd name="connsiteY1267" fmla="*/ 1658 h 10000"/>
                  <a:gd name="connsiteX1268" fmla="*/ 8665 w 10000"/>
                  <a:gd name="connsiteY1268" fmla="*/ 1655 h 10000"/>
                  <a:gd name="connsiteX1269" fmla="*/ 8665 w 10000"/>
                  <a:gd name="connsiteY1269" fmla="*/ 1645 h 10000"/>
                  <a:gd name="connsiteX1270" fmla="*/ 8665 w 10000"/>
                  <a:gd name="connsiteY1270" fmla="*/ 1626 h 10000"/>
                  <a:gd name="connsiteX1271" fmla="*/ 8676 w 10000"/>
                  <a:gd name="connsiteY1271" fmla="*/ 1609 h 10000"/>
                  <a:gd name="connsiteX1272" fmla="*/ 8679 w 10000"/>
                  <a:gd name="connsiteY1272" fmla="*/ 1597 h 10000"/>
                  <a:gd name="connsiteX1273" fmla="*/ 8687 w 10000"/>
                  <a:gd name="connsiteY1273" fmla="*/ 1577 h 10000"/>
                  <a:gd name="connsiteX1274" fmla="*/ 8695 w 10000"/>
                  <a:gd name="connsiteY1274" fmla="*/ 1554 h 10000"/>
                  <a:gd name="connsiteX1275" fmla="*/ 8709 w 10000"/>
                  <a:gd name="connsiteY1275" fmla="*/ 1532 h 10000"/>
                  <a:gd name="connsiteX1276" fmla="*/ 8704 w 10000"/>
                  <a:gd name="connsiteY1276" fmla="*/ 1512 h 10000"/>
                  <a:gd name="connsiteX1277" fmla="*/ 8695 w 10000"/>
                  <a:gd name="connsiteY1277" fmla="*/ 1503 h 10000"/>
                  <a:gd name="connsiteX1278" fmla="*/ 8684 w 10000"/>
                  <a:gd name="connsiteY1278" fmla="*/ 1503 h 10000"/>
                  <a:gd name="connsiteX1279" fmla="*/ 8670 w 10000"/>
                  <a:gd name="connsiteY1279" fmla="*/ 1525 h 10000"/>
                  <a:gd name="connsiteX1280" fmla="*/ 8665 w 10000"/>
                  <a:gd name="connsiteY1280" fmla="*/ 1545 h 10000"/>
                  <a:gd name="connsiteX1281" fmla="*/ 8654 w 10000"/>
                  <a:gd name="connsiteY1281" fmla="*/ 1567 h 10000"/>
                  <a:gd name="connsiteX1282" fmla="*/ 8648 w 10000"/>
                  <a:gd name="connsiteY1282" fmla="*/ 1587 h 10000"/>
                  <a:gd name="connsiteX1283" fmla="*/ 8640 w 10000"/>
                  <a:gd name="connsiteY1283" fmla="*/ 1629 h 10000"/>
                  <a:gd name="connsiteX1284" fmla="*/ 8620 w 10000"/>
                  <a:gd name="connsiteY1284" fmla="*/ 1635 h 10000"/>
                  <a:gd name="connsiteX1285" fmla="*/ 8612 w 10000"/>
                  <a:gd name="connsiteY1285" fmla="*/ 1635 h 10000"/>
                  <a:gd name="connsiteX1286" fmla="*/ 8604 w 10000"/>
                  <a:gd name="connsiteY1286" fmla="*/ 1626 h 10000"/>
                  <a:gd name="connsiteX1287" fmla="*/ 8596 w 10000"/>
                  <a:gd name="connsiteY1287" fmla="*/ 1616 h 10000"/>
                  <a:gd name="connsiteX1288" fmla="*/ 8596 w 10000"/>
                  <a:gd name="connsiteY1288" fmla="*/ 1580 h 10000"/>
                  <a:gd name="connsiteX1289" fmla="*/ 8587 w 10000"/>
                  <a:gd name="connsiteY1289" fmla="*/ 1545 h 10000"/>
                  <a:gd name="connsiteX1290" fmla="*/ 8565 w 10000"/>
                  <a:gd name="connsiteY1290" fmla="*/ 1516 h 10000"/>
                  <a:gd name="connsiteX1291" fmla="*/ 8543 w 10000"/>
                  <a:gd name="connsiteY1291" fmla="*/ 1512 h 10000"/>
                  <a:gd name="connsiteX1292" fmla="*/ 8518 w 10000"/>
                  <a:gd name="connsiteY1292" fmla="*/ 1532 h 10000"/>
                  <a:gd name="connsiteX1293" fmla="*/ 8476 w 10000"/>
                  <a:gd name="connsiteY1293" fmla="*/ 1567 h 10000"/>
                  <a:gd name="connsiteX1294" fmla="*/ 8454 w 10000"/>
                  <a:gd name="connsiteY1294" fmla="*/ 1551 h 10000"/>
                  <a:gd name="connsiteX1295" fmla="*/ 8402 w 10000"/>
                  <a:gd name="connsiteY1295" fmla="*/ 1493 h 10000"/>
                  <a:gd name="connsiteX1296" fmla="*/ 8371 w 10000"/>
                  <a:gd name="connsiteY1296" fmla="*/ 1428 h 10000"/>
                  <a:gd name="connsiteX1297" fmla="*/ 8072 w 10000"/>
                  <a:gd name="connsiteY1297" fmla="*/ 1422 h 10000"/>
                  <a:gd name="connsiteX1298" fmla="*/ 7823 w 10000"/>
                  <a:gd name="connsiteY1298" fmla="*/ 1279 h 10000"/>
                  <a:gd name="connsiteX1299" fmla="*/ 7587 w 10000"/>
                  <a:gd name="connsiteY1299" fmla="*/ 1133 h 10000"/>
                  <a:gd name="connsiteX1300" fmla="*/ 7526 w 10000"/>
                  <a:gd name="connsiteY1300" fmla="*/ 1098 h 10000"/>
                  <a:gd name="connsiteX1301" fmla="*/ 7346 w 10000"/>
                  <a:gd name="connsiteY1301" fmla="*/ 991 h 10000"/>
                  <a:gd name="connsiteX1302" fmla="*/ 7321 w 10000"/>
                  <a:gd name="connsiteY1302" fmla="*/ 959 h 10000"/>
                  <a:gd name="connsiteX1303" fmla="*/ 7307 w 10000"/>
                  <a:gd name="connsiteY1303" fmla="*/ 871 h 10000"/>
                  <a:gd name="connsiteX1304" fmla="*/ 7224 w 10000"/>
                  <a:gd name="connsiteY1304" fmla="*/ 816 h 10000"/>
                  <a:gd name="connsiteX1305" fmla="*/ 7147 w 10000"/>
                  <a:gd name="connsiteY1305" fmla="*/ 787 h 10000"/>
                  <a:gd name="connsiteX1306" fmla="*/ 7080 w 10000"/>
                  <a:gd name="connsiteY1306" fmla="*/ 742 h 10000"/>
                  <a:gd name="connsiteX1307" fmla="*/ 7069 w 10000"/>
                  <a:gd name="connsiteY1307" fmla="*/ 767 h 10000"/>
                  <a:gd name="connsiteX1308" fmla="*/ 7033 w 10000"/>
                  <a:gd name="connsiteY1308" fmla="*/ 787 h 10000"/>
                  <a:gd name="connsiteX1309" fmla="*/ 6820 w 10000"/>
                  <a:gd name="connsiteY1309" fmla="*/ 878 h 10000"/>
                  <a:gd name="connsiteX1310" fmla="*/ 6726 w 10000"/>
                  <a:gd name="connsiteY1310" fmla="*/ 897 h 10000"/>
                  <a:gd name="connsiteX1311" fmla="*/ 6626 w 10000"/>
                  <a:gd name="connsiteY1311" fmla="*/ 955 h 10000"/>
                  <a:gd name="connsiteX1312" fmla="*/ 6582 w 10000"/>
                  <a:gd name="connsiteY1312" fmla="*/ 946 h 10000"/>
                  <a:gd name="connsiteX1313" fmla="*/ 6571 w 10000"/>
                  <a:gd name="connsiteY1313" fmla="*/ 955 h 10000"/>
                  <a:gd name="connsiteX1314" fmla="*/ 6507 w 10000"/>
                  <a:gd name="connsiteY1314" fmla="*/ 975 h 10000"/>
                  <a:gd name="connsiteX1315" fmla="*/ 6485 w 10000"/>
                  <a:gd name="connsiteY1315" fmla="*/ 975 h 10000"/>
                  <a:gd name="connsiteX1316" fmla="*/ 6476 w 10000"/>
                  <a:gd name="connsiteY1316" fmla="*/ 965 h 10000"/>
                  <a:gd name="connsiteX1317" fmla="*/ 6474 w 10000"/>
                  <a:gd name="connsiteY1317" fmla="*/ 936 h 10000"/>
                  <a:gd name="connsiteX1318" fmla="*/ 6452 w 10000"/>
                  <a:gd name="connsiteY1318" fmla="*/ 887 h 10000"/>
                  <a:gd name="connsiteX1319" fmla="*/ 6352 w 10000"/>
                  <a:gd name="connsiteY1319" fmla="*/ 767 h 10000"/>
                  <a:gd name="connsiteX1320" fmla="*/ 6313 w 10000"/>
                  <a:gd name="connsiteY1320" fmla="*/ 732 h 10000"/>
                  <a:gd name="connsiteX1321" fmla="*/ 6296 w 10000"/>
                  <a:gd name="connsiteY1321" fmla="*/ 690 h 10000"/>
                  <a:gd name="connsiteX1322" fmla="*/ 6271 w 10000"/>
                  <a:gd name="connsiteY1322" fmla="*/ 664 h 10000"/>
                  <a:gd name="connsiteX1323" fmla="*/ 6266 w 10000"/>
                  <a:gd name="connsiteY1323" fmla="*/ 654 h 10000"/>
                  <a:gd name="connsiteX1324" fmla="*/ 6111 w 10000"/>
                  <a:gd name="connsiteY1324" fmla="*/ 398 h 10000"/>
                  <a:gd name="connsiteX1325" fmla="*/ 5903 w 10000"/>
                  <a:gd name="connsiteY1325" fmla="*/ 408 h 10000"/>
                  <a:gd name="connsiteX1326" fmla="*/ 5837 w 10000"/>
                  <a:gd name="connsiteY1326" fmla="*/ 427 h 10000"/>
                  <a:gd name="connsiteX1327" fmla="*/ 5756 w 10000"/>
                  <a:gd name="connsiteY1327" fmla="*/ 453 h 10000"/>
                  <a:gd name="connsiteX1328" fmla="*/ 5681 w 10000"/>
                  <a:gd name="connsiteY1328" fmla="*/ 453 h 10000"/>
                  <a:gd name="connsiteX1329" fmla="*/ 5609 w 10000"/>
                  <a:gd name="connsiteY1329" fmla="*/ 447 h 10000"/>
                  <a:gd name="connsiteX1330" fmla="*/ 5554 w 10000"/>
                  <a:gd name="connsiteY1330" fmla="*/ 304 h 10000"/>
                  <a:gd name="connsiteX1331" fmla="*/ 5529 w 10000"/>
                  <a:gd name="connsiteY1331" fmla="*/ 301 h 10000"/>
                  <a:gd name="connsiteX1332" fmla="*/ 5393 w 10000"/>
                  <a:gd name="connsiteY1332" fmla="*/ 256 h 10000"/>
                  <a:gd name="connsiteX1333" fmla="*/ 5366 w 10000"/>
                  <a:gd name="connsiteY1333" fmla="*/ 220 h 10000"/>
                  <a:gd name="connsiteX1334" fmla="*/ 5249 w 10000"/>
                  <a:gd name="connsiteY1334" fmla="*/ 155 h 10000"/>
                  <a:gd name="connsiteX1335" fmla="*/ 5141 w 10000"/>
                  <a:gd name="connsiteY1335" fmla="*/ 52 h 10000"/>
                  <a:gd name="connsiteX1336" fmla="*/ 5116 w 10000"/>
                  <a:gd name="connsiteY1336" fmla="*/ 3 h 10000"/>
                  <a:gd name="connsiteX1337" fmla="*/ 5061 w 10000"/>
                  <a:gd name="connsiteY1337" fmla="*/ 0 h 10000"/>
                  <a:gd name="connsiteX1338" fmla="*/ 5036 w 10000"/>
                  <a:gd name="connsiteY1338" fmla="*/ 32 h 10000"/>
                  <a:gd name="connsiteX1339" fmla="*/ 4942 w 10000"/>
                  <a:gd name="connsiteY1339" fmla="*/ 133 h 10000"/>
                  <a:gd name="connsiteX1340" fmla="*/ 4900 w 10000"/>
                  <a:gd name="connsiteY1340" fmla="*/ 217 h 10000"/>
                  <a:gd name="connsiteX1341" fmla="*/ 4861 w 10000"/>
                  <a:gd name="connsiteY1341" fmla="*/ 198 h 10000"/>
                  <a:gd name="connsiteX1342" fmla="*/ 4795 w 10000"/>
                  <a:gd name="connsiteY1342" fmla="*/ 68 h 10000"/>
                  <a:gd name="connsiteX1343" fmla="*/ 4778 w 10000"/>
                  <a:gd name="connsiteY1343" fmla="*/ 62 h 10000"/>
                  <a:gd name="connsiteX1344" fmla="*/ 4765 w 10000"/>
                  <a:gd name="connsiteY1344" fmla="*/ 62 h 10000"/>
                  <a:gd name="connsiteX1345" fmla="*/ 4748 w 10000"/>
                  <a:gd name="connsiteY1345" fmla="*/ 68 h 10000"/>
                  <a:gd name="connsiteX1346" fmla="*/ 4673 w 10000"/>
                  <a:gd name="connsiteY1346" fmla="*/ 136 h 10000"/>
                  <a:gd name="connsiteX1347" fmla="*/ 4632 w 10000"/>
                  <a:gd name="connsiteY1347" fmla="*/ 201 h 10000"/>
                  <a:gd name="connsiteX1348" fmla="*/ 4623 w 10000"/>
                  <a:gd name="connsiteY1348" fmla="*/ 210 h 10000"/>
                  <a:gd name="connsiteX1349" fmla="*/ 4579 w 10000"/>
                  <a:gd name="connsiteY1349" fmla="*/ 220 h 10000"/>
                  <a:gd name="connsiteX1350" fmla="*/ 4479 w 10000"/>
                  <a:gd name="connsiteY1350" fmla="*/ 198 h 10000"/>
                  <a:gd name="connsiteX1351" fmla="*/ 4402 w 10000"/>
                  <a:gd name="connsiteY1351" fmla="*/ 165 h 10000"/>
                  <a:gd name="connsiteX1352" fmla="*/ 4374 w 10000"/>
                  <a:gd name="connsiteY1352" fmla="*/ 165 h 10000"/>
                  <a:gd name="connsiteX1353" fmla="*/ 4335 w 10000"/>
                  <a:gd name="connsiteY1353" fmla="*/ 172 h 10000"/>
                  <a:gd name="connsiteX1354" fmla="*/ 4302 w 10000"/>
                  <a:gd name="connsiteY1354" fmla="*/ 188 h 10000"/>
                  <a:gd name="connsiteX1355" fmla="*/ 4271 w 10000"/>
                  <a:gd name="connsiteY1355" fmla="*/ 220 h 10000"/>
                  <a:gd name="connsiteX1356" fmla="*/ 4238 w 10000"/>
                  <a:gd name="connsiteY1356" fmla="*/ 240 h 10000"/>
                  <a:gd name="connsiteX1357" fmla="*/ 4324 w 10000"/>
                  <a:gd name="connsiteY1357" fmla="*/ 1289 h 10000"/>
                  <a:gd name="connsiteX1358" fmla="*/ 3521 w 10000"/>
                  <a:gd name="connsiteY1358" fmla="*/ 7730 h 10000"/>
                  <a:gd name="connsiteX1359" fmla="*/ 3554 w 10000"/>
                  <a:gd name="connsiteY1359" fmla="*/ 7740 h 10000"/>
                  <a:gd name="connsiteX1360" fmla="*/ 3560 w 10000"/>
                  <a:gd name="connsiteY1360" fmla="*/ 7749 h 10000"/>
                  <a:gd name="connsiteX1361" fmla="*/ 3562 w 10000"/>
                  <a:gd name="connsiteY1361" fmla="*/ 7759 h 10000"/>
                  <a:gd name="connsiteX1362" fmla="*/ 3573 w 10000"/>
                  <a:gd name="connsiteY1362" fmla="*/ 7766 h 10000"/>
                  <a:gd name="connsiteX1363" fmla="*/ 3584 w 10000"/>
                  <a:gd name="connsiteY1363" fmla="*/ 7759 h 10000"/>
                  <a:gd name="connsiteX1364" fmla="*/ 3598 w 10000"/>
                  <a:gd name="connsiteY1364" fmla="*/ 7743 h 10000"/>
                  <a:gd name="connsiteX1365" fmla="*/ 3609 w 10000"/>
                  <a:gd name="connsiteY1365" fmla="*/ 7756 h 10000"/>
                  <a:gd name="connsiteX1366" fmla="*/ 3623 w 10000"/>
                  <a:gd name="connsiteY1366" fmla="*/ 7733 h 10000"/>
                  <a:gd name="connsiteX1367" fmla="*/ 3632 w 10000"/>
                  <a:gd name="connsiteY1367" fmla="*/ 7730 h 10000"/>
                  <a:gd name="connsiteX1368" fmla="*/ 3634 w 10000"/>
                  <a:gd name="connsiteY1368" fmla="*/ 7730 h 10000"/>
                  <a:gd name="connsiteX1369" fmla="*/ 3643 w 10000"/>
                  <a:gd name="connsiteY1369" fmla="*/ 7730 h 10000"/>
                  <a:gd name="connsiteX1370" fmla="*/ 3657 w 10000"/>
                  <a:gd name="connsiteY1370" fmla="*/ 7733 h 10000"/>
                  <a:gd name="connsiteX1371" fmla="*/ 3670 w 10000"/>
                  <a:gd name="connsiteY1371" fmla="*/ 7730 h 10000"/>
                  <a:gd name="connsiteX1372" fmla="*/ 3687 w 10000"/>
                  <a:gd name="connsiteY1372" fmla="*/ 7730 h 10000"/>
                  <a:gd name="connsiteX1373" fmla="*/ 3690 w 10000"/>
                  <a:gd name="connsiteY1373" fmla="*/ 7730 h 10000"/>
                  <a:gd name="connsiteX1374" fmla="*/ 3704 w 10000"/>
                  <a:gd name="connsiteY1374" fmla="*/ 7740 h 10000"/>
                  <a:gd name="connsiteX1375" fmla="*/ 3712 w 10000"/>
                  <a:gd name="connsiteY1375" fmla="*/ 7743 h 10000"/>
                  <a:gd name="connsiteX1376" fmla="*/ 3723 w 10000"/>
                  <a:gd name="connsiteY1376" fmla="*/ 7749 h 10000"/>
                  <a:gd name="connsiteX1377" fmla="*/ 3729 w 10000"/>
                  <a:gd name="connsiteY1377" fmla="*/ 7749 h 10000"/>
                  <a:gd name="connsiteX1378" fmla="*/ 3729 w 10000"/>
                  <a:gd name="connsiteY1378" fmla="*/ 7743 h 10000"/>
                  <a:gd name="connsiteX1379" fmla="*/ 3745 w 10000"/>
                  <a:gd name="connsiteY1379" fmla="*/ 7740 h 10000"/>
                  <a:gd name="connsiteX1380" fmla="*/ 3753 w 10000"/>
                  <a:gd name="connsiteY1380" fmla="*/ 7730 h 10000"/>
                  <a:gd name="connsiteX1381" fmla="*/ 3762 w 10000"/>
                  <a:gd name="connsiteY1381" fmla="*/ 7720 h 10000"/>
                  <a:gd name="connsiteX1382" fmla="*/ 3776 w 10000"/>
                  <a:gd name="connsiteY1382" fmla="*/ 7710 h 10000"/>
                  <a:gd name="connsiteX1383" fmla="*/ 3784 w 10000"/>
                  <a:gd name="connsiteY1383" fmla="*/ 7701 h 10000"/>
                  <a:gd name="connsiteX1384" fmla="*/ 3792 w 10000"/>
                  <a:gd name="connsiteY1384" fmla="*/ 7694 h 10000"/>
                  <a:gd name="connsiteX1385" fmla="*/ 3801 w 10000"/>
                  <a:gd name="connsiteY1385" fmla="*/ 7685 h 10000"/>
                  <a:gd name="connsiteX1386" fmla="*/ 3803 w 10000"/>
                  <a:gd name="connsiteY1386" fmla="*/ 7685 h 10000"/>
                  <a:gd name="connsiteX1387" fmla="*/ 3809 w 10000"/>
                  <a:gd name="connsiteY1387" fmla="*/ 7685 h 10000"/>
                  <a:gd name="connsiteX1388" fmla="*/ 3817 w 10000"/>
                  <a:gd name="connsiteY1388" fmla="*/ 7691 h 10000"/>
                  <a:gd name="connsiteX1389" fmla="*/ 3778 w 10000"/>
                  <a:gd name="connsiteY1389" fmla="*/ 7756 h 10000"/>
                  <a:gd name="connsiteX1390" fmla="*/ 3762 w 10000"/>
                  <a:gd name="connsiteY1390" fmla="*/ 7775 h 10000"/>
                  <a:gd name="connsiteX1391" fmla="*/ 3748 w 10000"/>
                  <a:gd name="connsiteY1391" fmla="*/ 7775 h 10000"/>
                  <a:gd name="connsiteX1392" fmla="*/ 3737 w 10000"/>
                  <a:gd name="connsiteY1392" fmla="*/ 7778 h 10000"/>
                  <a:gd name="connsiteX1393" fmla="*/ 3723 w 10000"/>
                  <a:gd name="connsiteY1393" fmla="*/ 7778 h 10000"/>
                  <a:gd name="connsiteX1394" fmla="*/ 3720 w 10000"/>
                  <a:gd name="connsiteY1394" fmla="*/ 7785 h 10000"/>
                  <a:gd name="connsiteX1395" fmla="*/ 3715 w 10000"/>
                  <a:gd name="connsiteY1395" fmla="*/ 7788 h 10000"/>
                  <a:gd name="connsiteX1396" fmla="*/ 3704 w 10000"/>
                  <a:gd name="connsiteY1396" fmla="*/ 7804 h 10000"/>
                  <a:gd name="connsiteX1397" fmla="*/ 3712 w 10000"/>
                  <a:gd name="connsiteY1397" fmla="*/ 8005 h 10000"/>
                  <a:gd name="connsiteX1398" fmla="*/ 3706 w 10000"/>
                  <a:gd name="connsiteY1398" fmla="*/ 8021 h 10000"/>
                  <a:gd name="connsiteX1399" fmla="*/ 3712 w 10000"/>
                  <a:gd name="connsiteY1399" fmla="*/ 8044 h 10000"/>
                  <a:gd name="connsiteX1400" fmla="*/ 3712 w 10000"/>
                  <a:gd name="connsiteY1400" fmla="*/ 8051 h 10000"/>
                  <a:gd name="connsiteX1401" fmla="*/ 3729 w 10000"/>
                  <a:gd name="connsiteY1401" fmla="*/ 8060 h 10000"/>
                  <a:gd name="connsiteX1402" fmla="*/ 3767 w 10000"/>
                  <a:gd name="connsiteY1402" fmla="*/ 8106 h 10000"/>
                  <a:gd name="connsiteX1403" fmla="*/ 3770 w 10000"/>
                  <a:gd name="connsiteY1403" fmla="*/ 8119 h 10000"/>
                  <a:gd name="connsiteX1404" fmla="*/ 3787 w 10000"/>
                  <a:gd name="connsiteY1404" fmla="*/ 8157 h 10000"/>
                  <a:gd name="connsiteX1405" fmla="*/ 3740 w 10000"/>
                  <a:gd name="connsiteY1405" fmla="*/ 8154 h 10000"/>
                  <a:gd name="connsiteX1406" fmla="*/ 3731 w 10000"/>
                  <a:gd name="connsiteY1406" fmla="*/ 8138 h 10000"/>
                  <a:gd name="connsiteX1407" fmla="*/ 3729 w 10000"/>
                  <a:gd name="connsiteY1407" fmla="*/ 8125 h 10000"/>
                  <a:gd name="connsiteX1408" fmla="*/ 3712 w 10000"/>
                  <a:gd name="connsiteY1408" fmla="*/ 8115 h 10000"/>
                  <a:gd name="connsiteX1409" fmla="*/ 3704 w 10000"/>
                  <a:gd name="connsiteY1409" fmla="*/ 8109 h 10000"/>
                  <a:gd name="connsiteX1410" fmla="*/ 3687 w 10000"/>
                  <a:gd name="connsiteY1410" fmla="*/ 8099 h 10000"/>
                  <a:gd name="connsiteX1411" fmla="*/ 3673 w 10000"/>
                  <a:gd name="connsiteY1411" fmla="*/ 8093 h 10000"/>
                  <a:gd name="connsiteX1412" fmla="*/ 3665 w 10000"/>
                  <a:gd name="connsiteY1412" fmla="*/ 8083 h 10000"/>
                  <a:gd name="connsiteX1413" fmla="*/ 3648 w 10000"/>
                  <a:gd name="connsiteY1413" fmla="*/ 8073 h 10000"/>
                  <a:gd name="connsiteX1414" fmla="*/ 3643 w 10000"/>
                  <a:gd name="connsiteY1414" fmla="*/ 8063 h 10000"/>
                  <a:gd name="connsiteX1415" fmla="*/ 3632 w 10000"/>
                  <a:gd name="connsiteY1415" fmla="*/ 8054 h 10000"/>
                  <a:gd name="connsiteX1416" fmla="*/ 3623 w 10000"/>
                  <a:gd name="connsiteY1416" fmla="*/ 8060 h 10000"/>
                  <a:gd name="connsiteX1417" fmla="*/ 3615 w 10000"/>
                  <a:gd name="connsiteY1417" fmla="*/ 8070 h 10000"/>
                  <a:gd name="connsiteX1418" fmla="*/ 3607 w 10000"/>
                  <a:gd name="connsiteY1418" fmla="*/ 8083 h 10000"/>
                  <a:gd name="connsiteX1419" fmla="*/ 3607 w 10000"/>
                  <a:gd name="connsiteY1419" fmla="*/ 8099 h 10000"/>
                  <a:gd name="connsiteX1420" fmla="*/ 3607 w 10000"/>
                  <a:gd name="connsiteY1420" fmla="*/ 8125 h 10000"/>
                  <a:gd name="connsiteX1421" fmla="*/ 3601 w 10000"/>
                  <a:gd name="connsiteY1421" fmla="*/ 8148 h 10000"/>
                  <a:gd name="connsiteX1422" fmla="*/ 3584 w 10000"/>
                  <a:gd name="connsiteY1422" fmla="*/ 8154 h 10000"/>
                  <a:gd name="connsiteX1423" fmla="*/ 3573 w 10000"/>
                  <a:gd name="connsiteY1423" fmla="*/ 8154 h 10000"/>
                  <a:gd name="connsiteX1424" fmla="*/ 3560 w 10000"/>
                  <a:gd name="connsiteY1424" fmla="*/ 8138 h 10000"/>
                  <a:gd name="connsiteX1425" fmla="*/ 3551 w 10000"/>
                  <a:gd name="connsiteY1425" fmla="*/ 8119 h 10000"/>
                  <a:gd name="connsiteX1426" fmla="*/ 3535 w 10000"/>
                  <a:gd name="connsiteY1426" fmla="*/ 8099 h 10000"/>
                  <a:gd name="connsiteX1427" fmla="*/ 3504 w 10000"/>
                  <a:gd name="connsiteY1427" fmla="*/ 8073 h 10000"/>
                  <a:gd name="connsiteX1428" fmla="*/ 3493 w 10000"/>
                  <a:gd name="connsiteY1428" fmla="*/ 8051 h 10000"/>
                  <a:gd name="connsiteX1429" fmla="*/ 3488 w 10000"/>
                  <a:gd name="connsiteY1429" fmla="*/ 8034 h 10000"/>
                  <a:gd name="connsiteX1430" fmla="*/ 3488 w 10000"/>
                  <a:gd name="connsiteY1430" fmla="*/ 8012 h 10000"/>
                  <a:gd name="connsiteX1431" fmla="*/ 3488 w 10000"/>
                  <a:gd name="connsiteY1431" fmla="*/ 8005 h 10000"/>
                  <a:gd name="connsiteX1432" fmla="*/ 3496 w 10000"/>
                  <a:gd name="connsiteY1432" fmla="*/ 8002 h 10000"/>
                  <a:gd name="connsiteX1433" fmla="*/ 3501 w 10000"/>
                  <a:gd name="connsiteY1433" fmla="*/ 7992 h 10000"/>
                  <a:gd name="connsiteX1434" fmla="*/ 3504 w 10000"/>
                  <a:gd name="connsiteY1434" fmla="*/ 7966 h 10000"/>
                  <a:gd name="connsiteX1435" fmla="*/ 3501 w 10000"/>
                  <a:gd name="connsiteY1435" fmla="*/ 7940 h 10000"/>
                  <a:gd name="connsiteX1436" fmla="*/ 3485 w 10000"/>
                  <a:gd name="connsiteY1436" fmla="*/ 7918 h 10000"/>
                  <a:gd name="connsiteX1437" fmla="*/ 3457 w 10000"/>
                  <a:gd name="connsiteY1437" fmla="*/ 7872 h 10000"/>
                  <a:gd name="connsiteX1438" fmla="*/ 3449 w 10000"/>
                  <a:gd name="connsiteY1438" fmla="*/ 7847 h 10000"/>
                  <a:gd name="connsiteX1439" fmla="*/ 3446 w 10000"/>
                  <a:gd name="connsiteY1439" fmla="*/ 7827 h 10000"/>
                  <a:gd name="connsiteX1440" fmla="*/ 3457 w 10000"/>
                  <a:gd name="connsiteY1440" fmla="*/ 7808 h 10000"/>
                  <a:gd name="connsiteX1441" fmla="*/ 3465 w 10000"/>
                  <a:gd name="connsiteY1441" fmla="*/ 7798 h 10000"/>
                  <a:gd name="connsiteX1442" fmla="*/ 3476 w 10000"/>
                  <a:gd name="connsiteY1442" fmla="*/ 7788 h 10000"/>
                  <a:gd name="connsiteX1443" fmla="*/ 3479 w 10000"/>
                  <a:gd name="connsiteY1443" fmla="*/ 7795 h 10000"/>
                  <a:gd name="connsiteX1444" fmla="*/ 3501 w 10000"/>
                  <a:gd name="connsiteY1444" fmla="*/ 7817 h 10000"/>
                  <a:gd name="connsiteX1445" fmla="*/ 3518 w 10000"/>
                  <a:gd name="connsiteY1445" fmla="*/ 7843 h 10000"/>
                  <a:gd name="connsiteX1446" fmla="*/ 3521 w 10000"/>
                  <a:gd name="connsiteY1446" fmla="*/ 7847 h 10000"/>
                  <a:gd name="connsiteX1447" fmla="*/ 3512 w 10000"/>
                  <a:gd name="connsiteY1447" fmla="*/ 7824 h 10000"/>
                  <a:gd name="connsiteX0" fmla="*/ 4324 w 10000"/>
                  <a:gd name="connsiteY0" fmla="*/ 1289 h 10000"/>
                  <a:gd name="connsiteX1" fmla="*/ 4296 w 10000"/>
                  <a:gd name="connsiteY1" fmla="*/ 1305 h 10000"/>
                  <a:gd name="connsiteX2" fmla="*/ 4285 w 10000"/>
                  <a:gd name="connsiteY2" fmla="*/ 1279 h 10000"/>
                  <a:gd name="connsiteX3" fmla="*/ 4244 w 10000"/>
                  <a:gd name="connsiteY3" fmla="*/ 1266 h 10000"/>
                  <a:gd name="connsiteX4" fmla="*/ 4208 w 10000"/>
                  <a:gd name="connsiteY4" fmla="*/ 1286 h 10000"/>
                  <a:gd name="connsiteX5" fmla="*/ 4172 w 10000"/>
                  <a:gd name="connsiteY5" fmla="*/ 1299 h 10000"/>
                  <a:gd name="connsiteX6" fmla="*/ 4150 w 10000"/>
                  <a:gd name="connsiteY6" fmla="*/ 1308 h 10000"/>
                  <a:gd name="connsiteX7" fmla="*/ 4139 w 10000"/>
                  <a:gd name="connsiteY7" fmla="*/ 1315 h 10000"/>
                  <a:gd name="connsiteX8" fmla="*/ 4125 w 10000"/>
                  <a:gd name="connsiteY8" fmla="*/ 1315 h 10000"/>
                  <a:gd name="connsiteX9" fmla="*/ 4119 w 10000"/>
                  <a:gd name="connsiteY9" fmla="*/ 1315 h 10000"/>
                  <a:gd name="connsiteX10" fmla="*/ 4111 w 10000"/>
                  <a:gd name="connsiteY10" fmla="*/ 1308 h 10000"/>
                  <a:gd name="connsiteX11" fmla="*/ 4100 w 10000"/>
                  <a:gd name="connsiteY11" fmla="*/ 1315 h 10000"/>
                  <a:gd name="connsiteX12" fmla="*/ 4075 w 10000"/>
                  <a:gd name="connsiteY12" fmla="*/ 1315 h 10000"/>
                  <a:gd name="connsiteX13" fmla="*/ 4058 w 10000"/>
                  <a:gd name="connsiteY13" fmla="*/ 1318 h 10000"/>
                  <a:gd name="connsiteX14" fmla="*/ 4044 w 10000"/>
                  <a:gd name="connsiteY14" fmla="*/ 1315 h 10000"/>
                  <a:gd name="connsiteX15" fmla="*/ 4042 w 10000"/>
                  <a:gd name="connsiteY15" fmla="*/ 1299 h 10000"/>
                  <a:gd name="connsiteX16" fmla="*/ 4014 w 10000"/>
                  <a:gd name="connsiteY16" fmla="*/ 1308 h 10000"/>
                  <a:gd name="connsiteX17" fmla="*/ 4011 w 10000"/>
                  <a:gd name="connsiteY17" fmla="*/ 1315 h 10000"/>
                  <a:gd name="connsiteX18" fmla="*/ 4011 w 10000"/>
                  <a:gd name="connsiteY18" fmla="*/ 1341 h 10000"/>
                  <a:gd name="connsiteX19" fmla="*/ 4019 w 10000"/>
                  <a:gd name="connsiteY19" fmla="*/ 1341 h 10000"/>
                  <a:gd name="connsiteX20" fmla="*/ 3997 w 10000"/>
                  <a:gd name="connsiteY20" fmla="*/ 1363 h 10000"/>
                  <a:gd name="connsiteX21" fmla="*/ 3986 w 10000"/>
                  <a:gd name="connsiteY21" fmla="*/ 1373 h 10000"/>
                  <a:gd name="connsiteX22" fmla="*/ 3981 w 10000"/>
                  <a:gd name="connsiteY22" fmla="*/ 1389 h 10000"/>
                  <a:gd name="connsiteX23" fmla="*/ 3981 w 10000"/>
                  <a:gd name="connsiteY23" fmla="*/ 1409 h 10000"/>
                  <a:gd name="connsiteX24" fmla="*/ 3981 w 10000"/>
                  <a:gd name="connsiteY24" fmla="*/ 1438 h 10000"/>
                  <a:gd name="connsiteX25" fmla="*/ 3961 w 10000"/>
                  <a:gd name="connsiteY25" fmla="*/ 1441 h 10000"/>
                  <a:gd name="connsiteX26" fmla="*/ 3942 w 10000"/>
                  <a:gd name="connsiteY26" fmla="*/ 1441 h 10000"/>
                  <a:gd name="connsiteX27" fmla="*/ 3914 w 10000"/>
                  <a:gd name="connsiteY27" fmla="*/ 1454 h 10000"/>
                  <a:gd name="connsiteX28" fmla="*/ 3892 w 10000"/>
                  <a:gd name="connsiteY28" fmla="*/ 1467 h 10000"/>
                  <a:gd name="connsiteX29" fmla="*/ 3867 w 10000"/>
                  <a:gd name="connsiteY29" fmla="*/ 1483 h 10000"/>
                  <a:gd name="connsiteX30" fmla="*/ 3845 w 10000"/>
                  <a:gd name="connsiteY30" fmla="*/ 1467 h 10000"/>
                  <a:gd name="connsiteX31" fmla="*/ 3850 w 10000"/>
                  <a:gd name="connsiteY31" fmla="*/ 1457 h 10000"/>
                  <a:gd name="connsiteX32" fmla="*/ 3864 w 10000"/>
                  <a:gd name="connsiteY32" fmla="*/ 1441 h 10000"/>
                  <a:gd name="connsiteX33" fmla="*/ 3859 w 10000"/>
                  <a:gd name="connsiteY33" fmla="*/ 1409 h 10000"/>
                  <a:gd name="connsiteX34" fmla="*/ 3842 w 10000"/>
                  <a:gd name="connsiteY34" fmla="*/ 1383 h 10000"/>
                  <a:gd name="connsiteX35" fmla="*/ 3825 w 10000"/>
                  <a:gd name="connsiteY35" fmla="*/ 1360 h 10000"/>
                  <a:gd name="connsiteX36" fmla="*/ 3809 w 10000"/>
                  <a:gd name="connsiteY36" fmla="*/ 1318 h 10000"/>
                  <a:gd name="connsiteX37" fmla="*/ 3787 w 10000"/>
                  <a:gd name="connsiteY37" fmla="*/ 1289 h 10000"/>
                  <a:gd name="connsiteX38" fmla="*/ 3759 w 10000"/>
                  <a:gd name="connsiteY38" fmla="*/ 1266 h 10000"/>
                  <a:gd name="connsiteX39" fmla="*/ 3740 w 10000"/>
                  <a:gd name="connsiteY39" fmla="*/ 1256 h 10000"/>
                  <a:gd name="connsiteX40" fmla="*/ 3715 w 10000"/>
                  <a:gd name="connsiteY40" fmla="*/ 1250 h 10000"/>
                  <a:gd name="connsiteX41" fmla="*/ 3687 w 10000"/>
                  <a:gd name="connsiteY41" fmla="*/ 1256 h 10000"/>
                  <a:gd name="connsiteX42" fmla="*/ 3681 w 10000"/>
                  <a:gd name="connsiteY42" fmla="*/ 1260 h 10000"/>
                  <a:gd name="connsiteX43" fmla="*/ 3670 w 10000"/>
                  <a:gd name="connsiteY43" fmla="*/ 1295 h 10000"/>
                  <a:gd name="connsiteX44" fmla="*/ 3651 w 10000"/>
                  <a:gd name="connsiteY44" fmla="*/ 1305 h 10000"/>
                  <a:gd name="connsiteX45" fmla="*/ 3640 w 10000"/>
                  <a:gd name="connsiteY45" fmla="*/ 1308 h 10000"/>
                  <a:gd name="connsiteX46" fmla="*/ 3626 w 10000"/>
                  <a:gd name="connsiteY46" fmla="*/ 1308 h 10000"/>
                  <a:gd name="connsiteX47" fmla="*/ 3632 w 10000"/>
                  <a:gd name="connsiteY47" fmla="*/ 1276 h 10000"/>
                  <a:gd name="connsiteX48" fmla="*/ 3609 w 10000"/>
                  <a:gd name="connsiteY48" fmla="*/ 1289 h 10000"/>
                  <a:gd name="connsiteX49" fmla="*/ 3593 w 10000"/>
                  <a:gd name="connsiteY49" fmla="*/ 1286 h 10000"/>
                  <a:gd name="connsiteX50" fmla="*/ 3590 w 10000"/>
                  <a:gd name="connsiteY50" fmla="*/ 1256 h 10000"/>
                  <a:gd name="connsiteX51" fmla="*/ 3584 w 10000"/>
                  <a:gd name="connsiteY51" fmla="*/ 1237 h 10000"/>
                  <a:gd name="connsiteX52" fmla="*/ 3573 w 10000"/>
                  <a:gd name="connsiteY52" fmla="*/ 1237 h 10000"/>
                  <a:gd name="connsiteX53" fmla="*/ 3554 w 10000"/>
                  <a:gd name="connsiteY53" fmla="*/ 1227 h 10000"/>
                  <a:gd name="connsiteX54" fmla="*/ 3546 w 10000"/>
                  <a:gd name="connsiteY54" fmla="*/ 1192 h 10000"/>
                  <a:gd name="connsiteX55" fmla="*/ 3529 w 10000"/>
                  <a:gd name="connsiteY55" fmla="*/ 1176 h 10000"/>
                  <a:gd name="connsiteX56" fmla="*/ 3512 w 10000"/>
                  <a:gd name="connsiteY56" fmla="*/ 1182 h 10000"/>
                  <a:gd name="connsiteX57" fmla="*/ 3485 w 10000"/>
                  <a:gd name="connsiteY57" fmla="*/ 1182 h 10000"/>
                  <a:gd name="connsiteX58" fmla="*/ 3463 w 10000"/>
                  <a:gd name="connsiteY58" fmla="*/ 1176 h 10000"/>
                  <a:gd name="connsiteX59" fmla="*/ 3449 w 10000"/>
                  <a:gd name="connsiteY59" fmla="*/ 1182 h 10000"/>
                  <a:gd name="connsiteX60" fmla="*/ 3432 w 10000"/>
                  <a:gd name="connsiteY60" fmla="*/ 1192 h 10000"/>
                  <a:gd name="connsiteX61" fmla="*/ 3454 w 10000"/>
                  <a:gd name="connsiteY61" fmla="*/ 1205 h 10000"/>
                  <a:gd name="connsiteX62" fmla="*/ 3463 w 10000"/>
                  <a:gd name="connsiteY62" fmla="*/ 1205 h 10000"/>
                  <a:gd name="connsiteX63" fmla="*/ 3488 w 10000"/>
                  <a:gd name="connsiteY63" fmla="*/ 1205 h 10000"/>
                  <a:gd name="connsiteX64" fmla="*/ 3488 w 10000"/>
                  <a:gd name="connsiteY64" fmla="*/ 1218 h 10000"/>
                  <a:gd name="connsiteX65" fmla="*/ 3493 w 10000"/>
                  <a:gd name="connsiteY65" fmla="*/ 1247 h 10000"/>
                  <a:gd name="connsiteX66" fmla="*/ 3512 w 10000"/>
                  <a:gd name="connsiteY66" fmla="*/ 1247 h 10000"/>
                  <a:gd name="connsiteX67" fmla="*/ 3518 w 10000"/>
                  <a:gd name="connsiteY67" fmla="*/ 1250 h 10000"/>
                  <a:gd name="connsiteX68" fmla="*/ 3521 w 10000"/>
                  <a:gd name="connsiteY68" fmla="*/ 1276 h 10000"/>
                  <a:gd name="connsiteX69" fmla="*/ 3543 w 10000"/>
                  <a:gd name="connsiteY69" fmla="*/ 1295 h 10000"/>
                  <a:gd name="connsiteX70" fmla="*/ 3546 w 10000"/>
                  <a:gd name="connsiteY70" fmla="*/ 1305 h 10000"/>
                  <a:gd name="connsiteX71" fmla="*/ 3543 w 10000"/>
                  <a:gd name="connsiteY71" fmla="*/ 1315 h 10000"/>
                  <a:gd name="connsiteX72" fmla="*/ 3543 w 10000"/>
                  <a:gd name="connsiteY72" fmla="*/ 1331 h 10000"/>
                  <a:gd name="connsiteX73" fmla="*/ 3554 w 10000"/>
                  <a:gd name="connsiteY73" fmla="*/ 1324 h 10000"/>
                  <a:gd name="connsiteX74" fmla="*/ 3560 w 10000"/>
                  <a:gd name="connsiteY74" fmla="*/ 1331 h 10000"/>
                  <a:gd name="connsiteX75" fmla="*/ 3582 w 10000"/>
                  <a:gd name="connsiteY75" fmla="*/ 1344 h 10000"/>
                  <a:gd name="connsiteX76" fmla="*/ 3598 w 10000"/>
                  <a:gd name="connsiteY76" fmla="*/ 1380 h 10000"/>
                  <a:gd name="connsiteX77" fmla="*/ 3607 w 10000"/>
                  <a:gd name="connsiteY77" fmla="*/ 1389 h 10000"/>
                  <a:gd name="connsiteX78" fmla="*/ 3623 w 10000"/>
                  <a:gd name="connsiteY78" fmla="*/ 1409 h 10000"/>
                  <a:gd name="connsiteX79" fmla="*/ 3634 w 10000"/>
                  <a:gd name="connsiteY79" fmla="*/ 1438 h 10000"/>
                  <a:gd name="connsiteX80" fmla="*/ 3632 w 10000"/>
                  <a:gd name="connsiteY80" fmla="*/ 1454 h 10000"/>
                  <a:gd name="connsiteX81" fmla="*/ 3618 w 10000"/>
                  <a:gd name="connsiteY81" fmla="*/ 1438 h 10000"/>
                  <a:gd name="connsiteX82" fmla="*/ 3598 w 10000"/>
                  <a:gd name="connsiteY82" fmla="*/ 1428 h 10000"/>
                  <a:gd name="connsiteX83" fmla="*/ 3582 w 10000"/>
                  <a:gd name="connsiteY83" fmla="*/ 1402 h 10000"/>
                  <a:gd name="connsiteX84" fmla="*/ 3562 w 10000"/>
                  <a:gd name="connsiteY84" fmla="*/ 1399 h 10000"/>
                  <a:gd name="connsiteX85" fmla="*/ 3546 w 10000"/>
                  <a:gd name="connsiteY85" fmla="*/ 1383 h 10000"/>
                  <a:gd name="connsiteX86" fmla="*/ 3510 w 10000"/>
                  <a:gd name="connsiteY86" fmla="*/ 1360 h 10000"/>
                  <a:gd name="connsiteX87" fmla="*/ 3485 w 10000"/>
                  <a:gd name="connsiteY87" fmla="*/ 1344 h 10000"/>
                  <a:gd name="connsiteX88" fmla="*/ 3454 w 10000"/>
                  <a:gd name="connsiteY88" fmla="*/ 1334 h 10000"/>
                  <a:gd name="connsiteX89" fmla="*/ 3429 w 10000"/>
                  <a:gd name="connsiteY89" fmla="*/ 1315 h 10000"/>
                  <a:gd name="connsiteX90" fmla="*/ 3416 w 10000"/>
                  <a:gd name="connsiteY90" fmla="*/ 1308 h 10000"/>
                  <a:gd name="connsiteX91" fmla="*/ 3399 w 10000"/>
                  <a:gd name="connsiteY91" fmla="*/ 1305 h 10000"/>
                  <a:gd name="connsiteX92" fmla="*/ 3382 w 10000"/>
                  <a:gd name="connsiteY92" fmla="*/ 1286 h 10000"/>
                  <a:gd name="connsiteX93" fmla="*/ 3380 w 10000"/>
                  <a:gd name="connsiteY93" fmla="*/ 1266 h 10000"/>
                  <a:gd name="connsiteX94" fmla="*/ 3388 w 10000"/>
                  <a:gd name="connsiteY94" fmla="*/ 1256 h 10000"/>
                  <a:gd name="connsiteX95" fmla="*/ 3407 w 10000"/>
                  <a:gd name="connsiteY95" fmla="*/ 1256 h 10000"/>
                  <a:gd name="connsiteX96" fmla="*/ 3396 w 10000"/>
                  <a:gd name="connsiteY96" fmla="*/ 1227 h 10000"/>
                  <a:gd name="connsiteX97" fmla="*/ 3382 w 10000"/>
                  <a:gd name="connsiteY97" fmla="*/ 1227 h 10000"/>
                  <a:gd name="connsiteX98" fmla="*/ 3360 w 10000"/>
                  <a:gd name="connsiteY98" fmla="*/ 1221 h 10000"/>
                  <a:gd name="connsiteX99" fmla="*/ 3349 w 10000"/>
                  <a:gd name="connsiteY99" fmla="*/ 1231 h 10000"/>
                  <a:gd name="connsiteX100" fmla="*/ 3352 w 10000"/>
                  <a:gd name="connsiteY100" fmla="*/ 1247 h 10000"/>
                  <a:gd name="connsiteX101" fmla="*/ 3341 w 10000"/>
                  <a:gd name="connsiteY101" fmla="*/ 1237 h 10000"/>
                  <a:gd name="connsiteX102" fmla="*/ 3335 w 10000"/>
                  <a:gd name="connsiteY102" fmla="*/ 1231 h 10000"/>
                  <a:gd name="connsiteX103" fmla="*/ 3307 w 10000"/>
                  <a:gd name="connsiteY103" fmla="*/ 1227 h 10000"/>
                  <a:gd name="connsiteX104" fmla="*/ 3294 w 10000"/>
                  <a:gd name="connsiteY104" fmla="*/ 1221 h 10000"/>
                  <a:gd name="connsiteX105" fmla="*/ 3271 w 10000"/>
                  <a:gd name="connsiteY105" fmla="*/ 1211 h 10000"/>
                  <a:gd name="connsiteX106" fmla="*/ 3252 w 10000"/>
                  <a:gd name="connsiteY106" fmla="*/ 1195 h 10000"/>
                  <a:gd name="connsiteX107" fmla="*/ 3235 w 10000"/>
                  <a:gd name="connsiteY107" fmla="*/ 1195 h 10000"/>
                  <a:gd name="connsiteX108" fmla="*/ 3235 w 10000"/>
                  <a:gd name="connsiteY108" fmla="*/ 1205 h 10000"/>
                  <a:gd name="connsiteX109" fmla="*/ 3219 w 10000"/>
                  <a:gd name="connsiteY109" fmla="*/ 1231 h 10000"/>
                  <a:gd name="connsiteX110" fmla="*/ 3213 w 10000"/>
                  <a:gd name="connsiteY110" fmla="*/ 1231 h 10000"/>
                  <a:gd name="connsiteX111" fmla="*/ 3183 w 10000"/>
                  <a:gd name="connsiteY111" fmla="*/ 1221 h 10000"/>
                  <a:gd name="connsiteX112" fmla="*/ 3175 w 10000"/>
                  <a:gd name="connsiteY112" fmla="*/ 1227 h 10000"/>
                  <a:gd name="connsiteX113" fmla="*/ 3163 w 10000"/>
                  <a:gd name="connsiteY113" fmla="*/ 1237 h 10000"/>
                  <a:gd name="connsiteX114" fmla="*/ 3158 w 10000"/>
                  <a:gd name="connsiteY114" fmla="*/ 1260 h 10000"/>
                  <a:gd name="connsiteX115" fmla="*/ 3158 w 10000"/>
                  <a:gd name="connsiteY115" fmla="*/ 1276 h 10000"/>
                  <a:gd name="connsiteX116" fmla="*/ 3163 w 10000"/>
                  <a:gd name="connsiteY116" fmla="*/ 1295 h 10000"/>
                  <a:gd name="connsiteX117" fmla="*/ 3166 w 10000"/>
                  <a:gd name="connsiteY117" fmla="*/ 1308 h 10000"/>
                  <a:gd name="connsiteX118" fmla="*/ 3158 w 10000"/>
                  <a:gd name="connsiteY118" fmla="*/ 1315 h 10000"/>
                  <a:gd name="connsiteX119" fmla="*/ 3133 w 10000"/>
                  <a:gd name="connsiteY119" fmla="*/ 1299 h 10000"/>
                  <a:gd name="connsiteX120" fmla="*/ 3114 w 10000"/>
                  <a:gd name="connsiteY120" fmla="*/ 1276 h 10000"/>
                  <a:gd name="connsiteX121" fmla="*/ 3078 w 10000"/>
                  <a:gd name="connsiteY121" fmla="*/ 1240 h 10000"/>
                  <a:gd name="connsiteX122" fmla="*/ 3044 w 10000"/>
                  <a:gd name="connsiteY122" fmla="*/ 1227 h 10000"/>
                  <a:gd name="connsiteX123" fmla="*/ 3033 w 10000"/>
                  <a:gd name="connsiteY123" fmla="*/ 1231 h 10000"/>
                  <a:gd name="connsiteX124" fmla="*/ 3036 w 10000"/>
                  <a:gd name="connsiteY124" fmla="*/ 1256 h 10000"/>
                  <a:gd name="connsiteX125" fmla="*/ 3044 w 10000"/>
                  <a:gd name="connsiteY125" fmla="*/ 1266 h 10000"/>
                  <a:gd name="connsiteX126" fmla="*/ 3044 w 10000"/>
                  <a:gd name="connsiteY126" fmla="*/ 1276 h 10000"/>
                  <a:gd name="connsiteX127" fmla="*/ 3036 w 10000"/>
                  <a:gd name="connsiteY127" fmla="*/ 1276 h 10000"/>
                  <a:gd name="connsiteX128" fmla="*/ 3028 w 10000"/>
                  <a:gd name="connsiteY128" fmla="*/ 1266 h 10000"/>
                  <a:gd name="connsiteX129" fmla="*/ 3025 w 10000"/>
                  <a:gd name="connsiteY129" fmla="*/ 1256 h 10000"/>
                  <a:gd name="connsiteX130" fmla="*/ 3008 w 10000"/>
                  <a:gd name="connsiteY130" fmla="*/ 1205 h 10000"/>
                  <a:gd name="connsiteX131" fmla="*/ 3000 w 10000"/>
                  <a:gd name="connsiteY131" fmla="*/ 1192 h 10000"/>
                  <a:gd name="connsiteX132" fmla="*/ 2994 w 10000"/>
                  <a:gd name="connsiteY132" fmla="*/ 1176 h 10000"/>
                  <a:gd name="connsiteX133" fmla="*/ 2986 w 10000"/>
                  <a:gd name="connsiteY133" fmla="*/ 1182 h 10000"/>
                  <a:gd name="connsiteX134" fmla="*/ 2981 w 10000"/>
                  <a:gd name="connsiteY134" fmla="*/ 1192 h 10000"/>
                  <a:gd name="connsiteX135" fmla="*/ 2970 w 10000"/>
                  <a:gd name="connsiteY135" fmla="*/ 1201 h 10000"/>
                  <a:gd name="connsiteX136" fmla="*/ 2956 w 10000"/>
                  <a:gd name="connsiteY136" fmla="*/ 1218 h 10000"/>
                  <a:gd name="connsiteX137" fmla="*/ 2939 w 10000"/>
                  <a:gd name="connsiteY137" fmla="*/ 1240 h 10000"/>
                  <a:gd name="connsiteX138" fmla="*/ 2928 w 10000"/>
                  <a:gd name="connsiteY138" fmla="*/ 1247 h 10000"/>
                  <a:gd name="connsiteX139" fmla="*/ 2922 w 10000"/>
                  <a:gd name="connsiteY139" fmla="*/ 1250 h 10000"/>
                  <a:gd name="connsiteX140" fmla="*/ 2911 w 10000"/>
                  <a:gd name="connsiteY140" fmla="*/ 1250 h 10000"/>
                  <a:gd name="connsiteX141" fmla="*/ 2884 w 10000"/>
                  <a:gd name="connsiteY141" fmla="*/ 1247 h 10000"/>
                  <a:gd name="connsiteX142" fmla="*/ 2864 w 10000"/>
                  <a:gd name="connsiteY142" fmla="*/ 1237 h 10000"/>
                  <a:gd name="connsiteX143" fmla="*/ 2848 w 10000"/>
                  <a:gd name="connsiteY143" fmla="*/ 1231 h 10000"/>
                  <a:gd name="connsiteX144" fmla="*/ 2834 w 10000"/>
                  <a:gd name="connsiteY144" fmla="*/ 1227 h 10000"/>
                  <a:gd name="connsiteX145" fmla="*/ 2831 w 10000"/>
                  <a:gd name="connsiteY145" fmla="*/ 1227 h 10000"/>
                  <a:gd name="connsiteX146" fmla="*/ 2831 w 10000"/>
                  <a:gd name="connsiteY146" fmla="*/ 1221 h 10000"/>
                  <a:gd name="connsiteX147" fmla="*/ 2825 w 10000"/>
                  <a:gd name="connsiteY147" fmla="*/ 1205 h 10000"/>
                  <a:gd name="connsiteX148" fmla="*/ 2823 w 10000"/>
                  <a:gd name="connsiteY148" fmla="*/ 1192 h 10000"/>
                  <a:gd name="connsiteX149" fmla="*/ 2817 w 10000"/>
                  <a:gd name="connsiteY149" fmla="*/ 1182 h 10000"/>
                  <a:gd name="connsiteX150" fmla="*/ 2814 w 10000"/>
                  <a:gd name="connsiteY150" fmla="*/ 1176 h 10000"/>
                  <a:gd name="connsiteX151" fmla="*/ 2792 w 10000"/>
                  <a:gd name="connsiteY151" fmla="*/ 1172 h 10000"/>
                  <a:gd name="connsiteX152" fmla="*/ 2759 w 10000"/>
                  <a:gd name="connsiteY152" fmla="*/ 1156 h 10000"/>
                  <a:gd name="connsiteX153" fmla="*/ 2734 w 10000"/>
                  <a:gd name="connsiteY153" fmla="*/ 1143 h 10000"/>
                  <a:gd name="connsiteX154" fmla="*/ 2695 w 10000"/>
                  <a:gd name="connsiteY154" fmla="*/ 1124 h 10000"/>
                  <a:gd name="connsiteX155" fmla="*/ 2670 w 10000"/>
                  <a:gd name="connsiteY155" fmla="*/ 1108 h 10000"/>
                  <a:gd name="connsiteX156" fmla="*/ 2645 w 10000"/>
                  <a:gd name="connsiteY156" fmla="*/ 1091 h 10000"/>
                  <a:gd name="connsiteX157" fmla="*/ 2618 w 10000"/>
                  <a:gd name="connsiteY157" fmla="*/ 1088 h 10000"/>
                  <a:gd name="connsiteX158" fmla="*/ 2576 w 10000"/>
                  <a:gd name="connsiteY158" fmla="*/ 1088 h 10000"/>
                  <a:gd name="connsiteX159" fmla="*/ 2551 w 10000"/>
                  <a:gd name="connsiteY159" fmla="*/ 1091 h 10000"/>
                  <a:gd name="connsiteX160" fmla="*/ 2521 w 10000"/>
                  <a:gd name="connsiteY160" fmla="*/ 1098 h 10000"/>
                  <a:gd name="connsiteX161" fmla="*/ 2493 w 10000"/>
                  <a:gd name="connsiteY161" fmla="*/ 1104 h 10000"/>
                  <a:gd name="connsiteX162" fmla="*/ 2468 w 10000"/>
                  <a:gd name="connsiteY162" fmla="*/ 1108 h 10000"/>
                  <a:gd name="connsiteX163" fmla="*/ 2404 w 10000"/>
                  <a:gd name="connsiteY163" fmla="*/ 1124 h 10000"/>
                  <a:gd name="connsiteX164" fmla="*/ 2366 w 10000"/>
                  <a:gd name="connsiteY164" fmla="*/ 1133 h 10000"/>
                  <a:gd name="connsiteX165" fmla="*/ 2346 w 10000"/>
                  <a:gd name="connsiteY165" fmla="*/ 1137 h 10000"/>
                  <a:gd name="connsiteX166" fmla="*/ 2294 w 10000"/>
                  <a:gd name="connsiteY166" fmla="*/ 1146 h 10000"/>
                  <a:gd name="connsiteX167" fmla="*/ 2249 w 10000"/>
                  <a:gd name="connsiteY167" fmla="*/ 1156 h 10000"/>
                  <a:gd name="connsiteX168" fmla="*/ 2230 w 10000"/>
                  <a:gd name="connsiteY168" fmla="*/ 1156 h 10000"/>
                  <a:gd name="connsiteX169" fmla="*/ 2222 w 10000"/>
                  <a:gd name="connsiteY169" fmla="*/ 1163 h 10000"/>
                  <a:gd name="connsiteX170" fmla="*/ 2194 w 10000"/>
                  <a:gd name="connsiteY170" fmla="*/ 1163 h 10000"/>
                  <a:gd name="connsiteX171" fmla="*/ 2172 w 10000"/>
                  <a:gd name="connsiteY171" fmla="*/ 1163 h 10000"/>
                  <a:gd name="connsiteX172" fmla="*/ 2147 w 10000"/>
                  <a:gd name="connsiteY172" fmla="*/ 1166 h 10000"/>
                  <a:gd name="connsiteX173" fmla="*/ 2108 w 10000"/>
                  <a:gd name="connsiteY173" fmla="*/ 1166 h 10000"/>
                  <a:gd name="connsiteX174" fmla="*/ 2083 w 10000"/>
                  <a:gd name="connsiteY174" fmla="*/ 1156 h 10000"/>
                  <a:gd name="connsiteX175" fmla="*/ 2042 w 10000"/>
                  <a:gd name="connsiteY175" fmla="*/ 1143 h 10000"/>
                  <a:gd name="connsiteX176" fmla="*/ 2011 w 10000"/>
                  <a:gd name="connsiteY176" fmla="*/ 1143 h 10000"/>
                  <a:gd name="connsiteX177" fmla="*/ 1994 w 10000"/>
                  <a:gd name="connsiteY177" fmla="*/ 1146 h 10000"/>
                  <a:gd name="connsiteX178" fmla="*/ 1967 w 10000"/>
                  <a:gd name="connsiteY178" fmla="*/ 1156 h 10000"/>
                  <a:gd name="connsiteX179" fmla="*/ 1903 w 10000"/>
                  <a:gd name="connsiteY179" fmla="*/ 1176 h 10000"/>
                  <a:gd name="connsiteX180" fmla="*/ 1873 w 10000"/>
                  <a:gd name="connsiteY180" fmla="*/ 1182 h 10000"/>
                  <a:gd name="connsiteX181" fmla="*/ 1850 w 10000"/>
                  <a:gd name="connsiteY181" fmla="*/ 1185 h 10000"/>
                  <a:gd name="connsiteX182" fmla="*/ 1842 w 10000"/>
                  <a:gd name="connsiteY182" fmla="*/ 1192 h 10000"/>
                  <a:gd name="connsiteX183" fmla="*/ 1823 w 10000"/>
                  <a:gd name="connsiteY183" fmla="*/ 1195 h 10000"/>
                  <a:gd name="connsiteX184" fmla="*/ 1814 w 10000"/>
                  <a:gd name="connsiteY184" fmla="*/ 1201 h 10000"/>
                  <a:gd name="connsiteX185" fmla="*/ 1792 w 10000"/>
                  <a:gd name="connsiteY185" fmla="*/ 1218 h 10000"/>
                  <a:gd name="connsiteX186" fmla="*/ 1767 w 10000"/>
                  <a:gd name="connsiteY186" fmla="*/ 1231 h 10000"/>
                  <a:gd name="connsiteX187" fmla="*/ 1717 w 10000"/>
                  <a:gd name="connsiteY187" fmla="*/ 1266 h 10000"/>
                  <a:gd name="connsiteX188" fmla="*/ 1695 w 10000"/>
                  <a:gd name="connsiteY188" fmla="*/ 1279 h 10000"/>
                  <a:gd name="connsiteX189" fmla="*/ 1654 w 10000"/>
                  <a:gd name="connsiteY189" fmla="*/ 1308 h 10000"/>
                  <a:gd name="connsiteX190" fmla="*/ 1620 w 10000"/>
                  <a:gd name="connsiteY190" fmla="*/ 1334 h 10000"/>
                  <a:gd name="connsiteX191" fmla="*/ 1590 w 10000"/>
                  <a:gd name="connsiteY191" fmla="*/ 1360 h 10000"/>
                  <a:gd name="connsiteX192" fmla="*/ 1565 w 10000"/>
                  <a:gd name="connsiteY192" fmla="*/ 1380 h 10000"/>
                  <a:gd name="connsiteX193" fmla="*/ 1532 w 10000"/>
                  <a:gd name="connsiteY193" fmla="*/ 1402 h 10000"/>
                  <a:gd name="connsiteX194" fmla="*/ 1501 w 10000"/>
                  <a:gd name="connsiteY194" fmla="*/ 1418 h 10000"/>
                  <a:gd name="connsiteX195" fmla="*/ 1460 w 10000"/>
                  <a:gd name="connsiteY195" fmla="*/ 1438 h 10000"/>
                  <a:gd name="connsiteX196" fmla="*/ 1435 w 10000"/>
                  <a:gd name="connsiteY196" fmla="*/ 1454 h 10000"/>
                  <a:gd name="connsiteX197" fmla="*/ 1421 w 10000"/>
                  <a:gd name="connsiteY197" fmla="*/ 1464 h 10000"/>
                  <a:gd name="connsiteX198" fmla="*/ 1380 w 10000"/>
                  <a:gd name="connsiteY198" fmla="*/ 1473 h 10000"/>
                  <a:gd name="connsiteX199" fmla="*/ 1324 w 10000"/>
                  <a:gd name="connsiteY199" fmla="*/ 1477 h 10000"/>
                  <a:gd name="connsiteX200" fmla="*/ 1274 w 10000"/>
                  <a:gd name="connsiteY200" fmla="*/ 1483 h 10000"/>
                  <a:gd name="connsiteX201" fmla="*/ 1244 w 10000"/>
                  <a:gd name="connsiteY201" fmla="*/ 1486 h 10000"/>
                  <a:gd name="connsiteX202" fmla="*/ 1233 w 10000"/>
                  <a:gd name="connsiteY202" fmla="*/ 1486 h 10000"/>
                  <a:gd name="connsiteX203" fmla="*/ 1197 w 10000"/>
                  <a:gd name="connsiteY203" fmla="*/ 1493 h 10000"/>
                  <a:gd name="connsiteX204" fmla="*/ 1180 w 10000"/>
                  <a:gd name="connsiteY204" fmla="*/ 1496 h 10000"/>
                  <a:gd name="connsiteX205" fmla="*/ 1169 w 10000"/>
                  <a:gd name="connsiteY205" fmla="*/ 1496 h 10000"/>
                  <a:gd name="connsiteX206" fmla="*/ 1161 w 10000"/>
                  <a:gd name="connsiteY206" fmla="*/ 1503 h 10000"/>
                  <a:gd name="connsiteX207" fmla="*/ 1155 w 10000"/>
                  <a:gd name="connsiteY207" fmla="*/ 1503 h 10000"/>
                  <a:gd name="connsiteX208" fmla="*/ 501 w 10000"/>
                  <a:gd name="connsiteY208" fmla="*/ 2277 h 10000"/>
                  <a:gd name="connsiteX209" fmla="*/ 396 w 10000"/>
                  <a:gd name="connsiteY209" fmla="*/ 2532 h 10000"/>
                  <a:gd name="connsiteX210" fmla="*/ 324 w 10000"/>
                  <a:gd name="connsiteY210" fmla="*/ 2759 h 10000"/>
                  <a:gd name="connsiteX211" fmla="*/ 274 w 10000"/>
                  <a:gd name="connsiteY211" fmla="*/ 2866 h 10000"/>
                  <a:gd name="connsiteX212" fmla="*/ 202 w 10000"/>
                  <a:gd name="connsiteY212" fmla="*/ 3008 h 10000"/>
                  <a:gd name="connsiteX213" fmla="*/ 211 w 10000"/>
                  <a:gd name="connsiteY213" fmla="*/ 3177 h 10000"/>
                  <a:gd name="connsiteX214" fmla="*/ 235 w 10000"/>
                  <a:gd name="connsiteY214" fmla="*/ 3368 h 10000"/>
                  <a:gd name="connsiteX215" fmla="*/ 266 w 10000"/>
                  <a:gd name="connsiteY215" fmla="*/ 3595 h 10000"/>
                  <a:gd name="connsiteX216" fmla="*/ 299 w 10000"/>
                  <a:gd name="connsiteY216" fmla="*/ 3831 h 10000"/>
                  <a:gd name="connsiteX217" fmla="*/ 305 w 10000"/>
                  <a:gd name="connsiteY217" fmla="*/ 3863 h 10000"/>
                  <a:gd name="connsiteX218" fmla="*/ 341 w 10000"/>
                  <a:gd name="connsiteY218" fmla="*/ 3941 h 10000"/>
                  <a:gd name="connsiteX219" fmla="*/ 186 w 10000"/>
                  <a:gd name="connsiteY219" fmla="*/ 3935 h 10000"/>
                  <a:gd name="connsiteX220" fmla="*/ 30 w 10000"/>
                  <a:gd name="connsiteY220" fmla="*/ 3925 h 10000"/>
                  <a:gd name="connsiteX221" fmla="*/ 0 w 10000"/>
                  <a:gd name="connsiteY221" fmla="*/ 4054 h 10000"/>
                  <a:gd name="connsiteX222" fmla="*/ 14 w 10000"/>
                  <a:gd name="connsiteY222" fmla="*/ 4152 h 10000"/>
                  <a:gd name="connsiteX223" fmla="*/ 22 w 10000"/>
                  <a:gd name="connsiteY223" fmla="*/ 4242 h 10000"/>
                  <a:gd name="connsiteX224" fmla="*/ 30 w 10000"/>
                  <a:gd name="connsiteY224" fmla="*/ 4291 h 10000"/>
                  <a:gd name="connsiteX225" fmla="*/ 102 w 10000"/>
                  <a:gd name="connsiteY225" fmla="*/ 4271 h 10000"/>
                  <a:gd name="connsiteX226" fmla="*/ 155 w 10000"/>
                  <a:gd name="connsiteY226" fmla="*/ 4262 h 10000"/>
                  <a:gd name="connsiteX227" fmla="*/ 410 w 10000"/>
                  <a:gd name="connsiteY227" fmla="*/ 4255 h 10000"/>
                  <a:gd name="connsiteX228" fmla="*/ 418 w 10000"/>
                  <a:gd name="connsiteY228" fmla="*/ 4385 h 10000"/>
                  <a:gd name="connsiteX229" fmla="*/ 429 w 10000"/>
                  <a:gd name="connsiteY229" fmla="*/ 4543 h 10000"/>
                  <a:gd name="connsiteX230" fmla="*/ 443 w 10000"/>
                  <a:gd name="connsiteY230" fmla="*/ 4585 h 10000"/>
                  <a:gd name="connsiteX231" fmla="*/ 465 w 10000"/>
                  <a:gd name="connsiteY231" fmla="*/ 4611 h 10000"/>
                  <a:gd name="connsiteX232" fmla="*/ 468 w 10000"/>
                  <a:gd name="connsiteY232" fmla="*/ 4621 h 10000"/>
                  <a:gd name="connsiteX233" fmla="*/ 474 w 10000"/>
                  <a:gd name="connsiteY233" fmla="*/ 4679 h 10000"/>
                  <a:gd name="connsiteX234" fmla="*/ 554 w 10000"/>
                  <a:gd name="connsiteY234" fmla="*/ 4738 h 10000"/>
                  <a:gd name="connsiteX235" fmla="*/ 637 w 10000"/>
                  <a:gd name="connsiteY235" fmla="*/ 4809 h 10000"/>
                  <a:gd name="connsiteX236" fmla="*/ 704 w 10000"/>
                  <a:gd name="connsiteY236" fmla="*/ 4851 h 10000"/>
                  <a:gd name="connsiteX237" fmla="*/ 740 w 10000"/>
                  <a:gd name="connsiteY237" fmla="*/ 4893 h 10000"/>
                  <a:gd name="connsiteX238" fmla="*/ 756 w 10000"/>
                  <a:gd name="connsiteY238" fmla="*/ 4896 h 10000"/>
                  <a:gd name="connsiteX239" fmla="*/ 767 w 10000"/>
                  <a:gd name="connsiteY239" fmla="*/ 4880 h 10000"/>
                  <a:gd name="connsiteX240" fmla="*/ 806 w 10000"/>
                  <a:gd name="connsiteY240" fmla="*/ 4945 h 10000"/>
                  <a:gd name="connsiteX241" fmla="*/ 886 w 10000"/>
                  <a:gd name="connsiteY241" fmla="*/ 5078 h 10000"/>
                  <a:gd name="connsiteX242" fmla="*/ 911 w 10000"/>
                  <a:gd name="connsiteY242" fmla="*/ 5130 h 10000"/>
                  <a:gd name="connsiteX243" fmla="*/ 920 w 10000"/>
                  <a:gd name="connsiteY243" fmla="*/ 5191 h 10000"/>
                  <a:gd name="connsiteX244" fmla="*/ 920 w 10000"/>
                  <a:gd name="connsiteY244" fmla="*/ 5220 h 10000"/>
                  <a:gd name="connsiteX245" fmla="*/ 911 w 10000"/>
                  <a:gd name="connsiteY245" fmla="*/ 5314 h 10000"/>
                  <a:gd name="connsiteX246" fmla="*/ 898 w 10000"/>
                  <a:gd name="connsiteY246" fmla="*/ 5369 h 10000"/>
                  <a:gd name="connsiteX247" fmla="*/ 895 w 10000"/>
                  <a:gd name="connsiteY247" fmla="*/ 5385 h 10000"/>
                  <a:gd name="connsiteX248" fmla="*/ 895 w 10000"/>
                  <a:gd name="connsiteY248" fmla="*/ 5405 h 10000"/>
                  <a:gd name="connsiteX249" fmla="*/ 898 w 10000"/>
                  <a:gd name="connsiteY249" fmla="*/ 5434 h 10000"/>
                  <a:gd name="connsiteX250" fmla="*/ 911 w 10000"/>
                  <a:gd name="connsiteY250" fmla="*/ 5463 h 10000"/>
                  <a:gd name="connsiteX251" fmla="*/ 920 w 10000"/>
                  <a:gd name="connsiteY251" fmla="*/ 5492 h 10000"/>
                  <a:gd name="connsiteX252" fmla="*/ 934 w 10000"/>
                  <a:gd name="connsiteY252" fmla="*/ 5518 h 10000"/>
                  <a:gd name="connsiteX253" fmla="*/ 1169 w 10000"/>
                  <a:gd name="connsiteY253" fmla="*/ 5738 h 10000"/>
                  <a:gd name="connsiteX254" fmla="*/ 1188 w 10000"/>
                  <a:gd name="connsiteY254" fmla="*/ 5755 h 10000"/>
                  <a:gd name="connsiteX255" fmla="*/ 1216 w 10000"/>
                  <a:gd name="connsiteY255" fmla="*/ 5758 h 10000"/>
                  <a:gd name="connsiteX256" fmla="*/ 1313 w 10000"/>
                  <a:gd name="connsiteY256" fmla="*/ 5774 h 10000"/>
                  <a:gd name="connsiteX257" fmla="*/ 1349 w 10000"/>
                  <a:gd name="connsiteY257" fmla="*/ 5787 h 10000"/>
                  <a:gd name="connsiteX258" fmla="*/ 1393 w 10000"/>
                  <a:gd name="connsiteY258" fmla="*/ 5793 h 10000"/>
                  <a:gd name="connsiteX259" fmla="*/ 1393 w 10000"/>
                  <a:gd name="connsiteY259" fmla="*/ 5797 h 10000"/>
                  <a:gd name="connsiteX260" fmla="*/ 1421 w 10000"/>
                  <a:gd name="connsiteY260" fmla="*/ 5810 h 10000"/>
                  <a:gd name="connsiteX261" fmla="*/ 1446 w 10000"/>
                  <a:gd name="connsiteY261" fmla="*/ 5829 h 10000"/>
                  <a:gd name="connsiteX262" fmla="*/ 1460 w 10000"/>
                  <a:gd name="connsiteY262" fmla="*/ 5842 h 10000"/>
                  <a:gd name="connsiteX263" fmla="*/ 1476 w 10000"/>
                  <a:gd name="connsiteY263" fmla="*/ 5848 h 10000"/>
                  <a:gd name="connsiteX264" fmla="*/ 1501 w 10000"/>
                  <a:gd name="connsiteY264" fmla="*/ 5852 h 10000"/>
                  <a:gd name="connsiteX265" fmla="*/ 1532 w 10000"/>
                  <a:gd name="connsiteY265" fmla="*/ 5887 h 10000"/>
                  <a:gd name="connsiteX266" fmla="*/ 1565 w 10000"/>
                  <a:gd name="connsiteY266" fmla="*/ 5942 h 10000"/>
                  <a:gd name="connsiteX267" fmla="*/ 1587 w 10000"/>
                  <a:gd name="connsiteY267" fmla="*/ 5972 h 10000"/>
                  <a:gd name="connsiteX268" fmla="*/ 1612 w 10000"/>
                  <a:gd name="connsiteY268" fmla="*/ 5955 h 10000"/>
                  <a:gd name="connsiteX269" fmla="*/ 1679 w 10000"/>
                  <a:gd name="connsiteY269" fmla="*/ 6049 h 10000"/>
                  <a:gd name="connsiteX270" fmla="*/ 1720 w 10000"/>
                  <a:gd name="connsiteY270" fmla="*/ 6108 h 10000"/>
                  <a:gd name="connsiteX271" fmla="*/ 1751 w 10000"/>
                  <a:gd name="connsiteY271" fmla="*/ 6133 h 10000"/>
                  <a:gd name="connsiteX272" fmla="*/ 1792 w 10000"/>
                  <a:gd name="connsiteY272" fmla="*/ 6169 h 10000"/>
                  <a:gd name="connsiteX273" fmla="*/ 1801 w 10000"/>
                  <a:gd name="connsiteY273" fmla="*/ 6172 h 10000"/>
                  <a:gd name="connsiteX274" fmla="*/ 1814 w 10000"/>
                  <a:gd name="connsiteY274" fmla="*/ 6286 h 10000"/>
                  <a:gd name="connsiteX275" fmla="*/ 1817 w 10000"/>
                  <a:gd name="connsiteY275" fmla="*/ 6331 h 10000"/>
                  <a:gd name="connsiteX276" fmla="*/ 1809 w 10000"/>
                  <a:gd name="connsiteY276" fmla="*/ 6444 h 10000"/>
                  <a:gd name="connsiteX277" fmla="*/ 1801 w 10000"/>
                  <a:gd name="connsiteY277" fmla="*/ 6499 h 10000"/>
                  <a:gd name="connsiteX278" fmla="*/ 1781 w 10000"/>
                  <a:gd name="connsiteY278" fmla="*/ 6522 h 10000"/>
                  <a:gd name="connsiteX279" fmla="*/ 1773 w 10000"/>
                  <a:gd name="connsiteY279" fmla="*/ 6541 h 10000"/>
                  <a:gd name="connsiteX280" fmla="*/ 1762 w 10000"/>
                  <a:gd name="connsiteY280" fmla="*/ 6571 h 10000"/>
                  <a:gd name="connsiteX281" fmla="*/ 1767 w 10000"/>
                  <a:gd name="connsiteY281" fmla="*/ 6622 h 10000"/>
                  <a:gd name="connsiteX282" fmla="*/ 1767 w 10000"/>
                  <a:gd name="connsiteY282" fmla="*/ 6665 h 10000"/>
                  <a:gd name="connsiteX283" fmla="*/ 1767 w 10000"/>
                  <a:gd name="connsiteY283" fmla="*/ 6694 h 10000"/>
                  <a:gd name="connsiteX284" fmla="*/ 1776 w 10000"/>
                  <a:gd name="connsiteY284" fmla="*/ 6726 h 10000"/>
                  <a:gd name="connsiteX285" fmla="*/ 1776 w 10000"/>
                  <a:gd name="connsiteY285" fmla="*/ 6745 h 10000"/>
                  <a:gd name="connsiteX286" fmla="*/ 1767 w 10000"/>
                  <a:gd name="connsiteY286" fmla="*/ 6765 h 10000"/>
                  <a:gd name="connsiteX287" fmla="*/ 1762 w 10000"/>
                  <a:gd name="connsiteY287" fmla="*/ 6804 h 10000"/>
                  <a:gd name="connsiteX288" fmla="*/ 1753 w 10000"/>
                  <a:gd name="connsiteY288" fmla="*/ 6839 h 10000"/>
                  <a:gd name="connsiteX289" fmla="*/ 1742 w 10000"/>
                  <a:gd name="connsiteY289" fmla="*/ 6849 h 10000"/>
                  <a:gd name="connsiteX290" fmla="*/ 1726 w 10000"/>
                  <a:gd name="connsiteY290" fmla="*/ 6849 h 10000"/>
                  <a:gd name="connsiteX291" fmla="*/ 1712 w 10000"/>
                  <a:gd name="connsiteY291" fmla="*/ 6852 h 10000"/>
                  <a:gd name="connsiteX292" fmla="*/ 1640 w 10000"/>
                  <a:gd name="connsiteY292" fmla="*/ 6953 h 10000"/>
                  <a:gd name="connsiteX293" fmla="*/ 1493 w 10000"/>
                  <a:gd name="connsiteY293" fmla="*/ 7105 h 10000"/>
                  <a:gd name="connsiteX294" fmla="*/ 1490 w 10000"/>
                  <a:gd name="connsiteY294" fmla="*/ 7124 h 10000"/>
                  <a:gd name="connsiteX295" fmla="*/ 1468 w 10000"/>
                  <a:gd name="connsiteY295" fmla="*/ 7137 h 10000"/>
                  <a:gd name="connsiteX296" fmla="*/ 1454 w 10000"/>
                  <a:gd name="connsiteY296" fmla="*/ 7144 h 10000"/>
                  <a:gd name="connsiteX297" fmla="*/ 1452 w 10000"/>
                  <a:gd name="connsiteY297" fmla="*/ 7157 h 10000"/>
                  <a:gd name="connsiteX298" fmla="*/ 1446 w 10000"/>
                  <a:gd name="connsiteY298" fmla="*/ 7199 h 10000"/>
                  <a:gd name="connsiteX299" fmla="*/ 1476 w 10000"/>
                  <a:gd name="connsiteY299" fmla="*/ 7247 h 10000"/>
                  <a:gd name="connsiteX300" fmla="*/ 1501 w 10000"/>
                  <a:gd name="connsiteY300" fmla="*/ 7270 h 10000"/>
                  <a:gd name="connsiteX301" fmla="*/ 1518 w 10000"/>
                  <a:gd name="connsiteY301" fmla="*/ 7286 h 10000"/>
                  <a:gd name="connsiteX302" fmla="*/ 1524 w 10000"/>
                  <a:gd name="connsiteY302" fmla="*/ 7306 h 10000"/>
                  <a:gd name="connsiteX303" fmla="*/ 1540 w 10000"/>
                  <a:gd name="connsiteY303" fmla="*/ 7322 h 10000"/>
                  <a:gd name="connsiteX304" fmla="*/ 1565 w 10000"/>
                  <a:gd name="connsiteY304" fmla="*/ 7325 h 10000"/>
                  <a:gd name="connsiteX305" fmla="*/ 1590 w 10000"/>
                  <a:gd name="connsiteY305" fmla="*/ 7332 h 10000"/>
                  <a:gd name="connsiteX306" fmla="*/ 1615 w 10000"/>
                  <a:gd name="connsiteY306" fmla="*/ 7345 h 10000"/>
                  <a:gd name="connsiteX307" fmla="*/ 1662 w 10000"/>
                  <a:gd name="connsiteY307" fmla="*/ 7370 h 10000"/>
                  <a:gd name="connsiteX308" fmla="*/ 1670 w 10000"/>
                  <a:gd name="connsiteY308" fmla="*/ 7351 h 10000"/>
                  <a:gd name="connsiteX309" fmla="*/ 1726 w 10000"/>
                  <a:gd name="connsiteY309" fmla="*/ 7354 h 10000"/>
                  <a:gd name="connsiteX310" fmla="*/ 1726 w 10000"/>
                  <a:gd name="connsiteY310" fmla="*/ 7400 h 10000"/>
                  <a:gd name="connsiteX311" fmla="*/ 1773 w 10000"/>
                  <a:gd name="connsiteY311" fmla="*/ 7409 h 10000"/>
                  <a:gd name="connsiteX312" fmla="*/ 1806 w 10000"/>
                  <a:gd name="connsiteY312" fmla="*/ 7416 h 10000"/>
                  <a:gd name="connsiteX313" fmla="*/ 1839 w 10000"/>
                  <a:gd name="connsiteY313" fmla="*/ 7403 h 10000"/>
                  <a:gd name="connsiteX314" fmla="*/ 1886 w 10000"/>
                  <a:gd name="connsiteY314" fmla="*/ 7403 h 10000"/>
                  <a:gd name="connsiteX315" fmla="*/ 1898 w 10000"/>
                  <a:gd name="connsiteY315" fmla="*/ 7403 h 10000"/>
                  <a:gd name="connsiteX316" fmla="*/ 1914 w 10000"/>
                  <a:gd name="connsiteY316" fmla="*/ 7494 h 10000"/>
                  <a:gd name="connsiteX317" fmla="*/ 1895 w 10000"/>
                  <a:gd name="connsiteY317" fmla="*/ 7523 h 10000"/>
                  <a:gd name="connsiteX318" fmla="*/ 1825 w 10000"/>
                  <a:gd name="connsiteY318" fmla="*/ 7617 h 10000"/>
                  <a:gd name="connsiteX319" fmla="*/ 1776 w 10000"/>
                  <a:gd name="connsiteY319" fmla="*/ 7691 h 10000"/>
                  <a:gd name="connsiteX320" fmla="*/ 1781 w 10000"/>
                  <a:gd name="connsiteY320" fmla="*/ 7723 h 10000"/>
                  <a:gd name="connsiteX321" fmla="*/ 1767 w 10000"/>
                  <a:gd name="connsiteY321" fmla="*/ 7759 h 10000"/>
                  <a:gd name="connsiteX322" fmla="*/ 1762 w 10000"/>
                  <a:gd name="connsiteY322" fmla="*/ 7817 h 10000"/>
                  <a:gd name="connsiteX323" fmla="*/ 1762 w 10000"/>
                  <a:gd name="connsiteY323" fmla="*/ 7856 h 10000"/>
                  <a:gd name="connsiteX324" fmla="*/ 1776 w 10000"/>
                  <a:gd name="connsiteY324" fmla="*/ 7892 h 10000"/>
                  <a:gd name="connsiteX325" fmla="*/ 1784 w 10000"/>
                  <a:gd name="connsiteY325" fmla="*/ 7902 h 10000"/>
                  <a:gd name="connsiteX326" fmla="*/ 1801 w 10000"/>
                  <a:gd name="connsiteY326" fmla="*/ 7908 h 10000"/>
                  <a:gd name="connsiteX327" fmla="*/ 1809 w 10000"/>
                  <a:gd name="connsiteY327" fmla="*/ 7911 h 10000"/>
                  <a:gd name="connsiteX328" fmla="*/ 1801 w 10000"/>
                  <a:gd name="connsiteY328" fmla="*/ 7940 h 10000"/>
                  <a:gd name="connsiteX329" fmla="*/ 1798 w 10000"/>
                  <a:gd name="connsiteY329" fmla="*/ 7979 h 10000"/>
                  <a:gd name="connsiteX330" fmla="*/ 1806 w 10000"/>
                  <a:gd name="connsiteY330" fmla="*/ 8002 h 10000"/>
                  <a:gd name="connsiteX331" fmla="*/ 1823 w 10000"/>
                  <a:gd name="connsiteY331" fmla="*/ 8021 h 10000"/>
                  <a:gd name="connsiteX332" fmla="*/ 1834 w 10000"/>
                  <a:gd name="connsiteY332" fmla="*/ 8044 h 10000"/>
                  <a:gd name="connsiteX333" fmla="*/ 1839 w 10000"/>
                  <a:gd name="connsiteY333" fmla="*/ 8073 h 10000"/>
                  <a:gd name="connsiteX334" fmla="*/ 1842 w 10000"/>
                  <a:gd name="connsiteY334" fmla="*/ 8106 h 10000"/>
                  <a:gd name="connsiteX335" fmla="*/ 1839 w 10000"/>
                  <a:gd name="connsiteY335" fmla="*/ 8144 h 10000"/>
                  <a:gd name="connsiteX336" fmla="*/ 1856 w 10000"/>
                  <a:gd name="connsiteY336" fmla="*/ 8164 h 10000"/>
                  <a:gd name="connsiteX337" fmla="*/ 1886 w 10000"/>
                  <a:gd name="connsiteY337" fmla="*/ 8193 h 10000"/>
                  <a:gd name="connsiteX338" fmla="*/ 1922 w 10000"/>
                  <a:gd name="connsiteY338" fmla="*/ 8206 h 10000"/>
                  <a:gd name="connsiteX339" fmla="*/ 1967 w 10000"/>
                  <a:gd name="connsiteY339" fmla="*/ 8203 h 10000"/>
                  <a:gd name="connsiteX340" fmla="*/ 1986 w 10000"/>
                  <a:gd name="connsiteY340" fmla="*/ 8212 h 10000"/>
                  <a:gd name="connsiteX341" fmla="*/ 2000 w 10000"/>
                  <a:gd name="connsiteY341" fmla="*/ 8232 h 10000"/>
                  <a:gd name="connsiteX342" fmla="*/ 2033 w 10000"/>
                  <a:gd name="connsiteY342" fmla="*/ 8258 h 10000"/>
                  <a:gd name="connsiteX343" fmla="*/ 2050 w 10000"/>
                  <a:gd name="connsiteY343" fmla="*/ 8271 h 10000"/>
                  <a:gd name="connsiteX344" fmla="*/ 2089 w 10000"/>
                  <a:gd name="connsiteY344" fmla="*/ 8280 h 10000"/>
                  <a:gd name="connsiteX345" fmla="*/ 2122 w 10000"/>
                  <a:gd name="connsiteY345" fmla="*/ 8300 h 10000"/>
                  <a:gd name="connsiteX346" fmla="*/ 2163 w 10000"/>
                  <a:gd name="connsiteY346" fmla="*/ 8332 h 10000"/>
                  <a:gd name="connsiteX347" fmla="*/ 2172 w 10000"/>
                  <a:gd name="connsiteY347" fmla="*/ 8335 h 10000"/>
                  <a:gd name="connsiteX348" fmla="*/ 2177 w 10000"/>
                  <a:gd name="connsiteY348" fmla="*/ 8345 h 10000"/>
                  <a:gd name="connsiteX349" fmla="*/ 2163 w 10000"/>
                  <a:gd name="connsiteY349" fmla="*/ 8371 h 10000"/>
                  <a:gd name="connsiteX350" fmla="*/ 2139 w 10000"/>
                  <a:gd name="connsiteY350" fmla="*/ 8423 h 10000"/>
                  <a:gd name="connsiteX351" fmla="*/ 2130 w 10000"/>
                  <a:gd name="connsiteY351" fmla="*/ 8439 h 10000"/>
                  <a:gd name="connsiteX352" fmla="*/ 2105 w 10000"/>
                  <a:gd name="connsiteY352" fmla="*/ 8446 h 10000"/>
                  <a:gd name="connsiteX353" fmla="*/ 2080 w 10000"/>
                  <a:gd name="connsiteY353" fmla="*/ 8449 h 10000"/>
                  <a:gd name="connsiteX354" fmla="*/ 2075 w 10000"/>
                  <a:gd name="connsiteY354" fmla="*/ 8459 h 10000"/>
                  <a:gd name="connsiteX355" fmla="*/ 2072 w 10000"/>
                  <a:gd name="connsiteY355" fmla="*/ 8475 h 10000"/>
                  <a:gd name="connsiteX356" fmla="*/ 2080 w 10000"/>
                  <a:gd name="connsiteY356" fmla="*/ 8484 h 10000"/>
                  <a:gd name="connsiteX357" fmla="*/ 2100 w 10000"/>
                  <a:gd name="connsiteY357" fmla="*/ 8475 h 10000"/>
                  <a:gd name="connsiteX358" fmla="*/ 2141 w 10000"/>
                  <a:gd name="connsiteY358" fmla="*/ 8478 h 10000"/>
                  <a:gd name="connsiteX359" fmla="*/ 2172 w 10000"/>
                  <a:gd name="connsiteY359" fmla="*/ 8475 h 10000"/>
                  <a:gd name="connsiteX360" fmla="*/ 2188 w 10000"/>
                  <a:gd name="connsiteY360" fmla="*/ 8475 h 10000"/>
                  <a:gd name="connsiteX361" fmla="*/ 2222 w 10000"/>
                  <a:gd name="connsiteY361" fmla="*/ 8497 h 10000"/>
                  <a:gd name="connsiteX362" fmla="*/ 2252 w 10000"/>
                  <a:gd name="connsiteY362" fmla="*/ 8514 h 10000"/>
                  <a:gd name="connsiteX363" fmla="*/ 2274 w 10000"/>
                  <a:gd name="connsiteY363" fmla="*/ 8514 h 10000"/>
                  <a:gd name="connsiteX364" fmla="*/ 2299 w 10000"/>
                  <a:gd name="connsiteY364" fmla="*/ 8504 h 10000"/>
                  <a:gd name="connsiteX365" fmla="*/ 2310 w 10000"/>
                  <a:gd name="connsiteY365" fmla="*/ 8504 h 10000"/>
                  <a:gd name="connsiteX366" fmla="*/ 2319 w 10000"/>
                  <a:gd name="connsiteY366" fmla="*/ 8484 h 10000"/>
                  <a:gd name="connsiteX367" fmla="*/ 2338 w 10000"/>
                  <a:gd name="connsiteY367" fmla="*/ 8494 h 10000"/>
                  <a:gd name="connsiteX368" fmla="*/ 2338 w 10000"/>
                  <a:gd name="connsiteY368" fmla="*/ 8552 h 10000"/>
                  <a:gd name="connsiteX369" fmla="*/ 2366 w 10000"/>
                  <a:gd name="connsiteY369" fmla="*/ 8572 h 10000"/>
                  <a:gd name="connsiteX370" fmla="*/ 2382 w 10000"/>
                  <a:gd name="connsiteY370" fmla="*/ 8582 h 10000"/>
                  <a:gd name="connsiteX371" fmla="*/ 2435 w 10000"/>
                  <a:gd name="connsiteY371" fmla="*/ 8552 h 10000"/>
                  <a:gd name="connsiteX372" fmla="*/ 2443 w 10000"/>
                  <a:gd name="connsiteY372" fmla="*/ 8552 h 10000"/>
                  <a:gd name="connsiteX373" fmla="*/ 2454 w 10000"/>
                  <a:gd name="connsiteY373" fmla="*/ 8552 h 10000"/>
                  <a:gd name="connsiteX374" fmla="*/ 2471 w 10000"/>
                  <a:gd name="connsiteY374" fmla="*/ 8546 h 10000"/>
                  <a:gd name="connsiteX375" fmla="*/ 2488 w 10000"/>
                  <a:gd name="connsiteY375" fmla="*/ 8536 h 10000"/>
                  <a:gd name="connsiteX376" fmla="*/ 2501 w 10000"/>
                  <a:gd name="connsiteY376" fmla="*/ 8533 h 10000"/>
                  <a:gd name="connsiteX377" fmla="*/ 2512 w 10000"/>
                  <a:gd name="connsiteY377" fmla="*/ 8533 h 10000"/>
                  <a:gd name="connsiteX378" fmla="*/ 2521 w 10000"/>
                  <a:gd name="connsiteY378" fmla="*/ 8546 h 10000"/>
                  <a:gd name="connsiteX379" fmla="*/ 2521 w 10000"/>
                  <a:gd name="connsiteY379" fmla="*/ 8572 h 10000"/>
                  <a:gd name="connsiteX380" fmla="*/ 2535 w 10000"/>
                  <a:gd name="connsiteY380" fmla="*/ 8588 h 10000"/>
                  <a:gd name="connsiteX381" fmla="*/ 2551 w 10000"/>
                  <a:gd name="connsiteY381" fmla="*/ 8582 h 10000"/>
                  <a:gd name="connsiteX382" fmla="*/ 2560 w 10000"/>
                  <a:gd name="connsiteY382" fmla="*/ 8582 h 10000"/>
                  <a:gd name="connsiteX383" fmla="*/ 2573 w 10000"/>
                  <a:gd name="connsiteY383" fmla="*/ 8588 h 10000"/>
                  <a:gd name="connsiteX384" fmla="*/ 2584 w 10000"/>
                  <a:gd name="connsiteY384" fmla="*/ 8591 h 10000"/>
                  <a:gd name="connsiteX385" fmla="*/ 2590 w 10000"/>
                  <a:gd name="connsiteY385" fmla="*/ 8598 h 10000"/>
                  <a:gd name="connsiteX386" fmla="*/ 2598 w 10000"/>
                  <a:gd name="connsiteY386" fmla="*/ 8608 h 10000"/>
                  <a:gd name="connsiteX387" fmla="*/ 2607 w 10000"/>
                  <a:gd name="connsiteY387" fmla="*/ 8617 h 10000"/>
                  <a:gd name="connsiteX388" fmla="*/ 2618 w 10000"/>
                  <a:gd name="connsiteY388" fmla="*/ 8617 h 10000"/>
                  <a:gd name="connsiteX389" fmla="*/ 2640 w 10000"/>
                  <a:gd name="connsiteY389" fmla="*/ 8608 h 10000"/>
                  <a:gd name="connsiteX390" fmla="*/ 2670 w 10000"/>
                  <a:gd name="connsiteY390" fmla="*/ 8598 h 10000"/>
                  <a:gd name="connsiteX391" fmla="*/ 2673 w 10000"/>
                  <a:gd name="connsiteY391" fmla="*/ 8598 h 10000"/>
                  <a:gd name="connsiteX392" fmla="*/ 2690 w 10000"/>
                  <a:gd name="connsiteY392" fmla="*/ 8598 h 10000"/>
                  <a:gd name="connsiteX393" fmla="*/ 2698 w 10000"/>
                  <a:gd name="connsiteY393" fmla="*/ 8598 h 10000"/>
                  <a:gd name="connsiteX394" fmla="*/ 2712 w 10000"/>
                  <a:gd name="connsiteY394" fmla="*/ 8598 h 10000"/>
                  <a:gd name="connsiteX395" fmla="*/ 2726 w 10000"/>
                  <a:gd name="connsiteY395" fmla="*/ 8591 h 10000"/>
                  <a:gd name="connsiteX396" fmla="*/ 2737 w 10000"/>
                  <a:gd name="connsiteY396" fmla="*/ 8588 h 10000"/>
                  <a:gd name="connsiteX397" fmla="*/ 2759 w 10000"/>
                  <a:gd name="connsiteY397" fmla="*/ 8582 h 10000"/>
                  <a:gd name="connsiteX398" fmla="*/ 2770 w 10000"/>
                  <a:gd name="connsiteY398" fmla="*/ 8578 h 10000"/>
                  <a:gd name="connsiteX399" fmla="*/ 2784 w 10000"/>
                  <a:gd name="connsiteY399" fmla="*/ 8572 h 10000"/>
                  <a:gd name="connsiteX400" fmla="*/ 2795 w 10000"/>
                  <a:gd name="connsiteY400" fmla="*/ 8572 h 10000"/>
                  <a:gd name="connsiteX401" fmla="*/ 2803 w 10000"/>
                  <a:gd name="connsiteY401" fmla="*/ 8588 h 10000"/>
                  <a:gd name="connsiteX402" fmla="*/ 2803 w 10000"/>
                  <a:gd name="connsiteY402" fmla="*/ 8591 h 10000"/>
                  <a:gd name="connsiteX403" fmla="*/ 2803 w 10000"/>
                  <a:gd name="connsiteY403" fmla="*/ 8601 h 10000"/>
                  <a:gd name="connsiteX404" fmla="*/ 2809 w 10000"/>
                  <a:gd name="connsiteY404" fmla="*/ 8601 h 10000"/>
                  <a:gd name="connsiteX405" fmla="*/ 2823 w 10000"/>
                  <a:gd name="connsiteY405" fmla="*/ 8598 h 10000"/>
                  <a:gd name="connsiteX406" fmla="*/ 2831 w 10000"/>
                  <a:gd name="connsiteY406" fmla="*/ 8598 h 10000"/>
                  <a:gd name="connsiteX407" fmla="*/ 2839 w 10000"/>
                  <a:gd name="connsiteY407" fmla="*/ 8601 h 10000"/>
                  <a:gd name="connsiteX408" fmla="*/ 2848 w 10000"/>
                  <a:gd name="connsiteY408" fmla="*/ 8598 h 10000"/>
                  <a:gd name="connsiteX409" fmla="*/ 2856 w 10000"/>
                  <a:gd name="connsiteY409" fmla="*/ 8601 h 10000"/>
                  <a:gd name="connsiteX410" fmla="*/ 2859 w 10000"/>
                  <a:gd name="connsiteY410" fmla="*/ 8601 h 10000"/>
                  <a:gd name="connsiteX411" fmla="*/ 2864 w 10000"/>
                  <a:gd name="connsiteY411" fmla="*/ 8598 h 10000"/>
                  <a:gd name="connsiteX412" fmla="*/ 2889 w 10000"/>
                  <a:gd name="connsiteY412" fmla="*/ 8611 h 10000"/>
                  <a:gd name="connsiteX413" fmla="*/ 2906 w 10000"/>
                  <a:gd name="connsiteY413" fmla="*/ 8620 h 10000"/>
                  <a:gd name="connsiteX414" fmla="*/ 2914 w 10000"/>
                  <a:gd name="connsiteY414" fmla="*/ 8627 h 10000"/>
                  <a:gd name="connsiteX415" fmla="*/ 2920 w 10000"/>
                  <a:gd name="connsiteY415" fmla="*/ 8640 h 10000"/>
                  <a:gd name="connsiteX416" fmla="*/ 2922 w 10000"/>
                  <a:gd name="connsiteY416" fmla="*/ 8666 h 10000"/>
                  <a:gd name="connsiteX417" fmla="*/ 2922 w 10000"/>
                  <a:gd name="connsiteY417" fmla="*/ 8692 h 10000"/>
                  <a:gd name="connsiteX418" fmla="*/ 2939 w 10000"/>
                  <a:gd name="connsiteY418" fmla="*/ 8695 h 10000"/>
                  <a:gd name="connsiteX419" fmla="*/ 2953 w 10000"/>
                  <a:gd name="connsiteY419" fmla="*/ 8695 h 10000"/>
                  <a:gd name="connsiteX420" fmla="*/ 2961 w 10000"/>
                  <a:gd name="connsiteY420" fmla="*/ 8695 h 10000"/>
                  <a:gd name="connsiteX421" fmla="*/ 2972 w 10000"/>
                  <a:gd name="connsiteY421" fmla="*/ 8692 h 10000"/>
                  <a:gd name="connsiteX422" fmla="*/ 2981 w 10000"/>
                  <a:gd name="connsiteY422" fmla="*/ 8685 h 10000"/>
                  <a:gd name="connsiteX423" fmla="*/ 2989 w 10000"/>
                  <a:gd name="connsiteY423" fmla="*/ 8685 h 10000"/>
                  <a:gd name="connsiteX424" fmla="*/ 3008 w 10000"/>
                  <a:gd name="connsiteY424" fmla="*/ 8685 h 10000"/>
                  <a:gd name="connsiteX425" fmla="*/ 3028 w 10000"/>
                  <a:gd name="connsiteY425" fmla="*/ 8695 h 10000"/>
                  <a:gd name="connsiteX426" fmla="*/ 3042 w 10000"/>
                  <a:gd name="connsiteY426" fmla="*/ 8695 h 10000"/>
                  <a:gd name="connsiteX427" fmla="*/ 3053 w 10000"/>
                  <a:gd name="connsiteY427" fmla="*/ 8676 h 10000"/>
                  <a:gd name="connsiteX428" fmla="*/ 3061 w 10000"/>
                  <a:gd name="connsiteY428" fmla="*/ 8666 h 10000"/>
                  <a:gd name="connsiteX429" fmla="*/ 3066 w 10000"/>
                  <a:gd name="connsiteY429" fmla="*/ 8656 h 10000"/>
                  <a:gd name="connsiteX430" fmla="*/ 3091 w 10000"/>
                  <a:gd name="connsiteY430" fmla="*/ 8659 h 10000"/>
                  <a:gd name="connsiteX431" fmla="*/ 3105 w 10000"/>
                  <a:gd name="connsiteY431" fmla="*/ 8659 h 10000"/>
                  <a:gd name="connsiteX432" fmla="*/ 3108 w 10000"/>
                  <a:gd name="connsiteY432" fmla="*/ 8650 h 10000"/>
                  <a:gd name="connsiteX433" fmla="*/ 3147 w 10000"/>
                  <a:gd name="connsiteY433" fmla="*/ 8588 h 10000"/>
                  <a:gd name="connsiteX434" fmla="*/ 3150 w 10000"/>
                  <a:gd name="connsiteY434" fmla="*/ 8598 h 10000"/>
                  <a:gd name="connsiteX435" fmla="*/ 3163 w 10000"/>
                  <a:gd name="connsiteY435" fmla="*/ 8601 h 10000"/>
                  <a:gd name="connsiteX436" fmla="*/ 3180 w 10000"/>
                  <a:gd name="connsiteY436" fmla="*/ 8608 h 10000"/>
                  <a:gd name="connsiteX437" fmla="*/ 3188 w 10000"/>
                  <a:gd name="connsiteY437" fmla="*/ 8611 h 10000"/>
                  <a:gd name="connsiteX438" fmla="*/ 3227 w 10000"/>
                  <a:gd name="connsiteY438" fmla="*/ 8620 h 10000"/>
                  <a:gd name="connsiteX439" fmla="*/ 3238 w 10000"/>
                  <a:gd name="connsiteY439" fmla="*/ 8617 h 10000"/>
                  <a:gd name="connsiteX440" fmla="*/ 3247 w 10000"/>
                  <a:gd name="connsiteY440" fmla="*/ 8601 h 10000"/>
                  <a:gd name="connsiteX441" fmla="*/ 3269 w 10000"/>
                  <a:gd name="connsiteY441" fmla="*/ 8611 h 10000"/>
                  <a:gd name="connsiteX442" fmla="*/ 3277 w 10000"/>
                  <a:gd name="connsiteY442" fmla="*/ 8617 h 10000"/>
                  <a:gd name="connsiteX443" fmla="*/ 3285 w 10000"/>
                  <a:gd name="connsiteY443" fmla="*/ 8611 h 10000"/>
                  <a:gd name="connsiteX444" fmla="*/ 3307 w 10000"/>
                  <a:gd name="connsiteY444" fmla="*/ 8611 h 10000"/>
                  <a:gd name="connsiteX445" fmla="*/ 3319 w 10000"/>
                  <a:gd name="connsiteY445" fmla="*/ 8617 h 10000"/>
                  <a:gd name="connsiteX446" fmla="*/ 3324 w 10000"/>
                  <a:gd name="connsiteY446" fmla="*/ 8617 h 10000"/>
                  <a:gd name="connsiteX447" fmla="*/ 3327 w 10000"/>
                  <a:gd name="connsiteY447" fmla="*/ 8620 h 10000"/>
                  <a:gd name="connsiteX448" fmla="*/ 3341 w 10000"/>
                  <a:gd name="connsiteY448" fmla="*/ 8620 h 10000"/>
                  <a:gd name="connsiteX449" fmla="*/ 3357 w 10000"/>
                  <a:gd name="connsiteY449" fmla="*/ 8620 h 10000"/>
                  <a:gd name="connsiteX450" fmla="*/ 3374 w 10000"/>
                  <a:gd name="connsiteY450" fmla="*/ 8620 h 10000"/>
                  <a:gd name="connsiteX451" fmla="*/ 3382 w 10000"/>
                  <a:gd name="connsiteY451" fmla="*/ 8620 h 10000"/>
                  <a:gd name="connsiteX452" fmla="*/ 3399 w 10000"/>
                  <a:gd name="connsiteY452" fmla="*/ 8611 h 10000"/>
                  <a:gd name="connsiteX453" fmla="*/ 3413 w 10000"/>
                  <a:gd name="connsiteY453" fmla="*/ 8601 h 10000"/>
                  <a:gd name="connsiteX454" fmla="*/ 3421 w 10000"/>
                  <a:gd name="connsiteY454" fmla="*/ 8588 h 10000"/>
                  <a:gd name="connsiteX455" fmla="*/ 3421 w 10000"/>
                  <a:gd name="connsiteY455" fmla="*/ 8572 h 10000"/>
                  <a:gd name="connsiteX456" fmla="*/ 3421 w 10000"/>
                  <a:gd name="connsiteY456" fmla="*/ 8552 h 10000"/>
                  <a:gd name="connsiteX457" fmla="*/ 3424 w 10000"/>
                  <a:gd name="connsiteY457" fmla="*/ 8533 h 10000"/>
                  <a:gd name="connsiteX458" fmla="*/ 3432 w 10000"/>
                  <a:gd name="connsiteY458" fmla="*/ 8523 h 10000"/>
                  <a:gd name="connsiteX459" fmla="*/ 3446 w 10000"/>
                  <a:gd name="connsiteY459" fmla="*/ 8523 h 10000"/>
                  <a:gd name="connsiteX460" fmla="*/ 3457 w 10000"/>
                  <a:gd name="connsiteY460" fmla="*/ 8523 h 10000"/>
                  <a:gd name="connsiteX461" fmla="*/ 3476 w 10000"/>
                  <a:gd name="connsiteY461" fmla="*/ 8533 h 10000"/>
                  <a:gd name="connsiteX462" fmla="*/ 3485 w 10000"/>
                  <a:gd name="connsiteY462" fmla="*/ 8536 h 10000"/>
                  <a:gd name="connsiteX463" fmla="*/ 3501 w 10000"/>
                  <a:gd name="connsiteY463" fmla="*/ 8527 h 10000"/>
                  <a:gd name="connsiteX464" fmla="*/ 3504 w 10000"/>
                  <a:gd name="connsiteY464" fmla="*/ 8514 h 10000"/>
                  <a:gd name="connsiteX465" fmla="*/ 3510 w 10000"/>
                  <a:gd name="connsiteY465" fmla="*/ 8497 h 10000"/>
                  <a:gd name="connsiteX466" fmla="*/ 3537 w 10000"/>
                  <a:gd name="connsiteY466" fmla="*/ 8484 h 10000"/>
                  <a:gd name="connsiteX467" fmla="*/ 3562 w 10000"/>
                  <a:gd name="connsiteY467" fmla="*/ 8488 h 10000"/>
                  <a:gd name="connsiteX468" fmla="*/ 3568 w 10000"/>
                  <a:gd name="connsiteY468" fmla="*/ 8484 h 10000"/>
                  <a:gd name="connsiteX469" fmla="*/ 3584 w 10000"/>
                  <a:gd name="connsiteY469" fmla="*/ 8494 h 10000"/>
                  <a:gd name="connsiteX470" fmla="*/ 3593 w 10000"/>
                  <a:gd name="connsiteY470" fmla="*/ 8507 h 10000"/>
                  <a:gd name="connsiteX471" fmla="*/ 3618 w 10000"/>
                  <a:gd name="connsiteY471" fmla="*/ 8497 h 10000"/>
                  <a:gd name="connsiteX472" fmla="*/ 3643 w 10000"/>
                  <a:gd name="connsiteY472" fmla="*/ 8475 h 10000"/>
                  <a:gd name="connsiteX473" fmla="*/ 3657 w 10000"/>
                  <a:gd name="connsiteY473" fmla="*/ 8478 h 10000"/>
                  <a:gd name="connsiteX474" fmla="*/ 3670 w 10000"/>
                  <a:gd name="connsiteY474" fmla="*/ 8475 h 10000"/>
                  <a:gd name="connsiteX475" fmla="*/ 3673 w 10000"/>
                  <a:gd name="connsiteY475" fmla="*/ 8468 h 10000"/>
                  <a:gd name="connsiteX476" fmla="*/ 3681 w 10000"/>
                  <a:gd name="connsiteY476" fmla="*/ 8468 h 10000"/>
                  <a:gd name="connsiteX477" fmla="*/ 3698 w 10000"/>
                  <a:gd name="connsiteY477" fmla="*/ 8478 h 10000"/>
                  <a:gd name="connsiteX478" fmla="*/ 3720 w 10000"/>
                  <a:gd name="connsiteY478" fmla="*/ 8497 h 10000"/>
                  <a:gd name="connsiteX479" fmla="*/ 3715 w 10000"/>
                  <a:gd name="connsiteY479" fmla="*/ 8504 h 10000"/>
                  <a:gd name="connsiteX480" fmla="*/ 3729 w 10000"/>
                  <a:gd name="connsiteY480" fmla="*/ 8514 h 10000"/>
                  <a:gd name="connsiteX481" fmla="*/ 3729 w 10000"/>
                  <a:gd name="connsiteY481" fmla="*/ 8517 h 10000"/>
                  <a:gd name="connsiteX482" fmla="*/ 3740 w 10000"/>
                  <a:gd name="connsiteY482" fmla="*/ 8527 h 10000"/>
                  <a:gd name="connsiteX483" fmla="*/ 3759 w 10000"/>
                  <a:gd name="connsiteY483" fmla="*/ 8517 h 10000"/>
                  <a:gd name="connsiteX484" fmla="*/ 3762 w 10000"/>
                  <a:gd name="connsiteY484" fmla="*/ 8504 h 10000"/>
                  <a:gd name="connsiteX485" fmla="*/ 3770 w 10000"/>
                  <a:gd name="connsiteY485" fmla="*/ 8488 h 10000"/>
                  <a:gd name="connsiteX486" fmla="*/ 3778 w 10000"/>
                  <a:gd name="connsiteY486" fmla="*/ 8484 h 10000"/>
                  <a:gd name="connsiteX487" fmla="*/ 3792 w 10000"/>
                  <a:gd name="connsiteY487" fmla="*/ 8475 h 10000"/>
                  <a:gd name="connsiteX488" fmla="*/ 3803 w 10000"/>
                  <a:gd name="connsiteY488" fmla="*/ 8478 h 10000"/>
                  <a:gd name="connsiteX489" fmla="*/ 3809 w 10000"/>
                  <a:gd name="connsiteY489" fmla="*/ 8475 h 10000"/>
                  <a:gd name="connsiteX490" fmla="*/ 3825 w 10000"/>
                  <a:gd name="connsiteY490" fmla="*/ 8465 h 10000"/>
                  <a:gd name="connsiteX491" fmla="*/ 3834 w 10000"/>
                  <a:gd name="connsiteY491" fmla="*/ 8468 h 10000"/>
                  <a:gd name="connsiteX492" fmla="*/ 3842 w 10000"/>
                  <a:gd name="connsiteY492" fmla="*/ 8478 h 10000"/>
                  <a:gd name="connsiteX493" fmla="*/ 3850 w 10000"/>
                  <a:gd name="connsiteY493" fmla="*/ 8478 h 10000"/>
                  <a:gd name="connsiteX494" fmla="*/ 3859 w 10000"/>
                  <a:gd name="connsiteY494" fmla="*/ 8484 h 10000"/>
                  <a:gd name="connsiteX495" fmla="*/ 3873 w 10000"/>
                  <a:gd name="connsiteY495" fmla="*/ 8494 h 10000"/>
                  <a:gd name="connsiteX496" fmla="*/ 3875 w 10000"/>
                  <a:gd name="connsiteY496" fmla="*/ 8507 h 10000"/>
                  <a:gd name="connsiteX497" fmla="*/ 3881 w 10000"/>
                  <a:gd name="connsiteY497" fmla="*/ 8527 h 10000"/>
                  <a:gd name="connsiteX498" fmla="*/ 3875 w 10000"/>
                  <a:gd name="connsiteY498" fmla="*/ 8546 h 10000"/>
                  <a:gd name="connsiteX499" fmla="*/ 3892 w 10000"/>
                  <a:gd name="connsiteY499" fmla="*/ 8546 h 10000"/>
                  <a:gd name="connsiteX500" fmla="*/ 3900 w 10000"/>
                  <a:gd name="connsiteY500" fmla="*/ 8543 h 10000"/>
                  <a:gd name="connsiteX501" fmla="*/ 3906 w 10000"/>
                  <a:gd name="connsiteY501" fmla="*/ 8543 h 10000"/>
                  <a:gd name="connsiteX502" fmla="*/ 3922 w 10000"/>
                  <a:gd name="connsiteY502" fmla="*/ 8552 h 10000"/>
                  <a:gd name="connsiteX503" fmla="*/ 3939 w 10000"/>
                  <a:gd name="connsiteY503" fmla="*/ 8559 h 10000"/>
                  <a:gd name="connsiteX504" fmla="*/ 3953 w 10000"/>
                  <a:gd name="connsiteY504" fmla="*/ 8572 h 10000"/>
                  <a:gd name="connsiteX505" fmla="*/ 3956 w 10000"/>
                  <a:gd name="connsiteY505" fmla="*/ 8588 h 10000"/>
                  <a:gd name="connsiteX506" fmla="*/ 3956 w 10000"/>
                  <a:gd name="connsiteY506" fmla="*/ 8608 h 10000"/>
                  <a:gd name="connsiteX507" fmla="*/ 3972 w 10000"/>
                  <a:gd name="connsiteY507" fmla="*/ 8608 h 10000"/>
                  <a:gd name="connsiteX508" fmla="*/ 3986 w 10000"/>
                  <a:gd name="connsiteY508" fmla="*/ 8608 h 10000"/>
                  <a:gd name="connsiteX509" fmla="*/ 3997 w 10000"/>
                  <a:gd name="connsiteY509" fmla="*/ 8608 h 10000"/>
                  <a:gd name="connsiteX510" fmla="*/ 4006 w 10000"/>
                  <a:gd name="connsiteY510" fmla="*/ 8608 h 10000"/>
                  <a:gd name="connsiteX511" fmla="*/ 4006 w 10000"/>
                  <a:gd name="connsiteY511" fmla="*/ 8611 h 10000"/>
                  <a:gd name="connsiteX512" fmla="*/ 4011 w 10000"/>
                  <a:gd name="connsiteY512" fmla="*/ 8611 h 10000"/>
                  <a:gd name="connsiteX513" fmla="*/ 4022 w 10000"/>
                  <a:gd name="connsiteY513" fmla="*/ 8620 h 10000"/>
                  <a:gd name="connsiteX514" fmla="*/ 4042 w 10000"/>
                  <a:gd name="connsiteY514" fmla="*/ 8620 h 10000"/>
                  <a:gd name="connsiteX515" fmla="*/ 4050 w 10000"/>
                  <a:gd name="connsiteY515" fmla="*/ 8617 h 10000"/>
                  <a:gd name="connsiteX516" fmla="*/ 4069 w 10000"/>
                  <a:gd name="connsiteY516" fmla="*/ 8620 h 10000"/>
                  <a:gd name="connsiteX517" fmla="*/ 4086 w 10000"/>
                  <a:gd name="connsiteY517" fmla="*/ 8630 h 10000"/>
                  <a:gd name="connsiteX518" fmla="*/ 4108 w 10000"/>
                  <a:gd name="connsiteY518" fmla="*/ 8627 h 10000"/>
                  <a:gd name="connsiteX519" fmla="*/ 4125 w 10000"/>
                  <a:gd name="connsiteY519" fmla="*/ 8620 h 10000"/>
                  <a:gd name="connsiteX520" fmla="*/ 4133 w 10000"/>
                  <a:gd name="connsiteY520" fmla="*/ 8611 h 10000"/>
                  <a:gd name="connsiteX521" fmla="*/ 4139 w 10000"/>
                  <a:gd name="connsiteY521" fmla="*/ 8608 h 10000"/>
                  <a:gd name="connsiteX522" fmla="*/ 4147 w 10000"/>
                  <a:gd name="connsiteY522" fmla="*/ 8601 h 10000"/>
                  <a:gd name="connsiteX523" fmla="*/ 4155 w 10000"/>
                  <a:gd name="connsiteY523" fmla="*/ 8591 h 10000"/>
                  <a:gd name="connsiteX524" fmla="*/ 4166 w 10000"/>
                  <a:gd name="connsiteY524" fmla="*/ 8582 h 10000"/>
                  <a:gd name="connsiteX525" fmla="*/ 4183 w 10000"/>
                  <a:gd name="connsiteY525" fmla="*/ 8569 h 10000"/>
                  <a:gd name="connsiteX526" fmla="*/ 4191 w 10000"/>
                  <a:gd name="connsiteY526" fmla="*/ 8562 h 10000"/>
                  <a:gd name="connsiteX527" fmla="*/ 4208 w 10000"/>
                  <a:gd name="connsiteY527" fmla="*/ 8552 h 10000"/>
                  <a:gd name="connsiteX528" fmla="*/ 4230 w 10000"/>
                  <a:gd name="connsiteY528" fmla="*/ 8552 h 10000"/>
                  <a:gd name="connsiteX529" fmla="*/ 4238 w 10000"/>
                  <a:gd name="connsiteY529" fmla="*/ 8559 h 10000"/>
                  <a:gd name="connsiteX530" fmla="*/ 4247 w 10000"/>
                  <a:gd name="connsiteY530" fmla="*/ 8572 h 10000"/>
                  <a:gd name="connsiteX531" fmla="*/ 4252 w 10000"/>
                  <a:gd name="connsiteY531" fmla="*/ 8578 h 10000"/>
                  <a:gd name="connsiteX532" fmla="*/ 4263 w 10000"/>
                  <a:gd name="connsiteY532" fmla="*/ 8582 h 10000"/>
                  <a:gd name="connsiteX533" fmla="*/ 4277 w 10000"/>
                  <a:gd name="connsiteY533" fmla="*/ 8572 h 10000"/>
                  <a:gd name="connsiteX534" fmla="*/ 4294 w 10000"/>
                  <a:gd name="connsiteY534" fmla="*/ 8559 h 10000"/>
                  <a:gd name="connsiteX535" fmla="*/ 4302 w 10000"/>
                  <a:gd name="connsiteY535" fmla="*/ 8546 h 10000"/>
                  <a:gd name="connsiteX536" fmla="*/ 4310 w 10000"/>
                  <a:gd name="connsiteY536" fmla="*/ 8543 h 10000"/>
                  <a:gd name="connsiteX537" fmla="*/ 4313 w 10000"/>
                  <a:gd name="connsiteY537" fmla="*/ 8543 h 10000"/>
                  <a:gd name="connsiteX538" fmla="*/ 4332 w 10000"/>
                  <a:gd name="connsiteY538" fmla="*/ 8546 h 10000"/>
                  <a:gd name="connsiteX539" fmla="*/ 4335 w 10000"/>
                  <a:gd name="connsiteY539" fmla="*/ 8559 h 10000"/>
                  <a:gd name="connsiteX540" fmla="*/ 4349 w 10000"/>
                  <a:gd name="connsiteY540" fmla="*/ 8588 h 10000"/>
                  <a:gd name="connsiteX541" fmla="*/ 4360 w 10000"/>
                  <a:gd name="connsiteY541" fmla="*/ 8591 h 10000"/>
                  <a:gd name="connsiteX542" fmla="*/ 4366 w 10000"/>
                  <a:gd name="connsiteY542" fmla="*/ 8591 h 10000"/>
                  <a:gd name="connsiteX543" fmla="*/ 4382 w 10000"/>
                  <a:gd name="connsiteY543" fmla="*/ 8598 h 10000"/>
                  <a:gd name="connsiteX544" fmla="*/ 4385 w 10000"/>
                  <a:gd name="connsiteY544" fmla="*/ 8598 h 10000"/>
                  <a:gd name="connsiteX545" fmla="*/ 4402 w 10000"/>
                  <a:gd name="connsiteY545" fmla="*/ 8598 h 10000"/>
                  <a:gd name="connsiteX546" fmla="*/ 4421 w 10000"/>
                  <a:gd name="connsiteY546" fmla="*/ 8591 h 10000"/>
                  <a:gd name="connsiteX547" fmla="*/ 4440 w 10000"/>
                  <a:gd name="connsiteY547" fmla="*/ 8591 h 10000"/>
                  <a:gd name="connsiteX548" fmla="*/ 4449 w 10000"/>
                  <a:gd name="connsiteY548" fmla="*/ 8598 h 10000"/>
                  <a:gd name="connsiteX549" fmla="*/ 4454 w 10000"/>
                  <a:gd name="connsiteY549" fmla="*/ 8617 h 10000"/>
                  <a:gd name="connsiteX550" fmla="*/ 4463 w 10000"/>
                  <a:gd name="connsiteY550" fmla="*/ 8608 h 10000"/>
                  <a:gd name="connsiteX551" fmla="*/ 4474 w 10000"/>
                  <a:gd name="connsiteY551" fmla="*/ 8608 h 10000"/>
                  <a:gd name="connsiteX552" fmla="*/ 4490 w 10000"/>
                  <a:gd name="connsiteY552" fmla="*/ 8617 h 10000"/>
                  <a:gd name="connsiteX553" fmla="*/ 4504 w 10000"/>
                  <a:gd name="connsiteY553" fmla="*/ 8617 h 10000"/>
                  <a:gd name="connsiteX554" fmla="*/ 4518 w 10000"/>
                  <a:gd name="connsiteY554" fmla="*/ 8617 h 10000"/>
                  <a:gd name="connsiteX555" fmla="*/ 4535 w 10000"/>
                  <a:gd name="connsiteY555" fmla="*/ 8611 h 10000"/>
                  <a:gd name="connsiteX556" fmla="*/ 4546 w 10000"/>
                  <a:gd name="connsiteY556" fmla="*/ 8611 h 10000"/>
                  <a:gd name="connsiteX557" fmla="*/ 4562 w 10000"/>
                  <a:gd name="connsiteY557" fmla="*/ 8611 h 10000"/>
                  <a:gd name="connsiteX558" fmla="*/ 4571 w 10000"/>
                  <a:gd name="connsiteY558" fmla="*/ 8611 h 10000"/>
                  <a:gd name="connsiteX559" fmla="*/ 4579 w 10000"/>
                  <a:gd name="connsiteY559" fmla="*/ 8608 h 10000"/>
                  <a:gd name="connsiteX560" fmla="*/ 4584 w 10000"/>
                  <a:gd name="connsiteY560" fmla="*/ 8608 h 10000"/>
                  <a:gd name="connsiteX561" fmla="*/ 4601 w 10000"/>
                  <a:gd name="connsiteY561" fmla="*/ 8617 h 10000"/>
                  <a:gd name="connsiteX562" fmla="*/ 4609 w 10000"/>
                  <a:gd name="connsiteY562" fmla="*/ 8627 h 10000"/>
                  <a:gd name="connsiteX563" fmla="*/ 4618 w 10000"/>
                  <a:gd name="connsiteY563" fmla="*/ 8637 h 10000"/>
                  <a:gd name="connsiteX564" fmla="*/ 4618 w 10000"/>
                  <a:gd name="connsiteY564" fmla="*/ 8646 h 10000"/>
                  <a:gd name="connsiteX565" fmla="*/ 4634 w 10000"/>
                  <a:gd name="connsiteY565" fmla="*/ 8656 h 10000"/>
                  <a:gd name="connsiteX566" fmla="*/ 4640 w 10000"/>
                  <a:gd name="connsiteY566" fmla="*/ 8659 h 10000"/>
                  <a:gd name="connsiteX567" fmla="*/ 4651 w 10000"/>
                  <a:gd name="connsiteY567" fmla="*/ 8666 h 10000"/>
                  <a:gd name="connsiteX568" fmla="*/ 4657 w 10000"/>
                  <a:gd name="connsiteY568" fmla="*/ 8659 h 10000"/>
                  <a:gd name="connsiteX569" fmla="*/ 4668 w 10000"/>
                  <a:gd name="connsiteY569" fmla="*/ 8650 h 10000"/>
                  <a:gd name="connsiteX570" fmla="*/ 4676 w 10000"/>
                  <a:gd name="connsiteY570" fmla="*/ 8650 h 10000"/>
                  <a:gd name="connsiteX571" fmla="*/ 4690 w 10000"/>
                  <a:gd name="connsiteY571" fmla="*/ 8650 h 10000"/>
                  <a:gd name="connsiteX572" fmla="*/ 4698 w 10000"/>
                  <a:gd name="connsiteY572" fmla="*/ 8650 h 10000"/>
                  <a:gd name="connsiteX573" fmla="*/ 4704 w 10000"/>
                  <a:gd name="connsiteY573" fmla="*/ 8650 h 10000"/>
                  <a:gd name="connsiteX574" fmla="*/ 4706 w 10000"/>
                  <a:gd name="connsiteY574" fmla="*/ 8659 h 10000"/>
                  <a:gd name="connsiteX575" fmla="*/ 4706 w 10000"/>
                  <a:gd name="connsiteY575" fmla="*/ 8666 h 10000"/>
                  <a:gd name="connsiteX576" fmla="*/ 4723 w 10000"/>
                  <a:gd name="connsiteY576" fmla="*/ 8682 h 10000"/>
                  <a:gd name="connsiteX577" fmla="*/ 4737 w 10000"/>
                  <a:gd name="connsiteY577" fmla="*/ 8682 h 10000"/>
                  <a:gd name="connsiteX578" fmla="*/ 4745 w 10000"/>
                  <a:gd name="connsiteY578" fmla="*/ 8676 h 10000"/>
                  <a:gd name="connsiteX579" fmla="*/ 4756 w 10000"/>
                  <a:gd name="connsiteY579" fmla="*/ 8666 h 10000"/>
                  <a:gd name="connsiteX580" fmla="*/ 4765 w 10000"/>
                  <a:gd name="connsiteY580" fmla="*/ 8666 h 10000"/>
                  <a:gd name="connsiteX581" fmla="*/ 4765 w 10000"/>
                  <a:gd name="connsiteY581" fmla="*/ 8682 h 10000"/>
                  <a:gd name="connsiteX582" fmla="*/ 4770 w 10000"/>
                  <a:gd name="connsiteY582" fmla="*/ 8701 h 10000"/>
                  <a:gd name="connsiteX583" fmla="*/ 4778 w 10000"/>
                  <a:gd name="connsiteY583" fmla="*/ 8705 h 10000"/>
                  <a:gd name="connsiteX584" fmla="*/ 4795 w 10000"/>
                  <a:gd name="connsiteY584" fmla="*/ 8714 h 10000"/>
                  <a:gd name="connsiteX585" fmla="*/ 4812 w 10000"/>
                  <a:gd name="connsiteY585" fmla="*/ 8714 h 10000"/>
                  <a:gd name="connsiteX586" fmla="*/ 4825 w 10000"/>
                  <a:gd name="connsiteY586" fmla="*/ 8705 h 10000"/>
                  <a:gd name="connsiteX587" fmla="*/ 4825 w 10000"/>
                  <a:gd name="connsiteY587" fmla="*/ 8701 h 10000"/>
                  <a:gd name="connsiteX588" fmla="*/ 4828 w 10000"/>
                  <a:gd name="connsiteY588" fmla="*/ 8701 h 10000"/>
                  <a:gd name="connsiteX589" fmla="*/ 4837 w 10000"/>
                  <a:gd name="connsiteY589" fmla="*/ 8692 h 10000"/>
                  <a:gd name="connsiteX590" fmla="*/ 4842 w 10000"/>
                  <a:gd name="connsiteY590" fmla="*/ 8685 h 10000"/>
                  <a:gd name="connsiteX591" fmla="*/ 4859 w 10000"/>
                  <a:gd name="connsiteY591" fmla="*/ 8692 h 10000"/>
                  <a:gd name="connsiteX592" fmla="*/ 4870 w 10000"/>
                  <a:gd name="connsiteY592" fmla="*/ 8701 h 10000"/>
                  <a:gd name="connsiteX593" fmla="*/ 4878 w 10000"/>
                  <a:gd name="connsiteY593" fmla="*/ 8714 h 10000"/>
                  <a:gd name="connsiteX594" fmla="*/ 4892 w 10000"/>
                  <a:gd name="connsiteY594" fmla="*/ 8724 h 10000"/>
                  <a:gd name="connsiteX595" fmla="*/ 4900 w 10000"/>
                  <a:gd name="connsiteY595" fmla="*/ 8724 h 10000"/>
                  <a:gd name="connsiteX596" fmla="*/ 4906 w 10000"/>
                  <a:gd name="connsiteY596" fmla="*/ 8705 h 10000"/>
                  <a:gd name="connsiteX597" fmla="*/ 4925 w 10000"/>
                  <a:gd name="connsiteY597" fmla="*/ 8724 h 10000"/>
                  <a:gd name="connsiteX598" fmla="*/ 4939 w 10000"/>
                  <a:gd name="connsiteY598" fmla="*/ 8701 h 10000"/>
                  <a:gd name="connsiteX599" fmla="*/ 4950 w 10000"/>
                  <a:gd name="connsiteY599" fmla="*/ 8695 h 10000"/>
                  <a:gd name="connsiteX600" fmla="*/ 4956 w 10000"/>
                  <a:gd name="connsiteY600" fmla="*/ 8692 h 10000"/>
                  <a:gd name="connsiteX601" fmla="*/ 4986 w 10000"/>
                  <a:gd name="connsiteY601" fmla="*/ 8705 h 10000"/>
                  <a:gd name="connsiteX602" fmla="*/ 5003 w 10000"/>
                  <a:gd name="connsiteY602" fmla="*/ 8701 h 10000"/>
                  <a:gd name="connsiteX603" fmla="*/ 5011 w 10000"/>
                  <a:gd name="connsiteY603" fmla="*/ 8692 h 10000"/>
                  <a:gd name="connsiteX604" fmla="*/ 5028 w 10000"/>
                  <a:gd name="connsiteY604" fmla="*/ 8682 h 10000"/>
                  <a:gd name="connsiteX605" fmla="*/ 5030 w 10000"/>
                  <a:gd name="connsiteY605" fmla="*/ 8659 h 10000"/>
                  <a:gd name="connsiteX606" fmla="*/ 5039 w 10000"/>
                  <a:gd name="connsiteY606" fmla="*/ 8656 h 10000"/>
                  <a:gd name="connsiteX607" fmla="*/ 5053 w 10000"/>
                  <a:gd name="connsiteY607" fmla="*/ 8669 h 10000"/>
                  <a:gd name="connsiteX608" fmla="*/ 5061 w 10000"/>
                  <a:gd name="connsiteY608" fmla="*/ 8669 h 10000"/>
                  <a:gd name="connsiteX609" fmla="*/ 5061 w 10000"/>
                  <a:gd name="connsiteY609" fmla="*/ 8676 h 10000"/>
                  <a:gd name="connsiteX610" fmla="*/ 5069 w 10000"/>
                  <a:gd name="connsiteY610" fmla="*/ 8669 h 10000"/>
                  <a:gd name="connsiteX611" fmla="*/ 5083 w 10000"/>
                  <a:gd name="connsiteY611" fmla="*/ 8669 h 10000"/>
                  <a:gd name="connsiteX612" fmla="*/ 5100 w 10000"/>
                  <a:gd name="connsiteY612" fmla="*/ 8669 h 10000"/>
                  <a:gd name="connsiteX613" fmla="*/ 5119 w 10000"/>
                  <a:gd name="connsiteY613" fmla="*/ 8682 h 10000"/>
                  <a:gd name="connsiteX614" fmla="*/ 5136 w 10000"/>
                  <a:gd name="connsiteY614" fmla="*/ 8692 h 10000"/>
                  <a:gd name="connsiteX615" fmla="*/ 5161 w 10000"/>
                  <a:gd name="connsiteY615" fmla="*/ 8701 h 10000"/>
                  <a:gd name="connsiteX616" fmla="*/ 5183 w 10000"/>
                  <a:gd name="connsiteY616" fmla="*/ 8701 h 10000"/>
                  <a:gd name="connsiteX617" fmla="*/ 5199 w 10000"/>
                  <a:gd name="connsiteY617" fmla="*/ 8701 h 10000"/>
                  <a:gd name="connsiteX618" fmla="*/ 5213 w 10000"/>
                  <a:gd name="connsiteY618" fmla="*/ 8705 h 10000"/>
                  <a:gd name="connsiteX619" fmla="*/ 5224 w 10000"/>
                  <a:gd name="connsiteY619" fmla="*/ 8701 h 10000"/>
                  <a:gd name="connsiteX620" fmla="*/ 5230 w 10000"/>
                  <a:gd name="connsiteY620" fmla="*/ 8701 h 10000"/>
                  <a:gd name="connsiteX621" fmla="*/ 5241 w 10000"/>
                  <a:gd name="connsiteY621" fmla="*/ 8676 h 10000"/>
                  <a:gd name="connsiteX622" fmla="*/ 5247 w 10000"/>
                  <a:gd name="connsiteY622" fmla="*/ 8666 h 10000"/>
                  <a:gd name="connsiteX623" fmla="*/ 5249 w 10000"/>
                  <a:gd name="connsiteY623" fmla="*/ 8646 h 10000"/>
                  <a:gd name="connsiteX624" fmla="*/ 5249 w 10000"/>
                  <a:gd name="connsiteY624" fmla="*/ 8650 h 10000"/>
                  <a:gd name="connsiteX625" fmla="*/ 5255 w 10000"/>
                  <a:gd name="connsiteY625" fmla="*/ 8646 h 10000"/>
                  <a:gd name="connsiteX626" fmla="*/ 5271 w 10000"/>
                  <a:gd name="connsiteY626" fmla="*/ 8650 h 10000"/>
                  <a:gd name="connsiteX627" fmla="*/ 5288 w 10000"/>
                  <a:gd name="connsiteY627" fmla="*/ 8666 h 10000"/>
                  <a:gd name="connsiteX628" fmla="*/ 5296 w 10000"/>
                  <a:gd name="connsiteY628" fmla="*/ 8666 h 10000"/>
                  <a:gd name="connsiteX629" fmla="*/ 5310 w 10000"/>
                  <a:gd name="connsiteY629" fmla="*/ 8656 h 10000"/>
                  <a:gd name="connsiteX630" fmla="*/ 5321 w 10000"/>
                  <a:gd name="connsiteY630" fmla="*/ 8650 h 10000"/>
                  <a:gd name="connsiteX631" fmla="*/ 5338 w 10000"/>
                  <a:gd name="connsiteY631" fmla="*/ 8650 h 10000"/>
                  <a:gd name="connsiteX632" fmla="*/ 5360 w 10000"/>
                  <a:gd name="connsiteY632" fmla="*/ 8640 h 10000"/>
                  <a:gd name="connsiteX633" fmla="*/ 5366 w 10000"/>
                  <a:gd name="connsiteY633" fmla="*/ 8637 h 10000"/>
                  <a:gd name="connsiteX634" fmla="*/ 5368 w 10000"/>
                  <a:gd name="connsiteY634" fmla="*/ 8637 h 10000"/>
                  <a:gd name="connsiteX635" fmla="*/ 5382 w 10000"/>
                  <a:gd name="connsiteY635" fmla="*/ 8630 h 10000"/>
                  <a:gd name="connsiteX636" fmla="*/ 5391 w 10000"/>
                  <a:gd name="connsiteY636" fmla="*/ 8630 h 10000"/>
                  <a:gd name="connsiteX637" fmla="*/ 5402 w 10000"/>
                  <a:gd name="connsiteY637" fmla="*/ 8637 h 10000"/>
                  <a:gd name="connsiteX638" fmla="*/ 5418 w 10000"/>
                  <a:gd name="connsiteY638" fmla="*/ 8656 h 10000"/>
                  <a:gd name="connsiteX639" fmla="*/ 5432 w 10000"/>
                  <a:gd name="connsiteY639" fmla="*/ 8666 h 10000"/>
                  <a:gd name="connsiteX640" fmla="*/ 5443 w 10000"/>
                  <a:gd name="connsiteY640" fmla="*/ 8682 h 10000"/>
                  <a:gd name="connsiteX641" fmla="*/ 5457 w 10000"/>
                  <a:gd name="connsiteY641" fmla="*/ 8692 h 10000"/>
                  <a:gd name="connsiteX642" fmla="*/ 5471 w 10000"/>
                  <a:gd name="connsiteY642" fmla="*/ 8705 h 10000"/>
                  <a:gd name="connsiteX643" fmla="*/ 5488 w 10000"/>
                  <a:gd name="connsiteY643" fmla="*/ 8711 h 10000"/>
                  <a:gd name="connsiteX644" fmla="*/ 5490 w 10000"/>
                  <a:gd name="connsiteY644" fmla="*/ 8721 h 10000"/>
                  <a:gd name="connsiteX645" fmla="*/ 5512 w 10000"/>
                  <a:gd name="connsiteY645" fmla="*/ 8724 h 10000"/>
                  <a:gd name="connsiteX646" fmla="*/ 5521 w 10000"/>
                  <a:gd name="connsiteY646" fmla="*/ 8714 h 10000"/>
                  <a:gd name="connsiteX647" fmla="*/ 5524 w 10000"/>
                  <a:gd name="connsiteY647" fmla="*/ 8714 h 10000"/>
                  <a:gd name="connsiteX648" fmla="*/ 5532 w 10000"/>
                  <a:gd name="connsiteY648" fmla="*/ 8721 h 10000"/>
                  <a:gd name="connsiteX649" fmla="*/ 5540 w 10000"/>
                  <a:gd name="connsiteY649" fmla="*/ 8724 h 10000"/>
                  <a:gd name="connsiteX650" fmla="*/ 5562 w 10000"/>
                  <a:gd name="connsiteY650" fmla="*/ 8750 h 10000"/>
                  <a:gd name="connsiteX651" fmla="*/ 5562 w 10000"/>
                  <a:gd name="connsiteY651" fmla="*/ 8760 h 10000"/>
                  <a:gd name="connsiteX652" fmla="*/ 5571 w 10000"/>
                  <a:gd name="connsiteY652" fmla="*/ 8782 h 10000"/>
                  <a:gd name="connsiteX653" fmla="*/ 5579 w 10000"/>
                  <a:gd name="connsiteY653" fmla="*/ 8789 h 10000"/>
                  <a:gd name="connsiteX654" fmla="*/ 5593 w 10000"/>
                  <a:gd name="connsiteY654" fmla="*/ 8789 h 10000"/>
                  <a:gd name="connsiteX655" fmla="*/ 5596 w 10000"/>
                  <a:gd name="connsiteY655" fmla="*/ 8789 h 10000"/>
                  <a:gd name="connsiteX656" fmla="*/ 5626 w 10000"/>
                  <a:gd name="connsiteY656" fmla="*/ 8782 h 10000"/>
                  <a:gd name="connsiteX657" fmla="*/ 5629 w 10000"/>
                  <a:gd name="connsiteY657" fmla="*/ 8782 h 10000"/>
                  <a:gd name="connsiteX658" fmla="*/ 5637 w 10000"/>
                  <a:gd name="connsiteY658" fmla="*/ 8779 h 10000"/>
                  <a:gd name="connsiteX659" fmla="*/ 5648 w 10000"/>
                  <a:gd name="connsiteY659" fmla="*/ 8789 h 10000"/>
                  <a:gd name="connsiteX660" fmla="*/ 5665 w 10000"/>
                  <a:gd name="connsiteY660" fmla="*/ 8795 h 10000"/>
                  <a:gd name="connsiteX661" fmla="*/ 5676 w 10000"/>
                  <a:gd name="connsiteY661" fmla="*/ 8789 h 10000"/>
                  <a:gd name="connsiteX662" fmla="*/ 5684 w 10000"/>
                  <a:gd name="connsiteY662" fmla="*/ 8782 h 10000"/>
                  <a:gd name="connsiteX663" fmla="*/ 5693 w 10000"/>
                  <a:gd name="connsiteY663" fmla="*/ 8789 h 10000"/>
                  <a:gd name="connsiteX664" fmla="*/ 5715 w 10000"/>
                  <a:gd name="connsiteY664" fmla="*/ 8808 h 10000"/>
                  <a:gd name="connsiteX665" fmla="*/ 5731 w 10000"/>
                  <a:gd name="connsiteY665" fmla="*/ 8808 h 10000"/>
                  <a:gd name="connsiteX666" fmla="*/ 5740 w 10000"/>
                  <a:gd name="connsiteY666" fmla="*/ 8808 h 10000"/>
                  <a:gd name="connsiteX667" fmla="*/ 5765 w 10000"/>
                  <a:gd name="connsiteY667" fmla="*/ 8818 h 10000"/>
                  <a:gd name="connsiteX668" fmla="*/ 5781 w 10000"/>
                  <a:gd name="connsiteY668" fmla="*/ 8824 h 10000"/>
                  <a:gd name="connsiteX669" fmla="*/ 5798 w 10000"/>
                  <a:gd name="connsiteY669" fmla="*/ 8834 h 10000"/>
                  <a:gd name="connsiteX670" fmla="*/ 5814 w 10000"/>
                  <a:gd name="connsiteY670" fmla="*/ 8837 h 10000"/>
                  <a:gd name="connsiteX671" fmla="*/ 5831 w 10000"/>
                  <a:gd name="connsiteY671" fmla="*/ 8844 h 10000"/>
                  <a:gd name="connsiteX672" fmla="*/ 5842 w 10000"/>
                  <a:gd name="connsiteY672" fmla="*/ 8847 h 10000"/>
                  <a:gd name="connsiteX673" fmla="*/ 5859 w 10000"/>
                  <a:gd name="connsiteY673" fmla="*/ 8857 h 10000"/>
                  <a:gd name="connsiteX674" fmla="*/ 5870 w 10000"/>
                  <a:gd name="connsiteY674" fmla="*/ 8867 h 10000"/>
                  <a:gd name="connsiteX675" fmla="*/ 5878 w 10000"/>
                  <a:gd name="connsiteY675" fmla="*/ 8873 h 10000"/>
                  <a:gd name="connsiteX676" fmla="*/ 5895 w 10000"/>
                  <a:gd name="connsiteY676" fmla="*/ 8873 h 10000"/>
                  <a:gd name="connsiteX677" fmla="*/ 5911 w 10000"/>
                  <a:gd name="connsiteY677" fmla="*/ 8873 h 10000"/>
                  <a:gd name="connsiteX678" fmla="*/ 5931 w 10000"/>
                  <a:gd name="connsiteY678" fmla="*/ 8873 h 10000"/>
                  <a:gd name="connsiteX679" fmla="*/ 5950 w 10000"/>
                  <a:gd name="connsiteY679" fmla="*/ 8867 h 10000"/>
                  <a:gd name="connsiteX680" fmla="*/ 5967 w 10000"/>
                  <a:gd name="connsiteY680" fmla="*/ 8867 h 10000"/>
                  <a:gd name="connsiteX681" fmla="*/ 5975 w 10000"/>
                  <a:gd name="connsiteY681" fmla="*/ 8873 h 10000"/>
                  <a:gd name="connsiteX682" fmla="*/ 6000 w 10000"/>
                  <a:gd name="connsiteY682" fmla="*/ 8883 h 10000"/>
                  <a:gd name="connsiteX683" fmla="*/ 5997 w 10000"/>
                  <a:gd name="connsiteY683" fmla="*/ 8886 h 10000"/>
                  <a:gd name="connsiteX684" fmla="*/ 5997 w 10000"/>
                  <a:gd name="connsiteY684" fmla="*/ 8896 h 10000"/>
                  <a:gd name="connsiteX685" fmla="*/ 6014 w 10000"/>
                  <a:gd name="connsiteY685" fmla="*/ 8892 h 10000"/>
                  <a:gd name="connsiteX686" fmla="*/ 6028 w 10000"/>
                  <a:gd name="connsiteY686" fmla="*/ 8892 h 10000"/>
                  <a:gd name="connsiteX687" fmla="*/ 6053 w 10000"/>
                  <a:gd name="connsiteY687" fmla="*/ 8886 h 10000"/>
                  <a:gd name="connsiteX688" fmla="*/ 6072 w 10000"/>
                  <a:gd name="connsiteY688" fmla="*/ 8876 h 10000"/>
                  <a:gd name="connsiteX689" fmla="*/ 6089 w 10000"/>
                  <a:gd name="connsiteY689" fmla="*/ 8867 h 10000"/>
                  <a:gd name="connsiteX690" fmla="*/ 6111 w 10000"/>
                  <a:gd name="connsiteY690" fmla="*/ 8857 h 10000"/>
                  <a:gd name="connsiteX691" fmla="*/ 6127 w 10000"/>
                  <a:gd name="connsiteY691" fmla="*/ 8847 h 10000"/>
                  <a:gd name="connsiteX692" fmla="*/ 6152 w 10000"/>
                  <a:gd name="connsiteY692" fmla="*/ 8834 h 10000"/>
                  <a:gd name="connsiteX693" fmla="*/ 6183 w 10000"/>
                  <a:gd name="connsiteY693" fmla="*/ 8828 h 10000"/>
                  <a:gd name="connsiteX694" fmla="*/ 6175 w 10000"/>
                  <a:gd name="connsiteY694" fmla="*/ 8844 h 10000"/>
                  <a:gd name="connsiteX695" fmla="*/ 6169 w 10000"/>
                  <a:gd name="connsiteY695" fmla="*/ 8863 h 10000"/>
                  <a:gd name="connsiteX696" fmla="*/ 6158 w 10000"/>
                  <a:gd name="connsiteY696" fmla="*/ 8886 h 10000"/>
                  <a:gd name="connsiteX697" fmla="*/ 6152 w 10000"/>
                  <a:gd name="connsiteY697" fmla="*/ 8896 h 10000"/>
                  <a:gd name="connsiteX698" fmla="*/ 6150 w 10000"/>
                  <a:gd name="connsiteY698" fmla="*/ 8909 h 10000"/>
                  <a:gd name="connsiteX699" fmla="*/ 6152 w 10000"/>
                  <a:gd name="connsiteY699" fmla="*/ 8938 h 10000"/>
                  <a:gd name="connsiteX700" fmla="*/ 6158 w 10000"/>
                  <a:gd name="connsiteY700" fmla="*/ 8957 h 10000"/>
                  <a:gd name="connsiteX701" fmla="*/ 6161 w 10000"/>
                  <a:gd name="connsiteY701" fmla="*/ 8980 h 10000"/>
                  <a:gd name="connsiteX702" fmla="*/ 6166 w 10000"/>
                  <a:gd name="connsiteY702" fmla="*/ 8999 h 10000"/>
                  <a:gd name="connsiteX703" fmla="*/ 6175 w 10000"/>
                  <a:gd name="connsiteY703" fmla="*/ 9032 h 10000"/>
                  <a:gd name="connsiteX704" fmla="*/ 6183 w 10000"/>
                  <a:gd name="connsiteY704" fmla="*/ 9051 h 10000"/>
                  <a:gd name="connsiteX705" fmla="*/ 6191 w 10000"/>
                  <a:gd name="connsiteY705" fmla="*/ 9064 h 10000"/>
                  <a:gd name="connsiteX706" fmla="*/ 6194 w 10000"/>
                  <a:gd name="connsiteY706" fmla="*/ 9084 h 10000"/>
                  <a:gd name="connsiteX707" fmla="*/ 6208 w 10000"/>
                  <a:gd name="connsiteY707" fmla="*/ 9103 h 10000"/>
                  <a:gd name="connsiteX708" fmla="*/ 6208 w 10000"/>
                  <a:gd name="connsiteY708" fmla="*/ 9113 h 10000"/>
                  <a:gd name="connsiteX709" fmla="*/ 6216 w 10000"/>
                  <a:gd name="connsiteY709" fmla="*/ 9129 h 10000"/>
                  <a:gd name="connsiteX710" fmla="*/ 6230 w 10000"/>
                  <a:gd name="connsiteY710" fmla="*/ 9148 h 10000"/>
                  <a:gd name="connsiteX711" fmla="*/ 6241 w 10000"/>
                  <a:gd name="connsiteY711" fmla="*/ 9165 h 10000"/>
                  <a:gd name="connsiteX712" fmla="*/ 6249 w 10000"/>
                  <a:gd name="connsiteY712" fmla="*/ 9168 h 10000"/>
                  <a:gd name="connsiteX713" fmla="*/ 6266 w 10000"/>
                  <a:gd name="connsiteY713" fmla="*/ 9184 h 10000"/>
                  <a:gd name="connsiteX714" fmla="*/ 6280 w 10000"/>
                  <a:gd name="connsiteY714" fmla="*/ 9184 h 10000"/>
                  <a:gd name="connsiteX715" fmla="*/ 6288 w 10000"/>
                  <a:gd name="connsiteY715" fmla="*/ 9177 h 10000"/>
                  <a:gd name="connsiteX716" fmla="*/ 6299 w 10000"/>
                  <a:gd name="connsiteY716" fmla="*/ 9187 h 10000"/>
                  <a:gd name="connsiteX717" fmla="*/ 6305 w 10000"/>
                  <a:gd name="connsiteY717" fmla="*/ 9197 h 10000"/>
                  <a:gd name="connsiteX718" fmla="*/ 6310 w 10000"/>
                  <a:gd name="connsiteY718" fmla="*/ 9197 h 10000"/>
                  <a:gd name="connsiteX719" fmla="*/ 6321 w 10000"/>
                  <a:gd name="connsiteY719" fmla="*/ 9213 h 10000"/>
                  <a:gd name="connsiteX720" fmla="*/ 6335 w 10000"/>
                  <a:gd name="connsiteY720" fmla="*/ 9223 h 10000"/>
                  <a:gd name="connsiteX721" fmla="*/ 6338 w 10000"/>
                  <a:gd name="connsiteY721" fmla="*/ 9223 h 10000"/>
                  <a:gd name="connsiteX722" fmla="*/ 6355 w 10000"/>
                  <a:gd name="connsiteY722" fmla="*/ 9226 h 10000"/>
                  <a:gd name="connsiteX723" fmla="*/ 6363 w 10000"/>
                  <a:gd name="connsiteY723" fmla="*/ 9236 h 10000"/>
                  <a:gd name="connsiteX724" fmla="*/ 6380 w 10000"/>
                  <a:gd name="connsiteY724" fmla="*/ 9258 h 10000"/>
                  <a:gd name="connsiteX725" fmla="*/ 6393 w 10000"/>
                  <a:gd name="connsiteY725" fmla="*/ 9278 h 10000"/>
                  <a:gd name="connsiteX726" fmla="*/ 6396 w 10000"/>
                  <a:gd name="connsiteY726" fmla="*/ 9288 h 10000"/>
                  <a:gd name="connsiteX727" fmla="*/ 6407 w 10000"/>
                  <a:gd name="connsiteY727" fmla="*/ 9297 h 10000"/>
                  <a:gd name="connsiteX728" fmla="*/ 6410 w 10000"/>
                  <a:gd name="connsiteY728" fmla="*/ 9307 h 10000"/>
                  <a:gd name="connsiteX729" fmla="*/ 6416 w 10000"/>
                  <a:gd name="connsiteY729" fmla="*/ 9317 h 10000"/>
                  <a:gd name="connsiteX730" fmla="*/ 6424 w 10000"/>
                  <a:gd name="connsiteY730" fmla="*/ 9326 h 10000"/>
                  <a:gd name="connsiteX731" fmla="*/ 6435 w 10000"/>
                  <a:gd name="connsiteY731" fmla="*/ 9336 h 10000"/>
                  <a:gd name="connsiteX732" fmla="*/ 6443 w 10000"/>
                  <a:gd name="connsiteY732" fmla="*/ 9346 h 10000"/>
                  <a:gd name="connsiteX733" fmla="*/ 6449 w 10000"/>
                  <a:gd name="connsiteY733" fmla="*/ 9362 h 10000"/>
                  <a:gd name="connsiteX734" fmla="*/ 6452 w 10000"/>
                  <a:gd name="connsiteY734" fmla="*/ 9372 h 10000"/>
                  <a:gd name="connsiteX735" fmla="*/ 6449 w 10000"/>
                  <a:gd name="connsiteY735" fmla="*/ 9381 h 10000"/>
                  <a:gd name="connsiteX736" fmla="*/ 6465 w 10000"/>
                  <a:gd name="connsiteY736" fmla="*/ 9394 h 10000"/>
                  <a:gd name="connsiteX737" fmla="*/ 6468 w 10000"/>
                  <a:gd name="connsiteY737" fmla="*/ 9420 h 10000"/>
                  <a:gd name="connsiteX738" fmla="*/ 6493 w 10000"/>
                  <a:gd name="connsiteY738" fmla="*/ 9430 h 10000"/>
                  <a:gd name="connsiteX739" fmla="*/ 6507 w 10000"/>
                  <a:gd name="connsiteY739" fmla="*/ 9440 h 10000"/>
                  <a:gd name="connsiteX740" fmla="*/ 6524 w 10000"/>
                  <a:gd name="connsiteY740" fmla="*/ 9459 h 10000"/>
                  <a:gd name="connsiteX741" fmla="*/ 6532 w 10000"/>
                  <a:gd name="connsiteY741" fmla="*/ 9485 h 10000"/>
                  <a:gd name="connsiteX742" fmla="*/ 6537 w 10000"/>
                  <a:gd name="connsiteY742" fmla="*/ 9498 h 10000"/>
                  <a:gd name="connsiteX743" fmla="*/ 6571 w 10000"/>
                  <a:gd name="connsiteY743" fmla="*/ 9508 h 10000"/>
                  <a:gd name="connsiteX744" fmla="*/ 6596 w 10000"/>
                  <a:gd name="connsiteY744" fmla="*/ 9508 h 10000"/>
                  <a:gd name="connsiteX745" fmla="*/ 6637 w 10000"/>
                  <a:gd name="connsiteY745" fmla="*/ 9517 h 10000"/>
                  <a:gd name="connsiteX746" fmla="*/ 6662 w 10000"/>
                  <a:gd name="connsiteY746" fmla="*/ 9524 h 10000"/>
                  <a:gd name="connsiteX747" fmla="*/ 6679 w 10000"/>
                  <a:gd name="connsiteY747" fmla="*/ 9517 h 10000"/>
                  <a:gd name="connsiteX748" fmla="*/ 6679 w 10000"/>
                  <a:gd name="connsiteY748" fmla="*/ 9505 h 10000"/>
                  <a:gd name="connsiteX749" fmla="*/ 6690 w 10000"/>
                  <a:gd name="connsiteY749" fmla="*/ 9485 h 10000"/>
                  <a:gd name="connsiteX750" fmla="*/ 6693 w 10000"/>
                  <a:gd name="connsiteY750" fmla="*/ 9479 h 10000"/>
                  <a:gd name="connsiteX751" fmla="*/ 6706 w 10000"/>
                  <a:gd name="connsiteY751" fmla="*/ 9469 h 10000"/>
                  <a:gd name="connsiteX752" fmla="*/ 6709 w 10000"/>
                  <a:gd name="connsiteY752" fmla="*/ 9462 h 10000"/>
                  <a:gd name="connsiteX753" fmla="*/ 6717 w 10000"/>
                  <a:gd name="connsiteY753" fmla="*/ 9459 h 10000"/>
                  <a:gd name="connsiteX754" fmla="*/ 6726 w 10000"/>
                  <a:gd name="connsiteY754" fmla="*/ 9459 h 10000"/>
                  <a:gd name="connsiteX755" fmla="*/ 6742 w 10000"/>
                  <a:gd name="connsiteY755" fmla="*/ 9462 h 10000"/>
                  <a:gd name="connsiteX756" fmla="*/ 6759 w 10000"/>
                  <a:gd name="connsiteY756" fmla="*/ 9479 h 10000"/>
                  <a:gd name="connsiteX757" fmla="*/ 6781 w 10000"/>
                  <a:gd name="connsiteY757" fmla="*/ 9485 h 10000"/>
                  <a:gd name="connsiteX758" fmla="*/ 6795 w 10000"/>
                  <a:gd name="connsiteY758" fmla="*/ 9485 h 10000"/>
                  <a:gd name="connsiteX759" fmla="*/ 6803 w 10000"/>
                  <a:gd name="connsiteY759" fmla="*/ 9498 h 10000"/>
                  <a:gd name="connsiteX760" fmla="*/ 6806 w 10000"/>
                  <a:gd name="connsiteY760" fmla="*/ 9508 h 10000"/>
                  <a:gd name="connsiteX761" fmla="*/ 6823 w 10000"/>
                  <a:gd name="connsiteY761" fmla="*/ 9514 h 10000"/>
                  <a:gd name="connsiteX762" fmla="*/ 6831 w 10000"/>
                  <a:gd name="connsiteY762" fmla="*/ 9514 h 10000"/>
                  <a:gd name="connsiteX763" fmla="*/ 6848 w 10000"/>
                  <a:gd name="connsiteY763" fmla="*/ 9514 h 10000"/>
                  <a:gd name="connsiteX764" fmla="*/ 6856 w 10000"/>
                  <a:gd name="connsiteY764" fmla="*/ 9517 h 10000"/>
                  <a:gd name="connsiteX765" fmla="*/ 6878 w 10000"/>
                  <a:gd name="connsiteY765" fmla="*/ 9524 h 10000"/>
                  <a:gd name="connsiteX766" fmla="*/ 6895 w 10000"/>
                  <a:gd name="connsiteY766" fmla="*/ 9524 h 10000"/>
                  <a:gd name="connsiteX767" fmla="*/ 6917 w 10000"/>
                  <a:gd name="connsiteY767" fmla="*/ 9527 h 10000"/>
                  <a:gd name="connsiteX768" fmla="*/ 6934 w 10000"/>
                  <a:gd name="connsiteY768" fmla="*/ 9534 h 10000"/>
                  <a:gd name="connsiteX769" fmla="*/ 6961 w 10000"/>
                  <a:gd name="connsiteY769" fmla="*/ 9543 h 10000"/>
                  <a:gd name="connsiteX770" fmla="*/ 6989 w 10000"/>
                  <a:gd name="connsiteY770" fmla="*/ 9547 h 10000"/>
                  <a:gd name="connsiteX771" fmla="*/ 7014 w 10000"/>
                  <a:gd name="connsiteY771" fmla="*/ 9543 h 10000"/>
                  <a:gd name="connsiteX772" fmla="*/ 7033 w 10000"/>
                  <a:gd name="connsiteY772" fmla="*/ 9543 h 10000"/>
                  <a:gd name="connsiteX773" fmla="*/ 7042 w 10000"/>
                  <a:gd name="connsiteY773" fmla="*/ 9547 h 10000"/>
                  <a:gd name="connsiteX774" fmla="*/ 7069 w 10000"/>
                  <a:gd name="connsiteY774" fmla="*/ 9647 h 10000"/>
                  <a:gd name="connsiteX775" fmla="*/ 7122 w 10000"/>
                  <a:gd name="connsiteY775" fmla="*/ 9734 h 10000"/>
                  <a:gd name="connsiteX776" fmla="*/ 7147 w 10000"/>
                  <a:gd name="connsiteY776" fmla="*/ 9744 h 10000"/>
                  <a:gd name="connsiteX777" fmla="*/ 7169 w 10000"/>
                  <a:gd name="connsiteY777" fmla="*/ 9741 h 10000"/>
                  <a:gd name="connsiteX778" fmla="*/ 7177 w 10000"/>
                  <a:gd name="connsiteY778" fmla="*/ 9744 h 10000"/>
                  <a:gd name="connsiteX779" fmla="*/ 7186 w 10000"/>
                  <a:gd name="connsiteY779" fmla="*/ 9754 h 10000"/>
                  <a:gd name="connsiteX780" fmla="*/ 7191 w 10000"/>
                  <a:gd name="connsiteY780" fmla="*/ 9773 h 10000"/>
                  <a:gd name="connsiteX781" fmla="*/ 7208 w 10000"/>
                  <a:gd name="connsiteY781" fmla="*/ 9783 h 10000"/>
                  <a:gd name="connsiteX782" fmla="*/ 7219 w 10000"/>
                  <a:gd name="connsiteY782" fmla="*/ 9793 h 10000"/>
                  <a:gd name="connsiteX783" fmla="*/ 7235 w 10000"/>
                  <a:gd name="connsiteY783" fmla="*/ 9802 h 10000"/>
                  <a:gd name="connsiteX784" fmla="*/ 7249 w 10000"/>
                  <a:gd name="connsiteY784" fmla="*/ 9819 h 10000"/>
                  <a:gd name="connsiteX785" fmla="*/ 7255 w 10000"/>
                  <a:gd name="connsiteY785" fmla="*/ 9835 h 10000"/>
                  <a:gd name="connsiteX786" fmla="*/ 7255 w 10000"/>
                  <a:gd name="connsiteY786" fmla="*/ 9848 h 10000"/>
                  <a:gd name="connsiteX787" fmla="*/ 7249 w 10000"/>
                  <a:gd name="connsiteY787" fmla="*/ 9848 h 10000"/>
                  <a:gd name="connsiteX788" fmla="*/ 7244 w 10000"/>
                  <a:gd name="connsiteY788" fmla="*/ 9858 h 10000"/>
                  <a:gd name="connsiteX789" fmla="*/ 7235 w 10000"/>
                  <a:gd name="connsiteY789" fmla="*/ 9883 h 10000"/>
                  <a:gd name="connsiteX790" fmla="*/ 7244 w 10000"/>
                  <a:gd name="connsiteY790" fmla="*/ 9903 h 10000"/>
                  <a:gd name="connsiteX791" fmla="*/ 7258 w 10000"/>
                  <a:gd name="connsiteY791" fmla="*/ 9926 h 10000"/>
                  <a:gd name="connsiteX792" fmla="*/ 7263 w 10000"/>
                  <a:gd name="connsiteY792" fmla="*/ 9948 h 10000"/>
                  <a:gd name="connsiteX793" fmla="*/ 7274 w 10000"/>
                  <a:gd name="connsiteY793" fmla="*/ 9968 h 10000"/>
                  <a:gd name="connsiteX794" fmla="*/ 7283 w 10000"/>
                  <a:gd name="connsiteY794" fmla="*/ 9987 h 10000"/>
                  <a:gd name="connsiteX795" fmla="*/ 7291 w 10000"/>
                  <a:gd name="connsiteY795" fmla="*/ 10000 h 10000"/>
                  <a:gd name="connsiteX796" fmla="*/ 7305 w 10000"/>
                  <a:gd name="connsiteY796" fmla="*/ 9997 h 10000"/>
                  <a:gd name="connsiteX797" fmla="*/ 7313 w 10000"/>
                  <a:gd name="connsiteY797" fmla="*/ 9977 h 10000"/>
                  <a:gd name="connsiteX798" fmla="*/ 7324 w 10000"/>
                  <a:gd name="connsiteY798" fmla="*/ 9968 h 10000"/>
                  <a:gd name="connsiteX799" fmla="*/ 7341 w 10000"/>
                  <a:gd name="connsiteY799" fmla="*/ 9971 h 10000"/>
                  <a:gd name="connsiteX800" fmla="*/ 7368 w 10000"/>
                  <a:gd name="connsiteY800" fmla="*/ 9987 h 10000"/>
                  <a:gd name="connsiteX801" fmla="*/ 7380 w 10000"/>
                  <a:gd name="connsiteY801" fmla="*/ 9990 h 10000"/>
                  <a:gd name="connsiteX802" fmla="*/ 7393 w 10000"/>
                  <a:gd name="connsiteY802" fmla="*/ 9981 h 10000"/>
                  <a:gd name="connsiteX803" fmla="*/ 7404 w 10000"/>
                  <a:gd name="connsiteY803" fmla="*/ 9968 h 10000"/>
                  <a:gd name="connsiteX804" fmla="*/ 7418 w 10000"/>
                  <a:gd name="connsiteY804" fmla="*/ 9948 h 10000"/>
                  <a:gd name="connsiteX805" fmla="*/ 7427 w 10000"/>
                  <a:gd name="connsiteY805" fmla="*/ 9922 h 10000"/>
                  <a:gd name="connsiteX806" fmla="*/ 7427 w 10000"/>
                  <a:gd name="connsiteY806" fmla="*/ 9906 h 10000"/>
                  <a:gd name="connsiteX807" fmla="*/ 7404 w 10000"/>
                  <a:gd name="connsiteY807" fmla="*/ 9877 h 10000"/>
                  <a:gd name="connsiteX808" fmla="*/ 7388 w 10000"/>
                  <a:gd name="connsiteY808" fmla="*/ 9854 h 10000"/>
                  <a:gd name="connsiteX809" fmla="*/ 7385 w 10000"/>
                  <a:gd name="connsiteY809" fmla="*/ 9845 h 10000"/>
                  <a:gd name="connsiteX810" fmla="*/ 7385 w 10000"/>
                  <a:gd name="connsiteY810" fmla="*/ 9825 h 10000"/>
                  <a:gd name="connsiteX811" fmla="*/ 7385 w 10000"/>
                  <a:gd name="connsiteY811" fmla="*/ 9819 h 10000"/>
                  <a:gd name="connsiteX812" fmla="*/ 7393 w 10000"/>
                  <a:gd name="connsiteY812" fmla="*/ 9809 h 10000"/>
                  <a:gd name="connsiteX813" fmla="*/ 7404 w 10000"/>
                  <a:gd name="connsiteY813" fmla="*/ 9793 h 10000"/>
                  <a:gd name="connsiteX814" fmla="*/ 7413 w 10000"/>
                  <a:gd name="connsiteY814" fmla="*/ 9783 h 10000"/>
                  <a:gd name="connsiteX815" fmla="*/ 7404 w 10000"/>
                  <a:gd name="connsiteY815" fmla="*/ 9770 h 10000"/>
                  <a:gd name="connsiteX816" fmla="*/ 7388 w 10000"/>
                  <a:gd name="connsiteY816" fmla="*/ 9760 h 10000"/>
                  <a:gd name="connsiteX817" fmla="*/ 7371 w 10000"/>
                  <a:gd name="connsiteY817" fmla="*/ 9744 h 10000"/>
                  <a:gd name="connsiteX818" fmla="*/ 7363 w 10000"/>
                  <a:gd name="connsiteY818" fmla="*/ 9731 h 10000"/>
                  <a:gd name="connsiteX819" fmla="*/ 7355 w 10000"/>
                  <a:gd name="connsiteY819" fmla="*/ 9715 h 10000"/>
                  <a:gd name="connsiteX820" fmla="*/ 7360 w 10000"/>
                  <a:gd name="connsiteY820" fmla="*/ 9686 h 10000"/>
                  <a:gd name="connsiteX821" fmla="*/ 7363 w 10000"/>
                  <a:gd name="connsiteY821" fmla="*/ 9657 h 10000"/>
                  <a:gd name="connsiteX822" fmla="*/ 7360 w 10000"/>
                  <a:gd name="connsiteY822" fmla="*/ 9631 h 10000"/>
                  <a:gd name="connsiteX823" fmla="*/ 7346 w 10000"/>
                  <a:gd name="connsiteY823" fmla="*/ 9611 h 10000"/>
                  <a:gd name="connsiteX824" fmla="*/ 7332 w 10000"/>
                  <a:gd name="connsiteY824" fmla="*/ 9585 h 10000"/>
                  <a:gd name="connsiteX825" fmla="*/ 7324 w 10000"/>
                  <a:gd name="connsiteY825" fmla="*/ 9573 h 10000"/>
                  <a:gd name="connsiteX826" fmla="*/ 7324 w 10000"/>
                  <a:gd name="connsiteY826" fmla="*/ 9553 h 10000"/>
                  <a:gd name="connsiteX827" fmla="*/ 7324 w 10000"/>
                  <a:gd name="connsiteY827" fmla="*/ 9543 h 10000"/>
                  <a:gd name="connsiteX828" fmla="*/ 7324 w 10000"/>
                  <a:gd name="connsiteY828" fmla="*/ 9517 h 10000"/>
                  <a:gd name="connsiteX829" fmla="*/ 7324 w 10000"/>
                  <a:gd name="connsiteY829" fmla="*/ 9498 h 10000"/>
                  <a:gd name="connsiteX830" fmla="*/ 7332 w 10000"/>
                  <a:gd name="connsiteY830" fmla="*/ 9479 h 10000"/>
                  <a:gd name="connsiteX831" fmla="*/ 7341 w 10000"/>
                  <a:gd name="connsiteY831" fmla="*/ 9462 h 10000"/>
                  <a:gd name="connsiteX832" fmla="*/ 7352 w 10000"/>
                  <a:gd name="connsiteY832" fmla="*/ 9459 h 10000"/>
                  <a:gd name="connsiteX833" fmla="*/ 7360 w 10000"/>
                  <a:gd name="connsiteY833" fmla="*/ 9443 h 10000"/>
                  <a:gd name="connsiteX834" fmla="*/ 7363 w 10000"/>
                  <a:gd name="connsiteY834" fmla="*/ 9433 h 10000"/>
                  <a:gd name="connsiteX835" fmla="*/ 7377 w 10000"/>
                  <a:gd name="connsiteY835" fmla="*/ 9433 h 10000"/>
                  <a:gd name="connsiteX836" fmla="*/ 7388 w 10000"/>
                  <a:gd name="connsiteY836" fmla="*/ 9430 h 10000"/>
                  <a:gd name="connsiteX837" fmla="*/ 7396 w 10000"/>
                  <a:gd name="connsiteY837" fmla="*/ 9430 h 10000"/>
                  <a:gd name="connsiteX838" fmla="*/ 7402 w 10000"/>
                  <a:gd name="connsiteY838" fmla="*/ 9424 h 10000"/>
                  <a:gd name="connsiteX839" fmla="*/ 7396 w 10000"/>
                  <a:gd name="connsiteY839" fmla="*/ 9414 h 10000"/>
                  <a:gd name="connsiteX840" fmla="*/ 7388 w 10000"/>
                  <a:gd name="connsiteY840" fmla="*/ 9401 h 10000"/>
                  <a:gd name="connsiteX841" fmla="*/ 7371 w 10000"/>
                  <a:gd name="connsiteY841" fmla="*/ 9391 h 10000"/>
                  <a:gd name="connsiteX842" fmla="*/ 7355 w 10000"/>
                  <a:gd name="connsiteY842" fmla="*/ 9375 h 10000"/>
                  <a:gd name="connsiteX843" fmla="*/ 7332 w 10000"/>
                  <a:gd name="connsiteY843" fmla="*/ 9356 h 10000"/>
                  <a:gd name="connsiteX844" fmla="*/ 7313 w 10000"/>
                  <a:gd name="connsiteY844" fmla="*/ 9330 h 10000"/>
                  <a:gd name="connsiteX845" fmla="*/ 7307 w 10000"/>
                  <a:gd name="connsiteY845" fmla="*/ 9310 h 10000"/>
                  <a:gd name="connsiteX846" fmla="*/ 7305 w 10000"/>
                  <a:gd name="connsiteY846" fmla="*/ 9291 h 10000"/>
                  <a:gd name="connsiteX847" fmla="*/ 7305 w 10000"/>
                  <a:gd name="connsiteY847" fmla="*/ 9278 h 10000"/>
                  <a:gd name="connsiteX848" fmla="*/ 7296 w 10000"/>
                  <a:gd name="connsiteY848" fmla="*/ 9268 h 10000"/>
                  <a:gd name="connsiteX849" fmla="*/ 7296 w 10000"/>
                  <a:gd name="connsiteY849" fmla="*/ 9249 h 10000"/>
                  <a:gd name="connsiteX850" fmla="*/ 7291 w 10000"/>
                  <a:gd name="connsiteY850" fmla="*/ 9226 h 10000"/>
                  <a:gd name="connsiteX851" fmla="*/ 7283 w 10000"/>
                  <a:gd name="connsiteY851" fmla="*/ 9213 h 10000"/>
                  <a:gd name="connsiteX852" fmla="*/ 7274 w 10000"/>
                  <a:gd name="connsiteY852" fmla="*/ 9194 h 10000"/>
                  <a:gd name="connsiteX853" fmla="*/ 7274 w 10000"/>
                  <a:gd name="connsiteY853" fmla="*/ 9174 h 10000"/>
                  <a:gd name="connsiteX854" fmla="*/ 7280 w 10000"/>
                  <a:gd name="connsiteY854" fmla="*/ 9148 h 10000"/>
                  <a:gd name="connsiteX855" fmla="*/ 7283 w 10000"/>
                  <a:gd name="connsiteY855" fmla="*/ 9119 h 10000"/>
                  <a:gd name="connsiteX856" fmla="*/ 7291 w 10000"/>
                  <a:gd name="connsiteY856" fmla="*/ 9100 h 10000"/>
                  <a:gd name="connsiteX857" fmla="*/ 7307 w 10000"/>
                  <a:gd name="connsiteY857" fmla="*/ 9080 h 10000"/>
                  <a:gd name="connsiteX858" fmla="*/ 7324 w 10000"/>
                  <a:gd name="connsiteY858" fmla="*/ 9054 h 10000"/>
                  <a:gd name="connsiteX859" fmla="*/ 7341 w 10000"/>
                  <a:gd name="connsiteY859" fmla="*/ 9054 h 10000"/>
                  <a:gd name="connsiteX860" fmla="*/ 7352 w 10000"/>
                  <a:gd name="connsiteY860" fmla="*/ 9054 h 10000"/>
                  <a:gd name="connsiteX861" fmla="*/ 7346 w 10000"/>
                  <a:gd name="connsiteY861" fmla="*/ 9032 h 10000"/>
                  <a:gd name="connsiteX862" fmla="*/ 7341 w 10000"/>
                  <a:gd name="connsiteY862" fmla="*/ 9022 h 10000"/>
                  <a:gd name="connsiteX863" fmla="*/ 7352 w 10000"/>
                  <a:gd name="connsiteY863" fmla="*/ 8999 h 10000"/>
                  <a:gd name="connsiteX864" fmla="*/ 7360 w 10000"/>
                  <a:gd name="connsiteY864" fmla="*/ 8967 h 10000"/>
                  <a:gd name="connsiteX865" fmla="*/ 7368 w 10000"/>
                  <a:gd name="connsiteY865" fmla="*/ 8922 h 10000"/>
                  <a:gd name="connsiteX866" fmla="*/ 7377 w 10000"/>
                  <a:gd name="connsiteY866" fmla="*/ 8896 h 10000"/>
                  <a:gd name="connsiteX867" fmla="*/ 7380 w 10000"/>
                  <a:gd name="connsiteY867" fmla="*/ 8867 h 10000"/>
                  <a:gd name="connsiteX868" fmla="*/ 7402 w 10000"/>
                  <a:gd name="connsiteY868" fmla="*/ 8824 h 10000"/>
                  <a:gd name="connsiteX869" fmla="*/ 7402 w 10000"/>
                  <a:gd name="connsiteY869" fmla="*/ 8808 h 10000"/>
                  <a:gd name="connsiteX870" fmla="*/ 7393 w 10000"/>
                  <a:gd name="connsiteY870" fmla="*/ 8795 h 10000"/>
                  <a:gd name="connsiteX871" fmla="*/ 7388 w 10000"/>
                  <a:gd name="connsiteY871" fmla="*/ 8799 h 10000"/>
                  <a:gd name="connsiteX872" fmla="*/ 7396 w 10000"/>
                  <a:gd name="connsiteY872" fmla="*/ 8789 h 10000"/>
                  <a:gd name="connsiteX873" fmla="*/ 7404 w 10000"/>
                  <a:gd name="connsiteY873" fmla="*/ 8789 h 10000"/>
                  <a:gd name="connsiteX874" fmla="*/ 7421 w 10000"/>
                  <a:gd name="connsiteY874" fmla="*/ 8769 h 10000"/>
                  <a:gd name="connsiteX875" fmla="*/ 7443 w 10000"/>
                  <a:gd name="connsiteY875" fmla="*/ 8763 h 10000"/>
                  <a:gd name="connsiteX876" fmla="*/ 7452 w 10000"/>
                  <a:gd name="connsiteY876" fmla="*/ 8769 h 10000"/>
                  <a:gd name="connsiteX877" fmla="*/ 7468 w 10000"/>
                  <a:gd name="connsiteY877" fmla="*/ 8769 h 10000"/>
                  <a:gd name="connsiteX878" fmla="*/ 7499 w 10000"/>
                  <a:gd name="connsiteY878" fmla="*/ 8763 h 10000"/>
                  <a:gd name="connsiteX879" fmla="*/ 7526 w 10000"/>
                  <a:gd name="connsiteY879" fmla="*/ 8763 h 10000"/>
                  <a:gd name="connsiteX880" fmla="*/ 7532 w 10000"/>
                  <a:gd name="connsiteY880" fmla="*/ 8763 h 10000"/>
                  <a:gd name="connsiteX881" fmla="*/ 7554 w 10000"/>
                  <a:gd name="connsiteY881" fmla="*/ 8744 h 10000"/>
                  <a:gd name="connsiteX882" fmla="*/ 7571 w 10000"/>
                  <a:gd name="connsiteY882" fmla="*/ 8731 h 10000"/>
                  <a:gd name="connsiteX883" fmla="*/ 7587 w 10000"/>
                  <a:gd name="connsiteY883" fmla="*/ 8711 h 10000"/>
                  <a:gd name="connsiteX884" fmla="*/ 7607 w 10000"/>
                  <a:gd name="connsiteY884" fmla="*/ 8711 h 10000"/>
                  <a:gd name="connsiteX885" fmla="*/ 7634 w 10000"/>
                  <a:gd name="connsiteY885" fmla="*/ 8705 h 10000"/>
                  <a:gd name="connsiteX886" fmla="*/ 7643 w 10000"/>
                  <a:gd name="connsiteY886" fmla="*/ 8682 h 10000"/>
                  <a:gd name="connsiteX887" fmla="*/ 7654 w 10000"/>
                  <a:gd name="connsiteY887" fmla="*/ 8666 h 10000"/>
                  <a:gd name="connsiteX888" fmla="*/ 7668 w 10000"/>
                  <a:gd name="connsiteY888" fmla="*/ 8666 h 10000"/>
                  <a:gd name="connsiteX889" fmla="*/ 7676 w 10000"/>
                  <a:gd name="connsiteY889" fmla="*/ 8682 h 10000"/>
                  <a:gd name="connsiteX890" fmla="*/ 7704 w 10000"/>
                  <a:gd name="connsiteY890" fmla="*/ 8669 h 10000"/>
                  <a:gd name="connsiteX891" fmla="*/ 7712 w 10000"/>
                  <a:gd name="connsiteY891" fmla="*/ 8669 h 10000"/>
                  <a:gd name="connsiteX892" fmla="*/ 7720 w 10000"/>
                  <a:gd name="connsiteY892" fmla="*/ 8669 h 10000"/>
                  <a:gd name="connsiteX893" fmla="*/ 7726 w 10000"/>
                  <a:gd name="connsiteY893" fmla="*/ 8656 h 10000"/>
                  <a:gd name="connsiteX894" fmla="*/ 7734 w 10000"/>
                  <a:gd name="connsiteY894" fmla="*/ 8650 h 10000"/>
                  <a:gd name="connsiteX895" fmla="*/ 7742 w 10000"/>
                  <a:gd name="connsiteY895" fmla="*/ 8650 h 10000"/>
                  <a:gd name="connsiteX896" fmla="*/ 7759 w 10000"/>
                  <a:gd name="connsiteY896" fmla="*/ 8650 h 10000"/>
                  <a:gd name="connsiteX897" fmla="*/ 7756 w 10000"/>
                  <a:gd name="connsiteY897" fmla="*/ 8630 h 10000"/>
                  <a:gd name="connsiteX898" fmla="*/ 7751 w 10000"/>
                  <a:gd name="connsiteY898" fmla="*/ 8627 h 10000"/>
                  <a:gd name="connsiteX899" fmla="*/ 7742 w 10000"/>
                  <a:gd name="connsiteY899" fmla="*/ 8620 h 10000"/>
                  <a:gd name="connsiteX900" fmla="*/ 7734 w 10000"/>
                  <a:gd name="connsiteY900" fmla="*/ 8591 h 10000"/>
                  <a:gd name="connsiteX901" fmla="*/ 7709 w 10000"/>
                  <a:gd name="connsiteY901" fmla="*/ 8582 h 10000"/>
                  <a:gd name="connsiteX902" fmla="*/ 7695 w 10000"/>
                  <a:gd name="connsiteY902" fmla="*/ 8578 h 10000"/>
                  <a:gd name="connsiteX903" fmla="*/ 7668 w 10000"/>
                  <a:gd name="connsiteY903" fmla="*/ 8562 h 10000"/>
                  <a:gd name="connsiteX904" fmla="*/ 7645 w 10000"/>
                  <a:gd name="connsiteY904" fmla="*/ 8552 h 10000"/>
                  <a:gd name="connsiteX905" fmla="*/ 7615 w 10000"/>
                  <a:gd name="connsiteY905" fmla="*/ 8543 h 10000"/>
                  <a:gd name="connsiteX906" fmla="*/ 7596 w 10000"/>
                  <a:gd name="connsiteY906" fmla="*/ 8527 h 10000"/>
                  <a:gd name="connsiteX907" fmla="*/ 7565 w 10000"/>
                  <a:gd name="connsiteY907" fmla="*/ 8494 h 10000"/>
                  <a:gd name="connsiteX908" fmla="*/ 7562 w 10000"/>
                  <a:gd name="connsiteY908" fmla="*/ 8475 h 10000"/>
                  <a:gd name="connsiteX909" fmla="*/ 7540 w 10000"/>
                  <a:gd name="connsiteY909" fmla="*/ 8455 h 10000"/>
                  <a:gd name="connsiteX910" fmla="*/ 7535 w 10000"/>
                  <a:gd name="connsiteY910" fmla="*/ 8446 h 10000"/>
                  <a:gd name="connsiteX911" fmla="*/ 7535 w 10000"/>
                  <a:gd name="connsiteY911" fmla="*/ 8420 h 10000"/>
                  <a:gd name="connsiteX912" fmla="*/ 7535 w 10000"/>
                  <a:gd name="connsiteY912" fmla="*/ 8391 h 10000"/>
                  <a:gd name="connsiteX913" fmla="*/ 7548 w 10000"/>
                  <a:gd name="connsiteY913" fmla="*/ 8345 h 10000"/>
                  <a:gd name="connsiteX914" fmla="*/ 7562 w 10000"/>
                  <a:gd name="connsiteY914" fmla="*/ 8319 h 10000"/>
                  <a:gd name="connsiteX915" fmla="*/ 7582 w 10000"/>
                  <a:gd name="connsiteY915" fmla="*/ 8310 h 10000"/>
                  <a:gd name="connsiteX916" fmla="*/ 7607 w 10000"/>
                  <a:gd name="connsiteY916" fmla="*/ 8300 h 10000"/>
                  <a:gd name="connsiteX917" fmla="*/ 7629 w 10000"/>
                  <a:gd name="connsiteY917" fmla="*/ 8300 h 10000"/>
                  <a:gd name="connsiteX918" fmla="*/ 7651 w 10000"/>
                  <a:gd name="connsiteY918" fmla="*/ 8297 h 10000"/>
                  <a:gd name="connsiteX919" fmla="*/ 7668 w 10000"/>
                  <a:gd name="connsiteY919" fmla="*/ 8280 h 10000"/>
                  <a:gd name="connsiteX920" fmla="*/ 7687 w 10000"/>
                  <a:gd name="connsiteY920" fmla="*/ 8267 h 10000"/>
                  <a:gd name="connsiteX921" fmla="*/ 7693 w 10000"/>
                  <a:gd name="connsiteY921" fmla="*/ 8261 h 10000"/>
                  <a:gd name="connsiteX922" fmla="*/ 7701 w 10000"/>
                  <a:gd name="connsiteY922" fmla="*/ 8248 h 10000"/>
                  <a:gd name="connsiteX923" fmla="*/ 7712 w 10000"/>
                  <a:gd name="connsiteY923" fmla="*/ 8238 h 10000"/>
                  <a:gd name="connsiteX924" fmla="*/ 7731 w 10000"/>
                  <a:gd name="connsiteY924" fmla="*/ 8222 h 10000"/>
                  <a:gd name="connsiteX925" fmla="*/ 7740 w 10000"/>
                  <a:gd name="connsiteY925" fmla="*/ 8206 h 10000"/>
                  <a:gd name="connsiteX926" fmla="*/ 7756 w 10000"/>
                  <a:gd name="connsiteY926" fmla="*/ 8183 h 10000"/>
                  <a:gd name="connsiteX927" fmla="*/ 7773 w 10000"/>
                  <a:gd name="connsiteY927" fmla="*/ 8177 h 10000"/>
                  <a:gd name="connsiteX928" fmla="*/ 7784 w 10000"/>
                  <a:gd name="connsiteY928" fmla="*/ 8183 h 10000"/>
                  <a:gd name="connsiteX929" fmla="*/ 7801 w 10000"/>
                  <a:gd name="connsiteY929" fmla="*/ 8174 h 10000"/>
                  <a:gd name="connsiteX930" fmla="*/ 7801 w 10000"/>
                  <a:gd name="connsiteY930" fmla="*/ 8157 h 10000"/>
                  <a:gd name="connsiteX931" fmla="*/ 7817 w 10000"/>
                  <a:gd name="connsiteY931" fmla="*/ 8164 h 10000"/>
                  <a:gd name="connsiteX932" fmla="*/ 7837 w 10000"/>
                  <a:gd name="connsiteY932" fmla="*/ 8164 h 10000"/>
                  <a:gd name="connsiteX933" fmla="*/ 7856 w 10000"/>
                  <a:gd name="connsiteY933" fmla="*/ 8164 h 10000"/>
                  <a:gd name="connsiteX934" fmla="*/ 7870 w 10000"/>
                  <a:gd name="connsiteY934" fmla="*/ 8167 h 10000"/>
                  <a:gd name="connsiteX935" fmla="*/ 7881 w 10000"/>
                  <a:gd name="connsiteY935" fmla="*/ 8174 h 10000"/>
                  <a:gd name="connsiteX936" fmla="*/ 7898 w 10000"/>
                  <a:gd name="connsiteY936" fmla="*/ 8187 h 10000"/>
                  <a:gd name="connsiteX937" fmla="*/ 7917 w 10000"/>
                  <a:gd name="connsiteY937" fmla="*/ 8187 h 10000"/>
                  <a:gd name="connsiteX938" fmla="*/ 7928 w 10000"/>
                  <a:gd name="connsiteY938" fmla="*/ 8157 h 10000"/>
                  <a:gd name="connsiteX939" fmla="*/ 7942 w 10000"/>
                  <a:gd name="connsiteY939" fmla="*/ 8157 h 10000"/>
                  <a:gd name="connsiteX940" fmla="*/ 7958 w 10000"/>
                  <a:gd name="connsiteY940" fmla="*/ 8164 h 10000"/>
                  <a:gd name="connsiteX941" fmla="*/ 7983 w 10000"/>
                  <a:gd name="connsiteY941" fmla="*/ 8144 h 10000"/>
                  <a:gd name="connsiteX942" fmla="*/ 8000 w 10000"/>
                  <a:gd name="connsiteY942" fmla="*/ 8109 h 10000"/>
                  <a:gd name="connsiteX943" fmla="*/ 7994 w 10000"/>
                  <a:gd name="connsiteY943" fmla="*/ 8093 h 10000"/>
                  <a:gd name="connsiteX944" fmla="*/ 7983 w 10000"/>
                  <a:gd name="connsiteY944" fmla="*/ 8070 h 10000"/>
                  <a:gd name="connsiteX945" fmla="*/ 7986 w 10000"/>
                  <a:gd name="connsiteY945" fmla="*/ 8063 h 10000"/>
                  <a:gd name="connsiteX946" fmla="*/ 7978 w 10000"/>
                  <a:gd name="connsiteY946" fmla="*/ 8044 h 10000"/>
                  <a:gd name="connsiteX947" fmla="*/ 7986 w 10000"/>
                  <a:gd name="connsiteY947" fmla="*/ 8002 h 10000"/>
                  <a:gd name="connsiteX948" fmla="*/ 7983 w 10000"/>
                  <a:gd name="connsiteY948" fmla="*/ 7947 h 10000"/>
                  <a:gd name="connsiteX949" fmla="*/ 7961 w 10000"/>
                  <a:gd name="connsiteY949" fmla="*/ 7931 h 10000"/>
                  <a:gd name="connsiteX950" fmla="*/ 7958 w 10000"/>
                  <a:gd name="connsiteY950" fmla="*/ 7898 h 10000"/>
                  <a:gd name="connsiteX951" fmla="*/ 7953 w 10000"/>
                  <a:gd name="connsiteY951" fmla="*/ 7856 h 10000"/>
                  <a:gd name="connsiteX952" fmla="*/ 7967 w 10000"/>
                  <a:gd name="connsiteY952" fmla="*/ 7837 h 10000"/>
                  <a:gd name="connsiteX953" fmla="*/ 7950 w 10000"/>
                  <a:gd name="connsiteY953" fmla="*/ 7824 h 10000"/>
                  <a:gd name="connsiteX954" fmla="*/ 7906 w 10000"/>
                  <a:gd name="connsiteY954" fmla="*/ 7814 h 10000"/>
                  <a:gd name="connsiteX955" fmla="*/ 7878 w 10000"/>
                  <a:gd name="connsiteY955" fmla="*/ 7814 h 10000"/>
                  <a:gd name="connsiteX956" fmla="*/ 7870 w 10000"/>
                  <a:gd name="connsiteY956" fmla="*/ 7795 h 10000"/>
                  <a:gd name="connsiteX957" fmla="*/ 7878 w 10000"/>
                  <a:gd name="connsiteY957" fmla="*/ 7778 h 10000"/>
                  <a:gd name="connsiteX958" fmla="*/ 7881 w 10000"/>
                  <a:gd name="connsiteY958" fmla="*/ 7775 h 10000"/>
                  <a:gd name="connsiteX959" fmla="*/ 7878 w 10000"/>
                  <a:gd name="connsiteY959" fmla="*/ 7743 h 10000"/>
                  <a:gd name="connsiteX960" fmla="*/ 7895 w 10000"/>
                  <a:gd name="connsiteY960" fmla="*/ 7733 h 10000"/>
                  <a:gd name="connsiteX961" fmla="*/ 7911 w 10000"/>
                  <a:gd name="connsiteY961" fmla="*/ 7710 h 10000"/>
                  <a:gd name="connsiteX962" fmla="*/ 7911 w 10000"/>
                  <a:gd name="connsiteY962" fmla="*/ 7665 h 10000"/>
                  <a:gd name="connsiteX963" fmla="*/ 7917 w 10000"/>
                  <a:gd name="connsiteY963" fmla="*/ 7600 h 10000"/>
                  <a:gd name="connsiteX964" fmla="*/ 7928 w 10000"/>
                  <a:gd name="connsiteY964" fmla="*/ 7581 h 10000"/>
                  <a:gd name="connsiteX965" fmla="*/ 7917 w 10000"/>
                  <a:gd name="connsiteY965" fmla="*/ 7474 h 10000"/>
                  <a:gd name="connsiteX966" fmla="*/ 7873 w 10000"/>
                  <a:gd name="connsiteY966" fmla="*/ 7335 h 10000"/>
                  <a:gd name="connsiteX967" fmla="*/ 7756 w 10000"/>
                  <a:gd name="connsiteY967" fmla="*/ 7050 h 10000"/>
                  <a:gd name="connsiteX968" fmla="*/ 7679 w 10000"/>
                  <a:gd name="connsiteY968" fmla="*/ 6839 h 10000"/>
                  <a:gd name="connsiteX969" fmla="*/ 7668 w 10000"/>
                  <a:gd name="connsiteY969" fmla="*/ 6823 h 10000"/>
                  <a:gd name="connsiteX970" fmla="*/ 7659 w 10000"/>
                  <a:gd name="connsiteY970" fmla="*/ 6768 h 10000"/>
                  <a:gd name="connsiteX971" fmla="*/ 7659 w 10000"/>
                  <a:gd name="connsiteY971" fmla="*/ 6739 h 10000"/>
                  <a:gd name="connsiteX972" fmla="*/ 7651 w 10000"/>
                  <a:gd name="connsiteY972" fmla="*/ 6713 h 10000"/>
                  <a:gd name="connsiteX973" fmla="*/ 7654 w 10000"/>
                  <a:gd name="connsiteY973" fmla="*/ 6684 h 10000"/>
                  <a:gd name="connsiteX974" fmla="*/ 7643 w 10000"/>
                  <a:gd name="connsiteY974" fmla="*/ 6626 h 10000"/>
                  <a:gd name="connsiteX975" fmla="*/ 7629 w 10000"/>
                  <a:gd name="connsiteY975" fmla="*/ 6600 h 10000"/>
                  <a:gd name="connsiteX976" fmla="*/ 7629 w 10000"/>
                  <a:gd name="connsiteY976" fmla="*/ 6580 h 10000"/>
                  <a:gd name="connsiteX977" fmla="*/ 7623 w 10000"/>
                  <a:gd name="connsiteY977" fmla="*/ 6541 h 10000"/>
                  <a:gd name="connsiteX978" fmla="*/ 7615 w 10000"/>
                  <a:gd name="connsiteY978" fmla="*/ 6522 h 10000"/>
                  <a:gd name="connsiteX979" fmla="*/ 7598 w 10000"/>
                  <a:gd name="connsiteY979" fmla="*/ 6509 h 10000"/>
                  <a:gd name="connsiteX980" fmla="*/ 7587 w 10000"/>
                  <a:gd name="connsiteY980" fmla="*/ 6493 h 10000"/>
                  <a:gd name="connsiteX981" fmla="*/ 7579 w 10000"/>
                  <a:gd name="connsiteY981" fmla="*/ 6464 h 10000"/>
                  <a:gd name="connsiteX982" fmla="*/ 7587 w 10000"/>
                  <a:gd name="connsiteY982" fmla="*/ 6438 h 10000"/>
                  <a:gd name="connsiteX983" fmla="*/ 7596 w 10000"/>
                  <a:gd name="connsiteY983" fmla="*/ 6425 h 10000"/>
                  <a:gd name="connsiteX984" fmla="*/ 7590 w 10000"/>
                  <a:gd name="connsiteY984" fmla="*/ 6396 h 10000"/>
                  <a:gd name="connsiteX985" fmla="*/ 7590 w 10000"/>
                  <a:gd name="connsiteY985" fmla="*/ 6373 h 10000"/>
                  <a:gd name="connsiteX986" fmla="*/ 7587 w 10000"/>
                  <a:gd name="connsiteY986" fmla="*/ 6354 h 10000"/>
                  <a:gd name="connsiteX987" fmla="*/ 7582 w 10000"/>
                  <a:gd name="connsiteY987" fmla="*/ 6344 h 10000"/>
                  <a:gd name="connsiteX988" fmla="*/ 7582 w 10000"/>
                  <a:gd name="connsiteY988" fmla="*/ 6324 h 10000"/>
                  <a:gd name="connsiteX989" fmla="*/ 7571 w 10000"/>
                  <a:gd name="connsiteY989" fmla="*/ 6302 h 10000"/>
                  <a:gd name="connsiteX990" fmla="*/ 7548 w 10000"/>
                  <a:gd name="connsiteY990" fmla="*/ 6256 h 10000"/>
                  <a:gd name="connsiteX991" fmla="*/ 7546 w 10000"/>
                  <a:gd name="connsiteY991" fmla="*/ 6218 h 10000"/>
                  <a:gd name="connsiteX992" fmla="*/ 7540 w 10000"/>
                  <a:gd name="connsiteY992" fmla="*/ 6159 h 10000"/>
                  <a:gd name="connsiteX993" fmla="*/ 7535 w 10000"/>
                  <a:gd name="connsiteY993" fmla="*/ 6114 h 10000"/>
                  <a:gd name="connsiteX994" fmla="*/ 7535 w 10000"/>
                  <a:gd name="connsiteY994" fmla="*/ 6088 h 10000"/>
                  <a:gd name="connsiteX995" fmla="*/ 7540 w 10000"/>
                  <a:gd name="connsiteY995" fmla="*/ 6049 h 10000"/>
                  <a:gd name="connsiteX996" fmla="*/ 7546 w 10000"/>
                  <a:gd name="connsiteY996" fmla="*/ 6004 h 10000"/>
                  <a:gd name="connsiteX997" fmla="*/ 7548 w 10000"/>
                  <a:gd name="connsiteY997" fmla="*/ 5965 h 10000"/>
                  <a:gd name="connsiteX998" fmla="*/ 7548 w 10000"/>
                  <a:gd name="connsiteY998" fmla="*/ 5946 h 10000"/>
                  <a:gd name="connsiteX999" fmla="*/ 7548 w 10000"/>
                  <a:gd name="connsiteY999" fmla="*/ 5933 h 10000"/>
                  <a:gd name="connsiteX1000" fmla="*/ 7548 w 10000"/>
                  <a:gd name="connsiteY1000" fmla="*/ 5910 h 10000"/>
                  <a:gd name="connsiteX1001" fmla="*/ 7548 w 10000"/>
                  <a:gd name="connsiteY1001" fmla="*/ 5897 h 10000"/>
                  <a:gd name="connsiteX1002" fmla="*/ 7546 w 10000"/>
                  <a:gd name="connsiteY1002" fmla="*/ 5871 h 10000"/>
                  <a:gd name="connsiteX1003" fmla="*/ 7535 w 10000"/>
                  <a:gd name="connsiteY1003" fmla="*/ 5839 h 10000"/>
                  <a:gd name="connsiteX1004" fmla="*/ 7524 w 10000"/>
                  <a:gd name="connsiteY1004" fmla="*/ 5797 h 10000"/>
                  <a:gd name="connsiteX1005" fmla="*/ 7518 w 10000"/>
                  <a:gd name="connsiteY1005" fmla="*/ 5767 h 10000"/>
                  <a:gd name="connsiteX1006" fmla="*/ 7515 w 10000"/>
                  <a:gd name="connsiteY1006" fmla="*/ 5745 h 10000"/>
                  <a:gd name="connsiteX1007" fmla="*/ 7501 w 10000"/>
                  <a:gd name="connsiteY1007" fmla="*/ 5683 h 10000"/>
                  <a:gd name="connsiteX1008" fmla="*/ 7490 w 10000"/>
                  <a:gd name="connsiteY1008" fmla="*/ 5631 h 10000"/>
                  <a:gd name="connsiteX1009" fmla="*/ 7482 w 10000"/>
                  <a:gd name="connsiteY1009" fmla="*/ 5593 h 10000"/>
                  <a:gd name="connsiteX1010" fmla="*/ 7476 w 10000"/>
                  <a:gd name="connsiteY1010" fmla="*/ 5570 h 10000"/>
                  <a:gd name="connsiteX1011" fmla="*/ 7476 w 10000"/>
                  <a:gd name="connsiteY1011" fmla="*/ 5528 h 10000"/>
                  <a:gd name="connsiteX1012" fmla="*/ 7482 w 10000"/>
                  <a:gd name="connsiteY1012" fmla="*/ 5502 h 10000"/>
                  <a:gd name="connsiteX1013" fmla="*/ 7490 w 10000"/>
                  <a:gd name="connsiteY1013" fmla="*/ 5489 h 10000"/>
                  <a:gd name="connsiteX1014" fmla="*/ 7499 w 10000"/>
                  <a:gd name="connsiteY1014" fmla="*/ 5479 h 10000"/>
                  <a:gd name="connsiteX1015" fmla="*/ 7493 w 10000"/>
                  <a:gd name="connsiteY1015" fmla="*/ 5427 h 10000"/>
                  <a:gd name="connsiteX1016" fmla="*/ 7501 w 10000"/>
                  <a:gd name="connsiteY1016" fmla="*/ 5415 h 10000"/>
                  <a:gd name="connsiteX1017" fmla="*/ 7510 w 10000"/>
                  <a:gd name="connsiteY1017" fmla="*/ 5398 h 10000"/>
                  <a:gd name="connsiteX1018" fmla="*/ 7515 w 10000"/>
                  <a:gd name="connsiteY1018" fmla="*/ 5379 h 10000"/>
                  <a:gd name="connsiteX1019" fmla="*/ 7526 w 10000"/>
                  <a:gd name="connsiteY1019" fmla="*/ 5366 h 10000"/>
                  <a:gd name="connsiteX1020" fmla="*/ 7518 w 10000"/>
                  <a:gd name="connsiteY1020" fmla="*/ 5350 h 10000"/>
                  <a:gd name="connsiteX1021" fmla="*/ 7518 w 10000"/>
                  <a:gd name="connsiteY1021" fmla="*/ 5330 h 10000"/>
                  <a:gd name="connsiteX1022" fmla="*/ 7526 w 10000"/>
                  <a:gd name="connsiteY1022" fmla="*/ 5311 h 10000"/>
                  <a:gd name="connsiteX1023" fmla="*/ 7540 w 10000"/>
                  <a:gd name="connsiteY1023" fmla="*/ 5291 h 10000"/>
                  <a:gd name="connsiteX1024" fmla="*/ 7540 w 10000"/>
                  <a:gd name="connsiteY1024" fmla="*/ 5266 h 10000"/>
                  <a:gd name="connsiteX1025" fmla="*/ 7540 w 10000"/>
                  <a:gd name="connsiteY1025" fmla="*/ 5256 h 10000"/>
                  <a:gd name="connsiteX1026" fmla="*/ 7524 w 10000"/>
                  <a:gd name="connsiteY1026" fmla="*/ 5233 h 10000"/>
                  <a:gd name="connsiteX1027" fmla="*/ 7515 w 10000"/>
                  <a:gd name="connsiteY1027" fmla="*/ 5217 h 10000"/>
                  <a:gd name="connsiteX1028" fmla="*/ 7490 w 10000"/>
                  <a:gd name="connsiteY1028" fmla="*/ 5178 h 10000"/>
                  <a:gd name="connsiteX1029" fmla="*/ 7474 w 10000"/>
                  <a:gd name="connsiteY1029" fmla="*/ 5162 h 10000"/>
                  <a:gd name="connsiteX1030" fmla="*/ 7457 w 10000"/>
                  <a:gd name="connsiteY1030" fmla="*/ 5120 h 10000"/>
                  <a:gd name="connsiteX1031" fmla="*/ 7421 w 10000"/>
                  <a:gd name="connsiteY1031" fmla="*/ 5087 h 10000"/>
                  <a:gd name="connsiteX1032" fmla="*/ 7380 w 10000"/>
                  <a:gd name="connsiteY1032" fmla="*/ 5068 h 10000"/>
                  <a:gd name="connsiteX1033" fmla="*/ 7355 w 10000"/>
                  <a:gd name="connsiteY1033" fmla="*/ 5058 h 10000"/>
                  <a:gd name="connsiteX1034" fmla="*/ 7332 w 10000"/>
                  <a:gd name="connsiteY1034" fmla="*/ 5049 h 10000"/>
                  <a:gd name="connsiteX1035" fmla="*/ 7305 w 10000"/>
                  <a:gd name="connsiteY1035" fmla="*/ 5016 h 10000"/>
                  <a:gd name="connsiteX1036" fmla="*/ 7305 w 10000"/>
                  <a:gd name="connsiteY1036" fmla="*/ 5000 h 10000"/>
                  <a:gd name="connsiteX1037" fmla="*/ 7296 w 10000"/>
                  <a:gd name="connsiteY1037" fmla="*/ 4971 h 10000"/>
                  <a:gd name="connsiteX1038" fmla="*/ 7288 w 10000"/>
                  <a:gd name="connsiteY1038" fmla="*/ 4945 h 10000"/>
                  <a:gd name="connsiteX1039" fmla="*/ 7280 w 10000"/>
                  <a:gd name="connsiteY1039" fmla="*/ 4916 h 10000"/>
                  <a:gd name="connsiteX1040" fmla="*/ 7291 w 10000"/>
                  <a:gd name="connsiteY1040" fmla="*/ 4887 h 10000"/>
                  <a:gd name="connsiteX1041" fmla="*/ 7291 w 10000"/>
                  <a:gd name="connsiteY1041" fmla="*/ 4858 h 10000"/>
                  <a:gd name="connsiteX1042" fmla="*/ 7271 w 10000"/>
                  <a:gd name="connsiteY1042" fmla="*/ 4819 h 10000"/>
                  <a:gd name="connsiteX1043" fmla="*/ 7255 w 10000"/>
                  <a:gd name="connsiteY1043" fmla="*/ 4828 h 10000"/>
                  <a:gd name="connsiteX1044" fmla="*/ 7235 w 10000"/>
                  <a:gd name="connsiteY1044" fmla="*/ 4841 h 10000"/>
                  <a:gd name="connsiteX1045" fmla="*/ 7216 w 10000"/>
                  <a:gd name="connsiteY1045" fmla="*/ 4867 h 10000"/>
                  <a:gd name="connsiteX1046" fmla="*/ 7191 w 10000"/>
                  <a:gd name="connsiteY1046" fmla="*/ 4870 h 10000"/>
                  <a:gd name="connsiteX1047" fmla="*/ 7155 w 10000"/>
                  <a:gd name="connsiteY1047" fmla="*/ 4887 h 10000"/>
                  <a:gd name="connsiteX1048" fmla="*/ 7122 w 10000"/>
                  <a:gd name="connsiteY1048" fmla="*/ 4893 h 10000"/>
                  <a:gd name="connsiteX1049" fmla="*/ 7105 w 10000"/>
                  <a:gd name="connsiteY1049" fmla="*/ 4896 h 10000"/>
                  <a:gd name="connsiteX1050" fmla="*/ 7094 w 10000"/>
                  <a:gd name="connsiteY1050" fmla="*/ 4916 h 10000"/>
                  <a:gd name="connsiteX1051" fmla="*/ 7080 w 10000"/>
                  <a:gd name="connsiteY1051" fmla="*/ 4903 h 10000"/>
                  <a:gd name="connsiteX1052" fmla="*/ 7072 w 10000"/>
                  <a:gd name="connsiteY1052" fmla="*/ 4851 h 10000"/>
                  <a:gd name="connsiteX1053" fmla="*/ 7042 w 10000"/>
                  <a:gd name="connsiteY1053" fmla="*/ 4819 h 10000"/>
                  <a:gd name="connsiteX1054" fmla="*/ 7030 w 10000"/>
                  <a:gd name="connsiteY1054" fmla="*/ 4780 h 10000"/>
                  <a:gd name="connsiteX1055" fmla="*/ 7039 w 10000"/>
                  <a:gd name="connsiteY1055" fmla="*/ 4757 h 10000"/>
                  <a:gd name="connsiteX1056" fmla="*/ 7047 w 10000"/>
                  <a:gd name="connsiteY1056" fmla="*/ 4744 h 10000"/>
                  <a:gd name="connsiteX1057" fmla="*/ 7022 w 10000"/>
                  <a:gd name="connsiteY1057" fmla="*/ 4725 h 10000"/>
                  <a:gd name="connsiteX1058" fmla="*/ 7000 w 10000"/>
                  <a:gd name="connsiteY1058" fmla="*/ 4715 h 10000"/>
                  <a:gd name="connsiteX1059" fmla="*/ 6975 w 10000"/>
                  <a:gd name="connsiteY1059" fmla="*/ 4709 h 10000"/>
                  <a:gd name="connsiteX1060" fmla="*/ 6945 w 10000"/>
                  <a:gd name="connsiteY1060" fmla="*/ 4696 h 10000"/>
                  <a:gd name="connsiteX1061" fmla="*/ 6953 w 10000"/>
                  <a:gd name="connsiteY1061" fmla="*/ 4679 h 10000"/>
                  <a:gd name="connsiteX1062" fmla="*/ 6961 w 10000"/>
                  <a:gd name="connsiteY1062" fmla="*/ 4660 h 10000"/>
                  <a:gd name="connsiteX1063" fmla="*/ 6983 w 10000"/>
                  <a:gd name="connsiteY1063" fmla="*/ 4644 h 10000"/>
                  <a:gd name="connsiteX1064" fmla="*/ 7014 w 10000"/>
                  <a:gd name="connsiteY1064" fmla="*/ 4634 h 10000"/>
                  <a:gd name="connsiteX1065" fmla="*/ 7025 w 10000"/>
                  <a:gd name="connsiteY1065" fmla="*/ 4615 h 10000"/>
                  <a:gd name="connsiteX1066" fmla="*/ 7047 w 10000"/>
                  <a:gd name="connsiteY1066" fmla="*/ 4582 h 10000"/>
                  <a:gd name="connsiteX1067" fmla="*/ 7069 w 10000"/>
                  <a:gd name="connsiteY1067" fmla="*/ 4563 h 10000"/>
                  <a:gd name="connsiteX1068" fmla="*/ 7078 w 10000"/>
                  <a:gd name="connsiteY1068" fmla="*/ 4553 h 10000"/>
                  <a:gd name="connsiteX1069" fmla="*/ 7097 w 10000"/>
                  <a:gd name="connsiteY1069" fmla="*/ 4527 h 10000"/>
                  <a:gd name="connsiteX1070" fmla="*/ 7122 w 10000"/>
                  <a:gd name="connsiteY1070" fmla="*/ 4517 h 10000"/>
                  <a:gd name="connsiteX1071" fmla="*/ 7139 w 10000"/>
                  <a:gd name="connsiteY1071" fmla="*/ 4488 h 10000"/>
                  <a:gd name="connsiteX1072" fmla="*/ 7147 w 10000"/>
                  <a:gd name="connsiteY1072" fmla="*/ 4459 h 10000"/>
                  <a:gd name="connsiteX1073" fmla="*/ 7161 w 10000"/>
                  <a:gd name="connsiteY1073" fmla="*/ 4440 h 10000"/>
                  <a:gd name="connsiteX1074" fmla="*/ 7177 w 10000"/>
                  <a:gd name="connsiteY1074" fmla="*/ 4430 h 10000"/>
                  <a:gd name="connsiteX1075" fmla="*/ 7202 w 10000"/>
                  <a:gd name="connsiteY1075" fmla="*/ 4407 h 10000"/>
                  <a:gd name="connsiteX1076" fmla="*/ 7224 w 10000"/>
                  <a:gd name="connsiteY1076" fmla="*/ 4417 h 10000"/>
                  <a:gd name="connsiteX1077" fmla="*/ 7241 w 10000"/>
                  <a:gd name="connsiteY1077" fmla="*/ 4404 h 10000"/>
                  <a:gd name="connsiteX1078" fmla="*/ 7263 w 10000"/>
                  <a:gd name="connsiteY1078" fmla="*/ 4398 h 10000"/>
                  <a:gd name="connsiteX1079" fmla="*/ 7283 w 10000"/>
                  <a:gd name="connsiteY1079" fmla="*/ 4424 h 10000"/>
                  <a:gd name="connsiteX1080" fmla="*/ 7305 w 10000"/>
                  <a:gd name="connsiteY1080" fmla="*/ 4433 h 10000"/>
                  <a:gd name="connsiteX1081" fmla="*/ 7332 w 10000"/>
                  <a:gd name="connsiteY1081" fmla="*/ 4443 h 10000"/>
                  <a:gd name="connsiteX1082" fmla="*/ 7380 w 10000"/>
                  <a:gd name="connsiteY1082" fmla="*/ 4398 h 10000"/>
                  <a:gd name="connsiteX1083" fmla="*/ 7404 w 10000"/>
                  <a:gd name="connsiteY1083" fmla="*/ 4378 h 10000"/>
                  <a:gd name="connsiteX1084" fmla="*/ 7418 w 10000"/>
                  <a:gd name="connsiteY1084" fmla="*/ 4369 h 10000"/>
                  <a:gd name="connsiteX1085" fmla="*/ 7443 w 10000"/>
                  <a:gd name="connsiteY1085" fmla="*/ 4356 h 10000"/>
                  <a:gd name="connsiteX1086" fmla="*/ 7460 w 10000"/>
                  <a:gd name="connsiteY1086" fmla="*/ 4385 h 10000"/>
                  <a:gd name="connsiteX1087" fmla="*/ 7460 w 10000"/>
                  <a:gd name="connsiteY1087" fmla="*/ 4404 h 10000"/>
                  <a:gd name="connsiteX1088" fmla="*/ 7499 w 10000"/>
                  <a:gd name="connsiteY1088" fmla="*/ 4417 h 10000"/>
                  <a:gd name="connsiteX1089" fmla="*/ 7515 w 10000"/>
                  <a:gd name="connsiteY1089" fmla="*/ 4414 h 10000"/>
                  <a:gd name="connsiteX1090" fmla="*/ 7565 w 10000"/>
                  <a:gd name="connsiteY1090" fmla="*/ 4385 h 10000"/>
                  <a:gd name="connsiteX1091" fmla="*/ 7579 w 10000"/>
                  <a:gd name="connsiteY1091" fmla="*/ 4346 h 10000"/>
                  <a:gd name="connsiteX1092" fmla="*/ 7582 w 10000"/>
                  <a:gd name="connsiteY1092" fmla="*/ 4317 h 10000"/>
                  <a:gd name="connsiteX1093" fmla="*/ 7590 w 10000"/>
                  <a:gd name="connsiteY1093" fmla="*/ 4301 h 10000"/>
                  <a:gd name="connsiteX1094" fmla="*/ 7612 w 10000"/>
                  <a:gd name="connsiteY1094" fmla="*/ 4271 h 10000"/>
                  <a:gd name="connsiteX1095" fmla="*/ 7623 w 10000"/>
                  <a:gd name="connsiteY1095" fmla="*/ 4262 h 10000"/>
                  <a:gd name="connsiteX1096" fmla="*/ 7634 w 10000"/>
                  <a:gd name="connsiteY1096" fmla="*/ 4245 h 10000"/>
                  <a:gd name="connsiteX1097" fmla="*/ 7645 w 10000"/>
                  <a:gd name="connsiteY1097" fmla="*/ 4265 h 10000"/>
                  <a:gd name="connsiteX1098" fmla="*/ 7670 w 10000"/>
                  <a:gd name="connsiteY1098" fmla="*/ 4284 h 10000"/>
                  <a:gd name="connsiteX1099" fmla="*/ 7701 w 10000"/>
                  <a:gd name="connsiteY1099" fmla="*/ 4275 h 10000"/>
                  <a:gd name="connsiteX1100" fmla="*/ 7717 w 10000"/>
                  <a:gd name="connsiteY1100" fmla="*/ 4275 h 10000"/>
                  <a:gd name="connsiteX1101" fmla="*/ 7740 w 10000"/>
                  <a:gd name="connsiteY1101" fmla="*/ 4284 h 10000"/>
                  <a:gd name="connsiteX1102" fmla="*/ 7767 w 10000"/>
                  <a:gd name="connsiteY1102" fmla="*/ 4284 h 10000"/>
                  <a:gd name="connsiteX1103" fmla="*/ 7895 w 10000"/>
                  <a:gd name="connsiteY1103" fmla="*/ 4207 h 10000"/>
                  <a:gd name="connsiteX1104" fmla="*/ 7895 w 10000"/>
                  <a:gd name="connsiteY1104" fmla="*/ 4187 h 10000"/>
                  <a:gd name="connsiteX1105" fmla="*/ 7895 w 10000"/>
                  <a:gd name="connsiteY1105" fmla="*/ 4171 h 10000"/>
                  <a:gd name="connsiteX1106" fmla="*/ 7903 w 10000"/>
                  <a:gd name="connsiteY1106" fmla="*/ 4148 h 10000"/>
                  <a:gd name="connsiteX1107" fmla="*/ 7917 w 10000"/>
                  <a:gd name="connsiteY1107" fmla="*/ 4158 h 10000"/>
                  <a:gd name="connsiteX1108" fmla="*/ 7967 w 10000"/>
                  <a:gd name="connsiteY1108" fmla="*/ 4203 h 10000"/>
                  <a:gd name="connsiteX1109" fmla="*/ 7994 w 10000"/>
                  <a:gd name="connsiteY1109" fmla="*/ 4203 h 10000"/>
                  <a:gd name="connsiteX1110" fmla="*/ 8064 w 10000"/>
                  <a:gd name="connsiteY1110" fmla="*/ 4242 h 10000"/>
                  <a:gd name="connsiteX1111" fmla="*/ 8083 w 10000"/>
                  <a:gd name="connsiteY1111" fmla="*/ 4245 h 10000"/>
                  <a:gd name="connsiteX1112" fmla="*/ 8105 w 10000"/>
                  <a:gd name="connsiteY1112" fmla="*/ 4226 h 10000"/>
                  <a:gd name="connsiteX1113" fmla="*/ 8136 w 10000"/>
                  <a:gd name="connsiteY1113" fmla="*/ 4187 h 10000"/>
                  <a:gd name="connsiteX1114" fmla="*/ 8161 w 10000"/>
                  <a:gd name="connsiteY1114" fmla="*/ 4168 h 10000"/>
                  <a:gd name="connsiteX1115" fmla="*/ 8172 w 10000"/>
                  <a:gd name="connsiteY1115" fmla="*/ 4161 h 10000"/>
                  <a:gd name="connsiteX1116" fmla="*/ 8208 w 10000"/>
                  <a:gd name="connsiteY1116" fmla="*/ 4168 h 10000"/>
                  <a:gd name="connsiteX1117" fmla="*/ 8235 w 10000"/>
                  <a:gd name="connsiteY1117" fmla="*/ 4168 h 10000"/>
                  <a:gd name="connsiteX1118" fmla="*/ 8258 w 10000"/>
                  <a:gd name="connsiteY1118" fmla="*/ 4152 h 10000"/>
                  <a:gd name="connsiteX1119" fmla="*/ 8283 w 10000"/>
                  <a:gd name="connsiteY1119" fmla="*/ 4152 h 10000"/>
                  <a:gd name="connsiteX1120" fmla="*/ 8299 w 10000"/>
                  <a:gd name="connsiteY1120" fmla="*/ 4132 h 10000"/>
                  <a:gd name="connsiteX1121" fmla="*/ 8316 w 10000"/>
                  <a:gd name="connsiteY1121" fmla="*/ 4113 h 10000"/>
                  <a:gd name="connsiteX1122" fmla="*/ 8330 w 10000"/>
                  <a:gd name="connsiteY1122" fmla="*/ 4084 h 10000"/>
                  <a:gd name="connsiteX1123" fmla="*/ 8341 w 10000"/>
                  <a:gd name="connsiteY1123" fmla="*/ 4058 h 10000"/>
                  <a:gd name="connsiteX1124" fmla="*/ 8349 w 10000"/>
                  <a:gd name="connsiteY1124" fmla="*/ 4064 h 10000"/>
                  <a:gd name="connsiteX1125" fmla="*/ 8366 w 10000"/>
                  <a:gd name="connsiteY1125" fmla="*/ 4067 h 10000"/>
                  <a:gd name="connsiteX1126" fmla="*/ 8374 w 10000"/>
                  <a:gd name="connsiteY1126" fmla="*/ 4084 h 10000"/>
                  <a:gd name="connsiteX1127" fmla="*/ 8402 w 10000"/>
                  <a:gd name="connsiteY1127" fmla="*/ 4054 h 10000"/>
                  <a:gd name="connsiteX1128" fmla="*/ 8427 w 10000"/>
                  <a:gd name="connsiteY1128" fmla="*/ 4028 h 10000"/>
                  <a:gd name="connsiteX1129" fmla="*/ 8438 w 10000"/>
                  <a:gd name="connsiteY1129" fmla="*/ 4025 h 10000"/>
                  <a:gd name="connsiteX1130" fmla="*/ 8468 w 10000"/>
                  <a:gd name="connsiteY1130" fmla="*/ 4006 h 10000"/>
                  <a:gd name="connsiteX1131" fmla="*/ 8485 w 10000"/>
                  <a:gd name="connsiteY1131" fmla="*/ 3999 h 10000"/>
                  <a:gd name="connsiteX1132" fmla="*/ 8493 w 10000"/>
                  <a:gd name="connsiteY1132" fmla="*/ 4025 h 10000"/>
                  <a:gd name="connsiteX1133" fmla="*/ 8515 w 10000"/>
                  <a:gd name="connsiteY1133" fmla="*/ 4028 h 10000"/>
                  <a:gd name="connsiteX1134" fmla="*/ 8543 w 10000"/>
                  <a:gd name="connsiteY1134" fmla="*/ 4009 h 10000"/>
                  <a:gd name="connsiteX1135" fmla="*/ 8551 w 10000"/>
                  <a:gd name="connsiteY1135" fmla="*/ 3990 h 10000"/>
                  <a:gd name="connsiteX1136" fmla="*/ 8582 w 10000"/>
                  <a:gd name="connsiteY1136" fmla="*/ 3977 h 10000"/>
                  <a:gd name="connsiteX1137" fmla="*/ 8596 w 10000"/>
                  <a:gd name="connsiteY1137" fmla="*/ 3977 h 10000"/>
                  <a:gd name="connsiteX1138" fmla="*/ 8607 w 10000"/>
                  <a:gd name="connsiteY1138" fmla="*/ 3980 h 10000"/>
                  <a:gd name="connsiteX1139" fmla="*/ 8645 w 10000"/>
                  <a:gd name="connsiteY1139" fmla="*/ 3970 h 10000"/>
                  <a:gd name="connsiteX1140" fmla="*/ 8654 w 10000"/>
                  <a:gd name="connsiteY1140" fmla="*/ 3951 h 10000"/>
                  <a:gd name="connsiteX1141" fmla="*/ 8670 w 10000"/>
                  <a:gd name="connsiteY1141" fmla="*/ 3935 h 10000"/>
                  <a:gd name="connsiteX1142" fmla="*/ 8695 w 10000"/>
                  <a:gd name="connsiteY1142" fmla="*/ 3935 h 10000"/>
                  <a:gd name="connsiteX1143" fmla="*/ 8704 w 10000"/>
                  <a:gd name="connsiteY1143" fmla="*/ 3951 h 10000"/>
                  <a:gd name="connsiteX1144" fmla="*/ 8717 w 10000"/>
                  <a:gd name="connsiteY1144" fmla="*/ 3964 h 10000"/>
                  <a:gd name="connsiteX1145" fmla="*/ 8751 w 10000"/>
                  <a:gd name="connsiteY1145" fmla="*/ 3951 h 10000"/>
                  <a:gd name="connsiteX1146" fmla="*/ 8776 w 10000"/>
                  <a:gd name="connsiteY1146" fmla="*/ 3935 h 10000"/>
                  <a:gd name="connsiteX1147" fmla="*/ 8798 w 10000"/>
                  <a:gd name="connsiteY1147" fmla="*/ 3925 h 10000"/>
                  <a:gd name="connsiteX1148" fmla="*/ 8806 w 10000"/>
                  <a:gd name="connsiteY1148" fmla="*/ 3892 h 10000"/>
                  <a:gd name="connsiteX1149" fmla="*/ 8814 w 10000"/>
                  <a:gd name="connsiteY1149" fmla="*/ 3876 h 10000"/>
                  <a:gd name="connsiteX1150" fmla="*/ 8839 w 10000"/>
                  <a:gd name="connsiteY1150" fmla="*/ 3873 h 10000"/>
                  <a:gd name="connsiteX1151" fmla="*/ 8842 w 10000"/>
                  <a:gd name="connsiteY1151" fmla="*/ 3876 h 10000"/>
                  <a:gd name="connsiteX1152" fmla="*/ 8856 w 10000"/>
                  <a:gd name="connsiteY1152" fmla="*/ 3863 h 10000"/>
                  <a:gd name="connsiteX1153" fmla="*/ 8856 w 10000"/>
                  <a:gd name="connsiteY1153" fmla="*/ 3841 h 10000"/>
                  <a:gd name="connsiteX1154" fmla="*/ 8870 w 10000"/>
                  <a:gd name="connsiteY1154" fmla="*/ 3821 h 10000"/>
                  <a:gd name="connsiteX1155" fmla="*/ 8903 w 10000"/>
                  <a:gd name="connsiteY1155" fmla="*/ 3802 h 10000"/>
                  <a:gd name="connsiteX1156" fmla="*/ 8914 w 10000"/>
                  <a:gd name="connsiteY1156" fmla="*/ 3782 h 10000"/>
                  <a:gd name="connsiteX1157" fmla="*/ 8939 w 10000"/>
                  <a:gd name="connsiteY1157" fmla="*/ 3782 h 10000"/>
                  <a:gd name="connsiteX1158" fmla="*/ 8961 w 10000"/>
                  <a:gd name="connsiteY1158" fmla="*/ 3779 h 10000"/>
                  <a:gd name="connsiteX1159" fmla="*/ 8983 w 10000"/>
                  <a:gd name="connsiteY1159" fmla="*/ 3760 h 10000"/>
                  <a:gd name="connsiteX1160" fmla="*/ 9003 w 10000"/>
                  <a:gd name="connsiteY1160" fmla="*/ 3763 h 10000"/>
                  <a:gd name="connsiteX1161" fmla="*/ 9019 w 10000"/>
                  <a:gd name="connsiteY1161" fmla="*/ 3779 h 10000"/>
                  <a:gd name="connsiteX1162" fmla="*/ 9050 w 10000"/>
                  <a:gd name="connsiteY1162" fmla="*/ 3812 h 10000"/>
                  <a:gd name="connsiteX1163" fmla="*/ 9080 w 10000"/>
                  <a:gd name="connsiteY1163" fmla="*/ 3831 h 10000"/>
                  <a:gd name="connsiteX1164" fmla="*/ 9097 w 10000"/>
                  <a:gd name="connsiteY1164" fmla="*/ 3867 h 10000"/>
                  <a:gd name="connsiteX1165" fmla="*/ 9114 w 10000"/>
                  <a:gd name="connsiteY1165" fmla="*/ 3902 h 10000"/>
                  <a:gd name="connsiteX1166" fmla="*/ 9122 w 10000"/>
                  <a:gd name="connsiteY1166" fmla="*/ 3935 h 10000"/>
                  <a:gd name="connsiteX1167" fmla="*/ 9125 w 10000"/>
                  <a:gd name="connsiteY1167" fmla="*/ 3964 h 10000"/>
                  <a:gd name="connsiteX1168" fmla="*/ 9130 w 10000"/>
                  <a:gd name="connsiteY1168" fmla="*/ 3999 h 10000"/>
                  <a:gd name="connsiteX1169" fmla="*/ 9130 w 10000"/>
                  <a:gd name="connsiteY1169" fmla="*/ 4054 h 10000"/>
                  <a:gd name="connsiteX1170" fmla="*/ 9155 w 10000"/>
                  <a:gd name="connsiteY1170" fmla="*/ 4093 h 10000"/>
                  <a:gd name="connsiteX1171" fmla="*/ 9169 w 10000"/>
                  <a:gd name="connsiteY1171" fmla="*/ 4090 h 10000"/>
                  <a:gd name="connsiteX1172" fmla="*/ 9211 w 10000"/>
                  <a:gd name="connsiteY1172" fmla="*/ 4077 h 10000"/>
                  <a:gd name="connsiteX1173" fmla="*/ 9244 w 10000"/>
                  <a:gd name="connsiteY1173" fmla="*/ 4077 h 10000"/>
                  <a:gd name="connsiteX1174" fmla="*/ 9252 w 10000"/>
                  <a:gd name="connsiteY1174" fmla="*/ 4103 h 10000"/>
                  <a:gd name="connsiteX1175" fmla="*/ 9258 w 10000"/>
                  <a:gd name="connsiteY1175" fmla="*/ 4148 h 10000"/>
                  <a:gd name="connsiteX1176" fmla="*/ 9269 w 10000"/>
                  <a:gd name="connsiteY1176" fmla="*/ 4158 h 10000"/>
                  <a:gd name="connsiteX1177" fmla="*/ 9294 w 10000"/>
                  <a:gd name="connsiteY1177" fmla="*/ 4158 h 10000"/>
                  <a:gd name="connsiteX1178" fmla="*/ 9319 w 10000"/>
                  <a:gd name="connsiteY1178" fmla="*/ 4168 h 10000"/>
                  <a:gd name="connsiteX1179" fmla="*/ 9346 w 10000"/>
                  <a:gd name="connsiteY1179" fmla="*/ 4190 h 10000"/>
                  <a:gd name="connsiteX1180" fmla="*/ 9357 w 10000"/>
                  <a:gd name="connsiteY1180" fmla="*/ 4168 h 10000"/>
                  <a:gd name="connsiteX1181" fmla="*/ 9371 w 10000"/>
                  <a:gd name="connsiteY1181" fmla="*/ 4132 h 10000"/>
                  <a:gd name="connsiteX1182" fmla="*/ 9391 w 10000"/>
                  <a:gd name="connsiteY1182" fmla="*/ 4113 h 10000"/>
                  <a:gd name="connsiteX1183" fmla="*/ 9407 w 10000"/>
                  <a:gd name="connsiteY1183" fmla="*/ 4103 h 10000"/>
                  <a:gd name="connsiteX1184" fmla="*/ 9435 w 10000"/>
                  <a:gd name="connsiteY1184" fmla="*/ 4100 h 10000"/>
                  <a:gd name="connsiteX1185" fmla="*/ 9460 w 10000"/>
                  <a:gd name="connsiteY1185" fmla="*/ 4084 h 10000"/>
                  <a:gd name="connsiteX1186" fmla="*/ 9485 w 10000"/>
                  <a:gd name="connsiteY1186" fmla="*/ 4067 h 10000"/>
                  <a:gd name="connsiteX1187" fmla="*/ 9496 w 10000"/>
                  <a:gd name="connsiteY1187" fmla="*/ 4054 h 10000"/>
                  <a:gd name="connsiteX1188" fmla="*/ 9526 w 10000"/>
                  <a:gd name="connsiteY1188" fmla="*/ 4048 h 10000"/>
                  <a:gd name="connsiteX1189" fmla="*/ 9557 w 10000"/>
                  <a:gd name="connsiteY1189" fmla="*/ 4038 h 10000"/>
                  <a:gd name="connsiteX1190" fmla="*/ 9584 w 10000"/>
                  <a:gd name="connsiteY1190" fmla="*/ 4019 h 10000"/>
                  <a:gd name="connsiteX1191" fmla="*/ 9623 w 10000"/>
                  <a:gd name="connsiteY1191" fmla="*/ 4016 h 10000"/>
                  <a:gd name="connsiteX1192" fmla="*/ 9648 w 10000"/>
                  <a:gd name="connsiteY1192" fmla="*/ 4009 h 10000"/>
                  <a:gd name="connsiteX1193" fmla="*/ 9673 w 10000"/>
                  <a:gd name="connsiteY1193" fmla="*/ 4019 h 10000"/>
                  <a:gd name="connsiteX1194" fmla="*/ 9712 w 10000"/>
                  <a:gd name="connsiteY1194" fmla="*/ 4038 h 10000"/>
                  <a:gd name="connsiteX1195" fmla="*/ 9742 w 10000"/>
                  <a:gd name="connsiteY1195" fmla="*/ 4074 h 10000"/>
                  <a:gd name="connsiteX1196" fmla="*/ 9776 w 10000"/>
                  <a:gd name="connsiteY1196" fmla="*/ 4093 h 10000"/>
                  <a:gd name="connsiteX1197" fmla="*/ 9814 w 10000"/>
                  <a:gd name="connsiteY1197" fmla="*/ 4109 h 10000"/>
                  <a:gd name="connsiteX1198" fmla="*/ 9859 w 10000"/>
                  <a:gd name="connsiteY1198" fmla="*/ 4119 h 10000"/>
                  <a:gd name="connsiteX1199" fmla="*/ 9898 w 10000"/>
                  <a:gd name="connsiteY1199" fmla="*/ 4122 h 10000"/>
                  <a:gd name="connsiteX1200" fmla="*/ 9931 w 10000"/>
                  <a:gd name="connsiteY1200" fmla="*/ 4109 h 10000"/>
                  <a:gd name="connsiteX1201" fmla="*/ 9956 w 10000"/>
                  <a:gd name="connsiteY1201" fmla="*/ 4100 h 10000"/>
                  <a:gd name="connsiteX1202" fmla="*/ 9981 w 10000"/>
                  <a:gd name="connsiteY1202" fmla="*/ 4067 h 10000"/>
                  <a:gd name="connsiteX1203" fmla="*/ 9994 w 10000"/>
                  <a:gd name="connsiteY1203" fmla="*/ 4035 h 10000"/>
                  <a:gd name="connsiteX1204" fmla="*/ 10000 w 10000"/>
                  <a:gd name="connsiteY1204" fmla="*/ 3996 h 10000"/>
                  <a:gd name="connsiteX1205" fmla="*/ 9994 w 10000"/>
                  <a:gd name="connsiteY1205" fmla="*/ 3941 h 10000"/>
                  <a:gd name="connsiteX1206" fmla="*/ 9986 w 10000"/>
                  <a:gd name="connsiteY1206" fmla="*/ 3905 h 10000"/>
                  <a:gd name="connsiteX1207" fmla="*/ 9981 w 10000"/>
                  <a:gd name="connsiteY1207" fmla="*/ 3857 h 10000"/>
                  <a:gd name="connsiteX1208" fmla="*/ 9989 w 10000"/>
                  <a:gd name="connsiteY1208" fmla="*/ 3837 h 10000"/>
                  <a:gd name="connsiteX1209" fmla="*/ 9989 w 10000"/>
                  <a:gd name="connsiteY1209" fmla="*/ 3812 h 10000"/>
                  <a:gd name="connsiteX1210" fmla="*/ 9981 w 10000"/>
                  <a:gd name="connsiteY1210" fmla="*/ 3792 h 10000"/>
                  <a:gd name="connsiteX1211" fmla="*/ 9970 w 10000"/>
                  <a:gd name="connsiteY1211" fmla="*/ 3763 h 10000"/>
                  <a:gd name="connsiteX1212" fmla="*/ 9945 w 10000"/>
                  <a:gd name="connsiteY1212" fmla="*/ 3705 h 10000"/>
                  <a:gd name="connsiteX1213" fmla="*/ 9931 w 10000"/>
                  <a:gd name="connsiteY1213" fmla="*/ 3659 h 10000"/>
                  <a:gd name="connsiteX1214" fmla="*/ 9903 w 10000"/>
                  <a:gd name="connsiteY1214" fmla="*/ 3640 h 10000"/>
                  <a:gd name="connsiteX1215" fmla="*/ 9881 w 10000"/>
                  <a:gd name="connsiteY1215" fmla="*/ 3620 h 10000"/>
                  <a:gd name="connsiteX1216" fmla="*/ 9856 w 10000"/>
                  <a:gd name="connsiteY1216" fmla="*/ 3595 h 10000"/>
                  <a:gd name="connsiteX1217" fmla="*/ 9817 w 10000"/>
                  <a:gd name="connsiteY1217" fmla="*/ 3562 h 10000"/>
                  <a:gd name="connsiteX1218" fmla="*/ 9795 w 10000"/>
                  <a:gd name="connsiteY1218" fmla="*/ 3546 h 10000"/>
                  <a:gd name="connsiteX1219" fmla="*/ 9778 w 10000"/>
                  <a:gd name="connsiteY1219" fmla="*/ 3527 h 10000"/>
                  <a:gd name="connsiteX1220" fmla="*/ 9745 w 10000"/>
                  <a:gd name="connsiteY1220" fmla="*/ 3501 h 10000"/>
                  <a:gd name="connsiteX1221" fmla="*/ 9726 w 10000"/>
                  <a:gd name="connsiteY1221" fmla="*/ 3488 h 10000"/>
                  <a:gd name="connsiteX1222" fmla="*/ 9704 w 10000"/>
                  <a:gd name="connsiteY1222" fmla="*/ 3472 h 10000"/>
                  <a:gd name="connsiteX1223" fmla="*/ 9695 w 10000"/>
                  <a:gd name="connsiteY1223" fmla="*/ 3468 h 10000"/>
                  <a:gd name="connsiteX1224" fmla="*/ 9690 w 10000"/>
                  <a:gd name="connsiteY1224" fmla="*/ 3459 h 10000"/>
                  <a:gd name="connsiteX1225" fmla="*/ 9673 w 10000"/>
                  <a:gd name="connsiteY1225" fmla="*/ 3449 h 10000"/>
                  <a:gd name="connsiteX1226" fmla="*/ 9665 w 10000"/>
                  <a:gd name="connsiteY1226" fmla="*/ 3442 h 10000"/>
                  <a:gd name="connsiteX1227" fmla="*/ 9654 w 10000"/>
                  <a:gd name="connsiteY1227" fmla="*/ 3449 h 10000"/>
                  <a:gd name="connsiteX1228" fmla="*/ 9521 w 10000"/>
                  <a:gd name="connsiteY1228" fmla="*/ 3394 h 10000"/>
                  <a:gd name="connsiteX1229" fmla="*/ 9510 w 10000"/>
                  <a:gd name="connsiteY1229" fmla="*/ 3368 h 10000"/>
                  <a:gd name="connsiteX1230" fmla="*/ 9496 w 10000"/>
                  <a:gd name="connsiteY1230" fmla="*/ 3287 h 10000"/>
                  <a:gd name="connsiteX1231" fmla="*/ 9488 w 10000"/>
                  <a:gd name="connsiteY1231" fmla="*/ 3216 h 10000"/>
                  <a:gd name="connsiteX1232" fmla="*/ 9493 w 10000"/>
                  <a:gd name="connsiteY1232" fmla="*/ 3174 h 10000"/>
                  <a:gd name="connsiteX1233" fmla="*/ 9501 w 10000"/>
                  <a:gd name="connsiteY1233" fmla="*/ 3128 h 10000"/>
                  <a:gd name="connsiteX1234" fmla="*/ 9488 w 10000"/>
                  <a:gd name="connsiteY1234" fmla="*/ 3025 h 10000"/>
                  <a:gd name="connsiteX1235" fmla="*/ 9446 w 10000"/>
                  <a:gd name="connsiteY1235" fmla="*/ 2931 h 10000"/>
                  <a:gd name="connsiteX1236" fmla="*/ 9382 w 10000"/>
                  <a:gd name="connsiteY1236" fmla="*/ 2837 h 10000"/>
                  <a:gd name="connsiteX1237" fmla="*/ 9316 w 10000"/>
                  <a:gd name="connsiteY1237" fmla="*/ 2753 h 10000"/>
                  <a:gd name="connsiteX1238" fmla="*/ 9294 w 10000"/>
                  <a:gd name="connsiteY1238" fmla="*/ 2655 h 10000"/>
                  <a:gd name="connsiteX1239" fmla="*/ 9213 w 10000"/>
                  <a:gd name="connsiteY1239" fmla="*/ 2328 h 10000"/>
                  <a:gd name="connsiteX1240" fmla="*/ 9172 w 10000"/>
                  <a:gd name="connsiteY1240" fmla="*/ 2286 h 10000"/>
                  <a:gd name="connsiteX1241" fmla="*/ 9019 w 10000"/>
                  <a:gd name="connsiteY1241" fmla="*/ 2082 h 10000"/>
                  <a:gd name="connsiteX1242" fmla="*/ 8906 w 10000"/>
                  <a:gd name="connsiteY1242" fmla="*/ 1946 h 10000"/>
                  <a:gd name="connsiteX1243" fmla="*/ 8801 w 10000"/>
                  <a:gd name="connsiteY1243" fmla="*/ 1778 h 10000"/>
                  <a:gd name="connsiteX1244" fmla="*/ 8806 w 10000"/>
                  <a:gd name="connsiteY1244" fmla="*/ 1713 h 10000"/>
                  <a:gd name="connsiteX1245" fmla="*/ 8809 w 10000"/>
                  <a:gd name="connsiteY1245" fmla="*/ 1703 h 10000"/>
                  <a:gd name="connsiteX1246" fmla="*/ 8817 w 10000"/>
                  <a:gd name="connsiteY1246" fmla="*/ 1713 h 10000"/>
                  <a:gd name="connsiteX1247" fmla="*/ 8834 w 10000"/>
                  <a:gd name="connsiteY1247" fmla="*/ 1729 h 10000"/>
                  <a:gd name="connsiteX1248" fmla="*/ 8839 w 10000"/>
                  <a:gd name="connsiteY1248" fmla="*/ 1729 h 10000"/>
                  <a:gd name="connsiteX1249" fmla="*/ 8848 w 10000"/>
                  <a:gd name="connsiteY1249" fmla="*/ 1723 h 10000"/>
                  <a:gd name="connsiteX1250" fmla="*/ 8850 w 10000"/>
                  <a:gd name="connsiteY1250" fmla="*/ 1703 h 10000"/>
                  <a:gd name="connsiteX1251" fmla="*/ 8850 w 10000"/>
                  <a:gd name="connsiteY1251" fmla="*/ 1684 h 10000"/>
                  <a:gd name="connsiteX1252" fmla="*/ 8850 w 10000"/>
                  <a:gd name="connsiteY1252" fmla="*/ 1648 h 10000"/>
                  <a:gd name="connsiteX1253" fmla="*/ 8881 w 10000"/>
                  <a:gd name="connsiteY1253" fmla="*/ 1571 h 10000"/>
                  <a:gd name="connsiteX1254" fmla="*/ 8895 w 10000"/>
                  <a:gd name="connsiteY1254" fmla="*/ 1541 h 10000"/>
                  <a:gd name="connsiteX1255" fmla="*/ 8895 w 10000"/>
                  <a:gd name="connsiteY1255" fmla="*/ 1525 h 10000"/>
                  <a:gd name="connsiteX1256" fmla="*/ 8881 w 10000"/>
                  <a:gd name="connsiteY1256" fmla="*/ 1516 h 10000"/>
                  <a:gd name="connsiteX1257" fmla="*/ 8864 w 10000"/>
                  <a:gd name="connsiteY1257" fmla="*/ 1522 h 10000"/>
                  <a:gd name="connsiteX1258" fmla="*/ 8850 w 10000"/>
                  <a:gd name="connsiteY1258" fmla="*/ 1535 h 10000"/>
                  <a:gd name="connsiteX1259" fmla="*/ 8834 w 10000"/>
                  <a:gd name="connsiteY1259" fmla="*/ 1571 h 10000"/>
                  <a:gd name="connsiteX1260" fmla="*/ 8825 w 10000"/>
                  <a:gd name="connsiteY1260" fmla="*/ 1587 h 10000"/>
                  <a:gd name="connsiteX1261" fmla="*/ 8776 w 10000"/>
                  <a:gd name="connsiteY1261" fmla="*/ 1571 h 10000"/>
                  <a:gd name="connsiteX1262" fmla="*/ 8745 w 10000"/>
                  <a:gd name="connsiteY1262" fmla="*/ 1580 h 10000"/>
                  <a:gd name="connsiteX1263" fmla="*/ 8720 w 10000"/>
                  <a:gd name="connsiteY1263" fmla="*/ 1587 h 10000"/>
                  <a:gd name="connsiteX1264" fmla="*/ 8709 w 10000"/>
                  <a:gd name="connsiteY1264" fmla="*/ 1609 h 10000"/>
                  <a:gd name="connsiteX1265" fmla="*/ 8693 w 10000"/>
                  <a:gd name="connsiteY1265" fmla="*/ 1616 h 10000"/>
                  <a:gd name="connsiteX1266" fmla="*/ 8684 w 10000"/>
                  <a:gd name="connsiteY1266" fmla="*/ 1639 h 10000"/>
                  <a:gd name="connsiteX1267" fmla="*/ 8684 w 10000"/>
                  <a:gd name="connsiteY1267" fmla="*/ 1658 h 10000"/>
                  <a:gd name="connsiteX1268" fmla="*/ 8665 w 10000"/>
                  <a:gd name="connsiteY1268" fmla="*/ 1655 h 10000"/>
                  <a:gd name="connsiteX1269" fmla="*/ 8665 w 10000"/>
                  <a:gd name="connsiteY1269" fmla="*/ 1645 h 10000"/>
                  <a:gd name="connsiteX1270" fmla="*/ 8665 w 10000"/>
                  <a:gd name="connsiteY1270" fmla="*/ 1626 h 10000"/>
                  <a:gd name="connsiteX1271" fmla="*/ 8676 w 10000"/>
                  <a:gd name="connsiteY1271" fmla="*/ 1609 h 10000"/>
                  <a:gd name="connsiteX1272" fmla="*/ 8679 w 10000"/>
                  <a:gd name="connsiteY1272" fmla="*/ 1597 h 10000"/>
                  <a:gd name="connsiteX1273" fmla="*/ 8687 w 10000"/>
                  <a:gd name="connsiteY1273" fmla="*/ 1577 h 10000"/>
                  <a:gd name="connsiteX1274" fmla="*/ 8695 w 10000"/>
                  <a:gd name="connsiteY1274" fmla="*/ 1554 h 10000"/>
                  <a:gd name="connsiteX1275" fmla="*/ 8709 w 10000"/>
                  <a:gd name="connsiteY1275" fmla="*/ 1532 h 10000"/>
                  <a:gd name="connsiteX1276" fmla="*/ 8704 w 10000"/>
                  <a:gd name="connsiteY1276" fmla="*/ 1512 h 10000"/>
                  <a:gd name="connsiteX1277" fmla="*/ 8695 w 10000"/>
                  <a:gd name="connsiteY1277" fmla="*/ 1503 h 10000"/>
                  <a:gd name="connsiteX1278" fmla="*/ 8684 w 10000"/>
                  <a:gd name="connsiteY1278" fmla="*/ 1503 h 10000"/>
                  <a:gd name="connsiteX1279" fmla="*/ 8670 w 10000"/>
                  <a:gd name="connsiteY1279" fmla="*/ 1525 h 10000"/>
                  <a:gd name="connsiteX1280" fmla="*/ 8665 w 10000"/>
                  <a:gd name="connsiteY1280" fmla="*/ 1545 h 10000"/>
                  <a:gd name="connsiteX1281" fmla="*/ 8654 w 10000"/>
                  <a:gd name="connsiteY1281" fmla="*/ 1567 h 10000"/>
                  <a:gd name="connsiteX1282" fmla="*/ 8648 w 10000"/>
                  <a:gd name="connsiteY1282" fmla="*/ 1587 h 10000"/>
                  <a:gd name="connsiteX1283" fmla="*/ 8640 w 10000"/>
                  <a:gd name="connsiteY1283" fmla="*/ 1629 h 10000"/>
                  <a:gd name="connsiteX1284" fmla="*/ 8620 w 10000"/>
                  <a:gd name="connsiteY1284" fmla="*/ 1635 h 10000"/>
                  <a:gd name="connsiteX1285" fmla="*/ 8612 w 10000"/>
                  <a:gd name="connsiteY1285" fmla="*/ 1635 h 10000"/>
                  <a:gd name="connsiteX1286" fmla="*/ 8604 w 10000"/>
                  <a:gd name="connsiteY1286" fmla="*/ 1626 h 10000"/>
                  <a:gd name="connsiteX1287" fmla="*/ 8596 w 10000"/>
                  <a:gd name="connsiteY1287" fmla="*/ 1616 h 10000"/>
                  <a:gd name="connsiteX1288" fmla="*/ 8596 w 10000"/>
                  <a:gd name="connsiteY1288" fmla="*/ 1580 h 10000"/>
                  <a:gd name="connsiteX1289" fmla="*/ 8587 w 10000"/>
                  <a:gd name="connsiteY1289" fmla="*/ 1545 h 10000"/>
                  <a:gd name="connsiteX1290" fmla="*/ 8565 w 10000"/>
                  <a:gd name="connsiteY1290" fmla="*/ 1516 h 10000"/>
                  <a:gd name="connsiteX1291" fmla="*/ 8543 w 10000"/>
                  <a:gd name="connsiteY1291" fmla="*/ 1512 h 10000"/>
                  <a:gd name="connsiteX1292" fmla="*/ 8518 w 10000"/>
                  <a:gd name="connsiteY1292" fmla="*/ 1532 h 10000"/>
                  <a:gd name="connsiteX1293" fmla="*/ 8476 w 10000"/>
                  <a:gd name="connsiteY1293" fmla="*/ 1567 h 10000"/>
                  <a:gd name="connsiteX1294" fmla="*/ 8454 w 10000"/>
                  <a:gd name="connsiteY1294" fmla="*/ 1551 h 10000"/>
                  <a:gd name="connsiteX1295" fmla="*/ 8402 w 10000"/>
                  <a:gd name="connsiteY1295" fmla="*/ 1493 h 10000"/>
                  <a:gd name="connsiteX1296" fmla="*/ 8371 w 10000"/>
                  <a:gd name="connsiteY1296" fmla="*/ 1428 h 10000"/>
                  <a:gd name="connsiteX1297" fmla="*/ 8072 w 10000"/>
                  <a:gd name="connsiteY1297" fmla="*/ 1422 h 10000"/>
                  <a:gd name="connsiteX1298" fmla="*/ 7823 w 10000"/>
                  <a:gd name="connsiteY1298" fmla="*/ 1279 h 10000"/>
                  <a:gd name="connsiteX1299" fmla="*/ 7587 w 10000"/>
                  <a:gd name="connsiteY1299" fmla="*/ 1133 h 10000"/>
                  <a:gd name="connsiteX1300" fmla="*/ 7526 w 10000"/>
                  <a:gd name="connsiteY1300" fmla="*/ 1098 h 10000"/>
                  <a:gd name="connsiteX1301" fmla="*/ 7346 w 10000"/>
                  <a:gd name="connsiteY1301" fmla="*/ 991 h 10000"/>
                  <a:gd name="connsiteX1302" fmla="*/ 7321 w 10000"/>
                  <a:gd name="connsiteY1302" fmla="*/ 959 h 10000"/>
                  <a:gd name="connsiteX1303" fmla="*/ 7307 w 10000"/>
                  <a:gd name="connsiteY1303" fmla="*/ 871 h 10000"/>
                  <a:gd name="connsiteX1304" fmla="*/ 7224 w 10000"/>
                  <a:gd name="connsiteY1304" fmla="*/ 816 h 10000"/>
                  <a:gd name="connsiteX1305" fmla="*/ 7147 w 10000"/>
                  <a:gd name="connsiteY1305" fmla="*/ 787 h 10000"/>
                  <a:gd name="connsiteX1306" fmla="*/ 7080 w 10000"/>
                  <a:gd name="connsiteY1306" fmla="*/ 742 h 10000"/>
                  <a:gd name="connsiteX1307" fmla="*/ 7069 w 10000"/>
                  <a:gd name="connsiteY1307" fmla="*/ 767 h 10000"/>
                  <a:gd name="connsiteX1308" fmla="*/ 7033 w 10000"/>
                  <a:gd name="connsiteY1308" fmla="*/ 787 h 10000"/>
                  <a:gd name="connsiteX1309" fmla="*/ 6820 w 10000"/>
                  <a:gd name="connsiteY1309" fmla="*/ 878 h 10000"/>
                  <a:gd name="connsiteX1310" fmla="*/ 6726 w 10000"/>
                  <a:gd name="connsiteY1310" fmla="*/ 897 h 10000"/>
                  <a:gd name="connsiteX1311" fmla="*/ 6626 w 10000"/>
                  <a:gd name="connsiteY1311" fmla="*/ 955 h 10000"/>
                  <a:gd name="connsiteX1312" fmla="*/ 6582 w 10000"/>
                  <a:gd name="connsiteY1312" fmla="*/ 946 h 10000"/>
                  <a:gd name="connsiteX1313" fmla="*/ 6571 w 10000"/>
                  <a:gd name="connsiteY1313" fmla="*/ 955 h 10000"/>
                  <a:gd name="connsiteX1314" fmla="*/ 6507 w 10000"/>
                  <a:gd name="connsiteY1314" fmla="*/ 975 h 10000"/>
                  <a:gd name="connsiteX1315" fmla="*/ 6485 w 10000"/>
                  <a:gd name="connsiteY1315" fmla="*/ 975 h 10000"/>
                  <a:gd name="connsiteX1316" fmla="*/ 6476 w 10000"/>
                  <a:gd name="connsiteY1316" fmla="*/ 965 h 10000"/>
                  <a:gd name="connsiteX1317" fmla="*/ 6474 w 10000"/>
                  <a:gd name="connsiteY1317" fmla="*/ 936 h 10000"/>
                  <a:gd name="connsiteX1318" fmla="*/ 6452 w 10000"/>
                  <a:gd name="connsiteY1318" fmla="*/ 887 h 10000"/>
                  <a:gd name="connsiteX1319" fmla="*/ 6352 w 10000"/>
                  <a:gd name="connsiteY1319" fmla="*/ 767 h 10000"/>
                  <a:gd name="connsiteX1320" fmla="*/ 6313 w 10000"/>
                  <a:gd name="connsiteY1320" fmla="*/ 732 h 10000"/>
                  <a:gd name="connsiteX1321" fmla="*/ 6296 w 10000"/>
                  <a:gd name="connsiteY1321" fmla="*/ 690 h 10000"/>
                  <a:gd name="connsiteX1322" fmla="*/ 6271 w 10000"/>
                  <a:gd name="connsiteY1322" fmla="*/ 664 h 10000"/>
                  <a:gd name="connsiteX1323" fmla="*/ 6266 w 10000"/>
                  <a:gd name="connsiteY1323" fmla="*/ 654 h 10000"/>
                  <a:gd name="connsiteX1324" fmla="*/ 6111 w 10000"/>
                  <a:gd name="connsiteY1324" fmla="*/ 398 h 10000"/>
                  <a:gd name="connsiteX1325" fmla="*/ 5903 w 10000"/>
                  <a:gd name="connsiteY1325" fmla="*/ 408 h 10000"/>
                  <a:gd name="connsiteX1326" fmla="*/ 5837 w 10000"/>
                  <a:gd name="connsiteY1326" fmla="*/ 427 h 10000"/>
                  <a:gd name="connsiteX1327" fmla="*/ 5756 w 10000"/>
                  <a:gd name="connsiteY1327" fmla="*/ 453 h 10000"/>
                  <a:gd name="connsiteX1328" fmla="*/ 5681 w 10000"/>
                  <a:gd name="connsiteY1328" fmla="*/ 453 h 10000"/>
                  <a:gd name="connsiteX1329" fmla="*/ 5609 w 10000"/>
                  <a:gd name="connsiteY1329" fmla="*/ 447 h 10000"/>
                  <a:gd name="connsiteX1330" fmla="*/ 5554 w 10000"/>
                  <a:gd name="connsiteY1330" fmla="*/ 304 h 10000"/>
                  <a:gd name="connsiteX1331" fmla="*/ 5529 w 10000"/>
                  <a:gd name="connsiteY1331" fmla="*/ 301 h 10000"/>
                  <a:gd name="connsiteX1332" fmla="*/ 5393 w 10000"/>
                  <a:gd name="connsiteY1332" fmla="*/ 256 h 10000"/>
                  <a:gd name="connsiteX1333" fmla="*/ 5366 w 10000"/>
                  <a:gd name="connsiteY1333" fmla="*/ 220 h 10000"/>
                  <a:gd name="connsiteX1334" fmla="*/ 5249 w 10000"/>
                  <a:gd name="connsiteY1334" fmla="*/ 155 h 10000"/>
                  <a:gd name="connsiteX1335" fmla="*/ 5141 w 10000"/>
                  <a:gd name="connsiteY1335" fmla="*/ 52 h 10000"/>
                  <a:gd name="connsiteX1336" fmla="*/ 5116 w 10000"/>
                  <a:gd name="connsiteY1336" fmla="*/ 3 h 10000"/>
                  <a:gd name="connsiteX1337" fmla="*/ 5061 w 10000"/>
                  <a:gd name="connsiteY1337" fmla="*/ 0 h 10000"/>
                  <a:gd name="connsiteX1338" fmla="*/ 5036 w 10000"/>
                  <a:gd name="connsiteY1338" fmla="*/ 32 h 10000"/>
                  <a:gd name="connsiteX1339" fmla="*/ 4942 w 10000"/>
                  <a:gd name="connsiteY1339" fmla="*/ 133 h 10000"/>
                  <a:gd name="connsiteX1340" fmla="*/ 4900 w 10000"/>
                  <a:gd name="connsiteY1340" fmla="*/ 217 h 10000"/>
                  <a:gd name="connsiteX1341" fmla="*/ 4861 w 10000"/>
                  <a:gd name="connsiteY1341" fmla="*/ 198 h 10000"/>
                  <a:gd name="connsiteX1342" fmla="*/ 4795 w 10000"/>
                  <a:gd name="connsiteY1342" fmla="*/ 68 h 10000"/>
                  <a:gd name="connsiteX1343" fmla="*/ 4778 w 10000"/>
                  <a:gd name="connsiteY1343" fmla="*/ 62 h 10000"/>
                  <a:gd name="connsiteX1344" fmla="*/ 4765 w 10000"/>
                  <a:gd name="connsiteY1344" fmla="*/ 62 h 10000"/>
                  <a:gd name="connsiteX1345" fmla="*/ 4748 w 10000"/>
                  <a:gd name="connsiteY1345" fmla="*/ 68 h 10000"/>
                  <a:gd name="connsiteX1346" fmla="*/ 4673 w 10000"/>
                  <a:gd name="connsiteY1346" fmla="*/ 136 h 10000"/>
                  <a:gd name="connsiteX1347" fmla="*/ 4632 w 10000"/>
                  <a:gd name="connsiteY1347" fmla="*/ 201 h 10000"/>
                  <a:gd name="connsiteX1348" fmla="*/ 4623 w 10000"/>
                  <a:gd name="connsiteY1348" fmla="*/ 210 h 10000"/>
                  <a:gd name="connsiteX1349" fmla="*/ 4579 w 10000"/>
                  <a:gd name="connsiteY1349" fmla="*/ 220 h 10000"/>
                  <a:gd name="connsiteX1350" fmla="*/ 4479 w 10000"/>
                  <a:gd name="connsiteY1350" fmla="*/ 198 h 10000"/>
                  <a:gd name="connsiteX1351" fmla="*/ 4402 w 10000"/>
                  <a:gd name="connsiteY1351" fmla="*/ 165 h 10000"/>
                  <a:gd name="connsiteX1352" fmla="*/ 4374 w 10000"/>
                  <a:gd name="connsiteY1352" fmla="*/ 165 h 10000"/>
                  <a:gd name="connsiteX1353" fmla="*/ 4335 w 10000"/>
                  <a:gd name="connsiteY1353" fmla="*/ 172 h 10000"/>
                  <a:gd name="connsiteX1354" fmla="*/ 4302 w 10000"/>
                  <a:gd name="connsiteY1354" fmla="*/ 188 h 10000"/>
                  <a:gd name="connsiteX1355" fmla="*/ 4271 w 10000"/>
                  <a:gd name="connsiteY1355" fmla="*/ 220 h 10000"/>
                  <a:gd name="connsiteX1356" fmla="*/ 4238 w 10000"/>
                  <a:gd name="connsiteY1356" fmla="*/ 240 h 10000"/>
                  <a:gd name="connsiteX1357" fmla="*/ 4324 w 10000"/>
                  <a:gd name="connsiteY1357" fmla="*/ 1289 h 10000"/>
                  <a:gd name="connsiteX1358" fmla="*/ 3521 w 10000"/>
                  <a:gd name="connsiteY1358" fmla="*/ 7730 h 10000"/>
                  <a:gd name="connsiteX1359" fmla="*/ 3554 w 10000"/>
                  <a:gd name="connsiteY1359" fmla="*/ 7740 h 10000"/>
                  <a:gd name="connsiteX1360" fmla="*/ 3560 w 10000"/>
                  <a:gd name="connsiteY1360" fmla="*/ 7749 h 10000"/>
                  <a:gd name="connsiteX1361" fmla="*/ 3562 w 10000"/>
                  <a:gd name="connsiteY1361" fmla="*/ 7759 h 10000"/>
                  <a:gd name="connsiteX1362" fmla="*/ 3573 w 10000"/>
                  <a:gd name="connsiteY1362" fmla="*/ 7766 h 10000"/>
                  <a:gd name="connsiteX1363" fmla="*/ 3584 w 10000"/>
                  <a:gd name="connsiteY1363" fmla="*/ 7759 h 10000"/>
                  <a:gd name="connsiteX1364" fmla="*/ 3598 w 10000"/>
                  <a:gd name="connsiteY1364" fmla="*/ 7743 h 10000"/>
                  <a:gd name="connsiteX1365" fmla="*/ 3609 w 10000"/>
                  <a:gd name="connsiteY1365" fmla="*/ 7756 h 10000"/>
                  <a:gd name="connsiteX1366" fmla="*/ 3623 w 10000"/>
                  <a:gd name="connsiteY1366" fmla="*/ 7733 h 10000"/>
                  <a:gd name="connsiteX1367" fmla="*/ 3632 w 10000"/>
                  <a:gd name="connsiteY1367" fmla="*/ 7730 h 10000"/>
                  <a:gd name="connsiteX1368" fmla="*/ 3634 w 10000"/>
                  <a:gd name="connsiteY1368" fmla="*/ 7730 h 10000"/>
                  <a:gd name="connsiteX1369" fmla="*/ 3643 w 10000"/>
                  <a:gd name="connsiteY1369" fmla="*/ 7730 h 10000"/>
                  <a:gd name="connsiteX1370" fmla="*/ 3657 w 10000"/>
                  <a:gd name="connsiteY1370" fmla="*/ 7733 h 10000"/>
                  <a:gd name="connsiteX1371" fmla="*/ 3670 w 10000"/>
                  <a:gd name="connsiteY1371" fmla="*/ 7730 h 10000"/>
                  <a:gd name="connsiteX1372" fmla="*/ 3687 w 10000"/>
                  <a:gd name="connsiteY1372" fmla="*/ 7730 h 10000"/>
                  <a:gd name="connsiteX1373" fmla="*/ 3690 w 10000"/>
                  <a:gd name="connsiteY1373" fmla="*/ 7730 h 10000"/>
                  <a:gd name="connsiteX1374" fmla="*/ 3704 w 10000"/>
                  <a:gd name="connsiteY1374" fmla="*/ 7740 h 10000"/>
                  <a:gd name="connsiteX1375" fmla="*/ 3712 w 10000"/>
                  <a:gd name="connsiteY1375" fmla="*/ 7743 h 10000"/>
                  <a:gd name="connsiteX1376" fmla="*/ 3723 w 10000"/>
                  <a:gd name="connsiteY1376" fmla="*/ 7749 h 10000"/>
                  <a:gd name="connsiteX1377" fmla="*/ 3729 w 10000"/>
                  <a:gd name="connsiteY1377" fmla="*/ 7749 h 10000"/>
                  <a:gd name="connsiteX1378" fmla="*/ 3729 w 10000"/>
                  <a:gd name="connsiteY1378" fmla="*/ 7743 h 10000"/>
                  <a:gd name="connsiteX1379" fmla="*/ 3745 w 10000"/>
                  <a:gd name="connsiteY1379" fmla="*/ 7740 h 10000"/>
                  <a:gd name="connsiteX1380" fmla="*/ 3753 w 10000"/>
                  <a:gd name="connsiteY1380" fmla="*/ 7730 h 10000"/>
                  <a:gd name="connsiteX1381" fmla="*/ 3762 w 10000"/>
                  <a:gd name="connsiteY1381" fmla="*/ 7720 h 10000"/>
                  <a:gd name="connsiteX1382" fmla="*/ 3776 w 10000"/>
                  <a:gd name="connsiteY1382" fmla="*/ 7710 h 10000"/>
                  <a:gd name="connsiteX1383" fmla="*/ 3784 w 10000"/>
                  <a:gd name="connsiteY1383" fmla="*/ 7701 h 10000"/>
                  <a:gd name="connsiteX1384" fmla="*/ 3792 w 10000"/>
                  <a:gd name="connsiteY1384" fmla="*/ 7694 h 10000"/>
                  <a:gd name="connsiteX1385" fmla="*/ 3801 w 10000"/>
                  <a:gd name="connsiteY1385" fmla="*/ 7685 h 10000"/>
                  <a:gd name="connsiteX1386" fmla="*/ 3803 w 10000"/>
                  <a:gd name="connsiteY1386" fmla="*/ 7685 h 10000"/>
                  <a:gd name="connsiteX1387" fmla="*/ 3809 w 10000"/>
                  <a:gd name="connsiteY1387" fmla="*/ 7685 h 10000"/>
                  <a:gd name="connsiteX1388" fmla="*/ 3817 w 10000"/>
                  <a:gd name="connsiteY1388" fmla="*/ 7691 h 10000"/>
                  <a:gd name="connsiteX1389" fmla="*/ 3778 w 10000"/>
                  <a:gd name="connsiteY1389" fmla="*/ 7756 h 10000"/>
                  <a:gd name="connsiteX1390" fmla="*/ 3762 w 10000"/>
                  <a:gd name="connsiteY1390" fmla="*/ 7775 h 10000"/>
                  <a:gd name="connsiteX1391" fmla="*/ 3748 w 10000"/>
                  <a:gd name="connsiteY1391" fmla="*/ 7775 h 10000"/>
                  <a:gd name="connsiteX1392" fmla="*/ 3737 w 10000"/>
                  <a:gd name="connsiteY1392" fmla="*/ 7778 h 10000"/>
                  <a:gd name="connsiteX1393" fmla="*/ 3723 w 10000"/>
                  <a:gd name="connsiteY1393" fmla="*/ 7778 h 10000"/>
                  <a:gd name="connsiteX1394" fmla="*/ 3720 w 10000"/>
                  <a:gd name="connsiteY1394" fmla="*/ 7785 h 10000"/>
                  <a:gd name="connsiteX1395" fmla="*/ 3715 w 10000"/>
                  <a:gd name="connsiteY1395" fmla="*/ 7788 h 10000"/>
                  <a:gd name="connsiteX1396" fmla="*/ 3704 w 10000"/>
                  <a:gd name="connsiteY1396" fmla="*/ 7804 h 10000"/>
                  <a:gd name="connsiteX1397" fmla="*/ 3712 w 10000"/>
                  <a:gd name="connsiteY1397" fmla="*/ 8005 h 10000"/>
                  <a:gd name="connsiteX1398" fmla="*/ 3706 w 10000"/>
                  <a:gd name="connsiteY1398" fmla="*/ 8021 h 10000"/>
                  <a:gd name="connsiteX1399" fmla="*/ 3712 w 10000"/>
                  <a:gd name="connsiteY1399" fmla="*/ 8044 h 10000"/>
                  <a:gd name="connsiteX1400" fmla="*/ 3712 w 10000"/>
                  <a:gd name="connsiteY1400" fmla="*/ 8051 h 10000"/>
                  <a:gd name="connsiteX1401" fmla="*/ 3729 w 10000"/>
                  <a:gd name="connsiteY1401" fmla="*/ 8060 h 10000"/>
                  <a:gd name="connsiteX1402" fmla="*/ 3767 w 10000"/>
                  <a:gd name="connsiteY1402" fmla="*/ 8106 h 10000"/>
                  <a:gd name="connsiteX1403" fmla="*/ 3770 w 10000"/>
                  <a:gd name="connsiteY1403" fmla="*/ 8119 h 10000"/>
                  <a:gd name="connsiteX1404" fmla="*/ 3787 w 10000"/>
                  <a:gd name="connsiteY1404" fmla="*/ 8157 h 10000"/>
                  <a:gd name="connsiteX1405" fmla="*/ 3740 w 10000"/>
                  <a:gd name="connsiteY1405" fmla="*/ 8154 h 10000"/>
                  <a:gd name="connsiteX1406" fmla="*/ 3731 w 10000"/>
                  <a:gd name="connsiteY1406" fmla="*/ 8138 h 10000"/>
                  <a:gd name="connsiteX1407" fmla="*/ 3729 w 10000"/>
                  <a:gd name="connsiteY1407" fmla="*/ 8125 h 10000"/>
                  <a:gd name="connsiteX1408" fmla="*/ 3712 w 10000"/>
                  <a:gd name="connsiteY1408" fmla="*/ 8115 h 10000"/>
                  <a:gd name="connsiteX1409" fmla="*/ 3704 w 10000"/>
                  <a:gd name="connsiteY1409" fmla="*/ 8109 h 10000"/>
                  <a:gd name="connsiteX1410" fmla="*/ 3687 w 10000"/>
                  <a:gd name="connsiteY1410" fmla="*/ 8099 h 10000"/>
                  <a:gd name="connsiteX1411" fmla="*/ 3673 w 10000"/>
                  <a:gd name="connsiteY1411" fmla="*/ 8093 h 10000"/>
                  <a:gd name="connsiteX1412" fmla="*/ 3665 w 10000"/>
                  <a:gd name="connsiteY1412" fmla="*/ 8083 h 10000"/>
                  <a:gd name="connsiteX1413" fmla="*/ 3648 w 10000"/>
                  <a:gd name="connsiteY1413" fmla="*/ 8073 h 10000"/>
                  <a:gd name="connsiteX1414" fmla="*/ 3643 w 10000"/>
                  <a:gd name="connsiteY1414" fmla="*/ 8063 h 10000"/>
                  <a:gd name="connsiteX1415" fmla="*/ 3632 w 10000"/>
                  <a:gd name="connsiteY1415" fmla="*/ 8054 h 10000"/>
                  <a:gd name="connsiteX1416" fmla="*/ 3623 w 10000"/>
                  <a:gd name="connsiteY1416" fmla="*/ 8060 h 10000"/>
                  <a:gd name="connsiteX1417" fmla="*/ 3615 w 10000"/>
                  <a:gd name="connsiteY1417" fmla="*/ 8070 h 10000"/>
                  <a:gd name="connsiteX1418" fmla="*/ 3607 w 10000"/>
                  <a:gd name="connsiteY1418" fmla="*/ 8083 h 10000"/>
                  <a:gd name="connsiteX1419" fmla="*/ 3607 w 10000"/>
                  <a:gd name="connsiteY1419" fmla="*/ 8099 h 10000"/>
                  <a:gd name="connsiteX1420" fmla="*/ 3607 w 10000"/>
                  <a:gd name="connsiteY1420" fmla="*/ 8125 h 10000"/>
                  <a:gd name="connsiteX1421" fmla="*/ 3601 w 10000"/>
                  <a:gd name="connsiteY1421" fmla="*/ 8148 h 10000"/>
                  <a:gd name="connsiteX1422" fmla="*/ 3584 w 10000"/>
                  <a:gd name="connsiteY1422" fmla="*/ 8154 h 10000"/>
                  <a:gd name="connsiteX1423" fmla="*/ 3573 w 10000"/>
                  <a:gd name="connsiteY1423" fmla="*/ 8154 h 10000"/>
                  <a:gd name="connsiteX1424" fmla="*/ 3560 w 10000"/>
                  <a:gd name="connsiteY1424" fmla="*/ 8138 h 10000"/>
                  <a:gd name="connsiteX1425" fmla="*/ 3551 w 10000"/>
                  <a:gd name="connsiteY1425" fmla="*/ 8119 h 10000"/>
                  <a:gd name="connsiteX1426" fmla="*/ 3535 w 10000"/>
                  <a:gd name="connsiteY1426" fmla="*/ 8099 h 10000"/>
                  <a:gd name="connsiteX1427" fmla="*/ 3504 w 10000"/>
                  <a:gd name="connsiteY1427" fmla="*/ 8073 h 10000"/>
                  <a:gd name="connsiteX1428" fmla="*/ 3493 w 10000"/>
                  <a:gd name="connsiteY1428" fmla="*/ 8051 h 10000"/>
                  <a:gd name="connsiteX1429" fmla="*/ 3488 w 10000"/>
                  <a:gd name="connsiteY1429" fmla="*/ 8034 h 10000"/>
                  <a:gd name="connsiteX1430" fmla="*/ 3488 w 10000"/>
                  <a:gd name="connsiteY1430" fmla="*/ 8012 h 10000"/>
                  <a:gd name="connsiteX1431" fmla="*/ 3496 w 10000"/>
                  <a:gd name="connsiteY1431" fmla="*/ 8002 h 10000"/>
                  <a:gd name="connsiteX1432" fmla="*/ 3501 w 10000"/>
                  <a:gd name="connsiteY1432" fmla="*/ 7992 h 10000"/>
                  <a:gd name="connsiteX1433" fmla="*/ 3504 w 10000"/>
                  <a:gd name="connsiteY1433" fmla="*/ 7966 h 10000"/>
                  <a:gd name="connsiteX1434" fmla="*/ 3501 w 10000"/>
                  <a:gd name="connsiteY1434" fmla="*/ 7940 h 10000"/>
                  <a:gd name="connsiteX1435" fmla="*/ 3485 w 10000"/>
                  <a:gd name="connsiteY1435" fmla="*/ 7918 h 10000"/>
                  <a:gd name="connsiteX1436" fmla="*/ 3457 w 10000"/>
                  <a:gd name="connsiteY1436" fmla="*/ 7872 h 10000"/>
                  <a:gd name="connsiteX1437" fmla="*/ 3449 w 10000"/>
                  <a:gd name="connsiteY1437" fmla="*/ 7847 h 10000"/>
                  <a:gd name="connsiteX1438" fmla="*/ 3446 w 10000"/>
                  <a:gd name="connsiteY1438" fmla="*/ 7827 h 10000"/>
                  <a:gd name="connsiteX1439" fmla="*/ 3457 w 10000"/>
                  <a:gd name="connsiteY1439" fmla="*/ 7808 h 10000"/>
                  <a:gd name="connsiteX1440" fmla="*/ 3465 w 10000"/>
                  <a:gd name="connsiteY1440" fmla="*/ 7798 h 10000"/>
                  <a:gd name="connsiteX1441" fmla="*/ 3476 w 10000"/>
                  <a:gd name="connsiteY1441" fmla="*/ 7788 h 10000"/>
                  <a:gd name="connsiteX1442" fmla="*/ 3479 w 10000"/>
                  <a:gd name="connsiteY1442" fmla="*/ 7795 h 10000"/>
                  <a:gd name="connsiteX1443" fmla="*/ 3501 w 10000"/>
                  <a:gd name="connsiteY1443" fmla="*/ 7817 h 10000"/>
                  <a:gd name="connsiteX1444" fmla="*/ 3518 w 10000"/>
                  <a:gd name="connsiteY1444" fmla="*/ 7843 h 10000"/>
                  <a:gd name="connsiteX1445" fmla="*/ 3521 w 10000"/>
                  <a:gd name="connsiteY1445" fmla="*/ 7847 h 10000"/>
                  <a:gd name="connsiteX1446" fmla="*/ 3512 w 10000"/>
                  <a:gd name="connsiteY1446" fmla="*/ 7824 h 10000"/>
                  <a:gd name="connsiteX0" fmla="*/ 4324 w 10000"/>
                  <a:gd name="connsiteY0" fmla="*/ 1289 h 10000"/>
                  <a:gd name="connsiteX1" fmla="*/ 4296 w 10000"/>
                  <a:gd name="connsiteY1" fmla="*/ 1305 h 10000"/>
                  <a:gd name="connsiteX2" fmla="*/ 4285 w 10000"/>
                  <a:gd name="connsiteY2" fmla="*/ 1279 h 10000"/>
                  <a:gd name="connsiteX3" fmla="*/ 4244 w 10000"/>
                  <a:gd name="connsiteY3" fmla="*/ 1266 h 10000"/>
                  <a:gd name="connsiteX4" fmla="*/ 4208 w 10000"/>
                  <a:gd name="connsiteY4" fmla="*/ 1286 h 10000"/>
                  <a:gd name="connsiteX5" fmla="*/ 4172 w 10000"/>
                  <a:gd name="connsiteY5" fmla="*/ 1299 h 10000"/>
                  <a:gd name="connsiteX6" fmla="*/ 4150 w 10000"/>
                  <a:gd name="connsiteY6" fmla="*/ 1308 h 10000"/>
                  <a:gd name="connsiteX7" fmla="*/ 4139 w 10000"/>
                  <a:gd name="connsiteY7" fmla="*/ 1315 h 10000"/>
                  <a:gd name="connsiteX8" fmla="*/ 4125 w 10000"/>
                  <a:gd name="connsiteY8" fmla="*/ 1315 h 10000"/>
                  <a:gd name="connsiteX9" fmla="*/ 4119 w 10000"/>
                  <a:gd name="connsiteY9" fmla="*/ 1315 h 10000"/>
                  <a:gd name="connsiteX10" fmla="*/ 4111 w 10000"/>
                  <a:gd name="connsiteY10" fmla="*/ 1308 h 10000"/>
                  <a:gd name="connsiteX11" fmla="*/ 4100 w 10000"/>
                  <a:gd name="connsiteY11" fmla="*/ 1315 h 10000"/>
                  <a:gd name="connsiteX12" fmla="*/ 4075 w 10000"/>
                  <a:gd name="connsiteY12" fmla="*/ 1315 h 10000"/>
                  <a:gd name="connsiteX13" fmla="*/ 4058 w 10000"/>
                  <a:gd name="connsiteY13" fmla="*/ 1318 h 10000"/>
                  <a:gd name="connsiteX14" fmla="*/ 4044 w 10000"/>
                  <a:gd name="connsiteY14" fmla="*/ 1315 h 10000"/>
                  <a:gd name="connsiteX15" fmla="*/ 4042 w 10000"/>
                  <a:gd name="connsiteY15" fmla="*/ 1299 h 10000"/>
                  <a:gd name="connsiteX16" fmla="*/ 4014 w 10000"/>
                  <a:gd name="connsiteY16" fmla="*/ 1308 h 10000"/>
                  <a:gd name="connsiteX17" fmla="*/ 4011 w 10000"/>
                  <a:gd name="connsiteY17" fmla="*/ 1315 h 10000"/>
                  <a:gd name="connsiteX18" fmla="*/ 4011 w 10000"/>
                  <a:gd name="connsiteY18" fmla="*/ 1341 h 10000"/>
                  <a:gd name="connsiteX19" fmla="*/ 4019 w 10000"/>
                  <a:gd name="connsiteY19" fmla="*/ 1341 h 10000"/>
                  <a:gd name="connsiteX20" fmla="*/ 3997 w 10000"/>
                  <a:gd name="connsiteY20" fmla="*/ 1363 h 10000"/>
                  <a:gd name="connsiteX21" fmla="*/ 3986 w 10000"/>
                  <a:gd name="connsiteY21" fmla="*/ 1373 h 10000"/>
                  <a:gd name="connsiteX22" fmla="*/ 3981 w 10000"/>
                  <a:gd name="connsiteY22" fmla="*/ 1389 h 10000"/>
                  <a:gd name="connsiteX23" fmla="*/ 3981 w 10000"/>
                  <a:gd name="connsiteY23" fmla="*/ 1409 h 10000"/>
                  <a:gd name="connsiteX24" fmla="*/ 3981 w 10000"/>
                  <a:gd name="connsiteY24" fmla="*/ 1438 h 10000"/>
                  <a:gd name="connsiteX25" fmla="*/ 3961 w 10000"/>
                  <a:gd name="connsiteY25" fmla="*/ 1441 h 10000"/>
                  <a:gd name="connsiteX26" fmla="*/ 3942 w 10000"/>
                  <a:gd name="connsiteY26" fmla="*/ 1441 h 10000"/>
                  <a:gd name="connsiteX27" fmla="*/ 3914 w 10000"/>
                  <a:gd name="connsiteY27" fmla="*/ 1454 h 10000"/>
                  <a:gd name="connsiteX28" fmla="*/ 3892 w 10000"/>
                  <a:gd name="connsiteY28" fmla="*/ 1467 h 10000"/>
                  <a:gd name="connsiteX29" fmla="*/ 3867 w 10000"/>
                  <a:gd name="connsiteY29" fmla="*/ 1483 h 10000"/>
                  <a:gd name="connsiteX30" fmla="*/ 3845 w 10000"/>
                  <a:gd name="connsiteY30" fmla="*/ 1467 h 10000"/>
                  <a:gd name="connsiteX31" fmla="*/ 3850 w 10000"/>
                  <a:gd name="connsiteY31" fmla="*/ 1457 h 10000"/>
                  <a:gd name="connsiteX32" fmla="*/ 3864 w 10000"/>
                  <a:gd name="connsiteY32" fmla="*/ 1441 h 10000"/>
                  <a:gd name="connsiteX33" fmla="*/ 3859 w 10000"/>
                  <a:gd name="connsiteY33" fmla="*/ 1409 h 10000"/>
                  <a:gd name="connsiteX34" fmla="*/ 3842 w 10000"/>
                  <a:gd name="connsiteY34" fmla="*/ 1383 h 10000"/>
                  <a:gd name="connsiteX35" fmla="*/ 3825 w 10000"/>
                  <a:gd name="connsiteY35" fmla="*/ 1360 h 10000"/>
                  <a:gd name="connsiteX36" fmla="*/ 3809 w 10000"/>
                  <a:gd name="connsiteY36" fmla="*/ 1318 h 10000"/>
                  <a:gd name="connsiteX37" fmla="*/ 3787 w 10000"/>
                  <a:gd name="connsiteY37" fmla="*/ 1289 h 10000"/>
                  <a:gd name="connsiteX38" fmla="*/ 3759 w 10000"/>
                  <a:gd name="connsiteY38" fmla="*/ 1266 h 10000"/>
                  <a:gd name="connsiteX39" fmla="*/ 3740 w 10000"/>
                  <a:gd name="connsiteY39" fmla="*/ 1256 h 10000"/>
                  <a:gd name="connsiteX40" fmla="*/ 3715 w 10000"/>
                  <a:gd name="connsiteY40" fmla="*/ 1250 h 10000"/>
                  <a:gd name="connsiteX41" fmla="*/ 3687 w 10000"/>
                  <a:gd name="connsiteY41" fmla="*/ 1256 h 10000"/>
                  <a:gd name="connsiteX42" fmla="*/ 3681 w 10000"/>
                  <a:gd name="connsiteY42" fmla="*/ 1260 h 10000"/>
                  <a:gd name="connsiteX43" fmla="*/ 3670 w 10000"/>
                  <a:gd name="connsiteY43" fmla="*/ 1295 h 10000"/>
                  <a:gd name="connsiteX44" fmla="*/ 3651 w 10000"/>
                  <a:gd name="connsiteY44" fmla="*/ 1305 h 10000"/>
                  <a:gd name="connsiteX45" fmla="*/ 3640 w 10000"/>
                  <a:gd name="connsiteY45" fmla="*/ 1308 h 10000"/>
                  <a:gd name="connsiteX46" fmla="*/ 3626 w 10000"/>
                  <a:gd name="connsiteY46" fmla="*/ 1308 h 10000"/>
                  <a:gd name="connsiteX47" fmla="*/ 3632 w 10000"/>
                  <a:gd name="connsiteY47" fmla="*/ 1276 h 10000"/>
                  <a:gd name="connsiteX48" fmla="*/ 3609 w 10000"/>
                  <a:gd name="connsiteY48" fmla="*/ 1289 h 10000"/>
                  <a:gd name="connsiteX49" fmla="*/ 3593 w 10000"/>
                  <a:gd name="connsiteY49" fmla="*/ 1286 h 10000"/>
                  <a:gd name="connsiteX50" fmla="*/ 3590 w 10000"/>
                  <a:gd name="connsiteY50" fmla="*/ 1256 h 10000"/>
                  <a:gd name="connsiteX51" fmla="*/ 3584 w 10000"/>
                  <a:gd name="connsiteY51" fmla="*/ 1237 h 10000"/>
                  <a:gd name="connsiteX52" fmla="*/ 3573 w 10000"/>
                  <a:gd name="connsiteY52" fmla="*/ 1237 h 10000"/>
                  <a:gd name="connsiteX53" fmla="*/ 3554 w 10000"/>
                  <a:gd name="connsiteY53" fmla="*/ 1227 h 10000"/>
                  <a:gd name="connsiteX54" fmla="*/ 3546 w 10000"/>
                  <a:gd name="connsiteY54" fmla="*/ 1192 h 10000"/>
                  <a:gd name="connsiteX55" fmla="*/ 3529 w 10000"/>
                  <a:gd name="connsiteY55" fmla="*/ 1176 h 10000"/>
                  <a:gd name="connsiteX56" fmla="*/ 3512 w 10000"/>
                  <a:gd name="connsiteY56" fmla="*/ 1182 h 10000"/>
                  <a:gd name="connsiteX57" fmla="*/ 3485 w 10000"/>
                  <a:gd name="connsiteY57" fmla="*/ 1182 h 10000"/>
                  <a:gd name="connsiteX58" fmla="*/ 3463 w 10000"/>
                  <a:gd name="connsiteY58" fmla="*/ 1176 h 10000"/>
                  <a:gd name="connsiteX59" fmla="*/ 3449 w 10000"/>
                  <a:gd name="connsiteY59" fmla="*/ 1182 h 10000"/>
                  <a:gd name="connsiteX60" fmla="*/ 3432 w 10000"/>
                  <a:gd name="connsiteY60" fmla="*/ 1192 h 10000"/>
                  <a:gd name="connsiteX61" fmla="*/ 3454 w 10000"/>
                  <a:gd name="connsiteY61" fmla="*/ 1205 h 10000"/>
                  <a:gd name="connsiteX62" fmla="*/ 3463 w 10000"/>
                  <a:gd name="connsiteY62" fmla="*/ 1205 h 10000"/>
                  <a:gd name="connsiteX63" fmla="*/ 3488 w 10000"/>
                  <a:gd name="connsiteY63" fmla="*/ 1205 h 10000"/>
                  <a:gd name="connsiteX64" fmla="*/ 3488 w 10000"/>
                  <a:gd name="connsiteY64" fmla="*/ 1218 h 10000"/>
                  <a:gd name="connsiteX65" fmla="*/ 3493 w 10000"/>
                  <a:gd name="connsiteY65" fmla="*/ 1247 h 10000"/>
                  <a:gd name="connsiteX66" fmla="*/ 3512 w 10000"/>
                  <a:gd name="connsiteY66" fmla="*/ 1247 h 10000"/>
                  <a:gd name="connsiteX67" fmla="*/ 3518 w 10000"/>
                  <a:gd name="connsiteY67" fmla="*/ 1250 h 10000"/>
                  <a:gd name="connsiteX68" fmla="*/ 3521 w 10000"/>
                  <a:gd name="connsiteY68" fmla="*/ 1276 h 10000"/>
                  <a:gd name="connsiteX69" fmla="*/ 3543 w 10000"/>
                  <a:gd name="connsiteY69" fmla="*/ 1295 h 10000"/>
                  <a:gd name="connsiteX70" fmla="*/ 3546 w 10000"/>
                  <a:gd name="connsiteY70" fmla="*/ 1305 h 10000"/>
                  <a:gd name="connsiteX71" fmla="*/ 3543 w 10000"/>
                  <a:gd name="connsiteY71" fmla="*/ 1315 h 10000"/>
                  <a:gd name="connsiteX72" fmla="*/ 3543 w 10000"/>
                  <a:gd name="connsiteY72" fmla="*/ 1331 h 10000"/>
                  <a:gd name="connsiteX73" fmla="*/ 3554 w 10000"/>
                  <a:gd name="connsiteY73" fmla="*/ 1324 h 10000"/>
                  <a:gd name="connsiteX74" fmla="*/ 3560 w 10000"/>
                  <a:gd name="connsiteY74" fmla="*/ 1331 h 10000"/>
                  <a:gd name="connsiteX75" fmla="*/ 3582 w 10000"/>
                  <a:gd name="connsiteY75" fmla="*/ 1344 h 10000"/>
                  <a:gd name="connsiteX76" fmla="*/ 3598 w 10000"/>
                  <a:gd name="connsiteY76" fmla="*/ 1380 h 10000"/>
                  <a:gd name="connsiteX77" fmla="*/ 3607 w 10000"/>
                  <a:gd name="connsiteY77" fmla="*/ 1389 h 10000"/>
                  <a:gd name="connsiteX78" fmla="*/ 3623 w 10000"/>
                  <a:gd name="connsiteY78" fmla="*/ 1409 h 10000"/>
                  <a:gd name="connsiteX79" fmla="*/ 3634 w 10000"/>
                  <a:gd name="connsiteY79" fmla="*/ 1438 h 10000"/>
                  <a:gd name="connsiteX80" fmla="*/ 3632 w 10000"/>
                  <a:gd name="connsiteY80" fmla="*/ 1454 h 10000"/>
                  <a:gd name="connsiteX81" fmla="*/ 3618 w 10000"/>
                  <a:gd name="connsiteY81" fmla="*/ 1438 h 10000"/>
                  <a:gd name="connsiteX82" fmla="*/ 3598 w 10000"/>
                  <a:gd name="connsiteY82" fmla="*/ 1428 h 10000"/>
                  <a:gd name="connsiteX83" fmla="*/ 3582 w 10000"/>
                  <a:gd name="connsiteY83" fmla="*/ 1402 h 10000"/>
                  <a:gd name="connsiteX84" fmla="*/ 3562 w 10000"/>
                  <a:gd name="connsiteY84" fmla="*/ 1399 h 10000"/>
                  <a:gd name="connsiteX85" fmla="*/ 3546 w 10000"/>
                  <a:gd name="connsiteY85" fmla="*/ 1383 h 10000"/>
                  <a:gd name="connsiteX86" fmla="*/ 3510 w 10000"/>
                  <a:gd name="connsiteY86" fmla="*/ 1360 h 10000"/>
                  <a:gd name="connsiteX87" fmla="*/ 3485 w 10000"/>
                  <a:gd name="connsiteY87" fmla="*/ 1344 h 10000"/>
                  <a:gd name="connsiteX88" fmla="*/ 3454 w 10000"/>
                  <a:gd name="connsiteY88" fmla="*/ 1334 h 10000"/>
                  <a:gd name="connsiteX89" fmla="*/ 3429 w 10000"/>
                  <a:gd name="connsiteY89" fmla="*/ 1315 h 10000"/>
                  <a:gd name="connsiteX90" fmla="*/ 3416 w 10000"/>
                  <a:gd name="connsiteY90" fmla="*/ 1308 h 10000"/>
                  <a:gd name="connsiteX91" fmla="*/ 3399 w 10000"/>
                  <a:gd name="connsiteY91" fmla="*/ 1305 h 10000"/>
                  <a:gd name="connsiteX92" fmla="*/ 3382 w 10000"/>
                  <a:gd name="connsiteY92" fmla="*/ 1286 h 10000"/>
                  <a:gd name="connsiteX93" fmla="*/ 3380 w 10000"/>
                  <a:gd name="connsiteY93" fmla="*/ 1266 h 10000"/>
                  <a:gd name="connsiteX94" fmla="*/ 3388 w 10000"/>
                  <a:gd name="connsiteY94" fmla="*/ 1256 h 10000"/>
                  <a:gd name="connsiteX95" fmla="*/ 3407 w 10000"/>
                  <a:gd name="connsiteY95" fmla="*/ 1256 h 10000"/>
                  <a:gd name="connsiteX96" fmla="*/ 3396 w 10000"/>
                  <a:gd name="connsiteY96" fmla="*/ 1227 h 10000"/>
                  <a:gd name="connsiteX97" fmla="*/ 3382 w 10000"/>
                  <a:gd name="connsiteY97" fmla="*/ 1227 h 10000"/>
                  <a:gd name="connsiteX98" fmla="*/ 3360 w 10000"/>
                  <a:gd name="connsiteY98" fmla="*/ 1221 h 10000"/>
                  <a:gd name="connsiteX99" fmla="*/ 3349 w 10000"/>
                  <a:gd name="connsiteY99" fmla="*/ 1231 h 10000"/>
                  <a:gd name="connsiteX100" fmla="*/ 3352 w 10000"/>
                  <a:gd name="connsiteY100" fmla="*/ 1247 h 10000"/>
                  <a:gd name="connsiteX101" fmla="*/ 3341 w 10000"/>
                  <a:gd name="connsiteY101" fmla="*/ 1237 h 10000"/>
                  <a:gd name="connsiteX102" fmla="*/ 3335 w 10000"/>
                  <a:gd name="connsiteY102" fmla="*/ 1231 h 10000"/>
                  <a:gd name="connsiteX103" fmla="*/ 3307 w 10000"/>
                  <a:gd name="connsiteY103" fmla="*/ 1227 h 10000"/>
                  <a:gd name="connsiteX104" fmla="*/ 3294 w 10000"/>
                  <a:gd name="connsiteY104" fmla="*/ 1221 h 10000"/>
                  <a:gd name="connsiteX105" fmla="*/ 3271 w 10000"/>
                  <a:gd name="connsiteY105" fmla="*/ 1211 h 10000"/>
                  <a:gd name="connsiteX106" fmla="*/ 3252 w 10000"/>
                  <a:gd name="connsiteY106" fmla="*/ 1195 h 10000"/>
                  <a:gd name="connsiteX107" fmla="*/ 3235 w 10000"/>
                  <a:gd name="connsiteY107" fmla="*/ 1195 h 10000"/>
                  <a:gd name="connsiteX108" fmla="*/ 3235 w 10000"/>
                  <a:gd name="connsiteY108" fmla="*/ 1205 h 10000"/>
                  <a:gd name="connsiteX109" fmla="*/ 3219 w 10000"/>
                  <a:gd name="connsiteY109" fmla="*/ 1231 h 10000"/>
                  <a:gd name="connsiteX110" fmla="*/ 3213 w 10000"/>
                  <a:gd name="connsiteY110" fmla="*/ 1231 h 10000"/>
                  <a:gd name="connsiteX111" fmla="*/ 3183 w 10000"/>
                  <a:gd name="connsiteY111" fmla="*/ 1221 h 10000"/>
                  <a:gd name="connsiteX112" fmla="*/ 3175 w 10000"/>
                  <a:gd name="connsiteY112" fmla="*/ 1227 h 10000"/>
                  <a:gd name="connsiteX113" fmla="*/ 3163 w 10000"/>
                  <a:gd name="connsiteY113" fmla="*/ 1237 h 10000"/>
                  <a:gd name="connsiteX114" fmla="*/ 3158 w 10000"/>
                  <a:gd name="connsiteY114" fmla="*/ 1260 h 10000"/>
                  <a:gd name="connsiteX115" fmla="*/ 3158 w 10000"/>
                  <a:gd name="connsiteY115" fmla="*/ 1276 h 10000"/>
                  <a:gd name="connsiteX116" fmla="*/ 3163 w 10000"/>
                  <a:gd name="connsiteY116" fmla="*/ 1295 h 10000"/>
                  <a:gd name="connsiteX117" fmla="*/ 3166 w 10000"/>
                  <a:gd name="connsiteY117" fmla="*/ 1308 h 10000"/>
                  <a:gd name="connsiteX118" fmla="*/ 3158 w 10000"/>
                  <a:gd name="connsiteY118" fmla="*/ 1315 h 10000"/>
                  <a:gd name="connsiteX119" fmla="*/ 3133 w 10000"/>
                  <a:gd name="connsiteY119" fmla="*/ 1299 h 10000"/>
                  <a:gd name="connsiteX120" fmla="*/ 3114 w 10000"/>
                  <a:gd name="connsiteY120" fmla="*/ 1276 h 10000"/>
                  <a:gd name="connsiteX121" fmla="*/ 3078 w 10000"/>
                  <a:gd name="connsiteY121" fmla="*/ 1240 h 10000"/>
                  <a:gd name="connsiteX122" fmla="*/ 3044 w 10000"/>
                  <a:gd name="connsiteY122" fmla="*/ 1227 h 10000"/>
                  <a:gd name="connsiteX123" fmla="*/ 3033 w 10000"/>
                  <a:gd name="connsiteY123" fmla="*/ 1231 h 10000"/>
                  <a:gd name="connsiteX124" fmla="*/ 3036 w 10000"/>
                  <a:gd name="connsiteY124" fmla="*/ 1256 h 10000"/>
                  <a:gd name="connsiteX125" fmla="*/ 3044 w 10000"/>
                  <a:gd name="connsiteY125" fmla="*/ 1266 h 10000"/>
                  <a:gd name="connsiteX126" fmla="*/ 3044 w 10000"/>
                  <a:gd name="connsiteY126" fmla="*/ 1276 h 10000"/>
                  <a:gd name="connsiteX127" fmla="*/ 3036 w 10000"/>
                  <a:gd name="connsiteY127" fmla="*/ 1276 h 10000"/>
                  <a:gd name="connsiteX128" fmla="*/ 3028 w 10000"/>
                  <a:gd name="connsiteY128" fmla="*/ 1266 h 10000"/>
                  <a:gd name="connsiteX129" fmla="*/ 3025 w 10000"/>
                  <a:gd name="connsiteY129" fmla="*/ 1256 h 10000"/>
                  <a:gd name="connsiteX130" fmla="*/ 3008 w 10000"/>
                  <a:gd name="connsiteY130" fmla="*/ 1205 h 10000"/>
                  <a:gd name="connsiteX131" fmla="*/ 3000 w 10000"/>
                  <a:gd name="connsiteY131" fmla="*/ 1192 h 10000"/>
                  <a:gd name="connsiteX132" fmla="*/ 2994 w 10000"/>
                  <a:gd name="connsiteY132" fmla="*/ 1176 h 10000"/>
                  <a:gd name="connsiteX133" fmla="*/ 2986 w 10000"/>
                  <a:gd name="connsiteY133" fmla="*/ 1182 h 10000"/>
                  <a:gd name="connsiteX134" fmla="*/ 2981 w 10000"/>
                  <a:gd name="connsiteY134" fmla="*/ 1192 h 10000"/>
                  <a:gd name="connsiteX135" fmla="*/ 2970 w 10000"/>
                  <a:gd name="connsiteY135" fmla="*/ 1201 h 10000"/>
                  <a:gd name="connsiteX136" fmla="*/ 2956 w 10000"/>
                  <a:gd name="connsiteY136" fmla="*/ 1218 h 10000"/>
                  <a:gd name="connsiteX137" fmla="*/ 2939 w 10000"/>
                  <a:gd name="connsiteY137" fmla="*/ 1240 h 10000"/>
                  <a:gd name="connsiteX138" fmla="*/ 2928 w 10000"/>
                  <a:gd name="connsiteY138" fmla="*/ 1247 h 10000"/>
                  <a:gd name="connsiteX139" fmla="*/ 2922 w 10000"/>
                  <a:gd name="connsiteY139" fmla="*/ 1250 h 10000"/>
                  <a:gd name="connsiteX140" fmla="*/ 2911 w 10000"/>
                  <a:gd name="connsiteY140" fmla="*/ 1250 h 10000"/>
                  <a:gd name="connsiteX141" fmla="*/ 2884 w 10000"/>
                  <a:gd name="connsiteY141" fmla="*/ 1247 h 10000"/>
                  <a:gd name="connsiteX142" fmla="*/ 2864 w 10000"/>
                  <a:gd name="connsiteY142" fmla="*/ 1237 h 10000"/>
                  <a:gd name="connsiteX143" fmla="*/ 2848 w 10000"/>
                  <a:gd name="connsiteY143" fmla="*/ 1231 h 10000"/>
                  <a:gd name="connsiteX144" fmla="*/ 2834 w 10000"/>
                  <a:gd name="connsiteY144" fmla="*/ 1227 h 10000"/>
                  <a:gd name="connsiteX145" fmla="*/ 2831 w 10000"/>
                  <a:gd name="connsiteY145" fmla="*/ 1227 h 10000"/>
                  <a:gd name="connsiteX146" fmla="*/ 2831 w 10000"/>
                  <a:gd name="connsiteY146" fmla="*/ 1221 h 10000"/>
                  <a:gd name="connsiteX147" fmla="*/ 2825 w 10000"/>
                  <a:gd name="connsiteY147" fmla="*/ 1205 h 10000"/>
                  <a:gd name="connsiteX148" fmla="*/ 2823 w 10000"/>
                  <a:gd name="connsiteY148" fmla="*/ 1192 h 10000"/>
                  <a:gd name="connsiteX149" fmla="*/ 2817 w 10000"/>
                  <a:gd name="connsiteY149" fmla="*/ 1182 h 10000"/>
                  <a:gd name="connsiteX150" fmla="*/ 2814 w 10000"/>
                  <a:gd name="connsiteY150" fmla="*/ 1176 h 10000"/>
                  <a:gd name="connsiteX151" fmla="*/ 2792 w 10000"/>
                  <a:gd name="connsiteY151" fmla="*/ 1172 h 10000"/>
                  <a:gd name="connsiteX152" fmla="*/ 2759 w 10000"/>
                  <a:gd name="connsiteY152" fmla="*/ 1156 h 10000"/>
                  <a:gd name="connsiteX153" fmla="*/ 2734 w 10000"/>
                  <a:gd name="connsiteY153" fmla="*/ 1143 h 10000"/>
                  <a:gd name="connsiteX154" fmla="*/ 2695 w 10000"/>
                  <a:gd name="connsiteY154" fmla="*/ 1124 h 10000"/>
                  <a:gd name="connsiteX155" fmla="*/ 2670 w 10000"/>
                  <a:gd name="connsiteY155" fmla="*/ 1108 h 10000"/>
                  <a:gd name="connsiteX156" fmla="*/ 2645 w 10000"/>
                  <a:gd name="connsiteY156" fmla="*/ 1091 h 10000"/>
                  <a:gd name="connsiteX157" fmla="*/ 2618 w 10000"/>
                  <a:gd name="connsiteY157" fmla="*/ 1088 h 10000"/>
                  <a:gd name="connsiteX158" fmla="*/ 2576 w 10000"/>
                  <a:gd name="connsiteY158" fmla="*/ 1088 h 10000"/>
                  <a:gd name="connsiteX159" fmla="*/ 2551 w 10000"/>
                  <a:gd name="connsiteY159" fmla="*/ 1091 h 10000"/>
                  <a:gd name="connsiteX160" fmla="*/ 2521 w 10000"/>
                  <a:gd name="connsiteY160" fmla="*/ 1098 h 10000"/>
                  <a:gd name="connsiteX161" fmla="*/ 2493 w 10000"/>
                  <a:gd name="connsiteY161" fmla="*/ 1104 h 10000"/>
                  <a:gd name="connsiteX162" fmla="*/ 2468 w 10000"/>
                  <a:gd name="connsiteY162" fmla="*/ 1108 h 10000"/>
                  <a:gd name="connsiteX163" fmla="*/ 2404 w 10000"/>
                  <a:gd name="connsiteY163" fmla="*/ 1124 h 10000"/>
                  <a:gd name="connsiteX164" fmla="*/ 2366 w 10000"/>
                  <a:gd name="connsiteY164" fmla="*/ 1133 h 10000"/>
                  <a:gd name="connsiteX165" fmla="*/ 2346 w 10000"/>
                  <a:gd name="connsiteY165" fmla="*/ 1137 h 10000"/>
                  <a:gd name="connsiteX166" fmla="*/ 2294 w 10000"/>
                  <a:gd name="connsiteY166" fmla="*/ 1146 h 10000"/>
                  <a:gd name="connsiteX167" fmla="*/ 2249 w 10000"/>
                  <a:gd name="connsiteY167" fmla="*/ 1156 h 10000"/>
                  <a:gd name="connsiteX168" fmla="*/ 2230 w 10000"/>
                  <a:gd name="connsiteY168" fmla="*/ 1156 h 10000"/>
                  <a:gd name="connsiteX169" fmla="*/ 2222 w 10000"/>
                  <a:gd name="connsiteY169" fmla="*/ 1163 h 10000"/>
                  <a:gd name="connsiteX170" fmla="*/ 2194 w 10000"/>
                  <a:gd name="connsiteY170" fmla="*/ 1163 h 10000"/>
                  <a:gd name="connsiteX171" fmla="*/ 2172 w 10000"/>
                  <a:gd name="connsiteY171" fmla="*/ 1163 h 10000"/>
                  <a:gd name="connsiteX172" fmla="*/ 2147 w 10000"/>
                  <a:gd name="connsiteY172" fmla="*/ 1166 h 10000"/>
                  <a:gd name="connsiteX173" fmla="*/ 2108 w 10000"/>
                  <a:gd name="connsiteY173" fmla="*/ 1166 h 10000"/>
                  <a:gd name="connsiteX174" fmla="*/ 2083 w 10000"/>
                  <a:gd name="connsiteY174" fmla="*/ 1156 h 10000"/>
                  <a:gd name="connsiteX175" fmla="*/ 2042 w 10000"/>
                  <a:gd name="connsiteY175" fmla="*/ 1143 h 10000"/>
                  <a:gd name="connsiteX176" fmla="*/ 2011 w 10000"/>
                  <a:gd name="connsiteY176" fmla="*/ 1143 h 10000"/>
                  <a:gd name="connsiteX177" fmla="*/ 1994 w 10000"/>
                  <a:gd name="connsiteY177" fmla="*/ 1146 h 10000"/>
                  <a:gd name="connsiteX178" fmla="*/ 1967 w 10000"/>
                  <a:gd name="connsiteY178" fmla="*/ 1156 h 10000"/>
                  <a:gd name="connsiteX179" fmla="*/ 1903 w 10000"/>
                  <a:gd name="connsiteY179" fmla="*/ 1176 h 10000"/>
                  <a:gd name="connsiteX180" fmla="*/ 1873 w 10000"/>
                  <a:gd name="connsiteY180" fmla="*/ 1182 h 10000"/>
                  <a:gd name="connsiteX181" fmla="*/ 1850 w 10000"/>
                  <a:gd name="connsiteY181" fmla="*/ 1185 h 10000"/>
                  <a:gd name="connsiteX182" fmla="*/ 1842 w 10000"/>
                  <a:gd name="connsiteY182" fmla="*/ 1192 h 10000"/>
                  <a:gd name="connsiteX183" fmla="*/ 1823 w 10000"/>
                  <a:gd name="connsiteY183" fmla="*/ 1195 h 10000"/>
                  <a:gd name="connsiteX184" fmla="*/ 1814 w 10000"/>
                  <a:gd name="connsiteY184" fmla="*/ 1201 h 10000"/>
                  <a:gd name="connsiteX185" fmla="*/ 1792 w 10000"/>
                  <a:gd name="connsiteY185" fmla="*/ 1218 h 10000"/>
                  <a:gd name="connsiteX186" fmla="*/ 1767 w 10000"/>
                  <a:gd name="connsiteY186" fmla="*/ 1231 h 10000"/>
                  <a:gd name="connsiteX187" fmla="*/ 1717 w 10000"/>
                  <a:gd name="connsiteY187" fmla="*/ 1266 h 10000"/>
                  <a:gd name="connsiteX188" fmla="*/ 1695 w 10000"/>
                  <a:gd name="connsiteY188" fmla="*/ 1279 h 10000"/>
                  <a:gd name="connsiteX189" fmla="*/ 1654 w 10000"/>
                  <a:gd name="connsiteY189" fmla="*/ 1308 h 10000"/>
                  <a:gd name="connsiteX190" fmla="*/ 1620 w 10000"/>
                  <a:gd name="connsiteY190" fmla="*/ 1334 h 10000"/>
                  <a:gd name="connsiteX191" fmla="*/ 1590 w 10000"/>
                  <a:gd name="connsiteY191" fmla="*/ 1360 h 10000"/>
                  <a:gd name="connsiteX192" fmla="*/ 1565 w 10000"/>
                  <a:gd name="connsiteY192" fmla="*/ 1380 h 10000"/>
                  <a:gd name="connsiteX193" fmla="*/ 1532 w 10000"/>
                  <a:gd name="connsiteY193" fmla="*/ 1402 h 10000"/>
                  <a:gd name="connsiteX194" fmla="*/ 1501 w 10000"/>
                  <a:gd name="connsiteY194" fmla="*/ 1418 h 10000"/>
                  <a:gd name="connsiteX195" fmla="*/ 1460 w 10000"/>
                  <a:gd name="connsiteY195" fmla="*/ 1438 h 10000"/>
                  <a:gd name="connsiteX196" fmla="*/ 1435 w 10000"/>
                  <a:gd name="connsiteY196" fmla="*/ 1454 h 10000"/>
                  <a:gd name="connsiteX197" fmla="*/ 1421 w 10000"/>
                  <a:gd name="connsiteY197" fmla="*/ 1464 h 10000"/>
                  <a:gd name="connsiteX198" fmla="*/ 1380 w 10000"/>
                  <a:gd name="connsiteY198" fmla="*/ 1473 h 10000"/>
                  <a:gd name="connsiteX199" fmla="*/ 1324 w 10000"/>
                  <a:gd name="connsiteY199" fmla="*/ 1477 h 10000"/>
                  <a:gd name="connsiteX200" fmla="*/ 1274 w 10000"/>
                  <a:gd name="connsiteY200" fmla="*/ 1483 h 10000"/>
                  <a:gd name="connsiteX201" fmla="*/ 1244 w 10000"/>
                  <a:gd name="connsiteY201" fmla="*/ 1486 h 10000"/>
                  <a:gd name="connsiteX202" fmla="*/ 1233 w 10000"/>
                  <a:gd name="connsiteY202" fmla="*/ 1486 h 10000"/>
                  <a:gd name="connsiteX203" fmla="*/ 1197 w 10000"/>
                  <a:gd name="connsiteY203" fmla="*/ 1493 h 10000"/>
                  <a:gd name="connsiteX204" fmla="*/ 1180 w 10000"/>
                  <a:gd name="connsiteY204" fmla="*/ 1496 h 10000"/>
                  <a:gd name="connsiteX205" fmla="*/ 1169 w 10000"/>
                  <a:gd name="connsiteY205" fmla="*/ 1496 h 10000"/>
                  <a:gd name="connsiteX206" fmla="*/ 1161 w 10000"/>
                  <a:gd name="connsiteY206" fmla="*/ 1503 h 10000"/>
                  <a:gd name="connsiteX207" fmla="*/ 1155 w 10000"/>
                  <a:gd name="connsiteY207" fmla="*/ 1503 h 10000"/>
                  <a:gd name="connsiteX208" fmla="*/ 501 w 10000"/>
                  <a:gd name="connsiteY208" fmla="*/ 2277 h 10000"/>
                  <a:gd name="connsiteX209" fmla="*/ 396 w 10000"/>
                  <a:gd name="connsiteY209" fmla="*/ 2532 h 10000"/>
                  <a:gd name="connsiteX210" fmla="*/ 324 w 10000"/>
                  <a:gd name="connsiteY210" fmla="*/ 2759 h 10000"/>
                  <a:gd name="connsiteX211" fmla="*/ 274 w 10000"/>
                  <a:gd name="connsiteY211" fmla="*/ 2866 h 10000"/>
                  <a:gd name="connsiteX212" fmla="*/ 202 w 10000"/>
                  <a:gd name="connsiteY212" fmla="*/ 3008 h 10000"/>
                  <a:gd name="connsiteX213" fmla="*/ 211 w 10000"/>
                  <a:gd name="connsiteY213" fmla="*/ 3177 h 10000"/>
                  <a:gd name="connsiteX214" fmla="*/ 235 w 10000"/>
                  <a:gd name="connsiteY214" fmla="*/ 3368 h 10000"/>
                  <a:gd name="connsiteX215" fmla="*/ 266 w 10000"/>
                  <a:gd name="connsiteY215" fmla="*/ 3595 h 10000"/>
                  <a:gd name="connsiteX216" fmla="*/ 299 w 10000"/>
                  <a:gd name="connsiteY216" fmla="*/ 3831 h 10000"/>
                  <a:gd name="connsiteX217" fmla="*/ 305 w 10000"/>
                  <a:gd name="connsiteY217" fmla="*/ 3863 h 10000"/>
                  <a:gd name="connsiteX218" fmla="*/ 341 w 10000"/>
                  <a:gd name="connsiteY218" fmla="*/ 3941 h 10000"/>
                  <a:gd name="connsiteX219" fmla="*/ 186 w 10000"/>
                  <a:gd name="connsiteY219" fmla="*/ 3935 h 10000"/>
                  <a:gd name="connsiteX220" fmla="*/ 30 w 10000"/>
                  <a:gd name="connsiteY220" fmla="*/ 3925 h 10000"/>
                  <a:gd name="connsiteX221" fmla="*/ 0 w 10000"/>
                  <a:gd name="connsiteY221" fmla="*/ 4054 h 10000"/>
                  <a:gd name="connsiteX222" fmla="*/ 14 w 10000"/>
                  <a:gd name="connsiteY222" fmla="*/ 4152 h 10000"/>
                  <a:gd name="connsiteX223" fmla="*/ 22 w 10000"/>
                  <a:gd name="connsiteY223" fmla="*/ 4242 h 10000"/>
                  <a:gd name="connsiteX224" fmla="*/ 30 w 10000"/>
                  <a:gd name="connsiteY224" fmla="*/ 4291 h 10000"/>
                  <a:gd name="connsiteX225" fmla="*/ 102 w 10000"/>
                  <a:gd name="connsiteY225" fmla="*/ 4271 h 10000"/>
                  <a:gd name="connsiteX226" fmla="*/ 155 w 10000"/>
                  <a:gd name="connsiteY226" fmla="*/ 4262 h 10000"/>
                  <a:gd name="connsiteX227" fmla="*/ 410 w 10000"/>
                  <a:gd name="connsiteY227" fmla="*/ 4255 h 10000"/>
                  <a:gd name="connsiteX228" fmla="*/ 418 w 10000"/>
                  <a:gd name="connsiteY228" fmla="*/ 4385 h 10000"/>
                  <a:gd name="connsiteX229" fmla="*/ 429 w 10000"/>
                  <a:gd name="connsiteY229" fmla="*/ 4543 h 10000"/>
                  <a:gd name="connsiteX230" fmla="*/ 443 w 10000"/>
                  <a:gd name="connsiteY230" fmla="*/ 4585 h 10000"/>
                  <a:gd name="connsiteX231" fmla="*/ 465 w 10000"/>
                  <a:gd name="connsiteY231" fmla="*/ 4611 h 10000"/>
                  <a:gd name="connsiteX232" fmla="*/ 468 w 10000"/>
                  <a:gd name="connsiteY232" fmla="*/ 4621 h 10000"/>
                  <a:gd name="connsiteX233" fmla="*/ 474 w 10000"/>
                  <a:gd name="connsiteY233" fmla="*/ 4679 h 10000"/>
                  <a:gd name="connsiteX234" fmla="*/ 554 w 10000"/>
                  <a:gd name="connsiteY234" fmla="*/ 4738 h 10000"/>
                  <a:gd name="connsiteX235" fmla="*/ 637 w 10000"/>
                  <a:gd name="connsiteY235" fmla="*/ 4809 h 10000"/>
                  <a:gd name="connsiteX236" fmla="*/ 704 w 10000"/>
                  <a:gd name="connsiteY236" fmla="*/ 4851 h 10000"/>
                  <a:gd name="connsiteX237" fmla="*/ 740 w 10000"/>
                  <a:gd name="connsiteY237" fmla="*/ 4893 h 10000"/>
                  <a:gd name="connsiteX238" fmla="*/ 756 w 10000"/>
                  <a:gd name="connsiteY238" fmla="*/ 4896 h 10000"/>
                  <a:gd name="connsiteX239" fmla="*/ 767 w 10000"/>
                  <a:gd name="connsiteY239" fmla="*/ 4880 h 10000"/>
                  <a:gd name="connsiteX240" fmla="*/ 806 w 10000"/>
                  <a:gd name="connsiteY240" fmla="*/ 4945 h 10000"/>
                  <a:gd name="connsiteX241" fmla="*/ 886 w 10000"/>
                  <a:gd name="connsiteY241" fmla="*/ 5078 h 10000"/>
                  <a:gd name="connsiteX242" fmla="*/ 911 w 10000"/>
                  <a:gd name="connsiteY242" fmla="*/ 5130 h 10000"/>
                  <a:gd name="connsiteX243" fmla="*/ 920 w 10000"/>
                  <a:gd name="connsiteY243" fmla="*/ 5191 h 10000"/>
                  <a:gd name="connsiteX244" fmla="*/ 920 w 10000"/>
                  <a:gd name="connsiteY244" fmla="*/ 5220 h 10000"/>
                  <a:gd name="connsiteX245" fmla="*/ 911 w 10000"/>
                  <a:gd name="connsiteY245" fmla="*/ 5314 h 10000"/>
                  <a:gd name="connsiteX246" fmla="*/ 898 w 10000"/>
                  <a:gd name="connsiteY246" fmla="*/ 5369 h 10000"/>
                  <a:gd name="connsiteX247" fmla="*/ 895 w 10000"/>
                  <a:gd name="connsiteY247" fmla="*/ 5385 h 10000"/>
                  <a:gd name="connsiteX248" fmla="*/ 895 w 10000"/>
                  <a:gd name="connsiteY248" fmla="*/ 5405 h 10000"/>
                  <a:gd name="connsiteX249" fmla="*/ 898 w 10000"/>
                  <a:gd name="connsiteY249" fmla="*/ 5434 h 10000"/>
                  <a:gd name="connsiteX250" fmla="*/ 911 w 10000"/>
                  <a:gd name="connsiteY250" fmla="*/ 5463 h 10000"/>
                  <a:gd name="connsiteX251" fmla="*/ 920 w 10000"/>
                  <a:gd name="connsiteY251" fmla="*/ 5492 h 10000"/>
                  <a:gd name="connsiteX252" fmla="*/ 934 w 10000"/>
                  <a:gd name="connsiteY252" fmla="*/ 5518 h 10000"/>
                  <a:gd name="connsiteX253" fmla="*/ 1169 w 10000"/>
                  <a:gd name="connsiteY253" fmla="*/ 5738 h 10000"/>
                  <a:gd name="connsiteX254" fmla="*/ 1188 w 10000"/>
                  <a:gd name="connsiteY254" fmla="*/ 5755 h 10000"/>
                  <a:gd name="connsiteX255" fmla="*/ 1216 w 10000"/>
                  <a:gd name="connsiteY255" fmla="*/ 5758 h 10000"/>
                  <a:gd name="connsiteX256" fmla="*/ 1313 w 10000"/>
                  <a:gd name="connsiteY256" fmla="*/ 5774 h 10000"/>
                  <a:gd name="connsiteX257" fmla="*/ 1349 w 10000"/>
                  <a:gd name="connsiteY257" fmla="*/ 5787 h 10000"/>
                  <a:gd name="connsiteX258" fmla="*/ 1393 w 10000"/>
                  <a:gd name="connsiteY258" fmla="*/ 5793 h 10000"/>
                  <a:gd name="connsiteX259" fmla="*/ 1393 w 10000"/>
                  <a:gd name="connsiteY259" fmla="*/ 5797 h 10000"/>
                  <a:gd name="connsiteX260" fmla="*/ 1421 w 10000"/>
                  <a:gd name="connsiteY260" fmla="*/ 5810 h 10000"/>
                  <a:gd name="connsiteX261" fmla="*/ 1446 w 10000"/>
                  <a:gd name="connsiteY261" fmla="*/ 5829 h 10000"/>
                  <a:gd name="connsiteX262" fmla="*/ 1460 w 10000"/>
                  <a:gd name="connsiteY262" fmla="*/ 5842 h 10000"/>
                  <a:gd name="connsiteX263" fmla="*/ 1476 w 10000"/>
                  <a:gd name="connsiteY263" fmla="*/ 5848 h 10000"/>
                  <a:gd name="connsiteX264" fmla="*/ 1501 w 10000"/>
                  <a:gd name="connsiteY264" fmla="*/ 5852 h 10000"/>
                  <a:gd name="connsiteX265" fmla="*/ 1532 w 10000"/>
                  <a:gd name="connsiteY265" fmla="*/ 5887 h 10000"/>
                  <a:gd name="connsiteX266" fmla="*/ 1565 w 10000"/>
                  <a:gd name="connsiteY266" fmla="*/ 5942 h 10000"/>
                  <a:gd name="connsiteX267" fmla="*/ 1587 w 10000"/>
                  <a:gd name="connsiteY267" fmla="*/ 5972 h 10000"/>
                  <a:gd name="connsiteX268" fmla="*/ 1612 w 10000"/>
                  <a:gd name="connsiteY268" fmla="*/ 5955 h 10000"/>
                  <a:gd name="connsiteX269" fmla="*/ 1679 w 10000"/>
                  <a:gd name="connsiteY269" fmla="*/ 6049 h 10000"/>
                  <a:gd name="connsiteX270" fmla="*/ 1720 w 10000"/>
                  <a:gd name="connsiteY270" fmla="*/ 6108 h 10000"/>
                  <a:gd name="connsiteX271" fmla="*/ 1751 w 10000"/>
                  <a:gd name="connsiteY271" fmla="*/ 6133 h 10000"/>
                  <a:gd name="connsiteX272" fmla="*/ 1792 w 10000"/>
                  <a:gd name="connsiteY272" fmla="*/ 6169 h 10000"/>
                  <a:gd name="connsiteX273" fmla="*/ 1801 w 10000"/>
                  <a:gd name="connsiteY273" fmla="*/ 6172 h 10000"/>
                  <a:gd name="connsiteX274" fmla="*/ 1814 w 10000"/>
                  <a:gd name="connsiteY274" fmla="*/ 6286 h 10000"/>
                  <a:gd name="connsiteX275" fmla="*/ 1817 w 10000"/>
                  <a:gd name="connsiteY275" fmla="*/ 6331 h 10000"/>
                  <a:gd name="connsiteX276" fmla="*/ 1809 w 10000"/>
                  <a:gd name="connsiteY276" fmla="*/ 6444 h 10000"/>
                  <a:gd name="connsiteX277" fmla="*/ 1801 w 10000"/>
                  <a:gd name="connsiteY277" fmla="*/ 6499 h 10000"/>
                  <a:gd name="connsiteX278" fmla="*/ 1781 w 10000"/>
                  <a:gd name="connsiteY278" fmla="*/ 6522 h 10000"/>
                  <a:gd name="connsiteX279" fmla="*/ 1773 w 10000"/>
                  <a:gd name="connsiteY279" fmla="*/ 6541 h 10000"/>
                  <a:gd name="connsiteX280" fmla="*/ 1762 w 10000"/>
                  <a:gd name="connsiteY280" fmla="*/ 6571 h 10000"/>
                  <a:gd name="connsiteX281" fmla="*/ 1767 w 10000"/>
                  <a:gd name="connsiteY281" fmla="*/ 6622 h 10000"/>
                  <a:gd name="connsiteX282" fmla="*/ 1767 w 10000"/>
                  <a:gd name="connsiteY282" fmla="*/ 6665 h 10000"/>
                  <a:gd name="connsiteX283" fmla="*/ 1767 w 10000"/>
                  <a:gd name="connsiteY283" fmla="*/ 6694 h 10000"/>
                  <a:gd name="connsiteX284" fmla="*/ 1776 w 10000"/>
                  <a:gd name="connsiteY284" fmla="*/ 6726 h 10000"/>
                  <a:gd name="connsiteX285" fmla="*/ 1776 w 10000"/>
                  <a:gd name="connsiteY285" fmla="*/ 6745 h 10000"/>
                  <a:gd name="connsiteX286" fmla="*/ 1767 w 10000"/>
                  <a:gd name="connsiteY286" fmla="*/ 6765 h 10000"/>
                  <a:gd name="connsiteX287" fmla="*/ 1762 w 10000"/>
                  <a:gd name="connsiteY287" fmla="*/ 6804 h 10000"/>
                  <a:gd name="connsiteX288" fmla="*/ 1753 w 10000"/>
                  <a:gd name="connsiteY288" fmla="*/ 6839 h 10000"/>
                  <a:gd name="connsiteX289" fmla="*/ 1742 w 10000"/>
                  <a:gd name="connsiteY289" fmla="*/ 6849 h 10000"/>
                  <a:gd name="connsiteX290" fmla="*/ 1726 w 10000"/>
                  <a:gd name="connsiteY290" fmla="*/ 6849 h 10000"/>
                  <a:gd name="connsiteX291" fmla="*/ 1712 w 10000"/>
                  <a:gd name="connsiteY291" fmla="*/ 6852 h 10000"/>
                  <a:gd name="connsiteX292" fmla="*/ 1640 w 10000"/>
                  <a:gd name="connsiteY292" fmla="*/ 6953 h 10000"/>
                  <a:gd name="connsiteX293" fmla="*/ 1493 w 10000"/>
                  <a:gd name="connsiteY293" fmla="*/ 7105 h 10000"/>
                  <a:gd name="connsiteX294" fmla="*/ 1490 w 10000"/>
                  <a:gd name="connsiteY294" fmla="*/ 7124 h 10000"/>
                  <a:gd name="connsiteX295" fmla="*/ 1468 w 10000"/>
                  <a:gd name="connsiteY295" fmla="*/ 7137 h 10000"/>
                  <a:gd name="connsiteX296" fmla="*/ 1454 w 10000"/>
                  <a:gd name="connsiteY296" fmla="*/ 7144 h 10000"/>
                  <a:gd name="connsiteX297" fmla="*/ 1452 w 10000"/>
                  <a:gd name="connsiteY297" fmla="*/ 7157 h 10000"/>
                  <a:gd name="connsiteX298" fmla="*/ 1446 w 10000"/>
                  <a:gd name="connsiteY298" fmla="*/ 7199 h 10000"/>
                  <a:gd name="connsiteX299" fmla="*/ 1476 w 10000"/>
                  <a:gd name="connsiteY299" fmla="*/ 7247 h 10000"/>
                  <a:gd name="connsiteX300" fmla="*/ 1501 w 10000"/>
                  <a:gd name="connsiteY300" fmla="*/ 7270 h 10000"/>
                  <a:gd name="connsiteX301" fmla="*/ 1518 w 10000"/>
                  <a:gd name="connsiteY301" fmla="*/ 7286 h 10000"/>
                  <a:gd name="connsiteX302" fmla="*/ 1524 w 10000"/>
                  <a:gd name="connsiteY302" fmla="*/ 7306 h 10000"/>
                  <a:gd name="connsiteX303" fmla="*/ 1540 w 10000"/>
                  <a:gd name="connsiteY303" fmla="*/ 7322 h 10000"/>
                  <a:gd name="connsiteX304" fmla="*/ 1565 w 10000"/>
                  <a:gd name="connsiteY304" fmla="*/ 7325 h 10000"/>
                  <a:gd name="connsiteX305" fmla="*/ 1590 w 10000"/>
                  <a:gd name="connsiteY305" fmla="*/ 7332 h 10000"/>
                  <a:gd name="connsiteX306" fmla="*/ 1615 w 10000"/>
                  <a:gd name="connsiteY306" fmla="*/ 7345 h 10000"/>
                  <a:gd name="connsiteX307" fmla="*/ 1662 w 10000"/>
                  <a:gd name="connsiteY307" fmla="*/ 7370 h 10000"/>
                  <a:gd name="connsiteX308" fmla="*/ 1670 w 10000"/>
                  <a:gd name="connsiteY308" fmla="*/ 7351 h 10000"/>
                  <a:gd name="connsiteX309" fmla="*/ 1726 w 10000"/>
                  <a:gd name="connsiteY309" fmla="*/ 7354 h 10000"/>
                  <a:gd name="connsiteX310" fmla="*/ 1726 w 10000"/>
                  <a:gd name="connsiteY310" fmla="*/ 7400 h 10000"/>
                  <a:gd name="connsiteX311" fmla="*/ 1773 w 10000"/>
                  <a:gd name="connsiteY311" fmla="*/ 7409 h 10000"/>
                  <a:gd name="connsiteX312" fmla="*/ 1806 w 10000"/>
                  <a:gd name="connsiteY312" fmla="*/ 7416 h 10000"/>
                  <a:gd name="connsiteX313" fmla="*/ 1839 w 10000"/>
                  <a:gd name="connsiteY313" fmla="*/ 7403 h 10000"/>
                  <a:gd name="connsiteX314" fmla="*/ 1886 w 10000"/>
                  <a:gd name="connsiteY314" fmla="*/ 7403 h 10000"/>
                  <a:gd name="connsiteX315" fmla="*/ 1898 w 10000"/>
                  <a:gd name="connsiteY315" fmla="*/ 7403 h 10000"/>
                  <a:gd name="connsiteX316" fmla="*/ 1914 w 10000"/>
                  <a:gd name="connsiteY316" fmla="*/ 7494 h 10000"/>
                  <a:gd name="connsiteX317" fmla="*/ 1895 w 10000"/>
                  <a:gd name="connsiteY317" fmla="*/ 7523 h 10000"/>
                  <a:gd name="connsiteX318" fmla="*/ 1825 w 10000"/>
                  <a:gd name="connsiteY318" fmla="*/ 7617 h 10000"/>
                  <a:gd name="connsiteX319" fmla="*/ 1776 w 10000"/>
                  <a:gd name="connsiteY319" fmla="*/ 7691 h 10000"/>
                  <a:gd name="connsiteX320" fmla="*/ 1781 w 10000"/>
                  <a:gd name="connsiteY320" fmla="*/ 7723 h 10000"/>
                  <a:gd name="connsiteX321" fmla="*/ 1767 w 10000"/>
                  <a:gd name="connsiteY321" fmla="*/ 7759 h 10000"/>
                  <a:gd name="connsiteX322" fmla="*/ 1762 w 10000"/>
                  <a:gd name="connsiteY322" fmla="*/ 7817 h 10000"/>
                  <a:gd name="connsiteX323" fmla="*/ 1762 w 10000"/>
                  <a:gd name="connsiteY323" fmla="*/ 7856 h 10000"/>
                  <a:gd name="connsiteX324" fmla="*/ 1776 w 10000"/>
                  <a:gd name="connsiteY324" fmla="*/ 7892 h 10000"/>
                  <a:gd name="connsiteX325" fmla="*/ 1784 w 10000"/>
                  <a:gd name="connsiteY325" fmla="*/ 7902 h 10000"/>
                  <a:gd name="connsiteX326" fmla="*/ 1801 w 10000"/>
                  <a:gd name="connsiteY326" fmla="*/ 7908 h 10000"/>
                  <a:gd name="connsiteX327" fmla="*/ 1809 w 10000"/>
                  <a:gd name="connsiteY327" fmla="*/ 7911 h 10000"/>
                  <a:gd name="connsiteX328" fmla="*/ 1801 w 10000"/>
                  <a:gd name="connsiteY328" fmla="*/ 7940 h 10000"/>
                  <a:gd name="connsiteX329" fmla="*/ 1798 w 10000"/>
                  <a:gd name="connsiteY329" fmla="*/ 7979 h 10000"/>
                  <a:gd name="connsiteX330" fmla="*/ 1806 w 10000"/>
                  <a:gd name="connsiteY330" fmla="*/ 8002 h 10000"/>
                  <a:gd name="connsiteX331" fmla="*/ 1823 w 10000"/>
                  <a:gd name="connsiteY331" fmla="*/ 8021 h 10000"/>
                  <a:gd name="connsiteX332" fmla="*/ 1834 w 10000"/>
                  <a:gd name="connsiteY332" fmla="*/ 8044 h 10000"/>
                  <a:gd name="connsiteX333" fmla="*/ 1839 w 10000"/>
                  <a:gd name="connsiteY333" fmla="*/ 8073 h 10000"/>
                  <a:gd name="connsiteX334" fmla="*/ 1842 w 10000"/>
                  <a:gd name="connsiteY334" fmla="*/ 8106 h 10000"/>
                  <a:gd name="connsiteX335" fmla="*/ 1839 w 10000"/>
                  <a:gd name="connsiteY335" fmla="*/ 8144 h 10000"/>
                  <a:gd name="connsiteX336" fmla="*/ 1856 w 10000"/>
                  <a:gd name="connsiteY336" fmla="*/ 8164 h 10000"/>
                  <a:gd name="connsiteX337" fmla="*/ 1886 w 10000"/>
                  <a:gd name="connsiteY337" fmla="*/ 8193 h 10000"/>
                  <a:gd name="connsiteX338" fmla="*/ 1922 w 10000"/>
                  <a:gd name="connsiteY338" fmla="*/ 8206 h 10000"/>
                  <a:gd name="connsiteX339" fmla="*/ 1967 w 10000"/>
                  <a:gd name="connsiteY339" fmla="*/ 8203 h 10000"/>
                  <a:gd name="connsiteX340" fmla="*/ 1986 w 10000"/>
                  <a:gd name="connsiteY340" fmla="*/ 8212 h 10000"/>
                  <a:gd name="connsiteX341" fmla="*/ 2000 w 10000"/>
                  <a:gd name="connsiteY341" fmla="*/ 8232 h 10000"/>
                  <a:gd name="connsiteX342" fmla="*/ 2033 w 10000"/>
                  <a:gd name="connsiteY342" fmla="*/ 8258 h 10000"/>
                  <a:gd name="connsiteX343" fmla="*/ 2050 w 10000"/>
                  <a:gd name="connsiteY343" fmla="*/ 8271 h 10000"/>
                  <a:gd name="connsiteX344" fmla="*/ 2089 w 10000"/>
                  <a:gd name="connsiteY344" fmla="*/ 8280 h 10000"/>
                  <a:gd name="connsiteX345" fmla="*/ 2122 w 10000"/>
                  <a:gd name="connsiteY345" fmla="*/ 8300 h 10000"/>
                  <a:gd name="connsiteX346" fmla="*/ 2163 w 10000"/>
                  <a:gd name="connsiteY346" fmla="*/ 8332 h 10000"/>
                  <a:gd name="connsiteX347" fmla="*/ 2172 w 10000"/>
                  <a:gd name="connsiteY347" fmla="*/ 8335 h 10000"/>
                  <a:gd name="connsiteX348" fmla="*/ 2177 w 10000"/>
                  <a:gd name="connsiteY348" fmla="*/ 8345 h 10000"/>
                  <a:gd name="connsiteX349" fmla="*/ 2163 w 10000"/>
                  <a:gd name="connsiteY349" fmla="*/ 8371 h 10000"/>
                  <a:gd name="connsiteX350" fmla="*/ 2139 w 10000"/>
                  <a:gd name="connsiteY350" fmla="*/ 8423 h 10000"/>
                  <a:gd name="connsiteX351" fmla="*/ 2130 w 10000"/>
                  <a:gd name="connsiteY351" fmla="*/ 8439 h 10000"/>
                  <a:gd name="connsiteX352" fmla="*/ 2105 w 10000"/>
                  <a:gd name="connsiteY352" fmla="*/ 8446 h 10000"/>
                  <a:gd name="connsiteX353" fmla="*/ 2080 w 10000"/>
                  <a:gd name="connsiteY353" fmla="*/ 8449 h 10000"/>
                  <a:gd name="connsiteX354" fmla="*/ 2075 w 10000"/>
                  <a:gd name="connsiteY354" fmla="*/ 8459 h 10000"/>
                  <a:gd name="connsiteX355" fmla="*/ 2072 w 10000"/>
                  <a:gd name="connsiteY355" fmla="*/ 8475 h 10000"/>
                  <a:gd name="connsiteX356" fmla="*/ 2080 w 10000"/>
                  <a:gd name="connsiteY356" fmla="*/ 8484 h 10000"/>
                  <a:gd name="connsiteX357" fmla="*/ 2100 w 10000"/>
                  <a:gd name="connsiteY357" fmla="*/ 8475 h 10000"/>
                  <a:gd name="connsiteX358" fmla="*/ 2141 w 10000"/>
                  <a:gd name="connsiteY358" fmla="*/ 8478 h 10000"/>
                  <a:gd name="connsiteX359" fmla="*/ 2172 w 10000"/>
                  <a:gd name="connsiteY359" fmla="*/ 8475 h 10000"/>
                  <a:gd name="connsiteX360" fmla="*/ 2188 w 10000"/>
                  <a:gd name="connsiteY360" fmla="*/ 8475 h 10000"/>
                  <a:gd name="connsiteX361" fmla="*/ 2222 w 10000"/>
                  <a:gd name="connsiteY361" fmla="*/ 8497 h 10000"/>
                  <a:gd name="connsiteX362" fmla="*/ 2252 w 10000"/>
                  <a:gd name="connsiteY362" fmla="*/ 8514 h 10000"/>
                  <a:gd name="connsiteX363" fmla="*/ 2274 w 10000"/>
                  <a:gd name="connsiteY363" fmla="*/ 8514 h 10000"/>
                  <a:gd name="connsiteX364" fmla="*/ 2299 w 10000"/>
                  <a:gd name="connsiteY364" fmla="*/ 8504 h 10000"/>
                  <a:gd name="connsiteX365" fmla="*/ 2310 w 10000"/>
                  <a:gd name="connsiteY365" fmla="*/ 8504 h 10000"/>
                  <a:gd name="connsiteX366" fmla="*/ 2319 w 10000"/>
                  <a:gd name="connsiteY366" fmla="*/ 8484 h 10000"/>
                  <a:gd name="connsiteX367" fmla="*/ 2338 w 10000"/>
                  <a:gd name="connsiteY367" fmla="*/ 8494 h 10000"/>
                  <a:gd name="connsiteX368" fmla="*/ 2338 w 10000"/>
                  <a:gd name="connsiteY368" fmla="*/ 8552 h 10000"/>
                  <a:gd name="connsiteX369" fmla="*/ 2366 w 10000"/>
                  <a:gd name="connsiteY369" fmla="*/ 8572 h 10000"/>
                  <a:gd name="connsiteX370" fmla="*/ 2382 w 10000"/>
                  <a:gd name="connsiteY370" fmla="*/ 8582 h 10000"/>
                  <a:gd name="connsiteX371" fmla="*/ 2435 w 10000"/>
                  <a:gd name="connsiteY371" fmla="*/ 8552 h 10000"/>
                  <a:gd name="connsiteX372" fmla="*/ 2443 w 10000"/>
                  <a:gd name="connsiteY372" fmla="*/ 8552 h 10000"/>
                  <a:gd name="connsiteX373" fmla="*/ 2454 w 10000"/>
                  <a:gd name="connsiteY373" fmla="*/ 8552 h 10000"/>
                  <a:gd name="connsiteX374" fmla="*/ 2471 w 10000"/>
                  <a:gd name="connsiteY374" fmla="*/ 8546 h 10000"/>
                  <a:gd name="connsiteX375" fmla="*/ 2488 w 10000"/>
                  <a:gd name="connsiteY375" fmla="*/ 8536 h 10000"/>
                  <a:gd name="connsiteX376" fmla="*/ 2501 w 10000"/>
                  <a:gd name="connsiteY376" fmla="*/ 8533 h 10000"/>
                  <a:gd name="connsiteX377" fmla="*/ 2512 w 10000"/>
                  <a:gd name="connsiteY377" fmla="*/ 8533 h 10000"/>
                  <a:gd name="connsiteX378" fmla="*/ 2521 w 10000"/>
                  <a:gd name="connsiteY378" fmla="*/ 8546 h 10000"/>
                  <a:gd name="connsiteX379" fmla="*/ 2521 w 10000"/>
                  <a:gd name="connsiteY379" fmla="*/ 8572 h 10000"/>
                  <a:gd name="connsiteX380" fmla="*/ 2535 w 10000"/>
                  <a:gd name="connsiteY380" fmla="*/ 8588 h 10000"/>
                  <a:gd name="connsiteX381" fmla="*/ 2551 w 10000"/>
                  <a:gd name="connsiteY381" fmla="*/ 8582 h 10000"/>
                  <a:gd name="connsiteX382" fmla="*/ 2560 w 10000"/>
                  <a:gd name="connsiteY382" fmla="*/ 8582 h 10000"/>
                  <a:gd name="connsiteX383" fmla="*/ 2573 w 10000"/>
                  <a:gd name="connsiteY383" fmla="*/ 8588 h 10000"/>
                  <a:gd name="connsiteX384" fmla="*/ 2584 w 10000"/>
                  <a:gd name="connsiteY384" fmla="*/ 8591 h 10000"/>
                  <a:gd name="connsiteX385" fmla="*/ 2590 w 10000"/>
                  <a:gd name="connsiteY385" fmla="*/ 8598 h 10000"/>
                  <a:gd name="connsiteX386" fmla="*/ 2598 w 10000"/>
                  <a:gd name="connsiteY386" fmla="*/ 8608 h 10000"/>
                  <a:gd name="connsiteX387" fmla="*/ 2607 w 10000"/>
                  <a:gd name="connsiteY387" fmla="*/ 8617 h 10000"/>
                  <a:gd name="connsiteX388" fmla="*/ 2618 w 10000"/>
                  <a:gd name="connsiteY388" fmla="*/ 8617 h 10000"/>
                  <a:gd name="connsiteX389" fmla="*/ 2640 w 10000"/>
                  <a:gd name="connsiteY389" fmla="*/ 8608 h 10000"/>
                  <a:gd name="connsiteX390" fmla="*/ 2670 w 10000"/>
                  <a:gd name="connsiteY390" fmla="*/ 8598 h 10000"/>
                  <a:gd name="connsiteX391" fmla="*/ 2673 w 10000"/>
                  <a:gd name="connsiteY391" fmla="*/ 8598 h 10000"/>
                  <a:gd name="connsiteX392" fmla="*/ 2690 w 10000"/>
                  <a:gd name="connsiteY392" fmla="*/ 8598 h 10000"/>
                  <a:gd name="connsiteX393" fmla="*/ 2698 w 10000"/>
                  <a:gd name="connsiteY393" fmla="*/ 8598 h 10000"/>
                  <a:gd name="connsiteX394" fmla="*/ 2712 w 10000"/>
                  <a:gd name="connsiteY394" fmla="*/ 8598 h 10000"/>
                  <a:gd name="connsiteX395" fmla="*/ 2726 w 10000"/>
                  <a:gd name="connsiteY395" fmla="*/ 8591 h 10000"/>
                  <a:gd name="connsiteX396" fmla="*/ 2737 w 10000"/>
                  <a:gd name="connsiteY396" fmla="*/ 8588 h 10000"/>
                  <a:gd name="connsiteX397" fmla="*/ 2759 w 10000"/>
                  <a:gd name="connsiteY397" fmla="*/ 8582 h 10000"/>
                  <a:gd name="connsiteX398" fmla="*/ 2770 w 10000"/>
                  <a:gd name="connsiteY398" fmla="*/ 8578 h 10000"/>
                  <a:gd name="connsiteX399" fmla="*/ 2784 w 10000"/>
                  <a:gd name="connsiteY399" fmla="*/ 8572 h 10000"/>
                  <a:gd name="connsiteX400" fmla="*/ 2795 w 10000"/>
                  <a:gd name="connsiteY400" fmla="*/ 8572 h 10000"/>
                  <a:gd name="connsiteX401" fmla="*/ 2803 w 10000"/>
                  <a:gd name="connsiteY401" fmla="*/ 8588 h 10000"/>
                  <a:gd name="connsiteX402" fmla="*/ 2803 w 10000"/>
                  <a:gd name="connsiteY402" fmla="*/ 8591 h 10000"/>
                  <a:gd name="connsiteX403" fmla="*/ 2803 w 10000"/>
                  <a:gd name="connsiteY403" fmla="*/ 8601 h 10000"/>
                  <a:gd name="connsiteX404" fmla="*/ 2809 w 10000"/>
                  <a:gd name="connsiteY404" fmla="*/ 8601 h 10000"/>
                  <a:gd name="connsiteX405" fmla="*/ 2823 w 10000"/>
                  <a:gd name="connsiteY405" fmla="*/ 8598 h 10000"/>
                  <a:gd name="connsiteX406" fmla="*/ 2831 w 10000"/>
                  <a:gd name="connsiteY406" fmla="*/ 8598 h 10000"/>
                  <a:gd name="connsiteX407" fmla="*/ 2839 w 10000"/>
                  <a:gd name="connsiteY407" fmla="*/ 8601 h 10000"/>
                  <a:gd name="connsiteX408" fmla="*/ 2848 w 10000"/>
                  <a:gd name="connsiteY408" fmla="*/ 8598 h 10000"/>
                  <a:gd name="connsiteX409" fmla="*/ 2856 w 10000"/>
                  <a:gd name="connsiteY409" fmla="*/ 8601 h 10000"/>
                  <a:gd name="connsiteX410" fmla="*/ 2859 w 10000"/>
                  <a:gd name="connsiteY410" fmla="*/ 8601 h 10000"/>
                  <a:gd name="connsiteX411" fmla="*/ 2864 w 10000"/>
                  <a:gd name="connsiteY411" fmla="*/ 8598 h 10000"/>
                  <a:gd name="connsiteX412" fmla="*/ 2889 w 10000"/>
                  <a:gd name="connsiteY412" fmla="*/ 8611 h 10000"/>
                  <a:gd name="connsiteX413" fmla="*/ 2906 w 10000"/>
                  <a:gd name="connsiteY413" fmla="*/ 8620 h 10000"/>
                  <a:gd name="connsiteX414" fmla="*/ 2914 w 10000"/>
                  <a:gd name="connsiteY414" fmla="*/ 8627 h 10000"/>
                  <a:gd name="connsiteX415" fmla="*/ 2920 w 10000"/>
                  <a:gd name="connsiteY415" fmla="*/ 8640 h 10000"/>
                  <a:gd name="connsiteX416" fmla="*/ 2922 w 10000"/>
                  <a:gd name="connsiteY416" fmla="*/ 8666 h 10000"/>
                  <a:gd name="connsiteX417" fmla="*/ 2922 w 10000"/>
                  <a:gd name="connsiteY417" fmla="*/ 8692 h 10000"/>
                  <a:gd name="connsiteX418" fmla="*/ 2939 w 10000"/>
                  <a:gd name="connsiteY418" fmla="*/ 8695 h 10000"/>
                  <a:gd name="connsiteX419" fmla="*/ 2953 w 10000"/>
                  <a:gd name="connsiteY419" fmla="*/ 8695 h 10000"/>
                  <a:gd name="connsiteX420" fmla="*/ 2961 w 10000"/>
                  <a:gd name="connsiteY420" fmla="*/ 8695 h 10000"/>
                  <a:gd name="connsiteX421" fmla="*/ 2972 w 10000"/>
                  <a:gd name="connsiteY421" fmla="*/ 8692 h 10000"/>
                  <a:gd name="connsiteX422" fmla="*/ 2981 w 10000"/>
                  <a:gd name="connsiteY422" fmla="*/ 8685 h 10000"/>
                  <a:gd name="connsiteX423" fmla="*/ 2989 w 10000"/>
                  <a:gd name="connsiteY423" fmla="*/ 8685 h 10000"/>
                  <a:gd name="connsiteX424" fmla="*/ 3008 w 10000"/>
                  <a:gd name="connsiteY424" fmla="*/ 8685 h 10000"/>
                  <a:gd name="connsiteX425" fmla="*/ 3028 w 10000"/>
                  <a:gd name="connsiteY425" fmla="*/ 8695 h 10000"/>
                  <a:gd name="connsiteX426" fmla="*/ 3042 w 10000"/>
                  <a:gd name="connsiteY426" fmla="*/ 8695 h 10000"/>
                  <a:gd name="connsiteX427" fmla="*/ 3053 w 10000"/>
                  <a:gd name="connsiteY427" fmla="*/ 8676 h 10000"/>
                  <a:gd name="connsiteX428" fmla="*/ 3061 w 10000"/>
                  <a:gd name="connsiteY428" fmla="*/ 8666 h 10000"/>
                  <a:gd name="connsiteX429" fmla="*/ 3066 w 10000"/>
                  <a:gd name="connsiteY429" fmla="*/ 8656 h 10000"/>
                  <a:gd name="connsiteX430" fmla="*/ 3091 w 10000"/>
                  <a:gd name="connsiteY430" fmla="*/ 8659 h 10000"/>
                  <a:gd name="connsiteX431" fmla="*/ 3105 w 10000"/>
                  <a:gd name="connsiteY431" fmla="*/ 8659 h 10000"/>
                  <a:gd name="connsiteX432" fmla="*/ 3108 w 10000"/>
                  <a:gd name="connsiteY432" fmla="*/ 8650 h 10000"/>
                  <a:gd name="connsiteX433" fmla="*/ 3147 w 10000"/>
                  <a:gd name="connsiteY433" fmla="*/ 8588 h 10000"/>
                  <a:gd name="connsiteX434" fmla="*/ 3150 w 10000"/>
                  <a:gd name="connsiteY434" fmla="*/ 8598 h 10000"/>
                  <a:gd name="connsiteX435" fmla="*/ 3163 w 10000"/>
                  <a:gd name="connsiteY435" fmla="*/ 8601 h 10000"/>
                  <a:gd name="connsiteX436" fmla="*/ 3180 w 10000"/>
                  <a:gd name="connsiteY436" fmla="*/ 8608 h 10000"/>
                  <a:gd name="connsiteX437" fmla="*/ 3188 w 10000"/>
                  <a:gd name="connsiteY437" fmla="*/ 8611 h 10000"/>
                  <a:gd name="connsiteX438" fmla="*/ 3227 w 10000"/>
                  <a:gd name="connsiteY438" fmla="*/ 8620 h 10000"/>
                  <a:gd name="connsiteX439" fmla="*/ 3238 w 10000"/>
                  <a:gd name="connsiteY439" fmla="*/ 8617 h 10000"/>
                  <a:gd name="connsiteX440" fmla="*/ 3247 w 10000"/>
                  <a:gd name="connsiteY440" fmla="*/ 8601 h 10000"/>
                  <a:gd name="connsiteX441" fmla="*/ 3269 w 10000"/>
                  <a:gd name="connsiteY441" fmla="*/ 8611 h 10000"/>
                  <a:gd name="connsiteX442" fmla="*/ 3277 w 10000"/>
                  <a:gd name="connsiteY442" fmla="*/ 8617 h 10000"/>
                  <a:gd name="connsiteX443" fmla="*/ 3285 w 10000"/>
                  <a:gd name="connsiteY443" fmla="*/ 8611 h 10000"/>
                  <a:gd name="connsiteX444" fmla="*/ 3307 w 10000"/>
                  <a:gd name="connsiteY444" fmla="*/ 8611 h 10000"/>
                  <a:gd name="connsiteX445" fmla="*/ 3319 w 10000"/>
                  <a:gd name="connsiteY445" fmla="*/ 8617 h 10000"/>
                  <a:gd name="connsiteX446" fmla="*/ 3324 w 10000"/>
                  <a:gd name="connsiteY446" fmla="*/ 8617 h 10000"/>
                  <a:gd name="connsiteX447" fmla="*/ 3327 w 10000"/>
                  <a:gd name="connsiteY447" fmla="*/ 8620 h 10000"/>
                  <a:gd name="connsiteX448" fmla="*/ 3341 w 10000"/>
                  <a:gd name="connsiteY448" fmla="*/ 8620 h 10000"/>
                  <a:gd name="connsiteX449" fmla="*/ 3357 w 10000"/>
                  <a:gd name="connsiteY449" fmla="*/ 8620 h 10000"/>
                  <a:gd name="connsiteX450" fmla="*/ 3374 w 10000"/>
                  <a:gd name="connsiteY450" fmla="*/ 8620 h 10000"/>
                  <a:gd name="connsiteX451" fmla="*/ 3382 w 10000"/>
                  <a:gd name="connsiteY451" fmla="*/ 8620 h 10000"/>
                  <a:gd name="connsiteX452" fmla="*/ 3399 w 10000"/>
                  <a:gd name="connsiteY452" fmla="*/ 8611 h 10000"/>
                  <a:gd name="connsiteX453" fmla="*/ 3413 w 10000"/>
                  <a:gd name="connsiteY453" fmla="*/ 8601 h 10000"/>
                  <a:gd name="connsiteX454" fmla="*/ 3421 w 10000"/>
                  <a:gd name="connsiteY454" fmla="*/ 8588 h 10000"/>
                  <a:gd name="connsiteX455" fmla="*/ 3421 w 10000"/>
                  <a:gd name="connsiteY455" fmla="*/ 8572 h 10000"/>
                  <a:gd name="connsiteX456" fmla="*/ 3421 w 10000"/>
                  <a:gd name="connsiteY456" fmla="*/ 8552 h 10000"/>
                  <a:gd name="connsiteX457" fmla="*/ 3424 w 10000"/>
                  <a:gd name="connsiteY457" fmla="*/ 8533 h 10000"/>
                  <a:gd name="connsiteX458" fmla="*/ 3432 w 10000"/>
                  <a:gd name="connsiteY458" fmla="*/ 8523 h 10000"/>
                  <a:gd name="connsiteX459" fmla="*/ 3446 w 10000"/>
                  <a:gd name="connsiteY459" fmla="*/ 8523 h 10000"/>
                  <a:gd name="connsiteX460" fmla="*/ 3457 w 10000"/>
                  <a:gd name="connsiteY460" fmla="*/ 8523 h 10000"/>
                  <a:gd name="connsiteX461" fmla="*/ 3476 w 10000"/>
                  <a:gd name="connsiteY461" fmla="*/ 8533 h 10000"/>
                  <a:gd name="connsiteX462" fmla="*/ 3485 w 10000"/>
                  <a:gd name="connsiteY462" fmla="*/ 8536 h 10000"/>
                  <a:gd name="connsiteX463" fmla="*/ 3501 w 10000"/>
                  <a:gd name="connsiteY463" fmla="*/ 8527 h 10000"/>
                  <a:gd name="connsiteX464" fmla="*/ 3504 w 10000"/>
                  <a:gd name="connsiteY464" fmla="*/ 8514 h 10000"/>
                  <a:gd name="connsiteX465" fmla="*/ 3510 w 10000"/>
                  <a:gd name="connsiteY465" fmla="*/ 8497 h 10000"/>
                  <a:gd name="connsiteX466" fmla="*/ 3537 w 10000"/>
                  <a:gd name="connsiteY466" fmla="*/ 8484 h 10000"/>
                  <a:gd name="connsiteX467" fmla="*/ 3562 w 10000"/>
                  <a:gd name="connsiteY467" fmla="*/ 8488 h 10000"/>
                  <a:gd name="connsiteX468" fmla="*/ 3568 w 10000"/>
                  <a:gd name="connsiteY468" fmla="*/ 8484 h 10000"/>
                  <a:gd name="connsiteX469" fmla="*/ 3584 w 10000"/>
                  <a:gd name="connsiteY469" fmla="*/ 8494 h 10000"/>
                  <a:gd name="connsiteX470" fmla="*/ 3593 w 10000"/>
                  <a:gd name="connsiteY470" fmla="*/ 8507 h 10000"/>
                  <a:gd name="connsiteX471" fmla="*/ 3618 w 10000"/>
                  <a:gd name="connsiteY471" fmla="*/ 8497 h 10000"/>
                  <a:gd name="connsiteX472" fmla="*/ 3643 w 10000"/>
                  <a:gd name="connsiteY472" fmla="*/ 8475 h 10000"/>
                  <a:gd name="connsiteX473" fmla="*/ 3657 w 10000"/>
                  <a:gd name="connsiteY473" fmla="*/ 8478 h 10000"/>
                  <a:gd name="connsiteX474" fmla="*/ 3670 w 10000"/>
                  <a:gd name="connsiteY474" fmla="*/ 8475 h 10000"/>
                  <a:gd name="connsiteX475" fmla="*/ 3673 w 10000"/>
                  <a:gd name="connsiteY475" fmla="*/ 8468 h 10000"/>
                  <a:gd name="connsiteX476" fmla="*/ 3681 w 10000"/>
                  <a:gd name="connsiteY476" fmla="*/ 8468 h 10000"/>
                  <a:gd name="connsiteX477" fmla="*/ 3698 w 10000"/>
                  <a:gd name="connsiteY477" fmla="*/ 8478 h 10000"/>
                  <a:gd name="connsiteX478" fmla="*/ 3720 w 10000"/>
                  <a:gd name="connsiteY478" fmla="*/ 8497 h 10000"/>
                  <a:gd name="connsiteX479" fmla="*/ 3715 w 10000"/>
                  <a:gd name="connsiteY479" fmla="*/ 8504 h 10000"/>
                  <a:gd name="connsiteX480" fmla="*/ 3729 w 10000"/>
                  <a:gd name="connsiteY480" fmla="*/ 8514 h 10000"/>
                  <a:gd name="connsiteX481" fmla="*/ 3729 w 10000"/>
                  <a:gd name="connsiteY481" fmla="*/ 8517 h 10000"/>
                  <a:gd name="connsiteX482" fmla="*/ 3740 w 10000"/>
                  <a:gd name="connsiteY482" fmla="*/ 8527 h 10000"/>
                  <a:gd name="connsiteX483" fmla="*/ 3759 w 10000"/>
                  <a:gd name="connsiteY483" fmla="*/ 8517 h 10000"/>
                  <a:gd name="connsiteX484" fmla="*/ 3762 w 10000"/>
                  <a:gd name="connsiteY484" fmla="*/ 8504 h 10000"/>
                  <a:gd name="connsiteX485" fmla="*/ 3770 w 10000"/>
                  <a:gd name="connsiteY485" fmla="*/ 8488 h 10000"/>
                  <a:gd name="connsiteX486" fmla="*/ 3778 w 10000"/>
                  <a:gd name="connsiteY486" fmla="*/ 8484 h 10000"/>
                  <a:gd name="connsiteX487" fmla="*/ 3792 w 10000"/>
                  <a:gd name="connsiteY487" fmla="*/ 8475 h 10000"/>
                  <a:gd name="connsiteX488" fmla="*/ 3803 w 10000"/>
                  <a:gd name="connsiteY488" fmla="*/ 8478 h 10000"/>
                  <a:gd name="connsiteX489" fmla="*/ 3809 w 10000"/>
                  <a:gd name="connsiteY489" fmla="*/ 8475 h 10000"/>
                  <a:gd name="connsiteX490" fmla="*/ 3825 w 10000"/>
                  <a:gd name="connsiteY490" fmla="*/ 8465 h 10000"/>
                  <a:gd name="connsiteX491" fmla="*/ 3834 w 10000"/>
                  <a:gd name="connsiteY491" fmla="*/ 8468 h 10000"/>
                  <a:gd name="connsiteX492" fmla="*/ 3842 w 10000"/>
                  <a:gd name="connsiteY492" fmla="*/ 8478 h 10000"/>
                  <a:gd name="connsiteX493" fmla="*/ 3850 w 10000"/>
                  <a:gd name="connsiteY493" fmla="*/ 8478 h 10000"/>
                  <a:gd name="connsiteX494" fmla="*/ 3859 w 10000"/>
                  <a:gd name="connsiteY494" fmla="*/ 8484 h 10000"/>
                  <a:gd name="connsiteX495" fmla="*/ 3873 w 10000"/>
                  <a:gd name="connsiteY495" fmla="*/ 8494 h 10000"/>
                  <a:gd name="connsiteX496" fmla="*/ 3875 w 10000"/>
                  <a:gd name="connsiteY496" fmla="*/ 8507 h 10000"/>
                  <a:gd name="connsiteX497" fmla="*/ 3881 w 10000"/>
                  <a:gd name="connsiteY497" fmla="*/ 8527 h 10000"/>
                  <a:gd name="connsiteX498" fmla="*/ 3875 w 10000"/>
                  <a:gd name="connsiteY498" fmla="*/ 8546 h 10000"/>
                  <a:gd name="connsiteX499" fmla="*/ 3892 w 10000"/>
                  <a:gd name="connsiteY499" fmla="*/ 8546 h 10000"/>
                  <a:gd name="connsiteX500" fmla="*/ 3900 w 10000"/>
                  <a:gd name="connsiteY500" fmla="*/ 8543 h 10000"/>
                  <a:gd name="connsiteX501" fmla="*/ 3906 w 10000"/>
                  <a:gd name="connsiteY501" fmla="*/ 8543 h 10000"/>
                  <a:gd name="connsiteX502" fmla="*/ 3922 w 10000"/>
                  <a:gd name="connsiteY502" fmla="*/ 8552 h 10000"/>
                  <a:gd name="connsiteX503" fmla="*/ 3939 w 10000"/>
                  <a:gd name="connsiteY503" fmla="*/ 8559 h 10000"/>
                  <a:gd name="connsiteX504" fmla="*/ 3953 w 10000"/>
                  <a:gd name="connsiteY504" fmla="*/ 8572 h 10000"/>
                  <a:gd name="connsiteX505" fmla="*/ 3956 w 10000"/>
                  <a:gd name="connsiteY505" fmla="*/ 8588 h 10000"/>
                  <a:gd name="connsiteX506" fmla="*/ 3956 w 10000"/>
                  <a:gd name="connsiteY506" fmla="*/ 8608 h 10000"/>
                  <a:gd name="connsiteX507" fmla="*/ 3972 w 10000"/>
                  <a:gd name="connsiteY507" fmla="*/ 8608 h 10000"/>
                  <a:gd name="connsiteX508" fmla="*/ 3986 w 10000"/>
                  <a:gd name="connsiteY508" fmla="*/ 8608 h 10000"/>
                  <a:gd name="connsiteX509" fmla="*/ 3997 w 10000"/>
                  <a:gd name="connsiteY509" fmla="*/ 8608 h 10000"/>
                  <a:gd name="connsiteX510" fmla="*/ 4006 w 10000"/>
                  <a:gd name="connsiteY510" fmla="*/ 8608 h 10000"/>
                  <a:gd name="connsiteX511" fmla="*/ 4006 w 10000"/>
                  <a:gd name="connsiteY511" fmla="*/ 8611 h 10000"/>
                  <a:gd name="connsiteX512" fmla="*/ 4011 w 10000"/>
                  <a:gd name="connsiteY512" fmla="*/ 8611 h 10000"/>
                  <a:gd name="connsiteX513" fmla="*/ 4022 w 10000"/>
                  <a:gd name="connsiteY513" fmla="*/ 8620 h 10000"/>
                  <a:gd name="connsiteX514" fmla="*/ 4042 w 10000"/>
                  <a:gd name="connsiteY514" fmla="*/ 8620 h 10000"/>
                  <a:gd name="connsiteX515" fmla="*/ 4050 w 10000"/>
                  <a:gd name="connsiteY515" fmla="*/ 8617 h 10000"/>
                  <a:gd name="connsiteX516" fmla="*/ 4069 w 10000"/>
                  <a:gd name="connsiteY516" fmla="*/ 8620 h 10000"/>
                  <a:gd name="connsiteX517" fmla="*/ 4086 w 10000"/>
                  <a:gd name="connsiteY517" fmla="*/ 8630 h 10000"/>
                  <a:gd name="connsiteX518" fmla="*/ 4108 w 10000"/>
                  <a:gd name="connsiteY518" fmla="*/ 8627 h 10000"/>
                  <a:gd name="connsiteX519" fmla="*/ 4125 w 10000"/>
                  <a:gd name="connsiteY519" fmla="*/ 8620 h 10000"/>
                  <a:gd name="connsiteX520" fmla="*/ 4133 w 10000"/>
                  <a:gd name="connsiteY520" fmla="*/ 8611 h 10000"/>
                  <a:gd name="connsiteX521" fmla="*/ 4139 w 10000"/>
                  <a:gd name="connsiteY521" fmla="*/ 8608 h 10000"/>
                  <a:gd name="connsiteX522" fmla="*/ 4147 w 10000"/>
                  <a:gd name="connsiteY522" fmla="*/ 8601 h 10000"/>
                  <a:gd name="connsiteX523" fmla="*/ 4155 w 10000"/>
                  <a:gd name="connsiteY523" fmla="*/ 8591 h 10000"/>
                  <a:gd name="connsiteX524" fmla="*/ 4166 w 10000"/>
                  <a:gd name="connsiteY524" fmla="*/ 8582 h 10000"/>
                  <a:gd name="connsiteX525" fmla="*/ 4183 w 10000"/>
                  <a:gd name="connsiteY525" fmla="*/ 8569 h 10000"/>
                  <a:gd name="connsiteX526" fmla="*/ 4191 w 10000"/>
                  <a:gd name="connsiteY526" fmla="*/ 8562 h 10000"/>
                  <a:gd name="connsiteX527" fmla="*/ 4208 w 10000"/>
                  <a:gd name="connsiteY527" fmla="*/ 8552 h 10000"/>
                  <a:gd name="connsiteX528" fmla="*/ 4230 w 10000"/>
                  <a:gd name="connsiteY528" fmla="*/ 8552 h 10000"/>
                  <a:gd name="connsiteX529" fmla="*/ 4238 w 10000"/>
                  <a:gd name="connsiteY529" fmla="*/ 8559 h 10000"/>
                  <a:gd name="connsiteX530" fmla="*/ 4247 w 10000"/>
                  <a:gd name="connsiteY530" fmla="*/ 8572 h 10000"/>
                  <a:gd name="connsiteX531" fmla="*/ 4252 w 10000"/>
                  <a:gd name="connsiteY531" fmla="*/ 8578 h 10000"/>
                  <a:gd name="connsiteX532" fmla="*/ 4263 w 10000"/>
                  <a:gd name="connsiteY532" fmla="*/ 8582 h 10000"/>
                  <a:gd name="connsiteX533" fmla="*/ 4277 w 10000"/>
                  <a:gd name="connsiteY533" fmla="*/ 8572 h 10000"/>
                  <a:gd name="connsiteX534" fmla="*/ 4294 w 10000"/>
                  <a:gd name="connsiteY534" fmla="*/ 8559 h 10000"/>
                  <a:gd name="connsiteX535" fmla="*/ 4302 w 10000"/>
                  <a:gd name="connsiteY535" fmla="*/ 8546 h 10000"/>
                  <a:gd name="connsiteX536" fmla="*/ 4310 w 10000"/>
                  <a:gd name="connsiteY536" fmla="*/ 8543 h 10000"/>
                  <a:gd name="connsiteX537" fmla="*/ 4313 w 10000"/>
                  <a:gd name="connsiteY537" fmla="*/ 8543 h 10000"/>
                  <a:gd name="connsiteX538" fmla="*/ 4332 w 10000"/>
                  <a:gd name="connsiteY538" fmla="*/ 8546 h 10000"/>
                  <a:gd name="connsiteX539" fmla="*/ 4335 w 10000"/>
                  <a:gd name="connsiteY539" fmla="*/ 8559 h 10000"/>
                  <a:gd name="connsiteX540" fmla="*/ 4349 w 10000"/>
                  <a:gd name="connsiteY540" fmla="*/ 8588 h 10000"/>
                  <a:gd name="connsiteX541" fmla="*/ 4360 w 10000"/>
                  <a:gd name="connsiteY541" fmla="*/ 8591 h 10000"/>
                  <a:gd name="connsiteX542" fmla="*/ 4366 w 10000"/>
                  <a:gd name="connsiteY542" fmla="*/ 8591 h 10000"/>
                  <a:gd name="connsiteX543" fmla="*/ 4382 w 10000"/>
                  <a:gd name="connsiteY543" fmla="*/ 8598 h 10000"/>
                  <a:gd name="connsiteX544" fmla="*/ 4385 w 10000"/>
                  <a:gd name="connsiteY544" fmla="*/ 8598 h 10000"/>
                  <a:gd name="connsiteX545" fmla="*/ 4402 w 10000"/>
                  <a:gd name="connsiteY545" fmla="*/ 8598 h 10000"/>
                  <a:gd name="connsiteX546" fmla="*/ 4421 w 10000"/>
                  <a:gd name="connsiteY546" fmla="*/ 8591 h 10000"/>
                  <a:gd name="connsiteX547" fmla="*/ 4440 w 10000"/>
                  <a:gd name="connsiteY547" fmla="*/ 8591 h 10000"/>
                  <a:gd name="connsiteX548" fmla="*/ 4449 w 10000"/>
                  <a:gd name="connsiteY548" fmla="*/ 8598 h 10000"/>
                  <a:gd name="connsiteX549" fmla="*/ 4454 w 10000"/>
                  <a:gd name="connsiteY549" fmla="*/ 8617 h 10000"/>
                  <a:gd name="connsiteX550" fmla="*/ 4463 w 10000"/>
                  <a:gd name="connsiteY550" fmla="*/ 8608 h 10000"/>
                  <a:gd name="connsiteX551" fmla="*/ 4474 w 10000"/>
                  <a:gd name="connsiteY551" fmla="*/ 8608 h 10000"/>
                  <a:gd name="connsiteX552" fmla="*/ 4490 w 10000"/>
                  <a:gd name="connsiteY552" fmla="*/ 8617 h 10000"/>
                  <a:gd name="connsiteX553" fmla="*/ 4504 w 10000"/>
                  <a:gd name="connsiteY553" fmla="*/ 8617 h 10000"/>
                  <a:gd name="connsiteX554" fmla="*/ 4518 w 10000"/>
                  <a:gd name="connsiteY554" fmla="*/ 8617 h 10000"/>
                  <a:gd name="connsiteX555" fmla="*/ 4535 w 10000"/>
                  <a:gd name="connsiteY555" fmla="*/ 8611 h 10000"/>
                  <a:gd name="connsiteX556" fmla="*/ 4546 w 10000"/>
                  <a:gd name="connsiteY556" fmla="*/ 8611 h 10000"/>
                  <a:gd name="connsiteX557" fmla="*/ 4562 w 10000"/>
                  <a:gd name="connsiteY557" fmla="*/ 8611 h 10000"/>
                  <a:gd name="connsiteX558" fmla="*/ 4571 w 10000"/>
                  <a:gd name="connsiteY558" fmla="*/ 8611 h 10000"/>
                  <a:gd name="connsiteX559" fmla="*/ 4579 w 10000"/>
                  <a:gd name="connsiteY559" fmla="*/ 8608 h 10000"/>
                  <a:gd name="connsiteX560" fmla="*/ 4584 w 10000"/>
                  <a:gd name="connsiteY560" fmla="*/ 8608 h 10000"/>
                  <a:gd name="connsiteX561" fmla="*/ 4601 w 10000"/>
                  <a:gd name="connsiteY561" fmla="*/ 8617 h 10000"/>
                  <a:gd name="connsiteX562" fmla="*/ 4609 w 10000"/>
                  <a:gd name="connsiteY562" fmla="*/ 8627 h 10000"/>
                  <a:gd name="connsiteX563" fmla="*/ 4618 w 10000"/>
                  <a:gd name="connsiteY563" fmla="*/ 8637 h 10000"/>
                  <a:gd name="connsiteX564" fmla="*/ 4618 w 10000"/>
                  <a:gd name="connsiteY564" fmla="*/ 8646 h 10000"/>
                  <a:gd name="connsiteX565" fmla="*/ 4634 w 10000"/>
                  <a:gd name="connsiteY565" fmla="*/ 8656 h 10000"/>
                  <a:gd name="connsiteX566" fmla="*/ 4640 w 10000"/>
                  <a:gd name="connsiteY566" fmla="*/ 8659 h 10000"/>
                  <a:gd name="connsiteX567" fmla="*/ 4651 w 10000"/>
                  <a:gd name="connsiteY567" fmla="*/ 8666 h 10000"/>
                  <a:gd name="connsiteX568" fmla="*/ 4657 w 10000"/>
                  <a:gd name="connsiteY568" fmla="*/ 8659 h 10000"/>
                  <a:gd name="connsiteX569" fmla="*/ 4668 w 10000"/>
                  <a:gd name="connsiteY569" fmla="*/ 8650 h 10000"/>
                  <a:gd name="connsiteX570" fmla="*/ 4676 w 10000"/>
                  <a:gd name="connsiteY570" fmla="*/ 8650 h 10000"/>
                  <a:gd name="connsiteX571" fmla="*/ 4690 w 10000"/>
                  <a:gd name="connsiteY571" fmla="*/ 8650 h 10000"/>
                  <a:gd name="connsiteX572" fmla="*/ 4698 w 10000"/>
                  <a:gd name="connsiteY572" fmla="*/ 8650 h 10000"/>
                  <a:gd name="connsiteX573" fmla="*/ 4704 w 10000"/>
                  <a:gd name="connsiteY573" fmla="*/ 8650 h 10000"/>
                  <a:gd name="connsiteX574" fmla="*/ 4706 w 10000"/>
                  <a:gd name="connsiteY574" fmla="*/ 8659 h 10000"/>
                  <a:gd name="connsiteX575" fmla="*/ 4706 w 10000"/>
                  <a:gd name="connsiteY575" fmla="*/ 8666 h 10000"/>
                  <a:gd name="connsiteX576" fmla="*/ 4723 w 10000"/>
                  <a:gd name="connsiteY576" fmla="*/ 8682 h 10000"/>
                  <a:gd name="connsiteX577" fmla="*/ 4737 w 10000"/>
                  <a:gd name="connsiteY577" fmla="*/ 8682 h 10000"/>
                  <a:gd name="connsiteX578" fmla="*/ 4745 w 10000"/>
                  <a:gd name="connsiteY578" fmla="*/ 8676 h 10000"/>
                  <a:gd name="connsiteX579" fmla="*/ 4756 w 10000"/>
                  <a:gd name="connsiteY579" fmla="*/ 8666 h 10000"/>
                  <a:gd name="connsiteX580" fmla="*/ 4765 w 10000"/>
                  <a:gd name="connsiteY580" fmla="*/ 8666 h 10000"/>
                  <a:gd name="connsiteX581" fmla="*/ 4765 w 10000"/>
                  <a:gd name="connsiteY581" fmla="*/ 8682 h 10000"/>
                  <a:gd name="connsiteX582" fmla="*/ 4770 w 10000"/>
                  <a:gd name="connsiteY582" fmla="*/ 8701 h 10000"/>
                  <a:gd name="connsiteX583" fmla="*/ 4778 w 10000"/>
                  <a:gd name="connsiteY583" fmla="*/ 8705 h 10000"/>
                  <a:gd name="connsiteX584" fmla="*/ 4795 w 10000"/>
                  <a:gd name="connsiteY584" fmla="*/ 8714 h 10000"/>
                  <a:gd name="connsiteX585" fmla="*/ 4812 w 10000"/>
                  <a:gd name="connsiteY585" fmla="*/ 8714 h 10000"/>
                  <a:gd name="connsiteX586" fmla="*/ 4825 w 10000"/>
                  <a:gd name="connsiteY586" fmla="*/ 8705 h 10000"/>
                  <a:gd name="connsiteX587" fmla="*/ 4825 w 10000"/>
                  <a:gd name="connsiteY587" fmla="*/ 8701 h 10000"/>
                  <a:gd name="connsiteX588" fmla="*/ 4828 w 10000"/>
                  <a:gd name="connsiteY588" fmla="*/ 8701 h 10000"/>
                  <a:gd name="connsiteX589" fmla="*/ 4837 w 10000"/>
                  <a:gd name="connsiteY589" fmla="*/ 8692 h 10000"/>
                  <a:gd name="connsiteX590" fmla="*/ 4842 w 10000"/>
                  <a:gd name="connsiteY590" fmla="*/ 8685 h 10000"/>
                  <a:gd name="connsiteX591" fmla="*/ 4859 w 10000"/>
                  <a:gd name="connsiteY591" fmla="*/ 8692 h 10000"/>
                  <a:gd name="connsiteX592" fmla="*/ 4870 w 10000"/>
                  <a:gd name="connsiteY592" fmla="*/ 8701 h 10000"/>
                  <a:gd name="connsiteX593" fmla="*/ 4878 w 10000"/>
                  <a:gd name="connsiteY593" fmla="*/ 8714 h 10000"/>
                  <a:gd name="connsiteX594" fmla="*/ 4892 w 10000"/>
                  <a:gd name="connsiteY594" fmla="*/ 8724 h 10000"/>
                  <a:gd name="connsiteX595" fmla="*/ 4900 w 10000"/>
                  <a:gd name="connsiteY595" fmla="*/ 8724 h 10000"/>
                  <a:gd name="connsiteX596" fmla="*/ 4906 w 10000"/>
                  <a:gd name="connsiteY596" fmla="*/ 8705 h 10000"/>
                  <a:gd name="connsiteX597" fmla="*/ 4925 w 10000"/>
                  <a:gd name="connsiteY597" fmla="*/ 8724 h 10000"/>
                  <a:gd name="connsiteX598" fmla="*/ 4939 w 10000"/>
                  <a:gd name="connsiteY598" fmla="*/ 8701 h 10000"/>
                  <a:gd name="connsiteX599" fmla="*/ 4950 w 10000"/>
                  <a:gd name="connsiteY599" fmla="*/ 8695 h 10000"/>
                  <a:gd name="connsiteX600" fmla="*/ 4956 w 10000"/>
                  <a:gd name="connsiteY600" fmla="*/ 8692 h 10000"/>
                  <a:gd name="connsiteX601" fmla="*/ 4986 w 10000"/>
                  <a:gd name="connsiteY601" fmla="*/ 8705 h 10000"/>
                  <a:gd name="connsiteX602" fmla="*/ 5003 w 10000"/>
                  <a:gd name="connsiteY602" fmla="*/ 8701 h 10000"/>
                  <a:gd name="connsiteX603" fmla="*/ 5011 w 10000"/>
                  <a:gd name="connsiteY603" fmla="*/ 8692 h 10000"/>
                  <a:gd name="connsiteX604" fmla="*/ 5028 w 10000"/>
                  <a:gd name="connsiteY604" fmla="*/ 8682 h 10000"/>
                  <a:gd name="connsiteX605" fmla="*/ 5030 w 10000"/>
                  <a:gd name="connsiteY605" fmla="*/ 8659 h 10000"/>
                  <a:gd name="connsiteX606" fmla="*/ 5039 w 10000"/>
                  <a:gd name="connsiteY606" fmla="*/ 8656 h 10000"/>
                  <a:gd name="connsiteX607" fmla="*/ 5053 w 10000"/>
                  <a:gd name="connsiteY607" fmla="*/ 8669 h 10000"/>
                  <a:gd name="connsiteX608" fmla="*/ 5061 w 10000"/>
                  <a:gd name="connsiteY608" fmla="*/ 8669 h 10000"/>
                  <a:gd name="connsiteX609" fmla="*/ 5061 w 10000"/>
                  <a:gd name="connsiteY609" fmla="*/ 8676 h 10000"/>
                  <a:gd name="connsiteX610" fmla="*/ 5069 w 10000"/>
                  <a:gd name="connsiteY610" fmla="*/ 8669 h 10000"/>
                  <a:gd name="connsiteX611" fmla="*/ 5083 w 10000"/>
                  <a:gd name="connsiteY611" fmla="*/ 8669 h 10000"/>
                  <a:gd name="connsiteX612" fmla="*/ 5100 w 10000"/>
                  <a:gd name="connsiteY612" fmla="*/ 8669 h 10000"/>
                  <a:gd name="connsiteX613" fmla="*/ 5119 w 10000"/>
                  <a:gd name="connsiteY613" fmla="*/ 8682 h 10000"/>
                  <a:gd name="connsiteX614" fmla="*/ 5136 w 10000"/>
                  <a:gd name="connsiteY614" fmla="*/ 8692 h 10000"/>
                  <a:gd name="connsiteX615" fmla="*/ 5161 w 10000"/>
                  <a:gd name="connsiteY615" fmla="*/ 8701 h 10000"/>
                  <a:gd name="connsiteX616" fmla="*/ 5183 w 10000"/>
                  <a:gd name="connsiteY616" fmla="*/ 8701 h 10000"/>
                  <a:gd name="connsiteX617" fmla="*/ 5199 w 10000"/>
                  <a:gd name="connsiteY617" fmla="*/ 8701 h 10000"/>
                  <a:gd name="connsiteX618" fmla="*/ 5213 w 10000"/>
                  <a:gd name="connsiteY618" fmla="*/ 8705 h 10000"/>
                  <a:gd name="connsiteX619" fmla="*/ 5224 w 10000"/>
                  <a:gd name="connsiteY619" fmla="*/ 8701 h 10000"/>
                  <a:gd name="connsiteX620" fmla="*/ 5230 w 10000"/>
                  <a:gd name="connsiteY620" fmla="*/ 8701 h 10000"/>
                  <a:gd name="connsiteX621" fmla="*/ 5241 w 10000"/>
                  <a:gd name="connsiteY621" fmla="*/ 8676 h 10000"/>
                  <a:gd name="connsiteX622" fmla="*/ 5247 w 10000"/>
                  <a:gd name="connsiteY622" fmla="*/ 8666 h 10000"/>
                  <a:gd name="connsiteX623" fmla="*/ 5249 w 10000"/>
                  <a:gd name="connsiteY623" fmla="*/ 8646 h 10000"/>
                  <a:gd name="connsiteX624" fmla="*/ 5249 w 10000"/>
                  <a:gd name="connsiteY624" fmla="*/ 8650 h 10000"/>
                  <a:gd name="connsiteX625" fmla="*/ 5255 w 10000"/>
                  <a:gd name="connsiteY625" fmla="*/ 8646 h 10000"/>
                  <a:gd name="connsiteX626" fmla="*/ 5271 w 10000"/>
                  <a:gd name="connsiteY626" fmla="*/ 8650 h 10000"/>
                  <a:gd name="connsiteX627" fmla="*/ 5288 w 10000"/>
                  <a:gd name="connsiteY627" fmla="*/ 8666 h 10000"/>
                  <a:gd name="connsiteX628" fmla="*/ 5296 w 10000"/>
                  <a:gd name="connsiteY628" fmla="*/ 8666 h 10000"/>
                  <a:gd name="connsiteX629" fmla="*/ 5310 w 10000"/>
                  <a:gd name="connsiteY629" fmla="*/ 8656 h 10000"/>
                  <a:gd name="connsiteX630" fmla="*/ 5321 w 10000"/>
                  <a:gd name="connsiteY630" fmla="*/ 8650 h 10000"/>
                  <a:gd name="connsiteX631" fmla="*/ 5338 w 10000"/>
                  <a:gd name="connsiteY631" fmla="*/ 8650 h 10000"/>
                  <a:gd name="connsiteX632" fmla="*/ 5360 w 10000"/>
                  <a:gd name="connsiteY632" fmla="*/ 8640 h 10000"/>
                  <a:gd name="connsiteX633" fmla="*/ 5366 w 10000"/>
                  <a:gd name="connsiteY633" fmla="*/ 8637 h 10000"/>
                  <a:gd name="connsiteX634" fmla="*/ 5368 w 10000"/>
                  <a:gd name="connsiteY634" fmla="*/ 8637 h 10000"/>
                  <a:gd name="connsiteX635" fmla="*/ 5382 w 10000"/>
                  <a:gd name="connsiteY635" fmla="*/ 8630 h 10000"/>
                  <a:gd name="connsiteX636" fmla="*/ 5391 w 10000"/>
                  <a:gd name="connsiteY636" fmla="*/ 8630 h 10000"/>
                  <a:gd name="connsiteX637" fmla="*/ 5402 w 10000"/>
                  <a:gd name="connsiteY637" fmla="*/ 8637 h 10000"/>
                  <a:gd name="connsiteX638" fmla="*/ 5418 w 10000"/>
                  <a:gd name="connsiteY638" fmla="*/ 8656 h 10000"/>
                  <a:gd name="connsiteX639" fmla="*/ 5432 w 10000"/>
                  <a:gd name="connsiteY639" fmla="*/ 8666 h 10000"/>
                  <a:gd name="connsiteX640" fmla="*/ 5443 w 10000"/>
                  <a:gd name="connsiteY640" fmla="*/ 8682 h 10000"/>
                  <a:gd name="connsiteX641" fmla="*/ 5457 w 10000"/>
                  <a:gd name="connsiteY641" fmla="*/ 8692 h 10000"/>
                  <a:gd name="connsiteX642" fmla="*/ 5471 w 10000"/>
                  <a:gd name="connsiteY642" fmla="*/ 8705 h 10000"/>
                  <a:gd name="connsiteX643" fmla="*/ 5488 w 10000"/>
                  <a:gd name="connsiteY643" fmla="*/ 8711 h 10000"/>
                  <a:gd name="connsiteX644" fmla="*/ 5490 w 10000"/>
                  <a:gd name="connsiteY644" fmla="*/ 8721 h 10000"/>
                  <a:gd name="connsiteX645" fmla="*/ 5512 w 10000"/>
                  <a:gd name="connsiteY645" fmla="*/ 8724 h 10000"/>
                  <a:gd name="connsiteX646" fmla="*/ 5521 w 10000"/>
                  <a:gd name="connsiteY646" fmla="*/ 8714 h 10000"/>
                  <a:gd name="connsiteX647" fmla="*/ 5524 w 10000"/>
                  <a:gd name="connsiteY647" fmla="*/ 8714 h 10000"/>
                  <a:gd name="connsiteX648" fmla="*/ 5532 w 10000"/>
                  <a:gd name="connsiteY648" fmla="*/ 8721 h 10000"/>
                  <a:gd name="connsiteX649" fmla="*/ 5540 w 10000"/>
                  <a:gd name="connsiteY649" fmla="*/ 8724 h 10000"/>
                  <a:gd name="connsiteX650" fmla="*/ 5562 w 10000"/>
                  <a:gd name="connsiteY650" fmla="*/ 8750 h 10000"/>
                  <a:gd name="connsiteX651" fmla="*/ 5562 w 10000"/>
                  <a:gd name="connsiteY651" fmla="*/ 8760 h 10000"/>
                  <a:gd name="connsiteX652" fmla="*/ 5571 w 10000"/>
                  <a:gd name="connsiteY652" fmla="*/ 8782 h 10000"/>
                  <a:gd name="connsiteX653" fmla="*/ 5579 w 10000"/>
                  <a:gd name="connsiteY653" fmla="*/ 8789 h 10000"/>
                  <a:gd name="connsiteX654" fmla="*/ 5593 w 10000"/>
                  <a:gd name="connsiteY654" fmla="*/ 8789 h 10000"/>
                  <a:gd name="connsiteX655" fmla="*/ 5596 w 10000"/>
                  <a:gd name="connsiteY655" fmla="*/ 8789 h 10000"/>
                  <a:gd name="connsiteX656" fmla="*/ 5626 w 10000"/>
                  <a:gd name="connsiteY656" fmla="*/ 8782 h 10000"/>
                  <a:gd name="connsiteX657" fmla="*/ 5629 w 10000"/>
                  <a:gd name="connsiteY657" fmla="*/ 8782 h 10000"/>
                  <a:gd name="connsiteX658" fmla="*/ 5637 w 10000"/>
                  <a:gd name="connsiteY658" fmla="*/ 8779 h 10000"/>
                  <a:gd name="connsiteX659" fmla="*/ 5648 w 10000"/>
                  <a:gd name="connsiteY659" fmla="*/ 8789 h 10000"/>
                  <a:gd name="connsiteX660" fmla="*/ 5665 w 10000"/>
                  <a:gd name="connsiteY660" fmla="*/ 8795 h 10000"/>
                  <a:gd name="connsiteX661" fmla="*/ 5676 w 10000"/>
                  <a:gd name="connsiteY661" fmla="*/ 8789 h 10000"/>
                  <a:gd name="connsiteX662" fmla="*/ 5684 w 10000"/>
                  <a:gd name="connsiteY662" fmla="*/ 8782 h 10000"/>
                  <a:gd name="connsiteX663" fmla="*/ 5693 w 10000"/>
                  <a:gd name="connsiteY663" fmla="*/ 8789 h 10000"/>
                  <a:gd name="connsiteX664" fmla="*/ 5715 w 10000"/>
                  <a:gd name="connsiteY664" fmla="*/ 8808 h 10000"/>
                  <a:gd name="connsiteX665" fmla="*/ 5731 w 10000"/>
                  <a:gd name="connsiteY665" fmla="*/ 8808 h 10000"/>
                  <a:gd name="connsiteX666" fmla="*/ 5740 w 10000"/>
                  <a:gd name="connsiteY666" fmla="*/ 8808 h 10000"/>
                  <a:gd name="connsiteX667" fmla="*/ 5765 w 10000"/>
                  <a:gd name="connsiteY667" fmla="*/ 8818 h 10000"/>
                  <a:gd name="connsiteX668" fmla="*/ 5781 w 10000"/>
                  <a:gd name="connsiteY668" fmla="*/ 8824 h 10000"/>
                  <a:gd name="connsiteX669" fmla="*/ 5798 w 10000"/>
                  <a:gd name="connsiteY669" fmla="*/ 8834 h 10000"/>
                  <a:gd name="connsiteX670" fmla="*/ 5814 w 10000"/>
                  <a:gd name="connsiteY670" fmla="*/ 8837 h 10000"/>
                  <a:gd name="connsiteX671" fmla="*/ 5831 w 10000"/>
                  <a:gd name="connsiteY671" fmla="*/ 8844 h 10000"/>
                  <a:gd name="connsiteX672" fmla="*/ 5842 w 10000"/>
                  <a:gd name="connsiteY672" fmla="*/ 8847 h 10000"/>
                  <a:gd name="connsiteX673" fmla="*/ 5859 w 10000"/>
                  <a:gd name="connsiteY673" fmla="*/ 8857 h 10000"/>
                  <a:gd name="connsiteX674" fmla="*/ 5870 w 10000"/>
                  <a:gd name="connsiteY674" fmla="*/ 8867 h 10000"/>
                  <a:gd name="connsiteX675" fmla="*/ 5878 w 10000"/>
                  <a:gd name="connsiteY675" fmla="*/ 8873 h 10000"/>
                  <a:gd name="connsiteX676" fmla="*/ 5895 w 10000"/>
                  <a:gd name="connsiteY676" fmla="*/ 8873 h 10000"/>
                  <a:gd name="connsiteX677" fmla="*/ 5911 w 10000"/>
                  <a:gd name="connsiteY677" fmla="*/ 8873 h 10000"/>
                  <a:gd name="connsiteX678" fmla="*/ 5931 w 10000"/>
                  <a:gd name="connsiteY678" fmla="*/ 8873 h 10000"/>
                  <a:gd name="connsiteX679" fmla="*/ 5950 w 10000"/>
                  <a:gd name="connsiteY679" fmla="*/ 8867 h 10000"/>
                  <a:gd name="connsiteX680" fmla="*/ 5967 w 10000"/>
                  <a:gd name="connsiteY680" fmla="*/ 8867 h 10000"/>
                  <a:gd name="connsiteX681" fmla="*/ 5975 w 10000"/>
                  <a:gd name="connsiteY681" fmla="*/ 8873 h 10000"/>
                  <a:gd name="connsiteX682" fmla="*/ 6000 w 10000"/>
                  <a:gd name="connsiteY682" fmla="*/ 8883 h 10000"/>
                  <a:gd name="connsiteX683" fmla="*/ 5997 w 10000"/>
                  <a:gd name="connsiteY683" fmla="*/ 8886 h 10000"/>
                  <a:gd name="connsiteX684" fmla="*/ 5997 w 10000"/>
                  <a:gd name="connsiteY684" fmla="*/ 8896 h 10000"/>
                  <a:gd name="connsiteX685" fmla="*/ 6014 w 10000"/>
                  <a:gd name="connsiteY685" fmla="*/ 8892 h 10000"/>
                  <a:gd name="connsiteX686" fmla="*/ 6028 w 10000"/>
                  <a:gd name="connsiteY686" fmla="*/ 8892 h 10000"/>
                  <a:gd name="connsiteX687" fmla="*/ 6053 w 10000"/>
                  <a:gd name="connsiteY687" fmla="*/ 8886 h 10000"/>
                  <a:gd name="connsiteX688" fmla="*/ 6072 w 10000"/>
                  <a:gd name="connsiteY688" fmla="*/ 8876 h 10000"/>
                  <a:gd name="connsiteX689" fmla="*/ 6089 w 10000"/>
                  <a:gd name="connsiteY689" fmla="*/ 8867 h 10000"/>
                  <a:gd name="connsiteX690" fmla="*/ 6111 w 10000"/>
                  <a:gd name="connsiteY690" fmla="*/ 8857 h 10000"/>
                  <a:gd name="connsiteX691" fmla="*/ 6127 w 10000"/>
                  <a:gd name="connsiteY691" fmla="*/ 8847 h 10000"/>
                  <a:gd name="connsiteX692" fmla="*/ 6152 w 10000"/>
                  <a:gd name="connsiteY692" fmla="*/ 8834 h 10000"/>
                  <a:gd name="connsiteX693" fmla="*/ 6183 w 10000"/>
                  <a:gd name="connsiteY693" fmla="*/ 8828 h 10000"/>
                  <a:gd name="connsiteX694" fmla="*/ 6175 w 10000"/>
                  <a:gd name="connsiteY694" fmla="*/ 8844 h 10000"/>
                  <a:gd name="connsiteX695" fmla="*/ 6169 w 10000"/>
                  <a:gd name="connsiteY695" fmla="*/ 8863 h 10000"/>
                  <a:gd name="connsiteX696" fmla="*/ 6158 w 10000"/>
                  <a:gd name="connsiteY696" fmla="*/ 8886 h 10000"/>
                  <a:gd name="connsiteX697" fmla="*/ 6152 w 10000"/>
                  <a:gd name="connsiteY697" fmla="*/ 8896 h 10000"/>
                  <a:gd name="connsiteX698" fmla="*/ 6150 w 10000"/>
                  <a:gd name="connsiteY698" fmla="*/ 8909 h 10000"/>
                  <a:gd name="connsiteX699" fmla="*/ 6152 w 10000"/>
                  <a:gd name="connsiteY699" fmla="*/ 8938 h 10000"/>
                  <a:gd name="connsiteX700" fmla="*/ 6158 w 10000"/>
                  <a:gd name="connsiteY700" fmla="*/ 8957 h 10000"/>
                  <a:gd name="connsiteX701" fmla="*/ 6161 w 10000"/>
                  <a:gd name="connsiteY701" fmla="*/ 8980 h 10000"/>
                  <a:gd name="connsiteX702" fmla="*/ 6166 w 10000"/>
                  <a:gd name="connsiteY702" fmla="*/ 8999 h 10000"/>
                  <a:gd name="connsiteX703" fmla="*/ 6175 w 10000"/>
                  <a:gd name="connsiteY703" fmla="*/ 9032 h 10000"/>
                  <a:gd name="connsiteX704" fmla="*/ 6183 w 10000"/>
                  <a:gd name="connsiteY704" fmla="*/ 9051 h 10000"/>
                  <a:gd name="connsiteX705" fmla="*/ 6191 w 10000"/>
                  <a:gd name="connsiteY705" fmla="*/ 9064 h 10000"/>
                  <a:gd name="connsiteX706" fmla="*/ 6194 w 10000"/>
                  <a:gd name="connsiteY706" fmla="*/ 9084 h 10000"/>
                  <a:gd name="connsiteX707" fmla="*/ 6208 w 10000"/>
                  <a:gd name="connsiteY707" fmla="*/ 9103 h 10000"/>
                  <a:gd name="connsiteX708" fmla="*/ 6208 w 10000"/>
                  <a:gd name="connsiteY708" fmla="*/ 9113 h 10000"/>
                  <a:gd name="connsiteX709" fmla="*/ 6216 w 10000"/>
                  <a:gd name="connsiteY709" fmla="*/ 9129 h 10000"/>
                  <a:gd name="connsiteX710" fmla="*/ 6230 w 10000"/>
                  <a:gd name="connsiteY710" fmla="*/ 9148 h 10000"/>
                  <a:gd name="connsiteX711" fmla="*/ 6241 w 10000"/>
                  <a:gd name="connsiteY711" fmla="*/ 9165 h 10000"/>
                  <a:gd name="connsiteX712" fmla="*/ 6249 w 10000"/>
                  <a:gd name="connsiteY712" fmla="*/ 9168 h 10000"/>
                  <a:gd name="connsiteX713" fmla="*/ 6266 w 10000"/>
                  <a:gd name="connsiteY713" fmla="*/ 9184 h 10000"/>
                  <a:gd name="connsiteX714" fmla="*/ 6280 w 10000"/>
                  <a:gd name="connsiteY714" fmla="*/ 9184 h 10000"/>
                  <a:gd name="connsiteX715" fmla="*/ 6288 w 10000"/>
                  <a:gd name="connsiteY715" fmla="*/ 9177 h 10000"/>
                  <a:gd name="connsiteX716" fmla="*/ 6299 w 10000"/>
                  <a:gd name="connsiteY716" fmla="*/ 9187 h 10000"/>
                  <a:gd name="connsiteX717" fmla="*/ 6305 w 10000"/>
                  <a:gd name="connsiteY717" fmla="*/ 9197 h 10000"/>
                  <a:gd name="connsiteX718" fmla="*/ 6310 w 10000"/>
                  <a:gd name="connsiteY718" fmla="*/ 9197 h 10000"/>
                  <a:gd name="connsiteX719" fmla="*/ 6321 w 10000"/>
                  <a:gd name="connsiteY719" fmla="*/ 9213 h 10000"/>
                  <a:gd name="connsiteX720" fmla="*/ 6335 w 10000"/>
                  <a:gd name="connsiteY720" fmla="*/ 9223 h 10000"/>
                  <a:gd name="connsiteX721" fmla="*/ 6338 w 10000"/>
                  <a:gd name="connsiteY721" fmla="*/ 9223 h 10000"/>
                  <a:gd name="connsiteX722" fmla="*/ 6355 w 10000"/>
                  <a:gd name="connsiteY722" fmla="*/ 9226 h 10000"/>
                  <a:gd name="connsiteX723" fmla="*/ 6363 w 10000"/>
                  <a:gd name="connsiteY723" fmla="*/ 9236 h 10000"/>
                  <a:gd name="connsiteX724" fmla="*/ 6380 w 10000"/>
                  <a:gd name="connsiteY724" fmla="*/ 9258 h 10000"/>
                  <a:gd name="connsiteX725" fmla="*/ 6393 w 10000"/>
                  <a:gd name="connsiteY725" fmla="*/ 9278 h 10000"/>
                  <a:gd name="connsiteX726" fmla="*/ 6396 w 10000"/>
                  <a:gd name="connsiteY726" fmla="*/ 9288 h 10000"/>
                  <a:gd name="connsiteX727" fmla="*/ 6407 w 10000"/>
                  <a:gd name="connsiteY727" fmla="*/ 9297 h 10000"/>
                  <a:gd name="connsiteX728" fmla="*/ 6410 w 10000"/>
                  <a:gd name="connsiteY728" fmla="*/ 9307 h 10000"/>
                  <a:gd name="connsiteX729" fmla="*/ 6416 w 10000"/>
                  <a:gd name="connsiteY729" fmla="*/ 9317 h 10000"/>
                  <a:gd name="connsiteX730" fmla="*/ 6424 w 10000"/>
                  <a:gd name="connsiteY730" fmla="*/ 9326 h 10000"/>
                  <a:gd name="connsiteX731" fmla="*/ 6435 w 10000"/>
                  <a:gd name="connsiteY731" fmla="*/ 9336 h 10000"/>
                  <a:gd name="connsiteX732" fmla="*/ 6443 w 10000"/>
                  <a:gd name="connsiteY732" fmla="*/ 9346 h 10000"/>
                  <a:gd name="connsiteX733" fmla="*/ 6449 w 10000"/>
                  <a:gd name="connsiteY733" fmla="*/ 9362 h 10000"/>
                  <a:gd name="connsiteX734" fmla="*/ 6452 w 10000"/>
                  <a:gd name="connsiteY734" fmla="*/ 9372 h 10000"/>
                  <a:gd name="connsiteX735" fmla="*/ 6449 w 10000"/>
                  <a:gd name="connsiteY735" fmla="*/ 9381 h 10000"/>
                  <a:gd name="connsiteX736" fmla="*/ 6465 w 10000"/>
                  <a:gd name="connsiteY736" fmla="*/ 9394 h 10000"/>
                  <a:gd name="connsiteX737" fmla="*/ 6468 w 10000"/>
                  <a:gd name="connsiteY737" fmla="*/ 9420 h 10000"/>
                  <a:gd name="connsiteX738" fmla="*/ 6493 w 10000"/>
                  <a:gd name="connsiteY738" fmla="*/ 9430 h 10000"/>
                  <a:gd name="connsiteX739" fmla="*/ 6507 w 10000"/>
                  <a:gd name="connsiteY739" fmla="*/ 9440 h 10000"/>
                  <a:gd name="connsiteX740" fmla="*/ 6524 w 10000"/>
                  <a:gd name="connsiteY740" fmla="*/ 9459 h 10000"/>
                  <a:gd name="connsiteX741" fmla="*/ 6532 w 10000"/>
                  <a:gd name="connsiteY741" fmla="*/ 9485 h 10000"/>
                  <a:gd name="connsiteX742" fmla="*/ 6537 w 10000"/>
                  <a:gd name="connsiteY742" fmla="*/ 9498 h 10000"/>
                  <a:gd name="connsiteX743" fmla="*/ 6571 w 10000"/>
                  <a:gd name="connsiteY743" fmla="*/ 9508 h 10000"/>
                  <a:gd name="connsiteX744" fmla="*/ 6596 w 10000"/>
                  <a:gd name="connsiteY744" fmla="*/ 9508 h 10000"/>
                  <a:gd name="connsiteX745" fmla="*/ 6637 w 10000"/>
                  <a:gd name="connsiteY745" fmla="*/ 9517 h 10000"/>
                  <a:gd name="connsiteX746" fmla="*/ 6662 w 10000"/>
                  <a:gd name="connsiteY746" fmla="*/ 9524 h 10000"/>
                  <a:gd name="connsiteX747" fmla="*/ 6679 w 10000"/>
                  <a:gd name="connsiteY747" fmla="*/ 9517 h 10000"/>
                  <a:gd name="connsiteX748" fmla="*/ 6679 w 10000"/>
                  <a:gd name="connsiteY748" fmla="*/ 9505 h 10000"/>
                  <a:gd name="connsiteX749" fmla="*/ 6690 w 10000"/>
                  <a:gd name="connsiteY749" fmla="*/ 9485 h 10000"/>
                  <a:gd name="connsiteX750" fmla="*/ 6693 w 10000"/>
                  <a:gd name="connsiteY750" fmla="*/ 9479 h 10000"/>
                  <a:gd name="connsiteX751" fmla="*/ 6706 w 10000"/>
                  <a:gd name="connsiteY751" fmla="*/ 9469 h 10000"/>
                  <a:gd name="connsiteX752" fmla="*/ 6709 w 10000"/>
                  <a:gd name="connsiteY752" fmla="*/ 9462 h 10000"/>
                  <a:gd name="connsiteX753" fmla="*/ 6717 w 10000"/>
                  <a:gd name="connsiteY753" fmla="*/ 9459 h 10000"/>
                  <a:gd name="connsiteX754" fmla="*/ 6726 w 10000"/>
                  <a:gd name="connsiteY754" fmla="*/ 9459 h 10000"/>
                  <a:gd name="connsiteX755" fmla="*/ 6742 w 10000"/>
                  <a:gd name="connsiteY755" fmla="*/ 9462 h 10000"/>
                  <a:gd name="connsiteX756" fmla="*/ 6759 w 10000"/>
                  <a:gd name="connsiteY756" fmla="*/ 9479 h 10000"/>
                  <a:gd name="connsiteX757" fmla="*/ 6781 w 10000"/>
                  <a:gd name="connsiteY757" fmla="*/ 9485 h 10000"/>
                  <a:gd name="connsiteX758" fmla="*/ 6795 w 10000"/>
                  <a:gd name="connsiteY758" fmla="*/ 9485 h 10000"/>
                  <a:gd name="connsiteX759" fmla="*/ 6803 w 10000"/>
                  <a:gd name="connsiteY759" fmla="*/ 9498 h 10000"/>
                  <a:gd name="connsiteX760" fmla="*/ 6806 w 10000"/>
                  <a:gd name="connsiteY760" fmla="*/ 9508 h 10000"/>
                  <a:gd name="connsiteX761" fmla="*/ 6823 w 10000"/>
                  <a:gd name="connsiteY761" fmla="*/ 9514 h 10000"/>
                  <a:gd name="connsiteX762" fmla="*/ 6831 w 10000"/>
                  <a:gd name="connsiteY762" fmla="*/ 9514 h 10000"/>
                  <a:gd name="connsiteX763" fmla="*/ 6848 w 10000"/>
                  <a:gd name="connsiteY763" fmla="*/ 9514 h 10000"/>
                  <a:gd name="connsiteX764" fmla="*/ 6856 w 10000"/>
                  <a:gd name="connsiteY764" fmla="*/ 9517 h 10000"/>
                  <a:gd name="connsiteX765" fmla="*/ 6878 w 10000"/>
                  <a:gd name="connsiteY765" fmla="*/ 9524 h 10000"/>
                  <a:gd name="connsiteX766" fmla="*/ 6895 w 10000"/>
                  <a:gd name="connsiteY766" fmla="*/ 9524 h 10000"/>
                  <a:gd name="connsiteX767" fmla="*/ 6917 w 10000"/>
                  <a:gd name="connsiteY767" fmla="*/ 9527 h 10000"/>
                  <a:gd name="connsiteX768" fmla="*/ 6934 w 10000"/>
                  <a:gd name="connsiteY768" fmla="*/ 9534 h 10000"/>
                  <a:gd name="connsiteX769" fmla="*/ 6961 w 10000"/>
                  <a:gd name="connsiteY769" fmla="*/ 9543 h 10000"/>
                  <a:gd name="connsiteX770" fmla="*/ 6989 w 10000"/>
                  <a:gd name="connsiteY770" fmla="*/ 9547 h 10000"/>
                  <a:gd name="connsiteX771" fmla="*/ 7014 w 10000"/>
                  <a:gd name="connsiteY771" fmla="*/ 9543 h 10000"/>
                  <a:gd name="connsiteX772" fmla="*/ 7033 w 10000"/>
                  <a:gd name="connsiteY772" fmla="*/ 9543 h 10000"/>
                  <a:gd name="connsiteX773" fmla="*/ 7042 w 10000"/>
                  <a:gd name="connsiteY773" fmla="*/ 9547 h 10000"/>
                  <a:gd name="connsiteX774" fmla="*/ 7069 w 10000"/>
                  <a:gd name="connsiteY774" fmla="*/ 9647 h 10000"/>
                  <a:gd name="connsiteX775" fmla="*/ 7122 w 10000"/>
                  <a:gd name="connsiteY775" fmla="*/ 9734 h 10000"/>
                  <a:gd name="connsiteX776" fmla="*/ 7147 w 10000"/>
                  <a:gd name="connsiteY776" fmla="*/ 9744 h 10000"/>
                  <a:gd name="connsiteX777" fmla="*/ 7169 w 10000"/>
                  <a:gd name="connsiteY777" fmla="*/ 9741 h 10000"/>
                  <a:gd name="connsiteX778" fmla="*/ 7177 w 10000"/>
                  <a:gd name="connsiteY778" fmla="*/ 9744 h 10000"/>
                  <a:gd name="connsiteX779" fmla="*/ 7186 w 10000"/>
                  <a:gd name="connsiteY779" fmla="*/ 9754 h 10000"/>
                  <a:gd name="connsiteX780" fmla="*/ 7191 w 10000"/>
                  <a:gd name="connsiteY780" fmla="*/ 9773 h 10000"/>
                  <a:gd name="connsiteX781" fmla="*/ 7208 w 10000"/>
                  <a:gd name="connsiteY781" fmla="*/ 9783 h 10000"/>
                  <a:gd name="connsiteX782" fmla="*/ 7219 w 10000"/>
                  <a:gd name="connsiteY782" fmla="*/ 9793 h 10000"/>
                  <a:gd name="connsiteX783" fmla="*/ 7235 w 10000"/>
                  <a:gd name="connsiteY783" fmla="*/ 9802 h 10000"/>
                  <a:gd name="connsiteX784" fmla="*/ 7249 w 10000"/>
                  <a:gd name="connsiteY784" fmla="*/ 9819 h 10000"/>
                  <a:gd name="connsiteX785" fmla="*/ 7255 w 10000"/>
                  <a:gd name="connsiteY785" fmla="*/ 9835 h 10000"/>
                  <a:gd name="connsiteX786" fmla="*/ 7255 w 10000"/>
                  <a:gd name="connsiteY786" fmla="*/ 9848 h 10000"/>
                  <a:gd name="connsiteX787" fmla="*/ 7249 w 10000"/>
                  <a:gd name="connsiteY787" fmla="*/ 9848 h 10000"/>
                  <a:gd name="connsiteX788" fmla="*/ 7244 w 10000"/>
                  <a:gd name="connsiteY788" fmla="*/ 9858 h 10000"/>
                  <a:gd name="connsiteX789" fmla="*/ 7235 w 10000"/>
                  <a:gd name="connsiteY789" fmla="*/ 9883 h 10000"/>
                  <a:gd name="connsiteX790" fmla="*/ 7244 w 10000"/>
                  <a:gd name="connsiteY790" fmla="*/ 9903 h 10000"/>
                  <a:gd name="connsiteX791" fmla="*/ 7258 w 10000"/>
                  <a:gd name="connsiteY791" fmla="*/ 9926 h 10000"/>
                  <a:gd name="connsiteX792" fmla="*/ 7263 w 10000"/>
                  <a:gd name="connsiteY792" fmla="*/ 9948 h 10000"/>
                  <a:gd name="connsiteX793" fmla="*/ 7274 w 10000"/>
                  <a:gd name="connsiteY793" fmla="*/ 9968 h 10000"/>
                  <a:gd name="connsiteX794" fmla="*/ 7283 w 10000"/>
                  <a:gd name="connsiteY794" fmla="*/ 9987 h 10000"/>
                  <a:gd name="connsiteX795" fmla="*/ 7291 w 10000"/>
                  <a:gd name="connsiteY795" fmla="*/ 10000 h 10000"/>
                  <a:gd name="connsiteX796" fmla="*/ 7305 w 10000"/>
                  <a:gd name="connsiteY796" fmla="*/ 9997 h 10000"/>
                  <a:gd name="connsiteX797" fmla="*/ 7313 w 10000"/>
                  <a:gd name="connsiteY797" fmla="*/ 9977 h 10000"/>
                  <a:gd name="connsiteX798" fmla="*/ 7324 w 10000"/>
                  <a:gd name="connsiteY798" fmla="*/ 9968 h 10000"/>
                  <a:gd name="connsiteX799" fmla="*/ 7341 w 10000"/>
                  <a:gd name="connsiteY799" fmla="*/ 9971 h 10000"/>
                  <a:gd name="connsiteX800" fmla="*/ 7368 w 10000"/>
                  <a:gd name="connsiteY800" fmla="*/ 9987 h 10000"/>
                  <a:gd name="connsiteX801" fmla="*/ 7380 w 10000"/>
                  <a:gd name="connsiteY801" fmla="*/ 9990 h 10000"/>
                  <a:gd name="connsiteX802" fmla="*/ 7393 w 10000"/>
                  <a:gd name="connsiteY802" fmla="*/ 9981 h 10000"/>
                  <a:gd name="connsiteX803" fmla="*/ 7404 w 10000"/>
                  <a:gd name="connsiteY803" fmla="*/ 9968 h 10000"/>
                  <a:gd name="connsiteX804" fmla="*/ 7418 w 10000"/>
                  <a:gd name="connsiteY804" fmla="*/ 9948 h 10000"/>
                  <a:gd name="connsiteX805" fmla="*/ 7427 w 10000"/>
                  <a:gd name="connsiteY805" fmla="*/ 9922 h 10000"/>
                  <a:gd name="connsiteX806" fmla="*/ 7427 w 10000"/>
                  <a:gd name="connsiteY806" fmla="*/ 9906 h 10000"/>
                  <a:gd name="connsiteX807" fmla="*/ 7404 w 10000"/>
                  <a:gd name="connsiteY807" fmla="*/ 9877 h 10000"/>
                  <a:gd name="connsiteX808" fmla="*/ 7388 w 10000"/>
                  <a:gd name="connsiteY808" fmla="*/ 9854 h 10000"/>
                  <a:gd name="connsiteX809" fmla="*/ 7385 w 10000"/>
                  <a:gd name="connsiteY809" fmla="*/ 9845 h 10000"/>
                  <a:gd name="connsiteX810" fmla="*/ 7385 w 10000"/>
                  <a:gd name="connsiteY810" fmla="*/ 9825 h 10000"/>
                  <a:gd name="connsiteX811" fmla="*/ 7385 w 10000"/>
                  <a:gd name="connsiteY811" fmla="*/ 9819 h 10000"/>
                  <a:gd name="connsiteX812" fmla="*/ 7393 w 10000"/>
                  <a:gd name="connsiteY812" fmla="*/ 9809 h 10000"/>
                  <a:gd name="connsiteX813" fmla="*/ 7404 w 10000"/>
                  <a:gd name="connsiteY813" fmla="*/ 9793 h 10000"/>
                  <a:gd name="connsiteX814" fmla="*/ 7413 w 10000"/>
                  <a:gd name="connsiteY814" fmla="*/ 9783 h 10000"/>
                  <a:gd name="connsiteX815" fmla="*/ 7404 w 10000"/>
                  <a:gd name="connsiteY815" fmla="*/ 9770 h 10000"/>
                  <a:gd name="connsiteX816" fmla="*/ 7388 w 10000"/>
                  <a:gd name="connsiteY816" fmla="*/ 9760 h 10000"/>
                  <a:gd name="connsiteX817" fmla="*/ 7371 w 10000"/>
                  <a:gd name="connsiteY817" fmla="*/ 9744 h 10000"/>
                  <a:gd name="connsiteX818" fmla="*/ 7363 w 10000"/>
                  <a:gd name="connsiteY818" fmla="*/ 9731 h 10000"/>
                  <a:gd name="connsiteX819" fmla="*/ 7355 w 10000"/>
                  <a:gd name="connsiteY819" fmla="*/ 9715 h 10000"/>
                  <a:gd name="connsiteX820" fmla="*/ 7360 w 10000"/>
                  <a:gd name="connsiteY820" fmla="*/ 9686 h 10000"/>
                  <a:gd name="connsiteX821" fmla="*/ 7363 w 10000"/>
                  <a:gd name="connsiteY821" fmla="*/ 9657 h 10000"/>
                  <a:gd name="connsiteX822" fmla="*/ 7360 w 10000"/>
                  <a:gd name="connsiteY822" fmla="*/ 9631 h 10000"/>
                  <a:gd name="connsiteX823" fmla="*/ 7346 w 10000"/>
                  <a:gd name="connsiteY823" fmla="*/ 9611 h 10000"/>
                  <a:gd name="connsiteX824" fmla="*/ 7332 w 10000"/>
                  <a:gd name="connsiteY824" fmla="*/ 9585 h 10000"/>
                  <a:gd name="connsiteX825" fmla="*/ 7324 w 10000"/>
                  <a:gd name="connsiteY825" fmla="*/ 9573 h 10000"/>
                  <a:gd name="connsiteX826" fmla="*/ 7324 w 10000"/>
                  <a:gd name="connsiteY826" fmla="*/ 9553 h 10000"/>
                  <a:gd name="connsiteX827" fmla="*/ 7324 w 10000"/>
                  <a:gd name="connsiteY827" fmla="*/ 9543 h 10000"/>
                  <a:gd name="connsiteX828" fmla="*/ 7324 w 10000"/>
                  <a:gd name="connsiteY828" fmla="*/ 9517 h 10000"/>
                  <a:gd name="connsiteX829" fmla="*/ 7324 w 10000"/>
                  <a:gd name="connsiteY829" fmla="*/ 9498 h 10000"/>
                  <a:gd name="connsiteX830" fmla="*/ 7332 w 10000"/>
                  <a:gd name="connsiteY830" fmla="*/ 9479 h 10000"/>
                  <a:gd name="connsiteX831" fmla="*/ 7341 w 10000"/>
                  <a:gd name="connsiteY831" fmla="*/ 9462 h 10000"/>
                  <a:gd name="connsiteX832" fmla="*/ 7352 w 10000"/>
                  <a:gd name="connsiteY832" fmla="*/ 9459 h 10000"/>
                  <a:gd name="connsiteX833" fmla="*/ 7360 w 10000"/>
                  <a:gd name="connsiteY833" fmla="*/ 9443 h 10000"/>
                  <a:gd name="connsiteX834" fmla="*/ 7363 w 10000"/>
                  <a:gd name="connsiteY834" fmla="*/ 9433 h 10000"/>
                  <a:gd name="connsiteX835" fmla="*/ 7377 w 10000"/>
                  <a:gd name="connsiteY835" fmla="*/ 9433 h 10000"/>
                  <a:gd name="connsiteX836" fmla="*/ 7388 w 10000"/>
                  <a:gd name="connsiteY836" fmla="*/ 9430 h 10000"/>
                  <a:gd name="connsiteX837" fmla="*/ 7396 w 10000"/>
                  <a:gd name="connsiteY837" fmla="*/ 9430 h 10000"/>
                  <a:gd name="connsiteX838" fmla="*/ 7402 w 10000"/>
                  <a:gd name="connsiteY838" fmla="*/ 9424 h 10000"/>
                  <a:gd name="connsiteX839" fmla="*/ 7396 w 10000"/>
                  <a:gd name="connsiteY839" fmla="*/ 9414 h 10000"/>
                  <a:gd name="connsiteX840" fmla="*/ 7388 w 10000"/>
                  <a:gd name="connsiteY840" fmla="*/ 9401 h 10000"/>
                  <a:gd name="connsiteX841" fmla="*/ 7371 w 10000"/>
                  <a:gd name="connsiteY841" fmla="*/ 9391 h 10000"/>
                  <a:gd name="connsiteX842" fmla="*/ 7355 w 10000"/>
                  <a:gd name="connsiteY842" fmla="*/ 9375 h 10000"/>
                  <a:gd name="connsiteX843" fmla="*/ 7332 w 10000"/>
                  <a:gd name="connsiteY843" fmla="*/ 9356 h 10000"/>
                  <a:gd name="connsiteX844" fmla="*/ 7313 w 10000"/>
                  <a:gd name="connsiteY844" fmla="*/ 9330 h 10000"/>
                  <a:gd name="connsiteX845" fmla="*/ 7307 w 10000"/>
                  <a:gd name="connsiteY845" fmla="*/ 9310 h 10000"/>
                  <a:gd name="connsiteX846" fmla="*/ 7305 w 10000"/>
                  <a:gd name="connsiteY846" fmla="*/ 9291 h 10000"/>
                  <a:gd name="connsiteX847" fmla="*/ 7305 w 10000"/>
                  <a:gd name="connsiteY847" fmla="*/ 9278 h 10000"/>
                  <a:gd name="connsiteX848" fmla="*/ 7296 w 10000"/>
                  <a:gd name="connsiteY848" fmla="*/ 9268 h 10000"/>
                  <a:gd name="connsiteX849" fmla="*/ 7296 w 10000"/>
                  <a:gd name="connsiteY849" fmla="*/ 9249 h 10000"/>
                  <a:gd name="connsiteX850" fmla="*/ 7291 w 10000"/>
                  <a:gd name="connsiteY850" fmla="*/ 9226 h 10000"/>
                  <a:gd name="connsiteX851" fmla="*/ 7283 w 10000"/>
                  <a:gd name="connsiteY851" fmla="*/ 9213 h 10000"/>
                  <a:gd name="connsiteX852" fmla="*/ 7274 w 10000"/>
                  <a:gd name="connsiteY852" fmla="*/ 9194 h 10000"/>
                  <a:gd name="connsiteX853" fmla="*/ 7274 w 10000"/>
                  <a:gd name="connsiteY853" fmla="*/ 9174 h 10000"/>
                  <a:gd name="connsiteX854" fmla="*/ 7280 w 10000"/>
                  <a:gd name="connsiteY854" fmla="*/ 9148 h 10000"/>
                  <a:gd name="connsiteX855" fmla="*/ 7283 w 10000"/>
                  <a:gd name="connsiteY855" fmla="*/ 9119 h 10000"/>
                  <a:gd name="connsiteX856" fmla="*/ 7291 w 10000"/>
                  <a:gd name="connsiteY856" fmla="*/ 9100 h 10000"/>
                  <a:gd name="connsiteX857" fmla="*/ 7307 w 10000"/>
                  <a:gd name="connsiteY857" fmla="*/ 9080 h 10000"/>
                  <a:gd name="connsiteX858" fmla="*/ 7324 w 10000"/>
                  <a:gd name="connsiteY858" fmla="*/ 9054 h 10000"/>
                  <a:gd name="connsiteX859" fmla="*/ 7341 w 10000"/>
                  <a:gd name="connsiteY859" fmla="*/ 9054 h 10000"/>
                  <a:gd name="connsiteX860" fmla="*/ 7352 w 10000"/>
                  <a:gd name="connsiteY860" fmla="*/ 9054 h 10000"/>
                  <a:gd name="connsiteX861" fmla="*/ 7346 w 10000"/>
                  <a:gd name="connsiteY861" fmla="*/ 9032 h 10000"/>
                  <a:gd name="connsiteX862" fmla="*/ 7341 w 10000"/>
                  <a:gd name="connsiteY862" fmla="*/ 9022 h 10000"/>
                  <a:gd name="connsiteX863" fmla="*/ 7352 w 10000"/>
                  <a:gd name="connsiteY863" fmla="*/ 8999 h 10000"/>
                  <a:gd name="connsiteX864" fmla="*/ 7360 w 10000"/>
                  <a:gd name="connsiteY864" fmla="*/ 8967 h 10000"/>
                  <a:gd name="connsiteX865" fmla="*/ 7368 w 10000"/>
                  <a:gd name="connsiteY865" fmla="*/ 8922 h 10000"/>
                  <a:gd name="connsiteX866" fmla="*/ 7377 w 10000"/>
                  <a:gd name="connsiteY866" fmla="*/ 8896 h 10000"/>
                  <a:gd name="connsiteX867" fmla="*/ 7380 w 10000"/>
                  <a:gd name="connsiteY867" fmla="*/ 8867 h 10000"/>
                  <a:gd name="connsiteX868" fmla="*/ 7402 w 10000"/>
                  <a:gd name="connsiteY868" fmla="*/ 8824 h 10000"/>
                  <a:gd name="connsiteX869" fmla="*/ 7402 w 10000"/>
                  <a:gd name="connsiteY869" fmla="*/ 8808 h 10000"/>
                  <a:gd name="connsiteX870" fmla="*/ 7393 w 10000"/>
                  <a:gd name="connsiteY870" fmla="*/ 8795 h 10000"/>
                  <a:gd name="connsiteX871" fmla="*/ 7388 w 10000"/>
                  <a:gd name="connsiteY871" fmla="*/ 8799 h 10000"/>
                  <a:gd name="connsiteX872" fmla="*/ 7396 w 10000"/>
                  <a:gd name="connsiteY872" fmla="*/ 8789 h 10000"/>
                  <a:gd name="connsiteX873" fmla="*/ 7404 w 10000"/>
                  <a:gd name="connsiteY873" fmla="*/ 8789 h 10000"/>
                  <a:gd name="connsiteX874" fmla="*/ 7421 w 10000"/>
                  <a:gd name="connsiteY874" fmla="*/ 8769 h 10000"/>
                  <a:gd name="connsiteX875" fmla="*/ 7443 w 10000"/>
                  <a:gd name="connsiteY875" fmla="*/ 8763 h 10000"/>
                  <a:gd name="connsiteX876" fmla="*/ 7452 w 10000"/>
                  <a:gd name="connsiteY876" fmla="*/ 8769 h 10000"/>
                  <a:gd name="connsiteX877" fmla="*/ 7468 w 10000"/>
                  <a:gd name="connsiteY877" fmla="*/ 8769 h 10000"/>
                  <a:gd name="connsiteX878" fmla="*/ 7499 w 10000"/>
                  <a:gd name="connsiteY878" fmla="*/ 8763 h 10000"/>
                  <a:gd name="connsiteX879" fmla="*/ 7526 w 10000"/>
                  <a:gd name="connsiteY879" fmla="*/ 8763 h 10000"/>
                  <a:gd name="connsiteX880" fmla="*/ 7532 w 10000"/>
                  <a:gd name="connsiteY880" fmla="*/ 8763 h 10000"/>
                  <a:gd name="connsiteX881" fmla="*/ 7554 w 10000"/>
                  <a:gd name="connsiteY881" fmla="*/ 8744 h 10000"/>
                  <a:gd name="connsiteX882" fmla="*/ 7571 w 10000"/>
                  <a:gd name="connsiteY882" fmla="*/ 8731 h 10000"/>
                  <a:gd name="connsiteX883" fmla="*/ 7587 w 10000"/>
                  <a:gd name="connsiteY883" fmla="*/ 8711 h 10000"/>
                  <a:gd name="connsiteX884" fmla="*/ 7607 w 10000"/>
                  <a:gd name="connsiteY884" fmla="*/ 8711 h 10000"/>
                  <a:gd name="connsiteX885" fmla="*/ 7634 w 10000"/>
                  <a:gd name="connsiteY885" fmla="*/ 8705 h 10000"/>
                  <a:gd name="connsiteX886" fmla="*/ 7643 w 10000"/>
                  <a:gd name="connsiteY886" fmla="*/ 8682 h 10000"/>
                  <a:gd name="connsiteX887" fmla="*/ 7654 w 10000"/>
                  <a:gd name="connsiteY887" fmla="*/ 8666 h 10000"/>
                  <a:gd name="connsiteX888" fmla="*/ 7668 w 10000"/>
                  <a:gd name="connsiteY888" fmla="*/ 8666 h 10000"/>
                  <a:gd name="connsiteX889" fmla="*/ 7676 w 10000"/>
                  <a:gd name="connsiteY889" fmla="*/ 8682 h 10000"/>
                  <a:gd name="connsiteX890" fmla="*/ 7704 w 10000"/>
                  <a:gd name="connsiteY890" fmla="*/ 8669 h 10000"/>
                  <a:gd name="connsiteX891" fmla="*/ 7712 w 10000"/>
                  <a:gd name="connsiteY891" fmla="*/ 8669 h 10000"/>
                  <a:gd name="connsiteX892" fmla="*/ 7720 w 10000"/>
                  <a:gd name="connsiteY892" fmla="*/ 8669 h 10000"/>
                  <a:gd name="connsiteX893" fmla="*/ 7726 w 10000"/>
                  <a:gd name="connsiteY893" fmla="*/ 8656 h 10000"/>
                  <a:gd name="connsiteX894" fmla="*/ 7734 w 10000"/>
                  <a:gd name="connsiteY894" fmla="*/ 8650 h 10000"/>
                  <a:gd name="connsiteX895" fmla="*/ 7742 w 10000"/>
                  <a:gd name="connsiteY895" fmla="*/ 8650 h 10000"/>
                  <a:gd name="connsiteX896" fmla="*/ 7759 w 10000"/>
                  <a:gd name="connsiteY896" fmla="*/ 8650 h 10000"/>
                  <a:gd name="connsiteX897" fmla="*/ 7756 w 10000"/>
                  <a:gd name="connsiteY897" fmla="*/ 8630 h 10000"/>
                  <a:gd name="connsiteX898" fmla="*/ 7751 w 10000"/>
                  <a:gd name="connsiteY898" fmla="*/ 8627 h 10000"/>
                  <a:gd name="connsiteX899" fmla="*/ 7742 w 10000"/>
                  <a:gd name="connsiteY899" fmla="*/ 8620 h 10000"/>
                  <a:gd name="connsiteX900" fmla="*/ 7734 w 10000"/>
                  <a:gd name="connsiteY900" fmla="*/ 8591 h 10000"/>
                  <a:gd name="connsiteX901" fmla="*/ 7709 w 10000"/>
                  <a:gd name="connsiteY901" fmla="*/ 8582 h 10000"/>
                  <a:gd name="connsiteX902" fmla="*/ 7695 w 10000"/>
                  <a:gd name="connsiteY902" fmla="*/ 8578 h 10000"/>
                  <a:gd name="connsiteX903" fmla="*/ 7668 w 10000"/>
                  <a:gd name="connsiteY903" fmla="*/ 8562 h 10000"/>
                  <a:gd name="connsiteX904" fmla="*/ 7645 w 10000"/>
                  <a:gd name="connsiteY904" fmla="*/ 8552 h 10000"/>
                  <a:gd name="connsiteX905" fmla="*/ 7615 w 10000"/>
                  <a:gd name="connsiteY905" fmla="*/ 8543 h 10000"/>
                  <a:gd name="connsiteX906" fmla="*/ 7596 w 10000"/>
                  <a:gd name="connsiteY906" fmla="*/ 8527 h 10000"/>
                  <a:gd name="connsiteX907" fmla="*/ 7565 w 10000"/>
                  <a:gd name="connsiteY907" fmla="*/ 8494 h 10000"/>
                  <a:gd name="connsiteX908" fmla="*/ 7562 w 10000"/>
                  <a:gd name="connsiteY908" fmla="*/ 8475 h 10000"/>
                  <a:gd name="connsiteX909" fmla="*/ 7540 w 10000"/>
                  <a:gd name="connsiteY909" fmla="*/ 8455 h 10000"/>
                  <a:gd name="connsiteX910" fmla="*/ 7535 w 10000"/>
                  <a:gd name="connsiteY910" fmla="*/ 8446 h 10000"/>
                  <a:gd name="connsiteX911" fmla="*/ 7535 w 10000"/>
                  <a:gd name="connsiteY911" fmla="*/ 8420 h 10000"/>
                  <a:gd name="connsiteX912" fmla="*/ 7535 w 10000"/>
                  <a:gd name="connsiteY912" fmla="*/ 8391 h 10000"/>
                  <a:gd name="connsiteX913" fmla="*/ 7548 w 10000"/>
                  <a:gd name="connsiteY913" fmla="*/ 8345 h 10000"/>
                  <a:gd name="connsiteX914" fmla="*/ 7562 w 10000"/>
                  <a:gd name="connsiteY914" fmla="*/ 8319 h 10000"/>
                  <a:gd name="connsiteX915" fmla="*/ 7582 w 10000"/>
                  <a:gd name="connsiteY915" fmla="*/ 8310 h 10000"/>
                  <a:gd name="connsiteX916" fmla="*/ 7607 w 10000"/>
                  <a:gd name="connsiteY916" fmla="*/ 8300 h 10000"/>
                  <a:gd name="connsiteX917" fmla="*/ 7629 w 10000"/>
                  <a:gd name="connsiteY917" fmla="*/ 8300 h 10000"/>
                  <a:gd name="connsiteX918" fmla="*/ 7651 w 10000"/>
                  <a:gd name="connsiteY918" fmla="*/ 8297 h 10000"/>
                  <a:gd name="connsiteX919" fmla="*/ 7668 w 10000"/>
                  <a:gd name="connsiteY919" fmla="*/ 8280 h 10000"/>
                  <a:gd name="connsiteX920" fmla="*/ 7687 w 10000"/>
                  <a:gd name="connsiteY920" fmla="*/ 8267 h 10000"/>
                  <a:gd name="connsiteX921" fmla="*/ 7693 w 10000"/>
                  <a:gd name="connsiteY921" fmla="*/ 8261 h 10000"/>
                  <a:gd name="connsiteX922" fmla="*/ 7701 w 10000"/>
                  <a:gd name="connsiteY922" fmla="*/ 8248 h 10000"/>
                  <a:gd name="connsiteX923" fmla="*/ 7712 w 10000"/>
                  <a:gd name="connsiteY923" fmla="*/ 8238 h 10000"/>
                  <a:gd name="connsiteX924" fmla="*/ 7731 w 10000"/>
                  <a:gd name="connsiteY924" fmla="*/ 8222 h 10000"/>
                  <a:gd name="connsiteX925" fmla="*/ 7740 w 10000"/>
                  <a:gd name="connsiteY925" fmla="*/ 8206 h 10000"/>
                  <a:gd name="connsiteX926" fmla="*/ 7756 w 10000"/>
                  <a:gd name="connsiteY926" fmla="*/ 8183 h 10000"/>
                  <a:gd name="connsiteX927" fmla="*/ 7773 w 10000"/>
                  <a:gd name="connsiteY927" fmla="*/ 8177 h 10000"/>
                  <a:gd name="connsiteX928" fmla="*/ 7784 w 10000"/>
                  <a:gd name="connsiteY928" fmla="*/ 8183 h 10000"/>
                  <a:gd name="connsiteX929" fmla="*/ 7801 w 10000"/>
                  <a:gd name="connsiteY929" fmla="*/ 8174 h 10000"/>
                  <a:gd name="connsiteX930" fmla="*/ 7801 w 10000"/>
                  <a:gd name="connsiteY930" fmla="*/ 8157 h 10000"/>
                  <a:gd name="connsiteX931" fmla="*/ 7817 w 10000"/>
                  <a:gd name="connsiteY931" fmla="*/ 8164 h 10000"/>
                  <a:gd name="connsiteX932" fmla="*/ 7837 w 10000"/>
                  <a:gd name="connsiteY932" fmla="*/ 8164 h 10000"/>
                  <a:gd name="connsiteX933" fmla="*/ 7856 w 10000"/>
                  <a:gd name="connsiteY933" fmla="*/ 8164 h 10000"/>
                  <a:gd name="connsiteX934" fmla="*/ 7870 w 10000"/>
                  <a:gd name="connsiteY934" fmla="*/ 8167 h 10000"/>
                  <a:gd name="connsiteX935" fmla="*/ 7881 w 10000"/>
                  <a:gd name="connsiteY935" fmla="*/ 8174 h 10000"/>
                  <a:gd name="connsiteX936" fmla="*/ 7898 w 10000"/>
                  <a:gd name="connsiteY936" fmla="*/ 8187 h 10000"/>
                  <a:gd name="connsiteX937" fmla="*/ 7917 w 10000"/>
                  <a:gd name="connsiteY937" fmla="*/ 8187 h 10000"/>
                  <a:gd name="connsiteX938" fmla="*/ 7928 w 10000"/>
                  <a:gd name="connsiteY938" fmla="*/ 8157 h 10000"/>
                  <a:gd name="connsiteX939" fmla="*/ 7942 w 10000"/>
                  <a:gd name="connsiteY939" fmla="*/ 8157 h 10000"/>
                  <a:gd name="connsiteX940" fmla="*/ 7958 w 10000"/>
                  <a:gd name="connsiteY940" fmla="*/ 8164 h 10000"/>
                  <a:gd name="connsiteX941" fmla="*/ 7983 w 10000"/>
                  <a:gd name="connsiteY941" fmla="*/ 8144 h 10000"/>
                  <a:gd name="connsiteX942" fmla="*/ 8000 w 10000"/>
                  <a:gd name="connsiteY942" fmla="*/ 8109 h 10000"/>
                  <a:gd name="connsiteX943" fmla="*/ 7994 w 10000"/>
                  <a:gd name="connsiteY943" fmla="*/ 8093 h 10000"/>
                  <a:gd name="connsiteX944" fmla="*/ 7983 w 10000"/>
                  <a:gd name="connsiteY944" fmla="*/ 8070 h 10000"/>
                  <a:gd name="connsiteX945" fmla="*/ 7986 w 10000"/>
                  <a:gd name="connsiteY945" fmla="*/ 8063 h 10000"/>
                  <a:gd name="connsiteX946" fmla="*/ 7978 w 10000"/>
                  <a:gd name="connsiteY946" fmla="*/ 8044 h 10000"/>
                  <a:gd name="connsiteX947" fmla="*/ 7986 w 10000"/>
                  <a:gd name="connsiteY947" fmla="*/ 8002 h 10000"/>
                  <a:gd name="connsiteX948" fmla="*/ 7983 w 10000"/>
                  <a:gd name="connsiteY948" fmla="*/ 7947 h 10000"/>
                  <a:gd name="connsiteX949" fmla="*/ 7961 w 10000"/>
                  <a:gd name="connsiteY949" fmla="*/ 7931 h 10000"/>
                  <a:gd name="connsiteX950" fmla="*/ 7958 w 10000"/>
                  <a:gd name="connsiteY950" fmla="*/ 7898 h 10000"/>
                  <a:gd name="connsiteX951" fmla="*/ 7953 w 10000"/>
                  <a:gd name="connsiteY951" fmla="*/ 7856 h 10000"/>
                  <a:gd name="connsiteX952" fmla="*/ 7967 w 10000"/>
                  <a:gd name="connsiteY952" fmla="*/ 7837 h 10000"/>
                  <a:gd name="connsiteX953" fmla="*/ 7950 w 10000"/>
                  <a:gd name="connsiteY953" fmla="*/ 7824 h 10000"/>
                  <a:gd name="connsiteX954" fmla="*/ 7906 w 10000"/>
                  <a:gd name="connsiteY954" fmla="*/ 7814 h 10000"/>
                  <a:gd name="connsiteX955" fmla="*/ 7878 w 10000"/>
                  <a:gd name="connsiteY955" fmla="*/ 7814 h 10000"/>
                  <a:gd name="connsiteX956" fmla="*/ 7870 w 10000"/>
                  <a:gd name="connsiteY956" fmla="*/ 7795 h 10000"/>
                  <a:gd name="connsiteX957" fmla="*/ 7878 w 10000"/>
                  <a:gd name="connsiteY957" fmla="*/ 7778 h 10000"/>
                  <a:gd name="connsiteX958" fmla="*/ 7881 w 10000"/>
                  <a:gd name="connsiteY958" fmla="*/ 7775 h 10000"/>
                  <a:gd name="connsiteX959" fmla="*/ 7878 w 10000"/>
                  <a:gd name="connsiteY959" fmla="*/ 7743 h 10000"/>
                  <a:gd name="connsiteX960" fmla="*/ 7895 w 10000"/>
                  <a:gd name="connsiteY960" fmla="*/ 7733 h 10000"/>
                  <a:gd name="connsiteX961" fmla="*/ 7911 w 10000"/>
                  <a:gd name="connsiteY961" fmla="*/ 7710 h 10000"/>
                  <a:gd name="connsiteX962" fmla="*/ 7911 w 10000"/>
                  <a:gd name="connsiteY962" fmla="*/ 7665 h 10000"/>
                  <a:gd name="connsiteX963" fmla="*/ 7917 w 10000"/>
                  <a:gd name="connsiteY963" fmla="*/ 7600 h 10000"/>
                  <a:gd name="connsiteX964" fmla="*/ 7928 w 10000"/>
                  <a:gd name="connsiteY964" fmla="*/ 7581 h 10000"/>
                  <a:gd name="connsiteX965" fmla="*/ 7917 w 10000"/>
                  <a:gd name="connsiteY965" fmla="*/ 7474 h 10000"/>
                  <a:gd name="connsiteX966" fmla="*/ 7873 w 10000"/>
                  <a:gd name="connsiteY966" fmla="*/ 7335 h 10000"/>
                  <a:gd name="connsiteX967" fmla="*/ 7756 w 10000"/>
                  <a:gd name="connsiteY967" fmla="*/ 7050 h 10000"/>
                  <a:gd name="connsiteX968" fmla="*/ 7679 w 10000"/>
                  <a:gd name="connsiteY968" fmla="*/ 6839 h 10000"/>
                  <a:gd name="connsiteX969" fmla="*/ 7668 w 10000"/>
                  <a:gd name="connsiteY969" fmla="*/ 6823 h 10000"/>
                  <a:gd name="connsiteX970" fmla="*/ 7659 w 10000"/>
                  <a:gd name="connsiteY970" fmla="*/ 6768 h 10000"/>
                  <a:gd name="connsiteX971" fmla="*/ 7659 w 10000"/>
                  <a:gd name="connsiteY971" fmla="*/ 6739 h 10000"/>
                  <a:gd name="connsiteX972" fmla="*/ 7651 w 10000"/>
                  <a:gd name="connsiteY972" fmla="*/ 6713 h 10000"/>
                  <a:gd name="connsiteX973" fmla="*/ 7654 w 10000"/>
                  <a:gd name="connsiteY973" fmla="*/ 6684 h 10000"/>
                  <a:gd name="connsiteX974" fmla="*/ 7643 w 10000"/>
                  <a:gd name="connsiteY974" fmla="*/ 6626 h 10000"/>
                  <a:gd name="connsiteX975" fmla="*/ 7629 w 10000"/>
                  <a:gd name="connsiteY975" fmla="*/ 6600 h 10000"/>
                  <a:gd name="connsiteX976" fmla="*/ 7629 w 10000"/>
                  <a:gd name="connsiteY976" fmla="*/ 6580 h 10000"/>
                  <a:gd name="connsiteX977" fmla="*/ 7623 w 10000"/>
                  <a:gd name="connsiteY977" fmla="*/ 6541 h 10000"/>
                  <a:gd name="connsiteX978" fmla="*/ 7615 w 10000"/>
                  <a:gd name="connsiteY978" fmla="*/ 6522 h 10000"/>
                  <a:gd name="connsiteX979" fmla="*/ 7598 w 10000"/>
                  <a:gd name="connsiteY979" fmla="*/ 6509 h 10000"/>
                  <a:gd name="connsiteX980" fmla="*/ 7587 w 10000"/>
                  <a:gd name="connsiteY980" fmla="*/ 6493 h 10000"/>
                  <a:gd name="connsiteX981" fmla="*/ 7579 w 10000"/>
                  <a:gd name="connsiteY981" fmla="*/ 6464 h 10000"/>
                  <a:gd name="connsiteX982" fmla="*/ 7587 w 10000"/>
                  <a:gd name="connsiteY982" fmla="*/ 6438 h 10000"/>
                  <a:gd name="connsiteX983" fmla="*/ 7596 w 10000"/>
                  <a:gd name="connsiteY983" fmla="*/ 6425 h 10000"/>
                  <a:gd name="connsiteX984" fmla="*/ 7590 w 10000"/>
                  <a:gd name="connsiteY984" fmla="*/ 6396 h 10000"/>
                  <a:gd name="connsiteX985" fmla="*/ 7590 w 10000"/>
                  <a:gd name="connsiteY985" fmla="*/ 6373 h 10000"/>
                  <a:gd name="connsiteX986" fmla="*/ 7587 w 10000"/>
                  <a:gd name="connsiteY986" fmla="*/ 6354 h 10000"/>
                  <a:gd name="connsiteX987" fmla="*/ 7582 w 10000"/>
                  <a:gd name="connsiteY987" fmla="*/ 6344 h 10000"/>
                  <a:gd name="connsiteX988" fmla="*/ 7582 w 10000"/>
                  <a:gd name="connsiteY988" fmla="*/ 6324 h 10000"/>
                  <a:gd name="connsiteX989" fmla="*/ 7571 w 10000"/>
                  <a:gd name="connsiteY989" fmla="*/ 6302 h 10000"/>
                  <a:gd name="connsiteX990" fmla="*/ 7548 w 10000"/>
                  <a:gd name="connsiteY990" fmla="*/ 6256 h 10000"/>
                  <a:gd name="connsiteX991" fmla="*/ 7546 w 10000"/>
                  <a:gd name="connsiteY991" fmla="*/ 6218 h 10000"/>
                  <a:gd name="connsiteX992" fmla="*/ 7540 w 10000"/>
                  <a:gd name="connsiteY992" fmla="*/ 6159 h 10000"/>
                  <a:gd name="connsiteX993" fmla="*/ 7535 w 10000"/>
                  <a:gd name="connsiteY993" fmla="*/ 6114 h 10000"/>
                  <a:gd name="connsiteX994" fmla="*/ 7535 w 10000"/>
                  <a:gd name="connsiteY994" fmla="*/ 6088 h 10000"/>
                  <a:gd name="connsiteX995" fmla="*/ 7540 w 10000"/>
                  <a:gd name="connsiteY995" fmla="*/ 6049 h 10000"/>
                  <a:gd name="connsiteX996" fmla="*/ 7546 w 10000"/>
                  <a:gd name="connsiteY996" fmla="*/ 6004 h 10000"/>
                  <a:gd name="connsiteX997" fmla="*/ 7548 w 10000"/>
                  <a:gd name="connsiteY997" fmla="*/ 5965 h 10000"/>
                  <a:gd name="connsiteX998" fmla="*/ 7548 w 10000"/>
                  <a:gd name="connsiteY998" fmla="*/ 5946 h 10000"/>
                  <a:gd name="connsiteX999" fmla="*/ 7548 w 10000"/>
                  <a:gd name="connsiteY999" fmla="*/ 5933 h 10000"/>
                  <a:gd name="connsiteX1000" fmla="*/ 7548 w 10000"/>
                  <a:gd name="connsiteY1000" fmla="*/ 5910 h 10000"/>
                  <a:gd name="connsiteX1001" fmla="*/ 7548 w 10000"/>
                  <a:gd name="connsiteY1001" fmla="*/ 5897 h 10000"/>
                  <a:gd name="connsiteX1002" fmla="*/ 7546 w 10000"/>
                  <a:gd name="connsiteY1002" fmla="*/ 5871 h 10000"/>
                  <a:gd name="connsiteX1003" fmla="*/ 7535 w 10000"/>
                  <a:gd name="connsiteY1003" fmla="*/ 5839 h 10000"/>
                  <a:gd name="connsiteX1004" fmla="*/ 7524 w 10000"/>
                  <a:gd name="connsiteY1004" fmla="*/ 5797 h 10000"/>
                  <a:gd name="connsiteX1005" fmla="*/ 7518 w 10000"/>
                  <a:gd name="connsiteY1005" fmla="*/ 5767 h 10000"/>
                  <a:gd name="connsiteX1006" fmla="*/ 7515 w 10000"/>
                  <a:gd name="connsiteY1006" fmla="*/ 5745 h 10000"/>
                  <a:gd name="connsiteX1007" fmla="*/ 7501 w 10000"/>
                  <a:gd name="connsiteY1007" fmla="*/ 5683 h 10000"/>
                  <a:gd name="connsiteX1008" fmla="*/ 7490 w 10000"/>
                  <a:gd name="connsiteY1008" fmla="*/ 5631 h 10000"/>
                  <a:gd name="connsiteX1009" fmla="*/ 7482 w 10000"/>
                  <a:gd name="connsiteY1009" fmla="*/ 5593 h 10000"/>
                  <a:gd name="connsiteX1010" fmla="*/ 7476 w 10000"/>
                  <a:gd name="connsiteY1010" fmla="*/ 5570 h 10000"/>
                  <a:gd name="connsiteX1011" fmla="*/ 7476 w 10000"/>
                  <a:gd name="connsiteY1011" fmla="*/ 5528 h 10000"/>
                  <a:gd name="connsiteX1012" fmla="*/ 7482 w 10000"/>
                  <a:gd name="connsiteY1012" fmla="*/ 5502 h 10000"/>
                  <a:gd name="connsiteX1013" fmla="*/ 7490 w 10000"/>
                  <a:gd name="connsiteY1013" fmla="*/ 5489 h 10000"/>
                  <a:gd name="connsiteX1014" fmla="*/ 7499 w 10000"/>
                  <a:gd name="connsiteY1014" fmla="*/ 5479 h 10000"/>
                  <a:gd name="connsiteX1015" fmla="*/ 7493 w 10000"/>
                  <a:gd name="connsiteY1015" fmla="*/ 5427 h 10000"/>
                  <a:gd name="connsiteX1016" fmla="*/ 7501 w 10000"/>
                  <a:gd name="connsiteY1016" fmla="*/ 5415 h 10000"/>
                  <a:gd name="connsiteX1017" fmla="*/ 7510 w 10000"/>
                  <a:gd name="connsiteY1017" fmla="*/ 5398 h 10000"/>
                  <a:gd name="connsiteX1018" fmla="*/ 7515 w 10000"/>
                  <a:gd name="connsiteY1018" fmla="*/ 5379 h 10000"/>
                  <a:gd name="connsiteX1019" fmla="*/ 7526 w 10000"/>
                  <a:gd name="connsiteY1019" fmla="*/ 5366 h 10000"/>
                  <a:gd name="connsiteX1020" fmla="*/ 7518 w 10000"/>
                  <a:gd name="connsiteY1020" fmla="*/ 5350 h 10000"/>
                  <a:gd name="connsiteX1021" fmla="*/ 7518 w 10000"/>
                  <a:gd name="connsiteY1021" fmla="*/ 5330 h 10000"/>
                  <a:gd name="connsiteX1022" fmla="*/ 7526 w 10000"/>
                  <a:gd name="connsiteY1022" fmla="*/ 5311 h 10000"/>
                  <a:gd name="connsiteX1023" fmla="*/ 7540 w 10000"/>
                  <a:gd name="connsiteY1023" fmla="*/ 5291 h 10000"/>
                  <a:gd name="connsiteX1024" fmla="*/ 7540 w 10000"/>
                  <a:gd name="connsiteY1024" fmla="*/ 5266 h 10000"/>
                  <a:gd name="connsiteX1025" fmla="*/ 7540 w 10000"/>
                  <a:gd name="connsiteY1025" fmla="*/ 5256 h 10000"/>
                  <a:gd name="connsiteX1026" fmla="*/ 7524 w 10000"/>
                  <a:gd name="connsiteY1026" fmla="*/ 5233 h 10000"/>
                  <a:gd name="connsiteX1027" fmla="*/ 7515 w 10000"/>
                  <a:gd name="connsiteY1027" fmla="*/ 5217 h 10000"/>
                  <a:gd name="connsiteX1028" fmla="*/ 7490 w 10000"/>
                  <a:gd name="connsiteY1028" fmla="*/ 5178 h 10000"/>
                  <a:gd name="connsiteX1029" fmla="*/ 7474 w 10000"/>
                  <a:gd name="connsiteY1029" fmla="*/ 5162 h 10000"/>
                  <a:gd name="connsiteX1030" fmla="*/ 7457 w 10000"/>
                  <a:gd name="connsiteY1030" fmla="*/ 5120 h 10000"/>
                  <a:gd name="connsiteX1031" fmla="*/ 7421 w 10000"/>
                  <a:gd name="connsiteY1031" fmla="*/ 5087 h 10000"/>
                  <a:gd name="connsiteX1032" fmla="*/ 7380 w 10000"/>
                  <a:gd name="connsiteY1032" fmla="*/ 5068 h 10000"/>
                  <a:gd name="connsiteX1033" fmla="*/ 7355 w 10000"/>
                  <a:gd name="connsiteY1033" fmla="*/ 5058 h 10000"/>
                  <a:gd name="connsiteX1034" fmla="*/ 7332 w 10000"/>
                  <a:gd name="connsiteY1034" fmla="*/ 5049 h 10000"/>
                  <a:gd name="connsiteX1035" fmla="*/ 7305 w 10000"/>
                  <a:gd name="connsiteY1035" fmla="*/ 5016 h 10000"/>
                  <a:gd name="connsiteX1036" fmla="*/ 7305 w 10000"/>
                  <a:gd name="connsiteY1036" fmla="*/ 5000 h 10000"/>
                  <a:gd name="connsiteX1037" fmla="*/ 7296 w 10000"/>
                  <a:gd name="connsiteY1037" fmla="*/ 4971 h 10000"/>
                  <a:gd name="connsiteX1038" fmla="*/ 7288 w 10000"/>
                  <a:gd name="connsiteY1038" fmla="*/ 4945 h 10000"/>
                  <a:gd name="connsiteX1039" fmla="*/ 7280 w 10000"/>
                  <a:gd name="connsiteY1039" fmla="*/ 4916 h 10000"/>
                  <a:gd name="connsiteX1040" fmla="*/ 7291 w 10000"/>
                  <a:gd name="connsiteY1040" fmla="*/ 4887 h 10000"/>
                  <a:gd name="connsiteX1041" fmla="*/ 7291 w 10000"/>
                  <a:gd name="connsiteY1041" fmla="*/ 4858 h 10000"/>
                  <a:gd name="connsiteX1042" fmla="*/ 7271 w 10000"/>
                  <a:gd name="connsiteY1042" fmla="*/ 4819 h 10000"/>
                  <a:gd name="connsiteX1043" fmla="*/ 7255 w 10000"/>
                  <a:gd name="connsiteY1043" fmla="*/ 4828 h 10000"/>
                  <a:gd name="connsiteX1044" fmla="*/ 7235 w 10000"/>
                  <a:gd name="connsiteY1044" fmla="*/ 4841 h 10000"/>
                  <a:gd name="connsiteX1045" fmla="*/ 7216 w 10000"/>
                  <a:gd name="connsiteY1045" fmla="*/ 4867 h 10000"/>
                  <a:gd name="connsiteX1046" fmla="*/ 7191 w 10000"/>
                  <a:gd name="connsiteY1046" fmla="*/ 4870 h 10000"/>
                  <a:gd name="connsiteX1047" fmla="*/ 7155 w 10000"/>
                  <a:gd name="connsiteY1047" fmla="*/ 4887 h 10000"/>
                  <a:gd name="connsiteX1048" fmla="*/ 7122 w 10000"/>
                  <a:gd name="connsiteY1048" fmla="*/ 4893 h 10000"/>
                  <a:gd name="connsiteX1049" fmla="*/ 7105 w 10000"/>
                  <a:gd name="connsiteY1049" fmla="*/ 4896 h 10000"/>
                  <a:gd name="connsiteX1050" fmla="*/ 7094 w 10000"/>
                  <a:gd name="connsiteY1050" fmla="*/ 4916 h 10000"/>
                  <a:gd name="connsiteX1051" fmla="*/ 7080 w 10000"/>
                  <a:gd name="connsiteY1051" fmla="*/ 4903 h 10000"/>
                  <a:gd name="connsiteX1052" fmla="*/ 7072 w 10000"/>
                  <a:gd name="connsiteY1052" fmla="*/ 4851 h 10000"/>
                  <a:gd name="connsiteX1053" fmla="*/ 7042 w 10000"/>
                  <a:gd name="connsiteY1053" fmla="*/ 4819 h 10000"/>
                  <a:gd name="connsiteX1054" fmla="*/ 7030 w 10000"/>
                  <a:gd name="connsiteY1054" fmla="*/ 4780 h 10000"/>
                  <a:gd name="connsiteX1055" fmla="*/ 7039 w 10000"/>
                  <a:gd name="connsiteY1055" fmla="*/ 4757 h 10000"/>
                  <a:gd name="connsiteX1056" fmla="*/ 7047 w 10000"/>
                  <a:gd name="connsiteY1056" fmla="*/ 4744 h 10000"/>
                  <a:gd name="connsiteX1057" fmla="*/ 7022 w 10000"/>
                  <a:gd name="connsiteY1057" fmla="*/ 4725 h 10000"/>
                  <a:gd name="connsiteX1058" fmla="*/ 7000 w 10000"/>
                  <a:gd name="connsiteY1058" fmla="*/ 4715 h 10000"/>
                  <a:gd name="connsiteX1059" fmla="*/ 6975 w 10000"/>
                  <a:gd name="connsiteY1059" fmla="*/ 4709 h 10000"/>
                  <a:gd name="connsiteX1060" fmla="*/ 6945 w 10000"/>
                  <a:gd name="connsiteY1060" fmla="*/ 4696 h 10000"/>
                  <a:gd name="connsiteX1061" fmla="*/ 6953 w 10000"/>
                  <a:gd name="connsiteY1061" fmla="*/ 4679 h 10000"/>
                  <a:gd name="connsiteX1062" fmla="*/ 6961 w 10000"/>
                  <a:gd name="connsiteY1062" fmla="*/ 4660 h 10000"/>
                  <a:gd name="connsiteX1063" fmla="*/ 6983 w 10000"/>
                  <a:gd name="connsiteY1063" fmla="*/ 4644 h 10000"/>
                  <a:gd name="connsiteX1064" fmla="*/ 7014 w 10000"/>
                  <a:gd name="connsiteY1064" fmla="*/ 4634 h 10000"/>
                  <a:gd name="connsiteX1065" fmla="*/ 7025 w 10000"/>
                  <a:gd name="connsiteY1065" fmla="*/ 4615 h 10000"/>
                  <a:gd name="connsiteX1066" fmla="*/ 7047 w 10000"/>
                  <a:gd name="connsiteY1066" fmla="*/ 4582 h 10000"/>
                  <a:gd name="connsiteX1067" fmla="*/ 7069 w 10000"/>
                  <a:gd name="connsiteY1067" fmla="*/ 4563 h 10000"/>
                  <a:gd name="connsiteX1068" fmla="*/ 7078 w 10000"/>
                  <a:gd name="connsiteY1068" fmla="*/ 4553 h 10000"/>
                  <a:gd name="connsiteX1069" fmla="*/ 7097 w 10000"/>
                  <a:gd name="connsiteY1069" fmla="*/ 4527 h 10000"/>
                  <a:gd name="connsiteX1070" fmla="*/ 7122 w 10000"/>
                  <a:gd name="connsiteY1070" fmla="*/ 4517 h 10000"/>
                  <a:gd name="connsiteX1071" fmla="*/ 7139 w 10000"/>
                  <a:gd name="connsiteY1071" fmla="*/ 4488 h 10000"/>
                  <a:gd name="connsiteX1072" fmla="*/ 7147 w 10000"/>
                  <a:gd name="connsiteY1072" fmla="*/ 4459 h 10000"/>
                  <a:gd name="connsiteX1073" fmla="*/ 7161 w 10000"/>
                  <a:gd name="connsiteY1073" fmla="*/ 4440 h 10000"/>
                  <a:gd name="connsiteX1074" fmla="*/ 7177 w 10000"/>
                  <a:gd name="connsiteY1074" fmla="*/ 4430 h 10000"/>
                  <a:gd name="connsiteX1075" fmla="*/ 7202 w 10000"/>
                  <a:gd name="connsiteY1075" fmla="*/ 4407 h 10000"/>
                  <a:gd name="connsiteX1076" fmla="*/ 7224 w 10000"/>
                  <a:gd name="connsiteY1076" fmla="*/ 4417 h 10000"/>
                  <a:gd name="connsiteX1077" fmla="*/ 7241 w 10000"/>
                  <a:gd name="connsiteY1077" fmla="*/ 4404 h 10000"/>
                  <a:gd name="connsiteX1078" fmla="*/ 7263 w 10000"/>
                  <a:gd name="connsiteY1078" fmla="*/ 4398 h 10000"/>
                  <a:gd name="connsiteX1079" fmla="*/ 7283 w 10000"/>
                  <a:gd name="connsiteY1079" fmla="*/ 4424 h 10000"/>
                  <a:gd name="connsiteX1080" fmla="*/ 7305 w 10000"/>
                  <a:gd name="connsiteY1080" fmla="*/ 4433 h 10000"/>
                  <a:gd name="connsiteX1081" fmla="*/ 7332 w 10000"/>
                  <a:gd name="connsiteY1081" fmla="*/ 4443 h 10000"/>
                  <a:gd name="connsiteX1082" fmla="*/ 7380 w 10000"/>
                  <a:gd name="connsiteY1082" fmla="*/ 4398 h 10000"/>
                  <a:gd name="connsiteX1083" fmla="*/ 7404 w 10000"/>
                  <a:gd name="connsiteY1083" fmla="*/ 4378 h 10000"/>
                  <a:gd name="connsiteX1084" fmla="*/ 7418 w 10000"/>
                  <a:gd name="connsiteY1084" fmla="*/ 4369 h 10000"/>
                  <a:gd name="connsiteX1085" fmla="*/ 7443 w 10000"/>
                  <a:gd name="connsiteY1085" fmla="*/ 4356 h 10000"/>
                  <a:gd name="connsiteX1086" fmla="*/ 7460 w 10000"/>
                  <a:gd name="connsiteY1086" fmla="*/ 4385 h 10000"/>
                  <a:gd name="connsiteX1087" fmla="*/ 7460 w 10000"/>
                  <a:gd name="connsiteY1087" fmla="*/ 4404 h 10000"/>
                  <a:gd name="connsiteX1088" fmla="*/ 7499 w 10000"/>
                  <a:gd name="connsiteY1088" fmla="*/ 4417 h 10000"/>
                  <a:gd name="connsiteX1089" fmla="*/ 7515 w 10000"/>
                  <a:gd name="connsiteY1089" fmla="*/ 4414 h 10000"/>
                  <a:gd name="connsiteX1090" fmla="*/ 7565 w 10000"/>
                  <a:gd name="connsiteY1090" fmla="*/ 4385 h 10000"/>
                  <a:gd name="connsiteX1091" fmla="*/ 7579 w 10000"/>
                  <a:gd name="connsiteY1091" fmla="*/ 4346 h 10000"/>
                  <a:gd name="connsiteX1092" fmla="*/ 7582 w 10000"/>
                  <a:gd name="connsiteY1092" fmla="*/ 4317 h 10000"/>
                  <a:gd name="connsiteX1093" fmla="*/ 7590 w 10000"/>
                  <a:gd name="connsiteY1093" fmla="*/ 4301 h 10000"/>
                  <a:gd name="connsiteX1094" fmla="*/ 7612 w 10000"/>
                  <a:gd name="connsiteY1094" fmla="*/ 4271 h 10000"/>
                  <a:gd name="connsiteX1095" fmla="*/ 7623 w 10000"/>
                  <a:gd name="connsiteY1095" fmla="*/ 4262 h 10000"/>
                  <a:gd name="connsiteX1096" fmla="*/ 7634 w 10000"/>
                  <a:gd name="connsiteY1096" fmla="*/ 4245 h 10000"/>
                  <a:gd name="connsiteX1097" fmla="*/ 7645 w 10000"/>
                  <a:gd name="connsiteY1097" fmla="*/ 4265 h 10000"/>
                  <a:gd name="connsiteX1098" fmla="*/ 7670 w 10000"/>
                  <a:gd name="connsiteY1098" fmla="*/ 4284 h 10000"/>
                  <a:gd name="connsiteX1099" fmla="*/ 7701 w 10000"/>
                  <a:gd name="connsiteY1099" fmla="*/ 4275 h 10000"/>
                  <a:gd name="connsiteX1100" fmla="*/ 7717 w 10000"/>
                  <a:gd name="connsiteY1100" fmla="*/ 4275 h 10000"/>
                  <a:gd name="connsiteX1101" fmla="*/ 7740 w 10000"/>
                  <a:gd name="connsiteY1101" fmla="*/ 4284 h 10000"/>
                  <a:gd name="connsiteX1102" fmla="*/ 7767 w 10000"/>
                  <a:gd name="connsiteY1102" fmla="*/ 4284 h 10000"/>
                  <a:gd name="connsiteX1103" fmla="*/ 7895 w 10000"/>
                  <a:gd name="connsiteY1103" fmla="*/ 4207 h 10000"/>
                  <a:gd name="connsiteX1104" fmla="*/ 7895 w 10000"/>
                  <a:gd name="connsiteY1104" fmla="*/ 4187 h 10000"/>
                  <a:gd name="connsiteX1105" fmla="*/ 7895 w 10000"/>
                  <a:gd name="connsiteY1105" fmla="*/ 4171 h 10000"/>
                  <a:gd name="connsiteX1106" fmla="*/ 7903 w 10000"/>
                  <a:gd name="connsiteY1106" fmla="*/ 4148 h 10000"/>
                  <a:gd name="connsiteX1107" fmla="*/ 7917 w 10000"/>
                  <a:gd name="connsiteY1107" fmla="*/ 4158 h 10000"/>
                  <a:gd name="connsiteX1108" fmla="*/ 7967 w 10000"/>
                  <a:gd name="connsiteY1108" fmla="*/ 4203 h 10000"/>
                  <a:gd name="connsiteX1109" fmla="*/ 7994 w 10000"/>
                  <a:gd name="connsiteY1109" fmla="*/ 4203 h 10000"/>
                  <a:gd name="connsiteX1110" fmla="*/ 8064 w 10000"/>
                  <a:gd name="connsiteY1110" fmla="*/ 4242 h 10000"/>
                  <a:gd name="connsiteX1111" fmla="*/ 8083 w 10000"/>
                  <a:gd name="connsiteY1111" fmla="*/ 4245 h 10000"/>
                  <a:gd name="connsiteX1112" fmla="*/ 8105 w 10000"/>
                  <a:gd name="connsiteY1112" fmla="*/ 4226 h 10000"/>
                  <a:gd name="connsiteX1113" fmla="*/ 8136 w 10000"/>
                  <a:gd name="connsiteY1113" fmla="*/ 4187 h 10000"/>
                  <a:gd name="connsiteX1114" fmla="*/ 8161 w 10000"/>
                  <a:gd name="connsiteY1114" fmla="*/ 4168 h 10000"/>
                  <a:gd name="connsiteX1115" fmla="*/ 8172 w 10000"/>
                  <a:gd name="connsiteY1115" fmla="*/ 4161 h 10000"/>
                  <a:gd name="connsiteX1116" fmla="*/ 8208 w 10000"/>
                  <a:gd name="connsiteY1116" fmla="*/ 4168 h 10000"/>
                  <a:gd name="connsiteX1117" fmla="*/ 8235 w 10000"/>
                  <a:gd name="connsiteY1117" fmla="*/ 4168 h 10000"/>
                  <a:gd name="connsiteX1118" fmla="*/ 8258 w 10000"/>
                  <a:gd name="connsiteY1118" fmla="*/ 4152 h 10000"/>
                  <a:gd name="connsiteX1119" fmla="*/ 8283 w 10000"/>
                  <a:gd name="connsiteY1119" fmla="*/ 4152 h 10000"/>
                  <a:gd name="connsiteX1120" fmla="*/ 8299 w 10000"/>
                  <a:gd name="connsiteY1120" fmla="*/ 4132 h 10000"/>
                  <a:gd name="connsiteX1121" fmla="*/ 8316 w 10000"/>
                  <a:gd name="connsiteY1121" fmla="*/ 4113 h 10000"/>
                  <a:gd name="connsiteX1122" fmla="*/ 8330 w 10000"/>
                  <a:gd name="connsiteY1122" fmla="*/ 4084 h 10000"/>
                  <a:gd name="connsiteX1123" fmla="*/ 8341 w 10000"/>
                  <a:gd name="connsiteY1123" fmla="*/ 4058 h 10000"/>
                  <a:gd name="connsiteX1124" fmla="*/ 8349 w 10000"/>
                  <a:gd name="connsiteY1124" fmla="*/ 4064 h 10000"/>
                  <a:gd name="connsiteX1125" fmla="*/ 8366 w 10000"/>
                  <a:gd name="connsiteY1125" fmla="*/ 4067 h 10000"/>
                  <a:gd name="connsiteX1126" fmla="*/ 8374 w 10000"/>
                  <a:gd name="connsiteY1126" fmla="*/ 4084 h 10000"/>
                  <a:gd name="connsiteX1127" fmla="*/ 8402 w 10000"/>
                  <a:gd name="connsiteY1127" fmla="*/ 4054 h 10000"/>
                  <a:gd name="connsiteX1128" fmla="*/ 8427 w 10000"/>
                  <a:gd name="connsiteY1128" fmla="*/ 4028 h 10000"/>
                  <a:gd name="connsiteX1129" fmla="*/ 8438 w 10000"/>
                  <a:gd name="connsiteY1129" fmla="*/ 4025 h 10000"/>
                  <a:gd name="connsiteX1130" fmla="*/ 8468 w 10000"/>
                  <a:gd name="connsiteY1130" fmla="*/ 4006 h 10000"/>
                  <a:gd name="connsiteX1131" fmla="*/ 8485 w 10000"/>
                  <a:gd name="connsiteY1131" fmla="*/ 3999 h 10000"/>
                  <a:gd name="connsiteX1132" fmla="*/ 8493 w 10000"/>
                  <a:gd name="connsiteY1132" fmla="*/ 4025 h 10000"/>
                  <a:gd name="connsiteX1133" fmla="*/ 8515 w 10000"/>
                  <a:gd name="connsiteY1133" fmla="*/ 4028 h 10000"/>
                  <a:gd name="connsiteX1134" fmla="*/ 8543 w 10000"/>
                  <a:gd name="connsiteY1134" fmla="*/ 4009 h 10000"/>
                  <a:gd name="connsiteX1135" fmla="*/ 8551 w 10000"/>
                  <a:gd name="connsiteY1135" fmla="*/ 3990 h 10000"/>
                  <a:gd name="connsiteX1136" fmla="*/ 8582 w 10000"/>
                  <a:gd name="connsiteY1136" fmla="*/ 3977 h 10000"/>
                  <a:gd name="connsiteX1137" fmla="*/ 8596 w 10000"/>
                  <a:gd name="connsiteY1137" fmla="*/ 3977 h 10000"/>
                  <a:gd name="connsiteX1138" fmla="*/ 8607 w 10000"/>
                  <a:gd name="connsiteY1138" fmla="*/ 3980 h 10000"/>
                  <a:gd name="connsiteX1139" fmla="*/ 8645 w 10000"/>
                  <a:gd name="connsiteY1139" fmla="*/ 3970 h 10000"/>
                  <a:gd name="connsiteX1140" fmla="*/ 8654 w 10000"/>
                  <a:gd name="connsiteY1140" fmla="*/ 3951 h 10000"/>
                  <a:gd name="connsiteX1141" fmla="*/ 8670 w 10000"/>
                  <a:gd name="connsiteY1141" fmla="*/ 3935 h 10000"/>
                  <a:gd name="connsiteX1142" fmla="*/ 8695 w 10000"/>
                  <a:gd name="connsiteY1142" fmla="*/ 3935 h 10000"/>
                  <a:gd name="connsiteX1143" fmla="*/ 8704 w 10000"/>
                  <a:gd name="connsiteY1143" fmla="*/ 3951 h 10000"/>
                  <a:gd name="connsiteX1144" fmla="*/ 8717 w 10000"/>
                  <a:gd name="connsiteY1144" fmla="*/ 3964 h 10000"/>
                  <a:gd name="connsiteX1145" fmla="*/ 8751 w 10000"/>
                  <a:gd name="connsiteY1145" fmla="*/ 3951 h 10000"/>
                  <a:gd name="connsiteX1146" fmla="*/ 8776 w 10000"/>
                  <a:gd name="connsiteY1146" fmla="*/ 3935 h 10000"/>
                  <a:gd name="connsiteX1147" fmla="*/ 8798 w 10000"/>
                  <a:gd name="connsiteY1147" fmla="*/ 3925 h 10000"/>
                  <a:gd name="connsiteX1148" fmla="*/ 8806 w 10000"/>
                  <a:gd name="connsiteY1148" fmla="*/ 3892 h 10000"/>
                  <a:gd name="connsiteX1149" fmla="*/ 8814 w 10000"/>
                  <a:gd name="connsiteY1149" fmla="*/ 3876 h 10000"/>
                  <a:gd name="connsiteX1150" fmla="*/ 8839 w 10000"/>
                  <a:gd name="connsiteY1150" fmla="*/ 3873 h 10000"/>
                  <a:gd name="connsiteX1151" fmla="*/ 8842 w 10000"/>
                  <a:gd name="connsiteY1151" fmla="*/ 3876 h 10000"/>
                  <a:gd name="connsiteX1152" fmla="*/ 8856 w 10000"/>
                  <a:gd name="connsiteY1152" fmla="*/ 3863 h 10000"/>
                  <a:gd name="connsiteX1153" fmla="*/ 8856 w 10000"/>
                  <a:gd name="connsiteY1153" fmla="*/ 3841 h 10000"/>
                  <a:gd name="connsiteX1154" fmla="*/ 8870 w 10000"/>
                  <a:gd name="connsiteY1154" fmla="*/ 3821 h 10000"/>
                  <a:gd name="connsiteX1155" fmla="*/ 8903 w 10000"/>
                  <a:gd name="connsiteY1155" fmla="*/ 3802 h 10000"/>
                  <a:gd name="connsiteX1156" fmla="*/ 8914 w 10000"/>
                  <a:gd name="connsiteY1156" fmla="*/ 3782 h 10000"/>
                  <a:gd name="connsiteX1157" fmla="*/ 8939 w 10000"/>
                  <a:gd name="connsiteY1157" fmla="*/ 3782 h 10000"/>
                  <a:gd name="connsiteX1158" fmla="*/ 8961 w 10000"/>
                  <a:gd name="connsiteY1158" fmla="*/ 3779 h 10000"/>
                  <a:gd name="connsiteX1159" fmla="*/ 8983 w 10000"/>
                  <a:gd name="connsiteY1159" fmla="*/ 3760 h 10000"/>
                  <a:gd name="connsiteX1160" fmla="*/ 9003 w 10000"/>
                  <a:gd name="connsiteY1160" fmla="*/ 3763 h 10000"/>
                  <a:gd name="connsiteX1161" fmla="*/ 9019 w 10000"/>
                  <a:gd name="connsiteY1161" fmla="*/ 3779 h 10000"/>
                  <a:gd name="connsiteX1162" fmla="*/ 9050 w 10000"/>
                  <a:gd name="connsiteY1162" fmla="*/ 3812 h 10000"/>
                  <a:gd name="connsiteX1163" fmla="*/ 9080 w 10000"/>
                  <a:gd name="connsiteY1163" fmla="*/ 3831 h 10000"/>
                  <a:gd name="connsiteX1164" fmla="*/ 9097 w 10000"/>
                  <a:gd name="connsiteY1164" fmla="*/ 3867 h 10000"/>
                  <a:gd name="connsiteX1165" fmla="*/ 9114 w 10000"/>
                  <a:gd name="connsiteY1165" fmla="*/ 3902 h 10000"/>
                  <a:gd name="connsiteX1166" fmla="*/ 9122 w 10000"/>
                  <a:gd name="connsiteY1166" fmla="*/ 3935 h 10000"/>
                  <a:gd name="connsiteX1167" fmla="*/ 9125 w 10000"/>
                  <a:gd name="connsiteY1167" fmla="*/ 3964 h 10000"/>
                  <a:gd name="connsiteX1168" fmla="*/ 9130 w 10000"/>
                  <a:gd name="connsiteY1168" fmla="*/ 3999 h 10000"/>
                  <a:gd name="connsiteX1169" fmla="*/ 9130 w 10000"/>
                  <a:gd name="connsiteY1169" fmla="*/ 4054 h 10000"/>
                  <a:gd name="connsiteX1170" fmla="*/ 9155 w 10000"/>
                  <a:gd name="connsiteY1170" fmla="*/ 4093 h 10000"/>
                  <a:gd name="connsiteX1171" fmla="*/ 9169 w 10000"/>
                  <a:gd name="connsiteY1171" fmla="*/ 4090 h 10000"/>
                  <a:gd name="connsiteX1172" fmla="*/ 9211 w 10000"/>
                  <a:gd name="connsiteY1172" fmla="*/ 4077 h 10000"/>
                  <a:gd name="connsiteX1173" fmla="*/ 9244 w 10000"/>
                  <a:gd name="connsiteY1173" fmla="*/ 4077 h 10000"/>
                  <a:gd name="connsiteX1174" fmla="*/ 9252 w 10000"/>
                  <a:gd name="connsiteY1174" fmla="*/ 4103 h 10000"/>
                  <a:gd name="connsiteX1175" fmla="*/ 9258 w 10000"/>
                  <a:gd name="connsiteY1175" fmla="*/ 4148 h 10000"/>
                  <a:gd name="connsiteX1176" fmla="*/ 9269 w 10000"/>
                  <a:gd name="connsiteY1176" fmla="*/ 4158 h 10000"/>
                  <a:gd name="connsiteX1177" fmla="*/ 9294 w 10000"/>
                  <a:gd name="connsiteY1177" fmla="*/ 4158 h 10000"/>
                  <a:gd name="connsiteX1178" fmla="*/ 9319 w 10000"/>
                  <a:gd name="connsiteY1178" fmla="*/ 4168 h 10000"/>
                  <a:gd name="connsiteX1179" fmla="*/ 9346 w 10000"/>
                  <a:gd name="connsiteY1179" fmla="*/ 4190 h 10000"/>
                  <a:gd name="connsiteX1180" fmla="*/ 9357 w 10000"/>
                  <a:gd name="connsiteY1180" fmla="*/ 4168 h 10000"/>
                  <a:gd name="connsiteX1181" fmla="*/ 9371 w 10000"/>
                  <a:gd name="connsiteY1181" fmla="*/ 4132 h 10000"/>
                  <a:gd name="connsiteX1182" fmla="*/ 9391 w 10000"/>
                  <a:gd name="connsiteY1182" fmla="*/ 4113 h 10000"/>
                  <a:gd name="connsiteX1183" fmla="*/ 9407 w 10000"/>
                  <a:gd name="connsiteY1183" fmla="*/ 4103 h 10000"/>
                  <a:gd name="connsiteX1184" fmla="*/ 9435 w 10000"/>
                  <a:gd name="connsiteY1184" fmla="*/ 4100 h 10000"/>
                  <a:gd name="connsiteX1185" fmla="*/ 9460 w 10000"/>
                  <a:gd name="connsiteY1185" fmla="*/ 4084 h 10000"/>
                  <a:gd name="connsiteX1186" fmla="*/ 9485 w 10000"/>
                  <a:gd name="connsiteY1186" fmla="*/ 4067 h 10000"/>
                  <a:gd name="connsiteX1187" fmla="*/ 9496 w 10000"/>
                  <a:gd name="connsiteY1187" fmla="*/ 4054 h 10000"/>
                  <a:gd name="connsiteX1188" fmla="*/ 9526 w 10000"/>
                  <a:gd name="connsiteY1188" fmla="*/ 4048 h 10000"/>
                  <a:gd name="connsiteX1189" fmla="*/ 9557 w 10000"/>
                  <a:gd name="connsiteY1189" fmla="*/ 4038 h 10000"/>
                  <a:gd name="connsiteX1190" fmla="*/ 9584 w 10000"/>
                  <a:gd name="connsiteY1190" fmla="*/ 4019 h 10000"/>
                  <a:gd name="connsiteX1191" fmla="*/ 9623 w 10000"/>
                  <a:gd name="connsiteY1191" fmla="*/ 4016 h 10000"/>
                  <a:gd name="connsiteX1192" fmla="*/ 9648 w 10000"/>
                  <a:gd name="connsiteY1192" fmla="*/ 4009 h 10000"/>
                  <a:gd name="connsiteX1193" fmla="*/ 9673 w 10000"/>
                  <a:gd name="connsiteY1193" fmla="*/ 4019 h 10000"/>
                  <a:gd name="connsiteX1194" fmla="*/ 9712 w 10000"/>
                  <a:gd name="connsiteY1194" fmla="*/ 4038 h 10000"/>
                  <a:gd name="connsiteX1195" fmla="*/ 9742 w 10000"/>
                  <a:gd name="connsiteY1195" fmla="*/ 4074 h 10000"/>
                  <a:gd name="connsiteX1196" fmla="*/ 9776 w 10000"/>
                  <a:gd name="connsiteY1196" fmla="*/ 4093 h 10000"/>
                  <a:gd name="connsiteX1197" fmla="*/ 9814 w 10000"/>
                  <a:gd name="connsiteY1197" fmla="*/ 4109 h 10000"/>
                  <a:gd name="connsiteX1198" fmla="*/ 9859 w 10000"/>
                  <a:gd name="connsiteY1198" fmla="*/ 4119 h 10000"/>
                  <a:gd name="connsiteX1199" fmla="*/ 9898 w 10000"/>
                  <a:gd name="connsiteY1199" fmla="*/ 4122 h 10000"/>
                  <a:gd name="connsiteX1200" fmla="*/ 9931 w 10000"/>
                  <a:gd name="connsiteY1200" fmla="*/ 4109 h 10000"/>
                  <a:gd name="connsiteX1201" fmla="*/ 9956 w 10000"/>
                  <a:gd name="connsiteY1201" fmla="*/ 4100 h 10000"/>
                  <a:gd name="connsiteX1202" fmla="*/ 9981 w 10000"/>
                  <a:gd name="connsiteY1202" fmla="*/ 4067 h 10000"/>
                  <a:gd name="connsiteX1203" fmla="*/ 9994 w 10000"/>
                  <a:gd name="connsiteY1203" fmla="*/ 4035 h 10000"/>
                  <a:gd name="connsiteX1204" fmla="*/ 10000 w 10000"/>
                  <a:gd name="connsiteY1204" fmla="*/ 3996 h 10000"/>
                  <a:gd name="connsiteX1205" fmla="*/ 9994 w 10000"/>
                  <a:gd name="connsiteY1205" fmla="*/ 3941 h 10000"/>
                  <a:gd name="connsiteX1206" fmla="*/ 9986 w 10000"/>
                  <a:gd name="connsiteY1206" fmla="*/ 3905 h 10000"/>
                  <a:gd name="connsiteX1207" fmla="*/ 9981 w 10000"/>
                  <a:gd name="connsiteY1207" fmla="*/ 3857 h 10000"/>
                  <a:gd name="connsiteX1208" fmla="*/ 9989 w 10000"/>
                  <a:gd name="connsiteY1208" fmla="*/ 3837 h 10000"/>
                  <a:gd name="connsiteX1209" fmla="*/ 9989 w 10000"/>
                  <a:gd name="connsiteY1209" fmla="*/ 3812 h 10000"/>
                  <a:gd name="connsiteX1210" fmla="*/ 9981 w 10000"/>
                  <a:gd name="connsiteY1210" fmla="*/ 3792 h 10000"/>
                  <a:gd name="connsiteX1211" fmla="*/ 9970 w 10000"/>
                  <a:gd name="connsiteY1211" fmla="*/ 3763 h 10000"/>
                  <a:gd name="connsiteX1212" fmla="*/ 9945 w 10000"/>
                  <a:gd name="connsiteY1212" fmla="*/ 3705 h 10000"/>
                  <a:gd name="connsiteX1213" fmla="*/ 9931 w 10000"/>
                  <a:gd name="connsiteY1213" fmla="*/ 3659 h 10000"/>
                  <a:gd name="connsiteX1214" fmla="*/ 9903 w 10000"/>
                  <a:gd name="connsiteY1214" fmla="*/ 3640 h 10000"/>
                  <a:gd name="connsiteX1215" fmla="*/ 9881 w 10000"/>
                  <a:gd name="connsiteY1215" fmla="*/ 3620 h 10000"/>
                  <a:gd name="connsiteX1216" fmla="*/ 9856 w 10000"/>
                  <a:gd name="connsiteY1216" fmla="*/ 3595 h 10000"/>
                  <a:gd name="connsiteX1217" fmla="*/ 9817 w 10000"/>
                  <a:gd name="connsiteY1217" fmla="*/ 3562 h 10000"/>
                  <a:gd name="connsiteX1218" fmla="*/ 9795 w 10000"/>
                  <a:gd name="connsiteY1218" fmla="*/ 3546 h 10000"/>
                  <a:gd name="connsiteX1219" fmla="*/ 9778 w 10000"/>
                  <a:gd name="connsiteY1219" fmla="*/ 3527 h 10000"/>
                  <a:gd name="connsiteX1220" fmla="*/ 9745 w 10000"/>
                  <a:gd name="connsiteY1220" fmla="*/ 3501 h 10000"/>
                  <a:gd name="connsiteX1221" fmla="*/ 9726 w 10000"/>
                  <a:gd name="connsiteY1221" fmla="*/ 3488 h 10000"/>
                  <a:gd name="connsiteX1222" fmla="*/ 9704 w 10000"/>
                  <a:gd name="connsiteY1222" fmla="*/ 3472 h 10000"/>
                  <a:gd name="connsiteX1223" fmla="*/ 9695 w 10000"/>
                  <a:gd name="connsiteY1223" fmla="*/ 3468 h 10000"/>
                  <a:gd name="connsiteX1224" fmla="*/ 9690 w 10000"/>
                  <a:gd name="connsiteY1224" fmla="*/ 3459 h 10000"/>
                  <a:gd name="connsiteX1225" fmla="*/ 9673 w 10000"/>
                  <a:gd name="connsiteY1225" fmla="*/ 3449 h 10000"/>
                  <a:gd name="connsiteX1226" fmla="*/ 9665 w 10000"/>
                  <a:gd name="connsiteY1226" fmla="*/ 3442 h 10000"/>
                  <a:gd name="connsiteX1227" fmla="*/ 9654 w 10000"/>
                  <a:gd name="connsiteY1227" fmla="*/ 3449 h 10000"/>
                  <a:gd name="connsiteX1228" fmla="*/ 9521 w 10000"/>
                  <a:gd name="connsiteY1228" fmla="*/ 3394 h 10000"/>
                  <a:gd name="connsiteX1229" fmla="*/ 9510 w 10000"/>
                  <a:gd name="connsiteY1229" fmla="*/ 3368 h 10000"/>
                  <a:gd name="connsiteX1230" fmla="*/ 9496 w 10000"/>
                  <a:gd name="connsiteY1230" fmla="*/ 3287 h 10000"/>
                  <a:gd name="connsiteX1231" fmla="*/ 9488 w 10000"/>
                  <a:gd name="connsiteY1231" fmla="*/ 3216 h 10000"/>
                  <a:gd name="connsiteX1232" fmla="*/ 9493 w 10000"/>
                  <a:gd name="connsiteY1232" fmla="*/ 3174 h 10000"/>
                  <a:gd name="connsiteX1233" fmla="*/ 9501 w 10000"/>
                  <a:gd name="connsiteY1233" fmla="*/ 3128 h 10000"/>
                  <a:gd name="connsiteX1234" fmla="*/ 9488 w 10000"/>
                  <a:gd name="connsiteY1234" fmla="*/ 3025 h 10000"/>
                  <a:gd name="connsiteX1235" fmla="*/ 9446 w 10000"/>
                  <a:gd name="connsiteY1235" fmla="*/ 2931 h 10000"/>
                  <a:gd name="connsiteX1236" fmla="*/ 9382 w 10000"/>
                  <a:gd name="connsiteY1236" fmla="*/ 2837 h 10000"/>
                  <a:gd name="connsiteX1237" fmla="*/ 9316 w 10000"/>
                  <a:gd name="connsiteY1237" fmla="*/ 2753 h 10000"/>
                  <a:gd name="connsiteX1238" fmla="*/ 9294 w 10000"/>
                  <a:gd name="connsiteY1238" fmla="*/ 2655 h 10000"/>
                  <a:gd name="connsiteX1239" fmla="*/ 9213 w 10000"/>
                  <a:gd name="connsiteY1239" fmla="*/ 2328 h 10000"/>
                  <a:gd name="connsiteX1240" fmla="*/ 9172 w 10000"/>
                  <a:gd name="connsiteY1240" fmla="*/ 2286 h 10000"/>
                  <a:gd name="connsiteX1241" fmla="*/ 9019 w 10000"/>
                  <a:gd name="connsiteY1241" fmla="*/ 2082 h 10000"/>
                  <a:gd name="connsiteX1242" fmla="*/ 8906 w 10000"/>
                  <a:gd name="connsiteY1242" fmla="*/ 1946 h 10000"/>
                  <a:gd name="connsiteX1243" fmla="*/ 8801 w 10000"/>
                  <a:gd name="connsiteY1243" fmla="*/ 1778 h 10000"/>
                  <a:gd name="connsiteX1244" fmla="*/ 8806 w 10000"/>
                  <a:gd name="connsiteY1244" fmla="*/ 1713 h 10000"/>
                  <a:gd name="connsiteX1245" fmla="*/ 8809 w 10000"/>
                  <a:gd name="connsiteY1245" fmla="*/ 1703 h 10000"/>
                  <a:gd name="connsiteX1246" fmla="*/ 8817 w 10000"/>
                  <a:gd name="connsiteY1246" fmla="*/ 1713 h 10000"/>
                  <a:gd name="connsiteX1247" fmla="*/ 8834 w 10000"/>
                  <a:gd name="connsiteY1247" fmla="*/ 1729 h 10000"/>
                  <a:gd name="connsiteX1248" fmla="*/ 8839 w 10000"/>
                  <a:gd name="connsiteY1248" fmla="*/ 1729 h 10000"/>
                  <a:gd name="connsiteX1249" fmla="*/ 8848 w 10000"/>
                  <a:gd name="connsiteY1249" fmla="*/ 1723 h 10000"/>
                  <a:gd name="connsiteX1250" fmla="*/ 8850 w 10000"/>
                  <a:gd name="connsiteY1250" fmla="*/ 1703 h 10000"/>
                  <a:gd name="connsiteX1251" fmla="*/ 8850 w 10000"/>
                  <a:gd name="connsiteY1251" fmla="*/ 1684 h 10000"/>
                  <a:gd name="connsiteX1252" fmla="*/ 8850 w 10000"/>
                  <a:gd name="connsiteY1252" fmla="*/ 1648 h 10000"/>
                  <a:gd name="connsiteX1253" fmla="*/ 8881 w 10000"/>
                  <a:gd name="connsiteY1253" fmla="*/ 1571 h 10000"/>
                  <a:gd name="connsiteX1254" fmla="*/ 8895 w 10000"/>
                  <a:gd name="connsiteY1254" fmla="*/ 1541 h 10000"/>
                  <a:gd name="connsiteX1255" fmla="*/ 8895 w 10000"/>
                  <a:gd name="connsiteY1255" fmla="*/ 1525 h 10000"/>
                  <a:gd name="connsiteX1256" fmla="*/ 8881 w 10000"/>
                  <a:gd name="connsiteY1256" fmla="*/ 1516 h 10000"/>
                  <a:gd name="connsiteX1257" fmla="*/ 8864 w 10000"/>
                  <a:gd name="connsiteY1257" fmla="*/ 1522 h 10000"/>
                  <a:gd name="connsiteX1258" fmla="*/ 8850 w 10000"/>
                  <a:gd name="connsiteY1258" fmla="*/ 1535 h 10000"/>
                  <a:gd name="connsiteX1259" fmla="*/ 8834 w 10000"/>
                  <a:gd name="connsiteY1259" fmla="*/ 1571 h 10000"/>
                  <a:gd name="connsiteX1260" fmla="*/ 8825 w 10000"/>
                  <a:gd name="connsiteY1260" fmla="*/ 1587 h 10000"/>
                  <a:gd name="connsiteX1261" fmla="*/ 8776 w 10000"/>
                  <a:gd name="connsiteY1261" fmla="*/ 1571 h 10000"/>
                  <a:gd name="connsiteX1262" fmla="*/ 8745 w 10000"/>
                  <a:gd name="connsiteY1262" fmla="*/ 1580 h 10000"/>
                  <a:gd name="connsiteX1263" fmla="*/ 8720 w 10000"/>
                  <a:gd name="connsiteY1263" fmla="*/ 1587 h 10000"/>
                  <a:gd name="connsiteX1264" fmla="*/ 8709 w 10000"/>
                  <a:gd name="connsiteY1264" fmla="*/ 1609 h 10000"/>
                  <a:gd name="connsiteX1265" fmla="*/ 8693 w 10000"/>
                  <a:gd name="connsiteY1265" fmla="*/ 1616 h 10000"/>
                  <a:gd name="connsiteX1266" fmla="*/ 8684 w 10000"/>
                  <a:gd name="connsiteY1266" fmla="*/ 1639 h 10000"/>
                  <a:gd name="connsiteX1267" fmla="*/ 8684 w 10000"/>
                  <a:gd name="connsiteY1267" fmla="*/ 1658 h 10000"/>
                  <a:gd name="connsiteX1268" fmla="*/ 8665 w 10000"/>
                  <a:gd name="connsiteY1268" fmla="*/ 1655 h 10000"/>
                  <a:gd name="connsiteX1269" fmla="*/ 8665 w 10000"/>
                  <a:gd name="connsiteY1269" fmla="*/ 1645 h 10000"/>
                  <a:gd name="connsiteX1270" fmla="*/ 8665 w 10000"/>
                  <a:gd name="connsiteY1270" fmla="*/ 1626 h 10000"/>
                  <a:gd name="connsiteX1271" fmla="*/ 8676 w 10000"/>
                  <a:gd name="connsiteY1271" fmla="*/ 1609 h 10000"/>
                  <a:gd name="connsiteX1272" fmla="*/ 8679 w 10000"/>
                  <a:gd name="connsiteY1272" fmla="*/ 1597 h 10000"/>
                  <a:gd name="connsiteX1273" fmla="*/ 8687 w 10000"/>
                  <a:gd name="connsiteY1273" fmla="*/ 1577 h 10000"/>
                  <a:gd name="connsiteX1274" fmla="*/ 8695 w 10000"/>
                  <a:gd name="connsiteY1274" fmla="*/ 1554 h 10000"/>
                  <a:gd name="connsiteX1275" fmla="*/ 8709 w 10000"/>
                  <a:gd name="connsiteY1275" fmla="*/ 1532 h 10000"/>
                  <a:gd name="connsiteX1276" fmla="*/ 8704 w 10000"/>
                  <a:gd name="connsiteY1276" fmla="*/ 1512 h 10000"/>
                  <a:gd name="connsiteX1277" fmla="*/ 8695 w 10000"/>
                  <a:gd name="connsiteY1277" fmla="*/ 1503 h 10000"/>
                  <a:gd name="connsiteX1278" fmla="*/ 8684 w 10000"/>
                  <a:gd name="connsiteY1278" fmla="*/ 1503 h 10000"/>
                  <a:gd name="connsiteX1279" fmla="*/ 8670 w 10000"/>
                  <a:gd name="connsiteY1279" fmla="*/ 1525 h 10000"/>
                  <a:gd name="connsiteX1280" fmla="*/ 8665 w 10000"/>
                  <a:gd name="connsiteY1280" fmla="*/ 1545 h 10000"/>
                  <a:gd name="connsiteX1281" fmla="*/ 8654 w 10000"/>
                  <a:gd name="connsiteY1281" fmla="*/ 1567 h 10000"/>
                  <a:gd name="connsiteX1282" fmla="*/ 8648 w 10000"/>
                  <a:gd name="connsiteY1282" fmla="*/ 1587 h 10000"/>
                  <a:gd name="connsiteX1283" fmla="*/ 8640 w 10000"/>
                  <a:gd name="connsiteY1283" fmla="*/ 1629 h 10000"/>
                  <a:gd name="connsiteX1284" fmla="*/ 8620 w 10000"/>
                  <a:gd name="connsiteY1284" fmla="*/ 1635 h 10000"/>
                  <a:gd name="connsiteX1285" fmla="*/ 8612 w 10000"/>
                  <a:gd name="connsiteY1285" fmla="*/ 1635 h 10000"/>
                  <a:gd name="connsiteX1286" fmla="*/ 8604 w 10000"/>
                  <a:gd name="connsiteY1286" fmla="*/ 1626 h 10000"/>
                  <a:gd name="connsiteX1287" fmla="*/ 8596 w 10000"/>
                  <a:gd name="connsiteY1287" fmla="*/ 1616 h 10000"/>
                  <a:gd name="connsiteX1288" fmla="*/ 8596 w 10000"/>
                  <a:gd name="connsiteY1288" fmla="*/ 1580 h 10000"/>
                  <a:gd name="connsiteX1289" fmla="*/ 8587 w 10000"/>
                  <a:gd name="connsiteY1289" fmla="*/ 1545 h 10000"/>
                  <a:gd name="connsiteX1290" fmla="*/ 8565 w 10000"/>
                  <a:gd name="connsiteY1290" fmla="*/ 1516 h 10000"/>
                  <a:gd name="connsiteX1291" fmla="*/ 8543 w 10000"/>
                  <a:gd name="connsiteY1291" fmla="*/ 1512 h 10000"/>
                  <a:gd name="connsiteX1292" fmla="*/ 8518 w 10000"/>
                  <a:gd name="connsiteY1292" fmla="*/ 1532 h 10000"/>
                  <a:gd name="connsiteX1293" fmla="*/ 8476 w 10000"/>
                  <a:gd name="connsiteY1293" fmla="*/ 1567 h 10000"/>
                  <a:gd name="connsiteX1294" fmla="*/ 8454 w 10000"/>
                  <a:gd name="connsiteY1294" fmla="*/ 1551 h 10000"/>
                  <a:gd name="connsiteX1295" fmla="*/ 8402 w 10000"/>
                  <a:gd name="connsiteY1295" fmla="*/ 1493 h 10000"/>
                  <a:gd name="connsiteX1296" fmla="*/ 8371 w 10000"/>
                  <a:gd name="connsiteY1296" fmla="*/ 1428 h 10000"/>
                  <a:gd name="connsiteX1297" fmla="*/ 8072 w 10000"/>
                  <a:gd name="connsiteY1297" fmla="*/ 1422 h 10000"/>
                  <a:gd name="connsiteX1298" fmla="*/ 7823 w 10000"/>
                  <a:gd name="connsiteY1298" fmla="*/ 1279 h 10000"/>
                  <a:gd name="connsiteX1299" fmla="*/ 7587 w 10000"/>
                  <a:gd name="connsiteY1299" fmla="*/ 1133 h 10000"/>
                  <a:gd name="connsiteX1300" fmla="*/ 7526 w 10000"/>
                  <a:gd name="connsiteY1300" fmla="*/ 1098 h 10000"/>
                  <a:gd name="connsiteX1301" fmla="*/ 7346 w 10000"/>
                  <a:gd name="connsiteY1301" fmla="*/ 991 h 10000"/>
                  <a:gd name="connsiteX1302" fmla="*/ 7321 w 10000"/>
                  <a:gd name="connsiteY1302" fmla="*/ 959 h 10000"/>
                  <a:gd name="connsiteX1303" fmla="*/ 7307 w 10000"/>
                  <a:gd name="connsiteY1303" fmla="*/ 871 h 10000"/>
                  <a:gd name="connsiteX1304" fmla="*/ 7224 w 10000"/>
                  <a:gd name="connsiteY1304" fmla="*/ 816 h 10000"/>
                  <a:gd name="connsiteX1305" fmla="*/ 7147 w 10000"/>
                  <a:gd name="connsiteY1305" fmla="*/ 787 h 10000"/>
                  <a:gd name="connsiteX1306" fmla="*/ 7080 w 10000"/>
                  <a:gd name="connsiteY1306" fmla="*/ 742 h 10000"/>
                  <a:gd name="connsiteX1307" fmla="*/ 7069 w 10000"/>
                  <a:gd name="connsiteY1307" fmla="*/ 767 h 10000"/>
                  <a:gd name="connsiteX1308" fmla="*/ 7033 w 10000"/>
                  <a:gd name="connsiteY1308" fmla="*/ 787 h 10000"/>
                  <a:gd name="connsiteX1309" fmla="*/ 6820 w 10000"/>
                  <a:gd name="connsiteY1309" fmla="*/ 878 h 10000"/>
                  <a:gd name="connsiteX1310" fmla="*/ 6726 w 10000"/>
                  <a:gd name="connsiteY1310" fmla="*/ 897 h 10000"/>
                  <a:gd name="connsiteX1311" fmla="*/ 6626 w 10000"/>
                  <a:gd name="connsiteY1311" fmla="*/ 955 h 10000"/>
                  <a:gd name="connsiteX1312" fmla="*/ 6582 w 10000"/>
                  <a:gd name="connsiteY1312" fmla="*/ 946 h 10000"/>
                  <a:gd name="connsiteX1313" fmla="*/ 6571 w 10000"/>
                  <a:gd name="connsiteY1313" fmla="*/ 955 h 10000"/>
                  <a:gd name="connsiteX1314" fmla="*/ 6507 w 10000"/>
                  <a:gd name="connsiteY1314" fmla="*/ 975 h 10000"/>
                  <a:gd name="connsiteX1315" fmla="*/ 6485 w 10000"/>
                  <a:gd name="connsiteY1315" fmla="*/ 975 h 10000"/>
                  <a:gd name="connsiteX1316" fmla="*/ 6476 w 10000"/>
                  <a:gd name="connsiteY1316" fmla="*/ 965 h 10000"/>
                  <a:gd name="connsiteX1317" fmla="*/ 6474 w 10000"/>
                  <a:gd name="connsiteY1317" fmla="*/ 936 h 10000"/>
                  <a:gd name="connsiteX1318" fmla="*/ 6452 w 10000"/>
                  <a:gd name="connsiteY1318" fmla="*/ 887 h 10000"/>
                  <a:gd name="connsiteX1319" fmla="*/ 6352 w 10000"/>
                  <a:gd name="connsiteY1319" fmla="*/ 767 h 10000"/>
                  <a:gd name="connsiteX1320" fmla="*/ 6313 w 10000"/>
                  <a:gd name="connsiteY1320" fmla="*/ 732 h 10000"/>
                  <a:gd name="connsiteX1321" fmla="*/ 6296 w 10000"/>
                  <a:gd name="connsiteY1321" fmla="*/ 690 h 10000"/>
                  <a:gd name="connsiteX1322" fmla="*/ 6271 w 10000"/>
                  <a:gd name="connsiteY1322" fmla="*/ 664 h 10000"/>
                  <a:gd name="connsiteX1323" fmla="*/ 6266 w 10000"/>
                  <a:gd name="connsiteY1323" fmla="*/ 654 h 10000"/>
                  <a:gd name="connsiteX1324" fmla="*/ 6111 w 10000"/>
                  <a:gd name="connsiteY1324" fmla="*/ 398 h 10000"/>
                  <a:gd name="connsiteX1325" fmla="*/ 5903 w 10000"/>
                  <a:gd name="connsiteY1325" fmla="*/ 408 h 10000"/>
                  <a:gd name="connsiteX1326" fmla="*/ 5837 w 10000"/>
                  <a:gd name="connsiteY1326" fmla="*/ 427 h 10000"/>
                  <a:gd name="connsiteX1327" fmla="*/ 5756 w 10000"/>
                  <a:gd name="connsiteY1327" fmla="*/ 453 h 10000"/>
                  <a:gd name="connsiteX1328" fmla="*/ 5681 w 10000"/>
                  <a:gd name="connsiteY1328" fmla="*/ 453 h 10000"/>
                  <a:gd name="connsiteX1329" fmla="*/ 5609 w 10000"/>
                  <a:gd name="connsiteY1329" fmla="*/ 447 h 10000"/>
                  <a:gd name="connsiteX1330" fmla="*/ 5554 w 10000"/>
                  <a:gd name="connsiteY1330" fmla="*/ 304 h 10000"/>
                  <a:gd name="connsiteX1331" fmla="*/ 5529 w 10000"/>
                  <a:gd name="connsiteY1331" fmla="*/ 301 h 10000"/>
                  <a:gd name="connsiteX1332" fmla="*/ 5393 w 10000"/>
                  <a:gd name="connsiteY1332" fmla="*/ 256 h 10000"/>
                  <a:gd name="connsiteX1333" fmla="*/ 5366 w 10000"/>
                  <a:gd name="connsiteY1333" fmla="*/ 220 h 10000"/>
                  <a:gd name="connsiteX1334" fmla="*/ 5249 w 10000"/>
                  <a:gd name="connsiteY1334" fmla="*/ 155 h 10000"/>
                  <a:gd name="connsiteX1335" fmla="*/ 5141 w 10000"/>
                  <a:gd name="connsiteY1335" fmla="*/ 52 h 10000"/>
                  <a:gd name="connsiteX1336" fmla="*/ 5116 w 10000"/>
                  <a:gd name="connsiteY1336" fmla="*/ 3 h 10000"/>
                  <a:gd name="connsiteX1337" fmla="*/ 5061 w 10000"/>
                  <a:gd name="connsiteY1337" fmla="*/ 0 h 10000"/>
                  <a:gd name="connsiteX1338" fmla="*/ 5036 w 10000"/>
                  <a:gd name="connsiteY1338" fmla="*/ 32 h 10000"/>
                  <a:gd name="connsiteX1339" fmla="*/ 4942 w 10000"/>
                  <a:gd name="connsiteY1339" fmla="*/ 133 h 10000"/>
                  <a:gd name="connsiteX1340" fmla="*/ 4900 w 10000"/>
                  <a:gd name="connsiteY1340" fmla="*/ 217 h 10000"/>
                  <a:gd name="connsiteX1341" fmla="*/ 4861 w 10000"/>
                  <a:gd name="connsiteY1341" fmla="*/ 198 h 10000"/>
                  <a:gd name="connsiteX1342" fmla="*/ 4795 w 10000"/>
                  <a:gd name="connsiteY1342" fmla="*/ 68 h 10000"/>
                  <a:gd name="connsiteX1343" fmla="*/ 4778 w 10000"/>
                  <a:gd name="connsiteY1343" fmla="*/ 62 h 10000"/>
                  <a:gd name="connsiteX1344" fmla="*/ 4765 w 10000"/>
                  <a:gd name="connsiteY1344" fmla="*/ 62 h 10000"/>
                  <a:gd name="connsiteX1345" fmla="*/ 4748 w 10000"/>
                  <a:gd name="connsiteY1345" fmla="*/ 68 h 10000"/>
                  <a:gd name="connsiteX1346" fmla="*/ 4673 w 10000"/>
                  <a:gd name="connsiteY1346" fmla="*/ 136 h 10000"/>
                  <a:gd name="connsiteX1347" fmla="*/ 4632 w 10000"/>
                  <a:gd name="connsiteY1347" fmla="*/ 201 h 10000"/>
                  <a:gd name="connsiteX1348" fmla="*/ 4623 w 10000"/>
                  <a:gd name="connsiteY1348" fmla="*/ 210 h 10000"/>
                  <a:gd name="connsiteX1349" fmla="*/ 4579 w 10000"/>
                  <a:gd name="connsiteY1349" fmla="*/ 220 h 10000"/>
                  <a:gd name="connsiteX1350" fmla="*/ 4479 w 10000"/>
                  <a:gd name="connsiteY1350" fmla="*/ 198 h 10000"/>
                  <a:gd name="connsiteX1351" fmla="*/ 4402 w 10000"/>
                  <a:gd name="connsiteY1351" fmla="*/ 165 h 10000"/>
                  <a:gd name="connsiteX1352" fmla="*/ 4374 w 10000"/>
                  <a:gd name="connsiteY1352" fmla="*/ 165 h 10000"/>
                  <a:gd name="connsiteX1353" fmla="*/ 4335 w 10000"/>
                  <a:gd name="connsiteY1353" fmla="*/ 172 h 10000"/>
                  <a:gd name="connsiteX1354" fmla="*/ 4302 w 10000"/>
                  <a:gd name="connsiteY1354" fmla="*/ 188 h 10000"/>
                  <a:gd name="connsiteX1355" fmla="*/ 4271 w 10000"/>
                  <a:gd name="connsiteY1355" fmla="*/ 220 h 10000"/>
                  <a:gd name="connsiteX1356" fmla="*/ 4238 w 10000"/>
                  <a:gd name="connsiteY1356" fmla="*/ 240 h 10000"/>
                  <a:gd name="connsiteX1357" fmla="*/ 4324 w 10000"/>
                  <a:gd name="connsiteY1357" fmla="*/ 1289 h 10000"/>
                  <a:gd name="connsiteX1358" fmla="*/ 3521 w 10000"/>
                  <a:gd name="connsiteY1358" fmla="*/ 7730 h 10000"/>
                  <a:gd name="connsiteX1359" fmla="*/ 3554 w 10000"/>
                  <a:gd name="connsiteY1359" fmla="*/ 7740 h 10000"/>
                  <a:gd name="connsiteX1360" fmla="*/ 3560 w 10000"/>
                  <a:gd name="connsiteY1360" fmla="*/ 7749 h 10000"/>
                  <a:gd name="connsiteX1361" fmla="*/ 3562 w 10000"/>
                  <a:gd name="connsiteY1361" fmla="*/ 7759 h 10000"/>
                  <a:gd name="connsiteX1362" fmla="*/ 3573 w 10000"/>
                  <a:gd name="connsiteY1362" fmla="*/ 7766 h 10000"/>
                  <a:gd name="connsiteX1363" fmla="*/ 3584 w 10000"/>
                  <a:gd name="connsiteY1363" fmla="*/ 7759 h 10000"/>
                  <a:gd name="connsiteX1364" fmla="*/ 3598 w 10000"/>
                  <a:gd name="connsiteY1364" fmla="*/ 7743 h 10000"/>
                  <a:gd name="connsiteX1365" fmla="*/ 3609 w 10000"/>
                  <a:gd name="connsiteY1365" fmla="*/ 7756 h 10000"/>
                  <a:gd name="connsiteX1366" fmla="*/ 3623 w 10000"/>
                  <a:gd name="connsiteY1366" fmla="*/ 7733 h 10000"/>
                  <a:gd name="connsiteX1367" fmla="*/ 3632 w 10000"/>
                  <a:gd name="connsiteY1367" fmla="*/ 7730 h 10000"/>
                  <a:gd name="connsiteX1368" fmla="*/ 3634 w 10000"/>
                  <a:gd name="connsiteY1368" fmla="*/ 7730 h 10000"/>
                  <a:gd name="connsiteX1369" fmla="*/ 3643 w 10000"/>
                  <a:gd name="connsiteY1369" fmla="*/ 7730 h 10000"/>
                  <a:gd name="connsiteX1370" fmla="*/ 3657 w 10000"/>
                  <a:gd name="connsiteY1370" fmla="*/ 7733 h 10000"/>
                  <a:gd name="connsiteX1371" fmla="*/ 3670 w 10000"/>
                  <a:gd name="connsiteY1371" fmla="*/ 7730 h 10000"/>
                  <a:gd name="connsiteX1372" fmla="*/ 3687 w 10000"/>
                  <a:gd name="connsiteY1372" fmla="*/ 7730 h 10000"/>
                  <a:gd name="connsiteX1373" fmla="*/ 3690 w 10000"/>
                  <a:gd name="connsiteY1373" fmla="*/ 7730 h 10000"/>
                  <a:gd name="connsiteX1374" fmla="*/ 3704 w 10000"/>
                  <a:gd name="connsiteY1374" fmla="*/ 7740 h 10000"/>
                  <a:gd name="connsiteX1375" fmla="*/ 3712 w 10000"/>
                  <a:gd name="connsiteY1375" fmla="*/ 7743 h 10000"/>
                  <a:gd name="connsiteX1376" fmla="*/ 3723 w 10000"/>
                  <a:gd name="connsiteY1376" fmla="*/ 7749 h 10000"/>
                  <a:gd name="connsiteX1377" fmla="*/ 3729 w 10000"/>
                  <a:gd name="connsiteY1377" fmla="*/ 7749 h 10000"/>
                  <a:gd name="connsiteX1378" fmla="*/ 3729 w 10000"/>
                  <a:gd name="connsiteY1378" fmla="*/ 7743 h 10000"/>
                  <a:gd name="connsiteX1379" fmla="*/ 3745 w 10000"/>
                  <a:gd name="connsiteY1379" fmla="*/ 7740 h 10000"/>
                  <a:gd name="connsiteX1380" fmla="*/ 3753 w 10000"/>
                  <a:gd name="connsiteY1380" fmla="*/ 7730 h 10000"/>
                  <a:gd name="connsiteX1381" fmla="*/ 3762 w 10000"/>
                  <a:gd name="connsiteY1381" fmla="*/ 7720 h 10000"/>
                  <a:gd name="connsiteX1382" fmla="*/ 3776 w 10000"/>
                  <a:gd name="connsiteY1382" fmla="*/ 7710 h 10000"/>
                  <a:gd name="connsiteX1383" fmla="*/ 3784 w 10000"/>
                  <a:gd name="connsiteY1383" fmla="*/ 7701 h 10000"/>
                  <a:gd name="connsiteX1384" fmla="*/ 3792 w 10000"/>
                  <a:gd name="connsiteY1384" fmla="*/ 7694 h 10000"/>
                  <a:gd name="connsiteX1385" fmla="*/ 3801 w 10000"/>
                  <a:gd name="connsiteY1385" fmla="*/ 7685 h 10000"/>
                  <a:gd name="connsiteX1386" fmla="*/ 3803 w 10000"/>
                  <a:gd name="connsiteY1386" fmla="*/ 7685 h 10000"/>
                  <a:gd name="connsiteX1387" fmla="*/ 3809 w 10000"/>
                  <a:gd name="connsiteY1387" fmla="*/ 7685 h 10000"/>
                  <a:gd name="connsiteX1388" fmla="*/ 3817 w 10000"/>
                  <a:gd name="connsiteY1388" fmla="*/ 7691 h 10000"/>
                  <a:gd name="connsiteX1389" fmla="*/ 3778 w 10000"/>
                  <a:gd name="connsiteY1389" fmla="*/ 7756 h 10000"/>
                  <a:gd name="connsiteX1390" fmla="*/ 3762 w 10000"/>
                  <a:gd name="connsiteY1390" fmla="*/ 7775 h 10000"/>
                  <a:gd name="connsiteX1391" fmla="*/ 3748 w 10000"/>
                  <a:gd name="connsiteY1391" fmla="*/ 7775 h 10000"/>
                  <a:gd name="connsiteX1392" fmla="*/ 3737 w 10000"/>
                  <a:gd name="connsiteY1392" fmla="*/ 7778 h 10000"/>
                  <a:gd name="connsiteX1393" fmla="*/ 3723 w 10000"/>
                  <a:gd name="connsiteY1393" fmla="*/ 7778 h 10000"/>
                  <a:gd name="connsiteX1394" fmla="*/ 3720 w 10000"/>
                  <a:gd name="connsiteY1394" fmla="*/ 7785 h 10000"/>
                  <a:gd name="connsiteX1395" fmla="*/ 3715 w 10000"/>
                  <a:gd name="connsiteY1395" fmla="*/ 7788 h 10000"/>
                  <a:gd name="connsiteX1396" fmla="*/ 3704 w 10000"/>
                  <a:gd name="connsiteY1396" fmla="*/ 7804 h 10000"/>
                  <a:gd name="connsiteX1397" fmla="*/ 3712 w 10000"/>
                  <a:gd name="connsiteY1397" fmla="*/ 8005 h 10000"/>
                  <a:gd name="connsiteX1398" fmla="*/ 3706 w 10000"/>
                  <a:gd name="connsiteY1398" fmla="*/ 8021 h 10000"/>
                  <a:gd name="connsiteX1399" fmla="*/ 3712 w 10000"/>
                  <a:gd name="connsiteY1399" fmla="*/ 8044 h 10000"/>
                  <a:gd name="connsiteX1400" fmla="*/ 3712 w 10000"/>
                  <a:gd name="connsiteY1400" fmla="*/ 8051 h 10000"/>
                  <a:gd name="connsiteX1401" fmla="*/ 3729 w 10000"/>
                  <a:gd name="connsiteY1401" fmla="*/ 8060 h 10000"/>
                  <a:gd name="connsiteX1402" fmla="*/ 3767 w 10000"/>
                  <a:gd name="connsiteY1402" fmla="*/ 8106 h 10000"/>
                  <a:gd name="connsiteX1403" fmla="*/ 3770 w 10000"/>
                  <a:gd name="connsiteY1403" fmla="*/ 8119 h 10000"/>
                  <a:gd name="connsiteX1404" fmla="*/ 3787 w 10000"/>
                  <a:gd name="connsiteY1404" fmla="*/ 8157 h 10000"/>
                  <a:gd name="connsiteX1405" fmla="*/ 3740 w 10000"/>
                  <a:gd name="connsiteY1405" fmla="*/ 8154 h 10000"/>
                  <a:gd name="connsiteX1406" fmla="*/ 3731 w 10000"/>
                  <a:gd name="connsiteY1406" fmla="*/ 8138 h 10000"/>
                  <a:gd name="connsiteX1407" fmla="*/ 3729 w 10000"/>
                  <a:gd name="connsiteY1407" fmla="*/ 8125 h 10000"/>
                  <a:gd name="connsiteX1408" fmla="*/ 3712 w 10000"/>
                  <a:gd name="connsiteY1408" fmla="*/ 8115 h 10000"/>
                  <a:gd name="connsiteX1409" fmla="*/ 3704 w 10000"/>
                  <a:gd name="connsiteY1409" fmla="*/ 8109 h 10000"/>
                  <a:gd name="connsiteX1410" fmla="*/ 3687 w 10000"/>
                  <a:gd name="connsiteY1410" fmla="*/ 8099 h 10000"/>
                  <a:gd name="connsiteX1411" fmla="*/ 3673 w 10000"/>
                  <a:gd name="connsiteY1411" fmla="*/ 8093 h 10000"/>
                  <a:gd name="connsiteX1412" fmla="*/ 3665 w 10000"/>
                  <a:gd name="connsiteY1412" fmla="*/ 8083 h 10000"/>
                  <a:gd name="connsiteX1413" fmla="*/ 3648 w 10000"/>
                  <a:gd name="connsiteY1413" fmla="*/ 8073 h 10000"/>
                  <a:gd name="connsiteX1414" fmla="*/ 3643 w 10000"/>
                  <a:gd name="connsiteY1414" fmla="*/ 8063 h 10000"/>
                  <a:gd name="connsiteX1415" fmla="*/ 3632 w 10000"/>
                  <a:gd name="connsiteY1415" fmla="*/ 8054 h 10000"/>
                  <a:gd name="connsiteX1416" fmla="*/ 3623 w 10000"/>
                  <a:gd name="connsiteY1416" fmla="*/ 8060 h 10000"/>
                  <a:gd name="connsiteX1417" fmla="*/ 3615 w 10000"/>
                  <a:gd name="connsiteY1417" fmla="*/ 8070 h 10000"/>
                  <a:gd name="connsiteX1418" fmla="*/ 3607 w 10000"/>
                  <a:gd name="connsiteY1418" fmla="*/ 8083 h 10000"/>
                  <a:gd name="connsiteX1419" fmla="*/ 3607 w 10000"/>
                  <a:gd name="connsiteY1419" fmla="*/ 8099 h 10000"/>
                  <a:gd name="connsiteX1420" fmla="*/ 3607 w 10000"/>
                  <a:gd name="connsiteY1420" fmla="*/ 8125 h 10000"/>
                  <a:gd name="connsiteX1421" fmla="*/ 3601 w 10000"/>
                  <a:gd name="connsiteY1421" fmla="*/ 8148 h 10000"/>
                  <a:gd name="connsiteX1422" fmla="*/ 3584 w 10000"/>
                  <a:gd name="connsiteY1422" fmla="*/ 8154 h 10000"/>
                  <a:gd name="connsiteX1423" fmla="*/ 3573 w 10000"/>
                  <a:gd name="connsiteY1423" fmla="*/ 8154 h 10000"/>
                  <a:gd name="connsiteX1424" fmla="*/ 3560 w 10000"/>
                  <a:gd name="connsiteY1424" fmla="*/ 8138 h 10000"/>
                  <a:gd name="connsiteX1425" fmla="*/ 3551 w 10000"/>
                  <a:gd name="connsiteY1425" fmla="*/ 8119 h 10000"/>
                  <a:gd name="connsiteX1426" fmla="*/ 3535 w 10000"/>
                  <a:gd name="connsiteY1426" fmla="*/ 8099 h 10000"/>
                  <a:gd name="connsiteX1427" fmla="*/ 3504 w 10000"/>
                  <a:gd name="connsiteY1427" fmla="*/ 8073 h 10000"/>
                  <a:gd name="connsiteX1428" fmla="*/ 3493 w 10000"/>
                  <a:gd name="connsiteY1428" fmla="*/ 8051 h 10000"/>
                  <a:gd name="connsiteX1429" fmla="*/ 3488 w 10000"/>
                  <a:gd name="connsiteY1429" fmla="*/ 8034 h 10000"/>
                  <a:gd name="connsiteX1430" fmla="*/ 3488 w 10000"/>
                  <a:gd name="connsiteY1430" fmla="*/ 8012 h 10000"/>
                  <a:gd name="connsiteX1431" fmla="*/ 3496 w 10000"/>
                  <a:gd name="connsiteY1431" fmla="*/ 8002 h 10000"/>
                  <a:gd name="connsiteX1432" fmla="*/ 3501 w 10000"/>
                  <a:gd name="connsiteY1432" fmla="*/ 7992 h 10000"/>
                  <a:gd name="connsiteX1433" fmla="*/ 3504 w 10000"/>
                  <a:gd name="connsiteY1433" fmla="*/ 7966 h 10000"/>
                  <a:gd name="connsiteX1434" fmla="*/ 3501 w 10000"/>
                  <a:gd name="connsiteY1434" fmla="*/ 7940 h 10000"/>
                  <a:gd name="connsiteX1435" fmla="*/ 3457 w 10000"/>
                  <a:gd name="connsiteY1435" fmla="*/ 7872 h 10000"/>
                  <a:gd name="connsiteX1436" fmla="*/ 3449 w 10000"/>
                  <a:gd name="connsiteY1436" fmla="*/ 7847 h 10000"/>
                  <a:gd name="connsiteX1437" fmla="*/ 3446 w 10000"/>
                  <a:gd name="connsiteY1437" fmla="*/ 7827 h 10000"/>
                  <a:gd name="connsiteX1438" fmla="*/ 3457 w 10000"/>
                  <a:gd name="connsiteY1438" fmla="*/ 7808 h 10000"/>
                  <a:gd name="connsiteX1439" fmla="*/ 3465 w 10000"/>
                  <a:gd name="connsiteY1439" fmla="*/ 7798 h 10000"/>
                  <a:gd name="connsiteX1440" fmla="*/ 3476 w 10000"/>
                  <a:gd name="connsiteY1440" fmla="*/ 7788 h 10000"/>
                  <a:gd name="connsiteX1441" fmla="*/ 3479 w 10000"/>
                  <a:gd name="connsiteY1441" fmla="*/ 7795 h 10000"/>
                  <a:gd name="connsiteX1442" fmla="*/ 3501 w 10000"/>
                  <a:gd name="connsiteY1442" fmla="*/ 7817 h 10000"/>
                  <a:gd name="connsiteX1443" fmla="*/ 3518 w 10000"/>
                  <a:gd name="connsiteY1443" fmla="*/ 7843 h 10000"/>
                  <a:gd name="connsiteX1444" fmla="*/ 3521 w 10000"/>
                  <a:gd name="connsiteY1444" fmla="*/ 7847 h 10000"/>
                  <a:gd name="connsiteX1445" fmla="*/ 3512 w 10000"/>
                  <a:gd name="connsiteY1445" fmla="*/ 7824 h 10000"/>
                  <a:gd name="connsiteX0" fmla="*/ 4324 w 10000"/>
                  <a:gd name="connsiteY0" fmla="*/ 1289 h 10000"/>
                  <a:gd name="connsiteX1" fmla="*/ 4296 w 10000"/>
                  <a:gd name="connsiteY1" fmla="*/ 1305 h 10000"/>
                  <a:gd name="connsiteX2" fmla="*/ 4285 w 10000"/>
                  <a:gd name="connsiteY2" fmla="*/ 1279 h 10000"/>
                  <a:gd name="connsiteX3" fmla="*/ 4244 w 10000"/>
                  <a:gd name="connsiteY3" fmla="*/ 1266 h 10000"/>
                  <a:gd name="connsiteX4" fmla="*/ 4208 w 10000"/>
                  <a:gd name="connsiteY4" fmla="*/ 1286 h 10000"/>
                  <a:gd name="connsiteX5" fmla="*/ 4172 w 10000"/>
                  <a:gd name="connsiteY5" fmla="*/ 1299 h 10000"/>
                  <a:gd name="connsiteX6" fmla="*/ 4150 w 10000"/>
                  <a:gd name="connsiteY6" fmla="*/ 1308 h 10000"/>
                  <a:gd name="connsiteX7" fmla="*/ 4139 w 10000"/>
                  <a:gd name="connsiteY7" fmla="*/ 1315 h 10000"/>
                  <a:gd name="connsiteX8" fmla="*/ 4125 w 10000"/>
                  <a:gd name="connsiteY8" fmla="*/ 1315 h 10000"/>
                  <a:gd name="connsiteX9" fmla="*/ 4119 w 10000"/>
                  <a:gd name="connsiteY9" fmla="*/ 1315 h 10000"/>
                  <a:gd name="connsiteX10" fmla="*/ 4111 w 10000"/>
                  <a:gd name="connsiteY10" fmla="*/ 1308 h 10000"/>
                  <a:gd name="connsiteX11" fmla="*/ 4100 w 10000"/>
                  <a:gd name="connsiteY11" fmla="*/ 1315 h 10000"/>
                  <a:gd name="connsiteX12" fmla="*/ 4075 w 10000"/>
                  <a:gd name="connsiteY12" fmla="*/ 1315 h 10000"/>
                  <a:gd name="connsiteX13" fmla="*/ 4058 w 10000"/>
                  <a:gd name="connsiteY13" fmla="*/ 1318 h 10000"/>
                  <a:gd name="connsiteX14" fmla="*/ 4044 w 10000"/>
                  <a:gd name="connsiteY14" fmla="*/ 1315 h 10000"/>
                  <a:gd name="connsiteX15" fmla="*/ 4042 w 10000"/>
                  <a:gd name="connsiteY15" fmla="*/ 1299 h 10000"/>
                  <a:gd name="connsiteX16" fmla="*/ 4014 w 10000"/>
                  <a:gd name="connsiteY16" fmla="*/ 1308 h 10000"/>
                  <a:gd name="connsiteX17" fmla="*/ 4011 w 10000"/>
                  <a:gd name="connsiteY17" fmla="*/ 1315 h 10000"/>
                  <a:gd name="connsiteX18" fmla="*/ 4011 w 10000"/>
                  <a:gd name="connsiteY18" fmla="*/ 1341 h 10000"/>
                  <a:gd name="connsiteX19" fmla="*/ 4019 w 10000"/>
                  <a:gd name="connsiteY19" fmla="*/ 1341 h 10000"/>
                  <a:gd name="connsiteX20" fmla="*/ 3997 w 10000"/>
                  <a:gd name="connsiteY20" fmla="*/ 1363 h 10000"/>
                  <a:gd name="connsiteX21" fmla="*/ 3986 w 10000"/>
                  <a:gd name="connsiteY21" fmla="*/ 1373 h 10000"/>
                  <a:gd name="connsiteX22" fmla="*/ 3981 w 10000"/>
                  <a:gd name="connsiteY22" fmla="*/ 1389 h 10000"/>
                  <a:gd name="connsiteX23" fmla="*/ 3981 w 10000"/>
                  <a:gd name="connsiteY23" fmla="*/ 1409 h 10000"/>
                  <a:gd name="connsiteX24" fmla="*/ 3981 w 10000"/>
                  <a:gd name="connsiteY24" fmla="*/ 1438 h 10000"/>
                  <a:gd name="connsiteX25" fmla="*/ 3961 w 10000"/>
                  <a:gd name="connsiteY25" fmla="*/ 1441 h 10000"/>
                  <a:gd name="connsiteX26" fmla="*/ 3942 w 10000"/>
                  <a:gd name="connsiteY26" fmla="*/ 1441 h 10000"/>
                  <a:gd name="connsiteX27" fmla="*/ 3914 w 10000"/>
                  <a:gd name="connsiteY27" fmla="*/ 1454 h 10000"/>
                  <a:gd name="connsiteX28" fmla="*/ 3892 w 10000"/>
                  <a:gd name="connsiteY28" fmla="*/ 1467 h 10000"/>
                  <a:gd name="connsiteX29" fmla="*/ 3867 w 10000"/>
                  <a:gd name="connsiteY29" fmla="*/ 1483 h 10000"/>
                  <a:gd name="connsiteX30" fmla="*/ 3845 w 10000"/>
                  <a:gd name="connsiteY30" fmla="*/ 1467 h 10000"/>
                  <a:gd name="connsiteX31" fmla="*/ 3850 w 10000"/>
                  <a:gd name="connsiteY31" fmla="*/ 1457 h 10000"/>
                  <a:gd name="connsiteX32" fmla="*/ 3864 w 10000"/>
                  <a:gd name="connsiteY32" fmla="*/ 1441 h 10000"/>
                  <a:gd name="connsiteX33" fmla="*/ 3859 w 10000"/>
                  <a:gd name="connsiteY33" fmla="*/ 1409 h 10000"/>
                  <a:gd name="connsiteX34" fmla="*/ 3842 w 10000"/>
                  <a:gd name="connsiteY34" fmla="*/ 1383 h 10000"/>
                  <a:gd name="connsiteX35" fmla="*/ 3825 w 10000"/>
                  <a:gd name="connsiteY35" fmla="*/ 1360 h 10000"/>
                  <a:gd name="connsiteX36" fmla="*/ 3809 w 10000"/>
                  <a:gd name="connsiteY36" fmla="*/ 1318 h 10000"/>
                  <a:gd name="connsiteX37" fmla="*/ 3787 w 10000"/>
                  <a:gd name="connsiteY37" fmla="*/ 1289 h 10000"/>
                  <a:gd name="connsiteX38" fmla="*/ 3759 w 10000"/>
                  <a:gd name="connsiteY38" fmla="*/ 1266 h 10000"/>
                  <a:gd name="connsiteX39" fmla="*/ 3740 w 10000"/>
                  <a:gd name="connsiteY39" fmla="*/ 1256 h 10000"/>
                  <a:gd name="connsiteX40" fmla="*/ 3715 w 10000"/>
                  <a:gd name="connsiteY40" fmla="*/ 1250 h 10000"/>
                  <a:gd name="connsiteX41" fmla="*/ 3687 w 10000"/>
                  <a:gd name="connsiteY41" fmla="*/ 1256 h 10000"/>
                  <a:gd name="connsiteX42" fmla="*/ 3681 w 10000"/>
                  <a:gd name="connsiteY42" fmla="*/ 1260 h 10000"/>
                  <a:gd name="connsiteX43" fmla="*/ 3670 w 10000"/>
                  <a:gd name="connsiteY43" fmla="*/ 1295 h 10000"/>
                  <a:gd name="connsiteX44" fmla="*/ 3651 w 10000"/>
                  <a:gd name="connsiteY44" fmla="*/ 1305 h 10000"/>
                  <a:gd name="connsiteX45" fmla="*/ 3640 w 10000"/>
                  <a:gd name="connsiteY45" fmla="*/ 1308 h 10000"/>
                  <a:gd name="connsiteX46" fmla="*/ 3626 w 10000"/>
                  <a:gd name="connsiteY46" fmla="*/ 1308 h 10000"/>
                  <a:gd name="connsiteX47" fmla="*/ 3632 w 10000"/>
                  <a:gd name="connsiteY47" fmla="*/ 1276 h 10000"/>
                  <a:gd name="connsiteX48" fmla="*/ 3609 w 10000"/>
                  <a:gd name="connsiteY48" fmla="*/ 1289 h 10000"/>
                  <a:gd name="connsiteX49" fmla="*/ 3593 w 10000"/>
                  <a:gd name="connsiteY49" fmla="*/ 1286 h 10000"/>
                  <a:gd name="connsiteX50" fmla="*/ 3590 w 10000"/>
                  <a:gd name="connsiteY50" fmla="*/ 1256 h 10000"/>
                  <a:gd name="connsiteX51" fmla="*/ 3584 w 10000"/>
                  <a:gd name="connsiteY51" fmla="*/ 1237 h 10000"/>
                  <a:gd name="connsiteX52" fmla="*/ 3573 w 10000"/>
                  <a:gd name="connsiteY52" fmla="*/ 1237 h 10000"/>
                  <a:gd name="connsiteX53" fmla="*/ 3554 w 10000"/>
                  <a:gd name="connsiteY53" fmla="*/ 1227 h 10000"/>
                  <a:gd name="connsiteX54" fmla="*/ 3546 w 10000"/>
                  <a:gd name="connsiteY54" fmla="*/ 1192 h 10000"/>
                  <a:gd name="connsiteX55" fmla="*/ 3529 w 10000"/>
                  <a:gd name="connsiteY55" fmla="*/ 1176 h 10000"/>
                  <a:gd name="connsiteX56" fmla="*/ 3512 w 10000"/>
                  <a:gd name="connsiteY56" fmla="*/ 1182 h 10000"/>
                  <a:gd name="connsiteX57" fmla="*/ 3485 w 10000"/>
                  <a:gd name="connsiteY57" fmla="*/ 1182 h 10000"/>
                  <a:gd name="connsiteX58" fmla="*/ 3463 w 10000"/>
                  <a:gd name="connsiteY58" fmla="*/ 1176 h 10000"/>
                  <a:gd name="connsiteX59" fmla="*/ 3449 w 10000"/>
                  <a:gd name="connsiteY59" fmla="*/ 1182 h 10000"/>
                  <a:gd name="connsiteX60" fmla="*/ 3432 w 10000"/>
                  <a:gd name="connsiteY60" fmla="*/ 1192 h 10000"/>
                  <a:gd name="connsiteX61" fmla="*/ 3454 w 10000"/>
                  <a:gd name="connsiteY61" fmla="*/ 1205 h 10000"/>
                  <a:gd name="connsiteX62" fmla="*/ 3463 w 10000"/>
                  <a:gd name="connsiteY62" fmla="*/ 1205 h 10000"/>
                  <a:gd name="connsiteX63" fmla="*/ 3488 w 10000"/>
                  <a:gd name="connsiteY63" fmla="*/ 1205 h 10000"/>
                  <a:gd name="connsiteX64" fmla="*/ 3488 w 10000"/>
                  <a:gd name="connsiteY64" fmla="*/ 1218 h 10000"/>
                  <a:gd name="connsiteX65" fmla="*/ 3493 w 10000"/>
                  <a:gd name="connsiteY65" fmla="*/ 1247 h 10000"/>
                  <a:gd name="connsiteX66" fmla="*/ 3512 w 10000"/>
                  <a:gd name="connsiteY66" fmla="*/ 1247 h 10000"/>
                  <a:gd name="connsiteX67" fmla="*/ 3518 w 10000"/>
                  <a:gd name="connsiteY67" fmla="*/ 1250 h 10000"/>
                  <a:gd name="connsiteX68" fmla="*/ 3521 w 10000"/>
                  <a:gd name="connsiteY68" fmla="*/ 1276 h 10000"/>
                  <a:gd name="connsiteX69" fmla="*/ 3543 w 10000"/>
                  <a:gd name="connsiteY69" fmla="*/ 1295 h 10000"/>
                  <a:gd name="connsiteX70" fmla="*/ 3546 w 10000"/>
                  <a:gd name="connsiteY70" fmla="*/ 1305 h 10000"/>
                  <a:gd name="connsiteX71" fmla="*/ 3543 w 10000"/>
                  <a:gd name="connsiteY71" fmla="*/ 1315 h 10000"/>
                  <a:gd name="connsiteX72" fmla="*/ 3543 w 10000"/>
                  <a:gd name="connsiteY72" fmla="*/ 1331 h 10000"/>
                  <a:gd name="connsiteX73" fmla="*/ 3554 w 10000"/>
                  <a:gd name="connsiteY73" fmla="*/ 1324 h 10000"/>
                  <a:gd name="connsiteX74" fmla="*/ 3560 w 10000"/>
                  <a:gd name="connsiteY74" fmla="*/ 1331 h 10000"/>
                  <a:gd name="connsiteX75" fmla="*/ 3582 w 10000"/>
                  <a:gd name="connsiteY75" fmla="*/ 1344 h 10000"/>
                  <a:gd name="connsiteX76" fmla="*/ 3598 w 10000"/>
                  <a:gd name="connsiteY76" fmla="*/ 1380 h 10000"/>
                  <a:gd name="connsiteX77" fmla="*/ 3607 w 10000"/>
                  <a:gd name="connsiteY77" fmla="*/ 1389 h 10000"/>
                  <a:gd name="connsiteX78" fmla="*/ 3623 w 10000"/>
                  <a:gd name="connsiteY78" fmla="*/ 1409 h 10000"/>
                  <a:gd name="connsiteX79" fmla="*/ 3634 w 10000"/>
                  <a:gd name="connsiteY79" fmla="*/ 1438 h 10000"/>
                  <a:gd name="connsiteX80" fmla="*/ 3632 w 10000"/>
                  <a:gd name="connsiteY80" fmla="*/ 1454 h 10000"/>
                  <a:gd name="connsiteX81" fmla="*/ 3618 w 10000"/>
                  <a:gd name="connsiteY81" fmla="*/ 1438 h 10000"/>
                  <a:gd name="connsiteX82" fmla="*/ 3598 w 10000"/>
                  <a:gd name="connsiteY82" fmla="*/ 1428 h 10000"/>
                  <a:gd name="connsiteX83" fmla="*/ 3582 w 10000"/>
                  <a:gd name="connsiteY83" fmla="*/ 1402 h 10000"/>
                  <a:gd name="connsiteX84" fmla="*/ 3562 w 10000"/>
                  <a:gd name="connsiteY84" fmla="*/ 1399 h 10000"/>
                  <a:gd name="connsiteX85" fmla="*/ 3546 w 10000"/>
                  <a:gd name="connsiteY85" fmla="*/ 1383 h 10000"/>
                  <a:gd name="connsiteX86" fmla="*/ 3510 w 10000"/>
                  <a:gd name="connsiteY86" fmla="*/ 1360 h 10000"/>
                  <a:gd name="connsiteX87" fmla="*/ 3485 w 10000"/>
                  <a:gd name="connsiteY87" fmla="*/ 1344 h 10000"/>
                  <a:gd name="connsiteX88" fmla="*/ 3454 w 10000"/>
                  <a:gd name="connsiteY88" fmla="*/ 1334 h 10000"/>
                  <a:gd name="connsiteX89" fmla="*/ 3429 w 10000"/>
                  <a:gd name="connsiteY89" fmla="*/ 1315 h 10000"/>
                  <a:gd name="connsiteX90" fmla="*/ 3416 w 10000"/>
                  <a:gd name="connsiteY90" fmla="*/ 1308 h 10000"/>
                  <a:gd name="connsiteX91" fmla="*/ 3399 w 10000"/>
                  <a:gd name="connsiteY91" fmla="*/ 1305 h 10000"/>
                  <a:gd name="connsiteX92" fmla="*/ 3382 w 10000"/>
                  <a:gd name="connsiteY92" fmla="*/ 1286 h 10000"/>
                  <a:gd name="connsiteX93" fmla="*/ 3380 w 10000"/>
                  <a:gd name="connsiteY93" fmla="*/ 1266 h 10000"/>
                  <a:gd name="connsiteX94" fmla="*/ 3388 w 10000"/>
                  <a:gd name="connsiteY94" fmla="*/ 1256 h 10000"/>
                  <a:gd name="connsiteX95" fmla="*/ 3407 w 10000"/>
                  <a:gd name="connsiteY95" fmla="*/ 1256 h 10000"/>
                  <a:gd name="connsiteX96" fmla="*/ 3396 w 10000"/>
                  <a:gd name="connsiteY96" fmla="*/ 1227 h 10000"/>
                  <a:gd name="connsiteX97" fmla="*/ 3382 w 10000"/>
                  <a:gd name="connsiteY97" fmla="*/ 1227 h 10000"/>
                  <a:gd name="connsiteX98" fmla="*/ 3360 w 10000"/>
                  <a:gd name="connsiteY98" fmla="*/ 1221 h 10000"/>
                  <a:gd name="connsiteX99" fmla="*/ 3349 w 10000"/>
                  <a:gd name="connsiteY99" fmla="*/ 1231 h 10000"/>
                  <a:gd name="connsiteX100" fmla="*/ 3352 w 10000"/>
                  <a:gd name="connsiteY100" fmla="*/ 1247 h 10000"/>
                  <a:gd name="connsiteX101" fmla="*/ 3341 w 10000"/>
                  <a:gd name="connsiteY101" fmla="*/ 1237 h 10000"/>
                  <a:gd name="connsiteX102" fmla="*/ 3335 w 10000"/>
                  <a:gd name="connsiteY102" fmla="*/ 1231 h 10000"/>
                  <a:gd name="connsiteX103" fmla="*/ 3307 w 10000"/>
                  <a:gd name="connsiteY103" fmla="*/ 1227 h 10000"/>
                  <a:gd name="connsiteX104" fmla="*/ 3294 w 10000"/>
                  <a:gd name="connsiteY104" fmla="*/ 1221 h 10000"/>
                  <a:gd name="connsiteX105" fmla="*/ 3271 w 10000"/>
                  <a:gd name="connsiteY105" fmla="*/ 1211 h 10000"/>
                  <a:gd name="connsiteX106" fmla="*/ 3252 w 10000"/>
                  <a:gd name="connsiteY106" fmla="*/ 1195 h 10000"/>
                  <a:gd name="connsiteX107" fmla="*/ 3235 w 10000"/>
                  <a:gd name="connsiteY107" fmla="*/ 1195 h 10000"/>
                  <a:gd name="connsiteX108" fmla="*/ 3235 w 10000"/>
                  <a:gd name="connsiteY108" fmla="*/ 1205 h 10000"/>
                  <a:gd name="connsiteX109" fmla="*/ 3219 w 10000"/>
                  <a:gd name="connsiteY109" fmla="*/ 1231 h 10000"/>
                  <a:gd name="connsiteX110" fmla="*/ 3213 w 10000"/>
                  <a:gd name="connsiteY110" fmla="*/ 1231 h 10000"/>
                  <a:gd name="connsiteX111" fmla="*/ 3183 w 10000"/>
                  <a:gd name="connsiteY111" fmla="*/ 1221 h 10000"/>
                  <a:gd name="connsiteX112" fmla="*/ 3175 w 10000"/>
                  <a:gd name="connsiteY112" fmla="*/ 1227 h 10000"/>
                  <a:gd name="connsiteX113" fmla="*/ 3163 w 10000"/>
                  <a:gd name="connsiteY113" fmla="*/ 1237 h 10000"/>
                  <a:gd name="connsiteX114" fmla="*/ 3158 w 10000"/>
                  <a:gd name="connsiteY114" fmla="*/ 1260 h 10000"/>
                  <a:gd name="connsiteX115" fmla="*/ 3158 w 10000"/>
                  <a:gd name="connsiteY115" fmla="*/ 1276 h 10000"/>
                  <a:gd name="connsiteX116" fmla="*/ 3163 w 10000"/>
                  <a:gd name="connsiteY116" fmla="*/ 1295 h 10000"/>
                  <a:gd name="connsiteX117" fmla="*/ 3166 w 10000"/>
                  <a:gd name="connsiteY117" fmla="*/ 1308 h 10000"/>
                  <a:gd name="connsiteX118" fmla="*/ 3158 w 10000"/>
                  <a:gd name="connsiteY118" fmla="*/ 1315 h 10000"/>
                  <a:gd name="connsiteX119" fmla="*/ 3133 w 10000"/>
                  <a:gd name="connsiteY119" fmla="*/ 1299 h 10000"/>
                  <a:gd name="connsiteX120" fmla="*/ 3114 w 10000"/>
                  <a:gd name="connsiteY120" fmla="*/ 1276 h 10000"/>
                  <a:gd name="connsiteX121" fmla="*/ 3078 w 10000"/>
                  <a:gd name="connsiteY121" fmla="*/ 1240 h 10000"/>
                  <a:gd name="connsiteX122" fmla="*/ 3044 w 10000"/>
                  <a:gd name="connsiteY122" fmla="*/ 1227 h 10000"/>
                  <a:gd name="connsiteX123" fmla="*/ 3033 w 10000"/>
                  <a:gd name="connsiteY123" fmla="*/ 1231 h 10000"/>
                  <a:gd name="connsiteX124" fmla="*/ 3036 w 10000"/>
                  <a:gd name="connsiteY124" fmla="*/ 1256 h 10000"/>
                  <a:gd name="connsiteX125" fmla="*/ 3044 w 10000"/>
                  <a:gd name="connsiteY125" fmla="*/ 1266 h 10000"/>
                  <a:gd name="connsiteX126" fmla="*/ 3044 w 10000"/>
                  <a:gd name="connsiteY126" fmla="*/ 1276 h 10000"/>
                  <a:gd name="connsiteX127" fmla="*/ 3036 w 10000"/>
                  <a:gd name="connsiteY127" fmla="*/ 1276 h 10000"/>
                  <a:gd name="connsiteX128" fmla="*/ 3028 w 10000"/>
                  <a:gd name="connsiteY128" fmla="*/ 1266 h 10000"/>
                  <a:gd name="connsiteX129" fmla="*/ 3025 w 10000"/>
                  <a:gd name="connsiteY129" fmla="*/ 1256 h 10000"/>
                  <a:gd name="connsiteX130" fmla="*/ 3008 w 10000"/>
                  <a:gd name="connsiteY130" fmla="*/ 1205 h 10000"/>
                  <a:gd name="connsiteX131" fmla="*/ 3000 w 10000"/>
                  <a:gd name="connsiteY131" fmla="*/ 1192 h 10000"/>
                  <a:gd name="connsiteX132" fmla="*/ 2994 w 10000"/>
                  <a:gd name="connsiteY132" fmla="*/ 1176 h 10000"/>
                  <a:gd name="connsiteX133" fmla="*/ 2986 w 10000"/>
                  <a:gd name="connsiteY133" fmla="*/ 1182 h 10000"/>
                  <a:gd name="connsiteX134" fmla="*/ 2981 w 10000"/>
                  <a:gd name="connsiteY134" fmla="*/ 1192 h 10000"/>
                  <a:gd name="connsiteX135" fmla="*/ 2970 w 10000"/>
                  <a:gd name="connsiteY135" fmla="*/ 1201 h 10000"/>
                  <a:gd name="connsiteX136" fmla="*/ 2956 w 10000"/>
                  <a:gd name="connsiteY136" fmla="*/ 1218 h 10000"/>
                  <a:gd name="connsiteX137" fmla="*/ 2939 w 10000"/>
                  <a:gd name="connsiteY137" fmla="*/ 1240 h 10000"/>
                  <a:gd name="connsiteX138" fmla="*/ 2928 w 10000"/>
                  <a:gd name="connsiteY138" fmla="*/ 1247 h 10000"/>
                  <a:gd name="connsiteX139" fmla="*/ 2922 w 10000"/>
                  <a:gd name="connsiteY139" fmla="*/ 1250 h 10000"/>
                  <a:gd name="connsiteX140" fmla="*/ 2911 w 10000"/>
                  <a:gd name="connsiteY140" fmla="*/ 1250 h 10000"/>
                  <a:gd name="connsiteX141" fmla="*/ 2884 w 10000"/>
                  <a:gd name="connsiteY141" fmla="*/ 1247 h 10000"/>
                  <a:gd name="connsiteX142" fmla="*/ 2864 w 10000"/>
                  <a:gd name="connsiteY142" fmla="*/ 1237 h 10000"/>
                  <a:gd name="connsiteX143" fmla="*/ 2848 w 10000"/>
                  <a:gd name="connsiteY143" fmla="*/ 1231 h 10000"/>
                  <a:gd name="connsiteX144" fmla="*/ 2834 w 10000"/>
                  <a:gd name="connsiteY144" fmla="*/ 1227 h 10000"/>
                  <a:gd name="connsiteX145" fmla="*/ 2831 w 10000"/>
                  <a:gd name="connsiteY145" fmla="*/ 1227 h 10000"/>
                  <a:gd name="connsiteX146" fmla="*/ 2831 w 10000"/>
                  <a:gd name="connsiteY146" fmla="*/ 1221 h 10000"/>
                  <a:gd name="connsiteX147" fmla="*/ 2825 w 10000"/>
                  <a:gd name="connsiteY147" fmla="*/ 1205 h 10000"/>
                  <a:gd name="connsiteX148" fmla="*/ 2823 w 10000"/>
                  <a:gd name="connsiteY148" fmla="*/ 1192 h 10000"/>
                  <a:gd name="connsiteX149" fmla="*/ 2817 w 10000"/>
                  <a:gd name="connsiteY149" fmla="*/ 1182 h 10000"/>
                  <a:gd name="connsiteX150" fmla="*/ 2814 w 10000"/>
                  <a:gd name="connsiteY150" fmla="*/ 1176 h 10000"/>
                  <a:gd name="connsiteX151" fmla="*/ 2792 w 10000"/>
                  <a:gd name="connsiteY151" fmla="*/ 1172 h 10000"/>
                  <a:gd name="connsiteX152" fmla="*/ 2759 w 10000"/>
                  <a:gd name="connsiteY152" fmla="*/ 1156 h 10000"/>
                  <a:gd name="connsiteX153" fmla="*/ 2734 w 10000"/>
                  <a:gd name="connsiteY153" fmla="*/ 1143 h 10000"/>
                  <a:gd name="connsiteX154" fmla="*/ 2695 w 10000"/>
                  <a:gd name="connsiteY154" fmla="*/ 1124 h 10000"/>
                  <a:gd name="connsiteX155" fmla="*/ 2670 w 10000"/>
                  <a:gd name="connsiteY155" fmla="*/ 1108 h 10000"/>
                  <a:gd name="connsiteX156" fmla="*/ 2645 w 10000"/>
                  <a:gd name="connsiteY156" fmla="*/ 1091 h 10000"/>
                  <a:gd name="connsiteX157" fmla="*/ 2618 w 10000"/>
                  <a:gd name="connsiteY157" fmla="*/ 1088 h 10000"/>
                  <a:gd name="connsiteX158" fmla="*/ 2576 w 10000"/>
                  <a:gd name="connsiteY158" fmla="*/ 1088 h 10000"/>
                  <a:gd name="connsiteX159" fmla="*/ 2551 w 10000"/>
                  <a:gd name="connsiteY159" fmla="*/ 1091 h 10000"/>
                  <a:gd name="connsiteX160" fmla="*/ 2521 w 10000"/>
                  <a:gd name="connsiteY160" fmla="*/ 1098 h 10000"/>
                  <a:gd name="connsiteX161" fmla="*/ 2493 w 10000"/>
                  <a:gd name="connsiteY161" fmla="*/ 1104 h 10000"/>
                  <a:gd name="connsiteX162" fmla="*/ 2468 w 10000"/>
                  <a:gd name="connsiteY162" fmla="*/ 1108 h 10000"/>
                  <a:gd name="connsiteX163" fmla="*/ 2404 w 10000"/>
                  <a:gd name="connsiteY163" fmla="*/ 1124 h 10000"/>
                  <a:gd name="connsiteX164" fmla="*/ 2366 w 10000"/>
                  <a:gd name="connsiteY164" fmla="*/ 1133 h 10000"/>
                  <a:gd name="connsiteX165" fmla="*/ 2346 w 10000"/>
                  <a:gd name="connsiteY165" fmla="*/ 1137 h 10000"/>
                  <a:gd name="connsiteX166" fmla="*/ 2294 w 10000"/>
                  <a:gd name="connsiteY166" fmla="*/ 1146 h 10000"/>
                  <a:gd name="connsiteX167" fmla="*/ 2249 w 10000"/>
                  <a:gd name="connsiteY167" fmla="*/ 1156 h 10000"/>
                  <a:gd name="connsiteX168" fmla="*/ 2230 w 10000"/>
                  <a:gd name="connsiteY168" fmla="*/ 1156 h 10000"/>
                  <a:gd name="connsiteX169" fmla="*/ 2222 w 10000"/>
                  <a:gd name="connsiteY169" fmla="*/ 1163 h 10000"/>
                  <a:gd name="connsiteX170" fmla="*/ 2194 w 10000"/>
                  <a:gd name="connsiteY170" fmla="*/ 1163 h 10000"/>
                  <a:gd name="connsiteX171" fmla="*/ 2172 w 10000"/>
                  <a:gd name="connsiteY171" fmla="*/ 1163 h 10000"/>
                  <a:gd name="connsiteX172" fmla="*/ 2147 w 10000"/>
                  <a:gd name="connsiteY172" fmla="*/ 1166 h 10000"/>
                  <a:gd name="connsiteX173" fmla="*/ 2108 w 10000"/>
                  <a:gd name="connsiteY173" fmla="*/ 1166 h 10000"/>
                  <a:gd name="connsiteX174" fmla="*/ 2083 w 10000"/>
                  <a:gd name="connsiteY174" fmla="*/ 1156 h 10000"/>
                  <a:gd name="connsiteX175" fmla="*/ 2042 w 10000"/>
                  <a:gd name="connsiteY175" fmla="*/ 1143 h 10000"/>
                  <a:gd name="connsiteX176" fmla="*/ 2011 w 10000"/>
                  <a:gd name="connsiteY176" fmla="*/ 1143 h 10000"/>
                  <a:gd name="connsiteX177" fmla="*/ 1994 w 10000"/>
                  <a:gd name="connsiteY177" fmla="*/ 1146 h 10000"/>
                  <a:gd name="connsiteX178" fmla="*/ 1967 w 10000"/>
                  <a:gd name="connsiteY178" fmla="*/ 1156 h 10000"/>
                  <a:gd name="connsiteX179" fmla="*/ 1903 w 10000"/>
                  <a:gd name="connsiteY179" fmla="*/ 1176 h 10000"/>
                  <a:gd name="connsiteX180" fmla="*/ 1873 w 10000"/>
                  <a:gd name="connsiteY180" fmla="*/ 1182 h 10000"/>
                  <a:gd name="connsiteX181" fmla="*/ 1850 w 10000"/>
                  <a:gd name="connsiteY181" fmla="*/ 1185 h 10000"/>
                  <a:gd name="connsiteX182" fmla="*/ 1842 w 10000"/>
                  <a:gd name="connsiteY182" fmla="*/ 1192 h 10000"/>
                  <a:gd name="connsiteX183" fmla="*/ 1823 w 10000"/>
                  <a:gd name="connsiteY183" fmla="*/ 1195 h 10000"/>
                  <a:gd name="connsiteX184" fmla="*/ 1814 w 10000"/>
                  <a:gd name="connsiteY184" fmla="*/ 1201 h 10000"/>
                  <a:gd name="connsiteX185" fmla="*/ 1792 w 10000"/>
                  <a:gd name="connsiteY185" fmla="*/ 1218 h 10000"/>
                  <a:gd name="connsiteX186" fmla="*/ 1767 w 10000"/>
                  <a:gd name="connsiteY186" fmla="*/ 1231 h 10000"/>
                  <a:gd name="connsiteX187" fmla="*/ 1717 w 10000"/>
                  <a:gd name="connsiteY187" fmla="*/ 1266 h 10000"/>
                  <a:gd name="connsiteX188" fmla="*/ 1695 w 10000"/>
                  <a:gd name="connsiteY188" fmla="*/ 1279 h 10000"/>
                  <a:gd name="connsiteX189" fmla="*/ 1654 w 10000"/>
                  <a:gd name="connsiteY189" fmla="*/ 1308 h 10000"/>
                  <a:gd name="connsiteX190" fmla="*/ 1620 w 10000"/>
                  <a:gd name="connsiteY190" fmla="*/ 1334 h 10000"/>
                  <a:gd name="connsiteX191" fmla="*/ 1590 w 10000"/>
                  <a:gd name="connsiteY191" fmla="*/ 1360 h 10000"/>
                  <a:gd name="connsiteX192" fmla="*/ 1565 w 10000"/>
                  <a:gd name="connsiteY192" fmla="*/ 1380 h 10000"/>
                  <a:gd name="connsiteX193" fmla="*/ 1532 w 10000"/>
                  <a:gd name="connsiteY193" fmla="*/ 1402 h 10000"/>
                  <a:gd name="connsiteX194" fmla="*/ 1501 w 10000"/>
                  <a:gd name="connsiteY194" fmla="*/ 1418 h 10000"/>
                  <a:gd name="connsiteX195" fmla="*/ 1460 w 10000"/>
                  <a:gd name="connsiteY195" fmla="*/ 1438 h 10000"/>
                  <a:gd name="connsiteX196" fmla="*/ 1435 w 10000"/>
                  <a:gd name="connsiteY196" fmla="*/ 1454 h 10000"/>
                  <a:gd name="connsiteX197" fmla="*/ 1421 w 10000"/>
                  <a:gd name="connsiteY197" fmla="*/ 1464 h 10000"/>
                  <a:gd name="connsiteX198" fmla="*/ 1380 w 10000"/>
                  <a:gd name="connsiteY198" fmla="*/ 1473 h 10000"/>
                  <a:gd name="connsiteX199" fmla="*/ 1324 w 10000"/>
                  <a:gd name="connsiteY199" fmla="*/ 1477 h 10000"/>
                  <a:gd name="connsiteX200" fmla="*/ 1274 w 10000"/>
                  <a:gd name="connsiteY200" fmla="*/ 1483 h 10000"/>
                  <a:gd name="connsiteX201" fmla="*/ 1244 w 10000"/>
                  <a:gd name="connsiteY201" fmla="*/ 1486 h 10000"/>
                  <a:gd name="connsiteX202" fmla="*/ 1233 w 10000"/>
                  <a:gd name="connsiteY202" fmla="*/ 1486 h 10000"/>
                  <a:gd name="connsiteX203" fmla="*/ 1197 w 10000"/>
                  <a:gd name="connsiteY203" fmla="*/ 1493 h 10000"/>
                  <a:gd name="connsiteX204" fmla="*/ 1180 w 10000"/>
                  <a:gd name="connsiteY204" fmla="*/ 1496 h 10000"/>
                  <a:gd name="connsiteX205" fmla="*/ 1169 w 10000"/>
                  <a:gd name="connsiteY205" fmla="*/ 1496 h 10000"/>
                  <a:gd name="connsiteX206" fmla="*/ 1161 w 10000"/>
                  <a:gd name="connsiteY206" fmla="*/ 1503 h 10000"/>
                  <a:gd name="connsiteX207" fmla="*/ 1155 w 10000"/>
                  <a:gd name="connsiteY207" fmla="*/ 1503 h 10000"/>
                  <a:gd name="connsiteX208" fmla="*/ 501 w 10000"/>
                  <a:gd name="connsiteY208" fmla="*/ 2277 h 10000"/>
                  <a:gd name="connsiteX209" fmla="*/ 396 w 10000"/>
                  <a:gd name="connsiteY209" fmla="*/ 2532 h 10000"/>
                  <a:gd name="connsiteX210" fmla="*/ 324 w 10000"/>
                  <a:gd name="connsiteY210" fmla="*/ 2759 h 10000"/>
                  <a:gd name="connsiteX211" fmla="*/ 274 w 10000"/>
                  <a:gd name="connsiteY211" fmla="*/ 2866 h 10000"/>
                  <a:gd name="connsiteX212" fmla="*/ 202 w 10000"/>
                  <a:gd name="connsiteY212" fmla="*/ 3008 h 10000"/>
                  <a:gd name="connsiteX213" fmla="*/ 211 w 10000"/>
                  <a:gd name="connsiteY213" fmla="*/ 3177 h 10000"/>
                  <a:gd name="connsiteX214" fmla="*/ 235 w 10000"/>
                  <a:gd name="connsiteY214" fmla="*/ 3368 h 10000"/>
                  <a:gd name="connsiteX215" fmla="*/ 266 w 10000"/>
                  <a:gd name="connsiteY215" fmla="*/ 3595 h 10000"/>
                  <a:gd name="connsiteX216" fmla="*/ 299 w 10000"/>
                  <a:gd name="connsiteY216" fmla="*/ 3831 h 10000"/>
                  <a:gd name="connsiteX217" fmla="*/ 305 w 10000"/>
                  <a:gd name="connsiteY217" fmla="*/ 3863 h 10000"/>
                  <a:gd name="connsiteX218" fmla="*/ 341 w 10000"/>
                  <a:gd name="connsiteY218" fmla="*/ 3941 h 10000"/>
                  <a:gd name="connsiteX219" fmla="*/ 186 w 10000"/>
                  <a:gd name="connsiteY219" fmla="*/ 3935 h 10000"/>
                  <a:gd name="connsiteX220" fmla="*/ 30 w 10000"/>
                  <a:gd name="connsiteY220" fmla="*/ 3925 h 10000"/>
                  <a:gd name="connsiteX221" fmla="*/ 0 w 10000"/>
                  <a:gd name="connsiteY221" fmla="*/ 4054 h 10000"/>
                  <a:gd name="connsiteX222" fmla="*/ 14 w 10000"/>
                  <a:gd name="connsiteY222" fmla="*/ 4152 h 10000"/>
                  <a:gd name="connsiteX223" fmla="*/ 22 w 10000"/>
                  <a:gd name="connsiteY223" fmla="*/ 4242 h 10000"/>
                  <a:gd name="connsiteX224" fmla="*/ 30 w 10000"/>
                  <a:gd name="connsiteY224" fmla="*/ 4291 h 10000"/>
                  <a:gd name="connsiteX225" fmla="*/ 102 w 10000"/>
                  <a:gd name="connsiteY225" fmla="*/ 4271 h 10000"/>
                  <a:gd name="connsiteX226" fmla="*/ 155 w 10000"/>
                  <a:gd name="connsiteY226" fmla="*/ 4262 h 10000"/>
                  <a:gd name="connsiteX227" fmla="*/ 410 w 10000"/>
                  <a:gd name="connsiteY227" fmla="*/ 4255 h 10000"/>
                  <a:gd name="connsiteX228" fmla="*/ 418 w 10000"/>
                  <a:gd name="connsiteY228" fmla="*/ 4385 h 10000"/>
                  <a:gd name="connsiteX229" fmla="*/ 429 w 10000"/>
                  <a:gd name="connsiteY229" fmla="*/ 4543 h 10000"/>
                  <a:gd name="connsiteX230" fmla="*/ 443 w 10000"/>
                  <a:gd name="connsiteY230" fmla="*/ 4585 h 10000"/>
                  <a:gd name="connsiteX231" fmla="*/ 465 w 10000"/>
                  <a:gd name="connsiteY231" fmla="*/ 4611 h 10000"/>
                  <a:gd name="connsiteX232" fmla="*/ 468 w 10000"/>
                  <a:gd name="connsiteY232" fmla="*/ 4621 h 10000"/>
                  <a:gd name="connsiteX233" fmla="*/ 474 w 10000"/>
                  <a:gd name="connsiteY233" fmla="*/ 4679 h 10000"/>
                  <a:gd name="connsiteX234" fmla="*/ 554 w 10000"/>
                  <a:gd name="connsiteY234" fmla="*/ 4738 h 10000"/>
                  <a:gd name="connsiteX235" fmla="*/ 637 w 10000"/>
                  <a:gd name="connsiteY235" fmla="*/ 4809 h 10000"/>
                  <a:gd name="connsiteX236" fmla="*/ 704 w 10000"/>
                  <a:gd name="connsiteY236" fmla="*/ 4851 h 10000"/>
                  <a:gd name="connsiteX237" fmla="*/ 740 w 10000"/>
                  <a:gd name="connsiteY237" fmla="*/ 4893 h 10000"/>
                  <a:gd name="connsiteX238" fmla="*/ 756 w 10000"/>
                  <a:gd name="connsiteY238" fmla="*/ 4896 h 10000"/>
                  <a:gd name="connsiteX239" fmla="*/ 767 w 10000"/>
                  <a:gd name="connsiteY239" fmla="*/ 4880 h 10000"/>
                  <a:gd name="connsiteX240" fmla="*/ 806 w 10000"/>
                  <a:gd name="connsiteY240" fmla="*/ 4945 h 10000"/>
                  <a:gd name="connsiteX241" fmla="*/ 886 w 10000"/>
                  <a:gd name="connsiteY241" fmla="*/ 5078 h 10000"/>
                  <a:gd name="connsiteX242" fmla="*/ 911 w 10000"/>
                  <a:gd name="connsiteY242" fmla="*/ 5130 h 10000"/>
                  <a:gd name="connsiteX243" fmla="*/ 920 w 10000"/>
                  <a:gd name="connsiteY243" fmla="*/ 5191 h 10000"/>
                  <a:gd name="connsiteX244" fmla="*/ 920 w 10000"/>
                  <a:gd name="connsiteY244" fmla="*/ 5220 h 10000"/>
                  <a:gd name="connsiteX245" fmla="*/ 911 w 10000"/>
                  <a:gd name="connsiteY245" fmla="*/ 5314 h 10000"/>
                  <a:gd name="connsiteX246" fmla="*/ 898 w 10000"/>
                  <a:gd name="connsiteY246" fmla="*/ 5369 h 10000"/>
                  <a:gd name="connsiteX247" fmla="*/ 895 w 10000"/>
                  <a:gd name="connsiteY247" fmla="*/ 5385 h 10000"/>
                  <a:gd name="connsiteX248" fmla="*/ 895 w 10000"/>
                  <a:gd name="connsiteY248" fmla="*/ 5405 h 10000"/>
                  <a:gd name="connsiteX249" fmla="*/ 898 w 10000"/>
                  <a:gd name="connsiteY249" fmla="*/ 5434 h 10000"/>
                  <a:gd name="connsiteX250" fmla="*/ 911 w 10000"/>
                  <a:gd name="connsiteY250" fmla="*/ 5463 h 10000"/>
                  <a:gd name="connsiteX251" fmla="*/ 920 w 10000"/>
                  <a:gd name="connsiteY251" fmla="*/ 5492 h 10000"/>
                  <a:gd name="connsiteX252" fmla="*/ 934 w 10000"/>
                  <a:gd name="connsiteY252" fmla="*/ 5518 h 10000"/>
                  <a:gd name="connsiteX253" fmla="*/ 1169 w 10000"/>
                  <a:gd name="connsiteY253" fmla="*/ 5738 h 10000"/>
                  <a:gd name="connsiteX254" fmla="*/ 1188 w 10000"/>
                  <a:gd name="connsiteY254" fmla="*/ 5755 h 10000"/>
                  <a:gd name="connsiteX255" fmla="*/ 1216 w 10000"/>
                  <a:gd name="connsiteY255" fmla="*/ 5758 h 10000"/>
                  <a:gd name="connsiteX256" fmla="*/ 1313 w 10000"/>
                  <a:gd name="connsiteY256" fmla="*/ 5774 h 10000"/>
                  <a:gd name="connsiteX257" fmla="*/ 1349 w 10000"/>
                  <a:gd name="connsiteY257" fmla="*/ 5787 h 10000"/>
                  <a:gd name="connsiteX258" fmla="*/ 1393 w 10000"/>
                  <a:gd name="connsiteY258" fmla="*/ 5793 h 10000"/>
                  <a:gd name="connsiteX259" fmla="*/ 1393 w 10000"/>
                  <a:gd name="connsiteY259" fmla="*/ 5797 h 10000"/>
                  <a:gd name="connsiteX260" fmla="*/ 1421 w 10000"/>
                  <a:gd name="connsiteY260" fmla="*/ 5810 h 10000"/>
                  <a:gd name="connsiteX261" fmla="*/ 1446 w 10000"/>
                  <a:gd name="connsiteY261" fmla="*/ 5829 h 10000"/>
                  <a:gd name="connsiteX262" fmla="*/ 1460 w 10000"/>
                  <a:gd name="connsiteY262" fmla="*/ 5842 h 10000"/>
                  <a:gd name="connsiteX263" fmla="*/ 1476 w 10000"/>
                  <a:gd name="connsiteY263" fmla="*/ 5848 h 10000"/>
                  <a:gd name="connsiteX264" fmla="*/ 1501 w 10000"/>
                  <a:gd name="connsiteY264" fmla="*/ 5852 h 10000"/>
                  <a:gd name="connsiteX265" fmla="*/ 1532 w 10000"/>
                  <a:gd name="connsiteY265" fmla="*/ 5887 h 10000"/>
                  <a:gd name="connsiteX266" fmla="*/ 1565 w 10000"/>
                  <a:gd name="connsiteY266" fmla="*/ 5942 h 10000"/>
                  <a:gd name="connsiteX267" fmla="*/ 1587 w 10000"/>
                  <a:gd name="connsiteY267" fmla="*/ 5972 h 10000"/>
                  <a:gd name="connsiteX268" fmla="*/ 1612 w 10000"/>
                  <a:gd name="connsiteY268" fmla="*/ 5955 h 10000"/>
                  <a:gd name="connsiteX269" fmla="*/ 1679 w 10000"/>
                  <a:gd name="connsiteY269" fmla="*/ 6049 h 10000"/>
                  <a:gd name="connsiteX270" fmla="*/ 1720 w 10000"/>
                  <a:gd name="connsiteY270" fmla="*/ 6108 h 10000"/>
                  <a:gd name="connsiteX271" fmla="*/ 1751 w 10000"/>
                  <a:gd name="connsiteY271" fmla="*/ 6133 h 10000"/>
                  <a:gd name="connsiteX272" fmla="*/ 1792 w 10000"/>
                  <a:gd name="connsiteY272" fmla="*/ 6169 h 10000"/>
                  <a:gd name="connsiteX273" fmla="*/ 1801 w 10000"/>
                  <a:gd name="connsiteY273" fmla="*/ 6172 h 10000"/>
                  <a:gd name="connsiteX274" fmla="*/ 1814 w 10000"/>
                  <a:gd name="connsiteY274" fmla="*/ 6286 h 10000"/>
                  <a:gd name="connsiteX275" fmla="*/ 1817 w 10000"/>
                  <a:gd name="connsiteY275" fmla="*/ 6331 h 10000"/>
                  <a:gd name="connsiteX276" fmla="*/ 1809 w 10000"/>
                  <a:gd name="connsiteY276" fmla="*/ 6444 h 10000"/>
                  <a:gd name="connsiteX277" fmla="*/ 1801 w 10000"/>
                  <a:gd name="connsiteY277" fmla="*/ 6499 h 10000"/>
                  <a:gd name="connsiteX278" fmla="*/ 1781 w 10000"/>
                  <a:gd name="connsiteY278" fmla="*/ 6522 h 10000"/>
                  <a:gd name="connsiteX279" fmla="*/ 1773 w 10000"/>
                  <a:gd name="connsiteY279" fmla="*/ 6541 h 10000"/>
                  <a:gd name="connsiteX280" fmla="*/ 1762 w 10000"/>
                  <a:gd name="connsiteY280" fmla="*/ 6571 h 10000"/>
                  <a:gd name="connsiteX281" fmla="*/ 1767 w 10000"/>
                  <a:gd name="connsiteY281" fmla="*/ 6622 h 10000"/>
                  <a:gd name="connsiteX282" fmla="*/ 1767 w 10000"/>
                  <a:gd name="connsiteY282" fmla="*/ 6665 h 10000"/>
                  <a:gd name="connsiteX283" fmla="*/ 1767 w 10000"/>
                  <a:gd name="connsiteY283" fmla="*/ 6694 h 10000"/>
                  <a:gd name="connsiteX284" fmla="*/ 1776 w 10000"/>
                  <a:gd name="connsiteY284" fmla="*/ 6726 h 10000"/>
                  <a:gd name="connsiteX285" fmla="*/ 1776 w 10000"/>
                  <a:gd name="connsiteY285" fmla="*/ 6745 h 10000"/>
                  <a:gd name="connsiteX286" fmla="*/ 1767 w 10000"/>
                  <a:gd name="connsiteY286" fmla="*/ 6765 h 10000"/>
                  <a:gd name="connsiteX287" fmla="*/ 1762 w 10000"/>
                  <a:gd name="connsiteY287" fmla="*/ 6804 h 10000"/>
                  <a:gd name="connsiteX288" fmla="*/ 1753 w 10000"/>
                  <a:gd name="connsiteY288" fmla="*/ 6839 h 10000"/>
                  <a:gd name="connsiteX289" fmla="*/ 1742 w 10000"/>
                  <a:gd name="connsiteY289" fmla="*/ 6849 h 10000"/>
                  <a:gd name="connsiteX290" fmla="*/ 1726 w 10000"/>
                  <a:gd name="connsiteY290" fmla="*/ 6849 h 10000"/>
                  <a:gd name="connsiteX291" fmla="*/ 1712 w 10000"/>
                  <a:gd name="connsiteY291" fmla="*/ 6852 h 10000"/>
                  <a:gd name="connsiteX292" fmla="*/ 1640 w 10000"/>
                  <a:gd name="connsiteY292" fmla="*/ 6953 h 10000"/>
                  <a:gd name="connsiteX293" fmla="*/ 1493 w 10000"/>
                  <a:gd name="connsiteY293" fmla="*/ 7105 h 10000"/>
                  <a:gd name="connsiteX294" fmla="*/ 1490 w 10000"/>
                  <a:gd name="connsiteY294" fmla="*/ 7124 h 10000"/>
                  <a:gd name="connsiteX295" fmla="*/ 1468 w 10000"/>
                  <a:gd name="connsiteY295" fmla="*/ 7137 h 10000"/>
                  <a:gd name="connsiteX296" fmla="*/ 1454 w 10000"/>
                  <a:gd name="connsiteY296" fmla="*/ 7144 h 10000"/>
                  <a:gd name="connsiteX297" fmla="*/ 1452 w 10000"/>
                  <a:gd name="connsiteY297" fmla="*/ 7157 h 10000"/>
                  <a:gd name="connsiteX298" fmla="*/ 1446 w 10000"/>
                  <a:gd name="connsiteY298" fmla="*/ 7199 h 10000"/>
                  <a:gd name="connsiteX299" fmla="*/ 1476 w 10000"/>
                  <a:gd name="connsiteY299" fmla="*/ 7247 h 10000"/>
                  <a:gd name="connsiteX300" fmla="*/ 1501 w 10000"/>
                  <a:gd name="connsiteY300" fmla="*/ 7270 h 10000"/>
                  <a:gd name="connsiteX301" fmla="*/ 1518 w 10000"/>
                  <a:gd name="connsiteY301" fmla="*/ 7286 h 10000"/>
                  <a:gd name="connsiteX302" fmla="*/ 1524 w 10000"/>
                  <a:gd name="connsiteY302" fmla="*/ 7306 h 10000"/>
                  <a:gd name="connsiteX303" fmla="*/ 1540 w 10000"/>
                  <a:gd name="connsiteY303" fmla="*/ 7322 h 10000"/>
                  <a:gd name="connsiteX304" fmla="*/ 1565 w 10000"/>
                  <a:gd name="connsiteY304" fmla="*/ 7325 h 10000"/>
                  <a:gd name="connsiteX305" fmla="*/ 1590 w 10000"/>
                  <a:gd name="connsiteY305" fmla="*/ 7332 h 10000"/>
                  <a:gd name="connsiteX306" fmla="*/ 1615 w 10000"/>
                  <a:gd name="connsiteY306" fmla="*/ 7345 h 10000"/>
                  <a:gd name="connsiteX307" fmla="*/ 1662 w 10000"/>
                  <a:gd name="connsiteY307" fmla="*/ 7370 h 10000"/>
                  <a:gd name="connsiteX308" fmla="*/ 1670 w 10000"/>
                  <a:gd name="connsiteY308" fmla="*/ 7351 h 10000"/>
                  <a:gd name="connsiteX309" fmla="*/ 1726 w 10000"/>
                  <a:gd name="connsiteY309" fmla="*/ 7354 h 10000"/>
                  <a:gd name="connsiteX310" fmla="*/ 1726 w 10000"/>
                  <a:gd name="connsiteY310" fmla="*/ 7400 h 10000"/>
                  <a:gd name="connsiteX311" fmla="*/ 1773 w 10000"/>
                  <a:gd name="connsiteY311" fmla="*/ 7409 h 10000"/>
                  <a:gd name="connsiteX312" fmla="*/ 1806 w 10000"/>
                  <a:gd name="connsiteY312" fmla="*/ 7416 h 10000"/>
                  <a:gd name="connsiteX313" fmla="*/ 1839 w 10000"/>
                  <a:gd name="connsiteY313" fmla="*/ 7403 h 10000"/>
                  <a:gd name="connsiteX314" fmla="*/ 1886 w 10000"/>
                  <a:gd name="connsiteY314" fmla="*/ 7403 h 10000"/>
                  <a:gd name="connsiteX315" fmla="*/ 1898 w 10000"/>
                  <a:gd name="connsiteY315" fmla="*/ 7403 h 10000"/>
                  <a:gd name="connsiteX316" fmla="*/ 1914 w 10000"/>
                  <a:gd name="connsiteY316" fmla="*/ 7494 h 10000"/>
                  <a:gd name="connsiteX317" fmla="*/ 1895 w 10000"/>
                  <a:gd name="connsiteY317" fmla="*/ 7523 h 10000"/>
                  <a:gd name="connsiteX318" fmla="*/ 1825 w 10000"/>
                  <a:gd name="connsiteY318" fmla="*/ 7617 h 10000"/>
                  <a:gd name="connsiteX319" fmla="*/ 1776 w 10000"/>
                  <a:gd name="connsiteY319" fmla="*/ 7691 h 10000"/>
                  <a:gd name="connsiteX320" fmla="*/ 1781 w 10000"/>
                  <a:gd name="connsiteY320" fmla="*/ 7723 h 10000"/>
                  <a:gd name="connsiteX321" fmla="*/ 1767 w 10000"/>
                  <a:gd name="connsiteY321" fmla="*/ 7759 h 10000"/>
                  <a:gd name="connsiteX322" fmla="*/ 1762 w 10000"/>
                  <a:gd name="connsiteY322" fmla="*/ 7817 h 10000"/>
                  <a:gd name="connsiteX323" fmla="*/ 1762 w 10000"/>
                  <a:gd name="connsiteY323" fmla="*/ 7856 h 10000"/>
                  <a:gd name="connsiteX324" fmla="*/ 1776 w 10000"/>
                  <a:gd name="connsiteY324" fmla="*/ 7892 h 10000"/>
                  <a:gd name="connsiteX325" fmla="*/ 1784 w 10000"/>
                  <a:gd name="connsiteY325" fmla="*/ 7902 h 10000"/>
                  <a:gd name="connsiteX326" fmla="*/ 1801 w 10000"/>
                  <a:gd name="connsiteY326" fmla="*/ 7908 h 10000"/>
                  <a:gd name="connsiteX327" fmla="*/ 1809 w 10000"/>
                  <a:gd name="connsiteY327" fmla="*/ 7911 h 10000"/>
                  <a:gd name="connsiteX328" fmla="*/ 1801 w 10000"/>
                  <a:gd name="connsiteY328" fmla="*/ 7940 h 10000"/>
                  <a:gd name="connsiteX329" fmla="*/ 1798 w 10000"/>
                  <a:gd name="connsiteY329" fmla="*/ 7979 h 10000"/>
                  <a:gd name="connsiteX330" fmla="*/ 1806 w 10000"/>
                  <a:gd name="connsiteY330" fmla="*/ 8002 h 10000"/>
                  <a:gd name="connsiteX331" fmla="*/ 1823 w 10000"/>
                  <a:gd name="connsiteY331" fmla="*/ 8021 h 10000"/>
                  <a:gd name="connsiteX332" fmla="*/ 1834 w 10000"/>
                  <a:gd name="connsiteY332" fmla="*/ 8044 h 10000"/>
                  <a:gd name="connsiteX333" fmla="*/ 1839 w 10000"/>
                  <a:gd name="connsiteY333" fmla="*/ 8073 h 10000"/>
                  <a:gd name="connsiteX334" fmla="*/ 1842 w 10000"/>
                  <a:gd name="connsiteY334" fmla="*/ 8106 h 10000"/>
                  <a:gd name="connsiteX335" fmla="*/ 1839 w 10000"/>
                  <a:gd name="connsiteY335" fmla="*/ 8144 h 10000"/>
                  <a:gd name="connsiteX336" fmla="*/ 1856 w 10000"/>
                  <a:gd name="connsiteY336" fmla="*/ 8164 h 10000"/>
                  <a:gd name="connsiteX337" fmla="*/ 1886 w 10000"/>
                  <a:gd name="connsiteY337" fmla="*/ 8193 h 10000"/>
                  <a:gd name="connsiteX338" fmla="*/ 1922 w 10000"/>
                  <a:gd name="connsiteY338" fmla="*/ 8206 h 10000"/>
                  <a:gd name="connsiteX339" fmla="*/ 1967 w 10000"/>
                  <a:gd name="connsiteY339" fmla="*/ 8203 h 10000"/>
                  <a:gd name="connsiteX340" fmla="*/ 1986 w 10000"/>
                  <a:gd name="connsiteY340" fmla="*/ 8212 h 10000"/>
                  <a:gd name="connsiteX341" fmla="*/ 2000 w 10000"/>
                  <a:gd name="connsiteY341" fmla="*/ 8232 h 10000"/>
                  <a:gd name="connsiteX342" fmla="*/ 2033 w 10000"/>
                  <a:gd name="connsiteY342" fmla="*/ 8258 h 10000"/>
                  <a:gd name="connsiteX343" fmla="*/ 2050 w 10000"/>
                  <a:gd name="connsiteY343" fmla="*/ 8271 h 10000"/>
                  <a:gd name="connsiteX344" fmla="*/ 2089 w 10000"/>
                  <a:gd name="connsiteY344" fmla="*/ 8280 h 10000"/>
                  <a:gd name="connsiteX345" fmla="*/ 2122 w 10000"/>
                  <a:gd name="connsiteY345" fmla="*/ 8300 h 10000"/>
                  <a:gd name="connsiteX346" fmla="*/ 2163 w 10000"/>
                  <a:gd name="connsiteY346" fmla="*/ 8332 h 10000"/>
                  <a:gd name="connsiteX347" fmla="*/ 2172 w 10000"/>
                  <a:gd name="connsiteY347" fmla="*/ 8335 h 10000"/>
                  <a:gd name="connsiteX348" fmla="*/ 2177 w 10000"/>
                  <a:gd name="connsiteY348" fmla="*/ 8345 h 10000"/>
                  <a:gd name="connsiteX349" fmla="*/ 2163 w 10000"/>
                  <a:gd name="connsiteY349" fmla="*/ 8371 h 10000"/>
                  <a:gd name="connsiteX350" fmla="*/ 2139 w 10000"/>
                  <a:gd name="connsiteY350" fmla="*/ 8423 h 10000"/>
                  <a:gd name="connsiteX351" fmla="*/ 2130 w 10000"/>
                  <a:gd name="connsiteY351" fmla="*/ 8439 h 10000"/>
                  <a:gd name="connsiteX352" fmla="*/ 2105 w 10000"/>
                  <a:gd name="connsiteY352" fmla="*/ 8446 h 10000"/>
                  <a:gd name="connsiteX353" fmla="*/ 2080 w 10000"/>
                  <a:gd name="connsiteY353" fmla="*/ 8449 h 10000"/>
                  <a:gd name="connsiteX354" fmla="*/ 2075 w 10000"/>
                  <a:gd name="connsiteY354" fmla="*/ 8459 h 10000"/>
                  <a:gd name="connsiteX355" fmla="*/ 2072 w 10000"/>
                  <a:gd name="connsiteY355" fmla="*/ 8475 h 10000"/>
                  <a:gd name="connsiteX356" fmla="*/ 2080 w 10000"/>
                  <a:gd name="connsiteY356" fmla="*/ 8484 h 10000"/>
                  <a:gd name="connsiteX357" fmla="*/ 2100 w 10000"/>
                  <a:gd name="connsiteY357" fmla="*/ 8475 h 10000"/>
                  <a:gd name="connsiteX358" fmla="*/ 2141 w 10000"/>
                  <a:gd name="connsiteY358" fmla="*/ 8478 h 10000"/>
                  <a:gd name="connsiteX359" fmla="*/ 2172 w 10000"/>
                  <a:gd name="connsiteY359" fmla="*/ 8475 h 10000"/>
                  <a:gd name="connsiteX360" fmla="*/ 2188 w 10000"/>
                  <a:gd name="connsiteY360" fmla="*/ 8475 h 10000"/>
                  <a:gd name="connsiteX361" fmla="*/ 2222 w 10000"/>
                  <a:gd name="connsiteY361" fmla="*/ 8497 h 10000"/>
                  <a:gd name="connsiteX362" fmla="*/ 2252 w 10000"/>
                  <a:gd name="connsiteY362" fmla="*/ 8514 h 10000"/>
                  <a:gd name="connsiteX363" fmla="*/ 2274 w 10000"/>
                  <a:gd name="connsiteY363" fmla="*/ 8514 h 10000"/>
                  <a:gd name="connsiteX364" fmla="*/ 2299 w 10000"/>
                  <a:gd name="connsiteY364" fmla="*/ 8504 h 10000"/>
                  <a:gd name="connsiteX365" fmla="*/ 2310 w 10000"/>
                  <a:gd name="connsiteY365" fmla="*/ 8504 h 10000"/>
                  <a:gd name="connsiteX366" fmla="*/ 2319 w 10000"/>
                  <a:gd name="connsiteY366" fmla="*/ 8484 h 10000"/>
                  <a:gd name="connsiteX367" fmla="*/ 2338 w 10000"/>
                  <a:gd name="connsiteY367" fmla="*/ 8494 h 10000"/>
                  <a:gd name="connsiteX368" fmla="*/ 2338 w 10000"/>
                  <a:gd name="connsiteY368" fmla="*/ 8552 h 10000"/>
                  <a:gd name="connsiteX369" fmla="*/ 2366 w 10000"/>
                  <a:gd name="connsiteY369" fmla="*/ 8572 h 10000"/>
                  <a:gd name="connsiteX370" fmla="*/ 2382 w 10000"/>
                  <a:gd name="connsiteY370" fmla="*/ 8582 h 10000"/>
                  <a:gd name="connsiteX371" fmla="*/ 2435 w 10000"/>
                  <a:gd name="connsiteY371" fmla="*/ 8552 h 10000"/>
                  <a:gd name="connsiteX372" fmla="*/ 2443 w 10000"/>
                  <a:gd name="connsiteY372" fmla="*/ 8552 h 10000"/>
                  <a:gd name="connsiteX373" fmla="*/ 2454 w 10000"/>
                  <a:gd name="connsiteY373" fmla="*/ 8552 h 10000"/>
                  <a:gd name="connsiteX374" fmla="*/ 2471 w 10000"/>
                  <a:gd name="connsiteY374" fmla="*/ 8546 h 10000"/>
                  <a:gd name="connsiteX375" fmla="*/ 2488 w 10000"/>
                  <a:gd name="connsiteY375" fmla="*/ 8536 h 10000"/>
                  <a:gd name="connsiteX376" fmla="*/ 2501 w 10000"/>
                  <a:gd name="connsiteY376" fmla="*/ 8533 h 10000"/>
                  <a:gd name="connsiteX377" fmla="*/ 2512 w 10000"/>
                  <a:gd name="connsiteY377" fmla="*/ 8533 h 10000"/>
                  <a:gd name="connsiteX378" fmla="*/ 2521 w 10000"/>
                  <a:gd name="connsiteY378" fmla="*/ 8546 h 10000"/>
                  <a:gd name="connsiteX379" fmla="*/ 2521 w 10000"/>
                  <a:gd name="connsiteY379" fmla="*/ 8572 h 10000"/>
                  <a:gd name="connsiteX380" fmla="*/ 2535 w 10000"/>
                  <a:gd name="connsiteY380" fmla="*/ 8588 h 10000"/>
                  <a:gd name="connsiteX381" fmla="*/ 2551 w 10000"/>
                  <a:gd name="connsiteY381" fmla="*/ 8582 h 10000"/>
                  <a:gd name="connsiteX382" fmla="*/ 2560 w 10000"/>
                  <a:gd name="connsiteY382" fmla="*/ 8582 h 10000"/>
                  <a:gd name="connsiteX383" fmla="*/ 2573 w 10000"/>
                  <a:gd name="connsiteY383" fmla="*/ 8588 h 10000"/>
                  <a:gd name="connsiteX384" fmla="*/ 2584 w 10000"/>
                  <a:gd name="connsiteY384" fmla="*/ 8591 h 10000"/>
                  <a:gd name="connsiteX385" fmla="*/ 2590 w 10000"/>
                  <a:gd name="connsiteY385" fmla="*/ 8598 h 10000"/>
                  <a:gd name="connsiteX386" fmla="*/ 2598 w 10000"/>
                  <a:gd name="connsiteY386" fmla="*/ 8608 h 10000"/>
                  <a:gd name="connsiteX387" fmla="*/ 2607 w 10000"/>
                  <a:gd name="connsiteY387" fmla="*/ 8617 h 10000"/>
                  <a:gd name="connsiteX388" fmla="*/ 2618 w 10000"/>
                  <a:gd name="connsiteY388" fmla="*/ 8617 h 10000"/>
                  <a:gd name="connsiteX389" fmla="*/ 2640 w 10000"/>
                  <a:gd name="connsiteY389" fmla="*/ 8608 h 10000"/>
                  <a:gd name="connsiteX390" fmla="*/ 2670 w 10000"/>
                  <a:gd name="connsiteY390" fmla="*/ 8598 h 10000"/>
                  <a:gd name="connsiteX391" fmla="*/ 2673 w 10000"/>
                  <a:gd name="connsiteY391" fmla="*/ 8598 h 10000"/>
                  <a:gd name="connsiteX392" fmla="*/ 2690 w 10000"/>
                  <a:gd name="connsiteY392" fmla="*/ 8598 h 10000"/>
                  <a:gd name="connsiteX393" fmla="*/ 2698 w 10000"/>
                  <a:gd name="connsiteY393" fmla="*/ 8598 h 10000"/>
                  <a:gd name="connsiteX394" fmla="*/ 2712 w 10000"/>
                  <a:gd name="connsiteY394" fmla="*/ 8598 h 10000"/>
                  <a:gd name="connsiteX395" fmla="*/ 2726 w 10000"/>
                  <a:gd name="connsiteY395" fmla="*/ 8591 h 10000"/>
                  <a:gd name="connsiteX396" fmla="*/ 2737 w 10000"/>
                  <a:gd name="connsiteY396" fmla="*/ 8588 h 10000"/>
                  <a:gd name="connsiteX397" fmla="*/ 2759 w 10000"/>
                  <a:gd name="connsiteY397" fmla="*/ 8582 h 10000"/>
                  <a:gd name="connsiteX398" fmla="*/ 2770 w 10000"/>
                  <a:gd name="connsiteY398" fmla="*/ 8578 h 10000"/>
                  <a:gd name="connsiteX399" fmla="*/ 2784 w 10000"/>
                  <a:gd name="connsiteY399" fmla="*/ 8572 h 10000"/>
                  <a:gd name="connsiteX400" fmla="*/ 2795 w 10000"/>
                  <a:gd name="connsiteY400" fmla="*/ 8572 h 10000"/>
                  <a:gd name="connsiteX401" fmla="*/ 2803 w 10000"/>
                  <a:gd name="connsiteY401" fmla="*/ 8588 h 10000"/>
                  <a:gd name="connsiteX402" fmla="*/ 2803 w 10000"/>
                  <a:gd name="connsiteY402" fmla="*/ 8591 h 10000"/>
                  <a:gd name="connsiteX403" fmla="*/ 2803 w 10000"/>
                  <a:gd name="connsiteY403" fmla="*/ 8601 h 10000"/>
                  <a:gd name="connsiteX404" fmla="*/ 2809 w 10000"/>
                  <a:gd name="connsiteY404" fmla="*/ 8601 h 10000"/>
                  <a:gd name="connsiteX405" fmla="*/ 2823 w 10000"/>
                  <a:gd name="connsiteY405" fmla="*/ 8598 h 10000"/>
                  <a:gd name="connsiteX406" fmla="*/ 2831 w 10000"/>
                  <a:gd name="connsiteY406" fmla="*/ 8598 h 10000"/>
                  <a:gd name="connsiteX407" fmla="*/ 2839 w 10000"/>
                  <a:gd name="connsiteY407" fmla="*/ 8601 h 10000"/>
                  <a:gd name="connsiteX408" fmla="*/ 2848 w 10000"/>
                  <a:gd name="connsiteY408" fmla="*/ 8598 h 10000"/>
                  <a:gd name="connsiteX409" fmla="*/ 2856 w 10000"/>
                  <a:gd name="connsiteY409" fmla="*/ 8601 h 10000"/>
                  <a:gd name="connsiteX410" fmla="*/ 2859 w 10000"/>
                  <a:gd name="connsiteY410" fmla="*/ 8601 h 10000"/>
                  <a:gd name="connsiteX411" fmla="*/ 2864 w 10000"/>
                  <a:gd name="connsiteY411" fmla="*/ 8598 h 10000"/>
                  <a:gd name="connsiteX412" fmla="*/ 2889 w 10000"/>
                  <a:gd name="connsiteY412" fmla="*/ 8611 h 10000"/>
                  <a:gd name="connsiteX413" fmla="*/ 2906 w 10000"/>
                  <a:gd name="connsiteY413" fmla="*/ 8620 h 10000"/>
                  <a:gd name="connsiteX414" fmla="*/ 2914 w 10000"/>
                  <a:gd name="connsiteY414" fmla="*/ 8627 h 10000"/>
                  <a:gd name="connsiteX415" fmla="*/ 2920 w 10000"/>
                  <a:gd name="connsiteY415" fmla="*/ 8640 h 10000"/>
                  <a:gd name="connsiteX416" fmla="*/ 2922 w 10000"/>
                  <a:gd name="connsiteY416" fmla="*/ 8666 h 10000"/>
                  <a:gd name="connsiteX417" fmla="*/ 2922 w 10000"/>
                  <a:gd name="connsiteY417" fmla="*/ 8692 h 10000"/>
                  <a:gd name="connsiteX418" fmla="*/ 2939 w 10000"/>
                  <a:gd name="connsiteY418" fmla="*/ 8695 h 10000"/>
                  <a:gd name="connsiteX419" fmla="*/ 2953 w 10000"/>
                  <a:gd name="connsiteY419" fmla="*/ 8695 h 10000"/>
                  <a:gd name="connsiteX420" fmla="*/ 2961 w 10000"/>
                  <a:gd name="connsiteY420" fmla="*/ 8695 h 10000"/>
                  <a:gd name="connsiteX421" fmla="*/ 2972 w 10000"/>
                  <a:gd name="connsiteY421" fmla="*/ 8692 h 10000"/>
                  <a:gd name="connsiteX422" fmla="*/ 2981 w 10000"/>
                  <a:gd name="connsiteY422" fmla="*/ 8685 h 10000"/>
                  <a:gd name="connsiteX423" fmla="*/ 2989 w 10000"/>
                  <a:gd name="connsiteY423" fmla="*/ 8685 h 10000"/>
                  <a:gd name="connsiteX424" fmla="*/ 3008 w 10000"/>
                  <a:gd name="connsiteY424" fmla="*/ 8685 h 10000"/>
                  <a:gd name="connsiteX425" fmla="*/ 3028 w 10000"/>
                  <a:gd name="connsiteY425" fmla="*/ 8695 h 10000"/>
                  <a:gd name="connsiteX426" fmla="*/ 3042 w 10000"/>
                  <a:gd name="connsiteY426" fmla="*/ 8695 h 10000"/>
                  <a:gd name="connsiteX427" fmla="*/ 3053 w 10000"/>
                  <a:gd name="connsiteY427" fmla="*/ 8676 h 10000"/>
                  <a:gd name="connsiteX428" fmla="*/ 3061 w 10000"/>
                  <a:gd name="connsiteY428" fmla="*/ 8666 h 10000"/>
                  <a:gd name="connsiteX429" fmla="*/ 3066 w 10000"/>
                  <a:gd name="connsiteY429" fmla="*/ 8656 h 10000"/>
                  <a:gd name="connsiteX430" fmla="*/ 3091 w 10000"/>
                  <a:gd name="connsiteY430" fmla="*/ 8659 h 10000"/>
                  <a:gd name="connsiteX431" fmla="*/ 3105 w 10000"/>
                  <a:gd name="connsiteY431" fmla="*/ 8659 h 10000"/>
                  <a:gd name="connsiteX432" fmla="*/ 3108 w 10000"/>
                  <a:gd name="connsiteY432" fmla="*/ 8650 h 10000"/>
                  <a:gd name="connsiteX433" fmla="*/ 3147 w 10000"/>
                  <a:gd name="connsiteY433" fmla="*/ 8588 h 10000"/>
                  <a:gd name="connsiteX434" fmla="*/ 3150 w 10000"/>
                  <a:gd name="connsiteY434" fmla="*/ 8598 h 10000"/>
                  <a:gd name="connsiteX435" fmla="*/ 3163 w 10000"/>
                  <a:gd name="connsiteY435" fmla="*/ 8601 h 10000"/>
                  <a:gd name="connsiteX436" fmla="*/ 3180 w 10000"/>
                  <a:gd name="connsiteY436" fmla="*/ 8608 h 10000"/>
                  <a:gd name="connsiteX437" fmla="*/ 3188 w 10000"/>
                  <a:gd name="connsiteY437" fmla="*/ 8611 h 10000"/>
                  <a:gd name="connsiteX438" fmla="*/ 3227 w 10000"/>
                  <a:gd name="connsiteY438" fmla="*/ 8620 h 10000"/>
                  <a:gd name="connsiteX439" fmla="*/ 3238 w 10000"/>
                  <a:gd name="connsiteY439" fmla="*/ 8617 h 10000"/>
                  <a:gd name="connsiteX440" fmla="*/ 3247 w 10000"/>
                  <a:gd name="connsiteY440" fmla="*/ 8601 h 10000"/>
                  <a:gd name="connsiteX441" fmla="*/ 3269 w 10000"/>
                  <a:gd name="connsiteY441" fmla="*/ 8611 h 10000"/>
                  <a:gd name="connsiteX442" fmla="*/ 3277 w 10000"/>
                  <a:gd name="connsiteY442" fmla="*/ 8617 h 10000"/>
                  <a:gd name="connsiteX443" fmla="*/ 3285 w 10000"/>
                  <a:gd name="connsiteY443" fmla="*/ 8611 h 10000"/>
                  <a:gd name="connsiteX444" fmla="*/ 3307 w 10000"/>
                  <a:gd name="connsiteY444" fmla="*/ 8611 h 10000"/>
                  <a:gd name="connsiteX445" fmla="*/ 3319 w 10000"/>
                  <a:gd name="connsiteY445" fmla="*/ 8617 h 10000"/>
                  <a:gd name="connsiteX446" fmla="*/ 3324 w 10000"/>
                  <a:gd name="connsiteY446" fmla="*/ 8617 h 10000"/>
                  <a:gd name="connsiteX447" fmla="*/ 3327 w 10000"/>
                  <a:gd name="connsiteY447" fmla="*/ 8620 h 10000"/>
                  <a:gd name="connsiteX448" fmla="*/ 3341 w 10000"/>
                  <a:gd name="connsiteY448" fmla="*/ 8620 h 10000"/>
                  <a:gd name="connsiteX449" fmla="*/ 3357 w 10000"/>
                  <a:gd name="connsiteY449" fmla="*/ 8620 h 10000"/>
                  <a:gd name="connsiteX450" fmla="*/ 3374 w 10000"/>
                  <a:gd name="connsiteY450" fmla="*/ 8620 h 10000"/>
                  <a:gd name="connsiteX451" fmla="*/ 3382 w 10000"/>
                  <a:gd name="connsiteY451" fmla="*/ 8620 h 10000"/>
                  <a:gd name="connsiteX452" fmla="*/ 3399 w 10000"/>
                  <a:gd name="connsiteY452" fmla="*/ 8611 h 10000"/>
                  <a:gd name="connsiteX453" fmla="*/ 3413 w 10000"/>
                  <a:gd name="connsiteY453" fmla="*/ 8601 h 10000"/>
                  <a:gd name="connsiteX454" fmla="*/ 3421 w 10000"/>
                  <a:gd name="connsiteY454" fmla="*/ 8588 h 10000"/>
                  <a:gd name="connsiteX455" fmla="*/ 3421 w 10000"/>
                  <a:gd name="connsiteY455" fmla="*/ 8572 h 10000"/>
                  <a:gd name="connsiteX456" fmla="*/ 3421 w 10000"/>
                  <a:gd name="connsiteY456" fmla="*/ 8552 h 10000"/>
                  <a:gd name="connsiteX457" fmla="*/ 3424 w 10000"/>
                  <a:gd name="connsiteY457" fmla="*/ 8533 h 10000"/>
                  <a:gd name="connsiteX458" fmla="*/ 3432 w 10000"/>
                  <a:gd name="connsiteY458" fmla="*/ 8523 h 10000"/>
                  <a:gd name="connsiteX459" fmla="*/ 3446 w 10000"/>
                  <a:gd name="connsiteY459" fmla="*/ 8523 h 10000"/>
                  <a:gd name="connsiteX460" fmla="*/ 3457 w 10000"/>
                  <a:gd name="connsiteY460" fmla="*/ 8523 h 10000"/>
                  <a:gd name="connsiteX461" fmla="*/ 3476 w 10000"/>
                  <a:gd name="connsiteY461" fmla="*/ 8533 h 10000"/>
                  <a:gd name="connsiteX462" fmla="*/ 3485 w 10000"/>
                  <a:gd name="connsiteY462" fmla="*/ 8536 h 10000"/>
                  <a:gd name="connsiteX463" fmla="*/ 3501 w 10000"/>
                  <a:gd name="connsiteY463" fmla="*/ 8527 h 10000"/>
                  <a:gd name="connsiteX464" fmla="*/ 3504 w 10000"/>
                  <a:gd name="connsiteY464" fmla="*/ 8514 h 10000"/>
                  <a:gd name="connsiteX465" fmla="*/ 3510 w 10000"/>
                  <a:gd name="connsiteY465" fmla="*/ 8497 h 10000"/>
                  <a:gd name="connsiteX466" fmla="*/ 3537 w 10000"/>
                  <a:gd name="connsiteY466" fmla="*/ 8484 h 10000"/>
                  <a:gd name="connsiteX467" fmla="*/ 3562 w 10000"/>
                  <a:gd name="connsiteY467" fmla="*/ 8488 h 10000"/>
                  <a:gd name="connsiteX468" fmla="*/ 3568 w 10000"/>
                  <a:gd name="connsiteY468" fmla="*/ 8484 h 10000"/>
                  <a:gd name="connsiteX469" fmla="*/ 3584 w 10000"/>
                  <a:gd name="connsiteY469" fmla="*/ 8494 h 10000"/>
                  <a:gd name="connsiteX470" fmla="*/ 3593 w 10000"/>
                  <a:gd name="connsiteY470" fmla="*/ 8507 h 10000"/>
                  <a:gd name="connsiteX471" fmla="*/ 3618 w 10000"/>
                  <a:gd name="connsiteY471" fmla="*/ 8497 h 10000"/>
                  <a:gd name="connsiteX472" fmla="*/ 3643 w 10000"/>
                  <a:gd name="connsiteY472" fmla="*/ 8475 h 10000"/>
                  <a:gd name="connsiteX473" fmla="*/ 3657 w 10000"/>
                  <a:gd name="connsiteY473" fmla="*/ 8478 h 10000"/>
                  <a:gd name="connsiteX474" fmla="*/ 3670 w 10000"/>
                  <a:gd name="connsiteY474" fmla="*/ 8475 h 10000"/>
                  <a:gd name="connsiteX475" fmla="*/ 3673 w 10000"/>
                  <a:gd name="connsiteY475" fmla="*/ 8468 h 10000"/>
                  <a:gd name="connsiteX476" fmla="*/ 3681 w 10000"/>
                  <a:gd name="connsiteY476" fmla="*/ 8468 h 10000"/>
                  <a:gd name="connsiteX477" fmla="*/ 3698 w 10000"/>
                  <a:gd name="connsiteY477" fmla="*/ 8478 h 10000"/>
                  <a:gd name="connsiteX478" fmla="*/ 3720 w 10000"/>
                  <a:gd name="connsiteY478" fmla="*/ 8497 h 10000"/>
                  <a:gd name="connsiteX479" fmla="*/ 3715 w 10000"/>
                  <a:gd name="connsiteY479" fmla="*/ 8504 h 10000"/>
                  <a:gd name="connsiteX480" fmla="*/ 3729 w 10000"/>
                  <a:gd name="connsiteY480" fmla="*/ 8514 h 10000"/>
                  <a:gd name="connsiteX481" fmla="*/ 3729 w 10000"/>
                  <a:gd name="connsiteY481" fmla="*/ 8517 h 10000"/>
                  <a:gd name="connsiteX482" fmla="*/ 3740 w 10000"/>
                  <a:gd name="connsiteY482" fmla="*/ 8527 h 10000"/>
                  <a:gd name="connsiteX483" fmla="*/ 3759 w 10000"/>
                  <a:gd name="connsiteY483" fmla="*/ 8517 h 10000"/>
                  <a:gd name="connsiteX484" fmla="*/ 3762 w 10000"/>
                  <a:gd name="connsiteY484" fmla="*/ 8504 h 10000"/>
                  <a:gd name="connsiteX485" fmla="*/ 3770 w 10000"/>
                  <a:gd name="connsiteY485" fmla="*/ 8488 h 10000"/>
                  <a:gd name="connsiteX486" fmla="*/ 3778 w 10000"/>
                  <a:gd name="connsiteY486" fmla="*/ 8484 h 10000"/>
                  <a:gd name="connsiteX487" fmla="*/ 3792 w 10000"/>
                  <a:gd name="connsiteY487" fmla="*/ 8475 h 10000"/>
                  <a:gd name="connsiteX488" fmla="*/ 3803 w 10000"/>
                  <a:gd name="connsiteY488" fmla="*/ 8478 h 10000"/>
                  <a:gd name="connsiteX489" fmla="*/ 3809 w 10000"/>
                  <a:gd name="connsiteY489" fmla="*/ 8475 h 10000"/>
                  <a:gd name="connsiteX490" fmla="*/ 3825 w 10000"/>
                  <a:gd name="connsiteY490" fmla="*/ 8465 h 10000"/>
                  <a:gd name="connsiteX491" fmla="*/ 3834 w 10000"/>
                  <a:gd name="connsiteY491" fmla="*/ 8468 h 10000"/>
                  <a:gd name="connsiteX492" fmla="*/ 3842 w 10000"/>
                  <a:gd name="connsiteY492" fmla="*/ 8478 h 10000"/>
                  <a:gd name="connsiteX493" fmla="*/ 3850 w 10000"/>
                  <a:gd name="connsiteY493" fmla="*/ 8478 h 10000"/>
                  <a:gd name="connsiteX494" fmla="*/ 3859 w 10000"/>
                  <a:gd name="connsiteY494" fmla="*/ 8484 h 10000"/>
                  <a:gd name="connsiteX495" fmla="*/ 3873 w 10000"/>
                  <a:gd name="connsiteY495" fmla="*/ 8494 h 10000"/>
                  <a:gd name="connsiteX496" fmla="*/ 3875 w 10000"/>
                  <a:gd name="connsiteY496" fmla="*/ 8507 h 10000"/>
                  <a:gd name="connsiteX497" fmla="*/ 3881 w 10000"/>
                  <a:gd name="connsiteY497" fmla="*/ 8527 h 10000"/>
                  <a:gd name="connsiteX498" fmla="*/ 3875 w 10000"/>
                  <a:gd name="connsiteY498" fmla="*/ 8546 h 10000"/>
                  <a:gd name="connsiteX499" fmla="*/ 3892 w 10000"/>
                  <a:gd name="connsiteY499" fmla="*/ 8546 h 10000"/>
                  <a:gd name="connsiteX500" fmla="*/ 3900 w 10000"/>
                  <a:gd name="connsiteY500" fmla="*/ 8543 h 10000"/>
                  <a:gd name="connsiteX501" fmla="*/ 3906 w 10000"/>
                  <a:gd name="connsiteY501" fmla="*/ 8543 h 10000"/>
                  <a:gd name="connsiteX502" fmla="*/ 3922 w 10000"/>
                  <a:gd name="connsiteY502" fmla="*/ 8552 h 10000"/>
                  <a:gd name="connsiteX503" fmla="*/ 3939 w 10000"/>
                  <a:gd name="connsiteY503" fmla="*/ 8559 h 10000"/>
                  <a:gd name="connsiteX504" fmla="*/ 3953 w 10000"/>
                  <a:gd name="connsiteY504" fmla="*/ 8572 h 10000"/>
                  <a:gd name="connsiteX505" fmla="*/ 3956 w 10000"/>
                  <a:gd name="connsiteY505" fmla="*/ 8588 h 10000"/>
                  <a:gd name="connsiteX506" fmla="*/ 3956 w 10000"/>
                  <a:gd name="connsiteY506" fmla="*/ 8608 h 10000"/>
                  <a:gd name="connsiteX507" fmla="*/ 3972 w 10000"/>
                  <a:gd name="connsiteY507" fmla="*/ 8608 h 10000"/>
                  <a:gd name="connsiteX508" fmla="*/ 3986 w 10000"/>
                  <a:gd name="connsiteY508" fmla="*/ 8608 h 10000"/>
                  <a:gd name="connsiteX509" fmla="*/ 3997 w 10000"/>
                  <a:gd name="connsiteY509" fmla="*/ 8608 h 10000"/>
                  <a:gd name="connsiteX510" fmla="*/ 4006 w 10000"/>
                  <a:gd name="connsiteY510" fmla="*/ 8608 h 10000"/>
                  <a:gd name="connsiteX511" fmla="*/ 4006 w 10000"/>
                  <a:gd name="connsiteY511" fmla="*/ 8611 h 10000"/>
                  <a:gd name="connsiteX512" fmla="*/ 4011 w 10000"/>
                  <a:gd name="connsiteY512" fmla="*/ 8611 h 10000"/>
                  <a:gd name="connsiteX513" fmla="*/ 4022 w 10000"/>
                  <a:gd name="connsiteY513" fmla="*/ 8620 h 10000"/>
                  <a:gd name="connsiteX514" fmla="*/ 4042 w 10000"/>
                  <a:gd name="connsiteY514" fmla="*/ 8620 h 10000"/>
                  <a:gd name="connsiteX515" fmla="*/ 4050 w 10000"/>
                  <a:gd name="connsiteY515" fmla="*/ 8617 h 10000"/>
                  <a:gd name="connsiteX516" fmla="*/ 4069 w 10000"/>
                  <a:gd name="connsiteY516" fmla="*/ 8620 h 10000"/>
                  <a:gd name="connsiteX517" fmla="*/ 4086 w 10000"/>
                  <a:gd name="connsiteY517" fmla="*/ 8630 h 10000"/>
                  <a:gd name="connsiteX518" fmla="*/ 4108 w 10000"/>
                  <a:gd name="connsiteY518" fmla="*/ 8627 h 10000"/>
                  <a:gd name="connsiteX519" fmla="*/ 4125 w 10000"/>
                  <a:gd name="connsiteY519" fmla="*/ 8620 h 10000"/>
                  <a:gd name="connsiteX520" fmla="*/ 4133 w 10000"/>
                  <a:gd name="connsiteY520" fmla="*/ 8611 h 10000"/>
                  <a:gd name="connsiteX521" fmla="*/ 4139 w 10000"/>
                  <a:gd name="connsiteY521" fmla="*/ 8608 h 10000"/>
                  <a:gd name="connsiteX522" fmla="*/ 4147 w 10000"/>
                  <a:gd name="connsiteY522" fmla="*/ 8601 h 10000"/>
                  <a:gd name="connsiteX523" fmla="*/ 4155 w 10000"/>
                  <a:gd name="connsiteY523" fmla="*/ 8591 h 10000"/>
                  <a:gd name="connsiteX524" fmla="*/ 4166 w 10000"/>
                  <a:gd name="connsiteY524" fmla="*/ 8582 h 10000"/>
                  <a:gd name="connsiteX525" fmla="*/ 4183 w 10000"/>
                  <a:gd name="connsiteY525" fmla="*/ 8569 h 10000"/>
                  <a:gd name="connsiteX526" fmla="*/ 4191 w 10000"/>
                  <a:gd name="connsiteY526" fmla="*/ 8562 h 10000"/>
                  <a:gd name="connsiteX527" fmla="*/ 4208 w 10000"/>
                  <a:gd name="connsiteY527" fmla="*/ 8552 h 10000"/>
                  <a:gd name="connsiteX528" fmla="*/ 4230 w 10000"/>
                  <a:gd name="connsiteY528" fmla="*/ 8552 h 10000"/>
                  <a:gd name="connsiteX529" fmla="*/ 4238 w 10000"/>
                  <a:gd name="connsiteY529" fmla="*/ 8559 h 10000"/>
                  <a:gd name="connsiteX530" fmla="*/ 4247 w 10000"/>
                  <a:gd name="connsiteY530" fmla="*/ 8572 h 10000"/>
                  <a:gd name="connsiteX531" fmla="*/ 4252 w 10000"/>
                  <a:gd name="connsiteY531" fmla="*/ 8578 h 10000"/>
                  <a:gd name="connsiteX532" fmla="*/ 4263 w 10000"/>
                  <a:gd name="connsiteY532" fmla="*/ 8582 h 10000"/>
                  <a:gd name="connsiteX533" fmla="*/ 4277 w 10000"/>
                  <a:gd name="connsiteY533" fmla="*/ 8572 h 10000"/>
                  <a:gd name="connsiteX534" fmla="*/ 4294 w 10000"/>
                  <a:gd name="connsiteY534" fmla="*/ 8559 h 10000"/>
                  <a:gd name="connsiteX535" fmla="*/ 4302 w 10000"/>
                  <a:gd name="connsiteY535" fmla="*/ 8546 h 10000"/>
                  <a:gd name="connsiteX536" fmla="*/ 4310 w 10000"/>
                  <a:gd name="connsiteY536" fmla="*/ 8543 h 10000"/>
                  <a:gd name="connsiteX537" fmla="*/ 4313 w 10000"/>
                  <a:gd name="connsiteY537" fmla="*/ 8543 h 10000"/>
                  <a:gd name="connsiteX538" fmla="*/ 4332 w 10000"/>
                  <a:gd name="connsiteY538" fmla="*/ 8546 h 10000"/>
                  <a:gd name="connsiteX539" fmla="*/ 4335 w 10000"/>
                  <a:gd name="connsiteY539" fmla="*/ 8559 h 10000"/>
                  <a:gd name="connsiteX540" fmla="*/ 4349 w 10000"/>
                  <a:gd name="connsiteY540" fmla="*/ 8588 h 10000"/>
                  <a:gd name="connsiteX541" fmla="*/ 4360 w 10000"/>
                  <a:gd name="connsiteY541" fmla="*/ 8591 h 10000"/>
                  <a:gd name="connsiteX542" fmla="*/ 4366 w 10000"/>
                  <a:gd name="connsiteY542" fmla="*/ 8591 h 10000"/>
                  <a:gd name="connsiteX543" fmla="*/ 4382 w 10000"/>
                  <a:gd name="connsiteY543" fmla="*/ 8598 h 10000"/>
                  <a:gd name="connsiteX544" fmla="*/ 4385 w 10000"/>
                  <a:gd name="connsiteY544" fmla="*/ 8598 h 10000"/>
                  <a:gd name="connsiteX545" fmla="*/ 4402 w 10000"/>
                  <a:gd name="connsiteY545" fmla="*/ 8598 h 10000"/>
                  <a:gd name="connsiteX546" fmla="*/ 4421 w 10000"/>
                  <a:gd name="connsiteY546" fmla="*/ 8591 h 10000"/>
                  <a:gd name="connsiteX547" fmla="*/ 4440 w 10000"/>
                  <a:gd name="connsiteY547" fmla="*/ 8591 h 10000"/>
                  <a:gd name="connsiteX548" fmla="*/ 4449 w 10000"/>
                  <a:gd name="connsiteY548" fmla="*/ 8598 h 10000"/>
                  <a:gd name="connsiteX549" fmla="*/ 4454 w 10000"/>
                  <a:gd name="connsiteY549" fmla="*/ 8617 h 10000"/>
                  <a:gd name="connsiteX550" fmla="*/ 4463 w 10000"/>
                  <a:gd name="connsiteY550" fmla="*/ 8608 h 10000"/>
                  <a:gd name="connsiteX551" fmla="*/ 4474 w 10000"/>
                  <a:gd name="connsiteY551" fmla="*/ 8608 h 10000"/>
                  <a:gd name="connsiteX552" fmla="*/ 4490 w 10000"/>
                  <a:gd name="connsiteY552" fmla="*/ 8617 h 10000"/>
                  <a:gd name="connsiteX553" fmla="*/ 4504 w 10000"/>
                  <a:gd name="connsiteY553" fmla="*/ 8617 h 10000"/>
                  <a:gd name="connsiteX554" fmla="*/ 4518 w 10000"/>
                  <a:gd name="connsiteY554" fmla="*/ 8617 h 10000"/>
                  <a:gd name="connsiteX555" fmla="*/ 4535 w 10000"/>
                  <a:gd name="connsiteY555" fmla="*/ 8611 h 10000"/>
                  <a:gd name="connsiteX556" fmla="*/ 4546 w 10000"/>
                  <a:gd name="connsiteY556" fmla="*/ 8611 h 10000"/>
                  <a:gd name="connsiteX557" fmla="*/ 4562 w 10000"/>
                  <a:gd name="connsiteY557" fmla="*/ 8611 h 10000"/>
                  <a:gd name="connsiteX558" fmla="*/ 4571 w 10000"/>
                  <a:gd name="connsiteY558" fmla="*/ 8611 h 10000"/>
                  <a:gd name="connsiteX559" fmla="*/ 4579 w 10000"/>
                  <a:gd name="connsiteY559" fmla="*/ 8608 h 10000"/>
                  <a:gd name="connsiteX560" fmla="*/ 4584 w 10000"/>
                  <a:gd name="connsiteY560" fmla="*/ 8608 h 10000"/>
                  <a:gd name="connsiteX561" fmla="*/ 4601 w 10000"/>
                  <a:gd name="connsiteY561" fmla="*/ 8617 h 10000"/>
                  <a:gd name="connsiteX562" fmla="*/ 4609 w 10000"/>
                  <a:gd name="connsiteY562" fmla="*/ 8627 h 10000"/>
                  <a:gd name="connsiteX563" fmla="*/ 4618 w 10000"/>
                  <a:gd name="connsiteY563" fmla="*/ 8637 h 10000"/>
                  <a:gd name="connsiteX564" fmla="*/ 4618 w 10000"/>
                  <a:gd name="connsiteY564" fmla="*/ 8646 h 10000"/>
                  <a:gd name="connsiteX565" fmla="*/ 4634 w 10000"/>
                  <a:gd name="connsiteY565" fmla="*/ 8656 h 10000"/>
                  <a:gd name="connsiteX566" fmla="*/ 4640 w 10000"/>
                  <a:gd name="connsiteY566" fmla="*/ 8659 h 10000"/>
                  <a:gd name="connsiteX567" fmla="*/ 4651 w 10000"/>
                  <a:gd name="connsiteY567" fmla="*/ 8666 h 10000"/>
                  <a:gd name="connsiteX568" fmla="*/ 4657 w 10000"/>
                  <a:gd name="connsiteY568" fmla="*/ 8659 h 10000"/>
                  <a:gd name="connsiteX569" fmla="*/ 4668 w 10000"/>
                  <a:gd name="connsiteY569" fmla="*/ 8650 h 10000"/>
                  <a:gd name="connsiteX570" fmla="*/ 4676 w 10000"/>
                  <a:gd name="connsiteY570" fmla="*/ 8650 h 10000"/>
                  <a:gd name="connsiteX571" fmla="*/ 4690 w 10000"/>
                  <a:gd name="connsiteY571" fmla="*/ 8650 h 10000"/>
                  <a:gd name="connsiteX572" fmla="*/ 4698 w 10000"/>
                  <a:gd name="connsiteY572" fmla="*/ 8650 h 10000"/>
                  <a:gd name="connsiteX573" fmla="*/ 4704 w 10000"/>
                  <a:gd name="connsiteY573" fmla="*/ 8650 h 10000"/>
                  <a:gd name="connsiteX574" fmla="*/ 4706 w 10000"/>
                  <a:gd name="connsiteY574" fmla="*/ 8659 h 10000"/>
                  <a:gd name="connsiteX575" fmla="*/ 4706 w 10000"/>
                  <a:gd name="connsiteY575" fmla="*/ 8666 h 10000"/>
                  <a:gd name="connsiteX576" fmla="*/ 4723 w 10000"/>
                  <a:gd name="connsiteY576" fmla="*/ 8682 h 10000"/>
                  <a:gd name="connsiteX577" fmla="*/ 4737 w 10000"/>
                  <a:gd name="connsiteY577" fmla="*/ 8682 h 10000"/>
                  <a:gd name="connsiteX578" fmla="*/ 4745 w 10000"/>
                  <a:gd name="connsiteY578" fmla="*/ 8676 h 10000"/>
                  <a:gd name="connsiteX579" fmla="*/ 4756 w 10000"/>
                  <a:gd name="connsiteY579" fmla="*/ 8666 h 10000"/>
                  <a:gd name="connsiteX580" fmla="*/ 4765 w 10000"/>
                  <a:gd name="connsiteY580" fmla="*/ 8666 h 10000"/>
                  <a:gd name="connsiteX581" fmla="*/ 4765 w 10000"/>
                  <a:gd name="connsiteY581" fmla="*/ 8682 h 10000"/>
                  <a:gd name="connsiteX582" fmla="*/ 4770 w 10000"/>
                  <a:gd name="connsiteY582" fmla="*/ 8701 h 10000"/>
                  <a:gd name="connsiteX583" fmla="*/ 4778 w 10000"/>
                  <a:gd name="connsiteY583" fmla="*/ 8705 h 10000"/>
                  <a:gd name="connsiteX584" fmla="*/ 4795 w 10000"/>
                  <a:gd name="connsiteY584" fmla="*/ 8714 h 10000"/>
                  <a:gd name="connsiteX585" fmla="*/ 4812 w 10000"/>
                  <a:gd name="connsiteY585" fmla="*/ 8714 h 10000"/>
                  <a:gd name="connsiteX586" fmla="*/ 4825 w 10000"/>
                  <a:gd name="connsiteY586" fmla="*/ 8705 h 10000"/>
                  <a:gd name="connsiteX587" fmla="*/ 4825 w 10000"/>
                  <a:gd name="connsiteY587" fmla="*/ 8701 h 10000"/>
                  <a:gd name="connsiteX588" fmla="*/ 4828 w 10000"/>
                  <a:gd name="connsiteY588" fmla="*/ 8701 h 10000"/>
                  <a:gd name="connsiteX589" fmla="*/ 4837 w 10000"/>
                  <a:gd name="connsiteY589" fmla="*/ 8692 h 10000"/>
                  <a:gd name="connsiteX590" fmla="*/ 4842 w 10000"/>
                  <a:gd name="connsiteY590" fmla="*/ 8685 h 10000"/>
                  <a:gd name="connsiteX591" fmla="*/ 4859 w 10000"/>
                  <a:gd name="connsiteY591" fmla="*/ 8692 h 10000"/>
                  <a:gd name="connsiteX592" fmla="*/ 4870 w 10000"/>
                  <a:gd name="connsiteY592" fmla="*/ 8701 h 10000"/>
                  <a:gd name="connsiteX593" fmla="*/ 4878 w 10000"/>
                  <a:gd name="connsiteY593" fmla="*/ 8714 h 10000"/>
                  <a:gd name="connsiteX594" fmla="*/ 4892 w 10000"/>
                  <a:gd name="connsiteY594" fmla="*/ 8724 h 10000"/>
                  <a:gd name="connsiteX595" fmla="*/ 4900 w 10000"/>
                  <a:gd name="connsiteY595" fmla="*/ 8724 h 10000"/>
                  <a:gd name="connsiteX596" fmla="*/ 4906 w 10000"/>
                  <a:gd name="connsiteY596" fmla="*/ 8705 h 10000"/>
                  <a:gd name="connsiteX597" fmla="*/ 4925 w 10000"/>
                  <a:gd name="connsiteY597" fmla="*/ 8724 h 10000"/>
                  <a:gd name="connsiteX598" fmla="*/ 4939 w 10000"/>
                  <a:gd name="connsiteY598" fmla="*/ 8701 h 10000"/>
                  <a:gd name="connsiteX599" fmla="*/ 4950 w 10000"/>
                  <a:gd name="connsiteY599" fmla="*/ 8695 h 10000"/>
                  <a:gd name="connsiteX600" fmla="*/ 4956 w 10000"/>
                  <a:gd name="connsiteY600" fmla="*/ 8692 h 10000"/>
                  <a:gd name="connsiteX601" fmla="*/ 4986 w 10000"/>
                  <a:gd name="connsiteY601" fmla="*/ 8705 h 10000"/>
                  <a:gd name="connsiteX602" fmla="*/ 5003 w 10000"/>
                  <a:gd name="connsiteY602" fmla="*/ 8701 h 10000"/>
                  <a:gd name="connsiteX603" fmla="*/ 5011 w 10000"/>
                  <a:gd name="connsiteY603" fmla="*/ 8692 h 10000"/>
                  <a:gd name="connsiteX604" fmla="*/ 5028 w 10000"/>
                  <a:gd name="connsiteY604" fmla="*/ 8682 h 10000"/>
                  <a:gd name="connsiteX605" fmla="*/ 5030 w 10000"/>
                  <a:gd name="connsiteY605" fmla="*/ 8659 h 10000"/>
                  <a:gd name="connsiteX606" fmla="*/ 5039 w 10000"/>
                  <a:gd name="connsiteY606" fmla="*/ 8656 h 10000"/>
                  <a:gd name="connsiteX607" fmla="*/ 5053 w 10000"/>
                  <a:gd name="connsiteY607" fmla="*/ 8669 h 10000"/>
                  <a:gd name="connsiteX608" fmla="*/ 5061 w 10000"/>
                  <a:gd name="connsiteY608" fmla="*/ 8669 h 10000"/>
                  <a:gd name="connsiteX609" fmla="*/ 5061 w 10000"/>
                  <a:gd name="connsiteY609" fmla="*/ 8676 h 10000"/>
                  <a:gd name="connsiteX610" fmla="*/ 5069 w 10000"/>
                  <a:gd name="connsiteY610" fmla="*/ 8669 h 10000"/>
                  <a:gd name="connsiteX611" fmla="*/ 5083 w 10000"/>
                  <a:gd name="connsiteY611" fmla="*/ 8669 h 10000"/>
                  <a:gd name="connsiteX612" fmla="*/ 5100 w 10000"/>
                  <a:gd name="connsiteY612" fmla="*/ 8669 h 10000"/>
                  <a:gd name="connsiteX613" fmla="*/ 5119 w 10000"/>
                  <a:gd name="connsiteY613" fmla="*/ 8682 h 10000"/>
                  <a:gd name="connsiteX614" fmla="*/ 5136 w 10000"/>
                  <a:gd name="connsiteY614" fmla="*/ 8692 h 10000"/>
                  <a:gd name="connsiteX615" fmla="*/ 5161 w 10000"/>
                  <a:gd name="connsiteY615" fmla="*/ 8701 h 10000"/>
                  <a:gd name="connsiteX616" fmla="*/ 5183 w 10000"/>
                  <a:gd name="connsiteY616" fmla="*/ 8701 h 10000"/>
                  <a:gd name="connsiteX617" fmla="*/ 5199 w 10000"/>
                  <a:gd name="connsiteY617" fmla="*/ 8701 h 10000"/>
                  <a:gd name="connsiteX618" fmla="*/ 5213 w 10000"/>
                  <a:gd name="connsiteY618" fmla="*/ 8705 h 10000"/>
                  <a:gd name="connsiteX619" fmla="*/ 5224 w 10000"/>
                  <a:gd name="connsiteY619" fmla="*/ 8701 h 10000"/>
                  <a:gd name="connsiteX620" fmla="*/ 5230 w 10000"/>
                  <a:gd name="connsiteY620" fmla="*/ 8701 h 10000"/>
                  <a:gd name="connsiteX621" fmla="*/ 5241 w 10000"/>
                  <a:gd name="connsiteY621" fmla="*/ 8676 h 10000"/>
                  <a:gd name="connsiteX622" fmla="*/ 5247 w 10000"/>
                  <a:gd name="connsiteY622" fmla="*/ 8666 h 10000"/>
                  <a:gd name="connsiteX623" fmla="*/ 5249 w 10000"/>
                  <a:gd name="connsiteY623" fmla="*/ 8646 h 10000"/>
                  <a:gd name="connsiteX624" fmla="*/ 5249 w 10000"/>
                  <a:gd name="connsiteY624" fmla="*/ 8650 h 10000"/>
                  <a:gd name="connsiteX625" fmla="*/ 5255 w 10000"/>
                  <a:gd name="connsiteY625" fmla="*/ 8646 h 10000"/>
                  <a:gd name="connsiteX626" fmla="*/ 5271 w 10000"/>
                  <a:gd name="connsiteY626" fmla="*/ 8650 h 10000"/>
                  <a:gd name="connsiteX627" fmla="*/ 5288 w 10000"/>
                  <a:gd name="connsiteY627" fmla="*/ 8666 h 10000"/>
                  <a:gd name="connsiteX628" fmla="*/ 5296 w 10000"/>
                  <a:gd name="connsiteY628" fmla="*/ 8666 h 10000"/>
                  <a:gd name="connsiteX629" fmla="*/ 5310 w 10000"/>
                  <a:gd name="connsiteY629" fmla="*/ 8656 h 10000"/>
                  <a:gd name="connsiteX630" fmla="*/ 5321 w 10000"/>
                  <a:gd name="connsiteY630" fmla="*/ 8650 h 10000"/>
                  <a:gd name="connsiteX631" fmla="*/ 5338 w 10000"/>
                  <a:gd name="connsiteY631" fmla="*/ 8650 h 10000"/>
                  <a:gd name="connsiteX632" fmla="*/ 5360 w 10000"/>
                  <a:gd name="connsiteY632" fmla="*/ 8640 h 10000"/>
                  <a:gd name="connsiteX633" fmla="*/ 5366 w 10000"/>
                  <a:gd name="connsiteY633" fmla="*/ 8637 h 10000"/>
                  <a:gd name="connsiteX634" fmla="*/ 5368 w 10000"/>
                  <a:gd name="connsiteY634" fmla="*/ 8637 h 10000"/>
                  <a:gd name="connsiteX635" fmla="*/ 5382 w 10000"/>
                  <a:gd name="connsiteY635" fmla="*/ 8630 h 10000"/>
                  <a:gd name="connsiteX636" fmla="*/ 5391 w 10000"/>
                  <a:gd name="connsiteY636" fmla="*/ 8630 h 10000"/>
                  <a:gd name="connsiteX637" fmla="*/ 5402 w 10000"/>
                  <a:gd name="connsiteY637" fmla="*/ 8637 h 10000"/>
                  <a:gd name="connsiteX638" fmla="*/ 5418 w 10000"/>
                  <a:gd name="connsiteY638" fmla="*/ 8656 h 10000"/>
                  <a:gd name="connsiteX639" fmla="*/ 5432 w 10000"/>
                  <a:gd name="connsiteY639" fmla="*/ 8666 h 10000"/>
                  <a:gd name="connsiteX640" fmla="*/ 5443 w 10000"/>
                  <a:gd name="connsiteY640" fmla="*/ 8682 h 10000"/>
                  <a:gd name="connsiteX641" fmla="*/ 5457 w 10000"/>
                  <a:gd name="connsiteY641" fmla="*/ 8692 h 10000"/>
                  <a:gd name="connsiteX642" fmla="*/ 5471 w 10000"/>
                  <a:gd name="connsiteY642" fmla="*/ 8705 h 10000"/>
                  <a:gd name="connsiteX643" fmla="*/ 5488 w 10000"/>
                  <a:gd name="connsiteY643" fmla="*/ 8711 h 10000"/>
                  <a:gd name="connsiteX644" fmla="*/ 5490 w 10000"/>
                  <a:gd name="connsiteY644" fmla="*/ 8721 h 10000"/>
                  <a:gd name="connsiteX645" fmla="*/ 5512 w 10000"/>
                  <a:gd name="connsiteY645" fmla="*/ 8724 h 10000"/>
                  <a:gd name="connsiteX646" fmla="*/ 5521 w 10000"/>
                  <a:gd name="connsiteY646" fmla="*/ 8714 h 10000"/>
                  <a:gd name="connsiteX647" fmla="*/ 5524 w 10000"/>
                  <a:gd name="connsiteY647" fmla="*/ 8714 h 10000"/>
                  <a:gd name="connsiteX648" fmla="*/ 5532 w 10000"/>
                  <a:gd name="connsiteY648" fmla="*/ 8721 h 10000"/>
                  <a:gd name="connsiteX649" fmla="*/ 5540 w 10000"/>
                  <a:gd name="connsiteY649" fmla="*/ 8724 h 10000"/>
                  <a:gd name="connsiteX650" fmla="*/ 5562 w 10000"/>
                  <a:gd name="connsiteY650" fmla="*/ 8750 h 10000"/>
                  <a:gd name="connsiteX651" fmla="*/ 5562 w 10000"/>
                  <a:gd name="connsiteY651" fmla="*/ 8760 h 10000"/>
                  <a:gd name="connsiteX652" fmla="*/ 5571 w 10000"/>
                  <a:gd name="connsiteY652" fmla="*/ 8782 h 10000"/>
                  <a:gd name="connsiteX653" fmla="*/ 5579 w 10000"/>
                  <a:gd name="connsiteY653" fmla="*/ 8789 h 10000"/>
                  <a:gd name="connsiteX654" fmla="*/ 5593 w 10000"/>
                  <a:gd name="connsiteY654" fmla="*/ 8789 h 10000"/>
                  <a:gd name="connsiteX655" fmla="*/ 5596 w 10000"/>
                  <a:gd name="connsiteY655" fmla="*/ 8789 h 10000"/>
                  <a:gd name="connsiteX656" fmla="*/ 5626 w 10000"/>
                  <a:gd name="connsiteY656" fmla="*/ 8782 h 10000"/>
                  <a:gd name="connsiteX657" fmla="*/ 5629 w 10000"/>
                  <a:gd name="connsiteY657" fmla="*/ 8782 h 10000"/>
                  <a:gd name="connsiteX658" fmla="*/ 5637 w 10000"/>
                  <a:gd name="connsiteY658" fmla="*/ 8779 h 10000"/>
                  <a:gd name="connsiteX659" fmla="*/ 5648 w 10000"/>
                  <a:gd name="connsiteY659" fmla="*/ 8789 h 10000"/>
                  <a:gd name="connsiteX660" fmla="*/ 5665 w 10000"/>
                  <a:gd name="connsiteY660" fmla="*/ 8795 h 10000"/>
                  <a:gd name="connsiteX661" fmla="*/ 5676 w 10000"/>
                  <a:gd name="connsiteY661" fmla="*/ 8789 h 10000"/>
                  <a:gd name="connsiteX662" fmla="*/ 5684 w 10000"/>
                  <a:gd name="connsiteY662" fmla="*/ 8782 h 10000"/>
                  <a:gd name="connsiteX663" fmla="*/ 5693 w 10000"/>
                  <a:gd name="connsiteY663" fmla="*/ 8789 h 10000"/>
                  <a:gd name="connsiteX664" fmla="*/ 5715 w 10000"/>
                  <a:gd name="connsiteY664" fmla="*/ 8808 h 10000"/>
                  <a:gd name="connsiteX665" fmla="*/ 5731 w 10000"/>
                  <a:gd name="connsiteY665" fmla="*/ 8808 h 10000"/>
                  <a:gd name="connsiteX666" fmla="*/ 5740 w 10000"/>
                  <a:gd name="connsiteY666" fmla="*/ 8808 h 10000"/>
                  <a:gd name="connsiteX667" fmla="*/ 5765 w 10000"/>
                  <a:gd name="connsiteY667" fmla="*/ 8818 h 10000"/>
                  <a:gd name="connsiteX668" fmla="*/ 5781 w 10000"/>
                  <a:gd name="connsiteY668" fmla="*/ 8824 h 10000"/>
                  <a:gd name="connsiteX669" fmla="*/ 5798 w 10000"/>
                  <a:gd name="connsiteY669" fmla="*/ 8834 h 10000"/>
                  <a:gd name="connsiteX670" fmla="*/ 5814 w 10000"/>
                  <a:gd name="connsiteY670" fmla="*/ 8837 h 10000"/>
                  <a:gd name="connsiteX671" fmla="*/ 5831 w 10000"/>
                  <a:gd name="connsiteY671" fmla="*/ 8844 h 10000"/>
                  <a:gd name="connsiteX672" fmla="*/ 5842 w 10000"/>
                  <a:gd name="connsiteY672" fmla="*/ 8847 h 10000"/>
                  <a:gd name="connsiteX673" fmla="*/ 5859 w 10000"/>
                  <a:gd name="connsiteY673" fmla="*/ 8857 h 10000"/>
                  <a:gd name="connsiteX674" fmla="*/ 5870 w 10000"/>
                  <a:gd name="connsiteY674" fmla="*/ 8867 h 10000"/>
                  <a:gd name="connsiteX675" fmla="*/ 5878 w 10000"/>
                  <a:gd name="connsiteY675" fmla="*/ 8873 h 10000"/>
                  <a:gd name="connsiteX676" fmla="*/ 5895 w 10000"/>
                  <a:gd name="connsiteY676" fmla="*/ 8873 h 10000"/>
                  <a:gd name="connsiteX677" fmla="*/ 5911 w 10000"/>
                  <a:gd name="connsiteY677" fmla="*/ 8873 h 10000"/>
                  <a:gd name="connsiteX678" fmla="*/ 5931 w 10000"/>
                  <a:gd name="connsiteY678" fmla="*/ 8873 h 10000"/>
                  <a:gd name="connsiteX679" fmla="*/ 5950 w 10000"/>
                  <a:gd name="connsiteY679" fmla="*/ 8867 h 10000"/>
                  <a:gd name="connsiteX680" fmla="*/ 5967 w 10000"/>
                  <a:gd name="connsiteY680" fmla="*/ 8867 h 10000"/>
                  <a:gd name="connsiteX681" fmla="*/ 5975 w 10000"/>
                  <a:gd name="connsiteY681" fmla="*/ 8873 h 10000"/>
                  <a:gd name="connsiteX682" fmla="*/ 6000 w 10000"/>
                  <a:gd name="connsiteY682" fmla="*/ 8883 h 10000"/>
                  <a:gd name="connsiteX683" fmla="*/ 5997 w 10000"/>
                  <a:gd name="connsiteY683" fmla="*/ 8886 h 10000"/>
                  <a:gd name="connsiteX684" fmla="*/ 5997 w 10000"/>
                  <a:gd name="connsiteY684" fmla="*/ 8896 h 10000"/>
                  <a:gd name="connsiteX685" fmla="*/ 6014 w 10000"/>
                  <a:gd name="connsiteY685" fmla="*/ 8892 h 10000"/>
                  <a:gd name="connsiteX686" fmla="*/ 6028 w 10000"/>
                  <a:gd name="connsiteY686" fmla="*/ 8892 h 10000"/>
                  <a:gd name="connsiteX687" fmla="*/ 6053 w 10000"/>
                  <a:gd name="connsiteY687" fmla="*/ 8886 h 10000"/>
                  <a:gd name="connsiteX688" fmla="*/ 6072 w 10000"/>
                  <a:gd name="connsiteY688" fmla="*/ 8876 h 10000"/>
                  <a:gd name="connsiteX689" fmla="*/ 6089 w 10000"/>
                  <a:gd name="connsiteY689" fmla="*/ 8867 h 10000"/>
                  <a:gd name="connsiteX690" fmla="*/ 6111 w 10000"/>
                  <a:gd name="connsiteY690" fmla="*/ 8857 h 10000"/>
                  <a:gd name="connsiteX691" fmla="*/ 6127 w 10000"/>
                  <a:gd name="connsiteY691" fmla="*/ 8847 h 10000"/>
                  <a:gd name="connsiteX692" fmla="*/ 6152 w 10000"/>
                  <a:gd name="connsiteY692" fmla="*/ 8834 h 10000"/>
                  <a:gd name="connsiteX693" fmla="*/ 6183 w 10000"/>
                  <a:gd name="connsiteY693" fmla="*/ 8828 h 10000"/>
                  <a:gd name="connsiteX694" fmla="*/ 6175 w 10000"/>
                  <a:gd name="connsiteY694" fmla="*/ 8844 h 10000"/>
                  <a:gd name="connsiteX695" fmla="*/ 6169 w 10000"/>
                  <a:gd name="connsiteY695" fmla="*/ 8863 h 10000"/>
                  <a:gd name="connsiteX696" fmla="*/ 6158 w 10000"/>
                  <a:gd name="connsiteY696" fmla="*/ 8886 h 10000"/>
                  <a:gd name="connsiteX697" fmla="*/ 6152 w 10000"/>
                  <a:gd name="connsiteY697" fmla="*/ 8896 h 10000"/>
                  <a:gd name="connsiteX698" fmla="*/ 6150 w 10000"/>
                  <a:gd name="connsiteY698" fmla="*/ 8909 h 10000"/>
                  <a:gd name="connsiteX699" fmla="*/ 6152 w 10000"/>
                  <a:gd name="connsiteY699" fmla="*/ 8938 h 10000"/>
                  <a:gd name="connsiteX700" fmla="*/ 6158 w 10000"/>
                  <a:gd name="connsiteY700" fmla="*/ 8957 h 10000"/>
                  <a:gd name="connsiteX701" fmla="*/ 6161 w 10000"/>
                  <a:gd name="connsiteY701" fmla="*/ 8980 h 10000"/>
                  <a:gd name="connsiteX702" fmla="*/ 6166 w 10000"/>
                  <a:gd name="connsiteY702" fmla="*/ 8999 h 10000"/>
                  <a:gd name="connsiteX703" fmla="*/ 6175 w 10000"/>
                  <a:gd name="connsiteY703" fmla="*/ 9032 h 10000"/>
                  <a:gd name="connsiteX704" fmla="*/ 6183 w 10000"/>
                  <a:gd name="connsiteY704" fmla="*/ 9051 h 10000"/>
                  <a:gd name="connsiteX705" fmla="*/ 6191 w 10000"/>
                  <a:gd name="connsiteY705" fmla="*/ 9064 h 10000"/>
                  <a:gd name="connsiteX706" fmla="*/ 6194 w 10000"/>
                  <a:gd name="connsiteY706" fmla="*/ 9084 h 10000"/>
                  <a:gd name="connsiteX707" fmla="*/ 6208 w 10000"/>
                  <a:gd name="connsiteY707" fmla="*/ 9103 h 10000"/>
                  <a:gd name="connsiteX708" fmla="*/ 6208 w 10000"/>
                  <a:gd name="connsiteY708" fmla="*/ 9113 h 10000"/>
                  <a:gd name="connsiteX709" fmla="*/ 6216 w 10000"/>
                  <a:gd name="connsiteY709" fmla="*/ 9129 h 10000"/>
                  <a:gd name="connsiteX710" fmla="*/ 6230 w 10000"/>
                  <a:gd name="connsiteY710" fmla="*/ 9148 h 10000"/>
                  <a:gd name="connsiteX711" fmla="*/ 6241 w 10000"/>
                  <a:gd name="connsiteY711" fmla="*/ 9165 h 10000"/>
                  <a:gd name="connsiteX712" fmla="*/ 6249 w 10000"/>
                  <a:gd name="connsiteY712" fmla="*/ 9168 h 10000"/>
                  <a:gd name="connsiteX713" fmla="*/ 6266 w 10000"/>
                  <a:gd name="connsiteY713" fmla="*/ 9184 h 10000"/>
                  <a:gd name="connsiteX714" fmla="*/ 6280 w 10000"/>
                  <a:gd name="connsiteY714" fmla="*/ 9184 h 10000"/>
                  <a:gd name="connsiteX715" fmla="*/ 6288 w 10000"/>
                  <a:gd name="connsiteY715" fmla="*/ 9177 h 10000"/>
                  <a:gd name="connsiteX716" fmla="*/ 6299 w 10000"/>
                  <a:gd name="connsiteY716" fmla="*/ 9187 h 10000"/>
                  <a:gd name="connsiteX717" fmla="*/ 6305 w 10000"/>
                  <a:gd name="connsiteY717" fmla="*/ 9197 h 10000"/>
                  <a:gd name="connsiteX718" fmla="*/ 6310 w 10000"/>
                  <a:gd name="connsiteY718" fmla="*/ 9197 h 10000"/>
                  <a:gd name="connsiteX719" fmla="*/ 6321 w 10000"/>
                  <a:gd name="connsiteY719" fmla="*/ 9213 h 10000"/>
                  <a:gd name="connsiteX720" fmla="*/ 6335 w 10000"/>
                  <a:gd name="connsiteY720" fmla="*/ 9223 h 10000"/>
                  <a:gd name="connsiteX721" fmla="*/ 6338 w 10000"/>
                  <a:gd name="connsiteY721" fmla="*/ 9223 h 10000"/>
                  <a:gd name="connsiteX722" fmla="*/ 6355 w 10000"/>
                  <a:gd name="connsiteY722" fmla="*/ 9226 h 10000"/>
                  <a:gd name="connsiteX723" fmla="*/ 6363 w 10000"/>
                  <a:gd name="connsiteY723" fmla="*/ 9236 h 10000"/>
                  <a:gd name="connsiteX724" fmla="*/ 6380 w 10000"/>
                  <a:gd name="connsiteY724" fmla="*/ 9258 h 10000"/>
                  <a:gd name="connsiteX725" fmla="*/ 6393 w 10000"/>
                  <a:gd name="connsiteY725" fmla="*/ 9278 h 10000"/>
                  <a:gd name="connsiteX726" fmla="*/ 6396 w 10000"/>
                  <a:gd name="connsiteY726" fmla="*/ 9288 h 10000"/>
                  <a:gd name="connsiteX727" fmla="*/ 6407 w 10000"/>
                  <a:gd name="connsiteY727" fmla="*/ 9297 h 10000"/>
                  <a:gd name="connsiteX728" fmla="*/ 6410 w 10000"/>
                  <a:gd name="connsiteY728" fmla="*/ 9307 h 10000"/>
                  <a:gd name="connsiteX729" fmla="*/ 6416 w 10000"/>
                  <a:gd name="connsiteY729" fmla="*/ 9317 h 10000"/>
                  <a:gd name="connsiteX730" fmla="*/ 6424 w 10000"/>
                  <a:gd name="connsiteY730" fmla="*/ 9326 h 10000"/>
                  <a:gd name="connsiteX731" fmla="*/ 6435 w 10000"/>
                  <a:gd name="connsiteY731" fmla="*/ 9336 h 10000"/>
                  <a:gd name="connsiteX732" fmla="*/ 6443 w 10000"/>
                  <a:gd name="connsiteY732" fmla="*/ 9346 h 10000"/>
                  <a:gd name="connsiteX733" fmla="*/ 6449 w 10000"/>
                  <a:gd name="connsiteY733" fmla="*/ 9362 h 10000"/>
                  <a:gd name="connsiteX734" fmla="*/ 6452 w 10000"/>
                  <a:gd name="connsiteY734" fmla="*/ 9372 h 10000"/>
                  <a:gd name="connsiteX735" fmla="*/ 6449 w 10000"/>
                  <a:gd name="connsiteY735" fmla="*/ 9381 h 10000"/>
                  <a:gd name="connsiteX736" fmla="*/ 6465 w 10000"/>
                  <a:gd name="connsiteY736" fmla="*/ 9394 h 10000"/>
                  <a:gd name="connsiteX737" fmla="*/ 6468 w 10000"/>
                  <a:gd name="connsiteY737" fmla="*/ 9420 h 10000"/>
                  <a:gd name="connsiteX738" fmla="*/ 6493 w 10000"/>
                  <a:gd name="connsiteY738" fmla="*/ 9430 h 10000"/>
                  <a:gd name="connsiteX739" fmla="*/ 6507 w 10000"/>
                  <a:gd name="connsiteY739" fmla="*/ 9440 h 10000"/>
                  <a:gd name="connsiteX740" fmla="*/ 6524 w 10000"/>
                  <a:gd name="connsiteY740" fmla="*/ 9459 h 10000"/>
                  <a:gd name="connsiteX741" fmla="*/ 6532 w 10000"/>
                  <a:gd name="connsiteY741" fmla="*/ 9485 h 10000"/>
                  <a:gd name="connsiteX742" fmla="*/ 6537 w 10000"/>
                  <a:gd name="connsiteY742" fmla="*/ 9498 h 10000"/>
                  <a:gd name="connsiteX743" fmla="*/ 6571 w 10000"/>
                  <a:gd name="connsiteY743" fmla="*/ 9508 h 10000"/>
                  <a:gd name="connsiteX744" fmla="*/ 6596 w 10000"/>
                  <a:gd name="connsiteY744" fmla="*/ 9508 h 10000"/>
                  <a:gd name="connsiteX745" fmla="*/ 6637 w 10000"/>
                  <a:gd name="connsiteY745" fmla="*/ 9517 h 10000"/>
                  <a:gd name="connsiteX746" fmla="*/ 6662 w 10000"/>
                  <a:gd name="connsiteY746" fmla="*/ 9524 h 10000"/>
                  <a:gd name="connsiteX747" fmla="*/ 6679 w 10000"/>
                  <a:gd name="connsiteY747" fmla="*/ 9517 h 10000"/>
                  <a:gd name="connsiteX748" fmla="*/ 6679 w 10000"/>
                  <a:gd name="connsiteY748" fmla="*/ 9505 h 10000"/>
                  <a:gd name="connsiteX749" fmla="*/ 6690 w 10000"/>
                  <a:gd name="connsiteY749" fmla="*/ 9485 h 10000"/>
                  <a:gd name="connsiteX750" fmla="*/ 6693 w 10000"/>
                  <a:gd name="connsiteY750" fmla="*/ 9479 h 10000"/>
                  <a:gd name="connsiteX751" fmla="*/ 6706 w 10000"/>
                  <a:gd name="connsiteY751" fmla="*/ 9469 h 10000"/>
                  <a:gd name="connsiteX752" fmla="*/ 6709 w 10000"/>
                  <a:gd name="connsiteY752" fmla="*/ 9462 h 10000"/>
                  <a:gd name="connsiteX753" fmla="*/ 6717 w 10000"/>
                  <a:gd name="connsiteY753" fmla="*/ 9459 h 10000"/>
                  <a:gd name="connsiteX754" fmla="*/ 6726 w 10000"/>
                  <a:gd name="connsiteY754" fmla="*/ 9459 h 10000"/>
                  <a:gd name="connsiteX755" fmla="*/ 6742 w 10000"/>
                  <a:gd name="connsiteY755" fmla="*/ 9462 h 10000"/>
                  <a:gd name="connsiteX756" fmla="*/ 6759 w 10000"/>
                  <a:gd name="connsiteY756" fmla="*/ 9479 h 10000"/>
                  <a:gd name="connsiteX757" fmla="*/ 6781 w 10000"/>
                  <a:gd name="connsiteY757" fmla="*/ 9485 h 10000"/>
                  <a:gd name="connsiteX758" fmla="*/ 6795 w 10000"/>
                  <a:gd name="connsiteY758" fmla="*/ 9485 h 10000"/>
                  <a:gd name="connsiteX759" fmla="*/ 6803 w 10000"/>
                  <a:gd name="connsiteY759" fmla="*/ 9498 h 10000"/>
                  <a:gd name="connsiteX760" fmla="*/ 6806 w 10000"/>
                  <a:gd name="connsiteY760" fmla="*/ 9508 h 10000"/>
                  <a:gd name="connsiteX761" fmla="*/ 6823 w 10000"/>
                  <a:gd name="connsiteY761" fmla="*/ 9514 h 10000"/>
                  <a:gd name="connsiteX762" fmla="*/ 6831 w 10000"/>
                  <a:gd name="connsiteY762" fmla="*/ 9514 h 10000"/>
                  <a:gd name="connsiteX763" fmla="*/ 6848 w 10000"/>
                  <a:gd name="connsiteY763" fmla="*/ 9514 h 10000"/>
                  <a:gd name="connsiteX764" fmla="*/ 6856 w 10000"/>
                  <a:gd name="connsiteY764" fmla="*/ 9517 h 10000"/>
                  <a:gd name="connsiteX765" fmla="*/ 6878 w 10000"/>
                  <a:gd name="connsiteY765" fmla="*/ 9524 h 10000"/>
                  <a:gd name="connsiteX766" fmla="*/ 6895 w 10000"/>
                  <a:gd name="connsiteY766" fmla="*/ 9524 h 10000"/>
                  <a:gd name="connsiteX767" fmla="*/ 6917 w 10000"/>
                  <a:gd name="connsiteY767" fmla="*/ 9527 h 10000"/>
                  <a:gd name="connsiteX768" fmla="*/ 6934 w 10000"/>
                  <a:gd name="connsiteY768" fmla="*/ 9534 h 10000"/>
                  <a:gd name="connsiteX769" fmla="*/ 6961 w 10000"/>
                  <a:gd name="connsiteY769" fmla="*/ 9543 h 10000"/>
                  <a:gd name="connsiteX770" fmla="*/ 6989 w 10000"/>
                  <a:gd name="connsiteY770" fmla="*/ 9547 h 10000"/>
                  <a:gd name="connsiteX771" fmla="*/ 7014 w 10000"/>
                  <a:gd name="connsiteY771" fmla="*/ 9543 h 10000"/>
                  <a:gd name="connsiteX772" fmla="*/ 7033 w 10000"/>
                  <a:gd name="connsiteY772" fmla="*/ 9543 h 10000"/>
                  <a:gd name="connsiteX773" fmla="*/ 7042 w 10000"/>
                  <a:gd name="connsiteY773" fmla="*/ 9547 h 10000"/>
                  <a:gd name="connsiteX774" fmla="*/ 7069 w 10000"/>
                  <a:gd name="connsiteY774" fmla="*/ 9647 h 10000"/>
                  <a:gd name="connsiteX775" fmla="*/ 7122 w 10000"/>
                  <a:gd name="connsiteY775" fmla="*/ 9734 h 10000"/>
                  <a:gd name="connsiteX776" fmla="*/ 7147 w 10000"/>
                  <a:gd name="connsiteY776" fmla="*/ 9744 h 10000"/>
                  <a:gd name="connsiteX777" fmla="*/ 7169 w 10000"/>
                  <a:gd name="connsiteY777" fmla="*/ 9741 h 10000"/>
                  <a:gd name="connsiteX778" fmla="*/ 7177 w 10000"/>
                  <a:gd name="connsiteY778" fmla="*/ 9744 h 10000"/>
                  <a:gd name="connsiteX779" fmla="*/ 7186 w 10000"/>
                  <a:gd name="connsiteY779" fmla="*/ 9754 h 10000"/>
                  <a:gd name="connsiteX780" fmla="*/ 7191 w 10000"/>
                  <a:gd name="connsiteY780" fmla="*/ 9773 h 10000"/>
                  <a:gd name="connsiteX781" fmla="*/ 7208 w 10000"/>
                  <a:gd name="connsiteY781" fmla="*/ 9783 h 10000"/>
                  <a:gd name="connsiteX782" fmla="*/ 7219 w 10000"/>
                  <a:gd name="connsiteY782" fmla="*/ 9793 h 10000"/>
                  <a:gd name="connsiteX783" fmla="*/ 7235 w 10000"/>
                  <a:gd name="connsiteY783" fmla="*/ 9802 h 10000"/>
                  <a:gd name="connsiteX784" fmla="*/ 7249 w 10000"/>
                  <a:gd name="connsiteY784" fmla="*/ 9819 h 10000"/>
                  <a:gd name="connsiteX785" fmla="*/ 7255 w 10000"/>
                  <a:gd name="connsiteY785" fmla="*/ 9835 h 10000"/>
                  <a:gd name="connsiteX786" fmla="*/ 7255 w 10000"/>
                  <a:gd name="connsiteY786" fmla="*/ 9848 h 10000"/>
                  <a:gd name="connsiteX787" fmla="*/ 7249 w 10000"/>
                  <a:gd name="connsiteY787" fmla="*/ 9848 h 10000"/>
                  <a:gd name="connsiteX788" fmla="*/ 7244 w 10000"/>
                  <a:gd name="connsiteY788" fmla="*/ 9858 h 10000"/>
                  <a:gd name="connsiteX789" fmla="*/ 7235 w 10000"/>
                  <a:gd name="connsiteY789" fmla="*/ 9883 h 10000"/>
                  <a:gd name="connsiteX790" fmla="*/ 7244 w 10000"/>
                  <a:gd name="connsiteY790" fmla="*/ 9903 h 10000"/>
                  <a:gd name="connsiteX791" fmla="*/ 7258 w 10000"/>
                  <a:gd name="connsiteY791" fmla="*/ 9926 h 10000"/>
                  <a:gd name="connsiteX792" fmla="*/ 7263 w 10000"/>
                  <a:gd name="connsiteY792" fmla="*/ 9948 h 10000"/>
                  <a:gd name="connsiteX793" fmla="*/ 7274 w 10000"/>
                  <a:gd name="connsiteY793" fmla="*/ 9968 h 10000"/>
                  <a:gd name="connsiteX794" fmla="*/ 7283 w 10000"/>
                  <a:gd name="connsiteY794" fmla="*/ 9987 h 10000"/>
                  <a:gd name="connsiteX795" fmla="*/ 7291 w 10000"/>
                  <a:gd name="connsiteY795" fmla="*/ 10000 h 10000"/>
                  <a:gd name="connsiteX796" fmla="*/ 7305 w 10000"/>
                  <a:gd name="connsiteY796" fmla="*/ 9997 h 10000"/>
                  <a:gd name="connsiteX797" fmla="*/ 7313 w 10000"/>
                  <a:gd name="connsiteY797" fmla="*/ 9977 h 10000"/>
                  <a:gd name="connsiteX798" fmla="*/ 7324 w 10000"/>
                  <a:gd name="connsiteY798" fmla="*/ 9968 h 10000"/>
                  <a:gd name="connsiteX799" fmla="*/ 7341 w 10000"/>
                  <a:gd name="connsiteY799" fmla="*/ 9971 h 10000"/>
                  <a:gd name="connsiteX800" fmla="*/ 7368 w 10000"/>
                  <a:gd name="connsiteY800" fmla="*/ 9987 h 10000"/>
                  <a:gd name="connsiteX801" fmla="*/ 7380 w 10000"/>
                  <a:gd name="connsiteY801" fmla="*/ 9990 h 10000"/>
                  <a:gd name="connsiteX802" fmla="*/ 7393 w 10000"/>
                  <a:gd name="connsiteY802" fmla="*/ 9981 h 10000"/>
                  <a:gd name="connsiteX803" fmla="*/ 7404 w 10000"/>
                  <a:gd name="connsiteY803" fmla="*/ 9968 h 10000"/>
                  <a:gd name="connsiteX804" fmla="*/ 7418 w 10000"/>
                  <a:gd name="connsiteY804" fmla="*/ 9948 h 10000"/>
                  <a:gd name="connsiteX805" fmla="*/ 7427 w 10000"/>
                  <a:gd name="connsiteY805" fmla="*/ 9922 h 10000"/>
                  <a:gd name="connsiteX806" fmla="*/ 7427 w 10000"/>
                  <a:gd name="connsiteY806" fmla="*/ 9906 h 10000"/>
                  <a:gd name="connsiteX807" fmla="*/ 7404 w 10000"/>
                  <a:gd name="connsiteY807" fmla="*/ 9877 h 10000"/>
                  <a:gd name="connsiteX808" fmla="*/ 7388 w 10000"/>
                  <a:gd name="connsiteY808" fmla="*/ 9854 h 10000"/>
                  <a:gd name="connsiteX809" fmla="*/ 7385 w 10000"/>
                  <a:gd name="connsiteY809" fmla="*/ 9845 h 10000"/>
                  <a:gd name="connsiteX810" fmla="*/ 7385 w 10000"/>
                  <a:gd name="connsiteY810" fmla="*/ 9825 h 10000"/>
                  <a:gd name="connsiteX811" fmla="*/ 7385 w 10000"/>
                  <a:gd name="connsiteY811" fmla="*/ 9819 h 10000"/>
                  <a:gd name="connsiteX812" fmla="*/ 7393 w 10000"/>
                  <a:gd name="connsiteY812" fmla="*/ 9809 h 10000"/>
                  <a:gd name="connsiteX813" fmla="*/ 7404 w 10000"/>
                  <a:gd name="connsiteY813" fmla="*/ 9793 h 10000"/>
                  <a:gd name="connsiteX814" fmla="*/ 7413 w 10000"/>
                  <a:gd name="connsiteY814" fmla="*/ 9783 h 10000"/>
                  <a:gd name="connsiteX815" fmla="*/ 7404 w 10000"/>
                  <a:gd name="connsiteY815" fmla="*/ 9770 h 10000"/>
                  <a:gd name="connsiteX816" fmla="*/ 7388 w 10000"/>
                  <a:gd name="connsiteY816" fmla="*/ 9760 h 10000"/>
                  <a:gd name="connsiteX817" fmla="*/ 7371 w 10000"/>
                  <a:gd name="connsiteY817" fmla="*/ 9744 h 10000"/>
                  <a:gd name="connsiteX818" fmla="*/ 7363 w 10000"/>
                  <a:gd name="connsiteY818" fmla="*/ 9731 h 10000"/>
                  <a:gd name="connsiteX819" fmla="*/ 7355 w 10000"/>
                  <a:gd name="connsiteY819" fmla="*/ 9715 h 10000"/>
                  <a:gd name="connsiteX820" fmla="*/ 7360 w 10000"/>
                  <a:gd name="connsiteY820" fmla="*/ 9686 h 10000"/>
                  <a:gd name="connsiteX821" fmla="*/ 7363 w 10000"/>
                  <a:gd name="connsiteY821" fmla="*/ 9657 h 10000"/>
                  <a:gd name="connsiteX822" fmla="*/ 7360 w 10000"/>
                  <a:gd name="connsiteY822" fmla="*/ 9631 h 10000"/>
                  <a:gd name="connsiteX823" fmla="*/ 7346 w 10000"/>
                  <a:gd name="connsiteY823" fmla="*/ 9611 h 10000"/>
                  <a:gd name="connsiteX824" fmla="*/ 7332 w 10000"/>
                  <a:gd name="connsiteY824" fmla="*/ 9585 h 10000"/>
                  <a:gd name="connsiteX825" fmla="*/ 7324 w 10000"/>
                  <a:gd name="connsiteY825" fmla="*/ 9573 h 10000"/>
                  <a:gd name="connsiteX826" fmla="*/ 7324 w 10000"/>
                  <a:gd name="connsiteY826" fmla="*/ 9553 h 10000"/>
                  <a:gd name="connsiteX827" fmla="*/ 7324 w 10000"/>
                  <a:gd name="connsiteY827" fmla="*/ 9543 h 10000"/>
                  <a:gd name="connsiteX828" fmla="*/ 7324 w 10000"/>
                  <a:gd name="connsiteY828" fmla="*/ 9517 h 10000"/>
                  <a:gd name="connsiteX829" fmla="*/ 7324 w 10000"/>
                  <a:gd name="connsiteY829" fmla="*/ 9498 h 10000"/>
                  <a:gd name="connsiteX830" fmla="*/ 7332 w 10000"/>
                  <a:gd name="connsiteY830" fmla="*/ 9479 h 10000"/>
                  <a:gd name="connsiteX831" fmla="*/ 7341 w 10000"/>
                  <a:gd name="connsiteY831" fmla="*/ 9462 h 10000"/>
                  <a:gd name="connsiteX832" fmla="*/ 7352 w 10000"/>
                  <a:gd name="connsiteY832" fmla="*/ 9459 h 10000"/>
                  <a:gd name="connsiteX833" fmla="*/ 7360 w 10000"/>
                  <a:gd name="connsiteY833" fmla="*/ 9443 h 10000"/>
                  <a:gd name="connsiteX834" fmla="*/ 7363 w 10000"/>
                  <a:gd name="connsiteY834" fmla="*/ 9433 h 10000"/>
                  <a:gd name="connsiteX835" fmla="*/ 7377 w 10000"/>
                  <a:gd name="connsiteY835" fmla="*/ 9433 h 10000"/>
                  <a:gd name="connsiteX836" fmla="*/ 7388 w 10000"/>
                  <a:gd name="connsiteY836" fmla="*/ 9430 h 10000"/>
                  <a:gd name="connsiteX837" fmla="*/ 7396 w 10000"/>
                  <a:gd name="connsiteY837" fmla="*/ 9430 h 10000"/>
                  <a:gd name="connsiteX838" fmla="*/ 7402 w 10000"/>
                  <a:gd name="connsiteY838" fmla="*/ 9424 h 10000"/>
                  <a:gd name="connsiteX839" fmla="*/ 7396 w 10000"/>
                  <a:gd name="connsiteY839" fmla="*/ 9414 h 10000"/>
                  <a:gd name="connsiteX840" fmla="*/ 7388 w 10000"/>
                  <a:gd name="connsiteY840" fmla="*/ 9401 h 10000"/>
                  <a:gd name="connsiteX841" fmla="*/ 7371 w 10000"/>
                  <a:gd name="connsiteY841" fmla="*/ 9391 h 10000"/>
                  <a:gd name="connsiteX842" fmla="*/ 7355 w 10000"/>
                  <a:gd name="connsiteY842" fmla="*/ 9375 h 10000"/>
                  <a:gd name="connsiteX843" fmla="*/ 7332 w 10000"/>
                  <a:gd name="connsiteY843" fmla="*/ 9356 h 10000"/>
                  <a:gd name="connsiteX844" fmla="*/ 7313 w 10000"/>
                  <a:gd name="connsiteY844" fmla="*/ 9330 h 10000"/>
                  <a:gd name="connsiteX845" fmla="*/ 7307 w 10000"/>
                  <a:gd name="connsiteY845" fmla="*/ 9310 h 10000"/>
                  <a:gd name="connsiteX846" fmla="*/ 7305 w 10000"/>
                  <a:gd name="connsiteY846" fmla="*/ 9291 h 10000"/>
                  <a:gd name="connsiteX847" fmla="*/ 7305 w 10000"/>
                  <a:gd name="connsiteY847" fmla="*/ 9278 h 10000"/>
                  <a:gd name="connsiteX848" fmla="*/ 7296 w 10000"/>
                  <a:gd name="connsiteY848" fmla="*/ 9268 h 10000"/>
                  <a:gd name="connsiteX849" fmla="*/ 7296 w 10000"/>
                  <a:gd name="connsiteY849" fmla="*/ 9249 h 10000"/>
                  <a:gd name="connsiteX850" fmla="*/ 7291 w 10000"/>
                  <a:gd name="connsiteY850" fmla="*/ 9226 h 10000"/>
                  <a:gd name="connsiteX851" fmla="*/ 7283 w 10000"/>
                  <a:gd name="connsiteY851" fmla="*/ 9213 h 10000"/>
                  <a:gd name="connsiteX852" fmla="*/ 7274 w 10000"/>
                  <a:gd name="connsiteY852" fmla="*/ 9194 h 10000"/>
                  <a:gd name="connsiteX853" fmla="*/ 7274 w 10000"/>
                  <a:gd name="connsiteY853" fmla="*/ 9174 h 10000"/>
                  <a:gd name="connsiteX854" fmla="*/ 7280 w 10000"/>
                  <a:gd name="connsiteY854" fmla="*/ 9148 h 10000"/>
                  <a:gd name="connsiteX855" fmla="*/ 7283 w 10000"/>
                  <a:gd name="connsiteY855" fmla="*/ 9119 h 10000"/>
                  <a:gd name="connsiteX856" fmla="*/ 7291 w 10000"/>
                  <a:gd name="connsiteY856" fmla="*/ 9100 h 10000"/>
                  <a:gd name="connsiteX857" fmla="*/ 7307 w 10000"/>
                  <a:gd name="connsiteY857" fmla="*/ 9080 h 10000"/>
                  <a:gd name="connsiteX858" fmla="*/ 7324 w 10000"/>
                  <a:gd name="connsiteY858" fmla="*/ 9054 h 10000"/>
                  <a:gd name="connsiteX859" fmla="*/ 7341 w 10000"/>
                  <a:gd name="connsiteY859" fmla="*/ 9054 h 10000"/>
                  <a:gd name="connsiteX860" fmla="*/ 7352 w 10000"/>
                  <a:gd name="connsiteY860" fmla="*/ 9054 h 10000"/>
                  <a:gd name="connsiteX861" fmla="*/ 7346 w 10000"/>
                  <a:gd name="connsiteY861" fmla="*/ 9032 h 10000"/>
                  <a:gd name="connsiteX862" fmla="*/ 7341 w 10000"/>
                  <a:gd name="connsiteY862" fmla="*/ 9022 h 10000"/>
                  <a:gd name="connsiteX863" fmla="*/ 7352 w 10000"/>
                  <a:gd name="connsiteY863" fmla="*/ 8999 h 10000"/>
                  <a:gd name="connsiteX864" fmla="*/ 7360 w 10000"/>
                  <a:gd name="connsiteY864" fmla="*/ 8967 h 10000"/>
                  <a:gd name="connsiteX865" fmla="*/ 7368 w 10000"/>
                  <a:gd name="connsiteY865" fmla="*/ 8922 h 10000"/>
                  <a:gd name="connsiteX866" fmla="*/ 7377 w 10000"/>
                  <a:gd name="connsiteY866" fmla="*/ 8896 h 10000"/>
                  <a:gd name="connsiteX867" fmla="*/ 7380 w 10000"/>
                  <a:gd name="connsiteY867" fmla="*/ 8867 h 10000"/>
                  <a:gd name="connsiteX868" fmla="*/ 7402 w 10000"/>
                  <a:gd name="connsiteY868" fmla="*/ 8824 h 10000"/>
                  <a:gd name="connsiteX869" fmla="*/ 7402 w 10000"/>
                  <a:gd name="connsiteY869" fmla="*/ 8808 h 10000"/>
                  <a:gd name="connsiteX870" fmla="*/ 7393 w 10000"/>
                  <a:gd name="connsiteY870" fmla="*/ 8795 h 10000"/>
                  <a:gd name="connsiteX871" fmla="*/ 7388 w 10000"/>
                  <a:gd name="connsiteY871" fmla="*/ 8799 h 10000"/>
                  <a:gd name="connsiteX872" fmla="*/ 7396 w 10000"/>
                  <a:gd name="connsiteY872" fmla="*/ 8789 h 10000"/>
                  <a:gd name="connsiteX873" fmla="*/ 7404 w 10000"/>
                  <a:gd name="connsiteY873" fmla="*/ 8789 h 10000"/>
                  <a:gd name="connsiteX874" fmla="*/ 7421 w 10000"/>
                  <a:gd name="connsiteY874" fmla="*/ 8769 h 10000"/>
                  <a:gd name="connsiteX875" fmla="*/ 7443 w 10000"/>
                  <a:gd name="connsiteY875" fmla="*/ 8763 h 10000"/>
                  <a:gd name="connsiteX876" fmla="*/ 7452 w 10000"/>
                  <a:gd name="connsiteY876" fmla="*/ 8769 h 10000"/>
                  <a:gd name="connsiteX877" fmla="*/ 7468 w 10000"/>
                  <a:gd name="connsiteY877" fmla="*/ 8769 h 10000"/>
                  <a:gd name="connsiteX878" fmla="*/ 7499 w 10000"/>
                  <a:gd name="connsiteY878" fmla="*/ 8763 h 10000"/>
                  <a:gd name="connsiteX879" fmla="*/ 7526 w 10000"/>
                  <a:gd name="connsiteY879" fmla="*/ 8763 h 10000"/>
                  <a:gd name="connsiteX880" fmla="*/ 7532 w 10000"/>
                  <a:gd name="connsiteY880" fmla="*/ 8763 h 10000"/>
                  <a:gd name="connsiteX881" fmla="*/ 7554 w 10000"/>
                  <a:gd name="connsiteY881" fmla="*/ 8744 h 10000"/>
                  <a:gd name="connsiteX882" fmla="*/ 7571 w 10000"/>
                  <a:gd name="connsiteY882" fmla="*/ 8731 h 10000"/>
                  <a:gd name="connsiteX883" fmla="*/ 7587 w 10000"/>
                  <a:gd name="connsiteY883" fmla="*/ 8711 h 10000"/>
                  <a:gd name="connsiteX884" fmla="*/ 7607 w 10000"/>
                  <a:gd name="connsiteY884" fmla="*/ 8711 h 10000"/>
                  <a:gd name="connsiteX885" fmla="*/ 7634 w 10000"/>
                  <a:gd name="connsiteY885" fmla="*/ 8705 h 10000"/>
                  <a:gd name="connsiteX886" fmla="*/ 7643 w 10000"/>
                  <a:gd name="connsiteY886" fmla="*/ 8682 h 10000"/>
                  <a:gd name="connsiteX887" fmla="*/ 7654 w 10000"/>
                  <a:gd name="connsiteY887" fmla="*/ 8666 h 10000"/>
                  <a:gd name="connsiteX888" fmla="*/ 7668 w 10000"/>
                  <a:gd name="connsiteY888" fmla="*/ 8666 h 10000"/>
                  <a:gd name="connsiteX889" fmla="*/ 7676 w 10000"/>
                  <a:gd name="connsiteY889" fmla="*/ 8682 h 10000"/>
                  <a:gd name="connsiteX890" fmla="*/ 7704 w 10000"/>
                  <a:gd name="connsiteY890" fmla="*/ 8669 h 10000"/>
                  <a:gd name="connsiteX891" fmla="*/ 7712 w 10000"/>
                  <a:gd name="connsiteY891" fmla="*/ 8669 h 10000"/>
                  <a:gd name="connsiteX892" fmla="*/ 7720 w 10000"/>
                  <a:gd name="connsiteY892" fmla="*/ 8669 h 10000"/>
                  <a:gd name="connsiteX893" fmla="*/ 7726 w 10000"/>
                  <a:gd name="connsiteY893" fmla="*/ 8656 h 10000"/>
                  <a:gd name="connsiteX894" fmla="*/ 7734 w 10000"/>
                  <a:gd name="connsiteY894" fmla="*/ 8650 h 10000"/>
                  <a:gd name="connsiteX895" fmla="*/ 7742 w 10000"/>
                  <a:gd name="connsiteY895" fmla="*/ 8650 h 10000"/>
                  <a:gd name="connsiteX896" fmla="*/ 7759 w 10000"/>
                  <a:gd name="connsiteY896" fmla="*/ 8650 h 10000"/>
                  <a:gd name="connsiteX897" fmla="*/ 7756 w 10000"/>
                  <a:gd name="connsiteY897" fmla="*/ 8630 h 10000"/>
                  <a:gd name="connsiteX898" fmla="*/ 7751 w 10000"/>
                  <a:gd name="connsiteY898" fmla="*/ 8627 h 10000"/>
                  <a:gd name="connsiteX899" fmla="*/ 7742 w 10000"/>
                  <a:gd name="connsiteY899" fmla="*/ 8620 h 10000"/>
                  <a:gd name="connsiteX900" fmla="*/ 7734 w 10000"/>
                  <a:gd name="connsiteY900" fmla="*/ 8591 h 10000"/>
                  <a:gd name="connsiteX901" fmla="*/ 7709 w 10000"/>
                  <a:gd name="connsiteY901" fmla="*/ 8582 h 10000"/>
                  <a:gd name="connsiteX902" fmla="*/ 7695 w 10000"/>
                  <a:gd name="connsiteY902" fmla="*/ 8578 h 10000"/>
                  <a:gd name="connsiteX903" fmla="*/ 7668 w 10000"/>
                  <a:gd name="connsiteY903" fmla="*/ 8562 h 10000"/>
                  <a:gd name="connsiteX904" fmla="*/ 7645 w 10000"/>
                  <a:gd name="connsiteY904" fmla="*/ 8552 h 10000"/>
                  <a:gd name="connsiteX905" fmla="*/ 7615 w 10000"/>
                  <a:gd name="connsiteY905" fmla="*/ 8543 h 10000"/>
                  <a:gd name="connsiteX906" fmla="*/ 7596 w 10000"/>
                  <a:gd name="connsiteY906" fmla="*/ 8527 h 10000"/>
                  <a:gd name="connsiteX907" fmla="*/ 7565 w 10000"/>
                  <a:gd name="connsiteY907" fmla="*/ 8494 h 10000"/>
                  <a:gd name="connsiteX908" fmla="*/ 7562 w 10000"/>
                  <a:gd name="connsiteY908" fmla="*/ 8475 h 10000"/>
                  <a:gd name="connsiteX909" fmla="*/ 7540 w 10000"/>
                  <a:gd name="connsiteY909" fmla="*/ 8455 h 10000"/>
                  <a:gd name="connsiteX910" fmla="*/ 7535 w 10000"/>
                  <a:gd name="connsiteY910" fmla="*/ 8446 h 10000"/>
                  <a:gd name="connsiteX911" fmla="*/ 7535 w 10000"/>
                  <a:gd name="connsiteY911" fmla="*/ 8420 h 10000"/>
                  <a:gd name="connsiteX912" fmla="*/ 7535 w 10000"/>
                  <a:gd name="connsiteY912" fmla="*/ 8391 h 10000"/>
                  <a:gd name="connsiteX913" fmla="*/ 7548 w 10000"/>
                  <a:gd name="connsiteY913" fmla="*/ 8345 h 10000"/>
                  <a:gd name="connsiteX914" fmla="*/ 7562 w 10000"/>
                  <a:gd name="connsiteY914" fmla="*/ 8319 h 10000"/>
                  <a:gd name="connsiteX915" fmla="*/ 7582 w 10000"/>
                  <a:gd name="connsiteY915" fmla="*/ 8310 h 10000"/>
                  <a:gd name="connsiteX916" fmla="*/ 7607 w 10000"/>
                  <a:gd name="connsiteY916" fmla="*/ 8300 h 10000"/>
                  <a:gd name="connsiteX917" fmla="*/ 7629 w 10000"/>
                  <a:gd name="connsiteY917" fmla="*/ 8300 h 10000"/>
                  <a:gd name="connsiteX918" fmla="*/ 7651 w 10000"/>
                  <a:gd name="connsiteY918" fmla="*/ 8297 h 10000"/>
                  <a:gd name="connsiteX919" fmla="*/ 7668 w 10000"/>
                  <a:gd name="connsiteY919" fmla="*/ 8280 h 10000"/>
                  <a:gd name="connsiteX920" fmla="*/ 7687 w 10000"/>
                  <a:gd name="connsiteY920" fmla="*/ 8267 h 10000"/>
                  <a:gd name="connsiteX921" fmla="*/ 7693 w 10000"/>
                  <a:gd name="connsiteY921" fmla="*/ 8261 h 10000"/>
                  <a:gd name="connsiteX922" fmla="*/ 7701 w 10000"/>
                  <a:gd name="connsiteY922" fmla="*/ 8248 h 10000"/>
                  <a:gd name="connsiteX923" fmla="*/ 7712 w 10000"/>
                  <a:gd name="connsiteY923" fmla="*/ 8238 h 10000"/>
                  <a:gd name="connsiteX924" fmla="*/ 7731 w 10000"/>
                  <a:gd name="connsiteY924" fmla="*/ 8222 h 10000"/>
                  <a:gd name="connsiteX925" fmla="*/ 7740 w 10000"/>
                  <a:gd name="connsiteY925" fmla="*/ 8206 h 10000"/>
                  <a:gd name="connsiteX926" fmla="*/ 7756 w 10000"/>
                  <a:gd name="connsiteY926" fmla="*/ 8183 h 10000"/>
                  <a:gd name="connsiteX927" fmla="*/ 7773 w 10000"/>
                  <a:gd name="connsiteY927" fmla="*/ 8177 h 10000"/>
                  <a:gd name="connsiteX928" fmla="*/ 7784 w 10000"/>
                  <a:gd name="connsiteY928" fmla="*/ 8183 h 10000"/>
                  <a:gd name="connsiteX929" fmla="*/ 7801 w 10000"/>
                  <a:gd name="connsiteY929" fmla="*/ 8174 h 10000"/>
                  <a:gd name="connsiteX930" fmla="*/ 7801 w 10000"/>
                  <a:gd name="connsiteY930" fmla="*/ 8157 h 10000"/>
                  <a:gd name="connsiteX931" fmla="*/ 7817 w 10000"/>
                  <a:gd name="connsiteY931" fmla="*/ 8164 h 10000"/>
                  <a:gd name="connsiteX932" fmla="*/ 7837 w 10000"/>
                  <a:gd name="connsiteY932" fmla="*/ 8164 h 10000"/>
                  <a:gd name="connsiteX933" fmla="*/ 7856 w 10000"/>
                  <a:gd name="connsiteY933" fmla="*/ 8164 h 10000"/>
                  <a:gd name="connsiteX934" fmla="*/ 7870 w 10000"/>
                  <a:gd name="connsiteY934" fmla="*/ 8167 h 10000"/>
                  <a:gd name="connsiteX935" fmla="*/ 7881 w 10000"/>
                  <a:gd name="connsiteY935" fmla="*/ 8174 h 10000"/>
                  <a:gd name="connsiteX936" fmla="*/ 7898 w 10000"/>
                  <a:gd name="connsiteY936" fmla="*/ 8187 h 10000"/>
                  <a:gd name="connsiteX937" fmla="*/ 7917 w 10000"/>
                  <a:gd name="connsiteY937" fmla="*/ 8187 h 10000"/>
                  <a:gd name="connsiteX938" fmla="*/ 7928 w 10000"/>
                  <a:gd name="connsiteY938" fmla="*/ 8157 h 10000"/>
                  <a:gd name="connsiteX939" fmla="*/ 7942 w 10000"/>
                  <a:gd name="connsiteY939" fmla="*/ 8157 h 10000"/>
                  <a:gd name="connsiteX940" fmla="*/ 7958 w 10000"/>
                  <a:gd name="connsiteY940" fmla="*/ 8164 h 10000"/>
                  <a:gd name="connsiteX941" fmla="*/ 7983 w 10000"/>
                  <a:gd name="connsiteY941" fmla="*/ 8144 h 10000"/>
                  <a:gd name="connsiteX942" fmla="*/ 8000 w 10000"/>
                  <a:gd name="connsiteY942" fmla="*/ 8109 h 10000"/>
                  <a:gd name="connsiteX943" fmla="*/ 7994 w 10000"/>
                  <a:gd name="connsiteY943" fmla="*/ 8093 h 10000"/>
                  <a:gd name="connsiteX944" fmla="*/ 7983 w 10000"/>
                  <a:gd name="connsiteY944" fmla="*/ 8070 h 10000"/>
                  <a:gd name="connsiteX945" fmla="*/ 7986 w 10000"/>
                  <a:gd name="connsiteY945" fmla="*/ 8063 h 10000"/>
                  <a:gd name="connsiteX946" fmla="*/ 7978 w 10000"/>
                  <a:gd name="connsiteY946" fmla="*/ 8044 h 10000"/>
                  <a:gd name="connsiteX947" fmla="*/ 7986 w 10000"/>
                  <a:gd name="connsiteY947" fmla="*/ 8002 h 10000"/>
                  <a:gd name="connsiteX948" fmla="*/ 7983 w 10000"/>
                  <a:gd name="connsiteY948" fmla="*/ 7947 h 10000"/>
                  <a:gd name="connsiteX949" fmla="*/ 7961 w 10000"/>
                  <a:gd name="connsiteY949" fmla="*/ 7931 h 10000"/>
                  <a:gd name="connsiteX950" fmla="*/ 7958 w 10000"/>
                  <a:gd name="connsiteY950" fmla="*/ 7898 h 10000"/>
                  <a:gd name="connsiteX951" fmla="*/ 7953 w 10000"/>
                  <a:gd name="connsiteY951" fmla="*/ 7856 h 10000"/>
                  <a:gd name="connsiteX952" fmla="*/ 7967 w 10000"/>
                  <a:gd name="connsiteY952" fmla="*/ 7837 h 10000"/>
                  <a:gd name="connsiteX953" fmla="*/ 7950 w 10000"/>
                  <a:gd name="connsiteY953" fmla="*/ 7824 h 10000"/>
                  <a:gd name="connsiteX954" fmla="*/ 7906 w 10000"/>
                  <a:gd name="connsiteY954" fmla="*/ 7814 h 10000"/>
                  <a:gd name="connsiteX955" fmla="*/ 7878 w 10000"/>
                  <a:gd name="connsiteY955" fmla="*/ 7814 h 10000"/>
                  <a:gd name="connsiteX956" fmla="*/ 7870 w 10000"/>
                  <a:gd name="connsiteY956" fmla="*/ 7795 h 10000"/>
                  <a:gd name="connsiteX957" fmla="*/ 7878 w 10000"/>
                  <a:gd name="connsiteY957" fmla="*/ 7778 h 10000"/>
                  <a:gd name="connsiteX958" fmla="*/ 7881 w 10000"/>
                  <a:gd name="connsiteY958" fmla="*/ 7775 h 10000"/>
                  <a:gd name="connsiteX959" fmla="*/ 7878 w 10000"/>
                  <a:gd name="connsiteY959" fmla="*/ 7743 h 10000"/>
                  <a:gd name="connsiteX960" fmla="*/ 7895 w 10000"/>
                  <a:gd name="connsiteY960" fmla="*/ 7733 h 10000"/>
                  <a:gd name="connsiteX961" fmla="*/ 7911 w 10000"/>
                  <a:gd name="connsiteY961" fmla="*/ 7710 h 10000"/>
                  <a:gd name="connsiteX962" fmla="*/ 7911 w 10000"/>
                  <a:gd name="connsiteY962" fmla="*/ 7665 h 10000"/>
                  <a:gd name="connsiteX963" fmla="*/ 7917 w 10000"/>
                  <a:gd name="connsiteY963" fmla="*/ 7600 h 10000"/>
                  <a:gd name="connsiteX964" fmla="*/ 7928 w 10000"/>
                  <a:gd name="connsiteY964" fmla="*/ 7581 h 10000"/>
                  <a:gd name="connsiteX965" fmla="*/ 7917 w 10000"/>
                  <a:gd name="connsiteY965" fmla="*/ 7474 h 10000"/>
                  <a:gd name="connsiteX966" fmla="*/ 7873 w 10000"/>
                  <a:gd name="connsiteY966" fmla="*/ 7335 h 10000"/>
                  <a:gd name="connsiteX967" fmla="*/ 7756 w 10000"/>
                  <a:gd name="connsiteY967" fmla="*/ 7050 h 10000"/>
                  <a:gd name="connsiteX968" fmla="*/ 7679 w 10000"/>
                  <a:gd name="connsiteY968" fmla="*/ 6839 h 10000"/>
                  <a:gd name="connsiteX969" fmla="*/ 7668 w 10000"/>
                  <a:gd name="connsiteY969" fmla="*/ 6823 h 10000"/>
                  <a:gd name="connsiteX970" fmla="*/ 7659 w 10000"/>
                  <a:gd name="connsiteY970" fmla="*/ 6768 h 10000"/>
                  <a:gd name="connsiteX971" fmla="*/ 7659 w 10000"/>
                  <a:gd name="connsiteY971" fmla="*/ 6739 h 10000"/>
                  <a:gd name="connsiteX972" fmla="*/ 7651 w 10000"/>
                  <a:gd name="connsiteY972" fmla="*/ 6713 h 10000"/>
                  <a:gd name="connsiteX973" fmla="*/ 7654 w 10000"/>
                  <a:gd name="connsiteY973" fmla="*/ 6684 h 10000"/>
                  <a:gd name="connsiteX974" fmla="*/ 7643 w 10000"/>
                  <a:gd name="connsiteY974" fmla="*/ 6626 h 10000"/>
                  <a:gd name="connsiteX975" fmla="*/ 7629 w 10000"/>
                  <a:gd name="connsiteY975" fmla="*/ 6600 h 10000"/>
                  <a:gd name="connsiteX976" fmla="*/ 7629 w 10000"/>
                  <a:gd name="connsiteY976" fmla="*/ 6580 h 10000"/>
                  <a:gd name="connsiteX977" fmla="*/ 7623 w 10000"/>
                  <a:gd name="connsiteY977" fmla="*/ 6541 h 10000"/>
                  <a:gd name="connsiteX978" fmla="*/ 7615 w 10000"/>
                  <a:gd name="connsiteY978" fmla="*/ 6522 h 10000"/>
                  <a:gd name="connsiteX979" fmla="*/ 7598 w 10000"/>
                  <a:gd name="connsiteY979" fmla="*/ 6509 h 10000"/>
                  <a:gd name="connsiteX980" fmla="*/ 7587 w 10000"/>
                  <a:gd name="connsiteY980" fmla="*/ 6493 h 10000"/>
                  <a:gd name="connsiteX981" fmla="*/ 7579 w 10000"/>
                  <a:gd name="connsiteY981" fmla="*/ 6464 h 10000"/>
                  <a:gd name="connsiteX982" fmla="*/ 7587 w 10000"/>
                  <a:gd name="connsiteY982" fmla="*/ 6438 h 10000"/>
                  <a:gd name="connsiteX983" fmla="*/ 7596 w 10000"/>
                  <a:gd name="connsiteY983" fmla="*/ 6425 h 10000"/>
                  <a:gd name="connsiteX984" fmla="*/ 7590 w 10000"/>
                  <a:gd name="connsiteY984" fmla="*/ 6396 h 10000"/>
                  <a:gd name="connsiteX985" fmla="*/ 7590 w 10000"/>
                  <a:gd name="connsiteY985" fmla="*/ 6373 h 10000"/>
                  <a:gd name="connsiteX986" fmla="*/ 7587 w 10000"/>
                  <a:gd name="connsiteY986" fmla="*/ 6354 h 10000"/>
                  <a:gd name="connsiteX987" fmla="*/ 7582 w 10000"/>
                  <a:gd name="connsiteY987" fmla="*/ 6344 h 10000"/>
                  <a:gd name="connsiteX988" fmla="*/ 7582 w 10000"/>
                  <a:gd name="connsiteY988" fmla="*/ 6324 h 10000"/>
                  <a:gd name="connsiteX989" fmla="*/ 7571 w 10000"/>
                  <a:gd name="connsiteY989" fmla="*/ 6302 h 10000"/>
                  <a:gd name="connsiteX990" fmla="*/ 7548 w 10000"/>
                  <a:gd name="connsiteY990" fmla="*/ 6256 h 10000"/>
                  <a:gd name="connsiteX991" fmla="*/ 7546 w 10000"/>
                  <a:gd name="connsiteY991" fmla="*/ 6218 h 10000"/>
                  <a:gd name="connsiteX992" fmla="*/ 7540 w 10000"/>
                  <a:gd name="connsiteY992" fmla="*/ 6159 h 10000"/>
                  <a:gd name="connsiteX993" fmla="*/ 7535 w 10000"/>
                  <a:gd name="connsiteY993" fmla="*/ 6114 h 10000"/>
                  <a:gd name="connsiteX994" fmla="*/ 7535 w 10000"/>
                  <a:gd name="connsiteY994" fmla="*/ 6088 h 10000"/>
                  <a:gd name="connsiteX995" fmla="*/ 7540 w 10000"/>
                  <a:gd name="connsiteY995" fmla="*/ 6049 h 10000"/>
                  <a:gd name="connsiteX996" fmla="*/ 7546 w 10000"/>
                  <a:gd name="connsiteY996" fmla="*/ 6004 h 10000"/>
                  <a:gd name="connsiteX997" fmla="*/ 7548 w 10000"/>
                  <a:gd name="connsiteY997" fmla="*/ 5965 h 10000"/>
                  <a:gd name="connsiteX998" fmla="*/ 7548 w 10000"/>
                  <a:gd name="connsiteY998" fmla="*/ 5946 h 10000"/>
                  <a:gd name="connsiteX999" fmla="*/ 7548 w 10000"/>
                  <a:gd name="connsiteY999" fmla="*/ 5933 h 10000"/>
                  <a:gd name="connsiteX1000" fmla="*/ 7548 w 10000"/>
                  <a:gd name="connsiteY1000" fmla="*/ 5910 h 10000"/>
                  <a:gd name="connsiteX1001" fmla="*/ 7548 w 10000"/>
                  <a:gd name="connsiteY1001" fmla="*/ 5897 h 10000"/>
                  <a:gd name="connsiteX1002" fmla="*/ 7546 w 10000"/>
                  <a:gd name="connsiteY1002" fmla="*/ 5871 h 10000"/>
                  <a:gd name="connsiteX1003" fmla="*/ 7535 w 10000"/>
                  <a:gd name="connsiteY1003" fmla="*/ 5839 h 10000"/>
                  <a:gd name="connsiteX1004" fmla="*/ 7524 w 10000"/>
                  <a:gd name="connsiteY1004" fmla="*/ 5797 h 10000"/>
                  <a:gd name="connsiteX1005" fmla="*/ 7518 w 10000"/>
                  <a:gd name="connsiteY1005" fmla="*/ 5767 h 10000"/>
                  <a:gd name="connsiteX1006" fmla="*/ 7515 w 10000"/>
                  <a:gd name="connsiteY1006" fmla="*/ 5745 h 10000"/>
                  <a:gd name="connsiteX1007" fmla="*/ 7501 w 10000"/>
                  <a:gd name="connsiteY1007" fmla="*/ 5683 h 10000"/>
                  <a:gd name="connsiteX1008" fmla="*/ 7490 w 10000"/>
                  <a:gd name="connsiteY1008" fmla="*/ 5631 h 10000"/>
                  <a:gd name="connsiteX1009" fmla="*/ 7482 w 10000"/>
                  <a:gd name="connsiteY1009" fmla="*/ 5593 h 10000"/>
                  <a:gd name="connsiteX1010" fmla="*/ 7476 w 10000"/>
                  <a:gd name="connsiteY1010" fmla="*/ 5570 h 10000"/>
                  <a:gd name="connsiteX1011" fmla="*/ 7476 w 10000"/>
                  <a:gd name="connsiteY1011" fmla="*/ 5528 h 10000"/>
                  <a:gd name="connsiteX1012" fmla="*/ 7482 w 10000"/>
                  <a:gd name="connsiteY1012" fmla="*/ 5502 h 10000"/>
                  <a:gd name="connsiteX1013" fmla="*/ 7490 w 10000"/>
                  <a:gd name="connsiteY1013" fmla="*/ 5489 h 10000"/>
                  <a:gd name="connsiteX1014" fmla="*/ 7499 w 10000"/>
                  <a:gd name="connsiteY1014" fmla="*/ 5479 h 10000"/>
                  <a:gd name="connsiteX1015" fmla="*/ 7493 w 10000"/>
                  <a:gd name="connsiteY1015" fmla="*/ 5427 h 10000"/>
                  <a:gd name="connsiteX1016" fmla="*/ 7501 w 10000"/>
                  <a:gd name="connsiteY1016" fmla="*/ 5415 h 10000"/>
                  <a:gd name="connsiteX1017" fmla="*/ 7510 w 10000"/>
                  <a:gd name="connsiteY1017" fmla="*/ 5398 h 10000"/>
                  <a:gd name="connsiteX1018" fmla="*/ 7515 w 10000"/>
                  <a:gd name="connsiteY1018" fmla="*/ 5379 h 10000"/>
                  <a:gd name="connsiteX1019" fmla="*/ 7526 w 10000"/>
                  <a:gd name="connsiteY1019" fmla="*/ 5366 h 10000"/>
                  <a:gd name="connsiteX1020" fmla="*/ 7518 w 10000"/>
                  <a:gd name="connsiteY1020" fmla="*/ 5350 h 10000"/>
                  <a:gd name="connsiteX1021" fmla="*/ 7518 w 10000"/>
                  <a:gd name="connsiteY1021" fmla="*/ 5330 h 10000"/>
                  <a:gd name="connsiteX1022" fmla="*/ 7526 w 10000"/>
                  <a:gd name="connsiteY1022" fmla="*/ 5311 h 10000"/>
                  <a:gd name="connsiteX1023" fmla="*/ 7540 w 10000"/>
                  <a:gd name="connsiteY1023" fmla="*/ 5291 h 10000"/>
                  <a:gd name="connsiteX1024" fmla="*/ 7540 w 10000"/>
                  <a:gd name="connsiteY1024" fmla="*/ 5266 h 10000"/>
                  <a:gd name="connsiteX1025" fmla="*/ 7540 w 10000"/>
                  <a:gd name="connsiteY1025" fmla="*/ 5256 h 10000"/>
                  <a:gd name="connsiteX1026" fmla="*/ 7524 w 10000"/>
                  <a:gd name="connsiteY1026" fmla="*/ 5233 h 10000"/>
                  <a:gd name="connsiteX1027" fmla="*/ 7515 w 10000"/>
                  <a:gd name="connsiteY1027" fmla="*/ 5217 h 10000"/>
                  <a:gd name="connsiteX1028" fmla="*/ 7490 w 10000"/>
                  <a:gd name="connsiteY1028" fmla="*/ 5178 h 10000"/>
                  <a:gd name="connsiteX1029" fmla="*/ 7474 w 10000"/>
                  <a:gd name="connsiteY1029" fmla="*/ 5162 h 10000"/>
                  <a:gd name="connsiteX1030" fmla="*/ 7457 w 10000"/>
                  <a:gd name="connsiteY1030" fmla="*/ 5120 h 10000"/>
                  <a:gd name="connsiteX1031" fmla="*/ 7421 w 10000"/>
                  <a:gd name="connsiteY1031" fmla="*/ 5087 h 10000"/>
                  <a:gd name="connsiteX1032" fmla="*/ 7380 w 10000"/>
                  <a:gd name="connsiteY1032" fmla="*/ 5068 h 10000"/>
                  <a:gd name="connsiteX1033" fmla="*/ 7355 w 10000"/>
                  <a:gd name="connsiteY1033" fmla="*/ 5058 h 10000"/>
                  <a:gd name="connsiteX1034" fmla="*/ 7332 w 10000"/>
                  <a:gd name="connsiteY1034" fmla="*/ 5049 h 10000"/>
                  <a:gd name="connsiteX1035" fmla="*/ 7305 w 10000"/>
                  <a:gd name="connsiteY1035" fmla="*/ 5016 h 10000"/>
                  <a:gd name="connsiteX1036" fmla="*/ 7305 w 10000"/>
                  <a:gd name="connsiteY1036" fmla="*/ 5000 h 10000"/>
                  <a:gd name="connsiteX1037" fmla="*/ 7296 w 10000"/>
                  <a:gd name="connsiteY1037" fmla="*/ 4971 h 10000"/>
                  <a:gd name="connsiteX1038" fmla="*/ 7288 w 10000"/>
                  <a:gd name="connsiteY1038" fmla="*/ 4945 h 10000"/>
                  <a:gd name="connsiteX1039" fmla="*/ 7280 w 10000"/>
                  <a:gd name="connsiteY1039" fmla="*/ 4916 h 10000"/>
                  <a:gd name="connsiteX1040" fmla="*/ 7291 w 10000"/>
                  <a:gd name="connsiteY1040" fmla="*/ 4887 h 10000"/>
                  <a:gd name="connsiteX1041" fmla="*/ 7291 w 10000"/>
                  <a:gd name="connsiteY1041" fmla="*/ 4858 h 10000"/>
                  <a:gd name="connsiteX1042" fmla="*/ 7271 w 10000"/>
                  <a:gd name="connsiteY1042" fmla="*/ 4819 h 10000"/>
                  <a:gd name="connsiteX1043" fmla="*/ 7255 w 10000"/>
                  <a:gd name="connsiteY1043" fmla="*/ 4828 h 10000"/>
                  <a:gd name="connsiteX1044" fmla="*/ 7235 w 10000"/>
                  <a:gd name="connsiteY1044" fmla="*/ 4841 h 10000"/>
                  <a:gd name="connsiteX1045" fmla="*/ 7216 w 10000"/>
                  <a:gd name="connsiteY1045" fmla="*/ 4867 h 10000"/>
                  <a:gd name="connsiteX1046" fmla="*/ 7191 w 10000"/>
                  <a:gd name="connsiteY1046" fmla="*/ 4870 h 10000"/>
                  <a:gd name="connsiteX1047" fmla="*/ 7155 w 10000"/>
                  <a:gd name="connsiteY1047" fmla="*/ 4887 h 10000"/>
                  <a:gd name="connsiteX1048" fmla="*/ 7122 w 10000"/>
                  <a:gd name="connsiteY1048" fmla="*/ 4893 h 10000"/>
                  <a:gd name="connsiteX1049" fmla="*/ 7105 w 10000"/>
                  <a:gd name="connsiteY1049" fmla="*/ 4896 h 10000"/>
                  <a:gd name="connsiteX1050" fmla="*/ 7094 w 10000"/>
                  <a:gd name="connsiteY1050" fmla="*/ 4916 h 10000"/>
                  <a:gd name="connsiteX1051" fmla="*/ 7080 w 10000"/>
                  <a:gd name="connsiteY1051" fmla="*/ 4903 h 10000"/>
                  <a:gd name="connsiteX1052" fmla="*/ 7072 w 10000"/>
                  <a:gd name="connsiteY1052" fmla="*/ 4851 h 10000"/>
                  <a:gd name="connsiteX1053" fmla="*/ 7042 w 10000"/>
                  <a:gd name="connsiteY1053" fmla="*/ 4819 h 10000"/>
                  <a:gd name="connsiteX1054" fmla="*/ 7030 w 10000"/>
                  <a:gd name="connsiteY1054" fmla="*/ 4780 h 10000"/>
                  <a:gd name="connsiteX1055" fmla="*/ 7039 w 10000"/>
                  <a:gd name="connsiteY1055" fmla="*/ 4757 h 10000"/>
                  <a:gd name="connsiteX1056" fmla="*/ 7047 w 10000"/>
                  <a:gd name="connsiteY1056" fmla="*/ 4744 h 10000"/>
                  <a:gd name="connsiteX1057" fmla="*/ 7022 w 10000"/>
                  <a:gd name="connsiteY1057" fmla="*/ 4725 h 10000"/>
                  <a:gd name="connsiteX1058" fmla="*/ 7000 w 10000"/>
                  <a:gd name="connsiteY1058" fmla="*/ 4715 h 10000"/>
                  <a:gd name="connsiteX1059" fmla="*/ 6975 w 10000"/>
                  <a:gd name="connsiteY1059" fmla="*/ 4709 h 10000"/>
                  <a:gd name="connsiteX1060" fmla="*/ 6945 w 10000"/>
                  <a:gd name="connsiteY1060" fmla="*/ 4696 h 10000"/>
                  <a:gd name="connsiteX1061" fmla="*/ 6953 w 10000"/>
                  <a:gd name="connsiteY1061" fmla="*/ 4679 h 10000"/>
                  <a:gd name="connsiteX1062" fmla="*/ 6961 w 10000"/>
                  <a:gd name="connsiteY1062" fmla="*/ 4660 h 10000"/>
                  <a:gd name="connsiteX1063" fmla="*/ 6983 w 10000"/>
                  <a:gd name="connsiteY1063" fmla="*/ 4644 h 10000"/>
                  <a:gd name="connsiteX1064" fmla="*/ 7014 w 10000"/>
                  <a:gd name="connsiteY1064" fmla="*/ 4634 h 10000"/>
                  <a:gd name="connsiteX1065" fmla="*/ 7025 w 10000"/>
                  <a:gd name="connsiteY1065" fmla="*/ 4615 h 10000"/>
                  <a:gd name="connsiteX1066" fmla="*/ 7047 w 10000"/>
                  <a:gd name="connsiteY1066" fmla="*/ 4582 h 10000"/>
                  <a:gd name="connsiteX1067" fmla="*/ 7069 w 10000"/>
                  <a:gd name="connsiteY1067" fmla="*/ 4563 h 10000"/>
                  <a:gd name="connsiteX1068" fmla="*/ 7078 w 10000"/>
                  <a:gd name="connsiteY1068" fmla="*/ 4553 h 10000"/>
                  <a:gd name="connsiteX1069" fmla="*/ 7097 w 10000"/>
                  <a:gd name="connsiteY1069" fmla="*/ 4527 h 10000"/>
                  <a:gd name="connsiteX1070" fmla="*/ 7122 w 10000"/>
                  <a:gd name="connsiteY1070" fmla="*/ 4517 h 10000"/>
                  <a:gd name="connsiteX1071" fmla="*/ 7139 w 10000"/>
                  <a:gd name="connsiteY1071" fmla="*/ 4488 h 10000"/>
                  <a:gd name="connsiteX1072" fmla="*/ 7147 w 10000"/>
                  <a:gd name="connsiteY1072" fmla="*/ 4459 h 10000"/>
                  <a:gd name="connsiteX1073" fmla="*/ 7161 w 10000"/>
                  <a:gd name="connsiteY1073" fmla="*/ 4440 h 10000"/>
                  <a:gd name="connsiteX1074" fmla="*/ 7177 w 10000"/>
                  <a:gd name="connsiteY1074" fmla="*/ 4430 h 10000"/>
                  <a:gd name="connsiteX1075" fmla="*/ 7202 w 10000"/>
                  <a:gd name="connsiteY1075" fmla="*/ 4407 h 10000"/>
                  <a:gd name="connsiteX1076" fmla="*/ 7224 w 10000"/>
                  <a:gd name="connsiteY1076" fmla="*/ 4417 h 10000"/>
                  <a:gd name="connsiteX1077" fmla="*/ 7241 w 10000"/>
                  <a:gd name="connsiteY1077" fmla="*/ 4404 h 10000"/>
                  <a:gd name="connsiteX1078" fmla="*/ 7263 w 10000"/>
                  <a:gd name="connsiteY1078" fmla="*/ 4398 h 10000"/>
                  <a:gd name="connsiteX1079" fmla="*/ 7283 w 10000"/>
                  <a:gd name="connsiteY1079" fmla="*/ 4424 h 10000"/>
                  <a:gd name="connsiteX1080" fmla="*/ 7305 w 10000"/>
                  <a:gd name="connsiteY1080" fmla="*/ 4433 h 10000"/>
                  <a:gd name="connsiteX1081" fmla="*/ 7332 w 10000"/>
                  <a:gd name="connsiteY1081" fmla="*/ 4443 h 10000"/>
                  <a:gd name="connsiteX1082" fmla="*/ 7380 w 10000"/>
                  <a:gd name="connsiteY1082" fmla="*/ 4398 h 10000"/>
                  <a:gd name="connsiteX1083" fmla="*/ 7404 w 10000"/>
                  <a:gd name="connsiteY1083" fmla="*/ 4378 h 10000"/>
                  <a:gd name="connsiteX1084" fmla="*/ 7418 w 10000"/>
                  <a:gd name="connsiteY1084" fmla="*/ 4369 h 10000"/>
                  <a:gd name="connsiteX1085" fmla="*/ 7443 w 10000"/>
                  <a:gd name="connsiteY1085" fmla="*/ 4356 h 10000"/>
                  <a:gd name="connsiteX1086" fmla="*/ 7460 w 10000"/>
                  <a:gd name="connsiteY1086" fmla="*/ 4385 h 10000"/>
                  <a:gd name="connsiteX1087" fmla="*/ 7460 w 10000"/>
                  <a:gd name="connsiteY1087" fmla="*/ 4404 h 10000"/>
                  <a:gd name="connsiteX1088" fmla="*/ 7499 w 10000"/>
                  <a:gd name="connsiteY1088" fmla="*/ 4417 h 10000"/>
                  <a:gd name="connsiteX1089" fmla="*/ 7515 w 10000"/>
                  <a:gd name="connsiteY1089" fmla="*/ 4414 h 10000"/>
                  <a:gd name="connsiteX1090" fmla="*/ 7565 w 10000"/>
                  <a:gd name="connsiteY1090" fmla="*/ 4385 h 10000"/>
                  <a:gd name="connsiteX1091" fmla="*/ 7579 w 10000"/>
                  <a:gd name="connsiteY1091" fmla="*/ 4346 h 10000"/>
                  <a:gd name="connsiteX1092" fmla="*/ 7582 w 10000"/>
                  <a:gd name="connsiteY1092" fmla="*/ 4317 h 10000"/>
                  <a:gd name="connsiteX1093" fmla="*/ 7590 w 10000"/>
                  <a:gd name="connsiteY1093" fmla="*/ 4301 h 10000"/>
                  <a:gd name="connsiteX1094" fmla="*/ 7612 w 10000"/>
                  <a:gd name="connsiteY1094" fmla="*/ 4271 h 10000"/>
                  <a:gd name="connsiteX1095" fmla="*/ 7623 w 10000"/>
                  <a:gd name="connsiteY1095" fmla="*/ 4262 h 10000"/>
                  <a:gd name="connsiteX1096" fmla="*/ 7634 w 10000"/>
                  <a:gd name="connsiteY1096" fmla="*/ 4245 h 10000"/>
                  <a:gd name="connsiteX1097" fmla="*/ 7645 w 10000"/>
                  <a:gd name="connsiteY1097" fmla="*/ 4265 h 10000"/>
                  <a:gd name="connsiteX1098" fmla="*/ 7670 w 10000"/>
                  <a:gd name="connsiteY1098" fmla="*/ 4284 h 10000"/>
                  <a:gd name="connsiteX1099" fmla="*/ 7701 w 10000"/>
                  <a:gd name="connsiteY1099" fmla="*/ 4275 h 10000"/>
                  <a:gd name="connsiteX1100" fmla="*/ 7717 w 10000"/>
                  <a:gd name="connsiteY1100" fmla="*/ 4275 h 10000"/>
                  <a:gd name="connsiteX1101" fmla="*/ 7740 w 10000"/>
                  <a:gd name="connsiteY1101" fmla="*/ 4284 h 10000"/>
                  <a:gd name="connsiteX1102" fmla="*/ 7767 w 10000"/>
                  <a:gd name="connsiteY1102" fmla="*/ 4284 h 10000"/>
                  <a:gd name="connsiteX1103" fmla="*/ 7895 w 10000"/>
                  <a:gd name="connsiteY1103" fmla="*/ 4207 h 10000"/>
                  <a:gd name="connsiteX1104" fmla="*/ 7895 w 10000"/>
                  <a:gd name="connsiteY1104" fmla="*/ 4187 h 10000"/>
                  <a:gd name="connsiteX1105" fmla="*/ 7895 w 10000"/>
                  <a:gd name="connsiteY1105" fmla="*/ 4171 h 10000"/>
                  <a:gd name="connsiteX1106" fmla="*/ 7903 w 10000"/>
                  <a:gd name="connsiteY1106" fmla="*/ 4148 h 10000"/>
                  <a:gd name="connsiteX1107" fmla="*/ 7917 w 10000"/>
                  <a:gd name="connsiteY1107" fmla="*/ 4158 h 10000"/>
                  <a:gd name="connsiteX1108" fmla="*/ 7967 w 10000"/>
                  <a:gd name="connsiteY1108" fmla="*/ 4203 h 10000"/>
                  <a:gd name="connsiteX1109" fmla="*/ 7994 w 10000"/>
                  <a:gd name="connsiteY1109" fmla="*/ 4203 h 10000"/>
                  <a:gd name="connsiteX1110" fmla="*/ 8064 w 10000"/>
                  <a:gd name="connsiteY1110" fmla="*/ 4242 h 10000"/>
                  <a:gd name="connsiteX1111" fmla="*/ 8083 w 10000"/>
                  <a:gd name="connsiteY1111" fmla="*/ 4245 h 10000"/>
                  <a:gd name="connsiteX1112" fmla="*/ 8105 w 10000"/>
                  <a:gd name="connsiteY1112" fmla="*/ 4226 h 10000"/>
                  <a:gd name="connsiteX1113" fmla="*/ 8136 w 10000"/>
                  <a:gd name="connsiteY1113" fmla="*/ 4187 h 10000"/>
                  <a:gd name="connsiteX1114" fmla="*/ 8161 w 10000"/>
                  <a:gd name="connsiteY1114" fmla="*/ 4168 h 10000"/>
                  <a:gd name="connsiteX1115" fmla="*/ 8172 w 10000"/>
                  <a:gd name="connsiteY1115" fmla="*/ 4161 h 10000"/>
                  <a:gd name="connsiteX1116" fmla="*/ 8208 w 10000"/>
                  <a:gd name="connsiteY1116" fmla="*/ 4168 h 10000"/>
                  <a:gd name="connsiteX1117" fmla="*/ 8235 w 10000"/>
                  <a:gd name="connsiteY1117" fmla="*/ 4168 h 10000"/>
                  <a:gd name="connsiteX1118" fmla="*/ 8258 w 10000"/>
                  <a:gd name="connsiteY1118" fmla="*/ 4152 h 10000"/>
                  <a:gd name="connsiteX1119" fmla="*/ 8283 w 10000"/>
                  <a:gd name="connsiteY1119" fmla="*/ 4152 h 10000"/>
                  <a:gd name="connsiteX1120" fmla="*/ 8299 w 10000"/>
                  <a:gd name="connsiteY1120" fmla="*/ 4132 h 10000"/>
                  <a:gd name="connsiteX1121" fmla="*/ 8316 w 10000"/>
                  <a:gd name="connsiteY1121" fmla="*/ 4113 h 10000"/>
                  <a:gd name="connsiteX1122" fmla="*/ 8330 w 10000"/>
                  <a:gd name="connsiteY1122" fmla="*/ 4084 h 10000"/>
                  <a:gd name="connsiteX1123" fmla="*/ 8341 w 10000"/>
                  <a:gd name="connsiteY1123" fmla="*/ 4058 h 10000"/>
                  <a:gd name="connsiteX1124" fmla="*/ 8349 w 10000"/>
                  <a:gd name="connsiteY1124" fmla="*/ 4064 h 10000"/>
                  <a:gd name="connsiteX1125" fmla="*/ 8366 w 10000"/>
                  <a:gd name="connsiteY1125" fmla="*/ 4067 h 10000"/>
                  <a:gd name="connsiteX1126" fmla="*/ 8374 w 10000"/>
                  <a:gd name="connsiteY1126" fmla="*/ 4084 h 10000"/>
                  <a:gd name="connsiteX1127" fmla="*/ 8402 w 10000"/>
                  <a:gd name="connsiteY1127" fmla="*/ 4054 h 10000"/>
                  <a:gd name="connsiteX1128" fmla="*/ 8427 w 10000"/>
                  <a:gd name="connsiteY1128" fmla="*/ 4028 h 10000"/>
                  <a:gd name="connsiteX1129" fmla="*/ 8438 w 10000"/>
                  <a:gd name="connsiteY1129" fmla="*/ 4025 h 10000"/>
                  <a:gd name="connsiteX1130" fmla="*/ 8468 w 10000"/>
                  <a:gd name="connsiteY1130" fmla="*/ 4006 h 10000"/>
                  <a:gd name="connsiteX1131" fmla="*/ 8485 w 10000"/>
                  <a:gd name="connsiteY1131" fmla="*/ 3999 h 10000"/>
                  <a:gd name="connsiteX1132" fmla="*/ 8493 w 10000"/>
                  <a:gd name="connsiteY1132" fmla="*/ 4025 h 10000"/>
                  <a:gd name="connsiteX1133" fmla="*/ 8515 w 10000"/>
                  <a:gd name="connsiteY1133" fmla="*/ 4028 h 10000"/>
                  <a:gd name="connsiteX1134" fmla="*/ 8543 w 10000"/>
                  <a:gd name="connsiteY1134" fmla="*/ 4009 h 10000"/>
                  <a:gd name="connsiteX1135" fmla="*/ 8551 w 10000"/>
                  <a:gd name="connsiteY1135" fmla="*/ 3990 h 10000"/>
                  <a:gd name="connsiteX1136" fmla="*/ 8582 w 10000"/>
                  <a:gd name="connsiteY1136" fmla="*/ 3977 h 10000"/>
                  <a:gd name="connsiteX1137" fmla="*/ 8596 w 10000"/>
                  <a:gd name="connsiteY1137" fmla="*/ 3977 h 10000"/>
                  <a:gd name="connsiteX1138" fmla="*/ 8607 w 10000"/>
                  <a:gd name="connsiteY1138" fmla="*/ 3980 h 10000"/>
                  <a:gd name="connsiteX1139" fmla="*/ 8645 w 10000"/>
                  <a:gd name="connsiteY1139" fmla="*/ 3970 h 10000"/>
                  <a:gd name="connsiteX1140" fmla="*/ 8654 w 10000"/>
                  <a:gd name="connsiteY1140" fmla="*/ 3951 h 10000"/>
                  <a:gd name="connsiteX1141" fmla="*/ 8670 w 10000"/>
                  <a:gd name="connsiteY1141" fmla="*/ 3935 h 10000"/>
                  <a:gd name="connsiteX1142" fmla="*/ 8695 w 10000"/>
                  <a:gd name="connsiteY1142" fmla="*/ 3935 h 10000"/>
                  <a:gd name="connsiteX1143" fmla="*/ 8704 w 10000"/>
                  <a:gd name="connsiteY1143" fmla="*/ 3951 h 10000"/>
                  <a:gd name="connsiteX1144" fmla="*/ 8717 w 10000"/>
                  <a:gd name="connsiteY1144" fmla="*/ 3964 h 10000"/>
                  <a:gd name="connsiteX1145" fmla="*/ 8751 w 10000"/>
                  <a:gd name="connsiteY1145" fmla="*/ 3951 h 10000"/>
                  <a:gd name="connsiteX1146" fmla="*/ 8776 w 10000"/>
                  <a:gd name="connsiteY1146" fmla="*/ 3935 h 10000"/>
                  <a:gd name="connsiteX1147" fmla="*/ 8798 w 10000"/>
                  <a:gd name="connsiteY1147" fmla="*/ 3925 h 10000"/>
                  <a:gd name="connsiteX1148" fmla="*/ 8806 w 10000"/>
                  <a:gd name="connsiteY1148" fmla="*/ 3892 h 10000"/>
                  <a:gd name="connsiteX1149" fmla="*/ 8814 w 10000"/>
                  <a:gd name="connsiteY1149" fmla="*/ 3876 h 10000"/>
                  <a:gd name="connsiteX1150" fmla="*/ 8839 w 10000"/>
                  <a:gd name="connsiteY1150" fmla="*/ 3873 h 10000"/>
                  <a:gd name="connsiteX1151" fmla="*/ 8842 w 10000"/>
                  <a:gd name="connsiteY1151" fmla="*/ 3876 h 10000"/>
                  <a:gd name="connsiteX1152" fmla="*/ 8856 w 10000"/>
                  <a:gd name="connsiteY1152" fmla="*/ 3863 h 10000"/>
                  <a:gd name="connsiteX1153" fmla="*/ 8856 w 10000"/>
                  <a:gd name="connsiteY1153" fmla="*/ 3841 h 10000"/>
                  <a:gd name="connsiteX1154" fmla="*/ 8870 w 10000"/>
                  <a:gd name="connsiteY1154" fmla="*/ 3821 h 10000"/>
                  <a:gd name="connsiteX1155" fmla="*/ 8903 w 10000"/>
                  <a:gd name="connsiteY1155" fmla="*/ 3802 h 10000"/>
                  <a:gd name="connsiteX1156" fmla="*/ 8914 w 10000"/>
                  <a:gd name="connsiteY1156" fmla="*/ 3782 h 10000"/>
                  <a:gd name="connsiteX1157" fmla="*/ 8939 w 10000"/>
                  <a:gd name="connsiteY1157" fmla="*/ 3782 h 10000"/>
                  <a:gd name="connsiteX1158" fmla="*/ 8961 w 10000"/>
                  <a:gd name="connsiteY1158" fmla="*/ 3779 h 10000"/>
                  <a:gd name="connsiteX1159" fmla="*/ 8983 w 10000"/>
                  <a:gd name="connsiteY1159" fmla="*/ 3760 h 10000"/>
                  <a:gd name="connsiteX1160" fmla="*/ 9003 w 10000"/>
                  <a:gd name="connsiteY1160" fmla="*/ 3763 h 10000"/>
                  <a:gd name="connsiteX1161" fmla="*/ 9019 w 10000"/>
                  <a:gd name="connsiteY1161" fmla="*/ 3779 h 10000"/>
                  <a:gd name="connsiteX1162" fmla="*/ 9050 w 10000"/>
                  <a:gd name="connsiteY1162" fmla="*/ 3812 h 10000"/>
                  <a:gd name="connsiteX1163" fmla="*/ 9080 w 10000"/>
                  <a:gd name="connsiteY1163" fmla="*/ 3831 h 10000"/>
                  <a:gd name="connsiteX1164" fmla="*/ 9097 w 10000"/>
                  <a:gd name="connsiteY1164" fmla="*/ 3867 h 10000"/>
                  <a:gd name="connsiteX1165" fmla="*/ 9114 w 10000"/>
                  <a:gd name="connsiteY1165" fmla="*/ 3902 h 10000"/>
                  <a:gd name="connsiteX1166" fmla="*/ 9122 w 10000"/>
                  <a:gd name="connsiteY1166" fmla="*/ 3935 h 10000"/>
                  <a:gd name="connsiteX1167" fmla="*/ 9125 w 10000"/>
                  <a:gd name="connsiteY1167" fmla="*/ 3964 h 10000"/>
                  <a:gd name="connsiteX1168" fmla="*/ 9130 w 10000"/>
                  <a:gd name="connsiteY1168" fmla="*/ 3999 h 10000"/>
                  <a:gd name="connsiteX1169" fmla="*/ 9130 w 10000"/>
                  <a:gd name="connsiteY1169" fmla="*/ 4054 h 10000"/>
                  <a:gd name="connsiteX1170" fmla="*/ 9155 w 10000"/>
                  <a:gd name="connsiteY1170" fmla="*/ 4093 h 10000"/>
                  <a:gd name="connsiteX1171" fmla="*/ 9169 w 10000"/>
                  <a:gd name="connsiteY1171" fmla="*/ 4090 h 10000"/>
                  <a:gd name="connsiteX1172" fmla="*/ 9211 w 10000"/>
                  <a:gd name="connsiteY1172" fmla="*/ 4077 h 10000"/>
                  <a:gd name="connsiteX1173" fmla="*/ 9244 w 10000"/>
                  <a:gd name="connsiteY1173" fmla="*/ 4077 h 10000"/>
                  <a:gd name="connsiteX1174" fmla="*/ 9252 w 10000"/>
                  <a:gd name="connsiteY1174" fmla="*/ 4103 h 10000"/>
                  <a:gd name="connsiteX1175" fmla="*/ 9258 w 10000"/>
                  <a:gd name="connsiteY1175" fmla="*/ 4148 h 10000"/>
                  <a:gd name="connsiteX1176" fmla="*/ 9269 w 10000"/>
                  <a:gd name="connsiteY1176" fmla="*/ 4158 h 10000"/>
                  <a:gd name="connsiteX1177" fmla="*/ 9294 w 10000"/>
                  <a:gd name="connsiteY1177" fmla="*/ 4158 h 10000"/>
                  <a:gd name="connsiteX1178" fmla="*/ 9319 w 10000"/>
                  <a:gd name="connsiteY1178" fmla="*/ 4168 h 10000"/>
                  <a:gd name="connsiteX1179" fmla="*/ 9346 w 10000"/>
                  <a:gd name="connsiteY1179" fmla="*/ 4190 h 10000"/>
                  <a:gd name="connsiteX1180" fmla="*/ 9357 w 10000"/>
                  <a:gd name="connsiteY1180" fmla="*/ 4168 h 10000"/>
                  <a:gd name="connsiteX1181" fmla="*/ 9371 w 10000"/>
                  <a:gd name="connsiteY1181" fmla="*/ 4132 h 10000"/>
                  <a:gd name="connsiteX1182" fmla="*/ 9391 w 10000"/>
                  <a:gd name="connsiteY1182" fmla="*/ 4113 h 10000"/>
                  <a:gd name="connsiteX1183" fmla="*/ 9407 w 10000"/>
                  <a:gd name="connsiteY1183" fmla="*/ 4103 h 10000"/>
                  <a:gd name="connsiteX1184" fmla="*/ 9435 w 10000"/>
                  <a:gd name="connsiteY1184" fmla="*/ 4100 h 10000"/>
                  <a:gd name="connsiteX1185" fmla="*/ 9460 w 10000"/>
                  <a:gd name="connsiteY1185" fmla="*/ 4084 h 10000"/>
                  <a:gd name="connsiteX1186" fmla="*/ 9485 w 10000"/>
                  <a:gd name="connsiteY1186" fmla="*/ 4067 h 10000"/>
                  <a:gd name="connsiteX1187" fmla="*/ 9496 w 10000"/>
                  <a:gd name="connsiteY1187" fmla="*/ 4054 h 10000"/>
                  <a:gd name="connsiteX1188" fmla="*/ 9526 w 10000"/>
                  <a:gd name="connsiteY1188" fmla="*/ 4048 h 10000"/>
                  <a:gd name="connsiteX1189" fmla="*/ 9557 w 10000"/>
                  <a:gd name="connsiteY1189" fmla="*/ 4038 h 10000"/>
                  <a:gd name="connsiteX1190" fmla="*/ 9584 w 10000"/>
                  <a:gd name="connsiteY1190" fmla="*/ 4019 h 10000"/>
                  <a:gd name="connsiteX1191" fmla="*/ 9623 w 10000"/>
                  <a:gd name="connsiteY1191" fmla="*/ 4016 h 10000"/>
                  <a:gd name="connsiteX1192" fmla="*/ 9648 w 10000"/>
                  <a:gd name="connsiteY1192" fmla="*/ 4009 h 10000"/>
                  <a:gd name="connsiteX1193" fmla="*/ 9673 w 10000"/>
                  <a:gd name="connsiteY1193" fmla="*/ 4019 h 10000"/>
                  <a:gd name="connsiteX1194" fmla="*/ 9712 w 10000"/>
                  <a:gd name="connsiteY1194" fmla="*/ 4038 h 10000"/>
                  <a:gd name="connsiteX1195" fmla="*/ 9742 w 10000"/>
                  <a:gd name="connsiteY1195" fmla="*/ 4074 h 10000"/>
                  <a:gd name="connsiteX1196" fmla="*/ 9776 w 10000"/>
                  <a:gd name="connsiteY1196" fmla="*/ 4093 h 10000"/>
                  <a:gd name="connsiteX1197" fmla="*/ 9814 w 10000"/>
                  <a:gd name="connsiteY1197" fmla="*/ 4109 h 10000"/>
                  <a:gd name="connsiteX1198" fmla="*/ 9859 w 10000"/>
                  <a:gd name="connsiteY1198" fmla="*/ 4119 h 10000"/>
                  <a:gd name="connsiteX1199" fmla="*/ 9898 w 10000"/>
                  <a:gd name="connsiteY1199" fmla="*/ 4122 h 10000"/>
                  <a:gd name="connsiteX1200" fmla="*/ 9931 w 10000"/>
                  <a:gd name="connsiteY1200" fmla="*/ 4109 h 10000"/>
                  <a:gd name="connsiteX1201" fmla="*/ 9956 w 10000"/>
                  <a:gd name="connsiteY1201" fmla="*/ 4100 h 10000"/>
                  <a:gd name="connsiteX1202" fmla="*/ 9981 w 10000"/>
                  <a:gd name="connsiteY1202" fmla="*/ 4067 h 10000"/>
                  <a:gd name="connsiteX1203" fmla="*/ 9994 w 10000"/>
                  <a:gd name="connsiteY1203" fmla="*/ 4035 h 10000"/>
                  <a:gd name="connsiteX1204" fmla="*/ 10000 w 10000"/>
                  <a:gd name="connsiteY1204" fmla="*/ 3996 h 10000"/>
                  <a:gd name="connsiteX1205" fmla="*/ 9994 w 10000"/>
                  <a:gd name="connsiteY1205" fmla="*/ 3941 h 10000"/>
                  <a:gd name="connsiteX1206" fmla="*/ 9986 w 10000"/>
                  <a:gd name="connsiteY1206" fmla="*/ 3905 h 10000"/>
                  <a:gd name="connsiteX1207" fmla="*/ 9981 w 10000"/>
                  <a:gd name="connsiteY1207" fmla="*/ 3857 h 10000"/>
                  <a:gd name="connsiteX1208" fmla="*/ 9989 w 10000"/>
                  <a:gd name="connsiteY1208" fmla="*/ 3837 h 10000"/>
                  <a:gd name="connsiteX1209" fmla="*/ 9989 w 10000"/>
                  <a:gd name="connsiteY1209" fmla="*/ 3812 h 10000"/>
                  <a:gd name="connsiteX1210" fmla="*/ 9981 w 10000"/>
                  <a:gd name="connsiteY1210" fmla="*/ 3792 h 10000"/>
                  <a:gd name="connsiteX1211" fmla="*/ 9970 w 10000"/>
                  <a:gd name="connsiteY1211" fmla="*/ 3763 h 10000"/>
                  <a:gd name="connsiteX1212" fmla="*/ 9945 w 10000"/>
                  <a:gd name="connsiteY1212" fmla="*/ 3705 h 10000"/>
                  <a:gd name="connsiteX1213" fmla="*/ 9931 w 10000"/>
                  <a:gd name="connsiteY1213" fmla="*/ 3659 h 10000"/>
                  <a:gd name="connsiteX1214" fmla="*/ 9903 w 10000"/>
                  <a:gd name="connsiteY1214" fmla="*/ 3640 h 10000"/>
                  <a:gd name="connsiteX1215" fmla="*/ 9881 w 10000"/>
                  <a:gd name="connsiteY1215" fmla="*/ 3620 h 10000"/>
                  <a:gd name="connsiteX1216" fmla="*/ 9856 w 10000"/>
                  <a:gd name="connsiteY1216" fmla="*/ 3595 h 10000"/>
                  <a:gd name="connsiteX1217" fmla="*/ 9817 w 10000"/>
                  <a:gd name="connsiteY1217" fmla="*/ 3562 h 10000"/>
                  <a:gd name="connsiteX1218" fmla="*/ 9795 w 10000"/>
                  <a:gd name="connsiteY1218" fmla="*/ 3546 h 10000"/>
                  <a:gd name="connsiteX1219" fmla="*/ 9778 w 10000"/>
                  <a:gd name="connsiteY1219" fmla="*/ 3527 h 10000"/>
                  <a:gd name="connsiteX1220" fmla="*/ 9745 w 10000"/>
                  <a:gd name="connsiteY1220" fmla="*/ 3501 h 10000"/>
                  <a:gd name="connsiteX1221" fmla="*/ 9726 w 10000"/>
                  <a:gd name="connsiteY1221" fmla="*/ 3488 h 10000"/>
                  <a:gd name="connsiteX1222" fmla="*/ 9704 w 10000"/>
                  <a:gd name="connsiteY1222" fmla="*/ 3472 h 10000"/>
                  <a:gd name="connsiteX1223" fmla="*/ 9695 w 10000"/>
                  <a:gd name="connsiteY1223" fmla="*/ 3468 h 10000"/>
                  <a:gd name="connsiteX1224" fmla="*/ 9690 w 10000"/>
                  <a:gd name="connsiteY1224" fmla="*/ 3459 h 10000"/>
                  <a:gd name="connsiteX1225" fmla="*/ 9673 w 10000"/>
                  <a:gd name="connsiteY1225" fmla="*/ 3449 h 10000"/>
                  <a:gd name="connsiteX1226" fmla="*/ 9665 w 10000"/>
                  <a:gd name="connsiteY1226" fmla="*/ 3442 h 10000"/>
                  <a:gd name="connsiteX1227" fmla="*/ 9654 w 10000"/>
                  <a:gd name="connsiteY1227" fmla="*/ 3449 h 10000"/>
                  <a:gd name="connsiteX1228" fmla="*/ 9521 w 10000"/>
                  <a:gd name="connsiteY1228" fmla="*/ 3394 h 10000"/>
                  <a:gd name="connsiteX1229" fmla="*/ 9510 w 10000"/>
                  <a:gd name="connsiteY1229" fmla="*/ 3368 h 10000"/>
                  <a:gd name="connsiteX1230" fmla="*/ 9496 w 10000"/>
                  <a:gd name="connsiteY1230" fmla="*/ 3287 h 10000"/>
                  <a:gd name="connsiteX1231" fmla="*/ 9488 w 10000"/>
                  <a:gd name="connsiteY1231" fmla="*/ 3216 h 10000"/>
                  <a:gd name="connsiteX1232" fmla="*/ 9493 w 10000"/>
                  <a:gd name="connsiteY1232" fmla="*/ 3174 h 10000"/>
                  <a:gd name="connsiteX1233" fmla="*/ 9501 w 10000"/>
                  <a:gd name="connsiteY1233" fmla="*/ 3128 h 10000"/>
                  <a:gd name="connsiteX1234" fmla="*/ 9488 w 10000"/>
                  <a:gd name="connsiteY1234" fmla="*/ 3025 h 10000"/>
                  <a:gd name="connsiteX1235" fmla="*/ 9446 w 10000"/>
                  <a:gd name="connsiteY1235" fmla="*/ 2931 h 10000"/>
                  <a:gd name="connsiteX1236" fmla="*/ 9382 w 10000"/>
                  <a:gd name="connsiteY1236" fmla="*/ 2837 h 10000"/>
                  <a:gd name="connsiteX1237" fmla="*/ 9316 w 10000"/>
                  <a:gd name="connsiteY1237" fmla="*/ 2753 h 10000"/>
                  <a:gd name="connsiteX1238" fmla="*/ 9294 w 10000"/>
                  <a:gd name="connsiteY1238" fmla="*/ 2655 h 10000"/>
                  <a:gd name="connsiteX1239" fmla="*/ 9213 w 10000"/>
                  <a:gd name="connsiteY1239" fmla="*/ 2328 h 10000"/>
                  <a:gd name="connsiteX1240" fmla="*/ 9172 w 10000"/>
                  <a:gd name="connsiteY1240" fmla="*/ 2286 h 10000"/>
                  <a:gd name="connsiteX1241" fmla="*/ 9019 w 10000"/>
                  <a:gd name="connsiteY1241" fmla="*/ 2082 h 10000"/>
                  <a:gd name="connsiteX1242" fmla="*/ 8906 w 10000"/>
                  <a:gd name="connsiteY1242" fmla="*/ 1946 h 10000"/>
                  <a:gd name="connsiteX1243" fmla="*/ 8801 w 10000"/>
                  <a:gd name="connsiteY1243" fmla="*/ 1778 h 10000"/>
                  <a:gd name="connsiteX1244" fmla="*/ 8806 w 10000"/>
                  <a:gd name="connsiteY1244" fmla="*/ 1713 h 10000"/>
                  <a:gd name="connsiteX1245" fmla="*/ 8809 w 10000"/>
                  <a:gd name="connsiteY1245" fmla="*/ 1703 h 10000"/>
                  <a:gd name="connsiteX1246" fmla="*/ 8817 w 10000"/>
                  <a:gd name="connsiteY1246" fmla="*/ 1713 h 10000"/>
                  <a:gd name="connsiteX1247" fmla="*/ 8834 w 10000"/>
                  <a:gd name="connsiteY1247" fmla="*/ 1729 h 10000"/>
                  <a:gd name="connsiteX1248" fmla="*/ 8839 w 10000"/>
                  <a:gd name="connsiteY1248" fmla="*/ 1729 h 10000"/>
                  <a:gd name="connsiteX1249" fmla="*/ 8848 w 10000"/>
                  <a:gd name="connsiteY1249" fmla="*/ 1723 h 10000"/>
                  <a:gd name="connsiteX1250" fmla="*/ 8850 w 10000"/>
                  <a:gd name="connsiteY1250" fmla="*/ 1703 h 10000"/>
                  <a:gd name="connsiteX1251" fmla="*/ 8850 w 10000"/>
                  <a:gd name="connsiteY1251" fmla="*/ 1684 h 10000"/>
                  <a:gd name="connsiteX1252" fmla="*/ 8850 w 10000"/>
                  <a:gd name="connsiteY1252" fmla="*/ 1648 h 10000"/>
                  <a:gd name="connsiteX1253" fmla="*/ 8881 w 10000"/>
                  <a:gd name="connsiteY1253" fmla="*/ 1571 h 10000"/>
                  <a:gd name="connsiteX1254" fmla="*/ 8895 w 10000"/>
                  <a:gd name="connsiteY1254" fmla="*/ 1541 h 10000"/>
                  <a:gd name="connsiteX1255" fmla="*/ 8895 w 10000"/>
                  <a:gd name="connsiteY1255" fmla="*/ 1525 h 10000"/>
                  <a:gd name="connsiteX1256" fmla="*/ 8881 w 10000"/>
                  <a:gd name="connsiteY1256" fmla="*/ 1516 h 10000"/>
                  <a:gd name="connsiteX1257" fmla="*/ 8864 w 10000"/>
                  <a:gd name="connsiteY1257" fmla="*/ 1522 h 10000"/>
                  <a:gd name="connsiteX1258" fmla="*/ 8850 w 10000"/>
                  <a:gd name="connsiteY1258" fmla="*/ 1535 h 10000"/>
                  <a:gd name="connsiteX1259" fmla="*/ 8834 w 10000"/>
                  <a:gd name="connsiteY1259" fmla="*/ 1571 h 10000"/>
                  <a:gd name="connsiteX1260" fmla="*/ 8825 w 10000"/>
                  <a:gd name="connsiteY1260" fmla="*/ 1587 h 10000"/>
                  <a:gd name="connsiteX1261" fmla="*/ 8776 w 10000"/>
                  <a:gd name="connsiteY1261" fmla="*/ 1571 h 10000"/>
                  <a:gd name="connsiteX1262" fmla="*/ 8745 w 10000"/>
                  <a:gd name="connsiteY1262" fmla="*/ 1580 h 10000"/>
                  <a:gd name="connsiteX1263" fmla="*/ 8720 w 10000"/>
                  <a:gd name="connsiteY1263" fmla="*/ 1587 h 10000"/>
                  <a:gd name="connsiteX1264" fmla="*/ 8709 w 10000"/>
                  <a:gd name="connsiteY1264" fmla="*/ 1609 h 10000"/>
                  <a:gd name="connsiteX1265" fmla="*/ 8693 w 10000"/>
                  <a:gd name="connsiteY1265" fmla="*/ 1616 h 10000"/>
                  <a:gd name="connsiteX1266" fmla="*/ 8684 w 10000"/>
                  <a:gd name="connsiteY1266" fmla="*/ 1639 h 10000"/>
                  <a:gd name="connsiteX1267" fmla="*/ 8684 w 10000"/>
                  <a:gd name="connsiteY1267" fmla="*/ 1658 h 10000"/>
                  <a:gd name="connsiteX1268" fmla="*/ 8665 w 10000"/>
                  <a:gd name="connsiteY1268" fmla="*/ 1655 h 10000"/>
                  <a:gd name="connsiteX1269" fmla="*/ 8665 w 10000"/>
                  <a:gd name="connsiteY1269" fmla="*/ 1645 h 10000"/>
                  <a:gd name="connsiteX1270" fmla="*/ 8665 w 10000"/>
                  <a:gd name="connsiteY1270" fmla="*/ 1626 h 10000"/>
                  <a:gd name="connsiteX1271" fmla="*/ 8676 w 10000"/>
                  <a:gd name="connsiteY1271" fmla="*/ 1609 h 10000"/>
                  <a:gd name="connsiteX1272" fmla="*/ 8679 w 10000"/>
                  <a:gd name="connsiteY1272" fmla="*/ 1597 h 10000"/>
                  <a:gd name="connsiteX1273" fmla="*/ 8687 w 10000"/>
                  <a:gd name="connsiteY1273" fmla="*/ 1577 h 10000"/>
                  <a:gd name="connsiteX1274" fmla="*/ 8695 w 10000"/>
                  <a:gd name="connsiteY1274" fmla="*/ 1554 h 10000"/>
                  <a:gd name="connsiteX1275" fmla="*/ 8709 w 10000"/>
                  <a:gd name="connsiteY1275" fmla="*/ 1532 h 10000"/>
                  <a:gd name="connsiteX1276" fmla="*/ 8704 w 10000"/>
                  <a:gd name="connsiteY1276" fmla="*/ 1512 h 10000"/>
                  <a:gd name="connsiteX1277" fmla="*/ 8695 w 10000"/>
                  <a:gd name="connsiteY1277" fmla="*/ 1503 h 10000"/>
                  <a:gd name="connsiteX1278" fmla="*/ 8684 w 10000"/>
                  <a:gd name="connsiteY1278" fmla="*/ 1503 h 10000"/>
                  <a:gd name="connsiteX1279" fmla="*/ 8670 w 10000"/>
                  <a:gd name="connsiteY1279" fmla="*/ 1525 h 10000"/>
                  <a:gd name="connsiteX1280" fmla="*/ 8665 w 10000"/>
                  <a:gd name="connsiteY1280" fmla="*/ 1545 h 10000"/>
                  <a:gd name="connsiteX1281" fmla="*/ 8654 w 10000"/>
                  <a:gd name="connsiteY1281" fmla="*/ 1567 h 10000"/>
                  <a:gd name="connsiteX1282" fmla="*/ 8648 w 10000"/>
                  <a:gd name="connsiteY1282" fmla="*/ 1587 h 10000"/>
                  <a:gd name="connsiteX1283" fmla="*/ 8640 w 10000"/>
                  <a:gd name="connsiteY1283" fmla="*/ 1629 h 10000"/>
                  <a:gd name="connsiteX1284" fmla="*/ 8620 w 10000"/>
                  <a:gd name="connsiteY1284" fmla="*/ 1635 h 10000"/>
                  <a:gd name="connsiteX1285" fmla="*/ 8612 w 10000"/>
                  <a:gd name="connsiteY1285" fmla="*/ 1635 h 10000"/>
                  <a:gd name="connsiteX1286" fmla="*/ 8604 w 10000"/>
                  <a:gd name="connsiteY1286" fmla="*/ 1626 h 10000"/>
                  <a:gd name="connsiteX1287" fmla="*/ 8596 w 10000"/>
                  <a:gd name="connsiteY1287" fmla="*/ 1616 h 10000"/>
                  <a:gd name="connsiteX1288" fmla="*/ 8596 w 10000"/>
                  <a:gd name="connsiteY1288" fmla="*/ 1580 h 10000"/>
                  <a:gd name="connsiteX1289" fmla="*/ 8587 w 10000"/>
                  <a:gd name="connsiteY1289" fmla="*/ 1545 h 10000"/>
                  <a:gd name="connsiteX1290" fmla="*/ 8565 w 10000"/>
                  <a:gd name="connsiteY1290" fmla="*/ 1516 h 10000"/>
                  <a:gd name="connsiteX1291" fmla="*/ 8543 w 10000"/>
                  <a:gd name="connsiteY1291" fmla="*/ 1512 h 10000"/>
                  <a:gd name="connsiteX1292" fmla="*/ 8518 w 10000"/>
                  <a:gd name="connsiteY1292" fmla="*/ 1532 h 10000"/>
                  <a:gd name="connsiteX1293" fmla="*/ 8476 w 10000"/>
                  <a:gd name="connsiteY1293" fmla="*/ 1567 h 10000"/>
                  <a:gd name="connsiteX1294" fmla="*/ 8454 w 10000"/>
                  <a:gd name="connsiteY1294" fmla="*/ 1551 h 10000"/>
                  <a:gd name="connsiteX1295" fmla="*/ 8402 w 10000"/>
                  <a:gd name="connsiteY1295" fmla="*/ 1493 h 10000"/>
                  <a:gd name="connsiteX1296" fmla="*/ 8371 w 10000"/>
                  <a:gd name="connsiteY1296" fmla="*/ 1428 h 10000"/>
                  <a:gd name="connsiteX1297" fmla="*/ 8072 w 10000"/>
                  <a:gd name="connsiteY1297" fmla="*/ 1422 h 10000"/>
                  <a:gd name="connsiteX1298" fmla="*/ 7823 w 10000"/>
                  <a:gd name="connsiteY1298" fmla="*/ 1279 h 10000"/>
                  <a:gd name="connsiteX1299" fmla="*/ 7587 w 10000"/>
                  <a:gd name="connsiteY1299" fmla="*/ 1133 h 10000"/>
                  <a:gd name="connsiteX1300" fmla="*/ 7526 w 10000"/>
                  <a:gd name="connsiteY1300" fmla="*/ 1098 h 10000"/>
                  <a:gd name="connsiteX1301" fmla="*/ 7346 w 10000"/>
                  <a:gd name="connsiteY1301" fmla="*/ 991 h 10000"/>
                  <a:gd name="connsiteX1302" fmla="*/ 7321 w 10000"/>
                  <a:gd name="connsiteY1302" fmla="*/ 959 h 10000"/>
                  <a:gd name="connsiteX1303" fmla="*/ 7307 w 10000"/>
                  <a:gd name="connsiteY1303" fmla="*/ 871 h 10000"/>
                  <a:gd name="connsiteX1304" fmla="*/ 7224 w 10000"/>
                  <a:gd name="connsiteY1304" fmla="*/ 816 h 10000"/>
                  <a:gd name="connsiteX1305" fmla="*/ 7147 w 10000"/>
                  <a:gd name="connsiteY1305" fmla="*/ 787 h 10000"/>
                  <a:gd name="connsiteX1306" fmla="*/ 7080 w 10000"/>
                  <a:gd name="connsiteY1306" fmla="*/ 742 h 10000"/>
                  <a:gd name="connsiteX1307" fmla="*/ 7069 w 10000"/>
                  <a:gd name="connsiteY1307" fmla="*/ 767 h 10000"/>
                  <a:gd name="connsiteX1308" fmla="*/ 7033 w 10000"/>
                  <a:gd name="connsiteY1308" fmla="*/ 787 h 10000"/>
                  <a:gd name="connsiteX1309" fmla="*/ 6820 w 10000"/>
                  <a:gd name="connsiteY1309" fmla="*/ 878 h 10000"/>
                  <a:gd name="connsiteX1310" fmla="*/ 6726 w 10000"/>
                  <a:gd name="connsiteY1310" fmla="*/ 897 h 10000"/>
                  <a:gd name="connsiteX1311" fmla="*/ 6626 w 10000"/>
                  <a:gd name="connsiteY1311" fmla="*/ 955 h 10000"/>
                  <a:gd name="connsiteX1312" fmla="*/ 6582 w 10000"/>
                  <a:gd name="connsiteY1312" fmla="*/ 946 h 10000"/>
                  <a:gd name="connsiteX1313" fmla="*/ 6571 w 10000"/>
                  <a:gd name="connsiteY1313" fmla="*/ 955 h 10000"/>
                  <a:gd name="connsiteX1314" fmla="*/ 6507 w 10000"/>
                  <a:gd name="connsiteY1314" fmla="*/ 975 h 10000"/>
                  <a:gd name="connsiteX1315" fmla="*/ 6485 w 10000"/>
                  <a:gd name="connsiteY1315" fmla="*/ 975 h 10000"/>
                  <a:gd name="connsiteX1316" fmla="*/ 6476 w 10000"/>
                  <a:gd name="connsiteY1316" fmla="*/ 965 h 10000"/>
                  <a:gd name="connsiteX1317" fmla="*/ 6474 w 10000"/>
                  <a:gd name="connsiteY1317" fmla="*/ 936 h 10000"/>
                  <a:gd name="connsiteX1318" fmla="*/ 6452 w 10000"/>
                  <a:gd name="connsiteY1318" fmla="*/ 887 h 10000"/>
                  <a:gd name="connsiteX1319" fmla="*/ 6352 w 10000"/>
                  <a:gd name="connsiteY1319" fmla="*/ 767 h 10000"/>
                  <a:gd name="connsiteX1320" fmla="*/ 6313 w 10000"/>
                  <a:gd name="connsiteY1320" fmla="*/ 732 h 10000"/>
                  <a:gd name="connsiteX1321" fmla="*/ 6296 w 10000"/>
                  <a:gd name="connsiteY1321" fmla="*/ 690 h 10000"/>
                  <a:gd name="connsiteX1322" fmla="*/ 6271 w 10000"/>
                  <a:gd name="connsiteY1322" fmla="*/ 664 h 10000"/>
                  <a:gd name="connsiteX1323" fmla="*/ 6266 w 10000"/>
                  <a:gd name="connsiteY1323" fmla="*/ 654 h 10000"/>
                  <a:gd name="connsiteX1324" fmla="*/ 6111 w 10000"/>
                  <a:gd name="connsiteY1324" fmla="*/ 398 h 10000"/>
                  <a:gd name="connsiteX1325" fmla="*/ 5903 w 10000"/>
                  <a:gd name="connsiteY1325" fmla="*/ 408 h 10000"/>
                  <a:gd name="connsiteX1326" fmla="*/ 5837 w 10000"/>
                  <a:gd name="connsiteY1326" fmla="*/ 427 h 10000"/>
                  <a:gd name="connsiteX1327" fmla="*/ 5756 w 10000"/>
                  <a:gd name="connsiteY1327" fmla="*/ 453 h 10000"/>
                  <a:gd name="connsiteX1328" fmla="*/ 5681 w 10000"/>
                  <a:gd name="connsiteY1328" fmla="*/ 453 h 10000"/>
                  <a:gd name="connsiteX1329" fmla="*/ 5609 w 10000"/>
                  <a:gd name="connsiteY1329" fmla="*/ 447 h 10000"/>
                  <a:gd name="connsiteX1330" fmla="*/ 5554 w 10000"/>
                  <a:gd name="connsiteY1330" fmla="*/ 304 h 10000"/>
                  <a:gd name="connsiteX1331" fmla="*/ 5529 w 10000"/>
                  <a:gd name="connsiteY1331" fmla="*/ 301 h 10000"/>
                  <a:gd name="connsiteX1332" fmla="*/ 5393 w 10000"/>
                  <a:gd name="connsiteY1332" fmla="*/ 256 h 10000"/>
                  <a:gd name="connsiteX1333" fmla="*/ 5366 w 10000"/>
                  <a:gd name="connsiteY1333" fmla="*/ 220 h 10000"/>
                  <a:gd name="connsiteX1334" fmla="*/ 5249 w 10000"/>
                  <a:gd name="connsiteY1334" fmla="*/ 155 h 10000"/>
                  <a:gd name="connsiteX1335" fmla="*/ 5141 w 10000"/>
                  <a:gd name="connsiteY1335" fmla="*/ 52 h 10000"/>
                  <a:gd name="connsiteX1336" fmla="*/ 5116 w 10000"/>
                  <a:gd name="connsiteY1336" fmla="*/ 3 h 10000"/>
                  <a:gd name="connsiteX1337" fmla="*/ 5061 w 10000"/>
                  <a:gd name="connsiteY1337" fmla="*/ 0 h 10000"/>
                  <a:gd name="connsiteX1338" fmla="*/ 5036 w 10000"/>
                  <a:gd name="connsiteY1338" fmla="*/ 32 h 10000"/>
                  <a:gd name="connsiteX1339" fmla="*/ 4942 w 10000"/>
                  <a:gd name="connsiteY1339" fmla="*/ 133 h 10000"/>
                  <a:gd name="connsiteX1340" fmla="*/ 4900 w 10000"/>
                  <a:gd name="connsiteY1340" fmla="*/ 217 h 10000"/>
                  <a:gd name="connsiteX1341" fmla="*/ 4861 w 10000"/>
                  <a:gd name="connsiteY1341" fmla="*/ 198 h 10000"/>
                  <a:gd name="connsiteX1342" fmla="*/ 4795 w 10000"/>
                  <a:gd name="connsiteY1342" fmla="*/ 68 h 10000"/>
                  <a:gd name="connsiteX1343" fmla="*/ 4778 w 10000"/>
                  <a:gd name="connsiteY1343" fmla="*/ 62 h 10000"/>
                  <a:gd name="connsiteX1344" fmla="*/ 4765 w 10000"/>
                  <a:gd name="connsiteY1344" fmla="*/ 62 h 10000"/>
                  <a:gd name="connsiteX1345" fmla="*/ 4748 w 10000"/>
                  <a:gd name="connsiteY1345" fmla="*/ 68 h 10000"/>
                  <a:gd name="connsiteX1346" fmla="*/ 4673 w 10000"/>
                  <a:gd name="connsiteY1346" fmla="*/ 136 h 10000"/>
                  <a:gd name="connsiteX1347" fmla="*/ 4632 w 10000"/>
                  <a:gd name="connsiteY1347" fmla="*/ 201 h 10000"/>
                  <a:gd name="connsiteX1348" fmla="*/ 4623 w 10000"/>
                  <a:gd name="connsiteY1348" fmla="*/ 210 h 10000"/>
                  <a:gd name="connsiteX1349" fmla="*/ 4579 w 10000"/>
                  <a:gd name="connsiteY1349" fmla="*/ 220 h 10000"/>
                  <a:gd name="connsiteX1350" fmla="*/ 4479 w 10000"/>
                  <a:gd name="connsiteY1350" fmla="*/ 198 h 10000"/>
                  <a:gd name="connsiteX1351" fmla="*/ 4402 w 10000"/>
                  <a:gd name="connsiteY1351" fmla="*/ 165 h 10000"/>
                  <a:gd name="connsiteX1352" fmla="*/ 4374 w 10000"/>
                  <a:gd name="connsiteY1352" fmla="*/ 165 h 10000"/>
                  <a:gd name="connsiteX1353" fmla="*/ 4335 w 10000"/>
                  <a:gd name="connsiteY1353" fmla="*/ 172 h 10000"/>
                  <a:gd name="connsiteX1354" fmla="*/ 4302 w 10000"/>
                  <a:gd name="connsiteY1354" fmla="*/ 188 h 10000"/>
                  <a:gd name="connsiteX1355" fmla="*/ 4271 w 10000"/>
                  <a:gd name="connsiteY1355" fmla="*/ 220 h 10000"/>
                  <a:gd name="connsiteX1356" fmla="*/ 4238 w 10000"/>
                  <a:gd name="connsiteY1356" fmla="*/ 240 h 10000"/>
                  <a:gd name="connsiteX1357" fmla="*/ 4324 w 10000"/>
                  <a:gd name="connsiteY1357" fmla="*/ 1289 h 10000"/>
                  <a:gd name="connsiteX1358" fmla="*/ 3521 w 10000"/>
                  <a:gd name="connsiteY1358" fmla="*/ 7730 h 10000"/>
                  <a:gd name="connsiteX1359" fmla="*/ 3554 w 10000"/>
                  <a:gd name="connsiteY1359" fmla="*/ 7740 h 10000"/>
                  <a:gd name="connsiteX1360" fmla="*/ 3560 w 10000"/>
                  <a:gd name="connsiteY1360" fmla="*/ 7749 h 10000"/>
                  <a:gd name="connsiteX1361" fmla="*/ 3562 w 10000"/>
                  <a:gd name="connsiteY1361" fmla="*/ 7759 h 10000"/>
                  <a:gd name="connsiteX1362" fmla="*/ 3573 w 10000"/>
                  <a:gd name="connsiteY1362" fmla="*/ 7766 h 10000"/>
                  <a:gd name="connsiteX1363" fmla="*/ 3584 w 10000"/>
                  <a:gd name="connsiteY1363" fmla="*/ 7759 h 10000"/>
                  <a:gd name="connsiteX1364" fmla="*/ 3598 w 10000"/>
                  <a:gd name="connsiteY1364" fmla="*/ 7743 h 10000"/>
                  <a:gd name="connsiteX1365" fmla="*/ 3609 w 10000"/>
                  <a:gd name="connsiteY1365" fmla="*/ 7756 h 10000"/>
                  <a:gd name="connsiteX1366" fmla="*/ 3623 w 10000"/>
                  <a:gd name="connsiteY1366" fmla="*/ 7733 h 10000"/>
                  <a:gd name="connsiteX1367" fmla="*/ 3632 w 10000"/>
                  <a:gd name="connsiteY1367" fmla="*/ 7730 h 10000"/>
                  <a:gd name="connsiteX1368" fmla="*/ 3634 w 10000"/>
                  <a:gd name="connsiteY1368" fmla="*/ 7730 h 10000"/>
                  <a:gd name="connsiteX1369" fmla="*/ 3643 w 10000"/>
                  <a:gd name="connsiteY1369" fmla="*/ 7730 h 10000"/>
                  <a:gd name="connsiteX1370" fmla="*/ 3657 w 10000"/>
                  <a:gd name="connsiteY1370" fmla="*/ 7733 h 10000"/>
                  <a:gd name="connsiteX1371" fmla="*/ 3670 w 10000"/>
                  <a:gd name="connsiteY1371" fmla="*/ 7730 h 10000"/>
                  <a:gd name="connsiteX1372" fmla="*/ 3687 w 10000"/>
                  <a:gd name="connsiteY1372" fmla="*/ 7730 h 10000"/>
                  <a:gd name="connsiteX1373" fmla="*/ 3690 w 10000"/>
                  <a:gd name="connsiteY1373" fmla="*/ 7730 h 10000"/>
                  <a:gd name="connsiteX1374" fmla="*/ 3704 w 10000"/>
                  <a:gd name="connsiteY1374" fmla="*/ 7740 h 10000"/>
                  <a:gd name="connsiteX1375" fmla="*/ 3712 w 10000"/>
                  <a:gd name="connsiteY1375" fmla="*/ 7743 h 10000"/>
                  <a:gd name="connsiteX1376" fmla="*/ 3723 w 10000"/>
                  <a:gd name="connsiteY1376" fmla="*/ 7749 h 10000"/>
                  <a:gd name="connsiteX1377" fmla="*/ 3729 w 10000"/>
                  <a:gd name="connsiteY1377" fmla="*/ 7749 h 10000"/>
                  <a:gd name="connsiteX1378" fmla="*/ 3729 w 10000"/>
                  <a:gd name="connsiteY1378" fmla="*/ 7743 h 10000"/>
                  <a:gd name="connsiteX1379" fmla="*/ 3745 w 10000"/>
                  <a:gd name="connsiteY1379" fmla="*/ 7740 h 10000"/>
                  <a:gd name="connsiteX1380" fmla="*/ 3753 w 10000"/>
                  <a:gd name="connsiteY1380" fmla="*/ 7730 h 10000"/>
                  <a:gd name="connsiteX1381" fmla="*/ 3762 w 10000"/>
                  <a:gd name="connsiteY1381" fmla="*/ 7720 h 10000"/>
                  <a:gd name="connsiteX1382" fmla="*/ 3776 w 10000"/>
                  <a:gd name="connsiteY1382" fmla="*/ 7710 h 10000"/>
                  <a:gd name="connsiteX1383" fmla="*/ 3784 w 10000"/>
                  <a:gd name="connsiteY1383" fmla="*/ 7701 h 10000"/>
                  <a:gd name="connsiteX1384" fmla="*/ 3792 w 10000"/>
                  <a:gd name="connsiteY1384" fmla="*/ 7694 h 10000"/>
                  <a:gd name="connsiteX1385" fmla="*/ 3801 w 10000"/>
                  <a:gd name="connsiteY1385" fmla="*/ 7685 h 10000"/>
                  <a:gd name="connsiteX1386" fmla="*/ 3803 w 10000"/>
                  <a:gd name="connsiteY1386" fmla="*/ 7685 h 10000"/>
                  <a:gd name="connsiteX1387" fmla="*/ 3809 w 10000"/>
                  <a:gd name="connsiteY1387" fmla="*/ 7685 h 10000"/>
                  <a:gd name="connsiteX1388" fmla="*/ 3817 w 10000"/>
                  <a:gd name="connsiteY1388" fmla="*/ 7691 h 10000"/>
                  <a:gd name="connsiteX1389" fmla="*/ 3778 w 10000"/>
                  <a:gd name="connsiteY1389" fmla="*/ 7756 h 10000"/>
                  <a:gd name="connsiteX1390" fmla="*/ 3762 w 10000"/>
                  <a:gd name="connsiteY1390" fmla="*/ 7775 h 10000"/>
                  <a:gd name="connsiteX1391" fmla="*/ 3748 w 10000"/>
                  <a:gd name="connsiteY1391" fmla="*/ 7775 h 10000"/>
                  <a:gd name="connsiteX1392" fmla="*/ 3737 w 10000"/>
                  <a:gd name="connsiteY1392" fmla="*/ 7778 h 10000"/>
                  <a:gd name="connsiteX1393" fmla="*/ 3723 w 10000"/>
                  <a:gd name="connsiteY1393" fmla="*/ 7778 h 10000"/>
                  <a:gd name="connsiteX1394" fmla="*/ 3720 w 10000"/>
                  <a:gd name="connsiteY1394" fmla="*/ 7785 h 10000"/>
                  <a:gd name="connsiteX1395" fmla="*/ 3715 w 10000"/>
                  <a:gd name="connsiteY1395" fmla="*/ 7788 h 10000"/>
                  <a:gd name="connsiteX1396" fmla="*/ 3704 w 10000"/>
                  <a:gd name="connsiteY1396" fmla="*/ 7804 h 10000"/>
                  <a:gd name="connsiteX1397" fmla="*/ 3712 w 10000"/>
                  <a:gd name="connsiteY1397" fmla="*/ 8005 h 10000"/>
                  <a:gd name="connsiteX1398" fmla="*/ 3706 w 10000"/>
                  <a:gd name="connsiteY1398" fmla="*/ 8021 h 10000"/>
                  <a:gd name="connsiteX1399" fmla="*/ 3712 w 10000"/>
                  <a:gd name="connsiteY1399" fmla="*/ 8044 h 10000"/>
                  <a:gd name="connsiteX1400" fmla="*/ 3712 w 10000"/>
                  <a:gd name="connsiteY1400" fmla="*/ 8051 h 10000"/>
                  <a:gd name="connsiteX1401" fmla="*/ 3729 w 10000"/>
                  <a:gd name="connsiteY1401" fmla="*/ 8060 h 10000"/>
                  <a:gd name="connsiteX1402" fmla="*/ 3767 w 10000"/>
                  <a:gd name="connsiteY1402" fmla="*/ 8106 h 10000"/>
                  <a:gd name="connsiteX1403" fmla="*/ 3770 w 10000"/>
                  <a:gd name="connsiteY1403" fmla="*/ 8119 h 10000"/>
                  <a:gd name="connsiteX1404" fmla="*/ 3787 w 10000"/>
                  <a:gd name="connsiteY1404" fmla="*/ 8157 h 10000"/>
                  <a:gd name="connsiteX1405" fmla="*/ 3740 w 10000"/>
                  <a:gd name="connsiteY1405" fmla="*/ 8154 h 10000"/>
                  <a:gd name="connsiteX1406" fmla="*/ 3731 w 10000"/>
                  <a:gd name="connsiteY1406" fmla="*/ 8138 h 10000"/>
                  <a:gd name="connsiteX1407" fmla="*/ 3729 w 10000"/>
                  <a:gd name="connsiteY1407" fmla="*/ 8125 h 10000"/>
                  <a:gd name="connsiteX1408" fmla="*/ 3712 w 10000"/>
                  <a:gd name="connsiteY1408" fmla="*/ 8115 h 10000"/>
                  <a:gd name="connsiteX1409" fmla="*/ 3704 w 10000"/>
                  <a:gd name="connsiteY1409" fmla="*/ 8109 h 10000"/>
                  <a:gd name="connsiteX1410" fmla="*/ 3687 w 10000"/>
                  <a:gd name="connsiteY1410" fmla="*/ 8099 h 10000"/>
                  <a:gd name="connsiteX1411" fmla="*/ 3673 w 10000"/>
                  <a:gd name="connsiteY1411" fmla="*/ 8093 h 10000"/>
                  <a:gd name="connsiteX1412" fmla="*/ 3665 w 10000"/>
                  <a:gd name="connsiteY1412" fmla="*/ 8083 h 10000"/>
                  <a:gd name="connsiteX1413" fmla="*/ 3648 w 10000"/>
                  <a:gd name="connsiteY1413" fmla="*/ 8073 h 10000"/>
                  <a:gd name="connsiteX1414" fmla="*/ 3643 w 10000"/>
                  <a:gd name="connsiteY1414" fmla="*/ 8063 h 10000"/>
                  <a:gd name="connsiteX1415" fmla="*/ 3632 w 10000"/>
                  <a:gd name="connsiteY1415" fmla="*/ 8054 h 10000"/>
                  <a:gd name="connsiteX1416" fmla="*/ 3623 w 10000"/>
                  <a:gd name="connsiteY1416" fmla="*/ 8060 h 10000"/>
                  <a:gd name="connsiteX1417" fmla="*/ 3615 w 10000"/>
                  <a:gd name="connsiteY1417" fmla="*/ 8070 h 10000"/>
                  <a:gd name="connsiteX1418" fmla="*/ 3607 w 10000"/>
                  <a:gd name="connsiteY1418" fmla="*/ 8083 h 10000"/>
                  <a:gd name="connsiteX1419" fmla="*/ 3607 w 10000"/>
                  <a:gd name="connsiteY1419" fmla="*/ 8099 h 10000"/>
                  <a:gd name="connsiteX1420" fmla="*/ 3607 w 10000"/>
                  <a:gd name="connsiteY1420" fmla="*/ 8125 h 10000"/>
                  <a:gd name="connsiteX1421" fmla="*/ 3601 w 10000"/>
                  <a:gd name="connsiteY1421" fmla="*/ 8148 h 10000"/>
                  <a:gd name="connsiteX1422" fmla="*/ 3584 w 10000"/>
                  <a:gd name="connsiteY1422" fmla="*/ 8154 h 10000"/>
                  <a:gd name="connsiteX1423" fmla="*/ 3573 w 10000"/>
                  <a:gd name="connsiteY1423" fmla="*/ 8154 h 10000"/>
                  <a:gd name="connsiteX1424" fmla="*/ 3560 w 10000"/>
                  <a:gd name="connsiteY1424" fmla="*/ 8138 h 10000"/>
                  <a:gd name="connsiteX1425" fmla="*/ 3551 w 10000"/>
                  <a:gd name="connsiteY1425" fmla="*/ 8119 h 10000"/>
                  <a:gd name="connsiteX1426" fmla="*/ 3535 w 10000"/>
                  <a:gd name="connsiteY1426" fmla="*/ 8099 h 10000"/>
                  <a:gd name="connsiteX1427" fmla="*/ 3504 w 10000"/>
                  <a:gd name="connsiteY1427" fmla="*/ 8073 h 10000"/>
                  <a:gd name="connsiteX1428" fmla="*/ 3493 w 10000"/>
                  <a:gd name="connsiteY1428" fmla="*/ 8051 h 10000"/>
                  <a:gd name="connsiteX1429" fmla="*/ 3488 w 10000"/>
                  <a:gd name="connsiteY1429" fmla="*/ 8034 h 10000"/>
                  <a:gd name="connsiteX1430" fmla="*/ 3488 w 10000"/>
                  <a:gd name="connsiteY1430" fmla="*/ 8012 h 10000"/>
                  <a:gd name="connsiteX1431" fmla="*/ 3496 w 10000"/>
                  <a:gd name="connsiteY1431" fmla="*/ 8002 h 10000"/>
                  <a:gd name="connsiteX1432" fmla="*/ 3501 w 10000"/>
                  <a:gd name="connsiteY1432" fmla="*/ 7992 h 10000"/>
                  <a:gd name="connsiteX1433" fmla="*/ 3504 w 10000"/>
                  <a:gd name="connsiteY1433" fmla="*/ 7966 h 10000"/>
                  <a:gd name="connsiteX1434" fmla="*/ 3457 w 10000"/>
                  <a:gd name="connsiteY1434" fmla="*/ 7872 h 10000"/>
                  <a:gd name="connsiteX1435" fmla="*/ 3449 w 10000"/>
                  <a:gd name="connsiteY1435" fmla="*/ 7847 h 10000"/>
                  <a:gd name="connsiteX1436" fmla="*/ 3446 w 10000"/>
                  <a:gd name="connsiteY1436" fmla="*/ 7827 h 10000"/>
                  <a:gd name="connsiteX1437" fmla="*/ 3457 w 10000"/>
                  <a:gd name="connsiteY1437" fmla="*/ 7808 h 10000"/>
                  <a:gd name="connsiteX1438" fmla="*/ 3465 w 10000"/>
                  <a:gd name="connsiteY1438" fmla="*/ 7798 h 10000"/>
                  <a:gd name="connsiteX1439" fmla="*/ 3476 w 10000"/>
                  <a:gd name="connsiteY1439" fmla="*/ 7788 h 10000"/>
                  <a:gd name="connsiteX1440" fmla="*/ 3479 w 10000"/>
                  <a:gd name="connsiteY1440" fmla="*/ 7795 h 10000"/>
                  <a:gd name="connsiteX1441" fmla="*/ 3501 w 10000"/>
                  <a:gd name="connsiteY1441" fmla="*/ 7817 h 10000"/>
                  <a:gd name="connsiteX1442" fmla="*/ 3518 w 10000"/>
                  <a:gd name="connsiteY1442" fmla="*/ 7843 h 10000"/>
                  <a:gd name="connsiteX1443" fmla="*/ 3521 w 10000"/>
                  <a:gd name="connsiteY1443" fmla="*/ 7847 h 10000"/>
                  <a:gd name="connsiteX1444" fmla="*/ 3512 w 10000"/>
                  <a:gd name="connsiteY1444" fmla="*/ 7824 h 10000"/>
                  <a:gd name="connsiteX0" fmla="*/ 4324 w 10000"/>
                  <a:gd name="connsiteY0" fmla="*/ 1289 h 10000"/>
                  <a:gd name="connsiteX1" fmla="*/ 4296 w 10000"/>
                  <a:gd name="connsiteY1" fmla="*/ 1305 h 10000"/>
                  <a:gd name="connsiteX2" fmla="*/ 4285 w 10000"/>
                  <a:gd name="connsiteY2" fmla="*/ 1279 h 10000"/>
                  <a:gd name="connsiteX3" fmla="*/ 4244 w 10000"/>
                  <a:gd name="connsiteY3" fmla="*/ 1266 h 10000"/>
                  <a:gd name="connsiteX4" fmla="*/ 4208 w 10000"/>
                  <a:gd name="connsiteY4" fmla="*/ 1286 h 10000"/>
                  <a:gd name="connsiteX5" fmla="*/ 4172 w 10000"/>
                  <a:gd name="connsiteY5" fmla="*/ 1299 h 10000"/>
                  <a:gd name="connsiteX6" fmla="*/ 4150 w 10000"/>
                  <a:gd name="connsiteY6" fmla="*/ 1308 h 10000"/>
                  <a:gd name="connsiteX7" fmla="*/ 4139 w 10000"/>
                  <a:gd name="connsiteY7" fmla="*/ 1315 h 10000"/>
                  <a:gd name="connsiteX8" fmla="*/ 4125 w 10000"/>
                  <a:gd name="connsiteY8" fmla="*/ 1315 h 10000"/>
                  <a:gd name="connsiteX9" fmla="*/ 4119 w 10000"/>
                  <a:gd name="connsiteY9" fmla="*/ 1315 h 10000"/>
                  <a:gd name="connsiteX10" fmla="*/ 4111 w 10000"/>
                  <a:gd name="connsiteY10" fmla="*/ 1308 h 10000"/>
                  <a:gd name="connsiteX11" fmla="*/ 4100 w 10000"/>
                  <a:gd name="connsiteY11" fmla="*/ 1315 h 10000"/>
                  <a:gd name="connsiteX12" fmla="*/ 4075 w 10000"/>
                  <a:gd name="connsiteY12" fmla="*/ 1315 h 10000"/>
                  <a:gd name="connsiteX13" fmla="*/ 4058 w 10000"/>
                  <a:gd name="connsiteY13" fmla="*/ 1318 h 10000"/>
                  <a:gd name="connsiteX14" fmla="*/ 4044 w 10000"/>
                  <a:gd name="connsiteY14" fmla="*/ 1315 h 10000"/>
                  <a:gd name="connsiteX15" fmla="*/ 4042 w 10000"/>
                  <a:gd name="connsiteY15" fmla="*/ 1299 h 10000"/>
                  <a:gd name="connsiteX16" fmla="*/ 4014 w 10000"/>
                  <a:gd name="connsiteY16" fmla="*/ 1308 h 10000"/>
                  <a:gd name="connsiteX17" fmla="*/ 4011 w 10000"/>
                  <a:gd name="connsiteY17" fmla="*/ 1315 h 10000"/>
                  <a:gd name="connsiteX18" fmla="*/ 4011 w 10000"/>
                  <a:gd name="connsiteY18" fmla="*/ 1341 h 10000"/>
                  <a:gd name="connsiteX19" fmla="*/ 4019 w 10000"/>
                  <a:gd name="connsiteY19" fmla="*/ 1341 h 10000"/>
                  <a:gd name="connsiteX20" fmla="*/ 3997 w 10000"/>
                  <a:gd name="connsiteY20" fmla="*/ 1363 h 10000"/>
                  <a:gd name="connsiteX21" fmla="*/ 3986 w 10000"/>
                  <a:gd name="connsiteY21" fmla="*/ 1373 h 10000"/>
                  <a:gd name="connsiteX22" fmla="*/ 3981 w 10000"/>
                  <a:gd name="connsiteY22" fmla="*/ 1389 h 10000"/>
                  <a:gd name="connsiteX23" fmla="*/ 3981 w 10000"/>
                  <a:gd name="connsiteY23" fmla="*/ 1409 h 10000"/>
                  <a:gd name="connsiteX24" fmla="*/ 3981 w 10000"/>
                  <a:gd name="connsiteY24" fmla="*/ 1438 h 10000"/>
                  <a:gd name="connsiteX25" fmla="*/ 3961 w 10000"/>
                  <a:gd name="connsiteY25" fmla="*/ 1441 h 10000"/>
                  <a:gd name="connsiteX26" fmla="*/ 3942 w 10000"/>
                  <a:gd name="connsiteY26" fmla="*/ 1441 h 10000"/>
                  <a:gd name="connsiteX27" fmla="*/ 3914 w 10000"/>
                  <a:gd name="connsiteY27" fmla="*/ 1454 h 10000"/>
                  <a:gd name="connsiteX28" fmla="*/ 3892 w 10000"/>
                  <a:gd name="connsiteY28" fmla="*/ 1467 h 10000"/>
                  <a:gd name="connsiteX29" fmla="*/ 3867 w 10000"/>
                  <a:gd name="connsiteY29" fmla="*/ 1483 h 10000"/>
                  <a:gd name="connsiteX30" fmla="*/ 3845 w 10000"/>
                  <a:gd name="connsiteY30" fmla="*/ 1467 h 10000"/>
                  <a:gd name="connsiteX31" fmla="*/ 3850 w 10000"/>
                  <a:gd name="connsiteY31" fmla="*/ 1457 h 10000"/>
                  <a:gd name="connsiteX32" fmla="*/ 3864 w 10000"/>
                  <a:gd name="connsiteY32" fmla="*/ 1441 h 10000"/>
                  <a:gd name="connsiteX33" fmla="*/ 3859 w 10000"/>
                  <a:gd name="connsiteY33" fmla="*/ 1409 h 10000"/>
                  <a:gd name="connsiteX34" fmla="*/ 3842 w 10000"/>
                  <a:gd name="connsiteY34" fmla="*/ 1383 h 10000"/>
                  <a:gd name="connsiteX35" fmla="*/ 3825 w 10000"/>
                  <a:gd name="connsiteY35" fmla="*/ 1360 h 10000"/>
                  <a:gd name="connsiteX36" fmla="*/ 3809 w 10000"/>
                  <a:gd name="connsiteY36" fmla="*/ 1318 h 10000"/>
                  <a:gd name="connsiteX37" fmla="*/ 3787 w 10000"/>
                  <a:gd name="connsiteY37" fmla="*/ 1289 h 10000"/>
                  <a:gd name="connsiteX38" fmla="*/ 3759 w 10000"/>
                  <a:gd name="connsiteY38" fmla="*/ 1266 h 10000"/>
                  <a:gd name="connsiteX39" fmla="*/ 3740 w 10000"/>
                  <a:gd name="connsiteY39" fmla="*/ 1256 h 10000"/>
                  <a:gd name="connsiteX40" fmla="*/ 3715 w 10000"/>
                  <a:gd name="connsiteY40" fmla="*/ 1250 h 10000"/>
                  <a:gd name="connsiteX41" fmla="*/ 3687 w 10000"/>
                  <a:gd name="connsiteY41" fmla="*/ 1256 h 10000"/>
                  <a:gd name="connsiteX42" fmla="*/ 3681 w 10000"/>
                  <a:gd name="connsiteY42" fmla="*/ 1260 h 10000"/>
                  <a:gd name="connsiteX43" fmla="*/ 3670 w 10000"/>
                  <a:gd name="connsiteY43" fmla="*/ 1295 h 10000"/>
                  <a:gd name="connsiteX44" fmla="*/ 3651 w 10000"/>
                  <a:gd name="connsiteY44" fmla="*/ 1305 h 10000"/>
                  <a:gd name="connsiteX45" fmla="*/ 3640 w 10000"/>
                  <a:gd name="connsiteY45" fmla="*/ 1308 h 10000"/>
                  <a:gd name="connsiteX46" fmla="*/ 3626 w 10000"/>
                  <a:gd name="connsiteY46" fmla="*/ 1308 h 10000"/>
                  <a:gd name="connsiteX47" fmla="*/ 3632 w 10000"/>
                  <a:gd name="connsiteY47" fmla="*/ 1276 h 10000"/>
                  <a:gd name="connsiteX48" fmla="*/ 3609 w 10000"/>
                  <a:gd name="connsiteY48" fmla="*/ 1289 h 10000"/>
                  <a:gd name="connsiteX49" fmla="*/ 3593 w 10000"/>
                  <a:gd name="connsiteY49" fmla="*/ 1286 h 10000"/>
                  <a:gd name="connsiteX50" fmla="*/ 3590 w 10000"/>
                  <a:gd name="connsiteY50" fmla="*/ 1256 h 10000"/>
                  <a:gd name="connsiteX51" fmla="*/ 3584 w 10000"/>
                  <a:gd name="connsiteY51" fmla="*/ 1237 h 10000"/>
                  <a:gd name="connsiteX52" fmla="*/ 3573 w 10000"/>
                  <a:gd name="connsiteY52" fmla="*/ 1237 h 10000"/>
                  <a:gd name="connsiteX53" fmla="*/ 3554 w 10000"/>
                  <a:gd name="connsiteY53" fmla="*/ 1227 h 10000"/>
                  <a:gd name="connsiteX54" fmla="*/ 3546 w 10000"/>
                  <a:gd name="connsiteY54" fmla="*/ 1192 h 10000"/>
                  <a:gd name="connsiteX55" fmla="*/ 3529 w 10000"/>
                  <a:gd name="connsiteY55" fmla="*/ 1176 h 10000"/>
                  <a:gd name="connsiteX56" fmla="*/ 3512 w 10000"/>
                  <a:gd name="connsiteY56" fmla="*/ 1182 h 10000"/>
                  <a:gd name="connsiteX57" fmla="*/ 3485 w 10000"/>
                  <a:gd name="connsiteY57" fmla="*/ 1182 h 10000"/>
                  <a:gd name="connsiteX58" fmla="*/ 3463 w 10000"/>
                  <a:gd name="connsiteY58" fmla="*/ 1176 h 10000"/>
                  <a:gd name="connsiteX59" fmla="*/ 3449 w 10000"/>
                  <a:gd name="connsiteY59" fmla="*/ 1182 h 10000"/>
                  <a:gd name="connsiteX60" fmla="*/ 3432 w 10000"/>
                  <a:gd name="connsiteY60" fmla="*/ 1192 h 10000"/>
                  <a:gd name="connsiteX61" fmla="*/ 3454 w 10000"/>
                  <a:gd name="connsiteY61" fmla="*/ 1205 h 10000"/>
                  <a:gd name="connsiteX62" fmla="*/ 3463 w 10000"/>
                  <a:gd name="connsiteY62" fmla="*/ 1205 h 10000"/>
                  <a:gd name="connsiteX63" fmla="*/ 3488 w 10000"/>
                  <a:gd name="connsiteY63" fmla="*/ 1205 h 10000"/>
                  <a:gd name="connsiteX64" fmla="*/ 3488 w 10000"/>
                  <a:gd name="connsiteY64" fmla="*/ 1218 h 10000"/>
                  <a:gd name="connsiteX65" fmla="*/ 3493 w 10000"/>
                  <a:gd name="connsiteY65" fmla="*/ 1247 h 10000"/>
                  <a:gd name="connsiteX66" fmla="*/ 3512 w 10000"/>
                  <a:gd name="connsiteY66" fmla="*/ 1247 h 10000"/>
                  <a:gd name="connsiteX67" fmla="*/ 3518 w 10000"/>
                  <a:gd name="connsiteY67" fmla="*/ 1250 h 10000"/>
                  <a:gd name="connsiteX68" fmla="*/ 3521 w 10000"/>
                  <a:gd name="connsiteY68" fmla="*/ 1276 h 10000"/>
                  <a:gd name="connsiteX69" fmla="*/ 3543 w 10000"/>
                  <a:gd name="connsiteY69" fmla="*/ 1295 h 10000"/>
                  <a:gd name="connsiteX70" fmla="*/ 3546 w 10000"/>
                  <a:gd name="connsiteY70" fmla="*/ 1305 h 10000"/>
                  <a:gd name="connsiteX71" fmla="*/ 3543 w 10000"/>
                  <a:gd name="connsiteY71" fmla="*/ 1315 h 10000"/>
                  <a:gd name="connsiteX72" fmla="*/ 3543 w 10000"/>
                  <a:gd name="connsiteY72" fmla="*/ 1331 h 10000"/>
                  <a:gd name="connsiteX73" fmla="*/ 3554 w 10000"/>
                  <a:gd name="connsiteY73" fmla="*/ 1324 h 10000"/>
                  <a:gd name="connsiteX74" fmla="*/ 3560 w 10000"/>
                  <a:gd name="connsiteY74" fmla="*/ 1331 h 10000"/>
                  <a:gd name="connsiteX75" fmla="*/ 3582 w 10000"/>
                  <a:gd name="connsiteY75" fmla="*/ 1344 h 10000"/>
                  <a:gd name="connsiteX76" fmla="*/ 3598 w 10000"/>
                  <a:gd name="connsiteY76" fmla="*/ 1380 h 10000"/>
                  <a:gd name="connsiteX77" fmla="*/ 3607 w 10000"/>
                  <a:gd name="connsiteY77" fmla="*/ 1389 h 10000"/>
                  <a:gd name="connsiteX78" fmla="*/ 3623 w 10000"/>
                  <a:gd name="connsiteY78" fmla="*/ 1409 h 10000"/>
                  <a:gd name="connsiteX79" fmla="*/ 3634 w 10000"/>
                  <a:gd name="connsiteY79" fmla="*/ 1438 h 10000"/>
                  <a:gd name="connsiteX80" fmla="*/ 3632 w 10000"/>
                  <a:gd name="connsiteY80" fmla="*/ 1454 h 10000"/>
                  <a:gd name="connsiteX81" fmla="*/ 3618 w 10000"/>
                  <a:gd name="connsiteY81" fmla="*/ 1438 h 10000"/>
                  <a:gd name="connsiteX82" fmla="*/ 3598 w 10000"/>
                  <a:gd name="connsiteY82" fmla="*/ 1428 h 10000"/>
                  <a:gd name="connsiteX83" fmla="*/ 3582 w 10000"/>
                  <a:gd name="connsiteY83" fmla="*/ 1402 h 10000"/>
                  <a:gd name="connsiteX84" fmla="*/ 3562 w 10000"/>
                  <a:gd name="connsiteY84" fmla="*/ 1399 h 10000"/>
                  <a:gd name="connsiteX85" fmla="*/ 3546 w 10000"/>
                  <a:gd name="connsiteY85" fmla="*/ 1383 h 10000"/>
                  <a:gd name="connsiteX86" fmla="*/ 3510 w 10000"/>
                  <a:gd name="connsiteY86" fmla="*/ 1360 h 10000"/>
                  <a:gd name="connsiteX87" fmla="*/ 3485 w 10000"/>
                  <a:gd name="connsiteY87" fmla="*/ 1344 h 10000"/>
                  <a:gd name="connsiteX88" fmla="*/ 3454 w 10000"/>
                  <a:gd name="connsiteY88" fmla="*/ 1334 h 10000"/>
                  <a:gd name="connsiteX89" fmla="*/ 3429 w 10000"/>
                  <a:gd name="connsiteY89" fmla="*/ 1315 h 10000"/>
                  <a:gd name="connsiteX90" fmla="*/ 3416 w 10000"/>
                  <a:gd name="connsiteY90" fmla="*/ 1308 h 10000"/>
                  <a:gd name="connsiteX91" fmla="*/ 3399 w 10000"/>
                  <a:gd name="connsiteY91" fmla="*/ 1305 h 10000"/>
                  <a:gd name="connsiteX92" fmla="*/ 3382 w 10000"/>
                  <a:gd name="connsiteY92" fmla="*/ 1286 h 10000"/>
                  <a:gd name="connsiteX93" fmla="*/ 3380 w 10000"/>
                  <a:gd name="connsiteY93" fmla="*/ 1266 h 10000"/>
                  <a:gd name="connsiteX94" fmla="*/ 3388 w 10000"/>
                  <a:gd name="connsiteY94" fmla="*/ 1256 h 10000"/>
                  <a:gd name="connsiteX95" fmla="*/ 3407 w 10000"/>
                  <a:gd name="connsiteY95" fmla="*/ 1256 h 10000"/>
                  <a:gd name="connsiteX96" fmla="*/ 3396 w 10000"/>
                  <a:gd name="connsiteY96" fmla="*/ 1227 h 10000"/>
                  <a:gd name="connsiteX97" fmla="*/ 3382 w 10000"/>
                  <a:gd name="connsiteY97" fmla="*/ 1227 h 10000"/>
                  <a:gd name="connsiteX98" fmla="*/ 3360 w 10000"/>
                  <a:gd name="connsiteY98" fmla="*/ 1221 h 10000"/>
                  <a:gd name="connsiteX99" fmla="*/ 3349 w 10000"/>
                  <a:gd name="connsiteY99" fmla="*/ 1231 h 10000"/>
                  <a:gd name="connsiteX100" fmla="*/ 3352 w 10000"/>
                  <a:gd name="connsiteY100" fmla="*/ 1247 h 10000"/>
                  <a:gd name="connsiteX101" fmla="*/ 3341 w 10000"/>
                  <a:gd name="connsiteY101" fmla="*/ 1237 h 10000"/>
                  <a:gd name="connsiteX102" fmla="*/ 3335 w 10000"/>
                  <a:gd name="connsiteY102" fmla="*/ 1231 h 10000"/>
                  <a:gd name="connsiteX103" fmla="*/ 3307 w 10000"/>
                  <a:gd name="connsiteY103" fmla="*/ 1227 h 10000"/>
                  <a:gd name="connsiteX104" fmla="*/ 3294 w 10000"/>
                  <a:gd name="connsiteY104" fmla="*/ 1221 h 10000"/>
                  <a:gd name="connsiteX105" fmla="*/ 3271 w 10000"/>
                  <a:gd name="connsiteY105" fmla="*/ 1211 h 10000"/>
                  <a:gd name="connsiteX106" fmla="*/ 3252 w 10000"/>
                  <a:gd name="connsiteY106" fmla="*/ 1195 h 10000"/>
                  <a:gd name="connsiteX107" fmla="*/ 3235 w 10000"/>
                  <a:gd name="connsiteY107" fmla="*/ 1195 h 10000"/>
                  <a:gd name="connsiteX108" fmla="*/ 3235 w 10000"/>
                  <a:gd name="connsiteY108" fmla="*/ 1205 h 10000"/>
                  <a:gd name="connsiteX109" fmla="*/ 3219 w 10000"/>
                  <a:gd name="connsiteY109" fmla="*/ 1231 h 10000"/>
                  <a:gd name="connsiteX110" fmla="*/ 3213 w 10000"/>
                  <a:gd name="connsiteY110" fmla="*/ 1231 h 10000"/>
                  <a:gd name="connsiteX111" fmla="*/ 3183 w 10000"/>
                  <a:gd name="connsiteY111" fmla="*/ 1221 h 10000"/>
                  <a:gd name="connsiteX112" fmla="*/ 3175 w 10000"/>
                  <a:gd name="connsiteY112" fmla="*/ 1227 h 10000"/>
                  <a:gd name="connsiteX113" fmla="*/ 3163 w 10000"/>
                  <a:gd name="connsiteY113" fmla="*/ 1237 h 10000"/>
                  <a:gd name="connsiteX114" fmla="*/ 3158 w 10000"/>
                  <a:gd name="connsiteY114" fmla="*/ 1260 h 10000"/>
                  <a:gd name="connsiteX115" fmla="*/ 3158 w 10000"/>
                  <a:gd name="connsiteY115" fmla="*/ 1276 h 10000"/>
                  <a:gd name="connsiteX116" fmla="*/ 3163 w 10000"/>
                  <a:gd name="connsiteY116" fmla="*/ 1295 h 10000"/>
                  <a:gd name="connsiteX117" fmla="*/ 3166 w 10000"/>
                  <a:gd name="connsiteY117" fmla="*/ 1308 h 10000"/>
                  <a:gd name="connsiteX118" fmla="*/ 3158 w 10000"/>
                  <a:gd name="connsiteY118" fmla="*/ 1315 h 10000"/>
                  <a:gd name="connsiteX119" fmla="*/ 3133 w 10000"/>
                  <a:gd name="connsiteY119" fmla="*/ 1299 h 10000"/>
                  <a:gd name="connsiteX120" fmla="*/ 3114 w 10000"/>
                  <a:gd name="connsiteY120" fmla="*/ 1276 h 10000"/>
                  <a:gd name="connsiteX121" fmla="*/ 3078 w 10000"/>
                  <a:gd name="connsiteY121" fmla="*/ 1240 h 10000"/>
                  <a:gd name="connsiteX122" fmla="*/ 3044 w 10000"/>
                  <a:gd name="connsiteY122" fmla="*/ 1227 h 10000"/>
                  <a:gd name="connsiteX123" fmla="*/ 3033 w 10000"/>
                  <a:gd name="connsiteY123" fmla="*/ 1231 h 10000"/>
                  <a:gd name="connsiteX124" fmla="*/ 3036 w 10000"/>
                  <a:gd name="connsiteY124" fmla="*/ 1256 h 10000"/>
                  <a:gd name="connsiteX125" fmla="*/ 3044 w 10000"/>
                  <a:gd name="connsiteY125" fmla="*/ 1266 h 10000"/>
                  <a:gd name="connsiteX126" fmla="*/ 3044 w 10000"/>
                  <a:gd name="connsiteY126" fmla="*/ 1276 h 10000"/>
                  <a:gd name="connsiteX127" fmla="*/ 3036 w 10000"/>
                  <a:gd name="connsiteY127" fmla="*/ 1276 h 10000"/>
                  <a:gd name="connsiteX128" fmla="*/ 3028 w 10000"/>
                  <a:gd name="connsiteY128" fmla="*/ 1266 h 10000"/>
                  <a:gd name="connsiteX129" fmla="*/ 3025 w 10000"/>
                  <a:gd name="connsiteY129" fmla="*/ 1256 h 10000"/>
                  <a:gd name="connsiteX130" fmla="*/ 3008 w 10000"/>
                  <a:gd name="connsiteY130" fmla="*/ 1205 h 10000"/>
                  <a:gd name="connsiteX131" fmla="*/ 3000 w 10000"/>
                  <a:gd name="connsiteY131" fmla="*/ 1192 h 10000"/>
                  <a:gd name="connsiteX132" fmla="*/ 2994 w 10000"/>
                  <a:gd name="connsiteY132" fmla="*/ 1176 h 10000"/>
                  <a:gd name="connsiteX133" fmla="*/ 2986 w 10000"/>
                  <a:gd name="connsiteY133" fmla="*/ 1182 h 10000"/>
                  <a:gd name="connsiteX134" fmla="*/ 2981 w 10000"/>
                  <a:gd name="connsiteY134" fmla="*/ 1192 h 10000"/>
                  <a:gd name="connsiteX135" fmla="*/ 2970 w 10000"/>
                  <a:gd name="connsiteY135" fmla="*/ 1201 h 10000"/>
                  <a:gd name="connsiteX136" fmla="*/ 2956 w 10000"/>
                  <a:gd name="connsiteY136" fmla="*/ 1218 h 10000"/>
                  <a:gd name="connsiteX137" fmla="*/ 2939 w 10000"/>
                  <a:gd name="connsiteY137" fmla="*/ 1240 h 10000"/>
                  <a:gd name="connsiteX138" fmla="*/ 2928 w 10000"/>
                  <a:gd name="connsiteY138" fmla="*/ 1247 h 10000"/>
                  <a:gd name="connsiteX139" fmla="*/ 2922 w 10000"/>
                  <a:gd name="connsiteY139" fmla="*/ 1250 h 10000"/>
                  <a:gd name="connsiteX140" fmla="*/ 2911 w 10000"/>
                  <a:gd name="connsiteY140" fmla="*/ 1250 h 10000"/>
                  <a:gd name="connsiteX141" fmla="*/ 2884 w 10000"/>
                  <a:gd name="connsiteY141" fmla="*/ 1247 h 10000"/>
                  <a:gd name="connsiteX142" fmla="*/ 2864 w 10000"/>
                  <a:gd name="connsiteY142" fmla="*/ 1237 h 10000"/>
                  <a:gd name="connsiteX143" fmla="*/ 2848 w 10000"/>
                  <a:gd name="connsiteY143" fmla="*/ 1231 h 10000"/>
                  <a:gd name="connsiteX144" fmla="*/ 2834 w 10000"/>
                  <a:gd name="connsiteY144" fmla="*/ 1227 h 10000"/>
                  <a:gd name="connsiteX145" fmla="*/ 2831 w 10000"/>
                  <a:gd name="connsiteY145" fmla="*/ 1227 h 10000"/>
                  <a:gd name="connsiteX146" fmla="*/ 2831 w 10000"/>
                  <a:gd name="connsiteY146" fmla="*/ 1221 h 10000"/>
                  <a:gd name="connsiteX147" fmla="*/ 2825 w 10000"/>
                  <a:gd name="connsiteY147" fmla="*/ 1205 h 10000"/>
                  <a:gd name="connsiteX148" fmla="*/ 2823 w 10000"/>
                  <a:gd name="connsiteY148" fmla="*/ 1192 h 10000"/>
                  <a:gd name="connsiteX149" fmla="*/ 2817 w 10000"/>
                  <a:gd name="connsiteY149" fmla="*/ 1182 h 10000"/>
                  <a:gd name="connsiteX150" fmla="*/ 2814 w 10000"/>
                  <a:gd name="connsiteY150" fmla="*/ 1176 h 10000"/>
                  <a:gd name="connsiteX151" fmla="*/ 2792 w 10000"/>
                  <a:gd name="connsiteY151" fmla="*/ 1172 h 10000"/>
                  <a:gd name="connsiteX152" fmla="*/ 2759 w 10000"/>
                  <a:gd name="connsiteY152" fmla="*/ 1156 h 10000"/>
                  <a:gd name="connsiteX153" fmla="*/ 2734 w 10000"/>
                  <a:gd name="connsiteY153" fmla="*/ 1143 h 10000"/>
                  <a:gd name="connsiteX154" fmla="*/ 2695 w 10000"/>
                  <a:gd name="connsiteY154" fmla="*/ 1124 h 10000"/>
                  <a:gd name="connsiteX155" fmla="*/ 2670 w 10000"/>
                  <a:gd name="connsiteY155" fmla="*/ 1108 h 10000"/>
                  <a:gd name="connsiteX156" fmla="*/ 2645 w 10000"/>
                  <a:gd name="connsiteY156" fmla="*/ 1091 h 10000"/>
                  <a:gd name="connsiteX157" fmla="*/ 2618 w 10000"/>
                  <a:gd name="connsiteY157" fmla="*/ 1088 h 10000"/>
                  <a:gd name="connsiteX158" fmla="*/ 2576 w 10000"/>
                  <a:gd name="connsiteY158" fmla="*/ 1088 h 10000"/>
                  <a:gd name="connsiteX159" fmla="*/ 2551 w 10000"/>
                  <a:gd name="connsiteY159" fmla="*/ 1091 h 10000"/>
                  <a:gd name="connsiteX160" fmla="*/ 2521 w 10000"/>
                  <a:gd name="connsiteY160" fmla="*/ 1098 h 10000"/>
                  <a:gd name="connsiteX161" fmla="*/ 2493 w 10000"/>
                  <a:gd name="connsiteY161" fmla="*/ 1104 h 10000"/>
                  <a:gd name="connsiteX162" fmla="*/ 2468 w 10000"/>
                  <a:gd name="connsiteY162" fmla="*/ 1108 h 10000"/>
                  <a:gd name="connsiteX163" fmla="*/ 2404 w 10000"/>
                  <a:gd name="connsiteY163" fmla="*/ 1124 h 10000"/>
                  <a:gd name="connsiteX164" fmla="*/ 2366 w 10000"/>
                  <a:gd name="connsiteY164" fmla="*/ 1133 h 10000"/>
                  <a:gd name="connsiteX165" fmla="*/ 2346 w 10000"/>
                  <a:gd name="connsiteY165" fmla="*/ 1137 h 10000"/>
                  <a:gd name="connsiteX166" fmla="*/ 2294 w 10000"/>
                  <a:gd name="connsiteY166" fmla="*/ 1146 h 10000"/>
                  <a:gd name="connsiteX167" fmla="*/ 2249 w 10000"/>
                  <a:gd name="connsiteY167" fmla="*/ 1156 h 10000"/>
                  <a:gd name="connsiteX168" fmla="*/ 2230 w 10000"/>
                  <a:gd name="connsiteY168" fmla="*/ 1156 h 10000"/>
                  <a:gd name="connsiteX169" fmla="*/ 2222 w 10000"/>
                  <a:gd name="connsiteY169" fmla="*/ 1163 h 10000"/>
                  <a:gd name="connsiteX170" fmla="*/ 2194 w 10000"/>
                  <a:gd name="connsiteY170" fmla="*/ 1163 h 10000"/>
                  <a:gd name="connsiteX171" fmla="*/ 2172 w 10000"/>
                  <a:gd name="connsiteY171" fmla="*/ 1163 h 10000"/>
                  <a:gd name="connsiteX172" fmla="*/ 2147 w 10000"/>
                  <a:gd name="connsiteY172" fmla="*/ 1166 h 10000"/>
                  <a:gd name="connsiteX173" fmla="*/ 2108 w 10000"/>
                  <a:gd name="connsiteY173" fmla="*/ 1166 h 10000"/>
                  <a:gd name="connsiteX174" fmla="*/ 2083 w 10000"/>
                  <a:gd name="connsiteY174" fmla="*/ 1156 h 10000"/>
                  <a:gd name="connsiteX175" fmla="*/ 2042 w 10000"/>
                  <a:gd name="connsiteY175" fmla="*/ 1143 h 10000"/>
                  <a:gd name="connsiteX176" fmla="*/ 2011 w 10000"/>
                  <a:gd name="connsiteY176" fmla="*/ 1143 h 10000"/>
                  <a:gd name="connsiteX177" fmla="*/ 1994 w 10000"/>
                  <a:gd name="connsiteY177" fmla="*/ 1146 h 10000"/>
                  <a:gd name="connsiteX178" fmla="*/ 1967 w 10000"/>
                  <a:gd name="connsiteY178" fmla="*/ 1156 h 10000"/>
                  <a:gd name="connsiteX179" fmla="*/ 1903 w 10000"/>
                  <a:gd name="connsiteY179" fmla="*/ 1176 h 10000"/>
                  <a:gd name="connsiteX180" fmla="*/ 1873 w 10000"/>
                  <a:gd name="connsiteY180" fmla="*/ 1182 h 10000"/>
                  <a:gd name="connsiteX181" fmla="*/ 1850 w 10000"/>
                  <a:gd name="connsiteY181" fmla="*/ 1185 h 10000"/>
                  <a:gd name="connsiteX182" fmla="*/ 1842 w 10000"/>
                  <a:gd name="connsiteY182" fmla="*/ 1192 h 10000"/>
                  <a:gd name="connsiteX183" fmla="*/ 1823 w 10000"/>
                  <a:gd name="connsiteY183" fmla="*/ 1195 h 10000"/>
                  <a:gd name="connsiteX184" fmla="*/ 1814 w 10000"/>
                  <a:gd name="connsiteY184" fmla="*/ 1201 h 10000"/>
                  <a:gd name="connsiteX185" fmla="*/ 1792 w 10000"/>
                  <a:gd name="connsiteY185" fmla="*/ 1218 h 10000"/>
                  <a:gd name="connsiteX186" fmla="*/ 1767 w 10000"/>
                  <a:gd name="connsiteY186" fmla="*/ 1231 h 10000"/>
                  <a:gd name="connsiteX187" fmla="*/ 1717 w 10000"/>
                  <a:gd name="connsiteY187" fmla="*/ 1266 h 10000"/>
                  <a:gd name="connsiteX188" fmla="*/ 1695 w 10000"/>
                  <a:gd name="connsiteY188" fmla="*/ 1279 h 10000"/>
                  <a:gd name="connsiteX189" fmla="*/ 1654 w 10000"/>
                  <a:gd name="connsiteY189" fmla="*/ 1308 h 10000"/>
                  <a:gd name="connsiteX190" fmla="*/ 1620 w 10000"/>
                  <a:gd name="connsiteY190" fmla="*/ 1334 h 10000"/>
                  <a:gd name="connsiteX191" fmla="*/ 1590 w 10000"/>
                  <a:gd name="connsiteY191" fmla="*/ 1360 h 10000"/>
                  <a:gd name="connsiteX192" fmla="*/ 1565 w 10000"/>
                  <a:gd name="connsiteY192" fmla="*/ 1380 h 10000"/>
                  <a:gd name="connsiteX193" fmla="*/ 1532 w 10000"/>
                  <a:gd name="connsiteY193" fmla="*/ 1402 h 10000"/>
                  <a:gd name="connsiteX194" fmla="*/ 1501 w 10000"/>
                  <a:gd name="connsiteY194" fmla="*/ 1418 h 10000"/>
                  <a:gd name="connsiteX195" fmla="*/ 1460 w 10000"/>
                  <a:gd name="connsiteY195" fmla="*/ 1438 h 10000"/>
                  <a:gd name="connsiteX196" fmla="*/ 1435 w 10000"/>
                  <a:gd name="connsiteY196" fmla="*/ 1454 h 10000"/>
                  <a:gd name="connsiteX197" fmla="*/ 1421 w 10000"/>
                  <a:gd name="connsiteY197" fmla="*/ 1464 h 10000"/>
                  <a:gd name="connsiteX198" fmla="*/ 1380 w 10000"/>
                  <a:gd name="connsiteY198" fmla="*/ 1473 h 10000"/>
                  <a:gd name="connsiteX199" fmla="*/ 1324 w 10000"/>
                  <a:gd name="connsiteY199" fmla="*/ 1477 h 10000"/>
                  <a:gd name="connsiteX200" fmla="*/ 1274 w 10000"/>
                  <a:gd name="connsiteY200" fmla="*/ 1483 h 10000"/>
                  <a:gd name="connsiteX201" fmla="*/ 1244 w 10000"/>
                  <a:gd name="connsiteY201" fmla="*/ 1486 h 10000"/>
                  <a:gd name="connsiteX202" fmla="*/ 1233 w 10000"/>
                  <a:gd name="connsiteY202" fmla="*/ 1486 h 10000"/>
                  <a:gd name="connsiteX203" fmla="*/ 1197 w 10000"/>
                  <a:gd name="connsiteY203" fmla="*/ 1493 h 10000"/>
                  <a:gd name="connsiteX204" fmla="*/ 1180 w 10000"/>
                  <a:gd name="connsiteY204" fmla="*/ 1496 h 10000"/>
                  <a:gd name="connsiteX205" fmla="*/ 1169 w 10000"/>
                  <a:gd name="connsiteY205" fmla="*/ 1496 h 10000"/>
                  <a:gd name="connsiteX206" fmla="*/ 1161 w 10000"/>
                  <a:gd name="connsiteY206" fmla="*/ 1503 h 10000"/>
                  <a:gd name="connsiteX207" fmla="*/ 1155 w 10000"/>
                  <a:gd name="connsiteY207" fmla="*/ 1503 h 10000"/>
                  <a:gd name="connsiteX208" fmla="*/ 501 w 10000"/>
                  <a:gd name="connsiteY208" fmla="*/ 2277 h 10000"/>
                  <a:gd name="connsiteX209" fmla="*/ 396 w 10000"/>
                  <a:gd name="connsiteY209" fmla="*/ 2532 h 10000"/>
                  <a:gd name="connsiteX210" fmla="*/ 324 w 10000"/>
                  <a:gd name="connsiteY210" fmla="*/ 2759 h 10000"/>
                  <a:gd name="connsiteX211" fmla="*/ 274 w 10000"/>
                  <a:gd name="connsiteY211" fmla="*/ 2866 h 10000"/>
                  <a:gd name="connsiteX212" fmla="*/ 202 w 10000"/>
                  <a:gd name="connsiteY212" fmla="*/ 3008 h 10000"/>
                  <a:gd name="connsiteX213" fmla="*/ 211 w 10000"/>
                  <a:gd name="connsiteY213" fmla="*/ 3177 h 10000"/>
                  <a:gd name="connsiteX214" fmla="*/ 235 w 10000"/>
                  <a:gd name="connsiteY214" fmla="*/ 3368 h 10000"/>
                  <a:gd name="connsiteX215" fmla="*/ 266 w 10000"/>
                  <a:gd name="connsiteY215" fmla="*/ 3595 h 10000"/>
                  <a:gd name="connsiteX216" fmla="*/ 299 w 10000"/>
                  <a:gd name="connsiteY216" fmla="*/ 3831 h 10000"/>
                  <a:gd name="connsiteX217" fmla="*/ 305 w 10000"/>
                  <a:gd name="connsiteY217" fmla="*/ 3863 h 10000"/>
                  <a:gd name="connsiteX218" fmla="*/ 341 w 10000"/>
                  <a:gd name="connsiteY218" fmla="*/ 3941 h 10000"/>
                  <a:gd name="connsiteX219" fmla="*/ 186 w 10000"/>
                  <a:gd name="connsiteY219" fmla="*/ 3935 h 10000"/>
                  <a:gd name="connsiteX220" fmla="*/ 30 w 10000"/>
                  <a:gd name="connsiteY220" fmla="*/ 3925 h 10000"/>
                  <a:gd name="connsiteX221" fmla="*/ 0 w 10000"/>
                  <a:gd name="connsiteY221" fmla="*/ 4054 h 10000"/>
                  <a:gd name="connsiteX222" fmla="*/ 14 w 10000"/>
                  <a:gd name="connsiteY222" fmla="*/ 4152 h 10000"/>
                  <a:gd name="connsiteX223" fmla="*/ 22 w 10000"/>
                  <a:gd name="connsiteY223" fmla="*/ 4242 h 10000"/>
                  <a:gd name="connsiteX224" fmla="*/ 30 w 10000"/>
                  <a:gd name="connsiteY224" fmla="*/ 4291 h 10000"/>
                  <a:gd name="connsiteX225" fmla="*/ 102 w 10000"/>
                  <a:gd name="connsiteY225" fmla="*/ 4271 h 10000"/>
                  <a:gd name="connsiteX226" fmla="*/ 155 w 10000"/>
                  <a:gd name="connsiteY226" fmla="*/ 4262 h 10000"/>
                  <a:gd name="connsiteX227" fmla="*/ 410 w 10000"/>
                  <a:gd name="connsiteY227" fmla="*/ 4255 h 10000"/>
                  <a:gd name="connsiteX228" fmla="*/ 418 w 10000"/>
                  <a:gd name="connsiteY228" fmla="*/ 4385 h 10000"/>
                  <a:gd name="connsiteX229" fmla="*/ 429 w 10000"/>
                  <a:gd name="connsiteY229" fmla="*/ 4543 h 10000"/>
                  <a:gd name="connsiteX230" fmla="*/ 443 w 10000"/>
                  <a:gd name="connsiteY230" fmla="*/ 4585 h 10000"/>
                  <a:gd name="connsiteX231" fmla="*/ 465 w 10000"/>
                  <a:gd name="connsiteY231" fmla="*/ 4611 h 10000"/>
                  <a:gd name="connsiteX232" fmla="*/ 468 w 10000"/>
                  <a:gd name="connsiteY232" fmla="*/ 4621 h 10000"/>
                  <a:gd name="connsiteX233" fmla="*/ 474 w 10000"/>
                  <a:gd name="connsiteY233" fmla="*/ 4679 h 10000"/>
                  <a:gd name="connsiteX234" fmla="*/ 554 w 10000"/>
                  <a:gd name="connsiteY234" fmla="*/ 4738 h 10000"/>
                  <a:gd name="connsiteX235" fmla="*/ 637 w 10000"/>
                  <a:gd name="connsiteY235" fmla="*/ 4809 h 10000"/>
                  <a:gd name="connsiteX236" fmla="*/ 704 w 10000"/>
                  <a:gd name="connsiteY236" fmla="*/ 4851 h 10000"/>
                  <a:gd name="connsiteX237" fmla="*/ 740 w 10000"/>
                  <a:gd name="connsiteY237" fmla="*/ 4893 h 10000"/>
                  <a:gd name="connsiteX238" fmla="*/ 756 w 10000"/>
                  <a:gd name="connsiteY238" fmla="*/ 4896 h 10000"/>
                  <a:gd name="connsiteX239" fmla="*/ 767 w 10000"/>
                  <a:gd name="connsiteY239" fmla="*/ 4880 h 10000"/>
                  <a:gd name="connsiteX240" fmla="*/ 806 w 10000"/>
                  <a:gd name="connsiteY240" fmla="*/ 4945 h 10000"/>
                  <a:gd name="connsiteX241" fmla="*/ 886 w 10000"/>
                  <a:gd name="connsiteY241" fmla="*/ 5078 h 10000"/>
                  <a:gd name="connsiteX242" fmla="*/ 911 w 10000"/>
                  <a:gd name="connsiteY242" fmla="*/ 5130 h 10000"/>
                  <a:gd name="connsiteX243" fmla="*/ 920 w 10000"/>
                  <a:gd name="connsiteY243" fmla="*/ 5191 h 10000"/>
                  <a:gd name="connsiteX244" fmla="*/ 920 w 10000"/>
                  <a:gd name="connsiteY244" fmla="*/ 5220 h 10000"/>
                  <a:gd name="connsiteX245" fmla="*/ 911 w 10000"/>
                  <a:gd name="connsiteY245" fmla="*/ 5314 h 10000"/>
                  <a:gd name="connsiteX246" fmla="*/ 898 w 10000"/>
                  <a:gd name="connsiteY246" fmla="*/ 5369 h 10000"/>
                  <a:gd name="connsiteX247" fmla="*/ 895 w 10000"/>
                  <a:gd name="connsiteY247" fmla="*/ 5385 h 10000"/>
                  <a:gd name="connsiteX248" fmla="*/ 895 w 10000"/>
                  <a:gd name="connsiteY248" fmla="*/ 5405 h 10000"/>
                  <a:gd name="connsiteX249" fmla="*/ 898 w 10000"/>
                  <a:gd name="connsiteY249" fmla="*/ 5434 h 10000"/>
                  <a:gd name="connsiteX250" fmla="*/ 911 w 10000"/>
                  <a:gd name="connsiteY250" fmla="*/ 5463 h 10000"/>
                  <a:gd name="connsiteX251" fmla="*/ 920 w 10000"/>
                  <a:gd name="connsiteY251" fmla="*/ 5492 h 10000"/>
                  <a:gd name="connsiteX252" fmla="*/ 934 w 10000"/>
                  <a:gd name="connsiteY252" fmla="*/ 5518 h 10000"/>
                  <a:gd name="connsiteX253" fmla="*/ 1169 w 10000"/>
                  <a:gd name="connsiteY253" fmla="*/ 5738 h 10000"/>
                  <a:gd name="connsiteX254" fmla="*/ 1188 w 10000"/>
                  <a:gd name="connsiteY254" fmla="*/ 5755 h 10000"/>
                  <a:gd name="connsiteX255" fmla="*/ 1216 w 10000"/>
                  <a:gd name="connsiteY255" fmla="*/ 5758 h 10000"/>
                  <a:gd name="connsiteX256" fmla="*/ 1313 w 10000"/>
                  <a:gd name="connsiteY256" fmla="*/ 5774 h 10000"/>
                  <a:gd name="connsiteX257" fmla="*/ 1349 w 10000"/>
                  <a:gd name="connsiteY257" fmla="*/ 5787 h 10000"/>
                  <a:gd name="connsiteX258" fmla="*/ 1393 w 10000"/>
                  <a:gd name="connsiteY258" fmla="*/ 5793 h 10000"/>
                  <a:gd name="connsiteX259" fmla="*/ 1393 w 10000"/>
                  <a:gd name="connsiteY259" fmla="*/ 5797 h 10000"/>
                  <a:gd name="connsiteX260" fmla="*/ 1421 w 10000"/>
                  <a:gd name="connsiteY260" fmla="*/ 5810 h 10000"/>
                  <a:gd name="connsiteX261" fmla="*/ 1446 w 10000"/>
                  <a:gd name="connsiteY261" fmla="*/ 5829 h 10000"/>
                  <a:gd name="connsiteX262" fmla="*/ 1460 w 10000"/>
                  <a:gd name="connsiteY262" fmla="*/ 5842 h 10000"/>
                  <a:gd name="connsiteX263" fmla="*/ 1476 w 10000"/>
                  <a:gd name="connsiteY263" fmla="*/ 5848 h 10000"/>
                  <a:gd name="connsiteX264" fmla="*/ 1501 w 10000"/>
                  <a:gd name="connsiteY264" fmla="*/ 5852 h 10000"/>
                  <a:gd name="connsiteX265" fmla="*/ 1532 w 10000"/>
                  <a:gd name="connsiteY265" fmla="*/ 5887 h 10000"/>
                  <a:gd name="connsiteX266" fmla="*/ 1565 w 10000"/>
                  <a:gd name="connsiteY266" fmla="*/ 5942 h 10000"/>
                  <a:gd name="connsiteX267" fmla="*/ 1587 w 10000"/>
                  <a:gd name="connsiteY267" fmla="*/ 5972 h 10000"/>
                  <a:gd name="connsiteX268" fmla="*/ 1612 w 10000"/>
                  <a:gd name="connsiteY268" fmla="*/ 5955 h 10000"/>
                  <a:gd name="connsiteX269" fmla="*/ 1679 w 10000"/>
                  <a:gd name="connsiteY269" fmla="*/ 6049 h 10000"/>
                  <a:gd name="connsiteX270" fmla="*/ 1720 w 10000"/>
                  <a:gd name="connsiteY270" fmla="*/ 6108 h 10000"/>
                  <a:gd name="connsiteX271" fmla="*/ 1751 w 10000"/>
                  <a:gd name="connsiteY271" fmla="*/ 6133 h 10000"/>
                  <a:gd name="connsiteX272" fmla="*/ 1792 w 10000"/>
                  <a:gd name="connsiteY272" fmla="*/ 6169 h 10000"/>
                  <a:gd name="connsiteX273" fmla="*/ 1801 w 10000"/>
                  <a:gd name="connsiteY273" fmla="*/ 6172 h 10000"/>
                  <a:gd name="connsiteX274" fmla="*/ 1814 w 10000"/>
                  <a:gd name="connsiteY274" fmla="*/ 6286 h 10000"/>
                  <a:gd name="connsiteX275" fmla="*/ 1817 w 10000"/>
                  <a:gd name="connsiteY275" fmla="*/ 6331 h 10000"/>
                  <a:gd name="connsiteX276" fmla="*/ 1809 w 10000"/>
                  <a:gd name="connsiteY276" fmla="*/ 6444 h 10000"/>
                  <a:gd name="connsiteX277" fmla="*/ 1801 w 10000"/>
                  <a:gd name="connsiteY277" fmla="*/ 6499 h 10000"/>
                  <a:gd name="connsiteX278" fmla="*/ 1781 w 10000"/>
                  <a:gd name="connsiteY278" fmla="*/ 6522 h 10000"/>
                  <a:gd name="connsiteX279" fmla="*/ 1773 w 10000"/>
                  <a:gd name="connsiteY279" fmla="*/ 6541 h 10000"/>
                  <a:gd name="connsiteX280" fmla="*/ 1762 w 10000"/>
                  <a:gd name="connsiteY280" fmla="*/ 6571 h 10000"/>
                  <a:gd name="connsiteX281" fmla="*/ 1767 w 10000"/>
                  <a:gd name="connsiteY281" fmla="*/ 6622 h 10000"/>
                  <a:gd name="connsiteX282" fmla="*/ 1767 w 10000"/>
                  <a:gd name="connsiteY282" fmla="*/ 6665 h 10000"/>
                  <a:gd name="connsiteX283" fmla="*/ 1767 w 10000"/>
                  <a:gd name="connsiteY283" fmla="*/ 6694 h 10000"/>
                  <a:gd name="connsiteX284" fmla="*/ 1776 w 10000"/>
                  <a:gd name="connsiteY284" fmla="*/ 6726 h 10000"/>
                  <a:gd name="connsiteX285" fmla="*/ 1776 w 10000"/>
                  <a:gd name="connsiteY285" fmla="*/ 6745 h 10000"/>
                  <a:gd name="connsiteX286" fmla="*/ 1767 w 10000"/>
                  <a:gd name="connsiteY286" fmla="*/ 6765 h 10000"/>
                  <a:gd name="connsiteX287" fmla="*/ 1762 w 10000"/>
                  <a:gd name="connsiteY287" fmla="*/ 6804 h 10000"/>
                  <a:gd name="connsiteX288" fmla="*/ 1753 w 10000"/>
                  <a:gd name="connsiteY288" fmla="*/ 6839 h 10000"/>
                  <a:gd name="connsiteX289" fmla="*/ 1742 w 10000"/>
                  <a:gd name="connsiteY289" fmla="*/ 6849 h 10000"/>
                  <a:gd name="connsiteX290" fmla="*/ 1726 w 10000"/>
                  <a:gd name="connsiteY290" fmla="*/ 6849 h 10000"/>
                  <a:gd name="connsiteX291" fmla="*/ 1712 w 10000"/>
                  <a:gd name="connsiteY291" fmla="*/ 6852 h 10000"/>
                  <a:gd name="connsiteX292" fmla="*/ 1640 w 10000"/>
                  <a:gd name="connsiteY292" fmla="*/ 6953 h 10000"/>
                  <a:gd name="connsiteX293" fmla="*/ 1493 w 10000"/>
                  <a:gd name="connsiteY293" fmla="*/ 7105 h 10000"/>
                  <a:gd name="connsiteX294" fmla="*/ 1490 w 10000"/>
                  <a:gd name="connsiteY294" fmla="*/ 7124 h 10000"/>
                  <a:gd name="connsiteX295" fmla="*/ 1468 w 10000"/>
                  <a:gd name="connsiteY295" fmla="*/ 7137 h 10000"/>
                  <a:gd name="connsiteX296" fmla="*/ 1454 w 10000"/>
                  <a:gd name="connsiteY296" fmla="*/ 7144 h 10000"/>
                  <a:gd name="connsiteX297" fmla="*/ 1452 w 10000"/>
                  <a:gd name="connsiteY297" fmla="*/ 7157 h 10000"/>
                  <a:gd name="connsiteX298" fmla="*/ 1446 w 10000"/>
                  <a:gd name="connsiteY298" fmla="*/ 7199 h 10000"/>
                  <a:gd name="connsiteX299" fmla="*/ 1476 w 10000"/>
                  <a:gd name="connsiteY299" fmla="*/ 7247 h 10000"/>
                  <a:gd name="connsiteX300" fmla="*/ 1501 w 10000"/>
                  <a:gd name="connsiteY300" fmla="*/ 7270 h 10000"/>
                  <a:gd name="connsiteX301" fmla="*/ 1518 w 10000"/>
                  <a:gd name="connsiteY301" fmla="*/ 7286 h 10000"/>
                  <a:gd name="connsiteX302" fmla="*/ 1524 w 10000"/>
                  <a:gd name="connsiteY302" fmla="*/ 7306 h 10000"/>
                  <a:gd name="connsiteX303" fmla="*/ 1540 w 10000"/>
                  <a:gd name="connsiteY303" fmla="*/ 7322 h 10000"/>
                  <a:gd name="connsiteX304" fmla="*/ 1565 w 10000"/>
                  <a:gd name="connsiteY304" fmla="*/ 7325 h 10000"/>
                  <a:gd name="connsiteX305" fmla="*/ 1590 w 10000"/>
                  <a:gd name="connsiteY305" fmla="*/ 7332 h 10000"/>
                  <a:gd name="connsiteX306" fmla="*/ 1615 w 10000"/>
                  <a:gd name="connsiteY306" fmla="*/ 7345 h 10000"/>
                  <a:gd name="connsiteX307" fmla="*/ 1662 w 10000"/>
                  <a:gd name="connsiteY307" fmla="*/ 7370 h 10000"/>
                  <a:gd name="connsiteX308" fmla="*/ 1670 w 10000"/>
                  <a:gd name="connsiteY308" fmla="*/ 7351 h 10000"/>
                  <a:gd name="connsiteX309" fmla="*/ 1726 w 10000"/>
                  <a:gd name="connsiteY309" fmla="*/ 7354 h 10000"/>
                  <a:gd name="connsiteX310" fmla="*/ 1726 w 10000"/>
                  <a:gd name="connsiteY310" fmla="*/ 7400 h 10000"/>
                  <a:gd name="connsiteX311" fmla="*/ 1773 w 10000"/>
                  <a:gd name="connsiteY311" fmla="*/ 7409 h 10000"/>
                  <a:gd name="connsiteX312" fmla="*/ 1806 w 10000"/>
                  <a:gd name="connsiteY312" fmla="*/ 7416 h 10000"/>
                  <a:gd name="connsiteX313" fmla="*/ 1839 w 10000"/>
                  <a:gd name="connsiteY313" fmla="*/ 7403 h 10000"/>
                  <a:gd name="connsiteX314" fmla="*/ 1886 w 10000"/>
                  <a:gd name="connsiteY314" fmla="*/ 7403 h 10000"/>
                  <a:gd name="connsiteX315" fmla="*/ 1898 w 10000"/>
                  <a:gd name="connsiteY315" fmla="*/ 7403 h 10000"/>
                  <a:gd name="connsiteX316" fmla="*/ 1914 w 10000"/>
                  <a:gd name="connsiteY316" fmla="*/ 7494 h 10000"/>
                  <a:gd name="connsiteX317" fmla="*/ 1895 w 10000"/>
                  <a:gd name="connsiteY317" fmla="*/ 7523 h 10000"/>
                  <a:gd name="connsiteX318" fmla="*/ 1825 w 10000"/>
                  <a:gd name="connsiteY318" fmla="*/ 7617 h 10000"/>
                  <a:gd name="connsiteX319" fmla="*/ 1776 w 10000"/>
                  <a:gd name="connsiteY319" fmla="*/ 7691 h 10000"/>
                  <a:gd name="connsiteX320" fmla="*/ 1781 w 10000"/>
                  <a:gd name="connsiteY320" fmla="*/ 7723 h 10000"/>
                  <a:gd name="connsiteX321" fmla="*/ 1767 w 10000"/>
                  <a:gd name="connsiteY321" fmla="*/ 7759 h 10000"/>
                  <a:gd name="connsiteX322" fmla="*/ 1762 w 10000"/>
                  <a:gd name="connsiteY322" fmla="*/ 7817 h 10000"/>
                  <a:gd name="connsiteX323" fmla="*/ 1762 w 10000"/>
                  <a:gd name="connsiteY323" fmla="*/ 7856 h 10000"/>
                  <a:gd name="connsiteX324" fmla="*/ 1776 w 10000"/>
                  <a:gd name="connsiteY324" fmla="*/ 7892 h 10000"/>
                  <a:gd name="connsiteX325" fmla="*/ 1784 w 10000"/>
                  <a:gd name="connsiteY325" fmla="*/ 7902 h 10000"/>
                  <a:gd name="connsiteX326" fmla="*/ 1801 w 10000"/>
                  <a:gd name="connsiteY326" fmla="*/ 7908 h 10000"/>
                  <a:gd name="connsiteX327" fmla="*/ 1809 w 10000"/>
                  <a:gd name="connsiteY327" fmla="*/ 7911 h 10000"/>
                  <a:gd name="connsiteX328" fmla="*/ 1801 w 10000"/>
                  <a:gd name="connsiteY328" fmla="*/ 7940 h 10000"/>
                  <a:gd name="connsiteX329" fmla="*/ 1798 w 10000"/>
                  <a:gd name="connsiteY329" fmla="*/ 7979 h 10000"/>
                  <a:gd name="connsiteX330" fmla="*/ 1806 w 10000"/>
                  <a:gd name="connsiteY330" fmla="*/ 8002 h 10000"/>
                  <a:gd name="connsiteX331" fmla="*/ 1823 w 10000"/>
                  <a:gd name="connsiteY331" fmla="*/ 8021 h 10000"/>
                  <a:gd name="connsiteX332" fmla="*/ 1834 w 10000"/>
                  <a:gd name="connsiteY332" fmla="*/ 8044 h 10000"/>
                  <a:gd name="connsiteX333" fmla="*/ 1839 w 10000"/>
                  <a:gd name="connsiteY333" fmla="*/ 8073 h 10000"/>
                  <a:gd name="connsiteX334" fmla="*/ 1842 w 10000"/>
                  <a:gd name="connsiteY334" fmla="*/ 8106 h 10000"/>
                  <a:gd name="connsiteX335" fmla="*/ 1839 w 10000"/>
                  <a:gd name="connsiteY335" fmla="*/ 8144 h 10000"/>
                  <a:gd name="connsiteX336" fmla="*/ 1856 w 10000"/>
                  <a:gd name="connsiteY336" fmla="*/ 8164 h 10000"/>
                  <a:gd name="connsiteX337" fmla="*/ 1886 w 10000"/>
                  <a:gd name="connsiteY337" fmla="*/ 8193 h 10000"/>
                  <a:gd name="connsiteX338" fmla="*/ 1922 w 10000"/>
                  <a:gd name="connsiteY338" fmla="*/ 8206 h 10000"/>
                  <a:gd name="connsiteX339" fmla="*/ 1967 w 10000"/>
                  <a:gd name="connsiteY339" fmla="*/ 8203 h 10000"/>
                  <a:gd name="connsiteX340" fmla="*/ 1986 w 10000"/>
                  <a:gd name="connsiteY340" fmla="*/ 8212 h 10000"/>
                  <a:gd name="connsiteX341" fmla="*/ 2000 w 10000"/>
                  <a:gd name="connsiteY341" fmla="*/ 8232 h 10000"/>
                  <a:gd name="connsiteX342" fmla="*/ 2033 w 10000"/>
                  <a:gd name="connsiteY342" fmla="*/ 8258 h 10000"/>
                  <a:gd name="connsiteX343" fmla="*/ 2050 w 10000"/>
                  <a:gd name="connsiteY343" fmla="*/ 8271 h 10000"/>
                  <a:gd name="connsiteX344" fmla="*/ 2089 w 10000"/>
                  <a:gd name="connsiteY344" fmla="*/ 8280 h 10000"/>
                  <a:gd name="connsiteX345" fmla="*/ 2122 w 10000"/>
                  <a:gd name="connsiteY345" fmla="*/ 8300 h 10000"/>
                  <a:gd name="connsiteX346" fmla="*/ 2163 w 10000"/>
                  <a:gd name="connsiteY346" fmla="*/ 8332 h 10000"/>
                  <a:gd name="connsiteX347" fmla="*/ 2172 w 10000"/>
                  <a:gd name="connsiteY347" fmla="*/ 8335 h 10000"/>
                  <a:gd name="connsiteX348" fmla="*/ 2177 w 10000"/>
                  <a:gd name="connsiteY348" fmla="*/ 8345 h 10000"/>
                  <a:gd name="connsiteX349" fmla="*/ 2163 w 10000"/>
                  <a:gd name="connsiteY349" fmla="*/ 8371 h 10000"/>
                  <a:gd name="connsiteX350" fmla="*/ 2139 w 10000"/>
                  <a:gd name="connsiteY350" fmla="*/ 8423 h 10000"/>
                  <a:gd name="connsiteX351" fmla="*/ 2130 w 10000"/>
                  <a:gd name="connsiteY351" fmla="*/ 8439 h 10000"/>
                  <a:gd name="connsiteX352" fmla="*/ 2105 w 10000"/>
                  <a:gd name="connsiteY352" fmla="*/ 8446 h 10000"/>
                  <a:gd name="connsiteX353" fmla="*/ 2080 w 10000"/>
                  <a:gd name="connsiteY353" fmla="*/ 8449 h 10000"/>
                  <a:gd name="connsiteX354" fmla="*/ 2075 w 10000"/>
                  <a:gd name="connsiteY354" fmla="*/ 8459 h 10000"/>
                  <a:gd name="connsiteX355" fmla="*/ 2072 w 10000"/>
                  <a:gd name="connsiteY355" fmla="*/ 8475 h 10000"/>
                  <a:gd name="connsiteX356" fmla="*/ 2080 w 10000"/>
                  <a:gd name="connsiteY356" fmla="*/ 8484 h 10000"/>
                  <a:gd name="connsiteX357" fmla="*/ 2100 w 10000"/>
                  <a:gd name="connsiteY357" fmla="*/ 8475 h 10000"/>
                  <a:gd name="connsiteX358" fmla="*/ 2141 w 10000"/>
                  <a:gd name="connsiteY358" fmla="*/ 8478 h 10000"/>
                  <a:gd name="connsiteX359" fmla="*/ 2172 w 10000"/>
                  <a:gd name="connsiteY359" fmla="*/ 8475 h 10000"/>
                  <a:gd name="connsiteX360" fmla="*/ 2188 w 10000"/>
                  <a:gd name="connsiteY360" fmla="*/ 8475 h 10000"/>
                  <a:gd name="connsiteX361" fmla="*/ 2222 w 10000"/>
                  <a:gd name="connsiteY361" fmla="*/ 8497 h 10000"/>
                  <a:gd name="connsiteX362" fmla="*/ 2252 w 10000"/>
                  <a:gd name="connsiteY362" fmla="*/ 8514 h 10000"/>
                  <a:gd name="connsiteX363" fmla="*/ 2274 w 10000"/>
                  <a:gd name="connsiteY363" fmla="*/ 8514 h 10000"/>
                  <a:gd name="connsiteX364" fmla="*/ 2299 w 10000"/>
                  <a:gd name="connsiteY364" fmla="*/ 8504 h 10000"/>
                  <a:gd name="connsiteX365" fmla="*/ 2310 w 10000"/>
                  <a:gd name="connsiteY365" fmla="*/ 8504 h 10000"/>
                  <a:gd name="connsiteX366" fmla="*/ 2319 w 10000"/>
                  <a:gd name="connsiteY366" fmla="*/ 8484 h 10000"/>
                  <a:gd name="connsiteX367" fmla="*/ 2338 w 10000"/>
                  <a:gd name="connsiteY367" fmla="*/ 8494 h 10000"/>
                  <a:gd name="connsiteX368" fmla="*/ 2338 w 10000"/>
                  <a:gd name="connsiteY368" fmla="*/ 8552 h 10000"/>
                  <a:gd name="connsiteX369" fmla="*/ 2366 w 10000"/>
                  <a:gd name="connsiteY369" fmla="*/ 8572 h 10000"/>
                  <a:gd name="connsiteX370" fmla="*/ 2382 w 10000"/>
                  <a:gd name="connsiteY370" fmla="*/ 8582 h 10000"/>
                  <a:gd name="connsiteX371" fmla="*/ 2435 w 10000"/>
                  <a:gd name="connsiteY371" fmla="*/ 8552 h 10000"/>
                  <a:gd name="connsiteX372" fmla="*/ 2443 w 10000"/>
                  <a:gd name="connsiteY372" fmla="*/ 8552 h 10000"/>
                  <a:gd name="connsiteX373" fmla="*/ 2454 w 10000"/>
                  <a:gd name="connsiteY373" fmla="*/ 8552 h 10000"/>
                  <a:gd name="connsiteX374" fmla="*/ 2471 w 10000"/>
                  <a:gd name="connsiteY374" fmla="*/ 8546 h 10000"/>
                  <a:gd name="connsiteX375" fmla="*/ 2488 w 10000"/>
                  <a:gd name="connsiteY375" fmla="*/ 8536 h 10000"/>
                  <a:gd name="connsiteX376" fmla="*/ 2501 w 10000"/>
                  <a:gd name="connsiteY376" fmla="*/ 8533 h 10000"/>
                  <a:gd name="connsiteX377" fmla="*/ 2512 w 10000"/>
                  <a:gd name="connsiteY377" fmla="*/ 8533 h 10000"/>
                  <a:gd name="connsiteX378" fmla="*/ 2521 w 10000"/>
                  <a:gd name="connsiteY378" fmla="*/ 8546 h 10000"/>
                  <a:gd name="connsiteX379" fmla="*/ 2521 w 10000"/>
                  <a:gd name="connsiteY379" fmla="*/ 8572 h 10000"/>
                  <a:gd name="connsiteX380" fmla="*/ 2535 w 10000"/>
                  <a:gd name="connsiteY380" fmla="*/ 8588 h 10000"/>
                  <a:gd name="connsiteX381" fmla="*/ 2551 w 10000"/>
                  <a:gd name="connsiteY381" fmla="*/ 8582 h 10000"/>
                  <a:gd name="connsiteX382" fmla="*/ 2560 w 10000"/>
                  <a:gd name="connsiteY382" fmla="*/ 8582 h 10000"/>
                  <a:gd name="connsiteX383" fmla="*/ 2573 w 10000"/>
                  <a:gd name="connsiteY383" fmla="*/ 8588 h 10000"/>
                  <a:gd name="connsiteX384" fmla="*/ 2584 w 10000"/>
                  <a:gd name="connsiteY384" fmla="*/ 8591 h 10000"/>
                  <a:gd name="connsiteX385" fmla="*/ 2590 w 10000"/>
                  <a:gd name="connsiteY385" fmla="*/ 8598 h 10000"/>
                  <a:gd name="connsiteX386" fmla="*/ 2598 w 10000"/>
                  <a:gd name="connsiteY386" fmla="*/ 8608 h 10000"/>
                  <a:gd name="connsiteX387" fmla="*/ 2607 w 10000"/>
                  <a:gd name="connsiteY387" fmla="*/ 8617 h 10000"/>
                  <a:gd name="connsiteX388" fmla="*/ 2618 w 10000"/>
                  <a:gd name="connsiteY388" fmla="*/ 8617 h 10000"/>
                  <a:gd name="connsiteX389" fmla="*/ 2640 w 10000"/>
                  <a:gd name="connsiteY389" fmla="*/ 8608 h 10000"/>
                  <a:gd name="connsiteX390" fmla="*/ 2670 w 10000"/>
                  <a:gd name="connsiteY390" fmla="*/ 8598 h 10000"/>
                  <a:gd name="connsiteX391" fmla="*/ 2673 w 10000"/>
                  <a:gd name="connsiteY391" fmla="*/ 8598 h 10000"/>
                  <a:gd name="connsiteX392" fmla="*/ 2690 w 10000"/>
                  <a:gd name="connsiteY392" fmla="*/ 8598 h 10000"/>
                  <a:gd name="connsiteX393" fmla="*/ 2698 w 10000"/>
                  <a:gd name="connsiteY393" fmla="*/ 8598 h 10000"/>
                  <a:gd name="connsiteX394" fmla="*/ 2712 w 10000"/>
                  <a:gd name="connsiteY394" fmla="*/ 8598 h 10000"/>
                  <a:gd name="connsiteX395" fmla="*/ 2726 w 10000"/>
                  <a:gd name="connsiteY395" fmla="*/ 8591 h 10000"/>
                  <a:gd name="connsiteX396" fmla="*/ 2737 w 10000"/>
                  <a:gd name="connsiteY396" fmla="*/ 8588 h 10000"/>
                  <a:gd name="connsiteX397" fmla="*/ 2759 w 10000"/>
                  <a:gd name="connsiteY397" fmla="*/ 8582 h 10000"/>
                  <a:gd name="connsiteX398" fmla="*/ 2770 w 10000"/>
                  <a:gd name="connsiteY398" fmla="*/ 8578 h 10000"/>
                  <a:gd name="connsiteX399" fmla="*/ 2784 w 10000"/>
                  <a:gd name="connsiteY399" fmla="*/ 8572 h 10000"/>
                  <a:gd name="connsiteX400" fmla="*/ 2795 w 10000"/>
                  <a:gd name="connsiteY400" fmla="*/ 8572 h 10000"/>
                  <a:gd name="connsiteX401" fmla="*/ 2803 w 10000"/>
                  <a:gd name="connsiteY401" fmla="*/ 8588 h 10000"/>
                  <a:gd name="connsiteX402" fmla="*/ 2803 w 10000"/>
                  <a:gd name="connsiteY402" fmla="*/ 8591 h 10000"/>
                  <a:gd name="connsiteX403" fmla="*/ 2803 w 10000"/>
                  <a:gd name="connsiteY403" fmla="*/ 8601 h 10000"/>
                  <a:gd name="connsiteX404" fmla="*/ 2809 w 10000"/>
                  <a:gd name="connsiteY404" fmla="*/ 8601 h 10000"/>
                  <a:gd name="connsiteX405" fmla="*/ 2823 w 10000"/>
                  <a:gd name="connsiteY405" fmla="*/ 8598 h 10000"/>
                  <a:gd name="connsiteX406" fmla="*/ 2831 w 10000"/>
                  <a:gd name="connsiteY406" fmla="*/ 8598 h 10000"/>
                  <a:gd name="connsiteX407" fmla="*/ 2839 w 10000"/>
                  <a:gd name="connsiteY407" fmla="*/ 8601 h 10000"/>
                  <a:gd name="connsiteX408" fmla="*/ 2848 w 10000"/>
                  <a:gd name="connsiteY408" fmla="*/ 8598 h 10000"/>
                  <a:gd name="connsiteX409" fmla="*/ 2856 w 10000"/>
                  <a:gd name="connsiteY409" fmla="*/ 8601 h 10000"/>
                  <a:gd name="connsiteX410" fmla="*/ 2859 w 10000"/>
                  <a:gd name="connsiteY410" fmla="*/ 8601 h 10000"/>
                  <a:gd name="connsiteX411" fmla="*/ 2864 w 10000"/>
                  <a:gd name="connsiteY411" fmla="*/ 8598 h 10000"/>
                  <a:gd name="connsiteX412" fmla="*/ 2889 w 10000"/>
                  <a:gd name="connsiteY412" fmla="*/ 8611 h 10000"/>
                  <a:gd name="connsiteX413" fmla="*/ 2906 w 10000"/>
                  <a:gd name="connsiteY413" fmla="*/ 8620 h 10000"/>
                  <a:gd name="connsiteX414" fmla="*/ 2914 w 10000"/>
                  <a:gd name="connsiteY414" fmla="*/ 8627 h 10000"/>
                  <a:gd name="connsiteX415" fmla="*/ 2920 w 10000"/>
                  <a:gd name="connsiteY415" fmla="*/ 8640 h 10000"/>
                  <a:gd name="connsiteX416" fmla="*/ 2922 w 10000"/>
                  <a:gd name="connsiteY416" fmla="*/ 8666 h 10000"/>
                  <a:gd name="connsiteX417" fmla="*/ 2922 w 10000"/>
                  <a:gd name="connsiteY417" fmla="*/ 8692 h 10000"/>
                  <a:gd name="connsiteX418" fmla="*/ 2939 w 10000"/>
                  <a:gd name="connsiteY418" fmla="*/ 8695 h 10000"/>
                  <a:gd name="connsiteX419" fmla="*/ 2953 w 10000"/>
                  <a:gd name="connsiteY419" fmla="*/ 8695 h 10000"/>
                  <a:gd name="connsiteX420" fmla="*/ 2961 w 10000"/>
                  <a:gd name="connsiteY420" fmla="*/ 8695 h 10000"/>
                  <a:gd name="connsiteX421" fmla="*/ 2972 w 10000"/>
                  <a:gd name="connsiteY421" fmla="*/ 8692 h 10000"/>
                  <a:gd name="connsiteX422" fmla="*/ 2981 w 10000"/>
                  <a:gd name="connsiteY422" fmla="*/ 8685 h 10000"/>
                  <a:gd name="connsiteX423" fmla="*/ 2989 w 10000"/>
                  <a:gd name="connsiteY423" fmla="*/ 8685 h 10000"/>
                  <a:gd name="connsiteX424" fmla="*/ 3008 w 10000"/>
                  <a:gd name="connsiteY424" fmla="*/ 8685 h 10000"/>
                  <a:gd name="connsiteX425" fmla="*/ 3028 w 10000"/>
                  <a:gd name="connsiteY425" fmla="*/ 8695 h 10000"/>
                  <a:gd name="connsiteX426" fmla="*/ 3042 w 10000"/>
                  <a:gd name="connsiteY426" fmla="*/ 8695 h 10000"/>
                  <a:gd name="connsiteX427" fmla="*/ 3053 w 10000"/>
                  <a:gd name="connsiteY427" fmla="*/ 8676 h 10000"/>
                  <a:gd name="connsiteX428" fmla="*/ 3061 w 10000"/>
                  <a:gd name="connsiteY428" fmla="*/ 8666 h 10000"/>
                  <a:gd name="connsiteX429" fmla="*/ 3066 w 10000"/>
                  <a:gd name="connsiteY429" fmla="*/ 8656 h 10000"/>
                  <a:gd name="connsiteX430" fmla="*/ 3091 w 10000"/>
                  <a:gd name="connsiteY430" fmla="*/ 8659 h 10000"/>
                  <a:gd name="connsiteX431" fmla="*/ 3105 w 10000"/>
                  <a:gd name="connsiteY431" fmla="*/ 8659 h 10000"/>
                  <a:gd name="connsiteX432" fmla="*/ 3108 w 10000"/>
                  <a:gd name="connsiteY432" fmla="*/ 8650 h 10000"/>
                  <a:gd name="connsiteX433" fmla="*/ 3147 w 10000"/>
                  <a:gd name="connsiteY433" fmla="*/ 8588 h 10000"/>
                  <a:gd name="connsiteX434" fmla="*/ 3150 w 10000"/>
                  <a:gd name="connsiteY434" fmla="*/ 8598 h 10000"/>
                  <a:gd name="connsiteX435" fmla="*/ 3163 w 10000"/>
                  <a:gd name="connsiteY435" fmla="*/ 8601 h 10000"/>
                  <a:gd name="connsiteX436" fmla="*/ 3180 w 10000"/>
                  <a:gd name="connsiteY436" fmla="*/ 8608 h 10000"/>
                  <a:gd name="connsiteX437" fmla="*/ 3188 w 10000"/>
                  <a:gd name="connsiteY437" fmla="*/ 8611 h 10000"/>
                  <a:gd name="connsiteX438" fmla="*/ 3227 w 10000"/>
                  <a:gd name="connsiteY438" fmla="*/ 8620 h 10000"/>
                  <a:gd name="connsiteX439" fmla="*/ 3238 w 10000"/>
                  <a:gd name="connsiteY439" fmla="*/ 8617 h 10000"/>
                  <a:gd name="connsiteX440" fmla="*/ 3247 w 10000"/>
                  <a:gd name="connsiteY440" fmla="*/ 8601 h 10000"/>
                  <a:gd name="connsiteX441" fmla="*/ 3269 w 10000"/>
                  <a:gd name="connsiteY441" fmla="*/ 8611 h 10000"/>
                  <a:gd name="connsiteX442" fmla="*/ 3277 w 10000"/>
                  <a:gd name="connsiteY442" fmla="*/ 8617 h 10000"/>
                  <a:gd name="connsiteX443" fmla="*/ 3285 w 10000"/>
                  <a:gd name="connsiteY443" fmla="*/ 8611 h 10000"/>
                  <a:gd name="connsiteX444" fmla="*/ 3307 w 10000"/>
                  <a:gd name="connsiteY444" fmla="*/ 8611 h 10000"/>
                  <a:gd name="connsiteX445" fmla="*/ 3319 w 10000"/>
                  <a:gd name="connsiteY445" fmla="*/ 8617 h 10000"/>
                  <a:gd name="connsiteX446" fmla="*/ 3324 w 10000"/>
                  <a:gd name="connsiteY446" fmla="*/ 8617 h 10000"/>
                  <a:gd name="connsiteX447" fmla="*/ 3327 w 10000"/>
                  <a:gd name="connsiteY447" fmla="*/ 8620 h 10000"/>
                  <a:gd name="connsiteX448" fmla="*/ 3341 w 10000"/>
                  <a:gd name="connsiteY448" fmla="*/ 8620 h 10000"/>
                  <a:gd name="connsiteX449" fmla="*/ 3357 w 10000"/>
                  <a:gd name="connsiteY449" fmla="*/ 8620 h 10000"/>
                  <a:gd name="connsiteX450" fmla="*/ 3374 w 10000"/>
                  <a:gd name="connsiteY450" fmla="*/ 8620 h 10000"/>
                  <a:gd name="connsiteX451" fmla="*/ 3382 w 10000"/>
                  <a:gd name="connsiteY451" fmla="*/ 8620 h 10000"/>
                  <a:gd name="connsiteX452" fmla="*/ 3399 w 10000"/>
                  <a:gd name="connsiteY452" fmla="*/ 8611 h 10000"/>
                  <a:gd name="connsiteX453" fmla="*/ 3413 w 10000"/>
                  <a:gd name="connsiteY453" fmla="*/ 8601 h 10000"/>
                  <a:gd name="connsiteX454" fmla="*/ 3421 w 10000"/>
                  <a:gd name="connsiteY454" fmla="*/ 8588 h 10000"/>
                  <a:gd name="connsiteX455" fmla="*/ 3421 w 10000"/>
                  <a:gd name="connsiteY455" fmla="*/ 8572 h 10000"/>
                  <a:gd name="connsiteX456" fmla="*/ 3421 w 10000"/>
                  <a:gd name="connsiteY456" fmla="*/ 8552 h 10000"/>
                  <a:gd name="connsiteX457" fmla="*/ 3424 w 10000"/>
                  <a:gd name="connsiteY457" fmla="*/ 8533 h 10000"/>
                  <a:gd name="connsiteX458" fmla="*/ 3432 w 10000"/>
                  <a:gd name="connsiteY458" fmla="*/ 8523 h 10000"/>
                  <a:gd name="connsiteX459" fmla="*/ 3446 w 10000"/>
                  <a:gd name="connsiteY459" fmla="*/ 8523 h 10000"/>
                  <a:gd name="connsiteX460" fmla="*/ 3457 w 10000"/>
                  <a:gd name="connsiteY460" fmla="*/ 8523 h 10000"/>
                  <a:gd name="connsiteX461" fmla="*/ 3476 w 10000"/>
                  <a:gd name="connsiteY461" fmla="*/ 8533 h 10000"/>
                  <a:gd name="connsiteX462" fmla="*/ 3485 w 10000"/>
                  <a:gd name="connsiteY462" fmla="*/ 8536 h 10000"/>
                  <a:gd name="connsiteX463" fmla="*/ 3501 w 10000"/>
                  <a:gd name="connsiteY463" fmla="*/ 8527 h 10000"/>
                  <a:gd name="connsiteX464" fmla="*/ 3504 w 10000"/>
                  <a:gd name="connsiteY464" fmla="*/ 8514 h 10000"/>
                  <a:gd name="connsiteX465" fmla="*/ 3510 w 10000"/>
                  <a:gd name="connsiteY465" fmla="*/ 8497 h 10000"/>
                  <a:gd name="connsiteX466" fmla="*/ 3537 w 10000"/>
                  <a:gd name="connsiteY466" fmla="*/ 8484 h 10000"/>
                  <a:gd name="connsiteX467" fmla="*/ 3562 w 10000"/>
                  <a:gd name="connsiteY467" fmla="*/ 8488 h 10000"/>
                  <a:gd name="connsiteX468" fmla="*/ 3568 w 10000"/>
                  <a:gd name="connsiteY468" fmla="*/ 8484 h 10000"/>
                  <a:gd name="connsiteX469" fmla="*/ 3584 w 10000"/>
                  <a:gd name="connsiteY469" fmla="*/ 8494 h 10000"/>
                  <a:gd name="connsiteX470" fmla="*/ 3593 w 10000"/>
                  <a:gd name="connsiteY470" fmla="*/ 8507 h 10000"/>
                  <a:gd name="connsiteX471" fmla="*/ 3618 w 10000"/>
                  <a:gd name="connsiteY471" fmla="*/ 8497 h 10000"/>
                  <a:gd name="connsiteX472" fmla="*/ 3643 w 10000"/>
                  <a:gd name="connsiteY472" fmla="*/ 8475 h 10000"/>
                  <a:gd name="connsiteX473" fmla="*/ 3657 w 10000"/>
                  <a:gd name="connsiteY473" fmla="*/ 8478 h 10000"/>
                  <a:gd name="connsiteX474" fmla="*/ 3670 w 10000"/>
                  <a:gd name="connsiteY474" fmla="*/ 8475 h 10000"/>
                  <a:gd name="connsiteX475" fmla="*/ 3673 w 10000"/>
                  <a:gd name="connsiteY475" fmla="*/ 8468 h 10000"/>
                  <a:gd name="connsiteX476" fmla="*/ 3681 w 10000"/>
                  <a:gd name="connsiteY476" fmla="*/ 8468 h 10000"/>
                  <a:gd name="connsiteX477" fmla="*/ 3698 w 10000"/>
                  <a:gd name="connsiteY477" fmla="*/ 8478 h 10000"/>
                  <a:gd name="connsiteX478" fmla="*/ 3720 w 10000"/>
                  <a:gd name="connsiteY478" fmla="*/ 8497 h 10000"/>
                  <a:gd name="connsiteX479" fmla="*/ 3715 w 10000"/>
                  <a:gd name="connsiteY479" fmla="*/ 8504 h 10000"/>
                  <a:gd name="connsiteX480" fmla="*/ 3729 w 10000"/>
                  <a:gd name="connsiteY480" fmla="*/ 8514 h 10000"/>
                  <a:gd name="connsiteX481" fmla="*/ 3729 w 10000"/>
                  <a:gd name="connsiteY481" fmla="*/ 8517 h 10000"/>
                  <a:gd name="connsiteX482" fmla="*/ 3740 w 10000"/>
                  <a:gd name="connsiteY482" fmla="*/ 8527 h 10000"/>
                  <a:gd name="connsiteX483" fmla="*/ 3759 w 10000"/>
                  <a:gd name="connsiteY483" fmla="*/ 8517 h 10000"/>
                  <a:gd name="connsiteX484" fmla="*/ 3762 w 10000"/>
                  <a:gd name="connsiteY484" fmla="*/ 8504 h 10000"/>
                  <a:gd name="connsiteX485" fmla="*/ 3770 w 10000"/>
                  <a:gd name="connsiteY485" fmla="*/ 8488 h 10000"/>
                  <a:gd name="connsiteX486" fmla="*/ 3778 w 10000"/>
                  <a:gd name="connsiteY486" fmla="*/ 8484 h 10000"/>
                  <a:gd name="connsiteX487" fmla="*/ 3792 w 10000"/>
                  <a:gd name="connsiteY487" fmla="*/ 8475 h 10000"/>
                  <a:gd name="connsiteX488" fmla="*/ 3803 w 10000"/>
                  <a:gd name="connsiteY488" fmla="*/ 8478 h 10000"/>
                  <a:gd name="connsiteX489" fmla="*/ 3809 w 10000"/>
                  <a:gd name="connsiteY489" fmla="*/ 8475 h 10000"/>
                  <a:gd name="connsiteX490" fmla="*/ 3825 w 10000"/>
                  <a:gd name="connsiteY490" fmla="*/ 8465 h 10000"/>
                  <a:gd name="connsiteX491" fmla="*/ 3834 w 10000"/>
                  <a:gd name="connsiteY491" fmla="*/ 8468 h 10000"/>
                  <a:gd name="connsiteX492" fmla="*/ 3842 w 10000"/>
                  <a:gd name="connsiteY492" fmla="*/ 8478 h 10000"/>
                  <a:gd name="connsiteX493" fmla="*/ 3850 w 10000"/>
                  <a:gd name="connsiteY493" fmla="*/ 8478 h 10000"/>
                  <a:gd name="connsiteX494" fmla="*/ 3859 w 10000"/>
                  <a:gd name="connsiteY494" fmla="*/ 8484 h 10000"/>
                  <a:gd name="connsiteX495" fmla="*/ 3873 w 10000"/>
                  <a:gd name="connsiteY495" fmla="*/ 8494 h 10000"/>
                  <a:gd name="connsiteX496" fmla="*/ 3875 w 10000"/>
                  <a:gd name="connsiteY496" fmla="*/ 8507 h 10000"/>
                  <a:gd name="connsiteX497" fmla="*/ 3881 w 10000"/>
                  <a:gd name="connsiteY497" fmla="*/ 8527 h 10000"/>
                  <a:gd name="connsiteX498" fmla="*/ 3875 w 10000"/>
                  <a:gd name="connsiteY498" fmla="*/ 8546 h 10000"/>
                  <a:gd name="connsiteX499" fmla="*/ 3892 w 10000"/>
                  <a:gd name="connsiteY499" fmla="*/ 8546 h 10000"/>
                  <a:gd name="connsiteX500" fmla="*/ 3900 w 10000"/>
                  <a:gd name="connsiteY500" fmla="*/ 8543 h 10000"/>
                  <a:gd name="connsiteX501" fmla="*/ 3906 w 10000"/>
                  <a:gd name="connsiteY501" fmla="*/ 8543 h 10000"/>
                  <a:gd name="connsiteX502" fmla="*/ 3922 w 10000"/>
                  <a:gd name="connsiteY502" fmla="*/ 8552 h 10000"/>
                  <a:gd name="connsiteX503" fmla="*/ 3939 w 10000"/>
                  <a:gd name="connsiteY503" fmla="*/ 8559 h 10000"/>
                  <a:gd name="connsiteX504" fmla="*/ 3953 w 10000"/>
                  <a:gd name="connsiteY504" fmla="*/ 8572 h 10000"/>
                  <a:gd name="connsiteX505" fmla="*/ 3956 w 10000"/>
                  <a:gd name="connsiteY505" fmla="*/ 8588 h 10000"/>
                  <a:gd name="connsiteX506" fmla="*/ 3956 w 10000"/>
                  <a:gd name="connsiteY506" fmla="*/ 8608 h 10000"/>
                  <a:gd name="connsiteX507" fmla="*/ 3972 w 10000"/>
                  <a:gd name="connsiteY507" fmla="*/ 8608 h 10000"/>
                  <a:gd name="connsiteX508" fmla="*/ 3986 w 10000"/>
                  <a:gd name="connsiteY508" fmla="*/ 8608 h 10000"/>
                  <a:gd name="connsiteX509" fmla="*/ 3997 w 10000"/>
                  <a:gd name="connsiteY509" fmla="*/ 8608 h 10000"/>
                  <a:gd name="connsiteX510" fmla="*/ 4006 w 10000"/>
                  <a:gd name="connsiteY510" fmla="*/ 8608 h 10000"/>
                  <a:gd name="connsiteX511" fmla="*/ 4006 w 10000"/>
                  <a:gd name="connsiteY511" fmla="*/ 8611 h 10000"/>
                  <a:gd name="connsiteX512" fmla="*/ 4011 w 10000"/>
                  <a:gd name="connsiteY512" fmla="*/ 8611 h 10000"/>
                  <a:gd name="connsiteX513" fmla="*/ 4022 w 10000"/>
                  <a:gd name="connsiteY513" fmla="*/ 8620 h 10000"/>
                  <a:gd name="connsiteX514" fmla="*/ 4042 w 10000"/>
                  <a:gd name="connsiteY514" fmla="*/ 8620 h 10000"/>
                  <a:gd name="connsiteX515" fmla="*/ 4050 w 10000"/>
                  <a:gd name="connsiteY515" fmla="*/ 8617 h 10000"/>
                  <a:gd name="connsiteX516" fmla="*/ 4069 w 10000"/>
                  <a:gd name="connsiteY516" fmla="*/ 8620 h 10000"/>
                  <a:gd name="connsiteX517" fmla="*/ 4086 w 10000"/>
                  <a:gd name="connsiteY517" fmla="*/ 8630 h 10000"/>
                  <a:gd name="connsiteX518" fmla="*/ 4108 w 10000"/>
                  <a:gd name="connsiteY518" fmla="*/ 8627 h 10000"/>
                  <a:gd name="connsiteX519" fmla="*/ 4125 w 10000"/>
                  <a:gd name="connsiteY519" fmla="*/ 8620 h 10000"/>
                  <a:gd name="connsiteX520" fmla="*/ 4133 w 10000"/>
                  <a:gd name="connsiteY520" fmla="*/ 8611 h 10000"/>
                  <a:gd name="connsiteX521" fmla="*/ 4139 w 10000"/>
                  <a:gd name="connsiteY521" fmla="*/ 8608 h 10000"/>
                  <a:gd name="connsiteX522" fmla="*/ 4147 w 10000"/>
                  <a:gd name="connsiteY522" fmla="*/ 8601 h 10000"/>
                  <a:gd name="connsiteX523" fmla="*/ 4155 w 10000"/>
                  <a:gd name="connsiteY523" fmla="*/ 8591 h 10000"/>
                  <a:gd name="connsiteX524" fmla="*/ 4166 w 10000"/>
                  <a:gd name="connsiteY524" fmla="*/ 8582 h 10000"/>
                  <a:gd name="connsiteX525" fmla="*/ 4183 w 10000"/>
                  <a:gd name="connsiteY525" fmla="*/ 8569 h 10000"/>
                  <a:gd name="connsiteX526" fmla="*/ 4191 w 10000"/>
                  <a:gd name="connsiteY526" fmla="*/ 8562 h 10000"/>
                  <a:gd name="connsiteX527" fmla="*/ 4208 w 10000"/>
                  <a:gd name="connsiteY527" fmla="*/ 8552 h 10000"/>
                  <a:gd name="connsiteX528" fmla="*/ 4230 w 10000"/>
                  <a:gd name="connsiteY528" fmla="*/ 8552 h 10000"/>
                  <a:gd name="connsiteX529" fmla="*/ 4238 w 10000"/>
                  <a:gd name="connsiteY529" fmla="*/ 8559 h 10000"/>
                  <a:gd name="connsiteX530" fmla="*/ 4247 w 10000"/>
                  <a:gd name="connsiteY530" fmla="*/ 8572 h 10000"/>
                  <a:gd name="connsiteX531" fmla="*/ 4252 w 10000"/>
                  <a:gd name="connsiteY531" fmla="*/ 8578 h 10000"/>
                  <a:gd name="connsiteX532" fmla="*/ 4263 w 10000"/>
                  <a:gd name="connsiteY532" fmla="*/ 8582 h 10000"/>
                  <a:gd name="connsiteX533" fmla="*/ 4277 w 10000"/>
                  <a:gd name="connsiteY533" fmla="*/ 8572 h 10000"/>
                  <a:gd name="connsiteX534" fmla="*/ 4294 w 10000"/>
                  <a:gd name="connsiteY534" fmla="*/ 8559 h 10000"/>
                  <a:gd name="connsiteX535" fmla="*/ 4302 w 10000"/>
                  <a:gd name="connsiteY535" fmla="*/ 8546 h 10000"/>
                  <a:gd name="connsiteX536" fmla="*/ 4310 w 10000"/>
                  <a:gd name="connsiteY536" fmla="*/ 8543 h 10000"/>
                  <a:gd name="connsiteX537" fmla="*/ 4313 w 10000"/>
                  <a:gd name="connsiteY537" fmla="*/ 8543 h 10000"/>
                  <a:gd name="connsiteX538" fmla="*/ 4332 w 10000"/>
                  <a:gd name="connsiteY538" fmla="*/ 8546 h 10000"/>
                  <a:gd name="connsiteX539" fmla="*/ 4335 w 10000"/>
                  <a:gd name="connsiteY539" fmla="*/ 8559 h 10000"/>
                  <a:gd name="connsiteX540" fmla="*/ 4349 w 10000"/>
                  <a:gd name="connsiteY540" fmla="*/ 8588 h 10000"/>
                  <a:gd name="connsiteX541" fmla="*/ 4360 w 10000"/>
                  <a:gd name="connsiteY541" fmla="*/ 8591 h 10000"/>
                  <a:gd name="connsiteX542" fmla="*/ 4366 w 10000"/>
                  <a:gd name="connsiteY542" fmla="*/ 8591 h 10000"/>
                  <a:gd name="connsiteX543" fmla="*/ 4382 w 10000"/>
                  <a:gd name="connsiteY543" fmla="*/ 8598 h 10000"/>
                  <a:gd name="connsiteX544" fmla="*/ 4385 w 10000"/>
                  <a:gd name="connsiteY544" fmla="*/ 8598 h 10000"/>
                  <a:gd name="connsiteX545" fmla="*/ 4402 w 10000"/>
                  <a:gd name="connsiteY545" fmla="*/ 8598 h 10000"/>
                  <a:gd name="connsiteX546" fmla="*/ 4421 w 10000"/>
                  <a:gd name="connsiteY546" fmla="*/ 8591 h 10000"/>
                  <a:gd name="connsiteX547" fmla="*/ 4440 w 10000"/>
                  <a:gd name="connsiteY547" fmla="*/ 8591 h 10000"/>
                  <a:gd name="connsiteX548" fmla="*/ 4449 w 10000"/>
                  <a:gd name="connsiteY548" fmla="*/ 8598 h 10000"/>
                  <a:gd name="connsiteX549" fmla="*/ 4454 w 10000"/>
                  <a:gd name="connsiteY549" fmla="*/ 8617 h 10000"/>
                  <a:gd name="connsiteX550" fmla="*/ 4463 w 10000"/>
                  <a:gd name="connsiteY550" fmla="*/ 8608 h 10000"/>
                  <a:gd name="connsiteX551" fmla="*/ 4474 w 10000"/>
                  <a:gd name="connsiteY551" fmla="*/ 8608 h 10000"/>
                  <a:gd name="connsiteX552" fmla="*/ 4490 w 10000"/>
                  <a:gd name="connsiteY552" fmla="*/ 8617 h 10000"/>
                  <a:gd name="connsiteX553" fmla="*/ 4504 w 10000"/>
                  <a:gd name="connsiteY553" fmla="*/ 8617 h 10000"/>
                  <a:gd name="connsiteX554" fmla="*/ 4518 w 10000"/>
                  <a:gd name="connsiteY554" fmla="*/ 8617 h 10000"/>
                  <a:gd name="connsiteX555" fmla="*/ 4535 w 10000"/>
                  <a:gd name="connsiteY555" fmla="*/ 8611 h 10000"/>
                  <a:gd name="connsiteX556" fmla="*/ 4546 w 10000"/>
                  <a:gd name="connsiteY556" fmla="*/ 8611 h 10000"/>
                  <a:gd name="connsiteX557" fmla="*/ 4562 w 10000"/>
                  <a:gd name="connsiteY557" fmla="*/ 8611 h 10000"/>
                  <a:gd name="connsiteX558" fmla="*/ 4571 w 10000"/>
                  <a:gd name="connsiteY558" fmla="*/ 8611 h 10000"/>
                  <a:gd name="connsiteX559" fmla="*/ 4579 w 10000"/>
                  <a:gd name="connsiteY559" fmla="*/ 8608 h 10000"/>
                  <a:gd name="connsiteX560" fmla="*/ 4584 w 10000"/>
                  <a:gd name="connsiteY560" fmla="*/ 8608 h 10000"/>
                  <a:gd name="connsiteX561" fmla="*/ 4601 w 10000"/>
                  <a:gd name="connsiteY561" fmla="*/ 8617 h 10000"/>
                  <a:gd name="connsiteX562" fmla="*/ 4609 w 10000"/>
                  <a:gd name="connsiteY562" fmla="*/ 8627 h 10000"/>
                  <a:gd name="connsiteX563" fmla="*/ 4618 w 10000"/>
                  <a:gd name="connsiteY563" fmla="*/ 8637 h 10000"/>
                  <a:gd name="connsiteX564" fmla="*/ 4618 w 10000"/>
                  <a:gd name="connsiteY564" fmla="*/ 8646 h 10000"/>
                  <a:gd name="connsiteX565" fmla="*/ 4634 w 10000"/>
                  <a:gd name="connsiteY565" fmla="*/ 8656 h 10000"/>
                  <a:gd name="connsiteX566" fmla="*/ 4640 w 10000"/>
                  <a:gd name="connsiteY566" fmla="*/ 8659 h 10000"/>
                  <a:gd name="connsiteX567" fmla="*/ 4651 w 10000"/>
                  <a:gd name="connsiteY567" fmla="*/ 8666 h 10000"/>
                  <a:gd name="connsiteX568" fmla="*/ 4657 w 10000"/>
                  <a:gd name="connsiteY568" fmla="*/ 8659 h 10000"/>
                  <a:gd name="connsiteX569" fmla="*/ 4668 w 10000"/>
                  <a:gd name="connsiteY569" fmla="*/ 8650 h 10000"/>
                  <a:gd name="connsiteX570" fmla="*/ 4676 w 10000"/>
                  <a:gd name="connsiteY570" fmla="*/ 8650 h 10000"/>
                  <a:gd name="connsiteX571" fmla="*/ 4690 w 10000"/>
                  <a:gd name="connsiteY571" fmla="*/ 8650 h 10000"/>
                  <a:gd name="connsiteX572" fmla="*/ 4698 w 10000"/>
                  <a:gd name="connsiteY572" fmla="*/ 8650 h 10000"/>
                  <a:gd name="connsiteX573" fmla="*/ 4704 w 10000"/>
                  <a:gd name="connsiteY573" fmla="*/ 8650 h 10000"/>
                  <a:gd name="connsiteX574" fmla="*/ 4706 w 10000"/>
                  <a:gd name="connsiteY574" fmla="*/ 8659 h 10000"/>
                  <a:gd name="connsiteX575" fmla="*/ 4706 w 10000"/>
                  <a:gd name="connsiteY575" fmla="*/ 8666 h 10000"/>
                  <a:gd name="connsiteX576" fmla="*/ 4723 w 10000"/>
                  <a:gd name="connsiteY576" fmla="*/ 8682 h 10000"/>
                  <a:gd name="connsiteX577" fmla="*/ 4737 w 10000"/>
                  <a:gd name="connsiteY577" fmla="*/ 8682 h 10000"/>
                  <a:gd name="connsiteX578" fmla="*/ 4745 w 10000"/>
                  <a:gd name="connsiteY578" fmla="*/ 8676 h 10000"/>
                  <a:gd name="connsiteX579" fmla="*/ 4756 w 10000"/>
                  <a:gd name="connsiteY579" fmla="*/ 8666 h 10000"/>
                  <a:gd name="connsiteX580" fmla="*/ 4765 w 10000"/>
                  <a:gd name="connsiteY580" fmla="*/ 8666 h 10000"/>
                  <a:gd name="connsiteX581" fmla="*/ 4765 w 10000"/>
                  <a:gd name="connsiteY581" fmla="*/ 8682 h 10000"/>
                  <a:gd name="connsiteX582" fmla="*/ 4770 w 10000"/>
                  <a:gd name="connsiteY582" fmla="*/ 8701 h 10000"/>
                  <a:gd name="connsiteX583" fmla="*/ 4778 w 10000"/>
                  <a:gd name="connsiteY583" fmla="*/ 8705 h 10000"/>
                  <a:gd name="connsiteX584" fmla="*/ 4795 w 10000"/>
                  <a:gd name="connsiteY584" fmla="*/ 8714 h 10000"/>
                  <a:gd name="connsiteX585" fmla="*/ 4812 w 10000"/>
                  <a:gd name="connsiteY585" fmla="*/ 8714 h 10000"/>
                  <a:gd name="connsiteX586" fmla="*/ 4825 w 10000"/>
                  <a:gd name="connsiteY586" fmla="*/ 8705 h 10000"/>
                  <a:gd name="connsiteX587" fmla="*/ 4825 w 10000"/>
                  <a:gd name="connsiteY587" fmla="*/ 8701 h 10000"/>
                  <a:gd name="connsiteX588" fmla="*/ 4828 w 10000"/>
                  <a:gd name="connsiteY588" fmla="*/ 8701 h 10000"/>
                  <a:gd name="connsiteX589" fmla="*/ 4837 w 10000"/>
                  <a:gd name="connsiteY589" fmla="*/ 8692 h 10000"/>
                  <a:gd name="connsiteX590" fmla="*/ 4842 w 10000"/>
                  <a:gd name="connsiteY590" fmla="*/ 8685 h 10000"/>
                  <a:gd name="connsiteX591" fmla="*/ 4859 w 10000"/>
                  <a:gd name="connsiteY591" fmla="*/ 8692 h 10000"/>
                  <a:gd name="connsiteX592" fmla="*/ 4870 w 10000"/>
                  <a:gd name="connsiteY592" fmla="*/ 8701 h 10000"/>
                  <a:gd name="connsiteX593" fmla="*/ 4878 w 10000"/>
                  <a:gd name="connsiteY593" fmla="*/ 8714 h 10000"/>
                  <a:gd name="connsiteX594" fmla="*/ 4892 w 10000"/>
                  <a:gd name="connsiteY594" fmla="*/ 8724 h 10000"/>
                  <a:gd name="connsiteX595" fmla="*/ 4900 w 10000"/>
                  <a:gd name="connsiteY595" fmla="*/ 8724 h 10000"/>
                  <a:gd name="connsiteX596" fmla="*/ 4906 w 10000"/>
                  <a:gd name="connsiteY596" fmla="*/ 8705 h 10000"/>
                  <a:gd name="connsiteX597" fmla="*/ 4925 w 10000"/>
                  <a:gd name="connsiteY597" fmla="*/ 8724 h 10000"/>
                  <a:gd name="connsiteX598" fmla="*/ 4939 w 10000"/>
                  <a:gd name="connsiteY598" fmla="*/ 8701 h 10000"/>
                  <a:gd name="connsiteX599" fmla="*/ 4950 w 10000"/>
                  <a:gd name="connsiteY599" fmla="*/ 8695 h 10000"/>
                  <a:gd name="connsiteX600" fmla="*/ 4956 w 10000"/>
                  <a:gd name="connsiteY600" fmla="*/ 8692 h 10000"/>
                  <a:gd name="connsiteX601" fmla="*/ 4986 w 10000"/>
                  <a:gd name="connsiteY601" fmla="*/ 8705 h 10000"/>
                  <a:gd name="connsiteX602" fmla="*/ 5003 w 10000"/>
                  <a:gd name="connsiteY602" fmla="*/ 8701 h 10000"/>
                  <a:gd name="connsiteX603" fmla="*/ 5011 w 10000"/>
                  <a:gd name="connsiteY603" fmla="*/ 8692 h 10000"/>
                  <a:gd name="connsiteX604" fmla="*/ 5028 w 10000"/>
                  <a:gd name="connsiteY604" fmla="*/ 8682 h 10000"/>
                  <a:gd name="connsiteX605" fmla="*/ 5030 w 10000"/>
                  <a:gd name="connsiteY605" fmla="*/ 8659 h 10000"/>
                  <a:gd name="connsiteX606" fmla="*/ 5039 w 10000"/>
                  <a:gd name="connsiteY606" fmla="*/ 8656 h 10000"/>
                  <a:gd name="connsiteX607" fmla="*/ 5053 w 10000"/>
                  <a:gd name="connsiteY607" fmla="*/ 8669 h 10000"/>
                  <a:gd name="connsiteX608" fmla="*/ 5061 w 10000"/>
                  <a:gd name="connsiteY608" fmla="*/ 8669 h 10000"/>
                  <a:gd name="connsiteX609" fmla="*/ 5061 w 10000"/>
                  <a:gd name="connsiteY609" fmla="*/ 8676 h 10000"/>
                  <a:gd name="connsiteX610" fmla="*/ 5069 w 10000"/>
                  <a:gd name="connsiteY610" fmla="*/ 8669 h 10000"/>
                  <a:gd name="connsiteX611" fmla="*/ 5083 w 10000"/>
                  <a:gd name="connsiteY611" fmla="*/ 8669 h 10000"/>
                  <a:gd name="connsiteX612" fmla="*/ 5100 w 10000"/>
                  <a:gd name="connsiteY612" fmla="*/ 8669 h 10000"/>
                  <a:gd name="connsiteX613" fmla="*/ 5119 w 10000"/>
                  <a:gd name="connsiteY613" fmla="*/ 8682 h 10000"/>
                  <a:gd name="connsiteX614" fmla="*/ 5136 w 10000"/>
                  <a:gd name="connsiteY614" fmla="*/ 8692 h 10000"/>
                  <a:gd name="connsiteX615" fmla="*/ 5161 w 10000"/>
                  <a:gd name="connsiteY615" fmla="*/ 8701 h 10000"/>
                  <a:gd name="connsiteX616" fmla="*/ 5183 w 10000"/>
                  <a:gd name="connsiteY616" fmla="*/ 8701 h 10000"/>
                  <a:gd name="connsiteX617" fmla="*/ 5199 w 10000"/>
                  <a:gd name="connsiteY617" fmla="*/ 8701 h 10000"/>
                  <a:gd name="connsiteX618" fmla="*/ 5213 w 10000"/>
                  <a:gd name="connsiteY618" fmla="*/ 8705 h 10000"/>
                  <a:gd name="connsiteX619" fmla="*/ 5224 w 10000"/>
                  <a:gd name="connsiteY619" fmla="*/ 8701 h 10000"/>
                  <a:gd name="connsiteX620" fmla="*/ 5230 w 10000"/>
                  <a:gd name="connsiteY620" fmla="*/ 8701 h 10000"/>
                  <a:gd name="connsiteX621" fmla="*/ 5241 w 10000"/>
                  <a:gd name="connsiteY621" fmla="*/ 8676 h 10000"/>
                  <a:gd name="connsiteX622" fmla="*/ 5247 w 10000"/>
                  <a:gd name="connsiteY622" fmla="*/ 8666 h 10000"/>
                  <a:gd name="connsiteX623" fmla="*/ 5249 w 10000"/>
                  <a:gd name="connsiteY623" fmla="*/ 8646 h 10000"/>
                  <a:gd name="connsiteX624" fmla="*/ 5249 w 10000"/>
                  <a:gd name="connsiteY624" fmla="*/ 8650 h 10000"/>
                  <a:gd name="connsiteX625" fmla="*/ 5255 w 10000"/>
                  <a:gd name="connsiteY625" fmla="*/ 8646 h 10000"/>
                  <a:gd name="connsiteX626" fmla="*/ 5271 w 10000"/>
                  <a:gd name="connsiteY626" fmla="*/ 8650 h 10000"/>
                  <a:gd name="connsiteX627" fmla="*/ 5288 w 10000"/>
                  <a:gd name="connsiteY627" fmla="*/ 8666 h 10000"/>
                  <a:gd name="connsiteX628" fmla="*/ 5296 w 10000"/>
                  <a:gd name="connsiteY628" fmla="*/ 8666 h 10000"/>
                  <a:gd name="connsiteX629" fmla="*/ 5310 w 10000"/>
                  <a:gd name="connsiteY629" fmla="*/ 8656 h 10000"/>
                  <a:gd name="connsiteX630" fmla="*/ 5321 w 10000"/>
                  <a:gd name="connsiteY630" fmla="*/ 8650 h 10000"/>
                  <a:gd name="connsiteX631" fmla="*/ 5338 w 10000"/>
                  <a:gd name="connsiteY631" fmla="*/ 8650 h 10000"/>
                  <a:gd name="connsiteX632" fmla="*/ 5360 w 10000"/>
                  <a:gd name="connsiteY632" fmla="*/ 8640 h 10000"/>
                  <a:gd name="connsiteX633" fmla="*/ 5366 w 10000"/>
                  <a:gd name="connsiteY633" fmla="*/ 8637 h 10000"/>
                  <a:gd name="connsiteX634" fmla="*/ 5368 w 10000"/>
                  <a:gd name="connsiteY634" fmla="*/ 8637 h 10000"/>
                  <a:gd name="connsiteX635" fmla="*/ 5382 w 10000"/>
                  <a:gd name="connsiteY635" fmla="*/ 8630 h 10000"/>
                  <a:gd name="connsiteX636" fmla="*/ 5391 w 10000"/>
                  <a:gd name="connsiteY636" fmla="*/ 8630 h 10000"/>
                  <a:gd name="connsiteX637" fmla="*/ 5402 w 10000"/>
                  <a:gd name="connsiteY637" fmla="*/ 8637 h 10000"/>
                  <a:gd name="connsiteX638" fmla="*/ 5418 w 10000"/>
                  <a:gd name="connsiteY638" fmla="*/ 8656 h 10000"/>
                  <a:gd name="connsiteX639" fmla="*/ 5432 w 10000"/>
                  <a:gd name="connsiteY639" fmla="*/ 8666 h 10000"/>
                  <a:gd name="connsiteX640" fmla="*/ 5443 w 10000"/>
                  <a:gd name="connsiteY640" fmla="*/ 8682 h 10000"/>
                  <a:gd name="connsiteX641" fmla="*/ 5457 w 10000"/>
                  <a:gd name="connsiteY641" fmla="*/ 8692 h 10000"/>
                  <a:gd name="connsiteX642" fmla="*/ 5471 w 10000"/>
                  <a:gd name="connsiteY642" fmla="*/ 8705 h 10000"/>
                  <a:gd name="connsiteX643" fmla="*/ 5488 w 10000"/>
                  <a:gd name="connsiteY643" fmla="*/ 8711 h 10000"/>
                  <a:gd name="connsiteX644" fmla="*/ 5490 w 10000"/>
                  <a:gd name="connsiteY644" fmla="*/ 8721 h 10000"/>
                  <a:gd name="connsiteX645" fmla="*/ 5512 w 10000"/>
                  <a:gd name="connsiteY645" fmla="*/ 8724 h 10000"/>
                  <a:gd name="connsiteX646" fmla="*/ 5521 w 10000"/>
                  <a:gd name="connsiteY646" fmla="*/ 8714 h 10000"/>
                  <a:gd name="connsiteX647" fmla="*/ 5524 w 10000"/>
                  <a:gd name="connsiteY647" fmla="*/ 8714 h 10000"/>
                  <a:gd name="connsiteX648" fmla="*/ 5532 w 10000"/>
                  <a:gd name="connsiteY648" fmla="*/ 8721 h 10000"/>
                  <a:gd name="connsiteX649" fmla="*/ 5540 w 10000"/>
                  <a:gd name="connsiteY649" fmla="*/ 8724 h 10000"/>
                  <a:gd name="connsiteX650" fmla="*/ 5562 w 10000"/>
                  <a:gd name="connsiteY650" fmla="*/ 8750 h 10000"/>
                  <a:gd name="connsiteX651" fmla="*/ 5562 w 10000"/>
                  <a:gd name="connsiteY651" fmla="*/ 8760 h 10000"/>
                  <a:gd name="connsiteX652" fmla="*/ 5571 w 10000"/>
                  <a:gd name="connsiteY652" fmla="*/ 8782 h 10000"/>
                  <a:gd name="connsiteX653" fmla="*/ 5579 w 10000"/>
                  <a:gd name="connsiteY653" fmla="*/ 8789 h 10000"/>
                  <a:gd name="connsiteX654" fmla="*/ 5593 w 10000"/>
                  <a:gd name="connsiteY654" fmla="*/ 8789 h 10000"/>
                  <a:gd name="connsiteX655" fmla="*/ 5596 w 10000"/>
                  <a:gd name="connsiteY655" fmla="*/ 8789 h 10000"/>
                  <a:gd name="connsiteX656" fmla="*/ 5626 w 10000"/>
                  <a:gd name="connsiteY656" fmla="*/ 8782 h 10000"/>
                  <a:gd name="connsiteX657" fmla="*/ 5629 w 10000"/>
                  <a:gd name="connsiteY657" fmla="*/ 8782 h 10000"/>
                  <a:gd name="connsiteX658" fmla="*/ 5637 w 10000"/>
                  <a:gd name="connsiteY658" fmla="*/ 8779 h 10000"/>
                  <a:gd name="connsiteX659" fmla="*/ 5648 w 10000"/>
                  <a:gd name="connsiteY659" fmla="*/ 8789 h 10000"/>
                  <a:gd name="connsiteX660" fmla="*/ 5665 w 10000"/>
                  <a:gd name="connsiteY660" fmla="*/ 8795 h 10000"/>
                  <a:gd name="connsiteX661" fmla="*/ 5676 w 10000"/>
                  <a:gd name="connsiteY661" fmla="*/ 8789 h 10000"/>
                  <a:gd name="connsiteX662" fmla="*/ 5684 w 10000"/>
                  <a:gd name="connsiteY662" fmla="*/ 8782 h 10000"/>
                  <a:gd name="connsiteX663" fmla="*/ 5693 w 10000"/>
                  <a:gd name="connsiteY663" fmla="*/ 8789 h 10000"/>
                  <a:gd name="connsiteX664" fmla="*/ 5715 w 10000"/>
                  <a:gd name="connsiteY664" fmla="*/ 8808 h 10000"/>
                  <a:gd name="connsiteX665" fmla="*/ 5731 w 10000"/>
                  <a:gd name="connsiteY665" fmla="*/ 8808 h 10000"/>
                  <a:gd name="connsiteX666" fmla="*/ 5740 w 10000"/>
                  <a:gd name="connsiteY666" fmla="*/ 8808 h 10000"/>
                  <a:gd name="connsiteX667" fmla="*/ 5765 w 10000"/>
                  <a:gd name="connsiteY667" fmla="*/ 8818 h 10000"/>
                  <a:gd name="connsiteX668" fmla="*/ 5781 w 10000"/>
                  <a:gd name="connsiteY668" fmla="*/ 8824 h 10000"/>
                  <a:gd name="connsiteX669" fmla="*/ 5798 w 10000"/>
                  <a:gd name="connsiteY669" fmla="*/ 8834 h 10000"/>
                  <a:gd name="connsiteX670" fmla="*/ 5814 w 10000"/>
                  <a:gd name="connsiteY670" fmla="*/ 8837 h 10000"/>
                  <a:gd name="connsiteX671" fmla="*/ 5831 w 10000"/>
                  <a:gd name="connsiteY671" fmla="*/ 8844 h 10000"/>
                  <a:gd name="connsiteX672" fmla="*/ 5842 w 10000"/>
                  <a:gd name="connsiteY672" fmla="*/ 8847 h 10000"/>
                  <a:gd name="connsiteX673" fmla="*/ 5859 w 10000"/>
                  <a:gd name="connsiteY673" fmla="*/ 8857 h 10000"/>
                  <a:gd name="connsiteX674" fmla="*/ 5870 w 10000"/>
                  <a:gd name="connsiteY674" fmla="*/ 8867 h 10000"/>
                  <a:gd name="connsiteX675" fmla="*/ 5878 w 10000"/>
                  <a:gd name="connsiteY675" fmla="*/ 8873 h 10000"/>
                  <a:gd name="connsiteX676" fmla="*/ 5895 w 10000"/>
                  <a:gd name="connsiteY676" fmla="*/ 8873 h 10000"/>
                  <a:gd name="connsiteX677" fmla="*/ 5911 w 10000"/>
                  <a:gd name="connsiteY677" fmla="*/ 8873 h 10000"/>
                  <a:gd name="connsiteX678" fmla="*/ 5931 w 10000"/>
                  <a:gd name="connsiteY678" fmla="*/ 8873 h 10000"/>
                  <a:gd name="connsiteX679" fmla="*/ 5950 w 10000"/>
                  <a:gd name="connsiteY679" fmla="*/ 8867 h 10000"/>
                  <a:gd name="connsiteX680" fmla="*/ 5967 w 10000"/>
                  <a:gd name="connsiteY680" fmla="*/ 8867 h 10000"/>
                  <a:gd name="connsiteX681" fmla="*/ 5975 w 10000"/>
                  <a:gd name="connsiteY681" fmla="*/ 8873 h 10000"/>
                  <a:gd name="connsiteX682" fmla="*/ 6000 w 10000"/>
                  <a:gd name="connsiteY682" fmla="*/ 8883 h 10000"/>
                  <a:gd name="connsiteX683" fmla="*/ 5997 w 10000"/>
                  <a:gd name="connsiteY683" fmla="*/ 8886 h 10000"/>
                  <a:gd name="connsiteX684" fmla="*/ 5997 w 10000"/>
                  <a:gd name="connsiteY684" fmla="*/ 8896 h 10000"/>
                  <a:gd name="connsiteX685" fmla="*/ 6014 w 10000"/>
                  <a:gd name="connsiteY685" fmla="*/ 8892 h 10000"/>
                  <a:gd name="connsiteX686" fmla="*/ 6028 w 10000"/>
                  <a:gd name="connsiteY686" fmla="*/ 8892 h 10000"/>
                  <a:gd name="connsiteX687" fmla="*/ 6053 w 10000"/>
                  <a:gd name="connsiteY687" fmla="*/ 8886 h 10000"/>
                  <a:gd name="connsiteX688" fmla="*/ 6072 w 10000"/>
                  <a:gd name="connsiteY688" fmla="*/ 8876 h 10000"/>
                  <a:gd name="connsiteX689" fmla="*/ 6089 w 10000"/>
                  <a:gd name="connsiteY689" fmla="*/ 8867 h 10000"/>
                  <a:gd name="connsiteX690" fmla="*/ 6111 w 10000"/>
                  <a:gd name="connsiteY690" fmla="*/ 8857 h 10000"/>
                  <a:gd name="connsiteX691" fmla="*/ 6127 w 10000"/>
                  <a:gd name="connsiteY691" fmla="*/ 8847 h 10000"/>
                  <a:gd name="connsiteX692" fmla="*/ 6152 w 10000"/>
                  <a:gd name="connsiteY692" fmla="*/ 8834 h 10000"/>
                  <a:gd name="connsiteX693" fmla="*/ 6183 w 10000"/>
                  <a:gd name="connsiteY693" fmla="*/ 8828 h 10000"/>
                  <a:gd name="connsiteX694" fmla="*/ 6175 w 10000"/>
                  <a:gd name="connsiteY694" fmla="*/ 8844 h 10000"/>
                  <a:gd name="connsiteX695" fmla="*/ 6169 w 10000"/>
                  <a:gd name="connsiteY695" fmla="*/ 8863 h 10000"/>
                  <a:gd name="connsiteX696" fmla="*/ 6158 w 10000"/>
                  <a:gd name="connsiteY696" fmla="*/ 8886 h 10000"/>
                  <a:gd name="connsiteX697" fmla="*/ 6152 w 10000"/>
                  <a:gd name="connsiteY697" fmla="*/ 8896 h 10000"/>
                  <a:gd name="connsiteX698" fmla="*/ 6150 w 10000"/>
                  <a:gd name="connsiteY698" fmla="*/ 8909 h 10000"/>
                  <a:gd name="connsiteX699" fmla="*/ 6152 w 10000"/>
                  <a:gd name="connsiteY699" fmla="*/ 8938 h 10000"/>
                  <a:gd name="connsiteX700" fmla="*/ 6158 w 10000"/>
                  <a:gd name="connsiteY700" fmla="*/ 8957 h 10000"/>
                  <a:gd name="connsiteX701" fmla="*/ 6161 w 10000"/>
                  <a:gd name="connsiteY701" fmla="*/ 8980 h 10000"/>
                  <a:gd name="connsiteX702" fmla="*/ 6166 w 10000"/>
                  <a:gd name="connsiteY702" fmla="*/ 8999 h 10000"/>
                  <a:gd name="connsiteX703" fmla="*/ 6175 w 10000"/>
                  <a:gd name="connsiteY703" fmla="*/ 9032 h 10000"/>
                  <a:gd name="connsiteX704" fmla="*/ 6183 w 10000"/>
                  <a:gd name="connsiteY704" fmla="*/ 9051 h 10000"/>
                  <a:gd name="connsiteX705" fmla="*/ 6191 w 10000"/>
                  <a:gd name="connsiteY705" fmla="*/ 9064 h 10000"/>
                  <a:gd name="connsiteX706" fmla="*/ 6194 w 10000"/>
                  <a:gd name="connsiteY706" fmla="*/ 9084 h 10000"/>
                  <a:gd name="connsiteX707" fmla="*/ 6208 w 10000"/>
                  <a:gd name="connsiteY707" fmla="*/ 9103 h 10000"/>
                  <a:gd name="connsiteX708" fmla="*/ 6208 w 10000"/>
                  <a:gd name="connsiteY708" fmla="*/ 9113 h 10000"/>
                  <a:gd name="connsiteX709" fmla="*/ 6216 w 10000"/>
                  <a:gd name="connsiteY709" fmla="*/ 9129 h 10000"/>
                  <a:gd name="connsiteX710" fmla="*/ 6230 w 10000"/>
                  <a:gd name="connsiteY710" fmla="*/ 9148 h 10000"/>
                  <a:gd name="connsiteX711" fmla="*/ 6241 w 10000"/>
                  <a:gd name="connsiteY711" fmla="*/ 9165 h 10000"/>
                  <a:gd name="connsiteX712" fmla="*/ 6249 w 10000"/>
                  <a:gd name="connsiteY712" fmla="*/ 9168 h 10000"/>
                  <a:gd name="connsiteX713" fmla="*/ 6266 w 10000"/>
                  <a:gd name="connsiteY713" fmla="*/ 9184 h 10000"/>
                  <a:gd name="connsiteX714" fmla="*/ 6280 w 10000"/>
                  <a:gd name="connsiteY714" fmla="*/ 9184 h 10000"/>
                  <a:gd name="connsiteX715" fmla="*/ 6288 w 10000"/>
                  <a:gd name="connsiteY715" fmla="*/ 9177 h 10000"/>
                  <a:gd name="connsiteX716" fmla="*/ 6299 w 10000"/>
                  <a:gd name="connsiteY716" fmla="*/ 9187 h 10000"/>
                  <a:gd name="connsiteX717" fmla="*/ 6305 w 10000"/>
                  <a:gd name="connsiteY717" fmla="*/ 9197 h 10000"/>
                  <a:gd name="connsiteX718" fmla="*/ 6310 w 10000"/>
                  <a:gd name="connsiteY718" fmla="*/ 9197 h 10000"/>
                  <a:gd name="connsiteX719" fmla="*/ 6321 w 10000"/>
                  <a:gd name="connsiteY719" fmla="*/ 9213 h 10000"/>
                  <a:gd name="connsiteX720" fmla="*/ 6335 w 10000"/>
                  <a:gd name="connsiteY720" fmla="*/ 9223 h 10000"/>
                  <a:gd name="connsiteX721" fmla="*/ 6338 w 10000"/>
                  <a:gd name="connsiteY721" fmla="*/ 9223 h 10000"/>
                  <a:gd name="connsiteX722" fmla="*/ 6355 w 10000"/>
                  <a:gd name="connsiteY722" fmla="*/ 9226 h 10000"/>
                  <a:gd name="connsiteX723" fmla="*/ 6363 w 10000"/>
                  <a:gd name="connsiteY723" fmla="*/ 9236 h 10000"/>
                  <a:gd name="connsiteX724" fmla="*/ 6380 w 10000"/>
                  <a:gd name="connsiteY724" fmla="*/ 9258 h 10000"/>
                  <a:gd name="connsiteX725" fmla="*/ 6393 w 10000"/>
                  <a:gd name="connsiteY725" fmla="*/ 9278 h 10000"/>
                  <a:gd name="connsiteX726" fmla="*/ 6396 w 10000"/>
                  <a:gd name="connsiteY726" fmla="*/ 9288 h 10000"/>
                  <a:gd name="connsiteX727" fmla="*/ 6407 w 10000"/>
                  <a:gd name="connsiteY727" fmla="*/ 9297 h 10000"/>
                  <a:gd name="connsiteX728" fmla="*/ 6410 w 10000"/>
                  <a:gd name="connsiteY728" fmla="*/ 9307 h 10000"/>
                  <a:gd name="connsiteX729" fmla="*/ 6416 w 10000"/>
                  <a:gd name="connsiteY729" fmla="*/ 9317 h 10000"/>
                  <a:gd name="connsiteX730" fmla="*/ 6424 w 10000"/>
                  <a:gd name="connsiteY730" fmla="*/ 9326 h 10000"/>
                  <a:gd name="connsiteX731" fmla="*/ 6435 w 10000"/>
                  <a:gd name="connsiteY731" fmla="*/ 9336 h 10000"/>
                  <a:gd name="connsiteX732" fmla="*/ 6443 w 10000"/>
                  <a:gd name="connsiteY732" fmla="*/ 9346 h 10000"/>
                  <a:gd name="connsiteX733" fmla="*/ 6449 w 10000"/>
                  <a:gd name="connsiteY733" fmla="*/ 9362 h 10000"/>
                  <a:gd name="connsiteX734" fmla="*/ 6452 w 10000"/>
                  <a:gd name="connsiteY734" fmla="*/ 9372 h 10000"/>
                  <a:gd name="connsiteX735" fmla="*/ 6449 w 10000"/>
                  <a:gd name="connsiteY735" fmla="*/ 9381 h 10000"/>
                  <a:gd name="connsiteX736" fmla="*/ 6465 w 10000"/>
                  <a:gd name="connsiteY736" fmla="*/ 9394 h 10000"/>
                  <a:gd name="connsiteX737" fmla="*/ 6468 w 10000"/>
                  <a:gd name="connsiteY737" fmla="*/ 9420 h 10000"/>
                  <a:gd name="connsiteX738" fmla="*/ 6493 w 10000"/>
                  <a:gd name="connsiteY738" fmla="*/ 9430 h 10000"/>
                  <a:gd name="connsiteX739" fmla="*/ 6507 w 10000"/>
                  <a:gd name="connsiteY739" fmla="*/ 9440 h 10000"/>
                  <a:gd name="connsiteX740" fmla="*/ 6524 w 10000"/>
                  <a:gd name="connsiteY740" fmla="*/ 9459 h 10000"/>
                  <a:gd name="connsiteX741" fmla="*/ 6532 w 10000"/>
                  <a:gd name="connsiteY741" fmla="*/ 9485 h 10000"/>
                  <a:gd name="connsiteX742" fmla="*/ 6537 w 10000"/>
                  <a:gd name="connsiteY742" fmla="*/ 9498 h 10000"/>
                  <a:gd name="connsiteX743" fmla="*/ 6571 w 10000"/>
                  <a:gd name="connsiteY743" fmla="*/ 9508 h 10000"/>
                  <a:gd name="connsiteX744" fmla="*/ 6596 w 10000"/>
                  <a:gd name="connsiteY744" fmla="*/ 9508 h 10000"/>
                  <a:gd name="connsiteX745" fmla="*/ 6637 w 10000"/>
                  <a:gd name="connsiteY745" fmla="*/ 9517 h 10000"/>
                  <a:gd name="connsiteX746" fmla="*/ 6662 w 10000"/>
                  <a:gd name="connsiteY746" fmla="*/ 9524 h 10000"/>
                  <a:gd name="connsiteX747" fmla="*/ 6679 w 10000"/>
                  <a:gd name="connsiteY747" fmla="*/ 9517 h 10000"/>
                  <a:gd name="connsiteX748" fmla="*/ 6679 w 10000"/>
                  <a:gd name="connsiteY748" fmla="*/ 9505 h 10000"/>
                  <a:gd name="connsiteX749" fmla="*/ 6690 w 10000"/>
                  <a:gd name="connsiteY749" fmla="*/ 9485 h 10000"/>
                  <a:gd name="connsiteX750" fmla="*/ 6693 w 10000"/>
                  <a:gd name="connsiteY750" fmla="*/ 9479 h 10000"/>
                  <a:gd name="connsiteX751" fmla="*/ 6706 w 10000"/>
                  <a:gd name="connsiteY751" fmla="*/ 9469 h 10000"/>
                  <a:gd name="connsiteX752" fmla="*/ 6709 w 10000"/>
                  <a:gd name="connsiteY752" fmla="*/ 9462 h 10000"/>
                  <a:gd name="connsiteX753" fmla="*/ 6717 w 10000"/>
                  <a:gd name="connsiteY753" fmla="*/ 9459 h 10000"/>
                  <a:gd name="connsiteX754" fmla="*/ 6726 w 10000"/>
                  <a:gd name="connsiteY754" fmla="*/ 9459 h 10000"/>
                  <a:gd name="connsiteX755" fmla="*/ 6742 w 10000"/>
                  <a:gd name="connsiteY755" fmla="*/ 9462 h 10000"/>
                  <a:gd name="connsiteX756" fmla="*/ 6759 w 10000"/>
                  <a:gd name="connsiteY756" fmla="*/ 9479 h 10000"/>
                  <a:gd name="connsiteX757" fmla="*/ 6781 w 10000"/>
                  <a:gd name="connsiteY757" fmla="*/ 9485 h 10000"/>
                  <a:gd name="connsiteX758" fmla="*/ 6795 w 10000"/>
                  <a:gd name="connsiteY758" fmla="*/ 9485 h 10000"/>
                  <a:gd name="connsiteX759" fmla="*/ 6803 w 10000"/>
                  <a:gd name="connsiteY759" fmla="*/ 9498 h 10000"/>
                  <a:gd name="connsiteX760" fmla="*/ 6806 w 10000"/>
                  <a:gd name="connsiteY760" fmla="*/ 9508 h 10000"/>
                  <a:gd name="connsiteX761" fmla="*/ 6823 w 10000"/>
                  <a:gd name="connsiteY761" fmla="*/ 9514 h 10000"/>
                  <a:gd name="connsiteX762" fmla="*/ 6831 w 10000"/>
                  <a:gd name="connsiteY762" fmla="*/ 9514 h 10000"/>
                  <a:gd name="connsiteX763" fmla="*/ 6848 w 10000"/>
                  <a:gd name="connsiteY763" fmla="*/ 9514 h 10000"/>
                  <a:gd name="connsiteX764" fmla="*/ 6856 w 10000"/>
                  <a:gd name="connsiteY764" fmla="*/ 9517 h 10000"/>
                  <a:gd name="connsiteX765" fmla="*/ 6878 w 10000"/>
                  <a:gd name="connsiteY765" fmla="*/ 9524 h 10000"/>
                  <a:gd name="connsiteX766" fmla="*/ 6895 w 10000"/>
                  <a:gd name="connsiteY766" fmla="*/ 9524 h 10000"/>
                  <a:gd name="connsiteX767" fmla="*/ 6917 w 10000"/>
                  <a:gd name="connsiteY767" fmla="*/ 9527 h 10000"/>
                  <a:gd name="connsiteX768" fmla="*/ 6934 w 10000"/>
                  <a:gd name="connsiteY768" fmla="*/ 9534 h 10000"/>
                  <a:gd name="connsiteX769" fmla="*/ 6961 w 10000"/>
                  <a:gd name="connsiteY769" fmla="*/ 9543 h 10000"/>
                  <a:gd name="connsiteX770" fmla="*/ 6989 w 10000"/>
                  <a:gd name="connsiteY770" fmla="*/ 9547 h 10000"/>
                  <a:gd name="connsiteX771" fmla="*/ 7014 w 10000"/>
                  <a:gd name="connsiteY771" fmla="*/ 9543 h 10000"/>
                  <a:gd name="connsiteX772" fmla="*/ 7033 w 10000"/>
                  <a:gd name="connsiteY772" fmla="*/ 9543 h 10000"/>
                  <a:gd name="connsiteX773" fmla="*/ 7042 w 10000"/>
                  <a:gd name="connsiteY773" fmla="*/ 9547 h 10000"/>
                  <a:gd name="connsiteX774" fmla="*/ 7069 w 10000"/>
                  <a:gd name="connsiteY774" fmla="*/ 9647 h 10000"/>
                  <a:gd name="connsiteX775" fmla="*/ 7122 w 10000"/>
                  <a:gd name="connsiteY775" fmla="*/ 9734 h 10000"/>
                  <a:gd name="connsiteX776" fmla="*/ 7147 w 10000"/>
                  <a:gd name="connsiteY776" fmla="*/ 9744 h 10000"/>
                  <a:gd name="connsiteX777" fmla="*/ 7169 w 10000"/>
                  <a:gd name="connsiteY777" fmla="*/ 9741 h 10000"/>
                  <a:gd name="connsiteX778" fmla="*/ 7177 w 10000"/>
                  <a:gd name="connsiteY778" fmla="*/ 9744 h 10000"/>
                  <a:gd name="connsiteX779" fmla="*/ 7186 w 10000"/>
                  <a:gd name="connsiteY779" fmla="*/ 9754 h 10000"/>
                  <a:gd name="connsiteX780" fmla="*/ 7191 w 10000"/>
                  <a:gd name="connsiteY780" fmla="*/ 9773 h 10000"/>
                  <a:gd name="connsiteX781" fmla="*/ 7208 w 10000"/>
                  <a:gd name="connsiteY781" fmla="*/ 9783 h 10000"/>
                  <a:gd name="connsiteX782" fmla="*/ 7219 w 10000"/>
                  <a:gd name="connsiteY782" fmla="*/ 9793 h 10000"/>
                  <a:gd name="connsiteX783" fmla="*/ 7235 w 10000"/>
                  <a:gd name="connsiteY783" fmla="*/ 9802 h 10000"/>
                  <a:gd name="connsiteX784" fmla="*/ 7249 w 10000"/>
                  <a:gd name="connsiteY784" fmla="*/ 9819 h 10000"/>
                  <a:gd name="connsiteX785" fmla="*/ 7255 w 10000"/>
                  <a:gd name="connsiteY785" fmla="*/ 9835 h 10000"/>
                  <a:gd name="connsiteX786" fmla="*/ 7255 w 10000"/>
                  <a:gd name="connsiteY786" fmla="*/ 9848 h 10000"/>
                  <a:gd name="connsiteX787" fmla="*/ 7249 w 10000"/>
                  <a:gd name="connsiteY787" fmla="*/ 9848 h 10000"/>
                  <a:gd name="connsiteX788" fmla="*/ 7244 w 10000"/>
                  <a:gd name="connsiteY788" fmla="*/ 9858 h 10000"/>
                  <a:gd name="connsiteX789" fmla="*/ 7235 w 10000"/>
                  <a:gd name="connsiteY789" fmla="*/ 9883 h 10000"/>
                  <a:gd name="connsiteX790" fmla="*/ 7244 w 10000"/>
                  <a:gd name="connsiteY790" fmla="*/ 9903 h 10000"/>
                  <a:gd name="connsiteX791" fmla="*/ 7258 w 10000"/>
                  <a:gd name="connsiteY791" fmla="*/ 9926 h 10000"/>
                  <a:gd name="connsiteX792" fmla="*/ 7263 w 10000"/>
                  <a:gd name="connsiteY792" fmla="*/ 9948 h 10000"/>
                  <a:gd name="connsiteX793" fmla="*/ 7274 w 10000"/>
                  <a:gd name="connsiteY793" fmla="*/ 9968 h 10000"/>
                  <a:gd name="connsiteX794" fmla="*/ 7283 w 10000"/>
                  <a:gd name="connsiteY794" fmla="*/ 9987 h 10000"/>
                  <a:gd name="connsiteX795" fmla="*/ 7291 w 10000"/>
                  <a:gd name="connsiteY795" fmla="*/ 10000 h 10000"/>
                  <a:gd name="connsiteX796" fmla="*/ 7305 w 10000"/>
                  <a:gd name="connsiteY796" fmla="*/ 9997 h 10000"/>
                  <a:gd name="connsiteX797" fmla="*/ 7313 w 10000"/>
                  <a:gd name="connsiteY797" fmla="*/ 9977 h 10000"/>
                  <a:gd name="connsiteX798" fmla="*/ 7324 w 10000"/>
                  <a:gd name="connsiteY798" fmla="*/ 9968 h 10000"/>
                  <a:gd name="connsiteX799" fmla="*/ 7341 w 10000"/>
                  <a:gd name="connsiteY799" fmla="*/ 9971 h 10000"/>
                  <a:gd name="connsiteX800" fmla="*/ 7368 w 10000"/>
                  <a:gd name="connsiteY800" fmla="*/ 9987 h 10000"/>
                  <a:gd name="connsiteX801" fmla="*/ 7380 w 10000"/>
                  <a:gd name="connsiteY801" fmla="*/ 9990 h 10000"/>
                  <a:gd name="connsiteX802" fmla="*/ 7393 w 10000"/>
                  <a:gd name="connsiteY802" fmla="*/ 9981 h 10000"/>
                  <a:gd name="connsiteX803" fmla="*/ 7404 w 10000"/>
                  <a:gd name="connsiteY803" fmla="*/ 9968 h 10000"/>
                  <a:gd name="connsiteX804" fmla="*/ 7418 w 10000"/>
                  <a:gd name="connsiteY804" fmla="*/ 9948 h 10000"/>
                  <a:gd name="connsiteX805" fmla="*/ 7427 w 10000"/>
                  <a:gd name="connsiteY805" fmla="*/ 9922 h 10000"/>
                  <a:gd name="connsiteX806" fmla="*/ 7427 w 10000"/>
                  <a:gd name="connsiteY806" fmla="*/ 9906 h 10000"/>
                  <a:gd name="connsiteX807" fmla="*/ 7404 w 10000"/>
                  <a:gd name="connsiteY807" fmla="*/ 9877 h 10000"/>
                  <a:gd name="connsiteX808" fmla="*/ 7388 w 10000"/>
                  <a:gd name="connsiteY808" fmla="*/ 9854 h 10000"/>
                  <a:gd name="connsiteX809" fmla="*/ 7385 w 10000"/>
                  <a:gd name="connsiteY809" fmla="*/ 9845 h 10000"/>
                  <a:gd name="connsiteX810" fmla="*/ 7385 w 10000"/>
                  <a:gd name="connsiteY810" fmla="*/ 9825 h 10000"/>
                  <a:gd name="connsiteX811" fmla="*/ 7385 w 10000"/>
                  <a:gd name="connsiteY811" fmla="*/ 9819 h 10000"/>
                  <a:gd name="connsiteX812" fmla="*/ 7393 w 10000"/>
                  <a:gd name="connsiteY812" fmla="*/ 9809 h 10000"/>
                  <a:gd name="connsiteX813" fmla="*/ 7404 w 10000"/>
                  <a:gd name="connsiteY813" fmla="*/ 9793 h 10000"/>
                  <a:gd name="connsiteX814" fmla="*/ 7413 w 10000"/>
                  <a:gd name="connsiteY814" fmla="*/ 9783 h 10000"/>
                  <a:gd name="connsiteX815" fmla="*/ 7404 w 10000"/>
                  <a:gd name="connsiteY815" fmla="*/ 9770 h 10000"/>
                  <a:gd name="connsiteX816" fmla="*/ 7388 w 10000"/>
                  <a:gd name="connsiteY816" fmla="*/ 9760 h 10000"/>
                  <a:gd name="connsiteX817" fmla="*/ 7371 w 10000"/>
                  <a:gd name="connsiteY817" fmla="*/ 9744 h 10000"/>
                  <a:gd name="connsiteX818" fmla="*/ 7363 w 10000"/>
                  <a:gd name="connsiteY818" fmla="*/ 9731 h 10000"/>
                  <a:gd name="connsiteX819" fmla="*/ 7355 w 10000"/>
                  <a:gd name="connsiteY819" fmla="*/ 9715 h 10000"/>
                  <a:gd name="connsiteX820" fmla="*/ 7360 w 10000"/>
                  <a:gd name="connsiteY820" fmla="*/ 9686 h 10000"/>
                  <a:gd name="connsiteX821" fmla="*/ 7363 w 10000"/>
                  <a:gd name="connsiteY821" fmla="*/ 9657 h 10000"/>
                  <a:gd name="connsiteX822" fmla="*/ 7360 w 10000"/>
                  <a:gd name="connsiteY822" fmla="*/ 9631 h 10000"/>
                  <a:gd name="connsiteX823" fmla="*/ 7346 w 10000"/>
                  <a:gd name="connsiteY823" fmla="*/ 9611 h 10000"/>
                  <a:gd name="connsiteX824" fmla="*/ 7332 w 10000"/>
                  <a:gd name="connsiteY824" fmla="*/ 9585 h 10000"/>
                  <a:gd name="connsiteX825" fmla="*/ 7324 w 10000"/>
                  <a:gd name="connsiteY825" fmla="*/ 9573 h 10000"/>
                  <a:gd name="connsiteX826" fmla="*/ 7324 w 10000"/>
                  <a:gd name="connsiteY826" fmla="*/ 9553 h 10000"/>
                  <a:gd name="connsiteX827" fmla="*/ 7324 w 10000"/>
                  <a:gd name="connsiteY827" fmla="*/ 9543 h 10000"/>
                  <a:gd name="connsiteX828" fmla="*/ 7324 w 10000"/>
                  <a:gd name="connsiteY828" fmla="*/ 9517 h 10000"/>
                  <a:gd name="connsiteX829" fmla="*/ 7324 w 10000"/>
                  <a:gd name="connsiteY829" fmla="*/ 9498 h 10000"/>
                  <a:gd name="connsiteX830" fmla="*/ 7332 w 10000"/>
                  <a:gd name="connsiteY830" fmla="*/ 9479 h 10000"/>
                  <a:gd name="connsiteX831" fmla="*/ 7341 w 10000"/>
                  <a:gd name="connsiteY831" fmla="*/ 9462 h 10000"/>
                  <a:gd name="connsiteX832" fmla="*/ 7352 w 10000"/>
                  <a:gd name="connsiteY832" fmla="*/ 9459 h 10000"/>
                  <a:gd name="connsiteX833" fmla="*/ 7360 w 10000"/>
                  <a:gd name="connsiteY833" fmla="*/ 9443 h 10000"/>
                  <a:gd name="connsiteX834" fmla="*/ 7363 w 10000"/>
                  <a:gd name="connsiteY834" fmla="*/ 9433 h 10000"/>
                  <a:gd name="connsiteX835" fmla="*/ 7377 w 10000"/>
                  <a:gd name="connsiteY835" fmla="*/ 9433 h 10000"/>
                  <a:gd name="connsiteX836" fmla="*/ 7388 w 10000"/>
                  <a:gd name="connsiteY836" fmla="*/ 9430 h 10000"/>
                  <a:gd name="connsiteX837" fmla="*/ 7396 w 10000"/>
                  <a:gd name="connsiteY837" fmla="*/ 9430 h 10000"/>
                  <a:gd name="connsiteX838" fmla="*/ 7402 w 10000"/>
                  <a:gd name="connsiteY838" fmla="*/ 9424 h 10000"/>
                  <a:gd name="connsiteX839" fmla="*/ 7396 w 10000"/>
                  <a:gd name="connsiteY839" fmla="*/ 9414 h 10000"/>
                  <a:gd name="connsiteX840" fmla="*/ 7388 w 10000"/>
                  <a:gd name="connsiteY840" fmla="*/ 9401 h 10000"/>
                  <a:gd name="connsiteX841" fmla="*/ 7371 w 10000"/>
                  <a:gd name="connsiteY841" fmla="*/ 9391 h 10000"/>
                  <a:gd name="connsiteX842" fmla="*/ 7355 w 10000"/>
                  <a:gd name="connsiteY842" fmla="*/ 9375 h 10000"/>
                  <a:gd name="connsiteX843" fmla="*/ 7332 w 10000"/>
                  <a:gd name="connsiteY843" fmla="*/ 9356 h 10000"/>
                  <a:gd name="connsiteX844" fmla="*/ 7313 w 10000"/>
                  <a:gd name="connsiteY844" fmla="*/ 9330 h 10000"/>
                  <a:gd name="connsiteX845" fmla="*/ 7307 w 10000"/>
                  <a:gd name="connsiteY845" fmla="*/ 9310 h 10000"/>
                  <a:gd name="connsiteX846" fmla="*/ 7305 w 10000"/>
                  <a:gd name="connsiteY846" fmla="*/ 9291 h 10000"/>
                  <a:gd name="connsiteX847" fmla="*/ 7305 w 10000"/>
                  <a:gd name="connsiteY847" fmla="*/ 9278 h 10000"/>
                  <a:gd name="connsiteX848" fmla="*/ 7296 w 10000"/>
                  <a:gd name="connsiteY848" fmla="*/ 9268 h 10000"/>
                  <a:gd name="connsiteX849" fmla="*/ 7296 w 10000"/>
                  <a:gd name="connsiteY849" fmla="*/ 9249 h 10000"/>
                  <a:gd name="connsiteX850" fmla="*/ 7291 w 10000"/>
                  <a:gd name="connsiteY850" fmla="*/ 9226 h 10000"/>
                  <a:gd name="connsiteX851" fmla="*/ 7283 w 10000"/>
                  <a:gd name="connsiteY851" fmla="*/ 9213 h 10000"/>
                  <a:gd name="connsiteX852" fmla="*/ 7274 w 10000"/>
                  <a:gd name="connsiteY852" fmla="*/ 9194 h 10000"/>
                  <a:gd name="connsiteX853" fmla="*/ 7274 w 10000"/>
                  <a:gd name="connsiteY853" fmla="*/ 9174 h 10000"/>
                  <a:gd name="connsiteX854" fmla="*/ 7280 w 10000"/>
                  <a:gd name="connsiteY854" fmla="*/ 9148 h 10000"/>
                  <a:gd name="connsiteX855" fmla="*/ 7283 w 10000"/>
                  <a:gd name="connsiteY855" fmla="*/ 9119 h 10000"/>
                  <a:gd name="connsiteX856" fmla="*/ 7291 w 10000"/>
                  <a:gd name="connsiteY856" fmla="*/ 9100 h 10000"/>
                  <a:gd name="connsiteX857" fmla="*/ 7307 w 10000"/>
                  <a:gd name="connsiteY857" fmla="*/ 9080 h 10000"/>
                  <a:gd name="connsiteX858" fmla="*/ 7324 w 10000"/>
                  <a:gd name="connsiteY858" fmla="*/ 9054 h 10000"/>
                  <a:gd name="connsiteX859" fmla="*/ 7341 w 10000"/>
                  <a:gd name="connsiteY859" fmla="*/ 9054 h 10000"/>
                  <a:gd name="connsiteX860" fmla="*/ 7352 w 10000"/>
                  <a:gd name="connsiteY860" fmla="*/ 9054 h 10000"/>
                  <a:gd name="connsiteX861" fmla="*/ 7346 w 10000"/>
                  <a:gd name="connsiteY861" fmla="*/ 9032 h 10000"/>
                  <a:gd name="connsiteX862" fmla="*/ 7341 w 10000"/>
                  <a:gd name="connsiteY862" fmla="*/ 9022 h 10000"/>
                  <a:gd name="connsiteX863" fmla="*/ 7352 w 10000"/>
                  <a:gd name="connsiteY863" fmla="*/ 8999 h 10000"/>
                  <a:gd name="connsiteX864" fmla="*/ 7360 w 10000"/>
                  <a:gd name="connsiteY864" fmla="*/ 8967 h 10000"/>
                  <a:gd name="connsiteX865" fmla="*/ 7368 w 10000"/>
                  <a:gd name="connsiteY865" fmla="*/ 8922 h 10000"/>
                  <a:gd name="connsiteX866" fmla="*/ 7377 w 10000"/>
                  <a:gd name="connsiteY866" fmla="*/ 8896 h 10000"/>
                  <a:gd name="connsiteX867" fmla="*/ 7380 w 10000"/>
                  <a:gd name="connsiteY867" fmla="*/ 8867 h 10000"/>
                  <a:gd name="connsiteX868" fmla="*/ 7402 w 10000"/>
                  <a:gd name="connsiteY868" fmla="*/ 8824 h 10000"/>
                  <a:gd name="connsiteX869" fmla="*/ 7402 w 10000"/>
                  <a:gd name="connsiteY869" fmla="*/ 8808 h 10000"/>
                  <a:gd name="connsiteX870" fmla="*/ 7393 w 10000"/>
                  <a:gd name="connsiteY870" fmla="*/ 8795 h 10000"/>
                  <a:gd name="connsiteX871" fmla="*/ 7388 w 10000"/>
                  <a:gd name="connsiteY871" fmla="*/ 8799 h 10000"/>
                  <a:gd name="connsiteX872" fmla="*/ 7396 w 10000"/>
                  <a:gd name="connsiteY872" fmla="*/ 8789 h 10000"/>
                  <a:gd name="connsiteX873" fmla="*/ 7404 w 10000"/>
                  <a:gd name="connsiteY873" fmla="*/ 8789 h 10000"/>
                  <a:gd name="connsiteX874" fmla="*/ 7421 w 10000"/>
                  <a:gd name="connsiteY874" fmla="*/ 8769 h 10000"/>
                  <a:gd name="connsiteX875" fmla="*/ 7443 w 10000"/>
                  <a:gd name="connsiteY875" fmla="*/ 8763 h 10000"/>
                  <a:gd name="connsiteX876" fmla="*/ 7452 w 10000"/>
                  <a:gd name="connsiteY876" fmla="*/ 8769 h 10000"/>
                  <a:gd name="connsiteX877" fmla="*/ 7468 w 10000"/>
                  <a:gd name="connsiteY877" fmla="*/ 8769 h 10000"/>
                  <a:gd name="connsiteX878" fmla="*/ 7499 w 10000"/>
                  <a:gd name="connsiteY878" fmla="*/ 8763 h 10000"/>
                  <a:gd name="connsiteX879" fmla="*/ 7526 w 10000"/>
                  <a:gd name="connsiteY879" fmla="*/ 8763 h 10000"/>
                  <a:gd name="connsiteX880" fmla="*/ 7532 w 10000"/>
                  <a:gd name="connsiteY880" fmla="*/ 8763 h 10000"/>
                  <a:gd name="connsiteX881" fmla="*/ 7554 w 10000"/>
                  <a:gd name="connsiteY881" fmla="*/ 8744 h 10000"/>
                  <a:gd name="connsiteX882" fmla="*/ 7571 w 10000"/>
                  <a:gd name="connsiteY882" fmla="*/ 8731 h 10000"/>
                  <a:gd name="connsiteX883" fmla="*/ 7587 w 10000"/>
                  <a:gd name="connsiteY883" fmla="*/ 8711 h 10000"/>
                  <a:gd name="connsiteX884" fmla="*/ 7607 w 10000"/>
                  <a:gd name="connsiteY884" fmla="*/ 8711 h 10000"/>
                  <a:gd name="connsiteX885" fmla="*/ 7634 w 10000"/>
                  <a:gd name="connsiteY885" fmla="*/ 8705 h 10000"/>
                  <a:gd name="connsiteX886" fmla="*/ 7643 w 10000"/>
                  <a:gd name="connsiteY886" fmla="*/ 8682 h 10000"/>
                  <a:gd name="connsiteX887" fmla="*/ 7654 w 10000"/>
                  <a:gd name="connsiteY887" fmla="*/ 8666 h 10000"/>
                  <a:gd name="connsiteX888" fmla="*/ 7668 w 10000"/>
                  <a:gd name="connsiteY888" fmla="*/ 8666 h 10000"/>
                  <a:gd name="connsiteX889" fmla="*/ 7676 w 10000"/>
                  <a:gd name="connsiteY889" fmla="*/ 8682 h 10000"/>
                  <a:gd name="connsiteX890" fmla="*/ 7704 w 10000"/>
                  <a:gd name="connsiteY890" fmla="*/ 8669 h 10000"/>
                  <a:gd name="connsiteX891" fmla="*/ 7712 w 10000"/>
                  <a:gd name="connsiteY891" fmla="*/ 8669 h 10000"/>
                  <a:gd name="connsiteX892" fmla="*/ 7720 w 10000"/>
                  <a:gd name="connsiteY892" fmla="*/ 8669 h 10000"/>
                  <a:gd name="connsiteX893" fmla="*/ 7726 w 10000"/>
                  <a:gd name="connsiteY893" fmla="*/ 8656 h 10000"/>
                  <a:gd name="connsiteX894" fmla="*/ 7734 w 10000"/>
                  <a:gd name="connsiteY894" fmla="*/ 8650 h 10000"/>
                  <a:gd name="connsiteX895" fmla="*/ 7742 w 10000"/>
                  <a:gd name="connsiteY895" fmla="*/ 8650 h 10000"/>
                  <a:gd name="connsiteX896" fmla="*/ 7759 w 10000"/>
                  <a:gd name="connsiteY896" fmla="*/ 8650 h 10000"/>
                  <a:gd name="connsiteX897" fmla="*/ 7756 w 10000"/>
                  <a:gd name="connsiteY897" fmla="*/ 8630 h 10000"/>
                  <a:gd name="connsiteX898" fmla="*/ 7751 w 10000"/>
                  <a:gd name="connsiteY898" fmla="*/ 8627 h 10000"/>
                  <a:gd name="connsiteX899" fmla="*/ 7742 w 10000"/>
                  <a:gd name="connsiteY899" fmla="*/ 8620 h 10000"/>
                  <a:gd name="connsiteX900" fmla="*/ 7734 w 10000"/>
                  <a:gd name="connsiteY900" fmla="*/ 8591 h 10000"/>
                  <a:gd name="connsiteX901" fmla="*/ 7709 w 10000"/>
                  <a:gd name="connsiteY901" fmla="*/ 8582 h 10000"/>
                  <a:gd name="connsiteX902" fmla="*/ 7695 w 10000"/>
                  <a:gd name="connsiteY902" fmla="*/ 8578 h 10000"/>
                  <a:gd name="connsiteX903" fmla="*/ 7668 w 10000"/>
                  <a:gd name="connsiteY903" fmla="*/ 8562 h 10000"/>
                  <a:gd name="connsiteX904" fmla="*/ 7645 w 10000"/>
                  <a:gd name="connsiteY904" fmla="*/ 8552 h 10000"/>
                  <a:gd name="connsiteX905" fmla="*/ 7615 w 10000"/>
                  <a:gd name="connsiteY905" fmla="*/ 8543 h 10000"/>
                  <a:gd name="connsiteX906" fmla="*/ 7596 w 10000"/>
                  <a:gd name="connsiteY906" fmla="*/ 8527 h 10000"/>
                  <a:gd name="connsiteX907" fmla="*/ 7565 w 10000"/>
                  <a:gd name="connsiteY907" fmla="*/ 8494 h 10000"/>
                  <a:gd name="connsiteX908" fmla="*/ 7562 w 10000"/>
                  <a:gd name="connsiteY908" fmla="*/ 8475 h 10000"/>
                  <a:gd name="connsiteX909" fmla="*/ 7540 w 10000"/>
                  <a:gd name="connsiteY909" fmla="*/ 8455 h 10000"/>
                  <a:gd name="connsiteX910" fmla="*/ 7535 w 10000"/>
                  <a:gd name="connsiteY910" fmla="*/ 8446 h 10000"/>
                  <a:gd name="connsiteX911" fmla="*/ 7535 w 10000"/>
                  <a:gd name="connsiteY911" fmla="*/ 8420 h 10000"/>
                  <a:gd name="connsiteX912" fmla="*/ 7535 w 10000"/>
                  <a:gd name="connsiteY912" fmla="*/ 8391 h 10000"/>
                  <a:gd name="connsiteX913" fmla="*/ 7548 w 10000"/>
                  <a:gd name="connsiteY913" fmla="*/ 8345 h 10000"/>
                  <a:gd name="connsiteX914" fmla="*/ 7562 w 10000"/>
                  <a:gd name="connsiteY914" fmla="*/ 8319 h 10000"/>
                  <a:gd name="connsiteX915" fmla="*/ 7582 w 10000"/>
                  <a:gd name="connsiteY915" fmla="*/ 8310 h 10000"/>
                  <a:gd name="connsiteX916" fmla="*/ 7607 w 10000"/>
                  <a:gd name="connsiteY916" fmla="*/ 8300 h 10000"/>
                  <a:gd name="connsiteX917" fmla="*/ 7629 w 10000"/>
                  <a:gd name="connsiteY917" fmla="*/ 8300 h 10000"/>
                  <a:gd name="connsiteX918" fmla="*/ 7651 w 10000"/>
                  <a:gd name="connsiteY918" fmla="*/ 8297 h 10000"/>
                  <a:gd name="connsiteX919" fmla="*/ 7668 w 10000"/>
                  <a:gd name="connsiteY919" fmla="*/ 8280 h 10000"/>
                  <a:gd name="connsiteX920" fmla="*/ 7687 w 10000"/>
                  <a:gd name="connsiteY920" fmla="*/ 8267 h 10000"/>
                  <a:gd name="connsiteX921" fmla="*/ 7693 w 10000"/>
                  <a:gd name="connsiteY921" fmla="*/ 8261 h 10000"/>
                  <a:gd name="connsiteX922" fmla="*/ 7701 w 10000"/>
                  <a:gd name="connsiteY922" fmla="*/ 8248 h 10000"/>
                  <a:gd name="connsiteX923" fmla="*/ 7712 w 10000"/>
                  <a:gd name="connsiteY923" fmla="*/ 8238 h 10000"/>
                  <a:gd name="connsiteX924" fmla="*/ 7731 w 10000"/>
                  <a:gd name="connsiteY924" fmla="*/ 8222 h 10000"/>
                  <a:gd name="connsiteX925" fmla="*/ 7740 w 10000"/>
                  <a:gd name="connsiteY925" fmla="*/ 8206 h 10000"/>
                  <a:gd name="connsiteX926" fmla="*/ 7756 w 10000"/>
                  <a:gd name="connsiteY926" fmla="*/ 8183 h 10000"/>
                  <a:gd name="connsiteX927" fmla="*/ 7773 w 10000"/>
                  <a:gd name="connsiteY927" fmla="*/ 8177 h 10000"/>
                  <a:gd name="connsiteX928" fmla="*/ 7784 w 10000"/>
                  <a:gd name="connsiteY928" fmla="*/ 8183 h 10000"/>
                  <a:gd name="connsiteX929" fmla="*/ 7801 w 10000"/>
                  <a:gd name="connsiteY929" fmla="*/ 8174 h 10000"/>
                  <a:gd name="connsiteX930" fmla="*/ 7801 w 10000"/>
                  <a:gd name="connsiteY930" fmla="*/ 8157 h 10000"/>
                  <a:gd name="connsiteX931" fmla="*/ 7817 w 10000"/>
                  <a:gd name="connsiteY931" fmla="*/ 8164 h 10000"/>
                  <a:gd name="connsiteX932" fmla="*/ 7837 w 10000"/>
                  <a:gd name="connsiteY932" fmla="*/ 8164 h 10000"/>
                  <a:gd name="connsiteX933" fmla="*/ 7856 w 10000"/>
                  <a:gd name="connsiteY933" fmla="*/ 8164 h 10000"/>
                  <a:gd name="connsiteX934" fmla="*/ 7870 w 10000"/>
                  <a:gd name="connsiteY934" fmla="*/ 8167 h 10000"/>
                  <a:gd name="connsiteX935" fmla="*/ 7881 w 10000"/>
                  <a:gd name="connsiteY935" fmla="*/ 8174 h 10000"/>
                  <a:gd name="connsiteX936" fmla="*/ 7898 w 10000"/>
                  <a:gd name="connsiteY936" fmla="*/ 8187 h 10000"/>
                  <a:gd name="connsiteX937" fmla="*/ 7917 w 10000"/>
                  <a:gd name="connsiteY937" fmla="*/ 8187 h 10000"/>
                  <a:gd name="connsiteX938" fmla="*/ 7928 w 10000"/>
                  <a:gd name="connsiteY938" fmla="*/ 8157 h 10000"/>
                  <a:gd name="connsiteX939" fmla="*/ 7942 w 10000"/>
                  <a:gd name="connsiteY939" fmla="*/ 8157 h 10000"/>
                  <a:gd name="connsiteX940" fmla="*/ 7958 w 10000"/>
                  <a:gd name="connsiteY940" fmla="*/ 8164 h 10000"/>
                  <a:gd name="connsiteX941" fmla="*/ 7983 w 10000"/>
                  <a:gd name="connsiteY941" fmla="*/ 8144 h 10000"/>
                  <a:gd name="connsiteX942" fmla="*/ 8000 w 10000"/>
                  <a:gd name="connsiteY942" fmla="*/ 8109 h 10000"/>
                  <a:gd name="connsiteX943" fmla="*/ 7994 w 10000"/>
                  <a:gd name="connsiteY943" fmla="*/ 8093 h 10000"/>
                  <a:gd name="connsiteX944" fmla="*/ 7983 w 10000"/>
                  <a:gd name="connsiteY944" fmla="*/ 8070 h 10000"/>
                  <a:gd name="connsiteX945" fmla="*/ 7986 w 10000"/>
                  <a:gd name="connsiteY945" fmla="*/ 8063 h 10000"/>
                  <a:gd name="connsiteX946" fmla="*/ 7978 w 10000"/>
                  <a:gd name="connsiteY946" fmla="*/ 8044 h 10000"/>
                  <a:gd name="connsiteX947" fmla="*/ 7986 w 10000"/>
                  <a:gd name="connsiteY947" fmla="*/ 8002 h 10000"/>
                  <a:gd name="connsiteX948" fmla="*/ 7983 w 10000"/>
                  <a:gd name="connsiteY948" fmla="*/ 7947 h 10000"/>
                  <a:gd name="connsiteX949" fmla="*/ 7961 w 10000"/>
                  <a:gd name="connsiteY949" fmla="*/ 7931 h 10000"/>
                  <a:gd name="connsiteX950" fmla="*/ 7958 w 10000"/>
                  <a:gd name="connsiteY950" fmla="*/ 7898 h 10000"/>
                  <a:gd name="connsiteX951" fmla="*/ 7953 w 10000"/>
                  <a:gd name="connsiteY951" fmla="*/ 7856 h 10000"/>
                  <a:gd name="connsiteX952" fmla="*/ 7967 w 10000"/>
                  <a:gd name="connsiteY952" fmla="*/ 7837 h 10000"/>
                  <a:gd name="connsiteX953" fmla="*/ 7950 w 10000"/>
                  <a:gd name="connsiteY953" fmla="*/ 7824 h 10000"/>
                  <a:gd name="connsiteX954" fmla="*/ 7906 w 10000"/>
                  <a:gd name="connsiteY954" fmla="*/ 7814 h 10000"/>
                  <a:gd name="connsiteX955" fmla="*/ 7878 w 10000"/>
                  <a:gd name="connsiteY955" fmla="*/ 7814 h 10000"/>
                  <a:gd name="connsiteX956" fmla="*/ 7870 w 10000"/>
                  <a:gd name="connsiteY956" fmla="*/ 7795 h 10000"/>
                  <a:gd name="connsiteX957" fmla="*/ 7878 w 10000"/>
                  <a:gd name="connsiteY957" fmla="*/ 7778 h 10000"/>
                  <a:gd name="connsiteX958" fmla="*/ 7881 w 10000"/>
                  <a:gd name="connsiteY958" fmla="*/ 7775 h 10000"/>
                  <a:gd name="connsiteX959" fmla="*/ 7878 w 10000"/>
                  <a:gd name="connsiteY959" fmla="*/ 7743 h 10000"/>
                  <a:gd name="connsiteX960" fmla="*/ 7895 w 10000"/>
                  <a:gd name="connsiteY960" fmla="*/ 7733 h 10000"/>
                  <a:gd name="connsiteX961" fmla="*/ 7911 w 10000"/>
                  <a:gd name="connsiteY961" fmla="*/ 7710 h 10000"/>
                  <a:gd name="connsiteX962" fmla="*/ 7911 w 10000"/>
                  <a:gd name="connsiteY962" fmla="*/ 7665 h 10000"/>
                  <a:gd name="connsiteX963" fmla="*/ 7917 w 10000"/>
                  <a:gd name="connsiteY963" fmla="*/ 7600 h 10000"/>
                  <a:gd name="connsiteX964" fmla="*/ 7928 w 10000"/>
                  <a:gd name="connsiteY964" fmla="*/ 7581 h 10000"/>
                  <a:gd name="connsiteX965" fmla="*/ 7917 w 10000"/>
                  <a:gd name="connsiteY965" fmla="*/ 7474 h 10000"/>
                  <a:gd name="connsiteX966" fmla="*/ 7873 w 10000"/>
                  <a:gd name="connsiteY966" fmla="*/ 7335 h 10000"/>
                  <a:gd name="connsiteX967" fmla="*/ 7756 w 10000"/>
                  <a:gd name="connsiteY967" fmla="*/ 7050 h 10000"/>
                  <a:gd name="connsiteX968" fmla="*/ 7679 w 10000"/>
                  <a:gd name="connsiteY968" fmla="*/ 6839 h 10000"/>
                  <a:gd name="connsiteX969" fmla="*/ 7668 w 10000"/>
                  <a:gd name="connsiteY969" fmla="*/ 6823 h 10000"/>
                  <a:gd name="connsiteX970" fmla="*/ 7659 w 10000"/>
                  <a:gd name="connsiteY970" fmla="*/ 6768 h 10000"/>
                  <a:gd name="connsiteX971" fmla="*/ 7659 w 10000"/>
                  <a:gd name="connsiteY971" fmla="*/ 6739 h 10000"/>
                  <a:gd name="connsiteX972" fmla="*/ 7651 w 10000"/>
                  <a:gd name="connsiteY972" fmla="*/ 6713 h 10000"/>
                  <a:gd name="connsiteX973" fmla="*/ 7654 w 10000"/>
                  <a:gd name="connsiteY973" fmla="*/ 6684 h 10000"/>
                  <a:gd name="connsiteX974" fmla="*/ 7643 w 10000"/>
                  <a:gd name="connsiteY974" fmla="*/ 6626 h 10000"/>
                  <a:gd name="connsiteX975" fmla="*/ 7629 w 10000"/>
                  <a:gd name="connsiteY975" fmla="*/ 6600 h 10000"/>
                  <a:gd name="connsiteX976" fmla="*/ 7629 w 10000"/>
                  <a:gd name="connsiteY976" fmla="*/ 6580 h 10000"/>
                  <a:gd name="connsiteX977" fmla="*/ 7623 w 10000"/>
                  <a:gd name="connsiteY977" fmla="*/ 6541 h 10000"/>
                  <a:gd name="connsiteX978" fmla="*/ 7615 w 10000"/>
                  <a:gd name="connsiteY978" fmla="*/ 6522 h 10000"/>
                  <a:gd name="connsiteX979" fmla="*/ 7598 w 10000"/>
                  <a:gd name="connsiteY979" fmla="*/ 6509 h 10000"/>
                  <a:gd name="connsiteX980" fmla="*/ 7587 w 10000"/>
                  <a:gd name="connsiteY980" fmla="*/ 6493 h 10000"/>
                  <a:gd name="connsiteX981" fmla="*/ 7579 w 10000"/>
                  <a:gd name="connsiteY981" fmla="*/ 6464 h 10000"/>
                  <a:gd name="connsiteX982" fmla="*/ 7587 w 10000"/>
                  <a:gd name="connsiteY982" fmla="*/ 6438 h 10000"/>
                  <a:gd name="connsiteX983" fmla="*/ 7596 w 10000"/>
                  <a:gd name="connsiteY983" fmla="*/ 6425 h 10000"/>
                  <a:gd name="connsiteX984" fmla="*/ 7590 w 10000"/>
                  <a:gd name="connsiteY984" fmla="*/ 6396 h 10000"/>
                  <a:gd name="connsiteX985" fmla="*/ 7590 w 10000"/>
                  <a:gd name="connsiteY985" fmla="*/ 6373 h 10000"/>
                  <a:gd name="connsiteX986" fmla="*/ 7587 w 10000"/>
                  <a:gd name="connsiteY986" fmla="*/ 6354 h 10000"/>
                  <a:gd name="connsiteX987" fmla="*/ 7582 w 10000"/>
                  <a:gd name="connsiteY987" fmla="*/ 6344 h 10000"/>
                  <a:gd name="connsiteX988" fmla="*/ 7582 w 10000"/>
                  <a:gd name="connsiteY988" fmla="*/ 6324 h 10000"/>
                  <a:gd name="connsiteX989" fmla="*/ 7571 w 10000"/>
                  <a:gd name="connsiteY989" fmla="*/ 6302 h 10000"/>
                  <a:gd name="connsiteX990" fmla="*/ 7548 w 10000"/>
                  <a:gd name="connsiteY990" fmla="*/ 6256 h 10000"/>
                  <a:gd name="connsiteX991" fmla="*/ 7546 w 10000"/>
                  <a:gd name="connsiteY991" fmla="*/ 6218 h 10000"/>
                  <a:gd name="connsiteX992" fmla="*/ 7540 w 10000"/>
                  <a:gd name="connsiteY992" fmla="*/ 6159 h 10000"/>
                  <a:gd name="connsiteX993" fmla="*/ 7535 w 10000"/>
                  <a:gd name="connsiteY993" fmla="*/ 6114 h 10000"/>
                  <a:gd name="connsiteX994" fmla="*/ 7535 w 10000"/>
                  <a:gd name="connsiteY994" fmla="*/ 6088 h 10000"/>
                  <a:gd name="connsiteX995" fmla="*/ 7540 w 10000"/>
                  <a:gd name="connsiteY995" fmla="*/ 6049 h 10000"/>
                  <a:gd name="connsiteX996" fmla="*/ 7546 w 10000"/>
                  <a:gd name="connsiteY996" fmla="*/ 6004 h 10000"/>
                  <a:gd name="connsiteX997" fmla="*/ 7548 w 10000"/>
                  <a:gd name="connsiteY997" fmla="*/ 5965 h 10000"/>
                  <a:gd name="connsiteX998" fmla="*/ 7548 w 10000"/>
                  <a:gd name="connsiteY998" fmla="*/ 5946 h 10000"/>
                  <a:gd name="connsiteX999" fmla="*/ 7548 w 10000"/>
                  <a:gd name="connsiteY999" fmla="*/ 5933 h 10000"/>
                  <a:gd name="connsiteX1000" fmla="*/ 7548 w 10000"/>
                  <a:gd name="connsiteY1000" fmla="*/ 5910 h 10000"/>
                  <a:gd name="connsiteX1001" fmla="*/ 7548 w 10000"/>
                  <a:gd name="connsiteY1001" fmla="*/ 5897 h 10000"/>
                  <a:gd name="connsiteX1002" fmla="*/ 7546 w 10000"/>
                  <a:gd name="connsiteY1002" fmla="*/ 5871 h 10000"/>
                  <a:gd name="connsiteX1003" fmla="*/ 7535 w 10000"/>
                  <a:gd name="connsiteY1003" fmla="*/ 5839 h 10000"/>
                  <a:gd name="connsiteX1004" fmla="*/ 7524 w 10000"/>
                  <a:gd name="connsiteY1004" fmla="*/ 5797 h 10000"/>
                  <a:gd name="connsiteX1005" fmla="*/ 7518 w 10000"/>
                  <a:gd name="connsiteY1005" fmla="*/ 5767 h 10000"/>
                  <a:gd name="connsiteX1006" fmla="*/ 7515 w 10000"/>
                  <a:gd name="connsiteY1006" fmla="*/ 5745 h 10000"/>
                  <a:gd name="connsiteX1007" fmla="*/ 7501 w 10000"/>
                  <a:gd name="connsiteY1007" fmla="*/ 5683 h 10000"/>
                  <a:gd name="connsiteX1008" fmla="*/ 7490 w 10000"/>
                  <a:gd name="connsiteY1008" fmla="*/ 5631 h 10000"/>
                  <a:gd name="connsiteX1009" fmla="*/ 7482 w 10000"/>
                  <a:gd name="connsiteY1009" fmla="*/ 5593 h 10000"/>
                  <a:gd name="connsiteX1010" fmla="*/ 7476 w 10000"/>
                  <a:gd name="connsiteY1010" fmla="*/ 5570 h 10000"/>
                  <a:gd name="connsiteX1011" fmla="*/ 7476 w 10000"/>
                  <a:gd name="connsiteY1011" fmla="*/ 5528 h 10000"/>
                  <a:gd name="connsiteX1012" fmla="*/ 7482 w 10000"/>
                  <a:gd name="connsiteY1012" fmla="*/ 5502 h 10000"/>
                  <a:gd name="connsiteX1013" fmla="*/ 7490 w 10000"/>
                  <a:gd name="connsiteY1013" fmla="*/ 5489 h 10000"/>
                  <a:gd name="connsiteX1014" fmla="*/ 7499 w 10000"/>
                  <a:gd name="connsiteY1014" fmla="*/ 5479 h 10000"/>
                  <a:gd name="connsiteX1015" fmla="*/ 7493 w 10000"/>
                  <a:gd name="connsiteY1015" fmla="*/ 5427 h 10000"/>
                  <a:gd name="connsiteX1016" fmla="*/ 7501 w 10000"/>
                  <a:gd name="connsiteY1016" fmla="*/ 5415 h 10000"/>
                  <a:gd name="connsiteX1017" fmla="*/ 7510 w 10000"/>
                  <a:gd name="connsiteY1017" fmla="*/ 5398 h 10000"/>
                  <a:gd name="connsiteX1018" fmla="*/ 7515 w 10000"/>
                  <a:gd name="connsiteY1018" fmla="*/ 5379 h 10000"/>
                  <a:gd name="connsiteX1019" fmla="*/ 7526 w 10000"/>
                  <a:gd name="connsiteY1019" fmla="*/ 5366 h 10000"/>
                  <a:gd name="connsiteX1020" fmla="*/ 7518 w 10000"/>
                  <a:gd name="connsiteY1020" fmla="*/ 5350 h 10000"/>
                  <a:gd name="connsiteX1021" fmla="*/ 7518 w 10000"/>
                  <a:gd name="connsiteY1021" fmla="*/ 5330 h 10000"/>
                  <a:gd name="connsiteX1022" fmla="*/ 7526 w 10000"/>
                  <a:gd name="connsiteY1022" fmla="*/ 5311 h 10000"/>
                  <a:gd name="connsiteX1023" fmla="*/ 7540 w 10000"/>
                  <a:gd name="connsiteY1023" fmla="*/ 5291 h 10000"/>
                  <a:gd name="connsiteX1024" fmla="*/ 7540 w 10000"/>
                  <a:gd name="connsiteY1024" fmla="*/ 5266 h 10000"/>
                  <a:gd name="connsiteX1025" fmla="*/ 7540 w 10000"/>
                  <a:gd name="connsiteY1025" fmla="*/ 5256 h 10000"/>
                  <a:gd name="connsiteX1026" fmla="*/ 7524 w 10000"/>
                  <a:gd name="connsiteY1026" fmla="*/ 5233 h 10000"/>
                  <a:gd name="connsiteX1027" fmla="*/ 7515 w 10000"/>
                  <a:gd name="connsiteY1027" fmla="*/ 5217 h 10000"/>
                  <a:gd name="connsiteX1028" fmla="*/ 7490 w 10000"/>
                  <a:gd name="connsiteY1028" fmla="*/ 5178 h 10000"/>
                  <a:gd name="connsiteX1029" fmla="*/ 7474 w 10000"/>
                  <a:gd name="connsiteY1029" fmla="*/ 5162 h 10000"/>
                  <a:gd name="connsiteX1030" fmla="*/ 7457 w 10000"/>
                  <a:gd name="connsiteY1030" fmla="*/ 5120 h 10000"/>
                  <a:gd name="connsiteX1031" fmla="*/ 7421 w 10000"/>
                  <a:gd name="connsiteY1031" fmla="*/ 5087 h 10000"/>
                  <a:gd name="connsiteX1032" fmla="*/ 7380 w 10000"/>
                  <a:gd name="connsiteY1032" fmla="*/ 5068 h 10000"/>
                  <a:gd name="connsiteX1033" fmla="*/ 7355 w 10000"/>
                  <a:gd name="connsiteY1033" fmla="*/ 5058 h 10000"/>
                  <a:gd name="connsiteX1034" fmla="*/ 7332 w 10000"/>
                  <a:gd name="connsiteY1034" fmla="*/ 5049 h 10000"/>
                  <a:gd name="connsiteX1035" fmla="*/ 7305 w 10000"/>
                  <a:gd name="connsiteY1035" fmla="*/ 5016 h 10000"/>
                  <a:gd name="connsiteX1036" fmla="*/ 7305 w 10000"/>
                  <a:gd name="connsiteY1036" fmla="*/ 5000 h 10000"/>
                  <a:gd name="connsiteX1037" fmla="*/ 7296 w 10000"/>
                  <a:gd name="connsiteY1037" fmla="*/ 4971 h 10000"/>
                  <a:gd name="connsiteX1038" fmla="*/ 7288 w 10000"/>
                  <a:gd name="connsiteY1038" fmla="*/ 4945 h 10000"/>
                  <a:gd name="connsiteX1039" fmla="*/ 7280 w 10000"/>
                  <a:gd name="connsiteY1039" fmla="*/ 4916 h 10000"/>
                  <a:gd name="connsiteX1040" fmla="*/ 7291 w 10000"/>
                  <a:gd name="connsiteY1040" fmla="*/ 4887 h 10000"/>
                  <a:gd name="connsiteX1041" fmla="*/ 7291 w 10000"/>
                  <a:gd name="connsiteY1041" fmla="*/ 4858 h 10000"/>
                  <a:gd name="connsiteX1042" fmla="*/ 7271 w 10000"/>
                  <a:gd name="connsiteY1042" fmla="*/ 4819 h 10000"/>
                  <a:gd name="connsiteX1043" fmla="*/ 7255 w 10000"/>
                  <a:gd name="connsiteY1043" fmla="*/ 4828 h 10000"/>
                  <a:gd name="connsiteX1044" fmla="*/ 7235 w 10000"/>
                  <a:gd name="connsiteY1044" fmla="*/ 4841 h 10000"/>
                  <a:gd name="connsiteX1045" fmla="*/ 7216 w 10000"/>
                  <a:gd name="connsiteY1045" fmla="*/ 4867 h 10000"/>
                  <a:gd name="connsiteX1046" fmla="*/ 7191 w 10000"/>
                  <a:gd name="connsiteY1046" fmla="*/ 4870 h 10000"/>
                  <a:gd name="connsiteX1047" fmla="*/ 7155 w 10000"/>
                  <a:gd name="connsiteY1047" fmla="*/ 4887 h 10000"/>
                  <a:gd name="connsiteX1048" fmla="*/ 7122 w 10000"/>
                  <a:gd name="connsiteY1048" fmla="*/ 4893 h 10000"/>
                  <a:gd name="connsiteX1049" fmla="*/ 7105 w 10000"/>
                  <a:gd name="connsiteY1049" fmla="*/ 4896 h 10000"/>
                  <a:gd name="connsiteX1050" fmla="*/ 7094 w 10000"/>
                  <a:gd name="connsiteY1050" fmla="*/ 4916 h 10000"/>
                  <a:gd name="connsiteX1051" fmla="*/ 7080 w 10000"/>
                  <a:gd name="connsiteY1051" fmla="*/ 4903 h 10000"/>
                  <a:gd name="connsiteX1052" fmla="*/ 7072 w 10000"/>
                  <a:gd name="connsiteY1052" fmla="*/ 4851 h 10000"/>
                  <a:gd name="connsiteX1053" fmla="*/ 7042 w 10000"/>
                  <a:gd name="connsiteY1053" fmla="*/ 4819 h 10000"/>
                  <a:gd name="connsiteX1054" fmla="*/ 7030 w 10000"/>
                  <a:gd name="connsiteY1054" fmla="*/ 4780 h 10000"/>
                  <a:gd name="connsiteX1055" fmla="*/ 7039 w 10000"/>
                  <a:gd name="connsiteY1055" fmla="*/ 4757 h 10000"/>
                  <a:gd name="connsiteX1056" fmla="*/ 7047 w 10000"/>
                  <a:gd name="connsiteY1056" fmla="*/ 4744 h 10000"/>
                  <a:gd name="connsiteX1057" fmla="*/ 7022 w 10000"/>
                  <a:gd name="connsiteY1057" fmla="*/ 4725 h 10000"/>
                  <a:gd name="connsiteX1058" fmla="*/ 7000 w 10000"/>
                  <a:gd name="connsiteY1058" fmla="*/ 4715 h 10000"/>
                  <a:gd name="connsiteX1059" fmla="*/ 6975 w 10000"/>
                  <a:gd name="connsiteY1059" fmla="*/ 4709 h 10000"/>
                  <a:gd name="connsiteX1060" fmla="*/ 6945 w 10000"/>
                  <a:gd name="connsiteY1060" fmla="*/ 4696 h 10000"/>
                  <a:gd name="connsiteX1061" fmla="*/ 6953 w 10000"/>
                  <a:gd name="connsiteY1061" fmla="*/ 4679 h 10000"/>
                  <a:gd name="connsiteX1062" fmla="*/ 6961 w 10000"/>
                  <a:gd name="connsiteY1062" fmla="*/ 4660 h 10000"/>
                  <a:gd name="connsiteX1063" fmla="*/ 6983 w 10000"/>
                  <a:gd name="connsiteY1063" fmla="*/ 4644 h 10000"/>
                  <a:gd name="connsiteX1064" fmla="*/ 7014 w 10000"/>
                  <a:gd name="connsiteY1064" fmla="*/ 4634 h 10000"/>
                  <a:gd name="connsiteX1065" fmla="*/ 7025 w 10000"/>
                  <a:gd name="connsiteY1065" fmla="*/ 4615 h 10000"/>
                  <a:gd name="connsiteX1066" fmla="*/ 7047 w 10000"/>
                  <a:gd name="connsiteY1066" fmla="*/ 4582 h 10000"/>
                  <a:gd name="connsiteX1067" fmla="*/ 7069 w 10000"/>
                  <a:gd name="connsiteY1067" fmla="*/ 4563 h 10000"/>
                  <a:gd name="connsiteX1068" fmla="*/ 7078 w 10000"/>
                  <a:gd name="connsiteY1068" fmla="*/ 4553 h 10000"/>
                  <a:gd name="connsiteX1069" fmla="*/ 7097 w 10000"/>
                  <a:gd name="connsiteY1069" fmla="*/ 4527 h 10000"/>
                  <a:gd name="connsiteX1070" fmla="*/ 7122 w 10000"/>
                  <a:gd name="connsiteY1070" fmla="*/ 4517 h 10000"/>
                  <a:gd name="connsiteX1071" fmla="*/ 7139 w 10000"/>
                  <a:gd name="connsiteY1071" fmla="*/ 4488 h 10000"/>
                  <a:gd name="connsiteX1072" fmla="*/ 7147 w 10000"/>
                  <a:gd name="connsiteY1072" fmla="*/ 4459 h 10000"/>
                  <a:gd name="connsiteX1073" fmla="*/ 7161 w 10000"/>
                  <a:gd name="connsiteY1073" fmla="*/ 4440 h 10000"/>
                  <a:gd name="connsiteX1074" fmla="*/ 7177 w 10000"/>
                  <a:gd name="connsiteY1074" fmla="*/ 4430 h 10000"/>
                  <a:gd name="connsiteX1075" fmla="*/ 7202 w 10000"/>
                  <a:gd name="connsiteY1075" fmla="*/ 4407 h 10000"/>
                  <a:gd name="connsiteX1076" fmla="*/ 7224 w 10000"/>
                  <a:gd name="connsiteY1076" fmla="*/ 4417 h 10000"/>
                  <a:gd name="connsiteX1077" fmla="*/ 7241 w 10000"/>
                  <a:gd name="connsiteY1077" fmla="*/ 4404 h 10000"/>
                  <a:gd name="connsiteX1078" fmla="*/ 7263 w 10000"/>
                  <a:gd name="connsiteY1078" fmla="*/ 4398 h 10000"/>
                  <a:gd name="connsiteX1079" fmla="*/ 7283 w 10000"/>
                  <a:gd name="connsiteY1079" fmla="*/ 4424 h 10000"/>
                  <a:gd name="connsiteX1080" fmla="*/ 7305 w 10000"/>
                  <a:gd name="connsiteY1080" fmla="*/ 4433 h 10000"/>
                  <a:gd name="connsiteX1081" fmla="*/ 7332 w 10000"/>
                  <a:gd name="connsiteY1081" fmla="*/ 4443 h 10000"/>
                  <a:gd name="connsiteX1082" fmla="*/ 7380 w 10000"/>
                  <a:gd name="connsiteY1082" fmla="*/ 4398 h 10000"/>
                  <a:gd name="connsiteX1083" fmla="*/ 7404 w 10000"/>
                  <a:gd name="connsiteY1083" fmla="*/ 4378 h 10000"/>
                  <a:gd name="connsiteX1084" fmla="*/ 7418 w 10000"/>
                  <a:gd name="connsiteY1084" fmla="*/ 4369 h 10000"/>
                  <a:gd name="connsiteX1085" fmla="*/ 7443 w 10000"/>
                  <a:gd name="connsiteY1085" fmla="*/ 4356 h 10000"/>
                  <a:gd name="connsiteX1086" fmla="*/ 7460 w 10000"/>
                  <a:gd name="connsiteY1086" fmla="*/ 4385 h 10000"/>
                  <a:gd name="connsiteX1087" fmla="*/ 7460 w 10000"/>
                  <a:gd name="connsiteY1087" fmla="*/ 4404 h 10000"/>
                  <a:gd name="connsiteX1088" fmla="*/ 7499 w 10000"/>
                  <a:gd name="connsiteY1088" fmla="*/ 4417 h 10000"/>
                  <a:gd name="connsiteX1089" fmla="*/ 7515 w 10000"/>
                  <a:gd name="connsiteY1089" fmla="*/ 4414 h 10000"/>
                  <a:gd name="connsiteX1090" fmla="*/ 7565 w 10000"/>
                  <a:gd name="connsiteY1090" fmla="*/ 4385 h 10000"/>
                  <a:gd name="connsiteX1091" fmla="*/ 7579 w 10000"/>
                  <a:gd name="connsiteY1091" fmla="*/ 4346 h 10000"/>
                  <a:gd name="connsiteX1092" fmla="*/ 7582 w 10000"/>
                  <a:gd name="connsiteY1092" fmla="*/ 4317 h 10000"/>
                  <a:gd name="connsiteX1093" fmla="*/ 7590 w 10000"/>
                  <a:gd name="connsiteY1093" fmla="*/ 4301 h 10000"/>
                  <a:gd name="connsiteX1094" fmla="*/ 7612 w 10000"/>
                  <a:gd name="connsiteY1094" fmla="*/ 4271 h 10000"/>
                  <a:gd name="connsiteX1095" fmla="*/ 7623 w 10000"/>
                  <a:gd name="connsiteY1095" fmla="*/ 4262 h 10000"/>
                  <a:gd name="connsiteX1096" fmla="*/ 7634 w 10000"/>
                  <a:gd name="connsiteY1096" fmla="*/ 4245 h 10000"/>
                  <a:gd name="connsiteX1097" fmla="*/ 7645 w 10000"/>
                  <a:gd name="connsiteY1097" fmla="*/ 4265 h 10000"/>
                  <a:gd name="connsiteX1098" fmla="*/ 7670 w 10000"/>
                  <a:gd name="connsiteY1098" fmla="*/ 4284 h 10000"/>
                  <a:gd name="connsiteX1099" fmla="*/ 7701 w 10000"/>
                  <a:gd name="connsiteY1099" fmla="*/ 4275 h 10000"/>
                  <a:gd name="connsiteX1100" fmla="*/ 7717 w 10000"/>
                  <a:gd name="connsiteY1100" fmla="*/ 4275 h 10000"/>
                  <a:gd name="connsiteX1101" fmla="*/ 7740 w 10000"/>
                  <a:gd name="connsiteY1101" fmla="*/ 4284 h 10000"/>
                  <a:gd name="connsiteX1102" fmla="*/ 7767 w 10000"/>
                  <a:gd name="connsiteY1102" fmla="*/ 4284 h 10000"/>
                  <a:gd name="connsiteX1103" fmla="*/ 7895 w 10000"/>
                  <a:gd name="connsiteY1103" fmla="*/ 4207 h 10000"/>
                  <a:gd name="connsiteX1104" fmla="*/ 7895 w 10000"/>
                  <a:gd name="connsiteY1104" fmla="*/ 4187 h 10000"/>
                  <a:gd name="connsiteX1105" fmla="*/ 7895 w 10000"/>
                  <a:gd name="connsiteY1105" fmla="*/ 4171 h 10000"/>
                  <a:gd name="connsiteX1106" fmla="*/ 7903 w 10000"/>
                  <a:gd name="connsiteY1106" fmla="*/ 4148 h 10000"/>
                  <a:gd name="connsiteX1107" fmla="*/ 7917 w 10000"/>
                  <a:gd name="connsiteY1107" fmla="*/ 4158 h 10000"/>
                  <a:gd name="connsiteX1108" fmla="*/ 7967 w 10000"/>
                  <a:gd name="connsiteY1108" fmla="*/ 4203 h 10000"/>
                  <a:gd name="connsiteX1109" fmla="*/ 7994 w 10000"/>
                  <a:gd name="connsiteY1109" fmla="*/ 4203 h 10000"/>
                  <a:gd name="connsiteX1110" fmla="*/ 8064 w 10000"/>
                  <a:gd name="connsiteY1110" fmla="*/ 4242 h 10000"/>
                  <a:gd name="connsiteX1111" fmla="*/ 8083 w 10000"/>
                  <a:gd name="connsiteY1111" fmla="*/ 4245 h 10000"/>
                  <a:gd name="connsiteX1112" fmla="*/ 8105 w 10000"/>
                  <a:gd name="connsiteY1112" fmla="*/ 4226 h 10000"/>
                  <a:gd name="connsiteX1113" fmla="*/ 8136 w 10000"/>
                  <a:gd name="connsiteY1113" fmla="*/ 4187 h 10000"/>
                  <a:gd name="connsiteX1114" fmla="*/ 8161 w 10000"/>
                  <a:gd name="connsiteY1114" fmla="*/ 4168 h 10000"/>
                  <a:gd name="connsiteX1115" fmla="*/ 8172 w 10000"/>
                  <a:gd name="connsiteY1115" fmla="*/ 4161 h 10000"/>
                  <a:gd name="connsiteX1116" fmla="*/ 8208 w 10000"/>
                  <a:gd name="connsiteY1116" fmla="*/ 4168 h 10000"/>
                  <a:gd name="connsiteX1117" fmla="*/ 8235 w 10000"/>
                  <a:gd name="connsiteY1117" fmla="*/ 4168 h 10000"/>
                  <a:gd name="connsiteX1118" fmla="*/ 8258 w 10000"/>
                  <a:gd name="connsiteY1118" fmla="*/ 4152 h 10000"/>
                  <a:gd name="connsiteX1119" fmla="*/ 8283 w 10000"/>
                  <a:gd name="connsiteY1119" fmla="*/ 4152 h 10000"/>
                  <a:gd name="connsiteX1120" fmla="*/ 8299 w 10000"/>
                  <a:gd name="connsiteY1120" fmla="*/ 4132 h 10000"/>
                  <a:gd name="connsiteX1121" fmla="*/ 8316 w 10000"/>
                  <a:gd name="connsiteY1121" fmla="*/ 4113 h 10000"/>
                  <a:gd name="connsiteX1122" fmla="*/ 8330 w 10000"/>
                  <a:gd name="connsiteY1122" fmla="*/ 4084 h 10000"/>
                  <a:gd name="connsiteX1123" fmla="*/ 8341 w 10000"/>
                  <a:gd name="connsiteY1123" fmla="*/ 4058 h 10000"/>
                  <a:gd name="connsiteX1124" fmla="*/ 8349 w 10000"/>
                  <a:gd name="connsiteY1124" fmla="*/ 4064 h 10000"/>
                  <a:gd name="connsiteX1125" fmla="*/ 8366 w 10000"/>
                  <a:gd name="connsiteY1125" fmla="*/ 4067 h 10000"/>
                  <a:gd name="connsiteX1126" fmla="*/ 8374 w 10000"/>
                  <a:gd name="connsiteY1126" fmla="*/ 4084 h 10000"/>
                  <a:gd name="connsiteX1127" fmla="*/ 8402 w 10000"/>
                  <a:gd name="connsiteY1127" fmla="*/ 4054 h 10000"/>
                  <a:gd name="connsiteX1128" fmla="*/ 8427 w 10000"/>
                  <a:gd name="connsiteY1128" fmla="*/ 4028 h 10000"/>
                  <a:gd name="connsiteX1129" fmla="*/ 8438 w 10000"/>
                  <a:gd name="connsiteY1129" fmla="*/ 4025 h 10000"/>
                  <a:gd name="connsiteX1130" fmla="*/ 8468 w 10000"/>
                  <a:gd name="connsiteY1130" fmla="*/ 4006 h 10000"/>
                  <a:gd name="connsiteX1131" fmla="*/ 8485 w 10000"/>
                  <a:gd name="connsiteY1131" fmla="*/ 3999 h 10000"/>
                  <a:gd name="connsiteX1132" fmla="*/ 8493 w 10000"/>
                  <a:gd name="connsiteY1132" fmla="*/ 4025 h 10000"/>
                  <a:gd name="connsiteX1133" fmla="*/ 8515 w 10000"/>
                  <a:gd name="connsiteY1133" fmla="*/ 4028 h 10000"/>
                  <a:gd name="connsiteX1134" fmla="*/ 8543 w 10000"/>
                  <a:gd name="connsiteY1134" fmla="*/ 4009 h 10000"/>
                  <a:gd name="connsiteX1135" fmla="*/ 8551 w 10000"/>
                  <a:gd name="connsiteY1135" fmla="*/ 3990 h 10000"/>
                  <a:gd name="connsiteX1136" fmla="*/ 8582 w 10000"/>
                  <a:gd name="connsiteY1136" fmla="*/ 3977 h 10000"/>
                  <a:gd name="connsiteX1137" fmla="*/ 8596 w 10000"/>
                  <a:gd name="connsiteY1137" fmla="*/ 3977 h 10000"/>
                  <a:gd name="connsiteX1138" fmla="*/ 8607 w 10000"/>
                  <a:gd name="connsiteY1138" fmla="*/ 3980 h 10000"/>
                  <a:gd name="connsiteX1139" fmla="*/ 8645 w 10000"/>
                  <a:gd name="connsiteY1139" fmla="*/ 3970 h 10000"/>
                  <a:gd name="connsiteX1140" fmla="*/ 8654 w 10000"/>
                  <a:gd name="connsiteY1140" fmla="*/ 3951 h 10000"/>
                  <a:gd name="connsiteX1141" fmla="*/ 8670 w 10000"/>
                  <a:gd name="connsiteY1141" fmla="*/ 3935 h 10000"/>
                  <a:gd name="connsiteX1142" fmla="*/ 8695 w 10000"/>
                  <a:gd name="connsiteY1142" fmla="*/ 3935 h 10000"/>
                  <a:gd name="connsiteX1143" fmla="*/ 8704 w 10000"/>
                  <a:gd name="connsiteY1143" fmla="*/ 3951 h 10000"/>
                  <a:gd name="connsiteX1144" fmla="*/ 8717 w 10000"/>
                  <a:gd name="connsiteY1144" fmla="*/ 3964 h 10000"/>
                  <a:gd name="connsiteX1145" fmla="*/ 8751 w 10000"/>
                  <a:gd name="connsiteY1145" fmla="*/ 3951 h 10000"/>
                  <a:gd name="connsiteX1146" fmla="*/ 8776 w 10000"/>
                  <a:gd name="connsiteY1146" fmla="*/ 3935 h 10000"/>
                  <a:gd name="connsiteX1147" fmla="*/ 8798 w 10000"/>
                  <a:gd name="connsiteY1147" fmla="*/ 3925 h 10000"/>
                  <a:gd name="connsiteX1148" fmla="*/ 8806 w 10000"/>
                  <a:gd name="connsiteY1148" fmla="*/ 3892 h 10000"/>
                  <a:gd name="connsiteX1149" fmla="*/ 8814 w 10000"/>
                  <a:gd name="connsiteY1149" fmla="*/ 3876 h 10000"/>
                  <a:gd name="connsiteX1150" fmla="*/ 8839 w 10000"/>
                  <a:gd name="connsiteY1150" fmla="*/ 3873 h 10000"/>
                  <a:gd name="connsiteX1151" fmla="*/ 8842 w 10000"/>
                  <a:gd name="connsiteY1151" fmla="*/ 3876 h 10000"/>
                  <a:gd name="connsiteX1152" fmla="*/ 8856 w 10000"/>
                  <a:gd name="connsiteY1152" fmla="*/ 3863 h 10000"/>
                  <a:gd name="connsiteX1153" fmla="*/ 8856 w 10000"/>
                  <a:gd name="connsiteY1153" fmla="*/ 3841 h 10000"/>
                  <a:gd name="connsiteX1154" fmla="*/ 8870 w 10000"/>
                  <a:gd name="connsiteY1154" fmla="*/ 3821 h 10000"/>
                  <a:gd name="connsiteX1155" fmla="*/ 8903 w 10000"/>
                  <a:gd name="connsiteY1155" fmla="*/ 3802 h 10000"/>
                  <a:gd name="connsiteX1156" fmla="*/ 8914 w 10000"/>
                  <a:gd name="connsiteY1156" fmla="*/ 3782 h 10000"/>
                  <a:gd name="connsiteX1157" fmla="*/ 8939 w 10000"/>
                  <a:gd name="connsiteY1157" fmla="*/ 3782 h 10000"/>
                  <a:gd name="connsiteX1158" fmla="*/ 8961 w 10000"/>
                  <a:gd name="connsiteY1158" fmla="*/ 3779 h 10000"/>
                  <a:gd name="connsiteX1159" fmla="*/ 8983 w 10000"/>
                  <a:gd name="connsiteY1159" fmla="*/ 3760 h 10000"/>
                  <a:gd name="connsiteX1160" fmla="*/ 9003 w 10000"/>
                  <a:gd name="connsiteY1160" fmla="*/ 3763 h 10000"/>
                  <a:gd name="connsiteX1161" fmla="*/ 9019 w 10000"/>
                  <a:gd name="connsiteY1161" fmla="*/ 3779 h 10000"/>
                  <a:gd name="connsiteX1162" fmla="*/ 9050 w 10000"/>
                  <a:gd name="connsiteY1162" fmla="*/ 3812 h 10000"/>
                  <a:gd name="connsiteX1163" fmla="*/ 9080 w 10000"/>
                  <a:gd name="connsiteY1163" fmla="*/ 3831 h 10000"/>
                  <a:gd name="connsiteX1164" fmla="*/ 9097 w 10000"/>
                  <a:gd name="connsiteY1164" fmla="*/ 3867 h 10000"/>
                  <a:gd name="connsiteX1165" fmla="*/ 9114 w 10000"/>
                  <a:gd name="connsiteY1165" fmla="*/ 3902 h 10000"/>
                  <a:gd name="connsiteX1166" fmla="*/ 9122 w 10000"/>
                  <a:gd name="connsiteY1166" fmla="*/ 3935 h 10000"/>
                  <a:gd name="connsiteX1167" fmla="*/ 9125 w 10000"/>
                  <a:gd name="connsiteY1167" fmla="*/ 3964 h 10000"/>
                  <a:gd name="connsiteX1168" fmla="*/ 9130 w 10000"/>
                  <a:gd name="connsiteY1168" fmla="*/ 3999 h 10000"/>
                  <a:gd name="connsiteX1169" fmla="*/ 9130 w 10000"/>
                  <a:gd name="connsiteY1169" fmla="*/ 4054 h 10000"/>
                  <a:gd name="connsiteX1170" fmla="*/ 9155 w 10000"/>
                  <a:gd name="connsiteY1170" fmla="*/ 4093 h 10000"/>
                  <a:gd name="connsiteX1171" fmla="*/ 9169 w 10000"/>
                  <a:gd name="connsiteY1171" fmla="*/ 4090 h 10000"/>
                  <a:gd name="connsiteX1172" fmla="*/ 9211 w 10000"/>
                  <a:gd name="connsiteY1172" fmla="*/ 4077 h 10000"/>
                  <a:gd name="connsiteX1173" fmla="*/ 9244 w 10000"/>
                  <a:gd name="connsiteY1173" fmla="*/ 4077 h 10000"/>
                  <a:gd name="connsiteX1174" fmla="*/ 9252 w 10000"/>
                  <a:gd name="connsiteY1174" fmla="*/ 4103 h 10000"/>
                  <a:gd name="connsiteX1175" fmla="*/ 9258 w 10000"/>
                  <a:gd name="connsiteY1175" fmla="*/ 4148 h 10000"/>
                  <a:gd name="connsiteX1176" fmla="*/ 9269 w 10000"/>
                  <a:gd name="connsiteY1176" fmla="*/ 4158 h 10000"/>
                  <a:gd name="connsiteX1177" fmla="*/ 9294 w 10000"/>
                  <a:gd name="connsiteY1177" fmla="*/ 4158 h 10000"/>
                  <a:gd name="connsiteX1178" fmla="*/ 9319 w 10000"/>
                  <a:gd name="connsiteY1178" fmla="*/ 4168 h 10000"/>
                  <a:gd name="connsiteX1179" fmla="*/ 9346 w 10000"/>
                  <a:gd name="connsiteY1179" fmla="*/ 4190 h 10000"/>
                  <a:gd name="connsiteX1180" fmla="*/ 9357 w 10000"/>
                  <a:gd name="connsiteY1180" fmla="*/ 4168 h 10000"/>
                  <a:gd name="connsiteX1181" fmla="*/ 9371 w 10000"/>
                  <a:gd name="connsiteY1181" fmla="*/ 4132 h 10000"/>
                  <a:gd name="connsiteX1182" fmla="*/ 9391 w 10000"/>
                  <a:gd name="connsiteY1182" fmla="*/ 4113 h 10000"/>
                  <a:gd name="connsiteX1183" fmla="*/ 9407 w 10000"/>
                  <a:gd name="connsiteY1183" fmla="*/ 4103 h 10000"/>
                  <a:gd name="connsiteX1184" fmla="*/ 9435 w 10000"/>
                  <a:gd name="connsiteY1184" fmla="*/ 4100 h 10000"/>
                  <a:gd name="connsiteX1185" fmla="*/ 9460 w 10000"/>
                  <a:gd name="connsiteY1185" fmla="*/ 4084 h 10000"/>
                  <a:gd name="connsiteX1186" fmla="*/ 9485 w 10000"/>
                  <a:gd name="connsiteY1186" fmla="*/ 4067 h 10000"/>
                  <a:gd name="connsiteX1187" fmla="*/ 9496 w 10000"/>
                  <a:gd name="connsiteY1187" fmla="*/ 4054 h 10000"/>
                  <a:gd name="connsiteX1188" fmla="*/ 9526 w 10000"/>
                  <a:gd name="connsiteY1188" fmla="*/ 4048 h 10000"/>
                  <a:gd name="connsiteX1189" fmla="*/ 9557 w 10000"/>
                  <a:gd name="connsiteY1189" fmla="*/ 4038 h 10000"/>
                  <a:gd name="connsiteX1190" fmla="*/ 9584 w 10000"/>
                  <a:gd name="connsiteY1190" fmla="*/ 4019 h 10000"/>
                  <a:gd name="connsiteX1191" fmla="*/ 9623 w 10000"/>
                  <a:gd name="connsiteY1191" fmla="*/ 4016 h 10000"/>
                  <a:gd name="connsiteX1192" fmla="*/ 9648 w 10000"/>
                  <a:gd name="connsiteY1192" fmla="*/ 4009 h 10000"/>
                  <a:gd name="connsiteX1193" fmla="*/ 9673 w 10000"/>
                  <a:gd name="connsiteY1193" fmla="*/ 4019 h 10000"/>
                  <a:gd name="connsiteX1194" fmla="*/ 9712 w 10000"/>
                  <a:gd name="connsiteY1194" fmla="*/ 4038 h 10000"/>
                  <a:gd name="connsiteX1195" fmla="*/ 9742 w 10000"/>
                  <a:gd name="connsiteY1195" fmla="*/ 4074 h 10000"/>
                  <a:gd name="connsiteX1196" fmla="*/ 9776 w 10000"/>
                  <a:gd name="connsiteY1196" fmla="*/ 4093 h 10000"/>
                  <a:gd name="connsiteX1197" fmla="*/ 9814 w 10000"/>
                  <a:gd name="connsiteY1197" fmla="*/ 4109 h 10000"/>
                  <a:gd name="connsiteX1198" fmla="*/ 9859 w 10000"/>
                  <a:gd name="connsiteY1198" fmla="*/ 4119 h 10000"/>
                  <a:gd name="connsiteX1199" fmla="*/ 9898 w 10000"/>
                  <a:gd name="connsiteY1199" fmla="*/ 4122 h 10000"/>
                  <a:gd name="connsiteX1200" fmla="*/ 9931 w 10000"/>
                  <a:gd name="connsiteY1200" fmla="*/ 4109 h 10000"/>
                  <a:gd name="connsiteX1201" fmla="*/ 9956 w 10000"/>
                  <a:gd name="connsiteY1201" fmla="*/ 4100 h 10000"/>
                  <a:gd name="connsiteX1202" fmla="*/ 9981 w 10000"/>
                  <a:gd name="connsiteY1202" fmla="*/ 4067 h 10000"/>
                  <a:gd name="connsiteX1203" fmla="*/ 9994 w 10000"/>
                  <a:gd name="connsiteY1203" fmla="*/ 4035 h 10000"/>
                  <a:gd name="connsiteX1204" fmla="*/ 10000 w 10000"/>
                  <a:gd name="connsiteY1204" fmla="*/ 3996 h 10000"/>
                  <a:gd name="connsiteX1205" fmla="*/ 9994 w 10000"/>
                  <a:gd name="connsiteY1205" fmla="*/ 3941 h 10000"/>
                  <a:gd name="connsiteX1206" fmla="*/ 9986 w 10000"/>
                  <a:gd name="connsiteY1206" fmla="*/ 3905 h 10000"/>
                  <a:gd name="connsiteX1207" fmla="*/ 9981 w 10000"/>
                  <a:gd name="connsiteY1207" fmla="*/ 3857 h 10000"/>
                  <a:gd name="connsiteX1208" fmla="*/ 9989 w 10000"/>
                  <a:gd name="connsiteY1208" fmla="*/ 3837 h 10000"/>
                  <a:gd name="connsiteX1209" fmla="*/ 9989 w 10000"/>
                  <a:gd name="connsiteY1209" fmla="*/ 3812 h 10000"/>
                  <a:gd name="connsiteX1210" fmla="*/ 9981 w 10000"/>
                  <a:gd name="connsiteY1210" fmla="*/ 3792 h 10000"/>
                  <a:gd name="connsiteX1211" fmla="*/ 9970 w 10000"/>
                  <a:gd name="connsiteY1211" fmla="*/ 3763 h 10000"/>
                  <a:gd name="connsiteX1212" fmla="*/ 9945 w 10000"/>
                  <a:gd name="connsiteY1212" fmla="*/ 3705 h 10000"/>
                  <a:gd name="connsiteX1213" fmla="*/ 9931 w 10000"/>
                  <a:gd name="connsiteY1213" fmla="*/ 3659 h 10000"/>
                  <a:gd name="connsiteX1214" fmla="*/ 9903 w 10000"/>
                  <a:gd name="connsiteY1214" fmla="*/ 3640 h 10000"/>
                  <a:gd name="connsiteX1215" fmla="*/ 9881 w 10000"/>
                  <a:gd name="connsiteY1215" fmla="*/ 3620 h 10000"/>
                  <a:gd name="connsiteX1216" fmla="*/ 9856 w 10000"/>
                  <a:gd name="connsiteY1216" fmla="*/ 3595 h 10000"/>
                  <a:gd name="connsiteX1217" fmla="*/ 9817 w 10000"/>
                  <a:gd name="connsiteY1217" fmla="*/ 3562 h 10000"/>
                  <a:gd name="connsiteX1218" fmla="*/ 9795 w 10000"/>
                  <a:gd name="connsiteY1218" fmla="*/ 3546 h 10000"/>
                  <a:gd name="connsiteX1219" fmla="*/ 9778 w 10000"/>
                  <a:gd name="connsiteY1219" fmla="*/ 3527 h 10000"/>
                  <a:gd name="connsiteX1220" fmla="*/ 9745 w 10000"/>
                  <a:gd name="connsiteY1220" fmla="*/ 3501 h 10000"/>
                  <a:gd name="connsiteX1221" fmla="*/ 9726 w 10000"/>
                  <a:gd name="connsiteY1221" fmla="*/ 3488 h 10000"/>
                  <a:gd name="connsiteX1222" fmla="*/ 9704 w 10000"/>
                  <a:gd name="connsiteY1222" fmla="*/ 3472 h 10000"/>
                  <a:gd name="connsiteX1223" fmla="*/ 9695 w 10000"/>
                  <a:gd name="connsiteY1223" fmla="*/ 3468 h 10000"/>
                  <a:gd name="connsiteX1224" fmla="*/ 9690 w 10000"/>
                  <a:gd name="connsiteY1224" fmla="*/ 3459 h 10000"/>
                  <a:gd name="connsiteX1225" fmla="*/ 9673 w 10000"/>
                  <a:gd name="connsiteY1225" fmla="*/ 3449 h 10000"/>
                  <a:gd name="connsiteX1226" fmla="*/ 9665 w 10000"/>
                  <a:gd name="connsiteY1226" fmla="*/ 3442 h 10000"/>
                  <a:gd name="connsiteX1227" fmla="*/ 9654 w 10000"/>
                  <a:gd name="connsiteY1227" fmla="*/ 3449 h 10000"/>
                  <a:gd name="connsiteX1228" fmla="*/ 9521 w 10000"/>
                  <a:gd name="connsiteY1228" fmla="*/ 3394 h 10000"/>
                  <a:gd name="connsiteX1229" fmla="*/ 9510 w 10000"/>
                  <a:gd name="connsiteY1229" fmla="*/ 3368 h 10000"/>
                  <a:gd name="connsiteX1230" fmla="*/ 9496 w 10000"/>
                  <a:gd name="connsiteY1230" fmla="*/ 3287 h 10000"/>
                  <a:gd name="connsiteX1231" fmla="*/ 9488 w 10000"/>
                  <a:gd name="connsiteY1231" fmla="*/ 3216 h 10000"/>
                  <a:gd name="connsiteX1232" fmla="*/ 9493 w 10000"/>
                  <a:gd name="connsiteY1232" fmla="*/ 3174 h 10000"/>
                  <a:gd name="connsiteX1233" fmla="*/ 9501 w 10000"/>
                  <a:gd name="connsiteY1233" fmla="*/ 3128 h 10000"/>
                  <a:gd name="connsiteX1234" fmla="*/ 9488 w 10000"/>
                  <a:gd name="connsiteY1234" fmla="*/ 3025 h 10000"/>
                  <a:gd name="connsiteX1235" fmla="*/ 9446 w 10000"/>
                  <a:gd name="connsiteY1235" fmla="*/ 2931 h 10000"/>
                  <a:gd name="connsiteX1236" fmla="*/ 9382 w 10000"/>
                  <a:gd name="connsiteY1236" fmla="*/ 2837 h 10000"/>
                  <a:gd name="connsiteX1237" fmla="*/ 9316 w 10000"/>
                  <a:gd name="connsiteY1237" fmla="*/ 2753 h 10000"/>
                  <a:gd name="connsiteX1238" fmla="*/ 9294 w 10000"/>
                  <a:gd name="connsiteY1238" fmla="*/ 2655 h 10000"/>
                  <a:gd name="connsiteX1239" fmla="*/ 9213 w 10000"/>
                  <a:gd name="connsiteY1239" fmla="*/ 2328 h 10000"/>
                  <a:gd name="connsiteX1240" fmla="*/ 9172 w 10000"/>
                  <a:gd name="connsiteY1240" fmla="*/ 2286 h 10000"/>
                  <a:gd name="connsiteX1241" fmla="*/ 9019 w 10000"/>
                  <a:gd name="connsiteY1241" fmla="*/ 2082 h 10000"/>
                  <a:gd name="connsiteX1242" fmla="*/ 8906 w 10000"/>
                  <a:gd name="connsiteY1242" fmla="*/ 1946 h 10000"/>
                  <a:gd name="connsiteX1243" fmla="*/ 8801 w 10000"/>
                  <a:gd name="connsiteY1243" fmla="*/ 1778 h 10000"/>
                  <a:gd name="connsiteX1244" fmla="*/ 8806 w 10000"/>
                  <a:gd name="connsiteY1244" fmla="*/ 1713 h 10000"/>
                  <a:gd name="connsiteX1245" fmla="*/ 8809 w 10000"/>
                  <a:gd name="connsiteY1245" fmla="*/ 1703 h 10000"/>
                  <a:gd name="connsiteX1246" fmla="*/ 8817 w 10000"/>
                  <a:gd name="connsiteY1246" fmla="*/ 1713 h 10000"/>
                  <a:gd name="connsiteX1247" fmla="*/ 8834 w 10000"/>
                  <a:gd name="connsiteY1247" fmla="*/ 1729 h 10000"/>
                  <a:gd name="connsiteX1248" fmla="*/ 8839 w 10000"/>
                  <a:gd name="connsiteY1248" fmla="*/ 1729 h 10000"/>
                  <a:gd name="connsiteX1249" fmla="*/ 8848 w 10000"/>
                  <a:gd name="connsiteY1249" fmla="*/ 1723 h 10000"/>
                  <a:gd name="connsiteX1250" fmla="*/ 8850 w 10000"/>
                  <a:gd name="connsiteY1250" fmla="*/ 1703 h 10000"/>
                  <a:gd name="connsiteX1251" fmla="*/ 8850 w 10000"/>
                  <a:gd name="connsiteY1251" fmla="*/ 1684 h 10000"/>
                  <a:gd name="connsiteX1252" fmla="*/ 8850 w 10000"/>
                  <a:gd name="connsiteY1252" fmla="*/ 1648 h 10000"/>
                  <a:gd name="connsiteX1253" fmla="*/ 8881 w 10000"/>
                  <a:gd name="connsiteY1253" fmla="*/ 1571 h 10000"/>
                  <a:gd name="connsiteX1254" fmla="*/ 8895 w 10000"/>
                  <a:gd name="connsiteY1254" fmla="*/ 1541 h 10000"/>
                  <a:gd name="connsiteX1255" fmla="*/ 8895 w 10000"/>
                  <a:gd name="connsiteY1255" fmla="*/ 1525 h 10000"/>
                  <a:gd name="connsiteX1256" fmla="*/ 8881 w 10000"/>
                  <a:gd name="connsiteY1256" fmla="*/ 1516 h 10000"/>
                  <a:gd name="connsiteX1257" fmla="*/ 8864 w 10000"/>
                  <a:gd name="connsiteY1257" fmla="*/ 1522 h 10000"/>
                  <a:gd name="connsiteX1258" fmla="*/ 8850 w 10000"/>
                  <a:gd name="connsiteY1258" fmla="*/ 1535 h 10000"/>
                  <a:gd name="connsiteX1259" fmla="*/ 8834 w 10000"/>
                  <a:gd name="connsiteY1259" fmla="*/ 1571 h 10000"/>
                  <a:gd name="connsiteX1260" fmla="*/ 8825 w 10000"/>
                  <a:gd name="connsiteY1260" fmla="*/ 1587 h 10000"/>
                  <a:gd name="connsiteX1261" fmla="*/ 8776 w 10000"/>
                  <a:gd name="connsiteY1261" fmla="*/ 1571 h 10000"/>
                  <a:gd name="connsiteX1262" fmla="*/ 8745 w 10000"/>
                  <a:gd name="connsiteY1262" fmla="*/ 1580 h 10000"/>
                  <a:gd name="connsiteX1263" fmla="*/ 8720 w 10000"/>
                  <a:gd name="connsiteY1263" fmla="*/ 1587 h 10000"/>
                  <a:gd name="connsiteX1264" fmla="*/ 8709 w 10000"/>
                  <a:gd name="connsiteY1264" fmla="*/ 1609 h 10000"/>
                  <a:gd name="connsiteX1265" fmla="*/ 8693 w 10000"/>
                  <a:gd name="connsiteY1265" fmla="*/ 1616 h 10000"/>
                  <a:gd name="connsiteX1266" fmla="*/ 8684 w 10000"/>
                  <a:gd name="connsiteY1266" fmla="*/ 1639 h 10000"/>
                  <a:gd name="connsiteX1267" fmla="*/ 8684 w 10000"/>
                  <a:gd name="connsiteY1267" fmla="*/ 1658 h 10000"/>
                  <a:gd name="connsiteX1268" fmla="*/ 8665 w 10000"/>
                  <a:gd name="connsiteY1268" fmla="*/ 1655 h 10000"/>
                  <a:gd name="connsiteX1269" fmla="*/ 8665 w 10000"/>
                  <a:gd name="connsiteY1269" fmla="*/ 1645 h 10000"/>
                  <a:gd name="connsiteX1270" fmla="*/ 8665 w 10000"/>
                  <a:gd name="connsiteY1270" fmla="*/ 1626 h 10000"/>
                  <a:gd name="connsiteX1271" fmla="*/ 8676 w 10000"/>
                  <a:gd name="connsiteY1271" fmla="*/ 1609 h 10000"/>
                  <a:gd name="connsiteX1272" fmla="*/ 8679 w 10000"/>
                  <a:gd name="connsiteY1272" fmla="*/ 1597 h 10000"/>
                  <a:gd name="connsiteX1273" fmla="*/ 8687 w 10000"/>
                  <a:gd name="connsiteY1273" fmla="*/ 1577 h 10000"/>
                  <a:gd name="connsiteX1274" fmla="*/ 8695 w 10000"/>
                  <a:gd name="connsiteY1274" fmla="*/ 1554 h 10000"/>
                  <a:gd name="connsiteX1275" fmla="*/ 8709 w 10000"/>
                  <a:gd name="connsiteY1275" fmla="*/ 1532 h 10000"/>
                  <a:gd name="connsiteX1276" fmla="*/ 8704 w 10000"/>
                  <a:gd name="connsiteY1276" fmla="*/ 1512 h 10000"/>
                  <a:gd name="connsiteX1277" fmla="*/ 8695 w 10000"/>
                  <a:gd name="connsiteY1277" fmla="*/ 1503 h 10000"/>
                  <a:gd name="connsiteX1278" fmla="*/ 8684 w 10000"/>
                  <a:gd name="connsiteY1278" fmla="*/ 1503 h 10000"/>
                  <a:gd name="connsiteX1279" fmla="*/ 8670 w 10000"/>
                  <a:gd name="connsiteY1279" fmla="*/ 1525 h 10000"/>
                  <a:gd name="connsiteX1280" fmla="*/ 8665 w 10000"/>
                  <a:gd name="connsiteY1280" fmla="*/ 1545 h 10000"/>
                  <a:gd name="connsiteX1281" fmla="*/ 8654 w 10000"/>
                  <a:gd name="connsiteY1281" fmla="*/ 1567 h 10000"/>
                  <a:gd name="connsiteX1282" fmla="*/ 8648 w 10000"/>
                  <a:gd name="connsiteY1282" fmla="*/ 1587 h 10000"/>
                  <a:gd name="connsiteX1283" fmla="*/ 8640 w 10000"/>
                  <a:gd name="connsiteY1283" fmla="*/ 1629 h 10000"/>
                  <a:gd name="connsiteX1284" fmla="*/ 8620 w 10000"/>
                  <a:gd name="connsiteY1284" fmla="*/ 1635 h 10000"/>
                  <a:gd name="connsiteX1285" fmla="*/ 8612 w 10000"/>
                  <a:gd name="connsiteY1285" fmla="*/ 1635 h 10000"/>
                  <a:gd name="connsiteX1286" fmla="*/ 8604 w 10000"/>
                  <a:gd name="connsiteY1286" fmla="*/ 1626 h 10000"/>
                  <a:gd name="connsiteX1287" fmla="*/ 8596 w 10000"/>
                  <a:gd name="connsiteY1287" fmla="*/ 1616 h 10000"/>
                  <a:gd name="connsiteX1288" fmla="*/ 8596 w 10000"/>
                  <a:gd name="connsiteY1288" fmla="*/ 1580 h 10000"/>
                  <a:gd name="connsiteX1289" fmla="*/ 8587 w 10000"/>
                  <a:gd name="connsiteY1289" fmla="*/ 1545 h 10000"/>
                  <a:gd name="connsiteX1290" fmla="*/ 8565 w 10000"/>
                  <a:gd name="connsiteY1290" fmla="*/ 1516 h 10000"/>
                  <a:gd name="connsiteX1291" fmla="*/ 8543 w 10000"/>
                  <a:gd name="connsiteY1291" fmla="*/ 1512 h 10000"/>
                  <a:gd name="connsiteX1292" fmla="*/ 8518 w 10000"/>
                  <a:gd name="connsiteY1292" fmla="*/ 1532 h 10000"/>
                  <a:gd name="connsiteX1293" fmla="*/ 8476 w 10000"/>
                  <a:gd name="connsiteY1293" fmla="*/ 1567 h 10000"/>
                  <a:gd name="connsiteX1294" fmla="*/ 8454 w 10000"/>
                  <a:gd name="connsiteY1294" fmla="*/ 1551 h 10000"/>
                  <a:gd name="connsiteX1295" fmla="*/ 8402 w 10000"/>
                  <a:gd name="connsiteY1295" fmla="*/ 1493 h 10000"/>
                  <a:gd name="connsiteX1296" fmla="*/ 8371 w 10000"/>
                  <a:gd name="connsiteY1296" fmla="*/ 1428 h 10000"/>
                  <a:gd name="connsiteX1297" fmla="*/ 8072 w 10000"/>
                  <a:gd name="connsiteY1297" fmla="*/ 1422 h 10000"/>
                  <a:gd name="connsiteX1298" fmla="*/ 7823 w 10000"/>
                  <a:gd name="connsiteY1298" fmla="*/ 1279 h 10000"/>
                  <a:gd name="connsiteX1299" fmla="*/ 7587 w 10000"/>
                  <a:gd name="connsiteY1299" fmla="*/ 1133 h 10000"/>
                  <a:gd name="connsiteX1300" fmla="*/ 7526 w 10000"/>
                  <a:gd name="connsiteY1300" fmla="*/ 1098 h 10000"/>
                  <a:gd name="connsiteX1301" fmla="*/ 7346 w 10000"/>
                  <a:gd name="connsiteY1301" fmla="*/ 991 h 10000"/>
                  <a:gd name="connsiteX1302" fmla="*/ 7321 w 10000"/>
                  <a:gd name="connsiteY1302" fmla="*/ 959 h 10000"/>
                  <a:gd name="connsiteX1303" fmla="*/ 7307 w 10000"/>
                  <a:gd name="connsiteY1303" fmla="*/ 871 h 10000"/>
                  <a:gd name="connsiteX1304" fmla="*/ 7224 w 10000"/>
                  <a:gd name="connsiteY1304" fmla="*/ 816 h 10000"/>
                  <a:gd name="connsiteX1305" fmla="*/ 7147 w 10000"/>
                  <a:gd name="connsiteY1305" fmla="*/ 787 h 10000"/>
                  <a:gd name="connsiteX1306" fmla="*/ 7080 w 10000"/>
                  <a:gd name="connsiteY1306" fmla="*/ 742 h 10000"/>
                  <a:gd name="connsiteX1307" fmla="*/ 7069 w 10000"/>
                  <a:gd name="connsiteY1307" fmla="*/ 767 h 10000"/>
                  <a:gd name="connsiteX1308" fmla="*/ 7033 w 10000"/>
                  <a:gd name="connsiteY1308" fmla="*/ 787 h 10000"/>
                  <a:gd name="connsiteX1309" fmla="*/ 6820 w 10000"/>
                  <a:gd name="connsiteY1309" fmla="*/ 878 h 10000"/>
                  <a:gd name="connsiteX1310" fmla="*/ 6726 w 10000"/>
                  <a:gd name="connsiteY1310" fmla="*/ 897 h 10000"/>
                  <a:gd name="connsiteX1311" fmla="*/ 6626 w 10000"/>
                  <a:gd name="connsiteY1311" fmla="*/ 955 h 10000"/>
                  <a:gd name="connsiteX1312" fmla="*/ 6582 w 10000"/>
                  <a:gd name="connsiteY1312" fmla="*/ 946 h 10000"/>
                  <a:gd name="connsiteX1313" fmla="*/ 6571 w 10000"/>
                  <a:gd name="connsiteY1313" fmla="*/ 955 h 10000"/>
                  <a:gd name="connsiteX1314" fmla="*/ 6507 w 10000"/>
                  <a:gd name="connsiteY1314" fmla="*/ 975 h 10000"/>
                  <a:gd name="connsiteX1315" fmla="*/ 6485 w 10000"/>
                  <a:gd name="connsiteY1315" fmla="*/ 975 h 10000"/>
                  <a:gd name="connsiteX1316" fmla="*/ 6476 w 10000"/>
                  <a:gd name="connsiteY1316" fmla="*/ 965 h 10000"/>
                  <a:gd name="connsiteX1317" fmla="*/ 6474 w 10000"/>
                  <a:gd name="connsiteY1317" fmla="*/ 936 h 10000"/>
                  <a:gd name="connsiteX1318" fmla="*/ 6452 w 10000"/>
                  <a:gd name="connsiteY1318" fmla="*/ 887 h 10000"/>
                  <a:gd name="connsiteX1319" fmla="*/ 6352 w 10000"/>
                  <a:gd name="connsiteY1319" fmla="*/ 767 h 10000"/>
                  <a:gd name="connsiteX1320" fmla="*/ 6313 w 10000"/>
                  <a:gd name="connsiteY1320" fmla="*/ 732 h 10000"/>
                  <a:gd name="connsiteX1321" fmla="*/ 6296 w 10000"/>
                  <a:gd name="connsiteY1321" fmla="*/ 690 h 10000"/>
                  <a:gd name="connsiteX1322" fmla="*/ 6271 w 10000"/>
                  <a:gd name="connsiteY1322" fmla="*/ 664 h 10000"/>
                  <a:gd name="connsiteX1323" fmla="*/ 6266 w 10000"/>
                  <a:gd name="connsiteY1323" fmla="*/ 654 h 10000"/>
                  <a:gd name="connsiteX1324" fmla="*/ 6111 w 10000"/>
                  <a:gd name="connsiteY1324" fmla="*/ 398 h 10000"/>
                  <a:gd name="connsiteX1325" fmla="*/ 5903 w 10000"/>
                  <a:gd name="connsiteY1325" fmla="*/ 408 h 10000"/>
                  <a:gd name="connsiteX1326" fmla="*/ 5837 w 10000"/>
                  <a:gd name="connsiteY1326" fmla="*/ 427 h 10000"/>
                  <a:gd name="connsiteX1327" fmla="*/ 5756 w 10000"/>
                  <a:gd name="connsiteY1327" fmla="*/ 453 h 10000"/>
                  <a:gd name="connsiteX1328" fmla="*/ 5681 w 10000"/>
                  <a:gd name="connsiteY1328" fmla="*/ 453 h 10000"/>
                  <a:gd name="connsiteX1329" fmla="*/ 5609 w 10000"/>
                  <a:gd name="connsiteY1329" fmla="*/ 447 h 10000"/>
                  <a:gd name="connsiteX1330" fmla="*/ 5554 w 10000"/>
                  <a:gd name="connsiteY1330" fmla="*/ 304 h 10000"/>
                  <a:gd name="connsiteX1331" fmla="*/ 5529 w 10000"/>
                  <a:gd name="connsiteY1331" fmla="*/ 301 h 10000"/>
                  <a:gd name="connsiteX1332" fmla="*/ 5393 w 10000"/>
                  <a:gd name="connsiteY1332" fmla="*/ 256 h 10000"/>
                  <a:gd name="connsiteX1333" fmla="*/ 5366 w 10000"/>
                  <a:gd name="connsiteY1333" fmla="*/ 220 h 10000"/>
                  <a:gd name="connsiteX1334" fmla="*/ 5249 w 10000"/>
                  <a:gd name="connsiteY1334" fmla="*/ 155 h 10000"/>
                  <a:gd name="connsiteX1335" fmla="*/ 5141 w 10000"/>
                  <a:gd name="connsiteY1335" fmla="*/ 52 h 10000"/>
                  <a:gd name="connsiteX1336" fmla="*/ 5116 w 10000"/>
                  <a:gd name="connsiteY1336" fmla="*/ 3 h 10000"/>
                  <a:gd name="connsiteX1337" fmla="*/ 5061 w 10000"/>
                  <a:gd name="connsiteY1337" fmla="*/ 0 h 10000"/>
                  <a:gd name="connsiteX1338" fmla="*/ 5036 w 10000"/>
                  <a:gd name="connsiteY1338" fmla="*/ 32 h 10000"/>
                  <a:gd name="connsiteX1339" fmla="*/ 4942 w 10000"/>
                  <a:gd name="connsiteY1339" fmla="*/ 133 h 10000"/>
                  <a:gd name="connsiteX1340" fmla="*/ 4900 w 10000"/>
                  <a:gd name="connsiteY1340" fmla="*/ 217 h 10000"/>
                  <a:gd name="connsiteX1341" fmla="*/ 4861 w 10000"/>
                  <a:gd name="connsiteY1341" fmla="*/ 198 h 10000"/>
                  <a:gd name="connsiteX1342" fmla="*/ 4795 w 10000"/>
                  <a:gd name="connsiteY1342" fmla="*/ 68 h 10000"/>
                  <a:gd name="connsiteX1343" fmla="*/ 4778 w 10000"/>
                  <a:gd name="connsiteY1343" fmla="*/ 62 h 10000"/>
                  <a:gd name="connsiteX1344" fmla="*/ 4765 w 10000"/>
                  <a:gd name="connsiteY1344" fmla="*/ 62 h 10000"/>
                  <a:gd name="connsiteX1345" fmla="*/ 4748 w 10000"/>
                  <a:gd name="connsiteY1345" fmla="*/ 68 h 10000"/>
                  <a:gd name="connsiteX1346" fmla="*/ 4673 w 10000"/>
                  <a:gd name="connsiteY1346" fmla="*/ 136 h 10000"/>
                  <a:gd name="connsiteX1347" fmla="*/ 4632 w 10000"/>
                  <a:gd name="connsiteY1347" fmla="*/ 201 h 10000"/>
                  <a:gd name="connsiteX1348" fmla="*/ 4623 w 10000"/>
                  <a:gd name="connsiteY1348" fmla="*/ 210 h 10000"/>
                  <a:gd name="connsiteX1349" fmla="*/ 4579 w 10000"/>
                  <a:gd name="connsiteY1349" fmla="*/ 220 h 10000"/>
                  <a:gd name="connsiteX1350" fmla="*/ 4479 w 10000"/>
                  <a:gd name="connsiteY1350" fmla="*/ 198 h 10000"/>
                  <a:gd name="connsiteX1351" fmla="*/ 4402 w 10000"/>
                  <a:gd name="connsiteY1351" fmla="*/ 165 h 10000"/>
                  <a:gd name="connsiteX1352" fmla="*/ 4374 w 10000"/>
                  <a:gd name="connsiteY1352" fmla="*/ 165 h 10000"/>
                  <a:gd name="connsiteX1353" fmla="*/ 4335 w 10000"/>
                  <a:gd name="connsiteY1353" fmla="*/ 172 h 10000"/>
                  <a:gd name="connsiteX1354" fmla="*/ 4302 w 10000"/>
                  <a:gd name="connsiteY1354" fmla="*/ 188 h 10000"/>
                  <a:gd name="connsiteX1355" fmla="*/ 4271 w 10000"/>
                  <a:gd name="connsiteY1355" fmla="*/ 220 h 10000"/>
                  <a:gd name="connsiteX1356" fmla="*/ 4238 w 10000"/>
                  <a:gd name="connsiteY1356" fmla="*/ 240 h 10000"/>
                  <a:gd name="connsiteX1357" fmla="*/ 4324 w 10000"/>
                  <a:gd name="connsiteY1357" fmla="*/ 1289 h 10000"/>
                  <a:gd name="connsiteX1358" fmla="*/ 3521 w 10000"/>
                  <a:gd name="connsiteY1358" fmla="*/ 7730 h 10000"/>
                  <a:gd name="connsiteX1359" fmla="*/ 3554 w 10000"/>
                  <a:gd name="connsiteY1359" fmla="*/ 7740 h 10000"/>
                  <a:gd name="connsiteX1360" fmla="*/ 3560 w 10000"/>
                  <a:gd name="connsiteY1360" fmla="*/ 7749 h 10000"/>
                  <a:gd name="connsiteX1361" fmla="*/ 3562 w 10000"/>
                  <a:gd name="connsiteY1361" fmla="*/ 7759 h 10000"/>
                  <a:gd name="connsiteX1362" fmla="*/ 3573 w 10000"/>
                  <a:gd name="connsiteY1362" fmla="*/ 7766 h 10000"/>
                  <a:gd name="connsiteX1363" fmla="*/ 3584 w 10000"/>
                  <a:gd name="connsiteY1363" fmla="*/ 7759 h 10000"/>
                  <a:gd name="connsiteX1364" fmla="*/ 3598 w 10000"/>
                  <a:gd name="connsiteY1364" fmla="*/ 7743 h 10000"/>
                  <a:gd name="connsiteX1365" fmla="*/ 3609 w 10000"/>
                  <a:gd name="connsiteY1365" fmla="*/ 7756 h 10000"/>
                  <a:gd name="connsiteX1366" fmla="*/ 3623 w 10000"/>
                  <a:gd name="connsiteY1366" fmla="*/ 7733 h 10000"/>
                  <a:gd name="connsiteX1367" fmla="*/ 3632 w 10000"/>
                  <a:gd name="connsiteY1367" fmla="*/ 7730 h 10000"/>
                  <a:gd name="connsiteX1368" fmla="*/ 3634 w 10000"/>
                  <a:gd name="connsiteY1368" fmla="*/ 7730 h 10000"/>
                  <a:gd name="connsiteX1369" fmla="*/ 3643 w 10000"/>
                  <a:gd name="connsiteY1369" fmla="*/ 7730 h 10000"/>
                  <a:gd name="connsiteX1370" fmla="*/ 3657 w 10000"/>
                  <a:gd name="connsiteY1370" fmla="*/ 7733 h 10000"/>
                  <a:gd name="connsiteX1371" fmla="*/ 3670 w 10000"/>
                  <a:gd name="connsiteY1371" fmla="*/ 7730 h 10000"/>
                  <a:gd name="connsiteX1372" fmla="*/ 3687 w 10000"/>
                  <a:gd name="connsiteY1372" fmla="*/ 7730 h 10000"/>
                  <a:gd name="connsiteX1373" fmla="*/ 3690 w 10000"/>
                  <a:gd name="connsiteY1373" fmla="*/ 7730 h 10000"/>
                  <a:gd name="connsiteX1374" fmla="*/ 3704 w 10000"/>
                  <a:gd name="connsiteY1374" fmla="*/ 7740 h 10000"/>
                  <a:gd name="connsiteX1375" fmla="*/ 3712 w 10000"/>
                  <a:gd name="connsiteY1375" fmla="*/ 7743 h 10000"/>
                  <a:gd name="connsiteX1376" fmla="*/ 3723 w 10000"/>
                  <a:gd name="connsiteY1376" fmla="*/ 7749 h 10000"/>
                  <a:gd name="connsiteX1377" fmla="*/ 3729 w 10000"/>
                  <a:gd name="connsiteY1377" fmla="*/ 7749 h 10000"/>
                  <a:gd name="connsiteX1378" fmla="*/ 3729 w 10000"/>
                  <a:gd name="connsiteY1378" fmla="*/ 7743 h 10000"/>
                  <a:gd name="connsiteX1379" fmla="*/ 3745 w 10000"/>
                  <a:gd name="connsiteY1379" fmla="*/ 7740 h 10000"/>
                  <a:gd name="connsiteX1380" fmla="*/ 3753 w 10000"/>
                  <a:gd name="connsiteY1380" fmla="*/ 7730 h 10000"/>
                  <a:gd name="connsiteX1381" fmla="*/ 3762 w 10000"/>
                  <a:gd name="connsiteY1381" fmla="*/ 7720 h 10000"/>
                  <a:gd name="connsiteX1382" fmla="*/ 3776 w 10000"/>
                  <a:gd name="connsiteY1382" fmla="*/ 7710 h 10000"/>
                  <a:gd name="connsiteX1383" fmla="*/ 3784 w 10000"/>
                  <a:gd name="connsiteY1383" fmla="*/ 7701 h 10000"/>
                  <a:gd name="connsiteX1384" fmla="*/ 3792 w 10000"/>
                  <a:gd name="connsiteY1384" fmla="*/ 7694 h 10000"/>
                  <a:gd name="connsiteX1385" fmla="*/ 3801 w 10000"/>
                  <a:gd name="connsiteY1385" fmla="*/ 7685 h 10000"/>
                  <a:gd name="connsiteX1386" fmla="*/ 3803 w 10000"/>
                  <a:gd name="connsiteY1386" fmla="*/ 7685 h 10000"/>
                  <a:gd name="connsiteX1387" fmla="*/ 3809 w 10000"/>
                  <a:gd name="connsiteY1387" fmla="*/ 7685 h 10000"/>
                  <a:gd name="connsiteX1388" fmla="*/ 3817 w 10000"/>
                  <a:gd name="connsiteY1388" fmla="*/ 7691 h 10000"/>
                  <a:gd name="connsiteX1389" fmla="*/ 3778 w 10000"/>
                  <a:gd name="connsiteY1389" fmla="*/ 7756 h 10000"/>
                  <a:gd name="connsiteX1390" fmla="*/ 3762 w 10000"/>
                  <a:gd name="connsiteY1390" fmla="*/ 7775 h 10000"/>
                  <a:gd name="connsiteX1391" fmla="*/ 3748 w 10000"/>
                  <a:gd name="connsiteY1391" fmla="*/ 7775 h 10000"/>
                  <a:gd name="connsiteX1392" fmla="*/ 3737 w 10000"/>
                  <a:gd name="connsiteY1392" fmla="*/ 7778 h 10000"/>
                  <a:gd name="connsiteX1393" fmla="*/ 3723 w 10000"/>
                  <a:gd name="connsiteY1393" fmla="*/ 7778 h 10000"/>
                  <a:gd name="connsiteX1394" fmla="*/ 3720 w 10000"/>
                  <a:gd name="connsiteY1394" fmla="*/ 7785 h 10000"/>
                  <a:gd name="connsiteX1395" fmla="*/ 3715 w 10000"/>
                  <a:gd name="connsiteY1395" fmla="*/ 7788 h 10000"/>
                  <a:gd name="connsiteX1396" fmla="*/ 3704 w 10000"/>
                  <a:gd name="connsiteY1396" fmla="*/ 7804 h 10000"/>
                  <a:gd name="connsiteX1397" fmla="*/ 3712 w 10000"/>
                  <a:gd name="connsiteY1397" fmla="*/ 8005 h 10000"/>
                  <a:gd name="connsiteX1398" fmla="*/ 3706 w 10000"/>
                  <a:gd name="connsiteY1398" fmla="*/ 8021 h 10000"/>
                  <a:gd name="connsiteX1399" fmla="*/ 3712 w 10000"/>
                  <a:gd name="connsiteY1399" fmla="*/ 8044 h 10000"/>
                  <a:gd name="connsiteX1400" fmla="*/ 3712 w 10000"/>
                  <a:gd name="connsiteY1400" fmla="*/ 8051 h 10000"/>
                  <a:gd name="connsiteX1401" fmla="*/ 3729 w 10000"/>
                  <a:gd name="connsiteY1401" fmla="*/ 8060 h 10000"/>
                  <a:gd name="connsiteX1402" fmla="*/ 3767 w 10000"/>
                  <a:gd name="connsiteY1402" fmla="*/ 8106 h 10000"/>
                  <a:gd name="connsiteX1403" fmla="*/ 3770 w 10000"/>
                  <a:gd name="connsiteY1403" fmla="*/ 8119 h 10000"/>
                  <a:gd name="connsiteX1404" fmla="*/ 3787 w 10000"/>
                  <a:gd name="connsiteY1404" fmla="*/ 8157 h 10000"/>
                  <a:gd name="connsiteX1405" fmla="*/ 3740 w 10000"/>
                  <a:gd name="connsiteY1405" fmla="*/ 8154 h 10000"/>
                  <a:gd name="connsiteX1406" fmla="*/ 3731 w 10000"/>
                  <a:gd name="connsiteY1406" fmla="*/ 8138 h 10000"/>
                  <a:gd name="connsiteX1407" fmla="*/ 3729 w 10000"/>
                  <a:gd name="connsiteY1407" fmla="*/ 8125 h 10000"/>
                  <a:gd name="connsiteX1408" fmla="*/ 3712 w 10000"/>
                  <a:gd name="connsiteY1408" fmla="*/ 8115 h 10000"/>
                  <a:gd name="connsiteX1409" fmla="*/ 3704 w 10000"/>
                  <a:gd name="connsiteY1409" fmla="*/ 8109 h 10000"/>
                  <a:gd name="connsiteX1410" fmla="*/ 3687 w 10000"/>
                  <a:gd name="connsiteY1410" fmla="*/ 8099 h 10000"/>
                  <a:gd name="connsiteX1411" fmla="*/ 3673 w 10000"/>
                  <a:gd name="connsiteY1411" fmla="*/ 8093 h 10000"/>
                  <a:gd name="connsiteX1412" fmla="*/ 3665 w 10000"/>
                  <a:gd name="connsiteY1412" fmla="*/ 8083 h 10000"/>
                  <a:gd name="connsiteX1413" fmla="*/ 3648 w 10000"/>
                  <a:gd name="connsiteY1413" fmla="*/ 8073 h 10000"/>
                  <a:gd name="connsiteX1414" fmla="*/ 3643 w 10000"/>
                  <a:gd name="connsiteY1414" fmla="*/ 8063 h 10000"/>
                  <a:gd name="connsiteX1415" fmla="*/ 3632 w 10000"/>
                  <a:gd name="connsiteY1415" fmla="*/ 8054 h 10000"/>
                  <a:gd name="connsiteX1416" fmla="*/ 3623 w 10000"/>
                  <a:gd name="connsiteY1416" fmla="*/ 8060 h 10000"/>
                  <a:gd name="connsiteX1417" fmla="*/ 3615 w 10000"/>
                  <a:gd name="connsiteY1417" fmla="*/ 8070 h 10000"/>
                  <a:gd name="connsiteX1418" fmla="*/ 3607 w 10000"/>
                  <a:gd name="connsiteY1418" fmla="*/ 8083 h 10000"/>
                  <a:gd name="connsiteX1419" fmla="*/ 3607 w 10000"/>
                  <a:gd name="connsiteY1419" fmla="*/ 8099 h 10000"/>
                  <a:gd name="connsiteX1420" fmla="*/ 3607 w 10000"/>
                  <a:gd name="connsiteY1420" fmla="*/ 8125 h 10000"/>
                  <a:gd name="connsiteX1421" fmla="*/ 3601 w 10000"/>
                  <a:gd name="connsiteY1421" fmla="*/ 8148 h 10000"/>
                  <a:gd name="connsiteX1422" fmla="*/ 3584 w 10000"/>
                  <a:gd name="connsiteY1422" fmla="*/ 8154 h 10000"/>
                  <a:gd name="connsiteX1423" fmla="*/ 3573 w 10000"/>
                  <a:gd name="connsiteY1423" fmla="*/ 8154 h 10000"/>
                  <a:gd name="connsiteX1424" fmla="*/ 3560 w 10000"/>
                  <a:gd name="connsiteY1424" fmla="*/ 8138 h 10000"/>
                  <a:gd name="connsiteX1425" fmla="*/ 3551 w 10000"/>
                  <a:gd name="connsiteY1425" fmla="*/ 8119 h 10000"/>
                  <a:gd name="connsiteX1426" fmla="*/ 3535 w 10000"/>
                  <a:gd name="connsiteY1426" fmla="*/ 8099 h 10000"/>
                  <a:gd name="connsiteX1427" fmla="*/ 3504 w 10000"/>
                  <a:gd name="connsiteY1427" fmla="*/ 8073 h 10000"/>
                  <a:gd name="connsiteX1428" fmla="*/ 3493 w 10000"/>
                  <a:gd name="connsiteY1428" fmla="*/ 8051 h 10000"/>
                  <a:gd name="connsiteX1429" fmla="*/ 3488 w 10000"/>
                  <a:gd name="connsiteY1429" fmla="*/ 8034 h 10000"/>
                  <a:gd name="connsiteX1430" fmla="*/ 3488 w 10000"/>
                  <a:gd name="connsiteY1430" fmla="*/ 8012 h 10000"/>
                  <a:gd name="connsiteX1431" fmla="*/ 3496 w 10000"/>
                  <a:gd name="connsiteY1431" fmla="*/ 8002 h 10000"/>
                  <a:gd name="connsiteX1432" fmla="*/ 3501 w 10000"/>
                  <a:gd name="connsiteY1432" fmla="*/ 7992 h 10000"/>
                  <a:gd name="connsiteX1433" fmla="*/ 3457 w 10000"/>
                  <a:gd name="connsiteY1433" fmla="*/ 7872 h 10000"/>
                  <a:gd name="connsiteX1434" fmla="*/ 3449 w 10000"/>
                  <a:gd name="connsiteY1434" fmla="*/ 7847 h 10000"/>
                  <a:gd name="connsiteX1435" fmla="*/ 3446 w 10000"/>
                  <a:gd name="connsiteY1435" fmla="*/ 7827 h 10000"/>
                  <a:gd name="connsiteX1436" fmla="*/ 3457 w 10000"/>
                  <a:gd name="connsiteY1436" fmla="*/ 7808 h 10000"/>
                  <a:gd name="connsiteX1437" fmla="*/ 3465 w 10000"/>
                  <a:gd name="connsiteY1437" fmla="*/ 7798 h 10000"/>
                  <a:gd name="connsiteX1438" fmla="*/ 3476 w 10000"/>
                  <a:gd name="connsiteY1438" fmla="*/ 7788 h 10000"/>
                  <a:gd name="connsiteX1439" fmla="*/ 3479 w 10000"/>
                  <a:gd name="connsiteY1439" fmla="*/ 7795 h 10000"/>
                  <a:gd name="connsiteX1440" fmla="*/ 3501 w 10000"/>
                  <a:gd name="connsiteY1440" fmla="*/ 7817 h 10000"/>
                  <a:gd name="connsiteX1441" fmla="*/ 3518 w 10000"/>
                  <a:gd name="connsiteY1441" fmla="*/ 7843 h 10000"/>
                  <a:gd name="connsiteX1442" fmla="*/ 3521 w 10000"/>
                  <a:gd name="connsiteY1442" fmla="*/ 7847 h 10000"/>
                  <a:gd name="connsiteX1443" fmla="*/ 3512 w 10000"/>
                  <a:gd name="connsiteY1443" fmla="*/ 7824 h 10000"/>
                  <a:gd name="connsiteX0" fmla="*/ 4324 w 10000"/>
                  <a:gd name="connsiteY0" fmla="*/ 1289 h 10000"/>
                  <a:gd name="connsiteX1" fmla="*/ 4296 w 10000"/>
                  <a:gd name="connsiteY1" fmla="*/ 1305 h 10000"/>
                  <a:gd name="connsiteX2" fmla="*/ 4285 w 10000"/>
                  <a:gd name="connsiteY2" fmla="*/ 1279 h 10000"/>
                  <a:gd name="connsiteX3" fmla="*/ 4244 w 10000"/>
                  <a:gd name="connsiteY3" fmla="*/ 1266 h 10000"/>
                  <a:gd name="connsiteX4" fmla="*/ 4208 w 10000"/>
                  <a:gd name="connsiteY4" fmla="*/ 1286 h 10000"/>
                  <a:gd name="connsiteX5" fmla="*/ 4172 w 10000"/>
                  <a:gd name="connsiteY5" fmla="*/ 1299 h 10000"/>
                  <a:gd name="connsiteX6" fmla="*/ 4150 w 10000"/>
                  <a:gd name="connsiteY6" fmla="*/ 1308 h 10000"/>
                  <a:gd name="connsiteX7" fmla="*/ 4139 w 10000"/>
                  <a:gd name="connsiteY7" fmla="*/ 1315 h 10000"/>
                  <a:gd name="connsiteX8" fmla="*/ 4125 w 10000"/>
                  <a:gd name="connsiteY8" fmla="*/ 1315 h 10000"/>
                  <a:gd name="connsiteX9" fmla="*/ 4119 w 10000"/>
                  <a:gd name="connsiteY9" fmla="*/ 1315 h 10000"/>
                  <a:gd name="connsiteX10" fmla="*/ 4111 w 10000"/>
                  <a:gd name="connsiteY10" fmla="*/ 1308 h 10000"/>
                  <a:gd name="connsiteX11" fmla="*/ 4100 w 10000"/>
                  <a:gd name="connsiteY11" fmla="*/ 1315 h 10000"/>
                  <a:gd name="connsiteX12" fmla="*/ 4075 w 10000"/>
                  <a:gd name="connsiteY12" fmla="*/ 1315 h 10000"/>
                  <a:gd name="connsiteX13" fmla="*/ 4058 w 10000"/>
                  <a:gd name="connsiteY13" fmla="*/ 1318 h 10000"/>
                  <a:gd name="connsiteX14" fmla="*/ 4044 w 10000"/>
                  <a:gd name="connsiteY14" fmla="*/ 1315 h 10000"/>
                  <a:gd name="connsiteX15" fmla="*/ 4042 w 10000"/>
                  <a:gd name="connsiteY15" fmla="*/ 1299 h 10000"/>
                  <a:gd name="connsiteX16" fmla="*/ 4014 w 10000"/>
                  <a:gd name="connsiteY16" fmla="*/ 1308 h 10000"/>
                  <a:gd name="connsiteX17" fmla="*/ 4011 w 10000"/>
                  <a:gd name="connsiteY17" fmla="*/ 1315 h 10000"/>
                  <a:gd name="connsiteX18" fmla="*/ 4011 w 10000"/>
                  <a:gd name="connsiteY18" fmla="*/ 1341 h 10000"/>
                  <a:gd name="connsiteX19" fmla="*/ 4019 w 10000"/>
                  <a:gd name="connsiteY19" fmla="*/ 1341 h 10000"/>
                  <a:gd name="connsiteX20" fmla="*/ 3997 w 10000"/>
                  <a:gd name="connsiteY20" fmla="*/ 1363 h 10000"/>
                  <a:gd name="connsiteX21" fmla="*/ 3986 w 10000"/>
                  <a:gd name="connsiteY21" fmla="*/ 1373 h 10000"/>
                  <a:gd name="connsiteX22" fmla="*/ 3981 w 10000"/>
                  <a:gd name="connsiteY22" fmla="*/ 1389 h 10000"/>
                  <a:gd name="connsiteX23" fmla="*/ 3981 w 10000"/>
                  <a:gd name="connsiteY23" fmla="*/ 1409 h 10000"/>
                  <a:gd name="connsiteX24" fmla="*/ 3981 w 10000"/>
                  <a:gd name="connsiteY24" fmla="*/ 1438 h 10000"/>
                  <a:gd name="connsiteX25" fmla="*/ 3961 w 10000"/>
                  <a:gd name="connsiteY25" fmla="*/ 1441 h 10000"/>
                  <a:gd name="connsiteX26" fmla="*/ 3942 w 10000"/>
                  <a:gd name="connsiteY26" fmla="*/ 1441 h 10000"/>
                  <a:gd name="connsiteX27" fmla="*/ 3914 w 10000"/>
                  <a:gd name="connsiteY27" fmla="*/ 1454 h 10000"/>
                  <a:gd name="connsiteX28" fmla="*/ 3892 w 10000"/>
                  <a:gd name="connsiteY28" fmla="*/ 1467 h 10000"/>
                  <a:gd name="connsiteX29" fmla="*/ 3867 w 10000"/>
                  <a:gd name="connsiteY29" fmla="*/ 1483 h 10000"/>
                  <a:gd name="connsiteX30" fmla="*/ 3845 w 10000"/>
                  <a:gd name="connsiteY30" fmla="*/ 1467 h 10000"/>
                  <a:gd name="connsiteX31" fmla="*/ 3850 w 10000"/>
                  <a:gd name="connsiteY31" fmla="*/ 1457 h 10000"/>
                  <a:gd name="connsiteX32" fmla="*/ 3864 w 10000"/>
                  <a:gd name="connsiteY32" fmla="*/ 1441 h 10000"/>
                  <a:gd name="connsiteX33" fmla="*/ 3859 w 10000"/>
                  <a:gd name="connsiteY33" fmla="*/ 1409 h 10000"/>
                  <a:gd name="connsiteX34" fmla="*/ 3842 w 10000"/>
                  <a:gd name="connsiteY34" fmla="*/ 1383 h 10000"/>
                  <a:gd name="connsiteX35" fmla="*/ 3825 w 10000"/>
                  <a:gd name="connsiteY35" fmla="*/ 1360 h 10000"/>
                  <a:gd name="connsiteX36" fmla="*/ 3809 w 10000"/>
                  <a:gd name="connsiteY36" fmla="*/ 1318 h 10000"/>
                  <a:gd name="connsiteX37" fmla="*/ 3787 w 10000"/>
                  <a:gd name="connsiteY37" fmla="*/ 1289 h 10000"/>
                  <a:gd name="connsiteX38" fmla="*/ 3759 w 10000"/>
                  <a:gd name="connsiteY38" fmla="*/ 1266 h 10000"/>
                  <a:gd name="connsiteX39" fmla="*/ 3740 w 10000"/>
                  <a:gd name="connsiteY39" fmla="*/ 1256 h 10000"/>
                  <a:gd name="connsiteX40" fmla="*/ 3715 w 10000"/>
                  <a:gd name="connsiteY40" fmla="*/ 1250 h 10000"/>
                  <a:gd name="connsiteX41" fmla="*/ 3687 w 10000"/>
                  <a:gd name="connsiteY41" fmla="*/ 1256 h 10000"/>
                  <a:gd name="connsiteX42" fmla="*/ 3681 w 10000"/>
                  <a:gd name="connsiteY42" fmla="*/ 1260 h 10000"/>
                  <a:gd name="connsiteX43" fmla="*/ 3670 w 10000"/>
                  <a:gd name="connsiteY43" fmla="*/ 1295 h 10000"/>
                  <a:gd name="connsiteX44" fmla="*/ 3651 w 10000"/>
                  <a:gd name="connsiteY44" fmla="*/ 1305 h 10000"/>
                  <a:gd name="connsiteX45" fmla="*/ 3640 w 10000"/>
                  <a:gd name="connsiteY45" fmla="*/ 1308 h 10000"/>
                  <a:gd name="connsiteX46" fmla="*/ 3626 w 10000"/>
                  <a:gd name="connsiteY46" fmla="*/ 1308 h 10000"/>
                  <a:gd name="connsiteX47" fmla="*/ 3632 w 10000"/>
                  <a:gd name="connsiteY47" fmla="*/ 1276 h 10000"/>
                  <a:gd name="connsiteX48" fmla="*/ 3609 w 10000"/>
                  <a:gd name="connsiteY48" fmla="*/ 1289 h 10000"/>
                  <a:gd name="connsiteX49" fmla="*/ 3593 w 10000"/>
                  <a:gd name="connsiteY49" fmla="*/ 1286 h 10000"/>
                  <a:gd name="connsiteX50" fmla="*/ 3590 w 10000"/>
                  <a:gd name="connsiteY50" fmla="*/ 1256 h 10000"/>
                  <a:gd name="connsiteX51" fmla="*/ 3584 w 10000"/>
                  <a:gd name="connsiteY51" fmla="*/ 1237 h 10000"/>
                  <a:gd name="connsiteX52" fmla="*/ 3573 w 10000"/>
                  <a:gd name="connsiteY52" fmla="*/ 1237 h 10000"/>
                  <a:gd name="connsiteX53" fmla="*/ 3554 w 10000"/>
                  <a:gd name="connsiteY53" fmla="*/ 1227 h 10000"/>
                  <a:gd name="connsiteX54" fmla="*/ 3546 w 10000"/>
                  <a:gd name="connsiteY54" fmla="*/ 1192 h 10000"/>
                  <a:gd name="connsiteX55" fmla="*/ 3529 w 10000"/>
                  <a:gd name="connsiteY55" fmla="*/ 1176 h 10000"/>
                  <a:gd name="connsiteX56" fmla="*/ 3512 w 10000"/>
                  <a:gd name="connsiteY56" fmla="*/ 1182 h 10000"/>
                  <a:gd name="connsiteX57" fmla="*/ 3485 w 10000"/>
                  <a:gd name="connsiteY57" fmla="*/ 1182 h 10000"/>
                  <a:gd name="connsiteX58" fmla="*/ 3463 w 10000"/>
                  <a:gd name="connsiteY58" fmla="*/ 1176 h 10000"/>
                  <a:gd name="connsiteX59" fmla="*/ 3449 w 10000"/>
                  <a:gd name="connsiteY59" fmla="*/ 1182 h 10000"/>
                  <a:gd name="connsiteX60" fmla="*/ 3432 w 10000"/>
                  <a:gd name="connsiteY60" fmla="*/ 1192 h 10000"/>
                  <a:gd name="connsiteX61" fmla="*/ 3454 w 10000"/>
                  <a:gd name="connsiteY61" fmla="*/ 1205 h 10000"/>
                  <a:gd name="connsiteX62" fmla="*/ 3463 w 10000"/>
                  <a:gd name="connsiteY62" fmla="*/ 1205 h 10000"/>
                  <a:gd name="connsiteX63" fmla="*/ 3488 w 10000"/>
                  <a:gd name="connsiteY63" fmla="*/ 1205 h 10000"/>
                  <a:gd name="connsiteX64" fmla="*/ 3488 w 10000"/>
                  <a:gd name="connsiteY64" fmla="*/ 1218 h 10000"/>
                  <a:gd name="connsiteX65" fmla="*/ 3493 w 10000"/>
                  <a:gd name="connsiteY65" fmla="*/ 1247 h 10000"/>
                  <a:gd name="connsiteX66" fmla="*/ 3512 w 10000"/>
                  <a:gd name="connsiteY66" fmla="*/ 1247 h 10000"/>
                  <a:gd name="connsiteX67" fmla="*/ 3518 w 10000"/>
                  <a:gd name="connsiteY67" fmla="*/ 1250 h 10000"/>
                  <a:gd name="connsiteX68" fmla="*/ 3521 w 10000"/>
                  <a:gd name="connsiteY68" fmla="*/ 1276 h 10000"/>
                  <a:gd name="connsiteX69" fmla="*/ 3543 w 10000"/>
                  <a:gd name="connsiteY69" fmla="*/ 1295 h 10000"/>
                  <a:gd name="connsiteX70" fmla="*/ 3546 w 10000"/>
                  <a:gd name="connsiteY70" fmla="*/ 1305 h 10000"/>
                  <a:gd name="connsiteX71" fmla="*/ 3543 w 10000"/>
                  <a:gd name="connsiteY71" fmla="*/ 1315 h 10000"/>
                  <a:gd name="connsiteX72" fmla="*/ 3543 w 10000"/>
                  <a:gd name="connsiteY72" fmla="*/ 1331 h 10000"/>
                  <a:gd name="connsiteX73" fmla="*/ 3554 w 10000"/>
                  <a:gd name="connsiteY73" fmla="*/ 1324 h 10000"/>
                  <a:gd name="connsiteX74" fmla="*/ 3560 w 10000"/>
                  <a:gd name="connsiteY74" fmla="*/ 1331 h 10000"/>
                  <a:gd name="connsiteX75" fmla="*/ 3582 w 10000"/>
                  <a:gd name="connsiteY75" fmla="*/ 1344 h 10000"/>
                  <a:gd name="connsiteX76" fmla="*/ 3598 w 10000"/>
                  <a:gd name="connsiteY76" fmla="*/ 1380 h 10000"/>
                  <a:gd name="connsiteX77" fmla="*/ 3607 w 10000"/>
                  <a:gd name="connsiteY77" fmla="*/ 1389 h 10000"/>
                  <a:gd name="connsiteX78" fmla="*/ 3623 w 10000"/>
                  <a:gd name="connsiteY78" fmla="*/ 1409 h 10000"/>
                  <a:gd name="connsiteX79" fmla="*/ 3634 w 10000"/>
                  <a:gd name="connsiteY79" fmla="*/ 1438 h 10000"/>
                  <a:gd name="connsiteX80" fmla="*/ 3632 w 10000"/>
                  <a:gd name="connsiteY80" fmla="*/ 1454 h 10000"/>
                  <a:gd name="connsiteX81" fmla="*/ 3618 w 10000"/>
                  <a:gd name="connsiteY81" fmla="*/ 1438 h 10000"/>
                  <a:gd name="connsiteX82" fmla="*/ 3598 w 10000"/>
                  <a:gd name="connsiteY82" fmla="*/ 1428 h 10000"/>
                  <a:gd name="connsiteX83" fmla="*/ 3582 w 10000"/>
                  <a:gd name="connsiteY83" fmla="*/ 1402 h 10000"/>
                  <a:gd name="connsiteX84" fmla="*/ 3562 w 10000"/>
                  <a:gd name="connsiteY84" fmla="*/ 1399 h 10000"/>
                  <a:gd name="connsiteX85" fmla="*/ 3546 w 10000"/>
                  <a:gd name="connsiteY85" fmla="*/ 1383 h 10000"/>
                  <a:gd name="connsiteX86" fmla="*/ 3510 w 10000"/>
                  <a:gd name="connsiteY86" fmla="*/ 1360 h 10000"/>
                  <a:gd name="connsiteX87" fmla="*/ 3485 w 10000"/>
                  <a:gd name="connsiteY87" fmla="*/ 1344 h 10000"/>
                  <a:gd name="connsiteX88" fmla="*/ 3454 w 10000"/>
                  <a:gd name="connsiteY88" fmla="*/ 1334 h 10000"/>
                  <a:gd name="connsiteX89" fmla="*/ 3429 w 10000"/>
                  <a:gd name="connsiteY89" fmla="*/ 1315 h 10000"/>
                  <a:gd name="connsiteX90" fmla="*/ 3416 w 10000"/>
                  <a:gd name="connsiteY90" fmla="*/ 1308 h 10000"/>
                  <a:gd name="connsiteX91" fmla="*/ 3399 w 10000"/>
                  <a:gd name="connsiteY91" fmla="*/ 1305 h 10000"/>
                  <a:gd name="connsiteX92" fmla="*/ 3382 w 10000"/>
                  <a:gd name="connsiteY92" fmla="*/ 1286 h 10000"/>
                  <a:gd name="connsiteX93" fmla="*/ 3380 w 10000"/>
                  <a:gd name="connsiteY93" fmla="*/ 1266 h 10000"/>
                  <a:gd name="connsiteX94" fmla="*/ 3388 w 10000"/>
                  <a:gd name="connsiteY94" fmla="*/ 1256 h 10000"/>
                  <a:gd name="connsiteX95" fmla="*/ 3407 w 10000"/>
                  <a:gd name="connsiteY95" fmla="*/ 1256 h 10000"/>
                  <a:gd name="connsiteX96" fmla="*/ 3396 w 10000"/>
                  <a:gd name="connsiteY96" fmla="*/ 1227 h 10000"/>
                  <a:gd name="connsiteX97" fmla="*/ 3382 w 10000"/>
                  <a:gd name="connsiteY97" fmla="*/ 1227 h 10000"/>
                  <a:gd name="connsiteX98" fmla="*/ 3360 w 10000"/>
                  <a:gd name="connsiteY98" fmla="*/ 1221 h 10000"/>
                  <a:gd name="connsiteX99" fmla="*/ 3349 w 10000"/>
                  <a:gd name="connsiteY99" fmla="*/ 1231 h 10000"/>
                  <a:gd name="connsiteX100" fmla="*/ 3352 w 10000"/>
                  <a:gd name="connsiteY100" fmla="*/ 1247 h 10000"/>
                  <a:gd name="connsiteX101" fmla="*/ 3341 w 10000"/>
                  <a:gd name="connsiteY101" fmla="*/ 1237 h 10000"/>
                  <a:gd name="connsiteX102" fmla="*/ 3335 w 10000"/>
                  <a:gd name="connsiteY102" fmla="*/ 1231 h 10000"/>
                  <a:gd name="connsiteX103" fmla="*/ 3307 w 10000"/>
                  <a:gd name="connsiteY103" fmla="*/ 1227 h 10000"/>
                  <a:gd name="connsiteX104" fmla="*/ 3294 w 10000"/>
                  <a:gd name="connsiteY104" fmla="*/ 1221 h 10000"/>
                  <a:gd name="connsiteX105" fmla="*/ 3271 w 10000"/>
                  <a:gd name="connsiteY105" fmla="*/ 1211 h 10000"/>
                  <a:gd name="connsiteX106" fmla="*/ 3252 w 10000"/>
                  <a:gd name="connsiteY106" fmla="*/ 1195 h 10000"/>
                  <a:gd name="connsiteX107" fmla="*/ 3235 w 10000"/>
                  <a:gd name="connsiteY107" fmla="*/ 1195 h 10000"/>
                  <a:gd name="connsiteX108" fmla="*/ 3235 w 10000"/>
                  <a:gd name="connsiteY108" fmla="*/ 1205 h 10000"/>
                  <a:gd name="connsiteX109" fmla="*/ 3219 w 10000"/>
                  <a:gd name="connsiteY109" fmla="*/ 1231 h 10000"/>
                  <a:gd name="connsiteX110" fmla="*/ 3213 w 10000"/>
                  <a:gd name="connsiteY110" fmla="*/ 1231 h 10000"/>
                  <a:gd name="connsiteX111" fmla="*/ 3183 w 10000"/>
                  <a:gd name="connsiteY111" fmla="*/ 1221 h 10000"/>
                  <a:gd name="connsiteX112" fmla="*/ 3175 w 10000"/>
                  <a:gd name="connsiteY112" fmla="*/ 1227 h 10000"/>
                  <a:gd name="connsiteX113" fmla="*/ 3163 w 10000"/>
                  <a:gd name="connsiteY113" fmla="*/ 1237 h 10000"/>
                  <a:gd name="connsiteX114" fmla="*/ 3158 w 10000"/>
                  <a:gd name="connsiteY114" fmla="*/ 1260 h 10000"/>
                  <a:gd name="connsiteX115" fmla="*/ 3158 w 10000"/>
                  <a:gd name="connsiteY115" fmla="*/ 1276 h 10000"/>
                  <a:gd name="connsiteX116" fmla="*/ 3163 w 10000"/>
                  <a:gd name="connsiteY116" fmla="*/ 1295 h 10000"/>
                  <a:gd name="connsiteX117" fmla="*/ 3166 w 10000"/>
                  <a:gd name="connsiteY117" fmla="*/ 1308 h 10000"/>
                  <a:gd name="connsiteX118" fmla="*/ 3158 w 10000"/>
                  <a:gd name="connsiteY118" fmla="*/ 1315 h 10000"/>
                  <a:gd name="connsiteX119" fmla="*/ 3133 w 10000"/>
                  <a:gd name="connsiteY119" fmla="*/ 1299 h 10000"/>
                  <a:gd name="connsiteX120" fmla="*/ 3114 w 10000"/>
                  <a:gd name="connsiteY120" fmla="*/ 1276 h 10000"/>
                  <a:gd name="connsiteX121" fmla="*/ 3078 w 10000"/>
                  <a:gd name="connsiteY121" fmla="*/ 1240 h 10000"/>
                  <a:gd name="connsiteX122" fmla="*/ 3044 w 10000"/>
                  <a:gd name="connsiteY122" fmla="*/ 1227 h 10000"/>
                  <a:gd name="connsiteX123" fmla="*/ 3033 w 10000"/>
                  <a:gd name="connsiteY123" fmla="*/ 1231 h 10000"/>
                  <a:gd name="connsiteX124" fmla="*/ 3036 w 10000"/>
                  <a:gd name="connsiteY124" fmla="*/ 1256 h 10000"/>
                  <a:gd name="connsiteX125" fmla="*/ 3044 w 10000"/>
                  <a:gd name="connsiteY125" fmla="*/ 1266 h 10000"/>
                  <a:gd name="connsiteX126" fmla="*/ 3044 w 10000"/>
                  <a:gd name="connsiteY126" fmla="*/ 1276 h 10000"/>
                  <a:gd name="connsiteX127" fmla="*/ 3036 w 10000"/>
                  <a:gd name="connsiteY127" fmla="*/ 1276 h 10000"/>
                  <a:gd name="connsiteX128" fmla="*/ 3028 w 10000"/>
                  <a:gd name="connsiteY128" fmla="*/ 1266 h 10000"/>
                  <a:gd name="connsiteX129" fmla="*/ 3025 w 10000"/>
                  <a:gd name="connsiteY129" fmla="*/ 1256 h 10000"/>
                  <a:gd name="connsiteX130" fmla="*/ 3008 w 10000"/>
                  <a:gd name="connsiteY130" fmla="*/ 1205 h 10000"/>
                  <a:gd name="connsiteX131" fmla="*/ 3000 w 10000"/>
                  <a:gd name="connsiteY131" fmla="*/ 1192 h 10000"/>
                  <a:gd name="connsiteX132" fmla="*/ 2994 w 10000"/>
                  <a:gd name="connsiteY132" fmla="*/ 1176 h 10000"/>
                  <a:gd name="connsiteX133" fmla="*/ 2986 w 10000"/>
                  <a:gd name="connsiteY133" fmla="*/ 1182 h 10000"/>
                  <a:gd name="connsiteX134" fmla="*/ 2981 w 10000"/>
                  <a:gd name="connsiteY134" fmla="*/ 1192 h 10000"/>
                  <a:gd name="connsiteX135" fmla="*/ 2970 w 10000"/>
                  <a:gd name="connsiteY135" fmla="*/ 1201 h 10000"/>
                  <a:gd name="connsiteX136" fmla="*/ 2956 w 10000"/>
                  <a:gd name="connsiteY136" fmla="*/ 1218 h 10000"/>
                  <a:gd name="connsiteX137" fmla="*/ 2939 w 10000"/>
                  <a:gd name="connsiteY137" fmla="*/ 1240 h 10000"/>
                  <a:gd name="connsiteX138" fmla="*/ 2928 w 10000"/>
                  <a:gd name="connsiteY138" fmla="*/ 1247 h 10000"/>
                  <a:gd name="connsiteX139" fmla="*/ 2922 w 10000"/>
                  <a:gd name="connsiteY139" fmla="*/ 1250 h 10000"/>
                  <a:gd name="connsiteX140" fmla="*/ 2911 w 10000"/>
                  <a:gd name="connsiteY140" fmla="*/ 1250 h 10000"/>
                  <a:gd name="connsiteX141" fmla="*/ 2884 w 10000"/>
                  <a:gd name="connsiteY141" fmla="*/ 1247 h 10000"/>
                  <a:gd name="connsiteX142" fmla="*/ 2864 w 10000"/>
                  <a:gd name="connsiteY142" fmla="*/ 1237 h 10000"/>
                  <a:gd name="connsiteX143" fmla="*/ 2848 w 10000"/>
                  <a:gd name="connsiteY143" fmla="*/ 1231 h 10000"/>
                  <a:gd name="connsiteX144" fmla="*/ 2834 w 10000"/>
                  <a:gd name="connsiteY144" fmla="*/ 1227 h 10000"/>
                  <a:gd name="connsiteX145" fmla="*/ 2831 w 10000"/>
                  <a:gd name="connsiteY145" fmla="*/ 1227 h 10000"/>
                  <a:gd name="connsiteX146" fmla="*/ 2831 w 10000"/>
                  <a:gd name="connsiteY146" fmla="*/ 1221 h 10000"/>
                  <a:gd name="connsiteX147" fmla="*/ 2825 w 10000"/>
                  <a:gd name="connsiteY147" fmla="*/ 1205 h 10000"/>
                  <a:gd name="connsiteX148" fmla="*/ 2823 w 10000"/>
                  <a:gd name="connsiteY148" fmla="*/ 1192 h 10000"/>
                  <a:gd name="connsiteX149" fmla="*/ 2817 w 10000"/>
                  <a:gd name="connsiteY149" fmla="*/ 1182 h 10000"/>
                  <a:gd name="connsiteX150" fmla="*/ 2814 w 10000"/>
                  <a:gd name="connsiteY150" fmla="*/ 1176 h 10000"/>
                  <a:gd name="connsiteX151" fmla="*/ 2792 w 10000"/>
                  <a:gd name="connsiteY151" fmla="*/ 1172 h 10000"/>
                  <a:gd name="connsiteX152" fmla="*/ 2759 w 10000"/>
                  <a:gd name="connsiteY152" fmla="*/ 1156 h 10000"/>
                  <a:gd name="connsiteX153" fmla="*/ 2734 w 10000"/>
                  <a:gd name="connsiteY153" fmla="*/ 1143 h 10000"/>
                  <a:gd name="connsiteX154" fmla="*/ 2695 w 10000"/>
                  <a:gd name="connsiteY154" fmla="*/ 1124 h 10000"/>
                  <a:gd name="connsiteX155" fmla="*/ 2670 w 10000"/>
                  <a:gd name="connsiteY155" fmla="*/ 1108 h 10000"/>
                  <a:gd name="connsiteX156" fmla="*/ 2645 w 10000"/>
                  <a:gd name="connsiteY156" fmla="*/ 1091 h 10000"/>
                  <a:gd name="connsiteX157" fmla="*/ 2618 w 10000"/>
                  <a:gd name="connsiteY157" fmla="*/ 1088 h 10000"/>
                  <a:gd name="connsiteX158" fmla="*/ 2576 w 10000"/>
                  <a:gd name="connsiteY158" fmla="*/ 1088 h 10000"/>
                  <a:gd name="connsiteX159" fmla="*/ 2551 w 10000"/>
                  <a:gd name="connsiteY159" fmla="*/ 1091 h 10000"/>
                  <a:gd name="connsiteX160" fmla="*/ 2521 w 10000"/>
                  <a:gd name="connsiteY160" fmla="*/ 1098 h 10000"/>
                  <a:gd name="connsiteX161" fmla="*/ 2493 w 10000"/>
                  <a:gd name="connsiteY161" fmla="*/ 1104 h 10000"/>
                  <a:gd name="connsiteX162" fmla="*/ 2468 w 10000"/>
                  <a:gd name="connsiteY162" fmla="*/ 1108 h 10000"/>
                  <a:gd name="connsiteX163" fmla="*/ 2404 w 10000"/>
                  <a:gd name="connsiteY163" fmla="*/ 1124 h 10000"/>
                  <a:gd name="connsiteX164" fmla="*/ 2366 w 10000"/>
                  <a:gd name="connsiteY164" fmla="*/ 1133 h 10000"/>
                  <a:gd name="connsiteX165" fmla="*/ 2346 w 10000"/>
                  <a:gd name="connsiteY165" fmla="*/ 1137 h 10000"/>
                  <a:gd name="connsiteX166" fmla="*/ 2294 w 10000"/>
                  <a:gd name="connsiteY166" fmla="*/ 1146 h 10000"/>
                  <a:gd name="connsiteX167" fmla="*/ 2249 w 10000"/>
                  <a:gd name="connsiteY167" fmla="*/ 1156 h 10000"/>
                  <a:gd name="connsiteX168" fmla="*/ 2230 w 10000"/>
                  <a:gd name="connsiteY168" fmla="*/ 1156 h 10000"/>
                  <a:gd name="connsiteX169" fmla="*/ 2222 w 10000"/>
                  <a:gd name="connsiteY169" fmla="*/ 1163 h 10000"/>
                  <a:gd name="connsiteX170" fmla="*/ 2194 w 10000"/>
                  <a:gd name="connsiteY170" fmla="*/ 1163 h 10000"/>
                  <a:gd name="connsiteX171" fmla="*/ 2172 w 10000"/>
                  <a:gd name="connsiteY171" fmla="*/ 1163 h 10000"/>
                  <a:gd name="connsiteX172" fmla="*/ 2147 w 10000"/>
                  <a:gd name="connsiteY172" fmla="*/ 1166 h 10000"/>
                  <a:gd name="connsiteX173" fmla="*/ 2108 w 10000"/>
                  <a:gd name="connsiteY173" fmla="*/ 1166 h 10000"/>
                  <a:gd name="connsiteX174" fmla="*/ 2083 w 10000"/>
                  <a:gd name="connsiteY174" fmla="*/ 1156 h 10000"/>
                  <a:gd name="connsiteX175" fmla="*/ 2042 w 10000"/>
                  <a:gd name="connsiteY175" fmla="*/ 1143 h 10000"/>
                  <a:gd name="connsiteX176" fmla="*/ 2011 w 10000"/>
                  <a:gd name="connsiteY176" fmla="*/ 1143 h 10000"/>
                  <a:gd name="connsiteX177" fmla="*/ 1994 w 10000"/>
                  <a:gd name="connsiteY177" fmla="*/ 1146 h 10000"/>
                  <a:gd name="connsiteX178" fmla="*/ 1967 w 10000"/>
                  <a:gd name="connsiteY178" fmla="*/ 1156 h 10000"/>
                  <a:gd name="connsiteX179" fmla="*/ 1903 w 10000"/>
                  <a:gd name="connsiteY179" fmla="*/ 1176 h 10000"/>
                  <a:gd name="connsiteX180" fmla="*/ 1873 w 10000"/>
                  <a:gd name="connsiteY180" fmla="*/ 1182 h 10000"/>
                  <a:gd name="connsiteX181" fmla="*/ 1850 w 10000"/>
                  <a:gd name="connsiteY181" fmla="*/ 1185 h 10000"/>
                  <a:gd name="connsiteX182" fmla="*/ 1842 w 10000"/>
                  <a:gd name="connsiteY182" fmla="*/ 1192 h 10000"/>
                  <a:gd name="connsiteX183" fmla="*/ 1823 w 10000"/>
                  <a:gd name="connsiteY183" fmla="*/ 1195 h 10000"/>
                  <a:gd name="connsiteX184" fmla="*/ 1814 w 10000"/>
                  <a:gd name="connsiteY184" fmla="*/ 1201 h 10000"/>
                  <a:gd name="connsiteX185" fmla="*/ 1792 w 10000"/>
                  <a:gd name="connsiteY185" fmla="*/ 1218 h 10000"/>
                  <a:gd name="connsiteX186" fmla="*/ 1767 w 10000"/>
                  <a:gd name="connsiteY186" fmla="*/ 1231 h 10000"/>
                  <a:gd name="connsiteX187" fmla="*/ 1717 w 10000"/>
                  <a:gd name="connsiteY187" fmla="*/ 1266 h 10000"/>
                  <a:gd name="connsiteX188" fmla="*/ 1695 w 10000"/>
                  <a:gd name="connsiteY188" fmla="*/ 1279 h 10000"/>
                  <a:gd name="connsiteX189" fmla="*/ 1654 w 10000"/>
                  <a:gd name="connsiteY189" fmla="*/ 1308 h 10000"/>
                  <a:gd name="connsiteX190" fmla="*/ 1620 w 10000"/>
                  <a:gd name="connsiteY190" fmla="*/ 1334 h 10000"/>
                  <a:gd name="connsiteX191" fmla="*/ 1590 w 10000"/>
                  <a:gd name="connsiteY191" fmla="*/ 1360 h 10000"/>
                  <a:gd name="connsiteX192" fmla="*/ 1565 w 10000"/>
                  <a:gd name="connsiteY192" fmla="*/ 1380 h 10000"/>
                  <a:gd name="connsiteX193" fmla="*/ 1532 w 10000"/>
                  <a:gd name="connsiteY193" fmla="*/ 1402 h 10000"/>
                  <a:gd name="connsiteX194" fmla="*/ 1501 w 10000"/>
                  <a:gd name="connsiteY194" fmla="*/ 1418 h 10000"/>
                  <a:gd name="connsiteX195" fmla="*/ 1460 w 10000"/>
                  <a:gd name="connsiteY195" fmla="*/ 1438 h 10000"/>
                  <a:gd name="connsiteX196" fmla="*/ 1435 w 10000"/>
                  <a:gd name="connsiteY196" fmla="*/ 1454 h 10000"/>
                  <a:gd name="connsiteX197" fmla="*/ 1421 w 10000"/>
                  <a:gd name="connsiteY197" fmla="*/ 1464 h 10000"/>
                  <a:gd name="connsiteX198" fmla="*/ 1380 w 10000"/>
                  <a:gd name="connsiteY198" fmla="*/ 1473 h 10000"/>
                  <a:gd name="connsiteX199" fmla="*/ 1324 w 10000"/>
                  <a:gd name="connsiteY199" fmla="*/ 1477 h 10000"/>
                  <a:gd name="connsiteX200" fmla="*/ 1274 w 10000"/>
                  <a:gd name="connsiteY200" fmla="*/ 1483 h 10000"/>
                  <a:gd name="connsiteX201" fmla="*/ 1244 w 10000"/>
                  <a:gd name="connsiteY201" fmla="*/ 1486 h 10000"/>
                  <a:gd name="connsiteX202" fmla="*/ 1233 w 10000"/>
                  <a:gd name="connsiteY202" fmla="*/ 1486 h 10000"/>
                  <a:gd name="connsiteX203" fmla="*/ 1197 w 10000"/>
                  <a:gd name="connsiteY203" fmla="*/ 1493 h 10000"/>
                  <a:gd name="connsiteX204" fmla="*/ 1180 w 10000"/>
                  <a:gd name="connsiteY204" fmla="*/ 1496 h 10000"/>
                  <a:gd name="connsiteX205" fmla="*/ 1169 w 10000"/>
                  <a:gd name="connsiteY205" fmla="*/ 1496 h 10000"/>
                  <a:gd name="connsiteX206" fmla="*/ 1161 w 10000"/>
                  <a:gd name="connsiteY206" fmla="*/ 1503 h 10000"/>
                  <a:gd name="connsiteX207" fmla="*/ 1155 w 10000"/>
                  <a:gd name="connsiteY207" fmla="*/ 1503 h 10000"/>
                  <a:gd name="connsiteX208" fmla="*/ 501 w 10000"/>
                  <a:gd name="connsiteY208" fmla="*/ 2277 h 10000"/>
                  <a:gd name="connsiteX209" fmla="*/ 396 w 10000"/>
                  <a:gd name="connsiteY209" fmla="*/ 2532 h 10000"/>
                  <a:gd name="connsiteX210" fmla="*/ 324 w 10000"/>
                  <a:gd name="connsiteY210" fmla="*/ 2759 h 10000"/>
                  <a:gd name="connsiteX211" fmla="*/ 274 w 10000"/>
                  <a:gd name="connsiteY211" fmla="*/ 2866 h 10000"/>
                  <a:gd name="connsiteX212" fmla="*/ 202 w 10000"/>
                  <a:gd name="connsiteY212" fmla="*/ 3008 h 10000"/>
                  <a:gd name="connsiteX213" fmla="*/ 211 w 10000"/>
                  <a:gd name="connsiteY213" fmla="*/ 3177 h 10000"/>
                  <a:gd name="connsiteX214" fmla="*/ 235 w 10000"/>
                  <a:gd name="connsiteY214" fmla="*/ 3368 h 10000"/>
                  <a:gd name="connsiteX215" fmla="*/ 266 w 10000"/>
                  <a:gd name="connsiteY215" fmla="*/ 3595 h 10000"/>
                  <a:gd name="connsiteX216" fmla="*/ 299 w 10000"/>
                  <a:gd name="connsiteY216" fmla="*/ 3831 h 10000"/>
                  <a:gd name="connsiteX217" fmla="*/ 305 w 10000"/>
                  <a:gd name="connsiteY217" fmla="*/ 3863 h 10000"/>
                  <a:gd name="connsiteX218" fmla="*/ 341 w 10000"/>
                  <a:gd name="connsiteY218" fmla="*/ 3941 h 10000"/>
                  <a:gd name="connsiteX219" fmla="*/ 186 w 10000"/>
                  <a:gd name="connsiteY219" fmla="*/ 3935 h 10000"/>
                  <a:gd name="connsiteX220" fmla="*/ 30 w 10000"/>
                  <a:gd name="connsiteY220" fmla="*/ 3925 h 10000"/>
                  <a:gd name="connsiteX221" fmla="*/ 0 w 10000"/>
                  <a:gd name="connsiteY221" fmla="*/ 4054 h 10000"/>
                  <a:gd name="connsiteX222" fmla="*/ 14 w 10000"/>
                  <a:gd name="connsiteY222" fmla="*/ 4152 h 10000"/>
                  <a:gd name="connsiteX223" fmla="*/ 22 w 10000"/>
                  <a:gd name="connsiteY223" fmla="*/ 4242 h 10000"/>
                  <a:gd name="connsiteX224" fmla="*/ 30 w 10000"/>
                  <a:gd name="connsiteY224" fmla="*/ 4291 h 10000"/>
                  <a:gd name="connsiteX225" fmla="*/ 102 w 10000"/>
                  <a:gd name="connsiteY225" fmla="*/ 4271 h 10000"/>
                  <a:gd name="connsiteX226" fmla="*/ 155 w 10000"/>
                  <a:gd name="connsiteY226" fmla="*/ 4262 h 10000"/>
                  <a:gd name="connsiteX227" fmla="*/ 410 w 10000"/>
                  <a:gd name="connsiteY227" fmla="*/ 4255 h 10000"/>
                  <a:gd name="connsiteX228" fmla="*/ 418 w 10000"/>
                  <a:gd name="connsiteY228" fmla="*/ 4385 h 10000"/>
                  <a:gd name="connsiteX229" fmla="*/ 429 w 10000"/>
                  <a:gd name="connsiteY229" fmla="*/ 4543 h 10000"/>
                  <a:gd name="connsiteX230" fmla="*/ 443 w 10000"/>
                  <a:gd name="connsiteY230" fmla="*/ 4585 h 10000"/>
                  <a:gd name="connsiteX231" fmla="*/ 465 w 10000"/>
                  <a:gd name="connsiteY231" fmla="*/ 4611 h 10000"/>
                  <a:gd name="connsiteX232" fmla="*/ 468 w 10000"/>
                  <a:gd name="connsiteY232" fmla="*/ 4621 h 10000"/>
                  <a:gd name="connsiteX233" fmla="*/ 474 w 10000"/>
                  <a:gd name="connsiteY233" fmla="*/ 4679 h 10000"/>
                  <a:gd name="connsiteX234" fmla="*/ 554 w 10000"/>
                  <a:gd name="connsiteY234" fmla="*/ 4738 h 10000"/>
                  <a:gd name="connsiteX235" fmla="*/ 637 w 10000"/>
                  <a:gd name="connsiteY235" fmla="*/ 4809 h 10000"/>
                  <a:gd name="connsiteX236" fmla="*/ 704 w 10000"/>
                  <a:gd name="connsiteY236" fmla="*/ 4851 h 10000"/>
                  <a:gd name="connsiteX237" fmla="*/ 740 w 10000"/>
                  <a:gd name="connsiteY237" fmla="*/ 4893 h 10000"/>
                  <a:gd name="connsiteX238" fmla="*/ 756 w 10000"/>
                  <a:gd name="connsiteY238" fmla="*/ 4896 h 10000"/>
                  <a:gd name="connsiteX239" fmla="*/ 767 w 10000"/>
                  <a:gd name="connsiteY239" fmla="*/ 4880 h 10000"/>
                  <a:gd name="connsiteX240" fmla="*/ 806 w 10000"/>
                  <a:gd name="connsiteY240" fmla="*/ 4945 h 10000"/>
                  <a:gd name="connsiteX241" fmla="*/ 886 w 10000"/>
                  <a:gd name="connsiteY241" fmla="*/ 5078 h 10000"/>
                  <a:gd name="connsiteX242" fmla="*/ 911 w 10000"/>
                  <a:gd name="connsiteY242" fmla="*/ 5130 h 10000"/>
                  <a:gd name="connsiteX243" fmla="*/ 920 w 10000"/>
                  <a:gd name="connsiteY243" fmla="*/ 5191 h 10000"/>
                  <a:gd name="connsiteX244" fmla="*/ 920 w 10000"/>
                  <a:gd name="connsiteY244" fmla="*/ 5220 h 10000"/>
                  <a:gd name="connsiteX245" fmla="*/ 911 w 10000"/>
                  <a:gd name="connsiteY245" fmla="*/ 5314 h 10000"/>
                  <a:gd name="connsiteX246" fmla="*/ 898 w 10000"/>
                  <a:gd name="connsiteY246" fmla="*/ 5369 h 10000"/>
                  <a:gd name="connsiteX247" fmla="*/ 895 w 10000"/>
                  <a:gd name="connsiteY247" fmla="*/ 5385 h 10000"/>
                  <a:gd name="connsiteX248" fmla="*/ 895 w 10000"/>
                  <a:gd name="connsiteY248" fmla="*/ 5405 h 10000"/>
                  <a:gd name="connsiteX249" fmla="*/ 898 w 10000"/>
                  <a:gd name="connsiteY249" fmla="*/ 5434 h 10000"/>
                  <a:gd name="connsiteX250" fmla="*/ 911 w 10000"/>
                  <a:gd name="connsiteY250" fmla="*/ 5463 h 10000"/>
                  <a:gd name="connsiteX251" fmla="*/ 920 w 10000"/>
                  <a:gd name="connsiteY251" fmla="*/ 5492 h 10000"/>
                  <a:gd name="connsiteX252" fmla="*/ 934 w 10000"/>
                  <a:gd name="connsiteY252" fmla="*/ 5518 h 10000"/>
                  <a:gd name="connsiteX253" fmla="*/ 1169 w 10000"/>
                  <a:gd name="connsiteY253" fmla="*/ 5738 h 10000"/>
                  <a:gd name="connsiteX254" fmla="*/ 1188 w 10000"/>
                  <a:gd name="connsiteY254" fmla="*/ 5755 h 10000"/>
                  <a:gd name="connsiteX255" fmla="*/ 1216 w 10000"/>
                  <a:gd name="connsiteY255" fmla="*/ 5758 h 10000"/>
                  <a:gd name="connsiteX256" fmla="*/ 1313 w 10000"/>
                  <a:gd name="connsiteY256" fmla="*/ 5774 h 10000"/>
                  <a:gd name="connsiteX257" fmla="*/ 1349 w 10000"/>
                  <a:gd name="connsiteY257" fmla="*/ 5787 h 10000"/>
                  <a:gd name="connsiteX258" fmla="*/ 1393 w 10000"/>
                  <a:gd name="connsiteY258" fmla="*/ 5793 h 10000"/>
                  <a:gd name="connsiteX259" fmla="*/ 1393 w 10000"/>
                  <a:gd name="connsiteY259" fmla="*/ 5797 h 10000"/>
                  <a:gd name="connsiteX260" fmla="*/ 1421 w 10000"/>
                  <a:gd name="connsiteY260" fmla="*/ 5810 h 10000"/>
                  <a:gd name="connsiteX261" fmla="*/ 1446 w 10000"/>
                  <a:gd name="connsiteY261" fmla="*/ 5829 h 10000"/>
                  <a:gd name="connsiteX262" fmla="*/ 1460 w 10000"/>
                  <a:gd name="connsiteY262" fmla="*/ 5842 h 10000"/>
                  <a:gd name="connsiteX263" fmla="*/ 1476 w 10000"/>
                  <a:gd name="connsiteY263" fmla="*/ 5848 h 10000"/>
                  <a:gd name="connsiteX264" fmla="*/ 1501 w 10000"/>
                  <a:gd name="connsiteY264" fmla="*/ 5852 h 10000"/>
                  <a:gd name="connsiteX265" fmla="*/ 1532 w 10000"/>
                  <a:gd name="connsiteY265" fmla="*/ 5887 h 10000"/>
                  <a:gd name="connsiteX266" fmla="*/ 1565 w 10000"/>
                  <a:gd name="connsiteY266" fmla="*/ 5942 h 10000"/>
                  <a:gd name="connsiteX267" fmla="*/ 1587 w 10000"/>
                  <a:gd name="connsiteY267" fmla="*/ 5972 h 10000"/>
                  <a:gd name="connsiteX268" fmla="*/ 1612 w 10000"/>
                  <a:gd name="connsiteY268" fmla="*/ 5955 h 10000"/>
                  <a:gd name="connsiteX269" fmla="*/ 1679 w 10000"/>
                  <a:gd name="connsiteY269" fmla="*/ 6049 h 10000"/>
                  <a:gd name="connsiteX270" fmla="*/ 1720 w 10000"/>
                  <a:gd name="connsiteY270" fmla="*/ 6108 h 10000"/>
                  <a:gd name="connsiteX271" fmla="*/ 1751 w 10000"/>
                  <a:gd name="connsiteY271" fmla="*/ 6133 h 10000"/>
                  <a:gd name="connsiteX272" fmla="*/ 1792 w 10000"/>
                  <a:gd name="connsiteY272" fmla="*/ 6169 h 10000"/>
                  <a:gd name="connsiteX273" fmla="*/ 1801 w 10000"/>
                  <a:gd name="connsiteY273" fmla="*/ 6172 h 10000"/>
                  <a:gd name="connsiteX274" fmla="*/ 1814 w 10000"/>
                  <a:gd name="connsiteY274" fmla="*/ 6286 h 10000"/>
                  <a:gd name="connsiteX275" fmla="*/ 1817 w 10000"/>
                  <a:gd name="connsiteY275" fmla="*/ 6331 h 10000"/>
                  <a:gd name="connsiteX276" fmla="*/ 1809 w 10000"/>
                  <a:gd name="connsiteY276" fmla="*/ 6444 h 10000"/>
                  <a:gd name="connsiteX277" fmla="*/ 1801 w 10000"/>
                  <a:gd name="connsiteY277" fmla="*/ 6499 h 10000"/>
                  <a:gd name="connsiteX278" fmla="*/ 1781 w 10000"/>
                  <a:gd name="connsiteY278" fmla="*/ 6522 h 10000"/>
                  <a:gd name="connsiteX279" fmla="*/ 1773 w 10000"/>
                  <a:gd name="connsiteY279" fmla="*/ 6541 h 10000"/>
                  <a:gd name="connsiteX280" fmla="*/ 1762 w 10000"/>
                  <a:gd name="connsiteY280" fmla="*/ 6571 h 10000"/>
                  <a:gd name="connsiteX281" fmla="*/ 1767 w 10000"/>
                  <a:gd name="connsiteY281" fmla="*/ 6622 h 10000"/>
                  <a:gd name="connsiteX282" fmla="*/ 1767 w 10000"/>
                  <a:gd name="connsiteY282" fmla="*/ 6665 h 10000"/>
                  <a:gd name="connsiteX283" fmla="*/ 1767 w 10000"/>
                  <a:gd name="connsiteY283" fmla="*/ 6694 h 10000"/>
                  <a:gd name="connsiteX284" fmla="*/ 1776 w 10000"/>
                  <a:gd name="connsiteY284" fmla="*/ 6726 h 10000"/>
                  <a:gd name="connsiteX285" fmla="*/ 1776 w 10000"/>
                  <a:gd name="connsiteY285" fmla="*/ 6745 h 10000"/>
                  <a:gd name="connsiteX286" fmla="*/ 1767 w 10000"/>
                  <a:gd name="connsiteY286" fmla="*/ 6765 h 10000"/>
                  <a:gd name="connsiteX287" fmla="*/ 1762 w 10000"/>
                  <a:gd name="connsiteY287" fmla="*/ 6804 h 10000"/>
                  <a:gd name="connsiteX288" fmla="*/ 1753 w 10000"/>
                  <a:gd name="connsiteY288" fmla="*/ 6839 h 10000"/>
                  <a:gd name="connsiteX289" fmla="*/ 1742 w 10000"/>
                  <a:gd name="connsiteY289" fmla="*/ 6849 h 10000"/>
                  <a:gd name="connsiteX290" fmla="*/ 1726 w 10000"/>
                  <a:gd name="connsiteY290" fmla="*/ 6849 h 10000"/>
                  <a:gd name="connsiteX291" fmla="*/ 1712 w 10000"/>
                  <a:gd name="connsiteY291" fmla="*/ 6852 h 10000"/>
                  <a:gd name="connsiteX292" fmla="*/ 1640 w 10000"/>
                  <a:gd name="connsiteY292" fmla="*/ 6953 h 10000"/>
                  <a:gd name="connsiteX293" fmla="*/ 1493 w 10000"/>
                  <a:gd name="connsiteY293" fmla="*/ 7105 h 10000"/>
                  <a:gd name="connsiteX294" fmla="*/ 1490 w 10000"/>
                  <a:gd name="connsiteY294" fmla="*/ 7124 h 10000"/>
                  <a:gd name="connsiteX295" fmla="*/ 1468 w 10000"/>
                  <a:gd name="connsiteY295" fmla="*/ 7137 h 10000"/>
                  <a:gd name="connsiteX296" fmla="*/ 1454 w 10000"/>
                  <a:gd name="connsiteY296" fmla="*/ 7144 h 10000"/>
                  <a:gd name="connsiteX297" fmla="*/ 1452 w 10000"/>
                  <a:gd name="connsiteY297" fmla="*/ 7157 h 10000"/>
                  <a:gd name="connsiteX298" fmla="*/ 1446 w 10000"/>
                  <a:gd name="connsiteY298" fmla="*/ 7199 h 10000"/>
                  <a:gd name="connsiteX299" fmla="*/ 1476 w 10000"/>
                  <a:gd name="connsiteY299" fmla="*/ 7247 h 10000"/>
                  <a:gd name="connsiteX300" fmla="*/ 1501 w 10000"/>
                  <a:gd name="connsiteY300" fmla="*/ 7270 h 10000"/>
                  <a:gd name="connsiteX301" fmla="*/ 1518 w 10000"/>
                  <a:gd name="connsiteY301" fmla="*/ 7286 h 10000"/>
                  <a:gd name="connsiteX302" fmla="*/ 1524 w 10000"/>
                  <a:gd name="connsiteY302" fmla="*/ 7306 h 10000"/>
                  <a:gd name="connsiteX303" fmla="*/ 1540 w 10000"/>
                  <a:gd name="connsiteY303" fmla="*/ 7322 h 10000"/>
                  <a:gd name="connsiteX304" fmla="*/ 1565 w 10000"/>
                  <a:gd name="connsiteY304" fmla="*/ 7325 h 10000"/>
                  <a:gd name="connsiteX305" fmla="*/ 1590 w 10000"/>
                  <a:gd name="connsiteY305" fmla="*/ 7332 h 10000"/>
                  <a:gd name="connsiteX306" fmla="*/ 1615 w 10000"/>
                  <a:gd name="connsiteY306" fmla="*/ 7345 h 10000"/>
                  <a:gd name="connsiteX307" fmla="*/ 1662 w 10000"/>
                  <a:gd name="connsiteY307" fmla="*/ 7370 h 10000"/>
                  <a:gd name="connsiteX308" fmla="*/ 1670 w 10000"/>
                  <a:gd name="connsiteY308" fmla="*/ 7351 h 10000"/>
                  <a:gd name="connsiteX309" fmla="*/ 1726 w 10000"/>
                  <a:gd name="connsiteY309" fmla="*/ 7354 h 10000"/>
                  <a:gd name="connsiteX310" fmla="*/ 1726 w 10000"/>
                  <a:gd name="connsiteY310" fmla="*/ 7400 h 10000"/>
                  <a:gd name="connsiteX311" fmla="*/ 1773 w 10000"/>
                  <a:gd name="connsiteY311" fmla="*/ 7409 h 10000"/>
                  <a:gd name="connsiteX312" fmla="*/ 1806 w 10000"/>
                  <a:gd name="connsiteY312" fmla="*/ 7416 h 10000"/>
                  <a:gd name="connsiteX313" fmla="*/ 1839 w 10000"/>
                  <a:gd name="connsiteY313" fmla="*/ 7403 h 10000"/>
                  <a:gd name="connsiteX314" fmla="*/ 1886 w 10000"/>
                  <a:gd name="connsiteY314" fmla="*/ 7403 h 10000"/>
                  <a:gd name="connsiteX315" fmla="*/ 1898 w 10000"/>
                  <a:gd name="connsiteY315" fmla="*/ 7403 h 10000"/>
                  <a:gd name="connsiteX316" fmla="*/ 1914 w 10000"/>
                  <a:gd name="connsiteY316" fmla="*/ 7494 h 10000"/>
                  <a:gd name="connsiteX317" fmla="*/ 1895 w 10000"/>
                  <a:gd name="connsiteY317" fmla="*/ 7523 h 10000"/>
                  <a:gd name="connsiteX318" fmla="*/ 1825 w 10000"/>
                  <a:gd name="connsiteY318" fmla="*/ 7617 h 10000"/>
                  <a:gd name="connsiteX319" fmla="*/ 1776 w 10000"/>
                  <a:gd name="connsiteY319" fmla="*/ 7691 h 10000"/>
                  <a:gd name="connsiteX320" fmla="*/ 1781 w 10000"/>
                  <a:gd name="connsiteY320" fmla="*/ 7723 h 10000"/>
                  <a:gd name="connsiteX321" fmla="*/ 1767 w 10000"/>
                  <a:gd name="connsiteY321" fmla="*/ 7759 h 10000"/>
                  <a:gd name="connsiteX322" fmla="*/ 1762 w 10000"/>
                  <a:gd name="connsiteY322" fmla="*/ 7817 h 10000"/>
                  <a:gd name="connsiteX323" fmla="*/ 1762 w 10000"/>
                  <a:gd name="connsiteY323" fmla="*/ 7856 h 10000"/>
                  <a:gd name="connsiteX324" fmla="*/ 1776 w 10000"/>
                  <a:gd name="connsiteY324" fmla="*/ 7892 h 10000"/>
                  <a:gd name="connsiteX325" fmla="*/ 1784 w 10000"/>
                  <a:gd name="connsiteY325" fmla="*/ 7902 h 10000"/>
                  <a:gd name="connsiteX326" fmla="*/ 1801 w 10000"/>
                  <a:gd name="connsiteY326" fmla="*/ 7908 h 10000"/>
                  <a:gd name="connsiteX327" fmla="*/ 1809 w 10000"/>
                  <a:gd name="connsiteY327" fmla="*/ 7911 h 10000"/>
                  <a:gd name="connsiteX328" fmla="*/ 1801 w 10000"/>
                  <a:gd name="connsiteY328" fmla="*/ 7940 h 10000"/>
                  <a:gd name="connsiteX329" fmla="*/ 1798 w 10000"/>
                  <a:gd name="connsiteY329" fmla="*/ 7979 h 10000"/>
                  <a:gd name="connsiteX330" fmla="*/ 1806 w 10000"/>
                  <a:gd name="connsiteY330" fmla="*/ 8002 h 10000"/>
                  <a:gd name="connsiteX331" fmla="*/ 1823 w 10000"/>
                  <a:gd name="connsiteY331" fmla="*/ 8021 h 10000"/>
                  <a:gd name="connsiteX332" fmla="*/ 1834 w 10000"/>
                  <a:gd name="connsiteY332" fmla="*/ 8044 h 10000"/>
                  <a:gd name="connsiteX333" fmla="*/ 1839 w 10000"/>
                  <a:gd name="connsiteY333" fmla="*/ 8073 h 10000"/>
                  <a:gd name="connsiteX334" fmla="*/ 1842 w 10000"/>
                  <a:gd name="connsiteY334" fmla="*/ 8106 h 10000"/>
                  <a:gd name="connsiteX335" fmla="*/ 1839 w 10000"/>
                  <a:gd name="connsiteY335" fmla="*/ 8144 h 10000"/>
                  <a:gd name="connsiteX336" fmla="*/ 1856 w 10000"/>
                  <a:gd name="connsiteY336" fmla="*/ 8164 h 10000"/>
                  <a:gd name="connsiteX337" fmla="*/ 1886 w 10000"/>
                  <a:gd name="connsiteY337" fmla="*/ 8193 h 10000"/>
                  <a:gd name="connsiteX338" fmla="*/ 1922 w 10000"/>
                  <a:gd name="connsiteY338" fmla="*/ 8206 h 10000"/>
                  <a:gd name="connsiteX339" fmla="*/ 1967 w 10000"/>
                  <a:gd name="connsiteY339" fmla="*/ 8203 h 10000"/>
                  <a:gd name="connsiteX340" fmla="*/ 1986 w 10000"/>
                  <a:gd name="connsiteY340" fmla="*/ 8212 h 10000"/>
                  <a:gd name="connsiteX341" fmla="*/ 2000 w 10000"/>
                  <a:gd name="connsiteY341" fmla="*/ 8232 h 10000"/>
                  <a:gd name="connsiteX342" fmla="*/ 2033 w 10000"/>
                  <a:gd name="connsiteY342" fmla="*/ 8258 h 10000"/>
                  <a:gd name="connsiteX343" fmla="*/ 2050 w 10000"/>
                  <a:gd name="connsiteY343" fmla="*/ 8271 h 10000"/>
                  <a:gd name="connsiteX344" fmla="*/ 2089 w 10000"/>
                  <a:gd name="connsiteY344" fmla="*/ 8280 h 10000"/>
                  <a:gd name="connsiteX345" fmla="*/ 2122 w 10000"/>
                  <a:gd name="connsiteY345" fmla="*/ 8300 h 10000"/>
                  <a:gd name="connsiteX346" fmla="*/ 2163 w 10000"/>
                  <a:gd name="connsiteY346" fmla="*/ 8332 h 10000"/>
                  <a:gd name="connsiteX347" fmla="*/ 2172 w 10000"/>
                  <a:gd name="connsiteY347" fmla="*/ 8335 h 10000"/>
                  <a:gd name="connsiteX348" fmla="*/ 2177 w 10000"/>
                  <a:gd name="connsiteY348" fmla="*/ 8345 h 10000"/>
                  <a:gd name="connsiteX349" fmla="*/ 2163 w 10000"/>
                  <a:gd name="connsiteY349" fmla="*/ 8371 h 10000"/>
                  <a:gd name="connsiteX350" fmla="*/ 2139 w 10000"/>
                  <a:gd name="connsiteY350" fmla="*/ 8423 h 10000"/>
                  <a:gd name="connsiteX351" fmla="*/ 2130 w 10000"/>
                  <a:gd name="connsiteY351" fmla="*/ 8439 h 10000"/>
                  <a:gd name="connsiteX352" fmla="*/ 2105 w 10000"/>
                  <a:gd name="connsiteY352" fmla="*/ 8446 h 10000"/>
                  <a:gd name="connsiteX353" fmla="*/ 2080 w 10000"/>
                  <a:gd name="connsiteY353" fmla="*/ 8449 h 10000"/>
                  <a:gd name="connsiteX354" fmla="*/ 2075 w 10000"/>
                  <a:gd name="connsiteY354" fmla="*/ 8459 h 10000"/>
                  <a:gd name="connsiteX355" fmla="*/ 2072 w 10000"/>
                  <a:gd name="connsiteY355" fmla="*/ 8475 h 10000"/>
                  <a:gd name="connsiteX356" fmla="*/ 2080 w 10000"/>
                  <a:gd name="connsiteY356" fmla="*/ 8484 h 10000"/>
                  <a:gd name="connsiteX357" fmla="*/ 2100 w 10000"/>
                  <a:gd name="connsiteY357" fmla="*/ 8475 h 10000"/>
                  <a:gd name="connsiteX358" fmla="*/ 2141 w 10000"/>
                  <a:gd name="connsiteY358" fmla="*/ 8478 h 10000"/>
                  <a:gd name="connsiteX359" fmla="*/ 2172 w 10000"/>
                  <a:gd name="connsiteY359" fmla="*/ 8475 h 10000"/>
                  <a:gd name="connsiteX360" fmla="*/ 2188 w 10000"/>
                  <a:gd name="connsiteY360" fmla="*/ 8475 h 10000"/>
                  <a:gd name="connsiteX361" fmla="*/ 2222 w 10000"/>
                  <a:gd name="connsiteY361" fmla="*/ 8497 h 10000"/>
                  <a:gd name="connsiteX362" fmla="*/ 2252 w 10000"/>
                  <a:gd name="connsiteY362" fmla="*/ 8514 h 10000"/>
                  <a:gd name="connsiteX363" fmla="*/ 2274 w 10000"/>
                  <a:gd name="connsiteY363" fmla="*/ 8514 h 10000"/>
                  <a:gd name="connsiteX364" fmla="*/ 2299 w 10000"/>
                  <a:gd name="connsiteY364" fmla="*/ 8504 h 10000"/>
                  <a:gd name="connsiteX365" fmla="*/ 2310 w 10000"/>
                  <a:gd name="connsiteY365" fmla="*/ 8504 h 10000"/>
                  <a:gd name="connsiteX366" fmla="*/ 2319 w 10000"/>
                  <a:gd name="connsiteY366" fmla="*/ 8484 h 10000"/>
                  <a:gd name="connsiteX367" fmla="*/ 2338 w 10000"/>
                  <a:gd name="connsiteY367" fmla="*/ 8494 h 10000"/>
                  <a:gd name="connsiteX368" fmla="*/ 2338 w 10000"/>
                  <a:gd name="connsiteY368" fmla="*/ 8552 h 10000"/>
                  <a:gd name="connsiteX369" fmla="*/ 2366 w 10000"/>
                  <a:gd name="connsiteY369" fmla="*/ 8572 h 10000"/>
                  <a:gd name="connsiteX370" fmla="*/ 2382 w 10000"/>
                  <a:gd name="connsiteY370" fmla="*/ 8582 h 10000"/>
                  <a:gd name="connsiteX371" fmla="*/ 2435 w 10000"/>
                  <a:gd name="connsiteY371" fmla="*/ 8552 h 10000"/>
                  <a:gd name="connsiteX372" fmla="*/ 2443 w 10000"/>
                  <a:gd name="connsiteY372" fmla="*/ 8552 h 10000"/>
                  <a:gd name="connsiteX373" fmla="*/ 2454 w 10000"/>
                  <a:gd name="connsiteY373" fmla="*/ 8552 h 10000"/>
                  <a:gd name="connsiteX374" fmla="*/ 2471 w 10000"/>
                  <a:gd name="connsiteY374" fmla="*/ 8546 h 10000"/>
                  <a:gd name="connsiteX375" fmla="*/ 2488 w 10000"/>
                  <a:gd name="connsiteY375" fmla="*/ 8536 h 10000"/>
                  <a:gd name="connsiteX376" fmla="*/ 2501 w 10000"/>
                  <a:gd name="connsiteY376" fmla="*/ 8533 h 10000"/>
                  <a:gd name="connsiteX377" fmla="*/ 2512 w 10000"/>
                  <a:gd name="connsiteY377" fmla="*/ 8533 h 10000"/>
                  <a:gd name="connsiteX378" fmla="*/ 2521 w 10000"/>
                  <a:gd name="connsiteY378" fmla="*/ 8546 h 10000"/>
                  <a:gd name="connsiteX379" fmla="*/ 2521 w 10000"/>
                  <a:gd name="connsiteY379" fmla="*/ 8572 h 10000"/>
                  <a:gd name="connsiteX380" fmla="*/ 2535 w 10000"/>
                  <a:gd name="connsiteY380" fmla="*/ 8588 h 10000"/>
                  <a:gd name="connsiteX381" fmla="*/ 2551 w 10000"/>
                  <a:gd name="connsiteY381" fmla="*/ 8582 h 10000"/>
                  <a:gd name="connsiteX382" fmla="*/ 2560 w 10000"/>
                  <a:gd name="connsiteY382" fmla="*/ 8582 h 10000"/>
                  <a:gd name="connsiteX383" fmla="*/ 2573 w 10000"/>
                  <a:gd name="connsiteY383" fmla="*/ 8588 h 10000"/>
                  <a:gd name="connsiteX384" fmla="*/ 2584 w 10000"/>
                  <a:gd name="connsiteY384" fmla="*/ 8591 h 10000"/>
                  <a:gd name="connsiteX385" fmla="*/ 2590 w 10000"/>
                  <a:gd name="connsiteY385" fmla="*/ 8598 h 10000"/>
                  <a:gd name="connsiteX386" fmla="*/ 2598 w 10000"/>
                  <a:gd name="connsiteY386" fmla="*/ 8608 h 10000"/>
                  <a:gd name="connsiteX387" fmla="*/ 2607 w 10000"/>
                  <a:gd name="connsiteY387" fmla="*/ 8617 h 10000"/>
                  <a:gd name="connsiteX388" fmla="*/ 2618 w 10000"/>
                  <a:gd name="connsiteY388" fmla="*/ 8617 h 10000"/>
                  <a:gd name="connsiteX389" fmla="*/ 2640 w 10000"/>
                  <a:gd name="connsiteY389" fmla="*/ 8608 h 10000"/>
                  <a:gd name="connsiteX390" fmla="*/ 2670 w 10000"/>
                  <a:gd name="connsiteY390" fmla="*/ 8598 h 10000"/>
                  <a:gd name="connsiteX391" fmla="*/ 2673 w 10000"/>
                  <a:gd name="connsiteY391" fmla="*/ 8598 h 10000"/>
                  <a:gd name="connsiteX392" fmla="*/ 2690 w 10000"/>
                  <a:gd name="connsiteY392" fmla="*/ 8598 h 10000"/>
                  <a:gd name="connsiteX393" fmla="*/ 2698 w 10000"/>
                  <a:gd name="connsiteY393" fmla="*/ 8598 h 10000"/>
                  <a:gd name="connsiteX394" fmla="*/ 2712 w 10000"/>
                  <a:gd name="connsiteY394" fmla="*/ 8598 h 10000"/>
                  <a:gd name="connsiteX395" fmla="*/ 2726 w 10000"/>
                  <a:gd name="connsiteY395" fmla="*/ 8591 h 10000"/>
                  <a:gd name="connsiteX396" fmla="*/ 2737 w 10000"/>
                  <a:gd name="connsiteY396" fmla="*/ 8588 h 10000"/>
                  <a:gd name="connsiteX397" fmla="*/ 2759 w 10000"/>
                  <a:gd name="connsiteY397" fmla="*/ 8582 h 10000"/>
                  <a:gd name="connsiteX398" fmla="*/ 2770 w 10000"/>
                  <a:gd name="connsiteY398" fmla="*/ 8578 h 10000"/>
                  <a:gd name="connsiteX399" fmla="*/ 2784 w 10000"/>
                  <a:gd name="connsiteY399" fmla="*/ 8572 h 10000"/>
                  <a:gd name="connsiteX400" fmla="*/ 2795 w 10000"/>
                  <a:gd name="connsiteY400" fmla="*/ 8572 h 10000"/>
                  <a:gd name="connsiteX401" fmla="*/ 2803 w 10000"/>
                  <a:gd name="connsiteY401" fmla="*/ 8588 h 10000"/>
                  <a:gd name="connsiteX402" fmla="*/ 2803 w 10000"/>
                  <a:gd name="connsiteY402" fmla="*/ 8591 h 10000"/>
                  <a:gd name="connsiteX403" fmla="*/ 2803 w 10000"/>
                  <a:gd name="connsiteY403" fmla="*/ 8601 h 10000"/>
                  <a:gd name="connsiteX404" fmla="*/ 2809 w 10000"/>
                  <a:gd name="connsiteY404" fmla="*/ 8601 h 10000"/>
                  <a:gd name="connsiteX405" fmla="*/ 2823 w 10000"/>
                  <a:gd name="connsiteY405" fmla="*/ 8598 h 10000"/>
                  <a:gd name="connsiteX406" fmla="*/ 2831 w 10000"/>
                  <a:gd name="connsiteY406" fmla="*/ 8598 h 10000"/>
                  <a:gd name="connsiteX407" fmla="*/ 2839 w 10000"/>
                  <a:gd name="connsiteY407" fmla="*/ 8601 h 10000"/>
                  <a:gd name="connsiteX408" fmla="*/ 2848 w 10000"/>
                  <a:gd name="connsiteY408" fmla="*/ 8598 h 10000"/>
                  <a:gd name="connsiteX409" fmla="*/ 2856 w 10000"/>
                  <a:gd name="connsiteY409" fmla="*/ 8601 h 10000"/>
                  <a:gd name="connsiteX410" fmla="*/ 2859 w 10000"/>
                  <a:gd name="connsiteY410" fmla="*/ 8601 h 10000"/>
                  <a:gd name="connsiteX411" fmla="*/ 2864 w 10000"/>
                  <a:gd name="connsiteY411" fmla="*/ 8598 h 10000"/>
                  <a:gd name="connsiteX412" fmla="*/ 2889 w 10000"/>
                  <a:gd name="connsiteY412" fmla="*/ 8611 h 10000"/>
                  <a:gd name="connsiteX413" fmla="*/ 2906 w 10000"/>
                  <a:gd name="connsiteY413" fmla="*/ 8620 h 10000"/>
                  <a:gd name="connsiteX414" fmla="*/ 2914 w 10000"/>
                  <a:gd name="connsiteY414" fmla="*/ 8627 h 10000"/>
                  <a:gd name="connsiteX415" fmla="*/ 2920 w 10000"/>
                  <a:gd name="connsiteY415" fmla="*/ 8640 h 10000"/>
                  <a:gd name="connsiteX416" fmla="*/ 2922 w 10000"/>
                  <a:gd name="connsiteY416" fmla="*/ 8666 h 10000"/>
                  <a:gd name="connsiteX417" fmla="*/ 2922 w 10000"/>
                  <a:gd name="connsiteY417" fmla="*/ 8692 h 10000"/>
                  <a:gd name="connsiteX418" fmla="*/ 2939 w 10000"/>
                  <a:gd name="connsiteY418" fmla="*/ 8695 h 10000"/>
                  <a:gd name="connsiteX419" fmla="*/ 2953 w 10000"/>
                  <a:gd name="connsiteY419" fmla="*/ 8695 h 10000"/>
                  <a:gd name="connsiteX420" fmla="*/ 2961 w 10000"/>
                  <a:gd name="connsiteY420" fmla="*/ 8695 h 10000"/>
                  <a:gd name="connsiteX421" fmla="*/ 2972 w 10000"/>
                  <a:gd name="connsiteY421" fmla="*/ 8692 h 10000"/>
                  <a:gd name="connsiteX422" fmla="*/ 2981 w 10000"/>
                  <a:gd name="connsiteY422" fmla="*/ 8685 h 10000"/>
                  <a:gd name="connsiteX423" fmla="*/ 2989 w 10000"/>
                  <a:gd name="connsiteY423" fmla="*/ 8685 h 10000"/>
                  <a:gd name="connsiteX424" fmla="*/ 3008 w 10000"/>
                  <a:gd name="connsiteY424" fmla="*/ 8685 h 10000"/>
                  <a:gd name="connsiteX425" fmla="*/ 3028 w 10000"/>
                  <a:gd name="connsiteY425" fmla="*/ 8695 h 10000"/>
                  <a:gd name="connsiteX426" fmla="*/ 3042 w 10000"/>
                  <a:gd name="connsiteY426" fmla="*/ 8695 h 10000"/>
                  <a:gd name="connsiteX427" fmla="*/ 3053 w 10000"/>
                  <a:gd name="connsiteY427" fmla="*/ 8676 h 10000"/>
                  <a:gd name="connsiteX428" fmla="*/ 3061 w 10000"/>
                  <a:gd name="connsiteY428" fmla="*/ 8666 h 10000"/>
                  <a:gd name="connsiteX429" fmla="*/ 3066 w 10000"/>
                  <a:gd name="connsiteY429" fmla="*/ 8656 h 10000"/>
                  <a:gd name="connsiteX430" fmla="*/ 3091 w 10000"/>
                  <a:gd name="connsiteY430" fmla="*/ 8659 h 10000"/>
                  <a:gd name="connsiteX431" fmla="*/ 3105 w 10000"/>
                  <a:gd name="connsiteY431" fmla="*/ 8659 h 10000"/>
                  <a:gd name="connsiteX432" fmla="*/ 3108 w 10000"/>
                  <a:gd name="connsiteY432" fmla="*/ 8650 h 10000"/>
                  <a:gd name="connsiteX433" fmla="*/ 3147 w 10000"/>
                  <a:gd name="connsiteY433" fmla="*/ 8588 h 10000"/>
                  <a:gd name="connsiteX434" fmla="*/ 3150 w 10000"/>
                  <a:gd name="connsiteY434" fmla="*/ 8598 h 10000"/>
                  <a:gd name="connsiteX435" fmla="*/ 3163 w 10000"/>
                  <a:gd name="connsiteY435" fmla="*/ 8601 h 10000"/>
                  <a:gd name="connsiteX436" fmla="*/ 3180 w 10000"/>
                  <a:gd name="connsiteY436" fmla="*/ 8608 h 10000"/>
                  <a:gd name="connsiteX437" fmla="*/ 3188 w 10000"/>
                  <a:gd name="connsiteY437" fmla="*/ 8611 h 10000"/>
                  <a:gd name="connsiteX438" fmla="*/ 3227 w 10000"/>
                  <a:gd name="connsiteY438" fmla="*/ 8620 h 10000"/>
                  <a:gd name="connsiteX439" fmla="*/ 3238 w 10000"/>
                  <a:gd name="connsiteY439" fmla="*/ 8617 h 10000"/>
                  <a:gd name="connsiteX440" fmla="*/ 3247 w 10000"/>
                  <a:gd name="connsiteY440" fmla="*/ 8601 h 10000"/>
                  <a:gd name="connsiteX441" fmla="*/ 3269 w 10000"/>
                  <a:gd name="connsiteY441" fmla="*/ 8611 h 10000"/>
                  <a:gd name="connsiteX442" fmla="*/ 3277 w 10000"/>
                  <a:gd name="connsiteY442" fmla="*/ 8617 h 10000"/>
                  <a:gd name="connsiteX443" fmla="*/ 3285 w 10000"/>
                  <a:gd name="connsiteY443" fmla="*/ 8611 h 10000"/>
                  <a:gd name="connsiteX444" fmla="*/ 3307 w 10000"/>
                  <a:gd name="connsiteY444" fmla="*/ 8611 h 10000"/>
                  <a:gd name="connsiteX445" fmla="*/ 3319 w 10000"/>
                  <a:gd name="connsiteY445" fmla="*/ 8617 h 10000"/>
                  <a:gd name="connsiteX446" fmla="*/ 3324 w 10000"/>
                  <a:gd name="connsiteY446" fmla="*/ 8617 h 10000"/>
                  <a:gd name="connsiteX447" fmla="*/ 3327 w 10000"/>
                  <a:gd name="connsiteY447" fmla="*/ 8620 h 10000"/>
                  <a:gd name="connsiteX448" fmla="*/ 3341 w 10000"/>
                  <a:gd name="connsiteY448" fmla="*/ 8620 h 10000"/>
                  <a:gd name="connsiteX449" fmla="*/ 3357 w 10000"/>
                  <a:gd name="connsiteY449" fmla="*/ 8620 h 10000"/>
                  <a:gd name="connsiteX450" fmla="*/ 3374 w 10000"/>
                  <a:gd name="connsiteY450" fmla="*/ 8620 h 10000"/>
                  <a:gd name="connsiteX451" fmla="*/ 3382 w 10000"/>
                  <a:gd name="connsiteY451" fmla="*/ 8620 h 10000"/>
                  <a:gd name="connsiteX452" fmla="*/ 3399 w 10000"/>
                  <a:gd name="connsiteY452" fmla="*/ 8611 h 10000"/>
                  <a:gd name="connsiteX453" fmla="*/ 3413 w 10000"/>
                  <a:gd name="connsiteY453" fmla="*/ 8601 h 10000"/>
                  <a:gd name="connsiteX454" fmla="*/ 3421 w 10000"/>
                  <a:gd name="connsiteY454" fmla="*/ 8588 h 10000"/>
                  <a:gd name="connsiteX455" fmla="*/ 3421 w 10000"/>
                  <a:gd name="connsiteY455" fmla="*/ 8572 h 10000"/>
                  <a:gd name="connsiteX456" fmla="*/ 3421 w 10000"/>
                  <a:gd name="connsiteY456" fmla="*/ 8552 h 10000"/>
                  <a:gd name="connsiteX457" fmla="*/ 3424 w 10000"/>
                  <a:gd name="connsiteY457" fmla="*/ 8533 h 10000"/>
                  <a:gd name="connsiteX458" fmla="*/ 3432 w 10000"/>
                  <a:gd name="connsiteY458" fmla="*/ 8523 h 10000"/>
                  <a:gd name="connsiteX459" fmla="*/ 3446 w 10000"/>
                  <a:gd name="connsiteY459" fmla="*/ 8523 h 10000"/>
                  <a:gd name="connsiteX460" fmla="*/ 3457 w 10000"/>
                  <a:gd name="connsiteY460" fmla="*/ 8523 h 10000"/>
                  <a:gd name="connsiteX461" fmla="*/ 3476 w 10000"/>
                  <a:gd name="connsiteY461" fmla="*/ 8533 h 10000"/>
                  <a:gd name="connsiteX462" fmla="*/ 3485 w 10000"/>
                  <a:gd name="connsiteY462" fmla="*/ 8536 h 10000"/>
                  <a:gd name="connsiteX463" fmla="*/ 3501 w 10000"/>
                  <a:gd name="connsiteY463" fmla="*/ 8527 h 10000"/>
                  <a:gd name="connsiteX464" fmla="*/ 3504 w 10000"/>
                  <a:gd name="connsiteY464" fmla="*/ 8514 h 10000"/>
                  <a:gd name="connsiteX465" fmla="*/ 3510 w 10000"/>
                  <a:gd name="connsiteY465" fmla="*/ 8497 h 10000"/>
                  <a:gd name="connsiteX466" fmla="*/ 3537 w 10000"/>
                  <a:gd name="connsiteY466" fmla="*/ 8484 h 10000"/>
                  <a:gd name="connsiteX467" fmla="*/ 3562 w 10000"/>
                  <a:gd name="connsiteY467" fmla="*/ 8488 h 10000"/>
                  <a:gd name="connsiteX468" fmla="*/ 3568 w 10000"/>
                  <a:gd name="connsiteY468" fmla="*/ 8484 h 10000"/>
                  <a:gd name="connsiteX469" fmla="*/ 3584 w 10000"/>
                  <a:gd name="connsiteY469" fmla="*/ 8494 h 10000"/>
                  <a:gd name="connsiteX470" fmla="*/ 3593 w 10000"/>
                  <a:gd name="connsiteY470" fmla="*/ 8507 h 10000"/>
                  <a:gd name="connsiteX471" fmla="*/ 3618 w 10000"/>
                  <a:gd name="connsiteY471" fmla="*/ 8497 h 10000"/>
                  <a:gd name="connsiteX472" fmla="*/ 3643 w 10000"/>
                  <a:gd name="connsiteY472" fmla="*/ 8475 h 10000"/>
                  <a:gd name="connsiteX473" fmla="*/ 3657 w 10000"/>
                  <a:gd name="connsiteY473" fmla="*/ 8478 h 10000"/>
                  <a:gd name="connsiteX474" fmla="*/ 3670 w 10000"/>
                  <a:gd name="connsiteY474" fmla="*/ 8475 h 10000"/>
                  <a:gd name="connsiteX475" fmla="*/ 3673 w 10000"/>
                  <a:gd name="connsiteY475" fmla="*/ 8468 h 10000"/>
                  <a:gd name="connsiteX476" fmla="*/ 3681 w 10000"/>
                  <a:gd name="connsiteY476" fmla="*/ 8468 h 10000"/>
                  <a:gd name="connsiteX477" fmla="*/ 3698 w 10000"/>
                  <a:gd name="connsiteY477" fmla="*/ 8478 h 10000"/>
                  <a:gd name="connsiteX478" fmla="*/ 3720 w 10000"/>
                  <a:gd name="connsiteY478" fmla="*/ 8497 h 10000"/>
                  <a:gd name="connsiteX479" fmla="*/ 3715 w 10000"/>
                  <a:gd name="connsiteY479" fmla="*/ 8504 h 10000"/>
                  <a:gd name="connsiteX480" fmla="*/ 3729 w 10000"/>
                  <a:gd name="connsiteY480" fmla="*/ 8514 h 10000"/>
                  <a:gd name="connsiteX481" fmla="*/ 3729 w 10000"/>
                  <a:gd name="connsiteY481" fmla="*/ 8517 h 10000"/>
                  <a:gd name="connsiteX482" fmla="*/ 3740 w 10000"/>
                  <a:gd name="connsiteY482" fmla="*/ 8527 h 10000"/>
                  <a:gd name="connsiteX483" fmla="*/ 3759 w 10000"/>
                  <a:gd name="connsiteY483" fmla="*/ 8517 h 10000"/>
                  <a:gd name="connsiteX484" fmla="*/ 3762 w 10000"/>
                  <a:gd name="connsiteY484" fmla="*/ 8504 h 10000"/>
                  <a:gd name="connsiteX485" fmla="*/ 3770 w 10000"/>
                  <a:gd name="connsiteY485" fmla="*/ 8488 h 10000"/>
                  <a:gd name="connsiteX486" fmla="*/ 3778 w 10000"/>
                  <a:gd name="connsiteY486" fmla="*/ 8484 h 10000"/>
                  <a:gd name="connsiteX487" fmla="*/ 3792 w 10000"/>
                  <a:gd name="connsiteY487" fmla="*/ 8475 h 10000"/>
                  <a:gd name="connsiteX488" fmla="*/ 3803 w 10000"/>
                  <a:gd name="connsiteY488" fmla="*/ 8478 h 10000"/>
                  <a:gd name="connsiteX489" fmla="*/ 3809 w 10000"/>
                  <a:gd name="connsiteY489" fmla="*/ 8475 h 10000"/>
                  <a:gd name="connsiteX490" fmla="*/ 3825 w 10000"/>
                  <a:gd name="connsiteY490" fmla="*/ 8465 h 10000"/>
                  <a:gd name="connsiteX491" fmla="*/ 3834 w 10000"/>
                  <a:gd name="connsiteY491" fmla="*/ 8468 h 10000"/>
                  <a:gd name="connsiteX492" fmla="*/ 3842 w 10000"/>
                  <a:gd name="connsiteY492" fmla="*/ 8478 h 10000"/>
                  <a:gd name="connsiteX493" fmla="*/ 3850 w 10000"/>
                  <a:gd name="connsiteY493" fmla="*/ 8478 h 10000"/>
                  <a:gd name="connsiteX494" fmla="*/ 3859 w 10000"/>
                  <a:gd name="connsiteY494" fmla="*/ 8484 h 10000"/>
                  <a:gd name="connsiteX495" fmla="*/ 3873 w 10000"/>
                  <a:gd name="connsiteY495" fmla="*/ 8494 h 10000"/>
                  <a:gd name="connsiteX496" fmla="*/ 3875 w 10000"/>
                  <a:gd name="connsiteY496" fmla="*/ 8507 h 10000"/>
                  <a:gd name="connsiteX497" fmla="*/ 3881 w 10000"/>
                  <a:gd name="connsiteY497" fmla="*/ 8527 h 10000"/>
                  <a:gd name="connsiteX498" fmla="*/ 3875 w 10000"/>
                  <a:gd name="connsiteY498" fmla="*/ 8546 h 10000"/>
                  <a:gd name="connsiteX499" fmla="*/ 3892 w 10000"/>
                  <a:gd name="connsiteY499" fmla="*/ 8546 h 10000"/>
                  <a:gd name="connsiteX500" fmla="*/ 3900 w 10000"/>
                  <a:gd name="connsiteY500" fmla="*/ 8543 h 10000"/>
                  <a:gd name="connsiteX501" fmla="*/ 3906 w 10000"/>
                  <a:gd name="connsiteY501" fmla="*/ 8543 h 10000"/>
                  <a:gd name="connsiteX502" fmla="*/ 3922 w 10000"/>
                  <a:gd name="connsiteY502" fmla="*/ 8552 h 10000"/>
                  <a:gd name="connsiteX503" fmla="*/ 3939 w 10000"/>
                  <a:gd name="connsiteY503" fmla="*/ 8559 h 10000"/>
                  <a:gd name="connsiteX504" fmla="*/ 3953 w 10000"/>
                  <a:gd name="connsiteY504" fmla="*/ 8572 h 10000"/>
                  <a:gd name="connsiteX505" fmla="*/ 3956 w 10000"/>
                  <a:gd name="connsiteY505" fmla="*/ 8588 h 10000"/>
                  <a:gd name="connsiteX506" fmla="*/ 3956 w 10000"/>
                  <a:gd name="connsiteY506" fmla="*/ 8608 h 10000"/>
                  <a:gd name="connsiteX507" fmla="*/ 3972 w 10000"/>
                  <a:gd name="connsiteY507" fmla="*/ 8608 h 10000"/>
                  <a:gd name="connsiteX508" fmla="*/ 3986 w 10000"/>
                  <a:gd name="connsiteY508" fmla="*/ 8608 h 10000"/>
                  <a:gd name="connsiteX509" fmla="*/ 3997 w 10000"/>
                  <a:gd name="connsiteY509" fmla="*/ 8608 h 10000"/>
                  <a:gd name="connsiteX510" fmla="*/ 4006 w 10000"/>
                  <a:gd name="connsiteY510" fmla="*/ 8608 h 10000"/>
                  <a:gd name="connsiteX511" fmla="*/ 4006 w 10000"/>
                  <a:gd name="connsiteY511" fmla="*/ 8611 h 10000"/>
                  <a:gd name="connsiteX512" fmla="*/ 4011 w 10000"/>
                  <a:gd name="connsiteY512" fmla="*/ 8611 h 10000"/>
                  <a:gd name="connsiteX513" fmla="*/ 4022 w 10000"/>
                  <a:gd name="connsiteY513" fmla="*/ 8620 h 10000"/>
                  <a:gd name="connsiteX514" fmla="*/ 4042 w 10000"/>
                  <a:gd name="connsiteY514" fmla="*/ 8620 h 10000"/>
                  <a:gd name="connsiteX515" fmla="*/ 4050 w 10000"/>
                  <a:gd name="connsiteY515" fmla="*/ 8617 h 10000"/>
                  <a:gd name="connsiteX516" fmla="*/ 4069 w 10000"/>
                  <a:gd name="connsiteY516" fmla="*/ 8620 h 10000"/>
                  <a:gd name="connsiteX517" fmla="*/ 4086 w 10000"/>
                  <a:gd name="connsiteY517" fmla="*/ 8630 h 10000"/>
                  <a:gd name="connsiteX518" fmla="*/ 4108 w 10000"/>
                  <a:gd name="connsiteY518" fmla="*/ 8627 h 10000"/>
                  <a:gd name="connsiteX519" fmla="*/ 4125 w 10000"/>
                  <a:gd name="connsiteY519" fmla="*/ 8620 h 10000"/>
                  <a:gd name="connsiteX520" fmla="*/ 4133 w 10000"/>
                  <a:gd name="connsiteY520" fmla="*/ 8611 h 10000"/>
                  <a:gd name="connsiteX521" fmla="*/ 4139 w 10000"/>
                  <a:gd name="connsiteY521" fmla="*/ 8608 h 10000"/>
                  <a:gd name="connsiteX522" fmla="*/ 4147 w 10000"/>
                  <a:gd name="connsiteY522" fmla="*/ 8601 h 10000"/>
                  <a:gd name="connsiteX523" fmla="*/ 4155 w 10000"/>
                  <a:gd name="connsiteY523" fmla="*/ 8591 h 10000"/>
                  <a:gd name="connsiteX524" fmla="*/ 4166 w 10000"/>
                  <a:gd name="connsiteY524" fmla="*/ 8582 h 10000"/>
                  <a:gd name="connsiteX525" fmla="*/ 4183 w 10000"/>
                  <a:gd name="connsiteY525" fmla="*/ 8569 h 10000"/>
                  <a:gd name="connsiteX526" fmla="*/ 4191 w 10000"/>
                  <a:gd name="connsiteY526" fmla="*/ 8562 h 10000"/>
                  <a:gd name="connsiteX527" fmla="*/ 4208 w 10000"/>
                  <a:gd name="connsiteY527" fmla="*/ 8552 h 10000"/>
                  <a:gd name="connsiteX528" fmla="*/ 4230 w 10000"/>
                  <a:gd name="connsiteY528" fmla="*/ 8552 h 10000"/>
                  <a:gd name="connsiteX529" fmla="*/ 4238 w 10000"/>
                  <a:gd name="connsiteY529" fmla="*/ 8559 h 10000"/>
                  <a:gd name="connsiteX530" fmla="*/ 4247 w 10000"/>
                  <a:gd name="connsiteY530" fmla="*/ 8572 h 10000"/>
                  <a:gd name="connsiteX531" fmla="*/ 4252 w 10000"/>
                  <a:gd name="connsiteY531" fmla="*/ 8578 h 10000"/>
                  <a:gd name="connsiteX532" fmla="*/ 4263 w 10000"/>
                  <a:gd name="connsiteY532" fmla="*/ 8582 h 10000"/>
                  <a:gd name="connsiteX533" fmla="*/ 4277 w 10000"/>
                  <a:gd name="connsiteY533" fmla="*/ 8572 h 10000"/>
                  <a:gd name="connsiteX534" fmla="*/ 4294 w 10000"/>
                  <a:gd name="connsiteY534" fmla="*/ 8559 h 10000"/>
                  <a:gd name="connsiteX535" fmla="*/ 4302 w 10000"/>
                  <a:gd name="connsiteY535" fmla="*/ 8546 h 10000"/>
                  <a:gd name="connsiteX536" fmla="*/ 4310 w 10000"/>
                  <a:gd name="connsiteY536" fmla="*/ 8543 h 10000"/>
                  <a:gd name="connsiteX537" fmla="*/ 4313 w 10000"/>
                  <a:gd name="connsiteY537" fmla="*/ 8543 h 10000"/>
                  <a:gd name="connsiteX538" fmla="*/ 4332 w 10000"/>
                  <a:gd name="connsiteY538" fmla="*/ 8546 h 10000"/>
                  <a:gd name="connsiteX539" fmla="*/ 4335 w 10000"/>
                  <a:gd name="connsiteY539" fmla="*/ 8559 h 10000"/>
                  <a:gd name="connsiteX540" fmla="*/ 4349 w 10000"/>
                  <a:gd name="connsiteY540" fmla="*/ 8588 h 10000"/>
                  <a:gd name="connsiteX541" fmla="*/ 4360 w 10000"/>
                  <a:gd name="connsiteY541" fmla="*/ 8591 h 10000"/>
                  <a:gd name="connsiteX542" fmla="*/ 4366 w 10000"/>
                  <a:gd name="connsiteY542" fmla="*/ 8591 h 10000"/>
                  <a:gd name="connsiteX543" fmla="*/ 4382 w 10000"/>
                  <a:gd name="connsiteY543" fmla="*/ 8598 h 10000"/>
                  <a:gd name="connsiteX544" fmla="*/ 4385 w 10000"/>
                  <a:gd name="connsiteY544" fmla="*/ 8598 h 10000"/>
                  <a:gd name="connsiteX545" fmla="*/ 4402 w 10000"/>
                  <a:gd name="connsiteY545" fmla="*/ 8598 h 10000"/>
                  <a:gd name="connsiteX546" fmla="*/ 4421 w 10000"/>
                  <a:gd name="connsiteY546" fmla="*/ 8591 h 10000"/>
                  <a:gd name="connsiteX547" fmla="*/ 4440 w 10000"/>
                  <a:gd name="connsiteY547" fmla="*/ 8591 h 10000"/>
                  <a:gd name="connsiteX548" fmla="*/ 4449 w 10000"/>
                  <a:gd name="connsiteY548" fmla="*/ 8598 h 10000"/>
                  <a:gd name="connsiteX549" fmla="*/ 4454 w 10000"/>
                  <a:gd name="connsiteY549" fmla="*/ 8617 h 10000"/>
                  <a:gd name="connsiteX550" fmla="*/ 4463 w 10000"/>
                  <a:gd name="connsiteY550" fmla="*/ 8608 h 10000"/>
                  <a:gd name="connsiteX551" fmla="*/ 4474 w 10000"/>
                  <a:gd name="connsiteY551" fmla="*/ 8608 h 10000"/>
                  <a:gd name="connsiteX552" fmla="*/ 4490 w 10000"/>
                  <a:gd name="connsiteY552" fmla="*/ 8617 h 10000"/>
                  <a:gd name="connsiteX553" fmla="*/ 4504 w 10000"/>
                  <a:gd name="connsiteY553" fmla="*/ 8617 h 10000"/>
                  <a:gd name="connsiteX554" fmla="*/ 4518 w 10000"/>
                  <a:gd name="connsiteY554" fmla="*/ 8617 h 10000"/>
                  <a:gd name="connsiteX555" fmla="*/ 4535 w 10000"/>
                  <a:gd name="connsiteY555" fmla="*/ 8611 h 10000"/>
                  <a:gd name="connsiteX556" fmla="*/ 4546 w 10000"/>
                  <a:gd name="connsiteY556" fmla="*/ 8611 h 10000"/>
                  <a:gd name="connsiteX557" fmla="*/ 4562 w 10000"/>
                  <a:gd name="connsiteY557" fmla="*/ 8611 h 10000"/>
                  <a:gd name="connsiteX558" fmla="*/ 4571 w 10000"/>
                  <a:gd name="connsiteY558" fmla="*/ 8611 h 10000"/>
                  <a:gd name="connsiteX559" fmla="*/ 4579 w 10000"/>
                  <a:gd name="connsiteY559" fmla="*/ 8608 h 10000"/>
                  <a:gd name="connsiteX560" fmla="*/ 4584 w 10000"/>
                  <a:gd name="connsiteY560" fmla="*/ 8608 h 10000"/>
                  <a:gd name="connsiteX561" fmla="*/ 4601 w 10000"/>
                  <a:gd name="connsiteY561" fmla="*/ 8617 h 10000"/>
                  <a:gd name="connsiteX562" fmla="*/ 4609 w 10000"/>
                  <a:gd name="connsiteY562" fmla="*/ 8627 h 10000"/>
                  <a:gd name="connsiteX563" fmla="*/ 4618 w 10000"/>
                  <a:gd name="connsiteY563" fmla="*/ 8637 h 10000"/>
                  <a:gd name="connsiteX564" fmla="*/ 4618 w 10000"/>
                  <a:gd name="connsiteY564" fmla="*/ 8646 h 10000"/>
                  <a:gd name="connsiteX565" fmla="*/ 4634 w 10000"/>
                  <a:gd name="connsiteY565" fmla="*/ 8656 h 10000"/>
                  <a:gd name="connsiteX566" fmla="*/ 4640 w 10000"/>
                  <a:gd name="connsiteY566" fmla="*/ 8659 h 10000"/>
                  <a:gd name="connsiteX567" fmla="*/ 4651 w 10000"/>
                  <a:gd name="connsiteY567" fmla="*/ 8666 h 10000"/>
                  <a:gd name="connsiteX568" fmla="*/ 4657 w 10000"/>
                  <a:gd name="connsiteY568" fmla="*/ 8659 h 10000"/>
                  <a:gd name="connsiteX569" fmla="*/ 4668 w 10000"/>
                  <a:gd name="connsiteY569" fmla="*/ 8650 h 10000"/>
                  <a:gd name="connsiteX570" fmla="*/ 4676 w 10000"/>
                  <a:gd name="connsiteY570" fmla="*/ 8650 h 10000"/>
                  <a:gd name="connsiteX571" fmla="*/ 4690 w 10000"/>
                  <a:gd name="connsiteY571" fmla="*/ 8650 h 10000"/>
                  <a:gd name="connsiteX572" fmla="*/ 4698 w 10000"/>
                  <a:gd name="connsiteY572" fmla="*/ 8650 h 10000"/>
                  <a:gd name="connsiteX573" fmla="*/ 4704 w 10000"/>
                  <a:gd name="connsiteY573" fmla="*/ 8650 h 10000"/>
                  <a:gd name="connsiteX574" fmla="*/ 4706 w 10000"/>
                  <a:gd name="connsiteY574" fmla="*/ 8659 h 10000"/>
                  <a:gd name="connsiteX575" fmla="*/ 4706 w 10000"/>
                  <a:gd name="connsiteY575" fmla="*/ 8666 h 10000"/>
                  <a:gd name="connsiteX576" fmla="*/ 4723 w 10000"/>
                  <a:gd name="connsiteY576" fmla="*/ 8682 h 10000"/>
                  <a:gd name="connsiteX577" fmla="*/ 4737 w 10000"/>
                  <a:gd name="connsiteY577" fmla="*/ 8682 h 10000"/>
                  <a:gd name="connsiteX578" fmla="*/ 4745 w 10000"/>
                  <a:gd name="connsiteY578" fmla="*/ 8676 h 10000"/>
                  <a:gd name="connsiteX579" fmla="*/ 4756 w 10000"/>
                  <a:gd name="connsiteY579" fmla="*/ 8666 h 10000"/>
                  <a:gd name="connsiteX580" fmla="*/ 4765 w 10000"/>
                  <a:gd name="connsiteY580" fmla="*/ 8666 h 10000"/>
                  <a:gd name="connsiteX581" fmla="*/ 4765 w 10000"/>
                  <a:gd name="connsiteY581" fmla="*/ 8682 h 10000"/>
                  <a:gd name="connsiteX582" fmla="*/ 4770 w 10000"/>
                  <a:gd name="connsiteY582" fmla="*/ 8701 h 10000"/>
                  <a:gd name="connsiteX583" fmla="*/ 4778 w 10000"/>
                  <a:gd name="connsiteY583" fmla="*/ 8705 h 10000"/>
                  <a:gd name="connsiteX584" fmla="*/ 4795 w 10000"/>
                  <a:gd name="connsiteY584" fmla="*/ 8714 h 10000"/>
                  <a:gd name="connsiteX585" fmla="*/ 4812 w 10000"/>
                  <a:gd name="connsiteY585" fmla="*/ 8714 h 10000"/>
                  <a:gd name="connsiteX586" fmla="*/ 4825 w 10000"/>
                  <a:gd name="connsiteY586" fmla="*/ 8705 h 10000"/>
                  <a:gd name="connsiteX587" fmla="*/ 4825 w 10000"/>
                  <a:gd name="connsiteY587" fmla="*/ 8701 h 10000"/>
                  <a:gd name="connsiteX588" fmla="*/ 4828 w 10000"/>
                  <a:gd name="connsiteY588" fmla="*/ 8701 h 10000"/>
                  <a:gd name="connsiteX589" fmla="*/ 4837 w 10000"/>
                  <a:gd name="connsiteY589" fmla="*/ 8692 h 10000"/>
                  <a:gd name="connsiteX590" fmla="*/ 4842 w 10000"/>
                  <a:gd name="connsiteY590" fmla="*/ 8685 h 10000"/>
                  <a:gd name="connsiteX591" fmla="*/ 4859 w 10000"/>
                  <a:gd name="connsiteY591" fmla="*/ 8692 h 10000"/>
                  <a:gd name="connsiteX592" fmla="*/ 4870 w 10000"/>
                  <a:gd name="connsiteY592" fmla="*/ 8701 h 10000"/>
                  <a:gd name="connsiteX593" fmla="*/ 4878 w 10000"/>
                  <a:gd name="connsiteY593" fmla="*/ 8714 h 10000"/>
                  <a:gd name="connsiteX594" fmla="*/ 4892 w 10000"/>
                  <a:gd name="connsiteY594" fmla="*/ 8724 h 10000"/>
                  <a:gd name="connsiteX595" fmla="*/ 4900 w 10000"/>
                  <a:gd name="connsiteY595" fmla="*/ 8724 h 10000"/>
                  <a:gd name="connsiteX596" fmla="*/ 4906 w 10000"/>
                  <a:gd name="connsiteY596" fmla="*/ 8705 h 10000"/>
                  <a:gd name="connsiteX597" fmla="*/ 4925 w 10000"/>
                  <a:gd name="connsiteY597" fmla="*/ 8724 h 10000"/>
                  <a:gd name="connsiteX598" fmla="*/ 4939 w 10000"/>
                  <a:gd name="connsiteY598" fmla="*/ 8701 h 10000"/>
                  <a:gd name="connsiteX599" fmla="*/ 4950 w 10000"/>
                  <a:gd name="connsiteY599" fmla="*/ 8695 h 10000"/>
                  <a:gd name="connsiteX600" fmla="*/ 4956 w 10000"/>
                  <a:gd name="connsiteY600" fmla="*/ 8692 h 10000"/>
                  <a:gd name="connsiteX601" fmla="*/ 4986 w 10000"/>
                  <a:gd name="connsiteY601" fmla="*/ 8705 h 10000"/>
                  <a:gd name="connsiteX602" fmla="*/ 5003 w 10000"/>
                  <a:gd name="connsiteY602" fmla="*/ 8701 h 10000"/>
                  <a:gd name="connsiteX603" fmla="*/ 5011 w 10000"/>
                  <a:gd name="connsiteY603" fmla="*/ 8692 h 10000"/>
                  <a:gd name="connsiteX604" fmla="*/ 5028 w 10000"/>
                  <a:gd name="connsiteY604" fmla="*/ 8682 h 10000"/>
                  <a:gd name="connsiteX605" fmla="*/ 5030 w 10000"/>
                  <a:gd name="connsiteY605" fmla="*/ 8659 h 10000"/>
                  <a:gd name="connsiteX606" fmla="*/ 5039 w 10000"/>
                  <a:gd name="connsiteY606" fmla="*/ 8656 h 10000"/>
                  <a:gd name="connsiteX607" fmla="*/ 5053 w 10000"/>
                  <a:gd name="connsiteY607" fmla="*/ 8669 h 10000"/>
                  <a:gd name="connsiteX608" fmla="*/ 5061 w 10000"/>
                  <a:gd name="connsiteY608" fmla="*/ 8669 h 10000"/>
                  <a:gd name="connsiteX609" fmla="*/ 5061 w 10000"/>
                  <a:gd name="connsiteY609" fmla="*/ 8676 h 10000"/>
                  <a:gd name="connsiteX610" fmla="*/ 5069 w 10000"/>
                  <a:gd name="connsiteY610" fmla="*/ 8669 h 10000"/>
                  <a:gd name="connsiteX611" fmla="*/ 5083 w 10000"/>
                  <a:gd name="connsiteY611" fmla="*/ 8669 h 10000"/>
                  <a:gd name="connsiteX612" fmla="*/ 5100 w 10000"/>
                  <a:gd name="connsiteY612" fmla="*/ 8669 h 10000"/>
                  <a:gd name="connsiteX613" fmla="*/ 5119 w 10000"/>
                  <a:gd name="connsiteY613" fmla="*/ 8682 h 10000"/>
                  <a:gd name="connsiteX614" fmla="*/ 5136 w 10000"/>
                  <a:gd name="connsiteY614" fmla="*/ 8692 h 10000"/>
                  <a:gd name="connsiteX615" fmla="*/ 5161 w 10000"/>
                  <a:gd name="connsiteY615" fmla="*/ 8701 h 10000"/>
                  <a:gd name="connsiteX616" fmla="*/ 5183 w 10000"/>
                  <a:gd name="connsiteY616" fmla="*/ 8701 h 10000"/>
                  <a:gd name="connsiteX617" fmla="*/ 5199 w 10000"/>
                  <a:gd name="connsiteY617" fmla="*/ 8701 h 10000"/>
                  <a:gd name="connsiteX618" fmla="*/ 5213 w 10000"/>
                  <a:gd name="connsiteY618" fmla="*/ 8705 h 10000"/>
                  <a:gd name="connsiteX619" fmla="*/ 5224 w 10000"/>
                  <a:gd name="connsiteY619" fmla="*/ 8701 h 10000"/>
                  <a:gd name="connsiteX620" fmla="*/ 5230 w 10000"/>
                  <a:gd name="connsiteY620" fmla="*/ 8701 h 10000"/>
                  <a:gd name="connsiteX621" fmla="*/ 5241 w 10000"/>
                  <a:gd name="connsiteY621" fmla="*/ 8676 h 10000"/>
                  <a:gd name="connsiteX622" fmla="*/ 5247 w 10000"/>
                  <a:gd name="connsiteY622" fmla="*/ 8666 h 10000"/>
                  <a:gd name="connsiteX623" fmla="*/ 5249 w 10000"/>
                  <a:gd name="connsiteY623" fmla="*/ 8646 h 10000"/>
                  <a:gd name="connsiteX624" fmla="*/ 5249 w 10000"/>
                  <a:gd name="connsiteY624" fmla="*/ 8650 h 10000"/>
                  <a:gd name="connsiteX625" fmla="*/ 5255 w 10000"/>
                  <a:gd name="connsiteY625" fmla="*/ 8646 h 10000"/>
                  <a:gd name="connsiteX626" fmla="*/ 5271 w 10000"/>
                  <a:gd name="connsiteY626" fmla="*/ 8650 h 10000"/>
                  <a:gd name="connsiteX627" fmla="*/ 5288 w 10000"/>
                  <a:gd name="connsiteY627" fmla="*/ 8666 h 10000"/>
                  <a:gd name="connsiteX628" fmla="*/ 5296 w 10000"/>
                  <a:gd name="connsiteY628" fmla="*/ 8666 h 10000"/>
                  <a:gd name="connsiteX629" fmla="*/ 5310 w 10000"/>
                  <a:gd name="connsiteY629" fmla="*/ 8656 h 10000"/>
                  <a:gd name="connsiteX630" fmla="*/ 5321 w 10000"/>
                  <a:gd name="connsiteY630" fmla="*/ 8650 h 10000"/>
                  <a:gd name="connsiteX631" fmla="*/ 5338 w 10000"/>
                  <a:gd name="connsiteY631" fmla="*/ 8650 h 10000"/>
                  <a:gd name="connsiteX632" fmla="*/ 5360 w 10000"/>
                  <a:gd name="connsiteY632" fmla="*/ 8640 h 10000"/>
                  <a:gd name="connsiteX633" fmla="*/ 5366 w 10000"/>
                  <a:gd name="connsiteY633" fmla="*/ 8637 h 10000"/>
                  <a:gd name="connsiteX634" fmla="*/ 5368 w 10000"/>
                  <a:gd name="connsiteY634" fmla="*/ 8637 h 10000"/>
                  <a:gd name="connsiteX635" fmla="*/ 5382 w 10000"/>
                  <a:gd name="connsiteY635" fmla="*/ 8630 h 10000"/>
                  <a:gd name="connsiteX636" fmla="*/ 5391 w 10000"/>
                  <a:gd name="connsiteY636" fmla="*/ 8630 h 10000"/>
                  <a:gd name="connsiteX637" fmla="*/ 5402 w 10000"/>
                  <a:gd name="connsiteY637" fmla="*/ 8637 h 10000"/>
                  <a:gd name="connsiteX638" fmla="*/ 5418 w 10000"/>
                  <a:gd name="connsiteY638" fmla="*/ 8656 h 10000"/>
                  <a:gd name="connsiteX639" fmla="*/ 5432 w 10000"/>
                  <a:gd name="connsiteY639" fmla="*/ 8666 h 10000"/>
                  <a:gd name="connsiteX640" fmla="*/ 5443 w 10000"/>
                  <a:gd name="connsiteY640" fmla="*/ 8682 h 10000"/>
                  <a:gd name="connsiteX641" fmla="*/ 5457 w 10000"/>
                  <a:gd name="connsiteY641" fmla="*/ 8692 h 10000"/>
                  <a:gd name="connsiteX642" fmla="*/ 5471 w 10000"/>
                  <a:gd name="connsiteY642" fmla="*/ 8705 h 10000"/>
                  <a:gd name="connsiteX643" fmla="*/ 5488 w 10000"/>
                  <a:gd name="connsiteY643" fmla="*/ 8711 h 10000"/>
                  <a:gd name="connsiteX644" fmla="*/ 5490 w 10000"/>
                  <a:gd name="connsiteY644" fmla="*/ 8721 h 10000"/>
                  <a:gd name="connsiteX645" fmla="*/ 5512 w 10000"/>
                  <a:gd name="connsiteY645" fmla="*/ 8724 h 10000"/>
                  <a:gd name="connsiteX646" fmla="*/ 5521 w 10000"/>
                  <a:gd name="connsiteY646" fmla="*/ 8714 h 10000"/>
                  <a:gd name="connsiteX647" fmla="*/ 5524 w 10000"/>
                  <a:gd name="connsiteY647" fmla="*/ 8714 h 10000"/>
                  <a:gd name="connsiteX648" fmla="*/ 5532 w 10000"/>
                  <a:gd name="connsiteY648" fmla="*/ 8721 h 10000"/>
                  <a:gd name="connsiteX649" fmla="*/ 5540 w 10000"/>
                  <a:gd name="connsiteY649" fmla="*/ 8724 h 10000"/>
                  <a:gd name="connsiteX650" fmla="*/ 5562 w 10000"/>
                  <a:gd name="connsiteY650" fmla="*/ 8750 h 10000"/>
                  <a:gd name="connsiteX651" fmla="*/ 5562 w 10000"/>
                  <a:gd name="connsiteY651" fmla="*/ 8760 h 10000"/>
                  <a:gd name="connsiteX652" fmla="*/ 5571 w 10000"/>
                  <a:gd name="connsiteY652" fmla="*/ 8782 h 10000"/>
                  <a:gd name="connsiteX653" fmla="*/ 5579 w 10000"/>
                  <a:gd name="connsiteY653" fmla="*/ 8789 h 10000"/>
                  <a:gd name="connsiteX654" fmla="*/ 5593 w 10000"/>
                  <a:gd name="connsiteY654" fmla="*/ 8789 h 10000"/>
                  <a:gd name="connsiteX655" fmla="*/ 5596 w 10000"/>
                  <a:gd name="connsiteY655" fmla="*/ 8789 h 10000"/>
                  <a:gd name="connsiteX656" fmla="*/ 5626 w 10000"/>
                  <a:gd name="connsiteY656" fmla="*/ 8782 h 10000"/>
                  <a:gd name="connsiteX657" fmla="*/ 5629 w 10000"/>
                  <a:gd name="connsiteY657" fmla="*/ 8782 h 10000"/>
                  <a:gd name="connsiteX658" fmla="*/ 5637 w 10000"/>
                  <a:gd name="connsiteY658" fmla="*/ 8779 h 10000"/>
                  <a:gd name="connsiteX659" fmla="*/ 5648 w 10000"/>
                  <a:gd name="connsiteY659" fmla="*/ 8789 h 10000"/>
                  <a:gd name="connsiteX660" fmla="*/ 5665 w 10000"/>
                  <a:gd name="connsiteY660" fmla="*/ 8795 h 10000"/>
                  <a:gd name="connsiteX661" fmla="*/ 5676 w 10000"/>
                  <a:gd name="connsiteY661" fmla="*/ 8789 h 10000"/>
                  <a:gd name="connsiteX662" fmla="*/ 5684 w 10000"/>
                  <a:gd name="connsiteY662" fmla="*/ 8782 h 10000"/>
                  <a:gd name="connsiteX663" fmla="*/ 5693 w 10000"/>
                  <a:gd name="connsiteY663" fmla="*/ 8789 h 10000"/>
                  <a:gd name="connsiteX664" fmla="*/ 5715 w 10000"/>
                  <a:gd name="connsiteY664" fmla="*/ 8808 h 10000"/>
                  <a:gd name="connsiteX665" fmla="*/ 5731 w 10000"/>
                  <a:gd name="connsiteY665" fmla="*/ 8808 h 10000"/>
                  <a:gd name="connsiteX666" fmla="*/ 5740 w 10000"/>
                  <a:gd name="connsiteY666" fmla="*/ 8808 h 10000"/>
                  <a:gd name="connsiteX667" fmla="*/ 5765 w 10000"/>
                  <a:gd name="connsiteY667" fmla="*/ 8818 h 10000"/>
                  <a:gd name="connsiteX668" fmla="*/ 5781 w 10000"/>
                  <a:gd name="connsiteY668" fmla="*/ 8824 h 10000"/>
                  <a:gd name="connsiteX669" fmla="*/ 5798 w 10000"/>
                  <a:gd name="connsiteY669" fmla="*/ 8834 h 10000"/>
                  <a:gd name="connsiteX670" fmla="*/ 5814 w 10000"/>
                  <a:gd name="connsiteY670" fmla="*/ 8837 h 10000"/>
                  <a:gd name="connsiteX671" fmla="*/ 5831 w 10000"/>
                  <a:gd name="connsiteY671" fmla="*/ 8844 h 10000"/>
                  <a:gd name="connsiteX672" fmla="*/ 5842 w 10000"/>
                  <a:gd name="connsiteY672" fmla="*/ 8847 h 10000"/>
                  <a:gd name="connsiteX673" fmla="*/ 5859 w 10000"/>
                  <a:gd name="connsiteY673" fmla="*/ 8857 h 10000"/>
                  <a:gd name="connsiteX674" fmla="*/ 5870 w 10000"/>
                  <a:gd name="connsiteY674" fmla="*/ 8867 h 10000"/>
                  <a:gd name="connsiteX675" fmla="*/ 5878 w 10000"/>
                  <a:gd name="connsiteY675" fmla="*/ 8873 h 10000"/>
                  <a:gd name="connsiteX676" fmla="*/ 5895 w 10000"/>
                  <a:gd name="connsiteY676" fmla="*/ 8873 h 10000"/>
                  <a:gd name="connsiteX677" fmla="*/ 5911 w 10000"/>
                  <a:gd name="connsiteY677" fmla="*/ 8873 h 10000"/>
                  <a:gd name="connsiteX678" fmla="*/ 5931 w 10000"/>
                  <a:gd name="connsiteY678" fmla="*/ 8873 h 10000"/>
                  <a:gd name="connsiteX679" fmla="*/ 5950 w 10000"/>
                  <a:gd name="connsiteY679" fmla="*/ 8867 h 10000"/>
                  <a:gd name="connsiteX680" fmla="*/ 5967 w 10000"/>
                  <a:gd name="connsiteY680" fmla="*/ 8867 h 10000"/>
                  <a:gd name="connsiteX681" fmla="*/ 5975 w 10000"/>
                  <a:gd name="connsiteY681" fmla="*/ 8873 h 10000"/>
                  <a:gd name="connsiteX682" fmla="*/ 6000 w 10000"/>
                  <a:gd name="connsiteY682" fmla="*/ 8883 h 10000"/>
                  <a:gd name="connsiteX683" fmla="*/ 5997 w 10000"/>
                  <a:gd name="connsiteY683" fmla="*/ 8886 h 10000"/>
                  <a:gd name="connsiteX684" fmla="*/ 5997 w 10000"/>
                  <a:gd name="connsiteY684" fmla="*/ 8896 h 10000"/>
                  <a:gd name="connsiteX685" fmla="*/ 6014 w 10000"/>
                  <a:gd name="connsiteY685" fmla="*/ 8892 h 10000"/>
                  <a:gd name="connsiteX686" fmla="*/ 6028 w 10000"/>
                  <a:gd name="connsiteY686" fmla="*/ 8892 h 10000"/>
                  <a:gd name="connsiteX687" fmla="*/ 6053 w 10000"/>
                  <a:gd name="connsiteY687" fmla="*/ 8886 h 10000"/>
                  <a:gd name="connsiteX688" fmla="*/ 6072 w 10000"/>
                  <a:gd name="connsiteY688" fmla="*/ 8876 h 10000"/>
                  <a:gd name="connsiteX689" fmla="*/ 6089 w 10000"/>
                  <a:gd name="connsiteY689" fmla="*/ 8867 h 10000"/>
                  <a:gd name="connsiteX690" fmla="*/ 6111 w 10000"/>
                  <a:gd name="connsiteY690" fmla="*/ 8857 h 10000"/>
                  <a:gd name="connsiteX691" fmla="*/ 6127 w 10000"/>
                  <a:gd name="connsiteY691" fmla="*/ 8847 h 10000"/>
                  <a:gd name="connsiteX692" fmla="*/ 6152 w 10000"/>
                  <a:gd name="connsiteY692" fmla="*/ 8834 h 10000"/>
                  <a:gd name="connsiteX693" fmla="*/ 6183 w 10000"/>
                  <a:gd name="connsiteY693" fmla="*/ 8828 h 10000"/>
                  <a:gd name="connsiteX694" fmla="*/ 6175 w 10000"/>
                  <a:gd name="connsiteY694" fmla="*/ 8844 h 10000"/>
                  <a:gd name="connsiteX695" fmla="*/ 6169 w 10000"/>
                  <a:gd name="connsiteY695" fmla="*/ 8863 h 10000"/>
                  <a:gd name="connsiteX696" fmla="*/ 6158 w 10000"/>
                  <a:gd name="connsiteY696" fmla="*/ 8886 h 10000"/>
                  <a:gd name="connsiteX697" fmla="*/ 6152 w 10000"/>
                  <a:gd name="connsiteY697" fmla="*/ 8896 h 10000"/>
                  <a:gd name="connsiteX698" fmla="*/ 6150 w 10000"/>
                  <a:gd name="connsiteY698" fmla="*/ 8909 h 10000"/>
                  <a:gd name="connsiteX699" fmla="*/ 6152 w 10000"/>
                  <a:gd name="connsiteY699" fmla="*/ 8938 h 10000"/>
                  <a:gd name="connsiteX700" fmla="*/ 6158 w 10000"/>
                  <a:gd name="connsiteY700" fmla="*/ 8957 h 10000"/>
                  <a:gd name="connsiteX701" fmla="*/ 6161 w 10000"/>
                  <a:gd name="connsiteY701" fmla="*/ 8980 h 10000"/>
                  <a:gd name="connsiteX702" fmla="*/ 6166 w 10000"/>
                  <a:gd name="connsiteY702" fmla="*/ 8999 h 10000"/>
                  <a:gd name="connsiteX703" fmla="*/ 6175 w 10000"/>
                  <a:gd name="connsiteY703" fmla="*/ 9032 h 10000"/>
                  <a:gd name="connsiteX704" fmla="*/ 6183 w 10000"/>
                  <a:gd name="connsiteY704" fmla="*/ 9051 h 10000"/>
                  <a:gd name="connsiteX705" fmla="*/ 6191 w 10000"/>
                  <a:gd name="connsiteY705" fmla="*/ 9064 h 10000"/>
                  <a:gd name="connsiteX706" fmla="*/ 6194 w 10000"/>
                  <a:gd name="connsiteY706" fmla="*/ 9084 h 10000"/>
                  <a:gd name="connsiteX707" fmla="*/ 6208 w 10000"/>
                  <a:gd name="connsiteY707" fmla="*/ 9103 h 10000"/>
                  <a:gd name="connsiteX708" fmla="*/ 6208 w 10000"/>
                  <a:gd name="connsiteY708" fmla="*/ 9113 h 10000"/>
                  <a:gd name="connsiteX709" fmla="*/ 6216 w 10000"/>
                  <a:gd name="connsiteY709" fmla="*/ 9129 h 10000"/>
                  <a:gd name="connsiteX710" fmla="*/ 6230 w 10000"/>
                  <a:gd name="connsiteY710" fmla="*/ 9148 h 10000"/>
                  <a:gd name="connsiteX711" fmla="*/ 6241 w 10000"/>
                  <a:gd name="connsiteY711" fmla="*/ 9165 h 10000"/>
                  <a:gd name="connsiteX712" fmla="*/ 6249 w 10000"/>
                  <a:gd name="connsiteY712" fmla="*/ 9168 h 10000"/>
                  <a:gd name="connsiteX713" fmla="*/ 6266 w 10000"/>
                  <a:gd name="connsiteY713" fmla="*/ 9184 h 10000"/>
                  <a:gd name="connsiteX714" fmla="*/ 6280 w 10000"/>
                  <a:gd name="connsiteY714" fmla="*/ 9184 h 10000"/>
                  <a:gd name="connsiteX715" fmla="*/ 6288 w 10000"/>
                  <a:gd name="connsiteY715" fmla="*/ 9177 h 10000"/>
                  <a:gd name="connsiteX716" fmla="*/ 6299 w 10000"/>
                  <a:gd name="connsiteY716" fmla="*/ 9187 h 10000"/>
                  <a:gd name="connsiteX717" fmla="*/ 6305 w 10000"/>
                  <a:gd name="connsiteY717" fmla="*/ 9197 h 10000"/>
                  <a:gd name="connsiteX718" fmla="*/ 6310 w 10000"/>
                  <a:gd name="connsiteY718" fmla="*/ 9197 h 10000"/>
                  <a:gd name="connsiteX719" fmla="*/ 6321 w 10000"/>
                  <a:gd name="connsiteY719" fmla="*/ 9213 h 10000"/>
                  <a:gd name="connsiteX720" fmla="*/ 6335 w 10000"/>
                  <a:gd name="connsiteY720" fmla="*/ 9223 h 10000"/>
                  <a:gd name="connsiteX721" fmla="*/ 6338 w 10000"/>
                  <a:gd name="connsiteY721" fmla="*/ 9223 h 10000"/>
                  <a:gd name="connsiteX722" fmla="*/ 6355 w 10000"/>
                  <a:gd name="connsiteY722" fmla="*/ 9226 h 10000"/>
                  <a:gd name="connsiteX723" fmla="*/ 6363 w 10000"/>
                  <a:gd name="connsiteY723" fmla="*/ 9236 h 10000"/>
                  <a:gd name="connsiteX724" fmla="*/ 6380 w 10000"/>
                  <a:gd name="connsiteY724" fmla="*/ 9258 h 10000"/>
                  <a:gd name="connsiteX725" fmla="*/ 6393 w 10000"/>
                  <a:gd name="connsiteY725" fmla="*/ 9278 h 10000"/>
                  <a:gd name="connsiteX726" fmla="*/ 6396 w 10000"/>
                  <a:gd name="connsiteY726" fmla="*/ 9288 h 10000"/>
                  <a:gd name="connsiteX727" fmla="*/ 6407 w 10000"/>
                  <a:gd name="connsiteY727" fmla="*/ 9297 h 10000"/>
                  <a:gd name="connsiteX728" fmla="*/ 6410 w 10000"/>
                  <a:gd name="connsiteY728" fmla="*/ 9307 h 10000"/>
                  <a:gd name="connsiteX729" fmla="*/ 6416 w 10000"/>
                  <a:gd name="connsiteY729" fmla="*/ 9317 h 10000"/>
                  <a:gd name="connsiteX730" fmla="*/ 6424 w 10000"/>
                  <a:gd name="connsiteY730" fmla="*/ 9326 h 10000"/>
                  <a:gd name="connsiteX731" fmla="*/ 6435 w 10000"/>
                  <a:gd name="connsiteY731" fmla="*/ 9336 h 10000"/>
                  <a:gd name="connsiteX732" fmla="*/ 6443 w 10000"/>
                  <a:gd name="connsiteY732" fmla="*/ 9346 h 10000"/>
                  <a:gd name="connsiteX733" fmla="*/ 6449 w 10000"/>
                  <a:gd name="connsiteY733" fmla="*/ 9362 h 10000"/>
                  <a:gd name="connsiteX734" fmla="*/ 6452 w 10000"/>
                  <a:gd name="connsiteY734" fmla="*/ 9372 h 10000"/>
                  <a:gd name="connsiteX735" fmla="*/ 6449 w 10000"/>
                  <a:gd name="connsiteY735" fmla="*/ 9381 h 10000"/>
                  <a:gd name="connsiteX736" fmla="*/ 6465 w 10000"/>
                  <a:gd name="connsiteY736" fmla="*/ 9394 h 10000"/>
                  <a:gd name="connsiteX737" fmla="*/ 6468 w 10000"/>
                  <a:gd name="connsiteY737" fmla="*/ 9420 h 10000"/>
                  <a:gd name="connsiteX738" fmla="*/ 6493 w 10000"/>
                  <a:gd name="connsiteY738" fmla="*/ 9430 h 10000"/>
                  <a:gd name="connsiteX739" fmla="*/ 6507 w 10000"/>
                  <a:gd name="connsiteY739" fmla="*/ 9440 h 10000"/>
                  <a:gd name="connsiteX740" fmla="*/ 6524 w 10000"/>
                  <a:gd name="connsiteY740" fmla="*/ 9459 h 10000"/>
                  <a:gd name="connsiteX741" fmla="*/ 6532 w 10000"/>
                  <a:gd name="connsiteY741" fmla="*/ 9485 h 10000"/>
                  <a:gd name="connsiteX742" fmla="*/ 6537 w 10000"/>
                  <a:gd name="connsiteY742" fmla="*/ 9498 h 10000"/>
                  <a:gd name="connsiteX743" fmla="*/ 6571 w 10000"/>
                  <a:gd name="connsiteY743" fmla="*/ 9508 h 10000"/>
                  <a:gd name="connsiteX744" fmla="*/ 6596 w 10000"/>
                  <a:gd name="connsiteY744" fmla="*/ 9508 h 10000"/>
                  <a:gd name="connsiteX745" fmla="*/ 6637 w 10000"/>
                  <a:gd name="connsiteY745" fmla="*/ 9517 h 10000"/>
                  <a:gd name="connsiteX746" fmla="*/ 6662 w 10000"/>
                  <a:gd name="connsiteY746" fmla="*/ 9524 h 10000"/>
                  <a:gd name="connsiteX747" fmla="*/ 6679 w 10000"/>
                  <a:gd name="connsiteY747" fmla="*/ 9517 h 10000"/>
                  <a:gd name="connsiteX748" fmla="*/ 6679 w 10000"/>
                  <a:gd name="connsiteY748" fmla="*/ 9505 h 10000"/>
                  <a:gd name="connsiteX749" fmla="*/ 6690 w 10000"/>
                  <a:gd name="connsiteY749" fmla="*/ 9485 h 10000"/>
                  <a:gd name="connsiteX750" fmla="*/ 6693 w 10000"/>
                  <a:gd name="connsiteY750" fmla="*/ 9479 h 10000"/>
                  <a:gd name="connsiteX751" fmla="*/ 6706 w 10000"/>
                  <a:gd name="connsiteY751" fmla="*/ 9469 h 10000"/>
                  <a:gd name="connsiteX752" fmla="*/ 6709 w 10000"/>
                  <a:gd name="connsiteY752" fmla="*/ 9462 h 10000"/>
                  <a:gd name="connsiteX753" fmla="*/ 6717 w 10000"/>
                  <a:gd name="connsiteY753" fmla="*/ 9459 h 10000"/>
                  <a:gd name="connsiteX754" fmla="*/ 6726 w 10000"/>
                  <a:gd name="connsiteY754" fmla="*/ 9459 h 10000"/>
                  <a:gd name="connsiteX755" fmla="*/ 6742 w 10000"/>
                  <a:gd name="connsiteY755" fmla="*/ 9462 h 10000"/>
                  <a:gd name="connsiteX756" fmla="*/ 6759 w 10000"/>
                  <a:gd name="connsiteY756" fmla="*/ 9479 h 10000"/>
                  <a:gd name="connsiteX757" fmla="*/ 6781 w 10000"/>
                  <a:gd name="connsiteY757" fmla="*/ 9485 h 10000"/>
                  <a:gd name="connsiteX758" fmla="*/ 6795 w 10000"/>
                  <a:gd name="connsiteY758" fmla="*/ 9485 h 10000"/>
                  <a:gd name="connsiteX759" fmla="*/ 6803 w 10000"/>
                  <a:gd name="connsiteY759" fmla="*/ 9498 h 10000"/>
                  <a:gd name="connsiteX760" fmla="*/ 6806 w 10000"/>
                  <a:gd name="connsiteY760" fmla="*/ 9508 h 10000"/>
                  <a:gd name="connsiteX761" fmla="*/ 6823 w 10000"/>
                  <a:gd name="connsiteY761" fmla="*/ 9514 h 10000"/>
                  <a:gd name="connsiteX762" fmla="*/ 6831 w 10000"/>
                  <a:gd name="connsiteY762" fmla="*/ 9514 h 10000"/>
                  <a:gd name="connsiteX763" fmla="*/ 6848 w 10000"/>
                  <a:gd name="connsiteY763" fmla="*/ 9514 h 10000"/>
                  <a:gd name="connsiteX764" fmla="*/ 6856 w 10000"/>
                  <a:gd name="connsiteY764" fmla="*/ 9517 h 10000"/>
                  <a:gd name="connsiteX765" fmla="*/ 6878 w 10000"/>
                  <a:gd name="connsiteY765" fmla="*/ 9524 h 10000"/>
                  <a:gd name="connsiteX766" fmla="*/ 6895 w 10000"/>
                  <a:gd name="connsiteY766" fmla="*/ 9524 h 10000"/>
                  <a:gd name="connsiteX767" fmla="*/ 6917 w 10000"/>
                  <a:gd name="connsiteY767" fmla="*/ 9527 h 10000"/>
                  <a:gd name="connsiteX768" fmla="*/ 6934 w 10000"/>
                  <a:gd name="connsiteY768" fmla="*/ 9534 h 10000"/>
                  <a:gd name="connsiteX769" fmla="*/ 6961 w 10000"/>
                  <a:gd name="connsiteY769" fmla="*/ 9543 h 10000"/>
                  <a:gd name="connsiteX770" fmla="*/ 6989 w 10000"/>
                  <a:gd name="connsiteY770" fmla="*/ 9547 h 10000"/>
                  <a:gd name="connsiteX771" fmla="*/ 7014 w 10000"/>
                  <a:gd name="connsiteY771" fmla="*/ 9543 h 10000"/>
                  <a:gd name="connsiteX772" fmla="*/ 7033 w 10000"/>
                  <a:gd name="connsiteY772" fmla="*/ 9543 h 10000"/>
                  <a:gd name="connsiteX773" fmla="*/ 7042 w 10000"/>
                  <a:gd name="connsiteY773" fmla="*/ 9547 h 10000"/>
                  <a:gd name="connsiteX774" fmla="*/ 7069 w 10000"/>
                  <a:gd name="connsiteY774" fmla="*/ 9647 h 10000"/>
                  <a:gd name="connsiteX775" fmla="*/ 7122 w 10000"/>
                  <a:gd name="connsiteY775" fmla="*/ 9734 h 10000"/>
                  <a:gd name="connsiteX776" fmla="*/ 7147 w 10000"/>
                  <a:gd name="connsiteY776" fmla="*/ 9744 h 10000"/>
                  <a:gd name="connsiteX777" fmla="*/ 7169 w 10000"/>
                  <a:gd name="connsiteY777" fmla="*/ 9741 h 10000"/>
                  <a:gd name="connsiteX778" fmla="*/ 7177 w 10000"/>
                  <a:gd name="connsiteY778" fmla="*/ 9744 h 10000"/>
                  <a:gd name="connsiteX779" fmla="*/ 7186 w 10000"/>
                  <a:gd name="connsiteY779" fmla="*/ 9754 h 10000"/>
                  <a:gd name="connsiteX780" fmla="*/ 7191 w 10000"/>
                  <a:gd name="connsiteY780" fmla="*/ 9773 h 10000"/>
                  <a:gd name="connsiteX781" fmla="*/ 7208 w 10000"/>
                  <a:gd name="connsiteY781" fmla="*/ 9783 h 10000"/>
                  <a:gd name="connsiteX782" fmla="*/ 7219 w 10000"/>
                  <a:gd name="connsiteY782" fmla="*/ 9793 h 10000"/>
                  <a:gd name="connsiteX783" fmla="*/ 7235 w 10000"/>
                  <a:gd name="connsiteY783" fmla="*/ 9802 h 10000"/>
                  <a:gd name="connsiteX784" fmla="*/ 7249 w 10000"/>
                  <a:gd name="connsiteY784" fmla="*/ 9819 h 10000"/>
                  <a:gd name="connsiteX785" fmla="*/ 7255 w 10000"/>
                  <a:gd name="connsiteY785" fmla="*/ 9835 h 10000"/>
                  <a:gd name="connsiteX786" fmla="*/ 7255 w 10000"/>
                  <a:gd name="connsiteY786" fmla="*/ 9848 h 10000"/>
                  <a:gd name="connsiteX787" fmla="*/ 7249 w 10000"/>
                  <a:gd name="connsiteY787" fmla="*/ 9848 h 10000"/>
                  <a:gd name="connsiteX788" fmla="*/ 7244 w 10000"/>
                  <a:gd name="connsiteY788" fmla="*/ 9858 h 10000"/>
                  <a:gd name="connsiteX789" fmla="*/ 7235 w 10000"/>
                  <a:gd name="connsiteY789" fmla="*/ 9883 h 10000"/>
                  <a:gd name="connsiteX790" fmla="*/ 7244 w 10000"/>
                  <a:gd name="connsiteY790" fmla="*/ 9903 h 10000"/>
                  <a:gd name="connsiteX791" fmla="*/ 7258 w 10000"/>
                  <a:gd name="connsiteY791" fmla="*/ 9926 h 10000"/>
                  <a:gd name="connsiteX792" fmla="*/ 7263 w 10000"/>
                  <a:gd name="connsiteY792" fmla="*/ 9948 h 10000"/>
                  <a:gd name="connsiteX793" fmla="*/ 7274 w 10000"/>
                  <a:gd name="connsiteY793" fmla="*/ 9968 h 10000"/>
                  <a:gd name="connsiteX794" fmla="*/ 7283 w 10000"/>
                  <a:gd name="connsiteY794" fmla="*/ 9987 h 10000"/>
                  <a:gd name="connsiteX795" fmla="*/ 7291 w 10000"/>
                  <a:gd name="connsiteY795" fmla="*/ 10000 h 10000"/>
                  <a:gd name="connsiteX796" fmla="*/ 7305 w 10000"/>
                  <a:gd name="connsiteY796" fmla="*/ 9997 h 10000"/>
                  <a:gd name="connsiteX797" fmla="*/ 7313 w 10000"/>
                  <a:gd name="connsiteY797" fmla="*/ 9977 h 10000"/>
                  <a:gd name="connsiteX798" fmla="*/ 7324 w 10000"/>
                  <a:gd name="connsiteY798" fmla="*/ 9968 h 10000"/>
                  <a:gd name="connsiteX799" fmla="*/ 7341 w 10000"/>
                  <a:gd name="connsiteY799" fmla="*/ 9971 h 10000"/>
                  <a:gd name="connsiteX800" fmla="*/ 7368 w 10000"/>
                  <a:gd name="connsiteY800" fmla="*/ 9987 h 10000"/>
                  <a:gd name="connsiteX801" fmla="*/ 7380 w 10000"/>
                  <a:gd name="connsiteY801" fmla="*/ 9990 h 10000"/>
                  <a:gd name="connsiteX802" fmla="*/ 7393 w 10000"/>
                  <a:gd name="connsiteY802" fmla="*/ 9981 h 10000"/>
                  <a:gd name="connsiteX803" fmla="*/ 7404 w 10000"/>
                  <a:gd name="connsiteY803" fmla="*/ 9968 h 10000"/>
                  <a:gd name="connsiteX804" fmla="*/ 7418 w 10000"/>
                  <a:gd name="connsiteY804" fmla="*/ 9948 h 10000"/>
                  <a:gd name="connsiteX805" fmla="*/ 7427 w 10000"/>
                  <a:gd name="connsiteY805" fmla="*/ 9922 h 10000"/>
                  <a:gd name="connsiteX806" fmla="*/ 7427 w 10000"/>
                  <a:gd name="connsiteY806" fmla="*/ 9906 h 10000"/>
                  <a:gd name="connsiteX807" fmla="*/ 7404 w 10000"/>
                  <a:gd name="connsiteY807" fmla="*/ 9877 h 10000"/>
                  <a:gd name="connsiteX808" fmla="*/ 7388 w 10000"/>
                  <a:gd name="connsiteY808" fmla="*/ 9854 h 10000"/>
                  <a:gd name="connsiteX809" fmla="*/ 7385 w 10000"/>
                  <a:gd name="connsiteY809" fmla="*/ 9845 h 10000"/>
                  <a:gd name="connsiteX810" fmla="*/ 7385 w 10000"/>
                  <a:gd name="connsiteY810" fmla="*/ 9825 h 10000"/>
                  <a:gd name="connsiteX811" fmla="*/ 7385 w 10000"/>
                  <a:gd name="connsiteY811" fmla="*/ 9819 h 10000"/>
                  <a:gd name="connsiteX812" fmla="*/ 7393 w 10000"/>
                  <a:gd name="connsiteY812" fmla="*/ 9809 h 10000"/>
                  <a:gd name="connsiteX813" fmla="*/ 7404 w 10000"/>
                  <a:gd name="connsiteY813" fmla="*/ 9793 h 10000"/>
                  <a:gd name="connsiteX814" fmla="*/ 7413 w 10000"/>
                  <a:gd name="connsiteY814" fmla="*/ 9783 h 10000"/>
                  <a:gd name="connsiteX815" fmla="*/ 7404 w 10000"/>
                  <a:gd name="connsiteY815" fmla="*/ 9770 h 10000"/>
                  <a:gd name="connsiteX816" fmla="*/ 7388 w 10000"/>
                  <a:gd name="connsiteY816" fmla="*/ 9760 h 10000"/>
                  <a:gd name="connsiteX817" fmla="*/ 7371 w 10000"/>
                  <a:gd name="connsiteY817" fmla="*/ 9744 h 10000"/>
                  <a:gd name="connsiteX818" fmla="*/ 7363 w 10000"/>
                  <a:gd name="connsiteY818" fmla="*/ 9731 h 10000"/>
                  <a:gd name="connsiteX819" fmla="*/ 7355 w 10000"/>
                  <a:gd name="connsiteY819" fmla="*/ 9715 h 10000"/>
                  <a:gd name="connsiteX820" fmla="*/ 7360 w 10000"/>
                  <a:gd name="connsiteY820" fmla="*/ 9686 h 10000"/>
                  <a:gd name="connsiteX821" fmla="*/ 7363 w 10000"/>
                  <a:gd name="connsiteY821" fmla="*/ 9657 h 10000"/>
                  <a:gd name="connsiteX822" fmla="*/ 7360 w 10000"/>
                  <a:gd name="connsiteY822" fmla="*/ 9631 h 10000"/>
                  <a:gd name="connsiteX823" fmla="*/ 7346 w 10000"/>
                  <a:gd name="connsiteY823" fmla="*/ 9611 h 10000"/>
                  <a:gd name="connsiteX824" fmla="*/ 7332 w 10000"/>
                  <a:gd name="connsiteY824" fmla="*/ 9585 h 10000"/>
                  <a:gd name="connsiteX825" fmla="*/ 7324 w 10000"/>
                  <a:gd name="connsiteY825" fmla="*/ 9573 h 10000"/>
                  <a:gd name="connsiteX826" fmla="*/ 7324 w 10000"/>
                  <a:gd name="connsiteY826" fmla="*/ 9553 h 10000"/>
                  <a:gd name="connsiteX827" fmla="*/ 7324 w 10000"/>
                  <a:gd name="connsiteY827" fmla="*/ 9543 h 10000"/>
                  <a:gd name="connsiteX828" fmla="*/ 7324 w 10000"/>
                  <a:gd name="connsiteY828" fmla="*/ 9517 h 10000"/>
                  <a:gd name="connsiteX829" fmla="*/ 7324 w 10000"/>
                  <a:gd name="connsiteY829" fmla="*/ 9498 h 10000"/>
                  <a:gd name="connsiteX830" fmla="*/ 7332 w 10000"/>
                  <a:gd name="connsiteY830" fmla="*/ 9479 h 10000"/>
                  <a:gd name="connsiteX831" fmla="*/ 7341 w 10000"/>
                  <a:gd name="connsiteY831" fmla="*/ 9462 h 10000"/>
                  <a:gd name="connsiteX832" fmla="*/ 7352 w 10000"/>
                  <a:gd name="connsiteY832" fmla="*/ 9459 h 10000"/>
                  <a:gd name="connsiteX833" fmla="*/ 7360 w 10000"/>
                  <a:gd name="connsiteY833" fmla="*/ 9443 h 10000"/>
                  <a:gd name="connsiteX834" fmla="*/ 7363 w 10000"/>
                  <a:gd name="connsiteY834" fmla="*/ 9433 h 10000"/>
                  <a:gd name="connsiteX835" fmla="*/ 7377 w 10000"/>
                  <a:gd name="connsiteY835" fmla="*/ 9433 h 10000"/>
                  <a:gd name="connsiteX836" fmla="*/ 7388 w 10000"/>
                  <a:gd name="connsiteY836" fmla="*/ 9430 h 10000"/>
                  <a:gd name="connsiteX837" fmla="*/ 7396 w 10000"/>
                  <a:gd name="connsiteY837" fmla="*/ 9430 h 10000"/>
                  <a:gd name="connsiteX838" fmla="*/ 7402 w 10000"/>
                  <a:gd name="connsiteY838" fmla="*/ 9424 h 10000"/>
                  <a:gd name="connsiteX839" fmla="*/ 7396 w 10000"/>
                  <a:gd name="connsiteY839" fmla="*/ 9414 h 10000"/>
                  <a:gd name="connsiteX840" fmla="*/ 7388 w 10000"/>
                  <a:gd name="connsiteY840" fmla="*/ 9401 h 10000"/>
                  <a:gd name="connsiteX841" fmla="*/ 7371 w 10000"/>
                  <a:gd name="connsiteY841" fmla="*/ 9391 h 10000"/>
                  <a:gd name="connsiteX842" fmla="*/ 7355 w 10000"/>
                  <a:gd name="connsiteY842" fmla="*/ 9375 h 10000"/>
                  <a:gd name="connsiteX843" fmla="*/ 7332 w 10000"/>
                  <a:gd name="connsiteY843" fmla="*/ 9356 h 10000"/>
                  <a:gd name="connsiteX844" fmla="*/ 7313 w 10000"/>
                  <a:gd name="connsiteY844" fmla="*/ 9330 h 10000"/>
                  <a:gd name="connsiteX845" fmla="*/ 7307 w 10000"/>
                  <a:gd name="connsiteY845" fmla="*/ 9310 h 10000"/>
                  <a:gd name="connsiteX846" fmla="*/ 7305 w 10000"/>
                  <a:gd name="connsiteY846" fmla="*/ 9291 h 10000"/>
                  <a:gd name="connsiteX847" fmla="*/ 7305 w 10000"/>
                  <a:gd name="connsiteY847" fmla="*/ 9278 h 10000"/>
                  <a:gd name="connsiteX848" fmla="*/ 7296 w 10000"/>
                  <a:gd name="connsiteY848" fmla="*/ 9268 h 10000"/>
                  <a:gd name="connsiteX849" fmla="*/ 7296 w 10000"/>
                  <a:gd name="connsiteY849" fmla="*/ 9249 h 10000"/>
                  <a:gd name="connsiteX850" fmla="*/ 7291 w 10000"/>
                  <a:gd name="connsiteY850" fmla="*/ 9226 h 10000"/>
                  <a:gd name="connsiteX851" fmla="*/ 7283 w 10000"/>
                  <a:gd name="connsiteY851" fmla="*/ 9213 h 10000"/>
                  <a:gd name="connsiteX852" fmla="*/ 7274 w 10000"/>
                  <a:gd name="connsiteY852" fmla="*/ 9194 h 10000"/>
                  <a:gd name="connsiteX853" fmla="*/ 7274 w 10000"/>
                  <a:gd name="connsiteY853" fmla="*/ 9174 h 10000"/>
                  <a:gd name="connsiteX854" fmla="*/ 7280 w 10000"/>
                  <a:gd name="connsiteY854" fmla="*/ 9148 h 10000"/>
                  <a:gd name="connsiteX855" fmla="*/ 7283 w 10000"/>
                  <a:gd name="connsiteY855" fmla="*/ 9119 h 10000"/>
                  <a:gd name="connsiteX856" fmla="*/ 7291 w 10000"/>
                  <a:gd name="connsiteY856" fmla="*/ 9100 h 10000"/>
                  <a:gd name="connsiteX857" fmla="*/ 7307 w 10000"/>
                  <a:gd name="connsiteY857" fmla="*/ 9080 h 10000"/>
                  <a:gd name="connsiteX858" fmla="*/ 7324 w 10000"/>
                  <a:gd name="connsiteY858" fmla="*/ 9054 h 10000"/>
                  <a:gd name="connsiteX859" fmla="*/ 7341 w 10000"/>
                  <a:gd name="connsiteY859" fmla="*/ 9054 h 10000"/>
                  <a:gd name="connsiteX860" fmla="*/ 7352 w 10000"/>
                  <a:gd name="connsiteY860" fmla="*/ 9054 h 10000"/>
                  <a:gd name="connsiteX861" fmla="*/ 7346 w 10000"/>
                  <a:gd name="connsiteY861" fmla="*/ 9032 h 10000"/>
                  <a:gd name="connsiteX862" fmla="*/ 7341 w 10000"/>
                  <a:gd name="connsiteY862" fmla="*/ 9022 h 10000"/>
                  <a:gd name="connsiteX863" fmla="*/ 7352 w 10000"/>
                  <a:gd name="connsiteY863" fmla="*/ 8999 h 10000"/>
                  <a:gd name="connsiteX864" fmla="*/ 7360 w 10000"/>
                  <a:gd name="connsiteY864" fmla="*/ 8967 h 10000"/>
                  <a:gd name="connsiteX865" fmla="*/ 7368 w 10000"/>
                  <a:gd name="connsiteY865" fmla="*/ 8922 h 10000"/>
                  <a:gd name="connsiteX866" fmla="*/ 7377 w 10000"/>
                  <a:gd name="connsiteY866" fmla="*/ 8896 h 10000"/>
                  <a:gd name="connsiteX867" fmla="*/ 7380 w 10000"/>
                  <a:gd name="connsiteY867" fmla="*/ 8867 h 10000"/>
                  <a:gd name="connsiteX868" fmla="*/ 7402 w 10000"/>
                  <a:gd name="connsiteY868" fmla="*/ 8824 h 10000"/>
                  <a:gd name="connsiteX869" fmla="*/ 7402 w 10000"/>
                  <a:gd name="connsiteY869" fmla="*/ 8808 h 10000"/>
                  <a:gd name="connsiteX870" fmla="*/ 7393 w 10000"/>
                  <a:gd name="connsiteY870" fmla="*/ 8795 h 10000"/>
                  <a:gd name="connsiteX871" fmla="*/ 7388 w 10000"/>
                  <a:gd name="connsiteY871" fmla="*/ 8799 h 10000"/>
                  <a:gd name="connsiteX872" fmla="*/ 7396 w 10000"/>
                  <a:gd name="connsiteY872" fmla="*/ 8789 h 10000"/>
                  <a:gd name="connsiteX873" fmla="*/ 7404 w 10000"/>
                  <a:gd name="connsiteY873" fmla="*/ 8789 h 10000"/>
                  <a:gd name="connsiteX874" fmla="*/ 7421 w 10000"/>
                  <a:gd name="connsiteY874" fmla="*/ 8769 h 10000"/>
                  <a:gd name="connsiteX875" fmla="*/ 7443 w 10000"/>
                  <a:gd name="connsiteY875" fmla="*/ 8763 h 10000"/>
                  <a:gd name="connsiteX876" fmla="*/ 7452 w 10000"/>
                  <a:gd name="connsiteY876" fmla="*/ 8769 h 10000"/>
                  <a:gd name="connsiteX877" fmla="*/ 7468 w 10000"/>
                  <a:gd name="connsiteY877" fmla="*/ 8769 h 10000"/>
                  <a:gd name="connsiteX878" fmla="*/ 7499 w 10000"/>
                  <a:gd name="connsiteY878" fmla="*/ 8763 h 10000"/>
                  <a:gd name="connsiteX879" fmla="*/ 7526 w 10000"/>
                  <a:gd name="connsiteY879" fmla="*/ 8763 h 10000"/>
                  <a:gd name="connsiteX880" fmla="*/ 7532 w 10000"/>
                  <a:gd name="connsiteY880" fmla="*/ 8763 h 10000"/>
                  <a:gd name="connsiteX881" fmla="*/ 7554 w 10000"/>
                  <a:gd name="connsiteY881" fmla="*/ 8744 h 10000"/>
                  <a:gd name="connsiteX882" fmla="*/ 7571 w 10000"/>
                  <a:gd name="connsiteY882" fmla="*/ 8731 h 10000"/>
                  <a:gd name="connsiteX883" fmla="*/ 7587 w 10000"/>
                  <a:gd name="connsiteY883" fmla="*/ 8711 h 10000"/>
                  <a:gd name="connsiteX884" fmla="*/ 7607 w 10000"/>
                  <a:gd name="connsiteY884" fmla="*/ 8711 h 10000"/>
                  <a:gd name="connsiteX885" fmla="*/ 7634 w 10000"/>
                  <a:gd name="connsiteY885" fmla="*/ 8705 h 10000"/>
                  <a:gd name="connsiteX886" fmla="*/ 7643 w 10000"/>
                  <a:gd name="connsiteY886" fmla="*/ 8682 h 10000"/>
                  <a:gd name="connsiteX887" fmla="*/ 7654 w 10000"/>
                  <a:gd name="connsiteY887" fmla="*/ 8666 h 10000"/>
                  <a:gd name="connsiteX888" fmla="*/ 7668 w 10000"/>
                  <a:gd name="connsiteY888" fmla="*/ 8666 h 10000"/>
                  <a:gd name="connsiteX889" fmla="*/ 7676 w 10000"/>
                  <a:gd name="connsiteY889" fmla="*/ 8682 h 10000"/>
                  <a:gd name="connsiteX890" fmla="*/ 7704 w 10000"/>
                  <a:gd name="connsiteY890" fmla="*/ 8669 h 10000"/>
                  <a:gd name="connsiteX891" fmla="*/ 7712 w 10000"/>
                  <a:gd name="connsiteY891" fmla="*/ 8669 h 10000"/>
                  <a:gd name="connsiteX892" fmla="*/ 7720 w 10000"/>
                  <a:gd name="connsiteY892" fmla="*/ 8669 h 10000"/>
                  <a:gd name="connsiteX893" fmla="*/ 7726 w 10000"/>
                  <a:gd name="connsiteY893" fmla="*/ 8656 h 10000"/>
                  <a:gd name="connsiteX894" fmla="*/ 7734 w 10000"/>
                  <a:gd name="connsiteY894" fmla="*/ 8650 h 10000"/>
                  <a:gd name="connsiteX895" fmla="*/ 7742 w 10000"/>
                  <a:gd name="connsiteY895" fmla="*/ 8650 h 10000"/>
                  <a:gd name="connsiteX896" fmla="*/ 7759 w 10000"/>
                  <a:gd name="connsiteY896" fmla="*/ 8650 h 10000"/>
                  <a:gd name="connsiteX897" fmla="*/ 7756 w 10000"/>
                  <a:gd name="connsiteY897" fmla="*/ 8630 h 10000"/>
                  <a:gd name="connsiteX898" fmla="*/ 7751 w 10000"/>
                  <a:gd name="connsiteY898" fmla="*/ 8627 h 10000"/>
                  <a:gd name="connsiteX899" fmla="*/ 7742 w 10000"/>
                  <a:gd name="connsiteY899" fmla="*/ 8620 h 10000"/>
                  <a:gd name="connsiteX900" fmla="*/ 7734 w 10000"/>
                  <a:gd name="connsiteY900" fmla="*/ 8591 h 10000"/>
                  <a:gd name="connsiteX901" fmla="*/ 7709 w 10000"/>
                  <a:gd name="connsiteY901" fmla="*/ 8582 h 10000"/>
                  <a:gd name="connsiteX902" fmla="*/ 7695 w 10000"/>
                  <a:gd name="connsiteY902" fmla="*/ 8578 h 10000"/>
                  <a:gd name="connsiteX903" fmla="*/ 7668 w 10000"/>
                  <a:gd name="connsiteY903" fmla="*/ 8562 h 10000"/>
                  <a:gd name="connsiteX904" fmla="*/ 7645 w 10000"/>
                  <a:gd name="connsiteY904" fmla="*/ 8552 h 10000"/>
                  <a:gd name="connsiteX905" fmla="*/ 7615 w 10000"/>
                  <a:gd name="connsiteY905" fmla="*/ 8543 h 10000"/>
                  <a:gd name="connsiteX906" fmla="*/ 7596 w 10000"/>
                  <a:gd name="connsiteY906" fmla="*/ 8527 h 10000"/>
                  <a:gd name="connsiteX907" fmla="*/ 7565 w 10000"/>
                  <a:gd name="connsiteY907" fmla="*/ 8494 h 10000"/>
                  <a:gd name="connsiteX908" fmla="*/ 7562 w 10000"/>
                  <a:gd name="connsiteY908" fmla="*/ 8475 h 10000"/>
                  <a:gd name="connsiteX909" fmla="*/ 7540 w 10000"/>
                  <a:gd name="connsiteY909" fmla="*/ 8455 h 10000"/>
                  <a:gd name="connsiteX910" fmla="*/ 7535 w 10000"/>
                  <a:gd name="connsiteY910" fmla="*/ 8446 h 10000"/>
                  <a:gd name="connsiteX911" fmla="*/ 7535 w 10000"/>
                  <a:gd name="connsiteY911" fmla="*/ 8420 h 10000"/>
                  <a:gd name="connsiteX912" fmla="*/ 7535 w 10000"/>
                  <a:gd name="connsiteY912" fmla="*/ 8391 h 10000"/>
                  <a:gd name="connsiteX913" fmla="*/ 7548 w 10000"/>
                  <a:gd name="connsiteY913" fmla="*/ 8345 h 10000"/>
                  <a:gd name="connsiteX914" fmla="*/ 7562 w 10000"/>
                  <a:gd name="connsiteY914" fmla="*/ 8319 h 10000"/>
                  <a:gd name="connsiteX915" fmla="*/ 7582 w 10000"/>
                  <a:gd name="connsiteY915" fmla="*/ 8310 h 10000"/>
                  <a:gd name="connsiteX916" fmla="*/ 7607 w 10000"/>
                  <a:gd name="connsiteY916" fmla="*/ 8300 h 10000"/>
                  <a:gd name="connsiteX917" fmla="*/ 7629 w 10000"/>
                  <a:gd name="connsiteY917" fmla="*/ 8300 h 10000"/>
                  <a:gd name="connsiteX918" fmla="*/ 7651 w 10000"/>
                  <a:gd name="connsiteY918" fmla="*/ 8297 h 10000"/>
                  <a:gd name="connsiteX919" fmla="*/ 7668 w 10000"/>
                  <a:gd name="connsiteY919" fmla="*/ 8280 h 10000"/>
                  <a:gd name="connsiteX920" fmla="*/ 7687 w 10000"/>
                  <a:gd name="connsiteY920" fmla="*/ 8267 h 10000"/>
                  <a:gd name="connsiteX921" fmla="*/ 7693 w 10000"/>
                  <a:gd name="connsiteY921" fmla="*/ 8261 h 10000"/>
                  <a:gd name="connsiteX922" fmla="*/ 7701 w 10000"/>
                  <a:gd name="connsiteY922" fmla="*/ 8248 h 10000"/>
                  <a:gd name="connsiteX923" fmla="*/ 7712 w 10000"/>
                  <a:gd name="connsiteY923" fmla="*/ 8238 h 10000"/>
                  <a:gd name="connsiteX924" fmla="*/ 7731 w 10000"/>
                  <a:gd name="connsiteY924" fmla="*/ 8222 h 10000"/>
                  <a:gd name="connsiteX925" fmla="*/ 7740 w 10000"/>
                  <a:gd name="connsiteY925" fmla="*/ 8206 h 10000"/>
                  <a:gd name="connsiteX926" fmla="*/ 7756 w 10000"/>
                  <a:gd name="connsiteY926" fmla="*/ 8183 h 10000"/>
                  <a:gd name="connsiteX927" fmla="*/ 7773 w 10000"/>
                  <a:gd name="connsiteY927" fmla="*/ 8177 h 10000"/>
                  <a:gd name="connsiteX928" fmla="*/ 7784 w 10000"/>
                  <a:gd name="connsiteY928" fmla="*/ 8183 h 10000"/>
                  <a:gd name="connsiteX929" fmla="*/ 7801 w 10000"/>
                  <a:gd name="connsiteY929" fmla="*/ 8174 h 10000"/>
                  <a:gd name="connsiteX930" fmla="*/ 7801 w 10000"/>
                  <a:gd name="connsiteY930" fmla="*/ 8157 h 10000"/>
                  <a:gd name="connsiteX931" fmla="*/ 7817 w 10000"/>
                  <a:gd name="connsiteY931" fmla="*/ 8164 h 10000"/>
                  <a:gd name="connsiteX932" fmla="*/ 7837 w 10000"/>
                  <a:gd name="connsiteY932" fmla="*/ 8164 h 10000"/>
                  <a:gd name="connsiteX933" fmla="*/ 7856 w 10000"/>
                  <a:gd name="connsiteY933" fmla="*/ 8164 h 10000"/>
                  <a:gd name="connsiteX934" fmla="*/ 7870 w 10000"/>
                  <a:gd name="connsiteY934" fmla="*/ 8167 h 10000"/>
                  <a:gd name="connsiteX935" fmla="*/ 7881 w 10000"/>
                  <a:gd name="connsiteY935" fmla="*/ 8174 h 10000"/>
                  <a:gd name="connsiteX936" fmla="*/ 7898 w 10000"/>
                  <a:gd name="connsiteY936" fmla="*/ 8187 h 10000"/>
                  <a:gd name="connsiteX937" fmla="*/ 7917 w 10000"/>
                  <a:gd name="connsiteY937" fmla="*/ 8187 h 10000"/>
                  <a:gd name="connsiteX938" fmla="*/ 7928 w 10000"/>
                  <a:gd name="connsiteY938" fmla="*/ 8157 h 10000"/>
                  <a:gd name="connsiteX939" fmla="*/ 7942 w 10000"/>
                  <a:gd name="connsiteY939" fmla="*/ 8157 h 10000"/>
                  <a:gd name="connsiteX940" fmla="*/ 7958 w 10000"/>
                  <a:gd name="connsiteY940" fmla="*/ 8164 h 10000"/>
                  <a:gd name="connsiteX941" fmla="*/ 7983 w 10000"/>
                  <a:gd name="connsiteY941" fmla="*/ 8144 h 10000"/>
                  <a:gd name="connsiteX942" fmla="*/ 8000 w 10000"/>
                  <a:gd name="connsiteY942" fmla="*/ 8109 h 10000"/>
                  <a:gd name="connsiteX943" fmla="*/ 7994 w 10000"/>
                  <a:gd name="connsiteY943" fmla="*/ 8093 h 10000"/>
                  <a:gd name="connsiteX944" fmla="*/ 7983 w 10000"/>
                  <a:gd name="connsiteY944" fmla="*/ 8070 h 10000"/>
                  <a:gd name="connsiteX945" fmla="*/ 7986 w 10000"/>
                  <a:gd name="connsiteY945" fmla="*/ 8063 h 10000"/>
                  <a:gd name="connsiteX946" fmla="*/ 7978 w 10000"/>
                  <a:gd name="connsiteY946" fmla="*/ 8044 h 10000"/>
                  <a:gd name="connsiteX947" fmla="*/ 7986 w 10000"/>
                  <a:gd name="connsiteY947" fmla="*/ 8002 h 10000"/>
                  <a:gd name="connsiteX948" fmla="*/ 7983 w 10000"/>
                  <a:gd name="connsiteY948" fmla="*/ 7947 h 10000"/>
                  <a:gd name="connsiteX949" fmla="*/ 7961 w 10000"/>
                  <a:gd name="connsiteY949" fmla="*/ 7931 h 10000"/>
                  <a:gd name="connsiteX950" fmla="*/ 7958 w 10000"/>
                  <a:gd name="connsiteY950" fmla="*/ 7898 h 10000"/>
                  <a:gd name="connsiteX951" fmla="*/ 7953 w 10000"/>
                  <a:gd name="connsiteY951" fmla="*/ 7856 h 10000"/>
                  <a:gd name="connsiteX952" fmla="*/ 7967 w 10000"/>
                  <a:gd name="connsiteY952" fmla="*/ 7837 h 10000"/>
                  <a:gd name="connsiteX953" fmla="*/ 7950 w 10000"/>
                  <a:gd name="connsiteY953" fmla="*/ 7824 h 10000"/>
                  <a:gd name="connsiteX954" fmla="*/ 7906 w 10000"/>
                  <a:gd name="connsiteY954" fmla="*/ 7814 h 10000"/>
                  <a:gd name="connsiteX955" fmla="*/ 7878 w 10000"/>
                  <a:gd name="connsiteY955" fmla="*/ 7814 h 10000"/>
                  <a:gd name="connsiteX956" fmla="*/ 7870 w 10000"/>
                  <a:gd name="connsiteY956" fmla="*/ 7795 h 10000"/>
                  <a:gd name="connsiteX957" fmla="*/ 7878 w 10000"/>
                  <a:gd name="connsiteY957" fmla="*/ 7778 h 10000"/>
                  <a:gd name="connsiteX958" fmla="*/ 7881 w 10000"/>
                  <a:gd name="connsiteY958" fmla="*/ 7775 h 10000"/>
                  <a:gd name="connsiteX959" fmla="*/ 7878 w 10000"/>
                  <a:gd name="connsiteY959" fmla="*/ 7743 h 10000"/>
                  <a:gd name="connsiteX960" fmla="*/ 7895 w 10000"/>
                  <a:gd name="connsiteY960" fmla="*/ 7733 h 10000"/>
                  <a:gd name="connsiteX961" fmla="*/ 7911 w 10000"/>
                  <a:gd name="connsiteY961" fmla="*/ 7710 h 10000"/>
                  <a:gd name="connsiteX962" fmla="*/ 7911 w 10000"/>
                  <a:gd name="connsiteY962" fmla="*/ 7665 h 10000"/>
                  <a:gd name="connsiteX963" fmla="*/ 7917 w 10000"/>
                  <a:gd name="connsiteY963" fmla="*/ 7600 h 10000"/>
                  <a:gd name="connsiteX964" fmla="*/ 7928 w 10000"/>
                  <a:gd name="connsiteY964" fmla="*/ 7581 h 10000"/>
                  <a:gd name="connsiteX965" fmla="*/ 7917 w 10000"/>
                  <a:gd name="connsiteY965" fmla="*/ 7474 h 10000"/>
                  <a:gd name="connsiteX966" fmla="*/ 7873 w 10000"/>
                  <a:gd name="connsiteY966" fmla="*/ 7335 h 10000"/>
                  <a:gd name="connsiteX967" fmla="*/ 7756 w 10000"/>
                  <a:gd name="connsiteY967" fmla="*/ 7050 h 10000"/>
                  <a:gd name="connsiteX968" fmla="*/ 7679 w 10000"/>
                  <a:gd name="connsiteY968" fmla="*/ 6839 h 10000"/>
                  <a:gd name="connsiteX969" fmla="*/ 7668 w 10000"/>
                  <a:gd name="connsiteY969" fmla="*/ 6823 h 10000"/>
                  <a:gd name="connsiteX970" fmla="*/ 7659 w 10000"/>
                  <a:gd name="connsiteY970" fmla="*/ 6768 h 10000"/>
                  <a:gd name="connsiteX971" fmla="*/ 7659 w 10000"/>
                  <a:gd name="connsiteY971" fmla="*/ 6739 h 10000"/>
                  <a:gd name="connsiteX972" fmla="*/ 7651 w 10000"/>
                  <a:gd name="connsiteY972" fmla="*/ 6713 h 10000"/>
                  <a:gd name="connsiteX973" fmla="*/ 7654 w 10000"/>
                  <a:gd name="connsiteY973" fmla="*/ 6684 h 10000"/>
                  <a:gd name="connsiteX974" fmla="*/ 7643 w 10000"/>
                  <a:gd name="connsiteY974" fmla="*/ 6626 h 10000"/>
                  <a:gd name="connsiteX975" fmla="*/ 7629 w 10000"/>
                  <a:gd name="connsiteY975" fmla="*/ 6600 h 10000"/>
                  <a:gd name="connsiteX976" fmla="*/ 7629 w 10000"/>
                  <a:gd name="connsiteY976" fmla="*/ 6580 h 10000"/>
                  <a:gd name="connsiteX977" fmla="*/ 7623 w 10000"/>
                  <a:gd name="connsiteY977" fmla="*/ 6541 h 10000"/>
                  <a:gd name="connsiteX978" fmla="*/ 7615 w 10000"/>
                  <a:gd name="connsiteY978" fmla="*/ 6522 h 10000"/>
                  <a:gd name="connsiteX979" fmla="*/ 7598 w 10000"/>
                  <a:gd name="connsiteY979" fmla="*/ 6509 h 10000"/>
                  <a:gd name="connsiteX980" fmla="*/ 7587 w 10000"/>
                  <a:gd name="connsiteY980" fmla="*/ 6493 h 10000"/>
                  <a:gd name="connsiteX981" fmla="*/ 7579 w 10000"/>
                  <a:gd name="connsiteY981" fmla="*/ 6464 h 10000"/>
                  <a:gd name="connsiteX982" fmla="*/ 7587 w 10000"/>
                  <a:gd name="connsiteY982" fmla="*/ 6438 h 10000"/>
                  <a:gd name="connsiteX983" fmla="*/ 7596 w 10000"/>
                  <a:gd name="connsiteY983" fmla="*/ 6425 h 10000"/>
                  <a:gd name="connsiteX984" fmla="*/ 7590 w 10000"/>
                  <a:gd name="connsiteY984" fmla="*/ 6396 h 10000"/>
                  <a:gd name="connsiteX985" fmla="*/ 7590 w 10000"/>
                  <a:gd name="connsiteY985" fmla="*/ 6373 h 10000"/>
                  <a:gd name="connsiteX986" fmla="*/ 7587 w 10000"/>
                  <a:gd name="connsiteY986" fmla="*/ 6354 h 10000"/>
                  <a:gd name="connsiteX987" fmla="*/ 7582 w 10000"/>
                  <a:gd name="connsiteY987" fmla="*/ 6344 h 10000"/>
                  <a:gd name="connsiteX988" fmla="*/ 7582 w 10000"/>
                  <a:gd name="connsiteY988" fmla="*/ 6324 h 10000"/>
                  <a:gd name="connsiteX989" fmla="*/ 7571 w 10000"/>
                  <a:gd name="connsiteY989" fmla="*/ 6302 h 10000"/>
                  <a:gd name="connsiteX990" fmla="*/ 7548 w 10000"/>
                  <a:gd name="connsiteY990" fmla="*/ 6256 h 10000"/>
                  <a:gd name="connsiteX991" fmla="*/ 7546 w 10000"/>
                  <a:gd name="connsiteY991" fmla="*/ 6218 h 10000"/>
                  <a:gd name="connsiteX992" fmla="*/ 7540 w 10000"/>
                  <a:gd name="connsiteY992" fmla="*/ 6159 h 10000"/>
                  <a:gd name="connsiteX993" fmla="*/ 7535 w 10000"/>
                  <a:gd name="connsiteY993" fmla="*/ 6114 h 10000"/>
                  <a:gd name="connsiteX994" fmla="*/ 7535 w 10000"/>
                  <a:gd name="connsiteY994" fmla="*/ 6088 h 10000"/>
                  <a:gd name="connsiteX995" fmla="*/ 7540 w 10000"/>
                  <a:gd name="connsiteY995" fmla="*/ 6049 h 10000"/>
                  <a:gd name="connsiteX996" fmla="*/ 7546 w 10000"/>
                  <a:gd name="connsiteY996" fmla="*/ 6004 h 10000"/>
                  <a:gd name="connsiteX997" fmla="*/ 7548 w 10000"/>
                  <a:gd name="connsiteY997" fmla="*/ 5965 h 10000"/>
                  <a:gd name="connsiteX998" fmla="*/ 7548 w 10000"/>
                  <a:gd name="connsiteY998" fmla="*/ 5946 h 10000"/>
                  <a:gd name="connsiteX999" fmla="*/ 7548 w 10000"/>
                  <a:gd name="connsiteY999" fmla="*/ 5933 h 10000"/>
                  <a:gd name="connsiteX1000" fmla="*/ 7548 w 10000"/>
                  <a:gd name="connsiteY1000" fmla="*/ 5910 h 10000"/>
                  <a:gd name="connsiteX1001" fmla="*/ 7548 w 10000"/>
                  <a:gd name="connsiteY1001" fmla="*/ 5897 h 10000"/>
                  <a:gd name="connsiteX1002" fmla="*/ 7546 w 10000"/>
                  <a:gd name="connsiteY1002" fmla="*/ 5871 h 10000"/>
                  <a:gd name="connsiteX1003" fmla="*/ 7535 w 10000"/>
                  <a:gd name="connsiteY1003" fmla="*/ 5839 h 10000"/>
                  <a:gd name="connsiteX1004" fmla="*/ 7524 w 10000"/>
                  <a:gd name="connsiteY1004" fmla="*/ 5797 h 10000"/>
                  <a:gd name="connsiteX1005" fmla="*/ 7518 w 10000"/>
                  <a:gd name="connsiteY1005" fmla="*/ 5767 h 10000"/>
                  <a:gd name="connsiteX1006" fmla="*/ 7515 w 10000"/>
                  <a:gd name="connsiteY1006" fmla="*/ 5745 h 10000"/>
                  <a:gd name="connsiteX1007" fmla="*/ 7501 w 10000"/>
                  <a:gd name="connsiteY1007" fmla="*/ 5683 h 10000"/>
                  <a:gd name="connsiteX1008" fmla="*/ 7490 w 10000"/>
                  <a:gd name="connsiteY1008" fmla="*/ 5631 h 10000"/>
                  <a:gd name="connsiteX1009" fmla="*/ 7482 w 10000"/>
                  <a:gd name="connsiteY1009" fmla="*/ 5593 h 10000"/>
                  <a:gd name="connsiteX1010" fmla="*/ 7476 w 10000"/>
                  <a:gd name="connsiteY1010" fmla="*/ 5570 h 10000"/>
                  <a:gd name="connsiteX1011" fmla="*/ 7476 w 10000"/>
                  <a:gd name="connsiteY1011" fmla="*/ 5528 h 10000"/>
                  <a:gd name="connsiteX1012" fmla="*/ 7482 w 10000"/>
                  <a:gd name="connsiteY1012" fmla="*/ 5502 h 10000"/>
                  <a:gd name="connsiteX1013" fmla="*/ 7490 w 10000"/>
                  <a:gd name="connsiteY1013" fmla="*/ 5489 h 10000"/>
                  <a:gd name="connsiteX1014" fmla="*/ 7499 w 10000"/>
                  <a:gd name="connsiteY1014" fmla="*/ 5479 h 10000"/>
                  <a:gd name="connsiteX1015" fmla="*/ 7493 w 10000"/>
                  <a:gd name="connsiteY1015" fmla="*/ 5427 h 10000"/>
                  <a:gd name="connsiteX1016" fmla="*/ 7501 w 10000"/>
                  <a:gd name="connsiteY1016" fmla="*/ 5415 h 10000"/>
                  <a:gd name="connsiteX1017" fmla="*/ 7510 w 10000"/>
                  <a:gd name="connsiteY1017" fmla="*/ 5398 h 10000"/>
                  <a:gd name="connsiteX1018" fmla="*/ 7515 w 10000"/>
                  <a:gd name="connsiteY1018" fmla="*/ 5379 h 10000"/>
                  <a:gd name="connsiteX1019" fmla="*/ 7526 w 10000"/>
                  <a:gd name="connsiteY1019" fmla="*/ 5366 h 10000"/>
                  <a:gd name="connsiteX1020" fmla="*/ 7518 w 10000"/>
                  <a:gd name="connsiteY1020" fmla="*/ 5350 h 10000"/>
                  <a:gd name="connsiteX1021" fmla="*/ 7518 w 10000"/>
                  <a:gd name="connsiteY1021" fmla="*/ 5330 h 10000"/>
                  <a:gd name="connsiteX1022" fmla="*/ 7526 w 10000"/>
                  <a:gd name="connsiteY1022" fmla="*/ 5311 h 10000"/>
                  <a:gd name="connsiteX1023" fmla="*/ 7540 w 10000"/>
                  <a:gd name="connsiteY1023" fmla="*/ 5291 h 10000"/>
                  <a:gd name="connsiteX1024" fmla="*/ 7540 w 10000"/>
                  <a:gd name="connsiteY1024" fmla="*/ 5266 h 10000"/>
                  <a:gd name="connsiteX1025" fmla="*/ 7540 w 10000"/>
                  <a:gd name="connsiteY1025" fmla="*/ 5256 h 10000"/>
                  <a:gd name="connsiteX1026" fmla="*/ 7524 w 10000"/>
                  <a:gd name="connsiteY1026" fmla="*/ 5233 h 10000"/>
                  <a:gd name="connsiteX1027" fmla="*/ 7515 w 10000"/>
                  <a:gd name="connsiteY1027" fmla="*/ 5217 h 10000"/>
                  <a:gd name="connsiteX1028" fmla="*/ 7490 w 10000"/>
                  <a:gd name="connsiteY1028" fmla="*/ 5178 h 10000"/>
                  <a:gd name="connsiteX1029" fmla="*/ 7474 w 10000"/>
                  <a:gd name="connsiteY1029" fmla="*/ 5162 h 10000"/>
                  <a:gd name="connsiteX1030" fmla="*/ 7457 w 10000"/>
                  <a:gd name="connsiteY1030" fmla="*/ 5120 h 10000"/>
                  <a:gd name="connsiteX1031" fmla="*/ 7421 w 10000"/>
                  <a:gd name="connsiteY1031" fmla="*/ 5087 h 10000"/>
                  <a:gd name="connsiteX1032" fmla="*/ 7380 w 10000"/>
                  <a:gd name="connsiteY1032" fmla="*/ 5068 h 10000"/>
                  <a:gd name="connsiteX1033" fmla="*/ 7355 w 10000"/>
                  <a:gd name="connsiteY1033" fmla="*/ 5058 h 10000"/>
                  <a:gd name="connsiteX1034" fmla="*/ 7332 w 10000"/>
                  <a:gd name="connsiteY1034" fmla="*/ 5049 h 10000"/>
                  <a:gd name="connsiteX1035" fmla="*/ 7305 w 10000"/>
                  <a:gd name="connsiteY1035" fmla="*/ 5016 h 10000"/>
                  <a:gd name="connsiteX1036" fmla="*/ 7305 w 10000"/>
                  <a:gd name="connsiteY1036" fmla="*/ 5000 h 10000"/>
                  <a:gd name="connsiteX1037" fmla="*/ 7296 w 10000"/>
                  <a:gd name="connsiteY1037" fmla="*/ 4971 h 10000"/>
                  <a:gd name="connsiteX1038" fmla="*/ 7288 w 10000"/>
                  <a:gd name="connsiteY1038" fmla="*/ 4945 h 10000"/>
                  <a:gd name="connsiteX1039" fmla="*/ 7280 w 10000"/>
                  <a:gd name="connsiteY1039" fmla="*/ 4916 h 10000"/>
                  <a:gd name="connsiteX1040" fmla="*/ 7291 w 10000"/>
                  <a:gd name="connsiteY1040" fmla="*/ 4887 h 10000"/>
                  <a:gd name="connsiteX1041" fmla="*/ 7291 w 10000"/>
                  <a:gd name="connsiteY1041" fmla="*/ 4858 h 10000"/>
                  <a:gd name="connsiteX1042" fmla="*/ 7271 w 10000"/>
                  <a:gd name="connsiteY1042" fmla="*/ 4819 h 10000"/>
                  <a:gd name="connsiteX1043" fmla="*/ 7255 w 10000"/>
                  <a:gd name="connsiteY1043" fmla="*/ 4828 h 10000"/>
                  <a:gd name="connsiteX1044" fmla="*/ 7235 w 10000"/>
                  <a:gd name="connsiteY1044" fmla="*/ 4841 h 10000"/>
                  <a:gd name="connsiteX1045" fmla="*/ 7216 w 10000"/>
                  <a:gd name="connsiteY1045" fmla="*/ 4867 h 10000"/>
                  <a:gd name="connsiteX1046" fmla="*/ 7191 w 10000"/>
                  <a:gd name="connsiteY1046" fmla="*/ 4870 h 10000"/>
                  <a:gd name="connsiteX1047" fmla="*/ 7155 w 10000"/>
                  <a:gd name="connsiteY1047" fmla="*/ 4887 h 10000"/>
                  <a:gd name="connsiteX1048" fmla="*/ 7122 w 10000"/>
                  <a:gd name="connsiteY1048" fmla="*/ 4893 h 10000"/>
                  <a:gd name="connsiteX1049" fmla="*/ 7105 w 10000"/>
                  <a:gd name="connsiteY1049" fmla="*/ 4896 h 10000"/>
                  <a:gd name="connsiteX1050" fmla="*/ 7094 w 10000"/>
                  <a:gd name="connsiteY1050" fmla="*/ 4916 h 10000"/>
                  <a:gd name="connsiteX1051" fmla="*/ 7080 w 10000"/>
                  <a:gd name="connsiteY1051" fmla="*/ 4903 h 10000"/>
                  <a:gd name="connsiteX1052" fmla="*/ 7072 w 10000"/>
                  <a:gd name="connsiteY1052" fmla="*/ 4851 h 10000"/>
                  <a:gd name="connsiteX1053" fmla="*/ 7042 w 10000"/>
                  <a:gd name="connsiteY1053" fmla="*/ 4819 h 10000"/>
                  <a:gd name="connsiteX1054" fmla="*/ 7030 w 10000"/>
                  <a:gd name="connsiteY1054" fmla="*/ 4780 h 10000"/>
                  <a:gd name="connsiteX1055" fmla="*/ 7039 w 10000"/>
                  <a:gd name="connsiteY1055" fmla="*/ 4757 h 10000"/>
                  <a:gd name="connsiteX1056" fmla="*/ 7047 w 10000"/>
                  <a:gd name="connsiteY1056" fmla="*/ 4744 h 10000"/>
                  <a:gd name="connsiteX1057" fmla="*/ 7022 w 10000"/>
                  <a:gd name="connsiteY1057" fmla="*/ 4725 h 10000"/>
                  <a:gd name="connsiteX1058" fmla="*/ 7000 w 10000"/>
                  <a:gd name="connsiteY1058" fmla="*/ 4715 h 10000"/>
                  <a:gd name="connsiteX1059" fmla="*/ 6975 w 10000"/>
                  <a:gd name="connsiteY1059" fmla="*/ 4709 h 10000"/>
                  <a:gd name="connsiteX1060" fmla="*/ 6945 w 10000"/>
                  <a:gd name="connsiteY1060" fmla="*/ 4696 h 10000"/>
                  <a:gd name="connsiteX1061" fmla="*/ 6953 w 10000"/>
                  <a:gd name="connsiteY1061" fmla="*/ 4679 h 10000"/>
                  <a:gd name="connsiteX1062" fmla="*/ 6961 w 10000"/>
                  <a:gd name="connsiteY1062" fmla="*/ 4660 h 10000"/>
                  <a:gd name="connsiteX1063" fmla="*/ 6983 w 10000"/>
                  <a:gd name="connsiteY1063" fmla="*/ 4644 h 10000"/>
                  <a:gd name="connsiteX1064" fmla="*/ 7014 w 10000"/>
                  <a:gd name="connsiteY1064" fmla="*/ 4634 h 10000"/>
                  <a:gd name="connsiteX1065" fmla="*/ 7025 w 10000"/>
                  <a:gd name="connsiteY1065" fmla="*/ 4615 h 10000"/>
                  <a:gd name="connsiteX1066" fmla="*/ 7047 w 10000"/>
                  <a:gd name="connsiteY1066" fmla="*/ 4582 h 10000"/>
                  <a:gd name="connsiteX1067" fmla="*/ 7069 w 10000"/>
                  <a:gd name="connsiteY1067" fmla="*/ 4563 h 10000"/>
                  <a:gd name="connsiteX1068" fmla="*/ 7078 w 10000"/>
                  <a:gd name="connsiteY1068" fmla="*/ 4553 h 10000"/>
                  <a:gd name="connsiteX1069" fmla="*/ 7097 w 10000"/>
                  <a:gd name="connsiteY1069" fmla="*/ 4527 h 10000"/>
                  <a:gd name="connsiteX1070" fmla="*/ 7122 w 10000"/>
                  <a:gd name="connsiteY1070" fmla="*/ 4517 h 10000"/>
                  <a:gd name="connsiteX1071" fmla="*/ 7139 w 10000"/>
                  <a:gd name="connsiteY1071" fmla="*/ 4488 h 10000"/>
                  <a:gd name="connsiteX1072" fmla="*/ 7147 w 10000"/>
                  <a:gd name="connsiteY1072" fmla="*/ 4459 h 10000"/>
                  <a:gd name="connsiteX1073" fmla="*/ 7161 w 10000"/>
                  <a:gd name="connsiteY1073" fmla="*/ 4440 h 10000"/>
                  <a:gd name="connsiteX1074" fmla="*/ 7177 w 10000"/>
                  <a:gd name="connsiteY1074" fmla="*/ 4430 h 10000"/>
                  <a:gd name="connsiteX1075" fmla="*/ 7202 w 10000"/>
                  <a:gd name="connsiteY1075" fmla="*/ 4407 h 10000"/>
                  <a:gd name="connsiteX1076" fmla="*/ 7224 w 10000"/>
                  <a:gd name="connsiteY1076" fmla="*/ 4417 h 10000"/>
                  <a:gd name="connsiteX1077" fmla="*/ 7241 w 10000"/>
                  <a:gd name="connsiteY1077" fmla="*/ 4404 h 10000"/>
                  <a:gd name="connsiteX1078" fmla="*/ 7263 w 10000"/>
                  <a:gd name="connsiteY1078" fmla="*/ 4398 h 10000"/>
                  <a:gd name="connsiteX1079" fmla="*/ 7283 w 10000"/>
                  <a:gd name="connsiteY1079" fmla="*/ 4424 h 10000"/>
                  <a:gd name="connsiteX1080" fmla="*/ 7305 w 10000"/>
                  <a:gd name="connsiteY1080" fmla="*/ 4433 h 10000"/>
                  <a:gd name="connsiteX1081" fmla="*/ 7332 w 10000"/>
                  <a:gd name="connsiteY1081" fmla="*/ 4443 h 10000"/>
                  <a:gd name="connsiteX1082" fmla="*/ 7380 w 10000"/>
                  <a:gd name="connsiteY1082" fmla="*/ 4398 h 10000"/>
                  <a:gd name="connsiteX1083" fmla="*/ 7404 w 10000"/>
                  <a:gd name="connsiteY1083" fmla="*/ 4378 h 10000"/>
                  <a:gd name="connsiteX1084" fmla="*/ 7418 w 10000"/>
                  <a:gd name="connsiteY1084" fmla="*/ 4369 h 10000"/>
                  <a:gd name="connsiteX1085" fmla="*/ 7443 w 10000"/>
                  <a:gd name="connsiteY1085" fmla="*/ 4356 h 10000"/>
                  <a:gd name="connsiteX1086" fmla="*/ 7460 w 10000"/>
                  <a:gd name="connsiteY1086" fmla="*/ 4385 h 10000"/>
                  <a:gd name="connsiteX1087" fmla="*/ 7460 w 10000"/>
                  <a:gd name="connsiteY1087" fmla="*/ 4404 h 10000"/>
                  <a:gd name="connsiteX1088" fmla="*/ 7499 w 10000"/>
                  <a:gd name="connsiteY1088" fmla="*/ 4417 h 10000"/>
                  <a:gd name="connsiteX1089" fmla="*/ 7515 w 10000"/>
                  <a:gd name="connsiteY1089" fmla="*/ 4414 h 10000"/>
                  <a:gd name="connsiteX1090" fmla="*/ 7565 w 10000"/>
                  <a:gd name="connsiteY1090" fmla="*/ 4385 h 10000"/>
                  <a:gd name="connsiteX1091" fmla="*/ 7579 w 10000"/>
                  <a:gd name="connsiteY1091" fmla="*/ 4346 h 10000"/>
                  <a:gd name="connsiteX1092" fmla="*/ 7582 w 10000"/>
                  <a:gd name="connsiteY1092" fmla="*/ 4317 h 10000"/>
                  <a:gd name="connsiteX1093" fmla="*/ 7590 w 10000"/>
                  <a:gd name="connsiteY1093" fmla="*/ 4301 h 10000"/>
                  <a:gd name="connsiteX1094" fmla="*/ 7612 w 10000"/>
                  <a:gd name="connsiteY1094" fmla="*/ 4271 h 10000"/>
                  <a:gd name="connsiteX1095" fmla="*/ 7623 w 10000"/>
                  <a:gd name="connsiteY1095" fmla="*/ 4262 h 10000"/>
                  <a:gd name="connsiteX1096" fmla="*/ 7634 w 10000"/>
                  <a:gd name="connsiteY1096" fmla="*/ 4245 h 10000"/>
                  <a:gd name="connsiteX1097" fmla="*/ 7645 w 10000"/>
                  <a:gd name="connsiteY1097" fmla="*/ 4265 h 10000"/>
                  <a:gd name="connsiteX1098" fmla="*/ 7670 w 10000"/>
                  <a:gd name="connsiteY1098" fmla="*/ 4284 h 10000"/>
                  <a:gd name="connsiteX1099" fmla="*/ 7701 w 10000"/>
                  <a:gd name="connsiteY1099" fmla="*/ 4275 h 10000"/>
                  <a:gd name="connsiteX1100" fmla="*/ 7717 w 10000"/>
                  <a:gd name="connsiteY1100" fmla="*/ 4275 h 10000"/>
                  <a:gd name="connsiteX1101" fmla="*/ 7740 w 10000"/>
                  <a:gd name="connsiteY1101" fmla="*/ 4284 h 10000"/>
                  <a:gd name="connsiteX1102" fmla="*/ 7767 w 10000"/>
                  <a:gd name="connsiteY1102" fmla="*/ 4284 h 10000"/>
                  <a:gd name="connsiteX1103" fmla="*/ 7895 w 10000"/>
                  <a:gd name="connsiteY1103" fmla="*/ 4207 h 10000"/>
                  <a:gd name="connsiteX1104" fmla="*/ 7895 w 10000"/>
                  <a:gd name="connsiteY1104" fmla="*/ 4187 h 10000"/>
                  <a:gd name="connsiteX1105" fmla="*/ 7895 w 10000"/>
                  <a:gd name="connsiteY1105" fmla="*/ 4171 h 10000"/>
                  <a:gd name="connsiteX1106" fmla="*/ 7903 w 10000"/>
                  <a:gd name="connsiteY1106" fmla="*/ 4148 h 10000"/>
                  <a:gd name="connsiteX1107" fmla="*/ 7917 w 10000"/>
                  <a:gd name="connsiteY1107" fmla="*/ 4158 h 10000"/>
                  <a:gd name="connsiteX1108" fmla="*/ 7967 w 10000"/>
                  <a:gd name="connsiteY1108" fmla="*/ 4203 h 10000"/>
                  <a:gd name="connsiteX1109" fmla="*/ 7994 w 10000"/>
                  <a:gd name="connsiteY1109" fmla="*/ 4203 h 10000"/>
                  <a:gd name="connsiteX1110" fmla="*/ 8064 w 10000"/>
                  <a:gd name="connsiteY1110" fmla="*/ 4242 h 10000"/>
                  <a:gd name="connsiteX1111" fmla="*/ 8083 w 10000"/>
                  <a:gd name="connsiteY1111" fmla="*/ 4245 h 10000"/>
                  <a:gd name="connsiteX1112" fmla="*/ 8105 w 10000"/>
                  <a:gd name="connsiteY1112" fmla="*/ 4226 h 10000"/>
                  <a:gd name="connsiteX1113" fmla="*/ 8136 w 10000"/>
                  <a:gd name="connsiteY1113" fmla="*/ 4187 h 10000"/>
                  <a:gd name="connsiteX1114" fmla="*/ 8161 w 10000"/>
                  <a:gd name="connsiteY1114" fmla="*/ 4168 h 10000"/>
                  <a:gd name="connsiteX1115" fmla="*/ 8172 w 10000"/>
                  <a:gd name="connsiteY1115" fmla="*/ 4161 h 10000"/>
                  <a:gd name="connsiteX1116" fmla="*/ 8208 w 10000"/>
                  <a:gd name="connsiteY1116" fmla="*/ 4168 h 10000"/>
                  <a:gd name="connsiteX1117" fmla="*/ 8235 w 10000"/>
                  <a:gd name="connsiteY1117" fmla="*/ 4168 h 10000"/>
                  <a:gd name="connsiteX1118" fmla="*/ 8258 w 10000"/>
                  <a:gd name="connsiteY1118" fmla="*/ 4152 h 10000"/>
                  <a:gd name="connsiteX1119" fmla="*/ 8283 w 10000"/>
                  <a:gd name="connsiteY1119" fmla="*/ 4152 h 10000"/>
                  <a:gd name="connsiteX1120" fmla="*/ 8299 w 10000"/>
                  <a:gd name="connsiteY1120" fmla="*/ 4132 h 10000"/>
                  <a:gd name="connsiteX1121" fmla="*/ 8316 w 10000"/>
                  <a:gd name="connsiteY1121" fmla="*/ 4113 h 10000"/>
                  <a:gd name="connsiteX1122" fmla="*/ 8330 w 10000"/>
                  <a:gd name="connsiteY1122" fmla="*/ 4084 h 10000"/>
                  <a:gd name="connsiteX1123" fmla="*/ 8341 w 10000"/>
                  <a:gd name="connsiteY1123" fmla="*/ 4058 h 10000"/>
                  <a:gd name="connsiteX1124" fmla="*/ 8349 w 10000"/>
                  <a:gd name="connsiteY1124" fmla="*/ 4064 h 10000"/>
                  <a:gd name="connsiteX1125" fmla="*/ 8366 w 10000"/>
                  <a:gd name="connsiteY1125" fmla="*/ 4067 h 10000"/>
                  <a:gd name="connsiteX1126" fmla="*/ 8374 w 10000"/>
                  <a:gd name="connsiteY1126" fmla="*/ 4084 h 10000"/>
                  <a:gd name="connsiteX1127" fmla="*/ 8402 w 10000"/>
                  <a:gd name="connsiteY1127" fmla="*/ 4054 h 10000"/>
                  <a:gd name="connsiteX1128" fmla="*/ 8427 w 10000"/>
                  <a:gd name="connsiteY1128" fmla="*/ 4028 h 10000"/>
                  <a:gd name="connsiteX1129" fmla="*/ 8438 w 10000"/>
                  <a:gd name="connsiteY1129" fmla="*/ 4025 h 10000"/>
                  <a:gd name="connsiteX1130" fmla="*/ 8468 w 10000"/>
                  <a:gd name="connsiteY1130" fmla="*/ 4006 h 10000"/>
                  <a:gd name="connsiteX1131" fmla="*/ 8485 w 10000"/>
                  <a:gd name="connsiteY1131" fmla="*/ 3999 h 10000"/>
                  <a:gd name="connsiteX1132" fmla="*/ 8493 w 10000"/>
                  <a:gd name="connsiteY1132" fmla="*/ 4025 h 10000"/>
                  <a:gd name="connsiteX1133" fmla="*/ 8515 w 10000"/>
                  <a:gd name="connsiteY1133" fmla="*/ 4028 h 10000"/>
                  <a:gd name="connsiteX1134" fmla="*/ 8543 w 10000"/>
                  <a:gd name="connsiteY1134" fmla="*/ 4009 h 10000"/>
                  <a:gd name="connsiteX1135" fmla="*/ 8551 w 10000"/>
                  <a:gd name="connsiteY1135" fmla="*/ 3990 h 10000"/>
                  <a:gd name="connsiteX1136" fmla="*/ 8582 w 10000"/>
                  <a:gd name="connsiteY1136" fmla="*/ 3977 h 10000"/>
                  <a:gd name="connsiteX1137" fmla="*/ 8596 w 10000"/>
                  <a:gd name="connsiteY1137" fmla="*/ 3977 h 10000"/>
                  <a:gd name="connsiteX1138" fmla="*/ 8607 w 10000"/>
                  <a:gd name="connsiteY1138" fmla="*/ 3980 h 10000"/>
                  <a:gd name="connsiteX1139" fmla="*/ 8645 w 10000"/>
                  <a:gd name="connsiteY1139" fmla="*/ 3970 h 10000"/>
                  <a:gd name="connsiteX1140" fmla="*/ 8654 w 10000"/>
                  <a:gd name="connsiteY1140" fmla="*/ 3951 h 10000"/>
                  <a:gd name="connsiteX1141" fmla="*/ 8670 w 10000"/>
                  <a:gd name="connsiteY1141" fmla="*/ 3935 h 10000"/>
                  <a:gd name="connsiteX1142" fmla="*/ 8695 w 10000"/>
                  <a:gd name="connsiteY1142" fmla="*/ 3935 h 10000"/>
                  <a:gd name="connsiteX1143" fmla="*/ 8704 w 10000"/>
                  <a:gd name="connsiteY1143" fmla="*/ 3951 h 10000"/>
                  <a:gd name="connsiteX1144" fmla="*/ 8717 w 10000"/>
                  <a:gd name="connsiteY1144" fmla="*/ 3964 h 10000"/>
                  <a:gd name="connsiteX1145" fmla="*/ 8751 w 10000"/>
                  <a:gd name="connsiteY1145" fmla="*/ 3951 h 10000"/>
                  <a:gd name="connsiteX1146" fmla="*/ 8776 w 10000"/>
                  <a:gd name="connsiteY1146" fmla="*/ 3935 h 10000"/>
                  <a:gd name="connsiteX1147" fmla="*/ 8798 w 10000"/>
                  <a:gd name="connsiteY1147" fmla="*/ 3925 h 10000"/>
                  <a:gd name="connsiteX1148" fmla="*/ 8806 w 10000"/>
                  <a:gd name="connsiteY1148" fmla="*/ 3892 h 10000"/>
                  <a:gd name="connsiteX1149" fmla="*/ 8814 w 10000"/>
                  <a:gd name="connsiteY1149" fmla="*/ 3876 h 10000"/>
                  <a:gd name="connsiteX1150" fmla="*/ 8839 w 10000"/>
                  <a:gd name="connsiteY1150" fmla="*/ 3873 h 10000"/>
                  <a:gd name="connsiteX1151" fmla="*/ 8842 w 10000"/>
                  <a:gd name="connsiteY1151" fmla="*/ 3876 h 10000"/>
                  <a:gd name="connsiteX1152" fmla="*/ 8856 w 10000"/>
                  <a:gd name="connsiteY1152" fmla="*/ 3863 h 10000"/>
                  <a:gd name="connsiteX1153" fmla="*/ 8856 w 10000"/>
                  <a:gd name="connsiteY1153" fmla="*/ 3841 h 10000"/>
                  <a:gd name="connsiteX1154" fmla="*/ 8870 w 10000"/>
                  <a:gd name="connsiteY1154" fmla="*/ 3821 h 10000"/>
                  <a:gd name="connsiteX1155" fmla="*/ 8903 w 10000"/>
                  <a:gd name="connsiteY1155" fmla="*/ 3802 h 10000"/>
                  <a:gd name="connsiteX1156" fmla="*/ 8914 w 10000"/>
                  <a:gd name="connsiteY1156" fmla="*/ 3782 h 10000"/>
                  <a:gd name="connsiteX1157" fmla="*/ 8939 w 10000"/>
                  <a:gd name="connsiteY1157" fmla="*/ 3782 h 10000"/>
                  <a:gd name="connsiteX1158" fmla="*/ 8961 w 10000"/>
                  <a:gd name="connsiteY1158" fmla="*/ 3779 h 10000"/>
                  <a:gd name="connsiteX1159" fmla="*/ 8983 w 10000"/>
                  <a:gd name="connsiteY1159" fmla="*/ 3760 h 10000"/>
                  <a:gd name="connsiteX1160" fmla="*/ 9003 w 10000"/>
                  <a:gd name="connsiteY1160" fmla="*/ 3763 h 10000"/>
                  <a:gd name="connsiteX1161" fmla="*/ 9019 w 10000"/>
                  <a:gd name="connsiteY1161" fmla="*/ 3779 h 10000"/>
                  <a:gd name="connsiteX1162" fmla="*/ 9050 w 10000"/>
                  <a:gd name="connsiteY1162" fmla="*/ 3812 h 10000"/>
                  <a:gd name="connsiteX1163" fmla="*/ 9080 w 10000"/>
                  <a:gd name="connsiteY1163" fmla="*/ 3831 h 10000"/>
                  <a:gd name="connsiteX1164" fmla="*/ 9097 w 10000"/>
                  <a:gd name="connsiteY1164" fmla="*/ 3867 h 10000"/>
                  <a:gd name="connsiteX1165" fmla="*/ 9114 w 10000"/>
                  <a:gd name="connsiteY1165" fmla="*/ 3902 h 10000"/>
                  <a:gd name="connsiteX1166" fmla="*/ 9122 w 10000"/>
                  <a:gd name="connsiteY1166" fmla="*/ 3935 h 10000"/>
                  <a:gd name="connsiteX1167" fmla="*/ 9125 w 10000"/>
                  <a:gd name="connsiteY1167" fmla="*/ 3964 h 10000"/>
                  <a:gd name="connsiteX1168" fmla="*/ 9130 w 10000"/>
                  <a:gd name="connsiteY1168" fmla="*/ 3999 h 10000"/>
                  <a:gd name="connsiteX1169" fmla="*/ 9130 w 10000"/>
                  <a:gd name="connsiteY1169" fmla="*/ 4054 h 10000"/>
                  <a:gd name="connsiteX1170" fmla="*/ 9155 w 10000"/>
                  <a:gd name="connsiteY1170" fmla="*/ 4093 h 10000"/>
                  <a:gd name="connsiteX1171" fmla="*/ 9169 w 10000"/>
                  <a:gd name="connsiteY1171" fmla="*/ 4090 h 10000"/>
                  <a:gd name="connsiteX1172" fmla="*/ 9211 w 10000"/>
                  <a:gd name="connsiteY1172" fmla="*/ 4077 h 10000"/>
                  <a:gd name="connsiteX1173" fmla="*/ 9244 w 10000"/>
                  <a:gd name="connsiteY1173" fmla="*/ 4077 h 10000"/>
                  <a:gd name="connsiteX1174" fmla="*/ 9252 w 10000"/>
                  <a:gd name="connsiteY1174" fmla="*/ 4103 h 10000"/>
                  <a:gd name="connsiteX1175" fmla="*/ 9258 w 10000"/>
                  <a:gd name="connsiteY1175" fmla="*/ 4148 h 10000"/>
                  <a:gd name="connsiteX1176" fmla="*/ 9269 w 10000"/>
                  <a:gd name="connsiteY1176" fmla="*/ 4158 h 10000"/>
                  <a:gd name="connsiteX1177" fmla="*/ 9294 w 10000"/>
                  <a:gd name="connsiteY1177" fmla="*/ 4158 h 10000"/>
                  <a:gd name="connsiteX1178" fmla="*/ 9319 w 10000"/>
                  <a:gd name="connsiteY1178" fmla="*/ 4168 h 10000"/>
                  <a:gd name="connsiteX1179" fmla="*/ 9346 w 10000"/>
                  <a:gd name="connsiteY1179" fmla="*/ 4190 h 10000"/>
                  <a:gd name="connsiteX1180" fmla="*/ 9357 w 10000"/>
                  <a:gd name="connsiteY1180" fmla="*/ 4168 h 10000"/>
                  <a:gd name="connsiteX1181" fmla="*/ 9371 w 10000"/>
                  <a:gd name="connsiteY1181" fmla="*/ 4132 h 10000"/>
                  <a:gd name="connsiteX1182" fmla="*/ 9391 w 10000"/>
                  <a:gd name="connsiteY1182" fmla="*/ 4113 h 10000"/>
                  <a:gd name="connsiteX1183" fmla="*/ 9407 w 10000"/>
                  <a:gd name="connsiteY1183" fmla="*/ 4103 h 10000"/>
                  <a:gd name="connsiteX1184" fmla="*/ 9435 w 10000"/>
                  <a:gd name="connsiteY1184" fmla="*/ 4100 h 10000"/>
                  <a:gd name="connsiteX1185" fmla="*/ 9460 w 10000"/>
                  <a:gd name="connsiteY1185" fmla="*/ 4084 h 10000"/>
                  <a:gd name="connsiteX1186" fmla="*/ 9485 w 10000"/>
                  <a:gd name="connsiteY1186" fmla="*/ 4067 h 10000"/>
                  <a:gd name="connsiteX1187" fmla="*/ 9496 w 10000"/>
                  <a:gd name="connsiteY1187" fmla="*/ 4054 h 10000"/>
                  <a:gd name="connsiteX1188" fmla="*/ 9526 w 10000"/>
                  <a:gd name="connsiteY1188" fmla="*/ 4048 h 10000"/>
                  <a:gd name="connsiteX1189" fmla="*/ 9557 w 10000"/>
                  <a:gd name="connsiteY1189" fmla="*/ 4038 h 10000"/>
                  <a:gd name="connsiteX1190" fmla="*/ 9584 w 10000"/>
                  <a:gd name="connsiteY1190" fmla="*/ 4019 h 10000"/>
                  <a:gd name="connsiteX1191" fmla="*/ 9623 w 10000"/>
                  <a:gd name="connsiteY1191" fmla="*/ 4016 h 10000"/>
                  <a:gd name="connsiteX1192" fmla="*/ 9648 w 10000"/>
                  <a:gd name="connsiteY1192" fmla="*/ 4009 h 10000"/>
                  <a:gd name="connsiteX1193" fmla="*/ 9673 w 10000"/>
                  <a:gd name="connsiteY1193" fmla="*/ 4019 h 10000"/>
                  <a:gd name="connsiteX1194" fmla="*/ 9712 w 10000"/>
                  <a:gd name="connsiteY1194" fmla="*/ 4038 h 10000"/>
                  <a:gd name="connsiteX1195" fmla="*/ 9742 w 10000"/>
                  <a:gd name="connsiteY1195" fmla="*/ 4074 h 10000"/>
                  <a:gd name="connsiteX1196" fmla="*/ 9776 w 10000"/>
                  <a:gd name="connsiteY1196" fmla="*/ 4093 h 10000"/>
                  <a:gd name="connsiteX1197" fmla="*/ 9814 w 10000"/>
                  <a:gd name="connsiteY1197" fmla="*/ 4109 h 10000"/>
                  <a:gd name="connsiteX1198" fmla="*/ 9859 w 10000"/>
                  <a:gd name="connsiteY1198" fmla="*/ 4119 h 10000"/>
                  <a:gd name="connsiteX1199" fmla="*/ 9898 w 10000"/>
                  <a:gd name="connsiteY1199" fmla="*/ 4122 h 10000"/>
                  <a:gd name="connsiteX1200" fmla="*/ 9931 w 10000"/>
                  <a:gd name="connsiteY1200" fmla="*/ 4109 h 10000"/>
                  <a:gd name="connsiteX1201" fmla="*/ 9956 w 10000"/>
                  <a:gd name="connsiteY1201" fmla="*/ 4100 h 10000"/>
                  <a:gd name="connsiteX1202" fmla="*/ 9981 w 10000"/>
                  <a:gd name="connsiteY1202" fmla="*/ 4067 h 10000"/>
                  <a:gd name="connsiteX1203" fmla="*/ 9994 w 10000"/>
                  <a:gd name="connsiteY1203" fmla="*/ 4035 h 10000"/>
                  <a:gd name="connsiteX1204" fmla="*/ 10000 w 10000"/>
                  <a:gd name="connsiteY1204" fmla="*/ 3996 h 10000"/>
                  <a:gd name="connsiteX1205" fmla="*/ 9994 w 10000"/>
                  <a:gd name="connsiteY1205" fmla="*/ 3941 h 10000"/>
                  <a:gd name="connsiteX1206" fmla="*/ 9986 w 10000"/>
                  <a:gd name="connsiteY1206" fmla="*/ 3905 h 10000"/>
                  <a:gd name="connsiteX1207" fmla="*/ 9981 w 10000"/>
                  <a:gd name="connsiteY1207" fmla="*/ 3857 h 10000"/>
                  <a:gd name="connsiteX1208" fmla="*/ 9989 w 10000"/>
                  <a:gd name="connsiteY1208" fmla="*/ 3837 h 10000"/>
                  <a:gd name="connsiteX1209" fmla="*/ 9989 w 10000"/>
                  <a:gd name="connsiteY1209" fmla="*/ 3812 h 10000"/>
                  <a:gd name="connsiteX1210" fmla="*/ 9981 w 10000"/>
                  <a:gd name="connsiteY1210" fmla="*/ 3792 h 10000"/>
                  <a:gd name="connsiteX1211" fmla="*/ 9970 w 10000"/>
                  <a:gd name="connsiteY1211" fmla="*/ 3763 h 10000"/>
                  <a:gd name="connsiteX1212" fmla="*/ 9945 w 10000"/>
                  <a:gd name="connsiteY1212" fmla="*/ 3705 h 10000"/>
                  <a:gd name="connsiteX1213" fmla="*/ 9931 w 10000"/>
                  <a:gd name="connsiteY1213" fmla="*/ 3659 h 10000"/>
                  <a:gd name="connsiteX1214" fmla="*/ 9903 w 10000"/>
                  <a:gd name="connsiteY1214" fmla="*/ 3640 h 10000"/>
                  <a:gd name="connsiteX1215" fmla="*/ 9881 w 10000"/>
                  <a:gd name="connsiteY1215" fmla="*/ 3620 h 10000"/>
                  <a:gd name="connsiteX1216" fmla="*/ 9856 w 10000"/>
                  <a:gd name="connsiteY1216" fmla="*/ 3595 h 10000"/>
                  <a:gd name="connsiteX1217" fmla="*/ 9817 w 10000"/>
                  <a:gd name="connsiteY1217" fmla="*/ 3562 h 10000"/>
                  <a:gd name="connsiteX1218" fmla="*/ 9795 w 10000"/>
                  <a:gd name="connsiteY1218" fmla="*/ 3546 h 10000"/>
                  <a:gd name="connsiteX1219" fmla="*/ 9778 w 10000"/>
                  <a:gd name="connsiteY1219" fmla="*/ 3527 h 10000"/>
                  <a:gd name="connsiteX1220" fmla="*/ 9745 w 10000"/>
                  <a:gd name="connsiteY1220" fmla="*/ 3501 h 10000"/>
                  <a:gd name="connsiteX1221" fmla="*/ 9726 w 10000"/>
                  <a:gd name="connsiteY1221" fmla="*/ 3488 h 10000"/>
                  <a:gd name="connsiteX1222" fmla="*/ 9704 w 10000"/>
                  <a:gd name="connsiteY1222" fmla="*/ 3472 h 10000"/>
                  <a:gd name="connsiteX1223" fmla="*/ 9695 w 10000"/>
                  <a:gd name="connsiteY1223" fmla="*/ 3468 h 10000"/>
                  <a:gd name="connsiteX1224" fmla="*/ 9690 w 10000"/>
                  <a:gd name="connsiteY1224" fmla="*/ 3459 h 10000"/>
                  <a:gd name="connsiteX1225" fmla="*/ 9673 w 10000"/>
                  <a:gd name="connsiteY1225" fmla="*/ 3449 h 10000"/>
                  <a:gd name="connsiteX1226" fmla="*/ 9665 w 10000"/>
                  <a:gd name="connsiteY1226" fmla="*/ 3442 h 10000"/>
                  <a:gd name="connsiteX1227" fmla="*/ 9654 w 10000"/>
                  <a:gd name="connsiteY1227" fmla="*/ 3449 h 10000"/>
                  <a:gd name="connsiteX1228" fmla="*/ 9521 w 10000"/>
                  <a:gd name="connsiteY1228" fmla="*/ 3394 h 10000"/>
                  <a:gd name="connsiteX1229" fmla="*/ 9510 w 10000"/>
                  <a:gd name="connsiteY1229" fmla="*/ 3368 h 10000"/>
                  <a:gd name="connsiteX1230" fmla="*/ 9496 w 10000"/>
                  <a:gd name="connsiteY1230" fmla="*/ 3287 h 10000"/>
                  <a:gd name="connsiteX1231" fmla="*/ 9488 w 10000"/>
                  <a:gd name="connsiteY1231" fmla="*/ 3216 h 10000"/>
                  <a:gd name="connsiteX1232" fmla="*/ 9493 w 10000"/>
                  <a:gd name="connsiteY1232" fmla="*/ 3174 h 10000"/>
                  <a:gd name="connsiteX1233" fmla="*/ 9501 w 10000"/>
                  <a:gd name="connsiteY1233" fmla="*/ 3128 h 10000"/>
                  <a:gd name="connsiteX1234" fmla="*/ 9488 w 10000"/>
                  <a:gd name="connsiteY1234" fmla="*/ 3025 h 10000"/>
                  <a:gd name="connsiteX1235" fmla="*/ 9446 w 10000"/>
                  <a:gd name="connsiteY1235" fmla="*/ 2931 h 10000"/>
                  <a:gd name="connsiteX1236" fmla="*/ 9382 w 10000"/>
                  <a:gd name="connsiteY1236" fmla="*/ 2837 h 10000"/>
                  <a:gd name="connsiteX1237" fmla="*/ 9316 w 10000"/>
                  <a:gd name="connsiteY1237" fmla="*/ 2753 h 10000"/>
                  <a:gd name="connsiteX1238" fmla="*/ 9294 w 10000"/>
                  <a:gd name="connsiteY1238" fmla="*/ 2655 h 10000"/>
                  <a:gd name="connsiteX1239" fmla="*/ 9213 w 10000"/>
                  <a:gd name="connsiteY1239" fmla="*/ 2328 h 10000"/>
                  <a:gd name="connsiteX1240" fmla="*/ 9172 w 10000"/>
                  <a:gd name="connsiteY1240" fmla="*/ 2286 h 10000"/>
                  <a:gd name="connsiteX1241" fmla="*/ 9019 w 10000"/>
                  <a:gd name="connsiteY1241" fmla="*/ 2082 h 10000"/>
                  <a:gd name="connsiteX1242" fmla="*/ 8906 w 10000"/>
                  <a:gd name="connsiteY1242" fmla="*/ 1946 h 10000"/>
                  <a:gd name="connsiteX1243" fmla="*/ 8801 w 10000"/>
                  <a:gd name="connsiteY1243" fmla="*/ 1778 h 10000"/>
                  <a:gd name="connsiteX1244" fmla="*/ 8806 w 10000"/>
                  <a:gd name="connsiteY1244" fmla="*/ 1713 h 10000"/>
                  <a:gd name="connsiteX1245" fmla="*/ 8809 w 10000"/>
                  <a:gd name="connsiteY1245" fmla="*/ 1703 h 10000"/>
                  <a:gd name="connsiteX1246" fmla="*/ 8817 w 10000"/>
                  <a:gd name="connsiteY1246" fmla="*/ 1713 h 10000"/>
                  <a:gd name="connsiteX1247" fmla="*/ 8834 w 10000"/>
                  <a:gd name="connsiteY1247" fmla="*/ 1729 h 10000"/>
                  <a:gd name="connsiteX1248" fmla="*/ 8839 w 10000"/>
                  <a:gd name="connsiteY1248" fmla="*/ 1729 h 10000"/>
                  <a:gd name="connsiteX1249" fmla="*/ 8848 w 10000"/>
                  <a:gd name="connsiteY1249" fmla="*/ 1723 h 10000"/>
                  <a:gd name="connsiteX1250" fmla="*/ 8850 w 10000"/>
                  <a:gd name="connsiteY1250" fmla="*/ 1703 h 10000"/>
                  <a:gd name="connsiteX1251" fmla="*/ 8850 w 10000"/>
                  <a:gd name="connsiteY1251" fmla="*/ 1684 h 10000"/>
                  <a:gd name="connsiteX1252" fmla="*/ 8850 w 10000"/>
                  <a:gd name="connsiteY1252" fmla="*/ 1648 h 10000"/>
                  <a:gd name="connsiteX1253" fmla="*/ 8881 w 10000"/>
                  <a:gd name="connsiteY1253" fmla="*/ 1571 h 10000"/>
                  <a:gd name="connsiteX1254" fmla="*/ 8895 w 10000"/>
                  <a:gd name="connsiteY1254" fmla="*/ 1541 h 10000"/>
                  <a:gd name="connsiteX1255" fmla="*/ 8895 w 10000"/>
                  <a:gd name="connsiteY1255" fmla="*/ 1525 h 10000"/>
                  <a:gd name="connsiteX1256" fmla="*/ 8881 w 10000"/>
                  <a:gd name="connsiteY1256" fmla="*/ 1516 h 10000"/>
                  <a:gd name="connsiteX1257" fmla="*/ 8864 w 10000"/>
                  <a:gd name="connsiteY1257" fmla="*/ 1522 h 10000"/>
                  <a:gd name="connsiteX1258" fmla="*/ 8850 w 10000"/>
                  <a:gd name="connsiteY1258" fmla="*/ 1535 h 10000"/>
                  <a:gd name="connsiteX1259" fmla="*/ 8834 w 10000"/>
                  <a:gd name="connsiteY1259" fmla="*/ 1571 h 10000"/>
                  <a:gd name="connsiteX1260" fmla="*/ 8825 w 10000"/>
                  <a:gd name="connsiteY1260" fmla="*/ 1587 h 10000"/>
                  <a:gd name="connsiteX1261" fmla="*/ 8776 w 10000"/>
                  <a:gd name="connsiteY1261" fmla="*/ 1571 h 10000"/>
                  <a:gd name="connsiteX1262" fmla="*/ 8745 w 10000"/>
                  <a:gd name="connsiteY1262" fmla="*/ 1580 h 10000"/>
                  <a:gd name="connsiteX1263" fmla="*/ 8720 w 10000"/>
                  <a:gd name="connsiteY1263" fmla="*/ 1587 h 10000"/>
                  <a:gd name="connsiteX1264" fmla="*/ 8709 w 10000"/>
                  <a:gd name="connsiteY1264" fmla="*/ 1609 h 10000"/>
                  <a:gd name="connsiteX1265" fmla="*/ 8693 w 10000"/>
                  <a:gd name="connsiteY1265" fmla="*/ 1616 h 10000"/>
                  <a:gd name="connsiteX1266" fmla="*/ 8684 w 10000"/>
                  <a:gd name="connsiteY1266" fmla="*/ 1639 h 10000"/>
                  <a:gd name="connsiteX1267" fmla="*/ 8684 w 10000"/>
                  <a:gd name="connsiteY1267" fmla="*/ 1658 h 10000"/>
                  <a:gd name="connsiteX1268" fmla="*/ 8665 w 10000"/>
                  <a:gd name="connsiteY1268" fmla="*/ 1655 h 10000"/>
                  <a:gd name="connsiteX1269" fmla="*/ 8665 w 10000"/>
                  <a:gd name="connsiteY1269" fmla="*/ 1645 h 10000"/>
                  <a:gd name="connsiteX1270" fmla="*/ 8665 w 10000"/>
                  <a:gd name="connsiteY1270" fmla="*/ 1626 h 10000"/>
                  <a:gd name="connsiteX1271" fmla="*/ 8676 w 10000"/>
                  <a:gd name="connsiteY1271" fmla="*/ 1609 h 10000"/>
                  <a:gd name="connsiteX1272" fmla="*/ 8679 w 10000"/>
                  <a:gd name="connsiteY1272" fmla="*/ 1597 h 10000"/>
                  <a:gd name="connsiteX1273" fmla="*/ 8687 w 10000"/>
                  <a:gd name="connsiteY1273" fmla="*/ 1577 h 10000"/>
                  <a:gd name="connsiteX1274" fmla="*/ 8695 w 10000"/>
                  <a:gd name="connsiteY1274" fmla="*/ 1554 h 10000"/>
                  <a:gd name="connsiteX1275" fmla="*/ 8709 w 10000"/>
                  <a:gd name="connsiteY1275" fmla="*/ 1532 h 10000"/>
                  <a:gd name="connsiteX1276" fmla="*/ 8704 w 10000"/>
                  <a:gd name="connsiteY1276" fmla="*/ 1512 h 10000"/>
                  <a:gd name="connsiteX1277" fmla="*/ 8695 w 10000"/>
                  <a:gd name="connsiteY1277" fmla="*/ 1503 h 10000"/>
                  <a:gd name="connsiteX1278" fmla="*/ 8684 w 10000"/>
                  <a:gd name="connsiteY1278" fmla="*/ 1503 h 10000"/>
                  <a:gd name="connsiteX1279" fmla="*/ 8670 w 10000"/>
                  <a:gd name="connsiteY1279" fmla="*/ 1525 h 10000"/>
                  <a:gd name="connsiteX1280" fmla="*/ 8665 w 10000"/>
                  <a:gd name="connsiteY1280" fmla="*/ 1545 h 10000"/>
                  <a:gd name="connsiteX1281" fmla="*/ 8654 w 10000"/>
                  <a:gd name="connsiteY1281" fmla="*/ 1567 h 10000"/>
                  <a:gd name="connsiteX1282" fmla="*/ 8648 w 10000"/>
                  <a:gd name="connsiteY1282" fmla="*/ 1587 h 10000"/>
                  <a:gd name="connsiteX1283" fmla="*/ 8640 w 10000"/>
                  <a:gd name="connsiteY1283" fmla="*/ 1629 h 10000"/>
                  <a:gd name="connsiteX1284" fmla="*/ 8620 w 10000"/>
                  <a:gd name="connsiteY1284" fmla="*/ 1635 h 10000"/>
                  <a:gd name="connsiteX1285" fmla="*/ 8612 w 10000"/>
                  <a:gd name="connsiteY1285" fmla="*/ 1635 h 10000"/>
                  <a:gd name="connsiteX1286" fmla="*/ 8604 w 10000"/>
                  <a:gd name="connsiteY1286" fmla="*/ 1626 h 10000"/>
                  <a:gd name="connsiteX1287" fmla="*/ 8596 w 10000"/>
                  <a:gd name="connsiteY1287" fmla="*/ 1616 h 10000"/>
                  <a:gd name="connsiteX1288" fmla="*/ 8596 w 10000"/>
                  <a:gd name="connsiteY1288" fmla="*/ 1580 h 10000"/>
                  <a:gd name="connsiteX1289" fmla="*/ 8587 w 10000"/>
                  <a:gd name="connsiteY1289" fmla="*/ 1545 h 10000"/>
                  <a:gd name="connsiteX1290" fmla="*/ 8565 w 10000"/>
                  <a:gd name="connsiteY1290" fmla="*/ 1516 h 10000"/>
                  <a:gd name="connsiteX1291" fmla="*/ 8543 w 10000"/>
                  <a:gd name="connsiteY1291" fmla="*/ 1512 h 10000"/>
                  <a:gd name="connsiteX1292" fmla="*/ 8518 w 10000"/>
                  <a:gd name="connsiteY1292" fmla="*/ 1532 h 10000"/>
                  <a:gd name="connsiteX1293" fmla="*/ 8476 w 10000"/>
                  <a:gd name="connsiteY1293" fmla="*/ 1567 h 10000"/>
                  <a:gd name="connsiteX1294" fmla="*/ 8454 w 10000"/>
                  <a:gd name="connsiteY1294" fmla="*/ 1551 h 10000"/>
                  <a:gd name="connsiteX1295" fmla="*/ 8402 w 10000"/>
                  <a:gd name="connsiteY1295" fmla="*/ 1493 h 10000"/>
                  <a:gd name="connsiteX1296" fmla="*/ 8371 w 10000"/>
                  <a:gd name="connsiteY1296" fmla="*/ 1428 h 10000"/>
                  <a:gd name="connsiteX1297" fmla="*/ 8072 w 10000"/>
                  <a:gd name="connsiteY1297" fmla="*/ 1422 h 10000"/>
                  <a:gd name="connsiteX1298" fmla="*/ 7823 w 10000"/>
                  <a:gd name="connsiteY1298" fmla="*/ 1279 h 10000"/>
                  <a:gd name="connsiteX1299" fmla="*/ 7587 w 10000"/>
                  <a:gd name="connsiteY1299" fmla="*/ 1133 h 10000"/>
                  <a:gd name="connsiteX1300" fmla="*/ 7526 w 10000"/>
                  <a:gd name="connsiteY1300" fmla="*/ 1098 h 10000"/>
                  <a:gd name="connsiteX1301" fmla="*/ 7346 w 10000"/>
                  <a:gd name="connsiteY1301" fmla="*/ 991 h 10000"/>
                  <a:gd name="connsiteX1302" fmla="*/ 7321 w 10000"/>
                  <a:gd name="connsiteY1302" fmla="*/ 959 h 10000"/>
                  <a:gd name="connsiteX1303" fmla="*/ 7307 w 10000"/>
                  <a:gd name="connsiteY1303" fmla="*/ 871 h 10000"/>
                  <a:gd name="connsiteX1304" fmla="*/ 7224 w 10000"/>
                  <a:gd name="connsiteY1304" fmla="*/ 816 h 10000"/>
                  <a:gd name="connsiteX1305" fmla="*/ 7147 w 10000"/>
                  <a:gd name="connsiteY1305" fmla="*/ 787 h 10000"/>
                  <a:gd name="connsiteX1306" fmla="*/ 7080 w 10000"/>
                  <a:gd name="connsiteY1306" fmla="*/ 742 h 10000"/>
                  <a:gd name="connsiteX1307" fmla="*/ 7069 w 10000"/>
                  <a:gd name="connsiteY1307" fmla="*/ 767 h 10000"/>
                  <a:gd name="connsiteX1308" fmla="*/ 7033 w 10000"/>
                  <a:gd name="connsiteY1308" fmla="*/ 787 h 10000"/>
                  <a:gd name="connsiteX1309" fmla="*/ 6820 w 10000"/>
                  <a:gd name="connsiteY1309" fmla="*/ 878 h 10000"/>
                  <a:gd name="connsiteX1310" fmla="*/ 6726 w 10000"/>
                  <a:gd name="connsiteY1310" fmla="*/ 897 h 10000"/>
                  <a:gd name="connsiteX1311" fmla="*/ 6626 w 10000"/>
                  <a:gd name="connsiteY1311" fmla="*/ 955 h 10000"/>
                  <a:gd name="connsiteX1312" fmla="*/ 6582 w 10000"/>
                  <a:gd name="connsiteY1312" fmla="*/ 946 h 10000"/>
                  <a:gd name="connsiteX1313" fmla="*/ 6571 w 10000"/>
                  <a:gd name="connsiteY1313" fmla="*/ 955 h 10000"/>
                  <a:gd name="connsiteX1314" fmla="*/ 6507 w 10000"/>
                  <a:gd name="connsiteY1314" fmla="*/ 975 h 10000"/>
                  <a:gd name="connsiteX1315" fmla="*/ 6485 w 10000"/>
                  <a:gd name="connsiteY1315" fmla="*/ 975 h 10000"/>
                  <a:gd name="connsiteX1316" fmla="*/ 6476 w 10000"/>
                  <a:gd name="connsiteY1316" fmla="*/ 965 h 10000"/>
                  <a:gd name="connsiteX1317" fmla="*/ 6474 w 10000"/>
                  <a:gd name="connsiteY1317" fmla="*/ 936 h 10000"/>
                  <a:gd name="connsiteX1318" fmla="*/ 6452 w 10000"/>
                  <a:gd name="connsiteY1318" fmla="*/ 887 h 10000"/>
                  <a:gd name="connsiteX1319" fmla="*/ 6352 w 10000"/>
                  <a:gd name="connsiteY1319" fmla="*/ 767 h 10000"/>
                  <a:gd name="connsiteX1320" fmla="*/ 6313 w 10000"/>
                  <a:gd name="connsiteY1320" fmla="*/ 732 h 10000"/>
                  <a:gd name="connsiteX1321" fmla="*/ 6296 w 10000"/>
                  <a:gd name="connsiteY1321" fmla="*/ 690 h 10000"/>
                  <a:gd name="connsiteX1322" fmla="*/ 6271 w 10000"/>
                  <a:gd name="connsiteY1322" fmla="*/ 664 h 10000"/>
                  <a:gd name="connsiteX1323" fmla="*/ 6266 w 10000"/>
                  <a:gd name="connsiteY1323" fmla="*/ 654 h 10000"/>
                  <a:gd name="connsiteX1324" fmla="*/ 6111 w 10000"/>
                  <a:gd name="connsiteY1324" fmla="*/ 398 h 10000"/>
                  <a:gd name="connsiteX1325" fmla="*/ 5903 w 10000"/>
                  <a:gd name="connsiteY1325" fmla="*/ 408 h 10000"/>
                  <a:gd name="connsiteX1326" fmla="*/ 5837 w 10000"/>
                  <a:gd name="connsiteY1326" fmla="*/ 427 h 10000"/>
                  <a:gd name="connsiteX1327" fmla="*/ 5756 w 10000"/>
                  <a:gd name="connsiteY1327" fmla="*/ 453 h 10000"/>
                  <a:gd name="connsiteX1328" fmla="*/ 5681 w 10000"/>
                  <a:gd name="connsiteY1328" fmla="*/ 453 h 10000"/>
                  <a:gd name="connsiteX1329" fmla="*/ 5609 w 10000"/>
                  <a:gd name="connsiteY1329" fmla="*/ 447 h 10000"/>
                  <a:gd name="connsiteX1330" fmla="*/ 5554 w 10000"/>
                  <a:gd name="connsiteY1330" fmla="*/ 304 h 10000"/>
                  <a:gd name="connsiteX1331" fmla="*/ 5529 w 10000"/>
                  <a:gd name="connsiteY1331" fmla="*/ 301 h 10000"/>
                  <a:gd name="connsiteX1332" fmla="*/ 5393 w 10000"/>
                  <a:gd name="connsiteY1332" fmla="*/ 256 h 10000"/>
                  <a:gd name="connsiteX1333" fmla="*/ 5366 w 10000"/>
                  <a:gd name="connsiteY1333" fmla="*/ 220 h 10000"/>
                  <a:gd name="connsiteX1334" fmla="*/ 5249 w 10000"/>
                  <a:gd name="connsiteY1334" fmla="*/ 155 h 10000"/>
                  <a:gd name="connsiteX1335" fmla="*/ 5141 w 10000"/>
                  <a:gd name="connsiteY1335" fmla="*/ 52 h 10000"/>
                  <a:gd name="connsiteX1336" fmla="*/ 5116 w 10000"/>
                  <a:gd name="connsiteY1336" fmla="*/ 3 h 10000"/>
                  <a:gd name="connsiteX1337" fmla="*/ 5061 w 10000"/>
                  <a:gd name="connsiteY1337" fmla="*/ 0 h 10000"/>
                  <a:gd name="connsiteX1338" fmla="*/ 5036 w 10000"/>
                  <a:gd name="connsiteY1338" fmla="*/ 32 h 10000"/>
                  <a:gd name="connsiteX1339" fmla="*/ 4942 w 10000"/>
                  <a:gd name="connsiteY1339" fmla="*/ 133 h 10000"/>
                  <a:gd name="connsiteX1340" fmla="*/ 4900 w 10000"/>
                  <a:gd name="connsiteY1340" fmla="*/ 217 h 10000"/>
                  <a:gd name="connsiteX1341" fmla="*/ 4861 w 10000"/>
                  <a:gd name="connsiteY1341" fmla="*/ 198 h 10000"/>
                  <a:gd name="connsiteX1342" fmla="*/ 4795 w 10000"/>
                  <a:gd name="connsiteY1342" fmla="*/ 68 h 10000"/>
                  <a:gd name="connsiteX1343" fmla="*/ 4778 w 10000"/>
                  <a:gd name="connsiteY1343" fmla="*/ 62 h 10000"/>
                  <a:gd name="connsiteX1344" fmla="*/ 4765 w 10000"/>
                  <a:gd name="connsiteY1344" fmla="*/ 62 h 10000"/>
                  <a:gd name="connsiteX1345" fmla="*/ 4748 w 10000"/>
                  <a:gd name="connsiteY1345" fmla="*/ 68 h 10000"/>
                  <a:gd name="connsiteX1346" fmla="*/ 4673 w 10000"/>
                  <a:gd name="connsiteY1346" fmla="*/ 136 h 10000"/>
                  <a:gd name="connsiteX1347" fmla="*/ 4632 w 10000"/>
                  <a:gd name="connsiteY1347" fmla="*/ 201 h 10000"/>
                  <a:gd name="connsiteX1348" fmla="*/ 4623 w 10000"/>
                  <a:gd name="connsiteY1348" fmla="*/ 210 h 10000"/>
                  <a:gd name="connsiteX1349" fmla="*/ 4579 w 10000"/>
                  <a:gd name="connsiteY1349" fmla="*/ 220 h 10000"/>
                  <a:gd name="connsiteX1350" fmla="*/ 4479 w 10000"/>
                  <a:gd name="connsiteY1350" fmla="*/ 198 h 10000"/>
                  <a:gd name="connsiteX1351" fmla="*/ 4402 w 10000"/>
                  <a:gd name="connsiteY1351" fmla="*/ 165 h 10000"/>
                  <a:gd name="connsiteX1352" fmla="*/ 4374 w 10000"/>
                  <a:gd name="connsiteY1352" fmla="*/ 165 h 10000"/>
                  <a:gd name="connsiteX1353" fmla="*/ 4335 w 10000"/>
                  <a:gd name="connsiteY1353" fmla="*/ 172 h 10000"/>
                  <a:gd name="connsiteX1354" fmla="*/ 4302 w 10000"/>
                  <a:gd name="connsiteY1354" fmla="*/ 188 h 10000"/>
                  <a:gd name="connsiteX1355" fmla="*/ 4271 w 10000"/>
                  <a:gd name="connsiteY1355" fmla="*/ 220 h 10000"/>
                  <a:gd name="connsiteX1356" fmla="*/ 4238 w 10000"/>
                  <a:gd name="connsiteY1356" fmla="*/ 240 h 10000"/>
                  <a:gd name="connsiteX1357" fmla="*/ 4324 w 10000"/>
                  <a:gd name="connsiteY1357" fmla="*/ 1289 h 10000"/>
                  <a:gd name="connsiteX1358" fmla="*/ 3521 w 10000"/>
                  <a:gd name="connsiteY1358" fmla="*/ 7730 h 10000"/>
                  <a:gd name="connsiteX1359" fmla="*/ 3554 w 10000"/>
                  <a:gd name="connsiteY1359" fmla="*/ 7740 h 10000"/>
                  <a:gd name="connsiteX1360" fmla="*/ 3560 w 10000"/>
                  <a:gd name="connsiteY1360" fmla="*/ 7749 h 10000"/>
                  <a:gd name="connsiteX1361" fmla="*/ 3562 w 10000"/>
                  <a:gd name="connsiteY1361" fmla="*/ 7759 h 10000"/>
                  <a:gd name="connsiteX1362" fmla="*/ 3573 w 10000"/>
                  <a:gd name="connsiteY1362" fmla="*/ 7766 h 10000"/>
                  <a:gd name="connsiteX1363" fmla="*/ 3584 w 10000"/>
                  <a:gd name="connsiteY1363" fmla="*/ 7759 h 10000"/>
                  <a:gd name="connsiteX1364" fmla="*/ 3598 w 10000"/>
                  <a:gd name="connsiteY1364" fmla="*/ 7743 h 10000"/>
                  <a:gd name="connsiteX1365" fmla="*/ 3609 w 10000"/>
                  <a:gd name="connsiteY1365" fmla="*/ 7756 h 10000"/>
                  <a:gd name="connsiteX1366" fmla="*/ 3623 w 10000"/>
                  <a:gd name="connsiteY1366" fmla="*/ 7733 h 10000"/>
                  <a:gd name="connsiteX1367" fmla="*/ 3632 w 10000"/>
                  <a:gd name="connsiteY1367" fmla="*/ 7730 h 10000"/>
                  <a:gd name="connsiteX1368" fmla="*/ 3634 w 10000"/>
                  <a:gd name="connsiteY1368" fmla="*/ 7730 h 10000"/>
                  <a:gd name="connsiteX1369" fmla="*/ 3643 w 10000"/>
                  <a:gd name="connsiteY1369" fmla="*/ 7730 h 10000"/>
                  <a:gd name="connsiteX1370" fmla="*/ 3657 w 10000"/>
                  <a:gd name="connsiteY1370" fmla="*/ 7733 h 10000"/>
                  <a:gd name="connsiteX1371" fmla="*/ 3670 w 10000"/>
                  <a:gd name="connsiteY1371" fmla="*/ 7730 h 10000"/>
                  <a:gd name="connsiteX1372" fmla="*/ 3687 w 10000"/>
                  <a:gd name="connsiteY1372" fmla="*/ 7730 h 10000"/>
                  <a:gd name="connsiteX1373" fmla="*/ 3690 w 10000"/>
                  <a:gd name="connsiteY1373" fmla="*/ 7730 h 10000"/>
                  <a:gd name="connsiteX1374" fmla="*/ 3704 w 10000"/>
                  <a:gd name="connsiteY1374" fmla="*/ 7740 h 10000"/>
                  <a:gd name="connsiteX1375" fmla="*/ 3712 w 10000"/>
                  <a:gd name="connsiteY1375" fmla="*/ 7743 h 10000"/>
                  <a:gd name="connsiteX1376" fmla="*/ 3723 w 10000"/>
                  <a:gd name="connsiteY1376" fmla="*/ 7749 h 10000"/>
                  <a:gd name="connsiteX1377" fmla="*/ 3729 w 10000"/>
                  <a:gd name="connsiteY1377" fmla="*/ 7749 h 10000"/>
                  <a:gd name="connsiteX1378" fmla="*/ 3729 w 10000"/>
                  <a:gd name="connsiteY1378" fmla="*/ 7743 h 10000"/>
                  <a:gd name="connsiteX1379" fmla="*/ 3745 w 10000"/>
                  <a:gd name="connsiteY1379" fmla="*/ 7740 h 10000"/>
                  <a:gd name="connsiteX1380" fmla="*/ 3753 w 10000"/>
                  <a:gd name="connsiteY1380" fmla="*/ 7730 h 10000"/>
                  <a:gd name="connsiteX1381" fmla="*/ 3762 w 10000"/>
                  <a:gd name="connsiteY1381" fmla="*/ 7720 h 10000"/>
                  <a:gd name="connsiteX1382" fmla="*/ 3776 w 10000"/>
                  <a:gd name="connsiteY1382" fmla="*/ 7710 h 10000"/>
                  <a:gd name="connsiteX1383" fmla="*/ 3784 w 10000"/>
                  <a:gd name="connsiteY1383" fmla="*/ 7701 h 10000"/>
                  <a:gd name="connsiteX1384" fmla="*/ 3792 w 10000"/>
                  <a:gd name="connsiteY1384" fmla="*/ 7694 h 10000"/>
                  <a:gd name="connsiteX1385" fmla="*/ 3801 w 10000"/>
                  <a:gd name="connsiteY1385" fmla="*/ 7685 h 10000"/>
                  <a:gd name="connsiteX1386" fmla="*/ 3803 w 10000"/>
                  <a:gd name="connsiteY1386" fmla="*/ 7685 h 10000"/>
                  <a:gd name="connsiteX1387" fmla="*/ 3809 w 10000"/>
                  <a:gd name="connsiteY1387" fmla="*/ 7685 h 10000"/>
                  <a:gd name="connsiteX1388" fmla="*/ 3817 w 10000"/>
                  <a:gd name="connsiteY1388" fmla="*/ 7691 h 10000"/>
                  <a:gd name="connsiteX1389" fmla="*/ 3778 w 10000"/>
                  <a:gd name="connsiteY1389" fmla="*/ 7756 h 10000"/>
                  <a:gd name="connsiteX1390" fmla="*/ 3762 w 10000"/>
                  <a:gd name="connsiteY1390" fmla="*/ 7775 h 10000"/>
                  <a:gd name="connsiteX1391" fmla="*/ 3748 w 10000"/>
                  <a:gd name="connsiteY1391" fmla="*/ 7775 h 10000"/>
                  <a:gd name="connsiteX1392" fmla="*/ 3737 w 10000"/>
                  <a:gd name="connsiteY1392" fmla="*/ 7778 h 10000"/>
                  <a:gd name="connsiteX1393" fmla="*/ 3723 w 10000"/>
                  <a:gd name="connsiteY1393" fmla="*/ 7778 h 10000"/>
                  <a:gd name="connsiteX1394" fmla="*/ 3720 w 10000"/>
                  <a:gd name="connsiteY1394" fmla="*/ 7785 h 10000"/>
                  <a:gd name="connsiteX1395" fmla="*/ 3715 w 10000"/>
                  <a:gd name="connsiteY1395" fmla="*/ 7788 h 10000"/>
                  <a:gd name="connsiteX1396" fmla="*/ 3704 w 10000"/>
                  <a:gd name="connsiteY1396" fmla="*/ 7804 h 10000"/>
                  <a:gd name="connsiteX1397" fmla="*/ 3712 w 10000"/>
                  <a:gd name="connsiteY1397" fmla="*/ 8005 h 10000"/>
                  <a:gd name="connsiteX1398" fmla="*/ 3706 w 10000"/>
                  <a:gd name="connsiteY1398" fmla="*/ 8021 h 10000"/>
                  <a:gd name="connsiteX1399" fmla="*/ 3712 w 10000"/>
                  <a:gd name="connsiteY1399" fmla="*/ 8044 h 10000"/>
                  <a:gd name="connsiteX1400" fmla="*/ 3712 w 10000"/>
                  <a:gd name="connsiteY1400" fmla="*/ 8051 h 10000"/>
                  <a:gd name="connsiteX1401" fmla="*/ 3729 w 10000"/>
                  <a:gd name="connsiteY1401" fmla="*/ 8060 h 10000"/>
                  <a:gd name="connsiteX1402" fmla="*/ 3767 w 10000"/>
                  <a:gd name="connsiteY1402" fmla="*/ 8106 h 10000"/>
                  <a:gd name="connsiteX1403" fmla="*/ 3770 w 10000"/>
                  <a:gd name="connsiteY1403" fmla="*/ 8119 h 10000"/>
                  <a:gd name="connsiteX1404" fmla="*/ 3787 w 10000"/>
                  <a:gd name="connsiteY1404" fmla="*/ 8157 h 10000"/>
                  <a:gd name="connsiteX1405" fmla="*/ 3740 w 10000"/>
                  <a:gd name="connsiteY1405" fmla="*/ 8154 h 10000"/>
                  <a:gd name="connsiteX1406" fmla="*/ 3731 w 10000"/>
                  <a:gd name="connsiteY1406" fmla="*/ 8138 h 10000"/>
                  <a:gd name="connsiteX1407" fmla="*/ 3729 w 10000"/>
                  <a:gd name="connsiteY1407" fmla="*/ 8125 h 10000"/>
                  <a:gd name="connsiteX1408" fmla="*/ 3712 w 10000"/>
                  <a:gd name="connsiteY1408" fmla="*/ 8115 h 10000"/>
                  <a:gd name="connsiteX1409" fmla="*/ 3704 w 10000"/>
                  <a:gd name="connsiteY1409" fmla="*/ 8109 h 10000"/>
                  <a:gd name="connsiteX1410" fmla="*/ 3687 w 10000"/>
                  <a:gd name="connsiteY1410" fmla="*/ 8099 h 10000"/>
                  <a:gd name="connsiteX1411" fmla="*/ 3673 w 10000"/>
                  <a:gd name="connsiteY1411" fmla="*/ 8093 h 10000"/>
                  <a:gd name="connsiteX1412" fmla="*/ 3665 w 10000"/>
                  <a:gd name="connsiteY1412" fmla="*/ 8083 h 10000"/>
                  <a:gd name="connsiteX1413" fmla="*/ 3648 w 10000"/>
                  <a:gd name="connsiteY1413" fmla="*/ 8073 h 10000"/>
                  <a:gd name="connsiteX1414" fmla="*/ 3643 w 10000"/>
                  <a:gd name="connsiteY1414" fmla="*/ 8063 h 10000"/>
                  <a:gd name="connsiteX1415" fmla="*/ 3632 w 10000"/>
                  <a:gd name="connsiteY1415" fmla="*/ 8054 h 10000"/>
                  <a:gd name="connsiteX1416" fmla="*/ 3623 w 10000"/>
                  <a:gd name="connsiteY1416" fmla="*/ 8060 h 10000"/>
                  <a:gd name="connsiteX1417" fmla="*/ 3615 w 10000"/>
                  <a:gd name="connsiteY1417" fmla="*/ 8070 h 10000"/>
                  <a:gd name="connsiteX1418" fmla="*/ 3607 w 10000"/>
                  <a:gd name="connsiteY1418" fmla="*/ 8083 h 10000"/>
                  <a:gd name="connsiteX1419" fmla="*/ 3607 w 10000"/>
                  <a:gd name="connsiteY1419" fmla="*/ 8099 h 10000"/>
                  <a:gd name="connsiteX1420" fmla="*/ 3607 w 10000"/>
                  <a:gd name="connsiteY1420" fmla="*/ 8125 h 10000"/>
                  <a:gd name="connsiteX1421" fmla="*/ 3601 w 10000"/>
                  <a:gd name="connsiteY1421" fmla="*/ 8148 h 10000"/>
                  <a:gd name="connsiteX1422" fmla="*/ 3584 w 10000"/>
                  <a:gd name="connsiteY1422" fmla="*/ 8154 h 10000"/>
                  <a:gd name="connsiteX1423" fmla="*/ 3573 w 10000"/>
                  <a:gd name="connsiteY1423" fmla="*/ 8154 h 10000"/>
                  <a:gd name="connsiteX1424" fmla="*/ 3560 w 10000"/>
                  <a:gd name="connsiteY1424" fmla="*/ 8138 h 10000"/>
                  <a:gd name="connsiteX1425" fmla="*/ 3551 w 10000"/>
                  <a:gd name="connsiteY1425" fmla="*/ 8119 h 10000"/>
                  <a:gd name="connsiteX1426" fmla="*/ 3535 w 10000"/>
                  <a:gd name="connsiteY1426" fmla="*/ 8099 h 10000"/>
                  <a:gd name="connsiteX1427" fmla="*/ 3504 w 10000"/>
                  <a:gd name="connsiteY1427" fmla="*/ 8073 h 10000"/>
                  <a:gd name="connsiteX1428" fmla="*/ 3493 w 10000"/>
                  <a:gd name="connsiteY1428" fmla="*/ 8051 h 10000"/>
                  <a:gd name="connsiteX1429" fmla="*/ 3488 w 10000"/>
                  <a:gd name="connsiteY1429" fmla="*/ 8034 h 10000"/>
                  <a:gd name="connsiteX1430" fmla="*/ 3488 w 10000"/>
                  <a:gd name="connsiteY1430" fmla="*/ 8012 h 10000"/>
                  <a:gd name="connsiteX1431" fmla="*/ 3496 w 10000"/>
                  <a:gd name="connsiteY1431" fmla="*/ 8002 h 10000"/>
                  <a:gd name="connsiteX1432" fmla="*/ 3501 w 10000"/>
                  <a:gd name="connsiteY1432" fmla="*/ 7992 h 10000"/>
                  <a:gd name="connsiteX1433" fmla="*/ 3471 w 10000"/>
                  <a:gd name="connsiteY1433" fmla="*/ 7918 h 10000"/>
                  <a:gd name="connsiteX1434" fmla="*/ 3457 w 10000"/>
                  <a:gd name="connsiteY1434" fmla="*/ 7872 h 10000"/>
                  <a:gd name="connsiteX1435" fmla="*/ 3449 w 10000"/>
                  <a:gd name="connsiteY1435" fmla="*/ 7847 h 10000"/>
                  <a:gd name="connsiteX1436" fmla="*/ 3446 w 10000"/>
                  <a:gd name="connsiteY1436" fmla="*/ 7827 h 10000"/>
                  <a:gd name="connsiteX1437" fmla="*/ 3457 w 10000"/>
                  <a:gd name="connsiteY1437" fmla="*/ 7808 h 10000"/>
                  <a:gd name="connsiteX1438" fmla="*/ 3465 w 10000"/>
                  <a:gd name="connsiteY1438" fmla="*/ 7798 h 10000"/>
                  <a:gd name="connsiteX1439" fmla="*/ 3476 w 10000"/>
                  <a:gd name="connsiteY1439" fmla="*/ 7788 h 10000"/>
                  <a:gd name="connsiteX1440" fmla="*/ 3479 w 10000"/>
                  <a:gd name="connsiteY1440" fmla="*/ 7795 h 10000"/>
                  <a:gd name="connsiteX1441" fmla="*/ 3501 w 10000"/>
                  <a:gd name="connsiteY1441" fmla="*/ 7817 h 10000"/>
                  <a:gd name="connsiteX1442" fmla="*/ 3518 w 10000"/>
                  <a:gd name="connsiteY1442" fmla="*/ 7843 h 10000"/>
                  <a:gd name="connsiteX1443" fmla="*/ 3521 w 10000"/>
                  <a:gd name="connsiteY1443" fmla="*/ 7847 h 10000"/>
                  <a:gd name="connsiteX1444" fmla="*/ 3512 w 10000"/>
                  <a:gd name="connsiteY1444" fmla="*/ 7824 h 10000"/>
                  <a:gd name="connsiteX0" fmla="*/ 4324 w 10000"/>
                  <a:gd name="connsiteY0" fmla="*/ 1289 h 10000"/>
                  <a:gd name="connsiteX1" fmla="*/ 4296 w 10000"/>
                  <a:gd name="connsiteY1" fmla="*/ 1305 h 10000"/>
                  <a:gd name="connsiteX2" fmla="*/ 4285 w 10000"/>
                  <a:gd name="connsiteY2" fmla="*/ 1279 h 10000"/>
                  <a:gd name="connsiteX3" fmla="*/ 4244 w 10000"/>
                  <a:gd name="connsiteY3" fmla="*/ 1266 h 10000"/>
                  <a:gd name="connsiteX4" fmla="*/ 4208 w 10000"/>
                  <a:gd name="connsiteY4" fmla="*/ 1286 h 10000"/>
                  <a:gd name="connsiteX5" fmla="*/ 4172 w 10000"/>
                  <a:gd name="connsiteY5" fmla="*/ 1299 h 10000"/>
                  <a:gd name="connsiteX6" fmla="*/ 4150 w 10000"/>
                  <a:gd name="connsiteY6" fmla="*/ 1308 h 10000"/>
                  <a:gd name="connsiteX7" fmla="*/ 4139 w 10000"/>
                  <a:gd name="connsiteY7" fmla="*/ 1315 h 10000"/>
                  <a:gd name="connsiteX8" fmla="*/ 4125 w 10000"/>
                  <a:gd name="connsiteY8" fmla="*/ 1315 h 10000"/>
                  <a:gd name="connsiteX9" fmla="*/ 4119 w 10000"/>
                  <a:gd name="connsiteY9" fmla="*/ 1315 h 10000"/>
                  <a:gd name="connsiteX10" fmla="*/ 4111 w 10000"/>
                  <a:gd name="connsiteY10" fmla="*/ 1308 h 10000"/>
                  <a:gd name="connsiteX11" fmla="*/ 4100 w 10000"/>
                  <a:gd name="connsiteY11" fmla="*/ 1315 h 10000"/>
                  <a:gd name="connsiteX12" fmla="*/ 4075 w 10000"/>
                  <a:gd name="connsiteY12" fmla="*/ 1315 h 10000"/>
                  <a:gd name="connsiteX13" fmla="*/ 4058 w 10000"/>
                  <a:gd name="connsiteY13" fmla="*/ 1318 h 10000"/>
                  <a:gd name="connsiteX14" fmla="*/ 4044 w 10000"/>
                  <a:gd name="connsiteY14" fmla="*/ 1315 h 10000"/>
                  <a:gd name="connsiteX15" fmla="*/ 4042 w 10000"/>
                  <a:gd name="connsiteY15" fmla="*/ 1299 h 10000"/>
                  <a:gd name="connsiteX16" fmla="*/ 4014 w 10000"/>
                  <a:gd name="connsiteY16" fmla="*/ 1308 h 10000"/>
                  <a:gd name="connsiteX17" fmla="*/ 4011 w 10000"/>
                  <a:gd name="connsiteY17" fmla="*/ 1315 h 10000"/>
                  <a:gd name="connsiteX18" fmla="*/ 4011 w 10000"/>
                  <a:gd name="connsiteY18" fmla="*/ 1341 h 10000"/>
                  <a:gd name="connsiteX19" fmla="*/ 4019 w 10000"/>
                  <a:gd name="connsiteY19" fmla="*/ 1341 h 10000"/>
                  <a:gd name="connsiteX20" fmla="*/ 3997 w 10000"/>
                  <a:gd name="connsiteY20" fmla="*/ 1363 h 10000"/>
                  <a:gd name="connsiteX21" fmla="*/ 3986 w 10000"/>
                  <a:gd name="connsiteY21" fmla="*/ 1373 h 10000"/>
                  <a:gd name="connsiteX22" fmla="*/ 3981 w 10000"/>
                  <a:gd name="connsiteY22" fmla="*/ 1389 h 10000"/>
                  <a:gd name="connsiteX23" fmla="*/ 3981 w 10000"/>
                  <a:gd name="connsiteY23" fmla="*/ 1409 h 10000"/>
                  <a:gd name="connsiteX24" fmla="*/ 3981 w 10000"/>
                  <a:gd name="connsiteY24" fmla="*/ 1438 h 10000"/>
                  <a:gd name="connsiteX25" fmla="*/ 3961 w 10000"/>
                  <a:gd name="connsiteY25" fmla="*/ 1441 h 10000"/>
                  <a:gd name="connsiteX26" fmla="*/ 3942 w 10000"/>
                  <a:gd name="connsiteY26" fmla="*/ 1441 h 10000"/>
                  <a:gd name="connsiteX27" fmla="*/ 3914 w 10000"/>
                  <a:gd name="connsiteY27" fmla="*/ 1454 h 10000"/>
                  <a:gd name="connsiteX28" fmla="*/ 3892 w 10000"/>
                  <a:gd name="connsiteY28" fmla="*/ 1467 h 10000"/>
                  <a:gd name="connsiteX29" fmla="*/ 3867 w 10000"/>
                  <a:gd name="connsiteY29" fmla="*/ 1483 h 10000"/>
                  <a:gd name="connsiteX30" fmla="*/ 3845 w 10000"/>
                  <a:gd name="connsiteY30" fmla="*/ 1467 h 10000"/>
                  <a:gd name="connsiteX31" fmla="*/ 3850 w 10000"/>
                  <a:gd name="connsiteY31" fmla="*/ 1457 h 10000"/>
                  <a:gd name="connsiteX32" fmla="*/ 3864 w 10000"/>
                  <a:gd name="connsiteY32" fmla="*/ 1441 h 10000"/>
                  <a:gd name="connsiteX33" fmla="*/ 3859 w 10000"/>
                  <a:gd name="connsiteY33" fmla="*/ 1409 h 10000"/>
                  <a:gd name="connsiteX34" fmla="*/ 3842 w 10000"/>
                  <a:gd name="connsiteY34" fmla="*/ 1383 h 10000"/>
                  <a:gd name="connsiteX35" fmla="*/ 3825 w 10000"/>
                  <a:gd name="connsiteY35" fmla="*/ 1360 h 10000"/>
                  <a:gd name="connsiteX36" fmla="*/ 3809 w 10000"/>
                  <a:gd name="connsiteY36" fmla="*/ 1318 h 10000"/>
                  <a:gd name="connsiteX37" fmla="*/ 3787 w 10000"/>
                  <a:gd name="connsiteY37" fmla="*/ 1289 h 10000"/>
                  <a:gd name="connsiteX38" fmla="*/ 3759 w 10000"/>
                  <a:gd name="connsiteY38" fmla="*/ 1266 h 10000"/>
                  <a:gd name="connsiteX39" fmla="*/ 3740 w 10000"/>
                  <a:gd name="connsiteY39" fmla="*/ 1256 h 10000"/>
                  <a:gd name="connsiteX40" fmla="*/ 3715 w 10000"/>
                  <a:gd name="connsiteY40" fmla="*/ 1250 h 10000"/>
                  <a:gd name="connsiteX41" fmla="*/ 3687 w 10000"/>
                  <a:gd name="connsiteY41" fmla="*/ 1256 h 10000"/>
                  <a:gd name="connsiteX42" fmla="*/ 3681 w 10000"/>
                  <a:gd name="connsiteY42" fmla="*/ 1260 h 10000"/>
                  <a:gd name="connsiteX43" fmla="*/ 3670 w 10000"/>
                  <a:gd name="connsiteY43" fmla="*/ 1295 h 10000"/>
                  <a:gd name="connsiteX44" fmla="*/ 3651 w 10000"/>
                  <a:gd name="connsiteY44" fmla="*/ 1305 h 10000"/>
                  <a:gd name="connsiteX45" fmla="*/ 3640 w 10000"/>
                  <a:gd name="connsiteY45" fmla="*/ 1308 h 10000"/>
                  <a:gd name="connsiteX46" fmla="*/ 3626 w 10000"/>
                  <a:gd name="connsiteY46" fmla="*/ 1308 h 10000"/>
                  <a:gd name="connsiteX47" fmla="*/ 3632 w 10000"/>
                  <a:gd name="connsiteY47" fmla="*/ 1276 h 10000"/>
                  <a:gd name="connsiteX48" fmla="*/ 3609 w 10000"/>
                  <a:gd name="connsiteY48" fmla="*/ 1289 h 10000"/>
                  <a:gd name="connsiteX49" fmla="*/ 3593 w 10000"/>
                  <a:gd name="connsiteY49" fmla="*/ 1286 h 10000"/>
                  <a:gd name="connsiteX50" fmla="*/ 3590 w 10000"/>
                  <a:gd name="connsiteY50" fmla="*/ 1256 h 10000"/>
                  <a:gd name="connsiteX51" fmla="*/ 3584 w 10000"/>
                  <a:gd name="connsiteY51" fmla="*/ 1237 h 10000"/>
                  <a:gd name="connsiteX52" fmla="*/ 3573 w 10000"/>
                  <a:gd name="connsiteY52" fmla="*/ 1237 h 10000"/>
                  <a:gd name="connsiteX53" fmla="*/ 3554 w 10000"/>
                  <a:gd name="connsiteY53" fmla="*/ 1227 h 10000"/>
                  <a:gd name="connsiteX54" fmla="*/ 3546 w 10000"/>
                  <a:gd name="connsiteY54" fmla="*/ 1192 h 10000"/>
                  <a:gd name="connsiteX55" fmla="*/ 3529 w 10000"/>
                  <a:gd name="connsiteY55" fmla="*/ 1176 h 10000"/>
                  <a:gd name="connsiteX56" fmla="*/ 3512 w 10000"/>
                  <a:gd name="connsiteY56" fmla="*/ 1182 h 10000"/>
                  <a:gd name="connsiteX57" fmla="*/ 3485 w 10000"/>
                  <a:gd name="connsiteY57" fmla="*/ 1182 h 10000"/>
                  <a:gd name="connsiteX58" fmla="*/ 3463 w 10000"/>
                  <a:gd name="connsiteY58" fmla="*/ 1176 h 10000"/>
                  <a:gd name="connsiteX59" fmla="*/ 3449 w 10000"/>
                  <a:gd name="connsiteY59" fmla="*/ 1182 h 10000"/>
                  <a:gd name="connsiteX60" fmla="*/ 3432 w 10000"/>
                  <a:gd name="connsiteY60" fmla="*/ 1192 h 10000"/>
                  <a:gd name="connsiteX61" fmla="*/ 3454 w 10000"/>
                  <a:gd name="connsiteY61" fmla="*/ 1205 h 10000"/>
                  <a:gd name="connsiteX62" fmla="*/ 3463 w 10000"/>
                  <a:gd name="connsiteY62" fmla="*/ 1205 h 10000"/>
                  <a:gd name="connsiteX63" fmla="*/ 3488 w 10000"/>
                  <a:gd name="connsiteY63" fmla="*/ 1205 h 10000"/>
                  <a:gd name="connsiteX64" fmla="*/ 3488 w 10000"/>
                  <a:gd name="connsiteY64" fmla="*/ 1218 h 10000"/>
                  <a:gd name="connsiteX65" fmla="*/ 3493 w 10000"/>
                  <a:gd name="connsiteY65" fmla="*/ 1247 h 10000"/>
                  <a:gd name="connsiteX66" fmla="*/ 3512 w 10000"/>
                  <a:gd name="connsiteY66" fmla="*/ 1247 h 10000"/>
                  <a:gd name="connsiteX67" fmla="*/ 3518 w 10000"/>
                  <a:gd name="connsiteY67" fmla="*/ 1250 h 10000"/>
                  <a:gd name="connsiteX68" fmla="*/ 3521 w 10000"/>
                  <a:gd name="connsiteY68" fmla="*/ 1276 h 10000"/>
                  <a:gd name="connsiteX69" fmla="*/ 3543 w 10000"/>
                  <a:gd name="connsiteY69" fmla="*/ 1295 h 10000"/>
                  <a:gd name="connsiteX70" fmla="*/ 3546 w 10000"/>
                  <a:gd name="connsiteY70" fmla="*/ 1305 h 10000"/>
                  <a:gd name="connsiteX71" fmla="*/ 3543 w 10000"/>
                  <a:gd name="connsiteY71" fmla="*/ 1315 h 10000"/>
                  <a:gd name="connsiteX72" fmla="*/ 3543 w 10000"/>
                  <a:gd name="connsiteY72" fmla="*/ 1331 h 10000"/>
                  <a:gd name="connsiteX73" fmla="*/ 3554 w 10000"/>
                  <a:gd name="connsiteY73" fmla="*/ 1324 h 10000"/>
                  <a:gd name="connsiteX74" fmla="*/ 3560 w 10000"/>
                  <a:gd name="connsiteY74" fmla="*/ 1331 h 10000"/>
                  <a:gd name="connsiteX75" fmla="*/ 3582 w 10000"/>
                  <a:gd name="connsiteY75" fmla="*/ 1344 h 10000"/>
                  <a:gd name="connsiteX76" fmla="*/ 3598 w 10000"/>
                  <a:gd name="connsiteY76" fmla="*/ 1380 h 10000"/>
                  <a:gd name="connsiteX77" fmla="*/ 3607 w 10000"/>
                  <a:gd name="connsiteY77" fmla="*/ 1389 h 10000"/>
                  <a:gd name="connsiteX78" fmla="*/ 3623 w 10000"/>
                  <a:gd name="connsiteY78" fmla="*/ 1409 h 10000"/>
                  <a:gd name="connsiteX79" fmla="*/ 3634 w 10000"/>
                  <a:gd name="connsiteY79" fmla="*/ 1438 h 10000"/>
                  <a:gd name="connsiteX80" fmla="*/ 3632 w 10000"/>
                  <a:gd name="connsiteY80" fmla="*/ 1454 h 10000"/>
                  <a:gd name="connsiteX81" fmla="*/ 3618 w 10000"/>
                  <a:gd name="connsiteY81" fmla="*/ 1438 h 10000"/>
                  <a:gd name="connsiteX82" fmla="*/ 3598 w 10000"/>
                  <a:gd name="connsiteY82" fmla="*/ 1428 h 10000"/>
                  <a:gd name="connsiteX83" fmla="*/ 3582 w 10000"/>
                  <a:gd name="connsiteY83" fmla="*/ 1402 h 10000"/>
                  <a:gd name="connsiteX84" fmla="*/ 3562 w 10000"/>
                  <a:gd name="connsiteY84" fmla="*/ 1399 h 10000"/>
                  <a:gd name="connsiteX85" fmla="*/ 3546 w 10000"/>
                  <a:gd name="connsiteY85" fmla="*/ 1383 h 10000"/>
                  <a:gd name="connsiteX86" fmla="*/ 3510 w 10000"/>
                  <a:gd name="connsiteY86" fmla="*/ 1360 h 10000"/>
                  <a:gd name="connsiteX87" fmla="*/ 3485 w 10000"/>
                  <a:gd name="connsiteY87" fmla="*/ 1344 h 10000"/>
                  <a:gd name="connsiteX88" fmla="*/ 3454 w 10000"/>
                  <a:gd name="connsiteY88" fmla="*/ 1334 h 10000"/>
                  <a:gd name="connsiteX89" fmla="*/ 3429 w 10000"/>
                  <a:gd name="connsiteY89" fmla="*/ 1315 h 10000"/>
                  <a:gd name="connsiteX90" fmla="*/ 3416 w 10000"/>
                  <a:gd name="connsiteY90" fmla="*/ 1308 h 10000"/>
                  <a:gd name="connsiteX91" fmla="*/ 3399 w 10000"/>
                  <a:gd name="connsiteY91" fmla="*/ 1305 h 10000"/>
                  <a:gd name="connsiteX92" fmla="*/ 3382 w 10000"/>
                  <a:gd name="connsiteY92" fmla="*/ 1286 h 10000"/>
                  <a:gd name="connsiteX93" fmla="*/ 3380 w 10000"/>
                  <a:gd name="connsiteY93" fmla="*/ 1266 h 10000"/>
                  <a:gd name="connsiteX94" fmla="*/ 3388 w 10000"/>
                  <a:gd name="connsiteY94" fmla="*/ 1256 h 10000"/>
                  <a:gd name="connsiteX95" fmla="*/ 3407 w 10000"/>
                  <a:gd name="connsiteY95" fmla="*/ 1256 h 10000"/>
                  <a:gd name="connsiteX96" fmla="*/ 3396 w 10000"/>
                  <a:gd name="connsiteY96" fmla="*/ 1227 h 10000"/>
                  <a:gd name="connsiteX97" fmla="*/ 3382 w 10000"/>
                  <a:gd name="connsiteY97" fmla="*/ 1227 h 10000"/>
                  <a:gd name="connsiteX98" fmla="*/ 3360 w 10000"/>
                  <a:gd name="connsiteY98" fmla="*/ 1221 h 10000"/>
                  <a:gd name="connsiteX99" fmla="*/ 3349 w 10000"/>
                  <a:gd name="connsiteY99" fmla="*/ 1231 h 10000"/>
                  <a:gd name="connsiteX100" fmla="*/ 3352 w 10000"/>
                  <a:gd name="connsiteY100" fmla="*/ 1247 h 10000"/>
                  <a:gd name="connsiteX101" fmla="*/ 3341 w 10000"/>
                  <a:gd name="connsiteY101" fmla="*/ 1237 h 10000"/>
                  <a:gd name="connsiteX102" fmla="*/ 3335 w 10000"/>
                  <a:gd name="connsiteY102" fmla="*/ 1231 h 10000"/>
                  <a:gd name="connsiteX103" fmla="*/ 3307 w 10000"/>
                  <a:gd name="connsiteY103" fmla="*/ 1227 h 10000"/>
                  <a:gd name="connsiteX104" fmla="*/ 3294 w 10000"/>
                  <a:gd name="connsiteY104" fmla="*/ 1221 h 10000"/>
                  <a:gd name="connsiteX105" fmla="*/ 3271 w 10000"/>
                  <a:gd name="connsiteY105" fmla="*/ 1211 h 10000"/>
                  <a:gd name="connsiteX106" fmla="*/ 3252 w 10000"/>
                  <a:gd name="connsiteY106" fmla="*/ 1195 h 10000"/>
                  <a:gd name="connsiteX107" fmla="*/ 3235 w 10000"/>
                  <a:gd name="connsiteY107" fmla="*/ 1195 h 10000"/>
                  <a:gd name="connsiteX108" fmla="*/ 3235 w 10000"/>
                  <a:gd name="connsiteY108" fmla="*/ 1205 h 10000"/>
                  <a:gd name="connsiteX109" fmla="*/ 3219 w 10000"/>
                  <a:gd name="connsiteY109" fmla="*/ 1231 h 10000"/>
                  <a:gd name="connsiteX110" fmla="*/ 3213 w 10000"/>
                  <a:gd name="connsiteY110" fmla="*/ 1231 h 10000"/>
                  <a:gd name="connsiteX111" fmla="*/ 3183 w 10000"/>
                  <a:gd name="connsiteY111" fmla="*/ 1221 h 10000"/>
                  <a:gd name="connsiteX112" fmla="*/ 3175 w 10000"/>
                  <a:gd name="connsiteY112" fmla="*/ 1227 h 10000"/>
                  <a:gd name="connsiteX113" fmla="*/ 3163 w 10000"/>
                  <a:gd name="connsiteY113" fmla="*/ 1237 h 10000"/>
                  <a:gd name="connsiteX114" fmla="*/ 3158 w 10000"/>
                  <a:gd name="connsiteY114" fmla="*/ 1260 h 10000"/>
                  <a:gd name="connsiteX115" fmla="*/ 3158 w 10000"/>
                  <a:gd name="connsiteY115" fmla="*/ 1276 h 10000"/>
                  <a:gd name="connsiteX116" fmla="*/ 3163 w 10000"/>
                  <a:gd name="connsiteY116" fmla="*/ 1295 h 10000"/>
                  <a:gd name="connsiteX117" fmla="*/ 3166 w 10000"/>
                  <a:gd name="connsiteY117" fmla="*/ 1308 h 10000"/>
                  <a:gd name="connsiteX118" fmla="*/ 3158 w 10000"/>
                  <a:gd name="connsiteY118" fmla="*/ 1315 h 10000"/>
                  <a:gd name="connsiteX119" fmla="*/ 3133 w 10000"/>
                  <a:gd name="connsiteY119" fmla="*/ 1299 h 10000"/>
                  <a:gd name="connsiteX120" fmla="*/ 3114 w 10000"/>
                  <a:gd name="connsiteY120" fmla="*/ 1276 h 10000"/>
                  <a:gd name="connsiteX121" fmla="*/ 3078 w 10000"/>
                  <a:gd name="connsiteY121" fmla="*/ 1240 h 10000"/>
                  <a:gd name="connsiteX122" fmla="*/ 3044 w 10000"/>
                  <a:gd name="connsiteY122" fmla="*/ 1227 h 10000"/>
                  <a:gd name="connsiteX123" fmla="*/ 3033 w 10000"/>
                  <a:gd name="connsiteY123" fmla="*/ 1231 h 10000"/>
                  <a:gd name="connsiteX124" fmla="*/ 3036 w 10000"/>
                  <a:gd name="connsiteY124" fmla="*/ 1256 h 10000"/>
                  <a:gd name="connsiteX125" fmla="*/ 3044 w 10000"/>
                  <a:gd name="connsiteY125" fmla="*/ 1266 h 10000"/>
                  <a:gd name="connsiteX126" fmla="*/ 3044 w 10000"/>
                  <a:gd name="connsiteY126" fmla="*/ 1276 h 10000"/>
                  <a:gd name="connsiteX127" fmla="*/ 3036 w 10000"/>
                  <a:gd name="connsiteY127" fmla="*/ 1276 h 10000"/>
                  <a:gd name="connsiteX128" fmla="*/ 3028 w 10000"/>
                  <a:gd name="connsiteY128" fmla="*/ 1266 h 10000"/>
                  <a:gd name="connsiteX129" fmla="*/ 3025 w 10000"/>
                  <a:gd name="connsiteY129" fmla="*/ 1256 h 10000"/>
                  <a:gd name="connsiteX130" fmla="*/ 3008 w 10000"/>
                  <a:gd name="connsiteY130" fmla="*/ 1205 h 10000"/>
                  <a:gd name="connsiteX131" fmla="*/ 3000 w 10000"/>
                  <a:gd name="connsiteY131" fmla="*/ 1192 h 10000"/>
                  <a:gd name="connsiteX132" fmla="*/ 2994 w 10000"/>
                  <a:gd name="connsiteY132" fmla="*/ 1176 h 10000"/>
                  <a:gd name="connsiteX133" fmla="*/ 2986 w 10000"/>
                  <a:gd name="connsiteY133" fmla="*/ 1182 h 10000"/>
                  <a:gd name="connsiteX134" fmla="*/ 2981 w 10000"/>
                  <a:gd name="connsiteY134" fmla="*/ 1192 h 10000"/>
                  <a:gd name="connsiteX135" fmla="*/ 2970 w 10000"/>
                  <a:gd name="connsiteY135" fmla="*/ 1201 h 10000"/>
                  <a:gd name="connsiteX136" fmla="*/ 2956 w 10000"/>
                  <a:gd name="connsiteY136" fmla="*/ 1218 h 10000"/>
                  <a:gd name="connsiteX137" fmla="*/ 2939 w 10000"/>
                  <a:gd name="connsiteY137" fmla="*/ 1240 h 10000"/>
                  <a:gd name="connsiteX138" fmla="*/ 2928 w 10000"/>
                  <a:gd name="connsiteY138" fmla="*/ 1247 h 10000"/>
                  <a:gd name="connsiteX139" fmla="*/ 2922 w 10000"/>
                  <a:gd name="connsiteY139" fmla="*/ 1250 h 10000"/>
                  <a:gd name="connsiteX140" fmla="*/ 2911 w 10000"/>
                  <a:gd name="connsiteY140" fmla="*/ 1250 h 10000"/>
                  <a:gd name="connsiteX141" fmla="*/ 2884 w 10000"/>
                  <a:gd name="connsiteY141" fmla="*/ 1247 h 10000"/>
                  <a:gd name="connsiteX142" fmla="*/ 2864 w 10000"/>
                  <a:gd name="connsiteY142" fmla="*/ 1237 h 10000"/>
                  <a:gd name="connsiteX143" fmla="*/ 2848 w 10000"/>
                  <a:gd name="connsiteY143" fmla="*/ 1231 h 10000"/>
                  <a:gd name="connsiteX144" fmla="*/ 2834 w 10000"/>
                  <a:gd name="connsiteY144" fmla="*/ 1227 h 10000"/>
                  <a:gd name="connsiteX145" fmla="*/ 2831 w 10000"/>
                  <a:gd name="connsiteY145" fmla="*/ 1227 h 10000"/>
                  <a:gd name="connsiteX146" fmla="*/ 2831 w 10000"/>
                  <a:gd name="connsiteY146" fmla="*/ 1221 h 10000"/>
                  <a:gd name="connsiteX147" fmla="*/ 2825 w 10000"/>
                  <a:gd name="connsiteY147" fmla="*/ 1205 h 10000"/>
                  <a:gd name="connsiteX148" fmla="*/ 2823 w 10000"/>
                  <a:gd name="connsiteY148" fmla="*/ 1192 h 10000"/>
                  <a:gd name="connsiteX149" fmla="*/ 2817 w 10000"/>
                  <a:gd name="connsiteY149" fmla="*/ 1182 h 10000"/>
                  <a:gd name="connsiteX150" fmla="*/ 2814 w 10000"/>
                  <a:gd name="connsiteY150" fmla="*/ 1176 h 10000"/>
                  <a:gd name="connsiteX151" fmla="*/ 2792 w 10000"/>
                  <a:gd name="connsiteY151" fmla="*/ 1172 h 10000"/>
                  <a:gd name="connsiteX152" fmla="*/ 2759 w 10000"/>
                  <a:gd name="connsiteY152" fmla="*/ 1156 h 10000"/>
                  <a:gd name="connsiteX153" fmla="*/ 2734 w 10000"/>
                  <a:gd name="connsiteY153" fmla="*/ 1143 h 10000"/>
                  <a:gd name="connsiteX154" fmla="*/ 2695 w 10000"/>
                  <a:gd name="connsiteY154" fmla="*/ 1124 h 10000"/>
                  <a:gd name="connsiteX155" fmla="*/ 2670 w 10000"/>
                  <a:gd name="connsiteY155" fmla="*/ 1108 h 10000"/>
                  <a:gd name="connsiteX156" fmla="*/ 2645 w 10000"/>
                  <a:gd name="connsiteY156" fmla="*/ 1091 h 10000"/>
                  <a:gd name="connsiteX157" fmla="*/ 2618 w 10000"/>
                  <a:gd name="connsiteY157" fmla="*/ 1088 h 10000"/>
                  <a:gd name="connsiteX158" fmla="*/ 2576 w 10000"/>
                  <a:gd name="connsiteY158" fmla="*/ 1088 h 10000"/>
                  <a:gd name="connsiteX159" fmla="*/ 2551 w 10000"/>
                  <a:gd name="connsiteY159" fmla="*/ 1091 h 10000"/>
                  <a:gd name="connsiteX160" fmla="*/ 2521 w 10000"/>
                  <a:gd name="connsiteY160" fmla="*/ 1098 h 10000"/>
                  <a:gd name="connsiteX161" fmla="*/ 2493 w 10000"/>
                  <a:gd name="connsiteY161" fmla="*/ 1104 h 10000"/>
                  <a:gd name="connsiteX162" fmla="*/ 2468 w 10000"/>
                  <a:gd name="connsiteY162" fmla="*/ 1108 h 10000"/>
                  <a:gd name="connsiteX163" fmla="*/ 2404 w 10000"/>
                  <a:gd name="connsiteY163" fmla="*/ 1124 h 10000"/>
                  <a:gd name="connsiteX164" fmla="*/ 2366 w 10000"/>
                  <a:gd name="connsiteY164" fmla="*/ 1133 h 10000"/>
                  <a:gd name="connsiteX165" fmla="*/ 2346 w 10000"/>
                  <a:gd name="connsiteY165" fmla="*/ 1137 h 10000"/>
                  <a:gd name="connsiteX166" fmla="*/ 2294 w 10000"/>
                  <a:gd name="connsiteY166" fmla="*/ 1146 h 10000"/>
                  <a:gd name="connsiteX167" fmla="*/ 2249 w 10000"/>
                  <a:gd name="connsiteY167" fmla="*/ 1156 h 10000"/>
                  <a:gd name="connsiteX168" fmla="*/ 2230 w 10000"/>
                  <a:gd name="connsiteY168" fmla="*/ 1156 h 10000"/>
                  <a:gd name="connsiteX169" fmla="*/ 2222 w 10000"/>
                  <a:gd name="connsiteY169" fmla="*/ 1163 h 10000"/>
                  <a:gd name="connsiteX170" fmla="*/ 2194 w 10000"/>
                  <a:gd name="connsiteY170" fmla="*/ 1163 h 10000"/>
                  <a:gd name="connsiteX171" fmla="*/ 2172 w 10000"/>
                  <a:gd name="connsiteY171" fmla="*/ 1163 h 10000"/>
                  <a:gd name="connsiteX172" fmla="*/ 2147 w 10000"/>
                  <a:gd name="connsiteY172" fmla="*/ 1166 h 10000"/>
                  <a:gd name="connsiteX173" fmla="*/ 2108 w 10000"/>
                  <a:gd name="connsiteY173" fmla="*/ 1166 h 10000"/>
                  <a:gd name="connsiteX174" fmla="*/ 2083 w 10000"/>
                  <a:gd name="connsiteY174" fmla="*/ 1156 h 10000"/>
                  <a:gd name="connsiteX175" fmla="*/ 2042 w 10000"/>
                  <a:gd name="connsiteY175" fmla="*/ 1143 h 10000"/>
                  <a:gd name="connsiteX176" fmla="*/ 2011 w 10000"/>
                  <a:gd name="connsiteY176" fmla="*/ 1143 h 10000"/>
                  <a:gd name="connsiteX177" fmla="*/ 1994 w 10000"/>
                  <a:gd name="connsiteY177" fmla="*/ 1146 h 10000"/>
                  <a:gd name="connsiteX178" fmla="*/ 1967 w 10000"/>
                  <a:gd name="connsiteY178" fmla="*/ 1156 h 10000"/>
                  <a:gd name="connsiteX179" fmla="*/ 1903 w 10000"/>
                  <a:gd name="connsiteY179" fmla="*/ 1176 h 10000"/>
                  <a:gd name="connsiteX180" fmla="*/ 1873 w 10000"/>
                  <a:gd name="connsiteY180" fmla="*/ 1182 h 10000"/>
                  <a:gd name="connsiteX181" fmla="*/ 1850 w 10000"/>
                  <a:gd name="connsiteY181" fmla="*/ 1185 h 10000"/>
                  <a:gd name="connsiteX182" fmla="*/ 1842 w 10000"/>
                  <a:gd name="connsiteY182" fmla="*/ 1192 h 10000"/>
                  <a:gd name="connsiteX183" fmla="*/ 1823 w 10000"/>
                  <a:gd name="connsiteY183" fmla="*/ 1195 h 10000"/>
                  <a:gd name="connsiteX184" fmla="*/ 1814 w 10000"/>
                  <a:gd name="connsiteY184" fmla="*/ 1201 h 10000"/>
                  <a:gd name="connsiteX185" fmla="*/ 1792 w 10000"/>
                  <a:gd name="connsiteY185" fmla="*/ 1218 h 10000"/>
                  <a:gd name="connsiteX186" fmla="*/ 1767 w 10000"/>
                  <a:gd name="connsiteY186" fmla="*/ 1231 h 10000"/>
                  <a:gd name="connsiteX187" fmla="*/ 1717 w 10000"/>
                  <a:gd name="connsiteY187" fmla="*/ 1266 h 10000"/>
                  <a:gd name="connsiteX188" fmla="*/ 1695 w 10000"/>
                  <a:gd name="connsiteY188" fmla="*/ 1279 h 10000"/>
                  <a:gd name="connsiteX189" fmla="*/ 1654 w 10000"/>
                  <a:gd name="connsiteY189" fmla="*/ 1308 h 10000"/>
                  <a:gd name="connsiteX190" fmla="*/ 1620 w 10000"/>
                  <a:gd name="connsiteY190" fmla="*/ 1334 h 10000"/>
                  <a:gd name="connsiteX191" fmla="*/ 1590 w 10000"/>
                  <a:gd name="connsiteY191" fmla="*/ 1360 h 10000"/>
                  <a:gd name="connsiteX192" fmla="*/ 1565 w 10000"/>
                  <a:gd name="connsiteY192" fmla="*/ 1380 h 10000"/>
                  <a:gd name="connsiteX193" fmla="*/ 1532 w 10000"/>
                  <a:gd name="connsiteY193" fmla="*/ 1402 h 10000"/>
                  <a:gd name="connsiteX194" fmla="*/ 1501 w 10000"/>
                  <a:gd name="connsiteY194" fmla="*/ 1418 h 10000"/>
                  <a:gd name="connsiteX195" fmla="*/ 1460 w 10000"/>
                  <a:gd name="connsiteY195" fmla="*/ 1438 h 10000"/>
                  <a:gd name="connsiteX196" fmla="*/ 1435 w 10000"/>
                  <a:gd name="connsiteY196" fmla="*/ 1454 h 10000"/>
                  <a:gd name="connsiteX197" fmla="*/ 1421 w 10000"/>
                  <a:gd name="connsiteY197" fmla="*/ 1464 h 10000"/>
                  <a:gd name="connsiteX198" fmla="*/ 1380 w 10000"/>
                  <a:gd name="connsiteY198" fmla="*/ 1473 h 10000"/>
                  <a:gd name="connsiteX199" fmla="*/ 1324 w 10000"/>
                  <a:gd name="connsiteY199" fmla="*/ 1477 h 10000"/>
                  <a:gd name="connsiteX200" fmla="*/ 1274 w 10000"/>
                  <a:gd name="connsiteY200" fmla="*/ 1483 h 10000"/>
                  <a:gd name="connsiteX201" fmla="*/ 1244 w 10000"/>
                  <a:gd name="connsiteY201" fmla="*/ 1486 h 10000"/>
                  <a:gd name="connsiteX202" fmla="*/ 1233 w 10000"/>
                  <a:gd name="connsiteY202" fmla="*/ 1486 h 10000"/>
                  <a:gd name="connsiteX203" fmla="*/ 1197 w 10000"/>
                  <a:gd name="connsiteY203" fmla="*/ 1493 h 10000"/>
                  <a:gd name="connsiteX204" fmla="*/ 1180 w 10000"/>
                  <a:gd name="connsiteY204" fmla="*/ 1496 h 10000"/>
                  <a:gd name="connsiteX205" fmla="*/ 1169 w 10000"/>
                  <a:gd name="connsiteY205" fmla="*/ 1496 h 10000"/>
                  <a:gd name="connsiteX206" fmla="*/ 1161 w 10000"/>
                  <a:gd name="connsiteY206" fmla="*/ 1503 h 10000"/>
                  <a:gd name="connsiteX207" fmla="*/ 1155 w 10000"/>
                  <a:gd name="connsiteY207" fmla="*/ 1503 h 10000"/>
                  <a:gd name="connsiteX208" fmla="*/ 501 w 10000"/>
                  <a:gd name="connsiteY208" fmla="*/ 2277 h 10000"/>
                  <a:gd name="connsiteX209" fmla="*/ 396 w 10000"/>
                  <a:gd name="connsiteY209" fmla="*/ 2532 h 10000"/>
                  <a:gd name="connsiteX210" fmla="*/ 324 w 10000"/>
                  <a:gd name="connsiteY210" fmla="*/ 2759 h 10000"/>
                  <a:gd name="connsiteX211" fmla="*/ 274 w 10000"/>
                  <a:gd name="connsiteY211" fmla="*/ 2866 h 10000"/>
                  <a:gd name="connsiteX212" fmla="*/ 202 w 10000"/>
                  <a:gd name="connsiteY212" fmla="*/ 3008 h 10000"/>
                  <a:gd name="connsiteX213" fmla="*/ 211 w 10000"/>
                  <a:gd name="connsiteY213" fmla="*/ 3177 h 10000"/>
                  <a:gd name="connsiteX214" fmla="*/ 235 w 10000"/>
                  <a:gd name="connsiteY214" fmla="*/ 3368 h 10000"/>
                  <a:gd name="connsiteX215" fmla="*/ 266 w 10000"/>
                  <a:gd name="connsiteY215" fmla="*/ 3595 h 10000"/>
                  <a:gd name="connsiteX216" fmla="*/ 299 w 10000"/>
                  <a:gd name="connsiteY216" fmla="*/ 3831 h 10000"/>
                  <a:gd name="connsiteX217" fmla="*/ 305 w 10000"/>
                  <a:gd name="connsiteY217" fmla="*/ 3863 h 10000"/>
                  <a:gd name="connsiteX218" fmla="*/ 341 w 10000"/>
                  <a:gd name="connsiteY218" fmla="*/ 3941 h 10000"/>
                  <a:gd name="connsiteX219" fmla="*/ 186 w 10000"/>
                  <a:gd name="connsiteY219" fmla="*/ 3935 h 10000"/>
                  <a:gd name="connsiteX220" fmla="*/ 30 w 10000"/>
                  <a:gd name="connsiteY220" fmla="*/ 3925 h 10000"/>
                  <a:gd name="connsiteX221" fmla="*/ 0 w 10000"/>
                  <a:gd name="connsiteY221" fmla="*/ 4054 h 10000"/>
                  <a:gd name="connsiteX222" fmla="*/ 14 w 10000"/>
                  <a:gd name="connsiteY222" fmla="*/ 4152 h 10000"/>
                  <a:gd name="connsiteX223" fmla="*/ 22 w 10000"/>
                  <a:gd name="connsiteY223" fmla="*/ 4242 h 10000"/>
                  <a:gd name="connsiteX224" fmla="*/ 30 w 10000"/>
                  <a:gd name="connsiteY224" fmla="*/ 4291 h 10000"/>
                  <a:gd name="connsiteX225" fmla="*/ 102 w 10000"/>
                  <a:gd name="connsiteY225" fmla="*/ 4271 h 10000"/>
                  <a:gd name="connsiteX226" fmla="*/ 155 w 10000"/>
                  <a:gd name="connsiteY226" fmla="*/ 4262 h 10000"/>
                  <a:gd name="connsiteX227" fmla="*/ 410 w 10000"/>
                  <a:gd name="connsiteY227" fmla="*/ 4255 h 10000"/>
                  <a:gd name="connsiteX228" fmla="*/ 418 w 10000"/>
                  <a:gd name="connsiteY228" fmla="*/ 4385 h 10000"/>
                  <a:gd name="connsiteX229" fmla="*/ 429 w 10000"/>
                  <a:gd name="connsiteY229" fmla="*/ 4543 h 10000"/>
                  <a:gd name="connsiteX230" fmla="*/ 443 w 10000"/>
                  <a:gd name="connsiteY230" fmla="*/ 4585 h 10000"/>
                  <a:gd name="connsiteX231" fmla="*/ 465 w 10000"/>
                  <a:gd name="connsiteY231" fmla="*/ 4611 h 10000"/>
                  <a:gd name="connsiteX232" fmla="*/ 468 w 10000"/>
                  <a:gd name="connsiteY232" fmla="*/ 4621 h 10000"/>
                  <a:gd name="connsiteX233" fmla="*/ 474 w 10000"/>
                  <a:gd name="connsiteY233" fmla="*/ 4679 h 10000"/>
                  <a:gd name="connsiteX234" fmla="*/ 554 w 10000"/>
                  <a:gd name="connsiteY234" fmla="*/ 4738 h 10000"/>
                  <a:gd name="connsiteX235" fmla="*/ 637 w 10000"/>
                  <a:gd name="connsiteY235" fmla="*/ 4809 h 10000"/>
                  <a:gd name="connsiteX236" fmla="*/ 704 w 10000"/>
                  <a:gd name="connsiteY236" fmla="*/ 4851 h 10000"/>
                  <a:gd name="connsiteX237" fmla="*/ 740 w 10000"/>
                  <a:gd name="connsiteY237" fmla="*/ 4893 h 10000"/>
                  <a:gd name="connsiteX238" fmla="*/ 756 w 10000"/>
                  <a:gd name="connsiteY238" fmla="*/ 4896 h 10000"/>
                  <a:gd name="connsiteX239" fmla="*/ 767 w 10000"/>
                  <a:gd name="connsiteY239" fmla="*/ 4880 h 10000"/>
                  <a:gd name="connsiteX240" fmla="*/ 806 w 10000"/>
                  <a:gd name="connsiteY240" fmla="*/ 4945 h 10000"/>
                  <a:gd name="connsiteX241" fmla="*/ 886 w 10000"/>
                  <a:gd name="connsiteY241" fmla="*/ 5078 h 10000"/>
                  <a:gd name="connsiteX242" fmla="*/ 911 w 10000"/>
                  <a:gd name="connsiteY242" fmla="*/ 5130 h 10000"/>
                  <a:gd name="connsiteX243" fmla="*/ 920 w 10000"/>
                  <a:gd name="connsiteY243" fmla="*/ 5191 h 10000"/>
                  <a:gd name="connsiteX244" fmla="*/ 920 w 10000"/>
                  <a:gd name="connsiteY244" fmla="*/ 5220 h 10000"/>
                  <a:gd name="connsiteX245" fmla="*/ 911 w 10000"/>
                  <a:gd name="connsiteY245" fmla="*/ 5314 h 10000"/>
                  <a:gd name="connsiteX246" fmla="*/ 898 w 10000"/>
                  <a:gd name="connsiteY246" fmla="*/ 5369 h 10000"/>
                  <a:gd name="connsiteX247" fmla="*/ 895 w 10000"/>
                  <a:gd name="connsiteY247" fmla="*/ 5385 h 10000"/>
                  <a:gd name="connsiteX248" fmla="*/ 895 w 10000"/>
                  <a:gd name="connsiteY248" fmla="*/ 5405 h 10000"/>
                  <a:gd name="connsiteX249" fmla="*/ 898 w 10000"/>
                  <a:gd name="connsiteY249" fmla="*/ 5434 h 10000"/>
                  <a:gd name="connsiteX250" fmla="*/ 911 w 10000"/>
                  <a:gd name="connsiteY250" fmla="*/ 5463 h 10000"/>
                  <a:gd name="connsiteX251" fmla="*/ 920 w 10000"/>
                  <a:gd name="connsiteY251" fmla="*/ 5492 h 10000"/>
                  <a:gd name="connsiteX252" fmla="*/ 934 w 10000"/>
                  <a:gd name="connsiteY252" fmla="*/ 5518 h 10000"/>
                  <a:gd name="connsiteX253" fmla="*/ 1169 w 10000"/>
                  <a:gd name="connsiteY253" fmla="*/ 5738 h 10000"/>
                  <a:gd name="connsiteX254" fmla="*/ 1188 w 10000"/>
                  <a:gd name="connsiteY254" fmla="*/ 5755 h 10000"/>
                  <a:gd name="connsiteX255" fmla="*/ 1216 w 10000"/>
                  <a:gd name="connsiteY255" fmla="*/ 5758 h 10000"/>
                  <a:gd name="connsiteX256" fmla="*/ 1313 w 10000"/>
                  <a:gd name="connsiteY256" fmla="*/ 5774 h 10000"/>
                  <a:gd name="connsiteX257" fmla="*/ 1349 w 10000"/>
                  <a:gd name="connsiteY257" fmla="*/ 5787 h 10000"/>
                  <a:gd name="connsiteX258" fmla="*/ 1393 w 10000"/>
                  <a:gd name="connsiteY258" fmla="*/ 5793 h 10000"/>
                  <a:gd name="connsiteX259" fmla="*/ 1393 w 10000"/>
                  <a:gd name="connsiteY259" fmla="*/ 5797 h 10000"/>
                  <a:gd name="connsiteX260" fmla="*/ 1421 w 10000"/>
                  <a:gd name="connsiteY260" fmla="*/ 5810 h 10000"/>
                  <a:gd name="connsiteX261" fmla="*/ 1446 w 10000"/>
                  <a:gd name="connsiteY261" fmla="*/ 5829 h 10000"/>
                  <a:gd name="connsiteX262" fmla="*/ 1460 w 10000"/>
                  <a:gd name="connsiteY262" fmla="*/ 5842 h 10000"/>
                  <a:gd name="connsiteX263" fmla="*/ 1476 w 10000"/>
                  <a:gd name="connsiteY263" fmla="*/ 5848 h 10000"/>
                  <a:gd name="connsiteX264" fmla="*/ 1501 w 10000"/>
                  <a:gd name="connsiteY264" fmla="*/ 5852 h 10000"/>
                  <a:gd name="connsiteX265" fmla="*/ 1532 w 10000"/>
                  <a:gd name="connsiteY265" fmla="*/ 5887 h 10000"/>
                  <a:gd name="connsiteX266" fmla="*/ 1565 w 10000"/>
                  <a:gd name="connsiteY266" fmla="*/ 5942 h 10000"/>
                  <a:gd name="connsiteX267" fmla="*/ 1587 w 10000"/>
                  <a:gd name="connsiteY267" fmla="*/ 5972 h 10000"/>
                  <a:gd name="connsiteX268" fmla="*/ 1612 w 10000"/>
                  <a:gd name="connsiteY268" fmla="*/ 5955 h 10000"/>
                  <a:gd name="connsiteX269" fmla="*/ 1679 w 10000"/>
                  <a:gd name="connsiteY269" fmla="*/ 6049 h 10000"/>
                  <a:gd name="connsiteX270" fmla="*/ 1720 w 10000"/>
                  <a:gd name="connsiteY270" fmla="*/ 6108 h 10000"/>
                  <a:gd name="connsiteX271" fmla="*/ 1751 w 10000"/>
                  <a:gd name="connsiteY271" fmla="*/ 6133 h 10000"/>
                  <a:gd name="connsiteX272" fmla="*/ 1792 w 10000"/>
                  <a:gd name="connsiteY272" fmla="*/ 6169 h 10000"/>
                  <a:gd name="connsiteX273" fmla="*/ 1801 w 10000"/>
                  <a:gd name="connsiteY273" fmla="*/ 6172 h 10000"/>
                  <a:gd name="connsiteX274" fmla="*/ 1814 w 10000"/>
                  <a:gd name="connsiteY274" fmla="*/ 6286 h 10000"/>
                  <a:gd name="connsiteX275" fmla="*/ 1817 w 10000"/>
                  <a:gd name="connsiteY275" fmla="*/ 6331 h 10000"/>
                  <a:gd name="connsiteX276" fmla="*/ 1809 w 10000"/>
                  <a:gd name="connsiteY276" fmla="*/ 6444 h 10000"/>
                  <a:gd name="connsiteX277" fmla="*/ 1801 w 10000"/>
                  <a:gd name="connsiteY277" fmla="*/ 6499 h 10000"/>
                  <a:gd name="connsiteX278" fmla="*/ 1781 w 10000"/>
                  <a:gd name="connsiteY278" fmla="*/ 6522 h 10000"/>
                  <a:gd name="connsiteX279" fmla="*/ 1773 w 10000"/>
                  <a:gd name="connsiteY279" fmla="*/ 6541 h 10000"/>
                  <a:gd name="connsiteX280" fmla="*/ 1762 w 10000"/>
                  <a:gd name="connsiteY280" fmla="*/ 6571 h 10000"/>
                  <a:gd name="connsiteX281" fmla="*/ 1767 w 10000"/>
                  <a:gd name="connsiteY281" fmla="*/ 6622 h 10000"/>
                  <a:gd name="connsiteX282" fmla="*/ 1767 w 10000"/>
                  <a:gd name="connsiteY282" fmla="*/ 6665 h 10000"/>
                  <a:gd name="connsiteX283" fmla="*/ 1767 w 10000"/>
                  <a:gd name="connsiteY283" fmla="*/ 6694 h 10000"/>
                  <a:gd name="connsiteX284" fmla="*/ 1776 w 10000"/>
                  <a:gd name="connsiteY284" fmla="*/ 6726 h 10000"/>
                  <a:gd name="connsiteX285" fmla="*/ 1776 w 10000"/>
                  <a:gd name="connsiteY285" fmla="*/ 6745 h 10000"/>
                  <a:gd name="connsiteX286" fmla="*/ 1767 w 10000"/>
                  <a:gd name="connsiteY286" fmla="*/ 6765 h 10000"/>
                  <a:gd name="connsiteX287" fmla="*/ 1762 w 10000"/>
                  <a:gd name="connsiteY287" fmla="*/ 6804 h 10000"/>
                  <a:gd name="connsiteX288" fmla="*/ 1753 w 10000"/>
                  <a:gd name="connsiteY288" fmla="*/ 6839 h 10000"/>
                  <a:gd name="connsiteX289" fmla="*/ 1742 w 10000"/>
                  <a:gd name="connsiteY289" fmla="*/ 6849 h 10000"/>
                  <a:gd name="connsiteX290" fmla="*/ 1726 w 10000"/>
                  <a:gd name="connsiteY290" fmla="*/ 6849 h 10000"/>
                  <a:gd name="connsiteX291" fmla="*/ 1712 w 10000"/>
                  <a:gd name="connsiteY291" fmla="*/ 6852 h 10000"/>
                  <a:gd name="connsiteX292" fmla="*/ 1640 w 10000"/>
                  <a:gd name="connsiteY292" fmla="*/ 6953 h 10000"/>
                  <a:gd name="connsiteX293" fmla="*/ 1493 w 10000"/>
                  <a:gd name="connsiteY293" fmla="*/ 7105 h 10000"/>
                  <a:gd name="connsiteX294" fmla="*/ 1490 w 10000"/>
                  <a:gd name="connsiteY294" fmla="*/ 7124 h 10000"/>
                  <a:gd name="connsiteX295" fmla="*/ 1468 w 10000"/>
                  <a:gd name="connsiteY295" fmla="*/ 7137 h 10000"/>
                  <a:gd name="connsiteX296" fmla="*/ 1454 w 10000"/>
                  <a:gd name="connsiteY296" fmla="*/ 7144 h 10000"/>
                  <a:gd name="connsiteX297" fmla="*/ 1452 w 10000"/>
                  <a:gd name="connsiteY297" fmla="*/ 7157 h 10000"/>
                  <a:gd name="connsiteX298" fmla="*/ 1446 w 10000"/>
                  <a:gd name="connsiteY298" fmla="*/ 7199 h 10000"/>
                  <a:gd name="connsiteX299" fmla="*/ 1476 w 10000"/>
                  <a:gd name="connsiteY299" fmla="*/ 7247 h 10000"/>
                  <a:gd name="connsiteX300" fmla="*/ 1501 w 10000"/>
                  <a:gd name="connsiteY300" fmla="*/ 7270 h 10000"/>
                  <a:gd name="connsiteX301" fmla="*/ 1518 w 10000"/>
                  <a:gd name="connsiteY301" fmla="*/ 7286 h 10000"/>
                  <a:gd name="connsiteX302" fmla="*/ 1524 w 10000"/>
                  <a:gd name="connsiteY302" fmla="*/ 7306 h 10000"/>
                  <a:gd name="connsiteX303" fmla="*/ 1540 w 10000"/>
                  <a:gd name="connsiteY303" fmla="*/ 7322 h 10000"/>
                  <a:gd name="connsiteX304" fmla="*/ 1565 w 10000"/>
                  <a:gd name="connsiteY304" fmla="*/ 7325 h 10000"/>
                  <a:gd name="connsiteX305" fmla="*/ 1590 w 10000"/>
                  <a:gd name="connsiteY305" fmla="*/ 7332 h 10000"/>
                  <a:gd name="connsiteX306" fmla="*/ 1615 w 10000"/>
                  <a:gd name="connsiteY306" fmla="*/ 7345 h 10000"/>
                  <a:gd name="connsiteX307" fmla="*/ 1662 w 10000"/>
                  <a:gd name="connsiteY307" fmla="*/ 7370 h 10000"/>
                  <a:gd name="connsiteX308" fmla="*/ 1670 w 10000"/>
                  <a:gd name="connsiteY308" fmla="*/ 7351 h 10000"/>
                  <a:gd name="connsiteX309" fmla="*/ 1726 w 10000"/>
                  <a:gd name="connsiteY309" fmla="*/ 7354 h 10000"/>
                  <a:gd name="connsiteX310" fmla="*/ 1726 w 10000"/>
                  <a:gd name="connsiteY310" fmla="*/ 7400 h 10000"/>
                  <a:gd name="connsiteX311" fmla="*/ 1773 w 10000"/>
                  <a:gd name="connsiteY311" fmla="*/ 7409 h 10000"/>
                  <a:gd name="connsiteX312" fmla="*/ 1806 w 10000"/>
                  <a:gd name="connsiteY312" fmla="*/ 7416 h 10000"/>
                  <a:gd name="connsiteX313" fmla="*/ 1839 w 10000"/>
                  <a:gd name="connsiteY313" fmla="*/ 7403 h 10000"/>
                  <a:gd name="connsiteX314" fmla="*/ 1886 w 10000"/>
                  <a:gd name="connsiteY314" fmla="*/ 7403 h 10000"/>
                  <a:gd name="connsiteX315" fmla="*/ 1898 w 10000"/>
                  <a:gd name="connsiteY315" fmla="*/ 7403 h 10000"/>
                  <a:gd name="connsiteX316" fmla="*/ 1914 w 10000"/>
                  <a:gd name="connsiteY316" fmla="*/ 7494 h 10000"/>
                  <a:gd name="connsiteX317" fmla="*/ 1895 w 10000"/>
                  <a:gd name="connsiteY317" fmla="*/ 7523 h 10000"/>
                  <a:gd name="connsiteX318" fmla="*/ 1825 w 10000"/>
                  <a:gd name="connsiteY318" fmla="*/ 7617 h 10000"/>
                  <a:gd name="connsiteX319" fmla="*/ 1776 w 10000"/>
                  <a:gd name="connsiteY319" fmla="*/ 7691 h 10000"/>
                  <a:gd name="connsiteX320" fmla="*/ 1781 w 10000"/>
                  <a:gd name="connsiteY320" fmla="*/ 7723 h 10000"/>
                  <a:gd name="connsiteX321" fmla="*/ 1767 w 10000"/>
                  <a:gd name="connsiteY321" fmla="*/ 7759 h 10000"/>
                  <a:gd name="connsiteX322" fmla="*/ 1762 w 10000"/>
                  <a:gd name="connsiteY322" fmla="*/ 7817 h 10000"/>
                  <a:gd name="connsiteX323" fmla="*/ 1762 w 10000"/>
                  <a:gd name="connsiteY323" fmla="*/ 7856 h 10000"/>
                  <a:gd name="connsiteX324" fmla="*/ 1776 w 10000"/>
                  <a:gd name="connsiteY324" fmla="*/ 7892 h 10000"/>
                  <a:gd name="connsiteX325" fmla="*/ 1784 w 10000"/>
                  <a:gd name="connsiteY325" fmla="*/ 7902 h 10000"/>
                  <a:gd name="connsiteX326" fmla="*/ 1801 w 10000"/>
                  <a:gd name="connsiteY326" fmla="*/ 7908 h 10000"/>
                  <a:gd name="connsiteX327" fmla="*/ 1809 w 10000"/>
                  <a:gd name="connsiteY327" fmla="*/ 7911 h 10000"/>
                  <a:gd name="connsiteX328" fmla="*/ 1801 w 10000"/>
                  <a:gd name="connsiteY328" fmla="*/ 7940 h 10000"/>
                  <a:gd name="connsiteX329" fmla="*/ 1798 w 10000"/>
                  <a:gd name="connsiteY329" fmla="*/ 7979 h 10000"/>
                  <a:gd name="connsiteX330" fmla="*/ 1806 w 10000"/>
                  <a:gd name="connsiteY330" fmla="*/ 8002 h 10000"/>
                  <a:gd name="connsiteX331" fmla="*/ 1823 w 10000"/>
                  <a:gd name="connsiteY331" fmla="*/ 8021 h 10000"/>
                  <a:gd name="connsiteX332" fmla="*/ 1834 w 10000"/>
                  <a:gd name="connsiteY332" fmla="*/ 8044 h 10000"/>
                  <a:gd name="connsiteX333" fmla="*/ 1839 w 10000"/>
                  <a:gd name="connsiteY333" fmla="*/ 8073 h 10000"/>
                  <a:gd name="connsiteX334" fmla="*/ 1842 w 10000"/>
                  <a:gd name="connsiteY334" fmla="*/ 8106 h 10000"/>
                  <a:gd name="connsiteX335" fmla="*/ 1839 w 10000"/>
                  <a:gd name="connsiteY335" fmla="*/ 8144 h 10000"/>
                  <a:gd name="connsiteX336" fmla="*/ 1856 w 10000"/>
                  <a:gd name="connsiteY336" fmla="*/ 8164 h 10000"/>
                  <a:gd name="connsiteX337" fmla="*/ 1886 w 10000"/>
                  <a:gd name="connsiteY337" fmla="*/ 8193 h 10000"/>
                  <a:gd name="connsiteX338" fmla="*/ 1922 w 10000"/>
                  <a:gd name="connsiteY338" fmla="*/ 8206 h 10000"/>
                  <a:gd name="connsiteX339" fmla="*/ 1967 w 10000"/>
                  <a:gd name="connsiteY339" fmla="*/ 8203 h 10000"/>
                  <a:gd name="connsiteX340" fmla="*/ 1986 w 10000"/>
                  <a:gd name="connsiteY340" fmla="*/ 8212 h 10000"/>
                  <a:gd name="connsiteX341" fmla="*/ 2000 w 10000"/>
                  <a:gd name="connsiteY341" fmla="*/ 8232 h 10000"/>
                  <a:gd name="connsiteX342" fmla="*/ 2033 w 10000"/>
                  <a:gd name="connsiteY342" fmla="*/ 8258 h 10000"/>
                  <a:gd name="connsiteX343" fmla="*/ 2050 w 10000"/>
                  <a:gd name="connsiteY343" fmla="*/ 8271 h 10000"/>
                  <a:gd name="connsiteX344" fmla="*/ 2089 w 10000"/>
                  <a:gd name="connsiteY344" fmla="*/ 8280 h 10000"/>
                  <a:gd name="connsiteX345" fmla="*/ 2122 w 10000"/>
                  <a:gd name="connsiteY345" fmla="*/ 8300 h 10000"/>
                  <a:gd name="connsiteX346" fmla="*/ 2163 w 10000"/>
                  <a:gd name="connsiteY346" fmla="*/ 8332 h 10000"/>
                  <a:gd name="connsiteX347" fmla="*/ 2172 w 10000"/>
                  <a:gd name="connsiteY347" fmla="*/ 8335 h 10000"/>
                  <a:gd name="connsiteX348" fmla="*/ 2177 w 10000"/>
                  <a:gd name="connsiteY348" fmla="*/ 8345 h 10000"/>
                  <a:gd name="connsiteX349" fmla="*/ 2163 w 10000"/>
                  <a:gd name="connsiteY349" fmla="*/ 8371 h 10000"/>
                  <a:gd name="connsiteX350" fmla="*/ 2139 w 10000"/>
                  <a:gd name="connsiteY350" fmla="*/ 8423 h 10000"/>
                  <a:gd name="connsiteX351" fmla="*/ 2130 w 10000"/>
                  <a:gd name="connsiteY351" fmla="*/ 8439 h 10000"/>
                  <a:gd name="connsiteX352" fmla="*/ 2105 w 10000"/>
                  <a:gd name="connsiteY352" fmla="*/ 8446 h 10000"/>
                  <a:gd name="connsiteX353" fmla="*/ 2080 w 10000"/>
                  <a:gd name="connsiteY353" fmla="*/ 8449 h 10000"/>
                  <a:gd name="connsiteX354" fmla="*/ 2075 w 10000"/>
                  <a:gd name="connsiteY354" fmla="*/ 8459 h 10000"/>
                  <a:gd name="connsiteX355" fmla="*/ 2072 w 10000"/>
                  <a:gd name="connsiteY355" fmla="*/ 8475 h 10000"/>
                  <a:gd name="connsiteX356" fmla="*/ 2080 w 10000"/>
                  <a:gd name="connsiteY356" fmla="*/ 8484 h 10000"/>
                  <a:gd name="connsiteX357" fmla="*/ 2100 w 10000"/>
                  <a:gd name="connsiteY357" fmla="*/ 8475 h 10000"/>
                  <a:gd name="connsiteX358" fmla="*/ 2141 w 10000"/>
                  <a:gd name="connsiteY358" fmla="*/ 8478 h 10000"/>
                  <a:gd name="connsiteX359" fmla="*/ 2172 w 10000"/>
                  <a:gd name="connsiteY359" fmla="*/ 8475 h 10000"/>
                  <a:gd name="connsiteX360" fmla="*/ 2188 w 10000"/>
                  <a:gd name="connsiteY360" fmla="*/ 8475 h 10000"/>
                  <a:gd name="connsiteX361" fmla="*/ 2222 w 10000"/>
                  <a:gd name="connsiteY361" fmla="*/ 8497 h 10000"/>
                  <a:gd name="connsiteX362" fmla="*/ 2252 w 10000"/>
                  <a:gd name="connsiteY362" fmla="*/ 8514 h 10000"/>
                  <a:gd name="connsiteX363" fmla="*/ 2274 w 10000"/>
                  <a:gd name="connsiteY363" fmla="*/ 8514 h 10000"/>
                  <a:gd name="connsiteX364" fmla="*/ 2299 w 10000"/>
                  <a:gd name="connsiteY364" fmla="*/ 8504 h 10000"/>
                  <a:gd name="connsiteX365" fmla="*/ 2310 w 10000"/>
                  <a:gd name="connsiteY365" fmla="*/ 8504 h 10000"/>
                  <a:gd name="connsiteX366" fmla="*/ 2319 w 10000"/>
                  <a:gd name="connsiteY366" fmla="*/ 8484 h 10000"/>
                  <a:gd name="connsiteX367" fmla="*/ 2338 w 10000"/>
                  <a:gd name="connsiteY367" fmla="*/ 8494 h 10000"/>
                  <a:gd name="connsiteX368" fmla="*/ 2338 w 10000"/>
                  <a:gd name="connsiteY368" fmla="*/ 8552 h 10000"/>
                  <a:gd name="connsiteX369" fmla="*/ 2366 w 10000"/>
                  <a:gd name="connsiteY369" fmla="*/ 8572 h 10000"/>
                  <a:gd name="connsiteX370" fmla="*/ 2382 w 10000"/>
                  <a:gd name="connsiteY370" fmla="*/ 8582 h 10000"/>
                  <a:gd name="connsiteX371" fmla="*/ 2435 w 10000"/>
                  <a:gd name="connsiteY371" fmla="*/ 8552 h 10000"/>
                  <a:gd name="connsiteX372" fmla="*/ 2443 w 10000"/>
                  <a:gd name="connsiteY372" fmla="*/ 8552 h 10000"/>
                  <a:gd name="connsiteX373" fmla="*/ 2454 w 10000"/>
                  <a:gd name="connsiteY373" fmla="*/ 8552 h 10000"/>
                  <a:gd name="connsiteX374" fmla="*/ 2471 w 10000"/>
                  <a:gd name="connsiteY374" fmla="*/ 8546 h 10000"/>
                  <a:gd name="connsiteX375" fmla="*/ 2488 w 10000"/>
                  <a:gd name="connsiteY375" fmla="*/ 8536 h 10000"/>
                  <a:gd name="connsiteX376" fmla="*/ 2501 w 10000"/>
                  <a:gd name="connsiteY376" fmla="*/ 8533 h 10000"/>
                  <a:gd name="connsiteX377" fmla="*/ 2512 w 10000"/>
                  <a:gd name="connsiteY377" fmla="*/ 8533 h 10000"/>
                  <a:gd name="connsiteX378" fmla="*/ 2521 w 10000"/>
                  <a:gd name="connsiteY378" fmla="*/ 8546 h 10000"/>
                  <a:gd name="connsiteX379" fmla="*/ 2521 w 10000"/>
                  <a:gd name="connsiteY379" fmla="*/ 8572 h 10000"/>
                  <a:gd name="connsiteX380" fmla="*/ 2535 w 10000"/>
                  <a:gd name="connsiteY380" fmla="*/ 8588 h 10000"/>
                  <a:gd name="connsiteX381" fmla="*/ 2551 w 10000"/>
                  <a:gd name="connsiteY381" fmla="*/ 8582 h 10000"/>
                  <a:gd name="connsiteX382" fmla="*/ 2560 w 10000"/>
                  <a:gd name="connsiteY382" fmla="*/ 8582 h 10000"/>
                  <a:gd name="connsiteX383" fmla="*/ 2573 w 10000"/>
                  <a:gd name="connsiteY383" fmla="*/ 8588 h 10000"/>
                  <a:gd name="connsiteX384" fmla="*/ 2584 w 10000"/>
                  <a:gd name="connsiteY384" fmla="*/ 8591 h 10000"/>
                  <a:gd name="connsiteX385" fmla="*/ 2590 w 10000"/>
                  <a:gd name="connsiteY385" fmla="*/ 8598 h 10000"/>
                  <a:gd name="connsiteX386" fmla="*/ 2598 w 10000"/>
                  <a:gd name="connsiteY386" fmla="*/ 8608 h 10000"/>
                  <a:gd name="connsiteX387" fmla="*/ 2607 w 10000"/>
                  <a:gd name="connsiteY387" fmla="*/ 8617 h 10000"/>
                  <a:gd name="connsiteX388" fmla="*/ 2618 w 10000"/>
                  <a:gd name="connsiteY388" fmla="*/ 8617 h 10000"/>
                  <a:gd name="connsiteX389" fmla="*/ 2640 w 10000"/>
                  <a:gd name="connsiteY389" fmla="*/ 8608 h 10000"/>
                  <a:gd name="connsiteX390" fmla="*/ 2670 w 10000"/>
                  <a:gd name="connsiteY390" fmla="*/ 8598 h 10000"/>
                  <a:gd name="connsiteX391" fmla="*/ 2673 w 10000"/>
                  <a:gd name="connsiteY391" fmla="*/ 8598 h 10000"/>
                  <a:gd name="connsiteX392" fmla="*/ 2690 w 10000"/>
                  <a:gd name="connsiteY392" fmla="*/ 8598 h 10000"/>
                  <a:gd name="connsiteX393" fmla="*/ 2698 w 10000"/>
                  <a:gd name="connsiteY393" fmla="*/ 8598 h 10000"/>
                  <a:gd name="connsiteX394" fmla="*/ 2712 w 10000"/>
                  <a:gd name="connsiteY394" fmla="*/ 8598 h 10000"/>
                  <a:gd name="connsiteX395" fmla="*/ 2726 w 10000"/>
                  <a:gd name="connsiteY395" fmla="*/ 8591 h 10000"/>
                  <a:gd name="connsiteX396" fmla="*/ 2737 w 10000"/>
                  <a:gd name="connsiteY396" fmla="*/ 8588 h 10000"/>
                  <a:gd name="connsiteX397" fmla="*/ 2759 w 10000"/>
                  <a:gd name="connsiteY397" fmla="*/ 8582 h 10000"/>
                  <a:gd name="connsiteX398" fmla="*/ 2770 w 10000"/>
                  <a:gd name="connsiteY398" fmla="*/ 8578 h 10000"/>
                  <a:gd name="connsiteX399" fmla="*/ 2784 w 10000"/>
                  <a:gd name="connsiteY399" fmla="*/ 8572 h 10000"/>
                  <a:gd name="connsiteX400" fmla="*/ 2795 w 10000"/>
                  <a:gd name="connsiteY400" fmla="*/ 8572 h 10000"/>
                  <a:gd name="connsiteX401" fmla="*/ 2803 w 10000"/>
                  <a:gd name="connsiteY401" fmla="*/ 8588 h 10000"/>
                  <a:gd name="connsiteX402" fmla="*/ 2803 w 10000"/>
                  <a:gd name="connsiteY402" fmla="*/ 8591 h 10000"/>
                  <a:gd name="connsiteX403" fmla="*/ 2803 w 10000"/>
                  <a:gd name="connsiteY403" fmla="*/ 8601 h 10000"/>
                  <a:gd name="connsiteX404" fmla="*/ 2809 w 10000"/>
                  <a:gd name="connsiteY404" fmla="*/ 8601 h 10000"/>
                  <a:gd name="connsiteX405" fmla="*/ 2823 w 10000"/>
                  <a:gd name="connsiteY405" fmla="*/ 8598 h 10000"/>
                  <a:gd name="connsiteX406" fmla="*/ 2831 w 10000"/>
                  <a:gd name="connsiteY406" fmla="*/ 8598 h 10000"/>
                  <a:gd name="connsiteX407" fmla="*/ 2839 w 10000"/>
                  <a:gd name="connsiteY407" fmla="*/ 8601 h 10000"/>
                  <a:gd name="connsiteX408" fmla="*/ 2848 w 10000"/>
                  <a:gd name="connsiteY408" fmla="*/ 8598 h 10000"/>
                  <a:gd name="connsiteX409" fmla="*/ 2856 w 10000"/>
                  <a:gd name="connsiteY409" fmla="*/ 8601 h 10000"/>
                  <a:gd name="connsiteX410" fmla="*/ 2859 w 10000"/>
                  <a:gd name="connsiteY410" fmla="*/ 8601 h 10000"/>
                  <a:gd name="connsiteX411" fmla="*/ 2864 w 10000"/>
                  <a:gd name="connsiteY411" fmla="*/ 8598 h 10000"/>
                  <a:gd name="connsiteX412" fmla="*/ 2889 w 10000"/>
                  <a:gd name="connsiteY412" fmla="*/ 8611 h 10000"/>
                  <a:gd name="connsiteX413" fmla="*/ 2906 w 10000"/>
                  <a:gd name="connsiteY413" fmla="*/ 8620 h 10000"/>
                  <a:gd name="connsiteX414" fmla="*/ 2914 w 10000"/>
                  <a:gd name="connsiteY414" fmla="*/ 8627 h 10000"/>
                  <a:gd name="connsiteX415" fmla="*/ 2920 w 10000"/>
                  <a:gd name="connsiteY415" fmla="*/ 8640 h 10000"/>
                  <a:gd name="connsiteX416" fmla="*/ 2922 w 10000"/>
                  <a:gd name="connsiteY416" fmla="*/ 8666 h 10000"/>
                  <a:gd name="connsiteX417" fmla="*/ 2922 w 10000"/>
                  <a:gd name="connsiteY417" fmla="*/ 8692 h 10000"/>
                  <a:gd name="connsiteX418" fmla="*/ 2939 w 10000"/>
                  <a:gd name="connsiteY418" fmla="*/ 8695 h 10000"/>
                  <a:gd name="connsiteX419" fmla="*/ 2953 w 10000"/>
                  <a:gd name="connsiteY419" fmla="*/ 8695 h 10000"/>
                  <a:gd name="connsiteX420" fmla="*/ 2961 w 10000"/>
                  <a:gd name="connsiteY420" fmla="*/ 8695 h 10000"/>
                  <a:gd name="connsiteX421" fmla="*/ 2972 w 10000"/>
                  <a:gd name="connsiteY421" fmla="*/ 8692 h 10000"/>
                  <a:gd name="connsiteX422" fmla="*/ 2981 w 10000"/>
                  <a:gd name="connsiteY422" fmla="*/ 8685 h 10000"/>
                  <a:gd name="connsiteX423" fmla="*/ 2989 w 10000"/>
                  <a:gd name="connsiteY423" fmla="*/ 8685 h 10000"/>
                  <a:gd name="connsiteX424" fmla="*/ 3008 w 10000"/>
                  <a:gd name="connsiteY424" fmla="*/ 8685 h 10000"/>
                  <a:gd name="connsiteX425" fmla="*/ 3028 w 10000"/>
                  <a:gd name="connsiteY425" fmla="*/ 8695 h 10000"/>
                  <a:gd name="connsiteX426" fmla="*/ 3042 w 10000"/>
                  <a:gd name="connsiteY426" fmla="*/ 8695 h 10000"/>
                  <a:gd name="connsiteX427" fmla="*/ 3053 w 10000"/>
                  <a:gd name="connsiteY427" fmla="*/ 8676 h 10000"/>
                  <a:gd name="connsiteX428" fmla="*/ 3061 w 10000"/>
                  <a:gd name="connsiteY428" fmla="*/ 8666 h 10000"/>
                  <a:gd name="connsiteX429" fmla="*/ 3066 w 10000"/>
                  <a:gd name="connsiteY429" fmla="*/ 8656 h 10000"/>
                  <a:gd name="connsiteX430" fmla="*/ 3091 w 10000"/>
                  <a:gd name="connsiteY430" fmla="*/ 8659 h 10000"/>
                  <a:gd name="connsiteX431" fmla="*/ 3105 w 10000"/>
                  <a:gd name="connsiteY431" fmla="*/ 8659 h 10000"/>
                  <a:gd name="connsiteX432" fmla="*/ 3108 w 10000"/>
                  <a:gd name="connsiteY432" fmla="*/ 8650 h 10000"/>
                  <a:gd name="connsiteX433" fmla="*/ 3147 w 10000"/>
                  <a:gd name="connsiteY433" fmla="*/ 8588 h 10000"/>
                  <a:gd name="connsiteX434" fmla="*/ 3150 w 10000"/>
                  <a:gd name="connsiteY434" fmla="*/ 8598 h 10000"/>
                  <a:gd name="connsiteX435" fmla="*/ 3163 w 10000"/>
                  <a:gd name="connsiteY435" fmla="*/ 8601 h 10000"/>
                  <a:gd name="connsiteX436" fmla="*/ 3180 w 10000"/>
                  <a:gd name="connsiteY436" fmla="*/ 8608 h 10000"/>
                  <a:gd name="connsiteX437" fmla="*/ 3188 w 10000"/>
                  <a:gd name="connsiteY437" fmla="*/ 8611 h 10000"/>
                  <a:gd name="connsiteX438" fmla="*/ 3227 w 10000"/>
                  <a:gd name="connsiteY438" fmla="*/ 8620 h 10000"/>
                  <a:gd name="connsiteX439" fmla="*/ 3238 w 10000"/>
                  <a:gd name="connsiteY439" fmla="*/ 8617 h 10000"/>
                  <a:gd name="connsiteX440" fmla="*/ 3247 w 10000"/>
                  <a:gd name="connsiteY440" fmla="*/ 8601 h 10000"/>
                  <a:gd name="connsiteX441" fmla="*/ 3269 w 10000"/>
                  <a:gd name="connsiteY441" fmla="*/ 8611 h 10000"/>
                  <a:gd name="connsiteX442" fmla="*/ 3277 w 10000"/>
                  <a:gd name="connsiteY442" fmla="*/ 8617 h 10000"/>
                  <a:gd name="connsiteX443" fmla="*/ 3285 w 10000"/>
                  <a:gd name="connsiteY443" fmla="*/ 8611 h 10000"/>
                  <a:gd name="connsiteX444" fmla="*/ 3307 w 10000"/>
                  <a:gd name="connsiteY444" fmla="*/ 8611 h 10000"/>
                  <a:gd name="connsiteX445" fmla="*/ 3319 w 10000"/>
                  <a:gd name="connsiteY445" fmla="*/ 8617 h 10000"/>
                  <a:gd name="connsiteX446" fmla="*/ 3324 w 10000"/>
                  <a:gd name="connsiteY446" fmla="*/ 8617 h 10000"/>
                  <a:gd name="connsiteX447" fmla="*/ 3327 w 10000"/>
                  <a:gd name="connsiteY447" fmla="*/ 8620 h 10000"/>
                  <a:gd name="connsiteX448" fmla="*/ 3341 w 10000"/>
                  <a:gd name="connsiteY448" fmla="*/ 8620 h 10000"/>
                  <a:gd name="connsiteX449" fmla="*/ 3357 w 10000"/>
                  <a:gd name="connsiteY449" fmla="*/ 8620 h 10000"/>
                  <a:gd name="connsiteX450" fmla="*/ 3374 w 10000"/>
                  <a:gd name="connsiteY450" fmla="*/ 8620 h 10000"/>
                  <a:gd name="connsiteX451" fmla="*/ 3382 w 10000"/>
                  <a:gd name="connsiteY451" fmla="*/ 8620 h 10000"/>
                  <a:gd name="connsiteX452" fmla="*/ 3399 w 10000"/>
                  <a:gd name="connsiteY452" fmla="*/ 8611 h 10000"/>
                  <a:gd name="connsiteX453" fmla="*/ 3413 w 10000"/>
                  <a:gd name="connsiteY453" fmla="*/ 8601 h 10000"/>
                  <a:gd name="connsiteX454" fmla="*/ 3421 w 10000"/>
                  <a:gd name="connsiteY454" fmla="*/ 8588 h 10000"/>
                  <a:gd name="connsiteX455" fmla="*/ 3421 w 10000"/>
                  <a:gd name="connsiteY455" fmla="*/ 8572 h 10000"/>
                  <a:gd name="connsiteX456" fmla="*/ 3421 w 10000"/>
                  <a:gd name="connsiteY456" fmla="*/ 8552 h 10000"/>
                  <a:gd name="connsiteX457" fmla="*/ 3424 w 10000"/>
                  <a:gd name="connsiteY457" fmla="*/ 8533 h 10000"/>
                  <a:gd name="connsiteX458" fmla="*/ 3432 w 10000"/>
                  <a:gd name="connsiteY458" fmla="*/ 8523 h 10000"/>
                  <a:gd name="connsiteX459" fmla="*/ 3446 w 10000"/>
                  <a:gd name="connsiteY459" fmla="*/ 8523 h 10000"/>
                  <a:gd name="connsiteX460" fmla="*/ 3457 w 10000"/>
                  <a:gd name="connsiteY460" fmla="*/ 8523 h 10000"/>
                  <a:gd name="connsiteX461" fmla="*/ 3476 w 10000"/>
                  <a:gd name="connsiteY461" fmla="*/ 8533 h 10000"/>
                  <a:gd name="connsiteX462" fmla="*/ 3485 w 10000"/>
                  <a:gd name="connsiteY462" fmla="*/ 8536 h 10000"/>
                  <a:gd name="connsiteX463" fmla="*/ 3501 w 10000"/>
                  <a:gd name="connsiteY463" fmla="*/ 8527 h 10000"/>
                  <a:gd name="connsiteX464" fmla="*/ 3504 w 10000"/>
                  <a:gd name="connsiteY464" fmla="*/ 8514 h 10000"/>
                  <a:gd name="connsiteX465" fmla="*/ 3510 w 10000"/>
                  <a:gd name="connsiteY465" fmla="*/ 8497 h 10000"/>
                  <a:gd name="connsiteX466" fmla="*/ 3537 w 10000"/>
                  <a:gd name="connsiteY466" fmla="*/ 8484 h 10000"/>
                  <a:gd name="connsiteX467" fmla="*/ 3562 w 10000"/>
                  <a:gd name="connsiteY467" fmla="*/ 8488 h 10000"/>
                  <a:gd name="connsiteX468" fmla="*/ 3568 w 10000"/>
                  <a:gd name="connsiteY468" fmla="*/ 8484 h 10000"/>
                  <a:gd name="connsiteX469" fmla="*/ 3584 w 10000"/>
                  <a:gd name="connsiteY469" fmla="*/ 8494 h 10000"/>
                  <a:gd name="connsiteX470" fmla="*/ 3593 w 10000"/>
                  <a:gd name="connsiteY470" fmla="*/ 8507 h 10000"/>
                  <a:gd name="connsiteX471" fmla="*/ 3618 w 10000"/>
                  <a:gd name="connsiteY471" fmla="*/ 8497 h 10000"/>
                  <a:gd name="connsiteX472" fmla="*/ 3643 w 10000"/>
                  <a:gd name="connsiteY472" fmla="*/ 8475 h 10000"/>
                  <a:gd name="connsiteX473" fmla="*/ 3657 w 10000"/>
                  <a:gd name="connsiteY473" fmla="*/ 8478 h 10000"/>
                  <a:gd name="connsiteX474" fmla="*/ 3670 w 10000"/>
                  <a:gd name="connsiteY474" fmla="*/ 8475 h 10000"/>
                  <a:gd name="connsiteX475" fmla="*/ 3673 w 10000"/>
                  <a:gd name="connsiteY475" fmla="*/ 8468 h 10000"/>
                  <a:gd name="connsiteX476" fmla="*/ 3681 w 10000"/>
                  <a:gd name="connsiteY476" fmla="*/ 8468 h 10000"/>
                  <a:gd name="connsiteX477" fmla="*/ 3698 w 10000"/>
                  <a:gd name="connsiteY477" fmla="*/ 8478 h 10000"/>
                  <a:gd name="connsiteX478" fmla="*/ 3720 w 10000"/>
                  <a:gd name="connsiteY478" fmla="*/ 8497 h 10000"/>
                  <a:gd name="connsiteX479" fmla="*/ 3715 w 10000"/>
                  <a:gd name="connsiteY479" fmla="*/ 8504 h 10000"/>
                  <a:gd name="connsiteX480" fmla="*/ 3729 w 10000"/>
                  <a:gd name="connsiteY480" fmla="*/ 8514 h 10000"/>
                  <a:gd name="connsiteX481" fmla="*/ 3729 w 10000"/>
                  <a:gd name="connsiteY481" fmla="*/ 8517 h 10000"/>
                  <a:gd name="connsiteX482" fmla="*/ 3740 w 10000"/>
                  <a:gd name="connsiteY482" fmla="*/ 8527 h 10000"/>
                  <a:gd name="connsiteX483" fmla="*/ 3759 w 10000"/>
                  <a:gd name="connsiteY483" fmla="*/ 8517 h 10000"/>
                  <a:gd name="connsiteX484" fmla="*/ 3762 w 10000"/>
                  <a:gd name="connsiteY484" fmla="*/ 8504 h 10000"/>
                  <a:gd name="connsiteX485" fmla="*/ 3770 w 10000"/>
                  <a:gd name="connsiteY485" fmla="*/ 8488 h 10000"/>
                  <a:gd name="connsiteX486" fmla="*/ 3778 w 10000"/>
                  <a:gd name="connsiteY486" fmla="*/ 8484 h 10000"/>
                  <a:gd name="connsiteX487" fmla="*/ 3792 w 10000"/>
                  <a:gd name="connsiteY487" fmla="*/ 8475 h 10000"/>
                  <a:gd name="connsiteX488" fmla="*/ 3803 w 10000"/>
                  <a:gd name="connsiteY488" fmla="*/ 8478 h 10000"/>
                  <a:gd name="connsiteX489" fmla="*/ 3809 w 10000"/>
                  <a:gd name="connsiteY489" fmla="*/ 8475 h 10000"/>
                  <a:gd name="connsiteX490" fmla="*/ 3825 w 10000"/>
                  <a:gd name="connsiteY490" fmla="*/ 8465 h 10000"/>
                  <a:gd name="connsiteX491" fmla="*/ 3834 w 10000"/>
                  <a:gd name="connsiteY491" fmla="*/ 8468 h 10000"/>
                  <a:gd name="connsiteX492" fmla="*/ 3842 w 10000"/>
                  <a:gd name="connsiteY492" fmla="*/ 8478 h 10000"/>
                  <a:gd name="connsiteX493" fmla="*/ 3850 w 10000"/>
                  <a:gd name="connsiteY493" fmla="*/ 8478 h 10000"/>
                  <a:gd name="connsiteX494" fmla="*/ 3859 w 10000"/>
                  <a:gd name="connsiteY494" fmla="*/ 8484 h 10000"/>
                  <a:gd name="connsiteX495" fmla="*/ 3873 w 10000"/>
                  <a:gd name="connsiteY495" fmla="*/ 8494 h 10000"/>
                  <a:gd name="connsiteX496" fmla="*/ 3875 w 10000"/>
                  <a:gd name="connsiteY496" fmla="*/ 8507 h 10000"/>
                  <a:gd name="connsiteX497" fmla="*/ 3881 w 10000"/>
                  <a:gd name="connsiteY497" fmla="*/ 8527 h 10000"/>
                  <a:gd name="connsiteX498" fmla="*/ 3875 w 10000"/>
                  <a:gd name="connsiteY498" fmla="*/ 8546 h 10000"/>
                  <a:gd name="connsiteX499" fmla="*/ 3892 w 10000"/>
                  <a:gd name="connsiteY499" fmla="*/ 8546 h 10000"/>
                  <a:gd name="connsiteX500" fmla="*/ 3900 w 10000"/>
                  <a:gd name="connsiteY500" fmla="*/ 8543 h 10000"/>
                  <a:gd name="connsiteX501" fmla="*/ 3906 w 10000"/>
                  <a:gd name="connsiteY501" fmla="*/ 8543 h 10000"/>
                  <a:gd name="connsiteX502" fmla="*/ 3922 w 10000"/>
                  <a:gd name="connsiteY502" fmla="*/ 8552 h 10000"/>
                  <a:gd name="connsiteX503" fmla="*/ 3939 w 10000"/>
                  <a:gd name="connsiteY503" fmla="*/ 8559 h 10000"/>
                  <a:gd name="connsiteX504" fmla="*/ 3953 w 10000"/>
                  <a:gd name="connsiteY504" fmla="*/ 8572 h 10000"/>
                  <a:gd name="connsiteX505" fmla="*/ 3956 w 10000"/>
                  <a:gd name="connsiteY505" fmla="*/ 8588 h 10000"/>
                  <a:gd name="connsiteX506" fmla="*/ 3956 w 10000"/>
                  <a:gd name="connsiteY506" fmla="*/ 8608 h 10000"/>
                  <a:gd name="connsiteX507" fmla="*/ 3972 w 10000"/>
                  <a:gd name="connsiteY507" fmla="*/ 8608 h 10000"/>
                  <a:gd name="connsiteX508" fmla="*/ 3986 w 10000"/>
                  <a:gd name="connsiteY508" fmla="*/ 8608 h 10000"/>
                  <a:gd name="connsiteX509" fmla="*/ 3997 w 10000"/>
                  <a:gd name="connsiteY509" fmla="*/ 8608 h 10000"/>
                  <a:gd name="connsiteX510" fmla="*/ 4006 w 10000"/>
                  <a:gd name="connsiteY510" fmla="*/ 8608 h 10000"/>
                  <a:gd name="connsiteX511" fmla="*/ 4006 w 10000"/>
                  <a:gd name="connsiteY511" fmla="*/ 8611 h 10000"/>
                  <a:gd name="connsiteX512" fmla="*/ 4011 w 10000"/>
                  <a:gd name="connsiteY512" fmla="*/ 8611 h 10000"/>
                  <a:gd name="connsiteX513" fmla="*/ 4022 w 10000"/>
                  <a:gd name="connsiteY513" fmla="*/ 8620 h 10000"/>
                  <a:gd name="connsiteX514" fmla="*/ 4042 w 10000"/>
                  <a:gd name="connsiteY514" fmla="*/ 8620 h 10000"/>
                  <a:gd name="connsiteX515" fmla="*/ 4050 w 10000"/>
                  <a:gd name="connsiteY515" fmla="*/ 8617 h 10000"/>
                  <a:gd name="connsiteX516" fmla="*/ 4069 w 10000"/>
                  <a:gd name="connsiteY516" fmla="*/ 8620 h 10000"/>
                  <a:gd name="connsiteX517" fmla="*/ 4086 w 10000"/>
                  <a:gd name="connsiteY517" fmla="*/ 8630 h 10000"/>
                  <a:gd name="connsiteX518" fmla="*/ 4108 w 10000"/>
                  <a:gd name="connsiteY518" fmla="*/ 8627 h 10000"/>
                  <a:gd name="connsiteX519" fmla="*/ 4125 w 10000"/>
                  <a:gd name="connsiteY519" fmla="*/ 8620 h 10000"/>
                  <a:gd name="connsiteX520" fmla="*/ 4133 w 10000"/>
                  <a:gd name="connsiteY520" fmla="*/ 8611 h 10000"/>
                  <a:gd name="connsiteX521" fmla="*/ 4139 w 10000"/>
                  <a:gd name="connsiteY521" fmla="*/ 8608 h 10000"/>
                  <a:gd name="connsiteX522" fmla="*/ 4147 w 10000"/>
                  <a:gd name="connsiteY522" fmla="*/ 8601 h 10000"/>
                  <a:gd name="connsiteX523" fmla="*/ 4155 w 10000"/>
                  <a:gd name="connsiteY523" fmla="*/ 8591 h 10000"/>
                  <a:gd name="connsiteX524" fmla="*/ 4166 w 10000"/>
                  <a:gd name="connsiteY524" fmla="*/ 8582 h 10000"/>
                  <a:gd name="connsiteX525" fmla="*/ 4183 w 10000"/>
                  <a:gd name="connsiteY525" fmla="*/ 8569 h 10000"/>
                  <a:gd name="connsiteX526" fmla="*/ 4191 w 10000"/>
                  <a:gd name="connsiteY526" fmla="*/ 8562 h 10000"/>
                  <a:gd name="connsiteX527" fmla="*/ 4208 w 10000"/>
                  <a:gd name="connsiteY527" fmla="*/ 8552 h 10000"/>
                  <a:gd name="connsiteX528" fmla="*/ 4230 w 10000"/>
                  <a:gd name="connsiteY528" fmla="*/ 8552 h 10000"/>
                  <a:gd name="connsiteX529" fmla="*/ 4238 w 10000"/>
                  <a:gd name="connsiteY529" fmla="*/ 8559 h 10000"/>
                  <a:gd name="connsiteX530" fmla="*/ 4247 w 10000"/>
                  <a:gd name="connsiteY530" fmla="*/ 8572 h 10000"/>
                  <a:gd name="connsiteX531" fmla="*/ 4252 w 10000"/>
                  <a:gd name="connsiteY531" fmla="*/ 8578 h 10000"/>
                  <a:gd name="connsiteX532" fmla="*/ 4263 w 10000"/>
                  <a:gd name="connsiteY532" fmla="*/ 8582 h 10000"/>
                  <a:gd name="connsiteX533" fmla="*/ 4277 w 10000"/>
                  <a:gd name="connsiteY533" fmla="*/ 8572 h 10000"/>
                  <a:gd name="connsiteX534" fmla="*/ 4294 w 10000"/>
                  <a:gd name="connsiteY534" fmla="*/ 8559 h 10000"/>
                  <a:gd name="connsiteX535" fmla="*/ 4302 w 10000"/>
                  <a:gd name="connsiteY535" fmla="*/ 8546 h 10000"/>
                  <a:gd name="connsiteX536" fmla="*/ 4310 w 10000"/>
                  <a:gd name="connsiteY536" fmla="*/ 8543 h 10000"/>
                  <a:gd name="connsiteX537" fmla="*/ 4313 w 10000"/>
                  <a:gd name="connsiteY537" fmla="*/ 8543 h 10000"/>
                  <a:gd name="connsiteX538" fmla="*/ 4332 w 10000"/>
                  <a:gd name="connsiteY538" fmla="*/ 8546 h 10000"/>
                  <a:gd name="connsiteX539" fmla="*/ 4335 w 10000"/>
                  <a:gd name="connsiteY539" fmla="*/ 8559 h 10000"/>
                  <a:gd name="connsiteX540" fmla="*/ 4349 w 10000"/>
                  <a:gd name="connsiteY540" fmla="*/ 8588 h 10000"/>
                  <a:gd name="connsiteX541" fmla="*/ 4360 w 10000"/>
                  <a:gd name="connsiteY541" fmla="*/ 8591 h 10000"/>
                  <a:gd name="connsiteX542" fmla="*/ 4366 w 10000"/>
                  <a:gd name="connsiteY542" fmla="*/ 8591 h 10000"/>
                  <a:gd name="connsiteX543" fmla="*/ 4382 w 10000"/>
                  <a:gd name="connsiteY543" fmla="*/ 8598 h 10000"/>
                  <a:gd name="connsiteX544" fmla="*/ 4385 w 10000"/>
                  <a:gd name="connsiteY544" fmla="*/ 8598 h 10000"/>
                  <a:gd name="connsiteX545" fmla="*/ 4402 w 10000"/>
                  <a:gd name="connsiteY545" fmla="*/ 8598 h 10000"/>
                  <a:gd name="connsiteX546" fmla="*/ 4421 w 10000"/>
                  <a:gd name="connsiteY546" fmla="*/ 8591 h 10000"/>
                  <a:gd name="connsiteX547" fmla="*/ 4440 w 10000"/>
                  <a:gd name="connsiteY547" fmla="*/ 8591 h 10000"/>
                  <a:gd name="connsiteX548" fmla="*/ 4449 w 10000"/>
                  <a:gd name="connsiteY548" fmla="*/ 8598 h 10000"/>
                  <a:gd name="connsiteX549" fmla="*/ 4454 w 10000"/>
                  <a:gd name="connsiteY549" fmla="*/ 8617 h 10000"/>
                  <a:gd name="connsiteX550" fmla="*/ 4463 w 10000"/>
                  <a:gd name="connsiteY550" fmla="*/ 8608 h 10000"/>
                  <a:gd name="connsiteX551" fmla="*/ 4474 w 10000"/>
                  <a:gd name="connsiteY551" fmla="*/ 8608 h 10000"/>
                  <a:gd name="connsiteX552" fmla="*/ 4490 w 10000"/>
                  <a:gd name="connsiteY552" fmla="*/ 8617 h 10000"/>
                  <a:gd name="connsiteX553" fmla="*/ 4504 w 10000"/>
                  <a:gd name="connsiteY553" fmla="*/ 8617 h 10000"/>
                  <a:gd name="connsiteX554" fmla="*/ 4518 w 10000"/>
                  <a:gd name="connsiteY554" fmla="*/ 8617 h 10000"/>
                  <a:gd name="connsiteX555" fmla="*/ 4535 w 10000"/>
                  <a:gd name="connsiteY555" fmla="*/ 8611 h 10000"/>
                  <a:gd name="connsiteX556" fmla="*/ 4546 w 10000"/>
                  <a:gd name="connsiteY556" fmla="*/ 8611 h 10000"/>
                  <a:gd name="connsiteX557" fmla="*/ 4562 w 10000"/>
                  <a:gd name="connsiteY557" fmla="*/ 8611 h 10000"/>
                  <a:gd name="connsiteX558" fmla="*/ 4571 w 10000"/>
                  <a:gd name="connsiteY558" fmla="*/ 8611 h 10000"/>
                  <a:gd name="connsiteX559" fmla="*/ 4579 w 10000"/>
                  <a:gd name="connsiteY559" fmla="*/ 8608 h 10000"/>
                  <a:gd name="connsiteX560" fmla="*/ 4584 w 10000"/>
                  <a:gd name="connsiteY560" fmla="*/ 8608 h 10000"/>
                  <a:gd name="connsiteX561" fmla="*/ 4601 w 10000"/>
                  <a:gd name="connsiteY561" fmla="*/ 8617 h 10000"/>
                  <a:gd name="connsiteX562" fmla="*/ 4609 w 10000"/>
                  <a:gd name="connsiteY562" fmla="*/ 8627 h 10000"/>
                  <a:gd name="connsiteX563" fmla="*/ 4618 w 10000"/>
                  <a:gd name="connsiteY563" fmla="*/ 8637 h 10000"/>
                  <a:gd name="connsiteX564" fmla="*/ 4618 w 10000"/>
                  <a:gd name="connsiteY564" fmla="*/ 8646 h 10000"/>
                  <a:gd name="connsiteX565" fmla="*/ 4634 w 10000"/>
                  <a:gd name="connsiteY565" fmla="*/ 8656 h 10000"/>
                  <a:gd name="connsiteX566" fmla="*/ 4640 w 10000"/>
                  <a:gd name="connsiteY566" fmla="*/ 8659 h 10000"/>
                  <a:gd name="connsiteX567" fmla="*/ 4651 w 10000"/>
                  <a:gd name="connsiteY567" fmla="*/ 8666 h 10000"/>
                  <a:gd name="connsiteX568" fmla="*/ 4657 w 10000"/>
                  <a:gd name="connsiteY568" fmla="*/ 8659 h 10000"/>
                  <a:gd name="connsiteX569" fmla="*/ 4668 w 10000"/>
                  <a:gd name="connsiteY569" fmla="*/ 8650 h 10000"/>
                  <a:gd name="connsiteX570" fmla="*/ 4676 w 10000"/>
                  <a:gd name="connsiteY570" fmla="*/ 8650 h 10000"/>
                  <a:gd name="connsiteX571" fmla="*/ 4690 w 10000"/>
                  <a:gd name="connsiteY571" fmla="*/ 8650 h 10000"/>
                  <a:gd name="connsiteX572" fmla="*/ 4698 w 10000"/>
                  <a:gd name="connsiteY572" fmla="*/ 8650 h 10000"/>
                  <a:gd name="connsiteX573" fmla="*/ 4704 w 10000"/>
                  <a:gd name="connsiteY573" fmla="*/ 8650 h 10000"/>
                  <a:gd name="connsiteX574" fmla="*/ 4706 w 10000"/>
                  <a:gd name="connsiteY574" fmla="*/ 8659 h 10000"/>
                  <a:gd name="connsiteX575" fmla="*/ 4706 w 10000"/>
                  <a:gd name="connsiteY575" fmla="*/ 8666 h 10000"/>
                  <a:gd name="connsiteX576" fmla="*/ 4723 w 10000"/>
                  <a:gd name="connsiteY576" fmla="*/ 8682 h 10000"/>
                  <a:gd name="connsiteX577" fmla="*/ 4737 w 10000"/>
                  <a:gd name="connsiteY577" fmla="*/ 8682 h 10000"/>
                  <a:gd name="connsiteX578" fmla="*/ 4745 w 10000"/>
                  <a:gd name="connsiteY578" fmla="*/ 8676 h 10000"/>
                  <a:gd name="connsiteX579" fmla="*/ 4756 w 10000"/>
                  <a:gd name="connsiteY579" fmla="*/ 8666 h 10000"/>
                  <a:gd name="connsiteX580" fmla="*/ 4765 w 10000"/>
                  <a:gd name="connsiteY580" fmla="*/ 8666 h 10000"/>
                  <a:gd name="connsiteX581" fmla="*/ 4765 w 10000"/>
                  <a:gd name="connsiteY581" fmla="*/ 8682 h 10000"/>
                  <a:gd name="connsiteX582" fmla="*/ 4770 w 10000"/>
                  <a:gd name="connsiteY582" fmla="*/ 8701 h 10000"/>
                  <a:gd name="connsiteX583" fmla="*/ 4778 w 10000"/>
                  <a:gd name="connsiteY583" fmla="*/ 8705 h 10000"/>
                  <a:gd name="connsiteX584" fmla="*/ 4795 w 10000"/>
                  <a:gd name="connsiteY584" fmla="*/ 8714 h 10000"/>
                  <a:gd name="connsiteX585" fmla="*/ 4812 w 10000"/>
                  <a:gd name="connsiteY585" fmla="*/ 8714 h 10000"/>
                  <a:gd name="connsiteX586" fmla="*/ 4825 w 10000"/>
                  <a:gd name="connsiteY586" fmla="*/ 8705 h 10000"/>
                  <a:gd name="connsiteX587" fmla="*/ 4825 w 10000"/>
                  <a:gd name="connsiteY587" fmla="*/ 8701 h 10000"/>
                  <a:gd name="connsiteX588" fmla="*/ 4828 w 10000"/>
                  <a:gd name="connsiteY588" fmla="*/ 8701 h 10000"/>
                  <a:gd name="connsiteX589" fmla="*/ 4837 w 10000"/>
                  <a:gd name="connsiteY589" fmla="*/ 8692 h 10000"/>
                  <a:gd name="connsiteX590" fmla="*/ 4842 w 10000"/>
                  <a:gd name="connsiteY590" fmla="*/ 8685 h 10000"/>
                  <a:gd name="connsiteX591" fmla="*/ 4859 w 10000"/>
                  <a:gd name="connsiteY591" fmla="*/ 8692 h 10000"/>
                  <a:gd name="connsiteX592" fmla="*/ 4870 w 10000"/>
                  <a:gd name="connsiteY592" fmla="*/ 8701 h 10000"/>
                  <a:gd name="connsiteX593" fmla="*/ 4878 w 10000"/>
                  <a:gd name="connsiteY593" fmla="*/ 8714 h 10000"/>
                  <a:gd name="connsiteX594" fmla="*/ 4892 w 10000"/>
                  <a:gd name="connsiteY594" fmla="*/ 8724 h 10000"/>
                  <a:gd name="connsiteX595" fmla="*/ 4900 w 10000"/>
                  <a:gd name="connsiteY595" fmla="*/ 8724 h 10000"/>
                  <a:gd name="connsiteX596" fmla="*/ 4906 w 10000"/>
                  <a:gd name="connsiteY596" fmla="*/ 8705 h 10000"/>
                  <a:gd name="connsiteX597" fmla="*/ 4925 w 10000"/>
                  <a:gd name="connsiteY597" fmla="*/ 8724 h 10000"/>
                  <a:gd name="connsiteX598" fmla="*/ 4939 w 10000"/>
                  <a:gd name="connsiteY598" fmla="*/ 8701 h 10000"/>
                  <a:gd name="connsiteX599" fmla="*/ 4950 w 10000"/>
                  <a:gd name="connsiteY599" fmla="*/ 8695 h 10000"/>
                  <a:gd name="connsiteX600" fmla="*/ 4956 w 10000"/>
                  <a:gd name="connsiteY600" fmla="*/ 8692 h 10000"/>
                  <a:gd name="connsiteX601" fmla="*/ 4986 w 10000"/>
                  <a:gd name="connsiteY601" fmla="*/ 8705 h 10000"/>
                  <a:gd name="connsiteX602" fmla="*/ 5003 w 10000"/>
                  <a:gd name="connsiteY602" fmla="*/ 8701 h 10000"/>
                  <a:gd name="connsiteX603" fmla="*/ 5011 w 10000"/>
                  <a:gd name="connsiteY603" fmla="*/ 8692 h 10000"/>
                  <a:gd name="connsiteX604" fmla="*/ 5028 w 10000"/>
                  <a:gd name="connsiteY604" fmla="*/ 8682 h 10000"/>
                  <a:gd name="connsiteX605" fmla="*/ 5030 w 10000"/>
                  <a:gd name="connsiteY605" fmla="*/ 8659 h 10000"/>
                  <a:gd name="connsiteX606" fmla="*/ 5039 w 10000"/>
                  <a:gd name="connsiteY606" fmla="*/ 8656 h 10000"/>
                  <a:gd name="connsiteX607" fmla="*/ 5053 w 10000"/>
                  <a:gd name="connsiteY607" fmla="*/ 8669 h 10000"/>
                  <a:gd name="connsiteX608" fmla="*/ 5061 w 10000"/>
                  <a:gd name="connsiteY608" fmla="*/ 8669 h 10000"/>
                  <a:gd name="connsiteX609" fmla="*/ 5061 w 10000"/>
                  <a:gd name="connsiteY609" fmla="*/ 8676 h 10000"/>
                  <a:gd name="connsiteX610" fmla="*/ 5069 w 10000"/>
                  <a:gd name="connsiteY610" fmla="*/ 8669 h 10000"/>
                  <a:gd name="connsiteX611" fmla="*/ 5083 w 10000"/>
                  <a:gd name="connsiteY611" fmla="*/ 8669 h 10000"/>
                  <a:gd name="connsiteX612" fmla="*/ 5100 w 10000"/>
                  <a:gd name="connsiteY612" fmla="*/ 8669 h 10000"/>
                  <a:gd name="connsiteX613" fmla="*/ 5119 w 10000"/>
                  <a:gd name="connsiteY613" fmla="*/ 8682 h 10000"/>
                  <a:gd name="connsiteX614" fmla="*/ 5136 w 10000"/>
                  <a:gd name="connsiteY614" fmla="*/ 8692 h 10000"/>
                  <a:gd name="connsiteX615" fmla="*/ 5161 w 10000"/>
                  <a:gd name="connsiteY615" fmla="*/ 8701 h 10000"/>
                  <a:gd name="connsiteX616" fmla="*/ 5183 w 10000"/>
                  <a:gd name="connsiteY616" fmla="*/ 8701 h 10000"/>
                  <a:gd name="connsiteX617" fmla="*/ 5199 w 10000"/>
                  <a:gd name="connsiteY617" fmla="*/ 8701 h 10000"/>
                  <a:gd name="connsiteX618" fmla="*/ 5213 w 10000"/>
                  <a:gd name="connsiteY618" fmla="*/ 8705 h 10000"/>
                  <a:gd name="connsiteX619" fmla="*/ 5224 w 10000"/>
                  <a:gd name="connsiteY619" fmla="*/ 8701 h 10000"/>
                  <a:gd name="connsiteX620" fmla="*/ 5230 w 10000"/>
                  <a:gd name="connsiteY620" fmla="*/ 8701 h 10000"/>
                  <a:gd name="connsiteX621" fmla="*/ 5241 w 10000"/>
                  <a:gd name="connsiteY621" fmla="*/ 8676 h 10000"/>
                  <a:gd name="connsiteX622" fmla="*/ 5247 w 10000"/>
                  <a:gd name="connsiteY622" fmla="*/ 8666 h 10000"/>
                  <a:gd name="connsiteX623" fmla="*/ 5249 w 10000"/>
                  <a:gd name="connsiteY623" fmla="*/ 8646 h 10000"/>
                  <a:gd name="connsiteX624" fmla="*/ 5249 w 10000"/>
                  <a:gd name="connsiteY624" fmla="*/ 8650 h 10000"/>
                  <a:gd name="connsiteX625" fmla="*/ 5255 w 10000"/>
                  <a:gd name="connsiteY625" fmla="*/ 8646 h 10000"/>
                  <a:gd name="connsiteX626" fmla="*/ 5271 w 10000"/>
                  <a:gd name="connsiteY626" fmla="*/ 8650 h 10000"/>
                  <a:gd name="connsiteX627" fmla="*/ 5288 w 10000"/>
                  <a:gd name="connsiteY627" fmla="*/ 8666 h 10000"/>
                  <a:gd name="connsiteX628" fmla="*/ 5296 w 10000"/>
                  <a:gd name="connsiteY628" fmla="*/ 8666 h 10000"/>
                  <a:gd name="connsiteX629" fmla="*/ 5310 w 10000"/>
                  <a:gd name="connsiteY629" fmla="*/ 8656 h 10000"/>
                  <a:gd name="connsiteX630" fmla="*/ 5321 w 10000"/>
                  <a:gd name="connsiteY630" fmla="*/ 8650 h 10000"/>
                  <a:gd name="connsiteX631" fmla="*/ 5338 w 10000"/>
                  <a:gd name="connsiteY631" fmla="*/ 8650 h 10000"/>
                  <a:gd name="connsiteX632" fmla="*/ 5360 w 10000"/>
                  <a:gd name="connsiteY632" fmla="*/ 8640 h 10000"/>
                  <a:gd name="connsiteX633" fmla="*/ 5366 w 10000"/>
                  <a:gd name="connsiteY633" fmla="*/ 8637 h 10000"/>
                  <a:gd name="connsiteX634" fmla="*/ 5368 w 10000"/>
                  <a:gd name="connsiteY634" fmla="*/ 8637 h 10000"/>
                  <a:gd name="connsiteX635" fmla="*/ 5382 w 10000"/>
                  <a:gd name="connsiteY635" fmla="*/ 8630 h 10000"/>
                  <a:gd name="connsiteX636" fmla="*/ 5391 w 10000"/>
                  <a:gd name="connsiteY636" fmla="*/ 8630 h 10000"/>
                  <a:gd name="connsiteX637" fmla="*/ 5402 w 10000"/>
                  <a:gd name="connsiteY637" fmla="*/ 8637 h 10000"/>
                  <a:gd name="connsiteX638" fmla="*/ 5418 w 10000"/>
                  <a:gd name="connsiteY638" fmla="*/ 8656 h 10000"/>
                  <a:gd name="connsiteX639" fmla="*/ 5432 w 10000"/>
                  <a:gd name="connsiteY639" fmla="*/ 8666 h 10000"/>
                  <a:gd name="connsiteX640" fmla="*/ 5443 w 10000"/>
                  <a:gd name="connsiteY640" fmla="*/ 8682 h 10000"/>
                  <a:gd name="connsiteX641" fmla="*/ 5457 w 10000"/>
                  <a:gd name="connsiteY641" fmla="*/ 8692 h 10000"/>
                  <a:gd name="connsiteX642" fmla="*/ 5471 w 10000"/>
                  <a:gd name="connsiteY642" fmla="*/ 8705 h 10000"/>
                  <a:gd name="connsiteX643" fmla="*/ 5488 w 10000"/>
                  <a:gd name="connsiteY643" fmla="*/ 8711 h 10000"/>
                  <a:gd name="connsiteX644" fmla="*/ 5490 w 10000"/>
                  <a:gd name="connsiteY644" fmla="*/ 8721 h 10000"/>
                  <a:gd name="connsiteX645" fmla="*/ 5512 w 10000"/>
                  <a:gd name="connsiteY645" fmla="*/ 8724 h 10000"/>
                  <a:gd name="connsiteX646" fmla="*/ 5521 w 10000"/>
                  <a:gd name="connsiteY646" fmla="*/ 8714 h 10000"/>
                  <a:gd name="connsiteX647" fmla="*/ 5524 w 10000"/>
                  <a:gd name="connsiteY647" fmla="*/ 8714 h 10000"/>
                  <a:gd name="connsiteX648" fmla="*/ 5532 w 10000"/>
                  <a:gd name="connsiteY648" fmla="*/ 8721 h 10000"/>
                  <a:gd name="connsiteX649" fmla="*/ 5540 w 10000"/>
                  <a:gd name="connsiteY649" fmla="*/ 8724 h 10000"/>
                  <a:gd name="connsiteX650" fmla="*/ 5562 w 10000"/>
                  <a:gd name="connsiteY650" fmla="*/ 8750 h 10000"/>
                  <a:gd name="connsiteX651" fmla="*/ 5562 w 10000"/>
                  <a:gd name="connsiteY651" fmla="*/ 8760 h 10000"/>
                  <a:gd name="connsiteX652" fmla="*/ 5571 w 10000"/>
                  <a:gd name="connsiteY652" fmla="*/ 8782 h 10000"/>
                  <a:gd name="connsiteX653" fmla="*/ 5579 w 10000"/>
                  <a:gd name="connsiteY653" fmla="*/ 8789 h 10000"/>
                  <a:gd name="connsiteX654" fmla="*/ 5593 w 10000"/>
                  <a:gd name="connsiteY654" fmla="*/ 8789 h 10000"/>
                  <a:gd name="connsiteX655" fmla="*/ 5596 w 10000"/>
                  <a:gd name="connsiteY655" fmla="*/ 8789 h 10000"/>
                  <a:gd name="connsiteX656" fmla="*/ 5626 w 10000"/>
                  <a:gd name="connsiteY656" fmla="*/ 8782 h 10000"/>
                  <a:gd name="connsiteX657" fmla="*/ 5629 w 10000"/>
                  <a:gd name="connsiteY657" fmla="*/ 8782 h 10000"/>
                  <a:gd name="connsiteX658" fmla="*/ 5637 w 10000"/>
                  <a:gd name="connsiteY658" fmla="*/ 8779 h 10000"/>
                  <a:gd name="connsiteX659" fmla="*/ 5648 w 10000"/>
                  <a:gd name="connsiteY659" fmla="*/ 8789 h 10000"/>
                  <a:gd name="connsiteX660" fmla="*/ 5665 w 10000"/>
                  <a:gd name="connsiteY660" fmla="*/ 8795 h 10000"/>
                  <a:gd name="connsiteX661" fmla="*/ 5676 w 10000"/>
                  <a:gd name="connsiteY661" fmla="*/ 8789 h 10000"/>
                  <a:gd name="connsiteX662" fmla="*/ 5684 w 10000"/>
                  <a:gd name="connsiteY662" fmla="*/ 8782 h 10000"/>
                  <a:gd name="connsiteX663" fmla="*/ 5693 w 10000"/>
                  <a:gd name="connsiteY663" fmla="*/ 8789 h 10000"/>
                  <a:gd name="connsiteX664" fmla="*/ 5715 w 10000"/>
                  <a:gd name="connsiteY664" fmla="*/ 8808 h 10000"/>
                  <a:gd name="connsiteX665" fmla="*/ 5731 w 10000"/>
                  <a:gd name="connsiteY665" fmla="*/ 8808 h 10000"/>
                  <a:gd name="connsiteX666" fmla="*/ 5740 w 10000"/>
                  <a:gd name="connsiteY666" fmla="*/ 8808 h 10000"/>
                  <a:gd name="connsiteX667" fmla="*/ 5765 w 10000"/>
                  <a:gd name="connsiteY667" fmla="*/ 8818 h 10000"/>
                  <a:gd name="connsiteX668" fmla="*/ 5781 w 10000"/>
                  <a:gd name="connsiteY668" fmla="*/ 8824 h 10000"/>
                  <a:gd name="connsiteX669" fmla="*/ 5798 w 10000"/>
                  <a:gd name="connsiteY669" fmla="*/ 8834 h 10000"/>
                  <a:gd name="connsiteX670" fmla="*/ 5814 w 10000"/>
                  <a:gd name="connsiteY670" fmla="*/ 8837 h 10000"/>
                  <a:gd name="connsiteX671" fmla="*/ 5831 w 10000"/>
                  <a:gd name="connsiteY671" fmla="*/ 8844 h 10000"/>
                  <a:gd name="connsiteX672" fmla="*/ 5842 w 10000"/>
                  <a:gd name="connsiteY672" fmla="*/ 8847 h 10000"/>
                  <a:gd name="connsiteX673" fmla="*/ 5859 w 10000"/>
                  <a:gd name="connsiteY673" fmla="*/ 8857 h 10000"/>
                  <a:gd name="connsiteX674" fmla="*/ 5870 w 10000"/>
                  <a:gd name="connsiteY674" fmla="*/ 8867 h 10000"/>
                  <a:gd name="connsiteX675" fmla="*/ 5878 w 10000"/>
                  <a:gd name="connsiteY675" fmla="*/ 8873 h 10000"/>
                  <a:gd name="connsiteX676" fmla="*/ 5895 w 10000"/>
                  <a:gd name="connsiteY676" fmla="*/ 8873 h 10000"/>
                  <a:gd name="connsiteX677" fmla="*/ 5911 w 10000"/>
                  <a:gd name="connsiteY677" fmla="*/ 8873 h 10000"/>
                  <a:gd name="connsiteX678" fmla="*/ 5931 w 10000"/>
                  <a:gd name="connsiteY678" fmla="*/ 8873 h 10000"/>
                  <a:gd name="connsiteX679" fmla="*/ 5950 w 10000"/>
                  <a:gd name="connsiteY679" fmla="*/ 8867 h 10000"/>
                  <a:gd name="connsiteX680" fmla="*/ 5967 w 10000"/>
                  <a:gd name="connsiteY680" fmla="*/ 8867 h 10000"/>
                  <a:gd name="connsiteX681" fmla="*/ 5975 w 10000"/>
                  <a:gd name="connsiteY681" fmla="*/ 8873 h 10000"/>
                  <a:gd name="connsiteX682" fmla="*/ 6000 w 10000"/>
                  <a:gd name="connsiteY682" fmla="*/ 8883 h 10000"/>
                  <a:gd name="connsiteX683" fmla="*/ 5997 w 10000"/>
                  <a:gd name="connsiteY683" fmla="*/ 8886 h 10000"/>
                  <a:gd name="connsiteX684" fmla="*/ 5997 w 10000"/>
                  <a:gd name="connsiteY684" fmla="*/ 8896 h 10000"/>
                  <a:gd name="connsiteX685" fmla="*/ 6014 w 10000"/>
                  <a:gd name="connsiteY685" fmla="*/ 8892 h 10000"/>
                  <a:gd name="connsiteX686" fmla="*/ 6028 w 10000"/>
                  <a:gd name="connsiteY686" fmla="*/ 8892 h 10000"/>
                  <a:gd name="connsiteX687" fmla="*/ 6053 w 10000"/>
                  <a:gd name="connsiteY687" fmla="*/ 8886 h 10000"/>
                  <a:gd name="connsiteX688" fmla="*/ 6072 w 10000"/>
                  <a:gd name="connsiteY688" fmla="*/ 8876 h 10000"/>
                  <a:gd name="connsiteX689" fmla="*/ 6089 w 10000"/>
                  <a:gd name="connsiteY689" fmla="*/ 8867 h 10000"/>
                  <a:gd name="connsiteX690" fmla="*/ 6111 w 10000"/>
                  <a:gd name="connsiteY690" fmla="*/ 8857 h 10000"/>
                  <a:gd name="connsiteX691" fmla="*/ 6127 w 10000"/>
                  <a:gd name="connsiteY691" fmla="*/ 8847 h 10000"/>
                  <a:gd name="connsiteX692" fmla="*/ 6152 w 10000"/>
                  <a:gd name="connsiteY692" fmla="*/ 8834 h 10000"/>
                  <a:gd name="connsiteX693" fmla="*/ 6183 w 10000"/>
                  <a:gd name="connsiteY693" fmla="*/ 8828 h 10000"/>
                  <a:gd name="connsiteX694" fmla="*/ 6175 w 10000"/>
                  <a:gd name="connsiteY694" fmla="*/ 8844 h 10000"/>
                  <a:gd name="connsiteX695" fmla="*/ 6169 w 10000"/>
                  <a:gd name="connsiteY695" fmla="*/ 8863 h 10000"/>
                  <a:gd name="connsiteX696" fmla="*/ 6158 w 10000"/>
                  <a:gd name="connsiteY696" fmla="*/ 8886 h 10000"/>
                  <a:gd name="connsiteX697" fmla="*/ 6152 w 10000"/>
                  <a:gd name="connsiteY697" fmla="*/ 8896 h 10000"/>
                  <a:gd name="connsiteX698" fmla="*/ 6150 w 10000"/>
                  <a:gd name="connsiteY698" fmla="*/ 8909 h 10000"/>
                  <a:gd name="connsiteX699" fmla="*/ 6152 w 10000"/>
                  <a:gd name="connsiteY699" fmla="*/ 8938 h 10000"/>
                  <a:gd name="connsiteX700" fmla="*/ 6158 w 10000"/>
                  <a:gd name="connsiteY700" fmla="*/ 8957 h 10000"/>
                  <a:gd name="connsiteX701" fmla="*/ 6161 w 10000"/>
                  <a:gd name="connsiteY701" fmla="*/ 8980 h 10000"/>
                  <a:gd name="connsiteX702" fmla="*/ 6166 w 10000"/>
                  <a:gd name="connsiteY702" fmla="*/ 8999 h 10000"/>
                  <a:gd name="connsiteX703" fmla="*/ 6175 w 10000"/>
                  <a:gd name="connsiteY703" fmla="*/ 9032 h 10000"/>
                  <a:gd name="connsiteX704" fmla="*/ 6183 w 10000"/>
                  <a:gd name="connsiteY704" fmla="*/ 9051 h 10000"/>
                  <a:gd name="connsiteX705" fmla="*/ 6191 w 10000"/>
                  <a:gd name="connsiteY705" fmla="*/ 9064 h 10000"/>
                  <a:gd name="connsiteX706" fmla="*/ 6194 w 10000"/>
                  <a:gd name="connsiteY706" fmla="*/ 9084 h 10000"/>
                  <a:gd name="connsiteX707" fmla="*/ 6208 w 10000"/>
                  <a:gd name="connsiteY707" fmla="*/ 9103 h 10000"/>
                  <a:gd name="connsiteX708" fmla="*/ 6208 w 10000"/>
                  <a:gd name="connsiteY708" fmla="*/ 9113 h 10000"/>
                  <a:gd name="connsiteX709" fmla="*/ 6216 w 10000"/>
                  <a:gd name="connsiteY709" fmla="*/ 9129 h 10000"/>
                  <a:gd name="connsiteX710" fmla="*/ 6230 w 10000"/>
                  <a:gd name="connsiteY710" fmla="*/ 9148 h 10000"/>
                  <a:gd name="connsiteX711" fmla="*/ 6241 w 10000"/>
                  <a:gd name="connsiteY711" fmla="*/ 9165 h 10000"/>
                  <a:gd name="connsiteX712" fmla="*/ 6249 w 10000"/>
                  <a:gd name="connsiteY712" fmla="*/ 9168 h 10000"/>
                  <a:gd name="connsiteX713" fmla="*/ 6266 w 10000"/>
                  <a:gd name="connsiteY713" fmla="*/ 9184 h 10000"/>
                  <a:gd name="connsiteX714" fmla="*/ 6280 w 10000"/>
                  <a:gd name="connsiteY714" fmla="*/ 9184 h 10000"/>
                  <a:gd name="connsiteX715" fmla="*/ 6288 w 10000"/>
                  <a:gd name="connsiteY715" fmla="*/ 9177 h 10000"/>
                  <a:gd name="connsiteX716" fmla="*/ 6299 w 10000"/>
                  <a:gd name="connsiteY716" fmla="*/ 9187 h 10000"/>
                  <a:gd name="connsiteX717" fmla="*/ 6305 w 10000"/>
                  <a:gd name="connsiteY717" fmla="*/ 9197 h 10000"/>
                  <a:gd name="connsiteX718" fmla="*/ 6310 w 10000"/>
                  <a:gd name="connsiteY718" fmla="*/ 9197 h 10000"/>
                  <a:gd name="connsiteX719" fmla="*/ 6321 w 10000"/>
                  <a:gd name="connsiteY719" fmla="*/ 9213 h 10000"/>
                  <a:gd name="connsiteX720" fmla="*/ 6335 w 10000"/>
                  <a:gd name="connsiteY720" fmla="*/ 9223 h 10000"/>
                  <a:gd name="connsiteX721" fmla="*/ 6338 w 10000"/>
                  <a:gd name="connsiteY721" fmla="*/ 9223 h 10000"/>
                  <a:gd name="connsiteX722" fmla="*/ 6355 w 10000"/>
                  <a:gd name="connsiteY722" fmla="*/ 9226 h 10000"/>
                  <a:gd name="connsiteX723" fmla="*/ 6363 w 10000"/>
                  <a:gd name="connsiteY723" fmla="*/ 9236 h 10000"/>
                  <a:gd name="connsiteX724" fmla="*/ 6380 w 10000"/>
                  <a:gd name="connsiteY724" fmla="*/ 9258 h 10000"/>
                  <a:gd name="connsiteX725" fmla="*/ 6393 w 10000"/>
                  <a:gd name="connsiteY725" fmla="*/ 9278 h 10000"/>
                  <a:gd name="connsiteX726" fmla="*/ 6396 w 10000"/>
                  <a:gd name="connsiteY726" fmla="*/ 9288 h 10000"/>
                  <a:gd name="connsiteX727" fmla="*/ 6407 w 10000"/>
                  <a:gd name="connsiteY727" fmla="*/ 9297 h 10000"/>
                  <a:gd name="connsiteX728" fmla="*/ 6410 w 10000"/>
                  <a:gd name="connsiteY728" fmla="*/ 9307 h 10000"/>
                  <a:gd name="connsiteX729" fmla="*/ 6416 w 10000"/>
                  <a:gd name="connsiteY729" fmla="*/ 9317 h 10000"/>
                  <a:gd name="connsiteX730" fmla="*/ 6424 w 10000"/>
                  <a:gd name="connsiteY730" fmla="*/ 9326 h 10000"/>
                  <a:gd name="connsiteX731" fmla="*/ 6435 w 10000"/>
                  <a:gd name="connsiteY731" fmla="*/ 9336 h 10000"/>
                  <a:gd name="connsiteX732" fmla="*/ 6443 w 10000"/>
                  <a:gd name="connsiteY732" fmla="*/ 9346 h 10000"/>
                  <a:gd name="connsiteX733" fmla="*/ 6449 w 10000"/>
                  <a:gd name="connsiteY733" fmla="*/ 9362 h 10000"/>
                  <a:gd name="connsiteX734" fmla="*/ 6452 w 10000"/>
                  <a:gd name="connsiteY734" fmla="*/ 9372 h 10000"/>
                  <a:gd name="connsiteX735" fmla="*/ 6449 w 10000"/>
                  <a:gd name="connsiteY735" fmla="*/ 9381 h 10000"/>
                  <a:gd name="connsiteX736" fmla="*/ 6465 w 10000"/>
                  <a:gd name="connsiteY736" fmla="*/ 9394 h 10000"/>
                  <a:gd name="connsiteX737" fmla="*/ 6468 w 10000"/>
                  <a:gd name="connsiteY737" fmla="*/ 9420 h 10000"/>
                  <a:gd name="connsiteX738" fmla="*/ 6493 w 10000"/>
                  <a:gd name="connsiteY738" fmla="*/ 9430 h 10000"/>
                  <a:gd name="connsiteX739" fmla="*/ 6507 w 10000"/>
                  <a:gd name="connsiteY739" fmla="*/ 9440 h 10000"/>
                  <a:gd name="connsiteX740" fmla="*/ 6524 w 10000"/>
                  <a:gd name="connsiteY740" fmla="*/ 9459 h 10000"/>
                  <a:gd name="connsiteX741" fmla="*/ 6532 w 10000"/>
                  <a:gd name="connsiteY741" fmla="*/ 9485 h 10000"/>
                  <a:gd name="connsiteX742" fmla="*/ 6537 w 10000"/>
                  <a:gd name="connsiteY742" fmla="*/ 9498 h 10000"/>
                  <a:gd name="connsiteX743" fmla="*/ 6571 w 10000"/>
                  <a:gd name="connsiteY743" fmla="*/ 9508 h 10000"/>
                  <a:gd name="connsiteX744" fmla="*/ 6596 w 10000"/>
                  <a:gd name="connsiteY744" fmla="*/ 9508 h 10000"/>
                  <a:gd name="connsiteX745" fmla="*/ 6637 w 10000"/>
                  <a:gd name="connsiteY745" fmla="*/ 9517 h 10000"/>
                  <a:gd name="connsiteX746" fmla="*/ 6662 w 10000"/>
                  <a:gd name="connsiteY746" fmla="*/ 9524 h 10000"/>
                  <a:gd name="connsiteX747" fmla="*/ 6679 w 10000"/>
                  <a:gd name="connsiteY747" fmla="*/ 9517 h 10000"/>
                  <a:gd name="connsiteX748" fmla="*/ 6679 w 10000"/>
                  <a:gd name="connsiteY748" fmla="*/ 9505 h 10000"/>
                  <a:gd name="connsiteX749" fmla="*/ 6690 w 10000"/>
                  <a:gd name="connsiteY749" fmla="*/ 9485 h 10000"/>
                  <a:gd name="connsiteX750" fmla="*/ 6693 w 10000"/>
                  <a:gd name="connsiteY750" fmla="*/ 9479 h 10000"/>
                  <a:gd name="connsiteX751" fmla="*/ 6706 w 10000"/>
                  <a:gd name="connsiteY751" fmla="*/ 9469 h 10000"/>
                  <a:gd name="connsiteX752" fmla="*/ 6709 w 10000"/>
                  <a:gd name="connsiteY752" fmla="*/ 9462 h 10000"/>
                  <a:gd name="connsiteX753" fmla="*/ 6717 w 10000"/>
                  <a:gd name="connsiteY753" fmla="*/ 9459 h 10000"/>
                  <a:gd name="connsiteX754" fmla="*/ 6726 w 10000"/>
                  <a:gd name="connsiteY754" fmla="*/ 9459 h 10000"/>
                  <a:gd name="connsiteX755" fmla="*/ 6742 w 10000"/>
                  <a:gd name="connsiteY755" fmla="*/ 9462 h 10000"/>
                  <a:gd name="connsiteX756" fmla="*/ 6759 w 10000"/>
                  <a:gd name="connsiteY756" fmla="*/ 9479 h 10000"/>
                  <a:gd name="connsiteX757" fmla="*/ 6781 w 10000"/>
                  <a:gd name="connsiteY757" fmla="*/ 9485 h 10000"/>
                  <a:gd name="connsiteX758" fmla="*/ 6795 w 10000"/>
                  <a:gd name="connsiteY758" fmla="*/ 9485 h 10000"/>
                  <a:gd name="connsiteX759" fmla="*/ 6803 w 10000"/>
                  <a:gd name="connsiteY759" fmla="*/ 9498 h 10000"/>
                  <a:gd name="connsiteX760" fmla="*/ 6806 w 10000"/>
                  <a:gd name="connsiteY760" fmla="*/ 9508 h 10000"/>
                  <a:gd name="connsiteX761" fmla="*/ 6823 w 10000"/>
                  <a:gd name="connsiteY761" fmla="*/ 9514 h 10000"/>
                  <a:gd name="connsiteX762" fmla="*/ 6831 w 10000"/>
                  <a:gd name="connsiteY762" fmla="*/ 9514 h 10000"/>
                  <a:gd name="connsiteX763" fmla="*/ 6848 w 10000"/>
                  <a:gd name="connsiteY763" fmla="*/ 9514 h 10000"/>
                  <a:gd name="connsiteX764" fmla="*/ 6856 w 10000"/>
                  <a:gd name="connsiteY764" fmla="*/ 9517 h 10000"/>
                  <a:gd name="connsiteX765" fmla="*/ 6878 w 10000"/>
                  <a:gd name="connsiteY765" fmla="*/ 9524 h 10000"/>
                  <a:gd name="connsiteX766" fmla="*/ 6895 w 10000"/>
                  <a:gd name="connsiteY766" fmla="*/ 9524 h 10000"/>
                  <a:gd name="connsiteX767" fmla="*/ 6917 w 10000"/>
                  <a:gd name="connsiteY767" fmla="*/ 9527 h 10000"/>
                  <a:gd name="connsiteX768" fmla="*/ 6934 w 10000"/>
                  <a:gd name="connsiteY768" fmla="*/ 9534 h 10000"/>
                  <a:gd name="connsiteX769" fmla="*/ 6961 w 10000"/>
                  <a:gd name="connsiteY769" fmla="*/ 9543 h 10000"/>
                  <a:gd name="connsiteX770" fmla="*/ 6989 w 10000"/>
                  <a:gd name="connsiteY770" fmla="*/ 9547 h 10000"/>
                  <a:gd name="connsiteX771" fmla="*/ 7014 w 10000"/>
                  <a:gd name="connsiteY771" fmla="*/ 9543 h 10000"/>
                  <a:gd name="connsiteX772" fmla="*/ 7033 w 10000"/>
                  <a:gd name="connsiteY772" fmla="*/ 9543 h 10000"/>
                  <a:gd name="connsiteX773" fmla="*/ 7042 w 10000"/>
                  <a:gd name="connsiteY773" fmla="*/ 9547 h 10000"/>
                  <a:gd name="connsiteX774" fmla="*/ 7069 w 10000"/>
                  <a:gd name="connsiteY774" fmla="*/ 9647 h 10000"/>
                  <a:gd name="connsiteX775" fmla="*/ 7122 w 10000"/>
                  <a:gd name="connsiteY775" fmla="*/ 9734 h 10000"/>
                  <a:gd name="connsiteX776" fmla="*/ 7147 w 10000"/>
                  <a:gd name="connsiteY776" fmla="*/ 9744 h 10000"/>
                  <a:gd name="connsiteX777" fmla="*/ 7169 w 10000"/>
                  <a:gd name="connsiteY777" fmla="*/ 9741 h 10000"/>
                  <a:gd name="connsiteX778" fmla="*/ 7177 w 10000"/>
                  <a:gd name="connsiteY778" fmla="*/ 9744 h 10000"/>
                  <a:gd name="connsiteX779" fmla="*/ 7186 w 10000"/>
                  <a:gd name="connsiteY779" fmla="*/ 9754 h 10000"/>
                  <a:gd name="connsiteX780" fmla="*/ 7191 w 10000"/>
                  <a:gd name="connsiteY780" fmla="*/ 9773 h 10000"/>
                  <a:gd name="connsiteX781" fmla="*/ 7208 w 10000"/>
                  <a:gd name="connsiteY781" fmla="*/ 9783 h 10000"/>
                  <a:gd name="connsiteX782" fmla="*/ 7219 w 10000"/>
                  <a:gd name="connsiteY782" fmla="*/ 9793 h 10000"/>
                  <a:gd name="connsiteX783" fmla="*/ 7235 w 10000"/>
                  <a:gd name="connsiteY783" fmla="*/ 9802 h 10000"/>
                  <a:gd name="connsiteX784" fmla="*/ 7249 w 10000"/>
                  <a:gd name="connsiteY784" fmla="*/ 9819 h 10000"/>
                  <a:gd name="connsiteX785" fmla="*/ 7255 w 10000"/>
                  <a:gd name="connsiteY785" fmla="*/ 9835 h 10000"/>
                  <a:gd name="connsiteX786" fmla="*/ 7255 w 10000"/>
                  <a:gd name="connsiteY786" fmla="*/ 9848 h 10000"/>
                  <a:gd name="connsiteX787" fmla="*/ 7249 w 10000"/>
                  <a:gd name="connsiteY787" fmla="*/ 9848 h 10000"/>
                  <a:gd name="connsiteX788" fmla="*/ 7244 w 10000"/>
                  <a:gd name="connsiteY788" fmla="*/ 9858 h 10000"/>
                  <a:gd name="connsiteX789" fmla="*/ 7235 w 10000"/>
                  <a:gd name="connsiteY789" fmla="*/ 9883 h 10000"/>
                  <a:gd name="connsiteX790" fmla="*/ 7244 w 10000"/>
                  <a:gd name="connsiteY790" fmla="*/ 9903 h 10000"/>
                  <a:gd name="connsiteX791" fmla="*/ 7258 w 10000"/>
                  <a:gd name="connsiteY791" fmla="*/ 9926 h 10000"/>
                  <a:gd name="connsiteX792" fmla="*/ 7263 w 10000"/>
                  <a:gd name="connsiteY792" fmla="*/ 9948 h 10000"/>
                  <a:gd name="connsiteX793" fmla="*/ 7274 w 10000"/>
                  <a:gd name="connsiteY793" fmla="*/ 9968 h 10000"/>
                  <a:gd name="connsiteX794" fmla="*/ 7283 w 10000"/>
                  <a:gd name="connsiteY794" fmla="*/ 9987 h 10000"/>
                  <a:gd name="connsiteX795" fmla="*/ 7291 w 10000"/>
                  <a:gd name="connsiteY795" fmla="*/ 10000 h 10000"/>
                  <a:gd name="connsiteX796" fmla="*/ 7305 w 10000"/>
                  <a:gd name="connsiteY796" fmla="*/ 9997 h 10000"/>
                  <a:gd name="connsiteX797" fmla="*/ 7313 w 10000"/>
                  <a:gd name="connsiteY797" fmla="*/ 9977 h 10000"/>
                  <a:gd name="connsiteX798" fmla="*/ 7324 w 10000"/>
                  <a:gd name="connsiteY798" fmla="*/ 9968 h 10000"/>
                  <a:gd name="connsiteX799" fmla="*/ 7341 w 10000"/>
                  <a:gd name="connsiteY799" fmla="*/ 9971 h 10000"/>
                  <a:gd name="connsiteX800" fmla="*/ 7368 w 10000"/>
                  <a:gd name="connsiteY800" fmla="*/ 9987 h 10000"/>
                  <a:gd name="connsiteX801" fmla="*/ 7380 w 10000"/>
                  <a:gd name="connsiteY801" fmla="*/ 9990 h 10000"/>
                  <a:gd name="connsiteX802" fmla="*/ 7393 w 10000"/>
                  <a:gd name="connsiteY802" fmla="*/ 9981 h 10000"/>
                  <a:gd name="connsiteX803" fmla="*/ 7404 w 10000"/>
                  <a:gd name="connsiteY803" fmla="*/ 9968 h 10000"/>
                  <a:gd name="connsiteX804" fmla="*/ 7418 w 10000"/>
                  <a:gd name="connsiteY804" fmla="*/ 9948 h 10000"/>
                  <a:gd name="connsiteX805" fmla="*/ 7427 w 10000"/>
                  <a:gd name="connsiteY805" fmla="*/ 9922 h 10000"/>
                  <a:gd name="connsiteX806" fmla="*/ 7427 w 10000"/>
                  <a:gd name="connsiteY806" fmla="*/ 9906 h 10000"/>
                  <a:gd name="connsiteX807" fmla="*/ 7404 w 10000"/>
                  <a:gd name="connsiteY807" fmla="*/ 9877 h 10000"/>
                  <a:gd name="connsiteX808" fmla="*/ 7388 w 10000"/>
                  <a:gd name="connsiteY808" fmla="*/ 9854 h 10000"/>
                  <a:gd name="connsiteX809" fmla="*/ 7385 w 10000"/>
                  <a:gd name="connsiteY809" fmla="*/ 9845 h 10000"/>
                  <a:gd name="connsiteX810" fmla="*/ 7385 w 10000"/>
                  <a:gd name="connsiteY810" fmla="*/ 9825 h 10000"/>
                  <a:gd name="connsiteX811" fmla="*/ 7385 w 10000"/>
                  <a:gd name="connsiteY811" fmla="*/ 9819 h 10000"/>
                  <a:gd name="connsiteX812" fmla="*/ 7393 w 10000"/>
                  <a:gd name="connsiteY812" fmla="*/ 9809 h 10000"/>
                  <a:gd name="connsiteX813" fmla="*/ 7404 w 10000"/>
                  <a:gd name="connsiteY813" fmla="*/ 9793 h 10000"/>
                  <a:gd name="connsiteX814" fmla="*/ 7413 w 10000"/>
                  <a:gd name="connsiteY814" fmla="*/ 9783 h 10000"/>
                  <a:gd name="connsiteX815" fmla="*/ 7404 w 10000"/>
                  <a:gd name="connsiteY815" fmla="*/ 9770 h 10000"/>
                  <a:gd name="connsiteX816" fmla="*/ 7388 w 10000"/>
                  <a:gd name="connsiteY816" fmla="*/ 9760 h 10000"/>
                  <a:gd name="connsiteX817" fmla="*/ 7371 w 10000"/>
                  <a:gd name="connsiteY817" fmla="*/ 9744 h 10000"/>
                  <a:gd name="connsiteX818" fmla="*/ 7363 w 10000"/>
                  <a:gd name="connsiteY818" fmla="*/ 9731 h 10000"/>
                  <a:gd name="connsiteX819" fmla="*/ 7355 w 10000"/>
                  <a:gd name="connsiteY819" fmla="*/ 9715 h 10000"/>
                  <a:gd name="connsiteX820" fmla="*/ 7360 w 10000"/>
                  <a:gd name="connsiteY820" fmla="*/ 9686 h 10000"/>
                  <a:gd name="connsiteX821" fmla="*/ 7363 w 10000"/>
                  <a:gd name="connsiteY821" fmla="*/ 9657 h 10000"/>
                  <a:gd name="connsiteX822" fmla="*/ 7360 w 10000"/>
                  <a:gd name="connsiteY822" fmla="*/ 9631 h 10000"/>
                  <a:gd name="connsiteX823" fmla="*/ 7346 w 10000"/>
                  <a:gd name="connsiteY823" fmla="*/ 9611 h 10000"/>
                  <a:gd name="connsiteX824" fmla="*/ 7332 w 10000"/>
                  <a:gd name="connsiteY824" fmla="*/ 9585 h 10000"/>
                  <a:gd name="connsiteX825" fmla="*/ 7324 w 10000"/>
                  <a:gd name="connsiteY825" fmla="*/ 9573 h 10000"/>
                  <a:gd name="connsiteX826" fmla="*/ 7324 w 10000"/>
                  <a:gd name="connsiteY826" fmla="*/ 9553 h 10000"/>
                  <a:gd name="connsiteX827" fmla="*/ 7324 w 10000"/>
                  <a:gd name="connsiteY827" fmla="*/ 9543 h 10000"/>
                  <a:gd name="connsiteX828" fmla="*/ 7324 w 10000"/>
                  <a:gd name="connsiteY828" fmla="*/ 9517 h 10000"/>
                  <a:gd name="connsiteX829" fmla="*/ 7324 w 10000"/>
                  <a:gd name="connsiteY829" fmla="*/ 9498 h 10000"/>
                  <a:gd name="connsiteX830" fmla="*/ 7332 w 10000"/>
                  <a:gd name="connsiteY830" fmla="*/ 9479 h 10000"/>
                  <a:gd name="connsiteX831" fmla="*/ 7341 w 10000"/>
                  <a:gd name="connsiteY831" fmla="*/ 9462 h 10000"/>
                  <a:gd name="connsiteX832" fmla="*/ 7352 w 10000"/>
                  <a:gd name="connsiteY832" fmla="*/ 9459 h 10000"/>
                  <a:gd name="connsiteX833" fmla="*/ 7360 w 10000"/>
                  <a:gd name="connsiteY833" fmla="*/ 9443 h 10000"/>
                  <a:gd name="connsiteX834" fmla="*/ 7363 w 10000"/>
                  <a:gd name="connsiteY834" fmla="*/ 9433 h 10000"/>
                  <a:gd name="connsiteX835" fmla="*/ 7377 w 10000"/>
                  <a:gd name="connsiteY835" fmla="*/ 9433 h 10000"/>
                  <a:gd name="connsiteX836" fmla="*/ 7388 w 10000"/>
                  <a:gd name="connsiteY836" fmla="*/ 9430 h 10000"/>
                  <a:gd name="connsiteX837" fmla="*/ 7396 w 10000"/>
                  <a:gd name="connsiteY837" fmla="*/ 9430 h 10000"/>
                  <a:gd name="connsiteX838" fmla="*/ 7402 w 10000"/>
                  <a:gd name="connsiteY838" fmla="*/ 9424 h 10000"/>
                  <a:gd name="connsiteX839" fmla="*/ 7396 w 10000"/>
                  <a:gd name="connsiteY839" fmla="*/ 9414 h 10000"/>
                  <a:gd name="connsiteX840" fmla="*/ 7388 w 10000"/>
                  <a:gd name="connsiteY840" fmla="*/ 9401 h 10000"/>
                  <a:gd name="connsiteX841" fmla="*/ 7371 w 10000"/>
                  <a:gd name="connsiteY841" fmla="*/ 9391 h 10000"/>
                  <a:gd name="connsiteX842" fmla="*/ 7355 w 10000"/>
                  <a:gd name="connsiteY842" fmla="*/ 9375 h 10000"/>
                  <a:gd name="connsiteX843" fmla="*/ 7332 w 10000"/>
                  <a:gd name="connsiteY843" fmla="*/ 9356 h 10000"/>
                  <a:gd name="connsiteX844" fmla="*/ 7313 w 10000"/>
                  <a:gd name="connsiteY844" fmla="*/ 9330 h 10000"/>
                  <a:gd name="connsiteX845" fmla="*/ 7307 w 10000"/>
                  <a:gd name="connsiteY845" fmla="*/ 9310 h 10000"/>
                  <a:gd name="connsiteX846" fmla="*/ 7305 w 10000"/>
                  <a:gd name="connsiteY846" fmla="*/ 9291 h 10000"/>
                  <a:gd name="connsiteX847" fmla="*/ 7305 w 10000"/>
                  <a:gd name="connsiteY847" fmla="*/ 9278 h 10000"/>
                  <a:gd name="connsiteX848" fmla="*/ 7296 w 10000"/>
                  <a:gd name="connsiteY848" fmla="*/ 9268 h 10000"/>
                  <a:gd name="connsiteX849" fmla="*/ 7296 w 10000"/>
                  <a:gd name="connsiteY849" fmla="*/ 9249 h 10000"/>
                  <a:gd name="connsiteX850" fmla="*/ 7291 w 10000"/>
                  <a:gd name="connsiteY850" fmla="*/ 9226 h 10000"/>
                  <a:gd name="connsiteX851" fmla="*/ 7283 w 10000"/>
                  <a:gd name="connsiteY851" fmla="*/ 9213 h 10000"/>
                  <a:gd name="connsiteX852" fmla="*/ 7274 w 10000"/>
                  <a:gd name="connsiteY852" fmla="*/ 9194 h 10000"/>
                  <a:gd name="connsiteX853" fmla="*/ 7274 w 10000"/>
                  <a:gd name="connsiteY853" fmla="*/ 9174 h 10000"/>
                  <a:gd name="connsiteX854" fmla="*/ 7280 w 10000"/>
                  <a:gd name="connsiteY854" fmla="*/ 9148 h 10000"/>
                  <a:gd name="connsiteX855" fmla="*/ 7283 w 10000"/>
                  <a:gd name="connsiteY855" fmla="*/ 9119 h 10000"/>
                  <a:gd name="connsiteX856" fmla="*/ 7291 w 10000"/>
                  <a:gd name="connsiteY856" fmla="*/ 9100 h 10000"/>
                  <a:gd name="connsiteX857" fmla="*/ 7307 w 10000"/>
                  <a:gd name="connsiteY857" fmla="*/ 9080 h 10000"/>
                  <a:gd name="connsiteX858" fmla="*/ 7324 w 10000"/>
                  <a:gd name="connsiteY858" fmla="*/ 9054 h 10000"/>
                  <a:gd name="connsiteX859" fmla="*/ 7341 w 10000"/>
                  <a:gd name="connsiteY859" fmla="*/ 9054 h 10000"/>
                  <a:gd name="connsiteX860" fmla="*/ 7352 w 10000"/>
                  <a:gd name="connsiteY860" fmla="*/ 9054 h 10000"/>
                  <a:gd name="connsiteX861" fmla="*/ 7346 w 10000"/>
                  <a:gd name="connsiteY861" fmla="*/ 9032 h 10000"/>
                  <a:gd name="connsiteX862" fmla="*/ 7341 w 10000"/>
                  <a:gd name="connsiteY862" fmla="*/ 9022 h 10000"/>
                  <a:gd name="connsiteX863" fmla="*/ 7352 w 10000"/>
                  <a:gd name="connsiteY863" fmla="*/ 8999 h 10000"/>
                  <a:gd name="connsiteX864" fmla="*/ 7360 w 10000"/>
                  <a:gd name="connsiteY864" fmla="*/ 8967 h 10000"/>
                  <a:gd name="connsiteX865" fmla="*/ 7368 w 10000"/>
                  <a:gd name="connsiteY865" fmla="*/ 8922 h 10000"/>
                  <a:gd name="connsiteX866" fmla="*/ 7377 w 10000"/>
                  <a:gd name="connsiteY866" fmla="*/ 8896 h 10000"/>
                  <a:gd name="connsiteX867" fmla="*/ 7380 w 10000"/>
                  <a:gd name="connsiteY867" fmla="*/ 8867 h 10000"/>
                  <a:gd name="connsiteX868" fmla="*/ 7402 w 10000"/>
                  <a:gd name="connsiteY868" fmla="*/ 8824 h 10000"/>
                  <a:gd name="connsiteX869" fmla="*/ 7402 w 10000"/>
                  <a:gd name="connsiteY869" fmla="*/ 8808 h 10000"/>
                  <a:gd name="connsiteX870" fmla="*/ 7393 w 10000"/>
                  <a:gd name="connsiteY870" fmla="*/ 8795 h 10000"/>
                  <a:gd name="connsiteX871" fmla="*/ 7388 w 10000"/>
                  <a:gd name="connsiteY871" fmla="*/ 8799 h 10000"/>
                  <a:gd name="connsiteX872" fmla="*/ 7396 w 10000"/>
                  <a:gd name="connsiteY872" fmla="*/ 8789 h 10000"/>
                  <a:gd name="connsiteX873" fmla="*/ 7404 w 10000"/>
                  <a:gd name="connsiteY873" fmla="*/ 8789 h 10000"/>
                  <a:gd name="connsiteX874" fmla="*/ 7421 w 10000"/>
                  <a:gd name="connsiteY874" fmla="*/ 8769 h 10000"/>
                  <a:gd name="connsiteX875" fmla="*/ 7443 w 10000"/>
                  <a:gd name="connsiteY875" fmla="*/ 8763 h 10000"/>
                  <a:gd name="connsiteX876" fmla="*/ 7452 w 10000"/>
                  <a:gd name="connsiteY876" fmla="*/ 8769 h 10000"/>
                  <a:gd name="connsiteX877" fmla="*/ 7468 w 10000"/>
                  <a:gd name="connsiteY877" fmla="*/ 8769 h 10000"/>
                  <a:gd name="connsiteX878" fmla="*/ 7499 w 10000"/>
                  <a:gd name="connsiteY878" fmla="*/ 8763 h 10000"/>
                  <a:gd name="connsiteX879" fmla="*/ 7526 w 10000"/>
                  <a:gd name="connsiteY879" fmla="*/ 8763 h 10000"/>
                  <a:gd name="connsiteX880" fmla="*/ 7532 w 10000"/>
                  <a:gd name="connsiteY880" fmla="*/ 8763 h 10000"/>
                  <a:gd name="connsiteX881" fmla="*/ 7554 w 10000"/>
                  <a:gd name="connsiteY881" fmla="*/ 8744 h 10000"/>
                  <a:gd name="connsiteX882" fmla="*/ 7571 w 10000"/>
                  <a:gd name="connsiteY882" fmla="*/ 8731 h 10000"/>
                  <a:gd name="connsiteX883" fmla="*/ 7587 w 10000"/>
                  <a:gd name="connsiteY883" fmla="*/ 8711 h 10000"/>
                  <a:gd name="connsiteX884" fmla="*/ 7607 w 10000"/>
                  <a:gd name="connsiteY884" fmla="*/ 8711 h 10000"/>
                  <a:gd name="connsiteX885" fmla="*/ 7634 w 10000"/>
                  <a:gd name="connsiteY885" fmla="*/ 8705 h 10000"/>
                  <a:gd name="connsiteX886" fmla="*/ 7643 w 10000"/>
                  <a:gd name="connsiteY886" fmla="*/ 8682 h 10000"/>
                  <a:gd name="connsiteX887" fmla="*/ 7654 w 10000"/>
                  <a:gd name="connsiteY887" fmla="*/ 8666 h 10000"/>
                  <a:gd name="connsiteX888" fmla="*/ 7668 w 10000"/>
                  <a:gd name="connsiteY888" fmla="*/ 8666 h 10000"/>
                  <a:gd name="connsiteX889" fmla="*/ 7676 w 10000"/>
                  <a:gd name="connsiteY889" fmla="*/ 8682 h 10000"/>
                  <a:gd name="connsiteX890" fmla="*/ 7704 w 10000"/>
                  <a:gd name="connsiteY890" fmla="*/ 8669 h 10000"/>
                  <a:gd name="connsiteX891" fmla="*/ 7712 w 10000"/>
                  <a:gd name="connsiteY891" fmla="*/ 8669 h 10000"/>
                  <a:gd name="connsiteX892" fmla="*/ 7720 w 10000"/>
                  <a:gd name="connsiteY892" fmla="*/ 8669 h 10000"/>
                  <a:gd name="connsiteX893" fmla="*/ 7726 w 10000"/>
                  <a:gd name="connsiteY893" fmla="*/ 8656 h 10000"/>
                  <a:gd name="connsiteX894" fmla="*/ 7734 w 10000"/>
                  <a:gd name="connsiteY894" fmla="*/ 8650 h 10000"/>
                  <a:gd name="connsiteX895" fmla="*/ 7742 w 10000"/>
                  <a:gd name="connsiteY895" fmla="*/ 8650 h 10000"/>
                  <a:gd name="connsiteX896" fmla="*/ 7759 w 10000"/>
                  <a:gd name="connsiteY896" fmla="*/ 8650 h 10000"/>
                  <a:gd name="connsiteX897" fmla="*/ 7756 w 10000"/>
                  <a:gd name="connsiteY897" fmla="*/ 8630 h 10000"/>
                  <a:gd name="connsiteX898" fmla="*/ 7751 w 10000"/>
                  <a:gd name="connsiteY898" fmla="*/ 8627 h 10000"/>
                  <a:gd name="connsiteX899" fmla="*/ 7742 w 10000"/>
                  <a:gd name="connsiteY899" fmla="*/ 8620 h 10000"/>
                  <a:gd name="connsiteX900" fmla="*/ 7734 w 10000"/>
                  <a:gd name="connsiteY900" fmla="*/ 8591 h 10000"/>
                  <a:gd name="connsiteX901" fmla="*/ 7709 w 10000"/>
                  <a:gd name="connsiteY901" fmla="*/ 8582 h 10000"/>
                  <a:gd name="connsiteX902" fmla="*/ 7695 w 10000"/>
                  <a:gd name="connsiteY902" fmla="*/ 8578 h 10000"/>
                  <a:gd name="connsiteX903" fmla="*/ 7668 w 10000"/>
                  <a:gd name="connsiteY903" fmla="*/ 8562 h 10000"/>
                  <a:gd name="connsiteX904" fmla="*/ 7645 w 10000"/>
                  <a:gd name="connsiteY904" fmla="*/ 8552 h 10000"/>
                  <a:gd name="connsiteX905" fmla="*/ 7615 w 10000"/>
                  <a:gd name="connsiteY905" fmla="*/ 8543 h 10000"/>
                  <a:gd name="connsiteX906" fmla="*/ 7596 w 10000"/>
                  <a:gd name="connsiteY906" fmla="*/ 8527 h 10000"/>
                  <a:gd name="connsiteX907" fmla="*/ 7565 w 10000"/>
                  <a:gd name="connsiteY907" fmla="*/ 8494 h 10000"/>
                  <a:gd name="connsiteX908" fmla="*/ 7562 w 10000"/>
                  <a:gd name="connsiteY908" fmla="*/ 8475 h 10000"/>
                  <a:gd name="connsiteX909" fmla="*/ 7540 w 10000"/>
                  <a:gd name="connsiteY909" fmla="*/ 8455 h 10000"/>
                  <a:gd name="connsiteX910" fmla="*/ 7535 w 10000"/>
                  <a:gd name="connsiteY910" fmla="*/ 8446 h 10000"/>
                  <a:gd name="connsiteX911" fmla="*/ 7535 w 10000"/>
                  <a:gd name="connsiteY911" fmla="*/ 8420 h 10000"/>
                  <a:gd name="connsiteX912" fmla="*/ 7535 w 10000"/>
                  <a:gd name="connsiteY912" fmla="*/ 8391 h 10000"/>
                  <a:gd name="connsiteX913" fmla="*/ 7548 w 10000"/>
                  <a:gd name="connsiteY913" fmla="*/ 8345 h 10000"/>
                  <a:gd name="connsiteX914" fmla="*/ 7562 w 10000"/>
                  <a:gd name="connsiteY914" fmla="*/ 8319 h 10000"/>
                  <a:gd name="connsiteX915" fmla="*/ 7582 w 10000"/>
                  <a:gd name="connsiteY915" fmla="*/ 8310 h 10000"/>
                  <a:gd name="connsiteX916" fmla="*/ 7607 w 10000"/>
                  <a:gd name="connsiteY916" fmla="*/ 8300 h 10000"/>
                  <a:gd name="connsiteX917" fmla="*/ 7629 w 10000"/>
                  <a:gd name="connsiteY917" fmla="*/ 8300 h 10000"/>
                  <a:gd name="connsiteX918" fmla="*/ 7651 w 10000"/>
                  <a:gd name="connsiteY918" fmla="*/ 8297 h 10000"/>
                  <a:gd name="connsiteX919" fmla="*/ 7668 w 10000"/>
                  <a:gd name="connsiteY919" fmla="*/ 8280 h 10000"/>
                  <a:gd name="connsiteX920" fmla="*/ 7687 w 10000"/>
                  <a:gd name="connsiteY920" fmla="*/ 8267 h 10000"/>
                  <a:gd name="connsiteX921" fmla="*/ 7693 w 10000"/>
                  <a:gd name="connsiteY921" fmla="*/ 8261 h 10000"/>
                  <a:gd name="connsiteX922" fmla="*/ 7701 w 10000"/>
                  <a:gd name="connsiteY922" fmla="*/ 8248 h 10000"/>
                  <a:gd name="connsiteX923" fmla="*/ 7712 w 10000"/>
                  <a:gd name="connsiteY923" fmla="*/ 8238 h 10000"/>
                  <a:gd name="connsiteX924" fmla="*/ 7731 w 10000"/>
                  <a:gd name="connsiteY924" fmla="*/ 8222 h 10000"/>
                  <a:gd name="connsiteX925" fmla="*/ 7740 w 10000"/>
                  <a:gd name="connsiteY925" fmla="*/ 8206 h 10000"/>
                  <a:gd name="connsiteX926" fmla="*/ 7756 w 10000"/>
                  <a:gd name="connsiteY926" fmla="*/ 8183 h 10000"/>
                  <a:gd name="connsiteX927" fmla="*/ 7773 w 10000"/>
                  <a:gd name="connsiteY927" fmla="*/ 8177 h 10000"/>
                  <a:gd name="connsiteX928" fmla="*/ 7784 w 10000"/>
                  <a:gd name="connsiteY928" fmla="*/ 8183 h 10000"/>
                  <a:gd name="connsiteX929" fmla="*/ 7801 w 10000"/>
                  <a:gd name="connsiteY929" fmla="*/ 8174 h 10000"/>
                  <a:gd name="connsiteX930" fmla="*/ 7801 w 10000"/>
                  <a:gd name="connsiteY930" fmla="*/ 8157 h 10000"/>
                  <a:gd name="connsiteX931" fmla="*/ 7817 w 10000"/>
                  <a:gd name="connsiteY931" fmla="*/ 8164 h 10000"/>
                  <a:gd name="connsiteX932" fmla="*/ 7837 w 10000"/>
                  <a:gd name="connsiteY932" fmla="*/ 8164 h 10000"/>
                  <a:gd name="connsiteX933" fmla="*/ 7856 w 10000"/>
                  <a:gd name="connsiteY933" fmla="*/ 8164 h 10000"/>
                  <a:gd name="connsiteX934" fmla="*/ 7870 w 10000"/>
                  <a:gd name="connsiteY934" fmla="*/ 8167 h 10000"/>
                  <a:gd name="connsiteX935" fmla="*/ 7881 w 10000"/>
                  <a:gd name="connsiteY935" fmla="*/ 8174 h 10000"/>
                  <a:gd name="connsiteX936" fmla="*/ 7898 w 10000"/>
                  <a:gd name="connsiteY936" fmla="*/ 8187 h 10000"/>
                  <a:gd name="connsiteX937" fmla="*/ 7917 w 10000"/>
                  <a:gd name="connsiteY937" fmla="*/ 8187 h 10000"/>
                  <a:gd name="connsiteX938" fmla="*/ 7928 w 10000"/>
                  <a:gd name="connsiteY938" fmla="*/ 8157 h 10000"/>
                  <a:gd name="connsiteX939" fmla="*/ 7942 w 10000"/>
                  <a:gd name="connsiteY939" fmla="*/ 8157 h 10000"/>
                  <a:gd name="connsiteX940" fmla="*/ 7958 w 10000"/>
                  <a:gd name="connsiteY940" fmla="*/ 8164 h 10000"/>
                  <a:gd name="connsiteX941" fmla="*/ 7983 w 10000"/>
                  <a:gd name="connsiteY941" fmla="*/ 8144 h 10000"/>
                  <a:gd name="connsiteX942" fmla="*/ 8000 w 10000"/>
                  <a:gd name="connsiteY942" fmla="*/ 8109 h 10000"/>
                  <a:gd name="connsiteX943" fmla="*/ 7994 w 10000"/>
                  <a:gd name="connsiteY943" fmla="*/ 8093 h 10000"/>
                  <a:gd name="connsiteX944" fmla="*/ 7983 w 10000"/>
                  <a:gd name="connsiteY944" fmla="*/ 8070 h 10000"/>
                  <a:gd name="connsiteX945" fmla="*/ 7986 w 10000"/>
                  <a:gd name="connsiteY945" fmla="*/ 8063 h 10000"/>
                  <a:gd name="connsiteX946" fmla="*/ 7978 w 10000"/>
                  <a:gd name="connsiteY946" fmla="*/ 8044 h 10000"/>
                  <a:gd name="connsiteX947" fmla="*/ 7986 w 10000"/>
                  <a:gd name="connsiteY947" fmla="*/ 8002 h 10000"/>
                  <a:gd name="connsiteX948" fmla="*/ 7983 w 10000"/>
                  <a:gd name="connsiteY948" fmla="*/ 7947 h 10000"/>
                  <a:gd name="connsiteX949" fmla="*/ 7961 w 10000"/>
                  <a:gd name="connsiteY949" fmla="*/ 7931 h 10000"/>
                  <a:gd name="connsiteX950" fmla="*/ 7958 w 10000"/>
                  <a:gd name="connsiteY950" fmla="*/ 7898 h 10000"/>
                  <a:gd name="connsiteX951" fmla="*/ 7953 w 10000"/>
                  <a:gd name="connsiteY951" fmla="*/ 7856 h 10000"/>
                  <a:gd name="connsiteX952" fmla="*/ 7967 w 10000"/>
                  <a:gd name="connsiteY952" fmla="*/ 7837 h 10000"/>
                  <a:gd name="connsiteX953" fmla="*/ 7950 w 10000"/>
                  <a:gd name="connsiteY953" fmla="*/ 7824 h 10000"/>
                  <a:gd name="connsiteX954" fmla="*/ 7906 w 10000"/>
                  <a:gd name="connsiteY954" fmla="*/ 7814 h 10000"/>
                  <a:gd name="connsiteX955" fmla="*/ 7878 w 10000"/>
                  <a:gd name="connsiteY955" fmla="*/ 7814 h 10000"/>
                  <a:gd name="connsiteX956" fmla="*/ 7870 w 10000"/>
                  <a:gd name="connsiteY956" fmla="*/ 7795 h 10000"/>
                  <a:gd name="connsiteX957" fmla="*/ 7878 w 10000"/>
                  <a:gd name="connsiteY957" fmla="*/ 7778 h 10000"/>
                  <a:gd name="connsiteX958" fmla="*/ 7881 w 10000"/>
                  <a:gd name="connsiteY958" fmla="*/ 7775 h 10000"/>
                  <a:gd name="connsiteX959" fmla="*/ 7878 w 10000"/>
                  <a:gd name="connsiteY959" fmla="*/ 7743 h 10000"/>
                  <a:gd name="connsiteX960" fmla="*/ 7895 w 10000"/>
                  <a:gd name="connsiteY960" fmla="*/ 7733 h 10000"/>
                  <a:gd name="connsiteX961" fmla="*/ 7911 w 10000"/>
                  <a:gd name="connsiteY961" fmla="*/ 7710 h 10000"/>
                  <a:gd name="connsiteX962" fmla="*/ 7911 w 10000"/>
                  <a:gd name="connsiteY962" fmla="*/ 7665 h 10000"/>
                  <a:gd name="connsiteX963" fmla="*/ 7917 w 10000"/>
                  <a:gd name="connsiteY963" fmla="*/ 7600 h 10000"/>
                  <a:gd name="connsiteX964" fmla="*/ 7928 w 10000"/>
                  <a:gd name="connsiteY964" fmla="*/ 7581 h 10000"/>
                  <a:gd name="connsiteX965" fmla="*/ 7917 w 10000"/>
                  <a:gd name="connsiteY965" fmla="*/ 7474 h 10000"/>
                  <a:gd name="connsiteX966" fmla="*/ 7873 w 10000"/>
                  <a:gd name="connsiteY966" fmla="*/ 7335 h 10000"/>
                  <a:gd name="connsiteX967" fmla="*/ 7756 w 10000"/>
                  <a:gd name="connsiteY967" fmla="*/ 7050 h 10000"/>
                  <a:gd name="connsiteX968" fmla="*/ 7679 w 10000"/>
                  <a:gd name="connsiteY968" fmla="*/ 6839 h 10000"/>
                  <a:gd name="connsiteX969" fmla="*/ 7668 w 10000"/>
                  <a:gd name="connsiteY969" fmla="*/ 6823 h 10000"/>
                  <a:gd name="connsiteX970" fmla="*/ 7659 w 10000"/>
                  <a:gd name="connsiteY970" fmla="*/ 6768 h 10000"/>
                  <a:gd name="connsiteX971" fmla="*/ 7659 w 10000"/>
                  <a:gd name="connsiteY971" fmla="*/ 6739 h 10000"/>
                  <a:gd name="connsiteX972" fmla="*/ 7651 w 10000"/>
                  <a:gd name="connsiteY972" fmla="*/ 6713 h 10000"/>
                  <a:gd name="connsiteX973" fmla="*/ 7654 w 10000"/>
                  <a:gd name="connsiteY973" fmla="*/ 6684 h 10000"/>
                  <a:gd name="connsiteX974" fmla="*/ 7643 w 10000"/>
                  <a:gd name="connsiteY974" fmla="*/ 6626 h 10000"/>
                  <a:gd name="connsiteX975" fmla="*/ 7629 w 10000"/>
                  <a:gd name="connsiteY975" fmla="*/ 6600 h 10000"/>
                  <a:gd name="connsiteX976" fmla="*/ 7629 w 10000"/>
                  <a:gd name="connsiteY976" fmla="*/ 6580 h 10000"/>
                  <a:gd name="connsiteX977" fmla="*/ 7623 w 10000"/>
                  <a:gd name="connsiteY977" fmla="*/ 6541 h 10000"/>
                  <a:gd name="connsiteX978" fmla="*/ 7615 w 10000"/>
                  <a:gd name="connsiteY978" fmla="*/ 6522 h 10000"/>
                  <a:gd name="connsiteX979" fmla="*/ 7598 w 10000"/>
                  <a:gd name="connsiteY979" fmla="*/ 6509 h 10000"/>
                  <a:gd name="connsiteX980" fmla="*/ 7587 w 10000"/>
                  <a:gd name="connsiteY980" fmla="*/ 6493 h 10000"/>
                  <a:gd name="connsiteX981" fmla="*/ 7579 w 10000"/>
                  <a:gd name="connsiteY981" fmla="*/ 6464 h 10000"/>
                  <a:gd name="connsiteX982" fmla="*/ 7587 w 10000"/>
                  <a:gd name="connsiteY982" fmla="*/ 6438 h 10000"/>
                  <a:gd name="connsiteX983" fmla="*/ 7596 w 10000"/>
                  <a:gd name="connsiteY983" fmla="*/ 6425 h 10000"/>
                  <a:gd name="connsiteX984" fmla="*/ 7590 w 10000"/>
                  <a:gd name="connsiteY984" fmla="*/ 6396 h 10000"/>
                  <a:gd name="connsiteX985" fmla="*/ 7590 w 10000"/>
                  <a:gd name="connsiteY985" fmla="*/ 6373 h 10000"/>
                  <a:gd name="connsiteX986" fmla="*/ 7587 w 10000"/>
                  <a:gd name="connsiteY986" fmla="*/ 6354 h 10000"/>
                  <a:gd name="connsiteX987" fmla="*/ 7582 w 10000"/>
                  <a:gd name="connsiteY987" fmla="*/ 6344 h 10000"/>
                  <a:gd name="connsiteX988" fmla="*/ 7582 w 10000"/>
                  <a:gd name="connsiteY988" fmla="*/ 6324 h 10000"/>
                  <a:gd name="connsiteX989" fmla="*/ 7571 w 10000"/>
                  <a:gd name="connsiteY989" fmla="*/ 6302 h 10000"/>
                  <a:gd name="connsiteX990" fmla="*/ 7548 w 10000"/>
                  <a:gd name="connsiteY990" fmla="*/ 6256 h 10000"/>
                  <a:gd name="connsiteX991" fmla="*/ 7546 w 10000"/>
                  <a:gd name="connsiteY991" fmla="*/ 6218 h 10000"/>
                  <a:gd name="connsiteX992" fmla="*/ 7540 w 10000"/>
                  <a:gd name="connsiteY992" fmla="*/ 6159 h 10000"/>
                  <a:gd name="connsiteX993" fmla="*/ 7535 w 10000"/>
                  <a:gd name="connsiteY993" fmla="*/ 6114 h 10000"/>
                  <a:gd name="connsiteX994" fmla="*/ 7535 w 10000"/>
                  <a:gd name="connsiteY994" fmla="*/ 6088 h 10000"/>
                  <a:gd name="connsiteX995" fmla="*/ 7540 w 10000"/>
                  <a:gd name="connsiteY995" fmla="*/ 6049 h 10000"/>
                  <a:gd name="connsiteX996" fmla="*/ 7546 w 10000"/>
                  <a:gd name="connsiteY996" fmla="*/ 6004 h 10000"/>
                  <a:gd name="connsiteX997" fmla="*/ 7548 w 10000"/>
                  <a:gd name="connsiteY997" fmla="*/ 5965 h 10000"/>
                  <a:gd name="connsiteX998" fmla="*/ 7548 w 10000"/>
                  <a:gd name="connsiteY998" fmla="*/ 5946 h 10000"/>
                  <a:gd name="connsiteX999" fmla="*/ 7548 w 10000"/>
                  <a:gd name="connsiteY999" fmla="*/ 5933 h 10000"/>
                  <a:gd name="connsiteX1000" fmla="*/ 7548 w 10000"/>
                  <a:gd name="connsiteY1000" fmla="*/ 5910 h 10000"/>
                  <a:gd name="connsiteX1001" fmla="*/ 7548 w 10000"/>
                  <a:gd name="connsiteY1001" fmla="*/ 5897 h 10000"/>
                  <a:gd name="connsiteX1002" fmla="*/ 7546 w 10000"/>
                  <a:gd name="connsiteY1002" fmla="*/ 5871 h 10000"/>
                  <a:gd name="connsiteX1003" fmla="*/ 7535 w 10000"/>
                  <a:gd name="connsiteY1003" fmla="*/ 5839 h 10000"/>
                  <a:gd name="connsiteX1004" fmla="*/ 7524 w 10000"/>
                  <a:gd name="connsiteY1004" fmla="*/ 5797 h 10000"/>
                  <a:gd name="connsiteX1005" fmla="*/ 7518 w 10000"/>
                  <a:gd name="connsiteY1005" fmla="*/ 5767 h 10000"/>
                  <a:gd name="connsiteX1006" fmla="*/ 7515 w 10000"/>
                  <a:gd name="connsiteY1006" fmla="*/ 5745 h 10000"/>
                  <a:gd name="connsiteX1007" fmla="*/ 7501 w 10000"/>
                  <a:gd name="connsiteY1007" fmla="*/ 5683 h 10000"/>
                  <a:gd name="connsiteX1008" fmla="*/ 7490 w 10000"/>
                  <a:gd name="connsiteY1008" fmla="*/ 5631 h 10000"/>
                  <a:gd name="connsiteX1009" fmla="*/ 7482 w 10000"/>
                  <a:gd name="connsiteY1009" fmla="*/ 5593 h 10000"/>
                  <a:gd name="connsiteX1010" fmla="*/ 7476 w 10000"/>
                  <a:gd name="connsiteY1010" fmla="*/ 5570 h 10000"/>
                  <a:gd name="connsiteX1011" fmla="*/ 7476 w 10000"/>
                  <a:gd name="connsiteY1011" fmla="*/ 5528 h 10000"/>
                  <a:gd name="connsiteX1012" fmla="*/ 7482 w 10000"/>
                  <a:gd name="connsiteY1012" fmla="*/ 5502 h 10000"/>
                  <a:gd name="connsiteX1013" fmla="*/ 7490 w 10000"/>
                  <a:gd name="connsiteY1013" fmla="*/ 5489 h 10000"/>
                  <a:gd name="connsiteX1014" fmla="*/ 7499 w 10000"/>
                  <a:gd name="connsiteY1014" fmla="*/ 5479 h 10000"/>
                  <a:gd name="connsiteX1015" fmla="*/ 7493 w 10000"/>
                  <a:gd name="connsiteY1015" fmla="*/ 5427 h 10000"/>
                  <a:gd name="connsiteX1016" fmla="*/ 7501 w 10000"/>
                  <a:gd name="connsiteY1016" fmla="*/ 5415 h 10000"/>
                  <a:gd name="connsiteX1017" fmla="*/ 7510 w 10000"/>
                  <a:gd name="connsiteY1017" fmla="*/ 5398 h 10000"/>
                  <a:gd name="connsiteX1018" fmla="*/ 7515 w 10000"/>
                  <a:gd name="connsiteY1018" fmla="*/ 5379 h 10000"/>
                  <a:gd name="connsiteX1019" fmla="*/ 7526 w 10000"/>
                  <a:gd name="connsiteY1019" fmla="*/ 5366 h 10000"/>
                  <a:gd name="connsiteX1020" fmla="*/ 7518 w 10000"/>
                  <a:gd name="connsiteY1020" fmla="*/ 5350 h 10000"/>
                  <a:gd name="connsiteX1021" fmla="*/ 7518 w 10000"/>
                  <a:gd name="connsiteY1021" fmla="*/ 5330 h 10000"/>
                  <a:gd name="connsiteX1022" fmla="*/ 7526 w 10000"/>
                  <a:gd name="connsiteY1022" fmla="*/ 5311 h 10000"/>
                  <a:gd name="connsiteX1023" fmla="*/ 7540 w 10000"/>
                  <a:gd name="connsiteY1023" fmla="*/ 5291 h 10000"/>
                  <a:gd name="connsiteX1024" fmla="*/ 7540 w 10000"/>
                  <a:gd name="connsiteY1024" fmla="*/ 5266 h 10000"/>
                  <a:gd name="connsiteX1025" fmla="*/ 7540 w 10000"/>
                  <a:gd name="connsiteY1025" fmla="*/ 5256 h 10000"/>
                  <a:gd name="connsiteX1026" fmla="*/ 7524 w 10000"/>
                  <a:gd name="connsiteY1026" fmla="*/ 5233 h 10000"/>
                  <a:gd name="connsiteX1027" fmla="*/ 7515 w 10000"/>
                  <a:gd name="connsiteY1027" fmla="*/ 5217 h 10000"/>
                  <a:gd name="connsiteX1028" fmla="*/ 7490 w 10000"/>
                  <a:gd name="connsiteY1028" fmla="*/ 5178 h 10000"/>
                  <a:gd name="connsiteX1029" fmla="*/ 7474 w 10000"/>
                  <a:gd name="connsiteY1029" fmla="*/ 5162 h 10000"/>
                  <a:gd name="connsiteX1030" fmla="*/ 7457 w 10000"/>
                  <a:gd name="connsiteY1030" fmla="*/ 5120 h 10000"/>
                  <a:gd name="connsiteX1031" fmla="*/ 7421 w 10000"/>
                  <a:gd name="connsiteY1031" fmla="*/ 5087 h 10000"/>
                  <a:gd name="connsiteX1032" fmla="*/ 7380 w 10000"/>
                  <a:gd name="connsiteY1032" fmla="*/ 5068 h 10000"/>
                  <a:gd name="connsiteX1033" fmla="*/ 7355 w 10000"/>
                  <a:gd name="connsiteY1033" fmla="*/ 5058 h 10000"/>
                  <a:gd name="connsiteX1034" fmla="*/ 7332 w 10000"/>
                  <a:gd name="connsiteY1034" fmla="*/ 5049 h 10000"/>
                  <a:gd name="connsiteX1035" fmla="*/ 7305 w 10000"/>
                  <a:gd name="connsiteY1035" fmla="*/ 5016 h 10000"/>
                  <a:gd name="connsiteX1036" fmla="*/ 7305 w 10000"/>
                  <a:gd name="connsiteY1036" fmla="*/ 5000 h 10000"/>
                  <a:gd name="connsiteX1037" fmla="*/ 7296 w 10000"/>
                  <a:gd name="connsiteY1037" fmla="*/ 4971 h 10000"/>
                  <a:gd name="connsiteX1038" fmla="*/ 7288 w 10000"/>
                  <a:gd name="connsiteY1038" fmla="*/ 4945 h 10000"/>
                  <a:gd name="connsiteX1039" fmla="*/ 7280 w 10000"/>
                  <a:gd name="connsiteY1039" fmla="*/ 4916 h 10000"/>
                  <a:gd name="connsiteX1040" fmla="*/ 7291 w 10000"/>
                  <a:gd name="connsiteY1040" fmla="*/ 4887 h 10000"/>
                  <a:gd name="connsiteX1041" fmla="*/ 7291 w 10000"/>
                  <a:gd name="connsiteY1041" fmla="*/ 4858 h 10000"/>
                  <a:gd name="connsiteX1042" fmla="*/ 7271 w 10000"/>
                  <a:gd name="connsiteY1042" fmla="*/ 4819 h 10000"/>
                  <a:gd name="connsiteX1043" fmla="*/ 7255 w 10000"/>
                  <a:gd name="connsiteY1043" fmla="*/ 4828 h 10000"/>
                  <a:gd name="connsiteX1044" fmla="*/ 7235 w 10000"/>
                  <a:gd name="connsiteY1044" fmla="*/ 4841 h 10000"/>
                  <a:gd name="connsiteX1045" fmla="*/ 7216 w 10000"/>
                  <a:gd name="connsiteY1045" fmla="*/ 4867 h 10000"/>
                  <a:gd name="connsiteX1046" fmla="*/ 7191 w 10000"/>
                  <a:gd name="connsiteY1046" fmla="*/ 4870 h 10000"/>
                  <a:gd name="connsiteX1047" fmla="*/ 7155 w 10000"/>
                  <a:gd name="connsiteY1047" fmla="*/ 4887 h 10000"/>
                  <a:gd name="connsiteX1048" fmla="*/ 7122 w 10000"/>
                  <a:gd name="connsiteY1048" fmla="*/ 4893 h 10000"/>
                  <a:gd name="connsiteX1049" fmla="*/ 7105 w 10000"/>
                  <a:gd name="connsiteY1049" fmla="*/ 4896 h 10000"/>
                  <a:gd name="connsiteX1050" fmla="*/ 7094 w 10000"/>
                  <a:gd name="connsiteY1050" fmla="*/ 4916 h 10000"/>
                  <a:gd name="connsiteX1051" fmla="*/ 7080 w 10000"/>
                  <a:gd name="connsiteY1051" fmla="*/ 4903 h 10000"/>
                  <a:gd name="connsiteX1052" fmla="*/ 7072 w 10000"/>
                  <a:gd name="connsiteY1052" fmla="*/ 4851 h 10000"/>
                  <a:gd name="connsiteX1053" fmla="*/ 7042 w 10000"/>
                  <a:gd name="connsiteY1053" fmla="*/ 4819 h 10000"/>
                  <a:gd name="connsiteX1054" fmla="*/ 7030 w 10000"/>
                  <a:gd name="connsiteY1054" fmla="*/ 4780 h 10000"/>
                  <a:gd name="connsiteX1055" fmla="*/ 7039 w 10000"/>
                  <a:gd name="connsiteY1055" fmla="*/ 4757 h 10000"/>
                  <a:gd name="connsiteX1056" fmla="*/ 7047 w 10000"/>
                  <a:gd name="connsiteY1056" fmla="*/ 4744 h 10000"/>
                  <a:gd name="connsiteX1057" fmla="*/ 7022 w 10000"/>
                  <a:gd name="connsiteY1057" fmla="*/ 4725 h 10000"/>
                  <a:gd name="connsiteX1058" fmla="*/ 7000 w 10000"/>
                  <a:gd name="connsiteY1058" fmla="*/ 4715 h 10000"/>
                  <a:gd name="connsiteX1059" fmla="*/ 6975 w 10000"/>
                  <a:gd name="connsiteY1059" fmla="*/ 4709 h 10000"/>
                  <a:gd name="connsiteX1060" fmla="*/ 6945 w 10000"/>
                  <a:gd name="connsiteY1060" fmla="*/ 4696 h 10000"/>
                  <a:gd name="connsiteX1061" fmla="*/ 6953 w 10000"/>
                  <a:gd name="connsiteY1061" fmla="*/ 4679 h 10000"/>
                  <a:gd name="connsiteX1062" fmla="*/ 6961 w 10000"/>
                  <a:gd name="connsiteY1062" fmla="*/ 4660 h 10000"/>
                  <a:gd name="connsiteX1063" fmla="*/ 6983 w 10000"/>
                  <a:gd name="connsiteY1063" fmla="*/ 4644 h 10000"/>
                  <a:gd name="connsiteX1064" fmla="*/ 7014 w 10000"/>
                  <a:gd name="connsiteY1064" fmla="*/ 4634 h 10000"/>
                  <a:gd name="connsiteX1065" fmla="*/ 7025 w 10000"/>
                  <a:gd name="connsiteY1065" fmla="*/ 4615 h 10000"/>
                  <a:gd name="connsiteX1066" fmla="*/ 7047 w 10000"/>
                  <a:gd name="connsiteY1066" fmla="*/ 4582 h 10000"/>
                  <a:gd name="connsiteX1067" fmla="*/ 7069 w 10000"/>
                  <a:gd name="connsiteY1067" fmla="*/ 4563 h 10000"/>
                  <a:gd name="connsiteX1068" fmla="*/ 7078 w 10000"/>
                  <a:gd name="connsiteY1068" fmla="*/ 4553 h 10000"/>
                  <a:gd name="connsiteX1069" fmla="*/ 7097 w 10000"/>
                  <a:gd name="connsiteY1069" fmla="*/ 4527 h 10000"/>
                  <a:gd name="connsiteX1070" fmla="*/ 7122 w 10000"/>
                  <a:gd name="connsiteY1070" fmla="*/ 4517 h 10000"/>
                  <a:gd name="connsiteX1071" fmla="*/ 7139 w 10000"/>
                  <a:gd name="connsiteY1071" fmla="*/ 4488 h 10000"/>
                  <a:gd name="connsiteX1072" fmla="*/ 7147 w 10000"/>
                  <a:gd name="connsiteY1072" fmla="*/ 4459 h 10000"/>
                  <a:gd name="connsiteX1073" fmla="*/ 7161 w 10000"/>
                  <a:gd name="connsiteY1073" fmla="*/ 4440 h 10000"/>
                  <a:gd name="connsiteX1074" fmla="*/ 7177 w 10000"/>
                  <a:gd name="connsiteY1074" fmla="*/ 4430 h 10000"/>
                  <a:gd name="connsiteX1075" fmla="*/ 7202 w 10000"/>
                  <a:gd name="connsiteY1075" fmla="*/ 4407 h 10000"/>
                  <a:gd name="connsiteX1076" fmla="*/ 7224 w 10000"/>
                  <a:gd name="connsiteY1076" fmla="*/ 4417 h 10000"/>
                  <a:gd name="connsiteX1077" fmla="*/ 7241 w 10000"/>
                  <a:gd name="connsiteY1077" fmla="*/ 4404 h 10000"/>
                  <a:gd name="connsiteX1078" fmla="*/ 7263 w 10000"/>
                  <a:gd name="connsiteY1078" fmla="*/ 4398 h 10000"/>
                  <a:gd name="connsiteX1079" fmla="*/ 7283 w 10000"/>
                  <a:gd name="connsiteY1079" fmla="*/ 4424 h 10000"/>
                  <a:gd name="connsiteX1080" fmla="*/ 7305 w 10000"/>
                  <a:gd name="connsiteY1080" fmla="*/ 4433 h 10000"/>
                  <a:gd name="connsiteX1081" fmla="*/ 7332 w 10000"/>
                  <a:gd name="connsiteY1081" fmla="*/ 4443 h 10000"/>
                  <a:gd name="connsiteX1082" fmla="*/ 7380 w 10000"/>
                  <a:gd name="connsiteY1082" fmla="*/ 4398 h 10000"/>
                  <a:gd name="connsiteX1083" fmla="*/ 7404 w 10000"/>
                  <a:gd name="connsiteY1083" fmla="*/ 4378 h 10000"/>
                  <a:gd name="connsiteX1084" fmla="*/ 7418 w 10000"/>
                  <a:gd name="connsiteY1084" fmla="*/ 4369 h 10000"/>
                  <a:gd name="connsiteX1085" fmla="*/ 7443 w 10000"/>
                  <a:gd name="connsiteY1085" fmla="*/ 4356 h 10000"/>
                  <a:gd name="connsiteX1086" fmla="*/ 7460 w 10000"/>
                  <a:gd name="connsiteY1086" fmla="*/ 4385 h 10000"/>
                  <a:gd name="connsiteX1087" fmla="*/ 7460 w 10000"/>
                  <a:gd name="connsiteY1087" fmla="*/ 4404 h 10000"/>
                  <a:gd name="connsiteX1088" fmla="*/ 7499 w 10000"/>
                  <a:gd name="connsiteY1088" fmla="*/ 4417 h 10000"/>
                  <a:gd name="connsiteX1089" fmla="*/ 7515 w 10000"/>
                  <a:gd name="connsiteY1089" fmla="*/ 4414 h 10000"/>
                  <a:gd name="connsiteX1090" fmla="*/ 7565 w 10000"/>
                  <a:gd name="connsiteY1090" fmla="*/ 4385 h 10000"/>
                  <a:gd name="connsiteX1091" fmla="*/ 7579 w 10000"/>
                  <a:gd name="connsiteY1091" fmla="*/ 4346 h 10000"/>
                  <a:gd name="connsiteX1092" fmla="*/ 7582 w 10000"/>
                  <a:gd name="connsiteY1092" fmla="*/ 4317 h 10000"/>
                  <a:gd name="connsiteX1093" fmla="*/ 7590 w 10000"/>
                  <a:gd name="connsiteY1093" fmla="*/ 4301 h 10000"/>
                  <a:gd name="connsiteX1094" fmla="*/ 7612 w 10000"/>
                  <a:gd name="connsiteY1094" fmla="*/ 4271 h 10000"/>
                  <a:gd name="connsiteX1095" fmla="*/ 7623 w 10000"/>
                  <a:gd name="connsiteY1095" fmla="*/ 4262 h 10000"/>
                  <a:gd name="connsiteX1096" fmla="*/ 7634 w 10000"/>
                  <a:gd name="connsiteY1096" fmla="*/ 4245 h 10000"/>
                  <a:gd name="connsiteX1097" fmla="*/ 7645 w 10000"/>
                  <a:gd name="connsiteY1097" fmla="*/ 4265 h 10000"/>
                  <a:gd name="connsiteX1098" fmla="*/ 7670 w 10000"/>
                  <a:gd name="connsiteY1098" fmla="*/ 4284 h 10000"/>
                  <a:gd name="connsiteX1099" fmla="*/ 7701 w 10000"/>
                  <a:gd name="connsiteY1099" fmla="*/ 4275 h 10000"/>
                  <a:gd name="connsiteX1100" fmla="*/ 7717 w 10000"/>
                  <a:gd name="connsiteY1100" fmla="*/ 4275 h 10000"/>
                  <a:gd name="connsiteX1101" fmla="*/ 7740 w 10000"/>
                  <a:gd name="connsiteY1101" fmla="*/ 4284 h 10000"/>
                  <a:gd name="connsiteX1102" fmla="*/ 7767 w 10000"/>
                  <a:gd name="connsiteY1102" fmla="*/ 4284 h 10000"/>
                  <a:gd name="connsiteX1103" fmla="*/ 7895 w 10000"/>
                  <a:gd name="connsiteY1103" fmla="*/ 4207 h 10000"/>
                  <a:gd name="connsiteX1104" fmla="*/ 7895 w 10000"/>
                  <a:gd name="connsiteY1104" fmla="*/ 4187 h 10000"/>
                  <a:gd name="connsiteX1105" fmla="*/ 7895 w 10000"/>
                  <a:gd name="connsiteY1105" fmla="*/ 4171 h 10000"/>
                  <a:gd name="connsiteX1106" fmla="*/ 7903 w 10000"/>
                  <a:gd name="connsiteY1106" fmla="*/ 4148 h 10000"/>
                  <a:gd name="connsiteX1107" fmla="*/ 7917 w 10000"/>
                  <a:gd name="connsiteY1107" fmla="*/ 4158 h 10000"/>
                  <a:gd name="connsiteX1108" fmla="*/ 7967 w 10000"/>
                  <a:gd name="connsiteY1108" fmla="*/ 4203 h 10000"/>
                  <a:gd name="connsiteX1109" fmla="*/ 7994 w 10000"/>
                  <a:gd name="connsiteY1109" fmla="*/ 4203 h 10000"/>
                  <a:gd name="connsiteX1110" fmla="*/ 8064 w 10000"/>
                  <a:gd name="connsiteY1110" fmla="*/ 4242 h 10000"/>
                  <a:gd name="connsiteX1111" fmla="*/ 8083 w 10000"/>
                  <a:gd name="connsiteY1111" fmla="*/ 4245 h 10000"/>
                  <a:gd name="connsiteX1112" fmla="*/ 8105 w 10000"/>
                  <a:gd name="connsiteY1112" fmla="*/ 4226 h 10000"/>
                  <a:gd name="connsiteX1113" fmla="*/ 8136 w 10000"/>
                  <a:gd name="connsiteY1113" fmla="*/ 4187 h 10000"/>
                  <a:gd name="connsiteX1114" fmla="*/ 8161 w 10000"/>
                  <a:gd name="connsiteY1114" fmla="*/ 4168 h 10000"/>
                  <a:gd name="connsiteX1115" fmla="*/ 8172 w 10000"/>
                  <a:gd name="connsiteY1115" fmla="*/ 4161 h 10000"/>
                  <a:gd name="connsiteX1116" fmla="*/ 8208 w 10000"/>
                  <a:gd name="connsiteY1116" fmla="*/ 4168 h 10000"/>
                  <a:gd name="connsiteX1117" fmla="*/ 8235 w 10000"/>
                  <a:gd name="connsiteY1117" fmla="*/ 4168 h 10000"/>
                  <a:gd name="connsiteX1118" fmla="*/ 8258 w 10000"/>
                  <a:gd name="connsiteY1118" fmla="*/ 4152 h 10000"/>
                  <a:gd name="connsiteX1119" fmla="*/ 8283 w 10000"/>
                  <a:gd name="connsiteY1119" fmla="*/ 4152 h 10000"/>
                  <a:gd name="connsiteX1120" fmla="*/ 8299 w 10000"/>
                  <a:gd name="connsiteY1120" fmla="*/ 4132 h 10000"/>
                  <a:gd name="connsiteX1121" fmla="*/ 8316 w 10000"/>
                  <a:gd name="connsiteY1121" fmla="*/ 4113 h 10000"/>
                  <a:gd name="connsiteX1122" fmla="*/ 8330 w 10000"/>
                  <a:gd name="connsiteY1122" fmla="*/ 4084 h 10000"/>
                  <a:gd name="connsiteX1123" fmla="*/ 8341 w 10000"/>
                  <a:gd name="connsiteY1123" fmla="*/ 4058 h 10000"/>
                  <a:gd name="connsiteX1124" fmla="*/ 8349 w 10000"/>
                  <a:gd name="connsiteY1124" fmla="*/ 4064 h 10000"/>
                  <a:gd name="connsiteX1125" fmla="*/ 8366 w 10000"/>
                  <a:gd name="connsiteY1125" fmla="*/ 4067 h 10000"/>
                  <a:gd name="connsiteX1126" fmla="*/ 8374 w 10000"/>
                  <a:gd name="connsiteY1126" fmla="*/ 4084 h 10000"/>
                  <a:gd name="connsiteX1127" fmla="*/ 8402 w 10000"/>
                  <a:gd name="connsiteY1127" fmla="*/ 4054 h 10000"/>
                  <a:gd name="connsiteX1128" fmla="*/ 8427 w 10000"/>
                  <a:gd name="connsiteY1128" fmla="*/ 4028 h 10000"/>
                  <a:gd name="connsiteX1129" fmla="*/ 8438 w 10000"/>
                  <a:gd name="connsiteY1129" fmla="*/ 4025 h 10000"/>
                  <a:gd name="connsiteX1130" fmla="*/ 8468 w 10000"/>
                  <a:gd name="connsiteY1130" fmla="*/ 4006 h 10000"/>
                  <a:gd name="connsiteX1131" fmla="*/ 8485 w 10000"/>
                  <a:gd name="connsiteY1131" fmla="*/ 3999 h 10000"/>
                  <a:gd name="connsiteX1132" fmla="*/ 8493 w 10000"/>
                  <a:gd name="connsiteY1132" fmla="*/ 4025 h 10000"/>
                  <a:gd name="connsiteX1133" fmla="*/ 8515 w 10000"/>
                  <a:gd name="connsiteY1133" fmla="*/ 4028 h 10000"/>
                  <a:gd name="connsiteX1134" fmla="*/ 8543 w 10000"/>
                  <a:gd name="connsiteY1134" fmla="*/ 4009 h 10000"/>
                  <a:gd name="connsiteX1135" fmla="*/ 8551 w 10000"/>
                  <a:gd name="connsiteY1135" fmla="*/ 3990 h 10000"/>
                  <a:gd name="connsiteX1136" fmla="*/ 8582 w 10000"/>
                  <a:gd name="connsiteY1136" fmla="*/ 3977 h 10000"/>
                  <a:gd name="connsiteX1137" fmla="*/ 8596 w 10000"/>
                  <a:gd name="connsiteY1137" fmla="*/ 3977 h 10000"/>
                  <a:gd name="connsiteX1138" fmla="*/ 8607 w 10000"/>
                  <a:gd name="connsiteY1138" fmla="*/ 3980 h 10000"/>
                  <a:gd name="connsiteX1139" fmla="*/ 8645 w 10000"/>
                  <a:gd name="connsiteY1139" fmla="*/ 3970 h 10000"/>
                  <a:gd name="connsiteX1140" fmla="*/ 8654 w 10000"/>
                  <a:gd name="connsiteY1140" fmla="*/ 3951 h 10000"/>
                  <a:gd name="connsiteX1141" fmla="*/ 8670 w 10000"/>
                  <a:gd name="connsiteY1141" fmla="*/ 3935 h 10000"/>
                  <a:gd name="connsiteX1142" fmla="*/ 8695 w 10000"/>
                  <a:gd name="connsiteY1142" fmla="*/ 3935 h 10000"/>
                  <a:gd name="connsiteX1143" fmla="*/ 8704 w 10000"/>
                  <a:gd name="connsiteY1143" fmla="*/ 3951 h 10000"/>
                  <a:gd name="connsiteX1144" fmla="*/ 8717 w 10000"/>
                  <a:gd name="connsiteY1144" fmla="*/ 3964 h 10000"/>
                  <a:gd name="connsiteX1145" fmla="*/ 8751 w 10000"/>
                  <a:gd name="connsiteY1145" fmla="*/ 3951 h 10000"/>
                  <a:gd name="connsiteX1146" fmla="*/ 8776 w 10000"/>
                  <a:gd name="connsiteY1146" fmla="*/ 3935 h 10000"/>
                  <a:gd name="connsiteX1147" fmla="*/ 8798 w 10000"/>
                  <a:gd name="connsiteY1147" fmla="*/ 3925 h 10000"/>
                  <a:gd name="connsiteX1148" fmla="*/ 8806 w 10000"/>
                  <a:gd name="connsiteY1148" fmla="*/ 3892 h 10000"/>
                  <a:gd name="connsiteX1149" fmla="*/ 8814 w 10000"/>
                  <a:gd name="connsiteY1149" fmla="*/ 3876 h 10000"/>
                  <a:gd name="connsiteX1150" fmla="*/ 8839 w 10000"/>
                  <a:gd name="connsiteY1150" fmla="*/ 3873 h 10000"/>
                  <a:gd name="connsiteX1151" fmla="*/ 8842 w 10000"/>
                  <a:gd name="connsiteY1151" fmla="*/ 3876 h 10000"/>
                  <a:gd name="connsiteX1152" fmla="*/ 8856 w 10000"/>
                  <a:gd name="connsiteY1152" fmla="*/ 3863 h 10000"/>
                  <a:gd name="connsiteX1153" fmla="*/ 8856 w 10000"/>
                  <a:gd name="connsiteY1153" fmla="*/ 3841 h 10000"/>
                  <a:gd name="connsiteX1154" fmla="*/ 8870 w 10000"/>
                  <a:gd name="connsiteY1154" fmla="*/ 3821 h 10000"/>
                  <a:gd name="connsiteX1155" fmla="*/ 8903 w 10000"/>
                  <a:gd name="connsiteY1155" fmla="*/ 3802 h 10000"/>
                  <a:gd name="connsiteX1156" fmla="*/ 8914 w 10000"/>
                  <a:gd name="connsiteY1156" fmla="*/ 3782 h 10000"/>
                  <a:gd name="connsiteX1157" fmla="*/ 8939 w 10000"/>
                  <a:gd name="connsiteY1157" fmla="*/ 3782 h 10000"/>
                  <a:gd name="connsiteX1158" fmla="*/ 8961 w 10000"/>
                  <a:gd name="connsiteY1158" fmla="*/ 3779 h 10000"/>
                  <a:gd name="connsiteX1159" fmla="*/ 8983 w 10000"/>
                  <a:gd name="connsiteY1159" fmla="*/ 3760 h 10000"/>
                  <a:gd name="connsiteX1160" fmla="*/ 9003 w 10000"/>
                  <a:gd name="connsiteY1160" fmla="*/ 3763 h 10000"/>
                  <a:gd name="connsiteX1161" fmla="*/ 9019 w 10000"/>
                  <a:gd name="connsiteY1161" fmla="*/ 3779 h 10000"/>
                  <a:gd name="connsiteX1162" fmla="*/ 9050 w 10000"/>
                  <a:gd name="connsiteY1162" fmla="*/ 3812 h 10000"/>
                  <a:gd name="connsiteX1163" fmla="*/ 9080 w 10000"/>
                  <a:gd name="connsiteY1163" fmla="*/ 3831 h 10000"/>
                  <a:gd name="connsiteX1164" fmla="*/ 9097 w 10000"/>
                  <a:gd name="connsiteY1164" fmla="*/ 3867 h 10000"/>
                  <a:gd name="connsiteX1165" fmla="*/ 9114 w 10000"/>
                  <a:gd name="connsiteY1165" fmla="*/ 3902 h 10000"/>
                  <a:gd name="connsiteX1166" fmla="*/ 9122 w 10000"/>
                  <a:gd name="connsiteY1166" fmla="*/ 3935 h 10000"/>
                  <a:gd name="connsiteX1167" fmla="*/ 9125 w 10000"/>
                  <a:gd name="connsiteY1167" fmla="*/ 3964 h 10000"/>
                  <a:gd name="connsiteX1168" fmla="*/ 9130 w 10000"/>
                  <a:gd name="connsiteY1168" fmla="*/ 3999 h 10000"/>
                  <a:gd name="connsiteX1169" fmla="*/ 9130 w 10000"/>
                  <a:gd name="connsiteY1169" fmla="*/ 4054 h 10000"/>
                  <a:gd name="connsiteX1170" fmla="*/ 9155 w 10000"/>
                  <a:gd name="connsiteY1170" fmla="*/ 4093 h 10000"/>
                  <a:gd name="connsiteX1171" fmla="*/ 9169 w 10000"/>
                  <a:gd name="connsiteY1171" fmla="*/ 4090 h 10000"/>
                  <a:gd name="connsiteX1172" fmla="*/ 9211 w 10000"/>
                  <a:gd name="connsiteY1172" fmla="*/ 4077 h 10000"/>
                  <a:gd name="connsiteX1173" fmla="*/ 9244 w 10000"/>
                  <a:gd name="connsiteY1173" fmla="*/ 4077 h 10000"/>
                  <a:gd name="connsiteX1174" fmla="*/ 9252 w 10000"/>
                  <a:gd name="connsiteY1174" fmla="*/ 4103 h 10000"/>
                  <a:gd name="connsiteX1175" fmla="*/ 9258 w 10000"/>
                  <a:gd name="connsiteY1175" fmla="*/ 4148 h 10000"/>
                  <a:gd name="connsiteX1176" fmla="*/ 9269 w 10000"/>
                  <a:gd name="connsiteY1176" fmla="*/ 4158 h 10000"/>
                  <a:gd name="connsiteX1177" fmla="*/ 9294 w 10000"/>
                  <a:gd name="connsiteY1177" fmla="*/ 4158 h 10000"/>
                  <a:gd name="connsiteX1178" fmla="*/ 9319 w 10000"/>
                  <a:gd name="connsiteY1178" fmla="*/ 4168 h 10000"/>
                  <a:gd name="connsiteX1179" fmla="*/ 9346 w 10000"/>
                  <a:gd name="connsiteY1179" fmla="*/ 4190 h 10000"/>
                  <a:gd name="connsiteX1180" fmla="*/ 9357 w 10000"/>
                  <a:gd name="connsiteY1180" fmla="*/ 4168 h 10000"/>
                  <a:gd name="connsiteX1181" fmla="*/ 9371 w 10000"/>
                  <a:gd name="connsiteY1181" fmla="*/ 4132 h 10000"/>
                  <a:gd name="connsiteX1182" fmla="*/ 9391 w 10000"/>
                  <a:gd name="connsiteY1182" fmla="*/ 4113 h 10000"/>
                  <a:gd name="connsiteX1183" fmla="*/ 9407 w 10000"/>
                  <a:gd name="connsiteY1183" fmla="*/ 4103 h 10000"/>
                  <a:gd name="connsiteX1184" fmla="*/ 9435 w 10000"/>
                  <a:gd name="connsiteY1184" fmla="*/ 4100 h 10000"/>
                  <a:gd name="connsiteX1185" fmla="*/ 9460 w 10000"/>
                  <a:gd name="connsiteY1185" fmla="*/ 4084 h 10000"/>
                  <a:gd name="connsiteX1186" fmla="*/ 9485 w 10000"/>
                  <a:gd name="connsiteY1186" fmla="*/ 4067 h 10000"/>
                  <a:gd name="connsiteX1187" fmla="*/ 9496 w 10000"/>
                  <a:gd name="connsiteY1187" fmla="*/ 4054 h 10000"/>
                  <a:gd name="connsiteX1188" fmla="*/ 9526 w 10000"/>
                  <a:gd name="connsiteY1188" fmla="*/ 4048 h 10000"/>
                  <a:gd name="connsiteX1189" fmla="*/ 9557 w 10000"/>
                  <a:gd name="connsiteY1189" fmla="*/ 4038 h 10000"/>
                  <a:gd name="connsiteX1190" fmla="*/ 9584 w 10000"/>
                  <a:gd name="connsiteY1190" fmla="*/ 4019 h 10000"/>
                  <a:gd name="connsiteX1191" fmla="*/ 9623 w 10000"/>
                  <a:gd name="connsiteY1191" fmla="*/ 4016 h 10000"/>
                  <a:gd name="connsiteX1192" fmla="*/ 9648 w 10000"/>
                  <a:gd name="connsiteY1192" fmla="*/ 4009 h 10000"/>
                  <a:gd name="connsiteX1193" fmla="*/ 9673 w 10000"/>
                  <a:gd name="connsiteY1193" fmla="*/ 4019 h 10000"/>
                  <a:gd name="connsiteX1194" fmla="*/ 9712 w 10000"/>
                  <a:gd name="connsiteY1194" fmla="*/ 4038 h 10000"/>
                  <a:gd name="connsiteX1195" fmla="*/ 9742 w 10000"/>
                  <a:gd name="connsiteY1195" fmla="*/ 4074 h 10000"/>
                  <a:gd name="connsiteX1196" fmla="*/ 9776 w 10000"/>
                  <a:gd name="connsiteY1196" fmla="*/ 4093 h 10000"/>
                  <a:gd name="connsiteX1197" fmla="*/ 9814 w 10000"/>
                  <a:gd name="connsiteY1197" fmla="*/ 4109 h 10000"/>
                  <a:gd name="connsiteX1198" fmla="*/ 9859 w 10000"/>
                  <a:gd name="connsiteY1198" fmla="*/ 4119 h 10000"/>
                  <a:gd name="connsiteX1199" fmla="*/ 9898 w 10000"/>
                  <a:gd name="connsiteY1199" fmla="*/ 4122 h 10000"/>
                  <a:gd name="connsiteX1200" fmla="*/ 9931 w 10000"/>
                  <a:gd name="connsiteY1200" fmla="*/ 4109 h 10000"/>
                  <a:gd name="connsiteX1201" fmla="*/ 9956 w 10000"/>
                  <a:gd name="connsiteY1201" fmla="*/ 4100 h 10000"/>
                  <a:gd name="connsiteX1202" fmla="*/ 9981 w 10000"/>
                  <a:gd name="connsiteY1202" fmla="*/ 4067 h 10000"/>
                  <a:gd name="connsiteX1203" fmla="*/ 9994 w 10000"/>
                  <a:gd name="connsiteY1203" fmla="*/ 4035 h 10000"/>
                  <a:gd name="connsiteX1204" fmla="*/ 10000 w 10000"/>
                  <a:gd name="connsiteY1204" fmla="*/ 3996 h 10000"/>
                  <a:gd name="connsiteX1205" fmla="*/ 9994 w 10000"/>
                  <a:gd name="connsiteY1205" fmla="*/ 3941 h 10000"/>
                  <a:gd name="connsiteX1206" fmla="*/ 9986 w 10000"/>
                  <a:gd name="connsiteY1206" fmla="*/ 3905 h 10000"/>
                  <a:gd name="connsiteX1207" fmla="*/ 9981 w 10000"/>
                  <a:gd name="connsiteY1207" fmla="*/ 3857 h 10000"/>
                  <a:gd name="connsiteX1208" fmla="*/ 9989 w 10000"/>
                  <a:gd name="connsiteY1208" fmla="*/ 3837 h 10000"/>
                  <a:gd name="connsiteX1209" fmla="*/ 9989 w 10000"/>
                  <a:gd name="connsiteY1209" fmla="*/ 3812 h 10000"/>
                  <a:gd name="connsiteX1210" fmla="*/ 9981 w 10000"/>
                  <a:gd name="connsiteY1210" fmla="*/ 3792 h 10000"/>
                  <a:gd name="connsiteX1211" fmla="*/ 9970 w 10000"/>
                  <a:gd name="connsiteY1211" fmla="*/ 3763 h 10000"/>
                  <a:gd name="connsiteX1212" fmla="*/ 9945 w 10000"/>
                  <a:gd name="connsiteY1212" fmla="*/ 3705 h 10000"/>
                  <a:gd name="connsiteX1213" fmla="*/ 9931 w 10000"/>
                  <a:gd name="connsiteY1213" fmla="*/ 3659 h 10000"/>
                  <a:gd name="connsiteX1214" fmla="*/ 9903 w 10000"/>
                  <a:gd name="connsiteY1214" fmla="*/ 3640 h 10000"/>
                  <a:gd name="connsiteX1215" fmla="*/ 9881 w 10000"/>
                  <a:gd name="connsiteY1215" fmla="*/ 3620 h 10000"/>
                  <a:gd name="connsiteX1216" fmla="*/ 9856 w 10000"/>
                  <a:gd name="connsiteY1216" fmla="*/ 3595 h 10000"/>
                  <a:gd name="connsiteX1217" fmla="*/ 9817 w 10000"/>
                  <a:gd name="connsiteY1217" fmla="*/ 3562 h 10000"/>
                  <a:gd name="connsiteX1218" fmla="*/ 9795 w 10000"/>
                  <a:gd name="connsiteY1218" fmla="*/ 3546 h 10000"/>
                  <a:gd name="connsiteX1219" fmla="*/ 9778 w 10000"/>
                  <a:gd name="connsiteY1219" fmla="*/ 3527 h 10000"/>
                  <a:gd name="connsiteX1220" fmla="*/ 9745 w 10000"/>
                  <a:gd name="connsiteY1220" fmla="*/ 3501 h 10000"/>
                  <a:gd name="connsiteX1221" fmla="*/ 9726 w 10000"/>
                  <a:gd name="connsiteY1221" fmla="*/ 3488 h 10000"/>
                  <a:gd name="connsiteX1222" fmla="*/ 9704 w 10000"/>
                  <a:gd name="connsiteY1222" fmla="*/ 3472 h 10000"/>
                  <a:gd name="connsiteX1223" fmla="*/ 9695 w 10000"/>
                  <a:gd name="connsiteY1223" fmla="*/ 3468 h 10000"/>
                  <a:gd name="connsiteX1224" fmla="*/ 9690 w 10000"/>
                  <a:gd name="connsiteY1224" fmla="*/ 3459 h 10000"/>
                  <a:gd name="connsiteX1225" fmla="*/ 9673 w 10000"/>
                  <a:gd name="connsiteY1225" fmla="*/ 3449 h 10000"/>
                  <a:gd name="connsiteX1226" fmla="*/ 9665 w 10000"/>
                  <a:gd name="connsiteY1226" fmla="*/ 3442 h 10000"/>
                  <a:gd name="connsiteX1227" fmla="*/ 9654 w 10000"/>
                  <a:gd name="connsiteY1227" fmla="*/ 3449 h 10000"/>
                  <a:gd name="connsiteX1228" fmla="*/ 9521 w 10000"/>
                  <a:gd name="connsiteY1228" fmla="*/ 3394 h 10000"/>
                  <a:gd name="connsiteX1229" fmla="*/ 9510 w 10000"/>
                  <a:gd name="connsiteY1229" fmla="*/ 3368 h 10000"/>
                  <a:gd name="connsiteX1230" fmla="*/ 9496 w 10000"/>
                  <a:gd name="connsiteY1230" fmla="*/ 3287 h 10000"/>
                  <a:gd name="connsiteX1231" fmla="*/ 9488 w 10000"/>
                  <a:gd name="connsiteY1231" fmla="*/ 3216 h 10000"/>
                  <a:gd name="connsiteX1232" fmla="*/ 9493 w 10000"/>
                  <a:gd name="connsiteY1232" fmla="*/ 3174 h 10000"/>
                  <a:gd name="connsiteX1233" fmla="*/ 9501 w 10000"/>
                  <a:gd name="connsiteY1233" fmla="*/ 3128 h 10000"/>
                  <a:gd name="connsiteX1234" fmla="*/ 9488 w 10000"/>
                  <a:gd name="connsiteY1234" fmla="*/ 3025 h 10000"/>
                  <a:gd name="connsiteX1235" fmla="*/ 9446 w 10000"/>
                  <a:gd name="connsiteY1235" fmla="*/ 2931 h 10000"/>
                  <a:gd name="connsiteX1236" fmla="*/ 9382 w 10000"/>
                  <a:gd name="connsiteY1236" fmla="*/ 2837 h 10000"/>
                  <a:gd name="connsiteX1237" fmla="*/ 9316 w 10000"/>
                  <a:gd name="connsiteY1237" fmla="*/ 2753 h 10000"/>
                  <a:gd name="connsiteX1238" fmla="*/ 9294 w 10000"/>
                  <a:gd name="connsiteY1238" fmla="*/ 2655 h 10000"/>
                  <a:gd name="connsiteX1239" fmla="*/ 9213 w 10000"/>
                  <a:gd name="connsiteY1239" fmla="*/ 2328 h 10000"/>
                  <a:gd name="connsiteX1240" fmla="*/ 9172 w 10000"/>
                  <a:gd name="connsiteY1240" fmla="*/ 2286 h 10000"/>
                  <a:gd name="connsiteX1241" fmla="*/ 9019 w 10000"/>
                  <a:gd name="connsiteY1241" fmla="*/ 2082 h 10000"/>
                  <a:gd name="connsiteX1242" fmla="*/ 8906 w 10000"/>
                  <a:gd name="connsiteY1242" fmla="*/ 1946 h 10000"/>
                  <a:gd name="connsiteX1243" fmla="*/ 8801 w 10000"/>
                  <a:gd name="connsiteY1243" fmla="*/ 1778 h 10000"/>
                  <a:gd name="connsiteX1244" fmla="*/ 8806 w 10000"/>
                  <a:gd name="connsiteY1244" fmla="*/ 1713 h 10000"/>
                  <a:gd name="connsiteX1245" fmla="*/ 8809 w 10000"/>
                  <a:gd name="connsiteY1245" fmla="*/ 1703 h 10000"/>
                  <a:gd name="connsiteX1246" fmla="*/ 8817 w 10000"/>
                  <a:gd name="connsiteY1246" fmla="*/ 1713 h 10000"/>
                  <a:gd name="connsiteX1247" fmla="*/ 8834 w 10000"/>
                  <a:gd name="connsiteY1247" fmla="*/ 1729 h 10000"/>
                  <a:gd name="connsiteX1248" fmla="*/ 8839 w 10000"/>
                  <a:gd name="connsiteY1248" fmla="*/ 1729 h 10000"/>
                  <a:gd name="connsiteX1249" fmla="*/ 8848 w 10000"/>
                  <a:gd name="connsiteY1249" fmla="*/ 1723 h 10000"/>
                  <a:gd name="connsiteX1250" fmla="*/ 8850 w 10000"/>
                  <a:gd name="connsiteY1250" fmla="*/ 1703 h 10000"/>
                  <a:gd name="connsiteX1251" fmla="*/ 8850 w 10000"/>
                  <a:gd name="connsiteY1251" fmla="*/ 1684 h 10000"/>
                  <a:gd name="connsiteX1252" fmla="*/ 8850 w 10000"/>
                  <a:gd name="connsiteY1252" fmla="*/ 1648 h 10000"/>
                  <a:gd name="connsiteX1253" fmla="*/ 8881 w 10000"/>
                  <a:gd name="connsiteY1253" fmla="*/ 1571 h 10000"/>
                  <a:gd name="connsiteX1254" fmla="*/ 8895 w 10000"/>
                  <a:gd name="connsiteY1254" fmla="*/ 1541 h 10000"/>
                  <a:gd name="connsiteX1255" fmla="*/ 8895 w 10000"/>
                  <a:gd name="connsiteY1255" fmla="*/ 1525 h 10000"/>
                  <a:gd name="connsiteX1256" fmla="*/ 8881 w 10000"/>
                  <a:gd name="connsiteY1256" fmla="*/ 1516 h 10000"/>
                  <a:gd name="connsiteX1257" fmla="*/ 8864 w 10000"/>
                  <a:gd name="connsiteY1257" fmla="*/ 1522 h 10000"/>
                  <a:gd name="connsiteX1258" fmla="*/ 8850 w 10000"/>
                  <a:gd name="connsiteY1258" fmla="*/ 1535 h 10000"/>
                  <a:gd name="connsiteX1259" fmla="*/ 8834 w 10000"/>
                  <a:gd name="connsiteY1259" fmla="*/ 1571 h 10000"/>
                  <a:gd name="connsiteX1260" fmla="*/ 8825 w 10000"/>
                  <a:gd name="connsiteY1260" fmla="*/ 1587 h 10000"/>
                  <a:gd name="connsiteX1261" fmla="*/ 8776 w 10000"/>
                  <a:gd name="connsiteY1261" fmla="*/ 1571 h 10000"/>
                  <a:gd name="connsiteX1262" fmla="*/ 8745 w 10000"/>
                  <a:gd name="connsiteY1262" fmla="*/ 1580 h 10000"/>
                  <a:gd name="connsiteX1263" fmla="*/ 8720 w 10000"/>
                  <a:gd name="connsiteY1263" fmla="*/ 1587 h 10000"/>
                  <a:gd name="connsiteX1264" fmla="*/ 8709 w 10000"/>
                  <a:gd name="connsiteY1264" fmla="*/ 1609 h 10000"/>
                  <a:gd name="connsiteX1265" fmla="*/ 8693 w 10000"/>
                  <a:gd name="connsiteY1265" fmla="*/ 1616 h 10000"/>
                  <a:gd name="connsiteX1266" fmla="*/ 8684 w 10000"/>
                  <a:gd name="connsiteY1266" fmla="*/ 1639 h 10000"/>
                  <a:gd name="connsiteX1267" fmla="*/ 8684 w 10000"/>
                  <a:gd name="connsiteY1267" fmla="*/ 1658 h 10000"/>
                  <a:gd name="connsiteX1268" fmla="*/ 8665 w 10000"/>
                  <a:gd name="connsiteY1268" fmla="*/ 1655 h 10000"/>
                  <a:gd name="connsiteX1269" fmla="*/ 8665 w 10000"/>
                  <a:gd name="connsiteY1269" fmla="*/ 1645 h 10000"/>
                  <a:gd name="connsiteX1270" fmla="*/ 8665 w 10000"/>
                  <a:gd name="connsiteY1270" fmla="*/ 1626 h 10000"/>
                  <a:gd name="connsiteX1271" fmla="*/ 8676 w 10000"/>
                  <a:gd name="connsiteY1271" fmla="*/ 1609 h 10000"/>
                  <a:gd name="connsiteX1272" fmla="*/ 8679 w 10000"/>
                  <a:gd name="connsiteY1272" fmla="*/ 1597 h 10000"/>
                  <a:gd name="connsiteX1273" fmla="*/ 8687 w 10000"/>
                  <a:gd name="connsiteY1273" fmla="*/ 1577 h 10000"/>
                  <a:gd name="connsiteX1274" fmla="*/ 8695 w 10000"/>
                  <a:gd name="connsiteY1274" fmla="*/ 1554 h 10000"/>
                  <a:gd name="connsiteX1275" fmla="*/ 8709 w 10000"/>
                  <a:gd name="connsiteY1275" fmla="*/ 1532 h 10000"/>
                  <a:gd name="connsiteX1276" fmla="*/ 8704 w 10000"/>
                  <a:gd name="connsiteY1276" fmla="*/ 1512 h 10000"/>
                  <a:gd name="connsiteX1277" fmla="*/ 8695 w 10000"/>
                  <a:gd name="connsiteY1277" fmla="*/ 1503 h 10000"/>
                  <a:gd name="connsiteX1278" fmla="*/ 8684 w 10000"/>
                  <a:gd name="connsiteY1278" fmla="*/ 1503 h 10000"/>
                  <a:gd name="connsiteX1279" fmla="*/ 8670 w 10000"/>
                  <a:gd name="connsiteY1279" fmla="*/ 1525 h 10000"/>
                  <a:gd name="connsiteX1280" fmla="*/ 8665 w 10000"/>
                  <a:gd name="connsiteY1280" fmla="*/ 1545 h 10000"/>
                  <a:gd name="connsiteX1281" fmla="*/ 8654 w 10000"/>
                  <a:gd name="connsiteY1281" fmla="*/ 1567 h 10000"/>
                  <a:gd name="connsiteX1282" fmla="*/ 8648 w 10000"/>
                  <a:gd name="connsiteY1282" fmla="*/ 1587 h 10000"/>
                  <a:gd name="connsiteX1283" fmla="*/ 8640 w 10000"/>
                  <a:gd name="connsiteY1283" fmla="*/ 1629 h 10000"/>
                  <a:gd name="connsiteX1284" fmla="*/ 8620 w 10000"/>
                  <a:gd name="connsiteY1284" fmla="*/ 1635 h 10000"/>
                  <a:gd name="connsiteX1285" fmla="*/ 8612 w 10000"/>
                  <a:gd name="connsiteY1285" fmla="*/ 1635 h 10000"/>
                  <a:gd name="connsiteX1286" fmla="*/ 8604 w 10000"/>
                  <a:gd name="connsiteY1286" fmla="*/ 1626 h 10000"/>
                  <a:gd name="connsiteX1287" fmla="*/ 8596 w 10000"/>
                  <a:gd name="connsiteY1287" fmla="*/ 1616 h 10000"/>
                  <a:gd name="connsiteX1288" fmla="*/ 8596 w 10000"/>
                  <a:gd name="connsiteY1288" fmla="*/ 1580 h 10000"/>
                  <a:gd name="connsiteX1289" fmla="*/ 8587 w 10000"/>
                  <a:gd name="connsiteY1289" fmla="*/ 1545 h 10000"/>
                  <a:gd name="connsiteX1290" fmla="*/ 8565 w 10000"/>
                  <a:gd name="connsiteY1290" fmla="*/ 1516 h 10000"/>
                  <a:gd name="connsiteX1291" fmla="*/ 8543 w 10000"/>
                  <a:gd name="connsiteY1291" fmla="*/ 1512 h 10000"/>
                  <a:gd name="connsiteX1292" fmla="*/ 8518 w 10000"/>
                  <a:gd name="connsiteY1292" fmla="*/ 1532 h 10000"/>
                  <a:gd name="connsiteX1293" fmla="*/ 8476 w 10000"/>
                  <a:gd name="connsiteY1293" fmla="*/ 1567 h 10000"/>
                  <a:gd name="connsiteX1294" fmla="*/ 8454 w 10000"/>
                  <a:gd name="connsiteY1294" fmla="*/ 1551 h 10000"/>
                  <a:gd name="connsiteX1295" fmla="*/ 8402 w 10000"/>
                  <a:gd name="connsiteY1295" fmla="*/ 1493 h 10000"/>
                  <a:gd name="connsiteX1296" fmla="*/ 8371 w 10000"/>
                  <a:gd name="connsiteY1296" fmla="*/ 1428 h 10000"/>
                  <a:gd name="connsiteX1297" fmla="*/ 8072 w 10000"/>
                  <a:gd name="connsiteY1297" fmla="*/ 1422 h 10000"/>
                  <a:gd name="connsiteX1298" fmla="*/ 7823 w 10000"/>
                  <a:gd name="connsiteY1298" fmla="*/ 1279 h 10000"/>
                  <a:gd name="connsiteX1299" fmla="*/ 7587 w 10000"/>
                  <a:gd name="connsiteY1299" fmla="*/ 1133 h 10000"/>
                  <a:gd name="connsiteX1300" fmla="*/ 7526 w 10000"/>
                  <a:gd name="connsiteY1300" fmla="*/ 1098 h 10000"/>
                  <a:gd name="connsiteX1301" fmla="*/ 7346 w 10000"/>
                  <a:gd name="connsiteY1301" fmla="*/ 991 h 10000"/>
                  <a:gd name="connsiteX1302" fmla="*/ 7321 w 10000"/>
                  <a:gd name="connsiteY1302" fmla="*/ 959 h 10000"/>
                  <a:gd name="connsiteX1303" fmla="*/ 7307 w 10000"/>
                  <a:gd name="connsiteY1303" fmla="*/ 871 h 10000"/>
                  <a:gd name="connsiteX1304" fmla="*/ 7224 w 10000"/>
                  <a:gd name="connsiteY1304" fmla="*/ 816 h 10000"/>
                  <a:gd name="connsiteX1305" fmla="*/ 7147 w 10000"/>
                  <a:gd name="connsiteY1305" fmla="*/ 787 h 10000"/>
                  <a:gd name="connsiteX1306" fmla="*/ 7080 w 10000"/>
                  <a:gd name="connsiteY1306" fmla="*/ 742 h 10000"/>
                  <a:gd name="connsiteX1307" fmla="*/ 7069 w 10000"/>
                  <a:gd name="connsiteY1307" fmla="*/ 767 h 10000"/>
                  <a:gd name="connsiteX1308" fmla="*/ 7033 w 10000"/>
                  <a:gd name="connsiteY1308" fmla="*/ 787 h 10000"/>
                  <a:gd name="connsiteX1309" fmla="*/ 6820 w 10000"/>
                  <a:gd name="connsiteY1309" fmla="*/ 878 h 10000"/>
                  <a:gd name="connsiteX1310" fmla="*/ 6726 w 10000"/>
                  <a:gd name="connsiteY1310" fmla="*/ 897 h 10000"/>
                  <a:gd name="connsiteX1311" fmla="*/ 6626 w 10000"/>
                  <a:gd name="connsiteY1311" fmla="*/ 955 h 10000"/>
                  <a:gd name="connsiteX1312" fmla="*/ 6582 w 10000"/>
                  <a:gd name="connsiteY1312" fmla="*/ 946 h 10000"/>
                  <a:gd name="connsiteX1313" fmla="*/ 6571 w 10000"/>
                  <a:gd name="connsiteY1313" fmla="*/ 955 h 10000"/>
                  <a:gd name="connsiteX1314" fmla="*/ 6507 w 10000"/>
                  <a:gd name="connsiteY1314" fmla="*/ 975 h 10000"/>
                  <a:gd name="connsiteX1315" fmla="*/ 6485 w 10000"/>
                  <a:gd name="connsiteY1315" fmla="*/ 975 h 10000"/>
                  <a:gd name="connsiteX1316" fmla="*/ 6476 w 10000"/>
                  <a:gd name="connsiteY1316" fmla="*/ 965 h 10000"/>
                  <a:gd name="connsiteX1317" fmla="*/ 6474 w 10000"/>
                  <a:gd name="connsiteY1317" fmla="*/ 936 h 10000"/>
                  <a:gd name="connsiteX1318" fmla="*/ 6452 w 10000"/>
                  <a:gd name="connsiteY1318" fmla="*/ 887 h 10000"/>
                  <a:gd name="connsiteX1319" fmla="*/ 6352 w 10000"/>
                  <a:gd name="connsiteY1319" fmla="*/ 767 h 10000"/>
                  <a:gd name="connsiteX1320" fmla="*/ 6313 w 10000"/>
                  <a:gd name="connsiteY1320" fmla="*/ 732 h 10000"/>
                  <a:gd name="connsiteX1321" fmla="*/ 6296 w 10000"/>
                  <a:gd name="connsiteY1321" fmla="*/ 690 h 10000"/>
                  <a:gd name="connsiteX1322" fmla="*/ 6271 w 10000"/>
                  <a:gd name="connsiteY1322" fmla="*/ 664 h 10000"/>
                  <a:gd name="connsiteX1323" fmla="*/ 6266 w 10000"/>
                  <a:gd name="connsiteY1323" fmla="*/ 654 h 10000"/>
                  <a:gd name="connsiteX1324" fmla="*/ 6111 w 10000"/>
                  <a:gd name="connsiteY1324" fmla="*/ 398 h 10000"/>
                  <a:gd name="connsiteX1325" fmla="*/ 5903 w 10000"/>
                  <a:gd name="connsiteY1325" fmla="*/ 408 h 10000"/>
                  <a:gd name="connsiteX1326" fmla="*/ 5837 w 10000"/>
                  <a:gd name="connsiteY1326" fmla="*/ 427 h 10000"/>
                  <a:gd name="connsiteX1327" fmla="*/ 5756 w 10000"/>
                  <a:gd name="connsiteY1327" fmla="*/ 453 h 10000"/>
                  <a:gd name="connsiteX1328" fmla="*/ 5681 w 10000"/>
                  <a:gd name="connsiteY1328" fmla="*/ 453 h 10000"/>
                  <a:gd name="connsiteX1329" fmla="*/ 5609 w 10000"/>
                  <a:gd name="connsiteY1329" fmla="*/ 447 h 10000"/>
                  <a:gd name="connsiteX1330" fmla="*/ 5554 w 10000"/>
                  <a:gd name="connsiteY1330" fmla="*/ 304 h 10000"/>
                  <a:gd name="connsiteX1331" fmla="*/ 5529 w 10000"/>
                  <a:gd name="connsiteY1331" fmla="*/ 301 h 10000"/>
                  <a:gd name="connsiteX1332" fmla="*/ 5393 w 10000"/>
                  <a:gd name="connsiteY1332" fmla="*/ 256 h 10000"/>
                  <a:gd name="connsiteX1333" fmla="*/ 5366 w 10000"/>
                  <a:gd name="connsiteY1333" fmla="*/ 220 h 10000"/>
                  <a:gd name="connsiteX1334" fmla="*/ 5249 w 10000"/>
                  <a:gd name="connsiteY1334" fmla="*/ 155 h 10000"/>
                  <a:gd name="connsiteX1335" fmla="*/ 5141 w 10000"/>
                  <a:gd name="connsiteY1335" fmla="*/ 52 h 10000"/>
                  <a:gd name="connsiteX1336" fmla="*/ 5116 w 10000"/>
                  <a:gd name="connsiteY1336" fmla="*/ 3 h 10000"/>
                  <a:gd name="connsiteX1337" fmla="*/ 5061 w 10000"/>
                  <a:gd name="connsiteY1337" fmla="*/ 0 h 10000"/>
                  <a:gd name="connsiteX1338" fmla="*/ 5036 w 10000"/>
                  <a:gd name="connsiteY1338" fmla="*/ 32 h 10000"/>
                  <a:gd name="connsiteX1339" fmla="*/ 4942 w 10000"/>
                  <a:gd name="connsiteY1339" fmla="*/ 133 h 10000"/>
                  <a:gd name="connsiteX1340" fmla="*/ 4900 w 10000"/>
                  <a:gd name="connsiteY1340" fmla="*/ 217 h 10000"/>
                  <a:gd name="connsiteX1341" fmla="*/ 4861 w 10000"/>
                  <a:gd name="connsiteY1341" fmla="*/ 198 h 10000"/>
                  <a:gd name="connsiteX1342" fmla="*/ 4795 w 10000"/>
                  <a:gd name="connsiteY1342" fmla="*/ 68 h 10000"/>
                  <a:gd name="connsiteX1343" fmla="*/ 4778 w 10000"/>
                  <a:gd name="connsiteY1343" fmla="*/ 62 h 10000"/>
                  <a:gd name="connsiteX1344" fmla="*/ 4765 w 10000"/>
                  <a:gd name="connsiteY1344" fmla="*/ 62 h 10000"/>
                  <a:gd name="connsiteX1345" fmla="*/ 4748 w 10000"/>
                  <a:gd name="connsiteY1345" fmla="*/ 68 h 10000"/>
                  <a:gd name="connsiteX1346" fmla="*/ 4673 w 10000"/>
                  <a:gd name="connsiteY1346" fmla="*/ 136 h 10000"/>
                  <a:gd name="connsiteX1347" fmla="*/ 4632 w 10000"/>
                  <a:gd name="connsiteY1347" fmla="*/ 201 h 10000"/>
                  <a:gd name="connsiteX1348" fmla="*/ 4623 w 10000"/>
                  <a:gd name="connsiteY1348" fmla="*/ 210 h 10000"/>
                  <a:gd name="connsiteX1349" fmla="*/ 4579 w 10000"/>
                  <a:gd name="connsiteY1349" fmla="*/ 220 h 10000"/>
                  <a:gd name="connsiteX1350" fmla="*/ 4479 w 10000"/>
                  <a:gd name="connsiteY1350" fmla="*/ 198 h 10000"/>
                  <a:gd name="connsiteX1351" fmla="*/ 4402 w 10000"/>
                  <a:gd name="connsiteY1351" fmla="*/ 165 h 10000"/>
                  <a:gd name="connsiteX1352" fmla="*/ 4374 w 10000"/>
                  <a:gd name="connsiteY1352" fmla="*/ 165 h 10000"/>
                  <a:gd name="connsiteX1353" fmla="*/ 4335 w 10000"/>
                  <a:gd name="connsiteY1353" fmla="*/ 172 h 10000"/>
                  <a:gd name="connsiteX1354" fmla="*/ 4302 w 10000"/>
                  <a:gd name="connsiteY1354" fmla="*/ 188 h 10000"/>
                  <a:gd name="connsiteX1355" fmla="*/ 4271 w 10000"/>
                  <a:gd name="connsiteY1355" fmla="*/ 220 h 10000"/>
                  <a:gd name="connsiteX1356" fmla="*/ 4238 w 10000"/>
                  <a:gd name="connsiteY1356" fmla="*/ 240 h 10000"/>
                  <a:gd name="connsiteX1357" fmla="*/ 4324 w 10000"/>
                  <a:gd name="connsiteY1357" fmla="*/ 1289 h 10000"/>
                  <a:gd name="connsiteX1358" fmla="*/ 3521 w 10000"/>
                  <a:gd name="connsiteY1358" fmla="*/ 7730 h 10000"/>
                  <a:gd name="connsiteX1359" fmla="*/ 3554 w 10000"/>
                  <a:gd name="connsiteY1359" fmla="*/ 7740 h 10000"/>
                  <a:gd name="connsiteX1360" fmla="*/ 3560 w 10000"/>
                  <a:gd name="connsiteY1360" fmla="*/ 7749 h 10000"/>
                  <a:gd name="connsiteX1361" fmla="*/ 3562 w 10000"/>
                  <a:gd name="connsiteY1361" fmla="*/ 7759 h 10000"/>
                  <a:gd name="connsiteX1362" fmla="*/ 3573 w 10000"/>
                  <a:gd name="connsiteY1362" fmla="*/ 7766 h 10000"/>
                  <a:gd name="connsiteX1363" fmla="*/ 3584 w 10000"/>
                  <a:gd name="connsiteY1363" fmla="*/ 7759 h 10000"/>
                  <a:gd name="connsiteX1364" fmla="*/ 3598 w 10000"/>
                  <a:gd name="connsiteY1364" fmla="*/ 7743 h 10000"/>
                  <a:gd name="connsiteX1365" fmla="*/ 3609 w 10000"/>
                  <a:gd name="connsiteY1365" fmla="*/ 7756 h 10000"/>
                  <a:gd name="connsiteX1366" fmla="*/ 3623 w 10000"/>
                  <a:gd name="connsiteY1366" fmla="*/ 7733 h 10000"/>
                  <a:gd name="connsiteX1367" fmla="*/ 3632 w 10000"/>
                  <a:gd name="connsiteY1367" fmla="*/ 7730 h 10000"/>
                  <a:gd name="connsiteX1368" fmla="*/ 3634 w 10000"/>
                  <a:gd name="connsiteY1368" fmla="*/ 7730 h 10000"/>
                  <a:gd name="connsiteX1369" fmla="*/ 3643 w 10000"/>
                  <a:gd name="connsiteY1369" fmla="*/ 7730 h 10000"/>
                  <a:gd name="connsiteX1370" fmla="*/ 3657 w 10000"/>
                  <a:gd name="connsiteY1370" fmla="*/ 7733 h 10000"/>
                  <a:gd name="connsiteX1371" fmla="*/ 3670 w 10000"/>
                  <a:gd name="connsiteY1371" fmla="*/ 7730 h 10000"/>
                  <a:gd name="connsiteX1372" fmla="*/ 3687 w 10000"/>
                  <a:gd name="connsiteY1372" fmla="*/ 7730 h 10000"/>
                  <a:gd name="connsiteX1373" fmla="*/ 3690 w 10000"/>
                  <a:gd name="connsiteY1373" fmla="*/ 7730 h 10000"/>
                  <a:gd name="connsiteX1374" fmla="*/ 3704 w 10000"/>
                  <a:gd name="connsiteY1374" fmla="*/ 7740 h 10000"/>
                  <a:gd name="connsiteX1375" fmla="*/ 3712 w 10000"/>
                  <a:gd name="connsiteY1375" fmla="*/ 7743 h 10000"/>
                  <a:gd name="connsiteX1376" fmla="*/ 3723 w 10000"/>
                  <a:gd name="connsiteY1376" fmla="*/ 7749 h 10000"/>
                  <a:gd name="connsiteX1377" fmla="*/ 3729 w 10000"/>
                  <a:gd name="connsiteY1377" fmla="*/ 7749 h 10000"/>
                  <a:gd name="connsiteX1378" fmla="*/ 3729 w 10000"/>
                  <a:gd name="connsiteY1378" fmla="*/ 7743 h 10000"/>
                  <a:gd name="connsiteX1379" fmla="*/ 3745 w 10000"/>
                  <a:gd name="connsiteY1379" fmla="*/ 7740 h 10000"/>
                  <a:gd name="connsiteX1380" fmla="*/ 3753 w 10000"/>
                  <a:gd name="connsiteY1380" fmla="*/ 7730 h 10000"/>
                  <a:gd name="connsiteX1381" fmla="*/ 3762 w 10000"/>
                  <a:gd name="connsiteY1381" fmla="*/ 7720 h 10000"/>
                  <a:gd name="connsiteX1382" fmla="*/ 3776 w 10000"/>
                  <a:gd name="connsiteY1382" fmla="*/ 7710 h 10000"/>
                  <a:gd name="connsiteX1383" fmla="*/ 3784 w 10000"/>
                  <a:gd name="connsiteY1383" fmla="*/ 7701 h 10000"/>
                  <a:gd name="connsiteX1384" fmla="*/ 3792 w 10000"/>
                  <a:gd name="connsiteY1384" fmla="*/ 7694 h 10000"/>
                  <a:gd name="connsiteX1385" fmla="*/ 3801 w 10000"/>
                  <a:gd name="connsiteY1385" fmla="*/ 7685 h 10000"/>
                  <a:gd name="connsiteX1386" fmla="*/ 3803 w 10000"/>
                  <a:gd name="connsiteY1386" fmla="*/ 7685 h 10000"/>
                  <a:gd name="connsiteX1387" fmla="*/ 3809 w 10000"/>
                  <a:gd name="connsiteY1387" fmla="*/ 7685 h 10000"/>
                  <a:gd name="connsiteX1388" fmla="*/ 3817 w 10000"/>
                  <a:gd name="connsiteY1388" fmla="*/ 7691 h 10000"/>
                  <a:gd name="connsiteX1389" fmla="*/ 3778 w 10000"/>
                  <a:gd name="connsiteY1389" fmla="*/ 7756 h 10000"/>
                  <a:gd name="connsiteX1390" fmla="*/ 3762 w 10000"/>
                  <a:gd name="connsiteY1390" fmla="*/ 7775 h 10000"/>
                  <a:gd name="connsiteX1391" fmla="*/ 3748 w 10000"/>
                  <a:gd name="connsiteY1391" fmla="*/ 7775 h 10000"/>
                  <a:gd name="connsiteX1392" fmla="*/ 3737 w 10000"/>
                  <a:gd name="connsiteY1392" fmla="*/ 7778 h 10000"/>
                  <a:gd name="connsiteX1393" fmla="*/ 3723 w 10000"/>
                  <a:gd name="connsiteY1393" fmla="*/ 7778 h 10000"/>
                  <a:gd name="connsiteX1394" fmla="*/ 3720 w 10000"/>
                  <a:gd name="connsiteY1394" fmla="*/ 7785 h 10000"/>
                  <a:gd name="connsiteX1395" fmla="*/ 3715 w 10000"/>
                  <a:gd name="connsiteY1395" fmla="*/ 7788 h 10000"/>
                  <a:gd name="connsiteX1396" fmla="*/ 3704 w 10000"/>
                  <a:gd name="connsiteY1396" fmla="*/ 7804 h 10000"/>
                  <a:gd name="connsiteX1397" fmla="*/ 3712 w 10000"/>
                  <a:gd name="connsiteY1397" fmla="*/ 8005 h 10000"/>
                  <a:gd name="connsiteX1398" fmla="*/ 3706 w 10000"/>
                  <a:gd name="connsiteY1398" fmla="*/ 8021 h 10000"/>
                  <a:gd name="connsiteX1399" fmla="*/ 3712 w 10000"/>
                  <a:gd name="connsiteY1399" fmla="*/ 8044 h 10000"/>
                  <a:gd name="connsiteX1400" fmla="*/ 3712 w 10000"/>
                  <a:gd name="connsiteY1400" fmla="*/ 8051 h 10000"/>
                  <a:gd name="connsiteX1401" fmla="*/ 3729 w 10000"/>
                  <a:gd name="connsiteY1401" fmla="*/ 8060 h 10000"/>
                  <a:gd name="connsiteX1402" fmla="*/ 3767 w 10000"/>
                  <a:gd name="connsiteY1402" fmla="*/ 8106 h 10000"/>
                  <a:gd name="connsiteX1403" fmla="*/ 3770 w 10000"/>
                  <a:gd name="connsiteY1403" fmla="*/ 8119 h 10000"/>
                  <a:gd name="connsiteX1404" fmla="*/ 3787 w 10000"/>
                  <a:gd name="connsiteY1404" fmla="*/ 8157 h 10000"/>
                  <a:gd name="connsiteX1405" fmla="*/ 3740 w 10000"/>
                  <a:gd name="connsiteY1405" fmla="*/ 8154 h 10000"/>
                  <a:gd name="connsiteX1406" fmla="*/ 3731 w 10000"/>
                  <a:gd name="connsiteY1406" fmla="*/ 8138 h 10000"/>
                  <a:gd name="connsiteX1407" fmla="*/ 3729 w 10000"/>
                  <a:gd name="connsiteY1407" fmla="*/ 8125 h 10000"/>
                  <a:gd name="connsiteX1408" fmla="*/ 3712 w 10000"/>
                  <a:gd name="connsiteY1408" fmla="*/ 8115 h 10000"/>
                  <a:gd name="connsiteX1409" fmla="*/ 3704 w 10000"/>
                  <a:gd name="connsiteY1409" fmla="*/ 8109 h 10000"/>
                  <a:gd name="connsiteX1410" fmla="*/ 3687 w 10000"/>
                  <a:gd name="connsiteY1410" fmla="*/ 8099 h 10000"/>
                  <a:gd name="connsiteX1411" fmla="*/ 3673 w 10000"/>
                  <a:gd name="connsiteY1411" fmla="*/ 8093 h 10000"/>
                  <a:gd name="connsiteX1412" fmla="*/ 3665 w 10000"/>
                  <a:gd name="connsiteY1412" fmla="*/ 8083 h 10000"/>
                  <a:gd name="connsiteX1413" fmla="*/ 3648 w 10000"/>
                  <a:gd name="connsiteY1413" fmla="*/ 8073 h 10000"/>
                  <a:gd name="connsiteX1414" fmla="*/ 3643 w 10000"/>
                  <a:gd name="connsiteY1414" fmla="*/ 8063 h 10000"/>
                  <a:gd name="connsiteX1415" fmla="*/ 3632 w 10000"/>
                  <a:gd name="connsiteY1415" fmla="*/ 8054 h 10000"/>
                  <a:gd name="connsiteX1416" fmla="*/ 3623 w 10000"/>
                  <a:gd name="connsiteY1416" fmla="*/ 8060 h 10000"/>
                  <a:gd name="connsiteX1417" fmla="*/ 3615 w 10000"/>
                  <a:gd name="connsiteY1417" fmla="*/ 8070 h 10000"/>
                  <a:gd name="connsiteX1418" fmla="*/ 3607 w 10000"/>
                  <a:gd name="connsiteY1418" fmla="*/ 8083 h 10000"/>
                  <a:gd name="connsiteX1419" fmla="*/ 3607 w 10000"/>
                  <a:gd name="connsiteY1419" fmla="*/ 8099 h 10000"/>
                  <a:gd name="connsiteX1420" fmla="*/ 3607 w 10000"/>
                  <a:gd name="connsiteY1420" fmla="*/ 8125 h 10000"/>
                  <a:gd name="connsiteX1421" fmla="*/ 3601 w 10000"/>
                  <a:gd name="connsiteY1421" fmla="*/ 8148 h 10000"/>
                  <a:gd name="connsiteX1422" fmla="*/ 3584 w 10000"/>
                  <a:gd name="connsiteY1422" fmla="*/ 8154 h 10000"/>
                  <a:gd name="connsiteX1423" fmla="*/ 3573 w 10000"/>
                  <a:gd name="connsiteY1423" fmla="*/ 8154 h 10000"/>
                  <a:gd name="connsiteX1424" fmla="*/ 3560 w 10000"/>
                  <a:gd name="connsiteY1424" fmla="*/ 8138 h 10000"/>
                  <a:gd name="connsiteX1425" fmla="*/ 3551 w 10000"/>
                  <a:gd name="connsiteY1425" fmla="*/ 8119 h 10000"/>
                  <a:gd name="connsiteX1426" fmla="*/ 3535 w 10000"/>
                  <a:gd name="connsiteY1426" fmla="*/ 8099 h 10000"/>
                  <a:gd name="connsiteX1427" fmla="*/ 3504 w 10000"/>
                  <a:gd name="connsiteY1427" fmla="*/ 8073 h 10000"/>
                  <a:gd name="connsiteX1428" fmla="*/ 3493 w 10000"/>
                  <a:gd name="connsiteY1428" fmla="*/ 8051 h 10000"/>
                  <a:gd name="connsiteX1429" fmla="*/ 3488 w 10000"/>
                  <a:gd name="connsiteY1429" fmla="*/ 8034 h 10000"/>
                  <a:gd name="connsiteX1430" fmla="*/ 3488 w 10000"/>
                  <a:gd name="connsiteY1430" fmla="*/ 8012 h 10000"/>
                  <a:gd name="connsiteX1431" fmla="*/ 3496 w 10000"/>
                  <a:gd name="connsiteY1431" fmla="*/ 8002 h 10000"/>
                  <a:gd name="connsiteX1432" fmla="*/ 3501 w 10000"/>
                  <a:gd name="connsiteY1432" fmla="*/ 7992 h 10000"/>
                  <a:gd name="connsiteX1433" fmla="*/ 3457 w 10000"/>
                  <a:gd name="connsiteY1433" fmla="*/ 7872 h 10000"/>
                  <a:gd name="connsiteX1434" fmla="*/ 3449 w 10000"/>
                  <a:gd name="connsiteY1434" fmla="*/ 7847 h 10000"/>
                  <a:gd name="connsiteX1435" fmla="*/ 3446 w 10000"/>
                  <a:gd name="connsiteY1435" fmla="*/ 7827 h 10000"/>
                  <a:gd name="connsiteX1436" fmla="*/ 3457 w 10000"/>
                  <a:gd name="connsiteY1436" fmla="*/ 7808 h 10000"/>
                  <a:gd name="connsiteX1437" fmla="*/ 3465 w 10000"/>
                  <a:gd name="connsiteY1437" fmla="*/ 7798 h 10000"/>
                  <a:gd name="connsiteX1438" fmla="*/ 3476 w 10000"/>
                  <a:gd name="connsiteY1438" fmla="*/ 7788 h 10000"/>
                  <a:gd name="connsiteX1439" fmla="*/ 3479 w 10000"/>
                  <a:gd name="connsiteY1439" fmla="*/ 7795 h 10000"/>
                  <a:gd name="connsiteX1440" fmla="*/ 3501 w 10000"/>
                  <a:gd name="connsiteY1440" fmla="*/ 7817 h 10000"/>
                  <a:gd name="connsiteX1441" fmla="*/ 3518 w 10000"/>
                  <a:gd name="connsiteY1441" fmla="*/ 7843 h 10000"/>
                  <a:gd name="connsiteX1442" fmla="*/ 3521 w 10000"/>
                  <a:gd name="connsiteY1442" fmla="*/ 7847 h 10000"/>
                  <a:gd name="connsiteX1443" fmla="*/ 3512 w 10000"/>
                  <a:gd name="connsiteY1443" fmla="*/ 7824 h 10000"/>
                  <a:gd name="connsiteX0" fmla="*/ 4324 w 10000"/>
                  <a:gd name="connsiteY0" fmla="*/ 1289 h 10000"/>
                  <a:gd name="connsiteX1" fmla="*/ 4296 w 10000"/>
                  <a:gd name="connsiteY1" fmla="*/ 1305 h 10000"/>
                  <a:gd name="connsiteX2" fmla="*/ 4285 w 10000"/>
                  <a:gd name="connsiteY2" fmla="*/ 1279 h 10000"/>
                  <a:gd name="connsiteX3" fmla="*/ 4244 w 10000"/>
                  <a:gd name="connsiteY3" fmla="*/ 1266 h 10000"/>
                  <a:gd name="connsiteX4" fmla="*/ 4208 w 10000"/>
                  <a:gd name="connsiteY4" fmla="*/ 1286 h 10000"/>
                  <a:gd name="connsiteX5" fmla="*/ 4172 w 10000"/>
                  <a:gd name="connsiteY5" fmla="*/ 1299 h 10000"/>
                  <a:gd name="connsiteX6" fmla="*/ 4150 w 10000"/>
                  <a:gd name="connsiteY6" fmla="*/ 1308 h 10000"/>
                  <a:gd name="connsiteX7" fmla="*/ 4139 w 10000"/>
                  <a:gd name="connsiteY7" fmla="*/ 1315 h 10000"/>
                  <a:gd name="connsiteX8" fmla="*/ 4125 w 10000"/>
                  <a:gd name="connsiteY8" fmla="*/ 1315 h 10000"/>
                  <a:gd name="connsiteX9" fmla="*/ 4119 w 10000"/>
                  <a:gd name="connsiteY9" fmla="*/ 1315 h 10000"/>
                  <a:gd name="connsiteX10" fmla="*/ 4111 w 10000"/>
                  <a:gd name="connsiteY10" fmla="*/ 1308 h 10000"/>
                  <a:gd name="connsiteX11" fmla="*/ 4100 w 10000"/>
                  <a:gd name="connsiteY11" fmla="*/ 1315 h 10000"/>
                  <a:gd name="connsiteX12" fmla="*/ 4075 w 10000"/>
                  <a:gd name="connsiteY12" fmla="*/ 1315 h 10000"/>
                  <a:gd name="connsiteX13" fmla="*/ 4058 w 10000"/>
                  <a:gd name="connsiteY13" fmla="*/ 1318 h 10000"/>
                  <a:gd name="connsiteX14" fmla="*/ 4044 w 10000"/>
                  <a:gd name="connsiteY14" fmla="*/ 1315 h 10000"/>
                  <a:gd name="connsiteX15" fmla="*/ 4042 w 10000"/>
                  <a:gd name="connsiteY15" fmla="*/ 1299 h 10000"/>
                  <a:gd name="connsiteX16" fmla="*/ 4014 w 10000"/>
                  <a:gd name="connsiteY16" fmla="*/ 1308 h 10000"/>
                  <a:gd name="connsiteX17" fmla="*/ 4011 w 10000"/>
                  <a:gd name="connsiteY17" fmla="*/ 1315 h 10000"/>
                  <a:gd name="connsiteX18" fmla="*/ 4011 w 10000"/>
                  <a:gd name="connsiteY18" fmla="*/ 1341 h 10000"/>
                  <a:gd name="connsiteX19" fmla="*/ 4019 w 10000"/>
                  <a:gd name="connsiteY19" fmla="*/ 1341 h 10000"/>
                  <a:gd name="connsiteX20" fmla="*/ 3997 w 10000"/>
                  <a:gd name="connsiteY20" fmla="*/ 1363 h 10000"/>
                  <a:gd name="connsiteX21" fmla="*/ 3986 w 10000"/>
                  <a:gd name="connsiteY21" fmla="*/ 1373 h 10000"/>
                  <a:gd name="connsiteX22" fmla="*/ 3981 w 10000"/>
                  <a:gd name="connsiteY22" fmla="*/ 1389 h 10000"/>
                  <a:gd name="connsiteX23" fmla="*/ 3981 w 10000"/>
                  <a:gd name="connsiteY23" fmla="*/ 1409 h 10000"/>
                  <a:gd name="connsiteX24" fmla="*/ 3981 w 10000"/>
                  <a:gd name="connsiteY24" fmla="*/ 1438 h 10000"/>
                  <a:gd name="connsiteX25" fmla="*/ 3961 w 10000"/>
                  <a:gd name="connsiteY25" fmla="*/ 1441 h 10000"/>
                  <a:gd name="connsiteX26" fmla="*/ 3942 w 10000"/>
                  <a:gd name="connsiteY26" fmla="*/ 1441 h 10000"/>
                  <a:gd name="connsiteX27" fmla="*/ 3914 w 10000"/>
                  <a:gd name="connsiteY27" fmla="*/ 1454 h 10000"/>
                  <a:gd name="connsiteX28" fmla="*/ 3892 w 10000"/>
                  <a:gd name="connsiteY28" fmla="*/ 1467 h 10000"/>
                  <a:gd name="connsiteX29" fmla="*/ 3867 w 10000"/>
                  <a:gd name="connsiteY29" fmla="*/ 1483 h 10000"/>
                  <a:gd name="connsiteX30" fmla="*/ 3845 w 10000"/>
                  <a:gd name="connsiteY30" fmla="*/ 1467 h 10000"/>
                  <a:gd name="connsiteX31" fmla="*/ 3850 w 10000"/>
                  <a:gd name="connsiteY31" fmla="*/ 1457 h 10000"/>
                  <a:gd name="connsiteX32" fmla="*/ 3864 w 10000"/>
                  <a:gd name="connsiteY32" fmla="*/ 1441 h 10000"/>
                  <a:gd name="connsiteX33" fmla="*/ 3859 w 10000"/>
                  <a:gd name="connsiteY33" fmla="*/ 1409 h 10000"/>
                  <a:gd name="connsiteX34" fmla="*/ 3842 w 10000"/>
                  <a:gd name="connsiteY34" fmla="*/ 1383 h 10000"/>
                  <a:gd name="connsiteX35" fmla="*/ 3825 w 10000"/>
                  <a:gd name="connsiteY35" fmla="*/ 1360 h 10000"/>
                  <a:gd name="connsiteX36" fmla="*/ 3809 w 10000"/>
                  <a:gd name="connsiteY36" fmla="*/ 1318 h 10000"/>
                  <a:gd name="connsiteX37" fmla="*/ 3787 w 10000"/>
                  <a:gd name="connsiteY37" fmla="*/ 1289 h 10000"/>
                  <a:gd name="connsiteX38" fmla="*/ 3759 w 10000"/>
                  <a:gd name="connsiteY38" fmla="*/ 1266 h 10000"/>
                  <a:gd name="connsiteX39" fmla="*/ 3740 w 10000"/>
                  <a:gd name="connsiteY39" fmla="*/ 1256 h 10000"/>
                  <a:gd name="connsiteX40" fmla="*/ 3715 w 10000"/>
                  <a:gd name="connsiteY40" fmla="*/ 1250 h 10000"/>
                  <a:gd name="connsiteX41" fmla="*/ 3687 w 10000"/>
                  <a:gd name="connsiteY41" fmla="*/ 1256 h 10000"/>
                  <a:gd name="connsiteX42" fmla="*/ 3681 w 10000"/>
                  <a:gd name="connsiteY42" fmla="*/ 1260 h 10000"/>
                  <a:gd name="connsiteX43" fmla="*/ 3670 w 10000"/>
                  <a:gd name="connsiteY43" fmla="*/ 1295 h 10000"/>
                  <a:gd name="connsiteX44" fmla="*/ 3651 w 10000"/>
                  <a:gd name="connsiteY44" fmla="*/ 1305 h 10000"/>
                  <a:gd name="connsiteX45" fmla="*/ 3640 w 10000"/>
                  <a:gd name="connsiteY45" fmla="*/ 1308 h 10000"/>
                  <a:gd name="connsiteX46" fmla="*/ 3626 w 10000"/>
                  <a:gd name="connsiteY46" fmla="*/ 1308 h 10000"/>
                  <a:gd name="connsiteX47" fmla="*/ 3632 w 10000"/>
                  <a:gd name="connsiteY47" fmla="*/ 1276 h 10000"/>
                  <a:gd name="connsiteX48" fmla="*/ 3609 w 10000"/>
                  <a:gd name="connsiteY48" fmla="*/ 1289 h 10000"/>
                  <a:gd name="connsiteX49" fmla="*/ 3593 w 10000"/>
                  <a:gd name="connsiteY49" fmla="*/ 1286 h 10000"/>
                  <a:gd name="connsiteX50" fmla="*/ 3590 w 10000"/>
                  <a:gd name="connsiteY50" fmla="*/ 1256 h 10000"/>
                  <a:gd name="connsiteX51" fmla="*/ 3584 w 10000"/>
                  <a:gd name="connsiteY51" fmla="*/ 1237 h 10000"/>
                  <a:gd name="connsiteX52" fmla="*/ 3573 w 10000"/>
                  <a:gd name="connsiteY52" fmla="*/ 1237 h 10000"/>
                  <a:gd name="connsiteX53" fmla="*/ 3554 w 10000"/>
                  <a:gd name="connsiteY53" fmla="*/ 1227 h 10000"/>
                  <a:gd name="connsiteX54" fmla="*/ 3546 w 10000"/>
                  <a:gd name="connsiteY54" fmla="*/ 1192 h 10000"/>
                  <a:gd name="connsiteX55" fmla="*/ 3529 w 10000"/>
                  <a:gd name="connsiteY55" fmla="*/ 1176 h 10000"/>
                  <a:gd name="connsiteX56" fmla="*/ 3512 w 10000"/>
                  <a:gd name="connsiteY56" fmla="*/ 1182 h 10000"/>
                  <a:gd name="connsiteX57" fmla="*/ 3485 w 10000"/>
                  <a:gd name="connsiteY57" fmla="*/ 1182 h 10000"/>
                  <a:gd name="connsiteX58" fmla="*/ 3463 w 10000"/>
                  <a:gd name="connsiteY58" fmla="*/ 1176 h 10000"/>
                  <a:gd name="connsiteX59" fmla="*/ 3449 w 10000"/>
                  <a:gd name="connsiteY59" fmla="*/ 1182 h 10000"/>
                  <a:gd name="connsiteX60" fmla="*/ 3432 w 10000"/>
                  <a:gd name="connsiteY60" fmla="*/ 1192 h 10000"/>
                  <a:gd name="connsiteX61" fmla="*/ 3454 w 10000"/>
                  <a:gd name="connsiteY61" fmla="*/ 1205 h 10000"/>
                  <a:gd name="connsiteX62" fmla="*/ 3463 w 10000"/>
                  <a:gd name="connsiteY62" fmla="*/ 1205 h 10000"/>
                  <a:gd name="connsiteX63" fmla="*/ 3488 w 10000"/>
                  <a:gd name="connsiteY63" fmla="*/ 1205 h 10000"/>
                  <a:gd name="connsiteX64" fmla="*/ 3488 w 10000"/>
                  <a:gd name="connsiteY64" fmla="*/ 1218 h 10000"/>
                  <a:gd name="connsiteX65" fmla="*/ 3493 w 10000"/>
                  <a:gd name="connsiteY65" fmla="*/ 1247 h 10000"/>
                  <a:gd name="connsiteX66" fmla="*/ 3512 w 10000"/>
                  <a:gd name="connsiteY66" fmla="*/ 1247 h 10000"/>
                  <a:gd name="connsiteX67" fmla="*/ 3518 w 10000"/>
                  <a:gd name="connsiteY67" fmla="*/ 1250 h 10000"/>
                  <a:gd name="connsiteX68" fmla="*/ 3521 w 10000"/>
                  <a:gd name="connsiteY68" fmla="*/ 1276 h 10000"/>
                  <a:gd name="connsiteX69" fmla="*/ 3543 w 10000"/>
                  <a:gd name="connsiteY69" fmla="*/ 1295 h 10000"/>
                  <a:gd name="connsiteX70" fmla="*/ 3546 w 10000"/>
                  <a:gd name="connsiteY70" fmla="*/ 1305 h 10000"/>
                  <a:gd name="connsiteX71" fmla="*/ 3543 w 10000"/>
                  <a:gd name="connsiteY71" fmla="*/ 1315 h 10000"/>
                  <a:gd name="connsiteX72" fmla="*/ 3543 w 10000"/>
                  <a:gd name="connsiteY72" fmla="*/ 1331 h 10000"/>
                  <a:gd name="connsiteX73" fmla="*/ 3554 w 10000"/>
                  <a:gd name="connsiteY73" fmla="*/ 1324 h 10000"/>
                  <a:gd name="connsiteX74" fmla="*/ 3560 w 10000"/>
                  <a:gd name="connsiteY74" fmla="*/ 1331 h 10000"/>
                  <a:gd name="connsiteX75" fmla="*/ 3582 w 10000"/>
                  <a:gd name="connsiteY75" fmla="*/ 1344 h 10000"/>
                  <a:gd name="connsiteX76" fmla="*/ 3598 w 10000"/>
                  <a:gd name="connsiteY76" fmla="*/ 1380 h 10000"/>
                  <a:gd name="connsiteX77" fmla="*/ 3607 w 10000"/>
                  <a:gd name="connsiteY77" fmla="*/ 1389 h 10000"/>
                  <a:gd name="connsiteX78" fmla="*/ 3623 w 10000"/>
                  <a:gd name="connsiteY78" fmla="*/ 1409 h 10000"/>
                  <a:gd name="connsiteX79" fmla="*/ 3634 w 10000"/>
                  <a:gd name="connsiteY79" fmla="*/ 1438 h 10000"/>
                  <a:gd name="connsiteX80" fmla="*/ 3632 w 10000"/>
                  <a:gd name="connsiteY80" fmla="*/ 1454 h 10000"/>
                  <a:gd name="connsiteX81" fmla="*/ 3618 w 10000"/>
                  <a:gd name="connsiteY81" fmla="*/ 1438 h 10000"/>
                  <a:gd name="connsiteX82" fmla="*/ 3598 w 10000"/>
                  <a:gd name="connsiteY82" fmla="*/ 1428 h 10000"/>
                  <a:gd name="connsiteX83" fmla="*/ 3582 w 10000"/>
                  <a:gd name="connsiteY83" fmla="*/ 1402 h 10000"/>
                  <a:gd name="connsiteX84" fmla="*/ 3562 w 10000"/>
                  <a:gd name="connsiteY84" fmla="*/ 1399 h 10000"/>
                  <a:gd name="connsiteX85" fmla="*/ 3546 w 10000"/>
                  <a:gd name="connsiteY85" fmla="*/ 1383 h 10000"/>
                  <a:gd name="connsiteX86" fmla="*/ 3510 w 10000"/>
                  <a:gd name="connsiteY86" fmla="*/ 1360 h 10000"/>
                  <a:gd name="connsiteX87" fmla="*/ 3485 w 10000"/>
                  <a:gd name="connsiteY87" fmla="*/ 1344 h 10000"/>
                  <a:gd name="connsiteX88" fmla="*/ 3454 w 10000"/>
                  <a:gd name="connsiteY88" fmla="*/ 1334 h 10000"/>
                  <a:gd name="connsiteX89" fmla="*/ 3429 w 10000"/>
                  <a:gd name="connsiteY89" fmla="*/ 1315 h 10000"/>
                  <a:gd name="connsiteX90" fmla="*/ 3416 w 10000"/>
                  <a:gd name="connsiteY90" fmla="*/ 1308 h 10000"/>
                  <a:gd name="connsiteX91" fmla="*/ 3399 w 10000"/>
                  <a:gd name="connsiteY91" fmla="*/ 1305 h 10000"/>
                  <a:gd name="connsiteX92" fmla="*/ 3382 w 10000"/>
                  <a:gd name="connsiteY92" fmla="*/ 1286 h 10000"/>
                  <a:gd name="connsiteX93" fmla="*/ 3380 w 10000"/>
                  <a:gd name="connsiteY93" fmla="*/ 1266 h 10000"/>
                  <a:gd name="connsiteX94" fmla="*/ 3388 w 10000"/>
                  <a:gd name="connsiteY94" fmla="*/ 1256 h 10000"/>
                  <a:gd name="connsiteX95" fmla="*/ 3407 w 10000"/>
                  <a:gd name="connsiteY95" fmla="*/ 1256 h 10000"/>
                  <a:gd name="connsiteX96" fmla="*/ 3396 w 10000"/>
                  <a:gd name="connsiteY96" fmla="*/ 1227 h 10000"/>
                  <a:gd name="connsiteX97" fmla="*/ 3382 w 10000"/>
                  <a:gd name="connsiteY97" fmla="*/ 1227 h 10000"/>
                  <a:gd name="connsiteX98" fmla="*/ 3360 w 10000"/>
                  <a:gd name="connsiteY98" fmla="*/ 1221 h 10000"/>
                  <a:gd name="connsiteX99" fmla="*/ 3349 w 10000"/>
                  <a:gd name="connsiteY99" fmla="*/ 1231 h 10000"/>
                  <a:gd name="connsiteX100" fmla="*/ 3352 w 10000"/>
                  <a:gd name="connsiteY100" fmla="*/ 1247 h 10000"/>
                  <a:gd name="connsiteX101" fmla="*/ 3341 w 10000"/>
                  <a:gd name="connsiteY101" fmla="*/ 1237 h 10000"/>
                  <a:gd name="connsiteX102" fmla="*/ 3335 w 10000"/>
                  <a:gd name="connsiteY102" fmla="*/ 1231 h 10000"/>
                  <a:gd name="connsiteX103" fmla="*/ 3307 w 10000"/>
                  <a:gd name="connsiteY103" fmla="*/ 1227 h 10000"/>
                  <a:gd name="connsiteX104" fmla="*/ 3294 w 10000"/>
                  <a:gd name="connsiteY104" fmla="*/ 1221 h 10000"/>
                  <a:gd name="connsiteX105" fmla="*/ 3271 w 10000"/>
                  <a:gd name="connsiteY105" fmla="*/ 1211 h 10000"/>
                  <a:gd name="connsiteX106" fmla="*/ 3252 w 10000"/>
                  <a:gd name="connsiteY106" fmla="*/ 1195 h 10000"/>
                  <a:gd name="connsiteX107" fmla="*/ 3235 w 10000"/>
                  <a:gd name="connsiteY107" fmla="*/ 1195 h 10000"/>
                  <a:gd name="connsiteX108" fmla="*/ 3235 w 10000"/>
                  <a:gd name="connsiteY108" fmla="*/ 1205 h 10000"/>
                  <a:gd name="connsiteX109" fmla="*/ 3219 w 10000"/>
                  <a:gd name="connsiteY109" fmla="*/ 1231 h 10000"/>
                  <a:gd name="connsiteX110" fmla="*/ 3213 w 10000"/>
                  <a:gd name="connsiteY110" fmla="*/ 1231 h 10000"/>
                  <a:gd name="connsiteX111" fmla="*/ 3183 w 10000"/>
                  <a:gd name="connsiteY111" fmla="*/ 1221 h 10000"/>
                  <a:gd name="connsiteX112" fmla="*/ 3175 w 10000"/>
                  <a:gd name="connsiteY112" fmla="*/ 1227 h 10000"/>
                  <a:gd name="connsiteX113" fmla="*/ 3163 w 10000"/>
                  <a:gd name="connsiteY113" fmla="*/ 1237 h 10000"/>
                  <a:gd name="connsiteX114" fmla="*/ 3158 w 10000"/>
                  <a:gd name="connsiteY114" fmla="*/ 1260 h 10000"/>
                  <a:gd name="connsiteX115" fmla="*/ 3158 w 10000"/>
                  <a:gd name="connsiteY115" fmla="*/ 1276 h 10000"/>
                  <a:gd name="connsiteX116" fmla="*/ 3163 w 10000"/>
                  <a:gd name="connsiteY116" fmla="*/ 1295 h 10000"/>
                  <a:gd name="connsiteX117" fmla="*/ 3166 w 10000"/>
                  <a:gd name="connsiteY117" fmla="*/ 1308 h 10000"/>
                  <a:gd name="connsiteX118" fmla="*/ 3158 w 10000"/>
                  <a:gd name="connsiteY118" fmla="*/ 1315 h 10000"/>
                  <a:gd name="connsiteX119" fmla="*/ 3133 w 10000"/>
                  <a:gd name="connsiteY119" fmla="*/ 1299 h 10000"/>
                  <a:gd name="connsiteX120" fmla="*/ 3114 w 10000"/>
                  <a:gd name="connsiteY120" fmla="*/ 1276 h 10000"/>
                  <a:gd name="connsiteX121" fmla="*/ 3078 w 10000"/>
                  <a:gd name="connsiteY121" fmla="*/ 1240 h 10000"/>
                  <a:gd name="connsiteX122" fmla="*/ 3044 w 10000"/>
                  <a:gd name="connsiteY122" fmla="*/ 1227 h 10000"/>
                  <a:gd name="connsiteX123" fmla="*/ 3033 w 10000"/>
                  <a:gd name="connsiteY123" fmla="*/ 1231 h 10000"/>
                  <a:gd name="connsiteX124" fmla="*/ 3036 w 10000"/>
                  <a:gd name="connsiteY124" fmla="*/ 1256 h 10000"/>
                  <a:gd name="connsiteX125" fmla="*/ 3044 w 10000"/>
                  <a:gd name="connsiteY125" fmla="*/ 1266 h 10000"/>
                  <a:gd name="connsiteX126" fmla="*/ 3044 w 10000"/>
                  <a:gd name="connsiteY126" fmla="*/ 1276 h 10000"/>
                  <a:gd name="connsiteX127" fmla="*/ 3036 w 10000"/>
                  <a:gd name="connsiteY127" fmla="*/ 1276 h 10000"/>
                  <a:gd name="connsiteX128" fmla="*/ 3028 w 10000"/>
                  <a:gd name="connsiteY128" fmla="*/ 1266 h 10000"/>
                  <a:gd name="connsiteX129" fmla="*/ 3025 w 10000"/>
                  <a:gd name="connsiteY129" fmla="*/ 1256 h 10000"/>
                  <a:gd name="connsiteX130" fmla="*/ 3008 w 10000"/>
                  <a:gd name="connsiteY130" fmla="*/ 1205 h 10000"/>
                  <a:gd name="connsiteX131" fmla="*/ 3000 w 10000"/>
                  <a:gd name="connsiteY131" fmla="*/ 1192 h 10000"/>
                  <a:gd name="connsiteX132" fmla="*/ 2994 w 10000"/>
                  <a:gd name="connsiteY132" fmla="*/ 1176 h 10000"/>
                  <a:gd name="connsiteX133" fmla="*/ 2986 w 10000"/>
                  <a:gd name="connsiteY133" fmla="*/ 1182 h 10000"/>
                  <a:gd name="connsiteX134" fmla="*/ 2981 w 10000"/>
                  <a:gd name="connsiteY134" fmla="*/ 1192 h 10000"/>
                  <a:gd name="connsiteX135" fmla="*/ 2970 w 10000"/>
                  <a:gd name="connsiteY135" fmla="*/ 1201 h 10000"/>
                  <a:gd name="connsiteX136" fmla="*/ 2956 w 10000"/>
                  <a:gd name="connsiteY136" fmla="*/ 1218 h 10000"/>
                  <a:gd name="connsiteX137" fmla="*/ 2939 w 10000"/>
                  <a:gd name="connsiteY137" fmla="*/ 1240 h 10000"/>
                  <a:gd name="connsiteX138" fmla="*/ 2928 w 10000"/>
                  <a:gd name="connsiteY138" fmla="*/ 1247 h 10000"/>
                  <a:gd name="connsiteX139" fmla="*/ 2922 w 10000"/>
                  <a:gd name="connsiteY139" fmla="*/ 1250 h 10000"/>
                  <a:gd name="connsiteX140" fmla="*/ 2911 w 10000"/>
                  <a:gd name="connsiteY140" fmla="*/ 1250 h 10000"/>
                  <a:gd name="connsiteX141" fmla="*/ 2884 w 10000"/>
                  <a:gd name="connsiteY141" fmla="*/ 1247 h 10000"/>
                  <a:gd name="connsiteX142" fmla="*/ 2864 w 10000"/>
                  <a:gd name="connsiteY142" fmla="*/ 1237 h 10000"/>
                  <a:gd name="connsiteX143" fmla="*/ 2848 w 10000"/>
                  <a:gd name="connsiteY143" fmla="*/ 1231 h 10000"/>
                  <a:gd name="connsiteX144" fmla="*/ 2834 w 10000"/>
                  <a:gd name="connsiteY144" fmla="*/ 1227 h 10000"/>
                  <a:gd name="connsiteX145" fmla="*/ 2831 w 10000"/>
                  <a:gd name="connsiteY145" fmla="*/ 1227 h 10000"/>
                  <a:gd name="connsiteX146" fmla="*/ 2831 w 10000"/>
                  <a:gd name="connsiteY146" fmla="*/ 1221 h 10000"/>
                  <a:gd name="connsiteX147" fmla="*/ 2825 w 10000"/>
                  <a:gd name="connsiteY147" fmla="*/ 1205 h 10000"/>
                  <a:gd name="connsiteX148" fmla="*/ 2823 w 10000"/>
                  <a:gd name="connsiteY148" fmla="*/ 1192 h 10000"/>
                  <a:gd name="connsiteX149" fmla="*/ 2817 w 10000"/>
                  <a:gd name="connsiteY149" fmla="*/ 1182 h 10000"/>
                  <a:gd name="connsiteX150" fmla="*/ 2814 w 10000"/>
                  <a:gd name="connsiteY150" fmla="*/ 1176 h 10000"/>
                  <a:gd name="connsiteX151" fmla="*/ 2792 w 10000"/>
                  <a:gd name="connsiteY151" fmla="*/ 1172 h 10000"/>
                  <a:gd name="connsiteX152" fmla="*/ 2759 w 10000"/>
                  <a:gd name="connsiteY152" fmla="*/ 1156 h 10000"/>
                  <a:gd name="connsiteX153" fmla="*/ 2734 w 10000"/>
                  <a:gd name="connsiteY153" fmla="*/ 1143 h 10000"/>
                  <a:gd name="connsiteX154" fmla="*/ 2695 w 10000"/>
                  <a:gd name="connsiteY154" fmla="*/ 1124 h 10000"/>
                  <a:gd name="connsiteX155" fmla="*/ 2670 w 10000"/>
                  <a:gd name="connsiteY155" fmla="*/ 1108 h 10000"/>
                  <a:gd name="connsiteX156" fmla="*/ 2645 w 10000"/>
                  <a:gd name="connsiteY156" fmla="*/ 1091 h 10000"/>
                  <a:gd name="connsiteX157" fmla="*/ 2618 w 10000"/>
                  <a:gd name="connsiteY157" fmla="*/ 1088 h 10000"/>
                  <a:gd name="connsiteX158" fmla="*/ 2576 w 10000"/>
                  <a:gd name="connsiteY158" fmla="*/ 1088 h 10000"/>
                  <a:gd name="connsiteX159" fmla="*/ 2551 w 10000"/>
                  <a:gd name="connsiteY159" fmla="*/ 1091 h 10000"/>
                  <a:gd name="connsiteX160" fmla="*/ 2521 w 10000"/>
                  <a:gd name="connsiteY160" fmla="*/ 1098 h 10000"/>
                  <a:gd name="connsiteX161" fmla="*/ 2493 w 10000"/>
                  <a:gd name="connsiteY161" fmla="*/ 1104 h 10000"/>
                  <a:gd name="connsiteX162" fmla="*/ 2468 w 10000"/>
                  <a:gd name="connsiteY162" fmla="*/ 1108 h 10000"/>
                  <a:gd name="connsiteX163" fmla="*/ 2404 w 10000"/>
                  <a:gd name="connsiteY163" fmla="*/ 1124 h 10000"/>
                  <a:gd name="connsiteX164" fmla="*/ 2366 w 10000"/>
                  <a:gd name="connsiteY164" fmla="*/ 1133 h 10000"/>
                  <a:gd name="connsiteX165" fmla="*/ 2346 w 10000"/>
                  <a:gd name="connsiteY165" fmla="*/ 1137 h 10000"/>
                  <a:gd name="connsiteX166" fmla="*/ 2294 w 10000"/>
                  <a:gd name="connsiteY166" fmla="*/ 1146 h 10000"/>
                  <a:gd name="connsiteX167" fmla="*/ 2249 w 10000"/>
                  <a:gd name="connsiteY167" fmla="*/ 1156 h 10000"/>
                  <a:gd name="connsiteX168" fmla="*/ 2230 w 10000"/>
                  <a:gd name="connsiteY168" fmla="*/ 1156 h 10000"/>
                  <a:gd name="connsiteX169" fmla="*/ 2222 w 10000"/>
                  <a:gd name="connsiteY169" fmla="*/ 1163 h 10000"/>
                  <a:gd name="connsiteX170" fmla="*/ 2194 w 10000"/>
                  <a:gd name="connsiteY170" fmla="*/ 1163 h 10000"/>
                  <a:gd name="connsiteX171" fmla="*/ 2172 w 10000"/>
                  <a:gd name="connsiteY171" fmla="*/ 1163 h 10000"/>
                  <a:gd name="connsiteX172" fmla="*/ 2147 w 10000"/>
                  <a:gd name="connsiteY172" fmla="*/ 1166 h 10000"/>
                  <a:gd name="connsiteX173" fmla="*/ 2108 w 10000"/>
                  <a:gd name="connsiteY173" fmla="*/ 1166 h 10000"/>
                  <a:gd name="connsiteX174" fmla="*/ 2083 w 10000"/>
                  <a:gd name="connsiteY174" fmla="*/ 1156 h 10000"/>
                  <a:gd name="connsiteX175" fmla="*/ 2042 w 10000"/>
                  <a:gd name="connsiteY175" fmla="*/ 1143 h 10000"/>
                  <a:gd name="connsiteX176" fmla="*/ 2011 w 10000"/>
                  <a:gd name="connsiteY176" fmla="*/ 1143 h 10000"/>
                  <a:gd name="connsiteX177" fmla="*/ 1994 w 10000"/>
                  <a:gd name="connsiteY177" fmla="*/ 1146 h 10000"/>
                  <a:gd name="connsiteX178" fmla="*/ 1967 w 10000"/>
                  <a:gd name="connsiteY178" fmla="*/ 1156 h 10000"/>
                  <a:gd name="connsiteX179" fmla="*/ 1903 w 10000"/>
                  <a:gd name="connsiteY179" fmla="*/ 1176 h 10000"/>
                  <a:gd name="connsiteX180" fmla="*/ 1873 w 10000"/>
                  <a:gd name="connsiteY180" fmla="*/ 1182 h 10000"/>
                  <a:gd name="connsiteX181" fmla="*/ 1850 w 10000"/>
                  <a:gd name="connsiteY181" fmla="*/ 1185 h 10000"/>
                  <a:gd name="connsiteX182" fmla="*/ 1842 w 10000"/>
                  <a:gd name="connsiteY182" fmla="*/ 1192 h 10000"/>
                  <a:gd name="connsiteX183" fmla="*/ 1823 w 10000"/>
                  <a:gd name="connsiteY183" fmla="*/ 1195 h 10000"/>
                  <a:gd name="connsiteX184" fmla="*/ 1814 w 10000"/>
                  <a:gd name="connsiteY184" fmla="*/ 1201 h 10000"/>
                  <a:gd name="connsiteX185" fmla="*/ 1792 w 10000"/>
                  <a:gd name="connsiteY185" fmla="*/ 1218 h 10000"/>
                  <a:gd name="connsiteX186" fmla="*/ 1767 w 10000"/>
                  <a:gd name="connsiteY186" fmla="*/ 1231 h 10000"/>
                  <a:gd name="connsiteX187" fmla="*/ 1717 w 10000"/>
                  <a:gd name="connsiteY187" fmla="*/ 1266 h 10000"/>
                  <a:gd name="connsiteX188" fmla="*/ 1695 w 10000"/>
                  <a:gd name="connsiteY188" fmla="*/ 1279 h 10000"/>
                  <a:gd name="connsiteX189" fmla="*/ 1654 w 10000"/>
                  <a:gd name="connsiteY189" fmla="*/ 1308 h 10000"/>
                  <a:gd name="connsiteX190" fmla="*/ 1620 w 10000"/>
                  <a:gd name="connsiteY190" fmla="*/ 1334 h 10000"/>
                  <a:gd name="connsiteX191" fmla="*/ 1590 w 10000"/>
                  <a:gd name="connsiteY191" fmla="*/ 1360 h 10000"/>
                  <a:gd name="connsiteX192" fmla="*/ 1565 w 10000"/>
                  <a:gd name="connsiteY192" fmla="*/ 1380 h 10000"/>
                  <a:gd name="connsiteX193" fmla="*/ 1532 w 10000"/>
                  <a:gd name="connsiteY193" fmla="*/ 1402 h 10000"/>
                  <a:gd name="connsiteX194" fmla="*/ 1501 w 10000"/>
                  <a:gd name="connsiteY194" fmla="*/ 1418 h 10000"/>
                  <a:gd name="connsiteX195" fmla="*/ 1460 w 10000"/>
                  <a:gd name="connsiteY195" fmla="*/ 1438 h 10000"/>
                  <a:gd name="connsiteX196" fmla="*/ 1435 w 10000"/>
                  <a:gd name="connsiteY196" fmla="*/ 1454 h 10000"/>
                  <a:gd name="connsiteX197" fmla="*/ 1421 w 10000"/>
                  <a:gd name="connsiteY197" fmla="*/ 1464 h 10000"/>
                  <a:gd name="connsiteX198" fmla="*/ 1380 w 10000"/>
                  <a:gd name="connsiteY198" fmla="*/ 1473 h 10000"/>
                  <a:gd name="connsiteX199" fmla="*/ 1324 w 10000"/>
                  <a:gd name="connsiteY199" fmla="*/ 1477 h 10000"/>
                  <a:gd name="connsiteX200" fmla="*/ 1274 w 10000"/>
                  <a:gd name="connsiteY200" fmla="*/ 1483 h 10000"/>
                  <a:gd name="connsiteX201" fmla="*/ 1244 w 10000"/>
                  <a:gd name="connsiteY201" fmla="*/ 1486 h 10000"/>
                  <a:gd name="connsiteX202" fmla="*/ 1233 w 10000"/>
                  <a:gd name="connsiteY202" fmla="*/ 1486 h 10000"/>
                  <a:gd name="connsiteX203" fmla="*/ 1197 w 10000"/>
                  <a:gd name="connsiteY203" fmla="*/ 1493 h 10000"/>
                  <a:gd name="connsiteX204" fmla="*/ 1180 w 10000"/>
                  <a:gd name="connsiteY204" fmla="*/ 1496 h 10000"/>
                  <a:gd name="connsiteX205" fmla="*/ 1169 w 10000"/>
                  <a:gd name="connsiteY205" fmla="*/ 1496 h 10000"/>
                  <a:gd name="connsiteX206" fmla="*/ 1161 w 10000"/>
                  <a:gd name="connsiteY206" fmla="*/ 1503 h 10000"/>
                  <a:gd name="connsiteX207" fmla="*/ 1155 w 10000"/>
                  <a:gd name="connsiteY207" fmla="*/ 1503 h 10000"/>
                  <a:gd name="connsiteX208" fmla="*/ 501 w 10000"/>
                  <a:gd name="connsiteY208" fmla="*/ 2277 h 10000"/>
                  <a:gd name="connsiteX209" fmla="*/ 396 w 10000"/>
                  <a:gd name="connsiteY209" fmla="*/ 2532 h 10000"/>
                  <a:gd name="connsiteX210" fmla="*/ 324 w 10000"/>
                  <a:gd name="connsiteY210" fmla="*/ 2759 h 10000"/>
                  <a:gd name="connsiteX211" fmla="*/ 274 w 10000"/>
                  <a:gd name="connsiteY211" fmla="*/ 2866 h 10000"/>
                  <a:gd name="connsiteX212" fmla="*/ 202 w 10000"/>
                  <a:gd name="connsiteY212" fmla="*/ 3008 h 10000"/>
                  <a:gd name="connsiteX213" fmla="*/ 211 w 10000"/>
                  <a:gd name="connsiteY213" fmla="*/ 3177 h 10000"/>
                  <a:gd name="connsiteX214" fmla="*/ 235 w 10000"/>
                  <a:gd name="connsiteY214" fmla="*/ 3368 h 10000"/>
                  <a:gd name="connsiteX215" fmla="*/ 266 w 10000"/>
                  <a:gd name="connsiteY215" fmla="*/ 3595 h 10000"/>
                  <a:gd name="connsiteX216" fmla="*/ 299 w 10000"/>
                  <a:gd name="connsiteY216" fmla="*/ 3831 h 10000"/>
                  <a:gd name="connsiteX217" fmla="*/ 305 w 10000"/>
                  <a:gd name="connsiteY217" fmla="*/ 3863 h 10000"/>
                  <a:gd name="connsiteX218" fmla="*/ 341 w 10000"/>
                  <a:gd name="connsiteY218" fmla="*/ 3941 h 10000"/>
                  <a:gd name="connsiteX219" fmla="*/ 186 w 10000"/>
                  <a:gd name="connsiteY219" fmla="*/ 3935 h 10000"/>
                  <a:gd name="connsiteX220" fmla="*/ 30 w 10000"/>
                  <a:gd name="connsiteY220" fmla="*/ 3925 h 10000"/>
                  <a:gd name="connsiteX221" fmla="*/ 0 w 10000"/>
                  <a:gd name="connsiteY221" fmla="*/ 4054 h 10000"/>
                  <a:gd name="connsiteX222" fmla="*/ 14 w 10000"/>
                  <a:gd name="connsiteY222" fmla="*/ 4152 h 10000"/>
                  <a:gd name="connsiteX223" fmla="*/ 22 w 10000"/>
                  <a:gd name="connsiteY223" fmla="*/ 4242 h 10000"/>
                  <a:gd name="connsiteX224" fmla="*/ 30 w 10000"/>
                  <a:gd name="connsiteY224" fmla="*/ 4291 h 10000"/>
                  <a:gd name="connsiteX225" fmla="*/ 102 w 10000"/>
                  <a:gd name="connsiteY225" fmla="*/ 4271 h 10000"/>
                  <a:gd name="connsiteX226" fmla="*/ 155 w 10000"/>
                  <a:gd name="connsiteY226" fmla="*/ 4262 h 10000"/>
                  <a:gd name="connsiteX227" fmla="*/ 410 w 10000"/>
                  <a:gd name="connsiteY227" fmla="*/ 4255 h 10000"/>
                  <a:gd name="connsiteX228" fmla="*/ 418 w 10000"/>
                  <a:gd name="connsiteY228" fmla="*/ 4385 h 10000"/>
                  <a:gd name="connsiteX229" fmla="*/ 429 w 10000"/>
                  <a:gd name="connsiteY229" fmla="*/ 4543 h 10000"/>
                  <a:gd name="connsiteX230" fmla="*/ 443 w 10000"/>
                  <a:gd name="connsiteY230" fmla="*/ 4585 h 10000"/>
                  <a:gd name="connsiteX231" fmla="*/ 465 w 10000"/>
                  <a:gd name="connsiteY231" fmla="*/ 4611 h 10000"/>
                  <a:gd name="connsiteX232" fmla="*/ 468 w 10000"/>
                  <a:gd name="connsiteY232" fmla="*/ 4621 h 10000"/>
                  <a:gd name="connsiteX233" fmla="*/ 474 w 10000"/>
                  <a:gd name="connsiteY233" fmla="*/ 4679 h 10000"/>
                  <a:gd name="connsiteX234" fmla="*/ 554 w 10000"/>
                  <a:gd name="connsiteY234" fmla="*/ 4738 h 10000"/>
                  <a:gd name="connsiteX235" fmla="*/ 637 w 10000"/>
                  <a:gd name="connsiteY235" fmla="*/ 4809 h 10000"/>
                  <a:gd name="connsiteX236" fmla="*/ 704 w 10000"/>
                  <a:gd name="connsiteY236" fmla="*/ 4851 h 10000"/>
                  <a:gd name="connsiteX237" fmla="*/ 740 w 10000"/>
                  <a:gd name="connsiteY237" fmla="*/ 4893 h 10000"/>
                  <a:gd name="connsiteX238" fmla="*/ 756 w 10000"/>
                  <a:gd name="connsiteY238" fmla="*/ 4896 h 10000"/>
                  <a:gd name="connsiteX239" fmla="*/ 767 w 10000"/>
                  <a:gd name="connsiteY239" fmla="*/ 4880 h 10000"/>
                  <a:gd name="connsiteX240" fmla="*/ 806 w 10000"/>
                  <a:gd name="connsiteY240" fmla="*/ 4945 h 10000"/>
                  <a:gd name="connsiteX241" fmla="*/ 886 w 10000"/>
                  <a:gd name="connsiteY241" fmla="*/ 5078 h 10000"/>
                  <a:gd name="connsiteX242" fmla="*/ 911 w 10000"/>
                  <a:gd name="connsiteY242" fmla="*/ 5130 h 10000"/>
                  <a:gd name="connsiteX243" fmla="*/ 920 w 10000"/>
                  <a:gd name="connsiteY243" fmla="*/ 5191 h 10000"/>
                  <a:gd name="connsiteX244" fmla="*/ 920 w 10000"/>
                  <a:gd name="connsiteY244" fmla="*/ 5220 h 10000"/>
                  <a:gd name="connsiteX245" fmla="*/ 911 w 10000"/>
                  <a:gd name="connsiteY245" fmla="*/ 5314 h 10000"/>
                  <a:gd name="connsiteX246" fmla="*/ 898 w 10000"/>
                  <a:gd name="connsiteY246" fmla="*/ 5369 h 10000"/>
                  <a:gd name="connsiteX247" fmla="*/ 895 w 10000"/>
                  <a:gd name="connsiteY247" fmla="*/ 5385 h 10000"/>
                  <a:gd name="connsiteX248" fmla="*/ 895 w 10000"/>
                  <a:gd name="connsiteY248" fmla="*/ 5405 h 10000"/>
                  <a:gd name="connsiteX249" fmla="*/ 898 w 10000"/>
                  <a:gd name="connsiteY249" fmla="*/ 5434 h 10000"/>
                  <a:gd name="connsiteX250" fmla="*/ 911 w 10000"/>
                  <a:gd name="connsiteY250" fmla="*/ 5463 h 10000"/>
                  <a:gd name="connsiteX251" fmla="*/ 920 w 10000"/>
                  <a:gd name="connsiteY251" fmla="*/ 5492 h 10000"/>
                  <a:gd name="connsiteX252" fmla="*/ 934 w 10000"/>
                  <a:gd name="connsiteY252" fmla="*/ 5518 h 10000"/>
                  <a:gd name="connsiteX253" fmla="*/ 1169 w 10000"/>
                  <a:gd name="connsiteY253" fmla="*/ 5738 h 10000"/>
                  <a:gd name="connsiteX254" fmla="*/ 1188 w 10000"/>
                  <a:gd name="connsiteY254" fmla="*/ 5755 h 10000"/>
                  <a:gd name="connsiteX255" fmla="*/ 1216 w 10000"/>
                  <a:gd name="connsiteY255" fmla="*/ 5758 h 10000"/>
                  <a:gd name="connsiteX256" fmla="*/ 1313 w 10000"/>
                  <a:gd name="connsiteY256" fmla="*/ 5774 h 10000"/>
                  <a:gd name="connsiteX257" fmla="*/ 1349 w 10000"/>
                  <a:gd name="connsiteY257" fmla="*/ 5787 h 10000"/>
                  <a:gd name="connsiteX258" fmla="*/ 1393 w 10000"/>
                  <a:gd name="connsiteY258" fmla="*/ 5793 h 10000"/>
                  <a:gd name="connsiteX259" fmla="*/ 1393 w 10000"/>
                  <a:gd name="connsiteY259" fmla="*/ 5797 h 10000"/>
                  <a:gd name="connsiteX260" fmla="*/ 1421 w 10000"/>
                  <a:gd name="connsiteY260" fmla="*/ 5810 h 10000"/>
                  <a:gd name="connsiteX261" fmla="*/ 1446 w 10000"/>
                  <a:gd name="connsiteY261" fmla="*/ 5829 h 10000"/>
                  <a:gd name="connsiteX262" fmla="*/ 1460 w 10000"/>
                  <a:gd name="connsiteY262" fmla="*/ 5842 h 10000"/>
                  <a:gd name="connsiteX263" fmla="*/ 1476 w 10000"/>
                  <a:gd name="connsiteY263" fmla="*/ 5848 h 10000"/>
                  <a:gd name="connsiteX264" fmla="*/ 1501 w 10000"/>
                  <a:gd name="connsiteY264" fmla="*/ 5852 h 10000"/>
                  <a:gd name="connsiteX265" fmla="*/ 1532 w 10000"/>
                  <a:gd name="connsiteY265" fmla="*/ 5887 h 10000"/>
                  <a:gd name="connsiteX266" fmla="*/ 1565 w 10000"/>
                  <a:gd name="connsiteY266" fmla="*/ 5942 h 10000"/>
                  <a:gd name="connsiteX267" fmla="*/ 1587 w 10000"/>
                  <a:gd name="connsiteY267" fmla="*/ 5972 h 10000"/>
                  <a:gd name="connsiteX268" fmla="*/ 1612 w 10000"/>
                  <a:gd name="connsiteY268" fmla="*/ 5955 h 10000"/>
                  <a:gd name="connsiteX269" fmla="*/ 1679 w 10000"/>
                  <a:gd name="connsiteY269" fmla="*/ 6049 h 10000"/>
                  <a:gd name="connsiteX270" fmla="*/ 1720 w 10000"/>
                  <a:gd name="connsiteY270" fmla="*/ 6108 h 10000"/>
                  <a:gd name="connsiteX271" fmla="*/ 1751 w 10000"/>
                  <a:gd name="connsiteY271" fmla="*/ 6133 h 10000"/>
                  <a:gd name="connsiteX272" fmla="*/ 1792 w 10000"/>
                  <a:gd name="connsiteY272" fmla="*/ 6169 h 10000"/>
                  <a:gd name="connsiteX273" fmla="*/ 1801 w 10000"/>
                  <a:gd name="connsiteY273" fmla="*/ 6172 h 10000"/>
                  <a:gd name="connsiteX274" fmla="*/ 1814 w 10000"/>
                  <a:gd name="connsiteY274" fmla="*/ 6286 h 10000"/>
                  <a:gd name="connsiteX275" fmla="*/ 1817 w 10000"/>
                  <a:gd name="connsiteY275" fmla="*/ 6331 h 10000"/>
                  <a:gd name="connsiteX276" fmla="*/ 1809 w 10000"/>
                  <a:gd name="connsiteY276" fmla="*/ 6444 h 10000"/>
                  <a:gd name="connsiteX277" fmla="*/ 1801 w 10000"/>
                  <a:gd name="connsiteY277" fmla="*/ 6499 h 10000"/>
                  <a:gd name="connsiteX278" fmla="*/ 1781 w 10000"/>
                  <a:gd name="connsiteY278" fmla="*/ 6522 h 10000"/>
                  <a:gd name="connsiteX279" fmla="*/ 1773 w 10000"/>
                  <a:gd name="connsiteY279" fmla="*/ 6541 h 10000"/>
                  <a:gd name="connsiteX280" fmla="*/ 1762 w 10000"/>
                  <a:gd name="connsiteY280" fmla="*/ 6571 h 10000"/>
                  <a:gd name="connsiteX281" fmla="*/ 1767 w 10000"/>
                  <a:gd name="connsiteY281" fmla="*/ 6622 h 10000"/>
                  <a:gd name="connsiteX282" fmla="*/ 1767 w 10000"/>
                  <a:gd name="connsiteY282" fmla="*/ 6665 h 10000"/>
                  <a:gd name="connsiteX283" fmla="*/ 1767 w 10000"/>
                  <a:gd name="connsiteY283" fmla="*/ 6694 h 10000"/>
                  <a:gd name="connsiteX284" fmla="*/ 1776 w 10000"/>
                  <a:gd name="connsiteY284" fmla="*/ 6726 h 10000"/>
                  <a:gd name="connsiteX285" fmla="*/ 1776 w 10000"/>
                  <a:gd name="connsiteY285" fmla="*/ 6745 h 10000"/>
                  <a:gd name="connsiteX286" fmla="*/ 1767 w 10000"/>
                  <a:gd name="connsiteY286" fmla="*/ 6765 h 10000"/>
                  <a:gd name="connsiteX287" fmla="*/ 1762 w 10000"/>
                  <a:gd name="connsiteY287" fmla="*/ 6804 h 10000"/>
                  <a:gd name="connsiteX288" fmla="*/ 1753 w 10000"/>
                  <a:gd name="connsiteY288" fmla="*/ 6839 h 10000"/>
                  <a:gd name="connsiteX289" fmla="*/ 1742 w 10000"/>
                  <a:gd name="connsiteY289" fmla="*/ 6849 h 10000"/>
                  <a:gd name="connsiteX290" fmla="*/ 1726 w 10000"/>
                  <a:gd name="connsiteY290" fmla="*/ 6849 h 10000"/>
                  <a:gd name="connsiteX291" fmla="*/ 1712 w 10000"/>
                  <a:gd name="connsiteY291" fmla="*/ 6852 h 10000"/>
                  <a:gd name="connsiteX292" fmla="*/ 1640 w 10000"/>
                  <a:gd name="connsiteY292" fmla="*/ 6953 h 10000"/>
                  <a:gd name="connsiteX293" fmla="*/ 1493 w 10000"/>
                  <a:gd name="connsiteY293" fmla="*/ 7105 h 10000"/>
                  <a:gd name="connsiteX294" fmla="*/ 1490 w 10000"/>
                  <a:gd name="connsiteY294" fmla="*/ 7124 h 10000"/>
                  <a:gd name="connsiteX295" fmla="*/ 1468 w 10000"/>
                  <a:gd name="connsiteY295" fmla="*/ 7137 h 10000"/>
                  <a:gd name="connsiteX296" fmla="*/ 1454 w 10000"/>
                  <a:gd name="connsiteY296" fmla="*/ 7144 h 10000"/>
                  <a:gd name="connsiteX297" fmla="*/ 1452 w 10000"/>
                  <a:gd name="connsiteY297" fmla="*/ 7157 h 10000"/>
                  <a:gd name="connsiteX298" fmla="*/ 1446 w 10000"/>
                  <a:gd name="connsiteY298" fmla="*/ 7199 h 10000"/>
                  <a:gd name="connsiteX299" fmla="*/ 1476 w 10000"/>
                  <a:gd name="connsiteY299" fmla="*/ 7247 h 10000"/>
                  <a:gd name="connsiteX300" fmla="*/ 1501 w 10000"/>
                  <a:gd name="connsiteY300" fmla="*/ 7270 h 10000"/>
                  <a:gd name="connsiteX301" fmla="*/ 1518 w 10000"/>
                  <a:gd name="connsiteY301" fmla="*/ 7286 h 10000"/>
                  <a:gd name="connsiteX302" fmla="*/ 1524 w 10000"/>
                  <a:gd name="connsiteY302" fmla="*/ 7306 h 10000"/>
                  <a:gd name="connsiteX303" fmla="*/ 1540 w 10000"/>
                  <a:gd name="connsiteY303" fmla="*/ 7322 h 10000"/>
                  <a:gd name="connsiteX304" fmla="*/ 1565 w 10000"/>
                  <a:gd name="connsiteY304" fmla="*/ 7325 h 10000"/>
                  <a:gd name="connsiteX305" fmla="*/ 1590 w 10000"/>
                  <a:gd name="connsiteY305" fmla="*/ 7332 h 10000"/>
                  <a:gd name="connsiteX306" fmla="*/ 1615 w 10000"/>
                  <a:gd name="connsiteY306" fmla="*/ 7345 h 10000"/>
                  <a:gd name="connsiteX307" fmla="*/ 1662 w 10000"/>
                  <a:gd name="connsiteY307" fmla="*/ 7370 h 10000"/>
                  <a:gd name="connsiteX308" fmla="*/ 1670 w 10000"/>
                  <a:gd name="connsiteY308" fmla="*/ 7351 h 10000"/>
                  <a:gd name="connsiteX309" fmla="*/ 1726 w 10000"/>
                  <a:gd name="connsiteY309" fmla="*/ 7354 h 10000"/>
                  <a:gd name="connsiteX310" fmla="*/ 1726 w 10000"/>
                  <a:gd name="connsiteY310" fmla="*/ 7400 h 10000"/>
                  <a:gd name="connsiteX311" fmla="*/ 1773 w 10000"/>
                  <a:gd name="connsiteY311" fmla="*/ 7409 h 10000"/>
                  <a:gd name="connsiteX312" fmla="*/ 1806 w 10000"/>
                  <a:gd name="connsiteY312" fmla="*/ 7416 h 10000"/>
                  <a:gd name="connsiteX313" fmla="*/ 1839 w 10000"/>
                  <a:gd name="connsiteY313" fmla="*/ 7403 h 10000"/>
                  <a:gd name="connsiteX314" fmla="*/ 1886 w 10000"/>
                  <a:gd name="connsiteY314" fmla="*/ 7403 h 10000"/>
                  <a:gd name="connsiteX315" fmla="*/ 1898 w 10000"/>
                  <a:gd name="connsiteY315" fmla="*/ 7403 h 10000"/>
                  <a:gd name="connsiteX316" fmla="*/ 1914 w 10000"/>
                  <a:gd name="connsiteY316" fmla="*/ 7494 h 10000"/>
                  <a:gd name="connsiteX317" fmla="*/ 1895 w 10000"/>
                  <a:gd name="connsiteY317" fmla="*/ 7523 h 10000"/>
                  <a:gd name="connsiteX318" fmla="*/ 1825 w 10000"/>
                  <a:gd name="connsiteY318" fmla="*/ 7617 h 10000"/>
                  <a:gd name="connsiteX319" fmla="*/ 1776 w 10000"/>
                  <a:gd name="connsiteY319" fmla="*/ 7691 h 10000"/>
                  <a:gd name="connsiteX320" fmla="*/ 1781 w 10000"/>
                  <a:gd name="connsiteY320" fmla="*/ 7723 h 10000"/>
                  <a:gd name="connsiteX321" fmla="*/ 1767 w 10000"/>
                  <a:gd name="connsiteY321" fmla="*/ 7759 h 10000"/>
                  <a:gd name="connsiteX322" fmla="*/ 1762 w 10000"/>
                  <a:gd name="connsiteY322" fmla="*/ 7817 h 10000"/>
                  <a:gd name="connsiteX323" fmla="*/ 1762 w 10000"/>
                  <a:gd name="connsiteY323" fmla="*/ 7856 h 10000"/>
                  <a:gd name="connsiteX324" fmla="*/ 1776 w 10000"/>
                  <a:gd name="connsiteY324" fmla="*/ 7892 h 10000"/>
                  <a:gd name="connsiteX325" fmla="*/ 1784 w 10000"/>
                  <a:gd name="connsiteY325" fmla="*/ 7902 h 10000"/>
                  <a:gd name="connsiteX326" fmla="*/ 1801 w 10000"/>
                  <a:gd name="connsiteY326" fmla="*/ 7908 h 10000"/>
                  <a:gd name="connsiteX327" fmla="*/ 1809 w 10000"/>
                  <a:gd name="connsiteY327" fmla="*/ 7911 h 10000"/>
                  <a:gd name="connsiteX328" fmla="*/ 1801 w 10000"/>
                  <a:gd name="connsiteY328" fmla="*/ 7940 h 10000"/>
                  <a:gd name="connsiteX329" fmla="*/ 1798 w 10000"/>
                  <a:gd name="connsiteY329" fmla="*/ 7979 h 10000"/>
                  <a:gd name="connsiteX330" fmla="*/ 1806 w 10000"/>
                  <a:gd name="connsiteY330" fmla="*/ 8002 h 10000"/>
                  <a:gd name="connsiteX331" fmla="*/ 1823 w 10000"/>
                  <a:gd name="connsiteY331" fmla="*/ 8021 h 10000"/>
                  <a:gd name="connsiteX332" fmla="*/ 1834 w 10000"/>
                  <a:gd name="connsiteY332" fmla="*/ 8044 h 10000"/>
                  <a:gd name="connsiteX333" fmla="*/ 1839 w 10000"/>
                  <a:gd name="connsiteY333" fmla="*/ 8073 h 10000"/>
                  <a:gd name="connsiteX334" fmla="*/ 1842 w 10000"/>
                  <a:gd name="connsiteY334" fmla="*/ 8106 h 10000"/>
                  <a:gd name="connsiteX335" fmla="*/ 1839 w 10000"/>
                  <a:gd name="connsiteY335" fmla="*/ 8144 h 10000"/>
                  <a:gd name="connsiteX336" fmla="*/ 1856 w 10000"/>
                  <a:gd name="connsiteY336" fmla="*/ 8164 h 10000"/>
                  <a:gd name="connsiteX337" fmla="*/ 1886 w 10000"/>
                  <a:gd name="connsiteY337" fmla="*/ 8193 h 10000"/>
                  <a:gd name="connsiteX338" fmla="*/ 1922 w 10000"/>
                  <a:gd name="connsiteY338" fmla="*/ 8206 h 10000"/>
                  <a:gd name="connsiteX339" fmla="*/ 1967 w 10000"/>
                  <a:gd name="connsiteY339" fmla="*/ 8203 h 10000"/>
                  <a:gd name="connsiteX340" fmla="*/ 1986 w 10000"/>
                  <a:gd name="connsiteY340" fmla="*/ 8212 h 10000"/>
                  <a:gd name="connsiteX341" fmla="*/ 2000 w 10000"/>
                  <a:gd name="connsiteY341" fmla="*/ 8232 h 10000"/>
                  <a:gd name="connsiteX342" fmla="*/ 2033 w 10000"/>
                  <a:gd name="connsiteY342" fmla="*/ 8258 h 10000"/>
                  <a:gd name="connsiteX343" fmla="*/ 2050 w 10000"/>
                  <a:gd name="connsiteY343" fmla="*/ 8271 h 10000"/>
                  <a:gd name="connsiteX344" fmla="*/ 2089 w 10000"/>
                  <a:gd name="connsiteY344" fmla="*/ 8280 h 10000"/>
                  <a:gd name="connsiteX345" fmla="*/ 2122 w 10000"/>
                  <a:gd name="connsiteY345" fmla="*/ 8300 h 10000"/>
                  <a:gd name="connsiteX346" fmla="*/ 2163 w 10000"/>
                  <a:gd name="connsiteY346" fmla="*/ 8332 h 10000"/>
                  <a:gd name="connsiteX347" fmla="*/ 2172 w 10000"/>
                  <a:gd name="connsiteY347" fmla="*/ 8335 h 10000"/>
                  <a:gd name="connsiteX348" fmla="*/ 2177 w 10000"/>
                  <a:gd name="connsiteY348" fmla="*/ 8345 h 10000"/>
                  <a:gd name="connsiteX349" fmla="*/ 2163 w 10000"/>
                  <a:gd name="connsiteY349" fmla="*/ 8371 h 10000"/>
                  <a:gd name="connsiteX350" fmla="*/ 2139 w 10000"/>
                  <a:gd name="connsiteY350" fmla="*/ 8423 h 10000"/>
                  <a:gd name="connsiteX351" fmla="*/ 2130 w 10000"/>
                  <a:gd name="connsiteY351" fmla="*/ 8439 h 10000"/>
                  <a:gd name="connsiteX352" fmla="*/ 2105 w 10000"/>
                  <a:gd name="connsiteY352" fmla="*/ 8446 h 10000"/>
                  <a:gd name="connsiteX353" fmla="*/ 2080 w 10000"/>
                  <a:gd name="connsiteY353" fmla="*/ 8449 h 10000"/>
                  <a:gd name="connsiteX354" fmla="*/ 2075 w 10000"/>
                  <a:gd name="connsiteY354" fmla="*/ 8459 h 10000"/>
                  <a:gd name="connsiteX355" fmla="*/ 2072 w 10000"/>
                  <a:gd name="connsiteY355" fmla="*/ 8475 h 10000"/>
                  <a:gd name="connsiteX356" fmla="*/ 2080 w 10000"/>
                  <a:gd name="connsiteY356" fmla="*/ 8484 h 10000"/>
                  <a:gd name="connsiteX357" fmla="*/ 2100 w 10000"/>
                  <a:gd name="connsiteY357" fmla="*/ 8475 h 10000"/>
                  <a:gd name="connsiteX358" fmla="*/ 2141 w 10000"/>
                  <a:gd name="connsiteY358" fmla="*/ 8478 h 10000"/>
                  <a:gd name="connsiteX359" fmla="*/ 2172 w 10000"/>
                  <a:gd name="connsiteY359" fmla="*/ 8475 h 10000"/>
                  <a:gd name="connsiteX360" fmla="*/ 2188 w 10000"/>
                  <a:gd name="connsiteY360" fmla="*/ 8475 h 10000"/>
                  <a:gd name="connsiteX361" fmla="*/ 2222 w 10000"/>
                  <a:gd name="connsiteY361" fmla="*/ 8497 h 10000"/>
                  <a:gd name="connsiteX362" fmla="*/ 2252 w 10000"/>
                  <a:gd name="connsiteY362" fmla="*/ 8514 h 10000"/>
                  <a:gd name="connsiteX363" fmla="*/ 2274 w 10000"/>
                  <a:gd name="connsiteY363" fmla="*/ 8514 h 10000"/>
                  <a:gd name="connsiteX364" fmla="*/ 2299 w 10000"/>
                  <a:gd name="connsiteY364" fmla="*/ 8504 h 10000"/>
                  <a:gd name="connsiteX365" fmla="*/ 2310 w 10000"/>
                  <a:gd name="connsiteY365" fmla="*/ 8504 h 10000"/>
                  <a:gd name="connsiteX366" fmla="*/ 2319 w 10000"/>
                  <a:gd name="connsiteY366" fmla="*/ 8484 h 10000"/>
                  <a:gd name="connsiteX367" fmla="*/ 2338 w 10000"/>
                  <a:gd name="connsiteY367" fmla="*/ 8494 h 10000"/>
                  <a:gd name="connsiteX368" fmla="*/ 2338 w 10000"/>
                  <a:gd name="connsiteY368" fmla="*/ 8552 h 10000"/>
                  <a:gd name="connsiteX369" fmla="*/ 2366 w 10000"/>
                  <a:gd name="connsiteY369" fmla="*/ 8572 h 10000"/>
                  <a:gd name="connsiteX370" fmla="*/ 2382 w 10000"/>
                  <a:gd name="connsiteY370" fmla="*/ 8582 h 10000"/>
                  <a:gd name="connsiteX371" fmla="*/ 2435 w 10000"/>
                  <a:gd name="connsiteY371" fmla="*/ 8552 h 10000"/>
                  <a:gd name="connsiteX372" fmla="*/ 2443 w 10000"/>
                  <a:gd name="connsiteY372" fmla="*/ 8552 h 10000"/>
                  <a:gd name="connsiteX373" fmla="*/ 2454 w 10000"/>
                  <a:gd name="connsiteY373" fmla="*/ 8552 h 10000"/>
                  <a:gd name="connsiteX374" fmla="*/ 2471 w 10000"/>
                  <a:gd name="connsiteY374" fmla="*/ 8546 h 10000"/>
                  <a:gd name="connsiteX375" fmla="*/ 2488 w 10000"/>
                  <a:gd name="connsiteY375" fmla="*/ 8536 h 10000"/>
                  <a:gd name="connsiteX376" fmla="*/ 2501 w 10000"/>
                  <a:gd name="connsiteY376" fmla="*/ 8533 h 10000"/>
                  <a:gd name="connsiteX377" fmla="*/ 2512 w 10000"/>
                  <a:gd name="connsiteY377" fmla="*/ 8533 h 10000"/>
                  <a:gd name="connsiteX378" fmla="*/ 2521 w 10000"/>
                  <a:gd name="connsiteY378" fmla="*/ 8546 h 10000"/>
                  <a:gd name="connsiteX379" fmla="*/ 2521 w 10000"/>
                  <a:gd name="connsiteY379" fmla="*/ 8572 h 10000"/>
                  <a:gd name="connsiteX380" fmla="*/ 2535 w 10000"/>
                  <a:gd name="connsiteY380" fmla="*/ 8588 h 10000"/>
                  <a:gd name="connsiteX381" fmla="*/ 2551 w 10000"/>
                  <a:gd name="connsiteY381" fmla="*/ 8582 h 10000"/>
                  <a:gd name="connsiteX382" fmla="*/ 2560 w 10000"/>
                  <a:gd name="connsiteY382" fmla="*/ 8582 h 10000"/>
                  <a:gd name="connsiteX383" fmla="*/ 2573 w 10000"/>
                  <a:gd name="connsiteY383" fmla="*/ 8588 h 10000"/>
                  <a:gd name="connsiteX384" fmla="*/ 2584 w 10000"/>
                  <a:gd name="connsiteY384" fmla="*/ 8591 h 10000"/>
                  <a:gd name="connsiteX385" fmla="*/ 2590 w 10000"/>
                  <a:gd name="connsiteY385" fmla="*/ 8598 h 10000"/>
                  <a:gd name="connsiteX386" fmla="*/ 2598 w 10000"/>
                  <a:gd name="connsiteY386" fmla="*/ 8608 h 10000"/>
                  <a:gd name="connsiteX387" fmla="*/ 2607 w 10000"/>
                  <a:gd name="connsiteY387" fmla="*/ 8617 h 10000"/>
                  <a:gd name="connsiteX388" fmla="*/ 2618 w 10000"/>
                  <a:gd name="connsiteY388" fmla="*/ 8617 h 10000"/>
                  <a:gd name="connsiteX389" fmla="*/ 2640 w 10000"/>
                  <a:gd name="connsiteY389" fmla="*/ 8608 h 10000"/>
                  <a:gd name="connsiteX390" fmla="*/ 2670 w 10000"/>
                  <a:gd name="connsiteY390" fmla="*/ 8598 h 10000"/>
                  <a:gd name="connsiteX391" fmla="*/ 2673 w 10000"/>
                  <a:gd name="connsiteY391" fmla="*/ 8598 h 10000"/>
                  <a:gd name="connsiteX392" fmla="*/ 2690 w 10000"/>
                  <a:gd name="connsiteY392" fmla="*/ 8598 h 10000"/>
                  <a:gd name="connsiteX393" fmla="*/ 2698 w 10000"/>
                  <a:gd name="connsiteY393" fmla="*/ 8598 h 10000"/>
                  <a:gd name="connsiteX394" fmla="*/ 2712 w 10000"/>
                  <a:gd name="connsiteY394" fmla="*/ 8598 h 10000"/>
                  <a:gd name="connsiteX395" fmla="*/ 2726 w 10000"/>
                  <a:gd name="connsiteY395" fmla="*/ 8591 h 10000"/>
                  <a:gd name="connsiteX396" fmla="*/ 2737 w 10000"/>
                  <a:gd name="connsiteY396" fmla="*/ 8588 h 10000"/>
                  <a:gd name="connsiteX397" fmla="*/ 2759 w 10000"/>
                  <a:gd name="connsiteY397" fmla="*/ 8582 h 10000"/>
                  <a:gd name="connsiteX398" fmla="*/ 2770 w 10000"/>
                  <a:gd name="connsiteY398" fmla="*/ 8578 h 10000"/>
                  <a:gd name="connsiteX399" fmla="*/ 2784 w 10000"/>
                  <a:gd name="connsiteY399" fmla="*/ 8572 h 10000"/>
                  <a:gd name="connsiteX400" fmla="*/ 2795 w 10000"/>
                  <a:gd name="connsiteY400" fmla="*/ 8572 h 10000"/>
                  <a:gd name="connsiteX401" fmla="*/ 2803 w 10000"/>
                  <a:gd name="connsiteY401" fmla="*/ 8588 h 10000"/>
                  <a:gd name="connsiteX402" fmla="*/ 2803 w 10000"/>
                  <a:gd name="connsiteY402" fmla="*/ 8591 h 10000"/>
                  <a:gd name="connsiteX403" fmla="*/ 2803 w 10000"/>
                  <a:gd name="connsiteY403" fmla="*/ 8601 h 10000"/>
                  <a:gd name="connsiteX404" fmla="*/ 2809 w 10000"/>
                  <a:gd name="connsiteY404" fmla="*/ 8601 h 10000"/>
                  <a:gd name="connsiteX405" fmla="*/ 2823 w 10000"/>
                  <a:gd name="connsiteY405" fmla="*/ 8598 h 10000"/>
                  <a:gd name="connsiteX406" fmla="*/ 2831 w 10000"/>
                  <a:gd name="connsiteY406" fmla="*/ 8598 h 10000"/>
                  <a:gd name="connsiteX407" fmla="*/ 2839 w 10000"/>
                  <a:gd name="connsiteY407" fmla="*/ 8601 h 10000"/>
                  <a:gd name="connsiteX408" fmla="*/ 2848 w 10000"/>
                  <a:gd name="connsiteY408" fmla="*/ 8598 h 10000"/>
                  <a:gd name="connsiteX409" fmla="*/ 2856 w 10000"/>
                  <a:gd name="connsiteY409" fmla="*/ 8601 h 10000"/>
                  <a:gd name="connsiteX410" fmla="*/ 2859 w 10000"/>
                  <a:gd name="connsiteY410" fmla="*/ 8601 h 10000"/>
                  <a:gd name="connsiteX411" fmla="*/ 2864 w 10000"/>
                  <a:gd name="connsiteY411" fmla="*/ 8598 h 10000"/>
                  <a:gd name="connsiteX412" fmla="*/ 2889 w 10000"/>
                  <a:gd name="connsiteY412" fmla="*/ 8611 h 10000"/>
                  <a:gd name="connsiteX413" fmla="*/ 2906 w 10000"/>
                  <a:gd name="connsiteY413" fmla="*/ 8620 h 10000"/>
                  <a:gd name="connsiteX414" fmla="*/ 2914 w 10000"/>
                  <a:gd name="connsiteY414" fmla="*/ 8627 h 10000"/>
                  <a:gd name="connsiteX415" fmla="*/ 2920 w 10000"/>
                  <a:gd name="connsiteY415" fmla="*/ 8640 h 10000"/>
                  <a:gd name="connsiteX416" fmla="*/ 2922 w 10000"/>
                  <a:gd name="connsiteY416" fmla="*/ 8666 h 10000"/>
                  <a:gd name="connsiteX417" fmla="*/ 2922 w 10000"/>
                  <a:gd name="connsiteY417" fmla="*/ 8692 h 10000"/>
                  <a:gd name="connsiteX418" fmla="*/ 2939 w 10000"/>
                  <a:gd name="connsiteY418" fmla="*/ 8695 h 10000"/>
                  <a:gd name="connsiteX419" fmla="*/ 2953 w 10000"/>
                  <a:gd name="connsiteY419" fmla="*/ 8695 h 10000"/>
                  <a:gd name="connsiteX420" fmla="*/ 2961 w 10000"/>
                  <a:gd name="connsiteY420" fmla="*/ 8695 h 10000"/>
                  <a:gd name="connsiteX421" fmla="*/ 2972 w 10000"/>
                  <a:gd name="connsiteY421" fmla="*/ 8692 h 10000"/>
                  <a:gd name="connsiteX422" fmla="*/ 2981 w 10000"/>
                  <a:gd name="connsiteY422" fmla="*/ 8685 h 10000"/>
                  <a:gd name="connsiteX423" fmla="*/ 2989 w 10000"/>
                  <a:gd name="connsiteY423" fmla="*/ 8685 h 10000"/>
                  <a:gd name="connsiteX424" fmla="*/ 3008 w 10000"/>
                  <a:gd name="connsiteY424" fmla="*/ 8685 h 10000"/>
                  <a:gd name="connsiteX425" fmla="*/ 3028 w 10000"/>
                  <a:gd name="connsiteY425" fmla="*/ 8695 h 10000"/>
                  <a:gd name="connsiteX426" fmla="*/ 3042 w 10000"/>
                  <a:gd name="connsiteY426" fmla="*/ 8695 h 10000"/>
                  <a:gd name="connsiteX427" fmla="*/ 3053 w 10000"/>
                  <a:gd name="connsiteY427" fmla="*/ 8676 h 10000"/>
                  <a:gd name="connsiteX428" fmla="*/ 3061 w 10000"/>
                  <a:gd name="connsiteY428" fmla="*/ 8666 h 10000"/>
                  <a:gd name="connsiteX429" fmla="*/ 3066 w 10000"/>
                  <a:gd name="connsiteY429" fmla="*/ 8656 h 10000"/>
                  <a:gd name="connsiteX430" fmla="*/ 3091 w 10000"/>
                  <a:gd name="connsiteY430" fmla="*/ 8659 h 10000"/>
                  <a:gd name="connsiteX431" fmla="*/ 3105 w 10000"/>
                  <a:gd name="connsiteY431" fmla="*/ 8659 h 10000"/>
                  <a:gd name="connsiteX432" fmla="*/ 3108 w 10000"/>
                  <a:gd name="connsiteY432" fmla="*/ 8650 h 10000"/>
                  <a:gd name="connsiteX433" fmla="*/ 3147 w 10000"/>
                  <a:gd name="connsiteY433" fmla="*/ 8588 h 10000"/>
                  <a:gd name="connsiteX434" fmla="*/ 3150 w 10000"/>
                  <a:gd name="connsiteY434" fmla="*/ 8598 h 10000"/>
                  <a:gd name="connsiteX435" fmla="*/ 3163 w 10000"/>
                  <a:gd name="connsiteY435" fmla="*/ 8601 h 10000"/>
                  <a:gd name="connsiteX436" fmla="*/ 3180 w 10000"/>
                  <a:gd name="connsiteY436" fmla="*/ 8608 h 10000"/>
                  <a:gd name="connsiteX437" fmla="*/ 3188 w 10000"/>
                  <a:gd name="connsiteY437" fmla="*/ 8611 h 10000"/>
                  <a:gd name="connsiteX438" fmla="*/ 3227 w 10000"/>
                  <a:gd name="connsiteY438" fmla="*/ 8620 h 10000"/>
                  <a:gd name="connsiteX439" fmla="*/ 3238 w 10000"/>
                  <a:gd name="connsiteY439" fmla="*/ 8617 h 10000"/>
                  <a:gd name="connsiteX440" fmla="*/ 3247 w 10000"/>
                  <a:gd name="connsiteY440" fmla="*/ 8601 h 10000"/>
                  <a:gd name="connsiteX441" fmla="*/ 3269 w 10000"/>
                  <a:gd name="connsiteY441" fmla="*/ 8611 h 10000"/>
                  <a:gd name="connsiteX442" fmla="*/ 3277 w 10000"/>
                  <a:gd name="connsiteY442" fmla="*/ 8617 h 10000"/>
                  <a:gd name="connsiteX443" fmla="*/ 3285 w 10000"/>
                  <a:gd name="connsiteY443" fmla="*/ 8611 h 10000"/>
                  <a:gd name="connsiteX444" fmla="*/ 3307 w 10000"/>
                  <a:gd name="connsiteY444" fmla="*/ 8611 h 10000"/>
                  <a:gd name="connsiteX445" fmla="*/ 3319 w 10000"/>
                  <a:gd name="connsiteY445" fmla="*/ 8617 h 10000"/>
                  <a:gd name="connsiteX446" fmla="*/ 3324 w 10000"/>
                  <a:gd name="connsiteY446" fmla="*/ 8617 h 10000"/>
                  <a:gd name="connsiteX447" fmla="*/ 3327 w 10000"/>
                  <a:gd name="connsiteY447" fmla="*/ 8620 h 10000"/>
                  <a:gd name="connsiteX448" fmla="*/ 3341 w 10000"/>
                  <a:gd name="connsiteY448" fmla="*/ 8620 h 10000"/>
                  <a:gd name="connsiteX449" fmla="*/ 3357 w 10000"/>
                  <a:gd name="connsiteY449" fmla="*/ 8620 h 10000"/>
                  <a:gd name="connsiteX450" fmla="*/ 3374 w 10000"/>
                  <a:gd name="connsiteY450" fmla="*/ 8620 h 10000"/>
                  <a:gd name="connsiteX451" fmla="*/ 3382 w 10000"/>
                  <a:gd name="connsiteY451" fmla="*/ 8620 h 10000"/>
                  <a:gd name="connsiteX452" fmla="*/ 3399 w 10000"/>
                  <a:gd name="connsiteY452" fmla="*/ 8611 h 10000"/>
                  <a:gd name="connsiteX453" fmla="*/ 3413 w 10000"/>
                  <a:gd name="connsiteY453" fmla="*/ 8601 h 10000"/>
                  <a:gd name="connsiteX454" fmla="*/ 3421 w 10000"/>
                  <a:gd name="connsiteY454" fmla="*/ 8588 h 10000"/>
                  <a:gd name="connsiteX455" fmla="*/ 3421 w 10000"/>
                  <a:gd name="connsiteY455" fmla="*/ 8572 h 10000"/>
                  <a:gd name="connsiteX456" fmla="*/ 3421 w 10000"/>
                  <a:gd name="connsiteY456" fmla="*/ 8552 h 10000"/>
                  <a:gd name="connsiteX457" fmla="*/ 3424 w 10000"/>
                  <a:gd name="connsiteY457" fmla="*/ 8533 h 10000"/>
                  <a:gd name="connsiteX458" fmla="*/ 3432 w 10000"/>
                  <a:gd name="connsiteY458" fmla="*/ 8523 h 10000"/>
                  <a:gd name="connsiteX459" fmla="*/ 3446 w 10000"/>
                  <a:gd name="connsiteY459" fmla="*/ 8523 h 10000"/>
                  <a:gd name="connsiteX460" fmla="*/ 3457 w 10000"/>
                  <a:gd name="connsiteY460" fmla="*/ 8523 h 10000"/>
                  <a:gd name="connsiteX461" fmla="*/ 3476 w 10000"/>
                  <a:gd name="connsiteY461" fmla="*/ 8533 h 10000"/>
                  <a:gd name="connsiteX462" fmla="*/ 3485 w 10000"/>
                  <a:gd name="connsiteY462" fmla="*/ 8536 h 10000"/>
                  <a:gd name="connsiteX463" fmla="*/ 3501 w 10000"/>
                  <a:gd name="connsiteY463" fmla="*/ 8527 h 10000"/>
                  <a:gd name="connsiteX464" fmla="*/ 3504 w 10000"/>
                  <a:gd name="connsiteY464" fmla="*/ 8514 h 10000"/>
                  <a:gd name="connsiteX465" fmla="*/ 3510 w 10000"/>
                  <a:gd name="connsiteY465" fmla="*/ 8497 h 10000"/>
                  <a:gd name="connsiteX466" fmla="*/ 3537 w 10000"/>
                  <a:gd name="connsiteY466" fmla="*/ 8484 h 10000"/>
                  <a:gd name="connsiteX467" fmla="*/ 3562 w 10000"/>
                  <a:gd name="connsiteY467" fmla="*/ 8488 h 10000"/>
                  <a:gd name="connsiteX468" fmla="*/ 3568 w 10000"/>
                  <a:gd name="connsiteY468" fmla="*/ 8484 h 10000"/>
                  <a:gd name="connsiteX469" fmla="*/ 3584 w 10000"/>
                  <a:gd name="connsiteY469" fmla="*/ 8494 h 10000"/>
                  <a:gd name="connsiteX470" fmla="*/ 3593 w 10000"/>
                  <a:gd name="connsiteY470" fmla="*/ 8507 h 10000"/>
                  <a:gd name="connsiteX471" fmla="*/ 3618 w 10000"/>
                  <a:gd name="connsiteY471" fmla="*/ 8497 h 10000"/>
                  <a:gd name="connsiteX472" fmla="*/ 3643 w 10000"/>
                  <a:gd name="connsiteY472" fmla="*/ 8475 h 10000"/>
                  <a:gd name="connsiteX473" fmla="*/ 3657 w 10000"/>
                  <a:gd name="connsiteY473" fmla="*/ 8478 h 10000"/>
                  <a:gd name="connsiteX474" fmla="*/ 3670 w 10000"/>
                  <a:gd name="connsiteY474" fmla="*/ 8475 h 10000"/>
                  <a:gd name="connsiteX475" fmla="*/ 3673 w 10000"/>
                  <a:gd name="connsiteY475" fmla="*/ 8468 h 10000"/>
                  <a:gd name="connsiteX476" fmla="*/ 3681 w 10000"/>
                  <a:gd name="connsiteY476" fmla="*/ 8468 h 10000"/>
                  <a:gd name="connsiteX477" fmla="*/ 3698 w 10000"/>
                  <a:gd name="connsiteY477" fmla="*/ 8478 h 10000"/>
                  <a:gd name="connsiteX478" fmla="*/ 3720 w 10000"/>
                  <a:gd name="connsiteY478" fmla="*/ 8497 h 10000"/>
                  <a:gd name="connsiteX479" fmla="*/ 3715 w 10000"/>
                  <a:gd name="connsiteY479" fmla="*/ 8504 h 10000"/>
                  <a:gd name="connsiteX480" fmla="*/ 3729 w 10000"/>
                  <a:gd name="connsiteY480" fmla="*/ 8514 h 10000"/>
                  <a:gd name="connsiteX481" fmla="*/ 3729 w 10000"/>
                  <a:gd name="connsiteY481" fmla="*/ 8517 h 10000"/>
                  <a:gd name="connsiteX482" fmla="*/ 3740 w 10000"/>
                  <a:gd name="connsiteY482" fmla="*/ 8527 h 10000"/>
                  <a:gd name="connsiteX483" fmla="*/ 3759 w 10000"/>
                  <a:gd name="connsiteY483" fmla="*/ 8517 h 10000"/>
                  <a:gd name="connsiteX484" fmla="*/ 3762 w 10000"/>
                  <a:gd name="connsiteY484" fmla="*/ 8504 h 10000"/>
                  <a:gd name="connsiteX485" fmla="*/ 3770 w 10000"/>
                  <a:gd name="connsiteY485" fmla="*/ 8488 h 10000"/>
                  <a:gd name="connsiteX486" fmla="*/ 3778 w 10000"/>
                  <a:gd name="connsiteY486" fmla="*/ 8484 h 10000"/>
                  <a:gd name="connsiteX487" fmla="*/ 3792 w 10000"/>
                  <a:gd name="connsiteY487" fmla="*/ 8475 h 10000"/>
                  <a:gd name="connsiteX488" fmla="*/ 3803 w 10000"/>
                  <a:gd name="connsiteY488" fmla="*/ 8478 h 10000"/>
                  <a:gd name="connsiteX489" fmla="*/ 3809 w 10000"/>
                  <a:gd name="connsiteY489" fmla="*/ 8475 h 10000"/>
                  <a:gd name="connsiteX490" fmla="*/ 3825 w 10000"/>
                  <a:gd name="connsiteY490" fmla="*/ 8465 h 10000"/>
                  <a:gd name="connsiteX491" fmla="*/ 3834 w 10000"/>
                  <a:gd name="connsiteY491" fmla="*/ 8468 h 10000"/>
                  <a:gd name="connsiteX492" fmla="*/ 3842 w 10000"/>
                  <a:gd name="connsiteY492" fmla="*/ 8478 h 10000"/>
                  <a:gd name="connsiteX493" fmla="*/ 3850 w 10000"/>
                  <a:gd name="connsiteY493" fmla="*/ 8478 h 10000"/>
                  <a:gd name="connsiteX494" fmla="*/ 3859 w 10000"/>
                  <a:gd name="connsiteY494" fmla="*/ 8484 h 10000"/>
                  <a:gd name="connsiteX495" fmla="*/ 3873 w 10000"/>
                  <a:gd name="connsiteY495" fmla="*/ 8494 h 10000"/>
                  <a:gd name="connsiteX496" fmla="*/ 3875 w 10000"/>
                  <a:gd name="connsiteY496" fmla="*/ 8507 h 10000"/>
                  <a:gd name="connsiteX497" fmla="*/ 3881 w 10000"/>
                  <a:gd name="connsiteY497" fmla="*/ 8527 h 10000"/>
                  <a:gd name="connsiteX498" fmla="*/ 3875 w 10000"/>
                  <a:gd name="connsiteY498" fmla="*/ 8546 h 10000"/>
                  <a:gd name="connsiteX499" fmla="*/ 3892 w 10000"/>
                  <a:gd name="connsiteY499" fmla="*/ 8546 h 10000"/>
                  <a:gd name="connsiteX500" fmla="*/ 3900 w 10000"/>
                  <a:gd name="connsiteY500" fmla="*/ 8543 h 10000"/>
                  <a:gd name="connsiteX501" fmla="*/ 3906 w 10000"/>
                  <a:gd name="connsiteY501" fmla="*/ 8543 h 10000"/>
                  <a:gd name="connsiteX502" fmla="*/ 3922 w 10000"/>
                  <a:gd name="connsiteY502" fmla="*/ 8552 h 10000"/>
                  <a:gd name="connsiteX503" fmla="*/ 3939 w 10000"/>
                  <a:gd name="connsiteY503" fmla="*/ 8559 h 10000"/>
                  <a:gd name="connsiteX504" fmla="*/ 3953 w 10000"/>
                  <a:gd name="connsiteY504" fmla="*/ 8572 h 10000"/>
                  <a:gd name="connsiteX505" fmla="*/ 3956 w 10000"/>
                  <a:gd name="connsiteY505" fmla="*/ 8588 h 10000"/>
                  <a:gd name="connsiteX506" fmla="*/ 3956 w 10000"/>
                  <a:gd name="connsiteY506" fmla="*/ 8608 h 10000"/>
                  <a:gd name="connsiteX507" fmla="*/ 3972 w 10000"/>
                  <a:gd name="connsiteY507" fmla="*/ 8608 h 10000"/>
                  <a:gd name="connsiteX508" fmla="*/ 3986 w 10000"/>
                  <a:gd name="connsiteY508" fmla="*/ 8608 h 10000"/>
                  <a:gd name="connsiteX509" fmla="*/ 3997 w 10000"/>
                  <a:gd name="connsiteY509" fmla="*/ 8608 h 10000"/>
                  <a:gd name="connsiteX510" fmla="*/ 4006 w 10000"/>
                  <a:gd name="connsiteY510" fmla="*/ 8608 h 10000"/>
                  <a:gd name="connsiteX511" fmla="*/ 4006 w 10000"/>
                  <a:gd name="connsiteY511" fmla="*/ 8611 h 10000"/>
                  <a:gd name="connsiteX512" fmla="*/ 4011 w 10000"/>
                  <a:gd name="connsiteY512" fmla="*/ 8611 h 10000"/>
                  <a:gd name="connsiteX513" fmla="*/ 4022 w 10000"/>
                  <a:gd name="connsiteY513" fmla="*/ 8620 h 10000"/>
                  <a:gd name="connsiteX514" fmla="*/ 4042 w 10000"/>
                  <a:gd name="connsiteY514" fmla="*/ 8620 h 10000"/>
                  <a:gd name="connsiteX515" fmla="*/ 4050 w 10000"/>
                  <a:gd name="connsiteY515" fmla="*/ 8617 h 10000"/>
                  <a:gd name="connsiteX516" fmla="*/ 4069 w 10000"/>
                  <a:gd name="connsiteY516" fmla="*/ 8620 h 10000"/>
                  <a:gd name="connsiteX517" fmla="*/ 4086 w 10000"/>
                  <a:gd name="connsiteY517" fmla="*/ 8630 h 10000"/>
                  <a:gd name="connsiteX518" fmla="*/ 4108 w 10000"/>
                  <a:gd name="connsiteY518" fmla="*/ 8627 h 10000"/>
                  <a:gd name="connsiteX519" fmla="*/ 4125 w 10000"/>
                  <a:gd name="connsiteY519" fmla="*/ 8620 h 10000"/>
                  <a:gd name="connsiteX520" fmla="*/ 4133 w 10000"/>
                  <a:gd name="connsiteY520" fmla="*/ 8611 h 10000"/>
                  <a:gd name="connsiteX521" fmla="*/ 4139 w 10000"/>
                  <a:gd name="connsiteY521" fmla="*/ 8608 h 10000"/>
                  <a:gd name="connsiteX522" fmla="*/ 4147 w 10000"/>
                  <a:gd name="connsiteY522" fmla="*/ 8601 h 10000"/>
                  <a:gd name="connsiteX523" fmla="*/ 4155 w 10000"/>
                  <a:gd name="connsiteY523" fmla="*/ 8591 h 10000"/>
                  <a:gd name="connsiteX524" fmla="*/ 4166 w 10000"/>
                  <a:gd name="connsiteY524" fmla="*/ 8582 h 10000"/>
                  <a:gd name="connsiteX525" fmla="*/ 4183 w 10000"/>
                  <a:gd name="connsiteY525" fmla="*/ 8569 h 10000"/>
                  <a:gd name="connsiteX526" fmla="*/ 4191 w 10000"/>
                  <a:gd name="connsiteY526" fmla="*/ 8562 h 10000"/>
                  <a:gd name="connsiteX527" fmla="*/ 4208 w 10000"/>
                  <a:gd name="connsiteY527" fmla="*/ 8552 h 10000"/>
                  <a:gd name="connsiteX528" fmla="*/ 4230 w 10000"/>
                  <a:gd name="connsiteY528" fmla="*/ 8552 h 10000"/>
                  <a:gd name="connsiteX529" fmla="*/ 4238 w 10000"/>
                  <a:gd name="connsiteY529" fmla="*/ 8559 h 10000"/>
                  <a:gd name="connsiteX530" fmla="*/ 4247 w 10000"/>
                  <a:gd name="connsiteY530" fmla="*/ 8572 h 10000"/>
                  <a:gd name="connsiteX531" fmla="*/ 4252 w 10000"/>
                  <a:gd name="connsiteY531" fmla="*/ 8578 h 10000"/>
                  <a:gd name="connsiteX532" fmla="*/ 4263 w 10000"/>
                  <a:gd name="connsiteY532" fmla="*/ 8582 h 10000"/>
                  <a:gd name="connsiteX533" fmla="*/ 4277 w 10000"/>
                  <a:gd name="connsiteY533" fmla="*/ 8572 h 10000"/>
                  <a:gd name="connsiteX534" fmla="*/ 4294 w 10000"/>
                  <a:gd name="connsiteY534" fmla="*/ 8559 h 10000"/>
                  <a:gd name="connsiteX535" fmla="*/ 4302 w 10000"/>
                  <a:gd name="connsiteY535" fmla="*/ 8546 h 10000"/>
                  <a:gd name="connsiteX536" fmla="*/ 4310 w 10000"/>
                  <a:gd name="connsiteY536" fmla="*/ 8543 h 10000"/>
                  <a:gd name="connsiteX537" fmla="*/ 4313 w 10000"/>
                  <a:gd name="connsiteY537" fmla="*/ 8543 h 10000"/>
                  <a:gd name="connsiteX538" fmla="*/ 4332 w 10000"/>
                  <a:gd name="connsiteY538" fmla="*/ 8546 h 10000"/>
                  <a:gd name="connsiteX539" fmla="*/ 4335 w 10000"/>
                  <a:gd name="connsiteY539" fmla="*/ 8559 h 10000"/>
                  <a:gd name="connsiteX540" fmla="*/ 4349 w 10000"/>
                  <a:gd name="connsiteY540" fmla="*/ 8588 h 10000"/>
                  <a:gd name="connsiteX541" fmla="*/ 4360 w 10000"/>
                  <a:gd name="connsiteY541" fmla="*/ 8591 h 10000"/>
                  <a:gd name="connsiteX542" fmla="*/ 4366 w 10000"/>
                  <a:gd name="connsiteY542" fmla="*/ 8591 h 10000"/>
                  <a:gd name="connsiteX543" fmla="*/ 4382 w 10000"/>
                  <a:gd name="connsiteY543" fmla="*/ 8598 h 10000"/>
                  <a:gd name="connsiteX544" fmla="*/ 4385 w 10000"/>
                  <a:gd name="connsiteY544" fmla="*/ 8598 h 10000"/>
                  <a:gd name="connsiteX545" fmla="*/ 4402 w 10000"/>
                  <a:gd name="connsiteY545" fmla="*/ 8598 h 10000"/>
                  <a:gd name="connsiteX546" fmla="*/ 4421 w 10000"/>
                  <a:gd name="connsiteY546" fmla="*/ 8591 h 10000"/>
                  <a:gd name="connsiteX547" fmla="*/ 4440 w 10000"/>
                  <a:gd name="connsiteY547" fmla="*/ 8591 h 10000"/>
                  <a:gd name="connsiteX548" fmla="*/ 4449 w 10000"/>
                  <a:gd name="connsiteY548" fmla="*/ 8598 h 10000"/>
                  <a:gd name="connsiteX549" fmla="*/ 4454 w 10000"/>
                  <a:gd name="connsiteY549" fmla="*/ 8617 h 10000"/>
                  <a:gd name="connsiteX550" fmla="*/ 4463 w 10000"/>
                  <a:gd name="connsiteY550" fmla="*/ 8608 h 10000"/>
                  <a:gd name="connsiteX551" fmla="*/ 4474 w 10000"/>
                  <a:gd name="connsiteY551" fmla="*/ 8608 h 10000"/>
                  <a:gd name="connsiteX552" fmla="*/ 4490 w 10000"/>
                  <a:gd name="connsiteY552" fmla="*/ 8617 h 10000"/>
                  <a:gd name="connsiteX553" fmla="*/ 4504 w 10000"/>
                  <a:gd name="connsiteY553" fmla="*/ 8617 h 10000"/>
                  <a:gd name="connsiteX554" fmla="*/ 4518 w 10000"/>
                  <a:gd name="connsiteY554" fmla="*/ 8617 h 10000"/>
                  <a:gd name="connsiteX555" fmla="*/ 4535 w 10000"/>
                  <a:gd name="connsiteY555" fmla="*/ 8611 h 10000"/>
                  <a:gd name="connsiteX556" fmla="*/ 4546 w 10000"/>
                  <a:gd name="connsiteY556" fmla="*/ 8611 h 10000"/>
                  <a:gd name="connsiteX557" fmla="*/ 4562 w 10000"/>
                  <a:gd name="connsiteY557" fmla="*/ 8611 h 10000"/>
                  <a:gd name="connsiteX558" fmla="*/ 4571 w 10000"/>
                  <a:gd name="connsiteY558" fmla="*/ 8611 h 10000"/>
                  <a:gd name="connsiteX559" fmla="*/ 4579 w 10000"/>
                  <a:gd name="connsiteY559" fmla="*/ 8608 h 10000"/>
                  <a:gd name="connsiteX560" fmla="*/ 4584 w 10000"/>
                  <a:gd name="connsiteY560" fmla="*/ 8608 h 10000"/>
                  <a:gd name="connsiteX561" fmla="*/ 4601 w 10000"/>
                  <a:gd name="connsiteY561" fmla="*/ 8617 h 10000"/>
                  <a:gd name="connsiteX562" fmla="*/ 4609 w 10000"/>
                  <a:gd name="connsiteY562" fmla="*/ 8627 h 10000"/>
                  <a:gd name="connsiteX563" fmla="*/ 4618 w 10000"/>
                  <a:gd name="connsiteY563" fmla="*/ 8637 h 10000"/>
                  <a:gd name="connsiteX564" fmla="*/ 4618 w 10000"/>
                  <a:gd name="connsiteY564" fmla="*/ 8646 h 10000"/>
                  <a:gd name="connsiteX565" fmla="*/ 4634 w 10000"/>
                  <a:gd name="connsiteY565" fmla="*/ 8656 h 10000"/>
                  <a:gd name="connsiteX566" fmla="*/ 4640 w 10000"/>
                  <a:gd name="connsiteY566" fmla="*/ 8659 h 10000"/>
                  <a:gd name="connsiteX567" fmla="*/ 4651 w 10000"/>
                  <a:gd name="connsiteY567" fmla="*/ 8666 h 10000"/>
                  <a:gd name="connsiteX568" fmla="*/ 4657 w 10000"/>
                  <a:gd name="connsiteY568" fmla="*/ 8659 h 10000"/>
                  <a:gd name="connsiteX569" fmla="*/ 4668 w 10000"/>
                  <a:gd name="connsiteY569" fmla="*/ 8650 h 10000"/>
                  <a:gd name="connsiteX570" fmla="*/ 4676 w 10000"/>
                  <a:gd name="connsiteY570" fmla="*/ 8650 h 10000"/>
                  <a:gd name="connsiteX571" fmla="*/ 4690 w 10000"/>
                  <a:gd name="connsiteY571" fmla="*/ 8650 h 10000"/>
                  <a:gd name="connsiteX572" fmla="*/ 4698 w 10000"/>
                  <a:gd name="connsiteY572" fmla="*/ 8650 h 10000"/>
                  <a:gd name="connsiteX573" fmla="*/ 4704 w 10000"/>
                  <a:gd name="connsiteY573" fmla="*/ 8650 h 10000"/>
                  <a:gd name="connsiteX574" fmla="*/ 4706 w 10000"/>
                  <a:gd name="connsiteY574" fmla="*/ 8659 h 10000"/>
                  <a:gd name="connsiteX575" fmla="*/ 4706 w 10000"/>
                  <a:gd name="connsiteY575" fmla="*/ 8666 h 10000"/>
                  <a:gd name="connsiteX576" fmla="*/ 4723 w 10000"/>
                  <a:gd name="connsiteY576" fmla="*/ 8682 h 10000"/>
                  <a:gd name="connsiteX577" fmla="*/ 4737 w 10000"/>
                  <a:gd name="connsiteY577" fmla="*/ 8682 h 10000"/>
                  <a:gd name="connsiteX578" fmla="*/ 4745 w 10000"/>
                  <a:gd name="connsiteY578" fmla="*/ 8676 h 10000"/>
                  <a:gd name="connsiteX579" fmla="*/ 4756 w 10000"/>
                  <a:gd name="connsiteY579" fmla="*/ 8666 h 10000"/>
                  <a:gd name="connsiteX580" fmla="*/ 4765 w 10000"/>
                  <a:gd name="connsiteY580" fmla="*/ 8666 h 10000"/>
                  <a:gd name="connsiteX581" fmla="*/ 4765 w 10000"/>
                  <a:gd name="connsiteY581" fmla="*/ 8682 h 10000"/>
                  <a:gd name="connsiteX582" fmla="*/ 4770 w 10000"/>
                  <a:gd name="connsiteY582" fmla="*/ 8701 h 10000"/>
                  <a:gd name="connsiteX583" fmla="*/ 4778 w 10000"/>
                  <a:gd name="connsiteY583" fmla="*/ 8705 h 10000"/>
                  <a:gd name="connsiteX584" fmla="*/ 4795 w 10000"/>
                  <a:gd name="connsiteY584" fmla="*/ 8714 h 10000"/>
                  <a:gd name="connsiteX585" fmla="*/ 4812 w 10000"/>
                  <a:gd name="connsiteY585" fmla="*/ 8714 h 10000"/>
                  <a:gd name="connsiteX586" fmla="*/ 4825 w 10000"/>
                  <a:gd name="connsiteY586" fmla="*/ 8705 h 10000"/>
                  <a:gd name="connsiteX587" fmla="*/ 4825 w 10000"/>
                  <a:gd name="connsiteY587" fmla="*/ 8701 h 10000"/>
                  <a:gd name="connsiteX588" fmla="*/ 4828 w 10000"/>
                  <a:gd name="connsiteY588" fmla="*/ 8701 h 10000"/>
                  <a:gd name="connsiteX589" fmla="*/ 4837 w 10000"/>
                  <a:gd name="connsiteY589" fmla="*/ 8692 h 10000"/>
                  <a:gd name="connsiteX590" fmla="*/ 4842 w 10000"/>
                  <a:gd name="connsiteY590" fmla="*/ 8685 h 10000"/>
                  <a:gd name="connsiteX591" fmla="*/ 4859 w 10000"/>
                  <a:gd name="connsiteY591" fmla="*/ 8692 h 10000"/>
                  <a:gd name="connsiteX592" fmla="*/ 4870 w 10000"/>
                  <a:gd name="connsiteY592" fmla="*/ 8701 h 10000"/>
                  <a:gd name="connsiteX593" fmla="*/ 4878 w 10000"/>
                  <a:gd name="connsiteY593" fmla="*/ 8714 h 10000"/>
                  <a:gd name="connsiteX594" fmla="*/ 4892 w 10000"/>
                  <a:gd name="connsiteY594" fmla="*/ 8724 h 10000"/>
                  <a:gd name="connsiteX595" fmla="*/ 4900 w 10000"/>
                  <a:gd name="connsiteY595" fmla="*/ 8724 h 10000"/>
                  <a:gd name="connsiteX596" fmla="*/ 4906 w 10000"/>
                  <a:gd name="connsiteY596" fmla="*/ 8705 h 10000"/>
                  <a:gd name="connsiteX597" fmla="*/ 4925 w 10000"/>
                  <a:gd name="connsiteY597" fmla="*/ 8724 h 10000"/>
                  <a:gd name="connsiteX598" fmla="*/ 4939 w 10000"/>
                  <a:gd name="connsiteY598" fmla="*/ 8701 h 10000"/>
                  <a:gd name="connsiteX599" fmla="*/ 4950 w 10000"/>
                  <a:gd name="connsiteY599" fmla="*/ 8695 h 10000"/>
                  <a:gd name="connsiteX600" fmla="*/ 4956 w 10000"/>
                  <a:gd name="connsiteY600" fmla="*/ 8692 h 10000"/>
                  <a:gd name="connsiteX601" fmla="*/ 4986 w 10000"/>
                  <a:gd name="connsiteY601" fmla="*/ 8705 h 10000"/>
                  <a:gd name="connsiteX602" fmla="*/ 5003 w 10000"/>
                  <a:gd name="connsiteY602" fmla="*/ 8701 h 10000"/>
                  <a:gd name="connsiteX603" fmla="*/ 5011 w 10000"/>
                  <a:gd name="connsiteY603" fmla="*/ 8692 h 10000"/>
                  <a:gd name="connsiteX604" fmla="*/ 5028 w 10000"/>
                  <a:gd name="connsiteY604" fmla="*/ 8682 h 10000"/>
                  <a:gd name="connsiteX605" fmla="*/ 5030 w 10000"/>
                  <a:gd name="connsiteY605" fmla="*/ 8659 h 10000"/>
                  <a:gd name="connsiteX606" fmla="*/ 5039 w 10000"/>
                  <a:gd name="connsiteY606" fmla="*/ 8656 h 10000"/>
                  <a:gd name="connsiteX607" fmla="*/ 5053 w 10000"/>
                  <a:gd name="connsiteY607" fmla="*/ 8669 h 10000"/>
                  <a:gd name="connsiteX608" fmla="*/ 5061 w 10000"/>
                  <a:gd name="connsiteY608" fmla="*/ 8669 h 10000"/>
                  <a:gd name="connsiteX609" fmla="*/ 5061 w 10000"/>
                  <a:gd name="connsiteY609" fmla="*/ 8676 h 10000"/>
                  <a:gd name="connsiteX610" fmla="*/ 5069 w 10000"/>
                  <a:gd name="connsiteY610" fmla="*/ 8669 h 10000"/>
                  <a:gd name="connsiteX611" fmla="*/ 5083 w 10000"/>
                  <a:gd name="connsiteY611" fmla="*/ 8669 h 10000"/>
                  <a:gd name="connsiteX612" fmla="*/ 5100 w 10000"/>
                  <a:gd name="connsiteY612" fmla="*/ 8669 h 10000"/>
                  <a:gd name="connsiteX613" fmla="*/ 5119 w 10000"/>
                  <a:gd name="connsiteY613" fmla="*/ 8682 h 10000"/>
                  <a:gd name="connsiteX614" fmla="*/ 5136 w 10000"/>
                  <a:gd name="connsiteY614" fmla="*/ 8692 h 10000"/>
                  <a:gd name="connsiteX615" fmla="*/ 5161 w 10000"/>
                  <a:gd name="connsiteY615" fmla="*/ 8701 h 10000"/>
                  <a:gd name="connsiteX616" fmla="*/ 5183 w 10000"/>
                  <a:gd name="connsiteY616" fmla="*/ 8701 h 10000"/>
                  <a:gd name="connsiteX617" fmla="*/ 5199 w 10000"/>
                  <a:gd name="connsiteY617" fmla="*/ 8701 h 10000"/>
                  <a:gd name="connsiteX618" fmla="*/ 5213 w 10000"/>
                  <a:gd name="connsiteY618" fmla="*/ 8705 h 10000"/>
                  <a:gd name="connsiteX619" fmla="*/ 5224 w 10000"/>
                  <a:gd name="connsiteY619" fmla="*/ 8701 h 10000"/>
                  <a:gd name="connsiteX620" fmla="*/ 5230 w 10000"/>
                  <a:gd name="connsiteY620" fmla="*/ 8701 h 10000"/>
                  <a:gd name="connsiteX621" fmla="*/ 5241 w 10000"/>
                  <a:gd name="connsiteY621" fmla="*/ 8676 h 10000"/>
                  <a:gd name="connsiteX622" fmla="*/ 5247 w 10000"/>
                  <a:gd name="connsiteY622" fmla="*/ 8666 h 10000"/>
                  <a:gd name="connsiteX623" fmla="*/ 5249 w 10000"/>
                  <a:gd name="connsiteY623" fmla="*/ 8646 h 10000"/>
                  <a:gd name="connsiteX624" fmla="*/ 5249 w 10000"/>
                  <a:gd name="connsiteY624" fmla="*/ 8650 h 10000"/>
                  <a:gd name="connsiteX625" fmla="*/ 5255 w 10000"/>
                  <a:gd name="connsiteY625" fmla="*/ 8646 h 10000"/>
                  <a:gd name="connsiteX626" fmla="*/ 5271 w 10000"/>
                  <a:gd name="connsiteY626" fmla="*/ 8650 h 10000"/>
                  <a:gd name="connsiteX627" fmla="*/ 5288 w 10000"/>
                  <a:gd name="connsiteY627" fmla="*/ 8666 h 10000"/>
                  <a:gd name="connsiteX628" fmla="*/ 5296 w 10000"/>
                  <a:gd name="connsiteY628" fmla="*/ 8666 h 10000"/>
                  <a:gd name="connsiteX629" fmla="*/ 5310 w 10000"/>
                  <a:gd name="connsiteY629" fmla="*/ 8656 h 10000"/>
                  <a:gd name="connsiteX630" fmla="*/ 5321 w 10000"/>
                  <a:gd name="connsiteY630" fmla="*/ 8650 h 10000"/>
                  <a:gd name="connsiteX631" fmla="*/ 5338 w 10000"/>
                  <a:gd name="connsiteY631" fmla="*/ 8650 h 10000"/>
                  <a:gd name="connsiteX632" fmla="*/ 5360 w 10000"/>
                  <a:gd name="connsiteY632" fmla="*/ 8640 h 10000"/>
                  <a:gd name="connsiteX633" fmla="*/ 5366 w 10000"/>
                  <a:gd name="connsiteY633" fmla="*/ 8637 h 10000"/>
                  <a:gd name="connsiteX634" fmla="*/ 5368 w 10000"/>
                  <a:gd name="connsiteY634" fmla="*/ 8637 h 10000"/>
                  <a:gd name="connsiteX635" fmla="*/ 5382 w 10000"/>
                  <a:gd name="connsiteY635" fmla="*/ 8630 h 10000"/>
                  <a:gd name="connsiteX636" fmla="*/ 5391 w 10000"/>
                  <a:gd name="connsiteY636" fmla="*/ 8630 h 10000"/>
                  <a:gd name="connsiteX637" fmla="*/ 5402 w 10000"/>
                  <a:gd name="connsiteY637" fmla="*/ 8637 h 10000"/>
                  <a:gd name="connsiteX638" fmla="*/ 5418 w 10000"/>
                  <a:gd name="connsiteY638" fmla="*/ 8656 h 10000"/>
                  <a:gd name="connsiteX639" fmla="*/ 5432 w 10000"/>
                  <a:gd name="connsiteY639" fmla="*/ 8666 h 10000"/>
                  <a:gd name="connsiteX640" fmla="*/ 5443 w 10000"/>
                  <a:gd name="connsiteY640" fmla="*/ 8682 h 10000"/>
                  <a:gd name="connsiteX641" fmla="*/ 5457 w 10000"/>
                  <a:gd name="connsiteY641" fmla="*/ 8692 h 10000"/>
                  <a:gd name="connsiteX642" fmla="*/ 5471 w 10000"/>
                  <a:gd name="connsiteY642" fmla="*/ 8705 h 10000"/>
                  <a:gd name="connsiteX643" fmla="*/ 5488 w 10000"/>
                  <a:gd name="connsiteY643" fmla="*/ 8711 h 10000"/>
                  <a:gd name="connsiteX644" fmla="*/ 5490 w 10000"/>
                  <a:gd name="connsiteY644" fmla="*/ 8721 h 10000"/>
                  <a:gd name="connsiteX645" fmla="*/ 5512 w 10000"/>
                  <a:gd name="connsiteY645" fmla="*/ 8724 h 10000"/>
                  <a:gd name="connsiteX646" fmla="*/ 5521 w 10000"/>
                  <a:gd name="connsiteY646" fmla="*/ 8714 h 10000"/>
                  <a:gd name="connsiteX647" fmla="*/ 5524 w 10000"/>
                  <a:gd name="connsiteY647" fmla="*/ 8714 h 10000"/>
                  <a:gd name="connsiteX648" fmla="*/ 5532 w 10000"/>
                  <a:gd name="connsiteY648" fmla="*/ 8721 h 10000"/>
                  <a:gd name="connsiteX649" fmla="*/ 5540 w 10000"/>
                  <a:gd name="connsiteY649" fmla="*/ 8724 h 10000"/>
                  <a:gd name="connsiteX650" fmla="*/ 5562 w 10000"/>
                  <a:gd name="connsiteY650" fmla="*/ 8750 h 10000"/>
                  <a:gd name="connsiteX651" fmla="*/ 5562 w 10000"/>
                  <a:gd name="connsiteY651" fmla="*/ 8760 h 10000"/>
                  <a:gd name="connsiteX652" fmla="*/ 5571 w 10000"/>
                  <a:gd name="connsiteY652" fmla="*/ 8782 h 10000"/>
                  <a:gd name="connsiteX653" fmla="*/ 5579 w 10000"/>
                  <a:gd name="connsiteY653" fmla="*/ 8789 h 10000"/>
                  <a:gd name="connsiteX654" fmla="*/ 5593 w 10000"/>
                  <a:gd name="connsiteY654" fmla="*/ 8789 h 10000"/>
                  <a:gd name="connsiteX655" fmla="*/ 5596 w 10000"/>
                  <a:gd name="connsiteY655" fmla="*/ 8789 h 10000"/>
                  <a:gd name="connsiteX656" fmla="*/ 5626 w 10000"/>
                  <a:gd name="connsiteY656" fmla="*/ 8782 h 10000"/>
                  <a:gd name="connsiteX657" fmla="*/ 5629 w 10000"/>
                  <a:gd name="connsiteY657" fmla="*/ 8782 h 10000"/>
                  <a:gd name="connsiteX658" fmla="*/ 5637 w 10000"/>
                  <a:gd name="connsiteY658" fmla="*/ 8779 h 10000"/>
                  <a:gd name="connsiteX659" fmla="*/ 5648 w 10000"/>
                  <a:gd name="connsiteY659" fmla="*/ 8789 h 10000"/>
                  <a:gd name="connsiteX660" fmla="*/ 5665 w 10000"/>
                  <a:gd name="connsiteY660" fmla="*/ 8795 h 10000"/>
                  <a:gd name="connsiteX661" fmla="*/ 5676 w 10000"/>
                  <a:gd name="connsiteY661" fmla="*/ 8789 h 10000"/>
                  <a:gd name="connsiteX662" fmla="*/ 5684 w 10000"/>
                  <a:gd name="connsiteY662" fmla="*/ 8782 h 10000"/>
                  <a:gd name="connsiteX663" fmla="*/ 5693 w 10000"/>
                  <a:gd name="connsiteY663" fmla="*/ 8789 h 10000"/>
                  <a:gd name="connsiteX664" fmla="*/ 5715 w 10000"/>
                  <a:gd name="connsiteY664" fmla="*/ 8808 h 10000"/>
                  <a:gd name="connsiteX665" fmla="*/ 5731 w 10000"/>
                  <a:gd name="connsiteY665" fmla="*/ 8808 h 10000"/>
                  <a:gd name="connsiteX666" fmla="*/ 5740 w 10000"/>
                  <a:gd name="connsiteY666" fmla="*/ 8808 h 10000"/>
                  <a:gd name="connsiteX667" fmla="*/ 5765 w 10000"/>
                  <a:gd name="connsiteY667" fmla="*/ 8818 h 10000"/>
                  <a:gd name="connsiteX668" fmla="*/ 5781 w 10000"/>
                  <a:gd name="connsiteY668" fmla="*/ 8824 h 10000"/>
                  <a:gd name="connsiteX669" fmla="*/ 5798 w 10000"/>
                  <a:gd name="connsiteY669" fmla="*/ 8834 h 10000"/>
                  <a:gd name="connsiteX670" fmla="*/ 5814 w 10000"/>
                  <a:gd name="connsiteY670" fmla="*/ 8837 h 10000"/>
                  <a:gd name="connsiteX671" fmla="*/ 5831 w 10000"/>
                  <a:gd name="connsiteY671" fmla="*/ 8844 h 10000"/>
                  <a:gd name="connsiteX672" fmla="*/ 5842 w 10000"/>
                  <a:gd name="connsiteY672" fmla="*/ 8847 h 10000"/>
                  <a:gd name="connsiteX673" fmla="*/ 5859 w 10000"/>
                  <a:gd name="connsiteY673" fmla="*/ 8857 h 10000"/>
                  <a:gd name="connsiteX674" fmla="*/ 5870 w 10000"/>
                  <a:gd name="connsiteY674" fmla="*/ 8867 h 10000"/>
                  <a:gd name="connsiteX675" fmla="*/ 5878 w 10000"/>
                  <a:gd name="connsiteY675" fmla="*/ 8873 h 10000"/>
                  <a:gd name="connsiteX676" fmla="*/ 5895 w 10000"/>
                  <a:gd name="connsiteY676" fmla="*/ 8873 h 10000"/>
                  <a:gd name="connsiteX677" fmla="*/ 5911 w 10000"/>
                  <a:gd name="connsiteY677" fmla="*/ 8873 h 10000"/>
                  <a:gd name="connsiteX678" fmla="*/ 5931 w 10000"/>
                  <a:gd name="connsiteY678" fmla="*/ 8873 h 10000"/>
                  <a:gd name="connsiteX679" fmla="*/ 5950 w 10000"/>
                  <a:gd name="connsiteY679" fmla="*/ 8867 h 10000"/>
                  <a:gd name="connsiteX680" fmla="*/ 5967 w 10000"/>
                  <a:gd name="connsiteY680" fmla="*/ 8867 h 10000"/>
                  <a:gd name="connsiteX681" fmla="*/ 5975 w 10000"/>
                  <a:gd name="connsiteY681" fmla="*/ 8873 h 10000"/>
                  <a:gd name="connsiteX682" fmla="*/ 6000 w 10000"/>
                  <a:gd name="connsiteY682" fmla="*/ 8883 h 10000"/>
                  <a:gd name="connsiteX683" fmla="*/ 5997 w 10000"/>
                  <a:gd name="connsiteY683" fmla="*/ 8886 h 10000"/>
                  <a:gd name="connsiteX684" fmla="*/ 5997 w 10000"/>
                  <a:gd name="connsiteY684" fmla="*/ 8896 h 10000"/>
                  <a:gd name="connsiteX685" fmla="*/ 6014 w 10000"/>
                  <a:gd name="connsiteY685" fmla="*/ 8892 h 10000"/>
                  <a:gd name="connsiteX686" fmla="*/ 6028 w 10000"/>
                  <a:gd name="connsiteY686" fmla="*/ 8892 h 10000"/>
                  <a:gd name="connsiteX687" fmla="*/ 6053 w 10000"/>
                  <a:gd name="connsiteY687" fmla="*/ 8886 h 10000"/>
                  <a:gd name="connsiteX688" fmla="*/ 6072 w 10000"/>
                  <a:gd name="connsiteY688" fmla="*/ 8876 h 10000"/>
                  <a:gd name="connsiteX689" fmla="*/ 6089 w 10000"/>
                  <a:gd name="connsiteY689" fmla="*/ 8867 h 10000"/>
                  <a:gd name="connsiteX690" fmla="*/ 6111 w 10000"/>
                  <a:gd name="connsiteY690" fmla="*/ 8857 h 10000"/>
                  <a:gd name="connsiteX691" fmla="*/ 6127 w 10000"/>
                  <a:gd name="connsiteY691" fmla="*/ 8847 h 10000"/>
                  <a:gd name="connsiteX692" fmla="*/ 6152 w 10000"/>
                  <a:gd name="connsiteY692" fmla="*/ 8834 h 10000"/>
                  <a:gd name="connsiteX693" fmla="*/ 6183 w 10000"/>
                  <a:gd name="connsiteY693" fmla="*/ 8828 h 10000"/>
                  <a:gd name="connsiteX694" fmla="*/ 6175 w 10000"/>
                  <a:gd name="connsiteY694" fmla="*/ 8844 h 10000"/>
                  <a:gd name="connsiteX695" fmla="*/ 6169 w 10000"/>
                  <a:gd name="connsiteY695" fmla="*/ 8863 h 10000"/>
                  <a:gd name="connsiteX696" fmla="*/ 6158 w 10000"/>
                  <a:gd name="connsiteY696" fmla="*/ 8886 h 10000"/>
                  <a:gd name="connsiteX697" fmla="*/ 6152 w 10000"/>
                  <a:gd name="connsiteY697" fmla="*/ 8896 h 10000"/>
                  <a:gd name="connsiteX698" fmla="*/ 6150 w 10000"/>
                  <a:gd name="connsiteY698" fmla="*/ 8909 h 10000"/>
                  <a:gd name="connsiteX699" fmla="*/ 6152 w 10000"/>
                  <a:gd name="connsiteY699" fmla="*/ 8938 h 10000"/>
                  <a:gd name="connsiteX700" fmla="*/ 6158 w 10000"/>
                  <a:gd name="connsiteY700" fmla="*/ 8957 h 10000"/>
                  <a:gd name="connsiteX701" fmla="*/ 6161 w 10000"/>
                  <a:gd name="connsiteY701" fmla="*/ 8980 h 10000"/>
                  <a:gd name="connsiteX702" fmla="*/ 6166 w 10000"/>
                  <a:gd name="connsiteY702" fmla="*/ 8999 h 10000"/>
                  <a:gd name="connsiteX703" fmla="*/ 6175 w 10000"/>
                  <a:gd name="connsiteY703" fmla="*/ 9032 h 10000"/>
                  <a:gd name="connsiteX704" fmla="*/ 6183 w 10000"/>
                  <a:gd name="connsiteY704" fmla="*/ 9051 h 10000"/>
                  <a:gd name="connsiteX705" fmla="*/ 6191 w 10000"/>
                  <a:gd name="connsiteY705" fmla="*/ 9064 h 10000"/>
                  <a:gd name="connsiteX706" fmla="*/ 6194 w 10000"/>
                  <a:gd name="connsiteY706" fmla="*/ 9084 h 10000"/>
                  <a:gd name="connsiteX707" fmla="*/ 6208 w 10000"/>
                  <a:gd name="connsiteY707" fmla="*/ 9103 h 10000"/>
                  <a:gd name="connsiteX708" fmla="*/ 6208 w 10000"/>
                  <a:gd name="connsiteY708" fmla="*/ 9113 h 10000"/>
                  <a:gd name="connsiteX709" fmla="*/ 6216 w 10000"/>
                  <a:gd name="connsiteY709" fmla="*/ 9129 h 10000"/>
                  <a:gd name="connsiteX710" fmla="*/ 6230 w 10000"/>
                  <a:gd name="connsiteY710" fmla="*/ 9148 h 10000"/>
                  <a:gd name="connsiteX711" fmla="*/ 6241 w 10000"/>
                  <a:gd name="connsiteY711" fmla="*/ 9165 h 10000"/>
                  <a:gd name="connsiteX712" fmla="*/ 6249 w 10000"/>
                  <a:gd name="connsiteY712" fmla="*/ 9168 h 10000"/>
                  <a:gd name="connsiteX713" fmla="*/ 6266 w 10000"/>
                  <a:gd name="connsiteY713" fmla="*/ 9184 h 10000"/>
                  <a:gd name="connsiteX714" fmla="*/ 6280 w 10000"/>
                  <a:gd name="connsiteY714" fmla="*/ 9184 h 10000"/>
                  <a:gd name="connsiteX715" fmla="*/ 6288 w 10000"/>
                  <a:gd name="connsiteY715" fmla="*/ 9177 h 10000"/>
                  <a:gd name="connsiteX716" fmla="*/ 6299 w 10000"/>
                  <a:gd name="connsiteY716" fmla="*/ 9187 h 10000"/>
                  <a:gd name="connsiteX717" fmla="*/ 6305 w 10000"/>
                  <a:gd name="connsiteY717" fmla="*/ 9197 h 10000"/>
                  <a:gd name="connsiteX718" fmla="*/ 6310 w 10000"/>
                  <a:gd name="connsiteY718" fmla="*/ 9197 h 10000"/>
                  <a:gd name="connsiteX719" fmla="*/ 6321 w 10000"/>
                  <a:gd name="connsiteY719" fmla="*/ 9213 h 10000"/>
                  <a:gd name="connsiteX720" fmla="*/ 6335 w 10000"/>
                  <a:gd name="connsiteY720" fmla="*/ 9223 h 10000"/>
                  <a:gd name="connsiteX721" fmla="*/ 6338 w 10000"/>
                  <a:gd name="connsiteY721" fmla="*/ 9223 h 10000"/>
                  <a:gd name="connsiteX722" fmla="*/ 6355 w 10000"/>
                  <a:gd name="connsiteY722" fmla="*/ 9226 h 10000"/>
                  <a:gd name="connsiteX723" fmla="*/ 6363 w 10000"/>
                  <a:gd name="connsiteY723" fmla="*/ 9236 h 10000"/>
                  <a:gd name="connsiteX724" fmla="*/ 6380 w 10000"/>
                  <a:gd name="connsiteY724" fmla="*/ 9258 h 10000"/>
                  <a:gd name="connsiteX725" fmla="*/ 6393 w 10000"/>
                  <a:gd name="connsiteY725" fmla="*/ 9278 h 10000"/>
                  <a:gd name="connsiteX726" fmla="*/ 6396 w 10000"/>
                  <a:gd name="connsiteY726" fmla="*/ 9288 h 10000"/>
                  <a:gd name="connsiteX727" fmla="*/ 6407 w 10000"/>
                  <a:gd name="connsiteY727" fmla="*/ 9297 h 10000"/>
                  <a:gd name="connsiteX728" fmla="*/ 6410 w 10000"/>
                  <a:gd name="connsiteY728" fmla="*/ 9307 h 10000"/>
                  <a:gd name="connsiteX729" fmla="*/ 6416 w 10000"/>
                  <a:gd name="connsiteY729" fmla="*/ 9317 h 10000"/>
                  <a:gd name="connsiteX730" fmla="*/ 6424 w 10000"/>
                  <a:gd name="connsiteY730" fmla="*/ 9326 h 10000"/>
                  <a:gd name="connsiteX731" fmla="*/ 6435 w 10000"/>
                  <a:gd name="connsiteY731" fmla="*/ 9336 h 10000"/>
                  <a:gd name="connsiteX732" fmla="*/ 6443 w 10000"/>
                  <a:gd name="connsiteY732" fmla="*/ 9346 h 10000"/>
                  <a:gd name="connsiteX733" fmla="*/ 6449 w 10000"/>
                  <a:gd name="connsiteY733" fmla="*/ 9362 h 10000"/>
                  <a:gd name="connsiteX734" fmla="*/ 6452 w 10000"/>
                  <a:gd name="connsiteY734" fmla="*/ 9372 h 10000"/>
                  <a:gd name="connsiteX735" fmla="*/ 6449 w 10000"/>
                  <a:gd name="connsiteY735" fmla="*/ 9381 h 10000"/>
                  <a:gd name="connsiteX736" fmla="*/ 6465 w 10000"/>
                  <a:gd name="connsiteY736" fmla="*/ 9394 h 10000"/>
                  <a:gd name="connsiteX737" fmla="*/ 6468 w 10000"/>
                  <a:gd name="connsiteY737" fmla="*/ 9420 h 10000"/>
                  <a:gd name="connsiteX738" fmla="*/ 6493 w 10000"/>
                  <a:gd name="connsiteY738" fmla="*/ 9430 h 10000"/>
                  <a:gd name="connsiteX739" fmla="*/ 6507 w 10000"/>
                  <a:gd name="connsiteY739" fmla="*/ 9440 h 10000"/>
                  <a:gd name="connsiteX740" fmla="*/ 6524 w 10000"/>
                  <a:gd name="connsiteY740" fmla="*/ 9459 h 10000"/>
                  <a:gd name="connsiteX741" fmla="*/ 6532 w 10000"/>
                  <a:gd name="connsiteY741" fmla="*/ 9485 h 10000"/>
                  <a:gd name="connsiteX742" fmla="*/ 6537 w 10000"/>
                  <a:gd name="connsiteY742" fmla="*/ 9498 h 10000"/>
                  <a:gd name="connsiteX743" fmla="*/ 6571 w 10000"/>
                  <a:gd name="connsiteY743" fmla="*/ 9508 h 10000"/>
                  <a:gd name="connsiteX744" fmla="*/ 6596 w 10000"/>
                  <a:gd name="connsiteY744" fmla="*/ 9508 h 10000"/>
                  <a:gd name="connsiteX745" fmla="*/ 6637 w 10000"/>
                  <a:gd name="connsiteY745" fmla="*/ 9517 h 10000"/>
                  <a:gd name="connsiteX746" fmla="*/ 6662 w 10000"/>
                  <a:gd name="connsiteY746" fmla="*/ 9524 h 10000"/>
                  <a:gd name="connsiteX747" fmla="*/ 6679 w 10000"/>
                  <a:gd name="connsiteY747" fmla="*/ 9517 h 10000"/>
                  <a:gd name="connsiteX748" fmla="*/ 6679 w 10000"/>
                  <a:gd name="connsiteY748" fmla="*/ 9505 h 10000"/>
                  <a:gd name="connsiteX749" fmla="*/ 6690 w 10000"/>
                  <a:gd name="connsiteY749" fmla="*/ 9485 h 10000"/>
                  <a:gd name="connsiteX750" fmla="*/ 6693 w 10000"/>
                  <a:gd name="connsiteY750" fmla="*/ 9479 h 10000"/>
                  <a:gd name="connsiteX751" fmla="*/ 6706 w 10000"/>
                  <a:gd name="connsiteY751" fmla="*/ 9469 h 10000"/>
                  <a:gd name="connsiteX752" fmla="*/ 6709 w 10000"/>
                  <a:gd name="connsiteY752" fmla="*/ 9462 h 10000"/>
                  <a:gd name="connsiteX753" fmla="*/ 6717 w 10000"/>
                  <a:gd name="connsiteY753" fmla="*/ 9459 h 10000"/>
                  <a:gd name="connsiteX754" fmla="*/ 6726 w 10000"/>
                  <a:gd name="connsiteY754" fmla="*/ 9459 h 10000"/>
                  <a:gd name="connsiteX755" fmla="*/ 6742 w 10000"/>
                  <a:gd name="connsiteY755" fmla="*/ 9462 h 10000"/>
                  <a:gd name="connsiteX756" fmla="*/ 6759 w 10000"/>
                  <a:gd name="connsiteY756" fmla="*/ 9479 h 10000"/>
                  <a:gd name="connsiteX757" fmla="*/ 6781 w 10000"/>
                  <a:gd name="connsiteY757" fmla="*/ 9485 h 10000"/>
                  <a:gd name="connsiteX758" fmla="*/ 6795 w 10000"/>
                  <a:gd name="connsiteY758" fmla="*/ 9485 h 10000"/>
                  <a:gd name="connsiteX759" fmla="*/ 6803 w 10000"/>
                  <a:gd name="connsiteY759" fmla="*/ 9498 h 10000"/>
                  <a:gd name="connsiteX760" fmla="*/ 6806 w 10000"/>
                  <a:gd name="connsiteY760" fmla="*/ 9508 h 10000"/>
                  <a:gd name="connsiteX761" fmla="*/ 6823 w 10000"/>
                  <a:gd name="connsiteY761" fmla="*/ 9514 h 10000"/>
                  <a:gd name="connsiteX762" fmla="*/ 6831 w 10000"/>
                  <a:gd name="connsiteY762" fmla="*/ 9514 h 10000"/>
                  <a:gd name="connsiteX763" fmla="*/ 6848 w 10000"/>
                  <a:gd name="connsiteY763" fmla="*/ 9514 h 10000"/>
                  <a:gd name="connsiteX764" fmla="*/ 6856 w 10000"/>
                  <a:gd name="connsiteY764" fmla="*/ 9517 h 10000"/>
                  <a:gd name="connsiteX765" fmla="*/ 6878 w 10000"/>
                  <a:gd name="connsiteY765" fmla="*/ 9524 h 10000"/>
                  <a:gd name="connsiteX766" fmla="*/ 6895 w 10000"/>
                  <a:gd name="connsiteY766" fmla="*/ 9524 h 10000"/>
                  <a:gd name="connsiteX767" fmla="*/ 6917 w 10000"/>
                  <a:gd name="connsiteY767" fmla="*/ 9527 h 10000"/>
                  <a:gd name="connsiteX768" fmla="*/ 6934 w 10000"/>
                  <a:gd name="connsiteY768" fmla="*/ 9534 h 10000"/>
                  <a:gd name="connsiteX769" fmla="*/ 6961 w 10000"/>
                  <a:gd name="connsiteY769" fmla="*/ 9543 h 10000"/>
                  <a:gd name="connsiteX770" fmla="*/ 6989 w 10000"/>
                  <a:gd name="connsiteY770" fmla="*/ 9547 h 10000"/>
                  <a:gd name="connsiteX771" fmla="*/ 7014 w 10000"/>
                  <a:gd name="connsiteY771" fmla="*/ 9543 h 10000"/>
                  <a:gd name="connsiteX772" fmla="*/ 7033 w 10000"/>
                  <a:gd name="connsiteY772" fmla="*/ 9543 h 10000"/>
                  <a:gd name="connsiteX773" fmla="*/ 7042 w 10000"/>
                  <a:gd name="connsiteY773" fmla="*/ 9547 h 10000"/>
                  <a:gd name="connsiteX774" fmla="*/ 7069 w 10000"/>
                  <a:gd name="connsiteY774" fmla="*/ 9647 h 10000"/>
                  <a:gd name="connsiteX775" fmla="*/ 7122 w 10000"/>
                  <a:gd name="connsiteY775" fmla="*/ 9734 h 10000"/>
                  <a:gd name="connsiteX776" fmla="*/ 7147 w 10000"/>
                  <a:gd name="connsiteY776" fmla="*/ 9744 h 10000"/>
                  <a:gd name="connsiteX777" fmla="*/ 7169 w 10000"/>
                  <a:gd name="connsiteY777" fmla="*/ 9741 h 10000"/>
                  <a:gd name="connsiteX778" fmla="*/ 7177 w 10000"/>
                  <a:gd name="connsiteY778" fmla="*/ 9744 h 10000"/>
                  <a:gd name="connsiteX779" fmla="*/ 7186 w 10000"/>
                  <a:gd name="connsiteY779" fmla="*/ 9754 h 10000"/>
                  <a:gd name="connsiteX780" fmla="*/ 7191 w 10000"/>
                  <a:gd name="connsiteY780" fmla="*/ 9773 h 10000"/>
                  <a:gd name="connsiteX781" fmla="*/ 7208 w 10000"/>
                  <a:gd name="connsiteY781" fmla="*/ 9783 h 10000"/>
                  <a:gd name="connsiteX782" fmla="*/ 7219 w 10000"/>
                  <a:gd name="connsiteY782" fmla="*/ 9793 h 10000"/>
                  <a:gd name="connsiteX783" fmla="*/ 7235 w 10000"/>
                  <a:gd name="connsiteY783" fmla="*/ 9802 h 10000"/>
                  <a:gd name="connsiteX784" fmla="*/ 7249 w 10000"/>
                  <a:gd name="connsiteY784" fmla="*/ 9819 h 10000"/>
                  <a:gd name="connsiteX785" fmla="*/ 7255 w 10000"/>
                  <a:gd name="connsiteY785" fmla="*/ 9835 h 10000"/>
                  <a:gd name="connsiteX786" fmla="*/ 7255 w 10000"/>
                  <a:gd name="connsiteY786" fmla="*/ 9848 h 10000"/>
                  <a:gd name="connsiteX787" fmla="*/ 7249 w 10000"/>
                  <a:gd name="connsiteY787" fmla="*/ 9848 h 10000"/>
                  <a:gd name="connsiteX788" fmla="*/ 7244 w 10000"/>
                  <a:gd name="connsiteY788" fmla="*/ 9858 h 10000"/>
                  <a:gd name="connsiteX789" fmla="*/ 7235 w 10000"/>
                  <a:gd name="connsiteY789" fmla="*/ 9883 h 10000"/>
                  <a:gd name="connsiteX790" fmla="*/ 7244 w 10000"/>
                  <a:gd name="connsiteY790" fmla="*/ 9903 h 10000"/>
                  <a:gd name="connsiteX791" fmla="*/ 7258 w 10000"/>
                  <a:gd name="connsiteY791" fmla="*/ 9926 h 10000"/>
                  <a:gd name="connsiteX792" fmla="*/ 7263 w 10000"/>
                  <a:gd name="connsiteY792" fmla="*/ 9948 h 10000"/>
                  <a:gd name="connsiteX793" fmla="*/ 7274 w 10000"/>
                  <a:gd name="connsiteY793" fmla="*/ 9968 h 10000"/>
                  <a:gd name="connsiteX794" fmla="*/ 7283 w 10000"/>
                  <a:gd name="connsiteY794" fmla="*/ 9987 h 10000"/>
                  <a:gd name="connsiteX795" fmla="*/ 7291 w 10000"/>
                  <a:gd name="connsiteY795" fmla="*/ 10000 h 10000"/>
                  <a:gd name="connsiteX796" fmla="*/ 7305 w 10000"/>
                  <a:gd name="connsiteY796" fmla="*/ 9997 h 10000"/>
                  <a:gd name="connsiteX797" fmla="*/ 7313 w 10000"/>
                  <a:gd name="connsiteY797" fmla="*/ 9977 h 10000"/>
                  <a:gd name="connsiteX798" fmla="*/ 7324 w 10000"/>
                  <a:gd name="connsiteY798" fmla="*/ 9968 h 10000"/>
                  <a:gd name="connsiteX799" fmla="*/ 7341 w 10000"/>
                  <a:gd name="connsiteY799" fmla="*/ 9971 h 10000"/>
                  <a:gd name="connsiteX800" fmla="*/ 7368 w 10000"/>
                  <a:gd name="connsiteY800" fmla="*/ 9987 h 10000"/>
                  <a:gd name="connsiteX801" fmla="*/ 7380 w 10000"/>
                  <a:gd name="connsiteY801" fmla="*/ 9990 h 10000"/>
                  <a:gd name="connsiteX802" fmla="*/ 7393 w 10000"/>
                  <a:gd name="connsiteY802" fmla="*/ 9981 h 10000"/>
                  <a:gd name="connsiteX803" fmla="*/ 7404 w 10000"/>
                  <a:gd name="connsiteY803" fmla="*/ 9968 h 10000"/>
                  <a:gd name="connsiteX804" fmla="*/ 7418 w 10000"/>
                  <a:gd name="connsiteY804" fmla="*/ 9948 h 10000"/>
                  <a:gd name="connsiteX805" fmla="*/ 7427 w 10000"/>
                  <a:gd name="connsiteY805" fmla="*/ 9922 h 10000"/>
                  <a:gd name="connsiteX806" fmla="*/ 7427 w 10000"/>
                  <a:gd name="connsiteY806" fmla="*/ 9906 h 10000"/>
                  <a:gd name="connsiteX807" fmla="*/ 7404 w 10000"/>
                  <a:gd name="connsiteY807" fmla="*/ 9877 h 10000"/>
                  <a:gd name="connsiteX808" fmla="*/ 7388 w 10000"/>
                  <a:gd name="connsiteY808" fmla="*/ 9854 h 10000"/>
                  <a:gd name="connsiteX809" fmla="*/ 7385 w 10000"/>
                  <a:gd name="connsiteY809" fmla="*/ 9845 h 10000"/>
                  <a:gd name="connsiteX810" fmla="*/ 7385 w 10000"/>
                  <a:gd name="connsiteY810" fmla="*/ 9825 h 10000"/>
                  <a:gd name="connsiteX811" fmla="*/ 7385 w 10000"/>
                  <a:gd name="connsiteY811" fmla="*/ 9819 h 10000"/>
                  <a:gd name="connsiteX812" fmla="*/ 7393 w 10000"/>
                  <a:gd name="connsiteY812" fmla="*/ 9809 h 10000"/>
                  <a:gd name="connsiteX813" fmla="*/ 7404 w 10000"/>
                  <a:gd name="connsiteY813" fmla="*/ 9793 h 10000"/>
                  <a:gd name="connsiteX814" fmla="*/ 7413 w 10000"/>
                  <a:gd name="connsiteY814" fmla="*/ 9783 h 10000"/>
                  <a:gd name="connsiteX815" fmla="*/ 7404 w 10000"/>
                  <a:gd name="connsiteY815" fmla="*/ 9770 h 10000"/>
                  <a:gd name="connsiteX816" fmla="*/ 7388 w 10000"/>
                  <a:gd name="connsiteY816" fmla="*/ 9760 h 10000"/>
                  <a:gd name="connsiteX817" fmla="*/ 7371 w 10000"/>
                  <a:gd name="connsiteY817" fmla="*/ 9744 h 10000"/>
                  <a:gd name="connsiteX818" fmla="*/ 7363 w 10000"/>
                  <a:gd name="connsiteY818" fmla="*/ 9731 h 10000"/>
                  <a:gd name="connsiteX819" fmla="*/ 7355 w 10000"/>
                  <a:gd name="connsiteY819" fmla="*/ 9715 h 10000"/>
                  <a:gd name="connsiteX820" fmla="*/ 7360 w 10000"/>
                  <a:gd name="connsiteY820" fmla="*/ 9686 h 10000"/>
                  <a:gd name="connsiteX821" fmla="*/ 7363 w 10000"/>
                  <a:gd name="connsiteY821" fmla="*/ 9657 h 10000"/>
                  <a:gd name="connsiteX822" fmla="*/ 7360 w 10000"/>
                  <a:gd name="connsiteY822" fmla="*/ 9631 h 10000"/>
                  <a:gd name="connsiteX823" fmla="*/ 7346 w 10000"/>
                  <a:gd name="connsiteY823" fmla="*/ 9611 h 10000"/>
                  <a:gd name="connsiteX824" fmla="*/ 7332 w 10000"/>
                  <a:gd name="connsiteY824" fmla="*/ 9585 h 10000"/>
                  <a:gd name="connsiteX825" fmla="*/ 7324 w 10000"/>
                  <a:gd name="connsiteY825" fmla="*/ 9573 h 10000"/>
                  <a:gd name="connsiteX826" fmla="*/ 7324 w 10000"/>
                  <a:gd name="connsiteY826" fmla="*/ 9553 h 10000"/>
                  <a:gd name="connsiteX827" fmla="*/ 7324 w 10000"/>
                  <a:gd name="connsiteY827" fmla="*/ 9543 h 10000"/>
                  <a:gd name="connsiteX828" fmla="*/ 7324 w 10000"/>
                  <a:gd name="connsiteY828" fmla="*/ 9517 h 10000"/>
                  <a:gd name="connsiteX829" fmla="*/ 7324 w 10000"/>
                  <a:gd name="connsiteY829" fmla="*/ 9498 h 10000"/>
                  <a:gd name="connsiteX830" fmla="*/ 7332 w 10000"/>
                  <a:gd name="connsiteY830" fmla="*/ 9479 h 10000"/>
                  <a:gd name="connsiteX831" fmla="*/ 7341 w 10000"/>
                  <a:gd name="connsiteY831" fmla="*/ 9462 h 10000"/>
                  <a:gd name="connsiteX832" fmla="*/ 7352 w 10000"/>
                  <a:gd name="connsiteY832" fmla="*/ 9459 h 10000"/>
                  <a:gd name="connsiteX833" fmla="*/ 7360 w 10000"/>
                  <a:gd name="connsiteY833" fmla="*/ 9443 h 10000"/>
                  <a:gd name="connsiteX834" fmla="*/ 7363 w 10000"/>
                  <a:gd name="connsiteY834" fmla="*/ 9433 h 10000"/>
                  <a:gd name="connsiteX835" fmla="*/ 7377 w 10000"/>
                  <a:gd name="connsiteY835" fmla="*/ 9433 h 10000"/>
                  <a:gd name="connsiteX836" fmla="*/ 7388 w 10000"/>
                  <a:gd name="connsiteY836" fmla="*/ 9430 h 10000"/>
                  <a:gd name="connsiteX837" fmla="*/ 7396 w 10000"/>
                  <a:gd name="connsiteY837" fmla="*/ 9430 h 10000"/>
                  <a:gd name="connsiteX838" fmla="*/ 7402 w 10000"/>
                  <a:gd name="connsiteY838" fmla="*/ 9424 h 10000"/>
                  <a:gd name="connsiteX839" fmla="*/ 7396 w 10000"/>
                  <a:gd name="connsiteY839" fmla="*/ 9414 h 10000"/>
                  <a:gd name="connsiteX840" fmla="*/ 7388 w 10000"/>
                  <a:gd name="connsiteY840" fmla="*/ 9401 h 10000"/>
                  <a:gd name="connsiteX841" fmla="*/ 7371 w 10000"/>
                  <a:gd name="connsiteY841" fmla="*/ 9391 h 10000"/>
                  <a:gd name="connsiteX842" fmla="*/ 7355 w 10000"/>
                  <a:gd name="connsiteY842" fmla="*/ 9375 h 10000"/>
                  <a:gd name="connsiteX843" fmla="*/ 7332 w 10000"/>
                  <a:gd name="connsiteY843" fmla="*/ 9356 h 10000"/>
                  <a:gd name="connsiteX844" fmla="*/ 7313 w 10000"/>
                  <a:gd name="connsiteY844" fmla="*/ 9330 h 10000"/>
                  <a:gd name="connsiteX845" fmla="*/ 7307 w 10000"/>
                  <a:gd name="connsiteY845" fmla="*/ 9310 h 10000"/>
                  <a:gd name="connsiteX846" fmla="*/ 7305 w 10000"/>
                  <a:gd name="connsiteY846" fmla="*/ 9291 h 10000"/>
                  <a:gd name="connsiteX847" fmla="*/ 7305 w 10000"/>
                  <a:gd name="connsiteY847" fmla="*/ 9278 h 10000"/>
                  <a:gd name="connsiteX848" fmla="*/ 7296 w 10000"/>
                  <a:gd name="connsiteY848" fmla="*/ 9268 h 10000"/>
                  <a:gd name="connsiteX849" fmla="*/ 7296 w 10000"/>
                  <a:gd name="connsiteY849" fmla="*/ 9249 h 10000"/>
                  <a:gd name="connsiteX850" fmla="*/ 7291 w 10000"/>
                  <a:gd name="connsiteY850" fmla="*/ 9226 h 10000"/>
                  <a:gd name="connsiteX851" fmla="*/ 7283 w 10000"/>
                  <a:gd name="connsiteY851" fmla="*/ 9213 h 10000"/>
                  <a:gd name="connsiteX852" fmla="*/ 7274 w 10000"/>
                  <a:gd name="connsiteY852" fmla="*/ 9194 h 10000"/>
                  <a:gd name="connsiteX853" fmla="*/ 7274 w 10000"/>
                  <a:gd name="connsiteY853" fmla="*/ 9174 h 10000"/>
                  <a:gd name="connsiteX854" fmla="*/ 7280 w 10000"/>
                  <a:gd name="connsiteY854" fmla="*/ 9148 h 10000"/>
                  <a:gd name="connsiteX855" fmla="*/ 7283 w 10000"/>
                  <a:gd name="connsiteY855" fmla="*/ 9119 h 10000"/>
                  <a:gd name="connsiteX856" fmla="*/ 7291 w 10000"/>
                  <a:gd name="connsiteY856" fmla="*/ 9100 h 10000"/>
                  <a:gd name="connsiteX857" fmla="*/ 7307 w 10000"/>
                  <a:gd name="connsiteY857" fmla="*/ 9080 h 10000"/>
                  <a:gd name="connsiteX858" fmla="*/ 7324 w 10000"/>
                  <a:gd name="connsiteY858" fmla="*/ 9054 h 10000"/>
                  <a:gd name="connsiteX859" fmla="*/ 7341 w 10000"/>
                  <a:gd name="connsiteY859" fmla="*/ 9054 h 10000"/>
                  <a:gd name="connsiteX860" fmla="*/ 7352 w 10000"/>
                  <a:gd name="connsiteY860" fmla="*/ 9054 h 10000"/>
                  <a:gd name="connsiteX861" fmla="*/ 7346 w 10000"/>
                  <a:gd name="connsiteY861" fmla="*/ 9032 h 10000"/>
                  <a:gd name="connsiteX862" fmla="*/ 7341 w 10000"/>
                  <a:gd name="connsiteY862" fmla="*/ 9022 h 10000"/>
                  <a:gd name="connsiteX863" fmla="*/ 7352 w 10000"/>
                  <a:gd name="connsiteY863" fmla="*/ 8999 h 10000"/>
                  <a:gd name="connsiteX864" fmla="*/ 7360 w 10000"/>
                  <a:gd name="connsiteY864" fmla="*/ 8967 h 10000"/>
                  <a:gd name="connsiteX865" fmla="*/ 7368 w 10000"/>
                  <a:gd name="connsiteY865" fmla="*/ 8922 h 10000"/>
                  <a:gd name="connsiteX866" fmla="*/ 7377 w 10000"/>
                  <a:gd name="connsiteY866" fmla="*/ 8896 h 10000"/>
                  <a:gd name="connsiteX867" fmla="*/ 7380 w 10000"/>
                  <a:gd name="connsiteY867" fmla="*/ 8867 h 10000"/>
                  <a:gd name="connsiteX868" fmla="*/ 7402 w 10000"/>
                  <a:gd name="connsiteY868" fmla="*/ 8824 h 10000"/>
                  <a:gd name="connsiteX869" fmla="*/ 7402 w 10000"/>
                  <a:gd name="connsiteY869" fmla="*/ 8808 h 10000"/>
                  <a:gd name="connsiteX870" fmla="*/ 7393 w 10000"/>
                  <a:gd name="connsiteY870" fmla="*/ 8795 h 10000"/>
                  <a:gd name="connsiteX871" fmla="*/ 7388 w 10000"/>
                  <a:gd name="connsiteY871" fmla="*/ 8799 h 10000"/>
                  <a:gd name="connsiteX872" fmla="*/ 7396 w 10000"/>
                  <a:gd name="connsiteY872" fmla="*/ 8789 h 10000"/>
                  <a:gd name="connsiteX873" fmla="*/ 7404 w 10000"/>
                  <a:gd name="connsiteY873" fmla="*/ 8789 h 10000"/>
                  <a:gd name="connsiteX874" fmla="*/ 7421 w 10000"/>
                  <a:gd name="connsiteY874" fmla="*/ 8769 h 10000"/>
                  <a:gd name="connsiteX875" fmla="*/ 7443 w 10000"/>
                  <a:gd name="connsiteY875" fmla="*/ 8763 h 10000"/>
                  <a:gd name="connsiteX876" fmla="*/ 7452 w 10000"/>
                  <a:gd name="connsiteY876" fmla="*/ 8769 h 10000"/>
                  <a:gd name="connsiteX877" fmla="*/ 7468 w 10000"/>
                  <a:gd name="connsiteY877" fmla="*/ 8769 h 10000"/>
                  <a:gd name="connsiteX878" fmla="*/ 7499 w 10000"/>
                  <a:gd name="connsiteY878" fmla="*/ 8763 h 10000"/>
                  <a:gd name="connsiteX879" fmla="*/ 7526 w 10000"/>
                  <a:gd name="connsiteY879" fmla="*/ 8763 h 10000"/>
                  <a:gd name="connsiteX880" fmla="*/ 7532 w 10000"/>
                  <a:gd name="connsiteY880" fmla="*/ 8763 h 10000"/>
                  <a:gd name="connsiteX881" fmla="*/ 7554 w 10000"/>
                  <a:gd name="connsiteY881" fmla="*/ 8744 h 10000"/>
                  <a:gd name="connsiteX882" fmla="*/ 7571 w 10000"/>
                  <a:gd name="connsiteY882" fmla="*/ 8731 h 10000"/>
                  <a:gd name="connsiteX883" fmla="*/ 7587 w 10000"/>
                  <a:gd name="connsiteY883" fmla="*/ 8711 h 10000"/>
                  <a:gd name="connsiteX884" fmla="*/ 7607 w 10000"/>
                  <a:gd name="connsiteY884" fmla="*/ 8711 h 10000"/>
                  <a:gd name="connsiteX885" fmla="*/ 7634 w 10000"/>
                  <a:gd name="connsiteY885" fmla="*/ 8705 h 10000"/>
                  <a:gd name="connsiteX886" fmla="*/ 7643 w 10000"/>
                  <a:gd name="connsiteY886" fmla="*/ 8682 h 10000"/>
                  <a:gd name="connsiteX887" fmla="*/ 7654 w 10000"/>
                  <a:gd name="connsiteY887" fmla="*/ 8666 h 10000"/>
                  <a:gd name="connsiteX888" fmla="*/ 7668 w 10000"/>
                  <a:gd name="connsiteY888" fmla="*/ 8666 h 10000"/>
                  <a:gd name="connsiteX889" fmla="*/ 7676 w 10000"/>
                  <a:gd name="connsiteY889" fmla="*/ 8682 h 10000"/>
                  <a:gd name="connsiteX890" fmla="*/ 7704 w 10000"/>
                  <a:gd name="connsiteY890" fmla="*/ 8669 h 10000"/>
                  <a:gd name="connsiteX891" fmla="*/ 7712 w 10000"/>
                  <a:gd name="connsiteY891" fmla="*/ 8669 h 10000"/>
                  <a:gd name="connsiteX892" fmla="*/ 7720 w 10000"/>
                  <a:gd name="connsiteY892" fmla="*/ 8669 h 10000"/>
                  <a:gd name="connsiteX893" fmla="*/ 7726 w 10000"/>
                  <a:gd name="connsiteY893" fmla="*/ 8656 h 10000"/>
                  <a:gd name="connsiteX894" fmla="*/ 7734 w 10000"/>
                  <a:gd name="connsiteY894" fmla="*/ 8650 h 10000"/>
                  <a:gd name="connsiteX895" fmla="*/ 7742 w 10000"/>
                  <a:gd name="connsiteY895" fmla="*/ 8650 h 10000"/>
                  <a:gd name="connsiteX896" fmla="*/ 7759 w 10000"/>
                  <a:gd name="connsiteY896" fmla="*/ 8650 h 10000"/>
                  <a:gd name="connsiteX897" fmla="*/ 7756 w 10000"/>
                  <a:gd name="connsiteY897" fmla="*/ 8630 h 10000"/>
                  <a:gd name="connsiteX898" fmla="*/ 7751 w 10000"/>
                  <a:gd name="connsiteY898" fmla="*/ 8627 h 10000"/>
                  <a:gd name="connsiteX899" fmla="*/ 7742 w 10000"/>
                  <a:gd name="connsiteY899" fmla="*/ 8620 h 10000"/>
                  <a:gd name="connsiteX900" fmla="*/ 7734 w 10000"/>
                  <a:gd name="connsiteY900" fmla="*/ 8591 h 10000"/>
                  <a:gd name="connsiteX901" fmla="*/ 7709 w 10000"/>
                  <a:gd name="connsiteY901" fmla="*/ 8582 h 10000"/>
                  <a:gd name="connsiteX902" fmla="*/ 7695 w 10000"/>
                  <a:gd name="connsiteY902" fmla="*/ 8578 h 10000"/>
                  <a:gd name="connsiteX903" fmla="*/ 7668 w 10000"/>
                  <a:gd name="connsiteY903" fmla="*/ 8562 h 10000"/>
                  <a:gd name="connsiteX904" fmla="*/ 7645 w 10000"/>
                  <a:gd name="connsiteY904" fmla="*/ 8552 h 10000"/>
                  <a:gd name="connsiteX905" fmla="*/ 7615 w 10000"/>
                  <a:gd name="connsiteY905" fmla="*/ 8543 h 10000"/>
                  <a:gd name="connsiteX906" fmla="*/ 7596 w 10000"/>
                  <a:gd name="connsiteY906" fmla="*/ 8527 h 10000"/>
                  <a:gd name="connsiteX907" fmla="*/ 7565 w 10000"/>
                  <a:gd name="connsiteY907" fmla="*/ 8494 h 10000"/>
                  <a:gd name="connsiteX908" fmla="*/ 7562 w 10000"/>
                  <a:gd name="connsiteY908" fmla="*/ 8475 h 10000"/>
                  <a:gd name="connsiteX909" fmla="*/ 7540 w 10000"/>
                  <a:gd name="connsiteY909" fmla="*/ 8455 h 10000"/>
                  <a:gd name="connsiteX910" fmla="*/ 7535 w 10000"/>
                  <a:gd name="connsiteY910" fmla="*/ 8446 h 10000"/>
                  <a:gd name="connsiteX911" fmla="*/ 7535 w 10000"/>
                  <a:gd name="connsiteY911" fmla="*/ 8420 h 10000"/>
                  <a:gd name="connsiteX912" fmla="*/ 7535 w 10000"/>
                  <a:gd name="connsiteY912" fmla="*/ 8391 h 10000"/>
                  <a:gd name="connsiteX913" fmla="*/ 7548 w 10000"/>
                  <a:gd name="connsiteY913" fmla="*/ 8345 h 10000"/>
                  <a:gd name="connsiteX914" fmla="*/ 7562 w 10000"/>
                  <a:gd name="connsiteY914" fmla="*/ 8319 h 10000"/>
                  <a:gd name="connsiteX915" fmla="*/ 7582 w 10000"/>
                  <a:gd name="connsiteY915" fmla="*/ 8310 h 10000"/>
                  <a:gd name="connsiteX916" fmla="*/ 7607 w 10000"/>
                  <a:gd name="connsiteY916" fmla="*/ 8300 h 10000"/>
                  <a:gd name="connsiteX917" fmla="*/ 7629 w 10000"/>
                  <a:gd name="connsiteY917" fmla="*/ 8300 h 10000"/>
                  <a:gd name="connsiteX918" fmla="*/ 7651 w 10000"/>
                  <a:gd name="connsiteY918" fmla="*/ 8297 h 10000"/>
                  <a:gd name="connsiteX919" fmla="*/ 7668 w 10000"/>
                  <a:gd name="connsiteY919" fmla="*/ 8280 h 10000"/>
                  <a:gd name="connsiteX920" fmla="*/ 7687 w 10000"/>
                  <a:gd name="connsiteY920" fmla="*/ 8267 h 10000"/>
                  <a:gd name="connsiteX921" fmla="*/ 7693 w 10000"/>
                  <a:gd name="connsiteY921" fmla="*/ 8261 h 10000"/>
                  <a:gd name="connsiteX922" fmla="*/ 7701 w 10000"/>
                  <a:gd name="connsiteY922" fmla="*/ 8248 h 10000"/>
                  <a:gd name="connsiteX923" fmla="*/ 7712 w 10000"/>
                  <a:gd name="connsiteY923" fmla="*/ 8238 h 10000"/>
                  <a:gd name="connsiteX924" fmla="*/ 7731 w 10000"/>
                  <a:gd name="connsiteY924" fmla="*/ 8222 h 10000"/>
                  <a:gd name="connsiteX925" fmla="*/ 7740 w 10000"/>
                  <a:gd name="connsiteY925" fmla="*/ 8206 h 10000"/>
                  <a:gd name="connsiteX926" fmla="*/ 7756 w 10000"/>
                  <a:gd name="connsiteY926" fmla="*/ 8183 h 10000"/>
                  <a:gd name="connsiteX927" fmla="*/ 7773 w 10000"/>
                  <a:gd name="connsiteY927" fmla="*/ 8177 h 10000"/>
                  <a:gd name="connsiteX928" fmla="*/ 7784 w 10000"/>
                  <a:gd name="connsiteY928" fmla="*/ 8183 h 10000"/>
                  <a:gd name="connsiteX929" fmla="*/ 7801 w 10000"/>
                  <a:gd name="connsiteY929" fmla="*/ 8174 h 10000"/>
                  <a:gd name="connsiteX930" fmla="*/ 7801 w 10000"/>
                  <a:gd name="connsiteY930" fmla="*/ 8157 h 10000"/>
                  <a:gd name="connsiteX931" fmla="*/ 7817 w 10000"/>
                  <a:gd name="connsiteY931" fmla="*/ 8164 h 10000"/>
                  <a:gd name="connsiteX932" fmla="*/ 7837 w 10000"/>
                  <a:gd name="connsiteY932" fmla="*/ 8164 h 10000"/>
                  <a:gd name="connsiteX933" fmla="*/ 7856 w 10000"/>
                  <a:gd name="connsiteY933" fmla="*/ 8164 h 10000"/>
                  <a:gd name="connsiteX934" fmla="*/ 7870 w 10000"/>
                  <a:gd name="connsiteY934" fmla="*/ 8167 h 10000"/>
                  <a:gd name="connsiteX935" fmla="*/ 7881 w 10000"/>
                  <a:gd name="connsiteY935" fmla="*/ 8174 h 10000"/>
                  <a:gd name="connsiteX936" fmla="*/ 7898 w 10000"/>
                  <a:gd name="connsiteY936" fmla="*/ 8187 h 10000"/>
                  <a:gd name="connsiteX937" fmla="*/ 7917 w 10000"/>
                  <a:gd name="connsiteY937" fmla="*/ 8187 h 10000"/>
                  <a:gd name="connsiteX938" fmla="*/ 7928 w 10000"/>
                  <a:gd name="connsiteY938" fmla="*/ 8157 h 10000"/>
                  <a:gd name="connsiteX939" fmla="*/ 7942 w 10000"/>
                  <a:gd name="connsiteY939" fmla="*/ 8157 h 10000"/>
                  <a:gd name="connsiteX940" fmla="*/ 7958 w 10000"/>
                  <a:gd name="connsiteY940" fmla="*/ 8164 h 10000"/>
                  <a:gd name="connsiteX941" fmla="*/ 7983 w 10000"/>
                  <a:gd name="connsiteY941" fmla="*/ 8144 h 10000"/>
                  <a:gd name="connsiteX942" fmla="*/ 8000 w 10000"/>
                  <a:gd name="connsiteY942" fmla="*/ 8109 h 10000"/>
                  <a:gd name="connsiteX943" fmla="*/ 7994 w 10000"/>
                  <a:gd name="connsiteY943" fmla="*/ 8093 h 10000"/>
                  <a:gd name="connsiteX944" fmla="*/ 7983 w 10000"/>
                  <a:gd name="connsiteY944" fmla="*/ 8070 h 10000"/>
                  <a:gd name="connsiteX945" fmla="*/ 7986 w 10000"/>
                  <a:gd name="connsiteY945" fmla="*/ 8063 h 10000"/>
                  <a:gd name="connsiteX946" fmla="*/ 7978 w 10000"/>
                  <a:gd name="connsiteY946" fmla="*/ 8044 h 10000"/>
                  <a:gd name="connsiteX947" fmla="*/ 7986 w 10000"/>
                  <a:gd name="connsiteY947" fmla="*/ 8002 h 10000"/>
                  <a:gd name="connsiteX948" fmla="*/ 7983 w 10000"/>
                  <a:gd name="connsiteY948" fmla="*/ 7947 h 10000"/>
                  <a:gd name="connsiteX949" fmla="*/ 7961 w 10000"/>
                  <a:gd name="connsiteY949" fmla="*/ 7931 h 10000"/>
                  <a:gd name="connsiteX950" fmla="*/ 7958 w 10000"/>
                  <a:gd name="connsiteY950" fmla="*/ 7898 h 10000"/>
                  <a:gd name="connsiteX951" fmla="*/ 7953 w 10000"/>
                  <a:gd name="connsiteY951" fmla="*/ 7856 h 10000"/>
                  <a:gd name="connsiteX952" fmla="*/ 7967 w 10000"/>
                  <a:gd name="connsiteY952" fmla="*/ 7837 h 10000"/>
                  <a:gd name="connsiteX953" fmla="*/ 7950 w 10000"/>
                  <a:gd name="connsiteY953" fmla="*/ 7824 h 10000"/>
                  <a:gd name="connsiteX954" fmla="*/ 7906 w 10000"/>
                  <a:gd name="connsiteY954" fmla="*/ 7814 h 10000"/>
                  <a:gd name="connsiteX955" fmla="*/ 7878 w 10000"/>
                  <a:gd name="connsiteY955" fmla="*/ 7814 h 10000"/>
                  <a:gd name="connsiteX956" fmla="*/ 7870 w 10000"/>
                  <a:gd name="connsiteY956" fmla="*/ 7795 h 10000"/>
                  <a:gd name="connsiteX957" fmla="*/ 7878 w 10000"/>
                  <a:gd name="connsiteY957" fmla="*/ 7778 h 10000"/>
                  <a:gd name="connsiteX958" fmla="*/ 7881 w 10000"/>
                  <a:gd name="connsiteY958" fmla="*/ 7775 h 10000"/>
                  <a:gd name="connsiteX959" fmla="*/ 7878 w 10000"/>
                  <a:gd name="connsiteY959" fmla="*/ 7743 h 10000"/>
                  <a:gd name="connsiteX960" fmla="*/ 7895 w 10000"/>
                  <a:gd name="connsiteY960" fmla="*/ 7733 h 10000"/>
                  <a:gd name="connsiteX961" fmla="*/ 7911 w 10000"/>
                  <a:gd name="connsiteY961" fmla="*/ 7710 h 10000"/>
                  <a:gd name="connsiteX962" fmla="*/ 7911 w 10000"/>
                  <a:gd name="connsiteY962" fmla="*/ 7665 h 10000"/>
                  <a:gd name="connsiteX963" fmla="*/ 7917 w 10000"/>
                  <a:gd name="connsiteY963" fmla="*/ 7600 h 10000"/>
                  <a:gd name="connsiteX964" fmla="*/ 7928 w 10000"/>
                  <a:gd name="connsiteY964" fmla="*/ 7581 h 10000"/>
                  <a:gd name="connsiteX965" fmla="*/ 7917 w 10000"/>
                  <a:gd name="connsiteY965" fmla="*/ 7474 h 10000"/>
                  <a:gd name="connsiteX966" fmla="*/ 7873 w 10000"/>
                  <a:gd name="connsiteY966" fmla="*/ 7335 h 10000"/>
                  <a:gd name="connsiteX967" fmla="*/ 7756 w 10000"/>
                  <a:gd name="connsiteY967" fmla="*/ 7050 h 10000"/>
                  <a:gd name="connsiteX968" fmla="*/ 7679 w 10000"/>
                  <a:gd name="connsiteY968" fmla="*/ 6839 h 10000"/>
                  <a:gd name="connsiteX969" fmla="*/ 7668 w 10000"/>
                  <a:gd name="connsiteY969" fmla="*/ 6823 h 10000"/>
                  <a:gd name="connsiteX970" fmla="*/ 7659 w 10000"/>
                  <a:gd name="connsiteY970" fmla="*/ 6768 h 10000"/>
                  <a:gd name="connsiteX971" fmla="*/ 7659 w 10000"/>
                  <a:gd name="connsiteY971" fmla="*/ 6739 h 10000"/>
                  <a:gd name="connsiteX972" fmla="*/ 7651 w 10000"/>
                  <a:gd name="connsiteY972" fmla="*/ 6713 h 10000"/>
                  <a:gd name="connsiteX973" fmla="*/ 7654 w 10000"/>
                  <a:gd name="connsiteY973" fmla="*/ 6684 h 10000"/>
                  <a:gd name="connsiteX974" fmla="*/ 7643 w 10000"/>
                  <a:gd name="connsiteY974" fmla="*/ 6626 h 10000"/>
                  <a:gd name="connsiteX975" fmla="*/ 7629 w 10000"/>
                  <a:gd name="connsiteY975" fmla="*/ 6600 h 10000"/>
                  <a:gd name="connsiteX976" fmla="*/ 7629 w 10000"/>
                  <a:gd name="connsiteY976" fmla="*/ 6580 h 10000"/>
                  <a:gd name="connsiteX977" fmla="*/ 7623 w 10000"/>
                  <a:gd name="connsiteY977" fmla="*/ 6541 h 10000"/>
                  <a:gd name="connsiteX978" fmla="*/ 7615 w 10000"/>
                  <a:gd name="connsiteY978" fmla="*/ 6522 h 10000"/>
                  <a:gd name="connsiteX979" fmla="*/ 7598 w 10000"/>
                  <a:gd name="connsiteY979" fmla="*/ 6509 h 10000"/>
                  <a:gd name="connsiteX980" fmla="*/ 7587 w 10000"/>
                  <a:gd name="connsiteY980" fmla="*/ 6493 h 10000"/>
                  <a:gd name="connsiteX981" fmla="*/ 7579 w 10000"/>
                  <a:gd name="connsiteY981" fmla="*/ 6464 h 10000"/>
                  <a:gd name="connsiteX982" fmla="*/ 7587 w 10000"/>
                  <a:gd name="connsiteY982" fmla="*/ 6438 h 10000"/>
                  <a:gd name="connsiteX983" fmla="*/ 7596 w 10000"/>
                  <a:gd name="connsiteY983" fmla="*/ 6425 h 10000"/>
                  <a:gd name="connsiteX984" fmla="*/ 7590 w 10000"/>
                  <a:gd name="connsiteY984" fmla="*/ 6396 h 10000"/>
                  <a:gd name="connsiteX985" fmla="*/ 7590 w 10000"/>
                  <a:gd name="connsiteY985" fmla="*/ 6373 h 10000"/>
                  <a:gd name="connsiteX986" fmla="*/ 7587 w 10000"/>
                  <a:gd name="connsiteY986" fmla="*/ 6354 h 10000"/>
                  <a:gd name="connsiteX987" fmla="*/ 7582 w 10000"/>
                  <a:gd name="connsiteY987" fmla="*/ 6344 h 10000"/>
                  <a:gd name="connsiteX988" fmla="*/ 7582 w 10000"/>
                  <a:gd name="connsiteY988" fmla="*/ 6324 h 10000"/>
                  <a:gd name="connsiteX989" fmla="*/ 7571 w 10000"/>
                  <a:gd name="connsiteY989" fmla="*/ 6302 h 10000"/>
                  <a:gd name="connsiteX990" fmla="*/ 7548 w 10000"/>
                  <a:gd name="connsiteY990" fmla="*/ 6256 h 10000"/>
                  <a:gd name="connsiteX991" fmla="*/ 7546 w 10000"/>
                  <a:gd name="connsiteY991" fmla="*/ 6218 h 10000"/>
                  <a:gd name="connsiteX992" fmla="*/ 7540 w 10000"/>
                  <a:gd name="connsiteY992" fmla="*/ 6159 h 10000"/>
                  <a:gd name="connsiteX993" fmla="*/ 7535 w 10000"/>
                  <a:gd name="connsiteY993" fmla="*/ 6114 h 10000"/>
                  <a:gd name="connsiteX994" fmla="*/ 7535 w 10000"/>
                  <a:gd name="connsiteY994" fmla="*/ 6088 h 10000"/>
                  <a:gd name="connsiteX995" fmla="*/ 7540 w 10000"/>
                  <a:gd name="connsiteY995" fmla="*/ 6049 h 10000"/>
                  <a:gd name="connsiteX996" fmla="*/ 7546 w 10000"/>
                  <a:gd name="connsiteY996" fmla="*/ 6004 h 10000"/>
                  <a:gd name="connsiteX997" fmla="*/ 7548 w 10000"/>
                  <a:gd name="connsiteY997" fmla="*/ 5965 h 10000"/>
                  <a:gd name="connsiteX998" fmla="*/ 7548 w 10000"/>
                  <a:gd name="connsiteY998" fmla="*/ 5946 h 10000"/>
                  <a:gd name="connsiteX999" fmla="*/ 7548 w 10000"/>
                  <a:gd name="connsiteY999" fmla="*/ 5933 h 10000"/>
                  <a:gd name="connsiteX1000" fmla="*/ 7548 w 10000"/>
                  <a:gd name="connsiteY1000" fmla="*/ 5910 h 10000"/>
                  <a:gd name="connsiteX1001" fmla="*/ 7548 w 10000"/>
                  <a:gd name="connsiteY1001" fmla="*/ 5897 h 10000"/>
                  <a:gd name="connsiteX1002" fmla="*/ 7546 w 10000"/>
                  <a:gd name="connsiteY1002" fmla="*/ 5871 h 10000"/>
                  <a:gd name="connsiteX1003" fmla="*/ 7535 w 10000"/>
                  <a:gd name="connsiteY1003" fmla="*/ 5839 h 10000"/>
                  <a:gd name="connsiteX1004" fmla="*/ 7524 w 10000"/>
                  <a:gd name="connsiteY1004" fmla="*/ 5797 h 10000"/>
                  <a:gd name="connsiteX1005" fmla="*/ 7518 w 10000"/>
                  <a:gd name="connsiteY1005" fmla="*/ 5767 h 10000"/>
                  <a:gd name="connsiteX1006" fmla="*/ 7515 w 10000"/>
                  <a:gd name="connsiteY1006" fmla="*/ 5745 h 10000"/>
                  <a:gd name="connsiteX1007" fmla="*/ 7501 w 10000"/>
                  <a:gd name="connsiteY1007" fmla="*/ 5683 h 10000"/>
                  <a:gd name="connsiteX1008" fmla="*/ 7490 w 10000"/>
                  <a:gd name="connsiteY1008" fmla="*/ 5631 h 10000"/>
                  <a:gd name="connsiteX1009" fmla="*/ 7482 w 10000"/>
                  <a:gd name="connsiteY1009" fmla="*/ 5593 h 10000"/>
                  <a:gd name="connsiteX1010" fmla="*/ 7476 w 10000"/>
                  <a:gd name="connsiteY1010" fmla="*/ 5570 h 10000"/>
                  <a:gd name="connsiteX1011" fmla="*/ 7476 w 10000"/>
                  <a:gd name="connsiteY1011" fmla="*/ 5528 h 10000"/>
                  <a:gd name="connsiteX1012" fmla="*/ 7482 w 10000"/>
                  <a:gd name="connsiteY1012" fmla="*/ 5502 h 10000"/>
                  <a:gd name="connsiteX1013" fmla="*/ 7490 w 10000"/>
                  <a:gd name="connsiteY1013" fmla="*/ 5489 h 10000"/>
                  <a:gd name="connsiteX1014" fmla="*/ 7499 w 10000"/>
                  <a:gd name="connsiteY1014" fmla="*/ 5479 h 10000"/>
                  <a:gd name="connsiteX1015" fmla="*/ 7493 w 10000"/>
                  <a:gd name="connsiteY1015" fmla="*/ 5427 h 10000"/>
                  <a:gd name="connsiteX1016" fmla="*/ 7501 w 10000"/>
                  <a:gd name="connsiteY1016" fmla="*/ 5415 h 10000"/>
                  <a:gd name="connsiteX1017" fmla="*/ 7510 w 10000"/>
                  <a:gd name="connsiteY1017" fmla="*/ 5398 h 10000"/>
                  <a:gd name="connsiteX1018" fmla="*/ 7515 w 10000"/>
                  <a:gd name="connsiteY1018" fmla="*/ 5379 h 10000"/>
                  <a:gd name="connsiteX1019" fmla="*/ 7526 w 10000"/>
                  <a:gd name="connsiteY1019" fmla="*/ 5366 h 10000"/>
                  <a:gd name="connsiteX1020" fmla="*/ 7518 w 10000"/>
                  <a:gd name="connsiteY1020" fmla="*/ 5350 h 10000"/>
                  <a:gd name="connsiteX1021" fmla="*/ 7518 w 10000"/>
                  <a:gd name="connsiteY1021" fmla="*/ 5330 h 10000"/>
                  <a:gd name="connsiteX1022" fmla="*/ 7526 w 10000"/>
                  <a:gd name="connsiteY1022" fmla="*/ 5311 h 10000"/>
                  <a:gd name="connsiteX1023" fmla="*/ 7540 w 10000"/>
                  <a:gd name="connsiteY1023" fmla="*/ 5291 h 10000"/>
                  <a:gd name="connsiteX1024" fmla="*/ 7540 w 10000"/>
                  <a:gd name="connsiteY1024" fmla="*/ 5266 h 10000"/>
                  <a:gd name="connsiteX1025" fmla="*/ 7540 w 10000"/>
                  <a:gd name="connsiteY1025" fmla="*/ 5256 h 10000"/>
                  <a:gd name="connsiteX1026" fmla="*/ 7524 w 10000"/>
                  <a:gd name="connsiteY1026" fmla="*/ 5233 h 10000"/>
                  <a:gd name="connsiteX1027" fmla="*/ 7515 w 10000"/>
                  <a:gd name="connsiteY1027" fmla="*/ 5217 h 10000"/>
                  <a:gd name="connsiteX1028" fmla="*/ 7490 w 10000"/>
                  <a:gd name="connsiteY1028" fmla="*/ 5178 h 10000"/>
                  <a:gd name="connsiteX1029" fmla="*/ 7474 w 10000"/>
                  <a:gd name="connsiteY1029" fmla="*/ 5162 h 10000"/>
                  <a:gd name="connsiteX1030" fmla="*/ 7457 w 10000"/>
                  <a:gd name="connsiteY1030" fmla="*/ 5120 h 10000"/>
                  <a:gd name="connsiteX1031" fmla="*/ 7421 w 10000"/>
                  <a:gd name="connsiteY1031" fmla="*/ 5087 h 10000"/>
                  <a:gd name="connsiteX1032" fmla="*/ 7380 w 10000"/>
                  <a:gd name="connsiteY1032" fmla="*/ 5068 h 10000"/>
                  <a:gd name="connsiteX1033" fmla="*/ 7355 w 10000"/>
                  <a:gd name="connsiteY1033" fmla="*/ 5058 h 10000"/>
                  <a:gd name="connsiteX1034" fmla="*/ 7332 w 10000"/>
                  <a:gd name="connsiteY1034" fmla="*/ 5049 h 10000"/>
                  <a:gd name="connsiteX1035" fmla="*/ 7305 w 10000"/>
                  <a:gd name="connsiteY1035" fmla="*/ 5016 h 10000"/>
                  <a:gd name="connsiteX1036" fmla="*/ 7305 w 10000"/>
                  <a:gd name="connsiteY1036" fmla="*/ 5000 h 10000"/>
                  <a:gd name="connsiteX1037" fmla="*/ 7296 w 10000"/>
                  <a:gd name="connsiteY1037" fmla="*/ 4971 h 10000"/>
                  <a:gd name="connsiteX1038" fmla="*/ 7288 w 10000"/>
                  <a:gd name="connsiteY1038" fmla="*/ 4945 h 10000"/>
                  <a:gd name="connsiteX1039" fmla="*/ 7280 w 10000"/>
                  <a:gd name="connsiteY1039" fmla="*/ 4916 h 10000"/>
                  <a:gd name="connsiteX1040" fmla="*/ 7291 w 10000"/>
                  <a:gd name="connsiteY1040" fmla="*/ 4887 h 10000"/>
                  <a:gd name="connsiteX1041" fmla="*/ 7291 w 10000"/>
                  <a:gd name="connsiteY1041" fmla="*/ 4858 h 10000"/>
                  <a:gd name="connsiteX1042" fmla="*/ 7271 w 10000"/>
                  <a:gd name="connsiteY1042" fmla="*/ 4819 h 10000"/>
                  <a:gd name="connsiteX1043" fmla="*/ 7255 w 10000"/>
                  <a:gd name="connsiteY1043" fmla="*/ 4828 h 10000"/>
                  <a:gd name="connsiteX1044" fmla="*/ 7235 w 10000"/>
                  <a:gd name="connsiteY1044" fmla="*/ 4841 h 10000"/>
                  <a:gd name="connsiteX1045" fmla="*/ 7216 w 10000"/>
                  <a:gd name="connsiteY1045" fmla="*/ 4867 h 10000"/>
                  <a:gd name="connsiteX1046" fmla="*/ 7191 w 10000"/>
                  <a:gd name="connsiteY1046" fmla="*/ 4870 h 10000"/>
                  <a:gd name="connsiteX1047" fmla="*/ 7155 w 10000"/>
                  <a:gd name="connsiteY1047" fmla="*/ 4887 h 10000"/>
                  <a:gd name="connsiteX1048" fmla="*/ 7122 w 10000"/>
                  <a:gd name="connsiteY1048" fmla="*/ 4893 h 10000"/>
                  <a:gd name="connsiteX1049" fmla="*/ 7105 w 10000"/>
                  <a:gd name="connsiteY1049" fmla="*/ 4896 h 10000"/>
                  <a:gd name="connsiteX1050" fmla="*/ 7094 w 10000"/>
                  <a:gd name="connsiteY1050" fmla="*/ 4916 h 10000"/>
                  <a:gd name="connsiteX1051" fmla="*/ 7080 w 10000"/>
                  <a:gd name="connsiteY1051" fmla="*/ 4903 h 10000"/>
                  <a:gd name="connsiteX1052" fmla="*/ 7072 w 10000"/>
                  <a:gd name="connsiteY1052" fmla="*/ 4851 h 10000"/>
                  <a:gd name="connsiteX1053" fmla="*/ 7042 w 10000"/>
                  <a:gd name="connsiteY1053" fmla="*/ 4819 h 10000"/>
                  <a:gd name="connsiteX1054" fmla="*/ 7030 w 10000"/>
                  <a:gd name="connsiteY1054" fmla="*/ 4780 h 10000"/>
                  <a:gd name="connsiteX1055" fmla="*/ 7039 w 10000"/>
                  <a:gd name="connsiteY1055" fmla="*/ 4757 h 10000"/>
                  <a:gd name="connsiteX1056" fmla="*/ 7047 w 10000"/>
                  <a:gd name="connsiteY1056" fmla="*/ 4744 h 10000"/>
                  <a:gd name="connsiteX1057" fmla="*/ 7022 w 10000"/>
                  <a:gd name="connsiteY1057" fmla="*/ 4725 h 10000"/>
                  <a:gd name="connsiteX1058" fmla="*/ 7000 w 10000"/>
                  <a:gd name="connsiteY1058" fmla="*/ 4715 h 10000"/>
                  <a:gd name="connsiteX1059" fmla="*/ 6975 w 10000"/>
                  <a:gd name="connsiteY1059" fmla="*/ 4709 h 10000"/>
                  <a:gd name="connsiteX1060" fmla="*/ 6945 w 10000"/>
                  <a:gd name="connsiteY1060" fmla="*/ 4696 h 10000"/>
                  <a:gd name="connsiteX1061" fmla="*/ 6953 w 10000"/>
                  <a:gd name="connsiteY1061" fmla="*/ 4679 h 10000"/>
                  <a:gd name="connsiteX1062" fmla="*/ 6961 w 10000"/>
                  <a:gd name="connsiteY1062" fmla="*/ 4660 h 10000"/>
                  <a:gd name="connsiteX1063" fmla="*/ 6983 w 10000"/>
                  <a:gd name="connsiteY1063" fmla="*/ 4644 h 10000"/>
                  <a:gd name="connsiteX1064" fmla="*/ 7014 w 10000"/>
                  <a:gd name="connsiteY1064" fmla="*/ 4634 h 10000"/>
                  <a:gd name="connsiteX1065" fmla="*/ 7025 w 10000"/>
                  <a:gd name="connsiteY1065" fmla="*/ 4615 h 10000"/>
                  <a:gd name="connsiteX1066" fmla="*/ 7047 w 10000"/>
                  <a:gd name="connsiteY1066" fmla="*/ 4582 h 10000"/>
                  <a:gd name="connsiteX1067" fmla="*/ 7069 w 10000"/>
                  <a:gd name="connsiteY1067" fmla="*/ 4563 h 10000"/>
                  <a:gd name="connsiteX1068" fmla="*/ 7078 w 10000"/>
                  <a:gd name="connsiteY1068" fmla="*/ 4553 h 10000"/>
                  <a:gd name="connsiteX1069" fmla="*/ 7097 w 10000"/>
                  <a:gd name="connsiteY1069" fmla="*/ 4527 h 10000"/>
                  <a:gd name="connsiteX1070" fmla="*/ 7122 w 10000"/>
                  <a:gd name="connsiteY1070" fmla="*/ 4517 h 10000"/>
                  <a:gd name="connsiteX1071" fmla="*/ 7139 w 10000"/>
                  <a:gd name="connsiteY1071" fmla="*/ 4488 h 10000"/>
                  <a:gd name="connsiteX1072" fmla="*/ 7147 w 10000"/>
                  <a:gd name="connsiteY1072" fmla="*/ 4459 h 10000"/>
                  <a:gd name="connsiteX1073" fmla="*/ 7161 w 10000"/>
                  <a:gd name="connsiteY1073" fmla="*/ 4440 h 10000"/>
                  <a:gd name="connsiteX1074" fmla="*/ 7177 w 10000"/>
                  <a:gd name="connsiteY1074" fmla="*/ 4430 h 10000"/>
                  <a:gd name="connsiteX1075" fmla="*/ 7202 w 10000"/>
                  <a:gd name="connsiteY1075" fmla="*/ 4407 h 10000"/>
                  <a:gd name="connsiteX1076" fmla="*/ 7224 w 10000"/>
                  <a:gd name="connsiteY1076" fmla="*/ 4417 h 10000"/>
                  <a:gd name="connsiteX1077" fmla="*/ 7241 w 10000"/>
                  <a:gd name="connsiteY1077" fmla="*/ 4404 h 10000"/>
                  <a:gd name="connsiteX1078" fmla="*/ 7263 w 10000"/>
                  <a:gd name="connsiteY1078" fmla="*/ 4398 h 10000"/>
                  <a:gd name="connsiteX1079" fmla="*/ 7283 w 10000"/>
                  <a:gd name="connsiteY1079" fmla="*/ 4424 h 10000"/>
                  <a:gd name="connsiteX1080" fmla="*/ 7305 w 10000"/>
                  <a:gd name="connsiteY1080" fmla="*/ 4433 h 10000"/>
                  <a:gd name="connsiteX1081" fmla="*/ 7332 w 10000"/>
                  <a:gd name="connsiteY1081" fmla="*/ 4443 h 10000"/>
                  <a:gd name="connsiteX1082" fmla="*/ 7380 w 10000"/>
                  <a:gd name="connsiteY1082" fmla="*/ 4398 h 10000"/>
                  <a:gd name="connsiteX1083" fmla="*/ 7404 w 10000"/>
                  <a:gd name="connsiteY1083" fmla="*/ 4378 h 10000"/>
                  <a:gd name="connsiteX1084" fmla="*/ 7418 w 10000"/>
                  <a:gd name="connsiteY1084" fmla="*/ 4369 h 10000"/>
                  <a:gd name="connsiteX1085" fmla="*/ 7443 w 10000"/>
                  <a:gd name="connsiteY1085" fmla="*/ 4356 h 10000"/>
                  <a:gd name="connsiteX1086" fmla="*/ 7460 w 10000"/>
                  <a:gd name="connsiteY1086" fmla="*/ 4385 h 10000"/>
                  <a:gd name="connsiteX1087" fmla="*/ 7460 w 10000"/>
                  <a:gd name="connsiteY1087" fmla="*/ 4404 h 10000"/>
                  <a:gd name="connsiteX1088" fmla="*/ 7499 w 10000"/>
                  <a:gd name="connsiteY1088" fmla="*/ 4417 h 10000"/>
                  <a:gd name="connsiteX1089" fmla="*/ 7515 w 10000"/>
                  <a:gd name="connsiteY1089" fmla="*/ 4414 h 10000"/>
                  <a:gd name="connsiteX1090" fmla="*/ 7565 w 10000"/>
                  <a:gd name="connsiteY1090" fmla="*/ 4385 h 10000"/>
                  <a:gd name="connsiteX1091" fmla="*/ 7579 w 10000"/>
                  <a:gd name="connsiteY1091" fmla="*/ 4346 h 10000"/>
                  <a:gd name="connsiteX1092" fmla="*/ 7582 w 10000"/>
                  <a:gd name="connsiteY1092" fmla="*/ 4317 h 10000"/>
                  <a:gd name="connsiteX1093" fmla="*/ 7590 w 10000"/>
                  <a:gd name="connsiteY1093" fmla="*/ 4301 h 10000"/>
                  <a:gd name="connsiteX1094" fmla="*/ 7612 w 10000"/>
                  <a:gd name="connsiteY1094" fmla="*/ 4271 h 10000"/>
                  <a:gd name="connsiteX1095" fmla="*/ 7623 w 10000"/>
                  <a:gd name="connsiteY1095" fmla="*/ 4262 h 10000"/>
                  <a:gd name="connsiteX1096" fmla="*/ 7634 w 10000"/>
                  <a:gd name="connsiteY1096" fmla="*/ 4245 h 10000"/>
                  <a:gd name="connsiteX1097" fmla="*/ 7645 w 10000"/>
                  <a:gd name="connsiteY1097" fmla="*/ 4265 h 10000"/>
                  <a:gd name="connsiteX1098" fmla="*/ 7670 w 10000"/>
                  <a:gd name="connsiteY1098" fmla="*/ 4284 h 10000"/>
                  <a:gd name="connsiteX1099" fmla="*/ 7701 w 10000"/>
                  <a:gd name="connsiteY1099" fmla="*/ 4275 h 10000"/>
                  <a:gd name="connsiteX1100" fmla="*/ 7717 w 10000"/>
                  <a:gd name="connsiteY1100" fmla="*/ 4275 h 10000"/>
                  <a:gd name="connsiteX1101" fmla="*/ 7740 w 10000"/>
                  <a:gd name="connsiteY1101" fmla="*/ 4284 h 10000"/>
                  <a:gd name="connsiteX1102" fmla="*/ 7767 w 10000"/>
                  <a:gd name="connsiteY1102" fmla="*/ 4284 h 10000"/>
                  <a:gd name="connsiteX1103" fmla="*/ 7895 w 10000"/>
                  <a:gd name="connsiteY1103" fmla="*/ 4207 h 10000"/>
                  <a:gd name="connsiteX1104" fmla="*/ 7895 w 10000"/>
                  <a:gd name="connsiteY1104" fmla="*/ 4187 h 10000"/>
                  <a:gd name="connsiteX1105" fmla="*/ 7895 w 10000"/>
                  <a:gd name="connsiteY1105" fmla="*/ 4171 h 10000"/>
                  <a:gd name="connsiteX1106" fmla="*/ 7903 w 10000"/>
                  <a:gd name="connsiteY1106" fmla="*/ 4148 h 10000"/>
                  <a:gd name="connsiteX1107" fmla="*/ 7917 w 10000"/>
                  <a:gd name="connsiteY1107" fmla="*/ 4158 h 10000"/>
                  <a:gd name="connsiteX1108" fmla="*/ 7967 w 10000"/>
                  <a:gd name="connsiteY1108" fmla="*/ 4203 h 10000"/>
                  <a:gd name="connsiteX1109" fmla="*/ 7994 w 10000"/>
                  <a:gd name="connsiteY1109" fmla="*/ 4203 h 10000"/>
                  <a:gd name="connsiteX1110" fmla="*/ 8064 w 10000"/>
                  <a:gd name="connsiteY1110" fmla="*/ 4242 h 10000"/>
                  <a:gd name="connsiteX1111" fmla="*/ 8083 w 10000"/>
                  <a:gd name="connsiteY1111" fmla="*/ 4245 h 10000"/>
                  <a:gd name="connsiteX1112" fmla="*/ 8105 w 10000"/>
                  <a:gd name="connsiteY1112" fmla="*/ 4226 h 10000"/>
                  <a:gd name="connsiteX1113" fmla="*/ 8136 w 10000"/>
                  <a:gd name="connsiteY1113" fmla="*/ 4187 h 10000"/>
                  <a:gd name="connsiteX1114" fmla="*/ 8161 w 10000"/>
                  <a:gd name="connsiteY1114" fmla="*/ 4168 h 10000"/>
                  <a:gd name="connsiteX1115" fmla="*/ 8172 w 10000"/>
                  <a:gd name="connsiteY1115" fmla="*/ 4161 h 10000"/>
                  <a:gd name="connsiteX1116" fmla="*/ 8208 w 10000"/>
                  <a:gd name="connsiteY1116" fmla="*/ 4168 h 10000"/>
                  <a:gd name="connsiteX1117" fmla="*/ 8235 w 10000"/>
                  <a:gd name="connsiteY1117" fmla="*/ 4168 h 10000"/>
                  <a:gd name="connsiteX1118" fmla="*/ 8258 w 10000"/>
                  <a:gd name="connsiteY1118" fmla="*/ 4152 h 10000"/>
                  <a:gd name="connsiteX1119" fmla="*/ 8283 w 10000"/>
                  <a:gd name="connsiteY1119" fmla="*/ 4152 h 10000"/>
                  <a:gd name="connsiteX1120" fmla="*/ 8299 w 10000"/>
                  <a:gd name="connsiteY1120" fmla="*/ 4132 h 10000"/>
                  <a:gd name="connsiteX1121" fmla="*/ 8316 w 10000"/>
                  <a:gd name="connsiteY1121" fmla="*/ 4113 h 10000"/>
                  <a:gd name="connsiteX1122" fmla="*/ 8330 w 10000"/>
                  <a:gd name="connsiteY1122" fmla="*/ 4084 h 10000"/>
                  <a:gd name="connsiteX1123" fmla="*/ 8341 w 10000"/>
                  <a:gd name="connsiteY1123" fmla="*/ 4058 h 10000"/>
                  <a:gd name="connsiteX1124" fmla="*/ 8349 w 10000"/>
                  <a:gd name="connsiteY1124" fmla="*/ 4064 h 10000"/>
                  <a:gd name="connsiteX1125" fmla="*/ 8366 w 10000"/>
                  <a:gd name="connsiteY1125" fmla="*/ 4067 h 10000"/>
                  <a:gd name="connsiteX1126" fmla="*/ 8374 w 10000"/>
                  <a:gd name="connsiteY1126" fmla="*/ 4084 h 10000"/>
                  <a:gd name="connsiteX1127" fmla="*/ 8402 w 10000"/>
                  <a:gd name="connsiteY1127" fmla="*/ 4054 h 10000"/>
                  <a:gd name="connsiteX1128" fmla="*/ 8427 w 10000"/>
                  <a:gd name="connsiteY1128" fmla="*/ 4028 h 10000"/>
                  <a:gd name="connsiteX1129" fmla="*/ 8438 w 10000"/>
                  <a:gd name="connsiteY1129" fmla="*/ 4025 h 10000"/>
                  <a:gd name="connsiteX1130" fmla="*/ 8468 w 10000"/>
                  <a:gd name="connsiteY1130" fmla="*/ 4006 h 10000"/>
                  <a:gd name="connsiteX1131" fmla="*/ 8485 w 10000"/>
                  <a:gd name="connsiteY1131" fmla="*/ 3999 h 10000"/>
                  <a:gd name="connsiteX1132" fmla="*/ 8493 w 10000"/>
                  <a:gd name="connsiteY1132" fmla="*/ 4025 h 10000"/>
                  <a:gd name="connsiteX1133" fmla="*/ 8515 w 10000"/>
                  <a:gd name="connsiteY1133" fmla="*/ 4028 h 10000"/>
                  <a:gd name="connsiteX1134" fmla="*/ 8543 w 10000"/>
                  <a:gd name="connsiteY1134" fmla="*/ 4009 h 10000"/>
                  <a:gd name="connsiteX1135" fmla="*/ 8551 w 10000"/>
                  <a:gd name="connsiteY1135" fmla="*/ 3990 h 10000"/>
                  <a:gd name="connsiteX1136" fmla="*/ 8582 w 10000"/>
                  <a:gd name="connsiteY1136" fmla="*/ 3977 h 10000"/>
                  <a:gd name="connsiteX1137" fmla="*/ 8596 w 10000"/>
                  <a:gd name="connsiteY1137" fmla="*/ 3977 h 10000"/>
                  <a:gd name="connsiteX1138" fmla="*/ 8607 w 10000"/>
                  <a:gd name="connsiteY1138" fmla="*/ 3980 h 10000"/>
                  <a:gd name="connsiteX1139" fmla="*/ 8645 w 10000"/>
                  <a:gd name="connsiteY1139" fmla="*/ 3970 h 10000"/>
                  <a:gd name="connsiteX1140" fmla="*/ 8654 w 10000"/>
                  <a:gd name="connsiteY1140" fmla="*/ 3951 h 10000"/>
                  <a:gd name="connsiteX1141" fmla="*/ 8670 w 10000"/>
                  <a:gd name="connsiteY1141" fmla="*/ 3935 h 10000"/>
                  <a:gd name="connsiteX1142" fmla="*/ 8695 w 10000"/>
                  <a:gd name="connsiteY1142" fmla="*/ 3935 h 10000"/>
                  <a:gd name="connsiteX1143" fmla="*/ 8704 w 10000"/>
                  <a:gd name="connsiteY1143" fmla="*/ 3951 h 10000"/>
                  <a:gd name="connsiteX1144" fmla="*/ 8717 w 10000"/>
                  <a:gd name="connsiteY1144" fmla="*/ 3964 h 10000"/>
                  <a:gd name="connsiteX1145" fmla="*/ 8751 w 10000"/>
                  <a:gd name="connsiteY1145" fmla="*/ 3951 h 10000"/>
                  <a:gd name="connsiteX1146" fmla="*/ 8776 w 10000"/>
                  <a:gd name="connsiteY1146" fmla="*/ 3935 h 10000"/>
                  <a:gd name="connsiteX1147" fmla="*/ 8798 w 10000"/>
                  <a:gd name="connsiteY1147" fmla="*/ 3925 h 10000"/>
                  <a:gd name="connsiteX1148" fmla="*/ 8806 w 10000"/>
                  <a:gd name="connsiteY1148" fmla="*/ 3892 h 10000"/>
                  <a:gd name="connsiteX1149" fmla="*/ 8814 w 10000"/>
                  <a:gd name="connsiteY1149" fmla="*/ 3876 h 10000"/>
                  <a:gd name="connsiteX1150" fmla="*/ 8839 w 10000"/>
                  <a:gd name="connsiteY1150" fmla="*/ 3873 h 10000"/>
                  <a:gd name="connsiteX1151" fmla="*/ 8842 w 10000"/>
                  <a:gd name="connsiteY1151" fmla="*/ 3876 h 10000"/>
                  <a:gd name="connsiteX1152" fmla="*/ 8856 w 10000"/>
                  <a:gd name="connsiteY1152" fmla="*/ 3863 h 10000"/>
                  <a:gd name="connsiteX1153" fmla="*/ 8856 w 10000"/>
                  <a:gd name="connsiteY1153" fmla="*/ 3841 h 10000"/>
                  <a:gd name="connsiteX1154" fmla="*/ 8870 w 10000"/>
                  <a:gd name="connsiteY1154" fmla="*/ 3821 h 10000"/>
                  <a:gd name="connsiteX1155" fmla="*/ 8903 w 10000"/>
                  <a:gd name="connsiteY1155" fmla="*/ 3802 h 10000"/>
                  <a:gd name="connsiteX1156" fmla="*/ 8914 w 10000"/>
                  <a:gd name="connsiteY1156" fmla="*/ 3782 h 10000"/>
                  <a:gd name="connsiteX1157" fmla="*/ 8939 w 10000"/>
                  <a:gd name="connsiteY1157" fmla="*/ 3782 h 10000"/>
                  <a:gd name="connsiteX1158" fmla="*/ 8961 w 10000"/>
                  <a:gd name="connsiteY1158" fmla="*/ 3779 h 10000"/>
                  <a:gd name="connsiteX1159" fmla="*/ 8983 w 10000"/>
                  <a:gd name="connsiteY1159" fmla="*/ 3760 h 10000"/>
                  <a:gd name="connsiteX1160" fmla="*/ 9003 w 10000"/>
                  <a:gd name="connsiteY1160" fmla="*/ 3763 h 10000"/>
                  <a:gd name="connsiteX1161" fmla="*/ 9019 w 10000"/>
                  <a:gd name="connsiteY1161" fmla="*/ 3779 h 10000"/>
                  <a:gd name="connsiteX1162" fmla="*/ 9050 w 10000"/>
                  <a:gd name="connsiteY1162" fmla="*/ 3812 h 10000"/>
                  <a:gd name="connsiteX1163" fmla="*/ 9080 w 10000"/>
                  <a:gd name="connsiteY1163" fmla="*/ 3831 h 10000"/>
                  <a:gd name="connsiteX1164" fmla="*/ 9097 w 10000"/>
                  <a:gd name="connsiteY1164" fmla="*/ 3867 h 10000"/>
                  <a:gd name="connsiteX1165" fmla="*/ 9114 w 10000"/>
                  <a:gd name="connsiteY1165" fmla="*/ 3902 h 10000"/>
                  <a:gd name="connsiteX1166" fmla="*/ 9122 w 10000"/>
                  <a:gd name="connsiteY1166" fmla="*/ 3935 h 10000"/>
                  <a:gd name="connsiteX1167" fmla="*/ 9125 w 10000"/>
                  <a:gd name="connsiteY1167" fmla="*/ 3964 h 10000"/>
                  <a:gd name="connsiteX1168" fmla="*/ 9130 w 10000"/>
                  <a:gd name="connsiteY1168" fmla="*/ 3999 h 10000"/>
                  <a:gd name="connsiteX1169" fmla="*/ 9130 w 10000"/>
                  <a:gd name="connsiteY1169" fmla="*/ 4054 h 10000"/>
                  <a:gd name="connsiteX1170" fmla="*/ 9155 w 10000"/>
                  <a:gd name="connsiteY1170" fmla="*/ 4093 h 10000"/>
                  <a:gd name="connsiteX1171" fmla="*/ 9169 w 10000"/>
                  <a:gd name="connsiteY1171" fmla="*/ 4090 h 10000"/>
                  <a:gd name="connsiteX1172" fmla="*/ 9211 w 10000"/>
                  <a:gd name="connsiteY1172" fmla="*/ 4077 h 10000"/>
                  <a:gd name="connsiteX1173" fmla="*/ 9244 w 10000"/>
                  <a:gd name="connsiteY1173" fmla="*/ 4077 h 10000"/>
                  <a:gd name="connsiteX1174" fmla="*/ 9252 w 10000"/>
                  <a:gd name="connsiteY1174" fmla="*/ 4103 h 10000"/>
                  <a:gd name="connsiteX1175" fmla="*/ 9258 w 10000"/>
                  <a:gd name="connsiteY1175" fmla="*/ 4148 h 10000"/>
                  <a:gd name="connsiteX1176" fmla="*/ 9269 w 10000"/>
                  <a:gd name="connsiteY1176" fmla="*/ 4158 h 10000"/>
                  <a:gd name="connsiteX1177" fmla="*/ 9294 w 10000"/>
                  <a:gd name="connsiteY1177" fmla="*/ 4158 h 10000"/>
                  <a:gd name="connsiteX1178" fmla="*/ 9319 w 10000"/>
                  <a:gd name="connsiteY1178" fmla="*/ 4168 h 10000"/>
                  <a:gd name="connsiteX1179" fmla="*/ 9346 w 10000"/>
                  <a:gd name="connsiteY1179" fmla="*/ 4190 h 10000"/>
                  <a:gd name="connsiteX1180" fmla="*/ 9357 w 10000"/>
                  <a:gd name="connsiteY1180" fmla="*/ 4168 h 10000"/>
                  <a:gd name="connsiteX1181" fmla="*/ 9371 w 10000"/>
                  <a:gd name="connsiteY1181" fmla="*/ 4132 h 10000"/>
                  <a:gd name="connsiteX1182" fmla="*/ 9391 w 10000"/>
                  <a:gd name="connsiteY1182" fmla="*/ 4113 h 10000"/>
                  <a:gd name="connsiteX1183" fmla="*/ 9407 w 10000"/>
                  <a:gd name="connsiteY1183" fmla="*/ 4103 h 10000"/>
                  <a:gd name="connsiteX1184" fmla="*/ 9435 w 10000"/>
                  <a:gd name="connsiteY1184" fmla="*/ 4100 h 10000"/>
                  <a:gd name="connsiteX1185" fmla="*/ 9460 w 10000"/>
                  <a:gd name="connsiteY1185" fmla="*/ 4084 h 10000"/>
                  <a:gd name="connsiteX1186" fmla="*/ 9485 w 10000"/>
                  <a:gd name="connsiteY1186" fmla="*/ 4067 h 10000"/>
                  <a:gd name="connsiteX1187" fmla="*/ 9496 w 10000"/>
                  <a:gd name="connsiteY1187" fmla="*/ 4054 h 10000"/>
                  <a:gd name="connsiteX1188" fmla="*/ 9526 w 10000"/>
                  <a:gd name="connsiteY1188" fmla="*/ 4048 h 10000"/>
                  <a:gd name="connsiteX1189" fmla="*/ 9557 w 10000"/>
                  <a:gd name="connsiteY1189" fmla="*/ 4038 h 10000"/>
                  <a:gd name="connsiteX1190" fmla="*/ 9584 w 10000"/>
                  <a:gd name="connsiteY1190" fmla="*/ 4019 h 10000"/>
                  <a:gd name="connsiteX1191" fmla="*/ 9623 w 10000"/>
                  <a:gd name="connsiteY1191" fmla="*/ 4016 h 10000"/>
                  <a:gd name="connsiteX1192" fmla="*/ 9648 w 10000"/>
                  <a:gd name="connsiteY1192" fmla="*/ 4009 h 10000"/>
                  <a:gd name="connsiteX1193" fmla="*/ 9673 w 10000"/>
                  <a:gd name="connsiteY1193" fmla="*/ 4019 h 10000"/>
                  <a:gd name="connsiteX1194" fmla="*/ 9712 w 10000"/>
                  <a:gd name="connsiteY1194" fmla="*/ 4038 h 10000"/>
                  <a:gd name="connsiteX1195" fmla="*/ 9742 w 10000"/>
                  <a:gd name="connsiteY1195" fmla="*/ 4074 h 10000"/>
                  <a:gd name="connsiteX1196" fmla="*/ 9776 w 10000"/>
                  <a:gd name="connsiteY1196" fmla="*/ 4093 h 10000"/>
                  <a:gd name="connsiteX1197" fmla="*/ 9814 w 10000"/>
                  <a:gd name="connsiteY1197" fmla="*/ 4109 h 10000"/>
                  <a:gd name="connsiteX1198" fmla="*/ 9859 w 10000"/>
                  <a:gd name="connsiteY1198" fmla="*/ 4119 h 10000"/>
                  <a:gd name="connsiteX1199" fmla="*/ 9898 w 10000"/>
                  <a:gd name="connsiteY1199" fmla="*/ 4122 h 10000"/>
                  <a:gd name="connsiteX1200" fmla="*/ 9931 w 10000"/>
                  <a:gd name="connsiteY1200" fmla="*/ 4109 h 10000"/>
                  <a:gd name="connsiteX1201" fmla="*/ 9956 w 10000"/>
                  <a:gd name="connsiteY1201" fmla="*/ 4100 h 10000"/>
                  <a:gd name="connsiteX1202" fmla="*/ 9981 w 10000"/>
                  <a:gd name="connsiteY1202" fmla="*/ 4067 h 10000"/>
                  <a:gd name="connsiteX1203" fmla="*/ 9994 w 10000"/>
                  <a:gd name="connsiteY1203" fmla="*/ 4035 h 10000"/>
                  <a:gd name="connsiteX1204" fmla="*/ 10000 w 10000"/>
                  <a:gd name="connsiteY1204" fmla="*/ 3996 h 10000"/>
                  <a:gd name="connsiteX1205" fmla="*/ 9994 w 10000"/>
                  <a:gd name="connsiteY1205" fmla="*/ 3941 h 10000"/>
                  <a:gd name="connsiteX1206" fmla="*/ 9986 w 10000"/>
                  <a:gd name="connsiteY1206" fmla="*/ 3905 h 10000"/>
                  <a:gd name="connsiteX1207" fmla="*/ 9981 w 10000"/>
                  <a:gd name="connsiteY1207" fmla="*/ 3857 h 10000"/>
                  <a:gd name="connsiteX1208" fmla="*/ 9989 w 10000"/>
                  <a:gd name="connsiteY1208" fmla="*/ 3837 h 10000"/>
                  <a:gd name="connsiteX1209" fmla="*/ 9989 w 10000"/>
                  <a:gd name="connsiteY1209" fmla="*/ 3812 h 10000"/>
                  <a:gd name="connsiteX1210" fmla="*/ 9981 w 10000"/>
                  <a:gd name="connsiteY1210" fmla="*/ 3792 h 10000"/>
                  <a:gd name="connsiteX1211" fmla="*/ 9970 w 10000"/>
                  <a:gd name="connsiteY1211" fmla="*/ 3763 h 10000"/>
                  <a:gd name="connsiteX1212" fmla="*/ 9945 w 10000"/>
                  <a:gd name="connsiteY1212" fmla="*/ 3705 h 10000"/>
                  <a:gd name="connsiteX1213" fmla="*/ 9931 w 10000"/>
                  <a:gd name="connsiteY1213" fmla="*/ 3659 h 10000"/>
                  <a:gd name="connsiteX1214" fmla="*/ 9903 w 10000"/>
                  <a:gd name="connsiteY1214" fmla="*/ 3640 h 10000"/>
                  <a:gd name="connsiteX1215" fmla="*/ 9881 w 10000"/>
                  <a:gd name="connsiteY1215" fmla="*/ 3620 h 10000"/>
                  <a:gd name="connsiteX1216" fmla="*/ 9856 w 10000"/>
                  <a:gd name="connsiteY1216" fmla="*/ 3595 h 10000"/>
                  <a:gd name="connsiteX1217" fmla="*/ 9817 w 10000"/>
                  <a:gd name="connsiteY1217" fmla="*/ 3562 h 10000"/>
                  <a:gd name="connsiteX1218" fmla="*/ 9795 w 10000"/>
                  <a:gd name="connsiteY1218" fmla="*/ 3546 h 10000"/>
                  <a:gd name="connsiteX1219" fmla="*/ 9778 w 10000"/>
                  <a:gd name="connsiteY1219" fmla="*/ 3527 h 10000"/>
                  <a:gd name="connsiteX1220" fmla="*/ 9745 w 10000"/>
                  <a:gd name="connsiteY1220" fmla="*/ 3501 h 10000"/>
                  <a:gd name="connsiteX1221" fmla="*/ 9726 w 10000"/>
                  <a:gd name="connsiteY1221" fmla="*/ 3488 h 10000"/>
                  <a:gd name="connsiteX1222" fmla="*/ 9704 w 10000"/>
                  <a:gd name="connsiteY1222" fmla="*/ 3472 h 10000"/>
                  <a:gd name="connsiteX1223" fmla="*/ 9695 w 10000"/>
                  <a:gd name="connsiteY1223" fmla="*/ 3468 h 10000"/>
                  <a:gd name="connsiteX1224" fmla="*/ 9690 w 10000"/>
                  <a:gd name="connsiteY1224" fmla="*/ 3459 h 10000"/>
                  <a:gd name="connsiteX1225" fmla="*/ 9673 w 10000"/>
                  <a:gd name="connsiteY1225" fmla="*/ 3449 h 10000"/>
                  <a:gd name="connsiteX1226" fmla="*/ 9665 w 10000"/>
                  <a:gd name="connsiteY1226" fmla="*/ 3442 h 10000"/>
                  <a:gd name="connsiteX1227" fmla="*/ 9654 w 10000"/>
                  <a:gd name="connsiteY1227" fmla="*/ 3449 h 10000"/>
                  <a:gd name="connsiteX1228" fmla="*/ 9521 w 10000"/>
                  <a:gd name="connsiteY1228" fmla="*/ 3394 h 10000"/>
                  <a:gd name="connsiteX1229" fmla="*/ 9510 w 10000"/>
                  <a:gd name="connsiteY1229" fmla="*/ 3368 h 10000"/>
                  <a:gd name="connsiteX1230" fmla="*/ 9496 w 10000"/>
                  <a:gd name="connsiteY1230" fmla="*/ 3287 h 10000"/>
                  <a:gd name="connsiteX1231" fmla="*/ 9488 w 10000"/>
                  <a:gd name="connsiteY1231" fmla="*/ 3216 h 10000"/>
                  <a:gd name="connsiteX1232" fmla="*/ 9493 w 10000"/>
                  <a:gd name="connsiteY1232" fmla="*/ 3174 h 10000"/>
                  <a:gd name="connsiteX1233" fmla="*/ 9501 w 10000"/>
                  <a:gd name="connsiteY1233" fmla="*/ 3128 h 10000"/>
                  <a:gd name="connsiteX1234" fmla="*/ 9488 w 10000"/>
                  <a:gd name="connsiteY1234" fmla="*/ 3025 h 10000"/>
                  <a:gd name="connsiteX1235" fmla="*/ 9446 w 10000"/>
                  <a:gd name="connsiteY1235" fmla="*/ 2931 h 10000"/>
                  <a:gd name="connsiteX1236" fmla="*/ 9382 w 10000"/>
                  <a:gd name="connsiteY1236" fmla="*/ 2837 h 10000"/>
                  <a:gd name="connsiteX1237" fmla="*/ 9316 w 10000"/>
                  <a:gd name="connsiteY1237" fmla="*/ 2753 h 10000"/>
                  <a:gd name="connsiteX1238" fmla="*/ 9294 w 10000"/>
                  <a:gd name="connsiteY1238" fmla="*/ 2655 h 10000"/>
                  <a:gd name="connsiteX1239" fmla="*/ 9213 w 10000"/>
                  <a:gd name="connsiteY1239" fmla="*/ 2328 h 10000"/>
                  <a:gd name="connsiteX1240" fmla="*/ 9172 w 10000"/>
                  <a:gd name="connsiteY1240" fmla="*/ 2286 h 10000"/>
                  <a:gd name="connsiteX1241" fmla="*/ 9019 w 10000"/>
                  <a:gd name="connsiteY1241" fmla="*/ 2082 h 10000"/>
                  <a:gd name="connsiteX1242" fmla="*/ 8906 w 10000"/>
                  <a:gd name="connsiteY1242" fmla="*/ 1946 h 10000"/>
                  <a:gd name="connsiteX1243" fmla="*/ 8801 w 10000"/>
                  <a:gd name="connsiteY1243" fmla="*/ 1778 h 10000"/>
                  <a:gd name="connsiteX1244" fmla="*/ 8806 w 10000"/>
                  <a:gd name="connsiteY1244" fmla="*/ 1713 h 10000"/>
                  <a:gd name="connsiteX1245" fmla="*/ 8809 w 10000"/>
                  <a:gd name="connsiteY1245" fmla="*/ 1703 h 10000"/>
                  <a:gd name="connsiteX1246" fmla="*/ 8817 w 10000"/>
                  <a:gd name="connsiteY1246" fmla="*/ 1713 h 10000"/>
                  <a:gd name="connsiteX1247" fmla="*/ 8834 w 10000"/>
                  <a:gd name="connsiteY1247" fmla="*/ 1729 h 10000"/>
                  <a:gd name="connsiteX1248" fmla="*/ 8839 w 10000"/>
                  <a:gd name="connsiteY1248" fmla="*/ 1729 h 10000"/>
                  <a:gd name="connsiteX1249" fmla="*/ 8848 w 10000"/>
                  <a:gd name="connsiteY1249" fmla="*/ 1723 h 10000"/>
                  <a:gd name="connsiteX1250" fmla="*/ 8850 w 10000"/>
                  <a:gd name="connsiteY1250" fmla="*/ 1703 h 10000"/>
                  <a:gd name="connsiteX1251" fmla="*/ 8850 w 10000"/>
                  <a:gd name="connsiteY1251" fmla="*/ 1684 h 10000"/>
                  <a:gd name="connsiteX1252" fmla="*/ 8850 w 10000"/>
                  <a:gd name="connsiteY1252" fmla="*/ 1648 h 10000"/>
                  <a:gd name="connsiteX1253" fmla="*/ 8881 w 10000"/>
                  <a:gd name="connsiteY1253" fmla="*/ 1571 h 10000"/>
                  <a:gd name="connsiteX1254" fmla="*/ 8895 w 10000"/>
                  <a:gd name="connsiteY1254" fmla="*/ 1541 h 10000"/>
                  <a:gd name="connsiteX1255" fmla="*/ 8895 w 10000"/>
                  <a:gd name="connsiteY1255" fmla="*/ 1525 h 10000"/>
                  <a:gd name="connsiteX1256" fmla="*/ 8881 w 10000"/>
                  <a:gd name="connsiteY1256" fmla="*/ 1516 h 10000"/>
                  <a:gd name="connsiteX1257" fmla="*/ 8864 w 10000"/>
                  <a:gd name="connsiteY1257" fmla="*/ 1522 h 10000"/>
                  <a:gd name="connsiteX1258" fmla="*/ 8850 w 10000"/>
                  <a:gd name="connsiteY1258" fmla="*/ 1535 h 10000"/>
                  <a:gd name="connsiteX1259" fmla="*/ 8834 w 10000"/>
                  <a:gd name="connsiteY1259" fmla="*/ 1571 h 10000"/>
                  <a:gd name="connsiteX1260" fmla="*/ 8825 w 10000"/>
                  <a:gd name="connsiteY1260" fmla="*/ 1587 h 10000"/>
                  <a:gd name="connsiteX1261" fmla="*/ 8776 w 10000"/>
                  <a:gd name="connsiteY1261" fmla="*/ 1571 h 10000"/>
                  <a:gd name="connsiteX1262" fmla="*/ 8745 w 10000"/>
                  <a:gd name="connsiteY1262" fmla="*/ 1580 h 10000"/>
                  <a:gd name="connsiteX1263" fmla="*/ 8720 w 10000"/>
                  <a:gd name="connsiteY1263" fmla="*/ 1587 h 10000"/>
                  <a:gd name="connsiteX1264" fmla="*/ 8709 w 10000"/>
                  <a:gd name="connsiteY1264" fmla="*/ 1609 h 10000"/>
                  <a:gd name="connsiteX1265" fmla="*/ 8693 w 10000"/>
                  <a:gd name="connsiteY1265" fmla="*/ 1616 h 10000"/>
                  <a:gd name="connsiteX1266" fmla="*/ 8684 w 10000"/>
                  <a:gd name="connsiteY1266" fmla="*/ 1639 h 10000"/>
                  <a:gd name="connsiteX1267" fmla="*/ 8684 w 10000"/>
                  <a:gd name="connsiteY1267" fmla="*/ 1658 h 10000"/>
                  <a:gd name="connsiteX1268" fmla="*/ 8665 w 10000"/>
                  <a:gd name="connsiteY1268" fmla="*/ 1655 h 10000"/>
                  <a:gd name="connsiteX1269" fmla="*/ 8665 w 10000"/>
                  <a:gd name="connsiteY1269" fmla="*/ 1645 h 10000"/>
                  <a:gd name="connsiteX1270" fmla="*/ 8665 w 10000"/>
                  <a:gd name="connsiteY1270" fmla="*/ 1626 h 10000"/>
                  <a:gd name="connsiteX1271" fmla="*/ 8676 w 10000"/>
                  <a:gd name="connsiteY1271" fmla="*/ 1609 h 10000"/>
                  <a:gd name="connsiteX1272" fmla="*/ 8679 w 10000"/>
                  <a:gd name="connsiteY1272" fmla="*/ 1597 h 10000"/>
                  <a:gd name="connsiteX1273" fmla="*/ 8687 w 10000"/>
                  <a:gd name="connsiteY1273" fmla="*/ 1577 h 10000"/>
                  <a:gd name="connsiteX1274" fmla="*/ 8695 w 10000"/>
                  <a:gd name="connsiteY1274" fmla="*/ 1554 h 10000"/>
                  <a:gd name="connsiteX1275" fmla="*/ 8709 w 10000"/>
                  <a:gd name="connsiteY1275" fmla="*/ 1532 h 10000"/>
                  <a:gd name="connsiteX1276" fmla="*/ 8704 w 10000"/>
                  <a:gd name="connsiteY1276" fmla="*/ 1512 h 10000"/>
                  <a:gd name="connsiteX1277" fmla="*/ 8695 w 10000"/>
                  <a:gd name="connsiteY1277" fmla="*/ 1503 h 10000"/>
                  <a:gd name="connsiteX1278" fmla="*/ 8684 w 10000"/>
                  <a:gd name="connsiteY1278" fmla="*/ 1503 h 10000"/>
                  <a:gd name="connsiteX1279" fmla="*/ 8670 w 10000"/>
                  <a:gd name="connsiteY1279" fmla="*/ 1525 h 10000"/>
                  <a:gd name="connsiteX1280" fmla="*/ 8665 w 10000"/>
                  <a:gd name="connsiteY1280" fmla="*/ 1545 h 10000"/>
                  <a:gd name="connsiteX1281" fmla="*/ 8654 w 10000"/>
                  <a:gd name="connsiteY1281" fmla="*/ 1567 h 10000"/>
                  <a:gd name="connsiteX1282" fmla="*/ 8648 w 10000"/>
                  <a:gd name="connsiteY1282" fmla="*/ 1587 h 10000"/>
                  <a:gd name="connsiteX1283" fmla="*/ 8640 w 10000"/>
                  <a:gd name="connsiteY1283" fmla="*/ 1629 h 10000"/>
                  <a:gd name="connsiteX1284" fmla="*/ 8620 w 10000"/>
                  <a:gd name="connsiteY1284" fmla="*/ 1635 h 10000"/>
                  <a:gd name="connsiteX1285" fmla="*/ 8612 w 10000"/>
                  <a:gd name="connsiteY1285" fmla="*/ 1635 h 10000"/>
                  <a:gd name="connsiteX1286" fmla="*/ 8604 w 10000"/>
                  <a:gd name="connsiteY1286" fmla="*/ 1626 h 10000"/>
                  <a:gd name="connsiteX1287" fmla="*/ 8596 w 10000"/>
                  <a:gd name="connsiteY1287" fmla="*/ 1616 h 10000"/>
                  <a:gd name="connsiteX1288" fmla="*/ 8596 w 10000"/>
                  <a:gd name="connsiteY1288" fmla="*/ 1580 h 10000"/>
                  <a:gd name="connsiteX1289" fmla="*/ 8587 w 10000"/>
                  <a:gd name="connsiteY1289" fmla="*/ 1545 h 10000"/>
                  <a:gd name="connsiteX1290" fmla="*/ 8565 w 10000"/>
                  <a:gd name="connsiteY1290" fmla="*/ 1516 h 10000"/>
                  <a:gd name="connsiteX1291" fmla="*/ 8543 w 10000"/>
                  <a:gd name="connsiteY1291" fmla="*/ 1512 h 10000"/>
                  <a:gd name="connsiteX1292" fmla="*/ 8518 w 10000"/>
                  <a:gd name="connsiteY1292" fmla="*/ 1532 h 10000"/>
                  <a:gd name="connsiteX1293" fmla="*/ 8476 w 10000"/>
                  <a:gd name="connsiteY1293" fmla="*/ 1567 h 10000"/>
                  <a:gd name="connsiteX1294" fmla="*/ 8454 w 10000"/>
                  <a:gd name="connsiteY1294" fmla="*/ 1551 h 10000"/>
                  <a:gd name="connsiteX1295" fmla="*/ 8402 w 10000"/>
                  <a:gd name="connsiteY1295" fmla="*/ 1493 h 10000"/>
                  <a:gd name="connsiteX1296" fmla="*/ 8371 w 10000"/>
                  <a:gd name="connsiteY1296" fmla="*/ 1428 h 10000"/>
                  <a:gd name="connsiteX1297" fmla="*/ 8072 w 10000"/>
                  <a:gd name="connsiteY1297" fmla="*/ 1422 h 10000"/>
                  <a:gd name="connsiteX1298" fmla="*/ 7823 w 10000"/>
                  <a:gd name="connsiteY1298" fmla="*/ 1279 h 10000"/>
                  <a:gd name="connsiteX1299" fmla="*/ 7587 w 10000"/>
                  <a:gd name="connsiteY1299" fmla="*/ 1133 h 10000"/>
                  <a:gd name="connsiteX1300" fmla="*/ 7526 w 10000"/>
                  <a:gd name="connsiteY1300" fmla="*/ 1098 h 10000"/>
                  <a:gd name="connsiteX1301" fmla="*/ 7346 w 10000"/>
                  <a:gd name="connsiteY1301" fmla="*/ 991 h 10000"/>
                  <a:gd name="connsiteX1302" fmla="*/ 7321 w 10000"/>
                  <a:gd name="connsiteY1302" fmla="*/ 959 h 10000"/>
                  <a:gd name="connsiteX1303" fmla="*/ 7307 w 10000"/>
                  <a:gd name="connsiteY1303" fmla="*/ 871 h 10000"/>
                  <a:gd name="connsiteX1304" fmla="*/ 7224 w 10000"/>
                  <a:gd name="connsiteY1304" fmla="*/ 816 h 10000"/>
                  <a:gd name="connsiteX1305" fmla="*/ 7147 w 10000"/>
                  <a:gd name="connsiteY1305" fmla="*/ 787 h 10000"/>
                  <a:gd name="connsiteX1306" fmla="*/ 7080 w 10000"/>
                  <a:gd name="connsiteY1306" fmla="*/ 742 h 10000"/>
                  <a:gd name="connsiteX1307" fmla="*/ 7069 w 10000"/>
                  <a:gd name="connsiteY1307" fmla="*/ 767 h 10000"/>
                  <a:gd name="connsiteX1308" fmla="*/ 7033 w 10000"/>
                  <a:gd name="connsiteY1308" fmla="*/ 787 h 10000"/>
                  <a:gd name="connsiteX1309" fmla="*/ 6820 w 10000"/>
                  <a:gd name="connsiteY1309" fmla="*/ 878 h 10000"/>
                  <a:gd name="connsiteX1310" fmla="*/ 6726 w 10000"/>
                  <a:gd name="connsiteY1310" fmla="*/ 897 h 10000"/>
                  <a:gd name="connsiteX1311" fmla="*/ 6626 w 10000"/>
                  <a:gd name="connsiteY1311" fmla="*/ 955 h 10000"/>
                  <a:gd name="connsiteX1312" fmla="*/ 6582 w 10000"/>
                  <a:gd name="connsiteY1312" fmla="*/ 946 h 10000"/>
                  <a:gd name="connsiteX1313" fmla="*/ 6571 w 10000"/>
                  <a:gd name="connsiteY1313" fmla="*/ 955 h 10000"/>
                  <a:gd name="connsiteX1314" fmla="*/ 6507 w 10000"/>
                  <a:gd name="connsiteY1314" fmla="*/ 975 h 10000"/>
                  <a:gd name="connsiteX1315" fmla="*/ 6485 w 10000"/>
                  <a:gd name="connsiteY1315" fmla="*/ 975 h 10000"/>
                  <a:gd name="connsiteX1316" fmla="*/ 6476 w 10000"/>
                  <a:gd name="connsiteY1316" fmla="*/ 965 h 10000"/>
                  <a:gd name="connsiteX1317" fmla="*/ 6474 w 10000"/>
                  <a:gd name="connsiteY1317" fmla="*/ 936 h 10000"/>
                  <a:gd name="connsiteX1318" fmla="*/ 6452 w 10000"/>
                  <a:gd name="connsiteY1318" fmla="*/ 887 h 10000"/>
                  <a:gd name="connsiteX1319" fmla="*/ 6352 w 10000"/>
                  <a:gd name="connsiteY1319" fmla="*/ 767 h 10000"/>
                  <a:gd name="connsiteX1320" fmla="*/ 6313 w 10000"/>
                  <a:gd name="connsiteY1320" fmla="*/ 732 h 10000"/>
                  <a:gd name="connsiteX1321" fmla="*/ 6296 w 10000"/>
                  <a:gd name="connsiteY1321" fmla="*/ 690 h 10000"/>
                  <a:gd name="connsiteX1322" fmla="*/ 6271 w 10000"/>
                  <a:gd name="connsiteY1322" fmla="*/ 664 h 10000"/>
                  <a:gd name="connsiteX1323" fmla="*/ 6266 w 10000"/>
                  <a:gd name="connsiteY1323" fmla="*/ 654 h 10000"/>
                  <a:gd name="connsiteX1324" fmla="*/ 6111 w 10000"/>
                  <a:gd name="connsiteY1324" fmla="*/ 398 h 10000"/>
                  <a:gd name="connsiteX1325" fmla="*/ 5903 w 10000"/>
                  <a:gd name="connsiteY1325" fmla="*/ 408 h 10000"/>
                  <a:gd name="connsiteX1326" fmla="*/ 5837 w 10000"/>
                  <a:gd name="connsiteY1326" fmla="*/ 427 h 10000"/>
                  <a:gd name="connsiteX1327" fmla="*/ 5756 w 10000"/>
                  <a:gd name="connsiteY1327" fmla="*/ 453 h 10000"/>
                  <a:gd name="connsiteX1328" fmla="*/ 5681 w 10000"/>
                  <a:gd name="connsiteY1328" fmla="*/ 453 h 10000"/>
                  <a:gd name="connsiteX1329" fmla="*/ 5609 w 10000"/>
                  <a:gd name="connsiteY1329" fmla="*/ 447 h 10000"/>
                  <a:gd name="connsiteX1330" fmla="*/ 5554 w 10000"/>
                  <a:gd name="connsiteY1330" fmla="*/ 304 h 10000"/>
                  <a:gd name="connsiteX1331" fmla="*/ 5529 w 10000"/>
                  <a:gd name="connsiteY1331" fmla="*/ 301 h 10000"/>
                  <a:gd name="connsiteX1332" fmla="*/ 5393 w 10000"/>
                  <a:gd name="connsiteY1332" fmla="*/ 256 h 10000"/>
                  <a:gd name="connsiteX1333" fmla="*/ 5366 w 10000"/>
                  <a:gd name="connsiteY1333" fmla="*/ 220 h 10000"/>
                  <a:gd name="connsiteX1334" fmla="*/ 5249 w 10000"/>
                  <a:gd name="connsiteY1334" fmla="*/ 155 h 10000"/>
                  <a:gd name="connsiteX1335" fmla="*/ 5141 w 10000"/>
                  <a:gd name="connsiteY1335" fmla="*/ 52 h 10000"/>
                  <a:gd name="connsiteX1336" fmla="*/ 5116 w 10000"/>
                  <a:gd name="connsiteY1336" fmla="*/ 3 h 10000"/>
                  <a:gd name="connsiteX1337" fmla="*/ 5061 w 10000"/>
                  <a:gd name="connsiteY1337" fmla="*/ 0 h 10000"/>
                  <a:gd name="connsiteX1338" fmla="*/ 5036 w 10000"/>
                  <a:gd name="connsiteY1338" fmla="*/ 32 h 10000"/>
                  <a:gd name="connsiteX1339" fmla="*/ 4942 w 10000"/>
                  <a:gd name="connsiteY1339" fmla="*/ 133 h 10000"/>
                  <a:gd name="connsiteX1340" fmla="*/ 4900 w 10000"/>
                  <a:gd name="connsiteY1340" fmla="*/ 217 h 10000"/>
                  <a:gd name="connsiteX1341" fmla="*/ 4861 w 10000"/>
                  <a:gd name="connsiteY1341" fmla="*/ 198 h 10000"/>
                  <a:gd name="connsiteX1342" fmla="*/ 4795 w 10000"/>
                  <a:gd name="connsiteY1342" fmla="*/ 68 h 10000"/>
                  <a:gd name="connsiteX1343" fmla="*/ 4778 w 10000"/>
                  <a:gd name="connsiteY1343" fmla="*/ 62 h 10000"/>
                  <a:gd name="connsiteX1344" fmla="*/ 4765 w 10000"/>
                  <a:gd name="connsiteY1344" fmla="*/ 62 h 10000"/>
                  <a:gd name="connsiteX1345" fmla="*/ 4748 w 10000"/>
                  <a:gd name="connsiteY1345" fmla="*/ 68 h 10000"/>
                  <a:gd name="connsiteX1346" fmla="*/ 4673 w 10000"/>
                  <a:gd name="connsiteY1346" fmla="*/ 136 h 10000"/>
                  <a:gd name="connsiteX1347" fmla="*/ 4632 w 10000"/>
                  <a:gd name="connsiteY1347" fmla="*/ 201 h 10000"/>
                  <a:gd name="connsiteX1348" fmla="*/ 4623 w 10000"/>
                  <a:gd name="connsiteY1348" fmla="*/ 210 h 10000"/>
                  <a:gd name="connsiteX1349" fmla="*/ 4579 w 10000"/>
                  <a:gd name="connsiteY1349" fmla="*/ 220 h 10000"/>
                  <a:gd name="connsiteX1350" fmla="*/ 4479 w 10000"/>
                  <a:gd name="connsiteY1350" fmla="*/ 198 h 10000"/>
                  <a:gd name="connsiteX1351" fmla="*/ 4402 w 10000"/>
                  <a:gd name="connsiteY1351" fmla="*/ 165 h 10000"/>
                  <a:gd name="connsiteX1352" fmla="*/ 4374 w 10000"/>
                  <a:gd name="connsiteY1352" fmla="*/ 165 h 10000"/>
                  <a:gd name="connsiteX1353" fmla="*/ 4335 w 10000"/>
                  <a:gd name="connsiteY1353" fmla="*/ 172 h 10000"/>
                  <a:gd name="connsiteX1354" fmla="*/ 4302 w 10000"/>
                  <a:gd name="connsiteY1354" fmla="*/ 188 h 10000"/>
                  <a:gd name="connsiteX1355" fmla="*/ 4271 w 10000"/>
                  <a:gd name="connsiteY1355" fmla="*/ 220 h 10000"/>
                  <a:gd name="connsiteX1356" fmla="*/ 4238 w 10000"/>
                  <a:gd name="connsiteY1356" fmla="*/ 240 h 10000"/>
                  <a:gd name="connsiteX1357" fmla="*/ 4324 w 10000"/>
                  <a:gd name="connsiteY1357" fmla="*/ 1289 h 10000"/>
                  <a:gd name="connsiteX1358" fmla="*/ 3521 w 10000"/>
                  <a:gd name="connsiteY1358" fmla="*/ 7730 h 10000"/>
                  <a:gd name="connsiteX1359" fmla="*/ 3554 w 10000"/>
                  <a:gd name="connsiteY1359" fmla="*/ 7740 h 10000"/>
                  <a:gd name="connsiteX1360" fmla="*/ 3560 w 10000"/>
                  <a:gd name="connsiteY1360" fmla="*/ 7749 h 10000"/>
                  <a:gd name="connsiteX1361" fmla="*/ 3562 w 10000"/>
                  <a:gd name="connsiteY1361" fmla="*/ 7759 h 10000"/>
                  <a:gd name="connsiteX1362" fmla="*/ 3573 w 10000"/>
                  <a:gd name="connsiteY1362" fmla="*/ 7766 h 10000"/>
                  <a:gd name="connsiteX1363" fmla="*/ 3584 w 10000"/>
                  <a:gd name="connsiteY1363" fmla="*/ 7759 h 10000"/>
                  <a:gd name="connsiteX1364" fmla="*/ 3598 w 10000"/>
                  <a:gd name="connsiteY1364" fmla="*/ 7743 h 10000"/>
                  <a:gd name="connsiteX1365" fmla="*/ 3609 w 10000"/>
                  <a:gd name="connsiteY1365" fmla="*/ 7756 h 10000"/>
                  <a:gd name="connsiteX1366" fmla="*/ 3623 w 10000"/>
                  <a:gd name="connsiteY1366" fmla="*/ 7733 h 10000"/>
                  <a:gd name="connsiteX1367" fmla="*/ 3632 w 10000"/>
                  <a:gd name="connsiteY1367" fmla="*/ 7730 h 10000"/>
                  <a:gd name="connsiteX1368" fmla="*/ 3634 w 10000"/>
                  <a:gd name="connsiteY1368" fmla="*/ 7730 h 10000"/>
                  <a:gd name="connsiteX1369" fmla="*/ 3643 w 10000"/>
                  <a:gd name="connsiteY1369" fmla="*/ 7730 h 10000"/>
                  <a:gd name="connsiteX1370" fmla="*/ 3657 w 10000"/>
                  <a:gd name="connsiteY1370" fmla="*/ 7733 h 10000"/>
                  <a:gd name="connsiteX1371" fmla="*/ 3670 w 10000"/>
                  <a:gd name="connsiteY1371" fmla="*/ 7730 h 10000"/>
                  <a:gd name="connsiteX1372" fmla="*/ 3687 w 10000"/>
                  <a:gd name="connsiteY1372" fmla="*/ 7730 h 10000"/>
                  <a:gd name="connsiteX1373" fmla="*/ 3690 w 10000"/>
                  <a:gd name="connsiteY1373" fmla="*/ 7730 h 10000"/>
                  <a:gd name="connsiteX1374" fmla="*/ 3704 w 10000"/>
                  <a:gd name="connsiteY1374" fmla="*/ 7740 h 10000"/>
                  <a:gd name="connsiteX1375" fmla="*/ 3712 w 10000"/>
                  <a:gd name="connsiteY1375" fmla="*/ 7743 h 10000"/>
                  <a:gd name="connsiteX1376" fmla="*/ 3723 w 10000"/>
                  <a:gd name="connsiteY1376" fmla="*/ 7749 h 10000"/>
                  <a:gd name="connsiteX1377" fmla="*/ 3729 w 10000"/>
                  <a:gd name="connsiteY1377" fmla="*/ 7749 h 10000"/>
                  <a:gd name="connsiteX1378" fmla="*/ 3729 w 10000"/>
                  <a:gd name="connsiteY1378" fmla="*/ 7743 h 10000"/>
                  <a:gd name="connsiteX1379" fmla="*/ 3745 w 10000"/>
                  <a:gd name="connsiteY1379" fmla="*/ 7740 h 10000"/>
                  <a:gd name="connsiteX1380" fmla="*/ 3753 w 10000"/>
                  <a:gd name="connsiteY1380" fmla="*/ 7730 h 10000"/>
                  <a:gd name="connsiteX1381" fmla="*/ 3762 w 10000"/>
                  <a:gd name="connsiteY1381" fmla="*/ 7720 h 10000"/>
                  <a:gd name="connsiteX1382" fmla="*/ 3776 w 10000"/>
                  <a:gd name="connsiteY1382" fmla="*/ 7710 h 10000"/>
                  <a:gd name="connsiteX1383" fmla="*/ 3784 w 10000"/>
                  <a:gd name="connsiteY1383" fmla="*/ 7701 h 10000"/>
                  <a:gd name="connsiteX1384" fmla="*/ 3792 w 10000"/>
                  <a:gd name="connsiteY1384" fmla="*/ 7694 h 10000"/>
                  <a:gd name="connsiteX1385" fmla="*/ 3801 w 10000"/>
                  <a:gd name="connsiteY1385" fmla="*/ 7685 h 10000"/>
                  <a:gd name="connsiteX1386" fmla="*/ 3803 w 10000"/>
                  <a:gd name="connsiteY1386" fmla="*/ 7685 h 10000"/>
                  <a:gd name="connsiteX1387" fmla="*/ 3809 w 10000"/>
                  <a:gd name="connsiteY1387" fmla="*/ 7685 h 10000"/>
                  <a:gd name="connsiteX1388" fmla="*/ 3817 w 10000"/>
                  <a:gd name="connsiteY1388" fmla="*/ 7691 h 10000"/>
                  <a:gd name="connsiteX1389" fmla="*/ 3778 w 10000"/>
                  <a:gd name="connsiteY1389" fmla="*/ 7756 h 10000"/>
                  <a:gd name="connsiteX1390" fmla="*/ 3762 w 10000"/>
                  <a:gd name="connsiteY1390" fmla="*/ 7775 h 10000"/>
                  <a:gd name="connsiteX1391" fmla="*/ 3748 w 10000"/>
                  <a:gd name="connsiteY1391" fmla="*/ 7775 h 10000"/>
                  <a:gd name="connsiteX1392" fmla="*/ 3737 w 10000"/>
                  <a:gd name="connsiteY1392" fmla="*/ 7778 h 10000"/>
                  <a:gd name="connsiteX1393" fmla="*/ 3723 w 10000"/>
                  <a:gd name="connsiteY1393" fmla="*/ 7778 h 10000"/>
                  <a:gd name="connsiteX1394" fmla="*/ 3720 w 10000"/>
                  <a:gd name="connsiteY1394" fmla="*/ 7785 h 10000"/>
                  <a:gd name="connsiteX1395" fmla="*/ 3715 w 10000"/>
                  <a:gd name="connsiteY1395" fmla="*/ 7788 h 10000"/>
                  <a:gd name="connsiteX1396" fmla="*/ 3704 w 10000"/>
                  <a:gd name="connsiteY1396" fmla="*/ 7804 h 10000"/>
                  <a:gd name="connsiteX1397" fmla="*/ 3712 w 10000"/>
                  <a:gd name="connsiteY1397" fmla="*/ 8005 h 10000"/>
                  <a:gd name="connsiteX1398" fmla="*/ 3706 w 10000"/>
                  <a:gd name="connsiteY1398" fmla="*/ 8021 h 10000"/>
                  <a:gd name="connsiteX1399" fmla="*/ 3712 w 10000"/>
                  <a:gd name="connsiteY1399" fmla="*/ 8044 h 10000"/>
                  <a:gd name="connsiteX1400" fmla="*/ 3712 w 10000"/>
                  <a:gd name="connsiteY1400" fmla="*/ 8051 h 10000"/>
                  <a:gd name="connsiteX1401" fmla="*/ 3729 w 10000"/>
                  <a:gd name="connsiteY1401" fmla="*/ 8060 h 10000"/>
                  <a:gd name="connsiteX1402" fmla="*/ 3767 w 10000"/>
                  <a:gd name="connsiteY1402" fmla="*/ 8106 h 10000"/>
                  <a:gd name="connsiteX1403" fmla="*/ 3770 w 10000"/>
                  <a:gd name="connsiteY1403" fmla="*/ 8119 h 10000"/>
                  <a:gd name="connsiteX1404" fmla="*/ 3787 w 10000"/>
                  <a:gd name="connsiteY1404" fmla="*/ 8157 h 10000"/>
                  <a:gd name="connsiteX1405" fmla="*/ 3740 w 10000"/>
                  <a:gd name="connsiteY1405" fmla="*/ 8154 h 10000"/>
                  <a:gd name="connsiteX1406" fmla="*/ 3731 w 10000"/>
                  <a:gd name="connsiteY1406" fmla="*/ 8138 h 10000"/>
                  <a:gd name="connsiteX1407" fmla="*/ 3729 w 10000"/>
                  <a:gd name="connsiteY1407" fmla="*/ 8125 h 10000"/>
                  <a:gd name="connsiteX1408" fmla="*/ 3712 w 10000"/>
                  <a:gd name="connsiteY1408" fmla="*/ 8115 h 10000"/>
                  <a:gd name="connsiteX1409" fmla="*/ 3704 w 10000"/>
                  <a:gd name="connsiteY1409" fmla="*/ 8109 h 10000"/>
                  <a:gd name="connsiteX1410" fmla="*/ 3687 w 10000"/>
                  <a:gd name="connsiteY1410" fmla="*/ 8099 h 10000"/>
                  <a:gd name="connsiteX1411" fmla="*/ 3673 w 10000"/>
                  <a:gd name="connsiteY1411" fmla="*/ 8093 h 10000"/>
                  <a:gd name="connsiteX1412" fmla="*/ 3665 w 10000"/>
                  <a:gd name="connsiteY1412" fmla="*/ 8083 h 10000"/>
                  <a:gd name="connsiteX1413" fmla="*/ 3648 w 10000"/>
                  <a:gd name="connsiteY1413" fmla="*/ 8073 h 10000"/>
                  <a:gd name="connsiteX1414" fmla="*/ 3643 w 10000"/>
                  <a:gd name="connsiteY1414" fmla="*/ 8063 h 10000"/>
                  <a:gd name="connsiteX1415" fmla="*/ 3632 w 10000"/>
                  <a:gd name="connsiteY1415" fmla="*/ 8054 h 10000"/>
                  <a:gd name="connsiteX1416" fmla="*/ 3623 w 10000"/>
                  <a:gd name="connsiteY1416" fmla="*/ 8060 h 10000"/>
                  <a:gd name="connsiteX1417" fmla="*/ 3615 w 10000"/>
                  <a:gd name="connsiteY1417" fmla="*/ 8070 h 10000"/>
                  <a:gd name="connsiteX1418" fmla="*/ 3607 w 10000"/>
                  <a:gd name="connsiteY1418" fmla="*/ 8083 h 10000"/>
                  <a:gd name="connsiteX1419" fmla="*/ 3607 w 10000"/>
                  <a:gd name="connsiteY1419" fmla="*/ 8099 h 10000"/>
                  <a:gd name="connsiteX1420" fmla="*/ 3607 w 10000"/>
                  <a:gd name="connsiteY1420" fmla="*/ 8125 h 10000"/>
                  <a:gd name="connsiteX1421" fmla="*/ 3601 w 10000"/>
                  <a:gd name="connsiteY1421" fmla="*/ 8148 h 10000"/>
                  <a:gd name="connsiteX1422" fmla="*/ 3584 w 10000"/>
                  <a:gd name="connsiteY1422" fmla="*/ 8154 h 10000"/>
                  <a:gd name="connsiteX1423" fmla="*/ 3573 w 10000"/>
                  <a:gd name="connsiteY1423" fmla="*/ 8154 h 10000"/>
                  <a:gd name="connsiteX1424" fmla="*/ 3560 w 10000"/>
                  <a:gd name="connsiteY1424" fmla="*/ 8138 h 10000"/>
                  <a:gd name="connsiteX1425" fmla="*/ 3551 w 10000"/>
                  <a:gd name="connsiteY1425" fmla="*/ 8119 h 10000"/>
                  <a:gd name="connsiteX1426" fmla="*/ 3535 w 10000"/>
                  <a:gd name="connsiteY1426" fmla="*/ 8099 h 10000"/>
                  <a:gd name="connsiteX1427" fmla="*/ 3504 w 10000"/>
                  <a:gd name="connsiteY1427" fmla="*/ 8073 h 10000"/>
                  <a:gd name="connsiteX1428" fmla="*/ 3493 w 10000"/>
                  <a:gd name="connsiteY1428" fmla="*/ 8051 h 10000"/>
                  <a:gd name="connsiteX1429" fmla="*/ 3488 w 10000"/>
                  <a:gd name="connsiteY1429" fmla="*/ 8034 h 10000"/>
                  <a:gd name="connsiteX1430" fmla="*/ 3488 w 10000"/>
                  <a:gd name="connsiteY1430" fmla="*/ 8012 h 10000"/>
                  <a:gd name="connsiteX1431" fmla="*/ 3496 w 10000"/>
                  <a:gd name="connsiteY1431" fmla="*/ 8002 h 10000"/>
                  <a:gd name="connsiteX1432" fmla="*/ 3501 w 10000"/>
                  <a:gd name="connsiteY1432" fmla="*/ 7992 h 10000"/>
                  <a:gd name="connsiteX1433" fmla="*/ 3471 w 10000"/>
                  <a:gd name="connsiteY1433" fmla="*/ 7918 h 10000"/>
                  <a:gd name="connsiteX1434" fmla="*/ 3457 w 10000"/>
                  <a:gd name="connsiteY1434" fmla="*/ 7872 h 10000"/>
                  <a:gd name="connsiteX1435" fmla="*/ 3449 w 10000"/>
                  <a:gd name="connsiteY1435" fmla="*/ 7847 h 10000"/>
                  <a:gd name="connsiteX1436" fmla="*/ 3446 w 10000"/>
                  <a:gd name="connsiteY1436" fmla="*/ 7827 h 10000"/>
                  <a:gd name="connsiteX1437" fmla="*/ 3457 w 10000"/>
                  <a:gd name="connsiteY1437" fmla="*/ 7808 h 10000"/>
                  <a:gd name="connsiteX1438" fmla="*/ 3465 w 10000"/>
                  <a:gd name="connsiteY1438" fmla="*/ 7798 h 10000"/>
                  <a:gd name="connsiteX1439" fmla="*/ 3476 w 10000"/>
                  <a:gd name="connsiteY1439" fmla="*/ 7788 h 10000"/>
                  <a:gd name="connsiteX1440" fmla="*/ 3479 w 10000"/>
                  <a:gd name="connsiteY1440" fmla="*/ 7795 h 10000"/>
                  <a:gd name="connsiteX1441" fmla="*/ 3501 w 10000"/>
                  <a:gd name="connsiteY1441" fmla="*/ 7817 h 10000"/>
                  <a:gd name="connsiteX1442" fmla="*/ 3518 w 10000"/>
                  <a:gd name="connsiteY1442" fmla="*/ 7843 h 10000"/>
                  <a:gd name="connsiteX1443" fmla="*/ 3521 w 10000"/>
                  <a:gd name="connsiteY1443" fmla="*/ 7847 h 10000"/>
                  <a:gd name="connsiteX1444" fmla="*/ 3512 w 10000"/>
                  <a:gd name="connsiteY1444" fmla="*/ 7824 h 10000"/>
                  <a:gd name="connsiteX0" fmla="*/ 4324 w 10000"/>
                  <a:gd name="connsiteY0" fmla="*/ 1289 h 10000"/>
                  <a:gd name="connsiteX1" fmla="*/ 4296 w 10000"/>
                  <a:gd name="connsiteY1" fmla="*/ 1305 h 10000"/>
                  <a:gd name="connsiteX2" fmla="*/ 4285 w 10000"/>
                  <a:gd name="connsiteY2" fmla="*/ 1279 h 10000"/>
                  <a:gd name="connsiteX3" fmla="*/ 4244 w 10000"/>
                  <a:gd name="connsiteY3" fmla="*/ 1266 h 10000"/>
                  <a:gd name="connsiteX4" fmla="*/ 4208 w 10000"/>
                  <a:gd name="connsiteY4" fmla="*/ 1286 h 10000"/>
                  <a:gd name="connsiteX5" fmla="*/ 4172 w 10000"/>
                  <a:gd name="connsiteY5" fmla="*/ 1299 h 10000"/>
                  <a:gd name="connsiteX6" fmla="*/ 4150 w 10000"/>
                  <a:gd name="connsiteY6" fmla="*/ 1308 h 10000"/>
                  <a:gd name="connsiteX7" fmla="*/ 4139 w 10000"/>
                  <a:gd name="connsiteY7" fmla="*/ 1315 h 10000"/>
                  <a:gd name="connsiteX8" fmla="*/ 4125 w 10000"/>
                  <a:gd name="connsiteY8" fmla="*/ 1315 h 10000"/>
                  <a:gd name="connsiteX9" fmla="*/ 4119 w 10000"/>
                  <a:gd name="connsiteY9" fmla="*/ 1315 h 10000"/>
                  <a:gd name="connsiteX10" fmla="*/ 4111 w 10000"/>
                  <a:gd name="connsiteY10" fmla="*/ 1308 h 10000"/>
                  <a:gd name="connsiteX11" fmla="*/ 4100 w 10000"/>
                  <a:gd name="connsiteY11" fmla="*/ 1315 h 10000"/>
                  <a:gd name="connsiteX12" fmla="*/ 4075 w 10000"/>
                  <a:gd name="connsiteY12" fmla="*/ 1315 h 10000"/>
                  <a:gd name="connsiteX13" fmla="*/ 4058 w 10000"/>
                  <a:gd name="connsiteY13" fmla="*/ 1318 h 10000"/>
                  <a:gd name="connsiteX14" fmla="*/ 4044 w 10000"/>
                  <a:gd name="connsiteY14" fmla="*/ 1315 h 10000"/>
                  <a:gd name="connsiteX15" fmla="*/ 4042 w 10000"/>
                  <a:gd name="connsiteY15" fmla="*/ 1299 h 10000"/>
                  <a:gd name="connsiteX16" fmla="*/ 4014 w 10000"/>
                  <a:gd name="connsiteY16" fmla="*/ 1308 h 10000"/>
                  <a:gd name="connsiteX17" fmla="*/ 4011 w 10000"/>
                  <a:gd name="connsiteY17" fmla="*/ 1315 h 10000"/>
                  <a:gd name="connsiteX18" fmla="*/ 4011 w 10000"/>
                  <a:gd name="connsiteY18" fmla="*/ 1341 h 10000"/>
                  <a:gd name="connsiteX19" fmla="*/ 4019 w 10000"/>
                  <a:gd name="connsiteY19" fmla="*/ 1341 h 10000"/>
                  <a:gd name="connsiteX20" fmla="*/ 3997 w 10000"/>
                  <a:gd name="connsiteY20" fmla="*/ 1363 h 10000"/>
                  <a:gd name="connsiteX21" fmla="*/ 3986 w 10000"/>
                  <a:gd name="connsiteY21" fmla="*/ 1373 h 10000"/>
                  <a:gd name="connsiteX22" fmla="*/ 3981 w 10000"/>
                  <a:gd name="connsiteY22" fmla="*/ 1389 h 10000"/>
                  <a:gd name="connsiteX23" fmla="*/ 3981 w 10000"/>
                  <a:gd name="connsiteY23" fmla="*/ 1409 h 10000"/>
                  <a:gd name="connsiteX24" fmla="*/ 3981 w 10000"/>
                  <a:gd name="connsiteY24" fmla="*/ 1438 h 10000"/>
                  <a:gd name="connsiteX25" fmla="*/ 3961 w 10000"/>
                  <a:gd name="connsiteY25" fmla="*/ 1441 h 10000"/>
                  <a:gd name="connsiteX26" fmla="*/ 3942 w 10000"/>
                  <a:gd name="connsiteY26" fmla="*/ 1441 h 10000"/>
                  <a:gd name="connsiteX27" fmla="*/ 3914 w 10000"/>
                  <a:gd name="connsiteY27" fmla="*/ 1454 h 10000"/>
                  <a:gd name="connsiteX28" fmla="*/ 3892 w 10000"/>
                  <a:gd name="connsiteY28" fmla="*/ 1467 h 10000"/>
                  <a:gd name="connsiteX29" fmla="*/ 3867 w 10000"/>
                  <a:gd name="connsiteY29" fmla="*/ 1483 h 10000"/>
                  <a:gd name="connsiteX30" fmla="*/ 3845 w 10000"/>
                  <a:gd name="connsiteY30" fmla="*/ 1467 h 10000"/>
                  <a:gd name="connsiteX31" fmla="*/ 3850 w 10000"/>
                  <a:gd name="connsiteY31" fmla="*/ 1457 h 10000"/>
                  <a:gd name="connsiteX32" fmla="*/ 3864 w 10000"/>
                  <a:gd name="connsiteY32" fmla="*/ 1441 h 10000"/>
                  <a:gd name="connsiteX33" fmla="*/ 3859 w 10000"/>
                  <a:gd name="connsiteY33" fmla="*/ 1409 h 10000"/>
                  <a:gd name="connsiteX34" fmla="*/ 3842 w 10000"/>
                  <a:gd name="connsiteY34" fmla="*/ 1383 h 10000"/>
                  <a:gd name="connsiteX35" fmla="*/ 3825 w 10000"/>
                  <a:gd name="connsiteY35" fmla="*/ 1360 h 10000"/>
                  <a:gd name="connsiteX36" fmla="*/ 3809 w 10000"/>
                  <a:gd name="connsiteY36" fmla="*/ 1318 h 10000"/>
                  <a:gd name="connsiteX37" fmla="*/ 3787 w 10000"/>
                  <a:gd name="connsiteY37" fmla="*/ 1289 h 10000"/>
                  <a:gd name="connsiteX38" fmla="*/ 3759 w 10000"/>
                  <a:gd name="connsiteY38" fmla="*/ 1266 h 10000"/>
                  <a:gd name="connsiteX39" fmla="*/ 3740 w 10000"/>
                  <a:gd name="connsiteY39" fmla="*/ 1256 h 10000"/>
                  <a:gd name="connsiteX40" fmla="*/ 3715 w 10000"/>
                  <a:gd name="connsiteY40" fmla="*/ 1250 h 10000"/>
                  <a:gd name="connsiteX41" fmla="*/ 3687 w 10000"/>
                  <a:gd name="connsiteY41" fmla="*/ 1256 h 10000"/>
                  <a:gd name="connsiteX42" fmla="*/ 3681 w 10000"/>
                  <a:gd name="connsiteY42" fmla="*/ 1260 h 10000"/>
                  <a:gd name="connsiteX43" fmla="*/ 3670 w 10000"/>
                  <a:gd name="connsiteY43" fmla="*/ 1295 h 10000"/>
                  <a:gd name="connsiteX44" fmla="*/ 3651 w 10000"/>
                  <a:gd name="connsiteY44" fmla="*/ 1305 h 10000"/>
                  <a:gd name="connsiteX45" fmla="*/ 3640 w 10000"/>
                  <a:gd name="connsiteY45" fmla="*/ 1308 h 10000"/>
                  <a:gd name="connsiteX46" fmla="*/ 3626 w 10000"/>
                  <a:gd name="connsiteY46" fmla="*/ 1308 h 10000"/>
                  <a:gd name="connsiteX47" fmla="*/ 3632 w 10000"/>
                  <a:gd name="connsiteY47" fmla="*/ 1276 h 10000"/>
                  <a:gd name="connsiteX48" fmla="*/ 3609 w 10000"/>
                  <a:gd name="connsiteY48" fmla="*/ 1289 h 10000"/>
                  <a:gd name="connsiteX49" fmla="*/ 3593 w 10000"/>
                  <a:gd name="connsiteY49" fmla="*/ 1286 h 10000"/>
                  <a:gd name="connsiteX50" fmla="*/ 3590 w 10000"/>
                  <a:gd name="connsiteY50" fmla="*/ 1256 h 10000"/>
                  <a:gd name="connsiteX51" fmla="*/ 3584 w 10000"/>
                  <a:gd name="connsiteY51" fmla="*/ 1237 h 10000"/>
                  <a:gd name="connsiteX52" fmla="*/ 3573 w 10000"/>
                  <a:gd name="connsiteY52" fmla="*/ 1237 h 10000"/>
                  <a:gd name="connsiteX53" fmla="*/ 3554 w 10000"/>
                  <a:gd name="connsiteY53" fmla="*/ 1227 h 10000"/>
                  <a:gd name="connsiteX54" fmla="*/ 3546 w 10000"/>
                  <a:gd name="connsiteY54" fmla="*/ 1192 h 10000"/>
                  <a:gd name="connsiteX55" fmla="*/ 3529 w 10000"/>
                  <a:gd name="connsiteY55" fmla="*/ 1176 h 10000"/>
                  <a:gd name="connsiteX56" fmla="*/ 3512 w 10000"/>
                  <a:gd name="connsiteY56" fmla="*/ 1182 h 10000"/>
                  <a:gd name="connsiteX57" fmla="*/ 3485 w 10000"/>
                  <a:gd name="connsiteY57" fmla="*/ 1182 h 10000"/>
                  <a:gd name="connsiteX58" fmla="*/ 3463 w 10000"/>
                  <a:gd name="connsiteY58" fmla="*/ 1176 h 10000"/>
                  <a:gd name="connsiteX59" fmla="*/ 3449 w 10000"/>
                  <a:gd name="connsiteY59" fmla="*/ 1182 h 10000"/>
                  <a:gd name="connsiteX60" fmla="*/ 3432 w 10000"/>
                  <a:gd name="connsiteY60" fmla="*/ 1192 h 10000"/>
                  <a:gd name="connsiteX61" fmla="*/ 3454 w 10000"/>
                  <a:gd name="connsiteY61" fmla="*/ 1205 h 10000"/>
                  <a:gd name="connsiteX62" fmla="*/ 3463 w 10000"/>
                  <a:gd name="connsiteY62" fmla="*/ 1205 h 10000"/>
                  <a:gd name="connsiteX63" fmla="*/ 3488 w 10000"/>
                  <a:gd name="connsiteY63" fmla="*/ 1205 h 10000"/>
                  <a:gd name="connsiteX64" fmla="*/ 3488 w 10000"/>
                  <a:gd name="connsiteY64" fmla="*/ 1218 h 10000"/>
                  <a:gd name="connsiteX65" fmla="*/ 3493 w 10000"/>
                  <a:gd name="connsiteY65" fmla="*/ 1247 h 10000"/>
                  <a:gd name="connsiteX66" fmla="*/ 3512 w 10000"/>
                  <a:gd name="connsiteY66" fmla="*/ 1247 h 10000"/>
                  <a:gd name="connsiteX67" fmla="*/ 3518 w 10000"/>
                  <a:gd name="connsiteY67" fmla="*/ 1250 h 10000"/>
                  <a:gd name="connsiteX68" fmla="*/ 3521 w 10000"/>
                  <a:gd name="connsiteY68" fmla="*/ 1276 h 10000"/>
                  <a:gd name="connsiteX69" fmla="*/ 3543 w 10000"/>
                  <a:gd name="connsiteY69" fmla="*/ 1295 h 10000"/>
                  <a:gd name="connsiteX70" fmla="*/ 3546 w 10000"/>
                  <a:gd name="connsiteY70" fmla="*/ 1305 h 10000"/>
                  <a:gd name="connsiteX71" fmla="*/ 3543 w 10000"/>
                  <a:gd name="connsiteY71" fmla="*/ 1315 h 10000"/>
                  <a:gd name="connsiteX72" fmla="*/ 3543 w 10000"/>
                  <a:gd name="connsiteY72" fmla="*/ 1331 h 10000"/>
                  <a:gd name="connsiteX73" fmla="*/ 3554 w 10000"/>
                  <a:gd name="connsiteY73" fmla="*/ 1324 h 10000"/>
                  <a:gd name="connsiteX74" fmla="*/ 3560 w 10000"/>
                  <a:gd name="connsiteY74" fmla="*/ 1331 h 10000"/>
                  <a:gd name="connsiteX75" fmla="*/ 3582 w 10000"/>
                  <a:gd name="connsiteY75" fmla="*/ 1344 h 10000"/>
                  <a:gd name="connsiteX76" fmla="*/ 3598 w 10000"/>
                  <a:gd name="connsiteY76" fmla="*/ 1380 h 10000"/>
                  <a:gd name="connsiteX77" fmla="*/ 3607 w 10000"/>
                  <a:gd name="connsiteY77" fmla="*/ 1389 h 10000"/>
                  <a:gd name="connsiteX78" fmla="*/ 3623 w 10000"/>
                  <a:gd name="connsiteY78" fmla="*/ 1409 h 10000"/>
                  <a:gd name="connsiteX79" fmla="*/ 3634 w 10000"/>
                  <a:gd name="connsiteY79" fmla="*/ 1438 h 10000"/>
                  <a:gd name="connsiteX80" fmla="*/ 3632 w 10000"/>
                  <a:gd name="connsiteY80" fmla="*/ 1454 h 10000"/>
                  <a:gd name="connsiteX81" fmla="*/ 3618 w 10000"/>
                  <a:gd name="connsiteY81" fmla="*/ 1438 h 10000"/>
                  <a:gd name="connsiteX82" fmla="*/ 3598 w 10000"/>
                  <a:gd name="connsiteY82" fmla="*/ 1428 h 10000"/>
                  <a:gd name="connsiteX83" fmla="*/ 3582 w 10000"/>
                  <a:gd name="connsiteY83" fmla="*/ 1402 h 10000"/>
                  <a:gd name="connsiteX84" fmla="*/ 3562 w 10000"/>
                  <a:gd name="connsiteY84" fmla="*/ 1399 h 10000"/>
                  <a:gd name="connsiteX85" fmla="*/ 3546 w 10000"/>
                  <a:gd name="connsiteY85" fmla="*/ 1383 h 10000"/>
                  <a:gd name="connsiteX86" fmla="*/ 3510 w 10000"/>
                  <a:gd name="connsiteY86" fmla="*/ 1360 h 10000"/>
                  <a:gd name="connsiteX87" fmla="*/ 3485 w 10000"/>
                  <a:gd name="connsiteY87" fmla="*/ 1344 h 10000"/>
                  <a:gd name="connsiteX88" fmla="*/ 3454 w 10000"/>
                  <a:gd name="connsiteY88" fmla="*/ 1334 h 10000"/>
                  <a:gd name="connsiteX89" fmla="*/ 3429 w 10000"/>
                  <a:gd name="connsiteY89" fmla="*/ 1315 h 10000"/>
                  <a:gd name="connsiteX90" fmla="*/ 3416 w 10000"/>
                  <a:gd name="connsiteY90" fmla="*/ 1308 h 10000"/>
                  <a:gd name="connsiteX91" fmla="*/ 3399 w 10000"/>
                  <a:gd name="connsiteY91" fmla="*/ 1305 h 10000"/>
                  <a:gd name="connsiteX92" fmla="*/ 3382 w 10000"/>
                  <a:gd name="connsiteY92" fmla="*/ 1286 h 10000"/>
                  <a:gd name="connsiteX93" fmla="*/ 3380 w 10000"/>
                  <a:gd name="connsiteY93" fmla="*/ 1266 h 10000"/>
                  <a:gd name="connsiteX94" fmla="*/ 3388 w 10000"/>
                  <a:gd name="connsiteY94" fmla="*/ 1256 h 10000"/>
                  <a:gd name="connsiteX95" fmla="*/ 3407 w 10000"/>
                  <a:gd name="connsiteY95" fmla="*/ 1256 h 10000"/>
                  <a:gd name="connsiteX96" fmla="*/ 3396 w 10000"/>
                  <a:gd name="connsiteY96" fmla="*/ 1227 h 10000"/>
                  <a:gd name="connsiteX97" fmla="*/ 3382 w 10000"/>
                  <a:gd name="connsiteY97" fmla="*/ 1227 h 10000"/>
                  <a:gd name="connsiteX98" fmla="*/ 3360 w 10000"/>
                  <a:gd name="connsiteY98" fmla="*/ 1221 h 10000"/>
                  <a:gd name="connsiteX99" fmla="*/ 3349 w 10000"/>
                  <a:gd name="connsiteY99" fmla="*/ 1231 h 10000"/>
                  <a:gd name="connsiteX100" fmla="*/ 3352 w 10000"/>
                  <a:gd name="connsiteY100" fmla="*/ 1247 h 10000"/>
                  <a:gd name="connsiteX101" fmla="*/ 3341 w 10000"/>
                  <a:gd name="connsiteY101" fmla="*/ 1237 h 10000"/>
                  <a:gd name="connsiteX102" fmla="*/ 3335 w 10000"/>
                  <a:gd name="connsiteY102" fmla="*/ 1231 h 10000"/>
                  <a:gd name="connsiteX103" fmla="*/ 3307 w 10000"/>
                  <a:gd name="connsiteY103" fmla="*/ 1227 h 10000"/>
                  <a:gd name="connsiteX104" fmla="*/ 3294 w 10000"/>
                  <a:gd name="connsiteY104" fmla="*/ 1221 h 10000"/>
                  <a:gd name="connsiteX105" fmla="*/ 3271 w 10000"/>
                  <a:gd name="connsiteY105" fmla="*/ 1211 h 10000"/>
                  <a:gd name="connsiteX106" fmla="*/ 3252 w 10000"/>
                  <a:gd name="connsiteY106" fmla="*/ 1195 h 10000"/>
                  <a:gd name="connsiteX107" fmla="*/ 3235 w 10000"/>
                  <a:gd name="connsiteY107" fmla="*/ 1195 h 10000"/>
                  <a:gd name="connsiteX108" fmla="*/ 3235 w 10000"/>
                  <a:gd name="connsiteY108" fmla="*/ 1205 h 10000"/>
                  <a:gd name="connsiteX109" fmla="*/ 3219 w 10000"/>
                  <a:gd name="connsiteY109" fmla="*/ 1231 h 10000"/>
                  <a:gd name="connsiteX110" fmla="*/ 3213 w 10000"/>
                  <a:gd name="connsiteY110" fmla="*/ 1231 h 10000"/>
                  <a:gd name="connsiteX111" fmla="*/ 3183 w 10000"/>
                  <a:gd name="connsiteY111" fmla="*/ 1221 h 10000"/>
                  <a:gd name="connsiteX112" fmla="*/ 3175 w 10000"/>
                  <a:gd name="connsiteY112" fmla="*/ 1227 h 10000"/>
                  <a:gd name="connsiteX113" fmla="*/ 3163 w 10000"/>
                  <a:gd name="connsiteY113" fmla="*/ 1237 h 10000"/>
                  <a:gd name="connsiteX114" fmla="*/ 3158 w 10000"/>
                  <a:gd name="connsiteY114" fmla="*/ 1260 h 10000"/>
                  <a:gd name="connsiteX115" fmla="*/ 3158 w 10000"/>
                  <a:gd name="connsiteY115" fmla="*/ 1276 h 10000"/>
                  <a:gd name="connsiteX116" fmla="*/ 3163 w 10000"/>
                  <a:gd name="connsiteY116" fmla="*/ 1295 h 10000"/>
                  <a:gd name="connsiteX117" fmla="*/ 3166 w 10000"/>
                  <a:gd name="connsiteY117" fmla="*/ 1308 h 10000"/>
                  <a:gd name="connsiteX118" fmla="*/ 3158 w 10000"/>
                  <a:gd name="connsiteY118" fmla="*/ 1315 h 10000"/>
                  <a:gd name="connsiteX119" fmla="*/ 3133 w 10000"/>
                  <a:gd name="connsiteY119" fmla="*/ 1299 h 10000"/>
                  <a:gd name="connsiteX120" fmla="*/ 3114 w 10000"/>
                  <a:gd name="connsiteY120" fmla="*/ 1276 h 10000"/>
                  <a:gd name="connsiteX121" fmla="*/ 3078 w 10000"/>
                  <a:gd name="connsiteY121" fmla="*/ 1240 h 10000"/>
                  <a:gd name="connsiteX122" fmla="*/ 3044 w 10000"/>
                  <a:gd name="connsiteY122" fmla="*/ 1227 h 10000"/>
                  <a:gd name="connsiteX123" fmla="*/ 3033 w 10000"/>
                  <a:gd name="connsiteY123" fmla="*/ 1231 h 10000"/>
                  <a:gd name="connsiteX124" fmla="*/ 3036 w 10000"/>
                  <a:gd name="connsiteY124" fmla="*/ 1256 h 10000"/>
                  <a:gd name="connsiteX125" fmla="*/ 3044 w 10000"/>
                  <a:gd name="connsiteY125" fmla="*/ 1266 h 10000"/>
                  <a:gd name="connsiteX126" fmla="*/ 3044 w 10000"/>
                  <a:gd name="connsiteY126" fmla="*/ 1276 h 10000"/>
                  <a:gd name="connsiteX127" fmla="*/ 3036 w 10000"/>
                  <a:gd name="connsiteY127" fmla="*/ 1276 h 10000"/>
                  <a:gd name="connsiteX128" fmla="*/ 3028 w 10000"/>
                  <a:gd name="connsiteY128" fmla="*/ 1266 h 10000"/>
                  <a:gd name="connsiteX129" fmla="*/ 3025 w 10000"/>
                  <a:gd name="connsiteY129" fmla="*/ 1256 h 10000"/>
                  <a:gd name="connsiteX130" fmla="*/ 3008 w 10000"/>
                  <a:gd name="connsiteY130" fmla="*/ 1205 h 10000"/>
                  <a:gd name="connsiteX131" fmla="*/ 3000 w 10000"/>
                  <a:gd name="connsiteY131" fmla="*/ 1192 h 10000"/>
                  <a:gd name="connsiteX132" fmla="*/ 2994 w 10000"/>
                  <a:gd name="connsiteY132" fmla="*/ 1176 h 10000"/>
                  <a:gd name="connsiteX133" fmla="*/ 2986 w 10000"/>
                  <a:gd name="connsiteY133" fmla="*/ 1182 h 10000"/>
                  <a:gd name="connsiteX134" fmla="*/ 2981 w 10000"/>
                  <a:gd name="connsiteY134" fmla="*/ 1192 h 10000"/>
                  <a:gd name="connsiteX135" fmla="*/ 2970 w 10000"/>
                  <a:gd name="connsiteY135" fmla="*/ 1201 h 10000"/>
                  <a:gd name="connsiteX136" fmla="*/ 2956 w 10000"/>
                  <a:gd name="connsiteY136" fmla="*/ 1218 h 10000"/>
                  <a:gd name="connsiteX137" fmla="*/ 2939 w 10000"/>
                  <a:gd name="connsiteY137" fmla="*/ 1240 h 10000"/>
                  <a:gd name="connsiteX138" fmla="*/ 2928 w 10000"/>
                  <a:gd name="connsiteY138" fmla="*/ 1247 h 10000"/>
                  <a:gd name="connsiteX139" fmla="*/ 2922 w 10000"/>
                  <a:gd name="connsiteY139" fmla="*/ 1250 h 10000"/>
                  <a:gd name="connsiteX140" fmla="*/ 2911 w 10000"/>
                  <a:gd name="connsiteY140" fmla="*/ 1250 h 10000"/>
                  <a:gd name="connsiteX141" fmla="*/ 2884 w 10000"/>
                  <a:gd name="connsiteY141" fmla="*/ 1247 h 10000"/>
                  <a:gd name="connsiteX142" fmla="*/ 2864 w 10000"/>
                  <a:gd name="connsiteY142" fmla="*/ 1237 h 10000"/>
                  <a:gd name="connsiteX143" fmla="*/ 2848 w 10000"/>
                  <a:gd name="connsiteY143" fmla="*/ 1231 h 10000"/>
                  <a:gd name="connsiteX144" fmla="*/ 2834 w 10000"/>
                  <a:gd name="connsiteY144" fmla="*/ 1227 h 10000"/>
                  <a:gd name="connsiteX145" fmla="*/ 2831 w 10000"/>
                  <a:gd name="connsiteY145" fmla="*/ 1227 h 10000"/>
                  <a:gd name="connsiteX146" fmla="*/ 2831 w 10000"/>
                  <a:gd name="connsiteY146" fmla="*/ 1221 h 10000"/>
                  <a:gd name="connsiteX147" fmla="*/ 2825 w 10000"/>
                  <a:gd name="connsiteY147" fmla="*/ 1205 h 10000"/>
                  <a:gd name="connsiteX148" fmla="*/ 2823 w 10000"/>
                  <a:gd name="connsiteY148" fmla="*/ 1192 h 10000"/>
                  <a:gd name="connsiteX149" fmla="*/ 2817 w 10000"/>
                  <a:gd name="connsiteY149" fmla="*/ 1182 h 10000"/>
                  <a:gd name="connsiteX150" fmla="*/ 2814 w 10000"/>
                  <a:gd name="connsiteY150" fmla="*/ 1176 h 10000"/>
                  <a:gd name="connsiteX151" fmla="*/ 2792 w 10000"/>
                  <a:gd name="connsiteY151" fmla="*/ 1172 h 10000"/>
                  <a:gd name="connsiteX152" fmla="*/ 2759 w 10000"/>
                  <a:gd name="connsiteY152" fmla="*/ 1156 h 10000"/>
                  <a:gd name="connsiteX153" fmla="*/ 2734 w 10000"/>
                  <a:gd name="connsiteY153" fmla="*/ 1143 h 10000"/>
                  <a:gd name="connsiteX154" fmla="*/ 2695 w 10000"/>
                  <a:gd name="connsiteY154" fmla="*/ 1124 h 10000"/>
                  <a:gd name="connsiteX155" fmla="*/ 2670 w 10000"/>
                  <a:gd name="connsiteY155" fmla="*/ 1108 h 10000"/>
                  <a:gd name="connsiteX156" fmla="*/ 2645 w 10000"/>
                  <a:gd name="connsiteY156" fmla="*/ 1091 h 10000"/>
                  <a:gd name="connsiteX157" fmla="*/ 2618 w 10000"/>
                  <a:gd name="connsiteY157" fmla="*/ 1088 h 10000"/>
                  <a:gd name="connsiteX158" fmla="*/ 2576 w 10000"/>
                  <a:gd name="connsiteY158" fmla="*/ 1088 h 10000"/>
                  <a:gd name="connsiteX159" fmla="*/ 2551 w 10000"/>
                  <a:gd name="connsiteY159" fmla="*/ 1091 h 10000"/>
                  <a:gd name="connsiteX160" fmla="*/ 2521 w 10000"/>
                  <a:gd name="connsiteY160" fmla="*/ 1098 h 10000"/>
                  <a:gd name="connsiteX161" fmla="*/ 2493 w 10000"/>
                  <a:gd name="connsiteY161" fmla="*/ 1104 h 10000"/>
                  <a:gd name="connsiteX162" fmla="*/ 2468 w 10000"/>
                  <a:gd name="connsiteY162" fmla="*/ 1108 h 10000"/>
                  <a:gd name="connsiteX163" fmla="*/ 2404 w 10000"/>
                  <a:gd name="connsiteY163" fmla="*/ 1124 h 10000"/>
                  <a:gd name="connsiteX164" fmla="*/ 2366 w 10000"/>
                  <a:gd name="connsiteY164" fmla="*/ 1133 h 10000"/>
                  <a:gd name="connsiteX165" fmla="*/ 2346 w 10000"/>
                  <a:gd name="connsiteY165" fmla="*/ 1137 h 10000"/>
                  <a:gd name="connsiteX166" fmla="*/ 2294 w 10000"/>
                  <a:gd name="connsiteY166" fmla="*/ 1146 h 10000"/>
                  <a:gd name="connsiteX167" fmla="*/ 2249 w 10000"/>
                  <a:gd name="connsiteY167" fmla="*/ 1156 h 10000"/>
                  <a:gd name="connsiteX168" fmla="*/ 2230 w 10000"/>
                  <a:gd name="connsiteY168" fmla="*/ 1156 h 10000"/>
                  <a:gd name="connsiteX169" fmla="*/ 2222 w 10000"/>
                  <a:gd name="connsiteY169" fmla="*/ 1163 h 10000"/>
                  <a:gd name="connsiteX170" fmla="*/ 2194 w 10000"/>
                  <a:gd name="connsiteY170" fmla="*/ 1163 h 10000"/>
                  <a:gd name="connsiteX171" fmla="*/ 2172 w 10000"/>
                  <a:gd name="connsiteY171" fmla="*/ 1163 h 10000"/>
                  <a:gd name="connsiteX172" fmla="*/ 2147 w 10000"/>
                  <a:gd name="connsiteY172" fmla="*/ 1166 h 10000"/>
                  <a:gd name="connsiteX173" fmla="*/ 2108 w 10000"/>
                  <a:gd name="connsiteY173" fmla="*/ 1166 h 10000"/>
                  <a:gd name="connsiteX174" fmla="*/ 2083 w 10000"/>
                  <a:gd name="connsiteY174" fmla="*/ 1156 h 10000"/>
                  <a:gd name="connsiteX175" fmla="*/ 2042 w 10000"/>
                  <a:gd name="connsiteY175" fmla="*/ 1143 h 10000"/>
                  <a:gd name="connsiteX176" fmla="*/ 2011 w 10000"/>
                  <a:gd name="connsiteY176" fmla="*/ 1143 h 10000"/>
                  <a:gd name="connsiteX177" fmla="*/ 1994 w 10000"/>
                  <a:gd name="connsiteY177" fmla="*/ 1146 h 10000"/>
                  <a:gd name="connsiteX178" fmla="*/ 1967 w 10000"/>
                  <a:gd name="connsiteY178" fmla="*/ 1156 h 10000"/>
                  <a:gd name="connsiteX179" fmla="*/ 1903 w 10000"/>
                  <a:gd name="connsiteY179" fmla="*/ 1176 h 10000"/>
                  <a:gd name="connsiteX180" fmla="*/ 1873 w 10000"/>
                  <a:gd name="connsiteY180" fmla="*/ 1182 h 10000"/>
                  <a:gd name="connsiteX181" fmla="*/ 1850 w 10000"/>
                  <a:gd name="connsiteY181" fmla="*/ 1185 h 10000"/>
                  <a:gd name="connsiteX182" fmla="*/ 1842 w 10000"/>
                  <a:gd name="connsiteY182" fmla="*/ 1192 h 10000"/>
                  <a:gd name="connsiteX183" fmla="*/ 1823 w 10000"/>
                  <a:gd name="connsiteY183" fmla="*/ 1195 h 10000"/>
                  <a:gd name="connsiteX184" fmla="*/ 1814 w 10000"/>
                  <a:gd name="connsiteY184" fmla="*/ 1201 h 10000"/>
                  <a:gd name="connsiteX185" fmla="*/ 1792 w 10000"/>
                  <a:gd name="connsiteY185" fmla="*/ 1218 h 10000"/>
                  <a:gd name="connsiteX186" fmla="*/ 1767 w 10000"/>
                  <a:gd name="connsiteY186" fmla="*/ 1231 h 10000"/>
                  <a:gd name="connsiteX187" fmla="*/ 1717 w 10000"/>
                  <a:gd name="connsiteY187" fmla="*/ 1266 h 10000"/>
                  <a:gd name="connsiteX188" fmla="*/ 1695 w 10000"/>
                  <a:gd name="connsiteY188" fmla="*/ 1279 h 10000"/>
                  <a:gd name="connsiteX189" fmla="*/ 1654 w 10000"/>
                  <a:gd name="connsiteY189" fmla="*/ 1308 h 10000"/>
                  <a:gd name="connsiteX190" fmla="*/ 1620 w 10000"/>
                  <a:gd name="connsiteY190" fmla="*/ 1334 h 10000"/>
                  <a:gd name="connsiteX191" fmla="*/ 1590 w 10000"/>
                  <a:gd name="connsiteY191" fmla="*/ 1360 h 10000"/>
                  <a:gd name="connsiteX192" fmla="*/ 1565 w 10000"/>
                  <a:gd name="connsiteY192" fmla="*/ 1380 h 10000"/>
                  <a:gd name="connsiteX193" fmla="*/ 1532 w 10000"/>
                  <a:gd name="connsiteY193" fmla="*/ 1402 h 10000"/>
                  <a:gd name="connsiteX194" fmla="*/ 1501 w 10000"/>
                  <a:gd name="connsiteY194" fmla="*/ 1418 h 10000"/>
                  <a:gd name="connsiteX195" fmla="*/ 1460 w 10000"/>
                  <a:gd name="connsiteY195" fmla="*/ 1438 h 10000"/>
                  <a:gd name="connsiteX196" fmla="*/ 1435 w 10000"/>
                  <a:gd name="connsiteY196" fmla="*/ 1454 h 10000"/>
                  <a:gd name="connsiteX197" fmla="*/ 1421 w 10000"/>
                  <a:gd name="connsiteY197" fmla="*/ 1464 h 10000"/>
                  <a:gd name="connsiteX198" fmla="*/ 1380 w 10000"/>
                  <a:gd name="connsiteY198" fmla="*/ 1473 h 10000"/>
                  <a:gd name="connsiteX199" fmla="*/ 1324 w 10000"/>
                  <a:gd name="connsiteY199" fmla="*/ 1477 h 10000"/>
                  <a:gd name="connsiteX200" fmla="*/ 1274 w 10000"/>
                  <a:gd name="connsiteY200" fmla="*/ 1483 h 10000"/>
                  <a:gd name="connsiteX201" fmla="*/ 1244 w 10000"/>
                  <a:gd name="connsiteY201" fmla="*/ 1486 h 10000"/>
                  <a:gd name="connsiteX202" fmla="*/ 1233 w 10000"/>
                  <a:gd name="connsiteY202" fmla="*/ 1486 h 10000"/>
                  <a:gd name="connsiteX203" fmla="*/ 1197 w 10000"/>
                  <a:gd name="connsiteY203" fmla="*/ 1493 h 10000"/>
                  <a:gd name="connsiteX204" fmla="*/ 1180 w 10000"/>
                  <a:gd name="connsiteY204" fmla="*/ 1496 h 10000"/>
                  <a:gd name="connsiteX205" fmla="*/ 1169 w 10000"/>
                  <a:gd name="connsiteY205" fmla="*/ 1496 h 10000"/>
                  <a:gd name="connsiteX206" fmla="*/ 1161 w 10000"/>
                  <a:gd name="connsiteY206" fmla="*/ 1503 h 10000"/>
                  <a:gd name="connsiteX207" fmla="*/ 1155 w 10000"/>
                  <a:gd name="connsiteY207" fmla="*/ 1503 h 10000"/>
                  <a:gd name="connsiteX208" fmla="*/ 501 w 10000"/>
                  <a:gd name="connsiteY208" fmla="*/ 2277 h 10000"/>
                  <a:gd name="connsiteX209" fmla="*/ 396 w 10000"/>
                  <a:gd name="connsiteY209" fmla="*/ 2532 h 10000"/>
                  <a:gd name="connsiteX210" fmla="*/ 324 w 10000"/>
                  <a:gd name="connsiteY210" fmla="*/ 2759 h 10000"/>
                  <a:gd name="connsiteX211" fmla="*/ 274 w 10000"/>
                  <a:gd name="connsiteY211" fmla="*/ 2866 h 10000"/>
                  <a:gd name="connsiteX212" fmla="*/ 202 w 10000"/>
                  <a:gd name="connsiteY212" fmla="*/ 3008 h 10000"/>
                  <a:gd name="connsiteX213" fmla="*/ 211 w 10000"/>
                  <a:gd name="connsiteY213" fmla="*/ 3177 h 10000"/>
                  <a:gd name="connsiteX214" fmla="*/ 235 w 10000"/>
                  <a:gd name="connsiteY214" fmla="*/ 3368 h 10000"/>
                  <a:gd name="connsiteX215" fmla="*/ 266 w 10000"/>
                  <a:gd name="connsiteY215" fmla="*/ 3595 h 10000"/>
                  <a:gd name="connsiteX216" fmla="*/ 299 w 10000"/>
                  <a:gd name="connsiteY216" fmla="*/ 3831 h 10000"/>
                  <a:gd name="connsiteX217" fmla="*/ 305 w 10000"/>
                  <a:gd name="connsiteY217" fmla="*/ 3863 h 10000"/>
                  <a:gd name="connsiteX218" fmla="*/ 341 w 10000"/>
                  <a:gd name="connsiteY218" fmla="*/ 3941 h 10000"/>
                  <a:gd name="connsiteX219" fmla="*/ 186 w 10000"/>
                  <a:gd name="connsiteY219" fmla="*/ 3935 h 10000"/>
                  <a:gd name="connsiteX220" fmla="*/ 30 w 10000"/>
                  <a:gd name="connsiteY220" fmla="*/ 3925 h 10000"/>
                  <a:gd name="connsiteX221" fmla="*/ 0 w 10000"/>
                  <a:gd name="connsiteY221" fmla="*/ 4054 h 10000"/>
                  <a:gd name="connsiteX222" fmla="*/ 14 w 10000"/>
                  <a:gd name="connsiteY222" fmla="*/ 4152 h 10000"/>
                  <a:gd name="connsiteX223" fmla="*/ 22 w 10000"/>
                  <a:gd name="connsiteY223" fmla="*/ 4242 h 10000"/>
                  <a:gd name="connsiteX224" fmla="*/ 30 w 10000"/>
                  <a:gd name="connsiteY224" fmla="*/ 4291 h 10000"/>
                  <a:gd name="connsiteX225" fmla="*/ 102 w 10000"/>
                  <a:gd name="connsiteY225" fmla="*/ 4271 h 10000"/>
                  <a:gd name="connsiteX226" fmla="*/ 155 w 10000"/>
                  <a:gd name="connsiteY226" fmla="*/ 4262 h 10000"/>
                  <a:gd name="connsiteX227" fmla="*/ 410 w 10000"/>
                  <a:gd name="connsiteY227" fmla="*/ 4255 h 10000"/>
                  <a:gd name="connsiteX228" fmla="*/ 418 w 10000"/>
                  <a:gd name="connsiteY228" fmla="*/ 4385 h 10000"/>
                  <a:gd name="connsiteX229" fmla="*/ 429 w 10000"/>
                  <a:gd name="connsiteY229" fmla="*/ 4543 h 10000"/>
                  <a:gd name="connsiteX230" fmla="*/ 443 w 10000"/>
                  <a:gd name="connsiteY230" fmla="*/ 4585 h 10000"/>
                  <a:gd name="connsiteX231" fmla="*/ 465 w 10000"/>
                  <a:gd name="connsiteY231" fmla="*/ 4611 h 10000"/>
                  <a:gd name="connsiteX232" fmla="*/ 468 w 10000"/>
                  <a:gd name="connsiteY232" fmla="*/ 4621 h 10000"/>
                  <a:gd name="connsiteX233" fmla="*/ 474 w 10000"/>
                  <a:gd name="connsiteY233" fmla="*/ 4679 h 10000"/>
                  <a:gd name="connsiteX234" fmla="*/ 554 w 10000"/>
                  <a:gd name="connsiteY234" fmla="*/ 4738 h 10000"/>
                  <a:gd name="connsiteX235" fmla="*/ 637 w 10000"/>
                  <a:gd name="connsiteY235" fmla="*/ 4809 h 10000"/>
                  <a:gd name="connsiteX236" fmla="*/ 704 w 10000"/>
                  <a:gd name="connsiteY236" fmla="*/ 4851 h 10000"/>
                  <a:gd name="connsiteX237" fmla="*/ 740 w 10000"/>
                  <a:gd name="connsiteY237" fmla="*/ 4893 h 10000"/>
                  <a:gd name="connsiteX238" fmla="*/ 756 w 10000"/>
                  <a:gd name="connsiteY238" fmla="*/ 4896 h 10000"/>
                  <a:gd name="connsiteX239" fmla="*/ 767 w 10000"/>
                  <a:gd name="connsiteY239" fmla="*/ 4880 h 10000"/>
                  <a:gd name="connsiteX240" fmla="*/ 806 w 10000"/>
                  <a:gd name="connsiteY240" fmla="*/ 4945 h 10000"/>
                  <a:gd name="connsiteX241" fmla="*/ 886 w 10000"/>
                  <a:gd name="connsiteY241" fmla="*/ 5078 h 10000"/>
                  <a:gd name="connsiteX242" fmla="*/ 911 w 10000"/>
                  <a:gd name="connsiteY242" fmla="*/ 5130 h 10000"/>
                  <a:gd name="connsiteX243" fmla="*/ 920 w 10000"/>
                  <a:gd name="connsiteY243" fmla="*/ 5191 h 10000"/>
                  <a:gd name="connsiteX244" fmla="*/ 920 w 10000"/>
                  <a:gd name="connsiteY244" fmla="*/ 5220 h 10000"/>
                  <a:gd name="connsiteX245" fmla="*/ 911 w 10000"/>
                  <a:gd name="connsiteY245" fmla="*/ 5314 h 10000"/>
                  <a:gd name="connsiteX246" fmla="*/ 898 w 10000"/>
                  <a:gd name="connsiteY246" fmla="*/ 5369 h 10000"/>
                  <a:gd name="connsiteX247" fmla="*/ 895 w 10000"/>
                  <a:gd name="connsiteY247" fmla="*/ 5385 h 10000"/>
                  <a:gd name="connsiteX248" fmla="*/ 895 w 10000"/>
                  <a:gd name="connsiteY248" fmla="*/ 5405 h 10000"/>
                  <a:gd name="connsiteX249" fmla="*/ 898 w 10000"/>
                  <a:gd name="connsiteY249" fmla="*/ 5434 h 10000"/>
                  <a:gd name="connsiteX250" fmla="*/ 911 w 10000"/>
                  <a:gd name="connsiteY250" fmla="*/ 5463 h 10000"/>
                  <a:gd name="connsiteX251" fmla="*/ 920 w 10000"/>
                  <a:gd name="connsiteY251" fmla="*/ 5492 h 10000"/>
                  <a:gd name="connsiteX252" fmla="*/ 934 w 10000"/>
                  <a:gd name="connsiteY252" fmla="*/ 5518 h 10000"/>
                  <a:gd name="connsiteX253" fmla="*/ 1169 w 10000"/>
                  <a:gd name="connsiteY253" fmla="*/ 5738 h 10000"/>
                  <a:gd name="connsiteX254" fmla="*/ 1188 w 10000"/>
                  <a:gd name="connsiteY254" fmla="*/ 5755 h 10000"/>
                  <a:gd name="connsiteX255" fmla="*/ 1216 w 10000"/>
                  <a:gd name="connsiteY255" fmla="*/ 5758 h 10000"/>
                  <a:gd name="connsiteX256" fmla="*/ 1313 w 10000"/>
                  <a:gd name="connsiteY256" fmla="*/ 5774 h 10000"/>
                  <a:gd name="connsiteX257" fmla="*/ 1349 w 10000"/>
                  <a:gd name="connsiteY257" fmla="*/ 5787 h 10000"/>
                  <a:gd name="connsiteX258" fmla="*/ 1393 w 10000"/>
                  <a:gd name="connsiteY258" fmla="*/ 5793 h 10000"/>
                  <a:gd name="connsiteX259" fmla="*/ 1393 w 10000"/>
                  <a:gd name="connsiteY259" fmla="*/ 5797 h 10000"/>
                  <a:gd name="connsiteX260" fmla="*/ 1421 w 10000"/>
                  <a:gd name="connsiteY260" fmla="*/ 5810 h 10000"/>
                  <a:gd name="connsiteX261" fmla="*/ 1446 w 10000"/>
                  <a:gd name="connsiteY261" fmla="*/ 5829 h 10000"/>
                  <a:gd name="connsiteX262" fmla="*/ 1460 w 10000"/>
                  <a:gd name="connsiteY262" fmla="*/ 5842 h 10000"/>
                  <a:gd name="connsiteX263" fmla="*/ 1476 w 10000"/>
                  <a:gd name="connsiteY263" fmla="*/ 5848 h 10000"/>
                  <a:gd name="connsiteX264" fmla="*/ 1501 w 10000"/>
                  <a:gd name="connsiteY264" fmla="*/ 5852 h 10000"/>
                  <a:gd name="connsiteX265" fmla="*/ 1532 w 10000"/>
                  <a:gd name="connsiteY265" fmla="*/ 5887 h 10000"/>
                  <a:gd name="connsiteX266" fmla="*/ 1565 w 10000"/>
                  <a:gd name="connsiteY266" fmla="*/ 5942 h 10000"/>
                  <a:gd name="connsiteX267" fmla="*/ 1587 w 10000"/>
                  <a:gd name="connsiteY267" fmla="*/ 5972 h 10000"/>
                  <a:gd name="connsiteX268" fmla="*/ 1612 w 10000"/>
                  <a:gd name="connsiteY268" fmla="*/ 5955 h 10000"/>
                  <a:gd name="connsiteX269" fmla="*/ 1679 w 10000"/>
                  <a:gd name="connsiteY269" fmla="*/ 6049 h 10000"/>
                  <a:gd name="connsiteX270" fmla="*/ 1720 w 10000"/>
                  <a:gd name="connsiteY270" fmla="*/ 6108 h 10000"/>
                  <a:gd name="connsiteX271" fmla="*/ 1751 w 10000"/>
                  <a:gd name="connsiteY271" fmla="*/ 6133 h 10000"/>
                  <a:gd name="connsiteX272" fmla="*/ 1792 w 10000"/>
                  <a:gd name="connsiteY272" fmla="*/ 6169 h 10000"/>
                  <a:gd name="connsiteX273" fmla="*/ 1801 w 10000"/>
                  <a:gd name="connsiteY273" fmla="*/ 6172 h 10000"/>
                  <a:gd name="connsiteX274" fmla="*/ 1814 w 10000"/>
                  <a:gd name="connsiteY274" fmla="*/ 6286 h 10000"/>
                  <a:gd name="connsiteX275" fmla="*/ 1817 w 10000"/>
                  <a:gd name="connsiteY275" fmla="*/ 6331 h 10000"/>
                  <a:gd name="connsiteX276" fmla="*/ 1809 w 10000"/>
                  <a:gd name="connsiteY276" fmla="*/ 6444 h 10000"/>
                  <a:gd name="connsiteX277" fmla="*/ 1801 w 10000"/>
                  <a:gd name="connsiteY277" fmla="*/ 6499 h 10000"/>
                  <a:gd name="connsiteX278" fmla="*/ 1781 w 10000"/>
                  <a:gd name="connsiteY278" fmla="*/ 6522 h 10000"/>
                  <a:gd name="connsiteX279" fmla="*/ 1773 w 10000"/>
                  <a:gd name="connsiteY279" fmla="*/ 6541 h 10000"/>
                  <a:gd name="connsiteX280" fmla="*/ 1762 w 10000"/>
                  <a:gd name="connsiteY280" fmla="*/ 6571 h 10000"/>
                  <a:gd name="connsiteX281" fmla="*/ 1767 w 10000"/>
                  <a:gd name="connsiteY281" fmla="*/ 6622 h 10000"/>
                  <a:gd name="connsiteX282" fmla="*/ 1767 w 10000"/>
                  <a:gd name="connsiteY282" fmla="*/ 6665 h 10000"/>
                  <a:gd name="connsiteX283" fmla="*/ 1767 w 10000"/>
                  <a:gd name="connsiteY283" fmla="*/ 6694 h 10000"/>
                  <a:gd name="connsiteX284" fmla="*/ 1776 w 10000"/>
                  <a:gd name="connsiteY284" fmla="*/ 6726 h 10000"/>
                  <a:gd name="connsiteX285" fmla="*/ 1776 w 10000"/>
                  <a:gd name="connsiteY285" fmla="*/ 6745 h 10000"/>
                  <a:gd name="connsiteX286" fmla="*/ 1767 w 10000"/>
                  <a:gd name="connsiteY286" fmla="*/ 6765 h 10000"/>
                  <a:gd name="connsiteX287" fmla="*/ 1762 w 10000"/>
                  <a:gd name="connsiteY287" fmla="*/ 6804 h 10000"/>
                  <a:gd name="connsiteX288" fmla="*/ 1753 w 10000"/>
                  <a:gd name="connsiteY288" fmla="*/ 6839 h 10000"/>
                  <a:gd name="connsiteX289" fmla="*/ 1742 w 10000"/>
                  <a:gd name="connsiteY289" fmla="*/ 6849 h 10000"/>
                  <a:gd name="connsiteX290" fmla="*/ 1726 w 10000"/>
                  <a:gd name="connsiteY290" fmla="*/ 6849 h 10000"/>
                  <a:gd name="connsiteX291" fmla="*/ 1712 w 10000"/>
                  <a:gd name="connsiteY291" fmla="*/ 6852 h 10000"/>
                  <a:gd name="connsiteX292" fmla="*/ 1640 w 10000"/>
                  <a:gd name="connsiteY292" fmla="*/ 6953 h 10000"/>
                  <a:gd name="connsiteX293" fmla="*/ 1493 w 10000"/>
                  <a:gd name="connsiteY293" fmla="*/ 7105 h 10000"/>
                  <a:gd name="connsiteX294" fmla="*/ 1490 w 10000"/>
                  <a:gd name="connsiteY294" fmla="*/ 7124 h 10000"/>
                  <a:gd name="connsiteX295" fmla="*/ 1468 w 10000"/>
                  <a:gd name="connsiteY295" fmla="*/ 7137 h 10000"/>
                  <a:gd name="connsiteX296" fmla="*/ 1454 w 10000"/>
                  <a:gd name="connsiteY296" fmla="*/ 7144 h 10000"/>
                  <a:gd name="connsiteX297" fmla="*/ 1452 w 10000"/>
                  <a:gd name="connsiteY297" fmla="*/ 7157 h 10000"/>
                  <a:gd name="connsiteX298" fmla="*/ 1446 w 10000"/>
                  <a:gd name="connsiteY298" fmla="*/ 7199 h 10000"/>
                  <a:gd name="connsiteX299" fmla="*/ 1476 w 10000"/>
                  <a:gd name="connsiteY299" fmla="*/ 7247 h 10000"/>
                  <a:gd name="connsiteX300" fmla="*/ 1501 w 10000"/>
                  <a:gd name="connsiteY300" fmla="*/ 7270 h 10000"/>
                  <a:gd name="connsiteX301" fmla="*/ 1518 w 10000"/>
                  <a:gd name="connsiteY301" fmla="*/ 7286 h 10000"/>
                  <a:gd name="connsiteX302" fmla="*/ 1524 w 10000"/>
                  <a:gd name="connsiteY302" fmla="*/ 7306 h 10000"/>
                  <a:gd name="connsiteX303" fmla="*/ 1540 w 10000"/>
                  <a:gd name="connsiteY303" fmla="*/ 7322 h 10000"/>
                  <a:gd name="connsiteX304" fmla="*/ 1565 w 10000"/>
                  <a:gd name="connsiteY304" fmla="*/ 7325 h 10000"/>
                  <a:gd name="connsiteX305" fmla="*/ 1590 w 10000"/>
                  <a:gd name="connsiteY305" fmla="*/ 7332 h 10000"/>
                  <a:gd name="connsiteX306" fmla="*/ 1615 w 10000"/>
                  <a:gd name="connsiteY306" fmla="*/ 7345 h 10000"/>
                  <a:gd name="connsiteX307" fmla="*/ 1662 w 10000"/>
                  <a:gd name="connsiteY307" fmla="*/ 7370 h 10000"/>
                  <a:gd name="connsiteX308" fmla="*/ 1670 w 10000"/>
                  <a:gd name="connsiteY308" fmla="*/ 7351 h 10000"/>
                  <a:gd name="connsiteX309" fmla="*/ 1726 w 10000"/>
                  <a:gd name="connsiteY309" fmla="*/ 7354 h 10000"/>
                  <a:gd name="connsiteX310" fmla="*/ 1726 w 10000"/>
                  <a:gd name="connsiteY310" fmla="*/ 7400 h 10000"/>
                  <a:gd name="connsiteX311" fmla="*/ 1773 w 10000"/>
                  <a:gd name="connsiteY311" fmla="*/ 7409 h 10000"/>
                  <a:gd name="connsiteX312" fmla="*/ 1806 w 10000"/>
                  <a:gd name="connsiteY312" fmla="*/ 7416 h 10000"/>
                  <a:gd name="connsiteX313" fmla="*/ 1839 w 10000"/>
                  <a:gd name="connsiteY313" fmla="*/ 7403 h 10000"/>
                  <a:gd name="connsiteX314" fmla="*/ 1886 w 10000"/>
                  <a:gd name="connsiteY314" fmla="*/ 7403 h 10000"/>
                  <a:gd name="connsiteX315" fmla="*/ 1898 w 10000"/>
                  <a:gd name="connsiteY315" fmla="*/ 7403 h 10000"/>
                  <a:gd name="connsiteX316" fmla="*/ 1914 w 10000"/>
                  <a:gd name="connsiteY316" fmla="*/ 7494 h 10000"/>
                  <a:gd name="connsiteX317" fmla="*/ 1895 w 10000"/>
                  <a:gd name="connsiteY317" fmla="*/ 7523 h 10000"/>
                  <a:gd name="connsiteX318" fmla="*/ 1825 w 10000"/>
                  <a:gd name="connsiteY318" fmla="*/ 7617 h 10000"/>
                  <a:gd name="connsiteX319" fmla="*/ 1776 w 10000"/>
                  <a:gd name="connsiteY319" fmla="*/ 7691 h 10000"/>
                  <a:gd name="connsiteX320" fmla="*/ 1781 w 10000"/>
                  <a:gd name="connsiteY320" fmla="*/ 7723 h 10000"/>
                  <a:gd name="connsiteX321" fmla="*/ 1767 w 10000"/>
                  <a:gd name="connsiteY321" fmla="*/ 7759 h 10000"/>
                  <a:gd name="connsiteX322" fmla="*/ 1762 w 10000"/>
                  <a:gd name="connsiteY322" fmla="*/ 7817 h 10000"/>
                  <a:gd name="connsiteX323" fmla="*/ 1762 w 10000"/>
                  <a:gd name="connsiteY323" fmla="*/ 7856 h 10000"/>
                  <a:gd name="connsiteX324" fmla="*/ 1776 w 10000"/>
                  <a:gd name="connsiteY324" fmla="*/ 7892 h 10000"/>
                  <a:gd name="connsiteX325" fmla="*/ 1784 w 10000"/>
                  <a:gd name="connsiteY325" fmla="*/ 7902 h 10000"/>
                  <a:gd name="connsiteX326" fmla="*/ 1801 w 10000"/>
                  <a:gd name="connsiteY326" fmla="*/ 7908 h 10000"/>
                  <a:gd name="connsiteX327" fmla="*/ 1809 w 10000"/>
                  <a:gd name="connsiteY327" fmla="*/ 7911 h 10000"/>
                  <a:gd name="connsiteX328" fmla="*/ 1801 w 10000"/>
                  <a:gd name="connsiteY328" fmla="*/ 7940 h 10000"/>
                  <a:gd name="connsiteX329" fmla="*/ 1798 w 10000"/>
                  <a:gd name="connsiteY329" fmla="*/ 7979 h 10000"/>
                  <a:gd name="connsiteX330" fmla="*/ 1806 w 10000"/>
                  <a:gd name="connsiteY330" fmla="*/ 8002 h 10000"/>
                  <a:gd name="connsiteX331" fmla="*/ 1823 w 10000"/>
                  <a:gd name="connsiteY331" fmla="*/ 8021 h 10000"/>
                  <a:gd name="connsiteX332" fmla="*/ 1834 w 10000"/>
                  <a:gd name="connsiteY332" fmla="*/ 8044 h 10000"/>
                  <a:gd name="connsiteX333" fmla="*/ 1839 w 10000"/>
                  <a:gd name="connsiteY333" fmla="*/ 8073 h 10000"/>
                  <a:gd name="connsiteX334" fmla="*/ 1842 w 10000"/>
                  <a:gd name="connsiteY334" fmla="*/ 8106 h 10000"/>
                  <a:gd name="connsiteX335" fmla="*/ 1839 w 10000"/>
                  <a:gd name="connsiteY335" fmla="*/ 8144 h 10000"/>
                  <a:gd name="connsiteX336" fmla="*/ 1856 w 10000"/>
                  <a:gd name="connsiteY336" fmla="*/ 8164 h 10000"/>
                  <a:gd name="connsiteX337" fmla="*/ 1886 w 10000"/>
                  <a:gd name="connsiteY337" fmla="*/ 8193 h 10000"/>
                  <a:gd name="connsiteX338" fmla="*/ 1922 w 10000"/>
                  <a:gd name="connsiteY338" fmla="*/ 8206 h 10000"/>
                  <a:gd name="connsiteX339" fmla="*/ 1967 w 10000"/>
                  <a:gd name="connsiteY339" fmla="*/ 8203 h 10000"/>
                  <a:gd name="connsiteX340" fmla="*/ 1986 w 10000"/>
                  <a:gd name="connsiteY340" fmla="*/ 8212 h 10000"/>
                  <a:gd name="connsiteX341" fmla="*/ 2000 w 10000"/>
                  <a:gd name="connsiteY341" fmla="*/ 8232 h 10000"/>
                  <a:gd name="connsiteX342" fmla="*/ 2033 w 10000"/>
                  <a:gd name="connsiteY342" fmla="*/ 8258 h 10000"/>
                  <a:gd name="connsiteX343" fmla="*/ 2050 w 10000"/>
                  <a:gd name="connsiteY343" fmla="*/ 8271 h 10000"/>
                  <a:gd name="connsiteX344" fmla="*/ 2089 w 10000"/>
                  <a:gd name="connsiteY344" fmla="*/ 8280 h 10000"/>
                  <a:gd name="connsiteX345" fmla="*/ 2122 w 10000"/>
                  <a:gd name="connsiteY345" fmla="*/ 8300 h 10000"/>
                  <a:gd name="connsiteX346" fmla="*/ 2163 w 10000"/>
                  <a:gd name="connsiteY346" fmla="*/ 8332 h 10000"/>
                  <a:gd name="connsiteX347" fmla="*/ 2172 w 10000"/>
                  <a:gd name="connsiteY347" fmla="*/ 8335 h 10000"/>
                  <a:gd name="connsiteX348" fmla="*/ 2177 w 10000"/>
                  <a:gd name="connsiteY348" fmla="*/ 8345 h 10000"/>
                  <a:gd name="connsiteX349" fmla="*/ 2163 w 10000"/>
                  <a:gd name="connsiteY349" fmla="*/ 8371 h 10000"/>
                  <a:gd name="connsiteX350" fmla="*/ 2139 w 10000"/>
                  <a:gd name="connsiteY350" fmla="*/ 8423 h 10000"/>
                  <a:gd name="connsiteX351" fmla="*/ 2130 w 10000"/>
                  <a:gd name="connsiteY351" fmla="*/ 8439 h 10000"/>
                  <a:gd name="connsiteX352" fmla="*/ 2105 w 10000"/>
                  <a:gd name="connsiteY352" fmla="*/ 8446 h 10000"/>
                  <a:gd name="connsiteX353" fmla="*/ 2080 w 10000"/>
                  <a:gd name="connsiteY353" fmla="*/ 8449 h 10000"/>
                  <a:gd name="connsiteX354" fmla="*/ 2075 w 10000"/>
                  <a:gd name="connsiteY354" fmla="*/ 8459 h 10000"/>
                  <a:gd name="connsiteX355" fmla="*/ 2072 w 10000"/>
                  <a:gd name="connsiteY355" fmla="*/ 8475 h 10000"/>
                  <a:gd name="connsiteX356" fmla="*/ 2080 w 10000"/>
                  <a:gd name="connsiteY356" fmla="*/ 8484 h 10000"/>
                  <a:gd name="connsiteX357" fmla="*/ 2100 w 10000"/>
                  <a:gd name="connsiteY357" fmla="*/ 8475 h 10000"/>
                  <a:gd name="connsiteX358" fmla="*/ 2141 w 10000"/>
                  <a:gd name="connsiteY358" fmla="*/ 8478 h 10000"/>
                  <a:gd name="connsiteX359" fmla="*/ 2172 w 10000"/>
                  <a:gd name="connsiteY359" fmla="*/ 8475 h 10000"/>
                  <a:gd name="connsiteX360" fmla="*/ 2188 w 10000"/>
                  <a:gd name="connsiteY360" fmla="*/ 8475 h 10000"/>
                  <a:gd name="connsiteX361" fmla="*/ 2222 w 10000"/>
                  <a:gd name="connsiteY361" fmla="*/ 8497 h 10000"/>
                  <a:gd name="connsiteX362" fmla="*/ 2252 w 10000"/>
                  <a:gd name="connsiteY362" fmla="*/ 8514 h 10000"/>
                  <a:gd name="connsiteX363" fmla="*/ 2274 w 10000"/>
                  <a:gd name="connsiteY363" fmla="*/ 8514 h 10000"/>
                  <a:gd name="connsiteX364" fmla="*/ 2299 w 10000"/>
                  <a:gd name="connsiteY364" fmla="*/ 8504 h 10000"/>
                  <a:gd name="connsiteX365" fmla="*/ 2310 w 10000"/>
                  <a:gd name="connsiteY365" fmla="*/ 8504 h 10000"/>
                  <a:gd name="connsiteX366" fmla="*/ 2319 w 10000"/>
                  <a:gd name="connsiteY366" fmla="*/ 8484 h 10000"/>
                  <a:gd name="connsiteX367" fmla="*/ 2338 w 10000"/>
                  <a:gd name="connsiteY367" fmla="*/ 8494 h 10000"/>
                  <a:gd name="connsiteX368" fmla="*/ 2338 w 10000"/>
                  <a:gd name="connsiteY368" fmla="*/ 8552 h 10000"/>
                  <a:gd name="connsiteX369" fmla="*/ 2366 w 10000"/>
                  <a:gd name="connsiteY369" fmla="*/ 8572 h 10000"/>
                  <a:gd name="connsiteX370" fmla="*/ 2382 w 10000"/>
                  <a:gd name="connsiteY370" fmla="*/ 8582 h 10000"/>
                  <a:gd name="connsiteX371" fmla="*/ 2435 w 10000"/>
                  <a:gd name="connsiteY371" fmla="*/ 8552 h 10000"/>
                  <a:gd name="connsiteX372" fmla="*/ 2443 w 10000"/>
                  <a:gd name="connsiteY372" fmla="*/ 8552 h 10000"/>
                  <a:gd name="connsiteX373" fmla="*/ 2454 w 10000"/>
                  <a:gd name="connsiteY373" fmla="*/ 8552 h 10000"/>
                  <a:gd name="connsiteX374" fmla="*/ 2471 w 10000"/>
                  <a:gd name="connsiteY374" fmla="*/ 8546 h 10000"/>
                  <a:gd name="connsiteX375" fmla="*/ 2488 w 10000"/>
                  <a:gd name="connsiteY375" fmla="*/ 8536 h 10000"/>
                  <a:gd name="connsiteX376" fmla="*/ 2501 w 10000"/>
                  <a:gd name="connsiteY376" fmla="*/ 8533 h 10000"/>
                  <a:gd name="connsiteX377" fmla="*/ 2512 w 10000"/>
                  <a:gd name="connsiteY377" fmla="*/ 8533 h 10000"/>
                  <a:gd name="connsiteX378" fmla="*/ 2521 w 10000"/>
                  <a:gd name="connsiteY378" fmla="*/ 8546 h 10000"/>
                  <a:gd name="connsiteX379" fmla="*/ 2521 w 10000"/>
                  <a:gd name="connsiteY379" fmla="*/ 8572 h 10000"/>
                  <a:gd name="connsiteX380" fmla="*/ 2535 w 10000"/>
                  <a:gd name="connsiteY380" fmla="*/ 8588 h 10000"/>
                  <a:gd name="connsiteX381" fmla="*/ 2551 w 10000"/>
                  <a:gd name="connsiteY381" fmla="*/ 8582 h 10000"/>
                  <a:gd name="connsiteX382" fmla="*/ 2560 w 10000"/>
                  <a:gd name="connsiteY382" fmla="*/ 8582 h 10000"/>
                  <a:gd name="connsiteX383" fmla="*/ 2573 w 10000"/>
                  <a:gd name="connsiteY383" fmla="*/ 8588 h 10000"/>
                  <a:gd name="connsiteX384" fmla="*/ 2584 w 10000"/>
                  <a:gd name="connsiteY384" fmla="*/ 8591 h 10000"/>
                  <a:gd name="connsiteX385" fmla="*/ 2590 w 10000"/>
                  <a:gd name="connsiteY385" fmla="*/ 8598 h 10000"/>
                  <a:gd name="connsiteX386" fmla="*/ 2598 w 10000"/>
                  <a:gd name="connsiteY386" fmla="*/ 8608 h 10000"/>
                  <a:gd name="connsiteX387" fmla="*/ 2607 w 10000"/>
                  <a:gd name="connsiteY387" fmla="*/ 8617 h 10000"/>
                  <a:gd name="connsiteX388" fmla="*/ 2618 w 10000"/>
                  <a:gd name="connsiteY388" fmla="*/ 8617 h 10000"/>
                  <a:gd name="connsiteX389" fmla="*/ 2640 w 10000"/>
                  <a:gd name="connsiteY389" fmla="*/ 8608 h 10000"/>
                  <a:gd name="connsiteX390" fmla="*/ 2670 w 10000"/>
                  <a:gd name="connsiteY390" fmla="*/ 8598 h 10000"/>
                  <a:gd name="connsiteX391" fmla="*/ 2673 w 10000"/>
                  <a:gd name="connsiteY391" fmla="*/ 8598 h 10000"/>
                  <a:gd name="connsiteX392" fmla="*/ 2690 w 10000"/>
                  <a:gd name="connsiteY392" fmla="*/ 8598 h 10000"/>
                  <a:gd name="connsiteX393" fmla="*/ 2698 w 10000"/>
                  <a:gd name="connsiteY393" fmla="*/ 8598 h 10000"/>
                  <a:gd name="connsiteX394" fmla="*/ 2712 w 10000"/>
                  <a:gd name="connsiteY394" fmla="*/ 8598 h 10000"/>
                  <a:gd name="connsiteX395" fmla="*/ 2726 w 10000"/>
                  <a:gd name="connsiteY395" fmla="*/ 8591 h 10000"/>
                  <a:gd name="connsiteX396" fmla="*/ 2737 w 10000"/>
                  <a:gd name="connsiteY396" fmla="*/ 8588 h 10000"/>
                  <a:gd name="connsiteX397" fmla="*/ 2759 w 10000"/>
                  <a:gd name="connsiteY397" fmla="*/ 8582 h 10000"/>
                  <a:gd name="connsiteX398" fmla="*/ 2770 w 10000"/>
                  <a:gd name="connsiteY398" fmla="*/ 8578 h 10000"/>
                  <a:gd name="connsiteX399" fmla="*/ 2784 w 10000"/>
                  <a:gd name="connsiteY399" fmla="*/ 8572 h 10000"/>
                  <a:gd name="connsiteX400" fmla="*/ 2795 w 10000"/>
                  <a:gd name="connsiteY400" fmla="*/ 8572 h 10000"/>
                  <a:gd name="connsiteX401" fmla="*/ 2803 w 10000"/>
                  <a:gd name="connsiteY401" fmla="*/ 8588 h 10000"/>
                  <a:gd name="connsiteX402" fmla="*/ 2803 w 10000"/>
                  <a:gd name="connsiteY402" fmla="*/ 8591 h 10000"/>
                  <a:gd name="connsiteX403" fmla="*/ 2803 w 10000"/>
                  <a:gd name="connsiteY403" fmla="*/ 8601 h 10000"/>
                  <a:gd name="connsiteX404" fmla="*/ 2809 w 10000"/>
                  <a:gd name="connsiteY404" fmla="*/ 8601 h 10000"/>
                  <a:gd name="connsiteX405" fmla="*/ 2823 w 10000"/>
                  <a:gd name="connsiteY405" fmla="*/ 8598 h 10000"/>
                  <a:gd name="connsiteX406" fmla="*/ 2831 w 10000"/>
                  <a:gd name="connsiteY406" fmla="*/ 8598 h 10000"/>
                  <a:gd name="connsiteX407" fmla="*/ 2839 w 10000"/>
                  <a:gd name="connsiteY407" fmla="*/ 8601 h 10000"/>
                  <a:gd name="connsiteX408" fmla="*/ 2848 w 10000"/>
                  <a:gd name="connsiteY408" fmla="*/ 8598 h 10000"/>
                  <a:gd name="connsiteX409" fmla="*/ 2856 w 10000"/>
                  <a:gd name="connsiteY409" fmla="*/ 8601 h 10000"/>
                  <a:gd name="connsiteX410" fmla="*/ 2859 w 10000"/>
                  <a:gd name="connsiteY410" fmla="*/ 8601 h 10000"/>
                  <a:gd name="connsiteX411" fmla="*/ 2864 w 10000"/>
                  <a:gd name="connsiteY411" fmla="*/ 8598 h 10000"/>
                  <a:gd name="connsiteX412" fmla="*/ 2889 w 10000"/>
                  <a:gd name="connsiteY412" fmla="*/ 8611 h 10000"/>
                  <a:gd name="connsiteX413" fmla="*/ 2906 w 10000"/>
                  <a:gd name="connsiteY413" fmla="*/ 8620 h 10000"/>
                  <a:gd name="connsiteX414" fmla="*/ 2914 w 10000"/>
                  <a:gd name="connsiteY414" fmla="*/ 8627 h 10000"/>
                  <a:gd name="connsiteX415" fmla="*/ 2920 w 10000"/>
                  <a:gd name="connsiteY415" fmla="*/ 8640 h 10000"/>
                  <a:gd name="connsiteX416" fmla="*/ 2922 w 10000"/>
                  <a:gd name="connsiteY416" fmla="*/ 8666 h 10000"/>
                  <a:gd name="connsiteX417" fmla="*/ 2922 w 10000"/>
                  <a:gd name="connsiteY417" fmla="*/ 8692 h 10000"/>
                  <a:gd name="connsiteX418" fmla="*/ 2939 w 10000"/>
                  <a:gd name="connsiteY418" fmla="*/ 8695 h 10000"/>
                  <a:gd name="connsiteX419" fmla="*/ 2953 w 10000"/>
                  <a:gd name="connsiteY419" fmla="*/ 8695 h 10000"/>
                  <a:gd name="connsiteX420" fmla="*/ 2961 w 10000"/>
                  <a:gd name="connsiteY420" fmla="*/ 8695 h 10000"/>
                  <a:gd name="connsiteX421" fmla="*/ 2972 w 10000"/>
                  <a:gd name="connsiteY421" fmla="*/ 8692 h 10000"/>
                  <a:gd name="connsiteX422" fmla="*/ 2981 w 10000"/>
                  <a:gd name="connsiteY422" fmla="*/ 8685 h 10000"/>
                  <a:gd name="connsiteX423" fmla="*/ 2989 w 10000"/>
                  <a:gd name="connsiteY423" fmla="*/ 8685 h 10000"/>
                  <a:gd name="connsiteX424" fmla="*/ 3008 w 10000"/>
                  <a:gd name="connsiteY424" fmla="*/ 8685 h 10000"/>
                  <a:gd name="connsiteX425" fmla="*/ 3028 w 10000"/>
                  <a:gd name="connsiteY425" fmla="*/ 8695 h 10000"/>
                  <a:gd name="connsiteX426" fmla="*/ 3042 w 10000"/>
                  <a:gd name="connsiteY426" fmla="*/ 8695 h 10000"/>
                  <a:gd name="connsiteX427" fmla="*/ 3053 w 10000"/>
                  <a:gd name="connsiteY427" fmla="*/ 8676 h 10000"/>
                  <a:gd name="connsiteX428" fmla="*/ 3061 w 10000"/>
                  <a:gd name="connsiteY428" fmla="*/ 8666 h 10000"/>
                  <a:gd name="connsiteX429" fmla="*/ 3066 w 10000"/>
                  <a:gd name="connsiteY429" fmla="*/ 8656 h 10000"/>
                  <a:gd name="connsiteX430" fmla="*/ 3091 w 10000"/>
                  <a:gd name="connsiteY430" fmla="*/ 8659 h 10000"/>
                  <a:gd name="connsiteX431" fmla="*/ 3105 w 10000"/>
                  <a:gd name="connsiteY431" fmla="*/ 8659 h 10000"/>
                  <a:gd name="connsiteX432" fmla="*/ 3108 w 10000"/>
                  <a:gd name="connsiteY432" fmla="*/ 8650 h 10000"/>
                  <a:gd name="connsiteX433" fmla="*/ 3147 w 10000"/>
                  <a:gd name="connsiteY433" fmla="*/ 8588 h 10000"/>
                  <a:gd name="connsiteX434" fmla="*/ 3150 w 10000"/>
                  <a:gd name="connsiteY434" fmla="*/ 8598 h 10000"/>
                  <a:gd name="connsiteX435" fmla="*/ 3163 w 10000"/>
                  <a:gd name="connsiteY435" fmla="*/ 8601 h 10000"/>
                  <a:gd name="connsiteX436" fmla="*/ 3180 w 10000"/>
                  <a:gd name="connsiteY436" fmla="*/ 8608 h 10000"/>
                  <a:gd name="connsiteX437" fmla="*/ 3188 w 10000"/>
                  <a:gd name="connsiteY437" fmla="*/ 8611 h 10000"/>
                  <a:gd name="connsiteX438" fmla="*/ 3227 w 10000"/>
                  <a:gd name="connsiteY438" fmla="*/ 8620 h 10000"/>
                  <a:gd name="connsiteX439" fmla="*/ 3238 w 10000"/>
                  <a:gd name="connsiteY439" fmla="*/ 8617 h 10000"/>
                  <a:gd name="connsiteX440" fmla="*/ 3247 w 10000"/>
                  <a:gd name="connsiteY440" fmla="*/ 8601 h 10000"/>
                  <a:gd name="connsiteX441" fmla="*/ 3269 w 10000"/>
                  <a:gd name="connsiteY441" fmla="*/ 8611 h 10000"/>
                  <a:gd name="connsiteX442" fmla="*/ 3277 w 10000"/>
                  <a:gd name="connsiteY442" fmla="*/ 8617 h 10000"/>
                  <a:gd name="connsiteX443" fmla="*/ 3285 w 10000"/>
                  <a:gd name="connsiteY443" fmla="*/ 8611 h 10000"/>
                  <a:gd name="connsiteX444" fmla="*/ 3307 w 10000"/>
                  <a:gd name="connsiteY444" fmla="*/ 8611 h 10000"/>
                  <a:gd name="connsiteX445" fmla="*/ 3319 w 10000"/>
                  <a:gd name="connsiteY445" fmla="*/ 8617 h 10000"/>
                  <a:gd name="connsiteX446" fmla="*/ 3324 w 10000"/>
                  <a:gd name="connsiteY446" fmla="*/ 8617 h 10000"/>
                  <a:gd name="connsiteX447" fmla="*/ 3327 w 10000"/>
                  <a:gd name="connsiteY447" fmla="*/ 8620 h 10000"/>
                  <a:gd name="connsiteX448" fmla="*/ 3341 w 10000"/>
                  <a:gd name="connsiteY448" fmla="*/ 8620 h 10000"/>
                  <a:gd name="connsiteX449" fmla="*/ 3357 w 10000"/>
                  <a:gd name="connsiteY449" fmla="*/ 8620 h 10000"/>
                  <a:gd name="connsiteX450" fmla="*/ 3374 w 10000"/>
                  <a:gd name="connsiteY450" fmla="*/ 8620 h 10000"/>
                  <a:gd name="connsiteX451" fmla="*/ 3382 w 10000"/>
                  <a:gd name="connsiteY451" fmla="*/ 8620 h 10000"/>
                  <a:gd name="connsiteX452" fmla="*/ 3399 w 10000"/>
                  <a:gd name="connsiteY452" fmla="*/ 8611 h 10000"/>
                  <a:gd name="connsiteX453" fmla="*/ 3413 w 10000"/>
                  <a:gd name="connsiteY453" fmla="*/ 8601 h 10000"/>
                  <a:gd name="connsiteX454" fmla="*/ 3421 w 10000"/>
                  <a:gd name="connsiteY454" fmla="*/ 8588 h 10000"/>
                  <a:gd name="connsiteX455" fmla="*/ 3421 w 10000"/>
                  <a:gd name="connsiteY455" fmla="*/ 8572 h 10000"/>
                  <a:gd name="connsiteX456" fmla="*/ 3421 w 10000"/>
                  <a:gd name="connsiteY456" fmla="*/ 8552 h 10000"/>
                  <a:gd name="connsiteX457" fmla="*/ 3424 w 10000"/>
                  <a:gd name="connsiteY457" fmla="*/ 8533 h 10000"/>
                  <a:gd name="connsiteX458" fmla="*/ 3432 w 10000"/>
                  <a:gd name="connsiteY458" fmla="*/ 8523 h 10000"/>
                  <a:gd name="connsiteX459" fmla="*/ 3446 w 10000"/>
                  <a:gd name="connsiteY459" fmla="*/ 8523 h 10000"/>
                  <a:gd name="connsiteX460" fmla="*/ 3457 w 10000"/>
                  <a:gd name="connsiteY460" fmla="*/ 8523 h 10000"/>
                  <a:gd name="connsiteX461" fmla="*/ 3476 w 10000"/>
                  <a:gd name="connsiteY461" fmla="*/ 8533 h 10000"/>
                  <a:gd name="connsiteX462" fmla="*/ 3485 w 10000"/>
                  <a:gd name="connsiteY462" fmla="*/ 8536 h 10000"/>
                  <a:gd name="connsiteX463" fmla="*/ 3501 w 10000"/>
                  <a:gd name="connsiteY463" fmla="*/ 8527 h 10000"/>
                  <a:gd name="connsiteX464" fmla="*/ 3504 w 10000"/>
                  <a:gd name="connsiteY464" fmla="*/ 8514 h 10000"/>
                  <a:gd name="connsiteX465" fmla="*/ 3510 w 10000"/>
                  <a:gd name="connsiteY465" fmla="*/ 8497 h 10000"/>
                  <a:gd name="connsiteX466" fmla="*/ 3537 w 10000"/>
                  <a:gd name="connsiteY466" fmla="*/ 8484 h 10000"/>
                  <a:gd name="connsiteX467" fmla="*/ 3562 w 10000"/>
                  <a:gd name="connsiteY467" fmla="*/ 8488 h 10000"/>
                  <a:gd name="connsiteX468" fmla="*/ 3568 w 10000"/>
                  <a:gd name="connsiteY468" fmla="*/ 8484 h 10000"/>
                  <a:gd name="connsiteX469" fmla="*/ 3584 w 10000"/>
                  <a:gd name="connsiteY469" fmla="*/ 8494 h 10000"/>
                  <a:gd name="connsiteX470" fmla="*/ 3593 w 10000"/>
                  <a:gd name="connsiteY470" fmla="*/ 8507 h 10000"/>
                  <a:gd name="connsiteX471" fmla="*/ 3618 w 10000"/>
                  <a:gd name="connsiteY471" fmla="*/ 8497 h 10000"/>
                  <a:gd name="connsiteX472" fmla="*/ 3643 w 10000"/>
                  <a:gd name="connsiteY472" fmla="*/ 8475 h 10000"/>
                  <a:gd name="connsiteX473" fmla="*/ 3657 w 10000"/>
                  <a:gd name="connsiteY473" fmla="*/ 8478 h 10000"/>
                  <a:gd name="connsiteX474" fmla="*/ 3670 w 10000"/>
                  <a:gd name="connsiteY474" fmla="*/ 8475 h 10000"/>
                  <a:gd name="connsiteX475" fmla="*/ 3673 w 10000"/>
                  <a:gd name="connsiteY475" fmla="*/ 8468 h 10000"/>
                  <a:gd name="connsiteX476" fmla="*/ 3681 w 10000"/>
                  <a:gd name="connsiteY476" fmla="*/ 8468 h 10000"/>
                  <a:gd name="connsiteX477" fmla="*/ 3698 w 10000"/>
                  <a:gd name="connsiteY477" fmla="*/ 8478 h 10000"/>
                  <a:gd name="connsiteX478" fmla="*/ 3720 w 10000"/>
                  <a:gd name="connsiteY478" fmla="*/ 8497 h 10000"/>
                  <a:gd name="connsiteX479" fmla="*/ 3715 w 10000"/>
                  <a:gd name="connsiteY479" fmla="*/ 8504 h 10000"/>
                  <a:gd name="connsiteX480" fmla="*/ 3729 w 10000"/>
                  <a:gd name="connsiteY480" fmla="*/ 8514 h 10000"/>
                  <a:gd name="connsiteX481" fmla="*/ 3729 w 10000"/>
                  <a:gd name="connsiteY481" fmla="*/ 8517 h 10000"/>
                  <a:gd name="connsiteX482" fmla="*/ 3740 w 10000"/>
                  <a:gd name="connsiteY482" fmla="*/ 8527 h 10000"/>
                  <a:gd name="connsiteX483" fmla="*/ 3759 w 10000"/>
                  <a:gd name="connsiteY483" fmla="*/ 8517 h 10000"/>
                  <a:gd name="connsiteX484" fmla="*/ 3762 w 10000"/>
                  <a:gd name="connsiteY484" fmla="*/ 8504 h 10000"/>
                  <a:gd name="connsiteX485" fmla="*/ 3770 w 10000"/>
                  <a:gd name="connsiteY485" fmla="*/ 8488 h 10000"/>
                  <a:gd name="connsiteX486" fmla="*/ 3778 w 10000"/>
                  <a:gd name="connsiteY486" fmla="*/ 8484 h 10000"/>
                  <a:gd name="connsiteX487" fmla="*/ 3792 w 10000"/>
                  <a:gd name="connsiteY487" fmla="*/ 8475 h 10000"/>
                  <a:gd name="connsiteX488" fmla="*/ 3803 w 10000"/>
                  <a:gd name="connsiteY488" fmla="*/ 8478 h 10000"/>
                  <a:gd name="connsiteX489" fmla="*/ 3809 w 10000"/>
                  <a:gd name="connsiteY489" fmla="*/ 8475 h 10000"/>
                  <a:gd name="connsiteX490" fmla="*/ 3825 w 10000"/>
                  <a:gd name="connsiteY490" fmla="*/ 8465 h 10000"/>
                  <a:gd name="connsiteX491" fmla="*/ 3834 w 10000"/>
                  <a:gd name="connsiteY491" fmla="*/ 8468 h 10000"/>
                  <a:gd name="connsiteX492" fmla="*/ 3842 w 10000"/>
                  <a:gd name="connsiteY492" fmla="*/ 8478 h 10000"/>
                  <a:gd name="connsiteX493" fmla="*/ 3850 w 10000"/>
                  <a:gd name="connsiteY493" fmla="*/ 8478 h 10000"/>
                  <a:gd name="connsiteX494" fmla="*/ 3859 w 10000"/>
                  <a:gd name="connsiteY494" fmla="*/ 8484 h 10000"/>
                  <a:gd name="connsiteX495" fmla="*/ 3873 w 10000"/>
                  <a:gd name="connsiteY495" fmla="*/ 8494 h 10000"/>
                  <a:gd name="connsiteX496" fmla="*/ 3875 w 10000"/>
                  <a:gd name="connsiteY496" fmla="*/ 8507 h 10000"/>
                  <a:gd name="connsiteX497" fmla="*/ 3881 w 10000"/>
                  <a:gd name="connsiteY497" fmla="*/ 8527 h 10000"/>
                  <a:gd name="connsiteX498" fmla="*/ 3875 w 10000"/>
                  <a:gd name="connsiteY498" fmla="*/ 8546 h 10000"/>
                  <a:gd name="connsiteX499" fmla="*/ 3892 w 10000"/>
                  <a:gd name="connsiteY499" fmla="*/ 8546 h 10000"/>
                  <a:gd name="connsiteX500" fmla="*/ 3900 w 10000"/>
                  <a:gd name="connsiteY500" fmla="*/ 8543 h 10000"/>
                  <a:gd name="connsiteX501" fmla="*/ 3906 w 10000"/>
                  <a:gd name="connsiteY501" fmla="*/ 8543 h 10000"/>
                  <a:gd name="connsiteX502" fmla="*/ 3922 w 10000"/>
                  <a:gd name="connsiteY502" fmla="*/ 8552 h 10000"/>
                  <a:gd name="connsiteX503" fmla="*/ 3939 w 10000"/>
                  <a:gd name="connsiteY503" fmla="*/ 8559 h 10000"/>
                  <a:gd name="connsiteX504" fmla="*/ 3953 w 10000"/>
                  <a:gd name="connsiteY504" fmla="*/ 8572 h 10000"/>
                  <a:gd name="connsiteX505" fmla="*/ 3956 w 10000"/>
                  <a:gd name="connsiteY505" fmla="*/ 8588 h 10000"/>
                  <a:gd name="connsiteX506" fmla="*/ 3956 w 10000"/>
                  <a:gd name="connsiteY506" fmla="*/ 8608 h 10000"/>
                  <a:gd name="connsiteX507" fmla="*/ 3972 w 10000"/>
                  <a:gd name="connsiteY507" fmla="*/ 8608 h 10000"/>
                  <a:gd name="connsiteX508" fmla="*/ 3986 w 10000"/>
                  <a:gd name="connsiteY508" fmla="*/ 8608 h 10000"/>
                  <a:gd name="connsiteX509" fmla="*/ 3997 w 10000"/>
                  <a:gd name="connsiteY509" fmla="*/ 8608 h 10000"/>
                  <a:gd name="connsiteX510" fmla="*/ 4006 w 10000"/>
                  <a:gd name="connsiteY510" fmla="*/ 8608 h 10000"/>
                  <a:gd name="connsiteX511" fmla="*/ 4006 w 10000"/>
                  <a:gd name="connsiteY511" fmla="*/ 8611 h 10000"/>
                  <a:gd name="connsiteX512" fmla="*/ 4011 w 10000"/>
                  <a:gd name="connsiteY512" fmla="*/ 8611 h 10000"/>
                  <a:gd name="connsiteX513" fmla="*/ 4022 w 10000"/>
                  <a:gd name="connsiteY513" fmla="*/ 8620 h 10000"/>
                  <a:gd name="connsiteX514" fmla="*/ 4042 w 10000"/>
                  <a:gd name="connsiteY514" fmla="*/ 8620 h 10000"/>
                  <a:gd name="connsiteX515" fmla="*/ 4050 w 10000"/>
                  <a:gd name="connsiteY515" fmla="*/ 8617 h 10000"/>
                  <a:gd name="connsiteX516" fmla="*/ 4069 w 10000"/>
                  <a:gd name="connsiteY516" fmla="*/ 8620 h 10000"/>
                  <a:gd name="connsiteX517" fmla="*/ 4086 w 10000"/>
                  <a:gd name="connsiteY517" fmla="*/ 8630 h 10000"/>
                  <a:gd name="connsiteX518" fmla="*/ 4108 w 10000"/>
                  <a:gd name="connsiteY518" fmla="*/ 8627 h 10000"/>
                  <a:gd name="connsiteX519" fmla="*/ 4125 w 10000"/>
                  <a:gd name="connsiteY519" fmla="*/ 8620 h 10000"/>
                  <a:gd name="connsiteX520" fmla="*/ 4133 w 10000"/>
                  <a:gd name="connsiteY520" fmla="*/ 8611 h 10000"/>
                  <a:gd name="connsiteX521" fmla="*/ 4139 w 10000"/>
                  <a:gd name="connsiteY521" fmla="*/ 8608 h 10000"/>
                  <a:gd name="connsiteX522" fmla="*/ 4147 w 10000"/>
                  <a:gd name="connsiteY522" fmla="*/ 8601 h 10000"/>
                  <a:gd name="connsiteX523" fmla="*/ 4155 w 10000"/>
                  <a:gd name="connsiteY523" fmla="*/ 8591 h 10000"/>
                  <a:gd name="connsiteX524" fmla="*/ 4166 w 10000"/>
                  <a:gd name="connsiteY524" fmla="*/ 8582 h 10000"/>
                  <a:gd name="connsiteX525" fmla="*/ 4183 w 10000"/>
                  <a:gd name="connsiteY525" fmla="*/ 8569 h 10000"/>
                  <a:gd name="connsiteX526" fmla="*/ 4191 w 10000"/>
                  <a:gd name="connsiteY526" fmla="*/ 8562 h 10000"/>
                  <a:gd name="connsiteX527" fmla="*/ 4208 w 10000"/>
                  <a:gd name="connsiteY527" fmla="*/ 8552 h 10000"/>
                  <a:gd name="connsiteX528" fmla="*/ 4230 w 10000"/>
                  <a:gd name="connsiteY528" fmla="*/ 8552 h 10000"/>
                  <a:gd name="connsiteX529" fmla="*/ 4238 w 10000"/>
                  <a:gd name="connsiteY529" fmla="*/ 8559 h 10000"/>
                  <a:gd name="connsiteX530" fmla="*/ 4247 w 10000"/>
                  <a:gd name="connsiteY530" fmla="*/ 8572 h 10000"/>
                  <a:gd name="connsiteX531" fmla="*/ 4252 w 10000"/>
                  <a:gd name="connsiteY531" fmla="*/ 8578 h 10000"/>
                  <a:gd name="connsiteX532" fmla="*/ 4263 w 10000"/>
                  <a:gd name="connsiteY532" fmla="*/ 8582 h 10000"/>
                  <a:gd name="connsiteX533" fmla="*/ 4277 w 10000"/>
                  <a:gd name="connsiteY533" fmla="*/ 8572 h 10000"/>
                  <a:gd name="connsiteX534" fmla="*/ 4294 w 10000"/>
                  <a:gd name="connsiteY534" fmla="*/ 8559 h 10000"/>
                  <a:gd name="connsiteX535" fmla="*/ 4302 w 10000"/>
                  <a:gd name="connsiteY535" fmla="*/ 8546 h 10000"/>
                  <a:gd name="connsiteX536" fmla="*/ 4310 w 10000"/>
                  <a:gd name="connsiteY536" fmla="*/ 8543 h 10000"/>
                  <a:gd name="connsiteX537" fmla="*/ 4313 w 10000"/>
                  <a:gd name="connsiteY537" fmla="*/ 8543 h 10000"/>
                  <a:gd name="connsiteX538" fmla="*/ 4332 w 10000"/>
                  <a:gd name="connsiteY538" fmla="*/ 8546 h 10000"/>
                  <a:gd name="connsiteX539" fmla="*/ 4335 w 10000"/>
                  <a:gd name="connsiteY539" fmla="*/ 8559 h 10000"/>
                  <a:gd name="connsiteX540" fmla="*/ 4349 w 10000"/>
                  <a:gd name="connsiteY540" fmla="*/ 8588 h 10000"/>
                  <a:gd name="connsiteX541" fmla="*/ 4360 w 10000"/>
                  <a:gd name="connsiteY541" fmla="*/ 8591 h 10000"/>
                  <a:gd name="connsiteX542" fmla="*/ 4366 w 10000"/>
                  <a:gd name="connsiteY542" fmla="*/ 8591 h 10000"/>
                  <a:gd name="connsiteX543" fmla="*/ 4382 w 10000"/>
                  <a:gd name="connsiteY543" fmla="*/ 8598 h 10000"/>
                  <a:gd name="connsiteX544" fmla="*/ 4385 w 10000"/>
                  <a:gd name="connsiteY544" fmla="*/ 8598 h 10000"/>
                  <a:gd name="connsiteX545" fmla="*/ 4402 w 10000"/>
                  <a:gd name="connsiteY545" fmla="*/ 8598 h 10000"/>
                  <a:gd name="connsiteX546" fmla="*/ 4421 w 10000"/>
                  <a:gd name="connsiteY546" fmla="*/ 8591 h 10000"/>
                  <a:gd name="connsiteX547" fmla="*/ 4440 w 10000"/>
                  <a:gd name="connsiteY547" fmla="*/ 8591 h 10000"/>
                  <a:gd name="connsiteX548" fmla="*/ 4449 w 10000"/>
                  <a:gd name="connsiteY548" fmla="*/ 8598 h 10000"/>
                  <a:gd name="connsiteX549" fmla="*/ 4454 w 10000"/>
                  <a:gd name="connsiteY549" fmla="*/ 8617 h 10000"/>
                  <a:gd name="connsiteX550" fmla="*/ 4463 w 10000"/>
                  <a:gd name="connsiteY550" fmla="*/ 8608 h 10000"/>
                  <a:gd name="connsiteX551" fmla="*/ 4474 w 10000"/>
                  <a:gd name="connsiteY551" fmla="*/ 8608 h 10000"/>
                  <a:gd name="connsiteX552" fmla="*/ 4490 w 10000"/>
                  <a:gd name="connsiteY552" fmla="*/ 8617 h 10000"/>
                  <a:gd name="connsiteX553" fmla="*/ 4504 w 10000"/>
                  <a:gd name="connsiteY553" fmla="*/ 8617 h 10000"/>
                  <a:gd name="connsiteX554" fmla="*/ 4518 w 10000"/>
                  <a:gd name="connsiteY554" fmla="*/ 8617 h 10000"/>
                  <a:gd name="connsiteX555" fmla="*/ 4535 w 10000"/>
                  <a:gd name="connsiteY555" fmla="*/ 8611 h 10000"/>
                  <a:gd name="connsiteX556" fmla="*/ 4546 w 10000"/>
                  <a:gd name="connsiteY556" fmla="*/ 8611 h 10000"/>
                  <a:gd name="connsiteX557" fmla="*/ 4562 w 10000"/>
                  <a:gd name="connsiteY557" fmla="*/ 8611 h 10000"/>
                  <a:gd name="connsiteX558" fmla="*/ 4571 w 10000"/>
                  <a:gd name="connsiteY558" fmla="*/ 8611 h 10000"/>
                  <a:gd name="connsiteX559" fmla="*/ 4579 w 10000"/>
                  <a:gd name="connsiteY559" fmla="*/ 8608 h 10000"/>
                  <a:gd name="connsiteX560" fmla="*/ 4584 w 10000"/>
                  <a:gd name="connsiteY560" fmla="*/ 8608 h 10000"/>
                  <a:gd name="connsiteX561" fmla="*/ 4601 w 10000"/>
                  <a:gd name="connsiteY561" fmla="*/ 8617 h 10000"/>
                  <a:gd name="connsiteX562" fmla="*/ 4609 w 10000"/>
                  <a:gd name="connsiteY562" fmla="*/ 8627 h 10000"/>
                  <a:gd name="connsiteX563" fmla="*/ 4618 w 10000"/>
                  <a:gd name="connsiteY563" fmla="*/ 8637 h 10000"/>
                  <a:gd name="connsiteX564" fmla="*/ 4618 w 10000"/>
                  <a:gd name="connsiteY564" fmla="*/ 8646 h 10000"/>
                  <a:gd name="connsiteX565" fmla="*/ 4634 w 10000"/>
                  <a:gd name="connsiteY565" fmla="*/ 8656 h 10000"/>
                  <a:gd name="connsiteX566" fmla="*/ 4640 w 10000"/>
                  <a:gd name="connsiteY566" fmla="*/ 8659 h 10000"/>
                  <a:gd name="connsiteX567" fmla="*/ 4651 w 10000"/>
                  <a:gd name="connsiteY567" fmla="*/ 8666 h 10000"/>
                  <a:gd name="connsiteX568" fmla="*/ 4657 w 10000"/>
                  <a:gd name="connsiteY568" fmla="*/ 8659 h 10000"/>
                  <a:gd name="connsiteX569" fmla="*/ 4668 w 10000"/>
                  <a:gd name="connsiteY569" fmla="*/ 8650 h 10000"/>
                  <a:gd name="connsiteX570" fmla="*/ 4676 w 10000"/>
                  <a:gd name="connsiteY570" fmla="*/ 8650 h 10000"/>
                  <a:gd name="connsiteX571" fmla="*/ 4690 w 10000"/>
                  <a:gd name="connsiteY571" fmla="*/ 8650 h 10000"/>
                  <a:gd name="connsiteX572" fmla="*/ 4698 w 10000"/>
                  <a:gd name="connsiteY572" fmla="*/ 8650 h 10000"/>
                  <a:gd name="connsiteX573" fmla="*/ 4704 w 10000"/>
                  <a:gd name="connsiteY573" fmla="*/ 8650 h 10000"/>
                  <a:gd name="connsiteX574" fmla="*/ 4706 w 10000"/>
                  <a:gd name="connsiteY574" fmla="*/ 8659 h 10000"/>
                  <a:gd name="connsiteX575" fmla="*/ 4706 w 10000"/>
                  <a:gd name="connsiteY575" fmla="*/ 8666 h 10000"/>
                  <a:gd name="connsiteX576" fmla="*/ 4723 w 10000"/>
                  <a:gd name="connsiteY576" fmla="*/ 8682 h 10000"/>
                  <a:gd name="connsiteX577" fmla="*/ 4737 w 10000"/>
                  <a:gd name="connsiteY577" fmla="*/ 8682 h 10000"/>
                  <a:gd name="connsiteX578" fmla="*/ 4745 w 10000"/>
                  <a:gd name="connsiteY578" fmla="*/ 8676 h 10000"/>
                  <a:gd name="connsiteX579" fmla="*/ 4756 w 10000"/>
                  <a:gd name="connsiteY579" fmla="*/ 8666 h 10000"/>
                  <a:gd name="connsiteX580" fmla="*/ 4765 w 10000"/>
                  <a:gd name="connsiteY580" fmla="*/ 8666 h 10000"/>
                  <a:gd name="connsiteX581" fmla="*/ 4765 w 10000"/>
                  <a:gd name="connsiteY581" fmla="*/ 8682 h 10000"/>
                  <a:gd name="connsiteX582" fmla="*/ 4770 w 10000"/>
                  <a:gd name="connsiteY582" fmla="*/ 8701 h 10000"/>
                  <a:gd name="connsiteX583" fmla="*/ 4778 w 10000"/>
                  <a:gd name="connsiteY583" fmla="*/ 8705 h 10000"/>
                  <a:gd name="connsiteX584" fmla="*/ 4795 w 10000"/>
                  <a:gd name="connsiteY584" fmla="*/ 8714 h 10000"/>
                  <a:gd name="connsiteX585" fmla="*/ 4812 w 10000"/>
                  <a:gd name="connsiteY585" fmla="*/ 8714 h 10000"/>
                  <a:gd name="connsiteX586" fmla="*/ 4825 w 10000"/>
                  <a:gd name="connsiteY586" fmla="*/ 8705 h 10000"/>
                  <a:gd name="connsiteX587" fmla="*/ 4825 w 10000"/>
                  <a:gd name="connsiteY587" fmla="*/ 8701 h 10000"/>
                  <a:gd name="connsiteX588" fmla="*/ 4828 w 10000"/>
                  <a:gd name="connsiteY588" fmla="*/ 8701 h 10000"/>
                  <a:gd name="connsiteX589" fmla="*/ 4837 w 10000"/>
                  <a:gd name="connsiteY589" fmla="*/ 8692 h 10000"/>
                  <a:gd name="connsiteX590" fmla="*/ 4842 w 10000"/>
                  <a:gd name="connsiteY590" fmla="*/ 8685 h 10000"/>
                  <a:gd name="connsiteX591" fmla="*/ 4859 w 10000"/>
                  <a:gd name="connsiteY591" fmla="*/ 8692 h 10000"/>
                  <a:gd name="connsiteX592" fmla="*/ 4870 w 10000"/>
                  <a:gd name="connsiteY592" fmla="*/ 8701 h 10000"/>
                  <a:gd name="connsiteX593" fmla="*/ 4878 w 10000"/>
                  <a:gd name="connsiteY593" fmla="*/ 8714 h 10000"/>
                  <a:gd name="connsiteX594" fmla="*/ 4892 w 10000"/>
                  <a:gd name="connsiteY594" fmla="*/ 8724 h 10000"/>
                  <a:gd name="connsiteX595" fmla="*/ 4900 w 10000"/>
                  <a:gd name="connsiteY595" fmla="*/ 8724 h 10000"/>
                  <a:gd name="connsiteX596" fmla="*/ 4906 w 10000"/>
                  <a:gd name="connsiteY596" fmla="*/ 8705 h 10000"/>
                  <a:gd name="connsiteX597" fmla="*/ 4925 w 10000"/>
                  <a:gd name="connsiteY597" fmla="*/ 8724 h 10000"/>
                  <a:gd name="connsiteX598" fmla="*/ 4939 w 10000"/>
                  <a:gd name="connsiteY598" fmla="*/ 8701 h 10000"/>
                  <a:gd name="connsiteX599" fmla="*/ 4950 w 10000"/>
                  <a:gd name="connsiteY599" fmla="*/ 8695 h 10000"/>
                  <a:gd name="connsiteX600" fmla="*/ 4956 w 10000"/>
                  <a:gd name="connsiteY600" fmla="*/ 8692 h 10000"/>
                  <a:gd name="connsiteX601" fmla="*/ 4986 w 10000"/>
                  <a:gd name="connsiteY601" fmla="*/ 8705 h 10000"/>
                  <a:gd name="connsiteX602" fmla="*/ 5003 w 10000"/>
                  <a:gd name="connsiteY602" fmla="*/ 8701 h 10000"/>
                  <a:gd name="connsiteX603" fmla="*/ 5011 w 10000"/>
                  <a:gd name="connsiteY603" fmla="*/ 8692 h 10000"/>
                  <a:gd name="connsiteX604" fmla="*/ 5028 w 10000"/>
                  <a:gd name="connsiteY604" fmla="*/ 8682 h 10000"/>
                  <a:gd name="connsiteX605" fmla="*/ 5030 w 10000"/>
                  <a:gd name="connsiteY605" fmla="*/ 8659 h 10000"/>
                  <a:gd name="connsiteX606" fmla="*/ 5039 w 10000"/>
                  <a:gd name="connsiteY606" fmla="*/ 8656 h 10000"/>
                  <a:gd name="connsiteX607" fmla="*/ 5053 w 10000"/>
                  <a:gd name="connsiteY607" fmla="*/ 8669 h 10000"/>
                  <a:gd name="connsiteX608" fmla="*/ 5061 w 10000"/>
                  <a:gd name="connsiteY608" fmla="*/ 8669 h 10000"/>
                  <a:gd name="connsiteX609" fmla="*/ 5061 w 10000"/>
                  <a:gd name="connsiteY609" fmla="*/ 8676 h 10000"/>
                  <a:gd name="connsiteX610" fmla="*/ 5069 w 10000"/>
                  <a:gd name="connsiteY610" fmla="*/ 8669 h 10000"/>
                  <a:gd name="connsiteX611" fmla="*/ 5083 w 10000"/>
                  <a:gd name="connsiteY611" fmla="*/ 8669 h 10000"/>
                  <a:gd name="connsiteX612" fmla="*/ 5100 w 10000"/>
                  <a:gd name="connsiteY612" fmla="*/ 8669 h 10000"/>
                  <a:gd name="connsiteX613" fmla="*/ 5119 w 10000"/>
                  <a:gd name="connsiteY613" fmla="*/ 8682 h 10000"/>
                  <a:gd name="connsiteX614" fmla="*/ 5136 w 10000"/>
                  <a:gd name="connsiteY614" fmla="*/ 8692 h 10000"/>
                  <a:gd name="connsiteX615" fmla="*/ 5161 w 10000"/>
                  <a:gd name="connsiteY615" fmla="*/ 8701 h 10000"/>
                  <a:gd name="connsiteX616" fmla="*/ 5183 w 10000"/>
                  <a:gd name="connsiteY616" fmla="*/ 8701 h 10000"/>
                  <a:gd name="connsiteX617" fmla="*/ 5199 w 10000"/>
                  <a:gd name="connsiteY617" fmla="*/ 8701 h 10000"/>
                  <a:gd name="connsiteX618" fmla="*/ 5213 w 10000"/>
                  <a:gd name="connsiteY618" fmla="*/ 8705 h 10000"/>
                  <a:gd name="connsiteX619" fmla="*/ 5224 w 10000"/>
                  <a:gd name="connsiteY619" fmla="*/ 8701 h 10000"/>
                  <a:gd name="connsiteX620" fmla="*/ 5230 w 10000"/>
                  <a:gd name="connsiteY620" fmla="*/ 8701 h 10000"/>
                  <a:gd name="connsiteX621" fmla="*/ 5241 w 10000"/>
                  <a:gd name="connsiteY621" fmla="*/ 8676 h 10000"/>
                  <a:gd name="connsiteX622" fmla="*/ 5247 w 10000"/>
                  <a:gd name="connsiteY622" fmla="*/ 8666 h 10000"/>
                  <a:gd name="connsiteX623" fmla="*/ 5249 w 10000"/>
                  <a:gd name="connsiteY623" fmla="*/ 8646 h 10000"/>
                  <a:gd name="connsiteX624" fmla="*/ 5249 w 10000"/>
                  <a:gd name="connsiteY624" fmla="*/ 8650 h 10000"/>
                  <a:gd name="connsiteX625" fmla="*/ 5255 w 10000"/>
                  <a:gd name="connsiteY625" fmla="*/ 8646 h 10000"/>
                  <a:gd name="connsiteX626" fmla="*/ 5271 w 10000"/>
                  <a:gd name="connsiteY626" fmla="*/ 8650 h 10000"/>
                  <a:gd name="connsiteX627" fmla="*/ 5288 w 10000"/>
                  <a:gd name="connsiteY627" fmla="*/ 8666 h 10000"/>
                  <a:gd name="connsiteX628" fmla="*/ 5296 w 10000"/>
                  <a:gd name="connsiteY628" fmla="*/ 8666 h 10000"/>
                  <a:gd name="connsiteX629" fmla="*/ 5310 w 10000"/>
                  <a:gd name="connsiteY629" fmla="*/ 8656 h 10000"/>
                  <a:gd name="connsiteX630" fmla="*/ 5321 w 10000"/>
                  <a:gd name="connsiteY630" fmla="*/ 8650 h 10000"/>
                  <a:gd name="connsiteX631" fmla="*/ 5338 w 10000"/>
                  <a:gd name="connsiteY631" fmla="*/ 8650 h 10000"/>
                  <a:gd name="connsiteX632" fmla="*/ 5360 w 10000"/>
                  <a:gd name="connsiteY632" fmla="*/ 8640 h 10000"/>
                  <a:gd name="connsiteX633" fmla="*/ 5366 w 10000"/>
                  <a:gd name="connsiteY633" fmla="*/ 8637 h 10000"/>
                  <a:gd name="connsiteX634" fmla="*/ 5368 w 10000"/>
                  <a:gd name="connsiteY634" fmla="*/ 8637 h 10000"/>
                  <a:gd name="connsiteX635" fmla="*/ 5382 w 10000"/>
                  <a:gd name="connsiteY635" fmla="*/ 8630 h 10000"/>
                  <a:gd name="connsiteX636" fmla="*/ 5391 w 10000"/>
                  <a:gd name="connsiteY636" fmla="*/ 8630 h 10000"/>
                  <a:gd name="connsiteX637" fmla="*/ 5402 w 10000"/>
                  <a:gd name="connsiteY637" fmla="*/ 8637 h 10000"/>
                  <a:gd name="connsiteX638" fmla="*/ 5418 w 10000"/>
                  <a:gd name="connsiteY638" fmla="*/ 8656 h 10000"/>
                  <a:gd name="connsiteX639" fmla="*/ 5432 w 10000"/>
                  <a:gd name="connsiteY639" fmla="*/ 8666 h 10000"/>
                  <a:gd name="connsiteX640" fmla="*/ 5443 w 10000"/>
                  <a:gd name="connsiteY640" fmla="*/ 8682 h 10000"/>
                  <a:gd name="connsiteX641" fmla="*/ 5457 w 10000"/>
                  <a:gd name="connsiteY641" fmla="*/ 8692 h 10000"/>
                  <a:gd name="connsiteX642" fmla="*/ 5471 w 10000"/>
                  <a:gd name="connsiteY642" fmla="*/ 8705 h 10000"/>
                  <a:gd name="connsiteX643" fmla="*/ 5488 w 10000"/>
                  <a:gd name="connsiteY643" fmla="*/ 8711 h 10000"/>
                  <a:gd name="connsiteX644" fmla="*/ 5490 w 10000"/>
                  <a:gd name="connsiteY644" fmla="*/ 8721 h 10000"/>
                  <a:gd name="connsiteX645" fmla="*/ 5512 w 10000"/>
                  <a:gd name="connsiteY645" fmla="*/ 8724 h 10000"/>
                  <a:gd name="connsiteX646" fmla="*/ 5521 w 10000"/>
                  <a:gd name="connsiteY646" fmla="*/ 8714 h 10000"/>
                  <a:gd name="connsiteX647" fmla="*/ 5524 w 10000"/>
                  <a:gd name="connsiteY647" fmla="*/ 8714 h 10000"/>
                  <a:gd name="connsiteX648" fmla="*/ 5532 w 10000"/>
                  <a:gd name="connsiteY648" fmla="*/ 8721 h 10000"/>
                  <a:gd name="connsiteX649" fmla="*/ 5540 w 10000"/>
                  <a:gd name="connsiteY649" fmla="*/ 8724 h 10000"/>
                  <a:gd name="connsiteX650" fmla="*/ 5562 w 10000"/>
                  <a:gd name="connsiteY650" fmla="*/ 8750 h 10000"/>
                  <a:gd name="connsiteX651" fmla="*/ 5562 w 10000"/>
                  <a:gd name="connsiteY651" fmla="*/ 8760 h 10000"/>
                  <a:gd name="connsiteX652" fmla="*/ 5571 w 10000"/>
                  <a:gd name="connsiteY652" fmla="*/ 8782 h 10000"/>
                  <a:gd name="connsiteX653" fmla="*/ 5579 w 10000"/>
                  <a:gd name="connsiteY653" fmla="*/ 8789 h 10000"/>
                  <a:gd name="connsiteX654" fmla="*/ 5593 w 10000"/>
                  <a:gd name="connsiteY654" fmla="*/ 8789 h 10000"/>
                  <a:gd name="connsiteX655" fmla="*/ 5596 w 10000"/>
                  <a:gd name="connsiteY655" fmla="*/ 8789 h 10000"/>
                  <a:gd name="connsiteX656" fmla="*/ 5626 w 10000"/>
                  <a:gd name="connsiteY656" fmla="*/ 8782 h 10000"/>
                  <a:gd name="connsiteX657" fmla="*/ 5629 w 10000"/>
                  <a:gd name="connsiteY657" fmla="*/ 8782 h 10000"/>
                  <a:gd name="connsiteX658" fmla="*/ 5637 w 10000"/>
                  <a:gd name="connsiteY658" fmla="*/ 8779 h 10000"/>
                  <a:gd name="connsiteX659" fmla="*/ 5648 w 10000"/>
                  <a:gd name="connsiteY659" fmla="*/ 8789 h 10000"/>
                  <a:gd name="connsiteX660" fmla="*/ 5665 w 10000"/>
                  <a:gd name="connsiteY660" fmla="*/ 8795 h 10000"/>
                  <a:gd name="connsiteX661" fmla="*/ 5676 w 10000"/>
                  <a:gd name="connsiteY661" fmla="*/ 8789 h 10000"/>
                  <a:gd name="connsiteX662" fmla="*/ 5684 w 10000"/>
                  <a:gd name="connsiteY662" fmla="*/ 8782 h 10000"/>
                  <a:gd name="connsiteX663" fmla="*/ 5693 w 10000"/>
                  <a:gd name="connsiteY663" fmla="*/ 8789 h 10000"/>
                  <a:gd name="connsiteX664" fmla="*/ 5715 w 10000"/>
                  <a:gd name="connsiteY664" fmla="*/ 8808 h 10000"/>
                  <a:gd name="connsiteX665" fmla="*/ 5731 w 10000"/>
                  <a:gd name="connsiteY665" fmla="*/ 8808 h 10000"/>
                  <a:gd name="connsiteX666" fmla="*/ 5740 w 10000"/>
                  <a:gd name="connsiteY666" fmla="*/ 8808 h 10000"/>
                  <a:gd name="connsiteX667" fmla="*/ 5765 w 10000"/>
                  <a:gd name="connsiteY667" fmla="*/ 8818 h 10000"/>
                  <a:gd name="connsiteX668" fmla="*/ 5781 w 10000"/>
                  <a:gd name="connsiteY668" fmla="*/ 8824 h 10000"/>
                  <a:gd name="connsiteX669" fmla="*/ 5798 w 10000"/>
                  <a:gd name="connsiteY669" fmla="*/ 8834 h 10000"/>
                  <a:gd name="connsiteX670" fmla="*/ 5814 w 10000"/>
                  <a:gd name="connsiteY670" fmla="*/ 8837 h 10000"/>
                  <a:gd name="connsiteX671" fmla="*/ 5831 w 10000"/>
                  <a:gd name="connsiteY671" fmla="*/ 8844 h 10000"/>
                  <a:gd name="connsiteX672" fmla="*/ 5842 w 10000"/>
                  <a:gd name="connsiteY672" fmla="*/ 8847 h 10000"/>
                  <a:gd name="connsiteX673" fmla="*/ 5859 w 10000"/>
                  <a:gd name="connsiteY673" fmla="*/ 8857 h 10000"/>
                  <a:gd name="connsiteX674" fmla="*/ 5870 w 10000"/>
                  <a:gd name="connsiteY674" fmla="*/ 8867 h 10000"/>
                  <a:gd name="connsiteX675" fmla="*/ 5878 w 10000"/>
                  <a:gd name="connsiteY675" fmla="*/ 8873 h 10000"/>
                  <a:gd name="connsiteX676" fmla="*/ 5895 w 10000"/>
                  <a:gd name="connsiteY676" fmla="*/ 8873 h 10000"/>
                  <a:gd name="connsiteX677" fmla="*/ 5911 w 10000"/>
                  <a:gd name="connsiteY677" fmla="*/ 8873 h 10000"/>
                  <a:gd name="connsiteX678" fmla="*/ 5931 w 10000"/>
                  <a:gd name="connsiteY678" fmla="*/ 8873 h 10000"/>
                  <a:gd name="connsiteX679" fmla="*/ 5950 w 10000"/>
                  <a:gd name="connsiteY679" fmla="*/ 8867 h 10000"/>
                  <a:gd name="connsiteX680" fmla="*/ 5967 w 10000"/>
                  <a:gd name="connsiteY680" fmla="*/ 8867 h 10000"/>
                  <a:gd name="connsiteX681" fmla="*/ 5975 w 10000"/>
                  <a:gd name="connsiteY681" fmla="*/ 8873 h 10000"/>
                  <a:gd name="connsiteX682" fmla="*/ 6000 w 10000"/>
                  <a:gd name="connsiteY682" fmla="*/ 8883 h 10000"/>
                  <a:gd name="connsiteX683" fmla="*/ 5997 w 10000"/>
                  <a:gd name="connsiteY683" fmla="*/ 8886 h 10000"/>
                  <a:gd name="connsiteX684" fmla="*/ 5997 w 10000"/>
                  <a:gd name="connsiteY684" fmla="*/ 8896 h 10000"/>
                  <a:gd name="connsiteX685" fmla="*/ 6014 w 10000"/>
                  <a:gd name="connsiteY685" fmla="*/ 8892 h 10000"/>
                  <a:gd name="connsiteX686" fmla="*/ 6028 w 10000"/>
                  <a:gd name="connsiteY686" fmla="*/ 8892 h 10000"/>
                  <a:gd name="connsiteX687" fmla="*/ 6053 w 10000"/>
                  <a:gd name="connsiteY687" fmla="*/ 8886 h 10000"/>
                  <a:gd name="connsiteX688" fmla="*/ 6072 w 10000"/>
                  <a:gd name="connsiteY688" fmla="*/ 8876 h 10000"/>
                  <a:gd name="connsiteX689" fmla="*/ 6089 w 10000"/>
                  <a:gd name="connsiteY689" fmla="*/ 8867 h 10000"/>
                  <a:gd name="connsiteX690" fmla="*/ 6111 w 10000"/>
                  <a:gd name="connsiteY690" fmla="*/ 8857 h 10000"/>
                  <a:gd name="connsiteX691" fmla="*/ 6127 w 10000"/>
                  <a:gd name="connsiteY691" fmla="*/ 8847 h 10000"/>
                  <a:gd name="connsiteX692" fmla="*/ 6152 w 10000"/>
                  <a:gd name="connsiteY692" fmla="*/ 8834 h 10000"/>
                  <a:gd name="connsiteX693" fmla="*/ 6183 w 10000"/>
                  <a:gd name="connsiteY693" fmla="*/ 8828 h 10000"/>
                  <a:gd name="connsiteX694" fmla="*/ 6175 w 10000"/>
                  <a:gd name="connsiteY694" fmla="*/ 8844 h 10000"/>
                  <a:gd name="connsiteX695" fmla="*/ 6169 w 10000"/>
                  <a:gd name="connsiteY695" fmla="*/ 8863 h 10000"/>
                  <a:gd name="connsiteX696" fmla="*/ 6158 w 10000"/>
                  <a:gd name="connsiteY696" fmla="*/ 8886 h 10000"/>
                  <a:gd name="connsiteX697" fmla="*/ 6152 w 10000"/>
                  <a:gd name="connsiteY697" fmla="*/ 8896 h 10000"/>
                  <a:gd name="connsiteX698" fmla="*/ 6150 w 10000"/>
                  <a:gd name="connsiteY698" fmla="*/ 8909 h 10000"/>
                  <a:gd name="connsiteX699" fmla="*/ 6152 w 10000"/>
                  <a:gd name="connsiteY699" fmla="*/ 8938 h 10000"/>
                  <a:gd name="connsiteX700" fmla="*/ 6158 w 10000"/>
                  <a:gd name="connsiteY700" fmla="*/ 8957 h 10000"/>
                  <a:gd name="connsiteX701" fmla="*/ 6161 w 10000"/>
                  <a:gd name="connsiteY701" fmla="*/ 8980 h 10000"/>
                  <a:gd name="connsiteX702" fmla="*/ 6166 w 10000"/>
                  <a:gd name="connsiteY702" fmla="*/ 8999 h 10000"/>
                  <a:gd name="connsiteX703" fmla="*/ 6175 w 10000"/>
                  <a:gd name="connsiteY703" fmla="*/ 9032 h 10000"/>
                  <a:gd name="connsiteX704" fmla="*/ 6183 w 10000"/>
                  <a:gd name="connsiteY704" fmla="*/ 9051 h 10000"/>
                  <a:gd name="connsiteX705" fmla="*/ 6191 w 10000"/>
                  <a:gd name="connsiteY705" fmla="*/ 9064 h 10000"/>
                  <a:gd name="connsiteX706" fmla="*/ 6194 w 10000"/>
                  <a:gd name="connsiteY706" fmla="*/ 9084 h 10000"/>
                  <a:gd name="connsiteX707" fmla="*/ 6208 w 10000"/>
                  <a:gd name="connsiteY707" fmla="*/ 9103 h 10000"/>
                  <a:gd name="connsiteX708" fmla="*/ 6208 w 10000"/>
                  <a:gd name="connsiteY708" fmla="*/ 9113 h 10000"/>
                  <a:gd name="connsiteX709" fmla="*/ 6216 w 10000"/>
                  <a:gd name="connsiteY709" fmla="*/ 9129 h 10000"/>
                  <a:gd name="connsiteX710" fmla="*/ 6230 w 10000"/>
                  <a:gd name="connsiteY710" fmla="*/ 9148 h 10000"/>
                  <a:gd name="connsiteX711" fmla="*/ 6241 w 10000"/>
                  <a:gd name="connsiteY711" fmla="*/ 9165 h 10000"/>
                  <a:gd name="connsiteX712" fmla="*/ 6249 w 10000"/>
                  <a:gd name="connsiteY712" fmla="*/ 9168 h 10000"/>
                  <a:gd name="connsiteX713" fmla="*/ 6266 w 10000"/>
                  <a:gd name="connsiteY713" fmla="*/ 9184 h 10000"/>
                  <a:gd name="connsiteX714" fmla="*/ 6280 w 10000"/>
                  <a:gd name="connsiteY714" fmla="*/ 9184 h 10000"/>
                  <a:gd name="connsiteX715" fmla="*/ 6288 w 10000"/>
                  <a:gd name="connsiteY715" fmla="*/ 9177 h 10000"/>
                  <a:gd name="connsiteX716" fmla="*/ 6299 w 10000"/>
                  <a:gd name="connsiteY716" fmla="*/ 9187 h 10000"/>
                  <a:gd name="connsiteX717" fmla="*/ 6305 w 10000"/>
                  <a:gd name="connsiteY717" fmla="*/ 9197 h 10000"/>
                  <a:gd name="connsiteX718" fmla="*/ 6310 w 10000"/>
                  <a:gd name="connsiteY718" fmla="*/ 9197 h 10000"/>
                  <a:gd name="connsiteX719" fmla="*/ 6321 w 10000"/>
                  <a:gd name="connsiteY719" fmla="*/ 9213 h 10000"/>
                  <a:gd name="connsiteX720" fmla="*/ 6335 w 10000"/>
                  <a:gd name="connsiteY720" fmla="*/ 9223 h 10000"/>
                  <a:gd name="connsiteX721" fmla="*/ 6338 w 10000"/>
                  <a:gd name="connsiteY721" fmla="*/ 9223 h 10000"/>
                  <a:gd name="connsiteX722" fmla="*/ 6355 w 10000"/>
                  <a:gd name="connsiteY722" fmla="*/ 9226 h 10000"/>
                  <a:gd name="connsiteX723" fmla="*/ 6363 w 10000"/>
                  <a:gd name="connsiteY723" fmla="*/ 9236 h 10000"/>
                  <a:gd name="connsiteX724" fmla="*/ 6380 w 10000"/>
                  <a:gd name="connsiteY724" fmla="*/ 9258 h 10000"/>
                  <a:gd name="connsiteX725" fmla="*/ 6393 w 10000"/>
                  <a:gd name="connsiteY725" fmla="*/ 9278 h 10000"/>
                  <a:gd name="connsiteX726" fmla="*/ 6396 w 10000"/>
                  <a:gd name="connsiteY726" fmla="*/ 9288 h 10000"/>
                  <a:gd name="connsiteX727" fmla="*/ 6407 w 10000"/>
                  <a:gd name="connsiteY727" fmla="*/ 9297 h 10000"/>
                  <a:gd name="connsiteX728" fmla="*/ 6410 w 10000"/>
                  <a:gd name="connsiteY728" fmla="*/ 9307 h 10000"/>
                  <a:gd name="connsiteX729" fmla="*/ 6416 w 10000"/>
                  <a:gd name="connsiteY729" fmla="*/ 9317 h 10000"/>
                  <a:gd name="connsiteX730" fmla="*/ 6424 w 10000"/>
                  <a:gd name="connsiteY730" fmla="*/ 9326 h 10000"/>
                  <a:gd name="connsiteX731" fmla="*/ 6435 w 10000"/>
                  <a:gd name="connsiteY731" fmla="*/ 9336 h 10000"/>
                  <a:gd name="connsiteX732" fmla="*/ 6443 w 10000"/>
                  <a:gd name="connsiteY732" fmla="*/ 9346 h 10000"/>
                  <a:gd name="connsiteX733" fmla="*/ 6449 w 10000"/>
                  <a:gd name="connsiteY733" fmla="*/ 9362 h 10000"/>
                  <a:gd name="connsiteX734" fmla="*/ 6452 w 10000"/>
                  <a:gd name="connsiteY734" fmla="*/ 9372 h 10000"/>
                  <a:gd name="connsiteX735" fmla="*/ 6449 w 10000"/>
                  <a:gd name="connsiteY735" fmla="*/ 9381 h 10000"/>
                  <a:gd name="connsiteX736" fmla="*/ 6465 w 10000"/>
                  <a:gd name="connsiteY736" fmla="*/ 9394 h 10000"/>
                  <a:gd name="connsiteX737" fmla="*/ 6468 w 10000"/>
                  <a:gd name="connsiteY737" fmla="*/ 9420 h 10000"/>
                  <a:gd name="connsiteX738" fmla="*/ 6493 w 10000"/>
                  <a:gd name="connsiteY738" fmla="*/ 9430 h 10000"/>
                  <a:gd name="connsiteX739" fmla="*/ 6507 w 10000"/>
                  <a:gd name="connsiteY739" fmla="*/ 9440 h 10000"/>
                  <a:gd name="connsiteX740" fmla="*/ 6524 w 10000"/>
                  <a:gd name="connsiteY740" fmla="*/ 9459 h 10000"/>
                  <a:gd name="connsiteX741" fmla="*/ 6532 w 10000"/>
                  <a:gd name="connsiteY741" fmla="*/ 9485 h 10000"/>
                  <a:gd name="connsiteX742" fmla="*/ 6537 w 10000"/>
                  <a:gd name="connsiteY742" fmla="*/ 9498 h 10000"/>
                  <a:gd name="connsiteX743" fmla="*/ 6571 w 10000"/>
                  <a:gd name="connsiteY743" fmla="*/ 9508 h 10000"/>
                  <a:gd name="connsiteX744" fmla="*/ 6596 w 10000"/>
                  <a:gd name="connsiteY744" fmla="*/ 9508 h 10000"/>
                  <a:gd name="connsiteX745" fmla="*/ 6637 w 10000"/>
                  <a:gd name="connsiteY745" fmla="*/ 9517 h 10000"/>
                  <a:gd name="connsiteX746" fmla="*/ 6662 w 10000"/>
                  <a:gd name="connsiteY746" fmla="*/ 9524 h 10000"/>
                  <a:gd name="connsiteX747" fmla="*/ 6679 w 10000"/>
                  <a:gd name="connsiteY747" fmla="*/ 9517 h 10000"/>
                  <a:gd name="connsiteX748" fmla="*/ 6679 w 10000"/>
                  <a:gd name="connsiteY748" fmla="*/ 9505 h 10000"/>
                  <a:gd name="connsiteX749" fmla="*/ 6690 w 10000"/>
                  <a:gd name="connsiteY749" fmla="*/ 9485 h 10000"/>
                  <a:gd name="connsiteX750" fmla="*/ 6693 w 10000"/>
                  <a:gd name="connsiteY750" fmla="*/ 9479 h 10000"/>
                  <a:gd name="connsiteX751" fmla="*/ 6706 w 10000"/>
                  <a:gd name="connsiteY751" fmla="*/ 9469 h 10000"/>
                  <a:gd name="connsiteX752" fmla="*/ 6709 w 10000"/>
                  <a:gd name="connsiteY752" fmla="*/ 9462 h 10000"/>
                  <a:gd name="connsiteX753" fmla="*/ 6717 w 10000"/>
                  <a:gd name="connsiteY753" fmla="*/ 9459 h 10000"/>
                  <a:gd name="connsiteX754" fmla="*/ 6726 w 10000"/>
                  <a:gd name="connsiteY754" fmla="*/ 9459 h 10000"/>
                  <a:gd name="connsiteX755" fmla="*/ 6742 w 10000"/>
                  <a:gd name="connsiteY755" fmla="*/ 9462 h 10000"/>
                  <a:gd name="connsiteX756" fmla="*/ 6759 w 10000"/>
                  <a:gd name="connsiteY756" fmla="*/ 9479 h 10000"/>
                  <a:gd name="connsiteX757" fmla="*/ 6781 w 10000"/>
                  <a:gd name="connsiteY757" fmla="*/ 9485 h 10000"/>
                  <a:gd name="connsiteX758" fmla="*/ 6795 w 10000"/>
                  <a:gd name="connsiteY758" fmla="*/ 9485 h 10000"/>
                  <a:gd name="connsiteX759" fmla="*/ 6803 w 10000"/>
                  <a:gd name="connsiteY759" fmla="*/ 9498 h 10000"/>
                  <a:gd name="connsiteX760" fmla="*/ 6806 w 10000"/>
                  <a:gd name="connsiteY760" fmla="*/ 9508 h 10000"/>
                  <a:gd name="connsiteX761" fmla="*/ 6823 w 10000"/>
                  <a:gd name="connsiteY761" fmla="*/ 9514 h 10000"/>
                  <a:gd name="connsiteX762" fmla="*/ 6831 w 10000"/>
                  <a:gd name="connsiteY762" fmla="*/ 9514 h 10000"/>
                  <a:gd name="connsiteX763" fmla="*/ 6848 w 10000"/>
                  <a:gd name="connsiteY763" fmla="*/ 9514 h 10000"/>
                  <a:gd name="connsiteX764" fmla="*/ 6856 w 10000"/>
                  <a:gd name="connsiteY764" fmla="*/ 9517 h 10000"/>
                  <a:gd name="connsiteX765" fmla="*/ 6878 w 10000"/>
                  <a:gd name="connsiteY765" fmla="*/ 9524 h 10000"/>
                  <a:gd name="connsiteX766" fmla="*/ 6895 w 10000"/>
                  <a:gd name="connsiteY766" fmla="*/ 9524 h 10000"/>
                  <a:gd name="connsiteX767" fmla="*/ 6917 w 10000"/>
                  <a:gd name="connsiteY767" fmla="*/ 9527 h 10000"/>
                  <a:gd name="connsiteX768" fmla="*/ 6934 w 10000"/>
                  <a:gd name="connsiteY768" fmla="*/ 9534 h 10000"/>
                  <a:gd name="connsiteX769" fmla="*/ 6961 w 10000"/>
                  <a:gd name="connsiteY769" fmla="*/ 9543 h 10000"/>
                  <a:gd name="connsiteX770" fmla="*/ 6989 w 10000"/>
                  <a:gd name="connsiteY770" fmla="*/ 9547 h 10000"/>
                  <a:gd name="connsiteX771" fmla="*/ 7014 w 10000"/>
                  <a:gd name="connsiteY771" fmla="*/ 9543 h 10000"/>
                  <a:gd name="connsiteX772" fmla="*/ 7033 w 10000"/>
                  <a:gd name="connsiteY772" fmla="*/ 9543 h 10000"/>
                  <a:gd name="connsiteX773" fmla="*/ 7042 w 10000"/>
                  <a:gd name="connsiteY773" fmla="*/ 9547 h 10000"/>
                  <a:gd name="connsiteX774" fmla="*/ 7069 w 10000"/>
                  <a:gd name="connsiteY774" fmla="*/ 9647 h 10000"/>
                  <a:gd name="connsiteX775" fmla="*/ 7122 w 10000"/>
                  <a:gd name="connsiteY775" fmla="*/ 9734 h 10000"/>
                  <a:gd name="connsiteX776" fmla="*/ 7147 w 10000"/>
                  <a:gd name="connsiteY776" fmla="*/ 9744 h 10000"/>
                  <a:gd name="connsiteX777" fmla="*/ 7169 w 10000"/>
                  <a:gd name="connsiteY777" fmla="*/ 9741 h 10000"/>
                  <a:gd name="connsiteX778" fmla="*/ 7177 w 10000"/>
                  <a:gd name="connsiteY778" fmla="*/ 9744 h 10000"/>
                  <a:gd name="connsiteX779" fmla="*/ 7186 w 10000"/>
                  <a:gd name="connsiteY779" fmla="*/ 9754 h 10000"/>
                  <a:gd name="connsiteX780" fmla="*/ 7191 w 10000"/>
                  <a:gd name="connsiteY780" fmla="*/ 9773 h 10000"/>
                  <a:gd name="connsiteX781" fmla="*/ 7208 w 10000"/>
                  <a:gd name="connsiteY781" fmla="*/ 9783 h 10000"/>
                  <a:gd name="connsiteX782" fmla="*/ 7219 w 10000"/>
                  <a:gd name="connsiteY782" fmla="*/ 9793 h 10000"/>
                  <a:gd name="connsiteX783" fmla="*/ 7235 w 10000"/>
                  <a:gd name="connsiteY783" fmla="*/ 9802 h 10000"/>
                  <a:gd name="connsiteX784" fmla="*/ 7249 w 10000"/>
                  <a:gd name="connsiteY784" fmla="*/ 9819 h 10000"/>
                  <a:gd name="connsiteX785" fmla="*/ 7255 w 10000"/>
                  <a:gd name="connsiteY785" fmla="*/ 9835 h 10000"/>
                  <a:gd name="connsiteX786" fmla="*/ 7255 w 10000"/>
                  <a:gd name="connsiteY786" fmla="*/ 9848 h 10000"/>
                  <a:gd name="connsiteX787" fmla="*/ 7249 w 10000"/>
                  <a:gd name="connsiteY787" fmla="*/ 9848 h 10000"/>
                  <a:gd name="connsiteX788" fmla="*/ 7244 w 10000"/>
                  <a:gd name="connsiteY788" fmla="*/ 9858 h 10000"/>
                  <a:gd name="connsiteX789" fmla="*/ 7235 w 10000"/>
                  <a:gd name="connsiteY789" fmla="*/ 9883 h 10000"/>
                  <a:gd name="connsiteX790" fmla="*/ 7244 w 10000"/>
                  <a:gd name="connsiteY790" fmla="*/ 9903 h 10000"/>
                  <a:gd name="connsiteX791" fmla="*/ 7258 w 10000"/>
                  <a:gd name="connsiteY791" fmla="*/ 9926 h 10000"/>
                  <a:gd name="connsiteX792" fmla="*/ 7263 w 10000"/>
                  <a:gd name="connsiteY792" fmla="*/ 9948 h 10000"/>
                  <a:gd name="connsiteX793" fmla="*/ 7274 w 10000"/>
                  <a:gd name="connsiteY793" fmla="*/ 9968 h 10000"/>
                  <a:gd name="connsiteX794" fmla="*/ 7283 w 10000"/>
                  <a:gd name="connsiteY794" fmla="*/ 9987 h 10000"/>
                  <a:gd name="connsiteX795" fmla="*/ 7291 w 10000"/>
                  <a:gd name="connsiteY795" fmla="*/ 10000 h 10000"/>
                  <a:gd name="connsiteX796" fmla="*/ 7305 w 10000"/>
                  <a:gd name="connsiteY796" fmla="*/ 9997 h 10000"/>
                  <a:gd name="connsiteX797" fmla="*/ 7313 w 10000"/>
                  <a:gd name="connsiteY797" fmla="*/ 9977 h 10000"/>
                  <a:gd name="connsiteX798" fmla="*/ 7324 w 10000"/>
                  <a:gd name="connsiteY798" fmla="*/ 9968 h 10000"/>
                  <a:gd name="connsiteX799" fmla="*/ 7341 w 10000"/>
                  <a:gd name="connsiteY799" fmla="*/ 9971 h 10000"/>
                  <a:gd name="connsiteX800" fmla="*/ 7368 w 10000"/>
                  <a:gd name="connsiteY800" fmla="*/ 9987 h 10000"/>
                  <a:gd name="connsiteX801" fmla="*/ 7380 w 10000"/>
                  <a:gd name="connsiteY801" fmla="*/ 9990 h 10000"/>
                  <a:gd name="connsiteX802" fmla="*/ 7393 w 10000"/>
                  <a:gd name="connsiteY802" fmla="*/ 9981 h 10000"/>
                  <a:gd name="connsiteX803" fmla="*/ 7404 w 10000"/>
                  <a:gd name="connsiteY803" fmla="*/ 9968 h 10000"/>
                  <a:gd name="connsiteX804" fmla="*/ 7418 w 10000"/>
                  <a:gd name="connsiteY804" fmla="*/ 9948 h 10000"/>
                  <a:gd name="connsiteX805" fmla="*/ 7427 w 10000"/>
                  <a:gd name="connsiteY805" fmla="*/ 9922 h 10000"/>
                  <a:gd name="connsiteX806" fmla="*/ 7427 w 10000"/>
                  <a:gd name="connsiteY806" fmla="*/ 9906 h 10000"/>
                  <a:gd name="connsiteX807" fmla="*/ 7404 w 10000"/>
                  <a:gd name="connsiteY807" fmla="*/ 9877 h 10000"/>
                  <a:gd name="connsiteX808" fmla="*/ 7388 w 10000"/>
                  <a:gd name="connsiteY808" fmla="*/ 9854 h 10000"/>
                  <a:gd name="connsiteX809" fmla="*/ 7385 w 10000"/>
                  <a:gd name="connsiteY809" fmla="*/ 9845 h 10000"/>
                  <a:gd name="connsiteX810" fmla="*/ 7385 w 10000"/>
                  <a:gd name="connsiteY810" fmla="*/ 9825 h 10000"/>
                  <a:gd name="connsiteX811" fmla="*/ 7385 w 10000"/>
                  <a:gd name="connsiteY811" fmla="*/ 9819 h 10000"/>
                  <a:gd name="connsiteX812" fmla="*/ 7393 w 10000"/>
                  <a:gd name="connsiteY812" fmla="*/ 9809 h 10000"/>
                  <a:gd name="connsiteX813" fmla="*/ 7404 w 10000"/>
                  <a:gd name="connsiteY813" fmla="*/ 9793 h 10000"/>
                  <a:gd name="connsiteX814" fmla="*/ 7413 w 10000"/>
                  <a:gd name="connsiteY814" fmla="*/ 9783 h 10000"/>
                  <a:gd name="connsiteX815" fmla="*/ 7404 w 10000"/>
                  <a:gd name="connsiteY815" fmla="*/ 9770 h 10000"/>
                  <a:gd name="connsiteX816" fmla="*/ 7388 w 10000"/>
                  <a:gd name="connsiteY816" fmla="*/ 9760 h 10000"/>
                  <a:gd name="connsiteX817" fmla="*/ 7371 w 10000"/>
                  <a:gd name="connsiteY817" fmla="*/ 9744 h 10000"/>
                  <a:gd name="connsiteX818" fmla="*/ 7363 w 10000"/>
                  <a:gd name="connsiteY818" fmla="*/ 9731 h 10000"/>
                  <a:gd name="connsiteX819" fmla="*/ 7355 w 10000"/>
                  <a:gd name="connsiteY819" fmla="*/ 9715 h 10000"/>
                  <a:gd name="connsiteX820" fmla="*/ 7360 w 10000"/>
                  <a:gd name="connsiteY820" fmla="*/ 9686 h 10000"/>
                  <a:gd name="connsiteX821" fmla="*/ 7363 w 10000"/>
                  <a:gd name="connsiteY821" fmla="*/ 9657 h 10000"/>
                  <a:gd name="connsiteX822" fmla="*/ 7360 w 10000"/>
                  <a:gd name="connsiteY822" fmla="*/ 9631 h 10000"/>
                  <a:gd name="connsiteX823" fmla="*/ 7346 w 10000"/>
                  <a:gd name="connsiteY823" fmla="*/ 9611 h 10000"/>
                  <a:gd name="connsiteX824" fmla="*/ 7332 w 10000"/>
                  <a:gd name="connsiteY824" fmla="*/ 9585 h 10000"/>
                  <a:gd name="connsiteX825" fmla="*/ 7324 w 10000"/>
                  <a:gd name="connsiteY825" fmla="*/ 9573 h 10000"/>
                  <a:gd name="connsiteX826" fmla="*/ 7324 w 10000"/>
                  <a:gd name="connsiteY826" fmla="*/ 9553 h 10000"/>
                  <a:gd name="connsiteX827" fmla="*/ 7324 w 10000"/>
                  <a:gd name="connsiteY827" fmla="*/ 9543 h 10000"/>
                  <a:gd name="connsiteX828" fmla="*/ 7324 w 10000"/>
                  <a:gd name="connsiteY828" fmla="*/ 9517 h 10000"/>
                  <a:gd name="connsiteX829" fmla="*/ 7324 w 10000"/>
                  <a:gd name="connsiteY829" fmla="*/ 9498 h 10000"/>
                  <a:gd name="connsiteX830" fmla="*/ 7332 w 10000"/>
                  <a:gd name="connsiteY830" fmla="*/ 9479 h 10000"/>
                  <a:gd name="connsiteX831" fmla="*/ 7341 w 10000"/>
                  <a:gd name="connsiteY831" fmla="*/ 9462 h 10000"/>
                  <a:gd name="connsiteX832" fmla="*/ 7352 w 10000"/>
                  <a:gd name="connsiteY832" fmla="*/ 9459 h 10000"/>
                  <a:gd name="connsiteX833" fmla="*/ 7360 w 10000"/>
                  <a:gd name="connsiteY833" fmla="*/ 9443 h 10000"/>
                  <a:gd name="connsiteX834" fmla="*/ 7363 w 10000"/>
                  <a:gd name="connsiteY834" fmla="*/ 9433 h 10000"/>
                  <a:gd name="connsiteX835" fmla="*/ 7377 w 10000"/>
                  <a:gd name="connsiteY835" fmla="*/ 9433 h 10000"/>
                  <a:gd name="connsiteX836" fmla="*/ 7388 w 10000"/>
                  <a:gd name="connsiteY836" fmla="*/ 9430 h 10000"/>
                  <a:gd name="connsiteX837" fmla="*/ 7396 w 10000"/>
                  <a:gd name="connsiteY837" fmla="*/ 9430 h 10000"/>
                  <a:gd name="connsiteX838" fmla="*/ 7402 w 10000"/>
                  <a:gd name="connsiteY838" fmla="*/ 9424 h 10000"/>
                  <a:gd name="connsiteX839" fmla="*/ 7396 w 10000"/>
                  <a:gd name="connsiteY839" fmla="*/ 9414 h 10000"/>
                  <a:gd name="connsiteX840" fmla="*/ 7388 w 10000"/>
                  <a:gd name="connsiteY840" fmla="*/ 9401 h 10000"/>
                  <a:gd name="connsiteX841" fmla="*/ 7371 w 10000"/>
                  <a:gd name="connsiteY841" fmla="*/ 9391 h 10000"/>
                  <a:gd name="connsiteX842" fmla="*/ 7355 w 10000"/>
                  <a:gd name="connsiteY842" fmla="*/ 9375 h 10000"/>
                  <a:gd name="connsiteX843" fmla="*/ 7332 w 10000"/>
                  <a:gd name="connsiteY843" fmla="*/ 9356 h 10000"/>
                  <a:gd name="connsiteX844" fmla="*/ 7313 w 10000"/>
                  <a:gd name="connsiteY844" fmla="*/ 9330 h 10000"/>
                  <a:gd name="connsiteX845" fmla="*/ 7307 w 10000"/>
                  <a:gd name="connsiteY845" fmla="*/ 9310 h 10000"/>
                  <a:gd name="connsiteX846" fmla="*/ 7305 w 10000"/>
                  <a:gd name="connsiteY846" fmla="*/ 9291 h 10000"/>
                  <a:gd name="connsiteX847" fmla="*/ 7305 w 10000"/>
                  <a:gd name="connsiteY847" fmla="*/ 9278 h 10000"/>
                  <a:gd name="connsiteX848" fmla="*/ 7296 w 10000"/>
                  <a:gd name="connsiteY848" fmla="*/ 9268 h 10000"/>
                  <a:gd name="connsiteX849" fmla="*/ 7296 w 10000"/>
                  <a:gd name="connsiteY849" fmla="*/ 9249 h 10000"/>
                  <a:gd name="connsiteX850" fmla="*/ 7291 w 10000"/>
                  <a:gd name="connsiteY850" fmla="*/ 9226 h 10000"/>
                  <a:gd name="connsiteX851" fmla="*/ 7283 w 10000"/>
                  <a:gd name="connsiteY851" fmla="*/ 9213 h 10000"/>
                  <a:gd name="connsiteX852" fmla="*/ 7274 w 10000"/>
                  <a:gd name="connsiteY852" fmla="*/ 9194 h 10000"/>
                  <a:gd name="connsiteX853" fmla="*/ 7274 w 10000"/>
                  <a:gd name="connsiteY853" fmla="*/ 9174 h 10000"/>
                  <a:gd name="connsiteX854" fmla="*/ 7280 w 10000"/>
                  <a:gd name="connsiteY854" fmla="*/ 9148 h 10000"/>
                  <a:gd name="connsiteX855" fmla="*/ 7283 w 10000"/>
                  <a:gd name="connsiteY855" fmla="*/ 9119 h 10000"/>
                  <a:gd name="connsiteX856" fmla="*/ 7291 w 10000"/>
                  <a:gd name="connsiteY856" fmla="*/ 9100 h 10000"/>
                  <a:gd name="connsiteX857" fmla="*/ 7307 w 10000"/>
                  <a:gd name="connsiteY857" fmla="*/ 9080 h 10000"/>
                  <a:gd name="connsiteX858" fmla="*/ 7324 w 10000"/>
                  <a:gd name="connsiteY858" fmla="*/ 9054 h 10000"/>
                  <a:gd name="connsiteX859" fmla="*/ 7341 w 10000"/>
                  <a:gd name="connsiteY859" fmla="*/ 9054 h 10000"/>
                  <a:gd name="connsiteX860" fmla="*/ 7352 w 10000"/>
                  <a:gd name="connsiteY860" fmla="*/ 9054 h 10000"/>
                  <a:gd name="connsiteX861" fmla="*/ 7346 w 10000"/>
                  <a:gd name="connsiteY861" fmla="*/ 9032 h 10000"/>
                  <a:gd name="connsiteX862" fmla="*/ 7341 w 10000"/>
                  <a:gd name="connsiteY862" fmla="*/ 9022 h 10000"/>
                  <a:gd name="connsiteX863" fmla="*/ 7352 w 10000"/>
                  <a:gd name="connsiteY863" fmla="*/ 8999 h 10000"/>
                  <a:gd name="connsiteX864" fmla="*/ 7360 w 10000"/>
                  <a:gd name="connsiteY864" fmla="*/ 8967 h 10000"/>
                  <a:gd name="connsiteX865" fmla="*/ 7368 w 10000"/>
                  <a:gd name="connsiteY865" fmla="*/ 8922 h 10000"/>
                  <a:gd name="connsiteX866" fmla="*/ 7377 w 10000"/>
                  <a:gd name="connsiteY866" fmla="*/ 8896 h 10000"/>
                  <a:gd name="connsiteX867" fmla="*/ 7380 w 10000"/>
                  <a:gd name="connsiteY867" fmla="*/ 8867 h 10000"/>
                  <a:gd name="connsiteX868" fmla="*/ 7402 w 10000"/>
                  <a:gd name="connsiteY868" fmla="*/ 8824 h 10000"/>
                  <a:gd name="connsiteX869" fmla="*/ 7402 w 10000"/>
                  <a:gd name="connsiteY869" fmla="*/ 8808 h 10000"/>
                  <a:gd name="connsiteX870" fmla="*/ 7393 w 10000"/>
                  <a:gd name="connsiteY870" fmla="*/ 8795 h 10000"/>
                  <a:gd name="connsiteX871" fmla="*/ 7388 w 10000"/>
                  <a:gd name="connsiteY871" fmla="*/ 8799 h 10000"/>
                  <a:gd name="connsiteX872" fmla="*/ 7396 w 10000"/>
                  <a:gd name="connsiteY872" fmla="*/ 8789 h 10000"/>
                  <a:gd name="connsiteX873" fmla="*/ 7404 w 10000"/>
                  <a:gd name="connsiteY873" fmla="*/ 8789 h 10000"/>
                  <a:gd name="connsiteX874" fmla="*/ 7421 w 10000"/>
                  <a:gd name="connsiteY874" fmla="*/ 8769 h 10000"/>
                  <a:gd name="connsiteX875" fmla="*/ 7443 w 10000"/>
                  <a:gd name="connsiteY875" fmla="*/ 8763 h 10000"/>
                  <a:gd name="connsiteX876" fmla="*/ 7452 w 10000"/>
                  <a:gd name="connsiteY876" fmla="*/ 8769 h 10000"/>
                  <a:gd name="connsiteX877" fmla="*/ 7468 w 10000"/>
                  <a:gd name="connsiteY877" fmla="*/ 8769 h 10000"/>
                  <a:gd name="connsiteX878" fmla="*/ 7499 w 10000"/>
                  <a:gd name="connsiteY878" fmla="*/ 8763 h 10000"/>
                  <a:gd name="connsiteX879" fmla="*/ 7526 w 10000"/>
                  <a:gd name="connsiteY879" fmla="*/ 8763 h 10000"/>
                  <a:gd name="connsiteX880" fmla="*/ 7532 w 10000"/>
                  <a:gd name="connsiteY880" fmla="*/ 8763 h 10000"/>
                  <a:gd name="connsiteX881" fmla="*/ 7554 w 10000"/>
                  <a:gd name="connsiteY881" fmla="*/ 8744 h 10000"/>
                  <a:gd name="connsiteX882" fmla="*/ 7571 w 10000"/>
                  <a:gd name="connsiteY882" fmla="*/ 8731 h 10000"/>
                  <a:gd name="connsiteX883" fmla="*/ 7587 w 10000"/>
                  <a:gd name="connsiteY883" fmla="*/ 8711 h 10000"/>
                  <a:gd name="connsiteX884" fmla="*/ 7607 w 10000"/>
                  <a:gd name="connsiteY884" fmla="*/ 8711 h 10000"/>
                  <a:gd name="connsiteX885" fmla="*/ 7634 w 10000"/>
                  <a:gd name="connsiteY885" fmla="*/ 8705 h 10000"/>
                  <a:gd name="connsiteX886" fmla="*/ 7643 w 10000"/>
                  <a:gd name="connsiteY886" fmla="*/ 8682 h 10000"/>
                  <a:gd name="connsiteX887" fmla="*/ 7654 w 10000"/>
                  <a:gd name="connsiteY887" fmla="*/ 8666 h 10000"/>
                  <a:gd name="connsiteX888" fmla="*/ 7668 w 10000"/>
                  <a:gd name="connsiteY888" fmla="*/ 8666 h 10000"/>
                  <a:gd name="connsiteX889" fmla="*/ 7676 w 10000"/>
                  <a:gd name="connsiteY889" fmla="*/ 8682 h 10000"/>
                  <a:gd name="connsiteX890" fmla="*/ 7704 w 10000"/>
                  <a:gd name="connsiteY890" fmla="*/ 8669 h 10000"/>
                  <a:gd name="connsiteX891" fmla="*/ 7712 w 10000"/>
                  <a:gd name="connsiteY891" fmla="*/ 8669 h 10000"/>
                  <a:gd name="connsiteX892" fmla="*/ 7720 w 10000"/>
                  <a:gd name="connsiteY892" fmla="*/ 8669 h 10000"/>
                  <a:gd name="connsiteX893" fmla="*/ 7726 w 10000"/>
                  <a:gd name="connsiteY893" fmla="*/ 8656 h 10000"/>
                  <a:gd name="connsiteX894" fmla="*/ 7734 w 10000"/>
                  <a:gd name="connsiteY894" fmla="*/ 8650 h 10000"/>
                  <a:gd name="connsiteX895" fmla="*/ 7742 w 10000"/>
                  <a:gd name="connsiteY895" fmla="*/ 8650 h 10000"/>
                  <a:gd name="connsiteX896" fmla="*/ 7759 w 10000"/>
                  <a:gd name="connsiteY896" fmla="*/ 8650 h 10000"/>
                  <a:gd name="connsiteX897" fmla="*/ 7756 w 10000"/>
                  <a:gd name="connsiteY897" fmla="*/ 8630 h 10000"/>
                  <a:gd name="connsiteX898" fmla="*/ 7751 w 10000"/>
                  <a:gd name="connsiteY898" fmla="*/ 8627 h 10000"/>
                  <a:gd name="connsiteX899" fmla="*/ 7742 w 10000"/>
                  <a:gd name="connsiteY899" fmla="*/ 8620 h 10000"/>
                  <a:gd name="connsiteX900" fmla="*/ 7734 w 10000"/>
                  <a:gd name="connsiteY900" fmla="*/ 8591 h 10000"/>
                  <a:gd name="connsiteX901" fmla="*/ 7709 w 10000"/>
                  <a:gd name="connsiteY901" fmla="*/ 8582 h 10000"/>
                  <a:gd name="connsiteX902" fmla="*/ 7695 w 10000"/>
                  <a:gd name="connsiteY902" fmla="*/ 8578 h 10000"/>
                  <a:gd name="connsiteX903" fmla="*/ 7668 w 10000"/>
                  <a:gd name="connsiteY903" fmla="*/ 8562 h 10000"/>
                  <a:gd name="connsiteX904" fmla="*/ 7645 w 10000"/>
                  <a:gd name="connsiteY904" fmla="*/ 8552 h 10000"/>
                  <a:gd name="connsiteX905" fmla="*/ 7615 w 10000"/>
                  <a:gd name="connsiteY905" fmla="*/ 8543 h 10000"/>
                  <a:gd name="connsiteX906" fmla="*/ 7596 w 10000"/>
                  <a:gd name="connsiteY906" fmla="*/ 8527 h 10000"/>
                  <a:gd name="connsiteX907" fmla="*/ 7565 w 10000"/>
                  <a:gd name="connsiteY907" fmla="*/ 8494 h 10000"/>
                  <a:gd name="connsiteX908" fmla="*/ 7562 w 10000"/>
                  <a:gd name="connsiteY908" fmla="*/ 8475 h 10000"/>
                  <a:gd name="connsiteX909" fmla="*/ 7540 w 10000"/>
                  <a:gd name="connsiteY909" fmla="*/ 8455 h 10000"/>
                  <a:gd name="connsiteX910" fmla="*/ 7535 w 10000"/>
                  <a:gd name="connsiteY910" fmla="*/ 8446 h 10000"/>
                  <a:gd name="connsiteX911" fmla="*/ 7535 w 10000"/>
                  <a:gd name="connsiteY911" fmla="*/ 8420 h 10000"/>
                  <a:gd name="connsiteX912" fmla="*/ 7535 w 10000"/>
                  <a:gd name="connsiteY912" fmla="*/ 8391 h 10000"/>
                  <a:gd name="connsiteX913" fmla="*/ 7548 w 10000"/>
                  <a:gd name="connsiteY913" fmla="*/ 8345 h 10000"/>
                  <a:gd name="connsiteX914" fmla="*/ 7562 w 10000"/>
                  <a:gd name="connsiteY914" fmla="*/ 8319 h 10000"/>
                  <a:gd name="connsiteX915" fmla="*/ 7582 w 10000"/>
                  <a:gd name="connsiteY915" fmla="*/ 8310 h 10000"/>
                  <a:gd name="connsiteX916" fmla="*/ 7607 w 10000"/>
                  <a:gd name="connsiteY916" fmla="*/ 8300 h 10000"/>
                  <a:gd name="connsiteX917" fmla="*/ 7629 w 10000"/>
                  <a:gd name="connsiteY917" fmla="*/ 8300 h 10000"/>
                  <a:gd name="connsiteX918" fmla="*/ 7651 w 10000"/>
                  <a:gd name="connsiteY918" fmla="*/ 8297 h 10000"/>
                  <a:gd name="connsiteX919" fmla="*/ 7668 w 10000"/>
                  <a:gd name="connsiteY919" fmla="*/ 8280 h 10000"/>
                  <a:gd name="connsiteX920" fmla="*/ 7687 w 10000"/>
                  <a:gd name="connsiteY920" fmla="*/ 8267 h 10000"/>
                  <a:gd name="connsiteX921" fmla="*/ 7693 w 10000"/>
                  <a:gd name="connsiteY921" fmla="*/ 8261 h 10000"/>
                  <a:gd name="connsiteX922" fmla="*/ 7701 w 10000"/>
                  <a:gd name="connsiteY922" fmla="*/ 8248 h 10000"/>
                  <a:gd name="connsiteX923" fmla="*/ 7712 w 10000"/>
                  <a:gd name="connsiteY923" fmla="*/ 8238 h 10000"/>
                  <a:gd name="connsiteX924" fmla="*/ 7731 w 10000"/>
                  <a:gd name="connsiteY924" fmla="*/ 8222 h 10000"/>
                  <a:gd name="connsiteX925" fmla="*/ 7740 w 10000"/>
                  <a:gd name="connsiteY925" fmla="*/ 8206 h 10000"/>
                  <a:gd name="connsiteX926" fmla="*/ 7756 w 10000"/>
                  <a:gd name="connsiteY926" fmla="*/ 8183 h 10000"/>
                  <a:gd name="connsiteX927" fmla="*/ 7773 w 10000"/>
                  <a:gd name="connsiteY927" fmla="*/ 8177 h 10000"/>
                  <a:gd name="connsiteX928" fmla="*/ 7784 w 10000"/>
                  <a:gd name="connsiteY928" fmla="*/ 8183 h 10000"/>
                  <a:gd name="connsiteX929" fmla="*/ 7801 w 10000"/>
                  <a:gd name="connsiteY929" fmla="*/ 8174 h 10000"/>
                  <a:gd name="connsiteX930" fmla="*/ 7801 w 10000"/>
                  <a:gd name="connsiteY930" fmla="*/ 8157 h 10000"/>
                  <a:gd name="connsiteX931" fmla="*/ 7817 w 10000"/>
                  <a:gd name="connsiteY931" fmla="*/ 8164 h 10000"/>
                  <a:gd name="connsiteX932" fmla="*/ 7837 w 10000"/>
                  <a:gd name="connsiteY932" fmla="*/ 8164 h 10000"/>
                  <a:gd name="connsiteX933" fmla="*/ 7856 w 10000"/>
                  <a:gd name="connsiteY933" fmla="*/ 8164 h 10000"/>
                  <a:gd name="connsiteX934" fmla="*/ 7870 w 10000"/>
                  <a:gd name="connsiteY934" fmla="*/ 8167 h 10000"/>
                  <a:gd name="connsiteX935" fmla="*/ 7881 w 10000"/>
                  <a:gd name="connsiteY935" fmla="*/ 8174 h 10000"/>
                  <a:gd name="connsiteX936" fmla="*/ 7898 w 10000"/>
                  <a:gd name="connsiteY936" fmla="*/ 8187 h 10000"/>
                  <a:gd name="connsiteX937" fmla="*/ 7917 w 10000"/>
                  <a:gd name="connsiteY937" fmla="*/ 8187 h 10000"/>
                  <a:gd name="connsiteX938" fmla="*/ 7928 w 10000"/>
                  <a:gd name="connsiteY938" fmla="*/ 8157 h 10000"/>
                  <a:gd name="connsiteX939" fmla="*/ 7942 w 10000"/>
                  <a:gd name="connsiteY939" fmla="*/ 8157 h 10000"/>
                  <a:gd name="connsiteX940" fmla="*/ 7958 w 10000"/>
                  <a:gd name="connsiteY940" fmla="*/ 8164 h 10000"/>
                  <a:gd name="connsiteX941" fmla="*/ 7983 w 10000"/>
                  <a:gd name="connsiteY941" fmla="*/ 8144 h 10000"/>
                  <a:gd name="connsiteX942" fmla="*/ 8000 w 10000"/>
                  <a:gd name="connsiteY942" fmla="*/ 8109 h 10000"/>
                  <a:gd name="connsiteX943" fmla="*/ 7994 w 10000"/>
                  <a:gd name="connsiteY943" fmla="*/ 8093 h 10000"/>
                  <a:gd name="connsiteX944" fmla="*/ 7983 w 10000"/>
                  <a:gd name="connsiteY944" fmla="*/ 8070 h 10000"/>
                  <a:gd name="connsiteX945" fmla="*/ 7986 w 10000"/>
                  <a:gd name="connsiteY945" fmla="*/ 8063 h 10000"/>
                  <a:gd name="connsiteX946" fmla="*/ 7978 w 10000"/>
                  <a:gd name="connsiteY946" fmla="*/ 8044 h 10000"/>
                  <a:gd name="connsiteX947" fmla="*/ 7986 w 10000"/>
                  <a:gd name="connsiteY947" fmla="*/ 8002 h 10000"/>
                  <a:gd name="connsiteX948" fmla="*/ 7983 w 10000"/>
                  <a:gd name="connsiteY948" fmla="*/ 7947 h 10000"/>
                  <a:gd name="connsiteX949" fmla="*/ 7961 w 10000"/>
                  <a:gd name="connsiteY949" fmla="*/ 7931 h 10000"/>
                  <a:gd name="connsiteX950" fmla="*/ 7958 w 10000"/>
                  <a:gd name="connsiteY950" fmla="*/ 7898 h 10000"/>
                  <a:gd name="connsiteX951" fmla="*/ 7953 w 10000"/>
                  <a:gd name="connsiteY951" fmla="*/ 7856 h 10000"/>
                  <a:gd name="connsiteX952" fmla="*/ 7967 w 10000"/>
                  <a:gd name="connsiteY952" fmla="*/ 7837 h 10000"/>
                  <a:gd name="connsiteX953" fmla="*/ 7950 w 10000"/>
                  <a:gd name="connsiteY953" fmla="*/ 7824 h 10000"/>
                  <a:gd name="connsiteX954" fmla="*/ 7906 w 10000"/>
                  <a:gd name="connsiteY954" fmla="*/ 7814 h 10000"/>
                  <a:gd name="connsiteX955" fmla="*/ 7878 w 10000"/>
                  <a:gd name="connsiteY955" fmla="*/ 7814 h 10000"/>
                  <a:gd name="connsiteX956" fmla="*/ 7870 w 10000"/>
                  <a:gd name="connsiteY956" fmla="*/ 7795 h 10000"/>
                  <a:gd name="connsiteX957" fmla="*/ 7878 w 10000"/>
                  <a:gd name="connsiteY957" fmla="*/ 7778 h 10000"/>
                  <a:gd name="connsiteX958" fmla="*/ 7881 w 10000"/>
                  <a:gd name="connsiteY958" fmla="*/ 7775 h 10000"/>
                  <a:gd name="connsiteX959" fmla="*/ 7878 w 10000"/>
                  <a:gd name="connsiteY959" fmla="*/ 7743 h 10000"/>
                  <a:gd name="connsiteX960" fmla="*/ 7895 w 10000"/>
                  <a:gd name="connsiteY960" fmla="*/ 7733 h 10000"/>
                  <a:gd name="connsiteX961" fmla="*/ 7911 w 10000"/>
                  <a:gd name="connsiteY961" fmla="*/ 7710 h 10000"/>
                  <a:gd name="connsiteX962" fmla="*/ 7911 w 10000"/>
                  <a:gd name="connsiteY962" fmla="*/ 7665 h 10000"/>
                  <a:gd name="connsiteX963" fmla="*/ 7917 w 10000"/>
                  <a:gd name="connsiteY963" fmla="*/ 7600 h 10000"/>
                  <a:gd name="connsiteX964" fmla="*/ 7928 w 10000"/>
                  <a:gd name="connsiteY964" fmla="*/ 7581 h 10000"/>
                  <a:gd name="connsiteX965" fmla="*/ 7917 w 10000"/>
                  <a:gd name="connsiteY965" fmla="*/ 7474 h 10000"/>
                  <a:gd name="connsiteX966" fmla="*/ 7873 w 10000"/>
                  <a:gd name="connsiteY966" fmla="*/ 7335 h 10000"/>
                  <a:gd name="connsiteX967" fmla="*/ 7756 w 10000"/>
                  <a:gd name="connsiteY967" fmla="*/ 7050 h 10000"/>
                  <a:gd name="connsiteX968" fmla="*/ 7679 w 10000"/>
                  <a:gd name="connsiteY968" fmla="*/ 6839 h 10000"/>
                  <a:gd name="connsiteX969" fmla="*/ 7668 w 10000"/>
                  <a:gd name="connsiteY969" fmla="*/ 6823 h 10000"/>
                  <a:gd name="connsiteX970" fmla="*/ 7659 w 10000"/>
                  <a:gd name="connsiteY970" fmla="*/ 6768 h 10000"/>
                  <a:gd name="connsiteX971" fmla="*/ 7659 w 10000"/>
                  <a:gd name="connsiteY971" fmla="*/ 6739 h 10000"/>
                  <a:gd name="connsiteX972" fmla="*/ 7651 w 10000"/>
                  <a:gd name="connsiteY972" fmla="*/ 6713 h 10000"/>
                  <a:gd name="connsiteX973" fmla="*/ 7654 w 10000"/>
                  <a:gd name="connsiteY973" fmla="*/ 6684 h 10000"/>
                  <a:gd name="connsiteX974" fmla="*/ 7643 w 10000"/>
                  <a:gd name="connsiteY974" fmla="*/ 6626 h 10000"/>
                  <a:gd name="connsiteX975" fmla="*/ 7629 w 10000"/>
                  <a:gd name="connsiteY975" fmla="*/ 6600 h 10000"/>
                  <a:gd name="connsiteX976" fmla="*/ 7629 w 10000"/>
                  <a:gd name="connsiteY976" fmla="*/ 6580 h 10000"/>
                  <a:gd name="connsiteX977" fmla="*/ 7623 w 10000"/>
                  <a:gd name="connsiteY977" fmla="*/ 6541 h 10000"/>
                  <a:gd name="connsiteX978" fmla="*/ 7615 w 10000"/>
                  <a:gd name="connsiteY978" fmla="*/ 6522 h 10000"/>
                  <a:gd name="connsiteX979" fmla="*/ 7598 w 10000"/>
                  <a:gd name="connsiteY979" fmla="*/ 6509 h 10000"/>
                  <a:gd name="connsiteX980" fmla="*/ 7587 w 10000"/>
                  <a:gd name="connsiteY980" fmla="*/ 6493 h 10000"/>
                  <a:gd name="connsiteX981" fmla="*/ 7579 w 10000"/>
                  <a:gd name="connsiteY981" fmla="*/ 6464 h 10000"/>
                  <a:gd name="connsiteX982" fmla="*/ 7587 w 10000"/>
                  <a:gd name="connsiteY982" fmla="*/ 6438 h 10000"/>
                  <a:gd name="connsiteX983" fmla="*/ 7596 w 10000"/>
                  <a:gd name="connsiteY983" fmla="*/ 6425 h 10000"/>
                  <a:gd name="connsiteX984" fmla="*/ 7590 w 10000"/>
                  <a:gd name="connsiteY984" fmla="*/ 6396 h 10000"/>
                  <a:gd name="connsiteX985" fmla="*/ 7590 w 10000"/>
                  <a:gd name="connsiteY985" fmla="*/ 6373 h 10000"/>
                  <a:gd name="connsiteX986" fmla="*/ 7587 w 10000"/>
                  <a:gd name="connsiteY986" fmla="*/ 6354 h 10000"/>
                  <a:gd name="connsiteX987" fmla="*/ 7582 w 10000"/>
                  <a:gd name="connsiteY987" fmla="*/ 6344 h 10000"/>
                  <a:gd name="connsiteX988" fmla="*/ 7582 w 10000"/>
                  <a:gd name="connsiteY988" fmla="*/ 6324 h 10000"/>
                  <a:gd name="connsiteX989" fmla="*/ 7571 w 10000"/>
                  <a:gd name="connsiteY989" fmla="*/ 6302 h 10000"/>
                  <a:gd name="connsiteX990" fmla="*/ 7548 w 10000"/>
                  <a:gd name="connsiteY990" fmla="*/ 6256 h 10000"/>
                  <a:gd name="connsiteX991" fmla="*/ 7546 w 10000"/>
                  <a:gd name="connsiteY991" fmla="*/ 6218 h 10000"/>
                  <a:gd name="connsiteX992" fmla="*/ 7540 w 10000"/>
                  <a:gd name="connsiteY992" fmla="*/ 6159 h 10000"/>
                  <a:gd name="connsiteX993" fmla="*/ 7535 w 10000"/>
                  <a:gd name="connsiteY993" fmla="*/ 6114 h 10000"/>
                  <a:gd name="connsiteX994" fmla="*/ 7535 w 10000"/>
                  <a:gd name="connsiteY994" fmla="*/ 6088 h 10000"/>
                  <a:gd name="connsiteX995" fmla="*/ 7540 w 10000"/>
                  <a:gd name="connsiteY995" fmla="*/ 6049 h 10000"/>
                  <a:gd name="connsiteX996" fmla="*/ 7546 w 10000"/>
                  <a:gd name="connsiteY996" fmla="*/ 6004 h 10000"/>
                  <a:gd name="connsiteX997" fmla="*/ 7548 w 10000"/>
                  <a:gd name="connsiteY997" fmla="*/ 5965 h 10000"/>
                  <a:gd name="connsiteX998" fmla="*/ 7548 w 10000"/>
                  <a:gd name="connsiteY998" fmla="*/ 5946 h 10000"/>
                  <a:gd name="connsiteX999" fmla="*/ 7548 w 10000"/>
                  <a:gd name="connsiteY999" fmla="*/ 5933 h 10000"/>
                  <a:gd name="connsiteX1000" fmla="*/ 7548 w 10000"/>
                  <a:gd name="connsiteY1000" fmla="*/ 5910 h 10000"/>
                  <a:gd name="connsiteX1001" fmla="*/ 7548 w 10000"/>
                  <a:gd name="connsiteY1001" fmla="*/ 5897 h 10000"/>
                  <a:gd name="connsiteX1002" fmla="*/ 7546 w 10000"/>
                  <a:gd name="connsiteY1002" fmla="*/ 5871 h 10000"/>
                  <a:gd name="connsiteX1003" fmla="*/ 7535 w 10000"/>
                  <a:gd name="connsiteY1003" fmla="*/ 5839 h 10000"/>
                  <a:gd name="connsiteX1004" fmla="*/ 7524 w 10000"/>
                  <a:gd name="connsiteY1004" fmla="*/ 5797 h 10000"/>
                  <a:gd name="connsiteX1005" fmla="*/ 7518 w 10000"/>
                  <a:gd name="connsiteY1005" fmla="*/ 5767 h 10000"/>
                  <a:gd name="connsiteX1006" fmla="*/ 7515 w 10000"/>
                  <a:gd name="connsiteY1006" fmla="*/ 5745 h 10000"/>
                  <a:gd name="connsiteX1007" fmla="*/ 7501 w 10000"/>
                  <a:gd name="connsiteY1007" fmla="*/ 5683 h 10000"/>
                  <a:gd name="connsiteX1008" fmla="*/ 7490 w 10000"/>
                  <a:gd name="connsiteY1008" fmla="*/ 5631 h 10000"/>
                  <a:gd name="connsiteX1009" fmla="*/ 7482 w 10000"/>
                  <a:gd name="connsiteY1009" fmla="*/ 5593 h 10000"/>
                  <a:gd name="connsiteX1010" fmla="*/ 7476 w 10000"/>
                  <a:gd name="connsiteY1010" fmla="*/ 5570 h 10000"/>
                  <a:gd name="connsiteX1011" fmla="*/ 7476 w 10000"/>
                  <a:gd name="connsiteY1011" fmla="*/ 5528 h 10000"/>
                  <a:gd name="connsiteX1012" fmla="*/ 7482 w 10000"/>
                  <a:gd name="connsiteY1012" fmla="*/ 5502 h 10000"/>
                  <a:gd name="connsiteX1013" fmla="*/ 7490 w 10000"/>
                  <a:gd name="connsiteY1013" fmla="*/ 5489 h 10000"/>
                  <a:gd name="connsiteX1014" fmla="*/ 7499 w 10000"/>
                  <a:gd name="connsiteY1014" fmla="*/ 5479 h 10000"/>
                  <a:gd name="connsiteX1015" fmla="*/ 7493 w 10000"/>
                  <a:gd name="connsiteY1015" fmla="*/ 5427 h 10000"/>
                  <a:gd name="connsiteX1016" fmla="*/ 7501 w 10000"/>
                  <a:gd name="connsiteY1016" fmla="*/ 5415 h 10000"/>
                  <a:gd name="connsiteX1017" fmla="*/ 7510 w 10000"/>
                  <a:gd name="connsiteY1017" fmla="*/ 5398 h 10000"/>
                  <a:gd name="connsiteX1018" fmla="*/ 7515 w 10000"/>
                  <a:gd name="connsiteY1018" fmla="*/ 5379 h 10000"/>
                  <a:gd name="connsiteX1019" fmla="*/ 7526 w 10000"/>
                  <a:gd name="connsiteY1019" fmla="*/ 5366 h 10000"/>
                  <a:gd name="connsiteX1020" fmla="*/ 7518 w 10000"/>
                  <a:gd name="connsiteY1020" fmla="*/ 5350 h 10000"/>
                  <a:gd name="connsiteX1021" fmla="*/ 7518 w 10000"/>
                  <a:gd name="connsiteY1021" fmla="*/ 5330 h 10000"/>
                  <a:gd name="connsiteX1022" fmla="*/ 7526 w 10000"/>
                  <a:gd name="connsiteY1022" fmla="*/ 5311 h 10000"/>
                  <a:gd name="connsiteX1023" fmla="*/ 7540 w 10000"/>
                  <a:gd name="connsiteY1023" fmla="*/ 5291 h 10000"/>
                  <a:gd name="connsiteX1024" fmla="*/ 7540 w 10000"/>
                  <a:gd name="connsiteY1024" fmla="*/ 5266 h 10000"/>
                  <a:gd name="connsiteX1025" fmla="*/ 7540 w 10000"/>
                  <a:gd name="connsiteY1025" fmla="*/ 5256 h 10000"/>
                  <a:gd name="connsiteX1026" fmla="*/ 7524 w 10000"/>
                  <a:gd name="connsiteY1026" fmla="*/ 5233 h 10000"/>
                  <a:gd name="connsiteX1027" fmla="*/ 7515 w 10000"/>
                  <a:gd name="connsiteY1027" fmla="*/ 5217 h 10000"/>
                  <a:gd name="connsiteX1028" fmla="*/ 7490 w 10000"/>
                  <a:gd name="connsiteY1028" fmla="*/ 5178 h 10000"/>
                  <a:gd name="connsiteX1029" fmla="*/ 7474 w 10000"/>
                  <a:gd name="connsiteY1029" fmla="*/ 5162 h 10000"/>
                  <a:gd name="connsiteX1030" fmla="*/ 7457 w 10000"/>
                  <a:gd name="connsiteY1030" fmla="*/ 5120 h 10000"/>
                  <a:gd name="connsiteX1031" fmla="*/ 7421 w 10000"/>
                  <a:gd name="connsiteY1031" fmla="*/ 5087 h 10000"/>
                  <a:gd name="connsiteX1032" fmla="*/ 7380 w 10000"/>
                  <a:gd name="connsiteY1032" fmla="*/ 5068 h 10000"/>
                  <a:gd name="connsiteX1033" fmla="*/ 7355 w 10000"/>
                  <a:gd name="connsiteY1033" fmla="*/ 5058 h 10000"/>
                  <a:gd name="connsiteX1034" fmla="*/ 7332 w 10000"/>
                  <a:gd name="connsiteY1034" fmla="*/ 5049 h 10000"/>
                  <a:gd name="connsiteX1035" fmla="*/ 7305 w 10000"/>
                  <a:gd name="connsiteY1035" fmla="*/ 5016 h 10000"/>
                  <a:gd name="connsiteX1036" fmla="*/ 7305 w 10000"/>
                  <a:gd name="connsiteY1036" fmla="*/ 5000 h 10000"/>
                  <a:gd name="connsiteX1037" fmla="*/ 7296 w 10000"/>
                  <a:gd name="connsiteY1037" fmla="*/ 4971 h 10000"/>
                  <a:gd name="connsiteX1038" fmla="*/ 7288 w 10000"/>
                  <a:gd name="connsiteY1038" fmla="*/ 4945 h 10000"/>
                  <a:gd name="connsiteX1039" fmla="*/ 7280 w 10000"/>
                  <a:gd name="connsiteY1039" fmla="*/ 4916 h 10000"/>
                  <a:gd name="connsiteX1040" fmla="*/ 7291 w 10000"/>
                  <a:gd name="connsiteY1040" fmla="*/ 4887 h 10000"/>
                  <a:gd name="connsiteX1041" fmla="*/ 7291 w 10000"/>
                  <a:gd name="connsiteY1041" fmla="*/ 4858 h 10000"/>
                  <a:gd name="connsiteX1042" fmla="*/ 7271 w 10000"/>
                  <a:gd name="connsiteY1042" fmla="*/ 4819 h 10000"/>
                  <a:gd name="connsiteX1043" fmla="*/ 7255 w 10000"/>
                  <a:gd name="connsiteY1043" fmla="*/ 4828 h 10000"/>
                  <a:gd name="connsiteX1044" fmla="*/ 7235 w 10000"/>
                  <a:gd name="connsiteY1044" fmla="*/ 4841 h 10000"/>
                  <a:gd name="connsiteX1045" fmla="*/ 7216 w 10000"/>
                  <a:gd name="connsiteY1045" fmla="*/ 4867 h 10000"/>
                  <a:gd name="connsiteX1046" fmla="*/ 7191 w 10000"/>
                  <a:gd name="connsiteY1046" fmla="*/ 4870 h 10000"/>
                  <a:gd name="connsiteX1047" fmla="*/ 7155 w 10000"/>
                  <a:gd name="connsiteY1047" fmla="*/ 4887 h 10000"/>
                  <a:gd name="connsiteX1048" fmla="*/ 7122 w 10000"/>
                  <a:gd name="connsiteY1048" fmla="*/ 4893 h 10000"/>
                  <a:gd name="connsiteX1049" fmla="*/ 7105 w 10000"/>
                  <a:gd name="connsiteY1049" fmla="*/ 4896 h 10000"/>
                  <a:gd name="connsiteX1050" fmla="*/ 7094 w 10000"/>
                  <a:gd name="connsiteY1050" fmla="*/ 4916 h 10000"/>
                  <a:gd name="connsiteX1051" fmla="*/ 7080 w 10000"/>
                  <a:gd name="connsiteY1051" fmla="*/ 4903 h 10000"/>
                  <a:gd name="connsiteX1052" fmla="*/ 7072 w 10000"/>
                  <a:gd name="connsiteY1052" fmla="*/ 4851 h 10000"/>
                  <a:gd name="connsiteX1053" fmla="*/ 7042 w 10000"/>
                  <a:gd name="connsiteY1053" fmla="*/ 4819 h 10000"/>
                  <a:gd name="connsiteX1054" fmla="*/ 7030 w 10000"/>
                  <a:gd name="connsiteY1054" fmla="*/ 4780 h 10000"/>
                  <a:gd name="connsiteX1055" fmla="*/ 7039 w 10000"/>
                  <a:gd name="connsiteY1055" fmla="*/ 4757 h 10000"/>
                  <a:gd name="connsiteX1056" fmla="*/ 7047 w 10000"/>
                  <a:gd name="connsiteY1056" fmla="*/ 4744 h 10000"/>
                  <a:gd name="connsiteX1057" fmla="*/ 7022 w 10000"/>
                  <a:gd name="connsiteY1057" fmla="*/ 4725 h 10000"/>
                  <a:gd name="connsiteX1058" fmla="*/ 7000 w 10000"/>
                  <a:gd name="connsiteY1058" fmla="*/ 4715 h 10000"/>
                  <a:gd name="connsiteX1059" fmla="*/ 6975 w 10000"/>
                  <a:gd name="connsiteY1059" fmla="*/ 4709 h 10000"/>
                  <a:gd name="connsiteX1060" fmla="*/ 6945 w 10000"/>
                  <a:gd name="connsiteY1060" fmla="*/ 4696 h 10000"/>
                  <a:gd name="connsiteX1061" fmla="*/ 6953 w 10000"/>
                  <a:gd name="connsiteY1061" fmla="*/ 4679 h 10000"/>
                  <a:gd name="connsiteX1062" fmla="*/ 6961 w 10000"/>
                  <a:gd name="connsiteY1062" fmla="*/ 4660 h 10000"/>
                  <a:gd name="connsiteX1063" fmla="*/ 6983 w 10000"/>
                  <a:gd name="connsiteY1063" fmla="*/ 4644 h 10000"/>
                  <a:gd name="connsiteX1064" fmla="*/ 7014 w 10000"/>
                  <a:gd name="connsiteY1064" fmla="*/ 4634 h 10000"/>
                  <a:gd name="connsiteX1065" fmla="*/ 7025 w 10000"/>
                  <a:gd name="connsiteY1065" fmla="*/ 4615 h 10000"/>
                  <a:gd name="connsiteX1066" fmla="*/ 7047 w 10000"/>
                  <a:gd name="connsiteY1066" fmla="*/ 4582 h 10000"/>
                  <a:gd name="connsiteX1067" fmla="*/ 7069 w 10000"/>
                  <a:gd name="connsiteY1067" fmla="*/ 4563 h 10000"/>
                  <a:gd name="connsiteX1068" fmla="*/ 7078 w 10000"/>
                  <a:gd name="connsiteY1068" fmla="*/ 4553 h 10000"/>
                  <a:gd name="connsiteX1069" fmla="*/ 7097 w 10000"/>
                  <a:gd name="connsiteY1069" fmla="*/ 4527 h 10000"/>
                  <a:gd name="connsiteX1070" fmla="*/ 7122 w 10000"/>
                  <a:gd name="connsiteY1070" fmla="*/ 4517 h 10000"/>
                  <a:gd name="connsiteX1071" fmla="*/ 7139 w 10000"/>
                  <a:gd name="connsiteY1071" fmla="*/ 4488 h 10000"/>
                  <a:gd name="connsiteX1072" fmla="*/ 7147 w 10000"/>
                  <a:gd name="connsiteY1072" fmla="*/ 4459 h 10000"/>
                  <a:gd name="connsiteX1073" fmla="*/ 7161 w 10000"/>
                  <a:gd name="connsiteY1073" fmla="*/ 4440 h 10000"/>
                  <a:gd name="connsiteX1074" fmla="*/ 7177 w 10000"/>
                  <a:gd name="connsiteY1074" fmla="*/ 4430 h 10000"/>
                  <a:gd name="connsiteX1075" fmla="*/ 7202 w 10000"/>
                  <a:gd name="connsiteY1075" fmla="*/ 4407 h 10000"/>
                  <a:gd name="connsiteX1076" fmla="*/ 7224 w 10000"/>
                  <a:gd name="connsiteY1076" fmla="*/ 4417 h 10000"/>
                  <a:gd name="connsiteX1077" fmla="*/ 7241 w 10000"/>
                  <a:gd name="connsiteY1077" fmla="*/ 4404 h 10000"/>
                  <a:gd name="connsiteX1078" fmla="*/ 7263 w 10000"/>
                  <a:gd name="connsiteY1078" fmla="*/ 4398 h 10000"/>
                  <a:gd name="connsiteX1079" fmla="*/ 7283 w 10000"/>
                  <a:gd name="connsiteY1079" fmla="*/ 4424 h 10000"/>
                  <a:gd name="connsiteX1080" fmla="*/ 7305 w 10000"/>
                  <a:gd name="connsiteY1080" fmla="*/ 4433 h 10000"/>
                  <a:gd name="connsiteX1081" fmla="*/ 7332 w 10000"/>
                  <a:gd name="connsiteY1081" fmla="*/ 4443 h 10000"/>
                  <a:gd name="connsiteX1082" fmla="*/ 7380 w 10000"/>
                  <a:gd name="connsiteY1082" fmla="*/ 4398 h 10000"/>
                  <a:gd name="connsiteX1083" fmla="*/ 7404 w 10000"/>
                  <a:gd name="connsiteY1083" fmla="*/ 4378 h 10000"/>
                  <a:gd name="connsiteX1084" fmla="*/ 7418 w 10000"/>
                  <a:gd name="connsiteY1084" fmla="*/ 4369 h 10000"/>
                  <a:gd name="connsiteX1085" fmla="*/ 7443 w 10000"/>
                  <a:gd name="connsiteY1085" fmla="*/ 4356 h 10000"/>
                  <a:gd name="connsiteX1086" fmla="*/ 7460 w 10000"/>
                  <a:gd name="connsiteY1086" fmla="*/ 4385 h 10000"/>
                  <a:gd name="connsiteX1087" fmla="*/ 7460 w 10000"/>
                  <a:gd name="connsiteY1087" fmla="*/ 4404 h 10000"/>
                  <a:gd name="connsiteX1088" fmla="*/ 7499 w 10000"/>
                  <a:gd name="connsiteY1088" fmla="*/ 4417 h 10000"/>
                  <a:gd name="connsiteX1089" fmla="*/ 7515 w 10000"/>
                  <a:gd name="connsiteY1089" fmla="*/ 4414 h 10000"/>
                  <a:gd name="connsiteX1090" fmla="*/ 7565 w 10000"/>
                  <a:gd name="connsiteY1090" fmla="*/ 4385 h 10000"/>
                  <a:gd name="connsiteX1091" fmla="*/ 7579 w 10000"/>
                  <a:gd name="connsiteY1091" fmla="*/ 4346 h 10000"/>
                  <a:gd name="connsiteX1092" fmla="*/ 7582 w 10000"/>
                  <a:gd name="connsiteY1092" fmla="*/ 4317 h 10000"/>
                  <a:gd name="connsiteX1093" fmla="*/ 7590 w 10000"/>
                  <a:gd name="connsiteY1093" fmla="*/ 4301 h 10000"/>
                  <a:gd name="connsiteX1094" fmla="*/ 7612 w 10000"/>
                  <a:gd name="connsiteY1094" fmla="*/ 4271 h 10000"/>
                  <a:gd name="connsiteX1095" fmla="*/ 7623 w 10000"/>
                  <a:gd name="connsiteY1095" fmla="*/ 4262 h 10000"/>
                  <a:gd name="connsiteX1096" fmla="*/ 7634 w 10000"/>
                  <a:gd name="connsiteY1096" fmla="*/ 4245 h 10000"/>
                  <a:gd name="connsiteX1097" fmla="*/ 7645 w 10000"/>
                  <a:gd name="connsiteY1097" fmla="*/ 4265 h 10000"/>
                  <a:gd name="connsiteX1098" fmla="*/ 7670 w 10000"/>
                  <a:gd name="connsiteY1098" fmla="*/ 4284 h 10000"/>
                  <a:gd name="connsiteX1099" fmla="*/ 7701 w 10000"/>
                  <a:gd name="connsiteY1099" fmla="*/ 4275 h 10000"/>
                  <a:gd name="connsiteX1100" fmla="*/ 7717 w 10000"/>
                  <a:gd name="connsiteY1100" fmla="*/ 4275 h 10000"/>
                  <a:gd name="connsiteX1101" fmla="*/ 7740 w 10000"/>
                  <a:gd name="connsiteY1101" fmla="*/ 4284 h 10000"/>
                  <a:gd name="connsiteX1102" fmla="*/ 7767 w 10000"/>
                  <a:gd name="connsiteY1102" fmla="*/ 4284 h 10000"/>
                  <a:gd name="connsiteX1103" fmla="*/ 7895 w 10000"/>
                  <a:gd name="connsiteY1103" fmla="*/ 4207 h 10000"/>
                  <a:gd name="connsiteX1104" fmla="*/ 7895 w 10000"/>
                  <a:gd name="connsiteY1104" fmla="*/ 4187 h 10000"/>
                  <a:gd name="connsiteX1105" fmla="*/ 7895 w 10000"/>
                  <a:gd name="connsiteY1105" fmla="*/ 4171 h 10000"/>
                  <a:gd name="connsiteX1106" fmla="*/ 7903 w 10000"/>
                  <a:gd name="connsiteY1106" fmla="*/ 4148 h 10000"/>
                  <a:gd name="connsiteX1107" fmla="*/ 7917 w 10000"/>
                  <a:gd name="connsiteY1107" fmla="*/ 4158 h 10000"/>
                  <a:gd name="connsiteX1108" fmla="*/ 7967 w 10000"/>
                  <a:gd name="connsiteY1108" fmla="*/ 4203 h 10000"/>
                  <a:gd name="connsiteX1109" fmla="*/ 7994 w 10000"/>
                  <a:gd name="connsiteY1109" fmla="*/ 4203 h 10000"/>
                  <a:gd name="connsiteX1110" fmla="*/ 8064 w 10000"/>
                  <a:gd name="connsiteY1110" fmla="*/ 4242 h 10000"/>
                  <a:gd name="connsiteX1111" fmla="*/ 8083 w 10000"/>
                  <a:gd name="connsiteY1111" fmla="*/ 4245 h 10000"/>
                  <a:gd name="connsiteX1112" fmla="*/ 8105 w 10000"/>
                  <a:gd name="connsiteY1112" fmla="*/ 4226 h 10000"/>
                  <a:gd name="connsiteX1113" fmla="*/ 8136 w 10000"/>
                  <a:gd name="connsiteY1113" fmla="*/ 4187 h 10000"/>
                  <a:gd name="connsiteX1114" fmla="*/ 8161 w 10000"/>
                  <a:gd name="connsiteY1114" fmla="*/ 4168 h 10000"/>
                  <a:gd name="connsiteX1115" fmla="*/ 8172 w 10000"/>
                  <a:gd name="connsiteY1115" fmla="*/ 4161 h 10000"/>
                  <a:gd name="connsiteX1116" fmla="*/ 8208 w 10000"/>
                  <a:gd name="connsiteY1116" fmla="*/ 4168 h 10000"/>
                  <a:gd name="connsiteX1117" fmla="*/ 8235 w 10000"/>
                  <a:gd name="connsiteY1117" fmla="*/ 4168 h 10000"/>
                  <a:gd name="connsiteX1118" fmla="*/ 8258 w 10000"/>
                  <a:gd name="connsiteY1118" fmla="*/ 4152 h 10000"/>
                  <a:gd name="connsiteX1119" fmla="*/ 8283 w 10000"/>
                  <a:gd name="connsiteY1119" fmla="*/ 4152 h 10000"/>
                  <a:gd name="connsiteX1120" fmla="*/ 8299 w 10000"/>
                  <a:gd name="connsiteY1120" fmla="*/ 4132 h 10000"/>
                  <a:gd name="connsiteX1121" fmla="*/ 8316 w 10000"/>
                  <a:gd name="connsiteY1121" fmla="*/ 4113 h 10000"/>
                  <a:gd name="connsiteX1122" fmla="*/ 8330 w 10000"/>
                  <a:gd name="connsiteY1122" fmla="*/ 4084 h 10000"/>
                  <a:gd name="connsiteX1123" fmla="*/ 8341 w 10000"/>
                  <a:gd name="connsiteY1123" fmla="*/ 4058 h 10000"/>
                  <a:gd name="connsiteX1124" fmla="*/ 8349 w 10000"/>
                  <a:gd name="connsiteY1124" fmla="*/ 4064 h 10000"/>
                  <a:gd name="connsiteX1125" fmla="*/ 8366 w 10000"/>
                  <a:gd name="connsiteY1125" fmla="*/ 4067 h 10000"/>
                  <a:gd name="connsiteX1126" fmla="*/ 8374 w 10000"/>
                  <a:gd name="connsiteY1126" fmla="*/ 4084 h 10000"/>
                  <a:gd name="connsiteX1127" fmla="*/ 8402 w 10000"/>
                  <a:gd name="connsiteY1127" fmla="*/ 4054 h 10000"/>
                  <a:gd name="connsiteX1128" fmla="*/ 8427 w 10000"/>
                  <a:gd name="connsiteY1128" fmla="*/ 4028 h 10000"/>
                  <a:gd name="connsiteX1129" fmla="*/ 8438 w 10000"/>
                  <a:gd name="connsiteY1129" fmla="*/ 4025 h 10000"/>
                  <a:gd name="connsiteX1130" fmla="*/ 8468 w 10000"/>
                  <a:gd name="connsiteY1130" fmla="*/ 4006 h 10000"/>
                  <a:gd name="connsiteX1131" fmla="*/ 8485 w 10000"/>
                  <a:gd name="connsiteY1131" fmla="*/ 3999 h 10000"/>
                  <a:gd name="connsiteX1132" fmla="*/ 8493 w 10000"/>
                  <a:gd name="connsiteY1132" fmla="*/ 4025 h 10000"/>
                  <a:gd name="connsiteX1133" fmla="*/ 8515 w 10000"/>
                  <a:gd name="connsiteY1133" fmla="*/ 4028 h 10000"/>
                  <a:gd name="connsiteX1134" fmla="*/ 8543 w 10000"/>
                  <a:gd name="connsiteY1134" fmla="*/ 4009 h 10000"/>
                  <a:gd name="connsiteX1135" fmla="*/ 8551 w 10000"/>
                  <a:gd name="connsiteY1135" fmla="*/ 3990 h 10000"/>
                  <a:gd name="connsiteX1136" fmla="*/ 8582 w 10000"/>
                  <a:gd name="connsiteY1136" fmla="*/ 3977 h 10000"/>
                  <a:gd name="connsiteX1137" fmla="*/ 8596 w 10000"/>
                  <a:gd name="connsiteY1137" fmla="*/ 3977 h 10000"/>
                  <a:gd name="connsiteX1138" fmla="*/ 8607 w 10000"/>
                  <a:gd name="connsiteY1138" fmla="*/ 3980 h 10000"/>
                  <a:gd name="connsiteX1139" fmla="*/ 8645 w 10000"/>
                  <a:gd name="connsiteY1139" fmla="*/ 3970 h 10000"/>
                  <a:gd name="connsiteX1140" fmla="*/ 8654 w 10000"/>
                  <a:gd name="connsiteY1140" fmla="*/ 3951 h 10000"/>
                  <a:gd name="connsiteX1141" fmla="*/ 8670 w 10000"/>
                  <a:gd name="connsiteY1141" fmla="*/ 3935 h 10000"/>
                  <a:gd name="connsiteX1142" fmla="*/ 8695 w 10000"/>
                  <a:gd name="connsiteY1142" fmla="*/ 3935 h 10000"/>
                  <a:gd name="connsiteX1143" fmla="*/ 8704 w 10000"/>
                  <a:gd name="connsiteY1143" fmla="*/ 3951 h 10000"/>
                  <a:gd name="connsiteX1144" fmla="*/ 8717 w 10000"/>
                  <a:gd name="connsiteY1144" fmla="*/ 3964 h 10000"/>
                  <a:gd name="connsiteX1145" fmla="*/ 8751 w 10000"/>
                  <a:gd name="connsiteY1145" fmla="*/ 3951 h 10000"/>
                  <a:gd name="connsiteX1146" fmla="*/ 8776 w 10000"/>
                  <a:gd name="connsiteY1146" fmla="*/ 3935 h 10000"/>
                  <a:gd name="connsiteX1147" fmla="*/ 8798 w 10000"/>
                  <a:gd name="connsiteY1147" fmla="*/ 3925 h 10000"/>
                  <a:gd name="connsiteX1148" fmla="*/ 8806 w 10000"/>
                  <a:gd name="connsiteY1148" fmla="*/ 3892 h 10000"/>
                  <a:gd name="connsiteX1149" fmla="*/ 8814 w 10000"/>
                  <a:gd name="connsiteY1149" fmla="*/ 3876 h 10000"/>
                  <a:gd name="connsiteX1150" fmla="*/ 8839 w 10000"/>
                  <a:gd name="connsiteY1150" fmla="*/ 3873 h 10000"/>
                  <a:gd name="connsiteX1151" fmla="*/ 8842 w 10000"/>
                  <a:gd name="connsiteY1151" fmla="*/ 3876 h 10000"/>
                  <a:gd name="connsiteX1152" fmla="*/ 8856 w 10000"/>
                  <a:gd name="connsiteY1152" fmla="*/ 3863 h 10000"/>
                  <a:gd name="connsiteX1153" fmla="*/ 8856 w 10000"/>
                  <a:gd name="connsiteY1153" fmla="*/ 3841 h 10000"/>
                  <a:gd name="connsiteX1154" fmla="*/ 8870 w 10000"/>
                  <a:gd name="connsiteY1154" fmla="*/ 3821 h 10000"/>
                  <a:gd name="connsiteX1155" fmla="*/ 8903 w 10000"/>
                  <a:gd name="connsiteY1155" fmla="*/ 3802 h 10000"/>
                  <a:gd name="connsiteX1156" fmla="*/ 8914 w 10000"/>
                  <a:gd name="connsiteY1156" fmla="*/ 3782 h 10000"/>
                  <a:gd name="connsiteX1157" fmla="*/ 8939 w 10000"/>
                  <a:gd name="connsiteY1157" fmla="*/ 3782 h 10000"/>
                  <a:gd name="connsiteX1158" fmla="*/ 8961 w 10000"/>
                  <a:gd name="connsiteY1158" fmla="*/ 3779 h 10000"/>
                  <a:gd name="connsiteX1159" fmla="*/ 8983 w 10000"/>
                  <a:gd name="connsiteY1159" fmla="*/ 3760 h 10000"/>
                  <a:gd name="connsiteX1160" fmla="*/ 9003 w 10000"/>
                  <a:gd name="connsiteY1160" fmla="*/ 3763 h 10000"/>
                  <a:gd name="connsiteX1161" fmla="*/ 9019 w 10000"/>
                  <a:gd name="connsiteY1161" fmla="*/ 3779 h 10000"/>
                  <a:gd name="connsiteX1162" fmla="*/ 9050 w 10000"/>
                  <a:gd name="connsiteY1162" fmla="*/ 3812 h 10000"/>
                  <a:gd name="connsiteX1163" fmla="*/ 9080 w 10000"/>
                  <a:gd name="connsiteY1163" fmla="*/ 3831 h 10000"/>
                  <a:gd name="connsiteX1164" fmla="*/ 9097 w 10000"/>
                  <a:gd name="connsiteY1164" fmla="*/ 3867 h 10000"/>
                  <a:gd name="connsiteX1165" fmla="*/ 9114 w 10000"/>
                  <a:gd name="connsiteY1165" fmla="*/ 3902 h 10000"/>
                  <a:gd name="connsiteX1166" fmla="*/ 9122 w 10000"/>
                  <a:gd name="connsiteY1166" fmla="*/ 3935 h 10000"/>
                  <a:gd name="connsiteX1167" fmla="*/ 9125 w 10000"/>
                  <a:gd name="connsiteY1167" fmla="*/ 3964 h 10000"/>
                  <a:gd name="connsiteX1168" fmla="*/ 9130 w 10000"/>
                  <a:gd name="connsiteY1168" fmla="*/ 3999 h 10000"/>
                  <a:gd name="connsiteX1169" fmla="*/ 9130 w 10000"/>
                  <a:gd name="connsiteY1169" fmla="*/ 4054 h 10000"/>
                  <a:gd name="connsiteX1170" fmla="*/ 9155 w 10000"/>
                  <a:gd name="connsiteY1170" fmla="*/ 4093 h 10000"/>
                  <a:gd name="connsiteX1171" fmla="*/ 9169 w 10000"/>
                  <a:gd name="connsiteY1171" fmla="*/ 4090 h 10000"/>
                  <a:gd name="connsiteX1172" fmla="*/ 9211 w 10000"/>
                  <a:gd name="connsiteY1172" fmla="*/ 4077 h 10000"/>
                  <a:gd name="connsiteX1173" fmla="*/ 9244 w 10000"/>
                  <a:gd name="connsiteY1173" fmla="*/ 4077 h 10000"/>
                  <a:gd name="connsiteX1174" fmla="*/ 9252 w 10000"/>
                  <a:gd name="connsiteY1174" fmla="*/ 4103 h 10000"/>
                  <a:gd name="connsiteX1175" fmla="*/ 9258 w 10000"/>
                  <a:gd name="connsiteY1175" fmla="*/ 4148 h 10000"/>
                  <a:gd name="connsiteX1176" fmla="*/ 9269 w 10000"/>
                  <a:gd name="connsiteY1176" fmla="*/ 4158 h 10000"/>
                  <a:gd name="connsiteX1177" fmla="*/ 9294 w 10000"/>
                  <a:gd name="connsiteY1177" fmla="*/ 4158 h 10000"/>
                  <a:gd name="connsiteX1178" fmla="*/ 9319 w 10000"/>
                  <a:gd name="connsiteY1178" fmla="*/ 4168 h 10000"/>
                  <a:gd name="connsiteX1179" fmla="*/ 9346 w 10000"/>
                  <a:gd name="connsiteY1179" fmla="*/ 4190 h 10000"/>
                  <a:gd name="connsiteX1180" fmla="*/ 9357 w 10000"/>
                  <a:gd name="connsiteY1180" fmla="*/ 4168 h 10000"/>
                  <a:gd name="connsiteX1181" fmla="*/ 9371 w 10000"/>
                  <a:gd name="connsiteY1181" fmla="*/ 4132 h 10000"/>
                  <a:gd name="connsiteX1182" fmla="*/ 9391 w 10000"/>
                  <a:gd name="connsiteY1182" fmla="*/ 4113 h 10000"/>
                  <a:gd name="connsiteX1183" fmla="*/ 9407 w 10000"/>
                  <a:gd name="connsiteY1183" fmla="*/ 4103 h 10000"/>
                  <a:gd name="connsiteX1184" fmla="*/ 9435 w 10000"/>
                  <a:gd name="connsiteY1184" fmla="*/ 4100 h 10000"/>
                  <a:gd name="connsiteX1185" fmla="*/ 9460 w 10000"/>
                  <a:gd name="connsiteY1185" fmla="*/ 4084 h 10000"/>
                  <a:gd name="connsiteX1186" fmla="*/ 9485 w 10000"/>
                  <a:gd name="connsiteY1186" fmla="*/ 4067 h 10000"/>
                  <a:gd name="connsiteX1187" fmla="*/ 9496 w 10000"/>
                  <a:gd name="connsiteY1187" fmla="*/ 4054 h 10000"/>
                  <a:gd name="connsiteX1188" fmla="*/ 9526 w 10000"/>
                  <a:gd name="connsiteY1188" fmla="*/ 4048 h 10000"/>
                  <a:gd name="connsiteX1189" fmla="*/ 9557 w 10000"/>
                  <a:gd name="connsiteY1189" fmla="*/ 4038 h 10000"/>
                  <a:gd name="connsiteX1190" fmla="*/ 9584 w 10000"/>
                  <a:gd name="connsiteY1190" fmla="*/ 4019 h 10000"/>
                  <a:gd name="connsiteX1191" fmla="*/ 9623 w 10000"/>
                  <a:gd name="connsiteY1191" fmla="*/ 4016 h 10000"/>
                  <a:gd name="connsiteX1192" fmla="*/ 9648 w 10000"/>
                  <a:gd name="connsiteY1192" fmla="*/ 4009 h 10000"/>
                  <a:gd name="connsiteX1193" fmla="*/ 9673 w 10000"/>
                  <a:gd name="connsiteY1193" fmla="*/ 4019 h 10000"/>
                  <a:gd name="connsiteX1194" fmla="*/ 9712 w 10000"/>
                  <a:gd name="connsiteY1194" fmla="*/ 4038 h 10000"/>
                  <a:gd name="connsiteX1195" fmla="*/ 9742 w 10000"/>
                  <a:gd name="connsiteY1195" fmla="*/ 4074 h 10000"/>
                  <a:gd name="connsiteX1196" fmla="*/ 9776 w 10000"/>
                  <a:gd name="connsiteY1196" fmla="*/ 4093 h 10000"/>
                  <a:gd name="connsiteX1197" fmla="*/ 9814 w 10000"/>
                  <a:gd name="connsiteY1197" fmla="*/ 4109 h 10000"/>
                  <a:gd name="connsiteX1198" fmla="*/ 9859 w 10000"/>
                  <a:gd name="connsiteY1198" fmla="*/ 4119 h 10000"/>
                  <a:gd name="connsiteX1199" fmla="*/ 9898 w 10000"/>
                  <a:gd name="connsiteY1199" fmla="*/ 4122 h 10000"/>
                  <a:gd name="connsiteX1200" fmla="*/ 9931 w 10000"/>
                  <a:gd name="connsiteY1200" fmla="*/ 4109 h 10000"/>
                  <a:gd name="connsiteX1201" fmla="*/ 9956 w 10000"/>
                  <a:gd name="connsiteY1201" fmla="*/ 4100 h 10000"/>
                  <a:gd name="connsiteX1202" fmla="*/ 9981 w 10000"/>
                  <a:gd name="connsiteY1202" fmla="*/ 4067 h 10000"/>
                  <a:gd name="connsiteX1203" fmla="*/ 9994 w 10000"/>
                  <a:gd name="connsiteY1203" fmla="*/ 4035 h 10000"/>
                  <a:gd name="connsiteX1204" fmla="*/ 10000 w 10000"/>
                  <a:gd name="connsiteY1204" fmla="*/ 3996 h 10000"/>
                  <a:gd name="connsiteX1205" fmla="*/ 9994 w 10000"/>
                  <a:gd name="connsiteY1205" fmla="*/ 3941 h 10000"/>
                  <a:gd name="connsiteX1206" fmla="*/ 9986 w 10000"/>
                  <a:gd name="connsiteY1206" fmla="*/ 3905 h 10000"/>
                  <a:gd name="connsiteX1207" fmla="*/ 9981 w 10000"/>
                  <a:gd name="connsiteY1207" fmla="*/ 3857 h 10000"/>
                  <a:gd name="connsiteX1208" fmla="*/ 9989 w 10000"/>
                  <a:gd name="connsiteY1208" fmla="*/ 3837 h 10000"/>
                  <a:gd name="connsiteX1209" fmla="*/ 9989 w 10000"/>
                  <a:gd name="connsiteY1209" fmla="*/ 3812 h 10000"/>
                  <a:gd name="connsiteX1210" fmla="*/ 9981 w 10000"/>
                  <a:gd name="connsiteY1210" fmla="*/ 3792 h 10000"/>
                  <a:gd name="connsiteX1211" fmla="*/ 9970 w 10000"/>
                  <a:gd name="connsiteY1211" fmla="*/ 3763 h 10000"/>
                  <a:gd name="connsiteX1212" fmla="*/ 9945 w 10000"/>
                  <a:gd name="connsiteY1212" fmla="*/ 3705 h 10000"/>
                  <a:gd name="connsiteX1213" fmla="*/ 9931 w 10000"/>
                  <a:gd name="connsiteY1213" fmla="*/ 3659 h 10000"/>
                  <a:gd name="connsiteX1214" fmla="*/ 9903 w 10000"/>
                  <a:gd name="connsiteY1214" fmla="*/ 3640 h 10000"/>
                  <a:gd name="connsiteX1215" fmla="*/ 9881 w 10000"/>
                  <a:gd name="connsiteY1215" fmla="*/ 3620 h 10000"/>
                  <a:gd name="connsiteX1216" fmla="*/ 9856 w 10000"/>
                  <a:gd name="connsiteY1216" fmla="*/ 3595 h 10000"/>
                  <a:gd name="connsiteX1217" fmla="*/ 9817 w 10000"/>
                  <a:gd name="connsiteY1217" fmla="*/ 3562 h 10000"/>
                  <a:gd name="connsiteX1218" fmla="*/ 9795 w 10000"/>
                  <a:gd name="connsiteY1218" fmla="*/ 3546 h 10000"/>
                  <a:gd name="connsiteX1219" fmla="*/ 9778 w 10000"/>
                  <a:gd name="connsiteY1219" fmla="*/ 3527 h 10000"/>
                  <a:gd name="connsiteX1220" fmla="*/ 9745 w 10000"/>
                  <a:gd name="connsiteY1220" fmla="*/ 3501 h 10000"/>
                  <a:gd name="connsiteX1221" fmla="*/ 9726 w 10000"/>
                  <a:gd name="connsiteY1221" fmla="*/ 3488 h 10000"/>
                  <a:gd name="connsiteX1222" fmla="*/ 9704 w 10000"/>
                  <a:gd name="connsiteY1222" fmla="*/ 3472 h 10000"/>
                  <a:gd name="connsiteX1223" fmla="*/ 9695 w 10000"/>
                  <a:gd name="connsiteY1223" fmla="*/ 3468 h 10000"/>
                  <a:gd name="connsiteX1224" fmla="*/ 9690 w 10000"/>
                  <a:gd name="connsiteY1224" fmla="*/ 3459 h 10000"/>
                  <a:gd name="connsiteX1225" fmla="*/ 9673 w 10000"/>
                  <a:gd name="connsiteY1225" fmla="*/ 3449 h 10000"/>
                  <a:gd name="connsiteX1226" fmla="*/ 9665 w 10000"/>
                  <a:gd name="connsiteY1226" fmla="*/ 3442 h 10000"/>
                  <a:gd name="connsiteX1227" fmla="*/ 9654 w 10000"/>
                  <a:gd name="connsiteY1227" fmla="*/ 3449 h 10000"/>
                  <a:gd name="connsiteX1228" fmla="*/ 9521 w 10000"/>
                  <a:gd name="connsiteY1228" fmla="*/ 3394 h 10000"/>
                  <a:gd name="connsiteX1229" fmla="*/ 9510 w 10000"/>
                  <a:gd name="connsiteY1229" fmla="*/ 3368 h 10000"/>
                  <a:gd name="connsiteX1230" fmla="*/ 9496 w 10000"/>
                  <a:gd name="connsiteY1230" fmla="*/ 3287 h 10000"/>
                  <a:gd name="connsiteX1231" fmla="*/ 9488 w 10000"/>
                  <a:gd name="connsiteY1231" fmla="*/ 3216 h 10000"/>
                  <a:gd name="connsiteX1232" fmla="*/ 9493 w 10000"/>
                  <a:gd name="connsiteY1232" fmla="*/ 3174 h 10000"/>
                  <a:gd name="connsiteX1233" fmla="*/ 9501 w 10000"/>
                  <a:gd name="connsiteY1233" fmla="*/ 3128 h 10000"/>
                  <a:gd name="connsiteX1234" fmla="*/ 9488 w 10000"/>
                  <a:gd name="connsiteY1234" fmla="*/ 3025 h 10000"/>
                  <a:gd name="connsiteX1235" fmla="*/ 9446 w 10000"/>
                  <a:gd name="connsiteY1235" fmla="*/ 2931 h 10000"/>
                  <a:gd name="connsiteX1236" fmla="*/ 9382 w 10000"/>
                  <a:gd name="connsiteY1236" fmla="*/ 2837 h 10000"/>
                  <a:gd name="connsiteX1237" fmla="*/ 9316 w 10000"/>
                  <a:gd name="connsiteY1237" fmla="*/ 2753 h 10000"/>
                  <a:gd name="connsiteX1238" fmla="*/ 9294 w 10000"/>
                  <a:gd name="connsiteY1238" fmla="*/ 2655 h 10000"/>
                  <a:gd name="connsiteX1239" fmla="*/ 9213 w 10000"/>
                  <a:gd name="connsiteY1239" fmla="*/ 2328 h 10000"/>
                  <a:gd name="connsiteX1240" fmla="*/ 9172 w 10000"/>
                  <a:gd name="connsiteY1240" fmla="*/ 2286 h 10000"/>
                  <a:gd name="connsiteX1241" fmla="*/ 9019 w 10000"/>
                  <a:gd name="connsiteY1241" fmla="*/ 2082 h 10000"/>
                  <a:gd name="connsiteX1242" fmla="*/ 8906 w 10000"/>
                  <a:gd name="connsiteY1242" fmla="*/ 1946 h 10000"/>
                  <a:gd name="connsiteX1243" fmla="*/ 8801 w 10000"/>
                  <a:gd name="connsiteY1243" fmla="*/ 1778 h 10000"/>
                  <a:gd name="connsiteX1244" fmla="*/ 8806 w 10000"/>
                  <a:gd name="connsiteY1244" fmla="*/ 1713 h 10000"/>
                  <a:gd name="connsiteX1245" fmla="*/ 8809 w 10000"/>
                  <a:gd name="connsiteY1245" fmla="*/ 1703 h 10000"/>
                  <a:gd name="connsiteX1246" fmla="*/ 8817 w 10000"/>
                  <a:gd name="connsiteY1246" fmla="*/ 1713 h 10000"/>
                  <a:gd name="connsiteX1247" fmla="*/ 8834 w 10000"/>
                  <a:gd name="connsiteY1247" fmla="*/ 1729 h 10000"/>
                  <a:gd name="connsiteX1248" fmla="*/ 8839 w 10000"/>
                  <a:gd name="connsiteY1248" fmla="*/ 1729 h 10000"/>
                  <a:gd name="connsiteX1249" fmla="*/ 8848 w 10000"/>
                  <a:gd name="connsiteY1249" fmla="*/ 1723 h 10000"/>
                  <a:gd name="connsiteX1250" fmla="*/ 8850 w 10000"/>
                  <a:gd name="connsiteY1250" fmla="*/ 1703 h 10000"/>
                  <a:gd name="connsiteX1251" fmla="*/ 8850 w 10000"/>
                  <a:gd name="connsiteY1251" fmla="*/ 1684 h 10000"/>
                  <a:gd name="connsiteX1252" fmla="*/ 8850 w 10000"/>
                  <a:gd name="connsiteY1252" fmla="*/ 1648 h 10000"/>
                  <a:gd name="connsiteX1253" fmla="*/ 8881 w 10000"/>
                  <a:gd name="connsiteY1253" fmla="*/ 1571 h 10000"/>
                  <a:gd name="connsiteX1254" fmla="*/ 8895 w 10000"/>
                  <a:gd name="connsiteY1254" fmla="*/ 1541 h 10000"/>
                  <a:gd name="connsiteX1255" fmla="*/ 8895 w 10000"/>
                  <a:gd name="connsiteY1255" fmla="*/ 1525 h 10000"/>
                  <a:gd name="connsiteX1256" fmla="*/ 8881 w 10000"/>
                  <a:gd name="connsiteY1256" fmla="*/ 1516 h 10000"/>
                  <a:gd name="connsiteX1257" fmla="*/ 8864 w 10000"/>
                  <a:gd name="connsiteY1257" fmla="*/ 1522 h 10000"/>
                  <a:gd name="connsiteX1258" fmla="*/ 8850 w 10000"/>
                  <a:gd name="connsiteY1258" fmla="*/ 1535 h 10000"/>
                  <a:gd name="connsiteX1259" fmla="*/ 8834 w 10000"/>
                  <a:gd name="connsiteY1259" fmla="*/ 1571 h 10000"/>
                  <a:gd name="connsiteX1260" fmla="*/ 8825 w 10000"/>
                  <a:gd name="connsiteY1260" fmla="*/ 1587 h 10000"/>
                  <a:gd name="connsiteX1261" fmla="*/ 8776 w 10000"/>
                  <a:gd name="connsiteY1261" fmla="*/ 1571 h 10000"/>
                  <a:gd name="connsiteX1262" fmla="*/ 8745 w 10000"/>
                  <a:gd name="connsiteY1262" fmla="*/ 1580 h 10000"/>
                  <a:gd name="connsiteX1263" fmla="*/ 8720 w 10000"/>
                  <a:gd name="connsiteY1263" fmla="*/ 1587 h 10000"/>
                  <a:gd name="connsiteX1264" fmla="*/ 8709 w 10000"/>
                  <a:gd name="connsiteY1264" fmla="*/ 1609 h 10000"/>
                  <a:gd name="connsiteX1265" fmla="*/ 8693 w 10000"/>
                  <a:gd name="connsiteY1265" fmla="*/ 1616 h 10000"/>
                  <a:gd name="connsiteX1266" fmla="*/ 8684 w 10000"/>
                  <a:gd name="connsiteY1266" fmla="*/ 1639 h 10000"/>
                  <a:gd name="connsiteX1267" fmla="*/ 8684 w 10000"/>
                  <a:gd name="connsiteY1267" fmla="*/ 1658 h 10000"/>
                  <a:gd name="connsiteX1268" fmla="*/ 8665 w 10000"/>
                  <a:gd name="connsiteY1268" fmla="*/ 1655 h 10000"/>
                  <a:gd name="connsiteX1269" fmla="*/ 8665 w 10000"/>
                  <a:gd name="connsiteY1269" fmla="*/ 1645 h 10000"/>
                  <a:gd name="connsiteX1270" fmla="*/ 8665 w 10000"/>
                  <a:gd name="connsiteY1270" fmla="*/ 1626 h 10000"/>
                  <a:gd name="connsiteX1271" fmla="*/ 8676 w 10000"/>
                  <a:gd name="connsiteY1271" fmla="*/ 1609 h 10000"/>
                  <a:gd name="connsiteX1272" fmla="*/ 8679 w 10000"/>
                  <a:gd name="connsiteY1272" fmla="*/ 1597 h 10000"/>
                  <a:gd name="connsiteX1273" fmla="*/ 8687 w 10000"/>
                  <a:gd name="connsiteY1273" fmla="*/ 1577 h 10000"/>
                  <a:gd name="connsiteX1274" fmla="*/ 8695 w 10000"/>
                  <a:gd name="connsiteY1274" fmla="*/ 1554 h 10000"/>
                  <a:gd name="connsiteX1275" fmla="*/ 8709 w 10000"/>
                  <a:gd name="connsiteY1275" fmla="*/ 1532 h 10000"/>
                  <a:gd name="connsiteX1276" fmla="*/ 8704 w 10000"/>
                  <a:gd name="connsiteY1276" fmla="*/ 1512 h 10000"/>
                  <a:gd name="connsiteX1277" fmla="*/ 8695 w 10000"/>
                  <a:gd name="connsiteY1277" fmla="*/ 1503 h 10000"/>
                  <a:gd name="connsiteX1278" fmla="*/ 8684 w 10000"/>
                  <a:gd name="connsiteY1278" fmla="*/ 1503 h 10000"/>
                  <a:gd name="connsiteX1279" fmla="*/ 8670 w 10000"/>
                  <a:gd name="connsiteY1279" fmla="*/ 1525 h 10000"/>
                  <a:gd name="connsiteX1280" fmla="*/ 8665 w 10000"/>
                  <a:gd name="connsiteY1280" fmla="*/ 1545 h 10000"/>
                  <a:gd name="connsiteX1281" fmla="*/ 8654 w 10000"/>
                  <a:gd name="connsiteY1281" fmla="*/ 1567 h 10000"/>
                  <a:gd name="connsiteX1282" fmla="*/ 8648 w 10000"/>
                  <a:gd name="connsiteY1282" fmla="*/ 1587 h 10000"/>
                  <a:gd name="connsiteX1283" fmla="*/ 8640 w 10000"/>
                  <a:gd name="connsiteY1283" fmla="*/ 1629 h 10000"/>
                  <a:gd name="connsiteX1284" fmla="*/ 8620 w 10000"/>
                  <a:gd name="connsiteY1284" fmla="*/ 1635 h 10000"/>
                  <a:gd name="connsiteX1285" fmla="*/ 8612 w 10000"/>
                  <a:gd name="connsiteY1285" fmla="*/ 1635 h 10000"/>
                  <a:gd name="connsiteX1286" fmla="*/ 8604 w 10000"/>
                  <a:gd name="connsiteY1286" fmla="*/ 1626 h 10000"/>
                  <a:gd name="connsiteX1287" fmla="*/ 8596 w 10000"/>
                  <a:gd name="connsiteY1287" fmla="*/ 1616 h 10000"/>
                  <a:gd name="connsiteX1288" fmla="*/ 8596 w 10000"/>
                  <a:gd name="connsiteY1288" fmla="*/ 1580 h 10000"/>
                  <a:gd name="connsiteX1289" fmla="*/ 8587 w 10000"/>
                  <a:gd name="connsiteY1289" fmla="*/ 1545 h 10000"/>
                  <a:gd name="connsiteX1290" fmla="*/ 8565 w 10000"/>
                  <a:gd name="connsiteY1290" fmla="*/ 1516 h 10000"/>
                  <a:gd name="connsiteX1291" fmla="*/ 8543 w 10000"/>
                  <a:gd name="connsiteY1291" fmla="*/ 1512 h 10000"/>
                  <a:gd name="connsiteX1292" fmla="*/ 8518 w 10000"/>
                  <a:gd name="connsiteY1292" fmla="*/ 1532 h 10000"/>
                  <a:gd name="connsiteX1293" fmla="*/ 8476 w 10000"/>
                  <a:gd name="connsiteY1293" fmla="*/ 1567 h 10000"/>
                  <a:gd name="connsiteX1294" fmla="*/ 8454 w 10000"/>
                  <a:gd name="connsiteY1294" fmla="*/ 1551 h 10000"/>
                  <a:gd name="connsiteX1295" fmla="*/ 8402 w 10000"/>
                  <a:gd name="connsiteY1295" fmla="*/ 1493 h 10000"/>
                  <a:gd name="connsiteX1296" fmla="*/ 8371 w 10000"/>
                  <a:gd name="connsiteY1296" fmla="*/ 1428 h 10000"/>
                  <a:gd name="connsiteX1297" fmla="*/ 8072 w 10000"/>
                  <a:gd name="connsiteY1297" fmla="*/ 1422 h 10000"/>
                  <a:gd name="connsiteX1298" fmla="*/ 7823 w 10000"/>
                  <a:gd name="connsiteY1298" fmla="*/ 1279 h 10000"/>
                  <a:gd name="connsiteX1299" fmla="*/ 7587 w 10000"/>
                  <a:gd name="connsiteY1299" fmla="*/ 1133 h 10000"/>
                  <a:gd name="connsiteX1300" fmla="*/ 7526 w 10000"/>
                  <a:gd name="connsiteY1300" fmla="*/ 1098 h 10000"/>
                  <a:gd name="connsiteX1301" fmla="*/ 7346 w 10000"/>
                  <a:gd name="connsiteY1301" fmla="*/ 991 h 10000"/>
                  <a:gd name="connsiteX1302" fmla="*/ 7321 w 10000"/>
                  <a:gd name="connsiteY1302" fmla="*/ 959 h 10000"/>
                  <a:gd name="connsiteX1303" fmla="*/ 7307 w 10000"/>
                  <a:gd name="connsiteY1303" fmla="*/ 871 h 10000"/>
                  <a:gd name="connsiteX1304" fmla="*/ 7224 w 10000"/>
                  <a:gd name="connsiteY1304" fmla="*/ 816 h 10000"/>
                  <a:gd name="connsiteX1305" fmla="*/ 7147 w 10000"/>
                  <a:gd name="connsiteY1305" fmla="*/ 787 h 10000"/>
                  <a:gd name="connsiteX1306" fmla="*/ 7080 w 10000"/>
                  <a:gd name="connsiteY1306" fmla="*/ 742 h 10000"/>
                  <a:gd name="connsiteX1307" fmla="*/ 7069 w 10000"/>
                  <a:gd name="connsiteY1307" fmla="*/ 767 h 10000"/>
                  <a:gd name="connsiteX1308" fmla="*/ 7033 w 10000"/>
                  <a:gd name="connsiteY1308" fmla="*/ 787 h 10000"/>
                  <a:gd name="connsiteX1309" fmla="*/ 6820 w 10000"/>
                  <a:gd name="connsiteY1309" fmla="*/ 878 h 10000"/>
                  <a:gd name="connsiteX1310" fmla="*/ 6726 w 10000"/>
                  <a:gd name="connsiteY1310" fmla="*/ 897 h 10000"/>
                  <a:gd name="connsiteX1311" fmla="*/ 6626 w 10000"/>
                  <a:gd name="connsiteY1311" fmla="*/ 955 h 10000"/>
                  <a:gd name="connsiteX1312" fmla="*/ 6582 w 10000"/>
                  <a:gd name="connsiteY1312" fmla="*/ 946 h 10000"/>
                  <a:gd name="connsiteX1313" fmla="*/ 6571 w 10000"/>
                  <a:gd name="connsiteY1313" fmla="*/ 955 h 10000"/>
                  <a:gd name="connsiteX1314" fmla="*/ 6507 w 10000"/>
                  <a:gd name="connsiteY1314" fmla="*/ 975 h 10000"/>
                  <a:gd name="connsiteX1315" fmla="*/ 6485 w 10000"/>
                  <a:gd name="connsiteY1315" fmla="*/ 975 h 10000"/>
                  <a:gd name="connsiteX1316" fmla="*/ 6476 w 10000"/>
                  <a:gd name="connsiteY1316" fmla="*/ 965 h 10000"/>
                  <a:gd name="connsiteX1317" fmla="*/ 6474 w 10000"/>
                  <a:gd name="connsiteY1317" fmla="*/ 936 h 10000"/>
                  <a:gd name="connsiteX1318" fmla="*/ 6452 w 10000"/>
                  <a:gd name="connsiteY1318" fmla="*/ 887 h 10000"/>
                  <a:gd name="connsiteX1319" fmla="*/ 6352 w 10000"/>
                  <a:gd name="connsiteY1319" fmla="*/ 767 h 10000"/>
                  <a:gd name="connsiteX1320" fmla="*/ 6313 w 10000"/>
                  <a:gd name="connsiteY1320" fmla="*/ 732 h 10000"/>
                  <a:gd name="connsiteX1321" fmla="*/ 6296 w 10000"/>
                  <a:gd name="connsiteY1321" fmla="*/ 690 h 10000"/>
                  <a:gd name="connsiteX1322" fmla="*/ 6271 w 10000"/>
                  <a:gd name="connsiteY1322" fmla="*/ 664 h 10000"/>
                  <a:gd name="connsiteX1323" fmla="*/ 6266 w 10000"/>
                  <a:gd name="connsiteY1323" fmla="*/ 654 h 10000"/>
                  <a:gd name="connsiteX1324" fmla="*/ 6111 w 10000"/>
                  <a:gd name="connsiteY1324" fmla="*/ 398 h 10000"/>
                  <a:gd name="connsiteX1325" fmla="*/ 5903 w 10000"/>
                  <a:gd name="connsiteY1325" fmla="*/ 408 h 10000"/>
                  <a:gd name="connsiteX1326" fmla="*/ 5837 w 10000"/>
                  <a:gd name="connsiteY1326" fmla="*/ 427 h 10000"/>
                  <a:gd name="connsiteX1327" fmla="*/ 5756 w 10000"/>
                  <a:gd name="connsiteY1327" fmla="*/ 453 h 10000"/>
                  <a:gd name="connsiteX1328" fmla="*/ 5681 w 10000"/>
                  <a:gd name="connsiteY1328" fmla="*/ 453 h 10000"/>
                  <a:gd name="connsiteX1329" fmla="*/ 5609 w 10000"/>
                  <a:gd name="connsiteY1329" fmla="*/ 447 h 10000"/>
                  <a:gd name="connsiteX1330" fmla="*/ 5554 w 10000"/>
                  <a:gd name="connsiteY1330" fmla="*/ 304 h 10000"/>
                  <a:gd name="connsiteX1331" fmla="*/ 5529 w 10000"/>
                  <a:gd name="connsiteY1331" fmla="*/ 301 h 10000"/>
                  <a:gd name="connsiteX1332" fmla="*/ 5393 w 10000"/>
                  <a:gd name="connsiteY1332" fmla="*/ 256 h 10000"/>
                  <a:gd name="connsiteX1333" fmla="*/ 5366 w 10000"/>
                  <a:gd name="connsiteY1333" fmla="*/ 220 h 10000"/>
                  <a:gd name="connsiteX1334" fmla="*/ 5249 w 10000"/>
                  <a:gd name="connsiteY1334" fmla="*/ 155 h 10000"/>
                  <a:gd name="connsiteX1335" fmla="*/ 5141 w 10000"/>
                  <a:gd name="connsiteY1335" fmla="*/ 52 h 10000"/>
                  <a:gd name="connsiteX1336" fmla="*/ 5116 w 10000"/>
                  <a:gd name="connsiteY1336" fmla="*/ 3 h 10000"/>
                  <a:gd name="connsiteX1337" fmla="*/ 5061 w 10000"/>
                  <a:gd name="connsiteY1337" fmla="*/ 0 h 10000"/>
                  <a:gd name="connsiteX1338" fmla="*/ 5036 w 10000"/>
                  <a:gd name="connsiteY1338" fmla="*/ 32 h 10000"/>
                  <a:gd name="connsiteX1339" fmla="*/ 4942 w 10000"/>
                  <a:gd name="connsiteY1339" fmla="*/ 133 h 10000"/>
                  <a:gd name="connsiteX1340" fmla="*/ 4900 w 10000"/>
                  <a:gd name="connsiteY1340" fmla="*/ 217 h 10000"/>
                  <a:gd name="connsiteX1341" fmla="*/ 4861 w 10000"/>
                  <a:gd name="connsiteY1341" fmla="*/ 198 h 10000"/>
                  <a:gd name="connsiteX1342" fmla="*/ 4795 w 10000"/>
                  <a:gd name="connsiteY1342" fmla="*/ 68 h 10000"/>
                  <a:gd name="connsiteX1343" fmla="*/ 4778 w 10000"/>
                  <a:gd name="connsiteY1343" fmla="*/ 62 h 10000"/>
                  <a:gd name="connsiteX1344" fmla="*/ 4765 w 10000"/>
                  <a:gd name="connsiteY1344" fmla="*/ 62 h 10000"/>
                  <a:gd name="connsiteX1345" fmla="*/ 4748 w 10000"/>
                  <a:gd name="connsiteY1345" fmla="*/ 68 h 10000"/>
                  <a:gd name="connsiteX1346" fmla="*/ 4673 w 10000"/>
                  <a:gd name="connsiteY1346" fmla="*/ 136 h 10000"/>
                  <a:gd name="connsiteX1347" fmla="*/ 4632 w 10000"/>
                  <a:gd name="connsiteY1347" fmla="*/ 201 h 10000"/>
                  <a:gd name="connsiteX1348" fmla="*/ 4623 w 10000"/>
                  <a:gd name="connsiteY1348" fmla="*/ 210 h 10000"/>
                  <a:gd name="connsiteX1349" fmla="*/ 4579 w 10000"/>
                  <a:gd name="connsiteY1349" fmla="*/ 220 h 10000"/>
                  <a:gd name="connsiteX1350" fmla="*/ 4479 w 10000"/>
                  <a:gd name="connsiteY1350" fmla="*/ 198 h 10000"/>
                  <a:gd name="connsiteX1351" fmla="*/ 4402 w 10000"/>
                  <a:gd name="connsiteY1351" fmla="*/ 165 h 10000"/>
                  <a:gd name="connsiteX1352" fmla="*/ 4374 w 10000"/>
                  <a:gd name="connsiteY1352" fmla="*/ 165 h 10000"/>
                  <a:gd name="connsiteX1353" fmla="*/ 4335 w 10000"/>
                  <a:gd name="connsiteY1353" fmla="*/ 172 h 10000"/>
                  <a:gd name="connsiteX1354" fmla="*/ 4302 w 10000"/>
                  <a:gd name="connsiteY1354" fmla="*/ 188 h 10000"/>
                  <a:gd name="connsiteX1355" fmla="*/ 4271 w 10000"/>
                  <a:gd name="connsiteY1355" fmla="*/ 220 h 10000"/>
                  <a:gd name="connsiteX1356" fmla="*/ 4238 w 10000"/>
                  <a:gd name="connsiteY1356" fmla="*/ 240 h 10000"/>
                  <a:gd name="connsiteX1357" fmla="*/ 4324 w 10000"/>
                  <a:gd name="connsiteY1357" fmla="*/ 1289 h 10000"/>
                  <a:gd name="connsiteX1358" fmla="*/ 3521 w 10000"/>
                  <a:gd name="connsiteY1358" fmla="*/ 7730 h 10000"/>
                  <a:gd name="connsiteX1359" fmla="*/ 3554 w 10000"/>
                  <a:gd name="connsiteY1359" fmla="*/ 7740 h 10000"/>
                  <a:gd name="connsiteX1360" fmla="*/ 3560 w 10000"/>
                  <a:gd name="connsiteY1360" fmla="*/ 7749 h 10000"/>
                  <a:gd name="connsiteX1361" fmla="*/ 3562 w 10000"/>
                  <a:gd name="connsiteY1361" fmla="*/ 7759 h 10000"/>
                  <a:gd name="connsiteX1362" fmla="*/ 3573 w 10000"/>
                  <a:gd name="connsiteY1362" fmla="*/ 7766 h 10000"/>
                  <a:gd name="connsiteX1363" fmla="*/ 3584 w 10000"/>
                  <a:gd name="connsiteY1363" fmla="*/ 7759 h 10000"/>
                  <a:gd name="connsiteX1364" fmla="*/ 3598 w 10000"/>
                  <a:gd name="connsiteY1364" fmla="*/ 7743 h 10000"/>
                  <a:gd name="connsiteX1365" fmla="*/ 3609 w 10000"/>
                  <a:gd name="connsiteY1365" fmla="*/ 7756 h 10000"/>
                  <a:gd name="connsiteX1366" fmla="*/ 3623 w 10000"/>
                  <a:gd name="connsiteY1366" fmla="*/ 7733 h 10000"/>
                  <a:gd name="connsiteX1367" fmla="*/ 3632 w 10000"/>
                  <a:gd name="connsiteY1367" fmla="*/ 7730 h 10000"/>
                  <a:gd name="connsiteX1368" fmla="*/ 3634 w 10000"/>
                  <a:gd name="connsiteY1368" fmla="*/ 7730 h 10000"/>
                  <a:gd name="connsiteX1369" fmla="*/ 3643 w 10000"/>
                  <a:gd name="connsiteY1369" fmla="*/ 7730 h 10000"/>
                  <a:gd name="connsiteX1370" fmla="*/ 3657 w 10000"/>
                  <a:gd name="connsiteY1370" fmla="*/ 7733 h 10000"/>
                  <a:gd name="connsiteX1371" fmla="*/ 3670 w 10000"/>
                  <a:gd name="connsiteY1371" fmla="*/ 7730 h 10000"/>
                  <a:gd name="connsiteX1372" fmla="*/ 3687 w 10000"/>
                  <a:gd name="connsiteY1372" fmla="*/ 7730 h 10000"/>
                  <a:gd name="connsiteX1373" fmla="*/ 3690 w 10000"/>
                  <a:gd name="connsiteY1373" fmla="*/ 7730 h 10000"/>
                  <a:gd name="connsiteX1374" fmla="*/ 3704 w 10000"/>
                  <a:gd name="connsiteY1374" fmla="*/ 7740 h 10000"/>
                  <a:gd name="connsiteX1375" fmla="*/ 3712 w 10000"/>
                  <a:gd name="connsiteY1375" fmla="*/ 7743 h 10000"/>
                  <a:gd name="connsiteX1376" fmla="*/ 3723 w 10000"/>
                  <a:gd name="connsiteY1376" fmla="*/ 7749 h 10000"/>
                  <a:gd name="connsiteX1377" fmla="*/ 3729 w 10000"/>
                  <a:gd name="connsiteY1377" fmla="*/ 7749 h 10000"/>
                  <a:gd name="connsiteX1378" fmla="*/ 3729 w 10000"/>
                  <a:gd name="connsiteY1378" fmla="*/ 7743 h 10000"/>
                  <a:gd name="connsiteX1379" fmla="*/ 3745 w 10000"/>
                  <a:gd name="connsiteY1379" fmla="*/ 7740 h 10000"/>
                  <a:gd name="connsiteX1380" fmla="*/ 3753 w 10000"/>
                  <a:gd name="connsiteY1380" fmla="*/ 7730 h 10000"/>
                  <a:gd name="connsiteX1381" fmla="*/ 3762 w 10000"/>
                  <a:gd name="connsiteY1381" fmla="*/ 7720 h 10000"/>
                  <a:gd name="connsiteX1382" fmla="*/ 3776 w 10000"/>
                  <a:gd name="connsiteY1382" fmla="*/ 7710 h 10000"/>
                  <a:gd name="connsiteX1383" fmla="*/ 3784 w 10000"/>
                  <a:gd name="connsiteY1383" fmla="*/ 7701 h 10000"/>
                  <a:gd name="connsiteX1384" fmla="*/ 3792 w 10000"/>
                  <a:gd name="connsiteY1384" fmla="*/ 7694 h 10000"/>
                  <a:gd name="connsiteX1385" fmla="*/ 3801 w 10000"/>
                  <a:gd name="connsiteY1385" fmla="*/ 7685 h 10000"/>
                  <a:gd name="connsiteX1386" fmla="*/ 3803 w 10000"/>
                  <a:gd name="connsiteY1386" fmla="*/ 7685 h 10000"/>
                  <a:gd name="connsiteX1387" fmla="*/ 3809 w 10000"/>
                  <a:gd name="connsiteY1387" fmla="*/ 7685 h 10000"/>
                  <a:gd name="connsiteX1388" fmla="*/ 3817 w 10000"/>
                  <a:gd name="connsiteY1388" fmla="*/ 7691 h 10000"/>
                  <a:gd name="connsiteX1389" fmla="*/ 3778 w 10000"/>
                  <a:gd name="connsiteY1389" fmla="*/ 7756 h 10000"/>
                  <a:gd name="connsiteX1390" fmla="*/ 3762 w 10000"/>
                  <a:gd name="connsiteY1390" fmla="*/ 7775 h 10000"/>
                  <a:gd name="connsiteX1391" fmla="*/ 3748 w 10000"/>
                  <a:gd name="connsiteY1391" fmla="*/ 7775 h 10000"/>
                  <a:gd name="connsiteX1392" fmla="*/ 3737 w 10000"/>
                  <a:gd name="connsiteY1392" fmla="*/ 7778 h 10000"/>
                  <a:gd name="connsiteX1393" fmla="*/ 3723 w 10000"/>
                  <a:gd name="connsiteY1393" fmla="*/ 7778 h 10000"/>
                  <a:gd name="connsiteX1394" fmla="*/ 3720 w 10000"/>
                  <a:gd name="connsiteY1394" fmla="*/ 7785 h 10000"/>
                  <a:gd name="connsiteX1395" fmla="*/ 3715 w 10000"/>
                  <a:gd name="connsiteY1395" fmla="*/ 7788 h 10000"/>
                  <a:gd name="connsiteX1396" fmla="*/ 3704 w 10000"/>
                  <a:gd name="connsiteY1396" fmla="*/ 7804 h 10000"/>
                  <a:gd name="connsiteX1397" fmla="*/ 3712 w 10000"/>
                  <a:gd name="connsiteY1397" fmla="*/ 8005 h 10000"/>
                  <a:gd name="connsiteX1398" fmla="*/ 3706 w 10000"/>
                  <a:gd name="connsiteY1398" fmla="*/ 8021 h 10000"/>
                  <a:gd name="connsiteX1399" fmla="*/ 3712 w 10000"/>
                  <a:gd name="connsiteY1399" fmla="*/ 8044 h 10000"/>
                  <a:gd name="connsiteX1400" fmla="*/ 3712 w 10000"/>
                  <a:gd name="connsiteY1400" fmla="*/ 8051 h 10000"/>
                  <a:gd name="connsiteX1401" fmla="*/ 3729 w 10000"/>
                  <a:gd name="connsiteY1401" fmla="*/ 8060 h 10000"/>
                  <a:gd name="connsiteX1402" fmla="*/ 3767 w 10000"/>
                  <a:gd name="connsiteY1402" fmla="*/ 8106 h 10000"/>
                  <a:gd name="connsiteX1403" fmla="*/ 3770 w 10000"/>
                  <a:gd name="connsiteY1403" fmla="*/ 8119 h 10000"/>
                  <a:gd name="connsiteX1404" fmla="*/ 3787 w 10000"/>
                  <a:gd name="connsiteY1404" fmla="*/ 8157 h 10000"/>
                  <a:gd name="connsiteX1405" fmla="*/ 3740 w 10000"/>
                  <a:gd name="connsiteY1405" fmla="*/ 8154 h 10000"/>
                  <a:gd name="connsiteX1406" fmla="*/ 3731 w 10000"/>
                  <a:gd name="connsiteY1406" fmla="*/ 8138 h 10000"/>
                  <a:gd name="connsiteX1407" fmla="*/ 3729 w 10000"/>
                  <a:gd name="connsiteY1407" fmla="*/ 8125 h 10000"/>
                  <a:gd name="connsiteX1408" fmla="*/ 3712 w 10000"/>
                  <a:gd name="connsiteY1408" fmla="*/ 8115 h 10000"/>
                  <a:gd name="connsiteX1409" fmla="*/ 3704 w 10000"/>
                  <a:gd name="connsiteY1409" fmla="*/ 8109 h 10000"/>
                  <a:gd name="connsiteX1410" fmla="*/ 3687 w 10000"/>
                  <a:gd name="connsiteY1410" fmla="*/ 8099 h 10000"/>
                  <a:gd name="connsiteX1411" fmla="*/ 3673 w 10000"/>
                  <a:gd name="connsiteY1411" fmla="*/ 8093 h 10000"/>
                  <a:gd name="connsiteX1412" fmla="*/ 3665 w 10000"/>
                  <a:gd name="connsiteY1412" fmla="*/ 8083 h 10000"/>
                  <a:gd name="connsiteX1413" fmla="*/ 3648 w 10000"/>
                  <a:gd name="connsiteY1413" fmla="*/ 8073 h 10000"/>
                  <a:gd name="connsiteX1414" fmla="*/ 3643 w 10000"/>
                  <a:gd name="connsiteY1414" fmla="*/ 8063 h 10000"/>
                  <a:gd name="connsiteX1415" fmla="*/ 3632 w 10000"/>
                  <a:gd name="connsiteY1415" fmla="*/ 8054 h 10000"/>
                  <a:gd name="connsiteX1416" fmla="*/ 3623 w 10000"/>
                  <a:gd name="connsiteY1416" fmla="*/ 8060 h 10000"/>
                  <a:gd name="connsiteX1417" fmla="*/ 3615 w 10000"/>
                  <a:gd name="connsiteY1417" fmla="*/ 8070 h 10000"/>
                  <a:gd name="connsiteX1418" fmla="*/ 3607 w 10000"/>
                  <a:gd name="connsiteY1418" fmla="*/ 8083 h 10000"/>
                  <a:gd name="connsiteX1419" fmla="*/ 3607 w 10000"/>
                  <a:gd name="connsiteY1419" fmla="*/ 8099 h 10000"/>
                  <a:gd name="connsiteX1420" fmla="*/ 3607 w 10000"/>
                  <a:gd name="connsiteY1420" fmla="*/ 8125 h 10000"/>
                  <a:gd name="connsiteX1421" fmla="*/ 3601 w 10000"/>
                  <a:gd name="connsiteY1421" fmla="*/ 8148 h 10000"/>
                  <a:gd name="connsiteX1422" fmla="*/ 3584 w 10000"/>
                  <a:gd name="connsiteY1422" fmla="*/ 8154 h 10000"/>
                  <a:gd name="connsiteX1423" fmla="*/ 3573 w 10000"/>
                  <a:gd name="connsiteY1423" fmla="*/ 8154 h 10000"/>
                  <a:gd name="connsiteX1424" fmla="*/ 3560 w 10000"/>
                  <a:gd name="connsiteY1424" fmla="*/ 8138 h 10000"/>
                  <a:gd name="connsiteX1425" fmla="*/ 3551 w 10000"/>
                  <a:gd name="connsiteY1425" fmla="*/ 8119 h 10000"/>
                  <a:gd name="connsiteX1426" fmla="*/ 3535 w 10000"/>
                  <a:gd name="connsiteY1426" fmla="*/ 8099 h 10000"/>
                  <a:gd name="connsiteX1427" fmla="*/ 3504 w 10000"/>
                  <a:gd name="connsiteY1427" fmla="*/ 8073 h 10000"/>
                  <a:gd name="connsiteX1428" fmla="*/ 3493 w 10000"/>
                  <a:gd name="connsiteY1428" fmla="*/ 8051 h 10000"/>
                  <a:gd name="connsiteX1429" fmla="*/ 3488 w 10000"/>
                  <a:gd name="connsiteY1429" fmla="*/ 8034 h 10000"/>
                  <a:gd name="connsiteX1430" fmla="*/ 3488 w 10000"/>
                  <a:gd name="connsiteY1430" fmla="*/ 8012 h 10000"/>
                  <a:gd name="connsiteX1431" fmla="*/ 3496 w 10000"/>
                  <a:gd name="connsiteY1431" fmla="*/ 8002 h 10000"/>
                  <a:gd name="connsiteX1432" fmla="*/ 3501 w 10000"/>
                  <a:gd name="connsiteY1432" fmla="*/ 7992 h 10000"/>
                  <a:gd name="connsiteX1433" fmla="*/ 3457 w 10000"/>
                  <a:gd name="connsiteY1433" fmla="*/ 7872 h 10000"/>
                  <a:gd name="connsiteX1434" fmla="*/ 3449 w 10000"/>
                  <a:gd name="connsiteY1434" fmla="*/ 7847 h 10000"/>
                  <a:gd name="connsiteX1435" fmla="*/ 3446 w 10000"/>
                  <a:gd name="connsiteY1435" fmla="*/ 7827 h 10000"/>
                  <a:gd name="connsiteX1436" fmla="*/ 3457 w 10000"/>
                  <a:gd name="connsiteY1436" fmla="*/ 7808 h 10000"/>
                  <a:gd name="connsiteX1437" fmla="*/ 3465 w 10000"/>
                  <a:gd name="connsiteY1437" fmla="*/ 7798 h 10000"/>
                  <a:gd name="connsiteX1438" fmla="*/ 3476 w 10000"/>
                  <a:gd name="connsiteY1438" fmla="*/ 7788 h 10000"/>
                  <a:gd name="connsiteX1439" fmla="*/ 3479 w 10000"/>
                  <a:gd name="connsiteY1439" fmla="*/ 7795 h 10000"/>
                  <a:gd name="connsiteX1440" fmla="*/ 3501 w 10000"/>
                  <a:gd name="connsiteY1440" fmla="*/ 7817 h 10000"/>
                  <a:gd name="connsiteX1441" fmla="*/ 3518 w 10000"/>
                  <a:gd name="connsiteY1441" fmla="*/ 7843 h 10000"/>
                  <a:gd name="connsiteX1442" fmla="*/ 3521 w 10000"/>
                  <a:gd name="connsiteY1442" fmla="*/ 7847 h 10000"/>
                  <a:gd name="connsiteX1443" fmla="*/ 3512 w 10000"/>
                  <a:gd name="connsiteY1443" fmla="*/ 7824 h 10000"/>
                  <a:gd name="connsiteX0" fmla="*/ 4324 w 10000"/>
                  <a:gd name="connsiteY0" fmla="*/ 1289 h 10000"/>
                  <a:gd name="connsiteX1" fmla="*/ 4296 w 10000"/>
                  <a:gd name="connsiteY1" fmla="*/ 1305 h 10000"/>
                  <a:gd name="connsiteX2" fmla="*/ 4285 w 10000"/>
                  <a:gd name="connsiteY2" fmla="*/ 1279 h 10000"/>
                  <a:gd name="connsiteX3" fmla="*/ 4244 w 10000"/>
                  <a:gd name="connsiteY3" fmla="*/ 1266 h 10000"/>
                  <a:gd name="connsiteX4" fmla="*/ 4208 w 10000"/>
                  <a:gd name="connsiteY4" fmla="*/ 1286 h 10000"/>
                  <a:gd name="connsiteX5" fmla="*/ 4172 w 10000"/>
                  <a:gd name="connsiteY5" fmla="*/ 1299 h 10000"/>
                  <a:gd name="connsiteX6" fmla="*/ 4150 w 10000"/>
                  <a:gd name="connsiteY6" fmla="*/ 1308 h 10000"/>
                  <a:gd name="connsiteX7" fmla="*/ 4139 w 10000"/>
                  <a:gd name="connsiteY7" fmla="*/ 1315 h 10000"/>
                  <a:gd name="connsiteX8" fmla="*/ 4125 w 10000"/>
                  <a:gd name="connsiteY8" fmla="*/ 1315 h 10000"/>
                  <a:gd name="connsiteX9" fmla="*/ 4119 w 10000"/>
                  <a:gd name="connsiteY9" fmla="*/ 1315 h 10000"/>
                  <a:gd name="connsiteX10" fmla="*/ 4111 w 10000"/>
                  <a:gd name="connsiteY10" fmla="*/ 1308 h 10000"/>
                  <a:gd name="connsiteX11" fmla="*/ 4100 w 10000"/>
                  <a:gd name="connsiteY11" fmla="*/ 1315 h 10000"/>
                  <a:gd name="connsiteX12" fmla="*/ 4075 w 10000"/>
                  <a:gd name="connsiteY12" fmla="*/ 1315 h 10000"/>
                  <a:gd name="connsiteX13" fmla="*/ 4058 w 10000"/>
                  <a:gd name="connsiteY13" fmla="*/ 1318 h 10000"/>
                  <a:gd name="connsiteX14" fmla="*/ 4044 w 10000"/>
                  <a:gd name="connsiteY14" fmla="*/ 1315 h 10000"/>
                  <a:gd name="connsiteX15" fmla="*/ 4042 w 10000"/>
                  <a:gd name="connsiteY15" fmla="*/ 1299 h 10000"/>
                  <a:gd name="connsiteX16" fmla="*/ 4014 w 10000"/>
                  <a:gd name="connsiteY16" fmla="*/ 1308 h 10000"/>
                  <a:gd name="connsiteX17" fmla="*/ 4011 w 10000"/>
                  <a:gd name="connsiteY17" fmla="*/ 1315 h 10000"/>
                  <a:gd name="connsiteX18" fmla="*/ 4011 w 10000"/>
                  <a:gd name="connsiteY18" fmla="*/ 1341 h 10000"/>
                  <a:gd name="connsiteX19" fmla="*/ 4019 w 10000"/>
                  <a:gd name="connsiteY19" fmla="*/ 1341 h 10000"/>
                  <a:gd name="connsiteX20" fmla="*/ 3997 w 10000"/>
                  <a:gd name="connsiteY20" fmla="*/ 1363 h 10000"/>
                  <a:gd name="connsiteX21" fmla="*/ 3986 w 10000"/>
                  <a:gd name="connsiteY21" fmla="*/ 1373 h 10000"/>
                  <a:gd name="connsiteX22" fmla="*/ 3981 w 10000"/>
                  <a:gd name="connsiteY22" fmla="*/ 1389 h 10000"/>
                  <a:gd name="connsiteX23" fmla="*/ 3981 w 10000"/>
                  <a:gd name="connsiteY23" fmla="*/ 1409 h 10000"/>
                  <a:gd name="connsiteX24" fmla="*/ 3981 w 10000"/>
                  <a:gd name="connsiteY24" fmla="*/ 1438 h 10000"/>
                  <a:gd name="connsiteX25" fmla="*/ 3961 w 10000"/>
                  <a:gd name="connsiteY25" fmla="*/ 1441 h 10000"/>
                  <a:gd name="connsiteX26" fmla="*/ 3942 w 10000"/>
                  <a:gd name="connsiteY26" fmla="*/ 1441 h 10000"/>
                  <a:gd name="connsiteX27" fmla="*/ 3914 w 10000"/>
                  <a:gd name="connsiteY27" fmla="*/ 1454 h 10000"/>
                  <a:gd name="connsiteX28" fmla="*/ 3892 w 10000"/>
                  <a:gd name="connsiteY28" fmla="*/ 1467 h 10000"/>
                  <a:gd name="connsiteX29" fmla="*/ 3867 w 10000"/>
                  <a:gd name="connsiteY29" fmla="*/ 1483 h 10000"/>
                  <a:gd name="connsiteX30" fmla="*/ 3845 w 10000"/>
                  <a:gd name="connsiteY30" fmla="*/ 1467 h 10000"/>
                  <a:gd name="connsiteX31" fmla="*/ 3850 w 10000"/>
                  <a:gd name="connsiteY31" fmla="*/ 1457 h 10000"/>
                  <a:gd name="connsiteX32" fmla="*/ 3864 w 10000"/>
                  <a:gd name="connsiteY32" fmla="*/ 1441 h 10000"/>
                  <a:gd name="connsiteX33" fmla="*/ 3859 w 10000"/>
                  <a:gd name="connsiteY33" fmla="*/ 1409 h 10000"/>
                  <a:gd name="connsiteX34" fmla="*/ 3842 w 10000"/>
                  <a:gd name="connsiteY34" fmla="*/ 1383 h 10000"/>
                  <a:gd name="connsiteX35" fmla="*/ 3825 w 10000"/>
                  <a:gd name="connsiteY35" fmla="*/ 1360 h 10000"/>
                  <a:gd name="connsiteX36" fmla="*/ 3809 w 10000"/>
                  <a:gd name="connsiteY36" fmla="*/ 1318 h 10000"/>
                  <a:gd name="connsiteX37" fmla="*/ 3787 w 10000"/>
                  <a:gd name="connsiteY37" fmla="*/ 1289 h 10000"/>
                  <a:gd name="connsiteX38" fmla="*/ 3759 w 10000"/>
                  <a:gd name="connsiteY38" fmla="*/ 1266 h 10000"/>
                  <a:gd name="connsiteX39" fmla="*/ 3740 w 10000"/>
                  <a:gd name="connsiteY39" fmla="*/ 1256 h 10000"/>
                  <a:gd name="connsiteX40" fmla="*/ 3715 w 10000"/>
                  <a:gd name="connsiteY40" fmla="*/ 1250 h 10000"/>
                  <a:gd name="connsiteX41" fmla="*/ 3687 w 10000"/>
                  <a:gd name="connsiteY41" fmla="*/ 1256 h 10000"/>
                  <a:gd name="connsiteX42" fmla="*/ 3681 w 10000"/>
                  <a:gd name="connsiteY42" fmla="*/ 1260 h 10000"/>
                  <a:gd name="connsiteX43" fmla="*/ 3670 w 10000"/>
                  <a:gd name="connsiteY43" fmla="*/ 1295 h 10000"/>
                  <a:gd name="connsiteX44" fmla="*/ 3651 w 10000"/>
                  <a:gd name="connsiteY44" fmla="*/ 1305 h 10000"/>
                  <a:gd name="connsiteX45" fmla="*/ 3640 w 10000"/>
                  <a:gd name="connsiteY45" fmla="*/ 1308 h 10000"/>
                  <a:gd name="connsiteX46" fmla="*/ 3626 w 10000"/>
                  <a:gd name="connsiteY46" fmla="*/ 1308 h 10000"/>
                  <a:gd name="connsiteX47" fmla="*/ 3632 w 10000"/>
                  <a:gd name="connsiteY47" fmla="*/ 1276 h 10000"/>
                  <a:gd name="connsiteX48" fmla="*/ 3609 w 10000"/>
                  <a:gd name="connsiteY48" fmla="*/ 1289 h 10000"/>
                  <a:gd name="connsiteX49" fmla="*/ 3593 w 10000"/>
                  <a:gd name="connsiteY49" fmla="*/ 1286 h 10000"/>
                  <a:gd name="connsiteX50" fmla="*/ 3590 w 10000"/>
                  <a:gd name="connsiteY50" fmla="*/ 1256 h 10000"/>
                  <a:gd name="connsiteX51" fmla="*/ 3584 w 10000"/>
                  <a:gd name="connsiteY51" fmla="*/ 1237 h 10000"/>
                  <a:gd name="connsiteX52" fmla="*/ 3573 w 10000"/>
                  <a:gd name="connsiteY52" fmla="*/ 1237 h 10000"/>
                  <a:gd name="connsiteX53" fmla="*/ 3554 w 10000"/>
                  <a:gd name="connsiteY53" fmla="*/ 1227 h 10000"/>
                  <a:gd name="connsiteX54" fmla="*/ 3546 w 10000"/>
                  <a:gd name="connsiteY54" fmla="*/ 1192 h 10000"/>
                  <a:gd name="connsiteX55" fmla="*/ 3529 w 10000"/>
                  <a:gd name="connsiteY55" fmla="*/ 1176 h 10000"/>
                  <a:gd name="connsiteX56" fmla="*/ 3512 w 10000"/>
                  <a:gd name="connsiteY56" fmla="*/ 1182 h 10000"/>
                  <a:gd name="connsiteX57" fmla="*/ 3485 w 10000"/>
                  <a:gd name="connsiteY57" fmla="*/ 1182 h 10000"/>
                  <a:gd name="connsiteX58" fmla="*/ 3463 w 10000"/>
                  <a:gd name="connsiteY58" fmla="*/ 1176 h 10000"/>
                  <a:gd name="connsiteX59" fmla="*/ 3449 w 10000"/>
                  <a:gd name="connsiteY59" fmla="*/ 1182 h 10000"/>
                  <a:gd name="connsiteX60" fmla="*/ 3432 w 10000"/>
                  <a:gd name="connsiteY60" fmla="*/ 1192 h 10000"/>
                  <a:gd name="connsiteX61" fmla="*/ 3454 w 10000"/>
                  <a:gd name="connsiteY61" fmla="*/ 1205 h 10000"/>
                  <a:gd name="connsiteX62" fmla="*/ 3463 w 10000"/>
                  <a:gd name="connsiteY62" fmla="*/ 1205 h 10000"/>
                  <a:gd name="connsiteX63" fmla="*/ 3488 w 10000"/>
                  <a:gd name="connsiteY63" fmla="*/ 1205 h 10000"/>
                  <a:gd name="connsiteX64" fmla="*/ 3488 w 10000"/>
                  <a:gd name="connsiteY64" fmla="*/ 1218 h 10000"/>
                  <a:gd name="connsiteX65" fmla="*/ 3493 w 10000"/>
                  <a:gd name="connsiteY65" fmla="*/ 1247 h 10000"/>
                  <a:gd name="connsiteX66" fmla="*/ 3512 w 10000"/>
                  <a:gd name="connsiteY66" fmla="*/ 1247 h 10000"/>
                  <a:gd name="connsiteX67" fmla="*/ 3518 w 10000"/>
                  <a:gd name="connsiteY67" fmla="*/ 1250 h 10000"/>
                  <a:gd name="connsiteX68" fmla="*/ 3521 w 10000"/>
                  <a:gd name="connsiteY68" fmla="*/ 1276 h 10000"/>
                  <a:gd name="connsiteX69" fmla="*/ 3543 w 10000"/>
                  <a:gd name="connsiteY69" fmla="*/ 1295 h 10000"/>
                  <a:gd name="connsiteX70" fmla="*/ 3546 w 10000"/>
                  <a:gd name="connsiteY70" fmla="*/ 1305 h 10000"/>
                  <a:gd name="connsiteX71" fmla="*/ 3543 w 10000"/>
                  <a:gd name="connsiteY71" fmla="*/ 1315 h 10000"/>
                  <a:gd name="connsiteX72" fmla="*/ 3543 w 10000"/>
                  <a:gd name="connsiteY72" fmla="*/ 1331 h 10000"/>
                  <a:gd name="connsiteX73" fmla="*/ 3554 w 10000"/>
                  <a:gd name="connsiteY73" fmla="*/ 1324 h 10000"/>
                  <a:gd name="connsiteX74" fmla="*/ 3560 w 10000"/>
                  <a:gd name="connsiteY74" fmla="*/ 1331 h 10000"/>
                  <a:gd name="connsiteX75" fmla="*/ 3582 w 10000"/>
                  <a:gd name="connsiteY75" fmla="*/ 1344 h 10000"/>
                  <a:gd name="connsiteX76" fmla="*/ 3598 w 10000"/>
                  <a:gd name="connsiteY76" fmla="*/ 1380 h 10000"/>
                  <a:gd name="connsiteX77" fmla="*/ 3607 w 10000"/>
                  <a:gd name="connsiteY77" fmla="*/ 1389 h 10000"/>
                  <a:gd name="connsiteX78" fmla="*/ 3623 w 10000"/>
                  <a:gd name="connsiteY78" fmla="*/ 1409 h 10000"/>
                  <a:gd name="connsiteX79" fmla="*/ 3634 w 10000"/>
                  <a:gd name="connsiteY79" fmla="*/ 1438 h 10000"/>
                  <a:gd name="connsiteX80" fmla="*/ 3632 w 10000"/>
                  <a:gd name="connsiteY80" fmla="*/ 1454 h 10000"/>
                  <a:gd name="connsiteX81" fmla="*/ 3618 w 10000"/>
                  <a:gd name="connsiteY81" fmla="*/ 1438 h 10000"/>
                  <a:gd name="connsiteX82" fmla="*/ 3598 w 10000"/>
                  <a:gd name="connsiteY82" fmla="*/ 1428 h 10000"/>
                  <a:gd name="connsiteX83" fmla="*/ 3582 w 10000"/>
                  <a:gd name="connsiteY83" fmla="*/ 1402 h 10000"/>
                  <a:gd name="connsiteX84" fmla="*/ 3562 w 10000"/>
                  <a:gd name="connsiteY84" fmla="*/ 1399 h 10000"/>
                  <a:gd name="connsiteX85" fmla="*/ 3546 w 10000"/>
                  <a:gd name="connsiteY85" fmla="*/ 1383 h 10000"/>
                  <a:gd name="connsiteX86" fmla="*/ 3510 w 10000"/>
                  <a:gd name="connsiteY86" fmla="*/ 1360 h 10000"/>
                  <a:gd name="connsiteX87" fmla="*/ 3485 w 10000"/>
                  <a:gd name="connsiteY87" fmla="*/ 1344 h 10000"/>
                  <a:gd name="connsiteX88" fmla="*/ 3454 w 10000"/>
                  <a:gd name="connsiteY88" fmla="*/ 1334 h 10000"/>
                  <a:gd name="connsiteX89" fmla="*/ 3429 w 10000"/>
                  <a:gd name="connsiteY89" fmla="*/ 1315 h 10000"/>
                  <a:gd name="connsiteX90" fmla="*/ 3416 w 10000"/>
                  <a:gd name="connsiteY90" fmla="*/ 1308 h 10000"/>
                  <a:gd name="connsiteX91" fmla="*/ 3399 w 10000"/>
                  <a:gd name="connsiteY91" fmla="*/ 1305 h 10000"/>
                  <a:gd name="connsiteX92" fmla="*/ 3382 w 10000"/>
                  <a:gd name="connsiteY92" fmla="*/ 1286 h 10000"/>
                  <a:gd name="connsiteX93" fmla="*/ 3380 w 10000"/>
                  <a:gd name="connsiteY93" fmla="*/ 1266 h 10000"/>
                  <a:gd name="connsiteX94" fmla="*/ 3388 w 10000"/>
                  <a:gd name="connsiteY94" fmla="*/ 1256 h 10000"/>
                  <a:gd name="connsiteX95" fmla="*/ 3407 w 10000"/>
                  <a:gd name="connsiteY95" fmla="*/ 1256 h 10000"/>
                  <a:gd name="connsiteX96" fmla="*/ 3396 w 10000"/>
                  <a:gd name="connsiteY96" fmla="*/ 1227 h 10000"/>
                  <a:gd name="connsiteX97" fmla="*/ 3382 w 10000"/>
                  <a:gd name="connsiteY97" fmla="*/ 1227 h 10000"/>
                  <a:gd name="connsiteX98" fmla="*/ 3360 w 10000"/>
                  <a:gd name="connsiteY98" fmla="*/ 1221 h 10000"/>
                  <a:gd name="connsiteX99" fmla="*/ 3349 w 10000"/>
                  <a:gd name="connsiteY99" fmla="*/ 1231 h 10000"/>
                  <a:gd name="connsiteX100" fmla="*/ 3352 w 10000"/>
                  <a:gd name="connsiteY100" fmla="*/ 1247 h 10000"/>
                  <a:gd name="connsiteX101" fmla="*/ 3341 w 10000"/>
                  <a:gd name="connsiteY101" fmla="*/ 1237 h 10000"/>
                  <a:gd name="connsiteX102" fmla="*/ 3335 w 10000"/>
                  <a:gd name="connsiteY102" fmla="*/ 1231 h 10000"/>
                  <a:gd name="connsiteX103" fmla="*/ 3307 w 10000"/>
                  <a:gd name="connsiteY103" fmla="*/ 1227 h 10000"/>
                  <a:gd name="connsiteX104" fmla="*/ 3294 w 10000"/>
                  <a:gd name="connsiteY104" fmla="*/ 1221 h 10000"/>
                  <a:gd name="connsiteX105" fmla="*/ 3271 w 10000"/>
                  <a:gd name="connsiteY105" fmla="*/ 1211 h 10000"/>
                  <a:gd name="connsiteX106" fmla="*/ 3252 w 10000"/>
                  <a:gd name="connsiteY106" fmla="*/ 1195 h 10000"/>
                  <a:gd name="connsiteX107" fmla="*/ 3235 w 10000"/>
                  <a:gd name="connsiteY107" fmla="*/ 1195 h 10000"/>
                  <a:gd name="connsiteX108" fmla="*/ 3235 w 10000"/>
                  <a:gd name="connsiteY108" fmla="*/ 1205 h 10000"/>
                  <a:gd name="connsiteX109" fmla="*/ 3219 w 10000"/>
                  <a:gd name="connsiteY109" fmla="*/ 1231 h 10000"/>
                  <a:gd name="connsiteX110" fmla="*/ 3213 w 10000"/>
                  <a:gd name="connsiteY110" fmla="*/ 1231 h 10000"/>
                  <a:gd name="connsiteX111" fmla="*/ 3183 w 10000"/>
                  <a:gd name="connsiteY111" fmla="*/ 1221 h 10000"/>
                  <a:gd name="connsiteX112" fmla="*/ 3175 w 10000"/>
                  <a:gd name="connsiteY112" fmla="*/ 1227 h 10000"/>
                  <a:gd name="connsiteX113" fmla="*/ 3163 w 10000"/>
                  <a:gd name="connsiteY113" fmla="*/ 1237 h 10000"/>
                  <a:gd name="connsiteX114" fmla="*/ 3158 w 10000"/>
                  <a:gd name="connsiteY114" fmla="*/ 1260 h 10000"/>
                  <a:gd name="connsiteX115" fmla="*/ 3158 w 10000"/>
                  <a:gd name="connsiteY115" fmla="*/ 1276 h 10000"/>
                  <a:gd name="connsiteX116" fmla="*/ 3163 w 10000"/>
                  <a:gd name="connsiteY116" fmla="*/ 1295 h 10000"/>
                  <a:gd name="connsiteX117" fmla="*/ 3166 w 10000"/>
                  <a:gd name="connsiteY117" fmla="*/ 1308 h 10000"/>
                  <a:gd name="connsiteX118" fmla="*/ 3158 w 10000"/>
                  <a:gd name="connsiteY118" fmla="*/ 1315 h 10000"/>
                  <a:gd name="connsiteX119" fmla="*/ 3133 w 10000"/>
                  <a:gd name="connsiteY119" fmla="*/ 1299 h 10000"/>
                  <a:gd name="connsiteX120" fmla="*/ 3114 w 10000"/>
                  <a:gd name="connsiteY120" fmla="*/ 1276 h 10000"/>
                  <a:gd name="connsiteX121" fmla="*/ 3078 w 10000"/>
                  <a:gd name="connsiteY121" fmla="*/ 1240 h 10000"/>
                  <a:gd name="connsiteX122" fmla="*/ 3044 w 10000"/>
                  <a:gd name="connsiteY122" fmla="*/ 1227 h 10000"/>
                  <a:gd name="connsiteX123" fmla="*/ 3033 w 10000"/>
                  <a:gd name="connsiteY123" fmla="*/ 1231 h 10000"/>
                  <a:gd name="connsiteX124" fmla="*/ 3036 w 10000"/>
                  <a:gd name="connsiteY124" fmla="*/ 1256 h 10000"/>
                  <a:gd name="connsiteX125" fmla="*/ 3044 w 10000"/>
                  <a:gd name="connsiteY125" fmla="*/ 1266 h 10000"/>
                  <a:gd name="connsiteX126" fmla="*/ 3044 w 10000"/>
                  <a:gd name="connsiteY126" fmla="*/ 1276 h 10000"/>
                  <a:gd name="connsiteX127" fmla="*/ 3036 w 10000"/>
                  <a:gd name="connsiteY127" fmla="*/ 1276 h 10000"/>
                  <a:gd name="connsiteX128" fmla="*/ 3028 w 10000"/>
                  <a:gd name="connsiteY128" fmla="*/ 1266 h 10000"/>
                  <a:gd name="connsiteX129" fmla="*/ 3025 w 10000"/>
                  <a:gd name="connsiteY129" fmla="*/ 1256 h 10000"/>
                  <a:gd name="connsiteX130" fmla="*/ 3008 w 10000"/>
                  <a:gd name="connsiteY130" fmla="*/ 1205 h 10000"/>
                  <a:gd name="connsiteX131" fmla="*/ 3000 w 10000"/>
                  <a:gd name="connsiteY131" fmla="*/ 1192 h 10000"/>
                  <a:gd name="connsiteX132" fmla="*/ 2994 w 10000"/>
                  <a:gd name="connsiteY132" fmla="*/ 1176 h 10000"/>
                  <a:gd name="connsiteX133" fmla="*/ 2986 w 10000"/>
                  <a:gd name="connsiteY133" fmla="*/ 1182 h 10000"/>
                  <a:gd name="connsiteX134" fmla="*/ 2981 w 10000"/>
                  <a:gd name="connsiteY134" fmla="*/ 1192 h 10000"/>
                  <a:gd name="connsiteX135" fmla="*/ 2970 w 10000"/>
                  <a:gd name="connsiteY135" fmla="*/ 1201 h 10000"/>
                  <a:gd name="connsiteX136" fmla="*/ 2956 w 10000"/>
                  <a:gd name="connsiteY136" fmla="*/ 1218 h 10000"/>
                  <a:gd name="connsiteX137" fmla="*/ 2939 w 10000"/>
                  <a:gd name="connsiteY137" fmla="*/ 1240 h 10000"/>
                  <a:gd name="connsiteX138" fmla="*/ 2928 w 10000"/>
                  <a:gd name="connsiteY138" fmla="*/ 1247 h 10000"/>
                  <a:gd name="connsiteX139" fmla="*/ 2922 w 10000"/>
                  <a:gd name="connsiteY139" fmla="*/ 1250 h 10000"/>
                  <a:gd name="connsiteX140" fmla="*/ 2911 w 10000"/>
                  <a:gd name="connsiteY140" fmla="*/ 1250 h 10000"/>
                  <a:gd name="connsiteX141" fmla="*/ 2884 w 10000"/>
                  <a:gd name="connsiteY141" fmla="*/ 1247 h 10000"/>
                  <a:gd name="connsiteX142" fmla="*/ 2864 w 10000"/>
                  <a:gd name="connsiteY142" fmla="*/ 1237 h 10000"/>
                  <a:gd name="connsiteX143" fmla="*/ 2848 w 10000"/>
                  <a:gd name="connsiteY143" fmla="*/ 1231 h 10000"/>
                  <a:gd name="connsiteX144" fmla="*/ 2834 w 10000"/>
                  <a:gd name="connsiteY144" fmla="*/ 1227 h 10000"/>
                  <a:gd name="connsiteX145" fmla="*/ 2831 w 10000"/>
                  <a:gd name="connsiteY145" fmla="*/ 1227 h 10000"/>
                  <a:gd name="connsiteX146" fmla="*/ 2831 w 10000"/>
                  <a:gd name="connsiteY146" fmla="*/ 1221 h 10000"/>
                  <a:gd name="connsiteX147" fmla="*/ 2825 w 10000"/>
                  <a:gd name="connsiteY147" fmla="*/ 1205 h 10000"/>
                  <a:gd name="connsiteX148" fmla="*/ 2823 w 10000"/>
                  <a:gd name="connsiteY148" fmla="*/ 1192 h 10000"/>
                  <a:gd name="connsiteX149" fmla="*/ 2817 w 10000"/>
                  <a:gd name="connsiteY149" fmla="*/ 1182 h 10000"/>
                  <a:gd name="connsiteX150" fmla="*/ 2814 w 10000"/>
                  <a:gd name="connsiteY150" fmla="*/ 1176 h 10000"/>
                  <a:gd name="connsiteX151" fmla="*/ 2792 w 10000"/>
                  <a:gd name="connsiteY151" fmla="*/ 1172 h 10000"/>
                  <a:gd name="connsiteX152" fmla="*/ 2759 w 10000"/>
                  <a:gd name="connsiteY152" fmla="*/ 1156 h 10000"/>
                  <a:gd name="connsiteX153" fmla="*/ 2734 w 10000"/>
                  <a:gd name="connsiteY153" fmla="*/ 1143 h 10000"/>
                  <a:gd name="connsiteX154" fmla="*/ 2695 w 10000"/>
                  <a:gd name="connsiteY154" fmla="*/ 1124 h 10000"/>
                  <a:gd name="connsiteX155" fmla="*/ 2670 w 10000"/>
                  <a:gd name="connsiteY155" fmla="*/ 1108 h 10000"/>
                  <a:gd name="connsiteX156" fmla="*/ 2645 w 10000"/>
                  <a:gd name="connsiteY156" fmla="*/ 1091 h 10000"/>
                  <a:gd name="connsiteX157" fmla="*/ 2618 w 10000"/>
                  <a:gd name="connsiteY157" fmla="*/ 1088 h 10000"/>
                  <a:gd name="connsiteX158" fmla="*/ 2576 w 10000"/>
                  <a:gd name="connsiteY158" fmla="*/ 1088 h 10000"/>
                  <a:gd name="connsiteX159" fmla="*/ 2551 w 10000"/>
                  <a:gd name="connsiteY159" fmla="*/ 1091 h 10000"/>
                  <a:gd name="connsiteX160" fmla="*/ 2521 w 10000"/>
                  <a:gd name="connsiteY160" fmla="*/ 1098 h 10000"/>
                  <a:gd name="connsiteX161" fmla="*/ 2493 w 10000"/>
                  <a:gd name="connsiteY161" fmla="*/ 1104 h 10000"/>
                  <a:gd name="connsiteX162" fmla="*/ 2468 w 10000"/>
                  <a:gd name="connsiteY162" fmla="*/ 1108 h 10000"/>
                  <a:gd name="connsiteX163" fmla="*/ 2404 w 10000"/>
                  <a:gd name="connsiteY163" fmla="*/ 1124 h 10000"/>
                  <a:gd name="connsiteX164" fmla="*/ 2366 w 10000"/>
                  <a:gd name="connsiteY164" fmla="*/ 1133 h 10000"/>
                  <a:gd name="connsiteX165" fmla="*/ 2346 w 10000"/>
                  <a:gd name="connsiteY165" fmla="*/ 1137 h 10000"/>
                  <a:gd name="connsiteX166" fmla="*/ 2294 w 10000"/>
                  <a:gd name="connsiteY166" fmla="*/ 1146 h 10000"/>
                  <a:gd name="connsiteX167" fmla="*/ 2249 w 10000"/>
                  <a:gd name="connsiteY167" fmla="*/ 1156 h 10000"/>
                  <a:gd name="connsiteX168" fmla="*/ 2230 w 10000"/>
                  <a:gd name="connsiteY168" fmla="*/ 1156 h 10000"/>
                  <a:gd name="connsiteX169" fmla="*/ 2222 w 10000"/>
                  <a:gd name="connsiteY169" fmla="*/ 1163 h 10000"/>
                  <a:gd name="connsiteX170" fmla="*/ 2194 w 10000"/>
                  <a:gd name="connsiteY170" fmla="*/ 1163 h 10000"/>
                  <a:gd name="connsiteX171" fmla="*/ 2172 w 10000"/>
                  <a:gd name="connsiteY171" fmla="*/ 1163 h 10000"/>
                  <a:gd name="connsiteX172" fmla="*/ 2147 w 10000"/>
                  <a:gd name="connsiteY172" fmla="*/ 1166 h 10000"/>
                  <a:gd name="connsiteX173" fmla="*/ 2108 w 10000"/>
                  <a:gd name="connsiteY173" fmla="*/ 1166 h 10000"/>
                  <a:gd name="connsiteX174" fmla="*/ 2083 w 10000"/>
                  <a:gd name="connsiteY174" fmla="*/ 1156 h 10000"/>
                  <a:gd name="connsiteX175" fmla="*/ 2042 w 10000"/>
                  <a:gd name="connsiteY175" fmla="*/ 1143 h 10000"/>
                  <a:gd name="connsiteX176" fmla="*/ 2011 w 10000"/>
                  <a:gd name="connsiteY176" fmla="*/ 1143 h 10000"/>
                  <a:gd name="connsiteX177" fmla="*/ 1994 w 10000"/>
                  <a:gd name="connsiteY177" fmla="*/ 1146 h 10000"/>
                  <a:gd name="connsiteX178" fmla="*/ 1967 w 10000"/>
                  <a:gd name="connsiteY178" fmla="*/ 1156 h 10000"/>
                  <a:gd name="connsiteX179" fmla="*/ 1903 w 10000"/>
                  <a:gd name="connsiteY179" fmla="*/ 1176 h 10000"/>
                  <a:gd name="connsiteX180" fmla="*/ 1873 w 10000"/>
                  <a:gd name="connsiteY180" fmla="*/ 1182 h 10000"/>
                  <a:gd name="connsiteX181" fmla="*/ 1850 w 10000"/>
                  <a:gd name="connsiteY181" fmla="*/ 1185 h 10000"/>
                  <a:gd name="connsiteX182" fmla="*/ 1842 w 10000"/>
                  <a:gd name="connsiteY182" fmla="*/ 1192 h 10000"/>
                  <a:gd name="connsiteX183" fmla="*/ 1823 w 10000"/>
                  <a:gd name="connsiteY183" fmla="*/ 1195 h 10000"/>
                  <a:gd name="connsiteX184" fmla="*/ 1814 w 10000"/>
                  <a:gd name="connsiteY184" fmla="*/ 1201 h 10000"/>
                  <a:gd name="connsiteX185" fmla="*/ 1792 w 10000"/>
                  <a:gd name="connsiteY185" fmla="*/ 1218 h 10000"/>
                  <a:gd name="connsiteX186" fmla="*/ 1767 w 10000"/>
                  <a:gd name="connsiteY186" fmla="*/ 1231 h 10000"/>
                  <a:gd name="connsiteX187" fmla="*/ 1717 w 10000"/>
                  <a:gd name="connsiteY187" fmla="*/ 1266 h 10000"/>
                  <a:gd name="connsiteX188" fmla="*/ 1695 w 10000"/>
                  <a:gd name="connsiteY188" fmla="*/ 1279 h 10000"/>
                  <a:gd name="connsiteX189" fmla="*/ 1654 w 10000"/>
                  <a:gd name="connsiteY189" fmla="*/ 1308 h 10000"/>
                  <a:gd name="connsiteX190" fmla="*/ 1620 w 10000"/>
                  <a:gd name="connsiteY190" fmla="*/ 1334 h 10000"/>
                  <a:gd name="connsiteX191" fmla="*/ 1590 w 10000"/>
                  <a:gd name="connsiteY191" fmla="*/ 1360 h 10000"/>
                  <a:gd name="connsiteX192" fmla="*/ 1565 w 10000"/>
                  <a:gd name="connsiteY192" fmla="*/ 1380 h 10000"/>
                  <a:gd name="connsiteX193" fmla="*/ 1532 w 10000"/>
                  <a:gd name="connsiteY193" fmla="*/ 1402 h 10000"/>
                  <a:gd name="connsiteX194" fmla="*/ 1501 w 10000"/>
                  <a:gd name="connsiteY194" fmla="*/ 1418 h 10000"/>
                  <a:gd name="connsiteX195" fmla="*/ 1460 w 10000"/>
                  <a:gd name="connsiteY195" fmla="*/ 1438 h 10000"/>
                  <a:gd name="connsiteX196" fmla="*/ 1435 w 10000"/>
                  <a:gd name="connsiteY196" fmla="*/ 1454 h 10000"/>
                  <a:gd name="connsiteX197" fmla="*/ 1421 w 10000"/>
                  <a:gd name="connsiteY197" fmla="*/ 1464 h 10000"/>
                  <a:gd name="connsiteX198" fmla="*/ 1380 w 10000"/>
                  <a:gd name="connsiteY198" fmla="*/ 1473 h 10000"/>
                  <a:gd name="connsiteX199" fmla="*/ 1324 w 10000"/>
                  <a:gd name="connsiteY199" fmla="*/ 1477 h 10000"/>
                  <a:gd name="connsiteX200" fmla="*/ 1274 w 10000"/>
                  <a:gd name="connsiteY200" fmla="*/ 1483 h 10000"/>
                  <a:gd name="connsiteX201" fmla="*/ 1244 w 10000"/>
                  <a:gd name="connsiteY201" fmla="*/ 1486 h 10000"/>
                  <a:gd name="connsiteX202" fmla="*/ 1233 w 10000"/>
                  <a:gd name="connsiteY202" fmla="*/ 1486 h 10000"/>
                  <a:gd name="connsiteX203" fmla="*/ 1197 w 10000"/>
                  <a:gd name="connsiteY203" fmla="*/ 1493 h 10000"/>
                  <a:gd name="connsiteX204" fmla="*/ 1180 w 10000"/>
                  <a:gd name="connsiteY204" fmla="*/ 1496 h 10000"/>
                  <a:gd name="connsiteX205" fmla="*/ 1169 w 10000"/>
                  <a:gd name="connsiteY205" fmla="*/ 1496 h 10000"/>
                  <a:gd name="connsiteX206" fmla="*/ 1161 w 10000"/>
                  <a:gd name="connsiteY206" fmla="*/ 1503 h 10000"/>
                  <a:gd name="connsiteX207" fmla="*/ 1155 w 10000"/>
                  <a:gd name="connsiteY207" fmla="*/ 1503 h 10000"/>
                  <a:gd name="connsiteX208" fmla="*/ 501 w 10000"/>
                  <a:gd name="connsiteY208" fmla="*/ 2277 h 10000"/>
                  <a:gd name="connsiteX209" fmla="*/ 396 w 10000"/>
                  <a:gd name="connsiteY209" fmla="*/ 2532 h 10000"/>
                  <a:gd name="connsiteX210" fmla="*/ 324 w 10000"/>
                  <a:gd name="connsiteY210" fmla="*/ 2759 h 10000"/>
                  <a:gd name="connsiteX211" fmla="*/ 274 w 10000"/>
                  <a:gd name="connsiteY211" fmla="*/ 2866 h 10000"/>
                  <a:gd name="connsiteX212" fmla="*/ 202 w 10000"/>
                  <a:gd name="connsiteY212" fmla="*/ 3008 h 10000"/>
                  <a:gd name="connsiteX213" fmla="*/ 211 w 10000"/>
                  <a:gd name="connsiteY213" fmla="*/ 3177 h 10000"/>
                  <a:gd name="connsiteX214" fmla="*/ 235 w 10000"/>
                  <a:gd name="connsiteY214" fmla="*/ 3368 h 10000"/>
                  <a:gd name="connsiteX215" fmla="*/ 266 w 10000"/>
                  <a:gd name="connsiteY215" fmla="*/ 3595 h 10000"/>
                  <a:gd name="connsiteX216" fmla="*/ 299 w 10000"/>
                  <a:gd name="connsiteY216" fmla="*/ 3831 h 10000"/>
                  <a:gd name="connsiteX217" fmla="*/ 305 w 10000"/>
                  <a:gd name="connsiteY217" fmla="*/ 3863 h 10000"/>
                  <a:gd name="connsiteX218" fmla="*/ 341 w 10000"/>
                  <a:gd name="connsiteY218" fmla="*/ 3941 h 10000"/>
                  <a:gd name="connsiteX219" fmla="*/ 186 w 10000"/>
                  <a:gd name="connsiteY219" fmla="*/ 3935 h 10000"/>
                  <a:gd name="connsiteX220" fmla="*/ 30 w 10000"/>
                  <a:gd name="connsiteY220" fmla="*/ 3925 h 10000"/>
                  <a:gd name="connsiteX221" fmla="*/ 0 w 10000"/>
                  <a:gd name="connsiteY221" fmla="*/ 4054 h 10000"/>
                  <a:gd name="connsiteX222" fmla="*/ 14 w 10000"/>
                  <a:gd name="connsiteY222" fmla="*/ 4152 h 10000"/>
                  <a:gd name="connsiteX223" fmla="*/ 22 w 10000"/>
                  <a:gd name="connsiteY223" fmla="*/ 4242 h 10000"/>
                  <a:gd name="connsiteX224" fmla="*/ 30 w 10000"/>
                  <a:gd name="connsiteY224" fmla="*/ 4291 h 10000"/>
                  <a:gd name="connsiteX225" fmla="*/ 102 w 10000"/>
                  <a:gd name="connsiteY225" fmla="*/ 4271 h 10000"/>
                  <a:gd name="connsiteX226" fmla="*/ 155 w 10000"/>
                  <a:gd name="connsiteY226" fmla="*/ 4262 h 10000"/>
                  <a:gd name="connsiteX227" fmla="*/ 410 w 10000"/>
                  <a:gd name="connsiteY227" fmla="*/ 4255 h 10000"/>
                  <a:gd name="connsiteX228" fmla="*/ 418 w 10000"/>
                  <a:gd name="connsiteY228" fmla="*/ 4385 h 10000"/>
                  <a:gd name="connsiteX229" fmla="*/ 429 w 10000"/>
                  <a:gd name="connsiteY229" fmla="*/ 4543 h 10000"/>
                  <a:gd name="connsiteX230" fmla="*/ 443 w 10000"/>
                  <a:gd name="connsiteY230" fmla="*/ 4585 h 10000"/>
                  <a:gd name="connsiteX231" fmla="*/ 465 w 10000"/>
                  <a:gd name="connsiteY231" fmla="*/ 4611 h 10000"/>
                  <a:gd name="connsiteX232" fmla="*/ 468 w 10000"/>
                  <a:gd name="connsiteY232" fmla="*/ 4621 h 10000"/>
                  <a:gd name="connsiteX233" fmla="*/ 474 w 10000"/>
                  <a:gd name="connsiteY233" fmla="*/ 4679 h 10000"/>
                  <a:gd name="connsiteX234" fmla="*/ 554 w 10000"/>
                  <a:gd name="connsiteY234" fmla="*/ 4738 h 10000"/>
                  <a:gd name="connsiteX235" fmla="*/ 637 w 10000"/>
                  <a:gd name="connsiteY235" fmla="*/ 4809 h 10000"/>
                  <a:gd name="connsiteX236" fmla="*/ 704 w 10000"/>
                  <a:gd name="connsiteY236" fmla="*/ 4851 h 10000"/>
                  <a:gd name="connsiteX237" fmla="*/ 740 w 10000"/>
                  <a:gd name="connsiteY237" fmla="*/ 4893 h 10000"/>
                  <a:gd name="connsiteX238" fmla="*/ 756 w 10000"/>
                  <a:gd name="connsiteY238" fmla="*/ 4896 h 10000"/>
                  <a:gd name="connsiteX239" fmla="*/ 767 w 10000"/>
                  <a:gd name="connsiteY239" fmla="*/ 4880 h 10000"/>
                  <a:gd name="connsiteX240" fmla="*/ 806 w 10000"/>
                  <a:gd name="connsiteY240" fmla="*/ 4945 h 10000"/>
                  <a:gd name="connsiteX241" fmla="*/ 886 w 10000"/>
                  <a:gd name="connsiteY241" fmla="*/ 5078 h 10000"/>
                  <a:gd name="connsiteX242" fmla="*/ 911 w 10000"/>
                  <a:gd name="connsiteY242" fmla="*/ 5130 h 10000"/>
                  <a:gd name="connsiteX243" fmla="*/ 920 w 10000"/>
                  <a:gd name="connsiteY243" fmla="*/ 5191 h 10000"/>
                  <a:gd name="connsiteX244" fmla="*/ 920 w 10000"/>
                  <a:gd name="connsiteY244" fmla="*/ 5220 h 10000"/>
                  <a:gd name="connsiteX245" fmla="*/ 911 w 10000"/>
                  <a:gd name="connsiteY245" fmla="*/ 5314 h 10000"/>
                  <a:gd name="connsiteX246" fmla="*/ 898 w 10000"/>
                  <a:gd name="connsiteY246" fmla="*/ 5369 h 10000"/>
                  <a:gd name="connsiteX247" fmla="*/ 895 w 10000"/>
                  <a:gd name="connsiteY247" fmla="*/ 5385 h 10000"/>
                  <a:gd name="connsiteX248" fmla="*/ 895 w 10000"/>
                  <a:gd name="connsiteY248" fmla="*/ 5405 h 10000"/>
                  <a:gd name="connsiteX249" fmla="*/ 898 w 10000"/>
                  <a:gd name="connsiteY249" fmla="*/ 5434 h 10000"/>
                  <a:gd name="connsiteX250" fmla="*/ 911 w 10000"/>
                  <a:gd name="connsiteY250" fmla="*/ 5463 h 10000"/>
                  <a:gd name="connsiteX251" fmla="*/ 920 w 10000"/>
                  <a:gd name="connsiteY251" fmla="*/ 5492 h 10000"/>
                  <a:gd name="connsiteX252" fmla="*/ 934 w 10000"/>
                  <a:gd name="connsiteY252" fmla="*/ 5518 h 10000"/>
                  <a:gd name="connsiteX253" fmla="*/ 1169 w 10000"/>
                  <a:gd name="connsiteY253" fmla="*/ 5738 h 10000"/>
                  <a:gd name="connsiteX254" fmla="*/ 1188 w 10000"/>
                  <a:gd name="connsiteY254" fmla="*/ 5755 h 10000"/>
                  <a:gd name="connsiteX255" fmla="*/ 1216 w 10000"/>
                  <a:gd name="connsiteY255" fmla="*/ 5758 h 10000"/>
                  <a:gd name="connsiteX256" fmla="*/ 1313 w 10000"/>
                  <a:gd name="connsiteY256" fmla="*/ 5774 h 10000"/>
                  <a:gd name="connsiteX257" fmla="*/ 1349 w 10000"/>
                  <a:gd name="connsiteY257" fmla="*/ 5787 h 10000"/>
                  <a:gd name="connsiteX258" fmla="*/ 1393 w 10000"/>
                  <a:gd name="connsiteY258" fmla="*/ 5793 h 10000"/>
                  <a:gd name="connsiteX259" fmla="*/ 1393 w 10000"/>
                  <a:gd name="connsiteY259" fmla="*/ 5797 h 10000"/>
                  <a:gd name="connsiteX260" fmla="*/ 1421 w 10000"/>
                  <a:gd name="connsiteY260" fmla="*/ 5810 h 10000"/>
                  <a:gd name="connsiteX261" fmla="*/ 1446 w 10000"/>
                  <a:gd name="connsiteY261" fmla="*/ 5829 h 10000"/>
                  <a:gd name="connsiteX262" fmla="*/ 1460 w 10000"/>
                  <a:gd name="connsiteY262" fmla="*/ 5842 h 10000"/>
                  <a:gd name="connsiteX263" fmla="*/ 1476 w 10000"/>
                  <a:gd name="connsiteY263" fmla="*/ 5848 h 10000"/>
                  <a:gd name="connsiteX264" fmla="*/ 1501 w 10000"/>
                  <a:gd name="connsiteY264" fmla="*/ 5852 h 10000"/>
                  <a:gd name="connsiteX265" fmla="*/ 1532 w 10000"/>
                  <a:gd name="connsiteY265" fmla="*/ 5887 h 10000"/>
                  <a:gd name="connsiteX266" fmla="*/ 1565 w 10000"/>
                  <a:gd name="connsiteY266" fmla="*/ 5942 h 10000"/>
                  <a:gd name="connsiteX267" fmla="*/ 1587 w 10000"/>
                  <a:gd name="connsiteY267" fmla="*/ 5972 h 10000"/>
                  <a:gd name="connsiteX268" fmla="*/ 1612 w 10000"/>
                  <a:gd name="connsiteY268" fmla="*/ 5955 h 10000"/>
                  <a:gd name="connsiteX269" fmla="*/ 1679 w 10000"/>
                  <a:gd name="connsiteY269" fmla="*/ 6049 h 10000"/>
                  <a:gd name="connsiteX270" fmla="*/ 1720 w 10000"/>
                  <a:gd name="connsiteY270" fmla="*/ 6108 h 10000"/>
                  <a:gd name="connsiteX271" fmla="*/ 1751 w 10000"/>
                  <a:gd name="connsiteY271" fmla="*/ 6133 h 10000"/>
                  <a:gd name="connsiteX272" fmla="*/ 1792 w 10000"/>
                  <a:gd name="connsiteY272" fmla="*/ 6169 h 10000"/>
                  <a:gd name="connsiteX273" fmla="*/ 1801 w 10000"/>
                  <a:gd name="connsiteY273" fmla="*/ 6172 h 10000"/>
                  <a:gd name="connsiteX274" fmla="*/ 1814 w 10000"/>
                  <a:gd name="connsiteY274" fmla="*/ 6286 h 10000"/>
                  <a:gd name="connsiteX275" fmla="*/ 1817 w 10000"/>
                  <a:gd name="connsiteY275" fmla="*/ 6331 h 10000"/>
                  <a:gd name="connsiteX276" fmla="*/ 1809 w 10000"/>
                  <a:gd name="connsiteY276" fmla="*/ 6444 h 10000"/>
                  <a:gd name="connsiteX277" fmla="*/ 1801 w 10000"/>
                  <a:gd name="connsiteY277" fmla="*/ 6499 h 10000"/>
                  <a:gd name="connsiteX278" fmla="*/ 1781 w 10000"/>
                  <a:gd name="connsiteY278" fmla="*/ 6522 h 10000"/>
                  <a:gd name="connsiteX279" fmla="*/ 1773 w 10000"/>
                  <a:gd name="connsiteY279" fmla="*/ 6541 h 10000"/>
                  <a:gd name="connsiteX280" fmla="*/ 1762 w 10000"/>
                  <a:gd name="connsiteY280" fmla="*/ 6571 h 10000"/>
                  <a:gd name="connsiteX281" fmla="*/ 1767 w 10000"/>
                  <a:gd name="connsiteY281" fmla="*/ 6622 h 10000"/>
                  <a:gd name="connsiteX282" fmla="*/ 1767 w 10000"/>
                  <a:gd name="connsiteY282" fmla="*/ 6665 h 10000"/>
                  <a:gd name="connsiteX283" fmla="*/ 1767 w 10000"/>
                  <a:gd name="connsiteY283" fmla="*/ 6694 h 10000"/>
                  <a:gd name="connsiteX284" fmla="*/ 1776 w 10000"/>
                  <a:gd name="connsiteY284" fmla="*/ 6726 h 10000"/>
                  <a:gd name="connsiteX285" fmla="*/ 1776 w 10000"/>
                  <a:gd name="connsiteY285" fmla="*/ 6745 h 10000"/>
                  <a:gd name="connsiteX286" fmla="*/ 1767 w 10000"/>
                  <a:gd name="connsiteY286" fmla="*/ 6765 h 10000"/>
                  <a:gd name="connsiteX287" fmla="*/ 1762 w 10000"/>
                  <a:gd name="connsiteY287" fmla="*/ 6804 h 10000"/>
                  <a:gd name="connsiteX288" fmla="*/ 1753 w 10000"/>
                  <a:gd name="connsiteY288" fmla="*/ 6839 h 10000"/>
                  <a:gd name="connsiteX289" fmla="*/ 1742 w 10000"/>
                  <a:gd name="connsiteY289" fmla="*/ 6849 h 10000"/>
                  <a:gd name="connsiteX290" fmla="*/ 1726 w 10000"/>
                  <a:gd name="connsiteY290" fmla="*/ 6849 h 10000"/>
                  <a:gd name="connsiteX291" fmla="*/ 1712 w 10000"/>
                  <a:gd name="connsiteY291" fmla="*/ 6852 h 10000"/>
                  <a:gd name="connsiteX292" fmla="*/ 1640 w 10000"/>
                  <a:gd name="connsiteY292" fmla="*/ 6953 h 10000"/>
                  <a:gd name="connsiteX293" fmla="*/ 1493 w 10000"/>
                  <a:gd name="connsiteY293" fmla="*/ 7105 h 10000"/>
                  <a:gd name="connsiteX294" fmla="*/ 1490 w 10000"/>
                  <a:gd name="connsiteY294" fmla="*/ 7124 h 10000"/>
                  <a:gd name="connsiteX295" fmla="*/ 1468 w 10000"/>
                  <a:gd name="connsiteY295" fmla="*/ 7137 h 10000"/>
                  <a:gd name="connsiteX296" fmla="*/ 1454 w 10000"/>
                  <a:gd name="connsiteY296" fmla="*/ 7144 h 10000"/>
                  <a:gd name="connsiteX297" fmla="*/ 1452 w 10000"/>
                  <a:gd name="connsiteY297" fmla="*/ 7157 h 10000"/>
                  <a:gd name="connsiteX298" fmla="*/ 1446 w 10000"/>
                  <a:gd name="connsiteY298" fmla="*/ 7199 h 10000"/>
                  <a:gd name="connsiteX299" fmla="*/ 1476 w 10000"/>
                  <a:gd name="connsiteY299" fmla="*/ 7247 h 10000"/>
                  <a:gd name="connsiteX300" fmla="*/ 1501 w 10000"/>
                  <a:gd name="connsiteY300" fmla="*/ 7270 h 10000"/>
                  <a:gd name="connsiteX301" fmla="*/ 1518 w 10000"/>
                  <a:gd name="connsiteY301" fmla="*/ 7286 h 10000"/>
                  <a:gd name="connsiteX302" fmla="*/ 1524 w 10000"/>
                  <a:gd name="connsiteY302" fmla="*/ 7306 h 10000"/>
                  <a:gd name="connsiteX303" fmla="*/ 1540 w 10000"/>
                  <a:gd name="connsiteY303" fmla="*/ 7322 h 10000"/>
                  <a:gd name="connsiteX304" fmla="*/ 1565 w 10000"/>
                  <a:gd name="connsiteY304" fmla="*/ 7325 h 10000"/>
                  <a:gd name="connsiteX305" fmla="*/ 1590 w 10000"/>
                  <a:gd name="connsiteY305" fmla="*/ 7332 h 10000"/>
                  <a:gd name="connsiteX306" fmla="*/ 1615 w 10000"/>
                  <a:gd name="connsiteY306" fmla="*/ 7345 h 10000"/>
                  <a:gd name="connsiteX307" fmla="*/ 1662 w 10000"/>
                  <a:gd name="connsiteY307" fmla="*/ 7370 h 10000"/>
                  <a:gd name="connsiteX308" fmla="*/ 1670 w 10000"/>
                  <a:gd name="connsiteY308" fmla="*/ 7351 h 10000"/>
                  <a:gd name="connsiteX309" fmla="*/ 1726 w 10000"/>
                  <a:gd name="connsiteY309" fmla="*/ 7354 h 10000"/>
                  <a:gd name="connsiteX310" fmla="*/ 1726 w 10000"/>
                  <a:gd name="connsiteY310" fmla="*/ 7400 h 10000"/>
                  <a:gd name="connsiteX311" fmla="*/ 1773 w 10000"/>
                  <a:gd name="connsiteY311" fmla="*/ 7409 h 10000"/>
                  <a:gd name="connsiteX312" fmla="*/ 1806 w 10000"/>
                  <a:gd name="connsiteY312" fmla="*/ 7416 h 10000"/>
                  <a:gd name="connsiteX313" fmla="*/ 1839 w 10000"/>
                  <a:gd name="connsiteY313" fmla="*/ 7403 h 10000"/>
                  <a:gd name="connsiteX314" fmla="*/ 1886 w 10000"/>
                  <a:gd name="connsiteY314" fmla="*/ 7403 h 10000"/>
                  <a:gd name="connsiteX315" fmla="*/ 1898 w 10000"/>
                  <a:gd name="connsiteY315" fmla="*/ 7403 h 10000"/>
                  <a:gd name="connsiteX316" fmla="*/ 1914 w 10000"/>
                  <a:gd name="connsiteY316" fmla="*/ 7494 h 10000"/>
                  <a:gd name="connsiteX317" fmla="*/ 1895 w 10000"/>
                  <a:gd name="connsiteY317" fmla="*/ 7523 h 10000"/>
                  <a:gd name="connsiteX318" fmla="*/ 1825 w 10000"/>
                  <a:gd name="connsiteY318" fmla="*/ 7617 h 10000"/>
                  <a:gd name="connsiteX319" fmla="*/ 1776 w 10000"/>
                  <a:gd name="connsiteY319" fmla="*/ 7691 h 10000"/>
                  <a:gd name="connsiteX320" fmla="*/ 1781 w 10000"/>
                  <a:gd name="connsiteY320" fmla="*/ 7723 h 10000"/>
                  <a:gd name="connsiteX321" fmla="*/ 1767 w 10000"/>
                  <a:gd name="connsiteY321" fmla="*/ 7759 h 10000"/>
                  <a:gd name="connsiteX322" fmla="*/ 1762 w 10000"/>
                  <a:gd name="connsiteY322" fmla="*/ 7817 h 10000"/>
                  <a:gd name="connsiteX323" fmla="*/ 1762 w 10000"/>
                  <a:gd name="connsiteY323" fmla="*/ 7856 h 10000"/>
                  <a:gd name="connsiteX324" fmla="*/ 1776 w 10000"/>
                  <a:gd name="connsiteY324" fmla="*/ 7892 h 10000"/>
                  <a:gd name="connsiteX325" fmla="*/ 1784 w 10000"/>
                  <a:gd name="connsiteY325" fmla="*/ 7902 h 10000"/>
                  <a:gd name="connsiteX326" fmla="*/ 1801 w 10000"/>
                  <a:gd name="connsiteY326" fmla="*/ 7908 h 10000"/>
                  <a:gd name="connsiteX327" fmla="*/ 1809 w 10000"/>
                  <a:gd name="connsiteY327" fmla="*/ 7911 h 10000"/>
                  <a:gd name="connsiteX328" fmla="*/ 1801 w 10000"/>
                  <a:gd name="connsiteY328" fmla="*/ 7940 h 10000"/>
                  <a:gd name="connsiteX329" fmla="*/ 1798 w 10000"/>
                  <a:gd name="connsiteY329" fmla="*/ 7979 h 10000"/>
                  <a:gd name="connsiteX330" fmla="*/ 1806 w 10000"/>
                  <a:gd name="connsiteY330" fmla="*/ 8002 h 10000"/>
                  <a:gd name="connsiteX331" fmla="*/ 1823 w 10000"/>
                  <a:gd name="connsiteY331" fmla="*/ 8021 h 10000"/>
                  <a:gd name="connsiteX332" fmla="*/ 1834 w 10000"/>
                  <a:gd name="connsiteY332" fmla="*/ 8044 h 10000"/>
                  <a:gd name="connsiteX333" fmla="*/ 1839 w 10000"/>
                  <a:gd name="connsiteY333" fmla="*/ 8073 h 10000"/>
                  <a:gd name="connsiteX334" fmla="*/ 1842 w 10000"/>
                  <a:gd name="connsiteY334" fmla="*/ 8106 h 10000"/>
                  <a:gd name="connsiteX335" fmla="*/ 1839 w 10000"/>
                  <a:gd name="connsiteY335" fmla="*/ 8144 h 10000"/>
                  <a:gd name="connsiteX336" fmla="*/ 1856 w 10000"/>
                  <a:gd name="connsiteY336" fmla="*/ 8164 h 10000"/>
                  <a:gd name="connsiteX337" fmla="*/ 1886 w 10000"/>
                  <a:gd name="connsiteY337" fmla="*/ 8193 h 10000"/>
                  <a:gd name="connsiteX338" fmla="*/ 1922 w 10000"/>
                  <a:gd name="connsiteY338" fmla="*/ 8206 h 10000"/>
                  <a:gd name="connsiteX339" fmla="*/ 1967 w 10000"/>
                  <a:gd name="connsiteY339" fmla="*/ 8203 h 10000"/>
                  <a:gd name="connsiteX340" fmla="*/ 1986 w 10000"/>
                  <a:gd name="connsiteY340" fmla="*/ 8212 h 10000"/>
                  <a:gd name="connsiteX341" fmla="*/ 2000 w 10000"/>
                  <a:gd name="connsiteY341" fmla="*/ 8232 h 10000"/>
                  <a:gd name="connsiteX342" fmla="*/ 2033 w 10000"/>
                  <a:gd name="connsiteY342" fmla="*/ 8258 h 10000"/>
                  <a:gd name="connsiteX343" fmla="*/ 2050 w 10000"/>
                  <a:gd name="connsiteY343" fmla="*/ 8271 h 10000"/>
                  <a:gd name="connsiteX344" fmla="*/ 2089 w 10000"/>
                  <a:gd name="connsiteY344" fmla="*/ 8280 h 10000"/>
                  <a:gd name="connsiteX345" fmla="*/ 2122 w 10000"/>
                  <a:gd name="connsiteY345" fmla="*/ 8300 h 10000"/>
                  <a:gd name="connsiteX346" fmla="*/ 2163 w 10000"/>
                  <a:gd name="connsiteY346" fmla="*/ 8332 h 10000"/>
                  <a:gd name="connsiteX347" fmla="*/ 2172 w 10000"/>
                  <a:gd name="connsiteY347" fmla="*/ 8335 h 10000"/>
                  <a:gd name="connsiteX348" fmla="*/ 2177 w 10000"/>
                  <a:gd name="connsiteY348" fmla="*/ 8345 h 10000"/>
                  <a:gd name="connsiteX349" fmla="*/ 2163 w 10000"/>
                  <a:gd name="connsiteY349" fmla="*/ 8371 h 10000"/>
                  <a:gd name="connsiteX350" fmla="*/ 2139 w 10000"/>
                  <a:gd name="connsiteY350" fmla="*/ 8423 h 10000"/>
                  <a:gd name="connsiteX351" fmla="*/ 2130 w 10000"/>
                  <a:gd name="connsiteY351" fmla="*/ 8439 h 10000"/>
                  <a:gd name="connsiteX352" fmla="*/ 2105 w 10000"/>
                  <a:gd name="connsiteY352" fmla="*/ 8446 h 10000"/>
                  <a:gd name="connsiteX353" fmla="*/ 2080 w 10000"/>
                  <a:gd name="connsiteY353" fmla="*/ 8449 h 10000"/>
                  <a:gd name="connsiteX354" fmla="*/ 2075 w 10000"/>
                  <a:gd name="connsiteY354" fmla="*/ 8459 h 10000"/>
                  <a:gd name="connsiteX355" fmla="*/ 2072 w 10000"/>
                  <a:gd name="connsiteY355" fmla="*/ 8475 h 10000"/>
                  <a:gd name="connsiteX356" fmla="*/ 2080 w 10000"/>
                  <a:gd name="connsiteY356" fmla="*/ 8484 h 10000"/>
                  <a:gd name="connsiteX357" fmla="*/ 2100 w 10000"/>
                  <a:gd name="connsiteY357" fmla="*/ 8475 h 10000"/>
                  <a:gd name="connsiteX358" fmla="*/ 2141 w 10000"/>
                  <a:gd name="connsiteY358" fmla="*/ 8478 h 10000"/>
                  <a:gd name="connsiteX359" fmla="*/ 2172 w 10000"/>
                  <a:gd name="connsiteY359" fmla="*/ 8475 h 10000"/>
                  <a:gd name="connsiteX360" fmla="*/ 2188 w 10000"/>
                  <a:gd name="connsiteY360" fmla="*/ 8475 h 10000"/>
                  <a:gd name="connsiteX361" fmla="*/ 2222 w 10000"/>
                  <a:gd name="connsiteY361" fmla="*/ 8497 h 10000"/>
                  <a:gd name="connsiteX362" fmla="*/ 2252 w 10000"/>
                  <a:gd name="connsiteY362" fmla="*/ 8514 h 10000"/>
                  <a:gd name="connsiteX363" fmla="*/ 2274 w 10000"/>
                  <a:gd name="connsiteY363" fmla="*/ 8514 h 10000"/>
                  <a:gd name="connsiteX364" fmla="*/ 2299 w 10000"/>
                  <a:gd name="connsiteY364" fmla="*/ 8504 h 10000"/>
                  <a:gd name="connsiteX365" fmla="*/ 2310 w 10000"/>
                  <a:gd name="connsiteY365" fmla="*/ 8504 h 10000"/>
                  <a:gd name="connsiteX366" fmla="*/ 2319 w 10000"/>
                  <a:gd name="connsiteY366" fmla="*/ 8484 h 10000"/>
                  <a:gd name="connsiteX367" fmla="*/ 2338 w 10000"/>
                  <a:gd name="connsiteY367" fmla="*/ 8494 h 10000"/>
                  <a:gd name="connsiteX368" fmla="*/ 2338 w 10000"/>
                  <a:gd name="connsiteY368" fmla="*/ 8552 h 10000"/>
                  <a:gd name="connsiteX369" fmla="*/ 2366 w 10000"/>
                  <a:gd name="connsiteY369" fmla="*/ 8572 h 10000"/>
                  <a:gd name="connsiteX370" fmla="*/ 2382 w 10000"/>
                  <a:gd name="connsiteY370" fmla="*/ 8582 h 10000"/>
                  <a:gd name="connsiteX371" fmla="*/ 2435 w 10000"/>
                  <a:gd name="connsiteY371" fmla="*/ 8552 h 10000"/>
                  <a:gd name="connsiteX372" fmla="*/ 2443 w 10000"/>
                  <a:gd name="connsiteY372" fmla="*/ 8552 h 10000"/>
                  <a:gd name="connsiteX373" fmla="*/ 2454 w 10000"/>
                  <a:gd name="connsiteY373" fmla="*/ 8552 h 10000"/>
                  <a:gd name="connsiteX374" fmla="*/ 2471 w 10000"/>
                  <a:gd name="connsiteY374" fmla="*/ 8546 h 10000"/>
                  <a:gd name="connsiteX375" fmla="*/ 2488 w 10000"/>
                  <a:gd name="connsiteY375" fmla="*/ 8536 h 10000"/>
                  <a:gd name="connsiteX376" fmla="*/ 2501 w 10000"/>
                  <a:gd name="connsiteY376" fmla="*/ 8533 h 10000"/>
                  <a:gd name="connsiteX377" fmla="*/ 2512 w 10000"/>
                  <a:gd name="connsiteY377" fmla="*/ 8533 h 10000"/>
                  <a:gd name="connsiteX378" fmla="*/ 2521 w 10000"/>
                  <a:gd name="connsiteY378" fmla="*/ 8546 h 10000"/>
                  <a:gd name="connsiteX379" fmla="*/ 2521 w 10000"/>
                  <a:gd name="connsiteY379" fmla="*/ 8572 h 10000"/>
                  <a:gd name="connsiteX380" fmla="*/ 2535 w 10000"/>
                  <a:gd name="connsiteY380" fmla="*/ 8588 h 10000"/>
                  <a:gd name="connsiteX381" fmla="*/ 2551 w 10000"/>
                  <a:gd name="connsiteY381" fmla="*/ 8582 h 10000"/>
                  <a:gd name="connsiteX382" fmla="*/ 2560 w 10000"/>
                  <a:gd name="connsiteY382" fmla="*/ 8582 h 10000"/>
                  <a:gd name="connsiteX383" fmla="*/ 2573 w 10000"/>
                  <a:gd name="connsiteY383" fmla="*/ 8588 h 10000"/>
                  <a:gd name="connsiteX384" fmla="*/ 2584 w 10000"/>
                  <a:gd name="connsiteY384" fmla="*/ 8591 h 10000"/>
                  <a:gd name="connsiteX385" fmla="*/ 2590 w 10000"/>
                  <a:gd name="connsiteY385" fmla="*/ 8598 h 10000"/>
                  <a:gd name="connsiteX386" fmla="*/ 2598 w 10000"/>
                  <a:gd name="connsiteY386" fmla="*/ 8608 h 10000"/>
                  <a:gd name="connsiteX387" fmla="*/ 2607 w 10000"/>
                  <a:gd name="connsiteY387" fmla="*/ 8617 h 10000"/>
                  <a:gd name="connsiteX388" fmla="*/ 2618 w 10000"/>
                  <a:gd name="connsiteY388" fmla="*/ 8617 h 10000"/>
                  <a:gd name="connsiteX389" fmla="*/ 2640 w 10000"/>
                  <a:gd name="connsiteY389" fmla="*/ 8608 h 10000"/>
                  <a:gd name="connsiteX390" fmla="*/ 2670 w 10000"/>
                  <a:gd name="connsiteY390" fmla="*/ 8598 h 10000"/>
                  <a:gd name="connsiteX391" fmla="*/ 2673 w 10000"/>
                  <a:gd name="connsiteY391" fmla="*/ 8598 h 10000"/>
                  <a:gd name="connsiteX392" fmla="*/ 2690 w 10000"/>
                  <a:gd name="connsiteY392" fmla="*/ 8598 h 10000"/>
                  <a:gd name="connsiteX393" fmla="*/ 2698 w 10000"/>
                  <a:gd name="connsiteY393" fmla="*/ 8598 h 10000"/>
                  <a:gd name="connsiteX394" fmla="*/ 2712 w 10000"/>
                  <a:gd name="connsiteY394" fmla="*/ 8598 h 10000"/>
                  <a:gd name="connsiteX395" fmla="*/ 2726 w 10000"/>
                  <a:gd name="connsiteY395" fmla="*/ 8591 h 10000"/>
                  <a:gd name="connsiteX396" fmla="*/ 2737 w 10000"/>
                  <a:gd name="connsiteY396" fmla="*/ 8588 h 10000"/>
                  <a:gd name="connsiteX397" fmla="*/ 2759 w 10000"/>
                  <a:gd name="connsiteY397" fmla="*/ 8582 h 10000"/>
                  <a:gd name="connsiteX398" fmla="*/ 2770 w 10000"/>
                  <a:gd name="connsiteY398" fmla="*/ 8578 h 10000"/>
                  <a:gd name="connsiteX399" fmla="*/ 2784 w 10000"/>
                  <a:gd name="connsiteY399" fmla="*/ 8572 h 10000"/>
                  <a:gd name="connsiteX400" fmla="*/ 2795 w 10000"/>
                  <a:gd name="connsiteY400" fmla="*/ 8572 h 10000"/>
                  <a:gd name="connsiteX401" fmla="*/ 2803 w 10000"/>
                  <a:gd name="connsiteY401" fmla="*/ 8588 h 10000"/>
                  <a:gd name="connsiteX402" fmla="*/ 2803 w 10000"/>
                  <a:gd name="connsiteY402" fmla="*/ 8591 h 10000"/>
                  <a:gd name="connsiteX403" fmla="*/ 2803 w 10000"/>
                  <a:gd name="connsiteY403" fmla="*/ 8601 h 10000"/>
                  <a:gd name="connsiteX404" fmla="*/ 2809 w 10000"/>
                  <a:gd name="connsiteY404" fmla="*/ 8601 h 10000"/>
                  <a:gd name="connsiteX405" fmla="*/ 2823 w 10000"/>
                  <a:gd name="connsiteY405" fmla="*/ 8598 h 10000"/>
                  <a:gd name="connsiteX406" fmla="*/ 2831 w 10000"/>
                  <a:gd name="connsiteY406" fmla="*/ 8598 h 10000"/>
                  <a:gd name="connsiteX407" fmla="*/ 2839 w 10000"/>
                  <a:gd name="connsiteY407" fmla="*/ 8601 h 10000"/>
                  <a:gd name="connsiteX408" fmla="*/ 2848 w 10000"/>
                  <a:gd name="connsiteY408" fmla="*/ 8598 h 10000"/>
                  <a:gd name="connsiteX409" fmla="*/ 2856 w 10000"/>
                  <a:gd name="connsiteY409" fmla="*/ 8601 h 10000"/>
                  <a:gd name="connsiteX410" fmla="*/ 2859 w 10000"/>
                  <a:gd name="connsiteY410" fmla="*/ 8601 h 10000"/>
                  <a:gd name="connsiteX411" fmla="*/ 2864 w 10000"/>
                  <a:gd name="connsiteY411" fmla="*/ 8598 h 10000"/>
                  <a:gd name="connsiteX412" fmla="*/ 2889 w 10000"/>
                  <a:gd name="connsiteY412" fmla="*/ 8611 h 10000"/>
                  <a:gd name="connsiteX413" fmla="*/ 2906 w 10000"/>
                  <a:gd name="connsiteY413" fmla="*/ 8620 h 10000"/>
                  <a:gd name="connsiteX414" fmla="*/ 2914 w 10000"/>
                  <a:gd name="connsiteY414" fmla="*/ 8627 h 10000"/>
                  <a:gd name="connsiteX415" fmla="*/ 2920 w 10000"/>
                  <a:gd name="connsiteY415" fmla="*/ 8640 h 10000"/>
                  <a:gd name="connsiteX416" fmla="*/ 2922 w 10000"/>
                  <a:gd name="connsiteY416" fmla="*/ 8666 h 10000"/>
                  <a:gd name="connsiteX417" fmla="*/ 2922 w 10000"/>
                  <a:gd name="connsiteY417" fmla="*/ 8692 h 10000"/>
                  <a:gd name="connsiteX418" fmla="*/ 2939 w 10000"/>
                  <a:gd name="connsiteY418" fmla="*/ 8695 h 10000"/>
                  <a:gd name="connsiteX419" fmla="*/ 2953 w 10000"/>
                  <a:gd name="connsiteY419" fmla="*/ 8695 h 10000"/>
                  <a:gd name="connsiteX420" fmla="*/ 2961 w 10000"/>
                  <a:gd name="connsiteY420" fmla="*/ 8695 h 10000"/>
                  <a:gd name="connsiteX421" fmla="*/ 2972 w 10000"/>
                  <a:gd name="connsiteY421" fmla="*/ 8692 h 10000"/>
                  <a:gd name="connsiteX422" fmla="*/ 2981 w 10000"/>
                  <a:gd name="connsiteY422" fmla="*/ 8685 h 10000"/>
                  <a:gd name="connsiteX423" fmla="*/ 2989 w 10000"/>
                  <a:gd name="connsiteY423" fmla="*/ 8685 h 10000"/>
                  <a:gd name="connsiteX424" fmla="*/ 3008 w 10000"/>
                  <a:gd name="connsiteY424" fmla="*/ 8685 h 10000"/>
                  <a:gd name="connsiteX425" fmla="*/ 3028 w 10000"/>
                  <a:gd name="connsiteY425" fmla="*/ 8695 h 10000"/>
                  <a:gd name="connsiteX426" fmla="*/ 3042 w 10000"/>
                  <a:gd name="connsiteY426" fmla="*/ 8695 h 10000"/>
                  <a:gd name="connsiteX427" fmla="*/ 3053 w 10000"/>
                  <a:gd name="connsiteY427" fmla="*/ 8676 h 10000"/>
                  <a:gd name="connsiteX428" fmla="*/ 3061 w 10000"/>
                  <a:gd name="connsiteY428" fmla="*/ 8666 h 10000"/>
                  <a:gd name="connsiteX429" fmla="*/ 3066 w 10000"/>
                  <a:gd name="connsiteY429" fmla="*/ 8656 h 10000"/>
                  <a:gd name="connsiteX430" fmla="*/ 3091 w 10000"/>
                  <a:gd name="connsiteY430" fmla="*/ 8659 h 10000"/>
                  <a:gd name="connsiteX431" fmla="*/ 3105 w 10000"/>
                  <a:gd name="connsiteY431" fmla="*/ 8659 h 10000"/>
                  <a:gd name="connsiteX432" fmla="*/ 3108 w 10000"/>
                  <a:gd name="connsiteY432" fmla="*/ 8650 h 10000"/>
                  <a:gd name="connsiteX433" fmla="*/ 3147 w 10000"/>
                  <a:gd name="connsiteY433" fmla="*/ 8588 h 10000"/>
                  <a:gd name="connsiteX434" fmla="*/ 3150 w 10000"/>
                  <a:gd name="connsiteY434" fmla="*/ 8598 h 10000"/>
                  <a:gd name="connsiteX435" fmla="*/ 3163 w 10000"/>
                  <a:gd name="connsiteY435" fmla="*/ 8601 h 10000"/>
                  <a:gd name="connsiteX436" fmla="*/ 3180 w 10000"/>
                  <a:gd name="connsiteY436" fmla="*/ 8608 h 10000"/>
                  <a:gd name="connsiteX437" fmla="*/ 3188 w 10000"/>
                  <a:gd name="connsiteY437" fmla="*/ 8611 h 10000"/>
                  <a:gd name="connsiteX438" fmla="*/ 3227 w 10000"/>
                  <a:gd name="connsiteY438" fmla="*/ 8620 h 10000"/>
                  <a:gd name="connsiteX439" fmla="*/ 3238 w 10000"/>
                  <a:gd name="connsiteY439" fmla="*/ 8617 h 10000"/>
                  <a:gd name="connsiteX440" fmla="*/ 3247 w 10000"/>
                  <a:gd name="connsiteY440" fmla="*/ 8601 h 10000"/>
                  <a:gd name="connsiteX441" fmla="*/ 3269 w 10000"/>
                  <a:gd name="connsiteY441" fmla="*/ 8611 h 10000"/>
                  <a:gd name="connsiteX442" fmla="*/ 3277 w 10000"/>
                  <a:gd name="connsiteY442" fmla="*/ 8617 h 10000"/>
                  <a:gd name="connsiteX443" fmla="*/ 3285 w 10000"/>
                  <a:gd name="connsiteY443" fmla="*/ 8611 h 10000"/>
                  <a:gd name="connsiteX444" fmla="*/ 3307 w 10000"/>
                  <a:gd name="connsiteY444" fmla="*/ 8611 h 10000"/>
                  <a:gd name="connsiteX445" fmla="*/ 3319 w 10000"/>
                  <a:gd name="connsiteY445" fmla="*/ 8617 h 10000"/>
                  <a:gd name="connsiteX446" fmla="*/ 3324 w 10000"/>
                  <a:gd name="connsiteY446" fmla="*/ 8617 h 10000"/>
                  <a:gd name="connsiteX447" fmla="*/ 3327 w 10000"/>
                  <a:gd name="connsiteY447" fmla="*/ 8620 h 10000"/>
                  <a:gd name="connsiteX448" fmla="*/ 3341 w 10000"/>
                  <a:gd name="connsiteY448" fmla="*/ 8620 h 10000"/>
                  <a:gd name="connsiteX449" fmla="*/ 3357 w 10000"/>
                  <a:gd name="connsiteY449" fmla="*/ 8620 h 10000"/>
                  <a:gd name="connsiteX450" fmla="*/ 3374 w 10000"/>
                  <a:gd name="connsiteY450" fmla="*/ 8620 h 10000"/>
                  <a:gd name="connsiteX451" fmla="*/ 3382 w 10000"/>
                  <a:gd name="connsiteY451" fmla="*/ 8620 h 10000"/>
                  <a:gd name="connsiteX452" fmla="*/ 3399 w 10000"/>
                  <a:gd name="connsiteY452" fmla="*/ 8611 h 10000"/>
                  <a:gd name="connsiteX453" fmla="*/ 3413 w 10000"/>
                  <a:gd name="connsiteY453" fmla="*/ 8601 h 10000"/>
                  <a:gd name="connsiteX454" fmla="*/ 3421 w 10000"/>
                  <a:gd name="connsiteY454" fmla="*/ 8588 h 10000"/>
                  <a:gd name="connsiteX455" fmla="*/ 3421 w 10000"/>
                  <a:gd name="connsiteY455" fmla="*/ 8572 h 10000"/>
                  <a:gd name="connsiteX456" fmla="*/ 3421 w 10000"/>
                  <a:gd name="connsiteY456" fmla="*/ 8552 h 10000"/>
                  <a:gd name="connsiteX457" fmla="*/ 3424 w 10000"/>
                  <a:gd name="connsiteY457" fmla="*/ 8533 h 10000"/>
                  <a:gd name="connsiteX458" fmla="*/ 3432 w 10000"/>
                  <a:gd name="connsiteY458" fmla="*/ 8523 h 10000"/>
                  <a:gd name="connsiteX459" fmla="*/ 3446 w 10000"/>
                  <a:gd name="connsiteY459" fmla="*/ 8523 h 10000"/>
                  <a:gd name="connsiteX460" fmla="*/ 3457 w 10000"/>
                  <a:gd name="connsiteY460" fmla="*/ 8523 h 10000"/>
                  <a:gd name="connsiteX461" fmla="*/ 3476 w 10000"/>
                  <a:gd name="connsiteY461" fmla="*/ 8533 h 10000"/>
                  <a:gd name="connsiteX462" fmla="*/ 3485 w 10000"/>
                  <a:gd name="connsiteY462" fmla="*/ 8536 h 10000"/>
                  <a:gd name="connsiteX463" fmla="*/ 3501 w 10000"/>
                  <a:gd name="connsiteY463" fmla="*/ 8527 h 10000"/>
                  <a:gd name="connsiteX464" fmla="*/ 3504 w 10000"/>
                  <a:gd name="connsiteY464" fmla="*/ 8514 h 10000"/>
                  <a:gd name="connsiteX465" fmla="*/ 3510 w 10000"/>
                  <a:gd name="connsiteY465" fmla="*/ 8497 h 10000"/>
                  <a:gd name="connsiteX466" fmla="*/ 3537 w 10000"/>
                  <a:gd name="connsiteY466" fmla="*/ 8484 h 10000"/>
                  <a:gd name="connsiteX467" fmla="*/ 3562 w 10000"/>
                  <a:gd name="connsiteY467" fmla="*/ 8488 h 10000"/>
                  <a:gd name="connsiteX468" fmla="*/ 3568 w 10000"/>
                  <a:gd name="connsiteY468" fmla="*/ 8484 h 10000"/>
                  <a:gd name="connsiteX469" fmla="*/ 3584 w 10000"/>
                  <a:gd name="connsiteY469" fmla="*/ 8494 h 10000"/>
                  <a:gd name="connsiteX470" fmla="*/ 3593 w 10000"/>
                  <a:gd name="connsiteY470" fmla="*/ 8507 h 10000"/>
                  <a:gd name="connsiteX471" fmla="*/ 3618 w 10000"/>
                  <a:gd name="connsiteY471" fmla="*/ 8497 h 10000"/>
                  <a:gd name="connsiteX472" fmla="*/ 3643 w 10000"/>
                  <a:gd name="connsiteY472" fmla="*/ 8475 h 10000"/>
                  <a:gd name="connsiteX473" fmla="*/ 3657 w 10000"/>
                  <a:gd name="connsiteY473" fmla="*/ 8478 h 10000"/>
                  <a:gd name="connsiteX474" fmla="*/ 3670 w 10000"/>
                  <a:gd name="connsiteY474" fmla="*/ 8475 h 10000"/>
                  <a:gd name="connsiteX475" fmla="*/ 3673 w 10000"/>
                  <a:gd name="connsiteY475" fmla="*/ 8468 h 10000"/>
                  <a:gd name="connsiteX476" fmla="*/ 3681 w 10000"/>
                  <a:gd name="connsiteY476" fmla="*/ 8468 h 10000"/>
                  <a:gd name="connsiteX477" fmla="*/ 3698 w 10000"/>
                  <a:gd name="connsiteY477" fmla="*/ 8478 h 10000"/>
                  <a:gd name="connsiteX478" fmla="*/ 3720 w 10000"/>
                  <a:gd name="connsiteY478" fmla="*/ 8497 h 10000"/>
                  <a:gd name="connsiteX479" fmla="*/ 3715 w 10000"/>
                  <a:gd name="connsiteY479" fmla="*/ 8504 h 10000"/>
                  <a:gd name="connsiteX480" fmla="*/ 3729 w 10000"/>
                  <a:gd name="connsiteY480" fmla="*/ 8514 h 10000"/>
                  <a:gd name="connsiteX481" fmla="*/ 3729 w 10000"/>
                  <a:gd name="connsiteY481" fmla="*/ 8517 h 10000"/>
                  <a:gd name="connsiteX482" fmla="*/ 3740 w 10000"/>
                  <a:gd name="connsiteY482" fmla="*/ 8527 h 10000"/>
                  <a:gd name="connsiteX483" fmla="*/ 3759 w 10000"/>
                  <a:gd name="connsiteY483" fmla="*/ 8517 h 10000"/>
                  <a:gd name="connsiteX484" fmla="*/ 3762 w 10000"/>
                  <a:gd name="connsiteY484" fmla="*/ 8504 h 10000"/>
                  <a:gd name="connsiteX485" fmla="*/ 3770 w 10000"/>
                  <a:gd name="connsiteY485" fmla="*/ 8488 h 10000"/>
                  <a:gd name="connsiteX486" fmla="*/ 3778 w 10000"/>
                  <a:gd name="connsiteY486" fmla="*/ 8484 h 10000"/>
                  <a:gd name="connsiteX487" fmla="*/ 3792 w 10000"/>
                  <a:gd name="connsiteY487" fmla="*/ 8475 h 10000"/>
                  <a:gd name="connsiteX488" fmla="*/ 3803 w 10000"/>
                  <a:gd name="connsiteY488" fmla="*/ 8478 h 10000"/>
                  <a:gd name="connsiteX489" fmla="*/ 3809 w 10000"/>
                  <a:gd name="connsiteY489" fmla="*/ 8475 h 10000"/>
                  <a:gd name="connsiteX490" fmla="*/ 3825 w 10000"/>
                  <a:gd name="connsiteY490" fmla="*/ 8465 h 10000"/>
                  <a:gd name="connsiteX491" fmla="*/ 3834 w 10000"/>
                  <a:gd name="connsiteY491" fmla="*/ 8468 h 10000"/>
                  <a:gd name="connsiteX492" fmla="*/ 3842 w 10000"/>
                  <a:gd name="connsiteY492" fmla="*/ 8478 h 10000"/>
                  <a:gd name="connsiteX493" fmla="*/ 3850 w 10000"/>
                  <a:gd name="connsiteY493" fmla="*/ 8478 h 10000"/>
                  <a:gd name="connsiteX494" fmla="*/ 3859 w 10000"/>
                  <a:gd name="connsiteY494" fmla="*/ 8484 h 10000"/>
                  <a:gd name="connsiteX495" fmla="*/ 3873 w 10000"/>
                  <a:gd name="connsiteY495" fmla="*/ 8494 h 10000"/>
                  <a:gd name="connsiteX496" fmla="*/ 3875 w 10000"/>
                  <a:gd name="connsiteY496" fmla="*/ 8507 h 10000"/>
                  <a:gd name="connsiteX497" fmla="*/ 3881 w 10000"/>
                  <a:gd name="connsiteY497" fmla="*/ 8527 h 10000"/>
                  <a:gd name="connsiteX498" fmla="*/ 3875 w 10000"/>
                  <a:gd name="connsiteY498" fmla="*/ 8546 h 10000"/>
                  <a:gd name="connsiteX499" fmla="*/ 3892 w 10000"/>
                  <a:gd name="connsiteY499" fmla="*/ 8546 h 10000"/>
                  <a:gd name="connsiteX500" fmla="*/ 3900 w 10000"/>
                  <a:gd name="connsiteY500" fmla="*/ 8543 h 10000"/>
                  <a:gd name="connsiteX501" fmla="*/ 3906 w 10000"/>
                  <a:gd name="connsiteY501" fmla="*/ 8543 h 10000"/>
                  <a:gd name="connsiteX502" fmla="*/ 3922 w 10000"/>
                  <a:gd name="connsiteY502" fmla="*/ 8552 h 10000"/>
                  <a:gd name="connsiteX503" fmla="*/ 3939 w 10000"/>
                  <a:gd name="connsiteY503" fmla="*/ 8559 h 10000"/>
                  <a:gd name="connsiteX504" fmla="*/ 3953 w 10000"/>
                  <a:gd name="connsiteY504" fmla="*/ 8572 h 10000"/>
                  <a:gd name="connsiteX505" fmla="*/ 3956 w 10000"/>
                  <a:gd name="connsiteY505" fmla="*/ 8588 h 10000"/>
                  <a:gd name="connsiteX506" fmla="*/ 3956 w 10000"/>
                  <a:gd name="connsiteY506" fmla="*/ 8608 h 10000"/>
                  <a:gd name="connsiteX507" fmla="*/ 3972 w 10000"/>
                  <a:gd name="connsiteY507" fmla="*/ 8608 h 10000"/>
                  <a:gd name="connsiteX508" fmla="*/ 3986 w 10000"/>
                  <a:gd name="connsiteY508" fmla="*/ 8608 h 10000"/>
                  <a:gd name="connsiteX509" fmla="*/ 3997 w 10000"/>
                  <a:gd name="connsiteY509" fmla="*/ 8608 h 10000"/>
                  <a:gd name="connsiteX510" fmla="*/ 4006 w 10000"/>
                  <a:gd name="connsiteY510" fmla="*/ 8608 h 10000"/>
                  <a:gd name="connsiteX511" fmla="*/ 4006 w 10000"/>
                  <a:gd name="connsiteY511" fmla="*/ 8611 h 10000"/>
                  <a:gd name="connsiteX512" fmla="*/ 4011 w 10000"/>
                  <a:gd name="connsiteY512" fmla="*/ 8611 h 10000"/>
                  <a:gd name="connsiteX513" fmla="*/ 4022 w 10000"/>
                  <a:gd name="connsiteY513" fmla="*/ 8620 h 10000"/>
                  <a:gd name="connsiteX514" fmla="*/ 4042 w 10000"/>
                  <a:gd name="connsiteY514" fmla="*/ 8620 h 10000"/>
                  <a:gd name="connsiteX515" fmla="*/ 4050 w 10000"/>
                  <a:gd name="connsiteY515" fmla="*/ 8617 h 10000"/>
                  <a:gd name="connsiteX516" fmla="*/ 4069 w 10000"/>
                  <a:gd name="connsiteY516" fmla="*/ 8620 h 10000"/>
                  <a:gd name="connsiteX517" fmla="*/ 4086 w 10000"/>
                  <a:gd name="connsiteY517" fmla="*/ 8630 h 10000"/>
                  <a:gd name="connsiteX518" fmla="*/ 4108 w 10000"/>
                  <a:gd name="connsiteY518" fmla="*/ 8627 h 10000"/>
                  <a:gd name="connsiteX519" fmla="*/ 4125 w 10000"/>
                  <a:gd name="connsiteY519" fmla="*/ 8620 h 10000"/>
                  <a:gd name="connsiteX520" fmla="*/ 4133 w 10000"/>
                  <a:gd name="connsiteY520" fmla="*/ 8611 h 10000"/>
                  <a:gd name="connsiteX521" fmla="*/ 4139 w 10000"/>
                  <a:gd name="connsiteY521" fmla="*/ 8608 h 10000"/>
                  <a:gd name="connsiteX522" fmla="*/ 4147 w 10000"/>
                  <a:gd name="connsiteY522" fmla="*/ 8601 h 10000"/>
                  <a:gd name="connsiteX523" fmla="*/ 4155 w 10000"/>
                  <a:gd name="connsiteY523" fmla="*/ 8591 h 10000"/>
                  <a:gd name="connsiteX524" fmla="*/ 4166 w 10000"/>
                  <a:gd name="connsiteY524" fmla="*/ 8582 h 10000"/>
                  <a:gd name="connsiteX525" fmla="*/ 4183 w 10000"/>
                  <a:gd name="connsiteY525" fmla="*/ 8569 h 10000"/>
                  <a:gd name="connsiteX526" fmla="*/ 4191 w 10000"/>
                  <a:gd name="connsiteY526" fmla="*/ 8562 h 10000"/>
                  <a:gd name="connsiteX527" fmla="*/ 4208 w 10000"/>
                  <a:gd name="connsiteY527" fmla="*/ 8552 h 10000"/>
                  <a:gd name="connsiteX528" fmla="*/ 4230 w 10000"/>
                  <a:gd name="connsiteY528" fmla="*/ 8552 h 10000"/>
                  <a:gd name="connsiteX529" fmla="*/ 4238 w 10000"/>
                  <a:gd name="connsiteY529" fmla="*/ 8559 h 10000"/>
                  <a:gd name="connsiteX530" fmla="*/ 4247 w 10000"/>
                  <a:gd name="connsiteY530" fmla="*/ 8572 h 10000"/>
                  <a:gd name="connsiteX531" fmla="*/ 4252 w 10000"/>
                  <a:gd name="connsiteY531" fmla="*/ 8578 h 10000"/>
                  <a:gd name="connsiteX532" fmla="*/ 4263 w 10000"/>
                  <a:gd name="connsiteY532" fmla="*/ 8582 h 10000"/>
                  <a:gd name="connsiteX533" fmla="*/ 4277 w 10000"/>
                  <a:gd name="connsiteY533" fmla="*/ 8572 h 10000"/>
                  <a:gd name="connsiteX534" fmla="*/ 4294 w 10000"/>
                  <a:gd name="connsiteY534" fmla="*/ 8559 h 10000"/>
                  <a:gd name="connsiteX535" fmla="*/ 4302 w 10000"/>
                  <a:gd name="connsiteY535" fmla="*/ 8546 h 10000"/>
                  <a:gd name="connsiteX536" fmla="*/ 4310 w 10000"/>
                  <a:gd name="connsiteY536" fmla="*/ 8543 h 10000"/>
                  <a:gd name="connsiteX537" fmla="*/ 4313 w 10000"/>
                  <a:gd name="connsiteY537" fmla="*/ 8543 h 10000"/>
                  <a:gd name="connsiteX538" fmla="*/ 4332 w 10000"/>
                  <a:gd name="connsiteY538" fmla="*/ 8546 h 10000"/>
                  <a:gd name="connsiteX539" fmla="*/ 4335 w 10000"/>
                  <a:gd name="connsiteY539" fmla="*/ 8559 h 10000"/>
                  <a:gd name="connsiteX540" fmla="*/ 4349 w 10000"/>
                  <a:gd name="connsiteY540" fmla="*/ 8588 h 10000"/>
                  <a:gd name="connsiteX541" fmla="*/ 4360 w 10000"/>
                  <a:gd name="connsiteY541" fmla="*/ 8591 h 10000"/>
                  <a:gd name="connsiteX542" fmla="*/ 4366 w 10000"/>
                  <a:gd name="connsiteY542" fmla="*/ 8591 h 10000"/>
                  <a:gd name="connsiteX543" fmla="*/ 4382 w 10000"/>
                  <a:gd name="connsiteY543" fmla="*/ 8598 h 10000"/>
                  <a:gd name="connsiteX544" fmla="*/ 4385 w 10000"/>
                  <a:gd name="connsiteY544" fmla="*/ 8598 h 10000"/>
                  <a:gd name="connsiteX545" fmla="*/ 4402 w 10000"/>
                  <a:gd name="connsiteY545" fmla="*/ 8598 h 10000"/>
                  <a:gd name="connsiteX546" fmla="*/ 4421 w 10000"/>
                  <a:gd name="connsiteY546" fmla="*/ 8591 h 10000"/>
                  <a:gd name="connsiteX547" fmla="*/ 4440 w 10000"/>
                  <a:gd name="connsiteY547" fmla="*/ 8591 h 10000"/>
                  <a:gd name="connsiteX548" fmla="*/ 4449 w 10000"/>
                  <a:gd name="connsiteY548" fmla="*/ 8598 h 10000"/>
                  <a:gd name="connsiteX549" fmla="*/ 4454 w 10000"/>
                  <a:gd name="connsiteY549" fmla="*/ 8617 h 10000"/>
                  <a:gd name="connsiteX550" fmla="*/ 4463 w 10000"/>
                  <a:gd name="connsiteY550" fmla="*/ 8608 h 10000"/>
                  <a:gd name="connsiteX551" fmla="*/ 4474 w 10000"/>
                  <a:gd name="connsiteY551" fmla="*/ 8608 h 10000"/>
                  <a:gd name="connsiteX552" fmla="*/ 4490 w 10000"/>
                  <a:gd name="connsiteY552" fmla="*/ 8617 h 10000"/>
                  <a:gd name="connsiteX553" fmla="*/ 4504 w 10000"/>
                  <a:gd name="connsiteY553" fmla="*/ 8617 h 10000"/>
                  <a:gd name="connsiteX554" fmla="*/ 4518 w 10000"/>
                  <a:gd name="connsiteY554" fmla="*/ 8617 h 10000"/>
                  <a:gd name="connsiteX555" fmla="*/ 4535 w 10000"/>
                  <a:gd name="connsiteY555" fmla="*/ 8611 h 10000"/>
                  <a:gd name="connsiteX556" fmla="*/ 4546 w 10000"/>
                  <a:gd name="connsiteY556" fmla="*/ 8611 h 10000"/>
                  <a:gd name="connsiteX557" fmla="*/ 4562 w 10000"/>
                  <a:gd name="connsiteY557" fmla="*/ 8611 h 10000"/>
                  <a:gd name="connsiteX558" fmla="*/ 4571 w 10000"/>
                  <a:gd name="connsiteY558" fmla="*/ 8611 h 10000"/>
                  <a:gd name="connsiteX559" fmla="*/ 4579 w 10000"/>
                  <a:gd name="connsiteY559" fmla="*/ 8608 h 10000"/>
                  <a:gd name="connsiteX560" fmla="*/ 4584 w 10000"/>
                  <a:gd name="connsiteY560" fmla="*/ 8608 h 10000"/>
                  <a:gd name="connsiteX561" fmla="*/ 4601 w 10000"/>
                  <a:gd name="connsiteY561" fmla="*/ 8617 h 10000"/>
                  <a:gd name="connsiteX562" fmla="*/ 4609 w 10000"/>
                  <a:gd name="connsiteY562" fmla="*/ 8627 h 10000"/>
                  <a:gd name="connsiteX563" fmla="*/ 4618 w 10000"/>
                  <a:gd name="connsiteY563" fmla="*/ 8637 h 10000"/>
                  <a:gd name="connsiteX564" fmla="*/ 4618 w 10000"/>
                  <a:gd name="connsiteY564" fmla="*/ 8646 h 10000"/>
                  <a:gd name="connsiteX565" fmla="*/ 4634 w 10000"/>
                  <a:gd name="connsiteY565" fmla="*/ 8656 h 10000"/>
                  <a:gd name="connsiteX566" fmla="*/ 4640 w 10000"/>
                  <a:gd name="connsiteY566" fmla="*/ 8659 h 10000"/>
                  <a:gd name="connsiteX567" fmla="*/ 4651 w 10000"/>
                  <a:gd name="connsiteY567" fmla="*/ 8666 h 10000"/>
                  <a:gd name="connsiteX568" fmla="*/ 4657 w 10000"/>
                  <a:gd name="connsiteY568" fmla="*/ 8659 h 10000"/>
                  <a:gd name="connsiteX569" fmla="*/ 4668 w 10000"/>
                  <a:gd name="connsiteY569" fmla="*/ 8650 h 10000"/>
                  <a:gd name="connsiteX570" fmla="*/ 4676 w 10000"/>
                  <a:gd name="connsiteY570" fmla="*/ 8650 h 10000"/>
                  <a:gd name="connsiteX571" fmla="*/ 4690 w 10000"/>
                  <a:gd name="connsiteY571" fmla="*/ 8650 h 10000"/>
                  <a:gd name="connsiteX572" fmla="*/ 4698 w 10000"/>
                  <a:gd name="connsiteY572" fmla="*/ 8650 h 10000"/>
                  <a:gd name="connsiteX573" fmla="*/ 4704 w 10000"/>
                  <a:gd name="connsiteY573" fmla="*/ 8650 h 10000"/>
                  <a:gd name="connsiteX574" fmla="*/ 4706 w 10000"/>
                  <a:gd name="connsiteY574" fmla="*/ 8659 h 10000"/>
                  <a:gd name="connsiteX575" fmla="*/ 4706 w 10000"/>
                  <a:gd name="connsiteY575" fmla="*/ 8666 h 10000"/>
                  <a:gd name="connsiteX576" fmla="*/ 4723 w 10000"/>
                  <a:gd name="connsiteY576" fmla="*/ 8682 h 10000"/>
                  <a:gd name="connsiteX577" fmla="*/ 4737 w 10000"/>
                  <a:gd name="connsiteY577" fmla="*/ 8682 h 10000"/>
                  <a:gd name="connsiteX578" fmla="*/ 4745 w 10000"/>
                  <a:gd name="connsiteY578" fmla="*/ 8676 h 10000"/>
                  <a:gd name="connsiteX579" fmla="*/ 4756 w 10000"/>
                  <a:gd name="connsiteY579" fmla="*/ 8666 h 10000"/>
                  <a:gd name="connsiteX580" fmla="*/ 4765 w 10000"/>
                  <a:gd name="connsiteY580" fmla="*/ 8666 h 10000"/>
                  <a:gd name="connsiteX581" fmla="*/ 4765 w 10000"/>
                  <a:gd name="connsiteY581" fmla="*/ 8682 h 10000"/>
                  <a:gd name="connsiteX582" fmla="*/ 4770 w 10000"/>
                  <a:gd name="connsiteY582" fmla="*/ 8701 h 10000"/>
                  <a:gd name="connsiteX583" fmla="*/ 4778 w 10000"/>
                  <a:gd name="connsiteY583" fmla="*/ 8705 h 10000"/>
                  <a:gd name="connsiteX584" fmla="*/ 4795 w 10000"/>
                  <a:gd name="connsiteY584" fmla="*/ 8714 h 10000"/>
                  <a:gd name="connsiteX585" fmla="*/ 4812 w 10000"/>
                  <a:gd name="connsiteY585" fmla="*/ 8714 h 10000"/>
                  <a:gd name="connsiteX586" fmla="*/ 4825 w 10000"/>
                  <a:gd name="connsiteY586" fmla="*/ 8705 h 10000"/>
                  <a:gd name="connsiteX587" fmla="*/ 4825 w 10000"/>
                  <a:gd name="connsiteY587" fmla="*/ 8701 h 10000"/>
                  <a:gd name="connsiteX588" fmla="*/ 4828 w 10000"/>
                  <a:gd name="connsiteY588" fmla="*/ 8701 h 10000"/>
                  <a:gd name="connsiteX589" fmla="*/ 4837 w 10000"/>
                  <a:gd name="connsiteY589" fmla="*/ 8692 h 10000"/>
                  <a:gd name="connsiteX590" fmla="*/ 4842 w 10000"/>
                  <a:gd name="connsiteY590" fmla="*/ 8685 h 10000"/>
                  <a:gd name="connsiteX591" fmla="*/ 4859 w 10000"/>
                  <a:gd name="connsiteY591" fmla="*/ 8692 h 10000"/>
                  <a:gd name="connsiteX592" fmla="*/ 4870 w 10000"/>
                  <a:gd name="connsiteY592" fmla="*/ 8701 h 10000"/>
                  <a:gd name="connsiteX593" fmla="*/ 4878 w 10000"/>
                  <a:gd name="connsiteY593" fmla="*/ 8714 h 10000"/>
                  <a:gd name="connsiteX594" fmla="*/ 4892 w 10000"/>
                  <a:gd name="connsiteY594" fmla="*/ 8724 h 10000"/>
                  <a:gd name="connsiteX595" fmla="*/ 4900 w 10000"/>
                  <a:gd name="connsiteY595" fmla="*/ 8724 h 10000"/>
                  <a:gd name="connsiteX596" fmla="*/ 4906 w 10000"/>
                  <a:gd name="connsiteY596" fmla="*/ 8705 h 10000"/>
                  <a:gd name="connsiteX597" fmla="*/ 4925 w 10000"/>
                  <a:gd name="connsiteY597" fmla="*/ 8724 h 10000"/>
                  <a:gd name="connsiteX598" fmla="*/ 4939 w 10000"/>
                  <a:gd name="connsiteY598" fmla="*/ 8701 h 10000"/>
                  <a:gd name="connsiteX599" fmla="*/ 4950 w 10000"/>
                  <a:gd name="connsiteY599" fmla="*/ 8695 h 10000"/>
                  <a:gd name="connsiteX600" fmla="*/ 4956 w 10000"/>
                  <a:gd name="connsiteY600" fmla="*/ 8692 h 10000"/>
                  <a:gd name="connsiteX601" fmla="*/ 4986 w 10000"/>
                  <a:gd name="connsiteY601" fmla="*/ 8705 h 10000"/>
                  <a:gd name="connsiteX602" fmla="*/ 5003 w 10000"/>
                  <a:gd name="connsiteY602" fmla="*/ 8701 h 10000"/>
                  <a:gd name="connsiteX603" fmla="*/ 5011 w 10000"/>
                  <a:gd name="connsiteY603" fmla="*/ 8692 h 10000"/>
                  <a:gd name="connsiteX604" fmla="*/ 5028 w 10000"/>
                  <a:gd name="connsiteY604" fmla="*/ 8682 h 10000"/>
                  <a:gd name="connsiteX605" fmla="*/ 5030 w 10000"/>
                  <a:gd name="connsiteY605" fmla="*/ 8659 h 10000"/>
                  <a:gd name="connsiteX606" fmla="*/ 5039 w 10000"/>
                  <a:gd name="connsiteY606" fmla="*/ 8656 h 10000"/>
                  <a:gd name="connsiteX607" fmla="*/ 5053 w 10000"/>
                  <a:gd name="connsiteY607" fmla="*/ 8669 h 10000"/>
                  <a:gd name="connsiteX608" fmla="*/ 5061 w 10000"/>
                  <a:gd name="connsiteY608" fmla="*/ 8669 h 10000"/>
                  <a:gd name="connsiteX609" fmla="*/ 5061 w 10000"/>
                  <a:gd name="connsiteY609" fmla="*/ 8676 h 10000"/>
                  <a:gd name="connsiteX610" fmla="*/ 5069 w 10000"/>
                  <a:gd name="connsiteY610" fmla="*/ 8669 h 10000"/>
                  <a:gd name="connsiteX611" fmla="*/ 5083 w 10000"/>
                  <a:gd name="connsiteY611" fmla="*/ 8669 h 10000"/>
                  <a:gd name="connsiteX612" fmla="*/ 5100 w 10000"/>
                  <a:gd name="connsiteY612" fmla="*/ 8669 h 10000"/>
                  <a:gd name="connsiteX613" fmla="*/ 5119 w 10000"/>
                  <a:gd name="connsiteY613" fmla="*/ 8682 h 10000"/>
                  <a:gd name="connsiteX614" fmla="*/ 5136 w 10000"/>
                  <a:gd name="connsiteY614" fmla="*/ 8692 h 10000"/>
                  <a:gd name="connsiteX615" fmla="*/ 5161 w 10000"/>
                  <a:gd name="connsiteY615" fmla="*/ 8701 h 10000"/>
                  <a:gd name="connsiteX616" fmla="*/ 5183 w 10000"/>
                  <a:gd name="connsiteY616" fmla="*/ 8701 h 10000"/>
                  <a:gd name="connsiteX617" fmla="*/ 5199 w 10000"/>
                  <a:gd name="connsiteY617" fmla="*/ 8701 h 10000"/>
                  <a:gd name="connsiteX618" fmla="*/ 5213 w 10000"/>
                  <a:gd name="connsiteY618" fmla="*/ 8705 h 10000"/>
                  <a:gd name="connsiteX619" fmla="*/ 5224 w 10000"/>
                  <a:gd name="connsiteY619" fmla="*/ 8701 h 10000"/>
                  <a:gd name="connsiteX620" fmla="*/ 5230 w 10000"/>
                  <a:gd name="connsiteY620" fmla="*/ 8701 h 10000"/>
                  <a:gd name="connsiteX621" fmla="*/ 5241 w 10000"/>
                  <a:gd name="connsiteY621" fmla="*/ 8676 h 10000"/>
                  <a:gd name="connsiteX622" fmla="*/ 5247 w 10000"/>
                  <a:gd name="connsiteY622" fmla="*/ 8666 h 10000"/>
                  <a:gd name="connsiteX623" fmla="*/ 5249 w 10000"/>
                  <a:gd name="connsiteY623" fmla="*/ 8646 h 10000"/>
                  <a:gd name="connsiteX624" fmla="*/ 5249 w 10000"/>
                  <a:gd name="connsiteY624" fmla="*/ 8650 h 10000"/>
                  <a:gd name="connsiteX625" fmla="*/ 5255 w 10000"/>
                  <a:gd name="connsiteY625" fmla="*/ 8646 h 10000"/>
                  <a:gd name="connsiteX626" fmla="*/ 5271 w 10000"/>
                  <a:gd name="connsiteY626" fmla="*/ 8650 h 10000"/>
                  <a:gd name="connsiteX627" fmla="*/ 5288 w 10000"/>
                  <a:gd name="connsiteY627" fmla="*/ 8666 h 10000"/>
                  <a:gd name="connsiteX628" fmla="*/ 5296 w 10000"/>
                  <a:gd name="connsiteY628" fmla="*/ 8666 h 10000"/>
                  <a:gd name="connsiteX629" fmla="*/ 5310 w 10000"/>
                  <a:gd name="connsiteY629" fmla="*/ 8656 h 10000"/>
                  <a:gd name="connsiteX630" fmla="*/ 5321 w 10000"/>
                  <a:gd name="connsiteY630" fmla="*/ 8650 h 10000"/>
                  <a:gd name="connsiteX631" fmla="*/ 5338 w 10000"/>
                  <a:gd name="connsiteY631" fmla="*/ 8650 h 10000"/>
                  <a:gd name="connsiteX632" fmla="*/ 5360 w 10000"/>
                  <a:gd name="connsiteY632" fmla="*/ 8640 h 10000"/>
                  <a:gd name="connsiteX633" fmla="*/ 5366 w 10000"/>
                  <a:gd name="connsiteY633" fmla="*/ 8637 h 10000"/>
                  <a:gd name="connsiteX634" fmla="*/ 5368 w 10000"/>
                  <a:gd name="connsiteY634" fmla="*/ 8637 h 10000"/>
                  <a:gd name="connsiteX635" fmla="*/ 5382 w 10000"/>
                  <a:gd name="connsiteY635" fmla="*/ 8630 h 10000"/>
                  <a:gd name="connsiteX636" fmla="*/ 5391 w 10000"/>
                  <a:gd name="connsiteY636" fmla="*/ 8630 h 10000"/>
                  <a:gd name="connsiteX637" fmla="*/ 5402 w 10000"/>
                  <a:gd name="connsiteY637" fmla="*/ 8637 h 10000"/>
                  <a:gd name="connsiteX638" fmla="*/ 5418 w 10000"/>
                  <a:gd name="connsiteY638" fmla="*/ 8656 h 10000"/>
                  <a:gd name="connsiteX639" fmla="*/ 5432 w 10000"/>
                  <a:gd name="connsiteY639" fmla="*/ 8666 h 10000"/>
                  <a:gd name="connsiteX640" fmla="*/ 5443 w 10000"/>
                  <a:gd name="connsiteY640" fmla="*/ 8682 h 10000"/>
                  <a:gd name="connsiteX641" fmla="*/ 5457 w 10000"/>
                  <a:gd name="connsiteY641" fmla="*/ 8692 h 10000"/>
                  <a:gd name="connsiteX642" fmla="*/ 5471 w 10000"/>
                  <a:gd name="connsiteY642" fmla="*/ 8705 h 10000"/>
                  <a:gd name="connsiteX643" fmla="*/ 5488 w 10000"/>
                  <a:gd name="connsiteY643" fmla="*/ 8711 h 10000"/>
                  <a:gd name="connsiteX644" fmla="*/ 5490 w 10000"/>
                  <a:gd name="connsiteY644" fmla="*/ 8721 h 10000"/>
                  <a:gd name="connsiteX645" fmla="*/ 5512 w 10000"/>
                  <a:gd name="connsiteY645" fmla="*/ 8724 h 10000"/>
                  <a:gd name="connsiteX646" fmla="*/ 5521 w 10000"/>
                  <a:gd name="connsiteY646" fmla="*/ 8714 h 10000"/>
                  <a:gd name="connsiteX647" fmla="*/ 5524 w 10000"/>
                  <a:gd name="connsiteY647" fmla="*/ 8714 h 10000"/>
                  <a:gd name="connsiteX648" fmla="*/ 5532 w 10000"/>
                  <a:gd name="connsiteY648" fmla="*/ 8721 h 10000"/>
                  <a:gd name="connsiteX649" fmla="*/ 5540 w 10000"/>
                  <a:gd name="connsiteY649" fmla="*/ 8724 h 10000"/>
                  <a:gd name="connsiteX650" fmla="*/ 5562 w 10000"/>
                  <a:gd name="connsiteY650" fmla="*/ 8750 h 10000"/>
                  <a:gd name="connsiteX651" fmla="*/ 5562 w 10000"/>
                  <a:gd name="connsiteY651" fmla="*/ 8760 h 10000"/>
                  <a:gd name="connsiteX652" fmla="*/ 5571 w 10000"/>
                  <a:gd name="connsiteY652" fmla="*/ 8782 h 10000"/>
                  <a:gd name="connsiteX653" fmla="*/ 5579 w 10000"/>
                  <a:gd name="connsiteY653" fmla="*/ 8789 h 10000"/>
                  <a:gd name="connsiteX654" fmla="*/ 5593 w 10000"/>
                  <a:gd name="connsiteY654" fmla="*/ 8789 h 10000"/>
                  <a:gd name="connsiteX655" fmla="*/ 5596 w 10000"/>
                  <a:gd name="connsiteY655" fmla="*/ 8789 h 10000"/>
                  <a:gd name="connsiteX656" fmla="*/ 5626 w 10000"/>
                  <a:gd name="connsiteY656" fmla="*/ 8782 h 10000"/>
                  <a:gd name="connsiteX657" fmla="*/ 5629 w 10000"/>
                  <a:gd name="connsiteY657" fmla="*/ 8782 h 10000"/>
                  <a:gd name="connsiteX658" fmla="*/ 5637 w 10000"/>
                  <a:gd name="connsiteY658" fmla="*/ 8779 h 10000"/>
                  <a:gd name="connsiteX659" fmla="*/ 5648 w 10000"/>
                  <a:gd name="connsiteY659" fmla="*/ 8789 h 10000"/>
                  <a:gd name="connsiteX660" fmla="*/ 5665 w 10000"/>
                  <a:gd name="connsiteY660" fmla="*/ 8795 h 10000"/>
                  <a:gd name="connsiteX661" fmla="*/ 5676 w 10000"/>
                  <a:gd name="connsiteY661" fmla="*/ 8789 h 10000"/>
                  <a:gd name="connsiteX662" fmla="*/ 5684 w 10000"/>
                  <a:gd name="connsiteY662" fmla="*/ 8782 h 10000"/>
                  <a:gd name="connsiteX663" fmla="*/ 5693 w 10000"/>
                  <a:gd name="connsiteY663" fmla="*/ 8789 h 10000"/>
                  <a:gd name="connsiteX664" fmla="*/ 5715 w 10000"/>
                  <a:gd name="connsiteY664" fmla="*/ 8808 h 10000"/>
                  <a:gd name="connsiteX665" fmla="*/ 5731 w 10000"/>
                  <a:gd name="connsiteY665" fmla="*/ 8808 h 10000"/>
                  <a:gd name="connsiteX666" fmla="*/ 5740 w 10000"/>
                  <a:gd name="connsiteY666" fmla="*/ 8808 h 10000"/>
                  <a:gd name="connsiteX667" fmla="*/ 5765 w 10000"/>
                  <a:gd name="connsiteY667" fmla="*/ 8818 h 10000"/>
                  <a:gd name="connsiteX668" fmla="*/ 5781 w 10000"/>
                  <a:gd name="connsiteY668" fmla="*/ 8824 h 10000"/>
                  <a:gd name="connsiteX669" fmla="*/ 5798 w 10000"/>
                  <a:gd name="connsiteY669" fmla="*/ 8834 h 10000"/>
                  <a:gd name="connsiteX670" fmla="*/ 5814 w 10000"/>
                  <a:gd name="connsiteY670" fmla="*/ 8837 h 10000"/>
                  <a:gd name="connsiteX671" fmla="*/ 5831 w 10000"/>
                  <a:gd name="connsiteY671" fmla="*/ 8844 h 10000"/>
                  <a:gd name="connsiteX672" fmla="*/ 5842 w 10000"/>
                  <a:gd name="connsiteY672" fmla="*/ 8847 h 10000"/>
                  <a:gd name="connsiteX673" fmla="*/ 5859 w 10000"/>
                  <a:gd name="connsiteY673" fmla="*/ 8857 h 10000"/>
                  <a:gd name="connsiteX674" fmla="*/ 5870 w 10000"/>
                  <a:gd name="connsiteY674" fmla="*/ 8867 h 10000"/>
                  <a:gd name="connsiteX675" fmla="*/ 5878 w 10000"/>
                  <a:gd name="connsiteY675" fmla="*/ 8873 h 10000"/>
                  <a:gd name="connsiteX676" fmla="*/ 5895 w 10000"/>
                  <a:gd name="connsiteY676" fmla="*/ 8873 h 10000"/>
                  <a:gd name="connsiteX677" fmla="*/ 5911 w 10000"/>
                  <a:gd name="connsiteY677" fmla="*/ 8873 h 10000"/>
                  <a:gd name="connsiteX678" fmla="*/ 5931 w 10000"/>
                  <a:gd name="connsiteY678" fmla="*/ 8873 h 10000"/>
                  <a:gd name="connsiteX679" fmla="*/ 5950 w 10000"/>
                  <a:gd name="connsiteY679" fmla="*/ 8867 h 10000"/>
                  <a:gd name="connsiteX680" fmla="*/ 5967 w 10000"/>
                  <a:gd name="connsiteY680" fmla="*/ 8867 h 10000"/>
                  <a:gd name="connsiteX681" fmla="*/ 5975 w 10000"/>
                  <a:gd name="connsiteY681" fmla="*/ 8873 h 10000"/>
                  <a:gd name="connsiteX682" fmla="*/ 6000 w 10000"/>
                  <a:gd name="connsiteY682" fmla="*/ 8883 h 10000"/>
                  <a:gd name="connsiteX683" fmla="*/ 5997 w 10000"/>
                  <a:gd name="connsiteY683" fmla="*/ 8886 h 10000"/>
                  <a:gd name="connsiteX684" fmla="*/ 5997 w 10000"/>
                  <a:gd name="connsiteY684" fmla="*/ 8896 h 10000"/>
                  <a:gd name="connsiteX685" fmla="*/ 6014 w 10000"/>
                  <a:gd name="connsiteY685" fmla="*/ 8892 h 10000"/>
                  <a:gd name="connsiteX686" fmla="*/ 6028 w 10000"/>
                  <a:gd name="connsiteY686" fmla="*/ 8892 h 10000"/>
                  <a:gd name="connsiteX687" fmla="*/ 6053 w 10000"/>
                  <a:gd name="connsiteY687" fmla="*/ 8886 h 10000"/>
                  <a:gd name="connsiteX688" fmla="*/ 6072 w 10000"/>
                  <a:gd name="connsiteY688" fmla="*/ 8876 h 10000"/>
                  <a:gd name="connsiteX689" fmla="*/ 6089 w 10000"/>
                  <a:gd name="connsiteY689" fmla="*/ 8867 h 10000"/>
                  <a:gd name="connsiteX690" fmla="*/ 6111 w 10000"/>
                  <a:gd name="connsiteY690" fmla="*/ 8857 h 10000"/>
                  <a:gd name="connsiteX691" fmla="*/ 6127 w 10000"/>
                  <a:gd name="connsiteY691" fmla="*/ 8847 h 10000"/>
                  <a:gd name="connsiteX692" fmla="*/ 6152 w 10000"/>
                  <a:gd name="connsiteY692" fmla="*/ 8834 h 10000"/>
                  <a:gd name="connsiteX693" fmla="*/ 6183 w 10000"/>
                  <a:gd name="connsiteY693" fmla="*/ 8828 h 10000"/>
                  <a:gd name="connsiteX694" fmla="*/ 6175 w 10000"/>
                  <a:gd name="connsiteY694" fmla="*/ 8844 h 10000"/>
                  <a:gd name="connsiteX695" fmla="*/ 6169 w 10000"/>
                  <a:gd name="connsiteY695" fmla="*/ 8863 h 10000"/>
                  <a:gd name="connsiteX696" fmla="*/ 6158 w 10000"/>
                  <a:gd name="connsiteY696" fmla="*/ 8886 h 10000"/>
                  <a:gd name="connsiteX697" fmla="*/ 6152 w 10000"/>
                  <a:gd name="connsiteY697" fmla="*/ 8896 h 10000"/>
                  <a:gd name="connsiteX698" fmla="*/ 6150 w 10000"/>
                  <a:gd name="connsiteY698" fmla="*/ 8909 h 10000"/>
                  <a:gd name="connsiteX699" fmla="*/ 6152 w 10000"/>
                  <a:gd name="connsiteY699" fmla="*/ 8938 h 10000"/>
                  <a:gd name="connsiteX700" fmla="*/ 6158 w 10000"/>
                  <a:gd name="connsiteY700" fmla="*/ 8957 h 10000"/>
                  <a:gd name="connsiteX701" fmla="*/ 6161 w 10000"/>
                  <a:gd name="connsiteY701" fmla="*/ 8980 h 10000"/>
                  <a:gd name="connsiteX702" fmla="*/ 6166 w 10000"/>
                  <a:gd name="connsiteY702" fmla="*/ 8999 h 10000"/>
                  <a:gd name="connsiteX703" fmla="*/ 6175 w 10000"/>
                  <a:gd name="connsiteY703" fmla="*/ 9032 h 10000"/>
                  <a:gd name="connsiteX704" fmla="*/ 6183 w 10000"/>
                  <a:gd name="connsiteY704" fmla="*/ 9051 h 10000"/>
                  <a:gd name="connsiteX705" fmla="*/ 6191 w 10000"/>
                  <a:gd name="connsiteY705" fmla="*/ 9064 h 10000"/>
                  <a:gd name="connsiteX706" fmla="*/ 6194 w 10000"/>
                  <a:gd name="connsiteY706" fmla="*/ 9084 h 10000"/>
                  <a:gd name="connsiteX707" fmla="*/ 6208 w 10000"/>
                  <a:gd name="connsiteY707" fmla="*/ 9103 h 10000"/>
                  <a:gd name="connsiteX708" fmla="*/ 6208 w 10000"/>
                  <a:gd name="connsiteY708" fmla="*/ 9113 h 10000"/>
                  <a:gd name="connsiteX709" fmla="*/ 6216 w 10000"/>
                  <a:gd name="connsiteY709" fmla="*/ 9129 h 10000"/>
                  <a:gd name="connsiteX710" fmla="*/ 6230 w 10000"/>
                  <a:gd name="connsiteY710" fmla="*/ 9148 h 10000"/>
                  <a:gd name="connsiteX711" fmla="*/ 6241 w 10000"/>
                  <a:gd name="connsiteY711" fmla="*/ 9165 h 10000"/>
                  <a:gd name="connsiteX712" fmla="*/ 6249 w 10000"/>
                  <a:gd name="connsiteY712" fmla="*/ 9168 h 10000"/>
                  <a:gd name="connsiteX713" fmla="*/ 6266 w 10000"/>
                  <a:gd name="connsiteY713" fmla="*/ 9184 h 10000"/>
                  <a:gd name="connsiteX714" fmla="*/ 6280 w 10000"/>
                  <a:gd name="connsiteY714" fmla="*/ 9184 h 10000"/>
                  <a:gd name="connsiteX715" fmla="*/ 6288 w 10000"/>
                  <a:gd name="connsiteY715" fmla="*/ 9177 h 10000"/>
                  <a:gd name="connsiteX716" fmla="*/ 6299 w 10000"/>
                  <a:gd name="connsiteY716" fmla="*/ 9187 h 10000"/>
                  <a:gd name="connsiteX717" fmla="*/ 6305 w 10000"/>
                  <a:gd name="connsiteY717" fmla="*/ 9197 h 10000"/>
                  <a:gd name="connsiteX718" fmla="*/ 6310 w 10000"/>
                  <a:gd name="connsiteY718" fmla="*/ 9197 h 10000"/>
                  <a:gd name="connsiteX719" fmla="*/ 6321 w 10000"/>
                  <a:gd name="connsiteY719" fmla="*/ 9213 h 10000"/>
                  <a:gd name="connsiteX720" fmla="*/ 6335 w 10000"/>
                  <a:gd name="connsiteY720" fmla="*/ 9223 h 10000"/>
                  <a:gd name="connsiteX721" fmla="*/ 6338 w 10000"/>
                  <a:gd name="connsiteY721" fmla="*/ 9223 h 10000"/>
                  <a:gd name="connsiteX722" fmla="*/ 6355 w 10000"/>
                  <a:gd name="connsiteY722" fmla="*/ 9226 h 10000"/>
                  <a:gd name="connsiteX723" fmla="*/ 6363 w 10000"/>
                  <a:gd name="connsiteY723" fmla="*/ 9236 h 10000"/>
                  <a:gd name="connsiteX724" fmla="*/ 6380 w 10000"/>
                  <a:gd name="connsiteY724" fmla="*/ 9258 h 10000"/>
                  <a:gd name="connsiteX725" fmla="*/ 6393 w 10000"/>
                  <a:gd name="connsiteY725" fmla="*/ 9278 h 10000"/>
                  <a:gd name="connsiteX726" fmla="*/ 6396 w 10000"/>
                  <a:gd name="connsiteY726" fmla="*/ 9288 h 10000"/>
                  <a:gd name="connsiteX727" fmla="*/ 6407 w 10000"/>
                  <a:gd name="connsiteY727" fmla="*/ 9297 h 10000"/>
                  <a:gd name="connsiteX728" fmla="*/ 6410 w 10000"/>
                  <a:gd name="connsiteY728" fmla="*/ 9307 h 10000"/>
                  <a:gd name="connsiteX729" fmla="*/ 6416 w 10000"/>
                  <a:gd name="connsiteY729" fmla="*/ 9317 h 10000"/>
                  <a:gd name="connsiteX730" fmla="*/ 6424 w 10000"/>
                  <a:gd name="connsiteY730" fmla="*/ 9326 h 10000"/>
                  <a:gd name="connsiteX731" fmla="*/ 6435 w 10000"/>
                  <a:gd name="connsiteY731" fmla="*/ 9336 h 10000"/>
                  <a:gd name="connsiteX732" fmla="*/ 6443 w 10000"/>
                  <a:gd name="connsiteY732" fmla="*/ 9346 h 10000"/>
                  <a:gd name="connsiteX733" fmla="*/ 6449 w 10000"/>
                  <a:gd name="connsiteY733" fmla="*/ 9362 h 10000"/>
                  <a:gd name="connsiteX734" fmla="*/ 6452 w 10000"/>
                  <a:gd name="connsiteY734" fmla="*/ 9372 h 10000"/>
                  <a:gd name="connsiteX735" fmla="*/ 6449 w 10000"/>
                  <a:gd name="connsiteY735" fmla="*/ 9381 h 10000"/>
                  <a:gd name="connsiteX736" fmla="*/ 6465 w 10000"/>
                  <a:gd name="connsiteY736" fmla="*/ 9394 h 10000"/>
                  <a:gd name="connsiteX737" fmla="*/ 6468 w 10000"/>
                  <a:gd name="connsiteY737" fmla="*/ 9420 h 10000"/>
                  <a:gd name="connsiteX738" fmla="*/ 6493 w 10000"/>
                  <a:gd name="connsiteY738" fmla="*/ 9430 h 10000"/>
                  <a:gd name="connsiteX739" fmla="*/ 6507 w 10000"/>
                  <a:gd name="connsiteY739" fmla="*/ 9440 h 10000"/>
                  <a:gd name="connsiteX740" fmla="*/ 6524 w 10000"/>
                  <a:gd name="connsiteY740" fmla="*/ 9459 h 10000"/>
                  <a:gd name="connsiteX741" fmla="*/ 6532 w 10000"/>
                  <a:gd name="connsiteY741" fmla="*/ 9485 h 10000"/>
                  <a:gd name="connsiteX742" fmla="*/ 6537 w 10000"/>
                  <a:gd name="connsiteY742" fmla="*/ 9498 h 10000"/>
                  <a:gd name="connsiteX743" fmla="*/ 6571 w 10000"/>
                  <a:gd name="connsiteY743" fmla="*/ 9508 h 10000"/>
                  <a:gd name="connsiteX744" fmla="*/ 6596 w 10000"/>
                  <a:gd name="connsiteY744" fmla="*/ 9508 h 10000"/>
                  <a:gd name="connsiteX745" fmla="*/ 6637 w 10000"/>
                  <a:gd name="connsiteY745" fmla="*/ 9517 h 10000"/>
                  <a:gd name="connsiteX746" fmla="*/ 6662 w 10000"/>
                  <a:gd name="connsiteY746" fmla="*/ 9524 h 10000"/>
                  <a:gd name="connsiteX747" fmla="*/ 6679 w 10000"/>
                  <a:gd name="connsiteY747" fmla="*/ 9517 h 10000"/>
                  <a:gd name="connsiteX748" fmla="*/ 6679 w 10000"/>
                  <a:gd name="connsiteY748" fmla="*/ 9505 h 10000"/>
                  <a:gd name="connsiteX749" fmla="*/ 6690 w 10000"/>
                  <a:gd name="connsiteY749" fmla="*/ 9485 h 10000"/>
                  <a:gd name="connsiteX750" fmla="*/ 6693 w 10000"/>
                  <a:gd name="connsiteY750" fmla="*/ 9479 h 10000"/>
                  <a:gd name="connsiteX751" fmla="*/ 6706 w 10000"/>
                  <a:gd name="connsiteY751" fmla="*/ 9469 h 10000"/>
                  <a:gd name="connsiteX752" fmla="*/ 6709 w 10000"/>
                  <a:gd name="connsiteY752" fmla="*/ 9462 h 10000"/>
                  <a:gd name="connsiteX753" fmla="*/ 6717 w 10000"/>
                  <a:gd name="connsiteY753" fmla="*/ 9459 h 10000"/>
                  <a:gd name="connsiteX754" fmla="*/ 6726 w 10000"/>
                  <a:gd name="connsiteY754" fmla="*/ 9459 h 10000"/>
                  <a:gd name="connsiteX755" fmla="*/ 6742 w 10000"/>
                  <a:gd name="connsiteY755" fmla="*/ 9462 h 10000"/>
                  <a:gd name="connsiteX756" fmla="*/ 6759 w 10000"/>
                  <a:gd name="connsiteY756" fmla="*/ 9479 h 10000"/>
                  <a:gd name="connsiteX757" fmla="*/ 6781 w 10000"/>
                  <a:gd name="connsiteY757" fmla="*/ 9485 h 10000"/>
                  <a:gd name="connsiteX758" fmla="*/ 6795 w 10000"/>
                  <a:gd name="connsiteY758" fmla="*/ 9485 h 10000"/>
                  <a:gd name="connsiteX759" fmla="*/ 6803 w 10000"/>
                  <a:gd name="connsiteY759" fmla="*/ 9498 h 10000"/>
                  <a:gd name="connsiteX760" fmla="*/ 6806 w 10000"/>
                  <a:gd name="connsiteY760" fmla="*/ 9508 h 10000"/>
                  <a:gd name="connsiteX761" fmla="*/ 6823 w 10000"/>
                  <a:gd name="connsiteY761" fmla="*/ 9514 h 10000"/>
                  <a:gd name="connsiteX762" fmla="*/ 6831 w 10000"/>
                  <a:gd name="connsiteY762" fmla="*/ 9514 h 10000"/>
                  <a:gd name="connsiteX763" fmla="*/ 6848 w 10000"/>
                  <a:gd name="connsiteY763" fmla="*/ 9514 h 10000"/>
                  <a:gd name="connsiteX764" fmla="*/ 6856 w 10000"/>
                  <a:gd name="connsiteY764" fmla="*/ 9517 h 10000"/>
                  <a:gd name="connsiteX765" fmla="*/ 6878 w 10000"/>
                  <a:gd name="connsiteY765" fmla="*/ 9524 h 10000"/>
                  <a:gd name="connsiteX766" fmla="*/ 6895 w 10000"/>
                  <a:gd name="connsiteY766" fmla="*/ 9524 h 10000"/>
                  <a:gd name="connsiteX767" fmla="*/ 6917 w 10000"/>
                  <a:gd name="connsiteY767" fmla="*/ 9527 h 10000"/>
                  <a:gd name="connsiteX768" fmla="*/ 6934 w 10000"/>
                  <a:gd name="connsiteY768" fmla="*/ 9534 h 10000"/>
                  <a:gd name="connsiteX769" fmla="*/ 6961 w 10000"/>
                  <a:gd name="connsiteY769" fmla="*/ 9543 h 10000"/>
                  <a:gd name="connsiteX770" fmla="*/ 6989 w 10000"/>
                  <a:gd name="connsiteY770" fmla="*/ 9547 h 10000"/>
                  <a:gd name="connsiteX771" fmla="*/ 7014 w 10000"/>
                  <a:gd name="connsiteY771" fmla="*/ 9543 h 10000"/>
                  <a:gd name="connsiteX772" fmla="*/ 7033 w 10000"/>
                  <a:gd name="connsiteY772" fmla="*/ 9543 h 10000"/>
                  <a:gd name="connsiteX773" fmla="*/ 7042 w 10000"/>
                  <a:gd name="connsiteY773" fmla="*/ 9547 h 10000"/>
                  <a:gd name="connsiteX774" fmla="*/ 7069 w 10000"/>
                  <a:gd name="connsiteY774" fmla="*/ 9647 h 10000"/>
                  <a:gd name="connsiteX775" fmla="*/ 7122 w 10000"/>
                  <a:gd name="connsiteY775" fmla="*/ 9734 h 10000"/>
                  <a:gd name="connsiteX776" fmla="*/ 7147 w 10000"/>
                  <a:gd name="connsiteY776" fmla="*/ 9744 h 10000"/>
                  <a:gd name="connsiteX777" fmla="*/ 7169 w 10000"/>
                  <a:gd name="connsiteY777" fmla="*/ 9741 h 10000"/>
                  <a:gd name="connsiteX778" fmla="*/ 7177 w 10000"/>
                  <a:gd name="connsiteY778" fmla="*/ 9744 h 10000"/>
                  <a:gd name="connsiteX779" fmla="*/ 7186 w 10000"/>
                  <a:gd name="connsiteY779" fmla="*/ 9754 h 10000"/>
                  <a:gd name="connsiteX780" fmla="*/ 7191 w 10000"/>
                  <a:gd name="connsiteY780" fmla="*/ 9773 h 10000"/>
                  <a:gd name="connsiteX781" fmla="*/ 7208 w 10000"/>
                  <a:gd name="connsiteY781" fmla="*/ 9783 h 10000"/>
                  <a:gd name="connsiteX782" fmla="*/ 7219 w 10000"/>
                  <a:gd name="connsiteY782" fmla="*/ 9793 h 10000"/>
                  <a:gd name="connsiteX783" fmla="*/ 7235 w 10000"/>
                  <a:gd name="connsiteY783" fmla="*/ 9802 h 10000"/>
                  <a:gd name="connsiteX784" fmla="*/ 7249 w 10000"/>
                  <a:gd name="connsiteY784" fmla="*/ 9819 h 10000"/>
                  <a:gd name="connsiteX785" fmla="*/ 7255 w 10000"/>
                  <a:gd name="connsiteY785" fmla="*/ 9835 h 10000"/>
                  <a:gd name="connsiteX786" fmla="*/ 7255 w 10000"/>
                  <a:gd name="connsiteY786" fmla="*/ 9848 h 10000"/>
                  <a:gd name="connsiteX787" fmla="*/ 7249 w 10000"/>
                  <a:gd name="connsiteY787" fmla="*/ 9848 h 10000"/>
                  <a:gd name="connsiteX788" fmla="*/ 7244 w 10000"/>
                  <a:gd name="connsiteY788" fmla="*/ 9858 h 10000"/>
                  <a:gd name="connsiteX789" fmla="*/ 7235 w 10000"/>
                  <a:gd name="connsiteY789" fmla="*/ 9883 h 10000"/>
                  <a:gd name="connsiteX790" fmla="*/ 7244 w 10000"/>
                  <a:gd name="connsiteY790" fmla="*/ 9903 h 10000"/>
                  <a:gd name="connsiteX791" fmla="*/ 7258 w 10000"/>
                  <a:gd name="connsiteY791" fmla="*/ 9926 h 10000"/>
                  <a:gd name="connsiteX792" fmla="*/ 7263 w 10000"/>
                  <a:gd name="connsiteY792" fmla="*/ 9948 h 10000"/>
                  <a:gd name="connsiteX793" fmla="*/ 7274 w 10000"/>
                  <a:gd name="connsiteY793" fmla="*/ 9968 h 10000"/>
                  <a:gd name="connsiteX794" fmla="*/ 7283 w 10000"/>
                  <a:gd name="connsiteY794" fmla="*/ 9987 h 10000"/>
                  <a:gd name="connsiteX795" fmla="*/ 7291 w 10000"/>
                  <a:gd name="connsiteY795" fmla="*/ 10000 h 10000"/>
                  <a:gd name="connsiteX796" fmla="*/ 7305 w 10000"/>
                  <a:gd name="connsiteY796" fmla="*/ 9997 h 10000"/>
                  <a:gd name="connsiteX797" fmla="*/ 7313 w 10000"/>
                  <a:gd name="connsiteY797" fmla="*/ 9977 h 10000"/>
                  <a:gd name="connsiteX798" fmla="*/ 7324 w 10000"/>
                  <a:gd name="connsiteY798" fmla="*/ 9968 h 10000"/>
                  <a:gd name="connsiteX799" fmla="*/ 7341 w 10000"/>
                  <a:gd name="connsiteY799" fmla="*/ 9971 h 10000"/>
                  <a:gd name="connsiteX800" fmla="*/ 7368 w 10000"/>
                  <a:gd name="connsiteY800" fmla="*/ 9987 h 10000"/>
                  <a:gd name="connsiteX801" fmla="*/ 7380 w 10000"/>
                  <a:gd name="connsiteY801" fmla="*/ 9990 h 10000"/>
                  <a:gd name="connsiteX802" fmla="*/ 7393 w 10000"/>
                  <a:gd name="connsiteY802" fmla="*/ 9981 h 10000"/>
                  <a:gd name="connsiteX803" fmla="*/ 7404 w 10000"/>
                  <a:gd name="connsiteY803" fmla="*/ 9968 h 10000"/>
                  <a:gd name="connsiteX804" fmla="*/ 7418 w 10000"/>
                  <a:gd name="connsiteY804" fmla="*/ 9948 h 10000"/>
                  <a:gd name="connsiteX805" fmla="*/ 7427 w 10000"/>
                  <a:gd name="connsiteY805" fmla="*/ 9922 h 10000"/>
                  <a:gd name="connsiteX806" fmla="*/ 7427 w 10000"/>
                  <a:gd name="connsiteY806" fmla="*/ 9906 h 10000"/>
                  <a:gd name="connsiteX807" fmla="*/ 7404 w 10000"/>
                  <a:gd name="connsiteY807" fmla="*/ 9877 h 10000"/>
                  <a:gd name="connsiteX808" fmla="*/ 7388 w 10000"/>
                  <a:gd name="connsiteY808" fmla="*/ 9854 h 10000"/>
                  <a:gd name="connsiteX809" fmla="*/ 7385 w 10000"/>
                  <a:gd name="connsiteY809" fmla="*/ 9845 h 10000"/>
                  <a:gd name="connsiteX810" fmla="*/ 7385 w 10000"/>
                  <a:gd name="connsiteY810" fmla="*/ 9825 h 10000"/>
                  <a:gd name="connsiteX811" fmla="*/ 7385 w 10000"/>
                  <a:gd name="connsiteY811" fmla="*/ 9819 h 10000"/>
                  <a:gd name="connsiteX812" fmla="*/ 7393 w 10000"/>
                  <a:gd name="connsiteY812" fmla="*/ 9809 h 10000"/>
                  <a:gd name="connsiteX813" fmla="*/ 7404 w 10000"/>
                  <a:gd name="connsiteY813" fmla="*/ 9793 h 10000"/>
                  <a:gd name="connsiteX814" fmla="*/ 7413 w 10000"/>
                  <a:gd name="connsiteY814" fmla="*/ 9783 h 10000"/>
                  <a:gd name="connsiteX815" fmla="*/ 7404 w 10000"/>
                  <a:gd name="connsiteY815" fmla="*/ 9770 h 10000"/>
                  <a:gd name="connsiteX816" fmla="*/ 7388 w 10000"/>
                  <a:gd name="connsiteY816" fmla="*/ 9760 h 10000"/>
                  <a:gd name="connsiteX817" fmla="*/ 7371 w 10000"/>
                  <a:gd name="connsiteY817" fmla="*/ 9744 h 10000"/>
                  <a:gd name="connsiteX818" fmla="*/ 7363 w 10000"/>
                  <a:gd name="connsiteY818" fmla="*/ 9731 h 10000"/>
                  <a:gd name="connsiteX819" fmla="*/ 7355 w 10000"/>
                  <a:gd name="connsiteY819" fmla="*/ 9715 h 10000"/>
                  <a:gd name="connsiteX820" fmla="*/ 7360 w 10000"/>
                  <a:gd name="connsiteY820" fmla="*/ 9686 h 10000"/>
                  <a:gd name="connsiteX821" fmla="*/ 7363 w 10000"/>
                  <a:gd name="connsiteY821" fmla="*/ 9657 h 10000"/>
                  <a:gd name="connsiteX822" fmla="*/ 7360 w 10000"/>
                  <a:gd name="connsiteY822" fmla="*/ 9631 h 10000"/>
                  <a:gd name="connsiteX823" fmla="*/ 7346 w 10000"/>
                  <a:gd name="connsiteY823" fmla="*/ 9611 h 10000"/>
                  <a:gd name="connsiteX824" fmla="*/ 7332 w 10000"/>
                  <a:gd name="connsiteY824" fmla="*/ 9585 h 10000"/>
                  <a:gd name="connsiteX825" fmla="*/ 7324 w 10000"/>
                  <a:gd name="connsiteY825" fmla="*/ 9573 h 10000"/>
                  <a:gd name="connsiteX826" fmla="*/ 7324 w 10000"/>
                  <a:gd name="connsiteY826" fmla="*/ 9553 h 10000"/>
                  <a:gd name="connsiteX827" fmla="*/ 7324 w 10000"/>
                  <a:gd name="connsiteY827" fmla="*/ 9543 h 10000"/>
                  <a:gd name="connsiteX828" fmla="*/ 7324 w 10000"/>
                  <a:gd name="connsiteY828" fmla="*/ 9517 h 10000"/>
                  <a:gd name="connsiteX829" fmla="*/ 7324 w 10000"/>
                  <a:gd name="connsiteY829" fmla="*/ 9498 h 10000"/>
                  <a:gd name="connsiteX830" fmla="*/ 7332 w 10000"/>
                  <a:gd name="connsiteY830" fmla="*/ 9479 h 10000"/>
                  <a:gd name="connsiteX831" fmla="*/ 7341 w 10000"/>
                  <a:gd name="connsiteY831" fmla="*/ 9462 h 10000"/>
                  <a:gd name="connsiteX832" fmla="*/ 7352 w 10000"/>
                  <a:gd name="connsiteY832" fmla="*/ 9459 h 10000"/>
                  <a:gd name="connsiteX833" fmla="*/ 7360 w 10000"/>
                  <a:gd name="connsiteY833" fmla="*/ 9443 h 10000"/>
                  <a:gd name="connsiteX834" fmla="*/ 7363 w 10000"/>
                  <a:gd name="connsiteY834" fmla="*/ 9433 h 10000"/>
                  <a:gd name="connsiteX835" fmla="*/ 7377 w 10000"/>
                  <a:gd name="connsiteY835" fmla="*/ 9433 h 10000"/>
                  <a:gd name="connsiteX836" fmla="*/ 7388 w 10000"/>
                  <a:gd name="connsiteY836" fmla="*/ 9430 h 10000"/>
                  <a:gd name="connsiteX837" fmla="*/ 7396 w 10000"/>
                  <a:gd name="connsiteY837" fmla="*/ 9430 h 10000"/>
                  <a:gd name="connsiteX838" fmla="*/ 7402 w 10000"/>
                  <a:gd name="connsiteY838" fmla="*/ 9424 h 10000"/>
                  <a:gd name="connsiteX839" fmla="*/ 7396 w 10000"/>
                  <a:gd name="connsiteY839" fmla="*/ 9414 h 10000"/>
                  <a:gd name="connsiteX840" fmla="*/ 7388 w 10000"/>
                  <a:gd name="connsiteY840" fmla="*/ 9401 h 10000"/>
                  <a:gd name="connsiteX841" fmla="*/ 7371 w 10000"/>
                  <a:gd name="connsiteY841" fmla="*/ 9391 h 10000"/>
                  <a:gd name="connsiteX842" fmla="*/ 7355 w 10000"/>
                  <a:gd name="connsiteY842" fmla="*/ 9375 h 10000"/>
                  <a:gd name="connsiteX843" fmla="*/ 7332 w 10000"/>
                  <a:gd name="connsiteY843" fmla="*/ 9356 h 10000"/>
                  <a:gd name="connsiteX844" fmla="*/ 7313 w 10000"/>
                  <a:gd name="connsiteY844" fmla="*/ 9330 h 10000"/>
                  <a:gd name="connsiteX845" fmla="*/ 7307 w 10000"/>
                  <a:gd name="connsiteY845" fmla="*/ 9310 h 10000"/>
                  <a:gd name="connsiteX846" fmla="*/ 7305 w 10000"/>
                  <a:gd name="connsiteY846" fmla="*/ 9291 h 10000"/>
                  <a:gd name="connsiteX847" fmla="*/ 7305 w 10000"/>
                  <a:gd name="connsiteY847" fmla="*/ 9278 h 10000"/>
                  <a:gd name="connsiteX848" fmla="*/ 7296 w 10000"/>
                  <a:gd name="connsiteY848" fmla="*/ 9268 h 10000"/>
                  <a:gd name="connsiteX849" fmla="*/ 7296 w 10000"/>
                  <a:gd name="connsiteY849" fmla="*/ 9249 h 10000"/>
                  <a:gd name="connsiteX850" fmla="*/ 7291 w 10000"/>
                  <a:gd name="connsiteY850" fmla="*/ 9226 h 10000"/>
                  <a:gd name="connsiteX851" fmla="*/ 7283 w 10000"/>
                  <a:gd name="connsiteY851" fmla="*/ 9213 h 10000"/>
                  <a:gd name="connsiteX852" fmla="*/ 7274 w 10000"/>
                  <a:gd name="connsiteY852" fmla="*/ 9194 h 10000"/>
                  <a:gd name="connsiteX853" fmla="*/ 7274 w 10000"/>
                  <a:gd name="connsiteY853" fmla="*/ 9174 h 10000"/>
                  <a:gd name="connsiteX854" fmla="*/ 7280 w 10000"/>
                  <a:gd name="connsiteY854" fmla="*/ 9148 h 10000"/>
                  <a:gd name="connsiteX855" fmla="*/ 7283 w 10000"/>
                  <a:gd name="connsiteY855" fmla="*/ 9119 h 10000"/>
                  <a:gd name="connsiteX856" fmla="*/ 7291 w 10000"/>
                  <a:gd name="connsiteY856" fmla="*/ 9100 h 10000"/>
                  <a:gd name="connsiteX857" fmla="*/ 7307 w 10000"/>
                  <a:gd name="connsiteY857" fmla="*/ 9080 h 10000"/>
                  <a:gd name="connsiteX858" fmla="*/ 7324 w 10000"/>
                  <a:gd name="connsiteY858" fmla="*/ 9054 h 10000"/>
                  <a:gd name="connsiteX859" fmla="*/ 7341 w 10000"/>
                  <a:gd name="connsiteY859" fmla="*/ 9054 h 10000"/>
                  <a:gd name="connsiteX860" fmla="*/ 7352 w 10000"/>
                  <a:gd name="connsiteY860" fmla="*/ 9054 h 10000"/>
                  <a:gd name="connsiteX861" fmla="*/ 7346 w 10000"/>
                  <a:gd name="connsiteY861" fmla="*/ 9032 h 10000"/>
                  <a:gd name="connsiteX862" fmla="*/ 7341 w 10000"/>
                  <a:gd name="connsiteY862" fmla="*/ 9022 h 10000"/>
                  <a:gd name="connsiteX863" fmla="*/ 7352 w 10000"/>
                  <a:gd name="connsiteY863" fmla="*/ 8999 h 10000"/>
                  <a:gd name="connsiteX864" fmla="*/ 7360 w 10000"/>
                  <a:gd name="connsiteY864" fmla="*/ 8967 h 10000"/>
                  <a:gd name="connsiteX865" fmla="*/ 7368 w 10000"/>
                  <a:gd name="connsiteY865" fmla="*/ 8922 h 10000"/>
                  <a:gd name="connsiteX866" fmla="*/ 7377 w 10000"/>
                  <a:gd name="connsiteY866" fmla="*/ 8896 h 10000"/>
                  <a:gd name="connsiteX867" fmla="*/ 7380 w 10000"/>
                  <a:gd name="connsiteY867" fmla="*/ 8867 h 10000"/>
                  <a:gd name="connsiteX868" fmla="*/ 7402 w 10000"/>
                  <a:gd name="connsiteY868" fmla="*/ 8824 h 10000"/>
                  <a:gd name="connsiteX869" fmla="*/ 7402 w 10000"/>
                  <a:gd name="connsiteY869" fmla="*/ 8808 h 10000"/>
                  <a:gd name="connsiteX870" fmla="*/ 7393 w 10000"/>
                  <a:gd name="connsiteY870" fmla="*/ 8795 h 10000"/>
                  <a:gd name="connsiteX871" fmla="*/ 7388 w 10000"/>
                  <a:gd name="connsiteY871" fmla="*/ 8799 h 10000"/>
                  <a:gd name="connsiteX872" fmla="*/ 7396 w 10000"/>
                  <a:gd name="connsiteY872" fmla="*/ 8789 h 10000"/>
                  <a:gd name="connsiteX873" fmla="*/ 7404 w 10000"/>
                  <a:gd name="connsiteY873" fmla="*/ 8789 h 10000"/>
                  <a:gd name="connsiteX874" fmla="*/ 7421 w 10000"/>
                  <a:gd name="connsiteY874" fmla="*/ 8769 h 10000"/>
                  <a:gd name="connsiteX875" fmla="*/ 7443 w 10000"/>
                  <a:gd name="connsiteY875" fmla="*/ 8763 h 10000"/>
                  <a:gd name="connsiteX876" fmla="*/ 7452 w 10000"/>
                  <a:gd name="connsiteY876" fmla="*/ 8769 h 10000"/>
                  <a:gd name="connsiteX877" fmla="*/ 7468 w 10000"/>
                  <a:gd name="connsiteY877" fmla="*/ 8769 h 10000"/>
                  <a:gd name="connsiteX878" fmla="*/ 7499 w 10000"/>
                  <a:gd name="connsiteY878" fmla="*/ 8763 h 10000"/>
                  <a:gd name="connsiteX879" fmla="*/ 7526 w 10000"/>
                  <a:gd name="connsiteY879" fmla="*/ 8763 h 10000"/>
                  <a:gd name="connsiteX880" fmla="*/ 7532 w 10000"/>
                  <a:gd name="connsiteY880" fmla="*/ 8763 h 10000"/>
                  <a:gd name="connsiteX881" fmla="*/ 7554 w 10000"/>
                  <a:gd name="connsiteY881" fmla="*/ 8744 h 10000"/>
                  <a:gd name="connsiteX882" fmla="*/ 7571 w 10000"/>
                  <a:gd name="connsiteY882" fmla="*/ 8731 h 10000"/>
                  <a:gd name="connsiteX883" fmla="*/ 7587 w 10000"/>
                  <a:gd name="connsiteY883" fmla="*/ 8711 h 10000"/>
                  <a:gd name="connsiteX884" fmla="*/ 7607 w 10000"/>
                  <a:gd name="connsiteY884" fmla="*/ 8711 h 10000"/>
                  <a:gd name="connsiteX885" fmla="*/ 7634 w 10000"/>
                  <a:gd name="connsiteY885" fmla="*/ 8705 h 10000"/>
                  <a:gd name="connsiteX886" fmla="*/ 7643 w 10000"/>
                  <a:gd name="connsiteY886" fmla="*/ 8682 h 10000"/>
                  <a:gd name="connsiteX887" fmla="*/ 7654 w 10000"/>
                  <a:gd name="connsiteY887" fmla="*/ 8666 h 10000"/>
                  <a:gd name="connsiteX888" fmla="*/ 7668 w 10000"/>
                  <a:gd name="connsiteY888" fmla="*/ 8666 h 10000"/>
                  <a:gd name="connsiteX889" fmla="*/ 7676 w 10000"/>
                  <a:gd name="connsiteY889" fmla="*/ 8682 h 10000"/>
                  <a:gd name="connsiteX890" fmla="*/ 7704 w 10000"/>
                  <a:gd name="connsiteY890" fmla="*/ 8669 h 10000"/>
                  <a:gd name="connsiteX891" fmla="*/ 7712 w 10000"/>
                  <a:gd name="connsiteY891" fmla="*/ 8669 h 10000"/>
                  <a:gd name="connsiteX892" fmla="*/ 7720 w 10000"/>
                  <a:gd name="connsiteY892" fmla="*/ 8669 h 10000"/>
                  <a:gd name="connsiteX893" fmla="*/ 7726 w 10000"/>
                  <a:gd name="connsiteY893" fmla="*/ 8656 h 10000"/>
                  <a:gd name="connsiteX894" fmla="*/ 7734 w 10000"/>
                  <a:gd name="connsiteY894" fmla="*/ 8650 h 10000"/>
                  <a:gd name="connsiteX895" fmla="*/ 7742 w 10000"/>
                  <a:gd name="connsiteY895" fmla="*/ 8650 h 10000"/>
                  <a:gd name="connsiteX896" fmla="*/ 7759 w 10000"/>
                  <a:gd name="connsiteY896" fmla="*/ 8650 h 10000"/>
                  <a:gd name="connsiteX897" fmla="*/ 7756 w 10000"/>
                  <a:gd name="connsiteY897" fmla="*/ 8630 h 10000"/>
                  <a:gd name="connsiteX898" fmla="*/ 7751 w 10000"/>
                  <a:gd name="connsiteY898" fmla="*/ 8627 h 10000"/>
                  <a:gd name="connsiteX899" fmla="*/ 7742 w 10000"/>
                  <a:gd name="connsiteY899" fmla="*/ 8620 h 10000"/>
                  <a:gd name="connsiteX900" fmla="*/ 7734 w 10000"/>
                  <a:gd name="connsiteY900" fmla="*/ 8591 h 10000"/>
                  <a:gd name="connsiteX901" fmla="*/ 7709 w 10000"/>
                  <a:gd name="connsiteY901" fmla="*/ 8582 h 10000"/>
                  <a:gd name="connsiteX902" fmla="*/ 7695 w 10000"/>
                  <a:gd name="connsiteY902" fmla="*/ 8578 h 10000"/>
                  <a:gd name="connsiteX903" fmla="*/ 7668 w 10000"/>
                  <a:gd name="connsiteY903" fmla="*/ 8562 h 10000"/>
                  <a:gd name="connsiteX904" fmla="*/ 7645 w 10000"/>
                  <a:gd name="connsiteY904" fmla="*/ 8552 h 10000"/>
                  <a:gd name="connsiteX905" fmla="*/ 7615 w 10000"/>
                  <a:gd name="connsiteY905" fmla="*/ 8543 h 10000"/>
                  <a:gd name="connsiteX906" fmla="*/ 7596 w 10000"/>
                  <a:gd name="connsiteY906" fmla="*/ 8527 h 10000"/>
                  <a:gd name="connsiteX907" fmla="*/ 7565 w 10000"/>
                  <a:gd name="connsiteY907" fmla="*/ 8494 h 10000"/>
                  <a:gd name="connsiteX908" fmla="*/ 7562 w 10000"/>
                  <a:gd name="connsiteY908" fmla="*/ 8475 h 10000"/>
                  <a:gd name="connsiteX909" fmla="*/ 7540 w 10000"/>
                  <a:gd name="connsiteY909" fmla="*/ 8455 h 10000"/>
                  <a:gd name="connsiteX910" fmla="*/ 7535 w 10000"/>
                  <a:gd name="connsiteY910" fmla="*/ 8446 h 10000"/>
                  <a:gd name="connsiteX911" fmla="*/ 7535 w 10000"/>
                  <a:gd name="connsiteY911" fmla="*/ 8420 h 10000"/>
                  <a:gd name="connsiteX912" fmla="*/ 7535 w 10000"/>
                  <a:gd name="connsiteY912" fmla="*/ 8391 h 10000"/>
                  <a:gd name="connsiteX913" fmla="*/ 7548 w 10000"/>
                  <a:gd name="connsiteY913" fmla="*/ 8345 h 10000"/>
                  <a:gd name="connsiteX914" fmla="*/ 7562 w 10000"/>
                  <a:gd name="connsiteY914" fmla="*/ 8319 h 10000"/>
                  <a:gd name="connsiteX915" fmla="*/ 7582 w 10000"/>
                  <a:gd name="connsiteY915" fmla="*/ 8310 h 10000"/>
                  <a:gd name="connsiteX916" fmla="*/ 7607 w 10000"/>
                  <a:gd name="connsiteY916" fmla="*/ 8300 h 10000"/>
                  <a:gd name="connsiteX917" fmla="*/ 7629 w 10000"/>
                  <a:gd name="connsiteY917" fmla="*/ 8300 h 10000"/>
                  <a:gd name="connsiteX918" fmla="*/ 7651 w 10000"/>
                  <a:gd name="connsiteY918" fmla="*/ 8297 h 10000"/>
                  <a:gd name="connsiteX919" fmla="*/ 7668 w 10000"/>
                  <a:gd name="connsiteY919" fmla="*/ 8280 h 10000"/>
                  <a:gd name="connsiteX920" fmla="*/ 7687 w 10000"/>
                  <a:gd name="connsiteY920" fmla="*/ 8267 h 10000"/>
                  <a:gd name="connsiteX921" fmla="*/ 7693 w 10000"/>
                  <a:gd name="connsiteY921" fmla="*/ 8261 h 10000"/>
                  <a:gd name="connsiteX922" fmla="*/ 7701 w 10000"/>
                  <a:gd name="connsiteY922" fmla="*/ 8248 h 10000"/>
                  <a:gd name="connsiteX923" fmla="*/ 7712 w 10000"/>
                  <a:gd name="connsiteY923" fmla="*/ 8238 h 10000"/>
                  <a:gd name="connsiteX924" fmla="*/ 7731 w 10000"/>
                  <a:gd name="connsiteY924" fmla="*/ 8222 h 10000"/>
                  <a:gd name="connsiteX925" fmla="*/ 7740 w 10000"/>
                  <a:gd name="connsiteY925" fmla="*/ 8206 h 10000"/>
                  <a:gd name="connsiteX926" fmla="*/ 7756 w 10000"/>
                  <a:gd name="connsiteY926" fmla="*/ 8183 h 10000"/>
                  <a:gd name="connsiteX927" fmla="*/ 7773 w 10000"/>
                  <a:gd name="connsiteY927" fmla="*/ 8177 h 10000"/>
                  <a:gd name="connsiteX928" fmla="*/ 7784 w 10000"/>
                  <a:gd name="connsiteY928" fmla="*/ 8183 h 10000"/>
                  <a:gd name="connsiteX929" fmla="*/ 7801 w 10000"/>
                  <a:gd name="connsiteY929" fmla="*/ 8174 h 10000"/>
                  <a:gd name="connsiteX930" fmla="*/ 7801 w 10000"/>
                  <a:gd name="connsiteY930" fmla="*/ 8157 h 10000"/>
                  <a:gd name="connsiteX931" fmla="*/ 7817 w 10000"/>
                  <a:gd name="connsiteY931" fmla="*/ 8164 h 10000"/>
                  <a:gd name="connsiteX932" fmla="*/ 7837 w 10000"/>
                  <a:gd name="connsiteY932" fmla="*/ 8164 h 10000"/>
                  <a:gd name="connsiteX933" fmla="*/ 7856 w 10000"/>
                  <a:gd name="connsiteY933" fmla="*/ 8164 h 10000"/>
                  <a:gd name="connsiteX934" fmla="*/ 7870 w 10000"/>
                  <a:gd name="connsiteY934" fmla="*/ 8167 h 10000"/>
                  <a:gd name="connsiteX935" fmla="*/ 7881 w 10000"/>
                  <a:gd name="connsiteY935" fmla="*/ 8174 h 10000"/>
                  <a:gd name="connsiteX936" fmla="*/ 7898 w 10000"/>
                  <a:gd name="connsiteY936" fmla="*/ 8187 h 10000"/>
                  <a:gd name="connsiteX937" fmla="*/ 7917 w 10000"/>
                  <a:gd name="connsiteY937" fmla="*/ 8187 h 10000"/>
                  <a:gd name="connsiteX938" fmla="*/ 7928 w 10000"/>
                  <a:gd name="connsiteY938" fmla="*/ 8157 h 10000"/>
                  <a:gd name="connsiteX939" fmla="*/ 7942 w 10000"/>
                  <a:gd name="connsiteY939" fmla="*/ 8157 h 10000"/>
                  <a:gd name="connsiteX940" fmla="*/ 7958 w 10000"/>
                  <a:gd name="connsiteY940" fmla="*/ 8164 h 10000"/>
                  <a:gd name="connsiteX941" fmla="*/ 7983 w 10000"/>
                  <a:gd name="connsiteY941" fmla="*/ 8144 h 10000"/>
                  <a:gd name="connsiteX942" fmla="*/ 8000 w 10000"/>
                  <a:gd name="connsiteY942" fmla="*/ 8109 h 10000"/>
                  <a:gd name="connsiteX943" fmla="*/ 7994 w 10000"/>
                  <a:gd name="connsiteY943" fmla="*/ 8093 h 10000"/>
                  <a:gd name="connsiteX944" fmla="*/ 7983 w 10000"/>
                  <a:gd name="connsiteY944" fmla="*/ 8070 h 10000"/>
                  <a:gd name="connsiteX945" fmla="*/ 7986 w 10000"/>
                  <a:gd name="connsiteY945" fmla="*/ 8063 h 10000"/>
                  <a:gd name="connsiteX946" fmla="*/ 7978 w 10000"/>
                  <a:gd name="connsiteY946" fmla="*/ 8044 h 10000"/>
                  <a:gd name="connsiteX947" fmla="*/ 7986 w 10000"/>
                  <a:gd name="connsiteY947" fmla="*/ 8002 h 10000"/>
                  <a:gd name="connsiteX948" fmla="*/ 7983 w 10000"/>
                  <a:gd name="connsiteY948" fmla="*/ 7947 h 10000"/>
                  <a:gd name="connsiteX949" fmla="*/ 7961 w 10000"/>
                  <a:gd name="connsiteY949" fmla="*/ 7931 h 10000"/>
                  <a:gd name="connsiteX950" fmla="*/ 7958 w 10000"/>
                  <a:gd name="connsiteY950" fmla="*/ 7898 h 10000"/>
                  <a:gd name="connsiteX951" fmla="*/ 7953 w 10000"/>
                  <a:gd name="connsiteY951" fmla="*/ 7856 h 10000"/>
                  <a:gd name="connsiteX952" fmla="*/ 7967 w 10000"/>
                  <a:gd name="connsiteY952" fmla="*/ 7837 h 10000"/>
                  <a:gd name="connsiteX953" fmla="*/ 7950 w 10000"/>
                  <a:gd name="connsiteY953" fmla="*/ 7824 h 10000"/>
                  <a:gd name="connsiteX954" fmla="*/ 7906 w 10000"/>
                  <a:gd name="connsiteY954" fmla="*/ 7814 h 10000"/>
                  <a:gd name="connsiteX955" fmla="*/ 7878 w 10000"/>
                  <a:gd name="connsiteY955" fmla="*/ 7814 h 10000"/>
                  <a:gd name="connsiteX956" fmla="*/ 7870 w 10000"/>
                  <a:gd name="connsiteY956" fmla="*/ 7795 h 10000"/>
                  <a:gd name="connsiteX957" fmla="*/ 7878 w 10000"/>
                  <a:gd name="connsiteY957" fmla="*/ 7778 h 10000"/>
                  <a:gd name="connsiteX958" fmla="*/ 7881 w 10000"/>
                  <a:gd name="connsiteY958" fmla="*/ 7775 h 10000"/>
                  <a:gd name="connsiteX959" fmla="*/ 7878 w 10000"/>
                  <a:gd name="connsiteY959" fmla="*/ 7743 h 10000"/>
                  <a:gd name="connsiteX960" fmla="*/ 7895 w 10000"/>
                  <a:gd name="connsiteY960" fmla="*/ 7733 h 10000"/>
                  <a:gd name="connsiteX961" fmla="*/ 7911 w 10000"/>
                  <a:gd name="connsiteY961" fmla="*/ 7710 h 10000"/>
                  <a:gd name="connsiteX962" fmla="*/ 7911 w 10000"/>
                  <a:gd name="connsiteY962" fmla="*/ 7665 h 10000"/>
                  <a:gd name="connsiteX963" fmla="*/ 7917 w 10000"/>
                  <a:gd name="connsiteY963" fmla="*/ 7600 h 10000"/>
                  <a:gd name="connsiteX964" fmla="*/ 7928 w 10000"/>
                  <a:gd name="connsiteY964" fmla="*/ 7581 h 10000"/>
                  <a:gd name="connsiteX965" fmla="*/ 7917 w 10000"/>
                  <a:gd name="connsiteY965" fmla="*/ 7474 h 10000"/>
                  <a:gd name="connsiteX966" fmla="*/ 7873 w 10000"/>
                  <a:gd name="connsiteY966" fmla="*/ 7335 h 10000"/>
                  <a:gd name="connsiteX967" fmla="*/ 7756 w 10000"/>
                  <a:gd name="connsiteY967" fmla="*/ 7050 h 10000"/>
                  <a:gd name="connsiteX968" fmla="*/ 7679 w 10000"/>
                  <a:gd name="connsiteY968" fmla="*/ 6839 h 10000"/>
                  <a:gd name="connsiteX969" fmla="*/ 7668 w 10000"/>
                  <a:gd name="connsiteY969" fmla="*/ 6823 h 10000"/>
                  <a:gd name="connsiteX970" fmla="*/ 7659 w 10000"/>
                  <a:gd name="connsiteY970" fmla="*/ 6768 h 10000"/>
                  <a:gd name="connsiteX971" fmla="*/ 7659 w 10000"/>
                  <a:gd name="connsiteY971" fmla="*/ 6739 h 10000"/>
                  <a:gd name="connsiteX972" fmla="*/ 7651 w 10000"/>
                  <a:gd name="connsiteY972" fmla="*/ 6713 h 10000"/>
                  <a:gd name="connsiteX973" fmla="*/ 7654 w 10000"/>
                  <a:gd name="connsiteY973" fmla="*/ 6684 h 10000"/>
                  <a:gd name="connsiteX974" fmla="*/ 7643 w 10000"/>
                  <a:gd name="connsiteY974" fmla="*/ 6626 h 10000"/>
                  <a:gd name="connsiteX975" fmla="*/ 7629 w 10000"/>
                  <a:gd name="connsiteY975" fmla="*/ 6600 h 10000"/>
                  <a:gd name="connsiteX976" fmla="*/ 7629 w 10000"/>
                  <a:gd name="connsiteY976" fmla="*/ 6580 h 10000"/>
                  <a:gd name="connsiteX977" fmla="*/ 7623 w 10000"/>
                  <a:gd name="connsiteY977" fmla="*/ 6541 h 10000"/>
                  <a:gd name="connsiteX978" fmla="*/ 7615 w 10000"/>
                  <a:gd name="connsiteY978" fmla="*/ 6522 h 10000"/>
                  <a:gd name="connsiteX979" fmla="*/ 7598 w 10000"/>
                  <a:gd name="connsiteY979" fmla="*/ 6509 h 10000"/>
                  <a:gd name="connsiteX980" fmla="*/ 7587 w 10000"/>
                  <a:gd name="connsiteY980" fmla="*/ 6493 h 10000"/>
                  <a:gd name="connsiteX981" fmla="*/ 7579 w 10000"/>
                  <a:gd name="connsiteY981" fmla="*/ 6464 h 10000"/>
                  <a:gd name="connsiteX982" fmla="*/ 7587 w 10000"/>
                  <a:gd name="connsiteY982" fmla="*/ 6438 h 10000"/>
                  <a:gd name="connsiteX983" fmla="*/ 7596 w 10000"/>
                  <a:gd name="connsiteY983" fmla="*/ 6425 h 10000"/>
                  <a:gd name="connsiteX984" fmla="*/ 7590 w 10000"/>
                  <a:gd name="connsiteY984" fmla="*/ 6396 h 10000"/>
                  <a:gd name="connsiteX985" fmla="*/ 7590 w 10000"/>
                  <a:gd name="connsiteY985" fmla="*/ 6373 h 10000"/>
                  <a:gd name="connsiteX986" fmla="*/ 7587 w 10000"/>
                  <a:gd name="connsiteY986" fmla="*/ 6354 h 10000"/>
                  <a:gd name="connsiteX987" fmla="*/ 7582 w 10000"/>
                  <a:gd name="connsiteY987" fmla="*/ 6344 h 10000"/>
                  <a:gd name="connsiteX988" fmla="*/ 7582 w 10000"/>
                  <a:gd name="connsiteY988" fmla="*/ 6324 h 10000"/>
                  <a:gd name="connsiteX989" fmla="*/ 7571 w 10000"/>
                  <a:gd name="connsiteY989" fmla="*/ 6302 h 10000"/>
                  <a:gd name="connsiteX990" fmla="*/ 7548 w 10000"/>
                  <a:gd name="connsiteY990" fmla="*/ 6256 h 10000"/>
                  <a:gd name="connsiteX991" fmla="*/ 7546 w 10000"/>
                  <a:gd name="connsiteY991" fmla="*/ 6218 h 10000"/>
                  <a:gd name="connsiteX992" fmla="*/ 7540 w 10000"/>
                  <a:gd name="connsiteY992" fmla="*/ 6159 h 10000"/>
                  <a:gd name="connsiteX993" fmla="*/ 7535 w 10000"/>
                  <a:gd name="connsiteY993" fmla="*/ 6114 h 10000"/>
                  <a:gd name="connsiteX994" fmla="*/ 7535 w 10000"/>
                  <a:gd name="connsiteY994" fmla="*/ 6088 h 10000"/>
                  <a:gd name="connsiteX995" fmla="*/ 7540 w 10000"/>
                  <a:gd name="connsiteY995" fmla="*/ 6049 h 10000"/>
                  <a:gd name="connsiteX996" fmla="*/ 7546 w 10000"/>
                  <a:gd name="connsiteY996" fmla="*/ 6004 h 10000"/>
                  <a:gd name="connsiteX997" fmla="*/ 7548 w 10000"/>
                  <a:gd name="connsiteY997" fmla="*/ 5965 h 10000"/>
                  <a:gd name="connsiteX998" fmla="*/ 7548 w 10000"/>
                  <a:gd name="connsiteY998" fmla="*/ 5946 h 10000"/>
                  <a:gd name="connsiteX999" fmla="*/ 7548 w 10000"/>
                  <a:gd name="connsiteY999" fmla="*/ 5933 h 10000"/>
                  <a:gd name="connsiteX1000" fmla="*/ 7548 w 10000"/>
                  <a:gd name="connsiteY1000" fmla="*/ 5910 h 10000"/>
                  <a:gd name="connsiteX1001" fmla="*/ 7548 w 10000"/>
                  <a:gd name="connsiteY1001" fmla="*/ 5897 h 10000"/>
                  <a:gd name="connsiteX1002" fmla="*/ 7546 w 10000"/>
                  <a:gd name="connsiteY1002" fmla="*/ 5871 h 10000"/>
                  <a:gd name="connsiteX1003" fmla="*/ 7535 w 10000"/>
                  <a:gd name="connsiteY1003" fmla="*/ 5839 h 10000"/>
                  <a:gd name="connsiteX1004" fmla="*/ 7524 w 10000"/>
                  <a:gd name="connsiteY1004" fmla="*/ 5797 h 10000"/>
                  <a:gd name="connsiteX1005" fmla="*/ 7518 w 10000"/>
                  <a:gd name="connsiteY1005" fmla="*/ 5767 h 10000"/>
                  <a:gd name="connsiteX1006" fmla="*/ 7515 w 10000"/>
                  <a:gd name="connsiteY1006" fmla="*/ 5745 h 10000"/>
                  <a:gd name="connsiteX1007" fmla="*/ 7501 w 10000"/>
                  <a:gd name="connsiteY1007" fmla="*/ 5683 h 10000"/>
                  <a:gd name="connsiteX1008" fmla="*/ 7490 w 10000"/>
                  <a:gd name="connsiteY1008" fmla="*/ 5631 h 10000"/>
                  <a:gd name="connsiteX1009" fmla="*/ 7482 w 10000"/>
                  <a:gd name="connsiteY1009" fmla="*/ 5593 h 10000"/>
                  <a:gd name="connsiteX1010" fmla="*/ 7476 w 10000"/>
                  <a:gd name="connsiteY1010" fmla="*/ 5570 h 10000"/>
                  <a:gd name="connsiteX1011" fmla="*/ 7476 w 10000"/>
                  <a:gd name="connsiteY1011" fmla="*/ 5528 h 10000"/>
                  <a:gd name="connsiteX1012" fmla="*/ 7482 w 10000"/>
                  <a:gd name="connsiteY1012" fmla="*/ 5502 h 10000"/>
                  <a:gd name="connsiteX1013" fmla="*/ 7490 w 10000"/>
                  <a:gd name="connsiteY1013" fmla="*/ 5489 h 10000"/>
                  <a:gd name="connsiteX1014" fmla="*/ 7499 w 10000"/>
                  <a:gd name="connsiteY1014" fmla="*/ 5479 h 10000"/>
                  <a:gd name="connsiteX1015" fmla="*/ 7493 w 10000"/>
                  <a:gd name="connsiteY1015" fmla="*/ 5427 h 10000"/>
                  <a:gd name="connsiteX1016" fmla="*/ 7501 w 10000"/>
                  <a:gd name="connsiteY1016" fmla="*/ 5415 h 10000"/>
                  <a:gd name="connsiteX1017" fmla="*/ 7510 w 10000"/>
                  <a:gd name="connsiteY1017" fmla="*/ 5398 h 10000"/>
                  <a:gd name="connsiteX1018" fmla="*/ 7515 w 10000"/>
                  <a:gd name="connsiteY1018" fmla="*/ 5379 h 10000"/>
                  <a:gd name="connsiteX1019" fmla="*/ 7526 w 10000"/>
                  <a:gd name="connsiteY1019" fmla="*/ 5366 h 10000"/>
                  <a:gd name="connsiteX1020" fmla="*/ 7518 w 10000"/>
                  <a:gd name="connsiteY1020" fmla="*/ 5350 h 10000"/>
                  <a:gd name="connsiteX1021" fmla="*/ 7518 w 10000"/>
                  <a:gd name="connsiteY1021" fmla="*/ 5330 h 10000"/>
                  <a:gd name="connsiteX1022" fmla="*/ 7526 w 10000"/>
                  <a:gd name="connsiteY1022" fmla="*/ 5311 h 10000"/>
                  <a:gd name="connsiteX1023" fmla="*/ 7540 w 10000"/>
                  <a:gd name="connsiteY1023" fmla="*/ 5291 h 10000"/>
                  <a:gd name="connsiteX1024" fmla="*/ 7540 w 10000"/>
                  <a:gd name="connsiteY1024" fmla="*/ 5266 h 10000"/>
                  <a:gd name="connsiteX1025" fmla="*/ 7540 w 10000"/>
                  <a:gd name="connsiteY1025" fmla="*/ 5256 h 10000"/>
                  <a:gd name="connsiteX1026" fmla="*/ 7524 w 10000"/>
                  <a:gd name="connsiteY1026" fmla="*/ 5233 h 10000"/>
                  <a:gd name="connsiteX1027" fmla="*/ 7515 w 10000"/>
                  <a:gd name="connsiteY1027" fmla="*/ 5217 h 10000"/>
                  <a:gd name="connsiteX1028" fmla="*/ 7490 w 10000"/>
                  <a:gd name="connsiteY1028" fmla="*/ 5178 h 10000"/>
                  <a:gd name="connsiteX1029" fmla="*/ 7474 w 10000"/>
                  <a:gd name="connsiteY1029" fmla="*/ 5162 h 10000"/>
                  <a:gd name="connsiteX1030" fmla="*/ 7457 w 10000"/>
                  <a:gd name="connsiteY1030" fmla="*/ 5120 h 10000"/>
                  <a:gd name="connsiteX1031" fmla="*/ 7421 w 10000"/>
                  <a:gd name="connsiteY1031" fmla="*/ 5087 h 10000"/>
                  <a:gd name="connsiteX1032" fmla="*/ 7380 w 10000"/>
                  <a:gd name="connsiteY1032" fmla="*/ 5068 h 10000"/>
                  <a:gd name="connsiteX1033" fmla="*/ 7355 w 10000"/>
                  <a:gd name="connsiteY1033" fmla="*/ 5058 h 10000"/>
                  <a:gd name="connsiteX1034" fmla="*/ 7332 w 10000"/>
                  <a:gd name="connsiteY1034" fmla="*/ 5049 h 10000"/>
                  <a:gd name="connsiteX1035" fmla="*/ 7305 w 10000"/>
                  <a:gd name="connsiteY1035" fmla="*/ 5016 h 10000"/>
                  <a:gd name="connsiteX1036" fmla="*/ 7305 w 10000"/>
                  <a:gd name="connsiteY1036" fmla="*/ 5000 h 10000"/>
                  <a:gd name="connsiteX1037" fmla="*/ 7296 w 10000"/>
                  <a:gd name="connsiteY1037" fmla="*/ 4971 h 10000"/>
                  <a:gd name="connsiteX1038" fmla="*/ 7288 w 10000"/>
                  <a:gd name="connsiteY1038" fmla="*/ 4945 h 10000"/>
                  <a:gd name="connsiteX1039" fmla="*/ 7280 w 10000"/>
                  <a:gd name="connsiteY1039" fmla="*/ 4916 h 10000"/>
                  <a:gd name="connsiteX1040" fmla="*/ 7291 w 10000"/>
                  <a:gd name="connsiteY1040" fmla="*/ 4887 h 10000"/>
                  <a:gd name="connsiteX1041" fmla="*/ 7291 w 10000"/>
                  <a:gd name="connsiteY1041" fmla="*/ 4858 h 10000"/>
                  <a:gd name="connsiteX1042" fmla="*/ 7271 w 10000"/>
                  <a:gd name="connsiteY1042" fmla="*/ 4819 h 10000"/>
                  <a:gd name="connsiteX1043" fmla="*/ 7255 w 10000"/>
                  <a:gd name="connsiteY1043" fmla="*/ 4828 h 10000"/>
                  <a:gd name="connsiteX1044" fmla="*/ 7235 w 10000"/>
                  <a:gd name="connsiteY1044" fmla="*/ 4841 h 10000"/>
                  <a:gd name="connsiteX1045" fmla="*/ 7216 w 10000"/>
                  <a:gd name="connsiteY1045" fmla="*/ 4867 h 10000"/>
                  <a:gd name="connsiteX1046" fmla="*/ 7191 w 10000"/>
                  <a:gd name="connsiteY1046" fmla="*/ 4870 h 10000"/>
                  <a:gd name="connsiteX1047" fmla="*/ 7155 w 10000"/>
                  <a:gd name="connsiteY1047" fmla="*/ 4887 h 10000"/>
                  <a:gd name="connsiteX1048" fmla="*/ 7122 w 10000"/>
                  <a:gd name="connsiteY1048" fmla="*/ 4893 h 10000"/>
                  <a:gd name="connsiteX1049" fmla="*/ 7105 w 10000"/>
                  <a:gd name="connsiteY1049" fmla="*/ 4896 h 10000"/>
                  <a:gd name="connsiteX1050" fmla="*/ 7094 w 10000"/>
                  <a:gd name="connsiteY1050" fmla="*/ 4916 h 10000"/>
                  <a:gd name="connsiteX1051" fmla="*/ 7080 w 10000"/>
                  <a:gd name="connsiteY1051" fmla="*/ 4903 h 10000"/>
                  <a:gd name="connsiteX1052" fmla="*/ 7072 w 10000"/>
                  <a:gd name="connsiteY1052" fmla="*/ 4851 h 10000"/>
                  <a:gd name="connsiteX1053" fmla="*/ 7042 w 10000"/>
                  <a:gd name="connsiteY1053" fmla="*/ 4819 h 10000"/>
                  <a:gd name="connsiteX1054" fmla="*/ 7030 w 10000"/>
                  <a:gd name="connsiteY1054" fmla="*/ 4780 h 10000"/>
                  <a:gd name="connsiteX1055" fmla="*/ 7039 w 10000"/>
                  <a:gd name="connsiteY1055" fmla="*/ 4757 h 10000"/>
                  <a:gd name="connsiteX1056" fmla="*/ 7047 w 10000"/>
                  <a:gd name="connsiteY1056" fmla="*/ 4744 h 10000"/>
                  <a:gd name="connsiteX1057" fmla="*/ 7022 w 10000"/>
                  <a:gd name="connsiteY1057" fmla="*/ 4725 h 10000"/>
                  <a:gd name="connsiteX1058" fmla="*/ 7000 w 10000"/>
                  <a:gd name="connsiteY1058" fmla="*/ 4715 h 10000"/>
                  <a:gd name="connsiteX1059" fmla="*/ 6975 w 10000"/>
                  <a:gd name="connsiteY1059" fmla="*/ 4709 h 10000"/>
                  <a:gd name="connsiteX1060" fmla="*/ 6945 w 10000"/>
                  <a:gd name="connsiteY1060" fmla="*/ 4696 h 10000"/>
                  <a:gd name="connsiteX1061" fmla="*/ 6953 w 10000"/>
                  <a:gd name="connsiteY1061" fmla="*/ 4679 h 10000"/>
                  <a:gd name="connsiteX1062" fmla="*/ 6961 w 10000"/>
                  <a:gd name="connsiteY1062" fmla="*/ 4660 h 10000"/>
                  <a:gd name="connsiteX1063" fmla="*/ 6983 w 10000"/>
                  <a:gd name="connsiteY1063" fmla="*/ 4644 h 10000"/>
                  <a:gd name="connsiteX1064" fmla="*/ 7014 w 10000"/>
                  <a:gd name="connsiteY1064" fmla="*/ 4634 h 10000"/>
                  <a:gd name="connsiteX1065" fmla="*/ 7025 w 10000"/>
                  <a:gd name="connsiteY1065" fmla="*/ 4615 h 10000"/>
                  <a:gd name="connsiteX1066" fmla="*/ 7047 w 10000"/>
                  <a:gd name="connsiteY1066" fmla="*/ 4582 h 10000"/>
                  <a:gd name="connsiteX1067" fmla="*/ 7069 w 10000"/>
                  <a:gd name="connsiteY1067" fmla="*/ 4563 h 10000"/>
                  <a:gd name="connsiteX1068" fmla="*/ 7078 w 10000"/>
                  <a:gd name="connsiteY1068" fmla="*/ 4553 h 10000"/>
                  <a:gd name="connsiteX1069" fmla="*/ 7097 w 10000"/>
                  <a:gd name="connsiteY1069" fmla="*/ 4527 h 10000"/>
                  <a:gd name="connsiteX1070" fmla="*/ 7122 w 10000"/>
                  <a:gd name="connsiteY1070" fmla="*/ 4517 h 10000"/>
                  <a:gd name="connsiteX1071" fmla="*/ 7139 w 10000"/>
                  <a:gd name="connsiteY1071" fmla="*/ 4488 h 10000"/>
                  <a:gd name="connsiteX1072" fmla="*/ 7147 w 10000"/>
                  <a:gd name="connsiteY1072" fmla="*/ 4459 h 10000"/>
                  <a:gd name="connsiteX1073" fmla="*/ 7161 w 10000"/>
                  <a:gd name="connsiteY1073" fmla="*/ 4440 h 10000"/>
                  <a:gd name="connsiteX1074" fmla="*/ 7177 w 10000"/>
                  <a:gd name="connsiteY1074" fmla="*/ 4430 h 10000"/>
                  <a:gd name="connsiteX1075" fmla="*/ 7202 w 10000"/>
                  <a:gd name="connsiteY1075" fmla="*/ 4407 h 10000"/>
                  <a:gd name="connsiteX1076" fmla="*/ 7224 w 10000"/>
                  <a:gd name="connsiteY1076" fmla="*/ 4417 h 10000"/>
                  <a:gd name="connsiteX1077" fmla="*/ 7241 w 10000"/>
                  <a:gd name="connsiteY1077" fmla="*/ 4404 h 10000"/>
                  <a:gd name="connsiteX1078" fmla="*/ 7263 w 10000"/>
                  <a:gd name="connsiteY1078" fmla="*/ 4398 h 10000"/>
                  <a:gd name="connsiteX1079" fmla="*/ 7283 w 10000"/>
                  <a:gd name="connsiteY1079" fmla="*/ 4424 h 10000"/>
                  <a:gd name="connsiteX1080" fmla="*/ 7305 w 10000"/>
                  <a:gd name="connsiteY1080" fmla="*/ 4433 h 10000"/>
                  <a:gd name="connsiteX1081" fmla="*/ 7332 w 10000"/>
                  <a:gd name="connsiteY1081" fmla="*/ 4443 h 10000"/>
                  <a:gd name="connsiteX1082" fmla="*/ 7380 w 10000"/>
                  <a:gd name="connsiteY1082" fmla="*/ 4398 h 10000"/>
                  <a:gd name="connsiteX1083" fmla="*/ 7404 w 10000"/>
                  <a:gd name="connsiteY1083" fmla="*/ 4378 h 10000"/>
                  <a:gd name="connsiteX1084" fmla="*/ 7418 w 10000"/>
                  <a:gd name="connsiteY1084" fmla="*/ 4369 h 10000"/>
                  <a:gd name="connsiteX1085" fmla="*/ 7443 w 10000"/>
                  <a:gd name="connsiteY1085" fmla="*/ 4356 h 10000"/>
                  <a:gd name="connsiteX1086" fmla="*/ 7460 w 10000"/>
                  <a:gd name="connsiteY1086" fmla="*/ 4385 h 10000"/>
                  <a:gd name="connsiteX1087" fmla="*/ 7460 w 10000"/>
                  <a:gd name="connsiteY1087" fmla="*/ 4404 h 10000"/>
                  <a:gd name="connsiteX1088" fmla="*/ 7499 w 10000"/>
                  <a:gd name="connsiteY1088" fmla="*/ 4417 h 10000"/>
                  <a:gd name="connsiteX1089" fmla="*/ 7515 w 10000"/>
                  <a:gd name="connsiteY1089" fmla="*/ 4414 h 10000"/>
                  <a:gd name="connsiteX1090" fmla="*/ 7565 w 10000"/>
                  <a:gd name="connsiteY1090" fmla="*/ 4385 h 10000"/>
                  <a:gd name="connsiteX1091" fmla="*/ 7579 w 10000"/>
                  <a:gd name="connsiteY1091" fmla="*/ 4346 h 10000"/>
                  <a:gd name="connsiteX1092" fmla="*/ 7582 w 10000"/>
                  <a:gd name="connsiteY1092" fmla="*/ 4317 h 10000"/>
                  <a:gd name="connsiteX1093" fmla="*/ 7590 w 10000"/>
                  <a:gd name="connsiteY1093" fmla="*/ 4301 h 10000"/>
                  <a:gd name="connsiteX1094" fmla="*/ 7612 w 10000"/>
                  <a:gd name="connsiteY1094" fmla="*/ 4271 h 10000"/>
                  <a:gd name="connsiteX1095" fmla="*/ 7623 w 10000"/>
                  <a:gd name="connsiteY1095" fmla="*/ 4262 h 10000"/>
                  <a:gd name="connsiteX1096" fmla="*/ 7634 w 10000"/>
                  <a:gd name="connsiteY1096" fmla="*/ 4245 h 10000"/>
                  <a:gd name="connsiteX1097" fmla="*/ 7645 w 10000"/>
                  <a:gd name="connsiteY1097" fmla="*/ 4265 h 10000"/>
                  <a:gd name="connsiteX1098" fmla="*/ 7670 w 10000"/>
                  <a:gd name="connsiteY1098" fmla="*/ 4284 h 10000"/>
                  <a:gd name="connsiteX1099" fmla="*/ 7701 w 10000"/>
                  <a:gd name="connsiteY1099" fmla="*/ 4275 h 10000"/>
                  <a:gd name="connsiteX1100" fmla="*/ 7717 w 10000"/>
                  <a:gd name="connsiteY1100" fmla="*/ 4275 h 10000"/>
                  <a:gd name="connsiteX1101" fmla="*/ 7740 w 10000"/>
                  <a:gd name="connsiteY1101" fmla="*/ 4284 h 10000"/>
                  <a:gd name="connsiteX1102" fmla="*/ 7767 w 10000"/>
                  <a:gd name="connsiteY1102" fmla="*/ 4284 h 10000"/>
                  <a:gd name="connsiteX1103" fmla="*/ 7895 w 10000"/>
                  <a:gd name="connsiteY1103" fmla="*/ 4207 h 10000"/>
                  <a:gd name="connsiteX1104" fmla="*/ 7895 w 10000"/>
                  <a:gd name="connsiteY1104" fmla="*/ 4187 h 10000"/>
                  <a:gd name="connsiteX1105" fmla="*/ 7895 w 10000"/>
                  <a:gd name="connsiteY1105" fmla="*/ 4171 h 10000"/>
                  <a:gd name="connsiteX1106" fmla="*/ 7903 w 10000"/>
                  <a:gd name="connsiteY1106" fmla="*/ 4148 h 10000"/>
                  <a:gd name="connsiteX1107" fmla="*/ 7917 w 10000"/>
                  <a:gd name="connsiteY1107" fmla="*/ 4158 h 10000"/>
                  <a:gd name="connsiteX1108" fmla="*/ 7967 w 10000"/>
                  <a:gd name="connsiteY1108" fmla="*/ 4203 h 10000"/>
                  <a:gd name="connsiteX1109" fmla="*/ 7994 w 10000"/>
                  <a:gd name="connsiteY1109" fmla="*/ 4203 h 10000"/>
                  <a:gd name="connsiteX1110" fmla="*/ 8064 w 10000"/>
                  <a:gd name="connsiteY1110" fmla="*/ 4242 h 10000"/>
                  <a:gd name="connsiteX1111" fmla="*/ 8083 w 10000"/>
                  <a:gd name="connsiteY1111" fmla="*/ 4245 h 10000"/>
                  <a:gd name="connsiteX1112" fmla="*/ 8105 w 10000"/>
                  <a:gd name="connsiteY1112" fmla="*/ 4226 h 10000"/>
                  <a:gd name="connsiteX1113" fmla="*/ 8136 w 10000"/>
                  <a:gd name="connsiteY1113" fmla="*/ 4187 h 10000"/>
                  <a:gd name="connsiteX1114" fmla="*/ 8161 w 10000"/>
                  <a:gd name="connsiteY1114" fmla="*/ 4168 h 10000"/>
                  <a:gd name="connsiteX1115" fmla="*/ 8172 w 10000"/>
                  <a:gd name="connsiteY1115" fmla="*/ 4161 h 10000"/>
                  <a:gd name="connsiteX1116" fmla="*/ 8208 w 10000"/>
                  <a:gd name="connsiteY1116" fmla="*/ 4168 h 10000"/>
                  <a:gd name="connsiteX1117" fmla="*/ 8235 w 10000"/>
                  <a:gd name="connsiteY1117" fmla="*/ 4168 h 10000"/>
                  <a:gd name="connsiteX1118" fmla="*/ 8258 w 10000"/>
                  <a:gd name="connsiteY1118" fmla="*/ 4152 h 10000"/>
                  <a:gd name="connsiteX1119" fmla="*/ 8283 w 10000"/>
                  <a:gd name="connsiteY1119" fmla="*/ 4152 h 10000"/>
                  <a:gd name="connsiteX1120" fmla="*/ 8299 w 10000"/>
                  <a:gd name="connsiteY1120" fmla="*/ 4132 h 10000"/>
                  <a:gd name="connsiteX1121" fmla="*/ 8316 w 10000"/>
                  <a:gd name="connsiteY1121" fmla="*/ 4113 h 10000"/>
                  <a:gd name="connsiteX1122" fmla="*/ 8330 w 10000"/>
                  <a:gd name="connsiteY1122" fmla="*/ 4084 h 10000"/>
                  <a:gd name="connsiteX1123" fmla="*/ 8341 w 10000"/>
                  <a:gd name="connsiteY1123" fmla="*/ 4058 h 10000"/>
                  <a:gd name="connsiteX1124" fmla="*/ 8349 w 10000"/>
                  <a:gd name="connsiteY1124" fmla="*/ 4064 h 10000"/>
                  <a:gd name="connsiteX1125" fmla="*/ 8366 w 10000"/>
                  <a:gd name="connsiteY1125" fmla="*/ 4067 h 10000"/>
                  <a:gd name="connsiteX1126" fmla="*/ 8374 w 10000"/>
                  <a:gd name="connsiteY1126" fmla="*/ 4084 h 10000"/>
                  <a:gd name="connsiteX1127" fmla="*/ 8402 w 10000"/>
                  <a:gd name="connsiteY1127" fmla="*/ 4054 h 10000"/>
                  <a:gd name="connsiteX1128" fmla="*/ 8427 w 10000"/>
                  <a:gd name="connsiteY1128" fmla="*/ 4028 h 10000"/>
                  <a:gd name="connsiteX1129" fmla="*/ 8438 w 10000"/>
                  <a:gd name="connsiteY1129" fmla="*/ 4025 h 10000"/>
                  <a:gd name="connsiteX1130" fmla="*/ 8468 w 10000"/>
                  <a:gd name="connsiteY1130" fmla="*/ 4006 h 10000"/>
                  <a:gd name="connsiteX1131" fmla="*/ 8485 w 10000"/>
                  <a:gd name="connsiteY1131" fmla="*/ 3999 h 10000"/>
                  <a:gd name="connsiteX1132" fmla="*/ 8493 w 10000"/>
                  <a:gd name="connsiteY1132" fmla="*/ 4025 h 10000"/>
                  <a:gd name="connsiteX1133" fmla="*/ 8515 w 10000"/>
                  <a:gd name="connsiteY1133" fmla="*/ 4028 h 10000"/>
                  <a:gd name="connsiteX1134" fmla="*/ 8543 w 10000"/>
                  <a:gd name="connsiteY1134" fmla="*/ 4009 h 10000"/>
                  <a:gd name="connsiteX1135" fmla="*/ 8551 w 10000"/>
                  <a:gd name="connsiteY1135" fmla="*/ 3990 h 10000"/>
                  <a:gd name="connsiteX1136" fmla="*/ 8582 w 10000"/>
                  <a:gd name="connsiteY1136" fmla="*/ 3977 h 10000"/>
                  <a:gd name="connsiteX1137" fmla="*/ 8596 w 10000"/>
                  <a:gd name="connsiteY1137" fmla="*/ 3977 h 10000"/>
                  <a:gd name="connsiteX1138" fmla="*/ 8607 w 10000"/>
                  <a:gd name="connsiteY1138" fmla="*/ 3980 h 10000"/>
                  <a:gd name="connsiteX1139" fmla="*/ 8645 w 10000"/>
                  <a:gd name="connsiteY1139" fmla="*/ 3970 h 10000"/>
                  <a:gd name="connsiteX1140" fmla="*/ 8654 w 10000"/>
                  <a:gd name="connsiteY1140" fmla="*/ 3951 h 10000"/>
                  <a:gd name="connsiteX1141" fmla="*/ 8670 w 10000"/>
                  <a:gd name="connsiteY1141" fmla="*/ 3935 h 10000"/>
                  <a:gd name="connsiteX1142" fmla="*/ 8695 w 10000"/>
                  <a:gd name="connsiteY1142" fmla="*/ 3935 h 10000"/>
                  <a:gd name="connsiteX1143" fmla="*/ 8704 w 10000"/>
                  <a:gd name="connsiteY1143" fmla="*/ 3951 h 10000"/>
                  <a:gd name="connsiteX1144" fmla="*/ 8717 w 10000"/>
                  <a:gd name="connsiteY1144" fmla="*/ 3964 h 10000"/>
                  <a:gd name="connsiteX1145" fmla="*/ 8751 w 10000"/>
                  <a:gd name="connsiteY1145" fmla="*/ 3951 h 10000"/>
                  <a:gd name="connsiteX1146" fmla="*/ 8776 w 10000"/>
                  <a:gd name="connsiteY1146" fmla="*/ 3935 h 10000"/>
                  <a:gd name="connsiteX1147" fmla="*/ 8798 w 10000"/>
                  <a:gd name="connsiteY1147" fmla="*/ 3925 h 10000"/>
                  <a:gd name="connsiteX1148" fmla="*/ 8806 w 10000"/>
                  <a:gd name="connsiteY1148" fmla="*/ 3892 h 10000"/>
                  <a:gd name="connsiteX1149" fmla="*/ 8814 w 10000"/>
                  <a:gd name="connsiteY1149" fmla="*/ 3876 h 10000"/>
                  <a:gd name="connsiteX1150" fmla="*/ 8839 w 10000"/>
                  <a:gd name="connsiteY1150" fmla="*/ 3873 h 10000"/>
                  <a:gd name="connsiteX1151" fmla="*/ 8842 w 10000"/>
                  <a:gd name="connsiteY1151" fmla="*/ 3876 h 10000"/>
                  <a:gd name="connsiteX1152" fmla="*/ 8856 w 10000"/>
                  <a:gd name="connsiteY1152" fmla="*/ 3863 h 10000"/>
                  <a:gd name="connsiteX1153" fmla="*/ 8856 w 10000"/>
                  <a:gd name="connsiteY1153" fmla="*/ 3841 h 10000"/>
                  <a:gd name="connsiteX1154" fmla="*/ 8870 w 10000"/>
                  <a:gd name="connsiteY1154" fmla="*/ 3821 h 10000"/>
                  <a:gd name="connsiteX1155" fmla="*/ 8903 w 10000"/>
                  <a:gd name="connsiteY1155" fmla="*/ 3802 h 10000"/>
                  <a:gd name="connsiteX1156" fmla="*/ 8914 w 10000"/>
                  <a:gd name="connsiteY1156" fmla="*/ 3782 h 10000"/>
                  <a:gd name="connsiteX1157" fmla="*/ 8939 w 10000"/>
                  <a:gd name="connsiteY1157" fmla="*/ 3782 h 10000"/>
                  <a:gd name="connsiteX1158" fmla="*/ 8961 w 10000"/>
                  <a:gd name="connsiteY1158" fmla="*/ 3779 h 10000"/>
                  <a:gd name="connsiteX1159" fmla="*/ 8983 w 10000"/>
                  <a:gd name="connsiteY1159" fmla="*/ 3760 h 10000"/>
                  <a:gd name="connsiteX1160" fmla="*/ 9003 w 10000"/>
                  <a:gd name="connsiteY1160" fmla="*/ 3763 h 10000"/>
                  <a:gd name="connsiteX1161" fmla="*/ 9019 w 10000"/>
                  <a:gd name="connsiteY1161" fmla="*/ 3779 h 10000"/>
                  <a:gd name="connsiteX1162" fmla="*/ 9050 w 10000"/>
                  <a:gd name="connsiteY1162" fmla="*/ 3812 h 10000"/>
                  <a:gd name="connsiteX1163" fmla="*/ 9080 w 10000"/>
                  <a:gd name="connsiteY1163" fmla="*/ 3831 h 10000"/>
                  <a:gd name="connsiteX1164" fmla="*/ 9097 w 10000"/>
                  <a:gd name="connsiteY1164" fmla="*/ 3867 h 10000"/>
                  <a:gd name="connsiteX1165" fmla="*/ 9114 w 10000"/>
                  <a:gd name="connsiteY1165" fmla="*/ 3902 h 10000"/>
                  <a:gd name="connsiteX1166" fmla="*/ 9122 w 10000"/>
                  <a:gd name="connsiteY1166" fmla="*/ 3935 h 10000"/>
                  <a:gd name="connsiteX1167" fmla="*/ 9125 w 10000"/>
                  <a:gd name="connsiteY1167" fmla="*/ 3964 h 10000"/>
                  <a:gd name="connsiteX1168" fmla="*/ 9130 w 10000"/>
                  <a:gd name="connsiteY1168" fmla="*/ 3999 h 10000"/>
                  <a:gd name="connsiteX1169" fmla="*/ 9130 w 10000"/>
                  <a:gd name="connsiteY1169" fmla="*/ 4054 h 10000"/>
                  <a:gd name="connsiteX1170" fmla="*/ 9155 w 10000"/>
                  <a:gd name="connsiteY1170" fmla="*/ 4093 h 10000"/>
                  <a:gd name="connsiteX1171" fmla="*/ 9169 w 10000"/>
                  <a:gd name="connsiteY1171" fmla="*/ 4090 h 10000"/>
                  <a:gd name="connsiteX1172" fmla="*/ 9211 w 10000"/>
                  <a:gd name="connsiteY1172" fmla="*/ 4077 h 10000"/>
                  <a:gd name="connsiteX1173" fmla="*/ 9244 w 10000"/>
                  <a:gd name="connsiteY1173" fmla="*/ 4077 h 10000"/>
                  <a:gd name="connsiteX1174" fmla="*/ 9252 w 10000"/>
                  <a:gd name="connsiteY1174" fmla="*/ 4103 h 10000"/>
                  <a:gd name="connsiteX1175" fmla="*/ 9258 w 10000"/>
                  <a:gd name="connsiteY1175" fmla="*/ 4148 h 10000"/>
                  <a:gd name="connsiteX1176" fmla="*/ 9269 w 10000"/>
                  <a:gd name="connsiteY1176" fmla="*/ 4158 h 10000"/>
                  <a:gd name="connsiteX1177" fmla="*/ 9294 w 10000"/>
                  <a:gd name="connsiteY1177" fmla="*/ 4158 h 10000"/>
                  <a:gd name="connsiteX1178" fmla="*/ 9319 w 10000"/>
                  <a:gd name="connsiteY1178" fmla="*/ 4168 h 10000"/>
                  <a:gd name="connsiteX1179" fmla="*/ 9346 w 10000"/>
                  <a:gd name="connsiteY1179" fmla="*/ 4190 h 10000"/>
                  <a:gd name="connsiteX1180" fmla="*/ 9357 w 10000"/>
                  <a:gd name="connsiteY1180" fmla="*/ 4168 h 10000"/>
                  <a:gd name="connsiteX1181" fmla="*/ 9371 w 10000"/>
                  <a:gd name="connsiteY1181" fmla="*/ 4132 h 10000"/>
                  <a:gd name="connsiteX1182" fmla="*/ 9391 w 10000"/>
                  <a:gd name="connsiteY1182" fmla="*/ 4113 h 10000"/>
                  <a:gd name="connsiteX1183" fmla="*/ 9407 w 10000"/>
                  <a:gd name="connsiteY1183" fmla="*/ 4103 h 10000"/>
                  <a:gd name="connsiteX1184" fmla="*/ 9435 w 10000"/>
                  <a:gd name="connsiteY1184" fmla="*/ 4100 h 10000"/>
                  <a:gd name="connsiteX1185" fmla="*/ 9460 w 10000"/>
                  <a:gd name="connsiteY1185" fmla="*/ 4084 h 10000"/>
                  <a:gd name="connsiteX1186" fmla="*/ 9485 w 10000"/>
                  <a:gd name="connsiteY1186" fmla="*/ 4067 h 10000"/>
                  <a:gd name="connsiteX1187" fmla="*/ 9496 w 10000"/>
                  <a:gd name="connsiteY1187" fmla="*/ 4054 h 10000"/>
                  <a:gd name="connsiteX1188" fmla="*/ 9526 w 10000"/>
                  <a:gd name="connsiteY1188" fmla="*/ 4048 h 10000"/>
                  <a:gd name="connsiteX1189" fmla="*/ 9557 w 10000"/>
                  <a:gd name="connsiteY1189" fmla="*/ 4038 h 10000"/>
                  <a:gd name="connsiteX1190" fmla="*/ 9584 w 10000"/>
                  <a:gd name="connsiteY1190" fmla="*/ 4019 h 10000"/>
                  <a:gd name="connsiteX1191" fmla="*/ 9623 w 10000"/>
                  <a:gd name="connsiteY1191" fmla="*/ 4016 h 10000"/>
                  <a:gd name="connsiteX1192" fmla="*/ 9648 w 10000"/>
                  <a:gd name="connsiteY1192" fmla="*/ 4009 h 10000"/>
                  <a:gd name="connsiteX1193" fmla="*/ 9673 w 10000"/>
                  <a:gd name="connsiteY1193" fmla="*/ 4019 h 10000"/>
                  <a:gd name="connsiteX1194" fmla="*/ 9712 w 10000"/>
                  <a:gd name="connsiteY1194" fmla="*/ 4038 h 10000"/>
                  <a:gd name="connsiteX1195" fmla="*/ 9742 w 10000"/>
                  <a:gd name="connsiteY1195" fmla="*/ 4074 h 10000"/>
                  <a:gd name="connsiteX1196" fmla="*/ 9776 w 10000"/>
                  <a:gd name="connsiteY1196" fmla="*/ 4093 h 10000"/>
                  <a:gd name="connsiteX1197" fmla="*/ 9814 w 10000"/>
                  <a:gd name="connsiteY1197" fmla="*/ 4109 h 10000"/>
                  <a:gd name="connsiteX1198" fmla="*/ 9859 w 10000"/>
                  <a:gd name="connsiteY1198" fmla="*/ 4119 h 10000"/>
                  <a:gd name="connsiteX1199" fmla="*/ 9898 w 10000"/>
                  <a:gd name="connsiteY1199" fmla="*/ 4122 h 10000"/>
                  <a:gd name="connsiteX1200" fmla="*/ 9931 w 10000"/>
                  <a:gd name="connsiteY1200" fmla="*/ 4109 h 10000"/>
                  <a:gd name="connsiteX1201" fmla="*/ 9956 w 10000"/>
                  <a:gd name="connsiteY1201" fmla="*/ 4100 h 10000"/>
                  <a:gd name="connsiteX1202" fmla="*/ 9981 w 10000"/>
                  <a:gd name="connsiteY1202" fmla="*/ 4067 h 10000"/>
                  <a:gd name="connsiteX1203" fmla="*/ 9994 w 10000"/>
                  <a:gd name="connsiteY1203" fmla="*/ 4035 h 10000"/>
                  <a:gd name="connsiteX1204" fmla="*/ 10000 w 10000"/>
                  <a:gd name="connsiteY1204" fmla="*/ 3996 h 10000"/>
                  <a:gd name="connsiteX1205" fmla="*/ 9994 w 10000"/>
                  <a:gd name="connsiteY1205" fmla="*/ 3941 h 10000"/>
                  <a:gd name="connsiteX1206" fmla="*/ 9986 w 10000"/>
                  <a:gd name="connsiteY1206" fmla="*/ 3905 h 10000"/>
                  <a:gd name="connsiteX1207" fmla="*/ 9981 w 10000"/>
                  <a:gd name="connsiteY1207" fmla="*/ 3857 h 10000"/>
                  <a:gd name="connsiteX1208" fmla="*/ 9989 w 10000"/>
                  <a:gd name="connsiteY1208" fmla="*/ 3837 h 10000"/>
                  <a:gd name="connsiteX1209" fmla="*/ 9989 w 10000"/>
                  <a:gd name="connsiteY1209" fmla="*/ 3812 h 10000"/>
                  <a:gd name="connsiteX1210" fmla="*/ 9981 w 10000"/>
                  <a:gd name="connsiteY1210" fmla="*/ 3792 h 10000"/>
                  <a:gd name="connsiteX1211" fmla="*/ 9970 w 10000"/>
                  <a:gd name="connsiteY1211" fmla="*/ 3763 h 10000"/>
                  <a:gd name="connsiteX1212" fmla="*/ 9945 w 10000"/>
                  <a:gd name="connsiteY1212" fmla="*/ 3705 h 10000"/>
                  <a:gd name="connsiteX1213" fmla="*/ 9931 w 10000"/>
                  <a:gd name="connsiteY1213" fmla="*/ 3659 h 10000"/>
                  <a:gd name="connsiteX1214" fmla="*/ 9903 w 10000"/>
                  <a:gd name="connsiteY1214" fmla="*/ 3640 h 10000"/>
                  <a:gd name="connsiteX1215" fmla="*/ 9881 w 10000"/>
                  <a:gd name="connsiteY1215" fmla="*/ 3620 h 10000"/>
                  <a:gd name="connsiteX1216" fmla="*/ 9856 w 10000"/>
                  <a:gd name="connsiteY1216" fmla="*/ 3595 h 10000"/>
                  <a:gd name="connsiteX1217" fmla="*/ 9817 w 10000"/>
                  <a:gd name="connsiteY1217" fmla="*/ 3562 h 10000"/>
                  <a:gd name="connsiteX1218" fmla="*/ 9795 w 10000"/>
                  <a:gd name="connsiteY1218" fmla="*/ 3546 h 10000"/>
                  <a:gd name="connsiteX1219" fmla="*/ 9778 w 10000"/>
                  <a:gd name="connsiteY1219" fmla="*/ 3527 h 10000"/>
                  <a:gd name="connsiteX1220" fmla="*/ 9745 w 10000"/>
                  <a:gd name="connsiteY1220" fmla="*/ 3501 h 10000"/>
                  <a:gd name="connsiteX1221" fmla="*/ 9726 w 10000"/>
                  <a:gd name="connsiteY1221" fmla="*/ 3488 h 10000"/>
                  <a:gd name="connsiteX1222" fmla="*/ 9704 w 10000"/>
                  <a:gd name="connsiteY1222" fmla="*/ 3472 h 10000"/>
                  <a:gd name="connsiteX1223" fmla="*/ 9695 w 10000"/>
                  <a:gd name="connsiteY1223" fmla="*/ 3468 h 10000"/>
                  <a:gd name="connsiteX1224" fmla="*/ 9690 w 10000"/>
                  <a:gd name="connsiteY1224" fmla="*/ 3459 h 10000"/>
                  <a:gd name="connsiteX1225" fmla="*/ 9673 w 10000"/>
                  <a:gd name="connsiteY1225" fmla="*/ 3449 h 10000"/>
                  <a:gd name="connsiteX1226" fmla="*/ 9665 w 10000"/>
                  <a:gd name="connsiteY1226" fmla="*/ 3442 h 10000"/>
                  <a:gd name="connsiteX1227" fmla="*/ 9654 w 10000"/>
                  <a:gd name="connsiteY1227" fmla="*/ 3449 h 10000"/>
                  <a:gd name="connsiteX1228" fmla="*/ 9521 w 10000"/>
                  <a:gd name="connsiteY1228" fmla="*/ 3394 h 10000"/>
                  <a:gd name="connsiteX1229" fmla="*/ 9510 w 10000"/>
                  <a:gd name="connsiteY1229" fmla="*/ 3368 h 10000"/>
                  <a:gd name="connsiteX1230" fmla="*/ 9496 w 10000"/>
                  <a:gd name="connsiteY1230" fmla="*/ 3287 h 10000"/>
                  <a:gd name="connsiteX1231" fmla="*/ 9488 w 10000"/>
                  <a:gd name="connsiteY1231" fmla="*/ 3216 h 10000"/>
                  <a:gd name="connsiteX1232" fmla="*/ 9493 w 10000"/>
                  <a:gd name="connsiteY1232" fmla="*/ 3174 h 10000"/>
                  <a:gd name="connsiteX1233" fmla="*/ 9501 w 10000"/>
                  <a:gd name="connsiteY1233" fmla="*/ 3128 h 10000"/>
                  <a:gd name="connsiteX1234" fmla="*/ 9488 w 10000"/>
                  <a:gd name="connsiteY1234" fmla="*/ 3025 h 10000"/>
                  <a:gd name="connsiteX1235" fmla="*/ 9446 w 10000"/>
                  <a:gd name="connsiteY1235" fmla="*/ 2931 h 10000"/>
                  <a:gd name="connsiteX1236" fmla="*/ 9382 w 10000"/>
                  <a:gd name="connsiteY1236" fmla="*/ 2837 h 10000"/>
                  <a:gd name="connsiteX1237" fmla="*/ 9316 w 10000"/>
                  <a:gd name="connsiteY1237" fmla="*/ 2753 h 10000"/>
                  <a:gd name="connsiteX1238" fmla="*/ 9294 w 10000"/>
                  <a:gd name="connsiteY1238" fmla="*/ 2655 h 10000"/>
                  <a:gd name="connsiteX1239" fmla="*/ 9213 w 10000"/>
                  <a:gd name="connsiteY1239" fmla="*/ 2328 h 10000"/>
                  <a:gd name="connsiteX1240" fmla="*/ 9172 w 10000"/>
                  <a:gd name="connsiteY1240" fmla="*/ 2286 h 10000"/>
                  <a:gd name="connsiteX1241" fmla="*/ 9019 w 10000"/>
                  <a:gd name="connsiteY1241" fmla="*/ 2082 h 10000"/>
                  <a:gd name="connsiteX1242" fmla="*/ 8906 w 10000"/>
                  <a:gd name="connsiteY1242" fmla="*/ 1946 h 10000"/>
                  <a:gd name="connsiteX1243" fmla="*/ 8801 w 10000"/>
                  <a:gd name="connsiteY1243" fmla="*/ 1778 h 10000"/>
                  <a:gd name="connsiteX1244" fmla="*/ 8806 w 10000"/>
                  <a:gd name="connsiteY1244" fmla="*/ 1713 h 10000"/>
                  <a:gd name="connsiteX1245" fmla="*/ 8809 w 10000"/>
                  <a:gd name="connsiteY1245" fmla="*/ 1703 h 10000"/>
                  <a:gd name="connsiteX1246" fmla="*/ 8817 w 10000"/>
                  <a:gd name="connsiteY1246" fmla="*/ 1713 h 10000"/>
                  <a:gd name="connsiteX1247" fmla="*/ 8834 w 10000"/>
                  <a:gd name="connsiteY1247" fmla="*/ 1729 h 10000"/>
                  <a:gd name="connsiteX1248" fmla="*/ 8839 w 10000"/>
                  <a:gd name="connsiteY1248" fmla="*/ 1729 h 10000"/>
                  <a:gd name="connsiteX1249" fmla="*/ 8848 w 10000"/>
                  <a:gd name="connsiteY1249" fmla="*/ 1723 h 10000"/>
                  <a:gd name="connsiteX1250" fmla="*/ 8850 w 10000"/>
                  <a:gd name="connsiteY1250" fmla="*/ 1703 h 10000"/>
                  <a:gd name="connsiteX1251" fmla="*/ 8850 w 10000"/>
                  <a:gd name="connsiteY1251" fmla="*/ 1684 h 10000"/>
                  <a:gd name="connsiteX1252" fmla="*/ 8850 w 10000"/>
                  <a:gd name="connsiteY1252" fmla="*/ 1648 h 10000"/>
                  <a:gd name="connsiteX1253" fmla="*/ 8881 w 10000"/>
                  <a:gd name="connsiteY1253" fmla="*/ 1571 h 10000"/>
                  <a:gd name="connsiteX1254" fmla="*/ 8895 w 10000"/>
                  <a:gd name="connsiteY1254" fmla="*/ 1541 h 10000"/>
                  <a:gd name="connsiteX1255" fmla="*/ 8895 w 10000"/>
                  <a:gd name="connsiteY1255" fmla="*/ 1525 h 10000"/>
                  <a:gd name="connsiteX1256" fmla="*/ 8881 w 10000"/>
                  <a:gd name="connsiteY1256" fmla="*/ 1516 h 10000"/>
                  <a:gd name="connsiteX1257" fmla="*/ 8864 w 10000"/>
                  <a:gd name="connsiteY1257" fmla="*/ 1522 h 10000"/>
                  <a:gd name="connsiteX1258" fmla="*/ 8850 w 10000"/>
                  <a:gd name="connsiteY1258" fmla="*/ 1535 h 10000"/>
                  <a:gd name="connsiteX1259" fmla="*/ 8834 w 10000"/>
                  <a:gd name="connsiteY1259" fmla="*/ 1571 h 10000"/>
                  <a:gd name="connsiteX1260" fmla="*/ 8825 w 10000"/>
                  <a:gd name="connsiteY1260" fmla="*/ 1587 h 10000"/>
                  <a:gd name="connsiteX1261" fmla="*/ 8776 w 10000"/>
                  <a:gd name="connsiteY1261" fmla="*/ 1571 h 10000"/>
                  <a:gd name="connsiteX1262" fmla="*/ 8745 w 10000"/>
                  <a:gd name="connsiteY1262" fmla="*/ 1580 h 10000"/>
                  <a:gd name="connsiteX1263" fmla="*/ 8720 w 10000"/>
                  <a:gd name="connsiteY1263" fmla="*/ 1587 h 10000"/>
                  <a:gd name="connsiteX1264" fmla="*/ 8709 w 10000"/>
                  <a:gd name="connsiteY1264" fmla="*/ 1609 h 10000"/>
                  <a:gd name="connsiteX1265" fmla="*/ 8693 w 10000"/>
                  <a:gd name="connsiteY1265" fmla="*/ 1616 h 10000"/>
                  <a:gd name="connsiteX1266" fmla="*/ 8684 w 10000"/>
                  <a:gd name="connsiteY1266" fmla="*/ 1639 h 10000"/>
                  <a:gd name="connsiteX1267" fmla="*/ 8684 w 10000"/>
                  <a:gd name="connsiteY1267" fmla="*/ 1658 h 10000"/>
                  <a:gd name="connsiteX1268" fmla="*/ 8665 w 10000"/>
                  <a:gd name="connsiteY1268" fmla="*/ 1655 h 10000"/>
                  <a:gd name="connsiteX1269" fmla="*/ 8665 w 10000"/>
                  <a:gd name="connsiteY1269" fmla="*/ 1645 h 10000"/>
                  <a:gd name="connsiteX1270" fmla="*/ 8665 w 10000"/>
                  <a:gd name="connsiteY1270" fmla="*/ 1626 h 10000"/>
                  <a:gd name="connsiteX1271" fmla="*/ 8676 w 10000"/>
                  <a:gd name="connsiteY1271" fmla="*/ 1609 h 10000"/>
                  <a:gd name="connsiteX1272" fmla="*/ 8679 w 10000"/>
                  <a:gd name="connsiteY1272" fmla="*/ 1597 h 10000"/>
                  <a:gd name="connsiteX1273" fmla="*/ 8687 w 10000"/>
                  <a:gd name="connsiteY1273" fmla="*/ 1577 h 10000"/>
                  <a:gd name="connsiteX1274" fmla="*/ 8695 w 10000"/>
                  <a:gd name="connsiteY1274" fmla="*/ 1554 h 10000"/>
                  <a:gd name="connsiteX1275" fmla="*/ 8709 w 10000"/>
                  <a:gd name="connsiteY1275" fmla="*/ 1532 h 10000"/>
                  <a:gd name="connsiteX1276" fmla="*/ 8704 w 10000"/>
                  <a:gd name="connsiteY1276" fmla="*/ 1512 h 10000"/>
                  <a:gd name="connsiteX1277" fmla="*/ 8695 w 10000"/>
                  <a:gd name="connsiteY1277" fmla="*/ 1503 h 10000"/>
                  <a:gd name="connsiteX1278" fmla="*/ 8684 w 10000"/>
                  <a:gd name="connsiteY1278" fmla="*/ 1503 h 10000"/>
                  <a:gd name="connsiteX1279" fmla="*/ 8670 w 10000"/>
                  <a:gd name="connsiteY1279" fmla="*/ 1525 h 10000"/>
                  <a:gd name="connsiteX1280" fmla="*/ 8665 w 10000"/>
                  <a:gd name="connsiteY1280" fmla="*/ 1545 h 10000"/>
                  <a:gd name="connsiteX1281" fmla="*/ 8654 w 10000"/>
                  <a:gd name="connsiteY1281" fmla="*/ 1567 h 10000"/>
                  <a:gd name="connsiteX1282" fmla="*/ 8648 w 10000"/>
                  <a:gd name="connsiteY1282" fmla="*/ 1587 h 10000"/>
                  <a:gd name="connsiteX1283" fmla="*/ 8640 w 10000"/>
                  <a:gd name="connsiteY1283" fmla="*/ 1629 h 10000"/>
                  <a:gd name="connsiteX1284" fmla="*/ 8620 w 10000"/>
                  <a:gd name="connsiteY1284" fmla="*/ 1635 h 10000"/>
                  <a:gd name="connsiteX1285" fmla="*/ 8612 w 10000"/>
                  <a:gd name="connsiteY1285" fmla="*/ 1635 h 10000"/>
                  <a:gd name="connsiteX1286" fmla="*/ 8604 w 10000"/>
                  <a:gd name="connsiteY1286" fmla="*/ 1626 h 10000"/>
                  <a:gd name="connsiteX1287" fmla="*/ 8596 w 10000"/>
                  <a:gd name="connsiteY1287" fmla="*/ 1616 h 10000"/>
                  <a:gd name="connsiteX1288" fmla="*/ 8596 w 10000"/>
                  <a:gd name="connsiteY1288" fmla="*/ 1580 h 10000"/>
                  <a:gd name="connsiteX1289" fmla="*/ 8587 w 10000"/>
                  <a:gd name="connsiteY1289" fmla="*/ 1545 h 10000"/>
                  <a:gd name="connsiteX1290" fmla="*/ 8565 w 10000"/>
                  <a:gd name="connsiteY1290" fmla="*/ 1516 h 10000"/>
                  <a:gd name="connsiteX1291" fmla="*/ 8543 w 10000"/>
                  <a:gd name="connsiteY1291" fmla="*/ 1512 h 10000"/>
                  <a:gd name="connsiteX1292" fmla="*/ 8518 w 10000"/>
                  <a:gd name="connsiteY1292" fmla="*/ 1532 h 10000"/>
                  <a:gd name="connsiteX1293" fmla="*/ 8476 w 10000"/>
                  <a:gd name="connsiteY1293" fmla="*/ 1567 h 10000"/>
                  <a:gd name="connsiteX1294" fmla="*/ 8454 w 10000"/>
                  <a:gd name="connsiteY1294" fmla="*/ 1551 h 10000"/>
                  <a:gd name="connsiteX1295" fmla="*/ 8402 w 10000"/>
                  <a:gd name="connsiteY1295" fmla="*/ 1493 h 10000"/>
                  <a:gd name="connsiteX1296" fmla="*/ 8371 w 10000"/>
                  <a:gd name="connsiteY1296" fmla="*/ 1428 h 10000"/>
                  <a:gd name="connsiteX1297" fmla="*/ 8072 w 10000"/>
                  <a:gd name="connsiteY1297" fmla="*/ 1422 h 10000"/>
                  <a:gd name="connsiteX1298" fmla="*/ 7823 w 10000"/>
                  <a:gd name="connsiteY1298" fmla="*/ 1279 h 10000"/>
                  <a:gd name="connsiteX1299" fmla="*/ 7587 w 10000"/>
                  <a:gd name="connsiteY1299" fmla="*/ 1133 h 10000"/>
                  <a:gd name="connsiteX1300" fmla="*/ 7526 w 10000"/>
                  <a:gd name="connsiteY1300" fmla="*/ 1098 h 10000"/>
                  <a:gd name="connsiteX1301" fmla="*/ 7346 w 10000"/>
                  <a:gd name="connsiteY1301" fmla="*/ 991 h 10000"/>
                  <a:gd name="connsiteX1302" fmla="*/ 7321 w 10000"/>
                  <a:gd name="connsiteY1302" fmla="*/ 959 h 10000"/>
                  <a:gd name="connsiteX1303" fmla="*/ 7307 w 10000"/>
                  <a:gd name="connsiteY1303" fmla="*/ 871 h 10000"/>
                  <a:gd name="connsiteX1304" fmla="*/ 7224 w 10000"/>
                  <a:gd name="connsiteY1304" fmla="*/ 816 h 10000"/>
                  <a:gd name="connsiteX1305" fmla="*/ 7147 w 10000"/>
                  <a:gd name="connsiteY1305" fmla="*/ 787 h 10000"/>
                  <a:gd name="connsiteX1306" fmla="*/ 7080 w 10000"/>
                  <a:gd name="connsiteY1306" fmla="*/ 742 h 10000"/>
                  <a:gd name="connsiteX1307" fmla="*/ 7069 w 10000"/>
                  <a:gd name="connsiteY1307" fmla="*/ 767 h 10000"/>
                  <a:gd name="connsiteX1308" fmla="*/ 7033 w 10000"/>
                  <a:gd name="connsiteY1308" fmla="*/ 787 h 10000"/>
                  <a:gd name="connsiteX1309" fmla="*/ 6820 w 10000"/>
                  <a:gd name="connsiteY1309" fmla="*/ 878 h 10000"/>
                  <a:gd name="connsiteX1310" fmla="*/ 6726 w 10000"/>
                  <a:gd name="connsiteY1310" fmla="*/ 897 h 10000"/>
                  <a:gd name="connsiteX1311" fmla="*/ 6626 w 10000"/>
                  <a:gd name="connsiteY1311" fmla="*/ 955 h 10000"/>
                  <a:gd name="connsiteX1312" fmla="*/ 6582 w 10000"/>
                  <a:gd name="connsiteY1312" fmla="*/ 946 h 10000"/>
                  <a:gd name="connsiteX1313" fmla="*/ 6571 w 10000"/>
                  <a:gd name="connsiteY1313" fmla="*/ 955 h 10000"/>
                  <a:gd name="connsiteX1314" fmla="*/ 6507 w 10000"/>
                  <a:gd name="connsiteY1314" fmla="*/ 975 h 10000"/>
                  <a:gd name="connsiteX1315" fmla="*/ 6485 w 10000"/>
                  <a:gd name="connsiteY1315" fmla="*/ 975 h 10000"/>
                  <a:gd name="connsiteX1316" fmla="*/ 6476 w 10000"/>
                  <a:gd name="connsiteY1316" fmla="*/ 965 h 10000"/>
                  <a:gd name="connsiteX1317" fmla="*/ 6474 w 10000"/>
                  <a:gd name="connsiteY1317" fmla="*/ 936 h 10000"/>
                  <a:gd name="connsiteX1318" fmla="*/ 6452 w 10000"/>
                  <a:gd name="connsiteY1318" fmla="*/ 887 h 10000"/>
                  <a:gd name="connsiteX1319" fmla="*/ 6352 w 10000"/>
                  <a:gd name="connsiteY1319" fmla="*/ 767 h 10000"/>
                  <a:gd name="connsiteX1320" fmla="*/ 6313 w 10000"/>
                  <a:gd name="connsiteY1320" fmla="*/ 732 h 10000"/>
                  <a:gd name="connsiteX1321" fmla="*/ 6296 w 10000"/>
                  <a:gd name="connsiteY1321" fmla="*/ 690 h 10000"/>
                  <a:gd name="connsiteX1322" fmla="*/ 6271 w 10000"/>
                  <a:gd name="connsiteY1322" fmla="*/ 664 h 10000"/>
                  <a:gd name="connsiteX1323" fmla="*/ 6266 w 10000"/>
                  <a:gd name="connsiteY1323" fmla="*/ 654 h 10000"/>
                  <a:gd name="connsiteX1324" fmla="*/ 6111 w 10000"/>
                  <a:gd name="connsiteY1324" fmla="*/ 398 h 10000"/>
                  <a:gd name="connsiteX1325" fmla="*/ 5903 w 10000"/>
                  <a:gd name="connsiteY1325" fmla="*/ 408 h 10000"/>
                  <a:gd name="connsiteX1326" fmla="*/ 5837 w 10000"/>
                  <a:gd name="connsiteY1326" fmla="*/ 427 h 10000"/>
                  <a:gd name="connsiteX1327" fmla="*/ 5756 w 10000"/>
                  <a:gd name="connsiteY1327" fmla="*/ 453 h 10000"/>
                  <a:gd name="connsiteX1328" fmla="*/ 5681 w 10000"/>
                  <a:gd name="connsiteY1328" fmla="*/ 453 h 10000"/>
                  <a:gd name="connsiteX1329" fmla="*/ 5609 w 10000"/>
                  <a:gd name="connsiteY1329" fmla="*/ 447 h 10000"/>
                  <a:gd name="connsiteX1330" fmla="*/ 5554 w 10000"/>
                  <a:gd name="connsiteY1330" fmla="*/ 304 h 10000"/>
                  <a:gd name="connsiteX1331" fmla="*/ 5529 w 10000"/>
                  <a:gd name="connsiteY1331" fmla="*/ 301 h 10000"/>
                  <a:gd name="connsiteX1332" fmla="*/ 5393 w 10000"/>
                  <a:gd name="connsiteY1332" fmla="*/ 256 h 10000"/>
                  <a:gd name="connsiteX1333" fmla="*/ 5366 w 10000"/>
                  <a:gd name="connsiteY1333" fmla="*/ 220 h 10000"/>
                  <a:gd name="connsiteX1334" fmla="*/ 5249 w 10000"/>
                  <a:gd name="connsiteY1334" fmla="*/ 155 h 10000"/>
                  <a:gd name="connsiteX1335" fmla="*/ 5141 w 10000"/>
                  <a:gd name="connsiteY1335" fmla="*/ 52 h 10000"/>
                  <a:gd name="connsiteX1336" fmla="*/ 5116 w 10000"/>
                  <a:gd name="connsiteY1336" fmla="*/ 3 h 10000"/>
                  <a:gd name="connsiteX1337" fmla="*/ 5061 w 10000"/>
                  <a:gd name="connsiteY1337" fmla="*/ 0 h 10000"/>
                  <a:gd name="connsiteX1338" fmla="*/ 5036 w 10000"/>
                  <a:gd name="connsiteY1338" fmla="*/ 32 h 10000"/>
                  <a:gd name="connsiteX1339" fmla="*/ 4942 w 10000"/>
                  <a:gd name="connsiteY1339" fmla="*/ 133 h 10000"/>
                  <a:gd name="connsiteX1340" fmla="*/ 4900 w 10000"/>
                  <a:gd name="connsiteY1340" fmla="*/ 217 h 10000"/>
                  <a:gd name="connsiteX1341" fmla="*/ 4861 w 10000"/>
                  <a:gd name="connsiteY1341" fmla="*/ 198 h 10000"/>
                  <a:gd name="connsiteX1342" fmla="*/ 4795 w 10000"/>
                  <a:gd name="connsiteY1342" fmla="*/ 68 h 10000"/>
                  <a:gd name="connsiteX1343" fmla="*/ 4778 w 10000"/>
                  <a:gd name="connsiteY1343" fmla="*/ 62 h 10000"/>
                  <a:gd name="connsiteX1344" fmla="*/ 4765 w 10000"/>
                  <a:gd name="connsiteY1344" fmla="*/ 62 h 10000"/>
                  <a:gd name="connsiteX1345" fmla="*/ 4748 w 10000"/>
                  <a:gd name="connsiteY1345" fmla="*/ 68 h 10000"/>
                  <a:gd name="connsiteX1346" fmla="*/ 4673 w 10000"/>
                  <a:gd name="connsiteY1346" fmla="*/ 136 h 10000"/>
                  <a:gd name="connsiteX1347" fmla="*/ 4632 w 10000"/>
                  <a:gd name="connsiteY1347" fmla="*/ 201 h 10000"/>
                  <a:gd name="connsiteX1348" fmla="*/ 4623 w 10000"/>
                  <a:gd name="connsiteY1348" fmla="*/ 210 h 10000"/>
                  <a:gd name="connsiteX1349" fmla="*/ 4579 w 10000"/>
                  <a:gd name="connsiteY1349" fmla="*/ 220 h 10000"/>
                  <a:gd name="connsiteX1350" fmla="*/ 4479 w 10000"/>
                  <a:gd name="connsiteY1350" fmla="*/ 198 h 10000"/>
                  <a:gd name="connsiteX1351" fmla="*/ 4402 w 10000"/>
                  <a:gd name="connsiteY1351" fmla="*/ 165 h 10000"/>
                  <a:gd name="connsiteX1352" fmla="*/ 4374 w 10000"/>
                  <a:gd name="connsiteY1352" fmla="*/ 165 h 10000"/>
                  <a:gd name="connsiteX1353" fmla="*/ 4335 w 10000"/>
                  <a:gd name="connsiteY1353" fmla="*/ 172 h 10000"/>
                  <a:gd name="connsiteX1354" fmla="*/ 4302 w 10000"/>
                  <a:gd name="connsiteY1354" fmla="*/ 188 h 10000"/>
                  <a:gd name="connsiteX1355" fmla="*/ 4271 w 10000"/>
                  <a:gd name="connsiteY1355" fmla="*/ 220 h 10000"/>
                  <a:gd name="connsiteX1356" fmla="*/ 4238 w 10000"/>
                  <a:gd name="connsiteY1356" fmla="*/ 240 h 10000"/>
                  <a:gd name="connsiteX1357" fmla="*/ 4324 w 10000"/>
                  <a:gd name="connsiteY1357" fmla="*/ 1289 h 10000"/>
                  <a:gd name="connsiteX1358" fmla="*/ 3521 w 10000"/>
                  <a:gd name="connsiteY1358" fmla="*/ 7730 h 10000"/>
                  <a:gd name="connsiteX1359" fmla="*/ 3554 w 10000"/>
                  <a:gd name="connsiteY1359" fmla="*/ 7740 h 10000"/>
                  <a:gd name="connsiteX1360" fmla="*/ 3560 w 10000"/>
                  <a:gd name="connsiteY1360" fmla="*/ 7749 h 10000"/>
                  <a:gd name="connsiteX1361" fmla="*/ 3562 w 10000"/>
                  <a:gd name="connsiteY1361" fmla="*/ 7759 h 10000"/>
                  <a:gd name="connsiteX1362" fmla="*/ 3573 w 10000"/>
                  <a:gd name="connsiteY1362" fmla="*/ 7766 h 10000"/>
                  <a:gd name="connsiteX1363" fmla="*/ 3584 w 10000"/>
                  <a:gd name="connsiteY1363" fmla="*/ 7759 h 10000"/>
                  <a:gd name="connsiteX1364" fmla="*/ 3598 w 10000"/>
                  <a:gd name="connsiteY1364" fmla="*/ 7743 h 10000"/>
                  <a:gd name="connsiteX1365" fmla="*/ 3609 w 10000"/>
                  <a:gd name="connsiteY1365" fmla="*/ 7756 h 10000"/>
                  <a:gd name="connsiteX1366" fmla="*/ 3623 w 10000"/>
                  <a:gd name="connsiteY1366" fmla="*/ 7733 h 10000"/>
                  <a:gd name="connsiteX1367" fmla="*/ 3632 w 10000"/>
                  <a:gd name="connsiteY1367" fmla="*/ 7730 h 10000"/>
                  <a:gd name="connsiteX1368" fmla="*/ 3634 w 10000"/>
                  <a:gd name="connsiteY1368" fmla="*/ 7730 h 10000"/>
                  <a:gd name="connsiteX1369" fmla="*/ 3643 w 10000"/>
                  <a:gd name="connsiteY1369" fmla="*/ 7730 h 10000"/>
                  <a:gd name="connsiteX1370" fmla="*/ 3657 w 10000"/>
                  <a:gd name="connsiteY1370" fmla="*/ 7733 h 10000"/>
                  <a:gd name="connsiteX1371" fmla="*/ 3670 w 10000"/>
                  <a:gd name="connsiteY1371" fmla="*/ 7730 h 10000"/>
                  <a:gd name="connsiteX1372" fmla="*/ 3687 w 10000"/>
                  <a:gd name="connsiteY1372" fmla="*/ 7730 h 10000"/>
                  <a:gd name="connsiteX1373" fmla="*/ 3690 w 10000"/>
                  <a:gd name="connsiteY1373" fmla="*/ 7730 h 10000"/>
                  <a:gd name="connsiteX1374" fmla="*/ 3704 w 10000"/>
                  <a:gd name="connsiteY1374" fmla="*/ 7740 h 10000"/>
                  <a:gd name="connsiteX1375" fmla="*/ 3712 w 10000"/>
                  <a:gd name="connsiteY1375" fmla="*/ 7743 h 10000"/>
                  <a:gd name="connsiteX1376" fmla="*/ 3723 w 10000"/>
                  <a:gd name="connsiteY1376" fmla="*/ 7749 h 10000"/>
                  <a:gd name="connsiteX1377" fmla="*/ 3729 w 10000"/>
                  <a:gd name="connsiteY1377" fmla="*/ 7749 h 10000"/>
                  <a:gd name="connsiteX1378" fmla="*/ 3729 w 10000"/>
                  <a:gd name="connsiteY1378" fmla="*/ 7743 h 10000"/>
                  <a:gd name="connsiteX1379" fmla="*/ 3745 w 10000"/>
                  <a:gd name="connsiteY1379" fmla="*/ 7740 h 10000"/>
                  <a:gd name="connsiteX1380" fmla="*/ 3753 w 10000"/>
                  <a:gd name="connsiteY1380" fmla="*/ 7730 h 10000"/>
                  <a:gd name="connsiteX1381" fmla="*/ 3762 w 10000"/>
                  <a:gd name="connsiteY1381" fmla="*/ 7720 h 10000"/>
                  <a:gd name="connsiteX1382" fmla="*/ 3776 w 10000"/>
                  <a:gd name="connsiteY1382" fmla="*/ 7710 h 10000"/>
                  <a:gd name="connsiteX1383" fmla="*/ 3784 w 10000"/>
                  <a:gd name="connsiteY1383" fmla="*/ 7701 h 10000"/>
                  <a:gd name="connsiteX1384" fmla="*/ 3792 w 10000"/>
                  <a:gd name="connsiteY1384" fmla="*/ 7694 h 10000"/>
                  <a:gd name="connsiteX1385" fmla="*/ 3801 w 10000"/>
                  <a:gd name="connsiteY1385" fmla="*/ 7685 h 10000"/>
                  <a:gd name="connsiteX1386" fmla="*/ 3803 w 10000"/>
                  <a:gd name="connsiteY1386" fmla="*/ 7685 h 10000"/>
                  <a:gd name="connsiteX1387" fmla="*/ 3809 w 10000"/>
                  <a:gd name="connsiteY1387" fmla="*/ 7685 h 10000"/>
                  <a:gd name="connsiteX1388" fmla="*/ 3817 w 10000"/>
                  <a:gd name="connsiteY1388" fmla="*/ 7691 h 10000"/>
                  <a:gd name="connsiteX1389" fmla="*/ 3778 w 10000"/>
                  <a:gd name="connsiteY1389" fmla="*/ 7756 h 10000"/>
                  <a:gd name="connsiteX1390" fmla="*/ 3762 w 10000"/>
                  <a:gd name="connsiteY1390" fmla="*/ 7775 h 10000"/>
                  <a:gd name="connsiteX1391" fmla="*/ 3748 w 10000"/>
                  <a:gd name="connsiteY1391" fmla="*/ 7775 h 10000"/>
                  <a:gd name="connsiteX1392" fmla="*/ 3737 w 10000"/>
                  <a:gd name="connsiteY1392" fmla="*/ 7778 h 10000"/>
                  <a:gd name="connsiteX1393" fmla="*/ 3723 w 10000"/>
                  <a:gd name="connsiteY1393" fmla="*/ 7778 h 10000"/>
                  <a:gd name="connsiteX1394" fmla="*/ 3720 w 10000"/>
                  <a:gd name="connsiteY1394" fmla="*/ 7785 h 10000"/>
                  <a:gd name="connsiteX1395" fmla="*/ 3715 w 10000"/>
                  <a:gd name="connsiteY1395" fmla="*/ 7788 h 10000"/>
                  <a:gd name="connsiteX1396" fmla="*/ 3712 w 10000"/>
                  <a:gd name="connsiteY1396" fmla="*/ 8005 h 10000"/>
                  <a:gd name="connsiteX1397" fmla="*/ 3706 w 10000"/>
                  <a:gd name="connsiteY1397" fmla="*/ 8021 h 10000"/>
                  <a:gd name="connsiteX1398" fmla="*/ 3712 w 10000"/>
                  <a:gd name="connsiteY1398" fmla="*/ 8044 h 10000"/>
                  <a:gd name="connsiteX1399" fmla="*/ 3712 w 10000"/>
                  <a:gd name="connsiteY1399" fmla="*/ 8051 h 10000"/>
                  <a:gd name="connsiteX1400" fmla="*/ 3729 w 10000"/>
                  <a:gd name="connsiteY1400" fmla="*/ 8060 h 10000"/>
                  <a:gd name="connsiteX1401" fmla="*/ 3767 w 10000"/>
                  <a:gd name="connsiteY1401" fmla="*/ 8106 h 10000"/>
                  <a:gd name="connsiteX1402" fmla="*/ 3770 w 10000"/>
                  <a:gd name="connsiteY1402" fmla="*/ 8119 h 10000"/>
                  <a:gd name="connsiteX1403" fmla="*/ 3787 w 10000"/>
                  <a:gd name="connsiteY1403" fmla="*/ 8157 h 10000"/>
                  <a:gd name="connsiteX1404" fmla="*/ 3740 w 10000"/>
                  <a:gd name="connsiteY1404" fmla="*/ 8154 h 10000"/>
                  <a:gd name="connsiteX1405" fmla="*/ 3731 w 10000"/>
                  <a:gd name="connsiteY1405" fmla="*/ 8138 h 10000"/>
                  <a:gd name="connsiteX1406" fmla="*/ 3729 w 10000"/>
                  <a:gd name="connsiteY1406" fmla="*/ 8125 h 10000"/>
                  <a:gd name="connsiteX1407" fmla="*/ 3712 w 10000"/>
                  <a:gd name="connsiteY1407" fmla="*/ 8115 h 10000"/>
                  <a:gd name="connsiteX1408" fmla="*/ 3704 w 10000"/>
                  <a:gd name="connsiteY1408" fmla="*/ 8109 h 10000"/>
                  <a:gd name="connsiteX1409" fmla="*/ 3687 w 10000"/>
                  <a:gd name="connsiteY1409" fmla="*/ 8099 h 10000"/>
                  <a:gd name="connsiteX1410" fmla="*/ 3673 w 10000"/>
                  <a:gd name="connsiteY1410" fmla="*/ 8093 h 10000"/>
                  <a:gd name="connsiteX1411" fmla="*/ 3665 w 10000"/>
                  <a:gd name="connsiteY1411" fmla="*/ 8083 h 10000"/>
                  <a:gd name="connsiteX1412" fmla="*/ 3648 w 10000"/>
                  <a:gd name="connsiteY1412" fmla="*/ 8073 h 10000"/>
                  <a:gd name="connsiteX1413" fmla="*/ 3643 w 10000"/>
                  <a:gd name="connsiteY1413" fmla="*/ 8063 h 10000"/>
                  <a:gd name="connsiteX1414" fmla="*/ 3632 w 10000"/>
                  <a:gd name="connsiteY1414" fmla="*/ 8054 h 10000"/>
                  <a:gd name="connsiteX1415" fmla="*/ 3623 w 10000"/>
                  <a:gd name="connsiteY1415" fmla="*/ 8060 h 10000"/>
                  <a:gd name="connsiteX1416" fmla="*/ 3615 w 10000"/>
                  <a:gd name="connsiteY1416" fmla="*/ 8070 h 10000"/>
                  <a:gd name="connsiteX1417" fmla="*/ 3607 w 10000"/>
                  <a:gd name="connsiteY1417" fmla="*/ 8083 h 10000"/>
                  <a:gd name="connsiteX1418" fmla="*/ 3607 w 10000"/>
                  <a:gd name="connsiteY1418" fmla="*/ 8099 h 10000"/>
                  <a:gd name="connsiteX1419" fmla="*/ 3607 w 10000"/>
                  <a:gd name="connsiteY1419" fmla="*/ 8125 h 10000"/>
                  <a:gd name="connsiteX1420" fmla="*/ 3601 w 10000"/>
                  <a:gd name="connsiteY1420" fmla="*/ 8148 h 10000"/>
                  <a:gd name="connsiteX1421" fmla="*/ 3584 w 10000"/>
                  <a:gd name="connsiteY1421" fmla="*/ 8154 h 10000"/>
                  <a:gd name="connsiteX1422" fmla="*/ 3573 w 10000"/>
                  <a:gd name="connsiteY1422" fmla="*/ 8154 h 10000"/>
                  <a:gd name="connsiteX1423" fmla="*/ 3560 w 10000"/>
                  <a:gd name="connsiteY1423" fmla="*/ 8138 h 10000"/>
                  <a:gd name="connsiteX1424" fmla="*/ 3551 w 10000"/>
                  <a:gd name="connsiteY1424" fmla="*/ 8119 h 10000"/>
                  <a:gd name="connsiteX1425" fmla="*/ 3535 w 10000"/>
                  <a:gd name="connsiteY1425" fmla="*/ 8099 h 10000"/>
                  <a:gd name="connsiteX1426" fmla="*/ 3504 w 10000"/>
                  <a:gd name="connsiteY1426" fmla="*/ 8073 h 10000"/>
                  <a:gd name="connsiteX1427" fmla="*/ 3493 w 10000"/>
                  <a:gd name="connsiteY1427" fmla="*/ 8051 h 10000"/>
                  <a:gd name="connsiteX1428" fmla="*/ 3488 w 10000"/>
                  <a:gd name="connsiteY1428" fmla="*/ 8034 h 10000"/>
                  <a:gd name="connsiteX1429" fmla="*/ 3488 w 10000"/>
                  <a:gd name="connsiteY1429" fmla="*/ 8012 h 10000"/>
                  <a:gd name="connsiteX1430" fmla="*/ 3496 w 10000"/>
                  <a:gd name="connsiteY1430" fmla="*/ 8002 h 10000"/>
                  <a:gd name="connsiteX1431" fmla="*/ 3501 w 10000"/>
                  <a:gd name="connsiteY1431" fmla="*/ 7992 h 10000"/>
                  <a:gd name="connsiteX1432" fmla="*/ 3457 w 10000"/>
                  <a:gd name="connsiteY1432" fmla="*/ 7872 h 10000"/>
                  <a:gd name="connsiteX1433" fmla="*/ 3449 w 10000"/>
                  <a:gd name="connsiteY1433" fmla="*/ 7847 h 10000"/>
                  <a:gd name="connsiteX1434" fmla="*/ 3446 w 10000"/>
                  <a:gd name="connsiteY1434" fmla="*/ 7827 h 10000"/>
                  <a:gd name="connsiteX1435" fmla="*/ 3457 w 10000"/>
                  <a:gd name="connsiteY1435" fmla="*/ 7808 h 10000"/>
                  <a:gd name="connsiteX1436" fmla="*/ 3465 w 10000"/>
                  <a:gd name="connsiteY1436" fmla="*/ 7798 h 10000"/>
                  <a:gd name="connsiteX1437" fmla="*/ 3476 w 10000"/>
                  <a:gd name="connsiteY1437" fmla="*/ 7788 h 10000"/>
                  <a:gd name="connsiteX1438" fmla="*/ 3479 w 10000"/>
                  <a:gd name="connsiteY1438" fmla="*/ 7795 h 10000"/>
                  <a:gd name="connsiteX1439" fmla="*/ 3501 w 10000"/>
                  <a:gd name="connsiteY1439" fmla="*/ 7817 h 10000"/>
                  <a:gd name="connsiteX1440" fmla="*/ 3518 w 10000"/>
                  <a:gd name="connsiteY1440" fmla="*/ 7843 h 10000"/>
                  <a:gd name="connsiteX1441" fmla="*/ 3521 w 10000"/>
                  <a:gd name="connsiteY1441" fmla="*/ 7847 h 10000"/>
                  <a:gd name="connsiteX1442" fmla="*/ 3512 w 10000"/>
                  <a:gd name="connsiteY1442" fmla="*/ 7824 h 10000"/>
                  <a:gd name="connsiteX0" fmla="*/ 4324 w 10000"/>
                  <a:gd name="connsiteY0" fmla="*/ 1289 h 10000"/>
                  <a:gd name="connsiteX1" fmla="*/ 4296 w 10000"/>
                  <a:gd name="connsiteY1" fmla="*/ 1305 h 10000"/>
                  <a:gd name="connsiteX2" fmla="*/ 4285 w 10000"/>
                  <a:gd name="connsiteY2" fmla="*/ 1279 h 10000"/>
                  <a:gd name="connsiteX3" fmla="*/ 4244 w 10000"/>
                  <a:gd name="connsiteY3" fmla="*/ 1266 h 10000"/>
                  <a:gd name="connsiteX4" fmla="*/ 4208 w 10000"/>
                  <a:gd name="connsiteY4" fmla="*/ 1286 h 10000"/>
                  <a:gd name="connsiteX5" fmla="*/ 4172 w 10000"/>
                  <a:gd name="connsiteY5" fmla="*/ 1299 h 10000"/>
                  <a:gd name="connsiteX6" fmla="*/ 4150 w 10000"/>
                  <a:gd name="connsiteY6" fmla="*/ 1308 h 10000"/>
                  <a:gd name="connsiteX7" fmla="*/ 4139 w 10000"/>
                  <a:gd name="connsiteY7" fmla="*/ 1315 h 10000"/>
                  <a:gd name="connsiteX8" fmla="*/ 4125 w 10000"/>
                  <a:gd name="connsiteY8" fmla="*/ 1315 h 10000"/>
                  <a:gd name="connsiteX9" fmla="*/ 4119 w 10000"/>
                  <a:gd name="connsiteY9" fmla="*/ 1315 h 10000"/>
                  <a:gd name="connsiteX10" fmla="*/ 4111 w 10000"/>
                  <a:gd name="connsiteY10" fmla="*/ 1308 h 10000"/>
                  <a:gd name="connsiteX11" fmla="*/ 4100 w 10000"/>
                  <a:gd name="connsiteY11" fmla="*/ 1315 h 10000"/>
                  <a:gd name="connsiteX12" fmla="*/ 4075 w 10000"/>
                  <a:gd name="connsiteY12" fmla="*/ 1315 h 10000"/>
                  <a:gd name="connsiteX13" fmla="*/ 4058 w 10000"/>
                  <a:gd name="connsiteY13" fmla="*/ 1318 h 10000"/>
                  <a:gd name="connsiteX14" fmla="*/ 4044 w 10000"/>
                  <a:gd name="connsiteY14" fmla="*/ 1315 h 10000"/>
                  <a:gd name="connsiteX15" fmla="*/ 4042 w 10000"/>
                  <a:gd name="connsiteY15" fmla="*/ 1299 h 10000"/>
                  <a:gd name="connsiteX16" fmla="*/ 4014 w 10000"/>
                  <a:gd name="connsiteY16" fmla="*/ 1308 h 10000"/>
                  <a:gd name="connsiteX17" fmla="*/ 4011 w 10000"/>
                  <a:gd name="connsiteY17" fmla="*/ 1315 h 10000"/>
                  <a:gd name="connsiteX18" fmla="*/ 4011 w 10000"/>
                  <a:gd name="connsiteY18" fmla="*/ 1341 h 10000"/>
                  <a:gd name="connsiteX19" fmla="*/ 4019 w 10000"/>
                  <a:gd name="connsiteY19" fmla="*/ 1341 h 10000"/>
                  <a:gd name="connsiteX20" fmla="*/ 3997 w 10000"/>
                  <a:gd name="connsiteY20" fmla="*/ 1363 h 10000"/>
                  <a:gd name="connsiteX21" fmla="*/ 3986 w 10000"/>
                  <a:gd name="connsiteY21" fmla="*/ 1373 h 10000"/>
                  <a:gd name="connsiteX22" fmla="*/ 3981 w 10000"/>
                  <a:gd name="connsiteY22" fmla="*/ 1389 h 10000"/>
                  <a:gd name="connsiteX23" fmla="*/ 3981 w 10000"/>
                  <a:gd name="connsiteY23" fmla="*/ 1409 h 10000"/>
                  <a:gd name="connsiteX24" fmla="*/ 3981 w 10000"/>
                  <a:gd name="connsiteY24" fmla="*/ 1438 h 10000"/>
                  <a:gd name="connsiteX25" fmla="*/ 3961 w 10000"/>
                  <a:gd name="connsiteY25" fmla="*/ 1441 h 10000"/>
                  <a:gd name="connsiteX26" fmla="*/ 3942 w 10000"/>
                  <a:gd name="connsiteY26" fmla="*/ 1441 h 10000"/>
                  <a:gd name="connsiteX27" fmla="*/ 3914 w 10000"/>
                  <a:gd name="connsiteY27" fmla="*/ 1454 h 10000"/>
                  <a:gd name="connsiteX28" fmla="*/ 3892 w 10000"/>
                  <a:gd name="connsiteY28" fmla="*/ 1467 h 10000"/>
                  <a:gd name="connsiteX29" fmla="*/ 3867 w 10000"/>
                  <a:gd name="connsiteY29" fmla="*/ 1483 h 10000"/>
                  <a:gd name="connsiteX30" fmla="*/ 3845 w 10000"/>
                  <a:gd name="connsiteY30" fmla="*/ 1467 h 10000"/>
                  <a:gd name="connsiteX31" fmla="*/ 3850 w 10000"/>
                  <a:gd name="connsiteY31" fmla="*/ 1457 h 10000"/>
                  <a:gd name="connsiteX32" fmla="*/ 3864 w 10000"/>
                  <a:gd name="connsiteY32" fmla="*/ 1441 h 10000"/>
                  <a:gd name="connsiteX33" fmla="*/ 3859 w 10000"/>
                  <a:gd name="connsiteY33" fmla="*/ 1409 h 10000"/>
                  <a:gd name="connsiteX34" fmla="*/ 3842 w 10000"/>
                  <a:gd name="connsiteY34" fmla="*/ 1383 h 10000"/>
                  <a:gd name="connsiteX35" fmla="*/ 3825 w 10000"/>
                  <a:gd name="connsiteY35" fmla="*/ 1360 h 10000"/>
                  <a:gd name="connsiteX36" fmla="*/ 3809 w 10000"/>
                  <a:gd name="connsiteY36" fmla="*/ 1318 h 10000"/>
                  <a:gd name="connsiteX37" fmla="*/ 3787 w 10000"/>
                  <a:gd name="connsiteY37" fmla="*/ 1289 h 10000"/>
                  <a:gd name="connsiteX38" fmla="*/ 3759 w 10000"/>
                  <a:gd name="connsiteY38" fmla="*/ 1266 h 10000"/>
                  <a:gd name="connsiteX39" fmla="*/ 3740 w 10000"/>
                  <a:gd name="connsiteY39" fmla="*/ 1256 h 10000"/>
                  <a:gd name="connsiteX40" fmla="*/ 3715 w 10000"/>
                  <a:gd name="connsiteY40" fmla="*/ 1250 h 10000"/>
                  <a:gd name="connsiteX41" fmla="*/ 3687 w 10000"/>
                  <a:gd name="connsiteY41" fmla="*/ 1256 h 10000"/>
                  <a:gd name="connsiteX42" fmla="*/ 3681 w 10000"/>
                  <a:gd name="connsiteY42" fmla="*/ 1260 h 10000"/>
                  <a:gd name="connsiteX43" fmla="*/ 3670 w 10000"/>
                  <a:gd name="connsiteY43" fmla="*/ 1295 h 10000"/>
                  <a:gd name="connsiteX44" fmla="*/ 3651 w 10000"/>
                  <a:gd name="connsiteY44" fmla="*/ 1305 h 10000"/>
                  <a:gd name="connsiteX45" fmla="*/ 3640 w 10000"/>
                  <a:gd name="connsiteY45" fmla="*/ 1308 h 10000"/>
                  <a:gd name="connsiteX46" fmla="*/ 3626 w 10000"/>
                  <a:gd name="connsiteY46" fmla="*/ 1308 h 10000"/>
                  <a:gd name="connsiteX47" fmla="*/ 3632 w 10000"/>
                  <a:gd name="connsiteY47" fmla="*/ 1276 h 10000"/>
                  <a:gd name="connsiteX48" fmla="*/ 3609 w 10000"/>
                  <a:gd name="connsiteY48" fmla="*/ 1289 h 10000"/>
                  <a:gd name="connsiteX49" fmla="*/ 3593 w 10000"/>
                  <a:gd name="connsiteY49" fmla="*/ 1286 h 10000"/>
                  <a:gd name="connsiteX50" fmla="*/ 3590 w 10000"/>
                  <a:gd name="connsiteY50" fmla="*/ 1256 h 10000"/>
                  <a:gd name="connsiteX51" fmla="*/ 3584 w 10000"/>
                  <a:gd name="connsiteY51" fmla="*/ 1237 h 10000"/>
                  <a:gd name="connsiteX52" fmla="*/ 3573 w 10000"/>
                  <a:gd name="connsiteY52" fmla="*/ 1237 h 10000"/>
                  <a:gd name="connsiteX53" fmla="*/ 3554 w 10000"/>
                  <a:gd name="connsiteY53" fmla="*/ 1227 h 10000"/>
                  <a:gd name="connsiteX54" fmla="*/ 3546 w 10000"/>
                  <a:gd name="connsiteY54" fmla="*/ 1192 h 10000"/>
                  <a:gd name="connsiteX55" fmla="*/ 3529 w 10000"/>
                  <a:gd name="connsiteY55" fmla="*/ 1176 h 10000"/>
                  <a:gd name="connsiteX56" fmla="*/ 3512 w 10000"/>
                  <a:gd name="connsiteY56" fmla="*/ 1182 h 10000"/>
                  <a:gd name="connsiteX57" fmla="*/ 3485 w 10000"/>
                  <a:gd name="connsiteY57" fmla="*/ 1182 h 10000"/>
                  <a:gd name="connsiteX58" fmla="*/ 3463 w 10000"/>
                  <a:gd name="connsiteY58" fmla="*/ 1176 h 10000"/>
                  <a:gd name="connsiteX59" fmla="*/ 3449 w 10000"/>
                  <a:gd name="connsiteY59" fmla="*/ 1182 h 10000"/>
                  <a:gd name="connsiteX60" fmla="*/ 3432 w 10000"/>
                  <a:gd name="connsiteY60" fmla="*/ 1192 h 10000"/>
                  <a:gd name="connsiteX61" fmla="*/ 3454 w 10000"/>
                  <a:gd name="connsiteY61" fmla="*/ 1205 h 10000"/>
                  <a:gd name="connsiteX62" fmla="*/ 3463 w 10000"/>
                  <a:gd name="connsiteY62" fmla="*/ 1205 h 10000"/>
                  <a:gd name="connsiteX63" fmla="*/ 3488 w 10000"/>
                  <a:gd name="connsiteY63" fmla="*/ 1205 h 10000"/>
                  <a:gd name="connsiteX64" fmla="*/ 3488 w 10000"/>
                  <a:gd name="connsiteY64" fmla="*/ 1218 h 10000"/>
                  <a:gd name="connsiteX65" fmla="*/ 3493 w 10000"/>
                  <a:gd name="connsiteY65" fmla="*/ 1247 h 10000"/>
                  <a:gd name="connsiteX66" fmla="*/ 3512 w 10000"/>
                  <a:gd name="connsiteY66" fmla="*/ 1247 h 10000"/>
                  <a:gd name="connsiteX67" fmla="*/ 3518 w 10000"/>
                  <a:gd name="connsiteY67" fmla="*/ 1250 h 10000"/>
                  <a:gd name="connsiteX68" fmla="*/ 3521 w 10000"/>
                  <a:gd name="connsiteY68" fmla="*/ 1276 h 10000"/>
                  <a:gd name="connsiteX69" fmla="*/ 3543 w 10000"/>
                  <a:gd name="connsiteY69" fmla="*/ 1295 h 10000"/>
                  <a:gd name="connsiteX70" fmla="*/ 3546 w 10000"/>
                  <a:gd name="connsiteY70" fmla="*/ 1305 h 10000"/>
                  <a:gd name="connsiteX71" fmla="*/ 3543 w 10000"/>
                  <a:gd name="connsiteY71" fmla="*/ 1315 h 10000"/>
                  <a:gd name="connsiteX72" fmla="*/ 3543 w 10000"/>
                  <a:gd name="connsiteY72" fmla="*/ 1331 h 10000"/>
                  <a:gd name="connsiteX73" fmla="*/ 3554 w 10000"/>
                  <a:gd name="connsiteY73" fmla="*/ 1324 h 10000"/>
                  <a:gd name="connsiteX74" fmla="*/ 3560 w 10000"/>
                  <a:gd name="connsiteY74" fmla="*/ 1331 h 10000"/>
                  <a:gd name="connsiteX75" fmla="*/ 3582 w 10000"/>
                  <a:gd name="connsiteY75" fmla="*/ 1344 h 10000"/>
                  <a:gd name="connsiteX76" fmla="*/ 3598 w 10000"/>
                  <a:gd name="connsiteY76" fmla="*/ 1380 h 10000"/>
                  <a:gd name="connsiteX77" fmla="*/ 3607 w 10000"/>
                  <a:gd name="connsiteY77" fmla="*/ 1389 h 10000"/>
                  <a:gd name="connsiteX78" fmla="*/ 3623 w 10000"/>
                  <a:gd name="connsiteY78" fmla="*/ 1409 h 10000"/>
                  <a:gd name="connsiteX79" fmla="*/ 3634 w 10000"/>
                  <a:gd name="connsiteY79" fmla="*/ 1438 h 10000"/>
                  <a:gd name="connsiteX80" fmla="*/ 3632 w 10000"/>
                  <a:gd name="connsiteY80" fmla="*/ 1454 h 10000"/>
                  <a:gd name="connsiteX81" fmla="*/ 3618 w 10000"/>
                  <a:gd name="connsiteY81" fmla="*/ 1438 h 10000"/>
                  <a:gd name="connsiteX82" fmla="*/ 3598 w 10000"/>
                  <a:gd name="connsiteY82" fmla="*/ 1428 h 10000"/>
                  <a:gd name="connsiteX83" fmla="*/ 3582 w 10000"/>
                  <a:gd name="connsiteY83" fmla="*/ 1402 h 10000"/>
                  <a:gd name="connsiteX84" fmla="*/ 3562 w 10000"/>
                  <a:gd name="connsiteY84" fmla="*/ 1399 h 10000"/>
                  <a:gd name="connsiteX85" fmla="*/ 3546 w 10000"/>
                  <a:gd name="connsiteY85" fmla="*/ 1383 h 10000"/>
                  <a:gd name="connsiteX86" fmla="*/ 3510 w 10000"/>
                  <a:gd name="connsiteY86" fmla="*/ 1360 h 10000"/>
                  <a:gd name="connsiteX87" fmla="*/ 3485 w 10000"/>
                  <a:gd name="connsiteY87" fmla="*/ 1344 h 10000"/>
                  <a:gd name="connsiteX88" fmla="*/ 3454 w 10000"/>
                  <a:gd name="connsiteY88" fmla="*/ 1334 h 10000"/>
                  <a:gd name="connsiteX89" fmla="*/ 3429 w 10000"/>
                  <a:gd name="connsiteY89" fmla="*/ 1315 h 10000"/>
                  <a:gd name="connsiteX90" fmla="*/ 3416 w 10000"/>
                  <a:gd name="connsiteY90" fmla="*/ 1308 h 10000"/>
                  <a:gd name="connsiteX91" fmla="*/ 3399 w 10000"/>
                  <a:gd name="connsiteY91" fmla="*/ 1305 h 10000"/>
                  <a:gd name="connsiteX92" fmla="*/ 3382 w 10000"/>
                  <a:gd name="connsiteY92" fmla="*/ 1286 h 10000"/>
                  <a:gd name="connsiteX93" fmla="*/ 3380 w 10000"/>
                  <a:gd name="connsiteY93" fmla="*/ 1266 h 10000"/>
                  <a:gd name="connsiteX94" fmla="*/ 3388 w 10000"/>
                  <a:gd name="connsiteY94" fmla="*/ 1256 h 10000"/>
                  <a:gd name="connsiteX95" fmla="*/ 3407 w 10000"/>
                  <a:gd name="connsiteY95" fmla="*/ 1256 h 10000"/>
                  <a:gd name="connsiteX96" fmla="*/ 3396 w 10000"/>
                  <a:gd name="connsiteY96" fmla="*/ 1227 h 10000"/>
                  <a:gd name="connsiteX97" fmla="*/ 3382 w 10000"/>
                  <a:gd name="connsiteY97" fmla="*/ 1227 h 10000"/>
                  <a:gd name="connsiteX98" fmla="*/ 3360 w 10000"/>
                  <a:gd name="connsiteY98" fmla="*/ 1221 h 10000"/>
                  <a:gd name="connsiteX99" fmla="*/ 3349 w 10000"/>
                  <a:gd name="connsiteY99" fmla="*/ 1231 h 10000"/>
                  <a:gd name="connsiteX100" fmla="*/ 3352 w 10000"/>
                  <a:gd name="connsiteY100" fmla="*/ 1247 h 10000"/>
                  <a:gd name="connsiteX101" fmla="*/ 3341 w 10000"/>
                  <a:gd name="connsiteY101" fmla="*/ 1237 h 10000"/>
                  <a:gd name="connsiteX102" fmla="*/ 3335 w 10000"/>
                  <a:gd name="connsiteY102" fmla="*/ 1231 h 10000"/>
                  <a:gd name="connsiteX103" fmla="*/ 3307 w 10000"/>
                  <a:gd name="connsiteY103" fmla="*/ 1227 h 10000"/>
                  <a:gd name="connsiteX104" fmla="*/ 3294 w 10000"/>
                  <a:gd name="connsiteY104" fmla="*/ 1221 h 10000"/>
                  <a:gd name="connsiteX105" fmla="*/ 3271 w 10000"/>
                  <a:gd name="connsiteY105" fmla="*/ 1211 h 10000"/>
                  <a:gd name="connsiteX106" fmla="*/ 3252 w 10000"/>
                  <a:gd name="connsiteY106" fmla="*/ 1195 h 10000"/>
                  <a:gd name="connsiteX107" fmla="*/ 3235 w 10000"/>
                  <a:gd name="connsiteY107" fmla="*/ 1195 h 10000"/>
                  <a:gd name="connsiteX108" fmla="*/ 3235 w 10000"/>
                  <a:gd name="connsiteY108" fmla="*/ 1205 h 10000"/>
                  <a:gd name="connsiteX109" fmla="*/ 3219 w 10000"/>
                  <a:gd name="connsiteY109" fmla="*/ 1231 h 10000"/>
                  <a:gd name="connsiteX110" fmla="*/ 3213 w 10000"/>
                  <a:gd name="connsiteY110" fmla="*/ 1231 h 10000"/>
                  <a:gd name="connsiteX111" fmla="*/ 3183 w 10000"/>
                  <a:gd name="connsiteY111" fmla="*/ 1221 h 10000"/>
                  <a:gd name="connsiteX112" fmla="*/ 3175 w 10000"/>
                  <a:gd name="connsiteY112" fmla="*/ 1227 h 10000"/>
                  <a:gd name="connsiteX113" fmla="*/ 3163 w 10000"/>
                  <a:gd name="connsiteY113" fmla="*/ 1237 h 10000"/>
                  <a:gd name="connsiteX114" fmla="*/ 3158 w 10000"/>
                  <a:gd name="connsiteY114" fmla="*/ 1260 h 10000"/>
                  <a:gd name="connsiteX115" fmla="*/ 3158 w 10000"/>
                  <a:gd name="connsiteY115" fmla="*/ 1276 h 10000"/>
                  <a:gd name="connsiteX116" fmla="*/ 3163 w 10000"/>
                  <a:gd name="connsiteY116" fmla="*/ 1295 h 10000"/>
                  <a:gd name="connsiteX117" fmla="*/ 3166 w 10000"/>
                  <a:gd name="connsiteY117" fmla="*/ 1308 h 10000"/>
                  <a:gd name="connsiteX118" fmla="*/ 3158 w 10000"/>
                  <a:gd name="connsiteY118" fmla="*/ 1315 h 10000"/>
                  <a:gd name="connsiteX119" fmla="*/ 3133 w 10000"/>
                  <a:gd name="connsiteY119" fmla="*/ 1299 h 10000"/>
                  <a:gd name="connsiteX120" fmla="*/ 3114 w 10000"/>
                  <a:gd name="connsiteY120" fmla="*/ 1276 h 10000"/>
                  <a:gd name="connsiteX121" fmla="*/ 3078 w 10000"/>
                  <a:gd name="connsiteY121" fmla="*/ 1240 h 10000"/>
                  <a:gd name="connsiteX122" fmla="*/ 3044 w 10000"/>
                  <a:gd name="connsiteY122" fmla="*/ 1227 h 10000"/>
                  <a:gd name="connsiteX123" fmla="*/ 3033 w 10000"/>
                  <a:gd name="connsiteY123" fmla="*/ 1231 h 10000"/>
                  <a:gd name="connsiteX124" fmla="*/ 3036 w 10000"/>
                  <a:gd name="connsiteY124" fmla="*/ 1256 h 10000"/>
                  <a:gd name="connsiteX125" fmla="*/ 3044 w 10000"/>
                  <a:gd name="connsiteY125" fmla="*/ 1266 h 10000"/>
                  <a:gd name="connsiteX126" fmla="*/ 3044 w 10000"/>
                  <a:gd name="connsiteY126" fmla="*/ 1276 h 10000"/>
                  <a:gd name="connsiteX127" fmla="*/ 3036 w 10000"/>
                  <a:gd name="connsiteY127" fmla="*/ 1276 h 10000"/>
                  <a:gd name="connsiteX128" fmla="*/ 3028 w 10000"/>
                  <a:gd name="connsiteY128" fmla="*/ 1266 h 10000"/>
                  <a:gd name="connsiteX129" fmla="*/ 3025 w 10000"/>
                  <a:gd name="connsiteY129" fmla="*/ 1256 h 10000"/>
                  <a:gd name="connsiteX130" fmla="*/ 3008 w 10000"/>
                  <a:gd name="connsiteY130" fmla="*/ 1205 h 10000"/>
                  <a:gd name="connsiteX131" fmla="*/ 3000 w 10000"/>
                  <a:gd name="connsiteY131" fmla="*/ 1192 h 10000"/>
                  <a:gd name="connsiteX132" fmla="*/ 2994 w 10000"/>
                  <a:gd name="connsiteY132" fmla="*/ 1176 h 10000"/>
                  <a:gd name="connsiteX133" fmla="*/ 2986 w 10000"/>
                  <a:gd name="connsiteY133" fmla="*/ 1182 h 10000"/>
                  <a:gd name="connsiteX134" fmla="*/ 2981 w 10000"/>
                  <a:gd name="connsiteY134" fmla="*/ 1192 h 10000"/>
                  <a:gd name="connsiteX135" fmla="*/ 2970 w 10000"/>
                  <a:gd name="connsiteY135" fmla="*/ 1201 h 10000"/>
                  <a:gd name="connsiteX136" fmla="*/ 2956 w 10000"/>
                  <a:gd name="connsiteY136" fmla="*/ 1218 h 10000"/>
                  <a:gd name="connsiteX137" fmla="*/ 2939 w 10000"/>
                  <a:gd name="connsiteY137" fmla="*/ 1240 h 10000"/>
                  <a:gd name="connsiteX138" fmla="*/ 2928 w 10000"/>
                  <a:gd name="connsiteY138" fmla="*/ 1247 h 10000"/>
                  <a:gd name="connsiteX139" fmla="*/ 2922 w 10000"/>
                  <a:gd name="connsiteY139" fmla="*/ 1250 h 10000"/>
                  <a:gd name="connsiteX140" fmla="*/ 2911 w 10000"/>
                  <a:gd name="connsiteY140" fmla="*/ 1250 h 10000"/>
                  <a:gd name="connsiteX141" fmla="*/ 2884 w 10000"/>
                  <a:gd name="connsiteY141" fmla="*/ 1247 h 10000"/>
                  <a:gd name="connsiteX142" fmla="*/ 2864 w 10000"/>
                  <a:gd name="connsiteY142" fmla="*/ 1237 h 10000"/>
                  <a:gd name="connsiteX143" fmla="*/ 2848 w 10000"/>
                  <a:gd name="connsiteY143" fmla="*/ 1231 h 10000"/>
                  <a:gd name="connsiteX144" fmla="*/ 2834 w 10000"/>
                  <a:gd name="connsiteY144" fmla="*/ 1227 h 10000"/>
                  <a:gd name="connsiteX145" fmla="*/ 2831 w 10000"/>
                  <a:gd name="connsiteY145" fmla="*/ 1227 h 10000"/>
                  <a:gd name="connsiteX146" fmla="*/ 2831 w 10000"/>
                  <a:gd name="connsiteY146" fmla="*/ 1221 h 10000"/>
                  <a:gd name="connsiteX147" fmla="*/ 2825 w 10000"/>
                  <a:gd name="connsiteY147" fmla="*/ 1205 h 10000"/>
                  <a:gd name="connsiteX148" fmla="*/ 2823 w 10000"/>
                  <a:gd name="connsiteY148" fmla="*/ 1192 h 10000"/>
                  <a:gd name="connsiteX149" fmla="*/ 2817 w 10000"/>
                  <a:gd name="connsiteY149" fmla="*/ 1182 h 10000"/>
                  <a:gd name="connsiteX150" fmla="*/ 2814 w 10000"/>
                  <a:gd name="connsiteY150" fmla="*/ 1176 h 10000"/>
                  <a:gd name="connsiteX151" fmla="*/ 2792 w 10000"/>
                  <a:gd name="connsiteY151" fmla="*/ 1172 h 10000"/>
                  <a:gd name="connsiteX152" fmla="*/ 2759 w 10000"/>
                  <a:gd name="connsiteY152" fmla="*/ 1156 h 10000"/>
                  <a:gd name="connsiteX153" fmla="*/ 2734 w 10000"/>
                  <a:gd name="connsiteY153" fmla="*/ 1143 h 10000"/>
                  <a:gd name="connsiteX154" fmla="*/ 2695 w 10000"/>
                  <a:gd name="connsiteY154" fmla="*/ 1124 h 10000"/>
                  <a:gd name="connsiteX155" fmla="*/ 2670 w 10000"/>
                  <a:gd name="connsiteY155" fmla="*/ 1108 h 10000"/>
                  <a:gd name="connsiteX156" fmla="*/ 2645 w 10000"/>
                  <a:gd name="connsiteY156" fmla="*/ 1091 h 10000"/>
                  <a:gd name="connsiteX157" fmla="*/ 2618 w 10000"/>
                  <a:gd name="connsiteY157" fmla="*/ 1088 h 10000"/>
                  <a:gd name="connsiteX158" fmla="*/ 2576 w 10000"/>
                  <a:gd name="connsiteY158" fmla="*/ 1088 h 10000"/>
                  <a:gd name="connsiteX159" fmla="*/ 2551 w 10000"/>
                  <a:gd name="connsiteY159" fmla="*/ 1091 h 10000"/>
                  <a:gd name="connsiteX160" fmla="*/ 2521 w 10000"/>
                  <a:gd name="connsiteY160" fmla="*/ 1098 h 10000"/>
                  <a:gd name="connsiteX161" fmla="*/ 2493 w 10000"/>
                  <a:gd name="connsiteY161" fmla="*/ 1104 h 10000"/>
                  <a:gd name="connsiteX162" fmla="*/ 2468 w 10000"/>
                  <a:gd name="connsiteY162" fmla="*/ 1108 h 10000"/>
                  <a:gd name="connsiteX163" fmla="*/ 2404 w 10000"/>
                  <a:gd name="connsiteY163" fmla="*/ 1124 h 10000"/>
                  <a:gd name="connsiteX164" fmla="*/ 2366 w 10000"/>
                  <a:gd name="connsiteY164" fmla="*/ 1133 h 10000"/>
                  <a:gd name="connsiteX165" fmla="*/ 2346 w 10000"/>
                  <a:gd name="connsiteY165" fmla="*/ 1137 h 10000"/>
                  <a:gd name="connsiteX166" fmla="*/ 2294 w 10000"/>
                  <a:gd name="connsiteY166" fmla="*/ 1146 h 10000"/>
                  <a:gd name="connsiteX167" fmla="*/ 2249 w 10000"/>
                  <a:gd name="connsiteY167" fmla="*/ 1156 h 10000"/>
                  <a:gd name="connsiteX168" fmla="*/ 2230 w 10000"/>
                  <a:gd name="connsiteY168" fmla="*/ 1156 h 10000"/>
                  <a:gd name="connsiteX169" fmla="*/ 2222 w 10000"/>
                  <a:gd name="connsiteY169" fmla="*/ 1163 h 10000"/>
                  <a:gd name="connsiteX170" fmla="*/ 2194 w 10000"/>
                  <a:gd name="connsiteY170" fmla="*/ 1163 h 10000"/>
                  <a:gd name="connsiteX171" fmla="*/ 2172 w 10000"/>
                  <a:gd name="connsiteY171" fmla="*/ 1163 h 10000"/>
                  <a:gd name="connsiteX172" fmla="*/ 2147 w 10000"/>
                  <a:gd name="connsiteY172" fmla="*/ 1166 h 10000"/>
                  <a:gd name="connsiteX173" fmla="*/ 2108 w 10000"/>
                  <a:gd name="connsiteY173" fmla="*/ 1166 h 10000"/>
                  <a:gd name="connsiteX174" fmla="*/ 2083 w 10000"/>
                  <a:gd name="connsiteY174" fmla="*/ 1156 h 10000"/>
                  <a:gd name="connsiteX175" fmla="*/ 2042 w 10000"/>
                  <a:gd name="connsiteY175" fmla="*/ 1143 h 10000"/>
                  <a:gd name="connsiteX176" fmla="*/ 2011 w 10000"/>
                  <a:gd name="connsiteY176" fmla="*/ 1143 h 10000"/>
                  <a:gd name="connsiteX177" fmla="*/ 1994 w 10000"/>
                  <a:gd name="connsiteY177" fmla="*/ 1146 h 10000"/>
                  <a:gd name="connsiteX178" fmla="*/ 1967 w 10000"/>
                  <a:gd name="connsiteY178" fmla="*/ 1156 h 10000"/>
                  <a:gd name="connsiteX179" fmla="*/ 1903 w 10000"/>
                  <a:gd name="connsiteY179" fmla="*/ 1176 h 10000"/>
                  <a:gd name="connsiteX180" fmla="*/ 1873 w 10000"/>
                  <a:gd name="connsiteY180" fmla="*/ 1182 h 10000"/>
                  <a:gd name="connsiteX181" fmla="*/ 1850 w 10000"/>
                  <a:gd name="connsiteY181" fmla="*/ 1185 h 10000"/>
                  <a:gd name="connsiteX182" fmla="*/ 1842 w 10000"/>
                  <a:gd name="connsiteY182" fmla="*/ 1192 h 10000"/>
                  <a:gd name="connsiteX183" fmla="*/ 1823 w 10000"/>
                  <a:gd name="connsiteY183" fmla="*/ 1195 h 10000"/>
                  <a:gd name="connsiteX184" fmla="*/ 1814 w 10000"/>
                  <a:gd name="connsiteY184" fmla="*/ 1201 h 10000"/>
                  <a:gd name="connsiteX185" fmla="*/ 1792 w 10000"/>
                  <a:gd name="connsiteY185" fmla="*/ 1218 h 10000"/>
                  <a:gd name="connsiteX186" fmla="*/ 1767 w 10000"/>
                  <a:gd name="connsiteY186" fmla="*/ 1231 h 10000"/>
                  <a:gd name="connsiteX187" fmla="*/ 1717 w 10000"/>
                  <a:gd name="connsiteY187" fmla="*/ 1266 h 10000"/>
                  <a:gd name="connsiteX188" fmla="*/ 1695 w 10000"/>
                  <a:gd name="connsiteY188" fmla="*/ 1279 h 10000"/>
                  <a:gd name="connsiteX189" fmla="*/ 1654 w 10000"/>
                  <a:gd name="connsiteY189" fmla="*/ 1308 h 10000"/>
                  <a:gd name="connsiteX190" fmla="*/ 1620 w 10000"/>
                  <a:gd name="connsiteY190" fmla="*/ 1334 h 10000"/>
                  <a:gd name="connsiteX191" fmla="*/ 1590 w 10000"/>
                  <a:gd name="connsiteY191" fmla="*/ 1360 h 10000"/>
                  <a:gd name="connsiteX192" fmla="*/ 1565 w 10000"/>
                  <a:gd name="connsiteY192" fmla="*/ 1380 h 10000"/>
                  <a:gd name="connsiteX193" fmla="*/ 1532 w 10000"/>
                  <a:gd name="connsiteY193" fmla="*/ 1402 h 10000"/>
                  <a:gd name="connsiteX194" fmla="*/ 1501 w 10000"/>
                  <a:gd name="connsiteY194" fmla="*/ 1418 h 10000"/>
                  <a:gd name="connsiteX195" fmla="*/ 1460 w 10000"/>
                  <a:gd name="connsiteY195" fmla="*/ 1438 h 10000"/>
                  <a:gd name="connsiteX196" fmla="*/ 1435 w 10000"/>
                  <a:gd name="connsiteY196" fmla="*/ 1454 h 10000"/>
                  <a:gd name="connsiteX197" fmla="*/ 1421 w 10000"/>
                  <a:gd name="connsiteY197" fmla="*/ 1464 h 10000"/>
                  <a:gd name="connsiteX198" fmla="*/ 1380 w 10000"/>
                  <a:gd name="connsiteY198" fmla="*/ 1473 h 10000"/>
                  <a:gd name="connsiteX199" fmla="*/ 1324 w 10000"/>
                  <a:gd name="connsiteY199" fmla="*/ 1477 h 10000"/>
                  <a:gd name="connsiteX200" fmla="*/ 1274 w 10000"/>
                  <a:gd name="connsiteY200" fmla="*/ 1483 h 10000"/>
                  <a:gd name="connsiteX201" fmla="*/ 1244 w 10000"/>
                  <a:gd name="connsiteY201" fmla="*/ 1486 h 10000"/>
                  <a:gd name="connsiteX202" fmla="*/ 1233 w 10000"/>
                  <a:gd name="connsiteY202" fmla="*/ 1486 h 10000"/>
                  <a:gd name="connsiteX203" fmla="*/ 1197 w 10000"/>
                  <a:gd name="connsiteY203" fmla="*/ 1493 h 10000"/>
                  <a:gd name="connsiteX204" fmla="*/ 1180 w 10000"/>
                  <a:gd name="connsiteY204" fmla="*/ 1496 h 10000"/>
                  <a:gd name="connsiteX205" fmla="*/ 1169 w 10000"/>
                  <a:gd name="connsiteY205" fmla="*/ 1496 h 10000"/>
                  <a:gd name="connsiteX206" fmla="*/ 1161 w 10000"/>
                  <a:gd name="connsiteY206" fmla="*/ 1503 h 10000"/>
                  <a:gd name="connsiteX207" fmla="*/ 1155 w 10000"/>
                  <a:gd name="connsiteY207" fmla="*/ 1503 h 10000"/>
                  <a:gd name="connsiteX208" fmla="*/ 501 w 10000"/>
                  <a:gd name="connsiteY208" fmla="*/ 2277 h 10000"/>
                  <a:gd name="connsiteX209" fmla="*/ 396 w 10000"/>
                  <a:gd name="connsiteY209" fmla="*/ 2532 h 10000"/>
                  <a:gd name="connsiteX210" fmla="*/ 324 w 10000"/>
                  <a:gd name="connsiteY210" fmla="*/ 2759 h 10000"/>
                  <a:gd name="connsiteX211" fmla="*/ 274 w 10000"/>
                  <a:gd name="connsiteY211" fmla="*/ 2866 h 10000"/>
                  <a:gd name="connsiteX212" fmla="*/ 202 w 10000"/>
                  <a:gd name="connsiteY212" fmla="*/ 3008 h 10000"/>
                  <a:gd name="connsiteX213" fmla="*/ 211 w 10000"/>
                  <a:gd name="connsiteY213" fmla="*/ 3177 h 10000"/>
                  <a:gd name="connsiteX214" fmla="*/ 235 w 10000"/>
                  <a:gd name="connsiteY214" fmla="*/ 3368 h 10000"/>
                  <a:gd name="connsiteX215" fmla="*/ 266 w 10000"/>
                  <a:gd name="connsiteY215" fmla="*/ 3595 h 10000"/>
                  <a:gd name="connsiteX216" fmla="*/ 299 w 10000"/>
                  <a:gd name="connsiteY216" fmla="*/ 3831 h 10000"/>
                  <a:gd name="connsiteX217" fmla="*/ 305 w 10000"/>
                  <a:gd name="connsiteY217" fmla="*/ 3863 h 10000"/>
                  <a:gd name="connsiteX218" fmla="*/ 341 w 10000"/>
                  <a:gd name="connsiteY218" fmla="*/ 3941 h 10000"/>
                  <a:gd name="connsiteX219" fmla="*/ 186 w 10000"/>
                  <a:gd name="connsiteY219" fmla="*/ 3935 h 10000"/>
                  <a:gd name="connsiteX220" fmla="*/ 30 w 10000"/>
                  <a:gd name="connsiteY220" fmla="*/ 3925 h 10000"/>
                  <a:gd name="connsiteX221" fmla="*/ 0 w 10000"/>
                  <a:gd name="connsiteY221" fmla="*/ 4054 h 10000"/>
                  <a:gd name="connsiteX222" fmla="*/ 14 w 10000"/>
                  <a:gd name="connsiteY222" fmla="*/ 4152 h 10000"/>
                  <a:gd name="connsiteX223" fmla="*/ 22 w 10000"/>
                  <a:gd name="connsiteY223" fmla="*/ 4242 h 10000"/>
                  <a:gd name="connsiteX224" fmla="*/ 30 w 10000"/>
                  <a:gd name="connsiteY224" fmla="*/ 4291 h 10000"/>
                  <a:gd name="connsiteX225" fmla="*/ 102 w 10000"/>
                  <a:gd name="connsiteY225" fmla="*/ 4271 h 10000"/>
                  <a:gd name="connsiteX226" fmla="*/ 155 w 10000"/>
                  <a:gd name="connsiteY226" fmla="*/ 4262 h 10000"/>
                  <a:gd name="connsiteX227" fmla="*/ 410 w 10000"/>
                  <a:gd name="connsiteY227" fmla="*/ 4255 h 10000"/>
                  <a:gd name="connsiteX228" fmla="*/ 418 w 10000"/>
                  <a:gd name="connsiteY228" fmla="*/ 4385 h 10000"/>
                  <a:gd name="connsiteX229" fmla="*/ 429 w 10000"/>
                  <a:gd name="connsiteY229" fmla="*/ 4543 h 10000"/>
                  <a:gd name="connsiteX230" fmla="*/ 443 w 10000"/>
                  <a:gd name="connsiteY230" fmla="*/ 4585 h 10000"/>
                  <a:gd name="connsiteX231" fmla="*/ 465 w 10000"/>
                  <a:gd name="connsiteY231" fmla="*/ 4611 h 10000"/>
                  <a:gd name="connsiteX232" fmla="*/ 468 w 10000"/>
                  <a:gd name="connsiteY232" fmla="*/ 4621 h 10000"/>
                  <a:gd name="connsiteX233" fmla="*/ 474 w 10000"/>
                  <a:gd name="connsiteY233" fmla="*/ 4679 h 10000"/>
                  <a:gd name="connsiteX234" fmla="*/ 554 w 10000"/>
                  <a:gd name="connsiteY234" fmla="*/ 4738 h 10000"/>
                  <a:gd name="connsiteX235" fmla="*/ 637 w 10000"/>
                  <a:gd name="connsiteY235" fmla="*/ 4809 h 10000"/>
                  <a:gd name="connsiteX236" fmla="*/ 704 w 10000"/>
                  <a:gd name="connsiteY236" fmla="*/ 4851 h 10000"/>
                  <a:gd name="connsiteX237" fmla="*/ 740 w 10000"/>
                  <a:gd name="connsiteY237" fmla="*/ 4893 h 10000"/>
                  <a:gd name="connsiteX238" fmla="*/ 756 w 10000"/>
                  <a:gd name="connsiteY238" fmla="*/ 4896 h 10000"/>
                  <a:gd name="connsiteX239" fmla="*/ 767 w 10000"/>
                  <a:gd name="connsiteY239" fmla="*/ 4880 h 10000"/>
                  <a:gd name="connsiteX240" fmla="*/ 806 w 10000"/>
                  <a:gd name="connsiteY240" fmla="*/ 4945 h 10000"/>
                  <a:gd name="connsiteX241" fmla="*/ 886 w 10000"/>
                  <a:gd name="connsiteY241" fmla="*/ 5078 h 10000"/>
                  <a:gd name="connsiteX242" fmla="*/ 911 w 10000"/>
                  <a:gd name="connsiteY242" fmla="*/ 5130 h 10000"/>
                  <a:gd name="connsiteX243" fmla="*/ 920 w 10000"/>
                  <a:gd name="connsiteY243" fmla="*/ 5191 h 10000"/>
                  <a:gd name="connsiteX244" fmla="*/ 920 w 10000"/>
                  <a:gd name="connsiteY244" fmla="*/ 5220 h 10000"/>
                  <a:gd name="connsiteX245" fmla="*/ 911 w 10000"/>
                  <a:gd name="connsiteY245" fmla="*/ 5314 h 10000"/>
                  <a:gd name="connsiteX246" fmla="*/ 898 w 10000"/>
                  <a:gd name="connsiteY246" fmla="*/ 5369 h 10000"/>
                  <a:gd name="connsiteX247" fmla="*/ 895 w 10000"/>
                  <a:gd name="connsiteY247" fmla="*/ 5385 h 10000"/>
                  <a:gd name="connsiteX248" fmla="*/ 895 w 10000"/>
                  <a:gd name="connsiteY248" fmla="*/ 5405 h 10000"/>
                  <a:gd name="connsiteX249" fmla="*/ 898 w 10000"/>
                  <a:gd name="connsiteY249" fmla="*/ 5434 h 10000"/>
                  <a:gd name="connsiteX250" fmla="*/ 911 w 10000"/>
                  <a:gd name="connsiteY250" fmla="*/ 5463 h 10000"/>
                  <a:gd name="connsiteX251" fmla="*/ 920 w 10000"/>
                  <a:gd name="connsiteY251" fmla="*/ 5492 h 10000"/>
                  <a:gd name="connsiteX252" fmla="*/ 934 w 10000"/>
                  <a:gd name="connsiteY252" fmla="*/ 5518 h 10000"/>
                  <a:gd name="connsiteX253" fmla="*/ 1169 w 10000"/>
                  <a:gd name="connsiteY253" fmla="*/ 5738 h 10000"/>
                  <a:gd name="connsiteX254" fmla="*/ 1188 w 10000"/>
                  <a:gd name="connsiteY254" fmla="*/ 5755 h 10000"/>
                  <a:gd name="connsiteX255" fmla="*/ 1216 w 10000"/>
                  <a:gd name="connsiteY255" fmla="*/ 5758 h 10000"/>
                  <a:gd name="connsiteX256" fmla="*/ 1313 w 10000"/>
                  <a:gd name="connsiteY256" fmla="*/ 5774 h 10000"/>
                  <a:gd name="connsiteX257" fmla="*/ 1349 w 10000"/>
                  <a:gd name="connsiteY257" fmla="*/ 5787 h 10000"/>
                  <a:gd name="connsiteX258" fmla="*/ 1393 w 10000"/>
                  <a:gd name="connsiteY258" fmla="*/ 5793 h 10000"/>
                  <a:gd name="connsiteX259" fmla="*/ 1393 w 10000"/>
                  <a:gd name="connsiteY259" fmla="*/ 5797 h 10000"/>
                  <a:gd name="connsiteX260" fmla="*/ 1421 w 10000"/>
                  <a:gd name="connsiteY260" fmla="*/ 5810 h 10000"/>
                  <a:gd name="connsiteX261" fmla="*/ 1446 w 10000"/>
                  <a:gd name="connsiteY261" fmla="*/ 5829 h 10000"/>
                  <a:gd name="connsiteX262" fmla="*/ 1460 w 10000"/>
                  <a:gd name="connsiteY262" fmla="*/ 5842 h 10000"/>
                  <a:gd name="connsiteX263" fmla="*/ 1476 w 10000"/>
                  <a:gd name="connsiteY263" fmla="*/ 5848 h 10000"/>
                  <a:gd name="connsiteX264" fmla="*/ 1501 w 10000"/>
                  <a:gd name="connsiteY264" fmla="*/ 5852 h 10000"/>
                  <a:gd name="connsiteX265" fmla="*/ 1532 w 10000"/>
                  <a:gd name="connsiteY265" fmla="*/ 5887 h 10000"/>
                  <a:gd name="connsiteX266" fmla="*/ 1565 w 10000"/>
                  <a:gd name="connsiteY266" fmla="*/ 5942 h 10000"/>
                  <a:gd name="connsiteX267" fmla="*/ 1587 w 10000"/>
                  <a:gd name="connsiteY267" fmla="*/ 5972 h 10000"/>
                  <a:gd name="connsiteX268" fmla="*/ 1612 w 10000"/>
                  <a:gd name="connsiteY268" fmla="*/ 5955 h 10000"/>
                  <a:gd name="connsiteX269" fmla="*/ 1679 w 10000"/>
                  <a:gd name="connsiteY269" fmla="*/ 6049 h 10000"/>
                  <a:gd name="connsiteX270" fmla="*/ 1720 w 10000"/>
                  <a:gd name="connsiteY270" fmla="*/ 6108 h 10000"/>
                  <a:gd name="connsiteX271" fmla="*/ 1751 w 10000"/>
                  <a:gd name="connsiteY271" fmla="*/ 6133 h 10000"/>
                  <a:gd name="connsiteX272" fmla="*/ 1792 w 10000"/>
                  <a:gd name="connsiteY272" fmla="*/ 6169 h 10000"/>
                  <a:gd name="connsiteX273" fmla="*/ 1801 w 10000"/>
                  <a:gd name="connsiteY273" fmla="*/ 6172 h 10000"/>
                  <a:gd name="connsiteX274" fmla="*/ 1814 w 10000"/>
                  <a:gd name="connsiteY274" fmla="*/ 6286 h 10000"/>
                  <a:gd name="connsiteX275" fmla="*/ 1817 w 10000"/>
                  <a:gd name="connsiteY275" fmla="*/ 6331 h 10000"/>
                  <a:gd name="connsiteX276" fmla="*/ 1809 w 10000"/>
                  <a:gd name="connsiteY276" fmla="*/ 6444 h 10000"/>
                  <a:gd name="connsiteX277" fmla="*/ 1801 w 10000"/>
                  <a:gd name="connsiteY277" fmla="*/ 6499 h 10000"/>
                  <a:gd name="connsiteX278" fmla="*/ 1781 w 10000"/>
                  <a:gd name="connsiteY278" fmla="*/ 6522 h 10000"/>
                  <a:gd name="connsiteX279" fmla="*/ 1773 w 10000"/>
                  <a:gd name="connsiteY279" fmla="*/ 6541 h 10000"/>
                  <a:gd name="connsiteX280" fmla="*/ 1762 w 10000"/>
                  <a:gd name="connsiteY280" fmla="*/ 6571 h 10000"/>
                  <a:gd name="connsiteX281" fmla="*/ 1767 w 10000"/>
                  <a:gd name="connsiteY281" fmla="*/ 6622 h 10000"/>
                  <a:gd name="connsiteX282" fmla="*/ 1767 w 10000"/>
                  <a:gd name="connsiteY282" fmla="*/ 6665 h 10000"/>
                  <a:gd name="connsiteX283" fmla="*/ 1767 w 10000"/>
                  <a:gd name="connsiteY283" fmla="*/ 6694 h 10000"/>
                  <a:gd name="connsiteX284" fmla="*/ 1776 w 10000"/>
                  <a:gd name="connsiteY284" fmla="*/ 6726 h 10000"/>
                  <a:gd name="connsiteX285" fmla="*/ 1776 w 10000"/>
                  <a:gd name="connsiteY285" fmla="*/ 6745 h 10000"/>
                  <a:gd name="connsiteX286" fmla="*/ 1767 w 10000"/>
                  <a:gd name="connsiteY286" fmla="*/ 6765 h 10000"/>
                  <a:gd name="connsiteX287" fmla="*/ 1762 w 10000"/>
                  <a:gd name="connsiteY287" fmla="*/ 6804 h 10000"/>
                  <a:gd name="connsiteX288" fmla="*/ 1753 w 10000"/>
                  <a:gd name="connsiteY288" fmla="*/ 6839 h 10000"/>
                  <a:gd name="connsiteX289" fmla="*/ 1742 w 10000"/>
                  <a:gd name="connsiteY289" fmla="*/ 6849 h 10000"/>
                  <a:gd name="connsiteX290" fmla="*/ 1726 w 10000"/>
                  <a:gd name="connsiteY290" fmla="*/ 6849 h 10000"/>
                  <a:gd name="connsiteX291" fmla="*/ 1712 w 10000"/>
                  <a:gd name="connsiteY291" fmla="*/ 6852 h 10000"/>
                  <a:gd name="connsiteX292" fmla="*/ 1640 w 10000"/>
                  <a:gd name="connsiteY292" fmla="*/ 6953 h 10000"/>
                  <a:gd name="connsiteX293" fmla="*/ 1493 w 10000"/>
                  <a:gd name="connsiteY293" fmla="*/ 7105 h 10000"/>
                  <a:gd name="connsiteX294" fmla="*/ 1490 w 10000"/>
                  <a:gd name="connsiteY294" fmla="*/ 7124 h 10000"/>
                  <a:gd name="connsiteX295" fmla="*/ 1468 w 10000"/>
                  <a:gd name="connsiteY295" fmla="*/ 7137 h 10000"/>
                  <a:gd name="connsiteX296" fmla="*/ 1454 w 10000"/>
                  <a:gd name="connsiteY296" fmla="*/ 7144 h 10000"/>
                  <a:gd name="connsiteX297" fmla="*/ 1452 w 10000"/>
                  <a:gd name="connsiteY297" fmla="*/ 7157 h 10000"/>
                  <a:gd name="connsiteX298" fmla="*/ 1446 w 10000"/>
                  <a:gd name="connsiteY298" fmla="*/ 7199 h 10000"/>
                  <a:gd name="connsiteX299" fmla="*/ 1476 w 10000"/>
                  <a:gd name="connsiteY299" fmla="*/ 7247 h 10000"/>
                  <a:gd name="connsiteX300" fmla="*/ 1501 w 10000"/>
                  <a:gd name="connsiteY300" fmla="*/ 7270 h 10000"/>
                  <a:gd name="connsiteX301" fmla="*/ 1518 w 10000"/>
                  <a:gd name="connsiteY301" fmla="*/ 7286 h 10000"/>
                  <a:gd name="connsiteX302" fmla="*/ 1524 w 10000"/>
                  <a:gd name="connsiteY302" fmla="*/ 7306 h 10000"/>
                  <a:gd name="connsiteX303" fmla="*/ 1540 w 10000"/>
                  <a:gd name="connsiteY303" fmla="*/ 7322 h 10000"/>
                  <a:gd name="connsiteX304" fmla="*/ 1565 w 10000"/>
                  <a:gd name="connsiteY304" fmla="*/ 7325 h 10000"/>
                  <a:gd name="connsiteX305" fmla="*/ 1590 w 10000"/>
                  <a:gd name="connsiteY305" fmla="*/ 7332 h 10000"/>
                  <a:gd name="connsiteX306" fmla="*/ 1615 w 10000"/>
                  <a:gd name="connsiteY306" fmla="*/ 7345 h 10000"/>
                  <a:gd name="connsiteX307" fmla="*/ 1662 w 10000"/>
                  <a:gd name="connsiteY307" fmla="*/ 7370 h 10000"/>
                  <a:gd name="connsiteX308" fmla="*/ 1670 w 10000"/>
                  <a:gd name="connsiteY308" fmla="*/ 7351 h 10000"/>
                  <a:gd name="connsiteX309" fmla="*/ 1726 w 10000"/>
                  <a:gd name="connsiteY309" fmla="*/ 7354 h 10000"/>
                  <a:gd name="connsiteX310" fmla="*/ 1726 w 10000"/>
                  <a:gd name="connsiteY310" fmla="*/ 7400 h 10000"/>
                  <a:gd name="connsiteX311" fmla="*/ 1773 w 10000"/>
                  <a:gd name="connsiteY311" fmla="*/ 7409 h 10000"/>
                  <a:gd name="connsiteX312" fmla="*/ 1806 w 10000"/>
                  <a:gd name="connsiteY312" fmla="*/ 7416 h 10000"/>
                  <a:gd name="connsiteX313" fmla="*/ 1839 w 10000"/>
                  <a:gd name="connsiteY313" fmla="*/ 7403 h 10000"/>
                  <a:gd name="connsiteX314" fmla="*/ 1886 w 10000"/>
                  <a:gd name="connsiteY314" fmla="*/ 7403 h 10000"/>
                  <a:gd name="connsiteX315" fmla="*/ 1898 w 10000"/>
                  <a:gd name="connsiteY315" fmla="*/ 7403 h 10000"/>
                  <a:gd name="connsiteX316" fmla="*/ 1914 w 10000"/>
                  <a:gd name="connsiteY316" fmla="*/ 7494 h 10000"/>
                  <a:gd name="connsiteX317" fmla="*/ 1895 w 10000"/>
                  <a:gd name="connsiteY317" fmla="*/ 7523 h 10000"/>
                  <a:gd name="connsiteX318" fmla="*/ 1825 w 10000"/>
                  <a:gd name="connsiteY318" fmla="*/ 7617 h 10000"/>
                  <a:gd name="connsiteX319" fmla="*/ 1776 w 10000"/>
                  <a:gd name="connsiteY319" fmla="*/ 7691 h 10000"/>
                  <a:gd name="connsiteX320" fmla="*/ 1781 w 10000"/>
                  <a:gd name="connsiteY320" fmla="*/ 7723 h 10000"/>
                  <a:gd name="connsiteX321" fmla="*/ 1767 w 10000"/>
                  <a:gd name="connsiteY321" fmla="*/ 7759 h 10000"/>
                  <a:gd name="connsiteX322" fmla="*/ 1762 w 10000"/>
                  <a:gd name="connsiteY322" fmla="*/ 7817 h 10000"/>
                  <a:gd name="connsiteX323" fmla="*/ 1762 w 10000"/>
                  <a:gd name="connsiteY323" fmla="*/ 7856 h 10000"/>
                  <a:gd name="connsiteX324" fmla="*/ 1776 w 10000"/>
                  <a:gd name="connsiteY324" fmla="*/ 7892 h 10000"/>
                  <a:gd name="connsiteX325" fmla="*/ 1784 w 10000"/>
                  <a:gd name="connsiteY325" fmla="*/ 7902 h 10000"/>
                  <a:gd name="connsiteX326" fmla="*/ 1801 w 10000"/>
                  <a:gd name="connsiteY326" fmla="*/ 7908 h 10000"/>
                  <a:gd name="connsiteX327" fmla="*/ 1809 w 10000"/>
                  <a:gd name="connsiteY327" fmla="*/ 7911 h 10000"/>
                  <a:gd name="connsiteX328" fmla="*/ 1801 w 10000"/>
                  <a:gd name="connsiteY328" fmla="*/ 7940 h 10000"/>
                  <a:gd name="connsiteX329" fmla="*/ 1798 w 10000"/>
                  <a:gd name="connsiteY329" fmla="*/ 7979 h 10000"/>
                  <a:gd name="connsiteX330" fmla="*/ 1806 w 10000"/>
                  <a:gd name="connsiteY330" fmla="*/ 8002 h 10000"/>
                  <a:gd name="connsiteX331" fmla="*/ 1823 w 10000"/>
                  <a:gd name="connsiteY331" fmla="*/ 8021 h 10000"/>
                  <a:gd name="connsiteX332" fmla="*/ 1834 w 10000"/>
                  <a:gd name="connsiteY332" fmla="*/ 8044 h 10000"/>
                  <a:gd name="connsiteX333" fmla="*/ 1839 w 10000"/>
                  <a:gd name="connsiteY333" fmla="*/ 8073 h 10000"/>
                  <a:gd name="connsiteX334" fmla="*/ 1842 w 10000"/>
                  <a:gd name="connsiteY334" fmla="*/ 8106 h 10000"/>
                  <a:gd name="connsiteX335" fmla="*/ 1839 w 10000"/>
                  <a:gd name="connsiteY335" fmla="*/ 8144 h 10000"/>
                  <a:gd name="connsiteX336" fmla="*/ 1856 w 10000"/>
                  <a:gd name="connsiteY336" fmla="*/ 8164 h 10000"/>
                  <a:gd name="connsiteX337" fmla="*/ 1886 w 10000"/>
                  <a:gd name="connsiteY337" fmla="*/ 8193 h 10000"/>
                  <a:gd name="connsiteX338" fmla="*/ 1922 w 10000"/>
                  <a:gd name="connsiteY338" fmla="*/ 8206 h 10000"/>
                  <a:gd name="connsiteX339" fmla="*/ 1967 w 10000"/>
                  <a:gd name="connsiteY339" fmla="*/ 8203 h 10000"/>
                  <a:gd name="connsiteX340" fmla="*/ 1986 w 10000"/>
                  <a:gd name="connsiteY340" fmla="*/ 8212 h 10000"/>
                  <a:gd name="connsiteX341" fmla="*/ 2000 w 10000"/>
                  <a:gd name="connsiteY341" fmla="*/ 8232 h 10000"/>
                  <a:gd name="connsiteX342" fmla="*/ 2033 w 10000"/>
                  <a:gd name="connsiteY342" fmla="*/ 8258 h 10000"/>
                  <a:gd name="connsiteX343" fmla="*/ 2050 w 10000"/>
                  <a:gd name="connsiteY343" fmla="*/ 8271 h 10000"/>
                  <a:gd name="connsiteX344" fmla="*/ 2089 w 10000"/>
                  <a:gd name="connsiteY344" fmla="*/ 8280 h 10000"/>
                  <a:gd name="connsiteX345" fmla="*/ 2122 w 10000"/>
                  <a:gd name="connsiteY345" fmla="*/ 8300 h 10000"/>
                  <a:gd name="connsiteX346" fmla="*/ 2163 w 10000"/>
                  <a:gd name="connsiteY346" fmla="*/ 8332 h 10000"/>
                  <a:gd name="connsiteX347" fmla="*/ 2172 w 10000"/>
                  <a:gd name="connsiteY347" fmla="*/ 8335 h 10000"/>
                  <a:gd name="connsiteX348" fmla="*/ 2177 w 10000"/>
                  <a:gd name="connsiteY348" fmla="*/ 8345 h 10000"/>
                  <a:gd name="connsiteX349" fmla="*/ 2163 w 10000"/>
                  <a:gd name="connsiteY349" fmla="*/ 8371 h 10000"/>
                  <a:gd name="connsiteX350" fmla="*/ 2139 w 10000"/>
                  <a:gd name="connsiteY350" fmla="*/ 8423 h 10000"/>
                  <a:gd name="connsiteX351" fmla="*/ 2130 w 10000"/>
                  <a:gd name="connsiteY351" fmla="*/ 8439 h 10000"/>
                  <a:gd name="connsiteX352" fmla="*/ 2105 w 10000"/>
                  <a:gd name="connsiteY352" fmla="*/ 8446 h 10000"/>
                  <a:gd name="connsiteX353" fmla="*/ 2080 w 10000"/>
                  <a:gd name="connsiteY353" fmla="*/ 8449 h 10000"/>
                  <a:gd name="connsiteX354" fmla="*/ 2075 w 10000"/>
                  <a:gd name="connsiteY354" fmla="*/ 8459 h 10000"/>
                  <a:gd name="connsiteX355" fmla="*/ 2072 w 10000"/>
                  <a:gd name="connsiteY355" fmla="*/ 8475 h 10000"/>
                  <a:gd name="connsiteX356" fmla="*/ 2080 w 10000"/>
                  <a:gd name="connsiteY356" fmla="*/ 8484 h 10000"/>
                  <a:gd name="connsiteX357" fmla="*/ 2100 w 10000"/>
                  <a:gd name="connsiteY357" fmla="*/ 8475 h 10000"/>
                  <a:gd name="connsiteX358" fmla="*/ 2141 w 10000"/>
                  <a:gd name="connsiteY358" fmla="*/ 8478 h 10000"/>
                  <a:gd name="connsiteX359" fmla="*/ 2172 w 10000"/>
                  <a:gd name="connsiteY359" fmla="*/ 8475 h 10000"/>
                  <a:gd name="connsiteX360" fmla="*/ 2188 w 10000"/>
                  <a:gd name="connsiteY360" fmla="*/ 8475 h 10000"/>
                  <a:gd name="connsiteX361" fmla="*/ 2222 w 10000"/>
                  <a:gd name="connsiteY361" fmla="*/ 8497 h 10000"/>
                  <a:gd name="connsiteX362" fmla="*/ 2252 w 10000"/>
                  <a:gd name="connsiteY362" fmla="*/ 8514 h 10000"/>
                  <a:gd name="connsiteX363" fmla="*/ 2274 w 10000"/>
                  <a:gd name="connsiteY363" fmla="*/ 8514 h 10000"/>
                  <a:gd name="connsiteX364" fmla="*/ 2299 w 10000"/>
                  <a:gd name="connsiteY364" fmla="*/ 8504 h 10000"/>
                  <a:gd name="connsiteX365" fmla="*/ 2310 w 10000"/>
                  <a:gd name="connsiteY365" fmla="*/ 8504 h 10000"/>
                  <a:gd name="connsiteX366" fmla="*/ 2319 w 10000"/>
                  <a:gd name="connsiteY366" fmla="*/ 8484 h 10000"/>
                  <a:gd name="connsiteX367" fmla="*/ 2338 w 10000"/>
                  <a:gd name="connsiteY367" fmla="*/ 8494 h 10000"/>
                  <a:gd name="connsiteX368" fmla="*/ 2338 w 10000"/>
                  <a:gd name="connsiteY368" fmla="*/ 8552 h 10000"/>
                  <a:gd name="connsiteX369" fmla="*/ 2366 w 10000"/>
                  <a:gd name="connsiteY369" fmla="*/ 8572 h 10000"/>
                  <a:gd name="connsiteX370" fmla="*/ 2382 w 10000"/>
                  <a:gd name="connsiteY370" fmla="*/ 8582 h 10000"/>
                  <a:gd name="connsiteX371" fmla="*/ 2435 w 10000"/>
                  <a:gd name="connsiteY371" fmla="*/ 8552 h 10000"/>
                  <a:gd name="connsiteX372" fmla="*/ 2443 w 10000"/>
                  <a:gd name="connsiteY372" fmla="*/ 8552 h 10000"/>
                  <a:gd name="connsiteX373" fmla="*/ 2454 w 10000"/>
                  <a:gd name="connsiteY373" fmla="*/ 8552 h 10000"/>
                  <a:gd name="connsiteX374" fmla="*/ 2471 w 10000"/>
                  <a:gd name="connsiteY374" fmla="*/ 8546 h 10000"/>
                  <a:gd name="connsiteX375" fmla="*/ 2488 w 10000"/>
                  <a:gd name="connsiteY375" fmla="*/ 8536 h 10000"/>
                  <a:gd name="connsiteX376" fmla="*/ 2501 w 10000"/>
                  <a:gd name="connsiteY376" fmla="*/ 8533 h 10000"/>
                  <a:gd name="connsiteX377" fmla="*/ 2512 w 10000"/>
                  <a:gd name="connsiteY377" fmla="*/ 8533 h 10000"/>
                  <a:gd name="connsiteX378" fmla="*/ 2521 w 10000"/>
                  <a:gd name="connsiteY378" fmla="*/ 8546 h 10000"/>
                  <a:gd name="connsiteX379" fmla="*/ 2521 w 10000"/>
                  <a:gd name="connsiteY379" fmla="*/ 8572 h 10000"/>
                  <a:gd name="connsiteX380" fmla="*/ 2535 w 10000"/>
                  <a:gd name="connsiteY380" fmla="*/ 8588 h 10000"/>
                  <a:gd name="connsiteX381" fmla="*/ 2551 w 10000"/>
                  <a:gd name="connsiteY381" fmla="*/ 8582 h 10000"/>
                  <a:gd name="connsiteX382" fmla="*/ 2560 w 10000"/>
                  <a:gd name="connsiteY382" fmla="*/ 8582 h 10000"/>
                  <a:gd name="connsiteX383" fmla="*/ 2573 w 10000"/>
                  <a:gd name="connsiteY383" fmla="*/ 8588 h 10000"/>
                  <a:gd name="connsiteX384" fmla="*/ 2584 w 10000"/>
                  <a:gd name="connsiteY384" fmla="*/ 8591 h 10000"/>
                  <a:gd name="connsiteX385" fmla="*/ 2590 w 10000"/>
                  <a:gd name="connsiteY385" fmla="*/ 8598 h 10000"/>
                  <a:gd name="connsiteX386" fmla="*/ 2598 w 10000"/>
                  <a:gd name="connsiteY386" fmla="*/ 8608 h 10000"/>
                  <a:gd name="connsiteX387" fmla="*/ 2607 w 10000"/>
                  <a:gd name="connsiteY387" fmla="*/ 8617 h 10000"/>
                  <a:gd name="connsiteX388" fmla="*/ 2618 w 10000"/>
                  <a:gd name="connsiteY388" fmla="*/ 8617 h 10000"/>
                  <a:gd name="connsiteX389" fmla="*/ 2640 w 10000"/>
                  <a:gd name="connsiteY389" fmla="*/ 8608 h 10000"/>
                  <a:gd name="connsiteX390" fmla="*/ 2670 w 10000"/>
                  <a:gd name="connsiteY390" fmla="*/ 8598 h 10000"/>
                  <a:gd name="connsiteX391" fmla="*/ 2673 w 10000"/>
                  <a:gd name="connsiteY391" fmla="*/ 8598 h 10000"/>
                  <a:gd name="connsiteX392" fmla="*/ 2690 w 10000"/>
                  <a:gd name="connsiteY392" fmla="*/ 8598 h 10000"/>
                  <a:gd name="connsiteX393" fmla="*/ 2698 w 10000"/>
                  <a:gd name="connsiteY393" fmla="*/ 8598 h 10000"/>
                  <a:gd name="connsiteX394" fmla="*/ 2712 w 10000"/>
                  <a:gd name="connsiteY394" fmla="*/ 8598 h 10000"/>
                  <a:gd name="connsiteX395" fmla="*/ 2726 w 10000"/>
                  <a:gd name="connsiteY395" fmla="*/ 8591 h 10000"/>
                  <a:gd name="connsiteX396" fmla="*/ 2737 w 10000"/>
                  <a:gd name="connsiteY396" fmla="*/ 8588 h 10000"/>
                  <a:gd name="connsiteX397" fmla="*/ 2759 w 10000"/>
                  <a:gd name="connsiteY397" fmla="*/ 8582 h 10000"/>
                  <a:gd name="connsiteX398" fmla="*/ 2770 w 10000"/>
                  <a:gd name="connsiteY398" fmla="*/ 8578 h 10000"/>
                  <a:gd name="connsiteX399" fmla="*/ 2784 w 10000"/>
                  <a:gd name="connsiteY399" fmla="*/ 8572 h 10000"/>
                  <a:gd name="connsiteX400" fmla="*/ 2795 w 10000"/>
                  <a:gd name="connsiteY400" fmla="*/ 8572 h 10000"/>
                  <a:gd name="connsiteX401" fmla="*/ 2803 w 10000"/>
                  <a:gd name="connsiteY401" fmla="*/ 8588 h 10000"/>
                  <a:gd name="connsiteX402" fmla="*/ 2803 w 10000"/>
                  <a:gd name="connsiteY402" fmla="*/ 8591 h 10000"/>
                  <a:gd name="connsiteX403" fmla="*/ 2803 w 10000"/>
                  <a:gd name="connsiteY403" fmla="*/ 8601 h 10000"/>
                  <a:gd name="connsiteX404" fmla="*/ 2809 w 10000"/>
                  <a:gd name="connsiteY404" fmla="*/ 8601 h 10000"/>
                  <a:gd name="connsiteX405" fmla="*/ 2823 w 10000"/>
                  <a:gd name="connsiteY405" fmla="*/ 8598 h 10000"/>
                  <a:gd name="connsiteX406" fmla="*/ 2831 w 10000"/>
                  <a:gd name="connsiteY406" fmla="*/ 8598 h 10000"/>
                  <a:gd name="connsiteX407" fmla="*/ 2839 w 10000"/>
                  <a:gd name="connsiteY407" fmla="*/ 8601 h 10000"/>
                  <a:gd name="connsiteX408" fmla="*/ 2848 w 10000"/>
                  <a:gd name="connsiteY408" fmla="*/ 8598 h 10000"/>
                  <a:gd name="connsiteX409" fmla="*/ 2856 w 10000"/>
                  <a:gd name="connsiteY409" fmla="*/ 8601 h 10000"/>
                  <a:gd name="connsiteX410" fmla="*/ 2859 w 10000"/>
                  <a:gd name="connsiteY410" fmla="*/ 8601 h 10000"/>
                  <a:gd name="connsiteX411" fmla="*/ 2864 w 10000"/>
                  <a:gd name="connsiteY411" fmla="*/ 8598 h 10000"/>
                  <a:gd name="connsiteX412" fmla="*/ 2889 w 10000"/>
                  <a:gd name="connsiteY412" fmla="*/ 8611 h 10000"/>
                  <a:gd name="connsiteX413" fmla="*/ 2906 w 10000"/>
                  <a:gd name="connsiteY413" fmla="*/ 8620 h 10000"/>
                  <a:gd name="connsiteX414" fmla="*/ 2914 w 10000"/>
                  <a:gd name="connsiteY414" fmla="*/ 8627 h 10000"/>
                  <a:gd name="connsiteX415" fmla="*/ 2920 w 10000"/>
                  <a:gd name="connsiteY415" fmla="*/ 8640 h 10000"/>
                  <a:gd name="connsiteX416" fmla="*/ 2922 w 10000"/>
                  <a:gd name="connsiteY416" fmla="*/ 8666 h 10000"/>
                  <a:gd name="connsiteX417" fmla="*/ 2922 w 10000"/>
                  <a:gd name="connsiteY417" fmla="*/ 8692 h 10000"/>
                  <a:gd name="connsiteX418" fmla="*/ 2939 w 10000"/>
                  <a:gd name="connsiteY418" fmla="*/ 8695 h 10000"/>
                  <a:gd name="connsiteX419" fmla="*/ 2953 w 10000"/>
                  <a:gd name="connsiteY419" fmla="*/ 8695 h 10000"/>
                  <a:gd name="connsiteX420" fmla="*/ 2961 w 10000"/>
                  <a:gd name="connsiteY420" fmla="*/ 8695 h 10000"/>
                  <a:gd name="connsiteX421" fmla="*/ 2972 w 10000"/>
                  <a:gd name="connsiteY421" fmla="*/ 8692 h 10000"/>
                  <a:gd name="connsiteX422" fmla="*/ 2981 w 10000"/>
                  <a:gd name="connsiteY422" fmla="*/ 8685 h 10000"/>
                  <a:gd name="connsiteX423" fmla="*/ 2989 w 10000"/>
                  <a:gd name="connsiteY423" fmla="*/ 8685 h 10000"/>
                  <a:gd name="connsiteX424" fmla="*/ 3008 w 10000"/>
                  <a:gd name="connsiteY424" fmla="*/ 8685 h 10000"/>
                  <a:gd name="connsiteX425" fmla="*/ 3028 w 10000"/>
                  <a:gd name="connsiteY425" fmla="*/ 8695 h 10000"/>
                  <a:gd name="connsiteX426" fmla="*/ 3042 w 10000"/>
                  <a:gd name="connsiteY426" fmla="*/ 8695 h 10000"/>
                  <a:gd name="connsiteX427" fmla="*/ 3053 w 10000"/>
                  <a:gd name="connsiteY427" fmla="*/ 8676 h 10000"/>
                  <a:gd name="connsiteX428" fmla="*/ 3061 w 10000"/>
                  <a:gd name="connsiteY428" fmla="*/ 8666 h 10000"/>
                  <a:gd name="connsiteX429" fmla="*/ 3066 w 10000"/>
                  <a:gd name="connsiteY429" fmla="*/ 8656 h 10000"/>
                  <a:gd name="connsiteX430" fmla="*/ 3091 w 10000"/>
                  <a:gd name="connsiteY430" fmla="*/ 8659 h 10000"/>
                  <a:gd name="connsiteX431" fmla="*/ 3105 w 10000"/>
                  <a:gd name="connsiteY431" fmla="*/ 8659 h 10000"/>
                  <a:gd name="connsiteX432" fmla="*/ 3108 w 10000"/>
                  <a:gd name="connsiteY432" fmla="*/ 8650 h 10000"/>
                  <a:gd name="connsiteX433" fmla="*/ 3147 w 10000"/>
                  <a:gd name="connsiteY433" fmla="*/ 8588 h 10000"/>
                  <a:gd name="connsiteX434" fmla="*/ 3150 w 10000"/>
                  <a:gd name="connsiteY434" fmla="*/ 8598 h 10000"/>
                  <a:gd name="connsiteX435" fmla="*/ 3163 w 10000"/>
                  <a:gd name="connsiteY435" fmla="*/ 8601 h 10000"/>
                  <a:gd name="connsiteX436" fmla="*/ 3180 w 10000"/>
                  <a:gd name="connsiteY436" fmla="*/ 8608 h 10000"/>
                  <a:gd name="connsiteX437" fmla="*/ 3188 w 10000"/>
                  <a:gd name="connsiteY437" fmla="*/ 8611 h 10000"/>
                  <a:gd name="connsiteX438" fmla="*/ 3227 w 10000"/>
                  <a:gd name="connsiteY438" fmla="*/ 8620 h 10000"/>
                  <a:gd name="connsiteX439" fmla="*/ 3238 w 10000"/>
                  <a:gd name="connsiteY439" fmla="*/ 8617 h 10000"/>
                  <a:gd name="connsiteX440" fmla="*/ 3247 w 10000"/>
                  <a:gd name="connsiteY440" fmla="*/ 8601 h 10000"/>
                  <a:gd name="connsiteX441" fmla="*/ 3269 w 10000"/>
                  <a:gd name="connsiteY441" fmla="*/ 8611 h 10000"/>
                  <a:gd name="connsiteX442" fmla="*/ 3277 w 10000"/>
                  <a:gd name="connsiteY442" fmla="*/ 8617 h 10000"/>
                  <a:gd name="connsiteX443" fmla="*/ 3285 w 10000"/>
                  <a:gd name="connsiteY443" fmla="*/ 8611 h 10000"/>
                  <a:gd name="connsiteX444" fmla="*/ 3307 w 10000"/>
                  <a:gd name="connsiteY444" fmla="*/ 8611 h 10000"/>
                  <a:gd name="connsiteX445" fmla="*/ 3319 w 10000"/>
                  <a:gd name="connsiteY445" fmla="*/ 8617 h 10000"/>
                  <a:gd name="connsiteX446" fmla="*/ 3324 w 10000"/>
                  <a:gd name="connsiteY446" fmla="*/ 8617 h 10000"/>
                  <a:gd name="connsiteX447" fmla="*/ 3327 w 10000"/>
                  <a:gd name="connsiteY447" fmla="*/ 8620 h 10000"/>
                  <a:gd name="connsiteX448" fmla="*/ 3341 w 10000"/>
                  <a:gd name="connsiteY448" fmla="*/ 8620 h 10000"/>
                  <a:gd name="connsiteX449" fmla="*/ 3357 w 10000"/>
                  <a:gd name="connsiteY449" fmla="*/ 8620 h 10000"/>
                  <a:gd name="connsiteX450" fmla="*/ 3374 w 10000"/>
                  <a:gd name="connsiteY450" fmla="*/ 8620 h 10000"/>
                  <a:gd name="connsiteX451" fmla="*/ 3382 w 10000"/>
                  <a:gd name="connsiteY451" fmla="*/ 8620 h 10000"/>
                  <a:gd name="connsiteX452" fmla="*/ 3399 w 10000"/>
                  <a:gd name="connsiteY452" fmla="*/ 8611 h 10000"/>
                  <a:gd name="connsiteX453" fmla="*/ 3413 w 10000"/>
                  <a:gd name="connsiteY453" fmla="*/ 8601 h 10000"/>
                  <a:gd name="connsiteX454" fmla="*/ 3421 w 10000"/>
                  <a:gd name="connsiteY454" fmla="*/ 8588 h 10000"/>
                  <a:gd name="connsiteX455" fmla="*/ 3421 w 10000"/>
                  <a:gd name="connsiteY455" fmla="*/ 8572 h 10000"/>
                  <a:gd name="connsiteX456" fmla="*/ 3421 w 10000"/>
                  <a:gd name="connsiteY456" fmla="*/ 8552 h 10000"/>
                  <a:gd name="connsiteX457" fmla="*/ 3424 w 10000"/>
                  <a:gd name="connsiteY457" fmla="*/ 8533 h 10000"/>
                  <a:gd name="connsiteX458" fmla="*/ 3432 w 10000"/>
                  <a:gd name="connsiteY458" fmla="*/ 8523 h 10000"/>
                  <a:gd name="connsiteX459" fmla="*/ 3446 w 10000"/>
                  <a:gd name="connsiteY459" fmla="*/ 8523 h 10000"/>
                  <a:gd name="connsiteX460" fmla="*/ 3457 w 10000"/>
                  <a:gd name="connsiteY460" fmla="*/ 8523 h 10000"/>
                  <a:gd name="connsiteX461" fmla="*/ 3476 w 10000"/>
                  <a:gd name="connsiteY461" fmla="*/ 8533 h 10000"/>
                  <a:gd name="connsiteX462" fmla="*/ 3485 w 10000"/>
                  <a:gd name="connsiteY462" fmla="*/ 8536 h 10000"/>
                  <a:gd name="connsiteX463" fmla="*/ 3501 w 10000"/>
                  <a:gd name="connsiteY463" fmla="*/ 8527 h 10000"/>
                  <a:gd name="connsiteX464" fmla="*/ 3504 w 10000"/>
                  <a:gd name="connsiteY464" fmla="*/ 8514 h 10000"/>
                  <a:gd name="connsiteX465" fmla="*/ 3510 w 10000"/>
                  <a:gd name="connsiteY465" fmla="*/ 8497 h 10000"/>
                  <a:gd name="connsiteX466" fmla="*/ 3537 w 10000"/>
                  <a:gd name="connsiteY466" fmla="*/ 8484 h 10000"/>
                  <a:gd name="connsiteX467" fmla="*/ 3562 w 10000"/>
                  <a:gd name="connsiteY467" fmla="*/ 8488 h 10000"/>
                  <a:gd name="connsiteX468" fmla="*/ 3568 w 10000"/>
                  <a:gd name="connsiteY468" fmla="*/ 8484 h 10000"/>
                  <a:gd name="connsiteX469" fmla="*/ 3584 w 10000"/>
                  <a:gd name="connsiteY469" fmla="*/ 8494 h 10000"/>
                  <a:gd name="connsiteX470" fmla="*/ 3593 w 10000"/>
                  <a:gd name="connsiteY470" fmla="*/ 8507 h 10000"/>
                  <a:gd name="connsiteX471" fmla="*/ 3618 w 10000"/>
                  <a:gd name="connsiteY471" fmla="*/ 8497 h 10000"/>
                  <a:gd name="connsiteX472" fmla="*/ 3643 w 10000"/>
                  <a:gd name="connsiteY472" fmla="*/ 8475 h 10000"/>
                  <a:gd name="connsiteX473" fmla="*/ 3657 w 10000"/>
                  <a:gd name="connsiteY473" fmla="*/ 8478 h 10000"/>
                  <a:gd name="connsiteX474" fmla="*/ 3670 w 10000"/>
                  <a:gd name="connsiteY474" fmla="*/ 8475 h 10000"/>
                  <a:gd name="connsiteX475" fmla="*/ 3673 w 10000"/>
                  <a:gd name="connsiteY475" fmla="*/ 8468 h 10000"/>
                  <a:gd name="connsiteX476" fmla="*/ 3681 w 10000"/>
                  <a:gd name="connsiteY476" fmla="*/ 8468 h 10000"/>
                  <a:gd name="connsiteX477" fmla="*/ 3698 w 10000"/>
                  <a:gd name="connsiteY477" fmla="*/ 8478 h 10000"/>
                  <a:gd name="connsiteX478" fmla="*/ 3720 w 10000"/>
                  <a:gd name="connsiteY478" fmla="*/ 8497 h 10000"/>
                  <a:gd name="connsiteX479" fmla="*/ 3715 w 10000"/>
                  <a:gd name="connsiteY479" fmla="*/ 8504 h 10000"/>
                  <a:gd name="connsiteX480" fmla="*/ 3729 w 10000"/>
                  <a:gd name="connsiteY480" fmla="*/ 8514 h 10000"/>
                  <a:gd name="connsiteX481" fmla="*/ 3729 w 10000"/>
                  <a:gd name="connsiteY481" fmla="*/ 8517 h 10000"/>
                  <a:gd name="connsiteX482" fmla="*/ 3740 w 10000"/>
                  <a:gd name="connsiteY482" fmla="*/ 8527 h 10000"/>
                  <a:gd name="connsiteX483" fmla="*/ 3759 w 10000"/>
                  <a:gd name="connsiteY483" fmla="*/ 8517 h 10000"/>
                  <a:gd name="connsiteX484" fmla="*/ 3762 w 10000"/>
                  <a:gd name="connsiteY484" fmla="*/ 8504 h 10000"/>
                  <a:gd name="connsiteX485" fmla="*/ 3770 w 10000"/>
                  <a:gd name="connsiteY485" fmla="*/ 8488 h 10000"/>
                  <a:gd name="connsiteX486" fmla="*/ 3778 w 10000"/>
                  <a:gd name="connsiteY486" fmla="*/ 8484 h 10000"/>
                  <a:gd name="connsiteX487" fmla="*/ 3792 w 10000"/>
                  <a:gd name="connsiteY487" fmla="*/ 8475 h 10000"/>
                  <a:gd name="connsiteX488" fmla="*/ 3803 w 10000"/>
                  <a:gd name="connsiteY488" fmla="*/ 8478 h 10000"/>
                  <a:gd name="connsiteX489" fmla="*/ 3809 w 10000"/>
                  <a:gd name="connsiteY489" fmla="*/ 8475 h 10000"/>
                  <a:gd name="connsiteX490" fmla="*/ 3825 w 10000"/>
                  <a:gd name="connsiteY490" fmla="*/ 8465 h 10000"/>
                  <a:gd name="connsiteX491" fmla="*/ 3834 w 10000"/>
                  <a:gd name="connsiteY491" fmla="*/ 8468 h 10000"/>
                  <a:gd name="connsiteX492" fmla="*/ 3842 w 10000"/>
                  <a:gd name="connsiteY492" fmla="*/ 8478 h 10000"/>
                  <a:gd name="connsiteX493" fmla="*/ 3850 w 10000"/>
                  <a:gd name="connsiteY493" fmla="*/ 8478 h 10000"/>
                  <a:gd name="connsiteX494" fmla="*/ 3859 w 10000"/>
                  <a:gd name="connsiteY494" fmla="*/ 8484 h 10000"/>
                  <a:gd name="connsiteX495" fmla="*/ 3873 w 10000"/>
                  <a:gd name="connsiteY495" fmla="*/ 8494 h 10000"/>
                  <a:gd name="connsiteX496" fmla="*/ 3875 w 10000"/>
                  <a:gd name="connsiteY496" fmla="*/ 8507 h 10000"/>
                  <a:gd name="connsiteX497" fmla="*/ 3881 w 10000"/>
                  <a:gd name="connsiteY497" fmla="*/ 8527 h 10000"/>
                  <a:gd name="connsiteX498" fmla="*/ 3875 w 10000"/>
                  <a:gd name="connsiteY498" fmla="*/ 8546 h 10000"/>
                  <a:gd name="connsiteX499" fmla="*/ 3892 w 10000"/>
                  <a:gd name="connsiteY499" fmla="*/ 8546 h 10000"/>
                  <a:gd name="connsiteX500" fmla="*/ 3900 w 10000"/>
                  <a:gd name="connsiteY500" fmla="*/ 8543 h 10000"/>
                  <a:gd name="connsiteX501" fmla="*/ 3906 w 10000"/>
                  <a:gd name="connsiteY501" fmla="*/ 8543 h 10000"/>
                  <a:gd name="connsiteX502" fmla="*/ 3922 w 10000"/>
                  <a:gd name="connsiteY502" fmla="*/ 8552 h 10000"/>
                  <a:gd name="connsiteX503" fmla="*/ 3939 w 10000"/>
                  <a:gd name="connsiteY503" fmla="*/ 8559 h 10000"/>
                  <a:gd name="connsiteX504" fmla="*/ 3953 w 10000"/>
                  <a:gd name="connsiteY504" fmla="*/ 8572 h 10000"/>
                  <a:gd name="connsiteX505" fmla="*/ 3956 w 10000"/>
                  <a:gd name="connsiteY505" fmla="*/ 8588 h 10000"/>
                  <a:gd name="connsiteX506" fmla="*/ 3956 w 10000"/>
                  <a:gd name="connsiteY506" fmla="*/ 8608 h 10000"/>
                  <a:gd name="connsiteX507" fmla="*/ 3972 w 10000"/>
                  <a:gd name="connsiteY507" fmla="*/ 8608 h 10000"/>
                  <a:gd name="connsiteX508" fmla="*/ 3986 w 10000"/>
                  <a:gd name="connsiteY508" fmla="*/ 8608 h 10000"/>
                  <a:gd name="connsiteX509" fmla="*/ 3997 w 10000"/>
                  <a:gd name="connsiteY509" fmla="*/ 8608 h 10000"/>
                  <a:gd name="connsiteX510" fmla="*/ 4006 w 10000"/>
                  <a:gd name="connsiteY510" fmla="*/ 8608 h 10000"/>
                  <a:gd name="connsiteX511" fmla="*/ 4006 w 10000"/>
                  <a:gd name="connsiteY511" fmla="*/ 8611 h 10000"/>
                  <a:gd name="connsiteX512" fmla="*/ 4011 w 10000"/>
                  <a:gd name="connsiteY512" fmla="*/ 8611 h 10000"/>
                  <a:gd name="connsiteX513" fmla="*/ 4022 w 10000"/>
                  <a:gd name="connsiteY513" fmla="*/ 8620 h 10000"/>
                  <a:gd name="connsiteX514" fmla="*/ 4042 w 10000"/>
                  <a:gd name="connsiteY514" fmla="*/ 8620 h 10000"/>
                  <a:gd name="connsiteX515" fmla="*/ 4050 w 10000"/>
                  <a:gd name="connsiteY515" fmla="*/ 8617 h 10000"/>
                  <a:gd name="connsiteX516" fmla="*/ 4069 w 10000"/>
                  <a:gd name="connsiteY516" fmla="*/ 8620 h 10000"/>
                  <a:gd name="connsiteX517" fmla="*/ 4086 w 10000"/>
                  <a:gd name="connsiteY517" fmla="*/ 8630 h 10000"/>
                  <a:gd name="connsiteX518" fmla="*/ 4108 w 10000"/>
                  <a:gd name="connsiteY518" fmla="*/ 8627 h 10000"/>
                  <a:gd name="connsiteX519" fmla="*/ 4125 w 10000"/>
                  <a:gd name="connsiteY519" fmla="*/ 8620 h 10000"/>
                  <a:gd name="connsiteX520" fmla="*/ 4133 w 10000"/>
                  <a:gd name="connsiteY520" fmla="*/ 8611 h 10000"/>
                  <a:gd name="connsiteX521" fmla="*/ 4139 w 10000"/>
                  <a:gd name="connsiteY521" fmla="*/ 8608 h 10000"/>
                  <a:gd name="connsiteX522" fmla="*/ 4147 w 10000"/>
                  <a:gd name="connsiteY522" fmla="*/ 8601 h 10000"/>
                  <a:gd name="connsiteX523" fmla="*/ 4155 w 10000"/>
                  <a:gd name="connsiteY523" fmla="*/ 8591 h 10000"/>
                  <a:gd name="connsiteX524" fmla="*/ 4166 w 10000"/>
                  <a:gd name="connsiteY524" fmla="*/ 8582 h 10000"/>
                  <a:gd name="connsiteX525" fmla="*/ 4183 w 10000"/>
                  <a:gd name="connsiteY525" fmla="*/ 8569 h 10000"/>
                  <a:gd name="connsiteX526" fmla="*/ 4191 w 10000"/>
                  <a:gd name="connsiteY526" fmla="*/ 8562 h 10000"/>
                  <a:gd name="connsiteX527" fmla="*/ 4208 w 10000"/>
                  <a:gd name="connsiteY527" fmla="*/ 8552 h 10000"/>
                  <a:gd name="connsiteX528" fmla="*/ 4230 w 10000"/>
                  <a:gd name="connsiteY528" fmla="*/ 8552 h 10000"/>
                  <a:gd name="connsiteX529" fmla="*/ 4238 w 10000"/>
                  <a:gd name="connsiteY529" fmla="*/ 8559 h 10000"/>
                  <a:gd name="connsiteX530" fmla="*/ 4247 w 10000"/>
                  <a:gd name="connsiteY530" fmla="*/ 8572 h 10000"/>
                  <a:gd name="connsiteX531" fmla="*/ 4252 w 10000"/>
                  <a:gd name="connsiteY531" fmla="*/ 8578 h 10000"/>
                  <a:gd name="connsiteX532" fmla="*/ 4263 w 10000"/>
                  <a:gd name="connsiteY532" fmla="*/ 8582 h 10000"/>
                  <a:gd name="connsiteX533" fmla="*/ 4277 w 10000"/>
                  <a:gd name="connsiteY533" fmla="*/ 8572 h 10000"/>
                  <a:gd name="connsiteX534" fmla="*/ 4294 w 10000"/>
                  <a:gd name="connsiteY534" fmla="*/ 8559 h 10000"/>
                  <a:gd name="connsiteX535" fmla="*/ 4302 w 10000"/>
                  <a:gd name="connsiteY535" fmla="*/ 8546 h 10000"/>
                  <a:gd name="connsiteX536" fmla="*/ 4310 w 10000"/>
                  <a:gd name="connsiteY536" fmla="*/ 8543 h 10000"/>
                  <a:gd name="connsiteX537" fmla="*/ 4313 w 10000"/>
                  <a:gd name="connsiteY537" fmla="*/ 8543 h 10000"/>
                  <a:gd name="connsiteX538" fmla="*/ 4332 w 10000"/>
                  <a:gd name="connsiteY538" fmla="*/ 8546 h 10000"/>
                  <a:gd name="connsiteX539" fmla="*/ 4335 w 10000"/>
                  <a:gd name="connsiteY539" fmla="*/ 8559 h 10000"/>
                  <a:gd name="connsiteX540" fmla="*/ 4349 w 10000"/>
                  <a:gd name="connsiteY540" fmla="*/ 8588 h 10000"/>
                  <a:gd name="connsiteX541" fmla="*/ 4360 w 10000"/>
                  <a:gd name="connsiteY541" fmla="*/ 8591 h 10000"/>
                  <a:gd name="connsiteX542" fmla="*/ 4366 w 10000"/>
                  <a:gd name="connsiteY542" fmla="*/ 8591 h 10000"/>
                  <a:gd name="connsiteX543" fmla="*/ 4382 w 10000"/>
                  <a:gd name="connsiteY543" fmla="*/ 8598 h 10000"/>
                  <a:gd name="connsiteX544" fmla="*/ 4385 w 10000"/>
                  <a:gd name="connsiteY544" fmla="*/ 8598 h 10000"/>
                  <a:gd name="connsiteX545" fmla="*/ 4402 w 10000"/>
                  <a:gd name="connsiteY545" fmla="*/ 8598 h 10000"/>
                  <a:gd name="connsiteX546" fmla="*/ 4421 w 10000"/>
                  <a:gd name="connsiteY546" fmla="*/ 8591 h 10000"/>
                  <a:gd name="connsiteX547" fmla="*/ 4440 w 10000"/>
                  <a:gd name="connsiteY547" fmla="*/ 8591 h 10000"/>
                  <a:gd name="connsiteX548" fmla="*/ 4449 w 10000"/>
                  <a:gd name="connsiteY548" fmla="*/ 8598 h 10000"/>
                  <a:gd name="connsiteX549" fmla="*/ 4454 w 10000"/>
                  <a:gd name="connsiteY549" fmla="*/ 8617 h 10000"/>
                  <a:gd name="connsiteX550" fmla="*/ 4463 w 10000"/>
                  <a:gd name="connsiteY550" fmla="*/ 8608 h 10000"/>
                  <a:gd name="connsiteX551" fmla="*/ 4474 w 10000"/>
                  <a:gd name="connsiteY551" fmla="*/ 8608 h 10000"/>
                  <a:gd name="connsiteX552" fmla="*/ 4490 w 10000"/>
                  <a:gd name="connsiteY552" fmla="*/ 8617 h 10000"/>
                  <a:gd name="connsiteX553" fmla="*/ 4504 w 10000"/>
                  <a:gd name="connsiteY553" fmla="*/ 8617 h 10000"/>
                  <a:gd name="connsiteX554" fmla="*/ 4518 w 10000"/>
                  <a:gd name="connsiteY554" fmla="*/ 8617 h 10000"/>
                  <a:gd name="connsiteX555" fmla="*/ 4535 w 10000"/>
                  <a:gd name="connsiteY555" fmla="*/ 8611 h 10000"/>
                  <a:gd name="connsiteX556" fmla="*/ 4546 w 10000"/>
                  <a:gd name="connsiteY556" fmla="*/ 8611 h 10000"/>
                  <a:gd name="connsiteX557" fmla="*/ 4562 w 10000"/>
                  <a:gd name="connsiteY557" fmla="*/ 8611 h 10000"/>
                  <a:gd name="connsiteX558" fmla="*/ 4571 w 10000"/>
                  <a:gd name="connsiteY558" fmla="*/ 8611 h 10000"/>
                  <a:gd name="connsiteX559" fmla="*/ 4579 w 10000"/>
                  <a:gd name="connsiteY559" fmla="*/ 8608 h 10000"/>
                  <a:gd name="connsiteX560" fmla="*/ 4584 w 10000"/>
                  <a:gd name="connsiteY560" fmla="*/ 8608 h 10000"/>
                  <a:gd name="connsiteX561" fmla="*/ 4601 w 10000"/>
                  <a:gd name="connsiteY561" fmla="*/ 8617 h 10000"/>
                  <a:gd name="connsiteX562" fmla="*/ 4609 w 10000"/>
                  <a:gd name="connsiteY562" fmla="*/ 8627 h 10000"/>
                  <a:gd name="connsiteX563" fmla="*/ 4618 w 10000"/>
                  <a:gd name="connsiteY563" fmla="*/ 8637 h 10000"/>
                  <a:gd name="connsiteX564" fmla="*/ 4618 w 10000"/>
                  <a:gd name="connsiteY564" fmla="*/ 8646 h 10000"/>
                  <a:gd name="connsiteX565" fmla="*/ 4634 w 10000"/>
                  <a:gd name="connsiteY565" fmla="*/ 8656 h 10000"/>
                  <a:gd name="connsiteX566" fmla="*/ 4640 w 10000"/>
                  <a:gd name="connsiteY566" fmla="*/ 8659 h 10000"/>
                  <a:gd name="connsiteX567" fmla="*/ 4651 w 10000"/>
                  <a:gd name="connsiteY567" fmla="*/ 8666 h 10000"/>
                  <a:gd name="connsiteX568" fmla="*/ 4657 w 10000"/>
                  <a:gd name="connsiteY568" fmla="*/ 8659 h 10000"/>
                  <a:gd name="connsiteX569" fmla="*/ 4668 w 10000"/>
                  <a:gd name="connsiteY569" fmla="*/ 8650 h 10000"/>
                  <a:gd name="connsiteX570" fmla="*/ 4676 w 10000"/>
                  <a:gd name="connsiteY570" fmla="*/ 8650 h 10000"/>
                  <a:gd name="connsiteX571" fmla="*/ 4690 w 10000"/>
                  <a:gd name="connsiteY571" fmla="*/ 8650 h 10000"/>
                  <a:gd name="connsiteX572" fmla="*/ 4698 w 10000"/>
                  <a:gd name="connsiteY572" fmla="*/ 8650 h 10000"/>
                  <a:gd name="connsiteX573" fmla="*/ 4704 w 10000"/>
                  <a:gd name="connsiteY573" fmla="*/ 8650 h 10000"/>
                  <a:gd name="connsiteX574" fmla="*/ 4706 w 10000"/>
                  <a:gd name="connsiteY574" fmla="*/ 8659 h 10000"/>
                  <a:gd name="connsiteX575" fmla="*/ 4706 w 10000"/>
                  <a:gd name="connsiteY575" fmla="*/ 8666 h 10000"/>
                  <a:gd name="connsiteX576" fmla="*/ 4723 w 10000"/>
                  <a:gd name="connsiteY576" fmla="*/ 8682 h 10000"/>
                  <a:gd name="connsiteX577" fmla="*/ 4737 w 10000"/>
                  <a:gd name="connsiteY577" fmla="*/ 8682 h 10000"/>
                  <a:gd name="connsiteX578" fmla="*/ 4745 w 10000"/>
                  <a:gd name="connsiteY578" fmla="*/ 8676 h 10000"/>
                  <a:gd name="connsiteX579" fmla="*/ 4756 w 10000"/>
                  <a:gd name="connsiteY579" fmla="*/ 8666 h 10000"/>
                  <a:gd name="connsiteX580" fmla="*/ 4765 w 10000"/>
                  <a:gd name="connsiteY580" fmla="*/ 8666 h 10000"/>
                  <a:gd name="connsiteX581" fmla="*/ 4765 w 10000"/>
                  <a:gd name="connsiteY581" fmla="*/ 8682 h 10000"/>
                  <a:gd name="connsiteX582" fmla="*/ 4770 w 10000"/>
                  <a:gd name="connsiteY582" fmla="*/ 8701 h 10000"/>
                  <a:gd name="connsiteX583" fmla="*/ 4778 w 10000"/>
                  <a:gd name="connsiteY583" fmla="*/ 8705 h 10000"/>
                  <a:gd name="connsiteX584" fmla="*/ 4795 w 10000"/>
                  <a:gd name="connsiteY584" fmla="*/ 8714 h 10000"/>
                  <a:gd name="connsiteX585" fmla="*/ 4812 w 10000"/>
                  <a:gd name="connsiteY585" fmla="*/ 8714 h 10000"/>
                  <a:gd name="connsiteX586" fmla="*/ 4825 w 10000"/>
                  <a:gd name="connsiteY586" fmla="*/ 8705 h 10000"/>
                  <a:gd name="connsiteX587" fmla="*/ 4825 w 10000"/>
                  <a:gd name="connsiteY587" fmla="*/ 8701 h 10000"/>
                  <a:gd name="connsiteX588" fmla="*/ 4828 w 10000"/>
                  <a:gd name="connsiteY588" fmla="*/ 8701 h 10000"/>
                  <a:gd name="connsiteX589" fmla="*/ 4837 w 10000"/>
                  <a:gd name="connsiteY589" fmla="*/ 8692 h 10000"/>
                  <a:gd name="connsiteX590" fmla="*/ 4842 w 10000"/>
                  <a:gd name="connsiteY590" fmla="*/ 8685 h 10000"/>
                  <a:gd name="connsiteX591" fmla="*/ 4859 w 10000"/>
                  <a:gd name="connsiteY591" fmla="*/ 8692 h 10000"/>
                  <a:gd name="connsiteX592" fmla="*/ 4870 w 10000"/>
                  <a:gd name="connsiteY592" fmla="*/ 8701 h 10000"/>
                  <a:gd name="connsiteX593" fmla="*/ 4878 w 10000"/>
                  <a:gd name="connsiteY593" fmla="*/ 8714 h 10000"/>
                  <a:gd name="connsiteX594" fmla="*/ 4892 w 10000"/>
                  <a:gd name="connsiteY594" fmla="*/ 8724 h 10000"/>
                  <a:gd name="connsiteX595" fmla="*/ 4900 w 10000"/>
                  <a:gd name="connsiteY595" fmla="*/ 8724 h 10000"/>
                  <a:gd name="connsiteX596" fmla="*/ 4906 w 10000"/>
                  <a:gd name="connsiteY596" fmla="*/ 8705 h 10000"/>
                  <a:gd name="connsiteX597" fmla="*/ 4925 w 10000"/>
                  <a:gd name="connsiteY597" fmla="*/ 8724 h 10000"/>
                  <a:gd name="connsiteX598" fmla="*/ 4939 w 10000"/>
                  <a:gd name="connsiteY598" fmla="*/ 8701 h 10000"/>
                  <a:gd name="connsiteX599" fmla="*/ 4950 w 10000"/>
                  <a:gd name="connsiteY599" fmla="*/ 8695 h 10000"/>
                  <a:gd name="connsiteX600" fmla="*/ 4956 w 10000"/>
                  <a:gd name="connsiteY600" fmla="*/ 8692 h 10000"/>
                  <a:gd name="connsiteX601" fmla="*/ 4986 w 10000"/>
                  <a:gd name="connsiteY601" fmla="*/ 8705 h 10000"/>
                  <a:gd name="connsiteX602" fmla="*/ 5003 w 10000"/>
                  <a:gd name="connsiteY602" fmla="*/ 8701 h 10000"/>
                  <a:gd name="connsiteX603" fmla="*/ 5011 w 10000"/>
                  <a:gd name="connsiteY603" fmla="*/ 8692 h 10000"/>
                  <a:gd name="connsiteX604" fmla="*/ 5028 w 10000"/>
                  <a:gd name="connsiteY604" fmla="*/ 8682 h 10000"/>
                  <a:gd name="connsiteX605" fmla="*/ 5030 w 10000"/>
                  <a:gd name="connsiteY605" fmla="*/ 8659 h 10000"/>
                  <a:gd name="connsiteX606" fmla="*/ 5039 w 10000"/>
                  <a:gd name="connsiteY606" fmla="*/ 8656 h 10000"/>
                  <a:gd name="connsiteX607" fmla="*/ 5053 w 10000"/>
                  <a:gd name="connsiteY607" fmla="*/ 8669 h 10000"/>
                  <a:gd name="connsiteX608" fmla="*/ 5061 w 10000"/>
                  <a:gd name="connsiteY608" fmla="*/ 8669 h 10000"/>
                  <a:gd name="connsiteX609" fmla="*/ 5061 w 10000"/>
                  <a:gd name="connsiteY609" fmla="*/ 8676 h 10000"/>
                  <a:gd name="connsiteX610" fmla="*/ 5069 w 10000"/>
                  <a:gd name="connsiteY610" fmla="*/ 8669 h 10000"/>
                  <a:gd name="connsiteX611" fmla="*/ 5083 w 10000"/>
                  <a:gd name="connsiteY611" fmla="*/ 8669 h 10000"/>
                  <a:gd name="connsiteX612" fmla="*/ 5100 w 10000"/>
                  <a:gd name="connsiteY612" fmla="*/ 8669 h 10000"/>
                  <a:gd name="connsiteX613" fmla="*/ 5119 w 10000"/>
                  <a:gd name="connsiteY613" fmla="*/ 8682 h 10000"/>
                  <a:gd name="connsiteX614" fmla="*/ 5136 w 10000"/>
                  <a:gd name="connsiteY614" fmla="*/ 8692 h 10000"/>
                  <a:gd name="connsiteX615" fmla="*/ 5161 w 10000"/>
                  <a:gd name="connsiteY615" fmla="*/ 8701 h 10000"/>
                  <a:gd name="connsiteX616" fmla="*/ 5183 w 10000"/>
                  <a:gd name="connsiteY616" fmla="*/ 8701 h 10000"/>
                  <a:gd name="connsiteX617" fmla="*/ 5199 w 10000"/>
                  <a:gd name="connsiteY617" fmla="*/ 8701 h 10000"/>
                  <a:gd name="connsiteX618" fmla="*/ 5213 w 10000"/>
                  <a:gd name="connsiteY618" fmla="*/ 8705 h 10000"/>
                  <a:gd name="connsiteX619" fmla="*/ 5224 w 10000"/>
                  <a:gd name="connsiteY619" fmla="*/ 8701 h 10000"/>
                  <a:gd name="connsiteX620" fmla="*/ 5230 w 10000"/>
                  <a:gd name="connsiteY620" fmla="*/ 8701 h 10000"/>
                  <a:gd name="connsiteX621" fmla="*/ 5241 w 10000"/>
                  <a:gd name="connsiteY621" fmla="*/ 8676 h 10000"/>
                  <a:gd name="connsiteX622" fmla="*/ 5247 w 10000"/>
                  <a:gd name="connsiteY622" fmla="*/ 8666 h 10000"/>
                  <a:gd name="connsiteX623" fmla="*/ 5249 w 10000"/>
                  <a:gd name="connsiteY623" fmla="*/ 8646 h 10000"/>
                  <a:gd name="connsiteX624" fmla="*/ 5249 w 10000"/>
                  <a:gd name="connsiteY624" fmla="*/ 8650 h 10000"/>
                  <a:gd name="connsiteX625" fmla="*/ 5255 w 10000"/>
                  <a:gd name="connsiteY625" fmla="*/ 8646 h 10000"/>
                  <a:gd name="connsiteX626" fmla="*/ 5271 w 10000"/>
                  <a:gd name="connsiteY626" fmla="*/ 8650 h 10000"/>
                  <a:gd name="connsiteX627" fmla="*/ 5288 w 10000"/>
                  <a:gd name="connsiteY627" fmla="*/ 8666 h 10000"/>
                  <a:gd name="connsiteX628" fmla="*/ 5296 w 10000"/>
                  <a:gd name="connsiteY628" fmla="*/ 8666 h 10000"/>
                  <a:gd name="connsiteX629" fmla="*/ 5310 w 10000"/>
                  <a:gd name="connsiteY629" fmla="*/ 8656 h 10000"/>
                  <a:gd name="connsiteX630" fmla="*/ 5321 w 10000"/>
                  <a:gd name="connsiteY630" fmla="*/ 8650 h 10000"/>
                  <a:gd name="connsiteX631" fmla="*/ 5338 w 10000"/>
                  <a:gd name="connsiteY631" fmla="*/ 8650 h 10000"/>
                  <a:gd name="connsiteX632" fmla="*/ 5360 w 10000"/>
                  <a:gd name="connsiteY632" fmla="*/ 8640 h 10000"/>
                  <a:gd name="connsiteX633" fmla="*/ 5366 w 10000"/>
                  <a:gd name="connsiteY633" fmla="*/ 8637 h 10000"/>
                  <a:gd name="connsiteX634" fmla="*/ 5368 w 10000"/>
                  <a:gd name="connsiteY634" fmla="*/ 8637 h 10000"/>
                  <a:gd name="connsiteX635" fmla="*/ 5382 w 10000"/>
                  <a:gd name="connsiteY635" fmla="*/ 8630 h 10000"/>
                  <a:gd name="connsiteX636" fmla="*/ 5391 w 10000"/>
                  <a:gd name="connsiteY636" fmla="*/ 8630 h 10000"/>
                  <a:gd name="connsiteX637" fmla="*/ 5402 w 10000"/>
                  <a:gd name="connsiteY637" fmla="*/ 8637 h 10000"/>
                  <a:gd name="connsiteX638" fmla="*/ 5418 w 10000"/>
                  <a:gd name="connsiteY638" fmla="*/ 8656 h 10000"/>
                  <a:gd name="connsiteX639" fmla="*/ 5432 w 10000"/>
                  <a:gd name="connsiteY639" fmla="*/ 8666 h 10000"/>
                  <a:gd name="connsiteX640" fmla="*/ 5443 w 10000"/>
                  <a:gd name="connsiteY640" fmla="*/ 8682 h 10000"/>
                  <a:gd name="connsiteX641" fmla="*/ 5457 w 10000"/>
                  <a:gd name="connsiteY641" fmla="*/ 8692 h 10000"/>
                  <a:gd name="connsiteX642" fmla="*/ 5471 w 10000"/>
                  <a:gd name="connsiteY642" fmla="*/ 8705 h 10000"/>
                  <a:gd name="connsiteX643" fmla="*/ 5488 w 10000"/>
                  <a:gd name="connsiteY643" fmla="*/ 8711 h 10000"/>
                  <a:gd name="connsiteX644" fmla="*/ 5490 w 10000"/>
                  <a:gd name="connsiteY644" fmla="*/ 8721 h 10000"/>
                  <a:gd name="connsiteX645" fmla="*/ 5512 w 10000"/>
                  <a:gd name="connsiteY645" fmla="*/ 8724 h 10000"/>
                  <a:gd name="connsiteX646" fmla="*/ 5521 w 10000"/>
                  <a:gd name="connsiteY646" fmla="*/ 8714 h 10000"/>
                  <a:gd name="connsiteX647" fmla="*/ 5524 w 10000"/>
                  <a:gd name="connsiteY647" fmla="*/ 8714 h 10000"/>
                  <a:gd name="connsiteX648" fmla="*/ 5532 w 10000"/>
                  <a:gd name="connsiteY648" fmla="*/ 8721 h 10000"/>
                  <a:gd name="connsiteX649" fmla="*/ 5540 w 10000"/>
                  <a:gd name="connsiteY649" fmla="*/ 8724 h 10000"/>
                  <a:gd name="connsiteX650" fmla="*/ 5562 w 10000"/>
                  <a:gd name="connsiteY650" fmla="*/ 8750 h 10000"/>
                  <a:gd name="connsiteX651" fmla="*/ 5562 w 10000"/>
                  <a:gd name="connsiteY651" fmla="*/ 8760 h 10000"/>
                  <a:gd name="connsiteX652" fmla="*/ 5571 w 10000"/>
                  <a:gd name="connsiteY652" fmla="*/ 8782 h 10000"/>
                  <a:gd name="connsiteX653" fmla="*/ 5579 w 10000"/>
                  <a:gd name="connsiteY653" fmla="*/ 8789 h 10000"/>
                  <a:gd name="connsiteX654" fmla="*/ 5593 w 10000"/>
                  <a:gd name="connsiteY654" fmla="*/ 8789 h 10000"/>
                  <a:gd name="connsiteX655" fmla="*/ 5596 w 10000"/>
                  <a:gd name="connsiteY655" fmla="*/ 8789 h 10000"/>
                  <a:gd name="connsiteX656" fmla="*/ 5626 w 10000"/>
                  <a:gd name="connsiteY656" fmla="*/ 8782 h 10000"/>
                  <a:gd name="connsiteX657" fmla="*/ 5629 w 10000"/>
                  <a:gd name="connsiteY657" fmla="*/ 8782 h 10000"/>
                  <a:gd name="connsiteX658" fmla="*/ 5637 w 10000"/>
                  <a:gd name="connsiteY658" fmla="*/ 8779 h 10000"/>
                  <a:gd name="connsiteX659" fmla="*/ 5648 w 10000"/>
                  <a:gd name="connsiteY659" fmla="*/ 8789 h 10000"/>
                  <a:gd name="connsiteX660" fmla="*/ 5665 w 10000"/>
                  <a:gd name="connsiteY660" fmla="*/ 8795 h 10000"/>
                  <a:gd name="connsiteX661" fmla="*/ 5676 w 10000"/>
                  <a:gd name="connsiteY661" fmla="*/ 8789 h 10000"/>
                  <a:gd name="connsiteX662" fmla="*/ 5684 w 10000"/>
                  <a:gd name="connsiteY662" fmla="*/ 8782 h 10000"/>
                  <a:gd name="connsiteX663" fmla="*/ 5693 w 10000"/>
                  <a:gd name="connsiteY663" fmla="*/ 8789 h 10000"/>
                  <a:gd name="connsiteX664" fmla="*/ 5715 w 10000"/>
                  <a:gd name="connsiteY664" fmla="*/ 8808 h 10000"/>
                  <a:gd name="connsiteX665" fmla="*/ 5731 w 10000"/>
                  <a:gd name="connsiteY665" fmla="*/ 8808 h 10000"/>
                  <a:gd name="connsiteX666" fmla="*/ 5740 w 10000"/>
                  <a:gd name="connsiteY666" fmla="*/ 8808 h 10000"/>
                  <a:gd name="connsiteX667" fmla="*/ 5765 w 10000"/>
                  <a:gd name="connsiteY667" fmla="*/ 8818 h 10000"/>
                  <a:gd name="connsiteX668" fmla="*/ 5781 w 10000"/>
                  <a:gd name="connsiteY668" fmla="*/ 8824 h 10000"/>
                  <a:gd name="connsiteX669" fmla="*/ 5798 w 10000"/>
                  <a:gd name="connsiteY669" fmla="*/ 8834 h 10000"/>
                  <a:gd name="connsiteX670" fmla="*/ 5814 w 10000"/>
                  <a:gd name="connsiteY670" fmla="*/ 8837 h 10000"/>
                  <a:gd name="connsiteX671" fmla="*/ 5831 w 10000"/>
                  <a:gd name="connsiteY671" fmla="*/ 8844 h 10000"/>
                  <a:gd name="connsiteX672" fmla="*/ 5842 w 10000"/>
                  <a:gd name="connsiteY672" fmla="*/ 8847 h 10000"/>
                  <a:gd name="connsiteX673" fmla="*/ 5859 w 10000"/>
                  <a:gd name="connsiteY673" fmla="*/ 8857 h 10000"/>
                  <a:gd name="connsiteX674" fmla="*/ 5870 w 10000"/>
                  <a:gd name="connsiteY674" fmla="*/ 8867 h 10000"/>
                  <a:gd name="connsiteX675" fmla="*/ 5878 w 10000"/>
                  <a:gd name="connsiteY675" fmla="*/ 8873 h 10000"/>
                  <a:gd name="connsiteX676" fmla="*/ 5895 w 10000"/>
                  <a:gd name="connsiteY676" fmla="*/ 8873 h 10000"/>
                  <a:gd name="connsiteX677" fmla="*/ 5911 w 10000"/>
                  <a:gd name="connsiteY677" fmla="*/ 8873 h 10000"/>
                  <a:gd name="connsiteX678" fmla="*/ 5931 w 10000"/>
                  <a:gd name="connsiteY678" fmla="*/ 8873 h 10000"/>
                  <a:gd name="connsiteX679" fmla="*/ 5950 w 10000"/>
                  <a:gd name="connsiteY679" fmla="*/ 8867 h 10000"/>
                  <a:gd name="connsiteX680" fmla="*/ 5967 w 10000"/>
                  <a:gd name="connsiteY680" fmla="*/ 8867 h 10000"/>
                  <a:gd name="connsiteX681" fmla="*/ 5975 w 10000"/>
                  <a:gd name="connsiteY681" fmla="*/ 8873 h 10000"/>
                  <a:gd name="connsiteX682" fmla="*/ 6000 w 10000"/>
                  <a:gd name="connsiteY682" fmla="*/ 8883 h 10000"/>
                  <a:gd name="connsiteX683" fmla="*/ 5997 w 10000"/>
                  <a:gd name="connsiteY683" fmla="*/ 8886 h 10000"/>
                  <a:gd name="connsiteX684" fmla="*/ 5997 w 10000"/>
                  <a:gd name="connsiteY684" fmla="*/ 8896 h 10000"/>
                  <a:gd name="connsiteX685" fmla="*/ 6014 w 10000"/>
                  <a:gd name="connsiteY685" fmla="*/ 8892 h 10000"/>
                  <a:gd name="connsiteX686" fmla="*/ 6028 w 10000"/>
                  <a:gd name="connsiteY686" fmla="*/ 8892 h 10000"/>
                  <a:gd name="connsiteX687" fmla="*/ 6053 w 10000"/>
                  <a:gd name="connsiteY687" fmla="*/ 8886 h 10000"/>
                  <a:gd name="connsiteX688" fmla="*/ 6072 w 10000"/>
                  <a:gd name="connsiteY688" fmla="*/ 8876 h 10000"/>
                  <a:gd name="connsiteX689" fmla="*/ 6089 w 10000"/>
                  <a:gd name="connsiteY689" fmla="*/ 8867 h 10000"/>
                  <a:gd name="connsiteX690" fmla="*/ 6111 w 10000"/>
                  <a:gd name="connsiteY690" fmla="*/ 8857 h 10000"/>
                  <a:gd name="connsiteX691" fmla="*/ 6127 w 10000"/>
                  <a:gd name="connsiteY691" fmla="*/ 8847 h 10000"/>
                  <a:gd name="connsiteX692" fmla="*/ 6152 w 10000"/>
                  <a:gd name="connsiteY692" fmla="*/ 8834 h 10000"/>
                  <a:gd name="connsiteX693" fmla="*/ 6183 w 10000"/>
                  <a:gd name="connsiteY693" fmla="*/ 8828 h 10000"/>
                  <a:gd name="connsiteX694" fmla="*/ 6175 w 10000"/>
                  <a:gd name="connsiteY694" fmla="*/ 8844 h 10000"/>
                  <a:gd name="connsiteX695" fmla="*/ 6169 w 10000"/>
                  <a:gd name="connsiteY695" fmla="*/ 8863 h 10000"/>
                  <a:gd name="connsiteX696" fmla="*/ 6158 w 10000"/>
                  <a:gd name="connsiteY696" fmla="*/ 8886 h 10000"/>
                  <a:gd name="connsiteX697" fmla="*/ 6152 w 10000"/>
                  <a:gd name="connsiteY697" fmla="*/ 8896 h 10000"/>
                  <a:gd name="connsiteX698" fmla="*/ 6150 w 10000"/>
                  <a:gd name="connsiteY698" fmla="*/ 8909 h 10000"/>
                  <a:gd name="connsiteX699" fmla="*/ 6152 w 10000"/>
                  <a:gd name="connsiteY699" fmla="*/ 8938 h 10000"/>
                  <a:gd name="connsiteX700" fmla="*/ 6158 w 10000"/>
                  <a:gd name="connsiteY700" fmla="*/ 8957 h 10000"/>
                  <a:gd name="connsiteX701" fmla="*/ 6161 w 10000"/>
                  <a:gd name="connsiteY701" fmla="*/ 8980 h 10000"/>
                  <a:gd name="connsiteX702" fmla="*/ 6166 w 10000"/>
                  <a:gd name="connsiteY702" fmla="*/ 8999 h 10000"/>
                  <a:gd name="connsiteX703" fmla="*/ 6175 w 10000"/>
                  <a:gd name="connsiteY703" fmla="*/ 9032 h 10000"/>
                  <a:gd name="connsiteX704" fmla="*/ 6183 w 10000"/>
                  <a:gd name="connsiteY704" fmla="*/ 9051 h 10000"/>
                  <a:gd name="connsiteX705" fmla="*/ 6191 w 10000"/>
                  <a:gd name="connsiteY705" fmla="*/ 9064 h 10000"/>
                  <a:gd name="connsiteX706" fmla="*/ 6194 w 10000"/>
                  <a:gd name="connsiteY706" fmla="*/ 9084 h 10000"/>
                  <a:gd name="connsiteX707" fmla="*/ 6208 w 10000"/>
                  <a:gd name="connsiteY707" fmla="*/ 9103 h 10000"/>
                  <a:gd name="connsiteX708" fmla="*/ 6208 w 10000"/>
                  <a:gd name="connsiteY708" fmla="*/ 9113 h 10000"/>
                  <a:gd name="connsiteX709" fmla="*/ 6216 w 10000"/>
                  <a:gd name="connsiteY709" fmla="*/ 9129 h 10000"/>
                  <a:gd name="connsiteX710" fmla="*/ 6230 w 10000"/>
                  <a:gd name="connsiteY710" fmla="*/ 9148 h 10000"/>
                  <a:gd name="connsiteX711" fmla="*/ 6241 w 10000"/>
                  <a:gd name="connsiteY711" fmla="*/ 9165 h 10000"/>
                  <a:gd name="connsiteX712" fmla="*/ 6249 w 10000"/>
                  <a:gd name="connsiteY712" fmla="*/ 9168 h 10000"/>
                  <a:gd name="connsiteX713" fmla="*/ 6266 w 10000"/>
                  <a:gd name="connsiteY713" fmla="*/ 9184 h 10000"/>
                  <a:gd name="connsiteX714" fmla="*/ 6280 w 10000"/>
                  <a:gd name="connsiteY714" fmla="*/ 9184 h 10000"/>
                  <a:gd name="connsiteX715" fmla="*/ 6288 w 10000"/>
                  <a:gd name="connsiteY715" fmla="*/ 9177 h 10000"/>
                  <a:gd name="connsiteX716" fmla="*/ 6299 w 10000"/>
                  <a:gd name="connsiteY716" fmla="*/ 9187 h 10000"/>
                  <a:gd name="connsiteX717" fmla="*/ 6305 w 10000"/>
                  <a:gd name="connsiteY717" fmla="*/ 9197 h 10000"/>
                  <a:gd name="connsiteX718" fmla="*/ 6310 w 10000"/>
                  <a:gd name="connsiteY718" fmla="*/ 9197 h 10000"/>
                  <a:gd name="connsiteX719" fmla="*/ 6321 w 10000"/>
                  <a:gd name="connsiteY719" fmla="*/ 9213 h 10000"/>
                  <a:gd name="connsiteX720" fmla="*/ 6335 w 10000"/>
                  <a:gd name="connsiteY720" fmla="*/ 9223 h 10000"/>
                  <a:gd name="connsiteX721" fmla="*/ 6338 w 10000"/>
                  <a:gd name="connsiteY721" fmla="*/ 9223 h 10000"/>
                  <a:gd name="connsiteX722" fmla="*/ 6355 w 10000"/>
                  <a:gd name="connsiteY722" fmla="*/ 9226 h 10000"/>
                  <a:gd name="connsiteX723" fmla="*/ 6363 w 10000"/>
                  <a:gd name="connsiteY723" fmla="*/ 9236 h 10000"/>
                  <a:gd name="connsiteX724" fmla="*/ 6380 w 10000"/>
                  <a:gd name="connsiteY724" fmla="*/ 9258 h 10000"/>
                  <a:gd name="connsiteX725" fmla="*/ 6393 w 10000"/>
                  <a:gd name="connsiteY725" fmla="*/ 9278 h 10000"/>
                  <a:gd name="connsiteX726" fmla="*/ 6396 w 10000"/>
                  <a:gd name="connsiteY726" fmla="*/ 9288 h 10000"/>
                  <a:gd name="connsiteX727" fmla="*/ 6407 w 10000"/>
                  <a:gd name="connsiteY727" fmla="*/ 9297 h 10000"/>
                  <a:gd name="connsiteX728" fmla="*/ 6410 w 10000"/>
                  <a:gd name="connsiteY728" fmla="*/ 9307 h 10000"/>
                  <a:gd name="connsiteX729" fmla="*/ 6416 w 10000"/>
                  <a:gd name="connsiteY729" fmla="*/ 9317 h 10000"/>
                  <a:gd name="connsiteX730" fmla="*/ 6424 w 10000"/>
                  <a:gd name="connsiteY730" fmla="*/ 9326 h 10000"/>
                  <a:gd name="connsiteX731" fmla="*/ 6435 w 10000"/>
                  <a:gd name="connsiteY731" fmla="*/ 9336 h 10000"/>
                  <a:gd name="connsiteX732" fmla="*/ 6443 w 10000"/>
                  <a:gd name="connsiteY732" fmla="*/ 9346 h 10000"/>
                  <a:gd name="connsiteX733" fmla="*/ 6449 w 10000"/>
                  <a:gd name="connsiteY733" fmla="*/ 9362 h 10000"/>
                  <a:gd name="connsiteX734" fmla="*/ 6452 w 10000"/>
                  <a:gd name="connsiteY734" fmla="*/ 9372 h 10000"/>
                  <a:gd name="connsiteX735" fmla="*/ 6449 w 10000"/>
                  <a:gd name="connsiteY735" fmla="*/ 9381 h 10000"/>
                  <a:gd name="connsiteX736" fmla="*/ 6465 w 10000"/>
                  <a:gd name="connsiteY736" fmla="*/ 9394 h 10000"/>
                  <a:gd name="connsiteX737" fmla="*/ 6468 w 10000"/>
                  <a:gd name="connsiteY737" fmla="*/ 9420 h 10000"/>
                  <a:gd name="connsiteX738" fmla="*/ 6493 w 10000"/>
                  <a:gd name="connsiteY738" fmla="*/ 9430 h 10000"/>
                  <a:gd name="connsiteX739" fmla="*/ 6507 w 10000"/>
                  <a:gd name="connsiteY739" fmla="*/ 9440 h 10000"/>
                  <a:gd name="connsiteX740" fmla="*/ 6524 w 10000"/>
                  <a:gd name="connsiteY740" fmla="*/ 9459 h 10000"/>
                  <a:gd name="connsiteX741" fmla="*/ 6532 w 10000"/>
                  <a:gd name="connsiteY741" fmla="*/ 9485 h 10000"/>
                  <a:gd name="connsiteX742" fmla="*/ 6537 w 10000"/>
                  <a:gd name="connsiteY742" fmla="*/ 9498 h 10000"/>
                  <a:gd name="connsiteX743" fmla="*/ 6571 w 10000"/>
                  <a:gd name="connsiteY743" fmla="*/ 9508 h 10000"/>
                  <a:gd name="connsiteX744" fmla="*/ 6596 w 10000"/>
                  <a:gd name="connsiteY744" fmla="*/ 9508 h 10000"/>
                  <a:gd name="connsiteX745" fmla="*/ 6637 w 10000"/>
                  <a:gd name="connsiteY745" fmla="*/ 9517 h 10000"/>
                  <a:gd name="connsiteX746" fmla="*/ 6662 w 10000"/>
                  <a:gd name="connsiteY746" fmla="*/ 9524 h 10000"/>
                  <a:gd name="connsiteX747" fmla="*/ 6679 w 10000"/>
                  <a:gd name="connsiteY747" fmla="*/ 9517 h 10000"/>
                  <a:gd name="connsiteX748" fmla="*/ 6679 w 10000"/>
                  <a:gd name="connsiteY748" fmla="*/ 9505 h 10000"/>
                  <a:gd name="connsiteX749" fmla="*/ 6690 w 10000"/>
                  <a:gd name="connsiteY749" fmla="*/ 9485 h 10000"/>
                  <a:gd name="connsiteX750" fmla="*/ 6693 w 10000"/>
                  <a:gd name="connsiteY750" fmla="*/ 9479 h 10000"/>
                  <a:gd name="connsiteX751" fmla="*/ 6706 w 10000"/>
                  <a:gd name="connsiteY751" fmla="*/ 9469 h 10000"/>
                  <a:gd name="connsiteX752" fmla="*/ 6709 w 10000"/>
                  <a:gd name="connsiteY752" fmla="*/ 9462 h 10000"/>
                  <a:gd name="connsiteX753" fmla="*/ 6717 w 10000"/>
                  <a:gd name="connsiteY753" fmla="*/ 9459 h 10000"/>
                  <a:gd name="connsiteX754" fmla="*/ 6726 w 10000"/>
                  <a:gd name="connsiteY754" fmla="*/ 9459 h 10000"/>
                  <a:gd name="connsiteX755" fmla="*/ 6742 w 10000"/>
                  <a:gd name="connsiteY755" fmla="*/ 9462 h 10000"/>
                  <a:gd name="connsiteX756" fmla="*/ 6759 w 10000"/>
                  <a:gd name="connsiteY756" fmla="*/ 9479 h 10000"/>
                  <a:gd name="connsiteX757" fmla="*/ 6781 w 10000"/>
                  <a:gd name="connsiteY757" fmla="*/ 9485 h 10000"/>
                  <a:gd name="connsiteX758" fmla="*/ 6795 w 10000"/>
                  <a:gd name="connsiteY758" fmla="*/ 9485 h 10000"/>
                  <a:gd name="connsiteX759" fmla="*/ 6803 w 10000"/>
                  <a:gd name="connsiteY759" fmla="*/ 9498 h 10000"/>
                  <a:gd name="connsiteX760" fmla="*/ 6806 w 10000"/>
                  <a:gd name="connsiteY760" fmla="*/ 9508 h 10000"/>
                  <a:gd name="connsiteX761" fmla="*/ 6823 w 10000"/>
                  <a:gd name="connsiteY761" fmla="*/ 9514 h 10000"/>
                  <a:gd name="connsiteX762" fmla="*/ 6831 w 10000"/>
                  <a:gd name="connsiteY762" fmla="*/ 9514 h 10000"/>
                  <a:gd name="connsiteX763" fmla="*/ 6848 w 10000"/>
                  <a:gd name="connsiteY763" fmla="*/ 9514 h 10000"/>
                  <a:gd name="connsiteX764" fmla="*/ 6856 w 10000"/>
                  <a:gd name="connsiteY764" fmla="*/ 9517 h 10000"/>
                  <a:gd name="connsiteX765" fmla="*/ 6878 w 10000"/>
                  <a:gd name="connsiteY765" fmla="*/ 9524 h 10000"/>
                  <a:gd name="connsiteX766" fmla="*/ 6895 w 10000"/>
                  <a:gd name="connsiteY766" fmla="*/ 9524 h 10000"/>
                  <a:gd name="connsiteX767" fmla="*/ 6917 w 10000"/>
                  <a:gd name="connsiteY767" fmla="*/ 9527 h 10000"/>
                  <a:gd name="connsiteX768" fmla="*/ 6934 w 10000"/>
                  <a:gd name="connsiteY768" fmla="*/ 9534 h 10000"/>
                  <a:gd name="connsiteX769" fmla="*/ 6961 w 10000"/>
                  <a:gd name="connsiteY769" fmla="*/ 9543 h 10000"/>
                  <a:gd name="connsiteX770" fmla="*/ 6989 w 10000"/>
                  <a:gd name="connsiteY770" fmla="*/ 9547 h 10000"/>
                  <a:gd name="connsiteX771" fmla="*/ 7014 w 10000"/>
                  <a:gd name="connsiteY771" fmla="*/ 9543 h 10000"/>
                  <a:gd name="connsiteX772" fmla="*/ 7033 w 10000"/>
                  <a:gd name="connsiteY772" fmla="*/ 9543 h 10000"/>
                  <a:gd name="connsiteX773" fmla="*/ 7042 w 10000"/>
                  <a:gd name="connsiteY773" fmla="*/ 9547 h 10000"/>
                  <a:gd name="connsiteX774" fmla="*/ 7069 w 10000"/>
                  <a:gd name="connsiteY774" fmla="*/ 9647 h 10000"/>
                  <a:gd name="connsiteX775" fmla="*/ 7122 w 10000"/>
                  <a:gd name="connsiteY775" fmla="*/ 9734 h 10000"/>
                  <a:gd name="connsiteX776" fmla="*/ 7147 w 10000"/>
                  <a:gd name="connsiteY776" fmla="*/ 9744 h 10000"/>
                  <a:gd name="connsiteX777" fmla="*/ 7169 w 10000"/>
                  <a:gd name="connsiteY777" fmla="*/ 9741 h 10000"/>
                  <a:gd name="connsiteX778" fmla="*/ 7177 w 10000"/>
                  <a:gd name="connsiteY778" fmla="*/ 9744 h 10000"/>
                  <a:gd name="connsiteX779" fmla="*/ 7186 w 10000"/>
                  <a:gd name="connsiteY779" fmla="*/ 9754 h 10000"/>
                  <a:gd name="connsiteX780" fmla="*/ 7191 w 10000"/>
                  <a:gd name="connsiteY780" fmla="*/ 9773 h 10000"/>
                  <a:gd name="connsiteX781" fmla="*/ 7208 w 10000"/>
                  <a:gd name="connsiteY781" fmla="*/ 9783 h 10000"/>
                  <a:gd name="connsiteX782" fmla="*/ 7219 w 10000"/>
                  <a:gd name="connsiteY782" fmla="*/ 9793 h 10000"/>
                  <a:gd name="connsiteX783" fmla="*/ 7235 w 10000"/>
                  <a:gd name="connsiteY783" fmla="*/ 9802 h 10000"/>
                  <a:gd name="connsiteX784" fmla="*/ 7249 w 10000"/>
                  <a:gd name="connsiteY784" fmla="*/ 9819 h 10000"/>
                  <a:gd name="connsiteX785" fmla="*/ 7255 w 10000"/>
                  <a:gd name="connsiteY785" fmla="*/ 9835 h 10000"/>
                  <a:gd name="connsiteX786" fmla="*/ 7255 w 10000"/>
                  <a:gd name="connsiteY786" fmla="*/ 9848 h 10000"/>
                  <a:gd name="connsiteX787" fmla="*/ 7249 w 10000"/>
                  <a:gd name="connsiteY787" fmla="*/ 9848 h 10000"/>
                  <a:gd name="connsiteX788" fmla="*/ 7244 w 10000"/>
                  <a:gd name="connsiteY788" fmla="*/ 9858 h 10000"/>
                  <a:gd name="connsiteX789" fmla="*/ 7235 w 10000"/>
                  <a:gd name="connsiteY789" fmla="*/ 9883 h 10000"/>
                  <a:gd name="connsiteX790" fmla="*/ 7244 w 10000"/>
                  <a:gd name="connsiteY790" fmla="*/ 9903 h 10000"/>
                  <a:gd name="connsiteX791" fmla="*/ 7258 w 10000"/>
                  <a:gd name="connsiteY791" fmla="*/ 9926 h 10000"/>
                  <a:gd name="connsiteX792" fmla="*/ 7263 w 10000"/>
                  <a:gd name="connsiteY792" fmla="*/ 9948 h 10000"/>
                  <a:gd name="connsiteX793" fmla="*/ 7274 w 10000"/>
                  <a:gd name="connsiteY793" fmla="*/ 9968 h 10000"/>
                  <a:gd name="connsiteX794" fmla="*/ 7283 w 10000"/>
                  <a:gd name="connsiteY794" fmla="*/ 9987 h 10000"/>
                  <a:gd name="connsiteX795" fmla="*/ 7291 w 10000"/>
                  <a:gd name="connsiteY795" fmla="*/ 10000 h 10000"/>
                  <a:gd name="connsiteX796" fmla="*/ 7305 w 10000"/>
                  <a:gd name="connsiteY796" fmla="*/ 9997 h 10000"/>
                  <a:gd name="connsiteX797" fmla="*/ 7313 w 10000"/>
                  <a:gd name="connsiteY797" fmla="*/ 9977 h 10000"/>
                  <a:gd name="connsiteX798" fmla="*/ 7324 w 10000"/>
                  <a:gd name="connsiteY798" fmla="*/ 9968 h 10000"/>
                  <a:gd name="connsiteX799" fmla="*/ 7341 w 10000"/>
                  <a:gd name="connsiteY799" fmla="*/ 9971 h 10000"/>
                  <a:gd name="connsiteX800" fmla="*/ 7368 w 10000"/>
                  <a:gd name="connsiteY800" fmla="*/ 9987 h 10000"/>
                  <a:gd name="connsiteX801" fmla="*/ 7380 w 10000"/>
                  <a:gd name="connsiteY801" fmla="*/ 9990 h 10000"/>
                  <a:gd name="connsiteX802" fmla="*/ 7393 w 10000"/>
                  <a:gd name="connsiteY802" fmla="*/ 9981 h 10000"/>
                  <a:gd name="connsiteX803" fmla="*/ 7404 w 10000"/>
                  <a:gd name="connsiteY803" fmla="*/ 9968 h 10000"/>
                  <a:gd name="connsiteX804" fmla="*/ 7418 w 10000"/>
                  <a:gd name="connsiteY804" fmla="*/ 9948 h 10000"/>
                  <a:gd name="connsiteX805" fmla="*/ 7427 w 10000"/>
                  <a:gd name="connsiteY805" fmla="*/ 9922 h 10000"/>
                  <a:gd name="connsiteX806" fmla="*/ 7427 w 10000"/>
                  <a:gd name="connsiteY806" fmla="*/ 9906 h 10000"/>
                  <a:gd name="connsiteX807" fmla="*/ 7404 w 10000"/>
                  <a:gd name="connsiteY807" fmla="*/ 9877 h 10000"/>
                  <a:gd name="connsiteX808" fmla="*/ 7388 w 10000"/>
                  <a:gd name="connsiteY808" fmla="*/ 9854 h 10000"/>
                  <a:gd name="connsiteX809" fmla="*/ 7385 w 10000"/>
                  <a:gd name="connsiteY809" fmla="*/ 9845 h 10000"/>
                  <a:gd name="connsiteX810" fmla="*/ 7385 w 10000"/>
                  <a:gd name="connsiteY810" fmla="*/ 9825 h 10000"/>
                  <a:gd name="connsiteX811" fmla="*/ 7385 w 10000"/>
                  <a:gd name="connsiteY811" fmla="*/ 9819 h 10000"/>
                  <a:gd name="connsiteX812" fmla="*/ 7393 w 10000"/>
                  <a:gd name="connsiteY812" fmla="*/ 9809 h 10000"/>
                  <a:gd name="connsiteX813" fmla="*/ 7404 w 10000"/>
                  <a:gd name="connsiteY813" fmla="*/ 9793 h 10000"/>
                  <a:gd name="connsiteX814" fmla="*/ 7413 w 10000"/>
                  <a:gd name="connsiteY814" fmla="*/ 9783 h 10000"/>
                  <a:gd name="connsiteX815" fmla="*/ 7404 w 10000"/>
                  <a:gd name="connsiteY815" fmla="*/ 9770 h 10000"/>
                  <a:gd name="connsiteX816" fmla="*/ 7388 w 10000"/>
                  <a:gd name="connsiteY816" fmla="*/ 9760 h 10000"/>
                  <a:gd name="connsiteX817" fmla="*/ 7371 w 10000"/>
                  <a:gd name="connsiteY817" fmla="*/ 9744 h 10000"/>
                  <a:gd name="connsiteX818" fmla="*/ 7363 w 10000"/>
                  <a:gd name="connsiteY818" fmla="*/ 9731 h 10000"/>
                  <a:gd name="connsiteX819" fmla="*/ 7355 w 10000"/>
                  <a:gd name="connsiteY819" fmla="*/ 9715 h 10000"/>
                  <a:gd name="connsiteX820" fmla="*/ 7360 w 10000"/>
                  <a:gd name="connsiteY820" fmla="*/ 9686 h 10000"/>
                  <a:gd name="connsiteX821" fmla="*/ 7363 w 10000"/>
                  <a:gd name="connsiteY821" fmla="*/ 9657 h 10000"/>
                  <a:gd name="connsiteX822" fmla="*/ 7360 w 10000"/>
                  <a:gd name="connsiteY822" fmla="*/ 9631 h 10000"/>
                  <a:gd name="connsiteX823" fmla="*/ 7346 w 10000"/>
                  <a:gd name="connsiteY823" fmla="*/ 9611 h 10000"/>
                  <a:gd name="connsiteX824" fmla="*/ 7332 w 10000"/>
                  <a:gd name="connsiteY824" fmla="*/ 9585 h 10000"/>
                  <a:gd name="connsiteX825" fmla="*/ 7324 w 10000"/>
                  <a:gd name="connsiteY825" fmla="*/ 9573 h 10000"/>
                  <a:gd name="connsiteX826" fmla="*/ 7324 w 10000"/>
                  <a:gd name="connsiteY826" fmla="*/ 9553 h 10000"/>
                  <a:gd name="connsiteX827" fmla="*/ 7324 w 10000"/>
                  <a:gd name="connsiteY827" fmla="*/ 9543 h 10000"/>
                  <a:gd name="connsiteX828" fmla="*/ 7324 w 10000"/>
                  <a:gd name="connsiteY828" fmla="*/ 9517 h 10000"/>
                  <a:gd name="connsiteX829" fmla="*/ 7324 w 10000"/>
                  <a:gd name="connsiteY829" fmla="*/ 9498 h 10000"/>
                  <a:gd name="connsiteX830" fmla="*/ 7332 w 10000"/>
                  <a:gd name="connsiteY830" fmla="*/ 9479 h 10000"/>
                  <a:gd name="connsiteX831" fmla="*/ 7341 w 10000"/>
                  <a:gd name="connsiteY831" fmla="*/ 9462 h 10000"/>
                  <a:gd name="connsiteX832" fmla="*/ 7352 w 10000"/>
                  <a:gd name="connsiteY832" fmla="*/ 9459 h 10000"/>
                  <a:gd name="connsiteX833" fmla="*/ 7360 w 10000"/>
                  <a:gd name="connsiteY833" fmla="*/ 9443 h 10000"/>
                  <a:gd name="connsiteX834" fmla="*/ 7363 w 10000"/>
                  <a:gd name="connsiteY834" fmla="*/ 9433 h 10000"/>
                  <a:gd name="connsiteX835" fmla="*/ 7377 w 10000"/>
                  <a:gd name="connsiteY835" fmla="*/ 9433 h 10000"/>
                  <a:gd name="connsiteX836" fmla="*/ 7388 w 10000"/>
                  <a:gd name="connsiteY836" fmla="*/ 9430 h 10000"/>
                  <a:gd name="connsiteX837" fmla="*/ 7396 w 10000"/>
                  <a:gd name="connsiteY837" fmla="*/ 9430 h 10000"/>
                  <a:gd name="connsiteX838" fmla="*/ 7402 w 10000"/>
                  <a:gd name="connsiteY838" fmla="*/ 9424 h 10000"/>
                  <a:gd name="connsiteX839" fmla="*/ 7396 w 10000"/>
                  <a:gd name="connsiteY839" fmla="*/ 9414 h 10000"/>
                  <a:gd name="connsiteX840" fmla="*/ 7388 w 10000"/>
                  <a:gd name="connsiteY840" fmla="*/ 9401 h 10000"/>
                  <a:gd name="connsiteX841" fmla="*/ 7371 w 10000"/>
                  <a:gd name="connsiteY841" fmla="*/ 9391 h 10000"/>
                  <a:gd name="connsiteX842" fmla="*/ 7355 w 10000"/>
                  <a:gd name="connsiteY842" fmla="*/ 9375 h 10000"/>
                  <a:gd name="connsiteX843" fmla="*/ 7332 w 10000"/>
                  <a:gd name="connsiteY843" fmla="*/ 9356 h 10000"/>
                  <a:gd name="connsiteX844" fmla="*/ 7313 w 10000"/>
                  <a:gd name="connsiteY844" fmla="*/ 9330 h 10000"/>
                  <a:gd name="connsiteX845" fmla="*/ 7307 w 10000"/>
                  <a:gd name="connsiteY845" fmla="*/ 9310 h 10000"/>
                  <a:gd name="connsiteX846" fmla="*/ 7305 w 10000"/>
                  <a:gd name="connsiteY846" fmla="*/ 9291 h 10000"/>
                  <a:gd name="connsiteX847" fmla="*/ 7305 w 10000"/>
                  <a:gd name="connsiteY847" fmla="*/ 9278 h 10000"/>
                  <a:gd name="connsiteX848" fmla="*/ 7296 w 10000"/>
                  <a:gd name="connsiteY848" fmla="*/ 9268 h 10000"/>
                  <a:gd name="connsiteX849" fmla="*/ 7296 w 10000"/>
                  <a:gd name="connsiteY849" fmla="*/ 9249 h 10000"/>
                  <a:gd name="connsiteX850" fmla="*/ 7291 w 10000"/>
                  <a:gd name="connsiteY850" fmla="*/ 9226 h 10000"/>
                  <a:gd name="connsiteX851" fmla="*/ 7283 w 10000"/>
                  <a:gd name="connsiteY851" fmla="*/ 9213 h 10000"/>
                  <a:gd name="connsiteX852" fmla="*/ 7274 w 10000"/>
                  <a:gd name="connsiteY852" fmla="*/ 9194 h 10000"/>
                  <a:gd name="connsiteX853" fmla="*/ 7274 w 10000"/>
                  <a:gd name="connsiteY853" fmla="*/ 9174 h 10000"/>
                  <a:gd name="connsiteX854" fmla="*/ 7280 w 10000"/>
                  <a:gd name="connsiteY854" fmla="*/ 9148 h 10000"/>
                  <a:gd name="connsiteX855" fmla="*/ 7283 w 10000"/>
                  <a:gd name="connsiteY855" fmla="*/ 9119 h 10000"/>
                  <a:gd name="connsiteX856" fmla="*/ 7291 w 10000"/>
                  <a:gd name="connsiteY856" fmla="*/ 9100 h 10000"/>
                  <a:gd name="connsiteX857" fmla="*/ 7307 w 10000"/>
                  <a:gd name="connsiteY857" fmla="*/ 9080 h 10000"/>
                  <a:gd name="connsiteX858" fmla="*/ 7324 w 10000"/>
                  <a:gd name="connsiteY858" fmla="*/ 9054 h 10000"/>
                  <a:gd name="connsiteX859" fmla="*/ 7341 w 10000"/>
                  <a:gd name="connsiteY859" fmla="*/ 9054 h 10000"/>
                  <a:gd name="connsiteX860" fmla="*/ 7352 w 10000"/>
                  <a:gd name="connsiteY860" fmla="*/ 9054 h 10000"/>
                  <a:gd name="connsiteX861" fmla="*/ 7346 w 10000"/>
                  <a:gd name="connsiteY861" fmla="*/ 9032 h 10000"/>
                  <a:gd name="connsiteX862" fmla="*/ 7341 w 10000"/>
                  <a:gd name="connsiteY862" fmla="*/ 9022 h 10000"/>
                  <a:gd name="connsiteX863" fmla="*/ 7352 w 10000"/>
                  <a:gd name="connsiteY863" fmla="*/ 8999 h 10000"/>
                  <a:gd name="connsiteX864" fmla="*/ 7360 w 10000"/>
                  <a:gd name="connsiteY864" fmla="*/ 8967 h 10000"/>
                  <a:gd name="connsiteX865" fmla="*/ 7368 w 10000"/>
                  <a:gd name="connsiteY865" fmla="*/ 8922 h 10000"/>
                  <a:gd name="connsiteX866" fmla="*/ 7377 w 10000"/>
                  <a:gd name="connsiteY866" fmla="*/ 8896 h 10000"/>
                  <a:gd name="connsiteX867" fmla="*/ 7380 w 10000"/>
                  <a:gd name="connsiteY867" fmla="*/ 8867 h 10000"/>
                  <a:gd name="connsiteX868" fmla="*/ 7402 w 10000"/>
                  <a:gd name="connsiteY868" fmla="*/ 8824 h 10000"/>
                  <a:gd name="connsiteX869" fmla="*/ 7402 w 10000"/>
                  <a:gd name="connsiteY869" fmla="*/ 8808 h 10000"/>
                  <a:gd name="connsiteX870" fmla="*/ 7393 w 10000"/>
                  <a:gd name="connsiteY870" fmla="*/ 8795 h 10000"/>
                  <a:gd name="connsiteX871" fmla="*/ 7388 w 10000"/>
                  <a:gd name="connsiteY871" fmla="*/ 8799 h 10000"/>
                  <a:gd name="connsiteX872" fmla="*/ 7396 w 10000"/>
                  <a:gd name="connsiteY872" fmla="*/ 8789 h 10000"/>
                  <a:gd name="connsiteX873" fmla="*/ 7404 w 10000"/>
                  <a:gd name="connsiteY873" fmla="*/ 8789 h 10000"/>
                  <a:gd name="connsiteX874" fmla="*/ 7421 w 10000"/>
                  <a:gd name="connsiteY874" fmla="*/ 8769 h 10000"/>
                  <a:gd name="connsiteX875" fmla="*/ 7443 w 10000"/>
                  <a:gd name="connsiteY875" fmla="*/ 8763 h 10000"/>
                  <a:gd name="connsiteX876" fmla="*/ 7452 w 10000"/>
                  <a:gd name="connsiteY876" fmla="*/ 8769 h 10000"/>
                  <a:gd name="connsiteX877" fmla="*/ 7468 w 10000"/>
                  <a:gd name="connsiteY877" fmla="*/ 8769 h 10000"/>
                  <a:gd name="connsiteX878" fmla="*/ 7499 w 10000"/>
                  <a:gd name="connsiteY878" fmla="*/ 8763 h 10000"/>
                  <a:gd name="connsiteX879" fmla="*/ 7526 w 10000"/>
                  <a:gd name="connsiteY879" fmla="*/ 8763 h 10000"/>
                  <a:gd name="connsiteX880" fmla="*/ 7532 w 10000"/>
                  <a:gd name="connsiteY880" fmla="*/ 8763 h 10000"/>
                  <a:gd name="connsiteX881" fmla="*/ 7554 w 10000"/>
                  <a:gd name="connsiteY881" fmla="*/ 8744 h 10000"/>
                  <a:gd name="connsiteX882" fmla="*/ 7571 w 10000"/>
                  <a:gd name="connsiteY882" fmla="*/ 8731 h 10000"/>
                  <a:gd name="connsiteX883" fmla="*/ 7587 w 10000"/>
                  <a:gd name="connsiteY883" fmla="*/ 8711 h 10000"/>
                  <a:gd name="connsiteX884" fmla="*/ 7607 w 10000"/>
                  <a:gd name="connsiteY884" fmla="*/ 8711 h 10000"/>
                  <a:gd name="connsiteX885" fmla="*/ 7634 w 10000"/>
                  <a:gd name="connsiteY885" fmla="*/ 8705 h 10000"/>
                  <a:gd name="connsiteX886" fmla="*/ 7643 w 10000"/>
                  <a:gd name="connsiteY886" fmla="*/ 8682 h 10000"/>
                  <a:gd name="connsiteX887" fmla="*/ 7654 w 10000"/>
                  <a:gd name="connsiteY887" fmla="*/ 8666 h 10000"/>
                  <a:gd name="connsiteX888" fmla="*/ 7668 w 10000"/>
                  <a:gd name="connsiteY888" fmla="*/ 8666 h 10000"/>
                  <a:gd name="connsiteX889" fmla="*/ 7676 w 10000"/>
                  <a:gd name="connsiteY889" fmla="*/ 8682 h 10000"/>
                  <a:gd name="connsiteX890" fmla="*/ 7704 w 10000"/>
                  <a:gd name="connsiteY890" fmla="*/ 8669 h 10000"/>
                  <a:gd name="connsiteX891" fmla="*/ 7712 w 10000"/>
                  <a:gd name="connsiteY891" fmla="*/ 8669 h 10000"/>
                  <a:gd name="connsiteX892" fmla="*/ 7720 w 10000"/>
                  <a:gd name="connsiteY892" fmla="*/ 8669 h 10000"/>
                  <a:gd name="connsiteX893" fmla="*/ 7726 w 10000"/>
                  <a:gd name="connsiteY893" fmla="*/ 8656 h 10000"/>
                  <a:gd name="connsiteX894" fmla="*/ 7734 w 10000"/>
                  <a:gd name="connsiteY894" fmla="*/ 8650 h 10000"/>
                  <a:gd name="connsiteX895" fmla="*/ 7742 w 10000"/>
                  <a:gd name="connsiteY895" fmla="*/ 8650 h 10000"/>
                  <a:gd name="connsiteX896" fmla="*/ 7759 w 10000"/>
                  <a:gd name="connsiteY896" fmla="*/ 8650 h 10000"/>
                  <a:gd name="connsiteX897" fmla="*/ 7756 w 10000"/>
                  <a:gd name="connsiteY897" fmla="*/ 8630 h 10000"/>
                  <a:gd name="connsiteX898" fmla="*/ 7751 w 10000"/>
                  <a:gd name="connsiteY898" fmla="*/ 8627 h 10000"/>
                  <a:gd name="connsiteX899" fmla="*/ 7742 w 10000"/>
                  <a:gd name="connsiteY899" fmla="*/ 8620 h 10000"/>
                  <a:gd name="connsiteX900" fmla="*/ 7734 w 10000"/>
                  <a:gd name="connsiteY900" fmla="*/ 8591 h 10000"/>
                  <a:gd name="connsiteX901" fmla="*/ 7709 w 10000"/>
                  <a:gd name="connsiteY901" fmla="*/ 8582 h 10000"/>
                  <a:gd name="connsiteX902" fmla="*/ 7695 w 10000"/>
                  <a:gd name="connsiteY902" fmla="*/ 8578 h 10000"/>
                  <a:gd name="connsiteX903" fmla="*/ 7668 w 10000"/>
                  <a:gd name="connsiteY903" fmla="*/ 8562 h 10000"/>
                  <a:gd name="connsiteX904" fmla="*/ 7645 w 10000"/>
                  <a:gd name="connsiteY904" fmla="*/ 8552 h 10000"/>
                  <a:gd name="connsiteX905" fmla="*/ 7615 w 10000"/>
                  <a:gd name="connsiteY905" fmla="*/ 8543 h 10000"/>
                  <a:gd name="connsiteX906" fmla="*/ 7596 w 10000"/>
                  <a:gd name="connsiteY906" fmla="*/ 8527 h 10000"/>
                  <a:gd name="connsiteX907" fmla="*/ 7565 w 10000"/>
                  <a:gd name="connsiteY907" fmla="*/ 8494 h 10000"/>
                  <a:gd name="connsiteX908" fmla="*/ 7562 w 10000"/>
                  <a:gd name="connsiteY908" fmla="*/ 8475 h 10000"/>
                  <a:gd name="connsiteX909" fmla="*/ 7540 w 10000"/>
                  <a:gd name="connsiteY909" fmla="*/ 8455 h 10000"/>
                  <a:gd name="connsiteX910" fmla="*/ 7535 w 10000"/>
                  <a:gd name="connsiteY910" fmla="*/ 8446 h 10000"/>
                  <a:gd name="connsiteX911" fmla="*/ 7535 w 10000"/>
                  <a:gd name="connsiteY911" fmla="*/ 8420 h 10000"/>
                  <a:gd name="connsiteX912" fmla="*/ 7535 w 10000"/>
                  <a:gd name="connsiteY912" fmla="*/ 8391 h 10000"/>
                  <a:gd name="connsiteX913" fmla="*/ 7548 w 10000"/>
                  <a:gd name="connsiteY913" fmla="*/ 8345 h 10000"/>
                  <a:gd name="connsiteX914" fmla="*/ 7562 w 10000"/>
                  <a:gd name="connsiteY914" fmla="*/ 8319 h 10000"/>
                  <a:gd name="connsiteX915" fmla="*/ 7582 w 10000"/>
                  <a:gd name="connsiteY915" fmla="*/ 8310 h 10000"/>
                  <a:gd name="connsiteX916" fmla="*/ 7607 w 10000"/>
                  <a:gd name="connsiteY916" fmla="*/ 8300 h 10000"/>
                  <a:gd name="connsiteX917" fmla="*/ 7629 w 10000"/>
                  <a:gd name="connsiteY917" fmla="*/ 8300 h 10000"/>
                  <a:gd name="connsiteX918" fmla="*/ 7651 w 10000"/>
                  <a:gd name="connsiteY918" fmla="*/ 8297 h 10000"/>
                  <a:gd name="connsiteX919" fmla="*/ 7668 w 10000"/>
                  <a:gd name="connsiteY919" fmla="*/ 8280 h 10000"/>
                  <a:gd name="connsiteX920" fmla="*/ 7687 w 10000"/>
                  <a:gd name="connsiteY920" fmla="*/ 8267 h 10000"/>
                  <a:gd name="connsiteX921" fmla="*/ 7693 w 10000"/>
                  <a:gd name="connsiteY921" fmla="*/ 8261 h 10000"/>
                  <a:gd name="connsiteX922" fmla="*/ 7701 w 10000"/>
                  <a:gd name="connsiteY922" fmla="*/ 8248 h 10000"/>
                  <a:gd name="connsiteX923" fmla="*/ 7712 w 10000"/>
                  <a:gd name="connsiteY923" fmla="*/ 8238 h 10000"/>
                  <a:gd name="connsiteX924" fmla="*/ 7731 w 10000"/>
                  <a:gd name="connsiteY924" fmla="*/ 8222 h 10000"/>
                  <a:gd name="connsiteX925" fmla="*/ 7740 w 10000"/>
                  <a:gd name="connsiteY925" fmla="*/ 8206 h 10000"/>
                  <a:gd name="connsiteX926" fmla="*/ 7756 w 10000"/>
                  <a:gd name="connsiteY926" fmla="*/ 8183 h 10000"/>
                  <a:gd name="connsiteX927" fmla="*/ 7773 w 10000"/>
                  <a:gd name="connsiteY927" fmla="*/ 8177 h 10000"/>
                  <a:gd name="connsiteX928" fmla="*/ 7784 w 10000"/>
                  <a:gd name="connsiteY928" fmla="*/ 8183 h 10000"/>
                  <a:gd name="connsiteX929" fmla="*/ 7801 w 10000"/>
                  <a:gd name="connsiteY929" fmla="*/ 8174 h 10000"/>
                  <a:gd name="connsiteX930" fmla="*/ 7801 w 10000"/>
                  <a:gd name="connsiteY930" fmla="*/ 8157 h 10000"/>
                  <a:gd name="connsiteX931" fmla="*/ 7817 w 10000"/>
                  <a:gd name="connsiteY931" fmla="*/ 8164 h 10000"/>
                  <a:gd name="connsiteX932" fmla="*/ 7837 w 10000"/>
                  <a:gd name="connsiteY932" fmla="*/ 8164 h 10000"/>
                  <a:gd name="connsiteX933" fmla="*/ 7856 w 10000"/>
                  <a:gd name="connsiteY933" fmla="*/ 8164 h 10000"/>
                  <a:gd name="connsiteX934" fmla="*/ 7870 w 10000"/>
                  <a:gd name="connsiteY934" fmla="*/ 8167 h 10000"/>
                  <a:gd name="connsiteX935" fmla="*/ 7881 w 10000"/>
                  <a:gd name="connsiteY935" fmla="*/ 8174 h 10000"/>
                  <a:gd name="connsiteX936" fmla="*/ 7898 w 10000"/>
                  <a:gd name="connsiteY936" fmla="*/ 8187 h 10000"/>
                  <a:gd name="connsiteX937" fmla="*/ 7917 w 10000"/>
                  <a:gd name="connsiteY937" fmla="*/ 8187 h 10000"/>
                  <a:gd name="connsiteX938" fmla="*/ 7928 w 10000"/>
                  <a:gd name="connsiteY938" fmla="*/ 8157 h 10000"/>
                  <a:gd name="connsiteX939" fmla="*/ 7942 w 10000"/>
                  <a:gd name="connsiteY939" fmla="*/ 8157 h 10000"/>
                  <a:gd name="connsiteX940" fmla="*/ 7958 w 10000"/>
                  <a:gd name="connsiteY940" fmla="*/ 8164 h 10000"/>
                  <a:gd name="connsiteX941" fmla="*/ 7983 w 10000"/>
                  <a:gd name="connsiteY941" fmla="*/ 8144 h 10000"/>
                  <a:gd name="connsiteX942" fmla="*/ 8000 w 10000"/>
                  <a:gd name="connsiteY942" fmla="*/ 8109 h 10000"/>
                  <a:gd name="connsiteX943" fmla="*/ 7994 w 10000"/>
                  <a:gd name="connsiteY943" fmla="*/ 8093 h 10000"/>
                  <a:gd name="connsiteX944" fmla="*/ 7983 w 10000"/>
                  <a:gd name="connsiteY944" fmla="*/ 8070 h 10000"/>
                  <a:gd name="connsiteX945" fmla="*/ 7986 w 10000"/>
                  <a:gd name="connsiteY945" fmla="*/ 8063 h 10000"/>
                  <a:gd name="connsiteX946" fmla="*/ 7978 w 10000"/>
                  <a:gd name="connsiteY946" fmla="*/ 8044 h 10000"/>
                  <a:gd name="connsiteX947" fmla="*/ 7986 w 10000"/>
                  <a:gd name="connsiteY947" fmla="*/ 8002 h 10000"/>
                  <a:gd name="connsiteX948" fmla="*/ 7983 w 10000"/>
                  <a:gd name="connsiteY948" fmla="*/ 7947 h 10000"/>
                  <a:gd name="connsiteX949" fmla="*/ 7961 w 10000"/>
                  <a:gd name="connsiteY949" fmla="*/ 7931 h 10000"/>
                  <a:gd name="connsiteX950" fmla="*/ 7958 w 10000"/>
                  <a:gd name="connsiteY950" fmla="*/ 7898 h 10000"/>
                  <a:gd name="connsiteX951" fmla="*/ 7953 w 10000"/>
                  <a:gd name="connsiteY951" fmla="*/ 7856 h 10000"/>
                  <a:gd name="connsiteX952" fmla="*/ 7967 w 10000"/>
                  <a:gd name="connsiteY952" fmla="*/ 7837 h 10000"/>
                  <a:gd name="connsiteX953" fmla="*/ 7950 w 10000"/>
                  <a:gd name="connsiteY953" fmla="*/ 7824 h 10000"/>
                  <a:gd name="connsiteX954" fmla="*/ 7906 w 10000"/>
                  <a:gd name="connsiteY954" fmla="*/ 7814 h 10000"/>
                  <a:gd name="connsiteX955" fmla="*/ 7878 w 10000"/>
                  <a:gd name="connsiteY955" fmla="*/ 7814 h 10000"/>
                  <a:gd name="connsiteX956" fmla="*/ 7870 w 10000"/>
                  <a:gd name="connsiteY956" fmla="*/ 7795 h 10000"/>
                  <a:gd name="connsiteX957" fmla="*/ 7878 w 10000"/>
                  <a:gd name="connsiteY957" fmla="*/ 7778 h 10000"/>
                  <a:gd name="connsiteX958" fmla="*/ 7881 w 10000"/>
                  <a:gd name="connsiteY958" fmla="*/ 7775 h 10000"/>
                  <a:gd name="connsiteX959" fmla="*/ 7878 w 10000"/>
                  <a:gd name="connsiteY959" fmla="*/ 7743 h 10000"/>
                  <a:gd name="connsiteX960" fmla="*/ 7895 w 10000"/>
                  <a:gd name="connsiteY960" fmla="*/ 7733 h 10000"/>
                  <a:gd name="connsiteX961" fmla="*/ 7911 w 10000"/>
                  <a:gd name="connsiteY961" fmla="*/ 7710 h 10000"/>
                  <a:gd name="connsiteX962" fmla="*/ 7911 w 10000"/>
                  <a:gd name="connsiteY962" fmla="*/ 7665 h 10000"/>
                  <a:gd name="connsiteX963" fmla="*/ 7917 w 10000"/>
                  <a:gd name="connsiteY963" fmla="*/ 7600 h 10000"/>
                  <a:gd name="connsiteX964" fmla="*/ 7928 w 10000"/>
                  <a:gd name="connsiteY964" fmla="*/ 7581 h 10000"/>
                  <a:gd name="connsiteX965" fmla="*/ 7917 w 10000"/>
                  <a:gd name="connsiteY965" fmla="*/ 7474 h 10000"/>
                  <a:gd name="connsiteX966" fmla="*/ 7873 w 10000"/>
                  <a:gd name="connsiteY966" fmla="*/ 7335 h 10000"/>
                  <a:gd name="connsiteX967" fmla="*/ 7756 w 10000"/>
                  <a:gd name="connsiteY967" fmla="*/ 7050 h 10000"/>
                  <a:gd name="connsiteX968" fmla="*/ 7679 w 10000"/>
                  <a:gd name="connsiteY968" fmla="*/ 6839 h 10000"/>
                  <a:gd name="connsiteX969" fmla="*/ 7668 w 10000"/>
                  <a:gd name="connsiteY969" fmla="*/ 6823 h 10000"/>
                  <a:gd name="connsiteX970" fmla="*/ 7659 w 10000"/>
                  <a:gd name="connsiteY970" fmla="*/ 6768 h 10000"/>
                  <a:gd name="connsiteX971" fmla="*/ 7659 w 10000"/>
                  <a:gd name="connsiteY971" fmla="*/ 6739 h 10000"/>
                  <a:gd name="connsiteX972" fmla="*/ 7651 w 10000"/>
                  <a:gd name="connsiteY972" fmla="*/ 6713 h 10000"/>
                  <a:gd name="connsiteX973" fmla="*/ 7654 w 10000"/>
                  <a:gd name="connsiteY973" fmla="*/ 6684 h 10000"/>
                  <a:gd name="connsiteX974" fmla="*/ 7643 w 10000"/>
                  <a:gd name="connsiteY974" fmla="*/ 6626 h 10000"/>
                  <a:gd name="connsiteX975" fmla="*/ 7629 w 10000"/>
                  <a:gd name="connsiteY975" fmla="*/ 6600 h 10000"/>
                  <a:gd name="connsiteX976" fmla="*/ 7629 w 10000"/>
                  <a:gd name="connsiteY976" fmla="*/ 6580 h 10000"/>
                  <a:gd name="connsiteX977" fmla="*/ 7623 w 10000"/>
                  <a:gd name="connsiteY977" fmla="*/ 6541 h 10000"/>
                  <a:gd name="connsiteX978" fmla="*/ 7615 w 10000"/>
                  <a:gd name="connsiteY978" fmla="*/ 6522 h 10000"/>
                  <a:gd name="connsiteX979" fmla="*/ 7598 w 10000"/>
                  <a:gd name="connsiteY979" fmla="*/ 6509 h 10000"/>
                  <a:gd name="connsiteX980" fmla="*/ 7587 w 10000"/>
                  <a:gd name="connsiteY980" fmla="*/ 6493 h 10000"/>
                  <a:gd name="connsiteX981" fmla="*/ 7579 w 10000"/>
                  <a:gd name="connsiteY981" fmla="*/ 6464 h 10000"/>
                  <a:gd name="connsiteX982" fmla="*/ 7587 w 10000"/>
                  <a:gd name="connsiteY982" fmla="*/ 6438 h 10000"/>
                  <a:gd name="connsiteX983" fmla="*/ 7596 w 10000"/>
                  <a:gd name="connsiteY983" fmla="*/ 6425 h 10000"/>
                  <a:gd name="connsiteX984" fmla="*/ 7590 w 10000"/>
                  <a:gd name="connsiteY984" fmla="*/ 6396 h 10000"/>
                  <a:gd name="connsiteX985" fmla="*/ 7590 w 10000"/>
                  <a:gd name="connsiteY985" fmla="*/ 6373 h 10000"/>
                  <a:gd name="connsiteX986" fmla="*/ 7587 w 10000"/>
                  <a:gd name="connsiteY986" fmla="*/ 6354 h 10000"/>
                  <a:gd name="connsiteX987" fmla="*/ 7582 w 10000"/>
                  <a:gd name="connsiteY987" fmla="*/ 6344 h 10000"/>
                  <a:gd name="connsiteX988" fmla="*/ 7582 w 10000"/>
                  <a:gd name="connsiteY988" fmla="*/ 6324 h 10000"/>
                  <a:gd name="connsiteX989" fmla="*/ 7571 w 10000"/>
                  <a:gd name="connsiteY989" fmla="*/ 6302 h 10000"/>
                  <a:gd name="connsiteX990" fmla="*/ 7548 w 10000"/>
                  <a:gd name="connsiteY990" fmla="*/ 6256 h 10000"/>
                  <a:gd name="connsiteX991" fmla="*/ 7546 w 10000"/>
                  <a:gd name="connsiteY991" fmla="*/ 6218 h 10000"/>
                  <a:gd name="connsiteX992" fmla="*/ 7540 w 10000"/>
                  <a:gd name="connsiteY992" fmla="*/ 6159 h 10000"/>
                  <a:gd name="connsiteX993" fmla="*/ 7535 w 10000"/>
                  <a:gd name="connsiteY993" fmla="*/ 6114 h 10000"/>
                  <a:gd name="connsiteX994" fmla="*/ 7535 w 10000"/>
                  <a:gd name="connsiteY994" fmla="*/ 6088 h 10000"/>
                  <a:gd name="connsiteX995" fmla="*/ 7540 w 10000"/>
                  <a:gd name="connsiteY995" fmla="*/ 6049 h 10000"/>
                  <a:gd name="connsiteX996" fmla="*/ 7546 w 10000"/>
                  <a:gd name="connsiteY996" fmla="*/ 6004 h 10000"/>
                  <a:gd name="connsiteX997" fmla="*/ 7548 w 10000"/>
                  <a:gd name="connsiteY997" fmla="*/ 5965 h 10000"/>
                  <a:gd name="connsiteX998" fmla="*/ 7548 w 10000"/>
                  <a:gd name="connsiteY998" fmla="*/ 5946 h 10000"/>
                  <a:gd name="connsiteX999" fmla="*/ 7548 w 10000"/>
                  <a:gd name="connsiteY999" fmla="*/ 5933 h 10000"/>
                  <a:gd name="connsiteX1000" fmla="*/ 7548 w 10000"/>
                  <a:gd name="connsiteY1000" fmla="*/ 5910 h 10000"/>
                  <a:gd name="connsiteX1001" fmla="*/ 7548 w 10000"/>
                  <a:gd name="connsiteY1001" fmla="*/ 5897 h 10000"/>
                  <a:gd name="connsiteX1002" fmla="*/ 7546 w 10000"/>
                  <a:gd name="connsiteY1002" fmla="*/ 5871 h 10000"/>
                  <a:gd name="connsiteX1003" fmla="*/ 7535 w 10000"/>
                  <a:gd name="connsiteY1003" fmla="*/ 5839 h 10000"/>
                  <a:gd name="connsiteX1004" fmla="*/ 7524 w 10000"/>
                  <a:gd name="connsiteY1004" fmla="*/ 5797 h 10000"/>
                  <a:gd name="connsiteX1005" fmla="*/ 7518 w 10000"/>
                  <a:gd name="connsiteY1005" fmla="*/ 5767 h 10000"/>
                  <a:gd name="connsiteX1006" fmla="*/ 7515 w 10000"/>
                  <a:gd name="connsiteY1006" fmla="*/ 5745 h 10000"/>
                  <a:gd name="connsiteX1007" fmla="*/ 7501 w 10000"/>
                  <a:gd name="connsiteY1007" fmla="*/ 5683 h 10000"/>
                  <a:gd name="connsiteX1008" fmla="*/ 7490 w 10000"/>
                  <a:gd name="connsiteY1008" fmla="*/ 5631 h 10000"/>
                  <a:gd name="connsiteX1009" fmla="*/ 7482 w 10000"/>
                  <a:gd name="connsiteY1009" fmla="*/ 5593 h 10000"/>
                  <a:gd name="connsiteX1010" fmla="*/ 7476 w 10000"/>
                  <a:gd name="connsiteY1010" fmla="*/ 5570 h 10000"/>
                  <a:gd name="connsiteX1011" fmla="*/ 7476 w 10000"/>
                  <a:gd name="connsiteY1011" fmla="*/ 5528 h 10000"/>
                  <a:gd name="connsiteX1012" fmla="*/ 7482 w 10000"/>
                  <a:gd name="connsiteY1012" fmla="*/ 5502 h 10000"/>
                  <a:gd name="connsiteX1013" fmla="*/ 7490 w 10000"/>
                  <a:gd name="connsiteY1013" fmla="*/ 5489 h 10000"/>
                  <a:gd name="connsiteX1014" fmla="*/ 7499 w 10000"/>
                  <a:gd name="connsiteY1014" fmla="*/ 5479 h 10000"/>
                  <a:gd name="connsiteX1015" fmla="*/ 7493 w 10000"/>
                  <a:gd name="connsiteY1015" fmla="*/ 5427 h 10000"/>
                  <a:gd name="connsiteX1016" fmla="*/ 7501 w 10000"/>
                  <a:gd name="connsiteY1016" fmla="*/ 5415 h 10000"/>
                  <a:gd name="connsiteX1017" fmla="*/ 7510 w 10000"/>
                  <a:gd name="connsiteY1017" fmla="*/ 5398 h 10000"/>
                  <a:gd name="connsiteX1018" fmla="*/ 7515 w 10000"/>
                  <a:gd name="connsiteY1018" fmla="*/ 5379 h 10000"/>
                  <a:gd name="connsiteX1019" fmla="*/ 7526 w 10000"/>
                  <a:gd name="connsiteY1019" fmla="*/ 5366 h 10000"/>
                  <a:gd name="connsiteX1020" fmla="*/ 7518 w 10000"/>
                  <a:gd name="connsiteY1020" fmla="*/ 5350 h 10000"/>
                  <a:gd name="connsiteX1021" fmla="*/ 7518 w 10000"/>
                  <a:gd name="connsiteY1021" fmla="*/ 5330 h 10000"/>
                  <a:gd name="connsiteX1022" fmla="*/ 7526 w 10000"/>
                  <a:gd name="connsiteY1022" fmla="*/ 5311 h 10000"/>
                  <a:gd name="connsiteX1023" fmla="*/ 7540 w 10000"/>
                  <a:gd name="connsiteY1023" fmla="*/ 5291 h 10000"/>
                  <a:gd name="connsiteX1024" fmla="*/ 7540 w 10000"/>
                  <a:gd name="connsiteY1024" fmla="*/ 5266 h 10000"/>
                  <a:gd name="connsiteX1025" fmla="*/ 7540 w 10000"/>
                  <a:gd name="connsiteY1025" fmla="*/ 5256 h 10000"/>
                  <a:gd name="connsiteX1026" fmla="*/ 7524 w 10000"/>
                  <a:gd name="connsiteY1026" fmla="*/ 5233 h 10000"/>
                  <a:gd name="connsiteX1027" fmla="*/ 7515 w 10000"/>
                  <a:gd name="connsiteY1027" fmla="*/ 5217 h 10000"/>
                  <a:gd name="connsiteX1028" fmla="*/ 7490 w 10000"/>
                  <a:gd name="connsiteY1028" fmla="*/ 5178 h 10000"/>
                  <a:gd name="connsiteX1029" fmla="*/ 7474 w 10000"/>
                  <a:gd name="connsiteY1029" fmla="*/ 5162 h 10000"/>
                  <a:gd name="connsiteX1030" fmla="*/ 7457 w 10000"/>
                  <a:gd name="connsiteY1030" fmla="*/ 5120 h 10000"/>
                  <a:gd name="connsiteX1031" fmla="*/ 7421 w 10000"/>
                  <a:gd name="connsiteY1031" fmla="*/ 5087 h 10000"/>
                  <a:gd name="connsiteX1032" fmla="*/ 7380 w 10000"/>
                  <a:gd name="connsiteY1032" fmla="*/ 5068 h 10000"/>
                  <a:gd name="connsiteX1033" fmla="*/ 7355 w 10000"/>
                  <a:gd name="connsiteY1033" fmla="*/ 5058 h 10000"/>
                  <a:gd name="connsiteX1034" fmla="*/ 7332 w 10000"/>
                  <a:gd name="connsiteY1034" fmla="*/ 5049 h 10000"/>
                  <a:gd name="connsiteX1035" fmla="*/ 7305 w 10000"/>
                  <a:gd name="connsiteY1035" fmla="*/ 5016 h 10000"/>
                  <a:gd name="connsiteX1036" fmla="*/ 7305 w 10000"/>
                  <a:gd name="connsiteY1036" fmla="*/ 5000 h 10000"/>
                  <a:gd name="connsiteX1037" fmla="*/ 7296 w 10000"/>
                  <a:gd name="connsiteY1037" fmla="*/ 4971 h 10000"/>
                  <a:gd name="connsiteX1038" fmla="*/ 7288 w 10000"/>
                  <a:gd name="connsiteY1038" fmla="*/ 4945 h 10000"/>
                  <a:gd name="connsiteX1039" fmla="*/ 7280 w 10000"/>
                  <a:gd name="connsiteY1039" fmla="*/ 4916 h 10000"/>
                  <a:gd name="connsiteX1040" fmla="*/ 7291 w 10000"/>
                  <a:gd name="connsiteY1040" fmla="*/ 4887 h 10000"/>
                  <a:gd name="connsiteX1041" fmla="*/ 7291 w 10000"/>
                  <a:gd name="connsiteY1041" fmla="*/ 4858 h 10000"/>
                  <a:gd name="connsiteX1042" fmla="*/ 7271 w 10000"/>
                  <a:gd name="connsiteY1042" fmla="*/ 4819 h 10000"/>
                  <a:gd name="connsiteX1043" fmla="*/ 7255 w 10000"/>
                  <a:gd name="connsiteY1043" fmla="*/ 4828 h 10000"/>
                  <a:gd name="connsiteX1044" fmla="*/ 7235 w 10000"/>
                  <a:gd name="connsiteY1044" fmla="*/ 4841 h 10000"/>
                  <a:gd name="connsiteX1045" fmla="*/ 7216 w 10000"/>
                  <a:gd name="connsiteY1045" fmla="*/ 4867 h 10000"/>
                  <a:gd name="connsiteX1046" fmla="*/ 7191 w 10000"/>
                  <a:gd name="connsiteY1046" fmla="*/ 4870 h 10000"/>
                  <a:gd name="connsiteX1047" fmla="*/ 7155 w 10000"/>
                  <a:gd name="connsiteY1047" fmla="*/ 4887 h 10000"/>
                  <a:gd name="connsiteX1048" fmla="*/ 7122 w 10000"/>
                  <a:gd name="connsiteY1048" fmla="*/ 4893 h 10000"/>
                  <a:gd name="connsiteX1049" fmla="*/ 7105 w 10000"/>
                  <a:gd name="connsiteY1049" fmla="*/ 4896 h 10000"/>
                  <a:gd name="connsiteX1050" fmla="*/ 7094 w 10000"/>
                  <a:gd name="connsiteY1050" fmla="*/ 4916 h 10000"/>
                  <a:gd name="connsiteX1051" fmla="*/ 7080 w 10000"/>
                  <a:gd name="connsiteY1051" fmla="*/ 4903 h 10000"/>
                  <a:gd name="connsiteX1052" fmla="*/ 7072 w 10000"/>
                  <a:gd name="connsiteY1052" fmla="*/ 4851 h 10000"/>
                  <a:gd name="connsiteX1053" fmla="*/ 7042 w 10000"/>
                  <a:gd name="connsiteY1053" fmla="*/ 4819 h 10000"/>
                  <a:gd name="connsiteX1054" fmla="*/ 7030 w 10000"/>
                  <a:gd name="connsiteY1054" fmla="*/ 4780 h 10000"/>
                  <a:gd name="connsiteX1055" fmla="*/ 7039 w 10000"/>
                  <a:gd name="connsiteY1055" fmla="*/ 4757 h 10000"/>
                  <a:gd name="connsiteX1056" fmla="*/ 7047 w 10000"/>
                  <a:gd name="connsiteY1056" fmla="*/ 4744 h 10000"/>
                  <a:gd name="connsiteX1057" fmla="*/ 7022 w 10000"/>
                  <a:gd name="connsiteY1057" fmla="*/ 4725 h 10000"/>
                  <a:gd name="connsiteX1058" fmla="*/ 7000 w 10000"/>
                  <a:gd name="connsiteY1058" fmla="*/ 4715 h 10000"/>
                  <a:gd name="connsiteX1059" fmla="*/ 6975 w 10000"/>
                  <a:gd name="connsiteY1059" fmla="*/ 4709 h 10000"/>
                  <a:gd name="connsiteX1060" fmla="*/ 6945 w 10000"/>
                  <a:gd name="connsiteY1060" fmla="*/ 4696 h 10000"/>
                  <a:gd name="connsiteX1061" fmla="*/ 6953 w 10000"/>
                  <a:gd name="connsiteY1061" fmla="*/ 4679 h 10000"/>
                  <a:gd name="connsiteX1062" fmla="*/ 6961 w 10000"/>
                  <a:gd name="connsiteY1062" fmla="*/ 4660 h 10000"/>
                  <a:gd name="connsiteX1063" fmla="*/ 6983 w 10000"/>
                  <a:gd name="connsiteY1063" fmla="*/ 4644 h 10000"/>
                  <a:gd name="connsiteX1064" fmla="*/ 7014 w 10000"/>
                  <a:gd name="connsiteY1064" fmla="*/ 4634 h 10000"/>
                  <a:gd name="connsiteX1065" fmla="*/ 7025 w 10000"/>
                  <a:gd name="connsiteY1065" fmla="*/ 4615 h 10000"/>
                  <a:gd name="connsiteX1066" fmla="*/ 7047 w 10000"/>
                  <a:gd name="connsiteY1066" fmla="*/ 4582 h 10000"/>
                  <a:gd name="connsiteX1067" fmla="*/ 7069 w 10000"/>
                  <a:gd name="connsiteY1067" fmla="*/ 4563 h 10000"/>
                  <a:gd name="connsiteX1068" fmla="*/ 7078 w 10000"/>
                  <a:gd name="connsiteY1068" fmla="*/ 4553 h 10000"/>
                  <a:gd name="connsiteX1069" fmla="*/ 7097 w 10000"/>
                  <a:gd name="connsiteY1069" fmla="*/ 4527 h 10000"/>
                  <a:gd name="connsiteX1070" fmla="*/ 7122 w 10000"/>
                  <a:gd name="connsiteY1070" fmla="*/ 4517 h 10000"/>
                  <a:gd name="connsiteX1071" fmla="*/ 7139 w 10000"/>
                  <a:gd name="connsiteY1071" fmla="*/ 4488 h 10000"/>
                  <a:gd name="connsiteX1072" fmla="*/ 7147 w 10000"/>
                  <a:gd name="connsiteY1072" fmla="*/ 4459 h 10000"/>
                  <a:gd name="connsiteX1073" fmla="*/ 7161 w 10000"/>
                  <a:gd name="connsiteY1073" fmla="*/ 4440 h 10000"/>
                  <a:gd name="connsiteX1074" fmla="*/ 7177 w 10000"/>
                  <a:gd name="connsiteY1074" fmla="*/ 4430 h 10000"/>
                  <a:gd name="connsiteX1075" fmla="*/ 7202 w 10000"/>
                  <a:gd name="connsiteY1075" fmla="*/ 4407 h 10000"/>
                  <a:gd name="connsiteX1076" fmla="*/ 7224 w 10000"/>
                  <a:gd name="connsiteY1076" fmla="*/ 4417 h 10000"/>
                  <a:gd name="connsiteX1077" fmla="*/ 7241 w 10000"/>
                  <a:gd name="connsiteY1077" fmla="*/ 4404 h 10000"/>
                  <a:gd name="connsiteX1078" fmla="*/ 7263 w 10000"/>
                  <a:gd name="connsiteY1078" fmla="*/ 4398 h 10000"/>
                  <a:gd name="connsiteX1079" fmla="*/ 7283 w 10000"/>
                  <a:gd name="connsiteY1079" fmla="*/ 4424 h 10000"/>
                  <a:gd name="connsiteX1080" fmla="*/ 7305 w 10000"/>
                  <a:gd name="connsiteY1080" fmla="*/ 4433 h 10000"/>
                  <a:gd name="connsiteX1081" fmla="*/ 7332 w 10000"/>
                  <a:gd name="connsiteY1081" fmla="*/ 4443 h 10000"/>
                  <a:gd name="connsiteX1082" fmla="*/ 7380 w 10000"/>
                  <a:gd name="connsiteY1082" fmla="*/ 4398 h 10000"/>
                  <a:gd name="connsiteX1083" fmla="*/ 7404 w 10000"/>
                  <a:gd name="connsiteY1083" fmla="*/ 4378 h 10000"/>
                  <a:gd name="connsiteX1084" fmla="*/ 7418 w 10000"/>
                  <a:gd name="connsiteY1084" fmla="*/ 4369 h 10000"/>
                  <a:gd name="connsiteX1085" fmla="*/ 7443 w 10000"/>
                  <a:gd name="connsiteY1085" fmla="*/ 4356 h 10000"/>
                  <a:gd name="connsiteX1086" fmla="*/ 7460 w 10000"/>
                  <a:gd name="connsiteY1086" fmla="*/ 4385 h 10000"/>
                  <a:gd name="connsiteX1087" fmla="*/ 7460 w 10000"/>
                  <a:gd name="connsiteY1087" fmla="*/ 4404 h 10000"/>
                  <a:gd name="connsiteX1088" fmla="*/ 7499 w 10000"/>
                  <a:gd name="connsiteY1088" fmla="*/ 4417 h 10000"/>
                  <a:gd name="connsiteX1089" fmla="*/ 7515 w 10000"/>
                  <a:gd name="connsiteY1089" fmla="*/ 4414 h 10000"/>
                  <a:gd name="connsiteX1090" fmla="*/ 7565 w 10000"/>
                  <a:gd name="connsiteY1090" fmla="*/ 4385 h 10000"/>
                  <a:gd name="connsiteX1091" fmla="*/ 7579 w 10000"/>
                  <a:gd name="connsiteY1091" fmla="*/ 4346 h 10000"/>
                  <a:gd name="connsiteX1092" fmla="*/ 7582 w 10000"/>
                  <a:gd name="connsiteY1092" fmla="*/ 4317 h 10000"/>
                  <a:gd name="connsiteX1093" fmla="*/ 7590 w 10000"/>
                  <a:gd name="connsiteY1093" fmla="*/ 4301 h 10000"/>
                  <a:gd name="connsiteX1094" fmla="*/ 7612 w 10000"/>
                  <a:gd name="connsiteY1094" fmla="*/ 4271 h 10000"/>
                  <a:gd name="connsiteX1095" fmla="*/ 7623 w 10000"/>
                  <a:gd name="connsiteY1095" fmla="*/ 4262 h 10000"/>
                  <a:gd name="connsiteX1096" fmla="*/ 7634 w 10000"/>
                  <a:gd name="connsiteY1096" fmla="*/ 4245 h 10000"/>
                  <a:gd name="connsiteX1097" fmla="*/ 7645 w 10000"/>
                  <a:gd name="connsiteY1097" fmla="*/ 4265 h 10000"/>
                  <a:gd name="connsiteX1098" fmla="*/ 7670 w 10000"/>
                  <a:gd name="connsiteY1098" fmla="*/ 4284 h 10000"/>
                  <a:gd name="connsiteX1099" fmla="*/ 7701 w 10000"/>
                  <a:gd name="connsiteY1099" fmla="*/ 4275 h 10000"/>
                  <a:gd name="connsiteX1100" fmla="*/ 7717 w 10000"/>
                  <a:gd name="connsiteY1100" fmla="*/ 4275 h 10000"/>
                  <a:gd name="connsiteX1101" fmla="*/ 7740 w 10000"/>
                  <a:gd name="connsiteY1101" fmla="*/ 4284 h 10000"/>
                  <a:gd name="connsiteX1102" fmla="*/ 7767 w 10000"/>
                  <a:gd name="connsiteY1102" fmla="*/ 4284 h 10000"/>
                  <a:gd name="connsiteX1103" fmla="*/ 7895 w 10000"/>
                  <a:gd name="connsiteY1103" fmla="*/ 4207 h 10000"/>
                  <a:gd name="connsiteX1104" fmla="*/ 7895 w 10000"/>
                  <a:gd name="connsiteY1104" fmla="*/ 4187 h 10000"/>
                  <a:gd name="connsiteX1105" fmla="*/ 7895 w 10000"/>
                  <a:gd name="connsiteY1105" fmla="*/ 4171 h 10000"/>
                  <a:gd name="connsiteX1106" fmla="*/ 7903 w 10000"/>
                  <a:gd name="connsiteY1106" fmla="*/ 4148 h 10000"/>
                  <a:gd name="connsiteX1107" fmla="*/ 7917 w 10000"/>
                  <a:gd name="connsiteY1107" fmla="*/ 4158 h 10000"/>
                  <a:gd name="connsiteX1108" fmla="*/ 7967 w 10000"/>
                  <a:gd name="connsiteY1108" fmla="*/ 4203 h 10000"/>
                  <a:gd name="connsiteX1109" fmla="*/ 7994 w 10000"/>
                  <a:gd name="connsiteY1109" fmla="*/ 4203 h 10000"/>
                  <a:gd name="connsiteX1110" fmla="*/ 8064 w 10000"/>
                  <a:gd name="connsiteY1110" fmla="*/ 4242 h 10000"/>
                  <a:gd name="connsiteX1111" fmla="*/ 8083 w 10000"/>
                  <a:gd name="connsiteY1111" fmla="*/ 4245 h 10000"/>
                  <a:gd name="connsiteX1112" fmla="*/ 8105 w 10000"/>
                  <a:gd name="connsiteY1112" fmla="*/ 4226 h 10000"/>
                  <a:gd name="connsiteX1113" fmla="*/ 8136 w 10000"/>
                  <a:gd name="connsiteY1113" fmla="*/ 4187 h 10000"/>
                  <a:gd name="connsiteX1114" fmla="*/ 8161 w 10000"/>
                  <a:gd name="connsiteY1114" fmla="*/ 4168 h 10000"/>
                  <a:gd name="connsiteX1115" fmla="*/ 8172 w 10000"/>
                  <a:gd name="connsiteY1115" fmla="*/ 4161 h 10000"/>
                  <a:gd name="connsiteX1116" fmla="*/ 8208 w 10000"/>
                  <a:gd name="connsiteY1116" fmla="*/ 4168 h 10000"/>
                  <a:gd name="connsiteX1117" fmla="*/ 8235 w 10000"/>
                  <a:gd name="connsiteY1117" fmla="*/ 4168 h 10000"/>
                  <a:gd name="connsiteX1118" fmla="*/ 8258 w 10000"/>
                  <a:gd name="connsiteY1118" fmla="*/ 4152 h 10000"/>
                  <a:gd name="connsiteX1119" fmla="*/ 8283 w 10000"/>
                  <a:gd name="connsiteY1119" fmla="*/ 4152 h 10000"/>
                  <a:gd name="connsiteX1120" fmla="*/ 8299 w 10000"/>
                  <a:gd name="connsiteY1120" fmla="*/ 4132 h 10000"/>
                  <a:gd name="connsiteX1121" fmla="*/ 8316 w 10000"/>
                  <a:gd name="connsiteY1121" fmla="*/ 4113 h 10000"/>
                  <a:gd name="connsiteX1122" fmla="*/ 8330 w 10000"/>
                  <a:gd name="connsiteY1122" fmla="*/ 4084 h 10000"/>
                  <a:gd name="connsiteX1123" fmla="*/ 8341 w 10000"/>
                  <a:gd name="connsiteY1123" fmla="*/ 4058 h 10000"/>
                  <a:gd name="connsiteX1124" fmla="*/ 8349 w 10000"/>
                  <a:gd name="connsiteY1124" fmla="*/ 4064 h 10000"/>
                  <a:gd name="connsiteX1125" fmla="*/ 8366 w 10000"/>
                  <a:gd name="connsiteY1125" fmla="*/ 4067 h 10000"/>
                  <a:gd name="connsiteX1126" fmla="*/ 8374 w 10000"/>
                  <a:gd name="connsiteY1126" fmla="*/ 4084 h 10000"/>
                  <a:gd name="connsiteX1127" fmla="*/ 8402 w 10000"/>
                  <a:gd name="connsiteY1127" fmla="*/ 4054 h 10000"/>
                  <a:gd name="connsiteX1128" fmla="*/ 8427 w 10000"/>
                  <a:gd name="connsiteY1128" fmla="*/ 4028 h 10000"/>
                  <a:gd name="connsiteX1129" fmla="*/ 8438 w 10000"/>
                  <a:gd name="connsiteY1129" fmla="*/ 4025 h 10000"/>
                  <a:gd name="connsiteX1130" fmla="*/ 8468 w 10000"/>
                  <a:gd name="connsiteY1130" fmla="*/ 4006 h 10000"/>
                  <a:gd name="connsiteX1131" fmla="*/ 8485 w 10000"/>
                  <a:gd name="connsiteY1131" fmla="*/ 3999 h 10000"/>
                  <a:gd name="connsiteX1132" fmla="*/ 8493 w 10000"/>
                  <a:gd name="connsiteY1132" fmla="*/ 4025 h 10000"/>
                  <a:gd name="connsiteX1133" fmla="*/ 8515 w 10000"/>
                  <a:gd name="connsiteY1133" fmla="*/ 4028 h 10000"/>
                  <a:gd name="connsiteX1134" fmla="*/ 8543 w 10000"/>
                  <a:gd name="connsiteY1134" fmla="*/ 4009 h 10000"/>
                  <a:gd name="connsiteX1135" fmla="*/ 8551 w 10000"/>
                  <a:gd name="connsiteY1135" fmla="*/ 3990 h 10000"/>
                  <a:gd name="connsiteX1136" fmla="*/ 8582 w 10000"/>
                  <a:gd name="connsiteY1136" fmla="*/ 3977 h 10000"/>
                  <a:gd name="connsiteX1137" fmla="*/ 8596 w 10000"/>
                  <a:gd name="connsiteY1137" fmla="*/ 3977 h 10000"/>
                  <a:gd name="connsiteX1138" fmla="*/ 8607 w 10000"/>
                  <a:gd name="connsiteY1138" fmla="*/ 3980 h 10000"/>
                  <a:gd name="connsiteX1139" fmla="*/ 8645 w 10000"/>
                  <a:gd name="connsiteY1139" fmla="*/ 3970 h 10000"/>
                  <a:gd name="connsiteX1140" fmla="*/ 8654 w 10000"/>
                  <a:gd name="connsiteY1140" fmla="*/ 3951 h 10000"/>
                  <a:gd name="connsiteX1141" fmla="*/ 8670 w 10000"/>
                  <a:gd name="connsiteY1141" fmla="*/ 3935 h 10000"/>
                  <a:gd name="connsiteX1142" fmla="*/ 8695 w 10000"/>
                  <a:gd name="connsiteY1142" fmla="*/ 3935 h 10000"/>
                  <a:gd name="connsiteX1143" fmla="*/ 8704 w 10000"/>
                  <a:gd name="connsiteY1143" fmla="*/ 3951 h 10000"/>
                  <a:gd name="connsiteX1144" fmla="*/ 8717 w 10000"/>
                  <a:gd name="connsiteY1144" fmla="*/ 3964 h 10000"/>
                  <a:gd name="connsiteX1145" fmla="*/ 8751 w 10000"/>
                  <a:gd name="connsiteY1145" fmla="*/ 3951 h 10000"/>
                  <a:gd name="connsiteX1146" fmla="*/ 8776 w 10000"/>
                  <a:gd name="connsiteY1146" fmla="*/ 3935 h 10000"/>
                  <a:gd name="connsiteX1147" fmla="*/ 8798 w 10000"/>
                  <a:gd name="connsiteY1147" fmla="*/ 3925 h 10000"/>
                  <a:gd name="connsiteX1148" fmla="*/ 8806 w 10000"/>
                  <a:gd name="connsiteY1148" fmla="*/ 3892 h 10000"/>
                  <a:gd name="connsiteX1149" fmla="*/ 8814 w 10000"/>
                  <a:gd name="connsiteY1149" fmla="*/ 3876 h 10000"/>
                  <a:gd name="connsiteX1150" fmla="*/ 8839 w 10000"/>
                  <a:gd name="connsiteY1150" fmla="*/ 3873 h 10000"/>
                  <a:gd name="connsiteX1151" fmla="*/ 8842 w 10000"/>
                  <a:gd name="connsiteY1151" fmla="*/ 3876 h 10000"/>
                  <a:gd name="connsiteX1152" fmla="*/ 8856 w 10000"/>
                  <a:gd name="connsiteY1152" fmla="*/ 3863 h 10000"/>
                  <a:gd name="connsiteX1153" fmla="*/ 8856 w 10000"/>
                  <a:gd name="connsiteY1153" fmla="*/ 3841 h 10000"/>
                  <a:gd name="connsiteX1154" fmla="*/ 8870 w 10000"/>
                  <a:gd name="connsiteY1154" fmla="*/ 3821 h 10000"/>
                  <a:gd name="connsiteX1155" fmla="*/ 8903 w 10000"/>
                  <a:gd name="connsiteY1155" fmla="*/ 3802 h 10000"/>
                  <a:gd name="connsiteX1156" fmla="*/ 8914 w 10000"/>
                  <a:gd name="connsiteY1156" fmla="*/ 3782 h 10000"/>
                  <a:gd name="connsiteX1157" fmla="*/ 8939 w 10000"/>
                  <a:gd name="connsiteY1157" fmla="*/ 3782 h 10000"/>
                  <a:gd name="connsiteX1158" fmla="*/ 8961 w 10000"/>
                  <a:gd name="connsiteY1158" fmla="*/ 3779 h 10000"/>
                  <a:gd name="connsiteX1159" fmla="*/ 8983 w 10000"/>
                  <a:gd name="connsiteY1159" fmla="*/ 3760 h 10000"/>
                  <a:gd name="connsiteX1160" fmla="*/ 9003 w 10000"/>
                  <a:gd name="connsiteY1160" fmla="*/ 3763 h 10000"/>
                  <a:gd name="connsiteX1161" fmla="*/ 9019 w 10000"/>
                  <a:gd name="connsiteY1161" fmla="*/ 3779 h 10000"/>
                  <a:gd name="connsiteX1162" fmla="*/ 9050 w 10000"/>
                  <a:gd name="connsiteY1162" fmla="*/ 3812 h 10000"/>
                  <a:gd name="connsiteX1163" fmla="*/ 9080 w 10000"/>
                  <a:gd name="connsiteY1163" fmla="*/ 3831 h 10000"/>
                  <a:gd name="connsiteX1164" fmla="*/ 9097 w 10000"/>
                  <a:gd name="connsiteY1164" fmla="*/ 3867 h 10000"/>
                  <a:gd name="connsiteX1165" fmla="*/ 9114 w 10000"/>
                  <a:gd name="connsiteY1165" fmla="*/ 3902 h 10000"/>
                  <a:gd name="connsiteX1166" fmla="*/ 9122 w 10000"/>
                  <a:gd name="connsiteY1166" fmla="*/ 3935 h 10000"/>
                  <a:gd name="connsiteX1167" fmla="*/ 9125 w 10000"/>
                  <a:gd name="connsiteY1167" fmla="*/ 3964 h 10000"/>
                  <a:gd name="connsiteX1168" fmla="*/ 9130 w 10000"/>
                  <a:gd name="connsiteY1168" fmla="*/ 3999 h 10000"/>
                  <a:gd name="connsiteX1169" fmla="*/ 9130 w 10000"/>
                  <a:gd name="connsiteY1169" fmla="*/ 4054 h 10000"/>
                  <a:gd name="connsiteX1170" fmla="*/ 9155 w 10000"/>
                  <a:gd name="connsiteY1170" fmla="*/ 4093 h 10000"/>
                  <a:gd name="connsiteX1171" fmla="*/ 9169 w 10000"/>
                  <a:gd name="connsiteY1171" fmla="*/ 4090 h 10000"/>
                  <a:gd name="connsiteX1172" fmla="*/ 9211 w 10000"/>
                  <a:gd name="connsiteY1172" fmla="*/ 4077 h 10000"/>
                  <a:gd name="connsiteX1173" fmla="*/ 9244 w 10000"/>
                  <a:gd name="connsiteY1173" fmla="*/ 4077 h 10000"/>
                  <a:gd name="connsiteX1174" fmla="*/ 9252 w 10000"/>
                  <a:gd name="connsiteY1174" fmla="*/ 4103 h 10000"/>
                  <a:gd name="connsiteX1175" fmla="*/ 9258 w 10000"/>
                  <a:gd name="connsiteY1175" fmla="*/ 4148 h 10000"/>
                  <a:gd name="connsiteX1176" fmla="*/ 9269 w 10000"/>
                  <a:gd name="connsiteY1176" fmla="*/ 4158 h 10000"/>
                  <a:gd name="connsiteX1177" fmla="*/ 9294 w 10000"/>
                  <a:gd name="connsiteY1177" fmla="*/ 4158 h 10000"/>
                  <a:gd name="connsiteX1178" fmla="*/ 9319 w 10000"/>
                  <a:gd name="connsiteY1178" fmla="*/ 4168 h 10000"/>
                  <a:gd name="connsiteX1179" fmla="*/ 9346 w 10000"/>
                  <a:gd name="connsiteY1179" fmla="*/ 4190 h 10000"/>
                  <a:gd name="connsiteX1180" fmla="*/ 9357 w 10000"/>
                  <a:gd name="connsiteY1180" fmla="*/ 4168 h 10000"/>
                  <a:gd name="connsiteX1181" fmla="*/ 9371 w 10000"/>
                  <a:gd name="connsiteY1181" fmla="*/ 4132 h 10000"/>
                  <a:gd name="connsiteX1182" fmla="*/ 9391 w 10000"/>
                  <a:gd name="connsiteY1182" fmla="*/ 4113 h 10000"/>
                  <a:gd name="connsiteX1183" fmla="*/ 9407 w 10000"/>
                  <a:gd name="connsiteY1183" fmla="*/ 4103 h 10000"/>
                  <a:gd name="connsiteX1184" fmla="*/ 9435 w 10000"/>
                  <a:gd name="connsiteY1184" fmla="*/ 4100 h 10000"/>
                  <a:gd name="connsiteX1185" fmla="*/ 9460 w 10000"/>
                  <a:gd name="connsiteY1185" fmla="*/ 4084 h 10000"/>
                  <a:gd name="connsiteX1186" fmla="*/ 9485 w 10000"/>
                  <a:gd name="connsiteY1186" fmla="*/ 4067 h 10000"/>
                  <a:gd name="connsiteX1187" fmla="*/ 9496 w 10000"/>
                  <a:gd name="connsiteY1187" fmla="*/ 4054 h 10000"/>
                  <a:gd name="connsiteX1188" fmla="*/ 9526 w 10000"/>
                  <a:gd name="connsiteY1188" fmla="*/ 4048 h 10000"/>
                  <a:gd name="connsiteX1189" fmla="*/ 9557 w 10000"/>
                  <a:gd name="connsiteY1189" fmla="*/ 4038 h 10000"/>
                  <a:gd name="connsiteX1190" fmla="*/ 9584 w 10000"/>
                  <a:gd name="connsiteY1190" fmla="*/ 4019 h 10000"/>
                  <a:gd name="connsiteX1191" fmla="*/ 9623 w 10000"/>
                  <a:gd name="connsiteY1191" fmla="*/ 4016 h 10000"/>
                  <a:gd name="connsiteX1192" fmla="*/ 9648 w 10000"/>
                  <a:gd name="connsiteY1192" fmla="*/ 4009 h 10000"/>
                  <a:gd name="connsiteX1193" fmla="*/ 9673 w 10000"/>
                  <a:gd name="connsiteY1193" fmla="*/ 4019 h 10000"/>
                  <a:gd name="connsiteX1194" fmla="*/ 9712 w 10000"/>
                  <a:gd name="connsiteY1194" fmla="*/ 4038 h 10000"/>
                  <a:gd name="connsiteX1195" fmla="*/ 9742 w 10000"/>
                  <a:gd name="connsiteY1195" fmla="*/ 4074 h 10000"/>
                  <a:gd name="connsiteX1196" fmla="*/ 9776 w 10000"/>
                  <a:gd name="connsiteY1196" fmla="*/ 4093 h 10000"/>
                  <a:gd name="connsiteX1197" fmla="*/ 9814 w 10000"/>
                  <a:gd name="connsiteY1197" fmla="*/ 4109 h 10000"/>
                  <a:gd name="connsiteX1198" fmla="*/ 9859 w 10000"/>
                  <a:gd name="connsiteY1198" fmla="*/ 4119 h 10000"/>
                  <a:gd name="connsiteX1199" fmla="*/ 9898 w 10000"/>
                  <a:gd name="connsiteY1199" fmla="*/ 4122 h 10000"/>
                  <a:gd name="connsiteX1200" fmla="*/ 9931 w 10000"/>
                  <a:gd name="connsiteY1200" fmla="*/ 4109 h 10000"/>
                  <a:gd name="connsiteX1201" fmla="*/ 9956 w 10000"/>
                  <a:gd name="connsiteY1201" fmla="*/ 4100 h 10000"/>
                  <a:gd name="connsiteX1202" fmla="*/ 9981 w 10000"/>
                  <a:gd name="connsiteY1202" fmla="*/ 4067 h 10000"/>
                  <a:gd name="connsiteX1203" fmla="*/ 9994 w 10000"/>
                  <a:gd name="connsiteY1203" fmla="*/ 4035 h 10000"/>
                  <a:gd name="connsiteX1204" fmla="*/ 10000 w 10000"/>
                  <a:gd name="connsiteY1204" fmla="*/ 3996 h 10000"/>
                  <a:gd name="connsiteX1205" fmla="*/ 9994 w 10000"/>
                  <a:gd name="connsiteY1205" fmla="*/ 3941 h 10000"/>
                  <a:gd name="connsiteX1206" fmla="*/ 9986 w 10000"/>
                  <a:gd name="connsiteY1206" fmla="*/ 3905 h 10000"/>
                  <a:gd name="connsiteX1207" fmla="*/ 9981 w 10000"/>
                  <a:gd name="connsiteY1207" fmla="*/ 3857 h 10000"/>
                  <a:gd name="connsiteX1208" fmla="*/ 9989 w 10000"/>
                  <a:gd name="connsiteY1208" fmla="*/ 3837 h 10000"/>
                  <a:gd name="connsiteX1209" fmla="*/ 9989 w 10000"/>
                  <a:gd name="connsiteY1209" fmla="*/ 3812 h 10000"/>
                  <a:gd name="connsiteX1210" fmla="*/ 9981 w 10000"/>
                  <a:gd name="connsiteY1210" fmla="*/ 3792 h 10000"/>
                  <a:gd name="connsiteX1211" fmla="*/ 9970 w 10000"/>
                  <a:gd name="connsiteY1211" fmla="*/ 3763 h 10000"/>
                  <a:gd name="connsiteX1212" fmla="*/ 9945 w 10000"/>
                  <a:gd name="connsiteY1212" fmla="*/ 3705 h 10000"/>
                  <a:gd name="connsiteX1213" fmla="*/ 9931 w 10000"/>
                  <a:gd name="connsiteY1213" fmla="*/ 3659 h 10000"/>
                  <a:gd name="connsiteX1214" fmla="*/ 9903 w 10000"/>
                  <a:gd name="connsiteY1214" fmla="*/ 3640 h 10000"/>
                  <a:gd name="connsiteX1215" fmla="*/ 9881 w 10000"/>
                  <a:gd name="connsiteY1215" fmla="*/ 3620 h 10000"/>
                  <a:gd name="connsiteX1216" fmla="*/ 9856 w 10000"/>
                  <a:gd name="connsiteY1216" fmla="*/ 3595 h 10000"/>
                  <a:gd name="connsiteX1217" fmla="*/ 9817 w 10000"/>
                  <a:gd name="connsiteY1217" fmla="*/ 3562 h 10000"/>
                  <a:gd name="connsiteX1218" fmla="*/ 9795 w 10000"/>
                  <a:gd name="connsiteY1218" fmla="*/ 3546 h 10000"/>
                  <a:gd name="connsiteX1219" fmla="*/ 9778 w 10000"/>
                  <a:gd name="connsiteY1219" fmla="*/ 3527 h 10000"/>
                  <a:gd name="connsiteX1220" fmla="*/ 9745 w 10000"/>
                  <a:gd name="connsiteY1220" fmla="*/ 3501 h 10000"/>
                  <a:gd name="connsiteX1221" fmla="*/ 9726 w 10000"/>
                  <a:gd name="connsiteY1221" fmla="*/ 3488 h 10000"/>
                  <a:gd name="connsiteX1222" fmla="*/ 9704 w 10000"/>
                  <a:gd name="connsiteY1222" fmla="*/ 3472 h 10000"/>
                  <a:gd name="connsiteX1223" fmla="*/ 9695 w 10000"/>
                  <a:gd name="connsiteY1223" fmla="*/ 3468 h 10000"/>
                  <a:gd name="connsiteX1224" fmla="*/ 9690 w 10000"/>
                  <a:gd name="connsiteY1224" fmla="*/ 3459 h 10000"/>
                  <a:gd name="connsiteX1225" fmla="*/ 9673 w 10000"/>
                  <a:gd name="connsiteY1225" fmla="*/ 3449 h 10000"/>
                  <a:gd name="connsiteX1226" fmla="*/ 9665 w 10000"/>
                  <a:gd name="connsiteY1226" fmla="*/ 3442 h 10000"/>
                  <a:gd name="connsiteX1227" fmla="*/ 9654 w 10000"/>
                  <a:gd name="connsiteY1227" fmla="*/ 3449 h 10000"/>
                  <a:gd name="connsiteX1228" fmla="*/ 9521 w 10000"/>
                  <a:gd name="connsiteY1228" fmla="*/ 3394 h 10000"/>
                  <a:gd name="connsiteX1229" fmla="*/ 9510 w 10000"/>
                  <a:gd name="connsiteY1229" fmla="*/ 3368 h 10000"/>
                  <a:gd name="connsiteX1230" fmla="*/ 9496 w 10000"/>
                  <a:gd name="connsiteY1230" fmla="*/ 3287 h 10000"/>
                  <a:gd name="connsiteX1231" fmla="*/ 9488 w 10000"/>
                  <a:gd name="connsiteY1231" fmla="*/ 3216 h 10000"/>
                  <a:gd name="connsiteX1232" fmla="*/ 9493 w 10000"/>
                  <a:gd name="connsiteY1232" fmla="*/ 3174 h 10000"/>
                  <a:gd name="connsiteX1233" fmla="*/ 9501 w 10000"/>
                  <a:gd name="connsiteY1233" fmla="*/ 3128 h 10000"/>
                  <a:gd name="connsiteX1234" fmla="*/ 9488 w 10000"/>
                  <a:gd name="connsiteY1234" fmla="*/ 3025 h 10000"/>
                  <a:gd name="connsiteX1235" fmla="*/ 9446 w 10000"/>
                  <a:gd name="connsiteY1235" fmla="*/ 2931 h 10000"/>
                  <a:gd name="connsiteX1236" fmla="*/ 9382 w 10000"/>
                  <a:gd name="connsiteY1236" fmla="*/ 2837 h 10000"/>
                  <a:gd name="connsiteX1237" fmla="*/ 9316 w 10000"/>
                  <a:gd name="connsiteY1237" fmla="*/ 2753 h 10000"/>
                  <a:gd name="connsiteX1238" fmla="*/ 9294 w 10000"/>
                  <a:gd name="connsiteY1238" fmla="*/ 2655 h 10000"/>
                  <a:gd name="connsiteX1239" fmla="*/ 9213 w 10000"/>
                  <a:gd name="connsiteY1239" fmla="*/ 2328 h 10000"/>
                  <a:gd name="connsiteX1240" fmla="*/ 9172 w 10000"/>
                  <a:gd name="connsiteY1240" fmla="*/ 2286 h 10000"/>
                  <a:gd name="connsiteX1241" fmla="*/ 9019 w 10000"/>
                  <a:gd name="connsiteY1241" fmla="*/ 2082 h 10000"/>
                  <a:gd name="connsiteX1242" fmla="*/ 8906 w 10000"/>
                  <a:gd name="connsiteY1242" fmla="*/ 1946 h 10000"/>
                  <a:gd name="connsiteX1243" fmla="*/ 8801 w 10000"/>
                  <a:gd name="connsiteY1243" fmla="*/ 1778 h 10000"/>
                  <a:gd name="connsiteX1244" fmla="*/ 8806 w 10000"/>
                  <a:gd name="connsiteY1244" fmla="*/ 1713 h 10000"/>
                  <a:gd name="connsiteX1245" fmla="*/ 8809 w 10000"/>
                  <a:gd name="connsiteY1245" fmla="*/ 1703 h 10000"/>
                  <a:gd name="connsiteX1246" fmla="*/ 8817 w 10000"/>
                  <a:gd name="connsiteY1246" fmla="*/ 1713 h 10000"/>
                  <a:gd name="connsiteX1247" fmla="*/ 8834 w 10000"/>
                  <a:gd name="connsiteY1247" fmla="*/ 1729 h 10000"/>
                  <a:gd name="connsiteX1248" fmla="*/ 8839 w 10000"/>
                  <a:gd name="connsiteY1248" fmla="*/ 1729 h 10000"/>
                  <a:gd name="connsiteX1249" fmla="*/ 8848 w 10000"/>
                  <a:gd name="connsiteY1249" fmla="*/ 1723 h 10000"/>
                  <a:gd name="connsiteX1250" fmla="*/ 8850 w 10000"/>
                  <a:gd name="connsiteY1250" fmla="*/ 1703 h 10000"/>
                  <a:gd name="connsiteX1251" fmla="*/ 8850 w 10000"/>
                  <a:gd name="connsiteY1251" fmla="*/ 1684 h 10000"/>
                  <a:gd name="connsiteX1252" fmla="*/ 8850 w 10000"/>
                  <a:gd name="connsiteY1252" fmla="*/ 1648 h 10000"/>
                  <a:gd name="connsiteX1253" fmla="*/ 8881 w 10000"/>
                  <a:gd name="connsiteY1253" fmla="*/ 1571 h 10000"/>
                  <a:gd name="connsiteX1254" fmla="*/ 8895 w 10000"/>
                  <a:gd name="connsiteY1254" fmla="*/ 1541 h 10000"/>
                  <a:gd name="connsiteX1255" fmla="*/ 8895 w 10000"/>
                  <a:gd name="connsiteY1255" fmla="*/ 1525 h 10000"/>
                  <a:gd name="connsiteX1256" fmla="*/ 8881 w 10000"/>
                  <a:gd name="connsiteY1256" fmla="*/ 1516 h 10000"/>
                  <a:gd name="connsiteX1257" fmla="*/ 8864 w 10000"/>
                  <a:gd name="connsiteY1257" fmla="*/ 1522 h 10000"/>
                  <a:gd name="connsiteX1258" fmla="*/ 8850 w 10000"/>
                  <a:gd name="connsiteY1258" fmla="*/ 1535 h 10000"/>
                  <a:gd name="connsiteX1259" fmla="*/ 8834 w 10000"/>
                  <a:gd name="connsiteY1259" fmla="*/ 1571 h 10000"/>
                  <a:gd name="connsiteX1260" fmla="*/ 8825 w 10000"/>
                  <a:gd name="connsiteY1260" fmla="*/ 1587 h 10000"/>
                  <a:gd name="connsiteX1261" fmla="*/ 8776 w 10000"/>
                  <a:gd name="connsiteY1261" fmla="*/ 1571 h 10000"/>
                  <a:gd name="connsiteX1262" fmla="*/ 8745 w 10000"/>
                  <a:gd name="connsiteY1262" fmla="*/ 1580 h 10000"/>
                  <a:gd name="connsiteX1263" fmla="*/ 8720 w 10000"/>
                  <a:gd name="connsiteY1263" fmla="*/ 1587 h 10000"/>
                  <a:gd name="connsiteX1264" fmla="*/ 8709 w 10000"/>
                  <a:gd name="connsiteY1264" fmla="*/ 1609 h 10000"/>
                  <a:gd name="connsiteX1265" fmla="*/ 8693 w 10000"/>
                  <a:gd name="connsiteY1265" fmla="*/ 1616 h 10000"/>
                  <a:gd name="connsiteX1266" fmla="*/ 8684 w 10000"/>
                  <a:gd name="connsiteY1266" fmla="*/ 1639 h 10000"/>
                  <a:gd name="connsiteX1267" fmla="*/ 8684 w 10000"/>
                  <a:gd name="connsiteY1267" fmla="*/ 1658 h 10000"/>
                  <a:gd name="connsiteX1268" fmla="*/ 8665 w 10000"/>
                  <a:gd name="connsiteY1268" fmla="*/ 1655 h 10000"/>
                  <a:gd name="connsiteX1269" fmla="*/ 8665 w 10000"/>
                  <a:gd name="connsiteY1269" fmla="*/ 1645 h 10000"/>
                  <a:gd name="connsiteX1270" fmla="*/ 8665 w 10000"/>
                  <a:gd name="connsiteY1270" fmla="*/ 1626 h 10000"/>
                  <a:gd name="connsiteX1271" fmla="*/ 8676 w 10000"/>
                  <a:gd name="connsiteY1271" fmla="*/ 1609 h 10000"/>
                  <a:gd name="connsiteX1272" fmla="*/ 8679 w 10000"/>
                  <a:gd name="connsiteY1272" fmla="*/ 1597 h 10000"/>
                  <a:gd name="connsiteX1273" fmla="*/ 8687 w 10000"/>
                  <a:gd name="connsiteY1273" fmla="*/ 1577 h 10000"/>
                  <a:gd name="connsiteX1274" fmla="*/ 8695 w 10000"/>
                  <a:gd name="connsiteY1274" fmla="*/ 1554 h 10000"/>
                  <a:gd name="connsiteX1275" fmla="*/ 8709 w 10000"/>
                  <a:gd name="connsiteY1275" fmla="*/ 1532 h 10000"/>
                  <a:gd name="connsiteX1276" fmla="*/ 8704 w 10000"/>
                  <a:gd name="connsiteY1276" fmla="*/ 1512 h 10000"/>
                  <a:gd name="connsiteX1277" fmla="*/ 8695 w 10000"/>
                  <a:gd name="connsiteY1277" fmla="*/ 1503 h 10000"/>
                  <a:gd name="connsiteX1278" fmla="*/ 8684 w 10000"/>
                  <a:gd name="connsiteY1278" fmla="*/ 1503 h 10000"/>
                  <a:gd name="connsiteX1279" fmla="*/ 8670 w 10000"/>
                  <a:gd name="connsiteY1279" fmla="*/ 1525 h 10000"/>
                  <a:gd name="connsiteX1280" fmla="*/ 8665 w 10000"/>
                  <a:gd name="connsiteY1280" fmla="*/ 1545 h 10000"/>
                  <a:gd name="connsiteX1281" fmla="*/ 8654 w 10000"/>
                  <a:gd name="connsiteY1281" fmla="*/ 1567 h 10000"/>
                  <a:gd name="connsiteX1282" fmla="*/ 8648 w 10000"/>
                  <a:gd name="connsiteY1282" fmla="*/ 1587 h 10000"/>
                  <a:gd name="connsiteX1283" fmla="*/ 8640 w 10000"/>
                  <a:gd name="connsiteY1283" fmla="*/ 1629 h 10000"/>
                  <a:gd name="connsiteX1284" fmla="*/ 8620 w 10000"/>
                  <a:gd name="connsiteY1284" fmla="*/ 1635 h 10000"/>
                  <a:gd name="connsiteX1285" fmla="*/ 8612 w 10000"/>
                  <a:gd name="connsiteY1285" fmla="*/ 1635 h 10000"/>
                  <a:gd name="connsiteX1286" fmla="*/ 8604 w 10000"/>
                  <a:gd name="connsiteY1286" fmla="*/ 1626 h 10000"/>
                  <a:gd name="connsiteX1287" fmla="*/ 8596 w 10000"/>
                  <a:gd name="connsiteY1287" fmla="*/ 1616 h 10000"/>
                  <a:gd name="connsiteX1288" fmla="*/ 8596 w 10000"/>
                  <a:gd name="connsiteY1288" fmla="*/ 1580 h 10000"/>
                  <a:gd name="connsiteX1289" fmla="*/ 8587 w 10000"/>
                  <a:gd name="connsiteY1289" fmla="*/ 1545 h 10000"/>
                  <a:gd name="connsiteX1290" fmla="*/ 8565 w 10000"/>
                  <a:gd name="connsiteY1290" fmla="*/ 1516 h 10000"/>
                  <a:gd name="connsiteX1291" fmla="*/ 8543 w 10000"/>
                  <a:gd name="connsiteY1291" fmla="*/ 1512 h 10000"/>
                  <a:gd name="connsiteX1292" fmla="*/ 8518 w 10000"/>
                  <a:gd name="connsiteY1292" fmla="*/ 1532 h 10000"/>
                  <a:gd name="connsiteX1293" fmla="*/ 8476 w 10000"/>
                  <a:gd name="connsiteY1293" fmla="*/ 1567 h 10000"/>
                  <a:gd name="connsiteX1294" fmla="*/ 8454 w 10000"/>
                  <a:gd name="connsiteY1294" fmla="*/ 1551 h 10000"/>
                  <a:gd name="connsiteX1295" fmla="*/ 8402 w 10000"/>
                  <a:gd name="connsiteY1295" fmla="*/ 1493 h 10000"/>
                  <a:gd name="connsiteX1296" fmla="*/ 8371 w 10000"/>
                  <a:gd name="connsiteY1296" fmla="*/ 1428 h 10000"/>
                  <a:gd name="connsiteX1297" fmla="*/ 8072 w 10000"/>
                  <a:gd name="connsiteY1297" fmla="*/ 1422 h 10000"/>
                  <a:gd name="connsiteX1298" fmla="*/ 7823 w 10000"/>
                  <a:gd name="connsiteY1298" fmla="*/ 1279 h 10000"/>
                  <a:gd name="connsiteX1299" fmla="*/ 7587 w 10000"/>
                  <a:gd name="connsiteY1299" fmla="*/ 1133 h 10000"/>
                  <a:gd name="connsiteX1300" fmla="*/ 7526 w 10000"/>
                  <a:gd name="connsiteY1300" fmla="*/ 1098 h 10000"/>
                  <a:gd name="connsiteX1301" fmla="*/ 7346 w 10000"/>
                  <a:gd name="connsiteY1301" fmla="*/ 991 h 10000"/>
                  <a:gd name="connsiteX1302" fmla="*/ 7321 w 10000"/>
                  <a:gd name="connsiteY1302" fmla="*/ 959 h 10000"/>
                  <a:gd name="connsiteX1303" fmla="*/ 7307 w 10000"/>
                  <a:gd name="connsiteY1303" fmla="*/ 871 h 10000"/>
                  <a:gd name="connsiteX1304" fmla="*/ 7224 w 10000"/>
                  <a:gd name="connsiteY1304" fmla="*/ 816 h 10000"/>
                  <a:gd name="connsiteX1305" fmla="*/ 7147 w 10000"/>
                  <a:gd name="connsiteY1305" fmla="*/ 787 h 10000"/>
                  <a:gd name="connsiteX1306" fmla="*/ 7080 w 10000"/>
                  <a:gd name="connsiteY1306" fmla="*/ 742 h 10000"/>
                  <a:gd name="connsiteX1307" fmla="*/ 7069 w 10000"/>
                  <a:gd name="connsiteY1307" fmla="*/ 767 h 10000"/>
                  <a:gd name="connsiteX1308" fmla="*/ 7033 w 10000"/>
                  <a:gd name="connsiteY1308" fmla="*/ 787 h 10000"/>
                  <a:gd name="connsiteX1309" fmla="*/ 6820 w 10000"/>
                  <a:gd name="connsiteY1309" fmla="*/ 878 h 10000"/>
                  <a:gd name="connsiteX1310" fmla="*/ 6726 w 10000"/>
                  <a:gd name="connsiteY1310" fmla="*/ 897 h 10000"/>
                  <a:gd name="connsiteX1311" fmla="*/ 6626 w 10000"/>
                  <a:gd name="connsiteY1311" fmla="*/ 955 h 10000"/>
                  <a:gd name="connsiteX1312" fmla="*/ 6582 w 10000"/>
                  <a:gd name="connsiteY1312" fmla="*/ 946 h 10000"/>
                  <a:gd name="connsiteX1313" fmla="*/ 6571 w 10000"/>
                  <a:gd name="connsiteY1313" fmla="*/ 955 h 10000"/>
                  <a:gd name="connsiteX1314" fmla="*/ 6507 w 10000"/>
                  <a:gd name="connsiteY1314" fmla="*/ 975 h 10000"/>
                  <a:gd name="connsiteX1315" fmla="*/ 6485 w 10000"/>
                  <a:gd name="connsiteY1315" fmla="*/ 975 h 10000"/>
                  <a:gd name="connsiteX1316" fmla="*/ 6476 w 10000"/>
                  <a:gd name="connsiteY1316" fmla="*/ 965 h 10000"/>
                  <a:gd name="connsiteX1317" fmla="*/ 6474 w 10000"/>
                  <a:gd name="connsiteY1317" fmla="*/ 936 h 10000"/>
                  <a:gd name="connsiteX1318" fmla="*/ 6452 w 10000"/>
                  <a:gd name="connsiteY1318" fmla="*/ 887 h 10000"/>
                  <a:gd name="connsiteX1319" fmla="*/ 6352 w 10000"/>
                  <a:gd name="connsiteY1319" fmla="*/ 767 h 10000"/>
                  <a:gd name="connsiteX1320" fmla="*/ 6313 w 10000"/>
                  <a:gd name="connsiteY1320" fmla="*/ 732 h 10000"/>
                  <a:gd name="connsiteX1321" fmla="*/ 6296 w 10000"/>
                  <a:gd name="connsiteY1321" fmla="*/ 690 h 10000"/>
                  <a:gd name="connsiteX1322" fmla="*/ 6271 w 10000"/>
                  <a:gd name="connsiteY1322" fmla="*/ 664 h 10000"/>
                  <a:gd name="connsiteX1323" fmla="*/ 6266 w 10000"/>
                  <a:gd name="connsiteY1323" fmla="*/ 654 h 10000"/>
                  <a:gd name="connsiteX1324" fmla="*/ 6111 w 10000"/>
                  <a:gd name="connsiteY1324" fmla="*/ 398 h 10000"/>
                  <a:gd name="connsiteX1325" fmla="*/ 5903 w 10000"/>
                  <a:gd name="connsiteY1325" fmla="*/ 408 h 10000"/>
                  <a:gd name="connsiteX1326" fmla="*/ 5837 w 10000"/>
                  <a:gd name="connsiteY1326" fmla="*/ 427 h 10000"/>
                  <a:gd name="connsiteX1327" fmla="*/ 5756 w 10000"/>
                  <a:gd name="connsiteY1327" fmla="*/ 453 h 10000"/>
                  <a:gd name="connsiteX1328" fmla="*/ 5681 w 10000"/>
                  <a:gd name="connsiteY1328" fmla="*/ 453 h 10000"/>
                  <a:gd name="connsiteX1329" fmla="*/ 5609 w 10000"/>
                  <a:gd name="connsiteY1329" fmla="*/ 447 h 10000"/>
                  <a:gd name="connsiteX1330" fmla="*/ 5554 w 10000"/>
                  <a:gd name="connsiteY1330" fmla="*/ 304 h 10000"/>
                  <a:gd name="connsiteX1331" fmla="*/ 5529 w 10000"/>
                  <a:gd name="connsiteY1331" fmla="*/ 301 h 10000"/>
                  <a:gd name="connsiteX1332" fmla="*/ 5393 w 10000"/>
                  <a:gd name="connsiteY1332" fmla="*/ 256 h 10000"/>
                  <a:gd name="connsiteX1333" fmla="*/ 5366 w 10000"/>
                  <a:gd name="connsiteY1333" fmla="*/ 220 h 10000"/>
                  <a:gd name="connsiteX1334" fmla="*/ 5249 w 10000"/>
                  <a:gd name="connsiteY1334" fmla="*/ 155 h 10000"/>
                  <a:gd name="connsiteX1335" fmla="*/ 5141 w 10000"/>
                  <a:gd name="connsiteY1335" fmla="*/ 52 h 10000"/>
                  <a:gd name="connsiteX1336" fmla="*/ 5116 w 10000"/>
                  <a:gd name="connsiteY1336" fmla="*/ 3 h 10000"/>
                  <a:gd name="connsiteX1337" fmla="*/ 5061 w 10000"/>
                  <a:gd name="connsiteY1337" fmla="*/ 0 h 10000"/>
                  <a:gd name="connsiteX1338" fmla="*/ 5036 w 10000"/>
                  <a:gd name="connsiteY1338" fmla="*/ 32 h 10000"/>
                  <a:gd name="connsiteX1339" fmla="*/ 4942 w 10000"/>
                  <a:gd name="connsiteY1339" fmla="*/ 133 h 10000"/>
                  <a:gd name="connsiteX1340" fmla="*/ 4900 w 10000"/>
                  <a:gd name="connsiteY1340" fmla="*/ 217 h 10000"/>
                  <a:gd name="connsiteX1341" fmla="*/ 4861 w 10000"/>
                  <a:gd name="connsiteY1341" fmla="*/ 198 h 10000"/>
                  <a:gd name="connsiteX1342" fmla="*/ 4795 w 10000"/>
                  <a:gd name="connsiteY1342" fmla="*/ 68 h 10000"/>
                  <a:gd name="connsiteX1343" fmla="*/ 4778 w 10000"/>
                  <a:gd name="connsiteY1343" fmla="*/ 62 h 10000"/>
                  <a:gd name="connsiteX1344" fmla="*/ 4765 w 10000"/>
                  <a:gd name="connsiteY1344" fmla="*/ 62 h 10000"/>
                  <a:gd name="connsiteX1345" fmla="*/ 4748 w 10000"/>
                  <a:gd name="connsiteY1345" fmla="*/ 68 h 10000"/>
                  <a:gd name="connsiteX1346" fmla="*/ 4673 w 10000"/>
                  <a:gd name="connsiteY1346" fmla="*/ 136 h 10000"/>
                  <a:gd name="connsiteX1347" fmla="*/ 4632 w 10000"/>
                  <a:gd name="connsiteY1347" fmla="*/ 201 h 10000"/>
                  <a:gd name="connsiteX1348" fmla="*/ 4623 w 10000"/>
                  <a:gd name="connsiteY1348" fmla="*/ 210 h 10000"/>
                  <a:gd name="connsiteX1349" fmla="*/ 4579 w 10000"/>
                  <a:gd name="connsiteY1349" fmla="*/ 220 h 10000"/>
                  <a:gd name="connsiteX1350" fmla="*/ 4479 w 10000"/>
                  <a:gd name="connsiteY1350" fmla="*/ 198 h 10000"/>
                  <a:gd name="connsiteX1351" fmla="*/ 4402 w 10000"/>
                  <a:gd name="connsiteY1351" fmla="*/ 165 h 10000"/>
                  <a:gd name="connsiteX1352" fmla="*/ 4374 w 10000"/>
                  <a:gd name="connsiteY1352" fmla="*/ 165 h 10000"/>
                  <a:gd name="connsiteX1353" fmla="*/ 4335 w 10000"/>
                  <a:gd name="connsiteY1353" fmla="*/ 172 h 10000"/>
                  <a:gd name="connsiteX1354" fmla="*/ 4302 w 10000"/>
                  <a:gd name="connsiteY1354" fmla="*/ 188 h 10000"/>
                  <a:gd name="connsiteX1355" fmla="*/ 4271 w 10000"/>
                  <a:gd name="connsiteY1355" fmla="*/ 220 h 10000"/>
                  <a:gd name="connsiteX1356" fmla="*/ 4238 w 10000"/>
                  <a:gd name="connsiteY1356" fmla="*/ 240 h 10000"/>
                  <a:gd name="connsiteX1357" fmla="*/ 4324 w 10000"/>
                  <a:gd name="connsiteY1357" fmla="*/ 1289 h 10000"/>
                  <a:gd name="connsiteX1358" fmla="*/ 3521 w 10000"/>
                  <a:gd name="connsiteY1358" fmla="*/ 7730 h 10000"/>
                  <a:gd name="connsiteX1359" fmla="*/ 3554 w 10000"/>
                  <a:gd name="connsiteY1359" fmla="*/ 7740 h 10000"/>
                  <a:gd name="connsiteX1360" fmla="*/ 3560 w 10000"/>
                  <a:gd name="connsiteY1360" fmla="*/ 7749 h 10000"/>
                  <a:gd name="connsiteX1361" fmla="*/ 3562 w 10000"/>
                  <a:gd name="connsiteY1361" fmla="*/ 7759 h 10000"/>
                  <a:gd name="connsiteX1362" fmla="*/ 3573 w 10000"/>
                  <a:gd name="connsiteY1362" fmla="*/ 7766 h 10000"/>
                  <a:gd name="connsiteX1363" fmla="*/ 3584 w 10000"/>
                  <a:gd name="connsiteY1363" fmla="*/ 7759 h 10000"/>
                  <a:gd name="connsiteX1364" fmla="*/ 3598 w 10000"/>
                  <a:gd name="connsiteY1364" fmla="*/ 7743 h 10000"/>
                  <a:gd name="connsiteX1365" fmla="*/ 3609 w 10000"/>
                  <a:gd name="connsiteY1365" fmla="*/ 7756 h 10000"/>
                  <a:gd name="connsiteX1366" fmla="*/ 3623 w 10000"/>
                  <a:gd name="connsiteY1366" fmla="*/ 7733 h 10000"/>
                  <a:gd name="connsiteX1367" fmla="*/ 3632 w 10000"/>
                  <a:gd name="connsiteY1367" fmla="*/ 7730 h 10000"/>
                  <a:gd name="connsiteX1368" fmla="*/ 3634 w 10000"/>
                  <a:gd name="connsiteY1368" fmla="*/ 7730 h 10000"/>
                  <a:gd name="connsiteX1369" fmla="*/ 3643 w 10000"/>
                  <a:gd name="connsiteY1369" fmla="*/ 7730 h 10000"/>
                  <a:gd name="connsiteX1370" fmla="*/ 3657 w 10000"/>
                  <a:gd name="connsiteY1370" fmla="*/ 7733 h 10000"/>
                  <a:gd name="connsiteX1371" fmla="*/ 3670 w 10000"/>
                  <a:gd name="connsiteY1371" fmla="*/ 7730 h 10000"/>
                  <a:gd name="connsiteX1372" fmla="*/ 3687 w 10000"/>
                  <a:gd name="connsiteY1372" fmla="*/ 7730 h 10000"/>
                  <a:gd name="connsiteX1373" fmla="*/ 3690 w 10000"/>
                  <a:gd name="connsiteY1373" fmla="*/ 7730 h 10000"/>
                  <a:gd name="connsiteX1374" fmla="*/ 3704 w 10000"/>
                  <a:gd name="connsiteY1374" fmla="*/ 7740 h 10000"/>
                  <a:gd name="connsiteX1375" fmla="*/ 3712 w 10000"/>
                  <a:gd name="connsiteY1375" fmla="*/ 7743 h 10000"/>
                  <a:gd name="connsiteX1376" fmla="*/ 3723 w 10000"/>
                  <a:gd name="connsiteY1376" fmla="*/ 7749 h 10000"/>
                  <a:gd name="connsiteX1377" fmla="*/ 3729 w 10000"/>
                  <a:gd name="connsiteY1377" fmla="*/ 7749 h 10000"/>
                  <a:gd name="connsiteX1378" fmla="*/ 3729 w 10000"/>
                  <a:gd name="connsiteY1378" fmla="*/ 7743 h 10000"/>
                  <a:gd name="connsiteX1379" fmla="*/ 3745 w 10000"/>
                  <a:gd name="connsiteY1379" fmla="*/ 7740 h 10000"/>
                  <a:gd name="connsiteX1380" fmla="*/ 3753 w 10000"/>
                  <a:gd name="connsiteY1380" fmla="*/ 7730 h 10000"/>
                  <a:gd name="connsiteX1381" fmla="*/ 3762 w 10000"/>
                  <a:gd name="connsiteY1381" fmla="*/ 7720 h 10000"/>
                  <a:gd name="connsiteX1382" fmla="*/ 3776 w 10000"/>
                  <a:gd name="connsiteY1382" fmla="*/ 7710 h 10000"/>
                  <a:gd name="connsiteX1383" fmla="*/ 3784 w 10000"/>
                  <a:gd name="connsiteY1383" fmla="*/ 7701 h 10000"/>
                  <a:gd name="connsiteX1384" fmla="*/ 3792 w 10000"/>
                  <a:gd name="connsiteY1384" fmla="*/ 7694 h 10000"/>
                  <a:gd name="connsiteX1385" fmla="*/ 3801 w 10000"/>
                  <a:gd name="connsiteY1385" fmla="*/ 7685 h 10000"/>
                  <a:gd name="connsiteX1386" fmla="*/ 3803 w 10000"/>
                  <a:gd name="connsiteY1386" fmla="*/ 7685 h 10000"/>
                  <a:gd name="connsiteX1387" fmla="*/ 3809 w 10000"/>
                  <a:gd name="connsiteY1387" fmla="*/ 7685 h 10000"/>
                  <a:gd name="connsiteX1388" fmla="*/ 3817 w 10000"/>
                  <a:gd name="connsiteY1388" fmla="*/ 7691 h 10000"/>
                  <a:gd name="connsiteX1389" fmla="*/ 3778 w 10000"/>
                  <a:gd name="connsiteY1389" fmla="*/ 7756 h 10000"/>
                  <a:gd name="connsiteX1390" fmla="*/ 3762 w 10000"/>
                  <a:gd name="connsiteY1390" fmla="*/ 7775 h 10000"/>
                  <a:gd name="connsiteX1391" fmla="*/ 3748 w 10000"/>
                  <a:gd name="connsiteY1391" fmla="*/ 7775 h 10000"/>
                  <a:gd name="connsiteX1392" fmla="*/ 3737 w 10000"/>
                  <a:gd name="connsiteY1392" fmla="*/ 7778 h 10000"/>
                  <a:gd name="connsiteX1393" fmla="*/ 3723 w 10000"/>
                  <a:gd name="connsiteY1393" fmla="*/ 7778 h 10000"/>
                  <a:gd name="connsiteX1394" fmla="*/ 3720 w 10000"/>
                  <a:gd name="connsiteY1394" fmla="*/ 7785 h 10000"/>
                  <a:gd name="connsiteX1395" fmla="*/ 3712 w 10000"/>
                  <a:gd name="connsiteY1395" fmla="*/ 8005 h 10000"/>
                  <a:gd name="connsiteX1396" fmla="*/ 3706 w 10000"/>
                  <a:gd name="connsiteY1396" fmla="*/ 8021 h 10000"/>
                  <a:gd name="connsiteX1397" fmla="*/ 3712 w 10000"/>
                  <a:gd name="connsiteY1397" fmla="*/ 8044 h 10000"/>
                  <a:gd name="connsiteX1398" fmla="*/ 3712 w 10000"/>
                  <a:gd name="connsiteY1398" fmla="*/ 8051 h 10000"/>
                  <a:gd name="connsiteX1399" fmla="*/ 3729 w 10000"/>
                  <a:gd name="connsiteY1399" fmla="*/ 8060 h 10000"/>
                  <a:gd name="connsiteX1400" fmla="*/ 3767 w 10000"/>
                  <a:gd name="connsiteY1400" fmla="*/ 8106 h 10000"/>
                  <a:gd name="connsiteX1401" fmla="*/ 3770 w 10000"/>
                  <a:gd name="connsiteY1401" fmla="*/ 8119 h 10000"/>
                  <a:gd name="connsiteX1402" fmla="*/ 3787 w 10000"/>
                  <a:gd name="connsiteY1402" fmla="*/ 8157 h 10000"/>
                  <a:gd name="connsiteX1403" fmla="*/ 3740 w 10000"/>
                  <a:gd name="connsiteY1403" fmla="*/ 8154 h 10000"/>
                  <a:gd name="connsiteX1404" fmla="*/ 3731 w 10000"/>
                  <a:gd name="connsiteY1404" fmla="*/ 8138 h 10000"/>
                  <a:gd name="connsiteX1405" fmla="*/ 3729 w 10000"/>
                  <a:gd name="connsiteY1405" fmla="*/ 8125 h 10000"/>
                  <a:gd name="connsiteX1406" fmla="*/ 3712 w 10000"/>
                  <a:gd name="connsiteY1406" fmla="*/ 8115 h 10000"/>
                  <a:gd name="connsiteX1407" fmla="*/ 3704 w 10000"/>
                  <a:gd name="connsiteY1407" fmla="*/ 8109 h 10000"/>
                  <a:gd name="connsiteX1408" fmla="*/ 3687 w 10000"/>
                  <a:gd name="connsiteY1408" fmla="*/ 8099 h 10000"/>
                  <a:gd name="connsiteX1409" fmla="*/ 3673 w 10000"/>
                  <a:gd name="connsiteY1409" fmla="*/ 8093 h 10000"/>
                  <a:gd name="connsiteX1410" fmla="*/ 3665 w 10000"/>
                  <a:gd name="connsiteY1410" fmla="*/ 8083 h 10000"/>
                  <a:gd name="connsiteX1411" fmla="*/ 3648 w 10000"/>
                  <a:gd name="connsiteY1411" fmla="*/ 8073 h 10000"/>
                  <a:gd name="connsiteX1412" fmla="*/ 3643 w 10000"/>
                  <a:gd name="connsiteY1412" fmla="*/ 8063 h 10000"/>
                  <a:gd name="connsiteX1413" fmla="*/ 3632 w 10000"/>
                  <a:gd name="connsiteY1413" fmla="*/ 8054 h 10000"/>
                  <a:gd name="connsiteX1414" fmla="*/ 3623 w 10000"/>
                  <a:gd name="connsiteY1414" fmla="*/ 8060 h 10000"/>
                  <a:gd name="connsiteX1415" fmla="*/ 3615 w 10000"/>
                  <a:gd name="connsiteY1415" fmla="*/ 8070 h 10000"/>
                  <a:gd name="connsiteX1416" fmla="*/ 3607 w 10000"/>
                  <a:gd name="connsiteY1416" fmla="*/ 8083 h 10000"/>
                  <a:gd name="connsiteX1417" fmla="*/ 3607 w 10000"/>
                  <a:gd name="connsiteY1417" fmla="*/ 8099 h 10000"/>
                  <a:gd name="connsiteX1418" fmla="*/ 3607 w 10000"/>
                  <a:gd name="connsiteY1418" fmla="*/ 8125 h 10000"/>
                  <a:gd name="connsiteX1419" fmla="*/ 3601 w 10000"/>
                  <a:gd name="connsiteY1419" fmla="*/ 8148 h 10000"/>
                  <a:gd name="connsiteX1420" fmla="*/ 3584 w 10000"/>
                  <a:gd name="connsiteY1420" fmla="*/ 8154 h 10000"/>
                  <a:gd name="connsiteX1421" fmla="*/ 3573 w 10000"/>
                  <a:gd name="connsiteY1421" fmla="*/ 8154 h 10000"/>
                  <a:gd name="connsiteX1422" fmla="*/ 3560 w 10000"/>
                  <a:gd name="connsiteY1422" fmla="*/ 8138 h 10000"/>
                  <a:gd name="connsiteX1423" fmla="*/ 3551 w 10000"/>
                  <a:gd name="connsiteY1423" fmla="*/ 8119 h 10000"/>
                  <a:gd name="connsiteX1424" fmla="*/ 3535 w 10000"/>
                  <a:gd name="connsiteY1424" fmla="*/ 8099 h 10000"/>
                  <a:gd name="connsiteX1425" fmla="*/ 3504 w 10000"/>
                  <a:gd name="connsiteY1425" fmla="*/ 8073 h 10000"/>
                  <a:gd name="connsiteX1426" fmla="*/ 3493 w 10000"/>
                  <a:gd name="connsiteY1426" fmla="*/ 8051 h 10000"/>
                  <a:gd name="connsiteX1427" fmla="*/ 3488 w 10000"/>
                  <a:gd name="connsiteY1427" fmla="*/ 8034 h 10000"/>
                  <a:gd name="connsiteX1428" fmla="*/ 3488 w 10000"/>
                  <a:gd name="connsiteY1428" fmla="*/ 8012 h 10000"/>
                  <a:gd name="connsiteX1429" fmla="*/ 3496 w 10000"/>
                  <a:gd name="connsiteY1429" fmla="*/ 8002 h 10000"/>
                  <a:gd name="connsiteX1430" fmla="*/ 3501 w 10000"/>
                  <a:gd name="connsiteY1430" fmla="*/ 7992 h 10000"/>
                  <a:gd name="connsiteX1431" fmla="*/ 3457 w 10000"/>
                  <a:gd name="connsiteY1431" fmla="*/ 7872 h 10000"/>
                  <a:gd name="connsiteX1432" fmla="*/ 3449 w 10000"/>
                  <a:gd name="connsiteY1432" fmla="*/ 7847 h 10000"/>
                  <a:gd name="connsiteX1433" fmla="*/ 3446 w 10000"/>
                  <a:gd name="connsiteY1433" fmla="*/ 7827 h 10000"/>
                  <a:gd name="connsiteX1434" fmla="*/ 3457 w 10000"/>
                  <a:gd name="connsiteY1434" fmla="*/ 7808 h 10000"/>
                  <a:gd name="connsiteX1435" fmla="*/ 3465 w 10000"/>
                  <a:gd name="connsiteY1435" fmla="*/ 7798 h 10000"/>
                  <a:gd name="connsiteX1436" fmla="*/ 3476 w 10000"/>
                  <a:gd name="connsiteY1436" fmla="*/ 7788 h 10000"/>
                  <a:gd name="connsiteX1437" fmla="*/ 3479 w 10000"/>
                  <a:gd name="connsiteY1437" fmla="*/ 7795 h 10000"/>
                  <a:gd name="connsiteX1438" fmla="*/ 3501 w 10000"/>
                  <a:gd name="connsiteY1438" fmla="*/ 7817 h 10000"/>
                  <a:gd name="connsiteX1439" fmla="*/ 3518 w 10000"/>
                  <a:gd name="connsiteY1439" fmla="*/ 7843 h 10000"/>
                  <a:gd name="connsiteX1440" fmla="*/ 3521 w 10000"/>
                  <a:gd name="connsiteY1440" fmla="*/ 7847 h 10000"/>
                  <a:gd name="connsiteX1441" fmla="*/ 3512 w 10000"/>
                  <a:gd name="connsiteY1441" fmla="*/ 7824 h 10000"/>
                  <a:gd name="connsiteX0" fmla="*/ 4324 w 10000"/>
                  <a:gd name="connsiteY0" fmla="*/ 1289 h 10000"/>
                  <a:gd name="connsiteX1" fmla="*/ 4296 w 10000"/>
                  <a:gd name="connsiteY1" fmla="*/ 1305 h 10000"/>
                  <a:gd name="connsiteX2" fmla="*/ 4285 w 10000"/>
                  <a:gd name="connsiteY2" fmla="*/ 1279 h 10000"/>
                  <a:gd name="connsiteX3" fmla="*/ 4244 w 10000"/>
                  <a:gd name="connsiteY3" fmla="*/ 1266 h 10000"/>
                  <a:gd name="connsiteX4" fmla="*/ 4208 w 10000"/>
                  <a:gd name="connsiteY4" fmla="*/ 1286 h 10000"/>
                  <a:gd name="connsiteX5" fmla="*/ 4172 w 10000"/>
                  <a:gd name="connsiteY5" fmla="*/ 1299 h 10000"/>
                  <a:gd name="connsiteX6" fmla="*/ 4150 w 10000"/>
                  <a:gd name="connsiteY6" fmla="*/ 1308 h 10000"/>
                  <a:gd name="connsiteX7" fmla="*/ 4139 w 10000"/>
                  <a:gd name="connsiteY7" fmla="*/ 1315 h 10000"/>
                  <a:gd name="connsiteX8" fmla="*/ 4125 w 10000"/>
                  <a:gd name="connsiteY8" fmla="*/ 1315 h 10000"/>
                  <a:gd name="connsiteX9" fmla="*/ 4119 w 10000"/>
                  <a:gd name="connsiteY9" fmla="*/ 1315 h 10000"/>
                  <a:gd name="connsiteX10" fmla="*/ 4111 w 10000"/>
                  <a:gd name="connsiteY10" fmla="*/ 1308 h 10000"/>
                  <a:gd name="connsiteX11" fmla="*/ 4100 w 10000"/>
                  <a:gd name="connsiteY11" fmla="*/ 1315 h 10000"/>
                  <a:gd name="connsiteX12" fmla="*/ 4075 w 10000"/>
                  <a:gd name="connsiteY12" fmla="*/ 1315 h 10000"/>
                  <a:gd name="connsiteX13" fmla="*/ 4058 w 10000"/>
                  <a:gd name="connsiteY13" fmla="*/ 1318 h 10000"/>
                  <a:gd name="connsiteX14" fmla="*/ 4044 w 10000"/>
                  <a:gd name="connsiteY14" fmla="*/ 1315 h 10000"/>
                  <a:gd name="connsiteX15" fmla="*/ 4042 w 10000"/>
                  <a:gd name="connsiteY15" fmla="*/ 1299 h 10000"/>
                  <a:gd name="connsiteX16" fmla="*/ 4014 w 10000"/>
                  <a:gd name="connsiteY16" fmla="*/ 1308 h 10000"/>
                  <a:gd name="connsiteX17" fmla="*/ 4011 w 10000"/>
                  <a:gd name="connsiteY17" fmla="*/ 1315 h 10000"/>
                  <a:gd name="connsiteX18" fmla="*/ 4011 w 10000"/>
                  <a:gd name="connsiteY18" fmla="*/ 1341 h 10000"/>
                  <a:gd name="connsiteX19" fmla="*/ 4019 w 10000"/>
                  <a:gd name="connsiteY19" fmla="*/ 1341 h 10000"/>
                  <a:gd name="connsiteX20" fmla="*/ 3997 w 10000"/>
                  <a:gd name="connsiteY20" fmla="*/ 1363 h 10000"/>
                  <a:gd name="connsiteX21" fmla="*/ 3986 w 10000"/>
                  <a:gd name="connsiteY21" fmla="*/ 1373 h 10000"/>
                  <a:gd name="connsiteX22" fmla="*/ 3981 w 10000"/>
                  <a:gd name="connsiteY22" fmla="*/ 1389 h 10000"/>
                  <a:gd name="connsiteX23" fmla="*/ 3981 w 10000"/>
                  <a:gd name="connsiteY23" fmla="*/ 1409 h 10000"/>
                  <a:gd name="connsiteX24" fmla="*/ 3981 w 10000"/>
                  <a:gd name="connsiteY24" fmla="*/ 1438 h 10000"/>
                  <a:gd name="connsiteX25" fmla="*/ 3961 w 10000"/>
                  <a:gd name="connsiteY25" fmla="*/ 1441 h 10000"/>
                  <a:gd name="connsiteX26" fmla="*/ 3942 w 10000"/>
                  <a:gd name="connsiteY26" fmla="*/ 1441 h 10000"/>
                  <a:gd name="connsiteX27" fmla="*/ 3914 w 10000"/>
                  <a:gd name="connsiteY27" fmla="*/ 1454 h 10000"/>
                  <a:gd name="connsiteX28" fmla="*/ 3892 w 10000"/>
                  <a:gd name="connsiteY28" fmla="*/ 1467 h 10000"/>
                  <a:gd name="connsiteX29" fmla="*/ 3867 w 10000"/>
                  <a:gd name="connsiteY29" fmla="*/ 1483 h 10000"/>
                  <a:gd name="connsiteX30" fmla="*/ 3845 w 10000"/>
                  <a:gd name="connsiteY30" fmla="*/ 1467 h 10000"/>
                  <a:gd name="connsiteX31" fmla="*/ 3850 w 10000"/>
                  <a:gd name="connsiteY31" fmla="*/ 1457 h 10000"/>
                  <a:gd name="connsiteX32" fmla="*/ 3864 w 10000"/>
                  <a:gd name="connsiteY32" fmla="*/ 1441 h 10000"/>
                  <a:gd name="connsiteX33" fmla="*/ 3859 w 10000"/>
                  <a:gd name="connsiteY33" fmla="*/ 1409 h 10000"/>
                  <a:gd name="connsiteX34" fmla="*/ 3842 w 10000"/>
                  <a:gd name="connsiteY34" fmla="*/ 1383 h 10000"/>
                  <a:gd name="connsiteX35" fmla="*/ 3825 w 10000"/>
                  <a:gd name="connsiteY35" fmla="*/ 1360 h 10000"/>
                  <a:gd name="connsiteX36" fmla="*/ 3809 w 10000"/>
                  <a:gd name="connsiteY36" fmla="*/ 1318 h 10000"/>
                  <a:gd name="connsiteX37" fmla="*/ 3787 w 10000"/>
                  <a:gd name="connsiteY37" fmla="*/ 1289 h 10000"/>
                  <a:gd name="connsiteX38" fmla="*/ 3759 w 10000"/>
                  <a:gd name="connsiteY38" fmla="*/ 1266 h 10000"/>
                  <a:gd name="connsiteX39" fmla="*/ 3740 w 10000"/>
                  <a:gd name="connsiteY39" fmla="*/ 1256 h 10000"/>
                  <a:gd name="connsiteX40" fmla="*/ 3715 w 10000"/>
                  <a:gd name="connsiteY40" fmla="*/ 1250 h 10000"/>
                  <a:gd name="connsiteX41" fmla="*/ 3687 w 10000"/>
                  <a:gd name="connsiteY41" fmla="*/ 1256 h 10000"/>
                  <a:gd name="connsiteX42" fmla="*/ 3681 w 10000"/>
                  <a:gd name="connsiteY42" fmla="*/ 1260 h 10000"/>
                  <a:gd name="connsiteX43" fmla="*/ 3670 w 10000"/>
                  <a:gd name="connsiteY43" fmla="*/ 1295 h 10000"/>
                  <a:gd name="connsiteX44" fmla="*/ 3651 w 10000"/>
                  <a:gd name="connsiteY44" fmla="*/ 1305 h 10000"/>
                  <a:gd name="connsiteX45" fmla="*/ 3640 w 10000"/>
                  <a:gd name="connsiteY45" fmla="*/ 1308 h 10000"/>
                  <a:gd name="connsiteX46" fmla="*/ 3626 w 10000"/>
                  <a:gd name="connsiteY46" fmla="*/ 1308 h 10000"/>
                  <a:gd name="connsiteX47" fmla="*/ 3632 w 10000"/>
                  <a:gd name="connsiteY47" fmla="*/ 1276 h 10000"/>
                  <a:gd name="connsiteX48" fmla="*/ 3609 w 10000"/>
                  <a:gd name="connsiteY48" fmla="*/ 1289 h 10000"/>
                  <a:gd name="connsiteX49" fmla="*/ 3593 w 10000"/>
                  <a:gd name="connsiteY49" fmla="*/ 1286 h 10000"/>
                  <a:gd name="connsiteX50" fmla="*/ 3590 w 10000"/>
                  <a:gd name="connsiteY50" fmla="*/ 1256 h 10000"/>
                  <a:gd name="connsiteX51" fmla="*/ 3584 w 10000"/>
                  <a:gd name="connsiteY51" fmla="*/ 1237 h 10000"/>
                  <a:gd name="connsiteX52" fmla="*/ 3573 w 10000"/>
                  <a:gd name="connsiteY52" fmla="*/ 1237 h 10000"/>
                  <a:gd name="connsiteX53" fmla="*/ 3554 w 10000"/>
                  <a:gd name="connsiteY53" fmla="*/ 1227 h 10000"/>
                  <a:gd name="connsiteX54" fmla="*/ 3546 w 10000"/>
                  <a:gd name="connsiteY54" fmla="*/ 1192 h 10000"/>
                  <a:gd name="connsiteX55" fmla="*/ 3529 w 10000"/>
                  <a:gd name="connsiteY55" fmla="*/ 1176 h 10000"/>
                  <a:gd name="connsiteX56" fmla="*/ 3512 w 10000"/>
                  <a:gd name="connsiteY56" fmla="*/ 1182 h 10000"/>
                  <a:gd name="connsiteX57" fmla="*/ 3485 w 10000"/>
                  <a:gd name="connsiteY57" fmla="*/ 1182 h 10000"/>
                  <a:gd name="connsiteX58" fmla="*/ 3463 w 10000"/>
                  <a:gd name="connsiteY58" fmla="*/ 1176 h 10000"/>
                  <a:gd name="connsiteX59" fmla="*/ 3449 w 10000"/>
                  <a:gd name="connsiteY59" fmla="*/ 1182 h 10000"/>
                  <a:gd name="connsiteX60" fmla="*/ 3432 w 10000"/>
                  <a:gd name="connsiteY60" fmla="*/ 1192 h 10000"/>
                  <a:gd name="connsiteX61" fmla="*/ 3454 w 10000"/>
                  <a:gd name="connsiteY61" fmla="*/ 1205 h 10000"/>
                  <a:gd name="connsiteX62" fmla="*/ 3463 w 10000"/>
                  <a:gd name="connsiteY62" fmla="*/ 1205 h 10000"/>
                  <a:gd name="connsiteX63" fmla="*/ 3488 w 10000"/>
                  <a:gd name="connsiteY63" fmla="*/ 1205 h 10000"/>
                  <a:gd name="connsiteX64" fmla="*/ 3488 w 10000"/>
                  <a:gd name="connsiteY64" fmla="*/ 1218 h 10000"/>
                  <a:gd name="connsiteX65" fmla="*/ 3493 w 10000"/>
                  <a:gd name="connsiteY65" fmla="*/ 1247 h 10000"/>
                  <a:gd name="connsiteX66" fmla="*/ 3512 w 10000"/>
                  <a:gd name="connsiteY66" fmla="*/ 1247 h 10000"/>
                  <a:gd name="connsiteX67" fmla="*/ 3518 w 10000"/>
                  <a:gd name="connsiteY67" fmla="*/ 1250 h 10000"/>
                  <a:gd name="connsiteX68" fmla="*/ 3521 w 10000"/>
                  <a:gd name="connsiteY68" fmla="*/ 1276 h 10000"/>
                  <a:gd name="connsiteX69" fmla="*/ 3543 w 10000"/>
                  <a:gd name="connsiteY69" fmla="*/ 1295 h 10000"/>
                  <a:gd name="connsiteX70" fmla="*/ 3546 w 10000"/>
                  <a:gd name="connsiteY70" fmla="*/ 1305 h 10000"/>
                  <a:gd name="connsiteX71" fmla="*/ 3543 w 10000"/>
                  <a:gd name="connsiteY71" fmla="*/ 1315 h 10000"/>
                  <a:gd name="connsiteX72" fmla="*/ 3543 w 10000"/>
                  <a:gd name="connsiteY72" fmla="*/ 1331 h 10000"/>
                  <a:gd name="connsiteX73" fmla="*/ 3554 w 10000"/>
                  <a:gd name="connsiteY73" fmla="*/ 1324 h 10000"/>
                  <a:gd name="connsiteX74" fmla="*/ 3560 w 10000"/>
                  <a:gd name="connsiteY74" fmla="*/ 1331 h 10000"/>
                  <a:gd name="connsiteX75" fmla="*/ 3582 w 10000"/>
                  <a:gd name="connsiteY75" fmla="*/ 1344 h 10000"/>
                  <a:gd name="connsiteX76" fmla="*/ 3598 w 10000"/>
                  <a:gd name="connsiteY76" fmla="*/ 1380 h 10000"/>
                  <a:gd name="connsiteX77" fmla="*/ 3607 w 10000"/>
                  <a:gd name="connsiteY77" fmla="*/ 1389 h 10000"/>
                  <a:gd name="connsiteX78" fmla="*/ 3623 w 10000"/>
                  <a:gd name="connsiteY78" fmla="*/ 1409 h 10000"/>
                  <a:gd name="connsiteX79" fmla="*/ 3634 w 10000"/>
                  <a:gd name="connsiteY79" fmla="*/ 1438 h 10000"/>
                  <a:gd name="connsiteX80" fmla="*/ 3632 w 10000"/>
                  <a:gd name="connsiteY80" fmla="*/ 1454 h 10000"/>
                  <a:gd name="connsiteX81" fmla="*/ 3618 w 10000"/>
                  <a:gd name="connsiteY81" fmla="*/ 1438 h 10000"/>
                  <a:gd name="connsiteX82" fmla="*/ 3598 w 10000"/>
                  <a:gd name="connsiteY82" fmla="*/ 1428 h 10000"/>
                  <a:gd name="connsiteX83" fmla="*/ 3582 w 10000"/>
                  <a:gd name="connsiteY83" fmla="*/ 1402 h 10000"/>
                  <a:gd name="connsiteX84" fmla="*/ 3562 w 10000"/>
                  <a:gd name="connsiteY84" fmla="*/ 1399 h 10000"/>
                  <a:gd name="connsiteX85" fmla="*/ 3546 w 10000"/>
                  <a:gd name="connsiteY85" fmla="*/ 1383 h 10000"/>
                  <a:gd name="connsiteX86" fmla="*/ 3510 w 10000"/>
                  <a:gd name="connsiteY86" fmla="*/ 1360 h 10000"/>
                  <a:gd name="connsiteX87" fmla="*/ 3485 w 10000"/>
                  <a:gd name="connsiteY87" fmla="*/ 1344 h 10000"/>
                  <a:gd name="connsiteX88" fmla="*/ 3454 w 10000"/>
                  <a:gd name="connsiteY88" fmla="*/ 1334 h 10000"/>
                  <a:gd name="connsiteX89" fmla="*/ 3429 w 10000"/>
                  <a:gd name="connsiteY89" fmla="*/ 1315 h 10000"/>
                  <a:gd name="connsiteX90" fmla="*/ 3416 w 10000"/>
                  <a:gd name="connsiteY90" fmla="*/ 1308 h 10000"/>
                  <a:gd name="connsiteX91" fmla="*/ 3399 w 10000"/>
                  <a:gd name="connsiteY91" fmla="*/ 1305 h 10000"/>
                  <a:gd name="connsiteX92" fmla="*/ 3382 w 10000"/>
                  <a:gd name="connsiteY92" fmla="*/ 1286 h 10000"/>
                  <a:gd name="connsiteX93" fmla="*/ 3380 w 10000"/>
                  <a:gd name="connsiteY93" fmla="*/ 1266 h 10000"/>
                  <a:gd name="connsiteX94" fmla="*/ 3388 w 10000"/>
                  <a:gd name="connsiteY94" fmla="*/ 1256 h 10000"/>
                  <a:gd name="connsiteX95" fmla="*/ 3407 w 10000"/>
                  <a:gd name="connsiteY95" fmla="*/ 1256 h 10000"/>
                  <a:gd name="connsiteX96" fmla="*/ 3396 w 10000"/>
                  <a:gd name="connsiteY96" fmla="*/ 1227 h 10000"/>
                  <a:gd name="connsiteX97" fmla="*/ 3382 w 10000"/>
                  <a:gd name="connsiteY97" fmla="*/ 1227 h 10000"/>
                  <a:gd name="connsiteX98" fmla="*/ 3360 w 10000"/>
                  <a:gd name="connsiteY98" fmla="*/ 1221 h 10000"/>
                  <a:gd name="connsiteX99" fmla="*/ 3349 w 10000"/>
                  <a:gd name="connsiteY99" fmla="*/ 1231 h 10000"/>
                  <a:gd name="connsiteX100" fmla="*/ 3352 w 10000"/>
                  <a:gd name="connsiteY100" fmla="*/ 1247 h 10000"/>
                  <a:gd name="connsiteX101" fmla="*/ 3341 w 10000"/>
                  <a:gd name="connsiteY101" fmla="*/ 1237 h 10000"/>
                  <a:gd name="connsiteX102" fmla="*/ 3335 w 10000"/>
                  <a:gd name="connsiteY102" fmla="*/ 1231 h 10000"/>
                  <a:gd name="connsiteX103" fmla="*/ 3307 w 10000"/>
                  <a:gd name="connsiteY103" fmla="*/ 1227 h 10000"/>
                  <a:gd name="connsiteX104" fmla="*/ 3294 w 10000"/>
                  <a:gd name="connsiteY104" fmla="*/ 1221 h 10000"/>
                  <a:gd name="connsiteX105" fmla="*/ 3271 w 10000"/>
                  <a:gd name="connsiteY105" fmla="*/ 1211 h 10000"/>
                  <a:gd name="connsiteX106" fmla="*/ 3252 w 10000"/>
                  <a:gd name="connsiteY106" fmla="*/ 1195 h 10000"/>
                  <a:gd name="connsiteX107" fmla="*/ 3235 w 10000"/>
                  <a:gd name="connsiteY107" fmla="*/ 1195 h 10000"/>
                  <a:gd name="connsiteX108" fmla="*/ 3235 w 10000"/>
                  <a:gd name="connsiteY108" fmla="*/ 1205 h 10000"/>
                  <a:gd name="connsiteX109" fmla="*/ 3219 w 10000"/>
                  <a:gd name="connsiteY109" fmla="*/ 1231 h 10000"/>
                  <a:gd name="connsiteX110" fmla="*/ 3213 w 10000"/>
                  <a:gd name="connsiteY110" fmla="*/ 1231 h 10000"/>
                  <a:gd name="connsiteX111" fmla="*/ 3183 w 10000"/>
                  <a:gd name="connsiteY111" fmla="*/ 1221 h 10000"/>
                  <a:gd name="connsiteX112" fmla="*/ 3175 w 10000"/>
                  <a:gd name="connsiteY112" fmla="*/ 1227 h 10000"/>
                  <a:gd name="connsiteX113" fmla="*/ 3163 w 10000"/>
                  <a:gd name="connsiteY113" fmla="*/ 1237 h 10000"/>
                  <a:gd name="connsiteX114" fmla="*/ 3158 w 10000"/>
                  <a:gd name="connsiteY114" fmla="*/ 1260 h 10000"/>
                  <a:gd name="connsiteX115" fmla="*/ 3158 w 10000"/>
                  <a:gd name="connsiteY115" fmla="*/ 1276 h 10000"/>
                  <a:gd name="connsiteX116" fmla="*/ 3163 w 10000"/>
                  <a:gd name="connsiteY116" fmla="*/ 1295 h 10000"/>
                  <a:gd name="connsiteX117" fmla="*/ 3166 w 10000"/>
                  <a:gd name="connsiteY117" fmla="*/ 1308 h 10000"/>
                  <a:gd name="connsiteX118" fmla="*/ 3158 w 10000"/>
                  <a:gd name="connsiteY118" fmla="*/ 1315 h 10000"/>
                  <a:gd name="connsiteX119" fmla="*/ 3133 w 10000"/>
                  <a:gd name="connsiteY119" fmla="*/ 1299 h 10000"/>
                  <a:gd name="connsiteX120" fmla="*/ 3114 w 10000"/>
                  <a:gd name="connsiteY120" fmla="*/ 1276 h 10000"/>
                  <a:gd name="connsiteX121" fmla="*/ 3078 w 10000"/>
                  <a:gd name="connsiteY121" fmla="*/ 1240 h 10000"/>
                  <a:gd name="connsiteX122" fmla="*/ 3044 w 10000"/>
                  <a:gd name="connsiteY122" fmla="*/ 1227 h 10000"/>
                  <a:gd name="connsiteX123" fmla="*/ 3033 w 10000"/>
                  <a:gd name="connsiteY123" fmla="*/ 1231 h 10000"/>
                  <a:gd name="connsiteX124" fmla="*/ 3036 w 10000"/>
                  <a:gd name="connsiteY124" fmla="*/ 1256 h 10000"/>
                  <a:gd name="connsiteX125" fmla="*/ 3044 w 10000"/>
                  <a:gd name="connsiteY125" fmla="*/ 1266 h 10000"/>
                  <a:gd name="connsiteX126" fmla="*/ 3044 w 10000"/>
                  <a:gd name="connsiteY126" fmla="*/ 1276 h 10000"/>
                  <a:gd name="connsiteX127" fmla="*/ 3036 w 10000"/>
                  <a:gd name="connsiteY127" fmla="*/ 1276 h 10000"/>
                  <a:gd name="connsiteX128" fmla="*/ 3028 w 10000"/>
                  <a:gd name="connsiteY128" fmla="*/ 1266 h 10000"/>
                  <a:gd name="connsiteX129" fmla="*/ 3025 w 10000"/>
                  <a:gd name="connsiteY129" fmla="*/ 1256 h 10000"/>
                  <a:gd name="connsiteX130" fmla="*/ 3008 w 10000"/>
                  <a:gd name="connsiteY130" fmla="*/ 1205 h 10000"/>
                  <a:gd name="connsiteX131" fmla="*/ 3000 w 10000"/>
                  <a:gd name="connsiteY131" fmla="*/ 1192 h 10000"/>
                  <a:gd name="connsiteX132" fmla="*/ 2994 w 10000"/>
                  <a:gd name="connsiteY132" fmla="*/ 1176 h 10000"/>
                  <a:gd name="connsiteX133" fmla="*/ 2986 w 10000"/>
                  <a:gd name="connsiteY133" fmla="*/ 1182 h 10000"/>
                  <a:gd name="connsiteX134" fmla="*/ 2981 w 10000"/>
                  <a:gd name="connsiteY134" fmla="*/ 1192 h 10000"/>
                  <a:gd name="connsiteX135" fmla="*/ 2970 w 10000"/>
                  <a:gd name="connsiteY135" fmla="*/ 1201 h 10000"/>
                  <a:gd name="connsiteX136" fmla="*/ 2956 w 10000"/>
                  <a:gd name="connsiteY136" fmla="*/ 1218 h 10000"/>
                  <a:gd name="connsiteX137" fmla="*/ 2939 w 10000"/>
                  <a:gd name="connsiteY137" fmla="*/ 1240 h 10000"/>
                  <a:gd name="connsiteX138" fmla="*/ 2928 w 10000"/>
                  <a:gd name="connsiteY138" fmla="*/ 1247 h 10000"/>
                  <a:gd name="connsiteX139" fmla="*/ 2922 w 10000"/>
                  <a:gd name="connsiteY139" fmla="*/ 1250 h 10000"/>
                  <a:gd name="connsiteX140" fmla="*/ 2911 w 10000"/>
                  <a:gd name="connsiteY140" fmla="*/ 1250 h 10000"/>
                  <a:gd name="connsiteX141" fmla="*/ 2884 w 10000"/>
                  <a:gd name="connsiteY141" fmla="*/ 1247 h 10000"/>
                  <a:gd name="connsiteX142" fmla="*/ 2864 w 10000"/>
                  <a:gd name="connsiteY142" fmla="*/ 1237 h 10000"/>
                  <a:gd name="connsiteX143" fmla="*/ 2848 w 10000"/>
                  <a:gd name="connsiteY143" fmla="*/ 1231 h 10000"/>
                  <a:gd name="connsiteX144" fmla="*/ 2834 w 10000"/>
                  <a:gd name="connsiteY144" fmla="*/ 1227 h 10000"/>
                  <a:gd name="connsiteX145" fmla="*/ 2831 w 10000"/>
                  <a:gd name="connsiteY145" fmla="*/ 1227 h 10000"/>
                  <a:gd name="connsiteX146" fmla="*/ 2831 w 10000"/>
                  <a:gd name="connsiteY146" fmla="*/ 1221 h 10000"/>
                  <a:gd name="connsiteX147" fmla="*/ 2825 w 10000"/>
                  <a:gd name="connsiteY147" fmla="*/ 1205 h 10000"/>
                  <a:gd name="connsiteX148" fmla="*/ 2823 w 10000"/>
                  <a:gd name="connsiteY148" fmla="*/ 1192 h 10000"/>
                  <a:gd name="connsiteX149" fmla="*/ 2817 w 10000"/>
                  <a:gd name="connsiteY149" fmla="*/ 1182 h 10000"/>
                  <a:gd name="connsiteX150" fmla="*/ 2814 w 10000"/>
                  <a:gd name="connsiteY150" fmla="*/ 1176 h 10000"/>
                  <a:gd name="connsiteX151" fmla="*/ 2792 w 10000"/>
                  <a:gd name="connsiteY151" fmla="*/ 1172 h 10000"/>
                  <a:gd name="connsiteX152" fmla="*/ 2759 w 10000"/>
                  <a:gd name="connsiteY152" fmla="*/ 1156 h 10000"/>
                  <a:gd name="connsiteX153" fmla="*/ 2734 w 10000"/>
                  <a:gd name="connsiteY153" fmla="*/ 1143 h 10000"/>
                  <a:gd name="connsiteX154" fmla="*/ 2695 w 10000"/>
                  <a:gd name="connsiteY154" fmla="*/ 1124 h 10000"/>
                  <a:gd name="connsiteX155" fmla="*/ 2670 w 10000"/>
                  <a:gd name="connsiteY155" fmla="*/ 1108 h 10000"/>
                  <a:gd name="connsiteX156" fmla="*/ 2645 w 10000"/>
                  <a:gd name="connsiteY156" fmla="*/ 1091 h 10000"/>
                  <a:gd name="connsiteX157" fmla="*/ 2618 w 10000"/>
                  <a:gd name="connsiteY157" fmla="*/ 1088 h 10000"/>
                  <a:gd name="connsiteX158" fmla="*/ 2576 w 10000"/>
                  <a:gd name="connsiteY158" fmla="*/ 1088 h 10000"/>
                  <a:gd name="connsiteX159" fmla="*/ 2551 w 10000"/>
                  <a:gd name="connsiteY159" fmla="*/ 1091 h 10000"/>
                  <a:gd name="connsiteX160" fmla="*/ 2521 w 10000"/>
                  <a:gd name="connsiteY160" fmla="*/ 1098 h 10000"/>
                  <a:gd name="connsiteX161" fmla="*/ 2493 w 10000"/>
                  <a:gd name="connsiteY161" fmla="*/ 1104 h 10000"/>
                  <a:gd name="connsiteX162" fmla="*/ 2468 w 10000"/>
                  <a:gd name="connsiteY162" fmla="*/ 1108 h 10000"/>
                  <a:gd name="connsiteX163" fmla="*/ 2404 w 10000"/>
                  <a:gd name="connsiteY163" fmla="*/ 1124 h 10000"/>
                  <a:gd name="connsiteX164" fmla="*/ 2366 w 10000"/>
                  <a:gd name="connsiteY164" fmla="*/ 1133 h 10000"/>
                  <a:gd name="connsiteX165" fmla="*/ 2346 w 10000"/>
                  <a:gd name="connsiteY165" fmla="*/ 1137 h 10000"/>
                  <a:gd name="connsiteX166" fmla="*/ 2294 w 10000"/>
                  <a:gd name="connsiteY166" fmla="*/ 1146 h 10000"/>
                  <a:gd name="connsiteX167" fmla="*/ 2249 w 10000"/>
                  <a:gd name="connsiteY167" fmla="*/ 1156 h 10000"/>
                  <a:gd name="connsiteX168" fmla="*/ 2230 w 10000"/>
                  <a:gd name="connsiteY168" fmla="*/ 1156 h 10000"/>
                  <a:gd name="connsiteX169" fmla="*/ 2222 w 10000"/>
                  <a:gd name="connsiteY169" fmla="*/ 1163 h 10000"/>
                  <a:gd name="connsiteX170" fmla="*/ 2194 w 10000"/>
                  <a:gd name="connsiteY170" fmla="*/ 1163 h 10000"/>
                  <a:gd name="connsiteX171" fmla="*/ 2172 w 10000"/>
                  <a:gd name="connsiteY171" fmla="*/ 1163 h 10000"/>
                  <a:gd name="connsiteX172" fmla="*/ 2147 w 10000"/>
                  <a:gd name="connsiteY172" fmla="*/ 1166 h 10000"/>
                  <a:gd name="connsiteX173" fmla="*/ 2108 w 10000"/>
                  <a:gd name="connsiteY173" fmla="*/ 1166 h 10000"/>
                  <a:gd name="connsiteX174" fmla="*/ 2083 w 10000"/>
                  <a:gd name="connsiteY174" fmla="*/ 1156 h 10000"/>
                  <a:gd name="connsiteX175" fmla="*/ 2042 w 10000"/>
                  <a:gd name="connsiteY175" fmla="*/ 1143 h 10000"/>
                  <a:gd name="connsiteX176" fmla="*/ 2011 w 10000"/>
                  <a:gd name="connsiteY176" fmla="*/ 1143 h 10000"/>
                  <a:gd name="connsiteX177" fmla="*/ 1994 w 10000"/>
                  <a:gd name="connsiteY177" fmla="*/ 1146 h 10000"/>
                  <a:gd name="connsiteX178" fmla="*/ 1967 w 10000"/>
                  <a:gd name="connsiteY178" fmla="*/ 1156 h 10000"/>
                  <a:gd name="connsiteX179" fmla="*/ 1903 w 10000"/>
                  <a:gd name="connsiteY179" fmla="*/ 1176 h 10000"/>
                  <a:gd name="connsiteX180" fmla="*/ 1873 w 10000"/>
                  <a:gd name="connsiteY180" fmla="*/ 1182 h 10000"/>
                  <a:gd name="connsiteX181" fmla="*/ 1850 w 10000"/>
                  <a:gd name="connsiteY181" fmla="*/ 1185 h 10000"/>
                  <a:gd name="connsiteX182" fmla="*/ 1842 w 10000"/>
                  <a:gd name="connsiteY182" fmla="*/ 1192 h 10000"/>
                  <a:gd name="connsiteX183" fmla="*/ 1823 w 10000"/>
                  <a:gd name="connsiteY183" fmla="*/ 1195 h 10000"/>
                  <a:gd name="connsiteX184" fmla="*/ 1814 w 10000"/>
                  <a:gd name="connsiteY184" fmla="*/ 1201 h 10000"/>
                  <a:gd name="connsiteX185" fmla="*/ 1792 w 10000"/>
                  <a:gd name="connsiteY185" fmla="*/ 1218 h 10000"/>
                  <a:gd name="connsiteX186" fmla="*/ 1767 w 10000"/>
                  <a:gd name="connsiteY186" fmla="*/ 1231 h 10000"/>
                  <a:gd name="connsiteX187" fmla="*/ 1717 w 10000"/>
                  <a:gd name="connsiteY187" fmla="*/ 1266 h 10000"/>
                  <a:gd name="connsiteX188" fmla="*/ 1695 w 10000"/>
                  <a:gd name="connsiteY188" fmla="*/ 1279 h 10000"/>
                  <a:gd name="connsiteX189" fmla="*/ 1654 w 10000"/>
                  <a:gd name="connsiteY189" fmla="*/ 1308 h 10000"/>
                  <a:gd name="connsiteX190" fmla="*/ 1620 w 10000"/>
                  <a:gd name="connsiteY190" fmla="*/ 1334 h 10000"/>
                  <a:gd name="connsiteX191" fmla="*/ 1590 w 10000"/>
                  <a:gd name="connsiteY191" fmla="*/ 1360 h 10000"/>
                  <a:gd name="connsiteX192" fmla="*/ 1565 w 10000"/>
                  <a:gd name="connsiteY192" fmla="*/ 1380 h 10000"/>
                  <a:gd name="connsiteX193" fmla="*/ 1532 w 10000"/>
                  <a:gd name="connsiteY193" fmla="*/ 1402 h 10000"/>
                  <a:gd name="connsiteX194" fmla="*/ 1501 w 10000"/>
                  <a:gd name="connsiteY194" fmla="*/ 1418 h 10000"/>
                  <a:gd name="connsiteX195" fmla="*/ 1460 w 10000"/>
                  <a:gd name="connsiteY195" fmla="*/ 1438 h 10000"/>
                  <a:gd name="connsiteX196" fmla="*/ 1435 w 10000"/>
                  <a:gd name="connsiteY196" fmla="*/ 1454 h 10000"/>
                  <a:gd name="connsiteX197" fmla="*/ 1421 w 10000"/>
                  <a:gd name="connsiteY197" fmla="*/ 1464 h 10000"/>
                  <a:gd name="connsiteX198" fmla="*/ 1380 w 10000"/>
                  <a:gd name="connsiteY198" fmla="*/ 1473 h 10000"/>
                  <a:gd name="connsiteX199" fmla="*/ 1324 w 10000"/>
                  <a:gd name="connsiteY199" fmla="*/ 1477 h 10000"/>
                  <a:gd name="connsiteX200" fmla="*/ 1274 w 10000"/>
                  <a:gd name="connsiteY200" fmla="*/ 1483 h 10000"/>
                  <a:gd name="connsiteX201" fmla="*/ 1244 w 10000"/>
                  <a:gd name="connsiteY201" fmla="*/ 1486 h 10000"/>
                  <a:gd name="connsiteX202" fmla="*/ 1233 w 10000"/>
                  <a:gd name="connsiteY202" fmla="*/ 1486 h 10000"/>
                  <a:gd name="connsiteX203" fmla="*/ 1197 w 10000"/>
                  <a:gd name="connsiteY203" fmla="*/ 1493 h 10000"/>
                  <a:gd name="connsiteX204" fmla="*/ 1180 w 10000"/>
                  <a:gd name="connsiteY204" fmla="*/ 1496 h 10000"/>
                  <a:gd name="connsiteX205" fmla="*/ 1169 w 10000"/>
                  <a:gd name="connsiteY205" fmla="*/ 1496 h 10000"/>
                  <a:gd name="connsiteX206" fmla="*/ 1161 w 10000"/>
                  <a:gd name="connsiteY206" fmla="*/ 1503 h 10000"/>
                  <a:gd name="connsiteX207" fmla="*/ 1155 w 10000"/>
                  <a:gd name="connsiteY207" fmla="*/ 1503 h 10000"/>
                  <a:gd name="connsiteX208" fmla="*/ 501 w 10000"/>
                  <a:gd name="connsiteY208" fmla="*/ 2277 h 10000"/>
                  <a:gd name="connsiteX209" fmla="*/ 396 w 10000"/>
                  <a:gd name="connsiteY209" fmla="*/ 2532 h 10000"/>
                  <a:gd name="connsiteX210" fmla="*/ 324 w 10000"/>
                  <a:gd name="connsiteY210" fmla="*/ 2759 h 10000"/>
                  <a:gd name="connsiteX211" fmla="*/ 274 w 10000"/>
                  <a:gd name="connsiteY211" fmla="*/ 2866 h 10000"/>
                  <a:gd name="connsiteX212" fmla="*/ 202 w 10000"/>
                  <a:gd name="connsiteY212" fmla="*/ 3008 h 10000"/>
                  <a:gd name="connsiteX213" fmla="*/ 211 w 10000"/>
                  <a:gd name="connsiteY213" fmla="*/ 3177 h 10000"/>
                  <a:gd name="connsiteX214" fmla="*/ 235 w 10000"/>
                  <a:gd name="connsiteY214" fmla="*/ 3368 h 10000"/>
                  <a:gd name="connsiteX215" fmla="*/ 266 w 10000"/>
                  <a:gd name="connsiteY215" fmla="*/ 3595 h 10000"/>
                  <a:gd name="connsiteX216" fmla="*/ 299 w 10000"/>
                  <a:gd name="connsiteY216" fmla="*/ 3831 h 10000"/>
                  <a:gd name="connsiteX217" fmla="*/ 305 w 10000"/>
                  <a:gd name="connsiteY217" fmla="*/ 3863 h 10000"/>
                  <a:gd name="connsiteX218" fmla="*/ 341 w 10000"/>
                  <a:gd name="connsiteY218" fmla="*/ 3941 h 10000"/>
                  <a:gd name="connsiteX219" fmla="*/ 186 w 10000"/>
                  <a:gd name="connsiteY219" fmla="*/ 3935 h 10000"/>
                  <a:gd name="connsiteX220" fmla="*/ 30 w 10000"/>
                  <a:gd name="connsiteY220" fmla="*/ 3925 h 10000"/>
                  <a:gd name="connsiteX221" fmla="*/ 0 w 10000"/>
                  <a:gd name="connsiteY221" fmla="*/ 4054 h 10000"/>
                  <a:gd name="connsiteX222" fmla="*/ 14 w 10000"/>
                  <a:gd name="connsiteY222" fmla="*/ 4152 h 10000"/>
                  <a:gd name="connsiteX223" fmla="*/ 22 w 10000"/>
                  <a:gd name="connsiteY223" fmla="*/ 4242 h 10000"/>
                  <a:gd name="connsiteX224" fmla="*/ 30 w 10000"/>
                  <a:gd name="connsiteY224" fmla="*/ 4291 h 10000"/>
                  <a:gd name="connsiteX225" fmla="*/ 102 w 10000"/>
                  <a:gd name="connsiteY225" fmla="*/ 4271 h 10000"/>
                  <a:gd name="connsiteX226" fmla="*/ 155 w 10000"/>
                  <a:gd name="connsiteY226" fmla="*/ 4262 h 10000"/>
                  <a:gd name="connsiteX227" fmla="*/ 410 w 10000"/>
                  <a:gd name="connsiteY227" fmla="*/ 4255 h 10000"/>
                  <a:gd name="connsiteX228" fmla="*/ 418 w 10000"/>
                  <a:gd name="connsiteY228" fmla="*/ 4385 h 10000"/>
                  <a:gd name="connsiteX229" fmla="*/ 429 w 10000"/>
                  <a:gd name="connsiteY229" fmla="*/ 4543 h 10000"/>
                  <a:gd name="connsiteX230" fmla="*/ 443 w 10000"/>
                  <a:gd name="connsiteY230" fmla="*/ 4585 h 10000"/>
                  <a:gd name="connsiteX231" fmla="*/ 465 w 10000"/>
                  <a:gd name="connsiteY231" fmla="*/ 4611 h 10000"/>
                  <a:gd name="connsiteX232" fmla="*/ 468 w 10000"/>
                  <a:gd name="connsiteY232" fmla="*/ 4621 h 10000"/>
                  <a:gd name="connsiteX233" fmla="*/ 474 w 10000"/>
                  <a:gd name="connsiteY233" fmla="*/ 4679 h 10000"/>
                  <a:gd name="connsiteX234" fmla="*/ 554 w 10000"/>
                  <a:gd name="connsiteY234" fmla="*/ 4738 h 10000"/>
                  <a:gd name="connsiteX235" fmla="*/ 637 w 10000"/>
                  <a:gd name="connsiteY235" fmla="*/ 4809 h 10000"/>
                  <a:gd name="connsiteX236" fmla="*/ 704 w 10000"/>
                  <a:gd name="connsiteY236" fmla="*/ 4851 h 10000"/>
                  <a:gd name="connsiteX237" fmla="*/ 740 w 10000"/>
                  <a:gd name="connsiteY237" fmla="*/ 4893 h 10000"/>
                  <a:gd name="connsiteX238" fmla="*/ 756 w 10000"/>
                  <a:gd name="connsiteY238" fmla="*/ 4896 h 10000"/>
                  <a:gd name="connsiteX239" fmla="*/ 767 w 10000"/>
                  <a:gd name="connsiteY239" fmla="*/ 4880 h 10000"/>
                  <a:gd name="connsiteX240" fmla="*/ 806 w 10000"/>
                  <a:gd name="connsiteY240" fmla="*/ 4945 h 10000"/>
                  <a:gd name="connsiteX241" fmla="*/ 886 w 10000"/>
                  <a:gd name="connsiteY241" fmla="*/ 5078 h 10000"/>
                  <a:gd name="connsiteX242" fmla="*/ 911 w 10000"/>
                  <a:gd name="connsiteY242" fmla="*/ 5130 h 10000"/>
                  <a:gd name="connsiteX243" fmla="*/ 920 w 10000"/>
                  <a:gd name="connsiteY243" fmla="*/ 5191 h 10000"/>
                  <a:gd name="connsiteX244" fmla="*/ 920 w 10000"/>
                  <a:gd name="connsiteY244" fmla="*/ 5220 h 10000"/>
                  <a:gd name="connsiteX245" fmla="*/ 911 w 10000"/>
                  <a:gd name="connsiteY245" fmla="*/ 5314 h 10000"/>
                  <a:gd name="connsiteX246" fmla="*/ 898 w 10000"/>
                  <a:gd name="connsiteY246" fmla="*/ 5369 h 10000"/>
                  <a:gd name="connsiteX247" fmla="*/ 895 w 10000"/>
                  <a:gd name="connsiteY247" fmla="*/ 5385 h 10000"/>
                  <a:gd name="connsiteX248" fmla="*/ 895 w 10000"/>
                  <a:gd name="connsiteY248" fmla="*/ 5405 h 10000"/>
                  <a:gd name="connsiteX249" fmla="*/ 898 w 10000"/>
                  <a:gd name="connsiteY249" fmla="*/ 5434 h 10000"/>
                  <a:gd name="connsiteX250" fmla="*/ 911 w 10000"/>
                  <a:gd name="connsiteY250" fmla="*/ 5463 h 10000"/>
                  <a:gd name="connsiteX251" fmla="*/ 920 w 10000"/>
                  <a:gd name="connsiteY251" fmla="*/ 5492 h 10000"/>
                  <a:gd name="connsiteX252" fmla="*/ 934 w 10000"/>
                  <a:gd name="connsiteY252" fmla="*/ 5518 h 10000"/>
                  <a:gd name="connsiteX253" fmla="*/ 1169 w 10000"/>
                  <a:gd name="connsiteY253" fmla="*/ 5738 h 10000"/>
                  <a:gd name="connsiteX254" fmla="*/ 1188 w 10000"/>
                  <a:gd name="connsiteY254" fmla="*/ 5755 h 10000"/>
                  <a:gd name="connsiteX255" fmla="*/ 1216 w 10000"/>
                  <a:gd name="connsiteY255" fmla="*/ 5758 h 10000"/>
                  <a:gd name="connsiteX256" fmla="*/ 1313 w 10000"/>
                  <a:gd name="connsiteY256" fmla="*/ 5774 h 10000"/>
                  <a:gd name="connsiteX257" fmla="*/ 1349 w 10000"/>
                  <a:gd name="connsiteY257" fmla="*/ 5787 h 10000"/>
                  <a:gd name="connsiteX258" fmla="*/ 1393 w 10000"/>
                  <a:gd name="connsiteY258" fmla="*/ 5793 h 10000"/>
                  <a:gd name="connsiteX259" fmla="*/ 1393 w 10000"/>
                  <a:gd name="connsiteY259" fmla="*/ 5797 h 10000"/>
                  <a:gd name="connsiteX260" fmla="*/ 1421 w 10000"/>
                  <a:gd name="connsiteY260" fmla="*/ 5810 h 10000"/>
                  <a:gd name="connsiteX261" fmla="*/ 1446 w 10000"/>
                  <a:gd name="connsiteY261" fmla="*/ 5829 h 10000"/>
                  <a:gd name="connsiteX262" fmla="*/ 1460 w 10000"/>
                  <a:gd name="connsiteY262" fmla="*/ 5842 h 10000"/>
                  <a:gd name="connsiteX263" fmla="*/ 1476 w 10000"/>
                  <a:gd name="connsiteY263" fmla="*/ 5848 h 10000"/>
                  <a:gd name="connsiteX264" fmla="*/ 1501 w 10000"/>
                  <a:gd name="connsiteY264" fmla="*/ 5852 h 10000"/>
                  <a:gd name="connsiteX265" fmla="*/ 1532 w 10000"/>
                  <a:gd name="connsiteY265" fmla="*/ 5887 h 10000"/>
                  <a:gd name="connsiteX266" fmla="*/ 1565 w 10000"/>
                  <a:gd name="connsiteY266" fmla="*/ 5942 h 10000"/>
                  <a:gd name="connsiteX267" fmla="*/ 1587 w 10000"/>
                  <a:gd name="connsiteY267" fmla="*/ 5972 h 10000"/>
                  <a:gd name="connsiteX268" fmla="*/ 1612 w 10000"/>
                  <a:gd name="connsiteY268" fmla="*/ 5955 h 10000"/>
                  <a:gd name="connsiteX269" fmla="*/ 1679 w 10000"/>
                  <a:gd name="connsiteY269" fmla="*/ 6049 h 10000"/>
                  <a:gd name="connsiteX270" fmla="*/ 1720 w 10000"/>
                  <a:gd name="connsiteY270" fmla="*/ 6108 h 10000"/>
                  <a:gd name="connsiteX271" fmla="*/ 1751 w 10000"/>
                  <a:gd name="connsiteY271" fmla="*/ 6133 h 10000"/>
                  <a:gd name="connsiteX272" fmla="*/ 1792 w 10000"/>
                  <a:gd name="connsiteY272" fmla="*/ 6169 h 10000"/>
                  <a:gd name="connsiteX273" fmla="*/ 1801 w 10000"/>
                  <a:gd name="connsiteY273" fmla="*/ 6172 h 10000"/>
                  <a:gd name="connsiteX274" fmla="*/ 1814 w 10000"/>
                  <a:gd name="connsiteY274" fmla="*/ 6286 h 10000"/>
                  <a:gd name="connsiteX275" fmla="*/ 1817 w 10000"/>
                  <a:gd name="connsiteY275" fmla="*/ 6331 h 10000"/>
                  <a:gd name="connsiteX276" fmla="*/ 1809 w 10000"/>
                  <a:gd name="connsiteY276" fmla="*/ 6444 h 10000"/>
                  <a:gd name="connsiteX277" fmla="*/ 1801 w 10000"/>
                  <a:gd name="connsiteY277" fmla="*/ 6499 h 10000"/>
                  <a:gd name="connsiteX278" fmla="*/ 1781 w 10000"/>
                  <a:gd name="connsiteY278" fmla="*/ 6522 h 10000"/>
                  <a:gd name="connsiteX279" fmla="*/ 1773 w 10000"/>
                  <a:gd name="connsiteY279" fmla="*/ 6541 h 10000"/>
                  <a:gd name="connsiteX280" fmla="*/ 1762 w 10000"/>
                  <a:gd name="connsiteY280" fmla="*/ 6571 h 10000"/>
                  <a:gd name="connsiteX281" fmla="*/ 1767 w 10000"/>
                  <a:gd name="connsiteY281" fmla="*/ 6622 h 10000"/>
                  <a:gd name="connsiteX282" fmla="*/ 1767 w 10000"/>
                  <a:gd name="connsiteY282" fmla="*/ 6665 h 10000"/>
                  <a:gd name="connsiteX283" fmla="*/ 1767 w 10000"/>
                  <a:gd name="connsiteY283" fmla="*/ 6694 h 10000"/>
                  <a:gd name="connsiteX284" fmla="*/ 1776 w 10000"/>
                  <a:gd name="connsiteY284" fmla="*/ 6726 h 10000"/>
                  <a:gd name="connsiteX285" fmla="*/ 1776 w 10000"/>
                  <a:gd name="connsiteY285" fmla="*/ 6745 h 10000"/>
                  <a:gd name="connsiteX286" fmla="*/ 1767 w 10000"/>
                  <a:gd name="connsiteY286" fmla="*/ 6765 h 10000"/>
                  <a:gd name="connsiteX287" fmla="*/ 1762 w 10000"/>
                  <a:gd name="connsiteY287" fmla="*/ 6804 h 10000"/>
                  <a:gd name="connsiteX288" fmla="*/ 1753 w 10000"/>
                  <a:gd name="connsiteY288" fmla="*/ 6839 h 10000"/>
                  <a:gd name="connsiteX289" fmla="*/ 1742 w 10000"/>
                  <a:gd name="connsiteY289" fmla="*/ 6849 h 10000"/>
                  <a:gd name="connsiteX290" fmla="*/ 1726 w 10000"/>
                  <a:gd name="connsiteY290" fmla="*/ 6849 h 10000"/>
                  <a:gd name="connsiteX291" fmla="*/ 1712 w 10000"/>
                  <a:gd name="connsiteY291" fmla="*/ 6852 h 10000"/>
                  <a:gd name="connsiteX292" fmla="*/ 1640 w 10000"/>
                  <a:gd name="connsiteY292" fmla="*/ 6953 h 10000"/>
                  <a:gd name="connsiteX293" fmla="*/ 1493 w 10000"/>
                  <a:gd name="connsiteY293" fmla="*/ 7105 h 10000"/>
                  <a:gd name="connsiteX294" fmla="*/ 1490 w 10000"/>
                  <a:gd name="connsiteY294" fmla="*/ 7124 h 10000"/>
                  <a:gd name="connsiteX295" fmla="*/ 1468 w 10000"/>
                  <a:gd name="connsiteY295" fmla="*/ 7137 h 10000"/>
                  <a:gd name="connsiteX296" fmla="*/ 1454 w 10000"/>
                  <a:gd name="connsiteY296" fmla="*/ 7144 h 10000"/>
                  <a:gd name="connsiteX297" fmla="*/ 1452 w 10000"/>
                  <a:gd name="connsiteY297" fmla="*/ 7157 h 10000"/>
                  <a:gd name="connsiteX298" fmla="*/ 1446 w 10000"/>
                  <a:gd name="connsiteY298" fmla="*/ 7199 h 10000"/>
                  <a:gd name="connsiteX299" fmla="*/ 1476 w 10000"/>
                  <a:gd name="connsiteY299" fmla="*/ 7247 h 10000"/>
                  <a:gd name="connsiteX300" fmla="*/ 1501 w 10000"/>
                  <a:gd name="connsiteY300" fmla="*/ 7270 h 10000"/>
                  <a:gd name="connsiteX301" fmla="*/ 1518 w 10000"/>
                  <a:gd name="connsiteY301" fmla="*/ 7286 h 10000"/>
                  <a:gd name="connsiteX302" fmla="*/ 1524 w 10000"/>
                  <a:gd name="connsiteY302" fmla="*/ 7306 h 10000"/>
                  <a:gd name="connsiteX303" fmla="*/ 1540 w 10000"/>
                  <a:gd name="connsiteY303" fmla="*/ 7322 h 10000"/>
                  <a:gd name="connsiteX304" fmla="*/ 1565 w 10000"/>
                  <a:gd name="connsiteY304" fmla="*/ 7325 h 10000"/>
                  <a:gd name="connsiteX305" fmla="*/ 1590 w 10000"/>
                  <a:gd name="connsiteY305" fmla="*/ 7332 h 10000"/>
                  <a:gd name="connsiteX306" fmla="*/ 1615 w 10000"/>
                  <a:gd name="connsiteY306" fmla="*/ 7345 h 10000"/>
                  <a:gd name="connsiteX307" fmla="*/ 1662 w 10000"/>
                  <a:gd name="connsiteY307" fmla="*/ 7370 h 10000"/>
                  <a:gd name="connsiteX308" fmla="*/ 1670 w 10000"/>
                  <a:gd name="connsiteY308" fmla="*/ 7351 h 10000"/>
                  <a:gd name="connsiteX309" fmla="*/ 1726 w 10000"/>
                  <a:gd name="connsiteY309" fmla="*/ 7354 h 10000"/>
                  <a:gd name="connsiteX310" fmla="*/ 1726 w 10000"/>
                  <a:gd name="connsiteY310" fmla="*/ 7400 h 10000"/>
                  <a:gd name="connsiteX311" fmla="*/ 1773 w 10000"/>
                  <a:gd name="connsiteY311" fmla="*/ 7409 h 10000"/>
                  <a:gd name="connsiteX312" fmla="*/ 1806 w 10000"/>
                  <a:gd name="connsiteY312" fmla="*/ 7416 h 10000"/>
                  <a:gd name="connsiteX313" fmla="*/ 1839 w 10000"/>
                  <a:gd name="connsiteY313" fmla="*/ 7403 h 10000"/>
                  <a:gd name="connsiteX314" fmla="*/ 1886 w 10000"/>
                  <a:gd name="connsiteY314" fmla="*/ 7403 h 10000"/>
                  <a:gd name="connsiteX315" fmla="*/ 1898 w 10000"/>
                  <a:gd name="connsiteY315" fmla="*/ 7403 h 10000"/>
                  <a:gd name="connsiteX316" fmla="*/ 1914 w 10000"/>
                  <a:gd name="connsiteY316" fmla="*/ 7494 h 10000"/>
                  <a:gd name="connsiteX317" fmla="*/ 1895 w 10000"/>
                  <a:gd name="connsiteY317" fmla="*/ 7523 h 10000"/>
                  <a:gd name="connsiteX318" fmla="*/ 1825 w 10000"/>
                  <a:gd name="connsiteY318" fmla="*/ 7617 h 10000"/>
                  <a:gd name="connsiteX319" fmla="*/ 1776 w 10000"/>
                  <a:gd name="connsiteY319" fmla="*/ 7691 h 10000"/>
                  <a:gd name="connsiteX320" fmla="*/ 1781 w 10000"/>
                  <a:gd name="connsiteY320" fmla="*/ 7723 h 10000"/>
                  <a:gd name="connsiteX321" fmla="*/ 1767 w 10000"/>
                  <a:gd name="connsiteY321" fmla="*/ 7759 h 10000"/>
                  <a:gd name="connsiteX322" fmla="*/ 1762 w 10000"/>
                  <a:gd name="connsiteY322" fmla="*/ 7817 h 10000"/>
                  <a:gd name="connsiteX323" fmla="*/ 1762 w 10000"/>
                  <a:gd name="connsiteY323" fmla="*/ 7856 h 10000"/>
                  <a:gd name="connsiteX324" fmla="*/ 1776 w 10000"/>
                  <a:gd name="connsiteY324" fmla="*/ 7892 h 10000"/>
                  <a:gd name="connsiteX325" fmla="*/ 1784 w 10000"/>
                  <a:gd name="connsiteY325" fmla="*/ 7902 h 10000"/>
                  <a:gd name="connsiteX326" fmla="*/ 1801 w 10000"/>
                  <a:gd name="connsiteY326" fmla="*/ 7908 h 10000"/>
                  <a:gd name="connsiteX327" fmla="*/ 1809 w 10000"/>
                  <a:gd name="connsiteY327" fmla="*/ 7911 h 10000"/>
                  <a:gd name="connsiteX328" fmla="*/ 1801 w 10000"/>
                  <a:gd name="connsiteY328" fmla="*/ 7940 h 10000"/>
                  <a:gd name="connsiteX329" fmla="*/ 1798 w 10000"/>
                  <a:gd name="connsiteY329" fmla="*/ 7979 h 10000"/>
                  <a:gd name="connsiteX330" fmla="*/ 1806 w 10000"/>
                  <a:gd name="connsiteY330" fmla="*/ 8002 h 10000"/>
                  <a:gd name="connsiteX331" fmla="*/ 1823 w 10000"/>
                  <a:gd name="connsiteY331" fmla="*/ 8021 h 10000"/>
                  <a:gd name="connsiteX332" fmla="*/ 1834 w 10000"/>
                  <a:gd name="connsiteY332" fmla="*/ 8044 h 10000"/>
                  <a:gd name="connsiteX333" fmla="*/ 1839 w 10000"/>
                  <a:gd name="connsiteY333" fmla="*/ 8073 h 10000"/>
                  <a:gd name="connsiteX334" fmla="*/ 1842 w 10000"/>
                  <a:gd name="connsiteY334" fmla="*/ 8106 h 10000"/>
                  <a:gd name="connsiteX335" fmla="*/ 1839 w 10000"/>
                  <a:gd name="connsiteY335" fmla="*/ 8144 h 10000"/>
                  <a:gd name="connsiteX336" fmla="*/ 1856 w 10000"/>
                  <a:gd name="connsiteY336" fmla="*/ 8164 h 10000"/>
                  <a:gd name="connsiteX337" fmla="*/ 1886 w 10000"/>
                  <a:gd name="connsiteY337" fmla="*/ 8193 h 10000"/>
                  <a:gd name="connsiteX338" fmla="*/ 1922 w 10000"/>
                  <a:gd name="connsiteY338" fmla="*/ 8206 h 10000"/>
                  <a:gd name="connsiteX339" fmla="*/ 1967 w 10000"/>
                  <a:gd name="connsiteY339" fmla="*/ 8203 h 10000"/>
                  <a:gd name="connsiteX340" fmla="*/ 1986 w 10000"/>
                  <a:gd name="connsiteY340" fmla="*/ 8212 h 10000"/>
                  <a:gd name="connsiteX341" fmla="*/ 2000 w 10000"/>
                  <a:gd name="connsiteY341" fmla="*/ 8232 h 10000"/>
                  <a:gd name="connsiteX342" fmla="*/ 2033 w 10000"/>
                  <a:gd name="connsiteY342" fmla="*/ 8258 h 10000"/>
                  <a:gd name="connsiteX343" fmla="*/ 2050 w 10000"/>
                  <a:gd name="connsiteY343" fmla="*/ 8271 h 10000"/>
                  <a:gd name="connsiteX344" fmla="*/ 2089 w 10000"/>
                  <a:gd name="connsiteY344" fmla="*/ 8280 h 10000"/>
                  <a:gd name="connsiteX345" fmla="*/ 2122 w 10000"/>
                  <a:gd name="connsiteY345" fmla="*/ 8300 h 10000"/>
                  <a:gd name="connsiteX346" fmla="*/ 2163 w 10000"/>
                  <a:gd name="connsiteY346" fmla="*/ 8332 h 10000"/>
                  <a:gd name="connsiteX347" fmla="*/ 2172 w 10000"/>
                  <a:gd name="connsiteY347" fmla="*/ 8335 h 10000"/>
                  <a:gd name="connsiteX348" fmla="*/ 2177 w 10000"/>
                  <a:gd name="connsiteY348" fmla="*/ 8345 h 10000"/>
                  <a:gd name="connsiteX349" fmla="*/ 2163 w 10000"/>
                  <a:gd name="connsiteY349" fmla="*/ 8371 h 10000"/>
                  <a:gd name="connsiteX350" fmla="*/ 2139 w 10000"/>
                  <a:gd name="connsiteY350" fmla="*/ 8423 h 10000"/>
                  <a:gd name="connsiteX351" fmla="*/ 2130 w 10000"/>
                  <a:gd name="connsiteY351" fmla="*/ 8439 h 10000"/>
                  <a:gd name="connsiteX352" fmla="*/ 2105 w 10000"/>
                  <a:gd name="connsiteY352" fmla="*/ 8446 h 10000"/>
                  <a:gd name="connsiteX353" fmla="*/ 2080 w 10000"/>
                  <a:gd name="connsiteY353" fmla="*/ 8449 h 10000"/>
                  <a:gd name="connsiteX354" fmla="*/ 2075 w 10000"/>
                  <a:gd name="connsiteY354" fmla="*/ 8459 h 10000"/>
                  <a:gd name="connsiteX355" fmla="*/ 2072 w 10000"/>
                  <a:gd name="connsiteY355" fmla="*/ 8475 h 10000"/>
                  <a:gd name="connsiteX356" fmla="*/ 2080 w 10000"/>
                  <a:gd name="connsiteY356" fmla="*/ 8484 h 10000"/>
                  <a:gd name="connsiteX357" fmla="*/ 2100 w 10000"/>
                  <a:gd name="connsiteY357" fmla="*/ 8475 h 10000"/>
                  <a:gd name="connsiteX358" fmla="*/ 2141 w 10000"/>
                  <a:gd name="connsiteY358" fmla="*/ 8478 h 10000"/>
                  <a:gd name="connsiteX359" fmla="*/ 2172 w 10000"/>
                  <a:gd name="connsiteY359" fmla="*/ 8475 h 10000"/>
                  <a:gd name="connsiteX360" fmla="*/ 2188 w 10000"/>
                  <a:gd name="connsiteY360" fmla="*/ 8475 h 10000"/>
                  <a:gd name="connsiteX361" fmla="*/ 2222 w 10000"/>
                  <a:gd name="connsiteY361" fmla="*/ 8497 h 10000"/>
                  <a:gd name="connsiteX362" fmla="*/ 2252 w 10000"/>
                  <a:gd name="connsiteY362" fmla="*/ 8514 h 10000"/>
                  <a:gd name="connsiteX363" fmla="*/ 2274 w 10000"/>
                  <a:gd name="connsiteY363" fmla="*/ 8514 h 10000"/>
                  <a:gd name="connsiteX364" fmla="*/ 2299 w 10000"/>
                  <a:gd name="connsiteY364" fmla="*/ 8504 h 10000"/>
                  <a:gd name="connsiteX365" fmla="*/ 2310 w 10000"/>
                  <a:gd name="connsiteY365" fmla="*/ 8504 h 10000"/>
                  <a:gd name="connsiteX366" fmla="*/ 2319 w 10000"/>
                  <a:gd name="connsiteY366" fmla="*/ 8484 h 10000"/>
                  <a:gd name="connsiteX367" fmla="*/ 2338 w 10000"/>
                  <a:gd name="connsiteY367" fmla="*/ 8494 h 10000"/>
                  <a:gd name="connsiteX368" fmla="*/ 2338 w 10000"/>
                  <a:gd name="connsiteY368" fmla="*/ 8552 h 10000"/>
                  <a:gd name="connsiteX369" fmla="*/ 2366 w 10000"/>
                  <a:gd name="connsiteY369" fmla="*/ 8572 h 10000"/>
                  <a:gd name="connsiteX370" fmla="*/ 2382 w 10000"/>
                  <a:gd name="connsiteY370" fmla="*/ 8582 h 10000"/>
                  <a:gd name="connsiteX371" fmla="*/ 2435 w 10000"/>
                  <a:gd name="connsiteY371" fmla="*/ 8552 h 10000"/>
                  <a:gd name="connsiteX372" fmla="*/ 2443 w 10000"/>
                  <a:gd name="connsiteY372" fmla="*/ 8552 h 10000"/>
                  <a:gd name="connsiteX373" fmla="*/ 2454 w 10000"/>
                  <a:gd name="connsiteY373" fmla="*/ 8552 h 10000"/>
                  <a:gd name="connsiteX374" fmla="*/ 2471 w 10000"/>
                  <a:gd name="connsiteY374" fmla="*/ 8546 h 10000"/>
                  <a:gd name="connsiteX375" fmla="*/ 2488 w 10000"/>
                  <a:gd name="connsiteY375" fmla="*/ 8536 h 10000"/>
                  <a:gd name="connsiteX376" fmla="*/ 2501 w 10000"/>
                  <a:gd name="connsiteY376" fmla="*/ 8533 h 10000"/>
                  <a:gd name="connsiteX377" fmla="*/ 2512 w 10000"/>
                  <a:gd name="connsiteY377" fmla="*/ 8533 h 10000"/>
                  <a:gd name="connsiteX378" fmla="*/ 2521 w 10000"/>
                  <a:gd name="connsiteY378" fmla="*/ 8546 h 10000"/>
                  <a:gd name="connsiteX379" fmla="*/ 2521 w 10000"/>
                  <a:gd name="connsiteY379" fmla="*/ 8572 h 10000"/>
                  <a:gd name="connsiteX380" fmla="*/ 2535 w 10000"/>
                  <a:gd name="connsiteY380" fmla="*/ 8588 h 10000"/>
                  <a:gd name="connsiteX381" fmla="*/ 2551 w 10000"/>
                  <a:gd name="connsiteY381" fmla="*/ 8582 h 10000"/>
                  <a:gd name="connsiteX382" fmla="*/ 2560 w 10000"/>
                  <a:gd name="connsiteY382" fmla="*/ 8582 h 10000"/>
                  <a:gd name="connsiteX383" fmla="*/ 2573 w 10000"/>
                  <a:gd name="connsiteY383" fmla="*/ 8588 h 10000"/>
                  <a:gd name="connsiteX384" fmla="*/ 2584 w 10000"/>
                  <a:gd name="connsiteY384" fmla="*/ 8591 h 10000"/>
                  <a:gd name="connsiteX385" fmla="*/ 2590 w 10000"/>
                  <a:gd name="connsiteY385" fmla="*/ 8598 h 10000"/>
                  <a:gd name="connsiteX386" fmla="*/ 2598 w 10000"/>
                  <a:gd name="connsiteY386" fmla="*/ 8608 h 10000"/>
                  <a:gd name="connsiteX387" fmla="*/ 2607 w 10000"/>
                  <a:gd name="connsiteY387" fmla="*/ 8617 h 10000"/>
                  <a:gd name="connsiteX388" fmla="*/ 2618 w 10000"/>
                  <a:gd name="connsiteY388" fmla="*/ 8617 h 10000"/>
                  <a:gd name="connsiteX389" fmla="*/ 2640 w 10000"/>
                  <a:gd name="connsiteY389" fmla="*/ 8608 h 10000"/>
                  <a:gd name="connsiteX390" fmla="*/ 2670 w 10000"/>
                  <a:gd name="connsiteY390" fmla="*/ 8598 h 10000"/>
                  <a:gd name="connsiteX391" fmla="*/ 2673 w 10000"/>
                  <a:gd name="connsiteY391" fmla="*/ 8598 h 10000"/>
                  <a:gd name="connsiteX392" fmla="*/ 2690 w 10000"/>
                  <a:gd name="connsiteY392" fmla="*/ 8598 h 10000"/>
                  <a:gd name="connsiteX393" fmla="*/ 2698 w 10000"/>
                  <a:gd name="connsiteY393" fmla="*/ 8598 h 10000"/>
                  <a:gd name="connsiteX394" fmla="*/ 2712 w 10000"/>
                  <a:gd name="connsiteY394" fmla="*/ 8598 h 10000"/>
                  <a:gd name="connsiteX395" fmla="*/ 2726 w 10000"/>
                  <a:gd name="connsiteY395" fmla="*/ 8591 h 10000"/>
                  <a:gd name="connsiteX396" fmla="*/ 2737 w 10000"/>
                  <a:gd name="connsiteY396" fmla="*/ 8588 h 10000"/>
                  <a:gd name="connsiteX397" fmla="*/ 2759 w 10000"/>
                  <a:gd name="connsiteY397" fmla="*/ 8582 h 10000"/>
                  <a:gd name="connsiteX398" fmla="*/ 2770 w 10000"/>
                  <a:gd name="connsiteY398" fmla="*/ 8578 h 10000"/>
                  <a:gd name="connsiteX399" fmla="*/ 2784 w 10000"/>
                  <a:gd name="connsiteY399" fmla="*/ 8572 h 10000"/>
                  <a:gd name="connsiteX400" fmla="*/ 2795 w 10000"/>
                  <a:gd name="connsiteY400" fmla="*/ 8572 h 10000"/>
                  <a:gd name="connsiteX401" fmla="*/ 2803 w 10000"/>
                  <a:gd name="connsiteY401" fmla="*/ 8588 h 10000"/>
                  <a:gd name="connsiteX402" fmla="*/ 2803 w 10000"/>
                  <a:gd name="connsiteY402" fmla="*/ 8591 h 10000"/>
                  <a:gd name="connsiteX403" fmla="*/ 2803 w 10000"/>
                  <a:gd name="connsiteY403" fmla="*/ 8601 h 10000"/>
                  <a:gd name="connsiteX404" fmla="*/ 2809 w 10000"/>
                  <a:gd name="connsiteY404" fmla="*/ 8601 h 10000"/>
                  <a:gd name="connsiteX405" fmla="*/ 2823 w 10000"/>
                  <a:gd name="connsiteY405" fmla="*/ 8598 h 10000"/>
                  <a:gd name="connsiteX406" fmla="*/ 2831 w 10000"/>
                  <a:gd name="connsiteY406" fmla="*/ 8598 h 10000"/>
                  <a:gd name="connsiteX407" fmla="*/ 2839 w 10000"/>
                  <a:gd name="connsiteY407" fmla="*/ 8601 h 10000"/>
                  <a:gd name="connsiteX408" fmla="*/ 2848 w 10000"/>
                  <a:gd name="connsiteY408" fmla="*/ 8598 h 10000"/>
                  <a:gd name="connsiteX409" fmla="*/ 2856 w 10000"/>
                  <a:gd name="connsiteY409" fmla="*/ 8601 h 10000"/>
                  <a:gd name="connsiteX410" fmla="*/ 2859 w 10000"/>
                  <a:gd name="connsiteY410" fmla="*/ 8601 h 10000"/>
                  <a:gd name="connsiteX411" fmla="*/ 2864 w 10000"/>
                  <a:gd name="connsiteY411" fmla="*/ 8598 h 10000"/>
                  <a:gd name="connsiteX412" fmla="*/ 2889 w 10000"/>
                  <a:gd name="connsiteY412" fmla="*/ 8611 h 10000"/>
                  <a:gd name="connsiteX413" fmla="*/ 2906 w 10000"/>
                  <a:gd name="connsiteY413" fmla="*/ 8620 h 10000"/>
                  <a:gd name="connsiteX414" fmla="*/ 2914 w 10000"/>
                  <a:gd name="connsiteY414" fmla="*/ 8627 h 10000"/>
                  <a:gd name="connsiteX415" fmla="*/ 2920 w 10000"/>
                  <a:gd name="connsiteY415" fmla="*/ 8640 h 10000"/>
                  <a:gd name="connsiteX416" fmla="*/ 2922 w 10000"/>
                  <a:gd name="connsiteY416" fmla="*/ 8666 h 10000"/>
                  <a:gd name="connsiteX417" fmla="*/ 2922 w 10000"/>
                  <a:gd name="connsiteY417" fmla="*/ 8692 h 10000"/>
                  <a:gd name="connsiteX418" fmla="*/ 2939 w 10000"/>
                  <a:gd name="connsiteY418" fmla="*/ 8695 h 10000"/>
                  <a:gd name="connsiteX419" fmla="*/ 2953 w 10000"/>
                  <a:gd name="connsiteY419" fmla="*/ 8695 h 10000"/>
                  <a:gd name="connsiteX420" fmla="*/ 2961 w 10000"/>
                  <a:gd name="connsiteY420" fmla="*/ 8695 h 10000"/>
                  <a:gd name="connsiteX421" fmla="*/ 2972 w 10000"/>
                  <a:gd name="connsiteY421" fmla="*/ 8692 h 10000"/>
                  <a:gd name="connsiteX422" fmla="*/ 2981 w 10000"/>
                  <a:gd name="connsiteY422" fmla="*/ 8685 h 10000"/>
                  <a:gd name="connsiteX423" fmla="*/ 2989 w 10000"/>
                  <a:gd name="connsiteY423" fmla="*/ 8685 h 10000"/>
                  <a:gd name="connsiteX424" fmla="*/ 3008 w 10000"/>
                  <a:gd name="connsiteY424" fmla="*/ 8685 h 10000"/>
                  <a:gd name="connsiteX425" fmla="*/ 3028 w 10000"/>
                  <a:gd name="connsiteY425" fmla="*/ 8695 h 10000"/>
                  <a:gd name="connsiteX426" fmla="*/ 3042 w 10000"/>
                  <a:gd name="connsiteY426" fmla="*/ 8695 h 10000"/>
                  <a:gd name="connsiteX427" fmla="*/ 3053 w 10000"/>
                  <a:gd name="connsiteY427" fmla="*/ 8676 h 10000"/>
                  <a:gd name="connsiteX428" fmla="*/ 3061 w 10000"/>
                  <a:gd name="connsiteY428" fmla="*/ 8666 h 10000"/>
                  <a:gd name="connsiteX429" fmla="*/ 3066 w 10000"/>
                  <a:gd name="connsiteY429" fmla="*/ 8656 h 10000"/>
                  <a:gd name="connsiteX430" fmla="*/ 3091 w 10000"/>
                  <a:gd name="connsiteY430" fmla="*/ 8659 h 10000"/>
                  <a:gd name="connsiteX431" fmla="*/ 3105 w 10000"/>
                  <a:gd name="connsiteY431" fmla="*/ 8659 h 10000"/>
                  <a:gd name="connsiteX432" fmla="*/ 3108 w 10000"/>
                  <a:gd name="connsiteY432" fmla="*/ 8650 h 10000"/>
                  <a:gd name="connsiteX433" fmla="*/ 3147 w 10000"/>
                  <a:gd name="connsiteY433" fmla="*/ 8588 h 10000"/>
                  <a:gd name="connsiteX434" fmla="*/ 3150 w 10000"/>
                  <a:gd name="connsiteY434" fmla="*/ 8598 h 10000"/>
                  <a:gd name="connsiteX435" fmla="*/ 3163 w 10000"/>
                  <a:gd name="connsiteY435" fmla="*/ 8601 h 10000"/>
                  <a:gd name="connsiteX436" fmla="*/ 3180 w 10000"/>
                  <a:gd name="connsiteY436" fmla="*/ 8608 h 10000"/>
                  <a:gd name="connsiteX437" fmla="*/ 3188 w 10000"/>
                  <a:gd name="connsiteY437" fmla="*/ 8611 h 10000"/>
                  <a:gd name="connsiteX438" fmla="*/ 3227 w 10000"/>
                  <a:gd name="connsiteY438" fmla="*/ 8620 h 10000"/>
                  <a:gd name="connsiteX439" fmla="*/ 3238 w 10000"/>
                  <a:gd name="connsiteY439" fmla="*/ 8617 h 10000"/>
                  <a:gd name="connsiteX440" fmla="*/ 3247 w 10000"/>
                  <a:gd name="connsiteY440" fmla="*/ 8601 h 10000"/>
                  <a:gd name="connsiteX441" fmla="*/ 3269 w 10000"/>
                  <a:gd name="connsiteY441" fmla="*/ 8611 h 10000"/>
                  <a:gd name="connsiteX442" fmla="*/ 3277 w 10000"/>
                  <a:gd name="connsiteY442" fmla="*/ 8617 h 10000"/>
                  <a:gd name="connsiteX443" fmla="*/ 3285 w 10000"/>
                  <a:gd name="connsiteY443" fmla="*/ 8611 h 10000"/>
                  <a:gd name="connsiteX444" fmla="*/ 3307 w 10000"/>
                  <a:gd name="connsiteY444" fmla="*/ 8611 h 10000"/>
                  <a:gd name="connsiteX445" fmla="*/ 3319 w 10000"/>
                  <a:gd name="connsiteY445" fmla="*/ 8617 h 10000"/>
                  <a:gd name="connsiteX446" fmla="*/ 3324 w 10000"/>
                  <a:gd name="connsiteY446" fmla="*/ 8617 h 10000"/>
                  <a:gd name="connsiteX447" fmla="*/ 3327 w 10000"/>
                  <a:gd name="connsiteY447" fmla="*/ 8620 h 10000"/>
                  <a:gd name="connsiteX448" fmla="*/ 3341 w 10000"/>
                  <a:gd name="connsiteY448" fmla="*/ 8620 h 10000"/>
                  <a:gd name="connsiteX449" fmla="*/ 3357 w 10000"/>
                  <a:gd name="connsiteY449" fmla="*/ 8620 h 10000"/>
                  <a:gd name="connsiteX450" fmla="*/ 3374 w 10000"/>
                  <a:gd name="connsiteY450" fmla="*/ 8620 h 10000"/>
                  <a:gd name="connsiteX451" fmla="*/ 3382 w 10000"/>
                  <a:gd name="connsiteY451" fmla="*/ 8620 h 10000"/>
                  <a:gd name="connsiteX452" fmla="*/ 3399 w 10000"/>
                  <a:gd name="connsiteY452" fmla="*/ 8611 h 10000"/>
                  <a:gd name="connsiteX453" fmla="*/ 3413 w 10000"/>
                  <a:gd name="connsiteY453" fmla="*/ 8601 h 10000"/>
                  <a:gd name="connsiteX454" fmla="*/ 3421 w 10000"/>
                  <a:gd name="connsiteY454" fmla="*/ 8588 h 10000"/>
                  <a:gd name="connsiteX455" fmla="*/ 3421 w 10000"/>
                  <a:gd name="connsiteY455" fmla="*/ 8572 h 10000"/>
                  <a:gd name="connsiteX456" fmla="*/ 3421 w 10000"/>
                  <a:gd name="connsiteY456" fmla="*/ 8552 h 10000"/>
                  <a:gd name="connsiteX457" fmla="*/ 3424 w 10000"/>
                  <a:gd name="connsiteY457" fmla="*/ 8533 h 10000"/>
                  <a:gd name="connsiteX458" fmla="*/ 3432 w 10000"/>
                  <a:gd name="connsiteY458" fmla="*/ 8523 h 10000"/>
                  <a:gd name="connsiteX459" fmla="*/ 3446 w 10000"/>
                  <a:gd name="connsiteY459" fmla="*/ 8523 h 10000"/>
                  <a:gd name="connsiteX460" fmla="*/ 3457 w 10000"/>
                  <a:gd name="connsiteY460" fmla="*/ 8523 h 10000"/>
                  <a:gd name="connsiteX461" fmla="*/ 3476 w 10000"/>
                  <a:gd name="connsiteY461" fmla="*/ 8533 h 10000"/>
                  <a:gd name="connsiteX462" fmla="*/ 3485 w 10000"/>
                  <a:gd name="connsiteY462" fmla="*/ 8536 h 10000"/>
                  <a:gd name="connsiteX463" fmla="*/ 3501 w 10000"/>
                  <a:gd name="connsiteY463" fmla="*/ 8527 h 10000"/>
                  <a:gd name="connsiteX464" fmla="*/ 3504 w 10000"/>
                  <a:gd name="connsiteY464" fmla="*/ 8514 h 10000"/>
                  <a:gd name="connsiteX465" fmla="*/ 3510 w 10000"/>
                  <a:gd name="connsiteY465" fmla="*/ 8497 h 10000"/>
                  <a:gd name="connsiteX466" fmla="*/ 3537 w 10000"/>
                  <a:gd name="connsiteY466" fmla="*/ 8484 h 10000"/>
                  <a:gd name="connsiteX467" fmla="*/ 3562 w 10000"/>
                  <a:gd name="connsiteY467" fmla="*/ 8488 h 10000"/>
                  <a:gd name="connsiteX468" fmla="*/ 3568 w 10000"/>
                  <a:gd name="connsiteY468" fmla="*/ 8484 h 10000"/>
                  <a:gd name="connsiteX469" fmla="*/ 3584 w 10000"/>
                  <a:gd name="connsiteY469" fmla="*/ 8494 h 10000"/>
                  <a:gd name="connsiteX470" fmla="*/ 3593 w 10000"/>
                  <a:gd name="connsiteY470" fmla="*/ 8507 h 10000"/>
                  <a:gd name="connsiteX471" fmla="*/ 3618 w 10000"/>
                  <a:gd name="connsiteY471" fmla="*/ 8497 h 10000"/>
                  <a:gd name="connsiteX472" fmla="*/ 3643 w 10000"/>
                  <a:gd name="connsiteY472" fmla="*/ 8475 h 10000"/>
                  <a:gd name="connsiteX473" fmla="*/ 3657 w 10000"/>
                  <a:gd name="connsiteY473" fmla="*/ 8478 h 10000"/>
                  <a:gd name="connsiteX474" fmla="*/ 3670 w 10000"/>
                  <a:gd name="connsiteY474" fmla="*/ 8475 h 10000"/>
                  <a:gd name="connsiteX475" fmla="*/ 3673 w 10000"/>
                  <a:gd name="connsiteY475" fmla="*/ 8468 h 10000"/>
                  <a:gd name="connsiteX476" fmla="*/ 3681 w 10000"/>
                  <a:gd name="connsiteY476" fmla="*/ 8468 h 10000"/>
                  <a:gd name="connsiteX477" fmla="*/ 3698 w 10000"/>
                  <a:gd name="connsiteY477" fmla="*/ 8478 h 10000"/>
                  <a:gd name="connsiteX478" fmla="*/ 3720 w 10000"/>
                  <a:gd name="connsiteY478" fmla="*/ 8497 h 10000"/>
                  <a:gd name="connsiteX479" fmla="*/ 3715 w 10000"/>
                  <a:gd name="connsiteY479" fmla="*/ 8504 h 10000"/>
                  <a:gd name="connsiteX480" fmla="*/ 3729 w 10000"/>
                  <a:gd name="connsiteY480" fmla="*/ 8514 h 10000"/>
                  <a:gd name="connsiteX481" fmla="*/ 3729 w 10000"/>
                  <a:gd name="connsiteY481" fmla="*/ 8517 h 10000"/>
                  <a:gd name="connsiteX482" fmla="*/ 3740 w 10000"/>
                  <a:gd name="connsiteY482" fmla="*/ 8527 h 10000"/>
                  <a:gd name="connsiteX483" fmla="*/ 3759 w 10000"/>
                  <a:gd name="connsiteY483" fmla="*/ 8517 h 10000"/>
                  <a:gd name="connsiteX484" fmla="*/ 3762 w 10000"/>
                  <a:gd name="connsiteY484" fmla="*/ 8504 h 10000"/>
                  <a:gd name="connsiteX485" fmla="*/ 3770 w 10000"/>
                  <a:gd name="connsiteY485" fmla="*/ 8488 h 10000"/>
                  <a:gd name="connsiteX486" fmla="*/ 3778 w 10000"/>
                  <a:gd name="connsiteY486" fmla="*/ 8484 h 10000"/>
                  <a:gd name="connsiteX487" fmla="*/ 3792 w 10000"/>
                  <a:gd name="connsiteY487" fmla="*/ 8475 h 10000"/>
                  <a:gd name="connsiteX488" fmla="*/ 3803 w 10000"/>
                  <a:gd name="connsiteY488" fmla="*/ 8478 h 10000"/>
                  <a:gd name="connsiteX489" fmla="*/ 3809 w 10000"/>
                  <a:gd name="connsiteY489" fmla="*/ 8475 h 10000"/>
                  <a:gd name="connsiteX490" fmla="*/ 3825 w 10000"/>
                  <a:gd name="connsiteY490" fmla="*/ 8465 h 10000"/>
                  <a:gd name="connsiteX491" fmla="*/ 3834 w 10000"/>
                  <a:gd name="connsiteY491" fmla="*/ 8468 h 10000"/>
                  <a:gd name="connsiteX492" fmla="*/ 3842 w 10000"/>
                  <a:gd name="connsiteY492" fmla="*/ 8478 h 10000"/>
                  <a:gd name="connsiteX493" fmla="*/ 3850 w 10000"/>
                  <a:gd name="connsiteY493" fmla="*/ 8478 h 10000"/>
                  <a:gd name="connsiteX494" fmla="*/ 3859 w 10000"/>
                  <a:gd name="connsiteY494" fmla="*/ 8484 h 10000"/>
                  <a:gd name="connsiteX495" fmla="*/ 3873 w 10000"/>
                  <a:gd name="connsiteY495" fmla="*/ 8494 h 10000"/>
                  <a:gd name="connsiteX496" fmla="*/ 3875 w 10000"/>
                  <a:gd name="connsiteY496" fmla="*/ 8507 h 10000"/>
                  <a:gd name="connsiteX497" fmla="*/ 3881 w 10000"/>
                  <a:gd name="connsiteY497" fmla="*/ 8527 h 10000"/>
                  <a:gd name="connsiteX498" fmla="*/ 3875 w 10000"/>
                  <a:gd name="connsiteY498" fmla="*/ 8546 h 10000"/>
                  <a:gd name="connsiteX499" fmla="*/ 3892 w 10000"/>
                  <a:gd name="connsiteY499" fmla="*/ 8546 h 10000"/>
                  <a:gd name="connsiteX500" fmla="*/ 3900 w 10000"/>
                  <a:gd name="connsiteY500" fmla="*/ 8543 h 10000"/>
                  <a:gd name="connsiteX501" fmla="*/ 3906 w 10000"/>
                  <a:gd name="connsiteY501" fmla="*/ 8543 h 10000"/>
                  <a:gd name="connsiteX502" fmla="*/ 3922 w 10000"/>
                  <a:gd name="connsiteY502" fmla="*/ 8552 h 10000"/>
                  <a:gd name="connsiteX503" fmla="*/ 3939 w 10000"/>
                  <a:gd name="connsiteY503" fmla="*/ 8559 h 10000"/>
                  <a:gd name="connsiteX504" fmla="*/ 3953 w 10000"/>
                  <a:gd name="connsiteY504" fmla="*/ 8572 h 10000"/>
                  <a:gd name="connsiteX505" fmla="*/ 3956 w 10000"/>
                  <a:gd name="connsiteY505" fmla="*/ 8588 h 10000"/>
                  <a:gd name="connsiteX506" fmla="*/ 3956 w 10000"/>
                  <a:gd name="connsiteY506" fmla="*/ 8608 h 10000"/>
                  <a:gd name="connsiteX507" fmla="*/ 3972 w 10000"/>
                  <a:gd name="connsiteY507" fmla="*/ 8608 h 10000"/>
                  <a:gd name="connsiteX508" fmla="*/ 3986 w 10000"/>
                  <a:gd name="connsiteY508" fmla="*/ 8608 h 10000"/>
                  <a:gd name="connsiteX509" fmla="*/ 3997 w 10000"/>
                  <a:gd name="connsiteY509" fmla="*/ 8608 h 10000"/>
                  <a:gd name="connsiteX510" fmla="*/ 4006 w 10000"/>
                  <a:gd name="connsiteY510" fmla="*/ 8608 h 10000"/>
                  <a:gd name="connsiteX511" fmla="*/ 4006 w 10000"/>
                  <a:gd name="connsiteY511" fmla="*/ 8611 h 10000"/>
                  <a:gd name="connsiteX512" fmla="*/ 4011 w 10000"/>
                  <a:gd name="connsiteY512" fmla="*/ 8611 h 10000"/>
                  <a:gd name="connsiteX513" fmla="*/ 4022 w 10000"/>
                  <a:gd name="connsiteY513" fmla="*/ 8620 h 10000"/>
                  <a:gd name="connsiteX514" fmla="*/ 4042 w 10000"/>
                  <a:gd name="connsiteY514" fmla="*/ 8620 h 10000"/>
                  <a:gd name="connsiteX515" fmla="*/ 4050 w 10000"/>
                  <a:gd name="connsiteY515" fmla="*/ 8617 h 10000"/>
                  <a:gd name="connsiteX516" fmla="*/ 4069 w 10000"/>
                  <a:gd name="connsiteY516" fmla="*/ 8620 h 10000"/>
                  <a:gd name="connsiteX517" fmla="*/ 4086 w 10000"/>
                  <a:gd name="connsiteY517" fmla="*/ 8630 h 10000"/>
                  <a:gd name="connsiteX518" fmla="*/ 4108 w 10000"/>
                  <a:gd name="connsiteY518" fmla="*/ 8627 h 10000"/>
                  <a:gd name="connsiteX519" fmla="*/ 4125 w 10000"/>
                  <a:gd name="connsiteY519" fmla="*/ 8620 h 10000"/>
                  <a:gd name="connsiteX520" fmla="*/ 4133 w 10000"/>
                  <a:gd name="connsiteY520" fmla="*/ 8611 h 10000"/>
                  <a:gd name="connsiteX521" fmla="*/ 4139 w 10000"/>
                  <a:gd name="connsiteY521" fmla="*/ 8608 h 10000"/>
                  <a:gd name="connsiteX522" fmla="*/ 4147 w 10000"/>
                  <a:gd name="connsiteY522" fmla="*/ 8601 h 10000"/>
                  <a:gd name="connsiteX523" fmla="*/ 4155 w 10000"/>
                  <a:gd name="connsiteY523" fmla="*/ 8591 h 10000"/>
                  <a:gd name="connsiteX524" fmla="*/ 4166 w 10000"/>
                  <a:gd name="connsiteY524" fmla="*/ 8582 h 10000"/>
                  <a:gd name="connsiteX525" fmla="*/ 4183 w 10000"/>
                  <a:gd name="connsiteY525" fmla="*/ 8569 h 10000"/>
                  <a:gd name="connsiteX526" fmla="*/ 4191 w 10000"/>
                  <a:gd name="connsiteY526" fmla="*/ 8562 h 10000"/>
                  <a:gd name="connsiteX527" fmla="*/ 4208 w 10000"/>
                  <a:gd name="connsiteY527" fmla="*/ 8552 h 10000"/>
                  <a:gd name="connsiteX528" fmla="*/ 4230 w 10000"/>
                  <a:gd name="connsiteY528" fmla="*/ 8552 h 10000"/>
                  <a:gd name="connsiteX529" fmla="*/ 4238 w 10000"/>
                  <a:gd name="connsiteY529" fmla="*/ 8559 h 10000"/>
                  <a:gd name="connsiteX530" fmla="*/ 4247 w 10000"/>
                  <a:gd name="connsiteY530" fmla="*/ 8572 h 10000"/>
                  <a:gd name="connsiteX531" fmla="*/ 4252 w 10000"/>
                  <a:gd name="connsiteY531" fmla="*/ 8578 h 10000"/>
                  <a:gd name="connsiteX532" fmla="*/ 4263 w 10000"/>
                  <a:gd name="connsiteY532" fmla="*/ 8582 h 10000"/>
                  <a:gd name="connsiteX533" fmla="*/ 4277 w 10000"/>
                  <a:gd name="connsiteY533" fmla="*/ 8572 h 10000"/>
                  <a:gd name="connsiteX534" fmla="*/ 4294 w 10000"/>
                  <a:gd name="connsiteY534" fmla="*/ 8559 h 10000"/>
                  <a:gd name="connsiteX535" fmla="*/ 4302 w 10000"/>
                  <a:gd name="connsiteY535" fmla="*/ 8546 h 10000"/>
                  <a:gd name="connsiteX536" fmla="*/ 4310 w 10000"/>
                  <a:gd name="connsiteY536" fmla="*/ 8543 h 10000"/>
                  <a:gd name="connsiteX537" fmla="*/ 4313 w 10000"/>
                  <a:gd name="connsiteY537" fmla="*/ 8543 h 10000"/>
                  <a:gd name="connsiteX538" fmla="*/ 4332 w 10000"/>
                  <a:gd name="connsiteY538" fmla="*/ 8546 h 10000"/>
                  <a:gd name="connsiteX539" fmla="*/ 4335 w 10000"/>
                  <a:gd name="connsiteY539" fmla="*/ 8559 h 10000"/>
                  <a:gd name="connsiteX540" fmla="*/ 4349 w 10000"/>
                  <a:gd name="connsiteY540" fmla="*/ 8588 h 10000"/>
                  <a:gd name="connsiteX541" fmla="*/ 4360 w 10000"/>
                  <a:gd name="connsiteY541" fmla="*/ 8591 h 10000"/>
                  <a:gd name="connsiteX542" fmla="*/ 4366 w 10000"/>
                  <a:gd name="connsiteY542" fmla="*/ 8591 h 10000"/>
                  <a:gd name="connsiteX543" fmla="*/ 4382 w 10000"/>
                  <a:gd name="connsiteY543" fmla="*/ 8598 h 10000"/>
                  <a:gd name="connsiteX544" fmla="*/ 4385 w 10000"/>
                  <a:gd name="connsiteY544" fmla="*/ 8598 h 10000"/>
                  <a:gd name="connsiteX545" fmla="*/ 4402 w 10000"/>
                  <a:gd name="connsiteY545" fmla="*/ 8598 h 10000"/>
                  <a:gd name="connsiteX546" fmla="*/ 4421 w 10000"/>
                  <a:gd name="connsiteY546" fmla="*/ 8591 h 10000"/>
                  <a:gd name="connsiteX547" fmla="*/ 4440 w 10000"/>
                  <a:gd name="connsiteY547" fmla="*/ 8591 h 10000"/>
                  <a:gd name="connsiteX548" fmla="*/ 4449 w 10000"/>
                  <a:gd name="connsiteY548" fmla="*/ 8598 h 10000"/>
                  <a:gd name="connsiteX549" fmla="*/ 4454 w 10000"/>
                  <a:gd name="connsiteY549" fmla="*/ 8617 h 10000"/>
                  <a:gd name="connsiteX550" fmla="*/ 4463 w 10000"/>
                  <a:gd name="connsiteY550" fmla="*/ 8608 h 10000"/>
                  <a:gd name="connsiteX551" fmla="*/ 4474 w 10000"/>
                  <a:gd name="connsiteY551" fmla="*/ 8608 h 10000"/>
                  <a:gd name="connsiteX552" fmla="*/ 4490 w 10000"/>
                  <a:gd name="connsiteY552" fmla="*/ 8617 h 10000"/>
                  <a:gd name="connsiteX553" fmla="*/ 4504 w 10000"/>
                  <a:gd name="connsiteY553" fmla="*/ 8617 h 10000"/>
                  <a:gd name="connsiteX554" fmla="*/ 4518 w 10000"/>
                  <a:gd name="connsiteY554" fmla="*/ 8617 h 10000"/>
                  <a:gd name="connsiteX555" fmla="*/ 4535 w 10000"/>
                  <a:gd name="connsiteY555" fmla="*/ 8611 h 10000"/>
                  <a:gd name="connsiteX556" fmla="*/ 4546 w 10000"/>
                  <a:gd name="connsiteY556" fmla="*/ 8611 h 10000"/>
                  <a:gd name="connsiteX557" fmla="*/ 4562 w 10000"/>
                  <a:gd name="connsiteY557" fmla="*/ 8611 h 10000"/>
                  <a:gd name="connsiteX558" fmla="*/ 4571 w 10000"/>
                  <a:gd name="connsiteY558" fmla="*/ 8611 h 10000"/>
                  <a:gd name="connsiteX559" fmla="*/ 4579 w 10000"/>
                  <a:gd name="connsiteY559" fmla="*/ 8608 h 10000"/>
                  <a:gd name="connsiteX560" fmla="*/ 4584 w 10000"/>
                  <a:gd name="connsiteY560" fmla="*/ 8608 h 10000"/>
                  <a:gd name="connsiteX561" fmla="*/ 4601 w 10000"/>
                  <a:gd name="connsiteY561" fmla="*/ 8617 h 10000"/>
                  <a:gd name="connsiteX562" fmla="*/ 4609 w 10000"/>
                  <a:gd name="connsiteY562" fmla="*/ 8627 h 10000"/>
                  <a:gd name="connsiteX563" fmla="*/ 4618 w 10000"/>
                  <a:gd name="connsiteY563" fmla="*/ 8637 h 10000"/>
                  <a:gd name="connsiteX564" fmla="*/ 4618 w 10000"/>
                  <a:gd name="connsiteY564" fmla="*/ 8646 h 10000"/>
                  <a:gd name="connsiteX565" fmla="*/ 4634 w 10000"/>
                  <a:gd name="connsiteY565" fmla="*/ 8656 h 10000"/>
                  <a:gd name="connsiteX566" fmla="*/ 4640 w 10000"/>
                  <a:gd name="connsiteY566" fmla="*/ 8659 h 10000"/>
                  <a:gd name="connsiteX567" fmla="*/ 4651 w 10000"/>
                  <a:gd name="connsiteY567" fmla="*/ 8666 h 10000"/>
                  <a:gd name="connsiteX568" fmla="*/ 4657 w 10000"/>
                  <a:gd name="connsiteY568" fmla="*/ 8659 h 10000"/>
                  <a:gd name="connsiteX569" fmla="*/ 4668 w 10000"/>
                  <a:gd name="connsiteY569" fmla="*/ 8650 h 10000"/>
                  <a:gd name="connsiteX570" fmla="*/ 4676 w 10000"/>
                  <a:gd name="connsiteY570" fmla="*/ 8650 h 10000"/>
                  <a:gd name="connsiteX571" fmla="*/ 4690 w 10000"/>
                  <a:gd name="connsiteY571" fmla="*/ 8650 h 10000"/>
                  <a:gd name="connsiteX572" fmla="*/ 4698 w 10000"/>
                  <a:gd name="connsiteY572" fmla="*/ 8650 h 10000"/>
                  <a:gd name="connsiteX573" fmla="*/ 4704 w 10000"/>
                  <a:gd name="connsiteY573" fmla="*/ 8650 h 10000"/>
                  <a:gd name="connsiteX574" fmla="*/ 4706 w 10000"/>
                  <a:gd name="connsiteY574" fmla="*/ 8659 h 10000"/>
                  <a:gd name="connsiteX575" fmla="*/ 4706 w 10000"/>
                  <a:gd name="connsiteY575" fmla="*/ 8666 h 10000"/>
                  <a:gd name="connsiteX576" fmla="*/ 4723 w 10000"/>
                  <a:gd name="connsiteY576" fmla="*/ 8682 h 10000"/>
                  <a:gd name="connsiteX577" fmla="*/ 4737 w 10000"/>
                  <a:gd name="connsiteY577" fmla="*/ 8682 h 10000"/>
                  <a:gd name="connsiteX578" fmla="*/ 4745 w 10000"/>
                  <a:gd name="connsiteY578" fmla="*/ 8676 h 10000"/>
                  <a:gd name="connsiteX579" fmla="*/ 4756 w 10000"/>
                  <a:gd name="connsiteY579" fmla="*/ 8666 h 10000"/>
                  <a:gd name="connsiteX580" fmla="*/ 4765 w 10000"/>
                  <a:gd name="connsiteY580" fmla="*/ 8666 h 10000"/>
                  <a:gd name="connsiteX581" fmla="*/ 4765 w 10000"/>
                  <a:gd name="connsiteY581" fmla="*/ 8682 h 10000"/>
                  <a:gd name="connsiteX582" fmla="*/ 4770 w 10000"/>
                  <a:gd name="connsiteY582" fmla="*/ 8701 h 10000"/>
                  <a:gd name="connsiteX583" fmla="*/ 4778 w 10000"/>
                  <a:gd name="connsiteY583" fmla="*/ 8705 h 10000"/>
                  <a:gd name="connsiteX584" fmla="*/ 4795 w 10000"/>
                  <a:gd name="connsiteY584" fmla="*/ 8714 h 10000"/>
                  <a:gd name="connsiteX585" fmla="*/ 4812 w 10000"/>
                  <a:gd name="connsiteY585" fmla="*/ 8714 h 10000"/>
                  <a:gd name="connsiteX586" fmla="*/ 4825 w 10000"/>
                  <a:gd name="connsiteY586" fmla="*/ 8705 h 10000"/>
                  <a:gd name="connsiteX587" fmla="*/ 4825 w 10000"/>
                  <a:gd name="connsiteY587" fmla="*/ 8701 h 10000"/>
                  <a:gd name="connsiteX588" fmla="*/ 4828 w 10000"/>
                  <a:gd name="connsiteY588" fmla="*/ 8701 h 10000"/>
                  <a:gd name="connsiteX589" fmla="*/ 4837 w 10000"/>
                  <a:gd name="connsiteY589" fmla="*/ 8692 h 10000"/>
                  <a:gd name="connsiteX590" fmla="*/ 4842 w 10000"/>
                  <a:gd name="connsiteY590" fmla="*/ 8685 h 10000"/>
                  <a:gd name="connsiteX591" fmla="*/ 4859 w 10000"/>
                  <a:gd name="connsiteY591" fmla="*/ 8692 h 10000"/>
                  <a:gd name="connsiteX592" fmla="*/ 4870 w 10000"/>
                  <a:gd name="connsiteY592" fmla="*/ 8701 h 10000"/>
                  <a:gd name="connsiteX593" fmla="*/ 4878 w 10000"/>
                  <a:gd name="connsiteY593" fmla="*/ 8714 h 10000"/>
                  <a:gd name="connsiteX594" fmla="*/ 4892 w 10000"/>
                  <a:gd name="connsiteY594" fmla="*/ 8724 h 10000"/>
                  <a:gd name="connsiteX595" fmla="*/ 4900 w 10000"/>
                  <a:gd name="connsiteY595" fmla="*/ 8724 h 10000"/>
                  <a:gd name="connsiteX596" fmla="*/ 4906 w 10000"/>
                  <a:gd name="connsiteY596" fmla="*/ 8705 h 10000"/>
                  <a:gd name="connsiteX597" fmla="*/ 4925 w 10000"/>
                  <a:gd name="connsiteY597" fmla="*/ 8724 h 10000"/>
                  <a:gd name="connsiteX598" fmla="*/ 4939 w 10000"/>
                  <a:gd name="connsiteY598" fmla="*/ 8701 h 10000"/>
                  <a:gd name="connsiteX599" fmla="*/ 4950 w 10000"/>
                  <a:gd name="connsiteY599" fmla="*/ 8695 h 10000"/>
                  <a:gd name="connsiteX600" fmla="*/ 4956 w 10000"/>
                  <a:gd name="connsiteY600" fmla="*/ 8692 h 10000"/>
                  <a:gd name="connsiteX601" fmla="*/ 4986 w 10000"/>
                  <a:gd name="connsiteY601" fmla="*/ 8705 h 10000"/>
                  <a:gd name="connsiteX602" fmla="*/ 5003 w 10000"/>
                  <a:gd name="connsiteY602" fmla="*/ 8701 h 10000"/>
                  <a:gd name="connsiteX603" fmla="*/ 5011 w 10000"/>
                  <a:gd name="connsiteY603" fmla="*/ 8692 h 10000"/>
                  <a:gd name="connsiteX604" fmla="*/ 5028 w 10000"/>
                  <a:gd name="connsiteY604" fmla="*/ 8682 h 10000"/>
                  <a:gd name="connsiteX605" fmla="*/ 5030 w 10000"/>
                  <a:gd name="connsiteY605" fmla="*/ 8659 h 10000"/>
                  <a:gd name="connsiteX606" fmla="*/ 5039 w 10000"/>
                  <a:gd name="connsiteY606" fmla="*/ 8656 h 10000"/>
                  <a:gd name="connsiteX607" fmla="*/ 5053 w 10000"/>
                  <a:gd name="connsiteY607" fmla="*/ 8669 h 10000"/>
                  <a:gd name="connsiteX608" fmla="*/ 5061 w 10000"/>
                  <a:gd name="connsiteY608" fmla="*/ 8669 h 10000"/>
                  <a:gd name="connsiteX609" fmla="*/ 5061 w 10000"/>
                  <a:gd name="connsiteY609" fmla="*/ 8676 h 10000"/>
                  <a:gd name="connsiteX610" fmla="*/ 5069 w 10000"/>
                  <a:gd name="connsiteY610" fmla="*/ 8669 h 10000"/>
                  <a:gd name="connsiteX611" fmla="*/ 5083 w 10000"/>
                  <a:gd name="connsiteY611" fmla="*/ 8669 h 10000"/>
                  <a:gd name="connsiteX612" fmla="*/ 5100 w 10000"/>
                  <a:gd name="connsiteY612" fmla="*/ 8669 h 10000"/>
                  <a:gd name="connsiteX613" fmla="*/ 5119 w 10000"/>
                  <a:gd name="connsiteY613" fmla="*/ 8682 h 10000"/>
                  <a:gd name="connsiteX614" fmla="*/ 5136 w 10000"/>
                  <a:gd name="connsiteY614" fmla="*/ 8692 h 10000"/>
                  <a:gd name="connsiteX615" fmla="*/ 5161 w 10000"/>
                  <a:gd name="connsiteY615" fmla="*/ 8701 h 10000"/>
                  <a:gd name="connsiteX616" fmla="*/ 5183 w 10000"/>
                  <a:gd name="connsiteY616" fmla="*/ 8701 h 10000"/>
                  <a:gd name="connsiteX617" fmla="*/ 5199 w 10000"/>
                  <a:gd name="connsiteY617" fmla="*/ 8701 h 10000"/>
                  <a:gd name="connsiteX618" fmla="*/ 5213 w 10000"/>
                  <a:gd name="connsiteY618" fmla="*/ 8705 h 10000"/>
                  <a:gd name="connsiteX619" fmla="*/ 5224 w 10000"/>
                  <a:gd name="connsiteY619" fmla="*/ 8701 h 10000"/>
                  <a:gd name="connsiteX620" fmla="*/ 5230 w 10000"/>
                  <a:gd name="connsiteY620" fmla="*/ 8701 h 10000"/>
                  <a:gd name="connsiteX621" fmla="*/ 5241 w 10000"/>
                  <a:gd name="connsiteY621" fmla="*/ 8676 h 10000"/>
                  <a:gd name="connsiteX622" fmla="*/ 5247 w 10000"/>
                  <a:gd name="connsiteY622" fmla="*/ 8666 h 10000"/>
                  <a:gd name="connsiteX623" fmla="*/ 5249 w 10000"/>
                  <a:gd name="connsiteY623" fmla="*/ 8646 h 10000"/>
                  <a:gd name="connsiteX624" fmla="*/ 5249 w 10000"/>
                  <a:gd name="connsiteY624" fmla="*/ 8650 h 10000"/>
                  <a:gd name="connsiteX625" fmla="*/ 5255 w 10000"/>
                  <a:gd name="connsiteY625" fmla="*/ 8646 h 10000"/>
                  <a:gd name="connsiteX626" fmla="*/ 5271 w 10000"/>
                  <a:gd name="connsiteY626" fmla="*/ 8650 h 10000"/>
                  <a:gd name="connsiteX627" fmla="*/ 5288 w 10000"/>
                  <a:gd name="connsiteY627" fmla="*/ 8666 h 10000"/>
                  <a:gd name="connsiteX628" fmla="*/ 5296 w 10000"/>
                  <a:gd name="connsiteY628" fmla="*/ 8666 h 10000"/>
                  <a:gd name="connsiteX629" fmla="*/ 5310 w 10000"/>
                  <a:gd name="connsiteY629" fmla="*/ 8656 h 10000"/>
                  <a:gd name="connsiteX630" fmla="*/ 5321 w 10000"/>
                  <a:gd name="connsiteY630" fmla="*/ 8650 h 10000"/>
                  <a:gd name="connsiteX631" fmla="*/ 5338 w 10000"/>
                  <a:gd name="connsiteY631" fmla="*/ 8650 h 10000"/>
                  <a:gd name="connsiteX632" fmla="*/ 5360 w 10000"/>
                  <a:gd name="connsiteY632" fmla="*/ 8640 h 10000"/>
                  <a:gd name="connsiteX633" fmla="*/ 5366 w 10000"/>
                  <a:gd name="connsiteY633" fmla="*/ 8637 h 10000"/>
                  <a:gd name="connsiteX634" fmla="*/ 5368 w 10000"/>
                  <a:gd name="connsiteY634" fmla="*/ 8637 h 10000"/>
                  <a:gd name="connsiteX635" fmla="*/ 5382 w 10000"/>
                  <a:gd name="connsiteY635" fmla="*/ 8630 h 10000"/>
                  <a:gd name="connsiteX636" fmla="*/ 5391 w 10000"/>
                  <a:gd name="connsiteY636" fmla="*/ 8630 h 10000"/>
                  <a:gd name="connsiteX637" fmla="*/ 5402 w 10000"/>
                  <a:gd name="connsiteY637" fmla="*/ 8637 h 10000"/>
                  <a:gd name="connsiteX638" fmla="*/ 5418 w 10000"/>
                  <a:gd name="connsiteY638" fmla="*/ 8656 h 10000"/>
                  <a:gd name="connsiteX639" fmla="*/ 5432 w 10000"/>
                  <a:gd name="connsiteY639" fmla="*/ 8666 h 10000"/>
                  <a:gd name="connsiteX640" fmla="*/ 5443 w 10000"/>
                  <a:gd name="connsiteY640" fmla="*/ 8682 h 10000"/>
                  <a:gd name="connsiteX641" fmla="*/ 5457 w 10000"/>
                  <a:gd name="connsiteY641" fmla="*/ 8692 h 10000"/>
                  <a:gd name="connsiteX642" fmla="*/ 5471 w 10000"/>
                  <a:gd name="connsiteY642" fmla="*/ 8705 h 10000"/>
                  <a:gd name="connsiteX643" fmla="*/ 5488 w 10000"/>
                  <a:gd name="connsiteY643" fmla="*/ 8711 h 10000"/>
                  <a:gd name="connsiteX644" fmla="*/ 5490 w 10000"/>
                  <a:gd name="connsiteY644" fmla="*/ 8721 h 10000"/>
                  <a:gd name="connsiteX645" fmla="*/ 5512 w 10000"/>
                  <a:gd name="connsiteY645" fmla="*/ 8724 h 10000"/>
                  <a:gd name="connsiteX646" fmla="*/ 5521 w 10000"/>
                  <a:gd name="connsiteY646" fmla="*/ 8714 h 10000"/>
                  <a:gd name="connsiteX647" fmla="*/ 5524 w 10000"/>
                  <a:gd name="connsiteY647" fmla="*/ 8714 h 10000"/>
                  <a:gd name="connsiteX648" fmla="*/ 5532 w 10000"/>
                  <a:gd name="connsiteY648" fmla="*/ 8721 h 10000"/>
                  <a:gd name="connsiteX649" fmla="*/ 5540 w 10000"/>
                  <a:gd name="connsiteY649" fmla="*/ 8724 h 10000"/>
                  <a:gd name="connsiteX650" fmla="*/ 5562 w 10000"/>
                  <a:gd name="connsiteY650" fmla="*/ 8750 h 10000"/>
                  <a:gd name="connsiteX651" fmla="*/ 5562 w 10000"/>
                  <a:gd name="connsiteY651" fmla="*/ 8760 h 10000"/>
                  <a:gd name="connsiteX652" fmla="*/ 5571 w 10000"/>
                  <a:gd name="connsiteY652" fmla="*/ 8782 h 10000"/>
                  <a:gd name="connsiteX653" fmla="*/ 5579 w 10000"/>
                  <a:gd name="connsiteY653" fmla="*/ 8789 h 10000"/>
                  <a:gd name="connsiteX654" fmla="*/ 5593 w 10000"/>
                  <a:gd name="connsiteY654" fmla="*/ 8789 h 10000"/>
                  <a:gd name="connsiteX655" fmla="*/ 5596 w 10000"/>
                  <a:gd name="connsiteY655" fmla="*/ 8789 h 10000"/>
                  <a:gd name="connsiteX656" fmla="*/ 5626 w 10000"/>
                  <a:gd name="connsiteY656" fmla="*/ 8782 h 10000"/>
                  <a:gd name="connsiteX657" fmla="*/ 5629 w 10000"/>
                  <a:gd name="connsiteY657" fmla="*/ 8782 h 10000"/>
                  <a:gd name="connsiteX658" fmla="*/ 5637 w 10000"/>
                  <a:gd name="connsiteY658" fmla="*/ 8779 h 10000"/>
                  <a:gd name="connsiteX659" fmla="*/ 5648 w 10000"/>
                  <a:gd name="connsiteY659" fmla="*/ 8789 h 10000"/>
                  <a:gd name="connsiteX660" fmla="*/ 5665 w 10000"/>
                  <a:gd name="connsiteY660" fmla="*/ 8795 h 10000"/>
                  <a:gd name="connsiteX661" fmla="*/ 5676 w 10000"/>
                  <a:gd name="connsiteY661" fmla="*/ 8789 h 10000"/>
                  <a:gd name="connsiteX662" fmla="*/ 5684 w 10000"/>
                  <a:gd name="connsiteY662" fmla="*/ 8782 h 10000"/>
                  <a:gd name="connsiteX663" fmla="*/ 5693 w 10000"/>
                  <a:gd name="connsiteY663" fmla="*/ 8789 h 10000"/>
                  <a:gd name="connsiteX664" fmla="*/ 5715 w 10000"/>
                  <a:gd name="connsiteY664" fmla="*/ 8808 h 10000"/>
                  <a:gd name="connsiteX665" fmla="*/ 5731 w 10000"/>
                  <a:gd name="connsiteY665" fmla="*/ 8808 h 10000"/>
                  <a:gd name="connsiteX666" fmla="*/ 5740 w 10000"/>
                  <a:gd name="connsiteY666" fmla="*/ 8808 h 10000"/>
                  <a:gd name="connsiteX667" fmla="*/ 5765 w 10000"/>
                  <a:gd name="connsiteY667" fmla="*/ 8818 h 10000"/>
                  <a:gd name="connsiteX668" fmla="*/ 5781 w 10000"/>
                  <a:gd name="connsiteY668" fmla="*/ 8824 h 10000"/>
                  <a:gd name="connsiteX669" fmla="*/ 5798 w 10000"/>
                  <a:gd name="connsiteY669" fmla="*/ 8834 h 10000"/>
                  <a:gd name="connsiteX670" fmla="*/ 5814 w 10000"/>
                  <a:gd name="connsiteY670" fmla="*/ 8837 h 10000"/>
                  <a:gd name="connsiteX671" fmla="*/ 5831 w 10000"/>
                  <a:gd name="connsiteY671" fmla="*/ 8844 h 10000"/>
                  <a:gd name="connsiteX672" fmla="*/ 5842 w 10000"/>
                  <a:gd name="connsiteY672" fmla="*/ 8847 h 10000"/>
                  <a:gd name="connsiteX673" fmla="*/ 5859 w 10000"/>
                  <a:gd name="connsiteY673" fmla="*/ 8857 h 10000"/>
                  <a:gd name="connsiteX674" fmla="*/ 5870 w 10000"/>
                  <a:gd name="connsiteY674" fmla="*/ 8867 h 10000"/>
                  <a:gd name="connsiteX675" fmla="*/ 5878 w 10000"/>
                  <a:gd name="connsiteY675" fmla="*/ 8873 h 10000"/>
                  <a:gd name="connsiteX676" fmla="*/ 5895 w 10000"/>
                  <a:gd name="connsiteY676" fmla="*/ 8873 h 10000"/>
                  <a:gd name="connsiteX677" fmla="*/ 5911 w 10000"/>
                  <a:gd name="connsiteY677" fmla="*/ 8873 h 10000"/>
                  <a:gd name="connsiteX678" fmla="*/ 5931 w 10000"/>
                  <a:gd name="connsiteY678" fmla="*/ 8873 h 10000"/>
                  <a:gd name="connsiteX679" fmla="*/ 5950 w 10000"/>
                  <a:gd name="connsiteY679" fmla="*/ 8867 h 10000"/>
                  <a:gd name="connsiteX680" fmla="*/ 5967 w 10000"/>
                  <a:gd name="connsiteY680" fmla="*/ 8867 h 10000"/>
                  <a:gd name="connsiteX681" fmla="*/ 5975 w 10000"/>
                  <a:gd name="connsiteY681" fmla="*/ 8873 h 10000"/>
                  <a:gd name="connsiteX682" fmla="*/ 6000 w 10000"/>
                  <a:gd name="connsiteY682" fmla="*/ 8883 h 10000"/>
                  <a:gd name="connsiteX683" fmla="*/ 5997 w 10000"/>
                  <a:gd name="connsiteY683" fmla="*/ 8886 h 10000"/>
                  <a:gd name="connsiteX684" fmla="*/ 5997 w 10000"/>
                  <a:gd name="connsiteY684" fmla="*/ 8896 h 10000"/>
                  <a:gd name="connsiteX685" fmla="*/ 6014 w 10000"/>
                  <a:gd name="connsiteY685" fmla="*/ 8892 h 10000"/>
                  <a:gd name="connsiteX686" fmla="*/ 6028 w 10000"/>
                  <a:gd name="connsiteY686" fmla="*/ 8892 h 10000"/>
                  <a:gd name="connsiteX687" fmla="*/ 6053 w 10000"/>
                  <a:gd name="connsiteY687" fmla="*/ 8886 h 10000"/>
                  <a:gd name="connsiteX688" fmla="*/ 6072 w 10000"/>
                  <a:gd name="connsiteY688" fmla="*/ 8876 h 10000"/>
                  <a:gd name="connsiteX689" fmla="*/ 6089 w 10000"/>
                  <a:gd name="connsiteY689" fmla="*/ 8867 h 10000"/>
                  <a:gd name="connsiteX690" fmla="*/ 6111 w 10000"/>
                  <a:gd name="connsiteY690" fmla="*/ 8857 h 10000"/>
                  <a:gd name="connsiteX691" fmla="*/ 6127 w 10000"/>
                  <a:gd name="connsiteY691" fmla="*/ 8847 h 10000"/>
                  <a:gd name="connsiteX692" fmla="*/ 6152 w 10000"/>
                  <a:gd name="connsiteY692" fmla="*/ 8834 h 10000"/>
                  <a:gd name="connsiteX693" fmla="*/ 6183 w 10000"/>
                  <a:gd name="connsiteY693" fmla="*/ 8828 h 10000"/>
                  <a:gd name="connsiteX694" fmla="*/ 6175 w 10000"/>
                  <a:gd name="connsiteY694" fmla="*/ 8844 h 10000"/>
                  <a:gd name="connsiteX695" fmla="*/ 6169 w 10000"/>
                  <a:gd name="connsiteY695" fmla="*/ 8863 h 10000"/>
                  <a:gd name="connsiteX696" fmla="*/ 6158 w 10000"/>
                  <a:gd name="connsiteY696" fmla="*/ 8886 h 10000"/>
                  <a:gd name="connsiteX697" fmla="*/ 6152 w 10000"/>
                  <a:gd name="connsiteY697" fmla="*/ 8896 h 10000"/>
                  <a:gd name="connsiteX698" fmla="*/ 6150 w 10000"/>
                  <a:gd name="connsiteY698" fmla="*/ 8909 h 10000"/>
                  <a:gd name="connsiteX699" fmla="*/ 6152 w 10000"/>
                  <a:gd name="connsiteY699" fmla="*/ 8938 h 10000"/>
                  <a:gd name="connsiteX700" fmla="*/ 6158 w 10000"/>
                  <a:gd name="connsiteY700" fmla="*/ 8957 h 10000"/>
                  <a:gd name="connsiteX701" fmla="*/ 6161 w 10000"/>
                  <a:gd name="connsiteY701" fmla="*/ 8980 h 10000"/>
                  <a:gd name="connsiteX702" fmla="*/ 6166 w 10000"/>
                  <a:gd name="connsiteY702" fmla="*/ 8999 h 10000"/>
                  <a:gd name="connsiteX703" fmla="*/ 6175 w 10000"/>
                  <a:gd name="connsiteY703" fmla="*/ 9032 h 10000"/>
                  <a:gd name="connsiteX704" fmla="*/ 6183 w 10000"/>
                  <a:gd name="connsiteY704" fmla="*/ 9051 h 10000"/>
                  <a:gd name="connsiteX705" fmla="*/ 6191 w 10000"/>
                  <a:gd name="connsiteY705" fmla="*/ 9064 h 10000"/>
                  <a:gd name="connsiteX706" fmla="*/ 6194 w 10000"/>
                  <a:gd name="connsiteY706" fmla="*/ 9084 h 10000"/>
                  <a:gd name="connsiteX707" fmla="*/ 6208 w 10000"/>
                  <a:gd name="connsiteY707" fmla="*/ 9103 h 10000"/>
                  <a:gd name="connsiteX708" fmla="*/ 6208 w 10000"/>
                  <a:gd name="connsiteY708" fmla="*/ 9113 h 10000"/>
                  <a:gd name="connsiteX709" fmla="*/ 6216 w 10000"/>
                  <a:gd name="connsiteY709" fmla="*/ 9129 h 10000"/>
                  <a:gd name="connsiteX710" fmla="*/ 6230 w 10000"/>
                  <a:gd name="connsiteY710" fmla="*/ 9148 h 10000"/>
                  <a:gd name="connsiteX711" fmla="*/ 6241 w 10000"/>
                  <a:gd name="connsiteY711" fmla="*/ 9165 h 10000"/>
                  <a:gd name="connsiteX712" fmla="*/ 6249 w 10000"/>
                  <a:gd name="connsiteY712" fmla="*/ 9168 h 10000"/>
                  <a:gd name="connsiteX713" fmla="*/ 6266 w 10000"/>
                  <a:gd name="connsiteY713" fmla="*/ 9184 h 10000"/>
                  <a:gd name="connsiteX714" fmla="*/ 6280 w 10000"/>
                  <a:gd name="connsiteY714" fmla="*/ 9184 h 10000"/>
                  <a:gd name="connsiteX715" fmla="*/ 6288 w 10000"/>
                  <a:gd name="connsiteY715" fmla="*/ 9177 h 10000"/>
                  <a:gd name="connsiteX716" fmla="*/ 6299 w 10000"/>
                  <a:gd name="connsiteY716" fmla="*/ 9187 h 10000"/>
                  <a:gd name="connsiteX717" fmla="*/ 6305 w 10000"/>
                  <a:gd name="connsiteY717" fmla="*/ 9197 h 10000"/>
                  <a:gd name="connsiteX718" fmla="*/ 6310 w 10000"/>
                  <a:gd name="connsiteY718" fmla="*/ 9197 h 10000"/>
                  <a:gd name="connsiteX719" fmla="*/ 6321 w 10000"/>
                  <a:gd name="connsiteY719" fmla="*/ 9213 h 10000"/>
                  <a:gd name="connsiteX720" fmla="*/ 6335 w 10000"/>
                  <a:gd name="connsiteY720" fmla="*/ 9223 h 10000"/>
                  <a:gd name="connsiteX721" fmla="*/ 6338 w 10000"/>
                  <a:gd name="connsiteY721" fmla="*/ 9223 h 10000"/>
                  <a:gd name="connsiteX722" fmla="*/ 6355 w 10000"/>
                  <a:gd name="connsiteY722" fmla="*/ 9226 h 10000"/>
                  <a:gd name="connsiteX723" fmla="*/ 6363 w 10000"/>
                  <a:gd name="connsiteY723" fmla="*/ 9236 h 10000"/>
                  <a:gd name="connsiteX724" fmla="*/ 6380 w 10000"/>
                  <a:gd name="connsiteY724" fmla="*/ 9258 h 10000"/>
                  <a:gd name="connsiteX725" fmla="*/ 6393 w 10000"/>
                  <a:gd name="connsiteY725" fmla="*/ 9278 h 10000"/>
                  <a:gd name="connsiteX726" fmla="*/ 6396 w 10000"/>
                  <a:gd name="connsiteY726" fmla="*/ 9288 h 10000"/>
                  <a:gd name="connsiteX727" fmla="*/ 6407 w 10000"/>
                  <a:gd name="connsiteY727" fmla="*/ 9297 h 10000"/>
                  <a:gd name="connsiteX728" fmla="*/ 6410 w 10000"/>
                  <a:gd name="connsiteY728" fmla="*/ 9307 h 10000"/>
                  <a:gd name="connsiteX729" fmla="*/ 6416 w 10000"/>
                  <a:gd name="connsiteY729" fmla="*/ 9317 h 10000"/>
                  <a:gd name="connsiteX730" fmla="*/ 6424 w 10000"/>
                  <a:gd name="connsiteY730" fmla="*/ 9326 h 10000"/>
                  <a:gd name="connsiteX731" fmla="*/ 6435 w 10000"/>
                  <a:gd name="connsiteY731" fmla="*/ 9336 h 10000"/>
                  <a:gd name="connsiteX732" fmla="*/ 6443 w 10000"/>
                  <a:gd name="connsiteY732" fmla="*/ 9346 h 10000"/>
                  <a:gd name="connsiteX733" fmla="*/ 6449 w 10000"/>
                  <a:gd name="connsiteY733" fmla="*/ 9362 h 10000"/>
                  <a:gd name="connsiteX734" fmla="*/ 6452 w 10000"/>
                  <a:gd name="connsiteY734" fmla="*/ 9372 h 10000"/>
                  <a:gd name="connsiteX735" fmla="*/ 6449 w 10000"/>
                  <a:gd name="connsiteY735" fmla="*/ 9381 h 10000"/>
                  <a:gd name="connsiteX736" fmla="*/ 6465 w 10000"/>
                  <a:gd name="connsiteY736" fmla="*/ 9394 h 10000"/>
                  <a:gd name="connsiteX737" fmla="*/ 6468 w 10000"/>
                  <a:gd name="connsiteY737" fmla="*/ 9420 h 10000"/>
                  <a:gd name="connsiteX738" fmla="*/ 6493 w 10000"/>
                  <a:gd name="connsiteY738" fmla="*/ 9430 h 10000"/>
                  <a:gd name="connsiteX739" fmla="*/ 6507 w 10000"/>
                  <a:gd name="connsiteY739" fmla="*/ 9440 h 10000"/>
                  <a:gd name="connsiteX740" fmla="*/ 6524 w 10000"/>
                  <a:gd name="connsiteY740" fmla="*/ 9459 h 10000"/>
                  <a:gd name="connsiteX741" fmla="*/ 6532 w 10000"/>
                  <a:gd name="connsiteY741" fmla="*/ 9485 h 10000"/>
                  <a:gd name="connsiteX742" fmla="*/ 6537 w 10000"/>
                  <a:gd name="connsiteY742" fmla="*/ 9498 h 10000"/>
                  <a:gd name="connsiteX743" fmla="*/ 6571 w 10000"/>
                  <a:gd name="connsiteY743" fmla="*/ 9508 h 10000"/>
                  <a:gd name="connsiteX744" fmla="*/ 6596 w 10000"/>
                  <a:gd name="connsiteY744" fmla="*/ 9508 h 10000"/>
                  <a:gd name="connsiteX745" fmla="*/ 6637 w 10000"/>
                  <a:gd name="connsiteY745" fmla="*/ 9517 h 10000"/>
                  <a:gd name="connsiteX746" fmla="*/ 6662 w 10000"/>
                  <a:gd name="connsiteY746" fmla="*/ 9524 h 10000"/>
                  <a:gd name="connsiteX747" fmla="*/ 6679 w 10000"/>
                  <a:gd name="connsiteY747" fmla="*/ 9517 h 10000"/>
                  <a:gd name="connsiteX748" fmla="*/ 6679 w 10000"/>
                  <a:gd name="connsiteY748" fmla="*/ 9505 h 10000"/>
                  <a:gd name="connsiteX749" fmla="*/ 6690 w 10000"/>
                  <a:gd name="connsiteY749" fmla="*/ 9485 h 10000"/>
                  <a:gd name="connsiteX750" fmla="*/ 6693 w 10000"/>
                  <a:gd name="connsiteY750" fmla="*/ 9479 h 10000"/>
                  <a:gd name="connsiteX751" fmla="*/ 6706 w 10000"/>
                  <a:gd name="connsiteY751" fmla="*/ 9469 h 10000"/>
                  <a:gd name="connsiteX752" fmla="*/ 6709 w 10000"/>
                  <a:gd name="connsiteY752" fmla="*/ 9462 h 10000"/>
                  <a:gd name="connsiteX753" fmla="*/ 6717 w 10000"/>
                  <a:gd name="connsiteY753" fmla="*/ 9459 h 10000"/>
                  <a:gd name="connsiteX754" fmla="*/ 6726 w 10000"/>
                  <a:gd name="connsiteY754" fmla="*/ 9459 h 10000"/>
                  <a:gd name="connsiteX755" fmla="*/ 6742 w 10000"/>
                  <a:gd name="connsiteY755" fmla="*/ 9462 h 10000"/>
                  <a:gd name="connsiteX756" fmla="*/ 6759 w 10000"/>
                  <a:gd name="connsiteY756" fmla="*/ 9479 h 10000"/>
                  <a:gd name="connsiteX757" fmla="*/ 6781 w 10000"/>
                  <a:gd name="connsiteY757" fmla="*/ 9485 h 10000"/>
                  <a:gd name="connsiteX758" fmla="*/ 6795 w 10000"/>
                  <a:gd name="connsiteY758" fmla="*/ 9485 h 10000"/>
                  <a:gd name="connsiteX759" fmla="*/ 6803 w 10000"/>
                  <a:gd name="connsiteY759" fmla="*/ 9498 h 10000"/>
                  <a:gd name="connsiteX760" fmla="*/ 6806 w 10000"/>
                  <a:gd name="connsiteY760" fmla="*/ 9508 h 10000"/>
                  <a:gd name="connsiteX761" fmla="*/ 6823 w 10000"/>
                  <a:gd name="connsiteY761" fmla="*/ 9514 h 10000"/>
                  <a:gd name="connsiteX762" fmla="*/ 6831 w 10000"/>
                  <a:gd name="connsiteY762" fmla="*/ 9514 h 10000"/>
                  <a:gd name="connsiteX763" fmla="*/ 6848 w 10000"/>
                  <a:gd name="connsiteY763" fmla="*/ 9514 h 10000"/>
                  <a:gd name="connsiteX764" fmla="*/ 6856 w 10000"/>
                  <a:gd name="connsiteY764" fmla="*/ 9517 h 10000"/>
                  <a:gd name="connsiteX765" fmla="*/ 6878 w 10000"/>
                  <a:gd name="connsiteY765" fmla="*/ 9524 h 10000"/>
                  <a:gd name="connsiteX766" fmla="*/ 6895 w 10000"/>
                  <a:gd name="connsiteY766" fmla="*/ 9524 h 10000"/>
                  <a:gd name="connsiteX767" fmla="*/ 6917 w 10000"/>
                  <a:gd name="connsiteY767" fmla="*/ 9527 h 10000"/>
                  <a:gd name="connsiteX768" fmla="*/ 6934 w 10000"/>
                  <a:gd name="connsiteY768" fmla="*/ 9534 h 10000"/>
                  <a:gd name="connsiteX769" fmla="*/ 6961 w 10000"/>
                  <a:gd name="connsiteY769" fmla="*/ 9543 h 10000"/>
                  <a:gd name="connsiteX770" fmla="*/ 6989 w 10000"/>
                  <a:gd name="connsiteY770" fmla="*/ 9547 h 10000"/>
                  <a:gd name="connsiteX771" fmla="*/ 7014 w 10000"/>
                  <a:gd name="connsiteY771" fmla="*/ 9543 h 10000"/>
                  <a:gd name="connsiteX772" fmla="*/ 7033 w 10000"/>
                  <a:gd name="connsiteY772" fmla="*/ 9543 h 10000"/>
                  <a:gd name="connsiteX773" fmla="*/ 7042 w 10000"/>
                  <a:gd name="connsiteY773" fmla="*/ 9547 h 10000"/>
                  <a:gd name="connsiteX774" fmla="*/ 7069 w 10000"/>
                  <a:gd name="connsiteY774" fmla="*/ 9647 h 10000"/>
                  <a:gd name="connsiteX775" fmla="*/ 7122 w 10000"/>
                  <a:gd name="connsiteY775" fmla="*/ 9734 h 10000"/>
                  <a:gd name="connsiteX776" fmla="*/ 7147 w 10000"/>
                  <a:gd name="connsiteY776" fmla="*/ 9744 h 10000"/>
                  <a:gd name="connsiteX777" fmla="*/ 7169 w 10000"/>
                  <a:gd name="connsiteY777" fmla="*/ 9741 h 10000"/>
                  <a:gd name="connsiteX778" fmla="*/ 7177 w 10000"/>
                  <a:gd name="connsiteY778" fmla="*/ 9744 h 10000"/>
                  <a:gd name="connsiteX779" fmla="*/ 7186 w 10000"/>
                  <a:gd name="connsiteY779" fmla="*/ 9754 h 10000"/>
                  <a:gd name="connsiteX780" fmla="*/ 7191 w 10000"/>
                  <a:gd name="connsiteY780" fmla="*/ 9773 h 10000"/>
                  <a:gd name="connsiteX781" fmla="*/ 7208 w 10000"/>
                  <a:gd name="connsiteY781" fmla="*/ 9783 h 10000"/>
                  <a:gd name="connsiteX782" fmla="*/ 7219 w 10000"/>
                  <a:gd name="connsiteY782" fmla="*/ 9793 h 10000"/>
                  <a:gd name="connsiteX783" fmla="*/ 7235 w 10000"/>
                  <a:gd name="connsiteY783" fmla="*/ 9802 h 10000"/>
                  <a:gd name="connsiteX784" fmla="*/ 7249 w 10000"/>
                  <a:gd name="connsiteY784" fmla="*/ 9819 h 10000"/>
                  <a:gd name="connsiteX785" fmla="*/ 7255 w 10000"/>
                  <a:gd name="connsiteY785" fmla="*/ 9835 h 10000"/>
                  <a:gd name="connsiteX786" fmla="*/ 7255 w 10000"/>
                  <a:gd name="connsiteY786" fmla="*/ 9848 h 10000"/>
                  <a:gd name="connsiteX787" fmla="*/ 7249 w 10000"/>
                  <a:gd name="connsiteY787" fmla="*/ 9848 h 10000"/>
                  <a:gd name="connsiteX788" fmla="*/ 7244 w 10000"/>
                  <a:gd name="connsiteY788" fmla="*/ 9858 h 10000"/>
                  <a:gd name="connsiteX789" fmla="*/ 7235 w 10000"/>
                  <a:gd name="connsiteY789" fmla="*/ 9883 h 10000"/>
                  <a:gd name="connsiteX790" fmla="*/ 7244 w 10000"/>
                  <a:gd name="connsiteY790" fmla="*/ 9903 h 10000"/>
                  <a:gd name="connsiteX791" fmla="*/ 7258 w 10000"/>
                  <a:gd name="connsiteY791" fmla="*/ 9926 h 10000"/>
                  <a:gd name="connsiteX792" fmla="*/ 7263 w 10000"/>
                  <a:gd name="connsiteY792" fmla="*/ 9948 h 10000"/>
                  <a:gd name="connsiteX793" fmla="*/ 7274 w 10000"/>
                  <a:gd name="connsiteY793" fmla="*/ 9968 h 10000"/>
                  <a:gd name="connsiteX794" fmla="*/ 7283 w 10000"/>
                  <a:gd name="connsiteY794" fmla="*/ 9987 h 10000"/>
                  <a:gd name="connsiteX795" fmla="*/ 7291 w 10000"/>
                  <a:gd name="connsiteY795" fmla="*/ 10000 h 10000"/>
                  <a:gd name="connsiteX796" fmla="*/ 7305 w 10000"/>
                  <a:gd name="connsiteY796" fmla="*/ 9997 h 10000"/>
                  <a:gd name="connsiteX797" fmla="*/ 7313 w 10000"/>
                  <a:gd name="connsiteY797" fmla="*/ 9977 h 10000"/>
                  <a:gd name="connsiteX798" fmla="*/ 7324 w 10000"/>
                  <a:gd name="connsiteY798" fmla="*/ 9968 h 10000"/>
                  <a:gd name="connsiteX799" fmla="*/ 7341 w 10000"/>
                  <a:gd name="connsiteY799" fmla="*/ 9971 h 10000"/>
                  <a:gd name="connsiteX800" fmla="*/ 7368 w 10000"/>
                  <a:gd name="connsiteY800" fmla="*/ 9987 h 10000"/>
                  <a:gd name="connsiteX801" fmla="*/ 7380 w 10000"/>
                  <a:gd name="connsiteY801" fmla="*/ 9990 h 10000"/>
                  <a:gd name="connsiteX802" fmla="*/ 7393 w 10000"/>
                  <a:gd name="connsiteY802" fmla="*/ 9981 h 10000"/>
                  <a:gd name="connsiteX803" fmla="*/ 7404 w 10000"/>
                  <a:gd name="connsiteY803" fmla="*/ 9968 h 10000"/>
                  <a:gd name="connsiteX804" fmla="*/ 7418 w 10000"/>
                  <a:gd name="connsiteY804" fmla="*/ 9948 h 10000"/>
                  <a:gd name="connsiteX805" fmla="*/ 7427 w 10000"/>
                  <a:gd name="connsiteY805" fmla="*/ 9922 h 10000"/>
                  <a:gd name="connsiteX806" fmla="*/ 7427 w 10000"/>
                  <a:gd name="connsiteY806" fmla="*/ 9906 h 10000"/>
                  <a:gd name="connsiteX807" fmla="*/ 7404 w 10000"/>
                  <a:gd name="connsiteY807" fmla="*/ 9877 h 10000"/>
                  <a:gd name="connsiteX808" fmla="*/ 7388 w 10000"/>
                  <a:gd name="connsiteY808" fmla="*/ 9854 h 10000"/>
                  <a:gd name="connsiteX809" fmla="*/ 7385 w 10000"/>
                  <a:gd name="connsiteY809" fmla="*/ 9845 h 10000"/>
                  <a:gd name="connsiteX810" fmla="*/ 7385 w 10000"/>
                  <a:gd name="connsiteY810" fmla="*/ 9825 h 10000"/>
                  <a:gd name="connsiteX811" fmla="*/ 7385 w 10000"/>
                  <a:gd name="connsiteY811" fmla="*/ 9819 h 10000"/>
                  <a:gd name="connsiteX812" fmla="*/ 7393 w 10000"/>
                  <a:gd name="connsiteY812" fmla="*/ 9809 h 10000"/>
                  <a:gd name="connsiteX813" fmla="*/ 7404 w 10000"/>
                  <a:gd name="connsiteY813" fmla="*/ 9793 h 10000"/>
                  <a:gd name="connsiteX814" fmla="*/ 7413 w 10000"/>
                  <a:gd name="connsiteY814" fmla="*/ 9783 h 10000"/>
                  <a:gd name="connsiteX815" fmla="*/ 7404 w 10000"/>
                  <a:gd name="connsiteY815" fmla="*/ 9770 h 10000"/>
                  <a:gd name="connsiteX816" fmla="*/ 7388 w 10000"/>
                  <a:gd name="connsiteY816" fmla="*/ 9760 h 10000"/>
                  <a:gd name="connsiteX817" fmla="*/ 7371 w 10000"/>
                  <a:gd name="connsiteY817" fmla="*/ 9744 h 10000"/>
                  <a:gd name="connsiteX818" fmla="*/ 7363 w 10000"/>
                  <a:gd name="connsiteY818" fmla="*/ 9731 h 10000"/>
                  <a:gd name="connsiteX819" fmla="*/ 7355 w 10000"/>
                  <a:gd name="connsiteY819" fmla="*/ 9715 h 10000"/>
                  <a:gd name="connsiteX820" fmla="*/ 7360 w 10000"/>
                  <a:gd name="connsiteY820" fmla="*/ 9686 h 10000"/>
                  <a:gd name="connsiteX821" fmla="*/ 7363 w 10000"/>
                  <a:gd name="connsiteY821" fmla="*/ 9657 h 10000"/>
                  <a:gd name="connsiteX822" fmla="*/ 7360 w 10000"/>
                  <a:gd name="connsiteY822" fmla="*/ 9631 h 10000"/>
                  <a:gd name="connsiteX823" fmla="*/ 7346 w 10000"/>
                  <a:gd name="connsiteY823" fmla="*/ 9611 h 10000"/>
                  <a:gd name="connsiteX824" fmla="*/ 7332 w 10000"/>
                  <a:gd name="connsiteY824" fmla="*/ 9585 h 10000"/>
                  <a:gd name="connsiteX825" fmla="*/ 7324 w 10000"/>
                  <a:gd name="connsiteY825" fmla="*/ 9573 h 10000"/>
                  <a:gd name="connsiteX826" fmla="*/ 7324 w 10000"/>
                  <a:gd name="connsiteY826" fmla="*/ 9553 h 10000"/>
                  <a:gd name="connsiteX827" fmla="*/ 7324 w 10000"/>
                  <a:gd name="connsiteY827" fmla="*/ 9543 h 10000"/>
                  <a:gd name="connsiteX828" fmla="*/ 7324 w 10000"/>
                  <a:gd name="connsiteY828" fmla="*/ 9517 h 10000"/>
                  <a:gd name="connsiteX829" fmla="*/ 7324 w 10000"/>
                  <a:gd name="connsiteY829" fmla="*/ 9498 h 10000"/>
                  <a:gd name="connsiteX830" fmla="*/ 7332 w 10000"/>
                  <a:gd name="connsiteY830" fmla="*/ 9479 h 10000"/>
                  <a:gd name="connsiteX831" fmla="*/ 7341 w 10000"/>
                  <a:gd name="connsiteY831" fmla="*/ 9462 h 10000"/>
                  <a:gd name="connsiteX832" fmla="*/ 7352 w 10000"/>
                  <a:gd name="connsiteY832" fmla="*/ 9459 h 10000"/>
                  <a:gd name="connsiteX833" fmla="*/ 7360 w 10000"/>
                  <a:gd name="connsiteY833" fmla="*/ 9443 h 10000"/>
                  <a:gd name="connsiteX834" fmla="*/ 7363 w 10000"/>
                  <a:gd name="connsiteY834" fmla="*/ 9433 h 10000"/>
                  <a:gd name="connsiteX835" fmla="*/ 7377 w 10000"/>
                  <a:gd name="connsiteY835" fmla="*/ 9433 h 10000"/>
                  <a:gd name="connsiteX836" fmla="*/ 7388 w 10000"/>
                  <a:gd name="connsiteY836" fmla="*/ 9430 h 10000"/>
                  <a:gd name="connsiteX837" fmla="*/ 7396 w 10000"/>
                  <a:gd name="connsiteY837" fmla="*/ 9430 h 10000"/>
                  <a:gd name="connsiteX838" fmla="*/ 7402 w 10000"/>
                  <a:gd name="connsiteY838" fmla="*/ 9424 h 10000"/>
                  <a:gd name="connsiteX839" fmla="*/ 7396 w 10000"/>
                  <a:gd name="connsiteY839" fmla="*/ 9414 h 10000"/>
                  <a:gd name="connsiteX840" fmla="*/ 7388 w 10000"/>
                  <a:gd name="connsiteY840" fmla="*/ 9401 h 10000"/>
                  <a:gd name="connsiteX841" fmla="*/ 7371 w 10000"/>
                  <a:gd name="connsiteY841" fmla="*/ 9391 h 10000"/>
                  <a:gd name="connsiteX842" fmla="*/ 7355 w 10000"/>
                  <a:gd name="connsiteY842" fmla="*/ 9375 h 10000"/>
                  <a:gd name="connsiteX843" fmla="*/ 7332 w 10000"/>
                  <a:gd name="connsiteY843" fmla="*/ 9356 h 10000"/>
                  <a:gd name="connsiteX844" fmla="*/ 7313 w 10000"/>
                  <a:gd name="connsiteY844" fmla="*/ 9330 h 10000"/>
                  <a:gd name="connsiteX845" fmla="*/ 7307 w 10000"/>
                  <a:gd name="connsiteY845" fmla="*/ 9310 h 10000"/>
                  <a:gd name="connsiteX846" fmla="*/ 7305 w 10000"/>
                  <a:gd name="connsiteY846" fmla="*/ 9291 h 10000"/>
                  <a:gd name="connsiteX847" fmla="*/ 7305 w 10000"/>
                  <a:gd name="connsiteY847" fmla="*/ 9278 h 10000"/>
                  <a:gd name="connsiteX848" fmla="*/ 7296 w 10000"/>
                  <a:gd name="connsiteY848" fmla="*/ 9268 h 10000"/>
                  <a:gd name="connsiteX849" fmla="*/ 7296 w 10000"/>
                  <a:gd name="connsiteY849" fmla="*/ 9249 h 10000"/>
                  <a:gd name="connsiteX850" fmla="*/ 7291 w 10000"/>
                  <a:gd name="connsiteY850" fmla="*/ 9226 h 10000"/>
                  <a:gd name="connsiteX851" fmla="*/ 7283 w 10000"/>
                  <a:gd name="connsiteY851" fmla="*/ 9213 h 10000"/>
                  <a:gd name="connsiteX852" fmla="*/ 7274 w 10000"/>
                  <a:gd name="connsiteY852" fmla="*/ 9194 h 10000"/>
                  <a:gd name="connsiteX853" fmla="*/ 7274 w 10000"/>
                  <a:gd name="connsiteY853" fmla="*/ 9174 h 10000"/>
                  <a:gd name="connsiteX854" fmla="*/ 7280 w 10000"/>
                  <a:gd name="connsiteY854" fmla="*/ 9148 h 10000"/>
                  <a:gd name="connsiteX855" fmla="*/ 7283 w 10000"/>
                  <a:gd name="connsiteY855" fmla="*/ 9119 h 10000"/>
                  <a:gd name="connsiteX856" fmla="*/ 7291 w 10000"/>
                  <a:gd name="connsiteY856" fmla="*/ 9100 h 10000"/>
                  <a:gd name="connsiteX857" fmla="*/ 7307 w 10000"/>
                  <a:gd name="connsiteY857" fmla="*/ 9080 h 10000"/>
                  <a:gd name="connsiteX858" fmla="*/ 7324 w 10000"/>
                  <a:gd name="connsiteY858" fmla="*/ 9054 h 10000"/>
                  <a:gd name="connsiteX859" fmla="*/ 7341 w 10000"/>
                  <a:gd name="connsiteY859" fmla="*/ 9054 h 10000"/>
                  <a:gd name="connsiteX860" fmla="*/ 7352 w 10000"/>
                  <a:gd name="connsiteY860" fmla="*/ 9054 h 10000"/>
                  <a:gd name="connsiteX861" fmla="*/ 7346 w 10000"/>
                  <a:gd name="connsiteY861" fmla="*/ 9032 h 10000"/>
                  <a:gd name="connsiteX862" fmla="*/ 7341 w 10000"/>
                  <a:gd name="connsiteY862" fmla="*/ 9022 h 10000"/>
                  <a:gd name="connsiteX863" fmla="*/ 7352 w 10000"/>
                  <a:gd name="connsiteY863" fmla="*/ 8999 h 10000"/>
                  <a:gd name="connsiteX864" fmla="*/ 7360 w 10000"/>
                  <a:gd name="connsiteY864" fmla="*/ 8967 h 10000"/>
                  <a:gd name="connsiteX865" fmla="*/ 7368 w 10000"/>
                  <a:gd name="connsiteY865" fmla="*/ 8922 h 10000"/>
                  <a:gd name="connsiteX866" fmla="*/ 7377 w 10000"/>
                  <a:gd name="connsiteY866" fmla="*/ 8896 h 10000"/>
                  <a:gd name="connsiteX867" fmla="*/ 7380 w 10000"/>
                  <a:gd name="connsiteY867" fmla="*/ 8867 h 10000"/>
                  <a:gd name="connsiteX868" fmla="*/ 7402 w 10000"/>
                  <a:gd name="connsiteY868" fmla="*/ 8824 h 10000"/>
                  <a:gd name="connsiteX869" fmla="*/ 7402 w 10000"/>
                  <a:gd name="connsiteY869" fmla="*/ 8808 h 10000"/>
                  <a:gd name="connsiteX870" fmla="*/ 7393 w 10000"/>
                  <a:gd name="connsiteY870" fmla="*/ 8795 h 10000"/>
                  <a:gd name="connsiteX871" fmla="*/ 7388 w 10000"/>
                  <a:gd name="connsiteY871" fmla="*/ 8799 h 10000"/>
                  <a:gd name="connsiteX872" fmla="*/ 7396 w 10000"/>
                  <a:gd name="connsiteY872" fmla="*/ 8789 h 10000"/>
                  <a:gd name="connsiteX873" fmla="*/ 7404 w 10000"/>
                  <a:gd name="connsiteY873" fmla="*/ 8789 h 10000"/>
                  <a:gd name="connsiteX874" fmla="*/ 7421 w 10000"/>
                  <a:gd name="connsiteY874" fmla="*/ 8769 h 10000"/>
                  <a:gd name="connsiteX875" fmla="*/ 7443 w 10000"/>
                  <a:gd name="connsiteY875" fmla="*/ 8763 h 10000"/>
                  <a:gd name="connsiteX876" fmla="*/ 7452 w 10000"/>
                  <a:gd name="connsiteY876" fmla="*/ 8769 h 10000"/>
                  <a:gd name="connsiteX877" fmla="*/ 7468 w 10000"/>
                  <a:gd name="connsiteY877" fmla="*/ 8769 h 10000"/>
                  <a:gd name="connsiteX878" fmla="*/ 7499 w 10000"/>
                  <a:gd name="connsiteY878" fmla="*/ 8763 h 10000"/>
                  <a:gd name="connsiteX879" fmla="*/ 7526 w 10000"/>
                  <a:gd name="connsiteY879" fmla="*/ 8763 h 10000"/>
                  <a:gd name="connsiteX880" fmla="*/ 7532 w 10000"/>
                  <a:gd name="connsiteY880" fmla="*/ 8763 h 10000"/>
                  <a:gd name="connsiteX881" fmla="*/ 7554 w 10000"/>
                  <a:gd name="connsiteY881" fmla="*/ 8744 h 10000"/>
                  <a:gd name="connsiteX882" fmla="*/ 7571 w 10000"/>
                  <a:gd name="connsiteY882" fmla="*/ 8731 h 10000"/>
                  <a:gd name="connsiteX883" fmla="*/ 7587 w 10000"/>
                  <a:gd name="connsiteY883" fmla="*/ 8711 h 10000"/>
                  <a:gd name="connsiteX884" fmla="*/ 7607 w 10000"/>
                  <a:gd name="connsiteY884" fmla="*/ 8711 h 10000"/>
                  <a:gd name="connsiteX885" fmla="*/ 7634 w 10000"/>
                  <a:gd name="connsiteY885" fmla="*/ 8705 h 10000"/>
                  <a:gd name="connsiteX886" fmla="*/ 7643 w 10000"/>
                  <a:gd name="connsiteY886" fmla="*/ 8682 h 10000"/>
                  <a:gd name="connsiteX887" fmla="*/ 7654 w 10000"/>
                  <a:gd name="connsiteY887" fmla="*/ 8666 h 10000"/>
                  <a:gd name="connsiteX888" fmla="*/ 7668 w 10000"/>
                  <a:gd name="connsiteY888" fmla="*/ 8666 h 10000"/>
                  <a:gd name="connsiteX889" fmla="*/ 7676 w 10000"/>
                  <a:gd name="connsiteY889" fmla="*/ 8682 h 10000"/>
                  <a:gd name="connsiteX890" fmla="*/ 7704 w 10000"/>
                  <a:gd name="connsiteY890" fmla="*/ 8669 h 10000"/>
                  <a:gd name="connsiteX891" fmla="*/ 7712 w 10000"/>
                  <a:gd name="connsiteY891" fmla="*/ 8669 h 10000"/>
                  <a:gd name="connsiteX892" fmla="*/ 7720 w 10000"/>
                  <a:gd name="connsiteY892" fmla="*/ 8669 h 10000"/>
                  <a:gd name="connsiteX893" fmla="*/ 7726 w 10000"/>
                  <a:gd name="connsiteY893" fmla="*/ 8656 h 10000"/>
                  <a:gd name="connsiteX894" fmla="*/ 7734 w 10000"/>
                  <a:gd name="connsiteY894" fmla="*/ 8650 h 10000"/>
                  <a:gd name="connsiteX895" fmla="*/ 7742 w 10000"/>
                  <a:gd name="connsiteY895" fmla="*/ 8650 h 10000"/>
                  <a:gd name="connsiteX896" fmla="*/ 7759 w 10000"/>
                  <a:gd name="connsiteY896" fmla="*/ 8650 h 10000"/>
                  <a:gd name="connsiteX897" fmla="*/ 7756 w 10000"/>
                  <a:gd name="connsiteY897" fmla="*/ 8630 h 10000"/>
                  <a:gd name="connsiteX898" fmla="*/ 7751 w 10000"/>
                  <a:gd name="connsiteY898" fmla="*/ 8627 h 10000"/>
                  <a:gd name="connsiteX899" fmla="*/ 7742 w 10000"/>
                  <a:gd name="connsiteY899" fmla="*/ 8620 h 10000"/>
                  <a:gd name="connsiteX900" fmla="*/ 7734 w 10000"/>
                  <a:gd name="connsiteY900" fmla="*/ 8591 h 10000"/>
                  <a:gd name="connsiteX901" fmla="*/ 7709 w 10000"/>
                  <a:gd name="connsiteY901" fmla="*/ 8582 h 10000"/>
                  <a:gd name="connsiteX902" fmla="*/ 7695 w 10000"/>
                  <a:gd name="connsiteY902" fmla="*/ 8578 h 10000"/>
                  <a:gd name="connsiteX903" fmla="*/ 7668 w 10000"/>
                  <a:gd name="connsiteY903" fmla="*/ 8562 h 10000"/>
                  <a:gd name="connsiteX904" fmla="*/ 7645 w 10000"/>
                  <a:gd name="connsiteY904" fmla="*/ 8552 h 10000"/>
                  <a:gd name="connsiteX905" fmla="*/ 7615 w 10000"/>
                  <a:gd name="connsiteY905" fmla="*/ 8543 h 10000"/>
                  <a:gd name="connsiteX906" fmla="*/ 7596 w 10000"/>
                  <a:gd name="connsiteY906" fmla="*/ 8527 h 10000"/>
                  <a:gd name="connsiteX907" fmla="*/ 7565 w 10000"/>
                  <a:gd name="connsiteY907" fmla="*/ 8494 h 10000"/>
                  <a:gd name="connsiteX908" fmla="*/ 7562 w 10000"/>
                  <a:gd name="connsiteY908" fmla="*/ 8475 h 10000"/>
                  <a:gd name="connsiteX909" fmla="*/ 7540 w 10000"/>
                  <a:gd name="connsiteY909" fmla="*/ 8455 h 10000"/>
                  <a:gd name="connsiteX910" fmla="*/ 7535 w 10000"/>
                  <a:gd name="connsiteY910" fmla="*/ 8446 h 10000"/>
                  <a:gd name="connsiteX911" fmla="*/ 7535 w 10000"/>
                  <a:gd name="connsiteY911" fmla="*/ 8420 h 10000"/>
                  <a:gd name="connsiteX912" fmla="*/ 7535 w 10000"/>
                  <a:gd name="connsiteY912" fmla="*/ 8391 h 10000"/>
                  <a:gd name="connsiteX913" fmla="*/ 7548 w 10000"/>
                  <a:gd name="connsiteY913" fmla="*/ 8345 h 10000"/>
                  <a:gd name="connsiteX914" fmla="*/ 7562 w 10000"/>
                  <a:gd name="connsiteY914" fmla="*/ 8319 h 10000"/>
                  <a:gd name="connsiteX915" fmla="*/ 7582 w 10000"/>
                  <a:gd name="connsiteY915" fmla="*/ 8310 h 10000"/>
                  <a:gd name="connsiteX916" fmla="*/ 7607 w 10000"/>
                  <a:gd name="connsiteY916" fmla="*/ 8300 h 10000"/>
                  <a:gd name="connsiteX917" fmla="*/ 7629 w 10000"/>
                  <a:gd name="connsiteY917" fmla="*/ 8300 h 10000"/>
                  <a:gd name="connsiteX918" fmla="*/ 7651 w 10000"/>
                  <a:gd name="connsiteY918" fmla="*/ 8297 h 10000"/>
                  <a:gd name="connsiteX919" fmla="*/ 7668 w 10000"/>
                  <a:gd name="connsiteY919" fmla="*/ 8280 h 10000"/>
                  <a:gd name="connsiteX920" fmla="*/ 7687 w 10000"/>
                  <a:gd name="connsiteY920" fmla="*/ 8267 h 10000"/>
                  <a:gd name="connsiteX921" fmla="*/ 7693 w 10000"/>
                  <a:gd name="connsiteY921" fmla="*/ 8261 h 10000"/>
                  <a:gd name="connsiteX922" fmla="*/ 7701 w 10000"/>
                  <a:gd name="connsiteY922" fmla="*/ 8248 h 10000"/>
                  <a:gd name="connsiteX923" fmla="*/ 7712 w 10000"/>
                  <a:gd name="connsiteY923" fmla="*/ 8238 h 10000"/>
                  <a:gd name="connsiteX924" fmla="*/ 7731 w 10000"/>
                  <a:gd name="connsiteY924" fmla="*/ 8222 h 10000"/>
                  <a:gd name="connsiteX925" fmla="*/ 7740 w 10000"/>
                  <a:gd name="connsiteY925" fmla="*/ 8206 h 10000"/>
                  <a:gd name="connsiteX926" fmla="*/ 7756 w 10000"/>
                  <a:gd name="connsiteY926" fmla="*/ 8183 h 10000"/>
                  <a:gd name="connsiteX927" fmla="*/ 7773 w 10000"/>
                  <a:gd name="connsiteY927" fmla="*/ 8177 h 10000"/>
                  <a:gd name="connsiteX928" fmla="*/ 7784 w 10000"/>
                  <a:gd name="connsiteY928" fmla="*/ 8183 h 10000"/>
                  <a:gd name="connsiteX929" fmla="*/ 7801 w 10000"/>
                  <a:gd name="connsiteY929" fmla="*/ 8174 h 10000"/>
                  <a:gd name="connsiteX930" fmla="*/ 7801 w 10000"/>
                  <a:gd name="connsiteY930" fmla="*/ 8157 h 10000"/>
                  <a:gd name="connsiteX931" fmla="*/ 7817 w 10000"/>
                  <a:gd name="connsiteY931" fmla="*/ 8164 h 10000"/>
                  <a:gd name="connsiteX932" fmla="*/ 7837 w 10000"/>
                  <a:gd name="connsiteY932" fmla="*/ 8164 h 10000"/>
                  <a:gd name="connsiteX933" fmla="*/ 7856 w 10000"/>
                  <a:gd name="connsiteY933" fmla="*/ 8164 h 10000"/>
                  <a:gd name="connsiteX934" fmla="*/ 7870 w 10000"/>
                  <a:gd name="connsiteY934" fmla="*/ 8167 h 10000"/>
                  <a:gd name="connsiteX935" fmla="*/ 7881 w 10000"/>
                  <a:gd name="connsiteY935" fmla="*/ 8174 h 10000"/>
                  <a:gd name="connsiteX936" fmla="*/ 7898 w 10000"/>
                  <a:gd name="connsiteY936" fmla="*/ 8187 h 10000"/>
                  <a:gd name="connsiteX937" fmla="*/ 7917 w 10000"/>
                  <a:gd name="connsiteY937" fmla="*/ 8187 h 10000"/>
                  <a:gd name="connsiteX938" fmla="*/ 7928 w 10000"/>
                  <a:gd name="connsiteY938" fmla="*/ 8157 h 10000"/>
                  <a:gd name="connsiteX939" fmla="*/ 7942 w 10000"/>
                  <a:gd name="connsiteY939" fmla="*/ 8157 h 10000"/>
                  <a:gd name="connsiteX940" fmla="*/ 7958 w 10000"/>
                  <a:gd name="connsiteY940" fmla="*/ 8164 h 10000"/>
                  <a:gd name="connsiteX941" fmla="*/ 7983 w 10000"/>
                  <a:gd name="connsiteY941" fmla="*/ 8144 h 10000"/>
                  <a:gd name="connsiteX942" fmla="*/ 8000 w 10000"/>
                  <a:gd name="connsiteY942" fmla="*/ 8109 h 10000"/>
                  <a:gd name="connsiteX943" fmla="*/ 7994 w 10000"/>
                  <a:gd name="connsiteY943" fmla="*/ 8093 h 10000"/>
                  <a:gd name="connsiteX944" fmla="*/ 7983 w 10000"/>
                  <a:gd name="connsiteY944" fmla="*/ 8070 h 10000"/>
                  <a:gd name="connsiteX945" fmla="*/ 7986 w 10000"/>
                  <a:gd name="connsiteY945" fmla="*/ 8063 h 10000"/>
                  <a:gd name="connsiteX946" fmla="*/ 7978 w 10000"/>
                  <a:gd name="connsiteY946" fmla="*/ 8044 h 10000"/>
                  <a:gd name="connsiteX947" fmla="*/ 7986 w 10000"/>
                  <a:gd name="connsiteY947" fmla="*/ 8002 h 10000"/>
                  <a:gd name="connsiteX948" fmla="*/ 7983 w 10000"/>
                  <a:gd name="connsiteY948" fmla="*/ 7947 h 10000"/>
                  <a:gd name="connsiteX949" fmla="*/ 7961 w 10000"/>
                  <a:gd name="connsiteY949" fmla="*/ 7931 h 10000"/>
                  <a:gd name="connsiteX950" fmla="*/ 7958 w 10000"/>
                  <a:gd name="connsiteY950" fmla="*/ 7898 h 10000"/>
                  <a:gd name="connsiteX951" fmla="*/ 7953 w 10000"/>
                  <a:gd name="connsiteY951" fmla="*/ 7856 h 10000"/>
                  <a:gd name="connsiteX952" fmla="*/ 7967 w 10000"/>
                  <a:gd name="connsiteY952" fmla="*/ 7837 h 10000"/>
                  <a:gd name="connsiteX953" fmla="*/ 7950 w 10000"/>
                  <a:gd name="connsiteY953" fmla="*/ 7824 h 10000"/>
                  <a:gd name="connsiteX954" fmla="*/ 7906 w 10000"/>
                  <a:gd name="connsiteY954" fmla="*/ 7814 h 10000"/>
                  <a:gd name="connsiteX955" fmla="*/ 7878 w 10000"/>
                  <a:gd name="connsiteY955" fmla="*/ 7814 h 10000"/>
                  <a:gd name="connsiteX956" fmla="*/ 7870 w 10000"/>
                  <a:gd name="connsiteY956" fmla="*/ 7795 h 10000"/>
                  <a:gd name="connsiteX957" fmla="*/ 7878 w 10000"/>
                  <a:gd name="connsiteY957" fmla="*/ 7778 h 10000"/>
                  <a:gd name="connsiteX958" fmla="*/ 7881 w 10000"/>
                  <a:gd name="connsiteY958" fmla="*/ 7775 h 10000"/>
                  <a:gd name="connsiteX959" fmla="*/ 7878 w 10000"/>
                  <a:gd name="connsiteY959" fmla="*/ 7743 h 10000"/>
                  <a:gd name="connsiteX960" fmla="*/ 7895 w 10000"/>
                  <a:gd name="connsiteY960" fmla="*/ 7733 h 10000"/>
                  <a:gd name="connsiteX961" fmla="*/ 7911 w 10000"/>
                  <a:gd name="connsiteY961" fmla="*/ 7710 h 10000"/>
                  <a:gd name="connsiteX962" fmla="*/ 7911 w 10000"/>
                  <a:gd name="connsiteY962" fmla="*/ 7665 h 10000"/>
                  <a:gd name="connsiteX963" fmla="*/ 7917 w 10000"/>
                  <a:gd name="connsiteY963" fmla="*/ 7600 h 10000"/>
                  <a:gd name="connsiteX964" fmla="*/ 7928 w 10000"/>
                  <a:gd name="connsiteY964" fmla="*/ 7581 h 10000"/>
                  <a:gd name="connsiteX965" fmla="*/ 7917 w 10000"/>
                  <a:gd name="connsiteY965" fmla="*/ 7474 h 10000"/>
                  <a:gd name="connsiteX966" fmla="*/ 7873 w 10000"/>
                  <a:gd name="connsiteY966" fmla="*/ 7335 h 10000"/>
                  <a:gd name="connsiteX967" fmla="*/ 7756 w 10000"/>
                  <a:gd name="connsiteY967" fmla="*/ 7050 h 10000"/>
                  <a:gd name="connsiteX968" fmla="*/ 7679 w 10000"/>
                  <a:gd name="connsiteY968" fmla="*/ 6839 h 10000"/>
                  <a:gd name="connsiteX969" fmla="*/ 7668 w 10000"/>
                  <a:gd name="connsiteY969" fmla="*/ 6823 h 10000"/>
                  <a:gd name="connsiteX970" fmla="*/ 7659 w 10000"/>
                  <a:gd name="connsiteY970" fmla="*/ 6768 h 10000"/>
                  <a:gd name="connsiteX971" fmla="*/ 7659 w 10000"/>
                  <a:gd name="connsiteY971" fmla="*/ 6739 h 10000"/>
                  <a:gd name="connsiteX972" fmla="*/ 7651 w 10000"/>
                  <a:gd name="connsiteY972" fmla="*/ 6713 h 10000"/>
                  <a:gd name="connsiteX973" fmla="*/ 7654 w 10000"/>
                  <a:gd name="connsiteY973" fmla="*/ 6684 h 10000"/>
                  <a:gd name="connsiteX974" fmla="*/ 7643 w 10000"/>
                  <a:gd name="connsiteY974" fmla="*/ 6626 h 10000"/>
                  <a:gd name="connsiteX975" fmla="*/ 7629 w 10000"/>
                  <a:gd name="connsiteY975" fmla="*/ 6600 h 10000"/>
                  <a:gd name="connsiteX976" fmla="*/ 7629 w 10000"/>
                  <a:gd name="connsiteY976" fmla="*/ 6580 h 10000"/>
                  <a:gd name="connsiteX977" fmla="*/ 7623 w 10000"/>
                  <a:gd name="connsiteY977" fmla="*/ 6541 h 10000"/>
                  <a:gd name="connsiteX978" fmla="*/ 7615 w 10000"/>
                  <a:gd name="connsiteY978" fmla="*/ 6522 h 10000"/>
                  <a:gd name="connsiteX979" fmla="*/ 7598 w 10000"/>
                  <a:gd name="connsiteY979" fmla="*/ 6509 h 10000"/>
                  <a:gd name="connsiteX980" fmla="*/ 7587 w 10000"/>
                  <a:gd name="connsiteY980" fmla="*/ 6493 h 10000"/>
                  <a:gd name="connsiteX981" fmla="*/ 7579 w 10000"/>
                  <a:gd name="connsiteY981" fmla="*/ 6464 h 10000"/>
                  <a:gd name="connsiteX982" fmla="*/ 7587 w 10000"/>
                  <a:gd name="connsiteY982" fmla="*/ 6438 h 10000"/>
                  <a:gd name="connsiteX983" fmla="*/ 7596 w 10000"/>
                  <a:gd name="connsiteY983" fmla="*/ 6425 h 10000"/>
                  <a:gd name="connsiteX984" fmla="*/ 7590 w 10000"/>
                  <a:gd name="connsiteY984" fmla="*/ 6396 h 10000"/>
                  <a:gd name="connsiteX985" fmla="*/ 7590 w 10000"/>
                  <a:gd name="connsiteY985" fmla="*/ 6373 h 10000"/>
                  <a:gd name="connsiteX986" fmla="*/ 7587 w 10000"/>
                  <a:gd name="connsiteY986" fmla="*/ 6354 h 10000"/>
                  <a:gd name="connsiteX987" fmla="*/ 7582 w 10000"/>
                  <a:gd name="connsiteY987" fmla="*/ 6344 h 10000"/>
                  <a:gd name="connsiteX988" fmla="*/ 7582 w 10000"/>
                  <a:gd name="connsiteY988" fmla="*/ 6324 h 10000"/>
                  <a:gd name="connsiteX989" fmla="*/ 7571 w 10000"/>
                  <a:gd name="connsiteY989" fmla="*/ 6302 h 10000"/>
                  <a:gd name="connsiteX990" fmla="*/ 7548 w 10000"/>
                  <a:gd name="connsiteY990" fmla="*/ 6256 h 10000"/>
                  <a:gd name="connsiteX991" fmla="*/ 7546 w 10000"/>
                  <a:gd name="connsiteY991" fmla="*/ 6218 h 10000"/>
                  <a:gd name="connsiteX992" fmla="*/ 7540 w 10000"/>
                  <a:gd name="connsiteY992" fmla="*/ 6159 h 10000"/>
                  <a:gd name="connsiteX993" fmla="*/ 7535 w 10000"/>
                  <a:gd name="connsiteY993" fmla="*/ 6114 h 10000"/>
                  <a:gd name="connsiteX994" fmla="*/ 7535 w 10000"/>
                  <a:gd name="connsiteY994" fmla="*/ 6088 h 10000"/>
                  <a:gd name="connsiteX995" fmla="*/ 7540 w 10000"/>
                  <a:gd name="connsiteY995" fmla="*/ 6049 h 10000"/>
                  <a:gd name="connsiteX996" fmla="*/ 7546 w 10000"/>
                  <a:gd name="connsiteY996" fmla="*/ 6004 h 10000"/>
                  <a:gd name="connsiteX997" fmla="*/ 7548 w 10000"/>
                  <a:gd name="connsiteY997" fmla="*/ 5965 h 10000"/>
                  <a:gd name="connsiteX998" fmla="*/ 7548 w 10000"/>
                  <a:gd name="connsiteY998" fmla="*/ 5946 h 10000"/>
                  <a:gd name="connsiteX999" fmla="*/ 7548 w 10000"/>
                  <a:gd name="connsiteY999" fmla="*/ 5933 h 10000"/>
                  <a:gd name="connsiteX1000" fmla="*/ 7548 w 10000"/>
                  <a:gd name="connsiteY1000" fmla="*/ 5910 h 10000"/>
                  <a:gd name="connsiteX1001" fmla="*/ 7548 w 10000"/>
                  <a:gd name="connsiteY1001" fmla="*/ 5897 h 10000"/>
                  <a:gd name="connsiteX1002" fmla="*/ 7546 w 10000"/>
                  <a:gd name="connsiteY1002" fmla="*/ 5871 h 10000"/>
                  <a:gd name="connsiteX1003" fmla="*/ 7535 w 10000"/>
                  <a:gd name="connsiteY1003" fmla="*/ 5839 h 10000"/>
                  <a:gd name="connsiteX1004" fmla="*/ 7524 w 10000"/>
                  <a:gd name="connsiteY1004" fmla="*/ 5797 h 10000"/>
                  <a:gd name="connsiteX1005" fmla="*/ 7518 w 10000"/>
                  <a:gd name="connsiteY1005" fmla="*/ 5767 h 10000"/>
                  <a:gd name="connsiteX1006" fmla="*/ 7515 w 10000"/>
                  <a:gd name="connsiteY1006" fmla="*/ 5745 h 10000"/>
                  <a:gd name="connsiteX1007" fmla="*/ 7501 w 10000"/>
                  <a:gd name="connsiteY1007" fmla="*/ 5683 h 10000"/>
                  <a:gd name="connsiteX1008" fmla="*/ 7490 w 10000"/>
                  <a:gd name="connsiteY1008" fmla="*/ 5631 h 10000"/>
                  <a:gd name="connsiteX1009" fmla="*/ 7482 w 10000"/>
                  <a:gd name="connsiteY1009" fmla="*/ 5593 h 10000"/>
                  <a:gd name="connsiteX1010" fmla="*/ 7476 w 10000"/>
                  <a:gd name="connsiteY1010" fmla="*/ 5570 h 10000"/>
                  <a:gd name="connsiteX1011" fmla="*/ 7476 w 10000"/>
                  <a:gd name="connsiteY1011" fmla="*/ 5528 h 10000"/>
                  <a:gd name="connsiteX1012" fmla="*/ 7482 w 10000"/>
                  <a:gd name="connsiteY1012" fmla="*/ 5502 h 10000"/>
                  <a:gd name="connsiteX1013" fmla="*/ 7490 w 10000"/>
                  <a:gd name="connsiteY1013" fmla="*/ 5489 h 10000"/>
                  <a:gd name="connsiteX1014" fmla="*/ 7499 w 10000"/>
                  <a:gd name="connsiteY1014" fmla="*/ 5479 h 10000"/>
                  <a:gd name="connsiteX1015" fmla="*/ 7493 w 10000"/>
                  <a:gd name="connsiteY1015" fmla="*/ 5427 h 10000"/>
                  <a:gd name="connsiteX1016" fmla="*/ 7501 w 10000"/>
                  <a:gd name="connsiteY1016" fmla="*/ 5415 h 10000"/>
                  <a:gd name="connsiteX1017" fmla="*/ 7510 w 10000"/>
                  <a:gd name="connsiteY1017" fmla="*/ 5398 h 10000"/>
                  <a:gd name="connsiteX1018" fmla="*/ 7515 w 10000"/>
                  <a:gd name="connsiteY1018" fmla="*/ 5379 h 10000"/>
                  <a:gd name="connsiteX1019" fmla="*/ 7526 w 10000"/>
                  <a:gd name="connsiteY1019" fmla="*/ 5366 h 10000"/>
                  <a:gd name="connsiteX1020" fmla="*/ 7518 w 10000"/>
                  <a:gd name="connsiteY1020" fmla="*/ 5350 h 10000"/>
                  <a:gd name="connsiteX1021" fmla="*/ 7518 w 10000"/>
                  <a:gd name="connsiteY1021" fmla="*/ 5330 h 10000"/>
                  <a:gd name="connsiteX1022" fmla="*/ 7526 w 10000"/>
                  <a:gd name="connsiteY1022" fmla="*/ 5311 h 10000"/>
                  <a:gd name="connsiteX1023" fmla="*/ 7540 w 10000"/>
                  <a:gd name="connsiteY1023" fmla="*/ 5291 h 10000"/>
                  <a:gd name="connsiteX1024" fmla="*/ 7540 w 10000"/>
                  <a:gd name="connsiteY1024" fmla="*/ 5266 h 10000"/>
                  <a:gd name="connsiteX1025" fmla="*/ 7540 w 10000"/>
                  <a:gd name="connsiteY1025" fmla="*/ 5256 h 10000"/>
                  <a:gd name="connsiteX1026" fmla="*/ 7524 w 10000"/>
                  <a:gd name="connsiteY1026" fmla="*/ 5233 h 10000"/>
                  <a:gd name="connsiteX1027" fmla="*/ 7515 w 10000"/>
                  <a:gd name="connsiteY1027" fmla="*/ 5217 h 10000"/>
                  <a:gd name="connsiteX1028" fmla="*/ 7490 w 10000"/>
                  <a:gd name="connsiteY1028" fmla="*/ 5178 h 10000"/>
                  <a:gd name="connsiteX1029" fmla="*/ 7474 w 10000"/>
                  <a:gd name="connsiteY1029" fmla="*/ 5162 h 10000"/>
                  <a:gd name="connsiteX1030" fmla="*/ 7457 w 10000"/>
                  <a:gd name="connsiteY1030" fmla="*/ 5120 h 10000"/>
                  <a:gd name="connsiteX1031" fmla="*/ 7421 w 10000"/>
                  <a:gd name="connsiteY1031" fmla="*/ 5087 h 10000"/>
                  <a:gd name="connsiteX1032" fmla="*/ 7380 w 10000"/>
                  <a:gd name="connsiteY1032" fmla="*/ 5068 h 10000"/>
                  <a:gd name="connsiteX1033" fmla="*/ 7355 w 10000"/>
                  <a:gd name="connsiteY1033" fmla="*/ 5058 h 10000"/>
                  <a:gd name="connsiteX1034" fmla="*/ 7332 w 10000"/>
                  <a:gd name="connsiteY1034" fmla="*/ 5049 h 10000"/>
                  <a:gd name="connsiteX1035" fmla="*/ 7305 w 10000"/>
                  <a:gd name="connsiteY1035" fmla="*/ 5016 h 10000"/>
                  <a:gd name="connsiteX1036" fmla="*/ 7305 w 10000"/>
                  <a:gd name="connsiteY1036" fmla="*/ 5000 h 10000"/>
                  <a:gd name="connsiteX1037" fmla="*/ 7296 w 10000"/>
                  <a:gd name="connsiteY1037" fmla="*/ 4971 h 10000"/>
                  <a:gd name="connsiteX1038" fmla="*/ 7288 w 10000"/>
                  <a:gd name="connsiteY1038" fmla="*/ 4945 h 10000"/>
                  <a:gd name="connsiteX1039" fmla="*/ 7280 w 10000"/>
                  <a:gd name="connsiteY1039" fmla="*/ 4916 h 10000"/>
                  <a:gd name="connsiteX1040" fmla="*/ 7291 w 10000"/>
                  <a:gd name="connsiteY1040" fmla="*/ 4887 h 10000"/>
                  <a:gd name="connsiteX1041" fmla="*/ 7291 w 10000"/>
                  <a:gd name="connsiteY1041" fmla="*/ 4858 h 10000"/>
                  <a:gd name="connsiteX1042" fmla="*/ 7271 w 10000"/>
                  <a:gd name="connsiteY1042" fmla="*/ 4819 h 10000"/>
                  <a:gd name="connsiteX1043" fmla="*/ 7255 w 10000"/>
                  <a:gd name="connsiteY1043" fmla="*/ 4828 h 10000"/>
                  <a:gd name="connsiteX1044" fmla="*/ 7235 w 10000"/>
                  <a:gd name="connsiteY1044" fmla="*/ 4841 h 10000"/>
                  <a:gd name="connsiteX1045" fmla="*/ 7216 w 10000"/>
                  <a:gd name="connsiteY1045" fmla="*/ 4867 h 10000"/>
                  <a:gd name="connsiteX1046" fmla="*/ 7191 w 10000"/>
                  <a:gd name="connsiteY1046" fmla="*/ 4870 h 10000"/>
                  <a:gd name="connsiteX1047" fmla="*/ 7155 w 10000"/>
                  <a:gd name="connsiteY1047" fmla="*/ 4887 h 10000"/>
                  <a:gd name="connsiteX1048" fmla="*/ 7122 w 10000"/>
                  <a:gd name="connsiteY1048" fmla="*/ 4893 h 10000"/>
                  <a:gd name="connsiteX1049" fmla="*/ 7105 w 10000"/>
                  <a:gd name="connsiteY1049" fmla="*/ 4896 h 10000"/>
                  <a:gd name="connsiteX1050" fmla="*/ 7094 w 10000"/>
                  <a:gd name="connsiteY1050" fmla="*/ 4916 h 10000"/>
                  <a:gd name="connsiteX1051" fmla="*/ 7080 w 10000"/>
                  <a:gd name="connsiteY1051" fmla="*/ 4903 h 10000"/>
                  <a:gd name="connsiteX1052" fmla="*/ 7072 w 10000"/>
                  <a:gd name="connsiteY1052" fmla="*/ 4851 h 10000"/>
                  <a:gd name="connsiteX1053" fmla="*/ 7042 w 10000"/>
                  <a:gd name="connsiteY1053" fmla="*/ 4819 h 10000"/>
                  <a:gd name="connsiteX1054" fmla="*/ 7030 w 10000"/>
                  <a:gd name="connsiteY1054" fmla="*/ 4780 h 10000"/>
                  <a:gd name="connsiteX1055" fmla="*/ 7039 w 10000"/>
                  <a:gd name="connsiteY1055" fmla="*/ 4757 h 10000"/>
                  <a:gd name="connsiteX1056" fmla="*/ 7047 w 10000"/>
                  <a:gd name="connsiteY1056" fmla="*/ 4744 h 10000"/>
                  <a:gd name="connsiteX1057" fmla="*/ 7022 w 10000"/>
                  <a:gd name="connsiteY1057" fmla="*/ 4725 h 10000"/>
                  <a:gd name="connsiteX1058" fmla="*/ 7000 w 10000"/>
                  <a:gd name="connsiteY1058" fmla="*/ 4715 h 10000"/>
                  <a:gd name="connsiteX1059" fmla="*/ 6975 w 10000"/>
                  <a:gd name="connsiteY1059" fmla="*/ 4709 h 10000"/>
                  <a:gd name="connsiteX1060" fmla="*/ 6945 w 10000"/>
                  <a:gd name="connsiteY1060" fmla="*/ 4696 h 10000"/>
                  <a:gd name="connsiteX1061" fmla="*/ 6953 w 10000"/>
                  <a:gd name="connsiteY1061" fmla="*/ 4679 h 10000"/>
                  <a:gd name="connsiteX1062" fmla="*/ 6961 w 10000"/>
                  <a:gd name="connsiteY1062" fmla="*/ 4660 h 10000"/>
                  <a:gd name="connsiteX1063" fmla="*/ 6983 w 10000"/>
                  <a:gd name="connsiteY1063" fmla="*/ 4644 h 10000"/>
                  <a:gd name="connsiteX1064" fmla="*/ 7014 w 10000"/>
                  <a:gd name="connsiteY1064" fmla="*/ 4634 h 10000"/>
                  <a:gd name="connsiteX1065" fmla="*/ 7025 w 10000"/>
                  <a:gd name="connsiteY1065" fmla="*/ 4615 h 10000"/>
                  <a:gd name="connsiteX1066" fmla="*/ 7047 w 10000"/>
                  <a:gd name="connsiteY1066" fmla="*/ 4582 h 10000"/>
                  <a:gd name="connsiteX1067" fmla="*/ 7069 w 10000"/>
                  <a:gd name="connsiteY1067" fmla="*/ 4563 h 10000"/>
                  <a:gd name="connsiteX1068" fmla="*/ 7078 w 10000"/>
                  <a:gd name="connsiteY1068" fmla="*/ 4553 h 10000"/>
                  <a:gd name="connsiteX1069" fmla="*/ 7097 w 10000"/>
                  <a:gd name="connsiteY1069" fmla="*/ 4527 h 10000"/>
                  <a:gd name="connsiteX1070" fmla="*/ 7122 w 10000"/>
                  <a:gd name="connsiteY1070" fmla="*/ 4517 h 10000"/>
                  <a:gd name="connsiteX1071" fmla="*/ 7139 w 10000"/>
                  <a:gd name="connsiteY1071" fmla="*/ 4488 h 10000"/>
                  <a:gd name="connsiteX1072" fmla="*/ 7147 w 10000"/>
                  <a:gd name="connsiteY1072" fmla="*/ 4459 h 10000"/>
                  <a:gd name="connsiteX1073" fmla="*/ 7161 w 10000"/>
                  <a:gd name="connsiteY1073" fmla="*/ 4440 h 10000"/>
                  <a:gd name="connsiteX1074" fmla="*/ 7177 w 10000"/>
                  <a:gd name="connsiteY1074" fmla="*/ 4430 h 10000"/>
                  <a:gd name="connsiteX1075" fmla="*/ 7202 w 10000"/>
                  <a:gd name="connsiteY1075" fmla="*/ 4407 h 10000"/>
                  <a:gd name="connsiteX1076" fmla="*/ 7224 w 10000"/>
                  <a:gd name="connsiteY1076" fmla="*/ 4417 h 10000"/>
                  <a:gd name="connsiteX1077" fmla="*/ 7241 w 10000"/>
                  <a:gd name="connsiteY1077" fmla="*/ 4404 h 10000"/>
                  <a:gd name="connsiteX1078" fmla="*/ 7263 w 10000"/>
                  <a:gd name="connsiteY1078" fmla="*/ 4398 h 10000"/>
                  <a:gd name="connsiteX1079" fmla="*/ 7283 w 10000"/>
                  <a:gd name="connsiteY1079" fmla="*/ 4424 h 10000"/>
                  <a:gd name="connsiteX1080" fmla="*/ 7305 w 10000"/>
                  <a:gd name="connsiteY1080" fmla="*/ 4433 h 10000"/>
                  <a:gd name="connsiteX1081" fmla="*/ 7332 w 10000"/>
                  <a:gd name="connsiteY1081" fmla="*/ 4443 h 10000"/>
                  <a:gd name="connsiteX1082" fmla="*/ 7380 w 10000"/>
                  <a:gd name="connsiteY1082" fmla="*/ 4398 h 10000"/>
                  <a:gd name="connsiteX1083" fmla="*/ 7404 w 10000"/>
                  <a:gd name="connsiteY1083" fmla="*/ 4378 h 10000"/>
                  <a:gd name="connsiteX1084" fmla="*/ 7418 w 10000"/>
                  <a:gd name="connsiteY1084" fmla="*/ 4369 h 10000"/>
                  <a:gd name="connsiteX1085" fmla="*/ 7443 w 10000"/>
                  <a:gd name="connsiteY1085" fmla="*/ 4356 h 10000"/>
                  <a:gd name="connsiteX1086" fmla="*/ 7460 w 10000"/>
                  <a:gd name="connsiteY1086" fmla="*/ 4385 h 10000"/>
                  <a:gd name="connsiteX1087" fmla="*/ 7460 w 10000"/>
                  <a:gd name="connsiteY1087" fmla="*/ 4404 h 10000"/>
                  <a:gd name="connsiteX1088" fmla="*/ 7499 w 10000"/>
                  <a:gd name="connsiteY1088" fmla="*/ 4417 h 10000"/>
                  <a:gd name="connsiteX1089" fmla="*/ 7515 w 10000"/>
                  <a:gd name="connsiteY1089" fmla="*/ 4414 h 10000"/>
                  <a:gd name="connsiteX1090" fmla="*/ 7565 w 10000"/>
                  <a:gd name="connsiteY1090" fmla="*/ 4385 h 10000"/>
                  <a:gd name="connsiteX1091" fmla="*/ 7579 w 10000"/>
                  <a:gd name="connsiteY1091" fmla="*/ 4346 h 10000"/>
                  <a:gd name="connsiteX1092" fmla="*/ 7582 w 10000"/>
                  <a:gd name="connsiteY1092" fmla="*/ 4317 h 10000"/>
                  <a:gd name="connsiteX1093" fmla="*/ 7590 w 10000"/>
                  <a:gd name="connsiteY1093" fmla="*/ 4301 h 10000"/>
                  <a:gd name="connsiteX1094" fmla="*/ 7612 w 10000"/>
                  <a:gd name="connsiteY1094" fmla="*/ 4271 h 10000"/>
                  <a:gd name="connsiteX1095" fmla="*/ 7623 w 10000"/>
                  <a:gd name="connsiteY1095" fmla="*/ 4262 h 10000"/>
                  <a:gd name="connsiteX1096" fmla="*/ 7634 w 10000"/>
                  <a:gd name="connsiteY1096" fmla="*/ 4245 h 10000"/>
                  <a:gd name="connsiteX1097" fmla="*/ 7645 w 10000"/>
                  <a:gd name="connsiteY1097" fmla="*/ 4265 h 10000"/>
                  <a:gd name="connsiteX1098" fmla="*/ 7670 w 10000"/>
                  <a:gd name="connsiteY1098" fmla="*/ 4284 h 10000"/>
                  <a:gd name="connsiteX1099" fmla="*/ 7701 w 10000"/>
                  <a:gd name="connsiteY1099" fmla="*/ 4275 h 10000"/>
                  <a:gd name="connsiteX1100" fmla="*/ 7717 w 10000"/>
                  <a:gd name="connsiteY1100" fmla="*/ 4275 h 10000"/>
                  <a:gd name="connsiteX1101" fmla="*/ 7740 w 10000"/>
                  <a:gd name="connsiteY1101" fmla="*/ 4284 h 10000"/>
                  <a:gd name="connsiteX1102" fmla="*/ 7767 w 10000"/>
                  <a:gd name="connsiteY1102" fmla="*/ 4284 h 10000"/>
                  <a:gd name="connsiteX1103" fmla="*/ 7895 w 10000"/>
                  <a:gd name="connsiteY1103" fmla="*/ 4207 h 10000"/>
                  <a:gd name="connsiteX1104" fmla="*/ 7895 w 10000"/>
                  <a:gd name="connsiteY1104" fmla="*/ 4187 h 10000"/>
                  <a:gd name="connsiteX1105" fmla="*/ 7895 w 10000"/>
                  <a:gd name="connsiteY1105" fmla="*/ 4171 h 10000"/>
                  <a:gd name="connsiteX1106" fmla="*/ 7903 w 10000"/>
                  <a:gd name="connsiteY1106" fmla="*/ 4148 h 10000"/>
                  <a:gd name="connsiteX1107" fmla="*/ 7917 w 10000"/>
                  <a:gd name="connsiteY1107" fmla="*/ 4158 h 10000"/>
                  <a:gd name="connsiteX1108" fmla="*/ 7967 w 10000"/>
                  <a:gd name="connsiteY1108" fmla="*/ 4203 h 10000"/>
                  <a:gd name="connsiteX1109" fmla="*/ 7994 w 10000"/>
                  <a:gd name="connsiteY1109" fmla="*/ 4203 h 10000"/>
                  <a:gd name="connsiteX1110" fmla="*/ 8064 w 10000"/>
                  <a:gd name="connsiteY1110" fmla="*/ 4242 h 10000"/>
                  <a:gd name="connsiteX1111" fmla="*/ 8083 w 10000"/>
                  <a:gd name="connsiteY1111" fmla="*/ 4245 h 10000"/>
                  <a:gd name="connsiteX1112" fmla="*/ 8105 w 10000"/>
                  <a:gd name="connsiteY1112" fmla="*/ 4226 h 10000"/>
                  <a:gd name="connsiteX1113" fmla="*/ 8136 w 10000"/>
                  <a:gd name="connsiteY1113" fmla="*/ 4187 h 10000"/>
                  <a:gd name="connsiteX1114" fmla="*/ 8161 w 10000"/>
                  <a:gd name="connsiteY1114" fmla="*/ 4168 h 10000"/>
                  <a:gd name="connsiteX1115" fmla="*/ 8172 w 10000"/>
                  <a:gd name="connsiteY1115" fmla="*/ 4161 h 10000"/>
                  <a:gd name="connsiteX1116" fmla="*/ 8208 w 10000"/>
                  <a:gd name="connsiteY1116" fmla="*/ 4168 h 10000"/>
                  <a:gd name="connsiteX1117" fmla="*/ 8235 w 10000"/>
                  <a:gd name="connsiteY1117" fmla="*/ 4168 h 10000"/>
                  <a:gd name="connsiteX1118" fmla="*/ 8258 w 10000"/>
                  <a:gd name="connsiteY1118" fmla="*/ 4152 h 10000"/>
                  <a:gd name="connsiteX1119" fmla="*/ 8283 w 10000"/>
                  <a:gd name="connsiteY1119" fmla="*/ 4152 h 10000"/>
                  <a:gd name="connsiteX1120" fmla="*/ 8299 w 10000"/>
                  <a:gd name="connsiteY1120" fmla="*/ 4132 h 10000"/>
                  <a:gd name="connsiteX1121" fmla="*/ 8316 w 10000"/>
                  <a:gd name="connsiteY1121" fmla="*/ 4113 h 10000"/>
                  <a:gd name="connsiteX1122" fmla="*/ 8330 w 10000"/>
                  <a:gd name="connsiteY1122" fmla="*/ 4084 h 10000"/>
                  <a:gd name="connsiteX1123" fmla="*/ 8341 w 10000"/>
                  <a:gd name="connsiteY1123" fmla="*/ 4058 h 10000"/>
                  <a:gd name="connsiteX1124" fmla="*/ 8349 w 10000"/>
                  <a:gd name="connsiteY1124" fmla="*/ 4064 h 10000"/>
                  <a:gd name="connsiteX1125" fmla="*/ 8366 w 10000"/>
                  <a:gd name="connsiteY1125" fmla="*/ 4067 h 10000"/>
                  <a:gd name="connsiteX1126" fmla="*/ 8374 w 10000"/>
                  <a:gd name="connsiteY1126" fmla="*/ 4084 h 10000"/>
                  <a:gd name="connsiteX1127" fmla="*/ 8402 w 10000"/>
                  <a:gd name="connsiteY1127" fmla="*/ 4054 h 10000"/>
                  <a:gd name="connsiteX1128" fmla="*/ 8427 w 10000"/>
                  <a:gd name="connsiteY1128" fmla="*/ 4028 h 10000"/>
                  <a:gd name="connsiteX1129" fmla="*/ 8438 w 10000"/>
                  <a:gd name="connsiteY1129" fmla="*/ 4025 h 10000"/>
                  <a:gd name="connsiteX1130" fmla="*/ 8468 w 10000"/>
                  <a:gd name="connsiteY1130" fmla="*/ 4006 h 10000"/>
                  <a:gd name="connsiteX1131" fmla="*/ 8485 w 10000"/>
                  <a:gd name="connsiteY1131" fmla="*/ 3999 h 10000"/>
                  <a:gd name="connsiteX1132" fmla="*/ 8493 w 10000"/>
                  <a:gd name="connsiteY1132" fmla="*/ 4025 h 10000"/>
                  <a:gd name="connsiteX1133" fmla="*/ 8515 w 10000"/>
                  <a:gd name="connsiteY1133" fmla="*/ 4028 h 10000"/>
                  <a:gd name="connsiteX1134" fmla="*/ 8543 w 10000"/>
                  <a:gd name="connsiteY1134" fmla="*/ 4009 h 10000"/>
                  <a:gd name="connsiteX1135" fmla="*/ 8551 w 10000"/>
                  <a:gd name="connsiteY1135" fmla="*/ 3990 h 10000"/>
                  <a:gd name="connsiteX1136" fmla="*/ 8582 w 10000"/>
                  <a:gd name="connsiteY1136" fmla="*/ 3977 h 10000"/>
                  <a:gd name="connsiteX1137" fmla="*/ 8596 w 10000"/>
                  <a:gd name="connsiteY1137" fmla="*/ 3977 h 10000"/>
                  <a:gd name="connsiteX1138" fmla="*/ 8607 w 10000"/>
                  <a:gd name="connsiteY1138" fmla="*/ 3980 h 10000"/>
                  <a:gd name="connsiteX1139" fmla="*/ 8645 w 10000"/>
                  <a:gd name="connsiteY1139" fmla="*/ 3970 h 10000"/>
                  <a:gd name="connsiteX1140" fmla="*/ 8654 w 10000"/>
                  <a:gd name="connsiteY1140" fmla="*/ 3951 h 10000"/>
                  <a:gd name="connsiteX1141" fmla="*/ 8670 w 10000"/>
                  <a:gd name="connsiteY1141" fmla="*/ 3935 h 10000"/>
                  <a:gd name="connsiteX1142" fmla="*/ 8695 w 10000"/>
                  <a:gd name="connsiteY1142" fmla="*/ 3935 h 10000"/>
                  <a:gd name="connsiteX1143" fmla="*/ 8704 w 10000"/>
                  <a:gd name="connsiteY1143" fmla="*/ 3951 h 10000"/>
                  <a:gd name="connsiteX1144" fmla="*/ 8717 w 10000"/>
                  <a:gd name="connsiteY1144" fmla="*/ 3964 h 10000"/>
                  <a:gd name="connsiteX1145" fmla="*/ 8751 w 10000"/>
                  <a:gd name="connsiteY1145" fmla="*/ 3951 h 10000"/>
                  <a:gd name="connsiteX1146" fmla="*/ 8776 w 10000"/>
                  <a:gd name="connsiteY1146" fmla="*/ 3935 h 10000"/>
                  <a:gd name="connsiteX1147" fmla="*/ 8798 w 10000"/>
                  <a:gd name="connsiteY1147" fmla="*/ 3925 h 10000"/>
                  <a:gd name="connsiteX1148" fmla="*/ 8806 w 10000"/>
                  <a:gd name="connsiteY1148" fmla="*/ 3892 h 10000"/>
                  <a:gd name="connsiteX1149" fmla="*/ 8814 w 10000"/>
                  <a:gd name="connsiteY1149" fmla="*/ 3876 h 10000"/>
                  <a:gd name="connsiteX1150" fmla="*/ 8839 w 10000"/>
                  <a:gd name="connsiteY1150" fmla="*/ 3873 h 10000"/>
                  <a:gd name="connsiteX1151" fmla="*/ 8842 w 10000"/>
                  <a:gd name="connsiteY1151" fmla="*/ 3876 h 10000"/>
                  <a:gd name="connsiteX1152" fmla="*/ 8856 w 10000"/>
                  <a:gd name="connsiteY1152" fmla="*/ 3863 h 10000"/>
                  <a:gd name="connsiteX1153" fmla="*/ 8856 w 10000"/>
                  <a:gd name="connsiteY1153" fmla="*/ 3841 h 10000"/>
                  <a:gd name="connsiteX1154" fmla="*/ 8870 w 10000"/>
                  <a:gd name="connsiteY1154" fmla="*/ 3821 h 10000"/>
                  <a:gd name="connsiteX1155" fmla="*/ 8903 w 10000"/>
                  <a:gd name="connsiteY1155" fmla="*/ 3802 h 10000"/>
                  <a:gd name="connsiteX1156" fmla="*/ 8914 w 10000"/>
                  <a:gd name="connsiteY1156" fmla="*/ 3782 h 10000"/>
                  <a:gd name="connsiteX1157" fmla="*/ 8939 w 10000"/>
                  <a:gd name="connsiteY1157" fmla="*/ 3782 h 10000"/>
                  <a:gd name="connsiteX1158" fmla="*/ 8961 w 10000"/>
                  <a:gd name="connsiteY1158" fmla="*/ 3779 h 10000"/>
                  <a:gd name="connsiteX1159" fmla="*/ 8983 w 10000"/>
                  <a:gd name="connsiteY1159" fmla="*/ 3760 h 10000"/>
                  <a:gd name="connsiteX1160" fmla="*/ 9003 w 10000"/>
                  <a:gd name="connsiteY1160" fmla="*/ 3763 h 10000"/>
                  <a:gd name="connsiteX1161" fmla="*/ 9019 w 10000"/>
                  <a:gd name="connsiteY1161" fmla="*/ 3779 h 10000"/>
                  <a:gd name="connsiteX1162" fmla="*/ 9050 w 10000"/>
                  <a:gd name="connsiteY1162" fmla="*/ 3812 h 10000"/>
                  <a:gd name="connsiteX1163" fmla="*/ 9080 w 10000"/>
                  <a:gd name="connsiteY1163" fmla="*/ 3831 h 10000"/>
                  <a:gd name="connsiteX1164" fmla="*/ 9097 w 10000"/>
                  <a:gd name="connsiteY1164" fmla="*/ 3867 h 10000"/>
                  <a:gd name="connsiteX1165" fmla="*/ 9114 w 10000"/>
                  <a:gd name="connsiteY1165" fmla="*/ 3902 h 10000"/>
                  <a:gd name="connsiteX1166" fmla="*/ 9122 w 10000"/>
                  <a:gd name="connsiteY1166" fmla="*/ 3935 h 10000"/>
                  <a:gd name="connsiteX1167" fmla="*/ 9125 w 10000"/>
                  <a:gd name="connsiteY1167" fmla="*/ 3964 h 10000"/>
                  <a:gd name="connsiteX1168" fmla="*/ 9130 w 10000"/>
                  <a:gd name="connsiteY1168" fmla="*/ 3999 h 10000"/>
                  <a:gd name="connsiteX1169" fmla="*/ 9130 w 10000"/>
                  <a:gd name="connsiteY1169" fmla="*/ 4054 h 10000"/>
                  <a:gd name="connsiteX1170" fmla="*/ 9155 w 10000"/>
                  <a:gd name="connsiteY1170" fmla="*/ 4093 h 10000"/>
                  <a:gd name="connsiteX1171" fmla="*/ 9169 w 10000"/>
                  <a:gd name="connsiteY1171" fmla="*/ 4090 h 10000"/>
                  <a:gd name="connsiteX1172" fmla="*/ 9211 w 10000"/>
                  <a:gd name="connsiteY1172" fmla="*/ 4077 h 10000"/>
                  <a:gd name="connsiteX1173" fmla="*/ 9244 w 10000"/>
                  <a:gd name="connsiteY1173" fmla="*/ 4077 h 10000"/>
                  <a:gd name="connsiteX1174" fmla="*/ 9252 w 10000"/>
                  <a:gd name="connsiteY1174" fmla="*/ 4103 h 10000"/>
                  <a:gd name="connsiteX1175" fmla="*/ 9258 w 10000"/>
                  <a:gd name="connsiteY1175" fmla="*/ 4148 h 10000"/>
                  <a:gd name="connsiteX1176" fmla="*/ 9269 w 10000"/>
                  <a:gd name="connsiteY1176" fmla="*/ 4158 h 10000"/>
                  <a:gd name="connsiteX1177" fmla="*/ 9294 w 10000"/>
                  <a:gd name="connsiteY1177" fmla="*/ 4158 h 10000"/>
                  <a:gd name="connsiteX1178" fmla="*/ 9319 w 10000"/>
                  <a:gd name="connsiteY1178" fmla="*/ 4168 h 10000"/>
                  <a:gd name="connsiteX1179" fmla="*/ 9346 w 10000"/>
                  <a:gd name="connsiteY1179" fmla="*/ 4190 h 10000"/>
                  <a:gd name="connsiteX1180" fmla="*/ 9357 w 10000"/>
                  <a:gd name="connsiteY1180" fmla="*/ 4168 h 10000"/>
                  <a:gd name="connsiteX1181" fmla="*/ 9371 w 10000"/>
                  <a:gd name="connsiteY1181" fmla="*/ 4132 h 10000"/>
                  <a:gd name="connsiteX1182" fmla="*/ 9391 w 10000"/>
                  <a:gd name="connsiteY1182" fmla="*/ 4113 h 10000"/>
                  <a:gd name="connsiteX1183" fmla="*/ 9407 w 10000"/>
                  <a:gd name="connsiteY1183" fmla="*/ 4103 h 10000"/>
                  <a:gd name="connsiteX1184" fmla="*/ 9435 w 10000"/>
                  <a:gd name="connsiteY1184" fmla="*/ 4100 h 10000"/>
                  <a:gd name="connsiteX1185" fmla="*/ 9460 w 10000"/>
                  <a:gd name="connsiteY1185" fmla="*/ 4084 h 10000"/>
                  <a:gd name="connsiteX1186" fmla="*/ 9485 w 10000"/>
                  <a:gd name="connsiteY1186" fmla="*/ 4067 h 10000"/>
                  <a:gd name="connsiteX1187" fmla="*/ 9496 w 10000"/>
                  <a:gd name="connsiteY1187" fmla="*/ 4054 h 10000"/>
                  <a:gd name="connsiteX1188" fmla="*/ 9526 w 10000"/>
                  <a:gd name="connsiteY1188" fmla="*/ 4048 h 10000"/>
                  <a:gd name="connsiteX1189" fmla="*/ 9557 w 10000"/>
                  <a:gd name="connsiteY1189" fmla="*/ 4038 h 10000"/>
                  <a:gd name="connsiteX1190" fmla="*/ 9584 w 10000"/>
                  <a:gd name="connsiteY1190" fmla="*/ 4019 h 10000"/>
                  <a:gd name="connsiteX1191" fmla="*/ 9623 w 10000"/>
                  <a:gd name="connsiteY1191" fmla="*/ 4016 h 10000"/>
                  <a:gd name="connsiteX1192" fmla="*/ 9648 w 10000"/>
                  <a:gd name="connsiteY1192" fmla="*/ 4009 h 10000"/>
                  <a:gd name="connsiteX1193" fmla="*/ 9673 w 10000"/>
                  <a:gd name="connsiteY1193" fmla="*/ 4019 h 10000"/>
                  <a:gd name="connsiteX1194" fmla="*/ 9712 w 10000"/>
                  <a:gd name="connsiteY1194" fmla="*/ 4038 h 10000"/>
                  <a:gd name="connsiteX1195" fmla="*/ 9742 w 10000"/>
                  <a:gd name="connsiteY1195" fmla="*/ 4074 h 10000"/>
                  <a:gd name="connsiteX1196" fmla="*/ 9776 w 10000"/>
                  <a:gd name="connsiteY1196" fmla="*/ 4093 h 10000"/>
                  <a:gd name="connsiteX1197" fmla="*/ 9814 w 10000"/>
                  <a:gd name="connsiteY1197" fmla="*/ 4109 h 10000"/>
                  <a:gd name="connsiteX1198" fmla="*/ 9859 w 10000"/>
                  <a:gd name="connsiteY1198" fmla="*/ 4119 h 10000"/>
                  <a:gd name="connsiteX1199" fmla="*/ 9898 w 10000"/>
                  <a:gd name="connsiteY1199" fmla="*/ 4122 h 10000"/>
                  <a:gd name="connsiteX1200" fmla="*/ 9931 w 10000"/>
                  <a:gd name="connsiteY1200" fmla="*/ 4109 h 10000"/>
                  <a:gd name="connsiteX1201" fmla="*/ 9956 w 10000"/>
                  <a:gd name="connsiteY1201" fmla="*/ 4100 h 10000"/>
                  <a:gd name="connsiteX1202" fmla="*/ 9981 w 10000"/>
                  <a:gd name="connsiteY1202" fmla="*/ 4067 h 10000"/>
                  <a:gd name="connsiteX1203" fmla="*/ 9994 w 10000"/>
                  <a:gd name="connsiteY1203" fmla="*/ 4035 h 10000"/>
                  <a:gd name="connsiteX1204" fmla="*/ 10000 w 10000"/>
                  <a:gd name="connsiteY1204" fmla="*/ 3996 h 10000"/>
                  <a:gd name="connsiteX1205" fmla="*/ 9994 w 10000"/>
                  <a:gd name="connsiteY1205" fmla="*/ 3941 h 10000"/>
                  <a:gd name="connsiteX1206" fmla="*/ 9986 w 10000"/>
                  <a:gd name="connsiteY1206" fmla="*/ 3905 h 10000"/>
                  <a:gd name="connsiteX1207" fmla="*/ 9981 w 10000"/>
                  <a:gd name="connsiteY1207" fmla="*/ 3857 h 10000"/>
                  <a:gd name="connsiteX1208" fmla="*/ 9989 w 10000"/>
                  <a:gd name="connsiteY1208" fmla="*/ 3837 h 10000"/>
                  <a:gd name="connsiteX1209" fmla="*/ 9989 w 10000"/>
                  <a:gd name="connsiteY1209" fmla="*/ 3812 h 10000"/>
                  <a:gd name="connsiteX1210" fmla="*/ 9981 w 10000"/>
                  <a:gd name="connsiteY1210" fmla="*/ 3792 h 10000"/>
                  <a:gd name="connsiteX1211" fmla="*/ 9970 w 10000"/>
                  <a:gd name="connsiteY1211" fmla="*/ 3763 h 10000"/>
                  <a:gd name="connsiteX1212" fmla="*/ 9945 w 10000"/>
                  <a:gd name="connsiteY1212" fmla="*/ 3705 h 10000"/>
                  <a:gd name="connsiteX1213" fmla="*/ 9931 w 10000"/>
                  <a:gd name="connsiteY1213" fmla="*/ 3659 h 10000"/>
                  <a:gd name="connsiteX1214" fmla="*/ 9903 w 10000"/>
                  <a:gd name="connsiteY1214" fmla="*/ 3640 h 10000"/>
                  <a:gd name="connsiteX1215" fmla="*/ 9881 w 10000"/>
                  <a:gd name="connsiteY1215" fmla="*/ 3620 h 10000"/>
                  <a:gd name="connsiteX1216" fmla="*/ 9856 w 10000"/>
                  <a:gd name="connsiteY1216" fmla="*/ 3595 h 10000"/>
                  <a:gd name="connsiteX1217" fmla="*/ 9817 w 10000"/>
                  <a:gd name="connsiteY1217" fmla="*/ 3562 h 10000"/>
                  <a:gd name="connsiteX1218" fmla="*/ 9795 w 10000"/>
                  <a:gd name="connsiteY1218" fmla="*/ 3546 h 10000"/>
                  <a:gd name="connsiteX1219" fmla="*/ 9778 w 10000"/>
                  <a:gd name="connsiteY1219" fmla="*/ 3527 h 10000"/>
                  <a:gd name="connsiteX1220" fmla="*/ 9745 w 10000"/>
                  <a:gd name="connsiteY1220" fmla="*/ 3501 h 10000"/>
                  <a:gd name="connsiteX1221" fmla="*/ 9726 w 10000"/>
                  <a:gd name="connsiteY1221" fmla="*/ 3488 h 10000"/>
                  <a:gd name="connsiteX1222" fmla="*/ 9704 w 10000"/>
                  <a:gd name="connsiteY1222" fmla="*/ 3472 h 10000"/>
                  <a:gd name="connsiteX1223" fmla="*/ 9695 w 10000"/>
                  <a:gd name="connsiteY1223" fmla="*/ 3468 h 10000"/>
                  <a:gd name="connsiteX1224" fmla="*/ 9690 w 10000"/>
                  <a:gd name="connsiteY1224" fmla="*/ 3459 h 10000"/>
                  <a:gd name="connsiteX1225" fmla="*/ 9673 w 10000"/>
                  <a:gd name="connsiteY1225" fmla="*/ 3449 h 10000"/>
                  <a:gd name="connsiteX1226" fmla="*/ 9665 w 10000"/>
                  <a:gd name="connsiteY1226" fmla="*/ 3442 h 10000"/>
                  <a:gd name="connsiteX1227" fmla="*/ 9654 w 10000"/>
                  <a:gd name="connsiteY1227" fmla="*/ 3449 h 10000"/>
                  <a:gd name="connsiteX1228" fmla="*/ 9521 w 10000"/>
                  <a:gd name="connsiteY1228" fmla="*/ 3394 h 10000"/>
                  <a:gd name="connsiteX1229" fmla="*/ 9510 w 10000"/>
                  <a:gd name="connsiteY1229" fmla="*/ 3368 h 10000"/>
                  <a:gd name="connsiteX1230" fmla="*/ 9496 w 10000"/>
                  <a:gd name="connsiteY1230" fmla="*/ 3287 h 10000"/>
                  <a:gd name="connsiteX1231" fmla="*/ 9488 w 10000"/>
                  <a:gd name="connsiteY1231" fmla="*/ 3216 h 10000"/>
                  <a:gd name="connsiteX1232" fmla="*/ 9493 w 10000"/>
                  <a:gd name="connsiteY1232" fmla="*/ 3174 h 10000"/>
                  <a:gd name="connsiteX1233" fmla="*/ 9501 w 10000"/>
                  <a:gd name="connsiteY1233" fmla="*/ 3128 h 10000"/>
                  <a:gd name="connsiteX1234" fmla="*/ 9488 w 10000"/>
                  <a:gd name="connsiteY1234" fmla="*/ 3025 h 10000"/>
                  <a:gd name="connsiteX1235" fmla="*/ 9446 w 10000"/>
                  <a:gd name="connsiteY1235" fmla="*/ 2931 h 10000"/>
                  <a:gd name="connsiteX1236" fmla="*/ 9382 w 10000"/>
                  <a:gd name="connsiteY1236" fmla="*/ 2837 h 10000"/>
                  <a:gd name="connsiteX1237" fmla="*/ 9316 w 10000"/>
                  <a:gd name="connsiteY1237" fmla="*/ 2753 h 10000"/>
                  <a:gd name="connsiteX1238" fmla="*/ 9294 w 10000"/>
                  <a:gd name="connsiteY1238" fmla="*/ 2655 h 10000"/>
                  <a:gd name="connsiteX1239" fmla="*/ 9213 w 10000"/>
                  <a:gd name="connsiteY1239" fmla="*/ 2328 h 10000"/>
                  <a:gd name="connsiteX1240" fmla="*/ 9172 w 10000"/>
                  <a:gd name="connsiteY1240" fmla="*/ 2286 h 10000"/>
                  <a:gd name="connsiteX1241" fmla="*/ 9019 w 10000"/>
                  <a:gd name="connsiteY1241" fmla="*/ 2082 h 10000"/>
                  <a:gd name="connsiteX1242" fmla="*/ 8906 w 10000"/>
                  <a:gd name="connsiteY1242" fmla="*/ 1946 h 10000"/>
                  <a:gd name="connsiteX1243" fmla="*/ 8801 w 10000"/>
                  <a:gd name="connsiteY1243" fmla="*/ 1778 h 10000"/>
                  <a:gd name="connsiteX1244" fmla="*/ 8806 w 10000"/>
                  <a:gd name="connsiteY1244" fmla="*/ 1713 h 10000"/>
                  <a:gd name="connsiteX1245" fmla="*/ 8809 w 10000"/>
                  <a:gd name="connsiteY1245" fmla="*/ 1703 h 10000"/>
                  <a:gd name="connsiteX1246" fmla="*/ 8817 w 10000"/>
                  <a:gd name="connsiteY1246" fmla="*/ 1713 h 10000"/>
                  <a:gd name="connsiteX1247" fmla="*/ 8834 w 10000"/>
                  <a:gd name="connsiteY1247" fmla="*/ 1729 h 10000"/>
                  <a:gd name="connsiteX1248" fmla="*/ 8839 w 10000"/>
                  <a:gd name="connsiteY1248" fmla="*/ 1729 h 10000"/>
                  <a:gd name="connsiteX1249" fmla="*/ 8848 w 10000"/>
                  <a:gd name="connsiteY1249" fmla="*/ 1723 h 10000"/>
                  <a:gd name="connsiteX1250" fmla="*/ 8850 w 10000"/>
                  <a:gd name="connsiteY1250" fmla="*/ 1703 h 10000"/>
                  <a:gd name="connsiteX1251" fmla="*/ 8850 w 10000"/>
                  <a:gd name="connsiteY1251" fmla="*/ 1684 h 10000"/>
                  <a:gd name="connsiteX1252" fmla="*/ 8850 w 10000"/>
                  <a:gd name="connsiteY1252" fmla="*/ 1648 h 10000"/>
                  <a:gd name="connsiteX1253" fmla="*/ 8881 w 10000"/>
                  <a:gd name="connsiteY1253" fmla="*/ 1571 h 10000"/>
                  <a:gd name="connsiteX1254" fmla="*/ 8895 w 10000"/>
                  <a:gd name="connsiteY1254" fmla="*/ 1541 h 10000"/>
                  <a:gd name="connsiteX1255" fmla="*/ 8895 w 10000"/>
                  <a:gd name="connsiteY1255" fmla="*/ 1525 h 10000"/>
                  <a:gd name="connsiteX1256" fmla="*/ 8881 w 10000"/>
                  <a:gd name="connsiteY1256" fmla="*/ 1516 h 10000"/>
                  <a:gd name="connsiteX1257" fmla="*/ 8864 w 10000"/>
                  <a:gd name="connsiteY1257" fmla="*/ 1522 h 10000"/>
                  <a:gd name="connsiteX1258" fmla="*/ 8850 w 10000"/>
                  <a:gd name="connsiteY1258" fmla="*/ 1535 h 10000"/>
                  <a:gd name="connsiteX1259" fmla="*/ 8834 w 10000"/>
                  <a:gd name="connsiteY1259" fmla="*/ 1571 h 10000"/>
                  <a:gd name="connsiteX1260" fmla="*/ 8825 w 10000"/>
                  <a:gd name="connsiteY1260" fmla="*/ 1587 h 10000"/>
                  <a:gd name="connsiteX1261" fmla="*/ 8776 w 10000"/>
                  <a:gd name="connsiteY1261" fmla="*/ 1571 h 10000"/>
                  <a:gd name="connsiteX1262" fmla="*/ 8745 w 10000"/>
                  <a:gd name="connsiteY1262" fmla="*/ 1580 h 10000"/>
                  <a:gd name="connsiteX1263" fmla="*/ 8720 w 10000"/>
                  <a:gd name="connsiteY1263" fmla="*/ 1587 h 10000"/>
                  <a:gd name="connsiteX1264" fmla="*/ 8709 w 10000"/>
                  <a:gd name="connsiteY1264" fmla="*/ 1609 h 10000"/>
                  <a:gd name="connsiteX1265" fmla="*/ 8693 w 10000"/>
                  <a:gd name="connsiteY1265" fmla="*/ 1616 h 10000"/>
                  <a:gd name="connsiteX1266" fmla="*/ 8684 w 10000"/>
                  <a:gd name="connsiteY1266" fmla="*/ 1639 h 10000"/>
                  <a:gd name="connsiteX1267" fmla="*/ 8684 w 10000"/>
                  <a:gd name="connsiteY1267" fmla="*/ 1658 h 10000"/>
                  <a:gd name="connsiteX1268" fmla="*/ 8665 w 10000"/>
                  <a:gd name="connsiteY1268" fmla="*/ 1655 h 10000"/>
                  <a:gd name="connsiteX1269" fmla="*/ 8665 w 10000"/>
                  <a:gd name="connsiteY1269" fmla="*/ 1645 h 10000"/>
                  <a:gd name="connsiteX1270" fmla="*/ 8665 w 10000"/>
                  <a:gd name="connsiteY1270" fmla="*/ 1626 h 10000"/>
                  <a:gd name="connsiteX1271" fmla="*/ 8676 w 10000"/>
                  <a:gd name="connsiteY1271" fmla="*/ 1609 h 10000"/>
                  <a:gd name="connsiteX1272" fmla="*/ 8679 w 10000"/>
                  <a:gd name="connsiteY1272" fmla="*/ 1597 h 10000"/>
                  <a:gd name="connsiteX1273" fmla="*/ 8687 w 10000"/>
                  <a:gd name="connsiteY1273" fmla="*/ 1577 h 10000"/>
                  <a:gd name="connsiteX1274" fmla="*/ 8695 w 10000"/>
                  <a:gd name="connsiteY1274" fmla="*/ 1554 h 10000"/>
                  <a:gd name="connsiteX1275" fmla="*/ 8709 w 10000"/>
                  <a:gd name="connsiteY1275" fmla="*/ 1532 h 10000"/>
                  <a:gd name="connsiteX1276" fmla="*/ 8704 w 10000"/>
                  <a:gd name="connsiteY1276" fmla="*/ 1512 h 10000"/>
                  <a:gd name="connsiteX1277" fmla="*/ 8695 w 10000"/>
                  <a:gd name="connsiteY1277" fmla="*/ 1503 h 10000"/>
                  <a:gd name="connsiteX1278" fmla="*/ 8684 w 10000"/>
                  <a:gd name="connsiteY1278" fmla="*/ 1503 h 10000"/>
                  <a:gd name="connsiteX1279" fmla="*/ 8670 w 10000"/>
                  <a:gd name="connsiteY1279" fmla="*/ 1525 h 10000"/>
                  <a:gd name="connsiteX1280" fmla="*/ 8665 w 10000"/>
                  <a:gd name="connsiteY1280" fmla="*/ 1545 h 10000"/>
                  <a:gd name="connsiteX1281" fmla="*/ 8654 w 10000"/>
                  <a:gd name="connsiteY1281" fmla="*/ 1567 h 10000"/>
                  <a:gd name="connsiteX1282" fmla="*/ 8648 w 10000"/>
                  <a:gd name="connsiteY1282" fmla="*/ 1587 h 10000"/>
                  <a:gd name="connsiteX1283" fmla="*/ 8640 w 10000"/>
                  <a:gd name="connsiteY1283" fmla="*/ 1629 h 10000"/>
                  <a:gd name="connsiteX1284" fmla="*/ 8620 w 10000"/>
                  <a:gd name="connsiteY1284" fmla="*/ 1635 h 10000"/>
                  <a:gd name="connsiteX1285" fmla="*/ 8612 w 10000"/>
                  <a:gd name="connsiteY1285" fmla="*/ 1635 h 10000"/>
                  <a:gd name="connsiteX1286" fmla="*/ 8604 w 10000"/>
                  <a:gd name="connsiteY1286" fmla="*/ 1626 h 10000"/>
                  <a:gd name="connsiteX1287" fmla="*/ 8596 w 10000"/>
                  <a:gd name="connsiteY1287" fmla="*/ 1616 h 10000"/>
                  <a:gd name="connsiteX1288" fmla="*/ 8596 w 10000"/>
                  <a:gd name="connsiteY1288" fmla="*/ 1580 h 10000"/>
                  <a:gd name="connsiteX1289" fmla="*/ 8587 w 10000"/>
                  <a:gd name="connsiteY1289" fmla="*/ 1545 h 10000"/>
                  <a:gd name="connsiteX1290" fmla="*/ 8565 w 10000"/>
                  <a:gd name="connsiteY1290" fmla="*/ 1516 h 10000"/>
                  <a:gd name="connsiteX1291" fmla="*/ 8543 w 10000"/>
                  <a:gd name="connsiteY1291" fmla="*/ 1512 h 10000"/>
                  <a:gd name="connsiteX1292" fmla="*/ 8518 w 10000"/>
                  <a:gd name="connsiteY1292" fmla="*/ 1532 h 10000"/>
                  <a:gd name="connsiteX1293" fmla="*/ 8476 w 10000"/>
                  <a:gd name="connsiteY1293" fmla="*/ 1567 h 10000"/>
                  <a:gd name="connsiteX1294" fmla="*/ 8454 w 10000"/>
                  <a:gd name="connsiteY1294" fmla="*/ 1551 h 10000"/>
                  <a:gd name="connsiteX1295" fmla="*/ 8402 w 10000"/>
                  <a:gd name="connsiteY1295" fmla="*/ 1493 h 10000"/>
                  <a:gd name="connsiteX1296" fmla="*/ 8371 w 10000"/>
                  <a:gd name="connsiteY1296" fmla="*/ 1428 h 10000"/>
                  <a:gd name="connsiteX1297" fmla="*/ 8072 w 10000"/>
                  <a:gd name="connsiteY1297" fmla="*/ 1422 h 10000"/>
                  <a:gd name="connsiteX1298" fmla="*/ 7823 w 10000"/>
                  <a:gd name="connsiteY1298" fmla="*/ 1279 h 10000"/>
                  <a:gd name="connsiteX1299" fmla="*/ 7587 w 10000"/>
                  <a:gd name="connsiteY1299" fmla="*/ 1133 h 10000"/>
                  <a:gd name="connsiteX1300" fmla="*/ 7526 w 10000"/>
                  <a:gd name="connsiteY1300" fmla="*/ 1098 h 10000"/>
                  <a:gd name="connsiteX1301" fmla="*/ 7346 w 10000"/>
                  <a:gd name="connsiteY1301" fmla="*/ 991 h 10000"/>
                  <a:gd name="connsiteX1302" fmla="*/ 7321 w 10000"/>
                  <a:gd name="connsiteY1302" fmla="*/ 959 h 10000"/>
                  <a:gd name="connsiteX1303" fmla="*/ 7307 w 10000"/>
                  <a:gd name="connsiteY1303" fmla="*/ 871 h 10000"/>
                  <a:gd name="connsiteX1304" fmla="*/ 7224 w 10000"/>
                  <a:gd name="connsiteY1304" fmla="*/ 816 h 10000"/>
                  <a:gd name="connsiteX1305" fmla="*/ 7147 w 10000"/>
                  <a:gd name="connsiteY1305" fmla="*/ 787 h 10000"/>
                  <a:gd name="connsiteX1306" fmla="*/ 7080 w 10000"/>
                  <a:gd name="connsiteY1306" fmla="*/ 742 h 10000"/>
                  <a:gd name="connsiteX1307" fmla="*/ 7069 w 10000"/>
                  <a:gd name="connsiteY1307" fmla="*/ 767 h 10000"/>
                  <a:gd name="connsiteX1308" fmla="*/ 7033 w 10000"/>
                  <a:gd name="connsiteY1308" fmla="*/ 787 h 10000"/>
                  <a:gd name="connsiteX1309" fmla="*/ 6820 w 10000"/>
                  <a:gd name="connsiteY1309" fmla="*/ 878 h 10000"/>
                  <a:gd name="connsiteX1310" fmla="*/ 6726 w 10000"/>
                  <a:gd name="connsiteY1310" fmla="*/ 897 h 10000"/>
                  <a:gd name="connsiteX1311" fmla="*/ 6626 w 10000"/>
                  <a:gd name="connsiteY1311" fmla="*/ 955 h 10000"/>
                  <a:gd name="connsiteX1312" fmla="*/ 6582 w 10000"/>
                  <a:gd name="connsiteY1312" fmla="*/ 946 h 10000"/>
                  <a:gd name="connsiteX1313" fmla="*/ 6571 w 10000"/>
                  <a:gd name="connsiteY1313" fmla="*/ 955 h 10000"/>
                  <a:gd name="connsiteX1314" fmla="*/ 6507 w 10000"/>
                  <a:gd name="connsiteY1314" fmla="*/ 975 h 10000"/>
                  <a:gd name="connsiteX1315" fmla="*/ 6485 w 10000"/>
                  <a:gd name="connsiteY1315" fmla="*/ 975 h 10000"/>
                  <a:gd name="connsiteX1316" fmla="*/ 6476 w 10000"/>
                  <a:gd name="connsiteY1316" fmla="*/ 965 h 10000"/>
                  <a:gd name="connsiteX1317" fmla="*/ 6474 w 10000"/>
                  <a:gd name="connsiteY1317" fmla="*/ 936 h 10000"/>
                  <a:gd name="connsiteX1318" fmla="*/ 6452 w 10000"/>
                  <a:gd name="connsiteY1318" fmla="*/ 887 h 10000"/>
                  <a:gd name="connsiteX1319" fmla="*/ 6352 w 10000"/>
                  <a:gd name="connsiteY1319" fmla="*/ 767 h 10000"/>
                  <a:gd name="connsiteX1320" fmla="*/ 6313 w 10000"/>
                  <a:gd name="connsiteY1320" fmla="*/ 732 h 10000"/>
                  <a:gd name="connsiteX1321" fmla="*/ 6296 w 10000"/>
                  <a:gd name="connsiteY1321" fmla="*/ 690 h 10000"/>
                  <a:gd name="connsiteX1322" fmla="*/ 6271 w 10000"/>
                  <a:gd name="connsiteY1322" fmla="*/ 664 h 10000"/>
                  <a:gd name="connsiteX1323" fmla="*/ 6266 w 10000"/>
                  <a:gd name="connsiteY1323" fmla="*/ 654 h 10000"/>
                  <a:gd name="connsiteX1324" fmla="*/ 6111 w 10000"/>
                  <a:gd name="connsiteY1324" fmla="*/ 398 h 10000"/>
                  <a:gd name="connsiteX1325" fmla="*/ 5903 w 10000"/>
                  <a:gd name="connsiteY1325" fmla="*/ 408 h 10000"/>
                  <a:gd name="connsiteX1326" fmla="*/ 5837 w 10000"/>
                  <a:gd name="connsiteY1326" fmla="*/ 427 h 10000"/>
                  <a:gd name="connsiteX1327" fmla="*/ 5756 w 10000"/>
                  <a:gd name="connsiteY1327" fmla="*/ 453 h 10000"/>
                  <a:gd name="connsiteX1328" fmla="*/ 5681 w 10000"/>
                  <a:gd name="connsiteY1328" fmla="*/ 453 h 10000"/>
                  <a:gd name="connsiteX1329" fmla="*/ 5609 w 10000"/>
                  <a:gd name="connsiteY1329" fmla="*/ 447 h 10000"/>
                  <a:gd name="connsiteX1330" fmla="*/ 5554 w 10000"/>
                  <a:gd name="connsiteY1330" fmla="*/ 304 h 10000"/>
                  <a:gd name="connsiteX1331" fmla="*/ 5529 w 10000"/>
                  <a:gd name="connsiteY1331" fmla="*/ 301 h 10000"/>
                  <a:gd name="connsiteX1332" fmla="*/ 5393 w 10000"/>
                  <a:gd name="connsiteY1332" fmla="*/ 256 h 10000"/>
                  <a:gd name="connsiteX1333" fmla="*/ 5366 w 10000"/>
                  <a:gd name="connsiteY1333" fmla="*/ 220 h 10000"/>
                  <a:gd name="connsiteX1334" fmla="*/ 5249 w 10000"/>
                  <a:gd name="connsiteY1334" fmla="*/ 155 h 10000"/>
                  <a:gd name="connsiteX1335" fmla="*/ 5141 w 10000"/>
                  <a:gd name="connsiteY1335" fmla="*/ 52 h 10000"/>
                  <a:gd name="connsiteX1336" fmla="*/ 5116 w 10000"/>
                  <a:gd name="connsiteY1336" fmla="*/ 3 h 10000"/>
                  <a:gd name="connsiteX1337" fmla="*/ 5061 w 10000"/>
                  <a:gd name="connsiteY1337" fmla="*/ 0 h 10000"/>
                  <a:gd name="connsiteX1338" fmla="*/ 5036 w 10000"/>
                  <a:gd name="connsiteY1338" fmla="*/ 32 h 10000"/>
                  <a:gd name="connsiteX1339" fmla="*/ 4942 w 10000"/>
                  <a:gd name="connsiteY1339" fmla="*/ 133 h 10000"/>
                  <a:gd name="connsiteX1340" fmla="*/ 4900 w 10000"/>
                  <a:gd name="connsiteY1340" fmla="*/ 217 h 10000"/>
                  <a:gd name="connsiteX1341" fmla="*/ 4861 w 10000"/>
                  <a:gd name="connsiteY1341" fmla="*/ 198 h 10000"/>
                  <a:gd name="connsiteX1342" fmla="*/ 4795 w 10000"/>
                  <a:gd name="connsiteY1342" fmla="*/ 68 h 10000"/>
                  <a:gd name="connsiteX1343" fmla="*/ 4778 w 10000"/>
                  <a:gd name="connsiteY1343" fmla="*/ 62 h 10000"/>
                  <a:gd name="connsiteX1344" fmla="*/ 4765 w 10000"/>
                  <a:gd name="connsiteY1344" fmla="*/ 62 h 10000"/>
                  <a:gd name="connsiteX1345" fmla="*/ 4748 w 10000"/>
                  <a:gd name="connsiteY1345" fmla="*/ 68 h 10000"/>
                  <a:gd name="connsiteX1346" fmla="*/ 4673 w 10000"/>
                  <a:gd name="connsiteY1346" fmla="*/ 136 h 10000"/>
                  <a:gd name="connsiteX1347" fmla="*/ 4632 w 10000"/>
                  <a:gd name="connsiteY1347" fmla="*/ 201 h 10000"/>
                  <a:gd name="connsiteX1348" fmla="*/ 4623 w 10000"/>
                  <a:gd name="connsiteY1348" fmla="*/ 210 h 10000"/>
                  <a:gd name="connsiteX1349" fmla="*/ 4579 w 10000"/>
                  <a:gd name="connsiteY1349" fmla="*/ 220 h 10000"/>
                  <a:gd name="connsiteX1350" fmla="*/ 4479 w 10000"/>
                  <a:gd name="connsiteY1350" fmla="*/ 198 h 10000"/>
                  <a:gd name="connsiteX1351" fmla="*/ 4402 w 10000"/>
                  <a:gd name="connsiteY1351" fmla="*/ 165 h 10000"/>
                  <a:gd name="connsiteX1352" fmla="*/ 4374 w 10000"/>
                  <a:gd name="connsiteY1352" fmla="*/ 165 h 10000"/>
                  <a:gd name="connsiteX1353" fmla="*/ 4335 w 10000"/>
                  <a:gd name="connsiteY1353" fmla="*/ 172 h 10000"/>
                  <a:gd name="connsiteX1354" fmla="*/ 4302 w 10000"/>
                  <a:gd name="connsiteY1354" fmla="*/ 188 h 10000"/>
                  <a:gd name="connsiteX1355" fmla="*/ 4271 w 10000"/>
                  <a:gd name="connsiteY1355" fmla="*/ 220 h 10000"/>
                  <a:gd name="connsiteX1356" fmla="*/ 4238 w 10000"/>
                  <a:gd name="connsiteY1356" fmla="*/ 240 h 10000"/>
                  <a:gd name="connsiteX1357" fmla="*/ 4324 w 10000"/>
                  <a:gd name="connsiteY1357" fmla="*/ 1289 h 10000"/>
                  <a:gd name="connsiteX1358" fmla="*/ 3521 w 10000"/>
                  <a:gd name="connsiteY1358" fmla="*/ 7730 h 10000"/>
                  <a:gd name="connsiteX1359" fmla="*/ 3554 w 10000"/>
                  <a:gd name="connsiteY1359" fmla="*/ 7740 h 10000"/>
                  <a:gd name="connsiteX1360" fmla="*/ 3560 w 10000"/>
                  <a:gd name="connsiteY1360" fmla="*/ 7749 h 10000"/>
                  <a:gd name="connsiteX1361" fmla="*/ 3562 w 10000"/>
                  <a:gd name="connsiteY1361" fmla="*/ 7759 h 10000"/>
                  <a:gd name="connsiteX1362" fmla="*/ 3573 w 10000"/>
                  <a:gd name="connsiteY1362" fmla="*/ 7766 h 10000"/>
                  <a:gd name="connsiteX1363" fmla="*/ 3584 w 10000"/>
                  <a:gd name="connsiteY1363" fmla="*/ 7759 h 10000"/>
                  <a:gd name="connsiteX1364" fmla="*/ 3598 w 10000"/>
                  <a:gd name="connsiteY1364" fmla="*/ 7743 h 10000"/>
                  <a:gd name="connsiteX1365" fmla="*/ 3609 w 10000"/>
                  <a:gd name="connsiteY1365" fmla="*/ 7756 h 10000"/>
                  <a:gd name="connsiteX1366" fmla="*/ 3623 w 10000"/>
                  <a:gd name="connsiteY1366" fmla="*/ 7733 h 10000"/>
                  <a:gd name="connsiteX1367" fmla="*/ 3632 w 10000"/>
                  <a:gd name="connsiteY1367" fmla="*/ 7730 h 10000"/>
                  <a:gd name="connsiteX1368" fmla="*/ 3634 w 10000"/>
                  <a:gd name="connsiteY1368" fmla="*/ 7730 h 10000"/>
                  <a:gd name="connsiteX1369" fmla="*/ 3643 w 10000"/>
                  <a:gd name="connsiteY1369" fmla="*/ 7730 h 10000"/>
                  <a:gd name="connsiteX1370" fmla="*/ 3657 w 10000"/>
                  <a:gd name="connsiteY1370" fmla="*/ 7733 h 10000"/>
                  <a:gd name="connsiteX1371" fmla="*/ 3670 w 10000"/>
                  <a:gd name="connsiteY1371" fmla="*/ 7730 h 10000"/>
                  <a:gd name="connsiteX1372" fmla="*/ 3687 w 10000"/>
                  <a:gd name="connsiteY1372" fmla="*/ 7730 h 10000"/>
                  <a:gd name="connsiteX1373" fmla="*/ 3690 w 10000"/>
                  <a:gd name="connsiteY1373" fmla="*/ 7730 h 10000"/>
                  <a:gd name="connsiteX1374" fmla="*/ 3704 w 10000"/>
                  <a:gd name="connsiteY1374" fmla="*/ 7740 h 10000"/>
                  <a:gd name="connsiteX1375" fmla="*/ 3712 w 10000"/>
                  <a:gd name="connsiteY1375" fmla="*/ 7743 h 10000"/>
                  <a:gd name="connsiteX1376" fmla="*/ 3723 w 10000"/>
                  <a:gd name="connsiteY1376" fmla="*/ 7749 h 10000"/>
                  <a:gd name="connsiteX1377" fmla="*/ 3729 w 10000"/>
                  <a:gd name="connsiteY1377" fmla="*/ 7749 h 10000"/>
                  <a:gd name="connsiteX1378" fmla="*/ 3729 w 10000"/>
                  <a:gd name="connsiteY1378" fmla="*/ 7743 h 10000"/>
                  <a:gd name="connsiteX1379" fmla="*/ 3745 w 10000"/>
                  <a:gd name="connsiteY1379" fmla="*/ 7740 h 10000"/>
                  <a:gd name="connsiteX1380" fmla="*/ 3753 w 10000"/>
                  <a:gd name="connsiteY1380" fmla="*/ 7730 h 10000"/>
                  <a:gd name="connsiteX1381" fmla="*/ 3762 w 10000"/>
                  <a:gd name="connsiteY1381" fmla="*/ 7720 h 10000"/>
                  <a:gd name="connsiteX1382" fmla="*/ 3776 w 10000"/>
                  <a:gd name="connsiteY1382" fmla="*/ 7710 h 10000"/>
                  <a:gd name="connsiteX1383" fmla="*/ 3784 w 10000"/>
                  <a:gd name="connsiteY1383" fmla="*/ 7701 h 10000"/>
                  <a:gd name="connsiteX1384" fmla="*/ 3792 w 10000"/>
                  <a:gd name="connsiteY1384" fmla="*/ 7694 h 10000"/>
                  <a:gd name="connsiteX1385" fmla="*/ 3801 w 10000"/>
                  <a:gd name="connsiteY1385" fmla="*/ 7685 h 10000"/>
                  <a:gd name="connsiteX1386" fmla="*/ 3803 w 10000"/>
                  <a:gd name="connsiteY1386" fmla="*/ 7685 h 10000"/>
                  <a:gd name="connsiteX1387" fmla="*/ 3809 w 10000"/>
                  <a:gd name="connsiteY1387" fmla="*/ 7685 h 10000"/>
                  <a:gd name="connsiteX1388" fmla="*/ 3817 w 10000"/>
                  <a:gd name="connsiteY1388" fmla="*/ 7691 h 10000"/>
                  <a:gd name="connsiteX1389" fmla="*/ 3778 w 10000"/>
                  <a:gd name="connsiteY1389" fmla="*/ 7756 h 10000"/>
                  <a:gd name="connsiteX1390" fmla="*/ 3762 w 10000"/>
                  <a:gd name="connsiteY1390" fmla="*/ 7775 h 10000"/>
                  <a:gd name="connsiteX1391" fmla="*/ 3748 w 10000"/>
                  <a:gd name="connsiteY1391" fmla="*/ 7775 h 10000"/>
                  <a:gd name="connsiteX1392" fmla="*/ 3737 w 10000"/>
                  <a:gd name="connsiteY1392" fmla="*/ 7778 h 10000"/>
                  <a:gd name="connsiteX1393" fmla="*/ 3723 w 10000"/>
                  <a:gd name="connsiteY1393" fmla="*/ 7778 h 10000"/>
                  <a:gd name="connsiteX1394" fmla="*/ 3720 w 10000"/>
                  <a:gd name="connsiteY1394" fmla="*/ 7785 h 10000"/>
                  <a:gd name="connsiteX1395" fmla="*/ 3712 w 10000"/>
                  <a:gd name="connsiteY1395" fmla="*/ 8005 h 10000"/>
                  <a:gd name="connsiteX1396" fmla="*/ 3706 w 10000"/>
                  <a:gd name="connsiteY1396" fmla="*/ 8021 h 10000"/>
                  <a:gd name="connsiteX1397" fmla="*/ 3712 w 10000"/>
                  <a:gd name="connsiteY1397" fmla="*/ 8044 h 10000"/>
                  <a:gd name="connsiteX1398" fmla="*/ 3712 w 10000"/>
                  <a:gd name="connsiteY1398" fmla="*/ 8051 h 10000"/>
                  <a:gd name="connsiteX1399" fmla="*/ 3729 w 10000"/>
                  <a:gd name="connsiteY1399" fmla="*/ 8060 h 10000"/>
                  <a:gd name="connsiteX1400" fmla="*/ 3767 w 10000"/>
                  <a:gd name="connsiteY1400" fmla="*/ 8106 h 10000"/>
                  <a:gd name="connsiteX1401" fmla="*/ 3770 w 10000"/>
                  <a:gd name="connsiteY1401" fmla="*/ 8119 h 10000"/>
                  <a:gd name="connsiteX1402" fmla="*/ 3787 w 10000"/>
                  <a:gd name="connsiteY1402" fmla="*/ 8157 h 10000"/>
                  <a:gd name="connsiteX1403" fmla="*/ 3740 w 10000"/>
                  <a:gd name="connsiteY1403" fmla="*/ 8154 h 10000"/>
                  <a:gd name="connsiteX1404" fmla="*/ 3731 w 10000"/>
                  <a:gd name="connsiteY1404" fmla="*/ 8138 h 10000"/>
                  <a:gd name="connsiteX1405" fmla="*/ 3729 w 10000"/>
                  <a:gd name="connsiteY1405" fmla="*/ 8125 h 10000"/>
                  <a:gd name="connsiteX1406" fmla="*/ 3712 w 10000"/>
                  <a:gd name="connsiteY1406" fmla="*/ 8115 h 10000"/>
                  <a:gd name="connsiteX1407" fmla="*/ 3704 w 10000"/>
                  <a:gd name="connsiteY1407" fmla="*/ 8109 h 10000"/>
                  <a:gd name="connsiteX1408" fmla="*/ 3687 w 10000"/>
                  <a:gd name="connsiteY1408" fmla="*/ 8099 h 10000"/>
                  <a:gd name="connsiteX1409" fmla="*/ 3673 w 10000"/>
                  <a:gd name="connsiteY1409" fmla="*/ 8093 h 10000"/>
                  <a:gd name="connsiteX1410" fmla="*/ 3665 w 10000"/>
                  <a:gd name="connsiteY1410" fmla="*/ 8083 h 10000"/>
                  <a:gd name="connsiteX1411" fmla="*/ 3648 w 10000"/>
                  <a:gd name="connsiteY1411" fmla="*/ 8073 h 10000"/>
                  <a:gd name="connsiteX1412" fmla="*/ 3643 w 10000"/>
                  <a:gd name="connsiteY1412" fmla="*/ 8063 h 10000"/>
                  <a:gd name="connsiteX1413" fmla="*/ 3632 w 10000"/>
                  <a:gd name="connsiteY1413" fmla="*/ 8054 h 10000"/>
                  <a:gd name="connsiteX1414" fmla="*/ 3623 w 10000"/>
                  <a:gd name="connsiteY1414" fmla="*/ 8060 h 10000"/>
                  <a:gd name="connsiteX1415" fmla="*/ 3615 w 10000"/>
                  <a:gd name="connsiteY1415" fmla="*/ 8070 h 10000"/>
                  <a:gd name="connsiteX1416" fmla="*/ 3607 w 10000"/>
                  <a:gd name="connsiteY1416" fmla="*/ 8083 h 10000"/>
                  <a:gd name="connsiteX1417" fmla="*/ 3607 w 10000"/>
                  <a:gd name="connsiteY1417" fmla="*/ 8099 h 10000"/>
                  <a:gd name="connsiteX1418" fmla="*/ 3607 w 10000"/>
                  <a:gd name="connsiteY1418" fmla="*/ 8125 h 10000"/>
                  <a:gd name="connsiteX1419" fmla="*/ 3601 w 10000"/>
                  <a:gd name="connsiteY1419" fmla="*/ 8148 h 10000"/>
                  <a:gd name="connsiteX1420" fmla="*/ 3584 w 10000"/>
                  <a:gd name="connsiteY1420" fmla="*/ 8154 h 10000"/>
                  <a:gd name="connsiteX1421" fmla="*/ 3573 w 10000"/>
                  <a:gd name="connsiteY1421" fmla="*/ 8154 h 10000"/>
                  <a:gd name="connsiteX1422" fmla="*/ 3560 w 10000"/>
                  <a:gd name="connsiteY1422" fmla="*/ 8138 h 10000"/>
                  <a:gd name="connsiteX1423" fmla="*/ 3551 w 10000"/>
                  <a:gd name="connsiteY1423" fmla="*/ 8119 h 10000"/>
                  <a:gd name="connsiteX1424" fmla="*/ 3535 w 10000"/>
                  <a:gd name="connsiteY1424" fmla="*/ 8099 h 10000"/>
                  <a:gd name="connsiteX1425" fmla="*/ 3504 w 10000"/>
                  <a:gd name="connsiteY1425" fmla="*/ 8073 h 10000"/>
                  <a:gd name="connsiteX1426" fmla="*/ 3493 w 10000"/>
                  <a:gd name="connsiteY1426" fmla="*/ 8051 h 10000"/>
                  <a:gd name="connsiteX1427" fmla="*/ 3488 w 10000"/>
                  <a:gd name="connsiteY1427" fmla="*/ 8034 h 10000"/>
                  <a:gd name="connsiteX1428" fmla="*/ 3488 w 10000"/>
                  <a:gd name="connsiteY1428" fmla="*/ 8012 h 10000"/>
                  <a:gd name="connsiteX1429" fmla="*/ 3496 w 10000"/>
                  <a:gd name="connsiteY1429" fmla="*/ 8002 h 10000"/>
                  <a:gd name="connsiteX1430" fmla="*/ 3501 w 10000"/>
                  <a:gd name="connsiteY1430" fmla="*/ 7992 h 10000"/>
                  <a:gd name="connsiteX1431" fmla="*/ 3457 w 10000"/>
                  <a:gd name="connsiteY1431" fmla="*/ 7872 h 10000"/>
                  <a:gd name="connsiteX1432" fmla="*/ 3449 w 10000"/>
                  <a:gd name="connsiteY1432" fmla="*/ 7847 h 10000"/>
                  <a:gd name="connsiteX1433" fmla="*/ 3446 w 10000"/>
                  <a:gd name="connsiteY1433" fmla="*/ 7827 h 10000"/>
                  <a:gd name="connsiteX1434" fmla="*/ 3457 w 10000"/>
                  <a:gd name="connsiteY1434" fmla="*/ 7808 h 10000"/>
                  <a:gd name="connsiteX1435" fmla="*/ 3465 w 10000"/>
                  <a:gd name="connsiteY1435" fmla="*/ 7798 h 10000"/>
                  <a:gd name="connsiteX1436" fmla="*/ 3476 w 10000"/>
                  <a:gd name="connsiteY1436" fmla="*/ 7788 h 10000"/>
                  <a:gd name="connsiteX1437" fmla="*/ 3479 w 10000"/>
                  <a:gd name="connsiteY1437" fmla="*/ 7795 h 10000"/>
                  <a:gd name="connsiteX1438" fmla="*/ 3501 w 10000"/>
                  <a:gd name="connsiteY1438" fmla="*/ 7817 h 10000"/>
                  <a:gd name="connsiteX1439" fmla="*/ 3518 w 10000"/>
                  <a:gd name="connsiteY1439" fmla="*/ 7843 h 10000"/>
                  <a:gd name="connsiteX1440" fmla="*/ 3521 w 10000"/>
                  <a:gd name="connsiteY1440" fmla="*/ 7847 h 10000"/>
                  <a:gd name="connsiteX0" fmla="*/ 4324 w 10000"/>
                  <a:gd name="connsiteY0" fmla="*/ 1289 h 10000"/>
                  <a:gd name="connsiteX1" fmla="*/ 4296 w 10000"/>
                  <a:gd name="connsiteY1" fmla="*/ 1305 h 10000"/>
                  <a:gd name="connsiteX2" fmla="*/ 4285 w 10000"/>
                  <a:gd name="connsiteY2" fmla="*/ 1279 h 10000"/>
                  <a:gd name="connsiteX3" fmla="*/ 4244 w 10000"/>
                  <a:gd name="connsiteY3" fmla="*/ 1266 h 10000"/>
                  <a:gd name="connsiteX4" fmla="*/ 4208 w 10000"/>
                  <a:gd name="connsiteY4" fmla="*/ 1286 h 10000"/>
                  <a:gd name="connsiteX5" fmla="*/ 4172 w 10000"/>
                  <a:gd name="connsiteY5" fmla="*/ 1299 h 10000"/>
                  <a:gd name="connsiteX6" fmla="*/ 4150 w 10000"/>
                  <a:gd name="connsiteY6" fmla="*/ 1308 h 10000"/>
                  <a:gd name="connsiteX7" fmla="*/ 4139 w 10000"/>
                  <a:gd name="connsiteY7" fmla="*/ 1315 h 10000"/>
                  <a:gd name="connsiteX8" fmla="*/ 4125 w 10000"/>
                  <a:gd name="connsiteY8" fmla="*/ 1315 h 10000"/>
                  <a:gd name="connsiteX9" fmla="*/ 4119 w 10000"/>
                  <a:gd name="connsiteY9" fmla="*/ 1315 h 10000"/>
                  <a:gd name="connsiteX10" fmla="*/ 4111 w 10000"/>
                  <a:gd name="connsiteY10" fmla="*/ 1308 h 10000"/>
                  <a:gd name="connsiteX11" fmla="*/ 4100 w 10000"/>
                  <a:gd name="connsiteY11" fmla="*/ 1315 h 10000"/>
                  <a:gd name="connsiteX12" fmla="*/ 4075 w 10000"/>
                  <a:gd name="connsiteY12" fmla="*/ 1315 h 10000"/>
                  <a:gd name="connsiteX13" fmla="*/ 4058 w 10000"/>
                  <a:gd name="connsiteY13" fmla="*/ 1318 h 10000"/>
                  <a:gd name="connsiteX14" fmla="*/ 4044 w 10000"/>
                  <a:gd name="connsiteY14" fmla="*/ 1315 h 10000"/>
                  <a:gd name="connsiteX15" fmla="*/ 4042 w 10000"/>
                  <a:gd name="connsiteY15" fmla="*/ 1299 h 10000"/>
                  <a:gd name="connsiteX16" fmla="*/ 4014 w 10000"/>
                  <a:gd name="connsiteY16" fmla="*/ 1308 h 10000"/>
                  <a:gd name="connsiteX17" fmla="*/ 4011 w 10000"/>
                  <a:gd name="connsiteY17" fmla="*/ 1315 h 10000"/>
                  <a:gd name="connsiteX18" fmla="*/ 4011 w 10000"/>
                  <a:gd name="connsiteY18" fmla="*/ 1341 h 10000"/>
                  <a:gd name="connsiteX19" fmla="*/ 4019 w 10000"/>
                  <a:gd name="connsiteY19" fmla="*/ 1341 h 10000"/>
                  <a:gd name="connsiteX20" fmla="*/ 3997 w 10000"/>
                  <a:gd name="connsiteY20" fmla="*/ 1363 h 10000"/>
                  <a:gd name="connsiteX21" fmla="*/ 3986 w 10000"/>
                  <a:gd name="connsiteY21" fmla="*/ 1373 h 10000"/>
                  <a:gd name="connsiteX22" fmla="*/ 3981 w 10000"/>
                  <a:gd name="connsiteY22" fmla="*/ 1389 h 10000"/>
                  <a:gd name="connsiteX23" fmla="*/ 3981 w 10000"/>
                  <a:gd name="connsiteY23" fmla="*/ 1409 h 10000"/>
                  <a:gd name="connsiteX24" fmla="*/ 3981 w 10000"/>
                  <a:gd name="connsiteY24" fmla="*/ 1438 h 10000"/>
                  <a:gd name="connsiteX25" fmla="*/ 3961 w 10000"/>
                  <a:gd name="connsiteY25" fmla="*/ 1441 h 10000"/>
                  <a:gd name="connsiteX26" fmla="*/ 3942 w 10000"/>
                  <a:gd name="connsiteY26" fmla="*/ 1441 h 10000"/>
                  <a:gd name="connsiteX27" fmla="*/ 3914 w 10000"/>
                  <a:gd name="connsiteY27" fmla="*/ 1454 h 10000"/>
                  <a:gd name="connsiteX28" fmla="*/ 3892 w 10000"/>
                  <a:gd name="connsiteY28" fmla="*/ 1467 h 10000"/>
                  <a:gd name="connsiteX29" fmla="*/ 3867 w 10000"/>
                  <a:gd name="connsiteY29" fmla="*/ 1483 h 10000"/>
                  <a:gd name="connsiteX30" fmla="*/ 3845 w 10000"/>
                  <a:gd name="connsiteY30" fmla="*/ 1467 h 10000"/>
                  <a:gd name="connsiteX31" fmla="*/ 3850 w 10000"/>
                  <a:gd name="connsiteY31" fmla="*/ 1457 h 10000"/>
                  <a:gd name="connsiteX32" fmla="*/ 3864 w 10000"/>
                  <a:gd name="connsiteY32" fmla="*/ 1441 h 10000"/>
                  <a:gd name="connsiteX33" fmla="*/ 3859 w 10000"/>
                  <a:gd name="connsiteY33" fmla="*/ 1409 h 10000"/>
                  <a:gd name="connsiteX34" fmla="*/ 3842 w 10000"/>
                  <a:gd name="connsiteY34" fmla="*/ 1383 h 10000"/>
                  <a:gd name="connsiteX35" fmla="*/ 3825 w 10000"/>
                  <a:gd name="connsiteY35" fmla="*/ 1360 h 10000"/>
                  <a:gd name="connsiteX36" fmla="*/ 3809 w 10000"/>
                  <a:gd name="connsiteY36" fmla="*/ 1318 h 10000"/>
                  <a:gd name="connsiteX37" fmla="*/ 3787 w 10000"/>
                  <a:gd name="connsiteY37" fmla="*/ 1289 h 10000"/>
                  <a:gd name="connsiteX38" fmla="*/ 3759 w 10000"/>
                  <a:gd name="connsiteY38" fmla="*/ 1266 h 10000"/>
                  <a:gd name="connsiteX39" fmla="*/ 3740 w 10000"/>
                  <a:gd name="connsiteY39" fmla="*/ 1256 h 10000"/>
                  <a:gd name="connsiteX40" fmla="*/ 3715 w 10000"/>
                  <a:gd name="connsiteY40" fmla="*/ 1250 h 10000"/>
                  <a:gd name="connsiteX41" fmla="*/ 3687 w 10000"/>
                  <a:gd name="connsiteY41" fmla="*/ 1256 h 10000"/>
                  <a:gd name="connsiteX42" fmla="*/ 3681 w 10000"/>
                  <a:gd name="connsiteY42" fmla="*/ 1260 h 10000"/>
                  <a:gd name="connsiteX43" fmla="*/ 3670 w 10000"/>
                  <a:gd name="connsiteY43" fmla="*/ 1295 h 10000"/>
                  <a:gd name="connsiteX44" fmla="*/ 3651 w 10000"/>
                  <a:gd name="connsiteY44" fmla="*/ 1305 h 10000"/>
                  <a:gd name="connsiteX45" fmla="*/ 3640 w 10000"/>
                  <a:gd name="connsiteY45" fmla="*/ 1308 h 10000"/>
                  <a:gd name="connsiteX46" fmla="*/ 3626 w 10000"/>
                  <a:gd name="connsiteY46" fmla="*/ 1308 h 10000"/>
                  <a:gd name="connsiteX47" fmla="*/ 3632 w 10000"/>
                  <a:gd name="connsiteY47" fmla="*/ 1276 h 10000"/>
                  <a:gd name="connsiteX48" fmla="*/ 3609 w 10000"/>
                  <a:gd name="connsiteY48" fmla="*/ 1289 h 10000"/>
                  <a:gd name="connsiteX49" fmla="*/ 3593 w 10000"/>
                  <a:gd name="connsiteY49" fmla="*/ 1286 h 10000"/>
                  <a:gd name="connsiteX50" fmla="*/ 3590 w 10000"/>
                  <a:gd name="connsiteY50" fmla="*/ 1256 h 10000"/>
                  <a:gd name="connsiteX51" fmla="*/ 3584 w 10000"/>
                  <a:gd name="connsiteY51" fmla="*/ 1237 h 10000"/>
                  <a:gd name="connsiteX52" fmla="*/ 3573 w 10000"/>
                  <a:gd name="connsiteY52" fmla="*/ 1237 h 10000"/>
                  <a:gd name="connsiteX53" fmla="*/ 3554 w 10000"/>
                  <a:gd name="connsiteY53" fmla="*/ 1227 h 10000"/>
                  <a:gd name="connsiteX54" fmla="*/ 3546 w 10000"/>
                  <a:gd name="connsiteY54" fmla="*/ 1192 h 10000"/>
                  <a:gd name="connsiteX55" fmla="*/ 3529 w 10000"/>
                  <a:gd name="connsiteY55" fmla="*/ 1176 h 10000"/>
                  <a:gd name="connsiteX56" fmla="*/ 3512 w 10000"/>
                  <a:gd name="connsiteY56" fmla="*/ 1182 h 10000"/>
                  <a:gd name="connsiteX57" fmla="*/ 3485 w 10000"/>
                  <a:gd name="connsiteY57" fmla="*/ 1182 h 10000"/>
                  <a:gd name="connsiteX58" fmla="*/ 3463 w 10000"/>
                  <a:gd name="connsiteY58" fmla="*/ 1176 h 10000"/>
                  <a:gd name="connsiteX59" fmla="*/ 3449 w 10000"/>
                  <a:gd name="connsiteY59" fmla="*/ 1182 h 10000"/>
                  <a:gd name="connsiteX60" fmla="*/ 3432 w 10000"/>
                  <a:gd name="connsiteY60" fmla="*/ 1192 h 10000"/>
                  <a:gd name="connsiteX61" fmla="*/ 3454 w 10000"/>
                  <a:gd name="connsiteY61" fmla="*/ 1205 h 10000"/>
                  <a:gd name="connsiteX62" fmla="*/ 3463 w 10000"/>
                  <a:gd name="connsiteY62" fmla="*/ 1205 h 10000"/>
                  <a:gd name="connsiteX63" fmla="*/ 3488 w 10000"/>
                  <a:gd name="connsiteY63" fmla="*/ 1205 h 10000"/>
                  <a:gd name="connsiteX64" fmla="*/ 3488 w 10000"/>
                  <a:gd name="connsiteY64" fmla="*/ 1218 h 10000"/>
                  <a:gd name="connsiteX65" fmla="*/ 3493 w 10000"/>
                  <a:gd name="connsiteY65" fmla="*/ 1247 h 10000"/>
                  <a:gd name="connsiteX66" fmla="*/ 3512 w 10000"/>
                  <a:gd name="connsiteY66" fmla="*/ 1247 h 10000"/>
                  <a:gd name="connsiteX67" fmla="*/ 3518 w 10000"/>
                  <a:gd name="connsiteY67" fmla="*/ 1250 h 10000"/>
                  <a:gd name="connsiteX68" fmla="*/ 3521 w 10000"/>
                  <a:gd name="connsiteY68" fmla="*/ 1276 h 10000"/>
                  <a:gd name="connsiteX69" fmla="*/ 3543 w 10000"/>
                  <a:gd name="connsiteY69" fmla="*/ 1295 h 10000"/>
                  <a:gd name="connsiteX70" fmla="*/ 3546 w 10000"/>
                  <a:gd name="connsiteY70" fmla="*/ 1305 h 10000"/>
                  <a:gd name="connsiteX71" fmla="*/ 3543 w 10000"/>
                  <a:gd name="connsiteY71" fmla="*/ 1315 h 10000"/>
                  <a:gd name="connsiteX72" fmla="*/ 3543 w 10000"/>
                  <a:gd name="connsiteY72" fmla="*/ 1331 h 10000"/>
                  <a:gd name="connsiteX73" fmla="*/ 3554 w 10000"/>
                  <a:gd name="connsiteY73" fmla="*/ 1324 h 10000"/>
                  <a:gd name="connsiteX74" fmla="*/ 3560 w 10000"/>
                  <a:gd name="connsiteY74" fmla="*/ 1331 h 10000"/>
                  <a:gd name="connsiteX75" fmla="*/ 3582 w 10000"/>
                  <a:gd name="connsiteY75" fmla="*/ 1344 h 10000"/>
                  <a:gd name="connsiteX76" fmla="*/ 3598 w 10000"/>
                  <a:gd name="connsiteY76" fmla="*/ 1380 h 10000"/>
                  <a:gd name="connsiteX77" fmla="*/ 3607 w 10000"/>
                  <a:gd name="connsiteY77" fmla="*/ 1389 h 10000"/>
                  <a:gd name="connsiteX78" fmla="*/ 3623 w 10000"/>
                  <a:gd name="connsiteY78" fmla="*/ 1409 h 10000"/>
                  <a:gd name="connsiteX79" fmla="*/ 3634 w 10000"/>
                  <a:gd name="connsiteY79" fmla="*/ 1438 h 10000"/>
                  <a:gd name="connsiteX80" fmla="*/ 3632 w 10000"/>
                  <a:gd name="connsiteY80" fmla="*/ 1454 h 10000"/>
                  <a:gd name="connsiteX81" fmla="*/ 3618 w 10000"/>
                  <a:gd name="connsiteY81" fmla="*/ 1438 h 10000"/>
                  <a:gd name="connsiteX82" fmla="*/ 3598 w 10000"/>
                  <a:gd name="connsiteY82" fmla="*/ 1428 h 10000"/>
                  <a:gd name="connsiteX83" fmla="*/ 3582 w 10000"/>
                  <a:gd name="connsiteY83" fmla="*/ 1402 h 10000"/>
                  <a:gd name="connsiteX84" fmla="*/ 3562 w 10000"/>
                  <a:gd name="connsiteY84" fmla="*/ 1399 h 10000"/>
                  <a:gd name="connsiteX85" fmla="*/ 3546 w 10000"/>
                  <a:gd name="connsiteY85" fmla="*/ 1383 h 10000"/>
                  <a:gd name="connsiteX86" fmla="*/ 3510 w 10000"/>
                  <a:gd name="connsiteY86" fmla="*/ 1360 h 10000"/>
                  <a:gd name="connsiteX87" fmla="*/ 3485 w 10000"/>
                  <a:gd name="connsiteY87" fmla="*/ 1344 h 10000"/>
                  <a:gd name="connsiteX88" fmla="*/ 3454 w 10000"/>
                  <a:gd name="connsiteY88" fmla="*/ 1334 h 10000"/>
                  <a:gd name="connsiteX89" fmla="*/ 3429 w 10000"/>
                  <a:gd name="connsiteY89" fmla="*/ 1315 h 10000"/>
                  <a:gd name="connsiteX90" fmla="*/ 3416 w 10000"/>
                  <a:gd name="connsiteY90" fmla="*/ 1308 h 10000"/>
                  <a:gd name="connsiteX91" fmla="*/ 3399 w 10000"/>
                  <a:gd name="connsiteY91" fmla="*/ 1305 h 10000"/>
                  <a:gd name="connsiteX92" fmla="*/ 3382 w 10000"/>
                  <a:gd name="connsiteY92" fmla="*/ 1286 h 10000"/>
                  <a:gd name="connsiteX93" fmla="*/ 3380 w 10000"/>
                  <a:gd name="connsiteY93" fmla="*/ 1266 h 10000"/>
                  <a:gd name="connsiteX94" fmla="*/ 3388 w 10000"/>
                  <a:gd name="connsiteY94" fmla="*/ 1256 h 10000"/>
                  <a:gd name="connsiteX95" fmla="*/ 3407 w 10000"/>
                  <a:gd name="connsiteY95" fmla="*/ 1256 h 10000"/>
                  <a:gd name="connsiteX96" fmla="*/ 3396 w 10000"/>
                  <a:gd name="connsiteY96" fmla="*/ 1227 h 10000"/>
                  <a:gd name="connsiteX97" fmla="*/ 3382 w 10000"/>
                  <a:gd name="connsiteY97" fmla="*/ 1227 h 10000"/>
                  <a:gd name="connsiteX98" fmla="*/ 3360 w 10000"/>
                  <a:gd name="connsiteY98" fmla="*/ 1221 h 10000"/>
                  <a:gd name="connsiteX99" fmla="*/ 3349 w 10000"/>
                  <a:gd name="connsiteY99" fmla="*/ 1231 h 10000"/>
                  <a:gd name="connsiteX100" fmla="*/ 3352 w 10000"/>
                  <a:gd name="connsiteY100" fmla="*/ 1247 h 10000"/>
                  <a:gd name="connsiteX101" fmla="*/ 3341 w 10000"/>
                  <a:gd name="connsiteY101" fmla="*/ 1237 h 10000"/>
                  <a:gd name="connsiteX102" fmla="*/ 3335 w 10000"/>
                  <a:gd name="connsiteY102" fmla="*/ 1231 h 10000"/>
                  <a:gd name="connsiteX103" fmla="*/ 3307 w 10000"/>
                  <a:gd name="connsiteY103" fmla="*/ 1227 h 10000"/>
                  <a:gd name="connsiteX104" fmla="*/ 3294 w 10000"/>
                  <a:gd name="connsiteY104" fmla="*/ 1221 h 10000"/>
                  <a:gd name="connsiteX105" fmla="*/ 3271 w 10000"/>
                  <a:gd name="connsiteY105" fmla="*/ 1211 h 10000"/>
                  <a:gd name="connsiteX106" fmla="*/ 3252 w 10000"/>
                  <a:gd name="connsiteY106" fmla="*/ 1195 h 10000"/>
                  <a:gd name="connsiteX107" fmla="*/ 3235 w 10000"/>
                  <a:gd name="connsiteY107" fmla="*/ 1195 h 10000"/>
                  <a:gd name="connsiteX108" fmla="*/ 3235 w 10000"/>
                  <a:gd name="connsiteY108" fmla="*/ 1205 h 10000"/>
                  <a:gd name="connsiteX109" fmla="*/ 3219 w 10000"/>
                  <a:gd name="connsiteY109" fmla="*/ 1231 h 10000"/>
                  <a:gd name="connsiteX110" fmla="*/ 3213 w 10000"/>
                  <a:gd name="connsiteY110" fmla="*/ 1231 h 10000"/>
                  <a:gd name="connsiteX111" fmla="*/ 3183 w 10000"/>
                  <a:gd name="connsiteY111" fmla="*/ 1221 h 10000"/>
                  <a:gd name="connsiteX112" fmla="*/ 3175 w 10000"/>
                  <a:gd name="connsiteY112" fmla="*/ 1227 h 10000"/>
                  <a:gd name="connsiteX113" fmla="*/ 3163 w 10000"/>
                  <a:gd name="connsiteY113" fmla="*/ 1237 h 10000"/>
                  <a:gd name="connsiteX114" fmla="*/ 3158 w 10000"/>
                  <a:gd name="connsiteY114" fmla="*/ 1260 h 10000"/>
                  <a:gd name="connsiteX115" fmla="*/ 3158 w 10000"/>
                  <a:gd name="connsiteY115" fmla="*/ 1276 h 10000"/>
                  <a:gd name="connsiteX116" fmla="*/ 3163 w 10000"/>
                  <a:gd name="connsiteY116" fmla="*/ 1295 h 10000"/>
                  <a:gd name="connsiteX117" fmla="*/ 3166 w 10000"/>
                  <a:gd name="connsiteY117" fmla="*/ 1308 h 10000"/>
                  <a:gd name="connsiteX118" fmla="*/ 3158 w 10000"/>
                  <a:gd name="connsiteY118" fmla="*/ 1315 h 10000"/>
                  <a:gd name="connsiteX119" fmla="*/ 3133 w 10000"/>
                  <a:gd name="connsiteY119" fmla="*/ 1299 h 10000"/>
                  <a:gd name="connsiteX120" fmla="*/ 3114 w 10000"/>
                  <a:gd name="connsiteY120" fmla="*/ 1276 h 10000"/>
                  <a:gd name="connsiteX121" fmla="*/ 3078 w 10000"/>
                  <a:gd name="connsiteY121" fmla="*/ 1240 h 10000"/>
                  <a:gd name="connsiteX122" fmla="*/ 3044 w 10000"/>
                  <a:gd name="connsiteY122" fmla="*/ 1227 h 10000"/>
                  <a:gd name="connsiteX123" fmla="*/ 3033 w 10000"/>
                  <a:gd name="connsiteY123" fmla="*/ 1231 h 10000"/>
                  <a:gd name="connsiteX124" fmla="*/ 3036 w 10000"/>
                  <a:gd name="connsiteY124" fmla="*/ 1256 h 10000"/>
                  <a:gd name="connsiteX125" fmla="*/ 3044 w 10000"/>
                  <a:gd name="connsiteY125" fmla="*/ 1266 h 10000"/>
                  <a:gd name="connsiteX126" fmla="*/ 3044 w 10000"/>
                  <a:gd name="connsiteY126" fmla="*/ 1276 h 10000"/>
                  <a:gd name="connsiteX127" fmla="*/ 3036 w 10000"/>
                  <a:gd name="connsiteY127" fmla="*/ 1276 h 10000"/>
                  <a:gd name="connsiteX128" fmla="*/ 3028 w 10000"/>
                  <a:gd name="connsiteY128" fmla="*/ 1266 h 10000"/>
                  <a:gd name="connsiteX129" fmla="*/ 3025 w 10000"/>
                  <a:gd name="connsiteY129" fmla="*/ 1256 h 10000"/>
                  <a:gd name="connsiteX130" fmla="*/ 3008 w 10000"/>
                  <a:gd name="connsiteY130" fmla="*/ 1205 h 10000"/>
                  <a:gd name="connsiteX131" fmla="*/ 3000 w 10000"/>
                  <a:gd name="connsiteY131" fmla="*/ 1192 h 10000"/>
                  <a:gd name="connsiteX132" fmla="*/ 2994 w 10000"/>
                  <a:gd name="connsiteY132" fmla="*/ 1176 h 10000"/>
                  <a:gd name="connsiteX133" fmla="*/ 2986 w 10000"/>
                  <a:gd name="connsiteY133" fmla="*/ 1182 h 10000"/>
                  <a:gd name="connsiteX134" fmla="*/ 2981 w 10000"/>
                  <a:gd name="connsiteY134" fmla="*/ 1192 h 10000"/>
                  <a:gd name="connsiteX135" fmla="*/ 2970 w 10000"/>
                  <a:gd name="connsiteY135" fmla="*/ 1201 h 10000"/>
                  <a:gd name="connsiteX136" fmla="*/ 2956 w 10000"/>
                  <a:gd name="connsiteY136" fmla="*/ 1218 h 10000"/>
                  <a:gd name="connsiteX137" fmla="*/ 2939 w 10000"/>
                  <a:gd name="connsiteY137" fmla="*/ 1240 h 10000"/>
                  <a:gd name="connsiteX138" fmla="*/ 2928 w 10000"/>
                  <a:gd name="connsiteY138" fmla="*/ 1247 h 10000"/>
                  <a:gd name="connsiteX139" fmla="*/ 2922 w 10000"/>
                  <a:gd name="connsiteY139" fmla="*/ 1250 h 10000"/>
                  <a:gd name="connsiteX140" fmla="*/ 2911 w 10000"/>
                  <a:gd name="connsiteY140" fmla="*/ 1250 h 10000"/>
                  <a:gd name="connsiteX141" fmla="*/ 2884 w 10000"/>
                  <a:gd name="connsiteY141" fmla="*/ 1247 h 10000"/>
                  <a:gd name="connsiteX142" fmla="*/ 2864 w 10000"/>
                  <a:gd name="connsiteY142" fmla="*/ 1237 h 10000"/>
                  <a:gd name="connsiteX143" fmla="*/ 2848 w 10000"/>
                  <a:gd name="connsiteY143" fmla="*/ 1231 h 10000"/>
                  <a:gd name="connsiteX144" fmla="*/ 2834 w 10000"/>
                  <a:gd name="connsiteY144" fmla="*/ 1227 h 10000"/>
                  <a:gd name="connsiteX145" fmla="*/ 2831 w 10000"/>
                  <a:gd name="connsiteY145" fmla="*/ 1227 h 10000"/>
                  <a:gd name="connsiteX146" fmla="*/ 2831 w 10000"/>
                  <a:gd name="connsiteY146" fmla="*/ 1221 h 10000"/>
                  <a:gd name="connsiteX147" fmla="*/ 2825 w 10000"/>
                  <a:gd name="connsiteY147" fmla="*/ 1205 h 10000"/>
                  <a:gd name="connsiteX148" fmla="*/ 2823 w 10000"/>
                  <a:gd name="connsiteY148" fmla="*/ 1192 h 10000"/>
                  <a:gd name="connsiteX149" fmla="*/ 2817 w 10000"/>
                  <a:gd name="connsiteY149" fmla="*/ 1182 h 10000"/>
                  <a:gd name="connsiteX150" fmla="*/ 2814 w 10000"/>
                  <a:gd name="connsiteY150" fmla="*/ 1176 h 10000"/>
                  <a:gd name="connsiteX151" fmla="*/ 2792 w 10000"/>
                  <a:gd name="connsiteY151" fmla="*/ 1172 h 10000"/>
                  <a:gd name="connsiteX152" fmla="*/ 2759 w 10000"/>
                  <a:gd name="connsiteY152" fmla="*/ 1156 h 10000"/>
                  <a:gd name="connsiteX153" fmla="*/ 2734 w 10000"/>
                  <a:gd name="connsiteY153" fmla="*/ 1143 h 10000"/>
                  <a:gd name="connsiteX154" fmla="*/ 2695 w 10000"/>
                  <a:gd name="connsiteY154" fmla="*/ 1124 h 10000"/>
                  <a:gd name="connsiteX155" fmla="*/ 2670 w 10000"/>
                  <a:gd name="connsiteY155" fmla="*/ 1108 h 10000"/>
                  <a:gd name="connsiteX156" fmla="*/ 2645 w 10000"/>
                  <a:gd name="connsiteY156" fmla="*/ 1091 h 10000"/>
                  <a:gd name="connsiteX157" fmla="*/ 2618 w 10000"/>
                  <a:gd name="connsiteY157" fmla="*/ 1088 h 10000"/>
                  <a:gd name="connsiteX158" fmla="*/ 2576 w 10000"/>
                  <a:gd name="connsiteY158" fmla="*/ 1088 h 10000"/>
                  <a:gd name="connsiteX159" fmla="*/ 2551 w 10000"/>
                  <a:gd name="connsiteY159" fmla="*/ 1091 h 10000"/>
                  <a:gd name="connsiteX160" fmla="*/ 2521 w 10000"/>
                  <a:gd name="connsiteY160" fmla="*/ 1098 h 10000"/>
                  <a:gd name="connsiteX161" fmla="*/ 2493 w 10000"/>
                  <a:gd name="connsiteY161" fmla="*/ 1104 h 10000"/>
                  <a:gd name="connsiteX162" fmla="*/ 2468 w 10000"/>
                  <a:gd name="connsiteY162" fmla="*/ 1108 h 10000"/>
                  <a:gd name="connsiteX163" fmla="*/ 2404 w 10000"/>
                  <a:gd name="connsiteY163" fmla="*/ 1124 h 10000"/>
                  <a:gd name="connsiteX164" fmla="*/ 2366 w 10000"/>
                  <a:gd name="connsiteY164" fmla="*/ 1133 h 10000"/>
                  <a:gd name="connsiteX165" fmla="*/ 2346 w 10000"/>
                  <a:gd name="connsiteY165" fmla="*/ 1137 h 10000"/>
                  <a:gd name="connsiteX166" fmla="*/ 2294 w 10000"/>
                  <a:gd name="connsiteY166" fmla="*/ 1146 h 10000"/>
                  <a:gd name="connsiteX167" fmla="*/ 2249 w 10000"/>
                  <a:gd name="connsiteY167" fmla="*/ 1156 h 10000"/>
                  <a:gd name="connsiteX168" fmla="*/ 2230 w 10000"/>
                  <a:gd name="connsiteY168" fmla="*/ 1156 h 10000"/>
                  <a:gd name="connsiteX169" fmla="*/ 2222 w 10000"/>
                  <a:gd name="connsiteY169" fmla="*/ 1163 h 10000"/>
                  <a:gd name="connsiteX170" fmla="*/ 2194 w 10000"/>
                  <a:gd name="connsiteY170" fmla="*/ 1163 h 10000"/>
                  <a:gd name="connsiteX171" fmla="*/ 2172 w 10000"/>
                  <a:gd name="connsiteY171" fmla="*/ 1163 h 10000"/>
                  <a:gd name="connsiteX172" fmla="*/ 2147 w 10000"/>
                  <a:gd name="connsiteY172" fmla="*/ 1166 h 10000"/>
                  <a:gd name="connsiteX173" fmla="*/ 2108 w 10000"/>
                  <a:gd name="connsiteY173" fmla="*/ 1166 h 10000"/>
                  <a:gd name="connsiteX174" fmla="*/ 2083 w 10000"/>
                  <a:gd name="connsiteY174" fmla="*/ 1156 h 10000"/>
                  <a:gd name="connsiteX175" fmla="*/ 2042 w 10000"/>
                  <a:gd name="connsiteY175" fmla="*/ 1143 h 10000"/>
                  <a:gd name="connsiteX176" fmla="*/ 2011 w 10000"/>
                  <a:gd name="connsiteY176" fmla="*/ 1143 h 10000"/>
                  <a:gd name="connsiteX177" fmla="*/ 1994 w 10000"/>
                  <a:gd name="connsiteY177" fmla="*/ 1146 h 10000"/>
                  <a:gd name="connsiteX178" fmla="*/ 1967 w 10000"/>
                  <a:gd name="connsiteY178" fmla="*/ 1156 h 10000"/>
                  <a:gd name="connsiteX179" fmla="*/ 1903 w 10000"/>
                  <a:gd name="connsiteY179" fmla="*/ 1176 h 10000"/>
                  <a:gd name="connsiteX180" fmla="*/ 1873 w 10000"/>
                  <a:gd name="connsiteY180" fmla="*/ 1182 h 10000"/>
                  <a:gd name="connsiteX181" fmla="*/ 1850 w 10000"/>
                  <a:gd name="connsiteY181" fmla="*/ 1185 h 10000"/>
                  <a:gd name="connsiteX182" fmla="*/ 1842 w 10000"/>
                  <a:gd name="connsiteY182" fmla="*/ 1192 h 10000"/>
                  <a:gd name="connsiteX183" fmla="*/ 1823 w 10000"/>
                  <a:gd name="connsiteY183" fmla="*/ 1195 h 10000"/>
                  <a:gd name="connsiteX184" fmla="*/ 1814 w 10000"/>
                  <a:gd name="connsiteY184" fmla="*/ 1201 h 10000"/>
                  <a:gd name="connsiteX185" fmla="*/ 1792 w 10000"/>
                  <a:gd name="connsiteY185" fmla="*/ 1218 h 10000"/>
                  <a:gd name="connsiteX186" fmla="*/ 1767 w 10000"/>
                  <a:gd name="connsiteY186" fmla="*/ 1231 h 10000"/>
                  <a:gd name="connsiteX187" fmla="*/ 1717 w 10000"/>
                  <a:gd name="connsiteY187" fmla="*/ 1266 h 10000"/>
                  <a:gd name="connsiteX188" fmla="*/ 1695 w 10000"/>
                  <a:gd name="connsiteY188" fmla="*/ 1279 h 10000"/>
                  <a:gd name="connsiteX189" fmla="*/ 1654 w 10000"/>
                  <a:gd name="connsiteY189" fmla="*/ 1308 h 10000"/>
                  <a:gd name="connsiteX190" fmla="*/ 1620 w 10000"/>
                  <a:gd name="connsiteY190" fmla="*/ 1334 h 10000"/>
                  <a:gd name="connsiteX191" fmla="*/ 1590 w 10000"/>
                  <a:gd name="connsiteY191" fmla="*/ 1360 h 10000"/>
                  <a:gd name="connsiteX192" fmla="*/ 1565 w 10000"/>
                  <a:gd name="connsiteY192" fmla="*/ 1380 h 10000"/>
                  <a:gd name="connsiteX193" fmla="*/ 1532 w 10000"/>
                  <a:gd name="connsiteY193" fmla="*/ 1402 h 10000"/>
                  <a:gd name="connsiteX194" fmla="*/ 1501 w 10000"/>
                  <a:gd name="connsiteY194" fmla="*/ 1418 h 10000"/>
                  <a:gd name="connsiteX195" fmla="*/ 1460 w 10000"/>
                  <a:gd name="connsiteY195" fmla="*/ 1438 h 10000"/>
                  <a:gd name="connsiteX196" fmla="*/ 1435 w 10000"/>
                  <a:gd name="connsiteY196" fmla="*/ 1454 h 10000"/>
                  <a:gd name="connsiteX197" fmla="*/ 1421 w 10000"/>
                  <a:gd name="connsiteY197" fmla="*/ 1464 h 10000"/>
                  <a:gd name="connsiteX198" fmla="*/ 1380 w 10000"/>
                  <a:gd name="connsiteY198" fmla="*/ 1473 h 10000"/>
                  <a:gd name="connsiteX199" fmla="*/ 1324 w 10000"/>
                  <a:gd name="connsiteY199" fmla="*/ 1477 h 10000"/>
                  <a:gd name="connsiteX200" fmla="*/ 1274 w 10000"/>
                  <a:gd name="connsiteY200" fmla="*/ 1483 h 10000"/>
                  <a:gd name="connsiteX201" fmla="*/ 1244 w 10000"/>
                  <a:gd name="connsiteY201" fmla="*/ 1486 h 10000"/>
                  <a:gd name="connsiteX202" fmla="*/ 1233 w 10000"/>
                  <a:gd name="connsiteY202" fmla="*/ 1486 h 10000"/>
                  <a:gd name="connsiteX203" fmla="*/ 1197 w 10000"/>
                  <a:gd name="connsiteY203" fmla="*/ 1493 h 10000"/>
                  <a:gd name="connsiteX204" fmla="*/ 1180 w 10000"/>
                  <a:gd name="connsiteY204" fmla="*/ 1496 h 10000"/>
                  <a:gd name="connsiteX205" fmla="*/ 1169 w 10000"/>
                  <a:gd name="connsiteY205" fmla="*/ 1496 h 10000"/>
                  <a:gd name="connsiteX206" fmla="*/ 1161 w 10000"/>
                  <a:gd name="connsiteY206" fmla="*/ 1503 h 10000"/>
                  <a:gd name="connsiteX207" fmla="*/ 1155 w 10000"/>
                  <a:gd name="connsiteY207" fmla="*/ 1503 h 10000"/>
                  <a:gd name="connsiteX208" fmla="*/ 501 w 10000"/>
                  <a:gd name="connsiteY208" fmla="*/ 2277 h 10000"/>
                  <a:gd name="connsiteX209" fmla="*/ 396 w 10000"/>
                  <a:gd name="connsiteY209" fmla="*/ 2532 h 10000"/>
                  <a:gd name="connsiteX210" fmla="*/ 324 w 10000"/>
                  <a:gd name="connsiteY210" fmla="*/ 2759 h 10000"/>
                  <a:gd name="connsiteX211" fmla="*/ 274 w 10000"/>
                  <a:gd name="connsiteY211" fmla="*/ 2866 h 10000"/>
                  <a:gd name="connsiteX212" fmla="*/ 202 w 10000"/>
                  <a:gd name="connsiteY212" fmla="*/ 3008 h 10000"/>
                  <a:gd name="connsiteX213" fmla="*/ 211 w 10000"/>
                  <a:gd name="connsiteY213" fmla="*/ 3177 h 10000"/>
                  <a:gd name="connsiteX214" fmla="*/ 235 w 10000"/>
                  <a:gd name="connsiteY214" fmla="*/ 3368 h 10000"/>
                  <a:gd name="connsiteX215" fmla="*/ 266 w 10000"/>
                  <a:gd name="connsiteY215" fmla="*/ 3595 h 10000"/>
                  <a:gd name="connsiteX216" fmla="*/ 299 w 10000"/>
                  <a:gd name="connsiteY216" fmla="*/ 3831 h 10000"/>
                  <a:gd name="connsiteX217" fmla="*/ 305 w 10000"/>
                  <a:gd name="connsiteY217" fmla="*/ 3863 h 10000"/>
                  <a:gd name="connsiteX218" fmla="*/ 341 w 10000"/>
                  <a:gd name="connsiteY218" fmla="*/ 3941 h 10000"/>
                  <a:gd name="connsiteX219" fmla="*/ 186 w 10000"/>
                  <a:gd name="connsiteY219" fmla="*/ 3935 h 10000"/>
                  <a:gd name="connsiteX220" fmla="*/ 30 w 10000"/>
                  <a:gd name="connsiteY220" fmla="*/ 3925 h 10000"/>
                  <a:gd name="connsiteX221" fmla="*/ 0 w 10000"/>
                  <a:gd name="connsiteY221" fmla="*/ 4054 h 10000"/>
                  <a:gd name="connsiteX222" fmla="*/ 14 w 10000"/>
                  <a:gd name="connsiteY222" fmla="*/ 4152 h 10000"/>
                  <a:gd name="connsiteX223" fmla="*/ 22 w 10000"/>
                  <a:gd name="connsiteY223" fmla="*/ 4242 h 10000"/>
                  <a:gd name="connsiteX224" fmla="*/ 30 w 10000"/>
                  <a:gd name="connsiteY224" fmla="*/ 4291 h 10000"/>
                  <a:gd name="connsiteX225" fmla="*/ 102 w 10000"/>
                  <a:gd name="connsiteY225" fmla="*/ 4271 h 10000"/>
                  <a:gd name="connsiteX226" fmla="*/ 155 w 10000"/>
                  <a:gd name="connsiteY226" fmla="*/ 4262 h 10000"/>
                  <a:gd name="connsiteX227" fmla="*/ 410 w 10000"/>
                  <a:gd name="connsiteY227" fmla="*/ 4255 h 10000"/>
                  <a:gd name="connsiteX228" fmla="*/ 418 w 10000"/>
                  <a:gd name="connsiteY228" fmla="*/ 4385 h 10000"/>
                  <a:gd name="connsiteX229" fmla="*/ 429 w 10000"/>
                  <a:gd name="connsiteY229" fmla="*/ 4543 h 10000"/>
                  <a:gd name="connsiteX230" fmla="*/ 443 w 10000"/>
                  <a:gd name="connsiteY230" fmla="*/ 4585 h 10000"/>
                  <a:gd name="connsiteX231" fmla="*/ 465 w 10000"/>
                  <a:gd name="connsiteY231" fmla="*/ 4611 h 10000"/>
                  <a:gd name="connsiteX232" fmla="*/ 468 w 10000"/>
                  <a:gd name="connsiteY232" fmla="*/ 4621 h 10000"/>
                  <a:gd name="connsiteX233" fmla="*/ 474 w 10000"/>
                  <a:gd name="connsiteY233" fmla="*/ 4679 h 10000"/>
                  <a:gd name="connsiteX234" fmla="*/ 554 w 10000"/>
                  <a:gd name="connsiteY234" fmla="*/ 4738 h 10000"/>
                  <a:gd name="connsiteX235" fmla="*/ 637 w 10000"/>
                  <a:gd name="connsiteY235" fmla="*/ 4809 h 10000"/>
                  <a:gd name="connsiteX236" fmla="*/ 704 w 10000"/>
                  <a:gd name="connsiteY236" fmla="*/ 4851 h 10000"/>
                  <a:gd name="connsiteX237" fmla="*/ 740 w 10000"/>
                  <a:gd name="connsiteY237" fmla="*/ 4893 h 10000"/>
                  <a:gd name="connsiteX238" fmla="*/ 756 w 10000"/>
                  <a:gd name="connsiteY238" fmla="*/ 4896 h 10000"/>
                  <a:gd name="connsiteX239" fmla="*/ 767 w 10000"/>
                  <a:gd name="connsiteY239" fmla="*/ 4880 h 10000"/>
                  <a:gd name="connsiteX240" fmla="*/ 806 w 10000"/>
                  <a:gd name="connsiteY240" fmla="*/ 4945 h 10000"/>
                  <a:gd name="connsiteX241" fmla="*/ 886 w 10000"/>
                  <a:gd name="connsiteY241" fmla="*/ 5078 h 10000"/>
                  <a:gd name="connsiteX242" fmla="*/ 911 w 10000"/>
                  <a:gd name="connsiteY242" fmla="*/ 5130 h 10000"/>
                  <a:gd name="connsiteX243" fmla="*/ 920 w 10000"/>
                  <a:gd name="connsiteY243" fmla="*/ 5191 h 10000"/>
                  <a:gd name="connsiteX244" fmla="*/ 920 w 10000"/>
                  <a:gd name="connsiteY244" fmla="*/ 5220 h 10000"/>
                  <a:gd name="connsiteX245" fmla="*/ 911 w 10000"/>
                  <a:gd name="connsiteY245" fmla="*/ 5314 h 10000"/>
                  <a:gd name="connsiteX246" fmla="*/ 898 w 10000"/>
                  <a:gd name="connsiteY246" fmla="*/ 5369 h 10000"/>
                  <a:gd name="connsiteX247" fmla="*/ 895 w 10000"/>
                  <a:gd name="connsiteY247" fmla="*/ 5385 h 10000"/>
                  <a:gd name="connsiteX248" fmla="*/ 895 w 10000"/>
                  <a:gd name="connsiteY248" fmla="*/ 5405 h 10000"/>
                  <a:gd name="connsiteX249" fmla="*/ 898 w 10000"/>
                  <a:gd name="connsiteY249" fmla="*/ 5434 h 10000"/>
                  <a:gd name="connsiteX250" fmla="*/ 911 w 10000"/>
                  <a:gd name="connsiteY250" fmla="*/ 5463 h 10000"/>
                  <a:gd name="connsiteX251" fmla="*/ 920 w 10000"/>
                  <a:gd name="connsiteY251" fmla="*/ 5492 h 10000"/>
                  <a:gd name="connsiteX252" fmla="*/ 934 w 10000"/>
                  <a:gd name="connsiteY252" fmla="*/ 5518 h 10000"/>
                  <a:gd name="connsiteX253" fmla="*/ 1169 w 10000"/>
                  <a:gd name="connsiteY253" fmla="*/ 5738 h 10000"/>
                  <a:gd name="connsiteX254" fmla="*/ 1188 w 10000"/>
                  <a:gd name="connsiteY254" fmla="*/ 5755 h 10000"/>
                  <a:gd name="connsiteX255" fmla="*/ 1216 w 10000"/>
                  <a:gd name="connsiteY255" fmla="*/ 5758 h 10000"/>
                  <a:gd name="connsiteX256" fmla="*/ 1313 w 10000"/>
                  <a:gd name="connsiteY256" fmla="*/ 5774 h 10000"/>
                  <a:gd name="connsiteX257" fmla="*/ 1349 w 10000"/>
                  <a:gd name="connsiteY257" fmla="*/ 5787 h 10000"/>
                  <a:gd name="connsiteX258" fmla="*/ 1393 w 10000"/>
                  <a:gd name="connsiteY258" fmla="*/ 5793 h 10000"/>
                  <a:gd name="connsiteX259" fmla="*/ 1393 w 10000"/>
                  <a:gd name="connsiteY259" fmla="*/ 5797 h 10000"/>
                  <a:gd name="connsiteX260" fmla="*/ 1421 w 10000"/>
                  <a:gd name="connsiteY260" fmla="*/ 5810 h 10000"/>
                  <a:gd name="connsiteX261" fmla="*/ 1446 w 10000"/>
                  <a:gd name="connsiteY261" fmla="*/ 5829 h 10000"/>
                  <a:gd name="connsiteX262" fmla="*/ 1460 w 10000"/>
                  <a:gd name="connsiteY262" fmla="*/ 5842 h 10000"/>
                  <a:gd name="connsiteX263" fmla="*/ 1476 w 10000"/>
                  <a:gd name="connsiteY263" fmla="*/ 5848 h 10000"/>
                  <a:gd name="connsiteX264" fmla="*/ 1501 w 10000"/>
                  <a:gd name="connsiteY264" fmla="*/ 5852 h 10000"/>
                  <a:gd name="connsiteX265" fmla="*/ 1532 w 10000"/>
                  <a:gd name="connsiteY265" fmla="*/ 5887 h 10000"/>
                  <a:gd name="connsiteX266" fmla="*/ 1565 w 10000"/>
                  <a:gd name="connsiteY266" fmla="*/ 5942 h 10000"/>
                  <a:gd name="connsiteX267" fmla="*/ 1587 w 10000"/>
                  <a:gd name="connsiteY267" fmla="*/ 5972 h 10000"/>
                  <a:gd name="connsiteX268" fmla="*/ 1612 w 10000"/>
                  <a:gd name="connsiteY268" fmla="*/ 5955 h 10000"/>
                  <a:gd name="connsiteX269" fmla="*/ 1679 w 10000"/>
                  <a:gd name="connsiteY269" fmla="*/ 6049 h 10000"/>
                  <a:gd name="connsiteX270" fmla="*/ 1720 w 10000"/>
                  <a:gd name="connsiteY270" fmla="*/ 6108 h 10000"/>
                  <a:gd name="connsiteX271" fmla="*/ 1751 w 10000"/>
                  <a:gd name="connsiteY271" fmla="*/ 6133 h 10000"/>
                  <a:gd name="connsiteX272" fmla="*/ 1792 w 10000"/>
                  <a:gd name="connsiteY272" fmla="*/ 6169 h 10000"/>
                  <a:gd name="connsiteX273" fmla="*/ 1801 w 10000"/>
                  <a:gd name="connsiteY273" fmla="*/ 6172 h 10000"/>
                  <a:gd name="connsiteX274" fmla="*/ 1814 w 10000"/>
                  <a:gd name="connsiteY274" fmla="*/ 6286 h 10000"/>
                  <a:gd name="connsiteX275" fmla="*/ 1817 w 10000"/>
                  <a:gd name="connsiteY275" fmla="*/ 6331 h 10000"/>
                  <a:gd name="connsiteX276" fmla="*/ 1809 w 10000"/>
                  <a:gd name="connsiteY276" fmla="*/ 6444 h 10000"/>
                  <a:gd name="connsiteX277" fmla="*/ 1801 w 10000"/>
                  <a:gd name="connsiteY277" fmla="*/ 6499 h 10000"/>
                  <a:gd name="connsiteX278" fmla="*/ 1781 w 10000"/>
                  <a:gd name="connsiteY278" fmla="*/ 6522 h 10000"/>
                  <a:gd name="connsiteX279" fmla="*/ 1773 w 10000"/>
                  <a:gd name="connsiteY279" fmla="*/ 6541 h 10000"/>
                  <a:gd name="connsiteX280" fmla="*/ 1762 w 10000"/>
                  <a:gd name="connsiteY280" fmla="*/ 6571 h 10000"/>
                  <a:gd name="connsiteX281" fmla="*/ 1767 w 10000"/>
                  <a:gd name="connsiteY281" fmla="*/ 6622 h 10000"/>
                  <a:gd name="connsiteX282" fmla="*/ 1767 w 10000"/>
                  <a:gd name="connsiteY282" fmla="*/ 6665 h 10000"/>
                  <a:gd name="connsiteX283" fmla="*/ 1767 w 10000"/>
                  <a:gd name="connsiteY283" fmla="*/ 6694 h 10000"/>
                  <a:gd name="connsiteX284" fmla="*/ 1776 w 10000"/>
                  <a:gd name="connsiteY284" fmla="*/ 6726 h 10000"/>
                  <a:gd name="connsiteX285" fmla="*/ 1776 w 10000"/>
                  <a:gd name="connsiteY285" fmla="*/ 6745 h 10000"/>
                  <a:gd name="connsiteX286" fmla="*/ 1767 w 10000"/>
                  <a:gd name="connsiteY286" fmla="*/ 6765 h 10000"/>
                  <a:gd name="connsiteX287" fmla="*/ 1762 w 10000"/>
                  <a:gd name="connsiteY287" fmla="*/ 6804 h 10000"/>
                  <a:gd name="connsiteX288" fmla="*/ 1753 w 10000"/>
                  <a:gd name="connsiteY288" fmla="*/ 6839 h 10000"/>
                  <a:gd name="connsiteX289" fmla="*/ 1742 w 10000"/>
                  <a:gd name="connsiteY289" fmla="*/ 6849 h 10000"/>
                  <a:gd name="connsiteX290" fmla="*/ 1726 w 10000"/>
                  <a:gd name="connsiteY290" fmla="*/ 6849 h 10000"/>
                  <a:gd name="connsiteX291" fmla="*/ 1712 w 10000"/>
                  <a:gd name="connsiteY291" fmla="*/ 6852 h 10000"/>
                  <a:gd name="connsiteX292" fmla="*/ 1640 w 10000"/>
                  <a:gd name="connsiteY292" fmla="*/ 6953 h 10000"/>
                  <a:gd name="connsiteX293" fmla="*/ 1493 w 10000"/>
                  <a:gd name="connsiteY293" fmla="*/ 7105 h 10000"/>
                  <a:gd name="connsiteX294" fmla="*/ 1490 w 10000"/>
                  <a:gd name="connsiteY294" fmla="*/ 7124 h 10000"/>
                  <a:gd name="connsiteX295" fmla="*/ 1468 w 10000"/>
                  <a:gd name="connsiteY295" fmla="*/ 7137 h 10000"/>
                  <a:gd name="connsiteX296" fmla="*/ 1454 w 10000"/>
                  <a:gd name="connsiteY296" fmla="*/ 7144 h 10000"/>
                  <a:gd name="connsiteX297" fmla="*/ 1452 w 10000"/>
                  <a:gd name="connsiteY297" fmla="*/ 7157 h 10000"/>
                  <a:gd name="connsiteX298" fmla="*/ 1446 w 10000"/>
                  <a:gd name="connsiteY298" fmla="*/ 7199 h 10000"/>
                  <a:gd name="connsiteX299" fmla="*/ 1476 w 10000"/>
                  <a:gd name="connsiteY299" fmla="*/ 7247 h 10000"/>
                  <a:gd name="connsiteX300" fmla="*/ 1501 w 10000"/>
                  <a:gd name="connsiteY300" fmla="*/ 7270 h 10000"/>
                  <a:gd name="connsiteX301" fmla="*/ 1518 w 10000"/>
                  <a:gd name="connsiteY301" fmla="*/ 7286 h 10000"/>
                  <a:gd name="connsiteX302" fmla="*/ 1524 w 10000"/>
                  <a:gd name="connsiteY302" fmla="*/ 7306 h 10000"/>
                  <a:gd name="connsiteX303" fmla="*/ 1540 w 10000"/>
                  <a:gd name="connsiteY303" fmla="*/ 7322 h 10000"/>
                  <a:gd name="connsiteX304" fmla="*/ 1565 w 10000"/>
                  <a:gd name="connsiteY304" fmla="*/ 7325 h 10000"/>
                  <a:gd name="connsiteX305" fmla="*/ 1590 w 10000"/>
                  <a:gd name="connsiteY305" fmla="*/ 7332 h 10000"/>
                  <a:gd name="connsiteX306" fmla="*/ 1615 w 10000"/>
                  <a:gd name="connsiteY306" fmla="*/ 7345 h 10000"/>
                  <a:gd name="connsiteX307" fmla="*/ 1662 w 10000"/>
                  <a:gd name="connsiteY307" fmla="*/ 7370 h 10000"/>
                  <a:gd name="connsiteX308" fmla="*/ 1670 w 10000"/>
                  <a:gd name="connsiteY308" fmla="*/ 7351 h 10000"/>
                  <a:gd name="connsiteX309" fmla="*/ 1726 w 10000"/>
                  <a:gd name="connsiteY309" fmla="*/ 7354 h 10000"/>
                  <a:gd name="connsiteX310" fmla="*/ 1726 w 10000"/>
                  <a:gd name="connsiteY310" fmla="*/ 7400 h 10000"/>
                  <a:gd name="connsiteX311" fmla="*/ 1773 w 10000"/>
                  <a:gd name="connsiteY311" fmla="*/ 7409 h 10000"/>
                  <a:gd name="connsiteX312" fmla="*/ 1806 w 10000"/>
                  <a:gd name="connsiteY312" fmla="*/ 7416 h 10000"/>
                  <a:gd name="connsiteX313" fmla="*/ 1839 w 10000"/>
                  <a:gd name="connsiteY313" fmla="*/ 7403 h 10000"/>
                  <a:gd name="connsiteX314" fmla="*/ 1886 w 10000"/>
                  <a:gd name="connsiteY314" fmla="*/ 7403 h 10000"/>
                  <a:gd name="connsiteX315" fmla="*/ 1898 w 10000"/>
                  <a:gd name="connsiteY315" fmla="*/ 7403 h 10000"/>
                  <a:gd name="connsiteX316" fmla="*/ 1914 w 10000"/>
                  <a:gd name="connsiteY316" fmla="*/ 7494 h 10000"/>
                  <a:gd name="connsiteX317" fmla="*/ 1895 w 10000"/>
                  <a:gd name="connsiteY317" fmla="*/ 7523 h 10000"/>
                  <a:gd name="connsiteX318" fmla="*/ 1825 w 10000"/>
                  <a:gd name="connsiteY318" fmla="*/ 7617 h 10000"/>
                  <a:gd name="connsiteX319" fmla="*/ 1776 w 10000"/>
                  <a:gd name="connsiteY319" fmla="*/ 7691 h 10000"/>
                  <a:gd name="connsiteX320" fmla="*/ 1781 w 10000"/>
                  <a:gd name="connsiteY320" fmla="*/ 7723 h 10000"/>
                  <a:gd name="connsiteX321" fmla="*/ 1767 w 10000"/>
                  <a:gd name="connsiteY321" fmla="*/ 7759 h 10000"/>
                  <a:gd name="connsiteX322" fmla="*/ 1762 w 10000"/>
                  <a:gd name="connsiteY322" fmla="*/ 7817 h 10000"/>
                  <a:gd name="connsiteX323" fmla="*/ 1762 w 10000"/>
                  <a:gd name="connsiteY323" fmla="*/ 7856 h 10000"/>
                  <a:gd name="connsiteX324" fmla="*/ 1776 w 10000"/>
                  <a:gd name="connsiteY324" fmla="*/ 7892 h 10000"/>
                  <a:gd name="connsiteX325" fmla="*/ 1784 w 10000"/>
                  <a:gd name="connsiteY325" fmla="*/ 7902 h 10000"/>
                  <a:gd name="connsiteX326" fmla="*/ 1801 w 10000"/>
                  <a:gd name="connsiteY326" fmla="*/ 7908 h 10000"/>
                  <a:gd name="connsiteX327" fmla="*/ 1809 w 10000"/>
                  <a:gd name="connsiteY327" fmla="*/ 7911 h 10000"/>
                  <a:gd name="connsiteX328" fmla="*/ 1801 w 10000"/>
                  <a:gd name="connsiteY328" fmla="*/ 7940 h 10000"/>
                  <a:gd name="connsiteX329" fmla="*/ 1798 w 10000"/>
                  <a:gd name="connsiteY329" fmla="*/ 7979 h 10000"/>
                  <a:gd name="connsiteX330" fmla="*/ 1806 w 10000"/>
                  <a:gd name="connsiteY330" fmla="*/ 8002 h 10000"/>
                  <a:gd name="connsiteX331" fmla="*/ 1823 w 10000"/>
                  <a:gd name="connsiteY331" fmla="*/ 8021 h 10000"/>
                  <a:gd name="connsiteX332" fmla="*/ 1834 w 10000"/>
                  <a:gd name="connsiteY332" fmla="*/ 8044 h 10000"/>
                  <a:gd name="connsiteX333" fmla="*/ 1839 w 10000"/>
                  <a:gd name="connsiteY333" fmla="*/ 8073 h 10000"/>
                  <a:gd name="connsiteX334" fmla="*/ 1842 w 10000"/>
                  <a:gd name="connsiteY334" fmla="*/ 8106 h 10000"/>
                  <a:gd name="connsiteX335" fmla="*/ 1839 w 10000"/>
                  <a:gd name="connsiteY335" fmla="*/ 8144 h 10000"/>
                  <a:gd name="connsiteX336" fmla="*/ 1856 w 10000"/>
                  <a:gd name="connsiteY336" fmla="*/ 8164 h 10000"/>
                  <a:gd name="connsiteX337" fmla="*/ 1886 w 10000"/>
                  <a:gd name="connsiteY337" fmla="*/ 8193 h 10000"/>
                  <a:gd name="connsiteX338" fmla="*/ 1922 w 10000"/>
                  <a:gd name="connsiteY338" fmla="*/ 8206 h 10000"/>
                  <a:gd name="connsiteX339" fmla="*/ 1967 w 10000"/>
                  <a:gd name="connsiteY339" fmla="*/ 8203 h 10000"/>
                  <a:gd name="connsiteX340" fmla="*/ 1986 w 10000"/>
                  <a:gd name="connsiteY340" fmla="*/ 8212 h 10000"/>
                  <a:gd name="connsiteX341" fmla="*/ 2000 w 10000"/>
                  <a:gd name="connsiteY341" fmla="*/ 8232 h 10000"/>
                  <a:gd name="connsiteX342" fmla="*/ 2033 w 10000"/>
                  <a:gd name="connsiteY342" fmla="*/ 8258 h 10000"/>
                  <a:gd name="connsiteX343" fmla="*/ 2050 w 10000"/>
                  <a:gd name="connsiteY343" fmla="*/ 8271 h 10000"/>
                  <a:gd name="connsiteX344" fmla="*/ 2089 w 10000"/>
                  <a:gd name="connsiteY344" fmla="*/ 8280 h 10000"/>
                  <a:gd name="connsiteX345" fmla="*/ 2122 w 10000"/>
                  <a:gd name="connsiteY345" fmla="*/ 8300 h 10000"/>
                  <a:gd name="connsiteX346" fmla="*/ 2163 w 10000"/>
                  <a:gd name="connsiteY346" fmla="*/ 8332 h 10000"/>
                  <a:gd name="connsiteX347" fmla="*/ 2172 w 10000"/>
                  <a:gd name="connsiteY347" fmla="*/ 8335 h 10000"/>
                  <a:gd name="connsiteX348" fmla="*/ 2177 w 10000"/>
                  <a:gd name="connsiteY348" fmla="*/ 8345 h 10000"/>
                  <a:gd name="connsiteX349" fmla="*/ 2163 w 10000"/>
                  <a:gd name="connsiteY349" fmla="*/ 8371 h 10000"/>
                  <a:gd name="connsiteX350" fmla="*/ 2139 w 10000"/>
                  <a:gd name="connsiteY350" fmla="*/ 8423 h 10000"/>
                  <a:gd name="connsiteX351" fmla="*/ 2130 w 10000"/>
                  <a:gd name="connsiteY351" fmla="*/ 8439 h 10000"/>
                  <a:gd name="connsiteX352" fmla="*/ 2105 w 10000"/>
                  <a:gd name="connsiteY352" fmla="*/ 8446 h 10000"/>
                  <a:gd name="connsiteX353" fmla="*/ 2080 w 10000"/>
                  <a:gd name="connsiteY353" fmla="*/ 8449 h 10000"/>
                  <a:gd name="connsiteX354" fmla="*/ 2075 w 10000"/>
                  <a:gd name="connsiteY354" fmla="*/ 8459 h 10000"/>
                  <a:gd name="connsiteX355" fmla="*/ 2072 w 10000"/>
                  <a:gd name="connsiteY355" fmla="*/ 8475 h 10000"/>
                  <a:gd name="connsiteX356" fmla="*/ 2080 w 10000"/>
                  <a:gd name="connsiteY356" fmla="*/ 8484 h 10000"/>
                  <a:gd name="connsiteX357" fmla="*/ 2100 w 10000"/>
                  <a:gd name="connsiteY357" fmla="*/ 8475 h 10000"/>
                  <a:gd name="connsiteX358" fmla="*/ 2141 w 10000"/>
                  <a:gd name="connsiteY358" fmla="*/ 8478 h 10000"/>
                  <a:gd name="connsiteX359" fmla="*/ 2172 w 10000"/>
                  <a:gd name="connsiteY359" fmla="*/ 8475 h 10000"/>
                  <a:gd name="connsiteX360" fmla="*/ 2188 w 10000"/>
                  <a:gd name="connsiteY360" fmla="*/ 8475 h 10000"/>
                  <a:gd name="connsiteX361" fmla="*/ 2222 w 10000"/>
                  <a:gd name="connsiteY361" fmla="*/ 8497 h 10000"/>
                  <a:gd name="connsiteX362" fmla="*/ 2252 w 10000"/>
                  <a:gd name="connsiteY362" fmla="*/ 8514 h 10000"/>
                  <a:gd name="connsiteX363" fmla="*/ 2274 w 10000"/>
                  <a:gd name="connsiteY363" fmla="*/ 8514 h 10000"/>
                  <a:gd name="connsiteX364" fmla="*/ 2299 w 10000"/>
                  <a:gd name="connsiteY364" fmla="*/ 8504 h 10000"/>
                  <a:gd name="connsiteX365" fmla="*/ 2310 w 10000"/>
                  <a:gd name="connsiteY365" fmla="*/ 8504 h 10000"/>
                  <a:gd name="connsiteX366" fmla="*/ 2319 w 10000"/>
                  <a:gd name="connsiteY366" fmla="*/ 8484 h 10000"/>
                  <a:gd name="connsiteX367" fmla="*/ 2338 w 10000"/>
                  <a:gd name="connsiteY367" fmla="*/ 8494 h 10000"/>
                  <a:gd name="connsiteX368" fmla="*/ 2338 w 10000"/>
                  <a:gd name="connsiteY368" fmla="*/ 8552 h 10000"/>
                  <a:gd name="connsiteX369" fmla="*/ 2366 w 10000"/>
                  <a:gd name="connsiteY369" fmla="*/ 8572 h 10000"/>
                  <a:gd name="connsiteX370" fmla="*/ 2382 w 10000"/>
                  <a:gd name="connsiteY370" fmla="*/ 8582 h 10000"/>
                  <a:gd name="connsiteX371" fmla="*/ 2435 w 10000"/>
                  <a:gd name="connsiteY371" fmla="*/ 8552 h 10000"/>
                  <a:gd name="connsiteX372" fmla="*/ 2443 w 10000"/>
                  <a:gd name="connsiteY372" fmla="*/ 8552 h 10000"/>
                  <a:gd name="connsiteX373" fmla="*/ 2454 w 10000"/>
                  <a:gd name="connsiteY373" fmla="*/ 8552 h 10000"/>
                  <a:gd name="connsiteX374" fmla="*/ 2471 w 10000"/>
                  <a:gd name="connsiteY374" fmla="*/ 8546 h 10000"/>
                  <a:gd name="connsiteX375" fmla="*/ 2488 w 10000"/>
                  <a:gd name="connsiteY375" fmla="*/ 8536 h 10000"/>
                  <a:gd name="connsiteX376" fmla="*/ 2501 w 10000"/>
                  <a:gd name="connsiteY376" fmla="*/ 8533 h 10000"/>
                  <a:gd name="connsiteX377" fmla="*/ 2512 w 10000"/>
                  <a:gd name="connsiteY377" fmla="*/ 8533 h 10000"/>
                  <a:gd name="connsiteX378" fmla="*/ 2521 w 10000"/>
                  <a:gd name="connsiteY378" fmla="*/ 8546 h 10000"/>
                  <a:gd name="connsiteX379" fmla="*/ 2521 w 10000"/>
                  <a:gd name="connsiteY379" fmla="*/ 8572 h 10000"/>
                  <a:gd name="connsiteX380" fmla="*/ 2535 w 10000"/>
                  <a:gd name="connsiteY380" fmla="*/ 8588 h 10000"/>
                  <a:gd name="connsiteX381" fmla="*/ 2551 w 10000"/>
                  <a:gd name="connsiteY381" fmla="*/ 8582 h 10000"/>
                  <a:gd name="connsiteX382" fmla="*/ 2560 w 10000"/>
                  <a:gd name="connsiteY382" fmla="*/ 8582 h 10000"/>
                  <a:gd name="connsiteX383" fmla="*/ 2573 w 10000"/>
                  <a:gd name="connsiteY383" fmla="*/ 8588 h 10000"/>
                  <a:gd name="connsiteX384" fmla="*/ 2584 w 10000"/>
                  <a:gd name="connsiteY384" fmla="*/ 8591 h 10000"/>
                  <a:gd name="connsiteX385" fmla="*/ 2590 w 10000"/>
                  <a:gd name="connsiteY385" fmla="*/ 8598 h 10000"/>
                  <a:gd name="connsiteX386" fmla="*/ 2598 w 10000"/>
                  <a:gd name="connsiteY386" fmla="*/ 8608 h 10000"/>
                  <a:gd name="connsiteX387" fmla="*/ 2607 w 10000"/>
                  <a:gd name="connsiteY387" fmla="*/ 8617 h 10000"/>
                  <a:gd name="connsiteX388" fmla="*/ 2618 w 10000"/>
                  <a:gd name="connsiteY388" fmla="*/ 8617 h 10000"/>
                  <a:gd name="connsiteX389" fmla="*/ 2640 w 10000"/>
                  <a:gd name="connsiteY389" fmla="*/ 8608 h 10000"/>
                  <a:gd name="connsiteX390" fmla="*/ 2670 w 10000"/>
                  <a:gd name="connsiteY390" fmla="*/ 8598 h 10000"/>
                  <a:gd name="connsiteX391" fmla="*/ 2673 w 10000"/>
                  <a:gd name="connsiteY391" fmla="*/ 8598 h 10000"/>
                  <a:gd name="connsiteX392" fmla="*/ 2690 w 10000"/>
                  <a:gd name="connsiteY392" fmla="*/ 8598 h 10000"/>
                  <a:gd name="connsiteX393" fmla="*/ 2698 w 10000"/>
                  <a:gd name="connsiteY393" fmla="*/ 8598 h 10000"/>
                  <a:gd name="connsiteX394" fmla="*/ 2712 w 10000"/>
                  <a:gd name="connsiteY394" fmla="*/ 8598 h 10000"/>
                  <a:gd name="connsiteX395" fmla="*/ 2726 w 10000"/>
                  <a:gd name="connsiteY395" fmla="*/ 8591 h 10000"/>
                  <a:gd name="connsiteX396" fmla="*/ 2737 w 10000"/>
                  <a:gd name="connsiteY396" fmla="*/ 8588 h 10000"/>
                  <a:gd name="connsiteX397" fmla="*/ 2759 w 10000"/>
                  <a:gd name="connsiteY397" fmla="*/ 8582 h 10000"/>
                  <a:gd name="connsiteX398" fmla="*/ 2770 w 10000"/>
                  <a:gd name="connsiteY398" fmla="*/ 8578 h 10000"/>
                  <a:gd name="connsiteX399" fmla="*/ 2784 w 10000"/>
                  <a:gd name="connsiteY399" fmla="*/ 8572 h 10000"/>
                  <a:gd name="connsiteX400" fmla="*/ 2795 w 10000"/>
                  <a:gd name="connsiteY400" fmla="*/ 8572 h 10000"/>
                  <a:gd name="connsiteX401" fmla="*/ 2803 w 10000"/>
                  <a:gd name="connsiteY401" fmla="*/ 8588 h 10000"/>
                  <a:gd name="connsiteX402" fmla="*/ 2803 w 10000"/>
                  <a:gd name="connsiteY402" fmla="*/ 8591 h 10000"/>
                  <a:gd name="connsiteX403" fmla="*/ 2803 w 10000"/>
                  <a:gd name="connsiteY403" fmla="*/ 8601 h 10000"/>
                  <a:gd name="connsiteX404" fmla="*/ 2809 w 10000"/>
                  <a:gd name="connsiteY404" fmla="*/ 8601 h 10000"/>
                  <a:gd name="connsiteX405" fmla="*/ 2823 w 10000"/>
                  <a:gd name="connsiteY405" fmla="*/ 8598 h 10000"/>
                  <a:gd name="connsiteX406" fmla="*/ 2831 w 10000"/>
                  <a:gd name="connsiteY406" fmla="*/ 8598 h 10000"/>
                  <a:gd name="connsiteX407" fmla="*/ 2839 w 10000"/>
                  <a:gd name="connsiteY407" fmla="*/ 8601 h 10000"/>
                  <a:gd name="connsiteX408" fmla="*/ 2848 w 10000"/>
                  <a:gd name="connsiteY408" fmla="*/ 8598 h 10000"/>
                  <a:gd name="connsiteX409" fmla="*/ 2856 w 10000"/>
                  <a:gd name="connsiteY409" fmla="*/ 8601 h 10000"/>
                  <a:gd name="connsiteX410" fmla="*/ 2859 w 10000"/>
                  <a:gd name="connsiteY410" fmla="*/ 8601 h 10000"/>
                  <a:gd name="connsiteX411" fmla="*/ 2864 w 10000"/>
                  <a:gd name="connsiteY411" fmla="*/ 8598 h 10000"/>
                  <a:gd name="connsiteX412" fmla="*/ 2889 w 10000"/>
                  <a:gd name="connsiteY412" fmla="*/ 8611 h 10000"/>
                  <a:gd name="connsiteX413" fmla="*/ 2906 w 10000"/>
                  <a:gd name="connsiteY413" fmla="*/ 8620 h 10000"/>
                  <a:gd name="connsiteX414" fmla="*/ 2914 w 10000"/>
                  <a:gd name="connsiteY414" fmla="*/ 8627 h 10000"/>
                  <a:gd name="connsiteX415" fmla="*/ 2920 w 10000"/>
                  <a:gd name="connsiteY415" fmla="*/ 8640 h 10000"/>
                  <a:gd name="connsiteX416" fmla="*/ 2922 w 10000"/>
                  <a:gd name="connsiteY416" fmla="*/ 8666 h 10000"/>
                  <a:gd name="connsiteX417" fmla="*/ 2922 w 10000"/>
                  <a:gd name="connsiteY417" fmla="*/ 8692 h 10000"/>
                  <a:gd name="connsiteX418" fmla="*/ 2939 w 10000"/>
                  <a:gd name="connsiteY418" fmla="*/ 8695 h 10000"/>
                  <a:gd name="connsiteX419" fmla="*/ 2953 w 10000"/>
                  <a:gd name="connsiteY419" fmla="*/ 8695 h 10000"/>
                  <a:gd name="connsiteX420" fmla="*/ 2961 w 10000"/>
                  <a:gd name="connsiteY420" fmla="*/ 8695 h 10000"/>
                  <a:gd name="connsiteX421" fmla="*/ 2972 w 10000"/>
                  <a:gd name="connsiteY421" fmla="*/ 8692 h 10000"/>
                  <a:gd name="connsiteX422" fmla="*/ 2981 w 10000"/>
                  <a:gd name="connsiteY422" fmla="*/ 8685 h 10000"/>
                  <a:gd name="connsiteX423" fmla="*/ 2989 w 10000"/>
                  <a:gd name="connsiteY423" fmla="*/ 8685 h 10000"/>
                  <a:gd name="connsiteX424" fmla="*/ 3008 w 10000"/>
                  <a:gd name="connsiteY424" fmla="*/ 8685 h 10000"/>
                  <a:gd name="connsiteX425" fmla="*/ 3028 w 10000"/>
                  <a:gd name="connsiteY425" fmla="*/ 8695 h 10000"/>
                  <a:gd name="connsiteX426" fmla="*/ 3042 w 10000"/>
                  <a:gd name="connsiteY426" fmla="*/ 8695 h 10000"/>
                  <a:gd name="connsiteX427" fmla="*/ 3053 w 10000"/>
                  <a:gd name="connsiteY427" fmla="*/ 8676 h 10000"/>
                  <a:gd name="connsiteX428" fmla="*/ 3061 w 10000"/>
                  <a:gd name="connsiteY428" fmla="*/ 8666 h 10000"/>
                  <a:gd name="connsiteX429" fmla="*/ 3066 w 10000"/>
                  <a:gd name="connsiteY429" fmla="*/ 8656 h 10000"/>
                  <a:gd name="connsiteX430" fmla="*/ 3091 w 10000"/>
                  <a:gd name="connsiteY430" fmla="*/ 8659 h 10000"/>
                  <a:gd name="connsiteX431" fmla="*/ 3105 w 10000"/>
                  <a:gd name="connsiteY431" fmla="*/ 8659 h 10000"/>
                  <a:gd name="connsiteX432" fmla="*/ 3108 w 10000"/>
                  <a:gd name="connsiteY432" fmla="*/ 8650 h 10000"/>
                  <a:gd name="connsiteX433" fmla="*/ 3147 w 10000"/>
                  <a:gd name="connsiteY433" fmla="*/ 8588 h 10000"/>
                  <a:gd name="connsiteX434" fmla="*/ 3150 w 10000"/>
                  <a:gd name="connsiteY434" fmla="*/ 8598 h 10000"/>
                  <a:gd name="connsiteX435" fmla="*/ 3163 w 10000"/>
                  <a:gd name="connsiteY435" fmla="*/ 8601 h 10000"/>
                  <a:gd name="connsiteX436" fmla="*/ 3180 w 10000"/>
                  <a:gd name="connsiteY436" fmla="*/ 8608 h 10000"/>
                  <a:gd name="connsiteX437" fmla="*/ 3188 w 10000"/>
                  <a:gd name="connsiteY437" fmla="*/ 8611 h 10000"/>
                  <a:gd name="connsiteX438" fmla="*/ 3227 w 10000"/>
                  <a:gd name="connsiteY438" fmla="*/ 8620 h 10000"/>
                  <a:gd name="connsiteX439" fmla="*/ 3238 w 10000"/>
                  <a:gd name="connsiteY439" fmla="*/ 8617 h 10000"/>
                  <a:gd name="connsiteX440" fmla="*/ 3247 w 10000"/>
                  <a:gd name="connsiteY440" fmla="*/ 8601 h 10000"/>
                  <a:gd name="connsiteX441" fmla="*/ 3269 w 10000"/>
                  <a:gd name="connsiteY441" fmla="*/ 8611 h 10000"/>
                  <a:gd name="connsiteX442" fmla="*/ 3277 w 10000"/>
                  <a:gd name="connsiteY442" fmla="*/ 8617 h 10000"/>
                  <a:gd name="connsiteX443" fmla="*/ 3285 w 10000"/>
                  <a:gd name="connsiteY443" fmla="*/ 8611 h 10000"/>
                  <a:gd name="connsiteX444" fmla="*/ 3307 w 10000"/>
                  <a:gd name="connsiteY444" fmla="*/ 8611 h 10000"/>
                  <a:gd name="connsiteX445" fmla="*/ 3319 w 10000"/>
                  <a:gd name="connsiteY445" fmla="*/ 8617 h 10000"/>
                  <a:gd name="connsiteX446" fmla="*/ 3324 w 10000"/>
                  <a:gd name="connsiteY446" fmla="*/ 8617 h 10000"/>
                  <a:gd name="connsiteX447" fmla="*/ 3327 w 10000"/>
                  <a:gd name="connsiteY447" fmla="*/ 8620 h 10000"/>
                  <a:gd name="connsiteX448" fmla="*/ 3341 w 10000"/>
                  <a:gd name="connsiteY448" fmla="*/ 8620 h 10000"/>
                  <a:gd name="connsiteX449" fmla="*/ 3357 w 10000"/>
                  <a:gd name="connsiteY449" fmla="*/ 8620 h 10000"/>
                  <a:gd name="connsiteX450" fmla="*/ 3374 w 10000"/>
                  <a:gd name="connsiteY450" fmla="*/ 8620 h 10000"/>
                  <a:gd name="connsiteX451" fmla="*/ 3382 w 10000"/>
                  <a:gd name="connsiteY451" fmla="*/ 8620 h 10000"/>
                  <a:gd name="connsiteX452" fmla="*/ 3399 w 10000"/>
                  <a:gd name="connsiteY452" fmla="*/ 8611 h 10000"/>
                  <a:gd name="connsiteX453" fmla="*/ 3413 w 10000"/>
                  <a:gd name="connsiteY453" fmla="*/ 8601 h 10000"/>
                  <a:gd name="connsiteX454" fmla="*/ 3421 w 10000"/>
                  <a:gd name="connsiteY454" fmla="*/ 8588 h 10000"/>
                  <a:gd name="connsiteX455" fmla="*/ 3421 w 10000"/>
                  <a:gd name="connsiteY455" fmla="*/ 8572 h 10000"/>
                  <a:gd name="connsiteX456" fmla="*/ 3421 w 10000"/>
                  <a:gd name="connsiteY456" fmla="*/ 8552 h 10000"/>
                  <a:gd name="connsiteX457" fmla="*/ 3424 w 10000"/>
                  <a:gd name="connsiteY457" fmla="*/ 8533 h 10000"/>
                  <a:gd name="connsiteX458" fmla="*/ 3432 w 10000"/>
                  <a:gd name="connsiteY458" fmla="*/ 8523 h 10000"/>
                  <a:gd name="connsiteX459" fmla="*/ 3446 w 10000"/>
                  <a:gd name="connsiteY459" fmla="*/ 8523 h 10000"/>
                  <a:gd name="connsiteX460" fmla="*/ 3457 w 10000"/>
                  <a:gd name="connsiteY460" fmla="*/ 8523 h 10000"/>
                  <a:gd name="connsiteX461" fmla="*/ 3476 w 10000"/>
                  <a:gd name="connsiteY461" fmla="*/ 8533 h 10000"/>
                  <a:gd name="connsiteX462" fmla="*/ 3485 w 10000"/>
                  <a:gd name="connsiteY462" fmla="*/ 8536 h 10000"/>
                  <a:gd name="connsiteX463" fmla="*/ 3501 w 10000"/>
                  <a:gd name="connsiteY463" fmla="*/ 8527 h 10000"/>
                  <a:gd name="connsiteX464" fmla="*/ 3504 w 10000"/>
                  <a:gd name="connsiteY464" fmla="*/ 8514 h 10000"/>
                  <a:gd name="connsiteX465" fmla="*/ 3510 w 10000"/>
                  <a:gd name="connsiteY465" fmla="*/ 8497 h 10000"/>
                  <a:gd name="connsiteX466" fmla="*/ 3537 w 10000"/>
                  <a:gd name="connsiteY466" fmla="*/ 8484 h 10000"/>
                  <a:gd name="connsiteX467" fmla="*/ 3562 w 10000"/>
                  <a:gd name="connsiteY467" fmla="*/ 8488 h 10000"/>
                  <a:gd name="connsiteX468" fmla="*/ 3568 w 10000"/>
                  <a:gd name="connsiteY468" fmla="*/ 8484 h 10000"/>
                  <a:gd name="connsiteX469" fmla="*/ 3584 w 10000"/>
                  <a:gd name="connsiteY469" fmla="*/ 8494 h 10000"/>
                  <a:gd name="connsiteX470" fmla="*/ 3593 w 10000"/>
                  <a:gd name="connsiteY470" fmla="*/ 8507 h 10000"/>
                  <a:gd name="connsiteX471" fmla="*/ 3618 w 10000"/>
                  <a:gd name="connsiteY471" fmla="*/ 8497 h 10000"/>
                  <a:gd name="connsiteX472" fmla="*/ 3643 w 10000"/>
                  <a:gd name="connsiteY472" fmla="*/ 8475 h 10000"/>
                  <a:gd name="connsiteX473" fmla="*/ 3657 w 10000"/>
                  <a:gd name="connsiteY473" fmla="*/ 8478 h 10000"/>
                  <a:gd name="connsiteX474" fmla="*/ 3670 w 10000"/>
                  <a:gd name="connsiteY474" fmla="*/ 8475 h 10000"/>
                  <a:gd name="connsiteX475" fmla="*/ 3673 w 10000"/>
                  <a:gd name="connsiteY475" fmla="*/ 8468 h 10000"/>
                  <a:gd name="connsiteX476" fmla="*/ 3681 w 10000"/>
                  <a:gd name="connsiteY476" fmla="*/ 8468 h 10000"/>
                  <a:gd name="connsiteX477" fmla="*/ 3698 w 10000"/>
                  <a:gd name="connsiteY477" fmla="*/ 8478 h 10000"/>
                  <a:gd name="connsiteX478" fmla="*/ 3720 w 10000"/>
                  <a:gd name="connsiteY478" fmla="*/ 8497 h 10000"/>
                  <a:gd name="connsiteX479" fmla="*/ 3715 w 10000"/>
                  <a:gd name="connsiteY479" fmla="*/ 8504 h 10000"/>
                  <a:gd name="connsiteX480" fmla="*/ 3729 w 10000"/>
                  <a:gd name="connsiteY480" fmla="*/ 8514 h 10000"/>
                  <a:gd name="connsiteX481" fmla="*/ 3729 w 10000"/>
                  <a:gd name="connsiteY481" fmla="*/ 8517 h 10000"/>
                  <a:gd name="connsiteX482" fmla="*/ 3740 w 10000"/>
                  <a:gd name="connsiteY482" fmla="*/ 8527 h 10000"/>
                  <a:gd name="connsiteX483" fmla="*/ 3759 w 10000"/>
                  <a:gd name="connsiteY483" fmla="*/ 8517 h 10000"/>
                  <a:gd name="connsiteX484" fmla="*/ 3762 w 10000"/>
                  <a:gd name="connsiteY484" fmla="*/ 8504 h 10000"/>
                  <a:gd name="connsiteX485" fmla="*/ 3770 w 10000"/>
                  <a:gd name="connsiteY485" fmla="*/ 8488 h 10000"/>
                  <a:gd name="connsiteX486" fmla="*/ 3778 w 10000"/>
                  <a:gd name="connsiteY486" fmla="*/ 8484 h 10000"/>
                  <a:gd name="connsiteX487" fmla="*/ 3792 w 10000"/>
                  <a:gd name="connsiteY487" fmla="*/ 8475 h 10000"/>
                  <a:gd name="connsiteX488" fmla="*/ 3803 w 10000"/>
                  <a:gd name="connsiteY488" fmla="*/ 8478 h 10000"/>
                  <a:gd name="connsiteX489" fmla="*/ 3809 w 10000"/>
                  <a:gd name="connsiteY489" fmla="*/ 8475 h 10000"/>
                  <a:gd name="connsiteX490" fmla="*/ 3825 w 10000"/>
                  <a:gd name="connsiteY490" fmla="*/ 8465 h 10000"/>
                  <a:gd name="connsiteX491" fmla="*/ 3834 w 10000"/>
                  <a:gd name="connsiteY491" fmla="*/ 8468 h 10000"/>
                  <a:gd name="connsiteX492" fmla="*/ 3842 w 10000"/>
                  <a:gd name="connsiteY492" fmla="*/ 8478 h 10000"/>
                  <a:gd name="connsiteX493" fmla="*/ 3850 w 10000"/>
                  <a:gd name="connsiteY493" fmla="*/ 8478 h 10000"/>
                  <a:gd name="connsiteX494" fmla="*/ 3859 w 10000"/>
                  <a:gd name="connsiteY494" fmla="*/ 8484 h 10000"/>
                  <a:gd name="connsiteX495" fmla="*/ 3873 w 10000"/>
                  <a:gd name="connsiteY495" fmla="*/ 8494 h 10000"/>
                  <a:gd name="connsiteX496" fmla="*/ 3875 w 10000"/>
                  <a:gd name="connsiteY496" fmla="*/ 8507 h 10000"/>
                  <a:gd name="connsiteX497" fmla="*/ 3881 w 10000"/>
                  <a:gd name="connsiteY497" fmla="*/ 8527 h 10000"/>
                  <a:gd name="connsiteX498" fmla="*/ 3875 w 10000"/>
                  <a:gd name="connsiteY498" fmla="*/ 8546 h 10000"/>
                  <a:gd name="connsiteX499" fmla="*/ 3892 w 10000"/>
                  <a:gd name="connsiteY499" fmla="*/ 8546 h 10000"/>
                  <a:gd name="connsiteX500" fmla="*/ 3900 w 10000"/>
                  <a:gd name="connsiteY500" fmla="*/ 8543 h 10000"/>
                  <a:gd name="connsiteX501" fmla="*/ 3906 w 10000"/>
                  <a:gd name="connsiteY501" fmla="*/ 8543 h 10000"/>
                  <a:gd name="connsiteX502" fmla="*/ 3922 w 10000"/>
                  <a:gd name="connsiteY502" fmla="*/ 8552 h 10000"/>
                  <a:gd name="connsiteX503" fmla="*/ 3939 w 10000"/>
                  <a:gd name="connsiteY503" fmla="*/ 8559 h 10000"/>
                  <a:gd name="connsiteX504" fmla="*/ 3953 w 10000"/>
                  <a:gd name="connsiteY504" fmla="*/ 8572 h 10000"/>
                  <a:gd name="connsiteX505" fmla="*/ 3956 w 10000"/>
                  <a:gd name="connsiteY505" fmla="*/ 8588 h 10000"/>
                  <a:gd name="connsiteX506" fmla="*/ 3956 w 10000"/>
                  <a:gd name="connsiteY506" fmla="*/ 8608 h 10000"/>
                  <a:gd name="connsiteX507" fmla="*/ 3972 w 10000"/>
                  <a:gd name="connsiteY507" fmla="*/ 8608 h 10000"/>
                  <a:gd name="connsiteX508" fmla="*/ 3986 w 10000"/>
                  <a:gd name="connsiteY508" fmla="*/ 8608 h 10000"/>
                  <a:gd name="connsiteX509" fmla="*/ 3997 w 10000"/>
                  <a:gd name="connsiteY509" fmla="*/ 8608 h 10000"/>
                  <a:gd name="connsiteX510" fmla="*/ 4006 w 10000"/>
                  <a:gd name="connsiteY510" fmla="*/ 8608 h 10000"/>
                  <a:gd name="connsiteX511" fmla="*/ 4006 w 10000"/>
                  <a:gd name="connsiteY511" fmla="*/ 8611 h 10000"/>
                  <a:gd name="connsiteX512" fmla="*/ 4011 w 10000"/>
                  <a:gd name="connsiteY512" fmla="*/ 8611 h 10000"/>
                  <a:gd name="connsiteX513" fmla="*/ 4022 w 10000"/>
                  <a:gd name="connsiteY513" fmla="*/ 8620 h 10000"/>
                  <a:gd name="connsiteX514" fmla="*/ 4042 w 10000"/>
                  <a:gd name="connsiteY514" fmla="*/ 8620 h 10000"/>
                  <a:gd name="connsiteX515" fmla="*/ 4050 w 10000"/>
                  <a:gd name="connsiteY515" fmla="*/ 8617 h 10000"/>
                  <a:gd name="connsiteX516" fmla="*/ 4069 w 10000"/>
                  <a:gd name="connsiteY516" fmla="*/ 8620 h 10000"/>
                  <a:gd name="connsiteX517" fmla="*/ 4086 w 10000"/>
                  <a:gd name="connsiteY517" fmla="*/ 8630 h 10000"/>
                  <a:gd name="connsiteX518" fmla="*/ 4108 w 10000"/>
                  <a:gd name="connsiteY518" fmla="*/ 8627 h 10000"/>
                  <a:gd name="connsiteX519" fmla="*/ 4125 w 10000"/>
                  <a:gd name="connsiteY519" fmla="*/ 8620 h 10000"/>
                  <a:gd name="connsiteX520" fmla="*/ 4133 w 10000"/>
                  <a:gd name="connsiteY520" fmla="*/ 8611 h 10000"/>
                  <a:gd name="connsiteX521" fmla="*/ 4139 w 10000"/>
                  <a:gd name="connsiteY521" fmla="*/ 8608 h 10000"/>
                  <a:gd name="connsiteX522" fmla="*/ 4147 w 10000"/>
                  <a:gd name="connsiteY522" fmla="*/ 8601 h 10000"/>
                  <a:gd name="connsiteX523" fmla="*/ 4155 w 10000"/>
                  <a:gd name="connsiteY523" fmla="*/ 8591 h 10000"/>
                  <a:gd name="connsiteX524" fmla="*/ 4166 w 10000"/>
                  <a:gd name="connsiteY524" fmla="*/ 8582 h 10000"/>
                  <a:gd name="connsiteX525" fmla="*/ 4183 w 10000"/>
                  <a:gd name="connsiteY525" fmla="*/ 8569 h 10000"/>
                  <a:gd name="connsiteX526" fmla="*/ 4191 w 10000"/>
                  <a:gd name="connsiteY526" fmla="*/ 8562 h 10000"/>
                  <a:gd name="connsiteX527" fmla="*/ 4208 w 10000"/>
                  <a:gd name="connsiteY527" fmla="*/ 8552 h 10000"/>
                  <a:gd name="connsiteX528" fmla="*/ 4230 w 10000"/>
                  <a:gd name="connsiteY528" fmla="*/ 8552 h 10000"/>
                  <a:gd name="connsiteX529" fmla="*/ 4238 w 10000"/>
                  <a:gd name="connsiteY529" fmla="*/ 8559 h 10000"/>
                  <a:gd name="connsiteX530" fmla="*/ 4247 w 10000"/>
                  <a:gd name="connsiteY530" fmla="*/ 8572 h 10000"/>
                  <a:gd name="connsiteX531" fmla="*/ 4252 w 10000"/>
                  <a:gd name="connsiteY531" fmla="*/ 8578 h 10000"/>
                  <a:gd name="connsiteX532" fmla="*/ 4263 w 10000"/>
                  <a:gd name="connsiteY532" fmla="*/ 8582 h 10000"/>
                  <a:gd name="connsiteX533" fmla="*/ 4277 w 10000"/>
                  <a:gd name="connsiteY533" fmla="*/ 8572 h 10000"/>
                  <a:gd name="connsiteX534" fmla="*/ 4294 w 10000"/>
                  <a:gd name="connsiteY534" fmla="*/ 8559 h 10000"/>
                  <a:gd name="connsiteX535" fmla="*/ 4302 w 10000"/>
                  <a:gd name="connsiteY535" fmla="*/ 8546 h 10000"/>
                  <a:gd name="connsiteX536" fmla="*/ 4310 w 10000"/>
                  <a:gd name="connsiteY536" fmla="*/ 8543 h 10000"/>
                  <a:gd name="connsiteX537" fmla="*/ 4313 w 10000"/>
                  <a:gd name="connsiteY537" fmla="*/ 8543 h 10000"/>
                  <a:gd name="connsiteX538" fmla="*/ 4332 w 10000"/>
                  <a:gd name="connsiteY538" fmla="*/ 8546 h 10000"/>
                  <a:gd name="connsiteX539" fmla="*/ 4335 w 10000"/>
                  <a:gd name="connsiteY539" fmla="*/ 8559 h 10000"/>
                  <a:gd name="connsiteX540" fmla="*/ 4349 w 10000"/>
                  <a:gd name="connsiteY540" fmla="*/ 8588 h 10000"/>
                  <a:gd name="connsiteX541" fmla="*/ 4360 w 10000"/>
                  <a:gd name="connsiteY541" fmla="*/ 8591 h 10000"/>
                  <a:gd name="connsiteX542" fmla="*/ 4366 w 10000"/>
                  <a:gd name="connsiteY542" fmla="*/ 8591 h 10000"/>
                  <a:gd name="connsiteX543" fmla="*/ 4382 w 10000"/>
                  <a:gd name="connsiteY543" fmla="*/ 8598 h 10000"/>
                  <a:gd name="connsiteX544" fmla="*/ 4385 w 10000"/>
                  <a:gd name="connsiteY544" fmla="*/ 8598 h 10000"/>
                  <a:gd name="connsiteX545" fmla="*/ 4402 w 10000"/>
                  <a:gd name="connsiteY545" fmla="*/ 8598 h 10000"/>
                  <a:gd name="connsiteX546" fmla="*/ 4421 w 10000"/>
                  <a:gd name="connsiteY546" fmla="*/ 8591 h 10000"/>
                  <a:gd name="connsiteX547" fmla="*/ 4440 w 10000"/>
                  <a:gd name="connsiteY547" fmla="*/ 8591 h 10000"/>
                  <a:gd name="connsiteX548" fmla="*/ 4449 w 10000"/>
                  <a:gd name="connsiteY548" fmla="*/ 8598 h 10000"/>
                  <a:gd name="connsiteX549" fmla="*/ 4454 w 10000"/>
                  <a:gd name="connsiteY549" fmla="*/ 8617 h 10000"/>
                  <a:gd name="connsiteX550" fmla="*/ 4463 w 10000"/>
                  <a:gd name="connsiteY550" fmla="*/ 8608 h 10000"/>
                  <a:gd name="connsiteX551" fmla="*/ 4474 w 10000"/>
                  <a:gd name="connsiteY551" fmla="*/ 8608 h 10000"/>
                  <a:gd name="connsiteX552" fmla="*/ 4490 w 10000"/>
                  <a:gd name="connsiteY552" fmla="*/ 8617 h 10000"/>
                  <a:gd name="connsiteX553" fmla="*/ 4504 w 10000"/>
                  <a:gd name="connsiteY553" fmla="*/ 8617 h 10000"/>
                  <a:gd name="connsiteX554" fmla="*/ 4518 w 10000"/>
                  <a:gd name="connsiteY554" fmla="*/ 8617 h 10000"/>
                  <a:gd name="connsiteX555" fmla="*/ 4535 w 10000"/>
                  <a:gd name="connsiteY555" fmla="*/ 8611 h 10000"/>
                  <a:gd name="connsiteX556" fmla="*/ 4546 w 10000"/>
                  <a:gd name="connsiteY556" fmla="*/ 8611 h 10000"/>
                  <a:gd name="connsiteX557" fmla="*/ 4562 w 10000"/>
                  <a:gd name="connsiteY557" fmla="*/ 8611 h 10000"/>
                  <a:gd name="connsiteX558" fmla="*/ 4571 w 10000"/>
                  <a:gd name="connsiteY558" fmla="*/ 8611 h 10000"/>
                  <a:gd name="connsiteX559" fmla="*/ 4579 w 10000"/>
                  <a:gd name="connsiteY559" fmla="*/ 8608 h 10000"/>
                  <a:gd name="connsiteX560" fmla="*/ 4584 w 10000"/>
                  <a:gd name="connsiteY560" fmla="*/ 8608 h 10000"/>
                  <a:gd name="connsiteX561" fmla="*/ 4601 w 10000"/>
                  <a:gd name="connsiteY561" fmla="*/ 8617 h 10000"/>
                  <a:gd name="connsiteX562" fmla="*/ 4609 w 10000"/>
                  <a:gd name="connsiteY562" fmla="*/ 8627 h 10000"/>
                  <a:gd name="connsiteX563" fmla="*/ 4618 w 10000"/>
                  <a:gd name="connsiteY563" fmla="*/ 8637 h 10000"/>
                  <a:gd name="connsiteX564" fmla="*/ 4618 w 10000"/>
                  <a:gd name="connsiteY564" fmla="*/ 8646 h 10000"/>
                  <a:gd name="connsiteX565" fmla="*/ 4634 w 10000"/>
                  <a:gd name="connsiteY565" fmla="*/ 8656 h 10000"/>
                  <a:gd name="connsiteX566" fmla="*/ 4640 w 10000"/>
                  <a:gd name="connsiteY566" fmla="*/ 8659 h 10000"/>
                  <a:gd name="connsiteX567" fmla="*/ 4651 w 10000"/>
                  <a:gd name="connsiteY567" fmla="*/ 8666 h 10000"/>
                  <a:gd name="connsiteX568" fmla="*/ 4657 w 10000"/>
                  <a:gd name="connsiteY568" fmla="*/ 8659 h 10000"/>
                  <a:gd name="connsiteX569" fmla="*/ 4668 w 10000"/>
                  <a:gd name="connsiteY569" fmla="*/ 8650 h 10000"/>
                  <a:gd name="connsiteX570" fmla="*/ 4676 w 10000"/>
                  <a:gd name="connsiteY570" fmla="*/ 8650 h 10000"/>
                  <a:gd name="connsiteX571" fmla="*/ 4690 w 10000"/>
                  <a:gd name="connsiteY571" fmla="*/ 8650 h 10000"/>
                  <a:gd name="connsiteX572" fmla="*/ 4698 w 10000"/>
                  <a:gd name="connsiteY572" fmla="*/ 8650 h 10000"/>
                  <a:gd name="connsiteX573" fmla="*/ 4704 w 10000"/>
                  <a:gd name="connsiteY573" fmla="*/ 8650 h 10000"/>
                  <a:gd name="connsiteX574" fmla="*/ 4706 w 10000"/>
                  <a:gd name="connsiteY574" fmla="*/ 8659 h 10000"/>
                  <a:gd name="connsiteX575" fmla="*/ 4706 w 10000"/>
                  <a:gd name="connsiteY575" fmla="*/ 8666 h 10000"/>
                  <a:gd name="connsiteX576" fmla="*/ 4723 w 10000"/>
                  <a:gd name="connsiteY576" fmla="*/ 8682 h 10000"/>
                  <a:gd name="connsiteX577" fmla="*/ 4737 w 10000"/>
                  <a:gd name="connsiteY577" fmla="*/ 8682 h 10000"/>
                  <a:gd name="connsiteX578" fmla="*/ 4745 w 10000"/>
                  <a:gd name="connsiteY578" fmla="*/ 8676 h 10000"/>
                  <a:gd name="connsiteX579" fmla="*/ 4756 w 10000"/>
                  <a:gd name="connsiteY579" fmla="*/ 8666 h 10000"/>
                  <a:gd name="connsiteX580" fmla="*/ 4765 w 10000"/>
                  <a:gd name="connsiteY580" fmla="*/ 8666 h 10000"/>
                  <a:gd name="connsiteX581" fmla="*/ 4765 w 10000"/>
                  <a:gd name="connsiteY581" fmla="*/ 8682 h 10000"/>
                  <a:gd name="connsiteX582" fmla="*/ 4770 w 10000"/>
                  <a:gd name="connsiteY582" fmla="*/ 8701 h 10000"/>
                  <a:gd name="connsiteX583" fmla="*/ 4778 w 10000"/>
                  <a:gd name="connsiteY583" fmla="*/ 8705 h 10000"/>
                  <a:gd name="connsiteX584" fmla="*/ 4795 w 10000"/>
                  <a:gd name="connsiteY584" fmla="*/ 8714 h 10000"/>
                  <a:gd name="connsiteX585" fmla="*/ 4812 w 10000"/>
                  <a:gd name="connsiteY585" fmla="*/ 8714 h 10000"/>
                  <a:gd name="connsiteX586" fmla="*/ 4825 w 10000"/>
                  <a:gd name="connsiteY586" fmla="*/ 8705 h 10000"/>
                  <a:gd name="connsiteX587" fmla="*/ 4825 w 10000"/>
                  <a:gd name="connsiteY587" fmla="*/ 8701 h 10000"/>
                  <a:gd name="connsiteX588" fmla="*/ 4828 w 10000"/>
                  <a:gd name="connsiteY588" fmla="*/ 8701 h 10000"/>
                  <a:gd name="connsiteX589" fmla="*/ 4837 w 10000"/>
                  <a:gd name="connsiteY589" fmla="*/ 8692 h 10000"/>
                  <a:gd name="connsiteX590" fmla="*/ 4842 w 10000"/>
                  <a:gd name="connsiteY590" fmla="*/ 8685 h 10000"/>
                  <a:gd name="connsiteX591" fmla="*/ 4859 w 10000"/>
                  <a:gd name="connsiteY591" fmla="*/ 8692 h 10000"/>
                  <a:gd name="connsiteX592" fmla="*/ 4870 w 10000"/>
                  <a:gd name="connsiteY592" fmla="*/ 8701 h 10000"/>
                  <a:gd name="connsiteX593" fmla="*/ 4878 w 10000"/>
                  <a:gd name="connsiteY593" fmla="*/ 8714 h 10000"/>
                  <a:gd name="connsiteX594" fmla="*/ 4892 w 10000"/>
                  <a:gd name="connsiteY594" fmla="*/ 8724 h 10000"/>
                  <a:gd name="connsiteX595" fmla="*/ 4900 w 10000"/>
                  <a:gd name="connsiteY595" fmla="*/ 8724 h 10000"/>
                  <a:gd name="connsiteX596" fmla="*/ 4906 w 10000"/>
                  <a:gd name="connsiteY596" fmla="*/ 8705 h 10000"/>
                  <a:gd name="connsiteX597" fmla="*/ 4925 w 10000"/>
                  <a:gd name="connsiteY597" fmla="*/ 8724 h 10000"/>
                  <a:gd name="connsiteX598" fmla="*/ 4939 w 10000"/>
                  <a:gd name="connsiteY598" fmla="*/ 8701 h 10000"/>
                  <a:gd name="connsiteX599" fmla="*/ 4950 w 10000"/>
                  <a:gd name="connsiteY599" fmla="*/ 8695 h 10000"/>
                  <a:gd name="connsiteX600" fmla="*/ 4956 w 10000"/>
                  <a:gd name="connsiteY600" fmla="*/ 8692 h 10000"/>
                  <a:gd name="connsiteX601" fmla="*/ 4986 w 10000"/>
                  <a:gd name="connsiteY601" fmla="*/ 8705 h 10000"/>
                  <a:gd name="connsiteX602" fmla="*/ 5003 w 10000"/>
                  <a:gd name="connsiteY602" fmla="*/ 8701 h 10000"/>
                  <a:gd name="connsiteX603" fmla="*/ 5011 w 10000"/>
                  <a:gd name="connsiteY603" fmla="*/ 8692 h 10000"/>
                  <a:gd name="connsiteX604" fmla="*/ 5028 w 10000"/>
                  <a:gd name="connsiteY604" fmla="*/ 8682 h 10000"/>
                  <a:gd name="connsiteX605" fmla="*/ 5030 w 10000"/>
                  <a:gd name="connsiteY605" fmla="*/ 8659 h 10000"/>
                  <a:gd name="connsiteX606" fmla="*/ 5039 w 10000"/>
                  <a:gd name="connsiteY606" fmla="*/ 8656 h 10000"/>
                  <a:gd name="connsiteX607" fmla="*/ 5053 w 10000"/>
                  <a:gd name="connsiteY607" fmla="*/ 8669 h 10000"/>
                  <a:gd name="connsiteX608" fmla="*/ 5061 w 10000"/>
                  <a:gd name="connsiteY608" fmla="*/ 8669 h 10000"/>
                  <a:gd name="connsiteX609" fmla="*/ 5061 w 10000"/>
                  <a:gd name="connsiteY609" fmla="*/ 8676 h 10000"/>
                  <a:gd name="connsiteX610" fmla="*/ 5069 w 10000"/>
                  <a:gd name="connsiteY610" fmla="*/ 8669 h 10000"/>
                  <a:gd name="connsiteX611" fmla="*/ 5083 w 10000"/>
                  <a:gd name="connsiteY611" fmla="*/ 8669 h 10000"/>
                  <a:gd name="connsiteX612" fmla="*/ 5100 w 10000"/>
                  <a:gd name="connsiteY612" fmla="*/ 8669 h 10000"/>
                  <a:gd name="connsiteX613" fmla="*/ 5119 w 10000"/>
                  <a:gd name="connsiteY613" fmla="*/ 8682 h 10000"/>
                  <a:gd name="connsiteX614" fmla="*/ 5136 w 10000"/>
                  <a:gd name="connsiteY614" fmla="*/ 8692 h 10000"/>
                  <a:gd name="connsiteX615" fmla="*/ 5161 w 10000"/>
                  <a:gd name="connsiteY615" fmla="*/ 8701 h 10000"/>
                  <a:gd name="connsiteX616" fmla="*/ 5183 w 10000"/>
                  <a:gd name="connsiteY616" fmla="*/ 8701 h 10000"/>
                  <a:gd name="connsiteX617" fmla="*/ 5199 w 10000"/>
                  <a:gd name="connsiteY617" fmla="*/ 8701 h 10000"/>
                  <a:gd name="connsiteX618" fmla="*/ 5213 w 10000"/>
                  <a:gd name="connsiteY618" fmla="*/ 8705 h 10000"/>
                  <a:gd name="connsiteX619" fmla="*/ 5224 w 10000"/>
                  <a:gd name="connsiteY619" fmla="*/ 8701 h 10000"/>
                  <a:gd name="connsiteX620" fmla="*/ 5230 w 10000"/>
                  <a:gd name="connsiteY620" fmla="*/ 8701 h 10000"/>
                  <a:gd name="connsiteX621" fmla="*/ 5241 w 10000"/>
                  <a:gd name="connsiteY621" fmla="*/ 8676 h 10000"/>
                  <a:gd name="connsiteX622" fmla="*/ 5247 w 10000"/>
                  <a:gd name="connsiteY622" fmla="*/ 8666 h 10000"/>
                  <a:gd name="connsiteX623" fmla="*/ 5249 w 10000"/>
                  <a:gd name="connsiteY623" fmla="*/ 8646 h 10000"/>
                  <a:gd name="connsiteX624" fmla="*/ 5249 w 10000"/>
                  <a:gd name="connsiteY624" fmla="*/ 8650 h 10000"/>
                  <a:gd name="connsiteX625" fmla="*/ 5255 w 10000"/>
                  <a:gd name="connsiteY625" fmla="*/ 8646 h 10000"/>
                  <a:gd name="connsiteX626" fmla="*/ 5271 w 10000"/>
                  <a:gd name="connsiteY626" fmla="*/ 8650 h 10000"/>
                  <a:gd name="connsiteX627" fmla="*/ 5288 w 10000"/>
                  <a:gd name="connsiteY627" fmla="*/ 8666 h 10000"/>
                  <a:gd name="connsiteX628" fmla="*/ 5296 w 10000"/>
                  <a:gd name="connsiteY628" fmla="*/ 8666 h 10000"/>
                  <a:gd name="connsiteX629" fmla="*/ 5310 w 10000"/>
                  <a:gd name="connsiteY629" fmla="*/ 8656 h 10000"/>
                  <a:gd name="connsiteX630" fmla="*/ 5321 w 10000"/>
                  <a:gd name="connsiteY630" fmla="*/ 8650 h 10000"/>
                  <a:gd name="connsiteX631" fmla="*/ 5338 w 10000"/>
                  <a:gd name="connsiteY631" fmla="*/ 8650 h 10000"/>
                  <a:gd name="connsiteX632" fmla="*/ 5360 w 10000"/>
                  <a:gd name="connsiteY632" fmla="*/ 8640 h 10000"/>
                  <a:gd name="connsiteX633" fmla="*/ 5366 w 10000"/>
                  <a:gd name="connsiteY633" fmla="*/ 8637 h 10000"/>
                  <a:gd name="connsiteX634" fmla="*/ 5368 w 10000"/>
                  <a:gd name="connsiteY634" fmla="*/ 8637 h 10000"/>
                  <a:gd name="connsiteX635" fmla="*/ 5382 w 10000"/>
                  <a:gd name="connsiteY635" fmla="*/ 8630 h 10000"/>
                  <a:gd name="connsiteX636" fmla="*/ 5391 w 10000"/>
                  <a:gd name="connsiteY636" fmla="*/ 8630 h 10000"/>
                  <a:gd name="connsiteX637" fmla="*/ 5402 w 10000"/>
                  <a:gd name="connsiteY637" fmla="*/ 8637 h 10000"/>
                  <a:gd name="connsiteX638" fmla="*/ 5418 w 10000"/>
                  <a:gd name="connsiteY638" fmla="*/ 8656 h 10000"/>
                  <a:gd name="connsiteX639" fmla="*/ 5432 w 10000"/>
                  <a:gd name="connsiteY639" fmla="*/ 8666 h 10000"/>
                  <a:gd name="connsiteX640" fmla="*/ 5443 w 10000"/>
                  <a:gd name="connsiteY640" fmla="*/ 8682 h 10000"/>
                  <a:gd name="connsiteX641" fmla="*/ 5457 w 10000"/>
                  <a:gd name="connsiteY641" fmla="*/ 8692 h 10000"/>
                  <a:gd name="connsiteX642" fmla="*/ 5471 w 10000"/>
                  <a:gd name="connsiteY642" fmla="*/ 8705 h 10000"/>
                  <a:gd name="connsiteX643" fmla="*/ 5488 w 10000"/>
                  <a:gd name="connsiteY643" fmla="*/ 8711 h 10000"/>
                  <a:gd name="connsiteX644" fmla="*/ 5490 w 10000"/>
                  <a:gd name="connsiteY644" fmla="*/ 8721 h 10000"/>
                  <a:gd name="connsiteX645" fmla="*/ 5512 w 10000"/>
                  <a:gd name="connsiteY645" fmla="*/ 8724 h 10000"/>
                  <a:gd name="connsiteX646" fmla="*/ 5521 w 10000"/>
                  <a:gd name="connsiteY646" fmla="*/ 8714 h 10000"/>
                  <a:gd name="connsiteX647" fmla="*/ 5524 w 10000"/>
                  <a:gd name="connsiteY647" fmla="*/ 8714 h 10000"/>
                  <a:gd name="connsiteX648" fmla="*/ 5532 w 10000"/>
                  <a:gd name="connsiteY648" fmla="*/ 8721 h 10000"/>
                  <a:gd name="connsiteX649" fmla="*/ 5540 w 10000"/>
                  <a:gd name="connsiteY649" fmla="*/ 8724 h 10000"/>
                  <a:gd name="connsiteX650" fmla="*/ 5562 w 10000"/>
                  <a:gd name="connsiteY650" fmla="*/ 8750 h 10000"/>
                  <a:gd name="connsiteX651" fmla="*/ 5562 w 10000"/>
                  <a:gd name="connsiteY651" fmla="*/ 8760 h 10000"/>
                  <a:gd name="connsiteX652" fmla="*/ 5571 w 10000"/>
                  <a:gd name="connsiteY652" fmla="*/ 8782 h 10000"/>
                  <a:gd name="connsiteX653" fmla="*/ 5579 w 10000"/>
                  <a:gd name="connsiteY653" fmla="*/ 8789 h 10000"/>
                  <a:gd name="connsiteX654" fmla="*/ 5593 w 10000"/>
                  <a:gd name="connsiteY654" fmla="*/ 8789 h 10000"/>
                  <a:gd name="connsiteX655" fmla="*/ 5596 w 10000"/>
                  <a:gd name="connsiteY655" fmla="*/ 8789 h 10000"/>
                  <a:gd name="connsiteX656" fmla="*/ 5626 w 10000"/>
                  <a:gd name="connsiteY656" fmla="*/ 8782 h 10000"/>
                  <a:gd name="connsiteX657" fmla="*/ 5629 w 10000"/>
                  <a:gd name="connsiteY657" fmla="*/ 8782 h 10000"/>
                  <a:gd name="connsiteX658" fmla="*/ 5637 w 10000"/>
                  <a:gd name="connsiteY658" fmla="*/ 8779 h 10000"/>
                  <a:gd name="connsiteX659" fmla="*/ 5648 w 10000"/>
                  <a:gd name="connsiteY659" fmla="*/ 8789 h 10000"/>
                  <a:gd name="connsiteX660" fmla="*/ 5665 w 10000"/>
                  <a:gd name="connsiteY660" fmla="*/ 8795 h 10000"/>
                  <a:gd name="connsiteX661" fmla="*/ 5676 w 10000"/>
                  <a:gd name="connsiteY661" fmla="*/ 8789 h 10000"/>
                  <a:gd name="connsiteX662" fmla="*/ 5684 w 10000"/>
                  <a:gd name="connsiteY662" fmla="*/ 8782 h 10000"/>
                  <a:gd name="connsiteX663" fmla="*/ 5693 w 10000"/>
                  <a:gd name="connsiteY663" fmla="*/ 8789 h 10000"/>
                  <a:gd name="connsiteX664" fmla="*/ 5715 w 10000"/>
                  <a:gd name="connsiteY664" fmla="*/ 8808 h 10000"/>
                  <a:gd name="connsiteX665" fmla="*/ 5731 w 10000"/>
                  <a:gd name="connsiteY665" fmla="*/ 8808 h 10000"/>
                  <a:gd name="connsiteX666" fmla="*/ 5740 w 10000"/>
                  <a:gd name="connsiteY666" fmla="*/ 8808 h 10000"/>
                  <a:gd name="connsiteX667" fmla="*/ 5765 w 10000"/>
                  <a:gd name="connsiteY667" fmla="*/ 8818 h 10000"/>
                  <a:gd name="connsiteX668" fmla="*/ 5781 w 10000"/>
                  <a:gd name="connsiteY668" fmla="*/ 8824 h 10000"/>
                  <a:gd name="connsiteX669" fmla="*/ 5798 w 10000"/>
                  <a:gd name="connsiteY669" fmla="*/ 8834 h 10000"/>
                  <a:gd name="connsiteX670" fmla="*/ 5814 w 10000"/>
                  <a:gd name="connsiteY670" fmla="*/ 8837 h 10000"/>
                  <a:gd name="connsiteX671" fmla="*/ 5831 w 10000"/>
                  <a:gd name="connsiteY671" fmla="*/ 8844 h 10000"/>
                  <a:gd name="connsiteX672" fmla="*/ 5842 w 10000"/>
                  <a:gd name="connsiteY672" fmla="*/ 8847 h 10000"/>
                  <a:gd name="connsiteX673" fmla="*/ 5859 w 10000"/>
                  <a:gd name="connsiteY673" fmla="*/ 8857 h 10000"/>
                  <a:gd name="connsiteX674" fmla="*/ 5870 w 10000"/>
                  <a:gd name="connsiteY674" fmla="*/ 8867 h 10000"/>
                  <a:gd name="connsiteX675" fmla="*/ 5878 w 10000"/>
                  <a:gd name="connsiteY675" fmla="*/ 8873 h 10000"/>
                  <a:gd name="connsiteX676" fmla="*/ 5895 w 10000"/>
                  <a:gd name="connsiteY676" fmla="*/ 8873 h 10000"/>
                  <a:gd name="connsiteX677" fmla="*/ 5911 w 10000"/>
                  <a:gd name="connsiteY677" fmla="*/ 8873 h 10000"/>
                  <a:gd name="connsiteX678" fmla="*/ 5931 w 10000"/>
                  <a:gd name="connsiteY678" fmla="*/ 8873 h 10000"/>
                  <a:gd name="connsiteX679" fmla="*/ 5950 w 10000"/>
                  <a:gd name="connsiteY679" fmla="*/ 8867 h 10000"/>
                  <a:gd name="connsiteX680" fmla="*/ 5967 w 10000"/>
                  <a:gd name="connsiteY680" fmla="*/ 8867 h 10000"/>
                  <a:gd name="connsiteX681" fmla="*/ 5975 w 10000"/>
                  <a:gd name="connsiteY681" fmla="*/ 8873 h 10000"/>
                  <a:gd name="connsiteX682" fmla="*/ 6000 w 10000"/>
                  <a:gd name="connsiteY682" fmla="*/ 8883 h 10000"/>
                  <a:gd name="connsiteX683" fmla="*/ 5997 w 10000"/>
                  <a:gd name="connsiteY683" fmla="*/ 8886 h 10000"/>
                  <a:gd name="connsiteX684" fmla="*/ 5997 w 10000"/>
                  <a:gd name="connsiteY684" fmla="*/ 8896 h 10000"/>
                  <a:gd name="connsiteX685" fmla="*/ 6014 w 10000"/>
                  <a:gd name="connsiteY685" fmla="*/ 8892 h 10000"/>
                  <a:gd name="connsiteX686" fmla="*/ 6028 w 10000"/>
                  <a:gd name="connsiteY686" fmla="*/ 8892 h 10000"/>
                  <a:gd name="connsiteX687" fmla="*/ 6053 w 10000"/>
                  <a:gd name="connsiteY687" fmla="*/ 8886 h 10000"/>
                  <a:gd name="connsiteX688" fmla="*/ 6072 w 10000"/>
                  <a:gd name="connsiteY688" fmla="*/ 8876 h 10000"/>
                  <a:gd name="connsiteX689" fmla="*/ 6089 w 10000"/>
                  <a:gd name="connsiteY689" fmla="*/ 8867 h 10000"/>
                  <a:gd name="connsiteX690" fmla="*/ 6111 w 10000"/>
                  <a:gd name="connsiteY690" fmla="*/ 8857 h 10000"/>
                  <a:gd name="connsiteX691" fmla="*/ 6127 w 10000"/>
                  <a:gd name="connsiteY691" fmla="*/ 8847 h 10000"/>
                  <a:gd name="connsiteX692" fmla="*/ 6152 w 10000"/>
                  <a:gd name="connsiteY692" fmla="*/ 8834 h 10000"/>
                  <a:gd name="connsiteX693" fmla="*/ 6183 w 10000"/>
                  <a:gd name="connsiteY693" fmla="*/ 8828 h 10000"/>
                  <a:gd name="connsiteX694" fmla="*/ 6175 w 10000"/>
                  <a:gd name="connsiteY694" fmla="*/ 8844 h 10000"/>
                  <a:gd name="connsiteX695" fmla="*/ 6169 w 10000"/>
                  <a:gd name="connsiteY695" fmla="*/ 8863 h 10000"/>
                  <a:gd name="connsiteX696" fmla="*/ 6158 w 10000"/>
                  <a:gd name="connsiteY696" fmla="*/ 8886 h 10000"/>
                  <a:gd name="connsiteX697" fmla="*/ 6152 w 10000"/>
                  <a:gd name="connsiteY697" fmla="*/ 8896 h 10000"/>
                  <a:gd name="connsiteX698" fmla="*/ 6150 w 10000"/>
                  <a:gd name="connsiteY698" fmla="*/ 8909 h 10000"/>
                  <a:gd name="connsiteX699" fmla="*/ 6152 w 10000"/>
                  <a:gd name="connsiteY699" fmla="*/ 8938 h 10000"/>
                  <a:gd name="connsiteX700" fmla="*/ 6158 w 10000"/>
                  <a:gd name="connsiteY700" fmla="*/ 8957 h 10000"/>
                  <a:gd name="connsiteX701" fmla="*/ 6161 w 10000"/>
                  <a:gd name="connsiteY701" fmla="*/ 8980 h 10000"/>
                  <a:gd name="connsiteX702" fmla="*/ 6166 w 10000"/>
                  <a:gd name="connsiteY702" fmla="*/ 8999 h 10000"/>
                  <a:gd name="connsiteX703" fmla="*/ 6175 w 10000"/>
                  <a:gd name="connsiteY703" fmla="*/ 9032 h 10000"/>
                  <a:gd name="connsiteX704" fmla="*/ 6183 w 10000"/>
                  <a:gd name="connsiteY704" fmla="*/ 9051 h 10000"/>
                  <a:gd name="connsiteX705" fmla="*/ 6191 w 10000"/>
                  <a:gd name="connsiteY705" fmla="*/ 9064 h 10000"/>
                  <a:gd name="connsiteX706" fmla="*/ 6194 w 10000"/>
                  <a:gd name="connsiteY706" fmla="*/ 9084 h 10000"/>
                  <a:gd name="connsiteX707" fmla="*/ 6208 w 10000"/>
                  <a:gd name="connsiteY707" fmla="*/ 9103 h 10000"/>
                  <a:gd name="connsiteX708" fmla="*/ 6208 w 10000"/>
                  <a:gd name="connsiteY708" fmla="*/ 9113 h 10000"/>
                  <a:gd name="connsiteX709" fmla="*/ 6216 w 10000"/>
                  <a:gd name="connsiteY709" fmla="*/ 9129 h 10000"/>
                  <a:gd name="connsiteX710" fmla="*/ 6230 w 10000"/>
                  <a:gd name="connsiteY710" fmla="*/ 9148 h 10000"/>
                  <a:gd name="connsiteX711" fmla="*/ 6241 w 10000"/>
                  <a:gd name="connsiteY711" fmla="*/ 9165 h 10000"/>
                  <a:gd name="connsiteX712" fmla="*/ 6249 w 10000"/>
                  <a:gd name="connsiteY712" fmla="*/ 9168 h 10000"/>
                  <a:gd name="connsiteX713" fmla="*/ 6266 w 10000"/>
                  <a:gd name="connsiteY713" fmla="*/ 9184 h 10000"/>
                  <a:gd name="connsiteX714" fmla="*/ 6280 w 10000"/>
                  <a:gd name="connsiteY714" fmla="*/ 9184 h 10000"/>
                  <a:gd name="connsiteX715" fmla="*/ 6288 w 10000"/>
                  <a:gd name="connsiteY715" fmla="*/ 9177 h 10000"/>
                  <a:gd name="connsiteX716" fmla="*/ 6299 w 10000"/>
                  <a:gd name="connsiteY716" fmla="*/ 9187 h 10000"/>
                  <a:gd name="connsiteX717" fmla="*/ 6305 w 10000"/>
                  <a:gd name="connsiteY717" fmla="*/ 9197 h 10000"/>
                  <a:gd name="connsiteX718" fmla="*/ 6310 w 10000"/>
                  <a:gd name="connsiteY718" fmla="*/ 9197 h 10000"/>
                  <a:gd name="connsiteX719" fmla="*/ 6321 w 10000"/>
                  <a:gd name="connsiteY719" fmla="*/ 9213 h 10000"/>
                  <a:gd name="connsiteX720" fmla="*/ 6335 w 10000"/>
                  <a:gd name="connsiteY720" fmla="*/ 9223 h 10000"/>
                  <a:gd name="connsiteX721" fmla="*/ 6338 w 10000"/>
                  <a:gd name="connsiteY721" fmla="*/ 9223 h 10000"/>
                  <a:gd name="connsiteX722" fmla="*/ 6355 w 10000"/>
                  <a:gd name="connsiteY722" fmla="*/ 9226 h 10000"/>
                  <a:gd name="connsiteX723" fmla="*/ 6363 w 10000"/>
                  <a:gd name="connsiteY723" fmla="*/ 9236 h 10000"/>
                  <a:gd name="connsiteX724" fmla="*/ 6380 w 10000"/>
                  <a:gd name="connsiteY724" fmla="*/ 9258 h 10000"/>
                  <a:gd name="connsiteX725" fmla="*/ 6393 w 10000"/>
                  <a:gd name="connsiteY725" fmla="*/ 9278 h 10000"/>
                  <a:gd name="connsiteX726" fmla="*/ 6396 w 10000"/>
                  <a:gd name="connsiteY726" fmla="*/ 9288 h 10000"/>
                  <a:gd name="connsiteX727" fmla="*/ 6407 w 10000"/>
                  <a:gd name="connsiteY727" fmla="*/ 9297 h 10000"/>
                  <a:gd name="connsiteX728" fmla="*/ 6410 w 10000"/>
                  <a:gd name="connsiteY728" fmla="*/ 9307 h 10000"/>
                  <a:gd name="connsiteX729" fmla="*/ 6416 w 10000"/>
                  <a:gd name="connsiteY729" fmla="*/ 9317 h 10000"/>
                  <a:gd name="connsiteX730" fmla="*/ 6424 w 10000"/>
                  <a:gd name="connsiteY730" fmla="*/ 9326 h 10000"/>
                  <a:gd name="connsiteX731" fmla="*/ 6435 w 10000"/>
                  <a:gd name="connsiteY731" fmla="*/ 9336 h 10000"/>
                  <a:gd name="connsiteX732" fmla="*/ 6443 w 10000"/>
                  <a:gd name="connsiteY732" fmla="*/ 9346 h 10000"/>
                  <a:gd name="connsiteX733" fmla="*/ 6449 w 10000"/>
                  <a:gd name="connsiteY733" fmla="*/ 9362 h 10000"/>
                  <a:gd name="connsiteX734" fmla="*/ 6452 w 10000"/>
                  <a:gd name="connsiteY734" fmla="*/ 9372 h 10000"/>
                  <a:gd name="connsiteX735" fmla="*/ 6449 w 10000"/>
                  <a:gd name="connsiteY735" fmla="*/ 9381 h 10000"/>
                  <a:gd name="connsiteX736" fmla="*/ 6465 w 10000"/>
                  <a:gd name="connsiteY736" fmla="*/ 9394 h 10000"/>
                  <a:gd name="connsiteX737" fmla="*/ 6468 w 10000"/>
                  <a:gd name="connsiteY737" fmla="*/ 9420 h 10000"/>
                  <a:gd name="connsiteX738" fmla="*/ 6493 w 10000"/>
                  <a:gd name="connsiteY738" fmla="*/ 9430 h 10000"/>
                  <a:gd name="connsiteX739" fmla="*/ 6507 w 10000"/>
                  <a:gd name="connsiteY739" fmla="*/ 9440 h 10000"/>
                  <a:gd name="connsiteX740" fmla="*/ 6524 w 10000"/>
                  <a:gd name="connsiteY740" fmla="*/ 9459 h 10000"/>
                  <a:gd name="connsiteX741" fmla="*/ 6532 w 10000"/>
                  <a:gd name="connsiteY741" fmla="*/ 9485 h 10000"/>
                  <a:gd name="connsiteX742" fmla="*/ 6537 w 10000"/>
                  <a:gd name="connsiteY742" fmla="*/ 9498 h 10000"/>
                  <a:gd name="connsiteX743" fmla="*/ 6571 w 10000"/>
                  <a:gd name="connsiteY743" fmla="*/ 9508 h 10000"/>
                  <a:gd name="connsiteX744" fmla="*/ 6596 w 10000"/>
                  <a:gd name="connsiteY744" fmla="*/ 9508 h 10000"/>
                  <a:gd name="connsiteX745" fmla="*/ 6637 w 10000"/>
                  <a:gd name="connsiteY745" fmla="*/ 9517 h 10000"/>
                  <a:gd name="connsiteX746" fmla="*/ 6662 w 10000"/>
                  <a:gd name="connsiteY746" fmla="*/ 9524 h 10000"/>
                  <a:gd name="connsiteX747" fmla="*/ 6679 w 10000"/>
                  <a:gd name="connsiteY747" fmla="*/ 9517 h 10000"/>
                  <a:gd name="connsiteX748" fmla="*/ 6679 w 10000"/>
                  <a:gd name="connsiteY748" fmla="*/ 9505 h 10000"/>
                  <a:gd name="connsiteX749" fmla="*/ 6690 w 10000"/>
                  <a:gd name="connsiteY749" fmla="*/ 9485 h 10000"/>
                  <a:gd name="connsiteX750" fmla="*/ 6693 w 10000"/>
                  <a:gd name="connsiteY750" fmla="*/ 9479 h 10000"/>
                  <a:gd name="connsiteX751" fmla="*/ 6706 w 10000"/>
                  <a:gd name="connsiteY751" fmla="*/ 9469 h 10000"/>
                  <a:gd name="connsiteX752" fmla="*/ 6709 w 10000"/>
                  <a:gd name="connsiteY752" fmla="*/ 9462 h 10000"/>
                  <a:gd name="connsiteX753" fmla="*/ 6717 w 10000"/>
                  <a:gd name="connsiteY753" fmla="*/ 9459 h 10000"/>
                  <a:gd name="connsiteX754" fmla="*/ 6726 w 10000"/>
                  <a:gd name="connsiteY754" fmla="*/ 9459 h 10000"/>
                  <a:gd name="connsiteX755" fmla="*/ 6742 w 10000"/>
                  <a:gd name="connsiteY755" fmla="*/ 9462 h 10000"/>
                  <a:gd name="connsiteX756" fmla="*/ 6759 w 10000"/>
                  <a:gd name="connsiteY756" fmla="*/ 9479 h 10000"/>
                  <a:gd name="connsiteX757" fmla="*/ 6781 w 10000"/>
                  <a:gd name="connsiteY757" fmla="*/ 9485 h 10000"/>
                  <a:gd name="connsiteX758" fmla="*/ 6795 w 10000"/>
                  <a:gd name="connsiteY758" fmla="*/ 9485 h 10000"/>
                  <a:gd name="connsiteX759" fmla="*/ 6803 w 10000"/>
                  <a:gd name="connsiteY759" fmla="*/ 9498 h 10000"/>
                  <a:gd name="connsiteX760" fmla="*/ 6806 w 10000"/>
                  <a:gd name="connsiteY760" fmla="*/ 9508 h 10000"/>
                  <a:gd name="connsiteX761" fmla="*/ 6823 w 10000"/>
                  <a:gd name="connsiteY761" fmla="*/ 9514 h 10000"/>
                  <a:gd name="connsiteX762" fmla="*/ 6831 w 10000"/>
                  <a:gd name="connsiteY762" fmla="*/ 9514 h 10000"/>
                  <a:gd name="connsiteX763" fmla="*/ 6848 w 10000"/>
                  <a:gd name="connsiteY763" fmla="*/ 9514 h 10000"/>
                  <a:gd name="connsiteX764" fmla="*/ 6856 w 10000"/>
                  <a:gd name="connsiteY764" fmla="*/ 9517 h 10000"/>
                  <a:gd name="connsiteX765" fmla="*/ 6878 w 10000"/>
                  <a:gd name="connsiteY765" fmla="*/ 9524 h 10000"/>
                  <a:gd name="connsiteX766" fmla="*/ 6895 w 10000"/>
                  <a:gd name="connsiteY766" fmla="*/ 9524 h 10000"/>
                  <a:gd name="connsiteX767" fmla="*/ 6917 w 10000"/>
                  <a:gd name="connsiteY767" fmla="*/ 9527 h 10000"/>
                  <a:gd name="connsiteX768" fmla="*/ 6934 w 10000"/>
                  <a:gd name="connsiteY768" fmla="*/ 9534 h 10000"/>
                  <a:gd name="connsiteX769" fmla="*/ 6961 w 10000"/>
                  <a:gd name="connsiteY769" fmla="*/ 9543 h 10000"/>
                  <a:gd name="connsiteX770" fmla="*/ 6989 w 10000"/>
                  <a:gd name="connsiteY770" fmla="*/ 9547 h 10000"/>
                  <a:gd name="connsiteX771" fmla="*/ 7014 w 10000"/>
                  <a:gd name="connsiteY771" fmla="*/ 9543 h 10000"/>
                  <a:gd name="connsiteX772" fmla="*/ 7033 w 10000"/>
                  <a:gd name="connsiteY772" fmla="*/ 9543 h 10000"/>
                  <a:gd name="connsiteX773" fmla="*/ 7042 w 10000"/>
                  <a:gd name="connsiteY773" fmla="*/ 9547 h 10000"/>
                  <a:gd name="connsiteX774" fmla="*/ 7069 w 10000"/>
                  <a:gd name="connsiteY774" fmla="*/ 9647 h 10000"/>
                  <a:gd name="connsiteX775" fmla="*/ 7122 w 10000"/>
                  <a:gd name="connsiteY775" fmla="*/ 9734 h 10000"/>
                  <a:gd name="connsiteX776" fmla="*/ 7147 w 10000"/>
                  <a:gd name="connsiteY776" fmla="*/ 9744 h 10000"/>
                  <a:gd name="connsiteX777" fmla="*/ 7169 w 10000"/>
                  <a:gd name="connsiteY777" fmla="*/ 9741 h 10000"/>
                  <a:gd name="connsiteX778" fmla="*/ 7177 w 10000"/>
                  <a:gd name="connsiteY778" fmla="*/ 9744 h 10000"/>
                  <a:gd name="connsiteX779" fmla="*/ 7186 w 10000"/>
                  <a:gd name="connsiteY779" fmla="*/ 9754 h 10000"/>
                  <a:gd name="connsiteX780" fmla="*/ 7191 w 10000"/>
                  <a:gd name="connsiteY780" fmla="*/ 9773 h 10000"/>
                  <a:gd name="connsiteX781" fmla="*/ 7208 w 10000"/>
                  <a:gd name="connsiteY781" fmla="*/ 9783 h 10000"/>
                  <a:gd name="connsiteX782" fmla="*/ 7219 w 10000"/>
                  <a:gd name="connsiteY782" fmla="*/ 9793 h 10000"/>
                  <a:gd name="connsiteX783" fmla="*/ 7235 w 10000"/>
                  <a:gd name="connsiteY783" fmla="*/ 9802 h 10000"/>
                  <a:gd name="connsiteX784" fmla="*/ 7249 w 10000"/>
                  <a:gd name="connsiteY784" fmla="*/ 9819 h 10000"/>
                  <a:gd name="connsiteX785" fmla="*/ 7255 w 10000"/>
                  <a:gd name="connsiteY785" fmla="*/ 9835 h 10000"/>
                  <a:gd name="connsiteX786" fmla="*/ 7255 w 10000"/>
                  <a:gd name="connsiteY786" fmla="*/ 9848 h 10000"/>
                  <a:gd name="connsiteX787" fmla="*/ 7249 w 10000"/>
                  <a:gd name="connsiteY787" fmla="*/ 9848 h 10000"/>
                  <a:gd name="connsiteX788" fmla="*/ 7244 w 10000"/>
                  <a:gd name="connsiteY788" fmla="*/ 9858 h 10000"/>
                  <a:gd name="connsiteX789" fmla="*/ 7235 w 10000"/>
                  <a:gd name="connsiteY789" fmla="*/ 9883 h 10000"/>
                  <a:gd name="connsiteX790" fmla="*/ 7244 w 10000"/>
                  <a:gd name="connsiteY790" fmla="*/ 9903 h 10000"/>
                  <a:gd name="connsiteX791" fmla="*/ 7258 w 10000"/>
                  <a:gd name="connsiteY791" fmla="*/ 9926 h 10000"/>
                  <a:gd name="connsiteX792" fmla="*/ 7263 w 10000"/>
                  <a:gd name="connsiteY792" fmla="*/ 9948 h 10000"/>
                  <a:gd name="connsiteX793" fmla="*/ 7274 w 10000"/>
                  <a:gd name="connsiteY793" fmla="*/ 9968 h 10000"/>
                  <a:gd name="connsiteX794" fmla="*/ 7283 w 10000"/>
                  <a:gd name="connsiteY794" fmla="*/ 9987 h 10000"/>
                  <a:gd name="connsiteX795" fmla="*/ 7291 w 10000"/>
                  <a:gd name="connsiteY795" fmla="*/ 10000 h 10000"/>
                  <a:gd name="connsiteX796" fmla="*/ 7305 w 10000"/>
                  <a:gd name="connsiteY796" fmla="*/ 9997 h 10000"/>
                  <a:gd name="connsiteX797" fmla="*/ 7313 w 10000"/>
                  <a:gd name="connsiteY797" fmla="*/ 9977 h 10000"/>
                  <a:gd name="connsiteX798" fmla="*/ 7324 w 10000"/>
                  <a:gd name="connsiteY798" fmla="*/ 9968 h 10000"/>
                  <a:gd name="connsiteX799" fmla="*/ 7341 w 10000"/>
                  <a:gd name="connsiteY799" fmla="*/ 9971 h 10000"/>
                  <a:gd name="connsiteX800" fmla="*/ 7368 w 10000"/>
                  <a:gd name="connsiteY800" fmla="*/ 9987 h 10000"/>
                  <a:gd name="connsiteX801" fmla="*/ 7380 w 10000"/>
                  <a:gd name="connsiteY801" fmla="*/ 9990 h 10000"/>
                  <a:gd name="connsiteX802" fmla="*/ 7393 w 10000"/>
                  <a:gd name="connsiteY802" fmla="*/ 9981 h 10000"/>
                  <a:gd name="connsiteX803" fmla="*/ 7404 w 10000"/>
                  <a:gd name="connsiteY803" fmla="*/ 9968 h 10000"/>
                  <a:gd name="connsiteX804" fmla="*/ 7418 w 10000"/>
                  <a:gd name="connsiteY804" fmla="*/ 9948 h 10000"/>
                  <a:gd name="connsiteX805" fmla="*/ 7427 w 10000"/>
                  <a:gd name="connsiteY805" fmla="*/ 9922 h 10000"/>
                  <a:gd name="connsiteX806" fmla="*/ 7427 w 10000"/>
                  <a:gd name="connsiteY806" fmla="*/ 9906 h 10000"/>
                  <a:gd name="connsiteX807" fmla="*/ 7404 w 10000"/>
                  <a:gd name="connsiteY807" fmla="*/ 9877 h 10000"/>
                  <a:gd name="connsiteX808" fmla="*/ 7388 w 10000"/>
                  <a:gd name="connsiteY808" fmla="*/ 9854 h 10000"/>
                  <a:gd name="connsiteX809" fmla="*/ 7385 w 10000"/>
                  <a:gd name="connsiteY809" fmla="*/ 9845 h 10000"/>
                  <a:gd name="connsiteX810" fmla="*/ 7385 w 10000"/>
                  <a:gd name="connsiteY810" fmla="*/ 9825 h 10000"/>
                  <a:gd name="connsiteX811" fmla="*/ 7385 w 10000"/>
                  <a:gd name="connsiteY811" fmla="*/ 9819 h 10000"/>
                  <a:gd name="connsiteX812" fmla="*/ 7393 w 10000"/>
                  <a:gd name="connsiteY812" fmla="*/ 9809 h 10000"/>
                  <a:gd name="connsiteX813" fmla="*/ 7404 w 10000"/>
                  <a:gd name="connsiteY813" fmla="*/ 9793 h 10000"/>
                  <a:gd name="connsiteX814" fmla="*/ 7413 w 10000"/>
                  <a:gd name="connsiteY814" fmla="*/ 9783 h 10000"/>
                  <a:gd name="connsiteX815" fmla="*/ 7404 w 10000"/>
                  <a:gd name="connsiteY815" fmla="*/ 9770 h 10000"/>
                  <a:gd name="connsiteX816" fmla="*/ 7388 w 10000"/>
                  <a:gd name="connsiteY816" fmla="*/ 9760 h 10000"/>
                  <a:gd name="connsiteX817" fmla="*/ 7371 w 10000"/>
                  <a:gd name="connsiteY817" fmla="*/ 9744 h 10000"/>
                  <a:gd name="connsiteX818" fmla="*/ 7363 w 10000"/>
                  <a:gd name="connsiteY818" fmla="*/ 9731 h 10000"/>
                  <a:gd name="connsiteX819" fmla="*/ 7355 w 10000"/>
                  <a:gd name="connsiteY819" fmla="*/ 9715 h 10000"/>
                  <a:gd name="connsiteX820" fmla="*/ 7360 w 10000"/>
                  <a:gd name="connsiteY820" fmla="*/ 9686 h 10000"/>
                  <a:gd name="connsiteX821" fmla="*/ 7363 w 10000"/>
                  <a:gd name="connsiteY821" fmla="*/ 9657 h 10000"/>
                  <a:gd name="connsiteX822" fmla="*/ 7360 w 10000"/>
                  <a:gd name="connsiteY822" fmla="*/ 9631 h 10000"/>
                  <a:gd name="connsiteX823" fmla="*/ 7346 w 10000"/>
                  <a:gd name="connsiteY823" fmla="*/ 9611 h 10000"/>
                  <a:gd name="connsiteX824" fmla="*/ 7332 w 10000"/>
                  <a:gd name="connsiteY824" fmla="*/ 9585 h 10000"/>
                  <a:gd name="connsiteX825" fmla="*/ 7324 w 10000"/>
                  <a:gd name="connsiteY825" fmla="*/ 9573 h 10000"/>
                  <a:gd name="connsiteX826" fmla="*/ 7324 w 10000"/>
                  <a:gd name="connsiteY826" fmla="*/ 9553 h 10000"/>
                  <a:gd name="connsiteX827" fmla="*/ 7324 w 10000"/>
                  <a:gd name="connsiteY827" fmla="*/ 9543 h 10000"/>
                  <a:gd name="connsiteX828" fmla="*/ 7324 w 10000"/>
                  <a:gd name="connsiteY828" fmla="*/ 9517 h 10000"/>
                  <a:gd name="connsiteX829" fmla="*/ 7324 w 10000"/>
                  <a:gd name="connsiteY829" fmla="*/ 9498 h 10000"/>
                  <a:gd name="connsiteX830" fmla="*/ 7332 w 10000"/>
                  <a:gd name="connsiteY830" fmla="*/ 9479 h 10000"/>
                  <a:gd name="connsiteX831" fmla="*/ 7341 w 10000"/>
                  <a:gd name="connsiteY831" fmla="*/ 9462 h 10000"/>
                  <a:gd name="connsiteX832" fmla="*/ 7352 w 10000"/>
                  <a:gd name="connsiteY832" fmla="*/ 9459 h 10000"/>
                  <a:gd name="connsiteX833" fmla="*/ 7360 w 10000"/>
                  <a:gd name="connsiteY833" fmla="*/ 9443 h 10000"/>
                  <a:gd name="connsiteX834" fmla="*/ 7363 w 10000"/>
                  <a:gd name="connsiteY834" fmla="*/ 9433 h 10000"/>
                  <a:gd name="connsiteX835" fmla="*/ 7377 w 10000"/>
                  <a:gd name="connsiteY835" fmla="*/ 9433 h 10000"/>
                  <a:gd name="connsiteX836" fmla="*/ 7388 w 10000"/>
                  <a:gd name="connsiteY836" fmla="*/ 9430 h 10000"/>
                  <a:gd name="connsiteX837" fmla="*/ 7396 w 10000"/>
                  <a:gd name="connsiteY837" fmla="*/ 9430 h 10000"/>
                  <a:gd name="connsiteX838" fmla="*/ 7402 w 10000"/>
                  <a:gd name="connsiteY838" fmla="*/ 9424 h 10000"/>
                  <a:gd name="connsiteX839" fmla="*/ 7396 w 10000"/>
                  <a:gd name="connsiteY839" fmla="*/ 9414 h 10000"/>
                  <a:gd name="connsiteX840" fmla="*/ 7388 w 10000"/>
                  <a:gd name="connsiteY840" fmla="*/ 9401 h 10000"/>
                  <a:gd name="connsiteX841" fmla="*/ 7371 w 10000"/>
                  <a:gd name="connsiteY841" fmla="*/ 9391 h 10000"/>
                  <a:gd name="connsiteX842" fmla="*/ 7355 w 10000"/>
                  <a:gd name="connsiteY842" fmla="*/ 9375 h 10000"/>
                  <a:gd name="connsiteX843" fmla="*/ 7332 w 10000"/>
                  <a:gd name="connsiteY843" fmla="*/ 9356 h 10000"/>
                  <a:gd name="connsiteX844" fmla="*/ 7313 w 10000"/>
                  <a:gd name="connsiteY844" fmla="*/ 9330 h 10000"/>
                  <a:gd name="connsiteX845" fmla="*/ 7307 w 10000"/>
                  <a:gd name="connsiteY845" fmla="*/ 9310 h 10000"/>
                  <a:gd name="connsiteX846" fmla="*/ 7305 w 10000"/>
                  <a:gd name="connsiteY846" fmla="*/ 9291 h 10000"/>
                  <a:gd name="connsiteX847" fmla="*/ 7305 w 10000"/>
                  <a:gd name="connsiteY847" fmla="*/ 9278 h 10000"/>
                  <a:gd name="connsiteX848" fmla="*/ 7296 w 10000"/>
                  <a:gd name="connsiteY848" fmla="*/ 9268 h 10000"/>
                  <a:gd name="connsiteX849" fmla="*/ 7296 w 10000"/>
                  <a:gd name="connsiteY849" fmla="*/ 9249 h 10000"/>
                  <a:gd name="connsiteX850" fmla="*/ 7291 w 10000"/>
                  <a:gd name="connsiteY850" fmla="*/ 9226 h 10000"/>
                  <a:gd name="connsiteX851" fmla="*/ 7283 w 10000"/>
                  <a:gd name="connsiteY851" fmla="*/ 9213 h 10000"/>
                  <a:gd name="connsiteX852" fmla="*/ 7274 w 10000"/>
                  <a:gd name="connsiteY852" fmla="*/ 9194 h 10000"/>
                  <a:gd name="connsiteX853" fmla="*/ 7274 w 10000"/>
                  <a:gd name="connsiteY853" fmla="*/ 9174 h 10000"/>
                  <a:gd name="connsiteX854" fmla="*/ 7280 w 10000"/>
                  <a:gd name="connsiteY854" fmla="*/ 9148 h 10000"/>
                  <a:gd name="connsiteX855" fmla="*/ 7283 w 10000"/>
                  <a:gd name="connsiteY855" fmla="*/ 9119 h 10000"/>
                  <a:gd name="connsiteX856" fmla="*/ 7291 w 10000"/>
                  <a:gd name="connsiteY856" fmla="*/ 9100 h 10000"/>
                  <a:gd name="connsiteX857" fmla="*/ 7307 w 10000"/>
                  <a:gd name="connsiteY857" fmla="*/ 9080 h 10000"/>
                  <a:gd name="connsiteX858" fmla="*/ 7324 w 10000"/>
                  <a:gd name="connsiteY858" fmla="*/ 9054 h 10000"/>
                  <a:gd name="connsiteX859" fmla="*/ 7341 w 10000"/>
                  <a:gd name="connsiteY859" fmla="*/ 9054 h 10000"/>
                  <a:gd name="connsiteX860" fmla="*/ 7352 w 10000"/>
                  <a:gd name="connsiteY860" fmla="*/ 9054 h 10000"/>
                  <a:gd name="connsiteX861" fmla="*/ 7346 w 10000"/>
                  <a:gd name="connsiteY861" fmla="*/ 9032 h 10000"/>
                  <a:gd name="connsiteX862" fmla="*/ 7341 w 10000"/>
                  <a:gd name="connsiteY862" fmla="*/ 9022 h 10000"/>
                  <a:gd name="connsiteX863" fmla="*/ 7352 w 10000"/>
                  <a:gd name="connsiteY863" fmla="*/ 8999 h 10000"/>
                  <a:gd name="connsiteX864" fmla="*/ 7360 w 10000"/>
                  <a:gd name="connsiteY864" fmla="*/ 8967 h 10000"/>
                  <a:gd name="connsiteX865" fmla="*/ 7368 w 10000"/>
                  <a:gd name="connsiteY865" fmla="*/ 8922 h 10000"/>
                  <a:gd name="connsiteX866" fmla="*/ 7377 w 10000"/>
                  <a:gd name="connsiteY866" fmla="*/ 8896 h 10000"/>
                  <a:gd name="connsiteX867" fmla="*/ 7380 w 10000"/>
                  <a:gd name="connsiteY867" fmla="*/ 8867 h 10000"/>
                  <a:gd name="connsiteX868" fmla="*/ 7402 w 10000"/>
                  <a:gd name="connsiteY868" fmla="*/ 8824 h 10000"/>
                  <a:gd name="connsiteX869" fmla="*/ 7402 w 10000"/>
                  <a:gd name="connsiteY869" fmla="*/ 8808 h 10000"/>
                  <a:gd name="connsiteX870" fmla="*/ 7393 w 10000"/>
                  <a:gd name="connsiteY870" fmla="*/ 8795 h 10000"/>
                  <a:gd name="connsiteX871" fmla="*/ 7388 w 10000"/>
                  <a:gd name="connsiteY871" fmla="*/ 8799 h 10000"/>
                  <a:gd name="connsiteX872" fmla="*/ 7396 w 10000"/>
                  <a:gd name="connsiteY872" fmla="*/ 8789 h 10000"/>
                  <a:gd name="connsiteX873" fmla="*/ 7404 w 10000"/>
                  <a:gd name="connsiteY873" fmla="*/ 8789 h 10000"/>
                  <a:gd name="connsiteX874" fmla="*/ 7421 w 10000"/>
                  <a:gd name="connsiteY874" fmla="*/ 8769 h 10000"/>
                  <a:gd name="connsiteX875" fmla="*/ 7443 w 10000"/>
                  <a:gd name="connsiteY875" fmla="*/ 8763 h 10000"/>
                  <a:gd name="connsiteX876" fmla="*/ 7452 w 10000"/>
                  <a:gd name="connsiteY876" fmla="*/ 8769 h 10000"/>
                  <a:gd name="connsiteX877" fmla="*/ 7468 w 10000"/>
                  <a:gd name="connsiteY877" fmla="*/ 8769 h 10000"/>
                  <a:gd name="connsiteX878" fmla="*/ 7499 w 10000"/>
                  <a:gd name="connsiteY878" fmla="*/ 8763 h 10000"/>
                  <a:gd name="connsiteX879" fmla="*/ 7526 w 10000"/>
                  <a:gd name="connsiteY879" fmla="*/ 8763 h 10000"/>
                  <a:gd name="connsiteX880" fmla="*/ 7532 w 10000"/>
                  <a:gd name="connsiteY880" fmla="*/ 8763 h 10000"/>
                  <a:gd name="connsiteX881" fmla="*/ 7554 w 10000"/>
                  <a:gd name="connsiteY881" fmla="*/ 8744 h 10000"/>
                  <a:gd name="connsiteX882" fmla="*/ 7571 w 10000"/>
                  <a:gd name="connsiteY882" fmla="*/ 8731 h 10000"/>
                  <a:gd name="connsiteX883" fmla="*/ 7587 w 10000"/>
                  <a:gd name="connsiteY883" fmla="*/ 8711 h 10000"/>
                  <a:gd name="connsiteX884" fmla="*/ 7607 w 10000"/>
                  <a:gd name="connsiteY884" fmla="*/ 8711 h 10000"/>
                  <a:gd name="connsiteX885" fmla="*/ 7634 w 10000"/>
                  <a:gd name="connsiteY885" fmla="*/ 8705 h 10000"/>
                  <a:gd name="connsiteX886" fmla="*/ 7643 w 10000"/>
                  <a:gd name="connsiteY886" fmla="*/ 8682 h 10000"/>
                  <a:gd name="connsiteX887" fmla="*/ 7654 w 10000"/>
                  <a:gd name="connsiteY887" fmla="*/ 8666 h 10000"/>
                  <a:gd name="connsiteX888" fmla="*/ 7668 w 10000"/>
                  <a:gd name="connsiteY888" fmla="*/ 8666 h 10000"/>
                  <a:gd name="connsiteX889" fmla="*/ 7676 w 10000"/>
                  <a:gd name="connsiteY889" fmla="*/ 8682 h 10000"/>
                  <a:gd name="connsiteX890" fmla="*/ 7704 w 10000"/>
                  <a:gd name="connsiteY890" fmla="*/ 8669 h 10000"/>
                  <a:gd name="connsiteX891" fmla="*/ 7712 w 10000"/>
                  <a:gd name="connsiteY891" fmla="*/ 8669 h 10000"/>
                  <a:gd name="connsiteX892" fmla="*/ 7720 w 10000"/>
                  <a:gd name="connsiteY892" fmla="*/ 8669 h 10000"/>
                  <a:gd name="connsiteX893" fmla="*/ 7726 w 10000"/>
                  <a:gd name="connsiteY893" fmla="*/ 8656 h 10000"/>
                  <a:gd name="connsiteX894" fmla="*/ 7734 w 10000"/>
                  <a:gd name="connsiteY894" fmla="*/ 8650 h 10000"/>
                  <a:gd name="connsiteX895" fmla="*/ 7742 w 10000"/>
                  <a:gd name="connsiteY895" fmla="*/ 8650 h 10000"/>
                  <a:gd name="connsiteX896" fmla="*/ 7759 w 10000"/>
                  <a:gd name="connsiteY896" fmla="*/ 8650 h 10000"/>
                  <a:gd name="connsiteX897" fmla="*/ 7756 w 10000"/>
                  <a:gd name="connsiteY897" fmla="*/ 8630 h 10000"/>
                  <a:gd name="connsiteX898" fmla="*/ 7751 w 10000"/>
                  <a:gd name="connsiteY898" fmla="*/ 8627 h 10000"/>
                  <a:gd name="connsiteX899" fmla="*/ 7742 w 10000"/>
                  <a:gd name="connsiteY899" fmla="*/ 8620 h 10000"/>
                  <a:gd name="connsiteX900" fmla="*/ 7734 w 10000"/>
                  <a:gd name="connsiteY900" fmla="*/ 8591 h 10000"/>
                  <a:gd name="connsiteX901" fmla="*/ 7709 w 10000"/>
                  <a:gd name="connsiteY901" fmla="*/ 8582 h 10000"/>
                  <a:gd name="connsiteX902" fmla="*/ 7695 w 10000"/>
                  <a:gd name="connsiteY902" fmla="*/ 8578 h 10000"/>
                  <a:gd name="connsiteX903" fmla="*/ 7668 w 10000"/>
                  <a:gd name="connsiteY903" fmla="*/ 8562 h 10000"/>
                  <a:gd name="connsiteX904" fmla="*/ 7645 w 10000"/>
                  <a:gd name="connsiteY904" fmla="*/ 8552 h 10000"/>
                  <a:gd name="connsiteX905" fmla="*/ 7615 w 10000"/>
                  <a:gd name="connsiteY905" fmla="*/ 8543 h 10000"/>
                  <a:gd name="connsiteX906" fmla="*/ 7596 w 10000"/>
                  <a:gd name="connsiteY906" fmla="*/ 8527 h 10000"/>
                  <a:gd name="connsiteX907" fmla="*/ 7565 w 10000"/>
                  <a:gd name="connsiteY907" fmla="*/ 8494 h 10000"/>
                  <a:gd name="connsiteX908" fmla="*/ 7562 w 10000"/>
                  <a:gd name="connsiteY908" fmla="*/ 8475 h 10000"/>
                  <a:gd name="connsiteX909" fmla="*/ 7540 w 10000"/>
                  <a:gd name="connsiteY909" fmla="*/ 8455 h 10000"/>
                  <a:gd name="connsiteX910" fmla="*/ 7535 w 10000"/>
                  <a:gd name="connsiteY910" fmla="*/ 8446 h 10000"/>
                  <a:gd name="connsiteX911" fmla="*/ 7535 w 10000"/>
                  <a:gd name="connsiteY911" fmla="*/ 8420 h 10000"/>
                  <a:gd name="connsiteX912" fmla="*/ 7535 w 10000"/>
                  <a:gd name="connsiteY912" fmla="*/ 8391 h 10000"/>
                  <a:gd name="connsiteX913" fmla="*/ 7548 w 10000"/>
                  <a:gd name="connsiteY913" fmla="*/ 8345 h 10000"/>
                  <a:gd name="connsiteX914" fmla="*/ 7562 w 10000"/>
                  <a:gd name="connsiteY914" fmla="*/ 8319 h 10000"/>
                  <a:gd name="connsiteX915" fmla="*/ 7582 w 10000"/>
                  <a:gd name="connsiteY915" fmla="*/ 8310 h 10000"/>
                  <a:gd name="connsiteX916" fmla="*/ 7607 w 10000"/>
                  <a:gd name="connsiteY916" fmla="*/ 8300 h 10000"/>
                  <a:gd name="connsiteX917" fmla="*/ 7629 w 10000"/>
                  <a:gd name="connsiteY917" fmla="*/ 8300 h 10000"/>
                  <a:gd name="connsiteX918" fmla="*/ 7651 w 10000"/>
                  <a:gd name="connsiteY918" fmla="*/ 8297 h 10000"/>
                  <a:gd name="connsiteX919" fmla="*/ 7668 w 10000"/>
                  <a:gd name="connsiteY919" fmla="*/ 8280 h 10000"/>
                  <a:gd name="connsiteX920" fmla="*/ 7687 w 10000"/>
                  <a:gd name="connsiteY920" fmla="*/ 8267 h 10000"/>
                  <a:gd name="connsiteX921" fmla="*/ 7693 w 10000"/>
                  <a:gd name="connsiteY921" fmla="*/ 8261 h 10000"/>
                  <a:gd name="connsiteX922" fmla="*/ 7701 w 10000"/>
                  <a:gd name="connsiteY922" fmla="*/ 8248 h 10000"/>
                  <a:gd name="connsiteX923" fmla="*/ 7712 w 10000"/>
                  <a:gd name="connsiteY923" fmla="*/ 8238 h 10000"/>
                  <a:gd name="connsiteX924" fmla="*/ 7731 w 10000"/>
                  <a:gd name="connsiteY924" fmla="*/ 8222 h 10000"/>
                  <a:gd name="connsiteX925" fmla="*/ 7740 w 10000"/>
                  <a:gd name="connsiteY925" fmla="*/ 8206 h 10000"/>
                  <a:gd name="connsiteX926" fmla="*/ 7756 w 10000"/>
                  <a:gd name="connsiteY926" fmla="*/ 8183 h 10000"/>
                  <a:gd name="connsiteX927" fmla="*/ 7773 w 10000"/>
                  <a:gd name="connsiteY927" fmla="*/ 8177 h 10000"/>
                  <a:gd name="connsiteX928" fmla="*/ 7784 w 10000"/>
                  <a:gd name="connsiteY928" fmla="*/ 8183 h 10000"/>
                  <a:gd name="connsiteX929" fmla="*/ 7801 w 10000"/>
                  <a:gd name="connsiteY929" fmla="*/ 8174 h 10000"/>
                  <a:gd name="connsiteX930" fmla="*/ 7801 w 10000"/>
                  <a:gd name="connsiteY930" fmla="*/ 8157 h 10000"/>
                  <a:gd name="connsiteX931" fmla="*/ 7817 w 10000"/>
                  <a:gd name="connsiteY931" fmla="*/ 8164 h 10000"/>
                  <a:gd name="connsiteX932" fmla="*/ 7837 w 10000"/>
                  <a:gd name="connsiteY932" fmla="*/ 8164 h 10000"/>
                  <a:gd name="connsiteX933" fmla="*/ 7856 w 10000"/>
                  <a:gd name="connsiteY933" fmla="*/ 8164 h 10000"/>
                  <a:gd name="connsiteX934" fmla="*/ 7870 w 10000"/>
                  <a:gd name="connsiteY934" fmla="*/ 8167 h 10000"/>
                  <a:gd name="connsiteX935" fmla="*/ 7881 w 10000"/>
                  <a:gd name="connsiteY935" fmla="*/ 8174 h 10000"/>
                  <a:gd name="connsiteX936" fmla="*/ 7898 w 10000"/>
                  <a:gd name="connsiteY936" fmla="*/ 8187 h 10000"/>
                  <a:gd name="connsiteX937" fmla="*/ 7917 w 10000"/>
                  <a:gd name="connsiteY937" fmla="*/ 8187 h 10000"/>
                  <a:gd name="connsiteX938" fmla="*/ 7928 w 10000"/>
                  <a:gd name="connsiteY938" fmla="*/ 8157 h 10000"/>
                  <a:gd name="connsiteX939" fmla="*/ 7942 w 10000"/>
                  <a:gd name="connsiteY939" fmla="*/ 8157 h 10000"/>
                  <a:gd name="connsiteX940" fmla="*/ 7958 w 10000"/>
                  <a:gd name="connsiteY940" fmla="*/ 8164 h 10000"/>
                  <a:gd name="connsiteX941" fmla="*/ 7983 w 10000"/>
                  <a:gd name="connsiteY941" fmla="*/ 8144 h 10000"/>
                  <a:gd name="connsiteX942" fmla="*/ 8000 w 10000"/>
                  <a:gd name="connsiteY942" fmla="*/ 8109 h 10000"/>
                  <a:gd name="connsiteX943" fmla="*/ 7994 w 10000"/>
                  <a:gd name="connsiteY943" fmla="*/ 8093 h 10000"/>
                  <a:gd name="connsiteX944" fmla="*/ 7983 w 10000"/>
                  <a:gd name="connsiteY944" fmla="*/ 8070 h 10000"/>
                  <a:gd name="connsiteX945" fmla="*/ 7986 w 10000"/>
                  <a:gd name="connsiteY945" fmla="*/ 8063 h 10000"/>
                  <a:gd name="connsiteX946" fmla="*/ 7978 w 10000"/>
                  <a:gd name="connsiteY946" fmla="*/ 8044 h 10000"/>
                  <a:gd name="connsiteX947" fmla="*/ 7986 w 10000"/>
                  <a:gd name="connsiteY947" fmla="*/ 8002 h 10000"/>
                  <a:gd name="connsiteX948" fmla="*/ 7983 w 10000"/>
                  <a:gd name="connsiteY948" fmla="*/ 7947 h 10000"/>
                  <a:gd name="connsiteX949" fmla="*/ 7961 w 10000"/>
                  <a:gd name="connsiteY949" fmla="*/ 7931 h 10000"/>
                  <a:gd name="connsiteX950" fmla="*/ 7958 w 10000"/>
                  <a:gd name="connsiteY950" fmla="*/ 7898 h 10000"/>
                  <a:gd name="connsiteX951" fmla="*/ 7953 w 10000"/>
                  <a:gd name="connsiteY951" fmla="*/ 7856 h 10000"/>
                  <a:gd name="connsiteX952" fmla="*/ 7967 w 10000"/>
                  <a:gd name="connsiteY952" fmla="*/ 7837 h 10000"/>
                  <a:gd name="connsiteX953" fmla="*/ 7950 w 10000"/>
                  <a:gd name="connsiteY953" fmla="*/ 7824 h 10000"/>
                  <a:gd name="connsiteX954" fmla="*/ 7906 w 10000"/>
                  <a:gd name="connsiteY954" fmla="*/ 7814 h 10000"/>
                  <a:gd name="connsiteX955" fmla="*/ 7878 w 10000"/>
                  <a:gd name="connsiteY955" fmla="*/ 7814 h 10000"/>
                  <a:gd name="connsiteX956" fmla="*/ 7870 w 10000"/>
                  <a:gd name="connsiteY956" fmla="*/ 7795 h 10000"/>
                  <a:gd name="connsiteX957" fmla="*/ 7878 w 10000"/>
                  <a:gd name="connsiteY957" fmla="*/ 7778 h 10000"/>
                  <a:gd name="connsiteX958" fmla="*/ 7881 w 10000"/>
                  <a:gd name="connsiteY958" fmla="*/ 7775 h 10000"/>
                  <a:gd name="connsiteX959" fmla="*/ 7878 w 10000"/>
                  <a:gd name="connsiteY959" fmla="*/ 7743 h 10000"/>
                  <a:gd name="connsiteX960" fmla="*/ 7895 w 10000"/>
                  <a:gd name="connsiteY960" fmla="*/ 7733 h 10000"/>
                  <a:gd name="connsiteX961" fmla="*/ 7911 w 10000"/>
                  <a:gd name="connsiteY961" fmla="*/ 7710 h 10000"/>
                  <a:gd name="connsiteX962" fmla="*/ 7911 w 10000"/>
                  <a:gd name="connsiteY962" fmla="*/ 7665 h 10000"/>
                  <a:gd name="connsiteX963" fmla="*/ 7917 w 10000"/>
                  <a:gd name="connsiteY963" fmla="*/ 7600 h 10000"/>
                  <a:gd name="connsiteX964" fmla="*/ 7928 w 10000"/>
                  <a:gd name="connsiteY964" fmla="*/ 7581 h 10000"/>
                  <a:gd name="connsiteX965" fmla="*/ 7917 w 10000"/>
                  <a:gd name="connsiteY965" fmla="*/ 7474 h 10000"/>
                  <a:gd name="connsiteX966" fmla="*/ 7873 w 10000"/>
                  <a:gd name="connsiteY966" fmla="*/ 7335 h 10000"/>
                  <a:gd name="connsiteX967" fmla="*/ 7756 w 10000"/>
                  <a:gd name="connsiteY967" fmla="*/ 7050 h 10000"/>
                  <a:gd name="connsiteX968" fmla="*/ 7679 w 10000"/>
                  <a:gd name="connsiteY968" fmla="*/ 6839 h 10000"/>
                  <a:gd name="connsiteX969" fmla="*/ 7668 w 10000"/>
                  <a:gd name="connsiteY969" fmla="*/ 6823 h 10000"/>
                  <a:gd name="connsiteX970" fmla="*/ 7659 w 10000"/>
                  <a:gd name="connsiteY970" fmla="*/ 6768 h 10000"/>
                  <a:gd name="connsiteX971" fmla="*/ 7659 w 10000"/>
                  <a:gd name="connsiteY971" fmla="*/ 6739 h 10000"/>
                  <a:gd name="connsiteX972" fmla="*/ 7651 w 10000"/>
                  <a:gd name="connsiteY972" fmla="*/ 6713 h 10000"/>
                  <a:gd name="connsiteX973" fmla="*/ 7654 w 10000"/>
                  <a:gd name="connsiteY973" fmla="*/ 6684 h 10000"/>
                  <a:gd name="connsiteX974" fmla="*/ 7643 w 10000"/>
                  <a:gd name="connsiteY974" fmla="*/ 6626 h 10000"/>
                  <a:gd name="connsiteX975" fmla="*/ 7629 w 10000"/>
                  <a:gd name="connsiteY975" fmla="*/ 6600 h 10000"/>
                  <a:gd name="connsiteX976" fmla="*/ 7629 w 10000"/>
                  <a:gd name="connsiteY976" fmla="*/ 6580 h 10000"/>
                  <a:gd name="connsiteX977" fmla="*/ 7623 w 10000"/>
                  <a:gd name="connsiteY977" fmla="*/ 6541 h 10000"/>
                  <a:gd name="connsiteX978" fmla="*/ 7615 w 10000"/>
                  <a:gd name="connsiteY978" fmla="*/ 6522 h 10000"/>
                  <a:gd name="connsiteX979" fmla="*/ 7598 w 10000"/>
                  <a:gd name="connsiteY979" fmla="*/ 6509 h 10000"/>
                  <a:gd name="connsiteX980" fmla="*/ 7587 w 10000"/>
                  <a:gd name="connsiteY980" fmla="*/ 6493 h 10000"/>
                  <a:gd name="connsiteX981" fmla="*/ 7579 w 10000"/>
                  <a:gd name="connsiteY981" fmla="*/ 6464 h 10000"/>
                  <a:gd name="connsiteX982" fmla="*/ 7587 w 10000"/>
                  <a:gd name="connsiteY982" fmla="*/ 6438 h 10000"/>
                  <a:gd name="connsiteX983" fmla="*/ 7596 w 10000"/>
                  <a:gd name="connsiteY983" fmla="*/ 6425 h 10000"/>
                  <a:gd name="connsiteX984" fmla="*/ 7590 w 10000"/>
                  <a:gd name="connsiteY984" fmla="*/ 6396 h 10000"/>
                  <a:gd name="connsiteX985" fmla="*/ 7590 w 10000"/>
                  <a:gd name="connsiteY985" fmla="*/ 6373 h 10000"/>
                  <a:gd name="connsiteX986" fmla="*/ 7587 w 10000"/>
                  <a:gd name="connsiteY986" fmla="*/ 6354 h 10000"/>
                  <a:gd name="connsiteX987" fmla="*/ 7582 w 10000"/>
                  <a:gd name="connsiteY987" fmla="*/ 6344 h 10000"/>
                  <a:gd name="connsiteX988" fmla="*/ 7582 w 10000"/>
                  <a:gd name="connsiteY988" fmla="*/ 6324 h 10000"/>
                  <a:gd name="connsiteX989" fmla="*/ 7571 w 10000"/>
                  <a:gd name="connsiteY989" fmla="*/ 6302 h 10000"/>
                  <a:gd name="connsiteX990" fmla="*/ 7548 w 10000"/>
                  <a:gd name="connsiteY990" fmla="*/ 6256 h 10000"/>
                  <a:gd name="connsiteX991" fmla="*/ 7546 w 10000"/>
                  <a:gd name="connsiteY991" fmla="*/ 6218 h 10000"/>
                  <a:gd name="connsiteX992" fmla="*/ 7540 w 10000"/>
                  <a:gd name="connsiteY992" fmla="*/ 6159 h 10000"/>
                  <a:gd name="connsiteX993" fmla="*/ 7535 w 10000"/>
                  <a:gd name="connsiteY993" fmla="*/ 6114 h 10000"/>
                  <a:gd name="connsiteX994" fmla="*/ 7535 w 10000"/>
                  <a:gd name="connsiteY994" fmla="*/ 6088 h 10000"/>
                  <a:gd name="connsiteX995" fmla="*/ 7540 w 10000"/>
                  <a:gd name="connsiteY995" fmla="*/ 6049 h 10000"/>
                  <a:gd name="connsiteX996" fmla="*/ 7546 w 10000"/>
                  <a:gd name="connsiteY996" fmla="*/ 6004 h 10000"/>
                  <a:gd name="connsiteX997" fmla="*/ 7548 w 10000"/>
                  <a:gd name="connsiteY997" fmla="*/ 5965 h 10000"/>
                  <a:gd name="connsiteX998" fmla="*/ 7548 w 10000"/>
                  <a:gd name="connsiteY998" fmla="*/ 5946 h 10000"/>
                  <a:gd name="connsiteX999" fmla="*/ 7548 w 10000"/>
                  <a:gd name="connsiteY999" fmla="*/ 5933 h 10000"/>
                  <a:gd name="connsiteX1000" fmla="*/ 7548 w 10000"/>
                  <a:gd name="connsiteY1000" fmla="*/ 5910 h 10000"/>
                  <a:gd name="connsiteX1001" fmla="*/ 7548 w 10000"/>
                  <a:gd name="connsiteY1001" fmla="*/ 5897 h 10000"/>
                  <a:gd name="connsiteX1002" fmla="*/ 7546 w 10000"/>
                  <a:gd name="connsiteY1002" fmla="*/ 5871 h 10000"/>
                  <a:gd name="connsiteX1003" fmla="*/ 7535 w 10000"/>
                  <a:gd name="connsiteY1003" fmla="*/ 5839 h 10000"/>
                  <a:gd name="connsiteX1004" fmla="*/ 7524 w 10000"/>
                  <a:gd name="connsiteY1004" fmla="*/ 5797 h 10000"/>
                  <a:gd name="connsiteX1005" fmla="*/ 7518 w 10000"/>
                  <a:gd name="connsiteY1005" fmla="*/ 5767 h 10000"/>
                  <a:gd name="connsiteX1006" fmla="*/ 7515 w 10000"/>
                  <a:gd name="connsiteY1006" fmla="*/ 5745 h 10000"/>
                  <a:gd name="connsiteX1007" fmla="*/ 7501 w 10000"/>
                  <a:gd name="connsiteY1007" fmla="*/ 5683 h 10000"/>
                  <a:gd name="connsiteX1008" fmla="*/ 7490 w 10000"/>
                  <a:gd name="connsiteY1008" fmla="*/ 5631 h 10000"/>
                  <a:gd name="connsiteX1009" fmla="*/ 7482 w 10000"/>
                  <a:gd name="connsiteY1009" fmla="*/ 5593 h 10000"/>
                  <a:gd name="connsiteX1010" fmla="*/ 7476 w 10000"/>
                  <a:gd name="connsiteY1010" fmla="*/ 5570 h 10000"/>
                  <a:gd name="connsiteX1011" fmla="*/ 7476 w 10000"/>
                  <a:gd name="connsiteY1011" fmla="*/ 5528 h 10000"/>
                  <a:gd name="connsiteX1012" fmla="*/ 7482 w 10000"/>
                  <a:gd name="connsiteY1012" fmla="*/ 5502 h 10000"/>
                  <a:gd name="connsiteX1013" fmla="*/ 7490 w 10000"/>
                  <a:gd name="connsiteY1013" fmla="*/ 5489 h 10000"/>
                  <a:gd name="connsiteX1014" fmla="*/ 7499 w 10000"/>
                  <a:gd name="connsiteY1014" fmla="*/ 5479 h 10000"/>
                  <a:gd name="connsiteX1015" fmla="*/ 7493 w 10000"/>
                  <a:gd name="connsiteY1015" fmla="*/ 5427 h 10000"/>
                  <a:gd name="connsiteX1016" fmla="*/ 7501 w 10000"/>
                  <a:gd name="connsiteY1016" fmla="*/ 5415 h 10000"/>
                  <a:gd name="connsiteX1017" fmla="*/ 7510 w 10000"/>
                  <a:gd name="connsiteY1017" fmla="*/ 5398 h 10000"/>
                  <a:gd name="connsiteX1018" fmla="*/ 7515 w 10000"/>
                  <a:gd name="connsiteY1018" fmla="*/ 5379 h 10000"/>
                  <a:gd name="connsiteX1019" fmla="*/ 7526 w 10000"/>
                  <a:gd name="connsiteY1019" fmla="*/ 5366 h 10000"/>
                  <a:gd name="connsiteX1020" fmla="*/ 7518 w 10000"/>
                  <a:gd name="connsiteY1020" fmla="*/ 5350 h 10000"/>
                  <a:gd name="connsiteX1021" fmla="*/ 7518 w 10000"/>
                  <a:gd name="connsiteY1021" fmla="*/ 5330 h 10000"/>
                  <a:gd name="connsiteX1022" fmla="*/ 7526 w 10000"/>
                  <a:gd name="connsiteY1022" fmla="*/ 5311 h 10000"/>
                  <a:gd name="connsiteX1023" fmla="*/ 7540 w 10000"/>
                  <a:gd name="connsiteY1023" fmla="*/ 5291 h 10000"/>
                  <a:gd name="connsiteX1024" fmla="*/ 7540 w 10000"/>
                  <a:gd name="connsiteY1024" fmla="*/ 5266 h 10000"/>
                  <a:gd name="connsiteX1025" fmla="*/ 7540 w 10000"/>
                  <a:gd name="connsiteY1025" fmla="*/ 5256 h 10000"/>
                  <a:gd name="connsiteX1026" fmla="*/ 7524 w 10000"/>
                  <a:gd name="connsiteY1026" fmla="*/ 5233 h 10000"/>
                  <a:gd name="connsiteX1027" fmla="*/ 7515 w 10000"/>
                  <a:gd name="connsiteY1027" fmla="*/ 5217 h 10000"/>
                  <a:gd name="connsiteX1028" fmla="*/ 7490 w 10000"/>
                  <a:gd name="connsiteY1028" fmla="*/ 5178 h 10000"/>
                  <a:gd name="connsiteX1029" fmla="*/ 7474 w 10000"/>
                  <a:gd name="connsiteY1029" fmla="*/ 5162 h 10000"/>
                  <a:gd name="connsiteX1030" fmla="*/ 7457 w 10000"/>
                  <a:gd name="connsiteY1030" fmla="*/ 5120 h 10000"/>
                  <a:gd name="connsiteX1031" fmla="*/ 7421 w 10000"/>
                  <a:gd name="connsiteY1031" fmla="*/ 5087 h 10000"/>
                  <a:gd name="connsiteX1032" fmla="*/ 7380 w 10000"/>
                  <a:gd name="connsiteY1032" fmla="*/ 5068 h 10000"/>
                  <a:gd name="connsiteX1033" fmla="*/ 7355 w 10000"/>
                  <a:gd name="connsiteY1033" fmla="*/ 5058 h 10000"/>
                  <a:gd name="connsiteX1034" fmla="*/ 7332 w 10000"/>
                  <a:gd name="connsiteY1034" fmla="*/ 5049 h 10000"/>
                  <a:gd name="connsiteX1035" fmla="*/ 7305 w 10000"/>
                  <a:gd name="connsiteY1035" fmla="*/ 5016 h 10000"/>
                  <a:gd name="connsiteX1036" fmla="*/ 7305 w 10000"/>
                  <a:gd name="connsiteY1036" fmla="*/ 5000 h 10000"/>
                  <a:gd name="connsiteX1037" fmla="*/ 7296 w 10000"/>
                  <a:gd name="connsiteY1037" fmla="*/ 4971 h 10000"/>
                  <a:gd name="connsiteX1038" fmla="*/ 7288 w 10000"/>
                  <a:gd name="connsiteY1038" fmla="*/ 4945 h 10000"/>
                  <a:gd name="connsiteX1039" fmla="*/ 7280 w 10000"/>
                  <a:gd name="connsiteY1039" fmla="*/ 4916 h 10000"/>
                  <a:gd name="connsiteX1040" fmla="*/ 7291 w 10000"/>
                  <a:gd name="connsiteY1040" fmla="*/ 4887 h 10000"/>
                  <a:gd name="connsiteX1041" fmla="*/ 7291 w 10000"/>
                  <a:gd name="connsiteY1041" fmla="*/ 4858 h 10000"/>
                  <a:gd name="connsiteX1042" fmla="*/ 7271 w 10000"/>
                  <a:gd name="connsiteY1042" fmla="*/ 4819 h 10000"/>
                  <a:gd name="connsiteX1043" fmla="*/ 7255 w 10000"/>
                  <a:gd name="connsiteY1043" fmla="*/ 4828 h 10000"/>
                  <a:gd name="connsiteX1044" fmla="*/ 7235 w 10000"/>
                  <a:gd name="connsiteY1044" fmla="*/ 4841 h 10000"/>
                  <a:gd name="connsiteX1045" fmla="*/ 7216 w 10000"/>
                  <a:gd name="connsiteY1045" fmla="*/ 4867 h 10000"/>
                  <a:gd name="connsiteX1046" fmla="*/ 7191 w 10000"/>
                  <a:gd name="connsiteY1046" fmla="*/ 4870 h 10000"/>
                  <a:gd name="connsiteX1047" fmla="*/ 7155 w 10000"/>
                  <a:gd name="connsiteY1047" fmla="*/ 4887 h 10000"/>
                  <a:gd name="connsiteX1048" fmla="*/ 7122 w 10000"/>
                  <a:gd name="connsiteY1048" fmla="*/ 4893 h 10000"/>
                  <a:gd name="connsiteX1049" fmla="*/ 7105 w 10000"/>
                  <a:gd name="connsiteY1049" fmla="*/ 4896 h 10000"/>
                  <a:gd name="connsiteX1050" fmla="*/ 7094 w 10000"/>
                  <a:gd name="connsiteY1050" fmla="*/ 4916 h 10000"/>
                  <a:gd name="connsiteX1051" fmla="*/ 7080 w 10000"/>
                  <a:gd name="connsiteY1051" fmla="*/ 4903 h 10000"/>
                  <a:gd name="connsiteX1052" fmla="*/ 7072 w 10000"/>
                  <a:gd name="connsiteY1052" fmla="*/ 4851 h 10000"/>
                  <a:gd name="connsiteX1053" fmla="*/ 7042 w 10000"/>
                  <a:gd name="connsiteY1053" fmla="*/ 4819 h 10000"/>
                  <a:gd name="connsiteX1054" fmla="*/ 7030 w 10000"/>
                  <a:gd name="connsiteY1054" fmla="*/ 4780 h 10000"/>
                  <a:gd name="connsiteX1055" fmla="*/ 7039 w 10000"/>
                  <a:gd name="connsiteY1055" fmla="*/ 4757 h 10000"/>
                  <a:gd name="connsiteX1056" fmla="*/ 7047 w 10000"/>
                  <a:gd name="connsiteY1056" fmla="*/ 4744 h 10000"/>
                  <a:gd name="connsiteX1057" fmla="*/ 7022 w 10000"/>
                  <a:gd name="connsiteY1057" fmla="*/ 4725 h 10000"/>
                  <a:gd name="connsiteX1058" fmla="*/ 7000 w 10000"/>
                  <a:gd name="connsiteY1058" fmla="*/ 4715 h 10000"/>
                  <a:gd name="connsiteX1059" fmla="*/ 6975 w 10000"/>
                  <a:gd name="connsiteY1059" fmla="*/ 4709 h 10000"/>
                  <a:gd name="connsiteX1060" fmla="*/ 6945 w 10000"/>
                  <a:gd name="connsiteY1060" fmla="*/ 4696 h 10000"/>
                  <a:gd name="connsiteX1061" fmla="*/ 6953 w 10000"/>
                  <a:gd name="connsiteY1061" fmla="*/ 4679 h 10000"/>
                  <a:gd name="connsiteX1062" fmla="*/ 6961 w 10000"/>
                  <a:gd name="connsiteY1062" fmla="*/ 4660 h 10000"/>
                  <a:gd name="connsiteX1063" fmla="*/ 6983 w 10000"/>
                  <a:gd name="connsiteY1063" fmla="*/ 4644 h 10000"/>
                  <a:gd name="connsiteX1064" fmla="*/ 7014 w 10000"/>
                  <a:gd name="connsiteY1064" fmla="*/ 4634 h 10000"/>
                  <a:gd name="connsiteX1065" fmla="*/ 7025 w 10000"/>
                  <a:gd name="connsiteY1065" fmla="*/ 4615 h 10000"/>
                  <a:gd name="connsiteX1066" fmla="*/ 7047 w 10000"/>
                  <a:gd name="connsiteY1066" fmla="*/ 4582 h 10000"/>
                  <a:gd name="connsiteX1067" fmla="*/ 7069 w 10000"/>
                  <a:gd name="connsiteY1067" fmla="*/ 4563 h 10000"/>
                  <a:gd name="connsiteX1068" fmla="*/ 7078 w 10000"/>
                  <a:gd name="connsiteY1068" fmla="*/ 4553 h 10000"/>
                  <a:gd name="connsiteX1069" fmla="*/ 7097 w 10000"/>
                  <a:gd name="connsiteY1069" fmla="*/ 4527 h 10000"/>
                  <a:gd name="connsiteX1070" fmla="*/ 7122 w 10000"/>
                  <a:gd name="connsiteY1070" fmla="*/ 4517 h 10000"/>
                  <a:gd name="connsiteX1071" fmla="*/ 7139 w 10000"/>
                  <a:gd name="connsiteY1071" fmla="*/ 4488 h 10000"/>
                  <a:gd name="connsiteX1072" fmla="*/ 7147 w 10000"/>
                  <a:gd name="connsiteY1072" fmla="*/ 4459 h 10000"/>
                  <a:gd name="connsiteX1073" fmla="*/ 7161 w 10000"/>
                  <a:gd name="connsiteY1073" fmla="*/ 4440 h 10000"/>
                  <a:gd name="connsiteX1074" fmla="*/ 7177 w 10000"/>
                  <a:gd name="connsiteY1074" fmla="*/ 4430 h 10000"/>
                  <a:gd name="connsiteX1075" fmla="*/ 7202 w 10000"/>
                  <a:gd name="connsiteY1075" fmla="*/ 4407 h 10000"/>
                  <a:gd name="connsiteX1076" fmla="*/ 7224 w 10000"/>
                  <a:gd name="connsiteY1076" fmla="*/ 4417 h 10000"/>
                  <a:gd name="connsiteX1077" fmla="*/ 7241 w 10000"/>
                  <a:gd name="connsiteY1077" fmla="*/ 4404 h 10000"/>
                  <a:gd name="connsiteX1078" fmla="*/ 7263 w 10000"/>
                  <a:gd name="connsiteY1078" fmla="*/ 4398 h 10000"/>
                  <a:gd name="connsiteX1079" fmla="*/ 7283 w 10000"/>
                  <a:gd name="connsiteY1079" fmla="*/ 4424 h 10000"/>
                  <a:gd name="connsiteX1080" fmla="*/ 7305 w 10000"/>
                  <a:gd name="connsiteY1080" fmla="*/ 4433 h 10000"/>
                  <a:gd name="connsiteX1081" fmla="*/ 7332 w 10000"/>
                  <a:gd name="connsiteY1081" fmla="*/ 4443 h 10000"/>
                  <a:gd name="connsiteX1082" fmla="*/ 7380 w 10000"/>
                  <a:gd name="connsiteY1082" fmla="*/ 4398 h 10000"/>
                  <a:gd name="connsiteX1083" fmla="*/ 7404 w 10000"/>
                  <a:gd name="connsiteY1083" fmla="*/ 4378 h 10000"/>
                  <a:gd name="connsiteX1084" fmla="*/ 7418 w 10000"/>
                  <a:gd name="connsiteY1084" fmla="*/ 4369 h 10000"/>
                  <a:gd name="connsiteX1085" fmla="*/ 7443 w 10000"/>
                  <a:gd name="connsiteY1085" fmla="*/ 4356 h 10000"/>
                  <a:gd name="connsiteX1086" fmla="*/ 7460 w 10000"/>
                  <a:gd name="connsiteY1086" fmla="*/ 4385 h 10000"/>
                  <a:gd name="connsiteX1087" fmla="*/ 7460 w 10000"/>
                  <a:gd name="connsiteY1087" fmla="*/ 4404 h 10000"/>
                  <a:gd name="connsiteX1088" fmla="*/ 7499 w 10000"/>
                  <a:gd name="connsiteY1088" fmla="*/ 4417 h 10000"/>
                  <a:gd name="connsiteX1089" fmla="*/ 7515 w 10000"/>
                  <a:gd name="connsiteY1089" fmla="*/ 4414 h 10000"/>
                  <a:gd name="connsiteX1090" fmla="*/ 7565 w 10000"/>
                  <a:gd name="connsiteY1090" fmla="*/ 4385 h 10000"/>
                  <a:gd name="connsiteX1091" fmla="*/ 7579 w 10000"/>
                  <a:gd name="connsiteY1091" fmla="*/ 4346 h 10000"/>
                  <a:gd name="connsiteX1092" fmla="*/ 7582 w 10000"/>
                  <a:gd name="connsiteY1092" fmla="*/ 4317 h 10000"/>
                  <a:gd name="connsiteX1093" fmla="*/ 7590 w 10000"/>
                  <a:gd name="connsiteY1093" fmla="*/ 4301 h 10000"/>
                  <a:gd name="connsiteX1094" fmla="*/ 7612 w 10000"/>
                  <a:gd name="connsiteY1094" fmla="*/ 4271 h 10000"/>
                  <a:gd name="connsiteX1095" fmla="*/ 7623 w 10000"/>
                  <a:gd name="connsiteY1095" fmla="*/ 4262 h 10000"/>
                  <a:gd name="connsiteX1096" fmla="*/ 7634 w 10000"/>
                  <a:gd name="connsiteY1096" fmla="*/ 4245 h 10000"/>
                  <a:gd name="connsiteX1097" fmla="*/ 7645 w 10000"/>
                  <a:gd name="connsiteY1097" fmla="*/ 4265 h 10000"/>
                  <a:gd name="connsiteX1098" fmla="*/ 7670 w 10000"/>
                  <a:gd name="connsiteY1098" fmla="*/ 4284 h 10000"/>
                  <a:gd name="connsiteX1099" fmla="*/ 7701 w 10000"/>
                  <a:gd name="connsiteY1099" fmla="*/ 4275 h 10000"/>
                  <a:gd name="connsiteX1100" fmla="*/ 7717 w 10000"/>
                  <a:gd name="connsiteY1100" fmla="*/ 4275 h 10000"/>
                  <a:gd name="connsiteX1101" fmla="*/ 7740 w 10000"/>
                  <a:gd name="connsiteY1101" fmla="*/ 4284 h 10000"/>
                  <a:gd name="connsiteX1102" fmla="*/ 7767 w 10000"/>
                  <a:gd name="connsiteY1102" fmla="*/ 4284 h 10000"/>
                  <a:gd name="connsiteX1103" fmla="*/ 7895 w 10000"/>
                  <a:gd name="connsiteY1103" fmla="*/ 4207 h 10000"/>
                  <a:gd name="connsiteX1104" fmla="*/ 7895 w 10000"/>
                  <a:gd name="connsiteY1104" fmla="*/ 4187 h 10000"/>
                  <a:gd name="connsiteX1105" fmla="*/ 7895 w 10000"/>
                  <a:gd name="connsiteY1105" fmla="*/ 4171 h 10000"/>
                  <a:gd name="connsiteX1106" fmla="*/ 7903 w 10000"/>
                  <a:gd name="connsiteY1106" fmla="*/ 4148 h 10000"/>
                  <a:gd name="connsiteX1107" fmla="*/ 7917 w 10000"/>
                  <a:gd name="connsiteY1107" fmla="*/ 4158 h 10000"/>
                  <a:gd name="connsiteX1108" fmla="*/ 7967 w 10000"/>
                  <a:gd name="connsiteY1108" fmla="*/ 4203 h 10000"/>
                  <a:gd name="connsiteX1109" fmla="*/ 7994 w 10000"/>
                  <a:gd name="connsiteY1109" fmla="*/ 4203 h 10000"/>
                  <a:gd name="connsiteX1110" fmla="*/ 8064 w 10000"/>
                  <a:gd name="connsiteY1110" fmla="*/ 4242 h 10000"/>
                  <a:gd name="connsiteX1111" fmla="*/ 8083 w 10000"/>
                  <a:gd name="connsiteY1111" fmla="*/ 4245 h 10000"/>
                  <a:gd name="connsiteX1112" fmla="*/ 8105 w 10000"/>
                  <a:gd name="connsiteY1112" fmla="*/ 4226 h 10000"/>
                  <a:gd name="connsiteX1113" fmla="*/ 8136 w 10000"/>
                  <a:gd name="connsiteY1113" fmla="*/ 4187 h 10000"/>
                  <a:gd name="connsiteX1114" fmla="*/ 8161 w 10000"/>
                  <a:gd name="connsiteY1114" fmla="*/ 4168 h 10000"/>
                  <a:gd name="connsiteX1115" fmla="*/ 8172 w 10000"/>
                  <a:gd name="connsiteY1115" fmla="*/ 4161 h 10000"/>
                  <a:gd name="connsiteX1116" fmla="*/ 8208 w 10000"/>
                  <a:gd name="connsiteY1116" fmla="*/ 4168 h 10000"/>
                  <a:gd name="connsiteX1117" fmla="*/ 8235 w 10000"/>
                  <a:gd name="connsiteY1117" fmla="*/ 4168 h 10000"/>
                  <a:gd name="connsiteX1118" fmla="*/ 8258 w 10000"/>
                  <a:gd name="connsiteY1118" fmla="*/ 4152 h 10000"/>
                  <a:gd name="connsiteX1119" fmla="*/ 8283 w 10000"/>
                  <a:gd name="connsiteY1119" fmla="*/ 4152 h 10000"/>
                  <a:gd name="connsiteX1120" fmla="*/ 8299 w 10000"/>
                  <a:gd name="connsiteY1120" fmla="*/ 4132 h 10000"/>
                  <a:gd name="connsiteX1121" fmla="*/ 8316 w 10000"/>
                  <a:gd name="connsiteY1121" fmla="*/ 4113 h 10000"/>
                  <a:gd name="connsiteX1122" fmla="*/ 8330 w 10000"/>
                  <a:gd name="connsiteY1122" fmla="*/ 4084 h 10000"/>
                  <a:gd name="connsiteX1123" fmla="*/ 8341 w 10000"/>
                  <a:gd name="connsiteY1123" fmla="*/ 4058 h 10000"/>
                  <a:gd name="connsiteX1124" fmla="*/ 8349 w 10000"/>
                  <a:gd name="connsiteY1124" fmla="*/ 4064 h 10000"/>
                  <a:gd name="connsiteX1125" fmla="*/ 8366 w 10000"/>
                  <a:gd name="connsiteY1125" fmla="*/ 4067 h 10000"/>
                  <a:gd name="connsiteX1126" fmla="*/ 8374 w 10000"/>
                  <a:gd name="connsiteY1126" fmla="*/ 4084 h 10000"/>
                  <a:gd name="connsiteX1127" fmla="*/ 8402 w 10000"/>
                  <a:gd name="connsiteY1127" fmla="*/ 4054 h 10000"/>
                  <a:gd name="connsiteX1128" fmla="*/ 8427 w 10000"/>
                  <a:gd name="connsiteY1128" fmla="*/ 4028 h 10000"/>
                  <a:gd name="connsiteX1129" fmla="*/ 8438 w 10000"/>
                  <a:gd name="connsiteY1129" fmla="*/ 4025 h 10000"/>
                  <a:gd name="connsiteX1130" fmla="*/ 8468 w 10000"/>
                  <a:gd name="connsiteY1130" fmla="*/ 4006 h 10000"/>
                  <a:gd name="connsiteX1131" fmla="*/ 8485 w 10000"/>
                  <a:gd name="connsiteY1131" fmla="*/ 3999 h 10000"/>
                  <a:gd name="connsiteX1132" fmla="*/ 8493 w 10000"/>
                  <a:gd name="connsiteY1132" fmla="*/ 4025 h 10000"/>
                  <a:gd name="connsiteX1133" fmla="*/ 8515 w 10000"/>
                  <a:gd name="connsiteY1133" fmla="*/ 4028 h 10000"/>
                  <a:gd name="connsiteX1134" fmla="*/ 8543 w 10000"/>
                  <a:gd name="connsiteY1134" fmla="*/ 4009 h 10000"/>
                  <a:gd name="connsiteX1135" fmla="*/ 8551 w 10000"/>
                  <a:gd name="connsiteY1135" fmla="*/ 3990 h 10000"/>
                  <a:gd name="connsiteX1136" fmla="*/ 8582 w 10000"/>
                  <a:gd name="connsiteY1136" fmla="*/ 3977 h 10000"/>
                  <a:gd name="connsiteX1137" fmla="*/ 8596 w 10000"/>
                  <a:gd name="connsiteY1137" fmla="*/ 3977 h 10000"/>
                  <a:gd name="connsiteX1138" fmla="*/ 8607 w 10000"/>
                  <a:gd name="connsiteY1138" fmla="*/ 3980 h 10000"/>
                  <a:gd name="connsiteX1139" fmla="*/ 8645 w 10000"/>
                  <a:gd name="connsiteY1139" fmla="*/ 3970 h 10000"/>
                  <a:gd name="connsiteX1140" fmla="*/ 8654 w 10000"/>
                  <a:gd name="connsiteY1140" fmla="*/ 3951 h 10000"/>
                  <a:gd name="connsiteX1141" fmla="*/ 8670 w 10000"/>
                  <a:gd name="connsiteY1141" fmla="*/ 3935 h 10000"/>
                  <a:gd name="connsiteX1142" fmla="*/ 8695 w 10000"/>
                  <a:gd name="connsiteY1142" fmla="*/ 3935 h 10000"/>
                  <a:gd name="connsiteX1143" fmla="*/ 8704 w 10000"/>
                  <a:gd name="connsiteY1143" fmla="*/ 3951 h 10000"/>
                  <a:gd name="connsiteX1144" fmla="*/ 8717 w 10000"/>
                  <a:gd name="connsiteY1144" fmla="*/ 3964 h 10000"/>
                  <a:gd name="connsiteX1145" fmla="*/ 8751 w 10000"/>
                  <a:gd name="connsiteY1145" fmla="*/ 3951 h 10000"/>
                  <a:gd name="connsiteX1146" fmla="*/ 8776 w 10000"/>
                  <a:gd name="connsiteY1146" fmla="*/ 3935 h 10000"/>
                  <a:gd name="connsiteX1147" fmla="*/ 8798 w 10000"/>
                  <a:gd name="connsiteY1147" fmla="*/ 3925 h 10000"/>
                  <a:gd name="connsiteX1148" fmla="*/ 8806 w 10000"/>
                  <a:gd name="connsiteY1148" fmla="*/ 3892 h 10000"/>
                  <a:gd name="connsiteX1149" fmla="*/ 8814 w 10000"/>
                  <a:gd name="connsiteY1149" fmla="*/ 3876 h 10000"/>
                  <a:gd name="connsiteX1150" fmla="*/ 8839 w 10000"/>
                  <a:gd name="connsiteY1150" fmla="*/ 3873 h 10000"/>
                  <a:gd name="connsiteX1151" fmla="*/ 8842 w 10000"/>
                  <a:gd name="connsiteY1151" fmla="*/ 3876 h 10000"/>
                  <a:gd name="connsiteX1152" fmla="*/ 8856 w 10000"/>
                  <a:gd name="connsiteY1152" fmla="*/ 3863 h 10000"/>
                  <a:gd name="connsiteX1153" fmla="*/ 8856 w 10000"/>
                  <a:gd name="connsiteY1153" fmla="*/ 3841 h 10000"/>
                  <a:gd name="connsiteX1154" fmla="*/ 8870 w 10000"/>
                  <a:gd name="connsiteY1154" fmla="*/ 3821 h 10000"/>
                  <a:gd name="connsiteX1155" fmla="*/ 8903 w 10000"/>
                  <a:gd name="connsiteY1155" fmla="*/ 3802 h 10000"/>
                  <a:gd name="connsiteX1156" fmla="*/ 8914 w 10000"/>
                  <a:gd name="connsiteY1156" fmla="*/ 3782 h 10000"/>
                  <a:gd name="connsiteX1157" fmla="*/ 8939 w 10000"/>
                  <a:gd name="connsiteY1157" fmla="*/ 3782 h 10000"/>
                  <a:gd name="connsiteX1158" fmla="*/ 8961 w 10000"/>
                  <a:gd name="connsiteY1158" fmla="*/ 3779 h 10000"/>
                  <a:gd name="connsiteX1159" fmla="*/ 8983 w 10000"/>
                  <a:gd name="connsiteY1159" fmla="*/ 3760 h 10000"/>
                  <a:gd name="connsiteX1160" fmla="*/ 9003 w 10000"/>
                  <a:gd name="connsiteY1160" fmla="*/ 3763 h 10000"/>
                  <a:gd name="connsiteX1161" fmla="*/ 9019 w 10000"/>
                  <a:gd name="connsiteY1161" fmla="*/ 3779 h 10000"/>
                  <a:gd name="connsiteX1162" fmla="*/ 9050 w 10000"/>
                  <a:gd name="connsiteY1162" fmla="*/ 3812 h 10000"/>
                  <a:gd name="connsiteX1163" fmla="*/ 9080 w 10000"/>
                  <a:gd name="connsiteY1163" fmla="*/ 3831 h 10000"/>
                  <a:gd name="connsiteX1164" fmla="*/ 9097 w 10000"/>
                  <a:gd name="connsiteY1164" fmla="*/ 3867 h 10000"/>
                  <a:gd name="connsiteX1165" fmla="*/ 9114 w 10000"/>
                  <a:gd name="connsiteY1165" fmla="*/ 3902 h 10000"/>
                  <a:gd name="connsiteX1166" fmla="*/ 9122 w 10000"/>
                  <a:gd name="connsiteY1166" fmla="*/ 3935 h 10000"/>
                  <a:gd name="connsiteX1167" fmla="*/ 9125 w 10000"/>
                  <a:gd name="connsiteY1167" fmla="*/ 3964 h 10000"/>
                  <a:gd name="connsiteX1168" fmla="*/ 9130 w 10000"/>
                  <a:gd name="connsiteY1168" fmla="*/ 3999 h 10000"/>
                  <a:gd name="connsiteX1169" fmla="*/ 9130 w 10000"/>
                  <a:gd name="connsiteY1169" fmla="*/ 4054 h 10000"/>
                  <a:gd name="connsiteX1170" fmla="*/ 9155 w 10000"/>
                  <a:gd name="connsiteY1170" fmla="*/ 4093 h 10000"/>
                  <a:gd name="connsiteX1171" fmla="*/ 9169 w 10000"/>
                  <a:gd name="connsiteY1171" fmla="*/ 4090 h 10000"/>
                  <a:gd name="connsiteX1172" fmla="*/ 9211 w 10000"/>
                  <a:gd name="connsiteY1172" fmla="*/ 4077 h 10000"/>
                  <a:gd name="connsiteX1173" fmla="*/ 9244 w 10000"/>
                  <a:gd name="connsiteY1173" fmla="*/ 4077 h 10000"/>
                  <a:gd name="connsiteX1174" fmla="*/ 9252 w 10000"/>
                  <a:gd name="connsiteY1174" fmla="*/ 4103 h 10000"/>
                  <a:gd name="connsiteX1175" fmla="*/ 9258 w 10000"/>
                  <a:gd name="connsiteY1175" fmla="*/ 4148 h 10000"/>
                  <a:gd name="connsiteX1176" fmla="*/ 9269 w 10000"/>
                  <a:gd name="connsiteY1176" fmla="*/ 4158 h 10000"/>
                  <a:gd name="connsiteX1177" fmla="*/ 9294 w 10000"/>
                  <a:gd name="connsiteY1177" fmla="*/ 4158 h 10000"/>
                  <a:gd name="connsiteX1178" fmla="*/ 9319 w 10000"/>
                  <a:gd name="connsiteY1178" fmla="*/ 4168 h 10000"/>
                  <a:gd name="connsiteX1179" fmla="*/ 9346 w 10000"/>
                  <a:gd name="connsiteY1179" fmla="*/ 4190 h 10000"/>
                  <a:gd name="connsiteX1180" fmla="*/ 9357 w 10000"/>
                  <a:gd name="connsiteY1180" fmla="*/ 4168 h 10000"/>
                  <a:gd name="connsiteX1181" fmla="*/ 9371 w 10000"/>
                  <a:gd name="connsiteY1181" fmla="*/ 4132 h 10000"/>
                  <a:gd name="connsiteX1182" fmla="*/ 9391 w 10000"/>
                  <a:gd name="connsiteY1182" fmla="*/ 4113 h 10000"/>
                  <a:gd name="connsiteX1183" fmla="*/ 9407 w 10000"/>
                  <a:gd name="connsiteY1183" fmla="*/ 4103 h 10000"/>
                  <a:gd name="connsiteX1184" fmla="*/ 9435 w 10000"/>
                  <a:gd name="connsiteY1184" fmla="*/ 4100 h 10000"/>
                  <a:gd name="connsiteX1185" fmla="*/ 9460 w 10000"/>
                  <a:gd name="connsiteY1185" fmla="*/ 4084 h 10000"/>
                  <a:gd name="connsiteX1186" fmla="*/ 9485 w 10000"/>
                  <a:gd name="connsiteY1186" fmla="*/ 4067 h 10000"/>
                  <a:gd name="connsiteX1187" fmla="*/ 9496 w 10000"/>
                  <a:gd name="connsiteY1187" fmla="*/ 4054 h 10000"/>
                  <a:gd name="connsiteX1188" fmla="*/ 9526 w 10000"/>
                  <a:gd name="connsiteY1188" fmla="*/ 4048 h 10000"/>
                  <a:gd name="connsiteX1189" fmla="*/ 9557 w 10000"/>
                  <a:gd name="connsiteY1189" fmla="*/ 4038 h 10000"/>
                  <a:gd name="connsiteX1190" fmla="*/ 9584 w 10000"/>
                  <a:gd name="connsiteY1190" fmla="*/ 4019 h 10000"/>
                  <a:gd name="connsiteX1191" fmla="*/ 9623 w 10000"/>
                  <a:gd name="connsiteY1191" fmla="*/ 4016 h 10000"/>
                  <a:gd name="connsiteX1192" fmla="*/ 9648 w 10000"/>
                  <a:gd name="connsiteY1192" fmla="*/ 4009 h 10000"/>
                  <a:gd name="connsiteX1193" fmla="*/ 9673 w 10000"/>
                  <a:gd name="connsiteY1193" fmla="*/ 4019 h 10000"/>
                  <a:gd name="connsiteX1194" fmla="*/ 9712 w 10000"/>
                  <a:gd name="connsiteY1194" fmla="*/ 4038 h 10000"/>
                  <a:gd name="connsiteX1195" fmla="*/ 9742 w 10000"/>
                  <a:gd name="connsiteY1195" fmla="*/ 4074 h 10000"/>
                  <a:gd name="connsiteX1196" fmla="*/ 9776 w 10000"/>
                  <a:gd name="connsiteY1196" fmla="*/ 4093 h 10000"/>
                  <a:gd name="connsiteX1197" fmla="*/ 9814 w 10000"/>
                  <a:gd name="connsiteY1197" fmla="*/ 4109 h 10000"/>
                  <a:gd name="connsiteX1198" fmla="*/ 9859 w 10000"/>
                  <a:gd name="connsiteY1198" fmla="*/ 4119 h 10000"/>
                  <a:gd name="connsiteX1199" fmla="*/ 9898 w 10000"/>
                  <a:gd name="connsiteY1199" fmla="*/ 4122 h 10000"/>
                  <a:gd name="connsiteX1200" fmla="*/ 9931 w 10000"/>
                  <a:gd name="connsiteY1200" fmla="*/ 4109 h 10000"/>
                  <a:gd name="connsiteX1201" fmla="*/ 9956 w 10000"/>
                  <a:gd name="connsiteY1201" fmla="*/ 4100 h 10000"/>
                  <a:gd name="connsiteX1202" fmla="*/ 9981 w 10000"/>
                  <a:gd name="connsiteY1202" fmla="*/ 4067 h 10000"/>
                  <a:gd name="connsiteX1203" fmla="*/ 9994 w 10000"/>
                  <a:gd name="connsiteY1203" fmla="*/ 4035 h 10000"/>
                  <a:gd name="connsiteX1204" fmla="*/ 10000 w 10000"/>
                  <a:gd name="connsiteY1204" fmla="*/ 3996 h 10000"/>
                  <a:gd name="connsiteX1205" fmla="*/ 9994 w 10000"/>
                  <a:gd name="connsiteY1205" fmla="*/ 3941 h 10000"/>
                  <a:gd name="connsiteX1206" fmla="*/ 9986 w 10000"/>
                  <a:gd name="connsiteY1206" fmla="*/ 3905 h 10000"/>
                  <a:gd name="connsiteX1207" fmla="*/ 9981 w 10000"/>
                  <a:gd name="connsiteY1207" fmla="*/ 3857 h 10000"/>
                  <a:gd name="connsiteX1208" fmla="*/ 9989 w 10000"/>
                  <a:gd name="connsiteY1208" fmla="*/ 3837 h 10000"/>
                  <a:gd name="connsiteX1209" fmla="*/ 9989 w 10000"/>
                  <a:gd name="connsiteY1209" fmla="*/ 3812 h 10000"/>
                  <a:gd name="connsiteX1210" fmla="*/ 9981 w 10000"/>
                  <a:gd name="connsiteY1210" fmla="*/ 3792 h 10000"/>
                  <a:gd name="connsiteX1211" fmla="*/ 9970 w 10000"/>
                  <a:gd name="connsiteY1211" fmla="*/ 3763 h 10000"/>
                  <a:gd name="connsiteX1212" fmla="*/ 9945 w 10000"/>
                  <a:gd name="connsiteY1212" fmla="*/ 3705 h 10000"/>
                  <a:gd name="connsiteX1213" fmla="*/ 9931 w 10000"/>
                  <a:gd name="connsiteY1213" fmla="*/ 3659 h 10000"/>
                  <a:gd name="connsiteX1214" fmla="*/ 9903 w 10000"/>
                  <a:gd name="connsiteY1214" fmla="*/ 3640 h 10000"/>
                  <a:gd name="connsiteX1215" fmla="*/ 9881 w 10000"/>
                  <a:gd name="connsiteY1215" fmla="*/ 3620 h 10000"/>
                  <a:gd name="connsiteX1216" fmla="*/ 9856 w 10000"/>
                  <a:gd name="connsiteY1216" fmla="*/ 3595 h 10000"/>
                  <a:gd name="connsiteX1217" fmla="*/ 9817 w 10000"/>
                  <a:gd name="connsiteY1217" fmla="*/ 3562 h 10000"/>
                  <a:gd name="connsiteX1218" fmla="*/ 9795 w 10000"/>
                  <a:gd name="connsiteY1218" fmla="*/ 3546 h 10000"/>
                  <a:gd name="connsiteX1219" fmla="*/ 9778 w 10000"/>
                  <a:gd name="connsiteY1219" fmla="*/ 3527 h 10000"/>
                  <a:gd name="connsiteX1220" fmla="*/ 9745 w 10000"/>
                  <a:gd name="connsiteY1220" fmla="*/ 3501 h 10000"/>
                  <a:gd name="connsiteX1221" fmla="*/ 9726 w 10000"/>
                  <a:gd name="connsiteY1221" fmla="*/ 3488 h 10000"/>
                  <a:gd name="connsiteX1222" fmla="*/ 9704 w 10000"/>
                  <a:gd name="connsiteY1222" fmla="*/ 3472 h 10000"/>
                  <a:gd name="connsiteX1223" fmla="*/ 9695 w 10000"/>
                  <a:gd name="connsiteY1223" fmla="*/ 3468 h 10000"/>
                  <a:gd name="connsiteX1224" fmla="*/ 9690 w 10000"/>
                  <a:gd name="connsiteY1224" fmla="*/ 3459 h 10000"/>
                  <a:gd name="connsiteX1225" fmla="*/ 9673 w 10000"/>
                  <a:gd name="connsiteY1225" fmla="*/ 3449 h 10000"/>
                  <a:gd name="connsiteX1226" fmla="*/ 9665 w 10000"/>
                  <a:gd name="connsiteY1226" fmla="*/ 3442 h 10000"/>
                  <a:gd name="connsiteX1227" fmla="*/ 9654 w 10000"/>
                  <a:gd name="connsiteY1227" fmla="*/ 3449 h 10000"/>
                  <a:gd name="connsiteX1228" fmla="*/ 9521 w 10000"/>
                  <a:gd name="connsiteY1228" fmla="*/ 3394 h 10000"/>
                  <a:gd name="connsiteX1229" fmla="*/ 9510 w 10000"/>
                  <a:gd name="connsiteY1229" fmla="*/ 3368 h 10000"/>
                  <a:gd name="connsiteX1230" fmla="*/ 9496 w 10000"/>
                  <a:gd name="connsiteY1230" fmla="*/ 3287 h 10000"/>
                  <a:gd name="connsiteX1231" fmla="*/ 9488 w 10000"/>
                  <a:gd name="connsiteY1231" fmla="*/ 3216 h 10000"/>
                  <a:gd name="connsiteX1232" fmla="*/ 9493 w 10000"/>
                  <a:gd name="connsiteY1232" fmla="*/ 3174 h 10000"/>
                  <a:gd name="connsiteX1233" fmla="*/ 9501 w 10000"/>
                  <a:gd name="connsiteY1233" fmla="*/ 3128 h 10000"/>
                  <a:gd name="connsiteX1234" fmla="*/ 9488 w 10000"/>
                  <a:gd name="connsiteY1234" fmla="*/ 3025 h 10000"/>
                  <a:gd name="connsiteX1235" fmla="*/ 9446 w 10000"/>
                  <a:gd name="connsiteY1235" fmla="*/ 2931 h 10000"/>
                  <a:gd name="connsiteX1236" fmla="*/ 9382 w 10000"/>
                  <a:gd name="connsiteY1236" fmla="*/ 2837 h 10000"/>
                  <a:gd name="connsiteX1237" fmla="*/ 9316 w 10000"/>
                  <a:gd name="connsiteY1237" fmla="*/ 2753 h 10000"/>
                  <a:gd name="connsiteX1238" fmla="*/ 9294 w 10000"/>
                  <a:gd name="connsiteY1238" fmla="*/ 2655 h 10000"/>
                  <a:gd name="connsiteX1239" fmla="*/ 9213 w 10000"/>
                  <a:gd name="connsiteY1239" fmla="*/ 2328 h 10000"/>
                  <a:gd name="connsiteX1240" fmla="*/ 9172 w 10000"/>
                  <a:gd name="connsiteY1240" fmla="*/ 2286 h 10000"/>
                  <a:gd name="connsiteX1241" fmla="*/ 9019 w 10000"/>
                  <a:gd name="connsiteY1241" fmla="*/ 2082 h 10000"/>
                  <a:gd name="connsiteX1242" fmla="*/ 8906 w 10000"/>
                  <a:gd name="connsiteY1242" fmla="*/ 1946 h 10000"/>
                  <a:gd name="connsiteX1243" fmla="*/ 8801 w 10000"/>
                  <a:gd name="connsiteY1243" fmla="*/ 1778 h 10000"/>
                  <a:gd name="connsiteX1244" fmla="*/ 8806 w 10000"/>
                  <a:gd name="connsiteY1244" fmla="*/ 1713 h 10000"/>
                  <a:gd name="connsiteX1245" fmla="*/ 8809 w 10000"/>
                  <a:gd name="connsiteY1245" fmla="*/ 1703 h 10000"/>
                  <a:gd name="connsiteX1246" fmla="*/ 8817 w 10000"/>
                  <a:gd name="connsiteY1246" fmla="*/ 1713 h 10000"/>
                  <a:gd name="connsiteX1247" fmla="*/ 8834 w 10000"/>
                  <a:gd name="connsiteY1247" fmla="*/ 1729 h 10000"/>
                  <a:gd name="connsiteX1248" fmla="*/ 8839 w 10000"/>
                  <a:gd name="connsiteY1248" fmla="*/ 1729 h 10000"/>
                  <a:gd name="connsiteX1249" fmla="*/ 8848 w 10000"/>
                  <a:gd name="connsiteY1249" fmla="*/ 1723 h 10000"/>
                  <a:gd name="connsiteX1250" fmla="*/ 8850 w 10000"/>
                  <a:gd name="connsiteY1250" fmla="*/ 1703 h 10000"/>
                  <a:gd name="connsiteX1251" fmla="*/ 8850 w 10000"/>
                  <a:gd name="connsiteY1251" fmla="*/ 1684 h 10000"/>
                  <a:gd name="connsiteX1252" fmla="*/ 8850 w 10000"/>
                  <a:gd name="connsiteY1252" fmla="*/ 1648 h 10000"/>
                  <a:gd name="connsiteX1253" fmla="*/ 8881 w 10000"/>
                  <a:gd name="connsiteY1253" fmla="*/ 1571 h 10000"/>
                  <a:gd name="connsiteX1254" fmla="*/ 8895 w 10000"/>
                  <a:gd name="connsiteY1254" fmla="*/ 1541 h 10000"/>
                  <a:gd name="connsiteX1255" fmla="*/ 8895 w 10000"/>
                  <a:gd name="connsiteY1255" fmla="*/ 1525 h 10000"/>
                  <a:gd name="connsiteX1256" fmla="*/ 8881 w 10000"/>
                  <a:gd name="connsiteY1256" fmla="*/ 1516 h 10000"/>
                  <a:gd name="connsiteX1257" fmla="*/ 8864 w 10000"/>
                  <a:gd name="connsiteY1257" fmla="*/ 1522 h 10000"/>
                  <a:gd name="connsiteX1258" fmla="*/ 8850 w 10000"/>
                  <a:gd name="connsiteY1258" fmla="*/ 1535 h 10000"/>
                  <a:gd name="connsiteX1259" fmla="*/ 8834 w 10000"/>
                  <a:gd name="connsiteY1259" fmla="*/ 1571 h 10000"/>
                  <a:gd name="connsiteX1260" fmla="*/ 8825 w 10000"/>
                  <a:gd name="connsiteY1260" fmla="*/ 1587 h 10000"/>
                  <a:gd name="connsiteX1261" fmla="*/ 8776 w 10000"/>
                  <a:gd name="connsiteY1261" fmla="*/ 1571 h 10000"/>
                  <a:gd name="connsiteX1262" fmla="*/ 8745 w 10000"/>
                  <a:gd name="connsiteY1262" fmla="*/ 1580 h 10000"/>
                  <a:gd name="connsiteX1263" fmla="*/ 8720 w 10000"/>
                  <a:gd name="connsiteY1263" fmla="*/ 1587 h 10000"/>
                  <a:gd name="connsiteX1264" fmla="*/ 8709 w 10000"/>
                  <a:gd name="connsiteY1264" fmla="*/ 1609 h 10000"/>
                  <a:gd name="connsiteX1265" fmla="*/ 8693 w 10000"/>
                  <a:gd name="connsiteY1265" fmla="*/ 1616 h 10000"/>
                  <a:gd name="connsiteX1266" fmla="*/ 8684 w 10000"/>
                  <a:gd name="connsiteY1266" fmla="*/ 1639 h 10000"/>
                  <a:gd name="connsiteX1267" fmla="*/ 8684 w 10000"/>
                  <a:gd name="connsiteY1267" fmla="*/ 1658 h 10000"/>
                  <a:gd name="connsiteX1268" fmla="*/ 8665 w 10000"/>
                  <a:gd name="connsiteY1268" fmla="*/ 1655 h 10000"/>
                  <a:gd name="connsiteX1269" fmla="*/ 8665 w 10000"/>
                  <a:gd name="connsiteY1269" fmla="*/ 1645 h 10000"/>
                  <a:gd name="connsiteX1270" fmla="*/ 8665 w 10000"/>
                  <a:gd name="connsiteY1270" fmla="*/ 1626 h 10000"/>
                  <a:gd name="connsiteX1271" fmla="*/ 8676 w 10000"/>
                  <a:gd name="connsiteY1271" fmla="*/ 1609 h 10000"/>
                  <a:gd name="connsiteX1272" fmla="*/ 8679 w 10000"/>
                  <a:gd name="connsiteY1272" fmla="*/ 1597 h 10000"/>
                  <a:gd name="connsiteX1273" fmla="*/ 8687 w 10000"/>
                  <a:gd name="connsiteY1273" fmla="*/ 1577 h 10000"/>
                  <a:gd name="connsiteX1274" fmla="*/ 8695 w 10000"/>
                  <a:gd name="connsiteY1274" fmla="*/ 1554 h 10000"/>
                  <a:gd name="connsiteX1275" fmla="*/ 8709 w 10000"/>
                  <a:gd name="connsiteY1275" fmla="*/ 1532 h 10000"/>
                  <a:gd name="connsiteX1276" fmla="*/ 8704 w 10000"/>
                  <a:gd name="connsiteY1276" fmla="*/ 1512 h 10000"/>
                  <a:gd name="connsiteX1277" fmla="*/ 8695 w 10000"/>
                  <a:gd name="connsiteY1277" fmla="*/ 1503 h 10000"/>
                  <a:gd name="connsiteX1278" fmla="*/ 8684 w 10000"/>
                  <a:gd name="connsiteY1278" fmla="*/ 1503 h 10000"/>
                  <a:gd name="connsiteX1279" fmla="*/ 8670 w 10000"/>
                  <a:gd name="connsiteY1279" fmla="*/ 1525 h 10000"/>
                  <a:gd name="connsiteX1280" fmla="*/ 8665 w 10000"/>
                  <a:gd name="connsiteY1280" fmla="*/ 1545 h 10000"/>
                  <a:gd name="connsiteX1281" fmla="*/ 8654 w 10000"/>
                  <a:gd name="connsiteY1281" fmla="*/ 1567 h 10000"/>
                  <a:gd name="connsiteX1282" fmla="*/ 8648 w 10000"/>
                  <a:gd name="connsiteY1282" fmla="*/ 1587 h 10000"/>
                  <a:gd name="connsiteX1283" fmla="*/ 8640 w 10000"/>
                  <a:gd name="connsiteY1283" fmla="*/ 1629 h 10000"/>
                  <a:gd name="connsiteX1284" fmla="*/ 8620 w 10000"/>
                  <a:gd name="connsiteY1284" fmla="*/ 1635 h 10000"/>
                  <a:gd name="connsiteX1285" fmla="*/ 8612 w 10000"/>
                  <a:gd name="connsiteY1285" fmla="*/ 1635 h 10000"/>
                  <a:gd name="connsiteX1286" fmla="*/ 8604 w 10000"/>
                  <a:gd name="connsiteY1286" fmla="*/ 1626 h 10000"/>
                  <a:gd name="connsiteX1287" fmla="*/ 8596 w 10000"/>
                  <a:gd name="connsiteY1287" fmla="*/ 1616 h 10000"/>
                  <a:gd name="connsiteX1288" fmla="*/ 8596 w 10000"/>
                  <a:gd name="connsiteY1288" fmla="*/ 1580 h 10000"/>
                  <a:gd name="connsiteX1289" fmla="*/ 8587 w 10000"/>
                  <a:gd name="connsiteY1289" fmla="*/ 1545 h 10000"/>
                  <a:gd name="connsiteX1290" fmla="*/ 8565 w 10000"/>
                  <a:gd name="connsiteY1290" fmla="*/ 1516 h 10000"/>
                  <a:gd name="connsiteX1291" fmla="*/ 8543 w 10000"/>
                  <a:gd name="connsiteY1291" fmla="*/ 1512 h 10000"/>
                  <a:gd name="connsiteX1292" fmla="*/ 8518 w 10000"/>
                  <a:gd name="connsiteY1292" fmla="*/ 1532 h 10000"/>
                  <a:gd name="connsiteX1293" fmla="*/ 8476 w 10000"/>
                  <a:gd name="connsiteY1293" fmla="*/ 1567 h 10000"/>
                  <a:gd name="connsiteX1294" fmla="*/ 8454 w 10000"/>
                  <a:gd name="connsiteY1294" fmla="*/ 1551 h 10000"/>
                  <a:gd name="connsiteX1295" fmla="*/ 8402 w 10000"/>
                  <a:gd name="connsiteY1295" fmla="*/ 1493 h 10000"/>
                  <a:gd name="connsiteX1296" fmla="*/ 8371 w 10000"/>
                  <a:gd name="connsiteY1296" fmla="*/ 1428 h 10000"/>
                  <a:gd name="connsiteX1297" fmla="*/ 8072 w 10000"/>
                  <a:gd name="connsiteY1297" fmla="*/ 1422 h 10000"/>
                  <a:gd name="connsiteX1298" fmla="*/ 7823 w 10000"/>
                  <a:gd name="connsiteY1298" fmla="*/ 1279 h 10000"/>
                  <a:gd name="connsiteX1299" fmla="*/ 7587 w 10000"/>
                  <a:gd name="connsiteY1299" fmla="*/ 1133 h 10000"/>
                  <a:gd name="connsiteX1300" fmla="*/ 7526 w 10000"/>
                  <a:gd name="connsiteY1300" fmla="*/ 1098 h 10000"/>
                  <a:gd name="connsiteX1301" fmla="*/ 7346 w 10000"/>
                  <a:gd name="connsiteY1301" fmla="*/ 991 h 10000"/>
                  <a:gd name="connsiteX1302" fmla="*/ 7321 w 10000"/>
                  <a:gd name="connsiteY1302" fmla="*/ 959 h 10000"/>
                  <a:gd name="connsiteX1303" fmla="*/ 7307 w 10000"/>
                  <a:gd name="connsiteY1303" fmla="*/ 871 h 10000"/>
                  <a:gd name="connsiteX1304" fmla="*/ 7224 w 10000"/>
                  <a:gd name="connsiteY1304" fmla="*/ 816 h 10000"/>
                  <a:gd name="connsiteX1305" fmla="*/ 7147 w 10000"/>
                  <a:gd name="connsiteY1305" fmla="*/ 787 h 10000"/>
                  <a:gd name="connsiteX1306" fmla="*/ 7080 w 10000"/>
                  <a:gd name="connsiteY1306" fmla="*/ 742 h 10000"/>
                  <a:gd name="connsiteX1307" fmla="*/ 7069 w 10000"/>
                  <a:gd name="connsiteY1307" fmla="*/ 767 h 10000"/>
                  <a:gd name="connsiteX1308" fmla="*/ 7033 w 10000"/>
                  <a:gd name="connsiteY1308" fmla="*/ 787 h 10000"/>
                  <a:gd name="connsiteX1309" fmla="*/ 6820 w 10000"/>
                  <a:gd name="connsiteY1309" fmla="*/ 878 h 10000"/>
                  <a:gd name="connsiteX1310" fmla="*/ 6726 w 10000"/>
                  <a:gd name="connsiteY1310" fmla="*/ 897 h 10000"/>
                  <a:gd name="connsiteX1311" fmla="*/ 6626 w 10000"/>
                  <a:gd name="connsiteY1311" fmla="*/ 955 h 10000"/>
                  <a:gd name="connsiteX1312" fmla="*/ 6582 w 10000"/>
                  <a:gd name="connsiteY1312" fmla="*/ 946 h 10000"/>
                  <a:gd name="connsiteX1313" fmla="*/ 6571 w 10000"/>
                  <a:gd name="connsiteY1313" fmla="*/ 955 h 10000"/>
                  <a:gd name="connsiteX1314" fmla="*/ 6507 w 10000"/>
                  <a:gd name="connsiteY1314" fmla="*/ 975 h 10000"/>
                  <a:gd name="connsiteX1315" fmla="*/ 6485 w 10000"/>
                  <a:gd name="connsiteY1315" fmla="*/ 975 h 10000"/>
                  <a:gd name="connsiteX1316" fmla="*/ 6476 w 10000"/>
                  <a:gd name="connsiteY1316" fmla="*/ 965 h 10000"/>
                  <a:gd name="connsiteX1317" fmla="*/ 6474 w 10000"/>
                  <a:gd name="connsiteY1317" fmla="*/ 936 h 10000"/>
                  <a:gd name="connsiteX1318" fmla="*/ 6452 w 10000"/>
                  <a:gd name="connsiteY1318" fmla="*/ 887 h 10000"/>
                  <a:gd name="connsiteX1319" fmla="*/ 6352 w 10000"/>
                  <a:gd name="connsiteY1319" fmla="*/ 767 h 10000"/>
                  <a:gd name="connsiteX1320" fmla="*/ 6313 w 10000"/>
                  <a:gd name="connsiteY1320" fmla="*/ 732 h 10000"/>
                  <a:gd name="connsiteX1321" fmla="*/ 6296 w 10000"/>
                  <a:gd name="connsiteY1321" fmla="*/ 690 h 10000"/>
                  <a:gd name="connsiteX1322" fmla="*/ 6271 w 10000"/>
                  <a:gd name="connsiteY1322" fmla="*/ 664 h 10000"/>
                  <a:gd name="connsiteX1323" fmla="*/ 6266 w 10000"/>
                  <a:gd name="connsiteY1323" fmla="*/ 654 h 10000"/>
                  <a:gd name="connsiteX1324" fmla="*/ 6111 w 10000"/>
                  <a:gd name="connsiteY1324" fmla="*/ 398 h 10000"/>
                  <a:gd name="connsiteX1325" fmla="*/ 5903 w 10000"/>
                  <a:gd name="connsiteY1325" fmla="*/ 408 h 10000"/>
                  <a:gd name="connsiteX1326" fmla="*/ 5837 w 10000"/>
                  <a:gd name="connsiteY1326" fmla="*/ 427 h 10000"/>
                  <a:gd name="connsiteX1327" fmla="*/ 5756 w 10000"/>
                  <a:gd name="connsiteY1327" fmla="*/ 453 h 10000"/>
                  <a:gd name="connsiteX1328" fmla="*/ 5681 w 10000"/>
                  <a:gd name="connsiteY1328" fmla="*/ 453 h 10000"/>
                  <a:gd name="connsiteX1329" fmla="*/ 5609 w 10000"/>
                  <a:gd name="connsiteY1329" fmla="*/ 447 h 10000"/>
                  <a:gd name="connsiteX1330" fmla="*/ 5554 w 10000"/>
                  <a:gd name="connsiteY1330" fmla="*/ 304 h 10000"/>
                  <a:gd name="connsiteX1331" fmla="*/ 5529 w 10000"/>
                  <a:gd name="connsiteY1331" fmla="*/ 301 h 10000"/>
                  <a:gd name="connsiteX1332" fmla="*/ 5393 w 10000"/>
                  <a:gd name="connsiteY1332" fmla="*/ 256 h 10000"/>
                  <a:gd name="connsiteX1333" fmla="*/ 5366 w 10000"/>
                  <a:gd name="connsiteY1333" fmla="*/ 220 h 10000"/>
                  <a:gd name="connsiteX1334" fmla="*/ 5249 w 10000"/>
                  <a:gd name="connsiteY1334" fmla="*/ 155 h 10000"/>
                  <a:gd name="connsiteX1335" fmla="*/ 5141 w 10000"/>
                  <a:gd name="connsiteY1335" fmla="*/ 52 h 10000"/>
                  <a:gd name="connsiteX1336" fmla="*/ 5116 w 10000"/>
                  <a:gd name="connsiteY1336" fmla="*/ 3 h 10000"/>
                  <a:gd name="connsiteX1337" fmla="*/ 5061 w 10000"/>
                  <a:gd name="connsiteY1337" fmla="*/ 0 h 10000"/>
                  <a:gd name="connsiteX1338" fmla="*/ 5036 w 10000"/>
                  <a:gd name="connsiteY1338" fmla="*/ 32 h 10000"/>
                  <a:gd name="connsiteX1339" fmla="*/ 4942 w 10000"/>
                  <a:gd name="connsiteY1339" fmla="*/ 133 h 10000"/>
                  <a:gd name="connsiteX1340" fmla="*/ 4900 w 10000"/>
                  <a:gd name="connsiteY1340" fmla="*/ 217 h 10000"/>
                  <a:gd name="connsiteX1341" fmla="*/ 4861 w 10000"/>
                  <a:gd name="connsiteY1341" fmla="*/ 198 h 10000"/>
                  <a:gd name="connsiteX1342" fmla="*/ 4795 w 10000"/>
                  <a:gd name="connsiteY1342" fmla="*/ 68 h 10000"/>
                  <a:gd name="connsiteX1343" fmla="*/ 4778 w 10000"/>
                  <a:gd name="connsiteY1343" fmla="*/ 62 h 10000"/>
                  <a:gd name="connsiteX1344" fmla="*/ 4765 w 10000"/>
                  <a:gd name="connsiteY1344" fmla="*/ 62 h 10000"/>
                  <a:gd name="connsiteX1345" fmla="*/ 4748 w 10000"/>
                  <a:gd name="connsiteY1345" fmla="*/ 68 h 10000"/>
                  <a:gd name="connsiteX1346" fmla="*/ 4673 w 10000"/>
                  <a:gd name="connsiteY1346" fmla="*/ 136 h 10000"/>
                  <a:gd name="connsiteX1347" fmla="*/ 4632 w 10000"/>
                  <a:gd name="connsiteY1347" fmla="*/ 201 h 10000"/>
                  <a:gd name="connsiteX1348" fmla="*/ 4623 w 10000"/>
                  <a:gd name="connsiteY1348" fmla="*/ 210 h 10000"/>
                  <a:gd name="connsiteX1349" fmla="*/ 4579 w 10000"/>
                  <a:gd name="connsiteY1349" fmla="*/ 220 h 10000"/>
                  <a:gd name="connsiteX1350" fmla="*/ 4479 w 10000"/>
                  <a:gd name="connsiteY1350" fmla="*/ 198 h 10000"/>
                  <a:gd name="connsiteX1351" fmla="*/ 4402 w 10000"/>
                  <a:gd name="connsiteY1351" fmla="*/ 165 h 10000"/>
                  <a:gd name="connsiteX1352" fmla="*/ 4374 w 10000"/>
                  <a:gd name="connsiteY1352" fmla="*/ 165 h 10000"/>
                  <a:gd name="connsiteX1353" fmla="*/ 4335 w 10000"/>
                  <a:gd name="connsiteY1353" fmla="*/ 172 h 10000"/>
                  <a:gd name="connsiteX1354" fmla="*/ 4302 w 10000"/>
                  <a:gd name="connsiteY1354" fmla="*/ 188 h 10000"/>
                  <a:gd name="connsiteX1355" fmla="*/ 4271 w 10000"/>
                  <a:gd name="connsiteY1355" fmla="*/ 220 h 10000"/>
                  <a:gd name="connsiteX1356" fmla="*/ 4238 w 10000"/>
                  <a:gd name="connsiteY1356" fmla="*/ 240 h 10000"/>
                  <a:gd name="connsiteX1357" fmla="*/ 4324 w 10000"/>
                  <a:gd name="connsiteY1357" fmla="*/ 1289 h 10000"/>
                  <a:gd name="connsiteX1358" fmla="*/ 3521 w 10000"/>
                  <a:gd name="connsiteY1358" fmla="*/ 7730 h 10000"/>
                  <a:gd name="connsiteX1359" fmla="*/ 3554 w 10000"/>
                  <a:gd name="connsiteY1359" fmla="*/ 7740 h 10000"/>
                  <a:gd name="connsiteX1360" fmla="*/ 3560 w 10000"/>
                  <a:gd name="connsiteY1360" fmla="*/ 7749 h 10000"/>
                  <a:gd name="connsiteX1361" fmla="*/ 3562 w 10000"/>
                  <a:gd name="connsiteY1361" fmla="*/ 7759 h 10000"/>
                  <a:gd name="connsiteX1362" fmla="*/ 3573 w 10000"/>
                  <a:gd name="connsiteY1362" fmla="*/ 7766 h 10000"/>
                  <a:gd name="connsiteX1363" fmla="*/ 3584 w 10000"/>
                  <a:gd name="connsiteY1363" fmla="*/ 7759 h 10000"/>
                  <a:gd name="connsiteX1364" fmla="*/ 3598 w 10000"/>
                  <a:gd name="connsiteY1364" fmla="*/ 7743 h 10000"/>
                  <a:gd name="connsiteX1365" fmla="*/ 3609 w 10000"/>
                  <a:gd name="connsiteY1365" fmla="*/ 7756 h 10000"/>
                  <a:gd name="connsiteX1366" fmla="*/ 3623 w 10000"/>
                  <a:gd name="connsiteY1366" fmla="*/ 7733 h 10000"/>
                  <a:gd name="connsiteX1367" fmla="*/ 3632 w 10000"/>
                  <a:gd name="connsiteY1367" fmla="*/ 7730 h 10000"/>
                  <a:gd name="connsiteX1368" fmla="*/ 3634 w 10000"/>
                  <a:gd name="connsiteY1368" fmla="*/ 7730 h 10000"/>
                  <a:gd name="connsiteX1369" fmla="*/ 3643 w 10000"/>
                  <a:gd name="connsiteY1369" fmla="*/ 7730 h 10000"/>
                  <a:gd name="connsiteX1370" fmla="*/ 3657 w 10000"/>
                  <a:gd name="connsiteY1370" fmla="*/ 7733 h 10000"/>
                  <a:gd name="connsiteX1371" fmla="*/ 3670 w 10000"/>
                  <a:gd name="connsiteY1371" fmla="*/ 7730 h 10000"/>
                  <a:gd name="connsiteX1372" fmla="*/ 3687 w 10000"/>
                  <a:gd name="connsiteY1372" fmla="*/ 7730 h 10000"/>
                  <a:gd name="connsiteX1373" fmla="*/ 3690 w 10000"/>
                  <a:gd name="connsiteY1373" fmla="*/ 7730 h 10000"/>
                  <a:gd name="connsiteX1374" fmla="*/ 3704 w 10000"/>
                  <a:gd name="connsiteY1374" fmla="*/ 7740 h 10000"/>
                  <a:gd name="connsiteX1375" fmla="*/ 3712 w 10000"/>
                  <a:gd name="connsiteY1375" fmla="*/ 7743 h 10000"/>
                  <a:gd name="connsiteX1376" fmla="*/ 3723 w 10000"/>
                  <a:gd name="connsiteY1376" fmla="*/ 7749 h 10000"/>
                  <a:gd name="connsiteX1377" fmla="*/ 3729 w 10000"/>
                  <a:gd name="connsiteY1377" fmla="*/ 7749 h 10000"/>
                  <a:gd name="connsiteX1378" fmla="*/ 3729 w 10000"/>
                  <a:gd name="connsiteY1378" fmla="*/ 7743 h 10000"/>
                  <a:gd name="connsiteX1379" fmla="*/ 3745 w 10000"/>
                  <a:gd name="connsiteY1379" fmla="*/ 7740 h 10000"/>
                  <a:gd name="connsiteX1380" fmla="*/ 3753 w 10000"/>
                  <a:gd name="connsiteY1380" fmla="*/ 7730 h 10000"/>
                  <a:gd name="connsiteX1381" fmla="*/ 3762 w 10000"/>
                  <a:gd name="connsiteY1381" fmla="*/ 7720 h 10000"/>
                  <a:gd name="connsiteX1382" fmla="*/ 3776 w 10000"/>
                  <a:gd name="connsiteY1382" fmla="*/ 7710 h 10000"/>
                  <a:gd name="connsiteX1383" fmla="*/ 3784 w 10000"/>
                  <a:gd name="connsiteY1383" fmla="*/ 7701 h 10000"/>
                  <a:gd name="connsiteX1384" fmla="*/ 3792 w 10000"/>
                  <a:gd name="connsiteY1384" fmla="*/ 7694 h 10000"/>
                  <a:gd name="connsiteX1385" fmla="*/ 3801 w 10000"/>
                  <a:gd name="connsiteY1385" fmla="*/ 7685 h 10000"/>
                  <a:gd name="connsiteX1386" fmla="*/ 3803 w 10000"/>
                  <a:gd name="connsiteY1386" fmla="*/ 7685 h 10000"/>
                  <a:gd name="connsiteX1387" fmla="*/ 3809 w 10000"/>
                  <a:gd name="connsiteY1387" fmla="*/ 7685 h 10000"/>
                  <a:gd name="connsiteX1388" fmla="*/ 3817 w 10000"/>
                  <a:gd name="connsiteY1388" fmla="*/ 7691 h 10000"/>
                  <a:gd name="connsiteX1389" fmla="*/ 3778 w 10000"/>
                  <a:gd name="connsiteY1389" fmla="*/ 7756 h 10000"/>
                  <a:gd name="connsiteX1390" fmla="*/ 3762 w 10000"/>
                  <a:gd name="connsiteY1390" fmla="*/ 7775 h 10000"/>
                  <a:gd name="connsiteX1391" fmla="*/ 3748 w 10000"/>
                  <a:gd name="connsiteY1391" fmla="*/ 7775 h 10000"/>
                  <a:gd name="connsiteX1392" fmla="*/ 3737 w 10000"/>
                  <a:gd name="connsiteY1392" fmla="*/ 7778 h 10000"/>
                  <a:gd name="connsiteX1393" fmla="*/ 3723 w 10000"/>
                  <a:gd name="connsiteY1393" fmla="*/ 7778 h 10000"/>
                  <a:gd name="connsiteX1394" fmla="*/ 3720 w 10000"/>
                  <a:gd name="connsiteY1394" fmla="*/ 7785 h 10000"/>
                  <a:gd name="connsiteX1395" fmla="*/ 3712 w 10000"/>
                  <a:gd name="connsiteY1395" fmla="*/ 8005 h 10000"/>
                  <a:gd name="connsiteX1396" fmla="*/ 3706 w 10000"/>
                  <a:gd name="connsiteY1396" fmla="*/ 8021 h 10000"/>
                  <a:gd name="connsiteX1397" fmla="*/ 3712 w 10000"/>
                  <a:gd name="connsiteY1397" fmla="*/ 8044 h 10000"/>
                  <a:gd name="connsiteX1398" fmla="*/ 3712 w 10000"/>
                  <a:gd name="connsiteY1398" fmla="*/ 8051 h 10000"/>
                  <a:gd name="connsiteX1399" fmla="*/ 3729 w 10000"/>
                  <a:gd name="connsiteY1399" fmla="*/ 8060 h 10000"/>
                  <a:gd name="connsiteX1400" fmla="*/ 3767 w 10000"/>
                  <a:gd name="connsiteY1400" fmla="*/ 8106 h 10000"/>
                  <a:gd name="connsiteX1401" fmla="*/ 3770 w 10000"/>
                  <a:gd name="connsiteY1401" fmla="*/ 8119 h 10000"/>
                  <a:gd name="connsiteX1402" fmla="*/ 3787 w 10000"/>
                  <a:gd name="connsiteY1402" fmla="*/ 8157 h 10000"/>
                  <a:gd name="connsiteX1403" fmla="*/ 3740 w 10000"/>
                  <a:gd name="connsiteY1403" fmla="*/ 8154 h 10000"/>
                  <a:gd name="connsiteX1404" fmla="*/ 3731 w 10000"/>
                  <a:gd name="connsiteY1404" fmla="*/ 8138 h 10000"/>
                  <a:gd name="connsiteX1405" fmla="*/ 3729 w 10000"/>
                  <a:gd name="connsiteY1405" fmla="*/ 8125 h 10000"/>
                  <a:gd name="connsiteX1406" fmla="*/ 3712 w 10000"/>
                  <a:gd name="connsiteY1406" fmla="*/ 8115 h 10000"/>
                  <a:gd name="connsiteX1407" fmla="*/ 3704 w 10000"/>
                  <a:gd name="connsiteY1407" fmla="*/ 8109 h 10000"/>
                  <a:gd name="connsiteX1408" fmla="*/ 3687 w 10000"/>
                  <a:gd name="connsiteY1408" fmla="*/ 8099 h 10000"/>
                  <a:gd name="connsiteX1409" fmla="*/ 3673 w 10000"/>
                  <a:gd name="connsiteY1409" fmla="*/ 8093 h 10000"/>
                  <a:gd name="connsiteX1410" fmla="*/ 3665 w 10000"/>
                  <a:gd name="connsiteY1410" fmla="*/ 8083 h 10000"/>
                  <a:gd name="connsiteX1411" fmla="*/ 3648 w 10000"/>
                  <a:gd name="connsiteY1411" fmla="*/ 8073 h 10000"/>
                  <a:gd name="connsiteX1412" fmla="*/ 3643 w 10000"/>
                  <a:gd name="connsiteY1412" fmla="*/ 8063 h 10000"/>
                  <a:gd name="connsiteX1413" fmla="*/ 3632 w 10000"/>
                  <a:gd name="connsiteY1413" fmla="*/ 8054 h 10000"/>
                  <a:gd name="connsiteX1414" fmla="*/ 3623 w 10000"/>
                  <a:gd name="connsiteY1414" fmla="*/ 8060 h 10000"/>
                  <a:gd name="connsiteX1415" fmla="*/ 3615 w 10000"/>
                  <a:gd name="connsiteY1415" fmla="*/ 8070 h 10000"/>
                  <a:gd name="connsiteX1416" fmla="*/ 3607 w 10000"/>
                  <a:gd name="connsiteY1416" fmla="*/ 8083 h 10000"/>
                  <a:gd name="connsiteX1417" fmla="*/ 3607 w 10000"/>
                  <a:gd name="connsiteY1417" fmla="*/ 8099 h 10000"/>
                  <a:gd name="connsiteX1418" fmla="*/ 3607 w 10000"/>
                  <a:gd name="connsiteY1418" fmla="*/ 8125 h 10000"/>
                  <a:gd name="connsiteX1419" fmla="*/ 3601 w 10000"/>
                  <a:gd name="connsiteY1419" fmla="*/ 8148 h 10000"/>
                  <a:gd name="connsiteX1420" fmla="*/ 3584 w 10000"/>
                  <a:gd name="connsiteY1420" fmla="*/ 8154 h 10000"/>
                  <a:gd name="connsiteX1421" fmla="*/ 3573 w 10000"/>
                  <a:gd name="connsiteY1421" fmla="*/ 8154 h 10000"/>
                  <a:gd name="connsiteX1422" fmla="*/ 3560 w 10000"/>
                  <a:gd name="connsiteY1422" fmla="*/ 8138 h 10000"/>
                  <a:gd name="connsiteX1423" fmla="*/ 3551 w 10000"/>
                  <a:gd name="connsiteY1423" fmla="*/ 8119 h 10000"/>
                  <a:gd name="connsiteX1424" fmla="*/ 3535 w 10000"/>
                  <a:gd name="connsiteY1424" fmla="*/ 8099 h 10000"/>
                  <a:gd name="connsiteX1425" fmla="*/ 3504 w 10000"/>
                  <a:gd name="connsiteY1425" fmla="*/ 8073 h 10000"/>
                  <a:gd name="connsiteX1426" fmla="*/ 3493 w 10000"/>
                  <a:gd name="connsiteY1426" fmla="*/ 8051 h 10000"/>
                  <a:gd name="connsiteX1427" fmla="*/ 3488 w 10000"/>
                  <a:gd name="connsiteY1427" fmla="*/ 8034 h 10000"/>
                  <a:gd name="connsiteX1428" fmla="*/ 3488 w 10000"/>
                  <a:gd name="connsiteY1428" fmla="*/ 8012 h 10000"/>
                  <a:gd name="connsiteX1429" fmla="*/ 3496 w 10000"/>
                  <a:gd name="connsiteY1429" fmla="*/ 8002 h 10000"/>
                  <a:gd name="connsiteX1430" fmla="*/ 3457 w 10000"/>
                  <a:gd name="connsiteY1430" fmla="*/ 7872 h 10000"/>
                  <a:gd name="connsiteX1431" fmla="*/ 3449 w 10000"/>
                  <a:gd name="connsiteY1431" fmla="*/ 7847 h 10000"/>
                  <a:gd name="connsiteX1432" fmla="*/ 3446 w 10000"/>
                  <a:gd name="connsiteY1432" fmla="*/ 7827 h 10000"/>
                  <a:gd name="connsiteX1433" fmla="*/ 3457 w 10000"/>
                  <a:gd name="connsiteY1433" fmla="*/ 7808 h 10000"/>
                  <a:gd name="connsiteX1434" fmla="*/ 3465 w 10000"/>
                  <a:gd name="connsiteY1434" fmla="*/ 7798 h 10000"/>
                  <a:gd name="connsiteX1435" fmla="*/ 3476 w 10000"/>
                  <a:gd name="connsiteY1435" fmla="*/ 7788 h 10000"/>
                  <a:gd name="connsiteX1436" fmla="*/ 3479 w 10000"/>
                  <a:gd name="connsiteY1436" fmla="*/ 7795 h 10000"/>
                  <a:gd name="connsiteX1437" fmla="*/ 3501 w 10000"/>
                  <a:gd name="connsiteY1437" fmla="*/ 7817 h 10000"/>
                  <a:gd name="connsiteX1438" fmla="*/ 3518 w 10000"/>
                  <a:gd name="connsiteY1438" fmla="*/ 7843 h 10000"/>
                  <a:gd name="connsiteX1439" fmla="*/ 3521 w 10000"/>
                  <a:gd name="connsiteY1439" fmla="*/ 7847 h 10000"/>
                  <a:gd name="connsiteX0" fmla="*/ 4324 w 10000"/>
                  <a:gd name="connsiteY0" fmla="*/ 1289 h 10000"/>
                  <a:gd name="connsiteX1" fmla="*/ 4296 w 10000"/>
                  <a:gd name="connsiteY1" fmla="*/ 1305 h 10000"/>
                  <a:gd name="connsiteX2" fmla="*/ 4285 w 10000"/>
                  <a:gd name="connsiteY2" fmla="*/ 1279 h 10000"/>
                  <a:gd name="connsiteX3" fmla="*/ 4244 w 10000"/>
                  <a:gd name="connsiteY3" fmla="*/ 1266 h 10000"/>
                  <a:gd name="connsiteX4" fmla="*/ 4208 w 10000"/>
                  <a:gd name="connsiteY4" fmla="*/ 1286 h 10000"/>
                  <a:gd name="connsiteX5" fmla="*/ 4172 w 10000"/>
                  <a:gd name="connsiteY5" fmla="*/ 1299 h 10000"/>
                  <a:gd name="connsiteX6" fmla="*/ 4150 w 10000"/>
                  <a:gd name="connsiteY6" fmla="*/ 1308 h 10000"/>
                  <a:gd name="connsiteX7" fmla="*/ 4139 w 10000"/>
                  <a:gd name="connsiteY7" fmla="*/ 1315 h 10000"/>
                  <a:gd name="connsiteX8" fmla="*/ 4125 w 10000"/>
                  <a:gd name="connsiteY8" fmla="*/ 1315 h 10000"/>
                  <a:gd name="connsiteX9" fmla="*/ 4119 w 10000"/>
                  <a:gd name="connsiteY9" fmla="*/ 1315 h 10000"/>
                  <a:gd name="connsiteX10" fmla="*/ 4111 w 10000"/>
                  <a:gd name="connsiteY10" fmla="*/ 1308 h 10000"/>
                  <a:gd name="connsiteX11" fmla="*/ 4100 w 10000"/>
                  <a:gd name="connsiteY11" fmla="*/ 1315 h 10000"/>
                  <a:gd name="connsiteX12" fmla="*/ 4075 w 10000"/>
                  <a:gd name="connsiteY12" fmla="*/ 1315 h 10000"/>
                  <a:gd name="connsiteX13" fmla="*/ 4058 w 10000"/>
                  <a:gd name="connsiteY13" fmla="*/ 1318 h 10000"/>
                  <a:gd name="connsiteX14" fmla="*/ 4044 w 10000"/>
                  <a:gd name="connsiteY14" fmla="*/ 1315 h 10000"/>
                  <a:gd name="connsiteX15" fmla="*/ 4042 w 10000"/>
                  <a:gd name="connsiteY15" fmla="*/ 1299 h 10000"/>
                  <a:gd name="connsiteX16" fmla="*/ 4014 w 10000"/>
                  <a:gd name="connsiteY16" fmla="*/ 1308 h 10000"/>
                  <a:gd name="connsiteX17" fmla="*/ 4011 w 10000"/>
                  <a:gd name="connsiteY17" fmla="*/ 1315 h 10000"/>
                  <a:gd name="connsiteX18" fmla="*/ 4011 w 10000"/>
                  <a:gd name="connsiteY18" fmla="*/ 1341 h 10000"/>
                  <a:gd name="connsiteX19" fmla="*/ 4019 w 10000"/>
                  <a:gd name="connsiteY19" fmla="*/ 1341 h 10000"/>
                  <a:gd name="connsiteX20" fmla="*/ 3997 w 10000"/>
                  <a:gd name="connsiteY20" fmla="*/ 1363 h 10000"/>
                  <a:gd name="connsiteX21" fmla="*/ 3986 w 10000"/>
                  <a:gd name="connsiteY21" fmla="*/ 1373 h 10000"/>
                  <a:gd name="connsiteX22" fmla="*/ 3981 w 10000"/>
                  <a:gd name="connsiteY22" fmla="*/ 1389 h 10000"/>
                  <a:gd name="connsiteX23" fmla="*/ 3981 w 10000"/>
                  <a:gd name="connsiteY23" fmla="*/ 1409 h 10000"/>
                  <a:gd name="connsiteX24" fmla="*/ 3981 w 10000"/>
                  <a:gd name="connsiteY24" fmla="*/ 1438 h 10000"/>
                  <a:gd name="connsiteX25" fmla="*/ 3961 w 10000"/>
                  <a:gd name="connsiteY25" fmla="*/ 1441 h 10000"/>
                  <a:gd name="connsiteX26" fmla="*/ 3942 w 10000"/>
                  <a:gd name="connsiteY26" fmla="*/ 1441 h 10000"/>
                  <a:gd name="connsiteX27" fmla="*/ 3914 w 10000"/>
                  <a:gd name="connsiteY27" fmla="*/ 1454 h 10000"/>
                  <a:gd name="connsiteX28" fmla="*/ 3892 w 10000"/>
                  <a:gd name="connsiteY28" fmla="*/ 1467 h 10000"/>
                  <a:gd name="connsiteX29" fmla="*/ 3867 w 10000"/>
                  <a:gd name="connsiteY29" fmla="*/ 1483 h 10000"/>
                  <a:gd name="connsiteX30" fmla="*/ 3845 w 10000"/>
                  <a:gd name="connsiteY30" fmla="*/ 1467 h 10000"/>
                  <a:gd name="connsiteX31" fmla="*/ 3850 w 10000"/>
                  <a:gd name="connsiteY31" fmla="*/ 1457 h 10000"/>
                  <a:gd name="connsiteX32" fmla="*/ 3864 w 10000"/>
                  <a:gd name="connsiteY32" fmla="*/ 1441 h 10000"/>
                  <a:gd name="connsiteX33" fmla="*/ 3859 w 10000"/>
                  <a:gd name="connsiteY33" fmla="*/ 1409 h 10000"/>
                  <a:gd name="connsiteX34" fmla="*/ 3842 w 10000"/>
                  <a:gd name="connsiteY34" fmla="*/ 1383 h 10000"/>
                  <a:gd name="connsiteX35" fmla="*/ 3825 w 10000"/>
                  <a:gd name="connsiteY35" fmla="*/ 1360 h 10000"/>
                  <a:gd name="connsiteX36" fmla="*/ 3809 w 10000"/>
                  <a:gd name="connsiteY36" fmla="*/ 1318 h 10000"/>
                  <a:gd name="connsiteX37" fmla="*/ 3787 w 10000"/>
                  <a:gd name="connsiteY37" fmla="*/ 1289 h 10000"/>
                  <a:gd name="connsiteX38" fmla="*/ 3759 w 10000"/>
                  <a:gd name="connsiteY38" fmla="*/ 1266 h 10000"/>
                  <a:gd name="connsiteX39" fmla="*/ 3740 w 10000"/>
                  <a:gd name="connsiteY39" fmla="*/ 1256 h 10000"/>
                  <a:gd name="connsiteX40" fmla="*/ 3715 w 10000"/>
                  <a:gd name="connsiteY40" fmla="*/ 1250 h 10000"/>
                  <a:gd name="connsiteX41" fmla="*/ 3687 w 10000"/>
                  <a:gd name="connsiteY41" fmla="*/ 1256 h 10000"/>
                  <a:gd name="connsiteX42" fmla="*/ 3681 w 10000"/>
                  <a:gd name="connsiteY42" fmla="*/ 1260 h 10000"/>
                  <a:gd name="connsiteX43" fmla="*/ 3670 w 10000"/>
                  <a:gd name="connsiteY43" fmla="*/ 1295 h 10000"/>
                  <a:gd name="connsiteX44" fmla="*/ 3651 w 10000"/>
                  <a:gd name="connsiteY44" fmla="*/ 1305 h 10000"/>
                  <a:gd name="connsiteX45" fmla="*/ 3640 w 10000"/>
                  <a:gd name="connsiteY45" fmla="*/ 1308 h 10000"/>
                  <a:gd name="connsiteX46" fmla="*/ 3626 w 10000"/>
                  <a:gd name="connsiteY46" fmla="*/ 1308 h 10000"/>
                  <a:gd name="connsiteX47" fmla="*/ 3632 w 10000"/>
                  <a:gd name="connsiteY47" fmla="*/ 1276 h 10000"/>
                  <a:gd name="connsiteX48" fmla="*/ 3609 w 10000"/>
                  <a:gd name="connsiteY48" fmla="*/ 1289 h 10000"/>
                  <a:gd name="connsiteX49" fmla="*/ 3593 w 10000"/>
                  <a:gd name="connsiteY49" fmla="*/ 1286 h 10000"/>
                  <a:gd name="connsiteX50" fmla="*/ 3590 w 10000"/>
                  <a:gd name="connsiteY50" fmla="*/ 1256 h 10000"/>
                  <a:gd name="connsiteX51" fmla="*/ 3584 w 10000"/>
                  <a:gd name="connsiteY51" fmla="*/ 1237 h 10000"/>
                  <a:gd name="connsiteX52" fmla="*/ 3573 w 10000"/>
                  <a:gd name="connsiteY52" fmla="*/ 1237 h 10000"/>
                  <a:gd name="connsiteX53" fmla="*/ 3554 w 10000"/>
                  <a:gd name="connsiteY53" fmla="*/ 1227 h 10000"/>
                  <a:gd name="connsiteX54" fmla="*/ 3546 w 10000"/>
                  <a:gd name="connsiteY54" fmla="*/ 1192 h 10000"/>
                  <a:gd name="connsiteX55" fmla="*/ 3529 w 10000"/>
                  <a:gd name="connsiteY55" fmla="*/ 1176 h 10000"/>
                  <a:gd name="connsiteX56" fmla="*/ 3512 w 10000"/>
                  <a:gd name="connsiteY56" fmla="*/ 1182 h 10000"/>
                  <a:gd name="connsiteX57" fmla="*/ 3485 w 10000"/>
                  <a:gd name="connsiteY57" fmla="*/ 1182 h 10000"/>
                  <a:gd name="connsiteX58" fmla="*/ 3463 w 10000"/>
                  <a:gd name="connsiteY58" fmla="*/ 1176 h 10000"/>
                  <a:gd name="connsiteX59" fmla="*/ 3449 w 10000"/>
                  <a:gd name="connsiteY59" fmla="*/ 1182 h 10000"/>
                  <a:gd name="connsiteX60" fmla="*/ 3432 w 10000"/>
                  <a:gd name="connsiteY60" fmla="*/ 1192 h 10000"/>
                  <a:gd name="connsiteX61" fmla="*/ 3454 w 10000"/>
                  <a:gd name="connsiteY61" fmla="*/ 1205 h 10000"/>
                  <a:gd name="connsiteX62" fmla="*/ 3463 w 10000"/>
                  <a:gd name="connsiteY62" fmla="*/ 1205 h 10000"/>
                  <a:gd name="connsiteX63" fmla="*/ 3488 w 10000"/>
                  <a:gd name="connsiteY63" fmla="*/ 1205 h 10000"/>
                  <a:gd name="connsiteX64" fmla="*/ 3488 w 10000"/>
                  <a:gd name="connsiteY64" fmla="*/ 1218 h 10000"/>
                  <a:gd name="connsiteX65" fmla="*/ 3493 w 10000"/>
                  <a:gd name="connsiteY65" fmla="*/ 1247 h 10000"/>
                  <a:gd name="connsiteX66" fmla="*/ 3512 w 10000"/>
                  <a:gd name="connsiteY66" fmla="*/ 1247 h 10000"/>
                  <a:gd name="connsiteX67" fmla="*/ 3518 w 10000"/>
                  <a:gd name="connsiteY67" fmla="*/ 1250 h 10000"/>
                  <a:gd name="connsiteX68" fmla="*/ 3521 w 10000"/>
                  <a:gd name="connsiteY68" fmla="*/ 1276 h 10000"/>
                  <a:gd name="connsiteX69" fmla="*/ 3543 w 10000"/>
                  <a:gd name="connsiteY69" fmla="*/ 1295 h 10000"/>
                  <a:gd name="connsiteX70" fmla="*/ 3546 w 10000"/>
                  <a:gd name="connsiteY70" fmla="*/ 1305 h 10000"/>
                  <a:gd name="connsiteX71" fmla="*/ 3543 w 10000"/>
                  <a:gd name="connsiteY71" fmla="*/ 1315 h 10000"/>
                  <a:gd name="connsiteX72" fmla="*/ 3543 w 10000"/>
                  <a:gd name="connsiteY72" fmla="*/ 1331 h 10000"/>
                  <a:gd name="connsiteX73" fmla="*/ 3554 w 10000"/>
                  <a:gd name="connsiteY73" fmla="*/ 1324 h 10000"/>
                  <a:gd name="connsiteX74" fmla="*/ 3560 w 10000"/>
                  <a:gd name="connsiteY74" fmla="*/ 1331 h 10000"/>
                  <a:gd name="connsiteX75" fmla="*/ 3582 w 10000"/>
                  <a:gd name="connsiteY75" fmla="*/ 1344 h 10000"/>
                  <a:gd name="connsiteX76" fmla="*/ 3598 w 10000"/>
                  <a:gd name="connsiteY76" fmla="*/ 1380 h 10000"/>
                  <a:gd name="connsiteX77" fmla="*/ 3607 w 10000"/>
                  <a:gd name="connsiteY77" fmla="*/ 1389 h 10000"/>
                  <a:gd name="connsiteX78" fmla="*/ 3623 w 10000"/>
                  <a:gd name="connsiteY78" fmla="*/ 1409 h 10000"/>
                  <a:gd name="connsiteX79" fmla="*/ 3634 w 10000"/>
                  <a:gd name="connsiteY79" fmla="*/ 1438 h 10000"/>
                  <a:gd name="connsiteX80" fmla="*/ 3632 w 10000"/>
                  <a:gd name="connsiteY80" fmla="*/ 1454 h 10000"/>
                  <a:gd name="connsiteX81" fmla="*/ 3618 w 10000"/>
                  <a:gd name="connsiteY81" fmla="*/ 1438 h 10000"/>
                  <a:gd name="connsiteX82" fmla="*/ 3598 w 10000"/>
                  <a:gd name="connsiteY82" fmla="*/ 1428 h 10000"/>
                  <a:gd name="connsiteX83" fmla="*/ 3582 w 10000"/>
                  <a:gd name="connsiteY83" fmla="*/ 1402 h 10000"/>
                  <a:gd name="connsiteX84" fmla="*/ 3562 w 10000"/>
                  <a:gd name="connsiteY84" fmla="*/ 1399 h 10000"/>
                  <a:gd name="connsiteX85" fmla="*/ 3546 w 10000"/>
                  <a:gd name="connsiteY85" fmla="*/ 1383 h 10000"/>
                  <a:gd name="connsiteX86" fmla="*/ 3510 w 10000"/>
                  <a:gd name="connsiteY86" fmla="*/ 1360 h 10000"/>
                  <a:gd name="connsiteX87" fmla="*/ 3485 w 10000"/>
                  <a:gd name="connsiteY87" fmla="*/ 1344 h 10000"/>
                  <a:gd name="connsiteX88" fmla="*/ 3454 w 10000"/>
                  <a:gd name="connsiteY88" fmla="*/ 1334 h 10000"/>
                  <a:gd name="connsiteX89" fmla="*/ 3429 w 10000"/>
                  <a:gd name="connsiteY89" fmla="*/ 1315 h 10000"/>
                  <a:gd name="connsiteX90" fmla="*/ 3416 w 10000"/>
                  <a:gd name="connsiteY90" fmla="*/ 1308 h 10000"/>
                  <a:gd name="connsiteX91" fmla="*/ 3399 w 10000"/>
                  <a:gd name="connsiteY91" fmla="*/ 1305 h 10000"/>
                  <a:gd name="connsiteX92" fmla="*/ 3382 w 10000"/>
                  <a:gd name="connsiteY92" fmla="*/ 1286 h 10000"/>
                  <a:gd name="connsiteX93" fmla="*/ 3380 w 10000"/>
                  <a:gd name="connsiteY93" fmla="*/ 1266 h 10000"/>
                  <a:gd name="connsiteX94" fmla="*/ 3388 w 10000"/>
                  <a:gd name="connsiteY94" fmla="*/ 1256 h 10000"/>
                  <a:gd name="connsiteX95" fmla="*/ 3407 w 10000"/>
                  <a:gd name="connsiteY95" fmla="*/ 1256 h 10000"/>
                  <a:gd name="connsiteX96" fmla="*/ 3396 w 10000"/>
                  <a:gd name="connsiteY96" fmla="*/ 1227 h 10000"/>
                  <a:gd name="connsiteX97" fmla="*/ 3382 w 10000"/>
                  <a:gd name="connsiteY97" fmla="*/ 1227 h 10000"/>
                  <a:gd name="connsiteX98" fmla="*/ 3360 w 10000"/>
                  <a:gd name="connsiteY98" fmla="*/ 1221 h 10000"/>
                  <a:gd name="connsiteX99" fmla="*/ 3349 w 10000"/>
                  <a:gd name="connsiteY99" fmla="*/ 1231 h 10000"/>
                  <a:gd name="connsiteX100" fmla="*/ 3352 w 10000"/>
                  <a:gd name="connsiteY100" fmla="*/ 1247 h 10000"/>
                  <a:gd name="connsiteX101" fmla="*/ 3341 w 10000"/>
                  <a:gd name="connsiteY101" fmla="*/ 1237 h 10000"/>
                  <a:gd name="connsiteX102" fmla="*/ 3335 w 10000"/>
                  <a:gd name="connsiteY102" fmla="*/ 1231 h 10000"/>
                  <a:gd name="connsiteX103" fmla="*/ 3307 w 10000"/>
                  <a:gd name="connsiteY103" fmla="*/ 1227 h 10000"/>
                  <a:gd name="connsiteX104" fmla="*/ 3294 w 10000"/>
                  <a:gd name="connsiteY104" fmla="*/ 1221 h 10000"/>
                  <a:gd name="connsiteX105" fmla="*/ 3271 w 10000"/>
                  <a:gd name="connsiteY105" fmla="*/ 1211 h 10000"/>
                  <a:gd name="connsiteX106" fmla="*/ 3252 w 10000"/>
                  <a:gd name="connsiteY106" fmla="*/ 1195 h 10000"/>
                  <a:gd name="connsiteX107" fmla="*/ 3235 w 10000"/>
                  <a:gd name="connsiteY107" fmla="*/ 1195 h 10000"/>
                  <a:gd name="connsiteX108" fmla="*/ 3235 w 10000"/>
                  <a:gd name="connsiteY108" fmla="*/ 1205 h 10000"/>
                  <a:gd name="connsiteX109" fmla="*/ 3219 w 10000"/>
                  <a:gd name="connsiteY109" fmla="*/ 1231 h 10000"/>
                  <a:gd name="connsiteX110" fmla="*/ 3213 w 10000"/>
                  <a:gd name="connsiteY110" fmla="*/ 1231 h 10000"/>
                  <a:gd name="connsiteX111" fmla="*/ 3183 w 10000"/>
                  <a:gd name="connsiteY111" fmla="*/ 1221 h 10000"/>
                  <a:gd name="connsiteX112" fmla="*/ 3175 w 10000"/>
                  <a:gd name="connsiteY112" fmla="*/ 1227 h 10000"/>
                  <a:gd name="connsiteX113" fmla="*/ 3163 w 10000"/>
                  <a:gd name="connsiteY113" fmla="*/ 1237 h 10000"/>
                  <a:gd name="connsiteX114" fmla="*/ 3158 w 10000"/>
                  <a:gd name="connsiteY114" fmla="*/ 1260 h 10000"/>
                  <a:gd name="connsiteX115" fmla="*/ 3158 w 10000"/>
                  <a:gd name="connsiteY115" fmla="*/ 1276 h 10000"/>
                  <a:gd name="connsiteX116" fmla="*/ 3163 w 10000"/>
                  <a:gd name="connsiteY116" fmla="*/ 1295 h 10000"/>
                  <a:gd name="connsiteX117" fmla="*/ 3166 w 10000"/>
                  <a:gd name="connsiteY117" fmla="*/ 1308 h 10000"/>
                  <a:gd name="connsiteX118" fmla="*/ 3158 w 10000"/>
                  <a:gd name="connsiteY118" fmla="*/ 1315 h 10000"/>
                  <a:gd name="connsiteX119" fmla="*/ 3133 w 10000"/>
                  <a:gd name="connsiteY119" fmla="*/ 1299 h 10000"/>
                  <a:gd name="connsiteX120" fmla="*/ 3114 w 10000"/>
                  <a:gd name="connsiteY120" fmla="*/ 1276 h 10000"/>
                  <a:gd name="connsiteX121" fmla="*/ 3078 w 10000"/>
                  <a:gd name="connsiteY121" fmla="*/ 1240 h 10000"/>
                  <a:gd name="connsiteX122" fmla="*/ 3044 w 10000"/>
                  <a:gd name="connsiteY122" fmla="*/ 1227 h 10000"/>
                  <a:gd name="connsiteX123" fmla="*/ 3033 w 10000"/>
                  <a:gd name="connsiteY123" fmla="*/ 1231 h 10000"/>
                  <a:gd name="connsiteX124" fmla="*/ 3036 w 10000"/>
                  <a:gd name="connsiteY124" fmla="*/ 1256 h 10000"/>
                  <a:gd name="connsiteX125" fmla="*/ 3044 w 10000"/>
                  <a:gd name="connsiteY125" fmla="*/ 1266 h 10000"/>
                  <a:gd name="connsiteX126" fmla="*/ 3044 w 10000"/>
                  <a:gd name="connsiteY126" fmla="*/ 1276 h 10000"/>
                  <a:gd name="connsiteX127" fmla="*/ 3036 w 10000"/>
                  <a:gd name="connsiteY127" fmla="*/ 1276 h 10000"/>
                  <a:gd name="connsiteX128" fmla="*/ 3028 w 10000"/>
                  <a:gd name="connsiteY128" fmla="*/ 1266 h 10000"/>
                  <a:gd name="connsiteX129" fmla="*/ 3025 w 10000"/>
                  <a:gd name="connsiteY129" fmla="*/ 1256 h 10000"/>
                  <a:gd name="connsiteX130" fmla="*/ 3008 w 10000"/>
                  <a:gd name="connsiteY130" fmla="*/ 1205 h 10000"/>
                  <a:gd name="connsiteX131" fmla="*/ 3000 w 10000"/>
                  <a:gd name="connsiteY131" fmla="*/ 1192 h 10000"/>
                  <a:gd name="connsiteX132" fmla="*/ 2994 w 10000"/>
                  <a:gd name="connsiteY132" fmla="*/ 1176 h 10000"/>
                  <a:gd name="connsiteX133" fmla="*/ 2986 w 10000"/>
                  <a:gd name="connsiteY133" fmla="*/ 1182 h 10000"/>
                  <a:gd name="connsiteX134" fmla="*/ 2981 w 10000"/>
                  <a:gd name="connsiteY134" fmla="*/ 1192 h 10000"/>
                  <a:gd name="connsiteX135" fmla="*/ 2970 w 10000"/>
                  <a:gd name="connsiteY135" fmla="*/ 1201 h 10000"/>
                  <a:gd name="connsiteX136" fmla="*/ 2956 w 10000"/>
                  <a:gd name="connsiteY136" fmla="*/ 1218 h 10000"/>
                  <a:gd name="connsiteX137" fmla="*/ 2939 w 10000"/>
                  <a:gd name="connsiteY137" fmla="*/ 1240 h 10000"/>
                  <a:gd name="connsiteX138" fmla="*/ 2928 w 10000"/>
                  <a:gd name="connsiteY138" fmla="*/ 1247 h 10000"/>
                  <a:gd name="connsiteX139" fmla="*/ 2922 w 10000"/>
                  <a:gd name="connsiteY139" fmla="*/ 1250 h 10000"/>
                  <a:gd name="connsiteX140" fmla="*/ 2911 w 10000"/>
                  <a:gd name="connsiteY140" fmla="*/ 1250 h 10000"/>
                  <a:gd name="connsiteX141" fmla="*/ 2884 w 10000"/>
                  <a:gd name="connsiteY141" fmla="*/ 1247 h 10000"/>
                  <a:gd name="connsiteX142" fmla="*/ 2864 w 10000"/>
                  <a:gd name="connsiteY142" fmla="*/ 1237 h 10000"/>
                  <a:gd name="connsiteX143" fmla="*/ 2848 w 10000"/>
                  <a:gd name="connsiteY143" fmla="*/ 1231 h 10000"/>
                  <a:gd name="connsiteX144" fmla="*/ 2834 w 10000"/>
                  <a:gd name="connsiteY144" fmla="*/ 1227 h 10000"/>
                  <a:gd name="connsiteX145" fmla="*/ 2831 w 10000"/>
                  <a:gd name="connsiteY145" fmla="*/ 1227 h 10000"/>
                  <a:gd name="connsiteX146" fmla="*/ 2831 w 10000"/>
                  <a:gd name="connsiteY146" fmla="*/ 1221 h 10000"/>
                  <a:gd name="connsiteX147" fmla="*/ 2825 w 10000"/>
                  <a:gd name="connsiteY147" fmla="*/ 1205 h 10000"/>
                  <a:gd name="connsiteX148" fmla="*/ 2823 w 10000"/>
                  <a:gd name="connsiteY148" fmla="*/ 1192 h 10000"/>
                  <a:gd name="connsiteX149" fmla="*/ 2817 w 10000"/>
                  <a:gd name="connsiteY149" fmla="*/ 1182 h 10000"/>
                  <a:gd name="connsiteX150" fmla="*/ 2814 w 10000"/>
                  <a:gd name="connsiteY150" fmla="*/ 1176 h 10000"/>
                  <a:gd name="connsiteX151" fmla="*/ 2792 w 10000"/>
                  <a:gd name="connsiteY151" fmla="*/ 1172 h 10000"/>
                  <a:gd name="connsiteX152" fmla="*/ 2759 w 10000"/>
                  <a:gd name="connsiteY152" fmla="*/ 1156 h 10000"/>
                  <a:gd name="connsiteX153" fmla="*/ 2734 w 10000"/>
                  <a:gd name="connsiteY153" fmla="*/ 1143 h 10000"/>
                  <a:gd name="connsiteX154" fmla="*/ 2695 w 10000"/>
                  <a:gd name="connsiteY154" fmla="*/ 1124 h 10000"/>
                  <a:gd name="connsiteX155" fmla="*/ 2670 w 10000"/>
                  <a:gd name="connsiteY155" fmla="*/ 1108 h 10000"/>
                  <a:gd name="connsiteX156" fmla="*/ 2645 w 10000"/>
                  <a:gd name="connsiteY156" fmla="*/ 1091 h 10000"/>
                  <a:gd name="connsiteX157" fmla="*/ 2618 w 10000"/>
                  <a:gd name="connsiteY157" fmla="*/ 1088 h 10000"/>
                  <a:gd name="connsiteX158" fmla="*/ 2576 w 10000"/>
                  <a:gd name="connsiteY158" fmla="*/ 1088 h 10000"/>
                  <a:gd name="connsiteX159" fmla="*/ 2551 w 10000"/>
                  <a:gd name="connsiteY159" fmla="*/ 1091 h 10000"/>
                  <a:gd name="connsiteX160" fmla="*/ 2521 w 10000"/>
                  <a:gd name="connsiteY160" fmla="*/ 1098 h 10000"/>
                  <a:gd name="connsiteX161" fmla="*/ 2493 w 10000"/>
                  <a:gd name="connsiteY161" fmla="*/ 1104 h 10000"/>
                  <a:gd name="connsiteX162" fmla="*/ 2468 w 10000"/>
                  <a:gd name="connsiteY162" fmla="*/ 1108 h 10000"/>
                  <a:gd name="connsiteX163" fmla="*/ 2404 w 10000"/>
                  <a:gd name="connsiteY163" fmla="*/ 1124 h 10000"/>
                  <a:gd name="connsiteX164" fmla="*/ 2366 w 10000"/>
                  <a:gd name="connsiteY164" fmla="*/ 1133 h 10000"/>
                  <a:gd name="connsiteX165" fmla="*/ 2346 w 10000"/>
                  <a:gd name="connsiteY165" fmla="*/ 1137 h 10000"/>
                  <a:gd name="connsiteX166" fmla="*/ 2294 w 10000"/>
                  <a:gd name="connsiteY166" fmla="*/ 1146 h 10000"/>
                  <a:gd name="connsiteX167" fmla="*/ 2249 w 10000"/>
                  <a:gd name="connsiteY167" fmla="*/ 1156 h 10000"/>
                  <a:gd name="connsiteX168" fmla="*/ 2230 w 10000"/>
                  <a:gd name="connsiteY168" fmla="*/ 1156 h 10000"/>
                  <a:gd name="connsiteX169" fmla="*/ 2222 w 10000"/>
                  <a:gd name="connsiteY169" fmla="*/ 1163 h 10000"/>
                  <a:gd name="connsiteX170" fmla="*/ 2194 w 10000"/>
                  <a:gd name="connsiteY170" fmla="*/ 1163 h 10000"/>
                  <a:gd name="connsiteX171" fmla="*/ 2172 w 10000"/>
                  <a:gd name="connsiteY171" fmla="*/ 1163 h 10000"/>
                  <a:gd name="connsiteX172" fmla="*/ 2147 w 10000"/>
                  <a:gd name="connsiteY172" fmla="*/ 1166 h 10000"/>
                  <a:gd name="connsiteX173" fmla="*/ 2108 w 10000"/>
                  <a:gd name="connsiteY173" fmla="*/ 1166 h 10000"/>
                  <a:gd name="connsiteX174" fmla="*/ 2083 w 10000"/>
                  <a:gd name="connsiteY174" fmla="*/ 1156 h 10000"/>
                  <a:gd name="connsiteX175" fmla="*/ 2042 w 10000"/>
                  <a:gd name="connsiteY175" fmla="*/ 1143 h 10000"/>
                  <a:gd name="connsiteX176" fmla="*/ 2011 w 10000"/>
                  <a:gd name="connsiteY176" fmla="*/ 1143 h 10000"/>
                  <a:gd name="connsiteX177" fmla="*/ 1994 w 10000"/>
                  <a:gd name="connsiteY177" fmla="*/ 1146 h 10000"/>
                  <a:gd name="connsiteX178" fmla="*/ 1967 w 10000"/>
                  <a:gd name="connsiteY178" fmla="*/ 1156 h 10000"/>
                  <a:gd name="connsiteX179" fmla="*/ 1903 w 10000"/>
                  <a:gd name="connsiteY179" fmla="*/ 1176 h 10000"/>
                  <a:gd name="connsiteX180" fmla="*/ 1873 w 10000"/>
                  <a:gd name="connsiteY180" fmla="*/ 1182 h 10000"/>
                  <a:gd name="connsiteX181" fmla="*/ 1850 w 10000"/>
                  <a:gd name="connsiteY181" fmla="*/ 1185 h 10000"/>
                  <a:gd name="connsiteX182" fmla="*/ 1842 w 10000"/>
                  <a:gd name="connsiteY182" fmla="*/ 1192 h 10000"/>
                  <a:gd name="connsiteX183" fmla="*/ 1823 w 10000"/>
                  <a:gd name="connsiteY183" fmla="*/ 1195 h 10000"/>
                  <a:gd name="connsiteX184" fmla="*/ 1814 w 10000"/>
                  <a:gd name="connsiteY184" fmla="*/ 1201 h 10000"/>
                  <a:gd name="connsiteX185" fmla="*/ 1792 w 10000"/>
                  <a:gd name="connsiteY185" fmla="*/ 1218 h 10000"/>
                  <a:gd name="connsiteX186" fmla="*/ 1767 w 10000"/>
                  <a:gd name="connsiteY186" fmla="*/ 1231 h 10000"/>
                  <a:gd name="connsiteX187" fmla="*/ 1717 w 10000"/>
                  <a:gd name="connsiteY187" fmla="*/ 1266 h 10000"/>
                  <a:gd name="connsiteX188" fmla="*/ 1695 w 10000"/>
                  <a:gd name="connsiteY188" fmla="*/ 1279 h 10000"/>
                  <a:gd name="connsiteX189" fmla="*/ 1654 w 10000"/>
                  <a:gd name="connsiteY189" fmla="*/ 1308 h 10000"/>
                  <a:gd name="connsiteX190" fmla="*/ 1620 w 10000"/>
                  <a:gd name="connsiteY190" fmla="*/ 1334 h 10000"/>
                  <a:gd name="connsiteX191" fmla="*/ 1590 w 10000"/>
                  <a:gd name="connsiteY191" fmla="*/ 1360 h 10000"/>
                  <a:gd name="connsiteX192" fmla="*/ 1565 w 10000"/>
                  <a:gd name="connsiteY192" fmla="*/ 1380 h 10000"/>
                  <a:gd name="connsiteX193" fmla="*/ 1532 w 10000"/>
                  <a:gd name="connsiteY193" fmla="*/ 1402 h 10000"/>
                  <a:gd name="connsiteX194" fmla="*/ 1501 w 10000"/>
                  <a:gd name="connsiteY194" fmla="*/ 1418 h 10000"/>
                  <a:gd name="connsiteX195" fmla="*/ 1460 w 10000"/>
                  <a:gd name="connsiteY195" fmla="*/ 1438 h 10000"/>
                  <a:gd name="connsiteX196" fmla="*/ 1435 w 10000"/>
                  <a:gd name="connsiteY196" fmla="*/ 1454 h 10000"/>
                  <a:gd name="connsiteX197" fmla="*/ 1421 w 10000"/>
                  <a:gd name="connsiteY197" fmla="*/ 1464 h 10000"/>
                  <a:gd name="connsiteX198" fmla="*/ 1380 w 10000"/>
                  <a:gd name="connsiteY198" fmla="*/ 1473 h 10000"/>
                  <a:gd name="connsiteX199" fmla="*/ 1324 w 10000"/>
                  <a:gd name="connsiteY199" fmla="*/ 1477 h 10000"/>
                  <a:gd name="connsiteX200" fmla="*/ 1274 w 10000"/>
                  <a:gd name="connsiteY200" fmla="*/ 1483 h 10000"/>
                  <a:gd name="connsiteX201" fmla="*/ 1244 w 10000"/>
                  <a:gd name="connsiteY201" fmla="*/ 1486 h 10000"/>
                  <a:gd name="connsiteX202" fmla="*/ 1233 w 10000"/>
                  <a:gd name="connsiteY202" fmla="*/ 1486 h 10000"/>
                  <a:gd name="connsiteX203" fmla="*/ 1197 w 10000"/>
                  <a:gd name="connsiteY203" fmla="*/ 1493 h 10000"/>
                  <a:gd name="connsiteX204" fmla="*/ 1180 w 10000"/>
                  <a:gd name="connsiteY204" fmla="*/ 1496 h 10000"/>
                  <a:gd name="connsiteX205" fmla="*/ 1169 w 10000"/>
                  <a:gd name="connsiteY205" fmla="*/ 1496 h 10000"/>
                  <a:gd name="connsiteX206" fmla="*/ 1161 w 10000"/>
                  <a:gd name="connsiteY206" fmla="*/ 1503 h 10000"/>
                  <a:gd name="connsiteX207" fmla="*/ 1155 w 10000"/>
                  <a:gd name="connsiteY207" fmla="*/ 1503 h 10000"/>
                  <a:gd name="connsiteX208" fmla="*/ 501 w 10000"/>
                  <a:gd name="connsiteY208" fmla="*/ 2277 h 10000"/>
                  <a:gd name="connsiteX209" fmla="*/ 396 w 10000"/>
                  <a:gd name="connsiteY209" fmla="*/ 2532 h 10000"/>
                  <a:gd name="connsiteX210" fmla="*/ 324 w 10000"/>
                  <a:gd name="connsiteY210" fmla="*/ 2759 h 10000"/>
                  <a:gd name="connsiteX211" fmla="*/ 274 w 10000"/>
                  <a:gd name="connsiteY211" fmla="*/ 2866 h 10000"/>
                  <a:gd name="connsiteX212" fmla="*/ 202 w 10000"/>
                  <a:gd name="connsiteY212" fmla="*/ 3008 h 10000"/>
                  <a:gd name="connsiteX213" fmla="*/ 211 w 10000"/>
                  <a:gd name="connsiteY213" fmla="*/ 3177 h 10000"/>
                  <a:gd name="connsiteX214" fmla="*/ 235 w 10000"/>
                  <a:gd name="connsiteY214" fmla="*/ 3368 h 10000"/>
                  <a:gd name="connsiteX215" fmla="*/ 266 w 10000"/>
                  <a:gd name="connsiteY215" fmla="*/ 3595 h 10000"/>
                  <a:gd name="connsiteX216" fmla="*/ 299 w 10000"/>
                  <a:gd name="connsiteY216" fmla="*/ 3831 h 10000"/>
                  <a:gd name="connsiteX217" fmla="*/ 305 w 10000"/>
                  <a:gd name="connsiteY217" fmla="*/ 3863 h 10000"/>
                  <a:gd name="connsiteX218" fmla="*/ 341 w 10000"/>
                  <a:gd name="connsiteY218" fmla="*/ 3941 h 10000"/>
                  <a:gd name="connsiteX219" fmla="*/ 186 w 10000"/>
                  <a:gd name="connsiteY219" fmla="*/ 3935 h 10000"/>
                  <a:gd name="connsiteX220" fmla="*/ 30 w 10000"/>
                  <a:gd name="connsiteY220" fmla="*/ 3925 h 10000"/>
                  <a:gd name="connsiteX221" fmla="*/ 0 w 10000"/>
                  <a:gd name="connsiteY221" fmla="*/ 4054 h 10000"/>
                  <a:gd name="connsiteX222" fmla="*/ 14 w 10000"/>
                  <a:gd name="connsiteY222" fmla="*/ 4152 h 10000"/>
                  <a:gd name="connsiteX223" fmla="*/ 22 w 10000"/>
                  <a:gd name="connsiteY223" fmla="*/ 4242 h 10000"/>
                  <a:gd name="connsiteX224" fmla="*/ 30 w 10000"/>
                  <a:gd name="connsiteY224" fmla="*/ 4291 h 10000"/>
                  <a:gd name="connsiteX225" fmla="*/ 102 w 10000"/>
                  <a:gd name="connsiteY225" fmla="*/ 4271 h 10000"/>
                  <a:gd name="connsiteX226" fmla="*/ 155 w 10000"/>
                  <a:gd name="connsiteY226" fmla="*/ 4262 h 10000"/>
                  <a:gd name="connsiteX227" fmla="*/ 410 w 10000"/>
                  <a:gd name="connsiteY227" fmla="*/ 4255 h 10000"/>
                  <a:gd name="connsiteX228" fmla="*/ 418 w 10000"/>
                  <a:gd name="connsiteY228" fmla="*/ 4385 h 10000"/>
                  <a:gd name="connsiteX229" fmla="*/ 429 w 10000"/>
                  <a:gd name="connsiteY229" fmla="*/ 4543 h 10000"/>
                  <a:gd name="connsiteX230" fmla="*/ 443 w 10000"/>
                  <a:gd name="connsiteY230" fmla="*/ 4585 h 10000"/>
                  <a:gd name="connsiteX231" fmla="*/ 465 w 10000"/>
                  <a:gd name="connsiteY231" fmla="*/ 4611 h 10000"/>
                  <a:gd name="connsiteX232" fmla="*/ 468 w 10000"/>
                  <a:gd name="connsiteY232" fmla="*/ 4621 h 10000"/>
                  <a:gd name="connsiteX233" fmla="*/ 474 w 10000"/>
                  <a:gd name="connsiteY233" fmla="*/ 4679 h 10000"/>
                  <a:gd name="connsiteX234" fmla="*/ 554 w 10000"/>
                  <a:gd name="connsiteY234" fmla="*/ 4738 h 10000"/>
                  <a:gd name="connsiteX235" fmla="*/ 637 w 10000"/>
                  <a:gd name="connsiteY235" fmla="*/ 4809 h 10000"/>
                  <a:gd name="connsiteX236" fmla="*/ 704 w 10000"/>
                  <a:gd name="connsiteY236" fmla="*/ 4851 h 10000"/>
                  <a:gd name="connsiteX237" fmla="*/ 740 w 10000"/>
                  <a:gd name="connsiteY237" fmla="*/ 4893 h 10000"/>
                  <a:gd name="connsiteX238" fmla="*/ 756 w 10000"/>
                  <a:gd name="connsiteY238" fmla="*/ 4896 h 10000"/>
                  <a:gd name="connsiteX239" fmla="*/ 767 w 10000"/>
                  <a:gd name="connsiteY239" fmla="*/ 4880 h 10000"/>
                  <a:gd name="connsiteX240" fmla="*/ 806 w 10000"/>
                  <a:gd name="connsiteY240" fmla="*/ 4945 h 10000"/>
                  <a:gd name="connsiteX241" fmla="*/ 886 w 10000"/>
                  <a:gd name="connsiteY241" fmla="*/ 5078 h 10000"/>
                  <a:gd name="connsiteX242" fmla="*/ 911 w 10000"/>
                  <a:gd name="connsiteY242" fmla="*/ 5130 h 10000"/>
                  <a:gd name="connsiteX243" fmla="*/ 920 w 10000"/>
                  <a:gd name="connsiteY243" fmla="*/ 5191 h 10000"/>
                  <a:gd name="connsiteX244" fmla="*/ 920 w 10000"/>
                  <a:gd name="connsiteY244" fmla="*/ 5220 h 10000"/>
                  <a:gd name="connsiteX245" fmla="*/ 911 w 10000"/>
                  <a:gd name="connsiteY245" fmla="*/ 5314 h 10000"/>
                  <a:gd name="connsiteX246" fmla="*/ 898 w 10000"/>
                  <a:gd name="connsiteY246" fmla="*/ 5369 h 10000"/>
                  <a:gd name="connsiteX247" fmla="*/ 895 w 10000"/>
                  <a:gd name="connsiteY247" fmla="*/ 5385 h 10000"/>
                  <a:gd name="connsiteX248" fmla="*/ 895 w 10000"/>
                  <a:gd name="connsiteY248" fmla="*/ 5405 h 10000"/>
                  <a:gd name="connsiteX249" fmla="*/ 898 w 10000"/>
                  <a:gd name="connsiteY249" fmla="*/ 5434 h 10000"/>
                  <a:gd name="connsiteX250" fmla="*/ 911 w 10000"/>
                  <a:gd name="connsiteY250" fmla="*/ 5463 h 10000"/>
                  <a:gd name="connsiteX251" fmla="*/ 920 w 10000"/>
                  <a:gd name="connsiteY251" fmla="*/ 5492 h 10000"/>
                  <a:gd name="connsiteX252" fmla="*/ 934 w 10000"/>
                  <a:gd name="connsiteY252" fmla="*/ 5518 h 10000"/>
                  <a:gd name="connsiteX253" fmla="*/ 1169 w 10000"/>
                  <a:gd name="connsiteY253" fmla="*/ 5738 h 10000"/>
                  <a:gd name="connsiteX254" fmla="*/ 1188 w 10000"/>
                  <a:gd name="connsiteY254" fmla="*/ 5755 h 10000"/>
                  <a:gd name="connsiteX255" fmla="*/ 1216 w 10000"/>
                  <a:gd name="connsiteY255" fmla="*/ 5758 h 10000"/>
                  <a:gd name="connsiteX256" fmla="*/ 1313 w 10000"/>
                  <a:gd name="connsiteY256" fmla="*/ 5774 h 10000"/>
                  <a:gd name="connsiteX257" fmla="*/ 1349 w 10000"/>
                  <a:gd name="connsiteY257" fmla="*/ 5787 h 10000"/>
                  <a:gd name="connsiteX258" fmla="*/ 1393 w 10000"/>
                  <a:gd name="connsiteY258" fmla="*/ 5793 h 10000"/>
                  <a:gd name="connsiteX259" fmla="*/ 1393 w 10000"/>
                  <a:gd name="connsiteY259" fmla="*/ 5797 h 10000"/>
                  <a:gd name="connsiteX260" fmla="*/ 1421 w 10000"/>
                  <a:gd name="connsiteY260" fmla="*/ 5810 h 10000"/>
                  <a:gd name="connsiteX261" fmla="*/ 1446 w 10000"/>
                  <a:gd name="connsiteY261" fmla="*/ 5829 h 10000"/>
                  <a:gd name="connsiteX262" fmla="*/ 1460 w 10000"/>
                  <a:gd name="connsiteY262" fmla="*/ 5842 h 10000"/>
                  <a:gd name="connsiteX263" fmla="*/ 1476 w 10000"/>
                  <a:gd name="connsiteY263" fmla="*/ 5848 h 10000"/>
                  <a:gd name="connsiteX264" fmla="*/ 1501 w 10000"/>
                  <a:gd name="connsiteY264" fmla="*/ 5852 h 10000"/>
                  <a:gd name="connsiteX265" fmla="*/ 1532 w 10000"/>
                  <a:gd name="connsiteY265" fmla="*/ 5887 h 10000"/>
                  <a:gd name="connsiteX266" fmla="*/ 1565 w 10000"/>
                  <a:gd name="connsiteY266" fmla="*/ 5942 h 10000"/>
                  <a:gd name="connsiteX267" fmla="*/ 1587 w 10000"/>
                  <a:gd name="connsiteY267" fmla="*/ 5972 h 10000"/>
                  <a:gd name="connsiteX268" fmla="*/ 1612 w 10000"/>
                  <a:gd name="connsiteY268" fmla="*/ 5955 h 10000"/>
                  <a:gd name="connsiteX269" fmla="*/ 1679 w 10000"/>
                  <a:gd name="connsiteY269" fmla="*/ 6049 h 10000"/>
                  <a:gd name="connsiteX270" fmla="*/ 1720 w 10000"/>
                  <a:gd name="connsiteY270" fmla="*/ 6108 h 10000"/>
                  <a:gd name="connsiteX271" fmla="*/ 1751 w 10000"/>
                  <a:gd name="connsiteY271" fmla="*/ 6133 h 10000"/>
                  <a:gd name="connsiteX272" fmla="*/ 1792 w 10000"/>
                  <a:gd name="connsiteY272" fmla="*/ 6169 h 10000"/>
                  <a:gd name="connsiteX273" fmla="*/ 1801 w 10000"/>
                  <a:gd name="connsiteY273" fmla="*/ 6172 h 10000"/>
                  <a:gd name="connsiteX274" fmla="*/ 1814 w 10000"/>
                  <a:gd name="connsiteY274" fmla="*/ 6286 h 10000"/>
                  <a:gd name="connsiteX275" fmla="*/ 1817 w 10000"/>
                  <a:gd name="connsiteY275" fmla="*/ 6331 h 10000"/>
                  <a:gd name="connsiteX276" fmla="*/ 1809 w 10000"/>
                  <a:gd name="connsiteY276" fmla="*/ 6444 h 10000"/>
                  <a:gd name="connsiteX277" fmla="*/ 1801 w 10000"/>
                  <a:gd name="connsiteY277" fmla="*/ 6499 h 10000"/>
                  <a:gd name="connsiteX278" fmla="*/ 1781 w 10000"/>
                  <a:gd name="connsiteY278" fmla="*/ 6522 h 10000"/>
                  <a:gd name="connsiteX279" fmla="*/ 1773 w 10000"/>
                  <a:gd name="connsiteY279" fmla="*/ 6541 h 10000"/>
                  <a:gd name="connsiteX280" fmla="*/ 1762 w 10000"/>
                  <a:gd name="connsiteY280" fmla="*/ 6571 h 10000"/>
                  <a:gd name="connsiteX281" fmla="*/ 1767 w 10000"/>
                  <a:gd name="connsiteY281" fmla="*/ 6622 h 10000"/>
                  <a:gd name="connsiteX282" fmla="*/ 1767 w 10000"/>
                  <a:gd name="connsiteY282" fmla="*/ 6665 h 10000"/>
                  <a:gd name="connsiteX283" fmla="*/ 1767 w 10000"/>
                  <a:gd name="connsiteY283" fmla="*/ 6694 h 10000"/>
                  <a:gd name="connsiteX284" fmla="*/ 1776 w 10000"/>
                  <a:gd name="connsiteY284" fmla="*/ 6726 h 10000"/>
                  <a:gd name="connsiteX285" fmla="*/ 1776 w 10000"/>
                  <a:gd name="connsiteY285" fmla="*/ 6745 h 10000"/>
                  <a:gd name="connsiteX286" fmla="*/ 1767 w 10000"/>
                  <a:gd name="connsiteY286" fmla="*/ 6765 h 10000"/>
                  <a:gd name="connsiteX287" fmla="*/ 1762 w 10000"/>
                  <a:gd name="connsiteY287" fmla="*/ 6804 h 10000"/>
                  <a:gd name="connsiteX288" fmla="*/ 1753 w 10000"/>
                  <a:gd name="connsiteY288" fmla="*/ 6839 h 10000"/>
                  <a:gd name="connsiteX289" fmla="*/ 1742 w 10000"/>
                  <a:gd name="connsiteY289" fmla="*/ 6849 h 10000"/>
                  <a:gd name="connsiteX290" fmla="*/ 1726 w 10000"/>
                  <a:gd name="connsiteY290" fmla="*/ 6849 h 10000"/>
                  <a:gd name="connsiteX291" fmla="*/ 1712 w 10000"/>
                  <a:gd name="connsiteY291" fmla="*/ 6852 h 10000"/>
                  <a:gd name="connsiteX292" fmla="*/ 1640 w 10000"/>
                  <a:gd name="connsiteY292" fmla="*/ 6953 h 10000"/>
                  <a:gd name="connsiteX293" fmla="*/ 1493 w 10000"/>
                  <a:gd name="connsiteY293" fmla="*/ 7105 h 10000"/>
                  <a:gd name="connsiteX294" fmla="*/ 1490 w 10000"/>
                  <a:gd name="connsiteY294" fmla="*/ 7124 h 10000"/>
                  <a:gd name="connsiteX295" fmla="*/ 1468 w 10000"/>
                  <a:gd name="connsiteY295" fmla="*/ 7137 h 10000"/>
                  <a:gd name="connsiteX296" fmla="*/ 1454 w 10000"/>
                  <a:gd name="connsiteY296" fmla="*/ 7144 h 10000"/>
                  <a:gd name="connsiteX297" fmla="*/ 1452 w 10000"/>
                  <a:gd name="connsiteY297" fmla="*/ 7157 h 10000"/>
                  <a:gd name="connsiteX298" fmla="*/ 1446 w 10000"/>
                  <a:gd name="connsiteY298" fmla="*/ 7199 h 10000"/>
                  <a:gd name="connsiteX299" fmla="*/ 1476 w 10000"/>
                  <a:gd name="connsiteY299" fmla="*/ 7247 h 10000"/>
                  <a:gd name="connsiteX300" fmla="*/ 1501 w 10000"/>
                  <a:gd name="connsiteY300" fmla="*/ 7270 h 10000"/>
                  <a:gd name="connsiteX301" fmla="*/ 1518 w 10000"/>
                  <a:gd name="connsiteY301" fmla="*/ 7286 h 10000"/>
                  <a:gd name="connsiteX302" fmla="*/ 1524 w 10000"/>
                  <a:gd name="connsiteY302" fmla="*/ 7306 h 10000"/>
                  <a:gd name="connsiteX303" fmla="*/ 1540 w 10000"/>
                  <a:gd name="connsiteY303" fmla="*/ 7322 h 10000"/>
                  <a:gd name="connsiteX304" fmla="*/ 1565 w 10000"/>
                  <a:gd name="connsiteY304" fmla="*/ 7325 h 10000"/>
                  <a:gd name="connsiteX305" fmla="*/ 1590 w 10000"/>
                  <a:gd name="connsiteY305" fmla="*/ 7332 h 10000"/>
                  <a:gd name="connsiteX306" fmla="*/ 1615 w 10000"/>
                  <a:gd name="connsiteY306" fmla="*/ 7345 h 10000"/>
                  <a:gd name="connsiteX307" fmla="*/ 1662 w 10000"/>
                  <a:gd name="connsiteY307" fmla="*/ 7370 h 10000"/>
                  <a:gd name="connsiteX308" fmla="*/ 1670 w 10000"/>
                  <a:gd name="connsiteY308" fmla="*/ 7351 h 10000"/>
                  <a:gd name="connsiteX309" fmla="*/ 1726 w 10000"/>
                  <a:gd name="connsiteY309" fmla="*/ 7354 h 10000"/>
                  <a:gd name="connsiteX310" fmla="*/ 1726 w 10000"/>
                  <a:gd name="connsiteY310" fmla="*/ 7400 h 10000"/>
                  <a:gd name="connsiteX311" fmla="*/ 1773 w 10000"/>
                  <a:gd name="connsiteY311" fmla="*/ 7409 h 10000"/>
                  <a:gd name="connsiteX312" fmla="*/ 1806 w 10000"/>
                  <a:gd name="connsiteY312" fmla="*/ 7416 h 10000"/>
                  <a:gd name="connsiteX313" fmla="*/ 1839 w 10000"/>
                  <a:gd name="connsiteY313" fmla="*/ 7403 h 10000"/>
                  <a:gd name="connsiteX314" fmla="*/ 1886 w 10000"/>
                  <a:gd name="connsiteY314" fmla="*/ 7403 h 10000"/>
                  <a:gd name="connsiteX315" fmla="*/ 1898 w 10000"/>
                  <a:gd name="connsiteY315" fmla="*/ 7403 h 10000"/>
                  <a:gd name="connsiteX316" fmla="*/ 1914 w 10000"/>
                  <a:gd name="connsiteY316" fmla="*/ 7494 h 10000"/>
                  <a:gd name="connsiteX317" fmla="*/ 1895 w 10000"/>
                  <a:gd name="connsiteY317" fmla="*/ 7523 h 10000"/>
                  <a:gd name="connsiteX318" fmla="*/ 1825 w 10000"/>
                  <a:gd name="connsiteY318" fmla="*/ 7617 h 10000"/>
                  <a:gd name="connsiteX319" fmla="*/ 1776 w 10000"/>
                  <a:gd name="connsiteY319" fmla="*/ 7691 h 10000"/>
                  <a:gd name="connsiteX320" fmla="*/ 1781 w 10000"/>
                  <a:gd name="connsiteY320" fmla="*/ 7723 h 10000"/>
                  <a:gd name="connsiteX321" fmla="*/ 1767 w 10000"/>
                  <a:gd name="connsiteY321" fmla="*/ 7759 h 10000"/>
                  <a:gd name="connsiteX322" fmla="*/ 1762 w 10000"/>
                  <a:gd name="connsiteY322" fmla="*/ 7817 h 10000"/>
                  <a:gd name="connsiteX323" fmla="*/ 1762 w 10000"/>
                  <a:gd name="connsiteY323" fmla="*/ 7856 h 10000"/>
                  <a:gd name="connsiteX324" fmla="*/ 1776 w 10000"/>
                  <a:gd name="connsiteY324" fmla="*/ 7892 h 10000"/>
                  <a:gd name="connsiteX325" fmla="*/ 1784 w 10000"/>
                  <a:gd name="connsiteY325" fmla="*/ 7902 h 10000"/>
                  <a:gd name="connsiteX326" fmla="*/ 1801 w 10000"/>
                  <a:gd name="connsiteY326" fmla="*/ 7908 h 10000"/>
                  <a:gd name="connsiteX327" fmla="*/ 1809 w 10000"/>
                  <a:gd name="connsiteY327" fmla="*/ 7911 h 10000"/>
                  <a:gd name="connsiteX328" fmla="*/ 1801 w 10000"/>
                  <a:gd name="connsiteY328" fmla="*/ 7940 h 10000"/>
                  <a:gd name="connsiteX329" fmla="*/ 1798 w 10000"/>
                  <a:gd name="connsiteY329" fmla="*/ 7979 h 10000"/>
                  <a:gd name="connsiteX330" fmla="*/ 1806 w 10000"/>
                  <a:gd name="connsiteY330" fmla="*/ 8002 h 10000"/>
                  <a:gd name="connsiteX331" fmla="*/ 1823 w 10000"/>
                  <a:gd name="connsiteY331" fmla="*/ 8021 h 10000"/>
                  <a:gd name="connsiteX332" fmla="*/ 1834 w 10000"/>
                  <a:gd name="connsiteY332" fmla="*/ 8044 h 10000"/>
                  <a:gd name="connsiteX333" fmla="*/ 1839 w 10000"/>
                  <a:gd name="connsiteY333" fmla="*/ 8073 h 10000"/>
                  <a:gd name="connsiteX334" fmla="*/ 1842 w 10000"/>
                  <a:gd name="connsiteY334" fmla="*/ 8106 h 10000"/>
                  <a:gd name="connsiteX335" fmla="*/ 1839 w 10000"/>
                  <a:gd name="connsiteY335" fmla="*/ 8144 h 10000"/>
                  <a:gd name="connsiteX336" fmla="*/ 1856 w 10000"/>
                  <a:gd name="connsiteY336" fmla="*/ 8164 h 10000"/>
                  <a:gd name="connsiteX337" fmla="*/ 1886 w 10000"/>
                  <a:gd name="connsiteY337" fmla="*/ 8193 h 10000"/>
                  <a:gd name="connsiteX338" fmla="*/ 1922 w 10000"/>
                  <a:gd name="connsiteY338" fmla="*/ 8206 h 10000"/>
                  <a:gd name="connsiteX339" fmla="*/ 1967 w 10000"/>
                  <a:gd name="connsiteY339" fmla="*/ 8203 h 10000"/>
                  <a:gd name="connsiteX340" fmla="*/ 1986 w 10000"/>
                  <a:gd name="connsiteY340" fmla="*/ 8212 h 10000"/>
                  <a:gd name="connsiteX341" fmla="*/ 2000 w 10000"/>
                  <a:gd name="connsiteY341" fmla="*/ 8232 h 10000"/>
                  <a:gd name="connsiteX342" fmla="*/ 2033 w 10000"/>
                  <a:gd name="connsiteY342" fmla="*/ 8258 h 10000"/>
                  <a:gd name="connsiteX343" fmla="*/ 2050 w 10000"/>
                  <a:gd name="connsiteY343" fmla="*/ 8271 h 10000"/>
                  <a:gd name="connsiteX344" fmla="*/ 2089 w 10000"/>
                  <a:gd name="connsiteY344" fmla="*/ 8280 h 10000"/>
                  <a:gd name="connsiteX345" fmla="*/ 2122 w 10000"/>
                  <a:gd name="connsiteY345" fmla="*/ 8300 h 10000"/>
                  <a:gd name="connsiteX346" fmla="*/ 2163 w 10000"/>
                  <a:gd name="connsiteY346" fmla="*/ 8332 h 10000"/>
                  <a:gd name="connsiteX347" fmla="*/ 2172 w 10000"/>
                  <a:gd name="connsiteY347" fmla="*/ 8335 h 10000"/>
                  <a:gd name="connsiteX348" fmla="*/ 2177 w 10000"/>
                  <a:gd name="connsiteY348" fmla="*/ 8345 h 10000"/>
                  <a:gd name="connsiteX349" fmla="*/ 2163 w 10000"/>
                  <a:gd name="connsiteY349" fmla="*/ 8371 h 10000"/>
                  <a:gd name="connsiteX350" fmla="*/ 2139 w 10000"/>
                  <a:gd name="connsiteY350" fmla="*/ 8423 h 10000"/>
                  <a:gd name="connsiteX351" fmla="*/ 2130 w 10000"/>
                  <a:gd name="connsiteY351" fmla="*/ 8439 h 10000"/>
                  <a:gd name="connsiteX352" fmla="*/ 2105 w 10000"/>
                  <a:gd name="connsiteY352" fmla="*/ 8446 h 10000"/>
                  <a:gd name="connsiteX353" fmla="*/ 2080 w 10000"/>
                  <a:gd name="connsiteY353" fmla="*/ 8449 h 10000"/>
                  <a:gd name="connsiteX354" fmla="*/ 2075 w 10000"/>
                  <a:gd name="connsiteY354" fmla="*/ 8459 h 10000"/>
                  <a:gd name="connsiteX355" fmla="*/ 2072 w 10000"/>
                  <a:gd name="connsiteY355" fmla="*/ 8475 h 10000"/>
                  <a:gd name="connsiteX356" fmla="*/ 2080 w 10000"/>
                  <a:gd name="connsiteY356" fmla="*/ 8484 h 10000"/>
                  <a:gd name="connsiteX357" fmla="*/ 2100 w 10000"/>
                  <a:gd name="connsiteY357" fmla="*/ 8475 h 10000"/>
                  <a:gd name="connsiteX358" fmla="*/ 2141 w 10000"/>
                  <a:gd name="connsiteY358" fmla="*/ 8478 h 10000"/>
                  <a:gd name="connsiteX359" fmla="*/ 2172 w 10000"/>
                  <a:gd name="connsiteY359" fmla="*/ 8475 h 10000"/>
                  <a:gd name="connsiteX360" fmla="*/ 2188 w 10000"/>
                  <a:gd name="connsiteY360" fmla="*/ 8475 h 10000"/>
                  <a:gd name="connsiteX361" fmla="*/ 2222 w 10000"/>
                  <a:gd name="connsiteY361" fmla="*/ 8497 h 10000"/>
                  <a:gd name="connsiteX362" fmla="*/ 2252 w 10000"/>
                  <a:gd name="connsiteY362" fmla="*/ 8514 h 10000"/>
                  <a:gd name="connsiteX363" fmla="*/ 2274 w 10000"/>
                  <a:gd name="connsiteY363" fmla="*/ 8514 h 10000"/>
                  <a:gd name="connsiteX364" fmla="*/ 2299 w 10000"/>
                  <a:gd name="connsiteY364" fmla="*/ 8504 h 10000"/>
                  <a:gd name="connsiteX365" fmla="*/ 2310 w 10000"/>
                  <a:gd name="connsiteY365" fmla="*/ 8504 h 10000"/>
                  <a:gd name="connsiteX366" fmla="*/ 2319 w 10000"/>
                  <a:gd name="connsiteY366" fmla="*/ 8484 h 10000"/>
                  <a:gd name="connsiteX367" fmla="*/ 2338 w 10000"/>
                  <a:gd name="connsiteY367" fmla="*/ 8494 h 10000"/>
                  <a:gd name="connsiteX368" fmla="*/ 2338 w 10000"/>
                  <a:gd name="connsiteY368" fmla="*/ 8552 h 10000"/>
                  <a:gd name="connsiteX369" fmla="*/ 2366 w 10000"/>
                  <a:gd name="connsiteY369" fmla="*/ 8572 h 10000"/>
                  <a:gd name="connsiteX370" fmla="*/ 2382 w 10000"/>
                  <a:gd name="connsiteY370" fmla="*/ 8582 h 10000"/>
                  <a:gd name="connsiteX371" fmla="*/ 2435 w 10000"/>
                  <a:gd name="connsiteY371" fmla="*/ 8552 h 10000"/>
                  <a:gd name="connsiteX372" fmla="*/ 2443 w 10000"/>
                  <a:gd name="connsiteY372" fmla="*/ 8552 h 10000"/>
                  <a:gd name="connsiteX373" fmla="*/ 2454 w 10000"/>
                  <a:gd name="connsiteY373" fmla="*/ 8552 h 10000"/>
                  <a:gd name="connsiteX374" fmla="*/ 2471 w 10000"/>
                  <a:gd name="connsiteY374" fmla="*/ 8546 h 10000"/>
                  <a:gd name="connsiteX375" fmla="*/ 2488 w 10000"/>
                  <a:gd name="connsiteY375" fmla="*/ 8536 h 10000"/>
                  <a:gd name="connsiteX376" fmla="*/ 2501 w 10000"/>
                  <a:gd name="connsiteY376" fmla="*/ 8533 h 10000"/>
                  <a:gd name="connsiteX377" fmla="*/ 2512 w 10000"/>
                  <a:gd name="connsiteY377" fmla="*/ 8533 h 10000"/>
                  <a:gd name="connsiteX378" fmla="*/ 2521 w 10000"/>
                  <a:gd name="connsiteY378" fmla="*/ 8546 h 10000"/>
                  <a:gd name="connsiteX379" fmla="*/ 2521 w 10000"/>
                  <a:gd name="connsiteY379" fmla="*/ 8572 h 10000"/>
                  <a:gd name="connsiteX380" fmla="*/ 2535 w 10000"/>
                  <a:gd name="connsiteY380" fmla="*/ 8588 h 10000"/>
                  <a:gd name="connsiteX381" fmla="*/ 2551 w 10000"/>
                  <a:gd name="connsiteY381" fmla="*/ 8582 h 10000"/>
                  <a:gd name="connsiteX382" fmla="*/ 2560 w 10000"/>
                  <a:gd name="connsiteY382" fmla="*/ 8582 h 10000"/>
                  <a:gd name="connsiteX383" fmla="*/ 2573 w 10000"/>
                  <a:gd name="connsiteY383" fmla="*/ 8588 h 10000"/>
                  <a:gd name="connsiteX384" fmla="*/ 2584 w 10000"/>
                  <a:gd name="connsiteY384" fmla="*/ 8591 h 10000"/>
                  <a:gd name="connsiteX385" fmla="*/ 2590 w 10000"/>
                  <a:gd name="connsiteY385" fmla="*/ 8598 h 10000"/>
                  <a:gd name="connsiteX386" fmla="*/ 2598 w 10000"/>
                  <a:gd name="connsiteY386" fmla="*/ 8608 h 10000"/>
                  <a:gd name="connsiteX387" fmla="*/ 2607 w 10000"/>
                  <a:gd name="connsiteY387" fmla="*/ 8617 h 10000"/>
                  <a:gd name="connsiteX388" fmla="*/ 2618 w 10000"/>
                  <a:gd name="connsiteY388" fmla="*/ 8617 h 10000"/>
                  <a:gd name="connsiteX389" fmla="*/ 2640 w 10000"/>
                  <a:gd name="connsiteY389" fmla="*/ 8608 h 10000"/>
                  <a:gd name="connsiteX390" fmla="*/ 2670 w 10000"/>
                  <a:gd name="connsiteY390" fmla="*/ 8598 h 10000"/>
                  <a:gd name="connsiteX391" fmla="*/ 2673 w 10000"/>
                  <a:gd name="connsiteY391" fmla="*/ 8598 h 10000"/>
                  <a:gd name="connsiteX392" fmla="*/ 2690 w 10000"/>
                  <a:gd name="connsiteY392" fmla="*/ 8598 h 10000"/>
                  <a:gd name="connsiteX393" fmla="*/ 2698 w 10000"/>
                  <a:gd name="connsiteY393" fmla="*/ 8598 h 10000"/>
                  <a:gd name="connsiteX394" fmla="*/ 2712 w 10000"/>
                  <a:gd name="connsiteY394" fmla="*/ 8598 h 10000"/>
                  <a:gd name="connsiteX395" fmla="*/ 2726 w 10000"/>
                  <a:gd name="connsiteY395" fmla="*/ 8591 h 10000"/>
                  <a:gd name="connsiteX396" fmla="*/ 2737 w 10000"/>
                  <a:gd name="connsiteY396" fmla="*/ 8588 h 10000"/>
                  <a:gd name="connsiteX397" fmla="*/ 2759 w 10000"/>
                  <a:gd name="connsiteY397" fmla="*/ 8582 h 10000"/>
                  <a:gd name="connsiteX398" fmla="*/ 2770 w 10000"/>
                  <a:gd name="connsiteY398" fmla="*/ 8578 h 10000"/>
                  <a:gd name="connsiteX399" fmla="*/ 2784 w 10000"/>
                  <a:gd name="connsiteY399" fmla="*/ 8572 h 10000"/>
                  <a:gd name="connsiteX400" fmla="*/ 2795 w 10000"/>
                  <a:gd name="connsiteY400" fmla="*/ 8572 h 10000"/>
                  <a:gd name="connsiteX401" fmla="*/ 2803 w 10000"/>
                  <a:gd name="connsiteY401" fmla="*/ 8588 h 10000"/>
                  <a:gd name="connsiteX402" fmla="*/ 2803 w 10000"/>
                  <a:gd name="connsiteY402" fmla="*/ 8591 h 10000"/>
                  <a:gd name="connsiteX403" fmla="*/ 2803 w 10000"/>
                  <a:gd name="connsiteY403" fmla="*/ 8601 h 10000"/>
                  <a:gd name="connsiteX404" fmla="*/ 2809 w 10000"/>
                  <a:gd name="connsiteY404" fmla="*/ 8601 h 10000"/>
                  <a:gd name="connsiteX405" fmla="*/ 2823 w 10000"/>
                  <a:gd name="connsiteY405" fmla="*/ 8598 h 10000"/>
                  <a:gd name="connsiteX406" fmla="*/ 2831 w 10000"/>
                  <a:gd name="connsiteY406" fmla="*/ 8598 h 10000"/>
                  <a:gd name="connsiteX407" fmla="*/ 2839 w 10000"/>
                  <a:gd name="connsiteY407" fmla="*/ 8601 h 10000"/>
                  <a:gd name="connsiteX408" fmla="*/ 2848 w 10000"/>
                  <a:gd name="connsiteY408" fmla="*/ 8598 h 10000"/>
                  <a:gd name="connsiteX409" fmla="*/ 2856 w 10000"/>
                  <a:gd name="connsiteY409" fmla="*/ 8601 h 10000"/>
                  <a:gd name="connsiteX410" fmla="*/ 2859 w 10000"/>
                  <a:gd name="connsiteY410" fmla="*/ 8601 h 10000"/>
                  <a:gd name="connsiteX411" fmla="*/ 2864 w 10000"/>
                  <a:gd name="connsiteY411" fmla="*/ 8598 h 10000"/>
                  <a:gd name="connsiteX412" fmla="*/ 2889 w 10000"/>
                  <a:gd name="connsiteY412" fmla="*/ 8611 h 10000"/>
                  <a:gd name="connsiteX413" fmla="*/ 2906 w 10000"/>
                  <a:gd name="connsiteY413" fmla="*/ 8620 h 10000"/>
                  <a:gd name="connsiteX414" fmla="*/ 2914 w 10000"/>
                  <a:gd name="connsiteY414" fmla="*/ 8627 h 10000"/>
                  <a:gd name="connsiteX415" fmla="*/ 2920 w 10000"/>
                  <a:gd name="connsiteY415" fmla="*/ 8640 h 10000"/>
                  <a:gd name="connsiteX416" fmla="*/ 2922 w 10000"/>
                  <a:gd name="connsiteY416" fmla="*/ 8666 h 10000"/>
                  <a:gd name="connsiteX417" fmla="*/ 2922 w 10000"/>
                  <a:gd name="connsiteY417" fmla="*/ 8692 h 10000"/>
                  <a:gd name="connsiteX418" fmla="*/ 2939 w 10000"/>
                  <a:gd name="connsiteY418" fmla="*/ 8695 h 10000"/>
                  <a:gd name="connsiteX419" fmla="*/ 2953 w 10000"/>
                  <a:gd name="connsiteY419" fmla="*/ 8695 h 10000"/>
                  <a:gd name="connsiteX420" fmla="*/ 2961 w 10000"/>
                  <a:gd name="connsiteY420" fmla="*/ 8695 h 10000"/>
                  <a:gd name="connsiteX421" fmla="*/ 2972 w 10000"/>
                  <a:gd name="connsiteY421" fmla="*/ 8692 h 10000"/>
                  <a:gd name="connsiteX422" fmla="*/ 2981 w 10000"/>
                  <a:gd name="connsiteY422" fmla="*/ 8685 h 10000"/>
                  <a:gd name="connsiteX423" fmla="*/ 2989 w 10000"/>
                  <a:gd name="connsiteY423" fmla="*/ 8685 h 10000"/>
                  <a:gd name="connsiteX424" fmla="*/ 3008 w 10000"/>
                  <a:gd name="connsiteY424" fmla="*/ 8685 h 10000"/>
                  <a:gd name="connsiteX425" fmla="*/ 3028 w 10000"/>
                  <a:gd name="connsiteY425" fmla="*/ 8695 h 10000"/>
                  <a:gd name="connsiteX426" fmla="*/ 3042 w 10000"/>
                  <a:gd name="connsiteY426" fmla="*/ 8695 h 10000"/>
                  <a:gd name="connsiteX427" fmla="*/ 3053 w 10000"/>
                  <a:gd name="connsiteY427" fmla="*/ 8676 h 10000"/>
                  <a:gd name="connsiteX428" fmla="*/ 3061 w 10000"/>
                  <a:gd name="connsiteY428" fmla="*/ 8666 h 10000"/>
                  <a:gd name="connsiteX429" fmla="*/ 3066 w 10000"/>
                  <a:gd name="connsiteY429" fmla="*/ 8656 h 10000"/>
                  <a:gd name="connsiteX430" fmla="*/ 3091 w 10000"/>
                  <a:gd name="connsiteY430" fmla="*/ 8659 h 10000"/>
                  <a:gd name="connsiteX431" fmla="*/ 3105 w 10000"/>
                  <a:gd name="connsiteY431" fmla="*/ 8659 h 10000"/>
                  <a:gd name="connsiteX432" fmla="*/ 3108 w 10000"/>
                  <a:gd name="connsiteY432" fmla="*/ 8650 h 10000"/>
                  <a:gd name="connsiteX433" fmla="*/ 3147 w 10000"/>
                  <a:gd name="connsiteY433" fmla="*/ 8588 h 10000"/>
                  <a:gd name="connsiteX434" fmla="*/ 3150 w 10000"/>
                  <a:gd name="connsiteY434" fmla="*/ 8598 h 10000"/>
                  <a:gd name="connsiteX435" fmla="*/ 3163 w 10000"/>
                  <a:gd name="connsiteY435" fmla="*/ 8601 h 10000"/>
                  <a:gd name="connsiteX436" fmla="*/ 3180 w 10000"/>
                  <a:gd name="connsiteY436" fmla="*/ 8608 h 10000"/>
                  <a:gd name="connsiteX437" fmla="*/ 3188 w 10000"/>
                  <a:gd name="connsiteY437" fmla="*/ 8611 h 10000"/>
                  <a:gd name="connsiteX438" fmla="*/ 3227 w 10000"/>
                  <a:gd name="connsiteY438" fmla="*/ 8620 h 10000"/>
                  <a:gd name="connsiteX439" fmla="*/ 3238 w 10000"/>
                  <a:gd name="connsiteY439" fmla="*/ 8617 h 10000"/>
                  <a:gd name="connsiteX440" fmla="*/ 3247 w 10000"/>
                  <a:gd name="connsiteY440" fmla="*/ 8601 h 10000"/>
                  <a:gd name="connsiteX441" fmla="*/ 3269 w 10000"/>
                  <a:gd name="connsiteY441" fmla="*/ 8611 h 10000"/>
                  <a:gd name="connsiteX442" fmla="*/ 3277 w 10000"/>
                  <a:gd name="connsiteY442" fmla="*/ 8617 h 10000"/>
                  <a:gd name="connsiteX443" fmla="*/ 3285 w 10000"/>
                  <a:gd name="connsiteY443" fmla="*/ 8611 h 10000"/>
                  <a:gd name="connsiteX444" fmla="*/ 3307 w 10000"/>
                  <a:gd name="connsiteY444" fmla="*/ 8611 h 10000"/>
                  <a:gd name="connsiteX445" fmla="*/ 3319 w 10000"/>
                  <a:gd name="connsiteY445" fmla="*/ 8617 h 10000"/>
                  <a:gd name="connsiteX446" fmla="*/ 3324 w 10000"/>
                  <a:gd name="connsiteY446" fmla="*/ 8617 h 10000"/>
                  <a:gd name="connsiteX447" fmla="*/ 3327 w 10000"/>
                  <a:gd name="connsiteY447" fmla="*/ 8620 h 10000"/>
                  <a:gd name="connsiteX448" fmla="*/ 3341 w 10000"/>
                  <a:gd name="connsiteY448" fmla="*/ 8620 h 10000"/>
                  <a:gd name="connsiteX449" fmla="*/ 3357 w 10000"/>
                  <a:gd name="connsiteY449" fmla="*/ 8620 h 10000"/>
                  <a:gd name="connsiteX450" fmla="*/ 3374 w 10000"/>
                  <a:gd name="connsiteY450" fmla="*/ 8620 h 10000"/>
                  <a:gd name="connsiteX451" fmla="*/ 3382 w 10000"/>
                  <a:gd name="connsiteY451" fmla="*/ 8620 h 10000"/>
                  <a:gd name="connsiteX452" fmla="*/ 3399 w 10000"/>
                  <a:gd name="connsiteY452" fmla="*/ 8611 h 10000"/>
                  <a:gd name="connsiteX453" fmla="*/ 3413 w 10000"/>
                  <a:gd name="connsiteY453" fmla="*/ 8601 h 10000"/>
                  <a:gd name="connsiteX454" fmla="*/ 3421 w 10000"/>
                  <a:gd name="connsiteY454" fmla="*/ 8588 h 10000"/>
                  <a:gd name="connsiteX455" fmla="*/ 3421 w 10000"/>
                  <a:gd name="connsiteY455" fmla="*/ 8572 h 10000"/>
                  <a:gd name="connsiteX456" fmla="*/ 3421 w 10000"/>
                  <a:gd name="connsiteY456" fmla="*/ 8552 h 10000"/>
                  <a:gd name="connsiteX457" fmla="*/ 3424 w 10000"/>
                  <a:gd name="connsiteY457" fmla="*/ 8533 h 10000"/>
                  <a:gd name="connsiteX458" fmla="*/ 3432 w 10000"/>
                  <a:gd name="connsiteY458" fmla="*/ 8523 h 10000"/>
                  <a:gd name="connsiteX459" fmla="*/ 3446 w 10000"/>
                  <a:gd name="connsiteY459" fmla="*/ 8523 h 10000"/>
                  <a:gd name="connsiteX460" fmla="*/ 3457 w 10000"/>
                  <a:gd name="connsiteY460" fmla="*/ 8523 h 10000"/>
                  <a:gd name="connsiteX461" fmla="*/ 3476 w 10000"/>
                  <a:gd name="connsiteY461" fmla="*/ 8533 h 10000"/>
                  <a:gd name="connsiteX462" fmla="*/ 3485 w 10000"/>
                  <a:gd name="connsiteY462" fmla="*/ 8536 h 10000"/>
                  <a:gd name="connsiteX463" fmla="*/ 3501 w 10000"/>
                  <a:gd name="connsiteY463" fmla="*/ 8527 h 10000"/>
                  <a:gd name="connsiteX464" fmla="*/ 3504 w 10000"/>
                  <a:gd name="connsiteY464" fmla="*/ 8514 h 10000"/>
                  <a:gd name="connsiteX465" fmla="*/ 3510 w 10000"/>
                  <a:gd name="connsiteY465" fmla="*/ 8497 h 10000"/>
                  <a:gd name="connsiteX466" fmla="*/ 3537 w 10000"/>
                  <a:gd name="connsiteY466" fmla="*/ 8484 h 10000"/>
                  <a:gd name="connsiteX467" fmla="*/ 3562 w 10000"/>
                  <a:gd name="connsiteY467" fmla="*/ 8488 h 10000"/>
                  <a:gd name="connsiteX468" fmla="*/ 3568 w 10000"/>
                  <a:gd name="connsiteY468" fmla="*/ 8484 h 10000"/>
                  <a:gd name="connsiteX469" fmla="*/ 3584 w 10000"/>
                  <a:gd name="connsiteY469" fmla="*/ 8494 h 10000"/>
                  <a:gd name="connsiteX470" fmla="*/ 3593 w 10000"/>
                  <a:gd name="connsiteY470" fmla="*/ 8507 h 10000"/>
                  <a:gd name="connsiteX471" fmla="*/ 3618 w 10000"/>
                  <a:gd name="connsiteY471" fmla="*/ 8497 h 10000"/>
                  <a:gd name="connsiteX472" fmla="*/ 3643 w 10000"/>
                  <a:gd name="connsiteY472" fmla="*/ 8475 h 10000"/>
                  <a:gd name="connsiteX473" fmla="*/ 3657 w 10000"/>
                  <a:gd name="connsiteY473" fmla="*/ 8478 h 10000"/>
                  <a:gd name="connsiteX474" fmla="*/ 3670 w 10000"/>
                  <a:gd name="connsiteY474" fmla="*/ 8475 h 10000"/>
                  <a:gd name="connsiteX475" fmla="*/ 3673 w 10000"/>
                  <a:gd name="connsiteY475" fmla="*/ 8468 h 10000"/>
                  <a:gd name="connsiteX476" fmla="*/ 3681 w 10000"/>
                  <a:gd name="connsiteY476" fmla="*/ 8468 h 10000"/>
                  <a:gd name="connsiteX477" fmla="*/ 3698 w 10000"/>
                  <a:gd name="connsiteY477" fmla="*/ 8478 h 10000"/>
                  <a:gd name="connsiteX478" fmla="*/ 3720 w 10000"/>
                  <a:gd name="connsiteY478" fmla="*/ 8497 h 10000"/>
                  <a:gd name="connsiteX479" fmla="*/ 3715 w 10000"/>
                  <a:gd name="connsiteY479" fmla="*/ 8504 h 10000"/>
                  <a:gd name="connsiteX480" fmla="*/ 3729 w 10000"/>
                  <a:gd name="connsiteY480" fmla="*/ 8514 h 10000"/>
                  <a:gd name="connsiteX481" fmla="*/ 3729 w 10000"/>
                  <a:gd name="connsiteY481" fmla="*/ 8517 h 10000"/>
                  <a:gd name="connsiteX482" fmla="*/ 3740 w 10000"/>
                  <a:gd name="connsiteY482" fmla="*/ 8527 h 10000"/>
                  <a:gd name="connsiteX483" fmla="*/ 3759 w 10000"/>
                  <a:gd name="connsiteY483" fmla="*/ 8517 h 10000"/>
                  <a:gd name="connsiteX484" fmla="*/ 3762 w 10000"/>
                  <a:gd name="connsiteY484" fmla="*/ 8504 h 10000"/>
                  <a:gd name="connsiteX485" fmla="*/ 3770 w 10000"/>
                  <a:gd name="connsiteY485" fmla="*/ 8488 h 10000"/>
                  <a:gd name="connsiteX486" fmla="*/ 3778 w 10000"/>
                  <a:gd name="connsiteY486" fmla="*/ 8484 h 10000"/>
                  <a:gd name="connsiteX487" fmla="*/ 3792 w 10000"/>
                  <a:gd name="connsiteY487" fmla="*/ 8475 h 10000"/>
                  <a:gd name="connsiteX488" fmla="*/ 3803 w 10000"/>
                  <a:gd name="connsiteY488" fmla="*/ 8478 h 10000"/>
                  <a:gd name="connsiteX489" fmla="*/ 3809 w 10000"/>
                  <a:gd name="connsiteY489" fmla="*/ 8475 h 10000"/>
                  <a:gd name="connsiteX490" fmla="*/ 3825 w 10000"/>
                  <a:gd name="connsiteY490" fmla="*/ 8465 h 10000"/>
                  <a:gd name="connsiteX491" fmla="*/ 3834 w 10000"/>
                  <a:gd name="connsiteY491" fmla="*/ 8468 h 10000"/>
                  <a:gd name="connsiteX492" fmla="*/ 3842 w 10000"/>
                  <a:gd name="connsiteY492" fmla="*/ 8478 h 10000"/>
                  <a:gd name="connsiteX493" fmla="*/ 3850 w 10000"/>
                  <a:gd name="connsiteY493" fmla="*/ 8478 h 10000"/>
                  <a:gd name="connsiteX494" fmla="*/ 3859 w 10000"/>
                  <a:gd name="connsiteY494" fmla="*/ 8484 h 10000"/>
                  <a:gd name="connsiteX495" fmla="*/ 3873 w 10000"/>
                  <a:gd name="connsiteY495" fmla="*/ 8494 h 10000"/>
                  <a:gd name="connsiteX496" fmla="*/ 3875 w 10000"/>
                  <a:gd name="connsiteY496" fmla="*/ 8507 h 10000"/>
                  <a:gd name="connsiteX497" fmla="*/ 3881 w 10000"/>
                  <a:gd name="connsiteY497" fmla="*/ 8527 h 10000"/>
                  <a:gd name="connsiteX498" fmla="*/ 3875 w 10000"/>
                  <a:gd name="connsiteY498" fmla="*/ 8546 h 10000"/>
                  <a:gd name="connsiteX499" fmla="*/ 3892 w 10000"/>
                  <a:gd name="connsiteY499" fmla="*/ 8546 h 10000"/>
                  <a:gd name="connsiteX500" fmla="*/ 3900 w 10000"/>
                  <a:gd name="connsiteY500" fmla="*/ 8543 h 10000"/>
                  <a:gd name="connsiteX501" fmla="*/ 3906 w 10000"/>
                  <a:gd name="connsiteY501" fmla="*/ 8543 h 10000"/>
                  <a:gd name="connsiteX502" fmla="*/ 3922 w 10000"/>
                  <a:gd name="connsiteY502" fmla="*/ 8552 h 10000"/>
                  <a:gd name="connsiteX503" fmla="*/ 3939 w 10000"/>
                  <a:gd name="connsiteY503" fmla="*/ 8559 h 10000"/>
                  <a:gd name="connsiteX504" fmla="*/ 3953 w 10000"/>
                  <a:gd name="connsiteY504" fmla="*/ 8572 h 10000"/>
                  <a:gd name="connsiteX505" fmla="*/ 3956 w 10000"/>
                  <a:gd name="connsiteY505" fmla="*/ 8588 h 10000"/>
                  <a:gd name="connsiteX506" fmla="*/ 3956 w 10000"/>
                  <a:gd name="connsiteY506" fmla="*/ 8608 h 10000"/>
                  <a:gd name="connsiteX507" fmla="*/ 3972 w 10000"/>
                  <a:gd name="connsiteY507" fmla="*/ 8608 h 10000"/>
                  <a:gd name="connsiteX508" fmla="*/ 3986 w 10000"/>
                  <a:gd name="connsiteY508" fmla="*/ 8608 h 10000"/>
                  <a:gd name="connsiteX509" fmla="*/ 3997 w 10000"/>
                  <a:gd name="connsiteY509" fmla="*/ 8608 h 10000"/>
                  <a:gd name="connsiteX510" fmla="*/ 4006 w 10000"/>
                  <a:gd name="connsiteY510" fmla="*/ 8608 h 10000"/>
                  <a:gd name="connsiteX511" fmla="*/ 4006 w 10000"/>
                  <a:gd name="connsiteY511" fmla="*/ 8611 h 10000"/>
                  <a:gd name="connsiteX512" fmla="*/ 4011 w 10000"/>
                  <a:gd name="connsiteY512" fmla="*/ 8611 h 10000"/>
                  <a:gd name="connsiteX513" fmla="*/ 4022 w 10000"/>
                  <a:gd name="connsiteY513" fmla="*/ 8620 h 10000"/>
                  <a:gd name="connsiteX514" fmla="*/ 4042 w 10000"/>
                  <a:gd name="connsiteY514" fmla="*/ 8620 h 10000"/>
                  <a:gd name="connsiteX515" fmla="*/ 4050 w 10000"/>
                  <a:gd name="connsiteY515" fmla="*/ 8617 h 10000"/>
                  <a:gd name="connsiteX516" fmla="*/ 4069 w 10000"/>
                  <a:gd name="connsiteY516" fmla="*/ 8620 h 10000"/>
                  <a:gd name="connsiteX517" fmla="*/ 4086 w 10000"/>
                  <a:gd name="connsiteY517" fmla="*/ 8630 h 10000"/>
                  <a:gd name="connsiteX518" fmla="*/ 4108 w 10000"/>
                  <a:gd name="connsiteY518" fmla="*/ 8627 h 10000"/>
                  <a:gd name="connsiteX519" fmla="*/ 4125 w 10000"/>
                  <a:gd name="connsiteY519" fmla="*/ 8620 h 10000"/>
                  <a:gd name="connsiteX520" fmla="*/ 4133 w 10000"/>
                  <a:gd name="connsiteY520" fmla="*/ 8611 h 10000"/>
                  <a:gd name="connsiteX521" fmla="*/ 4139 w 10000"/>
                  <a:gd name="connsiteY521" fmla="*/ 8608 h 10000"/>
                  <a:gd name="connsiteX522" fmla="*/ 4147 w 10000"/>
                  <a:gd name="connsiteY522" fmla="*/ 8601 h 10000"/>
                  <a:gd name="connsiteX523" fmla="*/ 4155 w 10000"/>
                  <a:gd name="connsiteY523" fmla="*/ 8591 h 10000"/>
                  <a:gd name="connsiteX524" fmla="*/ 4166 w 10000"/>
                  <a:gd name="connsiteY524" fmla="*/ 8582 h 10000"/>
                  <a:gd name="connsiteX525" fmla="*/ 4183 w 10000"/>
                  <a:gd name="connsiteY525" fmla="*/ 8569 h 10000"/>
                  <a:gd name="connsiteX526" fmla="*/ 4191 w 10000"/>
                  <a:gd name="connsiteY526" fmla="*/ 8562 h 10000"/>
                  <a:gd name="connsiteX527" fmla="*/ 4208 w 10000"/>
                  <a:gd name="connsiteY527" fmla="*/ 8552 h 10000"/>
                  <a:gd name="connsiteX528" fmla="*/ 4230 w 10000"/>
                  <a:gd name="connsiteY528" fmla="*/ 8552 h 10000"/>
                  <a:gd name="connsiteX529" fmla="*/ 4238 w 10000"/>
                  <a:gd name="connsiteY529" fmla="*/ 8559 h 10000"/>
                  <a:gd name="connsiteX530" fmla="*/ 4247 w 10000"/>
                  <a:gd name="connsiteY530" fmla="*/ 8572 h 10000"/>
                  <a:gd name="connsiteX531" fmla="*/ 4252 w 10000"/>
                  <a:gd name="connsiteY531" fmla="*/ 8578 h 10000"/>
                  <a:gd name="connsiteX532" fmla="*/ 4263 w 10000"/>
                  <a:gd name="connsiteY532" fmla="*/ 8582 h 10000"/>
                  <a:gd name="connsiteX533" fmla="*/ 4277 w 10000"/>
                  <a:gd name="connsiteY533" fmla="*/ 8572 h 10000"/>
                  <a:gd name="connsiteX534" fmla="*/ 4294 w 10000"/>
                  <a:gd name="connsiteY534" fmla="*/ 8559 h 10000"/>
                  <a:gd name="connsiteX535" fmla="*/ 4302 w 10000"/>
                  <a:gd name="connsiteY535" fmla="*/ 8546 h 10000"/>
                  <a:gd name="connsiteX536" fmla="*/ 4310 w 10000"/>
                  <a:gd name="connsiteY536" fmla="*/ 8543 h 10000"/>
                  <a:gd name="connsiteX537" fmla="*/ 4313 w 10000"/>
                  <a:gd name="connsiteY537" fmla="*/ 8543 h 10000"/>
                  <a:gd name="connsiteX538" fmla="*/ 4332 w 10000"/>
                  <a:gd name="connsiteY538" fmla="*/ 8546 h 10000"/>
                  <a:gd name="connsiteX539" fmla="*/ 4335 w 10000"/>
                  <a:gd name="connsiteY539" fmla="*/ 8559 h 10000"/>
                  <a:gd name="connsiteX540" fmla="*/ 4349 w 10000"/>
                  <a:gd name="connsiteY540" fmla="*/ 8588 h 10000"/>
                  <a:gd name="connsiteX541" fmla="*/ 4360 w 10000"/>
                  <a:gd name="connsiteY541" fmla="*/ 8591 h 10000"/>
                  <a:gd name="connsiteX542" fmla="*/ 4366 w 10000"/>
                  <a:gd name="connsiteY542" fmla="*/ 8591 h 10000"/>
                  <a:gd name="connsiteX543" fmla="*/ 4382 w 10000"/>
                  <a:gd name="connsiteY543" fmla="*/ 8598 h 10000"/>
                  <a:gd name="connsiteX544" fmla="*/ 4385 w 10000"/>
                  <a:gd name="connsiteY544" fmla="*/ 8598 h 10000"/>
                  <a:gd name="connsiteX545" fmla="*/ 4402 w 10000"/>
                  <a:gd name="connsiteY545" fmla="*/ 8598 h 10000"/>
                  <a:gd name="connsiteX546" fmla="*/ 4421 w 10000"/>
                  <a:gd name="connsiteY546" fmla="*/ 8591 h 10000"/>
                  <a:gd name="connsiteX547" fmla="*/ 4440 w 10000"/>
                  <a:gd name="connsiteY547" fmla="*/ 8591 h 10000"/>
                  <a:gd name="connsiteX548" fmla="*/ 4449 w 10000"/>
                  <a:gd name="connsiteY548" fmla="*/ 8598 h 10000"/>
                  <a:gd name="connsiteX549" fmla="*/ 4454 w 10000"/>
                  <a:gd name="connsiteY549" fmla="*/ 8617 h 10000"/>
                  <a:gd name="connsiteX550" fmla="*/ 4463 w 10000"/>
                  <a:gd name="connsiteY550" fmla="*/ 8608 h 10000"/>
                  <a:gd name="connsiteX551" fmla="*/ 4474 w 10000"/>
                  <a:gd name="connsiteY551" fmla="*/ 8608 h 10000"/>
                  <a:gd name="connsiteX552" fmla="*/ 4490 w 10000"/>
                  <a:gd name="connsiteY552" fmla="*/ 8617 h 10000"/>
                  <a:gd name="connsiteX553" fmla="*/ 4504 w 10000"/>
                  <a:gd name="connsiteY553" fmla="*/ 8617 h 10000"/>
                  <a:gd name="connsiteX554" fmla="*/ 4518 w 10000"/>
                  <a:gd name="connsiteY554" fmla="*/ 8617 h 10000"/>
                  <a:gd name="connsiteX555" fmla="*/ 4535 w 10000"/>
                  <a:gd name="connsiteY555" fmla="*/ 8611 h 10000"/>
                  <a:gd name="connsiteX556" fmla="*/ 4546 w 10000"/>
                  <a:gd name="connsiteY556" fmla="*/ 8611 h 10000"/>
                  <a:gd name="connsiteX557" fmla="*/ 4562 w 10000"/>
                  <a:gd name="connsiteY557" fmla="*/ 8611 h 10000"/>
                  <a:gd name="connsiteX558" fmla="*/ 4571 w 10000"/>
                  <a:gd name="connsiteY558" fmla="*/ 8611 h 10000"/>
                  <a:gd name="connsiteX559" fmla="*/ 4579 w 10000"/>
                  <a:gd name="connsiteY559" fmla="*/ 8608 h 10000"/>
                  <a:gd name="connsiteX560" fmla="*/ 4584 w 10000"/>
                  <a:gd name="connsiteY560" fmla="*/ 8608 h 10000"/>
                  <a:gd name="connsiteX561" fmla="*/ 4601 w 10000"/>
                  <a:gd name="connsiteY561" fmla="*/ 8617 h 10000"/>
                  <a:gd name="connsiteX562" fmla="*/ 4609 w 10000"/>
                  <a:gd name="connsiteY562" fmla="*/ 8627 h 10000"/>
                  <a:gd name="connsiteX563" fmla="*/ 4618 w 10000"/>
                  <a:gd name="connsiteY563" fmla="*/ 8637 h 10000"/>
                  <a:gd name="connsiteX564" fmla="*/ 4618 w 10000"/>
                  <a:gd name="connsiteY564" fmla="*/ 8646 h 10000"/>
                  <a:gd name="connsiteX565" fmla="*/ 4634 w 10000"/>
                  <a:gd name="connsiteY565" fmla="*/ 8656 h 10000"/>
                  <a:gd name="connsiteX566" fmla="*/ 4640 w 10000"/>
                  <a:gd name="connsiteY566" fmla="*/ 8659 h 10000"/>
                  <a:gd name="connsiteX567" fmla="*/ 4651 w 10000"/>
                  <a:gd name="connsiteY567" fmla="*/ 8666 h 10000"/>
                  <a:gd name="connsiteX568" fmla="*/ 4657 w 10000"/>
                  <a:gd name="connsiteY568" fmla="*/ 8659 h 10000"/>
                  <a:gd name="connsiteX569" fmla="*/ 4668 w 10000"/>
                  <a:gd name="connsiteY569" fmla="*/ 8650 h 10000"/>
                  <a:gd name="connsiteX570" fmla="*/ 4676 w 10000"/>
                  <a:gd name="connsiteY570" fmla="*/ 8650 h 10000"/>
                  <a:gd name="connsiteX571" fmla="*/ 4690 w 10000"/>
                  <a:gd name="connsiteY571" fmla="*/ 8650 h 10000"/>
                  <a:gd name="connsiteX572" fmla="*/ 4698 w 10000"/>
                  <a:gd name="connsiteY572" fmla="*/ 8650 h 10000"/>
                  <a:gd name="connsiteX573" fmla="*/ 4704 w 10000"/>
                  <a:gd name="connsiteY573" fmla="*/ 8650 h 10000"/>
                  <a:gd name="connsiteX574" fmla="*/ 4706 w 10000"/>
                  <a:gd name="connsiteY574" fmla="*/ 8659 h 10000"/>
                  <a:gd name="connsiteX575" fmla="*/ 4706 w 10000"/>
                  <a:gd name="connsiteY575" fmla="*/ 8666 h 10000"/>
                  <a:gd name="connsiteX576" fmla="*/ 4723 w 10000"/>
                  <a:gd name="connsiteY576" fmla="*/ 8682 h 10000"/>
                  <a:gd name="connsiteX577" fmla="*/ 4737 w 10000"/>
                  <a:gd name="connsiteY577" fmla="*/ 8682 h 10000"/>
                  <a:gd name="connsiteX578" fmla="*/ 4745 w 10000"/>
                  <a:gd name="connsiteY578" fmla="*/ 8676 h 10000"/>
                  <a:gd name="connsiteX579" fmla="*/ 4756 w 10000"/>
                  <a:gd name="connsiteY579" fmla="*/ 8666 h 10000"/>
                  <a:gd name="connsiteX580" fmla="*/ 4765 w 10000"/>
                  <a:gd name="connsiteY580" fmla="*/ 8666 h 10000"/>
                  <a:gd name="connsiteX581" fmla="*/ 4765 w 10000"/>
                  <a:gd name="connsiteY581" fmla="*/ 8682 h 10000"/>
                  <a:gd name="connsiteX582" fmla="*/ 4770 w 10000"/>
                  <a:gd name="connsiteY582" fmla="*/ 8701 h 10000"/>
                  <a:gd name="connsiteX583" fmla="*/ 4778 w 10000"/>
                  <a:gd name="connsiteY583" fmla="*/ 8705 h 10000"/>
                  <a:gd name="connsiteX584" fmla="*/ 4795 w 10000"/>
                  <a:gd name="connsiteY584" fmla="*/ 8714 h 10000"/>
                  <a:gd name="connsiteX585" fmla="*/ 4812 w 10000"/>
                  <a:gd name="connsiteY585" fmla="*/ 8714 h 10000"/>
                  <a:gd name="connsiteX586" fmla="*/ 4825 w 10000"/>
                  <a:gd name="connsiteY586" fmla="*/ 8705 h 10000"/>
                  <a:gd name="connsiteX587" fmla="*/ 4825 w 10000"/>
                  <a:gd name="connsiteY587" fmla="*/ 8701 h 10000"/>
                  <a:gd name="connsiteX588" fmla="*/ 4828 w 10000"/>
                  <a:gd name="connsiteY588" fmla="*/ 8701 h 10000"/>
                  <a:gd name="connsiteX589" fmla="*/ 4837 w 10000"/>
                  <a:gd name="connsiteY589" fmla="*/ 8692 h 10000"/>
                  <a:gd name="connsiteX590" fmla="*/ 4842 w 10000"/>
                  <a:gd name="connsiteY590" fmla="*/ 8685 h 10000"/>
                  <a:gd name="connsiteX591" fmla="*/ 4859 w 10000"/>
                  <a:gd name="connsiteY591" fmla="*/ 8692 h 10000"/>
                  <a:gd name="connsiteX592" fmla="*/ 4870 w 10000"/>
                  <a:gd name="connsiteY592" fmla="*/ 8701 h 10000"/>
                  <a:gd name="connsiteX593" fmla="*/ 4878 w 10000"/>
                  <a:gd name="connsiteY593" fmla="*/ 8714 h 10000"/>
                  <a:gd name="connsiteX594" fmla="*/ 4892 w 10000"/>
                  <a:gd name="connsiteY594" fmla="*/ 8724 h 10000"/>
                  <a:gd name="connsiteX595" fmla="*/ 4900 w 10000"/>
                  <a:gd name="connsiteY595" fmla="*/ 8724 h 10000"/>
                  <a:gd name="connsiteX596" fmla="*/ 4906 w 10000"/>
                  <a:gd name="connsiteY596" fmla="*/ 8705 h 10000"/>
                  <a:gd name="connsiteX597" fmla="*/ 4925 w 10000"/>
                  <a:gd name="connsiteY597" fmla="*/ 8724 h 10000"/>
                  <a:gd name="connsiteX598" fmla="*/ 4939 w 10000"/>
                  <a:gd name="connsiteY598" fmla="*/ 8701 h 10000"/>
                  <a:gd name="connsiteX599" fmla="*/ 4950 w 10000"/>
                  <a:gd name="connsiteY599" fmla="*/ 8695 h 10000"/>
                  <a:gd name="connsiteX600" fmla="*/ 4956 w 10000"/>
                  <a:gd name="connsiteY600" fmla="*/ 8692 h 10000"/>
                  <a:gd name="connsiteX601" fmla="*/ 4986 w 10000"/>
                  <a:gd name="connsiteY601" fmla="*/ 8705 h 10000"/>
                  <a:gd name="connsiteX602" fmla="*/ 5003 w 10000"/>
                  <a:gd name="connsiteY602" fmla="*/ 8701 h 10000"/>
                  <a:gd name="connsiteX603" fmla="*/ 5011 w 10000"/>
                  <a:gd name="connsiteY603" fmla="*/ 8692 h 10000"/>
                  <a:gd name="connsiteX604" fmla="*/ 5028 w 10000"/>
                  <a:gd name="connsiteY604" fmla="*/ 8682 h 10000"/>
                  <a:gd name="connsiteX605" fmla="*/ 5030 w 10000"/>
                  <a:gd name="connsiteY605" fmla="*/ 8659 h 10000"/>
                  <a:gd name="connsiteX606" fmla="*/ 5039 w 10000"/>
                  <a:gd name="connsiteY606" fmla="*/ 8656 h 10000"/>
                  <a:gd name="connsiteX607" fmla="*/ 5053 w 10000"/>
                  <a:gd name="connsiteY607" fmla="*/ 8669 h 10000"/>
                  <a:gd name="connsiteX608" fmla="*/ 5061 w 10000"/>
                  <a:gd name="connsiteY608" fmla="*/ 8669 h 10000"/>
                  <a:gd name="connsiteX609" fmla="*/ 5061 w 10000"/>
                  <a:gd name="connsiteY609" fmla="*/ 8676 h 10000"/>
                  <a:gd name="connsiteX610" fmla="*/ 5069 w 10000"/>
                  <a:gd name="connsiteY610" fmla="*/ 8669 h 10000"/>
                  <a:gd name="connsiteX611" fmla="*/ 5083 w 10000"/>
                  <a:gd name="connsiteY611" fmla="*/ 8669 h 10000"/>
                  <a:gd name="connsiteX612" fmla="*/ 5100 w 10000"/>
                  <a:gd name="connsiteY612" fmla="*/ 8669 h 10000"/>
                  <a:gd name="connsiteX613" fmla="*/ 5119 w 10000"/>
                  <a:gd name="connsiteY613" fmla="*/ 8682 h 10000"/>
                  <a:gd name="connsiteX614" fmla="*/ 5136 w 10000"/>
                  <a:gd name="connsiteY614" fmla="*/ 8692 h 10000"/>
                  <a:gd name="connsiteX615" fmla="*/ 5161 w 10000"/>
                  <a:gd name="connsiteY615" fmla="*/ 8701 h 10000"/>
                  <a:gd name="connsiteX616" fmla="*/ 5183 w 10000"/>
                  <a:gd name="connsiteY616" fmla="*/ 8701 h 10000"/>
                  <a:gd name="connsiteX617" fmla="*/ 5199 w 10000"/>
                  <a:gd name="connsiteY617" fmla="*/ 8701 h 10000"/>
                  <a:gd name="connsiteX618" fmla="*/ 5213 w 10000"/>
                  <a:gd name="connsiteY618" fmla="*/ 8705 h 10000"/>
                  <a:gd name="connsiteX619" fmla="*/ 5224 w 10000"/>
                  <a:gd name="connsiteY619" fmla="*/ 8701 h 10000"/>
                  <a:gd name="connsiteX620" fmla="*/ 5230 w 10000"/>
                  <a:gd name="connsiteY620" fmla="*/ 8701 h 10000"/>
                  <a:gd name="connsiteX621" fmla="*/ 5241 w 10000"/>
                  <a:gd name="connsiteY621" fmla="*/ 8676 h 10000"/>
                  <a:gd name="connsiteX622" fmla="*/ 5247 w 10000"/>
                  <a:gd name="connsiteY622" fmla="*/ 8666 h 10000"/>
                  <a:gd name="connsiteX623" fmla="*/ 5249 w 10000"/>
                  <a:gd name="connsiteY623" fmla="*/ 8646 h 10000"/>
                  <a:gd name="connsiteX624" fmla="*/ 5249 w 10000"/>
                  <a:gd name="connsiteY624" fmla="*/ 8650 h 10000"/>
                  <a:gd name="connsiteX625" fmla="*/ 5255 w 10000"/>
                  <a:gd name="connsiteY625" fmla="*/ 8646 h 10000"/>
                  <a:gd name="connsiteX626" fmla="*/ 5271 w 10000"/>
                  <a:gd name="connsiteY626" fmla="*/ 8650 h 10000"/>
                  <a:gd name="connsiteX627" fmla="*/ 5288 w 10000"/>
                  <a:gd name="connsiteY627" fmla="*/ 8666 h 10000"/>
                  <a:gd name="connsiteX628" fmla="*/ 5296 w 10000"/>
                  <a:gd name="connsiteY628" fmla="*/ 8666 h 10000"/>
                  <a:gd name="connsiteX629" fmla="*/ 5310 w 10000"/>
                  <a:gd name="connsiteY629" fmla="*/ 8656 h 10000"/>
                  <a:gd name="connsiteX630" fmla="*/ 5321 w 10000"/>
                  <a:gd name="connsiteY630" fmla="*/ 8650 h 10000"/>
                  <a:gd name="connsiteX631" fmla="*/ 5338 w 10000"/>
                  <a:gd name="connsiteY631" fmla="*/ 8650 h 10000"/>
                  <a:gd name="connsiteX632" fmla="*/ 5360 w 10000"/>
                  <a:gd name="connsiteY632" fmla="*/ 8640 h 10000"/>
                  <a:gd name="connsiteX633" fmla="*/ 5366 w 10000"/>
                  <a:gd name="connsiteY633" fmla="*/ 8637 h 10000"/>
                  <a:gd name="connsiteX634" fmla="*/ 5368 w 10000"/>
                  <a:gd name="connsiteY634" fmla="*/ 8637 h 10000"/>
                  <a:gd name="connsiteX635" fmla="*/ 5382 w 10000"/>
                  <a:gd name="connsiteY635" fmla="*/ 8630 h 10000"/>
                  <a:gd name="connsiteX636" fmla="*/ 5391 w 10000"/>
                  <a:gd name="connsiteY636" fmla="*/ 8630 h 10000"/>
                  <a:gd name="connsiteX637" fmla="*/ 5402 w 10000"/>
                  <a:gd name="connsiteY637" fmla="*/ 8637 h 10000"/>
                  <a:gd name="connsiteX638" fmla="*/ 5418 w 10000"/>
                  <a:gd name="connsiteY638" fmla="*/ 8656 h 10000"/>
                  <a:gd name="connsiteX639" fmla="*/ 5432 w 10000"/>
                  <a:gd name="connsiteY639" fmla="*/ 8666 h 10000"/>
                  <a:gd name="connsiteX640" fmla="*/ 5443 w 10000"/>
                  <a:gd name="connsiteY640" fmla="*/ 8682 h 10000"/>
                  <a:gd name="connsiteX641" fmla="*/ 5457 w 10000"/>
                  <a:gd name="connsiteY641" fmla="*/ 8692 h 10000"/>
                  <a:gd name="connsiteX642" fmla="*/ 5471 w 10000"/>
                  <a:gd name="connsiteY642" fmla="*/ 8705 h 10000"/>
                  <a:gd name="connsiteX643" fmla="*/ 5488 w 10000"/>
                  <a:gd name="connsiteY643" fmla="*/ 8711 h 10000"/>
                  <a:gd name="connsiteX644" fmla="*/ 5490 w 10000"/>
                  <a:gd name="connsiteY644" fmla="*/ 8721 h 10000"/>
                  <a:gd name="connsiteX645" fmla="*/ 5512 w 10000"/>
                  <a:gd name="connsiteY645" fmla="*/ 8724 h 10000"/>
                  <a:gd name="connsiteX646" fmla="*/ 5521 w 10000"/>
                  <a:gd name="connsiteY646" fmla="*/ 8714 h 10000"/>
                  <a:gd name="connsiteX647" fmla="*/ 5524 w 10000"/>
                  <a:gd name="connsiteY647" fmla="*/ 8714 h 10000"/>
                  <a:gd name="connsiteX648" fmla="*/ 5532 w 10000"/>
                  <a:gd name="connsiteY648" fmla="*/ 8721 h 10000"/>
                  <a:gd name="connsiteX649" fmla="*/ 5540 w 10000"/>
                  <a:gd name="connsiteY649" fmla="*/ 8724 h 10000"/>
                  <a:gd name="connsiteX650" fmla="*/ 5562 w 10000"/>
                  <a:gd name="connsiteY650" fmla="*/ 8750 h 10000"/>
                  <a:gd name="connsiteX651" fmla="*/ 5562 w 10000"/>
                  <a:gd name="connsiteY651" fmla="*/ 8760 h 10000"/>
                  <a:gd name="connsiteX652" fmla="*/ 5571 w 10000"/>
                  <a:gd name="connsiteY652" fmla="*/ 8782 h 10000"/>
                  <a:gd name="connsiteX653" fmla="*/ 5579 w 10000"/>
                  <a:gd name="connsiteY653" fmla="*/ 8789 h 10000"/>
                  <a:gd name="connsiteX654" fmla="*/ 5593 w 10000"/>
                  <a:gd name="connsiteY654" fmla="*/ 8789 h 10000"/>
                  <a:gd name="connsiteX655" fmla="*/ 5596 w 10000"/>
                  <a:gd name="connsiteY655" fmla="*/ 8789 h 10000"/>
                  <a:gd name="connsiteX656" fmla="*/ 5626 w 10000"/>
                  <a:gd name="connsiteY656" fmla="*/ 8782 h 10000"/>
                  <a:gd name="connsiteX657" fmla="*/ 5629 w 10000"/>
                  <a:gd name="connsiteY657" fmla="*/ 8782 h 10000"/>
                  <a:gd name="connsiteX658" fmla="*/ 5637 w 10000"/>
                  <a:gd name="connsiteY658" fmla="*/ 8779 h 10000"/>
                  <a:gd name="connsiteX659" fmla="*/ 5648 w 10000"/>
                  <a:gd name="connsiteY659" fmla="*/ 8789 h 10000"/>
                  <a:gd name="connsiteX660" fmla="*/ 5665 w 10000"/>
                  <a:gd name="connsiteY660" fmla="*/ 8795 h 10000"/>
                  <a:gd name="connsiteX661" fmla="*/ 5676 w 10000"/>
                  <a:gd name="connsiteY661" fmla="*/ 8789 h 10000"/>
                  <a:gd name="connsiteX662" fmla="*/ 5684 w 10000"/>
                  <a:gd name="connsiteY662" fmla="*/ 8782 h 10000"/>
                  <a:gd name="connsiteX663" fmla="*/ 5693 w 10000"/>
                  <a:gd name="connsiteY663" fmla="*/ 8789 h 10000"/>
                  <a:gd name="connsiteX664" fmla="*/ 5715 w 10000"/>
                  <a:gd name="connsiteY664" fmla="*/ 8808 h 10000"/>
                  <a:gd name="connsiteX665" fmla="*/ 5731 w 10000"/>
                  <a:gd name="connsiteY665" fmla="*/ 8808 h 10000"/>
                  <a:gd name="connsiteX666" fmla="*/ 5740 w 10000"/>
                  <a:gd name="connsiteY666" fmla="*/ 8808 h 10000"/>
                  <a:gd name="connsiteX667" fmla="*/ 5765 w 10000"/>
                  <a:gd name="connsiteY667" fmla="*/ 8818 h 10000"/>
                  <a:gd name="connsiteX668" fmla="*/ 5781 w 10000"/>
                  <a:gd name="connsiteY668" fmla="*/ 8824 h 10000"/>
                  <a:gd name="connsiteX669" fmla="*/ 5798 w 10000"/>
                  <a:gd name="connsiteY669" fmla="*/ 8834 h 10000"/>
                  <a:gd name="connsiteX670" fmla="*/ 5814 w 10000"/>
                  <a:gd name="connsiteY670" fmla="*/ 8837 h 10000"/>
                  <a:gd name="connsiteX671" fmla="*/ 5831 w 10000"/>
                  <a:gd name="connsiteY671" fmla="*/ 8844 h 10000"/>
                  <a:gd name="connsiteX672" fmla="*/ 5842 w 10000"/>
                  <a:gd name="connsiteY672" fmla="*/ 8847 h 10000"/>
                  <a:gd name="connsiteX673" fmla="*/ 5859 w 10000"/>
                  <a:gd name="connsiteY673" fmla="*/ 8857 h 10000"/>
                  <a:gd name="connsiteX674" fmla="*/ 5870 w 10000"/>
                  <a:gd name="connsiteY674" fmla="*/ 8867 h 10000"/>
                  <a:gd name="connsiteX675" fmla="*/ 5878 w 10000"/>
                  <a:gd name="connsiteY675" fmla="*/ 8873 h 10000"/>
                  <a:gd name="connsiteX676" fmla="*/ 5895 w 10000"/>
                  <a:gd name="connsiteY676" fmla="*/ 8873 h 10000"/>
                  <a:gd name="connsiteX677" fmla="*/ 5911 w 10000"/>
                  <a:gd name="connsiteY677" fmla="*/ 8873 h 10000"/>
                  <a:gd name="connsiteX678" fmla="*/ 5931 w 10000"/>
                  <a:gd name="connsiteY678" fmla="*/ 8873 h 10000"/>
                  <a:gd name="connsiteX679" fmla="*/ 5950 w 10000"/>
                  <a:gd name="connsiteY679" fmla="*/ 8867 h 10000"/>
                  <a:gd name="connsiteX680" fmla="*/ 5967 w 10000"/>
                  <a:gd name="connsiteY680" fmla="*/ 8867 h 10000"/>
                  <a:gd name="connsiteX681" fmla="*/ 5975 w 10000"/>
                  <a:gd name="connsiteY681" fmla="*/ 8873 h 10000"/>
                  <a:gd name="connsiteX682" fmla="*/ 6000 w 10000"/>
                  <a:gd name="connsiteY682" fmla="*/ 8883 h 10000"/>
                  <a:gd name="connsiteX683" fmla="*/ 5997 w 10000"/>
                  <a:gd name="connsiteY683" fmla="*/ 8886 h 10000"/>
                  <a:gd name="connsiteX684" fmla="*/ 5997 w 10000"/>
                  <a:gd name="connsiteY684" fmla="*/ 8896 h 10000"/>
                  <a:gd name="connsiteX685" fmla="*/ 6014 w 10000"/>
                  <a:gd name="connsiteY685" fmla="*/ 8892 h 10000"/>
                  <a:gd name="connsiteX686" fmla="*/ 6028 w 10000"/>
                  <a:gd name="connsiteY686" fmla="*/ 8892 h 10000"/>
                  <a:gd name="connsiteX687" fmla="*/ 6053 w 10000"/>
                  <a:gd name="connsiteY687" fmla="*/ 8886 h 10000"/>
                  <a:gd name="connsiteX688" fmla="*/ 6072 w 10000"/>
                  <a:gd name="connsiteY688" fmla="*/ 8876 h 10000"/>
                  <a:gd name="connsiteX689" fmla="*/ 6089 w 10000"/>
                  <a:gd name="connsiteY689" fmla="*/ 8867 h 10000"/>
                  <a:gd name="connsiteX690" fmla="*/ 6111 w 10000"/>
                  <a:gd name="connsiteY690" fmla="*/ 8857 h 10000"/>
                  <a:gd name="connsiteX691" fmla="*/ 6127 w 10000"/>
                  <a:gd name="connsiteY691" fmla="*/ 8847 h 10000"/>
                  <a:gd name="connsiteX692" fmla="*/ 6152 w 10000"/>
                  <a:gd name="connsiteY692" fmla="*/ 8834 h 10000"/>
                  <a:gd name="connsiteX693" fmla="*/ 6183 w 10000"/>
                  <a:gd name="connsiteY693" fmla="*/ 8828 h 10000"/>
                  <a:gd name="connsiteX694" fmla="*/ 6175 w 10000"/>
                  <a:gd name="connsiteY694" fmla="*/ 8844 h 10000"/>
                  <a:gd name="connsiteX695" fmla="*/ 6169 w 10000"/>
                  <a:gd name="connsiteY695" fmla="*/ 8863 h 10000"/>
                  <a:gd name="connsiteX696" fmla="*/ 6158 w 10000"/>
                  <a:gd name="connsiteY696" fmla="*/ 8886 h 10000"/>
                  <a:gd name="connsiteX697" fmla="*/ 6152 w 10000"/>
                  <a:gd name="connsiteY697" fmla="*/ 8896 h 10000"/>
                  <a:gd name="connsiteX698" fmla="*/ 6150 w 10000"/>
                  <a:gd name="connsiteY698" fmla="*/ 8909 h 10000"/>
                  <a:gd name="connsiteX699" fmla="*/ 6152 w 10000"/>
                  <a:gd name="connsiteY699" fmla="*/ 8938 h 10000"/>
                  <a:gd name="connsiteX700" fmla="*/ 6158 w 10000"/>
                  <a:gd name="connsiteY700" fmla="*/ 8957 h 10000"/>
                  <a:gd name="connsiteX701" fmla="*/ 6161 w 10000"/>
                  <a:gd name="connsiteY701" fmla="*/ 8980 h 10000"/>
                  <a:gd name="connsiteX702" fmla="*/ 6166 w 10000"/>
                  <a:gd name="connsiteY702" fmla="*/ 8999 h 10000"/>
                  <a:gd name="connsiteX703" fmla="*/ 6175 w 10000"/>
                  <a:gd name="connsiteY703" fmla="*/ 9032 h 10000"/>
                  <a:gd name="connsiteX704" fmla="*/ 6183 w 10000"/>
                  <a:gd name="connsiteY704" fmla="*/ 9051 h 10000"/>
                  <a:gd name="connsiteX705" fmla="*/ 6191 w 10000"/>
                  <a:gd name="connsiteY705" fmla="*/ 9064 h 10000"/>
                  <a:gd name="connsiteX706" fmla="*/ 6194 w 10000"/>
                  <a:gd name="connsiteY706" fmla="*/ 9084 h 10000"/>
                  <a:gd name="connsiteX707" fmla="*/ 6208 w 10000"/>
                  <a:gd name="connsiteY707" fmla="*/ 9103 h 10000"/>
                  <a:gd name="connsiteX708" fmla="*/ 6208 w 10000"/>
                  <a:gd name="connsiteY708" fmla="*/ 9113 h 10000"/>
                  <a:gd name="connsiteX709" fmla="*/ 6216 w 10000"/>
                  <a:gd name="connsiteY709" fmla="*/ 9129 h 10000"/>
                  <a:gd name="connsiteX710" fmla="*/ 6230 w 10000"/>
                  <a:gd name="connsiteY710" fmla="*/ 9148 h 10000"/>
                  <a:gd name="connsiteX711" fmla="*/ 6241 w 10000"/>
                  <a:gd name="connsiteY711" fmla="*/ 9165 h 10000"/>
                  <a:gd name="connsiteX712" fmla="*/ 6249 w 10000"/>
                  <a:gd name="connsiteY712" fmla="*/ 9168 h 10000"/>
                  <a:gd name="connsiteX713" fmla="*/ 6266 w 10000"/>
                  <a:gd name="connsiteY713" fmla="*/ 9184 h 10000"/>
                  <a:gd name="connsiteX714" fmla="*/ 6280 w 10000"/>
                  <a:gd name="connsiteY714" fmla="*/ 9184 h 10000"/>
                  <a:gd name="connsiteX715" fmla="*/ 6288 w 10000"/>
                  <a:gd name="connsiteY715" fmla="*/ 9177 h 10000"/>
                  <a:gd name="connsiteX716" fmla="*/ 6299 w 10000"/>
                  <a:gd name="connsiteY716" fmla="*/ 9187 h 10000"/>
                  <a:gd name="connsiteX717" fmla="*/ 6305 w 10000"/>
                  <a:gd name="connsiteY717" fmla="*/ 9197 h 10000"/>
                  <a:gd name="connsiteX718" fmla="*/ 6310 w 10000"/>
                  <a:gd name="connsiteY718" fmla="*/ 9197 h 10000"/>
                  <a:gd name="connsiteX719" fmla="*/ 6321 w 10000"/>
                  <a:gd name="connsiteY719" fmla="*/ 9213 h 10000"/>
                  <a:gd name="connsiteX720" fmla="*/ 6335 w 10000"/>
                  <a:gd name="connsiteY720" fmla="*/ 9223 h 10000"/>
                  <a:gd name="connsiteX721" fmla="*/ 6338 w 10000"/>
                  <a:gd name="connsiteY721" fmla="*/ 9223 h 10000"/>
                  <a:gd name="connsiteX722" fmla="*/ 6355 w 10000"/>
                  <a:gd name="connsiteY722" fmla="*/ 9226 h 10000"/>
                  <a:gd name="connsiteX723" fmla="*/ 6363 w 10000"/>
                  <a:gd name="connsiteY723" fmla="*/ 9236 h 10000"/>
                  <a:gd name="connsiteX724" fmla="*/ 6380 w 10000"/>
                  <a:gd name="connsiteY724" fmla="*/ 9258 h 10000"/>
                  <a:gd name="connsiteX725" fmla="*/ 6393 w 10000"/>
                  <a:gd name="connsiteY725" fmla="*/ 9278 h 10000"/>
                  <a:gd name="connsiteX726" fmla="*/ 6396 w 10000"/>
                  <a:gd name="connsiteY726" fmla="*/ 9288 h 10000"/>
                  <a:gd name="connsiteX727" fmla="*/ 6407 w 10000"/>
                  <a:gd name="connsiteY727" fmla="*/ 9297 h 10000"/>
                  <a:gd name="connsiteX728" fmla="*/ 6410 w 10000"/>
                  <a:gd name="connsiteY728" fmla="*/ 9307 h 10000"/>
                  <a:gd name="connsiteX729" fmla="*/ 6416 w 10000"/>
                  <a:gd name="connsiteY729" fmla="*/ 9317 h 10000"/>
                  <a:gd name="connsiteX730" fmla="*/ 6424 w 10000"/>
                  <a:gd name="connsiteY730" fmla="*/ 9326 h 10000"/>
                  <a:gd name="connsiteX731" fmla="*/ 6435 w 10000"/>
                  <a:gd name="connsiteY731" fmla="*/ 9336 h 10000"/>
                  <a:gd name="connsiteX732" fmla="*/ 6443 w 10000"/>
                  <a:gd name="connsiteY732" fmla="*/ 9346 h 10000"/>
                  <a:gd name="connsiteX733" fmla="*/ 6449 w 10000"/>
                  <a:gd name="connsiteY733" fmla="*/ 9362 h 10000"/>
                  <a:gd name="connsiteX734" fmla="*/ 6452 w 10000"/>
                  <a:gd name="connsiteY734" fmla="*/ 9372 h 10000"/>
                  <a:gd name="connsiteX735" fmla="*/ 6449 w 10000"/>
                  <a:gd name="connsiteY735" fmla="*/ 9381 h 10000"/>
                  <a:gd name="connsiteX736" fmla="*/ 6465 w 10000"/>
                  <a:gd name="connsiteY736" fmla="*/ 9394 h 10000"/>
                  <a:gd name="connsiteX737" fmla="*/ 6468 w 10000"/>
                  <a:gd name="connsiteY737" fmla="*/ 9420 h 10000"/>
                  <a:gd name="connsiteX738" fmla="*/ 6493 w 10000"/>
                  <a:gd name="connsiteY738" fmla="*/ 9430 h 10000"/>
                  <a:gd name="connsiteX739" fmla="*/ 6507 w 10000"/>
                  <a:gd name="connsiteY739" fmla="*/ 9440 h 10000"/>
                  <a:gd name="connsiteX740" fmla="*/ 6524 w 10000"/>
                  <a:gd name="connsiteY740" fmla="*/ 9459 h 10000"/>
                  <a:gd name="connsiteX741" fmla="*/ 6532 w 10000"/>
                  <a:gd name="connsiteY741" fmla="*/ 9485 h 10000"/>
                  <a:gd name="connsiteX742" fmla="*/ 6537 w 10000"/>
                  <a:gd name="connsiteY742" fmla="*/ 9498 h 10000"/>
                  <a:gd name="connsiteX743" fmla="*/ 6571 w 10000"/>
                  <a:gd name="connsiteY743" fmla="*/ 9508 h 10000"/>
                  <a:gd name="connsiteX744" fmla="*/ 6596 w 10000"/>
                  <a:gd name="connsiteY744" fmla="*/ 9508 h 10000"/>
                  <a:gd name="connsiteX745" fmla="*/ 6637 w 10000"/>
                  <a:gd name="connsiteY745" fmla="*/ 9517 h 10000"/>
                  <a:gd name="connsiteX746" fmla="*/ 6662 w 10000"/>
                  <a:gd name="connsiteY746" fmla="*/ 9524 h 10000"/>
                  <a:gd name="connsiteX747" fmla="*/ 6679 w 10000"/>
                  <a:gd name="connsiteY747" fmla="*/ 9517 h 10000"/>
                  <a:gd name="connsiteX748" fmla="*/ 6679 w 10000"/>
                  <a:gd name="connsiteY748" fmla="*/ 9505 h 10000"/>
                  <a:gd name="connsiteX749" fmla="*/ 6690 w 10000"/>
                  <a:gd name="connsiteY749" fmla="*/ 9485 h 10000"/>
                  <a:gd name="connsiteX750" fmla="*/ 6693 w 10000"/>
                  <a:gd name="connsiteY750" fmla="*/ 9479 h 10000"/>
                  <a:gd name="connsiteX751" fmla="*/ 6706 w 10000"/>
                  <a:gd name="connsiteY751" fmla="*/ 9469 h 10000"/>
                  <a:gd name="connsiteX752" fmla="*/ 6709 w 10000"/>
                  <a:gd name="connsiteY752" fmla="*/ 9462 h 10000"/>
                  <a:gd name="connsiteX753" fmla="*/ 6717 w 10000"/>
                  <a:gd name="connsiteY753" fmla="*/ 9459 h 10000"/>
                  <a:gd name="connsiteX754" fmla="*/ 6726 w 10000"/>
                  <a:gd name="connsiteY754" fmla="*/ 9459 h 10000"/>
                  <a:gd name="connsiteX755" fmla="*/ 6742 w 10000"/>
                  <a:gd name="connsiteY755" fmla="*/ 9462 h 10000"/>
                  <a:gd name="connsiteX756" fmla="*/ 6759 w 10000"/>
                  <a:gd name="connsiteY756" fmla="*/ 9479 h 10000"/>
                  <a:gd name="connsiteX757" fmla="*/ 6781 w 10000"/>
                  <a:gd name="connsiteY757" fmla="*/ 9485 h 10000"/>
                  <a:gd name="connsiteX758" fmla="*/ 6795 w 10000"/>
                  <a:gd name="connsiteY758" fmla="*/ 9485 h 10000"/>
                  <a:gd name="connsiteX759" fmla="*/ 6803 w 10000"/>
                  <a:gd name="connsiteY759" fmla="*/ 9498 h 10000"/>
                  <a:gd name="connsiteX760" fmla="*/ 6806 w 10000"/>
                  <a:gd name="connsiteY760" fmla="*/ 9508 h 10000"/>
                  <a:gd name="connsiteX761" fmla="*/ 6823 w 10000"/>
                  <a:gd name="connsiteY761" fmla="*/ 9514 h 10000"/>
                  <a:gd name="connsiteX762" fmla="*/ 6831 w 10000"/>
                  <a:gd name="connsiteY762" fmla="*/ 9514 h 10000"/>
                  <a:gd name="connsiteX763" fmla="*/ 6848 w 10000"/>
                  <a:gd name="connsiteY763" fmla="*/ 9514 h 10000"/>
                  <a:gd name="connsiteX764" fmla="*/ 6856 w 10000"/>
                  <a:gd name="connsiteY764" fmla="*/ 9517 h 10000"/>
                  <a:gd name="connsiteX765" fmla="*/ 6878 w 10000"/>
                  <a:gd name="connsiteY765" fmla="*/ 9524 h 10000"/>
                  <a:gd name="connsiteX766" fmla="*/ 6895 w 10000"/>
                  <a:gd name="connsiteY766" fmla="*/ 9524 h 10000"/>
                  <a:gd name="connsiteX767" fmla="*/ 6917 w 10000"/>
                  <a:gd name="connsiteY767" fmla="*/ 9527 h 10000"/>
                  <a:gd name="connsiteX768" fmla="*/ 6934 w 10000"/>
                  <a:gd name="connsiteY768" fmla="*/ 9534 h 10000"/>
                  <a:gd name="connsiteX769" fmla="*/ 6961 w 10000"/>
                  <a:gd name="connsiteY769" fmla="*/ 9543 h 10000"/>
                  <a:gd name="connsiteX770" fmla="*/ 6989 w 10000"/>
                  <a:gd name="connsiteY770" fmla="*/ 9547 h 10000"/>
                  <a:gd name="connsiteX771" fmla="*/ 7014 w 10000"/>
                  <a:gd name="connsiteY771" fmla="*/ 9543 h 10000"/>
                  <a:gd name="connsiteX772" fmla="*/ 7033 w 10000"/>
                  <a:gd name="connsiteY772" fmla="*/ 9543 h 10000"/>
                  <a:gd name="connsiteX773" fmla="*/ 7042 w 10000"/>
                  <a:gd name="connsiteY773" fmla="*/ 9547 h 10000"/>
                  <a:gd name="connsiteX774" fmla="*/ 7069 w 10000"/>
                  <a:gd name="connsiteY774" fmla="*/ 9647 h 10000"/>
                  <a:gd name="connsiteX775" fmla="*/ 7122 w 10000"/>
                  <a:gd name="connsiteY775" fmla="*/ 9734 h 10000"/>
                  <a:gd name="connsiteX776" fmla="*/ 7147 w 10000"/>
                  <a:gd name="connsiteY776" fmla="*/ 9744 h 10000"/>
                  <a:gd name="connsiteX777" fmla="*/ 7169 w 10000"/>
                  <a:gd name="connsiteY777" fmla="*/ 9741 h 10000"/>
                  <a:gd name="connsiteX778" fmla="*/ 7177 w 10000"/>
                  <a:gd name="connsiteY778" fmla="*/ 9744 h 10000"/>
                  <a:gd name="connsiteX779" fmla="*/ 7186 w 10000"/>
                  <a:gd name="connsiteY779" fmla="*/ 9754 h 10000"/>
                  <a:gd name="connsiteX780" fmla="*/ 7191 w 10000"/>
                  <a:gd name="connsiteY780" fmla="*/ 9773 h 10000"/>
                  <a:gd name="connsiteX781" fmla="*/ 7208 w 10000"/>
                  <a:gd name="connsiteY781" fmla="*/ 9783 h 10000"/>
                  <a:gd name="connsiteX782" fmla="*/ 7219 w 10000"/>
                  <a:gd name="connsiteY782" fmla="*/ 9793 h 10000"/>
                  <a:gd name="connsiteX783" fmla="*/ 7235 w 10000"/>
                  <a:gd name="connsiteY783" fmla="*/ 9802 h 10000"/>
                  <a:gd name="connsiteX784" fmla="*/ 7249 w 10000"/>
                  <a:gd name="connsiteY784" fmla="*/ 9819 h 10000"/>
                  <a:gd name="connsiteX785" fmla="*/ 7255 w 10000"/>
                  <a:gd name="connsiteY785" fmla="*/ 9835 h 10000"/>
                  <a:gd name="connsiteX786" fmla="*/ 7255 w 10000"/>
                  <a:gd name="connsiteY786" fmla="*/ 9848 h 10000"/>
                  <a:gd name="connsiteX787" fmla="*/ 7249 w 10000"/>
                  <a:gd name="connsiteY787" fmla="*/ 9848 h 10000"/>
                  <a:gd name="connsiteX788" fmla="*/ 7244 w 10000"/>
                  <a:gd name="connsiteY788" fmla="*/ 9858 h 10000"/>
                  <a:gd name="connsiteX789" fmla="*/ 7235 w 10000"/>
                  <a:gd name="connsiteY789" fmla="*/ 9883 h 10000"/>
                  <a:gd name="connsiteX790" fmla="*/ 7244 w 10000"/>
                  <a:gd name="connsiteY790" fmla="*/ 9903 h 10000"/>
                  <a:gd name="connsiteX791" fmla="*/ 7258 w 10000"/>
                  <a:gd name="connsiteY791" fmla="*/ 9926 h 10000"/>
                  <a:gd name="connsiteX792" fmla="*/ 7263 w 10000"/>
                  <a:gd name="connsiteY792" fmla="*/ 9948 h 10000"/>
                  <a:gd name="connsiteX793" fmla="*/ 7274 w 10000"/>
                  <a:gd name="connsiteY793" fmla="*/ 9968 h 10000"/>
                  <a:gd name="connsiteX794" fmla="*/ 7283 w 10000"/>
                  <a:gd name="connsiteY794" fmla="*/ 9987 h 10000"/>
                  <a:gd name="connsiteX795" fmla="*/ 7291 w 10000"/>
                  <a:gd name="connsiteY795" fmla="*/ 10000 h 10000"/>
                  <a:gd name="connsiteX796" fmla="*/ 7305 w 10000"/>
                  <a:gd name="connsiteY796" fmla="*/ 9997 h 10000"/>
                  <a:gd name="connsiteX797" fmla="*/ 7313 w 10000"/>
                  <a:gd name="connsiteY797" fmla="*/ 9977 h 10000"/>
                  <a:gd name="connsiteX798" fmla="*/ 7324 w 10000"/>
                  <a:gd name="connsiteY798" fmla="*/ 9968 h 10000"/>
                  <a:gd name="connsiteX799" fmla="*/ 7341 w 10000"/>
                  <a:gd name="connsiteY799" fmla="*/ 9971 h 10000"/>
                  <a:gd name="connsiteX800" fmla="*/ 7368 w 10000"/>
                  <a:gd name="connsiteY800" fmla="*/ 9987 h 10000"/>
                  <a:gd name="connsiteX801" fmla="*/ 7380 w 10000"/>
                  <a:gd name="connsiteY801" fmla="*/ 9990 h 10000"/>
                  <a:gd name="connsiteX802" fmla="*/ 7393 w 10000"/>
                  <a:gd name="connsiteY802" fmla="*/ 9981 h 10000"/>
                  <a:gd name="connsiteX803" fmla="*/ 7404 w 10000"/>
                  <a:gd name="connsiteY803" fmla="*/ 9968 h 10000"/>
                  <a:gd name="connsiteX804" fmla="*/ 7418 w 10000"/>
                  <a:gd name="connsiteY804" fmla="*/ 9948 h 10000"/>
                  <a:gd name="connsiteX805" fmla="*/ 7427 w 10000"/>
                  <a:gd name="connsiteY805" fmla="*/ 9922 h 10000"/>
                  <a:gd name="connsiteX806" fmla="*/ 7427 w 10000"/>
                  <a:gd name="connsiteY806" fmla="*/ 9906 h 10000"/>
                  <a:gd name="connsiteX807" fmla="*/ 7404 w 10000"/>
                  <a:gd name="connsiteY807" fmla="*/ 9877 h 10000"/>
                  <a:gd name="connsiteX808" fmla="*/ 7388 w 10000"/>
                  <a:gd name="connsiteY808" fmla="*/ 9854 h 10000"/>
                  <a:gd name="connsiteX809" fmla="*/ 7385 w 10000"/>
                  <a:gd name="connsiteY809" fmla="*/ 9845 h 10000"/>
                  <a:gd name="connsiteX810" fmla="*/ 7385 w 10000"/>
                  <a:gd name="connsiteY810" fmla="*/ 9825 h 10000"/>
                  <a:gd name="connsiteX811" fmla="*/ 7385 w 10000"/>
                  <a:gd name="connsiteY811" fmla="*/ 9819 h 10000"/>
                  <a:gd name="connsiteX812" fmla="*/ 7393 w 10000"/>
                  <a:gd name="connsiteY812" fmla="*/ 9809 h 10000"/>
                  <a:gd name="connsiteX813" fmla="*/ 7404 w 10000"/>
                  <a:gd name="connsiteY813" fmla="*/ 9793 h 10000"/>
                  <a:gd name="connsiteX814" fmla="*/ 7413 w 10000"/>
                  <a:gd name="connsiteY814" fmla="*/ 9783 h 10000"/>
                  <a:gd name="connsiteX815" fmla="*/ 7404 w 10000"/>
                  <a:gd name="connsiteY815" fmla="*/ 9770 h 10000"/>
                  <a:gd name="connsiteX816" fmla="*/ 7388 w 10000"/>
                  <a:gd name="connsiteY816" fmla="*/ 9760 h 10000"/>
                  <a:gd name="connsiteX817" fmla="*/ 7371 w 10000"/>
                  <a:gd name="connsiteY817" fmla="*/ 9744 h 10000"/>
                  <a:gd name="connsiteX818" fmla="*/ 7363 w 10000"/>
                  <a:gd name="connsiteY818" fmla="*/ 9731 h 10000"/>
                  <a:gd name="connsiteX819" fmla="*/ 7355 w 10000"/>
                  <a:gd name="connsiteY819" fmla="*/ 9715 h 10000"/>
                  <a:gd name="connsiteX820" fmla="*/ 7360 w 10000"/>
                  <a:gd name="connsiteY820" fmla="*/ 9686 h 10000"/>
                  <a:gd name="connsiteX821" fmla="*/ 7363 w 10000"/>
                  <a:gd name="connsiteY821" fmla="*/ 9657 h 10000"/>
                  <a:gd name="connsiteX822" fmla="*/ 7360 w 10000"/>
                  <a:gd name="connsiteY822" fmla="*/ 9631 h 10000"/>
                  <a:gd name="connsiteX823" fmla="*/ 7346 w 10000"/>
                  <a:gd name="connsiteY823" fmla="*/ 9611 h 10000"/>
                  <a:gd name="connsiteX824" fmla="*/ 7332 w 10000"/>
                  <a:gd name="connsiteY824" fmla="*/ 9585 h 10000"/>
                  <a:gd name="connsiteX825" fmla="*/ 7324 w 10000"/>
                  <a:gd name="connsiteY825" fmla="*/ 9573 h 10000"/>
                  <a:gd name="connsiteX826" fmla="*/ 7324 w 10000"/>
                  <a:gd name="connsiteY826" fmla="*/ 9553 h 10000"/>
                  <a:gd name="connsiteX827" fmla="*/ 7324 w 10000"/>
                  <a:gd name="connsiteY827" fmla="*/ 9543 h 10000"/>
                  <a:gd name="connsiteX828" fmla="*/ 7324 w 10000"/>
                  <a:gd name="connsiteY828" fmla="*/ 9517 h 10000"/>
                  <a:gd name="connsiteX829" fmla="*/ 7324 w 10000"/>
                  <a:gd name="connsiteY829" fmla="*/ 9498 h 10000"/>
                  <a:gd name="connsiteX830" fmla="*/ 7332 w 10000"/>
                  <a:gd name="connsiteY830" fmla="*/ 9479 h 10000"/>
                  <a:gd name="connsiteX831" fmla="*/ 7341 w 10000"/>
                  <a:gd name="connsiteY831" fmla="*/ 9462 h 10000"/>
                  <a:gd name="connsiteX832" fmla="*/ 7352 w 10000"/>
                  <a:gd name="connsiteY832" fmla="*/ 9459 h 10000"/>
                  <a:gd name="connsiteX833" fmla="*/ 7360 w 10000"/>
                  <a:gd name="connsiteY833" fmla="*/ 9443 h 10000"/>
                  <a:gd name="connsiteX834" fmla="*/ 7363 w 10000"/>
                  <a:gd name="connsiteY834" fmla="*/ 9433 h 10000"/>
                  <a:gd name="connsiteX835" fmla="*/ 7377 w 10000"/>
                  <a:gd name="connsiteY835" fmla="*/ 9433 h 10000"/>
                  <a:gd name="connsiteX836" fmla="*/ 7388 w 10000"/>
                  <a:gd name="connsiteY836" fmla="*/ 9430 h 10000"/>
                  <a:gd name="connsiteX837" fmla="*/ 7396 w 10000"/>
                  <a:gd name="connsiteY837" fmla="*/ 9430 h 10000"/>
                  <a:gd name="connsiteX838" fmla="*/ 7402 w 10000"/>
                  <a:gd name="connsiteY838" fmla="*/ 9424 h 10000"/>
                  <a:gd name="connsiteX839" fmla="*/ 7396 w 10000"/>
                  <a:gd name="connsiteY839" fmla="*/ 9414 h 10000"/>
                  <a:gd name="connsiteX840" fmla="*/ 7388 w 10000"/>
                  <a:gd name="connsiteY840" fmla="*/ 9401 h 10000"/>
                  <a:gd name="connsiteX841" fmla="*/ 7371 w 10000"/>
                  <a:gd name="connsiteY841" fmla="*/ 9391 h 10000"/>
                  <a:gd name="connsiteX842" fmla="*/ 7355 w 10000"/>
                  <a:gd name="connsiteY842" fmla="*/ 9375 h 10000"/>
                  <a:gd name="connsiteX843" fmla="*/ 7332 w 10000"/>
                  <a:gd name="connsiteY843" fmla="*/ 9356 h 10000"/>
                  <a:gd name="connsiteX844" fmla="*/ 7313 w 10000"/>
                  <a:gd name="connsiteY844" fmla="*/ 9330 h 10000"/>
                  <a:gd name="connsiteX845" fmla="*/ 7307 w 10000"/>
                  <a:gd name="connsiteY845" fmla="*/ 9310 h 10000"/>
                  <a:gd name="connsiteX846" fmla="*/ 7305 w 10000"/>
                  <a:gd name="connsiteY846" fmla="*/ 9291 h 10000"/>
                  <a:gd name="connsiteX847" fmla="*/ 7305 w 10000"/>
                  <a:gd name="connsiteY847" fmla="*/ 9278 h 10000"/>
                  <a:gd name="connsiteX848" fmla="*/ 7296 w 10000"/>
                  <a:gd name="connsiteY848" fmla="*/ 9268 h 10000"/>
                  <a:gd name="connsiteX849" fmla="*/ 7296 w 10000"/>
                  <a:gd name="connsiteY849" fmla="*/ 9249 h 10000"/>
                  <a:gd name="connsiteX850" fmla="*/ 7291 w 10000"/>
                  <a:gd name="connsiteY850" fmla="*/ 9226 h 10000"/>
                  <a:gd name="connsiteX851" fmla="*/ 7283 w 10000"/>
                  <a:gd name="connsiteY851" fmla="*/ 9213 h 10000"/>
                  <a:gd name="connsiteX852" fmla="*/ 7274 w 10000"/>
                  <a:gd name="connsiteY852" fmla="*/ 9194 h 10000"/>
                  <a:gd name="connsiteX853" fmla="*/ 7274 w 10000"/>
                  <a:gd name="connsiteY853" fmla="*/ 9174 h 10000"/>
                  <a:gd name="connsiteX854" fmla="*/ 7280 w 10000"/>
                  <a:gd name="connsiteY854" fmla="*/ 9148 h 10000"/>
                  <a:gd name="connsiteX855" fmla="*/ 7283 w 10000"/>
                  <a:gd name="connsiteY855" fmla="*/ 9119 h 10000"/>
                  <a:gd name="connsiteX856" fmla="*/ 7291 w 10000"/>
                  <a:gd name="connsiteY856" fmla="*/ 9100 h 10000"/>
                  <a:gd name="connsiteX857" fmla="*/ 7307 w 10000"/>
                  <a:gd name="connsiteY857" fmla="*/ 9080 h 10000"/>
                  <a:gd name="connsiteX858" fmla="*/ 7324 w 10000"/>
                  <a:gd name="connsiteY858" fmla="*/ 9054 h 10000"/>
                  <a:gd name="connsiteX859" fmla="*/ 7341 w 10000"/>
                  <a:gd name="connsiteY859" fmla="*/ 9054 h 10000"/>
                  <a:gd name="connsiteX860" fmla="*/ 7352 w 10000"/>
                  <a:gd name="connsiteY860" fmla="*/ 9054 h 10000"/>
                  <a:gd name="connsiteX861" fmla="*/ 7346 w 10000"/>
                  <a:gd name="connsiteY861" fmla="*/ 9032 h 10000"/>
                  <a:gd name="connsiteX862" fmla="*/ 7341 w 10000"/>
                  <a:gd name="connsiteY862" fmla="*/ 9022 h 10000"/>
                  <a:gd name="connsiteX863" fmla="*/ 7352 w 10000"/>
                  <a:gd name="connsiteY863" fmla="*/ 8999 h 10000"/>
                  <a:gd name="connsiteX864" fmla="*/ 7360 w 10000"/>
                  <a:gd name="connsiteY864" fmla="*/ 8967 h 10000"/>
                  <a:gd name="connsiteX865" fmla="*/ 7368 w 10000"/>
                  <a:gd name="connsiteY865" fmla="*/ 8922 h 10000"/>
                  <a:gd name="connsiteX866" fmla="*/ 7377 w 10000"/>
                  <a:gd name="connsiteY866" fmla="*/ 8896 h 10000"/>
                  <a:gd name="connsiteX867" fmla="*/ 7380 w 10000"/>
                  <a:gd name="connsiteY867" fmla="*/ 8867 h 10000"/>
                  <a:gd name="connsiteX868" fmla="*/ 7402 w 10000"/>
                  <a:gd name="connsiteY868" fmla="*/ 8824 h 10000"/>
                  <a:gd name="connsiteX869" fmla="*/ 7402 w 10000"/>
                  <a:gd name="connsiteY869" fmla="*/ 8808 h 10000"/>
                  <a:gd name="connsiteX870" fmla="*/ 7393 w 10000"/>
                  <a:gd name="connsiteY870" fmla="*/ 8795 h 10000"/>
                  <a:gd name="connsiteX871" fmla="*/ 7388 w 10000"/>
                  <a:gd name="connsiteY871" fmla="*/ 8799 h 10000"/>
                  <a:gd name="connsiteX872" fmla="*/ 7396 w 10000"/>
                  <a:gd name="connsiteY872" fmla="*/ 8789 h 10000"/>
                  <a:gd name="connsiteX873" fmla="*/ 7404 w 10000"/>
                  <a:gd name="connsiteY873" fmla="*/ 8789 h 10000"/>
                  <a:gd name="connsiteX874" fmla="*/ 7421 w 10000"/>
                  <a:gd name="connsiteY874" fmla="*/ 8769 h 10000"/>
                  <a:gd name="connsiteX875" fmla="*/ 7443 w 10000"/>
                  <a:gd name="connsiteY875" fmla="*/ 8763 h 10000"/>
                  <a:gd name="connsiteX876" fmla="*/ 7452 w 10000"/>
                  <a:gd name="connsiteY876" fmla="*/ 8769 h 10000"/>
                  <a:gd name="connsiteX877" fmla="*/ 7468 w 10000"/>
                  <a:gd name="connsiteY877" fmla="*/ 8769 h 10000"/>
                  <a:gd name="connsiteX878" fmla="*/ 7499 w 10000"/>
                  <a:gd name="connsiteY878" fmla="*/ 8763 h 10000"/>
                  <a:gd name="connsiteX879" fmla="*/ 7526 w 10000"/>
                  <a:gd name="connsiteY879" fmla="*/ 8763 h 10000"/>
                  <a:gd name="connsiteX880" fmla="*/ 7532 w 10000"/>
                  <a:gd name="connsiteY880" fmla="*/ 8763 h 10000"/>
                  <a:gd name="connsiteX881" fmla="*/ 7554 w 10000"/>
                  <a:gd name="connsiteY881" fmla="*/ 8744 h 10000"/>
                  <a:gd name="connsiteX882" fmla="*/ 7571 w 10000"/>
                  <a:gd name="connsiteY882" fmla="*/ 8731 h 10000"/>
                  <a:gd name="connsiteX883" fmla="*/ 7587 w 10000"/>
                  <a:gd name="connsiteY883" fmla="*/ 8711 h 10000"/>
                  <a:gd name="connsiteX884" fmla="*/ 7607 w 10000"/>
                  <a:gd name="connsiteY884" fmla="*/ 8711 h 10000"/>
                  <a:gd name="connsiteX885" fmla="*/ 7634 w 10000"/>
                  <a:gd name="connsiteY885" fmla="*/ 8705 h 10000"/>
                  <a:gd name="connsiteX886" fmla="*/ 7643 w 10000"/>
                  <a:gd name="connsiteY886" fmla="*/ 8682 h 10000"/>
                  <a:gd name="connsiteX887" fmla="*/ 7654 w 10000"/>
                  <a:gd name="connsiteY887" fmla="*/ 8666 h 10000"/>
                  <a:gd name="connsiteX888" fmla="*/ 7668 w 10000"/>
                  <a:gd name="connsiteY888" fmla="*/ 8666 h 10000"/>
                  <a:gd name="connsiteX889" fmla="*/ 7676 w 10000"/>
                  <a:gd name="connsiteY889" fmla="*/ 8682 h 10000"/>
                  <a:gd name="connsiteX890" fmla="*/ 7704 w 10000"/>
                  <a:gd name="connsiteY890" fmla="*/ 8669 h 10000"/>
                  <a:gd name="connsiteX891" fmla="*/ 7712 w 10000"/>
                  <a:gd name="connsiteY891" fmla="*/ 8669 h 10000"/>
                  <a:gd name="connsiteX892" fmla="*/ 7720 w 10000"/>
                  <a:gd name="connsiteY892" fmla="*/ 8669 h 10000"/>
                  <a:gd name="connsiteX893" fmla="*/ 7726 w 10000"/>
                  <a:gd name="connsiteY893" fmla="*/ 8656 h 10000"/>
                  <a:gd name="connsiteX894" fmla="*/ 7734 w 10000"/>
                  <a:gd name="connsiteY894" fmla="*/ 8650 h 10000"/>
                  <a:gd name="connsiteX895" fmla="*/ 7742 w 10000"/>
                  <a:gd name="connsiteY895" fmla="*/ 8650 h 10000"/>
                  <a:gd name="connsiteX896" fmla="*/ 7759 w 10000"/>
                  <a:gd name="connsiteY896" fmla="*/ 8650 h 10000"/>
                  <a:gd name="connsiteX897" fmla="*/ 7756 w 10000"/>
                  <a:gd name="connsiteY897" fmla="*/ 8630 h 10000"/>
                  <a:gd name="connsiteX898" fmla="*/ 7751 w 10000"/>
                  <a:gd name="connsiteY898" fmla="*/ 8627 h 10000"/>
                  <a:gd name="connsiteX899" fmla="*/ 7742 w 10000"/>
                  <a:gd name="connsiteY899" fmla="*/ 8620 h 10000"/>
                  <a:gd name="connsiteX900" fmla="*/ 7734 w 10000"/>
                  <a:gd name="connsiteY900" fmla="*/ 8591 h 10000"/>
                  <a:gd name="connsiteX901" fmla="*/ 7709 w 10000"/>
                  <a:gd name="connsiteY901" fmla="*/ 8582 h 10000"/>
                  <a:gd name="connsiteX902" fmla="*/ 7695 w 10000"/>
                  <a:gd name="connsiteY902" fmla="*/ 8578 h 10000"/>
                  <a:gd name="connsiteX903" fmla="*/ 7668 w 10000"/>
                  <a:gd name="connsiteY903" fmla="*/ 8562 h 10000"/>
                  <a:gd name="connsiteX904" fmla="*/ 7645 w 10000"/>
                  <a:gd name="connsiteY904" fmla="*/ 8552 h 10000"/>
                  <a:gd name="connsiteX905" fmla="*/ 7615 w 10000"/>
                  <a:gd name="connsiteY905" fmla="*/ 8543 h 10000"/>
                  <a:gd name="connsiteX906" fmla="*/ 7596 w 10000"/>
                  <a:gd name="connsiteY906" fmla="*/ 8527 h 10000"/>
                  <a:gd name="connsiteX907" fmla="*/ 7565 w 10000"/>
                  <a:gd name="connsiteY907" fmla="*/ 8494 h 10000"/>
                  <a:gd name="connsiteX908" fmla="*/ 7562 w 10000"/>
                  <a:gd name="connsiteY908" fmla="*/ 8475 h 10000"/>
                  <a:gd name="connsiteX909" fmla="*/ 7540 w 10000"/>
                  <a:gd name="connsiteY909" fmla="*/ 8455 h 10000"/>
                  <a:gd name="connsiteX910" fmla="*/ 7535 w 10000"/>
                  <a:gd name="connsiteY910" fmla="*/ 8446 h 10000"/>
                  <a:gd name="connsiteX911" fmla="*/ 7535 w 10000"/>
                  <a:gd name="connsiteY911" fmla="*/ 8420 h 10000"/>
                  <a:gd name="connsiteX912" fmla="*/ 7535 w 10000"/>
                  <a:gd name="connsiteY912" fmla="*/ 8391 h 10000"/>
                  <a:gd name="connsiteX913" fmla="*/ 7548 w 10000"/>
                  <a:gd name="connsiteY913" fmla="*/ 8345 h 10000"/>
                  <a:gd name="connsiteX914" fmla="*/ 7562 w 10000"/>
                  <a:gd name="connsiteY914" fmla="*/ 8319 h 10000"/>
                  <a:gd name="connsiteX915" fmla="*/ 7582 w 10000"/>
                  <a:gd name="connsiteY915" fmla="*/ 8310 h 10000"/>
                  <a:gd name="connsiteX916" fmla="*/ 7607 w 10000"/>
                  <a:gd name="connsiteY916" fmla="*/ 8300 h 10000"/>
                  <a:gd name="connsiteX917" fmla="*/ 7629 w 10000"/>
                  <a:gd name="connsiteY917" fmla="*/ 8300 h 10000"/>
                  <a:gd name="connsiteX918" fmla="*/ 7651 w 10000"/>
                  <a:gd name="connsiteY918" fmla="*/ 8297 h 10000"/>
                  <a:gd name="connsiteX919" fmla="*/ 7668 w 10000"/>
                  <a:gd name="connsiteY919" fmla="*/ 8280 h 10000"/>
                  <a:gd name="connsiteX920" fmla="*/ 7687 w 10000"/>
                  <a:gd name="connsiteY920" fmla="*/ 8267 h 10000"/>
                  <a:gd name="connsiteX921" fmla="*/ 7693 w 10000"/>
                  <a:gd name="connsiteY921" fmla="*/ 8261 h 10000"/>
                  <a:gd name="connsiteX922" fmla="*/ 7701 w 10000"/>
                  <a:gd name="connsiteY922" fmla="*/ 8248 h 10000"/>
                  <a:gd name="connsiteX923" fmla="*/ 7712 w 10000"/>
                  <a:gd name="connsiteY923" fmla="*/ 8238 h 10000"/>
                  <a:gd name="connsiteX924" fmla="*/ 7731 w 10000"/>
                  <a:gd name="connsiteY924" fmla="*/ 8222 h 10000"/>
                  <a:gd name="connsiteX925" fmla="*/ 7740 w 10000"/>
                  <a:gd name="connsiteY925" fmla="*/ 8206 h 10000"/>
                  <a:gd name="connsiteX926" fmla="*/ 7756 w 10000"/>
                  <a:gd name="connsiteY926" fmla="*/ 8183 h 10000"/>
                  <a:gd name="connsiteX927" fmla="*/ 7773 w 10000"/>
                  <a:gd name="connsiteY927" fmla="*/ 8177 h 10000"/>
                  <a:gd name="connsiteX928" fmla="*/ 7784 w 10000"/>
                  <a:gd name="connsiteY928" fmla="*/ 8183 h 10000"/>
                  <a:gd name="connsiteX929" fmla="*/ 7801 w 10000"/>
                  <a:gd name="connsiteY929" fmla="*/ 8174 h 10000"/>
                  <a:gd name="connsiteX930" fmla="*/ 7801 w 10000"/>
                  <a:gd name="connsiteY930" fmla="*/ 8157 h 10000"/>
                  <a:gd name="connsiteX931" fmla="*/ 7817 w 10000"/>
                  <a:gd name="connsiteY931" fmla="*/ 8164 h 10000"/>
                  <a:gd name="connsiteX932" fmla="*/ 7837 w 10000"/>
                  <a:gd name="connsiteY932" fmla="*/ 8164 h 10000"/>
                  <a:gd name="connsiteX933" fmla="*/ 7856 w 10000"/>
                  <a:gd name="connsiteY933" fmla="*/ 8164 h 10000"/>
                  <a:gd name="connsiteX934" fmla="*/ 7870 w 10000"/>
                  <a:gd name="connsiteY934" fmla="*/ 8167 h 10000"/>
                  <a:gd name="connsiteX935" fmla="*/ 7881 w 10000"/>
                  <a:gd name="connsiteY935" fmla="*/ 8174 h 10000"/>
                  <a:gd name="connsiteX936" fmla="*/ 7898 w 10000"/>
                  <a:gd name="connsiteY936" fmla="*/ 8187 h 10000"/>
                  <a:gd name="connsiteX937" fmla="*/ 7917 w 10000"/>
                  <a:gd name="connsiteY937" fmla="*/ 8187 h 10000"/>
                  <a:gd name="connsiteX938" fmla="*/ 7928 w 10000"/>
                  <a:gd name="connsiteY938" fmla="*/ 8157 h 10000"/>
                  <a:gd name="connsiteX939" fmla="*/ 7942 w 10000"/>
                  <a:gd name="connsiteY939" fmla="*/ 8157 h 10000"/>
                  <a:gd name="connsiteX940" fmla="*/ 7958 w 10000"/>
                  <a:gd name="connsiteY940" fmla="*/ 8164 h 10000"/>
                  <a:gd name="connsiteX941" fmla="*/ 7983 w 10000"/>
                  <a:gd name="connsiteY941" fmla="*/ 8144 h 10000"/>
                  <a:gd name="connsiteX942" fmla="*/ 8000 w 10000"/>
                  <a:gd name="connsiteY942" fmla="*/ 8109 h 10000"/>
                  <a:gd name="connsiteX943" fmla="*/ 7994 w 10000"/>
                  <a:gd name="connsiteY943" fmla="*/ 8093 h 10000"/>
                  <a:gd name="connsiteX944" fmla="*/ 7983 w 10000"/>
                  <a:gd name="connsiteY944" fmla="*/ 8070 h 10000"/>
                  <a:gd name="connsiteX945" fmla="*/ 7986 w 10000"/>
                  <a:gd name="connsiteY945" fmla="*/ 8063 h 10000"/>
                  <a:gd name="connsiteX946" fmla="*/ 7978 w 10000"/>
                  <a:gd name="connsiteY946" fmla="*/ 8044 h 10000"/>
                  <a:gd name="connsiteX947" fmla="*/ 7986 w 10000"/>
                  <a:gd name="connsiteY947" fmla="*/ 8002 h 10000"/>
                  <a:gd name="connsiteX948" fmla="*/ 7983 w 10000"/>
                  <a:gd name="connsiteY948" fmla="*/ 7947 h 10000"/>
                  <a:gd name="connsiteX949" fmla="*/ 7961 w 10000"/>
                  <a:gd name="connsiteY949" fmla="*/ 7931 h 10000"/>
                  <a:gd name="connsiteX950" fmla="*/ 7958 w 10000"/>
                  <a:gd name="connsiteY950" fmla="*/ 7898 h 10000"/>
                  <a:gd name="connsiteX951" fmla="*/ 7953 w 10000"/>
                  <a:gd name="connsiteY951" fmla="*/ 7856 h 10000"/>
                  <a:gd name="connsiteX952" fmla="*/ 7967 w 10000"/>
                  <a:gd name="connsiteY952" fmla="*/ 7837 h 10000"/>
                  <a:gd name="connsiteX953" fmla="*/ 7950 w 10000"/>
                  <a:gd name="connsiteY953" fmla="*/ 7824 h 10000"/>
                  <a:gd name="connsiteX954" fmla="*/ 7906 w 10000"/>
                  <a:gd name="connsiteY954" fmla="*/ 7814 h 10000"/>
                  <a:gd name="connsiteX955" fmla="*/ 7878 w 10000"/>
                  <a:gd name="connsiteY955" fmla="*/ 7814 h 10000"/>
                  <a:gd name="connsiteX956" fmla="*/ 7870 w 10000"/>
                  <a:gd name="connsiteY956" fmla="*/ 7795 h 10000"/>
                  <a:gd name="connsiteX957" fmla="*/ 7878 w 10000"/>
                  <a:gd name="connsiteY957" fmla="*/ 7778 h 10000"/>
                  <a:gd name="connsiteX958" fmla="*/ 7881 w 10000"/>
                  <a:gd name="connsiteY958" fmla="*/ 7775 h 10000"/>
                  <a:gd name="connsiteX959" fmla="*/ 7878 w 10000"/>
                  <a:gd name="connsiteY959" fmla="*/ 7743 h 10000"/>
                  <a:gd name="connsiteX960" fmla="*/ 7895 w 10000"/>
                  <a:gd name="connsiteY960" fmla="*/ 7733 h 10000"/>
                  <a:gd name="connsiteX961" fmla="*/ 7911 w 10000"/>
                  <a:gd name="connsiteY961" fmla="*/ 7710 h 10000"/>
                  <a:gd name="connsiteX962" fmla="*/ 7911 w 10000"/>
                  <a:gd name="connsiteY962" fmla="*/ 7665 h 10000"/>
                  <a:gd name="connsiteX963" fmla="*/ 7917 w 10000"/>
                  <a:gd name="connsiteY963" fmla="*/ 7600 h 10000"/>
                  <a:gd name="connsiteX964" fmla="*/ 7928 w 10000"/>
                  <a:gd name="connsiteY964" fmla="*/ 7581 h 10000"/>
                  <a:gd name="connsiteX965" fmla="*/ 7917 w 10000"/>
                  <a:gd name="connsiteY965" fmla="*/ 7474 h 10000"/>
                  <a:gd name="connsiteX966" fmla="*/ 7873 w 10000"/>
                  <a:gd name="connsiteY966" fmla="*/ 7335 h 10000"/>
                  <a:gd name="connsiteX967" fmla="*/ 7756 w 10000"/>
                  <a:gd name="connsiteY967" fmla="*/ 7050 h 10000"/>
                  <a:gd name="connsiteX968" fmla="*/ 7679 w 10000"/>
                  <a:gd name="connsiteY968" fmla="*/ 6839 h 10000"/>
                  <a:gd name="connsiteX969" fmla="*/ 7668 w 10000"/>
                  <a:gd name="connsiteY969" fmla="*/ 6823 h 10000"/>
                  <a:gd name="connsiteX970" fmla="*/ 7659 w 10000"/>
                  <a:gd name="connsiteY970" fmla="*/ 6768 h 10000"/>
                  <a:gd name="connsiteX971" fmla="*/ 7659 w 10000"/>
                  <a:gd name="connsiteY971" fmla="*/ 6739 h 10000"/>
                  <a:gd name="connsiteX972" fmla="*/ 7651 w 10000"/>
                  <a:gd name="connsiteY972" fmla="*/ 6713 h 10000"/>
                  <a:gd name="connsiteX973" fmla="*/ 7654 w 10000"/>
                  <a:gd name="connsiteY973" fmla="*/ 6684 h 10000"/>
                  <a:gd name="connsiteX974" fmla="*/ 7643 w 10000"/>
                  <a:gd name="connsiteY974" fmla="*/ 6626 h 10000"/>
                  <a:gd name="connsiteX975" fmla="*/ 7629 w 10000"/>
                  <a:gd name="connsiteY975" fmla="*/ 6600 h 10000"/>
                  <a:gd name="connsiteX976" fmla="*/ 7629 w 10000"/>
                  <a:gd name="connsiteY976" fmla="*/ 6580 h 10000"/>
                  <a:gd name="connsiteX977" fmla="*/ 7623 w 10000"/>
                  <a:gd name="connsiteY977" fmla="*/ 6541 h 10000"/>
                  <a:gd name="connsiteX978" fmla="*/ 7615 w 10000"/>
                  <a:gd name="connsiteY978" fmla="*/ 6522 h 10000"/>
                  <a:gd name="connsiteX979" fmla="*/ 7598 w 10000"/>
                  <a:gd name="connsiteY979" fmla="*/ 6509 h 10000"/>
                  <a:gd name="connsiteX980" fmla="*/ 7587 w 10000"/>
                  <a:gd name="connsiteY980" fmla="*/ 6493 h 10000"/>
                  <a:gd name="connsiteX981" fmla="*/ 7579 w 10000"/>
                  <a:gd name="connsiteY981" fmla="*/ 6464 h 10000"/>
                  <a:gd name="connsiteX982" fmla="*/ 7587 w 10000"/>
                  <a:gd name="connsiteY982" fmla="*/ 6438 h 10000"/>
                  <a:gd name="connsiteX983" fmla="*/ 7596 w 10000"/>
                  <a:gd name="connsiteY983" fmla="*/ 6425 h 10000"/>
                  <a:gd name="connsiteX984" fmla="*/ 7590 w 10000"/>
                  <a:gd name="connsiteY984" fmla="*/ 6396 h 10000"/>
                  <a:gd name="connsiteX985" fmla="*/ 7590 w 10000"/>
                  <a:gd name="connsiteY985" fmla="*/ 6373 h 10000"/>
                  <a:gd name="connsiteX986" fmla="*/ 7587 w 10000"/>
                  <a:gd name="connsiteY986" fmla="*/ 6354 h 10000"/>
                  <a:gd name="connsiteX987" fmla="*/ 7582 w 10000"/>
                  <a:gd name="connsiteY987" fmla="*/ 6344 h 10000"/>
                  <a:gd name="connsiteX988" fmla="*/ 7582 w 10000"/>
                  <a:gd name="connsiteY988" fmla="*/ 6324 h 10000"/>
                  <a:gd name="connsiteX989" fmla="*/ 7571 w 10000"/>
                  <a:gd name="connsiteY989" fmla="*/ 6302 h 10000"/>
                  <a:gd name="connsiteX990" fmla="*/ 7548 w 10000"/>
                  <a:gd name="connsiteY990" fmla="*/ 6256 h 10000"/>
                  <a:gd name="connsiteX991" fmla="*/ 7546 w 10000"/>
                  <a:gd name="connsiteY991" fmla="*/ 6218 h 10000"/>
                  <a:gd name="connsiteX992" fmla="*/ 7540 w 10000"/>
                  <a:gd name="connsiteY992" fmla="*/ 6159 h 10000"/>
                  <a:gd name="connsiteX993" fmla="*/ 7535 w 10000"/>
                  <a:gd name="connsiteY993" fmla="*/ 6114 h 10000"/>
                  <a:gd name="connsiteX994" fmla="*/ 7535 w 10000"/>
                  <a:gd name="connsiteY994" fmla="*/ 6088 h 10000"/>
                  <a:gd name="connsiteX995" fmla="*/ 7540 w 10000"/>
                  <a:gd name="connsiteY995" fmla="*/ 6049 h 10000"/>
                  <a:gd name="connsiteX996" fmla="*/ 7546 w 10000"/>
                  <a:gd name="connsiteY996" fmla="*/ 6004 h 10000"/>
                  <a:gd name="connsiteX997" fmla="*/ 7548 w 10000"/>
                  <a:gd name="connsiteY997" fmla="*/ 5965 h 10000"/>
                  <a:gd name="connsiteX998" fmla="*/ 7548 w 10000"/>
                  <a:gd name="connsiteY998" fmla="*/ 5946 h 10000"/>
                  <a:gd name="connsiteX999" fmla="*/ 7548 w 10000"/>
                  <a:gd name="connsiteY999" fmla="*/ 5933 h 10000"/>
                  <a:gd name="connsiteX1000" fmla="*/ 7548 w 10000"/>
                  <a:gd name="connsiteY1000" fmla="*/ 5910 h 10000"/>
                  <a:gd name="connsiteX1001" fmla="*/ 7548 w 10000"/>
                  <a:gd name="connsiteY1001" fmla="*/ 5897 h 10000"/>
                  <a:gd name="connsiteX1002" fmla="*/ 7546 w 10000"/>
                  <a:gd name="connsiteY1002" fmla="*/ 5871 h 10000"/>
                  <a:gd name="connsiteX1003" fmla="*/ 7535 w 10000"/>
                  <a:gd name="connsiteY1003" fmla="*/ 5839 h 10000"/>
                  <a:gd name="connsiteX1004" fmla="*/ 7524 w 10000"/>
                  <a:gd name="connsiteY1004" fmla="*/ 5797 h 10000"/>
                  <a:gd name="connsiteX1005" fmla="*/ 7518 w 10000"/>
                  <a:gd name="connsiteY1005" fmla="*/ 5767 h 10000"/>
                  <a:gd name="connsiteX1006" fmla="*/ 7515 w 10000"/>
                  <a:gd name="connsiteY1006" fmla="*/ 5745 h 10000"/>
                  <a:gd name="connsiteX1007" fmla="*/ 7501 w 10000"/>
                  <a:gd name="connsiteY1007" fmla="*/ 5683 h 10000"/>
                  <a:gd name="connsiteX1008" fmla="*/ 7490 w 10000"/>
                  <a:gd name="connsiteY1008" fmla="*/ 5631 h 10000"/>
                  <a:gd name="connsiteX1009" fmla="*/ 7482 w 10000"/>
                  <a:gd name="connsiteY1009" fmla="*/ 5593 h 10000"/>
                  <a:gd name="connsiteX1010" fmla="*/ 7476 w 10000"/>
                  <a:gd name="connsiteY1010" fmla="*/ 5570 h 10000"/>
                  <a:gd name="connsiteX1011" fmla="*/ 7476 w 10000"/>
                  <a:gd name="connsiteY1011" fmla="*/ 5528 h 10000"/>
                  <a:gd name="connsiteX1012" fmla="*/ 7482 w 10000"/>
                  <a:gd name="connsiteY1012" fmla="*/ 5502 h 10000"/>
                  <a:gd name="connsiteX1013" fmla="*/ 7490 w 10000"/>
                  <a:gd name="connsiteY1013" fmla="*/ 5489 h 10000"/>
                  <a:gd name="connsiteX1014" fmla="*/ 7499 w 10000"/>
                  <a:gd name="connsiteY1014" fmla="*/ 5479 h 10000"/>
                  <a:gd name="connsiteX1015" fmla="*/ 7493 w 10000"/>
                  <a:gd name="connsiteY1015" fmla="*/ 5427 h 10000"/>
                  <a:gd name="connsiteX1016" fmla="*/ 7501 w 10000"/>
                  <a:gd name="connsiteY1016" fmla="*/ 5415 h 10000"/>
                  <a:gd name="connsiteX1017" fmla="*/ 7510 w 10000"/>
                  <a:gd name="connsiteY1017" fmla="*/ 5398 h 10000"/>
                  <a:gd name="connsiteX1018" fmla="*/ 7515 w 10000"/>
                  <a:gd name="connsiteY1018" fmla="*/ 5379 h 10000"/>
                  <a:gd name="connsiteX1019" fmla="*/ 7526 w 10000"/>
                  <a:gd name="connsiteY1019" fmla="*/ 5366 h 10000"/>
                  <a:gd name="connsiteX1020" fmla="*/ 7518 w 10000"/>
                  <a:gd name="connsiteY1020" fmla="*/ 5350 h 10000"/>
                  <a:gd name="connsiteX1021" fmla="*/ 7518 w 10000"/>
                  <a:gd name="connsiteY1021" fmla="*/ 5330 h 10000"/>
                  <a:gd name="connsiteX1022" fmla="*/ 7526 w 10000"/>
                  <a:gd name="connsiteY1022" fmla="*/ 5311 h 10000"/>
                  <a:gd name="connsiteX1023" fmla="*/ 7540 w 10000"/>
                  <a:gd name="connsiteY1023" fmla="*/ 5291 h 10000"/>
                  <a:gd name="connsiteX1024" fmla="*/ 7540 w 10000"/>
                  <a:gd name="connsiteY1024" fmla="*/ 5266 h 10000"/>
                  <a:gd name="connsiteX1025" fmla="*/ 7540 w 10000"/>
                  <a:gd name="connsiteY1025" fmla="*/ 5256 h 10000"/>
                  <a:gd name="connsiteX1026" fmla="*/ 7524 w 10000"/>
                  <a:gd name="connsiteY1026" fmla="*/ 5233 h 10000"/>
                  <a:gd name="connsiteX1027" fmla="*/ 7515 w 10000"/>
                  <a:gd name="connsiteY1027" fmla="*/ 5217 h 10000"/>
                  <a:gd name="connsiteX1028" fmla="*/ 7490 w 10000"/>
                  <a:gd name="connsiteY1028" fmla="*/ 5178 h 10000"/>
                  <a:gd name="connsiteX1029" fmla="*/ 7474 w 10000"/>
                  <a:gd name="connsiteY1029" fmla="*/ 5162 h 10000"/>
                  <a:gd name="connsiteX1030" fmla="*/ 7457 w 10000"/>
                  <a:gd name="connsiteY1030" fmla="*/ 5120 h 10000"/>
                  <a:gd name="connsiteX1031" fmla="*/ 7421 w 10000"/>
                  <a:gd name="connsiteY1031" fmla="*/ 5087 h 10000"/>
                  <a:gd name="connsiteX1032" fmla="*/ 7380 w 10000"/>
                  <a:gd name="connsiteY1032" fmla="*/ 5068 h 10000"/>
                  <a:gd name="connsiteX1033" fmla="*/ 7355 w 10000"/>
                  <a:gd name="connsiteY1033" fmla="*/ 5058 h 10000"/>
                  <a:gd name="connsiteX1034" fmla="*/ 7332 w 10000"/>
                  <a:gd name="connsiteY1034" fmla="*/ 5049 h 10000"/>
                  <a:gd name="connsiteX1035" fmla="*/ 7305 w 10000"/>
                  <a:gd name="connsiteY1035" fmla="*/ 5016 h 10000"/>
                  <a:gd name="connsiteX1036" fmla="*/ 7305 w 10000"/>
                  <a:gd name="connsiteY1036" fmla="*/ 5000 h 10000"/>
                  <a:gd name="connsiteX1037" fmla="*/ 7296 w 10000"/>
                  <a:gd name="connsiteY1037" fmla="*/ 4971 h 10000"/>
                  <a:gd name="connsiteX1038" fmla="*/ 7288 w 10000"/>
                  <a:gd name="connsiteY1038" fmla="*/ 4945 h 10000"/>
                  <a:gd name="connsiteX1039" fmla="*/ 7280 w 10000"/>
                  <a:gd name="connsiteY1039" fmla="*/ 4916 h 10000"/>
                  <a:gd name="connsiteX1040" fmla="*/ 7291 w 10000"/>
                  <a:gd name="connsiteY1040" fmla="*/ 4887 h 10000"/>
                  <a:gd name="connsiteX1041" fmla="*/ 7291 w 10000"/>
                  <a:gd name="connsiteY1041" fmla="*/ 4858 h 10000"/>
                  <a:gd name="connsiteX1042" fmla="*/ 7271 w 10000"/>
                  <a:gd name="connsiteY1042" fmla="*/ 4819 h 10000"/>
                  <a:gd name="connsiteX1043" fmla="*/ 7255 w 10000"/>
                  <a:gd name="connsiteY1043" fmla="*/ 4828 h 10000"/>
                  <a:gd name="connsiteX1044" fmla="*/ 7235 w 10000"/>
                  <a:gd name="connsiteY1044" fmla="*/ 4841 h 10000"/>
                  <a:gd name="connsiteX1045" fmla="*/ 7216 w 10000"/>
                  <a:gd name="connsiteY1045" fmla="*/ 4867 h 10000"/>
                  <a:gd name="connsiteX1046" fmla="*/ 7191 w 10000"/>
                  <a:gd name="connsiteY1046" fmla="*/ 4870 h 10000"/>
                  <a:gd name="connsiteX1047" fmla="*/ 7155 w 10000"/>
                  <a:gd name="connsiteY1047" fmla="*/ 4887 h 10000"/>
                  <a:gd name="connsiteX1048" fmla="*/ 7122 w 10000"/>
                  <a:gd name="connsiteY1048" fmla="*/ 4893 h 10000"/>
                  <a:gd name="connsiteX1049" fmla="*/ 7105 w 10000"/>
                  <a:gd name="connsiteY1049" fmla="*/ 4896 h 10000"/>
                  <a:gd name="connsiteX1050" fmla="*/ 7094 w 10000"/>
                  <a:gd name="connsiteY1050" fmla="*/ 4916 h 10000"/>
                  <a:gd name="connsiteX1051" fmla="*/ 7080 w 10000"/>
                  <a:gd name="connsiteY1051" fmla="*/ 4903 h 10000"/>
                  <a:gd name="connsiteX1052" fmla="*/ 7072 w 10000"/>
                  <a:gd name="connsiteY1052" fmla="*/ 4851 h 10000"/>
                  <a:gd name="connsiteX1053" fmla="*/ 7042 w 10000"/>
                  <a:gd name="connsiteY1053" fmla="*/ 4819 h 10000"/>
                  <a:gd name="connsiteX1054" fmla="*/ 7030 w 10000"/>
                  <a:gd name="connsiteY1054" fmla="*/ 4780 h 10000"/>
                  <a:gd name="connsiteX1055" fmla="*/ 7039 w 10000"/>
                  <a:gd name="connsiteY1055" fmla="*/ 4757 h 10000"/>
                  <a:gd name="connsiteX1056" fmla="*/ 7047 w 10000"/>
                  <a:gd name="connsiteY1056" fmla="*/ 4744 h 10000"/>
                  <a:gd name="connsiteX1057" fmla="*/ 7022 w 10000"/>
                  <a:gd name="connsiteY1057" fmla="*/ 4725 h 10000"/>
                  <a:gd name="connsiteX1058" fmla="*/ 7000 w 10000"/>
                  <a:gd name="connsiteY1058" fmla="*/ 4715 h 10000"/>
                  <a:gd name="connsiteX1059" fmla="*/ 6975 w 10000"/>
                  <a:gd name="connsiteY1059" fmla="*/ 4709 h 10000"/>
                  <a:gd name="connsiteX1060" fmla="*/ 6945 w 10000"/>
                  <a:gd name="connsiteY1060" fmla="*/ 4696 h 10000"/>
                  <a:gd name="connsiteX1061" fmla="*/ 6953 w 10000"/>
                  <a:gd name="connsiteY1061" fmla="*/ 4679 h 10000"/>
                  <a:gd name="connsiteX1062" fmla="*/ 6961 w 10000"/>
                  <a:gd name="connsiteY1062" fmla="*/ 4660 h 10000"/>
                  <a:gd name="connsiteX1063" fmla="*/ 6983 w 10000"/>
                  <a:gd name="connsiteY1063" fmla="*/ 4644 h 10000"/>
                  <a:gd name="connsiteX1064" fmla="*/ 7014 w 10000"/>
                  <a:gd name="connsiteY1064" fmla="*/ 4634 h 10000"/>
                  <a:gd name="connsiteX1065" fmla="*/ 7025 w 10000"/>
                  <a:gd name="connsiteY1065" fmla="*/ 4615 h 10000"/>
                  <a:gd name="connsiteX1066" fmla="*/ 7047 w 10000"/>
                  <a:gd name="connsiteY1066" fmla="*/ 4582 h 10000"/>
                  <a:gd name="connsiteX1067" fmla="*/ 7069 w 10000"/>
                  <a:gd name="connsiteY1067" fmla="*/ 4563 h 10000"/>
                  <a:gd name="connsiteX1068" fmla="*/ 7078 w 10000"/>
                  <a:gd name="connsiteY1068" fmla="*/ 4553 h 10000"/>
                  <a:gd name="connsiteX1069" fmla="*/ 7097 w 10000"/>
                  <a:gd name="connsiteY1069" fmla="*/ 4527 h 10000"/>
                  <a:gd name="connsiteX1070" fmla="*/ 7122 w 10000"/>
                  <a:gd name="connsiteY1070" fmla="*/ 4517 h 10000"/>
                  <a:gd name="connsiteX1071" fmla="*/ 7139 w 10000"/>
                  <a:gd name="connsiteY1071" fmla="*/ 4488 h 10000"/>
                  <a:gd name="connsiteX1072" fmla="*/ 7147 w 10000"/>
                  <a:gd name="connsiteY1072" fmla="*/ 4459 h 10000"/>
                  <a:gd name="connsiteX1073" fmla="*/ 7161 w 10000"/>
                  <a:gd name="connsiteY1073" fmla="*/ 4440 h 10000"/>
                  <a:gd name="connsiteX1074" fmla="*/ 7177 w 10000"/>
                  <a:gd name="connsiteY1074" fmla="*/ 4430 h 10000"/>
                  <a:gd name="connsiteX1075" fmla="*/ 7202 w 10000"/>
                  <a:gd name="connsiteY1075" fmla="*/ 4407 h 10000"/>
                  <a:gd name="connsiteX1076" fmla="*/ 7224 w 10000"/>
                  <a:gd name="connsiteY1076" fmla="*/ 4417 h 10000"/>
                  <a:gd name="connsiteX1077" fmla="*/ 7241 w 10000"/>
                  <a:gd name="connsiteY1077" fmla="*/ 4404 h 10000"/>
                  <a:gd name="connsiteX1078" fmla="*/ 7263 w 10000"/>
                  <a:gd name="connsiteY1078" fmla="*/ 4398 h 10000"/>
                  <a:gd name="connsiteX1079" fmla="*/ 7283 w 10000"/>
                  <a:gd name="connsiteY1079" fmla="*/ 4424 h 10000"/>
                  <a:gd name="connsiteX1080" fmla="*/ 7305 w 10000"/>
                  <a:gd name="connsiteY1080" fmla="*/ 4433 h 10000"/>
                  <a:gd name="connsiteX1081" fmla="*/ 7332 w 10000"/>
                  <a:gd name="connsiteY1081" fmla="*/ 4443 h 10000"/>
                  <a:gd name="connsiteX1082" fmla="*/ 7380 w 10000"/>
                  <a:gd name="connsiteY1082" fmla="*/ 4398 h 10000"/>
                  <a:gd name="connsiteX1083" fmla="*/ 7404 w 10000"/>
                  <a:gd name="connsiteY1083" fmla="*/ 4378 h 10000"/>
                  <a:gd name="connsiteX1084" fmla="*/ 7418 w 10000"/>
                  <a:gd name="connsiteY1084" fmla="*/ 4369 h 10000"/>
                  <a:gd name="connsiteX1085" fmla="*/ 7443 w 10000"/>
                  <a:gd name="connsiteY1085" fmla="*/ 4356 h 10000"/>
                  <a:gd name="connsiteX1086" fmla="*/ 7460 w 10000"/>
                  <a:gd name="connsiteY1086" fmla="*/ 4385 h 10000"/>
                  <a:gd name="connsiteX1087" fmla="*/ 7460 w 10000"/>
                  <a:gd name="connsiteY1087" fmla="*/ 4404 h 10000"/>
                  <a:gd name="connsiteX1088" fmla="*/ 7499 w 10000"/>
                  <a:gd name="connsiteY1088" fmla="*/ 4417 h 10000"/>
                  <a:gd name="connsiteX1089" fmla="*/ 7515 w 10000"/>
                  <a:gd name="connsiteY1089" fmla="*/ 4414 h 10000"/>
                  <a:gd name="connsiteX1090" fmla="*/ 7565 w 10000"/>
                  <a:gd name="connsiteY1090" fmla="*/ 4385 h 10000"/>
                  <a:gd name="connsiteX1091" fmla="*/ 7579 w 10000"/>
                  <a:gd name="connsiteY1091" fmla="*/ 4346 h 10000"/>
                  <a:gd name="connsiteX1092" fmla="*/ 7582 w 10000"/>
                  <a:gd name="connsiteY1092" fmla="*/ 4317 h 10000"/>
                  <a:gd name="connsiteX1093" fmla="*/ 7590 w 10000"/>
                  <a:gd name="connsiteY1093" fmla="*/ 4301 h 10000"/>
                  <a:gd name="connsiteX1094" fmla="*/ 7612 w 10000"/>
                  <a:gd name="connsiteY1094" fmla="*/ 4271 h 10000"/>
                  <a:gd name="connsiteX1095" fmla="*/ 7623 w 10000"/>
                  <a:gd name="connsiteY1095" fmla="*/ 4262 h 10000"/>
                  <a:gd name="connsiteX1096" fmla="*/ 7634 w 10000"/>
                  <a:gd name="connsiteY1096" fmla="*/ 4245 h 10000"/>
                  <a:gd name="connsiteX1097" fmla="*/ 7645 w 10000"/>
                  <a:gd name="connsiteY1097" fmla="*/ 4265 h 10000"/>
                  <a:gd name="connsiteX1098" fmla="*/ 7670 w 10000"/>
                  <a:gd name="connsiteY1098" fmla="*/ 4284 h 10000"/>
                  <a:gd name="connsiteX1099" fmla="*/ 7701 w 10000"/>
                  <a:gd name="connsiteY1099" fmla="*/ 4275 h 10000"/>
                  <a:gd name="connsiteX1100" fmla="*/ 7717 w 10000"/>
                  <a:gd name="connsiteY1100" fmla="*/ 4275 h 10000"/>
                  <a:gd name="connsiteX1101" fmla="*/ 7740 w 10000"/>
                  <a:gd name="connsiteY1101" fmla="*/ 4284 h 10000"/>
                  <a:gd name="connsiteX1102" fmla="*/ 7767 w 10000"/>
                  <a:gd name="connsiteY1102" fmla="*/ 4284 h 10000"/>
                  <a:gd name="connsiteX1103" fmla="*/ 7895 w 10000"/>
                  <a:gd name="connsiteY1103" fmla="*/ 4207 h 10000"/>
                  <a:gd name="connsiteX1104" fmla="*/ 7895 w 10000"/>
                  <a:gd name="connsiteY1104" fmla="*/ 4187 h 10000"/>
                  <a:gd name="connsiteX1105" fmla="*/ 7895 w 10000"/>
                  <a:gd name="connsiteY1105" fmla="*/ 4171 h 10000"/>
                  <a:gd name="connsiteX1106" fmla="*/ 7903 w 10000"/>
                  <a:gd name="connsiteY1106" fmla="*/ 4148 h 10000"/>
                  <a:gd name="connsiteX1107" fmla="*/ 7917 w 10000"/>
                  <a:gd name="connsiteY1107" fmla="*/ 4158 h 10000"/>
                  <a:gd name="connsiteX1108" fmla="*/ 7967 w 10000"/>
                  <a:gd name="connsiteY1108" fmla="*/ 4203 h 10000"/>
                  <a:gd name="connsiteX1109" fmla="*/ 7994 w 10000"/>
                  <a:gd name="connsiteY1109" fmla="*/ 4203 h 10000"/>
                  <a:gd name="connsiteX1110" fmla="*/ 8064 w 10000"/>
                  <a:gd name="connsiteY1110" fmla="*/ 4242 h 10000"/>
                  <a:gd name="connsiteX1111" fmla="*/ 8083 w 10000"/>
                  <a:gd name="connsiteY1111" fmla="*/ 4245 h 10000"/>
                  <a:gd name="connsiteX1112" fmla="*/ 8105 w 10000"/>
                  <a:gd name="connsiteY1112" fmla="*/ 4226 h 10000"/>
                  <a:gd name="connsiteX1113" fmla="*/ 8136 w 10000"/>
                  <a:gd name="connsiteY1113" fmla="*/ 4187 h 10000"/>
                  <a:gd name="connsiteX1114" fmla="*/ 8161 w 10000"/>
                  <a:gd name="connsiteY1114" fmla="*/ 4168 h 10000"/>
                  <a:gd name="connsiteX1115" fmla="*/ 8172 w 10000"/>
                  <a:gd name="connsiteY1115" fmla="*/ 4161 h 10000"/>
                  <a:gd name="connsiteX1116" fmla="*/ 8208 w 10000"/>
                  <a:gd name="connsiteY1116" fmla="*/ 4168 h 10000"/>
                  <a:gd name="connsiteX1117" fmla="*/ 8235 w 10000"/>
                  <a:gd name="connsiteY1117" fmla="*/ 4168 h 10000"/>
                  <a:gd name="connsiteX1118" fmla="*/ 8258 w 10000"/>
                  <a:gd name="connsiteY1118" fmla="*/ 4152 h 10000"/>
                  <a:gd name="connsiteX1119" fmla="*/ 8283 w 10000"/>
                  <a:gd name="connsiteY1119" fmla="*/ 4152 h 10000"/>
                  <a:gd name="connsiteX1120" fmla="*/ 8299 w 10000"/>
                  <a:gd name="connsiteY1120" fmla="*/ 4132 h 10000"/>
                  <a:gd name="connsiteX1121" fmla="*/ 8316 w 10000"/>
                  <a:gd name="connsiteY1121" fmla="*/ 4113 h 10000"/>
                  <a:gd name="connsiteX1122" fmla="*/ 8330 w 10000"/>
                  <a:gd name="connsiteY1122" fmla="*/ 4084 h 10000"/>
                  <a:gd name="connsiteX1123" fmla="*/ 8341 w 10000"/>
                  <a:gd name="connsiteY1123" fmla="*/ 4058 h 10000"/>
                  <a:gd name="connsiteX1124" fmla="*/ 8349 w 10000"/>
                  <a:gd name="connsiteY1124" fmla="*/ 4064 h 10000"/>
                  <a:gd name="connsiteX1125" fmla="*/ 8366 w 10000"/>
                  <a:gd name="connsiteY1125" fmla="*/ 4067 h 10000"/>
                  <a:gd name="connsiteX1126" fmla="*/ 8374 w 10000"/>
                  <a:gd name="connsiteY1126" fmla="*/ 4084 h 10000"/>
                  <a:gd name="connsiteX1127" fmla="*/ 8402 w 10000"/>
                  <a:gd name="connsiteY1127" fmla="*/ 4054 h 10000"/>
                  <a:gd name="connsiteX1128" fmla="*/ 8427 w 10000"/>
                  <a:gd name="connsiteY1128" fmla="*/ 4028 h 10000"/>
                  <a:gd name="connsiteX1129" fmla="*/ 8438 w 10000"/>
                  <a:gd name="connsiteY1129" fmla="*/ 4025 h 10000"/>
                  <a:gd name="connsiteX1130" fmla="*/ 8468 w 10000"/>
                  <a:gd name="connsiteY1130" fmla="*/ 4006 h 10000"/>
                  <a:gd name="connsiteX1131" fmla="*/ 8485 w 10000"/>
                  <a:gd name="connsiteY1131" fmla="*/ 3999 h 10000"/>
                  <a:gd name="connsiteX1132" fmla="*/ 8493 w 10000"/>
                  <a:gd name="connsiteY1132" fmla="*/ 4025 h 10000"/>
                  <a:gd name="connsiteX1133" fmla="*/ 8515 w 10000"/>
                  <a:gd name="connsiteY1133" fmla="*/ 4028 h 10000"/>
                  <a:gd name="connsiteX1134" fmla="*/ 8543 w 10000"/>
                  <a:gd name="connsiteY1134" fmla="*/ 4009 h 10000"/>
                  <a:gd name="connsiteX1135" fmla="*/ 8551 w 10000"/>
                  <a:gd name="connsiteY1135" fmla="*/ 3990 h 10000"/>
                  <a:gd name="connsiteX1136" fmla="*/ 8582 w 10000"/>
                  <a:gd name="connsiteY1136" fmla="*/ 3977 h 10000"/>
                  <a:gd name="connsiteX1137" fmla="*/ 8596 w 10000"/>
                  <a:gd name="connsiteY1137" fmla="*/ 3977 h 10000"/>
                  <a:gd name="connsiteX1138" fmla="*/ 8607 w 10000"/>
                  <a:gd name="connsiteY1138" fmla="*/ 3980 h 10000"/>
                  <a:gd name="connsiteX1139" fmla="*/ 8645 w 10000"/>
                  <a:gd name="connsiteY1139" fmla="*/ 3970 h 10000"/>
                  <a:gd name="connsiteX1140" fmla="*/ 8654 w 10000"/>
                  <a:gd name="connsiteY1140" fmla="*/ 3951 h 10000"/>
                  <a:gd name="connsiteX1141" fmla="*/ 8670 w 10000"/>
                  <a:gd name="connsiteY1141" fmla="*/ 3935 h 10000"/>
                  <a:gd name="connsiteX1142" fmla="*/ 8695 w 10000"/>
                  <a:gd name="connsiteY1142" fmla="*/ 3935 h 10000"/>
                  <a:gd name="connsiteX1143" fmla="*/ 8704 w 10000"/>
                  <a:gd name="connsiteY1143" fmla="*/ 3951 h 10000"/>
                  <a:gd name="connsiteX1144" fmla="*/ 8717 w 10000"/>
                  <a:gd name="connsiteY1144" fmla="*/ 3964 h 10000"/>
                  <a:gd name="connsiteX1145" fmla="*/ 8751 w 10000"/>
                  <a:gd name="connsiteY1145" fmla="*/ 3951 h 10000"/>
                  <a:gd name="connsiteX1146" fmla="*/ 8776 w 10000"/>
                  <a:gd name="connsiteY1146" fmla="*/ 3935 h 10000"/>
                  <a:gd name="connsiteX1147" fmla="*/ 8798 w 10000"/>
                  <a:gd name="connsiteY1147" fmla="*/ 3925 h 10000"/>
                  <a:gd name="connsiteX1148" fmla="*/ 8806 w 10000"/>
                  <a:gd name="connsiteY1148" fmla="*/ 3892 h 10000"/>
                  <a:gd name="connsiteX1149" fmla="*/ 8814 w 10000"/>
                  <a:gd name="connsiteY1149" fmla="*/ 3876 h 10000"/>
                  <a:gd name="connsiteX1150" fmla="*/ 8839 w 10000"/>
                  <a:gd name="connsiteY1150" fmla="*/ 3873 h 10000"/>
                  <a:gd name="connsiteX1151" fmla="*/ 8842 w 10000"/>
                  <a:gd name="connsiteY1151" fmla="*/ 3876 h 10000"/>
                  <a:gd name="connsiteX1152" fmla="*/ 8856 w 10000"/>
                  <a:gd name="connsiteY1152" fmla="*/ 3863 h 10000"/>
                  <a:gd name="connsiteX1153" fmla="*/ 8856 w 10000"/>
                  <a:gd name="connsiteY1153" fmla="*/ 3841 h 10000"/>
                  <a:gd name="connsiteX1154" fmla="*/ 8870 w 10000"/>
                  <a:gd name="connsiteY1154" fmla="*/ 3821 h 10000"/>
                  <a:gd name="connsiteX1155" fmla="*/ 8903 w 10000"/>
                  <a:gd name="connsiteY1155" fmla="*/ 3802 h 10000"/>
                  <a:gd name="connsiteX1156" fmla="*/ 8914 w 10000"/>
                  <a:gd name="connsiteY1156" fmla="*/ 3782 h 10000"/>
                  <a:gd name="connsiteX1157" fmla="*/ 8939 w 10000"/>
                  <a:gd name="connsiteY1157" fmla="*/ 3782 h 10000"/>
                  <a:gd name="connsiteX1158" fmla="*/ 8961 w 10000"/>
                  <a:gd name="connsiteY1158" fmla="*/ 3779 h 10000"/>
                  <a:gd name="connsiteX1159" fmla="*/ 8983 w 10000"/>
                  <a:gd name="connsiteY1159" fmla="*/ 3760 h 10000"/>
                  <a:gd name="connsiteX1160" fmla="*/ 9003 w 10000"/>
                  <a:gd name="connsiteY1160" fmla="*/ 3763 h 10000"/>
                  <a:gd name="connsiteX1161" fmla="*/ 9019 w 10000"/>
                  <a:gd name="connsiteY1161" fmla="*/ 3779 h 10000"/>
                  <a:gd name="connsiteX1162" fmla="*/ 9050 w 10000"/>
                  <a:gd name="connsiteY1162" fmla="*/ 3812 h 10000"/>
                  <a:gd name="connsiteX1163" fmla="*/ 9080 w 10000"/>
                  <a:gd name="connsiteY1163" fmla="*/ 3831 h 10000"/>
                  <a:gd name="connsiteX1164" fmla="*/ 9097 w 10000"/>
                  <a:gd name="connsiteY1164" fmla="*/ 3867 h 10000"/>
                  <a:gd name="connsiteX1165" fmla="*/ 9114 w 10000"/>
                  <a:gd name="connsiteY1165" fmla="*/ 3902 h 10000"/>
                  <a:gd name="connsiteX1166" fmla="*/ 9122 w 10000"/>
                  <a:gd name="connsiteY1166" fmla="*/ 3935 h 10000"/>
                  <a:gd name="connsiteX1167" fmla="*/ 9125 w 10000"/>
                  <a:gd name="connsiteY1167" fmla="*/ 3964 h 10000"/>
                  <a:gd name="connsiteX1168" fmla="*/ 9130 w 10000"/>
                  <a:gd name="connsiteY1168" fmla="*/ 3999 h 10000"/>
                  <a:gd name="connsiteX1169" fmla="*/ 9130 w 10000"/>
                  <a:gd name="connsiteY1169" fmla="*/ 4054 h 10000"/>
                  <a:gd name="connsiteX1170" fmla="*/ 9155 w 10000"/>
                  <a:gd name="connsiteY1170" fmla="*/ 4093 h 10000"/>
                  <a:gd name="connsiteX1171" fmla="*/ 9169 w 10000"/>
                  <a:gd name="connsiteY1171" fmla="*/ 4090 h 10000"/>
                  <a:gd name="connsiteX1172" fmla="*/ 9211 w 10000"/>
                  <a:gd name="connsiteY1172" fmla="*/ 4077 h 10000"/>
                  <a:gd name="connsiteX1173" fmla="*/ 9244 w 10000"/>
                  <a:gd name="connsiteY1173" fmla="*/ 4077 h 10000"/>
                  <a:gd name="connsiteX1174" fmla="*/ 9252 w 10000"/>
                  <a:gd name="connsiteY1174" fmla="*/ 4103 h 10000"/>
                  <a:gd name="connsiteX1175" fmla="*/ 9258 w 10000"/>
                  <a:gd name="connsiteY1175" fmla="*/ 4148 h 10000"/>
                  <a:gd name="connsiteX1176" fmla="*/ 9269 w 10000"/>
                  <a:gd name="connsiteY1176" fmla="*/ 4158 h 10000"/>
                  <a:gd name="connsiteX1177" fmla="*/ 9294 w 10000"/>
                  <a:gd name="connsiteY1177" fmla="*/ 4158 h 10000"/>
                  <a:gd name="connsiteX1178" fmla="*/ 9319 w 10000"/>
                  <a:gd name="connsiteY1178" fmla="*/ 4168 h 10000"/>
                  <a:gd name="connsiteX1179" fmla="*/ 9346 w 10000"/>
                  <a:gd name="connsiteY1179" fmla="*/ 4190 h 10000"/>
                  <a:gd name="connsiteX1180" fmla="*/ 9357 w 10000"/>
                  <a:gd name="connsiteY1180" fmla="*/ 4168 h 10000"/>
                  <a:gd name="connsiteX1181" fmla="*/ 9371 w 10000"/>
                  <a:gd name="connsiteY1181" fmla="*/ 4132 h 10000"/>
                  <a:gd name="connsiteX1182" fmla="*/ 9391 w 10000"/>
                  <a:gd name="connsiteY1182" fmla="*/ 4113 h 10000"/>
                  <a:gd name="connsiteX1183" fmla="*/ 9407 w 10000"/>
                  <a:gd name="connsiteY1183" fmla="*/ 4103 h 10000"/>
                  <a:gd name="connsiteX1184" fmla="*/ 9435 w 10000"/>
                  <a:gd name="connsiteY1184" fmla="*/ 4100 h 10000"/>
                  <a:gd name="connsiteX1185" fmla="*/ 9460 w 10000"/>
                  <a:gd name="connsiteY1185" fmla="*/ 4084 h 10000"/>
                  <a:gd name="connsiteX1186" fmla="*/ 9485 w 10000"/>
                  <a:gd name="connsiteY1186" fmla="*/ 4067 h 10000"/>
                  <a:gd name="connsiteX1187" fmla="*/ 9496 w 10000"/>
                  <a:gd name="connsiteY1187" fmla="*/ 4054 h 10000"/>
                  <a:gd name="connsiteX1188" fmla="*/ 9526 w 10000"/>
                  <a:gd name="connsiteY1188" fmla="*/ 4048 h 10000"/>
                  <a:gd name="connsiteX1189" fmla="*/ 9557 w 10000"/>
                  <a:gd name="connsiteY1189" fmla="*/ 4038 h 10000"/>
                  <a:gd name="connsiteX1190" fmla="*/ 9584 w 10000"/>
                  <a:gd name="connsiteY1190" fmla="*/ 4019 h 10000"/>
                  <a:gd name="connsiteX1191" fmla="*/ 9623 w 10000"/>
                  <a:gd name="connsiteY1191" fmla="*/ 4016 h 10000"/>
                  <a:gd name="connsiteX1192" fmla="*/ 9648 w 10000"/>
                  <a:gd name="connsiteY1192" fmla="*/ 4009 h 10000"/>
                  <a:gd name="connsiteX1193" fmla="*/ 9673 w 10000"/>
                  <a:gd name="connsiteY1193" fmla="*/ 4019 h 10000"/>
                  <a:gd name="connsiteX1194" fmla="*/ 9712 w 10000"/>
                  <a:gd name="connsiteY1194" fmla="*/ 4038 h 10000"/>
                  <a:gd name="connsiteX1195" fmla="*/ 9742 w 10000"/>
                  <a:gd name="connsiteY1195" fmla="*/ 4074 h 10000"/>
                  <a:gd name="connsiteX1196" fmla="*/ 9776 w 10000"/>
                  <a:gd name="connsiteY1196" fmla="*/ 4093 h 10000"/>
                  <a:gd name="connsiteX1197" fmla="*/ 9814 w 10000"/>
                  <a:gd name="connsiteY1197" fmla="*/ 4109 h 10000"/>
                  <a:gd name="connsiteX1198" fmla="*/ 9859 w 10000"/>
                  <a:gd name="connsiteY1198" fmla="*/ 4119 h 10000"/>
                  <a:gd name="connsiteX1199" fmla="*/ 9898 w 10000"/>
                  <a:gd name="connsiteY1199" fmla="*/ 4122 h 10000"/>
                  <a:gd name="connsiteX1200" fmla="*/ 9931 w 10000"/>
                  <a:gd name="connsiteY1200" fmla="*/ 4109 h 10000"/>
                  <a:gd name="connsiteX1201" fmla="*/ 9956 w 10000"/>
                  <a:gd name="connsiteY1201" fmla="*/ 4100 h 10000"/>
                  <a:gd name="connsiteX1202" fmla="*/ 9981 w 10000"/>
                  <a:gd name="connsiteY1202" fmla="*/ 4067 h 10000"/>
                  <a:gd name="connsiteX1203" fmla="*/ 9994 w 10000"/>
                  <a:gd name="connsiteY1203" fmla="*/ 4035 h 10000"/>
                  <a:gd name="connsiteX1204" fmla="*/ 10000 w 10000"/>
                  <a:gd name="connsiteY1204" fmla="*/ 3996 h 10000"/>
                  <a:gd name="connsiteX1205" fmla="*/ 9994 w 10000"/>
                  <a:gd name="connsiteY1205" fmla="*/ 3941 h 10000"/>
                  <a:gd name="connsiteX1206" fmla="*/ 9986 w 10000"/>
                  <a:gd name="connsiteY1206" fmla="*/ 3905 h 10000"/>
                  <a:gd name="connsiteX1207" fmla="*/ 9981 w 10000"/>
                  <a:gd name="connsiteY1207" fmla="*/ 3857 h 10000"/>
                  <a:gd name="connsiteX1208" fmla="*/ 9989 w 10000"/>
                  <a:gd name="connsiteY1208" fmla="*/ 3837 h 10000"/>
                  <a:gd name="connsiteX1209" fmla="*/ 9989 w 10000"/>
                  <a:gd name="connsiteY1209" fmla="*/ 3812 h 10000"/>
                  <a:gd name="connsiteX1210" fmla="*/ 9981 w 10000"/>
                  <a:gd name="connsiteY1210" fmla="*/ 3792 h 10000"/>
                  <a:gd name="connsiteX1211" fmla="*/ 9970 w 10000"/>
                  <a:gd name="connsiteY1211" fmla="*/ 3763 h 10000"/>
                  <a:gd name="connsiteX1212" fmla="*/ 9945 w 10000"/>
                  <a:gd name="connsiteY1212" fmla="*/ 3705 h 10000"/>
                  <a:gd name="connsiteX1213" fmla="*/ 9931 w 10000"/>
                  <a:gd name="connsiteY1213" fmla="*/ 3659 h 10000"/>
                  <a:gd name="connsiteX1214" fmla="*/ 9903 w 10000"/>
                  <a:gd name="connsiteY1214" fmla="*/ 3640 h 10000"/>
                  <a:gd name="connsiteX1215" fmla="*/ 9881 w 10000"/>
                  <a:gd name="connsiteY1215" fmla="*/ 3620 h 10000"/>
                  <a:gd name="connsiteX1216" fmla="*/ 9856 w 10000"/>
                  <a:gd name="connsiteY1216" fmla="*/ 3595 h 10000"/>
                  <a:gd name="connsiteX1217" fmla="*/ 9817 w 10000"/>
                  <a:gd name="connsiteY1217" fmla="*/ 3562 h 10000"/>
                  <a:gd name="connsiteX1218" fmla="*/ 9795 w 10000"/>
                  <a:gd name="connsiteY1218" fmla="*/ 3546 h 10000"/>
                  <a:gd name="connsiteX1219" fmla="*/ 9778 w 10000"/>
                  <a:gd name="connsiteY1219" fmla="*/ 3527 h 10000"/>
                  <a:gd name="connsiteX1220" fmla="*/ 9745 w 10000"/>
                  <a:gd name="connsiteY1220" fmla="*/ 3501 h 10000"/>
                  <a:gd name="connsiteX1221" fmla="*/ 9726 w 10000"/>
                  <a:gd name="connsiteY1221" fmla="*/ 3488 h 10000"/>
                  <a:gd name="connsiteX1222" fmla="*/ 9704 w 10000"/>
                  <a:gd name="connsiteY1222" fmla="*/ 3472 h 10000"/>
                  <a:gd name="connsiteX1223" fmla="*/ 9695 w 10000"/>
                  <a:gd name="connsiteY1223" fmla="*/ 3468 h 10000"/>
                  <a:gd name="connsiteX1224" fmla="*/ 9690 w 10000"/>
                  <a:gd name="connsiteY1224" fmla="*/ 3459 h 10000"/>
                  <a:gd name="connsiteX1225" fmla="*/ 9673 w 10000"/>
                  <a:gd name="connsiteY1225" fmla="*/ 3449 h 10000"/>
                  <a:gd name="connsiteX1226" fmla="*/ 9665 w 10000"/>
                  <a:gd name="connsiteY1226" fmla="*/ 3442 h 10000"/>
                  <a:gd name="connsiteX1227" fmla="*/ 9654 w 10000"/>
                  <a:gd name="connsiteY1227" fmla="*/ 3449 h 10000"/>
                  <a:gd name="connsiteX1228" fmla="*/ 9521 w 10000"/>
                  <a:gd name="connsiteY1228" fmla="*/ 3394 h 10000"/>
                  <a:gd name="connsiteX1229" fmla="*/ 9510 w 10000"/>
                  <a:gd name="connsiteY1229" fmla="*/ 3368 h 10000"/>
                  <a:gd name="connsiteX1230" fmla="*/ 9496 w 10000"/>
                  <a:gd name="connsiteY1230" fmla="*/ 3287 h 10000"/>
                  <a:gd name="connsiteX1231" fmla="*/ 9488 w 10000"/>
                  <a:gd name="connsiteY1231" fmla="*/ 3216 h 10000"/>
                  <a:gd name="connsiteX1232" fmla="*/ 9493 w 10000"/>
                  <a:gd name="connsiteY1232" fmla="*/ 3174 h 10000"/>
                  <a:gd name="connsiteX1233" fmla="*/ 9501 w 10000"/>
                  <a:gd name="connsiteY1233" fmla="*/ 3128 h 10000"/>
                  <a:gd name="connsiteX1234" fmla="*/ 9488 w 10000"/>
                  <a:gd name="connsiteY1234" fmla="*/ 3025 h 10000"/>
                  <a:gd name="connsiteX1235" fmla="*/ 9446 w 10000"/>
                  <a:gd name="connsiteY1235" fmla="*/ 2931 h 10000"/>
                  <a:gd name="connsiteX1236" fmla="*/ 9382 w 10000"/>
                  <a:gd name="connsiteY1236" fmla="*/ 2837 h 10000"/>
                  <a:gd name="connsiteX1237" fmla="*/ 9316 w 10000"/>
                  <a:gd name="connsiteY1237" fmla="*/ 2753 h 10000"/>
                  <a:gd name="connsiteX1238" fmla="*/ 9294 w 10000"/>
                  <a:gd name="connsiteY1238" fmla="*/ 2655 h 10000"/>
                  <a:gd name="connsiteX1239" fmla="*/ 9213 w 10000"/>
                  <a:gd name="connsiteY1239" fmla="*/ 2328 h 10000"/>
                  <a:gd name="connsiteX1240" fmla="*/ 9172 w 10000"/>
                  <a:gd name="connsiteY1240" fmla="*/ 2286 h 10000"/>
                  <a:gd name="connsiteX1241" fmla="*/ 9019 w 10000"/>
                  <a:gd name="connsiteY1241" fmla="*/ 2082 h 10000"/>
                  <a:gd name="connsiteX1242" fmla="*/ 8906 w 10000"/>
                  <a:gd name="connsiteY1242" fmla="*/ 1946 h 10000"/>
                  <a:gd name="connsiteX1243" fmla="*/ 8801 w 10000"/>
                  <a:gd name="connsiteY1243" fmla="*/ 1778 h 10000"/>
                  <a:gd name="connsiteX1244" fmla="*/ 8806 w 10000"/>
                  <a:gd name="connsiteY1244" fmla="*/ 1713 h 10000"/>
                  <a:gd name="connsiteX1245" fmla="*/ 8809 w 10000"/>
                  <a:gd name="connsiteY1245" fmla="*/ 1703 h 10000"/>
                  <a:gd name="connsiteX1246" fmla="*/ 8817 w 10000"/>
                  <a:gd name="connsiteY1246" fmla="*/ 1713 h 10000"/>
                  <a:gd name="connsiteX1247" fmla="*/ 8834 w 10000"/>
                  <a:gd name="connsiteY1247" fmla="*/ 1729 h 10000"/>
                  <a:gd name="connsiteX1248" fmla="*/ 8839 w 10000"/>
                  <a:gd name="connsiteY1248" fmla="*/ 1729 h 10000"/>
                  <a:gd name="connsiteX1249" fmla="*/ 8848 w 10000"/>
                  <a:gd name="connsiteY1249" fmla="*/ 1723 h 10000"/>
                  <a:gd name="connsiteX1250" fmla="*/ 8850 w 10000"/>
                  <a:gd name="connsiteY1250" fmla="*/ 1703 h 10000"/>
                  <a:gd name="connsiteX1251" fmla="*/ 8850 w 10000"/>
                  <a:gd name="connsiteY1251" fmla="*/ 1684 h 10000"/>
                  <a:gd name="connsiteX1252" fmla="*/ 8850 w 10000"/>
                  <a:gd name="connsiteY1252" fmla="*/ 1648 h 10000"/>
                  <a:gd name="connsiteX1253" fmla="*/ 8881 w 10000"/>
                  <a:gd name="connsiteY1253" fmla="*/ 1571 h 10000"/>
                  <a:gd name="connsiteX1254" fmla="*/ 8895 w 10000"/>
                  <a:gd name="connsiteY1254" fmla="*/ 1541 h 10000"/>
                  <a:gd name="connsiteX1255" fmla="*/ 8895 w 10000"/>
                  <a:gd name="connsiteY1255" fmla="*/ 1525 h 10000"/>
                  <a:gd name="connsiteX1256" fmla="*/ 8881 w 10000"/>
                  <a:gd name="connsiteY1256" fmla="*/ 1516 h 10000"/>
                  <a:gd name="connsiteX1257" fmla="*/ 8864 w 10000"/>
                  <a:gd name="connsiteY1257" fmla="*/ 1522 h 10000"/>
                  <a:gd name="connsiteX1258" fmla="*/ 8850 w 10000"/>
                  <a:gd name="connsiteY1258" fmla="*/ 1535 h 10000"/>
                  <a:gd name="connsiteX1259" fmla="*/ 8834 w 10000"/>
                  <a:gd name="connsiteY1259" fmla="*/ 1571 h 10000"/>
                  <a:gd name="connsiteX1260" fmla="*/ 8825 w 10000"/>
                  <a:gd name="connsiteY1260" fmla="*/ 1587 h 10000"/>
                  <a:gd name="connsiteX1261" fmla="*/ 8776 w 10000"/>
                  <a:gd name="connsiteY1261" fmla="*/ 1571 h 10000"/>
                  <a:gd name="connsiteX1262" fmla="*/ 8745 w 10000"/>
                  <a:gd name="connsiteY1262" fmla="*/ 1580 h 10000"/>
                  <a:gd name="connsiteX1263" fmla="*/ 8720 w 10000"/>
                  <a:gd name="connsiteY1263" fmla="*/ 1587 h 10000"/>
                  <a:gd name="connsiteX1264" fmla="*/ 8709 w 10000"/>
                  <a:gd name="connsiteY1264" fmla="*/ 1609 h 10000"/>
                  <a:gd name="connsiteX1265" fmla="*/ 8693 w 10000"/>
                  <a:gd name="connsiteY1265" fmla="*/ 1616 h 10000"/>
                  <a:gd name="connsiteX1266" fmla="*/ 8684 w 10000"/>
                  <a:gd name="connsiteY1266" fmla="*/ 1639 h 10000"/>
                  <a:gd name="connsiteX1267" fmla="*/ 8684 w 10000"/>
                  <a:gd name="connsiteY1267" fmla="*/ 1658 h 10000"/>
                  <a:gd name="connsiteX1268" fmla="*/ 8665 w 10000"/>
                  <a:gd name="connsiteY1268" fmla="*/ 1655 h 10000"/>
                  <a:gd name="connsiteX1269" fmla="*/ 8665 w 10000"/>
                  <a:gd name="connsiteY1269" fmla="*/ 1645 h 10000"/>
                  <a:gd name="connsiteX1270" fmla="*/ 8665 w 10000"/>
                  <a:gd name="connsiteY1270" fmla="*/ 1626 h 10000"/>
                  <a:gd name="connsiteX1271" fmla="*/ 8676 w 10000"/>
                  <a:gd name="connsiteY1271" fmla="*/ 1609 h 10000"/>
                  <a:gd name="connsiteX1272" fmla="*/ 8679 w 10000"/>
                  <a:gd name="connsiteY1272" fmla="*/ 1597 h 10000"/>
                  <a:gd name="connsiteX1273" fmla="*/ 8687 w 10000"/>
                  <a:gd name="connsiteY1273" fmla="*/ 1577 h 10000"/>
                  <a:gd name="connsiteX1274" fmla="*/ 8695 w 10000"/>
                  <a:gd name="connsiteY1274" fmla="*/ 1554 h 10000"/>
                  <a:gd name="connsiteX1275" fmla="*/ 8709 w 10000"/>
                  <a:gd name="connsiteY1275" fmla="*/ 1532 h 10000"/>
                  <a:gd name="connsiteX1276" fmla="*/ 8704 w 10000"/>
                  <a:gd name="connsiteY1276" fmla="*/ 1512 h 10000"/>
                  <a:gd name="connsiteX1277" fmla="*/ 8695 w 10000"/>
                  <a:gd name="connsiteY1277" fmla="*/ 1503 h 10000"/>
                  <a:gd name="connsiteX1278" fmla="*/ 8684 w 10000"/>
                  <a:gd name="connsiteY1278" fmla="*/ 1503 h 10000"/>
                  <a:gd name="connsiteX1279" fmla="*/ 8670 w 10000"/>
                  <a:gd name="connsiteY1279" fmla="*/ 1525 h 10000"/>
                  <a:gd name="connsiteX1280" fmla="*/ 8665 w 10000"/>
                  <a:gd name="connsiteY1280" fmla="*/ 1545 h 10000"/>
                  <a:gd name="connsiteX1281" fmla="*/ 8654 w 10000"/>
                  <a:gd name="connsiteY1281" fmla="*/ 1567 h 10000"/>
                  <a:gd name="connsiteX1282" fmla="*/ 8648 w 10000"/>
                  <a:gd name="connsiteY1282" fmla="*/ 1587 h 10000"/>
                  <a:gd name="connsiteX1283" fmla="*/ 8640 w 10000"/>
                  <a:gd name="connsiteY1283" fmla="*/ 1629 h 10000"/>
                  <a:gd name="connsiteX1284" fmla="*/ 8620 w 10000"/>
                  <a:gd name="connsiteY1284" fmla="*/ 1635 h 10000"/>
                  <a:gd name="connsiteX1285" fmla="*/ 8612 w 10000"/>
                  <a:gd name="connsiteY1285" fmla="*/ 1635 h 10000"/>
                  <a:gd name="connsiteX1286" fmla="*/ 8604 w 10000"/>
                  <a:gd name="connsiteY1286" fmla="*/ 1626 h 10000"/>
                  <a:gd name="connsiteX1287" fmla="*/ 8596 w 10000"/>
                  <a:gd name="connsiteY1287" fmla="*/ 1616 h 10000"/>
                  <a:gd name="connsiteX1288" fmla="*/ 8596 w 10000"/>
                  <a:gd name="connsiteY1288" fmla="*/ 1580 h 10000"/>
                  <a:gd name="connsiteX1289" fmla="*/ 8587 w 10000"/>
                  <a:gd name="connsiteY1289" fmla="*/ 1545 h 10000"/>
                  <a:gd name="connsiteX1290" fmla="*/ 8565 w 10000"/>
                  <a:gd name="connsiteY1290" fmla="*/ 1516 h 10000"/>
                  <a:gd name="connsiteX1291" fmla="*/ 8543 w 10000"/>
                  <a:gd name="connsiteY1291" fmla="*/ 1512 h 10000"/>
                  <a:gd name="connsiteX1292" fmla="*/ 8518 w 10000"/>
                  <a:gd name="connsiteY1292" fmla="*/ 1532 h 10000"/>
                  <a:gd name="connsiteX1293" fmla="*/ 8476 w 10000"/>
                  <a:gd name="connsiteY1293" fmla="*/ 1567 h 10000"/>
                  <a:gd name="connsiteX1294" fmla="*/ 8454 w 10000"/>
                  <a:gd name="connsiteY1294" fmla="*/ 1551 h 10000"/>
                  <a:gd name="connsiteX1295" fmla="*/ 8402 w 10000"/>
                  <a:gd name="connsiteY1295" fmla="*/ 1493 h 10000"/>
                  <a:gd name="connsiteX1296" fmla="*/ 8371 w 10000"/>
                  <a:gd name="connsiteY1296" fmla="*/ 1428 h 10000"/>
                  <a:gd name="connsiteX1297" fmla="*/ 8072 w 10000"/>
                  <a:gd name="connsiteY1297" fmla="*/ 1422 h 10000"/>
                  <a:gd name="connsiteX1298" fmla="*/ 7823 w 10000"/>
                  <a:gd name="connsiteY1298" fmla="*/ 1279 h 10000"/>
                  <a:gd name="connsiteX1299" fmla="*/ 7587 w 10000"/>
                  <a:gd name="connsiteY1299" fmla="*/ 1133 h 10000"/>
                  <a:gd name="connsiteX1300" fmla="*/ 7526 w 10000"/>
                  <a:gd name="connsiteY1300" fmla="*/ 1098 h 10000"/>
                  <a:gd name="connsiteX1301" fmla="*/ 7346 w 10000"/>
                  <a:gd name="connsiteY1301" fmla="*/ 991 h 10000"/>
                  <a:gd name="connsiteX1302" fmla="*/ 7321 w 10000"/>
                  <a:gd name="connsiteY1302" fmla="*/ 959 h 10000"/>
                  <a:gd name="connsiteX1303" fmla="*/ 7307 w 10000"/>
                  <a:gd name="connsiteY1303" fmla="*/ 871 h 10000"/>
                  <a:gd name="connsiteX1304" fmla="*/ 7224 w 10000"/>
                  <a:gd name="connsiteY1304" fmla="*/ 816 h 10000"/>
                  <a:gd name="connsiteX1305" fmla="*/ 7147 w 10000"/>
                  <a:gd name="connsiteY1305" fmla="*/ 787 h 10000"/>
                  <a:gd name="connsiteX1306" fmla="*/ 7080 w 10000"/>
                  <a:gd name="connsiteY1306" fmla="*/ 742 h 10000"/>
                  <a:gd name="connsiteX1307" fmla="*/ 7069 w 10000"/>
                  <a:gd name="connsiteY1307" fmla="*/ 767 h 10000"/>
                  <a:gd name="connsiteX1308" fmla="*/ 7033 w 10000"/>
                  <a:gd name="connsiteY1308" fmla="*/ 787 h 10000"/>
                  <a:gd name="connsiteX1309" fmla="*/ 6820 w 10000"/>
                  <a:gd name="connsiteY1309" fmla="*/ 878 h 10000"/>
                  <a:gd name="connsiteX1310" fmla="*/ 6726 w 10000"/>
                  <a:gd name="connsiteY1310" fmla="*/ 897 h 10000"/>
                  <a:gd name="connsiteX1311" fmla="*/ 6626 w 10000"/>
                  <a:gd name="connsiteY1311" fmla="*/ 955 h 10000"/>
                  <a:gd name="connsiteX1312" fmla="*/ 6582 w 10000"/>
                  <a:gd name="connsiteY1312" fmla="*/ 946 h 10000"/>
                  <a:gd name="connsiteX1313" fmla="*/ 6571 w 10000"/>
                  <a:gd name="connsiteY1313" fmla="*/ 955 h 10000"/>
                  <a:gd name="connsiteX1314" fmla="*/ 6507 w 10000"/>
                  <a:gd name="connsiteY1314" fmla="*/ 975 h 10000"/>
                  <a:gd name="connsiteX1315" fmla="*/ 6485 w 10000"/>
                  <a:gd name="connsiteY1315" fmla="*/ 975 h 10000"/>
                  <a:gd name="connsiteX1316" fmla="*/ 6476 w 10000"/>
                  <a:gd name="connsiteY1316" fmla="*/ 965 h 10000"/>
                  <a:gd name="connsiteX1317" fmla="*/ 6474 w 10000"/>
                  <a:gd name="connsiteY1317" fmla="*/ 936 h 10000"/>
                  <a:gd name="connsiteX1318" fmla="*/ 6452 w 10000"/>
                  <a:gd name="connsiteY1318" fmla="*/ 887 h 10000"/>
                  <a:gd name="connsiteX1319" fmla="*/ 6352 w 10000"/>
                  <a:gd name="connsiteY1319" fmla="*/ 767 h 10000"/>
                  <a:gd name="connsiteX1320" fmla="*/ 6313 w 10000"/>
                  <a:gd name="connsiteY1320" fmla="*/ 732 h 10000"/>
                  <a:gd name="connsiteX1321" fmla="*/ 6296 w 10000"/>
                  <a:gd name="connsiteY1321" fmla="*/ 690 h 10000"/>
                  <a:gd name="connsiteX1322" fmla="*/ 6271 w 10000"/>
                  <a:gd name="connsiteY1322" fmla="*/ 664 h 10000"/>
                  <a:gd name="connsiteX1323" fmla="*/ 6266 w 10000"/>
                  <a:gd name="connsiteY1323" fmla="*/ 654 h 10000"/>
                  <a:gd name="connsiteX1324" fmla="*/ 6111 w 10000"/>
                  <a:gd name="connsiteY1324" fmla="*/ 398 h 10000"/>
                  <a:gd name="connsiteX1325" fmla="*/ 5903 w 10000"/>
                  <a:gd name="connsiteY1325" fmla="*/ 408 h 10000"/>
                  <a:gd name="connsiteX1326" fmla="*/ 5837 w 10000"/>
                  <a:gd name="connsiteY1326" fmla="*/ 427 h 10000"/>
                  <a:gd name="connsiteX1327" fmla="*/ 5756 w 10000"/>
                  <a:gd name="connsiteY1327" fmla="*/ 453 h 10000"/>
                  <a:gd name="connsiteX1328" fmla="*/ 5681 w 10000"/>
                  <a:gd name="connsiteY1328" fmla="*/ 453 h 10000"/>
                  <a:gd name="connsiteX1329" fmla="*/ 5609 w 10000"/>
                  <a:gd name="connsiteY1329" fmla="*/ 447 h 10000"/>
                  <a:gd name="connsiteX1330" fmla="*/ 5554 w 10000"/>
                  <a:gd name="connsiteY1330" fmla="*/ 304 h 10000"/>
                  <a:gd name="connsiteX1331" fmla="*/ 5529 w 10000"/>
                  <a:gd name="connsiteY1331" fmla="*/ 301 h 10000"/>
                  <a:gd name="connsiteX1332" fmla="*/ 5393 w 10000"/>
                  <a:gd name="connsiteY1332" fmla="*/ 256 h 10000"/>
                  <a:gd name="connsiteX1333" fmla="*/ 5366 w 10000"/>
                  <a:gd name="connsiteY1333" fmla="*/ 220 h 10000"/>
                  <a:gd name="connsiteX1334" fmla="*/ 5249 w 10000"/>
                  <a:gd name="connsiteY1334" fmla="*/ 155 h 10000"/>
                  <a:gd name="connsiteX1335" fmla="*/ 5141 w 10000"/>
                  <a:gd name="connsiteY1335" fmla="*/ 52 h 10000"/>
                  <a:gd name="connsiteX1336" fmla="*/ 5116 w 10000"/>
                  <a:gd name="connsiteY1336" fmla="*/ 3 h 10000"/>
                  <a:gd name="connsiteX1337" fmla="*/ 5061 w 10000"/>
                  <a:gd name="connsiteY1337" fmla="*/ 0 h 10000"/>
                  <a:gd name="connsiteX1338" fmla="*/ 5036 w 10000"/>
                  <a:gd name="connsiteY1338" fmla="*/ 32 h 10000"/>
                  <a:gd name="connsiteX1339" fmla="*/ 4942 w 10000"/>
                  <a:gd name="connsiteY1339" fmla="*/ 133 h 10000"/>
                  <a:gd name="connsiteX1340" fmla="*/ 4900 w 10000"/>
                  <a:gd name="connsiteY1340" fmla="*/ 217 h 10000"/>
                  <a:gd name="connsiteX1341" fmla="*/ 4861 w 10000"/>
                  <a:gd name="connsiteY1341" fmla="*/ 198 h 10000"/>
                  <a:gd name="connsiteX1342" fmla="*/ 4795 w 10000"/>
                  <a:gd name="connsiteY1342" fmla="*/ 68 h 10000"/>
                  <a:gd name="connsiteX1343" fmla="*/ 4778 w 10000"/>
                  <a:gd name="connsiteY1343" fmla="*/ 62 h 10000"/>
                  <a:gd name="connsiteX1344" fmla="*/ 4765 w 10000"/>
                  <a:gd name="connsiteY1344" fmla="*/ 62 h 10000"/>
                  <a:gd name="connsiteX1345" fmla="*/ 4748 w 10000"/>
                  <a:gd name="connsiteY1345" fmla="*/ 68 h 10000"/>
                  <a:gd name="connsiteX1346" fmla="*/ 4673 w 10000"/>
                  <a:gd name="connsiteY1346" fmla="*/ 136 h 10000"/>
                  <a:gd name="connsiteX1347" fmla="*/ 4632 w 10000"/>
                  <a:gd name="connsiteY1347" fmla="*/ 201 h 10000"/>
                  <a:gd name="connsiteX1348" fmla="*/ 4623 w 10000"/>
                  <a:gd name="connsiteY1348" fmla="*/ 210 h 10000"/>
                  <a:gd name="connsiteX1349" fmla="*/ 4579 w 10000"/>
                  <a:gd name="connsiteY1349" fmla="*/ 220 h 10000"/>
                  <a:gd name="connsiteX1350" fmla="*/ 4479 w 10000"/>
                  <a:gd name="connsiteY1350" fmla="*/ 198 h 10000"/>
                  <a:gd name="connsiteX1351" fmla="*/ 4402 w 10000"/>
                  <a:gd name="connsiteY1351" fmla="*/ 165 h 10000"/>
                  <a:gd name="connsiteX1352" fmla="*/ 4374 w 10000"/>
                  <a:gd name="connsiteY1352" fmla="*/ 165 h 10000"/>
                  <a:gd name="connsiteX1353" fmla="*/ 4335 w 10000"/>
                  <a:gd name="connsiteY1353" fmla="*/ 172 h 10000"/>
                  <a:gd name="connsiteX1354" fmla="*/ 4302 w 10000"/>
                  <a:gd name="connsiteY1354" fmla="*/ 188 h 10000"/>
                  <a:gd name="connsiteX1355" fmla="*/ 4271 w 10000"/>
                  <a:gd name="connsiteY1355" fmla="*/ 220 h 10000"/>
                  <a:gd name="connsiteX1356" fmla="*/ 4238 w 10000"/>
                  <a:gd name="connsiteY1356" fmla="*/ 240 h 10000"/>
                  <a:gd name="connsiteX1357" fmla="*/ 4324 w 10000"/>
                  <a:gd name="connsiteY1357" fmla="*/ 1289 h 10000"/>
                  <a:gd name="connsiteX1358" fmla="*/ 3521 w 10000"/>
                  <a:gd name="connsiteY1358" fmla="*/ 7730 h 10000"/>
                  <a:gd name="connsiteX1359" fmla="*/ 3554 w 10000"/>
                  <a:gd name="connsiteY1359" fmla="*/ 7740 h 10000"/>
                  <a:gd name="connsiteX1360" fmla="*/ 3560 w 10000"/>
                  <a:gd name="connsiteY1360" fmla="*/ 7749 h 10000"/>
                  <a:gd name="connsiteX1361" fmla="*/ 3562 w 10000"/>
                  <a:gd name="connsiteY1361" fmla="*/ 7759 h 10000"/>
                  <a:gd name="connsiteX1362" fmla="*/ 3573 w 10000"/>
                  <a:gd name="connsiteY1362" fmla="*/ 7766 h 10000"/>
                  <a:gd name="connsiteX1363" fmla="*/ 3584 w 10000"/>
                  <a:gd name="connsiteY1363" fmla="*/ 7759 h 10000"/>
                  <a:gd name="connsiteX1364" fmla="*/ 3598 w 10000"/>
                  <a:gd name="connsiteY1364" fmla="*/ 7743 h 10000"/>
                  <a:gd name="connsiteX1365" fmla="*/ 3609 w 10000"/>
                  <a:gd name="connsiteY1365" fmla="*/ 7756 h 10000"/>
                  <a:gd name="connsiteX1366" fmla="*/ 3623 w 10000"/>
                  <a:gd name="connsiteY1366" fmla="*/ 7733 h 10000"/>
                  <a:gd name="connsiteX1367" fmla="*/ 3632 w 10000"/>
                  <a:gd name="connsiteY1367" fmla="*/ 7730 h 10000"/>
                  <a:gd name="connsiteX1368" fmla="*/ 3634 w 10000"/>
                  <a:gd name="connsiteY1368" fmla="*/ 7730 h 10000"/>
                  <a:gd name="connsiteX1369" fmla="*/ 3643 w 10000"/>
                  <a:gd name="connsiteY1369" fmla="*/ 7730 h 10000"/>
                  <a:gd name="connsiteX1370" fmla="*/ 3657 w 10000"/>
                  <a:gd name="connsiteY1370" fmla="*/ 7733 h 10000"/>
                  <a:gd name="connsiteX1371" fmla="*/ 3670 w 10000"/>
                  <a:gd name="connsiteY1371" fmla="*/ 7730 h 10000"/>
                  <a:gd name="connsiteX1372" fmla="*/ 3687 w 10000"/>
                  <a:gd name="connsiteY1372" fmla="*/ 7730 h 10000"/>
                  <a:gd name="connsiteX1373" fmla="*/ 3690 w 10000"/>
                  <a:gd name="connsiteY1373" fmla="*/ 7730 h 10000"/>
                  <a:gd name="connsiteX1374" fmla="*/ 3704 w 10000"/>
                  <a:gd name="connsiteY1374" fmla="*/ 7740 h 10000"/>
                  <a:gd name="connsiteX1375" fmla="*/ 3712 w 10000"/>
                  <a:gd name="connsiteY1375" fmla="*/ 7743 h 10000"/>
                  <a:gd name="connsiteX1376" fmla="*/ 3723 w 10000"/>
                  <a:gd name="connsiteY1376" fmla="*/ 7749 h 10000"/>
                  <a:gd name="connsiteX1377" fmla="*/ 3729 w 10000"/>
                  <a:gd name="connsiteY1377" fmla="*/ 7749 h 10000"/>
                  <a:gd name="connsiteX1378" fmla="*/ 3729 w 10000"/>
                  <a:gd name="connsiteY1378" fmla="*/ 7743 h 10000"/>
                  <a:gd name="connsiteX1379" fmla="*/ 3745 w 10000"/>
                  <a:gd name="connsiteY1379" fmla="*/ 7740 h 10000"/>
                  <a:gd name="connsiteX1380" fmla="*/ 3753 w 10000"/>
                  <a:gd name="connsiteY1380" fmla="*/ 7730 h 10000"/>
                  <a:gd name="connsiteX1381" fmla="*/ 3762 w 10000"/>
                  <a:gd name="connsiteY1381" fmla="*/ 7720 h 10000"/>
                  <a:gd name="connsiteX1382" fmla="*/ 3776 w 10000"/>
                  <a:gd name="connsiteY1382" fmla="*/ 7710 h 10000"/>
                  <a:gd name="connsiteX1383" fmla="*/ 3784 w 10000"/>
                  <a:gd name="connsiteY1383" fmla="*/ 7701 h 10000"/>
                  <a:gd name="connsiteX1384" fmla="*/ 3792 w 10000"/>
                  <a:gd name="connsiteY1384" fmla="*/ 7694 h 10000"/>
                  <a:gd name="connsiteX1385" fmla="*/ 3801 w 10000"/>
                  <a:gd name="connsiteY1385" fmla="*/ 7685 h 10000"/>
                  <a:gd name="connsiteX1386" fmla="*/ 3803 w 10000"/>
                  <a:gd name="connsiteY1386" fmla="*/ 7685 h 10000"/>
                  <a:gd name="connsiteX1387" fmla="*/ 3809 w 10000"/>
                  <a:gd name="connsiteY1387" fmla="*/ 7685 h 10000"/>
                  <a:gd name="connsiteX1388" fmla="*/ 3817 w 10000"/>
                  <a:gd name="connsiteY1388" fmla="*/ 7691 h 10000"/>
                  <a:gd name="connsiteX1389" fmla="*/ 3778 w 10000"/>
                  <a:gd name="connsiteY1389" fmla="*/ 7756 h 10000"/>
                  <a:gd name="connsiteX1390" fmla="*/ 3762 w 10000"/>
                  <a:gd name="connsiteY1390" fmla="*/ 7775 h 10000"/>
                  <a:gd name="connsiteX1391" fmla="*/ 3748 w 10000"/>
                  <a:gd name="connsiteY1391" fmla="*/ 7775 h 10000"/>
                  <a:gd name="connsiteX1392" fmla="*/ 3737 w 10000"/>
                  <a:gd name="connsiteY1392" fmla="*/ 7778 h 10000"/>
                  <a:gd name="connsiteX1393" fmla="*/ 3723 w 10000"/>
                  <a:gd name="connsiteY1393" fmla="*/ 7778 h 10000"/>
                  <a:gd name="connsiteX1394" fmla="*/ 3720 w 10000"/>
                  <a:gd name="connsiteY1394" fmla="*/ 7785 h 10000"/>
                  <a:gd name="connsiteX1395" fmla="*/ 3712 w 10000"/>
                  <a:gd name="connsiteY1395" fmla="*/ 8005 h 10000"/>
                  <a:gd name="connsiteX1396" fmla="*/ 3706 w 10000"/>
                  <a:gd name="connsiteY1396" fmla="*/ 8021 h 10000"/>
                  <a:gd name="connsiteX1397" fmla="*/ 3712 w 10000"/>
                  <a:gd name="connsiteY1397" fmla="*/ 8044 h 10000"/>
                  <a:gd name="connsiteX1398" fmla="*/ 3712 w 10000"/>
                  <a:gd name="connsiteY1398" fmla="*/ 8051 h 10000"/>
                  <a:gd name="connsiteX1399" fmla="*/ 3729 w 10000"/>
                  <a:gd name="connsiteY1399" fmla="*/ 8060 h 10000"/>
                  <a:gd name="connsiteX1400" fmla="*/ 3767 w 10000"/>
                  <a:gd name="connsiteY1400" fmla="*/ 8106 h 10000"/>
                  <a:gd name="connsiteX1401" fmla="*/ 3770 w 10000"/>
                  <a:gd name="connsiteY1401" fmla="*/ 8119 h 10000"/>
                  <a:gd name="connsiteX1402" fmla="*/ 3787 w 10000"/>
                  <a:gd name="connsiteY1402" fmla="*/ 8157 h 10000"/>
                  <a:gd name="connsiteX1403" fmla="*/ 3740 w 10000"/>
                  <a:gd name="connsiteY1403" fmla="*/ 8154 h 10000"/>
                  <a:gd name="connsiteX1404" fmla="*/ 3731 w 10000"/>
                  <a:gd name="connsiteY1404" fmla="*/ 8138 h 10000"/>
                  <a:gd name="connsiteX1405" fmla="*/ 3729 w 10000"/>
                  <a:gd name="connsiteY1405" fmla="*/ 8125 h 10000"/>
                  <a:gd name="connsiteX1406" fmla="*/ 3712 w 10000"/>
                  <a:gd name="connsiteY1406" fmla="*/ 8115 h 10000"/>
                  <a:gd name="connsiteX1407" fmla="*/ 3704 w 10000"/>
                  <a:gd name="connsiteY1407" fmla="*/ 8109 h 10000"/>
                  <a:gd name="connsiteX1408" fmla="*/ 3687 w 10000"/>
                  <a:gd name="connsiteY1408" fmla="*/ 8099 h 10000"/>
                  <a:gd name="connsiteX1409" fmla="*/ 3673 w 10000"/>
                  <a:gd name="connsiteY1409" fmla="*/ 8093 h 10000"/>
                  <a:gd name="connsiteX1410" fmla="*/ 3665 w 10000"/>
                  <a:gd name="connsiteY1410" fmla="*/ 8083 h 10000"/>
                  <a:gd name="connsiteX1411" fmla="*/ 3648 w 10000"/>
                  <a:gd name="connsiteY1411" fmla="*/ 8073 h 10000"/>
                  <a:gd name="connsiteX1412" fmla="*/ 3643 w 10000"/>
                  <a:gd name="connsiteY1412" fmla="*/ 8063 h 10000"/>
                  <a:gd name="connsiteX1413" fmla="*/ 3632 w 10000"/>
                  <a:gd name="connsiteY1413" fmla="*/ 8054 h 10000"/>
                  <a:gd name="connsiteX1414" fmla="*/ 3623 w 10000"/>
                  <a:gd name="connsiteY1414" fmla="*/ 8060 h 10000"/>
                  <a:gd name="connsiteX1415" fmla="*/ 3615 w 10000"/>
                  <a:gd name="connsiteY1415" fmla="*/ 8070 h 10000"/>
                  <a:gd name="connsiteX1416" fmla="*/ 3607 w 10000"/>
                  <a:gd name="connsiteY1416" fmla="*/ 8083 h 10000"/>
                  <a:gd name="connsiteX1417" fmla="*/ 3607 w 10000"/>
                  <a:gd name="connsiteY1417" fmla="*/ 8099 h 10000"/>
                  <a:gd name="connsiteX1418" fmla="*/ 3607 w 10000"/>
                  <a:gd name="connsiteY1418" fmla="*/ 8125 h 10000"/>
                  <a:gd name="connsiteX1419" fmla="*/ 3601 w 10000"/>
                  <a:gd name="connsiteY1419" fmla="*/ 8148 h 10000"/>
                  <a:gd name="connsiteX1420" fmla="*/ 3584 w 10000"/>
                  <a:gd name="connsiteY1420" fmla="*/ 8154 h 10000"/>
                  <a:gd name="connsiteX1421" fmla="*/ 3573 w 10000"/>
                  <a:gd name="connsiteY1421" fmla="*/ 8154 h 10000"/>
                  <a:gd name="connsiteX1422" fmla="*/ 3560 w 10000"/>
                  <a:gd name="connsiteY1422" fmla="*/ 8138 h 10000"/>
                  <a:gd name="connsiteX1423" fmla="*/ 3551 w 10000"/>
                  <a:gd name="connsiteY1423" fmla="*/ 8119 h 10000"/>
                  <a:gd name="connsiteX1424" fmla="*/ 3504 w 10000"/>
                  <a:gd name="connsiteY1424" fmla="*/ 8073 h 10000"/>
                  <a:gd name="connsiteX1425" fmla="*/ 3493 w 10000"/>
                  <a:gd name="connsiteY1425" fmla="*/ 8051 h 10000"/>
                  <a:gd name="connsiteX1426" fmla="*/ 3488 w 10000"/>
                  <a:gd name="connsiteY1426" fmla="*/ 8034 h 10000"/>
                  <a:gd name="connsiteX1427" fmla="*/ 3488 w 10000"/>
                  <a:gd name="connsiteY1427" fmla="*/ 8012 h 10000"/>
                  <a:gd name="connsiteX1428" fmla="*/ 3496 w 10000"/>
                  <a:gd name="connsiteY1428" fmla="*/ 8002 h 10000"/>
                  <a:gd name="connsiteX1429" fmla="*/ 3457 w 10000"/>
                  <a:gd name="connsiteY1429" fmla="*/ 7872 h 10000"/>
                  <a:gd name="connsiteX1430" fmla="*/ 3449 w 10000"/>
                  <a:gd name="connsiteY1430" fmla="*/ 7847 h 10000"/>
                  <a:gd name="connsiteX1431" fmla="*/ 3446 w 10000"/>
                  <a:gd name="connsiteY1431" fmla="*/ 7827 h 10000"/>
                  <a:gd name="connsiteX1432" fmla="*/ 3457 w 10000"/>
                  <a:gd name="connsiteY1432" fmla="*/ 7808 h 10000"/>
                  <a:gd name="connsiteX1433" fmla="*/ 3465 w 10000"/>
                  <a:gd name="connsiteY1433" fmla="*/ 7798 h 10000"/>
                  <a:gd name="connsiteX1434" fmla="*/ 3476 w 10000"/>
                  <a:gd name="connsiteY1434" fmla="*/ 7788 h 10000"/>
                  <a:gd name="connsiteX1435" fmla="*/ 3479 w 10000"/>
                  <a:gd name="connsiteY1435" fmla="*/ 7795 h 10000"/>
                  <a:gd name="connsiteX1436" fmla="*/ 3501 w 10000"/>
                  <a:gd name="connsiteY1436" fmla="*/ 7817 h 10000"/>
                  <a:gd name="connsiteX1437" fmla="*/ 3518 w 10000"/>
                  <a:gd name="connsiteY1437" fmla="*/ 7843 h 10000"/>
                  <a:gd name="connsiteX1438" fmla="*/ 3521 w 10000"/>
                  <a:gd name="connsiteY1438" fmla="*/ 7847 h 10000"/>
                  <a:gd name="connsiteX0" fmla="*/ 4324 w 10000"/>
                  <a:gd name="connsiteY0" fmla="*/ 1289 h 10000"/>
                  <a:gd name="connsiteX1" fmla="*/ 4296 w 10000"/>
                  <a:gd name="connsiteY1" fmla="*/ 1305 h 10000"/>
                  <a:gd name="connsiteX2" fmla="*/ 4285 w 10000"/>
                  <a:gd name="connsiteY2" fmla="*/ 1279 h 10000"/>
                  <a:gd name="connsiteX3" fmla="*/ 4244 w 10000"/>
                  <a:gd name="connsiteY3" fmla="*/ 1266 h 10000"/>
                  <a:gd name="connsiteX4" fmla="*/ 4208 w 10000"/>
                  <a:gd name="connsiteY4" fmla="*/ 1286 h 10000"/>
                  <a:gd name="connsiteX5" fmla="*/ 4172 w 10000"/>
                  <a:gd name="connsiteY5" fmla="*/ 1299 h 10000"/>
                  <a:gd name="connsiteX6" fmla="*/ 4150 w 10000"/>
                  <a:gd name="connsiteY6" fmla="*/ 1308 h 10000"/>
                  <a:gd name="connsiteX7" fmla="*/ 4139 w 10000"/>
                  <a:gd name="connsiteY7" fmla="*/ 1315 h 10000"/>
                  <a:gd name="connsiteX8" fmla="*/ 4125 w 10000"/>
                  <a:gd name="connsiteY8" fmla="*/ 1315 h 10000"/>
                  <a:gd name="connsiteX9" fmla="*/ 4119 w 10000"/>
                  <a:gd name="connsiteY9" fmla="*/ 1315 h 10000"/>
                  <a:gd name="connsiteX10" fmla="*/ 4111 w 10000"/>
                  <a:gd name="connsiteY10" fmla="*/ 1308 h 10000"/>
                  <a:gd name="connsiteX11" fmla="*/ 4100 w 10000"/>
                  <a:gd name="connsiteY11" fmla="*/ 1315 h 10000"/>
                  <a:gd name="connsiteX12" fmla="*/ 4075 w 10000"/>
                  <a:gd name="connsiteY12" fmla="*/ 1315 h 10000"/>
                  <a:gd name="connsiteX13" fmla="*/ 4058 w 10000"/>
                  <a:gd name="connsiteY13" fmla="*/ 1318 h 10000"/>
                  <a:gd name="connsiteX14" fmla="*/ 4044 w 10000"/>
                  <a:gd name="connsiteY14" fmla="*/ 1315 h 10000"/>
                  <a:gd name="connsiteX15" fmla="*/ 4042 w 10000"/>
                  <a:gd name="connsiteY15" fmla="*/ 1299 h 10000"/>
                  <a:gd name="connsiteX16" fmla="*/ 4014 w 10000"/>
                  <a:gd name="connsiteY16" fmla="*/ 1308 h 10000"/>
                  <a:gd name="connsiteX17" fmla="*/ 4011 w 10000"/>
                  <a:gd name="connsiteY17" fmla="*/ 1315 h 10000"/>
                  <a:gd name="connsiteX18" fmla="*/ 4011 w 10000"/>
                  <a:gd name="connsiteY18" fmla="*/ 1341 h 10000"/>
                  <a:gd name="connsiteX19" fmla="*/ 4019 w 10000"/>
                  <a:gd name="connsiteY19" fmla="*/ 1341 h 10000"/>
                  <a:gd name="connsiteX20" fmla="*/ 3997 w 10000"/>
                  <a:gd name="connsiteY20" fmla="*/ 1363 h 10000"/>
                  <a:gd name="connsiteX21" fmla="*/ 3986 w 10000"/>
                  <a:gd name="connsiteY21" fmla="*/ 1373 h 10000"/>
                  <a:gd name="connsiteX22" fmla="*/ 3981 w 10000"/>
                  <a:gd name="connsiteY22" fmla="*/ 1389 h 10000"/>
                  <a:gd name="connsiteX23" fmla="*/ 3981 w 10000"/>
                  <a:gd name="connsiteY23" fmla="*/ 1409 h 10000"/>
                  <a:gd name="connsiteX24" fmla="*/ 3981 w 10000"/>
                  <a:gd name="connsiteY24" fmla="*/ 1438 h 10000"/>
                  <a:gd name="connsiteX25" fmla="*/ 3961 w 10000"/>
                  <a:gd name="connsiteY25" fmla="*/ 1441 h 10000"/>
                  <a:gd name="connsiteX26" fmla="*/ 3942 w 10000"/>
                  <a:gd name="connsiteY26" fmla="*/ 1441 h 10000"/>
                  <a:gd name="connsiteX27" fmla="*/ 3914 w 10000"/>
                  <a:gd name="connsiteY27" fmla="*/ 1454 h 10000"/>
                  <a:gd name="connsiteX28" fmla="*/ 3892 w 10000"/>
                  <a:gd name="connsiteY28" fmla="*/ 1467 h 10000"/>
                  <a:gd name="connsiteX29" fmla="*/ 3867 w 10000"/>
                  <a:gd name="connsiteY29" fmla="*/ 1483 h 10000"/>
                  <a:gd name="connsiteX30" fmla="*/ 3845 w 10000"/>
                  <a:gd name="connsiteY30" fmla="*/ 1467 h 10000"/>
                  <a:gd name="connsiteX31" fmla="*/ 3850 w 10000"/>
                  <a:gd name="connsiteY31" fmla="*/ 1457 h 10000"/>
                  <a:gd name="connsiteX32" fmla="*/ 3864 w 10000"/>
                  <a:gd name="connsiteY32" fmla="*/ 1441 h 10000"/>
                  <a:gd name="connsiteX33" fmla="*/ 3859 w 10000"/>
                  <a:gd name="connsiteY33" fmla="*/ 1409 h 10000"/>
                  <a:gd name="connsiteX34" fmla="*/ 3842 w 10000"/>
                  <a:gd name="connsiteY34" fmla="*/ 1383 h 10000"/>
                  <a:gd name="connsiteX35" fmla="*/ 3825 w 10000"/>
                  <a:gd name="connsiteY35" fmla="*/ 1360 h 10000"/>
                  <a:gd name="connsiteX36" fmla="*/ 3809 w 10000"/>
                  <a:gd name="connsiteY36" fmla="*/ 1318 h 10000"/>
                  <a:gd name="connsiteX37" fmla="*/ 3787 w 10000"/>
                  <a:gd name="connsiteY37" fmla="*/ 1289 h 10000"/>
                  <a:gd name="connsiteX38" fmla="*/ 3759 w 10000"/>
                  <a:gd name="connsiteY38" fmla="*/ 1266 h 10000"/>
                  <a:gd name="connsiteX39" fmla="*/ 3740 w 10000"/>
                  <a:gd name="connsiteY39" fmla="*/ 1256 h 10000"/>
                  <a:gd name="connsiteX40" fmla="*/ 3715 w 10000"/>
                  <a:gd name="connsiteY40" fmla="*/ 1250 h 10000"/>
                  <a:gd name="connsiteX41" fmla="*/ 3687 w 10000"/>
                  <a:gd name="connsiteY41" fmla="*/ 1256 h 10000"/>
                  <a:gd name="connsiteX42" fmla="*/ 3681 w 10000"/>
                  <a:gd name="connsiteY42" fmla="*/ 1260 h 10000"/>
                  <a:gd name="connsiteX43" fmla="*/ 3670 w 10000"/>
                  <a:gd name="connsiteY43" fmla="*/ 1295 h 10000"/>
                  <a:gd name="connsiteX44" fmla="*/ 3651 w 10000"/>
                  <a:gd name="connsiteY44" fmla="*/ 1305 h 10000"/>
                  <a:gd name="connsiteX45" fmla="*/ 3640 w 10000"/>
                  <a:gd name="connsiteY45" fmla="*/ 1308 h 10000"/>
                  <a:gd name="connsiteX46" fmla="*/ 3626 w 10000"/>
                  <a:gd name="connsiteY46" fmla="*/ 1308 h 10000"/>
                  <a:gd name="connsiteX47" fmla="*/ 3632 w 10000"/>
                  <a:gd name="connsiteY47" fmla="*/ 1276 h 10000"/>
                  <a:gd name="connsiteX48" fmla="*/ 3609 w 10000"/>
                  <a:gd name="connsiteY48" fmla="*/ 1289 h 10000"/>
                  <a:gd name="connsiteX49" fmla="*/ 3593 w 10000"/>
                  <a:gd name="connsiteY49" fmla="*/ 1286 h 10000"/>
                  <a:gd name="connsiteX50" fmla="*/ 3590 w 10000"/>
                  <a:gd name="connsiteY50" fmla="*/ 1256 h 10000"/>
                  <a:gd name="connsiteX51" fmla="*/ 3584 w 10000"/>
                  <a:gd name="connsiteY51" fmla="*/ 1237 h 10000"/>
                  <a:gd name="connsiteX52" fmla="*/ 3573 w 10000"/>
                  <a:gd name="connsiteY52" fmla="*/ 1237 h 10000"/>
                  <a:gd name="connsiteX53" fmla="*/ 3554 w 10000"/>
                  <a:gd name="connsiteY53" fmla="*/ 1227 h 10000"/>
                  <a:gd name="connsiteX54" fmla="*/ 3546 w 10000"/>
                  <a:gd name="connsiteY54" fmla="*/ 1192 h 10000"/>
                  <a:gd name="connsiteX55" fmla="*/ 3529 w 10000"/>
                  <a:gd name="connsiteY55" fmla="*/ 1176 h 10000"/>
                  <a:gd name="connsiteX56" fmla="*/ 3512 w 10000"/>
                  <a:gd name="connsiteY56" fmla="*/ 1182 h 10000"/>
                  <a:gd name="connsiteX57" fmla="*/ 3485 w 10000"/>
                  <a:gd name="connsiteY57" fmla="*/ 1182 h 10000"/>
                  <a:gd name="connsiteX58" fmla="*/ 3463 w 10000"/>
                  <a:gd name="connsiteY58" fmla="*/ 1176 h 10000"/>
                  <a:gd name="connsiteX59" fmla="*/ 3449 w 10000"/>
                  <a:gd name="connsiteY59" fmla="*/ 1182 h 10000"/>
                  <a:gd name="connsiteX60" fmla="*/ 3432 w 10000"/>
                  <a:gd name="connsiteY60" fmla="*/ 1192 h 10000"/>
                  <a:gd name="connsiteX61" fmla="*/ 3454 w 10000"/>
                  <a:gd name="connsiteY61" fmla="*/ 1205 h 10000"/>
                  <a:gd name="connsiteX62" fmla="*/ 3463 w 10000"/>
                  <a:gd name="connsiteY62" fmla="*/ 1205 h 10000"/>
                  <a:gd name="connsiteX63" fmla="*/ 3488 w 10000"/>
                  <a:gd name="connsiteY63" fmla="*/ 1205 h 10000"/>
                  <a:gd name="connsiteX64" fmla="*/ 3488 w 10000"/>
                  <a:gd name="connsiteY64" fmla="*/ 1218 h 10000"/>
                  <a:gd name="connsiteX65" fmla="*/ 3493 w 10000"/>
                  <a:gd name="connsiteY65" fmla="*/ 1247 h 10000"/>
                  <a:gd name="connsiteX66" fmla="*/ 3512 w 10000"/>
                  <a:gd name="connsiteY66" fmla="*/ 1247 h 10000"/>
                  <a:gd name="connsiteX67" fmla="*/ 3518 w 10000"/>
                  <a:gd name="connsiteY67" fmla="*/ 1250 h 10000"/>
                  <a:gd name="connsiteX68" fmla="*/ 3521 w 10000"/>
                  <a:gd name="connsiteY68" fmla="*/ 1276 h 10000"/>
                  <a:gd name="connsiteX69" fmla="*/ 3543 w 10000"/>
                  <a:gd name="connsiteY69" fmla="*/ 1295 h 10000"/>
                  <a:gd name="connsiteX70" fmla="*/ 3546 w 10000"/>
                  <a:gd name="connsiteY70" fmla="*/ 1305 h 10000"/>
                  <a:gd name="connsiteX71" fmla="*/ 3543 w 10000"/>
                  <a:gd name="connsiteY71" fmla="*/ 1315 h 10000"/>
                  <a:gd name="connsiteX72" fmla="*/ 3543 w 10000"/>
                  <a:gd name="connsiteY72" fmla="*/ 1331 h 10000"/>
                  <a:gd name="connsiteX73" fmla="*/ 3554 w 10000"/>
                  <a:gd name="connsiteY73" fmla="*/ 1324 h 10000"/>
                  <a:gd name="connsiteX74" fmla="*/ 3560 w 10000"/>
                  <a:gd name="connsiteY74" fmla="*/ 1331 h 10000"/>
                  <a:gd name="connsiteX75" fmla="*/ 3582 w 10000"/>
                  <a:gd name="connsiteY75" fmla="*/ 1344 h 10000"/>
                  <a:gd name="connsiteX76" fmla="*/ 3598 w 10000"/>
                  <a:gd name="connsiteY76" fmla="*/ 1380 h 10000"/>
                  <a:gd name="connsiteX77" fmla="*/ 3607 w 10000"/>
                  <a:gd name="connsiteY77" fmla="*/ 1389 h 10000"/>
                  <a:gd name="connsiteX78" fmla="*/ 3623 w 10000"/>
                  <a:gd name="connsiteY78" fmla="*/ 1409 h 10000"/>
                  <a:gd name="connsiteX79" fmla="*/ 3634 w 10000"/>
                  <a:gd name="connsiteY79" fmla="*/ 1438 h 10000"/>
                  <a:gd name="connsiteX80" fmla="*/ 3632 w 10000"/>
                  <a:gd name="connsiteY80" fmla="*/ 1454 h 10000"/>
                  <a:gd name="connsiteX81" fmla="*/ 3618 w 10000"/>
                  <a:gd name="connsiteY81" fmla="*/ 1438 h 10000"/>
                  <a:gd name="connsiteX82" fmla="*/ 3598 w 10000"/>
                  <a:gd name="connsiteY82" fmla="*/ 1428 h 10000"/>
                  <a:gd name="connsiteX83" fmla="*/ 3582 w 10000"/>
                  <a:gd name="connsiteY83" fmla="*/ 1402 h 10000"/>
                  <a:gd name="connsiteX84" fmla="*/ 3562 w 10000"/>
                  <a:gd name="connsiteY84" fmla="*/ 1399 h 10000"/>
                  <a:gd name="connsiteX85" fmla="*/ 3546 w 10000"/>
                  <a:gd name="connsiteY85" fmla="*/ 1383 h 10000"/>
                  <a:gd name="connsiteX86" fmla="*/ 3510 w 10000"/>
                  <a:gd name="connsiteY86" fmla="*/ 1360 h 10000"/>
                  <a:gd name="connsiteX87" fmla="*/ 3485 w 10000"/>
                  <a:gd name="connsiteY87" fmla="*/ 1344 h 10000"/>
                  <a:gd name="connsiteX88" fmla="*/ 3454 w 10000"/>
                  <a:gd name="connsiteY88" fmla="*/ 1334 h 10000"/>
                  <a:gd name="connsiteX89" fmla="*/ 3429 w 10000"/>
                  <a:gd name="connsiteY89" fmla="*/ 1315 h 10000"/>
                  <a:gd name="connsiteX90" fmla="*/ 3416 w 10000"/>
                  <a:gd name="connsiteY90" fmla="*/ 1308 h 10000"/>
                  <a:gd name="connsiteX91" fmla="*/ 3399 w 10000"/>
                  <a:gd name="connsiteY91" fmla="*/ 1305 h 10000"/>
                  <a:gd name="connsiteX92" fmla="*/ 3382 w 10000"/>
                  <a:gd name="connsiteY92" fmla="*/ 1286 h 10000"/>
                  <a:gd name="connsiteX93" fmla="*/ 3380 w 10000"/>
                  <a:gd name="connsiteY93" fmla="*/ 1266 h 10000"/>
                  <a:gd name="connsiteX94" fmla="*/ 3388 w 10000"/>
                  <a:gd name="connsiteY94" fmla="*/ 1256 h 10000"/>
                  <a:gd name="connsiteX95" fmla="*/ 3407 w 10000"/>
                  <a:gd name="connsiteY95" fmla="*/ 1256 h 10000"/>
                  <a:gd name="connsiteX96" fmla="*/ 3396 w 10000"/>
                  <a:gd name="connsiteY96" fmla="*/ 1227 h 10000"/>
                  <a:gd name="connsiteX97" fmla="*/ 3382 w 10000"/>
                  <a:gd name="connsiteY97" fmla="*/ 1227 h 10000"/>
                  <a:gd name="connsiteX98" fmla="*/ 3360 w 10000"/>
                  <a:gd name="connsiteY98" fmla="*/ 1221 h 10000"/>
                  <a:gd name="connsiteX99" fmla="*/ 3349 w 10000"/>
                  <a:gd name="connsiteY99" fmla="*/ 1231 h 10000"/>
                  <a:gd name="connsiteX100" fmla="*/ 3352 w 10000"/>
                  <a:gd name="connsiteY100" fmla="*/ 1247 h 10000"/>
                  <a:gd name="connsiteX101" fmla="*/ 3341 w 10000"/>
                  <a:gd name="connsiteY101" fmla="*/ 1237 h 10000"/>
                  <a:gd name="connsiteX102" fmla="*/ 3335 w 10000"/>
                  <a:gd name="connsiteY102" fmla="*/ 1231 h 10000"/>
                  <a:gd name="connsiteX103" fmla="*/ 3307 w 10000"/>
                  <a:gd name="connsiteY103" fmla="*/ 1227 h 10000"/>
                  <a:gd name="connsiteX104" fmla="*/ 3294 w 10000"/>
                  <a:gd name="connsiteY104" fmla="*/ 1221 h 10000"/>
                  <a:gd name="connsiteX105" fmla="*/ 3271 w 10000"/>
                  <a:gd name="connsiteY105" fmla="*/ 1211 h 10000"/>
                  <a:gd name="connsiteX106" fmla="*/ 3252 w 10000"/>
                  <a:gd name="connsiteY106" fmla="*/ 1195 h 10000"/>
                  <a:gd name="connsiteX107" fmla="*/ 3235 w 10000"/>
                  <a:gd name="connsiteY107" fmla="*/ 1195 h 10000"/>
                  <a:gd name="connsiteX108" fmla="*/ 3235 w 10000"/>
                  <a:gd name="connsiteY108" fmla="*/ 1205 h 10000"/>
                  <a:gd name="connsiteX109" fmla="*/ 3219 w 10000"/>
                  <a:gd name="connsiteY109" fmla="*/ 1231 h 10000"/>
                  <a:gd name="connsiteX110" fmla="*/ 3213 w 10000"/>
                  <a:gd name="connsiteY110" fmla="*/ 1231 h 10000"/>
                  <a:gd name="connsiteX111" fmla="*/ 3183 w 10000"/>
                  <a:gd name="connsiteY111" fmla="*/ 1221 h 10000"/>
                  <a:gd name="connsiteX112" fmla="*/ 3175 w 10000"/>
                  <a:gd name="connsiteY112" fmla="*/ 1227 h 10000"/>
                  <a:gd name="connsiteX113" fmla="*/ 3163 w 10000"/>
                  <a:gd name="connsiteY113" fmla="*/ 1237 h 10000"/>
                  <a:gd name="connsiteX114" fmla="*/ 3158 w 10000"/>
                  <a:gd name="connsiteY114" fmla="*/ 1260 h 10000"/>
                  <a:gd name="connsiteX115" fmla="*/ 3158 w 10000"/>
                  <a:gd name="connsiteY115" fmla="*/ 1276 h 10000"/>
                  <a:gd name="connsiteX116" fmla="*/ 3163 w 10000"/>
                  <a:gd name="connsiteY116" fmla="*/ 1295 h 10000"/>
                  <a:gd name="connsiteX117" fmla="*/ 3166 w 10000"/>
                  <a:gd name="connsiteY117" fmla="*/ 1308 h 10000"/>
                  <a:gd name="connsiteX118" fmla="*/ 3158 w 10000"/>
                  <a:gd name="connsiteY118" fmla="*/ 1315 h 10000"/>
                  <a:gd name="connsiteX119" fmla="*/ 3133 w 10000"/>
                  <a:gd name="connsiteY119" fmla="*/ 1299 h 10000"/>
                  <a:gd name="connsiteX120" fmla="*/ 3114 w 10000"/>
                  <a:gd name="connsiteY120" fmla="*/ 1276 h 10000"/>
                  <a:gd name="connsiteX121" fmla="*/ 3078 w 10000"/>
                  <a:gd name="connsiteY121" fmla="*/ 1240 h 10000"/>
                  <a:gd name="connsiteX122" fmla="*/ 3044 w 10000"/>
                  <a:gd name="connsiteY122" fmla="*/ 1227 h 10000"/>
                  <a:gd name="connsiteX123" fmla="*/ 3033 w 10000"/>
                  <a:gd name="connsiteY123" fmla="*/ 1231 h 10000"/>
                  <a:gd name="connsiteX124" fmla="*/ 3036 w 10000"/>
                  <a:gd name="connsiteY124" fmla="*/ 1256 h 10000"/>
                  <a:gd name="connsiteX125" fmla="*/ 3044 w 10000"/>
                  <a:gd name="connsiteY125" fmla="*/ 1266 h 10000"/>
                  <a:gd name="connsiteX126" fmla="*/ 3044 w 10000"/>
                  <a:gd name="connsiteY126" fmla="*/ 1276 h 10000"/>
                  <a:gd name="connsiteX127" fmla="*/ 3036 w 10000"/>
                  <a:gd name="connsiteY127" fmla="*/ 1276 h 10000"/>
                  <a:gd name="connsiteX128" fmla="*/ 3028 w 10000"/>
                  <a:gd name="connsiteY128" fmla="*/ 1266 h 10000"/>
                  <a:gd name="connsiteX129" fmla="*/ 3025 w 10000"/>
                  <a:gd name="connsiteY129" fmla="*/ 1256 h 10000"/>
                  <a:gd name="connsiteX130" fmla="*/ 3008 w 10000"/>
                  <a:gd name="connsiteY130" fmla="*/ 1205 h 10000"/>
                  <a:gd name="connsiteX131" fmla="*/ 3000 w 10000"/>
                  <a:gd name="connsiteY131" fmla="*/ 1192 h 10000"/>
                  <a:gd name="connsiteX132" fmla="*/ 2994 w 10000"/>
                  <a:gd name="connsiteY132" fmla="*/ 1176 h 10000"/>
                  <a:gd name="connsiteX133" fmla="*/ 2986 w 10000"/>
                  <a:gd name="connsiteY133" fmla="*/ 1182 h 10000"/>
                  <a:gd name="connsiteX134" fmla="*/ 2981 w 10000"/>
                  <a:gd name="connsiteY134" fmla="*/ 1192 h 10000"/>
                  <a:gd name="connsiteX135" fmla="*/ 2970 w 10000"/>
                  <a:gd name="connsiteY135" fmla="*/ 1201 h 10000"/>
                  <a:gd name="connsiteX136" fmla="*/ 2956 w 10000"/>
                  <a:gd name="connsiteY136" fmla="*/ 1218 h 10000"/>
                  <a:gd name="connsiteX137" fmla="*/ 2939 w 10000"/>
                  <a:gd name="connsiteY137" fmla="*/ 1240 h 10000"/>
                  <a:gd name="connsiteX138" fmla="*/ 2928 w 10000"/>
                  <a:gd name="connsiteY138" fmla="*/ 1247 h 10000"/>
                  <a:gd name="connsiteX139" fmla="*/ 2922 w 10000"/>
                  <a:gd name="connsiteY139" fmla="*/ 1250 h 10000"/>
                  <a:gd name="connsiteX140" fmla="*/ 2911 w 10000"/>
                  <a:gd name="connsiteY140" fmla="*/ 1250 h 10000"/>
                  <a:gd name="connsiteX141" fmla="*/ 2884 w 10000"/>
                  <a:gd name="connsiteY141" fmla="*/ 1247 h 10000"/>
                  <a:gd name="connsiteX142" fmla="*/ 2864 w 10000"/>
                  <a:gd name="connsiteY142" fmla="*/ 1237 h 10000"/>
                  <a:gd name="connsiteX143" fmla="*/ 2848 w 10000"/>
                  <a:gd name="connsiteY143" fmla="*/ 1231 h 10000"/>
                  <a:gd name="connsiteX144" fmla="*/ 2834 w 10000"/>
                  <a:gd name="connsiteY144" fmla="*/ 1227 h 10000"/>
                  <a:gd name="connsiteX145" fmla="*/ 2831 w 10000"/>
                  <a:gd name="connsiteY145" fmla="*/ 1227 h 10000"/>
                  <a:gd name="connsiteX146" fmla="*/ 2831 w 10000"/>
                  <a:gd name="connsiteY146" fmla="*/ 1221 h 10000"/>
                  <a:gd name="connsiteX147" fmla="*/ 2825 w 10000"/>
                  <a:gd name="connsiteY147" fmla="*/ 1205 h 10000"/>
                  <a:gd name="connsiteX148" fmla="*/ 2823 w 10000"/>
                  <a:gd name="connsiteY148" fmla="*/ 1192 h 10000"/>
                  <a:gd name="connsiteX149" fmla="*/ 2817 w 10000"/>
                  <a:gd name="connsiteY149" fmla="*/ 1182 h 10000"/>
                  <a:gd name="connsiteX150" fmla="*/ 2814 w 10000"/>
                  <a:gd name="connsiteY150" fmla="*/ 1176 h 10000"/>
                  <a:gd name="connsiteX151" fmla="*/ 2792 w 10000"/>
                  <a:gd name="connsiteY151" fmla="*/ 1172 h 10000"/>
                  <a:gd name="connsiteX152" fmla="*/ 2759 w 10000"/>
                  <a:gd name="connsiteY152" fmla="*/ 1156 h 10000"/>
                  <a:gd name="connsiteX153" fmla="*/ 2734 w 10000"/>
                  <a:gd name="connsiteY153" fmla="*/ 1143 h 10000"/>
                  <a:gd name="connsiteX154" fmla="*/ 2695 w 10000"/>
                  <a:gd name="connsiteY154" fmla="*/ 1124 h 10000"/>
                  <a:gd name="connsiteX155" fmla="*/ 2670 w 10000"/>
                  <a:gd name="connsiteY155" fmla="*/ 1108 h 10000"/>
                  <a:gd name="connsiteX156" fmla="*/ 2645 w 10000"/>
                  <a:gd name="connsiteY156" fmla="*/ 1091 h 10000"/>
                  <a:gd name="connsiteX157" fmla="*/ 2618 w 10000"/>
                  <a:gd name="connsiteY157" fmla="*/ 1088 h 10000"/>
                  <a:gd name="connsiteX158" fmla="*/ 2576 w 10000"/>
                  <a:gd name="connsiteY158" fmla="*/ 1088 h 10000"/>
                  <a:gd name="connsiteX159" fmla="*/ 2551 w 10000"/>
                  <a:gd name="connsiteY159" fmla="*/ 1091 h 10000"/>
                  <a:gd name="connsiteX160" fmla="*/ 2521 w 10000"/>
                  <a:gd name="connsiteY160" fmla="*/ 1098 h 10000"/>
                  <a:gd name="connsiteX161" fmla="*/ 2493 w 10000"/>
                  <a:gd name="connsiteY161" fmla="*/ 1104 h 10000"/>
                  <a:gd name="connsiteX162" fmla="*/ 2468 w 10000"/>
                  <a:gd name="connsiteY162" fmla="*/ 1108 h 10000"/>
                  <a:gd name="connsiteX163" fmla="*/ 2404 w 10000"/>
                  <a:gd name="connsiteY163" fmla="*/ 1124 h 10000"/>
                  <a:gd name="connsiteX164" fmla="*/ 2366 w 10000"/>
                  <a:gd name="connsiteY164" fmla="*/ 1133 h 10000"/>
                  <a:gd name="connsiteX165" fmla="*/ 2346 w 10000"/>
                  <a:gd name="connsiteY165" fmla="*/ 1137 h 10000"/>
                  <a:gd name="connsiteX166" fmla="*/ 2294 w 10000"/>
                  <a:gd name="connsiteY166" fmla="*/ 1146 h 10000"/>
                  <a:gd name="connsiteX167" fmla="*/ 2249 w 10000"/>
                  <a:gd name="connsiteY167" fmla="*/ 1156 h 10000"/>
                  <a:gd name="connsiteX168" fmla="*/ 2230 w 10000"/>
                  <a:gd name="connsiteY168" fmla="*/ 1156 h 10000"/>
                  <a:gd name="connsiteX169" fmla="*/ 2222 w 10000"/>
                  <a:gd name="connsiteY169" fmla="*/ 1163 h 10000"/>
                  <a:gd name="connsiteX170" fmla="*/ 2194 w 10000"/>
                  <a:gd name="connsiteY170" fmla="*/ 1163 h 10000"/>
                  <a:gd name="connsiteX171" fmla="*/ 2172 w 10000"/>
                  <a:gd name="connsiteY171" fmla="*/ 1163 h 10000"/>
                  <a:gd name="connsiteX172" fmla="*/ 2147 w 10000"/>
                  <a:gd name="connsiteY172" fmla="*/ 1166 h 10000"/>
                  <a:gd name="connsiteX173" fmla="*/ 2108 w 10000"/>
                  <a:gd name="connsiteY173" fmla="*/ 1166 h 10000"/>
                  <a:gd name="connsiteX174" fmla="*/ 2083 w 10000"/>
                  <a:gd name="connsiteY174" fmla="*/ 1156 h 10000"/>
                  <a:gd name="connsiteX175" fmla="*/ 2042 w 10000"/>
                  <a:gd name="connsiteY175" fmla="*/ 1143 h 10000"/>
                  <a:gd name="connsiteX176" fmla="*/ 2011 w 10000"/>
                  <a:gd name="connsiteY176" fmla="*/ 1143 h 10000"/>
                  <a:gd name="connsiteX177" fmla="*/ 1994 w 10000"/>
                  <a:gd name="connsiteY177" fmla="*/ 1146 h 10000"/>
                  <a:gd name="connsiteX178" fmla="*/ 1967 w 10000"/>
                  <a:gd name="connsiteY178" fmla="*/ 1156 h 10000"/>
                  <a:gd name="connsiteX179" fmla="*/ 1903 w 10000"/>
                  <a:gd name="connsiteY179" fmla="*/ 1176 h 10000"/>
                  <a:gd name="connsiteX180" fmla="*/ 1873 w 10000"/>
                  <a:gd name="connsiteY180" fmla="*/ 1182 h 10000"/>
                  <a:gd name="connsiteX181" fmla="*/ 1850 w 10000"/>
                  <a:gd name="connsiteY181" fmla="*/ 1185 h 10000"/>
                  <a:gd name="connsiteX182" fmla="*/ 1842 w 10000"/>
                  <a:gd name="connsiteY182" fmla="*/ 1192 h 10000"/>
                  <a:gd name="connsiteX183" fmla="*/ 1823 w 10000"/>
                  <a:gd name="connsiteY183" fmla="*/ 1195 h 10000"/>
                  <a:gd name="connsiteX184" fmla="*/ 1814 w 10000"/>
                  <a:gd name="connsiteY184" fmla="*/ 1201 h 10000"/>
                  <a:gd name="connsiteX185" fmla="*/ 1792 w 10000"/>
                  <a:gd name="connsiteY185" fmla="*/ 1218 h 10000"/>
                  <a:gd name="connsiteX186" fmla="*/ 1767 w 10000"/>
                  <a:gd name="connsiteY186" fmla="*/ 1231 h 10000"/>
                  <a:gd name="connsiteX187" fmla="*/ 1717 w 10000"/>
                  <a:gd name="connsiteY187" fmla="*/ 1266 h 10000"/>
                  <a:gd name="connsiteX188" fmla="*/ 1695 w 10000"/>
                  <a:gd name="connsiteY188" fmla="*/ 1279 h 10000"/>
                  <a:gd name="connsiteX189" fmla="*/ 1654 w 10000"/>
                  <a:gd name="connsiteY189" fmla="*/ 1308 h 10000"/>
                  <a:gd name="connsiteX190" fmla="*/ 1620 w 10000"/>
                  <a:gd name="connsiteY190" fmla="*/ 1334 h 10000"/>
                  <a:gd name="connsiteX191" fmla="*/ 1590 w 10000"/>
                  <a:gd name="connsiteY191" fmla="*/ 1360 h 10000"/>
                  <a:gd name="connsiteX192" fmla="*/ 1565 w 10000"/>
                  <a:gd name="connsiteY192" fmla="*/ 1380 h 10000"/>
                  <a:gd name="connsiteX193" fmla="*/ 1532 w 10000"/>
                  <a:gd name="connsiteY193" fmla="*/ 1402 h 10000"/>
                  <a:gd name="connsiteX194" fmla="*/ 1501 w 10000"/>
                  <a:gd name="connsiteY194" fmla="*/ 1418 h 10000"/>
                  <a:gd name="connsiteX195" fmla="*/ 1460 w 10000"/>
                  <a:gd name="connsiteY195" fmla="*/ 1438 h 10000"/>
                  <a:gd name="connsiteX196" fmla="*/ 1435 w 10000"/>
                  <a:gd name="connsiteY196" fmla="*/ 1454 h 10000"/>
                  <a:gd name="connsiteX197" fmla="*/ 1421 w 10000"/>
                  <a:gd name="connsiteY197" fmla="*/ 1464 h 10000"/>
                  <a:gd name="connsiteX198" fmla="*/ 1380 w 10000"/>
                  <a:gd name="connsiteY198" fmla="*/ 1473 h 10000"/>
                  <a:gd name="connsiteX199" fmla="*/ 1324 w 10000"/>
                  <a:gd name="connsiteY199" fmla="*/ 1477 h 10000"/>
                  <a:gd name="connsiteX200" fmla="*/ 1274 w 10000"/>
                  <a:gd name="connsiteY200" fmla="*/ 1483 h 10000"/>
                  <a:gd name="connsiteX201" fmla="*/ 1244 w 10000"/>
                  <a:gd name="connsiteY201" fmla="*/ 1486 h 10000"/>
                  <a:gd name="connsiteX202" fmla="*/ 1233 w 10000"/>
                  <a:gd name="connsiteY202" fmla="*/ 1486 h 10000"/>
                  <a:gd name="connsiteX203" fmla="*/ 1197 w 10000"/>
                  <a:gd name="connsiteY203" fmla="*/ 1493 h 10000"/>
                  <a:gd name="connsiteX204" fmla="*/ 1180 w 10000"/>
                  <a:gd name="connsiteY204" fmla="*/ 1496 h 10000"/>
                  <a:gd name="connsiteX205" fmla="*/ 1169 w 10000"/>
                  <a:gd name="connsiteY205" fmla="*/ 1496 h 10000"/>
                  <a:gd name="connsiteX206" fmla="*/ 1161 w 10000"/>
                  <a:gd name="connsiteY206" fmla="*/ 1503 h 10000"/>
                  <a:gd name="connsiteX207" fmla="*/ 1155 w 10000"/>
                  <a:gd name="connsiteY207" fmla="*/ 1503 h 10000"/>
                  <a:gd name="connsiteX208" fmla="*/ 501 w 10000"/>
                  <a:gd name="connsiteY208" fmla="*/ 2277 h 10000"/>
                  <a:gd name="connsiteX209" fmla="*/ 396 w 10000"/>
                  <a:gd name="connsiteY209" fmla="*/ 2532 h 10000"/>
                  <a:gd name="connsiteX210" fmla="*/ 324 w 10000"/>
                  <a:gd name="connsiteY210" fmla="*/ 2759 h 10000"/>
                  <a:gd name="connsiteX211" fmla="*/ 274 w 10000"/>
                  <a:gd name="connsiteY211" fmla="*/ 2866 h 10000"/>
                  <a:gd name="connsiteX212" fmla="*/ 202 w 10000"/>
                  <a:gd name="connsiteY212" fmla="*/ 3008 h 10000"/>
                  <a:gd name="connsiteX213" fmla="*/ 211 w 10000"/>
                  <a:gd name="connsiteY213" fmla="*/ 3177 h 10000"/>
                  <a:gd name="connsiteX214" fmla="*/ 235 w 10000"/>
                  <a:gd name="connsiteY214" fmla="*/ 3368 h 10000"/>
                  <a:gd name="connsiteX215" fmla="*/ 266 w 10000"/>
                  <a:gd name="connsiteY215" fmla="*/ 3595 h 10000"/>
                  <a:gd name="connsiteX216" fmla="*/ 299 w 10000"/>
                  <a:gd name="connsiteY216" fmla="*/ 3831 h 10000"/>
                  <a:gd name="connsiteX217" fmla="*/ 305 w 10000"/>
                  <a:gd name="connsiteY217" fmla="*/ 3863 h 10000"/>
                  <a:gd name="connsiteX218" fmla="*/ 341 w 10000"/>
                  <a:gd name="connsiteY218" fmla="*/ 3941 h 10000"/>
                  <a:gd name="connsiteX219" fmla="*/ 186 w 10000"/>
                  <a:gd name="connsiteY219" fmla="*/ 3935 h 10000"/>
                  <a:gd name="connsiteX220" fmla="*/ 30 w 10000"/>
                  <a:gd name="connsiteY220" fmla="*/ 3925 h 10000"/>
                  <a:gd name="connsiteX221" fmla="*/ 0 w 10000"/>
                  <a:gd name="connsiteY221" fmla="*/ 4054 h 10000"/>
                  <a:gd name="connsiteX222" fmla="*/ 14 w 10000"/>
                  <a:gd name="connsiteY222" fmla="*/ 4152 h 10000"/>
                  <a:gd name="connsiteX223" fmla="*/ 22 w 10000"/>
                  <a:gd name="connsiteY223" fmla="*/ 4242 h 10000"/>
                  <a:gd name="connsiteX224" fmla="*/ 30 w 10000"/>
                  <a:gd name="connsiteY224" fmla="*/ 4291 h 10000"/>
                  <a:gd name="connsiteX225" fmla="*/ 102 w 10000"/>
                  <a:gd name="connsiteY225" fmla="*/ 4271 h 10000"/>
                  <a:gd name="connsiteX226" fmla="*/ 155 w 10000"/>
                  <a:gd name="connsiteY226" fmla="*/ 4262 h 10000"/>
                  <a:gd name="connsiteX227" fmla="*/ 410 w 10000"/>
                  <a:gd name="connsiteY227" fmla="*/ 4255 h 10000"/>
                  <a:gd name="connsiteX228" fmla="*/ 418 w 10000"/>
                  <a:gd name="connsiteY228" fmla="*/ 4385 h 10000"/>
                  <a:gd name="connsiteX229" fmla="*/ 429 w 10000"/>
                  <a:gd name="connsiteY229" fmla="*/ 4543 h 10000"/>
                  <a:gd name="connsiteX230" fmla="*/ 443 w 10000"/>
                  <a:gd name="connsiteY230" fmla="*/ 4585 h 10000"/>
                  <a:gd name="connsiteX231" fmla="*/ 465 w 10000"/>
                  <a:gd name="connsiteY231" fmla="*/ 4611 h 10000"/>
                  <a:gd name="connsiteX232" fmla="*/ 468 w 10000"/>
                  <a:gd name="connsiteY232" fmla="*/ 4621 h 10000"/>
                  <a:gd name="connsiteX233" fmla="*/ 474 w 10000"/>
                  <a:gd name="connsiteY233" fmla="*/ 4679 h 10000"/>
                  <a:gd name="connsiteX234" fmla="*/ 554 w 10000"/>
                  <a:gd name="connsiteY234" fmla="*/ 4738 h 10000"/>
                  <a:gd name="connsiteX235" fmla="*/ 637 w 10000"/>
                  <a:gd name="connsiteY235" fmla="*/ 4809 h 10000"/>
                  <a:gd name="connsiteX236" fmla="*/ 704 w 10000"/>
                  <a:gd name="connsiteY236" fmla="*/ 4851 h 10000"/>
                  <a:gd name="connsiteX237" fmla="*/ 740 w 10000"/>
                  <a:gd name="connsiteY237" fmla="*/ 4893 h 10000"/>
                  <a:gd name="connsiteX238" fmla="*/ 756 w 10000"/>
                  <a:gd name="connsiteY238" fmla="*/ 4896 h 10000"/>
                  <a:gd name="connsiteX239" fmla="*/ 767 w 10000"/>
                  <a:gd name="connsiteY239" fmla="*/ 4880 h 10000"/>
                  <a:gd name="connsiteX240" fmla="*/ 806 w 10000"/>
                  <a:gd name="connsiteY240" fmla="*/ 4945 h 10000"/>
                  <a:gd name="connsiteX241" fmla="*/ 886 w 10000"/>
                  <a:gd name="connsiteY241" fmla="*/ 5078 h 10000"/>
                  <a:gd name="connsiteX242" fmla="*/ 911 w 10000"/>
                  <a:gd name="connsiteY242" fmla="*/ 5130 h 10000"/>
                  <a:gd name="connsiteX243" fmla="*/ 920 w 10000"/>
                  <a:gd name="connsiteY243" fmla="*/ 5191 h 10000"/>
                  <a:gd name="connsiteX244" fmla="*/ 920 w 10000"/>
                  <a:gd name="connsiteY244" fmla="*/ 5220 h 10000"/>
                  <a:gd name="connsiteX245" fmla="*/ 911 w 10000"/>
                  <a:gd name="connsiteY245" fmla="*/ 5314 h 10000"/>
                  <a:gd name="connsiteX246" fmla="*/ 898 w 10000"/>
                  <a:gd name="connsiteY246" fmla="*/ 5369 h 10000"/>
                  <a:gd name="connsiteX247" fmla="*/ 895 w 10000"/>
                  <a:gd name="connsiteY247" fmla="*/ 5385 h 10000"/>
                  <a:gd name="connsiteX248" fmla="*/ 895 w 10000"/>
                  <a:gd name="connsiteY248" fmla="*/ 5405 h 10000"/>
                  <a:gd name="connsiteX249" fmla="*/ 898 w 10000"/>
                  <a:gd name="connsiteY249" fmla="*/ 5434 h 10000"/>
                  <a:gd name="connsiteX250" fmla="*/ 911 w 10000"/>
                  <a:gd name="connsiteY250" fmla="*/ 5463 h 10000"/>
                  <a:gd name="connsiteX251" fmla="*/ 920 w 10000"/>
                  <a:gd name="connsiteY251" fmla="*/ 5492 h 10000"/>
                  <a:gd name="connsiteX252" fmla="*/ 934 w 10000"/>
                  <a:gd name="connsiteY252" fmla="*/ 5518 h 10000"/>
                  <a:gd name="connsiteX253" fmla="*/ 1169 w 10000"/>
                  <a:gd name="connsiteY253" fmla="*/ 5738 h 10000"/>
                  <a:gd name="connsiteX254" fmla="*/ 1188 w 10000"/>
                  <a:gd name="connsiteY254" fmla="*/ 5755 h 10000"/>
                  <a:gd name="connsiteX255" fmla="*/ 1216 w 10000"/>
                  <a:gd name="connsiteY255" fmla="*/ 5758 h 10000"/>
                  <a:gd name="connsiteX256" fmla="*/ 1313 w 10000"/>
                  <a:gd name="connsiteY256" fmla="*/ 5774 h 10000"/>
                  <a:gd name="connsiteX257" fmla="*/ 1349 w 10000"/>
                  <a:gd name="connsiteY257" fmla="*/ 5787 h 10000"/>
                  <a:gd name="connsiteX258" fmla="*/ 1393 w 10000"/>
                  <a:gd name="connsiteY258" fmla="*/ 5793 h 10000"/>
                  <a:gd name="connsiteX259" fmla="*/ 1393 w 10000"/>
                  <a:gd name="connsiteY259" fmla="*/ 5797 h 10000"/>
                  <a:gd name="connsiteX260" fmla="*/ 1421 w 10000"/>
                  <a:gd name="connsiteY260" fmla="*/ 5810 h 10000"/>
                  <a:gd name="connsiteX261" fmla="*/ 1446 w 10000"/>
                  <a:gd name="connsiteY261" fmla="*/ 5829 h 10000"/>
                  <a:gd name="connsiteX262" fmla="*/ 1460 w 10000"/>
                  <a:gd name="connsiteY262" fmla="*/ 5842 h 10000"/>
                  <a:gd name="connsiteX263" fmla="*/ 1476 w 10000"/>
                  <a:gd name="connsiteY263" fmla="*/ 5848 h 10000"/>
                  <a:gd name="connsiteX264" fmla="*/ 1501 w 10000"/>
                  <a:gd name="connsiteY264" fmla="*/ 5852 h 10000"/>
                  <a:gd name="connsiteX265" fmla="*/ 1532 w 10000"/>
                  <a:gd name="connsiteY265" fmla="*/ 5887 h 10000"/>
                  <a:gd name="connsiteX266" fmla="*/ 1565 w 10000"/>
                  <a:gd name="connsiteY266" fmla="*/ 5942 h 10000"/>
                  <a:gd name="connsiteX267" fmla="*/ 1587 w 10000"/>
                  <a:gd name="connsiteY267" fmla="*/ 5972 h 10000"/>
                  <a:gd name="connsiteX268" fmla="*/ 1612 w 10000"/>
                  <a:gd name="connsiteY268" fmla="*/ 5955 h 10000"/>
                  <a:gd name="connsiteX269" fmla="*/ 1679 w 10000"/>
                  <a:gd name="connsiteY269" fmla="*/ 6049 h 10000"/>
                  <a:gd name="connsiteX270" fmla="*/ 1720 w 10000"/>
                  <a:gd name="connsiteY270" fmla="*/ 6108 h 10000"/>
                  <a:gd name="connsiteX271" fmla="*/ 1751 w 10000"/>
                  <a:gd name="connsiteY271" fmla="*/ 6133 h 10000"/>
                  <a:gd name="connsiteX272" fmla="*/ 1792 w 10000"/>
                  <a:gd name="connsiteY272" fmla="*/ 6169 h 10000"/>
                  <a:gd name="connsiteX273" fmla="*/ 1801 w 10000"/>
                  <a:gd name="connsiteY273" fmla="*/ 6172 h 10000"/>
                  <a:gd name="connsiteX274" fmla="*/ 1814 w 10000"/>
                  <a:gd name="connsiteY274" fmla="*/ 6286 h 10000"/>
                  <a:gd name="connsiteX275" fmla="*/ 1817 w 10000"/>
                  <a:gd name="connsiteY275" fmla="*/ 6331 h 10000"/>
                  <a:gd name="connsiteX276" fmla="*/ 1809 w 10000"/>
                  <a:gd name="connsiteY276" fmla="*/ 6444 h 10000"/>
                  <a:gd name="connsiteX277" fmla="*/ 1801 w 10000"/>
                  <a:gd name="connsiteY277" fmla="*/ 6499 h 10000"/>
                  <a:gd name="connsiteX278" fmla="*/ 1781 w 10000"/>
                  <a:gd name="connsiteY278" fmla="*/ 6522 h 10000"/>
                  <a:gd name="connsiteX279" fmla="*/ 1773 w 10000"/>
                  <a:gd name="connsiteY279" fmla="*/ 6541 h 10000"/>
                  <a:gd name="connsiteX280" fmla="*/ 1762 w 10000"/>
                  <a:gd name="connsiteY280" fmla="*/ 6571 h 10000"/>
                  <a:gd name="connsiteX281" fmla="*/ 1767 w 10000"/>
                  <a:gd name="connsiteY281" fmla="*/ 6622 h 10000"/>
                  <a:gd name="connsiteX282" fmla="*/ 1767 w 10000"/>
                  <a:gd name="connsiteY282" fmla="*/ 6665 h 10000"/>
                  <a:gd name="connsiteX283" fmla="*/ 1767 w 10000"/>
                  <a:gd name="connsiteY283" fmla="*/ 6694 h 10000"/>
                  <a:gd name="connsiteX284" fmla="*/ 1776 w 10000"/>
                  <a:gd name="connsiteY284" fmla="*/ 6726 h 10000"/>
                  <a:gd name="connsiteX285" fmla="*/ 1776 w 10000"/>
                  <a:gd name="connsiteY285" fmla="*/ 6745 h 10000"/>
                  <a:gd name="connsiteX286" fmla="*/ 1767 w 10000"/>
                  <a:gd name="connsiteY286" fmla="*/ 6765 h 10000"/>
                  <a:gd name="connsiteX287" fmla="*/ 1762 w 10000"/>
                  <a:gd name="connsiteY287" fmla="*/ 6804 h 10000"/>
                  <a:gd name="connsiteX288" fmla="*/ 1753 w 10000"/>
                  <a:gd name="connsiteY288" fmla="*/ 6839 h 10000"/>
                  <a:gd name="connsiteX289" fmla="*/ 1742 w 10000"/>
                  <a:gd name="connsiteY289" fmla="*/ 6849 h 10000"/>
                  <a:gd name="connsiteX290" fmla="*/ 1726 w 10000"/>
                  <a:gd name="connsiteY290" fmla="*/ 6849 h 10000"/>
                  <a:gd name="connsiteX291" fmla="*/ 1712 w 10000"/>
                  <a:gd name="connsiteY291" fmla="*/ 6852 h 10000"/>
                  <a:gd name="connsiteX292" fmla="*/ 1640 w 10000"/>
                  <a:gd name="connsiteY292" fmla="*/ 6953 h 10000"/>
                  <a:gd name="connsiteX293" fmla="*/ 1493 w 10000"/>
                  <a:gd name="connsiteY293" fmla="*/ 7105 h 10000"/>
                  <a:gd name="connsiteX294" fmla="*/ 1490 w 10000"/>
                  <a:gd name="connsiteY294" fmla="*/ 7124 h 10000"/>
                  <a:gd name="connsiteX295" fmla="*/ 1468 w 10000"/>
                  <a:gd name="connsiteY295" fmla="*/ 7137 h 10000"/>
                  <a:gd name="connsiteX296" fmla="*/ 1454 w 10000"/>
                  <a:gd name="connsiteY296" fmla="*/ 7144 h 10000"/>
                  <a:gd name="connsiteX297" fmla="*/ 1452 w 10000"/>
                  <a:gd name="connsiteY297" fmla="*/ 7157 h 10000"/>
                  <a:gd name="connsiteX298" fmla="*/ 1446 w 10000"/>
                  <a:gd name="connsiteY298" fmla="*/ 7199 h 10000"/>
                  <a:gd name="connsiteX299" fmla="*/ 1476 w 10000"/>
                  <a:gd name="connsiteY299" fmla="*/ 7247 h 10000"/>
                  <a:gd name="connsiteX300" fmla="*/ 1501 w 10000"/>
                  <a:gd name="connsiteY300" fmla="*/ 7270 h 10000"/>
                  <a:gd name="connsiteX301" fmla="*/ 1518 w 10000"/>
                  <a:gd name="connsiteY301" fmla="*/ 7286 h 10000"/>
                  <a:gd name="connsiteX302" fmla="*/ 1524 w 10000"/>
                  <a:gd name="connsiteY302" fmla="*/ 7306 h 10000"/>
                  <a:gd name="connsiteX303" fmla="*/ 1540 w 10000"/>
                  <a:gd name="connsiteY303" fmla="*/ 7322 h 10000"/>
                  <a:gd name="connsiteX304" fmla="*/ 1565 w 10000"/>
                  <a:gd name="connsiteY304" fmla="*/ 7325 h 10000"/>
                  <a:gd name="connsiteX305" fmla="*/ 1590 w 10000"/>
                  <a:gd name="connsiteY305" fmla="*/ 7332 h 10000"/>
                  <a:gd name="connsiteX306" fmla="*/ 1615 w 10000"/>
                  <a:gd name="connsiteY306" fmla="*/ 7345 h 10000"/>
                  <a:gd name="connsiteX307" fmla="*/ 1662 w 10000"/>
                  <a:gd name="connsiteY307" fmla="*/ 7370 h 10000"/>
                  <a:gd name="connsiteX308" fmla="*/ 1670 w 10000"/>
                  <a:gd name="connsiteY308" fmla="*/ 7351 h 10000"/>
                  <a:gd name="connsiteX309" fmla="*/ 1726 w 10000"/>
                  <a:gd name="connsiteY309" fmla="*/ 7354 h 10000"/>
                  <a:gd name="connsiteX310" fmla="*/ 1726 w 10000"/>
                  <a:gd name="connsiteY310" fmla="*/ 7400 h 10000"/>
                  <a:gd name="connsiteX311" fmla="*/ 1773 w 10000"/>
                  <a:gd name="connsiteY311" fmla="*/ 7409 h 10000"/>
                  <a:gd name="connsiteX312" fmla="*/ 1806 w 10000"/>
                  <a:gd name="connsiteY312" fmla="*/ 7416 h 10000"/>
                  <a:gd name="connsiteX313" fmla="*/ 1839 w 10000"/>
                  <a:gd name="connsiteY313" fmla="*/ 7403 h 10000"/>
                  <a:gd name="connsiteX314" fmla="*/ 1886 w 10000"/>
                  <a:gd name="connsiteY314" fmla="*/ 7403 h 10000"/>
                  <a:gd name="connsiteX315" fmla="*/ 1898 w 10000"/>
                  <a:gd name="connsiteY315" fmla="*/ 7403 h 10000"/>
                  <a:gd name="connsiteX316" fmla="*/ 1914 w 10000"/>
                  <a:gd name="connsiteY316" fmla="*/ 7494 h 10000"/>
                  <a:gd name="connsiteX317" fmla="*/ 1895 w 10000"/>
                  <a:gd name="connsiteY317" fmla="*/ 7523 h 10000"/>
                  <a:gd name="connsiteX318" fmla="*/ 1825 w 10000"/>
                  <a:gd name="connsiteY318" fmla="*/ 7617 h 10000"/>
                  <a:gd name="connsiteX319" fmla="*/ 1776 w 10000"/>
                  <a:gd name="connsiteY319" fmla="*/ 7691 h 10000"/>
                  <a:gd name="connsiteX320" fmla="*/ 1781 w 10000"/>
                  <a:gd name="connsiteY320" fmla="*/ 7723 h 10000"/>
                  <a:gd name="connsiteX321" fmla="*/ 1767 w 10000"/>
                  <a:gd name="connsiteY321" fmla="*/ 7759 h 10000"/>
                  <a:gd name="connsiteX322" fmla="*/ 1762 w 10000"/>
                  <a:gd name="connsiteY322" fmla="*/ 7817 h 10000"/>
                  <a:gd name="connsiteX323" fmla="*/ 1762 w 10000"/>
                  <a:gd name="connsiteY323" fmla="*/ 7856 h 10000"/>
                  <a:gd name="connsiteX324" fmla="*/ 1776 w 10000"/>
                  <a:gd name="connsiteY324" fmla="*/ 7892 h 10000"/>
                  <a:gd name="connsiteX325" fmla="*/ 1784 w 10000"/>
                  <a:gd name="connsiteY325" fmla="*/ 7902 h 10000"/>
                  <a:gd name="connsiteX326" fmla="*/ 1801 w 10000"/>
                  <a:gd name="connsiteY326" fmla="*/ 7908 h 10000"/>
                  <a:gd name="connsiteX327" fmla="*/ 1809 w 10000"/>
                  <a:gd name="connsiteY327" fmla="*/ 7911 h 10000"/>
                  <a:gd name="connsiteX328" fmla="*/ 1801 w 10000"/>
                  <a:gd name="connsiteY328" fmla="*/ 7940 h 10000"/>
                  <a:gd name="connsiteX329" fmla="*/ 1798 w 10000"/>
                  <a:gd name="connsiteY329" fmla="*/ 7979 h 10000"/>
                  <a:gd name="connsiteX330" fmla="*/ 1806 w 10000"/>
                  <a:gd name="connsiteY330" fmla="*/ 8002 h 10000"/>
                  <a:gd name="connsiteX331" fmla="*/ 1823 w 10000"/>
                  <a:gd name="connsiteY331" fmla="*/ 8021 h 10000"/>
                  <a:gd name="connsiteX332" fmla="*/ 1834 w 10000"/>
                  <a:gd name="connsiteY332" fmla="*/ 8044 h 10000"/>
                  <a:gd name="connsiteX333" fmla="*/ 1839 w 10000"/>
                  <a:gd name="connsiteY333" fmla="*/ 8073 h 10000"/>
                  <a:gd name="connsiteX334" fmla="*/ 1842 w 10000"/>
                  <a:gd name="connsiteY334" fmla="*/ 8106 h 10000"/>
                  <a:gd name="connsiteX335" fmla="*/ 1839 w 10000"/>
                  <a:gd name="connsiteY335" fmla="*/ 8144 h 10000"/>
                  <a:gd name="connsiteX336" fmla="*/ 1856 w 10000"/>
                  <a:gd name="connsiteY336" fmla="*/ 8164 h 10000"/>
                  <a:gd name="connsiteX337" fmla="*/ 1886 w 10000"/>
                  <a:gd name="connsiteY337" fmla="*/ 8193 h 10000"/>
                  <a:gd name="connsiteX338" fmla="*/ 1922 w 10000"/>
                  <a:gd name="connsiteY338" fmla="*/ 8206 h 10000"/>
                  <a:gd name="connsiteX339" fmla="*/ 1967 w 10000"/>
                  <a:gd name="connsiteY339" fmla="*/ 8203 h 10000"/>
                  <a:gd name="connsiteX340" fmla="*/ 1986 w 10000"/>
                  <a:gd name="connsiteY340" fmla="*/ 8212 h 10000"/>
                  <a:gd name="connsiteX341" fmla="*/ 2000 w 10000"/>
                  <a:gd name="connsiteY341" fmla="*/ 8232 h 10000"/>
                  <a:gd name="connsiteX342" fmla="*/ 2033 w 10000"/>
                  <a:gd name="connsiteY342" fmla="*/ 8258 h 10000"/>
                  <a:gd name="connsiteX343" fmla="*/ 2050 w 10000"/>
                  <a:gd name="connsiteY343" fmla="*/ 8271 h 10000"/>
                  <a:gd name="connsiteX344" fmla="*/ 2089 w 10000"/>
                  <a:gd name="connsiteY344" fmla="*/ 8280 h 10000"/>
                  <a:gd name="connsiteX345" fmla="*/ 2122 w 10000"/>
                  <a:gd name="connsiteY345" fmla="*/ 8300 h 10000"/>
                  <a:gd name="connsiteX346" fmla="*/ 2163 w 10000"/>
                  <a:gd name="connsiteY346" fmla="*/ 8332 h 10000"/>
                  <a:gd name="connsiteX347" fmla="*/ 2172 w 10000"/>
                  <a:gd name="connsiteY347" fmla="*/ 8335 h 10000"/>
                  <a:gd name="connsiteX348" fmla="*/ 2177 w 10000"/>
                  <a:gd name="connsiteY348" fmla="*/ 8345 h 10000"/>
                  <a:gd name="connsiteX349" fmla="*/ 2163 w 10000"/>
                  <a:gd name="connsiteY349" fmla="*/ 8371 h 10000"/>
                  <a:gd name="connsiteX350" fmla="*/ 2139 w 10000"/>
                  <a:gd name="connsiteY350" fmla="*/ 8423 h 10000"/>
                  <a:gd name="connsiteX351" fmla="*/ 2130 w 10000"/>
                  <a:gd name="connsiteY351" fmla="*/ 8439 h 10000"/>
                  <a:gd name="connsiteX352" fmla="*/ 2105 w 10000"/>
                  <a:gd name="connsiteY352" fmla="*/ 8446 h 10000"/>
                  <a:gd name="connsiteX353" fmla="*/ 2080 w 10000"/>
                  <a:gd name="connsiteY353" fmla="*/ 8449 h 10000"/>
                  <a:gd name="connsiteX354" fmla="*/ 2075 w 10000"/>
                  <a:gd name="connsiteY354" fmla="*/ 8459 h 10000"/>
                  <a:gd name="connsiteX355" fmla="*/ 2072 w 10000"/>
                  <a:gd name="connsiteY355" fmla="*/ 8475 h 10000"/>
                  <a:gd name="connsiteX356" fmla="*/ 2080 w 10000"/>
                  <a:gd name="connsiteY356" fmla="*/ 8484 h 10000"/>
                  <a:gd name="connsiteX357" fmla="*/ 2100 w 10000"/>
                  <a:gd name="connsiteY357" fmla="*/ 8475 h 10000"/>
                  <a:gd name="connsiteX358" fmla="*/ 2141 w 10000"/>
                  <a:gd name="connsiteY358" fmla="*/ 8478 h 10000"/>
                  <a:gd name="connsiteX359" fmla="*/ 2172 w 10000"/>
                  <a:gd name="connsiteY359" fmla="*/ 8475 h 10000"/>
                  <a:gd name="connsiteX360" fmla="*/ 2188 w 10000"/>
                  <a:gd name="connsiteY360" fmla="*/ 8475 h 10000"/>
                  <a:gd name="connsiteX361" fmla="*/ 2222 w 10000"/>
                  <a:gd name="connsiteY361" fmla="*/ 8497 h 10000"/>
                  <a:gd name="connsiteX362" fmla="*/ 2252 w 10000"/>
                  <a:gd name="connsiteY362" fmla="*/ 8514 h 10000"/>
                  <a:gd name="connsiteX363" fmla="*/ 2274 w 10000"/>
                  <a:gd name="connsiteY363" fmla="*/ 8514 h 10000"/>
                  <a:gd name="connsiteX364" fmla="*/ 2299 w 10000"/>
                  <a:gd name="connsiteY364" fmla="*/ 8504 h 10000"/>
                  <a:gd name="connsiteX365" fmla="*/ 2310 w 10000"/>
                  <a:gd name="connsiteY365" fmla="*/ 8504 h 10000"/>
                  <a:gd name="connsiteX366" fmla="*/ 2319 w 10000"/>
                  <a:gd name="connsiteY366" fmla="*/ 8484 h 10000"/>
                  <a:gd name="connsiteX367" fmla="*/ 2338 w 10000"/>
                  <a:gd name="connsiteY367" fmla="*/ 8494 h 10000"/>
                  <a:gd name="connsiteX368" fmla="*/ 2338 w 10000"/>
                  <a:gd name="connsiteY368" fmla="*/ 8552 h 10000"/>
                  <a:gd name="connsiteX369" fmla="*/ 2366 w 10000"/>
                  <a:gd name="connsiteY369" fmla="*/ 8572 h 10000"/>
                  <a:gd name="connsiteX370" fmla="*/ 2382 w 10000"/>
                  <a:gd name="connsiteY370" fmla="*/ 8582 h 10000"/>
                  <a:gd name="connsiteX371" fmla="*/ 2435 w 10000"/>
                  <a:gd name="connsiteY371" fmla="*/ 8552 h 10000"/>
                  <a:gd name="connsiteX372" fmla="*/ 2443 w 10000"/>
                  <a:gd name="connsiteY372" fmla="*/ 8552 h 10000"/>
                  <a:gd name="connsiteX373" fmla="*/ 2454 w 10000"/>
                  <a:gd name="connsiteY373" fmla="*/ 8552 h 10000"/>
                  <a:gd name="connsiteX374" fmla="*/ 2471 w 10000"/>
                  <a:gd name="connsiteY374" fmla="*/ 8546 h 10000"/>
                  <a:gd name="connsiteX375" fmla="*/ 2488 w 10000"/>
                  <a:gd name="connsiteY375" fmla="*/ 8536 h 10000"/>
                  <a:gd name="connsiteX376" fmla="*/ 2501 w 10000"/>
                  <a:gd name="connsiteY376" fmla="*/ 8533 h 10000"/>
                  <a:gd name="connsiteX377" fmla="*/ 2512 w 10000"/>
                  <a:gd name="connsiteY377" fmla="*/ 8533 h 10000"/>
                  <a:gd name="connsiteX378" fmla="*/ 2521 w 10000"/>
                  <a:gd name="connsiteY378" fmla="*/ 8546 h 10000"/>
                  <a:gd name="connsiteX379" fmla="*/ 2521 w 10000"/>
                  <a:gd name="connsiteY379" fmla="*/ 8572 h 10000"/>
                  <a:gd name="connsiteX380" fmla="*/ 2535 w 10000"/>
                  <a:gd name="connsiteY380" fmla="*/ 8588 h 10000"/>
                  <a:gd name="connsiteX381" fmla="*/ 2551 w 10000"/>
                  <a:gd name="connsiteY381" fmla="*/ 8582 h 10000"/>
                  <a:gd name="connsiteX382" fmla="*/ 2560 w 10000"/>
                  <a:gd name="connsiteY382" fmla="*/ 8582 h 10000"/>
                  <a:gd name="connsiteX383" fmla="*/ 2573 w 10000"/>
                  <a:gd name="connsiteY383" fmla="*/ 8588 h 10000"/>
                  <a:gd name="connsiteX384" fmla="*/ 2584 w 10000"/>
                  <a:gd name="connsiteY384" fmla="*/ 8591 h 10000"/>
                  <a:gd name="connsiteX385" fmla="*/ 2590 w 10000"/>
                  <a:gd name="connsiteY385" fmla="*/ 8598 h 10000"/>
                  <a:gd name="connsiteX386" fmla="*/ 2598 w 10000"/>
                  <a:gd name="connsiteY386" fmla="*/ 8608 h 10000"/>
                  <a:gd name="connsiteX387" fmla="*/ 2607 w 10000"/>
                  <a:gd name="connsiteY387" fmla="*/ 8617 h 10000"/>
                  <a:gd name="connsiteX388" fmla="*/ 2618 w 10000"/>
                  <a:gd name="connsiteY388" fmla="*/ 8617 h 10000"/>
                  <a:gd name="connsiteX389" fmla="*/ 2640 w 10000"/>
                  <a:gd name="connsiteY389" fmla="*/ 8608 h 10000"/>
                  <a:gd name="connsiteX390" fmla="*/ 2670 w 10000"/>
                  <a:gd name="connsiteY390" fmla="*/ 8598 h 10000"/>
                  <a:gd name="connsiteX391" fmla="*/ 2673 w 10000"/>
                  <a:gd name="connsiteY391" fmla="*/ 8598 h 10000"/>
                  <a:gd name="connsiteX392" fmla="*/ 2690 w 10000"/>
                  <a:gd name="connsiteY392" fmla="*/ 8598 h 10000"/>
                  <a:gd name="connsiteX393" fmla="*/ 2698 w 10000"/>
                  <a:gd name="connsiteY393" fmla="*/ 8598 h 10000"/>
                  <a:gd name="connsiteX394" fmla="*/ 2712 w 10000"/>
                  <a:gd name="connsiteY394" fmla="*/ 8598 h 10000"/>
                  <a:gd name="connsiteX395" fmla="*/ 2726 w 10000"/>
                  <a:gd name="connsiteY395" fmla="*/ 8591 h 10000"/>
                  <a:gd name="connsiteX396" fmla="*/ 2737 w 10000"/>
                  <a:gd name="connsiteY396" fmla="*/ 8588 h 10000"/>
                  <a:gd name="connsiteX397" fmla="*/ 2759 w 10000"/>
                  <a:gd name="connsiteY397" fmla="*/ 8582 h 10000"/>
                  <a:gd name="connsiteX398" fmla="*/ 2770 w 10000"/>
                  <a:gd name="connsiteY398" fmla="*/ 8578 h 10000"/>
                  <a:gd name="connsiteX399" fmla="*/ 2784 w 10000"/>
                  <a:gd name="connsiteY399" fmla="*/ 8572 h 10000"/>
                  <a:gd name="connsiteX400" fmla="*/ 2795 w 10000"/>
                  <a:gd name="connsiteY400" fmla="*/ 8572 h 10000"/>
                  <a:gd name="connsiteX401" fmla="*/ 2803 w 10000"/>
                  <a:gd name="connsiteY401" fmla="*/ 8588 h 10000"/>
                  <a:gd name="connsiteX402" fmla="*/ 2803 w 10000"/>
                  <a:gd name="connsiteY402" fmla="*/ 8591 h 10000"/>
                  <a:gd name="connsiteX403" fmla="*/ 2803 w 10000"/>
                  <a:gd name="connsiteY403" fmla="*/ 8601 h 10000"/>
                  <a:gd name="connsiteX404" fmla="*/ 2809 w 10000"/>
                  <a:gd name="connsiteY404" fmla="*/ 8601 h 10000"/>
                  <a:gd name="connsiteX405" fmla="*/ 2823 w 10000"/>
                  <a:gd name="connsiteY405" fmla="*/ 8598 h 10000"/>
                  <a:gd name="connsiteX406" fmla="*/ 2831 w 10000"/>
                  <a:gd name="connsiteY406" fmla="*/ 8598 h 10000"/>
                  <a:gd name="connsiteX407" fmla="*/ 2839 w 10000"/>
                  <a:gd name="connsiteY407" fmla="*/ 8601 h 10000"/>
                  <a:gd name="connsiteX408" fmla="*/ 2848 w 10000"/>
                  <a:gd name="connsiteY408" fmla="*/ 8598 h 10000"/>
                  <a:gd name="connsiteX409" fmla="*/ 2856 w 10000"/>
                  <a:gd name="connsiteY409" fmla="*/ 8601 h 10000"/>
                  <a:gd name="connsiteX410" fmla="*/ 2859 w 10000"/>
                  <a:gd name="connsiteY410" fmla="*/ 8601 h 10000"/>
                  <a:gd name="connsiteX411" fmla="*/ 2864 w 10000"/>
                  <a:gd name="connsiteY411" fmla="*/ 8598 h 10000"/>
                  <a:gd name="connsiteX412" fmla="*/ 2889 w 10000"/>
                  <a:gd name="connsiteY412" fmla="*/ 8611 h 10000"/>
                  <a:gd name="connsiteX413" fmla="*/ 2906 w 10000"/>
                  <a:gd name="connsiteY413" fmla="*/ 8620 h 10000"/>
                  <a:gd name="connsiteX414" fmla="*/ 2914 w 10000"/>
                  <a:gd name="connsiteY414" fmla="*/ 8627 h 10000"/>
                  <a:gd name="connsiteX415" fmla="*/ 2920 w 10000"/>
                  <a:gd name="connsiteY415" fmla="*/ 8640 h 10000"/>
                  <a:gd name="connsiteX416" fmla="*/ 2922 w 10000"/>
                  <a:gd name="connsiteY416" fmla="*/ 8666 h 10000"/>
                  <a:gd name="connsiteX417" fmla="*/ 2922 w 10000"/>
                  <a:gd name="connsiteY417" fmla="*/ 8692 h 10000"/>
                  <a:gd name="connsiteX418" fmla="*/ 2939 w 10000"/>
                  <a:gd name="connsiteY418" fmla="*/ 8695 h 10000"/>
                  <a:gd name="connsiteX419" fmla="*/ 2953 w 10000"/>
                  <a:gd name="connsiteY419" fmla="*/ 8695 h 10000"/>
                  <a:gd name="connsiteX420" fmla="*/ 2961 w 10000"/>
                  <a:gd name="connsiteY420" fmla="*/ 8695 h 10000"/>
                  <a:gd name="connsiteX421" fmla="*/ 2972 w 10000"/>
                  <a:gd name="connsiteY421" fmla="*/ 8692 h 10000"/>
                  <a:gd name="connsiteX422" fmla="*/ 2981 w 10000"/>
                  <a:gd name="connsiteY422" fmla="*/ 8685 h 10000"/>
                  <a:gd name="connsiteX423" fmla="*/ 2989 w 10000"/>
                  <a:gd name="connsiteY423" fmla="*/ 8685 h 10000"/>
                  <a:gd name="connsiteX424" fmla="*/ 3008 w 10000"/>
                  <a:gd name="connsiteY424" fmla="*/ 8685 h 10000"/>
                  <a:gd name="connsiteX425" fmla="*/ 3028 w 10000"/>
                  <a:gd name="connsiteY425" fmla="*/ 8695 h 10000"/>
                  <a:gd name="connsiteX426" fmla="*/ 3042 w 10000"/>
                  <a:gd name="connsiteY426" fmla="*/ 8695 h 10000"/>
                  <a:gd name="connsiteX427" fmla="*/ 3053 w 10000"/>
                  <a:gd name="connsiteY427" fmla="*/ 8676 h 10000"/>
                  <a:gd name="connsiteX428" fmla="*/ 3061 w 10000"/>
                  <a:gd name="connsiteY428" fmla="*/ 8666 h 10000"/>
                  <a:gd name="connsiteX429" fmla="*/ 3066 w 10000"/>
                  <a:gd name="connsiteY429" fmla="*/ 8656 h 10000"/>
                  <a:gd name="connsiteX430" fmla="*/ 3091 w 10000"/>
                  <a:gd name="connsiteY430" fmla="*/ 8659 h 10000"/>
                  <a:gd name="connsiteX431" fmla="*/ 3105 w 10000"/>
                  <a:gd name="connsiteY431" fmla="*/ 8659 h 10000"/>
                  <a:gd name="connsiteX432" fmla="*/ 3108 w 10000"/>
                  <a:gd name="connsiteY432" fmla="*/ 8650 h 10000"/>
                  <a:gd name="connsiteX433" fmla="*/ 3147 w 10000"/>
                  <a:gd name="connsiteY433" fmla="*/ 8588 h 10000"/>
                  <a:gd name="connsiteX434" fmla="*/ 3150 w 10000"/>
                  <a:gd name="connsiteY434" fmla="*/ 8598 h 10000"/>
                  <a:gd name="connsiteX435" fmla="*/ 3163 w 10000"/>
                  <a:gd name="connsiteY435" fmla="*/ 8601 h 10000"/>
                  <a:gd name="connsiteX436" fmla="*/ 3180 w 10000"/>
                  <a:gd name="connsiteY436" fmla="*/ 8608 h 10000"/>
                  <a:gd name="connsiteX437" fmla="*/ 3188 w 10000"/>
                  <a:gd name="connsiteY437" fmla="*/ 8611 h 10000"/>
                  <a:gd name="connsiteX438" fmla="*/ 3227 w 10000"/>
                  <a:gd name="connsiteY438" fmla="*/ 8620 h 10000"/>
                  <a:gd name="connsiteX439" fmla="*/ 3238 w 10000"/>
                  <a:gd name="connsiteY439" fmla="*/ 8617 h 10000"/>
                  <a:gd name="connsiteX440" fmla="*/ 3247 w 10000"/>
                  <a:gd name="connsiteY440" fmla="*/ 8601 h 10000"/>
                  <a:gd name="connsiteX441" fmla="*/ 3269 w 10000"/>
                  <a:gd name="connsiteY441" fmla="*/ 8611 h 10000"/>
                  <a:gd name="connsiteX442" fmla="*/ 3277 w 10000"/>
                  <a:gd name="connsiteY442" fmla="*/ 8617 h 10000"/>
                  <a:gd name="connsiteX443" fmla="*/ 3285 w 10000"/>
                  <a:gd name="connsiteY443" fmla="*/ 8611 h 10000"/>
                  <a:gd name="connsiteX444" fmla="*/ 3307 w 10000"/>
                  <a:gd name="connsiteY444" fmla="*/ 8611 h 10000"/>
                  <a:gd name="connsiteX445" fmla="*/ 3319 w 10000"/>
                  <a:gd name="connsiteY445" fmla="*/ 8617 h 10000"/>
                  <a:gd name="connsiteX446" fmla="*/ 3324 w 10000"/>
                  <a:gd name="connsiteY446" fmla="*/ 8617 h 10000"/>
                  <a:gd name="connsiteX447" fmla="*/ 3327 w 10000"/>
                  <a:gd name="connsiteY447" fmla="*/ 8620 h 10000"/>
                  <a:gd name="connsiteX448" fmla="*/ 3341 w 10000"/>
                  <a:gd name="connsiteY448" fmla="*/ 8620 h 10000"/>
                  <a:gd name="connsiteX449" fmla="*/ 3357 w 10000"/>
                  <a:gd name="connsiteY449" fmla="*/ 8620 h 10000"/>
                  <a:gd name="connsiteX450" fmla="*/ 3374 w 10000"/>
                  <a:gd name="connsiteY450" fmla="*/ 8620 h 10000"/>
                  <a:gd name="connsiteX451" fmla="*/ 3382 w 10000"/>
                  <a:gd name="connsiteY451" fmla="*/ 8620 h 10000"/>
                  <a:gd name="connsiteX452" fmla="*/ 3399 w 10000"/>
                  <a:gd name="connsiteY452" fmla="*/ 8611 h 10000"/>
                  <a:gd name="connsiteX453" fmla="*/ 3413 w 10000"/>
                  <a:gd name="connsiteY453" fmla="*/ 8601 h 10000"/>
                  <a:gd name="connsiteX454" fmla="*/ 3421 w 10000"/>
                  <a:gd name="connsiteY454" fmla="*/ 8588 h 10000"/>
                  <a:gd name="connsiteX455" fmla="*/ 3421 w 10000"/>
                  <a:gd name="connsiteY455" fmla="*/ 8572 h 10000"/>
                  <a:gd name="connsiteX456" fmla="*/ 3421 w 10000"/>
                  <a:gd name="connsiteY456" fmla="*/ 8552 h 10000"/>
                  <a:gd name="connsiteX457" fmla="*/ 3424 w 10000"/>
                  <a:gd name="connsiteY457" fmla="*/ 8533 h 10000"/>
                  <a:gd name="connsiteX458" fmla="*/ 3432 w 10000"/>
                  <a:gd name="connsiteY458" fmla="*/ 8523 h 10000"/>
                  <a:gd name="connsiteX459" fmla="*/ 3446 w 10000"/>
                  <a:gd name="connsiteY459" fmla="*/ 8523 h 10000"/>
                  <a:gd name="connsiteX460" fmla="*/ 3457 w 10000"/>
                  <a:gd name="connsiteY460" fmla="*/ 8523 h 10000"/>
                  <a:gd name="connsiteX461" fmla="*/ 3476 w 10000"/>
                  <a:gd name="connsiteY461" fmla="*/ 8533 h 10000"/>
                  <a:gd name="connsiteX462" fmla="*/ 3485 w 10000"/>
                  <a:gd name="connsiteY462" fmla="*/ 8536 h 10000"/>
                  <a:gd name="connsiteX463" fmla="*/ 3501 w 10000"/>
                  <a:gd name="connsiteY463" fmla="*/ 8527 h 10000"/>
                  <a:gd name="connsiteX464" fmla="*/ 3504 w 10000"/>
                  <a:gd name="connsiteY464" fmla="*/ 8514 h 10000"/>
                  <a:gd name="connsiteX465" fmla="*/ 3510 w 10000"/>
                  <a:gd name="connsiteY465" fmla="*/ 8497 h 10000"/>
                  <a:gd name="connsiteX466" fmla="*/ 3537 w 10000"/>
                  <a:gd name="connsiteY466" fmla="*/ 8484 h 10000"/>
                  <a:gd name="connsiteX467" fmla="*/ 3562 w 10000"/>
                  <a:gd name="connsiteY467" fmla="*/ 8488 h 10000"/>
                  <a:gd name="connsiteX468" fmla="*/ 3568 w 10000"/>
                  <a:gd name="connsiteY468" fmla="*/ 8484 h 10000"/>
                  <a:gd name="connsiteX469" fmla="*/ 3584 w 10000"/>
                  <a:gd name="connsiteY469" fmla="*/ 8494 h 10000"/>
                  <a:gd name="connsiteX470" fmla="*/ 3593 w 10000"/>
                  <a:gd name="connsiteY470" fmla="*/ 8507 h 10000"/>
                  <a:gd name="connsiteX471" fmla="*/ 3618 w 10000"/>
                  <a:gd name="connsiteY471" fmla="*/ 8497 h 10000"/>
                  <a:gd name="connsiteX472" fmla="*/ 3643 w 10000"/>
                  <a:gd name="connsiteY472" fmla="*/ 8475 h 10000"/>
                  <a:gd name="connsiteX473" fmla="*/ 3657 w 10000"/>
                  <a:gd name="connsiteY473" fmla="*/ 8478 h 10000"/>
                  <a:gd name="connsiteX474" fmla="*/ 3670 w 10000"/>
                  <a:gd name="connsiteY474" fmla="*/ 8475 h 10000"/>
                  <a:gd name="connsiteX475" fmla="*/ 3673 w 10000"/>
                  <a:gd name="connsiteY475" fmla="*/ 8468 h 10000"/>
                  <a:gd name="connsiteX476" fmla="*/ 3681 w 10000"/>
                  <a:gd name="connsiteY476" fmla="*/ 8468 h 10000"/>
                  <a:gd name="connsiteX477" fmla="*/ 3698 w 10000"/>
                  <a:gd name="connsiteY477" fmla="*/ 8478 h 10000"/>
                  <a:gd name="connsiteX478" fmla="*/ 3720 w 10000"/>
                  <a:gd name="connsiteY478" fmla="*/ 8497 h 10000"/>
                  <a:gd name="connsiteX479" fmla="*/ 3715 w 10000"/>
                  <a:gd name="connsiteY479" fmla="*/ 8504 h 10000"/>
                  <a:gd name="connsiteX480" fmla="*/ 3729 w 10000"/>
                  <a:gd name="connsiteY480" fmla="*/ 8514 h 10000"/>
                  <a:gd name="connsiteX481" fmla="*/ 3729 w 10000"/>
                  <a:gd name="connsiteY481" fmla="*/ 8517 h 10000"/>
                  <a:gd name="connsiteX482" fmla="*/ 3740 w 10000"/>
                  <a:gd name="connsiteY482" fmla="*/ 8527 h 10000"/>
                  <a:gd name="connsiteX483" fmla="*/ 3759 w 10000"/>
                  <a:gd name="connsiteY483" fmla="*/ 8517 h 10000"/>
                  <a:gd name="connsiteX484" fmla="*/ 3762 w 10000"/>
                  <a:gd name="connsiteY484" fmla="*/ 8504 h 10000"/>
                  <a:gd name="connsiteX485" fmla="*/ 3770 w 10000"/>
                  <a:gd name="connsiteY485" fmla="*/ 8488 h 10000"/>
                  <a:gd name="connsiteX486" fmla="*/ 3778 w 10000"/>
                  <a:gd name="connsiteY486" fmla="*/ 8484 h 10000"/>
                  <a:gd name="connsiteX487" fmla="*/ 3792 w 10000"/>
                  <a:gd name="connsiteY487" fmla="*/ 8475 h 10000"/>
                  <a:gd name="connsiteX488" fmla="*/ 3803 w 10000"/>
                  <a:gd name="connsiteY488" fmla="*/ 8478 h 10000"/>
                  <a:gd name="connsiteX489" fmla="*/ 3809 w 10000"/>
                  <a:gd name="connsiteY489" fmla="*/ 8475 h 10000"/>
                  <a:gd name="connsiteX490" fmla="*/ 3825 w 10000"/>
                  <a:gd name="connsiteY490" fmla="*/ 8465 h 10000"/>
                  <a:gd name="connsiteX491" fmla="*/ 3834 w 10000"/>
                  <a:gd name="connsiteY491" fmla="*/ 8468 h 10000"/>
                  <a:gd name="connsiteX492" fmla="*/ 3842 w 10000"/>
                  <a:gd name="connsiteY492" fmla="*/ 8478 h 10000"/>
                  <a:gd name="connsiteX493" fmla="*/ 3850 w 10000"/>
                  <a:gd name="connsiteY493" fmla="*/ 8478 h 10000"/>
                  <a:gd name="connsiteX494" fmla="*/ 3859 w 10000"/>
                  <a:gd name="connsiteY494" fmla="*/ 8484 h 10000"/>
                  <a:gd name="connsiteX495" fmla="*/ 3873 w 10000"/>
                  <a:gd name="connsiteY495" fmla="*/ 8494 h 10000"/>
                  <a:gd name="connsiteX496" fmla="*/ 3875 w 10000"/>
                  <a:gd name="connsiteY496" fmla="*/ 8507 h 10000"/>
                  <a:gd name="connsiteX497" fmla="*/ 3881 w 10000"/>
                  <a:gd name="connsiteY497" fmla="*/ 8527 h 10000"/>
                  <a:gd name="connsiteX498" fmla="*/ 3875 w 10000"/>
                  <a:gd name="connsiteY498" fmla="*/ 8546 h 10000"/>
                  <a:gd name="connsiteX499" fmla="*/ 3892 w 10000"/>
                  <a:gd name="connsiteY499" fmla="*/ 8546 h 10000"/>
                  <a:gd name="connsiteX500" fmla="*/ 3900 w 10000"/>
                  <a:gd name="connsiteY500" fmla="*/ 8543 h 10000"/>
                  <a:gd name="connsiteX501" fmla="*/ 3906 w 10000"/>
                  <a:gd name="connsiteY501" fmla="*/ 8543 h 10000"/>
                  <a:gd name="connsiteX502" fmla="*/ 3922 w 10000"/>
                  <a:gd name="connsiteY502" fmla="*/ 8552 h 10000"/>
                  <a:gd name="connsiteX503" fmla="*/ 3939 w 10000"/>
                  <a:gd name="connsiteY503" fmla="*/ 8559 h 10000"/>
                  <a:gd name="connsiteX504" fmla="*/ 3953 w 10000"/>
                  <a:gd name="connsiteY504" fmla="*/ 8572 h 10000"/>
                  <a:gd name="connsiteX505" fmla="*/ 3956 w 10000"/>
                  <a:gd name="connsiteY505" fmla="*/ 8588 h 10000"/>
                  <a:gd name="connsiteX506" fmla="*/ 3956 w 10000"/>
                  <a:gd name="connsiteY506" fmla="*/ 8608 h 10000"/>
                  <a:gd name="connsiteX507" fmla="*/ 3972 w 10000"/>
                  <a:gd name="connsiteY507" fmla="*/ 8608 h 10000"/>
                  <a:gd name="connsiteX508" fmla="*/ 3986 w 10000"/>
                  <a:gd name="connsiteY508" fmla="*/ 8608 h 10000"/>
                  <a:gd name="connsiteX509" fmla="*/ 3997 w 10000"/>
                  <a:gd name="connsiteY509" fmla="*/ 8608 h 10000"/>
                  <a:gd name="connsiteX510" fmla="*/ 4006 w 10000"/>
                  <a:gd name="connsiteY510" fmla="*/ 8608 h 10000"/>
                  <a:gd name="connsiteX511" fmla="*/ 4006 w 10000"/>
                  <a:gd name="connsiteY511" fmla="*/ 8611 h 10000"/>
                  <a:gd name="connsiteX512" fmla="*/ 4011 w 10000"/>
                  <a:gd name="connsiteY512" fmla="*/ 8611 h 10000"/>
                  <a:gd name="connsiteX513" fmla="*/ 4022 w 10000"/>
                  <a:gd name="connsiteY513" fmla="*/ 8620 h 10000"/>
                  <a:gd name="connsiteX514" fmla="*/ 4042 w 10000"/>
                  <a:gd name="connsiteY514" fmla="*/ 8620 h 10000"/>
                  <a:gd name="connsiteX515" fmla="*/ 4050 w 10000"/>
                  <a:gd name="connsiteY515" fmla="*/ 8617 h 10000"/>
                  <a:gd name="connsiteX516" fmla="*/ 4069 w 10000"/>
                  <a:gd name="connsiteY516" fmla="*/ 8620 h 10000"/>
                  <a:gd name="connsiteX517" fmla="*/ 4086 w 10000"/>
                  <a:gd name="connsiteY517" fmla="*/ 8630 h 10000"/>
                  <a:gd name="connsiteX518" fmla="*/ 4108 w 10000"/>
                  <a:gd name="connsiteY518" fmla="*/ 8627 h 10000"/>
                  <a:gd name="connsiteX519" fmla="*/ 4125 w 10000"/>
                  <a:gd name="connsiteY519" fmla="*/ 8620 h 10000"/>
                  <a:gd name="connsiteX520" fmla="*/ 4133 w 10000"/>
                  <a:gd name="connsiteY520" fmla="*/ 8611 h 10000"/>
                  <a:gd name="connsiteX521" fmla="*/ 4139 w 10000"/>
                  <a:gd name="connsiteY521" fmla="*/ 8608 h 10000"/>
                  <a:gd name="connsiteX522" fmla="*/ 4147 w 10000"/>
                  <a:gd name="connsiteY522" fmla="*/ 8601 h 10000"/>
                  <a:gd name="connsiteX523" fmla="*/ 4155 w 10000"/>
                  <a:gd name="connsiteY523" fmla="*/ 8591 h 10000"/>
                  <a:gd name="connsiteX524" fmla="*/ 4166 w 10000"/>
                  <a:gd name="connsiteY524" fmla="*/ 8582 h 10000"/>
                  <a:gd name="connsiteX525" fmla="*/ 4183 w 10000"/>
                  <a:gd name="connsiteY525" fmla="*/ 8569 h 10000"/>
                  <a:gd name="connsiteX526" fmla="*/ 4191 w 10000"/>
                  <a:gd name="connsiteY526" fmla="*/ 8562 h 10000"/>
                  <a:gd name="connsiteX527" fmla="*/ 4208 w 10000"/>
                  <a:gd name="connsiteY527" fmla="*/ 8552 h 10000"/>
                  <a:gd name="connsiteX528" fmla="*/ 4230 w 10000"/>
                  <a:gd name="connsiteY528" fmla="*/ 8552 h 10000"/>
                  <a:gd name="connsiteX529" fmla="*/ 4238 w 10000"/>
                  <a:gd name="connsiteY529" fmla="*/ 8559 h 10000"/>
                  <a:gd name="connsiteX530" fmla="*/ 4247 w 10000"/>
                  <a:gd name="connsiteY530" fmla="*/ 8572 h 10000"/>
                  <a:gd name="connsiteX531" fmla="*/ 4252 w 10000"/>
                  <a:gd name="connsiteY531" fmla="*/ 8578 h 10000"/>
                  <a:gd name="connsiteX532" fmla="*/ 4263 w 10000"/>
                  <a:gd name="connsiteY532" fmla="*/ 8582 h 10000"/>
                  <a:gd name="connsiteX533" fmla="*/ 4277 w 10000"/>
                  <a:gd name="connsiteY533" fmla="*/ 8572 h 10000"/>
                  <a:gd name="connsiteX534" fmla="*/ 4294 w 10000"/>
                  <a:gd name="connsiteY534" fmla="*/ 8559 h 10000"/>
                  <a:gd name="connsiteX535" fmla="*/ 4302 w 10000"/>
                  <a:gd name="connsiteY535" fmla="*/ 8546 h 10000"/>
                  <a:gd name="connsiteX536" fmla="*/ 4310 w 10000"/>
                  <a:gd name="connsiteY536" fmla="*/ 8543 h 10000"/>
                  <a:gd name="connsiteX537" fmla="*/ 4313 w 10000"/>
                  <a:gd name="connsiteY537" fmla="*/ 8543 h 10000"/>
                  <a:gd name="connsiteX538" fmla="*/ 4332 w 10000"/>
                  <a:gd name="connsiteY538" fmla="*/ 8546 h 10000"/>
                  <a:gd name="connsiteX539" fmla="*/ 4335 w 10000"/>
                  <a:gd name="connsiteY539" fmla="*/ 8559 h 10000"/>
                  <a:gd name="connsiteX540" fmla="*/ 4349 w 10000"/>
                  <a:gd name="connsiteY540" fmla="*/ 8588 h 10000"/>
                  <a:gd name="connsiteX541" fmla="*/ 4360 w 10000"/>
                  <a:gd name="connsiteY541" fmla="*/ 8591 h 10000"/>
                  <a:gd name="connsiteX542" fmla="*/ 4366 w 10000"/>
                  <a:gd name="connsiteY542" fmla="*/ 8591 h 10000"/>
                  <a:gd name="connsiteX543" fmla="*/ 4382 w 10000"/>
                  <a:gd name="connsiteY543" fmla="*/ 8598 h 10000"/>
                  <a:gd name="connsiteX544" fmla="*/ 4385 w 10000"/>
                  <a:gd name="connsiteY544" fmla="*/ 8598 h 10000"/>
                  <a:gd name="connsiteX545" fmla="*/ 4402 w 10000"/>
                  <a:gd name="connsiteY545" fmla="*/ 8598 h 10000"/>
                  <a:gd name="connsiteX546" fmla="*/ 4421 w 10000"/>
                  <a:gd name="connsiteY546" fmla="*/ 8591 h 10000"/>
                  <a:gd name="connsiteX547" fmla="*/ 4440 w 10000"/>
                  <a:gd name="connsiteY547" fmla="*/ 8591 h 10000"/>
                  <a:gd name="connsiteX548" fmla="*/ 4449 w 10000"/>
                  <a:gd name="connsiteY548" fmla="*/ 8598 h 10000"/>
                  <a:gd name="connsiteX549" fmla="*/ 4454 w 10000"/>
                  <a:gd name="connsiteY549" fmla="*/ 8617 h 10000"/>
                  <a:gd name="connsiteX550" fmla="*/ 4463 w 10000"/>
                  <a:gd name="connsiteY550" fmla="*/ 8608 h 10000"/>
                  <a:gd name="connsiteX551" fmla="*/ 4474 w 10000"/>
                  <a:gd name="connsiteY551" fmla="*/ 8608 h 10000"/>
                  <a:gd name="connsiteX552" fmla="*/ 4490 w 10000"/>
                  <a:gd name="connsiteY552" fmla="*/ 8617 h 10000"/>
                  <a:gd name="connsiteX553" fmla="*/ 4504 w 10000"/>
                  <a:gd name="connsiteY553" fmla="*/ 8617 h 10000"/>
                  <a:gd name="connsiteX554" fmla="*/ 4518 w 10000"/>
                  <a:gd name="connsiteY554" fmla="*/ 8617 h 10000"/>
                  <a:gd name="connsiteX555" fmla="*/ 4535 w 10000"/>
                  <a:gd name="connsiteY555" fmla="*/ 8611 h 10000"/>
                  <a:gd name="connsiteX556" fmla="*/ 4546 w 10000"/>
                  <a:gd name="connsiteY556" fmla="*/ 8611 h 10000"/>
                  <a:gd name="connsiteX557" fmla="*/ 4562 w 10000"/>
                  <a:gd name="connsiteY557" fmla="*/ 8611 h 10000"/>
                  <a:gd name="connsiteX558" fmla="*/ 4571 w 10000"/>
                  <a:gd name="connsiteY558" fmla="*/ 8611 h 10000"/>
                  <a:gd name="connsiteX559" fmla="*/ 4579 w 10000"/>
                  <a:gd name="connsiteY559" fmla="*/ 8608 h 10000"/>
                  <a:gd name="connsiteX560" fmla="*/ 4584 w 10000"/>
                  <a:gd name="connsiteY560" fmla="*/ 8608 h 10000"/>
                  <a:gd name="connsiteX561" fmla="*/ 4601 w 10000"/>
                  <a:gd name="connsiteY561" fmla="*/ 8617 h 10000"/>
                  <a:gd name="connsiteX562" fmla="*/ 4609 w 10000"/>
                  <a:gd name="connsiteY562" fmla="*/ 8627 h 10000"/>
                  <a:gd name="connsiteX563" fmla="*/ 4618 w 10000"/>
                  <a:gd name="connsiteY563" fmla="*/ 8637 h 10000"/>
                  <a:gd name="connsiteX564" fmla="*/ 4618 w 10000"/>
                  <a:gd name="connsiteY564" fmla="*/ 8646 h 10000"/>
                  <a:gd name="connsiteX565" fmla="*/ 4634 w 10000"/>
                  <a:gd name="connsiteY565" fmla="*/ 8656 h 10000"/>
                  <a:gd name="connsiteX566" fmla="*/ 4640 w 10000"/>
                  <a:gd name="connsiteY566" fmla="*/ 8659 h 10000"/>
                  <a:gd name="connsiteX567" fmla="*/ 4651 w 10000"/>
                  <a:gd name="connsiteY567" fmla="*/ 8666 h 10000"/>
                  <a:gd name="connsiteX568" fmla="*/ 4657 w 10000"/>
                  <a:gd name="connsiteY568" fmla="*/ 8659 h 10000"/>
                  <a:gd name="connsiteX569" fmla="*/ 4668 w 10000"/>
                  <a:gd name="connsiteY569" fmla="*/ 8650 h 10000"/>
                  <a:gd name="connsiteX570" fmla="*/ 4676 w 10000"/>
                  <a:gd name="connsiteY570" fmla="*/ 8650 h 10000"/>
                  <a:gd name="connsiteX571" fmla="*/ 4690 w 10000"/>
                  <a:gd name="connsiteY571" fmla="*/ 8650 h 10000"/>
                  <a:gd name="connsiteX572" fmla="*/ 4698 w 10000"/>
                  <a:gd name="connsiteY572" fmla="*/ 8650 h 10000"/>
                  <a:gd name="connsiteX573" fmla="*/ 4704 w 10000"/>
                  <a:gd name="connsiteY573" fmla="*/ 8650 h 10000"/>
                  <a:gd name="connsiteX574" fmla="*/ 4706 w 10000"/>
                  <a:gd name="connsiteY574" fmla="*/ 8659 h 10000"/>
                  <a:gd name="connsiteX575" fmla="*/ 4706 w 10000"/>
                  <a:gd name="connsiteY575" fmla="*/ 8666 h 10000"/>
                  <a:gd name="connsiteX576" fmla="*/ 4723 w 10000"/>
                  <a:gd name="connsiteY576" fmla="*/ 8682 h 10000"/>
                  <a:gd name="connsiteX577" fmla="*/ 4737 w 10000"/>
                  <a:gd name="connsiteY577" fmla="*/ 8682 h 10000"/>
                  <a:gd name="connsiteX578" fmla="*/ 4745 w 10000"/>
                  <a:gd name="connsiteY578" fmla="*/ 8676 h 10000"/>
                  <a:gd name="connsiteX579" fmla="*/ 4756 w 10000"/>
                  <a:gd name="connsiteY579" fmla="*/ 8666 h 10000"/>
                  <a:gd name="connsiteX580" fmla="*/ 4765 w 10000"/>
                  <a:gd name="connsiteY580" fmla="*/ 8666 h 10000"/>
                  <a:gd name="connsiteX581" fmla="*/ 4765 w 10000"/>
                  <a:gd name="connsiteY581" fmla="*/ 8682 h 10000"/>
                  <a:gd name="connsiteX582" fmla="*/ 4770 w 10000"/>
                  <a:gd name="connsiteY582" fmla="*/ 8701 h 10000"/>
                  <a:gd name="connsiteX583" fmla="*/ 4778 w 10000"/>
                  <a:gd name="connsiteY583" fmla="*/ 8705 h 10000"/>
                  <a:gd name="connsiteX584" fmla="*/ 4795 w 10000"/>
                  <a:gd name="connsiteY584" fmla="*/ 8714 h 10000"/>
                  <a:gd name="connsiteX585" fmla="*/ 4812 w 10000"/>
                  <a:gd name="connsiteY585" fmla="*/ 8714 h 10000"/>
                  <a:gd name="connsiteX586" fmla="*/ 4825 w 10000"/>
                  <a:gd name="connsiteY586" fmla="*/ 8705 h 10000"/>
                  <a:gd name="connsiteX587" fmla="*/ 4825 w 10000"/>
                  <a:gd name="connsiteY587" fmla="*/ 8701 h 10000"/>
                  <a:gd name="connsiteX588" fmla="*/ 4828 w 10000"/>
                  <a:gd name="connsiteY588" fmla="*/ 8701 h 10000"/>
                  <a:gd name="connsiteX589" fmla="*/ 4837 w 10000"/>
                  <a:gd name="connsiteY589" fmla="*/ 8692 h 10000"/>
                  <a:gd name="connsiteX590" fmla="*/ 4842 w 10000"/>
                  <a:gd name="connsiteY590" fmla="*/ 8685 h 10000"/>
                  <a:gd name="connsiteX591" fmla="*/ 4859 w 10000"/>
                  <a:gd name="connsiteY591" fmla="*/ 8692 h 10000"/>
                  <a:gd name="connsiteX592" fmla="*/ 4870 w 10000"/>
                  <a:gd name="connsiteY592" fmla="*/ 8701 h 10000"/>
                  <a:gd name="connsiteX593" fmla="*/ 4878 w 10000"/>
                  <a:gd name="connsiteY593" fmla="*/ 8714 h 10000"/>
                  <a:gd name="connsiteX594" fmla="*/ 4892 w 10000"/>
                  <a:gd name="connsiteY594" fmla="*/ 8724 h 10000"/>
                  <a:gd name="connsiteX595" fmla="*/ 4900 w 10000"/>
                  <a:gd name="connsiteY595" fmla="*/ 8724 h 10000"/>
                  <a:gd name="connsiteX596" fmla="*/ 4906 w 10000"/>
                  <a:gd name="connsiteY596" fmla="*/ 8705 h 10000"/>
                  <a:gd name="connsiteX597" fmla="*/ 4925 w 10000"/>
                  <a:gd name="connsiteY597" fmla="*/ 8724 h 10000"/>
                  <a:gd name="connsiteX598" fmla="*/ 4939 w 10000"/>
                  <a:gd name="connsiteY598" fmla="*/ 8701 h 10000"/>
                  <a:gd name="connsiteX599" fmla="*/ 4950 w 10000"/>
                  <a:gd name="connsiteY599" fmla="*/ 8695 h 10000"/>
                  <a:gd name="connsiteX600" fmla="*/ 4956 w 10000"/>
                  <a:gd name="connsiteY600" fmla="*/ 8692 h 10000"/>
                  <a:gd name="connsiteX601" fmla="*/ 4986 w 10000"/>
                  <a:gd name="connsiteY601" fmla="*/ 8705 h 10000"/>
                  <a:gd name="connsiteX602" fmla="*/ 5003 w 10000"/>
                  <a:gd name="connsiteY602" fmla="*/ 8701 h 10000"/>
                  <a:gd name="connsiteX603" fmla="*/ 5011 w 10000"/>
                  <a:gd name="connsiteY603" fmla="*/ 8692 h 10000"/>
                  <a:gd name="connsiteX604" fmla="*/ 5028 w 10000"/>
                  <a:gd name="connsiteY604" fmla="*/ 8682 h 10000"/>
                  <a:gd name="connsiteX605" fmla="*/ 5030 w 10000"/>
                  <a:gd name="connsiteY605" fmla="*/ 8659 h 10000"/>
                  <a:gd name="connsiteX606" fmla="*/ 5039 w 10000"/>
                  <a:gd name="connsiteY606" fmla="*/ 8656 h 10000"/>
                  <a:gd name="connsiteX607" fmla="*/ 5053 w 10000"/>
                  <a:gd name="connsiteY607" fmla="*/ 8669 h 10000"/>
                  <a:gd name="connsiteX608" fmla="*/ 5061 w 10000"/>
                  <a:gd name="connsiteY608" fmla="*/ 8669 h 10000"/>
                  <a:gd name="connsiteX609" fmla="*/ 5061 w 10000"/>
                  <a:gd name="connsiteY609" fmla="*/ 8676 h 10000"/>
                  <a:gd name="connsiteX610" fmla="*/ 5069 w 10000"/>
                  <a:gd name="connsiteY610" fmla="*/ 8669 h 10000"/>
                  <a:gd name="connsiteX611" fmla="*/ 5083 w 10000"/>
                  <a:gd name="connsiteY611" fmla="*/ 8669 h 10000"/>
                  <a:gd name="connsiteX612" fmla="*/ 5100 w 10000"/>
                  <a:gd name="connsiteY612" fmla="*/ 8669 h 10000"/>
                  <a:gd name="connsiteX613" fmla="*/ 5119 w 10000"/>
                  <a:gd name="connsiteY613" fmla="*/ 8682 h 10000"/>
                  <a:gd name="connsiteX614" fmla="*/ 5136 w 10000"/>
                  <a:gd name="connsiteY614" fmla="*/ 8692 h 10000"/>
                  <a:gd name="connsiteX615" fmla="*/ 5161 w 10000"/>
                  <a:gd name="connsiteY615" fmla="*/ 8701 h 10000"/>
                  <a:gd name="connsiteX616" fmla="*/ 5183 w 10000"/>
                  <a:gd name="connsiteY616" fmla="*/ 8701 h 10000"/>
                  <a:gd name="connsiteX617" fmla="*/ 5199 w 10000"/>
                  <a:gd name="connsiteY617" fmla="*/ 8701 h 10000"/>
                  <a:gd name="connsiteX618" fmla="*/ 5213 w 10000"/>
                  <a:gd name="connsiteY618" fmla="*/ 8705 h 10000"/>
                  <a:gd name="connsiteX619" fmla="*/ 5224 w 10000"/>
                  <a:gd name="connsiteY619" fmla="*/ 8701 h 10000"/>
                  <a:gd name="connsiteX620" fmla="*/ 5230 w 10000"/>
                  <a:gd name="connsiteY620" fmla="*/ 8701 h 10000"/>
                  <a:gd name="connsiteX621" fmla="*/ 5241 w 10000"/>
                  <a:gd name="connsiteY621" fmla="*/ 8676 h 10000"/>
                  <a:gd name="connsiteX622" fmla="*/ 5247 w 10000"/>
                  <a:gd name="connsiteY622" fmla="*/ 8666 h 10000"/>
                  <a:gd name="connsiteX623" fmla="*/ 5249 w 10000"/>
                  <a:gd name="connsiteY623" fmla="*/ 8646 h 10000"/>
                  <a:gd name="connsiteX624" fmla="*/ 5249 w 10000"/>
                  <a:gd name="connsiteY624" fmla="*/ 8650 h 10000"/>
                  <a:gd name="connsiteX625" fmla="*/ 5255 w 10000"/>
                  <a:gd name="connsiteY625" fmla="*/ 8646 h 10000"/>
                  <a:gd name="connsiteX626" fmla="*/ 5271 w 10000"/>
                  <a:gd name="connsiteY626" fmla="*/ 8650 h 10000"/>
                  <a:gd name="connsiteX627" fmla="*/ 5288 w 10000"/>
                  <a:gd name="connsiteY627" fmla="*/ 8666 h 10000"/>
                  <a:gd name="connsiteX628" fmla="*/ 5296 w 10000"/>
                  <a:gd name="connsiteY628" fmla="*/ 8666 h 10000"/>
                  <a:gd name="connsiteX629" fmla="*/ 5310 w 10000"/>
                  <a:gd name="connsiteY629" fmla="*/ 8656 h 10000"/>
                  <a:gd name="connsiteX630" fmla="*/ 5321 w 10000"/>
                  <a:gd name="connsiteY630" fmla="*/ 8650 h 10000"/>
                  <a:gd name="connsiteX631" fmla="*/ 5338 w 10000"/>
                  <a:gd name="connsiteY631" fmla="*/ 8650 h 10000"/>
                  <a:gd name="connsiteX632" fmla="*/ 5360 w 10000"/>
                  <a:gd name="connsiteY632" fmla="*/ 8640 h 10000"/>
                  <a:gd name="connsiteX633" fmla="*/ 5366 w 10000"/>
                  <a:gd name="connsiteY633" fmla="*/ 8637 h 10000"/>
                  <a:gd name="connsiteX634" fmla="*/ 5368 w 10000"/>
                  <a:gd name="connsiteY634" fmla="*/ 8637 h 10000"/>
                  <a:gd name="connsiteX635" fmla="*/ 5382 w 10000"/>
                  <a:gd name="connsiteY635" fmla="*/ 8630 h 10000"/>
                  <a:gd name="connsiteX636" fmla="*/ 5391 w 10000"/>
                  <a:gd name="connsiteY636" fmla="*/ 8630 h 10000"/>
                  <a:gd name="connsiteX637" fmla="*/ 5402 w 10000"/>
                  <a:gd name="connsiteY637" fmla="*/ 8637 h 10000"/>
                  <a:gd name="connsiteX638" fmla="*/ 5418 w 10000"/>
                  <a:gd name="connsiteY638" fmla="*/ 8656 h 10000"/>
                  <a:gd name="connsiteX639" fmla="*/ 5432 w 10000"/>
                  <a:gd name="connsiteY639" fmla="*/ 8666 h 10000"/>
                  <a:gd name="connsiteX640" fmla="*/ 5443 w 10000"/>
                  <a:gd name="connsiteY640" fmla="*/ 8682 h 10000"/>
                  <a:gd name="connsiteX641" fmla="*/ 5457 w 10000"/>
                  <a:gd name="connsiteY641" fmla="*/ 8692 h 10000"/>
                  <a:gd name="connsiteX642" fmla="*/ 5471 w 10000"/>
                  <a:gd name="connsiteY642" fmla="*/ 8705 h 10000"/>
                  <a:gd name="connsiteX643" fmla="*/ 5488 w 10000"/>
                  <a:gd name="connsiteY643" fmla="*/ 8711 h 10000"/>
                  <a:gd name="connsiteX644" fmla="*/ 5490 w 10000"/>
                  <a:gd name="connsiteY644" fmla="*/ 8721 h 10000"/>
                  <a:gd name="connsiteX645" fmla="*/ 5512 w 10000"/>
                  <a:gd name="connsiteY645" fmla="*/ 8724 h 10000"/>
                  <a:gd name="connsiteX646" fmla="*/ 5521 w 10000"/>
                  <a:gd name="connsiteY646" fmla="*/ 8714 h 10000"/>
                  <a:gd name="connsiteX647" fmla="*/ 5524 w 10000"/>
                  <a:gd name="connsiteY647" fmla="*/ 8714 h 10000"/>
                  <a:gd name="connsiteX648" fmla="*/ 5532 w 10000"/>
                  <a:gd name="connsiteY648" fmla="*/ 8721 h 10000"/>
                  <a:gd name="connsiteX649" fmla="*/ 5540 w 10000"/>
                  <a:gd name="connsiteY649" fmla="*/ 8724 h 10000"/>
                  <a:gd name="connsiteX650" fmla="*/ 5562 w 10000"/>
                  <a:gd name="connsiteY650" fmla="*/ 8750 h 10000"/>
                  <a:gd name="connsiteX651" fmla="*/ 5562 w 10000"/>
                  <a:gd name="connsiteY651" fmla="*/ 8760 h 10000"/>
                  <a:gd name="connsiteX652" fmla="*/ 5571 w 10000"/>
                  <a:gd name="connsiteY652" fmla="*/ 8782 h 10000"/>
                  <a:gd name="connsiteX653" fmla="*/ 5579 w 10000"/>
                  <a:gd name="connsiteY653" fmla="*/ 8789 h 10000"/>
                  <a:gd name="connsiteX654" fmla="*/ 5593 w 10000"/>
                  <a:gd name="connsiteY654" fmla="*/ 8789 h 10000"/>
                  <a:gd name="connsiteX655" fmla="*/ 5596 w 10000"/>
                  <a:gd name="connsiteY655" fmla="*/ 8789 h 10000"/>
                  <a:gd name="connsiteX656" fmla="*/ 5626 w 10000"/>
                  <a:gd name="connsiteY656" fmla="*/ 8782 h 10000"/>
                  <a:gd name="connsiteX657" fmla="*/ 5629 w 10000"/>
                  <a:gd name="connsiteY657" fmla="*/ 8782 h 10000"/>
                  <a:gd name="connsiteX658" fmla="*/ 5637 w 10000"/>
                  <a:gd name="connsiteY658" fmla="*/ 8779 h 10000"/>
                  <a:gd name="connsiteX659" fmla="*/ 5648 w 10000"/>
                  <a:gd name="connsiteY659" fmla="*/ 8789 h 10000"/>
                  <a:gd name="connsiteX660" fmla="*/ 5665 w 10000"/>
                  <a:gd name="connsiteY660" fmla="*/ 8795 h 10000"/>
                  <a:gd name="connsiteX661" fmla="*/ 5676 w 10000"/>
                  <a:gd name="connsiteY661" fmla="*/ 8789 h 10000"/>
                  <a:gd name="connsiteX662" fmla="*/ 5684 w 10000"/>
                  <a:gd name="connsiteY662" fmla="*/ 8782 h 10000"/>
                  <a:gd name="connsiteX663" fmla="*/ 5693 w 10000"/>
                  <a:gd name="connsiteY663" fmla="*/ 8789 h 10000"/>
                  <a:gd name="connsiteX664" fmla="*/ 5715 w 10000"/>
                  <a:gd name="connsiteY664" fmla="*/ 8808 h 10000"/>
                  <a:gd name="connsiteX665" fmla="*/ 5731 w 10000"/>
                  <a:gd name="connsiteY665" fmla="*/ 8808 h 10000"/>
                  <a:gd name="connsiteX666" fmla="*/ 5740 w 10000"/>
                  <a:gd name="connsiteY666" fmla="*/ 8808 h 10000"/>
                  <a:gd name="connsiteX667" fmla="*/ 5765 w 10000"/>
                  <a:gd name="connsiteY667" fmla="*/ 8818 h 10000"/>
                  <a:gd name="connsiteX668" fmla="*/ 5781 w 10000"/>
                  <a:gd name="connsiteY668" fmla="*/ 8824 h 10000"/>
                  <a:gd name="connsiteX669" fmla="*/ 5798 w 10000"/>
                  <a:gd name="connsiteY669" fmla="*/ 8834 h 10000"/>
                  <a:gd name="connsiteX670" fmla="*/ 5814 w 10000"/>
                  <a:gd name="connsiteY670" fmla="*/ 8837 h 10000"/>
                  <a:gd name="connsiteX671" fmla="*/ 5831 w 10000"/>
                  <a:gd name="connsiteY671" fmla="*/ 8844 h 10000"/>
                  <a:gd name="connsiteX672" fmla="*/ 5842 w 10000"/>
                  <a:gd name="connsiteY672" fmla="*/ 8847 h 10000"/>
                  <a:gd name="connsiteX673" fmla="*/ 5859 w 10000"/>
                  <a:gd name="connsiteY673" fmla="*/ 8857 h 10000"/>
                  <a:gd name="connsiteX674" fmla="*/ 5870 w 10000"/>
                  <a:gd name="connsiteY674" fmla="*/ 8867 h 10000"/>
                  <a:gd name="connsiteX675" fmla="*/ 5878 w 10000"/>
                  <a:gd name="connsiteY675" fmla="*/ 8873 h 10000"/>
                  <a:gd name="connsiteX676" fmla="*/ 5895 w 10000"/>
                  <a:gd name="connsiteY676" fmla="*/ 8873 h 10000"/>
                  <a:gd name="connsiteX677" fmla="*/ 5911 w 10000"/>
                  <a:gd name="connsiteY677" fmla="*/ 8873 h 10000"/>
                  <a:gd name="connsiteX678" fmla="*/ 5931 w 10000"/>
                  <a:gd name="connsiteY678" fmla="*/ 8873 h 10000"/>
                  <a:gd name="connsiteX679" fmla="*/ 5950 w 10000"/>
                  <a:gd name="connsiteY679" fmla="*/ 8867 h 10000"/>
                  <a:gd name="connsiteX680" fmla="*/ 5967 w 10000"/>
                  <a:gd name="connsiteY680" fmla="*/ 8867 h 10000"/>
                  <a:gd name="connsiteX681" fmla="*/ 5975 w 10000"/>
                  <a:gd name="connsiteY681" fmla="*/ 8873 h 10000"/>
                  <a:gd name="connsiteX682" fmla="*/ 6000 w 10000"/>
                  <a:gd name="connsiteY682" fmla="*/ 8883 h 10000"/>
                  <a:gd name="connsiteX683" fmla="*/ 5997 w 10000"/>
                  <a:gd name="connsiteY683" fmla="*/ 8886 h 10000"/>
                  <a:gd name="connsiteX684" fmla="*/ 5997 w 10000"/>
                  <a:gd name="connsiteY684" fmla="*/ 8896 h 10000"/>
                  <a:gd name="connsiteX685" fmla="*/ 6014 w 10000"/>
                  <a:gd name="connsiteY685" fmla="*/ 8892 h 10000"/>
                  <a:gd name="connsiteX686" fmla="*/ 6028 w 10000"/>
                  <a:gd name="connsiteY686" fmla="*/ 8892 h 10000"/>
                  <a:gd name="connsiteX687" fmla="*/ 6053 w 10000"/>
                  <a:gd name="connsiteY687" fmla="*/ 8886 h 10000"/>
                  <a:gd name="connsiteX688" fmla="*/ 6072 w 10000"/>
                  <a:gd name="connsiteY688" fmla="*/ 8876 h 10000"/>
                  <a:gd name="connsiteX689" fmla="*/ 6089 w 10000"/>
                  <a:gd name="connsiteY689" fmla="*/ 8867 h 10000"/>
                  <a:gd name="connsiteX690" fmla="*/ 6111 w 10000"/>
                  <a:gd name="connsiteY690" fmla="*/ 8857 h 10000"/>
                  <a:gd name="connsiteX691" fmla="*/ 6127 w 10000"/>
                  <a:gd name="connsiteY691" fmla="*/ 8847 h 10000"/>
                  <a:gd name="connsiteX692" fmla="*/ 6152 w 10000"/>
                  <a:gd name="connsiteY692" fmla="*/ 8834 h 10000"/>
                  <a:gd name="connsiteX693" fmla="*/ 6183 w 10000"/>
                  <a:gd name="connsiteY693" fmla="*/ 8828 h 10000"/>
                  <a:gd name="connsiteX694" fmla="*/ 6175 w 10000"/>
                  <a:gd name="connsiteY694" fmla="*/ 8844 h 10000"/>
                  <a:gd name="connsiteX695" fmla="*/ 6169 w 10000"/>
                  <a:gd name="connsiteY695" fmla="*/ 8863 h 10000"/>
                  <a:gd name="connsiteX696" fmla="*/ 6158 w 10000"/>
                  <a:gd name="connsiteY696" fmla="*/ 8886 h 10000"/>
                  <a:gd name="connsiteX697" fmla="*/ 6152 w 10000"/>
                  <a:gd name="connsiteY697" fmla="*/ 8896 h 10000"/>
                  <a:gd name="connsiteX698" fmla="*/ 6150 w 10000"/>
                  <a:gd name="connsiteY698" fmla="*/ 8909 h 10000"/>
                  <a:gd name="connsiteX699" fmla="*/ 6152 w 10000"/>
                  <a:gd name="connsiteY699" fmla="*/ 8938 h 10000"/>
                  <a:gd name="connsiteX700" fmla="*/ 6158 w 10000"/>
                  <a:gd name="connsiteY700" fmla="*/ 8957 h 10000"/>
                  <a:gd name="connsiteX701" fmla="*/ 6161 w 10000"/>
                  <a:gd name="connsiteY701" fmla="*/ 8980 h 10000"/>
                  <a:gd name="connsiteX702" fmla="*/ 6166 w 10000"/>
                  <a:gd name="connsiteY702" fmla="*/ 8999 h 10000"/>
                  <a:gd name="connsiteX703" fmla="*/ 6175 w 10000"/>
                  <a:gd name="connsiteY703" fmla="*/ 9032 h 10000"/>
                  <a:gd name="connsiteX704" fmla="*/ 6183 w 10000"/>
                  <a:gd name="connsiteY704" fmla="*/ 9051 h 10000"/>
                  <a:gd name="connsiteX705" fmla="*/ 6191 w 10000"/>
                  <a:gd name="connsiteY705" fmla="*/ 9064 h 10000"/>
                  <a:gd name="connsiteX706" fmla="*/ 6194 w 10000"/>
                  <a:gd name="connsiteY706" fmla="*/ 9084 h 10000"/>
                  <a:gd name="connsiteX707" fmla="*/ 6208 w 10000"/>
                  <a:gd name="connsiteY707" fmla="*/ 9103 h 10000"/>
                  <a:gd name="connsiteX708" fmla="*/ 6208 w 10000"/>
                  <a:gd name="connsiteY708" fmla="*/ 9113 h 10000"/>
                  <a:gd name="connsiteX709" fmla="*/ 6216 w 10000"/>
                  <a:gd name="connsiteY709" fmla="*/ 9129 h 10000"/>
                  <a:gd name="connsiteX710" fmla="*/ 6230 w 10000"/>
                  <a:gd name="connsiteY710" fmla="*/ 9148 h 10000"/>
                  <a:gd name="connsiteX711" fmla="*/ 6241 w 10000"/>
                  <a:gd name="connsiteY711" fmla="*/ 9165 h 10000"/>
                  <a:gd name="connsiteX712" fmla="*/ 6249 w 10000"/>
                  <a:gd name="connsiteY712" fmla="*/ 9168 h 10000"/>
                  <a:gd name="connsiteX713" fmla="*/ 6266 w 10000"/>
                  <a:gd name="connsiteY713" fmla="*/ 9184 h 10000"/>
                  <a:gd name="connsiteX714" fmla="*/ 6280 w 10000"/>
                  <a:gd name="connsiteY714" fmla="*/ 9184 h 10000"/>
                  <a:gd name="connsiteX715" fmla="*/ 6288 w 10000"/>
                  <a:gd name="connsiteY715" fmla="*/ 9177 h 10000"/>
                  <a:gd name="connsiteX716" fmla="*/ 6299 w 10000"/>
                  <a:gd name="connsiteY716" fmla="*/ 9187 h 10000"/>
                  <a:gd name="connsiteX717" fmla="*/ 6305 w 10000"/>
                  <a:gd name="connsiteY717" fmla="*/ 9197 h 10000"/>
                  <a:gd name="connsiteX718" fmla="*/ 6310 w 10000"/>
                  <a:gd name="connsiteY718" fmla="*/ 9197 h 10000"/>
                  <a:gd name="connsiteX719" fmla="*/ 6321 w 10000"/>
                  <a:gd name="connsiteY719" fmla="*/ 9213 h 10000"/>
                  <a:gd name="connsiteX720" fmla="*/ 6335 w 10000"/>
                  <a:gd name="connsiteY720" fmla="*/ 9223 h 10000"/>
                  <a:gd name="connsiteX721" fmla="*/ 6338 w 10000"/>
                  <a:gd name="connsiteY721" fmla="*/ 9223 h 10000"/>
                  <a:gd name="connsiteX722" fmla="*/ 6355 w 10000"/>
                  <a:gd name="connsiteY722" fmla="*/ 9226 h 10000"/>
                  <a:gd name="connsiteX723" fmla="*/ 6363 w 10000"/>
                  <a:gd name="connsiteY723" fmla="*/ 9236 h 10000"/>
                  <a:gd name="connsiteX724" fmla="*/ 6380 w 10000"/>
                  <a:gd name="connsiteY724" fmla="*/ 9258 h 10000"/>
                  <a:gd name="connsiteX725" fmla="*/ 6393 w 10000"/>
                  <a:gd name="connsiteY725" fmla="*/ 9278 h 10000"/>
                  <a:gd name="connsiteX726" fmla="*/ 6396 w 10000"/>
                  <a:gd name="connsiteY726" fmla="*/ 9288 h 10000"/>
                  <a:gd name="connsiteX727" fmla="*/ 6407 w 10000"/>
                  <a:gd name="connsiteY727" fmla="*/ 9297 h 10000"/>
                  <a:gd name="connsiteX728" fmla="*/ 6410 w 10000"/>
                  <a:gd name="connsiteY728" fmla="*/ 9307 h 10000"/>
                  <a:gd name="connsiteX729" fmla="*/ 6416 w 10000"/>
                  <a:gd name="connsiteY729" fmla="*/ 9317 h 10000"/>
                  <a:gd name="connsiteX730" fmla="*/ 6424 w 10000"/>
                  <a:gd name="connsiteY730" fmla="*/ 9326 h 10000"/>
                  <a:gd name="connsiteX731" fmla="*/ 6435 w 10000"/>
                  <a:gd name="connsiteY731" fmla="*/ 9336 h 10000"/>
                  <a:gd name="connsiteX732" fmla="*/ 6443 w 10000"/>
                  <a:gd name="connsiteY732" fmla="*/ 9346 h 10000"/>
                  <a:gd name="connsiteX733" fmla="*/ 6449 w 10000"/>
                  <a:gd name="connsiteY733" fmla="*/ 9362 h 10000"/>
                  <a:gd name="connsiteX734" fmla="*/ 6452 w 10000"/>
                  <a:gd name="connsiteY734" fmla="*/ 9372 h 10000"/>
                  <a:gd name="connsiteX735" fmla="*/ 6449 w 10000"/>
                  <a:gd name="connsiteY735" fmla="*/ 9381 h 10000"/>
                  <a:gd name="connsiteX736" fmla="*/ 6465 w 10000"/>
                  <a:gd name="connsiteY736" fmla="*/ 9394 h 10000"/>
                  <a:gd name="connsiteX737" fmla="*/ 6468 w 10000"/>
                  <a:gd name="connsiteY737" fmla="*/ 9420 h 10000"/>
                  <a:gd name="connsiteX738" fmla="*/ 6493 w 10000"/>
                  <a:gd name="connsiteY738" fmla="*/ 9430 h 10000"/>
                  <a:gd name="connsiteX739" fmla="*/ 6507 w 10000"/>
                  <a:gd name="connsiteY739" fmla="*/ 9440 h 10000"/>
                  <a:gd name="connsiteX740" fmla="*/ 6524 w 10000"/>
                  <a:gd name="connsiteY740" fmla="*/ 9459 h 10000"/>
                  <a:gd name="connsiteX741" fmla="*/ 6532 w 10000"/>
                  <a:gd name="connsiteY741" fmla="*/ 9485 h 10000"/>
                  <a:gd name="connsiteX742" fmla="*/ 6537 w 10000"/>
                  <a:gd name="connsiteY742" fmla="*/ 9498 h 10000"/>
                  <a:gd name="connsiteX743" fmla="*/ 6571 w 10000"/>
                  <a:gd name="connsiteY743" fmla="*/ 9508 h 10000"/>
                  <a:gd name="connsiteX744" fmla="*/ 6596 w 10000"/>
                  <a:gd name="connsiteY744" fmla="*/ 9508 h 10000"/>
                  <a:gd name="connsiteX745" fmla="*/ 6637 w 10000"/>
                  <a:gd name="connsiteY745" fmla="*/ 9517 h 10000"/>
                  <a:gd name="connsiteX746" fmla="*/ 6662 w 10000"/>
                  <a:gd name="connsiteY746" fmla="*/ 9524 h 10000"/>
                  <a:gd name="connsiteX747" fmla="*/ 6679 w 10000"/>
                  <a:gd name="connsiteY747" fmla="*/ 9517 h 10000"/>
                  <a:gd name="connsiteX748" fmla="*/ 6679 w 10000"/>
                  <a:gd name="connsiteY748" fmla="*/ 9505 h 10000"/>
                  <a:gd name="connsiteX749" fmla="*/ 6690 w 10000"/>
                  <a:gd name="connsiteY749" fmla="*/ 9485 h 10000"/>
                  <a:gd name="connsiteX750" fmla="*/ 6693 w 10000"/>
                  <a:gd name="connsiteY750" fmla="*/ 9479 h 10000"/>
                  <a:gd name="connsiteX751" fmla="*/ 6706 w 10000"/>
                  <a:gd name="connsiteY751" fmla="*/ 9469 h 10000"/>
                  <a:gd name="connsiteX752" fmla="*/ 6709 w 10000"/>
                  <a:gd name="connsiteY752" fmla="*/ 9462 h 10000"/>
                  <a:gd name="connsiteX753" fmla="*/ 6717 w 10000"/>
                  <a:gd name="connsiteY753" fmla="*/ 9459 h 10000"/>
                  <a:gd name="connsiteX754" fmla="*/ 6726 w 10000"/>
                  <a:gd name="connsiteY754" fmla="*/ 9459 h 10000"/>
                  <a:gd name="connsiteX755" fmla="*/ 6742 w 10000"/>
                  <a:gd name="connsiteY755" fmla="*/ 9462 h 10000"/>
                  <a:gd name="connsiteX756" fmla="*/ 6759 w 10000"/>
                  <a:gd name="connsiteY756" fmla="*/ 9479 h 10000"/>
                  <a:gd name="connsiteX757" fmla="*/ 6781 w 10000"/>
                  <a:gd name="connsiteY757" fmla="*/ 9485 h 10000"/>
                  <a:gd name="connsiteX758" fmla="*/ 6795 w 10000"/>
                  <a:gd name="connsiteY758" fmla="*/ 9485 h 10000"/>
                  <a:gd name="connsiteX759" fmla="*/ 6803 w 10000"/>
                  <a:gd name="connsiteY759" fmla="*/ 9498 h 10000"/>
                  <a:gd name="connsiteX760" fmla="*/ 6806 w 10000"/>
                  <a:gd name="connsiteY760" fmla="*/ 9508 h 10000"/>
                  <a:gd name="connsiteX761" fmla="*/ 6823 w 10000"/>
                  <a:gd name="connsiteY761" fmla="*/ 9514 h 10000"/>
                  <a:gd name="connsiteX762" fmla="*/ 6831 w 10000"/>
                  <a:gd name="connsiteY762" fmla="*/ 9514 h 10000"/>
                  <a:gd name="connsiteX763" fmla="*/ 6848 w 10000"/>
                  <a:gd name="connsiteY763" fmla="*/ 9514 h 10000"/>
                  <a:gd name="connsiteX764" fmla="*/ 6856 w 10000"/>
                  <a:gd name="connsiteY764" fmla="*/ 9517 h 10000"/>
                  <a:gd name="connsiteX765" fmla="*/ 6878 w 10000"/>
                  <a:gd name="connsiteY765" fmla="*/ 9524 h 10000"/>
                  <a:gd name="connsiteX766" fmla="*/ 6895 w 10000"/>
                  <a:gd name="connsiteY766" fmla="*/ 9524 h 10000"/>
                  <a:gd name="connsiteX767" fmla="*/ 6917 w 10000"/>
                  <a:gd name="connsiteY767" fmla="*/ 9527 h 10000"/>
                  <a:gd name="connsiteX768" fmla="*/ 6934 w 10000"/>
                  <a:gd name="connsiteY768" fmla="*/ 9534 h 10000"/>
                  <a:gd name="connsiteX769" fmla="*/ 6961 w 10000"/>
                  <a:gd name="connsiteY769" fmla="*/ 9543 h 10000"/>
                  <a:gd name="connsiteX770" fmla="*/ 6989 w 10000"/>
                  <a:gd name="connsiteY770" fmla="*/ 9547 h 10000"/>
                  <a:gd name="connsiteX771" fmla="*/ 7014 w 10000"/>
                  <a:gd name="connsiteY771" fmla="*/ 9543 h 10000"/>
                  <a:gd name="connsiteX772" fmla="*/ 7033 w 10000"/>
                  <a:gd name="connsiteY772" fmla="*/ 9543 h 10000"/>
                  <a:gd name="connsiteX773" fmla="*/ 7042 w 10000"/>
                  <a:gd name="connsiteY773" fmla="*/ 9547 h 10000"/>
                  <a:gd name="connsiteX774" fmla="*/ 7069 w 10000"/>
                  <a:gd name="connsiteY774" fmla="*/ 9647 h 10000"/>
                  <a:gd name="connsiteX775" fmla="*/ 7122 w 10000"/>
                  <a:gd name="connsiteY775" fmla="*/ 9734 h 10000"/>
                  <a:gd name="connsiteX776" fmla="*/ 7147 w 10000"/>
                  <a:gd name="connsiteY776" fmla="*/ 9744 h 10000"/>
                  <a:gd name="connsiteX777" fmla="*/ 7169 w 10000"/>
                  <a:gd name="connsiteY777" fmla="*/ 9741 h 10000"/>
                  <a:gd name="connsiteX778" fmla="*/ 7177 w 10000"/>
                  <a:gd name="connsiteY778" fmla="*/ 9744 h 10000"/>
                  <a:gd name="connsiteX779" fmla="*/ 7186 w 10000"/>
                  <a:gd name="connsiteY779" fmla="*/ 9754 h 10000"/>
                  <a:gd name="connsiteX780" fmla="*/ 7191 w 10000"/>
                  <a:gd name="connsiteY780" fmla="*/ 9773 h 10000"/>
                  <a:gd name="connsiteX781" fmla="*/ 7208 w 10000"/>
                  <a:gd name="connsiteY781" fmla="*/ 9783 h 10000"/>
                  <a:gd name="connsiteX782" fmla="*/ 7219 w 10000"/>
                  <a:gd name="connsiteY782" fmla="*/ 9793 h 10000"/>
                  <a:gd name="connsiteX783" fmla="*/ 7235 w 10000"/>
                  <a:gd name="connsiteY783" fmla="*/ 9802 h 10000"/>
                  <a:gd name="connsiteX784" fmla="*/ 7249 w 10000"/>
                  <a:gd name="connsiteY784" fmla="*/ 9819 h 10000"/>
                  <a:gd name="connsiteX785" fmla="*/ 7255 w 10000"/>
                  <a:gd name="connsiteY785" fmla="*/ 9835 h 10000"/>
                  <a:gd name="connsiteX786" fmla="*/ 7255 w 10000"/>
                  <a:gd name="connsiteY786" fmla="*/ 9848 h 10000"/>
                  <a:gd name="connsiteX787" fmla="*/ 7249 w 10000"/>
                  <a:gd name="connsiteY787" fmla="*/ 9848 h 10000"/>
                  <a:gd name="connsiteX788" fmla="*/ 7244 w 10000"/>
                  <a:gd name="connsiteY788" fmla="*/ 9858 h 10000"/>
                  <a:gd name="connsiteX789" fmla="*/ 7235 w 10000"/>
                  <a:gd name="connsiteY789" fmla="*/ 9883 h 10000"/>
                  <a:gd name="connsiteX790" fmla="*/ 7244 w 10000"/>
                  <a:gd name="connsiteY790" fmla="*/ 9903 h 10000"/>
                  <a:gd name="connsiteX791" fmla="*/ 7258 w 10000"/>
                  <a:gd name="connsiteY791" fmla="*/ 9926 h 10000"/>
                  <a:gd name="connsiteX792" fmla="*/ 7263 w 10000"/>
                  <a:gd name="connsiteY792" fmla="*/ 9948 h 10000"/>
                  <a:gd name="connsiteX793" fmla="*/ 7274 w 10000"/>
                  <a:gd name="connsiteY793" fmla="*/ 9968 h 10000"/>
                  <a:gd name="connsiteX794" fmla="*/ 7283 w 10000"/>
                  <a:gd name="connsiteY794" fmla="*/ 9987 h 10000"/>
                  <a:gd name="connsiteX795" fmla="*/ 7291 w 10000"/>
                  <a:gd name="connsiteY795" fmla="*/ 10000 h 10000"/>
                  <a:gd name="connsiteX796" fmla="*/ 7305 w 10000"/>
                  <a:gd name="connsiteY796" fmla="*/ 9997 h 10000"/>
                  <a:gd name="connsiteX797" fmla="*/ 7313 w 10000"/>
                  <a:gd name="connsiteY797" fmla="*/ 9977 h 10000"/>
                  <a:gd name="connsiteX798" fmla="*/ 7324 w 10000"/>
                  <a:gd name="connsiteY798" fmla="*/ 9968 h 10000"/>
                  <a:gd name="connsiteX799" fmla="*/ 7341 w 10000"/>
                  <a:gd name="connsiteY799" fmla="*/ 9971 h 10000"/>
                  <a:gd name="connsiteX800" fmla="*/ 7368 w 10000"/>
                  <a:gd name="connsiteY800" fmla="*/ 9987 h 10000"/>
                  <a:gd name="connsiteX801" fmla="*/ 7380 w 10000"/>
                  <a:gd name="connsiteY801" fmla="*/ 9990 h 10000"/>
                  <a:gd name="connsiteX802" fmla="*/ 7393 w 10000"/>
                  <a:gd name="connsiteY802" fmla="*/ 9981 h 10000"/>
                  <a:gd name="connsiteX803" fmla="*/ 7404 w 10000"/>
                  <a:gd name="connsiteY803" fmla="*/ 9968 h 10000"/>
                  <a:gd name="connsiteX804" fmla="*/ 7418 w 10000"/>
                  <a:gd name="connsiteY804" fmla="*/ 9948 h 10000"/>
                  <a:gd name="connsiteX805" fmla="*/ 7427 w 10000"/>
                  <a:gd name="connsiteY805" fmla="*/ 9922 h 10000"/>
                  <a:gd name="connsiteX806" fmla="*/ 7427 w 10000"/>
                  <a:gd name="connsiteY806" fmla="*/ 9906 h 10000"/>
                  <a:gd name="connsiteX807" fmla="*/ 7404 w 10000"/>
                  <a:gd name="connsiteY807" fmla="*/ 9877 h 10000"/>
                  <a:gd name="connsiteX808" fmla="*/ 7388 w 10000"/>
                  <a:gd name="connsiteY808" fmla="*/ 9854 h 10000"/>
                  <a:gd name="connsiteX809" fmla="*/ 7385 w 10000"/>
                  <a:gd name="connsiteY809" fmla="*/ 9845 h 10000"/>
                  <a:gd name="connsiteX810" fmla="*/ 7385 w 10000"/>
                  <a:gd name="connsiteY810" fmla="*/ 9825 h 10000"/>
                  <a:gd name="connsiteX811" fmla="*/ 7385 w 10000"/>
                  <a:gd name="connsiteY811" fmla="*/ 9819 h 10000"/>
                  <a:gd name="connsiteX812" fmla="*/ 7393 w 10000"/>
                  <a:gd name="connsiteY812" fmla="*/ 9809 h 10000"/>
                  <a:gd name="connsiteX813" fmla="*/ 7404 w 10000"/>
                  <a:gd name="connsiteY813" fmla="*/ 9793 h 10000"/>
                  <a:gd name="connsiteX814" fmla="*/ 7413 w 10000"/>
                  <a:gd name="connsiteY814" fmla="*/ 9783 h 10000"/>
                  <a:gd name="connsiteX815" fmla="*/ 7404 w 10000"/>
                  <a:gd name="connsiteY815" fmla="*/ 9770 h 10000"/>
                  <a:gd name="connsiteX816" fmla="*/ 7388 w 10000"/>
                  <a:gd name="connsiteY816" fmla="*/ 9760 h 10000"/>
                  <a:gd name="connsiteX817" fmla="*/ 7371 w 10000"/>
                  <a:gd name="connsiteY817" fmla="*/ 9744 h 10000"/>
                  <a:gd name="connsiteX818" fmla="*/ 7363 w 10000"/>
                  <a:gd name="connsiteY818" fmla="*/ 9731 h 10000"/>
                  <a:gd name="connsiteX819" fmla="*/ 7355 w 10000"/>
                  <a:gd name="connsiteY819" fmla="*/ 9715 h 10000"/>
                  <a:gd name="connsiteX820" fmla="*/ 7360 w 10000"/>
                  <a:gd name="connsiteY820" fmla="*/ 9686 h 10000"/>
                  <a:gd name="connsiteX821" fmla="*/ 7363 w 10000"/>
                  <a:gd name="connsiteY821" fmla="*/ 9657 h 10000"/>
                  <a:gd name="connsiteX822" fmla="*/ 7360 w 10000"/>
                  <a:gd name="connsiteY822" fmla="*/ 9631 h 10000"/>
                  <a:gd name="connsiteX823" fmla="*/ 7346 w 10000"/>
                  <a:gd name="connsiteY823" fmla="*/ 9611 h 10000"/>
                  <a:gd name="connsiteX824" fmla="*/ 7332 w 10000"/>
                  <a:gd name="connsiteY824" fmla="*/ 9585 h 10000"/>
                  <a:gd name="connsiteX825" fmla="*/ 7324 w 10000"/>
                  <a:gd name="connsiteY825" fmla="*/ 9573 h 10000"/>
                  <a:gd name="connsiteX826" fmla="*/ 7324 w 10000"/>
                  <a:gd name="connsiteY826" fmla="*/ 9553 h 10000"/>
                  <a:gd name="connsiteX827" fmla="*/ 7324 w 10000"/>
                  <a:gd name="connsiteY827" fmla="*/ 9543 h 10000"/>
                  <a:gd name="connsiteX828" fmla="*/ 7324 w 10000"/>
                  <a:gd name="connsiteY828" fmla="*/ 9517 h 10000"/>
                  <a:gd name="connsiteX829" fmla="*/ 7324 w 10000"/>
                  <a:gd name="connsiteY829" fmla="*/ 9498 h 10000"/>
                  <a:gd name="connsiteX830" fmla="*/ 7332 w 10000"/>
                  <a:gd name="connsiteY830" fmla="*/ 9479 h 10000"/>
                  <a:gd name="connsiteX831" fmla="*/ 7341 w 10000"/>
                  <a:gd name="connsiteY831" fmla="*/ 9462 h 10000"/>
                  <a:gd name="connsiteX832" fmla="*/ 7352 w 10000"/>
                  <a:gd name="connsiteY832" fmla="*/ 9459 h 10000"/>
                  <a:gd name="connsiteX833" fmla="*/ 7360 w 10000"/>
                  <a:gd name="connsiteY833" fmla="*/ 9443 h 10000"/>
                  <a:gd name="connsiteX834" fmla="*/ 7363 w 10000"/>
                  <a:gd name="connsiteY834" fmla="*/ 9433 h 10000"/>
                  <a:gd name="connsiteX835" fmla="*/ 7377 w 10000"/>
                  <a:gd name="connsiteY835" fmla="*/ 9433 h 10000"/>
                  <a:gd name="connsiteX836" fmla="*/ 7388 w 10000"/>
                  <a:gd name="connsiteY836" fmla="*/ 9430 h 10000"/>
                  <a:gd name="connsiteX837" fmla="*/ 7396 w 10000"/>
                  <a:gd name="connsiteY837" fmla="*/ 9430 h 10000"/>
                  <a:gd name="connsiteX838" fmla="*/ 7402 w 10000"/>
                  <a:gd name="connsiteY838" fmla="*/ 9424 h 10000"/>
                  <a:gd name="connsiteX839" fmla="*/ 7396 w 10000"/>
                  <a:gd name="connsiteY839" fmla="*/ 9414 h 10000"/>
                  <a:gd name="connsiteX840" fmla="*/ 7388 w 10000"/>
                  <a:gd name="connsiteY840" fmla="*/ 9401 h 10000"/>
                  <a:gd name="connsiteX841" fmla="*/ 7371 w 10000"/>
                  <a:gd name="connsiteY841" fmla="*/ 9391 h 10000"/>
                  <a:gd name="connsiteX842" fmla="*/ 7355 w 10000"/>
                  <a:gd name="connsiteY842" fmla="*/ 9375 h 10000"/>
                  <a:gd name="connsiteX843" fmla="*/ 7332 w 10000"/>
                  <a:gd name="connsiteY843" fmla="*/ 9356 h 10000"/>
                  <a:gd name="connsiteX844" fmla="*/ 7313 w 10000"/>
                  <a:gd name="connsiteY844" fmla="*/ 9330 h 10000"/>
                  <a:gd name="connsiteX845" fmla="*/ 7307 w 10000"/>
                  <a:gd name="connsiteY845" fmla="*/ 9310 h 10000"/>
                  <a:gd name="connsiteX846" fmla="*/ 7305 w 10000"/>
                  <a:gd name="connsiteY846" fmla="*/ 9291 h 10000"/>
                  <a:gd name="connsiteX847" fmla="*/ 7305 w 10000"/>
                  <a:gd name="connsiteY847" fmla="*/ 9278 h 10000"/>
                  <a:gd name="connsiteX848" fmla="*/ 7296 w 10000"/>
                  <a:gd name="connsiteY848" fmla="*/ 9268 h 10000"/>
                  <a:gd name="connsiteX849" fmla="*/ 7296 w 10000"/>
                  <a:gd name="connsiteY849" fmla="*/ 9249 h 10000"/>
                  <a:gd name="connsiteX850" fmla="*/ 7291 w 10000"/>
                  <a:gd name="connsiteY850" fmla="*/ 9226 h 10000"/>
                  <a:gd name="connsiteX851" fmla="*/ 7283 w 10000"/>
                  <a:gd name="connsiteY851" fmla="*/ 9213 h 10000"/>
                  <a:gd name="connsiteX852" fmla="*/ 7274 w 10000"/>
                  <a:gd name="connsiteY852" fmla="*/ 9194 h 10000"/>
                  <a:gd name="connsiteX853" fmla="*/ 7274 w 10000"/>
                  <a:gd name="connsiteY853" fmla="*/ 9174 h 10000"/>
                  <a:gd name="connsiteX854" fmla="*/ 7280 w 10000"/>
                  <a:gd name="connsiteY854" fmla="*/ 9148 h 10000"/>
                  <a:gd name="connsiteX855" fmla="*/ 7283 w 10000"/>
                  <a:gd name="connsiteY855" fmla="*/ 9119 h 10000"/>
                  <a:gd name="connsiteX856" fmla="*/ 7291 w 10000"/>
                  <a:gd name="connsiteY856" fmla="*/ 9100 h 10000"/>
                  <a:gd name="connsiteX857" fmla="*/ 7307 w 10000"/>
                  <a:gd name="connsiteY857" fmla="*/ 9080 h 10000"/>
                  <a:gd name="connsiteX858" fmla="*/ 7324 w 10000"/>
                  <a:gd name="connsiteY858" fmla="*/ 9054 h 10000"/>
                  <a:gd name="connsiteX859" fmla="*/ 7341 w 10000"/>
                  <a:gd name="connsiteY859" fmla="*/ 9054 h 10000"/>
                  <a:gd name="connsiteX860" fmla="*/ 7352 w 10000"/>
                  <a:gd name="connsiteY860" fmla="*/ 9054 h 10000"/>
                  <a:gd name="connsiteX861" fmla="*/ 7346 w 10000"/>
                  <a:gd name="connsiteY861" fmla="*/ 9032 h 10000"/>
                  <a:gd name="connsiteX862" fmla="*/ 7341 w 10000"/>
                  <a:gd name="connsiteY862" fmla="*/ 9022 h 10000"/>
                  <a:gd name="connsiteX863" fmla="*/ 7352 w 10000"/>
                  <a:gd name="connsiteY863" fmla="*/ 8999 h 10000"/>
                  <a:gd name="connsiteX864" fmla="*/ 7360 w 10000"/>
                  <a:gd name="connsiteY864" fmla="*/ 8967 h 10000"/>
                  <a:gd name="connsiteX865" fmla="*/ 7368 w 10000"/>
                  <a:gd name="connsiteY865" fmla="*/ 8922 h 10000"/>
                  <a:gd name="connsiteX866" fmla="*/ 7377 w 10000"/>
                  <a:gd name="connsiteY866" fmla="*/ 8896 h 10000"/>
                  <a:gd name="connsiteX867" fmla="*/ 7380 w 10000"/>
                  <a:gd name="connsiteY867" fmla="*/ 8867 h 10000"/>
                  <a:gd name="connsiteX868" fmla="*/ 7402 w 10000"/>
                  <a:gd name="connsiteY868" fmla="*/ 8824 h 10000"/>
                  <a:gd name="connsiteX869" fmla="*/ 7402 w 10000"/>
                  <a:gd name="connsiteY869" fmla="*/ 8808 h 10000"/>
                  <a:gd name="connsiteX870" fmla="*/ 7393 w 10000"/>
                  <a:gd name="connsiteY870" fmla="*/ 8795 h 10000"/>
                  <a:gd name="connsiteX871" fmla="*/ 7388 w 10000"/>
                  <a:gd name="connsiteY871" fmla="*/ 8799 h 10000"/>
                  <a:gd name="connsiteX872" fmla="*/ 7396 w 10000"/>
                  <a:gd name="connsiteY872" fmla="*/ 8789 h 10000"/>
                  <a:gd name="connsiteX873" fmla="*/ 7404 w 10000"/>
                  <a:gd name="connsiteY873" fmla="*/ 8789 h 10000"/>
                  <a:gd name="connsiteX874" fmla="*/ 7421 w 10000"/>
                  <a:gd name="connsiteY874" fmla="*/ 8769 h 10000"/>
                  <a:gd name="connsiteX875" fmla="*/ 7443 w 10000"/>
                  <a:gd name="connsiteY875" fmla="*/ 8763 h 10000"/>
                  <a:gd name="connsiteX876" fmla="*/ 7452 w 10000"/>
                  <a:gd name="connsiteY876" fmla="*/ 8769 h 10000"/>
                  <a:gd name="connsiteX877" fmla="*/ 7468 w 10000"/>
                  <a:gd name="connsiteY877" fmla="*/ 8769 h 10000"/>
                  <a:gd name="connsiteX878" fmla="*/ 7499 w 10000"/>
                  <a:gd name="connsiteY878" fmla="*/ 8763 h 10000"/>
                  <a:gd name="connsiteX879" fmla="*/ 7526 w 10000"/>
                  <a:gd name="connsiteY879" fmla="*/ 8763 h 10000"/>
                  <a:gd name="connsiteX880" fmla="*/ 7532 w 10000"/>
                  <a:gd name="connsiteY880" fmla="*/ 8763 h 10000"/>
                  <a:gd name="connsiteX881" fmla="*/ 7554 w 10000"/>
                  <a:gd name="connsiteY881" fmla="*/ 8744 h 10000"/>
                  <a:gd name="connsiteX882" fmla="*/ 7571 w 10000"/>
                  <a:gd name="connsiteY882" fmla="*/ 8731 h 10000"/>
                  <a:gd name="connsiteX883" fmla="*/ 7587 w 10000"/>
                  <a:gd name="connsiteY883" fmla="*/ 8711 h 10000"/>
                  <a:gd name="connsiteX884" fmla="*/ 7607 w 10000"/>
                  <a:gd name="connsiteY884" fmla="*/ 8711 h 10000"/>
                  <a:gd name="connsiteX885" fmla="*/ 7634 w 10000"/>
                  <a:gd name="connsiteY885" fmla="*/ 8705 h 10000"/>
                  <a:gd name="connsiteX886" fmla="*/ 7643 w 10000"/>
                  <a:gd name="connsiteY886" fmla="*/ 8682 h 10000"/>
                  <a:gd name="connsiteX887" fmla="*/ 7654 w 10000"/>
                  <a:gd name="connsiteY887" fmla="*/ 8666 h 10000"/>
                  <a:gd name="connsiteX888" fmla="*/ 7668 w 10000"/>
                  <a:gd name="connsiteY888" fmla="*/ 8666 h 10000"/>
                  <a:gd name="connsiteX889" fmla="*/ 7676 w 10000"/>
                  <a:gd name="connsiteY889" fmla="*/ 8682 h 10000"/>
                  <a:gd name="connsiteX890" fmla="*/ 7704 w 10000"/>
                  <a:gd name="connsiteY890" fmla="*/ 8669 h 10000"/>
                  <a:gd name="connsiteX891" fmla="*/ 7712 w 10000"/>
                  <a:gd name="connsiteY891" fmla="*/ 8669 h 10000"/>
                  <a:gd name="connsiteX892" fmla="*/ 7720 w 10000"/>
                  <a:gd name="connsiteY892" fmla="*/ 8669 h 10000"/>
                  <a:gd name="connsiteX893" fmla="*/ 7726 w 10000"/>
                  <a:gd name="connsiteY893" fmla="*/ 8656 h 10000"/>
                  <a:gd name="connsiteX894" fmla="*/ 7734 w 10000"/>
                  <a:gd name="connsiteY894" fmla="*/ 8650 h 10000"/>
                  <a:gd name="connsiteX895" fmla="*/ 7742 w 10000"/>
                  <a:gd name="connsiteY895" fmla="*/ 8650 h 10000"/>
                  <a:gd name="connsiteX896" fmla="*/ 7759 w 10000"/>
                  <a:gd name="connsiteY896" fmla="*/ 8650 h 10000"/>
                  <a:gd name="connsiteX897" fmla="*/ 7756 w 10000"/>
                  <a:gd name="connsiteY897" fmla="*/ 8630 h 10000"/>
                  <a:gd name="connsiteX898" fmla="*/ 7751 w 10000"/>
                  <a:gd name="connsiteY898" fmla="*/ 8627 h 10000"/>
                  <a:gd name="connsiteX899" fmla="*/ 7742 w 10000"/>
                  <a:gd name="connsiteY899" fmla="*/ 8620 h 10000"/>
                  <a:gd name="connsiteX900" fmla="*/ 7734 w 10000"/>
                  <a:gd name="connsiteY900" fmla="*/ 8591 h 10000"/>
                  <a:gd name="connsiteX901" fmla="*/ 7709 w 10000"/>
                  <a:gd name="connsiteY901" fmla="*/ 8582 h 10000"/>
                  <a:gd name="connsiteX902" fmla="*/ 7695 w 10000"/>
                  <a:gd name="connsiteY902" fmla="*/ 8578 h 10000"/>
                  <a:gd name="connsiteX903" fmla="*/ 7668 w 10000"/>
                  <a:gd name="connsiteY903" fmla="*/ 8562 h 10000"/>
                  <a:gd name="connsiteX904" fmla="*/ 7645 w 10000"/>
                  <a:gd name="connsiteY904" fmla="*/ 8552 h 10000"/>
                  <a:gd name="connsiteX905" fmla="*/ 7615 w 10000"/>
                  <a:gd name="connsiteY905" fmla="*/ 8543 h 10000"/>
                  <a:gd name="connsiteX906" fmla="*/ 7596 w 10000"/>
                  <a:gd name="connsiteY906" fmla="*/ 8527 h 10000"/>
                  <a:gd name="connsiteX907" fmla="*/ 7565 w 10000"/>
                  <a:gd name="connsiteY907" fmla="*/ 8494 h 10000"/>
                  <a:gd name="connsiteX908" fmla="*/ 7562 w 10000"/>
                  <a:gd name="connsiteY908" fmla="*/ 8475 h 10000"/>
                  <a:gd name="connsiteX909" fmla="*/ 7540 w 10000"/>
                  <a:gd name="connsiteY909" fmla="*/ 8455 h 10000"/>
                  <a:gd name="connsiteX910" fmla="*/ 7535 w 10000"/>
                  <a:gd name="connsiteY910" fmla="*/ 8446 h 10000"/>
                  <a:gd name="connsiteX911" fmla="*/ 7535 w 10000"/>
                  <a:gd name="connsiteY911" fmla="*/ 8420 h 10000"/>
                  <a:gd name="connsiteX912" fmla="*/ 7535 w 10000"/>
                  <a:gd name="connsiteY912" fmla="*/ 8391 h 10000"/>
                  <a:gd name="connsiteX913" fmla="*/ 7548 w 10000"/>
                  <a:gd name="connsiteY913" fmla="*/ 8345 h 10000"/>
                  <a:gd name="connsiteX914" fmla="*/ 7562 w 10000"/>
                  <a:gd name="connsiteY914" fmla="*/ 8319 h 10000"/>
                  <a:gd name="connsiteX915" fmla="*/ 7582 w 10000"/>
                  <a:gd name="connsiteY915" fmla="*/ 8310 h 10000"/>
                  <a:gd name="connsiteX916" fmla="*/ 7607 w 10000"/>
                  <a:gd name="connsiteY916" fmla="*/ 8300 h 10000"/>
                  <a:gd name="connsiteX917" fmla="*/ 7629 w 10000"/>
                  <a:gd name="connsiteY917" fmla="*/ 8300 h 10000"/>
                  <a:gd name="connsiteX918" fmla="*/ 7651 w 10000"/>
                  <a:gd name="connsiteY918" fmla="*/ 8297 h 10000"/>
                  <a:gd name="connsiteX919" fmla="*/ 7668 w 10000"/>
                  <a:gd name="connsiteY919" fmla="*/ 8280 h 10000"/>
                  <a:gd name="connsiteX920" fmla="*/ 7687 w 10000"/>
                  <a:gd name="connsiteY920" fmla="*/ 8267 h 10000"/>
                  <a:gd name="connsiteX921" fmla="*/ 7693 w 10000"/>
                  <a:gd name="connsiteY921" fmla="*/ 8261 h 10000"/>
                  <a:gd name="connsiteX922" fmla="*/ 7701 w 10000"/>
                  <a:gd name="connsiteY922" fmla="*/ 8248 h 10000"/>
                  <a:gd name="connsiteX923" fmla="*/ 7712 w 10000"/>
                  <a:gd name="connsiteY923" fmla="*/ 8238 h 10000"/>
                  <a:gd name="connsiteX924" fmla="*/ 7731 w 10000"/>
                  <a:gd name="connsiteY924" fmla="*/ 8222 h 10000"/>
                  <a:gd name="connsiteX925" fmla="*/ 7740 w 10000"/>
                  <a:gd name="connsiteY925" fmla="*/ 8206 h 10000"/>
                  <a:gd name="connsiteX926" fmla="*/ 7756 w 10000"/>
                  <a:gd name="connsiteY926" fmla="*/ 8183 h 10000"/>
                  <a:gd name="connsiteX927" fmla="*/ 7773 w 10000"/>
                  <a:gd name="connsiteY927" fmla="*/ 8177 h 10000"/>
                  <a:gd name="connsiteX928" fmla="*/ 7784 w 10000"/>
                  <a:gd name="connsiteY928" fmla="*/ 8183 h 10000"/>
                  <a:gd name="connsiteX929" fmla="*/ 7801 w 10000"/>
                  <a:gd name="connsiteY929" fmla="*/ 8174 h 10000"/>
                  <a:gd name="connsiteX930" fmla="*/ 7801 w 10000"/>
                  <a:gd name="connsiteY930" fmla="*/ 8157 h 10000"/>
                  <a:gd name="connsiteX931" fmla="*/ 7817 w 10000"/>
                  <a:gd name="connsiteY931" fmla="*/ 8164 h 10000"/>
                  <a:gd name="connsiteX932" fmla="*/ 7837 w 10000"/>
                  <a:gd name="connsiteY932" fmla="*/ 8164 h 10000"/>
                  <a:gd name="connsiteX933" fmla="*/ 7856 w 10000"/>
                  <a:gd name="connsiteY933" fmla="*/ 8164 h 10000"/>
                  <a:gd name="connsiteX934" fmla="*/ 7870 w 10000"/>
                  <a:gd name="connsiteY934" fmla="*/ 8167 h 10000"/>
                  <a:gd name="connsiteX935" fmla="*/ 7881 w 10000"/>
                  <a:gd name="connsiteY935" fmla="*/ 8174 h 10000"/>
                  <a:gd name="connsiteX936" fmla="*/ 7898 w 10000"/>
                  <a:gd name="connsiteY936" fmla="*/ 8187 h 10000"/>
                  <a:gd name="connsiteX937" fmla="*/ 7917 w 10000"/>
                  <a:gd name="connsiteY937" fmla="*/ 8187 h 10000"/>
                  <a:gd name="connsiteX938" fmla="*/ 7928 w 10000"/>
                  <a:gd name="connsiteY938" fmla="*/ 8157 h 10000"/>
                  <a:gd name="connsiteX939" fmla="*/ 7942 w 10000"/>
                  <a:gd name="connsiteY939" fmla="*/ 8157 h 10000"/>
                  <a:gd name="connsiteX940" fmla="*/ 7958 w 10000"/>
                  <a:gd name="connsiteY940" fmla="*/ 8164 h 10000"/>
                  <a:gd name="connsiteX941" fmla="*/ 7983 w 10000"/>
                  <a:gd name="connsiteY941" fmla="*/ 8144 h 10000"/>
                  <a:gd name="connsiteX942" fmla="*/ 8000 w 10000"/>
                  <a:gd name="connsiteY942" fmla="*/ 8109 h 10000"/>
                  <a:gd name="connsiteX943" fmla="*/ 7994 w 10000"/>
                  <a:gd name="connsiteY943" fmla="*/ 8093 h 10000"/>
                  <a:gd name="connsiteX944" fmla="*/ 7983 w 10000"/>
                  <a:gd name="connsiteY944" fmla="*/ 8070 h 10000"/>
                  <a:gd name="connsiteX945" fmla="*/ 7986 w 10000"/>
                  <a:gd name="connsiteY945" fmla="*/ 8063 h 10000"/>
                  <a:gd name="connsiteX946" fmla="*/ 7978 w 10000"/>
                  <a:gd name="connsiteY946" fmla="*/ 8044 h 10000"/>
                  <a:gd name="connsiteX947" fmla="*/ 7986 w 10000"/>
                  <a:gd name="connsiteY947" fmla="*/ 8002 h 10000"/>
                  <a:gd name="connsiteX948" fmla="*/ 7983 w 10000"/>
                  <a:gd name="connsiteY948" fmla="*/ 7947 h 10000"/>
                  <a:gd name="connsiteX949" fmla="*/ 7961 w 10000"/>
                  <a:gd name="connsiteY949" fmla="*/ 7931 h 10000"/>
                  <a:gd name="connsiteX950" fmla="*/ 7958 w 10000"/>
                  <a:gd name="connsiteY950" fmla="*/ 7898 h 10000"/>
                  <a:gd name="connsiteX951" fmla="*/ 7953 w 10000"/>
                  <a:gd name="connsiteY951" fmla="*/ 7856 h 10000"/>
                  <a:gd name="connsiteX952" fmla="*/ 7967 w 10000"/>
                  <a:gd name="connsiteY952" fmla="*/ 7837 h 10000"/>
                  <a:gd name="connsiteX953" fmla="*/ 7950 w 10000"/>
                  <a:gd name="connsiteY953" fmla="*/ 7824 h 10000"/>
                  <a:gd name="connsiteX954" fmla="*/ 7906 w 10000"/>
                  <a:gd name="connsiteY954" fmla="*/ 7814 h 10000"/>
                  <a:gd name="connsiteX955" fmla="*/ 7878 w 10000"/>
                  <a:gd name="connsiteY955" fmla="*/ 7814 h 10000"/>
                  <a:gd name="connsiteX956" fmla="*/ 7870 w 10000"/>
                  <a:gd name="connsiteY956" fmla="*/ 7795 h 10000"/>
                  <a:gd name="connsiteX957" fmla="*/ 7878 w 10000"/>
                  <a:gd name="connsiteY957" fmla="*/ 7778 h 10000"/>
                  <a:gd name="connsiteX958" fmla="*/ 7881 w 10000"/>
                  <a:gd name="connsiteY958" fmla="*/ 7775 h 10000"/>
                  <a:gd name="connsiteX959" fmla="*/ 7878 w 10000"/>
                  <a:gd name="connsiteY959" fmla="*/ 7743 h 10000"/>
                  <a:gd name="connsiteX960" fmla="*/ 7895 w 10000"/>
                  <a:gd name="connsiteY960" fmla="*/ 7733 h 10000"/>
                  <a:gd name="connsiteX961" fmla="*/ 7911 w 10000"/>
                  <a:gd name="connsiteY961" fmla="*/ 7710 h 10000"/>
                  <a:gd name="connsiteX962" fmla="*/ 7911 w 10000"/>
                  <a:gd name="connsiteY962" fmla="*/ 7665 h 10000"/>
                  <a:gd name="connsiteX963" fmla="*/ 7917 w 10000"/>
                  <a:gd name="connsiteY963" fmla="*/ 7600 h 10000"/>
                  <a:gd name="connsiteX964" fmla="*/ 7928 w 10000"/>
                  <a:gd name="connsiteY964" fmla="*/ 7581 h 10000"/>
                  <a:gd name="connsiteX965" fmla="*/ 7917 w 10000"/>
                  <a:gd name="connsiteY965" fmla="*/ 7474 h 10000"/>
                  <a:gd name="connsiteX966" fmla="*/ 7873 w 10000"/>
                  <a:gd name="connsiteY966" fmla="*/ 7335 h 10000"/>
                  <a:gd name="connsiteX967" fmla="*/ 7756 w 10000"/>
                  <a:gd name="connsiteY967" fmla="*/ 7050 h 10000"/>
                  <a:gd name="connsiteX968" fmla="*/ 7679 w 10000"/>
                  <a:gd name="connsiteY968" fmla="*/ 6839 h 10000"/>
                  <a:gd name="connsiteX969" fmla="*/ 7668 w 10000"/>
                  <a:gd name="connsiteY969" fmla="*/ 6823 h 10000"/>
                  <a:gd name="connsiteX970" fmla="*/ 7659 w 10000"/>
                  <a:gd name="connsiteY970" fmla="*/ 6768 h 10000"/>
                  <a:gd name="connsiteX971" fmla="*/ 7659 w 10000"/>
                  <a:gd name="connsiteY971" fmla="*/ 6739 h 10000"/>
                  <a:gd name="connsiteX972" fmla="*/ 7651 w 10000"/>
                  <a:gd name="connsiteY972" fmla="*/ 6713 h 10000"/>
                  <a:gd name="connsiteX973" fmla="*/ 7654 w 10000"/>
                  <a:gd name="connsiteY973" fmla="*/ 6684 h 10000"/>
                  <a:gd name="connsiteX974" fmla="*/ 7643 w 10000"/>
                  <a:gd name="connsiteY974" fmla="*/ 6626 h 10000"/>
                  <a:gd name="connsiteX975" fmla="*/ 7629 w 10000"/>
                  <a:gd name="connsiteY975" fmla="*/ 6600 h 10000"/>
                  <a:gd name="connsiteX976" fmla="*/ 7629 w 10000"/>
                  <a:gd name="connsiteY976" fmla="*/ 6580 h 10000"/>
                  <a:gd name="connsiteX977" fmla="*/ 7623 w 10000"/>
                  <a:gd name="connsiteY977" fmla="*/ 6541 h 10000"/>
                  <a:gd name="connsiteX978" fmla="*/ 7615 w 10000"/>
                  <a:gd name="connsiteY978" fmla="*/ 6522 h 10000"/>
                  <a:gd name="connsiteX979" fmla="*/ 7598 w 10000"/>
                  <a:gd name="connsiteY979" fmla="*/ 6509 h 10000"/>
                  <a:gd name="connsiteX980" fmla="*/ 7587 w 10000"/>
                  <a:gd name="connsiteY980" fmla="*/ 6493 h 10000"/>
                  <a:gd name="connsiteX981" fmla="*/ 7579 w 10000"/>
                  <a:gd name="connsiteY981" fmla="*/ 6464 h 10000"/>
                  <a:gd name="connsiteX982" fmla="*/ 7587 w 10000"/>
                  <a:gd name="connsiteY982" fmla="*/ 6438 h 10000"/>
                  <a:gd name="connsiteX983" fmla="*/ 7596 w 10000"/>
                  <a:gd name="connsiteY983" fmla="*/ 6425 h 10000"/>
                  <a:gd name="connsiteX984" fmla="*/ 7590 w 10000"/>
                  <a:gd name="connsiteY984" fmla="*/ 6396 h 10000"/>
                  <a:gd name="connsiteX985" fmla="*/ 7590 w 10000"/>
                  <a:gd name="connsiteY985" fmla="*/ 6373 h 10000"/>
                  <a:gd name="connsiteX986" fmla="*/ 7587 w 10000"/>
                  <a:gd name="connsiteY986" fmla="*/ 6354 h 10000"/>
                  <a:gd name="connsiteX987" fmla="*/ 7582 w 10000"/>
                  <a:gd name="connsiteY987" fmla="*/ 6344 h 10000"/>
                  <a:gd name="connsiteX988" fmla="*/ 7582 w 10000"/>
                  <a:gd name="connsiteY988" fmla="*/ 6324 h 10000"/>
                  <a:gd name="connsiteX989" fmla="*/ 7571 w 10000"/>
                  <a:gd name="connsiteY989" fmla="*/ 6302 h 10000"/>
                  <a:gd name="connsiteX990" fmla="*/ 7548 w 10000"/>
                  <a:gd name="connsiteY990" fmla="*/ 6256 h 10000"/>
                  <a:gd name="connsiteX991" fmla="*/ 7546 w 10000"/>
                  <a:gd name="connsiteY991" fmla="*/ 6218 h 10000"/>
                  <a:gd name="connsiteX992" fmla="*/ 7540 w 10000"/>
                  <a:gd name="connsiteY992" fmla="*/ 6159 h 10000"/>
                  <a:gd name="connsiteX993" fmla="*/ 7535 w 10000"/>
                  <a:gd name="connsiteY993" fmla="*/ 6114 h 10000"/>
                  <a:gd name="connsiteX994" fmla="*/ 7535 w 10000"/>
                  <a:gd name="connsiteY994" fmla="*/ 6088 h 10000"/>
                  <a:gd name="connsiteX995" fmla="*/ 7540 w 10000"/>
                  <a:gd name="connsiteY995" fmla="*/ 6049 h 10000"/>
                  <a:gd name="connsiteX996" fmla="*/ 7546 w 10000"/>
                  <a:gd name="connsiteY996" fmla="*/ 6004 h 10000"/>
                  <a:gd name="connsiteX997" fmla="*/ 7548 w 10000"/>
                  <a:gd name="connsiteY997" fmla="*/ 5965 h 10000"/>
                  <a:gd name="connsiteX998" fmla="*/ 7548 w 10000"/>
                  <a:gd name="connsiteY998" fmla="*/ 5946 h 10000"/>
                  <a:gd name="connsiteX999" fmla="*/ 7548 w 10000"/>
                  <a:gd name="connsiteY999" fmla="*/ 5933 h 10000"/>
                  <a:gd name="connsiteX1000" fmla="*/ 7548 w 10000"/>
                  <a:gd name="connsiteY1000" fmla="*/ 5910 h 10000"/>
                  <a:gd name="connsiteX1001" fmla="*/ 7548 w 10000"/>
                  <a:gd name="connsiteY1001" fmla="*/ 5897 h 10000"/>
                  <a:gd name="connsiteX1002" fmla="*/ 7546 w 10000"/>
                  <a:gd name="connsiteY1002" fmla="*/ 5871 h 10000"/>
                  <a:gd name="connsiteX1003" fmla="*/ 7535 w 10000"/>
                  <a:gd name="connsiteY1003" fmla="*/ 5839 h 10000"/>
                  <a:gd name="connsiteX1004" fmla="*/ 7524 w 10000"/>
                  <a:gd name="connsiteY1004" fmla="*/ 5797 h 10000"/>
                  <a:gd name="connsiteX1005" fmla="*/ 7518 w 10000"/>
                  <a:gd name="connsiteY1005" fmla="*/ 5767 h 10000"/>
                  <a:gd name="connsiteX1006" fmla="*/ 7515 w 10000"/>
                  <a:gd name="connsiteY1006" fmla="*/ 5745 h 10000"/>
                  <a:gd name="connsiteX1007" fmla="*/ 7501 w 10000"/>
                  <a:gd name="connsiteY1007" fmla="*/ 5683 h 10000"/>
                  <a:gd name="connsiteX1008" fmla="*/ 7490 w 10000"/>
                  <a:gd name="connsiteY1008" fmla="*/ 5631 h 10000"/>
                  <a:gd name="connsiteX1009" fmla="*/ 7482 w 10000"/>
                  <a:gd name="connsiteY1009" fmla="*/ 5593 h 10000"/>
                  <a:gd name="connsiteX1010" fmla="*/ 7476 w 10000"/>
                  <a:gd name="connsiteY1010" fmla="*/ 5570 h 10000"/>
                  <a:gd name="connsiteX1011" fmla="*/ 7476 w 10000"/>
                  <a:gd name="connsiteY1011" fmla="*/ 5528 h 10000"/>
                  <a:gd name="connsiteX1012" fmla="*/ 7482 w 10000"/>
                  <a:gd name="connsiteY1012" fmla="*/ 5502 h 10000"/>
                  <a:gd name="connsiteX1013" fmla="*/ 7490 w 10000"/>
                  <a:gd name="connsiteY1013" fmla="*/ 5489 h 10000"/>
                  <a:gd name="connsiteX1014" fmla="*/ 7499 w 10000"/>
                  <a:gd name="connsiteY1014" fmla="*/ 5479 h 10000"/>
                  <a:gd name="connsiteX1015" fmla="*/ 7493 w 10000"/>
                  <a:gd name="connsiteY1015" fmla="*/ 5427 h 10000"/>
                  <a:gd name="connsiteX1016" fmla="*/ 7501 w 10000"/>
                  <a:gd name="connsiteY1016" fmla="*/ 5415 h 10000"/>
                  <a:gd name="connsiteX1017" fmla="*/ 7510 w 10000"/>
                  <a:gd name="connsiteY1017" fmla="*/ 5398 h 10000"/>
                  <a:gd name="connsiteX1018" fmla="*/ 7515 w 10000"/>
                  <a:gd name="connsiteY1018" fmla="*/ 5379 h 10000"/>
                  <a:gd name="connsiteX1019" fmla="*/ 7526 w 10000"/>
                  <a:gd name="connsiteY1019" fmla="*/ 5366 h 10000"/>
                  <a:gd name="connsiteX1020" fmla="*/ 7518 w 10000"/>
                  <a:gd name="connsiteY1020" fmla="*/ 5350 h 10000"/>
                  <a:gd name="connsiteX1021" fmla="*/ 7518 w 10000"/>
                  <a:gd name="connsiteY1021" fmla="*/ 5330 h 10000"/>
                  <a:gd name="connsiteX1022" fmla="*/ 7526 w 10000"/>
                  <a:gd name="connsiteY1022" fmla="*/ 5311 h 10000"/>
                  <a:gd name="connsiteX1023" fmla="*/ 7540 w 10000"/>
                  <a:gd name="connsiteY1023" fmla="*/ 5291 h 10000"/>
                  <a:gd name="connsiteX1024" fmla="*/ 7540 w 10000"/>
                  <a:gd name="connsiteY1024" fmla="*/ 5266 h 10000"/>
                  <a:gd name="connsiteX1025" fmla="*/ 7540 w 10000"/>
                  <a:gd name="connsiteY1025" fmla="*/ 5256 h 10000"/>
                  <a:gd name="connsiteX1026" fmla="*/ 7524 w 10000"/>
                  <a:gd name="connsiteY1026" fmla="*/ 5233 h 10000"/>
                  <a:gd name="connsiteX1027" fmla="*/ 7515 w 10000"/>
                  <a:gd name="connsiteY1027" fmla="*/ 5217 h 10000"/>
                  <a:gd name="connsiteX1028" fmla="*/ 7490 w 10000"/>
                  <a:gd name="connsiteY1028" fmla="*/ 5178 h 10000"/>
                  <a:gd name="connsiteX1029" fmla="*/ 7474 w 10000"/>
                  <a:gd name="connsiteY1029" fmla="*/ 5162 h 10000"/>
                  <a:gd name="connsiteX1030" fmla="*/ 7457 w 10000"/>
                  <a:gd name="connsiteY1030" fmla="*/ 5120 h 10000"/>
                  <a:gd name="connsiteX1031" fmla="*/ 7421 w 10000"/>
                  <a:gd name="connsiteY1031" fmla="*/ 5087 h 10000"/>
                  <a:gd name="connsiteX1032" fmla="*/ 7380 w 10000"/>
                  <a:gd name="connsiteY1032" fmla="*/ 5068 h 10000"/>
                  <a:gd name="connsiteX1033" fmla="*/ 7355 w 10000"/>
                  <a:gd name="connsiteY1033" fmla="*/ 5058 h 10000"/>
                  <a:gd name="connsiteX1034" fmla="*/ 7332 w 10000"/>
                  <a:gd name="connsiteY1034" fmla="*/ 5049 h 10000"/>
                  <a:gd name="connsiteX1035" fmla="*/ 7305 w 10000"/>
                  <a:gd name="connsiteY1035" fmla="*/ 5016 h 10000"/>
                  <a:gd name="connsiteX1036" fmla="*/ 7305 w 10000"/>
                  <a:gd name="connsiteY1036" fmla="*/ 5000 h 10000"/>
                  <a:gd name="connsiteX1037" fmla="*/ 7296 w 10000"/>
                  <a:gd name="connsiteY1037" fmla="*/ 4971 h 10000"/>
                  <a:gd name="connsiteX1038" fmla="*/ 7288 w 10000"/>
                  <a:gd name="connsiteY1038" fmla="*/ 4945 h 10000"/>
                  <a:gd name="connsiteX1039" fmla="*/ 7280 w 10000"/>
                  <a:gd name="connsiteY1039" fmla="*/ 4916 h 10000"/>
                  <a:gd name="connsiteX1040" fmla="*/ 7291 w 10000"/>
                  <a:gd name="connsiteY1040" fmla="*/ 4887 h 10000"/>
                  <a:gd name="connsiteX1041" fmla="*/ 7291 w 10000"/>
                  <a:gd name="connsiteY1041" fmla="*/ 4858 h 10000"/>
                  <a:gd name="connsiteX1042" fmla="*/ 7271 w 10000"/>
                  <a:gd name="connsiteY1042" fmla="*/ 4819 h 10000"/>
                  <a:gd name="connsiteX1043" fmla="*/ 7255 w 10000"/>
                  <a:gd name="connsiteY1043" fmla="*/ 4828 h 10000"/>
                  <a:gd name="connsiteX1044" fmla="*/ 7235 w 10000"/>
                  <a:gd name="connsiteY1044" fmla="*/ 4841 h 10000"/>
                  <a:gd name="connsiteX1045" fmla="*/ 7216 w 10000"/>
                  <a:gd name="connsiteY1045" fmla="*/ 4867 h 10000"/>
                  <a:gd name="connsiteX1046" fmla="*/ 7191 w 10000"/>
                  <a:gd name="connsiteY1046" fmla="*/ 4870 h 10000"/>
                  <a:gd name="connsiteX1047" fmla="*/ 7155 w 10000"/>
                  <a:gd name="connsiteY1047" fmla="*/ 4887 h 10000"/>
                  <a:gd name="connsiteX1048" fmla="*/ 7122 w 10000"/>
                  <a:gd name="connsiteY1048" fmla="*/ 4893 h 10000"/>
                  <a:gd name="connsiteX1049" fmla="*/ 7105 w 10000"/>
                  <a:gd name="connsiteY1049" fmla="*/ 4896 h 10000"/>
                  <a:gd name="connsiteX1050" fmla="*/ 7094 w 10000"/>
                  <a:gd name="connsiteY1050" fmla="*/ 4916 h 10000"/>
                  <a:gd name="connsiteX1051" fmla="*/ 7080 w 10000"/>
                  <a:gd name="connsiteY1051" fmla="*/ 4903 h 10000"/>
                  <a:gd name="connsiteX1052" fmla="*/ 7072 w 10000"/>
                  <a:gd name="connsiteY1052" fmla="*/ 4851 h 10000"/>
                  <a:gd name="connsiteX1053" fmla="*/ 7042 w 10000"/>
                  <a:gd name="connsiteY1053" fmla="*/ 4819 h 10000"/>
                  <a:gd name="connsiteX1054" fmla="*/ 7030 w 10000"/>
                  <a:gd name="connsiteY1054" fmla="*/ 4780 h 10000"/>
                  <a:gd name="connsiteX1055" fmla="*/ 7039 w 10000"/>
                  <a:gd name="connsiteY1055" fmla="*/ 4757 h 10000"/>
                  <a:gd name="connsiteX1056" fmla="*/ 7047 w 10000"/>
                  <a:gd name="connsiteY1056" fmla="*/ 4744 h 10000"/>
                  <a:gd name="connsiteX1057" fmla="*/ 7022 w 10000"/>
                  <a:gd name="connsiteY1057" fmla="*/ 4725 h 10000"/>
                  <a:gd name="connsiteX1058" fmla="*/ 7000 w 10000"/>
                  <a:gd name="connsiteY1058" fmla="*/ 4715 h 10000"/>
                  <a:gd name="connsiteX1059" fmla="*/ 6975 w 10000"/>
                  <a:gd name="connsiteY1059" fmla="*/ 4709 h 10000"/>
                  <a:gd name="connsiteX1060" fmla="*/ 6945 w 10000"/>
                  <a:gd name="connsiteY1060" fmla="*/ 4696 h 10000"/>
                  <a:gd name="connsiteX1061" fmla="*/ 6953 w 10000"/>
                  <a:gd name="connsiteY1061" fmla="*/ 4679 h 10000"/>
                  <a:gd name="connsiteX1062" fmla="*/ 6961 w 10000"/>
                  <a:gd name="connsiteY1062" fmla="*/ 4660 h 10000"/>
                  <a:gd name="connsiteX1063" fmla="*/ 6983 w 10000"/>
                  <a:gd name="connsiteY1063" fmla="*/ 4644 h 10000"/>
                  <a:gd name="connsiteX1064" fmla="*/ 7014 w 10000"/>
                  <a:gd name="connsiteY1064" fmla="*/ 4634 h 10000"/>
                  <a:gd name="connsiteX1065" fmla="*/ 7025 w 10000"/>
                  <a:gd name="connsiteY1065" fmla="*/ 4615 h 10000"/>
                  <a:gd name="connsiteX1066" fmla="*/ 7047 w 10000"/>
                  <a:gd name="connsiteY1066" fmla="*/ 4582 h 10000"/>
                  <a:gd name="connsiteX1067" fmla="*/ 7069 w 10000"/>
                  <a:gd name="connsiteY1067" fmla="*/ 4563 h 10000"/>
                  <a:gd name="connsiteX1068" fmla="*/ 7078 w 10000"/>
                  <a:gd name="connsiteY1068" fmla="*/ 4553 h 10000"/>
                  <a:gd name="connsiteX1069" fmla="*/ 7097 w 10000"/>
                  <a:gd name="connsiteY1069" fmla="*/ 4527 h 10000"/>
                  <a:gd name="connsiteX1070" fmla="*/ 7122 w 10000"/>
                  <a:gd name="connsiteY1070" fmla="*/ 4517 h 10000"/>
                  <a:gd name="connsiteX1071" fmla="*/ 7139 w 10000"/>
                  <a:gd name="connsiteY1071" fmla="*/ 4488 h 10000"/>
                  <a:gd name="connsiteX1072" fmla="*/ 7147 w 10000"/>
                  <a:gd name="connsiteY1072" fmla="*/ 4459 h 10000"/>
                  <a:gd name="connsiteX1073" fmla="*/ 7161 w 10000"/>
                  <a:gd name="connsiteY1073" fmla="*/ 4440 h 10000"/>
                  <a:gd name="connsiteX1074" fmla="*/ 7177 w 10000"/>
                  <a:gd name="connsiteY1074" fmla="*/ 4430 h 10000"/>
                  <a:gd name="connsiteX1075" fmla="*/ 7202 w 10000"/>
                  <a:gd name="connsiteY1075" fmla="*/ 4407 h 10000"/>
                  <a:gd name="connsiteX1076" fmla="*/ 7224 w 10000"/>
                  <a:gd name="connsiteY1076" fmla="*/ 4417 h 10000"/>
                  <a:gd name="connsiteX1077" fmla="*/ 7241 w 10000"/>
                  <a:gd name="connsiteY1077" fmla="*/ 4404 h 10000"/>
                  <a:gd name="connsiteX1078" fmla="*/ 7263 w 10000"/>
                  <a:gd name="connsiteY1078" fmla="*/ 4398 h 10000"/>
                  <a:gd name="connsiteX1079" fmla="*/ 7283 w 10000"/>
                  <a:gd name="connsiteY1079" fmla="*/ 4424 h 10000"/>
                  <a:gd name="connsiteX1080" fmla="*/ 7305 w 10000"/>
                  <a:gd name="connsiteY1080" fmla="*/ 4433 h 10000"/>
                  <a:gd name="connsiteX1081" fmla="*/ 7332 w 10000"/>
                  <a:gd name="connsiteY1081" fmla="*/ 4443 h 10000"/>
                  <a:gd name="connsiteX1082" fmla="*/ 7380 w 10000"/>
                  <a:gd name="connsiteY1082" fmla="*/ 4398 h 10000"/>
                  <a:gd name="connsiteX1083" fmla="*/ 7404 w 10000"/>
                  <a:gd name="connsiteY1083" fmla="*/ 4378 h 10000"/>
                  <a:gd name="connsiteX1084" fmla="*/ 7418 w 10000"/>
                  <a:gd name="connsiteY1084" fmla="*/ 4369 h 10000"/>
                  <a:gd name="connsiteX1085" fmla="*/ 7443 w 10000"/>
                  <a:gd name="connsiteY1085" fmla="*/ 4356 h 10000"/>
                  <a:gd name="connsiteX1086" fmla="*/ 7460 w 10000"/>
                  <a:gd name="connsiteY1086" fmla="*/ 4385 h 10000"/>
                  <a:gd name="connsiteX1087" fmla="*/ 7460 w 10000"/>
                  <a:gd name="connsiteY1087" fmla="*/ 4404 h 10000"/>
                  <a:gd name="connsiteX1088" fmla="*/ 7499 w 10000"/>
                  <a:gd name="connsiteY1088" fmla="*/ 4417 h 10000"/>
                  <a:gd name="connsiteX1089" fmla="*/ 7515 w 10000"/>
                  <a:gd name="connsiteY1089" fmla="*/ 4414 h 10000"/>
                  <a:gd name="connsiteX1090" fmla="*/ 7565 w 10000"/>
                  <a:gd name="connsiteY1090" fmla="*/ 4385 h 10000"/>
                  <a:gd name="connsiteX1091" fmla="*/ 7579 w 10000"/>
                  <a:gd name="connsiteY1091" fmla="*/ 4346 h 10000"/>
                  <a:gd name="connsiteX1092" fmla="*/ 7582 w 10000"/>
                  <a:gd name="connsiteY1092" fmla="*/ 4317 h 10000"/>
                  <a:gd name="connsiteX1093" fmla="*/ 7590 w 10000"/>
                  <a:gd name="connsiteY1093" fmla="*/ 4301 h 10000"/>
                  <a:gd name="connsiteX1094" fmla="*/ 7612 w 10000"/>
                  <a:gd name="connsiteY1094" fmla="*/ 4271 h 10000"/>
                  <a:gd name="connsiteX1095" fmla="*/ 7623 w 10000"/>
                  <a:gd name="connsiteY1095" fmla="*/ 4262 h 10000"/>
                  <a:gd name="connsiteX1096" fmla="*/ 7634 w 10000"/>
                  <a:gd name="connsiteY1096" fmla="*/ 4245 h 10000"/>
                  <a:gd name="connsiteX1097" fmla="*/ 7645 w 10000"/>
                  <a:gd name="connsiteY1097" fmla="*/ 4265 h 10000"/>
                  <a:gd name="connsiteX1098" fmla="*/ 7670 w 10000"/>
                  <a:gd name="connsiteY1098" fmla="*/ 4284 h 10000"/>
                  <a:gd name="connsiteX1099" fmla="*/ 7701 w 10000"/>
                  <a:gd name="connsiteY1099" fmla="*/ 4275 h 10000"/>
                  <a:gd name="connsiteX1100" fmla="*/ 7717 w 10000"/>
                  <a:gd name="connsiteY1100" fmla="*/ 4275 h 10000"/>
                  <a:gd name="connsiteX1101" fmla="*/ 7740 w 10000"/>
                  <a:gd name="connsiteY1101" fmla="*/ 4284 h 10000"/>
                  <a:gd name="connsiteX1102" fmla="*/ 7767 w 10000"/>
                  <a:gd name="connsiteY1102" fmla="*/ 4284 h 10000"/>
                  <a:gd name="connsiteX1103" fmla="*/ 7895 w 10000"/>
                  <a:gd name="connsiteY1103" fmla="*/ 4207 h 10000"/>
                  <a:gd name="connsiteX1104" fmla="*/ 7895 w 10000"/>
                  <a:gd name="connsiteY1104" fmla="*/ 4187 h 10000"/>
                  <a:gd name="connsiteX1105" fmla="*/ 7895 w 10000"/>
                  <a:gd name="connsiteY1105" fmla="*/ 4171 h 10000"/>
                  <a:gd name="connsiteX1106" fmla="*/ 7903 w 10000"/>
                  <a:gd name="connsiteY1106" fmla="*/ 4148 h 10000"/>
                  <a:gd name="connsiteX1107" fmla="*/ 7917 w 10000"/>
                  <a:gd name="connsiteY1107" fmla="*/ 4158 h 10000"/>
                  <a:gd name="connsiteX1108" fmla="*/ 7967 w 10000"/>
                  <a:gd name="connsiteY1108" fmla="*/ 4203 h 10000"/>
                  <a:gd name="connsiteX1109" fmla="*/ 7994 w 10000"/>
                  <a:gd name="connsiteY1109" fmla="*/ 4203 h 10000"/>
                  <a:gd name="connsiteX1110" fmla="*/ 8064 w 10000"/>
                  <a:gd name="connsiteY1110" fmla="*/ 4242 h 10000"/>
                  <a:gd name="connsiteX1111" fmla="*/ 8083 w 10000"/>
                  <a:gd name="connsiteY1111" fmla="*/ 4245 h 10000"/>
                  <a:gd name="connsiteX1112" fmla="*/ 8105 w 10000"/>
                  <a:gd name="connsiteY1112" fmla="*/ 4226 h 10000"/>
                  <a:gd name="connsiteX1113" fmla="*/ 8136 w 10000"/>
                  <a:gd name="connsiteY1113" fmla="*/ 4187 h 10000"/>
                  <a:gd name="connsiteX1114" fmla="*/ 8161 w 10000"/>
                  <a:gd name="connsiteY1114" fmla="*/ 4168 h 10000"/>
                  <a:gd name="connsiteX1115" fmla="*/ 8172 w 10000"/>
                  <a:gd name="connsiteY1115" fmla="*/ 4161 h 10000"/>
                  <a:gd name="connsiteX1116" fmla="*/ 8208 w 10000"/>
                  <a:gd name="connsiteY1116" fmla="*/ 4168 h 10000"/>
                  <a:gd name="connsiteX1117" fmla="*/ 8235 w 10000"/>
                  <a:gd name="connsiteY1117" fmla="*/ 4168 h 10000"/>
                  <a:gd name="connsiteX1118" fmla="*/ 8258 w 10000"/>
                  <a:gd name="connsiteY1118" fmla="*/ 4152 h 10000"/>
                  <a:gd name="connsiteX1119" fmla="*/ 8283 w 10000"/>
                  <a:gd name="connsiteY1119" fmla="*/ 4152 h 10000"/>
                  <a:gd name="connsiteX1120" fmla="*/ 8299 w 10000"/>
                  <a:gd name="connsiteY1120" fmla="*/ 4132 h 10000"/>
                  <a:gd name="connsiteX1121" fmla="*/ 8316 w 10000"/>
                  <a:gd name="connsiteY1121" fmla="*/ 4113 h 10000"/>
                  <a:gd name="connsiteX1122" fmla="*/ 8330 w 10000"/>
                  <a:gd name="connsiteY1122" fmla="*/ 4084 h 10000"/>
                  <a:gd name="connsiteX1123" fmla="*/ 8341 w 10000"/>
                  <a:gd name="connsiteY1123" fmla="*/ 4058 h 10000"/>
                  <a:gd name="connsiteX1124" fmla="*/ 8349 w 10000"/>
                  <a:gd name="connsiteY1124" fmla="*/ 4064 h 10000"/>
                  <a:gd name="connsiteX1125" fmla="*/ 8366 w 10000"/>
                  <a:gd name="connsiteY1125" fmla="*/ 4067 h 10000"/>
                  <a:gd name="connsiteX1126" fmla="*/ 8374 w 10000"/>
                  <a:gd name="connsiteY1126" fmla="*/ 4084 h 10000"/>
                  <a:gd name="connsiteX1127" fmla="*/ 8402 w 10000"/>
                  <a:gd name="connsiteY1127" fmla="*/ 4054 h 10000"/>
                  <a:gd name="connsiteX1128" fmla="*/ 8427 w 10000"/>
                  <a:gd name="connsiteY1128" fmla="*/ 4028 h 10000"/>
                  <a:gd name="connsiteX1129" fmla="*/ 8438 w 10000"/>
                  <a:gd name="connsiteY1129" fmla="*/ 4025 h 10000"/>
                  <a:gd name="connsiteX1130" fmla="*/ 8468 w 10000"/>
                  <a:gd name="connsiteY1130" fmla="*/ 4006 h 10000"/>
                  <a:gd name="connsiteX1131" fmla="*/ 8485 w 10000"/>
                  <a:gd name="connsiteY1131" fmla="*/ 3999 h 10000"/>
                  <a:gd name="connsiteX1132" fmla="*/ 8493 w 10000"/>
                  <a:gd name="connsiteY1132" fmla="*/ 4025 h 10000"/>
                  <a:gd name="connsiteX1133" fmla="*/ 8515 w 10000"/>
                  <a:gd name="connsiteY1133" fmla="*/ 4028 h 10000"/>
                  <a:gd name="connsiteX1134" fmla="*/ 8543 w 10000"/>
                  <a:gd name="connsiteY1134" fmla="*/ 4009 h 10000"/>
                  <a:gd name="connsiteX1135" fmla="*/ 8551 w 10000"/>
                  <a:gd name="connsiteY1135" fmla="*/ 3990 h 10000"/>
                  <a:gd name="connsiteX1136" fmla="*/ 8582 w 10000"/>
                  <a:gd name="connsiteY1136" fmla="*/ 3977 h 10000"/>
                  <a:gd name="connsiteX1137" fmla="*/ 8596 w 10000"/>
                  <a:gd name="connsiteY1137" fmla="*/ 3977 h 10000"/>
                  <a:gd name="connsiteX1138" fmla="*/ 8607 w 10000"/>
                  <a:gd name="connsiteY1138" fmla="*/ 3980 h 10000"/>
                  <a:gd name="connsiteX1139" fmla="*/ 8645 w 10000"/>
                  <a:gd name="connsiteY1139" fmla="*/ 3970 h 10000"/>
                  <a:gd name="connsiteX1140" fmla="*/ 8654 w 10000"/>
                  <a:gd name="connsiteY1140" fmla="*/ 3951 h 10000"/>
                  <a:gd name="connsiteX1141" fmla="*/ 8670 w 10000"/>
                  <a:gd name="connsiteY1141" fmla="*/ 3935 h 10000"/>
                  <a:gd name="connsiteX1142" fmla="*/ 8695 w 10000"/>
                  <a:gd name="connsiteY1142" fmla="*/ 3935 h 10000"/>
                  <a:gd name="connsiteX1143" fmla="*/ 8704 w 10000"/>
                  <a:gd name="connsiteY1143" fmla="*/ 3951 h 10000"/>
                  <a:gd name="connsiteX1144" fmla="*/ 8717 w 10000"/>
                  <a:gd name="connsiteY1144" fmla="*/ 3964 h 10000"/>
                  <a:gd name="connsiteX1145" fmla="*/ 8751 w 10000"/>
                  <a:gd name="connsiteY1145" fmla="*/ 3951 h 10000"/>
                  <a:gd name="connsiteX1146" fmla="*/ 8776 w 10000"/>
                  <a:gd name="connsiteY1146" fmla="*/ 3935 h 10000"/>
                  <a:gd name="connsiteX1147" fmla="*/ 8798 w 10000"/>
                  <a:gd name="connsiteY1147" fmla="*/ 3925 h 10000"/>
                  <a:gd name="connsiteX1148" fmla="*/ 8806 w 10000"/>
                  <a:gd name="connsiteY1148" fmla="*/ 3892 h 10000"/>
                  <a:gd name="connsiteX1149" fmla="*/ 8814 w 10000"/>
                  <a:gd name="connsiteY1149" fmla="*/ 3876 h 10000"/>
                  <a:gd name="connsiteX1150" fmla="*/ 8839 w 10000"/>
                  <a:gd name="connsiteY1150" fmla="*/ 3873 h 10000"/>
                  <a:gd name="connsiteX1151" fmla="*/ 8842 w 10000"/>
                  <a:gd name="connsiteY1151" fmla="*/ 3876 h 10000"/>
                  <a:gd name="connsiteX1152" fmla="*/ 8856 w 10000"/>
                  <a:gd name="connsiteY1152" fmla="*/ 3863 h 10000"/>
                  <a:gd name="connsiteX1153" fmla="*/ 8856 w 10000"/>
                  <a:gd name="connsiteY1153" fmla="*/ 3841 h 10000"/>
                  <a:gd name="connsiteX1154" fmla="*/ 8870 w 10000"/>
                  <a:gd name="connsiteY1154" fmla="*/ 3821 h 10000"/>
                  <a:gd name="connsiteX1155" fmla="*/ 8903 w 10000"/>
                  <a:gd name="connsiteY1155" fmla="*/ 3802 h 10000"/>
                  <a:gd name="connsiteX1156" fmla="*/ 8914 w 10000"/>
                  <a:gd name="connsiteY1156" fmla="*/ 3782 h 10000"/>
                  <a:gd name="connsiteX1157" fmla="*/ 8939 w 10000"/>
                  <a:gd name="connsiteY1157" fmla="*/ 3782 h 10000"/>
                  <a:gd name="connsiteX1158" fmla="*/ 8961 w 10000"/>
                  <a:gd name="connsiteY1158" fmla="*/ 3779 h 10000"/>
                  <a:gd name="connsiteX1159" fmla="*/ 8983 w 10000"/>
                  <a:gd name="connsiteY1159" fmla="*/ 3760 h 10000"/>
                  <a:gd name="connsiteX1160" fmla="*/ 9003 w 10000"/>
                  <a:gd name="connsiteY1160" fmla="*/ 3763 h 10000"/>
                  <a:gd name="connsiteX1161" fmla="*/ 9019 w 10000"/>
                  <a:gd name="connsiteY1161" fmla="*/ 3779 h 10000"/>
                  <a:gd name="connsiteX1162" fmla="*/ 9050 w 10000"/>
                  <a:gd name="connsiteY1162" fmla="*/ 3812 h 10000"/>
                  <a:gd name="connsiteX1163" fmla="*/ 9080 w 10000"/>
                  <a:gd name="connsiteY1163" fmla="*/ 3831 h 10000"/>
                  <a:gd name="connsiteX1164" fmla="*/ 9097 w 10000"/>
                  <a:gd name="connsiteY1164" fmla="*/ 3867 h 10000"/>
                  <a:gd name="connsiteX1165" fmla="*/ 9114 w 10000"/>
                  <a:gd name="connsiteY1165" fmla="*/ 3902 h 10000"/>
                  <a:gd name="connsiteX1166" fmla="*/ 9122 w 10000"/>
                  <a:gd name="connsiteY1166" fmla="*/ 3935 h 10000"/>
                  <a:gd name="connsiteX1167" fmla="*/ 9125 w 10000"/>
                  <a:gd name="connsiteY1167" fmla="*/ 3964 h 10000"/>
                  <a:gd name="connsiteX1168" fmla="*/ 9130 w 10000"/>
                  <a:gd name="connsiteY1168" fmla="*/ 3999 h 10000"/>
                  <a:gd name="connsiteX1169" fmla="*/ 9130 w 10000"/>
                  <a:gd name="connsiteY1169" fmla="*/ 4054 h 10000"/>
                  <a:gd name="connsiteX1170" fmla="*/ 9155 w 10000"/>
                  <a:gd name="connsiteY1170" fmla="*/ 4093 h 10000"/>
                  <a:gd name="connsiteX1171" fmla="*/ 9169 w 10000"/>
                  <a:gd name="connsiteY1171" fmla="*/ 4090 h 10000"/>
                  <a:gd name="connsiteX1172" fmla="*/ 9211 w 10000"/>
                  <a:gd name="connsiteY1172" fmla="*/ 4077 h 10000"/>
                  <a:gd name="connsiteX1173" fmla="*/ 9244 w 10000"/>
                  <a:gd name="connsiteY1173" fmla="*/ 4077 h 10000"/>
                  <a:gd name="connsiteX1174" fmla="*/ 9252 w 10000"/>
                  <a:gd name="connsiteY1174" fmla="*/ 4103 h 10000"/>
                  <a:gd name="connsiteX1175" fmla="*/ 9258 w 10000"/>
                  <a:gd name="connsiteY1175" fmla="*/ 4148 h 10000"/>
                  <a:gd name="connsiteX1176" fmla="*/ 9269 w 10000"/>
                  <a:gd name="connsiteY1176" fmla="*/ 4158 h 10000"/>
                  <a:gd name="connsiteX1177" fmla="*/ 9294 w 10000"/>
                  <a:gd name="connsiteY1177" fmla="*/ 4158 h 10000"/>
                  <a:gd name="connsiteX1178" fmla="*/ 9319 w 10000"/>
                  <a:gd name="connsiteY1178" fmla="*/ 4168 h 10000"/>
                  <a:gd name="connsiteX1179" fmla="*/ 9346 w 10000"/>
                  <a:gd name="connsiteY1179" fmla="*/ 4190 h 10000"/>
                  <a:gd name="connsiteX1180" fmla="*/ 9357 w 10000"/>
                  <a:gd name="connsiteY1180" fmla="*/ 4168 h 10000"/>
                  <a:gd name="connsiteX1181" fmla="*/ 9371 w 10000"/>
                  <a:gd name="connsiteY1181" fmla="*/ 4132 h 10000"/>
                  <a:gd name="connsiteX1182" fmla="*/ 9391 w 10000"/>
                  <a:gd name="connsiteY1182" fmla="*/ 4113 h 10000"/>
                  <a:gd name="connsiteX1183" fmla="*/ 9407 w 10000"/>
                  <a:gd name="connsiteY1183" fmla="*/ 4103 h 10000"/>
                  <a:gd name="connsiteX1184" fmla="*/ 9435 w 10000"/>
                  <a:gd name="connsiteY1184" fmla="*/ 4100 h 10000"/>
                  <a:gd name="connsiteX1185" fmla="*/ 9460 w 10000"/>
                  <a:gd name="connsiteY1185" fmla="*/ 4084 h 10000"/>
                  <a:gd name="connsiteX1186" fmla="*/ 9485 w 10000"/>
                  <a:gd name="connsiteY1186" fmla="*/ 4067 h 10000"/>
                  <a:gd name="connsiteX1187" fmla="*/ 9496 w 10000"/>
                  <a:gd name="connsiteY1187" fmla="*/ 4054 h 10000"/>
                  <a:gd name="connsiteX1188" fmla="*/ 9526 w 10000"/>
                  <a:gd name="connsiteY1188" fmla="*/ 4048 h 10000"/>
                  <a:gd name="connsiteX1189" fmla="*/ 9557 w 10000"/>
                  <a:gd name="connsiteY1189" fmla="*/ 4038 h 10000"/>
                  <a:gd name="connsiteX1190" fmla="*/ 9584 w 10000"/>
                  <a:gd name="connsiteY1190" fmla="*/ 4019 h 10000"/>
                  <a:gd name="connsiteX1191" fmla="*/ 9623 w 10000"/>
                  <a:gd name="connsiteY1191" fmla="*/ 4016 h 10000"/>
                  <a:gd name="connsiteX1192" fmla="*/ 9648 w 10000"/>
                  <a:gd name="connsiteY1192" fmla="*/ 4009 h 10000"/>
                  <a:gd name="connsiteX1193" fmla="*/ 9673 w 10000"/>
                  <a:gd name="connsiteY1193" fmla="*/ 4019 h 10000"/>
                  <a:gd name="connsiteX1194" fmla="*/ 9712 w 10000"/>
                  <a:gd name="connsiteY1194" fmla="*/ 4038 h 10000"/>
                  <a:gd name="connsiteX1195" fmla="*/ 9742 w 10000"/>
                  <a:gd name="connsiteY1195" fmla="*/ 4074 h 10000"/>
                  <a:gd name="connsiteX1196" fmla="*/ 9776 w 10000"/>
                  <a:gd name="connsiteY1196" fmla="*/ 4093 h 10000"/>
                  <a:gd name="connsiteX1197" fmla="*/ 9814 w 10000"/>
                  <a:gd name="connsiteY1197" fmla="*/ 4109 h 10000"/>
                  <a:gd name="connsiteX1198" fmla="*/ 9859 w 10000"/>
                  <a:gd name="connsiteY1198" fmla="*/ 4119 h 10000"/>
                  <a:gd name="connsiteX1199" fmla="*/ 9898 w 10000"/>
                  <a:gd name="connsiteY1199" fmla="*/ 4122 h 10000"/>
                  <a:gd name="connsiteX1200" fmla="*/ 9931 w 10000"/>
                  <a:gd name="connsiteY1200" fmla="*/ 4109 h 10000"/>
                  <a:gd name="connsiteX1201" fmla="*/ 9956 w 10000"/>
                  <a:gd name="connsiteY1201" fmla="*/ 4100 h 10000"/>
                  <a:gd name="connsiteX1202" fmla="*/ 9981 w 10000"/>
                  <a:gd name="connsiteY1202" fmla="*/ 4067 h 10000"/>
                  <a:gd name="connsiteX1203" fmla="*/ 9994 w 10000"/>
                  <a:gd name="connsiteY1203" fmla="*/ 4035 h 10000"/>
                  <a:gd name="connsiteX1204" fmla="*/ 10000 w 10000"/>
                  <a:gd name="connsiteY1204" fmla="*/ 3996 h 10000"/>
                  <a:gd name="connsiteX1205" fmla="*/ 9994 w 10000"/>
                  <a:gd name="connsiteY1205" fmla="*/ 3941 h 10000"/>
                  <a:gd name="connsiteX1206" fmla="*/ 9986 w 10000"/>
                  <a:gd name="connsiteY1206" fmla="*/ 3905 h 10000"/>
                  <a:gd name="connsiteX1207" fmla="*/ 9981 w 10000"/>
                  <a:gd name="connsiteY1207" fmla="*/ 3857 h 10000"/>
                  <a:gd name="connsiteX1208" fmla="*/ 9989 w 10000"/>
                  <a:gd name="connsiteY1208" fmla="*/ 3837 h 10000"/>
                  <a:gd name="connsiteX1209" fmla="*/ 9989 w 10000"/>
                  <a:gd name="connsiteY1209" fmla="*/ 3812 h 10000"/>
                  <a:gd name="connsiteX1210" fmla="*/ 9981 w 10000"/>
                  <a:gd name="connsiteY1210" fmla="*/ 3792 h 10000"/>
                  <a:gd name="connsiteX1211" fmla="*/ 9970 w 10000"/>
                  <a:gd name="connsiteY1211" fmla="*/ 3763 h 10000"/>
                  <a:gd name="connsiteX1212" fmla="*/ 9945 w 10000"/>
                  <a:gd name="connsiteY1212" fmla="*/ 3705 h 10000"/>
                  <a:gd name="connsiteX1213" fmla="*/ 9931 w 10000"/>
                  <a:gd name="connsiteY1213" fmla="*/ 3659 h 10000"/>
                  <a:gd name="connsiteX1214" fmla="*/ 9903 w 10000"/>
                  <a:gd name="connsiteY1214" fmla="*/ 3640 h 10000"/>
                  <a:gd name="connsiteX1215" fmla="*/ 9881 w 10000"/>
                  <a:gd name="connsiteY1215" fmla="*/ 3620 h 10000"/>
                  <a:gd name="connsiteX1216" fmla="*/ 9856 w 10000"/>
                  <a:gd name="connsiteY1216" fmla="*/ 3595 h 10000"/>
                  <a:gd name="connsiteX1217" fmla="*/ 9817 w 10000"/>
                  <a:gd name="connsiteY1217" fmla="*/ 3562 h 10000"/>
                  <a:gd name="connsiteX1218" fmla="*/ 9795 w 10000"/>
                  <a:gd name="connsiteY1218" fmla="*/ 3546 h 10000"/>
                  <a:gd name="connsiteX1219" fmla="*/ 9778 w 10000"/>
                  <a:gd name="connsiteY1219" fmla="*/ 3527 h 10000"/>
                  <a:gd name="connsiteX1220" fmla="*/ 9745 w 10000"/>
                  <a:gd name="connsiteY1220" fmla="*/ 3501 h 10000"/>
                  <a:gd name="connsiteX1221" fmla="*/ 9726 w 10000"/>
                  <a:gd name="connsiteY1221" fmla="*/ 3488 h 10000"/>
                  <a:gd name="connsiteX1222" fmla="*/ 9704 w 10000"/>
                  <a:gd name="connsiteY1222" fmla="*/ 3472 h 10000"/>
                  <a:gd name="connsiteX1223" fmla="*/ 9695 w 10000"/>
                  <a:gd name="connsiteY1223" fmla="*/ 3468 h 10000"/>
                  <a:gd name="connsiteX1224" fmla="*/ 9690 w 10000"/>
                  <a:gd name="connsiteY1224" fmla="*/ 3459 h 10000"/>
                  <a:gd name="connsiteX1225" fmla="*/ 9673 w 10000"/>
                  <a:gd name="connsiteY1225" fmla="*/ 3449 h 10000"/>
                  <a:gd name="connsiteX1226" fmla="*/ 9665 w 10000"/>
                  <a:gd name="connsiteY1226" fmla="*/ 3442 h 10000"/>
                  <a:gd name="connsiteX1227" fmla="*/ 9654 w 10000"/>
                  <a:gd name="connsiteY1227" fmla="*/ 3449 h 10000"/>
                  <a:gd name="connsiteX1228" fmla="*/ 9521 w 10000"/>
                  <a:gd name="connsiteY1228" fmla="*/ 3394 h 10000"/>
                  <a:gd name="connsiteX1229" fmla="*/ 9510 w 10000"/>
                  <a:gd name="connsiteY1229" fmla="*/ 3368 h 10000"/>
                  <a:gd name="connsiteX1230" fmla="*/ 9496 w 10000"/>
                  <a:gd name="connsiteY1230" fmla="*/ 3287 h 10000"/>
                  <a:gd name="connsiteX1231" fmla="*/ 9488 w 10000"/>
                  <a:gd name="connsiteY1231" fmla="*/ 3216 h 10000"/>
                  <a:gd name="connsiteX1232" fmla="*/ 9493 w 10000"/>
                  <a:gd name="connsiteY1232" fmla="*/ 3174 h 10000"/>
                  <a:gd name="connsiteX1233" fmla="*/ 9501 w 10000"/>
                  <a:gd name="connsiteY1233" fmla="*/ 3128 h 10000"/>
                  <a:gd name="connsiteX1234" fmla="*/ 9488 w 10000"/>
                  <a:gd name="connsiteY1234" fmla="*/ 3025 h 10000"/>
                  <a:gd name="connsiteX1235" fmla="*/ 9446 w 10000"/>
                  <a:gd name="connsiteY1235" fmla="*/ 2931 h 10000"/>
                  <a:gd name="connsiteX1236" fmla="*/ 9382 w 10000"/>
                  <a:gd name="connsiteY1236" fmla="*/ 2837 h 10000"/>
                  <a:gd name="connsiteX1237" fmla="*/ 9316 w 10000"/>
                  <a:gd name="connsiteY1237" fmla="*/ 2753 h 10000"/>
                  <a:gd name="connsiteX1238" fmla="*/ 9294 w 10000"/>
                  <a:gd name="connsiteY1238" fmla="*/ 2655 h 10000"/>
                  <a:gd name="connsiteX1239" fmla="*/ 9213 w 10000"/>
                  <a:gd name="connsiteY1239" fmla="*/ 2328 h 10000"/>
                  <a:gd name="connsiteX1240" fmla="*/ 9172 w 10000"/>
                  <a:gd name="connsiteY1240" fmla="*/ 2286 h 10000"/>
                  <a:gd name="connsiteX1241" fmla="*/ 9019 w 10000"/>
                  <a:gd name="connsiteY1241" fmla="*/ 2082 h 10000"/>
                  <a:gd name="connsiteX1242" fmla="*/ 8906 w 10000"/>
                  <a:gd name="connsiteY1242" fmla="*/ 1946 h 10000"/>
                  <a:gd name="connsiteX1243" fmla="*/ 8801 w 10000"/>
                  <a:gd name="connsiteY1243" fmla="*/ 1778 h 10000"/>
                  <a:gd name="connsiteX1244" fmla="*/ 8806 w 10000"/>
                  <a:gd name="connsiteY1244" fmla="*/ 1713 h 10000"/>
                  <a:gd name="connsiteX1245" fmla="*/ 8809 w 10000"/>
                  <a:gd name="connsiteY1245" fmla="*/ 1703 h 10000"/>
                  <a:gd name="connsiteX1246" fmla="*/ 8817 w 10000"/>
                  <a:gd name="connsiteY1246" fmla="*/ 1713 h 10000"/>
                  <a:gd name="connsiteX1247" fmla="*/ 8834 w 10000"/>
                  <a:gd name="connsiteY1247" fmla="*/ 1729 h 10000"/>
                  <a:gd name="connsiteX1248" fmla="*/ 8839 w 10000"/>
                  <a:gd name="connsiteY1248" fmla="*/ 1729 h 10000"/>
                  <a:gd name="connsiteX1249" fmla="*/ 8848 w 10000"/>
                  <a:gd name="connsiteY1249" fmla="*/ 1723 h 10000"/>
                  <a:gd name="connsiteX1250" fmla="*/ 8850 w 10000"/>
                  <a:gd name="connsiteY1250" fmla="*/ 1703 h 10000"/>
                  <a:gd name="connsiteX1251" fmla="*/ 8850 w 10000"/>
                  <a:gd name="connsiteY1251" fmla="*/ 1684 h 10000"/>
                  <a:gd name="connsiteX1252" fmla="*/ 8850 w 10000"/>
                  <a:gd name="connsiteY1252" fmla="*/ 1648 h 10000"/>
                  <a:gd name="connsiteX1253" fmla="*/ 8881 w 10000"/>
                  <a:gd name="connsiteY1253" fmla="*/ 1571 h 10000"/>
                  <a:gd name="connsiteX1254" fmla="*/ 8895 w 10000"/>
                  <a:gd name="connsiteY1254" fmla="*/ 1541 h 10000"/>
                  <a:gd name="connsiteX1255" fmla="*/ 8895 w 10000"/>
                  <a:gd name="connsiteY1255" fmla="*/ 1525 h 10000"/>
                  <a:gd name="connsiteX1256" fmla="*/ 8881 w 10000"/>
                  <a:gd name="connsiteY1256" fmla="*/ 1516 h 10000"/>
                  <a:gd name="connsiteX1257" fmla="*/ 8864 w 10000"/>
                  <a:gd name="connsiteY1257" fmla="*/ 1522 h 10000"/>
                  <a:gd name="connsiteX1258" fmla="*/ 8850 w 10000"/>
                  <a:gd name="connsiteY1258" fmla="*/ 1535 h 10000"/>
                  <a:gd name="connsiteX1259" fmla="*/ 8834 w 10000"/>
                  <a:gd name="connsiteY1259" fmla="*/ 1571 h 10000"/>
                  <a:gd name="connsiteX1260" fmla="*/ 8825 w 10000"/>
                  <a:gd name="connsiteY1260" fmla="*/ 1587 h 10000"/>
                  <a:gd name="connsiteX1261" fmla="*/ 8776 w 10000"/>
                  <a:gd name="connsiteY1261" fmla="*/ 1571 h 10000"/>
                  <a:gd name="connsiteX1262" fmla="*/ 8745 w 10000"/>
                  <a:gd name="connsiteY1262" fmla="*/ 1580 h 10000"/>
                  <a:gd name="connsiteX1263" fmla="*/ 8720 w 10000"/>
                  <a:gd name="connsiteY1263" fmla="*/ 1587 h 10000"/>
                  <a:gd name="connsiteX1264" fmla="*/ 8709 w 10000"/>
                  <a:gd name="connsiteY1264" fmla="*/ 1609 h 10000"/>
                  <a:gd name="connsiteX1265" fmla="*/ 8693 w 10000"/>
                  <a:gd name="connsiteY1265" fmla="*/ 1616 h 10000"/>
                  <a:gd name="connsiteX1266" fmla="*/ 8684 w 10000"/>
                  <a:gd name="connsiteY1266" fmla="*/ 1639 h 10000"/>
                  <a:gd name="connsiteX1267" fmla="*/ 8684 w 10000"/>
                  <a:gd name="connsiteY1267" fmla="*/ 1658 h 10000"/>
                  <a:gd name="connsiteX1268" fmla="*/ 8665 w 10000"/>
                  <a:gd name="connsiteY1268" fmla="*/ 1655 h 10000"/>
                  <a:gd name="connsiteX1269" fmla="*/ 8665 w 10000"/>
                  <a:gd name="connsiteY1269" fmla="*/ 1645 h 10000"/>
                  <a:gd name="connsiteX1270" fmla="*/ 8665 w 10000"/>
                  <a:gd name="connsiteY1270" fmla="*/ 1626 h 10000"/>
                  <a:gd name="connsiteX1271" fmla="*/ 8676 w 10000"/>
                  <a:gd name="connsiteY1271" fmla="*/ 1609 h 10000"/>
                  <a:gd name="connsiteX1272" fmla="*/ 8679 w 10000"/>
                  <a:gd name="connsiteY1272" fmla="*/ 1597 h 10000"/>
                  <a:gd name="connsiteX1273" fmla="*/ 8687 w 10000"/>
                  <a:gd name="connsiteY1273" fmla="*/ 1577 h 10000"/>
                  <a:gd name="connsiteX1274" fmla="*/ 8695 w 10000"/>
                  <a:gd name="connsiteY1274" fmla="*/ 1554 h 10000"/>
                  <a:gd name="connsiteX1275" fmla="*/ 8709 w 10000"/>
                  <a:gd name="connsiteY1275" fmla="*/ 1532 h 10000"/>
                  <a:gd name="connsiteX1276" fmla="*/ 8704 w 10000"/>
                  <a:gd name="connsiteY1276" fmla="*/ 1512 h 10000"/>
                  <a:gd name="connsiteX1277" fmla="*/ 8695 w 10000"/>
                  <a:gd name="connsiteY1277" fmla="*/ 1503 h 10000"/>
                  <a:gd name="connsiteX1278" fmla="*/ 8684 w 10000"/>
                  <a:gd name="connsiteY1278" fmla="*/ 1503 h 10000"/>
                  <a:gd name="connsiteX1279" fmla="*/ 8670 w 10000"/>
                  <a:gd name="connsiteY1279" fmla="*/ 1525 h 10000"/>
                  <a:gd name="connsiteX1280" fmla="*/ 8665 w 10000"/>
                  <a:gd name="connsiteY1280" fmla="*/ 1545 h 10000"/>
                  <a:gd name="connsiteX1281" fmla="*/ 8654 w 10000"/>
                  <a:gd name="connsiteY1281" fmla="*/ 1567 h 10000"/>
                  <a:gd name="connsiteX1282" fmla="*/ 8648 w 10000"/>
                  <a:gd name="connsiteY1282" fmla="*/ 1587 h 10000"/>
                  <a:gd name="connsiteX1283" fmla="*/ 8640 w 10000"/>
                  <a:gd name="connsiteY1283" fmla="*/ 1629 h 10000"/>
                  <a:gd name="connsiteX1284" fmla="*/ 8620 w 10000"/>
                  <a:gd name="connsiteY1284" fmla="*/ 1635 h 10000"/>
                  <a:gd name="connsiteX1285" fmla="*/ 8612 w 10000"/>
                  <a:gd name="connsiteY1285" fmla="*/ 1635 h 10000"/>
                  <a:gd name="connsiteX1286" fmla="*/ 8604 w 10000"/>
                  <a:gd name="connsiteY1286" fmla="*/ 1626 h 10000"/>
                  <a:gd name="connsiteX1287" fmla="*/ 8596 w 10000"/>
                  <a:gd name="connsiteY1287" fmla="*/ 1616 h 10000"/>
                  <a:gd name="connsiteX1288" fmla="*/ 8596 w 10000"/>
                  <a:gd name="connsiteY1288" fmla="*/ 1580 h 10000"/>
                  <a:gd name="connsiteX1289" fmla="*/ 8587 w 10000"/>
                  <a:gd name="connsiteY1289" fmla="*/ 1545 h 10000"/>
                  <a:gd name="connsiteX1290" fmla="*/ 8565 w 10000"/>
                  <a:gd name="connsiteY1290" fmla="*/ 1516 h 10000"/>
                  <a:gd name="connsiteX1291" fmla="*/ 8543 w 10000"/>
                  <a:gd name="connsiteY1291" fmla="*/ 1512 h 10000"/>
                  <a:gd name="connsiteX1292" fmla="*/ 8518 w 10000"/>
                  <a:gd name="connsiteY1292" fmla="*/ 1532 h 10000"/>
                  <a:gd name="connsiteX1293" fmla="*/ 8476 w 10000"/>
                  <a:gd name="connsiteY1293" fmla="*/ 1567 h 10000"/>
                  <a:gd name="connsiteX1294" fmla="*/ 8454 w 10000"/>
                  <a:gd name="connsiteY1294" fmla="*/ 1551 h 10000"/>
                  <a:gd name="connsiteX1295" fmla="*/ 8402 w 10000"/>
                  <a:gd name="connsiteY1295" fmla="*/ 1493 h 10000"/>
                  <a:gd name="connsiteX1296" fmla="*/ 8371 w 10000"/>
                  <a:gd name="connsiteY1296" fmla="*/ 1428 h 10000"/>
                  <a:gd name="connsiteX1297" fmla="*/ 8072 w 10000"/>
                  <a:gd name="connsiteY1297" fmla="*/ 1422 h 10000"/>
                  <a:gd name="connsiteX1298" fmla="*/ 7823 w 10000"/>
                  <a:gd name="connsiteY1298" fmla="*/ 1279 h 10000"/>
                  <a:gd name="connsiteX1299" fmla="*/ 7587 w 10000"/>
                  <a:gd name="connsiteY1299" fmla="*/ 1133 h 10000"/>
                  <a:gd name="connsiteX1300" fmla="*/ 7526 w 10000"/>
                  <a:gd name="connsiteY1300" fmla="*/ 1098 h 10000"/>
                  <a:gd name="connsiteX1301" fmla="*/ 7346 w 10000"/>
                  <a:gd name="connsiteY1301" fmla="*/ 991 h 10000"/>
                  <a:gd name="connsiteX1302" fmla="*/ 7321 w 10000"/>
                  <a:gd name="connsiteY1302" fmla="*/ 959 h 10000"/>
                  <a:gd name="connsiteX1303" fmla="*/ 7307 w 10000"/>
                  <a:gd name="connsiteY1303" fmla="*/ 871 h 10000"/>
                  <a:gd name="connsiteX1304" fmla="*/ 7224 w 10000"/>
                  <a:gd name="connsiteY1304" fmla="*/ 816 h 10000"/>
                  <a:gd name="connsiteX1305" fmla="*/ 7147 w 10000"/>
                  <a:gd name="connsiteY1305" fmla="*/ 787 h 10000"/>
                  <a:gd name="connsiteX1306" fmla="*/ 7080 w 10000"/>
                  <a:gd name="connsiteY1306" fmla="*/ 742 h 10000"/>
                  <a:gd name="connsiteX1307" fmla="*/ 7069 w 10000"/>
                  <a:gd name="connsiteY1307" fmla="*/ 767 h 10000"/>
                  <a:gd name="connsiteX1308" fmla="*/ 7033 w 10000"/>
                  <a:gd name="connsiteY1308" fmla="*/ 787 h 10000"/>
                  <a:gd name="connsiteX1309" fmla="*/ 6820 w 10000"/>
                  <a:gd name="connsiteY1309" fmla="*/ 878 h 10000"/>
                  <a:gd name="connsiteX1310" fmla="*/ 6726 w 10000"/>
                  <a:gd name="connsiteY1310" fmla="*/ 897 h 10000"/>
                  <a:gd name="connsiteX1311" fmla="*/ 6626 w 10000"/>
                  <a:gd name="connsiteY1311" fmla="*/ 955 h 10000"/>
                  <a:gd name="connsiteX1312" fmla="*/ 6582 w 10000"/>
                  <a:gd name="connsiteY1312" fmla="*/ 946 h 10000"/>
                  <a:gd name="connsiteX1313" fmla="*/ 6571 w 10000"/>
                  <a:gd name="connsiteY1313" fmla="*/ 955 h 10000"/>
                  <a:gd name="connsiteX1314" fmla="*/ 6507 w 10000"/>
                  <a:gd name="connsiteY1314" fmla="*/ 975 h 10000"/>
                  <a:gd name="connsiteX1315" fmla="*/ 6485 w 10000"/>
                  <a:gd name="connsiteY1315" fmla="*/ 975 h 10000"/>
                  <a:gd name="connsiteX1316" fmla="*/ 6476 w 10000"/>
                  <a:gd name="connsiteY1316" fmla="*/ 965 h 10000"/>
                  <a:gd name="connsiteX1317" fmla="*/ 6474 w 10000"/>
                  <a:gd name="connsiteY1317" fmla="*/ 936 h 10000"/>
                  <a:gd name="connsiteX1318" fmla="*/ 6452 w 10000"/>
                  <a:gd name="connsiteY1318" fmla="*/ 887 h 10000"/>
                  <a:gd name="connsiteX1319" fmla="*/ 6352 w 10000"/>
                  <a:gd name="connsiteY1319" fmla="*/ 767 h 10000"/>
                  <a:gd name="connsiteX1320" fmla="*/ 6313 w 10000"/>
                  <a:gd name="connsiteY1320" fmla="*/ 732 h 10000"/>
                  <a:gd name="connsiteX1321" fmla="*/ 6296 w 10000"/>
                  <a:gd name="connsiteY1321" fmla="*/ 690 h 10000"/>
                  <a:gd name="connsiteX1322" fmla="*/ 6271 w 10000"/>
                  <a:gd name="connsiteY1322" fmla="*/ 664 h 10000"/>
                  <a:gd name="connsiteX1323" fmla="*/ 6266 w 10000"/>
                  <a:gd name="connsiteY1323" fmla="*/ 654 h 10000"/>
                  <a:gd name="connsiteX1324" fmla="*/ 6111 w 10000"/>
                  <a:gd name="connsiteY1324" fmla="*/ 398 h 10000"/>
                  <a:gd name="connsiteX1325" fmla="*/ 5903 w 10000"/>
                  <a:gd name="connsiteY1325" fmla="*/ 408 h 10000"/>
                  <a:gd name="connsiteX1326" fmla="*/ 5837 w 10000"/>
                  <a:gd name="connsiteY1326" fmla="*/ 427 h 10000"/>
                  <a:gd name="connsiteX1327" fmla="*/ 5756 w 10000"/>
                  <a:gd name="connsiteY1327" fmla="*/ 453 h 10000"/>
                  <a:gd name="connsiteX1328" fmla="*/ 5681 w 10000"/>
                  <a:gd name="connsiteY1328" fmla="*/ 453 h 10000"/>
                  <a:gd name="connsiteX1329" fmla="*/ 5609 w 10000"/>
                  <a:gd name="connsiteY1329" fmla="*/ 447 h 10000"/>
                  <a:gd name="connsiteX1330" fmla="*/ 5554 w 10000"/>
                  <a:gd name="connsiteY1330" fmla="*/ 304 h 10000"/>
                  <a:gd name="connsiteX1331" fmla="*/ 5529 w 10000"/>
                  <a:gd name="connsiteY1331" fmla="*/ 301 h 10000"/>
                  <a:gd name="connsiteX1332" fmla="*/ 5393 w 10000"/>
                  <a:gd name="connsiteY1332" fmla="*/ 256 h 10000"/>
                  <a:gd name="connsiteX1333" fmla="*/ 5366 w 10000"/>
                  <a:gd name="connsiteY1333" fmla="*/ 220 h 10000"/>
                  <a:gd name="connsiteX1334" fmla="*/ 5249 w 10000"/>
                  <a:gd name="connsiteY1334" fmla="*/ 155 h 10000"/>
                  <a:gd name="connsiteX1335" fmla="*/ 5141 w 10000"/>
                  <a:gd name="connsiteY1335" fmla="*/ 52 h 10000"/>
                  <a:gd name="connsiteX1336" fmla="*/ 5116 w 10000"/>
                  <a:gd name="connsiteY1336" fmla="*/ 3 h 10000"/>
                  <a:gd name="connsiteX1337" fmla="*/ 5061 w 10000"/>
                  <a:gd name="connsiteY1337" fmla="*/ 0 h 10000"/>
                  <a:gd name="connsiteX1338" fmla="*/ 5036 w 10000"/>
                  <a:gd name="connsiteY1338" fmla="*/ 32 h 10000"/>
                  <a:gd name="connsiteX1339" fmla="*/ 4942 w 10000"/>
                  <a:gd name="connsiteY1339" fmla="*/ 133 h 10000"/>
                  <a:gd name="connsiteX1340" fmla="*/ 4900 w 10000"/>
                  <a:gd name="connsiteY1340" fmla="*/ 217 h 10000"/>
                  <a:gd name="connsiteX1341" fmla="*/ 4861 w 10000"/>
                  <a:gd name="connsiteY1341" fmla="*/ 198 h 10000"/>
                  <a:gd name="connsiteX1342" fmla="*/ 4795 w 10000"/>
                  <a:gd name="connsiteY1342" fmla="*/ 68 h 10000"/>
                  <a:gd name="connsiteX1343" fmla="*/ 4778 w 10000"/>
                  <a:gd name="connsiteY1343" fmla="*/ 62 h 10000"/>
                  <a:gd name="connsiteX1344" fmla="*/ 4765 w 10000"/>
                  <a:gd name="connsiteY1344" fmla="*/ 62 h 10000"/>
                  <a:gd name="connsiteX1345" fmla="*/ 4748 w 10000"/>
                  <a:gd name="connsiteY1345" fmla="*/ 68 h 10000"/>
                  <a:gd name="connsiteX1346" fmla="*/ 4673 w 10000"/>
                  <a:gd name="connsiteY1346" fmla="*/ 136 h 10000"/>
                  <a:gd name="connsiteX1347" fmla="*/ 4632 w 10000"/>
                  <a:gd name="connsiteY1347" fmla="*/ 201 h 10000"/>
                  <a:gd name="connsiteX1348" fmla="*/ 4623 w 10000"/>
                  <a:gd name="connsiteY1348" fmla="*/ 210 h 10000"/>
                  <a:gd name="connsiteX1349" fmla="*/ 4579 w 10000"/>
                  <a:gd name="connsiteY1349" fmla="*/ 220 h 10000"/>
                  <a:gd name="connsiteX1350" fmla="*/ 4479 w 10000"/>
                  <a:gd name="connsiteY1350" fmla="*/ 198 h 10000"/>
                  <a:gd name="connsiteX1351" fmla="*/ 4402 w 10000"/>
                  <a:gd name="connsiteY1351" fmla="*/ 165 h 10000"/>
                  <a:gd name="connsiteX1352" fmla="*/ 4374 w 10000"/>
                  <a:gd name="connsiteY1352" fmla="*/ 165 h 10000"/>
                  <a:gd name="connsiteX1353" fmla="*/ 4335 w 10000"/>
                  <a:gd name="connsiteY1353" fmla="*/ 172 h 10000"/>
                  <a:gd name="connsiteX1354" fmla="*/ 4302 w 10000"/>
                  <a:gd name="connsiteY1354" fmla="*/ 188 h 10000"/>
                  <a:gd name="connsiteX1355" fmla="*/ 4271 w 10000"/>
                  <a:gd name="connsiteY1355" fmla="*/ 220 h 10000"/>
                  <a:gd name="connsiteX1356" fmla="*/ 4238 w 10000"/>
                  <a:gd name="connsiteY1356" fmla="*/ 240 h 10000"/>
                  <a:gd name="connsiteX1357" fmla="*/ 4324 w 10000"/>
                  <a:gd name="connsiteY1357" fmla="*/ 1289 h 10000"/>
                  <a:gd name="connsiteX1358" fmla="*/ 3521 w 10000"/>
                  <a:gd name="connsiteY1358" fmla="*/ 7730 h 10000"/>
                  <a:gd name="connsiteX1359" fmla="*/ 3554 w 10000"/>
                  <a:gd name="connsiteY1359" fmla="*/ 7740 h 10000"/>
                  <a:gd name="connsiteX1360" fmla="*/ 3560 w 10000"/>
                  <a:gd name="connsiteY1360" fmla="*/ 7749 h 10000"/>
                  <a:gd name="connsiteX1361" fmla="*/ 3562 w 10000"/>
                  <a:gd name="connsiteY1361" fmla="*/ 7759 h 10000"/>
                  <a:gd name="connsiteX1362" fmla="*/ 3573 w 10000"/>
                  <a:gd name="connsiteY1362" fmla="*/ 7766 h 10000"/>
                  <a:gd name="connsiteX1363" fmla="*/ 3584 w 10000"/>
                  <a:gd name="connsiteY1363" fmla="*/ 7759 h 10000"/>
                  <a:gd name="connsiteX1364" fmla="*/ 3598 w 10000"/>
                  <a:gd name="connsiteY1364" fmla="*/ 7743 h 10000"/>
                  <a:gd name="connsiteX1365" fmla="*/ 3609 w 10000"/>
                  <a:gd name="connsiteY1365" fmla="*/ 7756 h 10000"/>
                  <a:gd name="connsiteX1366" fmla="*/ 3623 w 10000"/>
                  <a:gd name="connsiteY1366" fmla="*/ 7733 h 10000"/>
                  <a:gd name="connsiteX1367" fmla="*/ 3632 w 10000"/>
                  <a:gd name="connsiteY1367" fmla="*/ 7730 h 10000"/>
                  <a:gd name="connsiteX1368" fmla="*/ 3634 w 10000"/>
                  <a:gd name="connsiteY1368" fmla="*/ 7730 h 10000"/>
                  <a:gd name="connsiteX1369" fmla="*/ 3643 w 10000"/>
                  <a:gd name="connsiteY1369" fmla="*/ 7730 h 10000"/>
                  <a:gd name="connsiteX1370" fmla="*/ 3657 w 10000"/>
                  <a:gd name="connsiteY1370" fmla="*/ 7733 h 10000"/>
                  <a:gd name="connsiteX1371" fmla="*/ 3670 w 10000"/>
                  <a:gd name="connsiteY1371" fmla="*/ 7730 h 10000"/>
                  <a:gd name="connsiteX1372" fmla="*/ 3687 w 10000"/>
                  <a:gd name="connsiteY1372" fmla="*/ 7730 h 10000"/>
                  <a:gd name="connsiteX1373" fmla="*/ 3690 w 10000"/>
                  <a:gd name="connsiteY1373" fmla="*/ 7730 h 10000"/>
                  <a:gd name="connsiteX1374" fmla="*/ 3704 w 10000"/>
                  <a:gd name="connsiteY1374" fmla="*/ 7740 h 10000"/>
                  <a:gd name="connsiteX1375" fmla="*/ 3712 w 10000"/>
                  <a:gd name="connsiteY1375" fmla="*/ 7743 h 10000"/>
                  <a:gd name="connsiteX1376" fmla="*/ 3723 w 10000"/>
                  <a:gd name="connsiteY1376" fmla="*/ 7749 h 10000"/>
                  <a:gd name="connsiteX1377" fmla="*/ 3729 w 10000"/>
                  <a:gd name="connsiteY1377" fmla="*/ 7749 h 10000"/>
                  <a:gd name="connsiteX1378" fmla="*/ 3729 w 10000"/>
                  <a:gd name="connsiteY1378" fmla="*/ 7743 h 10000"/>
                  <a:gd name="connsiteX1379" fmla="*/ 3745 w 10000"/>
                  <a:gd name="connsiteY1379" fmla="*/ 7740 h 10000"/>
                  <a:gd name="connsiteX1380" fmla="*/ 3753 w 10000"/>
                  <a:gd name="connsiteY1380" fmla="*/ 7730 h 10000"/>
                  <a:gd name="connsiteX1381" fmla="*/ 3762 w 10000"/>
                  <a:gd name="connsiteY1381" fmla="*/ 7720 h 10000"/>
                  <a:gd name="connsiteX1382" fmla="*/ 3776 w 10000"/>
                  <a:gd name="connsiteY1382" fmla="*/ 7710 h 10000"/>
                  <a:gd name="connsiteX1383" fmla="*/ 3784 w 10000"/>
                  <a:gd name="connsiteY1383" fmla="*/ 7701 h 10000"/>
                  <a:gd name="connsiteX1384" fmla="*/ 3792 w 10000"/>
                  <a:gd name="connsiteY1384" fmla="*/ 7694 h 10000"/>
                  <a:gd name="connsiteX1385" fmla="*/ 3801 w 10000"/>
                  <a:gd name="connsiteY1385" fmla="*/ 7685 h 10000"/>
                  <a:gd name="connsiteX1386" fmla="*/ 3803 w 10000"/>
                  <a:gd name="connsiteY1386" fmla="*/ 7685 h 10000"/>
                  <a:gd name="connsiteX1387" fmla="*/ 3809 w 10000"/>
                  <a:gd name="connsiteY1387" fmla="*/ 7685 h 10000"/>
                  <a:gd name="connsiteX1388" fmla="*/ 3817 w 10000"/>
                  <a:gd name="connsiteY1388" fmla="*/ 7691 h 10000"/>
                  <a:gd name="connsiteX1389" fmla="*/ 3778 w 10000"/>
                  <a:gd name="connsiteY1389" fmla="*/ 7756 h 10000"/>
                  <a:gd name="connsiteX1390" fmla="*/ 3762 w 10000"/>
                  <a:gd name="connsiteY1390" fmla="*/ 7775 h 10000"/>
                  <a:gd name="connsiteX1391" fmla="*/ 3748 w 10000"/>
                  <a:gd name="connsiteY1391" fmla="*/ 7775 h 10000"/>
                  <a:gd name="connsiteX1392" fmla="*/ 3737 w 10000"/>
                  <a:gd name="connsiteY1392" fmla="*/ 7778 h 10000"/>
                  <a:gd name="connsiteX1393" fmla="*/ 3723 w 10000"/>
                  <a:gd name="connsiteY1393" fmla="*/ 7778 h 10000"/>
                  <a:gd name="connsiteX1394" fmla="*/ 5766 w 10000"/>
                  <a:gd name="connsiteY1394" fmla="*/ 7785 h 10000"/>
                  <a:gd name="connsiteX1395" fmla="*/ 3712 w 10000"/>
                  <a:gd name="connsiteY1395" fmla="*/ 8005 h 10000"/>
                  <a:gd name="connsiteX1396" fmla="*/ 3706 w 10000"/>
                  <a:gd name="connsiteY1396" fmla="*/ 8021 h 10000"/>
                  <a:gd name="connsiteX1397" fmla="*/ 3712 w 10000"/>
                  <a:gd name="connsiteY1397" fmla="*/ 8044 h 10000"/>
                  <a:gd name="connsiteX1398" fmla="*/ 3712 w 10000"/>
                  <a:gd name="connsiteY1398" fmla="*/ 8051 h 10000"/>
                  <a:gd name="connsiteX1399" fmla="*/ 3729 w 10000"/>
                  <a:gd name="connsiteY1399" fmla="*/ 8060 h 10000"/>
                  <a:gd name="connsiteX1400" fmla="*/ 3767 w 10000"/>
                  <a:gd name="connsiteY1400" fmla="*/ 8106 h 10000"/>
                  <a:gd name="connsiteX1401" fmla="*/ 3770 w 10000"/>
                  <a:gd name="connsiteY1401" fmla="*/ 8119 h 10000"/>
                  <a:gd name="connsiteX1402" fmla="*/ 3787 w 10000"/>
                  <a:gd name="connsiteY1402" fmla="*/ 8157 h 10000"/>
                  <a:gd name="connsiteX1403" fmla="*/ 3740 w 10000"/>
                  <a:gd name="connsiteY1403" fmla="*/ 8154 h 10000"/>
                  <a:gd name="connsiteX1404" fmla="*/ 3731 w 10000"/>
                  <a:gd name="connsiteY1404" fmla="*/ 8138 h 10000"/>
                  <a:gd name="connsiteX1405" fmla="*/ 3729 w 10000"/>
                  <a:gd name="connsiteY1405" fmla="*/ 8125 h 10000"/>
                  <a:gd name="connsiteX1406" fmla="*/ 3712 w 10000"/>
                  <a:gd name="connsiteY1406" fmla="*/ 8115 h 10000"/>
                  <a:gd name="connsiteX1407" fmla="*/ 3704 w 10000"/>
                  <a:gd name="connsiteY1407" fmla="*/ 8109 h 10000"/>
                  <a:gd name="connsiteX1408" fmla="*/ 3687 w 10000"/>
                  <a:gd name="connsiteY1408" fmla="*/ 8099 h 10000"/>
                  <a:gd name="connsiteX1409" fmla="*/ 3673 w 10000"/>
                  <a:gd name="connsiteY1409" fmla="*/ 8093 h 10000"/>
                  <a:gd name="connsiteX1410" fmla="*/ 3665 w 10000"/>
                  <a:gd name="connsiteY1410" fmla="*/ 8083 h 10000"/>
                  <a:gd name="connsiteX1411" fmla="*/ 3648 w 10000"/>
                  <a:gd name="connsiteY1411" fmla="*/ 8073 h 10000"/>
                  <a:gd name="connsiteX1412" fmla="*/ 3643 w 10000"/>
                  <a:gd name="connsiteY1412" fmla="*/ 8063 h 10000"/>
                  <a:gd name="connsiteX1413" fmla="*/ 3632 w 10000"/>
                  <a:gd name="connsiteY1413" fmla="*/ 8054 h 10000"/>
                  <a:gd name="connsiteX1414" fmla="*/ 3623 w 10000"/>
                  <a:gd name="connsiteY1414" fmla="*/ 8060 h 10000"/>
                  <a:gd name="connsiteX1415" fmla="*/ 3615 w 10000"/>
                  <a:gd name="connsiteY1415" fmla="*/ 8070 h 10000"/>
                  <a:gd name="connsiteX1416" fmla="*/ 3607 w 10000"/>
                  <a:gd name="connsiteY1416" fmla="*/ 8083 h 10000"/>
                  <a:gd name="connsiteX1417" fmla="*/ 3607 w 10000"/>
                  <a:gd name="connsiteY1417" fmla="*/ 8099 h 10000"/>
                  <a:gd name="connsiteX1418" fmla="*/ 3607 w 10000"/>
                  <a:gd name="connsiteY1418" fmla="*/ 8125 h 10000"/>
                  <a:gd name="connsiteX1419" fmla="*/ 3601 w 10000"/>
                  <a:gd name="connsiteY1419" fmla="*/ 8148 h 10000"/>
                  <a:gd name="connsiteX1420" fmla="*/ 3584 w 10000"/>
                  <a:gd name="connsiteY1420" fmla="*/ 8154 h 10000"/>
                  <a:gd name="connsiteX1421" fmla="*/ 3573 w 10000"/>
                  <a:gd name="connsiteY1421" fmla="*/ 8154 h 10000"/>
                  <a:gd name="connsiteX1422" fmla="*/ 3560 w 10000"/>
                  <a:gd name="connsiteY1422" fmla="*/ 8138 h 10000"/>
                  <a:gd name="connsiteX1423" fmla="*/ 3551 w 10000"/>
                  <a:gd name="connsiteY1423" fmla="*/ 8119 h 10000"/>
                  <a:gd name="connsiteX1424" fmla="*/ 3504 w 10000"/>
                  <a:gd name="connsiteY1424" fmla="*/ 8073 h 10000"/>
                  <a:gd name="connsiteX1425" fmla="*/ 3493 w 10000"/>
                  <a:gd name="connsiteY1425" fmla="*/ 8051 h 10000"/>
                  <a:gd name="connsiteX1426" fmla="*/ 3488 w 10000"/>
                  <a:gd name="connsiteY1426" fmla="*/ 8034 h 10000"/>
                  <a:gd name="connsiteX1427" fmla="*/ 3488 w 10000"/>
                  <a:gd name="connsiteY1427" fmla="*/ 8012 h 10000"/>
                  <a:gd name="connsiteX1428" fmla="*/ 3496 w 10000"/>
                  <a:gd name="connsiteY1428" fmla="*/ 8002 h 10000"/>
                  <a:gd name="connsiteX1429" fmla="*/ 3457 w 10000"/>
                  <a:gd name="connsiteY1429" fmla="*/ 7872 h 10000"/>
                  <a:gd name="connsiteX1430" fmla="*/ 3449 w 10000"/>
                  <a:gd name="connsiteY1430" fmla="*/ 7847 h 10000"/>
                  <a:gd name="connsiteX1431" fmla="*/ 3446 w 10000"/>
                  <a:gd name="connsiteY1431" fmla="*/ 7827 h 10000"/>
                  <a:gd name="connsiteX1432" fmla="*/ 3457 w 10000"/>
                  <a:gd name="connsiteY1432" fmla="*/ 7808 h 10000"/>
                  <a:gd name="connsiteX1433" fmla="*/ 3465 w 10000"/>
                  <a:gd name="connsiteY1433" fmla="*/ 7798 h 10000"/>
                  <a:gd name="connsiteX1434" fmla="*/ 3476 w 10000"/>
                  <a:gd name="connsiteY1434" fmla="*/ 7788 h 10000"/>
                  <a:gd name="connsiteX1435" fmla="*/ 3479 w 10000"/>
                  <a:gd name="connsiteY1435" fmla="*/ 7795 h 10000"/>
                  <a:gd name="connsiteX1436" fmla="*/ 3501 w 10000"/>
                  <a:gd name="connsiteY1436" fmla="*/ 7817 h 10000"/>
                  <a:gd name="connsiteX1437" fmla="*/ 3518 w 10000"/>
                  <a:gd name="connsiteY1437" fmla="*/ 7843 h 10000"/>
                  <a:gd name="connsiteX1438" fmla="*/ 3521 w 10000"/>
                  <a:gd name="connsiteY1438" fmla="*/ 7847 h 10000"/>
                  <a:gd name="connsiteX0" fmla="*/ 4324 w 10000"/>
                  <a:gd name="connsiteY0" fmla="*/ 1289 h 10000"/>
                  <a:gd name="connsiteX1" fmla="*/ 4296 w 10000"/>
                  <a:gd name="connsiteY1" fmla="*/ 1305 h 10000"/>
                  <a:gd name="connsiteX2" fmla="*/ 4285 w 10000"/>
                  <a:gd name="connsiteY2" fmla="*/ 1279 h 10000"/>
                  <a:gd name="connsiteX3" fmla="*/ 4244 w 10000"/>
                  <a:gd name="connsiteY3" fmla="*/ 1266 h 10000"/>
                  <a:gd name="connsiteX4" fmla="*/ 4208 w 10000"/>
                  <a:gd name="connsiteY4" fmla="*/ 1286 h 10000"/>
                  <a:gd name="connsiteX5" fmla="*/ 4172 w 10000"/>
                  <a:gd name="connsiteY5" fmla="*/ 1299 h 10000"/>
                  <a:gd name="connsiteX6" fmla="*/ 4150 w 10000"/>
                  <a:gd name="connsiteY6" fmla="*/ 1308 h 10000"/>
                  <a:gd name="connsiteX7" fmla="*/ 4139 w 10000"/>
                  <a:gd name="connsiteY7" fmla="*/ 1315 h 10000"/>
                  <a:gd name="connsiteX8" fmla="*/ 4125 w 10000"/>
                  <a:gd name="connsiteY8" fmla="*/ 1315 h 10000"/>
                  <a:gd name="connsiteX9" fmla="*/ 4119 w 10000"/>
                  <a:gd name="connsiteY9" fmla="*/ 1315 h 10000"/>
                  <a:gd name="connsiteX10" fmla="*/ 4111 w 10000"/>
                  <a:gd name="connsiteY10" fmla="*/ 1308 h 10000"/>
                  <a:gd name="connsiteX11" fmla="*/ 4100 w 10000"/>
                  <a:gd name="connsiteY11" fmla="*/ 1315 h 10000"/>
                  <a:gd name="connsiteX12" fmla="*/ 4075 w 10000"/>
                  <a:gd name="connsiteY12" fmla="*/ 1315 h 10000"/>
                  <a:gd name="connsiteX13" fmla="*/ 4058 w 10000"/>
                  <a:gd name="connsiteY13" fmla="*/ 1318 h 10000"/>
                  <a:gd name="connsiteX14" fmla="*/ 4044 w 10000"/>
                  <a:gd name="connsiteY14" fmla="*/ 1315 h 10000"/>
                  <a:gd name="connsiteX15" fmla="*/ 4042 w 10000"/>
                  <a:gd name="connsiteY15" fmla="*/ 1299 h 10000"/>
                  <a:gd name="connsiteX16" fmla="*/ 4014 w 10000"/>
                  <a:gd name="connsiteY16" fmla="*/ 1308 h 10000"/>
                  <a:gd name="connsiteX17" fmla="*/ 4011 w 10000"/>
                  <a:gd name="connsiteY17" fmla="*/ 1315 h 10000"/>
                  <a:gd name="connsiteX18" fmla="*/ 4011 w 10000"/>
                  <a:gd name="connsiteY18" fmla="*/ 1341 h 10000"/>
                  <a:gd name="connsiteX19" fmla="*/ 4019 w 10000"/>
                  <a:gd name="connsiteY19" fmla="*/ 1341 h 10000"/>
                  <a:gd name="connsiteX20" fmla="*/ 3997 w 10000"/>
                  <a:gd name="connsiteY20" fmla="*/ 1363 h 10000"/>
                  <a:gd name="connsiteX21" fmla="*/ 3986 w 10000"/>
                  <a:gd name="connsiteY21" fmla="*/ 1373 h 10000"/>
                  <a:gd name="connsiteX22" fmla="*/ 3981 w 10000"/>
                  <a:gd name="connsiteY22" fmla="*/ 1389 h 10000"/>
                  <a:gd name="connsiteX23" fmla="*/ 3981 w 10000"/>
                  <a:gd name="connsiteY23" fmla="*/ 1409 h 10000"/>
                  <a:gd name="connsiteX24" fmla="*/ 3981 w 10000"/>
                  <a:gd name="connsiteY24" fmla="*/ 1438 h 10000"/>
                  <a:gd name="connsiteX25" fmla="*/ 3961 w 10000"/>
                  <a:gd name="connsiteY25" fmla="*/ 1441 h 10000"/>
                  <a:gd name="connsiteX26" fmla="*/ 3942 w 10000"/>
                  <a:gd name="connsiteY26" fmla="*/ 1441 h 10000"/>
                  <a:gd name="connsiteX27" fmla="*/ 3914 w 10000"/>
                  <a:gd name="connsiteY27" fmla="*/ 1454 h 10000"/>
                  <a:gd name="connsiteX28" fmla="*/ 3892 w 10000"/>
                  <a:gd name="connsiteY28" fmla="*/ 1467 h 10000"/>
                  <a:gd name="connsiteX29" fmla="*/ 3867 w 10000"/>
                  <a:gd name="connsiteY29" fmla="*/ 1483 h 10000"/>
                  <a:gd name="connsiteX30" fmla="*/ 3845 w 10000"/>
                  <a:gd name="connsiteY30" fmla="*/ 1467 h 10000"/>
                  <a:gd name="connsiteX31" fmla="*/ 3850 w 10000"/>
                  <a:gd name="connsiteY31" fmla="*/ 1457 h 10000"/>
                  <a:gd name="connsiteX32" fmla="*/ 3864 w 10000"/>
                  <a:gd name="connsiteY32" fmla="*/ 1441 h 10000"/>
                  <a:gd name="connsiteX33" fmla="*/ 3859 w 10000"/>
                  <a:gd name="connsiteY33" fmla="*/ 1409 h 10000"/>
                  <a:gd name="connsiteX34" fmla="*/ 3842 w 10000"/>
                  <a:gd name="connsiteY34" fmla="*/ 1383 h 10000"/>
                  <a:gd name="connsiteX35" fmla="*/ 3825 w 10000"/>
                  <a:gd name="connsiteY35" fmla="*/ 1360 h 10000"/>
                  <a:gd name="connsiteX36" fmla="*/ 3809 w 10000"/>
                  <a:gd name="connsiteY36" fmla="*/ 1318 h 10000"/>
                  <a:gd name="connsiteX37" fmla="*/ 3787 w 10000"/>
                  <a:gd name="connsiteY37" fmla="*/ 1289 h 10000"/>
                  <a:gd name="connsiteX38" fmla="*/ 3759 w 10000"/>
                  <a:gd name="connsiteY38" fmla="*/ 1266 h 10000"/>
                  <a:gd name="connsiteX39" fmla="*/ 3740 w 10000"/>
                  <a:gd name="connsiteY39" fmla="*/ 1256 h 10000"/>
                  <a:gd name="connsiteX40" fmla="*/ 3715 w 10000"/>
                  <a:gd name="connsiteY40" fmla="*/ 1250 h 10000"/>
                  <a:gd name="connsiteX41" fmla="*/ 3687 w 10000"/>
                  <a:gd name="connsiteY41" fmla="*/ 1256 h 10000"/>
                  <a:gd name="connsiteX42" fmla="*/ 3681 w 10000"/>
                  <a:gd name="connsiteY42" fmla="*/ 1260 h 10000"/>
                  <a:gd name="connsiteX43" fmla="*/ 3670 w 10000"/>
                  <a:gd name="connsiteY43" fmla="*/ 1295 h 10000"/>
                  <a:gd name="connsiteX44" fmla="*/ 3651 w 10000"/>
                  <a:gd name="connsiteY44" fmla="*/ 1305 h 10000"/>
                  <a:gd name="connsiteX45" fmla="*/ 3640 w 10000"/>
                  <a:gd name="connsiteY45" fmla="*/ 1308 h 10000"/>
                  <a:gd name="connsiteX46" fmla="*/ 3626 w 10000"/>
                  <a:gd name="connsiteY46" fmla="*/ 1308 h 10000"/>
                  <a:gd name="connsiteX47" fmla="*/ 3632 w 10000"/>
                  <a:gd name="connsiteY47" fmla="*/ 1276 h 10000"/>
                  <a:gd name="connsiteX48" fmla="*/ 3609 w 10000"/>
                  <a:gd name="connsiteY48" fmla="*/ 1289 h 10000"/>
                  <a:gd name="connsiteX49" fmla="*/ 3593 w 10000"/>
                  <a:gd name="connsiteY49" fmla="*/ 1286 h 10000"/>
                  <a:gd name="connsiteX50" fmla="*/ 3590 w 10000"/>
                  <a:gd name="connsiteY50" fmla="*/ 1256 h 10000"/>
                  <a:gd name="connsiteX51" fmla="*/ 3584 w 10000"/>
                  <a:gd name="connsiteY51" fmla="*/ 1237 h 10000"/>
                  <a:gd name="connsiteX52" fmla="*/ 3573 w 10000"/>
                  <a:gd name="connsiteY52" fmla="*/ 1237 h 10000"/>
                  <a:gd name="connsiteX53" fmla="*/ 3554 w 10000"/>
                  <a:gd name="connsiteY53" fmla="*/ 1227 h 10000"/>
                  <a:gd name="connsiteX54" fmla="*/ 3546 w 10000"/>
                  <a:gd name="connsiteY54" fmla="*/ 1192 h 10000"/>
                  <a:gd name="connsiteX55" fmla="*/ 3529 w 10000"/>
                  <a:gd name="connsiteY55" fmla="*/ 1176 h 10000"/>
                  <a:gd name="connsiteX56" fmla="*/ 3512 w 10000"/>
                  <a:gd name="connsiteY56" fmla="*/ 1182 h 10000"/>
                  <a:gd name="connsiteX57" fmla="*/ 3485 w 10000"/>
                  <a:gd name="connsiteY57" fmla="*/ 1182 h 10000"/>
                  <a:gd name="connsiteX58" fmla="*/ 3463 w 10000"/>
                  <a:gd name="connsiteY58" fmla="*/ 1176 h 10000"/>
                  <a:gd name="connsiteX59" fmla="*/ 3449 w 10000"/>
                  <a:gd name="connsiteY59" fmla="*/ 1182 h 10000"/>
                  <a:gd name="connsiteX60" fmla="*/ 3432 w 10000"/>
                  <a:gd name="connsiteY60" fmla="*/ 1192 h 10000"/>
                  <a:gd name="connsiteX61" fmla="*/ 3454 w 10000"/>
                  <a:gd name="connsiteY61" fmla="*/ 1205 h 10000"/>
                  <a:gd name="connsiteX62" fmla="*/ 3463 w 10000"/>
                  <a:gd name="connsiteY62" fmla="*/ 1205 h 10000"/>
                  <a:gd name="connsiteX63" fmla="*/ 3488 w 10000"/>
                  <a:gd name="connsiteY63" fmla="*/ 1205 h 10000"/>
                  <a:gd name="connsiteX64" fmla="*/ 3488 w 10000"/>
                  <a:gd name="connsiteY64" fmla="*/ 1218 h 10000"/>
                  <a:gd name="connsiteX65" fmla="*/ 3493 w 10000"/>
                  <a:gd name="connsiteY65" fmla="*/ 1247 h 10000"/>
                  <a:gd name="connsiteX66" fmla="*/ 3512 w 10000"/>
                  <a:gd name="connsiteY66" fmla="*/ 1247 h 10000"/>
                  <a:gd name="connsiteX67" fmla="*/ 3518 w 10000"/>
                  <a:gd name="connsiteY67" fmla="*/ 1250 h 10000"/>
                  <a:gd name="connsiteX68" fmla="*/ 3521 w 10000"/>
                  <a:gd name="connsiteY68" fmla="*/ 1276 h 10000"/>
                  <a:gd name="connsiteX69" fmla="*/ 3543 w 10000"/>
                  <a:gd name="connsiteY69" fmla="*/ 1295 h 10000"/>
                  <a:gd name="connsiteX70" fmla="*/ 3546 w 10000"/>
                  <a:gd name="connsiteY70" fmla="*/ 1305 h 10000"/>
                  <a:gd name="connsiteX71" fmla="*/ 3543 w 10000"/>
                  <a:gd name="connsiteY71" fmla="*/ 1315 h 10000"/>
                  <a:gd name="connsiteX72" fmla="*/ 3543 w 10000"/>
                  <a:gd name="connsiteY72" fmla="*/ 1331 h 10000"/>
                  <a:gd name="connsiteX73" fmla="*/ 3554 w 10000"/>
                  <a:gd name="connsiteY73" fmla="*/ 1324 h 10000"/>
                  <a:gd name="connsiteX74" fmla="*/ 3560 w 10000"/>
                  <a:gd name="connsiteY74" fmla="*/ 1331 h 10000"/>
                  <a:gd name="connsiteX75" fmla="*/ 3582 w 10000"/>
                  <a:gd name="connsiteY75" fmla="*/ 1344 h 10000"/>
                  <a:gd name="connsiteX76" fmla="*/ 3598 w 10000"/>
                  <a:gd name="connsiteY76" fmla="*/ 1380 h 10000"/>
                  <a:gd name="connsiteX77" fmla="*/ 3607 w 10000"/>
                  <a:gd name="connsiteY77" fmla="*/ 1389 h 10000"/>
                  <a:gd name="connsiteX78" fmla="*/ 3623 w 10000"/>
                  <a:gd name="connsiteY78" fmla="*/ 1409 h 10000"/>
                  <a:gd name="connsiteX79" fmla="*/ 3634 w 10000"/>
                  <a:gd name="connsiteY79" fmla="*/ 1438 h 10000"/>
                  <a:gd name="connsiteX80" fmla="*/ 3632 w 10000"/>
                  <a:gd name="connsiteY80" fmla="*/ 1454 h 10000"/>
                  <a:gd name="connsiteX81" fmla="*/ 3618 w 10000"/>
                  <a:gd name="connsiteY81" fmla="*/ 1438 h 10000"/>
                  <a:gd name="connsiteX82" fmla="*/ 3598 w 10000"/>
                  <a:gd name="connsiteY82" fmla="*/ 1428 h 10000"/>
                  <a:gd name="connsiteX83" fmla="*/ 3582 w 10000"/>
                  <a:gd name="connsiteY83" fmla="*/ 1402 h 10000"/>
                  <a:gd name="connsiteX84" fmla="*/ 3562 w 10000"/>
                  <a:gd name="connsiteY84" fmla="*/ 1399 h 10000"/>
                  <a:gd name="connsiteX85" fmla="*/ 3546 w 10000"/>
                  <a:gd name="connsiteY85" fmla="*/ 1383 h 10000"/>
                  <a:gd name="connsiteX86" fmla="*/ 3510 w 10000"/>
                  <a:gd name="connsiteY86" fmla="*/ 1360 h 10000"/>
                  <a:gd name="connsiteX87" fmla="*/ 3485 w 10000"/>
                  <a:gd name="connsiteY87" fmla="*/ 1344 h 10000"/>
                  <a:gd name="connsiteX88" fmla="*/ 3454 w 10000"/>
                  <a:gd name="connsiteY88" fmla="*/ 1334 h 10000"/>
                  <a:gd name="connsiteX89" fmla="*/ 3429 w 10000"/>
                  <a:gd name="connsiteY89" fmla="*/ 1315 h 10000"/>
                  <a:gd name="connsiteX90" fmla="*/ 3416 w 10000"/>
                  <a:gd name="connsiteY90" fmla="*/ 1308 h 10000"/>
                  <a:gd name="connsiteX91" fmla="*/ 3399 w 10000"/>
                  <a:gd name="connsiteY91" fmla="*/ 1305 h 10000"/>
                  <a:gd name="connsiteX92" fmla="*/ 3382 w 10000"/>
                  <a:gd name="connsiteY92" fmla="*/ 1286 h 10000"/>
                  <a:gd name="connsiteX93" fmla="*/ 3380 w 10000"/>
                  <a:gd name="connsiteY93" fmla="*/ 1266 h 10000"/>
                  <a:gd name="connsiteX94" fmla="*/ 3388 w 10000"/>
                  <a:gd name="connsiteY94" fmla="*/ 1256 h 10000"/>
                  <a:gd name="connsiteX95" fmla="*/ 3407 w 10000"/>
                  <a:gd name="connsiteY95" fmla="*/ 1256 h 10000"/>
                  <a:gd name="connsiteX96" fmla="*/ 3396 w 10000"/>
                  <a:gd name="connsiteY96" fmla="*/ 1227 h 10000"/>
                  <a:gd name="connsiteX97" fmla="*/ 3382 w 10000"/>
                  <a:gd name="connsiteY97" fmla="*/ 1227 h 10000"/>
                  <a:gd name="connsiteX98" fmla="*/ 3360 w 10000"/>
                  <a:gd name="connsiteY98" fmla="*/ 1221 h 10000"/>
                  <a:gd name="connsiteX99" fmla="*/ 3349 w 10000"/>
                  <a:gd name="connsiteY99" fmla="*/ 1231 h 10000"/>
                  <a:gd name="connsiteX100" fmla="*/ 3352 w 10000"/>
                  <a:gd name="connsiteY100" fmla="*/ 1247 h 10000"/>
                  <a:gd name="connsiteX101" fmla="*/ 3341 w 10000"/>
                  <a:gd name="connsiteY101" fmla="*/ 1237 h 10000"/>
                  <a:gd name="connsiteX102" fmla="*/ 3335 w 10000"/>
                  <a:gd name="connsiteY102" fmla="*/ 1231 h 10000"/>
                  <a:gd name="connsiteX103" fmla="*/ 3307 w 10000"/>
                  <a:gd name="connsiteY103" fmla="*/ 1227 h 10000"/>
                  <a:gd name="connsiteX104" fmla="*/ 3294 w 10000"/>
                  <a:gd name="connsiteY104" fmla="*/ 1221 h 10000"/>
                  <a:gd name="connsiteX105" fmla="*/ 3271 w 10000"/>
                  <a:gd name="connsiteY105" fmla="*/ 1211 h 10000"/>
                  <a:gd name="connsiteX106" fmla="*/ 3252 w 10000"/>
                  <a:gd name="connsiteY106" fmla="*/ 1195 h 10000"/>
                  <a:gd name="connsiteX107" fmla="*/ 3235 w 10000"/>
                  <a:gd name="connsiteY107" fmla="*/ 1195 h 10000"/>
                  <a:gd name="connsiteX108" fmla="*/ 3235 w 10000"/>
                  <a:gd name="connsiteY108" fmla="*/ 1205 h 10000"/>
                  <a:gd name="connsiteX109" fmla="*/ 3219 w 10000"/>
                  <a:gd name="connsiteY109" fmla="*/ 1231 h 10000"/>
                  <a:gd name="connsiteX110" fmla="*/ 3213 w 10000"/>
                  <a:gd name="connsiteY110" fmla="*/ 1231 h 10000"/>
                  <a:gd name="connsiteX111" fmla="*/ 3183 w 10000"/>
                  <a:gd name="connsiteY111" fmla="*/ 1221 h 10000"/>
                  <a:gd name="connsiteX112" fmla="*/ 3175 w 10000"/>
                  <a:gd name="connsiteY112" fmla="*/ 1227 h 10000"/>
                  <a:gd name="connsiteX113" fmla="*/ 3163 w 10000"/>
                  <a:gd name="connsiteY113" fmla="*/ 1237 h 10000"/>
                  <a:gd name="connsiteX114" fmla="*/ 3158 w 10000"/>
                  <a:gd name="connsiteY114" fmla="*/ 1260 h 10000"/>
                  <a:gd name="connsiteX115" fmla="*/ 3158 w 10000"/>
                  <a:gd name="connsiteY115" fmla="*/ 1276 h 10000"/>
                  <a:gd name="connsiteX116" fmla="*/ 3163 w 10000"/>
                  <a:gd name="connsiteY116" fmla="*/ 1295 h 10000"/>
                  <a:gd name="connsiteX117" fmla="*/ 3166 w 10000"/>
                  <a:gd name="connsiteY117" fmla="*/ 1308 h 10000"/>
                  <a:gd name="connsiteX118" fmla="*/ 3158 w 10000"/>
                  <a:gd name="connsiteY118" fmla="*/ 1315 h 10000"/>
                  <a:gd name="connsiteX119" fmla="*/ 3133 w 10000"/>
                  <a:gd name="connsiteY119" fmla="*/ 1299 h 10000"/>
                  <a:gd name="connsiteX120" fmla="*/ 3114 w 10000"/>
                  <a:gd name="connsiteY120" fmla="*/ 1276 h 10000"/>
                  <a:gd name="connsiteX121" fmla="*/ 3078 w 10000"/>
                  <a:gd name="connsiteY121" fmla="*/ 1240 h 10000"/>
                  <a:gd name="connsiteX122" fmla="*/ 3044 w 10000"/>
                  <a:gd name="connsiteY122" fmla="*/ 1227 h 10000"/>
                  <a:gd name="connsiteX123" fmla="*/ 3033 w 10000"/>
                  <a:gd name="connsiteY123" fmla="*/ 1231 h 10000"/>
                  <a:gd name="connsiteX124" fmla="*/ 3036 w 10000"/>
                  <a:gd name="connsiteY124" fmla="*/ 1256 h 10000"/>
                  <a:gd name="connsiteX125" fmla="*/ 3044 w 10000"/>
                  <a:gd name="connsiteY125" fmla="*/ 1266 h 10000"/>
                  <a:gd name="connsiteX126" fmla="*/ 3044 w 10000"/>
                  <a:gd name="connsiteY126" fmla="*/ 1276 h 10000"/>
                  <a:gd name="connsiteX127" fmla="*/ 3036 w 10000"/>
                  <a:gd name="connsiteY127" fmla="*/ 1276 h 10000"/>
                  <a:gd name="connsiteX128" fmla="*/ 3028 w 10000"/>
                  <a:gd name="connsiteY128" fmla="*/ 1266 h 10000"/>
                  <a:gd name="connsiteX129" fmla="*/ 3025 w 10000"/>
                  <a:gd name="connsiteY129" fmla="*/ 1256 h 10000"/>
                  <a:gd name="connsiteX130" fmla="*/ 3008 w 10000"/>
                  <a:gd name="connsiteY130" fmla="*/ 1205 h 10000"/>
                  <a:gd name="connsiteX131" fmla="*/ 3000 w 10000"/>
                  <a:gd name="connsiteY131" fmla="*/ 1192 h 10000"/>
                  <a:gd name="connsiteX132" fmla="*/ 2994 w 10000"/>
                  <a:gd name="connsiteY132" fmla="*/ 1176 h 10000"/>
                  <a:gd name="connsiteX133" fmla="*/ 2986 w 10000"/>
                  <a:gd name="connsiteY133" fmla="*/ 1182 h 10000"/>
                  <a:gd name="connsiteX134" fmla="*/ 2981 w 10000"/>
                  <a:gd name="connsiteY134" fmla="*/ 1192 h 10000"/>
                  <a:gd name="connsiteX135" fmla="*/ 2970 w 10000"/>
                  <a:gd name="connsiteY135" fmla="*/ 1201 h 10000"/>
                  <a:gd name="connsiteX136" fmla="*/ 2956 w 10000"/>
                  <a:gd name="connsiteY136" fmla="*/ 1218 h 10000"/>
                  <a:gd name="connsiteX137" fmla="*/ 2939 w 10000"/>
                  <a:gd name="connsiteY137" fmla="*/ 1240 h 10000"/>
                  <a:gd name="connsiteX138" fmla="*/ 2928 w 10000"/>
                  <a:gd name="connsiteY138" fmla="*/ 1247 h 10000"/>
                  <a:gd name="connsiteX139" fmla="*/ 2922 w 10000"/>
                  <a:gd name="connsiteY139" fmla="*/ 1250 h 10000"/>
                  <a:gd name="connsiteX140" fmla="*/ 2911 w 10000"/>
                  <a:gd name="connsiteY140" fmla="*/ 1250 h 10000"/>
                  <a:gd name="connsiteX141" fmla="*/ 2884 w 10000"/>
                  <a:gd name="connsiteY141" fmla="*/ 1247 h 10000"/>
                  <a:gd name="connsiteX142" fmla="*/ 2864 w 10000"/>
                  <a:gd name="connsiteY142" fmla="*/ 1237 h 10000"/>
                  <a:gd name="connsiteX143" fmla="*/ 2848 w 10000"/>
                  <a:gd name="connsiteY143" fmla="*/ 1231 h 10000"/>
                  <a:gd name="connsiteX144" fmla="*/ 2834 w 10000"/>
                  <a:gd name="connsiteY144" fmla="*/ 1227 h 10000"/>
                  <a:gd name="connsiteX145" fmla="*/ 2831 w 10000"/>
                  <a:gd name="connsiteY145" fmla="*/ 1227 h 10000"/>
                  <a:gd name="connsiteX146" fmla="*/ 2831 w 10000"/>
                  <a:gd name="connsiteY146" fmla="*/ 1221 h 10000"/>
                  <a:gd name="connsiteX147" fmla="*/ 2825 w 10000"/>
                  <a:gd name="connsiteY147" fmla="*/ 1205 h 10000"/>
                  <a:gd name="connsiteX148" fmla="*/ 2823 w 10000"/>
                  <a:gd name="connsiteY148" fmla="*/ 1192 h 10000"/>
                  <a:gd name="connsiteX149" fmla="*/ 2817 w 10000"/>
                  <a:gd name="connsiteY149" fmla="*/ 1182 h 10000"/>
                  <a:gd name="connsiteX150" fmla="*/ 2814 w 10000"/>
                  <a:gd name="connsiteY150" fmla="*/ 1176 h 10000"/>
                  <a:gd name="connsiteX151" fmla="*/ 2792 w 10000"/>
                  <a:gd name="connsiteY151" fmla="*/ 1172 h 10000"/>
                  <a:gd name="connsiteX152" fmla="*/ 2759 w 10000"/>
                  <a:gd name="connsiteY152" fmla="*/ 1156 h 10000"/>
                  <a:gd name="connsiteX153" fmla="*/ 2734 w 10000"/>
                  <a:gd name="connsiteY153" fmla="*/ 1143 h 10000"/>
                  <a:gd name="connsiteX154" fmla="*/ 2695 w 10000"/>
                  <a:gd name="connsiteY154" fmla="*/ 1124 h 10000"/>
                  <a:gd name="connsiteX155" fmla="*/ 2670 w 10000"/>
                  <a:gd name="connsiteY155" fmla="*/ 1108 h 10000"/>
                  <a:gd name="connsiteX156" fmla="*/ 2645 w 10000"/>
                  <a:gd name="connsiteY156" fmla="*/ 1091 h 10000"/>
                  <a:gd name="connsiteX157" fmla="*/ 2618 w 10000"/>
                  <a:gd name="connsiteY157" fmla="*/ 1088 h 10000"/>
                  <a:gd name="connsiteX158" fmla="*/ 2576 w 10000"/>
                  <a:gd name="connsiteY158" fmla="*/ 1088 h 10000"/>
                  <a:gd name="connsiteX159" fmla="*/ 2551 w 10000"/>
                  <a:gd name="connsiteY159" fmla="*/ 1091 h 10000"/>
                  <a:gd name="connsiteX160" fmla="*/ 2521 w 10000"/>
                  <a:gd name="connsiteY160" fmla="*/ 1098 h 10000"/>
                  <a:gd name="connsiteX161" fmla="*/ 2493 w 10000"/>
                  <a:gd name="connsiteY161" fmla="*/ 1104 h 10000"/>
                  <a:gd name="connsiteX162" fmla="*/ 2468 w 10000"/>
                  <a:gd name="connsiteY162" fmla="*/ 1108 h 10000"/>
                  <a:gd name="connsiteX163" fmla="*/ 2404 w 10000"/>
                  <a:gd name="connsiteY163" fmla="*/ 1124 h 10000"/>
                  <a:gd name="connsiteX164" fmla="*/ 2366 w 10000"/>
                  <a:gd name="connsiteY164" fmla="*/ 1133 h 10000"/>
                  <a:gd name="connsiteX165" fmla="*/ 2346 w 10000"/>
                  <a:gd name="connsiteY165" fmla="*/ 1137 h 10000"/>
                  <a:gd name="connsiteX166" fmla="*/ 2294 w 10000"/>
                  <a:gd name="connsiteY166" fmla="*/ 1146 h 10000"/>
                  <a:gd name="connsiteX167" fmla="*/ 2249 w 10000"/>
                  <a:gd name="connsiteY167" fmla="*/ 1156 h 10000"/>
                  <a:gd name="connsiteX168" fmla="*/ 2230 w 10000"/>
                  <a:gd name="connsiteY168" fmla="*/ 1156 h 10000"/>
                  <a:gd name="connsiteX169" fmla="*/ 2222 w 10000"/>
                  <a:gd name="connsiteY169" fmla="*/ 1163 h 10000"/>
                  <a:gd name="connsiteX170" fmla="*/ 2194 w 10000"/>
                  <a:gd name="connsiteY170" fmla="*/ 1163 h 10000"/>
                  <a:gd name="connsiteX171" fmla="*/ 2172 w 10000"/>
                  <a:gd name="connsiteY171" fmla="*/ 1163 h 10000"/>
                  <a:gd name="connsiteX172" fmla="*/ 2147 w 10000"/>
                  <a:gd name="connsiteY172" fmla="*/ 1166 h 10000"/>
                  <a:gd name="connsiteX173" fmla="*/ 2108 w 10000"/>
                  <a:gd name="connsiteY173" fmla="*/ 1166 h 10000"/>
                  <a:gd name="connsiteX174" fmla="*/ 2083 w 10000"/>
                  <a:gd name="connsiteY174" fmla="*/ 1156 h 10000"/>
                  <a:gd name="connsiteX175" fmla="*/ 2042 w 10000"/>
                  <a:gd name="connsiteY175" fmla="*/ 1143 h 10000"/>
                  <a:gd name="connsiteX176" fmla="*/ 2011 w 10000"/>
                  <a:gd name="connsiteY176" fmla="*/ 1143 h 10000"/>
                  <a:gd name="connsiteX177" fmla="*/ 1994 w 10000"/>
                  <a:gd name="connsiteY177" fmla="*/ 1146 h 10000"/>
                  <a:gd name="connsiteX178" fmla="*/ 1967 w 10000"/>
                  <a:gd name="connsiteY178" fmla="*/ 1156 h 10000"/>
                  <a:gd name="connsiteX179" fmla="*/ 1903 w 10000"/>
                  <a:gd name="connsiteY179" fmla="*/ 1176 h 10000"/>
                  <a:gd name="connsiteX180" fmla="*/ 1873 w 10000"/>
                  <a:gd name="connsiteY180" fmla="*/ 1182 h 10000"/>
                  <a:gd name="connsiteX181" fmla="*/ 1850 w 10000"/>
                  <a:gd name="connsiteY181" fmla="*/ 1185 h 10000"/>
                  <a:gd name="connsiteX182" fmla="*/ 1842 w 10000"/>
                  <a:gd name="connsiteY182" fmla="*/ 1192 h 10000"/>
                  <a:gd name="connsiteX183" fmla="*/ 1823 w 10000"/>
                  <a:gd name="connsiteY183" fmla="*/ 1195 h 10000"/>
                  <a:gd name="connsiteX184" fmla="*/ 1814 w 10000"/>
                  <a:gd name="connsiteY184" fmla="*/ 1201 h 10000"/>
                  <a:gd name="connsiteX185" fmla="*/ 1792 w 10000"/>
                  <a:gd name="connsiteY185" fmla="*/ 1218 h 10000"/>
                  <a:gd name="connsiteX186" fmla="*/ 1767 w 10000"/>
                  <a:gd name="connsiteY186" fmla="*/ 1231 h 10000"/>
                  <a:gd name="connsiteX187" fmla="*/ 1717 w 10000"/>
                  <a:gd name="connsiteY187" fmla="*/ 1266 h 10000"/>
                  <a:gd name="connsiteX188" fmla="*/ 1695 w 10000"/>
                  <a:gd name="connsiteY188" fmla="*/ 1279 h 10000"/>
                  <a:gd name="connsiteX189" fmla="*/ 1654 w 10000"/>
                  <a:gd name="connsiteY189" fmla="*/ 1308 h 10000"/>
                  <a:gd name="connsiteX190" fmla="*/ 1620 w 10000"/>
                  <a:gd name="connsiteY190" fmla="*/ 1334 h 10000"/>
                  <a:gd name="connsiteX191" fmla="*/ 1590 w 10000"/>
                  <a:gd name="connsiteY191" fmla="*/ 1360 h 10000"/>
                  <a:gd name="connsiteX192" fmla="*/ 1565 w 10000"/>
                  <a:gd name="connsiteY192" fmla="*/ 1380 h 10000"/>
                  <a:gd name="connsiteX193" fmla="*/ 1532 w 10000"/>
                  <a:gd name="connsiteY193" fmla="*/ 1402 h 10000"/>
                  <a:gd name="connsiteX194" fmla="*/ 1501 w 10000"/>
                  <a:gd name="connsiteY194" fmla="*/ 1418 h 10000"/>
                  <a:gd name="connsiteX195" fmla="*/ 1460 w 10000"/>
                  <a:gd name="connsiteY195" fmla="*/ 1438 h 10000"/>
                  <a:gd name="connsiteX196" fmla="*/ 1435 w 10000"/>
                  <a:gd name="connsiteY196" fmla="*/ 1454 h 10000"/>
                  <a:gd name="connsiteX197" fmla="*/ 1421 w 10000"/>
                  <a:gd name="connsiteY197" fmla="*/ 1464 h 10000"/>
                  <a:gd name="connsiteX198" fmla="*/ 1380 w 10000"/>
                  <a:gd name="connsiteY198" fmla="*/ 1473 h 10000"/>
                  <a:gd name="connsiteX199" fmla="*/ 1324 w 10000"/>
                  <a:gd name="connsiteY199" fmla="*/ 1477 h 10000"/>
                  <a:gd name="connsiteX200" fmla="*/ 1274 w 10000"/>
                  <a:gd name="connsiteY200" fmla="*/ 1483 h 10000"/>
                  <a:gd name="connsiteX201" fmla="*/ 1244 w 10000"/>
                  <a:gd name="connsiteY201" fmla="*/ 1486 h 10000"/>
                  <a:gd name="connsiteX202" fmla="*/ 1233 w 10000"/>
                  <a:gd name="connsiteY202" fmla="*/ 1486 h 10000"/>
                  <a:gd name="connsiteX203" fmla="*/ 1197 w 10000"/>
                  <a:gd name="connsiteY203" fmla="*/ 1493 h 10000"/>
                  <a:gd name="connsiteX204" fmla="*/ 1180 w 10000"/>
                  <a:gd name="connsiteY204" fmla="*/ 1496 h 10000"/>
                  <a:gd name="connsiteX205" fmla="*/ 1169 w 10000"/>
                  <a:gd name="connsiteY205" fmla="*/ 1496 h 10000"/>
                  <a:gd name="connsiteX206" fmla="*/ 1161 w 10000"/>
                  <a:gd name="connsiteY206" fmla="*/ 1503 h 10000"/>
                  <a:gd name="connsiteX207" fmla="*/ 1155 w 10000"/>
                  <a:gd name="connsiteY207" fmla="*/ 1503 h 10000"/>
                  <a:gd name="connsiteX208" fmla="*/ 501 w 10000"/>
                  <a:gd name="connsiteY208" fmla="*/ 2277 h 10000"/>
                  <a:gd name="connsiteX209" fmla="*/ 396 w 10000"/>
                  <a:gd name="connsiteY209" fmla="*/ 2532 h 10000"/>
                  <a:gd name="connsiteX210" fmla="*/ 324 w 10000"/>
                  <a:gd name="connsiteY210" fmla="*/ 2759 h 10000"/>
                  <a:gd name="connsiteX211" fmla="*/ 274 w 10000"/>
                  <a:gd name="connsiteY211" fmla="*/ 2866 h 10000"/>
                  <a:gd name="connsiteX212" fmla="*/ 202 w 10000"/>
                  <a:gd name="connsiteY212" fmla="*/ 3008 h 10000"/>
                  <a:gd name="connsiteX213" fmla="*/ 211 w 10000"/>
                  <a:gd name="connsiteY213" fmla="*/ 3177 h 10000"/>
                  <a:gd name="connsiteX214" fmla="*/ 235 w 10000"/>
                  <a:gd name="connsiteY214" fmla="*/ 3368 h 10000"/>
                  <a:gd name="connsiteX215" fmla="*/ 266 w 10000"/>
                  <a:gd name="connsiteY215" fmla="*/ 3595 h 10000"/>
                  <a:gd name="connsiteX216" fmla="*/ 299 w 10000"/>
                  <a:gd name="connsiteY216" fmla="*/ 3831 h 10000"/>
                  <a:gd name="connsiteX217" fmla="*/ 305 w 10000"/>
                  <a:gd name="connsiteY217" fmla="*/ 3863 h 10000"/>
                  <a:gd name="connsiteX218" fmla="*/ 341 w 10000"/>
                  <a:gd name="connsiteY218" fmla="*/ 3941 h 10000"/>
                  <a:gd name="connsiteX219" fmla="*/ 186 w 10000"/>
                  <a:gd name="connsiteY219" fmla="*/ 3935 h 10000"/>
                  <a:gd name="connsiteX220" fmla="*/ 30 w 10000"/>
                  <a:gd name="connsiteY220" fmla="*/ 3925 h 10000"/>
                  <a:gd name="connsiteX221" fmla="*/ 0 w 10000"/>
                  <a:gd name="connsiteY221" fmla="*/ 4054 h 10000"/>
                  <a:gd name="connsiteX222" fmla="*/ 14 w 10000"/>
                  <a:gd name="connsiteY222" fmla="*/ 4152 h 10000"/>
                  <a:gd name="connsiteX223" fmla="*/ 22 w 10000"/>
                  <a:gd name="connsiteY223" fmla="*/ 4242 h 10000"/>
                  <a:gd name="connsiteX224" fmla="*/ 30 w 10000"/>
                  <a:gd name="connsiteY224" fmla="*/ 4291 h 10000"/>
                  <a:gd name="connsiteX225" fmla="*/ 102 w 10000"/>
                  <a:gd name="connsiteY225" fmla="*/ 4271 h 10000"/>
                  <a:gd name="connsiteX226" fmla="*/ 155 w 10000"/>
                  <a:gd name="connsiteY226" fmla="*/ 4262 h 10000"/>
                  <a:gd name="connsiteX227" fmla="*/ 410 w 10000"/>
                  <a:gd name="connsiteY227" fmla="*/ 4255 h 10000"/>
                  <a:gd name="connsiteX228" fmla="*/ 418 w 10000"/>
                  <a:gd name="connsiteY228" fmla="*/ 4385 h 10000"/>
                  <a:gd name="connsiteX229" fmla="*/ 429 w 10000"/>
                  <a:gd name="connsiteY229" fmla="*/ 4543 h 10000"/>
                  <a:gd name="connsiteX230" fmla="*/ 443 w 10000"/>
                  <a:gd name="connsiteY230" fmla="*/ 4585 h 10000"/>
                  <a:gd name="connsiteX231" fmla="*/ 465 w 10000"/>
                  <a:gd name="connsiteY231" fmla="*/ 4611 h 10000"/>
                  <a:gd name="connsiteX232" fmla="*/ 468 w 10000"/>
                  <a:gd name="connsiteY232" fmla="*/ 4621 h 10000"/>
                  <a:gd name="connsiteX233" fmla="*/ 474 w 10000"/>
                  <a:gd name="connsiteY233" fmla="*/ 4679 h 10000"/>
                  <a:gd name="connsiteX234" fmla="*/ 554 w 10000"/>
                  <a:gd name="connsiteY234" fmla="*/ 4738 h 10000"/>
                  <a:gd name="connsiteX235" fmla="*/ 637 w 10000"/>
                  <a:gd name="connsiteY235" fmla="*/ 4809 h 10000"/>
                  <a:gd name="connsiteX236" fmla="*/ 704 w 10000"/>
                  <a:gd name="connsiteY236" fmla="*/ 4851 h 10000"/>
                  <a:gd name="connsiteX237" fmla="*/ 740 w 10000"/>
                  <a:gd name="connsiteY237" fmla="*/ 4893 h 10000"/>
                  <a:gd name="connsiteX238" fmla="*/ 756 w 10000"/>
                  <a:gd name="connsiteY238" fmla="*/ 4896 h 10000"/>
                  <a:gd name="connsiteX239" fmla="*/ 767 w 10000"/>
                  <a:gd name="connsiteY239" fmla="*/ 4880 h 10000"/>
                  <a:gd name="connsiteX240" fmla="*/ 806 w 10000"/>
                  <a:gd name="connsiteY240" fmla="*/ 4945 h 10000"/>
                  <a:gd name="connsiteX241" fmla="*/ 886 w 10000"/>
                  <a:gd name="connsiteY241" fmla="*/ 5078 h 10000"/>
                  <a:gd name="connsiteX242" fmla="*/ 911 w 10000"/>
                  <a:gd name="connsiteY242" fmla="*/ 5130 h 10000"/>
                  <a:gd name="connsiteX243" fmla="*/ 920 w 10000"/>
                  <a:gd name="connsiteY243" fmla="*/ 5191 h 10000"/>
                  <a:gd name="connsiteX244" fmla="*/ 920 w 10000"/>
                  <a:gd name="connsiteY244" fmla="*/ 5220 h 10000"/>
                  <a:gd name="connsiteX245" fmla="*/ 911 w 10000"/>
                  <a:gd name="connsiteY245" fmla="*/ 5314 h 10000"/>
                  <a:gd name="connsiteX246" fmla="*/ 898 w 10000"/>
                  <a:gd name="connsiteY246" fmla="*/ 5369 h 10000"/>
                  <a:gd name="connsiteX247" fmla="*/ 895 w 10000"/>
                  <a:gd name="connsiteY247" fmla="*/ 5385 h 10000"/>
                  <a:gd name="connsiteX248" fmla="*/ 895 w 10000"/>
                  <a:gd name="connsiteY248" fmla="*/ 5405 h 10000"/>
                  <a:gd name="connsiteX249" fmla="*/ 898 w 10000"/>
                  <a:gd name="connsiteY249" fmla="*/ 5434 h 10000"/>
                  <a:gd name="connsiteX250" fmla="*/ 911 w 10000"/>
                  <a:gd name="connsiteY250" fmla="*/ 5463 h 10000"/>
                  <a:gd name="connsiteX251" fmla="*/ 920 w 10000"/>
                  <a:gd name="connsiteY251" fmla="*/ 5492 h 10000"/>
                  <a:gd name="connsiteX252" fmla="*/ 934 w 10000"/>
                  <a:gd name="connsiteY252" fmla="*/ 5518 h 10000"/>
                  <a:gd name="connsiteX253" fmla="*/ 1169 w 10000"/>
                  <a:gd name="connsiteY253" fmla="*/ 5738 h 10000"/>
                  <a:gd name="connsiteX254" fmla="*/ 1188 w 10000"/>
                  <a:gd name="connsiteY254" fmla="*/ 5755 h 10000"/>
                  <a:gd name="connsiteX255" fmla="*/ 1216 w 10000"/>
                  <a:gd name="connsiteY255" fmla="*/ 5758 h 10000"/>
                  <a:gd name="connsiteX256" fmla="*/ 1313 w 10000"/>
                  <a:gd name="connsiteY256" fmla="*/ 5774 h 10000"/>
                  <a:gd name="connsiteX257" fmla="*/ 1349 w 10000"/>
                  <a:gd name="connsiteY257" fmla="*/ 5787 h 10000"/>
                  <a:gd name="connsiteX258" fmla="*/ 1393 w 10000"/>
                  <a:gd name="connsiteY258" fmla="*/ 5793 h 10000"/>
                  <a:gd name="connsiteX259" fmla="*/ 1393 w 10000"/>
                  <a:gd name="connsiteY259" fmla="*/ 5797 h 10000"/>
                  <a:gd name="connsiteX260" fmla="*/ 1421 w 10000"/>
                  <a:gd name="connsiteY260" fmla="*/ 5810 h 10000"/>
                  <a:gd name="connsiteX261" fmla="*/ 1446 w 10000"/>
                  <a:gd name="connsiteY261" fmla="*/ 5829 h 10000"/>
                  <a:gd name="connsiteX262" fmla="*/ 1460 w 10000"/>
                  <a:gd name="connsiteY262" fmla="*/ 5842 h 10000"/>
                  <a:gd name="connsiteX263" fmla="*/ 1476 w 10000"/>
                  <a:gd name="connsiteY263" fmla="*/ 5848 h 10000"/>
                  <a:gd name="connsiteX264" fmla="*/ 1501 w 10000"/>
                  <a:gd name="connsiteY264" fmla="*/ 5852 h 10000"/>
                  <a:gd name="connsiteX265" fmla="*/ 1532 w 10000"/>
                  <a:gd name="connsiteY265" fmla="*/ 5887 h 10000"/>
                  <a:gd name="connsiteX266" fmla="*/ 1565 w 10000"/>
                  <a:gd name="connsiteY266" fmla="*/ 5942 h 10000"/>
                  <a:gd name="connsiteX267" fmla="*/ 1587 w 10000"/>
                  <a:gd name="connsiteY267" fmla="*/ 5972 h 10000"/>
                  <a:gd name="connsiteX268" fmla="*/ 1612 w 10000"/>
                  <a:gd name="connsiteY268" fmla="*/ 5955 h 10000"/>
                  <a:gd name="connsiteX269" fmla="*/ 1679 w 10000"/>
                  <a:gd name="connsiteY269" fmla="*/ 6049 h 10000"/>
                  <a:gd name="connsiteX270" fmla="*/ 1720 w 10000"/>
                  <a:gd name="connsiteY270" fmla="*/ 6108 h 10000"/>
                  <a:gd name="connsiteX271" fmla="*/ 1751 w 10000"/>
                  <a:gd name="connsiteY271" fmla="*/ 6133 h 10000"/>
                  <a:gd name="connsiteX272" fmla="*/ 1792 w 10000"/>
                  <a:gd name="connsiteY272" fmla="*/ 6169 h 10000"/>
                  <a:gd name="connsiteX273" fmla="*/ 1801 w 10000"/>
                  <a:gd name="connsiteY273" fmla="*/ 6172 h 10000"/>
                  <a:gd name="connsiteX274" fmla="*/ 1814 w 10000"/>
                  <a:gd name="connsiteY274" fmla="*/ 6286 h 10000"/>
                  <a:gd name="connsiteX275" fmla="*/ 1817 w 10000"/>
                  <a:gd name="connsiteY275" fmla="*/ 6331 h 10000"/>
                  <a:gd name="connsiteX276" fmla="*/ 1809 w 10000"/>
                  <a:gd name="connsiteY276" fmla="*/ 6444 h 10000"/>
                  <a:gd name="connsiteX277" fmla="*/ 1801 w 10000"/>
                  <a:gd name="connsiteY277" fmla="*/ 6499 h 10000"/>
                  <a:gd name="connsiteX278" fmla="*/ 1781 w 10000"/>
                  <a:gd name="connsiteY278" fmla="*/ 6522 h 10000"/>
                  <a:gd name="connsiteX279" fmla="*/ 1773 w 10000"/>
                  <a:gd name="connsiteY279" fmla="*/ 6541 h 10000"/>
                  <a:gd name="connsiteX280" fmla="*/ 1762 w 10000"/>
                  <a:gd name="connsiteY280" fmla="*/ 6571 h 10000"/>
                  <a:gd name="connsiteX281" fmla="*/ 1767 w 10000"/>
                  <a:gd name="connsiteY281" fmla="*/ 6622 h 10000"/>
                  <a:gd name="connsiteX282" fmla="*/ 1767 w 10000"/>
                  <a:gd name="connsiteY282" fmla="*/ 6665 h 10000"/>
                  <a:gd name="connsiteX283" fmla="*/ 1767 w 10000"/>
                  <a:gd name="connsiteY283" fmla="*/ 6694 h 10000"/>
                  <a:gd name="connsiteX284" fmla="*/ 1776 w 10000"/>
                  <a:gd name="connsiteY284" fmla="*/ 6726 h 10000"/>
                  <a:gd name="connsiteX285" fmla="*/ 1776 w 10000"/>
                  <a:gd name="connsiteY285" fmla="*/ 6745 h 10000"/>
                  <a:gd name="connsiteX286" fmla="*/ 1767 w 10000"/>
                  <a:gd name="connsiteY286" fmla="*/ 6765 h 10000"/>
                  <a:gd name="connsiteX287" fmla="*/ 1762 w 10000"/>
                  <a:gd name="connsiteY287" fmla="*/ 6804 h 10000"/>
                  <a:gd name="connsiteX288" fmla="*/ 1753 w 10000"/>
                  <a:gd name="connsiteY288" fmla="*/ 6839 h 10000"/>
                  <a:gd name="connsiteX289" fmla="*/ 1742 w 10000"/>
                  <a:gd name="connsiteY289" fmla="*/ 6849 h 10000"/>
                  <a:gd name="connsiteX290" fmla="*/ 1726 w 10000"/>
                  <a:gd name="connsiteY290" fmla="*/ 6849 h 10000"/>
                  <a:gd name="connsiteX291" fmla="*/ 1712 w 10000"/>
                  <a:gd name="connsiteY291" fmla="*/ 6852 h 10000"/>
                  <a:gd name="connsiteX292" fmla="*/ 1640 w 10000"/>
                  <a:gd name="connsiteY292" fmla="*/ 6953 h 10000"/>
                  <a:gd name="connsiteX293" fmla="*/ 1493 w 10000"/>
                  <a:gd name="connsiteY293" fmla="*/ 7105 h 10000"/>
                  <a:gd name="connsiteX294" fmla="*/ 1490 w 10000"/>
                  <a:gd name="connsiteY294" fmla="*/ 7124 h 10000"/>
                  <a:gd name="connsiteX295" fmla="*/ 1468 w 10000"/>
                  <a:gd name="connsiteY295" fmla="*/ 7137 h 10000"/>
                  <a:gd name="connsiteX296" fmla="*/ 1454 w 10000"/>
                  <a:gd name="connsiteY296" fmla="*/ 7144 h 10000"/>
                  <a:gd name="connsiteX297" fmla="*/ 1452 w 10000"/>
                  <a:gd name="connsiteY297" fmla="*/ 7157 h 10000"/>
                  <a:gd name="connsiteX298" fmla="*/ 1446 w 10000"/>
                  <a:gd name="connsiteY298" fmla="*/ 7199 h 10000"/>
                  <a:gd name="connsiteX299" fmla="*/ 1476 w 10000"/>
                  <a:gd name="connsiteY299" fmla="*/ 7247 h 10000"/>
                  <a:gd name="connsiteX300" fmla="*/ 1501 w 10000"/>
                  <a:gd name="connsiteY300" fmla="*/ 7270 h 10000"/>
                  <a:gd name="connsiteX301" fmla="*/ 1518 w 10000"/>
                  <a:gd name="connsiteY301" fmla="*/ 7286 h 10000"/>
                  <a:gd name="connsiteX302" fmla="*/ 1524 w 10000"/>
                  <a:gd name="connsiteY302" fmla="*/ 7306 h 10000"/>
                  <a:gd name="connsiteX303" fmla="*/ 1540 w 10000"/>
                  <a:gd name="connsiteY303" fmla="*/ 7322 h 10000"/>
                  <a:gd name="connsiteX304" fmla="*/ 1565 w 10000"/>
                  <a:gd name="connsiteY304" fmla="*/ 7325 h 10000"/>
                  <a:gd name="connsiteX305" fmla="*/ 1590 w 10000"/>
                  <a:gd name="connsiteY305" fmla="*/ 7332 h 10000"/>
                  <a:gd name="connsiteX306" fmla="*/ 1615 w 10000"/>
                  <a:gd name="connsiteY306" fmla="*/ 7345 h 10000"/>
                  <a:gd name="connsiteX307" fmla="*/ 1662 w 10000"/>
                  <a:gd name="connsiteY307" fmla="*/ 7370 h 10000"/>
                  <a:gd name="connsiteX308" fmla="*/ 1670 w 10000"/>
                  <a:gd name="connsiteY308" fmla="*/ 7351 h 10000"/>
                  <a:gd name="connsiteX309" fmla="*/ 1726 w 10000"/>
                  <a:gd name="connsiteY309" fmla="*/ 7354 h 10000"/>
                  <a:gd name="connsiteX310" fmla="*/ 1726 w 10000"/>
                  <a:gd name="connsiteY310" fmla="*/ 7400 h 10000"/>
                  <a:gd name="connsiteX311" fmla="*/ 1773 w 10000"/>
                  <a:gd name="connsiteY311" fmla="*/ 7409 h 10000"/>
                  <a:gd name="connsiteX312" fmla="*/ 1806 w 10000"/>
                  <a:gd name="connsiteY312" fmla="*/ 7416 h 10000"/>
                  <a:gd name="connsiteX313" fmla="*/ 1839 w 10000"/>
                  <a:gd name="connsiteY313" fmla="*/ 7403 h 10000"/>
                  <a:gd name="connsiteX314" fmla="*/ 1886 w 10000"/>
                  <a:gd name="connsiteY314" fmla="*/ 7403 h 10000"/>
                  <a:gd name="connsiteX315" fmla="*/ 1898 w 10000"/>
                  <a:gd name="connsiteY315" fmla="*/ 7403 h 10000"/>
                  <a:gd name="connsiteX316" fmla="*/ 1914 w 10000"/>
                  <a:gd name="connsiteY316" fmla="*/ 7494 h 10000"/>
                  <a:gd name="connsiteX317" fmla="*/ 1895 w 10000"/>
                  <a:gd name="connsiteY317" fmla="*/ 7523 h 10000"/>
                  <a:gd name="connsiteX318" fmla="*/ 1825 w 10000"/>
                  <a:gd name="connsiteY318" fmla="*/ 7617 h 10000"/>
                  <a:gd name="connsiteX319" fmla="*/ 1776 w 10000"/>
                  <a:gd name="connsiteY319" fmla="*/ 7691 h 10000"/>
                  <a:gd name="connsiteX320" fmla="*/ 1781 w 10000"/>
                  <a:gd name="connsiteY320" fmla="*/ 7723 h 10000"/>
                  <a:gd name="connsiteX321" fmla="*/ 1767 w 10000"/>
                  <a:gd name="connsiteY321" fmla="*/ 7759 h 10000"/>
                  <a:gd name="connsiteX322" fmla="*/ 1762 w 10000"/>
                  <a:gd name="connsiteY322" fmla="*/ 7817 h 10000"/>
                  <a:gd name="connsiteX323" fmla="*/ 1762 w 10000"/>
                  <a:gd name="connsiteY323" fmla="*/ 7856 h 10000"/>
                  <a:gd name="connsiteX324" fmla="*/ 1776 w 10000"/>
                  <a:gd name="connsiteY324" fmla="*/ 7892 h 10000"/>
                  <a:gd name="connsiteX325" fmla="*/ 1784 w 10000"/>
                  <a:gd name="connsiteY325" fmla="*/ 7902 h 10000"/>
                  <a:gd name="connsiteX326" fmla="*/ 1801 w 10000"/>
                  <a:gd name="connsiteY326" fmla="*/ 7908 h 10000"/>
                  <a:gd name="connsiteX327" fmla="*/ 1809 w 10000"/>
                  <a:gd name="connsiteY327" fmla="*/ 7911 h 10000"/>
                  <a:gd name="connsiteX328" fmla="*/ 1801 w 10000"/>
                  <a:gd name="connsiteY328" fmla="*/ 7940 h 10000"/>
                  <a:gd name="connsiteX329" fmla="*/ 1798 w 10000"/>
                  <a:gd name="connsiteY329" fmla="*/ 7979 h 10000"/>
                  <a:gd name="connsiteX330" fmla="*/ 1806 w 10000"/>
                  <a:gd name="connsiteY330" fmla="*/ 8002 h 10000"/>
                  <a:gd name="connsiteX331" fmla="*/ 1823 w 10000"/>
                  <a:gd name="connsiteY331" fmla="*/ 8021 h 10000"/>
                  <a:gd name="connsiteX332" fmla="*/ 1834 w 10000"/>
                  <a:gd name="connsiteY332" fmla="*/ 8044 h 10000"/>
                  <a:gd name="connsiteX333" fmla="*/ 1839 w 10000"/>
                  <a:gd name="connsiteY333" fmla="*/ 8073 h 10000"/>
                  <a:gd name="connsiteX334" fmla="*/ 1842 w 10000"/>
                  <a:gd name="connsiteY334" fmla="*/ 8106 h 10000"/>
                  <a:gd name="connsiteX335" fmla="*/ 1839 w 10000"/>
                  <a:gd name="connsiteY335" fmla="*/ 8144 h 10000"/>
                  <a:gd name="connsiteX336" fmla="*/ 1856 w 10000"/>
                  <a:gd name="connsiteY336" fmla="*/ 8164 h 10000"/>
                  <a:gd name="connsiteX337" fmla="*/ 1886 w 10000"/>
                  <a:gd name="connsiteY337" fmla="*/ 8193 h 10000"/>
                  <a:gd name="connsiteX338" fmla="*/ 1922 w 10000"/>
                  <a:gd name="connsiteY338" fmla="*/ 8206 h 10000"/>
                  <a:gd name="connsiteX339" fmla="*/ 1967 w 10000"/>
                  <a:gd name="connsiteY339" fmla="*/ 8203 h 10000"/>
                  <a:gd name="connsiteX340" fmla="*/ 1986 w 10000"/>
                  <a:gd name="connsiteY340" fmla="*/ 8212 h 10000"/>
                  <a:gd name="connsiteX341" fmla="*/ 2000 w 10000"/>
                  <a:gd name="connsiteY341" fmla="*/ 8232 h 10000"/>
                  <a:gd name="connsiteX342" fmla="*/ 2033 w 10000"/>
                  <a:gd name="connsiteY342" fmla="*/ 8258 h 10000"/>
                  <a:gd name="connsiteX343" fmla="*/ 2050 w 10000"/>
                  <a:gd name="connsiteY343" fmla="*/ 8271 h 10000"/>
                  <a:gd name="connsiteX344" fmla="*/ 2089 w 10000"/>
                  <a:gd name="connsiteY344" fmla="*/ 8280 h 10000"/>
                  <a:gd name="connsiteX345" fmla="*/ 2122 w 10000"/>
                  <a:gd name="connsiteY345" fmla="*/ 8300 h 10000"/>
                  <a:gd name="connsiteX346" fmla="*/ 2163 w 10000"/>
                  <a:gd name="connsiteY346" fmla="*/ 8332 h 10000"/>
                  <a:gd name="connsiteX347" fmla="*/ 2172 w 10000"/>
                  <a:gd name="connsiteY347" fmla="*/ 8335 h 10000"/>
                  <a:gd name="connsiteX348" fmla="*/ 2177 w 10000"/>
                  <a:gd name="connsiteY348" fmla="*/ 8345 h 10000"/>
                  <a:gd name="connsiteX349" fmla="*/ 2163 w 10000"/>
                  <a:gd name="connsiteY349" fmla="*/ 8371 h 10000"/>
                  <a:gd name="connsiteX350" fmla="*/ 2139 w 10000"/>
                  <a:gd name="connsiteY350" fmla="*/ 8423 h 10000"/>
                  <a:gd name="connsiteX351" fmla="*/ 2130 w 10000"/>
                  <a:gd name="connsiteY351" fmla="*/ 8439 h 10000"/>
                  <a:gd name="connsiteX352" fmla="*/ 2105 w 10000"/>
                  <a:gd name="connsiteY352" fmla="*/ 8446 h 10000"/>
                  <a:gd name="connsiteX353" fmla="*/ 2080 w 10000"/>
                  <a:gd name="connsiteY353" fmla="*/ 8449 h 10000"/>
                  <a:gd name="connsiteX354" fmla="*/ 2075 w 10000"/>
                  <a:gd name="connsiteY354" fmla="*/ 8459 h 10000"/>
                  <a:gd name="connsiteX355" fmla="*/ 2072 w 10000"/>
                  <a:gd name="connsiteY355" fmla="*/ 8475 h 10000"/>
                  <a:gd name="connsiteX356" fmla="*/ 2080 w 10000"/>
                  <a:gd name="connsiteY356" fmla="*/ 8484 h 10000"/>
                  <a:gd name="connsiteX357" fmla="*/ 2100 w 10000"/>
                  <a:gd name="connsiteY357" fmla="*/ 8475 h 10000"/>
                  <a:gd name="connsiteX358" fmla="*/ 2141 w 10000"/>
                  <a:gd name="connsiteY358" fmla="*/ 8478 h 10000"/>
                  <a:gd name="connsiteX359" fmla="*/ 2172 w 10000"/>
                  <a:gd name="connsiteY359" fmla="*/ 8475 h 10000"/>
                  <a:gd name="connsiteX360" fmla="*/ 2188 w 10000"/>
                  <a:gd name="connsiteY360" fmla="*/ 8475 h 10000"/>
                  <a:gd name="connsiteX361" fmla="*/ 2222 w 10000"/>
                  <a:gd name="connsiteY361" fmla="*/ 8497 h 10000"/>
                  <a:gd name="connsiteX362" fmla="*/ 2252 w 10000"/>
                  <a:gd name="connsiteY362" fmla="*/ 8514 h 10000"/>
                  <a:gd name="connsiteX363" fmla="*/ 2274 w 10000"/>
                  <a:gd name="connsiteY363" fmla="*/ 8514 h 10000"/>
                  <a:gd name="connsiteX364" fmla="*/ 2299 w 10000"/>
                  <a:gd name="connsiteY364" fmla="*/ 8504 h 10000"/>
                  <a:gd name="connsiteX365" fmla="*/ 2310 w 10000"/>
                  <a:gd name="connsiteY365" fmla="*/ 8504 h 10000"/>
                  <a:gd name="connsiteX366" fmla="*/ 2319 w 10000"/>
                  <a:gd name="connsiteY366" fmla="*/ 8484 h 10000"/>
                  <a:gd name="connsiteX367" fmla="*/ 2338 w 10000"/>
                  <a:gd name="connsiteY367" fmla="*/ 8494 h 10000"/>
                  <a:gd name="connsiteX368" fmla="*/ 2338 w 10000"/>
                  <a:gd name="connsiteY368" fmla="*/ 8552 h 10000"/>
                  <a:gd name="connsiteX369" fmla="*/ 2366 w 10000"/>
                  <a:gd name="connsiteY369" fmla="*/ 8572 h 10000"/>
                  <a:gd name="connsiteX370" fmla="*/ 2382 w 10000"/>
                  <a:gd name="connsiteY370" fmla="*/ 8582 h 10000"/>
                  <a:gd name="connsiteX371" fmla="*/ 2435 w 10000"/>
                  <a:gd name="connsiteY371" fmla="*/ 8552 h 10000"/>
                  <a:gd name="connsiteX372" fmla="*/ 2443 w 10000"/>
                  <a:gd name="connsiteY372" fmla="*/ 8552 h 10000"/>
                  <a:gd name="connsiteX373" fmla="*/ 2454 w 10000"/>
                  <a:gd name="connsiteY373" fmla="*/ 8552 h 10000"/>
                  <a:gd name="connsiteX374" fmla="*/ 2471 w 10000"/>
                  <a:gd name="connsiteY374" fmla="*/ 8546 h 10000"/>
                  <a:gd name="connsiteX375" fmla="*/ 2488 w 10000"/>
                  <a:gd name="connsiteY375" fmla="*/ 8536 h 10000"/>
                  <a:gd name="connsiteX376" fmla="*/ 2501 w 10000"/>
                  <a:gd name="connsiteY376" fmla="*/ 8533 h 10000"/>
                  <a:gd name="connsiteX377" fmla="*/ 2512 w 10000"/>
                  <a:gd name="connsiteY377" fmla="*/ 8533 h 10000"/>
                  <a:gd name="connsiteX378" fmla="*/ 2521 w 10000"/>
                  <a:gd name="connsiteY378" fmla="*/ 8546 h 10000"/>
                  <a:gd name="connsiteX379" fmla="*/ 2521 w 10000"/>
                  <a:gd name="connsiteY379" fmla="*/ 8572 h 10000"/>
                  <a:gd name="connsiteX380" fmla="*/ 2535 w 10000"/>
                  <a:gd name="connsiteY380" fmla="*/ 8588 h 10000"/>
                  <a:gd name="connsiteX381" fmla="*/ 2551 w 10000"/>
                  <a:gd name="connsiteY381" fmla="*/ 8582 h 10000"/>
                  <a:gd name="connsiteX382" fmla="*/ 2560 w 10000"/>
                  <a:gd name="connsiteY382" fmla="*/ 8582 h 10000"/>
                  <a:gd name="connsiteX383" fmla="*/ 2573 w 10000"/>
                  <a:gd name="connsiteY383" fmla="*/ 8588 h 10000"/>
                  <a:gd name="connsiteX384" fmla="*/ 2584 w 10000"/>
                  <a:gd name="connsiteY384" fmla="*/ 8591 h 10000"/>
                  <a:gd name="connsiteX385" fmla="*/ 2590 w 10000"/>
                  <a:gd name="connsiteY385" fmla="*/ 8598 h 10000"/>
                  <a:gd name="connsiteX386" fmla="*/ 2598 w 10000"/>
                  <a:gd name="connsiteY386" fmla="*/ 8608 h 10000"/>
                  <a:gd name="connsiteX387" fmla="*/ 2607 w 10000"/>
                  <a:gd name="connsiteY387" fmla="*/ 8617 h 10000"/>
                  <a:gd name="connsiteX388" fmla="*/ 2618 w 10000"/>
                  <a:gd name="connsiteY388" fmla="*/ 8617 h 10000"/>
                  <a:gd name="connsiteX389" fmla="*/ 2640 w 10000"/>
                  <a:gd name="connsiteY389" fmla="*/ 8608 h 10000"/>
                  <a:gd name="connsiteX390" fmla="*/ 2670 w 10000"/>
                  <a:gd name="connsiteY390" fmla="*/ 8598 h 10000"/>
                  <a:gd name="connsiteX391" fmla="*/ 2673 w 10000"/>
                  <a:gd name="connsiteY391" fmla="*/ 8598 h 10000"/>
                  <a:gd name="connsiteX392" fmla="*/ 2690 w 10000"/>
                  <a:gd name="connsiteY392" fmla="*/ 8598 h 10000"/>
                  <a:gd name="connsiteX393" fmla="*/ 2698 w 10000"/>
                  <a:gd name="connsiteY393" fmla="*/ 8598 h 10000"/>
                  <a:gd name="connsiteX394" fmla="*/ 2712 w 10000"/>
                  <a:gd name="connsiteY394" fmla="*/ 8598 h 10000"/>
                  <a:gd name="connsiteX395" fmla="*/ 2726 w 10000"/>
                  <a:gd name="connsiteY395" fmla="*/ 8591 h 10000"/>
                  <a:gd name="connsiteX396" fmla="*/ 2737 w 10000"/>
                  <a:gd name="connsiteY396" fmla="*/ 8588 h 10000"/>
                  <a:gd name="connsiteX397" fmla="*/ 2759 w 10000"/>
                  <a:gd name="connsiteY397" fmla="*/ 8582 h 10000"/>
                  <a:gd name="connsiteX398" fmla="*/ 2770 w 10000"/>
                  <a:gd name="connsiteY398" fmla="*/ 8578 h 10000"/>
                  <a:gd name="connsiteX399" fmla="*/ 2784 w 10000"/>
                  <a:gd name="connsiteY399" fmla="*/ 8572 h 10000"/>
                  <a:gd name="connsiteX400" fmla="*/ 2795 w 10000"/>
                  <a:gd name="connsiteY400" fmla="*/ 8572 h 10000"/>
                  <a:gd name="connsiteX401" fmla="*/ 2803 w 10000"/>
                  <a:gd name="connsiteY401" fmla="*/ 8588 h 10000"/>
                  <a:gd name="connsiteX402" fmla="*/ 2803 w 10000"/>
                  <a:gd name="connsiteY402" fmla="*/ 8591 h 10000"/>
                  <a:gd name="connsiteX403" fmla="*/ 2803 w 10000"/>
                  <a:gd name="connsiteY403" fmla="*/ 8601 h 10000"/>
                  <a:gd name="connsiteX404" fmla="*/ 2809 w 10000"/>
                  <a:gd name="connsiteY404" fmla="*/ 8601 h 10000"/>
                  <a:gd name="connsiteX405" fmla="*/ 2823 w 10000"/>
                  <a:gd name="connsiteY405" fmla="*/ 8598 h 10000"/>
                  <a:gd name="connsiteX406" fmla="*/ 2831 w 10000"/>
                  <a:gd name="connsiteY406" fmla="*/ 8598 h 10000"/>
                  <a:gd name="connsiteX407" fmla="*/ 2839 w 10000"/>
                  <a:gd name="connsiteY407" fmla="*/ 8601 h 10000"/>
                  <a:gd name="connsiteX408" fmla="*/ 2848 w 10000"/>
                  <a:gd name="connsiteY408" fmla="*/ 8598 h 10000"/>
                  <a:gd name="connsiteX409" fmla="*/ 2856 w 10000"/>
                  <a:gd name="connsiteY409" fmla="*/ 8601 h 10000"/>
                  <a:gd name="connsiteX410" fmla="*/ 2859 w 10000"/>
                  <a:gd name="connsiteY410" fmla="*/ 8601 h 10000"/>
                  <a:gd name="connsiteX411" fmla="*/ 2864 w 10000"/>
                  <a:gd name="connsiteY411" fmla="*/ 8598 h 10000"/>
                  <a:gd name="connsiteX412" fmla="*/ 2889 w 10000"/>
                  <a:gd name="connsiteY412" fmla="*/ 8611 h 10000"/>
                  <a:gd name="connsiteX413" fmla="*/ 2906 w 10000"/>
                  <a:gd name="connsiteY413" fmla="*/ 8620 h 10000"/>
                  <a:gd name="connsiteX414" fmla="*/ 2914 w 10000"/>
                  <a:gd name="connsiteY414" fmla="*/ 8627 h 10000"/>
                  <a:gd name="connsiteX415" fmla="*/ 2920 w 10000"/>
                  <a:gd name="connsiteY415" fmla="*/ 8640 h 10000"/>
                  <a:gd name="connsiteX416" fmla="*/ 2922 w 10000"/>
                  <a:gd name="connsiteY416" fmla="*/ 8666 h 10000"/>
                  <a:gd name="connsiteX417" fmla="*/ 2922 w 10000"/>
                  <a:gd name="connsiteY417" fmla="*/ 8692 h 10000"/>
                  <a:gd name="connsiteX418" fmla="*/ 2939 w 10000"/>
                  <a:gd name="connsiteY418" fmla="*/ 8695 h 10000"/>
                  <a:gd name="connsiteX419" fmla="*/ 2953 w 10000"/>
                  <a:gd name="connsiteY419" fmla="*/ 8695 h 10000"/>
                  <a:gd name="connsiteX420" fmla="*/ 2961 w 10000"/>
                  <a:gd name="connsiteY420" fmla="*/ 8695 h 10000"/>
                  <a:gd name="connsiteX421" fmla="*/ 2972 w 10000"/>
                  <a:gd name="connsiteY421" fmla="*/ 8692 h 10000"/>
                  <a:gd name="connsiteX422" fmla="*/ 2981 w 10000"/>
                  <a:gd name="connsiteY422" fmla="*/ 8685 h 10000"/>
                  <a:gd name="connsiteX423" fmla="*/ 2989 w 10000"/>
                  <a:gd name="connsiteY423" fmla="*/ 8685 h 10000"/>
                  <a:gd name="connsiteX424" fmla="*/ 3008 w 10000"/>
                  <a:gd name="connsiteY424" fmla="*/ 8685 h 10000"/>
                  <a:gd name="connsiteX425" fmla="*/ 3028 w 10000"/>
                  <a:gd name="connsiteY425" fmla="*/ 8695 h 10000"/>
                  <a:gd name="connsiteX426" fmla="*/ 3042 w 10000"/>
                  <a:gd name="connsiteY426" fmla="*/ 8695 h 10000"/>
                  <a:gd name="connsiteX427" fmla="*/ 3053 w 10000"/>
                  <a:gd name="connsiteY427" fmla="*/ 8676 h 10000"/>
                  <a:gd name="connsiteX428" fmla="*/ 3061 w 10000"/>
                  <a:gd name="connsiteY428" fmla="*/ 8666 h 10000"/>
                  <a:gd name="connsiteX429" fmla="*/ 3066 w 10000"/>
                  <a:gd name="connsiteY429" fmla="*/ 8656 h 10000"/>
                  <a:gd name="connsiteX430" fmla="*/ 3091 w 10000"/>
                  <a:gd name="connsiteY430" fmla="*/ 8659 h 10000"/>
                  <a:gd name="connsiteX431" fmla="*/ 3105 w 10000"/>
                  <a:gd name="connsiteY431" fmla="*/ 8659 h 10000"/>
                  <a:gd name="connsiteX432" fmla="*/ 3108 w 10000"/>
                  <a:gd name="connsiteY432" fmla="*/ 8650 h 10000"/>
                  <a:gd name="connsiteX433" fmla="*/ 3147 w 10000"/>
                  <a:gd name="connsiteY433" fmla="*/ 8588 h 10000"/>
                  <a:gd name="connsiteX434" fmla="*/ 3150 w 10000"/>
                  <a:gd name="connsiteY434" fmla="*/ 8598 h 10000"/>
                  <a:gd name="connsiteX435" fmla="*/ 3163 w 10000"/>
                  <a:gd name="connsiteY435" fmla="*/ 8601 h 10000"/>
                  <a:gd name="connsiteX436" fmla="*/ 3180 w 10000"/>
                  <a:gd name="connsiteY436" fmla="*/ 8608 h 10000"/>
                  <a:gd name="connsiteX437" fmla="*/ 3188 w 10000"/>
                  <a:gd name="connsiteY437" fmla="*/ 8611 h 10000"/>
                  <a:gd name="connsiteX438" fmla="*/ 3227 w 10000"/>
                  <a:gd name="connsiteY438" fmla="*/ 8620 h 10000"/>
                  <a:gd name="connsiteX439" fmla="*/ 3238 w 10000"/>
                  <a:gd name="connsiteY439" fmla="*/ 8617 h 10000"/>
                  <a:gd name="connsiteX440" fmla="*/ 3247 w 10000"/>
                  <a:gd name="connsiteY440" fmla="*/ 8601 h 10000"/>
                  <a:gd name="connsiteX441" fmla="*/ 3269 w 10000"/>
                  <a:gd name="connsiteY441" fmla="*/ 8611 h 10000"/>
                  <a:gd name="connsiteX442" fmla="*/ 3277 w 10000"/>
                  <a:gd name="connsiteY442" fmla="*/ 8617 h 10000"/>
                  <a:gd name="connsiteX443" fmla="*/ 3285 w 10000"/>
                  <a:gd name="connsiteY443" fmla="*/ 8611 h 10000"/>
                  <a:gd name="connsiteX444" fmla="*/ 3307 w 10000"/>
                  <a:gd name="connsiteY444" fmla="*/ 8611 h 10000"/>
                  <a:gd name="connsiteX445" fmla="*/ 3319 w 10000"/>
                  <a:gd name="connsiteY445" fmla="*/ 8617 h 10000"/>
                  <a:gd name="connsiteX446" fmla="*/ 3324 w 10000"/>
                  <a:gd name="connsiteY446" fmla="*/ 8617 h 10000"/>
                  <a:gd name="connsiteX447" fmla="*/ 3327 w 10000"/>
                  <a:gd name="connsiteY447" fmla="*/ 8620 h 10000"/>
                  <a:gd name="connsiteX448" fmla="*/ 3341 w 10000"/>
                  <a:gd name="connsiteY448" fmla="*/ 8620 h 10000"/>
                  <a:gd name="connsiteX449" fmla="*/ 3357 w 10000"/>
                  <a:gd name="connsiteY449" fmla="*/ 8620 h 10000"/>
                  <a:gd name="connsiteX450" fmla="*/ 3374 w 10000"/>
                  <a:gd name="connsiteY450" fmla="*/ 8620 h 10000"/>
                  <a:gd name="connsiteX451" fmla="*/ 3382 w 10000"/>
                  <a:gd name="connsiteY451" fmla="*/ 8620 h 10000"/>
                  <a:gd name="connsiteX452" fmla="*/ 3399 w 10000"/>
                  <a:gd name="connsiteY452" fmla="*/ 8611 h 10000"/>
                  <a:gd name="connsiteX453" fmla="*/ 3413 w 10000"/>
                  <a:gd name="connsiteY453" fmla="*/ 8601 h 10000"/>
                  <a:gd name="connsiteX454" fmla="*/ 3421 w 10000"/>
                  <a:gd name="connsiteY454" fmla="*/ 8588 h 10000"/>
                  <a:gd name="connsiteX455" fmla="*/ 3421 w 10000"/>
                  <a:gd name="connsiteY455" fmla="*/ 8572 h 10000"/>
                  <a:gd name="connsiteX456" fmla="*/ 3421 w 10000"/>
                  <a:gd name="connsiteY456" fmla="*/ 8552 h 10000"/>
                  <a:gd name="connsiteX457" fmla="*/ 3424 w 10000"/>
                  <a:gd name="connsiteY457" fmla="*/ 8533 h 10000"/>
                  <a:gd name="connsiteX458" fmla="*/ 3432 w 10000"/>
                  <a:gd name="connsiteY458" fmla="*/ 8523 h 10000"/>
                  <a:gd name="connsiteX459" fmla="*/ 3446 w 10000"/>
                  <a:gd name="connsiteY459" fmla="*/ 8523 h 10000"/>
                  <a:gd name="connsiteX460" fmla="*/ 3457 w 10000"/>
                  <a:gd name="connsiteY460" fmla="*/ 8523 h 10000"/>
                  <a:gd name="connsiteX461" fmla="*/ 3476 w 10000"/>
                  <a:gd name="connsiteY461" fmla="*/ 8533 h 10000"/>
                  <a:gd name="connsiteX462" fmla="*/ 3485 w 10000"/>
                  <a:gd name="connsiteY462" fmla="*/ 8536 h 10000"/>
                  <a:gd name="connsiteX463" fmla="*/ 3501 w 10000"/>
                  <a:gd name="connsiteY463" fmla="*/ 8527 h 10000"/>
                  <a:gd name="connsiteX464" fmla="*/ 3504 w 10000"/>
                  <a:gd name="connsiteY464" fmla="*/ 8514 h 10000"/>
                  <a:gd name="connsiteX465" fmla="*/ 3510 w 10000"/>
                  <a:gd name="connsiteY465" fmla="*/ 8497 h 10000"/>
                  <a:gd name="connsiteX466" fmla="*/ 3537 w 10000"/>
                  <a:gd name="connsiteY466" fmla="*/ 8484 h 10000"/>
                  <a:gd name="connsiteX467" fmla="*/ 3562 w 10000"/>
                  <a:gd name="connsiteY467" fmla="*/ 8488 h 10000"/>
                  <a:gd name="connsiteX468" fmla="*/ 3568 w 10000"/>
                  <a:gd name="connsiteY468" fmla="*/ 8484 h 10000"/>
                  <a:gd name="connsiteX469" fmla="*/ 3584 w 10000"/>
                  <a:gd name="connsiteY469" fmla="*/ 8494 h 10000"/>
                  <a:gd name="connsiteX470" fmla="*/ 3593 w 10000"/>
                  <a:gd name="connsiteY470" fmla="*/ 8507 h 10000"/>
                  <a:gd name="connsiteX471" fmla="*/ 3618 w 10000"/>
                  <a:gd name="connsiteY471" fmla="*/ 8497 h 10000"/>
                  <a:gd name="connsiteX472" fmla="*/ 3643 w 10000"/>
                  <a:gd name="connsiteY472" fmla="*/ 8475 h 10000"/>
                  <a:gd name="connsiteX473" fmla="*/ 3657 w 10000"/>
                  <a:gd name="connsiteY473" fmla="*/ 8478 h 10000"/>
                  <a:gd name="connsiteX474" fmla="*/ 3670 w 10000"/>
                  <a:gd name="connsiteY474" fmla="*/ 8475 h 10000"/>
                  <a:gd name="connsiteX475" fmla="*/ 3673 w 10000"/>
                  <a:gd name="connsiteY475" fmla="*/ 8468 h 10000"/>
                  <a:gd name="connsiteX476" fmla="*/ 3681 w 10000"/>
                  <a:gd name="connsiteY476" fmla="*/ 8468 h 10000"/>
                  <a:gd name="connsiteX477" fmla="*/ 3698 w 10000"/>
                  <a:gd name="connsiteY477" fmla="*/ 8478 h 10000"/>
                  <a:gd name="connsiteX478" fmla="*/ 3720 w 10000"/>
                  <a:gd name="connsiteY478" fmla="*/ 8497 h 10000"/>
                  <a:gd name="connsiteX479" fmla="*/ 3715 w 10000"/>
                  <a:gd name="connsiteY479" fmla="*/ 8504 h 10000"/>
                  <a:gd name="connsiteX480" fmla="*/ 3729 w 10000"/>
                  <a:gd name="connsiteY480" fmla="*/ 8514 h 10000"/>
                  <a:gd name="connsiteX481" fmla="*/ 3729 w 10000"/>
                  <a:gd name="connsiteY481" fmla="*/ 8517 h 10000"/>
                  <a:gd name="connsiteX482" fmla="*/ 3740 w 10000"/>
                  <a:gd name="connsiteY482" fmla="*/ 8527 h 10000"/>
                  <a:gd name="connsiteX483" fmla="*/ 3759 w 10000"/>
                  <a:gd name="connsiteY483" fmla="*/ 8517 h 10000"/>
                  <a:gd name="connsiteX484" fmla="*/ 3762 w 10000"/>
                  <a:gd name="connsiteY484" fmla="*/ 8504 h 10000"/>
                  <a:gd name="connsiteX485" fmla="*/ 3770 w 10000"/>
                  <a:gd name="connsiteY485" fmla="*/ 8488 h 10000"/>
                  <a:gd name="connsiteX486" fmla="*/ 3778 w 10000"/>
                  <a:gd name="connsiteY486" fmla="*/ 8484 h 10000"/>
                  <a:gd name="connsiteX487" fmla="*/ 3792 w 10000"/>
                  <a:gd name="connsiteY487" fmla="*/ 8475 h 10000"/>
                  <a:gd name="connsiteX488" fmla="*/ 3803 w 10000"/>
                  <a:gd name="connsiteY488" fmla="*/ 8478 h 10000"/>
                  <a:gd name="connsiteX489" fmla="*/ 3809 w 10000"/>
                  <a:gd name="connsiteY489" fmla="*/ 8475 h 10000"/>
                  <a:gd name="connsiteX490" fmla="*/ 3825 w 10000"/>
                  <a:gd name="connsiteY490" fmla="*/ 8465 h 10000"/>
                  <a:gd name="connsiteX491" fmla="*/ 3834 w 10000"/>
                  <a:gd name="connsiteY491" fmla="*/ 8468 h 10000"/>
                  <a:gd name="connsiteX492" fmla="*/ 3842 w 10000"/>
                  <a:gd name="connsiteY492" fmla="*/ 8478 h 10000"/>
                  <a:gd name="connsiteX493" fmla="*/ 3850 w 10000"/>
                  <a:gd name="connsiteY493" fmla="*/ 8478 h 10000"/>
                  <a:gd name="connsiteX494" fmla="*/ 3859 w 10000"/>
                  <a:gd name="connsiteY494" fmla="*/ 8484 h 10000"/>
                  <a:gd name="connsiteX495" fmla="*/ 3873 w 10000"/>
                  <a:gd name="connsiteY495" fmla="*/ 8494 h 10000"/>
                  <a:gd name="connsiteX496" fmla="*/ 3875 w 10000"/>
                  <a:gd name="connsiteY496" fmla="*/ 8507 h 10000"/>
                  <a:gd name="connsiteX497" fmla="*/ 3881 w 10000"/>
                  <a:gd name="connsiteY497" fmla="*/ 8527 h 10000"/>
                  <a:gd name="connsiteX498" fmla="*/ 3875 w 10000"/>
                  <a:gd name="connsiteY498" fmla="*/ 8546 h 10000"/>
                  <a:gd name="connsiteX499" fmla="*/ 3892 w 10000"/>
                  <a:gd name="connsiteY499" fmla="*/ 8546 h 10000"/>
                  <a:gd name="connsiteX500" fmla="*/ 3900 w 10000"/>
                  <a:gd name="connsiteY500" fmla="*/ 8543 h 10000"/>
                  <a:gd name="connsiteX501" fmla="*/ 3906 w 10000"/>
                  <a:gd name="connsiteY501" fmla="*/ 8543 h 10000"/>
                  <a:gd name="connsiteX502" fmla="*/ 3922 w 10000"/>
                  <a:gd name="connsiteY502" fmla="*/ 8552 h 10000"/>
                  <a:gd name="connsiteX503" fmla="*/ 3939 w 10000"/>
                  <a:gd name="connsiteY503" fmla="*/ 8559 h 10000"/>
                  <a:gd name="connsiteX504" fmla="*/ 3953 w 10000"/>
                  <a:gd name="connsiteY504" fmla="*/ 8572 h 10000"/>
                  <a:gd name="connsiteX505" fmla="*/ 3956 w 10000"/>
                  <a:gd name="connsiteY505" fmla="*/ 8588 h 10000"/>
                  <a:gd name="connsiteX506" fmla="*/ 3956 w 10000"/>
                  <a:gd name="connsiteY506" fmla="*/ 8608 h 10000"/>
                  <a:gd name="connsiteX507" fmla="*/ 3972 w 10000"/>
                  <a:gd name="connsiteY507" fmla="*/ 8608 h 10000"/>
                  <a:gd name="connsiteX508" fmla="*/ 3986 w 10000"/>
                  <a:gd name="connsiteY508" fmla="*/ 8608 h 10000"/>
                  <a:gd name="connsiteX509" fmla="*/ 3997 w 10000"/>
                  <a:gd name="connsiteY509" fmla="*/ 8608 h 10000"/>
                  <a:gd name="connsiteX510" fmla="*/ 4006 w 10000"/>
                  <a:gd name="connsiteY510" fmla="*/ 8608 h 10000"/>
                  <a:gd name="connsiteX511" fmla="*/ 4006 w 10000"/>
                  <a:gd name="connsiteY511" fmla="*/ 8611 h 10000"/>
                  <a:gd name="connsiteX512" fmla="*/ 4011 w 10000"/>
                  <a:gd name="connsiteY512" fmla="*/ 8611 h 10000"/>
                  <a:gd name="connsiteX513" fmla="*/ 4022 w 10000"/>
                  <a:gd name="connsiteY513" fmla="*/ 8620 h 10000"/>
                  <a:gd name="connsiteX514" fmla="*/ 4042 w 10000"/>
                  <a:gd name="connsiteY514" fmla="*/ 8620 h 10000"/>
                  <a:gd name="connsiteX515" fmla="*/ 4050 w 10000"/>
                  <a:gd name="connsiteY515" fmla="*/ 8617 h 10000"/>
                  <a:gd name="connsiteX516" fmla="*/ 4069 w 10000"/>
                  <a:gd name="connsiteY516" fmla="*/ 8620 h 10000"/>
                  <a:gd name="connsiteX517" fmla="*/ 4086 w 10000"/>
                  <a:gd name="connsiteY517" fmla="*/ 8630 h 10000"/>
                  <a:gd name="connsiteX518" fmla="*/ 4108 w 10000"/>
                  <a:gd name="connsiteY518" fmla="*/ 8627 h 10000"/>
                  <a:gd name="connsiteX519" fmla="*/ 4125 w 10000"/>
                  <a:gd name="connsiteY519" fmla="*/ 8620 h 10000"/>
                  <a:gd name="connsiteX520" fmla="*/ 4133 w 10000"/>
                  <a:gd name="connsiteY520" fmla="*/ 8611 h 10000"/>
                  <a:gd name="connsiteX521" fmla="*/ 4139 w 10000"/>
                  <a:gd name="connsiteY521" fmla="*/ 8608 h 10000"/>
                  <a:gd name="connsiteX522" fmla="*/ 4147 w 10000"/>
                  <a:gd name="connsiteY522" fmla="*/ 8601 h 10000"/>
                  <a:gd name="connsiteX523" fmla="*/ 4155 w 10000"/>
                  <a:gd name="connsiteY523" fmla="*/ 8591 h 10000"/>
                  <a:gd name="connsiteX524" fmla="*/ 4166 w 10000"/>
                  <a:gd name="connsiteY524" fmla="*/ 8582 h 10000"/>
                  <a:gd name="connsiteX525" fmla="*/ 4183 w 10000"/>
                  <a:gd name="connsiteY525" fmla="*/ 8569 h 10000"/>
                  <a:gd name="connsiteX526" fmla="*/ 4191 w 10000"/>
                  <a:gd name="connsiteY526" fmla="*/ 8562 h 10000"/>
                  <a:gd name="connsiteX527" fmla="*/ 4208 w 10000"/>
                  <a:gd name="connsiteY527" fmla="*/ 8552 h 10000"/>
                  <a:gd name="connsiteX528" fmla="*/ 4230 w 10000"/>
                  <a:gd name="connsiteY528" fmla="*/ 8552 h 10000"/>
                  <a:gd name="connsiteX529" fmla="*/ 4238 w 10000"/>
                  <a:gd name="connsiteY529" fmla="*/ 8559 h 10000"/>
                  <a:gd name="connsiteX530" fmla="*/ 4247 w 10000"/>
                  <a:gd name="connsiteY530" fmla="*/ 8572 h 10000"/>
                  <a:gd name="connsiteX531" fmla="*/ 4252 w 10000"/>
                  <a:gd name="connsiteY531" fmla="*/ 8578 h 10000"/>
                  <a:gd name="connsiteX532" fmla="*/ 4263 w 10000"/>
                  <a:gd name="connsiteY532" fmla="*/ 8582 h 10000"/>
                  <a:gd name="connsiteX533" fmla="*/ 4277 w 10000"/>
                  <a:gd name="connsiteY533" fmla="*/ 8572 h 10000"/>
                  <a:gd name="connsiteX534" fmla="*/ 4294 w 10000"/>
                  <a:gd name="connsiteY534" fmla="*/ 8559 h 10000"/>
                  <a:gd name="connsiteX535" fmla="*/ 4302 w 10000"/>
                  <a:gd name="connsiteY535" fmla="*/ 8546 h 10000"/>
                  <a:gd name="connsiteX536" fmla="*/ 4310 w 10000"/>
                  <a:gd name="connsiteY536" fmla="*/ 8543 h 10000"/>
                  <a:gd name="connsiteX537" fmla="*/ 4313 w 10000"/>
                  <a:gd name="connsiteY537" fmla="*/ 8543 h 10000"/>
                  <a:gd name="connsiteX538" fmla="*/ 4332 w 10000"/>
                  <a:gd name="connsiteY538" fmla="*/ 8546 h 10000"/>
                  <a:gd name="connsiteX539" fmla="*/ 4335 w 10000"/>
                  <a:gd name="connsiteY539" fmla="*/ 8559 h 10000"/>
                  <a:gd name="connsiteX540" fmla="*/ 4349 w 10000"/>
                  <a:gd name="connsiteY540" fmla="*/ 8588 h 10000"/>
                  <a:gd name="connsiteX541" fmla="*/ 4360 w 10000"/>
                  <a:gd name="connsiteY541" fmla="*/ 8591 h 10000"/>
                  <a:gd name="connsiteX542" fmla="*/ 4366 w 10000"/>
                  <a:gd name="connsiteY542" fmla="*/ 8591 h 10000"/>
                  <a:gd name="connsiteX543" fmla="*/ 4382 w 10000"/>
                  <a:gd name="connsiteY543" fmla="*/ 8598 h 10000"/>
                  <a:gd name="connsiteX544" fmla="*/ 4385 w 10000"/>
                  <a:gd name="connsiteY544" fmla="*/ 8598 h 10000"/>
                  <a:gd name="connsiteX545" fmla="*/ 4402 w 10000"/>
                  <a:gd name="connsiteY545" fmla="*/ 8598 h 10000"/>
                  <a:gd name="connsiteX546" fmla="*/ 4421 w 10000"/>
                  <a:gd name="connsiteY546" fmla="*/ 8591 h 10000"/>
                  <a:gd name="connsiteX547" fmla="*/ 4440 w 10000"/>
                  <a:gd name="connsiteY547" fmla="*/ 8591 h 10000"/>
                  <a:gd name="connsiteX548" fmla="*/ 4449 w 10000"/>
                  <a:gd name="connsiteY548" fmla="*/ 8598 h 10000"/>
                  <a:gd name="connsiteX549" fmla="*/ 4454 w 10000"/>
                  <a:gd name="connsiteY549" fmla="*/ 8617 h 10000"/>
                  <a:gd name="connsiteX550" fmla="*/ 4463 w 10000"/>
                  <a:gd name="connsiteY550" fmla="*/ 8608 h 10000"/>
                  <a:gd name="connsiteX551" fmla="*/ 4474 w 10000"/>
                  <a:gd name="connsiteY551" fmla="*/ 8608 h 10000"/>
                  <a:gd name="connsiteX552" fmla="*/ 4490 w 10000"/>
                  <a:gd name="connsiteY552" fmla="*/ 8617 h 10000"/>
                  <a:gd name="connsiteX553" fmla="*/ 4504 w 10000"/>
                  <a:gd name="connsiteY553" fmla="*/ 8617 h 10000"/>
                  <a:gd name="connsiteX554" fmla="*/ 4518 w 10000"/>
                  <a:gd name="connsiteY554" fmla="*/ 8617 h 10000"/>
                  <a:gd name="connsiteX555" fmla="*/ 4535 w 10000"/>
                  <a:gd name="connsiteY555" fmla="*/ 8611 h 10000"/>
                  <a:gd name="connsiteX556" fmla="*/ 4546 w 10000"/>
                  <a:gd name="connsiteY556" fmla="*/ 8611 h 10000"/>
                  <a:gd name="connsiteX557" fmla="*/ 4562 w 10000"/>
                  <a:gd name="connsiteY557" fmla="*/ 8611 h 10000"/>
                  <a:gd name="connsiteX558" fmla="*/ 4571 w 10000"/>
                  <a:gd name="connsiteY558" fmla="*/ 8611 h 10000"/>
                  <a:gd name="connsiteX559" fmla="*/ 4579 w 10000"/>
                  <a:gd name="connsiteY559" fmla="*/ 8608 h 10000"/>
                  <a:gd name="connsiteX560" fmla="*/ 4584 w 10000"/>
                  <a:gd name="connsiteY560" fmla="*/ 8608 h 10000"/>
                  <a:gd name="connsiteX561" fmla="*/ 4601 w 10000"/>
                  <a:gd name="connsiteY561" fmla="*/ 8617 h 10000"/>
                  <a:gd name="connsiteX562" fmla="*/ 4609 w 10000"/>
                  <a:gd name="connsiteY562" fmla="*/ 8627 h 10000"/>
                  <a:gd name="connsiteX563" fmla="*/ 4618 w 10000"/>
                  <a:gd name="connsiteY563" fmla="*/ 8637 h 10000"/>
                  <a:gd name="connsiteX564" fmla="*/ 4618 w 10000"/>
                  <a:gd name="connsiteY564" fmla="*/ 8646 h 10000"/>
                  <a:gd name="connsiteX565" fmla="*/ 4634 w 10000"/>
                  <a:gd name="connsiteY565" fmla="*/ 8656 h 10000"/>
                  <a:gd name="connsiteX566" fmla="*/ 4640 w 10000"/>
                  <a:gd name="connsiteY566" fmla="*/ 8659 h 10000"/>
                  <a:gd name="connsiteX567" fmla="*/ 4651 w 10000"/>
                  <a:gd name="connsiteY567" fmla="*/ 8666 h 10000"/>
                  <a:gd name="connsiteX568" fmla="*/ 4657 w 10000"/>
                  <a:gd name="connsiteY568" fmla="*/ 8659 h 10000"/>
                  <a:gd name="connsiteX569" fmla="*/ 4668 w 10000"/>
                  <a:gd name="connsiteY569" fmla="*/ 8650 h 10000"/>
                  <a:gd name="connsiteX570" fmla="*/ 4676 w 10000"/>
                  <a:gd name="connsiteY570" fmla="*/ 8650 h 10000"/>
                  <a:gd name="connsiteX571" fmla="*/ 4690 w 10000"/>
                  <a:gd name="connsiteY571" fmla="*/ 8650 h 10000"/>
                  <a:gd name="connsiteX572" fmla="*/ 4698 w 10000"/>
                  <a:gd name="connsiteY572" fmla="*/ 8650 h 10000"/>
                  <a:gd name="connsiteX573" fmla="*/ 4704 w 10000"/>
                  <a:gd name="connsiteY573" fmla="*/ 8650 h 10000"/>
                  <a:gd name="connsiteX574" fmla="*/ 4706 w 10000"/>
                  <a:gd name="connsiteY574" fmla="*/ 8659 h 10000"/>
                  <a:gd name="connsiteX575" fmla="*/ 4706 w 10000"/>
                  <a:gd name="connsiteY575" fmla="*/ 8666 h 10000"/>
                  <a:gd name="connsiteX576" fmla="*/ 4723 w 10000"/>
                  <a:gd name="connsiteY576" fmla="*/ 8682 h 10000"/>
                  <a:gd name="connsiteX577" fmla="*/ 4737 w 10000"/>
                  <a:gd name="connsiteY577" fmla="*/ 8682 h 10000"/>
                  <a:gd name="connsiteX578" fmla="*/ 4745 w 10000"/>
                  <a:gd name="connsiteY578" fmla="*/ 8676 h 10000"/>
                  <a:gd name="connsiteX579" fmla="*/ 4756 w 10000"/>
                  <a:gd name="connsiteY579" fmla="*/ 8666 h 10000"/>
                  <a:gd name="connsiteX580" fmla="*/ 4765 w 10000"/>
                  <a:gd name="connsiteY580" fmla="*/ 8666 h 10000"/>
                  <a:gd name="connsiteX581" fmla="*/ 4765 w 10000"/>
                  <a:gd name="connsiteY581" fmla="*/ 8682 h 10000"/>
                  <a:gd name="connsiteX582" fmla="*/ 4770 w 10000"/>
                  <a:gd name="connsiteY582" fmla="*/ 8701 h 10000"/>
                  <a:gd name="connsiteX583" fmla="*/ 4778 w 10000"/>
                  <a:gd name="connsiteY583" fmla="*/ 8705 h 10000"/>
                  <a:gd name="connsiteX584" fmla="*/ 4795 w 10000"/>
                  <a:gd name="connsiteY584" fmla="*/ 8714 h 10000"/>
                  <a:gd name="connsiteX585" fmla="*/ 4812 w 10000"/>
                  <a:gd name="connsiteY585" fmla="*/ 8714 h 10000"/>
                  <a:gd name="connsiteX586" fmla="*/ 4825 w 10000"/>
                  <a:gd name="connsiteY586" fmla="*/ 8705 h 10000"/>
                  <a:gd name="connsiteX587" fmla="*/ 4825 w 10000"/>
                  <a:gd name="connsiteY587" fmla="*/ 8701 h 10000"/>
                  <a:gd name="connsiteX588" fmla="*/ 4828 w 10000"/>
                  <a:gd name="connsiteY588" fmla="*/ 8701 h 10000"/>
                  <a:gd name="connsiteX589" fmla="*/ 4837 w 10000"/>
                  <a:gd name="connsiteY589" fmla="*/ 8692 h 10000"/>
                  <a:gd name="connsiteX590" fmla="*/ 4842 w 10000"/>
                  <a:gd name="connsiteY590" fmla="*/ 8685 h 10000"/>
                  <a:gd name="connsiteX591" fmla="*/ 4859 w 10000"/>
                  <a:gd name="connsiteY591" fmla="*/ 8692 h 10000"/>
                  <a:gd name="connsiteX592" fmla="*/ 4870 w 10000"/>
                  <a:gd name="connsiteY592" fmla="*/ 8701 h 10000"/>
                  <a:gd name="connsiteX593" fmla="*/ 4878 w 10000"/>
                  <a:gd name="connsiteY593" fmla="*/ 8714 h 10000"/>
                  <a:gd name="connsiteX594" fmla="*/ 4892 w 10000"/>
                  <a:gd name="connsiteY594" fmla="*/ 8724 h 10000"/>
                  <a:gd name="connsiteX595" fmla="*/ 4900 w 10000"/>
                  <a:gd name="connsiteY595" fmla="*/ 8724 h 10000"/>
                  <a:gd name="connsiteX596" fmla="*/ 4906 w 10000"/>
                  <a:gd name="connsiteY596" fmla="*/ 8705 h 10000"/>
                  <a:gd name="connsiteX597" fmla="*/ 4925 w 10000"/>
                  <a:gd name="connsiteY597" fmla="*/ 8724 h 10000"/>
                  <a:gd name="connsiteX598" fmla="*/ 4939 w 10000"/>
                  <a:gd name="connsiteY598" fmla="*/ 8701 h 10000"/>
                  <a:gd name="connsiteX599" fmla="*/ 4950 w 10000"/>
                  <a:gd name="connsiteY599" fmla="*/ 8695 h 10000"/>
                  <a:gd name="connsiteX600" fmla="*/ 4956 w 10000"/>
                  <a:gd name="connsiteY600" fmla="*/ 8692 h 10000"/>
                  <a:gd name="connsiteX601" fmla="*/ 4986 w 10000"/>
                  <a:gd name="connsiteY601" fmla="*/ 8705 h 10000"/>
                  <a:gd name="connsiteX602" fmla="*/ 5003 w 10000"/>
                  <a:gd name="connsiteY602" fmla="*/ 8701 h 10000"/>
                  <a:gd name="connsiteX603" fmla="*/ 5011 w 10000"/>
                  <a:gd name="connsiteY603" fmla="*/ 8692 h 10000"/>
                  <a:gd name="connsiteX604" fmla="*/ 5028 w 10000"/>
                  <a:gd name="connsiteY604" fmla="*/ 8682 h 10000"/>
                  <a:gd name="connsiteX605" fmla="*/ 5030 w 10000"/>
                  <a:gd name="connsiteY605" fmla="*/ 8659 h 10000"/>
                  <a:gd name="connsiteX606" fmla="*/ 5039 w 10000"/>
                  <a:gd name="connsiteY606" fmla="*/ 8656 h 10000"/>
                  <a:gd name="connsiteX607" fmla="*/ 5053 w 10000"/>
                  <a:gd name="connsiteY607" fmla="*/ 8669 h 10000"/>
                  <a:gd name="connsiteX608" fmla="*/ 5061 w 10000"/>
                  <a:gd name="connsiteY608" fmla="*/ 8669 h 10000"/>
                  <a:gd name="connsiteX609" fmla="*/ 5061 w 10000"/>
                  <a:gd name="connsiteY609" fmla="*/ 8676 h 10000"/>
                  <a:gd name="connsiteX610" fmla="*/ 5069 w 10000"/>
                  <a:gd name="connsiteY610" fmla="*/ 8669 h 10000"/>
                  <a:gd name="connsiteX611" fmla="*/ 5083 w 10000"/>
                  <a:gd name="connsiteY611" fmla="*/ 8669 h 10000"/>
                  <a:gd name="connsiteX612" fmla="*/ 5100 w 10000"/>
                  <a:gd name="connsiteY612" fmla="*/ 8669 h 10000"/>
                  <a:gd name="connsiteX613" fmla="*/ 5119 w 10000"/>
                  <a:gd name="connsiteY613" fmla="*/ 8682 h 10000"/>
                  <a:gd name="connsiteX614" fmla="*/ 5136 w 10000"/>
                  <a:gd name="connsiteY614" fmla="*/ 8692 h 10000"/>
                  <a:gd name="connsiteX615" fmla="*/ 5161 w 10000"/>
                  <a:gd name="connsiteY615" fmla="*/ 8701 h 10000"/>
                  <a:gd name="connsiteX616" fmla="*/ 5183 w 10000"/>
                  <a:gd name="connsiteY616" fmla="*/ 8701 h 10000"/>
                  <a:gd name="connsiteX617" fmla="*/ 5199 w 10000"/>
                  <a:gd name="connsiteY617" fmla="*/ 8701 h 10000"/>
                  <a:gd name="connsiteX618" fmla="*/ 5213 w 10000"/>
                  <a:gd name="connsiteY618" fmla="*/ 8705 h 10000"/>
                  <a:gd name="connsiteX619" fmla="*/ 5224 w 10000"/>
                  <a:gd name="connsiteY619" fmla="*/ 8701 h 10000"/>
                  <a:gd name="connsiteX620" fmla="*/ 5230 w 10000"/>
                  <a:gd name="connsiteY620" fmla="*/ 8701 h 10000"/>
                  <a:gd name="connsiteX621" fmla="*/ 5241 w 10000"/>
                  <a:gd name="connsiteY621" fmla="*/ 8676 h 10000"/>
                  <a:gd name="connsiteX622" fmla="*/ 5247 w 10000"/>
                  <a:gd name="connsiteY622" fmla="*/ 8666 h 10000"/>
                  <a:gd name="connsiteX623" fmla="*/ 5249 w 10000"/>
                  <a:gd name="connsiteY623" fmla="*/ 8646 h 10000"/>
                  <a:gd name="connsiteX624" fmla="*/ 5249 w 10000"/>
                  <a:gd name="connsiteY624" fmla="*/ 8650 h 10000"/>
                  <a:gd name="connsiteX625" fmla="*/ 5255 w 10000"/>
                  <a:gd name="connsiteY625" fmla="*/ 8646 h 10000"/>
                  <a:gd name="connsiteX626" fmla="*/ 5271 w 10000"/>
                  <a:gd name="connsiteY626" fmla="*/ 8650 h 10000"/>
                  <a:gd name="connsiteX627" fmla="*/ 5288 w 10000"/>
                  <a:gd name="connsiteY627" fmla="*/ 8666 h 10000"/>
                  <a:gd name="connsiteX628" fmla="*/ 5296 w 10000"/>
                  <a:gd name="connsiteY628" fmla="*/ 8666 h 10000"/>
                  <a:gd name="connsiteX629" fmla="*/ 5310 w 10000"/>
                  <a:gd name="connsiteY629" fmla="*/ 8656 h 10000"/>
                  <a:gd name="connsiteX630" fmla="*/ 5321 w 10000"/>
                  <a:gd name="connsiteY630" fmla="*/ 8650 h 10000"/>
                  <a:gd name="connsiteX631" fmla="*/ 5338 w 10000"/>
                  <a:gd name="connsiteY631" fmla="*/ 8650 h 10000"/>
                  <a:gd name="connsiteX632" fmla="*/ 5360 w 10000"/>
                  <a:gd name="connsiteY632" fmla="*/ 8640 h 10000"/>
                  <a:gd name="connsiteX633" fmla="*/ 5366 w 10000"/>
                  <a:gd name="connsiteY633" fmla="*/ 8637 h 10000"/>
                  <a:gd name="connsiteX634" fmla="*/ 5368 w 10000"/>
                  <a:gd name="connsiteY634" fmla="*/ 8637 h 10000"/>
                  <a:gd name="connsiteX635" fmla="*/ 5382 w 10000"/>
                  <a:gd name="connsiteY635" fmla="*/ 8630 h 10000"/>
                  <a:gd name="connsiteX636" fmla="*/ 5391 w 10000"/>
                  <a:gd name="connsiteY636" fmla="*/ 8630 h 10000"/>
                  <a:gd name="connsiteX637" fmla="*/ 5402 w 10000"/>
                  <a:gd name="connsiteY637" fmla="*/ 8637 h 10000"/>
                  <a:gd name="connsiteX638" fmla="*/ 5418 w 10000"/>
                  <a:gd name="connsiteY638" fmla="*/ 8656 h 10000"/>
                  <a:gd name="connsiteX639" fmla="*/ 5432 w 10000"/>
                  <a:gd name="connsiteY639" fmla="*/ 8666 h 10000"/>
                  <a:gd name="connsiteX640" fmla="*/ 5443 w 10000"/>
                  <a:gd name="connsiteY640" fmla="*/ 8682 h 10000"/>
                  <a:gd name="connsiteX641" fmla="*/ 5457 w 10000"/>
                  <a:gd name="connsiteY641" fmla="*/ 8692 h 10000"/>
                  <a:gd name="connsiteX642" fmla="*/ 5471 w 10000"/>
                  <a:gd name="connsiteY642" fmla="*/ 8705 h 10000"/>
                  <a:gd name="connsiteX643" fmla="*/ 5488 w 10000"/>
                  <a:gd name="connsiteY643" fmla="*/ 8711 h 10000"/>
                  <a:gd name="connsiteX644" fmla="*/ 5490 w 10000"/>
                  <a:gd name="connsiteY644" fmla="*/ 8721 h 10000"/>
                  <a:gd name="connsiteX645" fmla="*/ 5512 w 10000"/>
                  <a:gd name="connsiteY645" fmla="*/ 8724 h 10000"/>
                  <a:gd name="connsiteX646" fmla="*/ 5521 w 10000"/>
                  <a:gd name="connsiteY646" fmla="*/ 8714 h 10000"/>
                  <a:gd name="connsiteX647" fmla="*/ 5524 w 10000"/>
                  <a:gd name="connsiteY647" fmla="*/ 8714 h 10000"/>
                  <a:gd name="connsiteX648" fmla="*/ 5532 w 10000"/>
                  <a:gd name="connsiteY648" fmla="*/ 8721 h 10000"/>
                  <a:gd name="connsiteX649" fmla="*/ 5540 w 10000"/>
                  <a:gd name="connsiteY649" fmla="*/ 8724 h 10000"/>
                  <a:gd name="connsiteX650" fmla="*/ 5562 w 10000"/>
                  <a:gd name="connsiteY650" fmla="*/ 8750 h 10000"/>
                  <a:gd name="connsiteX651" fmla="*/ 5562 w 10000"/>
                  <a:gd name="connsiteY651" fmla="*/ 8760 h 10000"/>
                  <a:gd name="connsiteX652" fmla="*/ 5571 w 10000"/>
                  <a:gd name="connsiteY652" fmla="*/ 8782 h 10000"/>
                  <a:gd name="connsiteX653" fmla="*/ 5579 w 10000"/>
                  <a:gd name="connsiteY653" fmla="*/ 8789 h 10000"/>
                  <a:gd name="connsiteX654" fmla="*/ 5593 w 10000"/>
                  <a:gd name="connsiteY654" fmla="*/ 8789 h 10000"/>
                  <a:gd name="connsiteX655" fmla="*/ 5596 w 10000"/>
                  <a:gd name="connsiteY655" fmla="*/ 8789 h 10000"/>
                  <a:gd name="connsiteX656" fmla="*/ 5626 w 10000"/>
                  <a:gd name="connsiteY656" fmla="*/ 8782 h 10000"/>
                  <a:gd name="connsiteX657" fmla="*/ 5629 w 10000"/>
                  <a:gd name="connsiteY657" fmla="*/ 8782 h 10000"/>
                  <a:gd name="connsiteX658" fmla="*/ 5637 w 10000"/>
                  <a:gd name="connsiteY658" fmla="*/ 8779 h 10000"/>
                  <a:gd name="connsiteX659" fmla="*/ 5648 w 10000"/>
                  <a:gd name="connsiteY659" fmla="*/ 8789 h 10000"/>
                  <a:gd name="connsiteX660" fmla="*/ 5665 w 10000"/>
                  <a:gd name="connsiteY660" fmla="*/ 8795 h 10000"/>
                  <a:gd name="connsiteX661" fmla="*/ 5676 w 10000"/>
                  <a:gd name="connsiteY661" fmla="*/ 8789 h 10000"/>
                  <a:gd name="connsiteX662" fmla="*/ 5684 w 10000"/>
                  <a:gd name="connsiteY662" fmla="*/ 8782 h 10000"/>
                  <a:gd name="connsiteX663" fmla="*/ 5693 w 10000"/>
                  <a:gd name="connsiteY663" fmla="*/ 8789 h 10000"/>
                  <a:gd name="connsiteX664" fmla="*/ 5715 w 10000"/>
                  <a:gd name="connsiteY664" fmla="*/ 8808 h 10000"/>
                  <a:gd name="connsiteX665" fmla="*/ 5731 w 10000"/>
                  <a:gd name="connsiteY665" fmla="*/ 8808 h 10000"/>
                  <a:gd name="connsiteX666" fmla="*/ 5740 w 10000"/>
                  <a:gd name="connsiteY666" fmla="*/ 8808 h 10000"/>
                  <a:gd name="connsiteX667" fmla="*/ 5765 w 10000"/>
                  <a:gd name="connsiteY667" fmla="*/ 8818 h 10000"/>
                  <a:gd name="connsiteX668" fmla="*/ 5781 w 10000"/>
                  <a:gd name="connsiteY668" fmla="*/ 8824 h 10000"/>
                  <a:gd name="connsiteX669" fmla="*/ 5798 w 10000"/>
                  <a:gd name="connsiteY669" fmla="*/ 8834 h 10000"/>
                  <a:gd name="connsiteX670" fmla="*/ 5814 w 10000"/>
                  <a:gd name="connsiteY670" fmla="*/ 8837 h 10000"/>
                  <a:gd name="connsiteX671" fmla="*/ 5831 w 10000"/>
                  <a:gd name="connsiteY671" fmla="*/ 8844 h 10000"/>
                  <a:gd name="connsiteX672" fmla="*/ 5842 w 10000"/>
                  <a:gd name="connsiteY672" fmla="*/ 8847 h 10000"/>
                  <a:gd name="connsiteX673" fmla="*/ 5859 w 10000"/>
                  <a:gd name="connsiteY673" fmla="*/ 8857 h 10000"/>
                  <a:gd name="connsiteX674" fmla="*/ 5870 w 10000"/>
                  <a:gd name="connsiteY674" fmla="*/ 8867 h 10000"/>
                  <a:gd name="connsiteX675" fmla="*/ 5878 w 10000"/>
                  <a:gd name="connsiteY675" fmla="*/ 8873 h 10000"/>
                  <a:gd name="connsiteX676" fmla="*/ 5895 w 10000"/>
                  <a:gd name="connsiteY676" fmla="*/ 8873 h 10000"/>
                  <a:gd name="connsiteX677" fmla="*/ 5911 w 10000"/>
                  <a:gd name="connsiteY677" fmla="*/ 8873 h 10000"/>
                  <a:gd name="connsiteX678" fmla="*/ 5931 w 10000"/>
                  <a:gd name="connsiteY678" fmla="*/ 8873 h 10000"/>
                  <a:gd name="connsiteX679" fmla="*/ 5950 w 10000"/>
                  <a:gd name="connsiteY679" fmla="*/ 8867 h 10000"/>
                  <a:gd name="connsiteX680" fmla="*/ 5967 w 10000"/>
                  <a:gd name="connsiteY680" fmla="*/ 8867 h 10000"/>
                  <a:gd name="connsiteX681" fmla="*/ 5975 w 10000"/>
                  <a:gd name="connsiteY681" fmla="*/ 8873 h 10000"/>
                  <a:gd name="connsiteX682" fmla="*/ 6000 w 10000"/>
                  <a:gd name="connsiteY682" fmla="*/ 8883 h 10000"/>
                  <a:gd name="connsiteX683" fmla="*/ 5997 w 10000"/>
                  <a:gd name="connsiteY683" fmla="*/ 8886 h 10000"/>
                  <a:gd name="connsiteX684" fmla="*/ 5997 w 10000"/>
                  <a:gd name="connsiteY684" fmla="*/ 8896 h 10000"/>
                  <a:gd name="connsiteX685" fmla="*/ 6014 w 10000"/>
                  <a:gd name="connsiteY685" fmla="*/ 8892 h 10000"/>
                  <a:gd name="connsiteX686" fmla="*/ 6028 w 10000"/>
                  <a:gd name="connsiteY686" fmla="*/ 8892 h 10000"/>
                  <a:gd name="connsiteX687" fmla="*/ 6053 w 10000"/>
                  <a:gd name="connsiteY687" fmla="*/ 8886 h 10000"/>
                  <a:gd name="connsiteX688" fmla="*/ 6072 w 10000"/>
                  <a:gd name="connsiteY688" fmla="*/ 8876 h 10000"/>
                  <a:gd name="connsiteX689" fmla="*/ 6089 w 10000"/>
                  <a:gd name="connsiteY689" fmla="*/ 8867 h 10000"/>
                  <a:gd name="connsiteX690" fmla="*/ 6111 w 10000"/>
                  <a:gd name="connsiteY690" fmla="*/ 8857 h 10000"/>
                  <a:gd name="connsiteX691" fmla="*/ 6127 w 10000"/>
                  <a:gd name="connsiteY691" fmla="*/ 8847 h 10000"/>
                  <a:gd name="connsiteX692" fmla="*/ 6152 w 10000"/>
                  <a:gd name="connsiteY692" fmla="*/ 8834 h 10000"/>
                  <a:gd name="connsiteX693" fmla="*/ 6183 w 10000"/>
                  <a:gd name="connsiteY693" fmla="*/ 8828 h 10000"/>
                  <a:gd name="connsiteX694" fmla="*/ 6175 w 10000"/>
                  <a:gd name="connsiteY694" fmla="*/ 8844 h 10000"/>
                  <a:gd name="connsiteX695" fmla="*/ 6169 w 10000"/>
                  <a:gd name="connsiteY695" fmla="*/ 8863 h 10000"/>
                  <a:gd name="connsiteX696" fmla="*/ 6158 w 10000"/>
                  <a:gd name="connsiteY696" fmla="*/ 8886 h 10000"/>
                  <a:gd name="connsiteX697" fmla="*/ 6152 w 10000"/>
                  <a:gd name="connsiteY697" fmla="*/ 8896 h 10000"/>
                  <a:gd name="connsiteX698" fmla="*/ 6150 w 10000"/>
                  <a:gd name="connsiteY698" fmla="*/ 8909 h 10000"/>
                  <a:gd name="connsiteX699" fmla="*/ 6152 w 10000"/>
                  <a:gd name="connsiteY699" fmla="*/ 8938 h 10000"/>
                  <a:gd name="connsiteX700" fmla="*/ 6158 w 10000"/>
                  <a:gd name="connsiteY700" fmla="*/ 8957 h 10000"/>
                  <a:gd name="connsiteX701" fmla="*/ 6161 w 10000"/>
                  <a:gd name="connsiteY701" fmla="*/ 8980 h 10000"/>
                  <a:gd name="connsiteX702" fmla="*/ 6166 w 10000"/>
                  <a:gd name="connsiteY702" fmla="*/ 8999 h 10000"/>
                  <a:gd name="connsiteX703" fmla="*/ 6175 w 10000"/>
                  <a:gd name="connsiteY703" fmla="*/ 9032 h 10000"/>
                  <a:gd name="connsiteX704" fmla="*/ 6183 w 10000"/>
                  <a:gd name="connsiteY704" fmla="*/ 9051 h 10000"/>
                  <a:gd name="connsiteX705" fmla="*/ 6191 w 10000"/>
                  <a:gd name="connsiteY705" fmla="*/ 9064 h 10000"/>
                  <a:gd name="connsiteX706" fmla="*/ 6194 w 10000"/>
                  <a:gd name="connsiteY706" fmla="*/ 9084 h 10000"/>
                  <a:gd name="connsiteX707" fmla="*/ 6208 w 10000"/>
                  <a:gd name="connsiteY707" fmla="*/ 9103 h 10000"/>
                  <a:gd name="connsiteX708" fmla="*/ 6208 w 10000"/>
                  <a:gd name="connsiteY708" fmla="*/ 9113 h 10000"/>
                  <a:gd name="connsiteX709" fmla="*/ 6216 w 10000"/>
                  <a:gd name="connsiteY709" fmla="*/ 9129 h 10000"/>
                  <a:gd name="connsiteX710" fmla="*/ 6230 w 10000"/>
                  <a:gd name="connsiteY710" fmla="*/ 9148 h 10000"/>
                  <a:gd name="connsiteX711" fmla="*/ 6241 w 10000"/>
                  <a:gd name="connsiteY711" fmla="*/ 9165 h 10000"/>
                  <a:gd name="connsiteX712" fmla="*/ 6249 w 10000"/>
                  <a:gd name="connsiteY712" fmla="*/ 9168 h 10000"/>
                  <a:gd name="connsiteX713" fmla="*/ 6266 w 10000"/>
                  <a:gd name="connsiteY713" fmla="*/ 9184 h 10000"/>
                  <a:gd name="connsiteX714" fmla="*/ 6280 w 10000"/>
                  <a:gd name="connsiteY714" fmla="*/ 9184 h 10000"/>
                  <a:gd name="connsiteX715" fmla="*/ 6288 w 10000"/>
                  <a:gd name="connsiteY715" fmla="*/ 9177 h 10000"/>
                  <a:gd name="connsiteX716" fmla="*/ 6299 w 10000"/>
                  <a:gd name="connsiteY716" fmla="*/ 9187 h 10000"/>
                  <a:gd name="connsiteX717" fmla="*/ 6305 w 10000"/>
                  <a:gd name="connsiteY717" fmla="*/ 9197 h 10000"/>
                  <a:gd name="connsiteX718" fmla="*/ 6310 w 10000"/>
                  <a:gd name="connsiteY718" fmla="*/ 9197 h 10000"/>
                  <a:gd name="connsiteX719" fmla="*/ 6321 w 10000"/>
                  <a:gd name="connsiteY719" fmla="*/ 9213 h 10000"/>
                  <a:gd name="connsiteX720" fmla="*/ 6335 w 10000"/>
                  <a:gd name="connsiteY720" fmla="*/ 9223 h 10000"/>
                  <a:gd name="connsiteX721" fmla="*/ 6338 w 10000"/>
                  <a:gd name="connsiteY721" fmla="*/ 9223 h 10000"/>
                  <a:gd name="connsiteX722" fmla="*/ 6355 w 10000"/>
                  <a:gd name="connsiteY722" fmla="*/ 9226 h 10000"/>
                  <a:gd name="connsiteX723" fmla="*/ 6363 w 10000"/>
                  <a:gd name="connsiteY723" fmla="*/ 9236 h 10000"/>
                  <a:gd name="connsiteX724" fmla="*/ 6380 w 10000"/>
                  <a:gd name="connsiteY724" fmla="*/ 9258 h 10000"/>
                  <a:gd name="connsiteX725" fmla="*/ 6393 w 10000"/>
                  <a:gd name="connsiteY725" fmla="*/ 9278 h 10000"/>
                  <a:gd name="connsiteX726" fmla="*/ 6396 w 10000"/>
                  <a:gd name="connsiteY726" fmla="*/ 9288 h 10000"/>
                  <a:gd name="connsiteX727" fmla="*/ 6407 w 10000"/>
                  <a:gd name="connsiteY727" fmla="*/ 9297 h 10000"/>
                  <a:gd name="connsiteX728" fmla="*/ 6410 w 10000"/>
                  <a:gd name="connsiteY728" fmla="*/ 9307 h 10000"/>
                  <a:gd name="connsiteX729" fmla="*/ 6416 w 10000"/>
                  <a:gd name="connsiteY729" fmla="*/ 9317 h 10000"/>
                  <a:gd name="connsiteX730" fmla="*/ 6424 w 10000"/>
                  <a:gd name="connsiteY730" fmla="*/ 9326 h 10000"/>
                  <a:gd name="connsiteX731" fmla="*/ 6435 w 10000"/>
                  <a:gd name="connsiteY731" fmla="*/ 9336 h 10000"/>
                  <a:gd name="connsiteX732" fmla="*/ 6443 w 10000"/>
                  <a:gd name="connsiteY732" fmla="*/ 9346 h 10000"/>
                  <a:gd name="connsiteX733" fmla="*/ 6449 w 10000"/>
                  <a:gd name="connsiteY733" fmla="*/ 9362 h 10000"/>
                  <a:gd name="connsiteX734" fmla="*/ 6452 w 10000"/>
                  <a:gd name="connsiteY734" fmla="*/ 9372 h 10000"/>
                  <a:gd name="connsiteX735" fmla="*/ 6449 w 10000"/>
                  <a:gd name="connsiteY735" fmla="*/ 9381 h 10000"/>
                  <a:gd name="connsiteX736" fmla="*/ 6465 w 10000"/>
                  <a:gd name="connsiteY736" fmla="*/ 9394 h 10000"/>
                  <a:gd name="connsiteX737" fmla="*/ 6468 w 10000"/>
                  <a:gd name="connsiteY737" fmla="*/ 9420 h 10000"/>
                  <a:gd name="connsiteX738" fmla="*/ 6493 w 10000"/>
                  <a:gd name="connsiteY738" fmla="*/ 9430 h 10000"/>
                  <a:gd name="connsiteX739" fmla="*/ 6507 w 10000"/>
                  <a:gd name="connsiteY739" fmla="*/ 9440 h 10000"/>
                  <a:gd name="connsiteX740" fmla="*/ 6524 w 10000"/>
                  <a:gd name="connsiteY740" fmla="*/ 9459 h 10000"/>
                  <a:gd name="connsiteX741" fmla="*/ 6532 w 10000"/>
                  <a:gd name="connsiteY741" fmla="*/ 9485 h 10000"/>
                  <a:gd name="connsiteX742" fmla="*/ 6537 w 10000"/>
                  <a:gd name="connsiteY742" fmla="*/ 9498 h 10000"/>
                  <a:gd name="connsiteX743" fmla="*/ 6571 w 10000"/>
                  <a:gd name="connsiteY743" fmla="*/ 9508 h 10000"/>
                  <a:gd name="connsiteX744" fmla="*/ 6596 w 10000"/>
                  <a:gd name="connsiteY744" fmla="*/ 9508 h 10000"/>
                  <a:gd name="connsiteX745" fmla="*/ 6637 w 10000"/>
                  <a:gd name="connsiteY745" fmla="*/ 9517 h 10000"/>
                  <a:gd name="connsiteX746" fmla="*/ 6662 w 10000"/>
                  <a:gd name="connsiteY746" fmla="*/ 9524 h 10000"/>
                  <a:gd name="connsiteX747" fmla="*/ 6679 w 10000"/>
                  <a:gd name="connsiteY747" fmla="*/ 9517 h 10000"/>
                  <a:gd name="connsiteX748" fmla="*/ 6679 w 10000"/>
                  <a:gd name="connsiteY748" fmla="*/ 9505 h 10000"/>
                  <a:gd name="connsiteX749" fmla="*/ 6690 w 10000"/>
                  <a:gd name="connsiteY749" fmla="*/ 9485 h 10000"/>
                  <a:gd name="connsiteX750" fmla="*/ 6693 w 10000"/>
                  <a:gd name="connsiteY750" fmla="*/ 9479 h 10000"/>
                  <a:gd name="connsiteX751" fmla="*/ 6706 w 10000"/>
                  <a:gd name="connsiteY751" fmla="*/ 9469 h 10000"/>
                  <a:gd name="connsiteX752" fmla="*/ 6709 w 10000"/>
                  <a:gd name="connsiteY752" fmla="*/ 9462 h 10000"/>
                  <a:gd name="connsiteX753" fmla="*/ 6717 w 10000"/>
                  <a:gd name="connsiteY753" fmla="*/ 9459 h 10000"/>
                  <a:gd name="connsiteX754" fmla="*/ 6726 w 10000"/>
                  <a:gd name="connsiteY754" fmla="*/ 9459 h 10000"/>
                  <a:gd name="connsiteX755" fmla="*/ 6742 w 10000"/>
                  <a:gd name="connsiteY755" fmla="*/ 9462 h 10000"/>
                  <a:gd name="connsiteX756" fmla="*/ 6759 w 10000"/>
                  <a:gd name="connsiteY756" fmla="*/ 9479 h 10000"/>
                  <a:gd name="connsiteX757" fmla="*/ 6781 w 10000"/>
                  <a:gd name="connsiteY757" fmla="*/ 9485 h 10000"/>
                  <a:gd name="connsiteX758" fmla="*/ 6795 w 10000"/>
                  <a:gd name="connsiteY758" fmla="*/ 9485 h 10000"/>
                  <a:gd name="connsiteX759" fmla="*/ 6803 w 10000"/>
                  <a:gd name="connsiteY759" fmla="*/ 9498 h 10000"/>
                  <a:gd name="connsiteX760" fmla="*/ 6806 w 10000"/>
                  <a:gd name="connsiteY760" fmla="*/ 9508 h 10000"/>
                  <a:gd name="connsiteX761" fmla="*/ 6823 w 10000"/>
                  <a:gd name="connsiteY761" fmla="*/ 9514 h 10000"/>
                  <a:gd name="connsiteX762" fmla="*/ 6831 w 10000"/>
                  <a:gd name="connsiteY762" fmla="*/ 9514 h 10000"/>
                  <a:gd name="connsiteX763" fmla="*/ 6848 w 10000"/>
                  <a:gd name="connsiteY763" fmla="*/ 9514 h 10000"/>
                  <a:gd name="connsiteX764" fmla="*/ 6856 w 10000"/>
                  <a:gd name="connsiteY764" fmla="*/ 9517 h 10000"/>
                  <a:gd name="connsiteX765" fmla="*/ 6878 w 10000"/>
                  <a:gd name="connsiteY765" fmla="*/ 9524 h 10000"/>
                  <a:gd name="connsiteX766" fmla="*/ 6895 w 10000"/>
                  <a:gd name="connsiteY766" fmla="*/ 9524 h 10000"/>
                  <a:gd name="connsiteX767" fmla="*/ 6917 w 10000"/>
                  <a:gd name="connsiteY767" fmla="*/ 9527 h 10000"/>
                  <a:gd name="connsiteX768" fmla="*/ 6934 w 10000"/>
                  <a:gd name="connsiteY768" fmla="*/ 9534 h 10000"/>
                  <a:gd name="connsiteX769" fmla="*/ 6961 w 10000"/>
                  <a:gd name="connsiteY769" fmla="*/ 9543 h 10000"/>
                  <a:gd name="connsiteX770" fmla="*/ 6989 w 10000"/>
                  <a:gd name="connsiteY770" fmla="*/ 9547 h 10000"/>
                  <a:gd name="connsiteX771" fmla="*/ 7014 w 10000"/>
                  <a:gd name="connsiteY771" fmla="*/ 9543 h 10000"/>
                  <a:gd name="connsiteX772" fmla="*/ 7033 w 10000"/>
                  <a:gd name="connsiteY772" fmla="*/ 9543 h 10000"/>
                  <a:gd name="connsiteX773" fmla="*/ 7042 w 10000"/>
                  <a:gd name="connsiteY773" fmla="*/ 9547 h 10000"/>
                  <a:gd name="connsiteX774" fmla="*/ 7069 w 10000"/>
                  <a:gd name="connsiteY774" fmla="*/ 9647 h 10000"/>
                  <a:gd name="connsiteX775" fmla="*/ 7122 w 10000"/>
                  <a:gd name="connsiteY775" fmla="*/ 9734 h 10000"/>
                  <a:gd name="connsiteX776" fmla="*/ 7147 w 10000"/>
                  <a:gd name="connsiteY776" fmla="*/ 9744 h 10000"/>
                  <a:gd name="connsiteX777" fmla="*/ 7169 w 10000"/>
                  <a:gd name="connsiteY777" fmla="*/ 9741 h 10000"/>
                  <a:gd name="connsiteX778" fmla="*/ 7177 w 10000"/>
                  <a:gd name="connsiteY778" fmla="*/ 9744 h 10000"/>
                  <a:gd name="connsiteX779" fmla="*/ 7186 w 10000"/>
                  <a:gd name="connsiteY779" fmla="*/ 9754 h 10000"/>
                  <a:gd name="connsiteX780" fmla="*/ 7191 w 10000"/>
                  <a:gd name="connsiteY780" fmla="*/ 9773 h 10000"/>
                  <a:gd name="connsiteX781" fmla="*/ 7208 w 10000"/>
                  <a:gd name="connsiteY781" fmla="*/ 9783 h 10000"/>
                  <a:gd name="connsiteX782" fmla="*/ 7219 w 10000"/>
                  <a:gd name="connsiteY782" fmla="*/ 9793 h 10000"/>
                  <a:gd name="connsiteX783" fmla="*/ 7235 w 10000"/>
                  <a:gd name="connsiteY783" fmla="*/ 9802 h 10000"/>
                  <a:gd name="connsiteX784" fmla="*/ 7249 w 10000"/>
                  <a:gd name="connsiteY784" fmla="*/ 9819 h 10000"/>
                  <a:gd name="connsiteX785" fmla="*/ 7255 w 10000"/>
                  <a:gd name="connsiteY785" fmla="*/ 9835 h 10000"/>
                  <a:gd name="connsiteX786" fmla="*/ 7255 w 10000"/>
                  <a:gd name="connsiteY786" fmla="*/ 9848 h 10000"/>
                  <a:gd name="connsiteX787" fmla="*/ 7249 w 10000"/>
                  <a:gd name="connsiteY787" fmla="*/ 9848 h 10000"/>
                  <a:gd name="connsiteX788" fmla="*/ 7244 w 10000"/>
                  <a:gd name="connsiteY788" fmla="*/ 9858 h 10000"/>
                  <a:gd name="connsiteX789" fmla="*/ 7235 w 10000"/>
                  <a:gd name="connsiteY789" fmla="*/ 9883 h 10000"/>
                  <a:gd name="connsiteX790" fmla="*/ 7244 w 10000"/>
                  <a:gd name="connsiteY790" fmla="*/ 9903 h 10000"/>
                  <a:gd name="connsiteX791" fmla="*/ 7258 w 10000"/>
                  <a:gd name="connsiteY791" fmla="*/ 9926 h 10000"/>
                  <a:gd name="connsiteX792" fmla="*/ 7263 w 10000"/>
                  <a:gd name="connsiteY792" fmla="*/ 9948 h 10000"/>
                  <a:gd name="connsiteX793" fmla="*/ 7274 w 10000"/>
                  <a:gd name="connsiteY793" fmla="*/ 9968 h 10000"/>
                  <a:gd name="connsiteX794" fmla="*/ 7283 w 10000"/>
                  <a:gd name="connsiteY794" fmla="*/ 9987 h 10000"/>
                  <a:gd name="connsiteX795" fmla="*/ 7291 w 10000"/>
                  <a:gd name="connsiteY795" fmla="*/ 10000 h 10000"/>
                  <a:gd name="connsiteX796" fmla="*/ 7305 w 10000"/>
                  <a:gd name="connsiteY796" fmla="*/ 9997 h 10000"/>
                  <a:gd name="connsiteX797" fmla="*/ 7313 w 10000"/>
                  <a:gd name="connsiteY797" fmla="*/ 9977 h 10000"/>
                  <a:gd name="connsiteX798" fmla="*/ 7324 w 10000"/>
                  <a:gd name="connsiteY798" fmla="*/ 9968 h 10000"/>
                  <a:gd name="connsiteX799" fmla="*/ 7341 w 10000"/>
                  <a:gd name="connsiteY799" fmla="*/ 9971 h 10000"/>
                  <a:gd name="connsiteX800" fmla="*/ 7368 w 10000"/>
                  <a:gd name="connsiteY800" fmla="*/ 9987 h 10000"/>
                  <a:gd name="connsiteX801" fmla="*/ 7380 w 10000"/>
                  <a:gd name="connsiteY801" fmla="*/ 9990 h 10000"/>
                  <a:gd name="connsiteX802" fmla="*/ 7393 w 10000"/>
                  <a:gd name="connsiteY802" fmla="*/ 9981 h 10000"/>
                  <a:gd name="connsiteX803" fmla="*/ 7404 w 10000"/>
                  <a:gd name="connsiteY803" fmla="*/ 9968 h 10000"/>
                  <a:gd name="connsiteX804" fmla="*/ 7418 w 10000"/>
                  <a:gd name="connsiteY804" fmla="*/ 9948 h 10000"/>
                  <a:gd name="connsiteX805" fmla="*/ 7427 w 10000"/>
                  <a:gd name="connsiteY805" fmla="*/ 9922 h 10000"/>
                  <a:gd name="connsiteX806" fmla="*/ 7427 w 10000"/>
                  <a:gd name="connsiteY806" fmla="*/ 9906 h 10000"/>
                  <a:gd name="connsiteX807" fmla="*/ 7404 w 10000"/>
                  <a:gd name="connsiteY807" fmla="*/ 9877 h 10000"/>
                  <a:gd name="connsiteX808" fmla="*/ 7388 w 10000"/>
                  <a:gd name="connsiteY808" fmla="*/ 9854 h 10000"/>
                  <a:gd name="connsiteX809" fmla="*/ 7385 w 10000"/>
                  <a:gd name="connsiteY809" fmla="*/ 9845 h 10000"/>
                  <a:gd name="connsiteX810" fmla="*/ 7385 w 10000"/>
                  <a:gd name="connsiteY810" fmla="*/ 9825 h 10000"/>
                  <a:gd name="connsiteX811" fmla="*/ 7385 w 10000"/>
                  <a:gd name="connsiteY811" fmla="*/ 9819 h 10000"/>
                  <a:gd name="connsiteX812" fmla="*/ 7393 w 10000"/>
                  <a:gd name="connsiteY812" fmla="*/ 9809 h 10000"/>
                  <a:gd name="connsiteX813" fmla="*/ 7404 w 10000"/>
                  <a:gd name="connsiteY813" fmla="*/ 9793 h 10000"/>
                  <a:gd name="connsiteX814" fmla="*/ 7413 w 10000"/>
                  <a:gd name="connsiteY814" fmla="*/ 9783 h 10000"/>
                  <a:gd name="connsiteX815" fmla="*/ 7404 w 10000"/>
                  <a:gd name="connsiteY815" fmla="*/ 9770 h 10000"/>
                  <a:gd name="connsiteX816" fmla="*/ 7388 w 10000"/>
                  <a:gd name="connsiteY816" fmla="*/ 9760 h 10000"/>
                  <a:gd name="connsiteX817" fmla="*/ 7371 w 10000"/>
                  <a:gd name="connsiteY817" fmla="*/ 9744 h 10000"/>
                  <a:gd name="connsiteX818" fmla="*/ 7363 w 10000"/>
                  <a:gd name="connsiteY818" fmla="*/ 9731 h 10000"/>
                  <a:gd name="connsiteX819" fmla="*/ 7355 w 10000"/>
                  <a:gd name="connsiteY819" fmla="*/ 9715 h 10000"/>
                  <a:gd name="connsiteX820" fmla="*/ 7360 w 10000"/>
                  <a:gd name="connsiteY820" fmla="*/ 9686 h 10000"/>
                  <a:gd name="connsiteX821" fmla="*/ 7363 w 10000"/>
                  <a:gd name="connsiteY821" fmla="*/ 9657 h 10000"/>
                  <a:gd name="connsiteX822" fmla="*/ 7360 w 10000"/>
                  <a:gd name="connsiteY822" fmla="*/ 9631 h 10000"/>
                  <a:gd name="connsiteX823" fmla="*/ 7346 w 10000"/>
                  <a:gd name="connsiteY823" fmla="*/ 9611 h 10000"/>
                  <a:gd name="connsiteX824" fmla="*/ 7332 w 10000"/>
                  <a:gd name="connsiteY824" fmla="*/ 9585 h 10000"/>
                  <a:gd name="connsiteX825" fmla="*/ 7324 w 10000"/>
                  <a:gd name="connsiteY825" fmla="*/ 9573 h 10000"/>
                  <a:gd name="connsiteX826" fmla="*/ 7324 w 10000"/>
                  <a:gd name="connsiteY826" fmla="*/ 9553 h 10000"/>
                  <a:gd name="connsiteX827" fmla="*/ 7324 w 10000"/>
                  <a:gd name="connsiteY827" fmla="*/ 9543 h 10000"/>
                  <a:gd name="connsiteX828" fmla="*/ 7324 w 10000"/>
                  <a:gd name="connsiteY828" fmla="*/ 9517 h 10000"/>
                  <a:gd name="connsiteX829" fmla="*/ 7324 w 10000"/>
                  <a:gd name="connsiteY829" fmla="*/ 9498 h 10000"/>
                  <a:gd name="connsiteX830" fmla="*/ 7332 w 10000"/>
                  <a:gd name="connsiteY830" fmla="*/ 9479 h 10000"/>
                  <a:gd name="connsiteX831" fmla="*/ 7341 w 10000"/>
                  <a:gd name="connsiteY831" fmla="*/ 9462 h 10000"/>
                  <a:gd name="connsiteX832" fmla="*/ 7352 w 10000"/>
                  <a:gd name="connsiteY832" fmla="*/ 9459 h 10000"/>
                  <a:gd name="connsiteX833" fmla="*/ 7360 w 10000"/>
                  <a:gd name="connsiteY833" fmla="*/ 9443 h 10000"/>
                  <a:gd name="connsiteX834" fmla="*/ 7363 w 10000"/>
                  <a:gd name="connsiteY834" fmla="*/ 9433 h 10000"/>
                  <a:gd name="connsiteX835" fmla="*/ 7377 w 10000"/>
                  <a:gd name="connsiteY835" fmla="*/ 9433 h 10000"/>
                  <a:gd name="connsiteX836" fmla="*/ 7388 w 10000"/>
                  <a:gd name="connsiteY836" fmla="*/ 9430 h 10000"/>
                  <a:gd name="connsiteX837" fmla="*/ 7396 w 10000"/>
                  <a:gd name="connsiteY837" fmla="*/ 9430 h 10000"/>
                  <a:gd name="connsiteX838" fmla="*/ 7402 w 10000"/>
                  <a:gd name="connsiteY838" fmla="*/ 9424 h 10000"/>
                  <a:gd name="connsiteX839" fmla="*/ 7396 w 10000"/>
                  <a:gd name="connsiteY839" fmla="*/ 9414 h 10000"/>
                  <a:gd name="connsiteX840" fmla="*/ 7388 w 10000"/>
                  <a:gd name="connsiteY840" fmla="*/ 9401 h 10000"/>
                  <a:gd name="connsiteX841" fmla="*/ 7371 w 10000"/>
                  <a:gd name="connsiteY841" fmla="*/ 9391 h 10000"/>
                  <a:gd name="connsiteX842" fmla="*/ 7355 w 10000"/>
                  <a:gd name="connsiteY842" fmla="*/ 9375 h 10000"/>
                  <a:gd name="connsiteX843" fmla="*/ 7332 w 10000"/>
                  <a:gd name="connsiteY843" fmla="*/ 9356 h 10000"/>
                  <a:gd name="connsiteX844" fmla="*/ 7313 w 10000"/>
                  <a:gd name="connsiteY844" fmla="*/ 9330 h 10000"/>
                  <a:gd name="connsiteX845" fmla="*/ 7307 w 10000"/>
                  <a:gd name="connsiteY845" fmla="*/ 9310 h 10000"/>
                  <a:gd name="connsiteX846" fmla="*/ 7305 w 10000"/>
                  <a:gd name="connsiteY846" fmla="*/ 9291 h 10000"/>
                  <a:gd name="connsiteX847" fmla="*/ 7305 w 10000"/>
                  <a:gd name="connsiteY847" fmla="*/ 9278 h 10000"/>
                  <a:gd name="connsiteX848" fmla="*/ 7296 w 10000"/>
                  <a:gd name="connsiteY848" fmla="*/ 9268 h 10000"/>
                  <a:gd name="connsiteX849" fmla="*/ 7296 w 10000"/>
                  <a:gd name="connsiteY849" fmla="*/ 9249 h 10000"/>
                  <a:gd name="connsiteX850" fmla="*/ 7291 w 10000"/>
                  <a:gd name="connsiteY850" fmla="*/ 9226 h 10000"/>
                  <a:gd name="connsiteX851" fmla="*/ 7283 w 10000"/>
                  <a:gd name="connsiteY851" fmla="*/ 9213 h 10000"/>
                  <a:gd name="connsiteX852" fmla="*/ 7274 w 10000"/>
                  <a:gd name="connsiteY852" fmla="*/ 9194 h 10000"/>
                  <a:gd name="connsiteX853" fmla="*/ 7274 w 10000"/>
                  <a:gd name="connsiteY853" fmla="*/ 9174 h 10000"/>
                  <a:gd name="connsiteX854" fmla="*/ 7280 w 10000"/>
                  <a:gd name="connsiteY854" fmla="*/ 9148 h 10000"/>
                  <a:gd name="connsiteX855" fmla="*/ 7283 w 10000"/>
                  <a:gd name="connsiteY855" fmla="*/ 9119 h 10000"/>
                  <a:gd name="connsiteX856" fmla="*/ 7291 w 10000"/>
                  <a:gd name="connsiteY856" fmla="*/ 9100 h 10000"/>
                  <a:gd name="connsiteX857" fmla="*/ 7307 w 10000"/>
                  <a:gd name="connsiteY857" fmla="*/ 9080 h 10000"/>
                  <a:gd name="connsiteX858" fmla="*/ 7324 w 10000"/>
                  <a:gd name="connsiteY858" fmla="*/ 9054 h 10000"/>
                  <a:gd name="connsiteX859" fmla="*/ 7341 w 10000"/>
                  <a:gd name="connsiteY859" fmla="*/ 9054 h 10000"/>
                  <a:gd name="connsiteX860" fmla="*/ 7352 w 10000"/>
                  <a:gd name="connsiteY860" fmla="*/ 9054 h 10000"/>
                  <a:gd name="connsiteX861" fmla="*/ 7346 w 10000"/>
                  <a:gd name="connsiteY861" fmla="*/ 9032 h 10000"/>
                  <a:gd name="connsiteX862" fmla="*/ 7341 w 10000"/>
                  <a:gd name="connsiteY862" fmla="*/ 9022 h 10000"/>
                  <a:gd name="connsiteX863" fmla="*/ 7352 w 10000"/>
                  <a:gd name="connsiteY863" fmla="*/ 8999 h 10000"/>
                  <a:gd name="connsiteX864" fmla="*/ 7360 w 10000"/>
                  <a:gd name="connsiteY864" fmla="*/ 8967 h 10000"/>
                  <a:gd name="connsiteX865" fmla="*/ 7368 w 10000"/>
                  <a:gd name="connsiteY865" fmla="*/ 8922 h 10000"/>
                  <a:gd name="connsiteX866" fmla="*/ 7377 w 10000"/>
                  <a:gd name="connsiteY866" fmla="*/ 8896 h 10000"/>
                  <a:gd name="connsiteX867" fmla="*/ 7380 w 10000"/>
                  <a:gd name="connsiteY867" fmla="*/ 8867 h 10000"/>
                  <a:gd name="connsiteX868" fmla="*/ 7402 w 10000"/>
                  <a:gd name="connsiteY868" fmla="*/ 8824 h 10000"/>
                  <a:gd name="connsiteX869" fmla="*/ 7402 w 10000"/>
                  <a:gd name="connsiteY869" fmla="*/ 8808 h 10000"/>
                  <a:gd name="connsiteX870" fmla="*/ 7393 w 10000"/>
                  <a:gd name="connsiteY870" fmla="*/ 8795 h 10000"/>
                  <a:gd name="connsiteX871" fmla="*/ 7388 w 10000"/>
                  <a:gd name="connsiteY871" fmla="*/ 8799 h 10000"/>
                  <a:gd name="connsiteX872" fmla="*/ 7396 w 10000"/>
                  <a:gd name="connsiteY872" fmla="*/ 8789 h 10000"/>
                  <a:gd name="connsiteX873" fmla="*/ 7404 w 10000"/>
                  <a:gd name="connsiteY873" fmla="*/ 8789 h 10000"/>
                  <a:gd name="connsiteX874" fmla="*/ 7421 w 10000"/>
                  <a:gd name="connsiteY874" fmla="*/ 8769 h 10000"/>
                  <a:gd name="connsiteX875" fmla="*/ 7443 w 10000"/>
                  <a:gd name="connsiteY875" fmla="*/ 8763 h 10000"/>
                  <a:gd name="connsiteX876" fmla="*/ 7452 w 10000"/>
                  <a:gd name="connsiteY876" fmla="*/ 8769 h 10000"/>
                  <a:gd name="connsiteX877" fmla="*/ 7468 w 10000"/>
                  <a:gd name="connsiteY877" fmla="*/ 8769 h 10000"/>
                  <a:gd name="connsiteX878" fmla="*/ 7499 w 10000"/>
                  <a:gd name="connsiteY878" fmla="*/ 8763 h 10000"/>
                  <a:gd name="connsiteX879" fmla="*/ 7526 w 10000"/>
                  <a:gd name="connsiteY879" fmla="*/ 8763 h 10000"/>
                  <a:gd name="connsiteX880" fmla="*/ 7532 w 10000"/>
                  <a:gd name="connsiteY880" fmla="*/ 8763 h 10000"/>
                  <a:gd name="connsiteX881" fmla="*/ 7554 w 10000"/>
                  <a:gd name="connsiteY881" fmla="*/ 8744 h 10000"/>
                  <a:gd name="connsiteX882" fmla="*/ 7571 w 10000"/>
                  <a:gd name="connsiteY882" fmla="*/ 8731 h 10000"/>
                  <a:gd name="connsiteX883" fmla="*/ 7587 w 10000"/>
                  <a:gd name="connsiteY883" fmla="*/ 8711 h 10000"/>
                  <a:gd name="connsiteX884" fmla="*/ 7607 w 10000"/>
                  <a:gd name="connsiteY884" fmla="*/ 8711 h 10000"/>
                  <a:gd name="connsiteX885" fmla="*/ 7634 w 10000"/>
                  <a:gd name="connsiteY885" fmla="*/ 8705 h 10000"/>
                  <a:gd name="connsiteX886" fmla="*/ 7643 w 10000"/>
                  <a:gd name="connsiteY886" fmla="*/ 8682 h 10000"/>
                  <a:gd name="connsiteX887" fmla="*/ 7654 w 10000"/>
                  <a:gd name="connsiteY887" fmla="*/ 8666 h 10000"/>
                  <a:gd name="connsiteX888" fmla="*/ 7668 w 10000"/>
                  <a:gd name="connsiteY888" fmla="*/ 8666 h 10000"/>
                  <a:gd name="connsiteX889" fmla="*/ 7676 w 10000"/>
                  <a:gd name="connsiteY889" fmla="*/ 8682 h 10000"/>
                  <a:gd name="connsiteX890" fmla="*/ 7704 w 10000"/>
                  <a:gd name="connsiteY890" fmla="*/ 8669 h 10000"/>
                  <a:gd name="connsiteX891" fmla="*/ 7712 w 10000"/>
                  <a:gd name="connsiteY891" fmla="*/ 8669 h 10000"/>
                  <a:gd name="connsiteX892" fmla="*/ 7720 w 10000"/>
                  <a:gd name="connsiteY892" fmla="*/ 8669 h 10000"/>
                  <a:gd name="connsiteX893" fmla="*/ 7726 w 10000"/>
                  <a:gd name="connsiteY893" fmla="*/ 8656 h 10000"/>
                  <a:gd name="connsiteX894" fmla="*/ 7734 w 10000"/>
                  <a:gd name="connsiteY894" fmla="*/ 8650 h 10000"/>
                  <a:gd name="connsiteX895" fmla="*/ 7742 w 10000"/>
                  <a:gd name="connsiteY895" fmla="*/ 8650 h 10000"/>
                  <a:gd name="connsiteX896" fmla="*/ 7759 w 10000"/>
                  <a:gd name="connsiteY896" fmla="*/ 8650 h 10000"/>
                  <a:gd name="connsiteX897" fmla="*/ 7756 w 10000"/>
                  <a:gd name="connsiteY897" fmla="*/ 8630 h 10000"/>
                  <a:gd name="connsiteX898" fmla="*/ 7751 w 10000"/>
                  <a:gd name="connsiteY898" fmla="*/ 8627 h 10000"/>
                  <a:gd name="connsiteX899" fmla="*/ 7742 w 10000"/>
                  <a:gd name="connsiteY899" fmla="*/ 8620 h 10000"/>
                  <a:gd name="connsiteX900" fmla="*/ 7734 w 10000"/>
                  <a:gd name="connsiteY900" fmla="*/ 8591 h 10000"/>
                  <a:gd name="connsiteX901" fmla="*/ 7709 w 10000"/>
                  <a:gd name="connsiteY901" fmla="*/ 8582 h 10000"/>
                  <a:gd name="connsiteX902" fmla="*/ 7695 w 10000"/>
                  <a:gd name="connsiteY902" fmla="*/ 8578 h 10000"/>
                  <a:gd name="connsiteX903" fmla="*/ 7668 w 10000"/>
                  <a:gd name="connsiteY903" fmla="*/ 8562 h 10000"/>
                  <a:gd name="connsiteX904" fmla="*/ 7645 w 10000"/>
                  <a:gd name="connsiteY904" fmla="*/ 8552 h 10000"/>
                  <a:gd name="connsiteX905" fmla="*/ 7615 w 10000"/>
                  <a:gd name="connsiteY905" fmla="*/ 8543 h 10000"/>
                  <a:gd name="connsiteX906" fmla="*/ 7596 w 10000"/>
                  <a:gd name="connsiteY906" fmla="*/ 8527 h 10000"/>
                  <a:gd name="connsiteX907" fmla="*/ 7565 w 10000"/>
                  <a:gd name="connsiteY907" fmla="*/ 8494 h 10000"/>
                  <a:gd name="connsiteX908" fmla="*/ 7562 w 10000"/>
                  <a:gd name="connsiteY908" fmla="*/ 8475 h 10000"/>
                  <a:gd name="connsiteX909" fmla="*/ 7540 w 10000"/>
                  <a:gd name="connsiteY909" fmla="*/ 8455 h 10000"/>
                  <a:gd name="connsiteX910" fmla="*/ 7535 w 10000"/>
                  <a:gd name="connsiteY910" fmla="*/ 8446 h 10000"/>
                  <a:gd name="connsiteX911" fmla="*/ 7535 w 10000"/>
                  <a:gd name="connsiteY911" fmla="*/ 8420 h 10000"/>
                  <a:gd name="connsiteX912" fmla="*/ 7535 w 10000"/>
                  <a:gd name="connsiteY912" fmla="*/ 8391 h 10000"/>
                  <a:gd name="connsiteX913" fmla="*/ 7548 w 10000"/>
                  <a:gd name="connsiteY913" fmla="*/ 8345 h 10000"/>
                  <a:gd name="connsiteX914" fmla="*/ 7562 w 10000"/>
                  <a:gd name="connsiteY914" fmla="*/ 8319 h 10000"/>
                  <a:gd name="connsiteX915" fmla="*/ 7582 w 10000"/>
                  <a:gd name="connsiteY915" fmla="*/ 8310 h 10000"/>
                  <a:gd name="connsiteX916" fmla="*/ 7607 w 10000"/>
                  <a:gd name="connsiteY916" fmla="*/ 8300 h 10000"/>
                  <a:gd name="connsiteX917" fmla="*/ 7629 w 10000"/>
                  <a:gd name="connsiteY917" fmla="*/ 8300 h 10000"/>
                  <a:gd name="connsiteX918" fmla="*/ 7651 w 10000"/>
                  <a:gd name="connsiteY918" fmla="*/ 8297 h 10000"/>
                  <a:gd name="connsiteX919" fmla="*/ 7668 w 10000"/>
                  <a:gd name="connsiteY919" fmla="*/ 8280 h 10000"/>
                  <a:gd name="connsiteX920" fmla="*/ 7687 w 10000"/>
                  <a:gd name="connsiteY920" fmla="*/ 8267 h 10000"/>
                  <a:gd name="connsiteX921" fmla="*/ 7693 w 10000"/>
                  <a:gd name="connsiteY921" fmla="*/ 8261 h 10000"/>
                  <a:gd name="connsiteX922" fmla="*/ 7701 w 10000"/>
                  <a:gd name="connsiteY922" fmla="*/ 8248 h 10000"/>
                  <a:gd name="connsiteX923" fmla="*/ 7712 w 10000"/>
                  <a:gd name="connsiteY923" fmla="*/ 8238 h 10000"/>
                  <a:gd name="connsiteX924" fmla="*/ 7731 w 10000"/>
                  <a:gd name="connsiteY924" fmla="*/ 8222 h 10000"/>
                  <a:gd name="connsiteX925" fmla="*/ 7740 w 10000"/>
                  <a:gd name="connsiteY925" fmla="*/ 8206 h 10000"/>
                  <a:gd name="connsiteX926" fmla="*/ 7756 w 10000"/>
                  <a:gd name="connsiteY926" fmla="*/ 8183 h 10000"/>
                  <a:gd name="connsiteX927" fmla="*/ 7773 w 10000"/>
                  <a:gd name="connsiteY927" fmla="*/ 8177 h 10000"/>
                  <a:gd name="connsiteX928" fmla="*/ 7784 w 10000"/>
                  <a:gd name="connsiteY928" fmla="*/ 8183 h 10000"/>
                  <a:gd name="connsiteX929" fmla="*/ 7801 w 10000"/>
                  <a:gd name="connsiteY929" fmla="*/ 8174 h 10000"/>
                  <a:gd name="connsiteX930" fmla="*/ 7801 w 10000"/>
                  <a:gd name="connsiteY930" fmla="*/ 8157 h 10000"/>
                  <a:gd name="connsiteX931" fmla="*/ 7817 w 10000"/>
                  <a:gd name="connsiteY931" fmla="*/ 8164 h 10000"/>
                  <a:gd name="connsiteX932" fmla="*/ 7837 w 10000"/>
                  <a:gd name="connsiteY932" fmla="*/ 8164 h 10000"/>
                  <a:gd name="connsiteX933" fmla="*/ 7856 w 10000"/>
                  <a:gd name="connsiteY933" fmla="*/ 8164 h 10000"/>
                  <a:gd name="connsiteX934" fmla="*/ 7870 w 10000"/>
                  <a:gd name="connsiteY934" fmla="*/ 8167 h 10000"/>
                  <a:gd name="connsiteX935" fmla="*/ 7881 w 10000"/>
                  <a:gd name="connsiteY935" fmla="*/ 8174 h 10000"/>
                  <a:gd name="connsiteX936" fmla="*/ 7898 w 10000"/>
                  <a:gd name="connsiteY936" fmla="*/ 8187 h 10000"/>
                  <a:gd name="connsiteX937" fmla="*/ 7917 w 10000"/>
                  <a:gd name="connsiteY937" fmla="*/ 8187 h 10000"/>
                  <a:gd name="connsiteX938" fmla="*/ 7928 w 10000"/>
                  <a:gd name="connsiteY938" fmla="*/ 8157 h 10000"/>
                  <a:gd name="connsiteX939" fmla="*/ 7942 w 10000"/>
                  <a:gd name="connsiteY939" fmla="*/ 8157 h 10000"/>
                  <a:gd name="connsiteX940" fmla="*/ 7958 w 10000"/>
                  <a:gd name="connsiteY940" fmla="*/ 8164 h 10000"/>
                  <a:gd name="connsiteX941" fmla="*/ 7983 w 10000"/>
                  <a:gd name="connsiteY941" fmla="*/ 8144 h 10000"/>
                  <a:gd name="connsiteX942" fmla="*/ 8000 w 10000"/>
                  <a:gd name="connsiteY942" fmla="*/ 8109 h 10000"/>
                  <a:gd name="connsiteX943" fmla="*/ 7994 w 10000"/>
                  <a:gd name="connsiteY943" fmla="*/ 8093 h 10000"/>
                  <a:gd name="connsiteX944" fmla="*/ 7983 w 10000"/>
                  <a:gd name="connsiteY944" fmla="*/ 8070 h 10000"/>
                  <a:gd name="connsiteX945" fmla="*/ 7986 w 10000"/>
                  <a:gd name="connsiteY945" fmla="*/ 8063 h 10000"/>
                  <a:gd name="connsiteX946" fmla="*/ 7978 w 10000"/>
                  <a:gd name="connsiteY946" fmla="*/ 8044 h 10000"/>
                  <a:gd name="connsiteX947" fmla="*/ 7986 w 10000"/>
                  <a:gd name="connsiteY947" fmla="*/ 8002 h 10000"/>
                  <a:gd name="connsiteX948" fmla="*/ 7983 w 10000"/>
                  <a:gd name="connsiteY948" fmla="*/ 7947 h 10000"/>
                  <a:gd name="connsiteX949" fmla="*/ 7961 w 10000"/>
                  <a:gd name="connsiteY949" fmla="*/ 7931 h 10000"/>
                  <a:gd name="connsiteX950" fmla="*/ 7958 w 10000"/>
                  <a:gd name="connsiteY950" fmla="*/ 7898 h 10000"/>
                  <a:gd name="connsiteX951" fmla="*/ 7953 w 10000"/>
                  <a:gd name="connsiteY951" fmla="*/ 7856 h 10000"/>
                  <a:gd name="connsiteX952" fmla="*/ 7967 w 10000"/>
                  <a:gd name="connsiteY952" fmla="*/ 7837 h 10000"/>
                  <a:gd name="connsiteX953" fmla="*/ 7950 w 10000"/>
                  <a:gd name="connsiteY953" fmla="*/ 7824 h 10000"/>
                  <a:gd name="connsiteX954" fmla="*/ 7906 w 10000"/>
                  <a:gd name="connsiteY954" fmla="*/ 7814 h 10000"/>
                  <a:gd name="connsiteX955" fmla="*/ 7878 w 10000"/>
                  <a:gd name="connsiteY955" fmla="*/ 7814 h 10000"/>
                  <a:gd name="connsiteX956" fmla="*/ 7870 w 10000"/>
                  <a:gd name="connsiteY956" fmla="*/ 7795 h 10000"/>
                  <a:gd name="connsiteX957" fmla="*/ 7878 w 10000"/>
                  <a:gd name="connsiteY957" fmla="*/ 7778 h 10000"/>
                  <a:gd name="connsiteX958" fmla="*/ 7881 w 10000"/>
                  <a:gd name="connsiteY958" fmla="*/ 7775 h 10000"/>
                  <a:gd name="connsiteX959" fmla="*/ 7878 w 10000"/>
                  <a:gd name="connsiteY959" fmla="*/ 7743 h 10000"/>
                  <a:gd name="connsiteX960" fmla="*/ 7895 w 10000"/>
                  <a:gd name="connsiteY960" fmla="*/ 7733 h 10000"/>
                  <a:gd name="connsiteX961" fmla="*/ 7911 w 10000"/>
                  <a:gd name="connsiteY961" fmla="*/ 7710 h 10000"/>
                  <a:gd name="connsiteX962" fmla="*/ 7911 w 10000"/>
                  <a:gd name="connsiteY962" fmla="*/ 7665 h 10000"/>
                  <a:gd name="connsiteX963" fmla="*/ 7917 w 10000"/>
                  <a:gd name="connsiteY963" fmla="*/ 7600 h 10000"/>
                  <a:gd name="connsiteX964" fmla="*/ 7928 w 10000"/>
                  <a:gd name="connsiteY964" fmla="*/ 7581 h 10000"/>
                  <a:gd name="connsiteX965" fmla="*/ 7917 w 10000"/>
                  <a:gd name="connsiteY965" fmla="*/ 7474 h 10000"/>
                  <a:gd name="connsiteX966" fmla="*/ 7873 w 10000"/>
                  <a:gd name="connsiteY966" fmla="*/ 7335 h 10000"/>
                  <a:gd name="connsiteX967" fmla="*/ 7756 w 10000"/>
                  <a:gd name="connsiteY967" fmla="*/ 7050 h 10000"/>
                  <a:gd name="connsiteX968" fmla="*/ 7679 w 10000"/>
                  <a:gd name="connsiteY968" fmla="*/ 6839 h 10000"/>
                  <a:gd name="connsiteX969" fmla="*/ 7668 w 10000"/>
                  <a:gd name="connsiteY969" fmla="*/ 6823 h 10000"/>
                  <a:gd name="connsiteX970" fmla="*/ 7659 w 10000"/>
                  <a:gd name="connsiteY970" fmla="*/ 6768 h 10000"/>
                  <a:gd name="connsiteX971" fmla="*/ 7659 w 10000"/>
                  <a:gd name="connsiteY971" fmla="*/ 6739 h 10000"/>
                  <a:gd name="connsiteX972" fmla="*/ 7651 w 10000"/>
                  <a:gd name="connsiteY972" fmla="*/ 6713 h 10000"/>
                  <a:gd name="connsiteX973" fmla="*/ 7654 w 10000"/>
                  <a:gd name="connsiteY973" fmla="*/ 6684 h 10000"/>
                  <a:gd name="connsiteX974" fmla="*/ 7643 w 10000"/>
                  <a:gd name="connsiteY974" fmla="*/ 6626 h 10000"/>
                  <a:gd name="connsiteX975" fmla="*/ 7629 w 10000"/>
                  <a:gd name="connsiteY975" fmla="*/ 6600 h 10000"/>
                  <a:gd name="connsiteX976" fmla="*/ 7629 w 10000"/>
                  <a:gd name="connsiteY976" fmla="*/ 6580 h 10000"/>
                  <a:gd name="connsiteX977" fmla="*/ 7623 w 10000"/>
                  <a:gd name="connsiteY977" fmla="*/ 6541 h 10000"/>
                  <a:gd name="connsiteX978" fmla="*/ 7615 w 10000"/>
                  <a:gd name="connsiteY978" fmla="*/ 6522 h 10000"/>
                  <a:gd name="connsiteX979" fmla="*/ 7598 w 10000"/>
                  <a:gd name="connsiteY979" fmla="*/ 6509 h 10000"/>
                  <a:gd name="connsiteX980" fmla="*/ 7587 w 10000"/>
                  <a:gd name="connsiteY980" fmla="*/ 6493 h 10000"/>
                  <a:gd name="connsiteX981" fmla="*/ 7579 w 10000"/>
                  <a:gd name="connsiteY981" fmla="*/ 6464 h 10000"/>
                  <a:gd name="connsiteX982" fmla="*/ 7587 w 10000"/>
                  <a:gd name="connsiteY982" fmla="*/ 6438 h 10000"/>
                  <a:gd name="connsiteX983" fmla="*/ 7596 w 10000"/>
                  <a:gd name="connsiteY983" fmla="*/ 6425 h 10000"/>
                  <a:gd name="connsiteX984" fmla="*/ 7590 w 10000"/>
                  <a:gd name="connsiteY984" fmla="*/ 6396 h 10000"/>
                  <a:gd name="connsiteX985" fmla="*/ 7590 w 10000"/>
                  <a:gd name="connsiteY985" fmla="*/ 6373 h 10000"/>
                  <a:gd name="connsiteX986" fmla="*/ 7587 w 10000"/>
                  <a:gd name="connsiteY986" fmla="*/ 6354 h 10000"/>
                  <a:gd name="connsiteX987" fmla="*/ 7582 w 10000"/>
                  <a:gd name="connsiteY987" fmla="*/ 6344 h 10000"/>
                  <a:gd name="connsiteX988" fmla="*/ 7582 w 10000"/>
                  <a:gd name="connsiteY988" fmla="*/ 6324 h 10000"/>
                  <a:gd name="connsiteX989" fmla="*/ 7571 w 10000"/>
                  <a:gd name="connsiteY989" fmla="*/ 6302 h 10000"/>
                  <a:gd name="connsiteX990" fmla="*/ 7548 w 10000"/>
                  <a:gd name="connsiteY990" fmla="*/ 6256 h 10000"/>
                  <a:gd name="connsiteX991" fmla="*/ 7546 w 10000"/>
                  <a:gd name="connsiteY991" fmla="*/ 6218 h 10000"/>
                  <a:gd name="connsiteX992" fmla="*/ 7540 w 10000"/>
                  <a:gd name="connsiteY992" fmla="*/ 6159 h 10000"/>
                  <a:gd name="connsiteX993" fmla="*/ 7535 w 10000"/>
                  <a:gd name="connsiteY993" fmla="*/ 6114 h 10000"/>
                  <a:gd name="connsiteX994" fmla="*/ 7535 w 10000"/>
                  <a:gd name="connsiteY994" fmla="*/ 6088 h 10000"/>
                  <a:gd name="connsiteX995" fmla="*/ 7540 w 10000"/>
                  <a:gd name="connsiteY995" fmla="*/ 6049 h 10000"/>
                  <a:gd name="connsiteX996" fmla="*/ 7546 w 10000"/>
                  <a:gd name="connsiteY996" fmla="*/ 6004 h 10000"/>
                  <a:gd name="connsiteX997" fmla="*/ 7548 w 10000"/>
                  <a:gd name="connsiteY997" fmla="*/ 5965 h 10000"/>
                  <a:gd name="connsiteX998" fmla="*/ 7548 w 10000"/>
                  <a:gd name="connsiteY998" fmla="*/ 5946 h 10000"/>
                  <a:gd name="connsiteX999" fmla="*/ 7548 w 10000"/>
                  <a:gd name="connsiteY999" fmla="*/ 5933 h 10000"/>
                  <a:gd name="connsiteX1000" fmla="*/ 7548 w 10000"/>
                  <a:gd name="connsiteY1000" fmla="*/ 5910 h 10000"/>
                  <a:gd name="connsiteX1001" fmla="*/ 7548 w 10000"/>
                  <a:gd name="connsiteY1001" fmla="*/ 5897 h 10000"/>
                  <a:gd name="connsiteX1002" fmla="*/ 7546 w 10000"/>
                  <a:gd name="connsiteY1002" fmla="*/ 5871 h 10000"/>
                  <a:gd name="connsiteX1003" fmla="*/ 7535 w 10000"/>
                  <a:gd name="connsiteY1003" fmla="*/ 5839 h 10000"/>
                  <a:gd name="connsiteX1004" fmla="*/ 7524 w 10000"/>
                  <a:gd name="connsiteY1004" fmla="*/ 5797 h 10000"/>
                  <a:gd name="connsiteX1005" fmla="*/ 7518 w 10000"/>
                  <a:gd name="connsiteY1005" fmla="*/ 5767 h 10000"/>
                  <a:gd name="connsiteX1006" fmla="*/ 7515 w 10000"/>
                  <a:gd name="connsiteY1006" fmla="*/ 5745 h 10000"/>
                  <a:gd name="connsiteX1007" fmla="*/ 7501 w 10000"/>
                  <a:gd name="connsiteY1007" fmla="*/ 5683 h 10000"/>
                  <a:gd name="connsiteX1008" fmla="*/ 7490 w 10000"/>
                  <a:gd name="connsiteY1008" fmla="*/ 5631 h 10000"/>
                  <a:gd name="connsiteX1009" fmla="*/ 7482 w 10000"/>
                  <a:gd name="connsiteY1009" fmla="*/ 5593 h 10000"/>
                  <a:gd name="connsiteX1010" fmla="*/ 7476 w 10000"/>
                  <a:gd name="connsiteY1010" fmla="*/ 5570 h 10000"/>
                  <a:gd name="connsiteX1011" fmla="*/ 7476 w 10000"/>
                  <a:gd name="connsiteY1011" fmla="*/ 5528 h 10000"/>
                  <a:gd name="connsiteX1012" fmla="*/ 7482 w 10000"/>
                  <a:gd name="connsiteY1012" fmla="*/ 5502 h 10000"/>
                  <a:gd name="connsiteX1013" fmla="*/ 7490 w 10000"/>
                  <a:gd name="connsiteY1013" fmla="*/ 5489 h 10000"/>
                  <a:gd name="connsiteX1014" fmla="*/ 7499 w 10000"/>
                  <a:gd name="connsiteY1014" fmla="*/ 5479 h 10000"/>
                  <a:gd name="connsiteX1015" fmla="*/ 7493 w 10000"/>
                  <a:gd name="connsiteY1015" fmla="*/ 5427 h 10000"/>
                  <a:gd name="connsiteX1016" fmla="*/ 7501 w 10000"/>
                  <a:gd name="connsiteY1016" fmla="*/ 5415 h 10000"/>
                  <a:gd name="connsiteX1017" fmla="*/ 7510 w 10000"/>
                  <a:gd name="connsiteY1017" fmla="*/ 5398 h 10000"/>
                  <a:gd name="connsiteX1018" fmla="*/ 7515 w 10000"/>
                  <a:gd name="connsiteY1018" fmla="*/ 5379 h 10000"/>
                  <a:gd name="connsiteX1019" fmla="*/ 7526 w 10000"/>
                  <a:gd name="connsiteY1019" fmla="*/ 5366 h 10000"/>
                  <a:gd name="connsiteX1020" fmla="*/ 7518 w 10000"/>
                  <a:gd name="connsiteY1020" fmla="*/ 5350 h 10000"/>
                  <a:gd name="connsiteX1021" fmla="*/ 7518 w 10000"/>
                  <a:gd name="connsiteY1021" fmla="*/ 5330 h 10000"/>
                  <a:gd name="connsiteX1022" fmla="*/ 7526 w 10000"/>
                  <a:gd name="connsiteY1022" fmla="*/ 5311 h 10000"/>
                  <a:gd name="connsiteX1023" fmla="*/ 7540 w 10000"/>
                  <a:gd name="connsiteY1023" fmla="*/ 5291 h 10000"/>
                  <a:gd name="connsiteX1024" fmla="*/ 7540 w 10000"/>
                  <a:gd name="connsiteY1024" fmla="*/ 5266 h 10000"/>
                  <a:gd name="connsiteX1025" fmla="*/ 7540 w 10000"/>
                  <a:gd name="connsiteY1025" fmla="*/ 5256 h 10000"/>
                  <a:gd name="connsiteX1026" fmla="*/ 7524 w 10000"/>
                  <a:gd name="connsiteY1026" fmla="*/ 5233 h 10000"/>
                  <a:gd name="connsiteX1027" fmla="*/ 7515 w 10000"/>
                  <a:gd name="connsiteY1027" fmla="*/ 5217 h 10000"/>
                  <a:gd name="connsiteX1028" fmla="*/ 7490 w 10000"/>
                  <a:gd name="connsiteY1028" fmla="*/ 5178 h 10000"/>
                  <a:gd name="connsiteX1029" fmla="*/ 7474 w 10000"/>
                  <a:gd name="connsiteY1029" fmla="*/ 5162 h 10000"/>
                  <a:gd name="connsiteX1030" fmla="*/ 7457 w 10000"/>
                  <a:gd name="connsiteY1030" fmla="*/ 5120 h 10000"/>
                  <a:gd name="connsiteX1031" fmla="*/ 7421 w 10000"/>
                  <a:gd name="connsiteY1031" fmla="*/ 5087 h 10000"/>
                  <a:gd name="connsiteX1032" fmla="*/ 7380 w 10000"/>
                  <a:gd name="connsiteY1032" fmla="*/ 5068 h 10000"/>
                  <a:gd name="connsiteX1033" fmla="*/ 7355 w 10000"/>
                  <a:gd name="connsiteY1033" fmla="*/ 5058 h 10000"/>
                  <a:gd name="connsiteX1034" fmla="*/ 7332 w 10000"/>
                  <a:gd name="connsiteY1034" fmla="*/ 5049 h 10000"/>
                  <a:gd name="connsiteX1035" fmla="*/ 7305 w 10000"/>
                  <a:gd name="connsiteY1035" fmla="*/ 5016 h 10000"/>
                  <a:gd name="connsiteX1036" fmla="*/ 7305 w 10000"/>
                  <a:gd name="connsiteY1036" fmla="*/ 5000 h 10000"/>
                  <a:gd name="connsiteX1037" fmla="*/ 7296 w 10000"/>
                  <a:gd name="connsiteY1037" fmla="*/ 4971 h 10000"/>
                  <a:gd name="connsiteX1038" fmla="*/ 7288 w 10000"/>
                  <a:gd name="connsiteY1038" fmla="*/ 4945 h 10000"/>
                  <a:gd name="connsiteX1039" fmla="*/ 7280 w 10000"/>
                  <a:gd name="connsiteY1039" fmla="*/ 4916 h 10000"/>
                  <a:gd name="connsiteX1040" fmla="*/ 7291 w 10000"/>
                  <a:gd name="connsiteY1040" fmla="*/ 4887 h 10000"/>
                  <a:gd name="connsiteX1041" fmla="*/ 7291 w 10000"/>
                  <a:gd name="connsiteY1041" fmla="*/ 4858 h 10000"/>
                  <a:gd name="connsiteX1042" fmla="*/ 7271 w 10000"/>
                  <a:gd name="connsiteY1042" fmla="*/ 4819 h 10000"/>
                  <a:gd name="connsiteX1043" fmla="*/ 7255 w 10000"/>
                  <a:gd name="connsiteY1043" fmla="*/ 4828 h 10000"/>
                  <a:gd name="connsiteX1044" fmla="*/ 7235 w 10000"/>
                  <a:gd name="connsiteY1044" fmla="*/ 4841 h 10000"/>
                  <a:gd name="connsiteX1045" fmla="*/ 7216 w 10000"/>
                  <a:gd name="connsiteY1045" fmla="*/ 4867 h 10000"/>
                  <a:gd name="connsiteX1046" fmla="*/ 7191 w 10000"/>
                  <a:gd name="connsiteY1046" fmla="*/ 4870 h 10000"/>
                  <a:gd name="connsiteX1047" fmla="*/ 7155 w 10000"/>
                  <a:gd name="connsiteY1047" fmla="*/ 4887 h 10000"/>
                  <a:gd name="connsiteX1048" fmla="*/ 7122 w 10000"/>
                  <a:gd name="connsiteY1048" fmla="*/ 4893 h 10000"/>
                  <a:gd name="connsiteX1049" fmla="*/ 7105 w 10000"/>
                  <a:gd name="connsiteY1049" fmla="*/ 4896 h 10000"/>
                  <a:gd name="connsiteX1050" fmla="*/ 7094 w 10000"/>
                  <a:gd name="connsiteY1050" fmla="*/ 4916 h 10000"/>
                  <a:gd name="connsiteX1051" fmla="*/ 7080 w 10000"/>
                  <a:gd name="connsiteY1051" fmla="*/ 4903 h 10000"/>
                  <a:gd name="connsiteX1052" fmla="*/ 7072 w 10000"/>
                  <a:gd name="connsiteY1052" fmla="*/ 4851 h 10000"/>
                  <a:gd name="connsiteX1053" fmla="*/ 7042 w 10000"/>
                  <a:gd name="connsiteY1053" fmla="*/ 4819 h 10000"/>
                  <a:gd name="connsiteX1054" fmla="*/ 7030 w 10000"/>
                  <a:gd name="connsiteY1054" fmla="*/ 4780 h 10000"/>
                  <a:gd name="connsiteX1055" fmla="*/ 7039 w 10000"/>
                  <a:gd name="connsiteY1055" fmla="*/ 4757 h 10000"/>
                  <a:gd name="connsiteX1056" fmla="*/ 7047 w 10000"/>
                  <a:gd name="connsiteY1056" fmla="*/ 4744 h 10000"/>
                  <a:gd name="connsiteX1057" fmla="*/ 7022 w 10000"/>
                  <a:gd name="connsiteY1057" fmla="*/ 4725 h 10000"/>
                  <a:gd name="connsiteX1058" fmla="*/ 7000 w 10000"/>
                  <a:gd name="connsiteY1058" fmla="*/ 4715 h 10000"/>
                  <a:gd name="connsiteX1059" fmla="*/ 6975 w 10000"/>
                  <a:gd name="connsiteY1059" fmla="*/ 4709 h 10000"/>
                  <a:gd name="connsiteX1060" fmla="*/ 6945 w 10000"/>
                  <a:gd name="connsiteY1060" fmla="*/ 4696 h 10000"/>
                  <a:gd name="connsiteX1061" fmla="*/ 6953 w 10000"/>
                  <a:gd name="connsiteY1061" fmla="*/ 4679 h 10000"/>
                  <a:gd name="connsiteX1062" fmla="*/ 6961 w 10000"/>
                  <a:gd name="connsiteY1062" fmla="*/ 4660 h 10000"/>
                  <a:gd name="connsiteX1063" fmla="*/ 6983 w 10000"/>
                  <a:gd name="connsiteY1063" fmla="*/ 4644 h 10000"/>
                  <a:gd name="connsiteX1064" fmla="*/ 7014 w 10000"/>
                  <a:gd name="connsiteY1064" fmla="*/ 4634 h 10000"/>
                  <a:gd name="connsiteX1065" fmla="*/ 7025 w 10000"/>
                  <a:gd name="connsiteY1065" fmla="*/ 4615 h 10000"/>
                  <a:gd name="connsiteX1066" fmla="*/ 7047 w 10000"/>
                  <a:gd name="connsiteY1066" fmla="*/ 4582 h 10000"/>
                  <a:gd name="connsiteX1067" fmla="*/ 7069 w 10000"/>
                  <a:gd name="connsiteY1067" fmla="*/ 4563 h 10000"/>
                  <a:gd name="connsiteX1068" fmla="*/ 7078 w 10000"/>
                  <a:gd name="connsiteY1068" fmla="*/ 4553 h 10000"/>
                  <a:gd name="connsiteX1069" fmla="*/ 7097 w 10000"/>
                  <a:gd name="connsiteY1069" fmla="*/ 4527 h 10000"/>
                  <a:gd name="connsiteX1070" fmla="*/ 7122 w 10000"/>
                  <a:gd name="connsiteY1070" fmla="*/ 4517 h 10000"/>
                  <a:gd name="connsiteX1071" fmla="*/ 7139 w 10000"/>
                  <a:gd name="connsiteY1071" fmla="*/ 4488 h 10000"/>
                  <a:gd name="connsiteX1072" fmla="*/ 7147 w 10000"/>
                  <a:gd name="connsiteY1072" fmla="*/ 4459 h 10000"/>
                  <a:gd name="connsiteX1073" fmla="*/ 7161 w 10000"/>
                  <a:gd name="connsiteY1073" fmla="*/ 4440 h 10000"/>
                  <a:gd name="connsiteX1074" fmla="*/ 7177 w 10000"/>
                  <a:gd name="connsiteY1074" fmla="*/ 4430 h 10000"/>
                  <a:gd name="connsiteX1075" fmla="*/ 7202 w 10000"/>
                  <a:gd name="connsiteY1075" fmla="*/ 4407 h 10000"/>
                  <a:gd name="connsiteX1076" fmla="*/ 7224 w 10000"/>
                  <a:gd name="connsiteY1076" fmla="*/ 4417 h 10000"/>
                  <a:gd name="connsiteX1077" fmla="*/ 7241 w 10000"/>
                  <a:gd name="connsiteY1077" fmla="*/ 4404 h 10000"/>
                  <a:gd name="connsiteX1078" fmla="*/ 7263 w 10000"/>
                  <a:gd name="connsiteY1078" fmla="*/ 4398 h 10000"/>
                  <a:gd name="connsiteX1079" fmla="*/ 7283 w 10000"/>
                  <a:gd name="connsiteY1079" fmla="*/ 4424 h 10000"/>
                  <a:gd name="connsiteX1080" fmla="*/ 7305 w 10000"/>
                  <a:gd name="connsiteY1080" fmla="*/ 4433 h 10000"/>
                  <a:gd name="connsiteX1081" fmla="*/ 7332 w 10000"/>
                  <a:gd name="connsiteY1081" fmla="*/ 4443 h 10000"/>
                  <a:gd name="connsiteX1082" fmla="*/ 7380 w 10000"/>
                  <a:gd name="connsiteY1082" fmla="*/ 4398 h 10000"/>
                  <a:gd name="connsiteX1083" fmla="*/ 7404 w 10000"/>
                  <a:gd name="connsiteY1083" fmla="*/ 4378 h 10000"/>
                  <a:gd name="connsiteX1084" fmla="*/ 7418 w 10000"/>
                  <a:gd name="connsiteY1084" fmla="*/ 4369 h 10000"/>
                  <a:gd name="connsiteX1085" fmla="*/ 7443 w 10000"/>
                  <a:gd name="connsiteY1085" fmla="*/ 4356 h 10000"/>
                  <a:gd name="connsiteX1086" fmla="*/ 7460 w 10000"/>
                  <a:gd name="connsiteY1086" fmla="*/ 4385 h 10000"/>
                  <a:gd name="connsiteX1087" fmla="*/ 7460 w 10000"/>
                  <a:gd name="connsiteY1087" fmla="*/ 4404 h 10000"/>
                  <a:gd name="connsiteX1088" fmla="*/ 7499 w 10000"/>
                  <a:gd name="connsiteY1088" fmla="*/ 4417 h 10000"/>
                  <a:gd name="connsiteX1089" fmla="*/ 7515 w 10000"/>
                  <a:gd name="connsiteY1089" fmla="*/ 4414 h 10000"/>
                  <a:gd name="connsiteX1090" fmla="*/ 7565 w 10000"/>
                  <a:gd name="connsiteY1090" fmla="*/ 4385 h 10000"/>
                  <a:gd name="connsiteX1091" fmla="*/ 7579 w 10000"/>
                  <a:gd name="connsiteY1091" fmla="*/ 4346 h 10000"/>
                  <a:gd name="connsiteX1092" fmla="*/ 7582 w 10000"/>
                  <a:gd name="connsiteY1092" fmla="*/ 4317 h 10000"/>
                  <a:gd name="connsiteX1093" fmla="*/ 7590 w 10000"/>
                  <a:gd name="connsiteY1093" fmla="*/ 4301 h 10000"/>
                  <a:gd name="connsiteX1094" fmla="*/ 7612 w 10000"/>
                  <a:gd name="connsiteY1094" fmla="*/ 4271 h 10000"/>
                  <a:gd name="connsiteX1095" fmla="*/ 7623 w 10000"/>
                  <a:gd name="connsiteY1095" fmla="*/ 4262 h 10000"/>
                  <a:gd name="connsiteX1096" fmla="*/ 7634 w 10000"/>
                  <a:gd name="connsiteY1096" fmla="*/ 4245 h 10000"/>
                  <a:gd name="connsiteX1097" fmla="*/ 7645 w 10000"/>
                  <a:gd name="connsiteY1097" fmla="*/ 4265 h 10000"/>
                  <a:gd name="connsiteX1098" fmla="*/ 7670 w 10000"/>
                  <a:gd name="connsiteY1098" fmla="*/ 4284 h 10000"/>
                  <a:gd name="connsiteX1099" fmla="*/ 7701 w 10000"/>
                  <a:gd name="connsiteY1099" fmla="*/ 4275 h 10000"/>
                  <a:gd name="connsiteX1100" fmla="*/ 7717 w 10000"/>
                  <a:gd name="connsiteY1100" fmla="*/ 4275 h 10000"/>
                  <a:gd name="connsiteX1101" fmla="*/ 7740 w 10000"/>
                  <a:gd name="connsiteY1101" fmla="*/ 4284 h 10000"/>
                  <a:gd name="connsiteX1102" fmla="*/ 7767 w 10000"/>
                  <a:gd name="connsiteY1102" fmla="*/ 4284 h 10000"/>
                  <a:gd name="connsiteX1103" fmla="*/ 7895 w 10000"/>
                  <a:gd name="connsiteY1103" fmla="*/ 4207 h 10000"/>
                  <a:gd name="connsiteX1104" fmla="*/ 7895 w 10000"/>
                  <a:gd name="connsiteY1104" fmla="*/ 4187 h 10000"/>
                  <a:gd name="connsiteX1105" fmla="*/ 7895 w 10000"/>
                  <a:gd name="connsiteY1105" fmla="*/ 4171 h 10000"/>
                  <a:gd name="connsiteX1106" fmla="*/ 7903 w 10000"/>
                  <a:gd name="connsiteY1106" fmla="*/ 4148 h 10000"/>
                  <a:gd name="connsiteX1107" fmla="*/ 7917 w 10000"/>
                  <a:gd name="connsiteY1107" fmla="*/ 4158 h 10000"/>
                  <a:gd name="connsiteX1108" fmla="*/ 7967 w 10000"/>
                  <a:gd name="connsiteY1108" fmla="*/ 4203 h 10000"/>
                  <a:gd name="connsiteX1109" fmla="*/ 7994 w 10000"/>
                  <a:gd name="connsiteY1109" fmla="*/ 4203 h 10000"/>
                  <a:gd name="connsiteX1110" fmla="*/ 8064 w 10000"/>
                  <a:gd name="connsiteY1110" fmla="*/ 4242 h 10000"/>
                  <a:gd name="connsiteX1111" fmla="*/ 8083 w 10000"/>
                  <a:gd name="connsiteY1111" fmla="*/ 4245 h 10000"/>
                  <a:gd name="connsiteX1112" fmla="*/ 8105 w 10000"/>
                  <a:gd name="connsiteY1112" fmla="*/ 4226 h 10000"/>
                  <a:gd name="connsiteX1113" fmla="*/ 8136 w 10000"/>
                  <a:gd name="connsiteY1113" fmla="*/ 4187 h 10000"/>
                  <a:gd name="connsiteX1114" fmla="*/ 8161 w 10000"/>
                  <a:gd name="connsiteY1114" fmla="*/ 4168 h 10000"/>
                  <a:gd name="connsiteX1115" fmla="*/ 8172 w 10000"/>
                  <a:gd name="connsiteY1115" fmla="*/ 4161 h 10000"/>
                  <a:gd name="connsiteX1116" fmla="*/ 8208 w 10000"/>
                  <a:gd name="connsiteY1116" fmla="*/ 4168 h 10000"/>
                  <a:gd name="connsiteX1117" fmla="*/ 8235 w 10000"/>
                  <a:gd name="connsiteY1117" fmla="*/ 4168 h 10000"/>
                  <a:gd name="connsiteX1118" fmla="*/ 8258 w 10000"/>
                  <a:gd name="connsiteY1118" fmla="*/ 4152 h 10000"/>
                  <a:gd name="connsiteX1119" fmla="*/ 8283 w 10000"/>
                  <a:gd name="connsiteY1119" fmla="*/ 4152 h 10000"/>
                  <a:gd name="connsiteX1120" fmla="*/ 8299 w 10000"/>
                  <a:gd name="connsiteY1120" fmla="*/ 4132 h 10000"/>
                  <a:gd name="connsiteX1121" fmla="*/ 8316 w 10000"/>
                  <a:gd name="connsiteY1121" fmla="*/ 4113 h 10000"/>
                  <a:gd name="connsiteX1122" fmla="*/ 8330 w 10000"/>
                  <a:gd name="connsiteY1122" fmla="*/ 4084 h 10000"/>
                  <a:gd name="connsiteX1123" fmla="*/ 8341 w 10000"/>
                  <a:gd name="connsiteY1123" fmla="*/ 4058 h 10000"/>
                  <a:gd name="connsiteX1124" fmla="*/ 8349 w 10000"/>
                  <a:gd name="connsiteY1124" fmla="*/ 4064 h 10000"/>
                  <a:gd name="connsiteX1125" fmla="*/ 8366 w 10000"/>
                  <a:gd name="connsiteY1125" fmla="*/ 4067 h 10000"/>
                  <a:gd name="connsiteX1126" fmla="*/ 8374 w 10000"/>
                  <a:gd name="connsiteY1126" fmla="*/ 4084 h 10000"/>
                  <a:gd name="connsiteX1127" fmla="*/ 8402 w 10000"/>
                  <a:gd name="connsiteY1127" fmla="*/ 4054 h 10000"/>
                  <a:gd name="connsiteX1128" fmla="*/ 8427 w 10000"/>
                  <a:gd name="connsiteY1128" fmla="*/ 4028 h 10000"/>
                  <a:gd name="connsiteX1129" fmla="*/ 8438 w 10000"/>
                  <a:gd name="connsiteY1129" fmla="*/ 4025 h 10000"/>
                  <a:gd name="connsiteX1130" fmla="*/ 8468 w 10000"/>
                  <a:gd name="connsiteY1130" fmla="*/ 4006 h 10000"/>
                  <a:gd name="connsiteX1131" fmla="*/ 8485 w 10000"/>
                  <a:gd name="connsiteY1131" fmla="*/ 3999 h 10000"/>
                  <a:gd name="connsiteX1132" fmla="*/ 8493 w 10000"/>
                  <a:gd name="connsiteY1132" fmla="*/ 4025 h 10000"/>
                  <a:gd name="connsiteX1133" fmla="*/ 8515 w 10000"/>
                  <a:gd name="connsiteY1133" fmla="*/ 4028 h 10000"/>
                  <a:gd name="connsiteX1134" fmla="*/ 8543 w 10000"/>
                  <a:gd name="connsiteY1134" fmla="*/ 4009 h 10000"/>
                  <a:gd name="connsiteX1135" fmla="*/ 8551 w 10000"/>
                  <a:gd name="connsiteY1135" fmla="*/ 3990 h 10000"/>
                  <a:gd name="connsiteX1136" fmla="*/ 8582 w 10000"/>
                  <a:gd name="connsiteY1136" fmla="*/ 3977 h 10000"/>
                  <a:gd name="connsiteX1137" fmla="*/ 8596 w 10000"/>
                  <a:gd name="connsiteY1137" fmla="*/ 3977 h 10000"/>
                  <a:gd name="connsiteX1138" fmla="*/ 8607 w 10000"/>
                  <a:gd name="connsiteY1138" fmla="*/ 3980 h 10000"/>
                  <a:gd name="connsiteX1139" fmla="*/ 8645 w 10000"/>
                  <a:gd name="connsiteY1139" fmla="*/ 3970 h 10000"/>
                  <a:gd name="connsiteX1140" fmla="*/ 8654 w 10000"/>
                  <a:gd name="connsiteY1140" fmla="*/ 3951 h 10000"/>
                  <a:gd name="connsiteX1141" fmla="*/ 8670 w 10000"/>
                  <a:gd name="connsiteY1141" fmla="*/ 3935 h 10000"/>
                  <a:gd name="connsiteX1142" fmla="*/ 8695 w 10000"/>
                  <a:gd name="connsiteY1142" fmla="*/ 3935 h 10000"/>
                  <a:gd name="connsiteX1143" fmla="*/ 8704 w 10000"/>
                  <a:gd name="connsiteY1143" fmla="*/ 3951 h 10000"/>
                  <a:gd name="connsiteX1144" fmla="*/ 8717 w 10000"/>
                  <a:gd name="connsiteY1144" fmla="*/ 3964 h 10000"/>
                  <a:gd name="connsiteX1145" fmla="*/ 8751 w 10000"/>
                  <a:gd name="connsiteY1145" fmla="*/ 3951 h 10000"/>
                  <a:gd name="connsiteX1146" fmla="*/ 8776 w 10000"/>
                  <a:gd name="connsiteY1146" fmla="*/ 3935 h 10000"/>
                  <a:gd name="connsiteX1147" fmla="*/ 8798 w 10000"/>
                  <a:gd name="connsiteY1147" fmla="*/ 3925 h 10000"/>
                  <a:gd name="connsiteX1148" fmla="*/ 8806 w 10000"/>
                  <a:gd name="connsiteY1148" fmla="*/ 3892 h 10000"/>
                  <a:gd name="connsiteX1149" fmla="*/ 8814 w 10000"/>
                  <a:gd name="connsiteY1149" fmla="*/ 3876 h 10000"/>
                  <a:gd name="connsiteX1150" fmla="*/ 8839 w 10000"/>
                  <a:gd name="connsiteY1150" fmla="*/ 3873 h 10000"/>
                  <a:gd name="connsiteX1151" fmla="*/ 8842 w 10000"/>
                  <a:gd name="connsiteY1151" fmla="*/ 3876 h 10000"/>
                  <a:gd name="connsiteX1152" fmla="*/ 8856 w 10000"/>
                  <a:gd name="connsiteY1152" fmla="*/ 3863 h 10000"/>
                  <a:gd name="connsiteX1153" fmla="*/ 8856 w 10000"/>
                  <a:gd name="connsiteY1153" fmla="*/ 3841 h 10000"/>
                  <a:gd name="connsiteX1154" fmla="*/ 8870 w 10000"/>
                  <a:gd name="connsiteY1154" fmla="*/ 3821 h 10000"/>
                  <a:gd name="connsiteX1155" fmla="*/ 8903 w 10000"/>
                  <a:gd name="connsiteY1155" fmla="*/ 3802 h 10000"/>
                  <a:gd name="connsiteX1156" fmla="*/ 8914 w 10000"/>
                  <a:gd name="connsiteY1156" fmla="*/ 3782 h 10000"/>
                  <a:gd name="connsiteX1157" fmla="*/ 8939 w 10000"/>
                  <a:gd name="connsiteY1157" fmla="*/ 3782 h 10000"/>
                  <a:gd name="connsiteX1158" fmla="*/ 8961 w 10000"/>
                  <a:gd name="connsiteY1158" fmla="*/ 3779 h 10000"/>
                  <a:gd name="connsiteX1159" fmla="*/ 8983 w 10000"/>
                  <a:gd name="connsiteY1159" fmla="*/ 3760 h 10000"/>
                  <a:gd name="connsiteX1160" fmla="*/ 9003 w 10000"/>
                  <a:gd name="connsiteY1160" fmla="*/ 3763 h 10000"/>
                  <a:gd name="connsiteX1161" fmla="*/ 9019 w 10000"/>
                  <a:gd name="connsiteY1161" fmla="*/ 3779 h 10000"/>
                  <a:gd name="connsiteX1162" fmla="*/ 9050 w 10000"/>
                  <a:gd name="connsiteY1162" fmla="*/ 3812 h 10000"/>
                  <a:gd name="connsiteX1163" fmla="*/ 9080 w 10000"/>
                  <a:gd name="connsiteY1163" fmla="*/ 3831 h 10000"/>
                  <a:gd name="connsiteX1164" fmla="*/ 9097 w 10000"/>
                  <a:gd name="connsiteY1164" fmla="*/ 3867 h 10000"/>
                  <a:gd name="connsiteX1165" fmla="*/ 9114 w 10000"/>
                  <a:gd name="connsiteY1165" fmla="*/ 3902 h 10000"/>
                  <a:gd name="connsiteX1166" fmla="*/ 9122 w 10000"/>
                  <a:gd name="connsiteY1166" fmla="*/ 3935 h 10000"/>
                  <a:gd name="connsiteX1167" fmla="*/ 9125 w 10000"/>
                  <a:gd name="connsiteY1167" fmla="*/ 3964 h 10000"/>
                  <a:gd name="connsiteX1168" fmla="*/ 9130 w 10000"/>
                  <a:gd name="connsiteY1168" fmla="*/ 3999 h 10000"/>
                  <a:gd name="connsiteX1169" fmla="*/ 9130 w 10000"/>
                  <a:gd name="connsiteY1169" fmla="*/ 4054 h 10000"/>
                  <a:gd name="connsiteX1170" fmla="*/ 9155 w 10000"/>
                  <a:gd name="connsiteY1170" fmla="*/ 4093 h 10000"/>
                  <a:gd name="connsiteX1171" fmla="*/ 9169 w 10000"/>
                  <a:gd name="connsiteY1171" fmla="*/ 4090 h 10000"/>
                  <a:gd name="connsiteX1172" fmla="*/ 9211 w 10000"/>
                  <a:gd name="connsiteY1172" fmla="*/ 4077 h 10000"/>
                  <a:gd name="connsiteX1173" fmla="*/ 9244 w 10000"/>
                  <a:gd name="connsiteY1173" fmla="*/ 4077 h 10000"/>
                  <a:gd name="connsiteX1174" fmla="*/ 9252 w 10000"/>
                  <a:gd name="connsiteY1174" fmla="*/ 4103 h 10000"/>
                  <a:gd name="connsiteX1175" fmla="*/ 9258 w 10000"/>
                  <a:gd name="connsiteY1175" fmla="*/ 4148 h 10000"/>
                  <a:gd name="connsiteX1176" fmla="*/ 9269 w 10000"/>
                  <a:gd name="connsiteY1176" fmla="*/ 4158 h 10000"/>
                  <a:gd name="connsiteX1177" fmla="*/ 9294 w 10000"/>
                  <a:gd name="connsiteY1177" fmla="*/ 4158 h 10000"/>
                  <a:gd name="connsiteX1178" fmla="*/ 9319 w 10000"/>
                  <a:gd name="connsiteY1178" fmla="*/ 4168 h 10000"/>
                  <a:gd name="connsiteX1179" fmla="*/ 9346 w 10000"/>
                  <a:gd name="connsiteY1179" fmla="*/ 4190 h 10000"/>
                  <a:gd name="connsiteX1180" fmla="*/ 9357 w 10000"/>
                  <a:gd name="connsiteY1180" fmla="*/ 4168 h 10000"/>
                  <a:gd name="connsiteX1181" fmla="*/ 9371 w 10000"/>
                  <a:gd name="connsiteY1181" fmla="*/ 4132 h 10000"/>
                  <a:gd name="connsiteX1182" fmla="*/ 9391 w 10000"/>
                  <a:gd name="connsiteY1182" fmla="*/ 4113 h 10000"/>
                  <a:gd name="connsiteX1183" fmla="*/ 9407 w 10000"/>
                  <a:gd name="connsiteY1183" fmla="*/ 4103 h 10000"/>
                  <a:gd name="connsiteX1184" fmla="*/ 9435 w 10000"/>
                  <a:gd name="connsiteY1184" fmla="*/ 4100 h 10000"/>
                  <a:gd name="connsiteX1185" fmla="*/ 9460 w 10000"/>
                  <a:gd name="connsiteY1185" fmla="*/ 4084 h 10000"/>
                  <a:gd name="connsiteX1186" fmla="*/ 9485 w 10000"/>
                  <a:gd name="connsiteY1186" fmla="*/ 4067 h 10000"/>
                  <a:gd name="connsiteX1187" fmla="*/ 9496 w 10000"/>
                  <a:gd name="connsiteY1187" fmla="*/ 4054 h 10000"/>
                  <a:gd name="connsiteX1188" fmla="*/ 9526 w 10000"/>
                  <a:gd name="connsiteY1188" fmla="*/ 4048 h 10000"/>
                  <a:gd name="connsiteX1189" fmla="*/ 9557 w 10000"/>
                  <a:gd name="connsiteY1189" fmla="*/ 4038 h 10000"/>
                  <a:gd name="connsiteX1190" fmla="*/ 9584 w 10000"/>
                  <a:gd name="connsiteY1190" fmla="*/ 4019 h 10000"/>
                  <a:gd name="connsiteX1191" fmla="*/ 9623 w 10000"/>
                  <a:gd name="connsiteY1191" fmla="*/ 4016 h 10000"/>
                  <a:gd name="connsiteX1192" fmla="*/ 9648 w 10000"/>
                  <a:gd name="connsiteY1192" fmla="*/ 4009 h 10000"/>
                  <a:gd name="connsiteX1193" fmla="*/ 9673 w 10000"/>
                  <a:gd name="connsiteY1193" fmla="*/ 4019 h 10000"/>
                  <a:gd name="connsiteX1194" fmla="*/ 9712 w 10000"/>
                  <a:gd name="connsiteY1194" fmla="*/ 4038 h 10000"/>
                  <a:gd name="connsiteX1195" fmla="*/ 9742 w 10000"/>
                  <a:gd name="connsiteY1195" fmla="*/ 4074 h 10000"/>
                  <a:gd name="connsiteX1196" fmla="*/ 9776 w 10000"/>
                  <a:gd name="connsiteY1196" fmla="*/ 4093 h 10000"/>
                  <a:gd name="connsiteX1197" fmla="*/ 9814 w 10000"/>
                  <a:gd name="connsiteY1197" fmla="*/ 4109 h 10000"/>
                  <a:gd name="connsiteX1198" fmla="*/ 9859 w 10000"/>
                  <a:gd name="connsiteY1198" fmla="*/ 4119 h 10000"/>
                  <a:gd name="connsiteX1199" fmla="*/ 9898 w 10000"/>
                  <a:gd name="connsiteY1199" fmla="*/ 4122 h 10000"/>
                  <a:gd name="connsiteX1200" fmla="*/ 9931 w 10000"/>
                  <a:gd name="connsiteY1200" fmla="*/ 4109 h 10000"/>
                  <a:gd name="connsiteX1201" fmla="*/ 9956 w 10000"/>
                  <a:gd name="connsiteY1201" fmla="*/ 4100 h 10000"/>
                  <a:gd name="connsiteX1202" fmla="*/ 9981 w 10000"/>
                  <a:gd name="connsiteY1202" fmla="*/ 4067 h 10000"/>
                  <a:gd name="connsiteX1203" fmla="*/ 9994 w 10000"/>
                  <a:gd name="connsiteY1203" fmla="*/ 4035 h 10000"/>
                  <a:gd name="connsiteX1204" fmla="*/ 10000 w 10000"/>
                  <a:gd name="connsiteY1204" fmla="*/ 3996 h 10000"/>
                  <a:gd name="connsiteX1205" fmla="*/ 9994 w 10000"/>
                  <a:gd name="connsiteY1205" fmla="*/ 3941 h 10000"/>
                  <a:gd name="connsiteX1206" fmla="*/ 9986 w 10000"/>
                  <a:gd name="connsiteY1206" fmla="*/ 3905 h 10000"/>
                  <a:gd name="connsiteX1207" fmla="*/ 9981 w 10000"/>
                  <a:gd name="connsiteY1207" fmla="*/ 3857 h 10000"/>
                  <a:gd name="connsiteX1208" fmla="*/ 9989 w 10000"/>
                  <a:gd name="connsiteY1208" fmla="*/ 3837 h 10000"/>
                  <a:gd name="connsiteX1209" fmla="*/ 9989 w 10000"/>
                  <a:gd name="connsiteY1209" fmla="*/ 3812 h 10000"/>
                  <a:gd name="connsiteX1210" fmla="*/ 9981 w 10000"/>
                  <a:gd name="connsiteY1210" fmla="*/ 3792 h 10000"/>
                  <a:gd name="connsiteX1211" fmla="*/ 9970 w 10000"/>
                  <a:gd name="connsiteY1211" fmla="*/ 3763 h 10000"/>
                  <a:gd name="connsiteX1212" fmla="*/ 9945 w 10000"/>
                  <a:gd name="connsiteY1212" fmla="*/ 3705 h 10000"/>
                  <a:gd name="connsiteX1213" fmla="*/ 9931 w 10000"/>
                  <a:gd name="connsiteY1213" fmla="*/ 3659 h 10000"/>
                  <a:gd name="connsiteX1214" fmla="*/ 9903 w 10000"/>
                  <a:gd name="connsiteY1214" fmla="*/ 3640 h 10000"/>
                  <a:gd name="connsiteX1215" fmla="*/ 9881 w 10000"/>
                  <a:gd name="connsiteY1215" fmla="*/ 3620 h 10000"/>
                  <a:gd name="connsiteX1216" fmla="*/ 9856 w 10000"/>
                  <a:gd name="connsiteY1216" fmla="*/ 3595 h 10000"/>
                  <a:gd name="connsiteX1217" fmla="*/ 9817 w 10000"/>
                  <a:gd name="connsiteY1217" fmla="*/ 3562 h 10000"/>
                  <a:gd name="connsiteX1218" fmla="*/ 9795 w 10000"/>
                  <a:gd name="connsiteY1218" fmla="*/ 3546 h 10000"/>
                  <a:gd name="connsiteX1219" fmla="*/ 9778 w 10000"/>
                  <a:gd name="connsiteY1219" fmla="*/ 3527 h 10000"/>
                  <a:gd name="connsiteX1220" fmla="*/ 9745 w 10000"/>
                  <a:gd name="connsiteY1220" fmla="*/ 3501 h 10000"/>
                  <a:gd name="connsiteX1221" fmla="*/ 9726 w 10000"/>
                  <a:gd name="connsiteY1221" fmla="*/ 3488 h 10000"/>
                  <a:gd name="connsiteX1222" fmla="*/ 9704 w 10000"/>
                  <a:gd name="connsiteY1222" fmla="*/ 3472 h 10000"/>
                  <a:gd name="connsiteX1223" fmla="*/ 9695 w 10000"/>
                  <a:gd name="connsiteY1223" fmla="*/ 3468 h 10000"/>
                  <a:gd name="connsiteX1224" fmla="*/ 9690 w 10000"/>
                  <a:gd name="connsiteY1224" fmla="*/ 3459 h 10000"/>
                  <a:gd name="connsiteX1225" fmla="*/ 9673 w 10000"/>
                  <a:gd name="connsiteY1225" fmla="*/ 3449 h 10000"/>
                  <a:gd name="connsiteX1226" fmla="*/ 9665 w 10000"/>
                  <a:gd name="connsiteY1226" fmla="*/ 3442 h 10000"/>
                  <a:gd name="connsiteX1227" fmla="*/ 9654 w 10000"/>
                  <a:gd name="connsiteY1227" fmla="*/ 3449 h 10000"/>
                  <a:gd name="connsiteX1228" fmla="*/ 9521 w 10000"/>
                  <a:gd name="connsiteY1228" fmla="*/ 3394 h 10000"/>
                  <a:gd name="connsiteX1229" fmla="*/ 9510 w 10000"/>
                  <a:gd name="connsiteY1229" fmla="*/ 3368 h 10000"/>
                  <a:gd name="connsiteX1230" fmla="*/ 9496 w 10000"/>
                  <a:gd name="connsiteY1230" fmla="*/ 3287 h 10000"/>
                  <a:gd name="connsiteX1231" fmla="*/ 9488 w 10000"/>
                  <a:gd name="connsiteY1231" fmla="*/ 3216 h 10000"/>
                  <a:gd name="connsiteX1232" fmla="*/ 9493 w 10000"/>
                  <a:gd name="connsiteY1232" fmla="*/ 3174 h 10000"/>
                  <a:gd name="connsiteX1233" fmla="*/ 9501 w 10000"/>
                  <a:gd name="connsiteY1233" fmla="*/ 3128 h 10000"/>
                  <a:gd name="connsiteX1234" fmla="*/ 9488 w 10000"/>
                  <a:gd name="connsiteY1234" fmla="*/ 3025 h 10000"/>
                  <a:gd name="connsiteX1235" fmla="*/ 9446 w 10000"/>
                  <a:gd name="connsiteY1235" fmla="*/ 2931 h 10000"/>
                  <a:gd name="connsiteX1236" fmla="*/ 9382 w 10000"/>
                  <a:gd name="connsiteY1236" fmla="*/ 2837 h 10000"/>
                  <a:gd name="connsiteX1237" fmla="*/ 9316 w 10000"/>
                  <a:gd name="connsiteY1237" fmla="*/ 2753 h 10000"/>
                  <a:gd name="connsiteX1238" fmla="*/ 9294 w 10000"/>
                  <a:gd name="connsiteY1238" fmla="*/ 2655 h 10000"/>
                  <a:gd name="connsiteX1239" fmla="*/ 9213 w 10000"/>
                  <a:gd name="connsiteY1239" fmla="*/ 2328 h 10000"/>
                  <a:gd name="connsiteX1240" fmla="*/ 9172 w 10000"/>
                  <a:gd name="connsiteY1240" fmla="*/ 2286 h 10000"/>
                  <a:gd name="connsiteX1241" fmla="*/ 9019 w 10000"/>
                  <a:gd name="connsiteY1241" fmla="*/ 2082 h 10000"/>
                  <a:gd name="connsiteX1242" fmla="*/ 8906 w 10000"/>
                  <a:gd name="connsiteY1242" fmla="*/ 1946 h 10000"/>
                  <a:gd name="connsiteX1243" fmla="*/ 8801 w 10000"/>
                  <a:gd name="connsiteY1243" fmla="*/ 1778 h 10000"/>
                  <a:gd name="connsiteX1244" fmla="*/ 8806 w 10000"/>
                  <a:gd name="connsiteY1244" fmla="*/ 1713 h 10000"/>
                  <a:gd name="connsiteX1245" fmla="*/ 8809 w 10000"/>
                  <a:gd name="connsiteY1245" fmla="*/ 1703 h 10000"/>
                  <a:gd name="connsiteX1246" fmla="*/ 8817 w 10000"/>
                  <a:gd name="connsiteY1246" fmla="*/ 1713 h 10000"/>
                  <a:gd name="connsiteX1247" fmla="*/ 8834 w 10000"/>
                  <a:gd name="connsiteY1247" fmla="*/ 1729 h 10000"/>
                  <a:gd name="connsiteX1248" fmla="*/ 8839 w 10000"/>
                  <a:gd name="connsiteY1248" fmla="*/ 1729 h 10000"/>
                  <a:gd name="connsiteX1249" fmla="*/ 8848 w 10000"/>
                  <a:gd name="connsiteY1249" fmla="*/ 1723 h 10000"/>
                  <a:gd name="connsiteX1250" fmla="*/ 8850 w 10000"/>
                  <a:gd name="connsiteY1250" fmla="*/ 1703 h 10000"/>
                  <a:gd name="connsiteX1251" fmla="*/ 8850 w 10000"/>
                  <a:gd name="connsiteY1251" fmla="*/ 1684 h 10000"/>
                  <a:gd name="connsiteX1252" fmla="*/ 8850 w 10000"/>
                  <a:gd name="connsiteY1252" fmla="*/ 1648 h 10000"/>
                  <a:gd name="connsiteX1253" fmla="*/ 8881 w 10000"/>
                  <a:gd name="connsiteY1253" fmla="*/ 1571 h 10000"/>
                  <a:gd name="connsiteX1254" fmla="*/ 8895 w 10000"/>
                  <a:gd name="connsiteY1254" fmla="*/ 1541 h 10000"/>
                  <a:gd name="connsiteX1255" fmla="*/ 8895 w 10000"/>
                  <a:gd name="connsiteY1255" fmla="*/ 1525 h 10000"/>
                  <a:gd name="connsiteX1256" fmla="*/ 8881 w 10000"/>
                  <a:gd name="connsiteY1256" fmla="*/ 1516 h 10000"/>
                  <a:gd name="connsiteX1257" fmla="*/ 8864 w 10000"/>
                  <a:gd name="connsiteY1257" fmla="*/ 1522 h 10000"/>
                  <a:gd name="connsiteX1258" fmla="*/ 8850 w 10000"/>
                  <a:gd name="connsiteY1258" fmla="*/ 1535 h 10000"/>
                  <a:gd name="connsiteX1259" fmla="*/ 8834 w 10000"/>
                  <a:gd name="connsiteY1259" fmla="*/ 1571 h 10000"/>
                  <a:gd name="connsiteX1260" fmla="*/ 8825 w 10000"/>
                  <a:gd name="connsiteY1260" fmla="*/ 1587 h 10000"/>
                  <a:gd name="connsiteX1261" fmla="*/ 8776 w 10000"/>
                  <a:gd name="connsiteY1261" fmla="*/ 1571 h 10000"/>
                  <a:gd name="connsiteX1262" fmla="*/ 8745 w 10000"/>
                  <a:gd name="connsiteY1262" fmla="*/ 1580 h 10000"/>
                  <a:gd name="connsiteX1263" fmla="*/ 8720 w 10000"/>
                  <a:gd name="connsiteY1263" fmla="*/ 1587 h 10000"/>
                  <a:gd name="connsiteX1264" fmla="*/ 8709 w 10000"/>
                  <a:gd name="connsiteY1264" fmla="*/ 1609 h 10000"/>
                  <a:gd name="connsiteX1265" fmla="*/ 8693 w 10000"/>
                  <a:gd name="connsiteY1265" fmla="*/ 1616 h 10000"/>
                  <a:gd name="connsiteX1266" fmla="*/ 8684 w 10000"/>
                  <a:gd name="connsiteY1266" fmla="*/ 1639 h 10000"/>
                  <a:gd name="connsiteX1267" fmla="*/ 8684 w 10000"/>
                  <a:gd name="connsiteY1267" fmla="*/ 1658 h 10000"/>
                  <a:gd name="connsiteX1268" fmla="*/ 8665 w 10000"/>
                  <a:gd name="connsiteY1268" fmla="*/ 1655 h 10000"/>
                  <a:gd name="connsiteX1269" fmla="*/ 8665 w 10000"/>
                  <a:gd name="connsiteY1269" fmla="*/ 1645 h 10000"/>
                  <a:gd name="connsiteX1270" fmla="*/ 8665 w 10000"/>
                  <a:gd name="connsiteY1270" fmla="*/ 1626 h 10000"/>
                  <a:gd name="connsiteX1271" fmla="*/ 8676 w 10000"/>
                  <a:gd name="connsiteY1271" fmla="*/ 1609 h 10000"/>
                  <a:gd name="connsiteX1272" fmla="*/ 8679 w 10000"/>
                  <a:gd name="connsiteY1272" fmla="*/ 1597 h 10000"/>
                  <a:gd name="connsiteX1273" fmla="*/ 8687 w 10000"/>
                  <a:gd name="connsiteY1273" fmla="*/ 1577 h 10000"/>
                  <a:gd name="connsiteX1274" fmla="*/ 8695 w 10000"/>
                  <a:gd name="connsiteY1274" fmla="*/ 1554 h 10000"/>
                  <a:gd name="connsiteX1275" fmla="*/ 8709 w 10000"/>
                  <a:gd name="connsiteY1275" fmla="*/ 1532 h 10000"/>
                  <a:gd name="connsiteX1276" fmla="*/ 8704 w 10000"/>
                  <a:gd name="connsiteY1276" fmla="*/ 1512 h 10000"/>
                  <a:gd name="connsiteX1277" fmla="*/ 8695 w 10000"/>
                  <a:gd name="connsiteY1277" fmla="*/ 1503 h 10000"/>
                  <a:gd name="connsiteX1278" fmla="*/ 8684 w 10000"/>
                  <a:gd name="connsiteY1278" fmla="*/ 1503 h 10000"/>
                  <a:gd name="connsiteX1279" fmla="*/ 8670 w 10000"/>
                  <a:gd name="connsiteY1279" fmla="*/ 1525 h 10000"/>
                  <a:gd name="connsiteX1280" fmla="*/ 8665 w 10000"/>
                  <a:gd name="connsiteY1280" fmla="*/ 1545 h 10000"/>
                  <a:gd name="connsiteX1281" fmla="*/ 8654 w 10000"/>
                  <a:gd name="connsiteY1281" fmla="*/ 1567 h 10000"/>
                  <a:gd name="connsiteX1282" fmla="*/ 8648 w 10000"/>
                  <a:gd name="connsiteY1282" fmla="*/ 1587 h 10000"/>
                  <a:gd name="connsiteX1283" fmla="*/ 8640 w 10000"/>
                  <a:gd name="connsiteY1283" fmla="*/ 1629 h 10000"/>
                  <a:gd name="connsiteX1284" fmla="*/ 8620 w 10000"/>
                  <a:gd name="connsiteY1284" fmla="*/ 1635 h 10000"/>
                  <a:gd name="connsiteX1285" fmla="*/ 8612 w 10000"/>
                  <a:gd name="connsiteY1285" fmla="*/ 1635 h 10000"/>
                  <a:gd name="connsiteX1286" fmla="*/ 8604 w 10000"/>
                  <a:gd name="connsiteY1286" fmla="*/ 1626 h 10000"/>
                  <a:gd name="connsiteX1287" fmla="*/ 8596 w 10000"/>
                  <a:gd name="connsiteY1287" fmla="*/ 1616 h 10000"/>
                  <a:gd name="connsiteX1288" fmla="*/ 8596 w 10000"/>
                  <a:gd name="connsiteY1288" fmla="*/ 1580 h 10000"/>
                  <a:gd name="connsiteX1289" fmla="*/ 8587 w 10000"/>
                  <a:gd name="connsiteY1289" fmla="*/ 1545 h 10000"/>
                  <a:gd name="connsiteX1290" fmla="*/ 8565 w 10000"/>
                  <a:gd name="connsiteY1290" fmla="*/ 1516 h 10000"/>
                  <a:gd name="connsiteX1291" fmla="*/ 8543 w 10000"/>
                  <a:gd name="connsiteY1291" fmla="*/ 1512 h 10000"/>
                  <a:gd name="connsiteX1292" fmla="*/ 8518 w 10000"/>
                  <a:gd name="connsiteY1292" fmla="*/ 1532 h 10000"/>
                  <a:gd name="connsiteX1293" fmla="*/ 8476 w 10000"/>
                  <a:gd name="connsiteY1293" fmla="*/ 1567 h 10000"/>
                  <a:gd name="connsiteX1294" fmla="*/ 8454 w 10000"/>
                  <a:gd name="connsiteY1294" fmla="*/ 1551 h 10000"/>
                  <a:gd name="connsiteX1295" fmla="*/ 8402 w 10000"/>
                  <a:gd name="connsiteY1295" fmla="*/ 1493 h 10000"/>
                  <a:gd name="connsiteX1296" fmla="*/ 8371 w 10000"/>
                  <a:gd name="connsiteY1296" fmla="*/ 1428 h 10000"/>
                  <a:gd name="connsiteX1297" fmla="*/ 8072 w 10000"/>
                  <a:gd name="connsiteY1297" fmla="*/ 1422 h 10000"/>
                  <a:gd name="connsiteX1298" fmla="*/ 7823 w 10000"/>
                  <a:gd name="connsiteY1298" fmla="*/ 1279 h 10000"/>
                  <a:gd name="connsiteX1299" fmla="*/ 7587 w 10000"/>
                  <a:gd name="connsiteY1299" fmla="*/ 1133 h 10000"/>
                  <a:gd name="connsiteX1300" fmla="*/ 7526 w 10000"/>
                  <a:gd name="connsiteY1300" fmla="*/ 1098 h 10000"/>
                  <a:gd name="connsiteX1301" fmla="*/ 7346 w 10000"/>
                  <a:gd name="connsiteY1301" fmla="*/ 991 h 10000"/>
                  <a:gd name="connsiteX1302" fmla="*/ 7321 w 10000"/>
                  <a:gd name="connsiteY1302" fmla="*/ 959 h 10000"/>
                  <a:gd name="connsiteX1303" fmla="*/ 7307 w 10000"/>
                  <a:gd name="connsiteY1303" fmla="*/ 871 h 10000"/>
                  <a:gd name="connsiteX1304" fmla="*/ 7224 w 10000"/>
                  <a:gd name="connsiteY1304" fmla="*/ 816 h 10000"/>
                  <a:gd name="connsiteX1305" fmla="*/ 7147 w 10000"/>
                  <a:gd name="connsiteY1305" fmla="*/ 787 h 10000"/>
                  <a:gd name="connsiteX1306" fmla="*/ 7080 w 10000"/>
                  <a:gd name="connsiteY1306" fmla="*/ 742 h 10000"/>
                  <a:gd name="connsiteX1307" fmla="*/ 7069 w 10000"/>
                  <a:gd name="connsiteY1307" fmla="*/ 767 h 10000"/>
                  <a:gd name="connsiteX1308" fmla="*/ 7033 w 10000"/>
                  <a:gd name="connsiteY1308" fmla="*/ 787 h 10000"/>
                  <a:gd name="connsiteX1309" fmla="*/ 6820 w 10000"/>
                  <a:gd name="connsiteY1309" fmla="*/ 878 h 10000"/>
                  <a:gd name="connsiteX1310" fmla="*/ 6726 w 10000"/>
                  <a:gd name="connsiteY1310" fmla="*/ 897 h 10000"/>
                  <a:gd name="connsiteX1311" fmla="*/ 6626 w 10000"/>
                  <a:gd name="connsiteY1311" fmla="*/ 955 h 10000"/>
                  <a:gd name="connsiteX1312" fmla="*/ 6582 w 10000"/>
                  <a:gd name="connsiteY1312" fmla="*/ 946 h 10000"/>
                  <a:gd name="connsiteX1313" fmla="*/ 6571 w 10000"/>
                  <a:gd name="connsiteY1313" fmla="*/ 955 h 10000"/>
                  <a:gd name="connsiteX1314" fmla="*/ 6507 w 10000"/>
                  <a:gd name="connsiteY1314" fmla="*/ 975 h 10000"/>
                  <a:gd name="connsiteX1315" fmla="*/ 6485 w 10000"/>
                  <a:gd name="connsiteY1315" fmla="*/ 975 h 10000"/>
                  <a:gd name="connsiteX1316" fmla="*/ 6476 w 10000"/>
                  <a:gd name="connsiteY1316" fmla="*/ 965 h 10000"/>
                  <a:gd name="connsiteX1317" fmla="*/ 6474 w 10000"/>
                  <a:gd name="connsiteY1317" fmla="*/ 936 h 10000"/>
                  <a:gd name="connsiteX1318" fmla="*/ 6452 w 10000"/>
                  <a:gd name="connsiteY1318" fmla="*/ 887 h 10000"/>
                  <a:gd name="connsiteX1319" fmla="*/ 6352 w 10000"/>
                  <a:gd name="connsiteY1319" fmla="*/ 767 h 10000"/>
                  <a:gd name="connsiteX1320" fmla="*/ 6313 w 10000"/>
                  <a:gd name="connsiteY1320" fmla="*/ 732 h 10000"/>
                  <a:gd name="connsiteX1321" fmla="*/ 6296 w 10000"/>
                  <a:gd name="connsiteY1321" fmla="*/ 690 h 10000"/>
                  <a:gd name="connsiteX1322" fmla="*/ 6271 w 10000"/>
                  <a:gd name="connsiteY1322" fmla="*/ 664 h 10000"/>
                  <a:gd name="connsiteX1323" fmla="*/ 6266 w 10000"/>
                  <a:gd name="connsiteY1323" fmla="*/ 654 h 10000"/>
                  <a:gd name="connsiteX1324" fmla="*/ 6111 w 10000"/>
                  <a:gd name="connsiteY1324" fmla="*/ 398 h 10000"/>
                  <a:gd name="connsiteX1325" fmla="*/ 5903 w 10000"/>
                  <a:gd name="connsiteY1325" fmla="*/ 408 h 10000"/>
                  <a:gd name="connsiteX1326" fmla="*/ 5837 w 10000"/>
                  <a:gd name="connsiteY1326" fmla="*/ 427 h 10000"/>
                  <a:gd name="connsiteX1327" fmla="*/ 5756 w 10000"/>
                  <a:gd name="connsiteY1327" fmla="*/ 453 h 10000"/>
                  <a:gd name="connsiteX1328" fmla="*/ 5681 w 10000"/>
                  <a:gd name="connsiteY1328" fmla="*/ 453 h 10000"/>
                  <a:gd name="connsiteX1329" fmla="*/ 5609 w 10000"/>
                  <a:gd name="connsiteY1329" fmla="*/ 447 h 10000"/>
                  <a:gd name="connsiteX1330" fmla="*/ 5554 w 10000"/>
                  <a:gd name="connsiteY1330" fmla="*/ 304 h 10000"/>
                  <a:gd name="connsiteX1331" fmla="*/ 5529 w 10000"/>
                  <a:gd name="connsiteY1331" fmla="*/ 301 h 10000"/>
                  <a:gd name="connsiteX1332" fmla="*/ 5393 w 10000"/>
                  <a:gd name="connsiteY1332" fmla="*/ 256 h 10000"/>
                  <a:gd name="connsiteX1333" fmla="*/ 5366 w 10000"/>
                  <a:gd name="connsiteY1333" fmla="*/ 220 h 10000"/>
                  <a:gd name="connsiteX1334" fmla="*/ 5249 w 10000"/>
                  <a:gd name="connsiteY1334" fmla="*/ 155 h 10000"/>
                  <a:gd name="connsiteX1335" fmla="*/ 5141 w 10000"/>
                  <a:gd name="connsiteY1335" fmla="*/ 52 h 10000"/>
                  <a:gd name="connsiteX1336" fmla="*/ 5116 w 10000"/>
                  <a:gd name="connsiteY1336" fmla="*/ 3 h 10000"/>
                  <a:gd name="connsiteX1337" fmla="*/ 5061 w 10000"/>
                  <a:gd name="connsiteY1337" fmla="*/ 0 h 10000"/>
                  <a:gd name="connsiteX1338" fmla="*/ 5036 w 10000"/>
                  <a:gd name="connsiteY1338" fmla="*/ 32 h 10000"/>
                  <a:gd name="connsiteX1339" fmla="*/ 4942 w 10000"/>
                  <a:gd name="connsiteY1339" fmla="*/ 133 h 10000"/>
                  <a:gd name="connsiteX1340" fmla="*/ 4900 w 10000"/>
                  <a:gd name="connsiteY1340" fmla="*/ 217 h 10000"/>
                  <a:gd name="connsiteX1341" fmla="*/ 4861 w 10000"/>
                  <a:gd name="connsiteY1341" fmla="*/ 198 h 10000"/>
                  <a:gd name="connsiteX1342" fmla="*/ 4795 w 10000"/>
                  <a:gd name="connsiteY1342" fmla="*/ 68 h 10000"/>
                  <a:gd name="connsiteX1343" fmla="*/ 4778 w 10000"/>
                  <a:gd name="connsiteY1343" fmla="*/ 62 h 10000"/>
                  <a:gd name="connsiteX1344" fmla="*/ 4765 w 10000"/>
                  <a:gd name="connsiteY1344" fmla="*/ 62 h 10000"/>
                  <a:gd name="connsiteX1345" fmla="*/ 4748 w 10000"/>
                  <a:gd name="connsiteY1345" fmla="*/ 68 h 10000"/>
                  <a:gd name="connsiteX1346" fmla="*/ 4673 w 10000"/>
                  <a:gd name="connsiteY1346" fmla="*/ 136 h 10000"/>
                  <a:gd name="connsiteX1347" fmla="*/ 4632 w 10000"/>
                  <a:gd name="connsiteY1347" fmla="*/ 201 h 10000"/>
                  <a:gd name="connsiteX1348" fmla="*/ 4623 w 10000"/>
                  <a:gd name="connsiteY1348" fmla="*/ 210 h 10000"/>
                  <a:gd name="connsiteX1349" fmla="*/ 4579 w 10000"/>
                  <a:gd name="connsiteY1349" fmla="*/ 220 h 10000"/>
                  <a:gd name="connsiteX1350" fmla="*/ 4479 w 10000"/>
                  <a:gd name="connsiteY1350" fmla="*/ 198 h 10000"/>
                  <a:gd name="connsiteX1351" fmla="*/ 4402 w 10000"/>
                  <a:gd name="connsiteY1351" fmla="*/ 165 h 10000"/>
                  <a:gd name="connsiteX1352" fmla="*/ 4374 w 10000"/>
                  <a:gd name="connsiteY1352" fmla="*/ 165 h 10000"/>
                  <a:gd name="connsiteX1353" fmla="*/ 4335 w 10000"/>
                  <a:gd name="connsiteY1353" fmla="*/ 172 h 10000"/>
                  <a:gd name="connsiteX1354" fmla="*/ 4302 w 10000"/>
                  <a:gd name="connsiteY1354" fmla="*/ 188 h 10000"/>
                  <a:gd name="connsiteX1355" fmla="*/ 4271 w 10000"/>
                  <a:gd name="connsiteY1355" fmla="*/ 220 h 10000"/>
                  <a:gd name="connsiteX1356" fmla="*/ 4238 w 10000"/>
                  <a:gd name="connsiteY1356" fmla="*/ 240 h 10000"/>
                  <a:gd name="connsiteX1357" fmla="*/ 4324 w 10000"/>
                  <a:gd name="connsiteY1357" fmla="*/ 1289 h 10000"/>
                  <a:gd name="connsiteX1358" fmla="*/ 3521 w 10000"/>
                  <a:gd name="connsiteY1358" fmla="*/ 7730 h 10000"/>
                  <a:gd name="connsiteX1359" fmla="*/ 3554 w 10000"/>
                  <a:gd name="connsiteY1359" fmla="*/ 7740 h 10000"/>
                  <a:gd name="connsiteX1360" fmla="*/ 3560 w 10000"/>
                  <a:gd name="connsiteY1360" fmla="*/ 7749 h 10000"/>
                  <a:gd name="connsiteX1361" fmla="*/ 3562 w 10000"/>
                  <a:gd name="connsiteY1361" fmla="*/ 7759 h 10000"/>
                  <a:gd name="connsiteX1362" fmla="*/ 3573 w 10000"/>
                  <a:gd name="connsiteY1362" fmla="*/ 7766 h 10000"/>
                  <a:gd name="connsiteX1363" fmla="*/ 3584 w 10000"/>
                  <a:gd name="connsiteY1363" fmla="*/ 7759 h 10000"/>
                  <a:gd name="connsiteX1364" fmla="*/ 3598 w 10000"/>
                  <a:gd name="connsiteY1364" fmla="*/ 7743 h 10000"/>
                  <a:gd name="connsiteX1365" fmla="*/ 3609 w 10000"/>
                  <a:gd name="connsiteY1365" fmla="*/ 7756 h 10000"/>
                  <a:gd name="connsiteX1366" fmla="*/ 3623 w 10000"/>
                  <a:gd name="connsiteY1366" fmla="*/ 7733 h 10000"/>
                  <a:gd name="connsiteX1367" fmla="*/ 3632 w 10000"/>
                  <a:gd name="connsiteY1367" fmla="*/ 7730 h 10000"/>
                  <a:gd name="connsiteX1368" fmla="*/ 3634 w 10000"/>
                  <a:gd name="connsiteY1368" fmla="*/ 7730 h 10000"/>
                  <a:gd name="connsiteX1369" fmla="*/ 3643 w 10000"/>
                  <a:gd name="connsiteY1369" fmla="*/ 7730 h 10000"/>
                  <a:gd name="connsiteX1370" fmla="*/ 3657 w 10000"/>
                  <a:gd name="connsiteY1370" fmla="*/ 7733 h 10000"/>
                  <a:gd name="connsiteX1371" fmla="*/ 3670 w 10000"/>
                  <a:gd name="connsiteY1371" fmla="*/ 7730 h 10000"/>
                  <a:gd name="connsiteX1372" fmla="*/ 3687 w 10000"/>
                  <a:gd name="connsiteY1372" fmla="*/ 7730 h 10000"/>
                  <a:gd name="connsiteX1373" fmla="*/ 3690 w 10000"/>
                  <a:gd name="connsiteY1373" fmla="*/ 7730 h 10000"/>
                  <a:gd name="connsiteX1374" fmla="*/ 3704 w 10000"/>
                  <a:gd name="connsiteY1374" fmla="*/ 7740 h 10000"/>
                  <a:gd name="connsiteX1375" fmla="*/ 3712 w 10000"/>
                  <a:gd name="connsiteY1375" fmla="*/ 7743 h 10000"/>
                  <a:gd name="connsiteX1376" fmla="*/ 3723 w 10000"/>
                  <a:gd name="connsiteY1376" fmla="*/ 7749 h 10000"/>
                  <a:gd name="connsiteX1377" fmla="*/ 3729 w 10000"/>
                  <a:gd name="connsiteY1377" fmla="*/ 7749 h 10000"/>
                  <a:gd name="connsiteX1378" fmla="*/ 3729 w 10000"/>
                  <a:gd name="connsiteY1378" fmla="*/ 7743 h 10000"/>
                  <a:gd name="connsiteX1379" fmla="*/ 3745 w 10000"/>
                  <a:gd name="connsiteY1379" fmla="*/ 7740 h 10000"/>
                  <a:gd name="connsiteX1380" fmla="*/ 3753 w 10000"/>
                  <a:gd name="connsiteY1380" fmla="*/ 7730 h 10000"/>
                  <a:gd name="connsiteX1381" fmla="*/ 3762 w 10000"/>
                  <a:gd name="connsiteY1381" fmla="*/ 7720 h 10000"/>
                  <a:gd name="connsiteX1382" fmla="*/ 3776 w 10000"/>
                  <a:gd name="connsiteY1382" fmla="*/ 7710 h 10000"/>
                  <a:gd name="connsiteX1383" fmla="*/ 3784 w 10000"/>
                  <a:gd name="connsiteY1383" fmla="*/ 7701 h 10000"/>
                  <a:gd name="connsiteX1384" fmla="*/ 3792 w 10000"/>
                  <a:gd name="connsiteY1384" fmla="*/ 7694 h 10000"/>
                  <a:gd name="connsiteX1385" fmla="*/ 3801 w 10000"/>
                  <a:gd name="connsiteY1385" fmla="*/ 7685 h 10000"/>
                  <a:gd name="connsiteX1386" fmla="*/ 3803 w 10000"/>
                  <a:gd name="connsiteY1386" fmla="*/ 7685 h 10000"/>
                  <a:gd name="connsiteX1387" fmla="*/ 3809 w 10000"/>
                  <a:gd name="connsiteY1387" fmla="*/ 7685 h 10000"/>
                  <a:gd name="connsiteX1388" fmla="*/ 4871 w 10000"/>
                  <a:gd name="connsiteY1388" fmla="*/ 6921 h 10000"/>
                  <a:gd name="connsiteX1389" fmla="*/ 3778 w 10000"/>
                  <a:gd name="connsiteY1389" fmla="*/ 7756 h 10000"/>
                  <a:gd name="connsiteX1390" fmla="*/ 3762 w 10000"/>
                  <a:gd name="connsiteY1390" fmla="*/ 7775 h 10000"/>
                  <a:gd name="connsiteX1391" fmla="*/ 3748 w 10000"/>
                  <a:gd name="connsiteY1391" fmla="*/ 7775 h 10000"/>
                  <a:gd name="connsiteX1392" fmla="*/ 3737 w 10000"/>
                  <a:gd name="connsiteY1392" fmla="*/ 7778 h 10000"/>
                  <a:gd name="connsiteX1393" fmla="*/ 3723 w 10000"/>
                  <a:gd name="connsiteY1393" fmla="*/ 7778 h 10000"/>
                  <a:gd name="connsiteX1394" fmla="*/ 5766 w 10000"/>
                  <a:gd name="connsiteY1394" fmla="*/ 7785 h 10000"/>
                  <a:gd name="connsiteX1395" fmla="*/ 3712 w 10000"/>
                  <a:gd name="connsiteY1395" fmla="*/ 8005 h 10000"/>
                  <a:gd name="connsiteX1396" fmla="*/ 3706 w 10000"/>
                  <a:gd name="connsiteY1396" fmla="*/ 8021 h 10000"/>
                  <a:gd name="connsiteX1397" fmla="*/ 3712 w 10000"/>
                  <a:gd name="connsiteY1397" fmla="*/ 8044 h 10000"/>
                  <a:gd name="connsiteX1398" fmla="*/ 3712 w 10000"/>
                  <a:gd name="connsiteY1398" fmla="*/ 8051 h 10000"/>
                  <a:gd name="connsiteX1399" fmla="*/ 3729 w 10000"/>
                  <a:gd name="connsiteY1399" fmla="*/ 8060 h 10000"/>
                  <a:gd name="connsiteX1400" fmla="*/ 3767 w 10000"/>
                  <a:gd name="connsiteY1400" fmla="*/ 8106 h 10000"/>
                  <a:gd name="connsiteX1401" fmla="*/ 3770 w 10000"/>
                  <a:gd name="connsiteY1401" fmla="*/ 8119 h 10000"/>
                  <a:gd name="connsiteX1402" fmla="*/ 3787 w 10000"/>
                  <a:gd name="connsiteY1402" fmla="*/ 8157 h 10000"/>
                  <a:gd name="connsiteX1403" fmla="*/ 3740 w 10000"/>
                  <a:gd name="connsiteY1403" fmla="*/ 8154 h 10000"/>
                  <a:gd name="connsiteX1404" fmla="*/ 3731 w 10000"/>
                  <a:gd name="connsiteY1404" fmla="*/ 8138 h 10000"/>
                  <a:gd name="connsiteX1405" fmla="*/ 3729 w 10000"/>
                  <a:gd name="connsiteY1405" fmla="*/ 8125 h 10000"/>
                  <a:gd name="connsiteX1406" fmla="*/ 3712 w 10000"/>
                  <a:gd name="connsiteY1406" fmla="*/ 8115 h 10000"/>
                  <a:gd name="connsiteX1407" fmla="*/ 3704 w 10000"/>
                  <a:gd name="connsiteY1407" fmla="*/ 8109 h 10000"/>
                  <a:gd name="connsiteX1408" fmla="*/ 3687 w 10000"/>
                  <a:gd name="connsiteY1408" fmla="*/ 8099 h 10000"/>
                  <a:gd name="connsiteX1409" fmla="*/ 3673 w 10000"/>
                  <a:gd name="connsiteY1409" fmla="*/ 8093 h 10000"/>
                  <a:gd name="connsiteX1410" fmla="*/ 3665 w 10000"/>
                  <a:gd name="connsiteY1410" fmla="*/ 8083 h 10000"/>
                  <a:gd name="connsiteX1411" fmla="*/ 3648 w 10000"/>
                  <a:gd name="connsiteY1411" fmla="*/ 8073 h 10000"/>
                  <a:gd name="connsiteX1412" fmla="*/ 3643 w 10000"/>
                  <a:gd name="connsiteY1412" fmla="*/ 8063 h 10000"/>
                  <a:gd name="connsiteX1413" fmla="*/ 3632 w 10000"/>
                  <a:gd name="connsiteY1413" fmla="*/ 8054 h 10000"/>
                  <a:gd name="connsiteX1414" fmla="*/ 3623 w 10000"/>
                  <a:gd name="connsiteY1414" fmla="*/ 8060 h 10000"/>
                  <a:gd name="connsiteX1415" fmla="*/ 3615 w 10000"/>
                  <a:gd name="connsiteY1415" fmla="*/ 8070 h 10000"/>
                  <a:gd name="connsiteX1416" fmla="*/ 3607 w 10000"/>
                  <a:gd name="connsiteY1416" fmla="*/ 8083 h 10000"/>
                  <a:gd name="connsiteX1417" fmla="*/ 3607 w 10000"/>
                  <a:gd name="connsiteY1417" fmla="*/ 8099 h 10000"/>
                  <a:gd name="connsiteX1418" fmla="*/ 3607 w 10000"/>
                  <a:gd name="connsiteY1418" fmla="*/ 8125 h 10000"/>
                  <a:gd name="connsiteX1419" fmla="*/ 3601 w 10000"/>
                  <a:gd name="connsiteY1419" fmla="*/ 8148 h 10000"/>
                  <a:gd name="connsiteX1420" fmla="*/ 3584 w 10000"/>
                  <a:gd name="connsiteY1420" fmla="*/ 8154 h 10000"/>
                  <a:gd name="connsiteX1421" fmla="*/ 3573 w 10000"/>
                  <a:gd name="connsiteY1421" fmla="*/ 8154 h 10000"/>
                  <a:gd name="connsiteX1422" fmla="*/ 3560 w 10000"/>
                  <a:gd name="connsiteY1422" fmla="*/ 8138 h 10000"/>
                  <a:gd name="connsiteX1423" fmla="*/ 3551 w 10000"/>
                  <a:gd name="connsiteY1423" fmla="*/ 8119 h 10000"/>
                  <a:gd name="connsiteX1424" fmla="*/ 3504 w 10000"/>
                  <a:gd name="connsiteY1424" fmla="*/ 8073 h 10000"/>
                  <a:gd name="connsiteX1425" fmla="*/ 3493 w 10000"/>
                  <a:gd name="connsiteY1425" fmla="*/ 8051 h 10000"/>
                  <a:gd name="connsiteX1426" fmla="*/ 3488 w 10000"/>
                  <a:gd name="connsiteY1426" fmla="*/ 8034 h 10000"/>
                  <a:gd name="connsiteX1427" fmla="*/ 3488 w 10000"/>
                  <a:gd name="connsiteY1427" fmla="*/ 8012 h 10000"/>
                  <a:gd name="connsiteX1428" fmla="*/ 3496 w 10000"/>
                  <a:gd name="connsiteY1428" fmla="*/ 8002 h 10000"/>
                  <a:gd name="connsiteX1429" fmla="*/ 3457 w 10000"/>
                  <a:gd name="connsiteY1429" fmla="*/ 7872 h 10000"/>
                  <a:gd name="connsiteX1430" fmla="*/ 3449 w 10000"/>
                  <a:gd name="connsiteY1430" fmla="*/ 7847 h 10000"/>
                  <a:gd name="connsiteX1431" fmla="*/ 3446 w 10000"/>
                  <a:gd name="connsiteY1431" fmla="*/ 7827 h 10000"/>
                  <a:gd name="connsiteX1432" fmla="*/ 3457 w 10000"/>
                  <a:gd name="connsiteY1432" fmla="*/ 7808 h 10000"/>
                  <a:gd name="connsiteX1433" fmla="*/ 3465 w 10000"/>
                  <a:gd name="connsiteY1433" fmla="*/ 7798 h 10000"/>
                  <a:gd name="connsiteX1434" fmla="*/ 3476 w 10000"/>
                  <a:gd name="connsiteY1434" fmla="*/ 7788 h 10000"/>
                  <a:gd name="connsiteX1435" fmla="*/ 3479 w 10000"/>
                  <a:gd name="connsiteY1435" fmla="*/ 7795 h 10000"/>
                  <a:gd name="connsiteX1436" fmla="*/ 3501 w 10000"/>
                  <a:gd name="connsiteY1436" fmla="*/ 7817 h 10000"/>
                  <a:gd name="connsiteX1437" fmla="*/ 3518 w 10000"/>
                  <a:gd name="connsiteY1437" fmla="*/ 7843 h 10000"/>
                  <a:gd name="connsiteX1438" fmla="*/ 3521 w 10000"/>
                  <a:gd name="connsiteY1438" fmla="*/ 7847 h 10000"/>
                  <a:gd name="connsiteX0" fmla="*/ 4324 w 10000"/>
                  <a:gd name="connsiteY0" fmla="*/ 1289 h 10000"/>
                  <a:gd name="connsiteX1" fmla="*/ 4296 w 10000"/>
                  <a:gd name="connsiteY1" fmla="*/ 1305 h 10000"/>
                  <a:gd name="connsiteX2" fmla="*/ 4285 w 10000"/>
                  <a:gd name="connsiteY2" fmla="*/ 1279 h 10000"/>
                  <a:gd name="connsiteX3" fmla="*/ 4244 w 10000"/>
                  <a:gd name="connsiteY3" fmla="*/ 1266 h 10000"/>
                  <a:gd name="connsiteX4" fmla="*/ 4208 w 10000"/>
                  <a:gd name="connsiteY4" fmla="*/ 1286 h 10000"/>
                  <a:gd name="connsiteX5" fmla="*/ 4172 w 10000"/>
                  <a:gd name="connsiteY5" fmla="*/ 1299 h 10000"/>
                  <a:gd name="connsiteX6" fmla="*/ 4150 w 10000"/>
                  <a:gd name="connsiteY6" fmla="*/ 1308 h 10000"/>
                  <a:gd name="connsiteX7" fmla="*/ 4139 w 10000"/>
                  <a:gd name="connsiteY7" fmla="*/ 1315 h 10000"/>
                  <a:gd name="connsiteX8" fmla="*/ 4125 w 10000"/>
                  <a:gd name="connsiteY8" fmla="*/ 1315 h 10000"/>
                  <a:gd name="connsiteX9" fmla="*/ 4119 w 10000"/>
                  <a:gd name="connsiteY9" fmla="*/ 1315 h 10000"/>
                  <a:gd name="connsiteX10" fmla="*/ 4111 w 10000"/>
                  <a:gd name="connsiteY10" fmla="*/ 1308 h 10000"/>
                  <a:gd name="connsiteX11" fmla="*/ 4100 w 10000"/>
                  <a:gd name="connsiteY11" fmla="*/ 1315 h 10000"/>
                  <a:gd name="connsiteX12" fmla="*/ 4075 w 10000"/>
                  <a:gd name="connsiteY12" fmla="*/ 1315 h 10000"/>
                  <a:gd name="connsiteX13" fmla="*/ 4058 w 10000"/>
                  <a:gd name="connsiteY13" fmla="*/ 1318 h 10000"/>
                  <a:gd name="connsiteX14" fmla="*/ 4044 w 10000"/>
                  <a:gd name="connsiteY14" fmla="*/ 1315 h 10000"/>
                  <a:gd name="connsiteX15" fmla="*/ 4042 w 10000"/>
                  <a:gd name="connsiteY15" fmla="*/ 1299 h 10000"/>
                  <a:gd name="connsiteX16" fmla="*/ 4014 w 10000"/>
                  <a:gd name="connsiteY16" fmla="*/ 1308 h 10000"/>
                  <a:gd name="connsiteX17" fmla="*/ 4011 w 10000"/>
                  <a:gd name="connsiteY17" fmla="*/ 1315 h 10000"/>
                  <a:gd name="connsiteX18" fmla="*/ 4011 w 10000"/>
                  <a:gd name="connsiteY18" fmla="*/ 1341 h 10000"/>
                  <a:gd name="connsiteX19" fmla="*/ 4019 w 10000"/>
                  <a:gd name="connsiteY19" fmla="*/ 1341 h 10000"/>
                  <a:gd name="connsiteX20" fmla="*/ 3997 w 10000"/>
                  <a:gd name="connsiteY20" fmla="*/ 1363 h 10000"/>
                  <a:gd name="connsiteX21" fmla="*/ 3986 w 10000"/>
                  <a:gd name="connsiteY21" fmla="*/ 1373 h 10000"/>
                  <a:gd name="connsiteX22" fmla="*/ 3981 w 10000"/>
                  <a:gd name="connsiteY22" fmla="*/ 1389 h 10000"/>
                  <a:gd name="connsiteX23" fmla="*/ 3981 w 10000"/>
                  <a:gd name="connsiteY23" fmla="*/ 1409 h 10000"/>
                  <a:gd name="connsiteX24" fmla="*/ 3981 w 10000"/>
                  <a:gd name="connsiteY24" fmla="*/ 1438 h 10000"/>
                  <a:gd name="connsiteX25" fmla="*/ 3961 w 10000"/>
                  <a:gd name="connsiteY25" fmla="*/ 1441 h 10000"/>
                  <a:gd name="connsiteX26" fmla="*/ 3942 w 10000"/>
                  <a:gd name="connsiteY26" fmla="*/ 1441 h 10000"/>
                  <a:gd name="connsiteX27" fmla="*/ 3914 w 10000"/>
                  <a:gd name="connsiteY27" fmla="*/ 1454 h 10000"/>
                  <a:gd name="connsiteX28" fmla="*/ 3892 w 10000"/>
                  <a:gd name="connsiteY28" fmla="*/ 1467 h 10000"/>
                  <a:gd name="connsiteX29" fmla="*/ 3867 w 10000"/>
                  <a:gd name="connsiteY29" fmla="*/ 1483 h 10000"/>
                  <a:gd name="connsiteX30" fmla="*/ 3845 w 10000"/>
                  <a:gd name="connsiteY30" fmla="*/ 1467 h 10000"/>
                  <a:gd name="connsiteX31" fmla="*/ 3850 w 10000"/>
                  <a:gd name="connsiteY31" fmla="*/ 1457 h 10000"/>
                  <a:gd name="connsiteX32" fmla="*/ 3864 w 10000"/>
                  <a:gd name="connsiteY32" fmla="*/ 1441 h 10000"/>
                  <a:gd name="connsiteX33" fmla="*/ 3859 w 10000"/>
                  <a:gd name="connsiteY33" fmla="*/ 1409 h 10000"/>
                  <a:gd name="connsiteX34" fmla="*/ 3842 w 10000"/>
                  <a:gd name="connsiteY34" fmla="*/ 1383 h 10000"/>
                  <a:gd name="connsiteX35" fmla="*/ 3825 w 10000"/>
                  <a:gd name="connsiteY35" fmla="*/ 1360 h 10000"/>
                  <a:gd name="connsiteX36" fmla="*/ 3809 w 10000"/>
                  <a:gd name="connsiteY36" fmla="*/ 1318 h 10000"/>
                  <a:gd name="connsiteX37" fmla="*/ 3787 w 10000"/>
                  <a:gd name="connsiteY37" fmla="*/ 1289 h 10000"/>
                  <a:gd name="connsiteX38" fmla="*/ 3759 w 10000"/>
                  <a:gd name="connsiteY38" fmla="*/ 1266 h 10000"/>
                  <a:gd name="connsiteX39" fmla="*/ 3740 w 10000"/>
                  <a:gd name="connsiteY39" fmla="*/ 1256 h 10000"/>
                  <a:gd name="connsiteX40" fmla="*/ 3715 w 10000"/>
                  <a:gd name="connsiteY40" fmla="*/ 1250 h 10000"/>
                  <a:gd name="connsiteX41" fmla="*/ 3687 w 10000"/>
                  <a:gd name="connsiteY41" fmla="*/ 1256 h 10000"/>
                  <a:gd name="connsiteX42" fmla="*/ 3681 w 10000"/>
                  <a:gd name="connsiteY42" fmla="*/ 1260 h 10000"/>
                  <a:gd name="connsiteX43" fmla="*/ 3670 w 10000"/>
                  <a:gd name="connsiteY43" fmla="*/ 1295 h 10000"/>
                  <a:gd name="connsiteX44" fmla="*/ 3651 w 10000"/>
                  <a:gd name="connsiteY44" fmla="*/ 1305 h 10000"/>
                  <a:gd name="connsiteX45" fmla="*/ 3640 w 10000"/>
                  <a:gd name="connsiteY45" fmla="*/ 1308 h 10000"/>
                  <a:gd name="connsiteX46" fmla="*/ 3626 w 10000"/>
                  <a:gd name="connsiteY46" fmla="*/ 1308 h 10000"/>
                  <a:gd name="connsiteX47" fmla="*/ 3632 w 10000"/>
                  <a:gd name="connsiteY47" fmla="*/ 1276 h 10000"/>
                  <a:gd name="connsiteX48" fmla="*/ 3609 w 10000"/>
                  <a:gd name="connsiteY48" fmla="*/ 1289 h 10000"/>
                  <a:gd name="connsiteX49" fmla="*/ 3593 w 10000"/>
                  <a:gd name="connsiteY49" fmla="*/ 1286 h 10000"/>
                  <a:gd name="connsiteX50" fmla="*/ 3590 w 10000"/>
                  <a:gd name="connsiteY50" fmla="*/ 1256 h 10000"/>
                  <a:gd name="connsiteX51" fmla="*/ 3584 w 10000"/>
                  <a:gd name="connsiteY51" fmla="*/ 1237 h 10000"/>
                  <a:gd name="connsiteX52" fmla="*/ 3573 w 10000"/>
                  <a:gd name="connsiteY52" fmla="*/ 1237 h 10000"/>
                  <a:gd name="connsiteX53" fmla="*/ 3554 w 10000"/>
                  <a:gd name="connsiteY53" fmla="*/ 1227 h 10000"/>
                  <a:gd name="connsiteX54" fmla="*/ 3546 w 10000"/>
                  <a:gd name="connsiteY54" fmla="*/ 1192 h 10000"/>
                  <a:gd name="connsiteX55" fmla="*/ 3529 w 10000"/>
                  <a:gd name="connsiteY55" fmla="*/ 1176 h 10000"/>
                  <a:gd name="connsiteX56" fmla="*/ 3512 w 10000"/>
                  <a:gd name="connsiteY56" fmla="*/ 1182 h 10000"/>
                  <a:gd name="connsiteX57" fmla="*/ 3485 w 10000"/>
                  <a:gd name="connsiteY57" fmla="*/ 1182 h 10000"/>
                  <a:gd name="connsiteX58" fmla="*/ 3463 w 10000"/>
                  <a:gd name="connsiteY58" fmla="*/ 1176 h 10000"/>
                  <a:gd name="connsiteX59" fmla="*/ 3449 w 10000"/>
                  <a:gd name="connsiteY59" fmla="*/ 1182 h 10000"/>
                  <a:gd name="connsiteX60" fmla="*/ 3432 w 10000"/>
                  <a:gd name="connsiteY60" fmla="*/ 1192 h 10000"/>
                  <a:gd name="connsiteX61" fmla="*/ 3454 w 10000"/>
                  <a:gd name="connsiteY61" fmla="*/ 1205 h 10000"/>
                  <a:gd name="connsiteX62" fmla="*/ 3463 w 10000"/>
                  <a:gd name="connsiteY62" fmla="*/ 1205 h 10000"/>
                  <a:gd name="connsiteX63" fmla="*/ 3488 w 10000"/>
                  <a:gd name="connsiteY63" fmla="*/ 1205 h 10000"/>
                  <a:gd name="connsiteX64" fmla="*/ 3488 w 10000"/>
                  <a:gd name="connsiteY64" fmla="*/ 1218 h 10000"/>
                  <a:gd name="connsiteX65" fmla="*/ 3493 w 10000"/>
                  <a:gd name="connsiteY65" fmla="*/ 1247 h 10000"/>
                  <a:gd name="connsiteX66" fmla="*/ 3512 w 10000"/>
                  <a:gd name="connsiteY66" fmla="*/ 1247 h 10000"/>
                  <a:gd name="connsiteX67" fmla="*/ 3518 w 10000"/>
                  <a:gd name="connsiteY67" fmla="*/ 1250 h 10000"/>
                  <a:gd name="connsiteX68" fmla="*/ 3521 w 10000"/>
                  <a:gd name="connsiteY68" fmla="*/ 1276 h 10000"/>
                  <a:gd name="connsiteX69" fmla="*/ 3543 w 10000"/>
                  <a:gd name="connsiteY69" fmla="*/ 1295 h 10000"/>
                  <a:gd name="connsiteX70" fmla="*/ 3546 w 10000"/>
                  <a:gd name="connsiteY70" fmla="*/ 1305 h 10000"/>
                  <a:gd name="connsiteX71" fmla="*/ 3543 w 10000"/>
                  <a:gd name="connsiteY71" fmla="*/ 1315 h 10000"/>
                  <a:gd name="connsiteX72" fmla="*/ 3543 w 10000"/>
                  <a:gd name="connsiteY72" fmla="*/ 1331 h 10000"/>
                  <a:gd name="connsiteX73" fmla="*/ 3554 w 10000"/>
                  <a:gd name="connsiteY73" fmla="*/ 1324 h 10000"/>
                  <a:gd name="connsiteX74" fmla="*/ 3560 w 10000"/>
                  <a:gd name="connsiteY74" fmla="*/ 1331 h 10000"/>
                  <a:gd name="connsiteX75" fmla="*/ 3582 w 10000"/>
                  <a:gd name="connsiteY75" fmla="*/ 1344 h 10000"/>
                  <a:gd name="connsiteX76" fmla="*/ 3598 w 10000"/>
                  <a:gd name="connsiteY76" fmla="*/ 1380 h 10000"/>
                  <a:gd name="connsiteX77" fmla="*/ 3607 w 10000"/>
                  <a:gd name="connsiteY77" fmla="*/ 1389 h 10000"/>
                  <a:gd name="connsiteX78" fmla="*/ 3623 w 10000"/>
                  <a:gd name="connsiteY78" fmla="*/ 1409 h 10000"/>
                  <a:gd name="connsiteX79" fmla="*/ 3634 w 10000"/>
                  <a:gd name="connsiteY79" fmla="*/ 1438 h 10000"/>
                  <a:gd name="connsiteX80" fmla="*/ 3632 w 10000"/>
                  <a:gd name="connsiteY80" fmla="*/ 1454 h 10000"/>
                  <a:gd name="connsiteX81" fmla="*/ 3618 w 10000"/>
                  <a:gd name="connsiteY81" fmla="*/ 1438 h 10000"/>
                  <a:gd name="connsiteX82" fmla="*/ 3598 w 10000"/>
                  <a:gd name="connsiteY82" fmla="*/ 1428 h 10000"/>
                  <a:gd name="connsiteX83" fmla="*/ 3582 w 10000"/>
                  <a:gd name="connsiteY83" fmla="*/ 1402 h 10000"/>
                  <a:gd name="connsiteX84" fmla="*/ 3562 w 10000"/>
                  <a:gd name="connsiteY84" fmla="*/ 1399 h 10000"/>
                  <a:gd name="connsiteX85" fmla="*/ 3546 w 10000"/>
                  <a:gd name="connsiteY85" fmla="*/ 1383 h 10000"/>
                  <a:gd name="connsiteX86" fmla="*/ 3510 w 10000"/>
                  <a:gd name="connsiteY86" fmla="*/ 1360 h 10000"/>
                  <a:gd name="connsiteX87" fmla="*/ 3485 w 10000"/>
                  <a:gd name="connsiteY87" fmla="*/ 1344 h 10000"/>
                  <a:gd name="connsiteX88" fmla="*/ 3454 w 10000"/>
                  <a:gd name="connsiteY88" fmla="*/ 1334 h 10000"/>
                  <a:gd name="connsiteX89" fmla="*/ 3429 w 10000"/>
                  <a:gd name="connsiteY89" fmla="*/ 1315 h 10000"/>
                  <a:gd name="connsiteX90" fmla="*/ 3416 w 10000"/>
                  <a:gd name="connsiteY90" fmla="*/ 1308 h 10000"/>
                  <a:gd name="connsiteX91" fmla="*/ 3399 w 10000"/>
                  <a:gd name="connsiteY91" fmla="*/ 1305 h 10000"/>
                  <a:gd name="connsiteX92" fmla="*/ 3382 w 10000"/>
                  <a:gd name="connsiteY92" fmla="*/ 1286 h 10000"/>
                  <a:gd name="connsiteX93" fmla="*/ 3380 w 10000"/>
                  <a:gd name="connsiteY93" fmla="*/ 1266 h 10000"/>
                  <a:gd name="connsiteX94" fmla="*/ 3388 w 10000"/>
                  <a:gd name="connsiteY94" fmla="*/ 1256 h 10000"/>
                  <a:gd name="connsiteX95" fmla="*/ 3407 w 10000"/>
                  <a:gd name="connsiteY95" fmla="*/ 1256 h 10000"/>
                  <a:gd name="connsiteX96" fmla="*/ 3396 w 10000"/>
                  <a:gd name="connsiteY96" fmla="*/ 1227 h 10000"/>
                  <a:gd name="connsiteX97" fmla="*/ 3382 w 10000"/>
                  <a:gd name="connsiteY97" fmla="*/ 1227 h 10000"/>
                  <a:gd name="connsiteX98" fmla="*/ 3360 w 10000"/>
                  <a:gd name="connsiteY98" fmla="*/ 1221 h 10000"/>
                  <a:gd name="connsiteX99" fmla="*/ 3349 w 10000"/>
                  <a:gd name="connsiteY99" fmla="*/ 1231 h 10000"/>
                  <a:gd name="connsiteX100" fmla="*/ 3352 w 10000"/>
                  <a:gd name="connsiteY100" fmla="*/ 1247 h 10000"/>
                  <a:gd name="connsiteX101" fmla="*/ 3341 w 10000"/>
                  <a:gd name="connsiteY101" fmla="*/ 1237 h 10000"/>
                  <a:gd name="connsiteX102" fmla="*/ 3335 w 10000"/>
                  <a:gd name="connsiteY102" fmla="*/ 1231 h 10000"/>
                  <a:gd name="connsiteX103" fmla="*/ 3307 w 10000"/>
                  <a:gd name="connsiteY103" fmla="*/ 1227 h 10000"/>
                  <a:gd name="connsiteX104" fmla="*/ 3294 w 10000"/>
                  <a:gd name="connsiteY104" fmla="*/ 1221 h 10000"/>
                  <a:gd name="connsiteX105" fmla="*/ 3271 w 10000"/>
                  <a:gd name="connsiteY105" fmla="*/ 1211 h 10000"/>
                  <a:gd name="connsiteX106" fmla="*/ 3252 w 10000"/>
                  <a:gd name="connsiteY106" fmla="*/ 1195 h 10000"/>
                  <a:gd name="connsiteX107" fmla="*/ 3235 w 10000"/>
                  <a:gd name="connsiteY107" fmla="*/ 1195 h 10000"/>
                  <a:gd name="connsiteX108" fmla="*/ 3235 w 10000"/>
                  <a:gd name="connsiteY108" fmla="*/ 1205 h 10000"/>
                  <a:gd name="connsiteX109" fmla="*/ 3219 w 10000"/>
                  <a:gd name="connsiteY109" fmla="*/ 1231 h 10000"/>
                  <a:gd name="connsiteX110" fmla="*/ 3213 w 10000"/>
                  <a:gd name="connsiteY110" fmla="*/ 1231 h 10000"/>
                  <a:gd name="connsiteX111" fmla="*/ 3183 w 10000"/>
                  <a:gd name="connsiteY111" fmla="*/ 1221 h 10000"/>
                  <a:gd name="connsiteX112" fmla="*/ 3175 w 10000"/>
                  <a:gd name="connsiteY112" fmla="*/ 1227 h 10000"/>
                  <a:gd name="connsiteX113" fmla="*/ 3163 w 10000"/>
                  <a:gd name="connsiteY113" fmla="*/ 1237 h 10000"/>
                  <a:gd name="connsiteX114" fmla="*/ 3158 w 10000"/>
                  <a:gd name="connsiteY114" fmla="*/ 1260 h 10000"/>
                  <a:gd name="connsiteX115" fmla="*/ 3158 w 10000"/>
                  <a:gd name="connsiteY115" fmla="*/ 1276 h 10000"/>
                  <a:gd name="connsiteX116" fmla="*/ 3163 w 10000"/>
                  <a:gd name="connsiteY116" fmla="*/ 1295 h 10000"/>
                  <a:gd name="connsiteX117" fmla="*/ 3166 w 10000"/>
                  <a:gd name="connsiteY117" fmla="*/ 1308 h 10000"/>
                  <a:gd name="connsiteX118" fmla="*/ 3158 w 10000"/>
                  <a:gd name="connsiteY118" fmla="*/ 1315 h 10000"/>
                  <a:gd name="connsiteX119" fmla="*/ 3133 w 10000"/>
                  <a:gd name="connsiteY119" fmla="*/ 1299 h 10000"/>
                  <a:gd name="connsiteX120" fmla="*/ 3114 w 10000"/>
                  <a:gd name="connsiteY120" fmla="*/ 1276 h 10000"/>
                  <a:gd name="connsiteX121" fmla="*/ 3078 w 10000"/>
                  <a:gd name="connsiteY121" fmla="*/ 1240 h 10000"/>
                  <a:gd name="connsiteX122" fmla="*/ 3044 w 10000"/>
                  <a:gd name="connsiteY122" fmla="*/ 1227 h 10000"/>
                  <a:gd name="connsiteX123" fmla="*/ 3033 w 10000"/>
                  <a:gd name="connsiteY123" fmla="*/ 1231 h 10000"/>
                  <a:gd name="connsiteX124" fmla="*/ 3036 w 10000"/>
                  <a:gd name="connsiteY124" fmla="*/ 1256 h 10000"/>
                  <a:gd name="connsiteX125" fmla="*/ 3044 w 10000"/>
                  <a:gd name="connsiteY125" fmla="*/ 1266 h 10000"/>
                  <a:gd name="connsiteX126" fmla="*/ 3044 w 10000"/>
                  <a:gd name="connsiteY126" fmla="*/ 1276 h 10000"/>
                  <a:gd name="connsiteX127" fmla="*/ 3036 w 10000"/>
                  <a:gd name="connsiteY127" fmla="*/ 1276 h 10000"/>
                  <a:gd name="connsiteX128" fmla="*/ 3028 w 10000"/>
                  <a:gd name="connsiteY128" fmla="*/ 1266 h 10000"/>
                  <a:gd name="connsiteX129" fmla="*/ 3025 w 10000"/>
                  <a:gd name="connsiteY129" fmla="*/ 1256 h 10000"/>
                  <a:gd name="connsiteX130" fmla="*/ 3008 w 10000"/>
                  <a:gd name="connsiteY130" fmla="*/ 1205 h 10000"/>
                  <a:gd name="connsiteX131" fmla="*/ 3000 w 10000"/>
                  <a:gd name="connsiteY131" fmla="*/ 1192 h 10000"/>
                  <a:gd name="connsiteX132" fmla="*/ 2994 w 10000"/>
                  <a:gd name="connsiteY132" fmla="*/ 1176 h 10000"/>
                  <a:gd name="connsiteX133" fmla="*/ 2986 w 10000"/>
                  <a:gd name="connsiteY133" fmla="*/ 1182 h 10000"/>
                  <a:gd name="connsiteX134" fmla="*/ 2981 w 10000"/>
                  <a:gd name="connsiteY134" fmla="*/ 1192 h 10000"/>
                  <a:gd name="connsiteX135" fmla="*/ 2970 w 10000"/>
                  <a:gd name="connsiteY135" fmla="*/ 1201 h 10000"/>
                  <a:gd name="connsiteX136" fmla="*/ 2956 w 10000"/>
                  <a:gd name="connsiteY136" fmla="*/ 1218 h 10000"/>
                  <a:gd name="connsiteX137" fmla="*/ 2939 w 10000"/>
                  <a:gd name="connsiteY137" fmla="*/ 1240 h 10000"/>
                  <a:gd name="connsiteX138" fmla="*/ 2928 w 10000"/>
                  <a:gd name="connsiteY138" fmla="*/ 1247 h 10000"/>
                  <a:gd name="connsiteX139" fmla="*/ 2922 w 10000"/>
                  <a:gd name="connsiteY139" fmla="*/ 1250 h 10000"/>
                  <a:gd name="connsiteX140" fmla="*/ 2911 w 10000"/>
                  <a:gd name="connsiteY140" fmla="*/ 1250 h 10000"/>
                  <a:gd name="connsiteX141" fmla="*/ 2884 w 10000"/>
                  <a:gd name="connsiteY141" fmla="*/ 1247 h 10000"/>
                  <a:gd name="connsiteX142" fmla="*/ 2864 w 10000"/>
                  <a:gd name="connsiteY142" fmla="*/ 1237 h 10000"/>
                  <a:gd name="connsiteX143" fmla="*/ 2848 w 10000"/>
                  <a:gd name="connsiteY143" fmla="*/ 1231 h 10000"/>
                  <a:gd name="connsiteX144" fmla="*/ 2834 w 10000"/>
                  <a:gd name="connsiteY144" fmla="*/ 1227 h 10000"/>
                  <a:gd name="connsiteX145" fmla="*/ 2831 w 10000"/>
                  <a:gd name="connsiteY145" fmla="*/ 1227 h 10000"/>
                  <a:gd name="connsiteX146" fmla="*/ 2831 w 10000"/>
                  <a:gd name="connsiteY146" fmla="*/ 1221 h 10000"/>
                  <a:gd name="connsiteX147" fmla="*/ 2825 w 10000"/>
                  <a:gd name="connsiteY147" fmla="*/ 1205 h 10000"/>
                  <a:gd name="connsiteX148" fmla="*/ 2823 w 10000"/>
                  <a:gd name="connsiteY148" fmla="*/ 1192 h 10000"/>
                  <a:gd name="connsiteX149" fmla="*/ 2817 w 10000"/>
                  <a:gd name="connsiteY149" fmla="*/ 1182 h 10000"/>
                  <a:gd name="connsiteX150" fmla="*/ 2814 w 10000"/>
                  <a:gd name="connsiteY150" fmla="*/ 1176 h 10000"/>
                  <a:gd name="connsiteX151" fmla="*/ 2792 w 10000"/>
                  <a:gd name="connsiteY151" fmla="*/ 1172 h 10000"/>
                  <a:gd name="connsiteX152" fmla="*/ 2759 w 10000"/>
                  <a:gd name="connsiteY152" fmla="*/ 1156 h 10000"/>
                  <a:gd name="connsiteX153" fmla="*/ 2734 w 10000"/>
                  <a:gd name="connsiteY153" fmla="*/ 1143 h 10000"/>
                  <a:gd name="connsiteX154" fmla="*/ 2695 w 10000"/>
                  <a:gd name="connsiteY154" fmla="*/ 1124 h 10000"/>
                  <a:gd name="connsiteX155" fmla="*/ 2670 w 10000"/>
                  <a:gd name="connsiteY155" fmla="*/ 1108 h 10000"/>
                  <a:gd name="connsiteX156" fmla="*/ 2645 w 10000"/>
                  <a:gd name="connsiteY156" fmla="*/ 1091 h 10000"/>
                  <a:gd name="connsiteX157" fmla="*/ 2618 w 10000"/>
                  <a:gd name="connsiteY157" fmla="*/ 1088 h 10000"/>
                  <a:gd name="connsiteX158" fmla="*/ 2576 w 10000"/>
                  <a:gd name="connsiteY158" fmla="*/ 1088 h 10000"/>
                  <a:gd name="connsiteX159" fmla="*/ 2551 w 10000"/>
                  <a:gd name="connsiteY159" fmla="*/ 1091 h 10000"/>
                  <a:gd name="connsiteX160" fmla="*/ 2521 w 10000"/>
                  <a:gd name="connsiteY160" fmla="*/ 1098 h 10000"/>
                  <a:gd name="connsiteX161" fmla="*/ 2493 w 10000"/>
                  <a:gd name="connsiteY161" fmla="*/ 1104 h 10000"/>
                  <a:gd name="connsiteX162" fmla="*/ 2468 w 10000"/>
                  <a:gd name="connsiteY162" fmla="*/ 1108 h 10000"/>
                  <a:gd name="connsiteX163" fmla="*/ 2404 w 10000"/>
                  <a:gd name="connsiteY163" fmla="*/ 1124 h 10000"/>
                  <a:gd name="connsiteX164" fmla="*/ 2366 w 10000"/>
                  <a:gd name="connsiteY164" fmla="*/ 1133 h 10000"/>
                  <a:gd name="connsiteX165" fmla="*/ 2346 w 10000"/>
                  <a:gd name="connsiteY165" fmla="*/ 1137 h 10000"/>
                  <a:gd name="connsiteX166" fmla="*/ 2294 w 10000"/>
                  <a:gd name="connsiteY166" fmla="*/ 1146 h 10000"/>
                  <a:gd name="connsiteX167" fmla="*/ 2249 w 10000"/>
                  <a:gd name="connsiteY167" fmla="*/ 1156 h 10000"/>
                  <a:gd name="connsiteX168" fmla="*/ 2230 w 10000"/>
                  <a:gd name="connsiteY168" fmla="*/ 1156 h 10000"/>
                  <a:gd name="connsiteX169" fmla="*/ 2222 w 10000"/>
                  <a:gd name="connsiteY169" fmla="*/ 1163 h 10000"/>
                  <a:gd name="connsiteX170" fmla="*/ 2194 w 10000"/>
                  <a:gd name="connsiteY170" fmla="*/ 1163 h 10000"/>
                  <a:gd name="connsiteX171" fmla="*/ 2172 w 10000"/>
                  <a:gd name="connsiteY171" fmla="*/ 1163 h 10000"/>
                  <a:gd name="connsiteX172" fmla="*/ 2147 w 10000"/>
                  <a:gd name="connsiteY172" fmla="*/ 1166 h 10000"/>
                  <a:gd name="connsiteX173" fmla="*/ 2108 w 10000"/>
                  <a:gd name="connsiteY173" fmla="*/ 1166 h 10000"/>
                  <a:gd name="connsiteX174" fmla="*/ 2083 w 10000"/>
                  <a:gd name="connsiteY174" fmla="*/ 1156 h 10000"/>
                  <a:gd name="connsiteX175" fmla="*/ 2042 w 10000"/>
                  <a:gd name="connsiteY175" fmla="*/ 1143 h 10000"/>
                  <a:gd name="connsiteX176" fmla="*/ 2011 w 10000"/>
                  <a:gd name="connsiteY176" fmla="*/ 1143 h 10000"/>
                  <a:gd name="connsiteX177" fmla="*/ 1994 w 10000"/>
                  <a:gd name="connsiteY177" fmla="*/ 1146 h 10000"/>
                  <a:gd name="connsiteX178" fmla="*/ 1967 w 10000"/>
                  <a:gd name="connsiteY178" fmla="*/ 1156 h 10000"/>
                  <a:gd name="connsiteX179" fmla="*/ 1903 w 10000"/>
                  <a:gd name="connsiteY179" fmla="*/ 1176 h 10000"/>
                  <a:gd name="connsiteX180" fmla="*/ 1873 w 10000"/>
                  <a:gd name="connsiteY180" fmla="*/ 1182 h 10000"/>
                  <a:gd name="connsiteX181" fmla="*/ 1850 w 10000"/>
                  <a:gd name="connsiteY181" fmla="*/ 1185 h 10000"/>
                  <a:gd name="connsiteX182" fmla="*/ 1842 w 10000"/>
                  <a:gd name="connsiteY182" fmla="*/ 1192 h 10000"/>
                  <a:gd name="connsiteX183" fmla="*/ 1823 w 10000"/>
                  <a:gd name="connsiteY183" fmla="*/ 1195 h 10000"/>
                  <a:gd name="connsiteX184" fmla="*/ 1814 w 10000"/>
                  <a:gd name="connsiteY184" fmla="*/ 1201 h 10000"/>
                  <a:gd name="connsiteX185" fmla="*/ 1792 w 10000"/>
                  <a:gd name="connsiteY185" fmla="*/ 1218 h 10000"/>
                  <a:gd name="connsiteX186" fmla="*/ 1767 w 10000"/>
                  <a:gd name="connsiteY186" fmla="*/ 1231 h 10000"/>
                  <a:gd name="connsiteX187" fmla="*/ 1717 w 10000"/>
                  <a:gd name="connsiteY187" fmla="*/ 1266 h 10000"/>
                  <a:gd name="connsiteX188" fmla="*/ 1695 w 10000"/>
                  <a:gd name="connsiteY188" fmla="*/ 1279 h 10000"/>
                  <a:gd name="connsiteX189" fmla="*/ 1654 w 10000"/>
                  <a:gd name="connsiteY189" fmla="*/ 1308 h 10000"/>
                  <a:gd name="connsiteX190" fmla="*/ 1620 w 10000"/>
                  <a:gd name="connsiteY190" fmla="*/ 1334 h 10000"/>
                  <a:gd name="connsiteX191" fmla="*/ 1590 w 10000"/>
                  <a:gd name="connsiteY191" fmla="*/ 1360 h 10000"/>
                  <a:gd name="connsiteX192" fmla="*/ 1565 w 10000"/>
                  <a:gd name="connsiteY192" fmla="*/ 1380 h 10000"/>
                  <a:gd name="connsiteX193" fmla="*/ 1532 w 10000"/>
                  <a:gd name="connsiteY193" fmla="*/ 1402 h 10000"/>
                  <a:gd name="connsiteX194" fmla="*/ 1501 w 10000"/>
                  <a:gd name="connsiteY194" fmla="*/ 1418 h 10000"/>
                  <a:gd name="connsiteX195" fmla="*/ 1460 w 10000"/>
                  <a:gd name="connsiteY195" fmla="*/ 1438 h 10000"/>
                  <a:gd name="connsiteX196" fmla="*/ 1435 w 10000"/>
                  <a:gd name="connsiteY196" fmla="*/ 1454 h 10000"/>
                  <a:gd name="connsiteX197" fmla="*/ 1421 w 10000"/>
                  <a:gd name="connsiteY197" fmla="*/ 1464 h 10000"/>
                  <a:gd name="connsiteX198" fmla="*/ 1380 w 10000"/>
                  <a:gd name="connsiteY198" fmla="*/ 1473 h 10000"/>
                  <a:gd name="connsiteX199" fmla="*/ 1324 w 10000"/>
                  <a:gd name="connsiteY199" fmla="*/ 1477 h 10000"/>
                  <a:gd name="connsiteX200" fmla="*/ 1274 w 10000"/>
                  <a:gd name="connsiteY200" fmla="*/ 1483 h 10000"/>
                  <a:gd name="connsiteX201" fmla="*/ 1244 w 10000"/>
                  <a:gd name="connsiteY201" fmla="*/ 1486 h 10000"/>
                  <a:gd name="connsiteX202" fmla="*/ 1233 w 10000"/>
                  <a:gd name="connsiteY202" fmla="*/ 1486 h 10000"/>
                  <a:gd name="connsiteX203" fmla="*/ 1197 w 10000"/>
                  <a:gd name="connsiteY203" fmla="*/ 1493 h 10000"/>
                  <a:gd name="connsiteX204" fmla="*/ 1180 w 10000"/>
                  <a:gd name="connsiteY204" fmla="*/ 1496 h 10000"/>
                  <a:gd name="connsiteX205" fmla="*/ 1169 w 10000"/>
                  <a:gd name="connsiteY205" fmla="*/ 1496 h 10000"/>
                  <a:gd name="connsiteX206" fmla="*/ 1161 w 10000"/>
                  <a:gd name="connsiteY206" fmla="*/ 1503 h 10000"/>
                  <a:gd name="connsiteX207" fmla="*/ 1155 w 10000"/>
                  <a:gd name="connsiteY207" fmla="*/ 1503 h 10000"/>
                  <a:gd name="connsiteX208" fmla="*/ 501 w 10000"/>
                  <a:gd name="connsiteY208" fmla="*/ 2277 h 10000"/>
                  <a:gd name="connsiteX209" fmla="*/ 396 w 10000"/>
                  <a:gd name="connsiteY209" fmla="*/ 2532 h 10000"/>
                  <a:gd name="connsiteX210" fmla="*/ 324 w 10000"/>
                  <a:gd name="connsiteY210" fmla="*/ 2759 h 10000"/>
                  <a:gd name="connsiteX211" fmla="*/ 274 w 10000"/>
                  <a:gd name="connsiteY211" fmla="*/ 2866 h 10000"/>
                  <a:gd name="connsiteX212" fmla="*/ 202 w 10000"/>
                  <a:gd name="connsiteY212" fmla="*/ 3008 h 10000"/>
                  <a:gd name="connsiteX213" fmla="*/ 211 w 10000"/>
                  <a:gd name="connsiteY213" fmla="*/ 3177 h 10000"/>
                  <a:gd name="connsiteX214" fmla="*/ 235 w 10000"/>
                  <a:gd name="connsiteY214" fmla="*/ 3368 h 10000"/>
                  <a:gd name="connsiteX215" fmla="*/ 266 w 10000"/>
                  <a:gd name="connsiteY215" fmla="*/ 3595 h 10000"/>
                  <a:gd name="connsiteX216" fmla="*/ 299 w 10000"/>
                  <a:gd name="connsiteY216" fmla="*/ 3831 h 10000"/>
                  <a:gd name="connsiteX217" fmla="*/ 305 w 10000"/>
                  <a:gd name="connsiteY217" fmla="*/ 3863 h 10000"/>
                  <a:gd name="connsiteX218" fmla="*/ 341 w 10000"/>
                  <a:gd name="connsiteY218" fmla="*/ 3941 h 10000"/>
                  <a:gd name="connsiteX219" fmla="*/ 186 w 10000"/>
                  <a:gd name="connsiteY219" fmla="*/ 3935 h 10000"/>
                  <a:gd name="connsiteX220" fmla="*/ 30 w 10000"/>
                  <a:gd name="connsiteY220" fmla="*/ 3925 h 10000"/>
                  <a:gd name="connsiteX221" fmla="*/ 0 w 10000"/>
                  <a:gd name="connsiteY221" fmla="*/ 4054 h 10000"/>
                  <a:gd name="connsiteX222" fmla="*/ 14 w 10000"/>
                  <a:gd name="connsiteY222" fmla="*/ 4152 h 10000"/>
                  <a:gd name="connsiteX223" fmla="*/ 22 w 10000"/>
                  <a:gd name="connsiteY223" fmla="*/ 4242 h 10000"/>
                  <a:gd name="connsiteX224" fmla="*/ 30 w 10000"/>
                  <a:gd name="connsiteY224" fmla="*/ 4291 h 10000"/>
                  <a:gd name="connsiteX225" fmla="*/ 102 w 10000"/>
                  <a:gd name="connsiteY225" fmla="*/ 4271 h 10000"/>
                  <a:gd name="connsiteX226" fmla="*/ 155 w 10000"/>
                  <a:gd name="connsiteY226" fmla="*/ 4262 h 10000"/>
                  <a:gd name="connsiteX227" fmla="*/ 410 w 10000"/>
                  <a:gd name="connsiteY227" fmla="*/ 4255 h 10000"/>
                  <a:gd name="connsiteX228" fmla="*/ 418 w 10000"/>
                  <a:gd name="connsiteY228" fmla="*/ 4385 h 10000"/>
                  <a:gd name="connsiteX229" fmla="*/ 429 w 10000"/>
                  <a:gd name="connsiteY229" fmla="*/ 4543 h 10000"/>
                  <a:gd name="connsiteX230" fmla="*/ 443 w 10000"/>
                  <a:gd name="connsiteY230" fmla="*/ 4585 h 10000"/>
                  <a:gd name="connsiteX231" fmla="*/ 465 w 10000"/>
                  <a:gd name="connsiteY231" fmla="*/ 4611 h 10000"/>
                  <a:gd name="connsiteX232" fmla="*/ 468 w 10000"/>
                  <a:gd name="connsiteY232" fmla="*/ 4621 h 10000"/>
                  <a:gd name="connsiteX233" fmla="*/ 474 w 10000"/>
                  <a:gd name="connsiteY233" fmla="*/ 4679 h 10000"/>
                  <a:gd name="connsiteX234" fmla="*/ 554 w 10000"/>
                  <a:gd name="connsiteY234" fmla="*/ 4738 h 10000"/>
                  <a:gd name="connsiteX235" fmla="*/ 637 w 10000"/>
                  <a:gd name="connsiteY235" fmla="*/ 4809 h 10000"/>
                  <a:gd name="connsiteX236" fmla="*/ 704 w 10000"/>
                  <a:gd name="connsiteY236" fmla="*/ 4851 h 10000"/>
                  <a:gd name="connsiteX237" fmla="*/ 740 w 10000"/>
                  <a:gd name="connsiteY237" fmla="*/ 4893 h 10000"/>
                  <a:gd name="connsiteX238" fmla="*/ 756 w 10000"/>
                  <a:gd name="connsiteY238" fmla="*/ 4896 h 10000"/>
                  <a:gd name="connsiteX239" fmla="*/ 767 w 10000"/>
                  <a:gd name="connsiteY239" fmla="*/ 4880 h 10000"/>
                  <a:gd name="connsiteX240" fmla="*/ 806 w 10000"/>
                  <a:gd name="connsiteY240" fmla="*/ 4945 h 10000"/>
                  <a:gd name="connsiteX241" fmla="*/ 886 w 10000"/>
                  <a:gd name="connsiteY241" fmla="*/ 5078 h 10000"/>
                  <a:gd name="connsiteX242" fmla="*/ 911 w 10000"/>
                  <a:gd name="connsiteY242" fmla="*/ 5130 h 10000"/>
                  <a:gd name="connsiteX243" fmla="*/ 920 w 10000"/>
                  <a:gd name="connsiteY243" fmla="*/ 5191 h 10000"/>
                  <a:gd name="connsiteX244" fmla="*/ 920 w 10000"/>
                  <a:gd name="connsiteY244" fmla="*/ 5220 h 10000"/>
                  <a:gd name="connsiteX245" fmla="*/ 911 w 10000"/>
                  <a:gd name="connsiteY245" fmla="*/ 5314 h 10000"/>
                  <a:gd name="connsiteX246" fmla="*/ 898 w 10000"/>
                  <a:gd name="connsiteY246" fmla="*/ 5369 h 10000"/>
                  <a:gd name="connsiteX247" fmla="*/ 895 w 10000"/>
                  <a:gd name="connsiteY247" fmla="*/ 5385 h 10000"/>
                  <a:gd name="connsiteX248" fmla="*/ 895 w 10000"/>
                  <a:gd name="connsiteY248" fmla="*/ 5405 h 10000"/>
                  <a:gd name="connsiteX249" fmla="*/ 898 w 10000"/>
                  <a:gd name="connsiteY249" fmla="*/ 5434 h 10000"/>
                  <a:gd name="connsiteX250" fmla="*/ 911 w 10000"/>
                  <a:gd name="connsiteY250" fmla="*/ 5463 h 10000"/>
                  <a:gd name="connsiteX251" fmla="*/ 920 w 10000"/>
                  <a:gd name="connsiteY251" fmla="*/ 5492 h 10000"/>
                  <a:gd name="connsiteX252" fmla="*/ 934 w 10000"/>
                  <a:gd name="connsiteY252" fmla="*/ 5518 h 10000"/>
                  <a:gd name="connsiteX253" fmla="*/ 1169 w 10000"/>
                  <a:gd name="connsiteY253" fmla="*/ 5738 h 10000"/>
                  <a:gd name="connsiteX254" fmla="*/ 1188 w 10000"/>
                  <a:gd name="connsiteY254" fmla="*/ 5755 h 10000"/>
                  <a:gd name="connsiteX255" fmla="*/ 1216 w 10000"/>
                  <a:gd name="connsiteY255" fmla="*/ 5758 h 10000"/>
                  <a:gd name="connsiteX256" fmla="*/ 1313 w 10000"/>
                  <a:gd name="connsiteY256" fmla="*/ 5774 h 10000"/>
                  <a:gd name="connsiteX257" fmla="*/ 1349 w 10000"/>
                  <a:gd name="connsiteY257" fmla="*/ 5787 h 10000"/>
                  <a:gd name="connsiteX258" fmla="*/ 1393 w 10000"/>
                  <a:gd name="connsiteY258" fmla="*/ 5793 h 10000"/>
                  <a:gd name="connsiteX259" fmla="*/ 1393 w 10000"/>
                  <a:gd name="connsiteY259" fmla="*/ 5797 h 10000"/>
                  <a:gd name="connsiteX260" fmla="*/ 1421 w 10000"/>
                  <a:gd name="connsiteY260" fmla="*/ 5810 h 10000"/>
                  <a:gd name="connsiteX261" fmla="*/ 1446 w 10000"/>
                  <a:gd name="connsiteY261" fmla="*/ 5829 h 10000"/>
                  <a:gd name="connsiteX262" fmla="*/ 1460 w 10000"/>
                  <a:gd name="connsiteY262" fmla="*/ 5842 h 10000"/>
                  <a:gd name="connsiteX263" fmla="*/ 1476 w 10000"/>
                  <a:gd name="connsiteY263" fmla="*/ 5848 h 10000"/>
                  <a:gd name="connsiteX264" fmla="*/ 1501 w 10000"/>
                  <a:gd name="connsiteY264" fmla="*/ 5852 h 10000"/>
                  <a:gd name="connsiteX265" fmla="*/ 1532 w 10000"/>
                  <a:gd name="connsiteY265" fmla="*/ 5887 h 10000"/>
                  <a:gd name="connsiteX266" fmla="*/ 1565 w 10000"/>
                  <a:gd name="connsiteY266" fmla="*/ 5942 h 10000"/>
                  <a:gd name="connsiteX267" fmla="*/ 1587 w 10000"/>
                  <a:gd name="connsiteY267" fmla="*/ 5972 h 10000"/>
                  <a:gd name="connsiteX268" fmla="*/ 1612 w 10000"/>
                  <a:gd name="connsiteY268" fmla="*/ 5955 h 10000"/>
                  <a:gd name="connsiteX269" fmla="*/ 1679 w 10000"/>
                  <a:gd name="connsiteY269" fmla="*/ 6049 h 10000"/>
                  <a:gd name="connsiteX270" fmla="*/ 1720 w 10000"/>
                  <a:gd name="connsiteY270" fmla="*/ 6108 h 10000"/>
                  <a:gd name="connsiteX271" fmla="*/ 1751 w 10000"/>
                  <a:gd name="connsiteY271" fmla="*/ 6133 h 10000"/>
                  <a:gd name="connsiteX272" fmla="*/ 1792 w 10000"/>
                  <a:gd name="connsiteY272" fmla="*/ 6169 h 10000"/>
                  <a:gd name="connsiteX273" fmla="*/ 1801 w 10000"/>
                  <a:gd name="connsiteY273" fmla="*/ 6172 h 10000"/>
                  <a:gd name="connsiteX274" fmla="*/ 1814 w 10000"/>
                  <a:gd name="connsiteY274" fmla="*/ 6286 h 10000"/>
                  <a:gd name="connsiteX275" fmla="*/ 1817 w 10000"/>
                  <a:gd name="connsiteY275" fmla="*/ 6331 h 10000"/>
                  <a:gd name="connsiteX276" fmla="*/ 1809 w 10000"/>
                  <a:gd name="connsiteY276" fmla="*/ 6444 h 10000"/>
                  <a:gd name="connsiteX277" fmla="*/ 1801 w 10000"/>
                  <a:gd name="connsiteY277" fmla="*/ 6499 h 10000"/>
                  <a:gd name="connsiteX278" fmla="*/ 1781 w 10000"/>
                  <a:gd name="connsiteY278" fmla="*/ 6522 h 10000"/>
                  <a:gd name="connsiteX279" fmla="*/ 1773 w 10000"/>
                  <a:gd name="connsiteY279" fmla="*/ 6541 h 10000"/>
                  <a:gd name="connsiteX280" fmla="*/ 1762 w 10000"/>
                  <a:gd name="connsiteY280" fmla="*/ 6571 h 10000"/>
                  <a:gd name="connsiteX281" fmla="*/ 1767 w 10000"/>
                  <a:gd name="connsiteY281" fmla="*/ 6622 h 10000"/>
                  <a:gd name="connsiteX282" fmla="*/ 1767 w 10000"/>
                  <a:gd name="connsiteY282" fmla="*/ 6665 h 10000"/>
                  <a:gd name="connsiteX283" fmla="*/ 1767 w 10000"/>
                  <a:gd name="connsiteY283" fmla="*/ 6694 h 10000"/>
                  <a:gd name="connsiteX284" fmla="*/ 1776 w 10000"/>
                  <a:gd name="connsiteY284" fmla="*/ 6726 h 10000"/>
                  <a:gd name="connsiteX285" fmla="*/ 1776 w 10000"/>
                  <a:gd name="connsiteY285" fmla="*/ 6745 h 10000"/>
                  <a:gd name="connsiteX286" fmla="*/ 1767 w 10000"/>
                  <a:gd name="connsiteY286" fmla="*/ 6765 h 10000"/>
                  <a:gd name="connsiteX287" fmla="*/ 1762 w 10000"/>
                  <a:gd name="connsiteY287" fmla="*/ 6804 h 10000"/>
                  <a:gd name="connsiteX288" fmla="*/ 1753 w 10000"/>
                  <a:gd name="connsiteY288" fmla="*/ 6839 h 10000"/>
                  <a:gd name="connsiteX289" fmla="*/ 1742 w 10000"/>
                  <a:gd name="connsiteY289" fmla="*/ 6849 h 10000"/>
                  <a:gd name="connsiteX290" fmla="*/ 1726 w 10000"/>
                  <a:gd name="connsiteY290" fmla="*/ 6849 h 10000"/>
                  <a:gd name="connsiteX291" fmla="*/ 1712 w 10000"/>
                  <a:gd name="connsiteY291" fmla="*/ 6852 h 10000"/>
                  <a:gd name="connsiteX292" fmla="*/ 1640 w 10000"/>
                  <a:gd name="connsiteY292" fmla="*/ 6953 h 10000"/>
                  <a:gd name="connsiteX293" fmla="*/ 1493 w 10000"/>
                  <a:gd name="connsiteY293" fmla="*/ 7105 h 10000"/>
                  <a:gd name="connsiteX294" fmla="*/ 1490 w 10000"/>
                  <a:gd name="connsiteY294" fmla="*/ 7124 h 10000"/>
                  <a:gd name="connsiteX295" fmla="*/ 1468 w 10000"/>
                  <a:gd name="connsiteY295" fmla="*/ 7137 h 10000"/>
                  <a:gd name="connsiteX296" fmla="*/ 1454 w 10000"/>
                  <a:gd name="connsiteY296" fmla="*/ 7144 h 10000"/>
                  <a:gd name="connsiteX297" fmla="*/ 1452 w 10000"/>
                  <a:gd name="connsiteY297" fmla="*/ 7157 h 10000"/>
                  <a:gd name="connsiteX298" fmla="*/ 1446 w 10000"/>
                  <a:gd name="connsiteY298" fmla="*/ 7199 h 10000"/>
                  <a:gd name="connsiteX299" fmla="*/ 1476 w 10000"/>
                  <a:gd name="connsiteY299" fmla="*/ 7247 h 10000"/>
                  <a:gd name="connsiteX300" fmla="*/ 1501 w 10000"/>
                  <a:gd name="connsiteY300" fmla="*/ 7270 h 10000"/>
                  <a:gd name="connsiteX301" fmla="*/ 1518 w 10000"/>
                  <a:gd name="connsiteY301" fmla="*/ 7286 h 10000"/>
                  <a:gd name="connsiteX302" fmla="*/ 1524 w 10000"/>
                  <a:gd name="connsiteY302" fmla="*/ 7306 h 10000"/>
                  <a:gd name="connsiteX303" fmla="*/ 1540 w 10000"/>
                  <a:gd name="connsiteY303" fmla="*/ 7322 h 10000"/>
                  <a:gd name="connsiteX304" fmla="*/ 1565 w 10000"/>
                  <a:gd name="connsiteY304" fmla="*/ 7325 h 10000"/>
                  <a:gd name="connsiteX305" fmla="*/ 1590 w 10000"/>
                  <a:gd name="connsiteY305" fmla="*/ 7332 h 10000"/>
                  <a:gd name="connsiteX306" fmla="*/ 1615 w 10000"/>
                  <a:gd name="connsiteY306" fmla="*/ 7345 h 10000"/>
                  <a:gd name="connsiteX307" fmla="*/ 1662 w 10000"/>
                  <a:gd name="connsiteY307" fmla="*/ 7370 h 10000"/>
                  <a:gd name="connsiteX308" fmla="*/ 1670 w 10000"/>
                  <a:gd name="connsiteY308" fmla="*/ 7351 h 10000"/>
                  <a:gd name="connsiteX309" fmla="*/ 1726 w 10000"/>
                  <a:gd name="connsiteY309" fmla="*/ 7354 h 10000"/>
                  <a:gd name="connsiteX310" fmla="*/ 1726 w 10000"/>
                  <a:gd name="connsiteY310" fmla="*/ 7400 h 10000"/>
                  <a:gd name="connsiteX311" fmla="*/ 1773 w 10000"/>
                  <a:gd name="connsiteY311" fmla="*/ 7409 h 10000"/>
                  <a:gd name="connsiteX312" fmla="*/ 1806 w 10000"/>
                  <a:gd name="connsiteY312" fmla="*/ 7416 h 10000"/>
                  <a:gd name="connsiteX313" fmla="*/ 1839 w 10000"/>
                  <a:gd name="connsiteY313" fmla="*/ 7403 h 10000"/>
                  <a:gd name="connsiteX314" fmla="*/ 1886 w 10000"/>
                  <a:gd name="connsiteY314" fmla="*/ 7403 h 10000"/>
                  <a:gd name="connsiteX315" fmla="*/ 1898 w 10000"/>
                  <a:gd name="connsiteY315" fmla="*/ 7403 h 10000"/>
                  <a:gd name="connsiteX316" fmla="*/ 1914 w 10000"/>
                  <a:gd name="connsiteY316" fmla="*/ 7494 h 10000"/>
                  <a:gd name="connsiteX317" fmla="*/ 1895 w 10000"/>
                  <a:gd name="connsiteY317" fmla="*/ 7523 h 10000"/>
                  <a:gd name="connsiteX318" fmla="*/ 1825 w 10000"/>
                  <a:gd name="connsiteY318" fmla="*/ 7617 h 10000"/>
                  <a:gd name="connsiteX319" fmla="*/ 1776 w 10000"/>
                  <a:gd name="connsiteY319" fmla="*/ 7691 h 10000"/>
                  <a:gd name="connsiteX320" fmla="*/ 1781 w 10000"/>
                  <a:gd name="connsiteY320" fmla="*/ 7723 h 10000"/>
                  <a:gd name="connsiteX321" fmla="*/ 1767 w 10000"/>
                  <a:gd name="connsiteY321" fmla="*/ 7759 h 10000"/>
                  <a:gd name="connsiteX322" fmla="*/ 1762 w 10000"/>
                  <a:gd name="connsiteY322" fmla="*/ 7817 h 10000"/>
                  <a:gd name="connsiteX323" fmla="*/ 1762 w 10000"/>
                  <a:gd name="connsiteY323" fmla="*/ 7856 h 10000"/>
                  <a:gd name="connsiteX324" fmla="*/ 1776 w 10000"/>
                  <a:gd name="connsiteY324" fmla="*/ 7892 h 10000"/>
                  <a:gd name="connsiteX325" fmla="*/ 1784 w 10000"/>
                  <a:gd name="connsiteY325" fmla="*/ 7902 h 10000"/>
                  <a:gd name="connsiteX326" fmla="*/ 1801 w 10000"/>
                  <a:gd name="connsiteY326" fmla="*/ 7908 h 10000"/>
                  <a:gd name="connsiteX327" fmla="*/ 1809 w 10000"/>
                  <a:gd name="connsiteY327" fmla="*/ 7911 h 10000"/>
                  <a:gd name="connsiteX328" fmla="*/ 1801 w 10000"/>
                  <a:gd name="connsiteY328" fmla="*/ 7940 h 10000"/>
                  <a:gd name="connsiteX329" fmla="*/ 1798 w 10000"/>
                  <a:gd name="connsiteY329" fmla="*/ 7979 h 10000"/>
                  <a:gd name="connsiteX330" fmla="*/ 1806 w 10000"/>
                  <a:gd name="connsiteY330" fmla="*/ 8002 h 10000"/>
                  <a:gd name="connsiteX331" fmla="*/ 1823 w 10000"/>
                  <a:gd name="connsiteY331" fmla="*/ 8021 h 10000"/>
                  <a:gd name="connsiteX332" fmla="*/ 1834 w 10000"/>
                  <a:gd name="connsiteY332" fmla="*/ 8044 h 10000"/>
                  <a:gd name="connsiteX333" fmla="*/ 1839 w 10000"/>
                  <a:gd name="connsiteY333" fmla="*/ 8073 h 10000"/>
                  <a:gd name="connsiteX334" fmla="*/ 1842 w 10000"/>
                  <a:gd name="connsiteY334" fmla="*/ 8106 h 10000"/>
                  <a:gd name="connsiteX335" fmla="*/ 1839 w 10000"/>
                  <a:gd name="connsiteY335" fmla="*/ 8144 h 10000"/>
                  <a:gd name="connsiteX336" fmla="*/ 1856 w 10000"/>
                  <a:gd name="connsiteY336" fmla="*/ 8164 h 10000"/>
                  <a:gd name="connsiteX337" fmla="*/ 1886 w 10000"/>
                  <a:gd name="connsiteY337" fmla="*/ 8193 h 10000"/>
                  <a:gd name="connsiteX338" fmla="*/ 1922 w 10000"/>
                  <a:gd name="connsiteY338" fmla="*/ 8206 h 10000"/>
                  <a:gd name="connsiteX339" fmla="*/ 1967 w 10000"/>
                  <a:gd name="connsiteY339" fmla="*/ 8203 h 10000"/>
                  <a:gd name="connsiteX340" fmla="*/ 1986 w 10000"/>
                  <a:gd name="connsiteY340" fmla="*/ 8212 h 10000"/>
                  <a:gd name="connsiteX341" fmla="*/ 2000 w 10000"/>
                  <a:gd name="connsiteY341" fmla="*/ 8232 h 10000"/>
                  <a:gd name="connsiteX342" fmla="*/ 2033 w 10000"/>
                  <a:gd name="connsiteY342" fmla="*/ 8258 h 10000"/>
                  <a:gd name="connsiteX343" fmla="*/ 2050 w 10000"/>
                  <a:gd name="connsiteY343" fmla="*/ 8271 h 10000"/>
                  <a:gd name="connsiteX344" fmla="*/ 2089 w 10000"/>
                  <a:gd name="connsiteY344" fmla="*/ 8280 h 10000"/>
                  <a:gd name="connsiteX345" fmla="*/ 2122 w 10000"/>
                  <a:gd name="connsiteY345" fmla="*/ 8300 h 10000"/>
                  <a:gd name="connsiteX346" fmla="*/ 2163 w 10000"/>
                  <a:gd name="connsiteY346" fmla="*/ 8332 h 10000"/>
                  <a:gd name="connsiteX347" fmla="*/ 2172 w 10000"/>
                  <a:gd name="connsiteY347" fmla="*/ 8335 h 10000"/>
                  <a:gd name="connsiteX348" fmla="*/ 2177 w 10000"/>
                  <a:gd name="connsiteY348" fmla="*/ 8345 h 10000"/>
                  <a:gd name="connsiteX349" fmla="*/ 2163 w 10000"/>
                  <a:gd name="connsiteY349" fmla="*/ 8371 h 10000"/>
                  <a:gd name="connsiteX350" fmla="*/ 2139 w 10000"/>
                  <a:gd name="connsiteY350" fmla="*/ 8423 h 10000"/>
                  <a:gd name="connsiteX351" fmla="*/ 2130 w 10000"/>
                  <a:gd name="connsiteY351" fmla="*/ 8439 h 10000"/>
                  <a:gd name="connsiteX352" fmla="*/ 2105 w 10000"/>
                  <a:gd name="connsiteY352" fmla="*/ 8446 h 10000"/>
                  <a:gd name="connsiteX353" fmla="*/ 2080 w 10000"/>
                  <a:gd name="connsiteY353" fmla="*/ 8449 h 10000"/>
                  <a:gd name="connsiteX354" fmla="*/ 2075 w 10000"/>
                  <a:gd name="connsiteY354" fmla="*/ 8459 h 10000"/>
                  <a:gd name="connsiteX355" fmla="*/ 2072 w 10000"/>
                  <a:gd name="connsiteY355" fmla="*/ 8475 h 10000"/>
                  <a:gd name="connsiteX356" fmla="*/ 2080 w 10000"/>
                  <a:gd name="connsiteY356" fmla="*/ 8484 h 10000"/>
                  <a:gd name="connsiteX357" fmla="*/ 2100 w 10000"/>
                  <a:gd name="connsiteY357" fmla="*/ 8475 h 10000"/>
                  <a:gd name="connsiteX358" fmla="*/ 2141 w 10000"/>
                  <a:gd name="connsiteY358" fmla="*/ 8478 h 10000"/>
                  <a:gd name="connsiteX359" fmla="*/ 2172 w 10000"/>
                  <a:gd name="connsiteY359" fmla="*/ 8475 h 10000"/>
                  <a:gd name="connsiteX360" fmla="*/ 2188 w 10000"/>
                  <a:gd name="connsiteY360" fmla="*/ 8475 h 10000"/>
                  <a:gd name="connsiteX361" fmla="*/ 2222 w 10000"/>
                  <a:gd name="connsiteY361" fmla="*/ 8497 h 10000"/>
                  <a:gd name="connsiteX362" fmla="*/ 2252 w 10000"/>
                  <a:gd name="connsiteY362" fmla="*/ 8514 h 10000"/>
                  <a:gd name="connsiteX363" fmla="*/ 2274 w 10000"/>
                  <a:gd name="connsiteY363" fmla="*/ 8514 h 10000"/>
                  <a:gd name="connsiteX364" fmla="*/ 2299 w 10000"/>
                  <a:gd name="connsiteY364" fmla="*/ 8504 h 10000"/>
                  <a:gd name="connsiteX365" fmla="*/ 2310 w 10000"/>
                  <a:gd name="connsiteY365" fmla="*/ 8504 h 10000"/>
                  <a:gd name="connsiteX366" fmla="*/ 2319 w 10000"/>
                  <a:gd name="connsiteY366" fmla="*/ 8484 h 10000"/>
                  <a:gd name="connsiteX367" fmla="*/ 2338 w 10000"/>
                  <a:gd name="connsiteY367" fmla="*/ 8494 h 10000"/>
                  <a:gd name="connsiteX368" fmla="*/ 2338 w 10000"/>
                  <a:gd name="connsiteY368" fmla="*/ 8552 h 10000"/>
                  <a:gd name="connsiteX369" fmla="*/ 2366 w 10000"/>
                  <a:gd name="connsiteY369" fmla="*/ 8572 h 10000"/>
                  <a:gd name="connsiteX370" fmla="*/ 2382 w 10000"/>
                  <a:gd name="connsiteY370" fmla="*/ 8582 h 10000"/>
                  <a:gd name="connsiteX371" fmla="*/ 2435 w 10000"/>
                  <a:gd name="connsiteY371" fmla="*/ 8552 h 10000"/>
                  <a:gd name="connsiteX372" fmla="*/ 2443 w 10000"/>
                  <a:gd name="connsiteY372" fmla="*/ 8552 h 10000"/>
                  <a:gd name="connsiteX373" fmla="*/ 2454 w 10000"/>
                  <a:gd name="connsiteY373" fmla="*/ 8552 h 10000"/>
                  <a:gd name="connsiteX374" fmla="*/ 2471 w 10000"/>
                  <a:gd name="connsiteY374" fmla="*/ 8546 h 10000"/>
                  <a:gd name="connsiteX375" fmla="*/ 2488 w 10000"/>
                  <a:gd name="connsiteY375" fmla="*/ 8536 h 10000"/>
                  <a:gd name="connsiteX376" fmla="*/ 2501 w 10000"/>
                  <a:gd name="connsiteY376" fmla="*/ 8533 h 10000"/>
                  <a:gd name="connsiteX377" fmla="*/ 2512 w 10000"/>
                  <a:gd name="connsiteY377" fmla="*/ 8533 h 10000"/>
                  <a:gd name="connsiteX378" fmla="*/ 2521 w 10000"/>
                  <a:gd name="connsiteY378" fmla="*/ 8546 h 10000"/>
                  <a:gd name="connsiteX379" fmla="*/ 2521 w 10000"/>
                  <a:gd name="connsiteY379" fmla="*/ 8572 h 10000"/>
                  <a:gd name="connsiteX380" fmla="*/ 2535 w 10000"/>
                  <a:gd name="connsiteY380" fmla="*/ 8588 h 10000"/>
                  <a:gd name="connsiteX381" fmla="*/ 2551 w 10000"/>
                  <a:gd name="connsiteY381" fmla="*/ 8582 h 10000"/>
                  <a:gd name="connsiteX382" fmla="*/ 2560 w 10000"/>
                  <a:gd name="connsiteY382" fmla="*/ 8582 h 10000"/>
                  <a:gd name="connsiteX383" fmla="*/ 2573 w 10000"/>
                  <a:gd name="connsiteY383" fmla="*/ 8588 h 10000"/>
                  <a:gd name="connsiteX384" fmla="*/ 2584 w 10000"/>
                  <a:gd name="connsiteY384" fmla="*/ 8591 h 10000"/>
                  <a:gd name="connsiteX385" fmla="*/ 2590 w 10000"/>
                  <a:gd name="connsiteY385" fmla="*/ 8598 h 10000"/>
                  <a:gd name="connsiteX386" fmla="*/ 2598 w 10000"/>
                  <a:gd name="connsiteY386" fmla="*/ 8608 h 10000"/>
                  <a:gd name="connsiteX387" fmla="*/ 2607 w 10000"/>
                  <a:gd name="connsiteY387" fmla="*/ 8617 h 10000"/>
                  <a:gd name="connsiteX388" fmla="*/ 2618 w 10000"/>
                  <a:gd name="connsiteY388" fmla="*/ 8617 h 10000"/>
                  <a:gd name="connsiteX389" fmla="*/ 2640 w 10000"/>
                  <a:gd name="connsiteY389" fmla="*/ 8608 h 10000"/>
                  <a:gd name="connsiteX390" fmla="*/ 2670 w 10000"/>
                  <a:gd name="connsiteY390" fmla="*/ 8598 h 10000"/>
                  <a:gd name="connsiteX391" fmla="*/ 2673 w 10000"/>
                  <a:gd name="connsiteY391" fmla="*/ 8598 h 10000"/>
                  <a:gd name="connsiteX392" fmla="*/ 2690 w 10000"/>
                  <a:gd name="connsiteY392" fmla="*/ 8598 h 10000"/>
                  <a:gd name="connsiteX393" fmla="*/ 2698 w 10000"/>
                  <a:gd name="connsiteY393" fmla="*/ 8598 h 10000"/>
                  <a:gd name="connsiteX394" fmla="*/ 2712 w 10000"/>
                  <a:gd name="connsiteY394" fmla="*/ 8598 h 10000"/>
                  <a:gd name="connsiteX395" fmla="*/ 2726 w 10000"/>
                  <a:gd name="connsiteY395" fmla="*/ 8591 h 10000"/>
                  <a:gd name="connsiteX396" fmla="*/ 2737 w 10000"/>
                  <a:gd name="connsiteY396" fmla="*/ 8588 h 10000"/>
                  <a:gd name="connsiteX397" fmla="*/ 2759 w 10000"/>
                  <a:gd name="connsiteY397" fmla="*/ 8582 h 10000"/>
                  <a:gd name="connsiteX398" fmla="*/ 2770 w 10000"/>
                  <a:gd name="connsiteY398" fmla="*/ 8578 h 10000"/>
                  <a:gd name="connsiteX399" fmla="*/ 2784 w 10000"/>
                  <a:gd name="connsiteY399" fmla="*/ 8572 h 10000"/>
                  <a:gd name="connsiteX400" fmla="*/ 2795 w 10000"/>
                  <a:gd name="connsiteY400" fmla="*/ 8572 h 10000"/>
                  <a:gd name="connsiteX401" fmla="*/ 2803 w 10000"/>
                  <a:gd name="connsiteY401" fmla="*/ 8588 h 10000"/>
                  <a:gd name="connsiteX402" fmla="*/ 2803 w 10000"/>
                  <a:gd name="connsiteY402" fmla="*/ 8591 h 10000"/>
                  <a:gd name="connsiteX403" fmla="*/ 2803 w 10000"/>
                  <a:gd name="connsiteY403" fmla="*/ 8601 h 10000"/>
                  <a:gd name="connsiteX404" fmla="*/ 2809 w 10000"/>
                  <a:gd name="connsiteY404" fmla="*/ 8601 h 10000"/>
                  <a:gd name="connsiteX405" fmla="*/ 2823 w 10000"/>
                  <a:gd name="connsiteY405" fmla="*/ 8598 h 10000"/>
                  <a:gd name="connsiteX406" fmla="*/ 2831 w 10000"/>
                  <a:gd name="connsiteY406" fmla="*/ 8598 h 10000"/>
                  <a:gd name="connsiteX407" fmla="*/ 2839 w 10000"/>
                  <a:gd name="connsiteY407" fmla="*/ 8601 h 10000"/>
                  <a:gd name="connsiteX408" fmla="*/ 2848 w 10000"/>
                  <a:gd name="connsiteY408" fmla="*/ 8598 h 10000"/>
                  <a:gd name="connsiteX409" fmla="*/ 2856 w 10000"/>
                  <a:gd name="connsiteY409" fmla="*/ 8601 h 10000"/>
                  <a:gd name="connsiteX410" fmla="*/ 2859 w 10000"/>
                  <a:gd name="connsiteY410" fmla="*/ 8601 h 10000"/>
                  <a:gd name="connsiteX411" fmla="*/ 2864 w 10000"/>
                  <a:gd name="connsiteY411" fmla="*/ 8598 h 10000"/>
                  <a:gd name="connsiteX412" fmla="*/ 2889 w 10000"/>
                  <a:gd name="connsiteY412" fmla="*/ 8611 h 10000"/>
                  <a:gd name="connsiteX413" fmla="*/ 2906 w 10000"/>
                  <a:gd name="connsiteY413" fmla="*/ 8620 h 10000"/>
                  <a:gd name="connsiteX414" fmla="*/ 2914 w 10000"/>
                  <a:gd name="connsiteY414" fmla="*/ 8627 h 10000"/>
                  <a:gd name="connsiteX415" fmla="*/ 2920 w 10000"/>
                  <a:gd name="connsiteY415" fmla="*/ 8640 h 10000"/>
                  <a:gd name="connsiteX416" fmla="*/ 2922 w 10000"/>
                  <a:gd name="connsiteY416" fmla="*/ 8666 h 10000"/>
                  <a:gd name="connsiteX417" fmla="*/ 2922 w 10000"/>
                  <a:gd name="connsiteY417" fmla="*/ 8692 h 10000"/>
                  <a:gd name="connsiteX418" fmla="*/ 2939 w 10000"/>
                  <a:gd name="connsiteY418" fmla="*/ 8695 h 10000"/>
                  <a:gd name="connsiteX419" fmla="*/ 2953 w 10000"/>
                  <a:gd name="connsiteY419" fmla="*/ 8695 h 10000"/>
                  <a:gd name="connsiteX420" fmla="*/ 2961 w 10000"/>
                  <a:gd name="connsiteY420" fmla="*/ 8695 h 10000"/>
                  <a:gd name="connsiteX421" fmla="*/ 2972 w 10000"/>
                  <a:gd name="connsiteY421" fmla="*/ 8692 h 10000"/>
                  <a:gd name="connsiteX422" fmla="*/ 2981 w 10000"/>
                  <a:gd name="connsiteY422" fmla="*/ 8685 h 10000"/>
                  <a:gd name="connsiteX423" fmla="*/ 2989 w 10000"/>
                  <a:gd name="connsiteY423" fmla="*/ 8685 h 10000"/>
                  <a:gd name="connsiteX424" fmla="*/ 3008 w 10000"/>
                  <a:gd name="connsiteY424" fmla="*/ 8685 h 10000"/>
                  <a:gd name="connsiteX425" fmla="*/ 3028 w 10000"/>
                  <a:gd name="connsiteY425" fmla="*/ 8695 h 10000"/>
                  <a:gd name="connsiteX426" fmla="*/ 3042 w 10000"/>
                  <a:gd name="connsiteY426" fmla="*/ 8695 h 10000"/>
                  <a:gd name="connsiteX427" fmla="*/ 3053 w 10000"/>
                  <a:gd name="connsiteY427" fmla="*/ 8676 h 10000"/>
                  <a:gd name="connsiteX428" fmla="*/ 3061 w 10000"/>
                  <a:gd name="connsiteY428" fmla="*/ 8666 h 10000"/>
                  <a:gd name="connsiteX429" fmla="*/ 3066 w 10000"/>
                  <a:gd name="connsiteY429" fmla="*/ 8656 h 10000"/>
                  <a:gd name="connsiteX430" fmla="*/ 3091 w 10000"/>
                  <a:gd name="connsiteY430" fmla="*/ 8659 h 10000"/>
                  <a:gd name="connsiteX431" fmla="*/ 3105 w 10000"/>
                  <a:gd name="connsiteY431" fmla="*/ 8659 h 10000"/>
                  <a:gd name="connsiteX432" fmla="*/ 3108 w 10000"/>
                  <a:gd name="connsiteY432" fmla="*/ 8650 h 10000"/>
                  <a:gd name="connsiteX433" fmla="*/ 3147 w 10000"/>
                  <a:gd name="connsiteY433" fmla="*/ 8588 h 10000"/>
                  <a:gd name="connsiteX434" fmla="*/ 3150 w 10000"/>
                  <a:gd name="connsiteY434" fmla="*/ 8598 h 10000"/>
                  <a:gd name="connsiteX435" fmla="*/ 3163 w 10000"/>
                  <a:gd name="connsiteY435" fmla="*/ 8601 h 10000"/>
                  <a:gd name="connsiteX436" fmla="*/ 3180 w 10000"/>
                  <a:gd name="connsiteY436" fmla="*/ 8608 h 10000"/>
                  <a:gd name="connsiteX437" fmla="*/ 3188 w 10000"/>
                  <a:gd name="connsiteY437" fmla="*/ 8611 h 10000"/>
                  <a:gd name="connsiteX438" fmla="*/ 3227 w 10000"/>
                  <a:gd name="connsiteY438" fmla="*/ 8620 h 10000"/>
                  <a:gd name="connsiteX439" fmla="*/ 3238 w 10000"/>
                  <a:gd name="connsiteY439" fmla="*/ 8617 h 10000"/>
                  <a:gd name="connsiteX440" fmla="*/ 3247 w 10000"/>
                  <a:gd name="connsiteY440" fmla="*/ 8601 h 10000"/>
                  <a:gd name="connsiteX441" fmla="*/ 3269 w 10000"/>
                  <a:gd name="connsiteY441" fmla="*/ 8611 h 10000"/>
                  <a:gd name="connsiteX442" fmla="*/ 3277 w 10000"/>
                  <a:gd name="connsiteY442" fmla="*/ 8617 h 10000"/>
                  <a:gd name="connsiteX443" fmla="*/ 3285 w 10000"/>
                  <a:gd name="connsiteY443" fmla="*/ 8611 h 10000"/>
                  <a:gd name="connsiteX444" fmla="*/ 3307 w 10000"/>
                  <a:gd name="connsiteY444" fmla="*/ 8611 h 10000"/>
                  <a:gd name="connsiteX445" fmla="*/ 3319 w 10000"/>
                  <a:gd name="connsiteY445" fmla="*/ 8617 h 10000"/>
                  <a:gd name="connsiteX446" fmla="*/ 3324 w 10000"/>
                  <a:gd name="connsiteY446" fmla="*/ 8617 h 10000"/>
                  <a:gd name="connsiteX447" fmla="*/ 3327 w 10000"/>
                  <a:gd name="connsiteY447" fmla="*/ 8620 h 10000"/>
                  <a:gd name="connsiteX448" fmla="*/ 3341 w 10000"/>
                  <a:gd name="connsiteY448" fmla="*/ 8620 h 10000"/>
                  <a:gd name="connsiteX449" fmla="*/ 3357 w 10000"/>
                  <a:gd name="connsiteY449" fmla="*/ 8620 h 10000"/>
                  <a:gd name="connsiteX450" fmla="*/ 3374 w 10000"/>
                  <a:gd name="connsiteY450" fmla="*/ 8620 h 10000"/>
                  <a:gd name="connsiteX451" fmla="*/ 3382 w 10000"/>
                  <a:gd name="connsiteY451" fmla="*/ 8620 h 10000"/>
                  <a:gd name="connsiteX452" fmla="*/ 3399 w 10000"/>
                  <a:gd name="connsiteY452" fmla="*/ 8611 h 10000"/>
                  <a:gd name="connsiteX453" fmla="*/ 3413 w 10000"/>
                  <a:gd name="connsiteY453" fmla="*/ 8601 h 10000"/>
                  <a:gd name="connsiteX454" fmla="*/ 3421 w 10000"/>
                  <a:gd name="connsiteY454" fmla="*/ 8588 h 10000"/>
                  <a:gd name="connsiteX455" fmla="*/ 3421 w 10000"/>
                  <a:gd name="connsiteY455" fmla="*/ 8572 h 10000"/>
                  <a:gd name="connsiteX456" fmla="*/ 3421 w 10000"/>
                  <a:gd name="connsiteY456" fmla="*/ 8552 h 10000"/>
                  <a:gd name="connsiteX457" fmla="*/ 3424 w 10000"/>
                  <a:gd name="connsiteY457" fmla="*/ 8533 h 10000"/>
                  <a:gd name="connsiteX458" fmla="*/ 3432 w 10000"/>
                  <a:gd name="connsiteY458" fmla="*/ 8523 h 10000"/>
                  <a:gd name="connsiteX459" fmla="*/ 3446 w 10000"/>
                  <a:gd name="connsiteY459" fmla="*/ 8523 h 10000"/>
                  <a:gd name="connsiteX460" fmla="*/ 3457 w 10000"/>
                  <a:gd name="connsiteY460" fmla="*/ 8523 h 10000"/>
                  <a:gd name="connsiteX461" fmla="*/ 3476 w 10000"/>
                  <a:gd name="connsiteY461" fmla="*/ 8533 h 10000"/>
                  <a:gd name="connsiteX462" fmla="*/ 3485 w 10000"/>
                  <a:gd name="connsiteY462" fmla="*/ 8536 h 10000"/>
                  <a:gd name="connsiteX463" fmla="*/ 3501 w 10000"/>
                  <a:gd name="connsiteY463" fmla="*/ 8527 h 10000"/>
                  <a:gd name="connsiteX464" fmla="*/ 3504 w 10000"/>
                  <a:gd name="connsiteY464" fmla="*/ 8514 h 10000"/>
                  <a:gd name="connsiteX465" fmla="*/ 3510 w 10000"/>
                  <a:gd name="connsiteY465" fmla="*/ 8497 h 10000"/>
                  <a:gd name="connsiteX466" fmla="*/ 3537 w 10000"/>
                  <a:gd name="connsiteY466" fmla="*/ 8484 h 10000"/>
                  <a:gd name="connsiteX467" fmla="*/ 3562 w 10000"/>
                  <a:gd name="connsiteY467" fmla="*/ 8488 h 10000"/>
                  <a:gd name="connsiteX468" fmla="*/ 3568 w 10000"/>
                  <a:gd name="connsiteY468" fmla="*/ 8484 h 10000"/>
                  <a:gd name="connsiteX469" fmla="*/ 3584 w 10000"/>
                  <a:gd name="connsiteY469" fmla="*/ 8494 h 10000"/>
                  <a:gd name="connsiteX470" fmla="*/ 3593 w 10000"/>
                  <a:gd name="connsiteY470" fmla="*/ 8507 h 10000"/>
                  <a:gd name="connsiteX471" fmla="*/ 3618 w 10000"/>
                  <a:gd name="connsiteY471" fmla="*/ 8497 h 10000"/>
                  <a:gd name="connsiteX472" fmla="*/ 3643 w 10000"/>
                  <a:gd name="connsiteY472" fmla="*/ 8475 h 10000"/>
                  <a:gd name="connsiteX473" fmla="*/ 3657 w 10000"/>
                  <a:gd name="connsiteY473" fmla="*/ 8478 h 10000"/>
                  <a:gd name="connsiteX474" fmla="*/ 3670 w 10000"/>
                  <a:gd name="connsiteY474" fmla="*/ 8475 h 10000"/>
                  <a:gd name="connsiteX475" fmla="*/ 3673 w 10000"/>
                  <a:gd name="connsiteY475" fmla="*/ 8468 h 10000"/>
                  <a:gd name="connsiteX476" fmla="*/ 3681 w 10000"/>
                  <a:gd name="connsiteY476" fmla="*/ 8468 h 10000"/>
                  <a:gd name="connsiteX477" fmla="*/ 3698 w 10000"/>
                  <a:gd name="connsiteY477" fmla="*/ 8478 h 10000"/>
                  <a:gd name="connsiteX478" fmla="*/ 3720 w 10000"/>
                  <a:gd name="connsiteY478" fmla="*/ 8497 h 10000"/>
                  <a:gd name="connsiteX479" fmla="*/ 3715 w 10000"/>
                  <a:gd name="connsiteY479" fmla="*/ 8504 h 10000"/>
                  <a:gd name="connsiteX480" fmla="*/ 3729 w 10000"/>
                  <a:gd name="connsiteY480" fmla="*/ 8514 h 10000"/>
                  <a:gd name="connsiteX481" fmla="*/ 3729 w 10000"/>
                  <a:gd name="connsiteY481" fmla="*/ 8517 h 10000"/>
                  <a:gd name="connsiteX482" fmla="*/ 3740 w 10000"/>
                  <a:gd name="connsiteY482" fmla="*/ 8527 h 10000"/>
                  <a:gd name="connsiteX483" fmla="*/ 3759 w 10000"/>
                  <a:gd name="connsiteY483" fmla="*/ 8517 h 10000"/>
                  <a:gd name="connsiteX484" fmla="*/ 3762 w 10000"/>
                  <a:gd name="connsiteY484" fmla="*/ 8504 h 10000"/>
                  <a:gd name="connsiteX485" fmla="*/ 3770 w 10000"/>
                  <a:gd name="connsiteY485" fmla="*/ 8488 h 10000"/>
                  <a:gd name="connsiteX486" fmla="*/ 3778 w 10000"/>
                  <a:gd name="connsiteY486" fmla="*/ 8484 h 10000"/>
                  <a:gd name="connsiteX487" fmla="*/ 3792 w 10000"/>
                  <a:gd name="connsiteY487" fmla="*/ 8475 h 10000"/>
                  <a:gd name="connsiteX488" fmla="*/ 3803 w 10000"/>
                  <a:gd name="connsiteY488" fmla="*/ 8478 h 10000"/>
                  <a:gd name="connsiteX489" fmla="*/ 3809 w 10000"/>
                  <a:gd name="connsiteY489" fmla="*/ 8475 h 10000"/>
                  <a:gd name="connsiteX490" fmla="*/ 3825 w 10000"/>
                  <a:gd name="connsiteY490" fmla="*/ 8465 h 10000"/>
                  <a:gd name="connsiteX491" fmla="*/ 3834 w 10000"/>
                  <a:gd name="connsiteY491" fmla="*/ 8468 h 10000"/>
                  <a:gd name="connsiteX492" fmla="*/ 3842 w 10000"/>
                  <a:gd name="connsiteY492" fmla="*/ 8478 h 10000"/>
                  <a:gd name="connsiteX493" fmla="*/ 3850 w 10000"/>
                  <a:gd name="connsiteY493" fmla="*/ 8478 h 10000"/>
                  <a:gd name="connsiteX494" fmla="*/ 3859 w 10000"/>
                  <a:gd name="connsiteY494" fmla="*/ 8484 h 10000"/>
                  <a:gd name="connsiteX495" fmla="*/ 3873 w 10000"/>
                  <a:gd name="connsiteY495" fmla="*/ 8494 h 10000"/>
                  <a:gd name="connsiteX496" fmla="*/ 3875 w 10000"/>
                  <a:gd name="connsiteY496" fmla="*/ 8507 h 10000"/>
                  <a:gd name="connsiteX497" fmla="*/ 3881 w 10000"/>
                  <a:gd name="connsiteY497" fmla="*/ 8527 h 10000"/>
                  <a:gd name="connsiteX498" fmla="*/ 3875 w 10000"/>
                  <a:gd name="connsiteY498" fmla="*/ 8546 h 10000"/>
                  <a:gd name="connsiteX499" fmla="*/ 3892 w 10000"/>
                  <a:gd name="connsiteY499" fmla="*/ 8546 h 10000"/>
                  <a:gd name="connsiteX500" fmla="*/ 3900 w 10000"/>
                  <a:gd name="connsiteY500" fmla="*/ 8543 h 10000"/>
                  <a:gd name="connsiteX501" fmla="*/ 3906 w 10000"/>
                  <a:gd name="connsiteY501" fmla="*/ 8543 h 10000"/>
                  <a:gd name="connsiteX502" fmla="*/ 3922 w 10000"/>
                  <a:gd name="connsiteY502" fmla="*/ 8552 h 10000"/>
                  <a:gd name="connsiteX503" fmla="*/ 3939 w 10000"/>
                  <a:gd name="connsiteY503" fmla="*/ 8559 h 10000"/>
                  <a:gd name="connsiteX504" fmla="*/ 3953 w 10000"/>
                  <a:gd name="connsiteY504" fmla="*/ 8572 h 10000"/>
                  <a:gd name="connsiteX505" fmla="*/ 3956 w 10000"/>
                  <a:gd name="connsiteY505" fmla="*/ 8588 h 10000"/>
                  <a:gd name="connsiteX506" fmla="*/ 3956 w 10000"/>
                  <a:gd name="connsiteY506" fmla="*/ 8608 h 10000"/>
                  <a:gd name="connsiteX507" fmla="*/ 3972 w 10000"/>
                  <a:gd name="connsiteY507" fmla="*/ 8608 h 10000"/>
                  <a:gd name="connsiteX508" fmla="*/ 3986 w 10000"/>
                  <a:gd name="connsiteY508" fmla="*/ 8608 h 10000"/>
                  <a:gd name="connsiteX509" fmla="*/ 3997 w 10000"/>
                  <a:gd name="connsiteY509" fmla="*/ 8608 h 10000"/>
                  <a:gd name="connsiteX510" fmla="*/ 4006 w 10000"/>
                  <a:gd name="connsiteY510" fmla="*/ 8608 h 10000"/>
                  <a:gd name="connsiteX511" fmla="*/ 4006 w 10000"/>
                  <a:gd name="connsiteY511" fmla="*/ 8611 h 10000"/>
                  <a:gd name="connsiteX512" fmla="*/ 4011 w 10000"/>
                  <a:gd name="connsiteY512" fmla="*/ 8611 h 10000"/>
                  <a:gd name="connsiteX513" fmla="*/ 4022 w 10000"/>
                  <a:gd name="connsiteY513" fmla="*/ 8620 h 10000"/>
                  <a:gd name="connsiteX514" fmla="*/ 4042 w 10000"/>
                  <a:gd name="connsiteY514" fmla="*/ 8620 h 10000"/>
                  <a:gd name="connsiteX515" fmla="*/ 4050 w 10000"/>
                  <a:gd name="connsiteY515" fmla="*/ 8617 h 10000"/>
                  <a:gd name="connsiteX516" fmla="*/ 4069 w 10000"/>
                  <a:gd name="connsiteY516" fmla="*/ 8620 h 10000"/>
                  <a:gd name="connsiteX517" fmla="*/ 4086 w 10000"/>
                  <a:gd name="connsiteY517" fmla="*/ 8630 h 10000"/>
                  <a:gd name="connsiteX518" fmla="*/ 4108 w 10000"/>
                  <a:gd name="connsiteY518" fmla="*/ 8627 h 10000"/>
                  <a:gd name="connsiteX519" fmla="*/ 4125 w 10000"/>
                  <a:gd name="connsiteY519" fmla="*/ 8620 h 10000"/>
                  <a:gd name="connsiteX520" fmla="*/ 4133 w 10000"/>
                  <a:gd name="connsiteY520" fmla="*/ 8611 h 10000"/>
                  <a:gd name="connsiteX521" fmla="*/ 4139 w 10000"/>
                  <a:gd name="connsiteY521" fmla="*/ 8608 h 10000"/>
                  <a:gd name="connsiteX522" fmla="*/ 4147 w 10000"/>
                  <a:gd name="connsiteY522" fmla="*/ 8601 h 10000"/>
                  <a:gd name="connsiteX523" fmla="*/ 4155 w 10000"/>
                  <a:gd name="connsiteY523" fmla="*/ 8591 h 10000"/>
                  <a:gd name="connsiteX524" fmla="*/ 4166 w 10000"/>
                  <a:gd name="connsiteY524" fmla="*/ 8582 h 10000"/>
                  <a:gd name="connsiteX525" fmla="*/ 4183 w 10000"/>
                  <a:gd name="connsiteY525" fmla="*/ 8569 h 10000"/>
                  <a:gd name="connsiteX526" fmla="*/ 4191 w 10000"/>
                  <a:gd name="connsiteY526" fmla="*/ 8562 h 10000"/>
                  <a:gd name="connsiteX527" fmla="*/ 4208 w 10000"/>
                  <a:gd name="connsiteY527" fmla="*/ 8552 h 10000"/>
                  <a:gd name="connsiteX528" fmla="*/ 4230 w 10000"/>
                  <a:gd name="connsiteY528" fmla="*/ 8552 h 10000"/>
                  <a:gd name="connsiteX529" fmla="*/ 4238 w 10000"/>
                  <a:gd name="connsiteY529" fmla="*/ 8559 h 10000"/>
                  <a:gd name="connsiteX530" fmla="*/ 4247 w 10000"/>
                  <a:gd name="connsiteY530" fmla="*/ 8572 h 10000"/>
                  <a:gd name="connsiteX531" fmla="*/ 4252 w 10000"/>
                  <a:gd name="connsiteY531" fmla="*/ 8578 h 10000"/>
                  <a:gd name="connsiteX532" fmla="*/ 4263 w 10000"/>
                  <a:gd name="connsiteY532" fmla="*/ 8582 h 10000"/>
                  <a:gd name="connsiteX533" fmla="*/ 4277 w 10000"/>
                  <a:gd name="connsiteY533" fmla="*/ 8572 h 10000"/>
                  <a:gd name="connsiteX534" fmla="*/ 4294 w 10000"/>
                  <a:gd name="connsiteY534" fmla="*/ 8559 h 10000"/>
                  <a:gd name="connsiteX535" fmla="*/ 4302 w 10000"/>
                  <a:gd name="connsiteY535" fmla="*/ 8546 h 10000"/>
                  <a:gd name="connsiteX536" fmla="*/ 4310 w 10000"/>
                  <a:gd name="connsiteY536" fmla="*/ 8543 h 10000"/>
                  <a:gd name="connsiteX537" fmla="*/ 4313 w 10000"/>
                  <a:gd name="connsiteY537" fmla="*/ 8543 h 10000"/>
                  <a:gd name="connsiteX538" fmla="*/ 4332 w 10000"/>
                  <a:gd name="connsiteY538" fmla="*/ 8546 h 10000"/>
                  <a:gd name="connsiteX539" fmla="*/ 4335 w 10000"/>
                  <a:gd name="connsiteY539" fmla="*/ 8559 h 10000"/>
                  <a:gd name="connsiteX540" fmla="*/ 4349 w 10000"/>
                  <a:gd name="connsiteY540" fmla="*/ 8588 h 10000"/>
                  <a:gd name="connsiteX541" fmla="*/ 4360 w 10000"/>
                  <a:gd name="connsiteY541" fmla="*/ 8591 h 10000"/>
                  <a:gd name="connsiteX542" fmla="*/ 4366 w 10000"/>
                  <a:gd name="connsiteY542" fmla="*/ 8591 h 10000"/>
                  <a:gd name="connsiteX543" fmla="*/ 4382 w 10000"/>
                  <a:gd name="connsiteY543" fmla="*/ 8598 h 10000"/>
                  <a:gd name="connsiteX544" fmla="*/ 4385 w 10000"/>
                  <a:gd name="connsiteY544" fmla="*/ 8598 h 10000"/>
                  <a:gd name="connsiteX545" fmla="*/ 4402 w 10000"/>
                  <a:gd name="connsiteY545" fmla="*/ 8598 h 10000"/>
                  <a:gd name="connsiteX546" fmla="*/ 4421 w 10000"/>
                  <a:gd name="connsiteY546" fmla="*/ 8591 h 10000"/>
                  <a:gd name="connsiteX547" fmla="*/ 4440 w 10000"/>
                  <a:gd name="connsiteY547" fmla="*/ 8591 h 10000"/>
                  <a:gd name="connsiteX548" fmla="*/ 4449 w 10000"/>
                  <a:gd name="connsiteY548" fmla="*/ 8598 h 10000"/>
                  <a:gd name="connsiteX549" fmla="*/ 4454 w 10000"/>
                  <a:gd name="connsiteY549" fmla="*/ 8617 h 10000"/>
                  <a:gd name="connsiteX550" fmla="*/ 4463 w 10000"/>
                  <a:gd name="connsiteY550" fmla="*/ 8608 h 10000"/>
                  <a:gd name="connsiteX551" fmla="*/ 4474 w 10000"/>
                  <a:gd name="connsiteY551" fmla="*/ 8608 h 10000"/>
                  <a:gd name="connsiteX552" fmla="*/ 4490 w 10000"/>
                  <a:gd name="connsiteY552" fmla="*/ 8617 h 10000"/>
                  <a:gd name="connsiteX553" fmla="*/ 4504 w 10000"/>
                  <a:gd name="connsiteY553" fmla="*/ 8617 h 10000"/>
                  <a:gd name="connsiteX554" fmla="*/ 4518 w 10000"/>
                  <a:gd name="connsiteY554" fmla="*/ 8617 h 10000"/>
                  <a:gd name="connsiteX555" fmla="*/ 4535 w 10000"/>
                  <a:gd name="connsiteY555" fmla="*/ 8611 h 10000"/>
                  <a:gd name="connsiteX556" fmla="*/ 4546 w 10000"/>
                  <a:gd name="connsiteY556" fmla="*/ 8611 h 10000"/>
                  <a:gd name="connsiteX557" fmla="*/ 4562 w 10000"/>
                  <a:gd name="connsiteY557" fmla="*/ 8611 h 10000"/>
                  <a:gd name="connsiteX558" fmla="*/ 4571 w 10000"/>
                  <a:gd name="connsiteY558" fmla="*/ 8611 h 10000"/>
                  <a:gd name="connsiteX559" fmla="*/ 4579 w 10000"/>
                  <a:gd name="connsiteY559" fmla="*/ 8608 h 10000"/>
                  <a:gd name="connsiteX560" fmla="*/ 4584 w 10000"/>
                  <a:gd name="connsiteY560" fmla="*/ 8608 h 10000"/>
                  <a:gd name="connsiteX561" fmla="*/ 4601 w 10000"/>
                  <a:gd name="connsiteY561" fmla="*/ 8617 h 10000"/>
                  <a:gd name="connsiteX562" fmla="*/ 4609 w 10000"/>
                  <a:gd name="connsiteY562" fmla="*/ 8627 h 10000"/>
                  <a:gd name="connsiteX563" fmla="*/ 4618 w 10000"/>
                  <a:gd name="connsiteY563" fmla="*/ 8637 h 10000"/>
                  <a:gd name="connsiteX564" fmla="*/ 4618 w 10000"/>
                  <a:gd name="connsiteY564" fmla="*/ 8646 h 10000"/>
                  <a:gd name="connsiteX565" fmla="*/ 4634 w 10000"/>
                  <a:gd name="connsiteY565" fmla="*/ 8656 h 10000"/>
                  <a:gd name="connsiteX566" fmla="*/ 4640 w 10000"/>
                  <a:gd name="connsiteY566" fmla="*/ 8659 h 10000"/>
                  <a:gd name="connsiteX567" fmla="*/ 4651 w 10000"/>
                  <a:gd name="connsiteY567" fmla="*/ 8666 h 10000"/>
                  <a:gd name="connsiteX568" fmla="*/ 4657 w 10000"/>
                  <a:gd name="connsiteY568" fmla="*/ 8659 h 10000"/>
                  <a:gd name="connsiteX569" fmla="*/ 4668 w 10000"/>
                  <a:gd name="connsiteY569" fmla="*/ 8650 h 10000"/>
                  <a:gd name="connsiteX570" fmla="*/ 4676 w 10000"/>
                  <a:gd name="connsiteY570" fmla="*/ 8650 h 10000"/>
                  <a:gd name="connsiteX571" fmla="*/ 4690 w 10000"/>
                  <a:gd name="connsiteY571" fmla="*/ 8650 h 10000"/>
                  <a:gd name="connsiteX572" fmla="*/ 4698 w 10000"/>
                  <a:gd name="connsiteY572" fmla="*/ 8650 h 10000"/>
                  <a:gd name="connsiteX573" fmla="*/ 4704 w 10000"/>
                  <a:gd name="connsiteY573" fmla="*/ 8650 h 10000"/>
                  <a:gd name="connsiteX574" fmla="*/ 4706 w 10000"/>
                  <a:gd name="connsiteY574" fmla="*/ 8659 h 10000"/>
                  <a:gd name="connsiteX575" fmla="*/ 4706 w 10000"/>
                  <a:gd name="connsiteY575" fmla="*/ 8666 h 10000"/>
                  <a:gd name="connsiteX576" fmla="*/ 4723 w 10000"/>
                  <a:gd name="connsiteY576" fmla="*/ 8682 h 10000"/>
                  <a:gd name="connsiteX577" fmla="*/ 4737 w 10000"/>
                  <a:gd name="connsiteY577" fmla="*/ 8682 h 10000"/>
                  <a:gd name="connsiteX578" fmla="*/ 4745 w 10000"/>
                  <a:gd name="connsiteY578" fmla="*/ 8676 h 10000"/>
                  <a:gd name="connsiteX579" fmla="*/ 4756 w 10000"/>
                  <a:gd name="connsiteY579" fmla="*/ 8666 h 10000"/>
                  <a:gd name="connsiteX580" fmla="*/ 4765 w 10000"/>
                  <a:gd name="connsiteY580" fmla="*/ 8666 h 10000"/>
                  <a:gd name="connsiteX581" fmla="*/ 4765 w 10000"/>
                  <a:gd name="connsiteY581" fmla="*/ 8682 h 10000"/>
                  <a:gd name="connsiteX582" fmla="*/ 4770 w 10000"/>
                  <a:gd name="connsiteY582" fmla="*/ 8701 h 10000"/>
                  <a:gd name="connsiteX583" fmla="*/ 4778 w 10000"/>
                  <a:gd name="connsiteY583" fmla="*/ 8705 h 10000"/>
                  <a:gd name="connsiteX584" fmla="*/ 4795 w 10000"/>
                  <a:gd name="connsiteY584" fmla="*/ 8714 h 10000"/>
                  <a:gd name="connsiteX585" fmla="*/ 4812 w 10000"/>
                  <a:gd name="connsiteY585" fmla="*/ 8714 h 10000"/>
                  <a:gd name="connsiteX586" fmla="*/ 4825 w 10000"/>
                  <a:gd name="connsiteY586" fmla="*/ 8705 h 10000"/>
                  <a:gd name="connsiteX587" fmla="*/ 4825 w 10000"/>
                  <a:gd name="connsiteY587" fmla="*/ 8701 h 10000"/>
                  <a:gd name="connsiteX588" fmla="*/ 4828 w 10000"/>
                  <a:gd name="connsiteY588" fmla="*/ 8701 h 10000"/>
                  <a:gd name="connsiteX589" fmla="*/ 4837 w 10000"/>
                  <a:gd name="connsiteY589" fmla="*/ 8692 h 10000"/>
                  <a:gd name="connsiteX590" fmla="*/ 4842 w 10000"/>
                  <a:gd name="connsiteY590" fmla="*/ 8685 h 10000"/>
                  <a:gd name="connsiteX591" fmla="*/ 4859 w 10000"/>
                  <a:gd name="connsiteY591" fmla="*/ 8692 h 10000"/>
                  <a:gd name="connsiteX592" fmla="*/ 4870 w 10000"/>
                  <a:gd name="connsiteY592" fmla="*/ 8701 h 10000"/>
                  <a:gd name="connsiteX593" fmla="*/ 4878 w 10000"/>
                  <a:gd name="connsiteY593" fmla="*/ 8714 h 10000"/>
                  <a:gd name="connsiteX594" fmla="*/ 4892 w 10000"/>
                  <a:gd name="connsiteY594" fmla="*/ 8724 h 10000"/>
                  <a:gd name="connsiteX595" fmla="*/ 4900 w 10000"/>
                  <a:gd name="connsiteY595" fmla="*/ 8724 h 10000"/>
                  <a:gd name="connsiteX596" fmla="*/ 4906 w 10000"/>
                  <a:gd name="connsiteY596" fmla="*/ 8705 h 10000"/>
                  <a:gd name="connsiteX597" fmla="*/ 4925 w 10000"/>
                  <a:gd name="connsiteY597" fmla="*/ 8724 h 10000"/>
                  <a:gd name="connsiteX598" fmla="*/ 4939 w 10000"/>
                  <a:gd name="connsiteY598" fmla="*/ 8701 h 10000"/>
                  <a:gd name="connsiteX599" fmla="*/ 4950 w 10000"/>
                  <a:gd name="connsiteY599" fmla="*/ 8695 h 10000"/>
                  <a:gd name="connsiteX600" fmla="*/ 4956 w 10000"/>
                  <a:gd name="connsiteY600" fmla="*/ 8692 h 10000"/>
                  <a:gd name="connsiteX601" fmla="*/ 4986 w 10000"/>
                  <a:gd name="connsiteY601" fmla="*/ 8705 h 10000"/>
                  <a:gd name="connsiteX602" fmla="*/ 5003 w 10000"/>
                  <a:gd name="connsiteY602" fmla="*/ 8701 h 10000"/>
                  <a:gd name="connsiteX603" fmla="*/ 5011 w 10000"/>
                  <a:gd name="connsiteY603" fmla="*/ 8692 h 10000"/>
                  <a:gd name="connsiteX604" fmla="*/ 5028 w 10000"/>
                  <a:gd name="connsiteY604" fmla="*/ 8682 h 10000"/>
                  <a:gd name="connsiteX605" fmla="*/ 5030 w 10000"/>
                  <a:gd name="connsiteY605" fmla="*/ 8659 h 10000"/>
                  <a:gd name="connsiteX606" fmla="*/ 5039 w 10000"/>
                  <a:gd name="connsiteY606" fmla="*/ 8656 h 10000"/>
                  <a:gd name="connsiteX607" fmla="*/ 5053 w 10000"/>
                  <a:gd name="connsiteY607" fmla="*/ 8669 h 10000"/>
                  <a:gd name="connsiteX608" fmla="*/ 5061 w 10000"/>
                  <a:gd name="connsiteY608" fmla="*/ 8669 h 10000"/>
                  <a:gd name="connsiteX609" fmla="*/ 5061 w 10000"/>
                  <a:gd name="connsiteY609" fmla="*/ 8676 h 10000"/>
                  <a:gd name="connsiteX610" fmla="*/ 5069 w 10000"/>
                  <a:gd name="connsiteY610" fmla="*/ 8669 h 10000"/>
                  <a:gd name="connsiteX611" fmla="*/ 5083 w 10000"/>
                  <a:gd name="connsiteY611" fmla="*/ 8669 h 10000"/>
                  <a:gd name="connsiteX612" fmla="*/ 5100 w 10000"/>
                  <a:gd name="connsiteY612" fmla="*/ 8669 h 10000"/>
                  <a:gd name="connsiteX613" fmla="*/ 5119 w 10000"/>
                  <a:gd name="connsiteY613" fmla="*/ 8682 h 10000"/>
                  <a:gd name="connsiteX614" fmla="*/ 5136 w 10000"/>
                  <a:gd name="connsiteY614" fmla="*/ 8692 h 10000"/>
                  <a:gd name="connsiteX615" fmla="*/ 5161 w 10000"/>
                  <a:gd name="connsiteY615" fmla="*/ 8701 h 10000"/>
                  <a:gd name="connsiteX616" fmla="*/ 5183 w 10000"/>
                  <a:gd name="connsiteY616" fmla="*/ 8701 h 10000"/>
                  <a:gd name="connsiteX617" fmla="*/ 5199 w 10000"/>
                  <a:gd name="connsiteY617" fmla="*/ 8701 h 10000"/>
                  <a:gd name="connsiteX618" fmla="*/ 5213 w 10000"/>
                  <a:gd name="connsiteY618" fmla="*/ 8705 h 10000"/>
                  <a:gd name="connsiteX619" fmla="*/ 5224 w 10000"/>
                  <a:gd name="connsiteY619" fmla="*/ 8701 h 10000"/>
                  <a:gd name="connsiteX620" fmla="*/ 5230 w 10000"/>
                  <a:gd name="connsiteY620" fmla="*/ 8701 h 10000"/>
                  <a:gd name="connsiteX621" fmla="*/ 5241 w 10000"/>
                  <a:gd name="connsiteY621" fmla="*/ 8676 h 10000"/>
                  <a:gd name="connsiteX622" fmla="*/ 5247 w 10000"/>
                  <a:gd name="connsiteY622" fmla="*/ 8666 h 10000"/>
                  <a:gd name="connsiteX623" fmla="*/ 5249 w 10000"/>
                  <a:gd name="connsiteY623" fmla="*/ 8646 h 10000"/>
                  <a:gd name="connsiteX624" fmla="*/ 5249 w 10000"/>
                  <a:gd name="connsiteY624" fmla="*/ 8650 h 10000"/>
                  <a:gd name="connsiteX625" fmla="*/ 5255 w 10000"/>
                  <a:gd name="connsiteY625" fmla="*/ 8646 h 10000"/>
                  <a:gd name="connsiteX626" fmla="*/ 5271 w 10000"/>
                  <a:gd name="connsiteY626" fmla="*/ 8650 h 10000"/>
                  <a:gd name="connsiteX627" fmla="*/ 5288 w 10000"/>
                  <a:gd name="connsiteY627" fmla="*/ 8666 h 10000"/>
                  <a:gd name="connsiteX628" fmla="*/ 5296 w 10000"/>
                  <a:gd name="connsiteY628" fmla="*/ 8666 h 10000"/>
                  <a:gd name="connsiteX629" fmla="*/ 5310 w 10000"/>
                  <a:gd name="connsiteY629" fmla="*/ 8656 h 10000"/>
                  <a:gd name="connsiteX630" fmla="*/ 5321 w 10000"/>
                  <a:gd name="connsiteY630" fmla="*/ 8650 h 10000"/>
                  <a:gd name="connsiteX631" fmla="*/ 5338 w 10000"/>
                  <a:gd name="connsiteY631" fmla="*/ 8650 h 10000"/>
                  <a:gd name="connsiteX632" fmla="*/ 5360 w 10000"/>
                  <a:gd name="connsiteY632" fmla="*/ 8640 h 10000"/>
                  <a:gd name="connsiteX633" fmla="*/ 5366 w 10000"/>
                  <a:gd name="connsiteY633" fmla="*/ 8637 h 10000"/>
                  <a:gd name="connsiteX634" fmla="*/ 5368 w 10000"/>
                  <a:gd name="connsiteY634" fmla="*/ 8637 h 10000"/>
                  <a:gd name="connsiteX635" fmla="*/ 5382 w 10000"/>
                  <a:gd name="connsiteY635" fmla="*/ 8630 h 10000"/>
                  <a:gd name="connsiteX636" fmla="*/ 5391 w 10000"/>
                  <a:gd name="connsiteY636" fmla="*/ 8630 h 10000"/>
                  <a:gd name="connsiteX637" fmla="*/ 5402 w 10000"/>
                  <a:gd name="connsiteY637" fmla="*/ 8637 h 10000"/>
                  <a:gd name="connsiteX638" fmla="*/ 5418 w 10000"/>
                  <a:gd name="connsiteY638" fmla="*/ 8656 h 10000"/>
                  <a:gd name="connsiteX639" fmla="*/ 5432 w 10000"/>
                  <a:gd name="connsiteY639" fmla="*/ 8666 h 10000"/>
                  <a:gd name="connsiteX640" fmla="*/ 5443 w 10000"/>
                  <a:gd name="connsiteY640" fmla="*/ 8682 h 10000"/>
                  <a:gd name="connsiteX641" fmla="*/ 5457 w 10000"/>
                  <a:gd name="connsiteY641" fmla="*/ 8692 h 10000"/>
                  <a:gd name="connsiteX642" fmla="*/ 5471 w 10000"/>
                  <a:gd name="connsiteY642" fmla="*/ 8705 h 10000"/>
                  <a:gd name="connsiteX643" fmla="*/ 5488 w 10000"/>
                  <a:gd name="connsiteY643" fmla="*/ 8711 h 10000"/>
                  <a:gd name="connsiteX644" fmla="*/ 5490 w 10000"/>
                  <a:gd name="connsiteY644" fmla="*/ 8721 h 10000"/>
                  <a:gd name="connsiteX645" fmla="*/ 5512 w 10000"/>
                  <a:gd name="connsiteY645" fmla="*/ 8724 h 10000"/>
                  <a:gd name="connsiteX646" fmla="*/ 5521 w 10000"/>
                  <a:gd name="connsiteY646" fmla="*/ 8714 h 10000"/>
                  <a:gd name="connsiteX647" fmla="*/ 5524 w 10000"/>
                  <a:gd name="connsiteY647" fmla="*/ 8714 h 10000"/>
                  <a:gd name="connsiteX648" fmla="*/ 5532 w 10000"/>
                  <a:gd name="connsiteY648" fmla="*/ 8721 h 10000"/>
                  <a:gd name="connsiteX649" fmla="*/ 5540 w 10000"/>
                  <a:gd name="connsiteY649" fmla="*/ 8724 h 10000"/>
                  <a:gd name="connsiteX650" fmla="*/ 5562 w 10000"/>
                  <a:gd name="connsiteY650" fmla="*/ 8750 h 10000"/>
                  <a:gd name="connsiteX651" fmla="*/ 5562 w 10000"/>
                  <a:gd name="connsiteY651" fmla="*/ 8760 h 10000"/>
                  <a:gd name="connsiteX652" fmla="*/ 5571 w 10000"/>
                  <a:gd name="connsiteY652" fmla="*/ 8782 h 10000"/>
                  <a:gd name="connsiteX653" fmla="*/ 5579 w 10000"/>
                  <a:gd name="connsiteY653" fmla="*/ 8789 h 10000"/>
                  <a:gd name="connsiteX654" fmla="*/ 5593 w 10000"/>
                  <a:gd name="connsiteY654" fmla="*/ 8789 h 10000"/>
                  <a:gd name="connsiteX655" fmla="*/ 5596 w 10000"/>
                  <a:gd name="connsiteY655" fmla="*/ 8789 h 10000"/>
                  <a:gd name="connsiteX656" fmla="*/ 5626 w 10000"/>
                  <a:gd name="connsiteY656" fmla="*/ 8782 h 10000"/>
                  <a:gd name="connsiteX657" fmla="*/ 5629 w 10000"/>
                  <a:gd name="connsiteY657" fmla="*/ 8782 h 10000"/>
                  <a:gd name="connsiteX658" fmla="*/ 5637 w 10000"/>
                  <a:gd name="connsiteY658" fmla="*/ 8779 h 10000"/>
                  <a:gd name="connsiteX659" fmla="*/ 5648 w 10000"/>
                  <a:gd name="connsiteY659" fmla="*/ 8789 h 10000"/>
                  <a:gd name="connsiteX660" fmla="*/ 5665 w 10000"/>
                  <a:gd name="connsiteY660" fmla="*/ 8795 h 10000"/>
                  <a:gd name="connsiteX661" fmla="*/ 5676 w 10000"/>
                  <a:gd name="connsiteY661" fmla="*/ 8789 h 10000"/>
                  <a:gd name="connsiteX662" fmla="*/ 5684 w 10000"/>
                  <a:gd name="connsiteY662" fmla="*/ 8782 h 10000"/>
                  <a:gd name="connsiteX663" fmla="*/ 5693 w 10000"/>
                  <a:gd name="connsiteY663" fmla="*/ 8789 h 10000"/>
                  <a:gd name="connsiteX664" fmla="*/ 5715 w 10000"/>
                  <a:gd name="connsiteY664" fmla="*/ 8808 h 10000"/>
                  <a:gd name="connsiteX665" fmla="*/ 5731 w 10000"/>
                  <a:gd name="connsiteY665" fmla="*/ 8808 h 10000"/>
                  <a:gd name="connsiteX666" fmla="*/ 5740 w 10000"/>
                  <a:gd name="connsiteY666" fmla="*/ 8808 h 10000"/>
                  <a:gd name="connsiteX667" fmla="*/ 5765 w 10000"/>
                  <a:gd name="connsiteY667" fmla="*/ 8818 h 10000"/>
                  <a:gd name="connsiteX668" fmla="*/ 5781 w 10000"/>
                  <a:gd name="connsiteY668" fmla="*/ 8824 h 10000"/>
                  <a:gd name="connsiteX669" fmla="*/ 5798 w 10000"/>
                  <a:gd name="connsiteY669" fmla="*/ 8834 h 10000"/>
                  <a:gd name="connsiteX670" fmla="*/ 5814 w 10000"/>
                  <a:gd name="connsiteY670" fmla="*/ 8837 h 10000"/>
                  <a:gd name="connsiteX671" fmla="*/ 5831 w 10000"/>
                  <a:gd name="connsiteY671" fmla="*/ 8844 h 10000"/>
                  <a:gd name="connsiteX672" fmla="*/ 5842 w 10000"/>
                  <a:gd name="connsiteY672" fmla="*/ 8847 h 10000"/>
                  <a:gd name="connsiteX673" fmla="*/ 5859 w 10000"/>
                  <a:gd name="connsiteY673" fmla="*/ 8857 h 10000"/>
                  <a:gd name="connsiteX674" fmla="*/ 5870 w 10000"/>
                  <a:gd name="connsiteY674" fmla="*/ 8867 h 10000"/>
                  <a:gd name="connsiteX675" fmla="*/ 5878 w 10000"/>
                  <a:gd name="connsiteY675" fmla="*/ 8873 h 10000"/>
                  <a:gd name="connsiteX676" fmla="*/ 5895 w 10000"/>
                  <a:gd name="connsiteY676" fmla="*/ 8873 h 10000"/>
                  <a:gd name="connsiteX677" fmla="*/ 5911 w 10000"/>
                  <a:gd name="connsiteY677" fmla="*/ 8873 h 10000"/>
                  <a:gd name="connsiteX678" fmla="*/ 5931 w 10000"/>
                  <a:gd name="connsiteY678" fmla="*/ 8873 h 10000"/>
                  <a:gd name="connsiteX679" fmla="*/ 5950 w 10000"/>
                  <a:gd name="connsiteY679" fmla="*/ 8867 h 10000"/>
                  <a:gd name="connsiteX680" fmla="*/ 5967 w 10000"/>
                  <a:gd name="connsiteY680" fmla="*/ 8867 h 10000"/>
                  <a:gd name="connsiteX681" fmla="*/ 5975 w 10000"/>
                  <a:gd name="connsiteY681" fmla="*/ 8873 h 10000"/>
                  <a:gd name="connsiteX682" fmla="*/ 6000 w 10000"/>
                  <a:gd name="connsiteY682" fmla="*/ 8883 h 10000"/>
                  <a:gd name="connsiteX683" fmla="*/ 5997 w 10000"/>
                  <a:gd name="connsiteY683" fmla="*/ 8886 h 10000"/>
                  <a:gd name="connsiteX684" fmla="*/ 5997 w 10000"/>
                  <a:gd name="connsiteY684" fmla="*/ 8896 h 10000"/>
                  <a:gd name="connsiteX685" fmla="*/ 6014 w 10000"/>
                  <a:gd name="connsiteY685" fmla="*/ 8892 h 10000"/>
                  <a:gd name="connsiteX686" fmla="*/ 6028 w 10000"/>
                  <a:gd name="connsiteY686" fmla="*/ 8892 h 10000"/>
                  <a:gd name="connsiteX687" fmla="*/ 6053 w 10000"/>
                  <a:gd name="connsiteY687" fmla="*/ 8886 h 10000"/>
                  <a:gd name="connsiteX688" fmla="*/ 6072 w 10000"/>
                  <a:gd name="connsiteY688" fmla="*/ 8876 h 10000"/>
                  <a:gd name="connsiteX689" fmla="*/ 6089 w 10000"/>
                  <a:gd name="connsiteY689" fmla="*/ 8867 h 10000"/>
                  <a:gd name="connsiteX690" fmla="*/ 6111 w 10000"/>
                  <a:gd name="connsiteY690" fmla="*/ 8857 h 10000"/>
                  <a:gd name="connsiteX691" fmla="*/ 6127 w 10000"/>
                  <a:gd name="connsiteY691" fmla="*/ 8847 h 10000"/>
                  <a:gd name="connsiteX692" fmla="*/ 6152 w 10000"/>
                  <a:gd name="connsiteY692" fmla="*/ 8834 h 10000"/>
                  <a:gd name="connsiteX693" fmla="*/ 6183 w 10000"/>
                  <a:gd name="connsiteY693" fmla="*/ 8828 h 10000"/>
                  <a:gd name="connsiteX694" fmla="*/ 6175 w 10000"/>
                  <a:gd name="connsiteY694" fmla="*/ 8844 h 10000"/>
                  <a:gd name="connsiteX695" fmla="*/ 6169 w 10000"/>
                  <a:gd name="connsiteY695" fmla="*/ 8863 h 10000"/>
                  <a:gd name="connsiteX696" fmla="*/ 6158 w 10000"/>
                  <a:gd name="connsiteY696" fmla="*/ 8886 h 10000"/>
                  <a:gd name="connsiteX697" fmla="*/ 6152 w 10000"/>
                  <a:gd name="connsiteY697" fmla="*/ 8896 h 10000"/>
                  <a:gd name="connsiteX698" fmla="*/ 6150 w 10000"/>
                  <a:gd name="connsiteY698" fmla="*/ 8909 h 10000"/>
                  <a:gd name="connsiteX699" fmla="*/ 6152 w 10000"/>
                  <a:gd name="connsiteY699" fmla="*/ 8938 h 10000"/>
                  <a:gd name="connsiteX700" fmla="*/ 6158 w 10000"/>
                  <a:gd name="connsiteY700" fmla="*/ 8957 h 10000"/>
                  <a:gd name="connsiteX701" fmla="*/ 6161 w 10000"/>
                  <a:gd name="connsiteY701" fmla="*/ 8980 h 10000"/>
                  <a:gd name="connsiteX702" fmla="*/ 6166 w 10000"/>
                  <a:gd name="connsiteY702" fmla="*/ 8999 h 10000"/>
                  <a:gd name="connsiteX703" fmla="*/ 6175 w 10000"/>
                  <a:gd name="connsiteY703" fmla="*/ 9032 h 10000"/>
                  <a:gd name="connsiteX704" fmla="*/ 6183 w 10000"/>
                  <a:gd name="connsiteY704" fmla="*/ 9051 h 10000"/>
                  <a:gd name="connsiteX705" fmla="*/ 6191 w 10000"/>
                  <a:gd name="connsiteY705" fmla="*/ 9064 h 10000"/>
                  <a:gd name="connsiteX706" fmla="*/ 6194 w 10000"/>
                  <a:gd name="connsiteY706" fmla="*/ 9084 h 10000"/>
                  <a:gd name="connsiteX707" fmla="*/ 6208 w 10000"/>
                  <a:gd name="connsiteY707" fmla="*/ 9103 h 10000"/>
                  <a:gd name="connsiteX708" fmla="*/ 6208 w 10000"/>
                  <a:gd name="connsiteY708" fmla="*/ 9113 h 10000"/>
                  <a:gd name="connsiteX709" fmla="*/ 6216 w 10000"/>
                  <a:gd name="connsiteY709" fmla="*/ 9129 h 10000"/>
                  <a:gd name="connsiteX710" fmla="*/ 6230 w 10000"/>
                  <a:gd name="connsiteY710" fmla="*/ 9148 h 10000"/>
                  <a:gd name="connsiteX711" fmla="*/ 6241 w 10000"/>
                  <a:gd name="connsiteY711" fmla="*/ 9165 h 10000"/>
                  <a:gd name="connsiteX712" fmla="*/ 6249 w 10000"/>
                  <a:gd name="connsiteY712" fmla="*/ 9168 h 10000"/>
                  <a:gd name="connsiteX713" fmla="*/ 6266 w 10000"/>
                  <a:gd name="connsiteY713" fmla="*/ 9184 h 10000"/>
                  <a:gd name="connsiteX714" fmla="*/ 6280 w 10000"/>
                  <a:gd name="connsiteY714" fmla="*/ 9184 h 10000"/>
                  <a:gd name="connsiteX715" fmla="*/ 6288 w 10000"/>
                  <a:gd name="connsiteY715" fmla="*/ 9177 h 10000"/>
                  <a:gd name="connsiteX716" fmla="*/ 6299 w 10000"/>
                  <a:gd name="connsiteY716" fmla="*/ 9187 h 10000"/>
                  <a:gd name="connsiteX717" fmla="*/ 6305 w 10000"/>
                  <a:gd name="connsiteY717" fmla="*/ 9197 h 10000"/>
                  <a:gd name="connsiteX718" fmla="*/ 6310 w 10000"/>
                  <a:gd name="connsiteY718" fmla="*/ 9197 h 10000"/>
                  <a:gd name="connsiteX719" fmla="*/ 6321 w 10000"/>
                  <a:gd name="connsiteY719" fmla="*/ 9213 h 10000"/>
                  <a:gd name="connsiteX720" fmla="*/ 6335 w 10000"/>
                  <a:gd name="connsiteY720" fmla="*/ 9223 h 10000"/>
                  <a:gd name="connsiteX721" fmla="*/ 6338 w 10000"/>
                  <a:gd name="connsiteY721" fmla="*/ 9223 h 10000"/>
                  <a:gd name="connsiteX722" fmla="*/ 6355 w 10000"/>
                  <a:gd name="connsiteY722" fmla="*/ 9226 h 10000"/>
                  <a:gd name="connsiteX723" fmla="*/ 6363 w 10000"/>
                  <a:gd name="connsiteY723" fmla="*/ 9236 h 10000"/>
                  <a:gd name="connsiteX724" fmla="*/ 6380 w 10000"/>
                  <a:gd name="connsiteY724" fmla="*/ 9258 h 10000"/>
                  <a:gd name="connsiteX725" fmla="*/ 6393 w 10000"/>
                  <a:gd name="connsiteY725" fmla="*/ 9278 h 10000"/>
                  <a:gd name="connsiteX726" fmla="*/ 6396 w 10000"/>
                  <a:gd name="connsiteY726" fmla="*/ 9288 h 10000"/>
                  <a:gd name="connsiteX727" fmla="*/ 6407 w 10000"/>
                  <a:gd name="connsiteY727" fmla="*/ 9297 h 10000"/>
                  <a:gd name="connsiteX728" fmla="*/ 6410 w 10000"/>
                  <a:gd name="connsiteY728" fmla="*/ 9307 h 10000"/>
                  <a:gd name="connsiteX729" fmla="*/ 6416 w 10000"/>
                  <a:gd name="connsiteY729" fmla="*/ 9317 h 10000"/>
                  <a:gd name="connsiteX730" fmla="*/ 6424 w 10000"/>
                  <a:gd name="connsiteY730" fmla="*/ 9326 h 10000"/>
                  <a:gd name="connsiteX731" fmla="*/ 6435 w 10000"/>
                  <a:gd name="connsiteY731" fmla="*/ 9336 h 10000"/>
                  <a:gd name="connsiteX732" fmla="*/ 6443 w 10000"/>
                  <a:gd name="connsiteY732" fmla="*/ 9346 h 10000"/>
                  <a:gd name="connsiteX733" fmla="*/ 6449 w 10000"/>
                  <a:gd name="connsiteY733" fmla="*/ 9362 h 10000"/>
                  <a:gd name="connsiteX734" fmla="*/ 6452 w 10000"/>
                  <a:gd name="connsiteY734" fmla="*/ 9372 h 10000"/>
                  <a:gd name="connsiteX735" fmla="*/ 6449 w 10000"/>
                  <a:gd name="connsiteY735" fmla="*/ 9381 h 10000"/>
                  <a:gd name="connsiteX736" fmla="*/ 6465 w 10000"/>
                  <a:gd name="connsiteY736" fmla="*/ 9394 h 10000"/>
                  <a:gd name="connsiteX737" fmla="*/ 6468 w 10000"/>
                  <a:gd name="connsiteY737" fmla="*/ 9420 h 10000"/>
                  <a:gd name="connsiteX738" fmla="*/ 6493 w 10000"/>
                  <a:gd name="connsiteY738" fmla="*/ 9430 h 10000"/>
                  <a:gd name="connsiteX739" fmla="*/ 6507 w 10000"/>
                  <a:gd name="connsiteY739" fmla="*/ 9440 h 10000"/>
                  <a:gd name="connsiteX740" fmla="*/ 6524 w 10000"/>
                  <a:gd name="connsiteY740" fmla="*/ 9459 h 10000"/>
                  <a:gd name="connsiteX741" fmla="*/ 6532 w 10000"/>
                  <a:gd name="connsiteY741" fmla="*/ 9485 h 10000"/>
                  <a:gd name="connsiteX742" fmla="*/ 6537 w 10000"/>
                  <a:gd name="connsiteY742" fmla="*/ 9498 h 10000"/>
                  <a:gd name="connsiteX743" fmla="*/ 6571 w 10000"/>
                  <a:gd name="connsiteY743" fmla="*/ 9508 h 10000"/>
                  <a:gd name="connsiteX744" fmla="*/ 6596 w 10000"/>
                  <a:gd name="connsiteY744" fmla="*/ 9508 h 10000"/>
                  <a:gd name="connsiteX745" fmla="*/ 6637 w 10000"/>
                  <a:gd name="connsiteY745" fmla="*/ 9517 h 10000"/>
                  <a:gd name="connsiteX746" fmla="*/ 6662 w 10000"/>
                  <a:gd name="connsiteY746" fmla="*/ 9524 h 10000"/>
                  <a:gd name="connsiteX747" fmla="*/ 6679 w 10000"/>
                  <a:gd name="connsiteY747" fmla="*/ 9517 h 10000"/>
                  <a:gd name="connsiteX748" fmla="*/ 6679 w 10000"/>
                  <a:gd name="connsiteY748" fmla="*/ 9505 h 10000"/>
                  <a:gd name="connsiteX749" fmla="*/ 6690 w 10000"/>
                  <a:gd name="connsiteY749" fmla="*/ 9485 h 10000"/>
                  <a:gd name="connsiteX750" fmla="*/ 6693 w 10000"/>
                  <a:gd name="connsiteY750" fmla="*/ 9479 h 10000"/>
                  <a:gd name="connsiteX751" fmla="*/ 6706 w 10000"/>
                  <a:gd name="connsiteY751" fmla="*/ 9469 h 10000"/>
                  <a:gd name="connsiteX752" fmla="*/ 6709 w 10000"/>
                  <a:gd name="connsiteY752" fmla="*/ 9462 h 10000"/>
                  <a:gd name="connsiteX753" fmla="*/ 6717 w 10000"/>
                  <a:gd name="connsiteY753" fmla="*/ 9459 h 10000"/>
                  <a:gd name="connsiteX754" fmla="*/ 6726 w 10000"/>
                  <a:gd name="connsiteY754" fmla="*/ 9459 h 10000"/>
                  <a:gd name="connsiteX755" fmla="*/ 6742 w 10000"/>
                  <a:gd name="connsiteY755" fmla="*/ 9462 h 10000"/>
                  <a:gd name="connsiteX756" fmla="*/ 6759 w 10000"/>
                  <a:gd name="connsiteY756" fmla="*/ 9479 h 10000"/>
                  <a:gd name="connsiteX757" fmla="*/ 6781 w 10000"/>
                  <a:gd name="connsiteY757" fmla="*/ 9485 h 10000"/>
                  <a:gd name="connsiteX758" fmla="*/ 6795 w 10000"/>
                  <a:gd name="connsiteY758" fmla="*/ 9485 h 10000"/>
                  <a:gd name="connsiteX759" fmla="*/ 6803 w 10000"/>
                  <a:gd name="connsiteY759" fmla="*/ 9498 h 10000"/>
                  <a:gd name="connsiteX760" fmla="*/ 6806 w 10000"/>
                  <a:gd name="connsiteY760" fmla="*/ 9508 h 10000"/>
                  <a:gd name="connsiteX761" fmla="*/ 6823 w 10000"/>
                  <a:gd name="connsiteY761" fmla="*/ 9514 h 10000"/>
                  <a:gd name="connsiteX762" fmla="*/ 6831 w 10000"/>
                  <a:gd name="connsiteY762" fmla="*/ 9514 h 10000"/>
                  <a:gd name="connsiteX763" fmla="*/ 6848 w 10000"/>
                  <a:gd name="connsiteY763" fmla="*/ 9514 h 10000"/>
                  <a:gd name="connsiteX764" fmla="*/ 6856 w 10000"/>
                  <a:gd name="connsiteY764" fmla="*/ 9517 h 10000"/>
                  <a:gd name="connsiteX765" fmla="*/ 6878 w 10000"/>
                  <a:gd name="connsiteY765" fmla="*/ 9524 h 10000"/>
                  <a:gd name="connsiteX766" fmla="*/ 6895 w 10000"/>
                  <a:gd name="connsiteY766" fmla="*/ 9524 h 10000"/>
                  <a:gd name="connsiteX767" fmla="*/ 6917 w 10000"/>
                  <a:gd name="connsiteY767" fmla="*/ 9527 h 10000"/>
                  <a:gd name="connsiteX768" fmla="*/ 6934 w 10000"/>
                  <a:gd name="connsiteY768" fmla="*/ 9534 h 10000"/>
                  <a:gd name="connsiteX769" fmla="*/ 6961 w 10000"/>
                  <a:gd name="connsiteY769" fmla="*/ 9543 h 10000"/>
                  <a:gd name="connsiteX770" fmla="*/ 6989 w 10000"/>
                  <a:gd name="connsiteY770" fmla="*/ 9547 h 10000"/>
                  <a:gd name="connsiteX771" fmla="*/ 7014 w 10000"/>
                  <a:gd name="connsiteY771" fmla="*/ 9543 h 10000"/>
                  <a:gd name="connsiteX772" fmla="*/ 7033 w 10000"/>
                  <a:gd name="connsiteY772" fmla="*/ 9543 h 10000"/>
                  <a:gd name="connsiteX773" fmla="*/ 7042 w 10000"/>
                  <a:gd name="connsiteY773" fmla="*/ 9547 h 10000"/>
                  <a:gd name="connsiteX774" fmla="*/ 7069 w 10000"/>
                  <a:gd name="connsiteY774" fmla="*/ 9647 h 10000"/>
                  <a:gd name="connsiteX775" fmla="*/ 7122 w 10000"/>
                  <a:gd name="connsiteY775" fmla="*/ 9734 h 10000"/>
                  <a:gd name="connsiteX776" fmla="*/ 7147 w 10000"/>
                  <a:gd name="connsiteY776" fmla="*/ 9744 h 10000"/>
                  <a:gd name="connsiteX777" fmla="*/ 7169 w 10000"/>
                  <a:gd name="connsiteY777" fmla="*/ 9741 h 10000"/>
                  <a:gd name="connsiteX778" fmla="*/ 7177 w 10000"/>
                  <a:gd name="connsiteY778" fmla="*/ 9744 h 10000"/>
                  <a:gd name="connsiteX779" fmla="*/ 7186 w 10000"/>
                  <a:gd name="connsiteY779" fmla="*/ 9754 h 10000"/>
                  <a:gd name="connsiteX780" fmla="*/ 7191 w 10000"/>
                  <a:gd name="connsiteY780" fmla="*/ 9773 h 10000"/>
                  <a:gd name="connsiteX781" fmla="*/ 7208 w 10000"/>
                  <a:gd name="connsiteY781" fmla="*/ 9783 h 10000"/>
                  <a:gd name="connsiteX782" fmla="*/ 7219 w 10000"/>
                  <a:gd name="connsiteY782" fmla="*/ 9793 h 10000"/>
                  <a:gd name="connsiteX783" fmla="*/ 7235 w 10000"/>
                  <a:gd name="connsiteY783" fmla="*/ 9802 h 10000"/>
                  <a:gd name="connsiteX784" fmla="*/ 7249 w 10000"/>
                  <a:gd name="connsiteY784" fmla="*/ 9819 h 10000"/>
                  <a:gd name="connsiteX785" fmla="*/ 7255 w 10000"/>
                  <a:gd name="connsiteY785" fmla="*/ 9835 h 10000"/>
                  <a:gd name="connsiteX786" fmla="*/ 7255 w 10000"/>
                  <a:gd name="connsiteY786" fmla="*/ 9848 h 10000"/>
                  <a:gd name="connsiteX787" fmla="*/ 7249 w 10000"/>
                  <a:gd name="connsiteY787" fmla="*/ 9848 h 10000"/>
                  <a:gd name="connsiteX788" fmla="*/ 7244 w 10000"/>
                  <a:gd name="connsiteY788" fmla="*/ 9858 h 10000"/>
                  <a:gd name="connsiteX789" fmla="*/ 7235 w 10000"/>
                  <a:gd name="connsiteY789" fmla="*/ 9883 h 10000"/>
                  <a:gd name="connsiteX790" fmla="*/ 7244 w 10000"/>
                  <a:gd name="connsiteY790" fmla="*/ 9903 h 10000"/>
                  <a:gd name="connsiteX791" fmla="*/ 7258 w 10000"/>
                  <a:gd name="connsiteY791" fmla="*/ 9926 h 10000"/>
                  <a:gd name="connsiteX792" fmla="*/ 7263 w 10000"/>
                  <a:gd name="connsiteY792" fmla="*/ 9948 h 10000"/>
                  <a:gd name="connsiteX793" fmla="*/ 7274 w 10000"/>
                  <a:gd name="connsiteY793" fmla="*/ 9968 h 10000"/>
                  <a:gd name="connsiteX794" fmla="*/ 7283 w 10000"/>
                  <a:gd name="connsiteY794" fmla="*/ 9987 h 10000"/>
                  <a:gd name="connsiteX795" fmla="*/ 7291 w 10000"/>
                  <a:gd name="connsiteY795" fmla="*/ 10000 h 10000"/>
                  <a:gd name="connsiteX796" fmla="*/ 7305 w 10000"/>
                  <a:gd name="connsiteY796" fmla="*/ 9997 h 10000"/>
                  <a:gd name="connsiteX797" fmla="*/ 7313 w 10000"/>
                  <a:gd name="connsiteY797" fmla="*/ 9977 h 10000"/>
                  <a:gd name="connsiteX798" fmla="*/ 7324 w 10000"/>
                  <a:gd name="connsiteY798" fmla="*/ 9968 h 10000"/>
                  <a:gd name="connsiteX799" fmla="*/ 7341 w 10000"/>
                  <a:gd name="connsiteY799" fmla="*/ 9971 h 10000"/>
                  <a:gd name="connsiteX800" fmla="*/ 7368 w 10000"/>
                  <a:gd name="connsiteY800" fmla="*/ 9987 h 10000"/>
                  <a:gd name="connsiteX801" fmla="*/ 7380 w 10000"/>
                  <a:gd name="connsiteY801" fmla="*/ 9990 h 10000"/>
                  <a:gd name="connsiteX802" fmla="*/ 7393 w 10000"/>
                  <a:gd name="connsiteY802" fmla="*/ 9981 h 10000"/>
                  <a:gd name="connsiteX803" fmla="*/ 7404 w 10000"/>
                  <a:gd name="connsiteY803" fmla="*/ 9968 h 10000"/>
                  <a:gd name="connsiteX804" fmla="*/ 7418 w 10000"/>
                  <a:gd name="connsiteY804" fmla="*/ 9948 h 10000"/>
                  <a:gd name="connsiteX805" fmla="*/ 7427 w 10000"/>
                  <a:gd name="connsiteY805" fmla="*/ 9922 h 10000"/>
                  <a:gd name="connsiteX806" fmla="*/ 7427 w 10000"/>
                  <a:gd name="connsiteY806" fmla="*/ 9906 h 10000"/>
                  <a:gd name="connsiteX807" fmla="*/ 7404 w 10000"/>
                  <a:gd name="connsiteY807" fmla="*/ 9877 h 10000"/>
                  <a:gd name="connsiteX808" fmla="*/ 7388 w 10000"/>
                  <a:gd name="connsiteY808" fmla="*/ 9854 h 10000"/>
                  <a:gd name="connsiteX809" fmla="*/ 7385 w 10000"/>
                  <a:gd name="connsiteY809" fmla="*/ 9845 h 10000"/>
                  <a:gd name="connsiteX810" fmla="*/ 7385 w 10000"/>
                  <a:gd name="connsiteY810" fmla="*/ 9825 h 10000"/>
                  <a:gd name="connsiteX811" fmla="*/ 7385 w 10000"/>
                  <a:gd name="connsiteY811" fmla="*/ 9819 h 10000"/>
                  <a:gd name="connsiteX812" fmla="*/ 7393 w 10000"/>
                  <a:gd name="connsiteY812" fmla="*/ 9809 h 10000"/>
                  <a:gd name="connsiteX813" fmla="*/ 7404 w 10000"/>
                  <a:gd name="connsiteY813" fmla="*/ 9793 h 10000"/>
                  <a:gd name="connsiteX814" fmla="*/ 7413 w 10000"/>
                  <a:gd name="connsiteY814" fmla="*/ 9783 h 10000"/>
                  <a:gd name="connsiteX815" fmla="*/ 7404 w 10000"/>
                  <a:gd name="connsiteY815" fmla="*/ 9770 h 10000"/>
                  <a:gd name="connsiteX816" fmla="*/ 7388 w 10000"/>
                  <a:gd name="connsiteY816" fmla="*/ 9760 h 10000"/>
                  <a:gd name="connsiteX817" fmla="*/ 7371 w 10000"/>
                  <a:gd name="connsiteY817" fmla="*/ 9744 h 10000"/>
                  <a:gd name="connsiteX818" fmla="*/ 7363 w 10000"/>
                  <a:gd name="connsiteY818" fmla="*/ 9731 h 10000"/>
                  <a:gd name="connsiteX819" fmla="*/ 7355 w 10000"/>
                  <a:gd name="connsiteY819" fmla="*/ 9715 h 10000"/>
                  <a:gd name="connsiteX820" fmla="*/ 7360 w 10000"/>
                  <a:gd name="connsiteY820" fmla="*/ 9686 h 10000"/>
                  <a:gd name="connsiteX821" fmla="*/ 7363 w 10000"/>
                  <a:gd name="connsiteY821" fmla="*/ 9657 h 10000"/>
                  <a:gd name="connsiteX822" fmla="*/ 7360 w 10000"/>
                  <a:gd name="connsiteY822" fmla="*/ 9631 h 10000"/>
                  <a:gd name="connsiteX823" fmla="*/ 7346 w 10000"/>
                  <a:gd name="connsiteY823" fmla="*/ 9611 h 10000"/>
                  <a:gd name="connsiteX824" fmla="*/ 7332 w 10000"/>
                  <a:gd name="connsiteY824" fmla="*/ 9585 h 10000"/>
                  <a:gd name="connsiteX825" fmla="*/ 7324 w 10000"/>
                  <a:gd name="connsiteY825" fmla="*/ 9573 h 10000"/>
                  <a:gd name="connsiteX826" fmla="*/ 7324 w 10000"/>
                  <a:gd name="connsiteY826" fmla="*/ 9553 h 10000"/>
                  <a:gd name="connsiteX827" fmla="*/ 7324 w 10000"/>
                  <a:gd name="connsiteY827" fmla="*/ 9543 h 10000"/>
                  <a:gd name="connsiteX828" fmla="*/ 7324 w 10000"/>
                  <a:gd name="connsiteY828" fmla="*/ 9517 h 10000"/>
                  <a:gd name="connsiteX829" fmla="*/ 7324 w 10000"/>
                  <a:gd name="connsiteY829" fmla="*/ 9498 h 10000"/>
                  <a:gd name="connsiteX830" fmla="*/ 7332 w 10000"/>
                  <a:gd name="connsiteY830" fmla="*/ 9479 h 10000"/>
                  <a:gd name="connsiteX831" fmla="*/ 7341 w 10000"/>
                  <a:gd name="connsiteY831" fmla="*/ 9462 h 10000"/>
                  <a:gd name="connsiteX832" fmla="*/ 7352 w 10000"/>
                  <a:gd name="connsiteY832" fmla="*/ 9459 h 10000"/>
                  <a:gd name="connsiteX833" fmla="*/ 7360 w 10000"/>
                  <a:gd name="connsiteY833" fmla="*/ 9443 h 10000"/>
                  <a:gd name="connsiteX834" fmla="*/ 7363 w 10000"/>
                  <a:gd name="connsiteY834" fmla="*/ 9433 h 10000"/>
                  <a:gd name="connsiteX835" fmla="*/ 7377 w 10000"/>
                  <a:gd name="connsiteY835" fmla="*/ 9433 h 10000"/>
                  <a:gd name="connsiteX836" fmla="*/ 7388 w 10000"/>
                  <a:gd name="connsiteY836" fmla="*/ 9430 h 10000"/>
                  <a:gd name="connsiteX837" fmla="*/ 7396 w 10000"/>
                  <a:gd name="connsiteY837" fmla="*/ 9430 h 10000"/>
                  <a:gd name="connsiteX838" fmla="*/ 7402 w 10000"/>
                  <a:gd name="connsiteY838" fmla="*/ 9424 h 10000"/>
                  <a:gd name="connsiteX839" fmla="*/ 7396 w 10000"/>
                  <a:gd name="connsiteY839" fmla="*/ 9414 h 10000"/>
                  <a:gd name="connsiteX840" fmla="*/ 7388 w 10000"/>
                  <a:gd name="connsiteY840" fmla="*/ 9401 h 10000"/>
                  <a:gd name="connsiteX841" fmla="*/ 7371 w 10000"/>
                  <a:gd name="connsiteY841" fmla="*/ 9391 h 10000"/>
                  <a:gd name="connsiteX842" fmla="*/ 7355 w 10000"/>
                  <a:gd name="connsiteY842" fmla="*/ 9375 h 10000"/>
                  <a:gd name="connsiteX843" fmla="*/ 7332 w 10000"/>
                  <a:gd name="connsiteY843" fmla="*/ 9356 h 10000"/>
                  <a:gd name="connsiteX844" fmla="*/ 7313 w 10000"/>
                  <a:gd name="connsiteY844" fmla="*/ 9330 h 10000"/>
                  <a:gd name="connsiteX845" fmla="*/ 7307 w 10000"/>
                  <a:gd name="connsiteY845" fmla="*/ 9310 h 10000"/>
                  <a:gd name="connsiteX846" fmla="*/ 7305 w 10000"/>
                  <a:gd name="connsiteY846" fmla="*/ 9291 h 10000"/>
                  <a:gd name="connsiteX847" fmla="*/ 7305 w 10000"/>
                  <a:gd name="connsiteY847" fmla="*/ 9278 h 10000"/>
                  <a:gd name="connsiteX848" fmla="*/ 7296 w 10000"/>
                  <a:gd name="connsiteY848" fmla="*/ 9268 h 10000"/>
                  <a:gd name="connsiteX849" fmla="*/ 7296 w 10000"/>
                  <a:gd name="connsiteY849" fmla="*/ 9249 h 10000"/>
                  <a:gd name="connsiteX850" fmla="*/ 7291 w 10000"/>
                  <a:gd name="connsiteY850" fmla="*/ 9226 h 10000"/>
                  <a:gd name="connsiteX851" fmla="*/ 7283 w 10000"/>
                  <a:gd name="connsiteY851" fmla="*/ 9213 h 10000"/>
                  <a:gd name="connsiteX852" fmla="*/ 7274 w 10000"/>
                  <a:gd name="connsiteY852" fmla="*/ 9194 h 10000"/>
                  <a:gd name="connsiteX853" fmla="*/ 7274 w 10000"/>
                  <a:gd name="connsiteY853" fmla="*/ 9174 h 10000"/>
                  <a:gd name="connsiteX854" fmla="*/ 7280 w 10000"/>
                  <a:gd name="connsiteY854" fmla="*/ 9148 h 10000"/>
                  <a:gd name="connsiteX855" fmla="*/ 7283 w 10000"/>
                  <a:gd name="connsiteY855" fmla="*/ 9119 h 10000"/>
                  <a:gd name="connsiteX856" fmla="*/ 7291 w 10000"/>
                  <a:gd name="connsiteY856" fmla="*/ 9100 h 10000"/>
                  <a:gd name="connsiteX857" fmla="*/ 7307 w 10000"/>
                  <a:gd name="connsiteY857" fmla="*/ 9080 h 10000"/>
                  <a:gd name="connsiteX858" fmla="*/ 7324 w 10000"/>
                  <a:gd name="connsiteY858" fmla="*/ 9054 h 10000"/>
                  <a:gd name="connsiteX859" fmla="*/ 7341 w 10000"/>
                  <a:gd name="connsiteY859" fmla="*/ 9054 h 10000"/>
                  <a:gd name="connsiteX860" fmla="*/ 7352 w 10000"/>
                  <a:gd name="connsiteY860" fmla="*/ 9054 h 10000"/>
                  <a:gd name="connsiteX861" fmla="*/ 7346 w 10000"/>
                  <a:gd name="connsiteY861" fmla="*/ 9032 h 10000"/>
                  <a:gd name="connsiteX862" fmla="*/ 7341 w 10000"/>
                  <a:gd name="connsiteY862" fmla="*/ 9022 h 10000"/>
                  <a:gd name="connsiteX863" fmla="*/ 7352 w 10000"/>
                  <a:gd name="connsiteY863" fmla="*/ 8999 h 10000"/>
                  <a:gd name="connsiteX864" fmla="*/ 7360 w 10000"/>
                  <a:gd name="connsiteY864" fmla="*/ 8967 h 10000"/>
                  <a:gd name="connsiteX865" fmla="*/ 7368 w 10000"/>
                  <a:gd name="connsiteY865" fmla="*/ 8922 h 10000"/>
                  <a:gd name="connsiteX866" fmla="*/ 7377 w 10000"/>
                  <a:gd name="connsiteY866" fmla="*/ 8896 h 10000"/>
                  <a:gd name="connsiteX867" fmla="*/ 7380 w 10000"/>
                  <a:gd name="connsiteY867" fmla="*/ 8867 h 10000"/>
                  <a:gd name="connsiteX868" fmla="*/ 7402 w 10000"/>
                  <a:gd name="connsiteY868" fmla="*/ 8824 h 10000"/>
                  <a:gd name="connsiteX869" fmla="*/ 7402 w 10000"/>
                  <a:gd name="connsiteY869" fmla="*/ 8808 h 10000"/>
                  <a:gd name="connsiteX870" fmla="*/ 7393 w 10000"/>
                  <a:gd name="connsiteY870" fmla="*/ 8795 h 10000"/>
                  <a:gd name="connsiteX871" fmla="*/ 7388 w 10000"/>
                  <a:gd name="connsiteY871" fmla="*/ 8799 h 10000"/>
                  <a:gd name="connsiteX872" fmla="*/ 7396 w 10000"/>
                  <a:gd name="connsiteY872" fmla="*/ 8789 h 10000"/>
                  <a:gd name="connsiteX873" fmla="*/ 7404 w 10000"/>
                  <a:gd name="connsiteY873" fmla="*/ 8789 h 10000"/>
                  <a:gd name="connsiteX874" fmla="*/ 7421 w 10000"/>
                  <a:gd name="connsiteY874" fmla="*/ 8769 h 10000"/>
                  <a:gd name="connsiteX875" fmla="*/ 7443 w 10000"/>
                  <a:gd name="connsiteY875" fmla="*/ 8763 h 10000"/>
                  <a:gd name="connsiteX876" fmla="*/ 7452 w 10000"/>
                  <a:gd name="connsiteY876" fmla="*/ 8769 h 10000"/>
                  <a:gd name="connsiteX877" fmla="*/ 7468 w 10000"/>
                  <a:gd name="connsiteY877" fmla="*/ 8769 h 10000"/>
                  <a:gd name="connsiteX878" fmla="*/ 7499 w 10000"/>
                  <a:gd name="connsiteY878" fmla="*/ 8763 h 10000"/>
                  <a:gd name="connsiteX879" fmla="*/ 7526 w 10000"/>
                  <a:gd name="connsiteY879" fmla="*/ 8763 h 10000"/>
                  <a:gd name="connsiteX880" fmla="*/ 7532 w 10000"/>
                  <a:gd name="connsiteY880" fmla="*/ 8763 h 10000"/>
                  <a:gd name="connsiteX881" fmla="*/ 7554 w 10000"/>
                  <a:gd name="connsiteY881" fmla="*/ 8744 h 10000"/>
                  <a:gd name="connsiteX882" fmla="*/ 7571 w 10000"/>
                  <a:gd name="connsiteY882" fmla="*/ 8731 h 10000"/>
                  <a:gd name="connsiteX883" fmla="*/ 7587 w 10000"/>
                  <a:gd name="connsiteY883" fmla="*/ 8711 h 10000"/>
                  <a:gd name="connsiteX884" fmla="*/ 7607 w 10000"/>
                  <a:gd name="connsiteY884" fmla="*/ 8711 h 10000"/>
                  <a:gd name="connsiteX885" fmla="*/ 7634 w 10000"/>
                  <a:gd name="connsiteY885" fmla="*/ 8705 h 10000"/>
                  <a:gd name="connsiteX886" fmla="*/ 7643 w 10000"/>
                  <a:gd name="connsiteY886" fmla="*/ 8682 h 10000"/>
                  <a:gd name="connsiteX887" fmla="*/ 7654 w 10000"/>
                  <a:gd name="connsiteY887" fmla="*/ 8666 h 10000"/>
                  <a:gd name="connsiteX888" fmla="*/ 7668 w 10000"/>
                  <a:gd name="connsiteY888" fmla="*/ 8666 h 10000"/>
                  <a:gd name="connsiteX889" fmla="*/ 7676 w 10000"/>
                  <a:gd name="connsiteY889" fmla="*/ 8682 h 10000"/>
                  <a:gd name="connsiteX890" fmla="*/ 7704 w 10000"/>
                  <a:gd name="connsiteY890" fmla="*/ 8669 h 10000"/>
                  <a:gd name="connsiteX891" fmla="*/ 7712 w 10000"/>
                  <a:gd name="connsiteY891" fmla="*/ 8669 h 10000"/>
                  <a:gd name="connsiteX892" fmla="*/ 7720 w 10000"/>
                  <a:gd name="connsiteY892" fmla="*/ 8669 h 10000"/>
                  <a:gd name="connsiteX893" fmla="*/ 7726 w 10000"/>
                  <a:gd name="connsiteY893" fmla="*/ 8656 h 10000"/>
                  <a:gd name="connsiteX894" fmla="*/ 7734 w 10000"/>
                  <a:gd name="connsiteY894" fmla="*/ 8650 h 10000"/>
                  <a:gd name="connsiteX895" fmla="*/ 7742 w 10000"/>
                  <a:gd name="connsiteY895" fmla="*/ 8650 h 10000"/>
                  <a:gd name="connsiteX896" fmla="*/ 7759 w 10000"/>
                  <a:gd name="connsiteY896" fmla="*/ 8650 h 10000"/>
                  <a:gd name="connsiteX897" fmla="*/ 7756 w 10000"/>
                  <a:gd name="connsiteY897" fmla="*/ 8630 h 10000"/>
                  <a:gd name="connsiteX898" fmla="*/ 7751 w 10000"/>
                  <a:gd name="connsiteY898" fmla="*/ 8627 h 10000"/>
                  <a:gd name="connsiteX899" fmla="*/ 7742 w 10000"/>
                  <a:gd name="connsiteY899" fmla="*/ 8620 h 10000"/>
                  <a:gd name="connsiteX900" fmla="*/ 7734 w 10000"/>
                  <a:gd name="connsiteY900" fmla="*/ 8591 h 10000"/>
                  <a:gd name="connsiteX901" fmla="*/ 7709 w 10000"/>
                  <a:gd name="connsiteY901" fmla="*/ 8582 h 10000"/>
                  <a:gd name="connsiteX902" fmla="*/ 7695 w 10000"/>
                  <a:gd name="connsiteY902" fmla="*/ 8578 h 10000"/>
                  <a:gd name="connsiteX903" fmla="*/ 7668 w 10000"/>
                  <a:gd name="connsiteY903" fmla="*/ 8562 h 10000"/>
                  <a:gd name="connsiteX904" fmla="*/ 7645 w 10000"/>
                  <a:gd name="connsiteY904" fmla="*/ 8552 h 10000"/>
                  <a:gd name="connsiteX905" fmla="*/ 7615 w 10000"/>
                  <a:gd name="connsiteY905" fmla="*/ 8543 h 10000"/>
                  <a:gd name="connsiteX906" fmla="*/ 7596 w 10000"/>
                  <a:gd name="connsiteY906" fmla="*/ 8527 h 10000"/>
                  <a:gd name="connsiteX907" fmla="*/ 7565 w 10000"/>
                  <a:gd name="connsiteY907" fmla="*/ 8494 h 10000"/>
                  <a:gd name="connsiteX908" fmla="*/ 7562 w 10000"/>
                  <a:gd name="connsiteY908" fmla="*/ 8475 h 10000"/>
                  <a:gd name="connsiteX909" fmla="*/ 7540 w 10000"/>
                  <a:gd name="connsiteY909" fmla="*/ 8455 h 10000"/>
                  <a:gd name="connsiteX910" fmla="*/ 7535 w 10000"/>
                  <a:gd name="connsiteY910" fmla="*/ 8446 h 10000"/>
                  <a:gd name="connsiteX911" fmla="*/ 7535 w 10000"/>
                  <a:gd name="connsiteY911" fmla="*/ 8420 h 10000"/>
                  <a:gd name="connsiteX912" fmla="*/ 7535 w 10000"/>
                  <a:gd name="connsiteY912" fmla="*/ 8391 h 10000"/>
                  <a:gd name="connsiteX913" fmla="*/ 7548 w 10000"/>
                  <a:gd name="connsiteY913" fmla="*/ 8345 h 10000"/>
                  <a:gd name="connsiteX914" fmla="*/ 7562 w 10000"/>
                  <a:gd name="connsiteY914" fmla="*/ 8319 h 10000"/>
                  <a:gd name="connsiteX915" fmla="*/ 7582 w 10000"/>
                  <a:gd name="connsiteY915" fmla="*/ 8310 h 10000"/>
                  <a:gd name="connsiteX916" fmla="*/ 7607 w 10000"/>
                  <a:gd name="connsiteY916" fmla="*/ 8300 h 10000"/>
                  <a:gd name="connsiteX917" fmla="*/ 7629 w 10000"/>
                  <a:gd name="connsiteY917" fmla="*/ 8300 h 10000"/>
                  <a:gd name="connsiteX918" fmla="*/ 7651 w 10000"/>
                  <a:gd name="connsiteY918" fmla="*/ 8297 h 10000"/>
                  <a:gd name="connsiteX919" fmla="*/ 7668 w 10000"/>
                  <a:gd name="connsiteY919" fmla="*/ 8280 h 10000"/>
                  <a:gd name="connsiteX920" fmla="*/ 7687 w 10000"/>
                  <a:gd name="connsiteY920" fmla="*/ 8267 h 10000"/>
                  <a:gd name="connsiteX921" fmla="*/ 7693 w 10000"/>
                  <a:gd name="connsiteY921" fmla="*/ 8261 h 10000"/>
                  <a:gd name="connsiteX922" fmla="*/ 7701 w 10000"/>
                  <a:gd name="connsiteY922" fmla="*/ 8248 h 10000"/>
                  <a:gd name="connsiteX923" fmla="*/ 7712 w 10000"/>
                  <a:gd name="connsiteY923" fmla="*/ 8238 h 10000"/>
                  <a:gd name="connsiteX924" fmla="*/ 7731 w 10000"/>
                  <a:gd name="connsiteY924" fmla="*/ 8222 h 10000"/>
                  <a:gd name="connsiteX925" fmla="*/ 7740 w 10000"/>
                  <a:gd name="connsiteY925" fmla="*/ 8206 h 10000"/>
                  <a:gd name="connsiteX926" fmla="*/ 7756 w 10000"/>
                  <a:gd name="connsiteY926" fmla="*/ 8183 h 10000"/>
                  <a:gd name="connsiteX927" fmla="*/ 7773 w 10000"/>
                  <a:gd name="connsiteY927" fmla="*/ 8177 h 10000"/>
                  <a:gd name="connsiteX928" fmla="*/ 7784 w 10000"/>
                  <a:gd name="connsiteY928" fmla="*/ 8183 h 10000"/>
                  <a:gd name="connsiteX929" fmla="*/ 7801 w 10000"/>
                  <a:gd name="connsiteY929" fmla="*/ 8174 h 10000"/>
                  <a:gd name="connsiteX930" fmla="*/ 7801 w 10000"/>
                  <a:gd name="connsiteY930" fmla="*/ 8157 h 10000"/>
                  <a:gd name="connsiteX931" fmla="*/ 7817 w 10000"/>
                  <a:gd name="connsiteY931" fmla="*/ 8164 h 10000"/>
                  <a:gd name="connsiteX932" fmla="*/ 7837 w 10000"/>
                  <a:gd name="connsiteY932" fmla="*/ 8164 h 10000"/>
                  <a:gd name="connsiteX933" fmla="*/ 7856 w 10000"/>
                  <a:gd name="connsiteY933" fmla="*/ 8164 h 10000"/>
                  <a:gd name="connsiteX934" fmla="*/ 7870 w 10000"/>
                  <a:gd name="connsiteY934" fmla="*/ 8167 h 10000"/>
                  <a:gd name="connsiteX935" fmla="*/ 7881 w 10000"/>
                  <a:gd name="connsiteY935" fmla="*/ 8174 h 10000"/>
                  <a:gd name="connsiteX936" fmla="*/ 7898 w 10000"/>
                  <a:gd name="connsiteY936" fmla="*/ 8187 h 10000"/>
                  <a:gd name="connsiteX937" fmla="*/ 7917 w 10000"/>
                  <a:gd name="connsiteY937" fmla="*/ 8187 h 10000"/>
                  <a:gd name="connsiteX938" fmla="*/ 7928 w 10000"/>
                  <a:gd name="connsiteY938" fmla="*/ 8157 h 10000"/>
                  <a:gd name="connsiteX939" fmla="*/ 7942 w 10000"/>
                  <a:gd name="connsiteY939" fmla="*/ 8157 h 10000"/>
                  <a:gd name="connsiteX940" fmla="*/ 7958 w 10000"/>
                  <a:gd name="connsiteY940" fmla="*/ 8164 h 10000"/>
                  <a:gd name="connsiteX941" fmla="*/ 7983 w 10000"/>
                  <a:gd name="connsiteY941" fmla="*/ 8144 h 10000"/>
                  <a:gd name="connsiteX942" fmla="*/ 8000 w 10000"/>
                  <a:gd name="connsiteY942" fmla="*/ 8109 h 10000"/>
                  <a:gd name="connsiteX943" fmla="*/ 7994 w 10000"/>
                  <a:gd name="connsiteY943" fmla="*/ 8093 h 10000"/>
                  <a:gd name="connsiteX944" fmla="*/ 7983 w 10000"/>
                  <a:gd name="connsiteY944" fmla="*/ 8070 h 10000"/>
                  <a:gd name="connsiteX945" fmla="*/ 7986 w 10000"/>
                  <a:gd name="connsiteY945" fmla="*/ 8063 h 10000"/>
                  <a:gd name="connsiteX946" fmla="*/ 7978 w 10000"/>
                  <a:gd name="connsiteY946" fmla="*/ 8044 h 10000"/>
                  <a:gd name="connsiteX947" fmla="*/ 7986 w 10000"/>
                  <a:gd name="connsiteY947" fmla="*/ 8002 h 10000"/>
                  <a:gd name="connsiteX948" fmla="*/ 7983 w 10000"/>
                  <a:gd name="connsiteY948" fmla="*/ 7947 h 10000"/>
                  <a:gd name="connsiteX949" fmla="*/ 7961 w 10000"/>
                  <a:gd name="connsiteY949" fmla="*/ 7931 h 10000"/>
                  <a:gd name="connsiteX950" fmla="*/ 7958 w 10000"/>
                  <a:gd name="connsiteY950" fmla="*/ 7898 h 10000"/>
                  <a:gd name="connsiteX951" fmla="*/ 7953 w 10000"/>
                  <a:gd name="connsiteY951" fmla="*/ 7856 h 10000"/>
                  <a:gd name="connsiteX952" fmla="*/ 7967 w 10000"/>
                  <a:gd name="connsiteY952" fmla="*/ 7837 h 10000"/>
                  <a:gd name="connsiteX953" fmla="*/ 7950 w 10000"/>
                  <a:gd name="connsiteY953" fmla="*/ 7824 h 10000"/>
                  <a:gd name="connsiteX954" fmla="*/ 7906 w 10000"/>
                  <a:gd name="connsiteY954" fmla="*/ 7814 h 10000"/>
                  <a:gd name="connsiteX955" fmla="*/ 7878 w 10000"/>
                  <a:gd name="connsiteY955" fmla="*/ 7814 h 10000"/>
                  <a:gd name="connsiteX956" fmla="*/ 7870 w 10000"/>
                  <a:gd name="connsiteY956" fmla="*/ 7795 h 10000"/>
                  <a:gd name="connsiteX957" fmla="*/ 7878 w 10000"/>
                  <a:gd name="connsiteY957" fmla="*/ 7778 h 10000"/>
                  <a:gd name="connsiteX958" fmla="*/ 7881 w 10000"/>
                  <a:gd name="connsiteY958" fmla="*/ 7775 h 10000"/>
                  <a:gd name="connsiteX959" fmla="*/ 7878 w 10000"/>
                  <a:gd name="connsiteY959" fmla="*/ 7743 h 10000"/>
                  <a:gd name="connsiteX960" fmla="*/ 7895 w 10000"/>
                  <a:gd name="connsiteY960" fmla="*/ 7733 h 10000"/>
                  <a:gd name="connsiteX961" fmla="*/ 7911 w 10000"/>
                  <a:gd name="connsiteY961" fmla="*/ 7710 h 10000"/>
                  <a:gd name="connsiteX962" fmla="*/ 7911 w 10000"/>
                  <a:gd name="connsiteY962" fmla="*/ 7665 h 10000"/>
                  <a:gd name="connsiteX963" fmla="*/ 7917 w 10000"/>
                  <a:gd name="connsiteY963" fmla="*/ 7600 h 10000"/>
                  <a:gd name="connsiteX964" fmla="*/ 7928 w 10000"/>
                  <a:gd name="connsiteY964" fmla="*/ 7581 h 10000"/>
                  <a:gd name="connsiteX965" fmla="*/ 7917 w 10000"/>
                  <a:gd name="connsiteY965" fmla="*/ 7474 h 10000"/>
                  <a:gd name="connsiteX966" fmla="*/ 7873 w 10000"/>
                  <a:gd name="connsiteY966" fmla="*/ 7335 h 10000"/>
                  <a:gd name="connsiteX967" fmla="*/ 7756 w 10000"/>
                  <a:gd name="connsiteY967" fmla="*/ 7050 h 10000"/>
                  <a:gd name="connsiteX968" fmla="*/ 7679 w 10000"/>
                  <a:gd name="connsiteY968" fmla="*/ 6839 h 10000"/>
                  <a:gd name="connsiteX969" fmla="*/ 7668 w 10000"/>
                  <a:gd name="connsiteY969" fmla="*/ 6823 h 10000"/>
                  <a:gd name="connsiteX970" fmla="*/ 7659 w 10000"/>
                  <a:gd name="connsiteY970" fmla="*/ 6768 h 10000"/>
                  <a:gd name="connsiteX971" fmla="*/ 7659 w 10000"/>
                  <a:gd name="connsiteY971" fmla="*/ 6739 h 10000"/>
                  <a:gd name="connsiteX972" fmla="*/ 7651 w 10000"/>
                  <a:gd name="connsiteY972" fmla="*/ 6713 h 10000"/>
                  <a:gd name="connsiteX973" fmla="*/ 7654 w 10000"/>
                  <a:gd name="connsiteY973" fmla="*/ 6684 h 10000"/>
                  <a:gd name="connsiteX974" fmla="*/ 7643 w 10000"/>
                  <a:gd name="connsiteY974" fmla="*/ 6626 h 10000"/>
                  <a:gd name="connsiteX975" fmla="*/ 7629 w 10000"/>
                  <a:gd name="connsiteY975" fmla="*/ 6600 h 10000"/>
                  <a:gd name="connsiteX976" fmla="*/ 7629 w 10000"/>
                  <a:gd name="connsiteY976" fmla="*/ 6580 h 10000"/>
                  <a:gd name="connsiteX977" fmla="*/ 7623 w 10000"/>
                  <a:gd name="connsiteY977" fmla="*/ 6541 h 10000"/>
                  <a:gd name="connsiteX978" fmla="*/ 7615 w 10000"/>
                  <a:gd name="connsiteY978" fmla="*/ 6522 h 10000"/>
                  <a:gd name="connsiteX979" fmla="*/ 7598 w 10000"/>
                  <a:gd name="connsiteY979" fmla="*/ 6509 h 10000"/>
                  <a:gd name="connsiteX980" fmla="*/ 7587 w 10000"/>
                  <a:gd name="connsiteY980" fmla="*/ 6493 h 10000"/>
                  <a:gd name="connsiteX981" fmla="*/ 7579 w 10000"/>
                  <a:gd name="connsiteY981" fmla="*/ 6464 h 10000"/>
                  <a:gd name="connsiteX982" fmla="*/ 7587 w 10000"/>
                  <a:gd name="connsiteY982" fmla="*/ 6438 h 10000"/>
                  <a:gd name="connsiteX983" fmla="*/ 7596 w 10000"/>
                  <a:gd name="connsiteY983" fmla="*/ 6425 h 10000"/>
                  <a:gd name="connsiteX984" fmla="*/ 7590 w 10000"/>
                  <a:gd name="connsiteY984" fmla="*/ 6396 h 10000"/>
                  <a:gd name="connsiteX985" fmla="*/ 7590 w 10000"/>
                  <a:gd name="connsiteY985" fmla="*/ 6373 h 10000"/>
                  <a:gd name="connsiteX986" fmla="*/ 7587 w 10000"/>
                  <a:gd name="connsiteY986" fmla="*/ 6354 h 10000"/>
                  <a:gd name="connsiteX987" fmla="*/ 7582 w 10000"/>
                  <a:gd name="connsiteY987" fmla="*/ 6344 h 10000"/>
                  <a:gd name="connsiteX988" fmla="*/ 7582 w 10000"/>
                  <a:gd name="connsiteY988" fmla="*/ 6324 h 10000"/>
                  <a:gd name="connsiteX989" fmla="*/ 7571 w 10000"/>
                  <a:gd name="connsiteY989" fmla="*/ 6302 h 10000"/>
                  <a:gd name="connsiteX990" fmla="*/ 7548 w 10000"/>
                  <a:gd name="connsiteY990" fmla="*/ 6256 h 10000"/>
                  <a:gd name="connsiteX991" fmla="*/ 7546 w 10000"/>
                  <a:gd name="connsiteY991" fmla="*/ 6218 h 10000"/>
                  <a:gd name="connsiteX992" fmla="*/ 7540 w 10000"/>
                  <a:gd name="connsiteY992" fmla="*/ 6159 h 10000"/>
                  <a:gd name="connsiteX993" fmla="*/ 7535 w 10000"/>
                  <a:gd name="connsiteY993" fmla="*/ 6114 h 10000"/>
                  <a:gd name="connsiteX994" fmla="*/ 7535 w 10000"/>
                  <a:gd name="connsiteY994" fmla="*/ 6088 h 10000"/>
                  <a:gd name="connsiteX995" fmla="*/ 7540 w 10000"/>
                  <a:gd name="connsiteY995" fmla="*/ 6049 h 10000"/>
                  <a:gd name="connsiteX996" fmla="*/ 7546 w 10000"/>
                  <a:gd name="connsiteY996" fmla="*/ 6004 h 10000"/>
                  <a:gd name="connsiteX997" fmla="*/ 7548 w 10000"/>
                  <a:gd name="connsiteY997" fmla="*/ 5965 h 10000"/>
                  <a:gd name="connsiteX998" fmla="*/ 7548 w 10000"/>
                  <a:gd name="connsiteY998" fmla="*/ 5946 h 10000"/>
                  <a:gd name="connsiteX999" fmla="*/ 7548 w 10000"/>
                  <a:gd name="connsiteY999" fmla="*/ 5933 h 10000"/>
                  <a:gd name="connsiteX1000" fmla="*/ 7548 w 10000"/>
                  <a:gd name="connsiteY1000" fmla="*/ 5910 h 10000"/>
                  <a:gd name="connsiteX1001" fmla="*/ 7548 w 10000"/>
                  <a:gd name="connsiteY1001" fmla="*/ 5897 h 10000"/>
                  <a:gd name="connsiteX1002" fmla="*/ 7546 w 10000"/>
                  <a:gd name="connsiteY1002" fmla="*/ 5871 h 10000"/>
                  <a:gd name="connsiteX1003" fmla="*/ 7535 w 10000"/>
                  <a:gd name="connsiteY1003" fmla="*/ 5839 h 10000"/>
                  <a:gd name="connsiteX1004" fmla="*/ 7524 w 10000"/>
                  <a:gd name="connsiteY1004" fmla="*/ 5797 h 10000"/>
                  <a:gd name="connsiteX1005" fmla="*/ 7518 w 10000"/>
                  <a:gd name="connsiteY1005" fmla="*/ 5767 h 10000"/>
                  <a:gd name="connsiteX1006" fmla="*/ 7515 w 10000"/>
                  <a:gd name="connsiteY1006" fmla="*/ 5745 h 10000"/>
                  <a:gd name="connsiteX1007" fmla="*/ 7501 w 10000"/>
                  <a:gd name="connsiteY1007" fmla="*/ 5683 h 10000"/>
                  <a:gd name="connsiteX1008" fmla="*/ 7490 w 10000"/>
                  <a:gd name="connsiteY1008" fmla="*/ 5631 h 10000"/>
                  <a:gd name="connsiteX1009" fmla="*/ 7482 w 10000"/>
                  <a:gd name="connsiteY1009" fmla="*/ 5593 h 10000"/>
                  <a:gd name="connsiteX1010" fmla="*/ 7476 w 10000"/>
                  <a:gd name="connsiteY1010" fmla="*/ 5570 h 10000"/>
                  <a:gd name="connsiteX1011" fmla="*/ 7476 w 10000"/>
                  <a:gd name="connsiteY1011" fmla="*/ 5528 h 10000"/>
                  <a:gd name="connsiteX1012" fmla="*/ 7482 w 10000"/>
                  <a:gd name="connsiteY1012" fmla="*/ 5502 h 10000"/>
                  <a:gd name="connsiteX1013" fmla="*/ 7490 w 10000"/>
                  <a:gd name="connsiteY1013" fmla="*/ 5489 h 10000"/>
                  <a:gd name="connsiteX1014" fmla="*/ 7499 w 10000"/>
                  <a:gd name="connsiteY1014" fmla="*/ 5479 h 10000"/>
                  <a:gd name="connsiteX1015" fmla="*/ 7493 w 10000"/>
                  <a:gd name="connsiteY1015" fmla="*/ 5427 h 10000"/>
                  <a:gd name="connsiteX1016" fmla="*/ 7501 w 10000"/>
                  <a:gd name="connsiteY1016" fmla="*/ 5415 h 10000"/>
                  <a:gd name="connsiteX1017" fmla="*/ 7510 w 10000"/>
                  <a:gd name="connsiteY1017" fmla="*/ 5398 h 10000"/>
                  <a:gd name="connsiteX1018" fmla="*/ 7515 w 10000"/>
                  <a:gd name="connsiteY1018" fmla="*/ 5379 h 10000"/>
                  <a:gd name="connsiteX1019" fmla="*/ 7526 w 10000"/>
                  <a:gd name="connsiteY1019" fmla="*/ 5366 h 10000"/>
                  <a:gd name="connsiteX1020" fmla="*/ 7518 w 10000"/>
                  <a:gd name="connsiteY1020" fmla="*/ 5350 h 10000"/>
                  <a:gd name="connsiteX1021" fmla="*/ 7518 w 10000"/>
                  <a:gd name="connsiteY1021" fmla="*/ 5330 h 10000"/>
                  <a:gd name="connsiteX1022" fmla="*/ 7526 w 10000"/>
                  <a:gd name="connsiteY1022" fmla="*/ 5311 h 10000"/>
                  <a:gd name="connsiteX1023" fmla="*/ 7540 w 10000"/>
                  <a:gd name="connsiteY1023" fmla="*/ 5291 h 10000"/>
                  <a:gd name="connsiteX1024" fmla="*/ 7540 w 10000"/>
                  <a:gd name="connsiteY1024" fmla="*/ 5266 h 10000"/>
                  <a:gd name="connsiteX1025" fmla="*/ 7540 w 10000"/>
                  <a:gd name="connsiteY1025" fmla="*/ 5256 h 10000"/>
                  <a:gd name="connsiteX1026" fmla="*/ 7524 w 10000"/>
                  <a:gd name="connsiteY1026" fmla="*/ 5233 h 10000"/>
                  <a:gd name="connsiteX1027" fmla="*/ 7515 w 10000"/>
                  <a:gd name="connsiteY1027" fmla="*/ 5217 h 10000"/>
                  <a:gd name="connsiteX1028" fmla="*/ 7490 w 10000"/>
                  <a:gd name="connsiteY1028" fmla="*/ 5178 h 10000"/>
                  <a:gd name="connsiteX1029" fmla="*/ 7474 w 10000"/>
                  <a:gd name="connsiteY1029" fmla="*/ 5162 h 10000"/>
                  <a:gd name="connsiteX1030" fmla="*/ 7457 w 10000"/>
                  <a:gd name="connsiteY1030" fmla="*/ 5120 h 10000"/>
                  <a:gd name="connsiteX1031" fmla="*/ 7421 w 10000"/>
                  <a:gd name="connsiteY1031" fmla="*/ 5087 h 10000"/>
                  <a:gd name="connsiteX1032" fmla="*/ 7380 w 10000"/>
                  <a:gd name="connsiteY1032" fmla="*/ 5068 h 10000"/>
                  <a:gd name="connsiteX1033" fmla="*/ 7355 w 10000"/>
                  <a:gd name="connsiteY1033" fmla="*/ 5058 h 10000"/>
                  <a:gd name="connsiteX1034" fmla="*/ 7332 w 10000"/>
                  <a:gd name="connsiteY1034" fmla="*/ 5049 h 10000"/>
                  <a:gd name="connsiteX1035" fmla="*/ 7305 w 10000"/>
                  <a:gd name="connsiteY1035" fmla="*/ 5016 h 10000"/>
                  <a:gd name="connsiteX1036" fmla="*/ 7305 w 10000"/>
                  <a:gd name="connsiteY1036" fmla="*/ 5000 h 10000"/>
                  <a:gd name="connsiteX1037" fmla="*/ 7296 w 10000"/>
                  <a:gd name="connsiteY1037" fmla="*/ 4971 h 10000"/>
                  <a:gd name="connsiteX1038" fmla="*/ 7288 w 10000"/>
                  <a:gd name="connsiteY1038" fmla="*/ 4945 h 10000"/>
                  <a:gd name="connsiteX1039" fmla="*/ 7280 w 10000"/>
                  <a:gd name="connsiteY1039" fmla="*/ 4916 h 10000"/>
                  <a:gd name="connsiteX1040" fmla="*/ 7291 w 10000"/>
                  <a:gd name="connsiteY1040" fmla="*/ 4887 h 10000"/>
                  <a:gd name="connsiteX1041" fmla="*/ 7291 w 10000"/>
                  <a:gd name="connsiteY1041" fmla="*/ 4858 h 10000"/>
                  <a:gd name="connsiteX1042" fmla="*/ 7271 w 10000"/>
                  <a:gd name="connsiteY1042" fmla="*/ 4819 h 10000"/>
                  <a:gd name="connsiteX1043" fmla="*/ 7255 w 10000"/>
                  <a:gd name="connsiteY1043" fmla="*/ 4828 h 10000"/>
                  <a:gd name="connsiteX1044" fmla="*/ 7235 w 10000"/>
                  <a:gd name="connsiteY1044" fmla="*/ 4841 h 10000"/>
                  <a:gd name="connsiteX1045" fmla="*/ 7216 w 10000"/>
                  <a:gd name="connsiteY1045" fmla="*/ 4867 h 10000"/>
                  <a:gd name="connsiteX1046" fmla="*/ 7191 w 10000"/>
                  <a:gd name="connsiteY1046" fmla="*/ 4870 h 10000"/>
                  <a:gd name="connsiteX1047" fmla="*/ 7155 w 10000"/>
                  <a:gd name="connsiteY1047" fmla="*/ 4887 h 10000"/>
                  <a:gd name="connsiteX1048" fmla="*/ 7122 w 10000"/>
                  <a:gd name="connsiteY1048" fmla="*/ 4893 h 10000"/>
                  <a:gd name="connsiteX1049" fmla="*/ 7105 w 10000"/>
                  <a:gd name="connsiteY1049" fmla="*/ 4896 h 10000"/>
                  <a:gd name="connsiteX1050" fmla="*/ 7094 w 10000"/>
                  <a:gd name="connsiteY1050" fmla="*/ 4916 h 10000"/>
                  <a:gd name="connsiteX1051" fmla="*/ 7080 w 10000"/>
                  <a:gd name="connsiteY1051" fmla="*/ 4903 h 10000"/>
                  <a:gd name="connsiteX1052" fmla="*/ 7072 w 10000"/>
                  <a:gd name="connsiteY1052" fmla="*/ 4851 h 10000"/>
                  <a:gd name="connsiteX1053" fmla="*/ 7042 w 10000"/>
                  <a:gd name="connsiteY1053" fmla="*/ 4819 h 10000"/>
                  <a:gd name="connsiteX1054" fmla="*/ 7030 w 10000"/>
                  <a:gd name="connsiteY1054" fmla="*/ 4780 h 10000"/>
                  <a:gd name="connsiteX1055" fmla="*/ 7039 w 10000"/>
                  <a:gd name="connsiteY1055" fmla="*/ 4757 h 10000"/>
                  <a:gd name="connsiteX1056" fmla="*/ 7047 w 10000"/>
                  <a:gd name="connsiteY1056" fmla="*/ 4744 h 10000"/>
                  <a:gd name="connsiteX1057" fmla="*/ 7022 w 10000"/>
                  <a:gd name="connsiteY1057" fmla="*/ 4725 h 10000"/>
                  <a:gd name="connsiteX1058" fmla="*/ 7000 w 10000"/>
                  <a:gd name="connsiteY1058" fmla="*/ 4715 h 10000"/>
                  <a:gd name="connsiteX1059" fmla="*/ 6975 w 10000"/>
                  <a:gd name="connsiteY1059" fmla="*/ 4709 h 10000"/>
                  <a:gd name="connsiteX1060" fmla="*/ 6945 w 10000"/>
                  <a:gd name="connsiteY1060" fmla="*/ 4696 h 10000"/>
                  <a:gd name="connsiteX1061" fmla="*/ 6953 w 10000"/>
                  <a:gd name="connsiteY1061" fmla="*/ 4679 h 10000"/>
                  <a:gd name="connsiteX1062" fmla="*/ 6961 w 10000"/>
                  <a:gd name="connsiteY1062" fmla="*/ 4660 h 10000"/>
                  <a:gd name="connsiteX1063" fmla="*/ 6983 w 10000"/>
                  <a:gd name="connsiteY1063" fmla="*/ 4644 h 10000"/>
                  <a:gd name="connsiteX1064" fmla="*/ 7014 w 10000"/>
                  <a:gd name="connsiteY1064" fmla="*/ 4634 h 10000"/>
                  <a:gd name="connsiteX1065" fmla="*/ 7025 w 10000"/>
                  <a:gd name="connsiteY1065" fmla="*/ 4615 h 10000"/>
                  <a:gd name="connsiteX1066" fmla="*/ 7047 w 10000"/>
                  <a:gd name="connsiteY1066" fmla="*/ 4582 h 10000"/>
                  <a:gd name="connsiteX1067" fmla="*/ 7069 w 10000"/>
                  <a:gd name="connsiteY1067" fmla="*/ 4563 h 10000"/>
                  <a:gd name="connsiteX1068" fmla="*/ 7078 w 10000"/>
                  <a:gd name="connsiteY1068" fmla="*/ 4553 h 10000"/>
                  <a:gd name="connsiteX1069" fmla="*/ 7097 w 10000"/>
                  <a:gd name="connsiteY1069" fmla="*/ 4527 h 10000"/>
                  <a:gd name="connsiteX1070" fmla="*/ 7122 w 10000"/>
                  <a:gd name="connsiteY1070" fmla="*/ 4517 h 10000"/>
                  <a:gd name="connsiteX1071" fmla="*/ 7139 w 10000"/>
                  <a:gd name="connsiteY1071" fmla="*/ 4488 h 10000"/>
                  <a:gd name="connsiteX1072" fmla="*/ 7147 w 10000"/>
                  <a:gd name="connsiteY1072" fmla="*/ 4459 h 10000"/>
                  <a:gd name="connsiteX1073" fmla="*/ 7161 w 10000"/>
                  <a:gd name="connsiteY1073" fmla="*/ 4440 h 10000"/>
                  <a:gd name="connsiteX1074" fmla="*/ 7177 w 10000"/>
                  <a:gd name="connsiteY1074" fmla="*/ 4430 h 10000"/>
                  <a:gd name="connsiteX1075" fmla="*/ 7202 w 10000"/>
                  <a:gd name="connsiteY1075" fmla="*/ 4407 h 10000"/>
                  <a:gd name="connsiteX1076" fmla="*/ 7224 w 10000"/>
                  <a:gd name="connsiteY1076" fmla="*/ 4417 h 10000"/>
                  <a:gd name="connsiteX1077" fmla="*/ 7241 w 10000"/>
                  <a:gd name="connsiteY1077" fmla="*/ 4404 h 10000"/>
                  <a:gd name="connsiteX1078" fmla="*/ 7263 w 10000"/>
                  <a:gd name="connsiteY1078" fmla="*/ 4398 h 10000"/>
                  <a:gd name="connsiteX1079" fmla="*/ 7283 w 10000"/>
                  <a:gd name="connsiteY1079" fmla="*/ 4424 h 10000"/>
                  <a:gd name="connsiteX1080" fmla="*/ 7305 w 10000"/>
                  <a:gd name="connsiteY1080" fmla="*/ 4433 h 10000"/>
                  <a:gd name="connsiteX1081" fmla="*/ 7332 w 10000"/>
                  <a:gd name="connsiteY1081" fmla="*/ 4443 h 10000"/>
                  <a:gd name="connsiteX1082" fmla="*/ 7380 w 10000"/>
                  <a:gd name="connsiteY1082" fmla="*/ 4398 h 10000"/>
                  <a:gd name="connsiteX1083" fmla="*/ 7404 w 10000"/>
                  <a:gd name="connsiteY1083" fmla="*/ 4378 h 10000"/>
                  <a:gd name="connsiteX1084" fmla="*/ 7418 w 10000"/>
                  <a:gd name="connsiteY1084" fmla="*/ 4369 h 10000"/>
                  <a:gd name="connsiteX1085" fmla="*/ 7443 w 10000"/>
                  <a:gd name="connsiteY1085" fmla="*/ 4356 h 10000"/>
                  <a:gd name="connsiteX1086" fmla="*/ 7460 w 10000"/>
                  <a:gd name="connsiteY1086" fmla="*/ 4385 h 10000"/>
                  <a:gd name="connsiteX1087" fmla="*/ 7460 w 10000"/>
                  <a:gd name="connsiteY1087" fmla="*/ 4404 h 10000"/>
                  <a:gd name="connsiteX1088" fmla="*/ 7499 w 10000"/>
                  <a:gd name="connsiteY1088" fmla="*/ 4417 h 10000"/>
                  <a:gd name="connsiteX1089" fmla="*/ 7515 w 10000"/>
                  <a:gd name="connsiteY1089" fmla="*/ 4414 h 10000"/>
                  <a:gd name="connsiteX1090" fmla="*/ 7565 w 10000"/>
                  <a:gd name="connsiteY1090" fmla="*/ 4385 h 10000"/>
                  <a:gd name="connsiteX1091" fmla="*/ 7579 w 10000"/>
                  <a:gd name="connsiteY1091" fmla="*/ 4346 h 10000"/>
                  <a:gd name="connsiteX1092" fmla="*/ 7582 w 10000"/>
                  <a:gd name="connsiteY1092" fmla="*/ 4317 h 10000"/>
                  <a:gd name="connsiteX1093" fmla="*/ 7590 w 10000"/>
                  <a:gd name="connsiteY1093" fmla="*/ 4301 h 10000"/>
                  <a:gd name="connsiteX1094" fmla="*/ 7612 w 10000"/>
                  <a:gd name="connsiteY1094" fmla="*/ 4271 h 10000"/>
                  <a:gd name="connsiteX1095" fmla="*/ 7623 w 10000"/>
                  <a:gd name="connsiteY1095" fmla="*/ 4262 h 10000"/>
                  <a:gd name="connsiteX1096" fmla="*/ 7634 w 10000"/>
                  <a:gd name="connsiteY1096" fmla="*/ 4245 h 10000"/>
                  <a:gd name="connsiteX1097" fmla="*/ 7645 w 10000"/>
                  <a:gd name="connsiteY1097" fmla="*/ 4265 h 10000"/>
                  <a:gd name="connsiteX1098" fmla="*/ 7670 w 10000"/>
                  <a:gd name="connsiteY1098" fmla="*/ 4284 h 10000"/>
                  <a:gd name="connsiteX1099" fmla="*/ 7701 w 10000"/>
                  <a:gd name="connsiteY1099" fmla="*/ 4275 h 10000"/>
                  <a:gd name="connsiteX1100" fmla="*/ 7717 w 10000"/>
                  <a:gd name="connsiteY1100" fmla="*/ 4275 h 10000"/>
                  <a:gd name="connsiteX1101" fmla="*/ 7740 w 10000"/>
                  <a:gd name="connsiteY1101" fmla="*/ 4284 h 10000"/>
                  <a:gd name="connsiteX1102" fmla="*/ 7767 w 10000"/>
                  <a:gd name="connsiteY1102" fmla="*/ 4284 h 10000"/>
                  <a:gd name="connsiteX1103" fmla="*/ 7895 w 10000"/>
                  <a:gd name="connsiteY1103" fmla="*/ 4207 h 10000"/>
                  <a:gd name="connsiteX1104" fmla="*/ 7895 w 10000"/>
                  <a:gd name="connsiteY1104" fmla="*/ 4187 h 10000"/>
                  <a:gd name="connsiteX1105" fmla="*/ 7895 w 10000"/>
                  <a:gd name="connsiteY1105" fmla="*/ 4171 h 10000"/>
                  <a:gd name="connsiteX1106" fmla="*/ 7903 w 10000"/>
                  <a:gd name="connsiteY1106" fmla="*/ 4148 h 10000"/>
                  <a:gd name="connsiteX1107" fmla="*/ 7917 w 10000"/>
                  <a:gd name="connsiteY1107" fmla="*/ 4158 h 10000"/>
                  <a:gd name="connsiteX1108" fmla="*/ 7967 w 10000"/>
                  <a:gd name="connsiteY1108" fmla="*/ 4203 h 10000"/>
                  <a:gd name="connsiteX1109" fmla="*/ 7994 w 10000"/>
                  <a:gd name="connsiteY1109" fmla="*/ 4203 h 10000"/>
                  <a:gd name="connsiteX1110" fmla="*/ 8064 w 10000"/>
                  <a:gd name="connsiteY1110" fmla="*/ 4242 h 10000"/>
                  <a:gd name="connsiteX1111" fmla="*/ 8083 w 10000"/>
                  <a:gd name="connsiteY1111" fmla="*/ 4245 h 10000"/>
                  <a:gd name="connsiteX1112" fmla="*/ 8105 w 10000"/>
                  <a:gd name="connsiteY1112" fmla="*/ 4226 h 10000"/>
                  <a:gd name="connsiteX1113" fmla="*/ 8136 w 10000"/>
                  <a:gd name="connsiteY1113" fmla="*/ 4187 h 10000"/>
                  <a:gd name="connsiteX1114" fmla="*/ 8161 w 10000"/>
                  <a:gd name="connsiteY1114" fmla="*/ 4168 h 10000"/>
                  <a:gd name="connsiteX1115" fmla="*/ 8172 w 10000"/>
                  <a:gd name="connsiteY1115" fmla="*/ 4161 h 10000"/>
                  <a:gd name="connsiteX1116" fmla="*/ 8208 w 10000"/>
                  <a:gd name="connsiteY1116" fmla="*/ 4168 h 10000"/>
                  <a:gd name="connsiteX1117" fmla="*/ 8235 w 10000"/>
                  <a:gd name="connsiteY1117" fmla="*/ 4168 h 10000"/>
                  <a:gd name="connsiteX1118" fmla="*/ 8258 w 10000"/>
                  <a:gd name="connsiteY1118" fmla="*/ 4152 h 10000"/>
                  <a:gd name="connsiteX1119" fmla="*/ 8283 w 10000"/>
                  <a:gd name="connsiteY1119" fmla="*/ 4152 h 10000"/>
                  <a:gd name="connsiteX1120" fmla="*/ 8299 w 10000"/>
                  <a:gd name="connsiteY1120" fmla="*/ 4132 h 10000"/>
                  <a:gd name="connsiteX1121" fmla="*/ 8316 w 10000"/>
                  <a:gd name="connsiteY1121" fmla="*/ 4113 h 10000"/>
                  <a:gd name="connsiteX1122" fmla="*/ 8330 w 10000"/>
                  <a:gd name="connsiteY1122" fmla="*/ 4084 h 10000"/>
                  <a:gd name="connsiteX1123" fmla="*/ 8341 w 10000"/>
                  <a:gd name="connsiteY1123" fmla="*/ 4058 h 10000"/>
                  <a:gd name="connsiteX1124" fmla="*/ 8349 w 10000"/>
                  <a:gd name="connsiteY1124" fmla="*/ 4064 h 10000"/>
                  <a:gd name="connsiteX1125" fmla="*/ 8366 w 10000"/>
                  <a:gd name="connsiteY1125" fmla="*/ 4067 h 10000"/>
                  <a:gd name="connsiteX1126" fmla="*/ 8374 w 10000"/>
                  <a:gd name="connsiteY1126" fmla="*/ 4084 h 10000"/>
                  <a:gd name="connsiteX1127" fmla="*/ 8402 w 10000"/>
                  <a:gd name="connsiteY1127" fmla="*/ 4054 h 10000"/>
                  <a:gd name="connsiteX1128" fmla="*/ 8427 w 10000"/>
                  <a:gd name="connsiteY1128" fmla="*/ 4028 h 10000"/>
                  <a:gd name="connsiteX1129" fmla="*/ 8438 w 10000"/>
                  <a:gd name="connsiteY1129" fmla="*/ 4025 h 10000"/>
                  <a:gd name="connsiteX1130" fmla="*/ 8468 w 10000"/>
                  <a:gd name="connsiteY1130" fmla="*/ 4006 h 10000"/>
                  <a:gd name="connsiteX1131" fmla="*/ 8485 w 10000"/>
                  <a:gd name="connsiteY1131" fmla="*/ 3999 h 10000"/>
                  <a:gd name="connsiteX1132" fmla="*/ 8493 w 10000"/>
                  <a:gd name="connsiteY1132" fmla="*/ 4025 h 10000"/>
                  <a:gd name="connsiteX1133" fmla="*/ 8515 w 10000"/>
                  <a:gd name="connsiteY1133" fmla="*/ 4028 h 10000"/>
                  <a:gd name="connsiteX1134" fmla="*/ 8543 w 10000"/>
                  <a:gd name="connsiteY1134" fmla="*/ 4009 h 10000"/>
                  <a:gd name="connsiteX1135" fmla="*/ 8551 w 10000"/>
                  <a:gd name="connsiteY1135" fmla="*/ 3990 h 10000"/>
                  <a:gd name="connsiteX1136" fmla="*/ 8582 w 10000"/>
                  <a:gd name="connsiteY1136" fmla="*/ 3977 h 10000"/>
                  <a:gd name="connsiteX1137" fmla="*/ 8596 w 10000"/>
                  <a:gd name="connsiteY1137" fmla="*/ 3977 h 10000"/>
                  <a:gd name="connsiteX1138" fmla="*/ 8607 w 10000"/>
                  <a:gd name="connsiteY1138" fmla="*/ 3980 h 10000"/>
                  <a:gd name="connsiteX1139" fmla="*/ 8645 w 10000"/>
                  <a:gd name="connsiteY1139" fmla="*/ 3970 h 10000"/>
                  <a:gd name="connsiteX1140" fmla="*/ 8654 w 10000"/>
                  <a:gd name="connsiteY1140" fmla="*/ 3951 h 10000"/>
                  <a:gd name="connsiteX1141" fmla="*/ 8670 w 10000"/>
                  <a:gd name="connsiteY1141" fmla="*/ 3935 h 10000"/>
                  <a:gd name="connsiteX1142" fmla="*/ 8695 w 10000"/>
                  <a:gd name="connsiteY1142" fmla="*/ 3935 h 10000"/>
                  <a:gd name="connsiteX1143" fmla="*/ 8704 w 10000"/>
                  <a:gd name="connsiteY1143" fmla="*/ 3951 h 10000"/>
                  <a:gd name="connsiteX1144" fmla="*/ 8717 w 10000"/>
                  <a:gd name="connsiteY1144" fmla="*/ 3964 h 10000"/>
                  <a:gd name="connsiteX1145" fmla="*/ 8751 w 10000"/>
                  <a:gd name="connsiteY1145" fmla="*/ 3951 h 10000"/>
                  <a:gd name="connsiteX1146" fmla="*/ 8776 w 10000"/>
                  <a:gd name="connsiteY1146" fmla="*/ 3935 h 10000"/>
                  <a:gd name="connsiteX1147" fmla="*/ 8798 w 10000"/>
                  <a:gd name="connsiteY1147" fmla="*/ 3925 h 10000"/>
                  <a:gd name="connsiteX1148" fmla="*/ 8806 w 10000"/>
                  <a:gd name="connsiteY1148" fmla="*/ 3892 h 10000"/>
                  <a:gd name="connsiteX1149" fmla="*/ 8814 w 10000"/>
                  <a:gd name="connsiteY1149" fmla="*/ 3876 h 10000"/>
                  <a:gd name="connsiteX1150" fmla="*/ 8839 w 10000"/>
                  <a:gd name="connsiteY1150" fmla="*/ 3873 h 10000"/>
                  <a:gd name="connsiteX1151" fmla="*/ 8842 w 10000"/>
                  <a:gd name="connsiteY1151" fmla="*/ 3876 h 10000"/>
                  <a:gd name="connsiteX1152" fmla="*/ 8856 w 10000"/>
                  <a:gd name="connsiteY1152" fmla="*/ 3863 h 10000"/>
                  <a:gd name="connsiteX1153" fmla="*/ 8856 w 10000"/>
                  <a:gd name="connsiteY1153" fmla="*/ 3841 h 10000"/>
                  <a:gd name="connsiteX1154" fmla="*/ 8870 w 10000"/>
                  <a:gd name="connsiteY1154" fmla="*/ 3821 h 10000"/>
                  <a:gd name="connsiteX1155" fmla="*/ 8903 w 10000"/>
                  <a:gd name="connsiteY1155" fmla="*/ 3802 h 10000"/>
                  <a:gd name="connsiteX1156" fmla="*/ 8914 w 10000"/>
                  <a:gd name="connsiteY1156" fmla="*/ 3782 h 10000"/>
                  <a:gd name="connsiteX1157" fmla="*/ 8939 w 10000"/>
                  <a:gd name="connsiteY1157" fmla="*/ 3782 h 10000"/>
                  <a:gd name="connsiteX1158" fmla="*/ 8961 w 10000"/>
                  <a:gd name="connsiteY1158" fmla="*/ 3779 h 10000"/>
                  <a:gd name="connsiteX1159" fmla="*/ 8983 w 10000"/>
                  <a:gd name="connsiteY1159" fmla="*/ 3760 h 10000"/>
                  <a:gd name="connsiteX1160" fmla="*/ 9003 w 10000"/>
                  <a:gd name="connsiteY1160" fmla="*/ 3763 h 10000"/>
                  <a:gd name="connsiteX1161" fmla="*/ 9019 w 10000"/>
                  <a:gd name="connsiteY1161" fmla="*/ 3779 h 10000"/>
                  <a:gd name="connsiteX1162" fmla="*/ 9050 w 10000"/>
                  <a:gd name="connsiteY1162" fmla="*/ 3812 h 10000"/>
                  <a:gd name="connsiteX1163" fmla="*/ 9080 w 10000"/>
                  <a:gd name="connsiteY1163" fmla="*/ 3831 h 10000"/>
                  <a:gd name="connsiteX1164" fmla="*/ 9097 w 10000"/>
                  <a:gd name="connsiteY1164" fmla="*/ 3867 h 10000"/>
                  <a:gd name="connsiteX1165" fmla="*/ 9114 w 10000"/>
                  <a:gd name="connsiteY1165" fmla="*/ 3902 h 10000"/>
                  <a:gd name="connsiteX1166" fmla="*/ 9122 w 10000"/>
                  <a:gd name="connsiteY1166" fmla="*/ 3935 h 10000"/>
                  <a:gd name="connsiteX1167" fmla="*/ 9125 w 10000"/>
                  <a:gd name="connsiteY1167" fmla="*/ 3964 h 10000"/>
                  <a:gd name="connsiteX1168" fmla="*/ 9130 w 10000"/>
                  <a:gd name="connsiteY1168" fmla="*/ 3999 h 10000"/>
                  <a:gd name="connsiteX1169" fmla="*/ 9130 w 10000"/>
                  <a:gd name="connsiteY1169" fmla="*/ 4054 h 10000"/>
                  <a:gd name="connsiteX1170" fmla="*/ 9155 w 10000"/>
                  <a:gd name="connsiteY1170" fmla="*/ 4093 h 10000"/>
                  <a:gd name="connsiteX1171" fmla="*/ 9169 w 10000"/>
                  <a:gd name="connsiteY1171" fmla="*/ 4090 h 10000"/>
                  <a:gd name="connsiteX1172" fmla="*/ 9211 w 10000"/>
                  <a:gd name="connsiteY1172" fmla="*/ 4077 h 10000"/>
                  <a:gd name="connsiteX1173" fmla="*/ 9244 w 10000"/>
                  <a:gd name="connsiteY1173" fmla="*/ 4077 h 10000"/>
                  <a:gd name="connsiteX1174" fmla="*/ 9252 w 10000"/>
                  <a:gd name="connsiteY1174" fmla="*/ 4103 h 10000"/>
                  <a:gd name="connsiteX1175" fmla="*/ 9258 w 10000"/>
                  <a:gd name="connsiteY1175" fmla="*/ 4148 h 10000"/>
                  <a:gd name="connsiteX1176" fmla="*/ 9269 w 10000"/>
                  <a:gd name="connsiteY1176" fmla="*/ 4158 h 10000"/>
                  <a:gd name="connsiteX1177" fmla="*/ 9294 w 10000"/>
                  <a:gd name="connsiteY1177" fmla="*/ 4158 h 10000"/>
                  <a:gd name="connsiteX1178" fmla="*/ 9319 w 10000"/>
                  <a:gd name="connsiteY1178" fmla="*/ 4168 h 10000"/>
                  <a:gd name="connsiteX1179" fmla="*/ 9346 w 10000"/>
                  <a:gd name="connsiteY1179" fmla="*/ 4190 h 10000"/>
                  <a:gd name="connsiteX1180" fmla="*/ 9357 w 10000"/>
                  <a:gd name="connsiteY1180" fmla="*/ 4168 h 10000"/>
                  <a:gd name="connsiteX1181" fmla="*/ 9371 w 10000"/>
                  <a:gd name="connsiteY1181" fmla="*/ 4132 h 10000"/>
                  <a:gd name="connsiteX1182" fmla="*/ 9391 w 10000"/>
                  <a:gd name="connsiteY1182" fmla="*/ 4113 h 10000"/>
                  <a:gd name="connsiteX1183" fmla="*/ 9407 w 10000"/>
                  <a:gd name="connsiteY1183" fmla="*/ 4103 h 10000"/>
                  <a:gd name="connsiteX1184" fmla="*/ 9435 w 10000"/>
                  <a:gd name="connsiteY1184" fmla="*/ 4100 h 10000"/>
                  <a:gd name="connsiteX1185" fmla="*/ 9460 w 10000"/>
                  <a:gd name="connsiteY1185" fmla="*/ 4084 h 10000"/>
                  <a:gd name="connsiteX1186" fmla="*/ 9485 w 10000"/>
                  <a:gd name="connsiteY1186" fmla="*/ 4067 h 10000"/>
                  <a:gd name="connsiteX1187" fmla="*/ 9496 w 10000"/>
                  <a:gd name="connsiteY1187" fmla="*/ 4054 h 10000"/>
                  <a:gd name="connsiteX1188" fmla="*/ 9526 w 10000"/>
                  <a:gd name="connsiteY1188" fmla="*/ 4048 h 10000"/>
                  <a:gd name="connsiteX1189" fmla="*/ 9557 w 10000"/>
                  <a:gd name="connsiteY1189" fmla="*/ 4038 h 10000"/>
                  <a:gd name="connsiteX1190" fmla="*/ 9584 w 10000"/>
                  <a:gd name="connsiteY1190" fmla="*/ 4019 h 10000"/>
                  <a:gd name="connsiteX1191" fmla="*/ 9623 w 10000"/>
                  <a:gd name="connsiteY1191" fmla="*/ 4016 h 10000"/>
                  <a:gd name="connsiteX1192" fmla="*/ 9648 w 10000"/>
                  <a:gd name="connsiteY1192" fmla="*/ 4009 h 10000"/>
                  <a:gd name="connsiteX1193" fmla="*/ 9673 w 10000"/>
                  <a:gd name="connsiteY1193" fmla="*/ 4019 h 10000"/>
                  <a:gd name="connsiteX1194" fmla="*/ 9712 w 10000"/>
                  <a:gd name="connsiteY1194" fmla="*/ 4038 h 10000"/>
                  <a:gd name="connsiteX1195" fmla="*/ 9742 w 10000"/>
                  <a:gd name="connsiteY1195" fmla="*/ 4074 h 10000"/>
                  <a:gd name="connsiteX1196" fmla="*/ 9776 w 10000"/>
                  <a:gd name="connsiteY1196" fmla="*/ 4093 h 10000"/>
                  <a:gd name="connsiteX1197" fmla="*/ 9814 w 10000"/>
                  <a:gd name="connsiteY1197" fmla="*/ 4109 h 10000"/>
                  <a:gd name="connsiteX1198" fmla="*/ 9859 w 10000"/>
                  <a:gd name="connsiteY1198" fmla="*/ 4119 h 10000"/>
                  <a:gd name="connsiteX1199" fmla="*/ 9898 w 10000"/>
                  <a:gd name="connsiteY1199" fmla="*/ 4122 h 10000"/>
                  <a:gd name="connsiteX1200" fmla="*/ 9931 w 10000"/>
                  <a:gd name="connsiteY1200" fmla="*/ 4109 h 10000"/>
                  <a:gd name="connsiteX1201" fmla="*/ 9956 w 10000"/>
                  <a:gd name="connsiteY1201" fmla="*/ 4100 h 10000"/>
                  <a:gd name="connsiteX1202" fmla="*/ 9981 w 10000"/>
                  <a:gd name="connsiteY1202" fmla="*/ 4067 h 10000"/>
                  <a:gd name="connsiteX1203" fmla="*/ 9994 w 10000"/>
                  <a:gd name="connsiteY1203" fmla="*/ 4035 h 10000"/>
                  <a:gd name="connsiteX1204" fmla="*/ 10000 w 10000"/>
                  <a:gd name="connsiteY1204" fmla="*/ 3996 h 10000"/>
                  <a:gd name="connsiteX1205" fmla="*/ 9994 w 10000"/>
                  <a:gd name="connsiteY1205" fmla="*/ 3941 h 10000"/>
                  <a:gd name="connsiteX1206" fmla="*/ 9986 w 10000"/>
                  <a:gd name="connsiteY1206" fmla="*/ 3905 h 10000"/>
                  <a:gd name="connsiteX1207" fmla="*/ 9981 w 10000"/>
                  <a:gd name="connsiteY1207" fmla="*/ 3857 h 10000"/>
                  <a:gd name="connsiteX1208" fmla="*/ 9989 w 10000"/>
                  <a:gd name="connsiteY1208" fmla="*/ 3837 h 10000"/>
                  <a:gd name="connsiteX1209" fmla="*/ 9989 w 10000"/>
                  <a:gd name="connsiteY1209" fmla="*/ 3812 h 10000"/>
                  <a:gd name="connsiteX1210" fmla="*/ 9981 w 10000"/>
                  <a:gd name="connsiteY1210" fmla="*/ 3792 h 10000"/>
                  <a:gd name="connsiteX1211" fmla="*/ 9970 w 10000"/>
                  <a:gd name="connsiteY1211" fmla="*/ 3763 h 10000"/>
                  <a:gd name="connsiteX1212" fmla="*/ 9945 w 10000"/>
                  <a:gd name="connsiteY1212" fmla="*/ 3705 h 10000"/>
                  <a:gd name="connsiteX1213" fmla="*/ 9931 w 10000"/>
                  <a:gd name="connsiteY1213" fmla="*/ 3659 h 10000"/>
                  <a:gd name="connsiteX1214" fmla="*/ 9903 w 10000"/>
                  <a:gd name="connsiteY1214" fmla="*/ 3640 h 10000"/>
                  <a:gd name="connsiteX1215" fmla="*/ 9881 w 10000"/>
                  <a:gd name="connsiteY1215" fmla="*/ 3620 h 10000"/>
                  <a:gd name="connsiteX1216" fmla="*/ 9856 w 10000"/>
                  <a:gd name="connsiteY1216" fmla="*/ 3595 h 10000"/>
                  <a:gd name="connsiteX1217" fmla="*/ 9817 w 10000"/>
                  <a:gd name="connsiteY1217" fmla="*/ 3562 h 10000"/>
                  <a:gd name="connsiteX1218" fmla="*/ 9795 w 10000"/>
                  <a:gd name="connsiteY1218" fmla="*/ 3546 h 10000"/>
                  <a:gd name="connsiteX1219" fmla="*/ 9778 w 10000"/>
                  <a:gd name="connsiteY1219" fmla="*/ 3527 h 10000"/>
                  <a:gd name="connsiteX1220" fmla="*/ 9745 w 10000"/>
                  <a:gd name="connsiteY1220" fmla="*/ 3501 h 10000"/>
                  <a:gd name="connsiteX1221" fmla="*/ 9726 w 10000"/>
                  <a:gd name="connsiteY1221" fmla="*/ 3488 h 10000"/>
                  <a:gd name="connsiteX1222" fmla="*/ 9704 w 10000"/>
                  <a:gd name="connsiteY1222" fmla="*/ 3472 h 10000"/>
                  <a:gd name="connsiteX1223" fmla="*/ 9695 w 10000"/>
                  <a:gd name="connsiteY1223" fmla="*/ 3468 h 10000"/>
                  <a:gd name="connsiteX1224" fmla="*/ 9690 w 10000"/>
                  <a:gd name="connsiteY1224" fmla="*/ 3459 h 10000"/>
                  <a:gd name="connsiteX1225" fmla="*/ 9673 w 10000"/>
                  <a:gd name="connsiteY1225" fmla="*/ 3449 h 10000"/>
                  <a:gd name="connsiteX1226" fmla="*/ 9665 w 10000"/>
                  <a:gd name="connsiteY1226" fmla="*/ 3442 h 10000"/>
                  <a:gd name="connsiteX1227" fmla="*/ 9654 w 10000"/>
                  <a:gd name="connsiteY1227" fmla="*/ 3449 h 10000"/>
                  <a:gd name="connsiteX1228" fmla="*/ 9521 w 10000"/>
                  <a:gd name="connsiteY1228" fmla="*/ 3394 h 10000"/>
                  <a:gd name="connsiteX1229" fmla="*/ 9510 w 10000"/>
                  <a:gd name="connsiteY1229" fmla="*/ 3368 h 10000"/>
                  <a:gd name="connsiteX1230" fmla="*/ 9496 w 10000"/>
                  <a:gd name="connsiteY1230" fmla="*/ 3287 h 10000"/>
                  <a:gd name="connsiteX1231" fmla="*/ 9488 w 10000"/>
                  <a:gd name="connsiteY1231" fmla="*/ 3216 h 10000"/>
                  <a:gd name="connsiteX1232" fmla="*/ 9493 w 10000"/>
                  <a:gd name="connsiteY1232" fmla="*/ 3174 h 10000"/>
                  <a:gd name="connsiteX1233" fmla="*/ 9501 w 10000"/>
                  <a:gd name="connsiteY1233" fmla="*/ 3128 h 10000"/>
                  <a:gd name="connsiteX1234" fmla="*/ 9488 w 10000"/>
                  <a:gd name="connsiteY1234" fmla="*/ 3025 h 10000"/>
                  <a:gd name="connsiteX1235" fmla="*/ 9446 w 10000"/>
                  <a:gd name="connsiteY1235" fmla="*/ 2931 h 10000"/>
                  <a:gd name="connsiteX1236" fmla="*/ 9382 w 10000"/>
                  <a:gd name="connsiteY1236" fmla="*/ 2837 h 10000"/>
                  <a:gd name="connsiteX1237" fmla="*/ 9316 w 10000"/>
                  <a:gd name="connsiteY1237" fmla="*/ 2753 h 10000"/>
                  <a:gd name="connsiteX1238" fmla="*/ 9294 w 10000"/>
                  <a:gd name="connsiteY1238" fmla="*/ 2655 h 10000"/>
                  <a:gd name="connsiteX1239" fmla="*/ 9213 w 10000"/>
                  <a:gd name="connsiteY1239" fmla="*/ 2328 h 10000"/>
                  <a:gd name="connsiteX1240" fmla="*/ 9172 w 10000"/>
                  <a:gd name="connsiteY1240" fmla="*/ 2286 h 10000"/>
                  <a:gd name="connsiteX1241" fmla="*/ 9019 w 10000"/>
                  <a:gd name="connsiteY1241" fmla="*/ 2082 h 10000"/>
                  <a:gd name="connsiteX1242" fmla="*/ 8906 w 10000"/>
                  <a:gd name="connsiteY1242" fmla="*/ 1946 h 10000"/>
                  <a:gd name="connsiteX1243" fmla="*/ 8801 w 10000"/>
                  <a:gd name="connsiteY1243" fmla="*/ 1778 h 10000"/>
                  <a:gd name="connsiteX1244" fmla="*/ 8806 w 10000"/>
                  <a:gd name="connsiteY1244" fmla="*/ 1713 h 10000"/>
                  <a:gd name="connsiteX1245" fmla="*/ 8809 w 10000"/>
                  <a:gd name="connsiteY1245" fmla="*/ 1703 h 10000"/>
                  <a:gd name="connsiteX1246" fmla="*/ 8817 w 10000"/>
                  <a:gd name="connsiteY1246" fmla="*/ 1713 h 10000"/>
                  <a:gd name="connsiteX1247" fmla="*/ 8834 w 10000"/>
                  <a:gd name="connsiteY1247" fmla="*/ 1729 h 10000"/>
                  <a:gd name="connsiteX1248" fmla="*/ 8839 w 10000"/>
                  <a:gd name="connsiteY1248" fmla="*/ 1729 h 10000"/>
                  <a:gd name="connsiteX1249" fmla="*/ 8848 w 10000"/>
                  <a:gd name="connsiteY1249" fmla="*/ 1723 h 10000"/>
                  <a:gd name="connsiteX1250" fmla="*/ 8850 w 10000"/>
                  <a:gd name="connsiteY1250" fmla="*/ 1703 h 10000"/>
                  <a:gd name="connsiteX1251" fmla="*/ 8850 w 10000"/>
                  <a:gd name="connsiteY1251" fmla="*/ 1684 h 10000"/>
                  <a:gd name="connsiteX1252" fmla="*/ 8850 w 10000"/>
                  <a:gd name="connsiteY1252" fmla="*/ 1648 h 10000"/>
                  <a:gd name="connsiteX1253" fmla="*/ 8881 w 10000"/>
                  <a:gd name="connsiteY1253" fmla="*/ 1571 h 10000"/>
                  <a:gd name="connsiteX1254" fmla="*/ 8895 w 10000"/>
                  <a:gd name="connsiteY1254" fmla="*/ 1541 h 10000"/>
                  <a:gd name="connsiteX1255" fmla="*/ 8895 w 10000"/>
                  <a:gd name="connsiteY1255" fmla="*/ 1525 h 10000"/>
                  <a:gd name="connsiteX1256" fmla="*/ 8881 w 10000"/>
                  <a:gd name="connsiteY1256" fmla="*/ 1516 h 10000"/>
                  <a:gd name="connsiteX1257" fmla="*/ 8864 w 10000"/>
                  <a:gd name="connsiteY1257" fmla="*/ 1522 h 10000"/>
                  <a:gd name="connsiteX1258" fmla="*/ 8850 w 10000"/>
                  <a:gd name="connsiteY1258" fmla="*/ 1535 h 10000"/>
                  <a:gd name="connsiteX1259" fmla="*/ 8834 w 10000"/>
                  <a:gd name="connsiteY1259" fmla="*/ 1571 h 10000"/>
                  <a:gd name="connsiteX1260" fmla="*/ 8825 w 10000"/>
                  <a:gd name="connsiteY1260" fmla="*/ 1587 h 10000"/>
                  <a:gd name="connsiteX1261" fmla="*/ 8776 w 10000"/>
                  <a:gd name="connsiteY1261" fmla="*/ 1571 h 10000"/>
                  <a:gd name="connsiteX1262" fmla="*/ 8745 w 10000"/>
                  <a:gd name="connsiteY1262" fmla="*/ 1580 h 10000"/>
                  <a:gd name="connsiteX1263" fmla="*/ 8720 w 10000"/>
                  <a:gd name="connsiteY1263" fmla="*/ 1587 h 10000"/>
                  <a:gd name="connsiteX1264" fmla="*/ 8709 w 10000"/>
                  <a:gd name="connsiteY1264" fmla="*/ 1609 h 10000"/>
                  <a:gd name="connsiteX1265" fmla="*/ 8693 w 10000"/>
                  <a:gd name="connsiteY1265" fmla="*/ 1616 h 10000"/>
                  <a:gd name="connsiteX1266" fmla="*/ 8684 w 10000"/>
                  <a:gd name="connsiteY1266" fmla="*/ 1639 h 10000"/>
                  <a:gd name="connsiteX1267" fmla="*/ 8684 w 10000"/>
                  <a:gd name="connsiteY1267" fmla="*/ 1658 h 10000"/>
                  <a:gd name="connsiteX1268" fmla="*/ 8665 w 10000"/>
                  <a:gd name="connsiteY1268" fmla="*/ 1655 h 10000"/>
                  <a:gd name="connsiteX1269" fmla="*/ 8665 w 10000"/>
                  <a:gd name="connsiteY1269" fmla="*/ 1645 h 10000"/>
                  <a:gd name="connsiteX1270" fmla="*/ 8665 w 10000"/>
                  <a:gd name="connsiteY1270" fmla="*/ 1626 h 10000"/>
                  <a:gd name="connsiteX1271" fmla="*/ 8676 w 10000"/>
                  <a:gd name="connsiteY1271" fmla="*/ 1609 h 10000"/>
                  <a:gd name="connsiteX1272" fmla="*/ 8679 w 10000"/>
                  <a:gd name="connsiteY1272" fmla="*/ 1597 h 10000"/>
                  <a:gd name="connsiteX1273" fmla="*/ 8687 w 10000"/>
                  <a:gd name="connsiteY1273" fmla="*/ 1577 h 10000"/>
                  <a:gd name="connsiteX1274" fmla="*/ 8695 w 10000"/>
                  <a:gd name="connsiteY1274" fmla="*/ 1554 h 10000"/>
                  <a:gd name="connsiteX1275" fmla="*/ 8709 w 10000"/>
                  <a:gd name="connsiteY1275" fmla="*/ 1532 h 10000"/>
                  <a:gd name="connsiteX1276" fmla="*/ 8704 w 10000"/>
                  <a:gd name="connsiteY1276" fmla="*/ 1512 h 10000"/>
                  <a:gd name="connsiteX1277" fmla="*/ 8695 w 10000"/>
                  <a:gd name="connsiteY1277" fmla="*/ 1503 h 10000"/>
                  <a:gd name="connsiteX1278" fmla="*/ 8684 w 10000"/>
                  <a:gd name="connsiteY1278" fmla="*/ 1503 h 10000"/>
                  <a:gd name="connsiteX1279" fmla="*/ 8670 w 10000"/>
                  <a:gd name="connsiteY1279" fmla="*/ 1525 h 10000"/>
                  <a:gd name="connsiteX1280" fmla="*/ 8665 w 10000"/>
                  <a:gd name="connsiteY1280" fmla="*/ 1545 h 10000"/>
                  <a:gd name="connsiteX1281" fmla="*/ 8654 w 10000"/>
                  <a:gd name="connsiteY1281" fmla="*/ 1567 h 10000"/>
                  <a:gd name="connsiteX1282" fmla="*/ 8648 w 10000"/>
                  <a:gd name="connsiteY1282" fmla="*/ 1587 h 10000"/>
                  <a:gd name="connsiteX1283" fmla="*/ 8640 w 10000"/>
                  <a:gd name="connsiteY1283" fmla="*/ 1629 h 10000"/>
                  <a:gd name="connsiteX1284" fmla="*/ 8620 w 10000"/>
                  <a:gd name="connsiteY1284" fmla="*/ 1635 h 10000"/>
                  <a:gd name="connsiteX1285" fmla="*/ 8612 w 10000"/>
                  <a:gd name="connsiteY1285" fmla="*/ 1635 h 10000"/>
                  <a:gd name="connsiteX1286" fmla="*/ 8604 w 10000"/>
                  <a:gd name="connsiteY1286" fmla="*/ 1626 h 10000"/>
                  <a:gd name="connsiteX1287" fmla="*/ 8596 w 10000"/>
                  <a:gd name="connsiteY1287" fmla="*/ 1616 h 10000"/>
                  <a:gd name="connsiteX1288" fmla="*/ 8596 w 10000"/>
                  <a:gd name="connsiteY1288" fmla="*/ 1580 h 10000"/>
                  <a:gd name="connsiteX1289" fmla="*/ 8587 w 10000"/>
                  <a:gd name="connsiteY1289" fmla="*/ 1545 h 10000"/>
                  <a:gd name="connsiteX1290" fmla="*/ 8565 w 10000"/>
                  <a:gd name="connsiteY1290" fmla="*/ 1516 h 10000"/>
                  <a:gd name="connsiteX1291" fmla="*/ 8543 w 10000"/>
                  <a:gd name="connsiteY1291" fmla="*/ 1512 h 10000"/>
                  <a:gd name="connsiteX1292" fmla="*/ 8518 w 10000"/>
                  <a:gd name="connsiteY1292" fmla="*/ 1532 h 10000"/>
                  <a:gd name="connsiteX1293" fmla="*/ 8476 w 10000"/>
                  <a:gd name="connsiteY1293" fmla="*/ 1567 h 10000"/>
                  <a:gd name="connsiteX1294" fmla="*/ 8454 w 10000"/>
                  <a:gd name="connsiteY1294" fmla="*/ 1551 h 10000"/>
                  <a:gd name="connsiteX1295" fmla="*/ 8402 w 10000"/>
                  <a:gd name="connsiteY1295" fmla="*/ 1493 h 10000"/>
                  <a:gd name="connsiteX1296" fmla="*/ 8371 w 10000"/>
                  <a:gd name="connsiteY1296" fmla="*/ 1428 h 10000"/>
                  <a:gd name="connsiteX1297" fmla="*/ 8072 w 10000"/>
                  <a:gd name="connsiteY1297" fmla="*/ 1422 h 10000"/>
                  <a:gd name="connsiteX1298" fmla="*/ 7823 w 10000"/>
                  <a:gd name="connsiteY1298" fmla="*/ 1279 h 10000"/>
                  <a:gd name="connsiteX1299" fmla="*/ 7587 w 10000"/>
                  <a:gd name="connsiteY1299" fmla="*/ 1133 h 10000"/>
                  <a:gd name="connsiteX1300" fmla="*/ 7526 w 10000"/>
                  <a:gd name="connsiteY1300" fmla="*/ 1098 h 10000"/>
                  <a:gd name="connsiteX1301" fmla="*/ 7346 w 10000"/>
                  <a:gd name="connsiteY1301" fmla="*/ 991 h 10000"/>
                  <a:gd name="connsiteX1302" fmla="*/ 7321 w 10000"/>
                  <a:gd name="connsiteY1302" fmla="*/ 959 h 10000"/>
                  <a:gd name="connsiteX1303" fmla="*/ 7307 w 10000"/>
                  <a:gd name="connsiteY1303" fmla="*/ 871 h 10000"/>
                  <a:gd name="connsiteX1304" fmla="*/ 7224 w 10000"/>
                  <a:gd name="connsiteY1304" fmla="*/ 816 h 10000"/>
                  <a:gd name="connsiteX1305" fmla="*/ 7147 w 10000"/>
                  <a:gd name="connsiteY1305" fmla="*/ 787 h 10000"/>
                  <a:gd name="connsiteX1306" fmla="*/ 7080 w 10000"/>
                  <a:gd name="connsiteY1306" fmla="*/ 742 h 10000"/>
                  <a:gd name="connsiteX1307" fmla="*/ 7069 w 10000"/>
                  <a:gd name="connsiteY1307" fmla="*/ 767 h 10000"/>
                  <a:gd name="connsiteX1308" fmla="*/ 7033 w 10000"/>
                  <a:gd name="connsiteY1308" fmla="*/ 787 h 10000"/>
                  <a:gd name="connsiteX1309" fmla="*/ 6820 w 10000"/>
                  <a:gd name="connsiteY1309" fmla="*/ 878 h 10000"/>
                  <a:gd name="connsiteX1310" fmla="*/ 6726 w 10000"/>
                  <a:gd name="connsiteY1310" fmla="*/ 897 h 10000"/>
                  <a:gd name="connsiteX1311" fmla="*/ 6626 w 10000"/>
                  <a:gd name="connsiteY1311" fmla="*/ 955 h 10000"/>
                  <a:gd name="connsiteX1312" fmla="*/ 6582 w 10000"/>
                  <a:gd name="connsiteY1312" fmla="*/ 946 h 10000"/>
                  <a:gd name="connsiteX1313" fmla="*/ 6571 w 10000"/>
                  <a:gd name="connsiteY1313" fmla="*/ 955 h 10000"/>
                  <a:gd name="connsiteX1314" fmla="*/ 6507 w 10000"/>
                  <a:gd name="connsiteY1314" fmla="*/ 975 h 10000"/>
                  <a:gd name="connsiteX1315" fmla="*/ 6485 w 10000"/>
                  <a:gd name="connsiteY1315" fmla="*/ 975 h 10000"/>
                  <a:gd name="connsiteX1316" fmla="*/ 6476 w 10000"/>
                  <a:gd name="connsiteY1316" fmla="*/ 965 h 10000"/>
                  <a:gd name="connsiteX1317" fmla="*/ 6474 w 10000"/>
                  <a:gd name="connsiteY1317" fmla="*/ 936 h 10000"/>
                  <a:gd name="connsiteX1318" fmla="*/ 6452 w 10000"/>
                  <a:gd name="connsiteY1318" fmla="*/ 887 h 10000"/>
                  <a:gd name="connsiteX1319" fmla="*/ 6352 w 10000"/>
                  <a:gd name="connsiteY1319" fmla="*/ 767 h 10000"/>
                  <a:gd name="connsiteX1320" fmla="*/ 6313 w 10000"/>
                  <a:gd name="connsiteY1320" fmla="*/ 732 h 10000"/>
                  <a:gd name="connsiteX1321" fmla="*/ 6296 w 10000"/>
                  <a:gd name="connsiteY1321" fmla="*/ 690 h 10000"/>
                  <a:gd name="connsiteX1322" fmla="*/ 6271 w 10000"/>
                  <a:gd name="connsiteY1322" fmla="*/ 664 h 10000"/>
                  <a:gd name="connsiteX1323" fmla="*/ 6266 w 10000"/>
                  <a:gd name="connsiteY1323" fmla="*/ 654 h 10000"/>
                  <a:gd name="connsiteX1324" fmla="*/ 6111 w 10000"/>
                  <a:gd name="connsiteY1324" fmla="*/ 398 h 10000"/>
                  <a:gd name="connsiteX1325" fmla="*/ 5903 w 10000"/>
                  <a:gd name="connsiteY1325" fmla="*/ 408 h 10000"/>
                  <a:gd name="connsiteX1326" fmla="*/ 5837 w 10000"/>
                  <a:gd name="connsiteY1326" fmla="*/ 427 h 10000"/>
                  <a:gd name="connsiteX1327" fmla="*/ 5756 w 10000"/>
                  <a:gd name="connsiteY1327" fmla="*/ 453 h 10000"/>
                  <a:gd name="connsiteX1328" fmla="*/ 5681 w 10000"/>
                  <a:gd name="connsiteY1328" fmla="*/ 453 h 10000"/>
                  <a:gd name="connsiteX1329" fmla="*/ 5609 w 10000"/>
                  <a:gd name="connsiteY1329" fmla="*/ 447 h 10000"/>
                  <a:gd name="connsiteX1330" fmla="*/ 5554 w 10000"/>
                  <a:gd name="connsiteY1330" fmla="*/ 304 h 10000"/>
                  <a:gd name="connsiteX1331" fmla="*/ 5529 w 10000"/>
                  <a:gd name="connsiteY1331" fmla="*/ 301 h 10000"/>
                  <a:gd name="connsiteX1332" fmla="*/ 5393 w 10000"/>
                  <a:gd name="connsiteY1332" fmla="*/ 256 h 10000"/>
                  <a:gd name="connsiteX1333" fmla="*/ 5366 w 10000"/>
                  <a:gd name="connsiteY1333" fmla="*/ 220 h 10000"/>
                  <a:gd name="connsiteX1334" fmla="*/ 5249 w 10000"/>
                  <a:gd name="connsiteY1334" fmla="*/ 155 h 10000"/>
                  <a:gd name="connsiteX1335" fmla="*/ 5141 w 10000"/>
                  <a:gd name="connsiteY1335" fmla="*/ 52 h 10000"/>
                  <a:gd name="connsiteX1336" fmla="*/ 5116 w 10000"/>
                  <a:gd name="connsiteY1336" fmla="*/ 3 h 10000"/>
                  <a:gd name="connsiteX1337" fmla="*/ 5061 w 10000"/>
                  <a:gd name="connsiteY1337" fmla="*/ 0 h 10000"/>
                  <a:gd name="connsiteX1338" fmla="*/ 5036 w 10000"/>
                  <a:gd name="connsiteY1338" fmla="*/ 32 h 10000"/>
                  <a:gd name="connsiteX1339" fmla="*/ 4942 w 10000"/>
                  <a:gd name="connsiteY1339" fmla="*/ 133 h 10000"/>
                  <a:gd name="connsiteX1340" fmla="*/ 4900 w 10000"/>
                  <a:gd name="connsiteY1340" fmla="*/ 217 h 10000"/>
                  <a:gd name="connsiteX1341" fmla="*/ 4861 w 10000"/>
                  <a:gd name="connsiteY1341" fmla="*/ 198 h 10000"/>
                  <a:gd name="connsiteX1342" fmla="*/ 4795 w 10000"/>
                  <a:gd name="connsiteY1342" fmla="*/ 68 h 10000"/>
                  <a:gd name="connsiteX1343" fmla="*/ 4778 w 10000"/>
                  <a:gd name="connsiteY1343" fmla="*/ 62 h 10000"/>
                  <a:gd name="connsiteX1344" fmla="*/ 4765 w 10000"/>
                  <a:gd name="connsiteY1344" fmla="*/ 62 h 10000"/>
                  <a:gd name="connsiteX1345" fmla="*/ 4748 w 10000"/>
                  <a:gd name="connsiteY1345" fmla="*/ 68 h 10000"/>
                  <a:gd name="connsiteX1346" fmla="*/ 4673 w 10000"/>
                  <a:gd name="connsiteY1346" fmla="*/ 136 h 10000"/>
                  <a:gd name="connsiteX1347" fmla="*/ 4632 w 10000"/>
                  <a:gd name="connsiteY1347" fmla="*/ 201 h 10000"/>
                  <a:gd name="connsiteX1348" fmla="*/ 4623 w 10000"/>
                  <a:gd name="connsiteY1348" fmla="*/ 210 h 10000"/>
                  <a:gd name="connsiteX1349" fmla="*/ 4579 w 10000"/>
                  <a:gd name="connsiteY1349" fmla="*/ 220 h 10000"/>
                  <a:gd name="connsiteX1350" fmla="*/ 4479 w 10000"/>
                  <a:gd name="connsiteY1350" fmla="*/ 198 h 10000"/>
                  <a:gd name="connsiteX1351" fmla="*/ 4402 w 10000"/>
                  <a:gd name="connsiteY1351" fmla="*/ 165 h 10000"/>
                  <a:gd name="connsiteX1352" fmla="*/ 4374 w 10000"/>
                  <a:gd name="connsiteY1352" fmla="*/ 165 h 10000"/>
                  <a:gd name="connsiteX1353" fmla="*/ 4335 w 10000"/>
                  <a:gd name="connsiteY1353" fmla="*/ 172 h 10000"/>
                  <a:gd name="connsiteX1354" fmla="*/ 4302 w 10000"/>
                  <a:gd name="connsiteY1354" fmla="*/ 188 h 10000"/>
                  <a:gd name="connsiteX1355" fmla="*/ 4271 w 10000"/>
                  <a:gd name="connsiteY1355" fmla="*/ 220 h 10000"/>
                  <a:gd name="connsiteX1356" fmla="*/ 4238 w 10000"/>
                  <a:gd name="connsiteY1356" fmla="*/ 240 h 10000"/>
                  <a:gd name="connsiteX1357" fmla="*/ 4324 w 10000"/>
                  <a:gd name="connsiteY1357" fmla="*/ 1289 h 10000"/>
                  <a:gd name="connsiteX1358" fmla="*/ 3521 w 10000"/>
                  <a:gd name="connsiteY1358" fmla="*/ 7730 h 10000"/>
                  <a:gd name="connsiteX1359" fmla="*/ 3554 w 10000"/>
                  <a:gd name="connsiteY1359" fmla="*/ 7740 h 10000"/>
                  <a:gd name="connsiteX1360" fmla="*/ 3560 w 10000"/>
                  <a:gd name="connsiteY1360" fmla="*/ 7749 h 10000"/>
                  <a:gd name="connsiteX1361" fmla="*/ 3562 w 10000"/>
                  <a:gd name="connsiteY1361" fmla="*/ 7759 h 10000"/>
                  <a:gd name="connsiteX1362" fmla="*/ 3573 w 10000"/>
                  <a:gd name="connsiteY1362" fmla="*/ 7766 h 10000"/>
                  <a:gd name="connsiteX1363" fmla="*/ 3584 w 10000"/>
                  <a:gd name="connsiteY1363" fmla="*/ 7759 h 10000"/>
                  <a:gd name="connsiteX1364" fmla="*/ 3598 w 10000"/>
                  <a:gd name="connsiteY1364" fmla="*/ 7743 h 10000"/>
                  <a:gd name="connsiteX1365" fmla="*/ 3609 w 10000"/>
                  <a:gd name="connsiteY1365" fmla="*/ 7756 h 10000"/>
                  <a:gd name="connsiteX1366" fmla="*/ 3623 w 10000"/>
                  <a:gd name="connsiteY1366" fmla="*/ 7733 h 10000"/>
                  <a:gd name="connsiteX1367" fmla="*/ 3632 w 10000"/>
                  <a:gd name="connsiteY1367" fmla="*/ 7730 h 10000"/>
                  <a:gd name="connsiteX1368" fmla="*/ 3634 w 10000"/>
                  <a:gd name="connsiteY1368" fmla="*/ 7730 h 10000"/>
                  <a:gd name="connsiteX1369" fmla="*/ 3643 w 10000"/>
                  <a:gd name="connsiteY1369" fmla="*/ 7730 h 10000"/>
                  <a:gd name="connsiteX1370" fmla="*/ 3657 w 10000"/>
                  <a:gd name="connsiteY1370" fmla="*/ 7733 h 10000"/>
                  <a:gd name="connsiteX1371" fmla="*/ 3670 w 10000"/>
                  <a:gd name="connsiteY1371" fmla="*/ 7730 h 10000"/>
                  <a:gd name="connsiteX1372" fmla="*/ 3687 w 10000"/>
                  <a:gd name="connsiteY1372" fmla="*/ 7730 h 10000"/>
                  <a:gd name="connsiteX1373" fmla="*/ 3690 w 10000"/>
                  <a:gd name="connsiteY1373" fmla="*/ 7730 h 10000"/>
                  <a:gd name="connsiteX1374" fmla="*/ 3704 w 10000"/>
                  <a:gd name="connsiteY1374" fmla="*/ 7740 h 10000"/>
                  <a:gd name="connsiteX1375" fmla="*/ 3712 w 10000"/>
                  <a:gd name="connsiteY1375" fmla="*/ 7743 h 10000"/>
                  <a:gd name="connsiteX1376" fmla="*/ 3723 w 10000"/>
                  <a:gd name="connsiteY1376" fmla="*/ 7749 h 10000"/>
                  <a:gd name="connsiteX1377" fmla="*/ 3729 w 10000"/>
                  <a:gd name="connsiteY1377" fmla="*/ 7749 h 10000"/>
                  <a:gd name="connsiteX1378" fmla="*/ 3729 w 10000"/>
                  <a:gd name="connsiteY1378" fmla="*/ 7743 h 10000"/>
                  <a:gd name="connsiteX1379" fmla="*/ 3745 w 10000"/>
                  <a:gd name="connsiteY1379" fmla="*/ 7740 h 10000"/>
                  <a:gd name="connsiteX1380" fmla="*/ 3753 w 10000"/>
                  <a:gd name="connsiteY1380" fmla="*/ 7730 h 10000"/>
                  <a:gd name="connsiteX1381" fmla="*/ 3762 w 10000"/>
                  <a:gd name="connsiteY1381" fmla="*/ 7720 h 10000"/>
                  <a:gd name="connsiteX1382" fmla="*/ 3776 w 10000"/>
                  <a:gd name="connsiteY1382" fmla="*/ 7710 h 10000"/>
                  <a:gd name="connsiteX1383" fmla="*/ 3784 w 10000"/>
                  <a:gd name="connsiteY1383" fmla="*/ 7701 h 10000"/>
                  <a:gd name="connsiteX1384" fmla="*/ 3792 w 10000"/>
                  <a:gd name="connsiteY1384" fmla="*/ 7694 h 10000"/>
                  <a:gd name="connsiteX1385" fmla="*/ 3801 w 10000"/>
                  <a:gd name="connsiteY1385" fmla="*/ 7685 h 10000"/>
                  <a:gd name="connsiteX1386" fmla="*/ 3803 w 10000"/>
                  <a:gd name="connsiteY1386" fmla="*/ 7685 h 10000"/>
                  <a:gd name="connsiteX1387" fmla="*/ 3809 w 10000"/>
                  <a:gd name="connsiteY1387" fmla="*/ 7685 h 10000"/>
                  <a:gd name="connsiteX1388" fmla="*/ 4871 w 10000"/>
                  <a:gd name="connsiteY1388" fmla="*/ 6921 h 10000"/>
                  <a:gd name="connsiteX1389" fmla="*/ 3778 w 10000"/>
                  <a:gd name="connsiteY1389" fmla="*/ 7756 h 10000"/>
                  <a:gd name="connsiteX1390" fmla="*/ 3762 w 10000"/>
                  <a:gd name="connsiteY1390" fmla="*/ 7775 h 10000"/>
                  <a:gd name="connsiteX1391" fmla="*/ 3748 w 10000"/>
                  <a:gd name="connsiteY1391" fmla="*/ 7775 h 10000"/>
                  <a:gd name="connsiteX1392" fmla="*/ 3737 w 10000"/>
                  <a:gd name="connsiteY1392" fmla="*/ 7778 h 10000"/>
                  <a:gd name="connsiteX1393" fmla="*/ 3723 w 10000"/>
                  <a:gd name="connsiteY1393" fmla="*/ 7778 h 10000"/>
                  <a:gd name="connsiteX1394" fmla="*/ 5766 w 10000"/>
                  <a:gd name="connsiteY1394" fmla="*/ 7785 h 10000"/>
                  <a:gd name="connsiteX1395" fmla="*/ 3712 w 10000"/>
                  <a:gd name="connsiteY1395" fmla="*/ 8005 h 10000"/>
                  <a:gd name="connsiteX1396" fmla="*/ 3706 w 10000"/>
                  <a:gd name="connsiteY1396" fmla="*/ 8021 h 10000"/>
                  <a:gd name="connsiteX1397" fmla="*/ 3712 w 10000"/>
                  <a:gd name="connsiteY1397" fmla="*/ 8044 h 10000"/>
                  <a:gd name="connsiteX1398" fmla="*/ 3712 w 10000"/>
                  <a:gd name="connsiteY1398" fmla="*/ 8051 h 10000"/>
                  <a:gd name="connsiteX1399" fmla="*/ 3729 w 10000"/>
                  <a:gd name="connsiteY1399" fmla="*/ 8060 h 10000"/>
                  <a:gd name="connsiteX1400" fmla="*/ 3767 w 10000"/>
                  <a:gd name="connsiteY1400" fmla="*/ 8106 h 10000"/>
                  <a:gd name="connsiteX1401" fmla="*/ 3770 w 10000"/>
                  <a:gd name="connsiteY1401" fmla="*/ 8119 h 10000"/>
                  <a:gd name="connsiteX1402" fmla="*/ 5833 w 10000"/>
                  <a:gd name="connsiteY1402" fmla="*/ 8143 h 10000"/>
                  <a:gd name="connsiteX1403" fmla="*/ 3740 w 10000"/>
                  <a:gd name="connsiteY1403" fmla="*/ 8154 h 10000"/>
                  <a:gd name="connsiteX1404" fmla="*/ 3731 w 10000"/>
                  <a:gd name="connsiteY1404" fmla="*/ 8138 h 10000"/>
                  <a:gd name="connsiteX1405" fmla="*/ 3729 w 10000"/>
                  <a:gd name="connsiteY1405" fmla="*/ 8125 h 10000"/>
                  <a:gd name="connsiteX1406" fmla="*/ 3712 w 10000"/>
                  <a:gd name="connsiteY1406" fmla="*/ 8115 h 10000"/>
                  <a:gd name="connsiteX1407" fmla="*/ 3704 w 10000"/>
                  <a:gd name="connsiteY1407" fmla="*/ 8109 h 10000"/>
                  <a:gd name="connsiteX1408" fmla="*/ 3687 w 10000"/>
                  <a:gd name="connsiteY1408" fmla="*/ 8099 h 10000"/>
                  <a:gd name="connsiteX1409" fmla="*/ 3673 w 10000"/>
                  <a:gd name="connsiteY1409" fmla="*/ 8093 h 10000"/>
                  <a:gd name="connsiteX1410" fmla="*/ 3665 w 10000"/>
                  <a:gd name="connsiteY1410" fmla="*/ 8083 h 10000"/>
                  <a:gd name="connsiteX1411" fmla="*/ 3648 w 10000"/>
                  <a:gd name="connsiteY1411" fmla="*/ 8073 h 10000"/>
                  <a:gd name="connsiteX1412" fmla="*/ 3643 w 10000"/>
                  <a:gd name="connsiteY1412" fmla="*/ 8063 h 10000"/>
                  <a:gd name="connsiteX1413" fmla="*/ 3632 w 10000"/>
                  <a:gd name="connsiteY1413" fmla="*/ 8054 h 10000"/>
                  <a:gd name="connsiteX1414" fmla="*/ 3623 w 10000"/>
                  <a:gd name="connsiteY1414" fmla="*/ 8060 h 10000"/>
                  <a:gd name="connsiteX1415" fmla="*/ 3615 w 10000"/>
                  <a:gd name="connsiteY1415" fmla="*/ 8070 h 10000"/>
                  <a:gd name="connsiteX1416" fmla="*/ 3607 w 10000"/>
                  <a:gd name="connsiteY1416" fmla="*/ 8083 h 10000"/>
                  <a:gd name="connsiteX1417" fmla="*/ 3607 w 10000"/>
                  <a:gd name="connsiteY1417" fmla="*/ 8099 h 10000"/>
                  <a:gd name="connsiteX1418" fmla="*/ 3607 w 10000"/>
                  <a:gd name="connsiteY1418" fmla="*/ 8125 h 10000"/>
                  <a:gd name="connsiteX1419" fmla="*/ 3601 w 10000"/>
                  <a:gd name="connsiteY1419" fmla="*/ 8148 h 10000"/>
                  <a:gd name="connsiteX1420" fmla="*/ 3584 w 10000"/>
                  <a:gd name="connsiteY1420" fmla="*/ 8154 h 10000"/>
                  <a:gd name="connsiteX1421" fmla="*/ 3573 w 10000"/>
                  <a:gd name="connsiteY1421" fmla="*/ 8154 h 10000"/>
                  <a:gd name="connsiteX1422" fmla="*/ 3560 w 10000"/>
                  <a:gd name="connsiteY1422" fmla="*/ 8138 h 10000"/>
                  <a:gd name="connsiteX1423" fmla="*/ 3551 w 10000"/>
                  <a:gd name="connsiteY1423" fmla="*/ 8119 h 10000"/>
                  <a:gd name="connsiteX1424" fmla="*/ 3504 w 10000"/>
                  <a:gd name="connsiteY1424" fmla="*/ 8073 h 10000"/>
                  <a:gd name="connsiteX1425" fmla="*/ 3493 w 10000"/>
                  <a:gd name="connsiteY1425" fmla="*/ 8051 h 10000"/>
                  <a:gd name="connsiteX1426" fmla="*/ 3488 w 10000"/>
                  <a:gd name="connsiteY1426" fmla="*/ 8034 h 10000"/>
                  <a:gd name="connsiteX1427" fmla="*/ 3488 w 10000"/>
                  <a:gd name="connsiteY1427" fmla="*/ 8012 h 10000"/>
                  <a:gd name="connsiteX1428" fmla="*/ 3496 w 10000"/>
                  <a:gd name="connsiteY1428" fmla="*/ 8002 h 10000"/>
                  <a:gd name="connsiteX1429" fmla="*/ 3457 w 10000"/>
                  <a:gd name="connsiteY1429" fmla="*/ 7872 h 10000"/>
                  <a:gd name="connsiteX1430" fmla="*/ 3449 w 10000"/>
                  <a:gd name="connsiteY1430" fmla="*/ 7847 h 10000"/>
                  <a:gd name="connsiteX1431" fmla="*/ 3446 w 10000"/>
                  <a:gd name="connsiteY1431" fmla="*/ 7827 h 10000"/>
                  <a:gd name="connsiteX1432" fmla="*/ 3457 w 10000"/>
                  <a:gd name="connsiteY1432" fmla="*/ 7808 h 10000"/>
                  <a:gd name="connsiteX1433" fmla="*/ 3465 w 10000"/>
                  <a:gd name="connsiteY1433" fmla="*/ 7798 h 10000"/>
                  <a:gd name="connsiteX1434" fmla="*/ 3476 w 10000"/>
                  <a:gd name="connsiteY1434" fmla="*/ 7788 h 10000"/>
                  <a:gd name="connsiteX1435" fmla="*/ 3479 w 10000"/>
                  <a:gd name="connsiteY1435" fmla="*/ 7795 h 10000"/>
                  <a:gd name="connsiteX1436" fmla="*/ 3501 w 10000"/>
                  <a:gd name="connsiteY1436" fmla="*/ 7817 h 10000"/>
                  <a:gd name="connsiteX1437" fmla="*/ 3518 w 10000"/>
                  <a:gd name="connsiteY1437" fmla="*/ 7843 h 10000"/>
                  <a:gd name="connsiteX1438" fmla="*/ 3521 w 10000"/>
                  <a:gd name="connsiteY1438" fmla="*/ 7847 h 10000"/>
                  <a:gd name="connsiteX0" fmla="*/ 4324 w 10000"/>
                  <a:gd name="connsiteY0" fmla="*/ 1289 h 10000"/>
                  <a:gd name="connsiteX1" fmla="*/ 4296 w 10000"/>
                  <a:gd name="connsiteY1" fmla="*/ 1305 h 10000"/>
                  <a:gd name="connsiteX2" fmla="*/ 4285 w 10000"/>
                  <a:gd name="connsiteY2" fmla="*/ 1279 h 10000"/>
                  <a:gd name="connsiteX3" fmla="*/ 4244 w 10000"/>
                  <a:gd name="connsiteY3" fmla="*/ 1266 h 10000"/>
                  <a:gd name="connsiteX4" fmla="*/ 4208 w 10000"/>
                  <a:gd name="connsiteY4" fmla="*/ 1286 h 10000"/>
                  <a:gd name="connsiteX5" fmla="*/ 4172 w 10000"/>
                  <a:gd name="connsiteY5" fmla="*/ 1299 h 10000"/>
                  <a:gd name="connsiteX6" fmla="*/ 4150 w 10000"/>
                  <a:gd name="connsiteY6" fmla="*/ 1308 h 10000"/>
                  <a:gd name="connsiteX7" fmla="*/ 4139 w 10000"/>
                  <a:gd name="connsiteY7" fmla="*/ 1315 h 10000"/>
                  <a:gd name="connsiteX8" fmla="*/ 4125 w 10000"/>
                  <a:gd name="connsiteY8" fmla="*/ 1315 h 10000"/>
                  <a:gd name="connsiteX9" fmla="*/ 4119 w 10000"/>
                  <a:gd name="connsiteY9" fmla="*/ 1315 h 10000"/>
                  <a:gd name="connsiteX10" fmla="*/ 4111 w 10000"/>
                  <a:gd name="connsiteY10" fmla="*/ 1308 h 10000"/>
                  <a:gd name="connsiteX11" fmla="*/ 4100 w 10000"/>
                  <a:gd name="connsiteY11" fmla="*/ 1315 h 10000"/>
                  <a:gd name="connsiteX12" fmla="*/ 4075 w 10000"/>
                  <a:gd name="connsiteY12" fmla="*/ 1315 h 10000"/>
                  <a:gd name="connsiteX13" fmla="*/ 4058 w 10000"/>
                  <a:gd name="connsiteY13" fmla="*/ 1318 h 10000"/>
                  <a:gd name="connsiteX14" fmla="*/ 4044 w 10000"/>
                  <a:gd name="connsiteY14" fmla="*/ 1315 h 10000"/>
                  <a:gd name="connsiteX15" fmla="*/ 4042 w 10000"/>
                  <a:gd name="connsiteY15" fmla="*/ 1299 h 10000"/>
                  <a:gd name="connsiteX16" fmla="*/ 4014 w 10000"/>
                  <a:gd name="connsiteY16" fmla="*/ 1308 h 10000"/>
                  <a:gd name="connsiteX17" fmla="*/ 4011 w 10000"/>
                  <a:gd name="connsiteY17" fmla="*/ 1315 h 10000"/>
                  <a:gd name="connsiteX18" fmla="*/ 4011 w 10000"/>
                  <a:gd name="connsiteY18" fmla="*/ 1341 h 10000"/>
                  <a:gd name="connsiteX19" fmla="*/ 4019 w 10000"/>
                  <a:gd name="connsiteY19" fmla="*/ 1341 h 10000"/>
                  <a:gd name="connsiteX20" fmla="*/ 3997 w 10000"/>
                  <a:gd name="connsiteY20" fmla="*/ 1363 h 10000"/>
                  <a:gd name="connsiteX21" fmla="*/ 3986 w 10000"/>
                  <a:gd name="connsiteY21" fmla="*/ 1373 h 10000"/>
                  <a:gd name="connsiteX22" fmla="*/ 3981 w 10000"/>
                  <a:gd name="connsiteY22" fmla="*/ 1389 h 10000"/>
                  <a:gd name="connsiteX23" fmla="*/ 3981 w 10000"/>
                  <a:gd name="connsiteY23" fmla="*/ 1409 h 10000"/>
                  <a:gd name="connsiteX24" fmla="*/ 3981 w 10000"/>
                  <a:gd name="connsiteY24" fmla="*/ 1438 h 10000"/>
                  <a:gd name="connsiteX25" fmla="*/ 3961 w 10000"/>
                  <a:gd name="connsiteY25" fmla="*/ 1441 h 10000"/>
                  <a:gd name="connsiteX26" fmla="*/ 3942 w 10000"/>
                  <a:gd name="connsiteY26" fmla="*/ 1441 h 10000"/>
                  <a:gd name="connsiteX27" fmla="*/ 3914 w 10000"/>
                  <a:gd name="connsiteY27" fmla="*/ 1454 h 10000"/>
                  <a:gd name="connsiteX28" fmla="*/ 3892 w 10000"/>
                  <a:gd name="connsiteY28" fmla="*/ 1467 h 10000"/>
                  <a:gd name="connsiteX29" fmla="*/ 3867 w 10000"/>
                  <a:gd name="connsiteY29" fmla="*/ 1483 h 10000"/>
                  <a:gd name="connsiteX30" fmla="*/ 3845 w 10000"/>
                  <a:gd name="connsiteY30" fmla="*/ 1467 h 10000"/>
                  <a:gd name="connsiteX31" fmla="*/ 3850 w 10000"/>
                  <a:gd name="connsiteY31" fmla="*/ 1457 h 10000"/>
                  <a:gd name="connsiteX32" fmla="*/ 3864 w 10000"/>
                  <a:gd name="connsiteY32" fmla="*/ 1441 h 10000"/>
                  <a:gd name="connsiteX33" fmla="*/ 3859 w 10000"/>
                  <a:gd name="connsiteY33" fmla="*/ 1409 h 10000"/>
                  <a:gd name="connsiteX34" fmla="*/ 3842 w 10000"/>
                  <a:gd name="connsiteY34" fmla="*/ 1383 h 10000"/>
                  <a:gd name="connsiteX35" fmla="*/ 3825 w 10000"/>
                  <a:gd name="connsiteY35" fmla="*/ 1360 h 10000"/>
                  <a:gd name="connsiteX36" fmla="*/ 3809 w 10000"/>
                  <a:gd name="connsiteY36" fmla="*/ 1318 h 10000"/>
                  <a:gd name="connsiteX37" fmla="*/ 3787 w 10000"/>
                  <a:gd name="connsiteY37" fmla="*/ 1289 h 10000"/>
                  <a:gd name="connsiteX38" fmla="*/ 3759 w 10000"/>
                  <a:gd name="connsiteY38" fmla="*/ 1266 h 10000"/>
                  <a:gd name="connsiteX39" fmla="*/ 3740 w 10000"/>
                  <a:gd name="connsiteY39" fmla="*/ 1256 h 10000"/>
                  <a:gd name="connsiteX40" fmla="*/ 3715 w 10000"/>
                  <a:gd name="connsiteY40" fmla="*/ 1250 h 10000"/>
                  <a:gd name="connsiteX41" fmla="*/ 3687 w 10000"/>
                  <a:gd name="connsiteY41" fmla="*/ 1256 h 10000"/>
                  <a:gd name="connsiteX42" fmla="*/ 3681 w 10000"/>
                  <a:gd name="connsiteY42" fmla="*/ 1260 h 10000"/>
                  <a:gd name="connsiteX43" fmla="*/ 3670 w 10000"/>
                  <a:gd name="connsiteY43" fmla="*/ 1295 h 10000"/>
                  <a:gd name="connsiteX44" fmla="*/ 3651 w 10000"/>
                  <a:gd name="connsiteY44" fmla="*/ 1305 h 10000"/>
                  <a:gd name="connsiteX45" fmla="*/ 3640 w 10000"/>
                  <a:gd name="connsiteY45" fmla="*/ 1308 h 10000"/>
                  <a:gd name="connsiteX46" fmla="*/ 3626 w 10000"/>
                  <a:gd name="connsiteY46" fmla="*/ 1308 h 10000"/>
                  <a:gd name="connsiteX47" fmla="*/ 3632 w 10000"/>
                  <a:gd name="connsiteY47" fmla="*/ 1276 h 10000"/>
                  <a:gd name="connsiteX48" fmla="*/ 3609 w 10000"/>
                  <a:gd name="connsiteY48" fmla="*/ 1289 h 10000"/>
                  <a:gd name="connsiteX49" fmla="*/ 3593 w 10000"/>
                  <a:gd name="connsiteY49" fmla="*/ 1286 h 10000"/>
                  <a:gd name="connsiteX50" fmla="*/ 3590 w 10000"/>
                  <a:gd name="connsiteY50" fmla="*/ 1256 h 10000"/>
                  <a:gd name="connsiteX51" fmla="*/ 3584 w 10000"/>
                  <a:gd name="connsiteY51" fmla="*/ 1237 h 10000"/>
                  <a:gd name="connsiteX52" fmla="*/ 3573 w 10000"/>
                  <a:gd name="connsiteY52" fmla="*/ 1237 h 10000"/>
                  <a:gd name="connsiteX53" fmla="*/ 3554 w 10000"/>
                  <a:gd name="connsiteY53" fmla="*/ 1227 h 10000"/>
                  <a:gd name="connsiteX54" fmla="*/ 3546 w 10000"/>
                  <a:gd name="connsiteY54" fmla="*/ 1192 h 10000"/>
                  <a:gd name="connsiteX55" fmla="*/ 3529 w 10000"/>
                  <a:gd name="connsiteY55" fmla="*/ 1176 h 10000"/>
                  <a:gd name="connsiteX56" fmla="*/ 3512 w 10000"/>
                  <a:gd name="connsiteY56" fmla="*/ 1182 h 10000"/>
                  <a:gd name="connsiteX57" fmla="*/ 3485 w 10000"/>
                  <a:gd name="connsiteY57" fmla="*/ 1182 h 10000"/>
                  <a:gd name="connsiteX58" fmla="*/ 3463 w 10000"/>
                  <a:gd name="connsiteY58" fmla="*/ 1176 h 10000"/>
                  <a:gd name="connsiteX59" fmla="*/ 3449 w 10000"/>
                  <a:gd name="connsiteY59" fmla="*/ 1182 h 10000"/>
                  <a:gd name="connsiteX60" fmla="*/ 3432 w 10000"/>
                  <a:gd name="connsiteY60" fmla="*/ 1192 h 10000"/>
                  <a:gd name="connsiteX61" fmla="*/ 3454 w 10000"/>
                  <a:gd name="connsiteY61" fmla="*/ 1205 h 10000"/>
                  <a:gd name="connsiteX62" fmla="*/ 3463 w 10000"/>
                  <a:gd name="connsiteY62" fmla="*/ 1205 h 10000"/>
                  <a:gd name="connsiteX63" fmla="*/ 3488 w 10000"/>
                  <a:gd name="connsiteY63" fmla="*/ 1205 h 10000"/>
                  <a:gd name="connsiteX64" fmla="*/ 3488 w 10000"/>
                  <a:gd name="connsiteY64" fmla="*/ 1218 h 10000"/>
                  <a:gd name="connsiteX65" fmla="*/ 3493 w 10000"/>
                  <a:gd name="connsiteY65" fmla="*/ 1247 h 10000"/>
                  <a:gd name="connsiteX66" fmla="*/ 3512 w 10000"/>
                  <a:gd name="connsiteY66" fmla="*/ 1247 h 10000"/>
                  <a:gd name="connsiteX67" fmla="*/ 3518 w 10000"/>
                  <a:gd name="connsiteY67" fmla="*/ 1250 h 10000"/>
                  <a:gd name="connsiteX68" fmla="*/ 3521 w 10000"/>
                  <a:gd name="connsiteY68" fmla="*/ 1276 h 10000"/>
                  <a:gd name="connsiteX69" fmla="*/ 3543 w 10000"/>
                  <a:gd name="connsiteY69" fmla="*/ 1295 h 10000"/>
                  <a:gd name="connsiteX70" fmla="*/ 3546 w 10000"/>
                  <a:gd name="connsiteY70" fmla="*/ 1305 h 10000"/>
                  <a:gd name="connsiteX71" fmla="*/ 3543 w 10000"/>
                  <a:gd name="connsiteY71" fmla="*/ 1315 h 10000"/>
                  <a:gd name="connsiteX72" fmla="*/ 3543 w 10000"/>
                  <a:gd name="connsiteY72" fmla="*/ 1331 h 10000"/>
                  <a:gd name="connsiteX73" fmla="*/ 3554 w 10000"/>
                  <a:gd name="connsiteY73" fmla="*/ 1324 h 10000"/>
                  <a:gd name="connsiteX74" fmla="*/ 3560 w 10000"/>
                  <a:gd name="connsiteY74" fmla="*/ 1331 h 10000"/>
                  <a:gd name="connsiteX75" fmla="*/ 3582 w 10000"/>
                  <a:gd name="connsiteY75" fmla="*/ 1344 h 10000"/>
                  <a:gd name="connsiteX76" fmla="*/ 3598 w 10000"/>
                  <a:gd name="connsiteY76" fmla="*/ 1380 h 10000"/>
                  <a:gd name="connsiteX77" fmla="*/ 3607 w 10000"/>
                  <a:gd name="connsiteY77" fmla="*/ 1389 h 10000"/>
                  <a:gd name="connsiteX78" fmla="*/ 3623 w 10000"/>
                  <a:gd name="connsiteY78" fmla="*/ 1409 h 10000"/>
                  <a:gd name="connsiteX79" fmla="*/ 3634 w 10000"/>
                  <a:gd name="connsiteY79" fmla="*/ 1438 h 10000"/>
                  <a:gd name="connsiteX80" fmla="*/ 3632 w 10000"/>
                  <a:gd name="connsiteY80" fmla="*/ 1454 h 10000"/>
                  <a:gd name="connsiteX81" fmla="*/ 3618 w 10000"/>
                  <a:gd name="connsiteY81" fmla="*/ 1438 h 10000"/>
                  <a:gd name="connsiteX82" fmla="*/ 3598 w 10000"/>
                  <a:gd name="connsiteY82" fmla="*/ 1428 h 10000"/>
                  <a:gd name="connsiteX83" fmla="*/ 3582 w 10000"/>
                  <a:gd name="connsiteY83" fmla="*/ 1402 h 10000"/>
                  <a:gd name="connsiteX84" fmla="*/ 3562 w 10000"/>
                  <a:gd name="connsiteY84" fmla="*/ 1399 h 10000"/>
                  <a:gd name="connsiteX85" fmla="*/ 3546 w 10000"/>
                  <a:gd name="connsiteY85" fmla="*/ 1383 h 10000"/>
                  <a:gd name="connsiteX86" fmla="*/ 3510 w 10000"/>
                  <a:gd name="connsiteY86" fmla="*/ 1360 h 10000"/>
                  <a:gd name="connsiteX87" fmla="*/ 3485 w 10000"/>
                  <a:gd name="connsiteY87" fmla="*/ 1344 h 10000"/>
                  <a:gd name="connsiteX88" fmla="*/ 3454 w 10000"/>
                  <a:gd name="connsiteY88" fmla="*/ 1334 h 10000"/>
                  <a:gd name="connsiteX89" fmla="*/ 3429 w 10000"/>
                  <a:gd name="connsiteY89" fmla="*/ 1315 h 10000"/>
                  <a:gd name="connsiteX90" fmla="*/ 3416 w 10000"/>
                  <a:gd name="connsiteY90" fmla="*/ 1308 h 10000"/>
                  <a:gd name="connsiteX91" fmla="*/ 3399 w 10000"/>
                  <a:gd name="connsiteY91" fmla="*/ 1305 h 10000"/>
                  <a:gd name="connsiteX92" fmla="*/ 3382 w 10000"/>
                  <a:gd name="connsiteY92" fmla="*/ 1286 h 10000"/>
                  <a:gd name="connsiteX93" fmla="*/ 3380 w 10000"/>
                  <a:gd name="connsiteY93" fmla="*/ 1266 h 10000"/>
                  <a:gd name="connsiteX94" fmla="*/ 3388 w 10000"/>
                  <a:gd name="connsiteY94" fmla="*/ 1256 h 10000"/>
                  <a:gd name="connsiteX95" fmla="*/ 3407 w 10000"/>
                  <a:gd name="connsiteY95" fmla="*/ 1256 h 10000"/>
                  <a:gd name="connsiteX96" fmla="*/ 3396 w 10000"/>
                  <a:gd name="connsiteY96" fmla="*/ 1227 h 10000"/>
                  <a:gd name="connsiteX97" fmla="*/ 3382 w 10000"/>
                  <a:gd name="connsiteY97" fmla="*/ 1227 h 10000"/>
                  <a:gd name="connsiteX98" fmla="*/ 3360 w 10000"/>
                  <a:gd name="connsiteY98" fmla="*/ 1221 h 10000"/>
                  <a:gd name="connsiteX99" fmla="*/ 3349 w 10000"/>
                  <a:gd name="connsiteY99" fmla="*/ 1231 h 10000"/>
                  <a:gd name="connsiteX100" fmla="*/ 3352 w 10000"/>
                  <a:gd name="connsiteY100" fmla="*/ 1247 h 10000"/>
                  <a:gd name="connsiteX101" fmla="*/ 3341 w 10000"/>
                  <a:gd name="connsiteY101" fmla="*/ 1237 h 10000"/>
                  <a:gd name="connsiteX102" fmla="*/ 3335 w 10000"/>
                  <a:gd name="connsiteY102" fmla="*/ 1231 h 10000"/>
                  <a:gd name="connsiteX103" fmla="*/ 3307 w 10000"/>
                  <a:gd name="connsiteY103" fmla="*/ 1227 h 10000"/>
                  <a:gd name="connsiteX104" fmla="*/ 3294 w 10000"/>
                  <a:gd name="connsiteY104" fmla="*/ 1221 h 10000"/>
                  <a:gd name="connsiteX105" fmla="*/ 3271 w 10000"/>
                  <a:gd name="connsiteY105" fmla="*/ 1211 h 10000"/>
                  <a:gd name="connsiteX106" fmla="*/ 3252 w 10000"/>
                  <a:gd name="connsiteY106" fmla="*/ 1195 h 10000"/>
                  <a:gd name="connsiteX107" fmla="*/ 3235 w 10000"/>
                  <a:gd name="connsiteY107" fmla="*/ 1195 h 10000"/>
                  <a:gd name="connsiteX108" fmla="*/ 3235 w 10000"/>
                  <a:gd name="connsiteY108" fmla="*/ 1205 h 10000"/>
                  <a:gd name="connsiteX109" fmla="*/ 3219 w 10000"/>
                  <a:gd name="connsiteY109" fmla="*/ 1231 h 10000"/>
                  <a:gd name="connsiteX110" fmla="*/ 3213 w 10000"/>
                  <a:gd name="connsiteY110" fmla="*/ 1231 h 10000"/>
                  <a:gd name="connsiteX111" fmla="*/ 3183 w 10000"/>
                  <a:gd name="connsiteY111" fmla="*/ 1221 h 10000"/>
                  <a:gd name="connsiteX112" fmla="*/ 3175 w 10000"/>
                  <a:gd name="connsiteY112" fmla="*/ 1227 h 10000"/>
                  <a:gd name="connsiteX113" fmla="*/ 3163 w 10000"/>
                  <a:gd name="connsiteY113" fmla="*/ 1237 h 10000"/>
                  <a:gd name="connsiteX114" fmla="*/ 3158 w 10000"/>
                  <a:gd name="connsiteY114" fmla="*/ 1260 h 10000"/>
                  <a:gd name="connsiteX115" fmla="*/ 3158 w 10000"/>
                  <a:gd name="connsiteY115" fmla="*/ 1276 h 10000"/>
                  <a:gd name="connsiteX116" fmla="*/ 3163 w 10000"/>
                  <a:gd name="connsiteY116" fmla="*/ 1295 h 10000"/>
                  <a:gd name="connsiteX117" fmla="*/ 3166 w 10000"/>
                  <a:gd name="connsiteY117" fmla="*/ 1308 h 10000"/>
                  <a:gd name="connsiteX118" fmla="*/ 3158 w 10000"/>
                  <a:gd name="connsiteY118" fmla="*/ 1315 h 10000"/>
                  <a:gd name="connsiteX119" fmla="*/ 3133 w 10000"/>
                  <a:gd name="connsiteY119" fmla="*/ 1299 h 10000"/>
                  <a:gd name="connsiteX120" fmla="*/ 3114 w 10000"/>
                  <a:gd name="connsiteY120" fmla="*/ 1276 h 10000"/>
                  <a:gd name="connsiteX121" fmla="*/ 3078 w 10000"/>
                  <a:gd name="connsiteY121" fmla="*/ 1240 h 10000"/>
                  <a:gd name="connsiteX122" fmla="*/ 3044 w 10000"/>
                  <a:gd name="connsiteY122" fmla="*/ 1227 h 10000"/>
                  <a:gd name="connsiteX123" fmla="*/ 3033 w 10000"/>
                  <a:gd name="connsiteY123" fmla="*/ 1231 h 10000"/>
                  <a:gd name="connsiteX124" fmla="*/ 3036 w 10000"/>
                  <a:gd name="connsiteY124" fmla="*/ 1256 h 10000"/>
                  <a:gd name="connsiteX125" fmla="*/ 3044 w 10000"/>
                  <a:gd name="connsiteY125" fmla="*/ 1266 h 10000"/>
                  <a:gd name="connsiteX126" fmla="*/ 3044 w 10000"/>
                  <a:gd name="connsiteY126" fmla="*/ 1276 h 10000"/>
                  <a:gd name="connsiteX127" fmla="*/ 3036 w 10000"/>
                  <a:gd name="connsiteY127" fmla="*/ 1276 h 10000"/>
                  <a:gd name="connsiteX128" fmla="*/ 3028 w 10000"/>
                  <a:gd name="connsiteY128" fmla="*/ 1266 h 10000"/>
                  <a:gd name="connsiteX129" fmla="*/ 3025 w 10000"/>
                  <a:gd name="connsiteY129" fmla="*/ 1256 h 10000"/>
                  <a:gd name="connsiteX130" fmla="*/ 3008 w 10000"/>
                  <a:gd name="connsiteY130" fmla="*/ 1205 h 10000"/>
                  <a:gd name="connsiteX131" fmla="*/ 3000 w 10000"/>
                  <a:gd name="connsiteY131" fmla="*/ 1192 h 10000"/>
                  <a:gd name="connsiteX132" fmla="*/ 2994 w 10000"/>
                  <a:gd name="connsiteY132" fmla="*/ 1176 h 10000"/>
                  <a:gd name="connsiteX133" fmla="*/ 2986 w 10000"/>
                  <a:gd name="connsiteY133" fmla="*/ 1182 h 10000"/>
                  <a:gd name="connsiteX134" fmla="*/ 2981 w 10000"/>
                  <a:gd name="connsiteY134" fmla="*/ 1192 h 10000"/>
                  <a:gd name="connsiteX135" fmla="*/ 2970 w 10000"/>
                  <a:gd name="connsiteY135" fmla="*/ 1201 h 10000"/>
                  <a:gd name="connsiteX136" fmla="*/ 2956 w 10000"/>
                  <a:gd name="connsiteY136" fmla="*/ 1218 h 10000"/>
                  <a:gd name="connsiteX137" fmla="*/ 2939 w 10000"/>
                  <a:gd name="connsiteY137" fmla="*/ 1240 h 10000"/>
                  <a:gd name="connsiteX138" fmla="*/ 2928 w 10000"/>
                  <a:gd name="connsiteY138" fmla="*/ 1247 h 10000"/>
                  <a:gd name="connsiteX139" fmla="*/ 2922 w 10000"/>
                  <a:gd name="connsiteY139" fmla="*/ 1250 h 10000"/>
                  <a:gd name="connsiteX140" fmla="*/ 2911 w 10000"/>
                  <a:gd name="connsiteY140" fmla="*/ 1250 h 10000"/>
                  <a:gd name="connsiteX141" fmla="*/ 2884 w 10000"/>
                  <a:gd name="connsiteY141" fmla="*/ 1247 h 10000"/>
                  <a:gd name="connsiteX142" fmla="*/ 2864 w 10000"/>
                  <a:gd name="connsiteY142" fmla="*/ 1237 h 10000"/>
                  <a:gd name="connsiteX143" fmla="*/ 2848 w 10000"/>
                  <a:gd name="connsiteY143" fmla="*/ 1231 h 10000"/>
                  <a:gd name="connsiteX144" fmla="*/ 2834 w 10000"/>
                  <a:gd name="connsiteY144" fmla="*/ 1227 h 10000"/>
                  <a:gd name="connsiteX145" fmla="*/ 2831 w 10000"/>
                  <a:gd name="connsiteY145" fmla="*/ 1227 h 10000"/>
                  <a:gd name="connsiteX146" fmla="*/ 2831 w 10000"/>
                  <a:gd name="connsiteY146" fmla="*/ 1221 h 10000"/>
                  <a:gd name="connsiteX147" fmla="*/ 2825 w 10000"/>
                  <a:gd name="connsiteY147" fmla="*/ 1205 h 10000"/>
                  <a:gd name="connsiteX148" fmla="*/ 2823 w 10000"/>
                  <a:gd name="connsiteY148" fmla="*/ 1192 h 10000"/>
                  <a:gd name="connsiteX149" fmla="*/ 2817 w 10000"/>
                  <a:gd name="connsiteY149" fmla="*/ 1182 h 10000"/>
                  <a:gd name="connsiteX150" fmla="*/ 2814 w 10000"/>
                  <a:gd name="connsiteY150" fmla="*/ 1176 h 10000"/>
                  <a:gd name="connsiteX151" fmla="*/ 2792 w 10000"/>
                  <a:gd name="connsiteY151" fmla="*/ 1172 h 10000"/>
                  <a:gd name="connsiteX152" fmla="*/ 2759 w 10000"/>
                  <a:gd name="connsiteY152" fmla="*/ 1156 h 10000"/>
                  <a:gd name="connsiteX153" fmla="*/ 2734 w 10000"/>
                  <a:gd name="connsiteY153" fmla="*/ 1143 h 10000"/>
                  <a:gd name="connsiteX154" fmla="*/ 2695 w 10000"/>
                  <a:gd name="connsiteY154" fmla="*/ 1124 h 10000"/>
                  <a:gd name="connsiteX155" fmla="*/ 2670 w 10000"/>
                  <a:gd name="connsiteY155" fmla="*/ 1108 h 10000"/>
                  <a:gd name="connsiteX156" fmla="*/ 2645 w 10000"/>
                  <a:gd name="connsiteY156" fmla="*/ 1091 h 10000"/>
                  <a:gd name="connsiteX157" fmla="*/ 2618 w 10000"/>
                  <a:gd name="connsiteY157" fmla="*/ 1088 h 10000"/>
                  <a:gd name="connsiteX158" fmla="*/ 2576 w 10000"/>
                  <a:gd name="connsiteY158" fmla="*/ 1088 h 10000"/>
                  <a:gd name="connsiteX159" fmla="*/ 2551 w 10000"/>
                  <a:gd name="connsiteY159" fmla="*/ 1091 h 10000"/>
                  <a:gd name="connsiteX160" fmla="*/ 2521 w 10000"/>
                  <a:gd name="connsiteY160" fmla="*/ 1098 h 10000"/>
                  <a:gd name="connsiteX161" fmla="*/ 2493 w 10000"/>
                  <a:gd name="connsiteY161" fmla="*/ 1104 h 10000"/>
                  <a:gd name="connsiteX162" fmla="*/ 2468 w 10000"/>
                  <a:gd name="connsiteY162" fmla="*/ 1108 h 10000"/>
                  <a:gd name="connsiteX163" fmla="*/ 2404 w 10000"/>
                  <a:gd name="connsiteY163" fmla="*/ 1124 h 10000"/>
                  <a:gd name="connsiteX164" fmla="*/ 2366 w 10000"/>
                  <a:gd name="connsiteY164" fmla="*/ 1133 h 10000"/>
                  <a:gd name="connsiteX165" fmla="*/ 2346 w 10000"/>
                  <a:gd name="connsiteY165" fmla="*/ 1137 h 10000"/>
                  <a:gd name="connsiteX166" fmla="*/ 2294 w 10000"/>
                  <a:gd name="connsiteY166" fmla="*/ 1146 h 10000"/>
                  <a:gd name="connsiteX167" fmla="*/ 2249 w 10000"/>
                  <a:gd name="connsiteY167" fmla="*/ 1156 h 10000"/>
                  <a:gd name="connsiteX168" fmla="*/ 2230 w 10000"/>
                  <a:gd name="connsiteY168" fmla="*/ 1156 h 10000"/>
                  <a:gd name="connsiteX169" fmla="*/ 2222 w 10000"/>
                  <a:gd name="connsiteY169" fmla="*/ 1163 h 10000"/>
                  <a:gd name="connsiteX170" fmla="*/ 2194 w 10000"/>
                  <a:gd name="connsiteY170" fmla="*/ 1163 h 10000"/>
                  <a:gd name="connsiteX171" fmla="*/ 2172 w 10000"/>
                  <a:gd name="connsiteY171" fmla="*/ 1163 h 10000"/>
                  <a:gd name="connsiteX172" fmla="*/ 2147 w 10000"/>
                  <a:gd name="connsiteY172" fmla="*/ 1166 h 10000"/>
                  <a:gd name="connsiteX173" fmla="*/ 2108 w 10000"/>
                  <a:gd name="connsiteY173" fmla="*/ 1166 h 10000"/>
                  <a:gd name="connsiteX174" fmla="*/ 2083 w 10000"/>
                  <a:gd name="connsiteY174" fmla="*/ 1156 h 10000"/>
                  <a:gd name="connsiteX175" fmla="*/ 2042 w 10000"/>
                  <a:gd name="connsiteY175" fmla="*/ 1143 h 10000"/>
                  <a:gd name="connsiteX176" fmla="*/ 2011 w 10000"/>
                  <a:gd name="connsiteY176" fmla="*/ 1143 h 10000"/>
                  <a:gd name="connsiteX177" fmla="*/ 1994 w 10000"/>
                  <a:gd name="connsiteY177" fmla="*/ 1146 h 10000"/>
                  <a:gd name="connsiteX178" fmla="*/ 1967 w 10000"/>
                  <a:gd name="connsiteY178" fmla="*/ 1156 h 10000"/>
                  <a:gd name="connsiteX179" fmla="*/ 1903 w 10000"/>
                  <a:gd name="connsiteY179" fmla="*/ 1176 h 10000"/>
                  <a:gd name="connsiteX180" fmla="*/ 1873 w 10000"/>
                  <a:gd name="connsiteY180" fmla="*/ 1182 h 10000"/>
                  <a:gd name="connsiteX181" fmla="*/ 1850 w 10000"/>
                  <a:gd name="connsiteY181" fmla="*/ 1185 h 10000"/>
                  <a:gd name="connsiteX182" fmla="*/ 1842 w 10000"/>
                  <a:gd name="connsiteY182" fmla="*/ 1192 h 10000"/>
                  <a:gd name="connsiteX183" fmla="*/ 1823 w 10000"/>
                  <a:gd name="connsiteY183" fmla="*/ 1195 h 10000"/>
                  <a:gd name="connsiteX184" fmla="*/ 1814 w 10000"/>
                  <a:gd name="connsiteY184" fmla="*/ 1201 h 10000"/>
                  <a:gd name="connsiteX185" fmla="*/ 1792 w 10000"/>
                  <a:gd name="connsiteY185" fmla="*/ 1218 h 10000"/>
                  <a:gd name="connsiteX186" fmla="*/ 1767 w 10000"/>
                  <a:gd name="connsiteY186" fmla="*/ 1231 h 10000"/>
                  <a:gd name="connsiteX187" fmla="*/ 1717 w 10000"/>
                  <a:gd name="connsiteY187" fmla="*/ 1266 h 10000"/>
                  <a:gd name="connsiteX188" fmla="*/ 1695 w 10000"/>
                  <a:gd name="connsiteY188" fmla="*/ 1279 h 10000"/>
                  <a:gd name="connsiteX189" fmla="*/ 1654 w 10000"/>
                  <a:gd name="connsiteY189" fmla="*/ 1308 h 10000"/>
                  <a:gd name="connsiteX190" fmla="*/ 1620 w 10000"/>
                  <a:gd name="connsiteY190" fmla="*/ 1334 h 10000"/>
                  <a:gd name="connsiteX191" fmla="*/ 1590 w 10000"/>
                  <a:gd name="connsiteY191" fmla="*/ 1360 h 10000"/>
                  <a:gd name="connsiteX192" fmla="*/ 1565 w 10000"/>
                  <a:gd name="connsiteY192" fmla="*/ 1380 h 10000"/>
                  <a:gd name="connsiteX193" fmla="*/ 1532 w 10000"/>
                  <a:gd name="connsiteY193" fmla="*/ 1402 h 10000"/>
                  <a:gd name="connsiteX194" fmla="*/ 1501 w 10000"/>
                  <a:gd name="connsiteY194" fmla="*/ 1418 h 10000"/>
                  <a:gd name="connsiteX195" fmla="*/ 1460 w 10000"/>
                  <a:gd name="connsiteY195" fmla="*/ 1438 h 10000"/>
                  <a:gd name="connsiteX196" fmla="*/ 1435 w 10000"/>
                  <a:gd name="connsiteY196" fmla="*/ 1454 h 10000"/>
                  <a:gd name="connsiteX197" fmla="*/ 1421 w 10000"/>
                  <a:gd name="connsiteY197" fmla="*/ 1464 h 10000"/>
                  <a:gd name="connsiteX198" fmla="*/ 1380 w 10000"/>
                  <a:gd name="connsiteY198" fmla="*/ 1473 h 10000"/>
                  <a:gd name="connsiteX199" fmla="*/ 1324 w 10000"/>
                  <a:gd name="connsiteY199" fmla="*/ 1477 h 10000"/>
                  <a:gd name="connsiteX200" fmla="*/ 1274 w 10000"/>
                  <a:gd name="connsiteY200" fmla="*/ 1483 h 10000"/>
                  <a:gd name="connsiteX201" fmla="*/ 1244 w 10000"/>
                  <a:gd name="connsiteY201" fmla="*/ 1486 h 10000"/>
                  <a:gd name="connsiteX202" fmla="*/ 1233 w 10000"/>
                  <a:gd name="connsiteY202" fmla="*/ 1486 h 10000"/>
                  <a:gd name="connsiteX203" fmla="*/ 1197 w 10000"/>
                  <a:gd name="connsiteY203" fmla="*/ 1493 h 10000"/>
                  <a:gd name="connsiteX204" fmla="*/ 1180 w 10000"/>
                  <a:gd name="connsiteY204" fmla="*/ 1496 h 10000"/>
                  <a:gd name="connsiteX205" fmla="*/ 1169 w 10000"/>
                  <a:gd name="connsiteY205" fmla="*/ 1496 h 10000"/>
                  <a:gd name="connsiteX206" fmla="*/ 1161 w 10000"/>
                  <a:gd name="connsiteY206" fmla="*/ 1503 h 10000"/>
                  <a:gd name="connsiteX207" fmla="*/ 1155 w 10000"/>
                  <a:gd name="connsiteY207" fmla="*/ 1503 h 10000"/>
                  <a:gd name="connsiteX208" fmla="*/ 501 w 10000"/>
                  <a:gd name="connsiteY208" fmla="*/ 2277 h 10000"/>
                  <a:gd name="connsiteX209" fmla="*/ 396 w 10000"/>
                  <a:gd name="connsiteY209" fmla="*/ 2532 h 10000"/>
                  <a:gd name="connsiteX210" fmla="*/ 324 w 10000"/>
                  <a:gd name="connsiteY210" fmla="*/ 2759 h 10000"/>
                  <a:gd name="connsiteX211" fmla="*/ 274 w 10000"/>
                  <a:gd name="connsiteY211" fmla="*/ 2866 h 10000"/>
                  <a:gd name="connsiteX212" fmla="*/ 202 w 10000"/>
                  <a:gd name="connsiteY212" fmla="*/ 3008 h 10000"/>
                  <a:gd name="connsiteX213" fmla="*/ 211 w 10000"/>
                  <a:gd name="connsiteY213" fmla="*/ 3177 h 10000"/>
                  <a:gd name="connsiteX214" fmla="*/ 235 w 10000"/>
                  <a:gd name="connsiteY214" fmla="*/ 3368 h 10000"/>
                  <a:gd name="connsiteX215" fmla="*/ 266 w 10000"/>
                  <a:gd name="connsiteY215" fmla="*/ 3595 h 10000"/>
                  <a:gd name="connsiteX216" fmla="*/ 299 w 10000"/>
                  <a:gd name="connsiteY216" fmla="*/ 3831 h 10000"/>
                  <a:gd name="connsiteX217" fmla="*/ 305 w 10000"/>
                  <a:gd name="connsiteY217" fmla="*/ 3863 h 10000"/>
                  <a:gd name="connsiteX218" fmla="*/ 341 w 10000"/>
                  <a:gd name="connsiteY218" fmla="*/ 3941 h 10000"/>
                  <a:gd name="connsiteX219" fmla="*/ 186 w 10000"/>
                  <a:gd name="connsiteY219" fmla="*/ 3935 h 10000"/>
                  <a:gd name="connsiteX220" fmla="*/ 30 w 10000"/>
                  <a:gd name="connsiteY220" fmla="*/ 3925 h 10000"/>
                  <a:gd name="connsiteX221" fmla="*/ 0 w 10000"/>
                  <a:gd name="connsiteY221" fmla="*/ 4054 h 10000"/>
                  <a:gd name="connsiteX222" fmla="*/ 14 w 10000"/>
                  <a:gd name="connsiteY222" fmla="*/ 4152 h 10000"/>
                  <a:gd name="connsiteX223" fmla="*/ 22 w 10000"/>
                  <a:gd name="connsiteY223" fmla="*/ 4242 h 10000"/>
                  <a:gd name="connsiteX224" fmla="*/ 30 w 10000"/>
                  <a:gd name="connsiteY224" fmla="*/ 4291 h 10000"/>
                  <a:gd name="connsiteX225" fmla="*/ 102 w 10000"/>
                  <a:gd name="connsiteY225" fmla="*/ 4271 h 10000"/>
                  <a:gd name="connsiteX226" fmla="*/ 155 w 10000"/>
                  <a:gd name="connsiteY226" fmla="*/ 4262 h 10000"/>
                  <a:gd name="connsiteX227" fmla="*/ 410 w 10000"/>
                  <a:gd name="connsiteY227" fmla="*/ 4255 h 10000"/>
                  <a:gd name="connsiteX228" fmla="*/ 418 w 10000"/>
                  <a:gd name="connsiteY228" fmla="*/ 4385 h 10000"/>
                  <a:gd name="connsiteX229" fmla="*/ 429 w 10000"/>
                  <a:gd name="connsiteY229" fmla="*/ 4543 h 10000"/>
                  <a:gd name="connsiteX230" fmla="*/ 443 w 10000"/>
                  <a:gd name="connsiteY230" fmla="*/ 4585 h 10000"/>
                  <a:gd name="connsiteX231" fmla="*/ 465 w 10000"/>
                  <a:gd name="connsiteY231" fmla="*/ 4611 h 10000"/>
                  <a:gd name="connsiteX232" fmla="*/ 468 w 10000"/>
                  <a:gd name="connsiteY232" fmla="*/ 4621 h 10000"/>
                  <a:gd name="connsiteX233" fmla="*/ 474 w 10000"/>
                  <a:gd name="connsiteY233" fmla="*/ 4679 h 10000"/>
                  <a:gd name="connsiteX234" fmla="*/ 554 w 10000"/>
                  <a:gd name="connsiteY234" fmla="*/ 4738 h 10000"/>
                  <a:gd name="connsiteX235" fmla="*/ 637 w 10000"/>
                  <a:gd name="connsiteY235" fmla="*/ 4809 h 10000"/>
                  <a:gd name="connsiteX236" fmla="*/ 704 w 10000"/>
                  <a:gd name="connsiteY236" fmla="*/ 4851 h 10000"/>
                  <a:gd name="connsiteX237" fmla="*/ 740 w 10000"/>
                  <a:gd name="connsiteY237" fmla="*/ 4893 h 10000"/>
                  <a:gd name="connsiteX238" fmla="*/ 756 w 10000"/>
                  <a:gd name="connsiteY238" fmla="*/ 4896 h 10000"/>
                  <a:gd name="connsiteX239" fmla="*/ 767 w 10000"/>
                  <a:gd name="connsiteY239" fmla="*/ 4880 h 10000"/>
                  <a:gd name="connsiteX240" fmla="*/ 806 w 10000"/>
                  <a:gd name="connsiteY240" fmla="*/ 4945 h 10000"/>
                  <a:gd name="connsiteX241" fmla="*/ 886 w 10000"/>
                  <a:gd name="connsiteY241" fmla="*/ 5078 h 10000"/>
                  <a:gd name="connsiteX242" fmla="*/ 911 w 10000"/>
                  <a:gd name="connsiteY242" fmla="*/ 5130 h 10000"/>
                  <a:gd name="connsiteX243" fmla="*/ 920 w 10000"/>
                  <a:gd name="connsiteY243" fmla="*/ 5191 h 10000"/>
                  <a:gd name="connsiteX244" fmla="*/ 920 w 10000"/>
                  <a:gd name="connsiteY244" fmla="*/ 5220 h 10000"/>
                  <a:gd name="connsiteX245" fmla="*/ 911 w 10000"/>
                  <a:gd name="connsiteY245" fmla="*/ 5314 h 10000"/>
                  <a:gd name="connsiteX246" fmla="*/ 898 w 10000"/>
                  <a:gd name="connsiteY246" fmla="*/ 5369 h 10000"/>
                  <a:gd name="connsiteX247" fmla="*/ 895 w 10000"/>
                  <a:gd name="connsiteY247" fmla="*/ 5385 h 10000"/>
                  <a:gd name="connsiteX248" fmla="*/ 895 w 10000"/>
                  <a:gd name="connsiteY248" fmla="*/ 5405 h 10000"/>
                  <a:gd name="connsiteX249" fmla="*/ 898 w 10000"/>
                  <a:gd name="connsiteY249" fmla="*/ 5434 h 10000"/>
                  <a:gd name="connsiteX250" fmla="*/ 911 w 10000"/>
                  <a:gd name="connsiteY250" fmla="*/ 5463 h 10000"/>
                  <a:gd name="connsiteX251" fmla="*/ 920 w 10000"/>
                  <a:gd name="connsiteY251" fmla="*/ 5492 h 10000"/>
                  <a:gd name="connsiteX252" fmla="*/ 934 w 10000"/>
                  <a:gd name="connsiteY252" fmla="*/ 5518 h 10000"/>
                  <a:gd name="connsiteX253" fmla="*/ 1169 w 10000"/>
                  <a:gd name="connsiteY253" fmla="*/ 5738 h 10000"/>
                  <a:gd name="connsiteX254" fmla="*/ 1188 w 10000"/>
                  <a:gd name="connsiteY254" fmla="*/ 5755 h 10000"/>
                  <a:gd name="connsiteX255" fmla="*/ 1216 w 10000"/>
                  <a:gd name="connsiteY255" fmla="*/ 5758 h 10000"/>
                  <a:gd name="connsiteX256" fmla="*/ 1313 w 10000"/>
                  <a:gd name="connsiteY256" fmla="*/ 5774 h 10000"/>
                  <a:gd name="connsiteX257" fmla="*/ 1349 w 10000"/>
                  <a:gd name="connsiteY257" fmla="*/ 5787 h 10000"/>
                  <a:gd name="connsiteX258" fmla="*/ 1393 w 10000"/>
                  <a:gd name="connsiteY258" fmla="*/ 5793 h 10000"/>
                  <a:gd name="connsiteX259" fmla="*/ 1393 w 10000"/>
                  <a:gd name="connsiteY259" fmla="*/ 5797 h 10000"/>
                  <a:gd name="connsiteX260" fmla="*/ 1421 w 10000"/>
                  <a:gd name="connsiteY260" fmla="*/ 5810 h 10000"/>
                  <a:gd name="connsiteX261" fmla="*/ 1446 w 10000"/>
                  <a:gd name="connsiteY261" fmla="*/ 5829 h 10000"/>
                  <a:gd name="connsiteX262" fmla="*/ 1460 w 10000"/>
                  <a:gd name="connsiteY262" fmla="*/ 5842 h 10000"/>
                  <a:gd name="connsiteX263" fmla="*/ 1476 w 10000"/>
                  <a:gd name="connsiteY263" fmla="*/ 5848 h 10000"/>
                  <a:gd name="connsiteX264" fmla="*/ 1501 w 10000"/>
                  <a:gd name="connsiteY264" fmla="*/ 5852 h 10000"/>
                  <a:gd name="connsiteX265" fmla="*/ 1532 w 10000"/>
                  <a:gd name="connsiteY265" fmla="*/ 5887 h 10000"/>
                  <a:gd name="connsiteX266" fmla="*/ 1565 w 10000"/>
                  <a:gd name="connsiteY266" fmla="*/ 5942 h 10000"/>
                  <a:gd name="connsiteX267" fmla="*/ 1587 w 10000"/>
                  <a:gd name="connsiteY267" fmla="*/ 5972 h 10000"/>
                  <a:gd name="connsiteX268" fmla="*/ 1612 w 10000"/>
                  <a:gd name="connsiteY268" fmla="*/ 5955 h 10000"/>
                  <a:gd name="connsiteX269" fmla="*/ 1679 w 10000"/>
                  <a:gd name="connsiteY269" fmla="*/ 6049 h 10000"/>
                  <a:gd name="connsiteX270" fmla="*/ 1720 w 10000"/>
                  <a:gd name="connsiteY270" fmla="*/ 6108 h 10000"/>
                  <a:gd name="connsiteX271" fmla="*/ 1751 w 10000"/>
                  <a:gd name="connsiteY271" fmla="*/ 6133 h 10000"/>
                  <a:gd name="connsiteX272" fmla="*/ 1792 w 10000"/>
                  <a:gd name="connsiteY272" fmla="*/ 6169 h 10000"/>
                  <a:gd name="connsiteX273" fmla="*/ 1801 w 10000"/>
                  <a:gd name="connsiteY273" fmla="*/ 6172 h 10000"/>
                  <a:gd name="connsiteX274" fmla="*/ 1814 w 10000"/>
                  <a:gd name="connsiteY274" fmla="*/ 6286 h 10000"/>
                  <a:gd name="connsiteX275" fmla="*/ 1817 w 10000"/>
                  <a:gd name="connsiteY275" fmla="*/ 6331 h 10000"/>
                  <a:gd name="connsiteX276" fmla="*/ 1809 w 10000"/>
                  <a:gd name="connsiteY276" fmla="*/ 6444 h 10000"/>
                  <a:gd name="connsiteX277" fmla="*/ 1801 w 10000"/>
                  <a:gd name="connsiteY277" fmla="*/ 6499 h 10000"/>
                  <a:gd name="connsiteX278" fmla="*/ 1781 w 10000"/>
                  <a:gd name="connsiteY278" fmla="*/ 6522 h 10000"/>
                  <a:gd name="connsiteX279" fmla="*/ 1773 w 10000"/>
                  <a:gd name="connsiteY279" fmla="*/ 6541 h 10000"/>
                  <a:gd name="connsiteX280" fmla="*/ 1762 w 10000"/>
                  <a:gd name="connsiteY280" fmla="*/ 6571 h 10000"/>
                  <a:gd name="connsiteX281" fmla="*/ 1767 w 10000"/>
                  <a:gd name="connsiteY281" fmla="*/ 6622 h 10000"/>
                  <a:gd name="connsiteX282" fmla="*/ 1767 w 10000"/>
                  <a:gd name="connsiteY282" fmla="*/ 6665 h 10000"/>
                  <a:gd name="connsiteX283" fmla="*/ 1767 w 10000"/>
                  <a:gd name="connsiteY283" fmla="*/ 6694 h 10000"/>
                  <a:gd name="connsiteX284" fmla="*/ 1776 w 10000"/>
                  <a:gd name="connsiteY284" fmla="*/ 6726 h 10000"/>
                  <a:gd name="connsiteX285" fmla="*/ 1776 w 10000"/>
                  <a:gd name="connsiteY285" fmla="*/ 6745 h 10000"/>
                  <a:gd name="connsiteX286" fmla="*/ 1767 w 10000"/>
                  <a:gd name="connsiteY286" fmla="*/ 6765 h 10000"/>
                  <a:gd name="connsiteX287" fmla="*/ 1762 w 10000"/>
                  <a:gd name="connsiteY287" fmla="*/ 6804 h 10000"/>
                  <a:gd name="connsiteX288" fmla="*/ 1753 w 10000"/>
                  <a:gd name="connsiteY288" fmla="*/ 6839 h 10000"/>
                  <a:gd name="connsiteX289" fmla="*/ 1742 w 10000"/>
                  <a:gd name="connsiteY289" fmla="*/ 6849 h 10000"/>
                  <a:gd name="connsiteX290" fmla="*/ 1726 w 10000"/>
                  <a:gd name="connsiteY290" fmla="*/ 6849 h 10000"/>
                  <a:gd name="connsiteX291" fmla="*/ 1712 w 10000"/>
                  <a:gd name="connsiteY291" fmla="*/ 6852 h 10000"/>
                  <a:gd name="connsiteX292" fmla="*/ 1640 w 10000"/>
                  <a:gd name="connsiteY292" fmla="*/ 6953 h 10000"/>
                  <a:gd name="connsiteX293" fmla="*/ 1493 w 10000"/>
                  <a:gd name="connsiteY293" fmla="*/ 7105 h 10000"/>
                  <a:gd name="connsiteX294" fmla="*/ 1490 w 10000"/>
                  <a:gd name="connsiteY294" fmla="*/ 7124 h 10000"/>
                  <a:gd name="connsiteX295" fmla="*/ 1468 w 10000"/>
                  <a:gd name="connsiteY295" fmla="*/ 7137 h 10000"/>
                  <a:gd name="connsiteX296" fmla="*/ 1454 w 10000"/>
                  <a:gd name="connsiteY296" fmla="*/ 7144 h 10000"/>
                  <a:gd name="connsiteX297" fmla="*/ 1452 w 10000"/>
                  <a:gd name="connsiteY297" fmla="*/ 7157 h 10000"/>
                  <a:gd name="connsiteX298" fmla="*/ 1446 w 10000"/>
                  <a:gd name="connsiteY298" fmla="*/ 7199 h 10000"/>
                  <a:gd name="connsiteX299" fmla="*/ 1476 w 10000"/>
                  <a:gd name="connsiteY299" fmla="*/ 7247 h 10000"/>
                  <a:gd name="connsiteX300" fmla="*/ 1501 w 10000"/>
                  <a:gd name="connsiteY300" fmla="*/ 7270 h 10000"/>
                  <a:gd name="connsiteX301" fmla="*/ 1518 w 10000"/>
                  <a:gd name="connsiteY301" fmla="*/ 7286 h 10000"/>
                  <a:gd name="connsiteX302" fmla="*/ 1524 w 10000"/>
                  <a:gd name="connsiteY302" fmla="*/ 7306 h 10000"/>
                  <a:gd name="connsiteX303" fmla="*/ 1540 w 10000"/>
                  <a:gd name="connsiteY303" fmla="*/ 7322 h 10000"/>
                  <a:gd name="connsiteX304" fmla="*/ 1565 w 10000"/>
                  <a:gd name="connsiteY304" fmla="*/ 7325 h 10000"/>
                  <a:gd name="connsiteX305" fmla="*/ 1590 w 10000"/>
                  <a:gd name="connsiteY305" fmla="*/ 7332 h 10000"/>
                  <a:gd name="connsiteX306" fmla="*/ 1615 w 10000"/>
                  <a:gd name="connsiteY306" fmla="*/ 7345 h 10000"/>
                  <a:gd name="connsiteX307" fmla="*/ 1662 w 10000"/>
                  <a:gd name="connsiteY307" fmla="*/ 7370 h 10000"/>
                  <a:gd name="connsiteX308" fmla="*/ 1670 w 10000"/>
                  <a:gd name="connsiteY308" fmla="*/ 7351 h 10000"/>
                  <a:gd name="connsiteX309" fmla="*/ 1726 w 10000"/>
                  <a:gd name="connsiteY309" fmla="*/ 7354 h 10000"/>
                  <a:gd name="connsiteX310" fmla="*/ 1726 w 10000"/>
                  <a:gd name="connsiteY310" fmla="*/ 7400 h 10000"/>
                  <a:gd name="connsiteX311" fmla="*/ 1773 w 10000"/>
                  <a:gd name="connsiteY311" fmla="*/ 7409 h 10000"/>
                  <a:gd name="connsiteX312" fmla="*/ 1806 w 10000"/>
                  <a:gd name="connsiteY312" fmla="*/ 7416 h 10000"/>
                  <a:gd name="connsiteX313" fmla="*/ 1839 w 10000"/>
                  <a:gd name="connsiteY313" fmla="*/ 7403 h 10000"/>
                  <a:gd name="connsiteX314" fmla="*/ 1886 w 10000"/>
                  <a:gd name="connsiteY314" fmla="*/ 7403 h 10000"/>
                  <a:gd name="connsiteX315" fmla="*/ 1898 w 10000"/>
                  <a:gd name="connsiteY315" fmla="*/ 7403 h 10000"/>
                  <a:gd name="connsiteX316" fmla="*/ 1914 w 10000"/>
                  <a:gd name="connsiteY316" fmla="*/ 7494 h 10000"/>
                  <a:gd name="connsiteX317" fmla="*/ 1895 w 10000"/>
                  <a:gd name="connsiteY317" fmla="*/ 7523 h 10000"/>
                  <a:gd name="connsiteX318" fmla="*/ 1825 w 10000"/>
                  <a:gd name="connsiteY318" fmla="*/ 7617 h 10000"/>
                  <a:gd name="connsiteX319" fmla="*/ 1776 w 10000"/>
                  <a:gd name="connsiteY319" fmla="*/ 7691 h 10000"/>
                  <a:gd name="connsiteX320" fmla="*/ 1781 w 10000"/>
                  <a:gd name="connsiteY320" fmla="*/ 7723 h 10000"/>
                  <a:gd name="connsiteX321" fmla="*/ 1767 w 10000"/>
                  <a:gd name="connsiteY321" fmla="*/ 7759 h 10000"/>
                  <a:gd name="connsiteX322" fmla="*/ 1762 w 10000"/>
                  <a:gd name="connsiteY322" fmla="*/ 7817 h 10000"/>
                  <a:gd name="connsiteX323" fmla="*/ 1762 w 10000"/>
                  <a:gd name="connsiteY323" fmla="*/ 7856 h 10000"/>
                  <a:gd name="connsiteX324" fmla="*/ 1776 w 10000"/>
                  <a:gd name="connsiteY324" fmla="*/ 7892 h 10000"/>
                  <a:gd name="connsiteX325" fmla="*/ 1784 w 10000"/>
                  <a:gd name="connsiteY325" fmla="*/ 7902 h 10000"/>
                  <a:gd name="connsiteX326" fmla="*/ 1801 w 10000"/>
                  <a:gd name="connsiteY326" fmla="*/ 7908 h 10000"/>
                  <a:gd name="connsiteX327" fmla="*/ 1809 w 10000"/>
                  <a:gd name="connsiteY327" fmla="*/ 7911 h 10000"/>
                  <a:gd name="connsiteX328" fmla="*/ 1801 w 10000"/>
                  <a:gd name="connsiteY328" fmla="*/ 7940 h 10000"/>
                  <a:gd name="connsiteX329" fmla="*/ 1798 w 10000"/>
                  <a:gd name="connsiteY329" fmla="*/ 7979 h 10000"/>
                  <a:gd name="connsiteX330" fmla="*/ 1806 w 10000"/>
                  <a:gd name="connsiteY330" fmla="*/ 8002 h 10000"/>
                  <a:gd name="connsiteX331" fmla="*/ 1823 w 10000"/>
                  <a:gd name="connsiteY331" fmla="*/ 8021 h 10000"/>
                  <a:gd name="connsiteX332" fmla="*/ 1834 w 10000"/>
                  <a:gd name="connsiteY332" fmla="*/ 8044 h 10000"/>
                  <a:gd name="connsiteX333" fmla="*/ 1839 w 10000"/>
                  <a:gd name="connsiteY333" fmla="*/ 8073 h 10000"/>
                  <a:gd name="connsiteX334" fmla="*/ 1842 w 10000"/>
                  <a:gd name="connsiteY334" fmla="*/ 8106 h 10000"/>
                  <a:gd name="connsiteX335" fmla="*/ 1839 w 10000"/>
                  <a:gd name="connsiteY335" fmla="*/ 8144 h 10000"/>
                  <a:gd name="connsiteX336" fmla="*/ 1856 w 10000"/>
                  <a:gd name="connsiteY336" fmla="*/ 8164 h 10000"/>
                  <a:gd name="connsiteX337" fmla="*/ 1886 w 10000"/>
                  <a:gd name="connsiteY337" fmla="*/ 8193 h 10000"/>
                  <a:gd name="connsiteX338" fmla="*/ 1922 w 10000"/>
                  <a:gd name="connsiteY338" fmla="*/ 8206 h 10000"/>
                  <a:gd name="connsiteX339" fmla="*/ 1967 w 10000"/>
                  <a:gd name="connsiteY339" fmla="*/ 8203 h 10000"/>
                  <a:gd name="connsiteX340" fmla="*/ 1986 w 10000"/>
                  <a:gd name="connsiteY340" fmla="*/ 8212 h 10000"/>
                  <a:gd name="connsiteX341" fmla="*/ 2000 w 10000"/>
                  <a:gd name="connsiteY341" fmla="*/ 8232 h 10000"/>
                  <a:gd name="connsiteX342" fmla="*/ 2033 w 10000"/>
                  <a:gd name="connsiteY342" fmla="*/ 8258 h 10000"/>
                  <a:gd name="connsiteX343" fmla="*/ 2050 w 10000"/>
                  <a:gd name="connsiteY343" fmla="*/ 8271 h 10000"/>
                  <a:gd name="connsiteX344" fmla="*/ 2089 w 10000"/>
                  <a:gd name="connsiteY344" fmla="*/ 8280 h 10000"/>
                  <a:gd name="connsiteX345" fmla="*/ 2122 w 10000"/>
                  <a:gd name="connsiteY345" fmla="*/ 8300 h 10000"/>
                  <a:gd name="connsiteX346" fmla="*/ 2163 w 10000"/>
                  <a:gd name="connsiteY346" fmla="*/ 8332 h 10000"/>
                  <a:gd name="connsiteX347" fmla="*/ 2172 w 10000"/>
                  <a:gd name="connsiteY347" fmla="*/ 8335 h 10000"/>
                  <a:gd name="connsiteX348" fmla="*/ 2177 w 10000"/>
                  <a:gd name="connsiteY348" fmla="*/ 8345 h 10000"/>
                  <a:gd name="connsiteX349" fmla="*/ 2163 w 10000"/>
                  <a:gd name="connsiteY349" fmla="*/ 8371 h 10000"/>
                  <a:gd name="connsiteX350" fmla="*/ 2139 w 10000"/>
                  <a:gd name="connsiteY350" fmla="*/ 8423 h 10000"/>
                  <a:gd name="connsiteX351" fmla="*/ 2130 w 10000"/>
                  <a:gd name="connsiteY351" fmla="*/ 8439 h 10000"/>
                  <a:gd name="connsiteX352" fmla="*/ 2105 w 10000"/>
                  <a:gd name="connsiteY352" fmla="*/ 8446 h 10000"/>
                  <a:gd name="connsiteX353" fmla="*/ 2080 w 10000"/>
                  <a:gd name="connsiteY353" fmla="*/ 8449 h 10000"/>
                  <a:gd name="connsiteX354" fmla="*/ 2075 w 10000"/>
                  <a:gd name="connsiteY354" fmla="*/ 8459 h 10000"/>
                  <a:gd name="connsiteX355" fmla="*/ 2072 w 10000"/>
                  <a:gd name="connsiteY355" fmla="*/ 8475 h 10000"/>
                  <a:gd name="connsiteX356" fmla="*/ 2080 w 10000"/>
                  <a:gd name="connsiteY356" fmla="*/ 8484 h 10000"/>
                  <a:gd name="connsiteX357" fmla="*/ 2100 w 10000"/>
                  <a:gd name="connsiteY357" fmla="*/ 8475 h 10000"/>
                  <a:gd name="connsiteX358" fmla="*/ 2141 w 10000"/>
                  <a:gd name="connsiteY358" fmla="*/ 8478 h 10000"/>
                  <a:gd name="connsiteX359" fmla="*/ 2172 w 10000"/>
                  <a:gd name="connsiteY359" fmla="*/ 8475 h 10000"/>
                  <a:gd name="connsiteX360" fmla="*/ 2188 w 10000"/>
                  <a:gd name="connsiteY360" fmla="*/ 8475 h 10000"/>
                  <a:gd name="connsiteX361" fmla="*/ 2222 w 10000"/>
                  <a:gd name="connsiteY361" fmla="*/ 8497 h 10000"/>
                  <a:gd name="connsiteX362" fmla="*/ 2252 w 10000"/>
                  <a:gd name="connsiteY362" fmla="*/ 8514 h 10000"/>
                  <a:gd name="connsiteX363" fmla="*/ 2274 w 10000"/>
                  <a:gd name="connsiteY363" fmla="*/ 8514 h 10000"/>
                  <a:gd name="connsiteX364" fmla="*/ 2299 w 10000"/>
                  <a:gd name="connsiteY364" fmla="*/ 8504 h 10000"/>
                  <a:gd name="connsiteX365" fmla="*/ 2310 w 10000"/>
                  <a:gd name="connsiteY365" fmla="*/ 8504 h 10000"/>
                  <a:gd name="connsiteX366" fmla="*/ 2319 w 10000"/>
                  <a:gd name="connsiteY366" fmla="*/ 8484 h 10000"/>
                  <a:gd name="connsiteX367" fmla="*/ 2338 w 10000"/>
                  <a:gd name="connsiteY367" fmla="*/ 8494 h 10000"/>
                  <a:gd name="connsiteX368" fmla="*/ 2338 w 10000"/>
                  <a:gd name="connsiteY368" fmla="*/ 8552 h 10000"/>
                  <a:gd name="connsiteX369" fmla="*/ 2366 w 10000"/>
                  <a:gd name="connsiteY369" fmla="*/ 8572 h 10000"/>
                  <a:gd name="connsiteX370" fmla="*/ 2382 w 10000"/>
                  <a:gd name="connsiteY370" fmla="*/ 8582 h 10000"/>
                  <a:gd name="connsiteX371" fmla="*/ 2435 w 10000"/>
                  <a:gd name="connsiteY371" fmla="*/ 8552 h 10000"/>
                  <a:gd name="connsiteX372" fmla="*/ 2443 w 10000"/>
                  <a:gd name="connsiteY372" fmla="*/ 8552 h 10000"/>
                  <a:gd name="connsiteX373" fmla="*/ 2454 w 10000"/>
                  <a:gd name="connsiteY373" fmla="*/ 8552 h 10000"/>
                  <a:gd name="connsiteX374" fmla="*/ 2471 w 10000"/>
                  <a:gd name="connsiteY374" fmla="*/ 8546 h 10000"/>
                  <a:gd name="connsiteX375" fmla="*/ 2488 w 10000"/>
                  <a:gd name="connsiteY375" fmla="*/ 8536 h 10000"/>
                  <a:gd name="connsiteX376" fmla="*/ 2501 w 10000"/>
                  <a:gd name="connsiteY376" fmla="*/ 8533 h 10000"/>
                  <a:gd name="connsiteX377" fmla="*/ 2512 w 10000"/>
                  <a:gd name="connsiteY377" fmla="*/ 8533 h 10000"/>
                  <a:gd name="connsiteX378" fmla="*/ 2521 w 10000"/>
                  <a:gd name="connsiteY378" fmla="*/ 8546 h 10000"/>
                  <a:gd name="connsiteX379" fmla="*/ 2521 w 10000"/>
                  <a:gd name="connsiteY379" fmla="*/ 8572 h 10000"/>
                  <a:gd name="connsiteX380" fmla="*/ 2535 w 10000"/>
                  <a:gd name="connsiteY380" fmla="*/ 8588 h 10000"/>
                  <a:gd name="connsiteX381" fmla="*/ 2551 w 10000"/>
                  <a:gd name="connsiteY381" fmla="*/ 8582 h 10000"/>
                  <a:gd name="connsiteX382" fmla="*/ 2560 w 10000"/>
                  <a:gd name="connsiteY382" fmla="*/ 8582 h 10000"/>
                  <a:gd name="connsiteX383" fmla="*/ 2573 w 10000"/>
                  <a:gd name="connsiteY383" fmla="*/ 8588 h 10000"/>
                  <a:gd name="connsiteX384" fmla="*/ 2584 w 10000"/>
                  <a:gd name="connsiteY384" fmla="*/ 8591 h 10000"/>
                  <a:gd name="connsiteX385" fmla="*/ 2590 w 10000"/>
                  <a:gd name="connsiteY385" fmla="*/ 8598 h 10000"/>
                  <a:gd name="connsiteX386" fmla="*/ 2598 w 10000"/>
                  <a:gd name="connsiteY386" fmla="*/ 8608 h 10000"/>
                  <a:gd name="connsiteX387" fmla="*/ 2607 w 10000"/>
                  <a:gd name="connsiteY387" fmla="*/ 8617 h 10000"/>
                  <a:gd name="connsiteX388" fmla="*/ 2618 w 10000"/>
                  <a:gd name="connsiteY388" fmla="*/ 8617 h 10000"/>
                  <a:gd name="connsiteX389" fmla="*/ 2640 w 10000"/>
                  <a:gd name="connsiteY389" fmla="*/ 8608 h 10000"/>
                  <a:gd name="connsiteX390" fmla="*/ 2670 w 10000"/>
                  <a:gd name="connsiteY390" fmla="*/ 8598 h 10000"/>
                  <a:gd name="connsiteX391" fmla="*/ 2673 w 10000"/>
                  <a:gd name="connsiteY391" fmla="*/ 8598 h 10000"/>
                  <a:gd name="connsiteX392" fmla="*/ 2690 w 10000"/>
                  <a:gd name="connsiteY392" fmla="*/ 8598 h 10000"/>
                  <a:gd name="connsiteX393" fmla="*/ 2698 w 10000"/>
                  <a:gd name="connsiteY393" fmla="*/ 8598 h 10000"/>
                  <a:gd name="connsiteX394" fmla="*/ 2712 w 10000"/>
                  <a:gd name="connsiteY394" fmla="*/ 8598 h 10000"/>
                  <a:gd name="connsiteX395" fmla="*/ 2726 w 10000"/>
                  <a:gd name="connsiteY395" fmla="*/ 8591 h 10000"/>
                  <a:gd name="connsiteX396" fmla="*/ 2737 w 10000"/>
                  <a:gd name="connsiteY396" fmla="*/ 8588 h 10000"/>
                  <a:gd name="connsiteX397" fmla="*/ 2759 w 10000"/>
                  <a:gd name="connsiteY397" fmla="*/ 8582 h 10000"/>
                  <a:gd name="connsiteX398" fmla="*/ 2770 w 10000"/>
                  <a:gd name="connsiteY398" fmla="*/ 8578 h 10000"/>
                  <a:gd name="connsiteX399" fmla="*/ 2784 w 10000"/>
                  <a:gd name="connsiteY399" fmla="*/ 8572 h 10000"/>
                  <a:gd name="connsiteX400" fmla="*/ 2795 w 10000"/>
                  <a:gd name="connsiteY400" fmla="*/ 8572 h 10000"/>
                  <a:gd name="connsiteX401" fmla="*/ 2803 w 10000"/>
                  <a:gd name="connsiteY401" fmla="*/ 8588 h 10000"/>
                  <a:gd name="connsiteX402" fmla="*/ 2803 w 10000"/>
                  <a:gd name="connsiteY402" fmla="*/ 8591 h 10000"/>
                  <a:gd name="connsiteX403" fmla="*/ 2803 w 10000"/>
                  <a:gd name="connsiteY403" fmla="*/ 8601 h 10000"/>
                  <a:gd name="connsiteX404" fmla="*/ 2809 w 10000"/>
                  <a:gd name="connsiteY404" fmla="*/ 8601 h 10000"/>
                  <a:gd name="connsiteX405" fmla="*/ 2823 w 10000"/>
                  <a:gd name="connsiteY405" fmla="*/ 8598 h 10000"/>
                  <a:gd name="connsiteX406" fmla="*/ 2831 w 10000"/>
                  <a:gd name="connsiteY406" fmla="*/ 8598 h 10000"/>
                  <a:gd name="connsiteX407" fmla="*/ 2839 w 10000"/>
                  <a:gd name="connsiteY407" fmla="*/ 8601 h 10000"/>
                  <a:gd name="connsiteX408" fmla="*/ 2848 w 10000"/>
                  <a:gd name="connsiteY408" fmla="*/ 8598 h 10000"/>
                  <a:gd name="connsiteX409" fmla="*/ 2856 w 10000"/>
                  <a:gd name="connsiteY409" fmla="*/ 8601 h 10000"/>
                  <a:gd name="connsiteX410" fmla="*/ 2859 w 10000"/>
                  <a:gd name="connsiteY410" fmla="*/ 8601 h 10000"/>
                  <a:gd name="connsiteX411" fmla="*/ 2864 w 10000"/>
                  <a:gd name="connsiteY411" fmla="*/ 8598 h 10000"/>
                  <a:gd name="connsiteX412" fmla="*/ 2889 w 10000"/>
                  <a:gd name="connsiteY412" fmla="*/ 8611 h 10000"/>
                  <a:gd name="connsiteX413" fmla="*/ 2906 w 10000"/>
                  <a:gd name="connsiteY413" fmla="*/ 8620 h 10000"/>
                  <a:gd name="connsiteX414" fmla="*/ 2914 w 10000"/>
                  <a:gd name="connsiteY414" fmla="*/ 8627 h 10000"/>
                  <a:gd name="connsiteX415" fmla="*/ 2920 w 10000"/>
                  <a:gd name="connsiteY415" fmla="*/ 8640 h 10000"/>
                  <a:gd name="connsiteX416" fmla="*/ 2922 w 10000"/>
                  <a:gd name="connsiteY416" fmla="*/ 8666 h 10000"/>
                  <a:gd name="connsiteX417" fmla="*/ 2922 w 10000"/>
                  <a:gd name="connsiteY417" fmla="*/ 8692 h 10000"/>
                  <a:gd name="connsiteX418" fmla="*/ 2939 w 10000"/>
                  <a:gd name="connsiteY418" fmla="*/ 8695 h 10000"/>
                  <a:gd name="connsiteX419" fmla="*/ 2953 w 10000"/>
                  <a:gd name="connsiteY419" fmla="*/ 8695 h 10000"/>
                  <a:gd name="connsiteX420" fmla="*/ 2961 w 10000"/>
                  <a:gd name="connsiteY420" fmla="*/ 8695 h 10000"/>
                  <a:gd name="connsiteX421" fmla="*/ 2972 w 10000"/>
                  <a:gd name="connsiteY421" fmla="*/ 8692 h 10000"/>
                  <a:gd name="connsiteX422" fmla="*/ 2981 w 10000"/>
                  <a:gd name="connsiteY422" fmla="*/ 8685 h 10000"/>
                  <a:gd name="connsiteX423" fmla="*/ 2989 w 10000"/>
                  <a:gd name="connsiteY423" fmla="*/ 8685 h 10000"/>
                  <a:gd name="connsiteX424" fmla="*/ 3008 w 10000"/>
                  <a:gd name="connsiteY424" fmla="*/ 8685 h 10000"/>
                  <a:gd name="connsiteX425" fmla="*/ 3028 w 10000"/>
                  <a:gd name="connsiteY425" fmla="*/ 8695 h 10000"/>
                  <a:gd name="connsiteX426" fmla="*/ 3042 w 10000"/>
                  <a:gd name="connsiteY426" fmla="*/ 8695 h 10000"/>
                  <a:gd name="connsiteX427" fmla="*/ 3053 w 10000"/>
                  <a:gd name="connsiteY427" fmla="*/ 8676 h 10000"/>
                  <a:gd name="connsiteX428" fmla="*/ 3061 w 10000"/>
                  <a:gd name="connsiteY428" fmla="*/ 8666 h 10000"/>
                  <a:gd name="connsiteX429" fmla="*/ 3066 w 10000"/>
                  <a:gd name="connsiteY429" fmla="*/ 8656 h 10000"/>
                  <a:gd name="connsiteX430" fmla="*/ 3091 w 10000"/>
                  <a:gd name="connsiteY430" fmla="*/ 8659 h 10000"/>
                  <a:gd name="connsiteX431" fmla="*/ 3105 w 10000"/>
                  <a:gd name="connsiteY431" fmla="*/ 8659 h 10000"/>
                  <a:gd name="connsiteX432" fmla="*/ 3108 w 10000"/>
                  <a:gd name="connsiteY432" fmla="*/ 8650 h 10000"/>
                  <a:gd name="connsiteX433" fmla="*/ 3147 w 10000"/>
                  <a:gd name="connsiteY433" fmla="*/ 8588 h 10000"/>
                  <a:gd name="connsiteX434" fmla="*/ 3150 w 10000"/>
                  <a:gd name="connsiteY434" fmla="*/ 8598 h 10000"/>
                  <a:gd name="connsiteX435" fmla="*/ 3163 w 10000"/>
                  <a:gd name="connsiteY435" fmla="*/ 8601 h 10000"/>
                  <a:gd name="connsiteX436" fmla="*/ 3180 w 10000"/>
                  <a:gd name="connsiteY436" fmla="*/ 8608 h 10000"/>
                  <a:gd name="connsiteX437" fmla="*/ 3188 w 10000"/>
                  <a:gd name="connsiteY437" fmla="*/ 8611 h 10000"/>
                  <a:gd name="connsiteX438" fmla="*/ 3227 w 10000"/>
                  <a:gd name="connsiteY438" fmla="*/ 8620 h 10000"/>
                  <a:gd name="connsiteX439" fmla="*/ 3238 w 10000"/>
                  <a:gd name="connsiteY439" fmla="*/ 8617 h 10000"/>
                  <a:gd name="connsiteX440" fmla="*/ 3247 w 10000"/>
                  <a:gd name="connsiteY440" fmla="*/ 8601 h 10000"/>
                  <a:gd name="connsiteX441" fmla="*/ 3269 w 10000"/>
                  <a:gd name="connsiteY441" fmla="*/ 8611 h 10000"/>
                  <a:gd name="connsiteX442" fmla="*/ 3277 w 10000"/>
                  <a:gd name="connsiteY442" fmla="*/ 8617 h 10000"/>
                  <a:gd name="connsiteX443" fmla="*/ 3285 w 10000"/>
                  <a:gd name="connsiteY443" fmla="*/ 8611 h 10000"/>
                  <a:gd name="connsiteX444" fmla="*/ 3307 w 10000"/>
                  <a:gd name="connsiteY444" fmla="*/ 8611 h 10000"/>
                  <a:gd name="connsiteX445" fmla="*/ 3319 w 10000"/>
                  <a:gd name="connsiteY445" fmla="*/ 8617 h 10000"/>
                  <a:gd name="connsiteX446" fmla="*/ 3324 w 10000"/>
                  <a:gd name="connsiteY446" fmla="*/ 8617 h 10000"/>
                  <a:gd name="connsiteX447" fmla="*/ 3327 w 10000"/>
                  <a:gd name="connsiteY447" fmla="*/ 8620 h 10000"/>
                  <a:gd name="connsiteX448" fmla="*/ 3341 w 10000"/>
                  <a:gd name="connsiteY448" fmla="*/ 8620 h 10000"/>
                  <a:gd name="connsiteX449" fmla="*/ 3357 w 10000"/>
                  <a:gd name="connsiteY449" fmla="*/ 8620 h 10000"/>
                  <a:gd name="connsiteX450" fmla="*/ 3374 w 10000"/>
                  <a:gd name="connsiteY450" fmla="*/ 8620 h 10000"/>
                  <a:gd name="connsiteX451" fmla="*/ 3382 w 10000"/>
                  <a:gd name="connsiteY451" fmla="*/ 8620 h 10000"/>
                  <a:gd name="connsiteX452" fmla="*/ 3399 w 10000"/>
                  <a:gd name="connsiteY452" fmla="*/ 8611 h 10000"/>
                  <a:gd name="connsiteX453" fmla="*/ 3413 w 10000"/>
                  <a:gd name="connsiteY453" fmla="*/ 8601 h 10000"/>
                  <a:gd name="connsiteX454" fmla="*/ 3421 w 10000"/>
                  <a:gd name="connsiteY454" fmla="*/ 8588 h 10000"/>
                  <a:gd name="connsiteX455" fmla="*/ 3421 w 10000"/>
                  <a:gd name="connsiteY455" fmla="*/ 8572 h 10000"/>
                  <a:gd name="connsiteX456" fmla="*/ 3421 w 10000"/>
                  <a:gd name="connsiteY456" fmla="*/ 8552 h 10000"/>
                  <a:gd name="connsiteX457" fmla="*/ 3424 w 10000"/>
                  <a:gd name="connsiteY457" fmla="*/ 8533 h 10000"/>
                  <a:gd name="connsiteX458" fmla="*/ 3432 w 10000"/>
                  <a:gd name="connsiteY458" fmla="*/ 8523 h 10000"/>
                  <a:gd name="connsiteX459" fmla="*/ 3446 w 10000"/>
                  <a:gd name="connsiteY459" fmla="*/ 8523 h 10000"/>
                  <a:gd name="connsiteX460" fmla="*/ 3457 w 10000"/>
                  <a:gd name="connsiteY460" fmla="*/ 8523 h 10000"/>
                  <a:gd name="connsiteX461" fmla="*/ 3476 w 10000"/>
                  <a:gd name="connsiteY461" fmla="*/ 8533 h 10000"/>
                  <a:gd name="connsiteX462" fmla="*/ 3485 w 10000"/>
                  <a:gd name="connsiteY462" fmla="*/ 8536 h 10000"/>
                  <a:gd name="connsiteX463" fmla="*/ 3501 w 10000"/>
                  <a:gd name="connsiteY463" fmla="*/ 8527 h 10000"/>
                  <a:gd name="connsiteX464" fmla="*/ 3504 w 10000"/>
                  <a:gd name="connsiteY464" fmla="*/ 8514 h 10000"/>
                  <a:gd name="connsiteX465" fmla="*/ 3510 w 10000"/>
                  <a:gd name="connsiteY465" fmla="*/ 8497 h 10000"/>
                  <a:gd name="connsiteX466" fmla="*/ 3537 w 10000"/>
                  <a:gd name="connsiteY466" fmla="*/ 8484 h 10000"/>
                  <a:gd name="connsiteX467" fmla="*/ 3562 w 10000"/>
                  <a:gd name="connsiteY467" fmla="*/ 8488 h 10000"/>
                  <a:gd name="connsiteX468" fmla="*/ 3568 w 10000"/>
                  <a:gd name="connsiteY468" fmla="*/ 8484 h 10000"/>
                  <a:gd name="connsiteX469" fmla="*/ 3584 w 10000"/>
                  <a:gd name="connsiteY469" fmla="*/ 8494 h 10000"/>
                  <a:gd name="connsiteX470" fmla="*/ 3593 w 10000"/>
                  <a:gd name="connsiteY470" fmla="*/ 8507 h 10000"/>
                  <a:gd name="connsiteX471" fmla="*/ 3618 w 10000"/>
                  <a:gd name="connsiteY471" fmla="*/ 8497 h 10000"/>
                  <a:gd name="connsiteX472" fmla="*/ 3643 w 10000"/>
                  <a:gd name="connsiteY472" fmla="*/ 8475 h 10000"/>
                  <a:gd name="connsiteX473" fmla="*/ 3657 w 10000"/>
                  <a:gd name="connsiteY473" fmla="*/ 8478 h 10000"/>
                  <a:gd name="connsiteX474" fmla="*/ 3670 w 10000"/>
                  <a:gd name="connsiteY474" fmla="*/ 8475 h 10000"/>
                  <a:gd name="connsiteX475" fmla="*/ 3673 w 10000"/>
                  <a:gd name="connsiteY475" fmla="*/ 8468 h 10000"/>
                  <a:gd name="connsiteX476" fmla="*/ 3681 w 10000"/>
                  <a:gd name="connsiteY476" fmla="*/ 8468 h 10000"/>
                  <a:gd name="connsiteX477" fmla="*/ 3698 w 10000"/>
                  <a:gd name="connsiteY477" fmla="*/ 8478 h 10000"/>
                  <a:gd name="connsiteX478" fmla="*/ 3720 w 10000"/>
                  <a:gd name="connsiteY478" fmla="*/ 8497 h 10000"/>
                  <a:gd name="connsiteX479" fmla="*/ 3715 w 10000"/>
                  <a:gd name="connsiteY479" fmla="*/ 8504 h 10000"/>
                  <a:gd name="connsiteX480" fmla="*/ 3729 w 10000"/>
                  <a:gd name="connsiteY480" fmla="*/ 8514 h 10000"/>
                  <a:gd name="connsiteX481" fmla="*/ 3729 w 10000"/>
                  <a:gd name="connsiteY481" fmla="*/ 8517 h 10000"/>
                  <a:gd name="connsiteX482" fmla="*/ 3740 w 10000"/>
                  <a:gd name="connsiteY482" fmla="*/ 8527 h 10000"/>
                  <a:gd name="connsiteX483" fmla="*/ 3759 w 10000"/>
                  <a:gd name="connsiteY483" fmla="*/ 8517 h 10000"/>
                  <a:gd name="connsiteX484" fmla="*/ 3762 w 10000"/>
                  <a:gd name="connsiteY484" fmla="*/ 8504 h 10000"/>
                  <a:gd name="connsiteX485" fmla="*/ 3770 w 10000"/>
                  <a:gd name="connsiteY485" fmla="*/ 8488 h 10000"/>
                  <a:gd name="connsiteX486" fmla="*/ 3778 w 10000"/>
                  <a:gd name="connsiteY486" fmla="*/ 8484 h 10000"/>
                  <a:gd name="connsiteX487" fmla="*/ 3792 w 10000"/>
                  <a:gd name="connsiteY487" fmla="*/ 8475 h 10000"/>
                  <a:gd name="connsiteX488" fmla="*/ 3803 w 10000"/>
                  <a:gd name="connsiteY488" fmla="*/ 8478 h 10000"/>
                  <a:gd name="connsiteX489" fmla="*/ 3809 w 10000"/>
                  <a:gd name="connsiteY489" fmla="*/ 8475 h 10000"/>
                  <a:gd name="connsiteX490" fmla="*/ 3825 w 10000"/>
                  <a:gd name="connsiteY490" fmla="*/ 8465 h 10000"/>
                  <a:gd name="connsiteX491" fmla="*/ 3834 w 10000"/>
                  <a:gd name="connsiteY491" fmla="*/ 8468 h 10000"/>
                  <a:gd name="connsiteX492" fmla="*/ 3842 w 10000"/>
                  <a:gd name="connsiteY492" fmla="*/ 8478 h 10000"/>
                  <a:gd name="connsiteX493" fmla="*/ 3850 w 10000"/>
                  <a:gd name="connsiteY493" fmla="*/ 8478 h 10000"/>
                  <a:gd name="connsiteX494" fmla="*/ 3859 w 10000"/>
                  <a:gd name="connsiteY494" fmla="*/ 8484 h 10000"/>
                  <a:gd name="connsiteX495" fmla="*/ 3873 w 10000"/>
                  <a:gd name="connsiteY495" fmla="*/ 8494 h 10000"/>
                  <a:gd name="connsiteX496" fmla="*/ 3875 w 10000"/>
                  <a:gd name="connsiteY496" fmla="*/ 8507 h 10000"/>
                  <a:gd name="connsiteX497" fmla="*/ 3881 w 10000"/>
                  <a:gd name="connsiteY497" fmla="*/ 8527 h 10000"/>
                  <a:gd name="connsiteX498" fmla="*/ 3875 w 10000"/>
                  <a:gd name="connsiteY498" fmla="*/ 8546 h 10000"/>
                  <a:gd name="connsiteX499" fmla="*/ 3892 w 10000"/>
                  <a:gd name="connsiteY499" fmla="*/ 8546 h 10000"/>
                  <a:gd name="connsiteX500" fmla="*/ 3900 w 10000"/>
                  <a:gd name="connsiteY500" fmla="*/ 8543 h 10000"/>
                  <a:gd name="connsiteX501" fmla="*/ 3906 w 10000"/>
                  <a:gd name="connsiteY501" fmla="*/ 8543 h 10000"/>
                  <a:gd name="connsiteX502" fmla="*/ 3922 w 10000"/>
                  <a:gd name="connsiteY502" fmla="*/ 8552 h 10000"/>
                  <a:gd name="connsiteX503" fmla="*/ 3939 w 10000"/>
                  <a:gd name="connsiteY503" fmla="*/ 8559 h 10000"/>
                  <a:gd name="connsiteX504" fmla="*/ 3953 w 10000"/>
                  <a:gd name="connsiteY504" fmla="*/ 8572 h 10000"/>
                  <a:gd name="connsiteX505" fmla="*/ 3956 w 10000"/>
                  <a:gd name="connsiteY505" fmla="*/ 8588 h 10000"/>
                  <a:gd name="connsiteX506" fmla="*/ 3956 w 10000"/>
                  <a:gd name="connsiteY506" fmla="*/ 8608 h 10000"/>
                  <a:gd name="connsiteX507" fmla="*/ 3972 w 10000"/>
                  <a:gd name="connsiteY507" fmla="*/ 8608 h 10000"/>
                  <a:gd name="connsiteX508" fmla="*/ 3986 w 10000"/>
                  <a:gd name="connsiteY508" fmla="*/ 8608 h 10000"/>
                  <a:gd name="connsiteX509" fmla="*/ 3997 w 10000"/>
                  <a:gd name="connsiteY509" fmla="*/ 8608 h 10000"/>
                  <a:gd name="connsiteX510" fmla="*/ 4006 w 10000"/>
                  <a:gd name="connsiteY510" fmla="*/ 8608 h 10000"/>
                  <a:gd name="connsiteX511" fmla="*/ 4006 w 10000"/>
                  <a:gd name="connsiteY511" fmla="*/ 8611 h 10000"/>
                  <a:gd name="connsiteX512" fmla="*/ 4011 w 10000"/>
                  <a:gd name="connsiteY512" fmla="*/ 8611 h 10000"/>
                  <a:gd name="connsiteX513" fmla="*/ 4022 w 10000"/>
                  <a:gd name="connsiteY513" fmla="*/ 8620 h 10000"/>
                  <a:gd name="connsiteX514" fmla="*/ 4042 w 10000"/>
                  <a:gd name="connsiteY514" fmla="*/ 8620 h 10000"/>
                  <a:gd name="connsiteX515" fmla="*/ 4050 w 10000"/>
                  <a:gd name="connsiteY515" fmla="*/ 8617 h 10000"/>
                  <a:gd name="connsiteX516" fmla="*/ 4069 w 10000"/>
                  <a:gd name="connsiteY516" fmla="*/ 8620 h 10000"/>
                  <a:gd name="connsiteX517" fmla="*/ 4086 w 10000"/>
                  <a:gd name="connsiteY517" fmla="*/ 8630 h 10000"/>
                  <a:gd name="connsiteX518" fmla="*/ 4108 w 10000"/>
                  <a:gd name="connsiteY518" fmla="*/ 8627 h 10000"/>
                  <a:gd name="connsiteX519" fmla="*/ 4125 w 10000"/>
                  <a:gd name="connsiteY519" fmla="*/ 8620 h 10000"/>
                  <a:gd name="connsiteX520" fmla="*/ 4133 w 10000"/>
                  <a:gd name="connsiteY520" fmla="*/ 8611 h 10000"/>
                  <a:gd name="connsiteX521" fmla="*/ 4139 w 10000"/>
                  <a:gd name="connsiteY521" fmla="*/ 8608 h 10000"/>
                  <a:gd name="connsiteX522" fmla="*/ 4147 w 10000"/>
                  <a:gd name="connsiteY522" fmla="*/ 8601 h 10000"/>
                  <a:gd name="connsiteX523" fmla="*/ 4155 w 10000"/>
                  <a:gd name="connsiteY523" fmla="*/ 8591 h 10000"/>
                  <a:gd name="connsiteX524" fmla="*/ 4166 w 10000"/>
                  <a:gd name="connsiteY524" fmla="*/ 8582 h 10000"/>
                  <a:gd name="connsiteX525" fmla="*/ 4183 w 10000"/>
                  <a:gd name="connsiteY525" fmla="*/ 8569 h 10000"/>
                  <a:gd name="connsiteX526" fmla="*/ 4191 w 10000"/>
                  <a:gd name="connsiteY526" fmla="*/ 8562 h 10000"/>
                  <a:gd name="connsiteX527" fmla="*/ 4208 w 10000"/>
                  <a:gd name="connsiteY527" fmla="*/ 8552 h 10000"/>
                  <a:gd name="connsiteX528" fmla="*/ 4230 w 10000"/>
                  <a:gd name="connsiteY528" fmla="*/ 8552 h 10000"/>
                  <a:gd name="connsiteX529" fmla="*/ 4238 w 10000"/>
                  <a:gd name="connsiteY529" fmla="*/ 8559 h 10000"/>
                  <a:gd name="connsiteX530" fmla="*/ 4247 w 10000"/>
                  <a:gd name="connsiteY530" fmla="*/ 8572 h 10000"/>
                  <a:gd name="connsiteX531" fmla="*/ 4252 w 10000"/>
                  <a:gd name="connsiteY531" fmla="*/ 8578 h 10000"/>
                  <a:gd name="connsiteX532" fmla="*/ 4263 w 10000"/>
                  <a:gd name="connsiteY532" fmla="*/ 8582 h 10000"/>
                  <a:gd name="connsiteX533" fmla="*/ 4277 w 10000"/>
                  <a:gd name="connsiteY533" fmla="*/ 8572 h 10000"/>
                  <a:gd name="connsiteX534" fmla="*/ 4294 w 10000"/>
                  <a:gd name="connsiteY534" fmla="*/ 8559 h 10000"/>
                  <a:gd name="connsiteX535" fmla="*/ 4302 w 10000"/>
                  <a:gd name="connsiteY535" fmla="*/ 8546 h 10000"/>
                  <a:gd name="connsiteX536" fmla="*/ 4310 w 10000"/>
                  <a:gd name="connsiteY536" fmla="*/ 8543 h 10000"/>
                  <a:gd name="connsiteX537" fmla="*/ 4313 w 10000"/>
                  <a:gd name="connsiteY537" fmla="*/ 8543 h 10000"/>
                  <a:gd name="connsiteX538" fmla="*/ 4332 w 10000"/>
                  <a:gd name="connsiteY538" fmla="*/ 8546 h 10000"/>
                  <a:gd name="connsiteX539" fmla="*/ 4335 w 10000"/>
                  <a:gd name="connsiteY539" fmla="*/ 8559 h 10000"/>
                  <a:gd name="connsiteX540" fmla="*/ 4349 w 10000"/>
                  <a:gd name="connsiteY540" fmla="*/ 8588 h 10000"/>
                  <a:gd name="connsiteX541" fmla="*/ 4360 w 10000"/>
                  <a:gd name="connsiteY541" fmla="*/ 8591 h 10000"/>
                  <a:gd name="connsiteX542" fmla="*/ 4366 w 10000"/>
                  <a:gd name="connsiteY542" fmla="*/ 8591 h 10000"/>
                  <a:gd name="connsiteX543" fmla="*/ 4382 w 10000"/>
                  <a:gd name="connsiteY543" fmla="*/ 8598 h 10000"/>
                  <a:gd name="connsiteX544" fmla="*/ 4385 w 10000"/>
                  <a:gd name="connsiteY544" fmla="*/ 8598 h 10000"/>
                  <a:gd name="connsiteX545" fmla="*/ 4402 w 10000"/>
                  <a:gd name="connsiteY545" fmla="*/ 8598 h 10000"/>
                  <a:gd name="connsiteX546" fmla="*/ 4421 w 10000"/>
                  <a:gd name="connsiteY546" fmla="*/ 8591 h 10000"/>
                  <a:gd name="connsiteX547" fmla="*/ 4440 w 10000"/>
                  <a:gd name="connsiteY547" fmla="*/ 8591 h 10000"/>
                  <a:gd name="connsiteX548" fmla="*/ 4449 w 10000"/>
                  <a:gd name="connsiteY548" fmla="*/ 8598 h 10000"/>
                  <a:gd name="connsiteX549" fmla="*/ 4454 w 10000"/>
                  <a:gd name="connsiteY549" fmla="*/ 8617 h 10000"/>
                  <a:gd name="connsiteX550" fmla="*/ 4463 w 10000"/>
                  <a:gd name="connsiteY550" fmla="*/ 8608 h 10000"/>
                  <a:gd name="connsiteX551" fmla="*/ 4474 w 10000"/>
                  <a:gd name="connsiteY551" fmla="*/ 8608 h 10000"/>
                  <a:gd name="connsiteX552" fmla="*/ 4490 w 10000"/>
                  <a:gd name="connsiteY552" fmla="*/ 8617 h 10000"/>
                  <a:gd name="connsiteX553" fmla="*/ 4504 w 10000"/>
                  <a:gd name="connsiteY553" fmla="*/ 8617 h 10000"/>
                  <a:gd name="connsiteX554" fmla="*/ 4518 w 10000"/>
                  <a:gd name="connsiteY554" fmla="*/ 8617 h 10000"/>
                  <a:gd name="connsiteX555" fmla="*/ 4535 w 10000"/>
                  <a:gd name="connsiteY555" fmla="*/ 8611 h 10000"/>
                  <a:gd name="connsiteX556" fmla="*/ 4546 w 10000"/>
                  <a:gd name="connsiteY556" fmla="*/ 8611 h 10000"/>
                  <a:gd name="connsiteX557" fmla="*/ 4562 w 10000"/>
                  <a:gd name="connsiteY557" fmla="*/ 8611 h 10000"/>
                  <a:gd name="connsiteX558" fmla="*/ 4571 w 10000"/>
                  <a:gd name="connsiteY558" fmla="*/ 8611 h 10000"/>
                  <a:gd name="connsiteX559" fmla="*/ 4579 w 10000"/>
                  <a:gd name="connsiteY559" fmla="*/ 8608 h 10000"/>
                  <a:gd name="connsiteX560" fmla="*/ 4584 w 10000"/>
                  <a:gd name="connsiteY560" fmla="*/ 8608 h 10000"/>
                  <a:gd name="connsiteX561" fmla="*/ 4601 w 10000"/>
                  <a:gd name="connsiteY561" fmla="*/ 8617 h 10000"/>
                  <a:gd name="connsiteX562" fmla="*/ 4609 w 10000"/>
                  <a:gd name="connsiteY562" fmla="*/ 8627 h 10000"/>
                  <a:gd name="connsiteX563" fmla="*/ 4618 w 10000"/>
                  <a:gd name="connsiteY563" fmla="*/ 8637 h 10000"/>
                  <a:gd name="connsiteX564" fmla="*/ 4618 w 10000"/>
                  <a:gd name="connsiteY564" fmla="*/ 8646 h 10000"/>
                  <a:gd name="connsiteX565" fmla="*/ 4634 w 10000"/>
                  <a:gd name="connsiteY565" fmla="*/ 8656 h 10000"/>
                  <a:gd name="connsiteX566" fmla="*/ 4640 w 10000"/>
                  <a:gd name="connsiteY566" fmla="*/ 8659 h 10000"/>
                  <a:gd name="connsiteX567" fmla="*/ 4651 w 10000"/>
                  <a:gd name="connsiteY567" fmla="*/ 8666 h 10000"/>
                  <a:gd name="connsiteX568" fmla="*/ 4657 w 10000"/>
                  <a:gd name="connsiteY568" fmla="*/ 8659 h 10000"/>
                  <a:gd name="connsiteX569" fmla="*/ 4668 w 10000"/>
                  <a:gd name="connsiteY569" fmla="*/ 8650 h 10000"/>
                  <a:gd name="connsiteX570" fmla="*/ 4676 w 10000"/>
                  <a:gd name="connsiteY570" fmla="*/ 8650 h 10000"/>
                  <a:gd name="connsiteX571" fmla="*/ 4690 w 10000"/>
                  <a:gd name="connsiteY571" fmla="*/ 8650 h 10000"/>
                  <a:gd name="connsiteX572" fmla="*/ 4698 w 10000"/>
                  <a:gd name="connsiteY572" fmla="*/ 8650 h 10000"/>
                  <a:gd name="connsiteX573" fmla="*/ 4704 w 10000"/>
                  <a:gd name="connsiteY573" fmla="*/ 8650 h 10000"/>
                  <a:gd name="connsiteX574" fmla="*/ 4706 w 10000"/>
                  <a:gd name="connsiteY574" fmla="*/ 8659 h 10000"/>
                  <a:gd name="connsiteX575" fmla="*/ 4706 w 10000"/>
                  <a:gd name="connsiteY575" fmla="*/ 8666 h 10000"/>
                  <a:gd name="connsiteX576" fmla="*/ 4723 w 10000"/>
                  <a:gd name="connsiteY576" fmla="*/ 8682 h 10000"/>
                  <a:gd name="connsiteX577" fmla="*/ 4737 w 10000"/>
                  <a:gd name="connsiteY577" fmla="*/ 8682 h 10000"/>
                  <a:gd name="connsiteX578" fmla="*/ 4745 w 10000"/>
                  <a:gd name="connsiteY578" fmla="*/ 8676 h 10000"/>
                  <a:gd name="connsiteX579" fmla="*/ 4756 w 10000"/>
                  <a:gd name="connsiteY579" fmla="*/ 8666 h 10000"/>
                  <a:gd name="connsiteX580" fmla="*/ 4765 w 10000"/>
                  <a:gd name="connsiteY580" fmla="*/ 8666 h 10000"/>
                  <a:gd name="connsiteX581" fmla="*/ 4765 w 10000"/>
                  <a:gd name="connsiteY581" fmla="*/ 8682 h 10000"/>
                  <a:gd name="connsiteX582" fmla="*/ 4770 w 10000"/>
                  <a:gd name="connsiteY582" fmla="*/ 8701 h 10000"/>
                  <a:gd name="connsiteX583" fmla="*/ 4778 w 10000"/>
                  <a:gd name="connsiteY583" fmla="*/ 8705 h 10000"/>
                  <a:gd name="connsiteX584" fmla="*/ 4795 w 10000"/>
                  <a:gd name="connsiteY584" fmla="*/ 8714 h 10000"/>
                  <a:gd name="connsiteX585" fmla="*/ 4812 w 10000"/>
                  <a:gd name="connsiteY585" fmla="*/ 8714 h 10000"/>
                  <a:gd name="connsiteX586" fmla="*/ 4825 w 10000"/>
                  <a:gd name="connsiteY586" fmla="*/ 8705 h 10000"/>
                  <a:gd name="connsiteX587" fmla="*/ 4825 w 10000"/>
                  <a:gd name="connsiteY587" fmla="*/ 8701 h 10000"/>
                  <a:gd name="connsiteX588" fmla="*/ 4828 w 10000"/>
                  <a:gd name="connsiteY588" fmla="*/ 8701 h 10000"/>
                  <a:gd name="connsiteX589" fmla="*/ 4837 w 10000"/>
                  <a:gd name="connsiteY589" fmla="*/ 8692 h 10000"/>
                  <a:gd name="connsiteX590" fmla="*/ 4842 w 10000"/>
                  <a:gd name="connsiteY590" fmla="*/ 8685 h 10000"/>
                  <a:gd name="connsiteX591" fmla="*/ 4859 w 10000"/>
                  <a:gd name="connsiteY591" fmla="*/ 8692 h 10000"/>
                  <a:gd name="connsiteX592" fmla="*/ 4870 w 10000"/>
                  <a:gd name="connsiteY592" fmla="*/ 8701 h 10000"/>
                  <a:gd name="connsiteX593" fmla="*/ 4878 w 10000"/>
                  <a:gd name="connsiteY593" fmla="*/ 8714 h 10000"/>
                  <a:gd name="connsiteX594" fmla="*/ 4892 w 10000"/>
                  <a:gd name="connsiteY594" fmla="*/ 8724 h 10000"/>
                  <a:gd name="connsiteX595" fmla="*/ 4900 w 10000"/>
                  <a:gd name="connsiteY595" fmla="*/ 8724 h 10000"/>
                  <a:gd name="connsiteX596" fmla="*/ 4906 w 10000"/>
                  <a:gd name="connsiteY596" fmla="*/ 8705 h 10000"/>
                  <a:gd name="connsiteX597" fmla="*/ 4925 w 10000"/>
                  <a:gd name="connsiteY597" fmla="*/ 8724 h 10000"/>
                  <a:gd name="connsiteX598" fmla="*/ 4939 w 10000"/>
                  <a:gd name="connsiteY598" fmla="*/ 8701 h 10000"/>
                  <a:gd name="connsiteX599" fmla="*/ 4950 w 10000"/>
                  <a:gd name="connsiteY599" fmla="*/ 8695 h 10000"/>
                  <a:gd name="connsiteX600" fmla="*/ 4956 w 10000"/>
                  <a:gd name="connsiteY600" fmla="*/ 8692 h 10000"/>
                  <a:gd name="connsiteX601" fmla="*/ 4986 w 10000"/>
                  <a:gd name="connsiteY601" fmla="*/ 8705 h 10000"/>
                  <a:gd name="connsiteX602" fmla="*/ 5003 w 10000"/>
                  <a:gd name="connsiteY602" fmla="*/ 8701 h 10000"/>
                  <a:gd name="connsiteX603" fmla="*/ 5011 w 10000"/>
                  <a:gd name="connsiteY603" fmla="*/ 8692 h 10000"/>
                  <a:gd name="connsiteX604" fmla="*/ 5028 w 10000"/>
                  <a:gd name="connsiteY604" fmla="*/ 8682 h 10000"/>
                  <a:gd name="connsiteX605" fmla="*/ 5030 w 10000"/>
                  <a:gd name="connsiteY605" fmla="*/ 8659 h 10000"/>
                  <a:gd name="connsiteX606" fmla="*/ 5039 w 10000"/>
                  <a:gd name="connsiteY606" fmla="*/ 8656 h 10000"/>
                  <a:gd name="connsiteX607" fmla="*/ 5053 w 10000"/>
                  <a:gd name="connsiteY607" fmla="*/ 8669 h 10000"/>
                  <a:gd name="connsiteX608" fmla="*/ 5061 w 10000"/>
                  <a:gd name="connsiteY608" fmla="*/ 8669 h 10000"/>
                  <a:gd name="connsiteX609" fmla="*/ 5061 w 10000"/>
                  <a:gd name="connsiteY609" fmla="*/ 8676 h 10000"/>
                  <a:gd name="connsiteX610" fmla="*/ 5069 w 10000"/>
                  <a:gd name="connsiteY610" fmla="*/ 8669 h 10000"/>
                  <a:gd name="connsiteX611" fmla="*/ 5083 w 10000"/>
                  <a:gd name="connsiteY611" fmla="*/ 8669 h 10000"/>
                  <a:gd name="connsiteX612" fmla="*/ 5100 w 10000"/>
                  <a:gd name="connsiteY612" fmla="*/ 8669 h 10000"/>
                  <a:gd name="connsiteX613" fmla="*/ 5119 w 10000"/>
                  <a:gd name="connsiteY613" fmla="*/ 8682 h 10000"/>
                  <a:gd name="connsiteX614" fmla="*/ 5136 w 10000"/>
                  <a:gd name="connsiteY614" fmla="*/ 8692 h 10000"/>
                  <a:gd name="connsiteX615" fmla="*/ 5161 w 10000"/>
                  <a:gd name="connsiteY615" fmla="*/ 8701 h 10000"/>
                  <a:gd name="connsiteX616" fmla="*/ 5183 w 10000"/>
                  <a:gd name="connsiteY616" fmla="*/ 8701 h 10000"/>
                  <a:gd name="connsiteX617" fmla="*/ 5199 w 10000"/>
                  <a:gd name="connsiteY617" fmla="*/ 8701 h 10000"/>
                  <a:gd name="connsiteX618" fmla="*/ 5213 w 10000"/>
                  <a:gd name="connsiteY618" fmla="*/ 8705 h 10000"/>
                  <a:gd name="connsiteX619" fmla="*/ 5224 w 10000"/>
                  <a:gd name="connsiteY619" fmla="*/ 8701 h 10000"/>
                  <a:gd name="connsiteX620" fmla="*/ 5230 w 10000"/>
                  <a:gd name="connsiteY620" fmla="*/ 8701 h 10000"/>
                  <a:gd name="connsiteX621" fmla="*/ 5241 w 10000"/>
                  <a:gd name="connsiteY621" fmla="*/ 8676 h 10000"/>
                  <a:gd name="connsiteX622" fmla="*/ 5247 w 10000"/>
                  <a:gd name="connsiteY622" fmla="*/ 8666 h 10000"/>
                  <a:gd name="connsiteX623" fmla="*/ 5249 w 10000"/>
                  <a:gd name="connsiteY623" fmla="*/ 8646 h 10000"/>
                  <a:gd name="connsiteX624" fmla="*/ 5249 w 10000"/>
                  <a:gd name="connsiteY624" fmla="*/ 8650 h 10000"/>
                  <a:gd name="connsiteX625" fmla="*/ 5255 w 10000"/>
                  <a:gd name="connsiteY625" fmla="*/ 8646 h 10000"/>
                  <a:gd name="connsiteX626" fmla="*/ 5271 w 10000"/>
                  <a:gd name="connsiteY626" fmla="*/ 8650 h 10000"/>
                  <a:gd name="connsiteX627" fmla="*/ 5288 w 10000"/>
                  <a:gd name="connsiteY627" fmla="*/ 8666 h 10000"/>
                  <a:gd name="connsiteX628" fmla="*/ 5296 w 10000"/>
                  <a:gd name="connsiteY628" fmla="*/ 8666 h 10000"/>
                  <a:gd name="connsiteX629" fmla="*/ 5310 w 10000"/>
                  <a:gd name="connsiteY629" fmla="*/ 8656 h 10000"/>
                  <a:gd name="connsiteX630" fmla="*/ 5321 w 10000"/>
                  <a:gd name="connsiteY630" fmla="*/ 8650 h 10000"/>
                  <a:gd name="connsiteX631" fmla="*/ 5338 w 10000"/>
                  <a:gd name="connsiteY631" fmla="*/ 8650 h 10000"/>
                  <a:gd name="connsiteX632" fmla="*/ 5360 w 10000"/>
                  <a:gd name="connsiteY632" fmla="*/ 8640 h 10000"/>
                  <a:gd name="connsiteX633" fmla="*/ 5366 w 10000"/>
                  <a:gd name="connsiteY633" fmla="*/ 8637 h 10000"/>
                  <a:gd name="connsiteX634" fmla="*/ 5368 w 10000"/>
                  <a:gd name="connsiteY634" fmla="*/ 8637 h 10000"/>
                  <a:gd name="connsiteX635" fmla="*/ 5382 w 10000"/>
                  <a:gd name="connsiteY635" fmla="*/ 8630 h 10000"/>
                  <a:gd name="connsiteX636" fmla="*/ 5391 w 10000"/>
                  <a:gd name="connsiteY636" fmla="*/ 8630 h 10000"/>
                  <a:gd name="connsiteX637" fmla="*/ 5402 w 10000"/>
                  <a:gd name="connsiteY637" fmla="*/ 8637 h 10000"/>
                  <a:gd name="connsiteX638" fmla="*/ 5418 w 10000"/>
                  <a:gd name="connsiteY638" fmla="*/ 8656 h 10000"/>
                  <a:gd name="connsiteX639" fmla="*/ 5432 w 10000"/>
                  <a:gd name="connsiteY639" fmla="*/ 8666 h 10000"/>
                  <a:gd name="connsiteX640" fmla="*/ 5443 w 10000"/>
                  <a:gd name="connsiteY640" fmla="*/ 8682 h 10000"/>
                  <a:gd name="connsiteX641" fmla="*/ 5457 w 10000"/>
                  <a:gd name="connsiteY641" fmla="*/ 8692 h 10000"/>
                  <a:gd name="connsiteX642" fmla="*/ 5471 w 10000"/>
                  <a:gd name="connsiteY642" fmla="*/ 8705 h 10000"/>
                  <a:gd name="connsiteX643" fmla="*/ 5488 w 10000"/>
                  <a:gd name="connsiteY643" fmla="*/ 8711 h 10000"/>
                  <a:gd name="connsiteX644" fmla="*/ 5490 w 10000"/>
                  <a:gd name="connsiteY644" fmla="*/ 8721 h 10000"/>
                  <a:gd name="connsiteX645" fmla="*/ 5512 w 10000"/>
                  <a:gd name="connsiteY645" fmla="*/ 8724 h 10000"/>
                  <a:gd name="connsiteX646" fmla="*/ 5521 w 10000"/>
                  <a:gd name="connsiteY646" fmla="*/ 8714 h 10000"/>
                  <a:gd name="connsiteX647" fmla="*/ 5524 w 10000"/>
                  <a:gd name="connsiteY647" fmla="*/ 8714 h 10000"/>
                  <a:gd name="connsiteX648" fmla="*/ 5532 w 10000"/>
                  <a:gd name="connsiteY648" fmla="*/ 8721 h 10000"/>
                  <a:gd name="connsiteX649" fmla="*/ 5540 w 10000"/>
                  <a:gd name="connsiteY649" fmla="*/ 8724 h 10000"/>
                  <a:gd name="connsiteX650" fmla="*/ 5562 w 10000"/>
                  <a:gd name="connsiteY650" fmla="*/ 8750 h 10000"/>
                  <a:gd name="connsiteX651" fmla="*/ 5562 w 10000"/>
                  <a:gd name="connsiteY651" fmla="*/ 8760 h 10000"/>
                  <a:gd name="connsiteX652" fmla="*/ 5571 w 10000"/>
                  <a:gd name="connsiteY652" fmla="*/ 8782 h 10000"/>
                  <a:gd name="connsiteX653" fmla="*/ 5579 w 10000"/>
                  <a:gd name="connsiteY653" fmla="*/ 8789 h 10000"/>
                  <a:gd name="connsiteX654" fmla="*/ 5593 w 10000"/>
                  <a:gd name="connsiteY654" fmla="*/ 8789 h 10000"/>
                  <a:gd name="connsiteX655" fmla="*/ 5596 w 10000"/>
                  <a:gd name="connsiteY655" fmla="*/ 8789 h 10000"/>
                  <a:gd name="connsiteX656" fmla="*/ 5626 w 10000"/>
                  <a:gd name="connsiteY656" fmla="*/ 8782 h 10000"/>
                  <a:gd name="connsiteX657" fmla="*/ 5629 w 10000"/>
                  <a:gd name="connsiteY657" fmla="*/ 8782 h 10000"/>
                  <a:gd name="connsiteX658" fmla="*/ 5637 w 10000"/>
                  <a:gd name="connsiteY658" fmla="*/ 8779 h 10000"/>
                  <a:gd name="connsiteX659" fmla="*/ 5648 w 10000"/>
                  <a:gd name="connsiteY659" fmla="*/ 8789 h 10000"/>
                  <a:gd name="connsiteX660" fmla="*/ 5665 w 10000"/>
                  <a:gd name="connsiteY660" fmla="*/ 8795 h 10000"/>
                  <a:gd name="connsiteX661" fmla="*/ 5676 w 10000"/>
                  <a:gd name="connsiteY661" fmla="*/ 8789 h 10000"/>
                  <a:gd name="connsiteX662" fmla="*/ 5684 w 10000"/>
                  <a:gd name="connsiteY662" fmla="*/ 8782 h 10000"/>
                  <a:gd name="connsiteX663" fmla="*/ 5693 w 10000"/>
                  <a:gd name="connsiteY663" fmla="*/ 8789 h 10000"/>
                  <a:gd name="connsiteX664" fmla="*/ 5715 w 10000"/>
                  <a:gd name="connsiteY664" fmla="*/ 8808 h 10000"/>
                  <a:gd name="connsiteX665" fmla="*/ 5731 w 10000"/>
                  <a:gd name="connsiteY665" fmla="*/ 8808 h 10000"/>
                  <a:gd name="connsiteX666" fmla="*/ 5740 w 10000"/>
                  <a:gd name="connsiteY666" fmla="*/ 8808 h 10000"/>
                  <a:gd name="connsiteX667" fmla="*/ 5765 w 10000"/>
                  <a:gd name="connsiteY667" fmla="*/ 8818 h 10000"/>
                  <a:gd name="connsiteX668" fmla="*/ 5781 w 10000"/>
                  <a:gd name="connsiteY668" fmla="*/ 8824 h 10000"/>
                  <a:gd name="connsiteX669" fmla="*/ 5798 w 10000"/>
                  <a:gd name="connsiteY669" fmla="*/ 8834 h 10000"/>
                  <a:gd name="connsiteX670" fmla="*/ 5814 w 10000"/>
                  <a:gd name="connsiteY670" fmla="*/ 8837 h 10000"/>
                  <a:gd name="connsiteX671" fmla="*/ 5831 w 10000"/>
                  <a:gd name="connsiteY671" fmla="*/ 8844 h 10000"/>
                  <a:gd name="connsiteX672" fmla="*/ 5842 w 10000"/>
                  <a:gd name="connsiteY672" fmla="*/ 8847 h 10000"/>
                  <a:gd name="connsiteX673" fmla="*/ 5859 w 10000"/>
                  <a:gd name="connsiteY673" fmla="*/ 8857 h 10000"/>
                  <a:gd name="connsiteX674" fmla="*/ 5870 w 10000"/>
                  <a:gd name="connsiteY674" fmla="*/ 8867 h 10000"/>
                  <a:gd name="connsiteX675" fmla="*/ 5878 w 10000"/>
                  <a:gd name="connsiteY675" fmla="*/ 8873 h 10000"/>
                  <a:gd name="connsiteX676" fmla="*/ 5895 w 10000"/>
                  <a:gd name="connsiteY676" fmla="*/ 8873 h 10000"/>
                  <a:gd name="connsiteX677" fmla="*/ 5911 w 10000"/>
                  <a:gd name="connsiteY677" fmla="*/ 8873 h 10000"/>
                  <a:gd name="connsiteX678" fmla="*/ 5931 w 10000"/>
                  <a:gd name="connsiteY678" fmla="*/ 8873 h 10000"/>
                  <a:gd name="connsiteX679" fmla="*/ 5950 w 10000"/>
                  <a:gd name="connsiteY679" fmla="*/ 8867 h 10000"/>
                  <a:gd name="connsiteX680" fmla="*/ 5967 w 10000"/>
                  <a:gd name="connsiteY680" fmla="*/ 8867 h 10000"/>
                  <a:gd name="connsiteX681" fmla="*/ 5975 w 10000"/>
                  <a:gd name="connsiteY681" fmla="*/ 8873 h 10000"/>
                  <a:gd name="connsiteX682" fmla="*/ 6000 w 10000"/>
                  <a:gd name="connsiteY682" fmla="*/ 8883 h 10000"/>
                  <a:gd name="connsiteX683" fmla="*/ 5997 w 10000"/>
                  <a:gd name="connsiteY683" fmla="*/ 8886 h 10000"/>
                  <a:gd name="connsiteX684" fmla="*/ 5997 w 10000"/>
                  <a:gd name="connsiteY684" fmla="*/ 8896 h 10000"/>
                  <a:gd name="connsiteX685" fmla="*/ 6014 w 10000"/>
                  <a:gd name="connsiteY685" fmla="*/ 8892 h 10000"/>
                  <a:gd name="connsiteX686" fmla="*/ 6028 w 10000"/>
                  <a:gd name="connsiteY686" fmla="*/ 8892 h 10000"/>
                  <a:gd name="connsiteX687" fmla="*/ 6053 w 10000"/>
                  <a:gd name="connsiteY687" fmla="*/ 8886 h 10000"/>
                  <a:gd name="connsiteX688" fmla="*/ 6072 w 10000"/>
                  <a:gd name="connsiteY688" fmla="*/ 8876 h 10000"/>
                  <a:gd name="connsiteX689" fmla="*/ 6089 w 10000"/>
                  <a:gd name="connsiteY689" fmla="*/ 8867 h 10000"/>
                  <a:gd name="connsiteX690" fmla="*/ 6111 w 10000"/>
                  <a:gd name="connsiteY690" fmla="*/ 8857 h 10000"/>
                  <a:gd name="connsiteX691" fmla="*/ 6127 w 10000"/>
                  <a:gd name="connsiteY691" fmla="*/ 8847 h 10000"/>
                  <a:gd name="connsiteX692" fmla="*/ 6152 w 10000"/>
                  <a:gd name="connsiteY692" fmla="*/ 8834 h 10000"/>
                  <a:gd name="connsiteX693" fmla="*/ 6183 w 10000"/>
                  <a:gd name="connsiteY693" fmla="*/ 8828 h 10000"/>
                  <a:gd name="connsiteX694" fmla="*/ 6175 w 10000"/>
                  <a:gd name="connsiteY694" fmla="*/ 8844 h 10000"/>
                  <a:gd name="connsiteX695" fmla="*/ 6169 w 10000"/>
                  <a:gd name="connsiteY695" fmla="*/ 8863 h 10000"/>
                  <a:gd name="connsiteX696" fmla="*/ 6158 w 10000"/>
                  <a:gd name="connsiteY696" fmla="*/ 8886 h 10000"/>
                  <a:gd name="connsiteX697" fmla="*/ 6152 w 10000"/>
                  <a:gd name="connsiteY697" fmla="*/ 8896 h 10000"/>
                  <a:gd name="connsiteX698" fmla="*/ 6150 w 10000"/>
                  <a:gd name="connsiteY698" fmla="*/ 8909 h 10000"/>
                  <a:gd name="connsiteX699" fmla="*/ 6152 w 10000"/>
                  <a:gd name="connsiteY699" fmla="*/ 8938 h 10000"/>
                  <a:gd name="connsiteX700" fmla="*/ 6158 w 10000"/>
                  <a:gd name="connsiteY700" fmla="*/ 8957 h 10000"/>
                  <a:gd name="connsiteX701" fmla="*/ 6161 w 10000"/>
                  <a:gd name="connsiteY701" fmla="*/ 8980 h 10000"/>
                  <a:gd name="connsiteX702" fmla="*/ 6166 w 10000"/>
                  <a:gd name="connsiteY702" fmla="*/ 8999 h 10000"/>
                  <a:gd name="connsiteX703" fmla="*/ 6175 w 10000"/>
                  <a:gd name="connsiteY703" fmla="*/ 9032 h 10000"/>
                  <a:gd name="connsiteX704" fmla="*/ 6183 w 10000"/>
                  <a:gd name="connsiteY704" fmla="*/ 9051 h 10000"/>
                  <a:gd name="connsiteX705" fmla="*/ 6191 w 10000"/>
                  <a:gd name="connsiteY705" fmla="*/ 9064 h 10000"/>
                  <a:gd name="connsiteX706" fmla="*/ 6194 w 10000"/>
                  <a:gd name="connsiteY706" fmla="*/ 9084 h 10000"/>
                  <a:gd name="connsiteX707" fmla="*/ 6208 w 10000"/>
                  <a:gd name="connsiteY707" fmla="*/ 9103 h 10000"/>
                  <a:gd name="connsiteX708" fmla="*/ 6208 w 10000"/>
                  <a:gd name="connsiteY708" fmla="*/ 9113 h 10000"/>
                  <a:gd name="connsiteX709" fmla="*/ 6216 w 10000"/>
                  <a:gd name="connsiteY709" fmla="*/ 9129 h 10000"/>
                  <a:gd name="connsiteX710" fmla="*/ 6230 w 10000"/>
                  <a:gd name="connsiteY710" fmla="*/ 9148 h 10000"/>
                  <a:gd name="connsiteX711" fmla="*/ 6241 w 10000"/>
                  <a:gd name="connsiteY711" fmla="*/ 9165 h 10000"/>
                  <a:gd name="connsiteX712" fmla="*/ 6249 w 10000"/>
                  <a:gd name="connsiteY712" fmla="*/ 9168 h 10000"/>
                  <a:gd name="connsiteX713" fmla="*/ 6266 w 10000"/>
                  <a:gd name="connsiteY713" fmla="*/ 9184 h 10000"/>
                  <a:gd name="connsiteX714" fmla="*/ 6280 w 10000"/>
                  <a:gd name="connsiteY714" fmla="*/ 9184 h 10000"/>
                  <a:gd name="connsiteX715" fmla="*/ 6288 w 10000"/>
                  <a:gd name="connsiteY715" fmla="*/ 9177 h 10000"/>
                  <a:gd name="connsiteX716" fmla="*/ 6299 w 10000"/>
                  <a:gd name="connsiteY716" fmla="*/ 9187 h 10000"/>
                  <a:gd name="connsiteX717" fmla="*/ 6305 w 10000"/>
                  <a:gd name="connsiteY717" fmla="*/ 9197 h 10000"/>
                  <a:gd name="connsiteX718" fmla="*/ 6310 w 10000"/>
                  <a:gd name="connsiteY718" fmla="*/ 9197 h 10000"/>
                  <a:gd name="connsiteX719" fmla="*/ 6321 w 10000"/>
                  <a:gd name="connsiteY719" fmla="*/ 9213 h 10000"/>
                  <a:gd name="connsiteX720" fmla="*/ 6335 w 10000"/>
                  <a:gd name="connsiteY720" fmla="*/ 9223 h 10000"/>
                  <a:gd name="connsiteX721" fmla="*/ 6338 w 10000"/>
                  <a:gd name="connsiteY721" fmla="*/ 9223 h 10000"/>
                  <a:gd name="connsiteX722" fmla="*/ 6355 w 10000"/>
                  <a:gd name="connsiteY722" fmla="*/ 9226 h 10000"/>
                  <a:gd name="connsiteX723" fmla="*/ 6363 w 10000"/>
                  <a:gd name="connsiteY723" fmla="*/ 9236 h 10000"/>
                  <a:gd name="connsiteX724" fmla="*/ 6380 w 10000"/>
                  <a:gd name="connsiteY724" fmla="*/ 9258 h 10000"/>
                  <a:gd name="connsiteX725" fmla="*/ 6393 w 10000"/>
                  <a:gd name="connsiteY725" fmla="*/ 9278 h 10000"/>
                  <a:gd name="connsiteX726" fmla="*/ 6396 w 10000"/>
                  <a:gd name="connsiteY726" fmla="*/ 9288 h 10000"/>
                  <a:gd name="connsiteX727" fmla="*/ 6407 w 10000"/>
                  <a:gd name="connsiteY727" fmla="*/ 9297 h 10000"/>
                  <a:gd name="connsiteX728" fmla="*/ 6410 w 10000"/>
                  <a:gd name="connsiteY728" fmla="*/ 9307 h 10000"/>
                  <a:gd name="connsiteX729" fmla="*/ 6416 w 10000"/>
                  <a:gd name="connsiteY729" fmla="*/ 9317 h 10000"/>
                  <a:gd name="connsiteX730" fmla="*/ 6424 w 10000"/>
                  <a:gd name="connsiteY730" fmla="*/ 9326 h 10000"/>
                  <a:gd name="connsiteX731" fmla="*/ 6435 w 10000"/>
                  <a:gd name="connsiteY731" fmla="*/ 9336 h 10000"/>
                  <a:gd name="connsiteX732" fmla="*/ 6443 w 10000"/>
                  <a:gd name="connsiteY732" fmla="*/ 9346 h 10000"/>
                  <a:gd name="connsiteX733" fmla="*/ 6449 w 10000"/>
                  <a:gd name="connsiteY733" fmla="*/ 9362 h 10000"/>
                  <a:gd name="connsiteX734" fmla="*/ 6452 w 10000"/>
                  <a:gd name="connsiteY734" fmla="*/ 9372 h 10000"/>
                  <a:gd name="connsiteX735" fmla="*/ 6449 w 10000"/>
                  <a:gd name="connsiteY735" fmla="*/ 9381 h 10000"/>
                  <a:gd name="connsiteX736" fmla="*/ 6465 w 10000"/>
                  <a:gd name="connsiteY736" fmla="*/ 9394 h 10000"/>
                  <a:gd name="connsiteX737" fmla="*/ 6468 w 10000"/>
                  <a:gd name="connsiteY737" fmla="*/ 9420 h 10000"/>
                  <a:gd name="connsiteX738" fmla="*/ 6493 w 10000"/>
                  <a:gd name="connsiteY738" fmla="*/ 9430 h 10000"/>
                  <a:gd name="connsiteX739" fmla="*/ 6507 w 10000"/>
                  <a:gd name="connsiteY739" fmla="*/ 9440 h 10000"/>
                  <a:gd name="connsiteX740" fmla="*/ 6524 w 10000"/>
                  <a:gd name="connsiteY740" fmla="*/ 9459 h 10000"/>
                  <a:gd name="connsiteX741" fmla="*/ 6532 w 10000"/>
                  <a:gd name="connsiteY741" fmla="*/ 9485 h 10000"/>
                  <a:gd name="connsiteX742" fmla="*/ 6537 w 10000"/>
                  <a:gd name="connsiteY742" fmla="*/ 9498 h 10000"/>
                  <a:gd name="connsiteX743" fmla="*/ 6571 w 10000"/>
                  <a:gd name="connsiteY743" fmla="*/ 9508 h 10000"/>
                  <a:gd name="connsiteX744" fmla="*/ 6596 w 10000"/>
                  <a:gd name="connsiteY744" fmla="*/ 9508 h 10000"/>
                  <a:gd name="connsiteX745" fmla="*/ 6637 w 10000"/>
                  <a:gd name="connsiteY745" fmla="*/ 9517 h 10000"/>
                  <a:gd name="connsiteX746" fmla="*/ 6662 w 10000"/>
                  <a:gd name="connsiteY746" fmla="*/ 9524 h 10000"/>
                  <a:gd name="connsiteX747" fmla="*/ 6679 w 10000"/>
                  <a:gd name="connsiteY747" fmla="*/ 9517 h 10000"/>
                  <a:gd name="connsiteX748" fmla="*/ 6679 w 10000"/>
                  <a:gd name="connsiteY748" fmla="*/ 9505 h 10000"/>
                  <a:gd name="connsiteX749" fmla="*/ 6690 w 10000"/>
                  <a:gd name="connsiteY749" fmla="*/ 9485 h 10000"/>
                  <a:gd name="connsiteX750" fmla="*/ 6693 w 10000"/>
                  <a:gd name="connsiteY750" fmla="*/ 9479 h 10000"/>
                  <a:gd name="connsiteX751" fmla="*/ 6706 w 10000"/>
                  <a:gd name="connsiteY751" fmla="*/ 9469 h 10000"/>
                  <a:gd name="connsiteX752" fmla="*/ 6709 w 10000"/>
                  <a:gd name="connsiteY752" fmla="*/ 9462 h 10000"/>
                  <a:gd name="connsiteX753" fmla="*/ 6717 w 10000"/>
                  <a:gd name="connsiteY753" fmla="*/ 9459 h 10000"/>
                  <a:gd name="connsiteX754" fmla="*/ 6726 w 10000"/>
                  <a:gd name="connsiteY754" fmla="*/ 9459 h 10000"/>
                  <a:gd name="connsiteX755" fmla="*/ 6742 w 10000"/>
                  <a:gd name="connsiteY755" fmla="*/ 9462 h 10000"/>
                  <a:gd name="connsiteX756" fmla="*/ 6759 w 10000"/>
                  <a:gd name="connsiteY756" fmla="*/ 9479 h 10000"/>
                  <a:gd name="connsiteX757" fmla="*/ 6781 w 10000"/>
                  <a:gd name="connsiteY757" fmla="*/ 9485 h 10000"/>
                  <a:gd name="connsiteX758" fmla="*/ 6795 w 10000"/>
                  <a:gd name="connsiteY758" fmla="*/ 9485 h 10000"/>
                  <a:gd name="connsiteX759" fmla="*/ 6803 w 10000"/>
                  <a:gd name="connsiteY759" fmla="*/ 9498 h 10000"/>
                  <a:gd name="connsiteX760" fmla="*/ 6806 w 10000"/>
                  <a:gd name="connsiteY760" fmla="*/ 9508 h 10000"/>
                  <a:gd name="connsiteX761" fmla="*/ 6823 w 10000"/>
                  <a:gd name="connsiteY761" fmla="*/ 9514 h 10000"/>
                  <a:gd name="connsiteX762" fmla="*/ 6831 w 10000"/>
                  <a:gd name="connsiteY762" fmla="*/ 9514 h 10000"/>
                  <a:gd name="connsiteX763" fmla="*/ 6848 w 10000"/>
                  <a:gd name="connsiteY763" fmla="*/ 9514 h 10000"/>
                  <a:gd name="connsiteX764" fmla="*/ 6856 w 10000"/>
                  <a:gd name="connsiteY764" fmla="*/ 9517 h 10000"/>
                  <a:gd name="connsiteX765" fmla="*/ 6878 w 10000"/>
                  <a:gd name="connsiteY765" fmla="*/ 9524 h 10000"/>
                  <a:gd name="connsiteX766" fmla="*/ 6895 w 10000"/>
                  <a:gd name="connsiteY766" fmla="*/ 9524 h 10000"/>
                  <a:gd name="connsiteX767" fmla="*/ 6917 w 10000"/>
                  <a:gd name="connsiteY767" fmla="*/ 9527 h 10000"/>
                  <a:gd name="connsiteX768" fmla="*/ 6934 w 10000"/>
                  <a:gd name="connsiteY768" fmla="*/ 9534 h 10000"/>
                  <a:gd name="connsiteX769" fmla="*/ 6961 w 10000"/>
                  <a:gd name="connsiteY769" fmla="*/ 9543 h 10000"/>
                  <a:gd name="connsiteX770" fmla="*/ 6989 w 10000"/>
                  <a:gd name="connsiteY770" fmla="*/ 9547 h 10000"/>
                  <a:gd name="connsiteX771" fmla="*/ 7014 w 10000"/>
                  <a:gd name="connsiteY771" fmla="*/ 9543 h 10000"/>
                  <a:gd name="connsiteX772" fmla="*/ 7033 w 10000"/>
                  <a:gd name="connsiteY772" fmla="*/ 9543 h 10000"/>
                  <a:gd name="connsiteX773" fmla="*/ 7042 w 10000"/>
                  <a:gd name="connsiteY773" fmla="*/ 9547 h 10000"/>
                  <a:gd name="connsiteX774" fmla="*/ 7069 w 10000"/>
                  <a:gd name="connsiteY774" fmla="*/ 9647 h 10000"/>
                  <a:gd name="connsiteX775" fmla="*/ 7122 w 10000"/>
                  <a:gd name="connsiteY775" fmla="*/ 9734 h 10000"/>
                  <a:gd name="connsiteX776" fmla="*/ 7147 w 10000"/>
                  <a:gd name="connsiteY776" fmla="*/ 9744 h 10000"/>
                  <a:gd name="connsiteX777" fmla="*/ 7169 w 10000"/>
                  <a:gd name="connsiteY777" fmla="*/ 9741 h 10000"/>
                  <a:gd name="connsiteX778" fmla="*/ 7177 w 10000"/>
                  <a:gd name="connsiteY778" fmla="*/ 9744 h 10000"/>
                  <a:gd name="connsiteX779" fmla="*/ 7186 w 10000"/>
                  <a:gd name="connsiteY779" fmla="*/ 9754 h 10000"/>
                  <a:gd name="connsiteX780" fmla="*/ 7191 w 10000"/>
                  <a:gd name="connsiteY780" fmla="*/ 9773 h 10000"/>
                  <a:gd name="connsiteX781" fmla="*/ 7208 w 10000"/>
                  <a:gd name="connsiteY781" fmla="*/ 9783 h 10000"/>
                  <a:gd name="connsiteX782" fmla="*/ 7219 w 10000"/>
                  <a:gd name="connsiteY782" fmla="*/ 9793 h 10000"/>
                  <a:gd name="connsiteX783" fmla="*/ 7235 w 10000"/>
                  <a:gd name="connsiteY783" fmla="*/ 9802 h 10000"/>
                  <a:gd name="connsiteX784" fmla="*/ 7249 w 10000"/>
                  <a:gd name="connsiteY784" fmla="*/ 9819 h 10000"/>
                  <a:gd name="connsiteX785" fmla="*/ 7255 w 10000"/>
                  <a:gd name="connsiteY785" fmla="*/ 9835 h 10000"/>
                  <a:gd name="connsiteX786" fmla="*/ 7255 w 10000"/>
                  <a:gd name="connsiteY786" fmla="*/ 9848 h 10000"/>
                  <a:gd name="connsiteX787" fmla="*/ 7249 w 10000"/>
                  <a:gd name="connsiteY787" fmla="*/ 9848 h 10000"/>
                  <a:gd name="connsiteX788" fmla="*/ 7244 w 10000"/>
                  <a:gd name="connsiteY788" fmla="*/ 9858 h 10000"/>
                  <a:gd name="connsiteX789" fmla="*/ 7235 w 10000"/>
                  <a:gd name="connsiteY789" fmla="*/ 9883 h 10000"/>
                  <a:gd name="connsiteX790" fmla="*/ 7244 w 10000"/>
                  <a:gd name="connsiteY790" fmla="*/ 9903 h 10000"/>
                  <a:gd name="connsiteX791" fmla="*/ 7258 w 10000"/>
                  <a:gd name="connsiteY791" fmla="*/ 9926 h 10000"/>
                  <a:gd name="connsiteX792" fmla="*/ 7263 w 10000"/>
                  <a:gd name="connsiteY792" fmla="*/ 9948 h 10000"/>
                  <a:gd name="connsiteX793" fmla="*/ 7274 w 10000"/>
                  <a:gd name="connsiteY793" fmla="*/ 9968 h 10000"/>
                  <a:gd name="connsiteX794" fmla="*/ 7283 w 10000"/>
                  <a:gd name="connsiteY794" fmla="*/ 9987 h 10000"/>
                  <a:gd name="connsiteX795" fmla="*/ 7291 w 10000"/>
                  <a:gd name="connsiteY795" fmla="*/ 10000 h 10000"/>
                  <a:gd name="connsiteX796" fmla="*/ 7305 w 10000"/>
                  <a:gd name="connsiteY796" fmla="*/ 9997 h 10000"/>
                  <a:gd name="connsiteX797" fmla="*/ 7313 w 10000"/>
                  <a:gd name="connsiteY797" fmla="*/ 9977 h 10000"/>
                  <a:gd name="connsiteX798" fmla="*/ 7324 w 10000"/>
                  <a:gd name="connsiteY798" fmla="*/ 9968 h 10000"/>
                  <a:gd name="connsiteX799" fmla="*/ 7341 w 10000"/>
                  <a:gd name="connsiteY799" fmla="*/ 9971 h 10000"/>
                  <a:gd name="connsiteX800" fmla="*/ 7368 w 10000"/>
                  <a:gd name="connsiteY800" fmla="*/ 9987 h 10000"/>
                  <a:gd name="connsiteX801" fmla="*/ 7380 w 10000"/>
                  <a:gd name="connsiteY801" fmla="*/ 9990 h 10000"/>
                  <a:gd name="connsiteX802" fmla="*/ 7393 w 10000"/>
                  <a:gd name="connsiteY802" fmla="*/ 9981 h 10000"/>
                  <a:gd name="connsiteX803" fmla="*/ 7404 w 10000"/>
                  <a:gd name="connsiteY803" fmla="*/ 9968 h 10000"/>
                  <a:gd name="connsiteX804" fmla="*/ 7418 w 10000"/>
                  <a:gd name="connsiteY804" fmla="*/ 9948 h 10000"/>
                  <a:gd name="connsiteX805" fmla="*/ 7427 w 10000"/>
                  <a:gd name="connsiteY805" fmla="*/ 9922 h 10000"/>
                  <a:gd name="connsiteX806" fmla="*/ 7427 w 10000"/>
                  <a:gd name="connsiteY806" fmla="*/ 9906 h 10000"/>
                  <a:gd name="connsiteX807" fmla="*/ 7404 w 10000"/>
                  <a:gd name="connsiteY807" fmla="*/ 9877 h 10000"/>
                  <a:gd name="connsiteX808" fmla="*/ 7388 w 10000"/>
                  <a:gd name="connsiteY808" fmla="*/ 9854 h 10000"/>
                  <a:gd name="connsiteX809" fmla="*/ 7385 w 10000"/>
                  <a:gd name="connsiteY809" fmla="*/ 9845 h 10000"/>
                  <a:gd name="connsiteX810" fmla="*/ 7385 w 10000"/>
                  <a:gd name="connsiteY810" fmla="*/ 9825 h 10000"/>
                  <a:gd name="connsiteX811" fmla="*/ 7385 w 10000"/>
                  <a:gd name="connsiteY811" fmla="*/ 9819 h 10000"/>
                  <a:gd name="connsiteX812" fmla="*/ 7393 w 10000"/>
                  <a:gd name="connsiteY812" fmla="*/ 9809 h 10000"/>
                  <a:gd name="connsiteX813" fmla="*/ 7404 w 10000"/>
                  <a:gd name="connsiteY813" fmla="*/ 9793 h 10000"/>
                  <a:gd name="connsiteX814" fmla="*/ 7413 w 10000"/>
                  <a:gd name="connsiteY814" fmla="*/ 9783 h 10000"/>
                  <a:gd name="connsiteX815" fmla="*/ 7404 w 10000"/>
                  <a:gd name="connsiteY815" fmla="*/ 9770 h 10000"/>
                  <a:gd name="connsiteX816" fmla="*/ 7388 w 10000"/>
                  <a:gd name="connsiteY816" fmla="*/ 9760 h 10000"/>
                  <a:gd name="connsiteX817" fmla="*/ 7371 w 10000"/>
                  <a:gd name="connsiteY817" fmla="*/ 9744 h 10000"/>
                  <a:gd name="connsiteX818" fmla="*/ 7363 w 10000"/>
                  <a:gd name="connsiteY818" fmla="*/ 9731 h 10000"/>
                  <a:gd name="connsiteX819" fmla="*/ 7355 w 10000"/>
                  <a:gd name="connsiteY819" fmla="*/ 9715 h 10000"/>
                  <a:gd name="connsiteX820" fmla="*/ 7360 w 10000"/>
                  <a:gd name="connsiteY820" fmla="*/ 9686 h 10000"/>
                  <a:gd name="connsiteX821" fmla="*/ 7363 w 10000"/>
                  <a:gd name="connsiteY821" fmla="*/ 9657 h 10000"/>
                  <a:gd name="connsiteX822" fmla="*/ 7360 w 10000"/>
                  <a:gd name="connsiteY822" fmla="*/ 9631 h 10000"/>
                  <a:gd name="connsiteX823" fmla="*/ 7346 w 10000"/>
                  <a:gd name="connsiteY823" fmla="*/ 9611 h 10000"/>
                  <a:gd name="connsiteX824" fmla="*/ 7332 w 10000"/>
                  <a:gd name="connsiteY824" fmla="*/ 9585 h 10000"/>
                  <a:gd name="connsiteX825" fmla="*/ 7324 w 10000"/>
                  <a:gd name="connsiteY825" fmla="*/ 9573 h 10000"/>
                  <a:gd name="connsiteX826" fmla="*/ 7324 w 10000"/>
                  <a:gd name="connsiteY826" fmla="*/ 9553 h 10000"/>
                  <a:gd name="connsiteX827" fmla="*/ 7324 w 10000"/>
                  <a:gd name="connsiteY827" fmla="*/ 9543 h 10000"/>
                  <a:gd name="connsiteX828" fmla="*/ 7324 w 10000"/>
                  <a:gd name="connsiteY828" fmla="*/ 9517 h 10000"/>
                  <a:gd name="connsiteX829" fmla="*/ 7324 w 10000"/>
                  <a:gd name="connsiteY829" fmla="*/ 9498 h 10000"/>
                  <a:gd name="connsiteX830" fmla="*/ 7332 w 10000"/>
                  <a:gd name="connsiteY830" fmla="*/ 9479 h 10000"/>
                  <a:gd name="connsiteX831" fmla="*/ 7341 w 10000"/>
                  <a:gd name="connsiteY831" fmla="*/ 9462 h 10000"/>
                  <a:gd name="connsiteX832" fmla="*/ 7352 w 10000"/>
                  <a:gd name="connsiteY832" fmla="*/ 9459 h 10000"/>
                  <a:gd name="connsiteX833" fmla="*/ 7360 w 10000"/>
                  <a:gd name="connsiteY833" fmla="*/ 9443 h 10000"/>
                  <a:gd name="connsiteX834" fmla="*/ 7363 w 10000"/>
                  <a:gd name="connsiteY834" fmla="*/ 9433 h 10000"/>
                  <a:gd name="connsiteX835" fmla="*/ 7377 w 10000"/>
                  <a:gd name="connsiteY835" fmla="*/ 9433 h 10000"/>
                  <a:gd name="connsiteX836" fmla="*/ 7388 w 10000"/>
                  <a:gd name="connsiteY836" fmla="*/ 9430 h 10000"/>
                  <a:gd name="connsiteX837" fmla="*/ 7396 w 10000"/>
                  <a:gd name="connsiteY837" fmla="*/ 9430 h 10000"/>
                  <a:gd name="connsiteX838" fmla="*/ 7402 w 10000"/>
                  <a:gd name="connsiteY838" fmla="*/ 9424 h 10000"/>
                  <a:gd name="connsiteX839" fmla="*/ 7396 w 10000"/>
                  <a:gd name="connsiteY839" fmla="*/ 9414 h 10000"/>
                  <a:gd name="connsiteX840" fmla="*/ 7388 w 10000"/>
                  <a:gd name="connsiteY840" fmla="*/ 9401 h 10000"/>
                  <a:gd name="connsiteX841" fmla="*/ 7371 w 10000"/>
                  <a:gd name="connsiteY841" fmla="*/ 9391 h 10000"/>
                  <a:gd name="connsiteX842" fmla="*/ 7355 w 10000"/>
                  <a:gd name="connsiteY842" fmla="*/ 9375 h 10000"/>
                  <a:gd name="connsiteX843" fmla="*/ 7332 w 10000"/>
                  <a:gd name="connsiteY843" fmla="*/ 9356 h 10000"/>
                  <a:gd name="connsiteX844" fmla="*/ 7313 w 10000"/>
                  <a:gd name="connsiteY844" fmla="*/ 9330 h 10000"/>
                  <a:gd name="connsiteX845" fmla="*/ 7307 w 10000"/>
                  <a:gd name="connsiteY845" fmla="*/ 9310 h 10000"/>
                  <a:gd name="connsiteX846" fmla="*/ 7305 w 10000"/>
                  <a:gd name="connsiteY846" fmla="*/ 9291 h 10000"/>
                  <a:gd name="connsiteX847" fmla="*/ 7305 w 10000"/>
                  <a:gd name="connsiteY847" fmla="*/ 9278 h 10000"/>
                  <a:gd name="connsiteX848" fmla="*/ 7296 w 10000"/>
                  <a:gd name="connsiteY848" fmla="*/ 9268 h 10000"/>
                  <a:gd name="connsiteX849" fmla="*/ 7296 w 10000"/>
                  <a:gd name="connsiteY849" fmla="*/ 9249 h 10000"/>
                  <a:gd name="connsiteX850" fmla="*/ 7291 w 10000"/>
                  <a:gd name="connsiteY850" fmla="*/ 9226 h 10000"/>
                  <a:gd name="connsiteX851" fmla="*/ 7283 w 10000"/>
                  <a:gd name="connsiteY851" fmla="*/ 9213 h 10000"/>
                  <a:gd name="connsiteX852" fmla="*/ 7274 w 10000"/>
                  <a:gd name="connsiteY852" fmla="*/ 9194 h 10000"/>
                  <a:gd name="connsiteX853" fmla="*/ 7274 w 10000"/>
                  <a:gd name="connsiteY853" fmla="*/ 9174 h 10000"/>
                  <a:gd name="connsiteX854" fmla="*/ 7280 w 10000"/>
                  <a:gd name="connsiteY854" fmla="*/ 9148 h 10000"/>
                  <a:gd name="connsiteX855" fmla="*/ 7283 w 10000"/>
                  <a:gd name="connsiteY855" fmla="*/ 9119 h 10000"/>
                  <a:gd name="connsiteX856" fmla="*/ 7291 w 10000"/>
                  <a:gd name="connsiteY856" fmla="*/ 9100 h 10000"/>
                  <a:gd name="connsiteX857" fmla="*/ 7307 w 10000"/>
                  <a:gd name="connsiteY857" fmla="*/ 9080 h 10000"/>
                  <a:gd name="connsiteX858" fmla="*/ 7324 w 10000"/>
                  <a:gd name="connsiteY858" fmla="*/ 9054 h 10000"/>
                  <a:gd name="connsiteX859" fmla="*/ 7341 w 10000"/>
                  <a:gd name="connsiteY859" fmla="*/ 9054 h 10000"/>
                  <a:gd name="connsiteX860" fmla="*/ 7352 w 10000"/>
                  <a:gd name="connsiteY860" fmla="*/ 9054 h 10000"/>
                  <a:gd name="connsiteX861" fmla="*/ 7346 w 10000"/>
                  <a:gd name="connsiteY861" fmla="*/ 9032 h 10000"/>
                  <a:gd name="connsiteX862" fmla="*/ 7341 w 10000"/>
                  <a:gd name="connsiteY862" fmla="*/ 9022 h 10000"/>
                  <a:gd name="connsiteX863" fmla="*/ 7352 w 10000"/>
                  <a:gd name="connsiteY863" fmla="*/ 8999 h 10000"/>
                  <a:gd name="connsiteX864" fmla="*/ 7360 w 10000"/>
                  <a:gd name="connsiteY864" fmla="*/ 8967 h 10000"/>
                  <a:gd name="connsiteX865" fmla="*/ 7368 w 10000"/>
                  <a:gd name="connsiteY865" fmla="*/ 8922 h 10000"/>
                  <a:gd name="connsiteX866" fmla="*/ 7377 w 10000"/>
                  <a:gd name="connsiteY866" fmla="*/ 8896 h 10000"/>
                  <a:gd name="connsiteX867" fmla="*/ 7380 w 10000"/>
                  <a:gd name="connsiteY867" fmla="*/ 8867 h 10000"/>
                  <a:gd name="connsiteX868" fmla="*/ 7402 w 10000"/>
                  <a:gd name="connsiteY868" fmla="*/ 8824 h 10000"/>
                  <a:gd name="connsiteX869" fmla="*/ 7402 w 10000"/>
                  <a:gd name="connsiteY869" fmla="*/ 8808 h 10000"/>
                  <a:gd name="connsiteX870" fmla="*/ 7393 w 10000"/>
                  <a:gd name="connsiteY870" fmla="*/ 8795 h 10000"/>
                  <a:gd name="connsiteX871" fmla="*/ 7388 w 10000"/>
                  <a:gd name="connsiteY871" fmla="*/ 8799 h 10000"/>
                  <a:gd name="connsiteX872" fmla="*/ 7396 w 10000"/>
                  <a:gd name="connsiteY872" fmla="*/ 8789 h 10000"/>
                  <a:gd name="connsiteX873" fmla="*/ 7404 w 10000"/>
                  <a:gd name="connsiteY873" fmla="*/ 8789 h 10000"/>
                  <a:gd name="connsiteX874" fmla="*/ 7421 w 10000"/>
                  <a:gd name="connsiteY874" fmla="*/ 8769 h 10000"/>
                  <a:gd name="connsiteX875" fmla="*/ 7443 w 10000"/>
                  <a:gd name="connsiteY875" fmla="*/ 8763 h 10000"/>
                  <a:gd name="connsiteX876" fmla="*/ 7452 w 10000"/>
                  <a:gd name="connsiteY876" fmla="*/ 8769 h 10000"/>
                  <a:gd name="connsiteX877" fmla="*/ 7468 w 10000"/>
                  <a:gd name="connsiteY877" fmla="*/ 8769 h 10000"/>
                  <a:gd name="connsiteX878" fmla="*/ 7499 w 10000"/>
                  <a:gd name="connsiteY878" fmla="*/ 8763 h 10000"/>
                  <a:gd name="connsiteX879" fmla="*/ 7526 w 10000"/>
                  <a:gd name="connsiteY879" fmla="*/ 8763 h 10000"/>
                  <a:gd name="connsiteX880" fmla="*/ 7532 w 10000"/>
                  <a:gd name="connsiteY880" fmla="*/ 8763 h 10000"/>
                  <a:gd name="connsiteX881" fmla="*/ 7554 w 10000"/>
                  <a:gd name="connsiteY881" fmla="*/ 8744 h 10000"/>
                  <a:gd name="connsiteX882" fmla="*/ 7571 w 10000"/>
                  <a:gd name="connsiteY882" fmla="*/ 8731 h 10000"/>
                  <a:gd name="connsiteX883" fmla="*/ 7587 w 10000"/>
                  <a:gd name="connsiteY883" fmla="*/ 8711 h 10000"/>
                  <a:gd name="connsiteX884" fmla="*/ 7607 w 10000"/>
                  <a:gd name="connsiteY884" fmla="*/ 8711 h 10000"/>
                  <a:gd name="connsiteX885" fmla="*/ 7634 w 10000"/>
                  <a:gd name="connsiteY885" fmla="*/ 8705 h 10000"/>
                  <a:gd name="connsiteX886" fmla="*/ 7643 w 10000"/>
                  <a:gd name="connsiteY886" fmla="*/ 8682 h 10000"/>
                  <a:gd name="connsiteX887" fmla="*/ 7654 w 10000"/>
                  <a:gd name="connsiteY887" fmla="*/ 8666 h 10000"/>
                  <a:gd name="connsiteX888" fmla="*/ 7668 w 10000"/>
                  <a:gd name="connsiteY888" fmla="*/ 8666 h 10000"/>
                  <a:gd name="connsiteX889" fmla="*/ 7676 w 10000"/>
                  <a:gd name="connsiteY889" fmla="*/ 8682 h 10000"/>
                  <a:gd name="connsiteX890" fmla="*/ 7704 w 10000"/>
                  <a:gd name="connsiteY890" fmla="*/ 8669 h 10000"/>
                  <a:gd name="connsiteX891" fmla="*/ 7712 w 10000"/>
                  <a:gd name="connsiteY891" fmla="*/ 8669 h 10000"/>
                  <a:gd name="connsiteX892" fmla="*/ 7720 w 10000"/>
                  <a:gd name="connsiteY892" fmla="*/ 8669 h 10000"/>
                  <a:gd name="connsiteX893" fmla="*/ 7726 w 10000"/>
                  <a:gd name="connsiteY893" fmla="*/ 8656 h 10000"/>
                  <a:gd name="connsiteX894" fmla="*/ 7734 w 10000"/>
                  <a:gd name="connsiteY894" fmla="*/ 8650 h 10000"/>
                  <a:gd name="connsiteX895" fmla="*/ 7742 w 10000"/>
                  <a:gd name="connsiteY895" fmla="*/ 8650 h 10000"/>
                  <a:gd name="connsiteX896" fmla="*/ 7759 w 10000"/>
                  <a:gd name="connsiteY896" fmla="*/ 8650 h 10000"/>
                  <a:gd name="connsiteX897" fmla="*/ 7756 w 10000"/>
                  <a:gd name="connsiteY897" fmla="*/ 8630 h 10000"/>
                  <a:gd name="connsiteX898" fmla="*/ 7751 w 10000"/>
                  <a:gd name="connsiteY898" fmla="*/ 8627 h 10000"/>
                  <a:gd name="connsiteX899" fmla="*/ 7742 w 10000"/>
                  <a:gd name="connsiteY899" fmla="*/ 8620 h 10000"/>
                  <a:gd name="connsiteX900" fmla="*/ 7734 w 10000"/>
                  <a:gd name="connsiteY900" fmla="*/ 8591 h 10000"/>
                  <a:gd name="connsiteX901" fmla="*/ 7709 w 10000"/>
                  <a:gd name="connsiteY901" fmla="*/ 8582 h 10000"/>
                  <a:gd name="connsiteX902" fmla="*/ 7695 w 10000"/>
                  <a:gd name="connsiteY902" fmla="*/ 8578 h 10000"/>
                  <a:gd name="connsiteX903" fmla="*/ 7668 w 10000"/>
                  <a:gd name="connsiteY903" fmla="*/ 8562 h 10000"/>
                  <a:gd name="connsiteX904" fmla="*/ 7645 w 10000"/>
                  <a:gd name="connsiteY904" fmla="*/ 8552 h 10000"/>
                  <a:gd name="connsiteX905" fmla="*/ 7615 w 10000"/>
                  <a:gd name="connsiteY905" fmla="*/ 8543 h 10000"/>
                  <a:gd name="connsiteX906" fmla="*/ 7596 w 10000"/>
                  <a:gd name="connsiteY906" fmla="*/ 8527 h 10000"/>
                  <a:gd name="connsiteX907" fmla="*/ 7565 w 10000"/>
                  <a:gd name="connsiteY907" fmla="*/ 8494 h 10000"/>
                  <a:gd name="connsiteX908" fmla="*/ 7562 w 10000"/>
                  <a:gd name="connsiteY908" fmla="*/ 8475 h 10000"/>
                  <a:gd name="connsiteX909" fmla="*/ 7540 w 10000"/>
                  <a:gd name="connsiteY909" fmla="*/ 8455 h 10000"/>
                  <a:gd name="connsiteX910" fmla="*/ 7535 w 10000"/>
                  <a:gd name="connsiteY910" fmla="*/ 8446 h 10000"/>
                  <a:gd name="connsiteX911" fmla="*/ 7535 w 10000"/>
                  <a:gd name="connsiteY911" fmla="*/ 8420 h 10000"/>
                  <a:gd name="connsiteX912" fmla="*/ 7535 w 10000"/>
                  <a:gd name="connsiteY912" fmla="*/ 8391 h 10000"/>
                  <a:gd name="connsiteX913" fmla="*/ 7548 w 10000"/>
                  <a:gd name="connsiteY913" fmla="*/ 8345 h 10000"/>
                  <a:gd name="connsiteX914" fmla="*/ 7562 w 10000"/>
                  <a:gd name="connsiteY914" fmla="*/ 8319 h 10000"/>
                  <a:gd name="connsiteX915" fmla="*/ 7582 w 10000"/>
                  <a:gd name="connsiteY915" fmla="*/ 8310 h 10000"/>
                  <a:gd name="connsiteX916" fmla="*/ 7607 w 10000"/>
                  <a:gd name="connsiteY916" fmla="*/ 8300 h 10000"/>
                  <a:gd name="connsiteX917" fmla="*/ 7629 w 10000"/>
                  <a:gd name="connsiteY917" fmla="*/ 8300 h 10000"/>
                  <a:gd name="connsiteX918" fmla="*/ 7651 w 10000"/>
                  <a:gd name="connsiteY918" fmla="*/ 8297 h 10000"/>
                  <a:gd name="connsiteX919" fmla="*/ 7668 w 10000"/>
                  <a:gd name="connsiteY919" fmla="*/ 8280 h 10000"/>
                  <a:gd name="connsiteX920" fmla="*/ 7687 w 10000"/>
                  <a:gd name="connsiteY920" fmla="*/ 8267 h 10000"/>
                  <a:gd name="connsiteX921" fmla="*/ 7693 w 10000"/>
                  <a:gd name="connsiteY921" fmla="*/ 8261 h 10000"/>
                  <a:gd name="connsiteX922" fmla="*/ 7701 w 10000"/>
                  <a:gd name="connsiteY922" fmla="*/ 8248 h 10000"/>
                  <a:gd name="connsiteX923" fmla="*/ 7712 w 10000"/>
                  <a:gd name="connsiteY923" fmla="*/ 8238 h 10000"/>
                  <a:gd name="connsiteX924" fmla="*/ 7731 w 10000"/>
                  <a:gd name="connsiteY924" fmla="*/ 8222 h 10000"/>
                  <a:gd name="connsiteX925" fmla="*/ 7740 w 10000"/>
                  <a:gd name="connsiteY925" fmla="*/ 8206 h 10000"/>
                  <a:gd name="connsiteX926" fmla="*/ 7756 w 10000"/>
                  <a:gd name="connsiteY926" fmla="*/ 8183 h 10000"/>
                  <a:gd name="connsiteX927" fmla="*/ 7773 w 10000"/>
                  <a:gd name="connsiteY927" fmla="*/ 8177 h 10000"/>
                  <a:gd name="connsiteX928" fmla="*/ 7784 w 10000"/>
                  <a:gd name="connsiteY928" fmla="*/ 8183 h 10000"/>
                  <a:gd name="connsiteX929" fmla="*/ 7801 w 10000"/>
                  <a:gd name="connsiteY929" fmla="*/ 8174 h 10000"/>
                  <a:gd name="connsiteX930" fmla="*/ 7801 w 10000"/>
                  <a:gd name="connsiteY930" fmla="*/ 8157 h 10000"/>
                  <a:gd name="connsiteX931" fmla="*/ 7817 w 10000"/>
                  <a:gd name="connsiteY931" fmla="*/ 8164 h 10000"/>
                  <a:gd name="connsiteX932" fmla="*/ 7837 w 10000"/>
                  <a:gd name="connsiteY932" fmla="*/ 8164 h 10000"/>
                  <a:gd name="connsiteX933" fmla="*/ 7856 w 10000"/>
                  <a:gd name="connsiteY933" fmla="*/ 8164 h 10000"/>
                  <a:gd name="connsiteX934" fmla="*/ 7870 w 10000"/>
                  <a:gd name="connsiteY934" fmla="*/ 8167 h 10000"/>
                  <a:gd name="connsiteX935" fmla="*/ 7881 w 10000"/>
                  <a:gd name="connsiteY935" fmla="*/ 8174 h 10000"/>
                  <a:gd name="connsiteX936" fmla="*/ 7898 w 10000"/>
                  <a:gd name="connsiteY936" fmla="*/ 8187 h 10000"/>
                  <a:gd name="connsiteX937" fmla="*/ 7917 w 10000"/>
                  <a:gd name="connsiteY937" fmla="*/ 8187 h 10000"/>
                  <a:gd name="connsiteX938" fmla="*/ 7928 w 10000"/>
                  <a:gd name="connsiteY938" fmla="*/ 8157 h 10000"/>
                  <a:gd name="connsiteX939" fmla="*/ 7942 w 10000"/>
                  <a:gd name="connsiteY939" fmla="*/ 8157 h 10000"/>
                  <a:gd name="connsiteX940" fmla="*/ 7958 w 10000"/>
                  <a:gd name="connsiteY940" fmla="*/ 8164 h 10000"/>
                  <a:gd name="connsiteX941" fmla="*/ 7983 w 10000"/>
                  <a:gd name="connsiteY941" fmla="*/ 8144 h 10000"/>
                  <a:gd name="connsiteX942" fmla="*/ 8000 w 10000"/>
                  <a:gd name="connsiteY942" fmla="*/ 8109 h 10000"/>
                  <a:gd name="connsiteX943" fmla="*/ 7994 w 10000"/>
                  <a:gd name="connsiteY943" fmla="*/ 8093 h 10000"/>
                  <a:gd name="connsiteX944" fmla="*/ 7983 w 10000"/>
                  <a:gd name="connsiteY944" fmla="*/ 8070 h 10000"/>
                  <a:gd name="connsiteX945" fmla="*/ 7986 w 10000"/>
                  <a:gd name="connsiteY945" fmla="*/ 8063 h 10000"/>
                  <a:gd name="connsiteX946" fmla="*/ 7978 w 10000"/>
                  <a:gd name="connsiteY946" fmla="*/ 8044 h 10000"/>
                  <a:gd name="connsiteX947" fmla="*/ 7986 w 10000"/>
                  <a:gd name="connsiteY947" fmla="*/ 8002 h 10000"/>
                  <a:gd name="connsiteX948" fmla="*/ 7983 w 10000"/>
                  <a:gd name="connsiteY948" fmla="*/ 7947 h 10000"/>
                  <a:gd name="connsiteX949" fmla="*/ 7961 w 10000"/>
                  <a:gd name="connsiteY949" fmla="*/ 7931 h 10000"/>
                  <a:gd name="connsiteX950" fmla="*/ 7958 w 10000"/>
                  <a:gd name="connsiteY950" fmla="*/ 7898 h 10000"/>
                  <a:gd name="connsiteX951" fmla="*/ 7953 w 10000"/>
                  <a:gd name="connsiteY951" fmla="*/ 7856 h 10000"/>
                  <a:gd name="connsiteX952" fmla="*/ 7967 w 10000"/>
                  <a:gd name="connsiteY952" fmla="*/ 7837 h 10000"/>
                  <a:gd name="connsiteX953" fmla="*/ 7950 w 10000"/>
                  <a:gd name="connsiteY953" fmla="*/ 7824 h 10000"/>
                  <a:gd name="connsiteX954" fmla="*/ 7906 w 10000"/>
                  <a:gd name="connsiteY954" fmla="*/ 7814 h 10000"/>
                  <a:gd name="connsiteX955" fmla="*/ 7878 w 10000"/>
                  <a:gd name="connsiteY955" fmla="*/ 7814 h 10000"/>
                  <a:gd name="connsiteX956" fmla="*/ 7870 w 10000"/>
                  <a:gd name="connsiteY956" fmla="*/ 7795 h 10000"/>
                  <a:gd name="connsiteX957" fmla="*/ 7878 w 10000"/>
                  <a:gd name="connsiteY957" fmla="*/ 7778 h 10000"/>
                  <a:gd name="connsiteX958" fmla="*/ 7881 w 10000"/>
                  <a:gd name="connsiteY958" fmla="*/ 7775 h 10000"/>
                  <a:gd name="connsiteX959" fmla="*/ 7878 w 10000"/>
                  <a:gd name="connsiteY959" fmla="*/ 7743 h 10000"/>
                  <a:gd name="connsiteX960" fmla="*/ 7895 w 10000"/>
                  <a:gd name="connsiteY960" fmla="*/ 7733 h 10000"/>
                  <a:gd name="connsiteX961" fmla="*/ 7911 w 10000"/>
                  <a:gd name="connsiteY961" fmla="*/ 7710 h 10000"/>
                  <a:gd name="connsiteX962" fmla="*/ 7911 w 10000"/>
                  <a:gd name="connsiteY962" fmla="*/ 7665 h 10000"/>
                  <a:gd name="connsiteX963" fmla="*/ 7917 w 10000"/>
                  <a:gd name="connsiteY963" fmla="*/ 7600 h 10000"/>
                  <a:gd name="connsiteX964" fmla="*/ 7928 w 10000"/>
                  <a:gd name="connsiteY964" fmla="*/ 7581 h 10000"/>
                  <a:gd name="connsiteX965" fmla="*/ 7917 w 10000"/>
                  <a:gd name="connsiteY965" fmla="*/ 7474 h 10000"/>
                  <a:gd name="connsiteX966" fmla="*/ 7873 w 10000"/>
                  <a:gd name="connsiteY966" fmla="*/ 7335 h 10000"/>
                  <a:gd name="connsiteX967" fmla="*/ 7756 w 10000"/>
                  <a:gd name="connsiteY967" fmla="*/ 7050 h 10000"/>
                  <a:gd name="connsiteX968" fmla="*/ 7679 w 10000"/>
                  <a:gd name="connsiteY968" fmla="*/ 6839 h 10000"/>
                  <a:gd name="connsiteX969" fmla="*/ 7668 w 10000"/>
                  <a:gd name="connsiteY969" fmla="*/ 6823 h 10000"/>
                  <a:gd name="connsiteX970" fmla="*/ 7659 w 10000"/>
                  <a:gd name="connsiteY970" fmla="*/ 6768 h 10000"/>
                  <a:gd name="connsiteX971" fmla="*/ 7659 w 10000"/>
                  <a:gd name="connsiteY971" fmla="*/ 6739 h 10000"/>
                  <a:gd name="connsiteX972" fmla="*/ 7651 w 10000"/>
                  <a:gd name="connsiteY972" fmla="*/ 6713 h 10000"/>
                  <a:gd name="connsiteX973" fmla="*/ 7654 w 10000"/>
                  <a:gd name="connsiteY973" fmla="*/ 6684 h 10000"/>
                  <a:gd name="connsiteX974" fmla="*/ 7643 w 10000"/>
                  <a:gd name="connsiteY974" fmla="*/ 6626 h 10000"/>
                  <a:gd name="connsiteX975" fmla="*/ 7629 w 10000"/>
                  <a:gd name="connsiteY975" fmla="*/ 6600 h 10000"/>
                  <a:gd name="connsiteX976" fmla="*/ 7629 w 10000"/>
                  <a:gd name="connsiteY976" fmla="*/ 6580 h 10000"/>
                  <a:gd name="connsiteX977" fmla="*/ 7623 w 10000"/>
                  <a:gd name="connsiteY977" fmla="*/ 6541 h 10000"/>
                  <a:gd name="connsiteX978" fmla="*/ 7615 w 10000"/>
                  <a:gd name="connsiteY978" fmla="*/ 6522 h 10000"/>
                  <a:gd name="connsiteX979" fmla="*/ 7598 w 10000"/>
                  <a:gd name="connsiteY979" fmla="*/ 6509 h 10000"/>
                  <a:gd name="connsiteX980" fmla="*/ 7587 w 10000"/>
                  <a:gd name="connsiteY980" fmla="*/ 6493 h 10000"/>
                  <a:gd name="connsiteX981" fmla="*/ 7579 w 10000"/>
                  <a:gd name="connsiteY981" fmla="*/ 6464 h 10000"/>
                  <a:gd name="connsiteX982" fmla="*/ 7587 w 10000"/>
                  <a:gd name="connsiteY982" fmla="*/ 6438 h 10000"/>
                  <a:gd name="connsiteX983" fmla="*/ 7596 w 10000"/>
                  <a:gd name="connsiteY983" fmla="*/ 6425 h 10000"/>
                  <a:gd name="connsiteX984" fmla="*/ 7590 w 10000"/>
                  <a:gd name="connsiteY984" fmla="*/ 6396 h 10000"/>
                  <a:gd name="connsiteX985" fmla="*/ 7590 w 10000"/>
                  <a:gd name="connsiteY985" fmla="*/ 6373 h 10000"/>
                  <a:gd name="connsiteX986" fmla="*/ 7587 w 10000"/>
                  <a:gd name="connsiteY986" fmla="*/ 6354 h 10000"/>
                  <a:gd name="connsiteX987" fmla="*/ 7582 w 10000"/>
                  <a:gd name="connsiteY987" fmla="*/ 6344 h 10000"/>
                  <a:gd name="connsiteX988" fmla="*/ 7582 w 10000"/>
                  <a:gd name="connsiteY988" fmla="*/ 6324 h 10000"/>
                  <a:gd name="connsiteX989" fmla="*/ 7571 w 10000"/>
                  <a:gd name="connsiteY989" fmla="*/ 6302 h 10000"/>
                  <a:gd name="connsiteX990" fmla="*/ 7548 w 10000"/>
                  <a:gd name="connsiteY990" fmla="*/ 6256 h 10000"/>
                  <a:gd name="connsiteX991" fmla="*/ 7546 w 10000"/>
                  <a:gd name="connsiteY991" fmla="*/ 6218 h 10000"/>
                  <a:gd name="connsiteX992" fmla="*/ 7540 w 10000"/>
                  <a:gd name="connsiteY992" fmla="*/ 6159 h 10000"/>
                  <a:gd name="connsiteX993" fmla="*/ 7535 w 10000"/>
                  <a:gd name="connsiteY993" fmla="*/ 6114 h 10000"/>
                  <a:gd name="connsiteX994" fmla="*/ 7535 w 10000"/>
                  <a:gd name="connsiteY994" fmla="*/ 6088 h 10000"/>
                  <a:gd name="connsiteX995" fmla="*/ 7540 w 10000"/>
                  <a:gd name="connsiteY995" fmla="*/ 6049 h 10000"/>
                  <a:gd name="connsiteX996" fmla="*/ 7546 w 10000"/>
                  <a:gd name="connsiteY996" fmla="*/ 6004 h 10000"/>
                  <a:gd name="connsiteX997" fmla="*/ 7548 w 10000"/>
                  <a:gd name="connsiteY997" fmla="*/ 5965 h 10000"/>
                  <a:gd name="connsiteX998" fmla="*/ 7548 w 10000"/>
                  <a:gd name="connsiteY998" fmla="*/ 5946 h 10000"/>
                  <a:gd name="connsiteX999" fmla="*/ 7548 w 10000"/>
                  <a:gd name="connsiteY999" fmla="*/ 5933 h 10000"/>
                  <a:gd name="connsiteX1000" fmla="*/ 7548 w 10000"/>
                  <a:gd name="connsiteY1000" fmla="*/ 5910 h 10000"/>
                  <a:gd name="connsiteX1001" fmla="*/ 7548 w 10000"/>
                  <a:gd name="connsiteY1001" fmla="*/ 5897 h 10000"/>
                  <a:gd name="connsiteX1002" fmla="*/ 7546 w 10000"/>
                  <a:gd name="connsiteY1002" fmla="*/ 5871 h 10000"/>
                  <a:gd name="connsiteX1003" fmla="*/ 7535 w 10000"/>
                  <a:gd name="connsiteY1003" fmla="*/ 5839 h 10000"/>
                  <a:gd name="connsiteX1004" fmla="*/ 7524 w 10000"/>
                  <a:gd name="connsiteY1004" fmla="*/ 5797 h 10000"/>
                  <a:gd name="connsiteX1005" fmla="*/ 7518 w 10000"/>
                  <a:gd name="connsiteY1005" fmla="*/ 5767 h 10000"/>
                  <a:gd name="connsiteX1006" fmla="*/ 7515 w 10000"/>
                  <a:gd name="connsiteY1006" fmla="*/ 5745 h 10000"/>
                  <a:gd name="connsiteX1007" fmla="*/ 7501 w 10000"/>
                  <a:gd name="connsiteY1007" fmla="*/ 5683 h 10000"/>
                  <a:gd name="connsiteX1008" fmla="*/ 7490 w 10000"/>
                  <a:gd name="connsiteY1008" fmla="*/ 5631 h 10000"/>
                  <a:gd name="connsiteX1009" fmla="*/ 7482 w 10000"/>
                  <a:gd name="connsiteY1009" fmla="*/ 5593 h 10000"/>
                  <a:gd name="connsiteX1010" fmla="*/ 7476 w 10000"/>
                  <a:gd name="connsiteY1010" fmla="*/ 5570 h 10000"/>
                  <a:gd name="connsiteX1011" fmla="*/ 7476 w 10000"/>
                  <a:gd name="connsiteY1011" fmla="*/ 5528 h 10000"/>
                  <a:gd name="connsiteX1012" fmla="*/ 7482 w 10000"/>
                  <a:gd name="connsiteY1012" fmla="*/ 5502 h 10000"/>
                  <a:gd name="connsiteX1013" fmla="*/ 7490 w 10000"/>
                  <a:gd name="connsiteY1013" fmla="*/ 5489 h 10000"/>
                  <a:gd name="connsiteX1014" fmla="*/ 7499 w 10000"/>
                  <a:gd name="connsiteY1014" fmla="*/ 5479 h 10000"/>
                  <a:gd name="connsiteX1015" fmla="*/ 7493 w 10000"/>
                  <a:gd name="connsiteY1015" fmla="*/ 5427 h 10000"/>
                  <a:gd name="connsiteX1016" fmla="*/ 7501 w 10000"/>
                  <a:gd name="connsiteY1016" fmla="*/ 5415 h 10000"/>
                  <a:gd name="connsiteX1017" fmla="*/ 7510 w 10000"/>
                  <a:gd name="connsiteY1017" fmla="*/ 5398 h 10000"/>
                  <a:gd name="connsiteX1018" fmla="*/ 7515 w 10000"/>
                  <a:gd name="connsiteY1018" fmla="*/ 5379 h 10000"/>
                  <a:gd name="connsiteX1019" fmla="*/ 7526 w 10000"/>
                  <a:gd name="connsiteY1019" fmla="*/ 5366 h 10000"/>
                  <a:gd name="connsiteX1020" fmla="*/ 7518 w 10000"/>
                  <a:gd name="connsiteY1020" fmla="*/ 5350 h 10000"/>
                  <a:gd name="connsiteX1021" fmla="*/ 7518 w 10000"/>
                  <a:gd name="connsiteY1021" fmla="*/ 5330 h 10000"/>
                  <a:gd name="connsiteX1022" fmla="*/ 7526 w 10000"/>
                  <a:gd name="connsiteY1022" fmla="*/ 5311 h 10000"/>
                  <a:gd name="connsiteX1023" fmla="*/ 7540 w 10000"/>
                  <a:gd name="connsiteY1023" fmla="*/ 5291 h 10000"/>
                  <a:gd name="connsiteX1024" fmla="*/ 7540 w 10000"/>
                  <a:gd name="connsiteY1024" fmla="*/ 5266 h 10000"/>
                  <a:gd name="connsiteX1025" fmla="*/ 7540 w 10000"/>
                  <a:gd name="connsiteY1025" fmla="*/ 5256 h 10000"/>
                  <a:gd name="connsiteX1026" fmla="*/ 7524 w 10000"/>
                  <a:gd name="connsiteY1026" fmla="*/ 5233 h 10000"/>
                  <a:gd name="connsiteX1027" fmla="*/ 7515 w 10000"/>
                  <a:gd name="connsiteY1027" fmla="*/ 5217 h 10000"/>
                  <a:gd name="connsiteX1028" fmla="*/ 7490 w 10000"/>
                  <a:gd name="connsiteY1028" fmla="*/ 5178 h 10000"/>
                  <a:gd name="connsiteX1029" fmla="*/ 7474 w 10000"/>
                  <a:gd name="connsiteY1029" fmla="*/ 5162 h 10000"/>
                  <a:gd name="connsiteX1030" fmla="*/ 7457 w 10000"/>
                  <a:gd name="connsiteY1030" fmla="*/ 5120 h 10000"/>
                  <a:gd name="connsiteX1031" fmla="*/ 7421 w 10000"/>
                  <a:gd name="connsiteY1031" fmla="*/ 5087 h 10000"/>
                  <a:gd name="connsiteX1032" fmla="*/ 7380 w 10000"/>
                  <a:gd name="connsiteY1032" fmla="*/ 5068 h 10000"/>
                  <a:gd name="connsiteX1033" fmla="*/ 7355 w 10000"/>
                  <a:gd name="connsiteY1033" fmla="*/ 5058 h 10000"/>
                  <a:gd name="connsiteX1034" fmla="*/ 7332 w 10000"/>
                  <a:gd name="connsiteY1034" fmla="*/ 5049 h 10000"/>
                  <a:gd name="connsiteX1035" fmla="*/ 7305 w 10000"/>
                  <a:gd name="connsiteY1035" fmla="*/ 5016 h 10000"/>
                  <a:gd name="connsiteX1036" fmla="*/ 7305 w 10000"/>
                  <a:gd name="connsiteY1036" fmla="*/ 5000 h 10000"/>
                  <a:gd name="connsiteX1037" fmla="*/ 7296 w 10000"/>
                  <a:gd name="connsiteY1037" fmla="*/ 4971 h 10000"/>
                  <a:gd name="connsiteX1038" fmla="*/ 7288 w 10000"/>
                  <a:gd name="connsiteY1038" fmla="*/ 4945 h 10000"/>
                  <a:gd name="connsiteX1039" fmla="*/ 7280 w 10000"/>
                  <a:gd name="connsiteY1039" fmla="*/ 4916 h 10000"/>
                  <a:gd name="connsiteX1040" fmla="*/ 7291 w 10000"/>
                  <a:gd name="connsiteY1040" fmla="*/ 4887 h 10000"/>
                  <a:gd name="connsiteX1041" fmla="*/ 7291 w 10000"/>
                  <a:gd name="connsiteY1041" fmla="*/ 4858 h 10000"/>
                  <a:gd name="connsiteX1042" fmla="*/ 7271 w 10000"/>
                  <a:gd name="connsiteY1042" fmla="*/ 4819 h 10000"/>
                  <a:gd name="connsiteX1043" fmla="*/ 7255 w 10000"/>
                  <a:gd name="connsiteY1043" fmla="*/ 4828 h 10000"/>
                  <a:gd name="connsiteX1044" fmla="*/ 7235 w 10000"/>
                  <a:gd name="connsiteY1044" fmla="*/ 4841 h 10000"/>
                  <a:gd name="connsiteX1045" fmla="*/ 7216 w 10000"/>
                  <a:gd name="connsiteY1045" fmla="*/ 4867 h 10000"/>
                  <a:gd name="connsiteX1046" fmla="*/ 7191 w 10000"/>
                  <a:gd name="connsiteY1046" fmla="*/ 4870 h 10000"/>
                  <a:gd name="connsiteX1047" fmla="*/ 7155 w 10000"/>
                  <a:gd name="connsiteY1047" fmla="*/ 4887 h 10000"/>
                  <a:gd name="connsiteX1048" fmla="*/ 7122 w 10000"/>
                  <a:gd name="connsiteY1048" fmla="*/ 4893 h 10000"/>
                  <a:gd name="connsiteX1049" fmla="*/ 7105 w 10000"/>
                  <a:gd name="connsiteY1049" fmla="*/ 4896 h 10000"/>
                  <a:gd name="connsiteX1050" fmla="*/ 7094 w 10000"/>
                  <a:gd name="connsiteY1050" fmla="*/ 4916 h 10000"/>
                  <a:gd name="connsiteX1051" fmla="*/ 7080 w 10000"/>
                  <a:gd name="connsiteY1051" fmla="*/ 4903 h 10000"/>
                  <a:gd name="connsiteX1052" fmla="*/ 7072 w 10000"/>
                  <a:gd name="connsiteY1052" fmla="*/ 4851 h 10000"/>
                  <a:gd name="connsiteX1053" fmla="*/ 7042 w 10000"/>
                  <a:gd name="connsiteY1053" fmla="*/ 4819 h 10000"/>
                  <a:gd name="connsiteX1054" fmla="*/ 7030 w 10000"/>
                  <a:gd name="connsiteY1054" fmla="*/ 4780 h 10000"/>
                  <a:gd name="connsiteX1055" fmla="*/ 7039 w 10000"/>
                  <a:gd name="connsiteY1055" fmla="*/ 4757 h 10000"/>
                  <a:gd name="connsiteX1056" fmla="*/ 7047 w 10000"/>
                  <a:gd name="connsiteY1056" fmla="*/ 4744 h 10000"/>
                  <a:gd name="connsiteX1057" fmla="*/ 7022 w 10000"/>
                  <a:gd name="connsiteY1057" fmla="*/ 4725 h 10000"/>
                  <a:gd name="connsiteX1058" fmla="*/ 7000 w 10000"/>
                  <a:gd name="connsiteY1058" fmla="*/ 4715 h 10000"/>
                  <a:gd name="connsiteX1059" fmla="*/ 6975 w 10000"/>
                  <a:gd name="connsiteY1059" fmla="*/ 4709 h 10000"/>
                  <a:gd name="connsiteX1060" fmla="*/ 6945 w 10000"/>
                  <a:gd name="connsiteY1060" fmla="*/ 4696 h 10000"/>
                  <a:gd name="connsiteX1061" fmla="*/ 6953 w 10000"/>
                  <a:gd name="connsiteY1061" fmla="*/ 4679 h 10000"/>
                  <a:gd name="connsiteX1062" fmla="*/ 6961 w 10000"/>
                  <a:gd name="connsiteY1062" fmla="*/ 4660 h 10000"/>
                  <a:gd name="connsiteX1063" fmla="*/ 6983 w 10000"/>
                  <a:gd name="connsiteY1063" fmla="*/ 4644 h 10000"/>
                  <a:gd name="connsiteX1064" fmla="*/ 7014 w 10000"/>
                  <a:gd name="connsiteY1064" fmla="*/ 4634 h 10000"/>
                  <a:gd name="connsiteX1065" fmla="*/ 7025 w 10000"/>
                  <a:gd name="connsiteY1065" fmla="*/ 4615 h 10000"/>
                  <a:gd name="connsiteX1066" fmla="*/ 7047 w 10000"/>
                  <a:gd name="connsiteY1066" fmla="*/ 4582 h 10000"/>
                  <a:gd name="connsiteX1067" fmla="*/ 7069 w 10000"/>
                  <a:gd name="connsiteY1067" fmla="*/ 4563 h 10000"/>
                  <a:gd name="connsiteX1068" fmla="*/ 7078 w 10000"/>
                  <a:gd name="connsiteY1068" fmla="*/ 4553 h 10000"/>
                  <a:gd name="connsiteX1069" fmla="*/ 7097 w 10000"/>
                  <a:gd name="connsiteY1069" fmla="*/ 4527 h 10000"/>
                  <a:gd name="connsiteX1070" fmla="*/ 7122 w 10000"/>
                  <a:gd name="connsiteY1070" fmla="*/ 4517 h 10000"/>
                  <a:gd name="connsiteX1071" fmla="*/ 7139 w 10000"/>
                  <a:gd name="connsiteY1071" fmla="*/ 4488 h 10000"/>
                  <a:gd name="connsiteX1072" fmla="*/ 7147 w 10000"/>
                  <a:gd name="connsiteY1072" fmla="*/ 4459 h 10000"/>
                  <a:gd name="connsiteX1073" fmla="*/ 7161 w 10000"/>
                  <a:gd name="connsiteY1073" fmla="*/ 4440 h 10000"/>
                  <a:gd name="connsiteX1074" fmla="*/ 7177 w 10000"/>
                  <a:gd name="connsiteY1074" fmla="*/ 4430 h 10000"/>
                  <a:gd name="connsiteX1075" fmla="*/ 7202 w 10000"/>
                  <a:gd name="connsiteY1075" fmla="*/ 4407 h 10000"/>
                  <a:gd name="connsiteX1076" fmla="*/ 7224 w 10000"/>
                  <a:gd name="connsiteY1076" fmla="*/ 4417 h 10000"/>
                  <a:gd name="connsiteX1077" fmla="*/ 7241 w 10000"/>
                  <a:gd name="connsiteY1077" fmla="*/ 4404 h 10000"/>
                  <a:gd name="connsiteX1078" fmla="*/ 7263 w 10000"/>
                  <a:gd name="connsiteY1078" fmla="*/ 4398 h 10000"/>
                  <a:gd name="connsiteX1079" fmla="*/ 7283 w 10000"/>
                  <a:gd name="connsiteY1079" fmla="*/ 4424 h 10000"/>
                  <a:gd name="connsiteX1080" fmla="*/ 7305 w 10000"/>
                  <a:gd name="connsiteY1080" fmla="*/ 4433 h 10000"/>
                  <a:gd name="connsiteX1081" fmla="*/ 7332 w 10000"/>
                  <a:gd name="connsiteY1081" fmla="*/ 4443 h 10000"/>
                  <a:gd name="connsiteX1082" fmla="*/ 7380 w 10000"/>
                  <a:gd name="connsiteY1082" fmla="*/ 4398 h 10000"/>
                  <a:gd name="connsiteX1083" fmla="*/ 7404 w 10000"/>
                  <a:gd name="connsiteY1083" fmla="*/ 4378 h 10000"/>
                  <a:gd name="connsiteX1084" fmla="*/ 7418 w 10000"/>
                  <a:gd name="connsiteY1084" fmla="*/ 4369 h 10000"/>
                  <a:gd name="connsiteX1085" fmla="*/ 7443 w 10000"/>
                  <a:gd name="connsiteY1085" fmla="*/ 4356 h 10000"/>
                  <a:gd name="connsiteX1086" fmla="*/ 7460 w 10000"/>
                  <a:gd name="connsiteY1086" fmla="*/ 4385 h 10000"/>
                  <a:gd name="connsiteX1087" fmla="*/ 7460 w 10000"/>
                  <a:gd name="connsiteY1087" fmla="*/ 4404 h 10000"/>
                  <a:gd name="connsiteX1088" fmla="*/ 7499 w 10000"/>
                  <a:gd name="connsiteY1088" fmla="*/ 4417 h 10000"/>
                  <a:gd name="connsiteX1089" fmla="*/ 7515 w 10000"/>
                  <a:gd name="connsiteY1089" fmla="*/ 4414 h 10000"/>
                  <a:gd name="connsiteX1090" fmla="*/ 7565 w 10000"/>
                  <a:gd name="connsiteY1090" fmla="*/ 4385 h 10000"/>
                  <a:gd name="connsiteX1091" fmla="*/ 7579 w 10000"/>
                  <a:gd name="connsiteY1091" fmla="*/ 4346 h 10000"/>
                  <a:gd name="connsiteX1092" fmla="*/ 7582 w 10000"/>
                  <a:gd name="connsiteY1092" fmla="*/ 4317 h 10000"/>
                  <a:gd name="connsiteX1093" fmla="*/ 7590 w 10000"/>
                  <a:gd name="connsiteY1093" fmla="*/ 4301 h 10000"/>
                  <a:gd name="connsiteX1094" fmla="*/ 7612 w 10000"/>
                  <a:gd name="connsiteY1094" fmla="*/ 4271 h 10000"/>
                  <a:gd name="connsiteX1095" fmla="*/ 7623 w 10000"/>
                  <a:gd name="connsiteY1095" fmla="*/ 4262 h 10000"/>
                  <a:gd name="connsiteX1096" fmla="*/ 7634 w 10000"/>
                  <a:gd name="connsiteY1096" fmla="*/ 4245 h 10000"/>
                  <a:gd name="connsiteX1097" fmla="*/ 7645 w 10000"/>
                  <a:gd name="connsiteY1097" fmla="*/ 4265 h 10000"/>
                  <a:gd name="connsiteX1098" fmla="*/ 7670 w 10000"/>
                  <a:gd name="connsiteY1098" fmla="*/ 4284 h 10000"/>
                  <a:gd name="connsiteX1099" fmla="*/ 7701 w 10000"/>
                  <a:gd name="connsiteY1099" fmla="*/ 4275 h 10000"/>
                  <a:gd name="connsiteX1100" fmla="*/ 7717 w 10000"/>
                  <a:gd name="connsiteY1100" fmla="*/ 4275 h 10000"/>
                  <a:gd name="connsiteX1101" fmla="*/ 7740 w 10000"/>
                  <a:gd name="connsiteY1101" fmla="*/ 4284 h 10000"/>
                  <a:gd name="connsiteX1102" fmla="*/ 7767 w 10000"/>
                  <a:gd name="connsiteY1102" fmla="*/ 4284 h 10000"/>
                  <a:gd name="connsiteX1103" fmla="*/ 7895 w 10000"/>
                  <a:gd name="connsiteY1103" fmla="*/ 4207 h 10000"/>
                  <a:gd name="connsiteX1104" fmla="*/ 7895 w 10000"/>
                  <a:gd name="connsiteY1104" fmla="*/ 4187 h 10000"/>
                  <a:gd name="connsiteX1105" fmla="*/ 7895 w 10000"/>
                  <a:gd name="connsiteY1105" fmla="*/ 4171 h 10000"/>
                  <a:gd name="connsiteX1106" fmla="*/ 7903 w 10000"/>
                  <a:gd name="connsiteY1106" fmla="*/ 4148 h 10000"/>
                  <a:gd name="connsiteX1107" fmla="*/ 7917 w 10000"/>
                  <a:gd name="connsiteY1107" fmla="*/ 4158 h 10000"/>
                  <a:gd name="connsiteX1108" fmla="*/ 7967 w 10000"/>
                  <a:gd name="connsiteY1108" fmla="*/ 4203 h 10000"/>
                  <a:gd name="connsiteX1109" fmla="*/ 7994 w 10000"/>
                  <a:gd name="connsiteY1109" fmla="*/ 4203 h 10000"/>
                  <a:gd name="connsiteX1110" fmla="*/ 8064 w 10000"/>
                  <a:gd name="connsiteY1110" fmla="*/ 4242 h 10000"/>
                  <a:gd name="connsiteX1111" fmla="*/ 8083 w 10000"/>
                  <a:gd name="connsiteY1111" fmla="*/ 4245 h 10000"/>
                  <a:gd name="connsiteX1112" fmla="*/ 8105 w 10000"/>
                  <a:gd name="connsiteY1112" fmla="*/ 4226 h 10000"/>
                  <a:gd name="connsiteX1113" fmla="*/ 8136 w 10000"/>
                  <a:gd name="connsiteY1113" fmla="*/ 4187 h 10000"/>
                  <a:gd name="connsiteX1114" fmla="*/ 8161 w 10000"/>
                  <a:gd name="connsiteY1114" fmla="*/ 4168 h 10000"/>
                  <a:gd name="connsiteX1115" fmla="*/ 8172 w 10000"/>
                  <a:gd name="connsiteY1115" fmla="*/ 4161 h 10000"/>
                  <a:gd name="connsiteX1116" fmla="*/ 8208 w 10000"/>
                  <a:gd name="connsiteY1116" fmla="*/ 4168 h 10000"/>
                  <a:gd name="connsiteX1117" fmla="*/ 8235 w 10000"/>
                  <a:gd name="connsiteY1117" fmla="*/ 4168 h 10000"/>
                  <a:gd name="connsiteX1118" fmla="*/ 8258 w 10000"/>
                  <a:gd name="connsiteY1118" fmla="*/ 4152 h 10000"/>
                  <a:gd name="connsiteX1119" fmla="*/ 8283 w 10000"/>
                  <a:gd name="connsiteY1119" fmla="*/ 4152 h 10000"/>
                  <a:gd name="connsiteX1120" fmla="*/ 8299 w 10000"/>
                  <a:gd name="connsiteY1120" fmla="*/ 4132 h 10000"/>
                  <a:gd name="connsiteX1121" fmla="*/ 8316 w 10000"/>
                  <a:gd name="connsiteY1121" fmla="*/ 4113 h 10000"/>
                  <a:gd name="connsiteX1122" fmla="*/ 8330 w 10000"/>
                  <a:gd name="connsiteY1122" fmla="*/ 4084 h 10000"/>
                  <a:gd name="connsiteX1123" fmla="*/ 8341 w 10000"/>
                  <a:gd name="connsiteY1123" fmla="*/ 4058 h 10000"/>
                  <a:gd name="connsiteX1124" fmla="*/ 8349 w 10000"/>
                  <a:gd name="connsiteY1124" fmla="*/ 4064 h 10000"/>
                  <a:gd name="connsiteX1125" fmla="*/ 8366 w 10000"/>
                  <a:gd name="connsiteY1125" fmla="*/ 4067 h 10000"/>
                  <a:gd name="connsiteX1126" fmla="*/ 8374 w 10000"/>
                  <a:gd name="connsiteY1126" fmla="*/ 4084 h 10000"/>
                  <a:gd name="connsiteX1127" fmla="*/ 8402 w 10000"/>
                  <a:gd name="connsiteY1127" fmla="*/ 4054 h 10000"/>
                  <a:gd name="connsiteX1128" fmla="*/ 8427 w 10000"/>
                  <a:gd name="connsiteY1128" fmla="*/ 4028 h 10000"/>
                  <a:gd name="connsiteX1129" fmla="*/ 8438 w 10000"/>
                  <a:gd name="connsiteY1129" fmla="*/ 4025 h 10000"/>
                  <a:gd name="connsiteX1130" fmla="*/ 8468 w 10000"/>
                  <a:gd name="connsiteY1130" fmla="*/ 4006 h 10000"/>
                  <a:gd name="connsiteX1131" fmla="*/ 8485 w 10000"/>
                  <a:gd name="connsiteY1131" fmla="*/ 3999 h 10000"/>
                  <a:gd name="connsiteX1132" fmla="*/ 8493 w 10000"/>
                  <a:gd name="connsiteY1132" fmla="*/ 4025 h 10000"/>
                  <a:gd name="connsiteX1133" fmla="*/ 8515 w 10000"/>
                  <a:gd name="connsiteY1133" fmla="*/ 4028 h 10000"/>
                  <a:gd name="connsiteX1134" fmla="*/ 8543 w 10000"/>
                  <a:gd name="connsiteY1134" fmla="*/ 4009 h 10000"/>
                  <a:gd name="connsiteX1135" fmla="*/ 8551 w 10000"/>
                  <a:gd name="connsiteY1135" fmla="*/ 3990 h 10000"/>
                  <a:gd name="connsiteX1136" fmla="*/ 8582 w 10000"/>
                  <a:gd name="connsiteY1136" fmla="*/ 3977 h 10000"/>
                  <a:gd name="connsiteX1137" fmla="*/ 8596 w 10000"/>
                  <a:gd name="connsiteY1137" fmla="*/ 3977 h 10000"/>
                  <a:gd name="connsiteX1138" fmla="*/ 8607 w 10000"/>
                  <a:gd name="connsiteY1138" fmla="*/ 3980 h 10000"/>
                  <a:gd name="connsiteX1139" fmla="*/ 8645 w 10000"/>
                  <a:gd name="connsiteY1139" fmla="*/ 3970 h 10000"/>
                  <a:gd name="connsiteX1140" fmla="*/ 8654 w 10000"/>
                  <a:gd name="connsiteY1140" fmla="*/ 3951 h 10000"/>
                  <a:gd name="connsiteX1141" fmla="*/ 8670 w 10000"/>
                  <a:gd name="connsiteY1141" fmla="*/ 3935 h 10000"/>
                  <a:gd name="connsiteX1142" fmla="*/ 8695 w 10000"/>
                  <a:gd name="connsiteY1142" fmla="*/ 3935 h 10000"/>
                  <a:gd name="connsiteX1143" fmla="*/ 8704 w 10000"/>
                  <a:gd name="connsiteY1143" fmla="*/ 3951 h 10000"/>
                  <a:gd name="connsiteX1144" fmla="*/ 8717 w 10000"/>
                  <a:gd name="connsiteY1144" fmla="*/ 3964 h 10000"/>
                  <a:gd name="connsiteX1145" fmla="*/ 8751 w 10000"/>
                  <a:gd name="connsiteY1145" fmla="*/ 3951 h 10000"/>
                  <a:gd name="connsiteX1146" fmla="*/ 8776 w 10000"/>
                  <a:gd name="connsiteY1146" fmla="*/ 3935 h 10000"/>
                  <a:gd name="connsiteX1147" fmla="*/ 8798 w 10000"/>
                  <a:gd name="connsiteY1147" fmla="*/ 3925 h 10000"/>
                  <a:gd name="connsiteX1148" fmla="*/ 8806 w 10000"/>
                  <a:gd name="connsiteY1148" fmla="*/ 3892 h 10000"/>
                  <a:gd name="connsiteX1149" fmla="*/ 8814 w 10000"/>
                  <a:gd name="connsiteY1149" fmla="*/ 3876 h 10000"/>
                  <a:gd name="connsiteX1150" fmla="*/ 8839 w 10000"/>
                  <a:gd name="connsiteY1150" fmla="*/ 3873 h 10000"/>
                  <a:gd name="connsiteX1151" fmla="*/ 8842 w 10000"/>
                  <a:gd name="connsiteY1151" fmla="*/ 3876 h 10000"/>
                  <a:gd name="connsiteX1152" fmla="*/ 8856 w 10000"/>
                  <a:gd name="connsiteY1152" fmla="*/ 3863 h 10000"/>
                  <a:gd name="connsiteX1153" fmla="*/ 8856 w 10000"/>
                  <a:gd name="connsiteY1153" fmla="*/ 3841 h 10000"/>
                  <a:gd name="connsiteX1154" fmla="*/ 8870 w 10000"/>
                  <a:gd name="connsiteY1154" fmla="*/ 3821 h 10000"/>
                  <a:gd name="connsiteX1155" fmla="*/ 8903 w 10000"/>
                  <a:gd name="connsiteY1155" fmla="*/ 3802 h 10000"/>
                  <a:gd name="connsiteX1156" fmla="*/ 8914 w 10000"/>
                  <a:gd name="connsiteY1156" fmla="*/ 3782 h 10000"/>
                  <a:gd name="connsiteX1157" fmla="*/ 8939 w 10000"/>
                  <a:gd name="connsiteY1157" fmla="*/ 3782 h 10000"/>
                  <a:gd name="connsiteX1158" fmla="*/ 8961 w 10000"/>
                  <a:gd name="connsiteY1158" fmla="*/ 3779 h 10000"/>
                  <a:gd name="connsiteX1159" fmla="*/ 8983 w 10000"/>
                  <a:gd name="connsiteY1159" fmla="*/ 3760 h 10000"/>
                  <a:gd name="connsiteX1160" fmla="*/ 9003 w 10000"/>
                  <a:gd name="connsiteY1160" fmla="*/ 3763 h 10000"/>
                  <a:gd name="connsiteX1161" fmla="*/ 9019 w 10000"/>
                  <a:gd name="connsiteY1161" fmla="*/ 3779 h 10000"/>
                  <a:gd name="connsiteX1162" fmla="*/ 9050 w 10000"/>
                  <a:gd name="connsiteY1162" fmla="*/ 3812 h 10000"/>
                  <a:gd name="connsiteX1163" fmla="*/ 9080 w 10000"/>
                  <a:gd name="connsiteY1163" fmla="*/ 3831 h 10000"/>
                  <a:gd name="connsiteX1164" fmla="*/ 9097 w 10000"/>
                  <a:gd name="connsiteY1164" fmla="*/ 3867 h 10000"/>
                  <a:gd name="connsiteX1165" fmla="*/ 9114 w 10000"/>
                  <a:gd name="connsiteY1165" fmla="*/ 3902 h 10000"/>
                  <a:gd name="connsiteX1166" fmla="*/ 9122 w 10000"/>
                  <a:gd name="connsiteY1166" fmla="*/ 3935 h 10000"/>
                  <a:gd name="connsiteX1167" fmla="*/ 9125 w 10000"/>
                  <a:gd name="connsiteY1167" fmla="*/ 3964 h 10000"/>
                  <a:gd name="connsiteX1168" fmla="*/ 9130 w 10000"/>
                  <a:gd name="connsiteY1168" fmla="*/ 3999 h 10000"/>
                  <a:gd name="connsiteX1169" fmla="*/ 9130 w 10000"/>
                  <a:gd name="connsiteY1169" fmla="*/ 4054 h 10000"/>
                  <a:gd name="connsiteX1170" fmla="*/ 9155 w 10000"/>
                  <a:gd name="connsiteY1170" fmla="*/ 4093 h 10000"/>
                  <a:gd name="connsiteX1171" fmla="*/ 9169 w 10000"/>
                  <a:gd name="connsiteY1171" fmla="*/ 4090 h 10000"/>
                  <a:gd name="connsiteX1172" fmla="*/ 9211 w 10000"/>
                  <a:gd name="connsiteY1172" fmla="*/ 4077 h 10000"/>
                  <a:gd name="connsiteX1173" fmla="*/ 9244 w 10000"/>
                  <a:gd name="connsiteY1173" fmla="*/ 4077 h 10000"/>
                  <a:gd name="connsiteX1174" fmla="*/ 9252 w 10000"/>
                  <a:gd name="connsiteY1174" fmla="*/ 4103 h 10000"/>
                  <a:gd name="connsiteX1175" fmla="*/ 9258 w 10000"/>
                  <a:gd name="connsiteY1175" fmla="*/ 4148 h 10000"/>
                  <a:gd name="connsiteX1176" fmla="*/ 9269 w 10000"/>
                  <a:gd name="connsiteY1176" fmla="*/ 4158 h 10000"/>
                  <a:gd name="connsiteX1177" fmla="*/ 9294 w 10000"/>
                  <a:gd name="connsiteY1177" fmla="*/ 4158 h 10000"/>
                  <a:gd name="connsiteX1178" fmla="*/ 9319 w 10000"/>
                  <a:gd name="connsiteY1178" fmla="*/ 4168 h 10000"/>
                  <a:gd name="connsiteX1179" fmla="*/ 9346 w 10000"/>
                  <a:gd name="connsiteY1179" fmla="*/ 4190 h 10000"/>
                  <a:gd name="connsiteX1180" fmla="*/ 9357 w 10000"/>
                  <a:gd name="connsiteY1180" fmla="*/ 4168 h 10000"/>
                  <a:gd name="connsiteX1181" fmla="*/ 9371 w 10000"/>
                  <a:gd name="connsiteY1181" fmla="*/ 4132 h 10000"/>
                  <a:gd name="connsiteX1182" fmla="*/ 9391 w 10000"/>
                  <a:gd name="connsiteY1182" fmla="*/ 4113 h 10000"/>
                  <a:gd name="connsiteX1183" fmla="*/ 9407 w 10000"/>
                  <a:gd name="connsiteY1183" fmla="*/ 4103 h 10000"/>
                  <a:gd name="connsiteX1184" fmla="*/ 9435 w 10000"/>
                  <a:gd name="connsiteY1184" fmla="*/ 4100 h 10000"/>
                  <a:gd name="connsiteX1185" fmla="*/ 9460 w 10000"/>
                  <a:gd name="connsiteY1185" fmla="*/ 4084 h 10000"/>
                  <a:gd name="connsiteX1186" fmla="*/ 9485 w 10000"/>
                  <a:gd name="connsiteY1186" fmla="*/ 4067 h 10000"/>
                  <a:gd name="connsiteX1187" fmla="*/ 9496 w 10000"/>
                  <a:gd name="connsiteY1187" fmla="*/ 4054 h 10000"/>
                  <a:gd name="connsiteX1188" fmla="*/ 9526 w 10000"/>
                  <a:gd name="connsiteY1188" fmla="*/ 4048 h 10000"/>
                  <a:gd name="connsiteX1189" fmla="*/ 9557 w 10000"/>
                  <a:gd name="connsiteY1189" fmla="*/ 4038 h 10000"/>
                  <a:gd name="connsiteX1190" fmla="*/ 9584 w 10000"/>
                  <a:gd name="connsiteY1190" fmla="*/ 4019 h 10000"/>
                  <a:gd name="connsiteX1191" fmla="*/ 9623 w 10000"/>
                  <a:gd name="connsiteY1191" fmla="*/ 4016 h 10000"/>
                  <a:gd name="connsiteX1192" fmla="*/ 9648 w 10000"/>
                  <a:gd name="connsiteY1192" fmla="*/ 4009 h 10000"/>
                  <a:gd name="connsiteX1193" fmla="*/ 9673 w 10000"/>
                  <a:gd name="connsiteY1193" fmla="*/ 4019 h 10000"/>
                  <a:gd name="connsiteX1194" fmla="*/ 9712 w 10000"/>
                  <a:gd name="connsiteY1194" fmla="*/ 4038 h 10000"/>
                  <a:gd name="connsiteX1195" fmla="*/ 9742 w 10000"/>
                  <a:gd name="connsiteY1195" fmla="*/ 4074 h 10000"/>
                  <a:gd name="connsiteX1196" fmla="*/ 9776 w 10000"/>
                  <a:gd name="connsiteY1196" fmla="*/ 4093 h 10000"/>
                  <a:gd name="connsiteX1197" fmla="*/ 9814 w 10000"/>
                  <a:gd name="connsiteY1197" fmla="*/ 4109 h 10000"/>
                  <a:gd name="connsiteX1198" fmla="*/ 9859 w 10000"/>
                  <a:gd name="connsiteY1198" fmla="*/ 4119 h 10000"/>
                  <a:gd name="connsiteX1199" fmla="*/ 9898 w 10000"/>
                  <a:gd name="connsiteY1199" fmla="*/ 4122 h 10000"/>
                  <a:gd name="connsiteX1200" fmla="*/ 9931 w 10000"/>
                  <a:gd name="connsiteY1200" fmla="*/ 4109 h 10000"/>
                  <a:gd name="connsiteX1201" fmla="*/ 9956 w 10000"/>
                  <a:gd name="connsiteY1201" fmla="*/ 4100 h 10000"/>
                  <a:gd name="connsiteX1202" fmla="*/ 9981 w 10000"/>
                  <a:gd name="connsiteY1202" fmla="*/ 4067 h 10000"/>
                  <a:gd name="connsiteX1203" fmla="*/ 9994 w 10000"/>
                  <a:gd name="connsiteY1203" fmla="*/ 4035 h 10000"/>
                  <a:gd name="connsiteX1204" fmla="*/ 10000 w 10000"/>
                  <a:gd name="connsiteY1204" fmla="*/ 3996 h 10000"/>
                  <a:gd name="connsiteX1205" fmla="*/ 9994 w 10000"/>
                  <a:gd name="connsiteY1205" fmla="*/ 3941 h 10000"/>
                  <a:gd name="connsiteX1206" fmla="*/ 9986 w 10000"/>
                  <a:gd name="connsiteY1206" fmla="*/ 3905 h 10000"/>
                  <a:gd name="connsiteX1207" fmla="*/ 9981 w 10000"/>
                  <a:gd name="connsiteY1207" fmla="*/ 3857 h 10000"/>
                  <a:gd name="connsiteX1208" fmla="*/ 9989 w 10000"/>
                  <a:gd name="connsiteY1208" fmla="*/ 3837 h 10000"/>
                  <a:gd name="connsiteX1209" fmla="*/ 9989 w 10000"/>
                  <a:gd name="connsiteY1209" fmla="*/ 3812 h 10000"/>
                  <a:gd name="connsiteX1210" fmla="*/ 9981 w 10000"/>
                  <a:gd name="connsiteY1210" fmla="*/ 3792 h 10000"/>
                  <a:gd name="connsiteX1211" fmla="*/ 9970 w 10000"/>
                  <a:gd name="connsiteY1211" fmla="*/ 3763 h 10000"/>
                  <a:gd name="connsiteX1212" fmla="*/ 9945 w 10000"/>
                  <a:gd name="connsiteY1212" fmla="*/ 3705 h 10000"/>
                  <a:gd name="connsiteX1213" fmla="*/ 9931 w 10000"/>
                  <a:gd name="connsiteY1213" fmla="*/ 3659 h 10000"/>
                  <a:gd name="connsiteX1214" fmla="*/ 9903 w 10000"/>
                  <a:gd name="connsiteY1214" fmla="*/ 3640 h 10000"/>
                  <a:gd name="connsiteX1215" fmla="*/ 9881 w 10000"/>
                  <a:gd name="connsiteY1215" fmla="*/ 3620 h 10000"/>
                  <a:gd name="connsiteX1216" fmla="*/ 9856 w 10000"/>
                  <a:gd name="connsiteY1216" fmla="*/ 3595 h 10000"/>
                  <a:gd name="connsiteX1217" fmla="*/ 9817 w 10000"/>
                  <a:gd name="connsiteY1217" fmla="*/ 3562 h 10000"/>
                  <a:gd name="connsiteX1218" fmla="*/ 9795 w 10000"/>
                  <a:gd name="connsiteY1218" fmla="*/ 3546 h 10000"/>
                  <a:gd name="connsiteX1219" fmla="*/ 9778 w 10000"/>
                  <a:gd name="connsiteY1219" fmla="*/ 3527 h 10000"/>
                  <a:gd name="connsiteX1220" fmla="*/ 9745 w 10000"/>
                  <a:gd name="connsiteY1220" fmla="*/ 3501 h 10000"/>
                  <a:gd name="connsiteX1221" fmla="*/ 9726 w 10000"/>
                  <a:gd name="connsiteY1221" fmla="*/ 3488 h 10000"/>
                  <a:gd name="connsiteX1222" fmla="*/ 9704 w 10000"/>
                  <a:gd name="connsiteY1222" fmla="*/ 3472 h 10000"/>
                  <a:gd name="connsiteX1223" fmla="*/ 9695 w 10000"/>
                  <a:gd name="connsiteY1223" fmla="*/ 3468 h 10000"/>
                  <a:gd name="connsiteX1224" fmla="*/ 9690 w 10000"/>
                  <a:gd name="connsiteY1224" fmla="*/ 3459 h 10000"/>
                  <a:gd name="connsiteX1225" fmla="*/ 9673 w 10000"/>
                  <a:gd name="connsiteY1225" fmla="*/ 3449 h 10000"/>
                  <a:gd name="connsiteX1226" fmla="*/ 9665 w 10000"/>
                  <a:gd name="connsiteY1226" fmla="*/ 3442 h 10000"/>
                  <a:gd name="connsiteX1227" fmla="*/ 9654 w 10000"/>
                  <a:gd name="connsiteY1227" fmla="*/ 3449 h 10000"/>
                  <a:gd name="connsiteX1228" fmla="*/ 9521 w 10000"/>
                  <a:gd name="connsiteY1228" fmla="*/ 3394 h 10000"/>
                  <a:gd name="connsiteX1229" fmla="*/ 9510 w 10000"/>
                  <a:gd name="connsiteY1229" fmla="*/ 3368 h 10000"/>
                  <a:gd name="connsiteX1230" fmla="*/ 9496 w 10000"/>
                  <a:gd name="connsiteY1230" fmla="*/ 3287 h 10000"/>
                  <a:gd name="connsiteX1231" fmla="*/ 9488 w 10000"/>
                  <a:gd name="connsiteY1231" fmla="*/ 3216 h 10000"/>
                  <a:gd name="connsiteX1232" fmla="*/ 9493 w 10000"/>
                  <a:gd name="connsiteY1232" fmla="*/ 3174 h 10000"/>
                  <a:gd name="connsiteX1233" fmla="*/ 9501 w 10000"/>
                  <a:gd name="connsiteY1233" fmla="*/ 3128 h 10000"/>
                  <a:gd name="connsiteX1234" fmla="*/ 9488 w 10000"/>
                  <a:gd name="connsiteY1234" fmla="*/ 3025 h 10000"/>
                  <a:gd name="connsiteX1235" fmla="*/ 9446 w 10000"/>
                  <a:gd name="connsiteY1235" fmla="*/ 2931 h 10000"/>
                  <a:gd name="connsiteX1236" fmla="*/ 9382 w 10000"/>
                  <a:gd name="connsiteY1236" fmla="*/ 2837 h 10000"/>
                  <a:gd name="connsiteX1237" fmla="*/ 9316 w 10000"/>
                  <a:gd name="connsiteY1237" fmla="*/ 2753 h 10000"/>
                  <a:gd name="connsiteX1238" fmla="*/ 9294 w 10000"/>
                  <a:gd name="connsiteY1238" fmla="*/ 2655 h 10000"/>
                  <a:gd name="connsiteX1239" fmla="*/ 9213 w 10000"/>
                  <a:gd name="connsiteY1239" fmla="*/ 2328 h 10000"/>
                  <a:gd name="connsiteX1240" fmla="*/ 9172 w 10000"/>
                  <a:gd name="connsiteY1240" fmla="*/ 2286 h 10000"/>
                  <a:gd name="connsiteX1241" fmla="*/ 9019 w 10000"/>
                  <a:gd name="connsiteY1241" fmla="*/ 2082 h 10000"/>
                  <a:gd name="connsiteX1242" fmla="*/ 8906 w 10000"/>
                  <a:gd name="connsiteY1242" fmla="*/ 1946 h 10000"/>
                  <a:gd name="connsiteX1243" fmla="*/ 8801 w 10000"/>
                  <a:gd name="connsiteY1243" fmla="*/ 1778 h 10000"/>
                  <a:gd name="connsiteX1244" fmla="*/ 8806 w 10000"/>
                  <a:gd name="connsiteY1244" fmla="*/ 1713 h 10000"/>
                  <a:gd name="connsiteX1245" fmla="*/ 8809 w 10000"/>
                  <a:gd name="connsiteY1245" fmla="*/ 1703 h 10000"/>
                  <a:gd name="connsiteX1246" fmla="*/ 8817 w 10000"/>
                  <a:gd name="connsiteY1246" fmla="*/ 1713 h 10000"/>
                  <a:gd name="connsiteX1247" fmla="*/ 8834 w 10000"/>
                  <a:gd name="connsiteY1247" fmla="*/ 1729 h 10000"/>
                  <a:gd name="connsiteX1248" fmla="*/ 8839 w 10000"/>
                  <a:gd name="connsiteY1248" fmla="*/ 1729 h 10000"/>
                  <a:gd name="connsiteX1249" fmla="*/ 8848 w 10000"/>
                  <a:gd name="connsiteY1249" fmla="*/ 1723 h 10000"/>
                  <a:gd name="connsiteX1250" fmla="*/ 8850 w 10000"/>
                  <a:gd name="connsiteY1250" fmla="*/ 1703 h 10000"/>
                  <a:gd name="connsiteX1251" fmla="*/ 8850 w 10000"/>
                  <a:gd name="connsiteY1251" fmla="*/ 1684 h 10000"/>
                  <a:gd name="connsiteX1252" fmla="*/ 8850 w 10000"/>
                  <a:gd name="connsiteY1252" fmla="*/ 1648 h 10000"/>
                  <a:gd name="connsiteX1253" fmla="*/ 8881 w 10000"/>
                  <a:gd name="connsiteY1253" fmla="*/ 1571 h 10000"/>
                  <a:gd name="connsiteX1254" fmla="*/ 8895 w 10000"/>
                  <a:gd name="connsiteY1254" fmla="*/ 1541 h 10000"/>
                  <a:gd name="connsiteX1255" fmla="*/ 8895 w 10000"/>
                  <a:gd name="connsiteY1255" fmla="*/ 1525 h 10000"/>
                  <a:gd name="connsiteX1256" fmla="*/ 8881 w 10000"/>
                  <a:gd name="connsiteY1256" fmla="*/ 1516 h 10000"/>
                  <a:gd name="connsiteX1257" fmla="*/ 8864 w 10000"/>
                  <a:gd name="connsiteY1257" fmla="*/ 1522 h 10000"/>
                  <a:gd name="connsiteX1258" fmla="*/ 8850 w 10000"/>
                  <a:gd name="connsiteY1258" fmla="*/ 1535 h 10000"/>
                  <a:gd name="connsiteX1259" fmla="*/ 8834 w 10000"/>
                  <a:gd name="connsiteY1259" fmla="*/ 1571 h 10000"/>
                  <a:gd name="connsiteX1260" fmla="*/ 8825 w 10000"/>
                  <a:gd name="connsiteY1260" fmla="*/ 1587 h 10000"/>
                  <a:gd name="connsiteX1261" fmla="*/ 8776 w 10000"/>
                  <a:gd name="connsiteY1261" fmla="*/ 1571 h 10000"/>
                  <a:gd name="connsiteX1262" fmla="*/ 8745 w 10000"/>
                  <a:gd name="connsiteY1262" fmla="*/ 1580 h 10000"/>
                  <a:gd name="connsiteX1263" fmla="*/ 8720 w 10000"/>
                  <a:gd name="connsiteY1263" fmla="*/ 1587 h 10000"/>
                  <a:gd name="connsiteX1264" fmla="*/ 8709 w 10000"/>
                  <a:gd name="connsiteY1264" fmla="*/ 1609 h 10000"/>
                  <a:gd name="connsiteX1265" fmla="*/ 8693 w 10000"/>
                  <a:gd name="connsiteY1265" fmla="*/ 1616 h 10000"/>
                  <a:gd name="connsiteX1266" fmla="*/ 8684 w 10000"/>
                  <a:gd name="connsiteY1266" fmla="*/ 1639 h 10000"/>
                  <a:gd name="connsiteX1267" fmla="*/ 8684 w 10000"/>
                  <a:gd name="connsiteY1267" fmla="*/ 1658 h 10000"/>
                  <a:gd name="connsiteX1268" fmla="*/ 8665 w 10000"/>
                  <a:gd name="connsiteY1268" fmla="*/ 1655 h 10000"/>
                  <a:gd name="connsiteX1269" fmla="*/ 8665 w 10000"/>
                  <a:gd name="connsiteY1269" fmla="*/ 1645 h 10000"/>
                  <a:gd name="connsiteX1270" fmla="*/ 8665 w 10000"/>
                  <a:gd name="connsiteY1270" fmla="*/ 1626 h 10000"/>
                  <a:gd name="connsiteX1271" fmla="*/ 8676 w 10000"/>
                  <a:gd name="connsiteY1271" fmla="*/ 1609 h 10000"/>
                  <a:gd name="connsiteX1272" fmla="*/ 8679 w 10000"/>
                  <a:gd name="connsiteY1272" fmla="*/ 1597 h 10000"/>
                  <a:gd name="connsiteX1273" fmla="*/ 8687 w 10000"/>
                  <a:gd name="connsiteY1273" fmla="*/ 1577 h 10000"/>
                  <a:gd name="connsiteX1274" fmla="*/ 8695 w 10000"/>
                  <a:gd name="connsiteY1274" fmla="*/ 1554 h 10000"/>
                  <a:gd name="connsiteX1275" fmla="*/ 8709 w 10000"/>
                  <a:gd name="connsiteY1275" fmla="*/ 1532 h 10000"/>
                  <a:gd name="connsiteX1276" fmla="*/ 8704 w 10000"/>
                  <a:gd name="connsiteY1276" fmla="*/ 1512 h 10000"/>
                  <a:gd name="connsiteX1277" fmla="*/ 8695 w 10000"/>
                  <a:gd name="connsiteY1277" fmla="*/ 1503 h 10000"/>
                  <a:gd name="connsiteX1278" fmla="*/ 8684 w 10000"/>
                  <a:gd name="connsiteY1278" fmla="*/ 1503 h 10000"/>
                  <a:gd name="connsiteX1279" fmla="*/ 8670 w 10000"/>
                  <a:gd name="connsiteY1279" fmla="*/ 1525 h 10000"/>
                  <a:gd name="connsiteX1280" fmla="*/ 8665 w 10000"/>
                  <a:gd name="connsiteY1280" fmla="*/ 1545 h 10000"/>
                  <a:gd name="connsiteX1281" fmla="*/ 8654 w 10000"/>
                  <a:gd name="connsiteY1281" fmla="*/ 1567 h 10000"/>
                  <a:gd name="connsiteX1282" fmla="*/ 8648 w 10000"/>
                  <a:gd name="connsiteY1282" fmla="*/ 1587 h 10000"/>
                  <a:gd name="connsiteX1283" fmla="*/ 8640 w 10000"/>
                  <a:gd name="connsiteY1283" fmla="*/ 1629 h 10000"/>
                  <a:gd name="connsiteX1284" fmla="*/ 8620 w 10000"/>
                  <a:gd name="connsiteY1284" fmla="*/ 1635 h 10000"/>
                  <a:gd name="connsiteX1285" fmla="*/ 8612 w 10000"/>
                  <a:gd name="connsiteY1285" fmla="*/ 1635 h 10000"/>
                  <a:gd name="connsiteX1286" fmla="*/ 8604 w 10000"/>
                  <a:gd name="connsiteY1286" fmla="*/ 1626 h 10000"/>
                  <a:gd name="connsiteX1287" fmla="*/ 8596 w 10000"/>
                  <a:gd name="connsiteY1287" fmla="*/ 1616 h 10000"/>
                  <a:gd name="connsiteX1288" fmla="*/ 8596 w 10000"/>
                  <a:gd name="connsiteY1288" fmla="*/ 1580 h 10000"/>
                  <a:gd name="connsiteX1289" fmla="*/ 8587 w 10000"/>
                  <a:gd name="connsiteY1289" fmla="*/ 1545 h 10000"/>
                  <a:gd name="connsiteX1290" fmla="*/ 8565 w 10000"/>
                  <a:gd name="connsiteY1290" fmla="*/ 1516 h 10000"/>
                  <a:gd name="connsiteX1291" fmla="*/ 8543 w 10000"/>
                  <a:gd name="connsiteY1291" fmla="*/ 1512 h 10000"/>
                  <a:gd name="connsiteX1292" fmla="*/ 8518 w 10000"/>
                  <a:gd name="connsiteY1292" fmla="*/ 1532 h 10000"/>
                  <a:gd name="connsiteX1293" fmla="*/ 8476 w 10000"/>
                  <a:gd name="connsiteY1293" fmla="*/ 1567 h 10000"/>
                  <a:gd name="connsiteX1294" fmla="*/ 8454 w 10000"/>
                  <a:gd name="connsiteY1294" fmla="*/ 1551 h 10000"/>
                  <a:gd name="connsiteX1295" fmla="*/ 8402 w 10000"/>
                  <a:gd name="connsiteY1295" fmla="*/ 1493 h 10000"/>
                  <a:gd name="connsiteX1296" fmla="*/ 8371 w 10000"/>
                  <a:gd name="connsiteY1296" fmla="*/ 1428 h 10000"/>
                  <a:gd name="connsiteX1297" fmla="*/ 8072 w 10000"/>
                  <a:gd name="connsiteY1297" fmla="*/ 1422 h 10000"/>
                  <a:gd name="connsiteX1298" fmla="*/ 7823 w 10000"/>
                  <a:gd name="connsiteY1298" fmla="*/ 1279 h 10000"/>
                  <a:gd name="connsiteX1299" fmla="*/ 7587 w 10000"/>
                  <a:gd name="connsiteY1299" fmla="*/ 1133 h 10000"/>
                  <a:gd name="connsiteX1300" fmla="*/ 7526 w 10000"/>
                  <a:gd name="connsiteY1300" fmla="*/ 1098 h 10000"/>
                  <a:gd name="connsiteX1301" fmla="*/ 7346 w 10000"/>
                  <a:gd name="connsiteY1301" fmla="*/ 991 h 10000"/>
                  <a:gd name="connsiteX1302" fmla="*/ 7321 w 10000"/>
                  <a:gd name="connsiteY1302" fmla="*/ 959 h 10000"/>
                  <a:gd name="connsiteX1303" fmla="*/ 7307 w 10000"/>
                  <a:gd name="connsiteY1303" fmla="*/ 871 h 10000"/>
                  <a:gd name="connsiteX1304" fmla="*/ 7224 w 10000"/>
                  <a:gd name="connsiteY1304" fmla="*/ 816 h 10000"/>
                  <a:gd name="connsiteX1305" fmla="*/ 7147 w 10000"/>
                  <a:gd name="connsiteY1305" fmla="*/ 787 h 10000"/>
                  <a:gd name="connsiteX1306" fmla="*/ 7080 w 10000"/>
                  <a:gd name="connsiteY1306" fmla="*/ 742 h 10000"/>
                  <a:gd name="connsiteX1307" fmla="*/ 7069 w 10000"/>
                  <a:gd name="connsiteY1307" fmla="*/ 767 h 10000"/>
                  <a:gd name="connsiteX1308" fmla="*/ 7033 w 10000"/>
                  <a:gd name="connsiteY1308" fmla="*/ 787 h 10000"/>
                  <a:gd name="connsiteX1309" fmla="*/ 6820 w 10000"/>
                  <a:gd name="connsiteY1309" fmla="*/ 878 h 10000"/>
                  <a:gd name="connsiteX1310" fmla="*/ 6726 w 10000"/>
                  <a:gd name="connsiteY1310" fmla="*/ 897 h 10000"/>
                  <a:gd name="connsiteX1311" fmla="*/ 6626 w 10000"/>
                  <a:gd name="connsiteY1311" fmla="*/ 955 h 10000"/>
                  <a:gd name="connsiteX1312" fmla="*/ 6582 w 10000"/>
                  <a:gd name="connsiteY1312" fmla="*/ 946 h 10000"/>
                  <a:gd name="connsiteX1313" fmla="*/ 6571 w 10000"/>
                  <a:gd name="connsiteY1313" fmla="*/ 955 h 10000"/>
                  <a:gd name="connsiteX1314" fmla="*/ 6507 w 10000"/>
                  <a:gd name="connsiteY1314" fmla="*/ 975 h 10000"/>
                  <a:gd name="connsiteX1315" fmla="*/ 6485 w 10000"/>
                  <a:gd name="connsiteY1315" fmla="*/ 975 h 10000"/>
                  <a:gd name="connsiteX1316" fmla="*/ 6476 w 10000"/>
                  <a:gd name="connsiteY1316" fmla="*/ 965 h 10000"/>
                  <a:gd name="connsiteX1317" fmla="*/ 6474 w 10000"/>
                  <a:gd name="connsiteY1317" fmla="*/ 936 h 10000"/>
                  <a:gd name="connsiteX1318" fmla="*/ 6452 w 10000"/>
                  <a:gd name="connsiteY1318" fmla="*/ 887 h 10000"/>
                  <a:gd name="connsiteX1319" fmla="*/ 6352 w 10000"/>
                  <a:gd name="connsiteY1319" fmla="*/ 767 h 10000"/>
                  <a:gd name="connsiteX1320" fmla="*/ 6313 w 10000"/>
                  <a:gd name="connsiteY1320" fmla="*/ 732 h 10000"/>
                  <a:gd name="connsiteX1321" fmla="*/ 6296 w 10000"/>
                  <a:gd name="connsiteY1321" fmla="*/ 690 h 10000"/>
                  <a:gd name="connsiteX1322" fmla="*/ 6271 w 10000"/>
                  <a:gd name="connsiteY1322" fmla="*/ 664 h 10000"/>
                  <a:gd name="connsiteX1323" fmla="*/ 6266 w 10000"/>
                  <a:gd name="connsiteY1323" fmla="*/ 654 h 10000"/>
                  <a:gd name="connsiteX1324" fmla="*/ 6111 w 10000"/>
                  <a:gd name="connsiteY1324" fmla="*/ 398 h 10000"/>
                  <a:gd name="connsiteX1325" fmla="*/ 5903 w 10000"/>
                  <a:gd name="connsiteY1325" fmla="*/ 408 h 10000"/>
                  <a:gd name="connsiteX1326" fmla="*/ 5837 w 10000"/>
                  <a:gd name="connsiteY1326" fmla="*/ 427 h 10000"/>
                  <a:gd name="connsiteX1327" fmla="*/ 5756 w 10000"/>
                  <a:gd name="connsiteY1327" fmla="*/ 453 h 10000"/>
                  <a:gd name="connsiteX1328" fmla="*/ 5681 w 10000"/>
                  <a:gd name="connsiteY1328" fmla="*/ 453 h 10000"/>
                  <a:gd name="connsiteX1329" fmla="*/ 5609 w 10000"/>
                  <a:gd name="connsiteY1329" fmla="*/ 447 h 10000"/>
                  <a:gd name="connsiteX1330" fmla="*/ 5554 w 10000"/>
                  <a:gd name="connsiteY1330" fmla="*/ 304 h 10000"/>
                  <a:gd name="connsiteX1331" fmla="*/ 5529 w 10000"/>
                  <a:gd name="connsiteY1331" fmla="*/ 301 h 10000"/>
                  <a:gd name="connsiteX1332" fmla="*/ 5393 w 10000"/>
                  <a:gd name="connsiteY1332" fmla="*/ 256 h 10000"/>
                  <a:gd name="connsiteX1333" fmla="*/ 5366 w 10000"/>
                  <a:gd name="connsiteY1333" fmla="*/ 220 h 10000"/>
                  <a:gd name="connsiteX1334" fmla="*/ 5249 w 10000"/>
                  <a:gd name="connsiteY1334" fmla="*/ 155 h 10000"/>
                  <a:gd name="connsiteX1335" fmla="*/ 5141 w 10000"/>
                  <a:gd name="connsiteY1335" fmla="*/ 52 h 10000"/>
                  <a:gd name="connsiteX1336" fmla="*/ 5116 w 10000"/>
                  <a:gd name="connsiteY1336" fmla="*/ 3 h 10000"/>
                  <a:gd name="connsiteX1337" fmla="*/ 5061 w 10000"/>
                  <a:gd name="connsiteY1337" fmla="*/ 0 h 10000"/>
                  <a:gd name="connsiteX1338" fmla="*/ 5036 w 10000"/>
                  <a:gd name="connsiteY1338" fmla="*/ 32 h 10000"/>
                  <a:gd name="connsiteX1339" fmla="*/ 4942 w 10000"/>
                  <a:gd name="connsiteY1339" fmla="*/ 133 h 10000"/>
                  <a:gd name="connsiteX1340" fmla="*/ 4900 w 10000"/>
                  <a:gd name="connsiteY1340" fmla="*/ 217 h 10000"/>
                  <a:gd name="connsiteX1341" fmla="*/ 4861 w 10000"/>
                  <a:gd name="connsiteY1341" fmla="*/ 198 h 10000"/>
                  <a:gd name="connsiteX1342" fmla="*/ 4795 w 10000"/>
                  <a:gd name="connsiteY1342" fmla="*/ 68 h 10000"/>
                  <a:gd name="connsiteX1343" fmla="*/ 4778 w 10000"/>
                  <a:gd name="connsiteY1343" fmla="*/ 62 h 10000"/>
                  <a:gd name="connsiteX1344" fmla="*/ 4765 w 10000"/>
                  <a:gd name="connsiteY1344" fmla="*/ 62 h 10000"/>
                  <a:gd name="connsiteX1345" fmla="*/ 4748 w 10000"/>
                  <a:gd name="connsiteY1345" fmla="*/ 68 h 10000"/>
                  <a:gd name="connsiteX1346" fmla="*/ 4673 w 10000"/>
                  <a:gd name="connsiteY1346" fmla="*/ 136 h 10000"/>
                  <a:gd name="connsiteX1347" fmla="*/ 4632 w 10000"/>
                  <a:gd name="connsiteY1347" fmla="*/ 201 h 10000"/>
                  <a:gd name="connsiteX1348" fmla="*/ 4623 w 10000"/>
                  <a:gd name="connsiteY1348" fmla="*/ 210 h 10000"/>
                  <a:gd name="connsiteX1349" fmla="*/ 4579 w 10000"/>
                  <a:gd name="connsiteY1349" fmla="*/ 220 h 10000"/>
                  <a:gd name="connsiteX1350" fmla="*/ 4479 w 10000"/>
                  <a:gd name="connsiteY1350" fmla="*/ 198 h 10000"/>
                  <a:gd name="connsiteX1351" fmla="*/ 4402 w 10000"/>
                  <a:gd name="connsiteY1351" fmla="*/ 165 h 10000"/>
                  <a:gd name="connsiteX1352" fmla="*/ 4374 w 10000"/>
                  <a:gd name="connsiteY1352" fmla="*/ 165 h 10000"/>
                  <a:gd name="connsiteX1353" fmla="*/ 4335 w 10000"/>
                  <a:gd name="connsiteY1353" fmla="*/ 172 h 10000"/>
                  <a:gd name="connsiteX1354" fmla="*/ 4302 w 10000"/>
                  <a:gd name="connsiteY1354" fmla="*/ 188 h 10000"/>
                  <a:gd name="connsiteX1355" fmla="*/ 4271 w 10000"/>
                  <a:gd name="connsiteY1355" fmla="*/ 220 h 10000"/>
                  <a:gd name="connsiteX1356" fmla="*/ 4238 w 10000"/>
                  <a:gd name="connsiteY1356" fmla="*/ 240 h 10000"/>
                  <a:gd name="connsiteX1357" fmla="*/ 4324 w 10000"/>
                  <a:gd name="connsiteY1357" fmla="*/ 1289 h 10000"/>
                  <a:gd name="connsiteX1358" fmla="*/ 3521 w 10000"/>
                  <a:gd name="connsiteY1358" fmla="*/ 7730 h 10000"/>
                  <a:gd name="connsiteX1359" fmla="*/ 3554 w 10000"/>
                  <a:gd name="connsiteY1359" fmla="*/ 7740 h 10000"/>
                  <a:gd name="connsiteX1360" fmla="*/ 3560 w 10000"/>
                  <a:gd name="connsiteY1360" fmla="*/ 7749 h 10000"/>
                  <a:gd name="connsiteX1361" fmla="*/ 3562 w 10000"/>
                  <a:gd name="connsiteY1361" fmla="*/ 7759 h 10000"/>
                  <a:gd name="connsiteX1362" fmla="*/ 3573 w 10000"/>
                  <a:gd name="connsiteY1362" fmla="*/ 7766 h 10000"/>
                  <a:gd name="connsiteX1363" fmla="*/ 3584 w 10000"/>
                  <a:gd name="connsiteY1363" fmla="*/ 7759 h 10000"/>
                  <a:gd name="connsiteX1364" fmla="*/ 3598 w 10000"/>
                  <a:gd name="connsiteY1364" fmla="*/ 7743 h 10000"/>
                  <a:gd name="connsiteX1365" fmla="*/ 3609 w 10000"/>
                  <a:gd name="connsiteY1365" fmla="*/ 7756 h 10000"/>
                  <a:gd name="connsiteX1366" fmla="*/ 3623 w 10000"/>
                  <a:gd name="connsiteY1366" fmla="*/ 7733 h 10000"/>
                  <a:gd name="connsiteX1367" fmla="*/ 3632 w 10000"/>
                  <a:gd name="connsiteY1367" fmla="*/ 7730 h 10000"/>
                  <a:gd name="connsiteX1368" fmla="*/ 3634 w 10000"/>
                  <a:gd name="connsiteY1368" fmla="*/ 7730 h 10000"/>
                  <a:gd name="connsiteX1369" fmla="*/ 3643 w 10000"/>
                  <a:gd name="connsiteY1369" fmla="*/ 7730 h 10000"/>
                  <a:gd name="connsiteX1370" fmla="*/ 3657 w 10000"/>
                  <a:gd name="connsiteY1370" fmla="*/ 7733 h 10000"/>
                  <a:gd name="connsiteX1371" fmla="*/ 3670 w 10000"/>
                  <a:gd name="connsiteY1371" fmla="*/ 7730 h 10000"/>
                  <a:gd name="connsiteX1372" fmla="*/ 3687 w 10000"/>
                  <a:gd name="connsiteY1372" fmla="*/ 7730 h 10000"/>
                  <a:gd name="connsiteX1373" fmla="*/ 3690 w 10000"/>
                  <a:gd name="connsiteY1373" fmla="*/ 7730 h 10000"/>
                  <a:gd name="connsiteX1374" fmla="*/ 3704 w 10000"/>
                  <a:gd name="connsiteY1374" fmla="*/ 7740 h 10000"/>
                  <a:gd name="connsiteX1375" fmla="*/ 3712 w 10000"/>
                  <a:gd name="connsiteY1375" fmla="*/ 7743 h 10000"/>
                  <a:gd name="connsiteX1376" fmla="*/ 3723 w 10000"/>
                  <a:gd name="connsiteY1376" fmla="*/ 7749 h 10000"/>
                  <a:gd name="connsiteX1377" fmla="*/ 3729 w 10000"/>
                  <a:gd name="connsiteY1377" fmla="*/ 7749 h 10000"/>
                  <a:gd name="connsiteX1378" fmla="*/ 3729 w 10000"/>
                  <a:gd name="connsiteY1378" fmla="*/ 7743 h 10000"/>
                  <a:gd name="connsiteX1379" fmla="*/ 3745 w 10000"/>
                  <a:gd name="connsiteY1379" fmla="*/ 7740 h 10000"/>
                  <a:gd name="connsiteX1380" fmla="*/ 3753 w 10000"/>
                  <a:gd name="connsiteY1380" fmla="*/ 7730 h 10000"/>
                  <a:gd name="connsiteX1381" fmla="*/ 3762 w 10000"/>
                  <a:gd name="connsiteY1381" fmla="*/ 7720 h 10000"/>
                  <a:gd name="connsiteX1382" fmla="*/ 3776 w 10000"/>
                  <a:gd name="connsiteY1382" fmla="*/ 7710 h 10000"/>
                  <a:gd name="connsiteX1383" fmla="*/ 3784 w 10000"/>
                  <a:gd name="connsiteY1383" fmla="*/ 7701 h 10000"/>
                  <a:gd name="connsiteX1384" fmla="*/ 3792 w 10000"/>
                  <a:gd name="connsiteY1384" fmla="*/ 7694 h 10000"/>
                  <a:gd name="connsiteX1385" fmla="*/ 3801 w 10000"/>
                  <a:gd name="connsiteY1385" fmla="*/ 7685 h 10000"/>
                  <a:gd name="connsiteX1386" fmla="*/ 3803 w 10000"/>
                  <a:gd name="connsiteY1386" fmla="*/ 7685 h 10000"/>
                  <a:gd name="connsiteX1387" fmla="*/ 3809 w 10000"/>
                  <a:gd name="connsiteY1387" fmla="*/ 7685 h 10000"/>
                  <a:gd name="connsiteX1388" fmla="*/ 4871 w 10000"/>
                  <a:gd name="connsiteY1388" fmla="*/ 6921 h 10000"/>
                  <a:gd name="connsiteX1389" fmla="*/ 3778 w 10000"/>
                  <a:gd name="connsiteY1389" fmla="*/ 7756 h 10000"/>
                  <a:gd name="connsiteX1390" fmla="*/ 3762 w 10000"/>
                  <a:gd name="connsiteY1390" fmla="*/ 7775 h 10000"/>
                  <a:gd name="connsiteX1391" fmla="*/ 3748 w 10000"/>
                  <a:gd name="connsiteY1391" fmla="*/ 7775 h 10000"/>
                  <a:gd name="connsiteX1392" fmla="*/ 3737 w 10000"/>
                  <a:gd name="connsiteY1392" fmla="*/ 7778 h 10000"/>
                  <a:gd name="connsiteX1393" fmla="*/ 3723 w 10000"/>
                  <a:gd name="connsiteY1393" fmla="*/ 7778 h 10000"/>
                  <a:gd name="connsiteX1394" fmla="*/ 5766 w 10000"/>
                  <a:gd name="connsiteY1394" fmla="*/ 7785 h 10000"/>
                  <a:gd name="connsiteX1395" fmla="*/ 3712 w 10000"/>
                  <a:gd name="connsiteY1395" fmla="*/ 8005 h 10000"/>
                  <a:gd name="connsiteX1396" fmla="*/ 3706 w 10000"/>
                  <a:gd name="connsiteY1396" fmla="*/ 8021 h 10000"/>
                  <a:gd name="connsiteX1397" fmla="*/ 3712 w 10000"/>
                  <a:gd name="connsiteY1397" fmla="*/ 8044 h 10000"/>
                  <a:gd name="connsiteX1398" fmla="*/ 3712 w 10000"/>
                  <a:gd name="connsiteY1398" fmla="*/ 8051 h 10000"/>
                  <a:gd name="connsiteX1399" fmla="*/ 3729 w 10000"/>
                  <a:gd name="connsiteY1399" fmla="*/ 8060 h 10000"/>
                  <a:gd name="connsiteX1400" fmla="*/ 3767 w 10000"/>
                  <a:gd name="connsiteY1400" fmla="*/ 8106 h 10000"/>
                  <a:gd name="connsiteX1401" fmla="*/ 3770 w 10000"/>
                  <a:gd name="connsiteY1401" fmla="*/ 8119 h 10000"/>
                  <a:gd name="connsiteX1402" fmla="*/ 5833 w 10000"/>
                  <a:gd name="connsiteY1402" fmla="*/ 8143 h 10000"/>
                  <a:gd name="connsiteX1403" fmla="*/ 3740 w 10000"/>
                  <a:gd name="connsiteY1403" fmla="*/ 8154 h 10000"/>
                  <a:gd name="connsiteX1404" fmla="*/ 3731 w 10000"/>
                  <a:gd name="connsiteY1404" fmla="*/ 8138 h 10000"/>
                  <a:gd name="connsiteX1405" fmla="*/ 3729 w 10000"/>
                  <a:gd name="connsiteY1405" fmla="*/ 8125 h 10000"/>
                  <a:gd name="connsiteX1406" fmla="*/ 3712 w 10000"/>
                  <a:gd name="connsiteY1406" fmla="*/ 8115 h 10000"/>
                  <a:gd name="connsiteX1407" fmla="*/ 3704 w 10000"/>
                  <a:gd name="connsiteY1407" fmla="*/ 8109 h 10000"/>
                  <a:gd name="connsiteX1408" fmla="*/ 3687 w 10000"/>
                  <a:gd name="connsiteY1408" fmla="*/ 8099 h 10000"/>
                  <a:gd name="connsiteX1409" fmla="*/ 3673 w 10000"/>
                  <a:gd name="connsiteY1409" fmla="*/ 8093 h 10000"/>
                  <a:gd name="connsiteX1410" fmla="*/ 3665 w 10000"/>
                  <a:gd name="connsiteY1410" fmla="*/ 8083 h 10000"/>
                  <a:gd name="connsiteX1411" fmla="*/ 3648 w 10000"/>
                  <a:gd name="connsiteY1411" fmla="*/ 8073 h 10000"/>
                  <a:gd name="connsiteX1412" fmla="*/ 3643 w 10000"/>
                  <a:gd name="connsiteY1412" fmla="*/ 8063 h 10000"/>
                  <a:gd name="connsiteX1413" fmla="*/ 3632 w 10000"/>
                  <a:gd name="connsiteY1413" fmla="*/ 8054 h 10000"/>
                  <a:gd name="connsiteX1414" fmla="*/ 3623 w 10000"/>
                  <a:gd name="connsiteY1414" fmla="*/ 8060 h 10000"/>
                  <a:gd name="connsiteX1415" fmla="*/ 3615 w 10000"/>
                  <a:gd name="connsiteY1415" fmla="*/ 8070 h 10000"/>
                  <a:gd name="connsiteX1416" fmla="*/ 3607 w 10000"/>
                  <a:gd name="connsiteY1416" fmla="*/ 8083 h 10000"/>
                  <a:gd name="connsiteX1417" fmla="*/ 3607 w 10000"/>
                  <a:gd name="connsiteY1417" fmla="*/ 8099 h 10000"/>
                  <a:gd name="connsiteX1418" fmla="*/ 3607 w 10000"/>
                  <a:gd name="connsiteY1418" fmla="*/ 8125 h 10000"/>
                  <a:gd name="connsiteX1419" fmla="*/ 3601 w 10000"/>
                  <a:gd name="connsiteY1419" fmla="*/ 8148 h 10000"/>
                  <a:gd name="connsiteX1420" fmla="*/ 3584 w 10000"/>
                  <a:gd name="connsiteY1420" fmla="*/ 8154 h 10000"/>
                  <a:gd name="connsiteX1421" fmla="*/ 3573 w 10000"/>
                  <a:gd name="connsiteY1421" fmla="*/ 8154 h 10000"/>
                  <a:gd name="connsiteX1422" fmla="*/ 3560 w 10000"/>
                  <a:gd name="connsiteY1422" fmla="*/ 8138 h 10000"/>
                  <a:gd name="connsiteX1423" fmla="*/ 3551 w 10000"/>
                  <a:gd name="connsiteY1423" fmla="*/ 8119 h 10000"/>
                  <a:gd name="connsiteX1424" fmla="*/ 3504 w 10000"/>
                  <a:gd name="connsiteY1424" fmla="*/ 8073 h 10000"/>
                  <a:gd name="connsiteX1425" fmla="*/ 3493 w 10000"/>
                  <a:gd name="connsiteY1425" fmla="*/ 8051 h 10000"/>
                  <a:gd name="connsiteX1426" fmla="*/ 3488 w 10000"/>
                  <a:gd name="connsiteY1426" fmla="*/ 8034 h 10000"/>
                  <a:gd name="connsiteX1427" fmla="*/ 3488 w 10000"/>
                  <a:gd name="connsiteY1427" fmla="*/ 8012 h 10000"/>
                  <a:gd name="connsiteX1428" fmla="*/ 2279 w 10000"/>
                  <a:gd name="connsiteY1428" fmla="*/ 7646 h 10000"/>
                  <a:gd name="connsiteX1429" fmla="*/ 3457 w 10000"/>
                  <a:gd name="connsiteY1429" fmla="*/ 7872 h 10000"/>
                  <a:gd name="connsiteX1430" fmla="*/ 3449 w 10000"/>
                  <a:gd name="connsiteY1430" fmla="*/ 7847 h 10000"/>
                  <a:gd name="connsiteX1431" fmla="*/ 3446 w 10000"/>
                  <a:gd name="connsiteY1431" fmla="*/ 7827 h 10000"/>
                  <a:gd name="connsiteX1432" fmla="*/ 3457 w 10000"/>
                  <a:gd name="connsiteY1432" fmla="*/ 7808 h 10000"/>
                  <a:gd name="connsiteX1433" fmla="*/ 3465 w 10000"/>
                  <a:gd name="connsiteY1433" fmla="*/ 7798 h 10000"/>
                  <a:gd name="connsiteX1434" fmla="*/ 3476 w 10000"/>
                  <a:gd name="connsiteY1434" fmla="*/ 7788 h 10000"/>
                  <a:gd name="connsiteX1435" fmla="*/ 3479 w 10000"/>
                  <a:gd name="connsiteY1435" fmla="*/ 7795 h 10000"/>
                  <a:gd name="connsiteX1436" fmla="*/ 3501 w 10000"/>
                  <a:gd name="connsiteY1436" fmla="*/ 7817 h 10000"/>
                  <a:gd name="connsiteX1437" fmla="*/ 3518 w 10000"/>
                  <a:gd name="connsiteY1437" fmla="*/ 7843 h 10000"/>
                  <a:gd name="connsiteX1438" fmla="*/ 3521 w 10000"/>
                  <a:gd name="connsiteY1438" fmla="*/ 7847 h 10000"/>
                  <a:gd name="connsiteX0" fmla="*/ 4324 w 10000"/>
                  <a:gd name="connsiteY0" fmla="*/ 1289 h 10000"/>
                  <a:gd name="connsiteX1" fmla="*/ 4296 w 10000"/>
                  <a:gd name="connsiteY1" fmla="*/ 1305 h 10000"/>
                  <a:gd name="connsiteX2" fmla="*/ 4285 w 10000"/>
                  <a:gd name="connsiteY2" fmla="*/ 1279 h 10000"/>
                  <a:gd name="connsiteX3" fmla="*/ 4244 w 10000"/>
                  <a:gd name="connsiteY3" fmla="*/ 1266 h 10000"/>
                  <a:gd name="connsiteX4" fmla="*/ 4208 w 10000"/>
                  <a:gd name="connsiteY4" fmla="*/ 1286 h 10000"/>
                  <a:gd name="connsiteX5" fmla="*/ 4172 w 10000"/>
                  <a:gd name="connsiteY5" fmla="*/ 1299 h 10000"/>
                  <a:gd name="connsiteX6" fmla="*/ 4150 w 10000"/>
                  <a:gd name="connsiteY6" fmla="*/ 1308 h 10000"/>
                  <a:gd name="connsiteX7" fmla="*/ 4139 w 10000"/>
                  <a:gd name="connsiteY7" fmla="*/ 1315 h 10000"/>
                  <a:gd name="connsiteX8" fmla="*/ 4125 w 10000"/>
                  <a:gd name="connsiteY8" fmla="*/ 1315 h 10000"/>
                  <a:gd name="connsiteX9" fmla="*/ 4119 w 10000"/>
                  <a:gd name="connsiteY9" fmla="*/ 1315 h 10000"/>
                  <a:gd name="connsiteX10" fmla="*/ 4111 w 10000"/>
                  <a:gd name="connsiteY10" fmla="*/ 1308 h 10000"/>
                  <a:gd name="connsiteX11" fmla="*/ 4100 w 10000"/>
                  <a:gd name="connsiteY11" fmla="*/ 1315 h 10000"/>
                  <a:gd name="connsiteX12" fmla="*/ 4075 w 10000"/>
                  <a:gd name="connsiteY12" fmla="*/ 1315 h 10000"/>
                  <a:gd name="connsiteX13" fmla="*/ 4058 w 10000"/>
                  <a:gd name="connsiteY13" fmla="*/ 1318 h 10000"/>
                  <a:gd name="connsiteX14" fmla="*/ 4044 w 10000"/>
                  <a:gd name="connsiteY14" fmla="*/ 1315 h 10000"/>
                  <a:gd name="connsiteX15" fmla="*/ 4042 w 10000"/>
                  <a:gd name="connsiteY15" fmla="*/ 1299 h 10000"/>
                  <a:gd name="connsiteX16" fmla="*/ 4014 w 10000"/>
                  <a:gd name="connsiteY16" fmla="*/ 1308 h 10000"/>
                  <a:gd name="connsiteX17" fmla="*/ 4011 w 10000"/>
                  <a:gd name="connsiteY17" fmla="*/ 1315 h 10000"/>
                  <a:gd name="connsiteX18" fmla="*/ 4011 w 10000"/>
                  <a:gd name="connsiteY18" fmla="*/ 1341 h 10000"/>
                  <a:gd name="connsiteX19" fmla="*/ 4019 w 10000"/>
                  <a:gd name="connsiteY19" fmla="*/ 1341 h 10000"/>
                  <a:gd name="connsiteX20" fmla="*/ 3997 w 10000"/>
                  <a:gd name="connsiteY20" fmla="*/ 1363 h 10000"/>
                  <a:gd name="connsiteX21" fmla="*/ 3986 w 10000"/>
                  <a:gd name="connsiteY21" fmla="*/ 1373 h 10000"/>
                  <a:gd name="connsiteX22" fmla="*/ 3981 w 10000"/>
                  <a:gd name="connsiteY22" fmla="*/ 1389 h 10000"/>
                  <a:gd name="connsiteX23" fmla="*/ 3981 w 10000"/>
                  <a:gd name="connsiteY23" fmla="*/ 1409 h 10000"/>
                  <a:gd name="connsiteX24" fmla="*/ 3981 w 10000"/>
                  <a:gd name="connsiteY24" fmla="*/ 1438 h 10000"/>
                  <a:gd name="connsiteX25" fmla="*/ 3961 w 10000"/>
                  <a:gd name="connsiteY25" fmla="*/ 1441 h 10000"/>
                  <a:gd name="connsiteX26" fmla="*/ 3942 w 10000"/>
                  <a:gd name="connsiteY26" fmla="*/ 1441 h 10000"/>
                  <a:gd name="connsiteX27" fmla="*/ 3914 w 10000"/>
                  <a:gd name="connsiteY27" fmla="*/ 1454 h 10000"/>
                  <a:gd name="connsiteX28" fmla="*/ 3892 w 10000"/>
                  <a:gd name="connsiteY28" fmla="*/ 1467 h 10000"/>
                  <a:gd name="connsiteX29" fmla="*/ 3867 w 10000"/>
                  <a:gd name="connsiteY29" fmla="*/ 1483 h 10000"/>
                  <a:gd name="connsiteX30" fmla="*/ 3845 w 10000"/>
                  <a:gd name="connsiteY30" fmla="*/ 1467 h 10000"/>
                  <a:gd name="connsiteX31" fmla="*/ 3850 w 10000"/>
                  <a:gd name="connsiteY31" fmla="*/ 1457 h 10000"/>
                  <a:gd name="connsiteX32" fmla="*/ 3864 w 10000"/>
                  <a:gd name="connsiteY32" fmla="*/ 1441 h 10000"/>
                  <a:gd name="connsiteX33" fmla="*/ 3859 w 10000"/>
                  <a:gd name="connsiteY33" fmla="*/ 1409 h 10000"/>
                  <a:gd name="connsiteX34" fmla="*/ 3842 w 10000"/>
                  <a:gd name="connsiteY34" fmla="*/ 1383 h 10000"/>
                  <a:gd name="connsiteX35" fmla="*/ 3825 w 10000"/>
                  <a:gd name="connsiteY35" fmla="*/ 1360 h 10000"/>
                  <a:gd name="connsiteX36" fmla="*/ 3809 w 10000"/>
                  <a:gd name="connsiteY36" fmla="*/ 1318 h 10000"/>
                  <a:gd name="connsiteX37" fmla="*/ 3787 w 10000"/>
                  <a:gd name="connsiteY37" fmla="*/ 1289 h 10000"/>
                  <a:gd name="connsiteX38" fmla="*/ 3759 w 10000"/>
                  <a:gd name="connsiteY38" fmla="*/ 1266 h 10000"/>
                  <a:gd name="connsiteX39" fmla="*/ 3740 w 10000"/>
                  <a:gd name="connsiteY39" fmla="*/ 1256 h 10000"/>
                  <a:gd name="connsiteX40" fmla="*/ 3715 w 10000"/>
                  <a:gd name="connsiteY40" fmla="*/ 1250 h 10000"/>
                  <a:gd name="connsiteX41" fmla="*/ 3687 w 10000"/>
                  <a:gd name="connsiteY41" fmla="*/ 1256 h 10000"/>
                  <a:gd name="connsiteX42" fmla="*/ 3681 w 10000"/>
                  <a:gd name="connsiteY42" fmla="*/ 1260 h 10000"/>
                  <a:gd name="connsiteX43" fmla="*/ 3670 w 10000"/>
                  <a:gd name="connsiteY43" fmla="*/ 1295 h 10000"/>
                  <a:gd name="connsiteX44" fmla="*/ 3651 w 10000"/>
                  <a:gd name="connsiteY44" fmla="*/ 1305 h 10000"/>
                  <a:gd name="connsiteX45" fmla="*/ 3640 w 10000"/>
                  <a:gd name="connsiteY45" fmla="*/ 1308 h 10000"/>
                  <a:gd name="connsiteX46" fmla="*/ 3626 w 10000"/>
                  <a:gd name="connsiteY46" fmla="*/ 1308 h 10000"/>
                  <a:gd name="connsiteX47" fmla="*/ 3632 w 10000"/>
                  <a:gd name="connsiteY47" fmla="*/ 1276 h 10000"/>
                  <a:gd name="connsiteX48" fmla="*/ 3609 w 10000"/>
                  <a:gd name="connsiteY48" fmla="*/ 1289 h 10000"/>
                  <a:gd name="connsiteX49" fmla="*/ 3593 w 10000"/>
                  <a:gd name="connsiteY49" fmla="*/ 1286 h 10000"/>
                  <a:gd name="connsiteX50" fmla="*/ 3590 w 10000"/>
                  <a:gd name="connsiteY50" fmla="*/ 1256 h 10000"/>
                  <a:gd name="connsiteX51" fmla="*/ 3584 w 10000"/>
                  <a:gd name="connsiteY51" fmla="*/ 1237 h 10000"/>
                  <a:gd name="connsiteX52" fmla="*/ 3573 w 10000"/>
                  <a:gd name="connsiteY52" fmla="*/ 1237 h 10000"/>
                  <a:gd name="connsiteX53" fmla="*/ 3554 w 10000"/>
                  <a:gd name="connsiteY53" fmla="*/ 1227 h 10000"/>
                  <a:gd name="connsiteX54" fmla="*/ 3546 w 10000"/>
                  <a:gd name="connsiteY54" fmla="*/ 1192 h 10000"/>
                  <a:gd name="connsiteX55" fmla="*/ 3529 w 10000"/>
                  <a:gd name="connsiteY55" fmla="*/ 1176 h 10000"/>
                  <a:gd name="connsiteX56" fmla="*/ 3512 w 10000"/>
                  <a:gd name="connsiteY56" fmla="*/ 1182 h 10000"/>
                  <a:gd name="connsiteX57" fmla="*/ 3485 w 10000"/>
                  <a:gd name="connsiteY57" fmla="*/ 1182 h 10000"/>
                  <a:gd name="connsiteX58" fmla="*/ 3463 w 10000"/>
                  <a:gd name="connsiteY58" fmla="*/ 1176 h 10000"/>
                  <a:gd name="connsiteX59" fmla="*/ 3449 w 10000"/>
                  <a:gd name="connsiteY59" fmla="*/ 1182 h 10000"/>
                  <a:gd name="connsiteX60" fmla="*/ 3432 w 10000"/>
                  <a:gd name="connsiteY60" fmla="*/ 1192 h 10000"/>
                  <a:gd name="connsiteX61" fmla="*/ 3454 w 10000"/>
                  <a:gd name="connsiteY61" fmla="*/ 1205 h 10000"/>
                  <a:gd name="connsiteX62" fmla="*/ 3463 w 10000"/>
                  <a:gd name="connsiteY62" fmla="*/ 1205 h 10000"/>
                  <a:gd name="connsiteX63" fmla="*/ 3488 w 10000"/>
                  <a:gd name="connsiteY63" fmla="*/ 1205 h 10000"/>
                  <a:gd name="connsiteX64" fmla="*/ 3488 w 10000"/>
                  <a:gd name="connsiteY64" fmla="*/ 1218 h 10000"/>
                  <a:gd name="connsiteX65" fmla="*/ 3493 w 10000"/>
                  <a:gd name="connsiteY65" fmla="*/ 1247 h 10000"/>
                  <a:gd name="connsiteX66" fmla="*/ 3512 w 10000"/>
                  <a:gd name="connsiteY66" fmla="*/ 1247 h 10000"/>
                  <a:gd name="connsiteX67" fmla="*/ 3518 w 10000"/>
                  <a:gd name="connsiteY67" fmla="*/ 1250 h 10000"/>
                  <a:gd name="connsiteX68" fmla="*/ 3521 w 10000"/>
                  <a:gd name="connsiteY68" fmla="*/ 1276 h 10000"/>
                  <a:gd name="connsiteX69" fmla="*/ 3543 w 10000"/>
                  <a:gd name="connsiteY69" fmla="*/ 1295 h 10000"/>
                  <a:gd name="connsiteX70" fmla="*/ 3546 w 10000"/>
                  <a:gd name="connsiteY70" fmla="*/ 1305 h 10000"/>
                  <a:gd name="connsiteX71" fmla="*/ 3543 w 10000"/>
                  <a:gd name="connsiteY71" fmla="*/ 1315 h 10000"/>
                  <a:gd name="connsiteX72" fmla="*/ 3543 w 10000"/>
                  <a:gd name="connsiteY72" fmla="*/ 1331 h 10000"/>
                  <a:gd name="connsiteX73" fmla="*/ 3554 w 10000"/>
                  <a:gd name="connsiteY73" fmla="*/ 1324 h 10000"/>
                  <a:gd name="connsiteX74" fmla="*/ 3560 w 10000"/>
                  <a:gd name="connsiteY74" fmla="*/ 1331 h 10000"/>
                  <a:gd name="connsiteX75" fmla="*/ 3582 w 10000"/>
                  <a:gd name="connsiteY75" fmla="*/ 1344 h 10000"/>
                  <a:gd name="connsiteX76" fmla="*/ 3598 w 10000"/>
                  <a:gd name="connsiteY76" fmla="*/ 1380 h 10000"/>
                  <a:gd name="connsiteX77" fmla="*/ 3607 w 10000"/>
                  <a:gd name="connsiteY77" fmla="*/ 1389 h 10000"/>
                  <a:gd name="connsiteX78" fmla="*/ 3623 w 10000"/>
                  <a:gd name="connsiteY78" fmla="*/ 1409 h 10000"/>
                  <a:gd name="connsiteX79" fmla="*/ 3634 w 10000"/>
                  <a:gd name="connsiteY79" fmla="*/ 1438 h 10000"/>
                  <a:gd name="connsiteX80" fmla="*/ 3632 w 10000"/>
                  <a:gd name="connsiteY80" fmla="*/ 1454 h 10000"/>
                  <a:gd name="connsiteX81" fmla="*/ 3618 w 10000"/>
                  <a:gd name="connsiteY81" fmla="*/ 1438 h 10000"/>
                  <a:gd name="connsiteX82" fmla="*/ 3598 w 10000"/>
                  <a:gd name="connsiteY82" fmla="*/ 1428 h 10000"/>
                  <a:gd name="connsiteX83" fmla="*/ 3582 w 10000"/>
                  <a:gd name="connsiteY83" fmla="*/ 1402 h 10000"/>
                  <a:gd name="connsiteX84" fmla="*/ 3562 w 10000"/>
                  <a:gd name="connsiteY84" fmla="*/ 1399 h 10000"/>
                  <a:gd name="connsiteX85" fmla="*/ 3546 w 10000"/>
                  <a:gd name="connsiteY85" fmla="*/ 1383 h 10000"/>
                  <a:gd name="connsiteX86" fmla="*/ 3510 w 10000"/>
                  <a:gd name="connsiteY86" fmla="*/ 1360 h 10000"/>
                  <a:gd name="connsiteX87" fmla="*/ 3485 w 10000"/>
                  <a:gd name="connsiteY87" fmla="*/ 1344 h 10000"/>
                  <a:gd name="connsiteX88" fmla="*/ 3454 w 10000"/>
                  <a:gd name="connsiteY88" fmla="*/ 1334 h 10000"/>
                  <a:gd name="connsiteX89" fmla="*/ 3429 w 10000"/>
                  <a:gd name="connsiteY89" fmla="*/ 1315 h 10000"/>
                  <a:gd name="connsiteX90" fmla="*/ 3416 w 10000"/>
                  <a:gd name="connsiteY90" fmla="*/ 1308 h 10000"/>
                  <a:gd name="connsiteX91" fmla="*/ 3399 w 10000"/>
                  <a:gd name="connsiteY91" fmla="*/ 1305 h 10000"/>
                  <a:gd name="connsiteX92" fmla="*/ 3382 w 10000"/>
                  <a:gd name="connsiteY92" fmla="*/ 1286 h 10000"/>
                  <a:gd name="connsiteX93" fmla="*/ 3380 w 10000"/>
                  <a:gd name="connsiteY93" fmla="*/ 1266 h 10000"/>
                  <a:gd name="connsiteX94" fmla="*/ 3388 w 10000"/>
                  <a:gd name="connsiteY94" fmla="*/ 1256 h 10000"/>
                  <a:gd name="connsiteX95" fmla="*/ 3407 w 10000"/>
                  <a:gd name="connsiteY95" fmla="*/ 1256 h 10000"/>
                  <a:gd name="connsiteX96" fmla="*/ 3396 w 10000"/>
                  <a:gd name="connsiteY96" fmla="*/ 1227 h 10000"/>
                  <a:gd name="connsiteX97" fmla="*/ 3382 w 10000"/>
                  <a:gd name="connsiteY97" fmla="*/ 1227 h 10000"/>
                  <a:gd name="connsiteX98" fmla="*/ 3360 w 10000"/>
                  <a:gd name="connsiteY98" fmla="*/ 1221 h 10000"/>
                  <a:gd name="connsiteX99" fmla="*/ 3349 w 10000"/>
                  <a:gd name="connsiteY99" fmla="*/ 1231 h 10000"/>
                  <a:gd name="connsiteX100" fmla="*/ 3352 w 10000"/>
                  <a:gd name="connsiteY100" fmla="*/ 1247 h 10000"/>
                  <a:gd name="connsiteX101" fmla="*/ 3341 w 10000"/>
                  <a:gd name="connsiteY101" fmla="*/ 1237 h 10000"/>
                  <a:gd name="connsiteX102" fmla="*/ 3335 w 10000"/>
                  <a:gd name="connsiteY102" fmla="*/ 1231 h 10000"/>
                  <a:gd name="connsiteX103" fmla="*/ 3307 w 10000"/>
                  <a:gd name="connsiteY103" fmla="*/ 1227 h 10000"/>
                  <a:gd name="connsiteX104" fmla="*/ 3294 w 10000"/>
                  <a:gd name="connsiteY104" fmla="*/ 1221 h 10000"/>
                  <a:gd name="connsiteX105" fmla="*/ 3271 w 10000"/>
                  <a:gd name="connsiteY105" fmla="*/ 1211 h 10000"/>
                  <a:gd name="connsiteX106" fmla="*/ 3252 w 10000"/>
                  <a:gd name="connsiteY106" fmla="*/ 1195 h 10000"/>
                  <a:gd name="connsiteX107" fmla="*/ 3235 w 10000"/>
                  <a:gd name="connsiteY107" fmla="*/ 1195 h 10000"/>
                  <a:gd name="connsiteX108" fmla="*/ 3235 w 10000"/>
                  <a:gd name="connsiteY108" fmla="*/ 1205 h 10000"/>
                  <a:gd name="connsiteX109" fmla="*/ 3219 w 10000"/>
                  <a:gd name="connsiteY109" fmla="*/ 1231 h 10000"/>
                  <a:gd name="connsiteX110" fmla="*/ 3213 w 10000"/>
                  <a:gd name="connsiteY110" fmla="*/ 1231 h 10000"/>
                  <a:gd name="connsiteX111" fmla="*/ 3183 w 10000"/>
                  <a:gd name="connsiteY111" fmla="*/ 1221 h 10000"/>
                  <a:gd name="connsiteX112" fmla="*/ 3175 w 10000"/>
                  <a:gd name="connsiteY112" fmla="*/ 1227 h 10000"/>
                  <a:gd name="connsiteX113" fmla="*/ 3163 w 10000"/>
                  <a:gd name="connsiteY113" fmla="*/ 1237 h 10000"/>
                  <a:gd name="connsiteX114" fmla="*/ 3158 w 10000"/>
                  <a:gd name="connsiteY114" fmla="*/ 1260 h 10000"/>
                  <a:gd name="connsiteX115" fmla="*/ 3158 w 10000"/>
                  <a:gd name="connsiteY115" fmla="*/ 1276 h 10000"/>
                  <a:gd name="connsiteX116" fmla="*/ 3163 w 10000"/>
                  <a:gd name="connsiteY116" fmla="*/ 1295 h 10000"/>
                  <a:gd name="connsiteX117" fmla="*/ 3166 w 10000"/>
                  <a:gd name="connsiteY117" fmla="*/ 1308 h 10000"/>
                  <a:gd name="connsiteX118" fmla="*/ 3158 w 10000"/>
                  <a:gd name="connsiteY118" fmla="*/ 1315 h 10000"/>
                  <a:gd name="connsiteX119" fmla="*/ 3133 w 10000"/>
                  <a:gd name="connsiteY119" fmla="*/ 1299 h 10000"/>
                  <a:gd name="connsiteX120" fmla="*/ 3114 w 10000"/>
                  <a:gd name="connsiteY120" fmla="*/ 1276 h 10000"/>
                  <a:gd name="connsiteX121" fmla="*/ 3078 w 10000"/>
                  <a:gd name="connsiteY121" fmla="*/ 1240 h 10000"/>
                  <a:gd name="connsiteX122" fmla="*/ 3044 w 10000"/>
                  <a:gd name="connsiteY122" fmla="*/ 1227 h 10000"/>
                  <a:gd name="connsiteX123" fmla="*/ 3033 w 10000"/>
                  <a:gd name="connsiteY123" fmla="*/ 1231 h 10000"/>
                  <a:gd name="connsiteX124" fmla="*/ 3036 w 10000"/>
                  <a:gd name="connsiteY124" fmla="*/ 1256 h 10000"/>
                  <a:gd name="connsiteX125" fmla="*/ 3044 w 10000"/>
                  <a:gd name="connsiteY125" fmla="*/ 1266 h 10000"/>
                  <a:gd name="connsiteX126" fmla="*/ 3044 w 10000"/>
                  <a:gd name="connsiteY126" fmla="*/ 1276 h 10000"/>
                  <a:gd name="connsiteX127" fmla="*/ 3036 w 10000"/>
                  <a:gd name="connsiteY127" fmla="*/ 1276 h 10000"/>
                  <a:gd name="connsiteX128" fmla="*/ 3028 w 10000"/>
                  <a:gd name="connsiteY128" fmla="*/ 1266 h 10000"/>
                  <a:gd name="connsiteX129" fmla="*/ 3025 w 10000"/>
                  <a:gd name="connsiteY129" fmla="*/ 1256 h 10000"/>
                  <a:gd name="connsiteX130" fmla="*/ 3008 w 10000"/>
                  <a:gd name="connsiteY130" fmla="*/ 1205 h 10000"/>
                  <a:gd name="connsiteX131" fmla="*/ 3000 w 10000"/>
                  <a:gd name="connsiteY131" fmla="*/ 1192 h 10000"/>
                  <a:gd name="connsiteX132" fmla="*/ 2994 w 10000"/>
                  <a:gd name="connsiteY132" fmla="*/ 1176 h 10000"/>
                  <a:gd name="connsiteX133" fmla="*/ 2986 w 10000"/>
                  <a:gd name="connsiteY133" fmla="*/ 1182 h 10000"/>
                  <a:gd name="connsiteX134" fmla="*/ 2981 w 10000"/>
                  <a:gd name="connsiteY134" fmla="*/ 1192 h 10000"/>
                  <a:gd name="connsiteX135" fmla="*/ 2970 w 10000"/>
                  <a:gd name="connsiteY135" fmla="*/ 1201 h 10000"/>
                  <a:gd name="connsiteX136" fmla="*/ 2956 w 10000"/>
                  <a:gd name="connsiteY136" fmla="*/ 1218 h 10000"/>
                  <a:gd name="connsiteX137" fmla="*/ 2939 w 10000"/>
                  <a:gd name="connsiteY137" fmla="*/ 1240 h 10000"/>
                  <a:gd name="connsiteX138" fmla="*/ 2928 w 10000"/>
                  <a:gd name="connsiteY138" fmla="*/ 1247 h 10000"/>
                  <a:gd name="connsiteX139" fmla="*/ 2922 w 10000"/>
                  <a:gd name="connsiteY139" fmla="*/ 1250 h 10000"/>
                  <a:gd name="connsiteX140" fmla="*/ 2911 w 10000"/>
                  <a:gd name="connsiteY140" fmla="*/ 1250 h 10000"/>
                  <a:gd name="connsiteX141" fmla="*/ 2884 w 10000"/>
                  <a:gd name="connsiteY141" fmla="*/ 1247 h 10000"/>
                  <a:gd name="connsiteX142" fmla="*/ 2864 w 10000"/>
                  <a:gd name="connsiteY142" fmla="*/ 1237 h 10000"/>
                  <a:gd name="connsiteX143" fmla="*/ 2848 w 10000"/>
                  <a:gd name="connsiteY143" fmla="*/ 1231 h 10000"/>
                  <a:gd name="connsiteX144" fmla="*/ 2834 w 10000"/>
                  <a:gd name="connsiteY144" fmla="*/ 1227 h 10000"/>
                  <a:gd name="connsiteX145" fmla="*/ 2831 w 10000"/>
                  <a:gd name="connsiteY145" fmla="*/ 1227 h 10000"/>
                  <a:gd name="connsiteX146" fmla="*/ 2831 w 10000"/>
                  <a:gd name="connsiteY146" fmla="*/ 1221 h 10000"/>
                  <a:gd name="connsiteX147" fmla="*/ 2825 w 10000"/>
                  <a:gd name="connsiteY147" fmla="*/ 1205 h 10000"/>
                  <a:gd name="connsiteX148" fmla="*/ 2823 w 10000"/>
                  <a:gd name="connsiteY148" fmla="*/ 1192 h 10000"/>
                  <a:gd name="connsiteX149" fmla="*/ 2817 w 10000"/>
                  <a:gd name="connsiteY149" fmla="*/ 1182 h 10000"/>
                  <a:gd name="connsiteX150" fmla="*/ 2814 w 10000"/>
                  <a:gd name="connsiteY150" fmla="*/ 1176 h 10000"/>
                  <a:gd name="connsiteX151" fmla="*/ 2792 w 10000"/>
                  <a:gd name="connsiteY151" fmla="*/ 1172 h 10000"/>
                  <a:gd name="connsiteX152" fmla="*/ 2759 w 10000"/>
                  <a:gd name="connsiteY152" fmla="*/ 1156 h 10000"/>
                  <a:gd name="connsiteX153" fmla="*/ 2734 w 10000"/>
                  <a:gd name="connsiteY153" fmla="*/ 1143 h 10000"/>
                  <a:gd name="connsiteX154" fmla="*/ 2695 w 10000"/>
                  <a:gd name="connsiteY154" fmla="*/ 1124 h 10000"/>
                  <a:gd name="connsiteX155" fmla="*/ 2670 w 10000"/>
                  <a:gd name="connsiteY155" fmla="*/ 1108 h 10000"/>
                  <a:gd name="connsiteX156" fmla="*/ 2645 w 10000"/>
                  <a:gd name="connsiteY156" fmla="*/ 1091 h 10000"/>
                  <a:gd name="connsiteX157" fmla="*/ 2618 w 10000"/>
                  <a:gd name="connsiteY157" fmla="*/ 1088 h 10000"/>
                  <a:gd name="connsiteX158" fmla="*/ 2576 w 10000"/>
                  <a:gd name="connsiteY158" fmla="*/ 1088 h 10000"/>
                  <a:gd name="connsiteX159" fmla="*/ 2551 w 10000"/>
                  <a:gd name="connsiteY159" fmla="*/ 1091 h 10000"/>
                  <a:gd name="connsiteX160" fmla="*/ 2521 w 10000"/>
                  <a:gd name="connsiteY160" fmla="*/ 1098 h 10000"/>
                  <a:gd name="connsiteX161" fmla="*/ 2493 w 10000"/>
                  <a:gd name="connsiteY161" fmla="*/ 1104 h 10000"/>
                  <a:gd name="connsiteX162" fmla="*/ 2468 w 10000"/>
                  <a:gd name="connsiteY162" fmla="*/ 1108 h 10000"/>
                  <a:gd name="connsiteX163" fmla="*/ 2404 w 10000"/>
                  <a:gd name="connsiteY163" fmla="*/ 1124 h 10000"/>
                  <a:gd name="connsiteX164" fmla="*/ 2366 w 10000"/>
                  <a:gd name="connsiteY164" fmla="*/ 1133 h 10000"/>
                  <a:gd name="connsiteX165" fmla="*/ 2346 w 10000"/>
                  <a:gd name="connsiteY165" fmla="*/ 1137 h 10000"/>
                  <a:gd name="connsiteX166" fmla="*/ 2294 w 10000"/>
                  <a:gd name="connsiteY166" fmla="*/ 1146 h 10000"/>
                  <a:gd name="connsiteX167" fmla="*/ 2249 w 10000"/>
                  <a:gd name="connsiteY167" fmla="*/ 1156 h 10000"/>
                  <a:gd name="connsiteX168" fmla="*/ 2230 w 10000"/>
                  <a:gd name="connsiteY168" fmla="*/ 1156 h 10000"/>
                  <a:gd name="connsiteX169" fmla="*/ 2222 w 10000"/>
                  <a:gd name="connsiteY169" fmla="*/ 1163 h 10000"/>
                  <a:gd name="connsiteX170" fmla="*/ 2194 w 10000"/>
                  <a:gd name="connsiteY170" fmla="*/ 1163 h 10000"/>
                  <a:gd name="connsiteX171" fmla="*/ 2172 w 10000"/>
                  <a:gd name="connsiteY171" fmla="*/ 1163 h 10000"/>
                  <a:gd name="connsiteX172" fmla="*/ 2147 w 10000"/>
                  <a:gd name="connsiteY172" fmla="*/ 1166 h 10000"/>
                  <a:gd name="connsiteX173" fmla="*/ 2108 w 10000"/>
                  <a:gd name="connsiteY173" fmla="*/ 1166 h 10000"/>
                  <a:gd name="connsiteX174" fmla="*/ 2083 w 10000"/>
                  <a:gd name="connsiteY174" fmla="*/ 1156 h 10000"/>
                  <a:gd name="connsiteX175" fmla="*/ 2042 w 10000"/>
                  <a:gd name="connsiteY175" fmla="*/ 1143 h 10000"/>
                  <a:gd name="connsiteX176" fmla="*/ 2011 w 10000"/>
                  <a:gd name="connsiteY176" fmla="*/ 1143 h 10000"/>
                  <a:gd name="connsiteX177" fmla="*/ 1994 w 10000"/>
                  <a:gd name="connsiteY177" fmla="*/ 1146 h 10000"/>
                  <a:gd name="connsiteX178" fmla="*/ 1967 w 10000"/>
                  <a:gd name="connsiteY178" fmla="*/ 1156 h 10000"/>
                  <a:gd name="connsiteX179" fmla="*/ 1903 w 10000"/>
                  <a:gd name="connsiteY179" fmla="*/ 1176 h 10000"/>
                  <a:gd name="connsiteX180" fmla="*/ 1873 w 10000"/>
                  <a:gd name="connsiteY180" fmla="*/ 1182 h 10000"/>
                  <a:gd name="connsiteX181" fmla="*/ 1850 w 10000"/>
                  <a:gd name="connsiteY181" fmla="*/ 1185 h 10000"/>
                  <a:gd name="connsiteX182" fmla="*/ 1842 w 10000"/>
                  <a:gd name="connsiteY182" fmla="*/ 1192 h 10000"/>
                  <a:gd name="connsiteX183" fmla="*/ 1823 w 10000"/>
                  <a:gd name="connsiteY183" fmla="*/ 1195 h 10000"/>
                  <a:gd name="connsiteX184" fmla="*/ 1814 w 10000"/>
                  <a:gd name="connsiteY184" fmla="*/ 1201 h 10000"/>
                  <a:gd name="connsiteX185" fmla="*/ 1792 w 10000"/>
                  <a:gd name="connsiteY185" fmla="*/ 1218 h 10000"/>
                  <a:gd name="connsiteX186" fmla="*/ 1767 w 10000"/>
                  <a:gd name="connsiteY186" fmla="*/ 1231 h 10000"/>
                  <a:gd name="connsiteX187" fmla="*/ 1717 w 10000"/>
                  <a:gd name="connsiteY187" fmla="*/ 1266 h 10000"/>
                  <a:gd name="connsiteX188" fmla="*/ 1695 w 10000"/>
                  <a:gd name="connsiteY188" fmla="*/ 1279 h 10000"/>
                  <a:gd name="connsiteX189" fmla="*/ 1654 w 10000"/>
                  <a:gd name="connsiteY189" fmla="*/ 1308 h 10000"/>
                  <a:gd name="connsiteX190" fmla="*/ 1620 w 10000"/>
                  <a:gd name="connsiteY190" fmla="*/ 1334 h 10000"/>
                  <a:gd name="connsiteX191" fmla="*/ 1590 w 10000"/>
                  <a:gd name="connsiteY191" fmla="*/ 1360 h 10000"/>
                  <a:gd name="connsiteX192" fmla="*/ 1565 w 10000"/>
                  <a:gd name="connsiteY192" fmla="*/ 1380 h 10000"/>
                  <a:gd name="connsiteX193" fmla="*/ 1532 w 10000"/>
                  <a:gd name="connsiteY193" fmla="*/ 1402 h 10000"/>
                  <a:gd name="connsiteX194" fmla="*/ 1501 w 10000"/>
                  <a:gd name="connsiteY194" fmla="*/ 1418 h 10000"/>
                  <a:gd name="connsiteX195" fmla="*/ 1460 w 10000"/>
                  <a:gd name="connsiteY195" fmla="*/ 1438 h 10000"/>
                  <a:gd name="connsiteX196" fmla="*/ 1435 w 10000"/>
                  <a:gd name="connsiteY196" fmla="*/ 1454 h 10000"/>
                  <a:gd name="connsiteX197" fmla="*/ 1421 w 10000"/>
                  <a:gd name="connsiteY197" fmla="*/ 1464 h 10000"/>
                  <a:gd name="connsiteX198" fmla="*/ 1380 w 10000"/>
                  <a:gd name="connsiteY198" fmla="*/ 1473 h 10000"/>
                  <a:gd name="connsiteX199" fmla="*/ 1324 w 10000"/>
                  <a:gd name="connsiteY199" fmla="*/ 1477 h 10000"/>
                  <a:gd name="connsiteX200" fmla="*/ 1274 w 10000"/>
                  <a:gd name="connsiteY200" fmla="*/ 1483 h 10000"/>
                  <a:gd name="connsiteX201" fmla="*/ 1244 w 10000"/>
                  <a:gd name="connsiteY201" fmla="*/ 1486 h 10000"/>
                  <a:gd name="connsiteX202" fmla="*/ 1233 w 10000"/>
                  <a:gd name="connsiteY202" fmla="*/ 1486 h 10000"/>
                  <a:gd name="connsiteX203" fmla="*/ 1197 w 10000"/>
                  <a:gd name="connsiteY203" fmla="*/ 1493 h 10000"/>
                  <a:gd name="connsiteX204" fmla="*/ 1180 w 10000"/>
                  <a:gd name="connsiteY204" fmla="*/ 1496 h 10000"/>
                  <a:gd name="connsiteX205" fmla="*/ 1169 w 10000"/>
                  <a:gd name="connsiteY205" fmla="*/ 1496 h 10000"/>
                  <a:gd name="connsiteX206" fmla="*/ 1161 w 10000"/>
                  <a:gd name="connsiteY206" fmla="*/ 1503 h 10000"/>
                  <a:gd name="connsiteX207" fmla="*/ 1155 w 10000"/>
                  <a:gd name="connsiteY207" fmla="*/ 1503 h 10000"/>
                  <a:gd name="connsiteX208" fmla="*/ 501 w 10000"/>
                  <a:gd name="connsiteY208" fmla="*/ 2277 h 10000"/>
                  <a:gd name="connsiteX209" fmla="*/ 396 w 10000"/>
                  <a:gd name="connsiteY209" fmla="*/ 2532 h 10000"/>
                  <a:gd name="connsiteX210" fmla="*/ 324 w 10000"/>
                  <a:gd name="connsiteY210" fmla="*/ 2759 h 10000"/>
                  <a:gd name="connsiteX211" fmla="*/ 274 w 10000"/>
                  <a:gd name="connsiteY211" fmla="*/ 2866 h 10000"/>
                  <a:gd name="connsiteX212" fmla="*/ 202 w 10000"/>
                  <a:gd name="connsiteY212" fmla="*/ 3008 h 10000"/>
                  <a:gd name="connsiteX213" fmla="*/ 211 w 10000"/>
                  <a:gd name="connsiteY213" fmla="*/ 3177 h 10000"/>
                  <a:gd name="connsiteX214" fmla="*/ 235 w 10000"/>
                  <a:gd name="connsiteY214" fmla="*/ 3368 h 10000"/>
                  <a:gd name="connsiteX215" fmla="*/ 266 w 10000"/>
                  <a:gd name="connsiteY215" fmla="*/ 3595 h 10000"/>
                  <a:gd name="connsiteX216" fmla="*/ 299 w 10000"/>
                  <a:gd name="connsiteY216" fmla="*/ 3831 h 10000"/>
                  <a:gd name="connsiteX217" fmla="*/ 305 w 10000"/>
                  <a:gd name="connsiteY217" fmla="*/ 3863 h 10000"/>
                  <a:gd name="connsiteX218" fmla="*/ 341 w 10000"/>
                  <a:gd name="connsiteY218" fmla="*/ 3941 h 10000"/>
                  <a:gd name="connsiteX219" fmla="*/ 186 w 10000"/>
                  <a:gd name="connsiteY219" fmla="*/ 3935 h 10000"/>
                  <a:gd name="connsiteX220" fmla="*/ 30 w 10000"/>
                  <a:gd name="connsiteY220" fmla="*/ 3925 h 10000"/>
                  <a:gd name="connsiteX221" fmla="*/ 0 w 10000"/>
                  <a:gd name="connsiteY221" fmla="*/ 4054 h 10000"/>
                  <a:gd name="connsiteX222" fmla="*/ 14 w 10000"/>
                  <a:gd name="connsiteY222" fmla="*/ 4152 h 10000"/>
                  <a:gd name="connsiteX223" fmla="*/ 22 w 10000"/>
                  <a:gd name="connsiteY223" fmla="*/ 4242 h 10000"/>
                  <a:gd name="connsiteX224" fmla="*/ 30 w 10000"/>
                  <a:gd name="connsiteY224" fmla="*/ 4291 h 10000"/>
                  <a:gd name="connsiteX225" fmla="*/ 102 w 10000"/>
                  <a:gd name="connsiteY225" fmla="*/ 4271 h 10000"/>
                  <a:gd name="connsiteX226" fmla="*/ 155 w 10000"/>
                  <a:gd name="connsiteY226" fmla="*/ 4262 h 10000"/>
                  <a:gd name="connsiteX227" fmla="*/ 410 w 10000"/>
                  <a:gd name="connsiteY227" fmla="*/ 4255 h 10000"/>
                  <a:gd name="connsiteX228" fmla="*/ 418 w 10000"/>
                  <a:gd name="connsiteY228" fmla="*/ 4385 h 10000"/>
                  <a:gd name="connsiteX229" fmla="*/ 429 w 10000"/>
                  <a:gd name="connsiteY229" fmla="*/ 4543 h 10000"/>
                  <a:gd name="connsiteX230" fmla="*/ 443 w 10000"/>
                  <a:gd name="connsiteY230" fmla="*/ 4585 h 10000"/>
                  <a:gd name="connsiteX231" fmla="*/ 465 w 10000"/>
                  <a:gd name="connsiteY231" fmla="*/ 4611 h 10000"/>
                  <a:gd name="connsiteX232" fmla="*/ 468 w 10000"/>
                  <a:gd name="connsiteY232" fmla="*/ 4621 h 10000"/>
                  <a:gd name="connsiteX233" fmla="*/ 474 w 10000"/>
                  <a:gd name="connsiteY233" fmla="*/ 4679 h 10000"/>
                  <a:gd name="connsiteX234" fmla="*/ 554 w 10000"/>
                  <a:gd name="connsiteY234" fmla="*/ 4738 h 10000"/>
                  <a:gd name="connsiteX235" fmla="*/ 637 w 10000"/>
                  <a:gd name="connsiteY235" fmla="*/ 4809 h 10000"/>
                  <a:gd name="connsiteX236" fmla="*/ 704 w 10000"/>
                  <a:gd name="connsiteY236" fmla="*/ 4851 h 10000"/>
                  <a:gd name="connsiteX237" fmla="*/ 740 w 10000"/>
                  <a:gd name="connsiteY237" fmla="*/ 4893 h 10000"/>
                  <a:gd name="connsiteX238" fmla="*/ 756 w 10000"/>
                  <a:gd name="connsiteY238" fmla="*/ 4896 h 10000"/>
                  <a:gd name="connsiteX239" fmla="*/ 767 w 10000"/>
                  <a:gd name="connsiteY239" fmla="*/ 4880 h 10000"/>
                  <a:gd name="connsiteX240" fmla="*/ 806 w 10000"/>
                  <a:gd name="connsiteY240" fmla="*/ 4945 h 10000"/>
                  <a:gd name="connsiteX241" fmla="*/ 886 w 10000"/>
                  <a:gd name="connsiteY241" fmla="*/ 5078 h 10000"/>
                  <a:gd name="connsiteX242" fmla="*/ 911 w 10000"/>
                  <a:gd name="connsiteY242" fmla="*/ 5130 h 10000"/>
                  <a:gd name="connsiteX243" fmla="*/ 920 w 10000"/>
                  <a:gd name="connsiteY243" fmla="*/ 5191 h 10000"/>
                  <a:gd name="connsiteX244" fmla="*/ 920 w 10000"/>
                  <a:gd name="connsiteY244" fmla="*/ 5220 h 10000"/>
                  <a:gd name="connsiteX245" fmla="*/ 911 w 10000"/>
                  <a:gd name="connsiteY245" fmla="*/ 5314 h 10000"/>
                  <a:gd name="connsiteX246" fmla="*/ 898 w 10000"/>
                  <a:gd name="connsiteY246" fmla="*/ 5369 h 10000"/>
                  <a:gd name="connsiteX247" fmla="*/ 895 w 10000"/>
                  <a:gd name="connsiteY247" fmla="*/ 5385 h 10000"/>
                  <a:gd name="connsiteX248" fmla="*/ 895 w 10000"/>
                  <a:gd name="connsiteY248" fmla="*/ 5405 h 10000"/>
                  <a:gd name="connsiteX249" fmla="*/ 898 w 10000"/>
                  <a:gd name="connsiteY249" fmla="*/ 5434 h 10000"/>
                  <a:gd name="connsiteX250" fmla="*/ 911 w 10000"/>
                  <a:gd name="connsiteY250" fmla="*/ 5463 h 10000"/>
                  <a:gd name="connsiteX251" fmla="*/ 920 w 10000"/>
                  <a:gd name="connsiteY251" fmla="*/ 5492 h 10000"/>
                  <a:gd name="connsiteX252" fmla="*/ 934 w 10000"/>
                  <a:gd name="connsiteY252" fmla="*/ 5518 h 10000"/>
                  <a:gd name="connsiteX253" fmla="*/ 1169 w 10000"/>
                  <a:gd name="connsiteY253" fmla="*/ 5738 h 10000"/>
                  <a:gd name="connsiteX254" fmla="*/ 1188 w 10000"/>
                  <a:gd name="connsiteY254" fmla="*/ 5755 h 10000"/>
                  <a:gd name="connsiteX255" fmla="*/ 1216 w 10000"/>
                  <a:gd name="connsiteY255" fmla="*/ 5758 h 10000"/>
                  <a:gd name="connsiteX256" fmla="*/ 1313 w 10000"/>
                  <a:gd name="connsiteY256" fmla="*/ 5774 h 10000"/>
                  <a:gd name="connsiteX257" fmla="*/ 1349 w 10000"/>
                  <a:gd name="connsiteY257" fmla="*/ 5787 h 10000"/>
                  <a:gd name="connsiteX258" fmla="*/ 1393 w 10000"/>
                  <a:gd name="connsiteY258" fmla="*/ 5793 h 10000"/>
                  <a:gd name="connsiteX259" fmla="*/ 1393 w 10000"/>
                  <a:gd name="connsiteY259" fmla="*/ 5797 h 10000"/>
                  <a:gd name="connsiteX260" fmla="*/ 1421 w 10000"/>
                  <a:gd name="connsiteY260" fmla="*/ 5810 h 10000"/>
                  <a:gd name="connsiteX261" fmla="*/ 1446 w 10000"/>
                  <a:gd name="connsiteY261" fmla="*/ 5829 h 10000"/>
                  <a:gd name="connsiteX262" fmla="*/ 1460 w 10000"/>
                  <a:gd name="connsiteY262" fmla="*/ 5842 h 10000"/>
                  <a:gd name="connsiteX263" fmla="*/ 1476 w 10000"/>
                  <a:gd name="connsiteY263" fmla="*/ 5848 h 10000"/>
                  <a:gd name="connsiteX264" fmla="*/ 1501 w 10000"/>
                  <a:gd name="connsiteY264" fmla="*/ 5852 h 10000"/>
                  <a:gd name="connsiteX265" fmla="*/ 1532 w 10000"/>
                  <a:gd name="connsiteY265" fmla="*/ 5887 h 10000"/>
                  <a:gd name="connsiteX266" fmla="*/ 1565 w 10000"/>
                  <a:gd name="connsiteY266" fmla="*/ 5942 h 10000"/>
                  <a:gd name="connsiteX267" fmla="*/ 1587 w 10000"/>
                  <a:gd name="connsiteY267" fmla="*/ 5972 h 10000"/>
                  <a:gd name="connsiteX268" fmla="*/ 1612 w 10000"/>
                  <a:gd name="connsiteY268" fmla="*/ 5955 h 10000"/>
                  <a:gd name="connsiteX269" fmla="*/ 1679 w 10000"/>
                  <a:gd name="connsiteY269" fmla="*/ 6049 h 10000"/>
                  <a:gd name="connsiteX270" fmla="*/ 1720 w 10000"/>
                  <a:gd name="connsiteY270" fmla="*/ 6108 h 10000"/>
                  <a:gd name="connsiteX271" fmla="*/ 1751 w 10000"/>
                  <a:gd name="connsiteY271" fmla="*/ 6133 h 10000"/>
                  <a:gd name="connsiteX272" fmla="*/ 1792 w 10000"/>
                  <a:gd name="connsiteY272" fmla="*/ 6169 h 10000"/>
                  <a:gd name="connsiteX273" fmla="*/ 1801 w 10000"/>
                  <a:gd name="connsiteY273" fmla="*/ 6172 h 10000"/>
                  <a:gd name="connsiteX274" fmla="*/ 1814 w 10000"/>
                  <a:gd name="connsiteY274" fmla="*/ 6286 h 10000"/>
                  <a:gd name="connsiteX275" fmla="*/ 1817 w 10000"/>
                  <a:gd name="connsiteY275" fmla="*/ 6331 h 10000"/>
                  <a:gd name="connsiteX276" fmla="*/ 1809 w 10000"/>
                  <a:gd name="connsiteY276" fmla="*/ 6444 h 10000"/>
                  <a:gd name="connsiteX277" fmla="*/ 1801 w 10000"/>
                  <a:gd name="connsiteY277" fmla="*/ 6499 h 10000"/>
                  <a:gd name="connsiteX278" fmla="*/ 1781 w 10000"/>
                  <a:gd name="connsiteY278" fmla="*/ 6522 h 10000"/>
                  <a:gd name="connsiteX279" fmla="*/ 1773 w 10000"/>
                  <a:gd name="connsiteY279" fmla="*/ 6541 h 10000"/>
                  <a:gd name="connsiteX280" fmla="*/ 1762 w 10000"/>
                  <a:gd name="connsiteY280" fmla="*/ 6571 h 10000"/>
                  <a:gd name="connsiteX281" fmla="*/ 1767 w 10000"/>
                  <a:gd name="connsiteY281" fmla="*/ 6622 h 10000"/>
                  <a:gd name="connsiteX282" fmla="*/ 1767 w 10000"/>
                  <a:gd name="connsiteY282" fmla="*/ 6665 h 10000"/>
                  <a:gd name="connsiteX283" fmla="*/ 1767 w 10000"/>
                  <a:gd name="connsiteY283" fmla="*/ 6694 h 10000"/>
                  <a:gd name="connsiteX284" fmla="*/ 1776 w 10000"/>
                  <a:gd name="connsiteY284" fmla="*/ 6726 h 10000"/>
                  <a:gd name="connsiteX285" fmla="*/ 1776 w 10000"/>
                  <a:gd name="connsiteY285" fmla="*/ 6745 h 10000"/>
                  <a:gd name="connsiteX286" fmla="*/ 1767 w 10000"/>
                  <a:gd name="connsiteY286" fmla="*/ 6765 h 10000"/>
                  <a:gd name="connsiteX287" fmla="*/ 1762 w 10000"/>
                  <a:gd name="connsiteY287" fmla="*/ 6804 h 10000"/>
                  <a:gd name="connsiteX288" fmla="*/ 1753 w 10000"/>
                  <a:gd name="connsiteY288" fmla="*/ 6839 h 10000"/>
                  <a:gd name="connsiteX289" fmla="*/ 1742 w 10000"/>
                  <a:gd name="connsiteY289" fmla="*/ 6849 h 10000"/>
                  <a:gd name="connsiteX290" fmla="*/ 1726 w 10000"/>
                  <a:gd name="connsiteY290" fmla="*/ 6849 h 10000"/>
                  <a:gd name="connsiteX291" fmla="*/ 1712 w 10000"/>
                  <a:gd name="connsiteY291" fmla="*/ 6852 h 10000"/>
                  <a:gd name="connsiteX292" fmla="*/ 1640 w 10000"/>
                  <a:gd name="connsiteY292" fmla="*/ 6953 h 10000"/>
                  <a:gd name="connsiteX293" fmla="*/ 1493 w 10000"/>
                  <a:gd name="connsiteY293" fmla="*/ 7105 h 10000"/>
                  <a:gd name="connsiteX294" fmla="*/ 1490 w 10000"/>
                  <a:gd name="connsiteY294" fmla="*/ 7124 h 10000"/>
                  <a:gd name="connsiteX295" fmla="*/ 1468 w 10000"/>
                  <a:gd name="connsiteY295" fmla="*/ 7137 h 10000"/>
                  <a:gd name="connsiteX296" fmla="*/ 1454 w 10000"/>
                  <a:gd name="connsiteY296" fmla="*/ 7144 h 10000"/>
                  <a:gd name="connsiteX297" fmla="*/ 1452 w 10000"/>
                  <a:gd name="connsiteY297" fmla="*/ 7157 h 10000"/>
                  <a:gd name="connsiteX298" fmla="*/ 1446 w 10000"/>
                  <a:gd name="connsiteY298" fmla="*/ 7199 h 10000"/>
                  <a:gd name="connsiteX299" fmla="*/ 1476 w 10000"/>
                  <a:gd name="connsiteY299" fmla="*/ 7247 h 10000"/>
                  <a:gd name="connsiteX300" fmla="*/ 1501 w 10000"/>
                  <a:gd name="connsiteY300" fmla="*/ 7270 h 10000"/>
                  <a:gd name="connsiteX301" fmla="*/ 1518 w 10000"/>
                  <a:gd name="connsiteY301" fmla="*/ 7286 h 10000"/>
                  <a:gd name="connsiteX302" fmla="*/ 1524 w 10000"/>
                  <a:gd name="connsiteY302" fmla="*/ 7306 h 10000"/>
                  <a:gd name="connsiteX303" fmla="*/ 1540 w 10000"/>
                  <a:gd name="connsiteY303" fmla="*/ 7322 h 10000"/>
                  <a:gd name="connsiteX304" fmla="*/ 1565 w 10000"/>
                  <a:gd name="connsiteY304" fmla="*/ 7325 h 10000"/>
                  <a:gd name="connsiteX305" fmla="*/ 1590 w 10000"/>
                  <a:gd name="connsiteY305" fmla="*/ 7332 h 10000"/>
                  <a:gd name="connsiteX306" fmla="*/ 1615 w 10000"/>
                  <a:gd name="connsiteY306" fmla="*/ 7345 h 10000"/>
                  <a:gd name="connsiteX307" fmla="*/ 1662 w 10000"/>
                  <a:gd name="connsiteY307" fmla="*/ 7370 h 10000"/>
                  <a:gd name="connsiteX308" fmla="*/ 1670 w 10000"/>
                  <a:gd name="connsiteY308" fmla="*/ 7351 h 10000"/>
                  <a:gd name="connsiteX309" fmla="*/ 1726 w 10000"/>
                  <a:gd name="connsiteY309" fmla="*/ 7354 h 10000"/>
                  <a:gd name="connsiteX310" fmla="*/ 1726 w 10000"/>
                  <a:gd name="connsiteY310" fmla="*/ 7400 h 10000"/>
                  <a:gd name="connsiteX311" fmla="*/ 1773 w 10000"/>
                  <a:gd name="connsiteY311" fmla="*/ 7409 h 10000"/>
                  <a:gd name="connsiteX312" fmla="*/ 1806 w 10000"/>
                  <a:gd name="connsiteY312" fmla="*/ 7416 h 10000"/>
                  <a:gd name="connsiteX313" fmla="*/ 1839 w 10000"/>
                  <a:gd name="connsiteY313" fmla="*/ 7403 h 10000"/>
                  <a:gd name="connsiteX314" fmla="*/ 1886 w 10000"/>
                  <a:gd name="connsiteY314" fmla="*/ 7403 h 10000"/>
                  <a:gd name="connsiteX315" fmla="*/ 1898 w 10000"/>
                  <a:gd name="connsiteY315" fmla="*/ 7403 h 10000"/>
                  <a:gd name="connsiteX316" fmla="*/ 1914 w 10000"/>
                  <a:gd name="connsiteY316" fmla="*/ 7494 h 10000"/>
                  <a:gd name="connsiteX317" fmla="*/ 1895 w 10000"/>
                  <a:gd name="connsiteY317" fmla="*/ 7523 h 10000"/>
                  <a:gd name="connsiteX318" fmla="*/ 1825 w 10000"/>
                  <a:gd name="connsiteY318" fmla="*/ 7617 h 10000"/>
                  <a:gd name="connsiteX319" fmla="*/ 1776 w 10000"/>
                  <a:gd name="connsiteY319" fmla="*/ 7691 h 10000"/>
                  <a:gd name="connsiteX320" fmla="*/ 1781 w 10000"/>
                  <a:gd name="connsiteY320" fmla="*/ 7723 h 10000"/>
                  <a:gd name="connsiteX321" fmla="*/ 1767 w 10000"/>
                  <a:gd name="connsiteY321" fmla="*/ 7759 h 10000"/>
                  <a:gd name="connsiteX322" fmla="*/ 1762 w 10000"/>
                  <a:gd name="connsiteY322" fmla="*/ 7817 h 10000"/>
                  <a:gd name="connsiteX323" fmla="*/ 1762 w 10000"/>
                  <a:gd name="connsiteY323" fmla="*/ 7856 h 10000"/>
                  <a:gd name="connsiteX324" fmla="*/ 1776 w 10000"/>
                  <a:gd name="connsiteY324" fmla="*/ 7892 h 10000"/>
                  <a:gd name="connsiteX325" fmla="*/ 1784 w 10000"/>
                  <a:gd name="connsiteY325" fmla="*/ 7902 h 10000"/>
                  <a:gd name="connsiteX326" fmla="*/ 1801 w 10000"/>
                  <a:gd name="connsiteY326" fmla="*/ 7908 h 10000"/>
                  <a:gd name="connsiteX327" fmla="*/ 1809 w 10000"/>
                  <a:gd name="connsiteY327" fmla="*/ 7911 h 10000"/>
                  <a:gd name="connsiteX328" fmla="*/ 1801 w 10000"/>
                  <a:gd name="connsiteY328" fmla="*/ 7940 h 10000"/>
                  <a:gd name="connsiteX329" fmla="*/ 1798 w 10000"/>
                  <a:gd name="connsiteY329" fmla="*/ 7979 h 10000"/>
                  <a:gd name="connsiteX330" fmla="*/ 1806 w 10000"/>
                  <a:gd name="connsiteY330" fmla="*/ 8002 h 10000"/>
                  <a:gd name="connsiteX331" fmla="*/ 1823 w 10000"/>
                  <a:gd name="connsiteY331" fmla="*/ 8021 h 10000"/>
                  <a:gd name="connsiteX332" fmla="*/ 1834 w 10000"/>
                  <a:gd name="connsiteY332" fmla="*/ 8044 h 10000"/>
                  <a:gd name="connsiteX333" fmla="*/ 1839 w 10000"/>
                  <a:gd name="connsiteY333" fmla="*/ 8073 h 10000"/>
                  <a:gd name="connsiteX334" fmla="*/ 1842 w 10000"/>
                  <a:gd name="connsiteY334" fmla="*/ 8106 h 10000"/>
                  <a:gd name="connsiteX335" fmla="*/ 1839 w 10000"/>
                  <a:gd name="connsiteY335" fmla="*/ 8144 h 10000"/>
                  <a:gd name="connsiteX336" fmla="*/ 1856 w 10000"/>
                  <a:gd name="connsiteY336" fmla="*/ 8164 h 10000"/>
                  <a:gd name="connsiteX337" fmla="*/ 1886 w 10000"/>
                  <a:gd name="connsiteY337" fmla="*/ 8193 h 10000"/>
                  <a:gd name="connsiteX338" fmla="*/ 1922 w 10000"/>
                  <a:gd name="connsiteY338" fmla="*/ 8206 h 10000"/>
                  <a:gd name="connsiteX339" fmla="*/ 1967 w 10000"/>
                  <a:gd name="connsiteY339" fmla="*/ 8203 h 10000"/>
                  <a:gd name="connsiteX340" fmla="*/ 1986 w 10000"/>
                  <a:gd name="connsiteY340" fmla="*/ 8212 h 10000"/>
                  <a:gd name="connsiteX341" fmla="*/ 2000 w 10000"/>
                  <a:gd name="connsiteY341" fmla="*/ 8232 h 10000"/>
                  <a:gd name="connsiteX342" fmla="*/ 2033 w 10000"/>
                  <a:gd name="connsiteY342" fmla="*/ 8258 h 10000"/>
                  <a:gd name="connsiteX343" fmla="*/ 2050 w 10000"/>
                  <a:gd name="connsiteY343" fmla="*/ 8271 h 10000"/>
                  <a:gd name="connsiteX344" fmla="*/ 2089 w 10000"/>
                  <a:gd name="connsiteY344" fmla="*/ 8280 h 10000"/>
                  <a:gd name="connsiteX345" fmla="*/ 2122 w 10000"/>
                  <a:gd name="connsiteY345" fmla="*/ 8300 h 10000"/>
                  <a:gd name="connsiteX346" fmla="*/ 2163 w 10000"/>
                  <a:gd name="connsiteY346" fmla="*/ 8332 h 10000"/>
                  <a:gd name="connsiteX347" fmla="*/ 2172 w 10000"/>
                  <a:gd name="connsiteY347" fmla="*/ 8335 h 10000"/>
                  <a:gd name="connsiteX348" fmla="*/ 2177 w 10000"/>
                  <a:gd name="connsiteY348" fmla="*/ 8345 h 10000"/>
                  <a:gd name="connsiteX349" fmla="*/ 2163 w 10000"/>
                  <a:gd name="connsiteY349" fmla="*/ 8371 h 10000"/>
                  <a:gd name="connsiteX350" fmla="*/ 2139 w 10000"/>
                  <a:gd name="connsiteY350" fmla="*/ 8423 h 10000"/>
                  <a:gd name="connsiteX351" fmla="*/ 2130 w 10000"/>
                  <a:gd name="connsiteY351" fmla="*/ 8439 h 10000"/>
                  <a:gd name="connsiteX352" fmla="*/ 2105 w 10000"/>
                  <a:gd name="connsiteY352" fmla="*/ 8446 h 10000"/>
                  <a:gd name="connsiteX353" fmla="*/ 2080 w 10000"/>
                  <a:gd name="connsiteY353" fmla="*/ 8449 h 10000"/>
                  <a:gd name="connsiteX354" fmla="*/ 2075 w 10000"/>
                  <a:gd name="connsiteY354" fmla="*/ 8459 h 10000"/>
                  <a:gd name="connsiteX355" fmla="*/ 2072 w 10000"/>
                  <a:gd name="connsiteY355" fmla="*/ 8475 h 10000"/>
                  <a:gd name="connsiteX356" fmla="*/ 2080 w 10000"/>
                  <a:gd name="connsiteY356" fmla="*/ 8484 h 10000"/>
                  <a:gd name="connsiteX357" fmla="*/ 2100 w 10000"/>
                  <a:gd name="connsiteY357" fmla="*/ 8475 h 10000"/>
                  <a:gd name="connsiteX358" fmla="*/ 2141 w 10000"/>
                  <a:gd name="connsiteY358" fmla="*/ 8478 h 10000"/>
                  <a:gd name="connsiteX359" fmla="*/ 2172 w 10000"/>
                  <a:gd name="connsiteY359" fmla="*/ 8475 h 10000"/>
                  <a:gd name="connsiteX360" fmla="*/ 2188 w 10000"/>
                  <a:gd name="connsiteY360" fmla="*/ 8475 h 10000"/>
                  <a:gd name="connsiteX361" fmla="*/ 2222 w 10000"/>
                  <a:gd name="connsiteY361" fmla="*/ 8497 h 10000"/>
                  <a:gd name="connsiteX362" fmla="*/ 2252 w 10000"/>
                  <a:gd name="connsiteY362" fmla="*/ 8514 h 10000"/>
                  <a:gd name="connsiteX363" fmla="*/ 2274 w 10000"/>
                  <a:gd name="connsiteY363" fmla="*/ 8514 h 10000"/>
                  <a:gd name="connsiteX364" fmla="*/ 2299 w 10000"/>
                  <a:gd name="connsiteY364" fmla="*/ 8504 h 10000"/>
                  <a:gd name="connsiteX365" fmla="*/ 2310 w 10000"/>
                  <a:gd name="connsiteY365" fmla="*/ 8504 h 10000"/>
                  <a:gd name="connsiteX366" fmla="*/ 2319 w 10000"/>
                  <a:gd name="connsiteY366" fmla="*/ 8484 h 10000"/>
                  <a:gd name="connsiteX367" fmla="*/ 2338 w 10000"/>
                  <a:gd name="connsiteY367" fmla="*/ 8494 h 10000"/>
                  <a:gd name="connsiteX368" fmla="*/ 2338 w 10000"/>
                  <a:gd name="connsiteY368" fmla="*/ 8552 h 10000"/>
                  <a:gd name="connsiteX369" fmla="*/ 2366 w 10000"/>
                  <a:gd name="connsiteY369" fmla="*/ 8572 h 10000"/>
                  <a:gd name="connsiteX370" fmla="*/ 2382 w 10000"/>
                  <a:gd name="connsiteY370" fmla="*/ 8582 h 10000"/>
                  <a:gd name="connsiteX371" fmla="*/ 2435 w 10000"/>
                  <a:gd name="connsiteY371" fmla="*/ 8552 h 10000"/>
                  <a:gd name="connsiteX372" fmla="*/ 2443 w 10000"/>
                  <a:gd name="connsiteY372" fmla="*/ 8552 h 10000"/>
                  <a:gd name="connsiteX373" fmla="*/ 2454 w 10000"/>
                  <a:gd name="connsiteY373" fmla="*/ 8552 h 10000"/>
                  <a:gd name="connsiteX374" fmla="*/ 2471 w 10000"/>
                  <a:gd name="connsiteY374" fmla="*/ 8546 h 10000"/>
                  <a:gd name="connsiteX375" fmla="*/ 2488 w 10000"/>
                  <a:gd name="connsiteY375" fmla="*/ 8536 h 10000"/>
                  <a:gd name="connsiteX376" fmla="*/ 2501 w 10000"/>
                  <a:gd name="connsiteY376" fmla="*/ 8533 h 10000"/>
                  <a:gd name="connsiteX377" fmla="*/ 2512 w 10000"/>
                  <a:gd name="connsiteY377" fmla="*/ 8533 h 10000"/>
                  <a:gd name="connsiteX378" fmla="*/ 2521 w 10000"/>
                  <a:gd name="connsiteY378" fmla="*/ 8546 h 10000"/>
                  <a:gd name="connsiteX379" fmla="*/ 2521 w 10000"/>
                  <a:gd name="connsiteY379" fmla="*/ 8572 h 10000"/>
                  <a:gd name="connsiteX380" fmla="*/ 2535 w 10000"/>
                  <a:gd name="connsiteY380" fmla="*/ 8588 h 10000"/>
                  <a:gd name="connsiteX381" fmla="*/ 2551 w 10000"/>
                  <a:gd name="connsiteY381" fmla="*/ 8582 h 10000"/>
                  <a:gd name="connsiteX382" fmla="*/ 2560 w 10000"/>
                  <a:gd name="connsiteY382" fmla="*/ 8582 h 10000"/>
                  <a:gd name="connsiteX383" fmla="*/ 2573 w 10000"/>
                  <a:gd name="connsiteY383" fmla="*/ 8588 h 10000"/>
                  <a:gd name="connsiteX384" fmla="*/ 2584 w 10000"/>
                  <a:gd name="connsiteY384" fmla="*/ 8591 h 10000"/>
                  <a:gd name="connsiteX385" fmla="*/ 2590 w 10000"/>
                  <a:gd name="connsiteY385" fmla="*/ 8598 h 10000"/>
                  <a:gd name="connsiteX386" fmla="*/ 2598 w 10000"/>
                  <a:gd name="connsiteY386" fmla="*/ 8608 h 10000"/>
                  <a:gd name="connsiteX387" fmla="*/ 2607 w 10000"/>
                  <a:gd name="connsiteY387" fmla="*/ 8617 h 10000"/>
                  <a:gd name="connsiteX388" fmla="*/ 2618 w 10000"/>
                  <a:gd name="connsiteY388" fmla="*/ 8617 h 10000"/>
                  <a:gd name="connsiteX389" fmla="*/ 2640 w 10000"/>
                  <a:gd name="connsiteY389" fmla="*/ 8608 h 10000"/>
                  <a:gd name="connsiteX390" fmla="*/ 2670 w 10000"/>
                  <a:gd name="connsiteY390" fmla="*/ 8598 h 10000"/>
                  <a:gd name="connsiteX391" fmla="*/ 2673 w 10000"/>
                  <a:gd name="connsiteY391" fmla="*/ 8598 h 10000"/>
                  <a:gd name="connsiteX392" fmla="*/ 2690 w 10000"/>
                  <a:gd name="connsiteY392" fmla="*/ 8598 h 10000"/>
                  <a:gd name="connsiteX393" fmla="*/ 2698 w 10000"/>
                  <a:gd name="connsiteY393" fmla="*/ 8598 h 10000"/>
                  <a:gd name="connsiteX394" fmla="*/ 2712 w 10000"/>
                  <a:gd name="connsiteY394" fmla="*/ 8598 h 10000"/>
                  <a:gd name="connsiteX395" fmla="*/ 2726 w 10000"/>
                  <a:gd name="connsiteY395" fmla="*/ 8591 h 10000"/>
                  <a:gd name="connsiteX396" fmla="*/ 2737 w 10000"/>
                  <a:gd name="connsiteY396" fmla="*/ 8588 h 10000"/>
                  <a:gd name="connsiteX397" fmla="*/ 2759 w 10000"/>
                  <a:gd name="connsiteY397" fmla="*/ 8582 h 10000"/>
                  <a:gd name="connsiteX398" fmla="*/ 2770 w 10000"/>
                  <a:gd name="connsiteY398" fmla="*/ 8578 h 10000"/>
                  <a:gd name="connsiteX399" fmla="*/ 2784 w 10000"/>
                  <a:gd name="connsiteY399" fmla="*/ 8572 h 10000"/>
                  <a:gd name="connsiteX400" fmla="*/ 2795 w 10000"/>
                  <a:gd name="connsiteY400" fmla="*/ 8572 h 10000"/>
                  <a:gd name="connsiteX401" fmla="*/ 2803 w 10000"/>
                  <a:gd name="connsiteY401" fmla="*/ 8588 h 10000"/>
                  <a:gd name="connsiteX402" fmla="*/ 2803 w 10000"/>
                  <a:gd name="connsiteY402" fmla="*/ 8591 h 10000"/>
                  <a:gd name="connsiteX403" fmla="*/ 2803 w 10000"/>
                  <a:gd name="connsiteY403" fmla="*/ 8601 h 10000"/>
                  <a:gd name="connsiteX404" fmla="*/ 2809 w 10000"/>
                  <a:gd name="connsiteY404" fmla="*/ 8601 h 10000"/>
                  <a:gd name="connsiteX405" fmla="*/ 2823 w 10000"/>
                  <a:gd name="connsiteY405" fmla="*/ 8598 h 10000"/>
                  <a:gd name="connsiteX406" fmla="*/ 2831 w 10000"/>
                  <a:gd name="connsiteY406" fmla="*/ 8598 h 10000"/>
                  <a:gd name="connsiteX407" fmla="*/ 2839 w 10000"/>
                  <a:gd name="connsiteY407" fmla="*/ 8601 h 10000"/>
                  <a:gd name="connsiteX408" fmla="*/ 2848 w 10000"/>
                  <a:gd name="connsiteY408" fmla="*/ 8598 h 10000"/>
                  <a:gd name="connsiteX409" fmla="*/ 2856 w 10000"/>
                  <a:gd name="connsiteY409" fmla="*/ 8601 h 10000"/>
                  <a:gd name="connsiteX410" fmla="*/ 2859 w 10000"/>
                  <a:gd name="connsiteY410" fmla="*/ 8601 h 10000"/>
                  <a:gd name="connsiteX411" fmla="*/ 2864 w 10000"/>
                  <a:gd name="connsiteY411" fmla="*/ 8598 h 10000"/>
                  <a:gd name="connsiteX412" fmla="*/ 2889 w 10000"/>
                  <a:gd name="connsiteY412" fmla="*/ 8611 h 10000"/>
                  <a:gd name="connsiteX413" fmla="*/ 2906 w 10000"/>
                  <a:gd name="connsiteY413" fmla="*/ 8620 h 10000"/>
                  <a:gd name="connsiteX414" fmla="*/ 2914 w 10000"/>
                  <a:gd name="connsiteY414" fmla="*/ 8627 h 10000"/>
                  <a:gd name="connsiteX415" fmla="*/ 2920 w 10000"/>
                  <a:gd name="connsiteY415" fmla="*/ 8640 h 10000"/>
                  <a:gd name="connsiteX416" fmla="*/ 2922 w 10000"/>
                  <a:gd name="connsiteY416" fmla="*/ 8666 h 10000"/>
                  <a:gd name="connsiteX417" fmla="*/ 2922 w 10000"/>
                  <a:gd name="connsiteY417" fmla="*/ 8692 h 10000"/>
                  <a:gd name="connsiteX418" fmla="*/ 2939 w 10000"/>
                  <a:gd name="connsiteY418" fmla="*/ 8695 h 10000"/>
                  <a:gd name="connsiteX419" fmla="*/ 2953 w 10000"/>
                  <a:gd name="connsiteY419" fmla="*/ 8695 h 10000"/>
                  <a:gd name="connsiteX420" fmla="*/ 2961 w 10000"/>
                  <a:gd name="connsiteY420" fmla="*/ 8695 h 10000"/>
                  <a:gd name="connsiteX421" fmla="*/ 2972 w 10000"/>
                  <a:gd name="connsiteY421" fmla="*/ 8692 h 10000"/>
                  <a:gd name="connsiteX422" fmla="*/ 2981 w 10000"/>
                  <a:gd name="connsiteY422" fmla="*/ 8685 h 10000"/>
                  <a:gd name="connsiteX423" fmla="*/ 2989 w 10000"/>
                  <a:gd name="connsiteY423" fmla="*/ 8685 h 10000"/>
                  <a:gd name="connsiteX424" fmla="*/ 3008 w 10000"/>
                  <a:gd name="connsiteY424" fmla="*/ 8685 h 10000"/>
                  <a:gd name="connsiteX425" fmla="*/ 3028 w 10000"/>
                  <a:gd name="connsiteY425" fmla="*/ 8695 h 10000"/>
                  <a:gd name="connsiteX426" fmla="*/ 3042 w 10000"/>
                  <a:gd name="connsiteY426" fmla="*/ 8695 h 10000"/>
                  <a:gd name="connsiteX427" fmla="*/ 3053 w 10000"/>
                  <a:gd name="connsiteY427" fmla="*/ 8676 h 10000"/>
                  <a:gd name="connsiteX428" fmla="*/ 3061 w 10000"/>
                  <a:gd name="connsiteY428" fmla="*/ 8666 h 10000"/>
                  <a:gd name="connsiteX429" fmla="*/ 3066 w 10000"/>
                  <a:gd name="connsiteY429" fmla="*/ 8656 h 10000"/>
                  <a:gd name="connsiteX430" fmla="*/ 3091 w 10000"/>
                  <a:gd name="connsiteY430" fmla="*/ 8659 h 10000"/>
                  <a:gd name="connsiteX431" fmla="*/ 3105 w 10000"/>
                  <a:gd name="connsiteY431" fmla="*/ 8659 h 10000"/>
                  <a:gd name="connsiteX432" fmla="*/ 3108 w 10000"/>
                  <a:gd name="connsiteY432" fmla="*/ 8650 h 10000"/>
                  <a:gd name="connsiteX433" fmla="*/ 3147 w 10000"/>
                  <a:gd name="connsiteY433" fmla="*/ 8588 h 10000"/>
                  <a:gd name="connsiteX434" fmla="*/ 3150 w 10000"/>
                  <a:gd name="connsiteY434" fmla="*/ 8598 h 10000"/>
                  <a:gd name="connsiteX435" fmla="*/ 3163 w 10000"/>
                  <a:gd name="connsiteY435" fmla="*/ 8601 h 10000"/>
                  <a:gd name="connsiteX436" fmla="*/ 3180 w 10000"/>
                  <a:gd name="connsiteY436" fmla="*/ 8608 h 10000"/>
                  <a:gd name="connsiteX437" fmla="*/ 3188 w 10000"/>
                  <a:gd name="connsiteY437" fmla="*/ 8611 h 10000"/>
                  <a:gd name="connsiteX438" fmla="*/ 3227 w 10000"/>
                  <a:gd name="connsiteY438" fmla="*/ 8620 h 10000"/>
                  <a:gd name="connsiteX439" fmla="*/ 3238 w 10000"/>
                  <a:gd name="connsiteY439" fmla="*/ 8617 h 10000"/>
                  <a:gd name="connsiteX440" fmla="*/ 3247 w 10000"/>
                  <a:gd name="connsiteY440" fmla="*/ 8601 h 10000"/>
                  <a:gd name="connsiteX441" fmla="*/ 3269 w 10000"/>
                  <a:gd name="connsiteY441" fmla="*/ 8611 h 10000"/>
                  <a:gd name="connsiteX442" fmla="*/ 3277 w 10000"/>
                  <a:gd name="connsiteY442" fmla="*/ 8617 h 10000"/>
                  <a:gd name="connsiteX443" fmla="*/ 3285 w 10000"/>
                  <a:gd name="connsiteY443" fmla="*/ 8611 h 10000"/>
                  <a:gd name="connsiteX444" fmla="*/ 3307 w 10000"/>
                  <a:gd name="connsiteY444" fmla="*/ 8611 h 10000"/>
                  <a:gd name="connsiteX445" fmla="*/ 3319 w 10000"/>
                  <a:gd name="connsiteY445" fmla="*/ 8617 h 10000"/>
                  <a:gd name="connsiteX446" fmla="*/ 3324 w 10000"/>
                  <a:gd name="connsiteY446" fmla="*/ 8617 h 10000"/>
                  <a:gd name="connsiteX447" fmla="*/ 3327 w 10000"/>
                  <a:gd name="connsiteY447" fmla="*/ 8620 h 10000"/>
                  <a:gd name="connsiteX448" fmla="*/ 3341 w 10000"/>
                  <a:gd name="connsiteY448" fmla="*/ 8620 h 10000"/>
                  <a:gd name="connsiteX449" fmla="*/ 3357 w 10000"/>
                  <a:gd name="connsiteY449" fmla="*/ 8620 h 10000"/>
                  <a:gd name="connsiteX450" fmla="*/ 3374 w 10000"/>
                  <a:gd name="connsiteY450" fmla="*/ 8620 h 10000"/>
                  <a:gd name="connsiteX451" fmla="*/ 3382 w 10000"/>
                  <a:gd name="connsiteY451" fmla="*/ 8620 h 10000"/>
                  <a:gd name="connsiteX452" fmla="*/ 3399 w 10000"/>
                  <a:gd name="connsiteY452" fmla="*/ 8611 h 10000"/>
                  <a:gd name="connsiteX453" fmla="*/ 3413 w 10000"/>
                  <a:gd name="connsiteY453" fmla="*/ 8601 h 10000"/>
                  <a:gd name="connsiteX454" fmla="*/ 3421 w 10000"/>
                  <a:gd name="connsiteY454" fmla="*/ 8588 h 10000"/>
                  <a:gd name="connsiteX455" fmla="*/ 3421 w 10000"/>
                  <a:gd name="connsiteY455" fmla="*/ 8572 h 10000"/>
                  <a:gd name="connsiteX456" fmla="*/ 3421 w 10000"/>
                  <a:gd name="connsiteY456" fmla="*/ 8552 h 10000"/>
                  <a:gd name="connsiteX457" fmla="*/ 3424 w 10000"/>
                  <a:gd name="connsiteY457" fmla="*/ 8533 h 10000"/>
                  <a:gd name="connsiteX458" fmla="*/ 3432 w 10000"/>
                  <a:gd name="connsiteY458" fmla="*/ 8523 h 10000"/>
                  <a:gd name="connsiteX459" fmla="*/ 3446 w 10000"/>
                  <a:gd name="connsiteY459" fmla="*/ 8523 h 10000"/>
                  <a:gd name="connsiteX460" fmla="*/ 3457 w 10000"/>
                  <a:gd name="connsiteY460" fmla="*/ 8523 h 10000"/>
                  <a:gd name="connsiteX461" fmla="*/ 3476 w 10000"/>
                  <a:gd name="connsiteY461" fmla="*/ 8533 h 10000"/>
                  <a:gd name="connsiteX462" fmla="*/ 3485 w 10000"/>
                  <a:gd name="connsiteY462" fmla="*/ 8536 h 10000"/>
                  <a:gd name="connsiteX463" fmla="*/ 3501 w 10000"/>
                  <a:gd name="connsiteY463" fmla="*/ 8527 h 10000"/>
                  <a:gd name="connsiteX464" fmla="*/ 3504 w 10000"/>
                  <a:gd name="connsiteY464" fmla="*/ 8514 h 10000"/>
                  <a:gd name="connsiteX465" fmla="*/ 3510 w 10000"/>
                  <a:gd name="connsiteY465" fmla="*/ 8497 h 10000"/>
                  <a:gd name="connsiteX466" fmla="*/ 3537 w 10000"/>
                  <a:gd name="connsiteY466" fmla="*/ 8484 h 10000"/>
                  <a:gd name="connsiteX467" fmla="*/ 3562 w 10000"/>
                  <a:gd name="connsiteY467" fmla="*/ 8488 h 10000"/>
                  <a:gd name="connsiteX468" fmla="*/ 3568 w 10000"/>
                  <a:gd name="connsiteY468" fmla="*/ 8484 h 10000"/>
                  <a:gd name="connsiteX469" fmla="*/ 3584 w 10000"/>
                  <a:gd name="connsiteY469" fmla="*/ 8494 h 10000"/>
                  <a:gd name="connsiteX470" fmla="*/ 3593 w 10000"/>
                  <a:gd name="connsiteY470" fmla="*/ 8507 h 10000"/>
                  <a:gd name="connsiteX471" fmla="*/ 3618 w 10000"/>
                  <a:gd name="connsiteY471" fmla="*/ 8497 h 10000"/>
                  <a:gd name="connsiteX472" fmla="*/ 3643 w 10000"/>
                  <a:gd name="connsiteY472" fmla="*/ 8475 h 10000"/>
                  <a:gd name="connsiteX473" fmla="*/ 3657 w 10000"/>
                  <a:gd name="connsiteY473" fmla="*/ 8478 h 10000"/>
                  <a:gd name="connsiteX474" fmla="*/ 3670 w 10000"/>
                  <a:gd name="connsiteY474" fmla="*/ 8475 h 10000"/>
                  <a:gd name="connsiteX475" fmla="*/ 3673 w 10000"/>
                  <a:gd name="connsiteY475" fmla="*/ 8468 h 10000"/>
                  <a:gd name="connsiteX476" fmla="*/ 3681 w 10000"/>
                  <a:gd name="connsiteY476" fmla="*/ 8468 h 10000"/>
                  <a:gd name="connsiteX477" fmla="*/ 3698 w 10000"/>
                  <a:gd name="connsiteY477" fmla="*/ 8478 h 10000"/>
                  <a:gd name="connsiteX478" fmla="*/ 3720 w 10000"/>
                  <a:gd name="connsiteY478" fmla="*/ 8497 h 10000"/>
                  <a:gd name="connsiteX479" fmla="*/ 3715 w 10000"/>
                  <a:gd name="connsiteY479" fmla="*/ 8504 h 10000"/>
                  <a:gd name="connsiteX480" fmla="*/ 3729 w 10000"/>
                  <a:gd name="connsiteY480" fmla="*/ 8514 h 10000"/>
                  <a:gd name="connsiteX481" fmla="*/ 3729 w 10000"/>
                  <a:gd name="connsiteY481" fmla="*/ 8517 h 10000"/>
                  <a:gd name="connsiteX482" fmla="*/ 3740 w 10000"/>
                  <a:gd name="connsiteY482" fmla="*/ 8527 h 10000"/>
                  <a:gd name="connsiteX483" fmla="*/ 3759 w 10000"/>
                  <a:gd name="connsiteY483" fmla="*/ 8517 h 10000"/>
                  <a:gd name="connsiteX484" fmla="*/ 3762 w 10000"/>
                  <a:gd name="connsiteY484" fmla="*/ 8504 h 10000"/>
                  <a:gd name="connsiteX485" fmla="*/ 3770 w 10000"/>
                  <a:gd name="connsiteY485" fmla="*/ 8488 h 10000"/>
                  <a:gd name="connsiteX486" fmla="*/ 3778 w 10000"/>
                  <a:gd name="connsiteY486" fmla="*/ 8484 h 10000"/>
                  <a:gd name="connsiteX487" fmla="*/ 3792 w 10000"/>
                  <a:gd name="connsiteY487" fmla="*/ 8475 h 10000"/>
                  <a:gd name="connsiteX488" fmla="*/ 3803 w 10000"/>
                  <a:gd name="connsiteY488" fmla="*/ 8478 h 10000"/>
                  <a:gd name="connsiteX489" fmla="*/ 3809 w 10000"/>
                  <a:gd name="connsiteY489" fmla="*/ 8475 h 10000"/>
                  <a:gd name="connsiteX490" fmla="*/ 3825 w 10000"/>
                  <a:gd name="connsiteY490" fmla="*/ 8465 h 10000"/>
                  <a:gd name="connsiteX491" fmla="*/ 3834 w 10000"/>
                  <a:gd name="connsiteY491" fmla="*/ 8468 h 10000"/>
                  <a:gd name="connsiteX492" fmla="*/ 3842 w 10000"/>
                  <a:gd name="connsiteY492" fmla="*/ 8478 h 10000"/>
                  <a:gd name="connsiteX493" fmla="*/ 3850 w 10000"/>
                  <a:gd name="connsiteY493" fmla="*/ 8478 h 10000"/>
                  <a:gd name="connsiteX494" fmla="*/ 3859 w 10000"/>
                  <a:gd name="connsiteY494" fmla="*/ 8484 h 10000"/>
                  <a:gd name="connsiteX495" fmla="*/ 3873 w 10000"/>
                  <a:gd name="connsiteY495" fmla="*/ 8494 h 10000"/>
                  <a:gd name="connsiteX496" fmla="*/ 3875 w 10000"/>
                  <a:gd name="connsiteY496" fmla="*/ 8507 h 10000"/>
                  <a:gd name="connsiteX497" fmla="*/ 3881 w 10000"/>
                  <a:gd name="connsiteY497" fmla="*/ 8527 h 10000"/>
                  <a:gd name="connsiteX498" fmla="*/ 3875 w 10000"/>
                  <a:gd name="connsiteY498" fmla="*/ 8546 h 10000"/>
                  <a:gd name="connsiteX499" fmla="*/ 3892 w 10000"/>
                  <a:gd name="connsiteY499" fmla="*/ 8546 h 10000"/>
                  <a:gd name="connsiteX500" fmla="*/ 3900 w 10000"/>
                  <a:gd name="connsiteY500" fmla="*/ 8543 h 10000"/>
                  <a:gd name="connsiteX501" fmla="*/ 3906 w 10000"/>
                  <a:gd name="connsiteY501" fmla="*/ 8543 h 10000"/>
                  <a:gd name="connsiteX502" fmla="*/ 3922 w 10000"/>
                  <a:gd name="connsiteY502" fmla="*/ 8552 h 10000"/>
                  <a:gd name="connsiteX503" fmla="*/ 3939 w 10000"/>
                  <a:gd name="connsiteY503" fmla="*/ 8559 h 10000"/>
                  <a:gd name="connsiteX504" fmla="*/ 3953 w 10000"/>
                  <a:gd name="connsiteY504" fmla="*/ 8572 h 10000"/>
                  <a:gd name="connsiteX505" fmla="*/ 3956 w 10000"/>
                  <a:gd name="connsiteY505" fmla="*/ 8588 h 10000"/>
                  <a:gd name="connsiteX506" fmla="*/ 3956 w 10000"/>
                  <a:gd name="connsiteY506" fmla="*/ 8608 h 10000"/>
                  <a:gd name="connsiteX507" fmla="*/ 3972 w 10000"/>
                  <a:gd name="connsiteY507" fmla="*/ 8608 h 10000"/>
                  <a:gd name="connsiteX508" fmla="*/ 3986 w 10000"/>
                  <a:gd name="connsiteY508" fmla="*/ 8608 h 10000"/>
                  <a:gd name="connsiteX509" fmla="*/ 3997 w 10000"/>
                  <a:gd name="connsiteY509" fmla="*/ 8608 h 10000"/>
                  <a:gd name="connsiteX510" fmla="*/ 4006 w 10000"/>
                  <a:gd name="connsiteY510" fmla="*/ 8608 h 10000"/>
                  <a:gd name="connsiteX511" fmla="*/ 4006 w 10000"/>
                  <a:gd name="connsiteY511" fmla="*/ 8611 h 10000"/>
                  <a:gd name="connsiteX512" fmla="*/ 4011 w 10000"/>
                  <a:gd name="connsiteY512" fmla="*/ 8611 h 10000"/>
                  <a:gd name="connsiteX513" fmla="*/ 4022 w 10000"/>
                  <a:gd name="connsiteY513" fmla="*/ 8620 h 10000"/>
                  <a:gd name="connsiteX514" fmla="*/ 4042 w 10000"/>
                  <a:gd name="connsiteY514" fmla="*/ 8620 h 10000"/>
                  <a:gd name="connsiteX515" fmla="*/ 4050 w 10000"/>
                  <a:gd name="connsiteY515" fmla="*/ 8617 h 10000"/>
                  <a:gd name="connsiteX516" fmla="*/ 4069 w 10000"/>
                  <a:gd name="connsiteY516" fmla="*/ 8620 h 10000"/>
                  <a:gd name="connsiteX517" fmla="*/ 4086 w 10000"/>
                  <a:gd name="connsiteY517" fmla="*/ 8630 h 10000"/>
                  <a:gd name="connsiteX518" fmla="*/ 4108 w 10000"/>
                  <a:gd name="connsiteY518" fmla="*/ 8627 h 10000"/>
                  <a:gd name="connsiteX519" fmla="*/ 4125 w 10000"/>
                  <a:gd name="connsiteY519" fmla="*/ 8620 h 10000"/>
                  <a:gd name="connsiteX520" fmla="*/ 4133 w 10000"/>
                  <a:gd name="connsiteY520" fmla="*/ 8611 h 10000"/>
                  <a:gd name="connsiteX521" fmla="*/ 4139 w 10000"/>
                  <a:gd name="connsiteY521" fmla="*/ 8608 h 10000"/>
                  <a:gd name="connsiteX522" fmla="*/ 4147 w 10000"/>
                  <a:gd name="connsiteY522" fmla="*/ 8601 h 10000"/>
                  <a:gd name="connsiteX523" fmla="*/ 4155 w 10000"/>
                  <a:gd name="connsiteY523" fmla="*/ 8591 h 10000"/>
                  <a:gd name="connsiteX524" fmla="*/ 4166 w 10000"/>
                  <a:gd name="connsiteY524" fmla="*/ 8582 h 10000"/>
                  <a:gd name="connsiteX525" fmla="*/ 4183 w 10000"/>
                  <a:gd name="connsiteY525" fmla="*/ 8569 h 10000"/>
                  <a:gd name="connsiteX526" fmla="*/ 4191 w 10000"/>
                  <a:gd name="connsiteY526" fmla="*/ 8562 h 10000"/>
                  <a:gd name="connsiteX527" fmla="*/ 4208 w 10000"/>
                  <a:gd name="connsiteY527" fmla="*/ 8552 h 10000"/>
                  <a:gd name="connsiteX528" fmla="*/ 4230 w 10000"/>
                  <a:gd name="connsiteY528" fmla="*/ 8552 h 10000"/>
                  <a:gd name="connsiteX529" fmla="*/ 4238 w 10000"/>
                  <a:gd name="connsiteY529" fmla="*/ 8559 h 10000"/>
                  <a:gd name="connsiteX530" fmla="*/ 4247 w 10000"/>
                  <a:gd name="connsiteY530" fmla="*/ 8572 h 10000"/>
                  <a:gd name="connsiteX531" fmla="*/ 4252 w 10000"/>
                  <a:gd name="connsiteY531" fmla="*/ 8578 h 10000"/>
                  <a:gd name="connsiteX532" fmla="*/ 4263 w 10000"/>
                  <a:gd name="connsiteY532" fmla="*/ 8582 h 10000"/>
                  <a:gd name="connsiteX533" fmla="*/ 4277 w 10000"/>
                  <a:gd name="connsiteY533" fmla="*/ 8572 h 10000"/>
                  <a:gd name="connsiteX534" fmla="*/ 4294 w 10000"/>
                  <a:gd name="connsiteY534" fmla="*/ 8559 h 10000"/>
                  <a:gd name="connsiteX535" fmla="*/ 4302 w 10000"/>
                  <a:gd name="connsiteY535" fmla="*/ 8546 h 10000"/>
                  <a:gd name="connsiteX536" fmla="*/ 4310 w 10000"/>
                  <a:gd name="connsiteY536" fmla="*/ 8543 h 10000"/>
                  <a:gd name="connsiteX537" fmla="*/ 4313 w 10000"/>
                  <a:gd name="connsiteY537" fmla="*/ 8543 h 10000"/>
                  <a:gd name="connsiteX538" fmla="*/ 4332 w 10000"/>
                  <a:gd name="connsiteY538" fmla="*/ 8546 h 10000"/>
                  <a:gd name="connsiteX539" fmla="*/ 4335 w 10000"/>
                  <a:gd name="connsiteY539" fmla="*/ 8559 h 10000"/>
                  <a:gd name="connsiteX540" fmla="*/ 4349 w 10000"/>
                  <a:gd name="connsiteY540" fmla="*/ 8588 h 10000"/>
                  <a:gd name="connsiteX541" fmla="*/ 4360 w 10000"/>
                  <a:gd name="connsiteY541" fmla="*/ 8591 h 10000"/>
                  <a:gd name="connsiteX542" fmla="*/ 4366 w 10000"/>
                  <a:gd name="connsiteY542" fmla="*/ 8591 h 10000"/>
                  <a:gd name="connsiteX543" fmla="*/ 4382 w 10000"/>
                  <a:gd name="connsiteY543" fmla="*/ 8598 h 10000"/>
                  <a:gd name="connsiteX544" fmla="*/ 4385 w 10000"/>
                  <a:gd name="connsiteY544" fmla="*/ 8598 h 10000"/>
                  <a:gd name="connsiteX545" fmla="*/ 4402 w 10000"/>
                  <a:gd name="connsiteY545" fmla="*/ 8598 h 10000"/>
                  <a:gd name="connsiteX546" fmla="*/ 4421 w 10000"/>
                  <a:gd name="connsiteY546" fmla="*/ 8591 h 10000"/>
                  <a:gd name="connsiteX547" fmla="*/ 4440 w 10000"/>
                  <a:gd name="connsiteY547" fmla="*/ 8591 h 10000"/>
                  <a:gd name="connsiteX548" fmla="*/ 4449 w 10000"/>
                  <a:gd name="connsiteY548" fmla="*/ 8598 h 10000"/>
                  <a:gd name="connsiteX549" fmla="*/ 4454 w 10000"/>
                  <a:gd name="connsiteY549" fmla="*/ 8617 h 10000"/>
                  <a:gd name="connsiteX550" fmla="*/ 4463 w 10000"/>
                  <a:gd name="connsiteY550" fmla="*/ 8608 h 10000"/>
                  <a:gd name="connsiteX551" fmla="*/ 4474 w 10000"/>
                  <a:gd name="connsiteY551" fmla="*/ 8608 h 10000"/>
                  <a:gd name="connsiteX552" fmla="*/ 4490 w 10000"/>
                  <a:gd name="connsiteY552" fmla="*/ 8617 h 10000"/>
                  <a:gd name="connsiteX553" fmla="*/ 4504 w 10000"/>
                  <a:gd name="connsiteY553" fmla="*/ 8617 h 10000"/>
                  <a:gd name="connsiteX554" fmla="*/ 4518 w 10000"/>
                  <a:gd name="connsiteY554" fmla="*/ 8617 h 10000"/>
                  <a:gd name="connsiteX555" fmla="*/ 4535 w 10000"/>
                  <a:gd name="connsiteY555" fmla="*/ 8611 h 10000"/>
                  <a:gd name="connsiteX556" fmla="*/ 4546 w 10000"/>
                  <a:gd name="connsiteY556" fmla="*/ 8611 h 10000"/>
                  <a:gd name="connsiteX557" fmla="*/ 4562 w 10000"/>
                  <a:gd name="connsiteY557" fmla="*/ 8611 h 10000"/>
                  <a:gd name="connsiteX558" fmla="*/ 4571 w 10000"/>
                  <a:gd name="connsiteY558" fmla="*/ 8611 h 10000"/>
                  <a:gd name="connsiteX559" fmla="*/ 4579 w 10000"/>
                  <a:gd name="connsiteY559" fmla="*/ 8608 h 10000"/>
                  <a:gd name="connsiteX560" fmla="*/ 4584 w 10000"/>
                  <a:gd name="connsiteY560" fmla="*/ 8608 h 10000"/>
                  <a:gd name="connsiteX561" fmla="*/ 4601 w 10000"/>
                  <a:gd name="connsiteY561" fmla="*/ 8617 h 10000"/>
                  <a:gd name="connsiteX562" fmla="*/ 4609 w 10000"/>
                  <a:gd name="connsiteY562" fmla="*/ 8627 h 10000"/>
                  <a:gd name="connsiteX563" fmla="*/ 4618 w 10000"/>
                  <a:gd name="connsiteY563" fmla="*/ 8637 h 10000"/>
                  <a:gd name="connsiteX564" fmla="*/ 4618 w 10000"/>
                  <a:gd name="connsiteY564" fmla="*/ 8646 h 10000"/>
                  <a:gd name="connsiteX565" fmla="*/ 4634 w 10000"/>
                  <a:gd name="connsiteY565" fmla="*/ 8656 h 10000"/>
                  <a:gd name="connsiteX566" fmla="*/ 4640 w 10000"/>
                  <a:gd name="connsiteY566" fmla="*/ 8659 h 10000"/>
                  <a:gd name="connsiteX567" fmla="*/ 4651 w 10000"/>
                  <a:gd name="connsiteY567" fmla="*/ 8666 h 10000"/>
                  <a:gd name="connsiteX568" fmla="*/ 4657 w 10000"/>
                  <a:gd name="connsiteY568" fmla="*/ 8659 h 10000"/>
                  <a:gd name="connsiteX569" fmla="*/ 4668 w 10000"/>
                  <a:gd name="connsiteY569" fmla="*/ 8650 h 10000"/>
                  <a:gd name="connsiteX570" fmla="*/ 4676 w 10000"/>
                  <a:gd name="connsiteY570" fmla="*/ 8650 h 10000"/>
                  <a:gd name="connsiteX571" fmla="*/ 4690 w 10000"/>
                  <a:gd name="connsiteY571" fmla="*/ 8650 h 10000"/>
                  <a:gd name="connsiteX572" fmla="*/ 4698 w 10000"/>
                  <a:gd name="connsiteY572" fmla="*/ 8650 h 10000"/>
                  <a:gd name="connsiteX573" fmla="*/ 4704 w 10000"/>
                  <a:gd name="connsiteY573" fmla="*/ 8650 h 10000"/>
                  <a:gd name="connsiteX574" fmla="*/ 4706 w 10000"/>
                  <a:gd name="connsiteY574" fmla="*/ 8659 h 10000"/>
                  <a:gd name="connsiteX575" fmla="*/ 4706 w 10000"/>
                  <a:gd name="connsiteY575" fmla="*/ 8666 h 10000"/>
                  <a:gd name="connsiteX576" fmla="*/ 4723 w 10000"/>
                  <a:gd name="connsiteY576" fmla="*/ 8682 h 10000"/>
                  <a:gd name="connsiteX577" fmla="*/ 4737 w 10000"/>
                  <a:gd name="connsiteY577" fmla="*/ 8682 h 10000"/>
                  <a:gd name="connsiteX578" fmla="*/ 4745 w 10000"/>
                  <a:gd name="connsiteY578" fmla="*/ 8676 h 10000"/>
                  <a:gd name="connsiteX579" fmla="*/ 4756 w 10000"/>
                  <a:gd name="connsiteY579" fmla="*/ 8666 h 10000"/>
                  <a:gd name="connsiteX580" fmla="*/ 4765 w 10000"/>
                  <a:gd name="connsiteY580" fmla="*/ 8666 h 10000"/>
                  <a:gd name="connsiteX581" fmla="*/ 4765 w 10000"/>
                  <a:gd name="connsiteY581" fmla="*/ 8682 h 10000"/>
                  <a:gd name="connsiteX582" fmla="*/ 4770 w 10000"/>
                  <a:gd name="connsiteY582" fmla="*/ 8701 h 10000"/>
                  <a:gd name="connsiteX583" fmla="*/ 4778 w 10000"/>
                  <a:gd name="connsiteY583" fmla="*/ 8705 h 10000"/>
                  <a:gd name="connsiteX584" fmla="*/ 4795 w 10000"/>
                  <a:gd name="connsiteY584" fmla="*/ 8714 h 10000"/>
                  <a:gd name="connsiteX585" fmla="*/ 4812 w 10000"/>
                  <a:gd name="connsiteY585" fmla="*/ 8714 h 10000"/>
                  <a:gd name="connsiteX586" fmla="*/ 4825 w 10000"/>
                  <a:gd name="connsiteY586" fmla="*/ 8705 h 10000"/>
                  <a:gd name="connsiteX587" fmla="*/ 4825 w 10000"/>
                  <a:gd name="connsiteY587" fmla="*/ 8701 h 10000"/>
                  <a:gd name="connsiteX588" fmla="*/ 4828 w 10000"/>
                  <a:gd name="connsiteY588" fmla="*/ 8701 h 10000"/>
                  <a:gd name="connsiteX589" fmla="*/ 4837 w 10000"/>
                  <a:gd name="connsiteY589" fmla="*/ 8692 h 10000"/>
                  <a:gd name="connsiteX590" fmla="*/ 4842 w 10000"/>
                  <a:gd name="connsiteY590" fmla="*/ 8685 h 10000"/>
                  <a:gd name="connsiteX591" fmla="*/ 4859 w 10000"/>
                  <a:gd name="connsiteY591" fmla="*/ 8692 h 10000"/>
                  <a:gd name="connsiteX592" fmla="*/ 4870 w 10000"/>
                  <a:gd name="connsiteY592" fmla="*/ 8701 h 10000"/>
                  <a:gd name="connsiteX593" fmla="*/ 4878 w 10000"/>
                  <a:gd name="connsiteY593" fmla="*/ 8714 h 10000"/>
                  <a:gd name="connsiteX594" fmla="*/ 4892 w 10000"/>
                  <a:gd name="connsiteY594" fmla="*/ 8724 h 10000"/>
                  <a:gd name="connsiteX595" fmla="*/ 4900 w 10000"/>
                  <a:gd name="connsiteY595" fmla="*/ 8724 h 10000"/>
                  <a:gd name="connsiteX596" fmla="*/ 4906 w 10000"/>
                  <a:gd name="connsiteY596" fmla="*/ 8705 h 10000"/>
                  <a:gd name="connsiteX597" fmla="*/ 4925 w 10000"/>
                  <a:gd name="connsiteY597" fmla="*/ 8724 h 10000"/>
                  <a:gd name="connsiteX598" fmla="*/ 4939 w 10000"/>
                  <a:gd name="connsiteY598" fmla="*/ 8701 h 10000"/>
                  <a:gd name="connsiteX599" fmla="*/ 4950 w 10000"/>
                  <a:gd name="connsiteY599" fmla="*/ 8695 h 10000"/>
                  <a:gd name="connsiteX600" fmla="*/ 4956 w 10000"/>
                  <a:gd name="connsiteY600" fmla="*/ 8692 h 10000"/>
                  <a:gd name="connsiteX601" fmla="*/ 4986 w 10000"/>
                  <a:gd name="connsiteY601" fmla="*/ 8705 h 10000"/>
                  <a:gd name="connsiteX602" fmla="*/ 5003 w 10000"/>
                  <a:gd name="connsiteY602" fmla="*/ 8701 h 10000"/>
                  <a:gd name="connsiteX603" fmla="*/ 5011 w 10000"/>
                  <a:gd name="connsiteY603" fmla="*/ 8692 h 10000"/>
                  <a:gd name="connsiteX604" fmla="*/ 5028 w 10000"/>
                  <a:gd name="connsiteY604" fmla="*/ 8682 h 10000"/>
                  <a:gd name="connsiteX605" fmla="*/ 5030 w 10000"/>
                  <a:gd name="connsiteY605" fmla="*/ 8659 h 10000"/>
                  <a:gd name="connsiteX606" fmla="*/ 5039 w 10000"/>
                  <a:gd name="connsiteY606" fmla="*/ 8656 h 10000"/>
                  <a:gd name="connsiteX607" fmla="*/ 5053 w 10000"/>
                  <a:gd name="connsiteY607" fmla="*/ 8669 h 10000"/>
                  <a:gd name="connsiteX608" fmla="*/ 5061 w 10000"/>
                  <a:gd name="connsiteY608" fmla="*/ 8669 h 10000"/>
                  <a:gd name="connsiteX609" fmla="*/ 5061 w 10000"/>
                  <a:gd name="connsiteY609" fmla="*/ 8676 h 10000"/>
                  <a:gd name="connsiteX610" fmla="*/ 5069 w 10000"/>
                  <a:gd name="connsiteY610" fmla="*/ 8669 h 10000"/>
                  <a:gd name="connsiteX611" fmla="*/ 5083 w 10000"/>
                  <a:gd name="connsiteY611" fmla="*/ 8669 h 10000"/>
                  <a:gd name="connsiteX612" fmla="*/ 5100 w 10000"/>
                  <a:gd name="connsiteY612" fmla="*/ 8669 h 10000"/>
                  <a:gd name="connsiteX613" fmla="*/ 5119 w 10000"/>
                  <a:gd name="connsiteY613" fmla="*/ 8682 h 10000"/>
                  <a:gd name="connsiteX614" fmla="*/ 5136 w 10000"/>
                  <a:gd name="connsiteY614" fmla="*/ 8692 h 10000"/>
                  <a:gd name="connsiteX615" fmla="*/ 5161 w 10000"/>
                  <a:gd name="connsiteY615" fmla="*/ 8701 h 10000"/>
                  <a:gd name="connsiteX616" fmla="*/ 5183 w 10000"/>
                  <a:gd name="connsiteY616" fmla="*/ 8701 h 10000"/>
                  <a:gd name="connsiteX617" fmla="*/ 5199 w 10000"/>
                  <a:gd name="connsiteY617" fmla="*/ 8701 h 10000"/>
                  <a:gd name="connsiteX618" fmla="*/ 5213 w 10000"/>
                  <a:gd name="connsiteY618" fmla="*/ 8705 h 10000"/>
                  <a:gd name="connsiteX619" fmla="*/ 5224 w 10000"/>
                  <a:gd name="connsiteY619" fmla="*/ 8701 h 10000"/>
                  <a:gd name="connsiteX620" fmla="*/ 5230 w 10000"/>
                  <a:gd name="connsiteY620" fmla="*/ 8701 h 10000"/>
                  <a:gd name="connsiteX621" fmla="*/ 5241 w 10000"/>
                  <a:gd name="connsiteY621" fmla="*/ 8676 h 10000"/>
                  <a:gd name="connsiteX622" fmla="*/ 5247 w 10000"/>
                  <a:gd name="connsiteY622" fmla="*/ 8666 h 10000"/>
                  <a:gd name="connsiteX623" fmla="*/ 5249 w 10000"/>
                  <a:gd name="connsiteY623" fmla="*/ 8646 h 10000"/>
                  <a:gd name="connsiteX624" fmla="*/ 5249 w 10000"/>
                  <a:gd name="connsiteY624" fmla="*/ 8650 h 10000"/>
                  <a:gd name="connsiteX625" fmla="*/ 5255 w 10000"/>
                  <a:gd name="connsiteY625" fmla="*/ 8646 h 10000"/>
                  <a:gd name="connsiteX626" fmla="*/ 5271 w 10000"/>
                  <a:gd name="connsiteY626" fmla="*/ 8650 h 10000"/>
                  <a:gd name="connsiteX627" fmla="*/ 5288 w 10000"/>
                  <a:gd name="connsiteY627" fmla="*/ 8666 h 10000"/>
                  <a:gd name="connsiteX628" fmla="*/ 5296 w 10000"/>
                  <a:gd name="connsiteY628" fmla="*/ 8666 h 10000"/>
                  <a:gd name="connsiteX629" fmla="*/ 5310 w 10000"/>
                  <a:gd name="connsiteY629" fmla="*/ 8656 h 10000"/>
                  <a:gd name="connsiteX630" fmla="*/ 5321 w 10000"/>
                  <a:gd name="connsiteY630" fmla="*/ 8650 h 10000"/>
                  <a:gd name="connsiteX631" fmla="*/ 5338 w 10000"/>
                  <a:gd name="connsiteY631" fmla="*/ 8650 h 10000"/>
                  <a:gd name="connsiteX632" fmla="*/ 5360 w 10000"/>
                  <a:gd name="connsiteY632" fmla="*/ 8640 h 10000"/>
                  <a:gd name="connsiteX633" fmla="*/ 5366 w 10000"/>
                  <a:gd name="connsiteY633" fmla="*/ 8637 h 10000"/>
                  <a:gd name="connsiteX634" fmla="*/ 5368 w 10000"/>
                  <a:gd name="connsiteY634" fmla="*/ 8637 h 10000"/>
                  <a:gd name="connsiteX635" fmla="*/ 5382 w 10000"/>
                  <a:gd name="connsiteY635" fmla="*/ 8630 h 10000"/>
                  <a:gd name="connsiteX636" fmla="*/ 5391 w 10000"/>
                  <a:gd name="connsiteY636" fmla="*/ 8630 h 10000"/>
                  <a:gd name="connsiteX637" fmla="*/ 5402 w 10000"/>
                  <a:gd name="connsiteY637" fmla="*/ 8637 h 10000"/>
                  <a:gd name="connsiteX638" fmla="*/ 5418 w 10000"/>
                  <a:gd name="connsiteY638" fmla="*/ 8656 h 10000"/>
                  <a:gd name="connsiteX639" fmla="*/ 5432 w 10000"/>
                  <a:gd name="connsiteY639" fmla="*/ 8666 h 10000"/>
                  <a:gd name="connsiteX640" fmla="*/ 5443 w 10000"/>
                  <a:gd name="connsiteY640" fmla="*/ 8682 h 10000"/>
                  <a:gd name="connsiteX641" fmla="*/ 5457 w 10000"/>
                  <a:gd name="connsiteY641" fmla="*/ 8692 h 10000"/>
                  <a:gd name="connsiteX642" fmla="*/ 5471 w 10000"/>
                  <a:gd name="connsiteY642" fmla="*/ 8705 h 10000"/>
                  <a:gd name="connsiteX643" fmla="*/ 5488 w 10000"/>
                  <a:gd name="connsiteY643" fmla="*/ 8711 h 10000"/>
                  <a:gd name="connsiteX644" fmla="*/ 5490 w 10000"/>
                  <a:gd name="connsiteY644" fmla="*/ 8721 h 10000"/>
                  <a:gd name="connsiteX645" fmla="*/ 5512 w 10000"/>
                  <a:gd name="connsiteY645" fmla="*/ 8724 h 10000"/>
                  <a:gd name="connsiteX646" fmla="*/ 5521 w 10000"/>
                  <a:gd name="connsiteY646" fmla="*/ 8714 h 10000"/>
                  <a:gd name="connsiteX647" fmla="*/ 5524 w 10000"/>
                  <a:gd name="connsiteY647" fmla="*/ 8714 h 10000"/>
                  <a:gd name="connsiteX648" fmla="*/ 5532 w 10000"/>
                  <a:gd name="connsiteY648" fmla="*/ 8721 h 10000"/>
                  <a:gd name="connsiteX649" fmla="*/ 5540 w 10000"/>
                  <a:gd name="connsiteY649" fmla="*/ 8724 h 10000"/>
                  <a:gd name="connsiteX650" fmla="*/ 5562 w 10000"/>
                  <a:gd name="connsiteY650" fmla="*/ 8750 h 10000"/>
                  <a:gd name="connsiteX651" fmla="*/ 5562 w 10000"/>
                  <a:gd name="connsiteY651" fmla="*/ 8760 h 10000"/>
                  <a:gd name="connsiteX652" fmla="*/ 5571 w 10000"/>
                  <a:gd name="connsiteY652" fmla="*/ 8782 h 10000"/>
                  <a:gd name="connsiteX653" fmla="*/ 5579 w 10000"/>
                  <a:gd name="connsiteY653" fmla="*/ 8789 h 10000"/>
                  <a:gd name="connsiteX654" fmla="*/ 5593 w 10000"/>
                  <a:gd name="connsiteY654" fmla="*/ 8789 h 10000"/>
                  <a:gd name="connsiteX655" fmla="*/ 5596 w 10000"/>
                  <a:gd name="connsiteY655" fmla="*/ 8789 h 10000"/>
                  <a:gd name="connsiteX656" fmla="*/ 5626 w 10000"/>
                  <a:gd name="connsiteY656" fmla="*/ 8782 h 10000"/>
                  <a:gd name="connsiteX657" fmla="*/ 5629 w 10000"/>
                  <a:gd name="connsiteY657" fmla="*/ 8782 h 10000"/>
                  <a:gd name="connsiteX658" fmla="*/ 5637 w 10000"/>
                  <a:gd name="connsiteY658" fmla="*/ 8779 h 10000"/>
                  <a:gd name="connsiteX659" fmla="*/ 5648 w 10000"/>
                  <a:gd name="connsiteY659" fmla="*/ 8789 h 10000"/>
                  <a:gd name="connsiteX660" fmla="*/ 5665 w 10000"/>
                  <a:gd name="connsiteY660" fmla="*/ 8795 h 10000"/>
                  <a:gd name="connsiteX661" fmla="*/ 5676 w 10000"/>
                  <a:gd name="connsiteY661" fmla="*/ 8789 h 10000"/>
                  <a:gd name="connsiteX662" fmla="*/ 5684 w 10000"/>
                  <a:gd name="connsiteY662" fmla="*/ 8782 h 10000"/>
                  <a:gd name="connsiteX663" fmla="*/ 5693 w 10000"/>
                  <a:gd name="connsiteY663" fmla="*/ 8789 h 10000"/>
                  <a:gd name="connsiteX664" fmla="*/ 5715 w 10000"/>
                  <a:gd name="connsiteY664" fmla="*/ 8808 h 10000"/>
                  <a:gd name="connsiteX665" fmla="*/ 5731 w 10000"/>
                  <a:gd name="connsiteY665" fmla="*/ 8808 h 10000"/>
                  <a:gd name="connsiteX666" fmla="*/ 5740 w 10000"/>
                  <a:gd name="connsiteY666" fmla="*/ 8808 h 10000"/>
                  <a:gd name="connsiteX667" fmla="*/ 5765 w 10000"/>
                  <a:gd name="connsiteY667" fmla="*/ 8818 h 10000"/>
                  <a:gd name="connsiteX668" fmla="*/ 5781 w 10000"/>
                  <a:gd name="connsiteY668" fmla="*/ 8824 h 10000"/>
                  <a:gd name="connsiteX669" fmla="*/ 5798 w 10000"/>
                  <a:gd name="connsiteY669" fmla="*/ 8834 h 10000"/>
                  <a:gd name="connsiteX670" fmla="*/ 5814 w 10000"/>
                  <a:gd name="connsiteY670" fmla="*/ 8837 h 10000"/>
                  <a:gd name="connsiteX671" fmla="*/ 5831 w 10000"/>
                  <a:gd name="connsiteY671" fmla="*/ 8844 h 10000"/>
                  <a:gd name="connsiteX672" fmla="*/ 5842 w 10000"/>
                  <a:gd name="connsiteY672" fmla="*/ 8847 h 10000"/>
                  <a:gd name="connsiteX673" fmla="*/ 5859 w 10000"/>
                  <a:gd name="connsiteY673" fmla="*/ 8857 h 10000"/>
                  <a:gd name="connsiteX674" fmla="*/ 5870 w 10000"/>
                  <a:gd name="connsiteY674" fmla="*/ 8867 h 10000"/>
                  <a:gd name="connsiteX675" fmla="*/ 5878 w 10000"/>
                  <a:gd name="connsiteY675" fmla="*/ 8873 h 10000"/>
                  <a:gd name="connsiteX676" fmla="*/ 5895 w 10000"/>
                  <a:gd name="connsiteY676" fmla="*/ 8873 h 10000"/>
                  <a:gd name="connsiteX677" fmla="*/ 5911 w 10000"/>
                  <a:gd name="connsiteY677" fmla="*/ 8873 h 10000"/>
                  <a:gd name="connsiteX678" fmla="*/ 5931 w 10000"/>
                  <a:gd name="connsiteY678" fmla="*/ 8873 h 10000"/>
                  <a:gd name="connsiteX679" fmla="*/ 5950 w 10000"/>
                  <a:gd name="connsiteY679" fmla="*/ 8867 h 10000"/>
                  <a:gd name="connsiteX680" fmla="*/ 5967 w 10000"/>
                  <a:gd name="connsiteY680" fmla="*/ 8867 h 10000"/>
                  <a:gd name="connsiteX681" fmla="*/ 5975 w 10000"/>
                  <a:gd name="connsiteY681" fmla="*/ 8873 h 10000"/>
                  <a:gd name="connsiteX682" fmla="*/ 6000 w 10000"/>
                  <a:gd name="connsiteY682" fmla="*/ 8883 h 10000"/>
                  <a:gd name="connsiteX683" fmla="*/ 5997 w 10000"/>
                  <a:gd name="connsiteY683" fmla="*/ 8886 h 10000"/>
                  <a:gd name="connsiteX684" fmla="*/ 5997 w 10000"/>
                  <a:gd name="connsiteY684" fmla="*/ 8896 h 10000"/>
                  <a:gd name="connsiteX685" fmla="*/ 6014 w 10000"/>
                  <a:gd name="connsiteY685" fmla="*/ 8892 h 10000"/>
                  <a:gd name="connsiteX686" fmla="*/ 6028 w 10000"/>
                  <a:gd name="connsiteY686" fmla="*/ 8892 h 10000"/>
                  <a:gd name="connsiteX687" fmla="*/ 6053 w 10000"/>
                  <a:gd name="connsiteY687" fmla="*/ 8886 h 10000"/>
                  <a:gd name="connsiteX688" fmla="*/ 6072 w 10000"/>
                  <a:gd name="connsiteY688" fmla="*/ 8876 h 10000"/>
                  <a:gd name="connsiteX689" fmla="*/ 6089 w 10000"/>
                  <a:gd name="connsiteY689" fmla="*/ 8867 h 10000"/>
                  <a:gd name="connsiteX690" fmla="*/ 6111 w 10000"/>
                  <a:gd name="connsiteY690" fmla="*/ 8857 h 10000"/>
                  <a:gd name="connsiteX691" fmla="*/ 6127 w 10000"/>
                  <a:gd name="connsiteY691" fmla="*/ 8847 h 10000"/>
                  <a:gd name="connsiteX692" fmla="*/ 6152 w 10000"/>
                  <a:gd name="connsiteY692" fmla="*/ 8834 h 10000"/>
                  <a:gd name="connsiteX693" fmla="*/ 6183 w 10000"/>
                  <a:gd name="connsiteY693" fmla="*/ 8828 h 10000"/>
                  <a:gd name="connsiteX694" fmla="*/ 6175 w 10000"/>
                  <a:gd name="connsiteY694" fmla="*/ 8844 h 10000"/>
                  <a:gd name="connsiteX695" fmla="*/ 6169 w 10000"/>
                  <a:gd name="connsiteY695" fmla="*/ 8863 h 10000"/>
                  <a:gd name="connsiteX696" fmla="*/ 6158 w 10000"/>
                  <a:gd name="connsiteY696" fmla="*/ 8886 h 10000"/>
                  <a:gd name="connsiteX697" fmla="*/ 6152 w 10000"/>
                  <a:gd name="connsiteY697" fmla="*/ 8896 h 10000"/>
                  <a:gd name="connsiteX698" fmla="*/ 6150 w 10000"/>
                  <a:gd name="connsiteY698" fmla="*/ 8909 h 10000"/>
                  <a:gd name="connsiteX699" fmla="*/ 6152 w 10000"/>
                  <a:gd name="connsiteY699" fmla="*/ 8938 h 10000"/>
                  <a:gd name="connsiteX700" fmla="*/ 6158 w 10000"/>
                  <a:gd name="connsiteY700" fmla="*/ 8957 h 10000"/>
                  <a:gd name="connsiteX701" fmla="*/ 6161 w 10000"/>
                  <a:gd name="connsiteY701" fmla="*/ 8980 h 10000"/>
                  <a:gd name="connsiteX702" fmla="*/ 6166 w 10000"/>
                  <a:gd name="connsiteY702" fmla="*/ 8999 h 10000"/>
                  <a:gd name="connsiteX703" fmla="*/ 6175 w 10000"/>
                  <a:gd name="connsiteY703" fmla="*/ 9032 h 10000"/>
                  <a:gd name="connsiteX704" fmla="*/ 6183 w 10000"/>
                  <a:gd name="connsiteY704" fmla="*/ 9051 h 10000"/>
                  <a:gd name="connsiteX705" fmla="*/ 6191 w 10000"/>
                  <a:gd name="connsiteY705" fmla="*/ 9064 h 10000"/>
                  <a:gd name="connsiteX706" fmla="*/ 6194 w 10000"/>
                  <a:gd name="connsiteY706" fmla="*/ 9084 h 10000"/>
                  <a:gd name="connsiteX707" fmla="*/ 6208 w 10000"/>
                  <a:gd name="connsiteY707" fmla="*/ 9103 h 10000"/>
                  <a:gd name="connsiteX708" fmla="*/ 6208 w 10000"/>
                  <a:gd name="connsiteY708" fmla="*/ 9113 h 10000"/>
                  <a:gd name="connsiteX709" fmla="*/ 6216 w 10000"/>
                  <a:gd name="connsiteY709" fmla="*/ 9129 h 10000"/>
                  <a:gd name="connsiteX710" fmla="*/ 6230 w 10000"/>
                  <a:gd name="connsiteY710" fmla="*/ 9148 h 10000"/>
                  <a:gd name="connsiteX711" fmla="*/ 6241 w 10000"/>
                  <a:gd name="connsiteY711" fmla="*/ 9165 h 10000"/>
                  <a:gd name="connsiteX712" fmla="*/ 6249 w 10000"/>
                  <a:gd name="connsiteY712" fmla="*/ 9168 h 10000"/>
                  <a:gd name="connsiteX713" fmla="*/ 6266 w 10000"/>
                  <a:gd name="connsiteY713" fmla="*/ 9184 h 10000"/>
                  <a:gd name="connsiteX714" fmla="*/ 6280 w 10000"/>
                  <a:gd name="connsiteY714" fmla="*/ 9184 h 10000"/>
                  <a:gd name="connsiteX715" fmla="*/ 6288 w 10000"/>
                  <a:gd name="connsiteY715" fmla="*/ 9177 h 10000"/>
                  <a:gd name="connsiteX716" fmla="*/ 6299 w 10000"/>
                  <a:gd name="connsiteY716" fmla="*/ 9187 h 10000"/>
                  <a:gd name="connsiteX717" fmla="*/ 6305 w 10000"/>
                  <a:gd name="connsiteY717" fmla="*/ 9197 h 10000"/>
                  <a:gd name="connsiteX718" fmla="*/ 6310 w 10000"/>
                  <a:gd name="connsiteY718" fmla="*/ 9197 h 10000"/>
                  <a:gd name="connsiteX719" fmla="*/ 6321 w 10000"/>
                  <a:gd name="connsiteY719" fmla="*/ 9213 h 10000"/>
                  <a:gd name="connsiteX720" fmla="*/ 6335 w 10000"/>
                  <a:gd name="connsiteY720" fmla="*/ 9223 h 10000"/>
                  <a:gd name="connsiteX721" fmla="*/ 6338 w 10000"/>
                  <a:gd name="connsiteY721" fmla="*/ 9223 h 10000"/>
                  <a:gd name="connsiteX722" fmla="*/ 6355 w 10000"/>
                  <a:gd name="connsiteY722" fmla="*/ 9226 h 10000"/>
                  <a:gd name="connsiteX723" fmla="*/ 6363 w 10000"/>
                  <a:gd name="connsiteY723" fmla="*/ 9236 h 10000"/>
                  <a:gd name="connsiteX724" fmla="*/ 6380 w 10000"/>
                  <a:gd name="connsiteY724" fmla="*/ 9258 h 10000"/>
                  <a:gd name="connsiteX725" fmla="*/ 6393 w 10000"/>
                  <a:gd name="connsiteY725" fmla="*/ 9278 h 10000"/>
                  <a:gd name="connsiteX726" fmla="*/ 6396 w 10000"/>
                  <a:gd name="connsiteY726" fmla="*/ 9288 h 10000"/>
                  <a:gd name="connsiteX727" fmla="*/ 6407 w 10000"/>
                  <a:gd name="connsiteY727" fmla="*/ 9297 h 10000"/>
                  <a:gd name="connsiteX728" fmla="*/ 6410 w 10000"/>
                  <a:gd name="connsiteY728" fmla="*/ 9307 h 10000"/>
                  <a:gd name="connsiteX729" fmla="*/ 6416 w 10000"/>
                  <a:gd name="connsiteY729" fmla="*/ 9317 h 10000"/>
                  <a:gd name="connsiteX730" fmla="*/ 6424 w 10000"/>
                  <a:gd name="connsiteY730" fmla="*/ 9326 h 10000"/>
                  <a:gd name="connsiteX731" fmla="*/ 6435 w 10000"/>
                  <a:gd name="connsiteY731" fmla="*/ 9336 h 10000"/>
                  <a:gd name="connsiteX732" fmla="*/ 6443 w 10000"/>
                  <a:gd name="connsiteY732" fmla="*/ 9346 h 10000"/>
                  <a:gd name="connsiteX733" fmla="*/ 6449 w 10000"/>
                  <a:gd name="connsiteY733" fmla="*/ 9362 h 10000"/>
                  <a:gd name="connsiteX734" fmla="*/ 6452 w 10000"/>
                  <a:gd name="connsiteY734" fmla="*/ 9372 h 10000"/>
                  <a:gd name="connsiteX735" fmla="*/ 6449 w 10000"/>
                  <a:gd name="connsiteY735" fmla="*/ 9381 h 10000"/>
                  <a:gd name="connsiteX736" fmla="*/ 6465 w 10000"/>
                  <a:gd name="connsiteY736" fmla="*/ 9394 h 10000"/>
                  <a:gd name="connsiteX737" fmla="*/ 6468 w 10000"/>
                  <a:gd name="connsiteY737" fmla="*/ 9420 h 10000"/>
                  <a:gd name="connsiteX738" fmla="*/ 6493 w 10000"/>
                  <a:gd name="connsiteY738" fmla="*/ 9430 h 10000"/>
                  <a:gd name="connsiteX739" fmla="*/ 6507 w 10000"/>
                  <a:gd name="connsiteY739" fmla="*/ 9440 h 10000"/>
                  <a:gd name="connsiteX740" fmla="*/ 6524 w 10000"/>
                  <a:gd name="connsiteY740" fmla="*/ 9459 h 10000"/>
                  <a:gd name="connsiteX741" fmla="*/ 6532 w 10000"/>
                  <a:gd name="connsiteY741" fmla="*/ 9485 h 10000"/>
                  <a:gd name="connsiteX742" fmla="*/ 6537 w 10000"/>
                  <a:gd name="connsiteY742" fmla="*/ 9498 h 10000"/>
                  <a:gd name="connsiteX743" fmla="*/ 6571 w 10000"/>
                  <a:gd name="connsiteY743" fmla="*/ 9508 h 10000"/>
                  <a:gd name="connsiteX744" fmla="*/ 6596 w 10000"/>
                  <a:gd name="connsiteY744" fmla="*/ 9508 h 10000"/>
                  <a:gd name="connsiteX745" fmla="*/ 6637 w 10000"/>
                  <a:gd name="connsiteY745" fmla="*/ 9517 h 10000"/>
                  <a:gd name="connsiteX746" fmla="*/ 6662 w 10000"/>
                  <a:gd name="connsiteY746" fmla="*/ 9524 h 10000"/>
                  <a:gd name="connsiteX747" fmla="*/ 6679 w 10000"/>
                  <a:gd name="connsiteY747" fmla="*/ 9517 h 10000"/>
                  <a:gd name="connsiteX748" fmla="*/ 6679 w 10000"/>
                  <a:gd name="connsiteY748" fmla="*/ 9505 h 10000"/>
                  <a:gd name="connsiteX749" fmla="*/ 6690 w 10000"/>
                  <a:gd name="connsiteY749" fmla="*/ 9485 h 10000"/>
                  <a:gd name="connsiteX750" fmla="*/ 6693 w 10000"/>
                  <a:gd name="connsiteY750" fmla="*/ 9479 h 10000"/>
                  <a:gd name="connsiteX751" fmla="*/ 6706 w 10000"/>
                  <a:gd name="connsiteY751" fmla="*/ 9469 h 10000"/>
                  <a:gd name="connsiteX752" fmla="*/ 6709 w 10000"/>
                  <a:gd name="connsiteY752" fmla="*/ 9462 h 10000"/>
                  <a:gd name="connsiteX753" fmla="*/ 6717 w 10000"/>
                  <a:gd name="connsiteY753" fmla="*/ 9459 h 10000"/>
                  <a:gd name="connsiteX754" fmla="*/ 6726 w 10000"/>
                  <a:gd name="connsiteY754" fmla="*/ 9459 h 10000"/>
                  <a:gd name="connsiteX755" fmla="*/ 6742 w 10000"/>
                  <a:gd name="connsiteY755" fmla="*/ 9462 h 10000"/>
                  <a:gd name="connsiteX756" fmla="*/ 6759 w 10000"/>
                  <a:gd name="connsiteY756" fmla="*/ 9479 h 10000"/>
                  <a:gd name="connsiteX757" fmla="*/ 6781 w 10000"/>
                  <a:gd name="connsiteY757" fmla="*/ 9485 h 10000"/>
                  <a:gd name="connsiteX758" fmla="*/ 6795 w 10000"/>
                  <a:gd name="connsiteY758" fmla="*/ 9485 h 10000"/>
                  <a:gd name="connsiteX759" fmla="*/ 6803 w 10000"/>
                  <a:gd name="connsiteY759" fmla="*/ 9498 h 10000"/>
                  <a:gd name="connsiteX760" fmla="*/ 6806 w 10000"/>
                  <a:gd name="connsiteY760" fmla="*/ 9508 h 10000"/>
                  <a:gd name="connsiteX761" fmla="*/ 6823 w 10000"/>
                  <a:gd name="connsiteY761" fmla="*/ 9514 h 10000"/>
                  <a:gd name="connsiteX762" fmla="*/ 6831 w 10000"/>
                  <a:gd name="connsiteY762" fmla="*/ 9514 h 10000"/>
                  <a:gd name="connsiteX763" fmla="*/ 6848 w 10000"/>
                  <a:gd name="connsiteY763" fmla="*/ 9514 h 10000"/>
                  <a:gd name="connsiteX764" fmla="*/ 6856 w 10000"/>
                  <a:gd name="connsiteY764" fmla="*/ 9517 h 10000"/>
                  <a:gd name="connsiteX765" fmla="*/ 6878 w 10000"/>
                  <a:gd name="connsiteY765" fmla="*/ 9524 h 10000"/>
                  <a:gd name="connsiteX766" fmla="*/ 6895 w 10000"/>
                  <a:gd name="connsiteY766" fmla="*/ 9524 h 10000"/>
                  <a:gd name="connsiteX767" fmla="*/ 6917 w 10000"/>
                  <a:gd name="connsiteY767" fmla="*/ 9527 h 10000"/>
                  <a:gd name="connsiteX768" fmla="*/ 6934 w 10000"/>
                  <a:gd name="connsiteY768" fmla="*/ 9534 h 10000"/>
                  <a:gd name="connsiteX769" fmla="*/ 6961 w 10000"/>
                  <a:gd name="connsiteY769" fmla="*/ 9543 h 10000"/>
                  <a:gd name="connsiteX770" fmla="*/ 6989 w 10000"/>
                  <a:gd name="connsiteY770" fmla="*/ 9547 h 10000"/>
                  <a:gd name="connsiteX771" fmla="*/ 7014 w 10000"/>
                  <a:gd name="connsiteY771" fmla="*/ 9543 h 10000"/>
                  <a:gd name="connsiteX772" fmla="*/ 7033 w 10000"/>
                  <a:gd name="connsiteY772" fmla="*/ 9543 h 10000"/>
                  <a:gd name="connsiteX773" fmla="*/ 7042 w 10000"/>
                  <a:gd name="connsiteY773" fmla="*/ 9547 h 10000"/>
                  <a:gd name="connsiteX774" fmla="*/ 7069 w 10000"/>
                  <a:gd name="connsiteY774" fmla="*/ 9647 h 10000"/>
                  <a:gd name="connsiteX775" fmla="*/ 7122 w 10000"/>
                  <a:gd name="connsiteY775" fmla="*/ 9734 h 10000"/>
                  <a:gd name="connsiteX776" fmla="*/ 7147 w 10000"/>
                  <a:gd name="connsiteY776" fmla="*/ 9744 h 10000"/>
                  <a:gd name="connsiteX777" fmla="*/ 7169 w 10000"/>
                  <a:gd name="connsiteY777" fmla="*/ 9741 h 10000"/>
                  <a:gd name="connsiteX778" fmla="*/ 7177 w 10000"/>
                  <a:gd name="connsiteY778" fmla="*/ 9744 h 10000"/>
                  <a:gd name="connsiteX779" fmla="*/ 7186 w 10000"/>
                  <a:gd name="connsiteY779" fmla="*/ 9754 h 10000"/>
                  <a:gd name="connsiteX780" fmla="*/ 7191 w 10000"/>
                  <a:gd name="connsiteY780" fmla="*/ 9773 h 10000"/>
                  <a:gd name="connsiteX781" fmla="*/ 7208 w 10000"/>
                  <a:gd name="connsiteY781" fmla="*/ 9783 h 10000"/>
                  <a:gd name="connsiteX782" fmla="*/ 7219 w 10000"/>
                  <a:gd name="connsiteY782" fmla="*/ 9793 h 10000"/>
                  <a:gd name="connsiteX783" fmla="*/ 7235 w 10000"/>
                  <a:gd name="connsiteY783" fmla="*/ 9802 h 10000"/>
                  <a:gd name="connsiteX784" fmla="*/ 7249 w 10000"/>
                  <a:gd name="connsiteY784" fmla="*/ 9819 h 10000"/>
                  <a:gd name="connsiteX785" fmla="*/ 7255 w 10000"/>
                  <a:gd name="connsiteY785" fmla="*/ 9835 h 10000"/>
                  <a:gd name="connsiteX786" fmla="*/ 7255 w 10000"/>
                  <a:gd name="connsiteY786" fmla="*/ 9848 h 10000"/>
                  <a:gd name="connsiteX787" fmla="*/ 7249 w 10000"/>
                  <a:gd name="connsiteY787" fmla="*/ 9848 h 10000"/>
                  <a:gd name="connsiteX788" fmla="*/ 7244 w 10000"/>
                  <a:gd name="connsiteY788" fmla="*/ 9858 h 10000"/>
                  <a:gd name="connsiteX789" fmla="*/ 7235 w 10000"/>
                  <a:gd name="connsiteY789" fmla="*/ 9883 h 10000"/>
                  <a:gd name="connsiteX790" fmla="*/ 7244 w 10000"/>
                  <a:gd name="connsiteY790" fmla="*/ 9903 h 10000"/>
                  <a:gd name="connsiteX791" fmla="*/ 7258 w 10000"/>
                  <a:gd name="connsiteY791" fmla="*/ 9926 h 10000"/>
                  <a:gd name="connsiteX792" fmla="*/ 7263 w 10000"/>
                  <a:gd name="connsiteY792" fmla="*/ 9948 h 10000"/>
                  <a:gd name="connsiteX793" fmla="*/ 7274 w 10000"/>
                  <a:gd name="connsiteY793" fmla="*/ 9968 h 10000"/>
                  <a:gd name="connsiteX794" fmla="*/ 7283 w 10000"/>
                  <a:gd name="connsiteY794" fmla="*/ 9987 h 10000"/>
                  <a:gd name="connsiteX795" fmla="*/ 7291 w 10000"/>
                  <a:gd name="connsiteY795" fmla="*/ 10000 h 10000"/>
                  <a:gd name="connsiteX796" fmla="*/ 7305 w 10000"/>
                  <a:gd name="connsiteY796" fmla="*/ 9997 h 10000"/>
                  <a:gd name="connsiteX797" fmla="*/ 7313 w 10000"/>
                  <a:gd name="connsiteY797" fmla="*/ 9977 h 10000"/>
                  <a:gd name="connsiteX798" fmla="*/ 7324 w 10000"/>
                  <a:gd name="connsiteY798" fmla="*/ 9968 h 10000"/>
                  <a:gd name="connsiteX799" fmla="*/ 7341 w 10000"/>
                  <a:gd name="connsiteY799" fmla="*/ 9971 h 10000"/>
                  <a:gd name="connsiteX800" fmla="*/ 7368 w 10000"/>
                  <a:gd name="connsiteY800" fmla="*/ 9987 h 10000"/>
                  <a:gd name="connsiteX801" fmla="*/ 7380 w 10000"/>
                  <a:gd name="connsiteY801" fmla="*/ 9990 h 10000"/>
                  <a:gd name="connsiteX802" fmla="*/ 7393 w 10000"/>
                  <a:gd name="connsiteY802" fmla="*/ 9981 h 10000"/>
                  <a:gd name="connsiteX803" fmla="*/ 7404 w 10000"/>
                  <a:gd name="connsiteY803" fmla="*/ 9968 h 10000"/>
                  <a:gd name="connsiteX804" fmla="*/ 7418 w 10000"/>
                  <a:gd name="connsiteY804" fmla="*/ 9948 h 10000"/>
                  <a:gd name="connsiteX805" fmla="*/ 7427 w 10000"/>
                  <a:gd name="connsiteY805" fmla="*/ 9922 h 10000"/>
                  <a:gd name="connsiteX806" fmla="*/ 7427 w 10000"/>
                  <a:gd name="connsiteY806" fmla="*/ 9906 h 10000"/>
                  <a:gd name="connsiteX807" fmla="*/ 7404 w 10000"/>
                  <a:gd name="connsiteY807" fmla="*/ 9877 h 10000"/>
                  <a:gd name="connsiteX808" fmla="*/ 7388 w 10000"/>
                  <a:gd name="connsiteY808" fmla="*/ 9854 h 10000"/>
                  <a:gd name="connsiteX809" fmla="*/ 7385 w 10000"/>
                  <a:gd name="connsiteY809" fmla="*/ 9845 h 10000"/>
                  <a:gd name="connsiteX810" fmla="*/ 7385 w 10000"/>
                  <a:gd name="connsiteY810" fmla="*/ 9825 h 10000"/>
                  <a:gd name="connsiteX811" fmla="*/ 7385 w 10000"/>
                  <a:gd name="connsiteY811" fmla="*/ 9819 h 10000"/>
                  <a:gd name="connsiteX812" fmla="*/ 7393 w 10000"/>
                  <a:gd name="connsiteY812" fmla="*/ 9809 h 10000"/>
                  <a:gd name="connsiteX813" fmla="*/ 7404 w 10000"/>
                  <a:gd name="connsiteY813" fmla="*/ 9793 h 10000"/>
                  <a:gd name="connsiteX814" fmla="*/ 7413 w 10000"/>
                  <a:gd name="connsiteY814" fmla="*/ 9783 h 10000"/>
                  <a:gd name="connsiteX815" fmla="*/ 7404 w 10000"/>
                  <a:gd name="connsiteY815" fmla="*/ 9770 h 10000"/>
                  <a:gd name="connsiteX816" fmla="*/ 7388 w 10000"/>
                  <a:gd name="connsiteY816" fmla="*/ 9760 h 10000"/>
                  <a:gd name="connsiteX817" fmla="*/ 7371 w 10000"/>
                  <a:gd name="connsiteY817" fmla="*/ 9744 h 10000"/>
                  <a:gd name="connsiteX818" fmla="*/ 7363 w 10000"/>
                  <a:gd name="connsiteY818" fmla="*/ 9731 h 10000"/>
                  <a:gd name="connsiteX819" fmla="*/ 7355 w 10000"/>
                  <a:gd name="connsiteY819" fmla="*/ 9715 h 10000"/>
                  <a:gd name="connsiteX820" fmla="*/ 7360 w 10000"/>
                  <a:gd name="connsiteY820" fmla="*/ 9686 h 10000"/>
                  <a:gd name="connsiteX821" fmla="*/ 7363 w 10000"/>
                  <a:gd name="connsiteY821" fmla="*/ 9657 h 10000"/>
                  <a:gd name="connsiteX822" fmla="*/ 7360 w 10000"/>
                  <a:gd name="connsiteY822" fmla="*/ 9631 h 10000"/>
                  <a:gd name="connsiteX823" fmla="*/ 7346 w 10000"/>
                  <a:gd name="connsiteY823" fmla="*/ 9611 h 10000"/>
                  <a:gd name="connsiteX824" fmla="*/ 7332 w 10000"/>
                  <a:gd name="connsiteY824" fmla="*/ 9585 h 10000"/>
                  <a:gd name="connsiteX825" fmla="*/ 7324 w 10000"/>
                  <a:gd name="connsiteY825" fmla="*/ 9573 h 10000"/>
                  <a:gd name="connsiteX826" fmla="*/ 7324 w 10000"/>
                  <a:gd name="connsiteY826" fmla="*/ 9553 h 10000"/>
                  <a:gd name="connsiteX827" fmla="*/ 7324 w 10000"/>
                  <a:gd name="connsiteY827" fmla="*/ 9543 h 10000"/>
                  <a:gd name="connsiteX828" fmla="*/ 7324 w 10000"/>
                  <a:gd name="connsiteY828" fmla="*/ 9517 h 10000"/>
                  <a:gd name="connsiteX829" fmla="*/ 7324 w 10000"/>
                  <a:gd name="connsiteY829" fmla="*/ 9498 h 10000"/>
                  <a:gd name="connsiteX830" fmla="*/ 7332 w 10000"/>
                  <a:gd name="connsiteY830" fmla="*/ 9479 h 10000"/>
                  <a:gd name="connsiteX831" fmla="*/ 7341 w 10000"/>
                  <a:gd name="connsiteY831" fmla="*/ 9462 h 10000"/>
                  <a:gd name="connsiteX832" fmla="*/ 7352 w 10000"/>
                  <a:gd name="connsiteY832" fmla="*/ 9459 h 10000"/>
                  <a:gd name="connsiteX833" fmla="*/ 7360 w 10000"/>
                  <a:gd name="connsiteY833" fmla="*/ 9443 h 10000"/>
                  <a:gd name="connsiteX834" fmla="*/ 7363 w 10000"/>
                  <a:gd name="connsiteY834" fmla="*/ 9433 h 10000"/>
                  <a:gd name="connsiteX835" fmla="*/ 7377 w 10000"/>
                  <a:gd name="connsiteY835" fmla="*/ 9433 h 10000"/>
                  <a:gd name="connsiteX836" fmla="*/ 7388 w 10000"/>
                  <a:gd name="connsiteY836" fmla="*/ 9430 h 10000"/>
                  <a:gd name="connsiteX837" fmla="*/ 7396 w 10000"/>
                  <a:gd name="connsiteY837" fmla="*/ 9430 h 10000"/>
                  <a:gd name="connsiteX838" fmla="*/ 7402 w 10000"/>
                  <a:gd name="connsiteY838" fmla="*/ 9424 h 10000"/>
                  <a:gd name="connsiteX839" fmla="*/ 7396 w 10000"/>
                  <a:gd name="connsiteY839" fmla="*/ 9414 h 10000"/>
                  <a:gd name="connsiteX840" fmla="*/ 7388 w 10000"/>
                  <a:gd name="connsiteY840" fmla="*/ 9401 h 10000"/>
                  <a:gd name="connsiteX841" fmla="*/ 7371 w 10000"/>
                  <a:gd name="connsiteY841" fmla="*/ 9391 h 10000"/>
                  <a:gd name="connsiteX842" fmla="*/ 7355 w 10000"/>
                  <a:gd name="connsiteY842" fmla="*/ 9375 h 10000"/>
                  <a:gd name="connsiteX843" fmla="*/ 7332 w 10000"/>
                  <a:gd name="connsiteY843" fmla="*/ 9356 h 10000"/>
                  <a:gd name="connsiteX844" fmla="*/ 7313 w 10000"/>
                  <a:gd name="connsiteY844" fmla="*/ 9330 h 10000"/>
                  <a:gd name="connsiteX845" fmla="*/ 7307 w 10000"/>
                  <a:gd name="connsiteY845" fmla="*/ 9310 h 10000"/>
                  <a:gd name="connsiteX846" fmla="*/ 7305 w 10000"/>
                  <a:gd name="connsiteY846" fmla="*/ 9291 h 10000"/>
                  <a:gd name="connsiteX847" fmla="*/ 7305 w 10000"/>
                  <a:gd name="connsiteY847" fmla="*/ 9278 h 10000"/>
                  <a:gd name="connsiteX848" fmla="*/ 7296 w 10000"/>
                  <a:gd name="connsiteY848" fmla="*/ 9268 h 10000"/>
                  <a:gd name="connsiteX849" fmla="*/ 7296 w 10000"/>
                  <a:gd name="connsiteY849" fmla="*/ 9249 h 10000"/>
                  <a:gd name="connsiteX850" fmla="*/ 7291 w 10000"/>
                  <a:gd name="connsiteY850" fmla="*/ 9226 h 10000"/>
                  <a:gd name="connsiteX851" fmla="*/ 7283 w 10000"/>
                  <a:gd name="connsiteY851" fmla="*/ 9213 h 10000"/>
                  <a:gd name="connsiteX852" fmla="*/ 7274 w 10000"/>
                  <a:gd name="connsiteY852" fmla="*/ 9194 h 10000"/>
                  <a:gd name="connsiteX853" fmla="*/ 7274 w 10000"/>
                  <a:gd name="connsiteY853" fmla="*/ 9174 h 10000"/>
                  <a:gd name="connsiteX854" fmla="*/ 7280 w 10000"/>
                  <a:gd name="connsiteY854" fmla="*/ 9148 h 10000"/>
                  <a:gd name="connsiteX855" fmla="*/ 7283 w 10000"/>
                  <a:gd name="connsiteY855" fmla="*/ 9119 h 10000"/>
                  <a:gd name="connsiteX856" fmla="*/ 7291 w 10000"/>
                  <a:gd name="connsiteY856" fmla="*/ 9100 h 10000"/>
                  <a:gd name="connsiteX857" fmla="*/ 7307 w 10000"/>
                  <a:gd name="connsiteY857" fmla="*/ 9080 h 10000"/>
                  <a:gd name="connsiteX858" fmla="*/ 7324 w 10000"/>
                  <a:gd name="connsiteY858" fmla="*/ 9054 h 10000"/>
                  <a:gd name="connsiteX859" fmla="*/ 7341 w 10000"/>
                  <a:gd name="connsiteY859" fmla="*/ 9054 h 10000"/>
                  <a:gd name="connsiteX860" fmla="*/ 7352 w 10000"/>
                  <a:gd name="connsiteY860" fmla="*/ 9054 h 10000"/>
                  <a:gd name="connsiteX861" fmla="*/ 7346 w 10000"/>
                  <a:gd name="connsiteY861" fmla="*/ 9032 h 10000"/>
                  <a:gd name="connsiteX862" fmla="*/ 7341 w 10000"/>
                  <a:gd name="connsiteY862" fmla="*/ 9022 h 10000"/>
                  <a:gd name="connsiteX863" fmla="*/ 7352 w 10000"/>
                  <a:gd name="connsiteY863" fmla="*/ 8999 h 10000"/>
                  <a:gd name="connsiteX864" fmla="*/ 7360 w 10000"/>
                  <a:gd name="connsiteY864" fmla="*/ 8967 h 10000"/>
                  <a:gd name="connsiteX865" fmla="*/ 7368 w 10000"/>
                  <a:gd name="connsiteY865" fmla="*/ 8922 h 10000"/>
                  <a:gd name="connsiteX866" fmla="*/ 7377 w 10000"/>
                  <a:gd name="connsiteY866" fmla="*/ 8896 h 10000"/>
                  <a:gd name="connsiteX867" fmla="*/ 7380 w 10000"/>
                  <a:gd name="connsiteY867" fmla="*/ 8867 h 10000"/>
                  <a:gd name="connsiteX868" fmla="*/ 7402 w 10000"/>
                  <a:gd name="connsiteY868" fmla="*/ 8824 h 10000"/>
                  <a:gd name="connsiteX869" fmla="*/ 7402 w 10000"/>
                  <a:gd name="connsiteY869" fmla="*/ 8808 h 10000"/>
                  <a:gd name="connsiteX870" fmla="*/ 7393 w 10000"/>
                  <a:gd name="connsiteY870" fmla="*/ 8795 h 10000"/>
                  <a:gd name="connsiteX871" fmla="*/ 7388 w 10000"/>
                  <a:gd name="connsiteY871" fmla="*/ 8799 h 10000"/>
                  <a:gd name="connsiteX872" fmla="*/ 7396 w 10000"/>
                  <a:gd name="connsiteY872" fmla="*/ 8789 h 10000"/>
                  <a:gd name="connsiteX873" fmla="*/ 7404 w 10000"/>
                  <a:gd name="connsiteY873" fmla="*/ 8789 h 10000"/>
                  <a:gd name="connsiteX874" fmla="*/ 7421 w 10000"/>
                  <a:gd name="connsiteY874" fmla="*/ 8769 h 10000"/>
                  <a:gd name="connsiteX875" fmla="*/ 7443 w 10000"/>
                  <a:gd name="connsiteY875" fmla="*/ 8763 h 10000"/>
                  <a:gd name="connsiteX876" fmla="*/ 7452 w 10000"/>
                  <a:gd name="connsiteY876" fmla="*/ 8769 h 10000"/>
                  <a:gd name="connsiteX877" fmla="*/ 7468 w 10000"/>
                  <a:gd name="connsiteY877" fmla="*/ 8769 h 10000"/>
                  <a:gd name="connsiteX878" fmla="*/ 7499 w 10000"/>
                  <a:gd name="connsiteY878" fmla="*/ 8763 h 10000"/>
                  <a:gd name="connsiteX879" fmla="*/ 7526 w 10000"/>
                  <a:gd name="connsiteY879" fmla="*/ 8763 h 10000"/>
                  <a:gd name="connsiteX880" fmla="*/ 7532 w 10000"/>
                  <a:gd name="connsiteY880" fmla="*/ 8763 h 10000"/>
                  <a:gd name="connsiteX881" fmla="*/ 7554 w 10000"/>
                  <a:gd name="connsiteY881" fmla="*/ 8744 h 10000"/>
                  <a:gd name="connsiteX882" fmla="*/ 7571 w 10000"/>
                  <a:gd name="connsiteY882" fmla="*/ 8731 h 10000"/>
                  <a:gd name="connsiteX883" fmla="*/ 7587 w 10000"/>
                  <a:gd name="connsiteY883" fmla="*/ 8711 h 10000"/>
                  <a:gd name="connsiteX884" fmla="*/ 7607 w 10000"/>
                  <a:gd name="connsiteY884" fmla="*/ 8711 h 10000"/>
                  <a:gd name="connsiteX885" fmla="*/ 7634 w 10000"/>
                  <a:gd name="connsiteY885" fmla="*/ 8705 h 10000"/>
                  <a:gd name="connsiteX886" fmla="*/ 7643 w 10000"/>
                  <a:gd name="connsiteY886" fmla="*/ 8682 h 10000"/>
                  <a:gd name="connsiteX887" fmla="*/ 7654 w 10000"/>
                  <a:gd name="connsiteY887" fmla="*/ 8666 h 10000"/>
                  <a:gd name="connsiteX888" fmla="*/ 7668 w 10000"/>
                  <a:gd name="connsiteY888" fmla="*/ 8666 h 10000"/>
                  <a:gd name="connsiteX889" fmla="*/ 7676 w 10000"/>
                  <a:gd name="connsiteY889" fmla="*/ 8682 h 10000"/>
                  <a:gd name="connsiteX890" fmla="*/ 7704 w 10000"/>
                  <a:gd name="connsiteY890" fmla="*/ 8669 h 10000"/>
                  <a:gd name="connsiteX891" fmla="*/ 7712 w 10000"/>
                  <a:gd name="connsiteY891" fmla="*/ 8669 h 10000"/>
                  <a:gd name="connsiteX892" fmla="*/ 7720 w 10000"/>
                  <a:gd name="connsiteY892" fmla="*/ 8669 h 10000"/>
                  <a:gd name="connsiteX893" fmla="*/ 7726 w 10000"/>
                  <a:gd name="connsiteY893" fmla="*/ 8656 h 10000"/>
                  <a:gd name="connsiteX894" fmla="*/ 7734 w 10000"/>
                  <a:gd name="connsiteY894" fmla="*/ 8650 h 10000"/>
                  <a:gd name="connsiteX895" fmla="*/ 7742 w 10000"/>
                  <a:gd name="connsiteY895" fmla="*/ 8650 h 10000"/>
                  <a:gd name="connsiteX896" fmla="*/ 7759 w 10000"/>
                  <a:gd name="connsiteY896" fmla="*/ 8650 h 10000"/>
                  <a:gd name="connsiteX897" fmla="*/ 7756 w 10000"/>
                  <a:gd name="connsiteY897" fmla="*/ 8630 h 10000"/>
                  <a:gd name="connsiteX898" fmla="*/ 7751 w 10000"/>
                  <a:gd name="connsiteY898" fmla="*/ 8627 h 10000"/>
                  <a:gd name="connsiteX899" fmla="*/ 7742 w 10000"/>
                  <a:gd name="connsiteY899" fmla="*/ 8620 h 10000"/>
                  <a:gd name="connsiteX900" fmla="*/ 7734 w 10000"/>
                  <a:gd name="connsiteY900" fmla="*/ 8591 h 10000"/>
                  <a:gd name="connsiteX901" fmla="*/ 7709 w 10000"/>
                  <a:gd name="connsiteY901" fmla="*/ 8582 h 10000"/>
                  <a:gd name="connsiteX902" fmla="*/ 7695 w 10000"/>
                  <a:gd name="connsiteY902" fmla="*/ 8578 h 10000"/>
                  <a:gd name="connsiteX903" fmla="*/ 7668 w 10000"/>
                  <a:gd name="connsiteY903" fmla="*/ 8562 h 10000"/>
                  <a:gd name="connsiteX904" fmla="*/ 7645 w 10000"/>
                  <a:gd name="connsiteY904" fmla="*/ 8552 h 10000"/>
                  <a:gd name="connsiteX905" fmla="*/ 7615 w 10000"/>
                  <a:gd name="connsiteY905" fmla="*/ 8543 h 10000"/>
                  <a:gd name="connsiteX906" fmla="*/ 7596 w 10000"/>
                  <a:gd name="connsiteY906" fmla="*/ 8527 h 10000"/>
                  <a:gd name="connsiteX907" fmla="*/ 7565 w 10000"/>
                  <a:gd name="connsiteY907" fmla="*/ 8494 h 10000"/>
                  <a:gd name="connsiteX908" fmla="*/ 7562 w 10000"/>
                  <a:gd name="connsiteY908" fmla="*/ 8475 h 10000"/>
                  <a:gd name="connsiteX909" fmla="*/ 7540 w 10000"/>
                  <a:gd name="connsiteY909" fmla="*/ 8455 h 10000"/>
                  <a:gd name="connsiteX910" fmla="*/ 7535 w 10000"/>
                  <a:gd name="connsiteY910" fmla="*/ 8446 h 10000"/>
                  <a:gd name="connsiteX911" fmla="*/ 7535 w 10000"/>
                  <a:gd name="connsiteY911" fmla="*/ 8420 h 10000"/>
                  <a:gd name="connsiteX912" fmla="*/ 7535 w 10000"/>
                  <a:gd name="connsiteY912" fmla="*/ 8391 h 10000"/>
                  <a:gd name="connsiteX913" fmla="*/ 7548 w 10000"/>
                  <a:gd name="connsiteY913" fmla="*/ 8345 h 10000"/>
                  <a:gd name="connsiteX914" fmla="*/ 7562 w 10000"/>
                  <a:gd name="connsiteY914" fmla="*/ 8319 h 10000"/>
                  <a:gd name="connsiteX915" fmla="*/ 7582 w 10000"/>
                  <a:gd name="connsiteY915" fmla="*/ 8310 h 10000"/>
                  <a:gd name="connsiteX916" fmla="*/ 7607 w 10000"/>
                  <a:gd name="connsiteY916" fmla="*/ 8300 h 10000"/>
                  <a:gd name="connsiteX917" fmla="*/ 7629 w 10000"/>
                  <a:gd name="connsiteY917" fmla="*/ 8300 h 10000"/>
                  <a:gd name="connsiteX918" fmla="*/ 7651 w 10000"/>
                  <a:gd name="connsiteY918" fmla="*/ 8297 h 10000"/>
                  <a:gd name="connsiteX919" fmla="*/ 7668 w 10000"/>
                  <a:gd name="connsiteY919" fmla="*/ 8280 h 10000"/>
                  <a:gd name="connsiteX920" fmla="*/ 7687 w 10000"/>
                  <a:gd name="connsiteY920" fmla="*/ 8267 h 10000"/>
                  <a:gd name="connsiteX921" fmla="*/ 7693 w 10000"/>
                  <a:gd name="connsiteY921" fmla="*/ 8261 h 10000"/>
                  <a:gd name="connsiteX922" fmla="*/ 7701 w 10000"/>
                  <a:gd name="connsiteY922" fmla="*/ 8248 h 10000"/>
                  <a:gd name="connsiteX923" fmla="*/ 7712 w 10000"/>
                  <a:gd name="connsiteY923" fmla="*/ 8238 h 10000"/>
                  <a:gd name="connsiteX924" fmla="*/ 7731 w 10000"/>
                  <a:gd name="connsiteY924" fmla="*/ 8222 h 10000"/>
                  <a:gd name="connsiteX925" fmla="*/ 7740 w 10000"/>
                  <a:gd name="connsiteY925" fmla="*/ 8206 h 10000"/>
                  <a:gd name="connsiteX926" fmla="*/ 7756 w 10000"/>
                  <a:gd name="connsiteY926" fmla="*/ 8183 h 10000"/>
                  <a:gd name="connsiteX927" fmla="*/ 7773 w 10000"/>
                  <a:gd name="connsiteY927" fmla="*/ 8177 h 10000"/>
                  <a:gd name="connsiteX928" fmla="*/ 7784 w 10000"/>
                  <a:gd name="connsiteY928" fmla="*/ 8183 h 10000"/>
                  <a:gd name="connsiteX929" fmla="*/ 7801 w 10000"/>
                  <a:gd name="connsiteY929" fmla="*/ 8174 h 10000"/>
                  <a:gd name="connsiteX930" fmla="*/ 7801 w 10000"/>
                  <a:gd name="connsiteY930" fmla="*/ 8157 h 10000"/>
                  <a:gd name="connsiteX931" fmla="*/ 7817 w 10000"/>
                  <a:gd name="connsiteY931" fmla="*/ 8164 h 10000"/>
                  <a:gd name="connsiteX932" fmla="*/ 7837 w 10000"/>
                  <a:gd name="connsiteY932" fmla="*/ 8164 h 10000"/>
                  <a:gd name="connsiteX933" fmla="*/ 7856 w 10000"/>
                  <a:gd name="connsiteY933" fmla="*/ 8164 h 10000"/>
                  <a:gd name="connsiteX934" fmla="*/ 7870 w 10000"/>
                  <a:gd name="connsiteY934" fmla="*/ 8167 h 10000"/>
                  <a:gd name="connsiteX935" fmla="*/ 7881 w 10000"/>
                  <a:gd name="connsiteY935" fmla="*/ 8174 h 10000"/>
                  <a:gd name="connsiteX936" fmla="*/ 7898 w 10000"/>
                  <a:gd name="connsiteY936" fmla="*/ 8187 h 10000"/>
                  <a:gd name="connsiteX937" fmla="*/ 7917 w 10000"/>
                  <a:gd name="connsiteY937" fmla="*/ 8187 h 10000"/>
                  <a:gd name="connsiteX938" fmla="*/ 7928 w 10000"/>
                  <a:gd name="connsiteY938" fmla="*/ 8157 h 10000"/>
                  <a:gd name="connsiteX939" fmla="*/ 7942 w 10000"/>
                  <a:gd name="connsiteY939" fmla="*/ 8157 h 10000"/>
                  <a:gd name="connsiteX940" fmla="*/ 7958 w 10000"/>
                  <a:gd name="connsiteY940" fmla="*/ 8164 h 10000"/>
                  <a:gd name="connsiteX941" fmla="*/ 7983 w 10000"/>
                  <a:gd name="connsiteY941" fmla="*/ 8144 h 10000"/>
                  <a:gd name="connsiteX942" fmla="*/ 8000 w 10000"/>
                  <a:gd name="connsiteY942" fmla="*/ 8109 h 10000"/>
                  <a:gd name="connsiteX943" fmla="*/ 7994 w 10000"/>
                  <a:gd name="connsiteY943" fmla="*/ 8093 h 10000"/>
                  <a:gd name="connsiteX944" fmla="*/ 7983 w 10000"/>
                  <a:gd name="connsiteY944" fmla="*/ 8070 h 10000"/>
                  <a:gd name="connsiteX945" fmla="*/ 7986 w 10000"/>
                  <a:gd name="connsiteY945" fmla="*/ 8063 h 10000"/>
                  <a:gd name="connsiteX946" fmla="*/ 7978 w 10000"/>
                  <a:gd name="connsiteY946" fmla="*/ 8044 h 10000"/>
                  <a:gd name="connsiteX947" fmla="*/ 7986 w 10000"/>
                  <a:gd name="connsiteY947" fmla="*/ 8002 h 10000"/>
                  <a:gd name="connsiteX948" fmla="*/ 7983 w 10000"/>
                  <a:gd name="connsiteY948" fmla="*/ 7947 h 10000"/>
                  <a:gd name="connsiteX949" fmla="*/ 7961 w 10000"/>
                  <a:gd name="connsiteY949" fmla="*/ 7931 h 10000"/>
                  <a:gd name="connsiteX950" fmla="*/ 7958 w 10000"/>
                  <a:gd name="connsiteY950" fmla="*/ 7898 h 10000"/>
                  <a:gd name="connsiteX951" fmla="*/ 7953 w 10000"/>
                  <a:gd name="connsiteY951" fmla="*/ 7856 h 10000"/>
                  <a:gd name="connsiteX952" fmla="*/ 7967 w 10000"/>
                  <a:gd name="connsiteY952" fmla="*/ 7837 h 10000"/>
                  <a:gd name="connsiteX953" fmla="*/ 7950 w 10000"/>
                  <a:gd name="connsiteY953" fmla="*/ 7824 h 10000"/>
                  <a:gd name="connsiteX954" fmla="*/ 7906 w 10000"/>
                  <a:gd name="connsiteY954" fmla="*/ 7814 h 10000"/>
                  <a:gd name="connsiteX955" fmla="*/ 7878 w 10000"/>
                  <a:gd name="connsiteY955" fmla="*/ 7814 h 10000"/>
                  <a:gd name="connsiteX956" fmla="*/ 7870 w 10000"/>
                  <a:gd name="connsiteY956" fmla="*/ 7795 h 10000"/>
                  <a:gd name="connsiteX957" fmla="*/ 7878 w 10000"/>
                  <a:gd name="connsiteY957" fmla="*/ 7778 h 10000"/>
                  <a:gd name="connsiteX958" fmla="*/ 7881 w 10000"/>
                  <a:gd name="connsiteY958" fmla="*/ 7775 h 10000"/>
                  <a:gd name="connsiteX959" fmla="*/ 7878 w 10000"/>
                  <a:gd name="connsiteY959" fmla="*/ 7743 h 10000"/>
                  <a:gd name="connsiteX960" fmla="*/ 7895 w 10000"/>
                  <a:gd name="connsiteY960" fmla="*/ 7733 h 10000"/>
                  <a:gd name="connsiteX961" fmla="*/ 7911 w 10000"/>
                  <a:gd name="connsiteY961" fmla="*/ 7710 h 10000"/>
                  <a:gd name="connsiteX962" fmla="*/ 7911 w 10000"/>
                  <a:gd name="connsiteY962" fmla="*/ 7665 h 10000"/>
                  <a:gd name="connsiteX963" fmla="*/ 7917 w 10000"/>
                  <a:gd name="connsiteY963" fmla="*/ 7600 h 10000"/>
                  <a:gd name="connsiteX964" fmla="*/ 7928 w 10000"/>
                  <a:gd name="connsiteY964" fmla="*/ 7581 h 10000"/>
                  <a:gd name="connsiteX965" fmla="*/ 7917 w 10000"/>
                  <a:gd name="connsiteY965" fmla="*/ 7474 h 10000"/>
                  <a:gd name="connsiteX966" fmla="*/ 7873 w 10000"/>
                  <a:gd name="connsiteY966" fmla="*/ 7335 h 10000"/>
                  <a:gd name="connsiteX967" fmla="*/ 7756 w 10000"/>
                  <a:gd name="connsiteY967" fmla="*/ 7050 h 10000"/>
                  <a:gd name="connsiteX968" fmla="*/ 7679 w 10000"/>
                  <a:gd name="connsiteY968" fmla="*/ 6839 h 10000"/>
                  <a:gd name="connsiteX969" fmla="*/ 7668 w 10000"/>
                  <a:gd name="connsiteY969" fmla="*/ 6823 h 10000"/>
                  <a:gd name="connsiteX970" fmla="*/ 7659 w 10000"/>
                  <a:gd name="connsiteY970" fmla="*/ 6768 h 10000"/>
                  <a:gd name="connsiteX971" fmla="*/ 7659 w 10000"/>
                  <a:gd name="connsiteY971" fmla="*/ 6739 h 10000"/>
                  <a:gd name="connsiteX972" fmla="*/ 7651 w 10000"/>
                  <a:gd name="connsiteY972" fmla="*/ 6713 h 10000"/>
                  <a:gd name="connsiteX973" fmla="*/ 7654 w 10000"/>
                  <a:gd name="connsiteY973" fmla="*/ 6684 h 10000"/>
                  <a:gd name="connsiteX974" fmla="*/ 7643 w 10000"/>
                  <a:gd name="connsiteY974" fmla="*/ 6626 h 10000"/>
                  <a:gd name="connsiteX975" fmla="*/ 7629 w 10000"/>
                  <a:gd name="connsiteY975" fmla="*/ 6600 h 10000"/>
                  <a:gd name="connsiteX976" fmla="*/ 7629 w 10000"/>
                  <a:gd name="connsiteY976" fmla="*/ 6580 h 10000"/>
                  <a:gd name="connsiteX977" fmla="*/ 7623 w 10000"/>
                  <a:gd name="connsiteY977" fmla="*/ 6541 h 10000"/>
                  <a:gd name="connsiteX978" fmla="*/ 7615 w 10000"/>
                  <a:gd name="connsiteY978" fmla="*/ 6522 h 10000"/>
                  <a:gd name="connsiteX979" fmla="*/ 7598 w 10000"/>
                  <a:gd name="connsiteY979" fmla="*/ 6509 h 10000"/>
                  <a:gd name="connsiteX980" fmla="*/ 7587 w 10000"/>
                  <a:gd name="connsiteY980" fmla="*/ 6493 h 10000"/>
                  <a:gd name="connsiteX981" fmla="*/ 7579 w 10000"/>
                  <a:gd name="connsiteY981" fmla="*/ 6464 h 10000"/>
                  <a:gd name="connsiteX982" fmla="*/ 7587 w 10000"/>
                  <a:gd name="connsiteY982" fmla="*/ 6438 h 10000"/>
                  <a:gd name="connsiteX983" fmla="*/ 7596 w 10000"/>
                  <a:gd name="connsiteY983" fmla="*/ 6425 h 10000"/>
                  <a:gd name="connsiteX984" fmla="*/ 7590 w 10000"/>
                  <a:gd name="connsiteY984" fmla="*/ 6396 h 10000"/>
                  <a:gd name="connsiteX985" fmla="*/ 7590 w 10000"/>
                  <a:gd name="connsiteY985" fmla="*/ 6373 h 10000"/>
                  <a:gd name="connsiteX986" fmla="*/ 7587 w 10000"/>
                  <a:gd name="connsiteY986" fmla="*/ 6354 h 10000"/>
                  <a:gd name="connsiteX987" fmla="*/ 7582 w 10000"/>
                  <a:gd name="connsiteY987" fmla="*/ 6344 h 10000"/>
                  <a:gd name="connsiteX988" fmla="*/ 7582 w 10000"/>
                  <a:gd name="connsiteY988" fmla="*/ 6324 h 10000"/>
                  <a:gd name="connsiteX989" fmla="*/ 7571 w 10000"/>
                  <a:gd name="connsiteY989" fmla="*/ 6302 h 10000"/>
                  <a:gd name="connsiteX990" fmla="*/ 7548 w 10000"/>
                  <a:gd name="connsiteY990" fmla="*/ 6256 h 10000"/>
                  <a:gd name="connsiteX991" fmla="*/ 7546 w 10000"/>
                  <a:gd name="connsiteY991" fmla="*/ 6218 h 10000"/>
                  <a:gd name="connsiteX992" fmla="*/ 7540 w 10000"/>
                  <a:gd name="connsiteY992" fmla="*/ 6159 h 10000"/>
                  <a:gd name="connsiteX993" fmla="*/ 7535 w 10000"/>
                  <a:gd name="connsiteY993" fmla="*/ 6114 h 10000"/>
                  <a:gd name="connsiteX994" fmla="*/ 7535 w 10000"/>
                  <a:gd name="connsiteY994" fmla="*/ 6088 h 10000"/>
                  <a:gd name="connsiteX995" fmla="*/ 7540 w 10000"/>
                  <a:gd name="connsiteY995" fmla="*/ 6049 h 10000"/>
                  <a:gd name="connsiteX996" fmla="*/ 7546 w 10000"/>
                  <a:gd name="connsiteY996" fmla="*/ 6004 h 10000"/>
                  <a:gd name="connsiteX997" fmla="*/ 7548 w 10000"/>
                  <a:gd name="connsiteY997" fmla="*/ 5965 h 10000"/>
                  <a:gd name="connsiteX998" fmla="*/ 7548 w 10000"/>
                  <a:gd name="connsiteY998" fmla="*/ 5946 h 10000"/>
                  <a:gd name="connsiteX999" fmla="*/ 7548 w 10000"/>
                  <a:gd name="connsiteY999" fmla="*/ 5933 h 10000"/>
                  <a:gd name="connsiteX1000" fmla="*/ 7548 w 10000"/>
                  <a:gd name="connsiteY1000" fmla="*/ 5910 h 10000"/>
                  <a:gd name="connsiteX1001" fmla="*/ 7548 w 10000"/>
                  <a:gd name="connsiteY1001" fmla="*/ 5897 h 10000"/>
                  <a:gd name="connsiteX1002" fmla="*/ 7546 w 10000"/>
                  <a:gd name="connsiteY1002" fmla="*/ 5871 h 10000"/>
                  <a:gd name="connsiteX1003" fmla="*/ 7535 w 10000"/>
                  <a:gd name="connsiteY1003" fmla="*/ 5839 h 10000"/>
                  <a:gd name="connsiteX1004" fmla="*/ 7524 w 10000"/>
                  <a:gd name="connsiteY1004" fmla="*/ 5797 h 10000"/>
                  <a:gd name="connsiteX1005" fmla="*/ 7518 w 10000"/>
                  <a:gd name="connsiteY1005" fmla="*/ 5767 h 10000"/>
                  <a:gd name="connsiteX1006" fmla="*/ 7515 w 10000"/>
                  <a:gd name="connsiteY1006" fmla="*/ 5745 h 10000"/>
                  <a:gd name="connsiteX1007" fmla="*/ 7501 w 10000"/>
                  <a:gd name="connsiteY1007" fmla="*/ 5683 h 10000"/>
                  <a:gd name="connsiteX1008" fmla="*/ 7490 w 10000"/>
                  <a:gd name="connsiteY1008" fmla="*/ 5631 h 10000"/>
                  <a:gd name="connsiteX1009" fmla="*/ 7482 w 10000"/>
                  <a:gd name="connsiteY1009" fmla="*/ 5593 h 10000"/>
                  <a:gd name="connsiteX1010" fmla="*/ 7476 w 10000"/>
                  <a:gd name="connsiteY1010" fmla="*/ 5570 h 10000"/>
                  <a:gd name="connsiteX1011" fmla="*/ 7476 w 10000"/>
                  <a:gd name="connsiteY1011" fmla="*/ 5528 h 10000"/>
                  <a:gd name="connsiteX1012" fmla="*/ 7482 w 10000"/>
                  <a:gd name="connsiteY1012" fmla="*/ 5502 h 10000"/>
                  <a:gd name="connsiteX1013" fmla="*/ 7490 w 10000"/>
                  <a:gd name="connsiteY1013" fmla="*/ 5489 h 10000"/>
                  <a:gd name="connsiteX1014" fmla="*/ 7499 w 10000"/>
                  <a:gd name="connsiteY1014" fmla="*/ 5479 h 10000"/>
                  <a:gd name="connsiteX1015" fmla="*/ 7493 w 10000"/>
                  <a:gd name="connsiteY1015" fmla="*/ 5427 h 10000"/>
                  <a:gd name="connsiteX1016" fmla="*/ 7501 w 10000"/>
                  <a:gd name="connsiteY1016" fmla="*/ 5415 h 10000"/>
                  <a:gd name="connsiteX1017" fmla="*/ 7510 w 10000"/>
                  <a:gd name="connsiteY1017" fmla="*/ 5398 h 10000"/>
                  <a:gd name="connsiteX1018" fmla="*/ 7515 w 10000"/>
                  <a:gd name="connsiteY1018" fmla="*/ 5379 h 10000"/>
                  <a:gd name="connsiteX1019" fmla="*/ 7526 w 10000"/>
                  <a:gd name="connsiteY1019" fmla="*/ 5366 h 10000"/>
                  <a:gd name="connsiteX1020" fmla="*/ 7518 w 10000"/>
                  <a:gd name="connsiteY1020" fmla="*/ 5350 h 10000"/>
                  <a:gd name="connsiteX1021" fmla="*/ 7518 w 10000"/>
                  <a:gd name="connsiteY1021" fmla="*/ 5330 h 10000"/>
                  <a:gd name="connsiteX1022" fmla="*/ 7526 w 10000"/>
                  <a:gd name="connsiteY1022" fmla="*/ 5311 h 10000"/>
                  <a:gd name="connsiteX1023" fmla="*/ 7540 w 10000"/>
                  <a:gd name="connsiteY1023" fmla="*/ 5291 h 10000"/>
                  <a:gd name="connsiteX1024" fmla="*/ 7540 w 10000"/>
                  <a:gd name="connsiteY1024" fmla="*/ 5266 h 10000"/>
                  <a:gd name="connsiteX1025" fmla="*/ 7540 w 10000"/>
                  <a:gd name="connsiteY1025" fmla="*/ 5256 h 10000"/>
                  <a:gd name="connsiteX1026" fmla="*/ 7524 w 10000"/>
                  <a:gd name="connsiteY1026" fmla="*/ 5233 h 10000"/>
                  <a:gd name="connsiteX1027" fmla="*/ 7515 w 10000"/>
                  <a:gd name="connsiteY1027" fmla="*/ 5217 h 10000"/>
                  <a:gd name="connsiteX1028" fmla="*/ 7490 w 10000"/>
                  <a:gd name="connsiteY1028" fmla="*/ 5178 h 10000"/>
                  <a:gd name="connsiteX1029" fmla="*/ 7474 w 10000"/>
                  <a:gd name="connsiteY1029" fmla="*/ 5162 h 10000"/>
                  <a:gd name="connsiteX1030" fmla="*/ 7457 w 10000"/>
                  <a:gd name="connsiteY1030" fmla="*/ 5120 h 10000"/>
                  <a:gd name="connsiteX1031" fmla="*/ 7421 w 10000"/>
                  <a:gd name="connsiteY1031" fmla="*/ 5087 h 10000"/>
                  <a:gd name="connsiteX1032" fmla="*/ 7380 w 10000"/>
                  <a:gd name="connsiteY1032" fmla="*/ 5068 h 10000"/>
                  <a:gd name="connsiteX1033" fmla="*/ 7355 w 10000"/>
                  <a:gd name="connsiteY1033" fmla="*/ 5058 h 10000"/>
                  <a:gd name="connsiteX1034" fmla="*/ 7332 w 10000"/>
                  <a:gd name="connsiteY1034" fmla="*/ 5049 h 10000"/>
                  <a:gd name="connsiteX1035" fmla="*/ 7305 w 10000"/>
                  <a:gd name="connsiteY1035" fmla="*/ 5016 h 10000"/>
                  <a:gd name="connsiteX1036" fmla="*/ 7305 w 10000"/>
                  <a:gd name="connsiteY1036" fmla="*/ 5000 h 10000"/>
                  <a:gd name="connsiteX1037" fmla="*/ 7296 w 10000"/>
                  <a:gd name="connsiteY1037" fmla="*/ 4971 h 10000"/>
                  <a:gd name="connsiteX1038" fmla="*/ 7288 w 10000"/>
                  <a:gd name="connsiteY1038" fmla="*/ 4945 h 10000"/>
                  <a:gd name="connsiteX1039" fmla="*/ 7280 w 10000"/>
                  <a:gd name="connsiteY1039" fmla="*/ 4916 h 10000"/>
                  <a:gd name="connsiteX1040" fmla="*/ 7291 w 10000"/>
                  <a:gd name="connsiteY1040" fmla="*/ 4887 h 10000"/>
                  <a:gd name="connsiteX1041" fmla="*/ 7291 w 10000"/>
                  <a:gd name="connsiteY1041" fmla="*/ 4858 h 10000"/>
                  <a:gd name="connsiteX1042" fmla="*/ 7271 w 10000"/>
                  <a:gd name="connsiteY1042" fmla="*/ 4819 h 10000"/>
                  <a:gd name="connsiteX1043" fmla="*/ 7255 w 10000"/>
                  <a:gd name="connsiteY1043" fmla="*/ 4828 h 10000"/>
                  <a:gd name="connsiteX1044" fmla="*/ 7235 w 10000"/>
                  <a:gd name="connsiteY1044" fmla="*/ 4841 h 10000"/>
                  <a:gd name="connsiteX1045" fmla="*/ 7216 w 10000"/>
                  <a:gd name="connsiteY1045" fmla="*/ 4867 h 10000"/>
                  <a:gd name="connsiteX1046" fmla="*/ 7191 w 10000"/>
                  <a:gd name="connsiteY1046" fmla="*/ 4870 h 10000"/>
                  <a:gd name="connsiteX1047" fmla="*/ 7155 w 10000"/>
                  <a:gd name="connsiteY1047" fmla="*/ 4887 h 10000"/>
                  <a:gd name="connsiteX1048" fmla="*/ 7122 w 10000"/>
                  <a:gd name="connsiteY1048" fmla="*/ 4893 h 10000"/>
                  <a:gd name="connsiteX1049" fmla="*/ 7105 w 10000"/>
                  <a:gd name="connsiteY1049" fmla="*/ 4896 h 10000"/>
                  <a:gd name="connsiteX1050" fmla="*/ 7094 w 10000"/>
                  <a:gd name="connsiteY1050" fmla="*/ 4916 h 10000"/>
                  <a:gd name="connsiteX1051" fmla="*/ 7080 w 10000"/>
                  <a:gd name="connsiteY1051" fmla="*/ 4903 h 10000"/>
                  <a:gd name="connsiteX1052" fmla="*/ 7072 w 10000"/>
                  <a:gd name="connsiteY1052" fmla="*/ 4851 h 10000"/>
                  <a:gd name="connsiteX1053" fmla="*/ 7042 w 10000"/>
                  <a:gd name="connsiteY1053" fmla="*/ 4819 h 10000"/>
                  <a:gd name="connsiteX1054" fmla="*/ 7030 w 10000"/>
                  <a:gd name="connsiteY1054" fmla="*/ 4780 h 10000"/>
                  <a:gd name="connsiteX1055" fmla="*/ 7039 w 10000"/>
                  <a:gd name="connsiteY1055" fmla="*/ 4757 h 10000"/>
                  <a:gd name="connsiteX1056" fmla="*/ 7047 w 10000"/>
                  <a:gd name="connsiteY1056" fmla="*/ 4744 h 10000"/>
                  <a:gd name="connsiteX1057" fmla="*/ 7022 w 10000"/>
                  <a:gd name="connsiteY1057" fmla="*/ 4725 h 10000"/>
                  <a:gd name="connsiteX1058" fmla="*/ 7000 w 10000"/>
                  <a:gd name="connsiteY1058" fmla="*/ 4715 h 10000"/>
                  <a:gd name="connsiteX1059" fmla="*/ 6975 w 10000"/>
                  <a:gd name="connsiteY1059" fmla="*/ 4709 h 10000"/>
                  <a:gd name="connsiteX1060" fmla="*/ 6945 w 10000"/>
                  <a:gd name="connsiteY1060" fmla="*/ 4696 h 10000"/>
                  <a:gd name="connsiteX1061" fmla="*/ 6953 w 10000"/>
                  <a:gd name="connsiteY1061" fmla="*/ 4679 h 10000"/>
                  <a:gd name="connsiteX1062" fmla="*/ 6961 w 10000"/>
                  <a:gd name="connsiteY1062" fmla="*/ 4660 h 10000"/>
                  <a:gd name="connsiteX1063" fmla="*/ 6983 w 10000"/>
                  <a:gd name="connsiteY1063" fmla="*/ 4644 h 10000"/>
                  <a:gd name="connsiteX1064" fmla="*/ 7014 w 10000"/>
                  <a:gd name="connsiteY1064" fmla="*/ 4634 h 10000"/>
                  <a:gd name="connsiteX1065" fmla="*/ 7025 w 10000"/>
                  <a:gd name="connsiteY1065" fmla="*/ 4615 h 10000"/>
                  <a:gd name="connsiteX1066" fmla="*/ 7047 w 10000"/>
                  <a:gd name="connsiteY1066" fmla="*/ 4582 h 10000"/>
                  <a:gd name="connsiteX1067" fmla="*/ 7069 w 10000"/>
                  <a:gd name="connsiteY1067" fmla="*/ 4563 h 10000"/>
                  <a:gd name="connsiteX1068" fmla="*/ 7078 w 10000"/>
                  <a:gd name="connsiteY1068" fmla="*/ 4553 h 10000"/>
                  <a:gd name="connsiteX1069" fmla="*/ 7097 w 10000"/>
                  <a:gd name="connsiteY1069" fmla="*/ 4527 h 10000"/>
                  <a:gd name="connsiteX1070" fmla="*/ 7122 w 10000"/>
                  <a:gd name="connsiteY1070" fmla="*/ 4517 h 10000"/>
                  <a:gd name="connsiteX1071" fmla="*/ 7139 w 10000"/>
                  <a:gd name="connsiteY1071" fmla="*/ 4488 h 10000"/>
                  <a:gd name="connsiteX1072" fmla="*/ 7147 w 10000"/>
                  <a:gd name="connsiteY1072" fmla="*/ 4459 h 10000"/>
                  <a:gd name="connsiteX1073" fmla="*/ 7161 w 10000"/>
                  <a:gd name="connsiteY1073" fmla="*/ 4440 h 10000"/>
                  <a:gd name="connsiteX1074" fmla="*/ 7177 w 10000"/>
                  <a:gd name="connsiteY1074" fmla="*/ 4430 h 10000"/>
                  <a:gd name="connsiteX1075" fmla="*/ 7202 w 10000"/>
                  <a:gd name="connsiteY1075" fmla="*/ 4407 h 10000"/>
                  <a:gd name="connsiteX1076" fmla="*/ 7224 w 10000"/>
                  <a:gd name="connsiteY1076" fmla="*/ 4417 h 10000"/>
                  <a:gd name="connsiteX1077" fmla="*/ 7241 w 10000"/>
                  <a:gd name="connsiteY1077" fmla="*/ 4404 h 10000"/>
                  <a:gd name="connsiteX1078" fmla="*/ 7263 w 10000"/>
                  <a:gd name="connsiteY1078" fmla="*/ 4398 h 10000"/>
                  <a:gd name="connsiteX1079" fmla="*/ 7283 w 10000"/>
                  <a:gd name="connsiteY1079" fmla="*/ 4424 h 10000"/>
                  <a:gd name="connsiteX1080" fmla="*/ 7305 w 10000"/>
                  <a:gd name="connsiteY1080" fmla="*/ 4433 h 10000"/>
                  <a:gd name="connsiteX1081" fmla="*/ 7332 w 10000"/>
                  <a:gd name="connsiteY1081" fmla="*/ 4443 h 10000"/>
                  <a:gd name="connsiteX1082" fmla="*/ 7380 w 10000"/>
                  <a:gd name="connsiteY1082" fmla="*/ 4398 h 10000"/>
                  <a:gd name="connsiteX1083" fmla="*/ 7404 w 10000"/>
                  <a:gd name="connsiteY1083" fmla="*/ 4378 h 10000"/>
                  <a:gd name="connsiteX1084" fmla="*/ 7418 w 10000"/>
                  <a:gd name="connsiteY1084" fmla="*/ 4369 h 10000"/>
                  <a:gd name="connsiteX1085" fmla="*/ 7443 w 10000"/>
                  <a:gd name="connsiteY1085" fmla="*/ 4356 h 10000"/>
                  <a:gd name="connsiteX1086" fmla="*/ 7460 w 10000"/>
                  <a:gd name="connsiteY1086" fmla="*/ 4385 h 10000"/>
                  <a:gd name="connsiteX1087" fmla="*/ 7460 w 10000"/>
                  <a:gd name="connsiteY1087" fmla="*/ 4404 h 10000"/>
                  <a:gd name="connsiteX1088" fmla="*/ 7499 w 10000"/>
                  <a:gd name="connsiteY1088" fmla="*/ 4417 h 10000"/>
                  <a:gd name="connsiteX1089" fmla="*/ 7515 w 10000"/>
                  <a:gd name="connsiteY1089" fmla="*/ 4414 h 10000"/>
                  <a:gd name="connsiteX1090" fmla="*/ 7565 w 10000"/>
                  <a:gd name="connsiteY1090" fmla="*/ 4385 h 10000"/>
                  <a:gd name="connsiteX1091" fmla="*/ 7579 w 10000"/>
                  <a:gd name="connsiteY1091" fmla="*/ 4346 h 10000"/>
                  <a:gd name="connsiteX1092" fmla="*/ 7582 w 10000"/>
                  <a:gd name="connsiteY1092" fmla="*/ 4317 h 10000"/>
                  <a:gd name="connsiteX1093" fmla="*/ 7590 w 10000"/>
                  <a:gd name="connsiteY1093" fmla="*/ 4301 h 10000"/>
                  <a:gd name="connsiteX1094" fmla="*/ 7612 w 10000"/>
                  <a:gd name="connsiteY1094" fmla="*/ 4271 h 10000"/>
                  <a:gd name="connsiteX1095" fmla="*/ 7623 w 10000"/>
                  <a:gd name="connsiteY1095" fmla="*/ 4262 h 10000"/>
                  <a:gd name="connsiteX1096" fmla="*/ 7634 w 10000"/>
                  <a:gd name="connsiteY1096" fmla="*/ 4245 h 10000"/>
                  <a:gd name="connsiteX1097" fmla="*/ 7645 w 10000"/>
                  <a:gd name="connsiteY1097" fmla="*/ 4265 h 10000"/>
                  <a:gd name="connsiteX1098" fmla="*/ 7670 w 10000"/>
                  <a:gd name="connsiteY1098" fmla="*/ 4284 h 10000"/>
                  <a:gd name="connsiteX1099" fmla="*/ 7701 w 10000"/>
                  <a:gd name="connsiteY1099" fmla="*/ 4275 h 10000"/>
                  <a:gd name="connsiteX1100" fmla="*/ 7717 w 10000"/>
                  <a:gd name="connsiteY1100" fmla="*/ 4275 h 10000"/>
                  <a:gd name="connsiteX1101" fmla="*/ 7740 w 10000"/>
                  <a:gd name="connsiteY1101" fmla="*/ 4284 h 10000"/>
                  <a:gd name="connsiteX1102" fmla="*/ 7767 w 10000"/>
                  <a:gd name="connsiteY1102" fmla="*/ 4284 h 10000"/>
                  <a:gd name="connsiteX1103" fmla="*/ 7895 w 10000"/>
                  <a:gd name="connsiteY1103" fmla="*/ 4207 h 10000"/>
                  <a:gd name="connsiteX1104" fmla="*/ 7895 w 10000"/>
                  <a:gd name="connsiteY1104" fmla="*/ 4187 h 10000"/>
                  <a:gd name="connsiteX1105" fmla="*/ 7895 w 10000"/>
                  <a:gd name="connsiteY1105" fmla="*/ 4171 h 10000"/>
                  <a:gd name="connsiteX1106" fmla="*/ 7903 w 10000"/>
                  <a:gd name="connsiteY1106" fmla="*/ 4148 h 10000"/>
                  <a:gd name="connsiteX1107" fmla="*/ 7917 w 10000"/>
                  <a:gd name="connsiteY1107" fmla="*/ 4158 h 10000"/>
                  <a:gd name="connsiteX1108" fmla="*/ 7967 w 10000"/>
                  <a:gd name="connsiteY1108" fmla="*/ 4203 h 10000"/>
                  <a:gd name="connsiteX1109" fmla="*/ 7994 w 10000"/>
                  <a:gd name="connsiteY1109" fmla="*/ 4203 h 10000"/>
                  <a:gd name="connsiteX1110" fmla="*/ 8064 w 10000"/>
                  <a:gd name="connsiteY1110" fmla="*/ 4242 h 10000"/>
                  <a:gd name="connsiteX1111" fmla="*/ 8083 w 10000"/>
                  <a:gd name="connsiteY1111" fmla="*/ 4245 h 10000"/>
                  <a:gd name="connsiteX1112" fmla="*/ 8105 w 10000"/>
                  <a:gd name="connsiteY1112" fmla="*/ 4226 h 10000"/>
                  <a:gd name="connsiteX1113" fmla="*/ 8136 w 10000"/>
                  <a:gd name="connsiteY1113" fmla="*/ 4187 h 10000"/>
                  <a:gd name="connsiteX1114" fmla="*/ 8161 w 10000"/>
                  <a:gd name="connsiteY1114" fmla="*/ 4168 h 10000"/>
                  <a:gd name="connsiteX1115" fmla="*/ 8172 w 10000"/>
                  <a:gd name="connsiteY1115" fmla="*/ 4161 h 10000"/>
                  <a:gd name="connsiteX1116" fmla="*/ 8208 w 10000"/>
                  <a:gd name="connsiteY1116" fmla="*/ 4168 h 10000"/>
                  <a:gd name="connsiteX1117" fmla="*/ 8235 w 10000"/>
                  <a:gd name="connsiteY1117" fmla="*/ 4168 h 10000"/>
                  <a:gd name="connsiteX1118" fmla="*/ 8258 w 10000"/>
                  <a:gd name="connsiteY1118" fmla="*/ 4152 h 10000"/>
                  <a:gd name="connsiteX1119" fmla="*/ 8283 w 10000"/>
                  <a:gd name="connsiteY1119" fmla="*/ 4152 h 10000"/>
                  <a:gd name="connsiteX1120" fmla="*/ 8299 w 10000"/>
                  <a:gd name="connsiteY1120" fmla="*/ 4132 h 10000"/>
                  <a:gd name="connsiteX1121" fmla="*/ 8316 w 10000"/>
                  <a:gd name="connsiteY1121" fmla="*/ 4113 h 10000"/>
                  <a:gd name="connsiteX1122" fmla="*/ 8330 w 10000"/>
                  <a:gd name="connsiteY1122" fmla="*/ 4084 h 10000"/>
                  <a:gd name="connsiteX1123" fmla="*/ 8341 w 10000"/>
                  <a:gd name="connsiteY1123" fmla="*/ 4058 h 10000"/>
                  <a:gd name="connsiteX1124" fmla="*/ 8349 w 10000"/>
                  <a:gd name="connsiteY1124" fmla="*/ 4064 h 10000"/>
                  <a:gd name="connsiteX1125" fmla="*/ 8366 w 10000"/>
                  <a:gd name="connsiteY1125" fmla="*/ 4067 h 10000"/>
                  <a:gd name="connsiteX1126" fmla="*/ 8374 w 10000"/>
                  <a:gd name="connsiteY1126" fmla="*/ 4084 h 10000"/>
                  <a:gd name="connsiteX1127" fmla="*/ 8402 w 10000"/>
                  <a:gd name="connsiteY1127" fmla="*/ 4054 h 10000"/>
                  <a:gd name="connsiteX1128" fmla="*/ 8427 w 10000"/>
                  <a:gd name="connsiteY1128" fmla="*/ 4028 h 10000"/>
                  <a:gd name="connsiteX1129" fmla="*/ 8438 w 10000"/>
                  <a:gd name="connsiteY1129" fmla="*/ 4025 h 10000"/>
                  <a:gd name="connsiteX1130" fmla="*/ 8468 w 10000"/>
                  <a:gd name="connsiteY1130" fmla="*/ 4006 h 10000"/>
                  <a:gd name="connsiteX1131" fmla="*/ 8485 w 10000"/>
                  <a:gd name="connsiteY1131" fmla="*/ 3999 h 10000"/>
                  <a:gd name="connsiteX1132" fmla="*/ 8493 w 10000"/>
                  <a:gd name="connsiteY1132" fmla="*/ 4025 h 10000"/>
                  <a:gd name="connsiteX1133" fmla="*/ 8515 w 10000"/>
                  <a:gd name="connsiteY1133" fmla="*/ 4028 h 10000"/>
                  <a:gd name="connsiteX1134" fmla="*/ 8543 w 10000"/>
                  <a:gd name="connsiteY1134" fmla="*/ 4009 h 10000"/>
                  <a:gd name="connsiteX1135" fmla="*/ 8551 w 10000"/>
                  <a:gd name="connsiteY1135" fmla="*/ 3990 h 10000"/>
                  <a:gd name="connsiteX1136" fmla="*/ 8582 w 10000"/>
                  <a:gd name="connsiteY1136" fmla="*/ 3977 h 10000"/>
                  <a:gd name="connsiteX1137" fmla="*/ 8596 w 10000"/>
                  <a:gd name="connsiteY1137" fmla="*/ 3977 h 10000"/>
                  <a:gd name="connsiteX1138" fmla="*/ 8607 w 10000"/>
                  <a:gd name="connsiteY1138" fmla="*/ 3980 h 10000"/>
                  <a:gd name="connsiteX1139" fmla="*/ 8645 w 10000"/>
                  <a:gd name="connsiteY1139" fmla="*/ 3970 h 10000"/>
                  <a:gd name="connsiteX1140" fmla="*/ 8654 w 10000"/>
                  <a:gd name="connsiteY1140" fmla="*/ 3951 h 10000"/>
                  <a:gd name="connsiteX1141" fmla="*/ 8670 w 10000"/>
                  <a:gd name="connsiteY1141" fmla="*/ 3935 h 10000"/>
                  <a:gd name="connsiteX1142" fmla="*/ 8695 w 10000"/>
                  <a:gd name="connsiteY1142" fmla="*/ 3935 h 10000"/>
                  <a:gd name="connsiteX1143" fmla="*/ 8704 w 10000"/>
                  <a:gd name="connsiteY1143" fmla="*/ 3951 h 10000"/>
                  <a:gd name="connsiteX1144" fmla="*/ 8717 w 10000"/>
                  <a:gd name="connsiteY1144" fmla="*/ 3964 h 10000"/>
                  <a:gd name="connsiteX1145" fmla="*/ 8751 w 10000"/>
                  <a:gd name="connsiteY1145" fmla="*/ 3951 h 10000"/>
                  <a:gd name="connsiteX1146" fmla="*/ 8776 w 10000"/>
                  <a:gd name="connsiteY1146" fmla="*/ 3935 h 10000"/>
                  <a:gd name="connsiteX1147" fmla="*/ 8798 w 10000"/>
                  <a:gd name="connsiteY1147" fmla="*/ 3925 h 10000"/>
                  <a:gd name="connsiteX1148" fmla="*/ 8806 w 10000"/>
                  <a:gd name="connsiteY1148" fmla="*/ 3892 h 10000"/>
                  <a:gd name="connsiteX1149" fmla="*/ 8814 w 10000"/>
                  <a:gd name="connsiteY1149" fmla="*/ 3876 h 10000"/>
                  <a:gd name="connsiteX1150" fmla="*/ 8839 w 10000"/>
                  <a:gd name="connsiteY1150" fmla="*/ 3873 h 10000"/>
                  <a:gd name="connsiteX1151" fmla="*/ 8842 w 10000"/>
                  <a:gd name="connsiteY1151" fmla="*/ 3876 h 10000"/>
                  <a:gd name="connsiteX1152" fmla="*/ 8856 w 10000"/>
                  <a:gd name="connsiteY1152" fmla="*/ 3863 h 10000"/>
                  <a:gd name="connsiteX1153" fmla="*/ 8856 w 10000"/>
                  <a:gd name="connsiteY1153" fmla="*/ 3841 h 10000"/>
                  <a:gd name="connsiteX1154" fmla="*/ 8870 w 10000"/>
                  <a:gd name="connsiteY1154" fmla="*/ 3821 h 10000"/>
                  <a:gd name="connsiteX1155" fmla="*/ 8903 w 10000"/>
                  <a:gd name="connsiteY1155" fmla="*/ 3802 h 10000"/>
                  <a:gd name="connsiteX1156" fmla="*/ 8914 w 10000"/>
                  <a:gd name="connsiteY1156" fmla="*/ 3782 h 10000"/>
                  <a:gd name="connsiteX1157" fmla="*/ 8939 w 10000"/>
                  <a:gd name="connsiteY1157" fmla="*/ 3782 h 10000"/>
                  <a:gd name="connsiteX1158" fmla="*/ 8961 w 10000"/>
                  <a:gd name="connsiteY1158" fmla="*/ 3779 h 10000"/>
                  <a:gd name="connsiteX1159" fmla="*/ 8983 w 10000"/>
                  <a:gd name="connsiteY1159" fmla="*/ 3760 h 10000"/>
                  <a:gd name="connsiteX1160" fmla="*/ 9003 w 10000"/>
                  <a:gd name="connsiteY1160" fmla="*/ 3763 h 10000"/>
                  <a:gd name="connsiteX1161" fmla="*/ 9019 w 10000"/>
                  <a:gd name="connsiteY1161" fmla="*/ 3779 h 10000"/>
                  <a:gd name="connsiteX1162" fmla="*/ 9050 w 10000"/>
                  <a:gd name="connsiteY1162" fmla="*/ 3812 h 10000"/>
                  <a:gd name="connsiteX1163" fmla="*/ 9080 w 10000"/>
                  <a:gd name="connsiteY1163" fmla="*/ 3831 h 10000"/>
                  <a:gd name="connsiteX1164" fmla="*/ 9097 w 10000"/>
                  <a:gd name="connsiteY1164" fmla="*/ 3867 h 10000"/>
                  <a:gd name="connsiteX1165" fmla="*/ 9114 w 10000"/>
                  <a:gd name="connsiteY1165" fmla="*/ 3902 h 10000"/>
                  <a:gd name="connsiteX1166" fmla="*/ 9122 w 10000"/>
                  <a:gd name="connsiteY1166" fmla="*/ 3935 h 10000"/>
                  <a:gd name="connsiteX1167" fmla="*/ 9125 w 10000"/>
                  <a:gd name="connsiteY1167" fmla="*/ 3964 h 10000"/>
                  <a:gd name="connsiteX1168" fmla="*/ 9130 w 10000"/>
                  <a:gd name="connsiteY1168" fmla="*/ 3999 h 10000"/>
                  <a:gd name="connsiteX1169" fmla="*/ 9130 w 10000"/>
                  <a:gd name="connsiteY1169" fmla="*/ 4054 h 10000"/>
                  <a:gd name="connsiteX1170" fmla="*/ 9155 w 10000"/>
                  <a:gd name="connsiteY1170" fmla="*/ 4093 h 10000"/>
                  <a:gd name="connsiteX1171" fmla="*/ 9169 w 10000"/>
                  <a:gd name="connsiteY1171" fmla="*/ 4090 h 10000"/>
                  <a:gd name="connsiteX1172" fmla="*/ 9211 w 10000"/>
                  <a:gd name="connsiteY1172" fmla="*/ 4077 h 10000"/>
                  <a:gd name="connsiteX1173" fmla="*/ 9244 w 10000"/>
                  <a:gd name="connsiteY1173" fmla="*/ 4077 h 10000"/>
                  <a:gd name="connsiteX1174" fmla="*/ 9252 w 10000"/>
                  <a:gd name="connsiteY1174" fmla="*/ 4103 h 10000"/>
                  <a:gd name="connsiteX1175" fmla="*/ 9258 w 10000"/>
                  <a:gd name="connsiteY1175" fmla="*/ 4148 h 10000"/>
                  <a:gd name="connsiteX1176" fmla="*/ 9269 w 10000"/>
                  <a:gd name="connsiteY1176" fmla="*/ 4158 h 10000"/>
                  <a:gd name="connsiteX1177" fmla="*/ 9294 w 10000"/>
                  <a:gd name="connsiteY1177" fmla="*/ 4158 h 10000"/>
                  <a:gd name="connsiteX1178" fmla="*/ 9319 w 10000"/>
                  <a:gd name="connsiteY1178" fmla="*/ 4168 h 10000"/>
                  <a:gd name="connsiteX1179" fmla="*/ 9346 w 10000"/>
                  <a:gd name="connsiteY1179" fmla="*/ 4190 h 10000"/>
                  <a:gd name="connsiteX1180" fmla="*/ 9357 w 10000"/>
                  <a:gd name="connsiteY1180" fmla="*/ 4168 h 10000"/>
                  <a:gd name="connsiteX1181" fmla="*/ 9371 w 10000"/>
                  <a:gd name="connsiteY1181" fmla="*/ 4132 h 10000"/>
                  <a:gd name="connsiteX1182" fmla="*/ 9391 w 10000"/>
                  <a:gd name="connsiteY1182" fmla="*/ 4113 h 10000"/>
                  <a:gd name="connsiteX1183" fmla="*/ 9407 w 10000"/>
                  <a:gd name="connsiteY1183" fmla="*/ 4103 h 10000"/>
                  <a:gd name="connsiteX1184" fmla="*/ 9435 w 10000"/>
                  <a:gd name="connsiteY1184" fmla="*/ 4100 h 10000"/>
                  <a:gd name="connsiteX1185" fmla="*/ 9460 w 10000"/>
                  <a:gd name="connsiteY1185" fmla="*/ 4084 h 10000"/>
                  <a:gd name="connsiteX1186" fmla="*/ 9485 w 10000"/>
                  <a:gd name="connsiteY1186" fmla="*/ 4067 h 10000"/>
                  <a:gd name="connsiteX1187" fmla="*/ 9496 w 10000"/>
                  <a:gd name="connsiteY1187" fmla="*/ 4054 h 10000"/>
                  <a:gd name="connsiteX1188" fmla="*/ 9526 w 10000"/>
                  <a:gd name="connsiteY1188" fmla="*/ 4048 h 10000"/>
                  <a:gd name="connsiteX1189" fmla="*/ 9557 w 10000"/>
                  <a:gd name="connsiteY1189" fmla="*/ 4038 h 10000"/>
                  <a:gd name="connsiteX1190" fmla="*/ 9584 w 10000"/>
                  <a:gd name="connsiteY1190" fmla="*/ 4019 h 10000"/>
                  <a:gd name="connsiteX1191" fmla="*/ 9623 w 10000"/>
                  <a:gd name="connsiteY1191" fmla="*/ 4016 h 10000"/>
                  <a:gd name="connsiteX1192" fmla="*/ 9648 w 10000"/>
                  <a:gd name="connsiteY1192" fmla="*/ 4009 h 10000"/>
                  <a:gd name="connsiteX1193" fmla="*/ 9673 w 10000"/>
                  <a:gd name="connsiteY1193" fmla="*/ 4019 h 10000"/>
                  <a:gd name="connsiteX1194" fmla="*/ 9712 w 10000"/>
                  <a:gd name="connsiteY1194" fmla="*/ 4038 h 10000"/>
                  <a:gd name="connsiteX1195" fmla="*/ 9742 w 10000"/>
                  <a:gd name="connsiteY1195" fmla="*/ 4074 h 10000"/>
                  <a:gd name="connsiteX1196" fmla="*/ 9776 w 10000"/>
                  <a:gd name="connsiteY1196" fmla="*/ 4093 h 10000"/>
                  <a:gd name="connsiteX1197" fmla="*/ 9814 w 10000"/>
                  <a:gd name="connsiteY1197" fmla="*/ 4109 h 10000"/>
                  <a:gd name="connsiteX1198" fmla="*/ 9859 w 10000"/>
                  <a:gd name="connsiteY1198" fmla="*/ 4119 h 10000"/>
                  <a:gd name="connsiteX1199" fmla="*/ 9898 w 10000"/>
                  <a:gd name="connsiteY1199" fmla="*/ 4122 h 10000"/>
                  <a:gd name="connsiteX1200" fmla="*/ 9931 w 10000"/>
                  <a:gd name="connsiteY1200" fmla="*/ 4109 h 10000"/>
                  <a:gd name="connsiteX1201" fmla="*/ 9956 w 10000"/>
                  <a:gd name="connsiteY1201" fmla="*/ 4100 h 10000"/>
                  <a:gd name="connsiteX1202" fmla="*/ 9981 w 10000"/>
                  <a:gd name="connsiteY1202" fmla="*/ 4067 h 10000"/>
                  <a:gd name="connsiteX1203" fmla="*/ 9994 w 10000"/>
                  <a:gd name="connsiteY1203" fmla="*/ 4035 h 10000"/>
                  <a:gd name="connsiteX1204" fmla="*/ 10000 w 10000"/>
                  <a:gd name="connsiteY1204" fmla="*/ 3996 h 10000"/>
                  <a:gd name="connsiteX1205" fmla="*/ 9994 w 10000"/>
                  <a:gd name="connsiteY1205" fmla="*/ 3941 h 10000"/>
                  <a:gd name="connsiteX1206" fmla="*/ 9986 w 10000"/>
                  <a:gd name="connsiteY1206" fmla="*/ 3905 h 10000"/>
                  <a:gd name="connsiteX1207" fmla="*/ 9981 w 10000"/>
                  <a:gd name="connsiteY1207" fmla="*/ 3857 h 10000"/>
                  <a:gd name="connsiteX1208" fmla="*/ 9989 w 10000"/>
                  <a:gd name="connsiteY1208" fmla="*/ 3837 h 10000"/>
                  <a:gd name="connsiteX1209" fmla="*/ 9989 w 10000"/>
                  <a:gd name="connsiteY1209" fmla="*/ 3812 h 10000"/>
                  <a:gd name="connsiteX1210" fmla="*/ 9981 w 10000"/>
                  <a:gd name="connsiteY1210" fmla="*/ 3792 h 10000"/>
                  <a:gd name="connsiteX1211" fmla="*/ 9970 w 10000"/>
                  <a:gd name="connsiteY1211" fmla="*/ 3763 h 10000"/>
                  <a:gd name="connsiteX1212" fmla="*/ 9945 w 10000"/>
                  <a:gd name="connsiteY1212" fmla="*/ 3705 h 10000"/>
                  <a:gd name="connsiteX1213" fmla="*/ 9931 w 10000"/>
                  <a:gd name="connsiteY1213" fmla="*/ 3659 h 10000"/>
                  <a:gd name="connsiteX1214" fmla="*/ 9903 w 10000"/>
                  <a:gd name="connsiteY1214" fmla="*/ 3640 h 10000"/>
                  <a:gd name="connsiteX1215" fmla="*/ 9881 w 10000"/>
                  <a:gd name="connsiteY1215" fmla="*/ 3620 h 10000"/>
                  <a:gd name="connsiteX1216" fmla="*/ 9856 w 10000"/>
                  <a:gd name="connsiteY1216" fmla="*/ 3595 h 10000"/>
                  <a:gd name="connsiteX1217" fmla="*/ 9817 w 10000"/>
                  <a:gd name="connsiteY1217" fmla="*/ 3562 h 10000"/>
                  <a:gd name="connsiteX1218" fmla="*/ 9795 w 10000"/>
                  <a:gd name="connsiteY1218" fmla="*/ 3546 h 10000"/>
                  <a:gd name="connsiteX1219" fmla="*/ 9778 w 10000"/>
                  <a:gd name="connsiteY1219" fmla="*/ 3527 h 10000"/>
                  <a:gd name="connsiteX1220" fmla="*/ 9745 w 10000"/>
                  <a:gd name="connsiteY1220" fmla="*/ 3501 h 10000"/>
                  <a:gd name="connsiteX1221" fmla="*/ 9726 w 10000"/>
                  <a:gd name="connsiteY1221" fmla="*/ 3488 h 10000"/>
                  <a:gd name="connsiteX1222" fmla="*/ 9704 w 10000"/>
                  <a:gd name="connsiteY1222" fmla="*/ 3472 h 10000"/>
                  <a:gd name="connsiteX1223" fmla="*/ 9695 w 10000"/>
                  <a:gd name="connsiteY1223" fmla="*/ 3468 h 10000"/>
                  <a:gd name="connsiteX1224" fmla="*/ 9690 w 10000"/>
                  <a:gd name="connsiteY1224" fmla="*/ 3459 h 10000"/>
                  <a:gd name="connsiteX1225" fmla="*/ 9673 w 10000"/>
                  <a:gd name="connsiteY1225" fmla="*/ 3449 h 10000"/>
                  <a:gd name="connsiteX1226" fmla="*/ 9665 w 10000"/>
                  <a:gd name="connsiteY1226" fmla="*/ 3442 h 10000"/>
                  <a:gd name="connsiteX1227" fmla="*/ 9654 w 10000"/>
                  <a:gd name="connsiteY1227" fmla="*/ 3449 h 10000"/>
                  <a:gd name="connsiteX1228" fmla="*/ 9521 w 10000"/>
                  <a:gd name="connsiteY1228" fmla="*/ 3394 h 10000"/>
                  <a:gd name="connsiteX1229" fmla="*/ 9510 w 10000"/>
                  <a:gd name="connsiteY1229" fmla="*/ 3368 h 10000"/>
                  <a:gd name="connsiteX1230" fmla="*/ 9496 w 10000"/>
                  <a:gd name="connsiteY1230" fmla="*/ 3287 h 10000"/>
                  <a:gd name="connsiteX1231" fmla="*/ 9488 w 10000"/>
                  <a:gd name="connsiteY1231" fmla="*/ 3216 h 10000"/>
                  <a:gd name="connsiteX1232" fmla="*/ 9493 w 10000"/>
                  <a:gd name="connsiteY1232" fmla="*/ 3174 h 10000"/>
                  <a:gd name="connsiteX1233" fmla="*/ 9501 w 10000"/>
                  <a:gd name="connsiteY1233" fmla="*/ 3128 h 10000"/>
                  <a:gd name="connsiteX1234" fmla="*/ 9488 w 10000"/>
                  <a:gd name="connsiteY1234" fmla="*/ 3025 h 10000"/>
                  <a:gd name="connsiteX1235" fmla="*/ 9446 w 10000"/>
                  <a:gd name="connsiteY1235" fmla="*/ 2931 h 10000"/>
                  <a:gd name="connsiteX1236" fmla="*/ 9382 w 10000"/>
                  <a:gd name="connsiteY1236" fmla="*/ 2837 h 10000"/>
                  <a:gd name="connsiteX1237" fmla="*/ 9316 w 10000"/>
                  <a:gd name="connsiteY1237" fmla="*/ 2753 h 10000"/>
                  <a:gd name="connsiteX1238" fmla="*/ 9294 w 10000"/>
                  <a:gd name="connsiteY1238" fmla="*/ 2655 h 10000"/>
                  <a:gd name="connsiteX1239" fmla="*/ 9213 w 10000"/>
                  <a:gd name="connsiteY1239" fmla="*/ 2328 h 10000"/>
                  <a:gd name="connsiteX1240" fmla="*/ 9172 w 10000"/>
                  <a:gd name="connsiteY1240" fmla="*/ 2286 h 10000"/>
                  <a:gd name="connsiteX1241" fmla="*/ 9019 w 10000"/>
                  <a:gd name="connsiteY1241" fmla="*/ 2082 h 10000"/>
                  <a:gd name="connsiteX1242" fmla="*/ 8906 w 10000"/>
                  <a:gd name="connsiteY1242" fmla="*/ 1946 h 10000"/>
                  <a:gd name="connsiteX1243" fmla="*/ 8801 w 10000"/>
                  <a:gd name="connsiteY1243" fmla="*/ 1778 h 10000"/>
                  <a:gd name="connsiteX1244" fmla="*/ 8806 w 10000"/>
                  <a:gd name="connsiteY1244" fmla="*/ 1713 h 10000"/>
                  <a:gd name="connsiteX1245" fmla="*/ 8809 w 10000"/>
                  <a:gd name="connsiteY1245" fmla="*/ 1703 h 10000"/>
                  <a:gd name="connsiteX1246" fmla="*/ 8817 w 10000"/>
                  <a:gd name="connsiteY1246" fmla="*/ 1713 h 10000"/>
                  <a:gd name="connsiteX1247" fmla="*/ 8834 w 10000"/>
                  <a:gd name="connsiteY1247" fmla="*/ 1729 h 10000"/>
                  <a:gd name="connsiteX1248" fmla="*/ 8839 w 10000"/>
                  <a:gd name="connsiteY1248" fmla="*/ 1729 h 10000"/>
                  <a:gd name="connsiteX1249" fmla="*/ 8848 w 10000"/>
                  <a:gd name="connsiteY1249" fmla="*/ 1723 h 10000"/>
                  <a:gd name="connsiteX1250" fmla="*/ 8850 w 10000"/>
                  <a:gd name="connsiteY1250" fmla="*/ 1703 h 10000"/>
                  <a:gd name="connsiteX1251" fmla="*/ 8850 w 10000"/>
                  <a:gd name="connsiteY1251" fmla="*/ 1684 h 10000"/>
                  <a:gd name="connsiteX1252" fmla="*/ 8850 w 10000"/>
                  <a:gd name="connsiteY1252" fmla="*/ 1648 h 10000"/>
                  <a:gd name="connsiteX1253" fmla="*/ 8881 w 10000"/>
                  <a:gd name="connsiteY1253" fmla="*/ 1571 h 10000"/>
                  <a:gd name="connsiteX1254" fmla="*/ 8895 w 10000"/>
                  <a:gd name="connsiteY1254" fmla="*/ 1541 h 10000"/>
                  <a:gd name="connsiteX1255" fmla="*/ 8895 w 10000"/>
                  <a:gd name="connsiteY1255" fmla="*/ 1525 h 10000"/>
                  <a:gd name="connsiteX1256" fmla="*/ 8881 w 10000"/>
                  <a:gd name="connsiteY1256" fmla="*/ 1516 h 10000"/>
                  <a:gd name="connsiteX1257" fmla="*/ 8864 w 10000"/>
                  <a:gd name="connsiteY1257" fmla="*/ 1522 h 10000"/>
                  <a:gd name="connsiteX1258" fmla="*/ 8850 w 10000"/>
                  <a:gd name="connsiteY1258" fmla="*/ 1535 h 10000"/>
                  <a:gd name="connsiteX1259" fmla="*/ 8834 w 10000"/>
                  <a:gd name="connsiteY1259" fmla="*/ 1571 h 10000"/>
                  <a:gd name="connsiteX1260" fmla="*/ 8825 w 10000"/>
                  <a:gd name="connsiteY1260" fmla="*/ 1587 h 10000"/>
                  <a:gd name="connsiteX1261" fmla="*/ 8776 w 10000"/>
                  <a:gd name="connsiteY1261" fmla="*/ 1571 h 10000"/>
                  <a:gd name="connsiteX1262" fmla="*/ 8745 w 10000"/>
                  <a:gd name="connsiteY1262" fmla="*/ 1580 h 10000"/>
                  <a:gd name="connsiteX1263" fmla="*/ 8720 w 10000"/>
                  <a:gd name="connsiteY1263" fmla="*/ 1587 h 10000"/>
                  <a:gd name="connsiteX1264" fmla="*/ 8709 w 10000"/>
                  <a:gd name="connsiteY1264" fmla="*/ 1609 h 10000"/>
                  <a:gd name="connsiteX1265" fmla="*/ 8693 w 10000"/>
                  <a:gd name="connsiteY1265" fmla="*/ 1616 h 10000"/>
                  <a:gd name="connsiteX1266" fmla="*/ 8684 w 10000"/>
                  <a:gd name="connsiteY1266" fmla="*/ 1639 h 10000"/>
                  <a:gd name="connsiteX1267" fmla="*/ 8684 w 10000"/>
                  <a:gd name="connsiteY1267" fmla="*/ 1658 h 10000"/>
                  <a:gd name="connsiteX1268" fmla="*/ 8665 w 10000"/>
                  <a:gd name="connsiteY1268" fmla="*/ 1655 h 10000"/>
                  <a:gd name="connsiteX1269" fmla="*/ 8665 w 10000"/>
                  <a:gd name="connsiteY1269" fmla="*/ 1645 h 10000"/>
                  <a:gd name="connsiteX1270" fmla="*/ 8665 w 10000"/>
                  <a:gd name="connsiteY1270" fmla="*/ 1626 h 10000"/>
                  <a:gd name="connsiteX1271" fmla="*/ 8676 w 10000"/>
                  <a:gd name="connsiteY1271" fmla="*/ 1609 h 10000"/>
                  <a:gd name="connsiteX1272" fmla="*/ 8679 w 10000"/>
                  <a:gd name="connsiteY1272" fmla="*/ 1597 h 10000"/>
                  <a:gd name="connsiteX1273" fmla="*/ 8687 w 10000"/>
                  <a:gd name="connsiteY1273" fmla="*/ 1577 h 10000"/>
                  <a:gd name="connsiteX1274" fmla="*/ 8695 w 10000"/>
                  <a:gd name="connsiteY1274" fmla="*/ 1554 h 10000"/>
                  <a:gd name="connsiteX1275" fmla="*/ 8709 w 10000"/>
                  <a:gd name="connsiteY1275" fmla="*/ 1532 h 10000"/>
                  <a:gd name="connsiteX1276" fmla="*/ 8704 w 10000"/>
                  <a:gd name="connsiteY1276" fmla="*/ 1512 h 10000"/>
                  <a:gd name="connsiteX1277" fmla="*/ 8695 w 10000"/>
                  <a:gd name="connsiteY1277" fmla="*/ 1503 h 10000"/>
                  <a:gd name="connsiteX1278" fmla="*/ 8684 w 10000"/>
                  <a:gd name="connsiteY1278" fmla="*/ 1503 h 10000"/>
                  <a:gd name="connsiteX1279" fmla="*/ 8670 w 10000"/>
                  <a:gd name="connsiteY1279" fmla="*/ 1525 h 10000"/>
                  <a:gd name="connsiteX1280" fmla="*/ 8665 w 10000"/>
                  <a:gd name="connsiteY1280" fmla="*/ 1545 h 10000"/>
                  <a:gd name="connsiteX1281" fmla="*/ 8654 w 10000"/>
                  <a:gd name="connsiteY1281" fmla="*/ 1567 h 10000"/>
                  <a:gd name="connsiteX1282" fmla="*/ 8648 w 10000"/>
                  <a:gd name="connsiteY1282" fmla="*/ 1587 h 10000"/>
                  <a:gd name="connsiteX1283" fmla="*/ 8640 w 10000"/>
                  <a:gd name="connsiteY1283" fmla="*/ 1629 h 10000"/>
                  <a:gd name="connsiteX1284" fmla="*/ 8620 w 10000"/>
                  <a:gd name="connsiteY1284" fmla="*/ 1635 h 10000"/>
                  <a:gd name="connsiteX1285" fmla="*/ 8612 w 10000"/>
                  <a:gd name="connsiteY1285" fmla="*/ 1635 h 10000"/>
                  <a:gd name="connsiteX1286" fmla="*/ 8604 w 10000"/>
                  <a:gd name="connsiteY1286" fmla="*/ 1626 h 10000"/>
                  <a:gd name="connsiteX1287" fmla="*/ 8596 w 10000"/>
                  <a:gd name="connsiteY1287" fmla="*/ 1616 h 10000"/>
                  <a:gd name="connsiteX1288" fmla="*/ 8596 w 10000"/>
                  <a:gd name="connsiteY1288" fmla="*/ 1580 h 10000"/>
                  <a:gd name="connsiteX1289" fmla="*/ 8587 w 10000"/>
                  <a:gd name="connsiteY1289" fmla="*/ 1545 h 10000"/>
                  <a:gd name="connsiteX1290" fmla="*/ 8565 w 10000"/>
                  <a:gd name="connsiteY1290" fmla="*/ 1516 h 10000"/>
                  <a:gd name="connsiteX1291" fmla="*/ 8543 w 10000"/>
                  <a:gd name="connsiteY1291" fmla="*/ 1512 h 10000"/>
                  <a:gd name="connsiteX1292" fmla="*/ 8518 w 10000"/>
                  <a:gd name="connsiteY1292" fmla="*/ 1532 h 10000"/>
                  <a:gd name="connsiteX1293" fmla="*/ 8476 w 10000"/>
                  <a:gd name="connsiteY1293" fmla="*/ 1567 h 10000"/>
                  <a:gd name="connsiteX1294" fmla="*/ 8454 w 10000"/>
                  <a:gd name="connsiteY1294" fmla="*/ 1551 h 10000"/>
                  <a:gd name="connsiteX1295" fmla="*/ 8402 w 10000"/>
                  <a:gd name="connsiteY1295" fmla="*/ 1493 h 10000"/>
                  <a:gd name="connsiteX1296" fmla="*/ 8371 w 10000"/>
                  <a:gd name="connsiteY1296" fmla="*/ 1428 h 10000"/>
                  <a:gd name="connsiteX1297" fmla="*/ 8072 w 10000"/>
                  <a:gd name="connsiteY1297" fmla="*/ 1422 h 10000"/>
                  <a:gd name="connsiteX1298" fmla="*/ 7823 w 10000"/>
                  <a:gd name="connsiteY1298" fmla="*/ 1279 h 10000"/>
                  <a:gd name="connsiteX1299" fmla="*/ 7587 w 10000"/>
                  <a:gd name="connsiteY1299" fmla="*/ 1133 h 10000"/>
                  <a:gd name="connsiteX1300" fmla="*/ 7526 w 10000"/>
                  <a:gd name="connsiteY1300" fmla="*/ 1098 h 10000"/>
                  <a:gd name="connsiteX1301" fmla="*/ 7346 w 10000"/>
                  <a:gd name="connsiteY1301" fmla="*/ 991 h 10000"/>
                  <a:gd name="connsiteX1302" fmla="*/ 7321 w 10000"/>
                  <a:gd name="connsiteY1302" fmla="*/ 959 h 10000"/>
                  <a:gd name="connsiteX1303" fmla="*/ 7307 w 10000"/>
                  <a:gd name="connsiteY1303" fmla="*/ 871 h 10000"/>
                  <a:gd name="connsiteX1304" fmla="*/ 7224 w 10000"/>
                  <a:gd name="connsiteY1304" fmla="*/ 816 h 10000"/>
                  <a:gd name="connsiteX1305" fmla="*/ 7147 w 10000"/>
                  <a:gd name="connsiteY1305" fmla="*/ 787 h 10000"/>
                  <a:gd name="connsiteX1306" fmla="*/ 7080 w 10000"/>
                  <a:gd name="connsiteY1306" fmla="*/ 742 h 10000"/>
                  <a:gd name="connsiteX1307" fmla="*/ 7069 w 10000"/>
                  <a:gd name="connsiteY1307" fmla="*/ 767 h 10000"/>
                  <a:gd name="connsiteX1308" fmla="*/ 7033 w 10000"/>
                  <a:gd name="connsiteY1308" fmla="*/ 787 h 10000"/>
                  <a:gd name="connsiteX1309" fmla="*/ 6820 w 10000"/>
                  <a:gd name="connsiteY1309" fmla="*/ 878 h 10000"/>
                  <a:gd name="connsiteX1310" fmla="*/ 6726 w 10000"/>
                  <a:gd name="connsiteY1310" fmla="*/ 897 h 10000"/>
                  <a:gd name="connsiteX1311" fmla="*/ 6626 w 10000"/>
                  <a:gd name="connsiteY1311" fmla="*/ 955 h 10000"/>
                  <a:gd name="connsiteX1312" fmla="*/ 6582 w 10000"/>
                  <a:gd name="connsiteY1312" fmla="*/ 946 h 10000"/>
                  <a:gd name="connsiteX1313" fmla="*/ 6571 w 10000"/>
                  <a:gd name="connsiteY1313" fmla="*/ 955 h 10000"/>
                  <a:gd name="connsiteX1314" fmla="*/ 6507 w 10000"/>
                  <a:gd name="connsiteY1314" fmla="*/ 975 h 10000"/>
                  <a:gd name="connsiteX1315" fmla="*/ 6485 w 10000"/>
                  <a:gd name="connsiteY1315" fmla="*/ 975 h 10000"/>
                  <a:gd name="connsiteX1316" fmla="*/ 6476 w 10000"/>
                  <a:gd name="connsiteY1316" fmla="*/ 965 h 10000"/>
                  <a:gd name="connsiteX1317" fmla="*/ 6474 w 10000"/>
                  <a:gd name="connsiteY1317" fmla="*/ 936 h 10000"/>
                  <a:gd name="connsiteX1318" fmla="*/ 6452 w 10000"/>
                  <a:gd name="connsiteY1318" fmla="*/ 887 h 10000"/>
                  <a:gd name="connsiteX1319" fmla="*/ 6352 w 10000"/>
                  <a:gd name="connsiteY1319" fmla="*/ 767 h 10000"/>
                  <a:gd name="connsiteX1320" fmla="*/ 6313 w 10000"/>
                  <a:gd name="connsiteY1320" fmla="*/ 732 h 10000"/>
                  <a:gd name="connsiteX1321" fmla="*/ 6296 w 10000"/>
                  <a:gd name="connsiteY1321" fmla="*/ 690 h 10000"/>
                  <a:gd name="connsiteX1322" fmla="*/ 6271 w 10000"/>
                  <a:gd name="connsiteY1322" fmla="*/ 664 h 10000"/>
                  <a:gd name="connsiteX1323" fmla="*/ 6266 w 10000"/>
                  <a:gd name="connsiteY1323" fmla="*/ 654 h 10000"/>
                  <a:gd name="connsiteX1324" fmla="*/ 6111 w 10000"/>
                  <a:gd name="connsiteY1324" fmla="*/ 398 h 10000"/>
                  <a:gd name="connsiteX1325" fmla="*/ 5903 w 10000"/>
                  <a:gd name="connsiteY1325" fmla="*/ 408 h 10000"/>
                  <a:gd name="connsiteX1326" fmla="*/ 5837 w 10000"/>
                  <a:gd name="connsiteY1326" fmla="*/ 427 h 10000"/>
                  <a:gd name="connsiteX1327" fmla="*/ 5756 w 10000"/>
                  <a:gd name="connsiteY1327" fmla="*/ 453 h 10000"/>
                  <a:gd name="connsiteX1328" fmla="*/ 5681 w 10000"/>
                  <a:gd name="connsiteY1328" fmla="*/ 453 h 10000"/>
                  <a:gd name="connsiteX1329" fmla="*/ 5609 w 10000"/>
                  <a:gd name="connsiteY1329" fmla="*/ 447 h 10000"/>
                  <a:gd name="connsiteX1330" fmla="*/ 5554 w 10000"/>
                  <a:gd name="connsiteY1330" fmla="*/ 304 h 10000"/>
                  <a:gd name="connsiteX1331" fmla="*/ 5529 w 10000"/>
                  <a:gd name="connsiteY1331" fmla="*/ 301 h 10000"/>
                  <a:gd name="connsiteX1332" fmla="*/ 5393 w 10000"/>
                  <a:gd name="connsiteY1332" fmla="*/ 256 h 10000"/>
                  <a:gd name="connsiteX1333" fmla="*/ 5366 w 10000"/>
                  <a:gd name="connsiteY1333" fmla="*/ 220 h 10000"/>
                  <a:gd name="connsiteX1334" fmla="*/ 5249 w 10000"/>
                  <a:gd name="connsiteY1334" fmla="*/ 155 h 10000"/>
                  <a:gd name="connsiteX1335" fmla="*/ 5141 w 10000"/>
                  <a:gd name="connsiteY1335" fmla="*/ 52 h 10000"/>
                  <a:gd name="connsiteX1336" fmla="*/ 5116 w 10000"/>
                  <a:gd name="connsiteY1336" fmla="*/ 3 h 10000"/>
                  <a:gd name="connsiteX1337" fmla="*/ 5061 w 10000"/>
                  <a:gd name="connsiteY1337" fmla="*/ 0 h 10000"/>
                  <a:gd name="connsiteX1338" fmla="*/ 5036 w 10000"/>
                  <a:gd name="connsiteY1338" fmla="*/ 32 h 10000"/>
                  <a:gd name="connsiteX1339" fmla="*/ 4942 w 10000"/>
                  <a:gd name="connsiteY1339" fmla="*/ 133 h 10000"/>
                  <a:gd name="connsiteX1340" fmla="*/ 4900 w 10000"/>
                  <a:gd name="connsiteY1340" fmla="*/ 217 h 10000"/>
                  <a:gd name="connsiteX1341" fmla="*/ 4861 w 10000"/>
                  <a:gd name="connsiteY1341" fmla="*/ 198 h 10000"/>
                  <a:gd name="connsiteX1342" fmla="*/ 4795 w 10000"/>
                  <a:gd name="connsiteY1342" fmla="*/ 68 h 10000"/>
                  <a:gd name="connsiteX1343" fmla="*/ 4778 w 10000"/>
                  <a:gd name="connsiteY1343" fmla="*/ 62 h 10000"/>
                  <a:gd name="connsiteX1344" fmla="*/ 4765 w 10000"/>
                  <a:gd name="connsiteY1344" fmla="*/ 62 h 10000"/>
                  <a:gd name="connsiteX1345" fmla="*/ 4748 w 10000"/>
                  <a:gd name="connsiteY1345" fmla="*/ 68 h 10000"/>
                  <a:gd name="connsiteX1346" fmla="*/ 4673 w 10000"/>
                  <a:gd name="connsiteY1346" fmla="*/ 136 h 10000"/>
                  <a:gd name="connsiteX1347" fmla="*/ 4632 w 10000"/>
                  <a:gd name="connsiteY1347" fmla="*/ 201 h 10000"/>
                  <a:gd name="connsiteX1348" fmla="*/ 4623 w 10000"/>
                  <a:gd name="connsiteY1348" fmla="*/ 210 h 10000"/>
                  <a:gd name="connsiteX1349" fmla="*/ 4579 w 10000"/>
                  <a:gd name="connsiteY1349" fmla="*/ 220 h 10000"/>
                  <a:gd name="connsiteX1350" fmla="*/ 4479 w 10000"/>
                  <a:gd name="connsiteY1350" fmla="*/ 198 h 10000"/>
                  <a:gd name="connsiteX1351" fmla="*/ 4402 w 10000"/>
                  <a:gd name="connsiteY1351" fmla="*/ 165 h 10000"/>
                  <a:gd name="connsiteX1352" fmla="*/ 4374 w 10000"/>
                  <a:gd name="connsiteY1352" fmla="*/ 165 h 10000"/>
                  <a:gd name="connsiteX1353" fmla="*/ 4335 w 10000"/>
                  <a:gd name="connsiteY1353" fmla="*/ 172 h 10000"/>
                  <a:gd name="connsiteX1354" fmla="*/ 4302 w 10000"/>
                  <a:gd name="connsiteY1354" fmla="*/ 188 h 10000"/>
                  <a:gd name="connsiteX1355" fmla="*/ 4271 w 10000"/>
                  <a:gd name="connsiteY1355" fmla="*/ 220 h 10000"/>
                  <a:gd name="connsiteX1356" fmla="*/ 4238 w 10000"/>
                  <a:gd name="connsiteY1356" fmla="*/ 240 h 10000"/>
                  <a:gd name="connsiteX1357" fmla="*/ 4324 w 10000"/>
                  <a:gd name="connsiteY1357" fmla="*/ 1289 h 10000"/>
                  <a:gd name="connsiteX1358" fmla="*/ 3521 w 10000"/>
                  <a:gd name="connsiteY1358" fmla="*/ 7730 h 10000"/>
                  <a:gd name="connsiteX1359" fmla="*/ 3554 w 10000"/>
                  <a:gd name="connsiteY1359" fmla="*/ 7740 h 10000"/>
                  <a:gd name="connsiteX1360" fmla="*/ 3560 w 10000"/>
                  <a:gd name="connsiteY1360" fmla="*/ 7749 h 10000"/>
                  <a:gd name="connsiteX1361" fmla="*/ 3562 w 10000"/>
                  <a:gd name="connsiteY1361" fmla="*/ 7759 h 10000"/>
                  <a:gd name="connsiteX1362" fmla="*/ 3573 w 10000"/>
                  <a:gd name="connsiteY1362" fmla="*/ 7766 h 10000"/>
                  <a:gd name="connsiteX1363" fmla="*/ 3584 w 10000"/>
                  <a:gd name="connsiteY1363" fmla="*/ 7759 h 10000"/>
                  <a:gd name="connsiteX1364" fmla="*/ 3598 w 10000"/>
                  <a:gd name="connsiteY1364" fmla="*/ 7743 h 10000"/>
                  <a:gd name="connsiteX1365" fmla="*/ 3609 w 10000"/>
                  <a:gd name="connsiteY1365" fmla="*/ 7756 h 10000"/>
                  <a:gd name="connsiteX1366" fmla="*/ 3623 w 10000"/>
                  <a:gd name="connsiteY1366" fmla="*/ 7733 h 10000"/>
                  <a:gd name="connsiteX1367" fmla="*/ 3632 w 10000"/>
                  <a:gd name="connsiteY1367" fmla="*/ 7730 h 10000"/>
                  <a:gd name="connsiteX1368" fmla="*/ 3634 w 10000"/>
                  <a:gd name="connsiteY1368" fmla="*/ 7730 h 10000"/>
                  <a:gd name="connsiteX1369" fmla="*/ 3643 w 10000"/>
                  <a:gd name="connsiteY1369" fmla="*/ 7730 h 10000"/>
                  <a:gd name="connsiteX1370" fmla="*/ 3657 w 10000"/>
                  <a:gd name="connsiteY1370" fmla="*/ 7733 h 10000"/>
                  <a:gd name="connsiteX1371" fmla="*/ 3670 w 10000"/>
                  <a:gd name="connsiteY1371" fmla="*/ 7730 h 10000"/>
                  <a:gd name="connsiteX1372" fmla="*/ 3687 w 10000"/>
                  <a:gd name="connsiteY1372" fmla="*/ 7730 h 10000"/>
                  <a:gd name="connsiteX1373" fmla="*/ 3690 w 10000"/>
                  <a:gd name="connsiteY1373" fmla="*/ 7730 h 10000"/>
                  <a:gd name="connsiteX1374" fmla="*/ 3704 w 10000"/>
                  <a:gd name="connsiteY1374" fmla="*/ 7740 h 10000"/>
                  <a:gd name="connsiteX1375" fmla="*/ 3712 w 10000"/>
                  <a:gd name="connsiteY1375" fmla="*/ 7743 h 10000"/>
                  <a:gd name="connsiteX1376" fmla="*/ 3723 w 10000"/>
                  <a:gd name="connsiteY1376" fmla="*/ 7749 h 10000"/>
                  <a:gd name="connsiteX1377" fmla="*/ 3729 w 10000"/>
                  <a:gd name="connsiteY1377" fmla="*/ 7749 h 10000"/>
                  <a:gd name="connsiteX1378" fmla="*/ 3729 w 10000"/>
                  <a:gd name="connsiteY1378" fmla="*/ 7743 h 10000"/>
                  <a:gd name="connsiteX1379" fmla="*/ 3745 w 10000"/>
                  <a:gd name="connsiteY1379" fmla="*/ 7740 h 10000"/>
                  <a:gd name="connsiteX1380" fmla="*/ 3753 w 10000"/>
                  <a:gd name="connsiteY1380" fmla="*/ 7730 h 10000"/>
                  <a:gd name="connsiteX1381" fmla="*/ 3762 w 10000"/>
                  <a:gd name="connsiteY1381" fmla="*/ 7720 h 10000"/>
                  <a:gd name="connsiteX1382" fmla="*/ 3776 w 10000"/>
                  <a:gd name="connsiteY1382" fmla="*/ 7710 h 10000"/>
                  <a:gd name="connsiteX1383" fmla="*/ 3784 w 10000"/>
                  <a:gd name="connsiteY1383" fmla="*/ 7701 h 10000"/>
                  <a:gd name="connsiteX1384" fmla="*/ 3792 w 10000"/>
                  <a:gd name="connsiteY1384" fmla="*/ 7694 h 10000"/>
                  <a:gd name="connsiteX1385" fmla="*/ 3801 w 10000"/>
                  <a:gd name="connsiteY1385" fmla="*/ 7685 h 10000"/>
                  <a:gd name="connsiteX1386" fmla="*/ 3803 w 10000"/>
                  <a:gd name="connsiteY1386" fmla="*/ 7685 h 10000"/>
                  <a:gd name="connsiteX1387" fmla="*/ 3809 w 10000"/>
                  <a:gd name="connsiteY1387" fmla="*/ 7685 h 10000"/>
                  <a:gd name="connsiteX1388" fmla="*/ 4871 w 10000"/>
                  <a:gd name="connsiteY1388" fmla="*/ 6921 h 10000"/>
                  <a:gd name="connsiteX1389" fmla="*/ 3778 w 10000"/>
                  <a:gd name="connsiteY1389" fmla="*/ 7756 h 10000"/>
                  <a:gd name="connsiteX1390" fmla="*/ 3762 w 10000"/>
                  <a:gd name="connsiteY1390" fmla="*/ 7775 h 10000"/>
                  <a:gd name="connsiteX1391" fmla="*/ 3748 w 10000"/>
                  <a:gd name="connsiteY1391" fmla="*/ 7775 h 10000"/>
                  <a:gd name="connsiteX1392" fmla="*/ 3737 w 10000"/>
                  <a:gd name="connsiteY1392" fmla="*/ 7778 h 10000"/>
                  <a:gd name="connsiteX1393" fmla="*/ 3723 w 10000"/>
                  <a:gd name="connsiteY1393" fmla="*/ 7778 h 10000"/>
                  <a:gd name="connsiteX1394" fmla="*/ 5766 w 10000"/>
                  <a:gd name="connsiteY1394" fmla="*/ 7785 h 10000"/>
                  <a:gd name="connsiteX1395" fmla="*/ 3712 w 10000"/>
                  <a:gd name="connsiteY1395" fmla="*/ 8005 h 10000"/>
                  <a:gd name="connsiteX1396" fmla="*/ 3706 w 10000"/>
                  <a:gd name="connsiteY1396" fmla="*/ 8021 h 10000"/>
                  <a:gd name="connsiteX1397" fmla="*/ 3712 w 10000"/>
                  <a:gd name="connsiteY1397" fmla="*/ 8044 h 10000"/>
                  <a:gd name="connsiteX1398" fmla="*/ 3712 w 10000"/>
                  <a:gd name="connsiteY1398" fmla="*/ 8051 h 10000"/>
                  <a:gd name="connsiteX1399" fmla="*/ 3729 w 10000"/>
                  <a:gd name="connsiteY1399" fmla="*/ 8060 h 10000"/>
                  <a:gd name="connsiteX1400" fmla="*/ 3767 w 10000"/>
                  <a:gd name="connsiteY1400" fmla="*/ 8106 h 10000"/>
                  <a:gd name="connsiteX1401" fmla="*/ 3770 w 10000"/>
                  <a:gd name="connsiteY1401" fmla="*/ 8119 h 10000"/>
                  <a:gd name="connsiteX1402" fmla="*/ 5833 w 10000"/>
                  <a:gd name="connsiteY1402" fmla="*/ 8143 h 10000"/>
                  <a:gd name="connsiteX1403" fmla="*/ 3740 w 10000"/>
                  <a:gd name="connsiteY1403" fmla="*/ 8154 h 10000"/>
                  <a:gd name="connsiteX1404" fmla="*/ 3731 w 10000"/>
                  <a:gd name="connsiteY1404" fmla="*/ 8138 h 10000"/>
                  <a:gd name="connsiteX1405" fmla="*/ 3729 w 10000"/>
                  <a:gd name="connsiteY1405" fmla="*/ 8125 h 10000"/>
                  <a:gd name="connsiteX1406" fmla="*/ 3712 w 10000"/>
                  <a:gd name="connsiteY1406" fmla="*/ 8115 h 10000"/>
                  <a:gd name="connsiteX1407" fmla="*/ 3704 w 10000"/>
                  <a:gd name="connsiteY1407" fmla="*/ 8109 h 10000"/>
                  <a:gd name="connsiteX1408" fmla="*/ 3687 w 10000"/>
                  <a:gd name="connsiteY1408" fmla="*/ 8099 h 10000"/>
                  <a:gd name="connsiteX1409" fmla="*/ 3673 w 10000"/>
                  <a:gd name="connsiteY1409" fmla="*/ 8093 h 10000"/>
                  <a:gd name="connsiteX1410" fmla="*/ 3665 w 10000"/>
                  <a:gd name="connsiteY1410" fmla="*/ 8083 h 10000"/>
                  <a:gd name="connsiteX1411" fmla="*/ 3648 w 10000"/>
                  <a:gd name="connsiteY1411" fmla="*/ 8073 h 10000"/>
                  <a:gd name="connsiteX1412" fmla="*/ 3643 w 10000"/>
                  <a:gd name="connsiteY1412" fmla="*/ 8063 h 10000"/>
                  <a:gd name="connsiteX1413" fmla="*/ 3632 w 10000"/>
                  <a:gd name="connsiteY1413" fmla="*/ 8054 h 10000"/>
                  <a:gd name="connsiteX1414" fmla="*/ 3623 w 10000"/>
                  <a:gd name="connsiteY1414" fmla="*/ 8060 h 10000"/>
                  <a:gd name="connsiteX1415" fmla="*/ 3615 w 10000"/>
                  <a:gd name="connsiteY1415" fmla="*/ 8070 h 10000"/>
                  <a:gd name="connsiteX1416" fmla="*/ 3607 w 10000"/>
                  <a:gd name="connsiteY1416" fmla="*/ 8083 h 10000"/>
                  <a:gd name="connsiteX1417" fmla="*/ 3607 w 10000"/>
                  <a:gd name="connsiteY1417" fmla="*/ 8099 h 10000"/>
                  <a:gd name="connsiteX1418" fmla="*/ 3607 w 10000"/>
                  <a:gd name="connsiteY1418" fmla="*/ 8125 h 10000"/>
                  <a:gd name="connsiteX1419" fmla="*/ 3601 w 10000"/>
                  <a:gd name="connsiteY1419" fmla="*/ 8148 h 10000"/>
                  <a:gd name="connsiteX1420" fmla="*/ 3584 w 10000"/>
                  <a:gd name="connsiteY1420" fmla="*/ 8154 h 10000"/>
                  <a:gd name="connsiteX1421" fmla="*/ 3573 w 10000"/>
                  <a:gd name="connsiteY1421" fmla="*/ 8154 h 10000"/>
                  <a:gd name="connsiteX1422" fmla="*/ 3560 w 10000"/>
                  <a:gd name="connsiteY1422" fmla="*/ 8138 h 10000"/>
                  <a:gd name="connsiteX1423" fmla="*/ 3551 w 10000"/>
                  <a:gd name="connsiteY1423" fmla="*/ 8119 h 10000"/>
                  <a:gd name="connsiteX1424" fmla="*/ 3504 w 10000"/>
                  <a:gd name="connsiteY1424" fmla="*/ 8073 h 10000"/>
                  <a:gd name="connsiteX1425" fmla="*/ 3493 w 10000"/>
                  <a:gd name="connsiteY1425" fmla="*/ 8051 h 10000"/>
                  <a:gd name="connsiteX1426" fmla="*/ 3488 w 10000"/>
                  <a:gd name="connsiteY1426" fmla="*/ 8034 h 10000"/>
                  <a:gd name="connsiteX1427" fmla="*/ 3488 w 10000"/>
                  <a:gd name="connsiteY1427" fmla="*/ 8012 h 10000"/>
                  <a:gd name="connsiteX1428" fmla="*/ 2279 w 10000"/>
                  <a:gd name="connsiteY1428" fmla="*/ 7646 h 10000"/>
                  <a:gd name="connsiteX1429" fmla="*/ 3457 w 10000"/>
                  <a:gd name="connsiteY1429" fmla="*/ 7872 h 10000"/>
                  <a:gd name="connsiteX1430" fmla="*/ 3449 w 10000"/>
                  <a:gd name="connsiteY1430" fmla="*/ 7847 h 10000"/>
                  <a:gd name="connsiteX1431" fmla="*/ 3446 w 10000"/>
                  <a:gd name="connsiteY1431" fmla="*/ 7827 h 10000"/>
                  <a:gd name="connsiteX1432" fmla="*/ 3457 w 10000"/>
                  <a:gd name="connsiteY1432" fmla="*/ 7808 h 10000"/>
                  <a:gd name="connsiteX1433" fmla="*/ 3465 w 10000"/>
                  <a:gd name="connsiteY1433" fmla="*/ 7798 h 10000"/>
                  <a:gd name="connsiteX1434" fmla="*/ 3476 w 10000"/>
                  <a:gd name="connsiteY1434" fmla="*/ 7788 h 10000"/>
                  <a:gd name="connsiteX1435" fmla="*/ 3479 w 10000"/>
                  <a:gd name="connsiteY1435" fmla="*/ 7795 h 10000"/>
                  <a:gd name="connsiteX1436" fmla="*/ 3501 w 10000"/>
                  <a:gd name="connsiteY1436" fmla="*/ 7817 h 10000"/>
                  <a:gd name="connsiteX1437" fmla="*/ 3518 w 10000"/>
                  <a:gd name="connsiteY1437" fmla="*/ 7843 h 10000"/>
                  <a:gd name="connsiteX1438" fmla="*/ 2718 w 10000"/>
                  <a:gd name="connsiteY1438" fmla="*/ 7077 h 10000"/>
                  <a:gd name="connsiteX0" fmla="*/ 4324 w 10000"/>
                  <a:gd name="connsiteY0" fmla="*/ 1289 h 10000"/>
                  <a:gd name="connsiteX1" fmla="*/ 4296 w 10000"/>
                  <a:gd name="connsiteY1" fmla="*/ 1305 h 10000"/>
                  <a:gd name="connsiteX2" fmla="*/ 4285 w 10000"/>
                  <a:gd name="connsiteY2" fmla="*/ 1279 h 10000"/>
                  <a:gd name="connsiteX3" fmla="*/ 4244 w 10000"/>
                  <a:gd name="connsiteY3" fmla="*/ 1266 h 10000"/>
                  <a:gd name="connsiteX4" fmla="*/ 4208 w 10000"/>
                  <a:gd name="connsiteY4" fmla="*/ 1286 h 10000"/>
                  <a:gd name="connsiteX5" fmla="*/ 4172 w 10000"/>
                  <a:gd name="connsiteY5" fmla="*/ 1299 h 10000"/>
                  <a:gd name="connsiteX6" fmla="*/ 4150 w 10000"/>
                  <a:gd name="connsiteY6" fmla="*/ 1308 h 10000"/>
                  <a:gd name="connsiteX7" fmla="*/ 4139 w 10000"/>
                  <a:gd name="connsiteY7" fmla="*/ 1315 h 10000"/>
                  <a:gd name="connsiteX8" fmla="*/ 4125 w 10000"/>
                  <a:gd name="connsiteY8" fmla="*/ 1315 h 10000"/>
                  <a:gd name="connsiteX9" fmla="*/ 4119 w 10000"/>
                  <a:gd name="connsiteY9" fmla="*/ 1315 h 10000"/>
                  <a:gd name="connsiteX10" fmla="*/ 4111 w 10000"/>
                  <a:gd name="connsiteY10" fmla="*/ 1308 h 10000"/>
                  <a:gd name="connsiteX11" fmla="*/ 4100 w 10000"/>
                  <a:gd name="connsiteY11" fmla="*/ 1315 h 10000"/>
                  <a:gd name="connsiteX12" fmla="*/ 4075 w 10000"/>
                  <a:gd name="connsiteY12" fmla="*/ 1315 h 10000"/>
                  <a:gd name="connsiteX13" fmla="*/ 4058 w 10000"/>
                  <a:gd name="connsiteY13" fmla="*/ 1318 h 10000"/>
                  <a:gd name="connsiteX14" fmla="*/ 4044 w 10000"/>
                  <a:gd name="connsiteY14" fmla="*/ 1315 h 10000"/>
                  <a:gd name="connsiteX15" fmla="*/ 4042 w 10000"/>
                  <a:gd name="connsiteY15" fmla="*/ 1299 h 10000"/>
                  <a:gd name="connsiteX16" fmla="*/ 4014 w 10000"/>
                  <a:gd name="connsiteY16" fmla="*/ 1308 h 10000"/>
                  <a:gd name="connsiteX17" fmla="*/ 4011 w 10000"/>
                  <a:gd name="connsiteY17" fmla="*/ 1315 h 10000"/>
                  <a:gd name="connsiteX18" fmla="*/ 4011 w 10000"/>
                  <a:gd name="connsiteY18" fmla="*/ 1341 h 10000"/>
                  <a:gd name="connsiteX19" fmla="*/ 4019 w 10000"/>
                  <a:gd name="connsiteY19" fmla="*/ 1341 h 10000"/>
                  <a:gd name="connsiteX20" fmla="*/ 3997 w 10000"/>
                  <a:gd name="connsiteY20" fmla="*/ 1363 h 10000"/>
                  <a:gd name="connsiteX21" fmla="*/ 3986 w 10000"/>
                  <a:gd name="connsiteY21" fmla="*/ 1373 h 10000"/>
                  <a:gd name="connsiteX22" fmla="*/ 3981 w 10000"/>
                  <a:gd name="connsiteY22" fmla="*/ 1389 h 10000"/>
                  <a:gd name="connsiteX23" fmla="*/ 3981 w 10000"/>
                  <a:gd name="connsiteY23" fmla="*/ 1409 h 10000"/>
                  <a:gd name="connsiteX24" fmla="*/ 3981 w 10000"/>
                  <a:gd name="connsiteY24" fmla="*/ 1438 h 10000"/>
                  <a:gd name="connsiteX25" fmla="*/ 3961 w 10000"/>
                  <a:gd name="connsiteY25" fmla="*/ 1441 h 10000"/>
                  <a:gd name="connsiteX26" fmla="*/ 3942 w 10000"/>
                  <a:gd name="connsiteY26" fmla="*/ 1441 h 10000"/>
                  <a:gd name="connsiteX27" fmla="*/ 3914 w 10000"/>
                  <a:gd name="connsiteY27" fmla="*/ 1454 h 10000"/>
                  <a:gd name="connsiteX28" fmla="*/ 3892 w 10000"/>
                  <a:gd name="connsiteY28" fmla="*/ 1467 h 10000"/>
                  <a:gd name="connsiteX29" fmla="*/ 3867 w 10000"/>
                  <a:gd name="connsiteY29" fmla="*/ 1483 h 10000"/>
                  <a:gd name="connsiteX30" fmla="*/ 3845 w 10000"/>
                  <a:gd name="connsiteY30" fmla="*/ 1467 h 10000"/>
                  <a:gd name="connsiteX31" fmla="*/ 3850 w 10000"/>
                  <a:gd name="connsiteY31" fmla="*/ 1457 h 10000"/>
                  <a:gd name="connsiteX32" fmla="*/ 3864 w 10000"/>
                  <a:gd name="connsiteY32" fmla="*/ 1441 h 10000"/>
                  <a:gd name="connsiteX33" fmla="*/ 3859 w 10000"/>
                  <a:gd name="connsiteY33" fmla="*/ 1409 h 10000"/>
                  <a:gd name="connsiteX34" fmla="*/ 3842 w 10000"/>
                  <a:gd name="connsiteY34" fmla="*/ 1383 h 10000"/>
                  <a:gd name="connsiteX35" fmla="*/ 3825 w 10000"/>
                  <a:gd name="connsiteY35" fmla="*/ 1360 h 10000"/>
                  <a:gd name="connsiteX36" fmla="*/ 3809 w 10000"/>
                  <a:gd name="connsiteY36" fmla="*/ 1318 h 10000"/>
                  <a:gd name="connsiteX37" fmla="*/ 3787 w 10000"/>
                  <a:gd name="connsiteY37" fmla="*/ 1289 h 10000"/>
                  <a:gd name="connsiteX38" fmla="*/ 3759 w 10000"/>
                  <a:gd name="connsiteY38" fmla="*/ 1266 h 10000"/>
                  <a:gd name="connsiteX39" fmla="*/ 3740 w 10000"/>
                  <a:gd name="connsiteY39" fmla="*/ 1256 h 10000"/>
                  <a:gd name="connsiteX40" fmla="*/ 3715 w 10000"/>
                  <a:gd name="connsiteY40" fmla="*/ 1250 h 10000"/>
                  <a:gd name="connsiteX41" fmla="*/ 3687 w 10000"/>
                  <a:gd name="connsiteY41" fmla="*/ 1256 h 10000"/>
                  <a:gd name="connsiteX42" fmla="*/ 3681 w 10000"/>
                  <a:gd name="connsiteY42" fmla="*/ 1260 h 10000"/>
                  <a:gd name="connsiteX43" fmla="*/ 3670 w 10000"/>
                  <a:gd name="connsiteY43" fmla="*/ 1295 h 10000"/>
                  <a:gd name="connsiteX44" fmla="*/ 3651 w 10000"/>
                  <a:gd name="connsiteY44" fmla="*/ 1305 h 10000"/>
                  <a:gd name="connsiteX45" fmla="*/ 3640 w 10000"/>
                  <a:gd name="connsiteY45" fmla="*/ 1308 h 10000"/>
                  <a:gd name="connsiteX46" fmla="*/ 3626 w 10000"/>
                  <a:gd name="connsiteY46" fmla="*/ 1308 h 10000"/>
                  <a:gd name="connsiteX47" fmla="*/ 3632 w 10000"/>
                  <a:gd name="connsiteY47" fmla="*/ 1276 h 10000"/>
                  <a:gd name="connsiteX48" fmla="*/ 3609 w 10000"/>
                  <a:gd name="connsiteY48" fmla="*/ 1289 h 10000"/>
                  <a:gd name="connsiteX49" fmla="*/ 3593 w 10000"/>
                  <a:gd name="connsiteY49" fmla="*/ 1286 h 10000"/>
                  <a:gd name="connsiteX50" fmla="*/ 3590 w 10000"/>
                  <a:gd name="connsiteY50" fmla="*/ 1256 h 10000"/>
                  <a:gd name="connsiteX51" fmla="*/ 3584 w 10000"/>
                  <a:gd name="connsiteY51" fmla="*/ 1237 h 10000"/>
                  <a:gd name="connsiteX52" fmla="*/ 3573 w 10000"/>
                  <a:gd name="connsiteY52" fmla="*/ 1237 h 10000"/>
                  <a:gd name="connsiteX53" fmla="*/ 3554 w 10000"/>
                  <a:gd name="connsiteY53" fmla="*/ 1227 h 10000"/>
                  <a:gd name="connsiteX54" fmla="*/ 3546 w 10000"/>
                  <a:gd name="connsiteY54" fmla="*/ 1192 h 10000"/>
                  <a:gd name="connsiteX55" fmla="*/ 3529 w 10000"/>
                  <a:gd name="connsiteY55" fmla="*/ 1176 h 10000"/>
                  <a:gd name="connsiteX56" fmla="*/ 3512 w 10000"/>
                  <a:gd name="connsiteY56" fmla="*/ 1182 h 10000"/>
                  <a:gd name="connsiteX57" fmla="*/ 3485 w 10000"/>
                  <a:gd name="connsiteY57" fmla="*/ 1182 h 10000"/>
                  <a:gd name="connsiteX58" fmla="*/ 3463 w 10000"/>
                  <a:gd name="connsiteY58" fmla="*/ 1176 h 10000"/>
                  <a:gd name="connsiteX59" fmla="*/ 3449 w 10000"/>
                  <a:gd name="connsiteY59" fmla="*/ 1182 h 10000"/>
                  <a:gd name="connsiteX60" fmla="*/ 3432 w 10000"/>
                  <a:gd name="connsiteY60" fmla="*/ 1192 h 10000"/>
                  <a:gd name="connsiteX61" fmla="*/ 3454 w 10000"/>
                  <a:gd name="connsiteY61" fmla="*/ 1205 h 10000"/>
                  <a:gd name="connsiteX62" fmla="*/ 3463 w 10000"/>
                  <a:gd name="connsiteY62" fmla="*/ 1205 h 10000"/>
                  <a:gd name="connsiteX63" fmla="*/ 3488 w 10000"/>
                  <a:gd name="connsiteY63" fmla="*/ 1205 h 10000"/>
                  <a:gd name="connsiteX64" fmla="*/ 3488 w 10000"/>
                  <a:gd name="connsiteY64" fmla="*/ 1218 h 10000"/>
                  <a:gd name="connsiteX65" fmla="*/ 3493 w 10000"/>
                  <a:gd name="connsiteY65" fmla="*/ 1247 h 10000"/>
                  <a:gd name="connsiteX66" fmla="*/ 3512 w 10000"/>
                  <a:gd name="connsiteY66" fmla="*/ 1247 h 10000"/>
                  <a:gd name="connsiteX67" fmla="*/ 3518 w 10000"/>
                  <a:gd name="connsiteY67" fmla="*/ 1250 h 10000"/>
                  <a:gd name="connsiteX68" fmla="*/ 3521 w 10000"/>
                  <a:gd name="connsiteY68" fmla="*/ 1276 h 10000"/>
                  <a:gd name="connsiteX69" fmla="*/ 3543 w 10000"/>
                  <a:gd name="connsiteY69" fmla="*/ 1295 h 10000"/>
                  <a:gd name="connsiteX70" fmla="*/ 3546 w 10000"/>
                  <a:gd name="connsiteY70" fmla="*/ 1305 h 10000"/>
                  <a:gd name="connsiteX71" fmla="*/ 3543 w 10000"/>
                  <a:gd name="connsiteY71" fmla="*/ 1315 h 10000"/>
                  <a:gd name="connsiteX72" fmla="*/ 3543 w 10000"/>
                  <a:gd name="connsiteY72" fmla="*/ 1331 h 10000"/>
                  <a:gd name="connsiteX73" fmla="*/ 3554 w 10000"/>
                  <a:gd name="connsiteY73" fmla="*/ 1324 h 10000"/>
                  <a:gd name="connsiteX74" fmla="*/ 3560 w 10000"/>
                  <a:gd name="connsiteY74" fmla="*/ 1331 h 10000"/>
                  <a:gd name="connsiteX75" fmla="*/ 3582 w 10000"/>
                  <a:gd name="connsiteY75" fmla="*/ 1344 h 10000"/>
                  <a:gd name="connsiteX76" fmla="*/ 3598 w 10000"/>
                  <a:gd name="connsiteY76" fmla="*/ 1380 h 10000"/>
                  <a:gd name="connsiteX77" fmla="*/ 3607 w 10000"/>
                  <a:gd name="connsiteY77" fmla="*/ 1389 h 10000"/>
                  <a:gd name="connsiteX78" fmla="*/ 3623 w 10000"/>
                  <a:gd name="connsiteY78" fmla="*/ 1409 h 10000"/>
                  <a:gd name="connsiteX79" fmla="*/ 3634 w 10000"/>
                  <a:gd name="connsiteY79" fmla="*/ 1438 h 10000"/>
                  <a:gd name="connsiteX80" fmla="*/ 3632 w 10000"/>
                  <a:gd name="connsiteY80" fmla="*/ 1454 h 10000"/>
                  <a:gd name="connsiteX81" fmla="*/ 3618 w 10000"/>
                  <a:gd name="connsiteY81" fmla="*/ 1438 h 10000"/>
                  <a:gd name="connsiteX82" fmla="*/ 3598 w 10000"/>
                  <a:gd name="connsiteY82" fmla="*/ 1428 h 10000"/>
                  <a:gd name="connsiteX83" fmla="*/ 3582 w 10000"/>
                  <a:gd name="connsiteY83" fmla="*/ 1402 h 10000"/>
                  <a:gd name="connsiteX84" fmla="*/ 3562 w 10000"/>
                  <a:gd name="connsiteY84" fmla="*/ 1399 h 10000"/>
                  <a:gd name="connsiteX85" fmla="*/ 3546 w 10000"/>
                  <a:gd name="connsiteY85" fmla="*/ 1383 h 10000"/>
                  <a:gd name="connsiteX86" fmla="*/ 3510 w 10000"/>
                  <a:gd name="connsiteY86" fmla="*/ 1360 h 10000"/>
                  <a:gd name="connsiteX87" fmla="*/ 3485 w 10000"/>
                  <a:gd name="connsiteY87" fmla="*/ 1344 h 10000"/>
                  <a:gd name="connsiteX88" fmla="*/ 3454 w 10000"/>
                  <a:gd name="connsiteY88" fmla="*/ 1334 h 10000"/>
                  <a:gd name="connsiteX89" fmla="*/ 3429 w 10000"/>
                  <a:gd name="connsiteY89" fmla="*/ 1315 h 10000"/>
                  <a:gd name="connsiteX90" fmla="*/ 3416 w 10000"/>
                  <a:gd name="connsiteY90" fmla="*/ 1308 h 10000"/>
                  <a:gd name="connsiteX91" fmla="*/ 3399 w 10000"/>
                  <a:gd name="connsiteY91" fmla="*/ 1305 h 10000"/>
                  <a:gd name="connsiteX92" fmla="*/ 3382 w 10000"/>
                  <a:gd name="connsiteY92" fmla="*/ 1286 h 10000"/>
                  <a:gd name="connsiteX93" fmla="*/ 3380 w 10000"/>
                  <a:gd name="connsiteY93" fmla="*/ 1266 h 10000"/>
                  <a:gd name="connsiteX94" fmla="*/ 3388 w 10000"/>
                  <a:gd name="connsiteY94" fmla="*/ 1256 h 10000"/>
                  <a:gd name="connsiteX95" fmla="*/ 3407 w 10000"/>
                  <a:gd name="connsiteY95" fmla="*/ 1256 h 10000"/>
                  <a:gd name="connsiteX96" fmla="*/ 3396 w 10000"/>
                  <a:gd name="connsiteY96" fmla="*/ 1227 h 10000"/>
                  <a:gd name="connsiteX97" fmla="*/ 3382 w 10000"/>
                  <a:gd name="connsiteY97" fmla="*/ 1227 h 10000"/>
                  <a:gd name="connsiteX98" fmla="*/ 3360 w 10000"/>
                  <a:gd name="connsiteY98" fmla="*/ 1221 h 10000"/>
                  <a:gd name="connsiteX99" fmla="*/ 3349 w 10000"/>
                  <a:gd name="connsiteY99" fmla="*/ 1231 h 10000"/>
                  <a:gd name="connsiteX100" fmla="*/ 3352 w 10000"/>
                  <a:gd name="connsiteY100" fmla="*/ 1247 h 10000"/>
                  <a:gd name="connsiteX101" fmla="*/ 3341 w 10000"/>
                  <a:gd name="connsiteY101" fmla="*/ 1237 h 10000"/>
                  <a:gd name="connsiteX102" fmla="*/ 3335 w 10000"/>
                  <a:gd name="connsiteY102" fmla="*/ 1231 h 10000"/>
                  <a:gd name="connsiteX103" fmla="*/ 3307 w 10000"/>
                  <a:gd name="connsiteY103" fmla="*/ 1227 h 10000"/>
                  <a:gd name="connsiteX104" fmla="*/ 3294 w 10000"/>
                  <a:gd name="connsiteY104" fmla="*/ 1221 h 10000"/>
                  <a:gd name="connsiteX105" fmla="*/ 3271 w 10000"/>
                  <a:gd name="connsiteY105" fmla="*/ 1211 h 10000"/>
                  <a:gd name="connsiteX106" fmla="*/ 3252 w 10000"/>
                  <a:gd name="connsiteY106" fmla="*/ 1195 h 10000"/>
                  <a:gd name="connsiteX107" fmla="*/ 3235 w 10000"/>
                  <a:gd name="connsiteY107" fmla="*/ 1195 h 10000"/>
                  <a:gd name="connsiteX108" fmla="*/ 3235 w 10000"/>
                  <a:gd name="connsiteY108" fmla="*/ 1205 h 10000"/>
                  <a:gd name="connsiteX109" fmla="*/ 3219 w 10000"/>
                  <a:gd name="connsiteY109" fmla="*/ 1231 h 10000"/>
                  <a:gd name="connsiteX110" fmla="*/ 3213 w 10000"/>
                  <a:gd name="connsiteY110" fmla="*/ 1231 h 10000"/>
                  <a:gd name="connsiteX111" fmla="*/ 3183 w 10000"/>
                  <a:gd name="connsiteY111" fmla="*/ 1221 h 10000"/>
                  <a:gd name="connsiteX112" fmla="*/ 3175 w 10000"/>
                  <a:gd name="connsiteY112" fmla="*/ 1227 h 10000"/>
                  <a:gd name="connsiteX113" fmla="*/ 3163 w 10000"/>
                  <a:gd name="connsiteY113" fmla="*/ 1237 h 10000"/>
                  <a:gd name="connsiteX114" fmla="*/ 3158 w 10000"/>
                  <a:gd name="connsiteY114" fmla="*/ 1260 h 10000"/>
                  <a:gd name="connsiteX115" fmla="*/ 3158 w 10000"/>
                  <a:gd name="connsiteY115" fmla="*/ 1276 h 10000"/>
                  <a:gd name="connsiteX116" fmla="*/ 3163 w 10000"/>
                  <a:gd name="connsiteY116" fmla="*/ 1295 h 10000"/>
                  <a:gd name="connsiteX117" fmla="*/ 3166 w 10000"/>
                  <a:gd name="connsiteY117" fmla="*/ 1308 h 10000"/>
                  <a:gd name="connsiteX118" fmla="*/ 3158 w 10000"/>
                  <a:gd name="connsiteY118" fmla="*/ 1315 h 10000"/>
                  <a:gd name="connsiteX119" fmla="*/ 3133 w 10000"/>
                  <a:gd name="connsiteY119" fmla="*/ 1299 h 10000"/>
                  <a:gd name="connsiteX120" fmla="*/ 3114 w 10000"/>
                  <a:gd name="connsiteY120" fmla="*/ 1276 h 10000"/>
                  <a:gd name="connsiteX121" fmla="*/ 3078 w 10000"/>
                  <a:gd name="connsiteY121" fmla="*/ 1240 h 10000"/>
                  <a:gd name="connsiteX122" fmla="*/ 3044 w 10000"/>
                  <a:gd name="connsiteY122" fmla="*/ 1227 h 10000"/>
                  <a:gd name="connsiteX123" fmla="*/ 3033 w 10000"/>
                  <a:gd name="connsiteY123" fmla="*/ 1231 h 10000"/>
                  <a:gd name="connsiteX124" fmla="*/ 3036 w 10000"/>
                  <a:gd name="connsiteY124" fmla="*/ 1256 h 10000"/>
                  <a:gd name="connsiteX125" fmla="*/ 3044 w 10000"/>
                  <a:gd name="connsiteY125" fmla="*/ 1266 h 10000"/>
                  <a:gd name="connsiteX126" fmla="*/ 3044 w 10000"/>
                  <a:gd name="connsiteY126" fmla="*/ 1276 h 10000"/>
                  <a:gd name="connsiteX127" fmla="*/ 3036 w 10000"/>
                  <a:gd name="connsiteY127" fmla="*/ 1276 h 10000"/>
                  <a:gd name="connsiteX128" fmla="*/ 3028 w 10000"/>
                  <a:gd name="connsiteY128" fmla="*/ 1266 h 10000"/>
                  <a:gd name="connsiteX129" fmla="*/ 3025 w 10000"/>
                  <a:gd name="connsiteY129" fmla="*/ 1256 h 10000"/>
                  <a:gd name="connsiteX130" fmla="*/ 3008 w 10000"/>
                  <a:gd name="connsiteY130" fmla="*/ 1205 h 10000"/>
                  <a:gd name="connsiteX131" fmla="*/ 3000 w 10000"/>
                  <a:gd name="connsiteY131" fmla="*/ 1192 h 10000"/>
                  <a:gd name="connsiteX132" fmla="*/ 2994 w 10000"/>
                  <a:gd name="connsiteY132" fmla="*/ 1176 h 10000"/>
                  <a:gd name="connsiteX133" fmla="*/ 2986 w 10000"/>
                  <a:gd name="connsiteY133" fmla="*/ 1182 h 10000"/>
                  <a:gd name="connsiteX134" fmla="*/ 2981 w 10000"/>
                  <a:gd name="connsiteY134" fmla="*/ 1192 h 10000"/>
                  <a:gd name="connsiteX135" fmla="*/ 2970 w 10000"/>
                  <a:gd name="connsiteY135" fmla="*/ 1201 h 10000"/>
                  <a:gd name="connsiteX136" fmla="*/ 2956 w 10000"/>
                  <a:gd name="connsiteY136" fmla="*/ 1218 h 10000"/>
                  <a:gd name="connsiteX137" fmla="*/ 2939 w 10000"/>
                  <a:gd name="connsiteY137" fmla="*/ 1240 h 10000"/>
                  <a:gd name="connsiteX138" fmla="*/ 2928 w 10000"/>
                  <a:gd name="connsiteY138" fmla="*/ 1247 h 10000"/>
                  <a:gd name="connsiteX139" fmla="*/ 2922 w 10000"/>
                  <a:gd name="connsiteY139" fmla="*/ 1250 h 10000"/>
                  <a:gd name="connsiteX140" fmla="*/ 2911 w 10000"/>
                  <a:gd name="connsiteY140" fmla="*/ 1250 h 10000"/>
                  <a:gd name="connsiteX141" fmla="*/ 2884 w 10000"/>
                  <a:gd name="connsiteY141" fmla="*/ 1247 h 10000"/>
                  <a:gd name="connsiteX142" fmla="*/ 2864 w 10000"/>
                  <a:gd name="connsiteY142" fmla="*/ 1237 h 10000"/>
                  <a:gd name="connsiteX143" fmla="*/ 2848 w 10000"/>
                  <a:gd name="connsiteY143" fmla="*/ 1231 h 10000"/>
                  <a:gd name="connsiteX144" fmla="*/ 2834 w 10000"/>
                  <a:gd name="connsiteY144" fmla="*/ 1227 h 10000"/>
                  <a:gd name="connsiteX145" fmla="*/ 2831 w 10000"/>
                  <a:gd name="connsiteY145" fmla="*/ 1227 h 10000"/>
                  <a:gd name="connsiteX146" fmla="*/ 2831 w 10000"/>
                  <a:gd name="connsiteY146" fmla="*/ 1221 h 10000"/>
                  <a:gd name="connsiteX147" fmla="*/ 2825 w 10000"/>
                  <a:gd name="connsiteY147" fmla="*/ 1205 h 10000"/>
                  <a:gd name="connsiteX148" fmla="*/ 2823 w 10000"/>
                  <a:gd name="connsiteY148" fmla="*/ 1192 h 10000"/>
                  <a:gd name="connsiteX149" fmla="*/ 2817 w 10000"/>
                  <a:gd name="connsiteY149" fmla="*/ 1182 h 10000"/>
                  <a:gd name="connsiteX150" fmla="*/ 2814 w 10000"/>
                  <a:gd name="connsiteY150" fmla="*/ 1176 h 10000"/>
                  <a:gd name="connsiteX151" fmla="*/ 2792 w 10000"/>
                  <a:gd name="connsiteY151" fmla="*/ 1172 h 10000"/>
                  <a:gd name="connsiteX152" fmla="*/ 2759 w 10000"/>
                  <a:gd name="connsiteY152" fmla="*/ 1156 h 10000"/>
                  <a:gd name="connsiteX153" fmla="*/ 2734 w 10000"/>
                  <a:gd name="connsiteY153" fmla="*/ 1143 h 10000"/>
                  <a:gd name="connsiteX154" fmla="*/ 2695 w 10000"/>
                  <a:gd name="connsiteY154" fmla="*/ 1124 h 10000"/>
                  <a:gd name="connsiteX155" fmla="*/ 2670 w 10000"/>
                  <a:gd name="connsiteY155" fmla="*/ 1108 h 10000"/>
                  <a:gd name="connsiteX156" fmla="*/ 2645 w 10000"/>
                  <a:gd name="connsiteY156" fmla="*/ 1091 h 10000"/>
                  <a:gd name="connsiteX157" fmla="*/ 2618 w 10000"/>
                  <a:gd name="connsiteY157" fmla="*/ 1088 h 10000"/>
                  <a:gd name="connsiteX158" fmla="*/ 2576 w 10000"/>
                  <a:gd name="connsiteY158" fmla="*/ 1088 h 10000"/>
                  <a:gd name="connsiteX159" fmla="*/ 2551 w 10000"/>
                  <a:gd name="connsiteY159" fmla="*/ 1091 h 10000"/>
                  <a:gd name="connsiteX160" fmla="*/ 2521 w 10000"/>
                  <a:gd name="connsiteY160" fmla="*/ 1098 h 10000"/>
                  <a:gd name="connsiteX161" fmla="*/ 2493 w 10000"/>
                  <a:gd name="connsiteY161" fmla="*/ 1104 h 10000"/>
                  <a:gd name="connsiteX162" fmla="*/ 2468 w 10000"/>
                  <a:gd name="connsiteY162" fmla="*/ 1108 h 10000"/>
                  <a:gd name="connsiteX163" fmla="*/ 2404 w 10000"/>
                  <a:gd name="connsiteY163" fmla="*/ 1124 h 10000"/>
                  <a:gd name="connsiteX164" fmla="*/ 2366 w 10000"/>
                  <a:gd name="connsiteY164" fmla="*/ 1133 h 10000"/>
                  <a:gd name="connsiteX165" fmla="*/ 2346 w 10000"/>
                  <a:gd name="connsiteY165" fmla="*/ 1137 h 10000"/>
                  <a:gd name="connsiteX166" fmla="*/ 2294 w 10000"/>
                  <a:gd name="connsiteY166" fmla="*/ 1146 h 10000"/>
                  <a:gd name="connsiteX167" fmla="*/ 2249 w 10000"/>
                  <a:gd name="connsiteY167" fmla="*/ 1156 h 10000"/>
                  <a:gd name="connsiteX168" fmla="*/ 2230 w 10000"/>
                  <a:gd name="connsiteY168" fmla="*/ 1156 h 10000"/>
                  <a:gd name="connsiteX169" fmla="*/ 2222 w 10000"/>
                  <a:gd name="connsiteY169" fmla="*/ 1163 h 10000"/>
                  <a:gd name="connsiteX170" fmla="*/ 2194 w 10000"/>
                  <a:gd name="connsiteY170" fmla="*/ 1163 h 10000"/>
                  <a:gd name="connsiteX171" fmla="*/ 2172 w 10000"/>
                  <a:gd name="connsiteY171" fmla="*/ 1163 h 10000"/>
                  <a:gd name="connsiteX172" fmla="*/ 2147 w 10000"/>
                  <a:gd name="connsiteY172" fmla="*/ 1166 h 10000"/>
                  <a:gd name="connsiteX173" fmla="*/ 2108 w 10000"/>
                  <a:gd name="connsiteY173" fmla="*/ 1166 h 10000"/>
                  <a:gd name="connsiteX174" fmla="*/ 2083 w 10000"/>
                  <a:gd name="connsiteY174" fmla="*/ 1156 h 10000"/>
                  <a:gd name="connsiteX175" fmla="*/ 2042 w 10000"/>
                  <a:gd name="connsiteY175" fmla="*/ 1143 h 10000"/>
                  <a:gd name="connsiteX176" fmla="*/ 2011 w 10000"/>
                  <a:gd name="connsiteY176" fmla="*/ 1143 h 10000"/>
                  <a:gd name="connsiteX177" fmla="*/ 1994 w 10000"/>
                  <a:gd name="connsiteY177" fmla="*/ 1146 h 10000"/>
                  <a:gd name="connsiteX178" fmla="*/ 1967 w 10000"/>
                  <a:gd name="connsiteY178" fmla="*/ 1156 h 10000"/>
                  <a:gd name="connsiteX179" fmla="*/ 1903 w 10000"/>
                  <a:gd name="connsiteY179" fmla="*/ 1176 h 10000"/>
                  <a:gd name="connsiteX180" fmla="*/ 1873 w 10000"/>
                  <a:gd name="connsiteY180" fmla="*/ 1182 h 10000"/>
                  <a:gd name="connsiteX181" fmla="*/ 1850 w 10000"/>
                  <a:gd name="connsiteY181" fmla="*/ 1185 h 10000"/>
                  <a:gd name="connsiteX182" fmla="*/ 1842 w 10000"/>
                  <a:gd name="connsiteY182" fmla="*/ 1192 h 10000"/>
                  <a:gd name="connsiteX183" fmla="*/ 1823 w 10000"/>
                  <a:gd name="connsiteY183" fmla="*/ 1195 h 10000"/>
                  <a:gd name="connsiteX184" fmla="*/ 1814 w 10000"/>
                  <a:gd name="connsiteY184" fmla="*/ 1201 h 10000"/>
                  <a:gd name="connsiteX185" fmla="*/ 1792 w 10000"/>
                  <a:gd name="connsiteY185" fmla="*/ 1218 h 10000"/>
                  <a:gd name="connsiteX186" fmla="*/ 1767 w 10000"/>
                  <a:gd name="connsiteY186" fmla="*/ 1231 h 10000"/>
                  <a:gd name="connsiteX187" fmla="*/ 1717 w 10000"/>
                  <a:gd name="connsiteY187" fmla="*/ 1266 h 10000"/>
                  <a:gd name="connsiteX188" fmla="*/ 1695 w 10000"/>
                  <a:gd name="connsiteY188" fmla="*/ 1279 h 10000"/>
                  <a:gd name="connsiteX189" fmla="*/ 1654 w 10000"/>
                  <a:gd name="connsiteY189" fmla="*/ 1308 h 10000"/>
                  <a:gd name="connsiteX190" fmla="*/ 1620 w 10000"/>
                  <a:gd name="connsiteY190" fmla="*/ 1334 h 10000"/>
                  <a:gd name="connsiteX191" fmla="*/ 1590 w 10000"/>
                  <a:gd name="connsiteY191" fmla="*/ 1360 h 10000"/>
                  <a:gd name="connsiteX192" fmla="*/ 1565 w 10000"/>
                  <a:gd name="connsiteY192" fmla="*/ 1380 h 10000"/>
                  <a:gd name="connsiteX193" fmla="*/ 1532 w 10000"/>
                  <a:gd name="connsiteY193" fmla="*/ 1402 h 10000"/>
                  <a:gd name="connsiteX194" fmla="*/ 1501 w 10000"/>
                  <a:gd name="connsiteY194" fmla="*/ 1418 h 10000"/>
                  <a:gd name="connsiteX195" fmla="*/ 1460 w 10000"/>
                  <a:gd name="connsiteY195" fmla="*/ 1438 h 10000"/>
                  <a:gd name="connsiteX196" fmla="*/ 1435 w 10000"/>
                  <a:gd name="connsiteY196" fmla="*/ 1454 h 10000"/>
                  <a:gd name="connsiteX197" fmla="*/ 1421 w 10000"/>
                  <a:gd name="connsiteY197" fmla="*/ 1464 h 10000"/>
                  <a:gd name="connsiteX198" fmla="*/ 1380 w 10000"/>
                  <a:gd name="connsiteY198" fmla="*/ 1473 h 10000"/>
                  <a:gd name="connsiteX199" fmla="*/ 1324 w 10000"/>
                  <a:gd name="connsiteY199" fmla="*/ 1477 h 10000"/>
                  <a:gd name="connsiteX200" fmla="*/ 1274 w 10000"/>
                  <a:gd name="connsiteY200" fmla="*/ 1483 h 10000"/>
                  <a:gd name="connsiteX201" fmla="*/ 1244 w 10000"/>
                  <a:gd name="connsiteY201" fmla="*/ 1486 h 10000"/>
                  <a:gd name="connsiteX202" fmla="*/ 1233 w 10000"/>
                  <a:gd name="connsiteY202" fmla="*/ 1486 h 10000"/>
                  <a:gd name="connsiteX203" fmla="*/ 1197 w 10000"/>
                  <a:gd name="connsiteY203" fmla="*/ 1493 h 10000"/>
                  <a:gd name="connsiteX204" fmla="*/ 1180 w 10000"/>
                  <a:gd name="connsiteY204" fmla="*/ 1496 h 10000"/>
                  <a:gd name="connsiteX205" fmla="*/ 1169 w 10000"/>
                  <a:gd name="connsiteY205" fmla="*/ 1496 h 10000"/>
                  <a:gd name="connsiteX206" fmla="*/ 1161 w 10000"/>
                  <a:gd name="connsiteY206" fmla="*/ 1503 h 10000"/>
                  <a:gd name="connsiteX207" fmla="*/ 1155 w 10000"/>
                  <a:gd name="connsiteY207" fmla="*/ 1503 h 10000"/>
                  <a:gd name="connsiteX208" fmla="*/ 501 w 10000"/>
                  <a:gd name="connsiteY208" fmla="*/ 2277 h 10000"/>
                  <a:gd name="connsiteX209" fmla="*/ 396 w 10000"/>
                  <a:gd name="connsiteY209" fmla="*/ 2532 h 10000"/>
                  <a:gd name="connsiteX210" fmla="*/ 324 w 10000"/>
                  <a:gd name="connsiteY210" fmla="*/ 2759 h 10000"/>
                  <a:gd name="connsiteX211" fmla="*/ 274 w 10000"/>
                  <a:gd name="connsiteY211" fmla="*/ 2866 h 10000"/>
                  <a:gd name="connsiteX212" fmla="*/ 202 w 10000"/>
                  <a:gd name="connsiteY212" fmla="*/ 3008 h 10000"/>
                  <a:gd name="connsiteX213" fmla="*/ 211 w 10000"/>
                  <a:gd name="connsiteY213" fmla="*/ 3177 h 10000"/>
                  <a:gd name="connsiteX214" fmla="*/ 235 w 10000"/>
                  <a:gd name="connsiteY214" fmla="*/ 3368 h 10000"/>
                  <a:gd name="connsiteX215" fmla="*/ 266 w 10000"/>
                  <a:gd name="connsiteY215" fmla="*/ 3595 h 10000"/>
                  <a:gd name="connsiteX216" fmla="*/ 299 w 10000"/>
                  <a:gd name="connsiteY216" fmla="*/ 3831 h 10000"/>
                  <a:gd name="connsiteX217" fmla="*/ 305 w 10000"/>
                  <a:gd name="connsiteY217" fmla="*/ 3863 h 10000"/>
                  <a:gd name="connsiteX218" fmla="*/ 341 w 10000"/>
                  <a:gd name="connsiteY218" fmla="*/ 3941 h 10000"/>
                  <a:gd name="connsiteX219" fmla="*/ 186 w 10000"/>
                  <a:gd name="connsiteY219" fmla="*/ 3935 h 10000"/>
                  <a:gd name="connsiteX220" fmla="*/ 30 w 10000"/>
                  <a:gd name="connsiteY220" fmla="*/ 3925 h 10000"/>
                  <a:gd name="connsiteX221" fmla="*/ 0 w 10000"/>
                  <a:gd name="connsiteY221" fmla="*/ 4054 h 10000"/>
                  <a:gd name="connsiteX222" fmla="*/ 14 w 10000"/>
                  <a:gd name="connsiteY222" fmla="*/ 4152 h 10000"/>
                  <a:gd name="connsiteX223" fmla="*/ 22 w 10000"/>
                  <a:gd name="connsiteY223" fmla="*/ 4242 h 10000"/>
                  <a:gd name="connsiteX224" fmla="*/ 30 w 10000"/>
                  <a:gd name="connsiteY224" fmla="*/ 4291 h 10000"/>
                  <a:gd name="connsiteX225" fmla="*/ 102 w 10000"/>
                  <a:gd name="connsiteY225" fmla="*/ 4271 h 10000"/>
                  <a:gd name="connsiteX226" fmla="*/ 155 w 10000"/>
                  <a:gd name="connsiteY226" fmla="*/ 4262 h 10000"/>
                  <a:gd name="connsiteX227" fmla="*/ 410 w 10000"/>
                  <a:gd name="connsiteY227" fmla="*/ 4255 h 10000"/>
                  <a:gd name="connsiteX228" fmla="*/ 418 w 10000"/>
                  <a:gd name="connsiteY228" fmla="*/ 4385 h 10000"/>
                  <a:gd name="connsiteX229" fmla="*/ 429 w 10000"/>
                  <a:gd name="connsiteY229" fmla="*/ 4543 h 10000"/>
                  <a:gd name="connsiteX230" fmla="*/ 443 w 10000"/>
                  <a:gd name="connsiteY230" fmla="*/ 4585 h 10000"/>
                  <a:gd name="connsiteX231" fmla="*/ 465 w 10000"/>
                  <a:gd name="connsiteY231" fmla="*/ 4611 h 10000"/>
                  <a:gd name="connsiteX232" fmla="*/ 468 w 10000"/>
                  <a:gd name="connsiteY232" fmla="*/ 4621 h 10000"/>
                  <a:gd name="connsiteX233" fmla="*/ 474 w 10000"/>
                  <a:gd name="connsiteY233" fmla="*/ 4679 h 10000"/>
                  <a:gd name="connsiteX234" fmla="*/ 554 w 10000"/>
                  <a:gd name="connsiteY234" fmla="*/ 4738 h 10000"/>
                  <a:gd name="connsiteX235" fmla="*/ 637 w 10000"/>
                  <a:gd name="connsiteY235" fmla="*/ 4809 h 10000"/>
                  <a:gd name="connsiteX236" fmla="*/ 704 w 10000"/>
                  <a:gd name="connsiteY236" fmla="*/ 4851 h 10000"/>
                  <a:gd name="connsiteX237" fmla="*/ 740 w 10000"/>
                  <a:gd name="connsiteY237" fmla="*/ 4893 h 10000"/>
                  <a:gd name="connsiteX238" fmla="*/ 756 w 10000"/>
                  <a:gd name="connsiteY238" fmla="*/ 4896 h 10000"/>
                  <a:gd name="connsiteX239" fmla="*/ 767 w 10000"/>
                  <a:gd name="connsiteY239" fmla="*/ 4880 h 10000"/>
                  <a:gd name="connsiteX240" fmla="*/ 806 w 10000"/>
                  <a:gd name="connsiteY240" fmla="*/ 4945 h 10000"/>
                  <a:gd name="connsiteX241" fmla="*/ 886 w 10000"/>
                  <a:gd name="connsiteY241" fmla="*/ 5078 h 10000"/>
                  <a:gd name="connsiteX242" fmla="*/ 911 w 10000"/>
                  <a:gd name="connsiteY242" fmla="*/ 5130 h 10000"/>
                  <a:gd name="connsiteX243" fmla="*/ 920 w 10000"/>
                  <a:gd name="connsiteY243" fmla="*/ 5191 h 10000"/>
                  <a:gd name="connsiteX244" fmla="*/ 920 w 10000"/>
                  <a:gd name="connsiteY244" fmla="*/ 5220 h 10000"/>
                  <a:gd name="connsiteX245" fmla="*/ 911 w 10000"/>
                  <a:gd name="connsiteY245" fmla="*/ 5314 h 10000"/>
                  <a:gd name="connsiteX246" fmla="*/ 898 w 10000"/>
                  <a:gd name="connsiteY246" fmla="*/ 5369 h 10000"/>
                  <a:gd name="connsiteX247" fmla="*/ 895 w 10000"/>
                  <a:gd name="connsiteY247" fmla="*/ 5385 h 10000"/>
                  <a:gd name="connsiteX248" fmla="*/ 895 w 10000"/>
                  <a:gd name="connsiteY248" fmla="*/ 5405 h 10000"/>
                  <a:gd name="connsiteX249" fmla="*/ 898 w 10000"/>
                  <a:gd name="connsiteY249" fmla="*/ 5434 h 10000"/>
                  <a:gd name="connsiteX250" fmla="*/ 911 w 10000"/>
                  <a:gd name="connsiteY250" fmla="*/ 5463 h 10000"/>
                  <a:gd name="connsiteX251" fmla="*/ 920 w 10000"/>
                  <a:gd name="connsiteY251" fmla="*/ 5492 h 10000"/>
                  <a:gd name="connsiteX252" fmla="*/ 934 w 10000"/>
                  <a:gd name="connsiteY252" fmla="*/ 5518 h 10000"/>
                  <a:gd name="connsiteX253" fmla="*/ 1169 w 10000"/>
                  <a:gd name="connsiteY253" fmla="*/ 5738 h 10000"/>
                  <a:gd name="connsiteX254" fmla="*/ 1188 w 10000"/>
                  <a:gd name="connsiteY254" fmla="*/ 5755 h 10000"/>
                  <a:gd name="connsiteX255" fmla="*/ 1216 w 10000"/>
                  <a:gd name="connsiteY255" fmla="*/ 5758 h 10000"/>
                  <a:gd name="connsiteX256" fmla="*/ 1313 w 10000"/>
                  <a:gd name="connsiteY256" fmla="*/ 5774 h 10000"/>
                  <a:gd name="connsiteX257" fmla="*/ 1349 w 10000"/>
                  <a:gd name="connsiteY257" fmla="*/ 5787 h 10000"/>
                  <a:gd name="connsiteX258" fmla="*/ 1393 w 10000"/>
                  <a:gd name="connsiteY258" fmla="*/ 5793 h 10000"/>
                  <a:gd name="connsiteX259" fmla="*/ 1393 w 10000"/>
                  <a:gd name="connsiteY259" fmla="*/ 5797 h 10000"/>
                  <a:gd name="connsiteX260" fmla="*/ 1421 w 10000"/>
                  <a:gd name="connsiteY260" fmla="*/ 5810 h 10000"/>
                  <a:gd name="connsiteX261" fmla="*/ 1446 w 10000"/>
                  <a:gd name="connsiteY261" fmla="*/ 5829 h 10000"/>
                  <a:gd name="connsiteX262" fmla="*/ 1460 w 10000"/>
                  <a:gd name="connsiteY262" fmla="*/ 5842 h 10000"/>
                  <a:gd name="connsiteX263" fmla="*/ 1476 w 10000"/>
                  <a:gd name="connsiteY263" fmla="*/ 5848 h 10000"/>
                  <a:gd name="connsiteX264" fmla="*/ 1501 w 10000"/>
                  <a:gd name="connsiteY264" fmla="*/ 5852 h 10000"/>
                  <a:gd name="connsiteX265" fmla="*/ 1532 w 10000"/>
                  <a:gd name="connsiteY265" fmla="*/ 5887 h 10000"/>
                  <a:gd name="connsiteX266" fmla="*/ 1565 w 10000"/>
                  <a:gd name="connsiteY266" fmla="*/ 5942 h 10000"/>
                  <a:gd name="connsiteX267" fmla="*/ 1587 w 10000"/>
                  <a:gd name="connsiteY267" fmla="*/ 5972 h 10000"/>
                  <a:gd name="connsiteX268" fmla="*/ 1612 w 10000"/>
                  <a:gd name="connsiteY268" fmla="*/ 5955 h 10000"/>
                  <a:gd name="connsiteX269" fmla="*/ 1679 w 10000"/>
                  <a:gd name="connsiteY269" fmla="*/ 6049 h 10000"/>
                  <a:gd name="connsiteX270" fmla="*/ 1720 w 10000"/>
                  <a:gd name="connsiteY270" fmla="*/ 6108 h 10000"/>
                  <a:gd name="connsiteX271" fmla="*/ 1751 w 10000"/>
                  <a:gd name="connsiteY271" fmla="*/ 6133 h 10000"/>
                  <a:gd name="connsiteX272" fmla="*/ 1792 w 10000"/>
                  <a:gd name="connsiteY272" fmla="*/ 6169 h 10000"/>
                  <a:gd name="connsiteX273" fmla="*/ 1801 w 10000"/>
                  <a:gd name="connsiteY273" fmla="*/ 6172 h 10000"/>
                  <a:gd name="connsiteX274" fmla="*/ 1814 w 10000"/>
                  <a:gd name="connsiteY274" fmla="*/ 6286 h 10000"/>
                  <a:gd name="connsiteX275" fmla="*/ 1817 w 10000"/>
                  <a:gd name="connsiteY275" fmla="*/ 6331 h 10000"/>
                  <a:gd name="connsiteX276" fmla="*/ 1809 w 10000"/>
                  <a:gd name="connsiteY276" fmla="*/ 6444 h 10000"/>
                  <a:gd name="connsiteX277" fmla="*/ 1801 w 10000"/>
                  <a:gd name="connsiteY277" fmla="*/ 6499 h 10000"/>
                  <a:gd name="connsiteX278" fmla="*/ 1781 w 10000"/>
                  <a:gd name="connsiteY278" fmla="*/ 6522 h 10000"/>
                  <a:gd name="connsiteX279" fmla="*/ 1773 w 10000"/>
                  <a:gd name="connsiteY279" fmla="*/ 6541 h 10000"/>
                  <a:gd name="connsiteX280" fmla="*/ 1762 w 10000"/>
                  <a:gd name="connsiteY280" fmla="*/ 6571 h 10000"/>
                  <a:gd name="connsiteX281" fmla="*/ 1767 w 10000"/>
                  <a:gd name="connsiteY281" fmla="*/ 6622 h 10000"/>
                  <a:gd name="connsiteX282" fmla="*/ 1767 w 10000"/>
                  <a:gd name="connsiteY282" fmla="*/ 6665 h 10000"/>
                  <a:gd name="connsiteX283" fmla="*/ 1767 w 10000"/>
                  <a:gd name="connsiteY283" fmla="*/ 6694 h 10000"/>
                  <a:gd name="connsiteX284" fmla="*/ 1776 w 10000"/>
                  <a:gd name="connsiteY284" fmla="*/ 6726 h 10000"/>
                  <a:gd name="connsiteX285" fmla="*/ 1776 w 10000"/>
                  <a:gd name="connsiteY285" fmla="*/ 6745 h 10000"/>
                  <a:gd name="connsiteX286" fmla="*/ 1767 w 10000"/>
                  <a:gd name="connsiteY286" fmla="*/ 6765 h 10000"/>
                  <a:gd name="connsiteX287" fmla="*/ 1762 w 10000"/>
                  <a:gd name="connsiteY287" fmla="*/ 6804 h 10000"/>
                  <a:gd name="connsiteX288" fmla="*/ 1753 w 10000"/>
                  <a:gd name="connsiteY288" fmla="*/ 6839 h 10000"/>
                  <a:gd name="connsiteX289" fmla="*/ 1742 w 10000"/>
                  <a:gd name="connsiteY289" fmla="*/ 6849 h 10000"/>
                  <a:gd name="connsiteX290" fmla="*/ 1726 w 10000"/>
                  <a:gd name="connsiteY290" fmla="*/ 6849 h 10000"/>
                  <a:gd name="connsiteX291" fmla="*/ 1712 w 10000"/>
                  <a:gd name="connsiteY291" fmla="*/ 6852 h 10000"/>
                  <a:gd name="connsiteX292" fmla="*/ 1640 w 10000"/>
                  <a:gd name="connsiteY292" fmla="*/ 6953 h 10000"/>
                  <a:gd name="connsiteX293" fmla="*/ 1493 w 10000"/>
                  <a:gd name="connsiteY293" fmla="*/ 7105 h 10000"/>
                  <a:gd name="connsiteX294" fmla="*/ 1490 w 10000"/>
                  <a:gd name="connsiteY294" fmla="*/ 7124 h 10000"/>
                  <a:gd name="connsiteX295" fmla="*/ 1468 w 10000"/>
                  <a:gd name="connsiteY295" fmla="*/ 7137 h 10000"/>
                  <a:gd name="connsiteX296" fmla="*/ 1454 w 10000"/>
                  <a:gd name="connsiteY296" fmla="*/ 7144 h 10000"/>
                  <a:gd name="connsiteX297" fmla="*/ 1452 w 10000"/>
                  <a:gd name="connsiteY297" fmla="*/ 7157 h 10000"/>
                  <a:gd name="connsiteX298" fmla="*/ 1446 w 10000"/>
                  <a:gd name="connsiteY298" fmla="*/ 7199 h 10000"/>
                  <a:gd name="connsiteX299" fmla="*/ 1476 w 10000"/>
                  <a:gd name="connsiteY299" fmla="*/ 7247 h 10000"/>
                  <a:gd name="connsiteX300" fmla="*/ 1501 w 10000"/>
                  <a:gd name="connsiteY300" fmla="*/ 7270 h 10000"/>
                  <a:gd name="connsiteX301" fmla="*/ 1518 w 10000"/>
                  <a:gd name="connsiteY301" fmla="*/ 7286 h 10000"/>
                  <a:gd name="connsiteX302" fmla="*/ 1524 w 10000"/>
                  <a:gd name="connsiteY302" fmla="*/ 7306 h 10000"/>
                  <a:gd name="connsiteX303" fmla="*/ 1540 w 10000"/>
                  <a:gd name="connsiteY303" fmla="*/ 7322 h 10000"/>
                  <a:gd name="connsiteX304" fmla="*/ 1565 w 10000"/>
                  <a:gd name="connsiteY304" fmla="*/ 7325 h 10000"/>
                  <a:gd name="connsiteX305" fmla="*/ 1590 w 10000"/>
                  <a:gd name="connsiteY305" fmla="*/ 7332 h 10000"/>
                  <a:gd name="connsiteX306" fmla="*/ 1615 w 10000"/>
                  <a:gd name="connsiteY306" fmla="*/ 7345 h 10000"/>
                  <a:gd name="connsiteX307" fmla="*/ 1662 w 10000"/>
                  <a:gd name="connsiteY307" fmla="*/ 7370 h 10000"/>
                  <a:gd name="connsiteX308" fmla="*/ 1670 w 10000"/>
                  <a:gd name="connsiteY308" fmla="*/ 7351 h 10000"/>
                  <a:gd name="connsiteX309" fmla="*/ 1726 w 10000"/>
                  <a:gd name="connsiteY309" fmla="*/ 7354 h 10000"/>
                  <a:gd name="connsiteX310" fmla="*/ 1726 w 10000"/>
                  <a:gd name="connsiteY310" fmla="*/ 7400 h 10000"/>
                  <a:gd name="connsiteX311" fmla="*/ 1773 w 10000"/>
                  <a:gd name="connsiteY311" fmla="*/ 7409 h 10000"/>
                  <a:gd name="connsiteX312" fmla="*/ 1806 w 10000"/>
                  <a:gd name="connsiteY312" fmla="*/ 7416 h 10000"/>
                  <a:gd name="connsiteX313" fmla="*/ 1839 w 10000"/>
                  <a:gd name="connsiteY313" fmla="*/ 7403 h 10000"/>
                  <a:gd name="connsiteX314" fmla="*/ 1886 w 10000"/>
                  <a:gd name="connsiteY314" fmla="*/ 7403 h 10000"/>
                  <a:gd name="connsiteX315" fmla="*/ 1898 w 10000"/>
                  <a:gd name="connsiteY315" fmla="*/ 7403 h 10000"/>
                  <a:gd name="connsiteX316" fmla="*/ 1914 w 10000"/>
                  <a:gd name="connsiteY316" fmla="*/ 7494 h 10000"/>
                  <a:gd name="connsiteX317" fmla="*/ 1895 w 10000"/>
                  <a:gd name="connsiteY317" fmla="*/ 7523 h 10000"/>
                  <a:gd name="connsiteX318" fmla="*/ 1825 w 10000"/>
                  <a:gd name="connsiteY318" fmla="*/ 7617 h 10000"/>
                  <a:gd name="connsiteX319" fmla="*/ 1776 w 10000"/>
                  <a:gd name="connsiteY319" fmla="*/ 7691 h 10000"/>
                  <a:gd name="connsiteX320" fmla="*/ 1781 w 10000"/>
                  <a:gd name="connsiteY320" fmla="*/ 7723 h 10000"/>
                  <a:gd name="connsiteX321" fmla="*/ 1767 w 10000"/>
                  <a:gd name="connsiteY321" fmla="*/ 7759 h 10000"/>
                  <a:gd name="connsiteX322" fmla="*/ 1762 w 10000"/>
                  <a:gd name="connsiteY322" fmla="*/ 7817 h 10000"/>
                  <a:gd name="connsiteX323" fmla="*/ 1762 w 10000"/>
                  <a:gd name="connsiteY323" fmla="*/ 7856 h 10000"/>
                  <a:gd name="connsiteX324" fmla="*/ 1776 w 10000"/>
                  <a:gd name="connsiteY324" fmla="*/ 7892 h 10000"/>
                  <a:gd name="connsiteX325" fmla="*/ 1784 w 10000"/>
                  <a:gd name="connsiteY325" fmla="*/ 7902 h 10000"/>
                  <a:gd name="connsiteX326" fmla="*/ 1801 w 10000"/>
                  <a:gd name="connsiteY326" fmla="*/ 7908 h 10000"/>
                  <a:gd name="connsiteX327" fmla="*/ 1809 w 10000"/>
                  <a:gd name="connsiteY327" fmla="*/ 7911 h 10000"/>
                  <a:gd name="connsiteX328" fmla="*/ 1801 w 10000"/>
                  <a:gd name="connsiteY328" fmla="*/ 7940 h 10000"/>
                  <a:gd name="connsiteX329" fmla="*/ 1798 w 10000"/>
                  <a:gd name="connsiteY329" fmla="*/ 7979 h 10000"/>
                  <a:gd name="connsiteX330" fmla="*/ 1806 w 10000"/>
                  <a:gd name="connsiteY330" fmla="*/ 8002 h 10000"/>
                  <a:gd name="connsiteX331" fmla="*/ 1823 w 10000"/>
                  <a:gd name="connsiteY331" fmla="*/ 8021 h 10000"/>
                  <a:gd name="connsiteX332" fmla="*/ 1834 w 10000"/>
                  <a:gd name="connsiteY332" fmla="*/ 8044 h 10000"/>
                  <a:gd name="connsiteX333" fmla="*/ 1839 w 10000"/>
                  <a:gd name="connsiteY333" fmla="*/ 8073 h 10000"/>
                  <a:gd name="connsiteX334" fmla="*/ 1842 w 10000"/>
                  <a:gd name="connsiteY334" fmla="*/ 8106 h 10000"/>
                  <a:gd name="connsiteX335" fmla="*/ 1839 w 10000"/>
                  <a:gd name="connsiteY335" fmla="*/ 8144 h 10000"/>
                  <a:gd name="connsiteX336" fmla="*/ 1856 w 10000"/>
                  <a:gd name="connsiteY336" fmla="*/ 8164 h 10000"/>
                  <a:gd name="connsiteX337" fmla="*/ 1886 w 10000"/>
                  <a:gd name="connsiteY337" fmla="*/ 8193 h 10000"/>
                  <a:gd name="connsiteX338" fmla="*/ 1922 w 10000"/>
                  <a:gd name="connsiteY338" fmla="*/ 8206 h 10000"/>
                  <a:gd name="connsiteX339" fmla="*/ 1967 w 10000"/>
                  <a:gd name="connsiteY339" fmla="*/ 8203 h 10000"/>
                  <a:gd name="connsiteX340" fmla="*/ 1986 w 10000"/>
                  <a:gd name="connsiteY340" fmla="*/ 8212 h 10000"/>
                  <a:gd name="connsiteX341" fmla="*/ 2000 w 10000"/>
                  <a:gd name="connsiteY341" fmla="*/ 8232 h 10000"/>
                  <a:gd name="connsiteX342" fmla="*/ 2033 w 10000"/>
                  <a:gd name="connsiteY342" fmla="*/ 8258 h 10000"/>
                  <a:gd name="connsiteX343" fmla="*/ 2050 w 10000"/>
                  <a:gd name="connsiteY343" fmla="*/ 8271 h 10000"/>
                  <a:gd name="connsiteX344" fmla="*/ 2089 w 10000"/>
                  <a:gd name="connsiteY344" fmla="*/ 8280 h 10000"/>
                  <a:gd name="connsiteX345" fmla="*/ 2122 w 10000"/>
                  <a:gd name="connsiteY345" fmla="*/ 8300 h 10000"/>
                  <a:gd name="connsiteX346" fmla="*/ 2163 w 10000"/>
                  <a:gd name="connsiteY346" fmla="*/ 8332 h 10000"/>
                  <a:gd name="connsiteX347" fmla="*/ 2172 w 10000"/>
                  <a:gd name="connsiteY347" fmla="*/ 8335 h 10000"/>
                  <a:gd name="connsiteX348" fmla="*/ 2177 w 10000"/>
                  <a:gd name="connsiteY348" fmla="*/ 8345 h 10000"/>
                  <a:gd name="connsiteX349" fmla="*/ 2163 w 10000"/>
                  <a:gd name="connsiteY349" fmla="*/ 8371 h 10000"/>
                  <a:gd name="connsiteX350" fmla="*/ 2139 w 10000"/>
                  <a:gd name="connsiteY350" fmla="*/ 8423 h 10000"/>
                  <a:gd name="connsiteX351" fmla="*/ 2130 w 10000"/>
                  <a:gd name="connsiteY351" fmla="*/ 8439 h 10000"/>
                  <a:gd name="connsiteX352" fmla="*/ 2105 w 10000"/>
                  <a:gd name="connsiteY352" fmla="*/ 8446 h 10000"/>
                  <a:gd name="connsiteX353" fmla="*/ 2080 w 10000"/>
                  <a:gd name="connsiteY353" fmla="*/ 8449 h 10000"/>
                  <a:gd name="connsiteX354" fmla="*/ 2075 w 10000"/>
                  <a:gd name="connsiteY354" fmla="*/ 8459 h 10000"/>
                  <a:gd name="connsiteX355" fmla="*/ 2072 w 10000"/>
                  <a:gd name="connsiteY355" fmla="*/ 8475 h 10000"/>
                  <a:gd name="connsiteX356" fmla="*/ 2080 w 10000"/>
                  <a:gd name="connsiteY356" fmla="*/ 8484 h 10000"/>
                  <a:gd name="connsiteX357" fmla="*/ 2100 w 10000"/>
                  <a:gd name="connsiteY357" fmla="*/ 8475 h 10000"/>
                  <a:gd name="connsiteX358" fmla="*/ 2141 w 10000"/>
                  <a:gd name="connsiteY358" fmla="*/ 8478 h 10000"/>
                  <a:gd name="connsiteX359" fmla="*/ 2172 w 10000"/>
                  <a:gd name="connsiteY359" fmla="*/ 8475 h 10000"/>
                  <a:gd name="connsiteX360" fmla="*/ 2188 w 10000"/>
                  <a:gd name="connsiteY360" fmla="*/ 8475 h 10000"/>
                  <a:gd name="connsiteX361" fmla="*/ 2222 w 10000"/>
                  <a:gd name="connsiteY361" fmla="*/ 8497 h 10000"/>
                  <a:gd name="connsiteX362" fmla="*/ 2252 w 10000"/>
                  <a:gd name="connsiteY362" fmla="*/ 8514 h 10000"/>
                  <a:gd name="connsiteX363" fmla="*/ 2274 w 10000"/>
                  <a:gd name="connsiteY363" fmla="*/ 8514 h 10000"/>
                  <a:gd name="connsiteX364" fmla="*/ 2299 w 10000"/>
                  <a:gd name="connsiteY364" fmla="*/ 8504 h 10000"/>
                  <a:gd name="connsiteX365" fmla="*/ 2310 w 10000"/>
                  <a:gd name="connsiteY365" fmla="*/ 8504 h 10000"/>
                  <a:gd name="connsiteX366" fmla="*/ 2319 w 10000"/>
                  <a:gd name="connsiteY366" fmla="*/ 8484 h 10000"/>
                  <a:gd name="connsiteX367" fmla="*/ 2338 w 10000"/>
                  <a:gd name="connsiteY367" fmla="*/ 8494 h 10000"/>
                  <a:gd name="connsiteX368" fmla="*/ 2338 w 10000"/>
                  <a:gd name="connsiteY368" fmla="*/ 8552 h 10000"/>
                  <a:gd name="connsiteX369" fmla="*/ 2366 w 10000"/>
                  <a:gd name="connsiteY369" fmla="*/ 8572 h 10000"/>
                  <a:gd name="connsiteX370" fmla="*/ 2382 w 10000"/>
                  <a:gd name="connsiteY370" fmla="*/ 8582 h 10000"/>
                  <a:gd name="connsiteX371" fmla="*/ 2435 w 10000"/>
                  <a:gd name="connsiteY371" fmla="*/ 8552 h 10000"/>
                  <a:gd name="connsiteX372" fmla="*/ 2443 w 10000"/>
                  <a:gd name="connsiteY372" fmla="*/ 8552 h 10000"/>
                  <a:gd name="connsiteX373" fmla="*/ 2454 w 10000"/>
                  <a:gd name="connsiteY373" fmla="*/ 8552 h 10000"/>
                  <a:gd name="connsiteX374" fmla="*/ 2471 w 10000"/>
                  <a:gd name="connsiteY374" fmla="*/ 8546 h 10000"/>
                  <a:gd name="connsiteX375" fmla="*/ 2488 w 10000"/>
                  <a:gd name="connsiteY375" fmla="*/ 8536 h 10000"/>
                  <a:gd name="connsiteX376" fmla="*/ 2501 w 10000"/>
                  <a:gd name="connsiteY376" fmla="*/ 8533 h 10000"/>
                  <a:gd name="connsiteX377" fmla="*/ 2512 w 10000"/>
                  <a:gd name="connsiteY377" fmla="*/ 8533 h 10000"/>
                  <a:gd name="connsiteX378" fmla="*/ 2521 w 10000"/>
                  <a:gd name="connsiteY378" fmla="*/ 8546 h 10000"/>
                  <a:gd name="connsiteX379" fmla="*/ 2521 w 10000"/>
                  <a:gd name="connsiteY379" fmla="*/ 8572 h 10000"/>
                  <a:gd name="connsiteX380" fmla="*/ 2535 w 10000"/>
                  <a:gd name="connsiteY380" fmla="*/ 8588 h 10000"/>
                  <a:gd name="connsiteX381" fmla="*/ 2551 w 10000"/>
                  <a:gd name="connsiteY381" fmla="*/ 8582 h 10000"/>
                  <a:gd name="connsiteX382" fmla="*/ 2560 w 10000"/>
                  <a:gd name="connsiteY382" fmla="*/ 8582 h 10000"/>
                  <a:gd name="connsiteX383" fmla="*/ 2573 w 10000"/>
                  <a:gd name="connsiteY383" fmla="*/ 8588 h 10000"/>
                  <a:gd name="connsiteX384" fmla="*/ 2584 w 10000"/>
                  <a:gd name="connsiteY384" fmla="*/ 8591 h 10000"/>
                  <a:gd name="connsiteX385" fmla="*/ 2590 w 10000"/>
                  <a:gd name="connsiteY385" fmla="*/ 8598 h 10000"/>
                  <a:gd name="connsiteX386" fmla="*/ 2598 w 10000"/>
                  <a:gd name="connsiteY386" fmla="*/ 8608 h 10000"/>
                  <a:gd name="connsiteX387" fmla="*/ 2607 w 10000"/>
                  <a:gd name="connsiteY387" fmla="*/ 8617 h 10000"/>
                  <a:gd name="connsiteX388" fmla="*/ 2618 w 10000"/>
                  <a:gd name="connsiteY388" fmla="*/ 8617 h 10000"/>
                  <a:gd name="connsiteX389" fmla="*/ 2640 w 10000"/>
                  <a:gd name="connsiteY389" fmla="*/ 8608 h 10000"/>
                  <a:gd name="connsiteX390" fmla="*/ 2670 w 10000"/>
                  <a:gd name="connsiteY390" fmla="*/ 8598 h 10000"/>
                  <a:gd name="connsiteX391" fmla="*/ 2673 w 10000"/>
                  <a:gd name="connsiteY391" fmla="*/ 8598 h 10000"/>
                  <a:gd name="connsiteX392" fmla="*/ 2690 w 10000"/>
                  <a:gd name="connsiteY392" fmla="*/ 8598 h 10000"/>
                  <a:gd name="connsiteX393" fmla="*/ 2698 w 10000"/>
                  <a:gd name="connsiteY393" fmla="*/ 8598 h 10000"/>
                  <a:gd name="connsiteX394" fmla="*/ 2712 w 10000"/>
                  <a:gd name="connsiteY394" fmla="*/ 8598 h 10000"/>
                  <a:gd name="connsiteX395" fmla="*/ 2726 w 10000"/>
                  <a:gd name="connsiteY395" fmla="*/ 8591 h 10000"/>
                  <a:gd name="connsiteX396" fmla="*/ 2737 w 10000"/>
                  <a:gd name="connsiteY396" fmla="*/ 8588 h 10000"/>
                  <a:gd name="connsiteX397" fmla="*/ 2759 w 10000"/>
                  <a:gd name="connsiteY397" fmla="*/ 8582 h 10000"/>
                  <a:gd name="connsiteX398" fmla="*/ 2770 w 10000"/>
                  <a:gd name="connsiteY398" fmla="*/ 8578 h 10000"/>
                  <a:gd name="connsiteX399" fmla="*/ 2784 w 10000"/>
                  <a:gd name="connsiteY399" fmla="*/ 8572 h 10000"/>
                  <a:gd name="connsiteX400" fmla="*/ 2795 w 10000"/>
                  <a:gd name="connsiteY400" fmla="*/ 8572 h 10000"/>
                  <a:gd name="connsiteX401" fmla="*/ 2803 w 10000"/>
                  <a:gd name="connsiteY401" fmla="*/ 8588 h 10000"/>
                  <a:gd name="connsiteX402" fmla="*/ 2803 w 10000"/>
                  <a:gd name="connsiteY402" fmla="*/ 8591 h 10000"/>
                  <a:gd name="connsiteX403" fmla="*/ 2803 w 10000"/>
                  <a:gd name="connsiteY403" fmla="*/ 8601 h 10000"/>
                  <a:gd name="connsiteX404" fmla="*/ 2809 w 10000"/>
                  <a:gd name="connsiteY404" fmla="*/ 8601 h 10000"/>
                  <a:gd name="connsiteX405" fmla="*/ 2823 w 10000"/>
                  <a:gd name="connsiteY405" fmla="*/ 8598 h 10000"/>
                  <a:gd name="connsiteX406" fmla="*/ 2831 w 10000"/>
                  <a:gd name="connsiteY406" fmla="*/ 8598 h 10000"/>
                  <a:gd name="connsiteX407" fmla="*/ 2839 w 10000"/>
                  <a:gd name="connsiteY407" fmla="*/ 8601 h 10000"/>
                  <a:gd name="connsiteX408" fmla="*/ 2848 w 10000"/>
                  <a:gd name="connsiteY408" fmla="*/ 8598 h 10000"/>
                  <a:gd name="connsiteX409" fmla="*/ 2856 w 10000"/>
                  <a:gd name="connsiteY409" fmla="*/ 8601 h 10000"/>
                  <a:gd name="connsiteX410" fmla="*/ 2859 w 10000"/>
                  <a:gd name="connsiteY410" fmla="*/ 8601 h 10000"/>
                  <a:gd name="connsiteX411" fmla="*/ 2864 w 10000"/>
                  <a:gd name="connsiteY411" fmla="*/ 8598 h 10000"/>
                  <a:gd name="connsiteX412" fmla="*/ 2889 w 10000"/>
                  <a:gd name="connsiteY412" fmla="*/ 8611 h 10000"/>
                  <a:gd name="connsiteX413" fmla="*/ 2906 w 10000"/>
                  <a:gd name="connsiteY413" fmla="*/ 8620 h 10000"/>
                  <a:gd name="connsiteX414" fmla="*/ 2914 w 10000"/>
                  <a:gd name="connsiteY414" fmla="*/ 8627 h 10000"/>
                  <a:gd name="connsiteX415" fmla="*/ 2920 w 10000"/>
                  <a:gd name="connsiteY415" fmla="*/ 8640 h 10000"/>
                  <a:gd name="connsiteX416" fmla="*/ 2922 w 10000"/>
                  <a:gd name="connsiteY416" fmla="*/ 8666 h 10000"/>
                  <a:gd name="connsiteX417" fmla="*/ 2922 w 10000"/>
                  <a:gd name="connsiteY417" fmla="*/ 8692 h 10000"/>
                  <a:gd name="connsiteX418" fmla="*/ 2939 w 10000"/>
                  <a:gd name="connsiteY418" fmla="*/ 8695 h 10000"/>
                  <a:gd name="connsiteX419" fmla="*/ 2953 w 10000"/>
                  <a:gd name="connsiteY419" fmla="*/ 8695 h 10000"/>
                  <a:gd name="connsiteX420" fmla="*/ 2961 w 10000"/>
                  <a:gd name="connsiteY420" fmla="*/ 8695 h 10000"/>
                  <a:gd name="connsiteX421" fmla="*/ 2972 w 10000"/>
                  <a:gd name="connsiteY421" fmla="*/ 8692 h 10000"/>
                  <a:gd name="connsiteX422" fmla="*/ 2981 w 10000"/>
                  <a:gd name="connsiteY422" fmla="*/ 8685 h 10000"/>
                  <a:gd name="connsiteX423" fmla="*/ 2989 w 10000"/>
                  <a:gd name="connsiteY423" fmla="*/ 8685 h 10000"/>
                  <a:gd name="connsiteX424" fmla="*/ 3008 w 10000"/>
                  <a:gd name="connsiteY424" fmla="*/ 8685 h 10000"/>
                  <a:gd name="connsiteX425" fmla="*/ 3028 w 10000"/>
                  <a:gd name="connsiteY425" fmla="*/ 8695 h 10000"/>
                  <a:gd name="connsiteX426" fmla="*/ 3042 w 10000"/>
                  <a:gd name="connsiteY426" fmla="*/ 8695 h 10000"/>
                  <a:gd name="connsiteX427" fmla="*/ 3053 w 10000"/>
                  <a:gd name="connsiteY427" fmla="*/ 8676 h 10000"/>
                  <a:gd name="connsiteX428" fmla="*/ 3061 w 10000"/>
                  <a:gd name="connsiteY428" fmla="*/ 8666 h 10000"/>
                  <a:gd name="connsiteX429" fmla="*/ 3066 w 10000"/>
                  <a:gd name="connsiteY429" fmla="*/ 8656 h 10000"/>
                  <a:gd name="connsiteX430" fmla="*/ 3091 w 10000"/>
                  <a:gd name="connsiteY430" fmla="*/ 8659 h 10000"/>
                  <a:gd name="connsiteX431" fmla="*/ 3105 w 10000"/>
                  <a:gd name="connsiteY431" fmla="*/ 8659 h 10000"/>
                  <a:gd name="connsiteX432" fmla="*/ 3108 w 10000"/>
                  <a:gd name="connsiteY432" fmla="*/ 8650 h 10000"/>
                  <a:gd name="connsiteX433" fmla="*/ 3147 w 10000"/>
                  <a:gd name="connsiteY433" fmla="*/ 8588 h 10000"/>
                  <a:gd name="connsiteX434" fmla="*/ 3150 w 10000"/>
                  <a:gd name="connsiteY434" fmla="*/ 8598 h 10000"/>
                  <a:gd name="connsiteX435" fmla="*/ 3163 w 10000"/>
                  <a:gd name="connsiteY435" fmla="*/ 8601 h 10000"/>
                  <a:gd name="connsiteX436" fmla="*/ 3180 w 10000"/>
                  <a:gd name="connsiteY436" fmla="*/ 8608 h 10000"/>
                  <a:gd name="connsiteX437" fmla="*/ 3188 w 10000"/>
                  <a:gd name="connsiteY437" fmla="*/ 8611 h 10000"/>
                  <a:gd name="connsiteX438" fmla="*/ 3227 w 10000"/>
                  <a:gd name="connsiteY438" fmla="*/ 8620 h 10000"/>
                  <a:gd name="connsiteX439" fmla="*/ 3238 w 10000"/>
                  <a:gd name="connsiteY439" fmla="*/ 8617 h 10000"/>
                  <a:gd name="connsiteX440" fmla="*/ 3247 w 10000"/>
                  <a:gd name="connsiteY440" fmla="*/ 8601 h 10000"/>
                  <a:gd name="connsiteX441" fmla="*/ 3269 w 10000"/>
                  <a:gd name="connsiteY441" fmla="*/ 8611 h 10000"/>
                  <a:gd name="connsiteX442" fmla="*/ 3277 w 10000"/>
                  <a:gd name="connsiteY442" fmla="*/ 8617 h 10000"/>
                  <a:gd name="connsiteX443" fmla="*/ 3285 w 10000"/>
                  <a:gd name="connsiteY443" fmla="*/ 8611 h 10000"/>
                  <a:gd name="connsiteX444" fmla="*/ 3307 w 10000"/>
                  <a:gd name="connsiteY444" fmla="*/ 8611 h 10000"/>
                  <a:gd name="connsiteX445" fmla="*/ 3319 w 10000"/>
                  <a:gd name="connsiteY445" fmla="*/ 8617 h 10000"/>
                  <a:gd name="connsiteX446" fmla="*/ 3324 w 10000"/>
                  <a:gd name="connsiteY446" fmla="*/ 8617 h 10000"/>
                  <a:gd name="connsiteX447" fmla="*/ 3327 w 10000"/>
                  <a:gd name="connsiteY447" fmla="*/ 8620 h 10000"/>
                  <a:gd name="connsiteX448" fmla="*/ 3341 w 10000"/>
                  <a:gd name="connsiteY448" fmla="*/ 8620 h 10000"/>
                  <a:gd name="connsiteX449" fmla="*/ 3357 w 10000"/>
                  <a:gd name="connsiteY449" fmla="*/ 8620 h 10000"/>
                  <a:gd name="connsiteX450" fmla="*/ 3374 w 10000"/>
                  <a:gd name="connsiteY450" fmla="*/ 8620 h 10000"/>
                  <a:gd name="connsiteX451" fmla="*/ 3382 w 10000"/>
                  <a:gd name="connsiteY451" fmla="*/ 8620 h 10000"/>
                  <a:gd name="connsiteX452" fmla="*/ 3399 w 10000"/>
                  <a:gd name="connsiteY452" fmla="*/ 8611 h 10000"/>
                  <a:gd name="connsiteX453" fmla="*/ 3413 w 10000"/>
                  <a:gd name="connsiteY453" fmla="*/ 8601 h 10000"/>
                  <a:gd name="connsiteX454" fmla="*/ 3421 w 10000"/>
                  <a:gd name="connsiteY454" fmla="*/ 8588 h 10000"/>
                  <a:gd name="connsiteX455" fmla="*/ 3421 w 10000"/>
                  <a:gd name="connsiteY455" fmla="*/ 8572 h 10000"/>
                  <a:gd name="connsiteX456" fmla="*/ 3421 w 10000"/>
                  <a:gd name="connsiteY456" fmla="*/ 8552 h 10000"/>
                  <a:gd name="connsiteX457" fmla="*/ 3424 w 10000"/>
                  <a:gd name="connsiteY457" fmla="*/ 8533 h 10000"/>
                  <a:gd name="connsiteX458" fmla="*/ 3432 w 10000"/>
                  <a:gd name="connsiteY458" fmla="*/ 8523 h 10000"/>
                  <a:gd name="connsiteX459" fmla="*/ 3446 w 10000"/>
                  <a:gd name="connsiteY459" fmla="*/ 8523 h 10000"/>
                  <a:gd name="connsiteX460" fmla="*/ 3457 w 10000"/>
                  <a:gd name="connsiteY460" fmla="*/ 8523 h 10000"/>
                  <a:gd name="connsiteX461" fmla="*/ 3476 w 10000"/>
                  <a:gd name="connsiteY461" fmla="*/ 8533 h 10000"/>
                  <a:gd name="connsiteX462" fmla="*/ 3485 w 10000"/>
                  <a:gd name="connsiteY462" fmla="*/ 8536 h 10000"/>
                  <a:gd name="connsiteX463" fmla="*/ 3501 w 10000"/>
                  <a:gd name="connsiteY463" fmla="*/ 8527 h 10000"/>
                  <a:gd name="connsiteX464" fmla="*/ 3504 w 10000"/>
                  <a:gd name="connsiteY464" fmla="*/ 8514 h 10000"/>
                  <a:gd name="connsiteX465" fmla="*/ 3510 w 10000"/>
                  <a:gd name="connsiteY465" fmla="*/ 8497 h 10000"/>
                  <a:gd name="connsiteX466" fmla="*/ 3537 w 10000"/>
                  <a:gd name="connsiteY466" fmla="*/ 8484 h 10000"/>
                  <a:gd name="connsiteX467" fmla="*/ 3562 w 10000"/>
                  <a:gd name="connsiteY467" fmla="*/ 8488 h 10000"/>
                  <a:gd name="connsiteX468" fmla="*/ 3568 w 10000"/>
                  <a:gd name="connsiteY468" fmla="*/ 8484 h 10000"/>
                  <a:gd name="connsiteX469" fmla="*/ 3584 w 10000"/>
                  <a:gd name="connsiteY469" fmla="*/ 8494 h 10000"/>
                  <a:gd name="connsiteX470" fmla="*/ 3593 w 10000"/>
                  <a:gd name="connsiteY470" fmla="*/ 8507 h 10000"/>
                  <a:gd name="connsiteX471" fmla="*/ 3618 w 10000"/>
                  <a:gd name="connsiteY471" fmla="*/ 8497 h 10000"/>
                  <a:gd name="connsiteX472" fmla="*/ 3643 w 10000"/>
                  <a:gd name="connsiteY472" fmla="*/ 8475 h 10000"/>
                  <a:gd name="connsiteX473" fmla="*/ 3657 w 10000"/>
                  <a:gd name="connsiteY473" fmla="*/ 8478 h 10000"/>
                  <a:gd name="connsiteX474" fmla="*/ 3670 w 10000"/>
                  <a:gd name="connsiteY474" fmla="*/ 8475 h 10000"/>
                  <a:gd name="connsiteX475" fmla="*/ 3673 w 10000"/>
                  <a:gd name="connsiteY475" fmla="*/ 8468 h 10000"/>
                  <a:gd name="connsiteX476" fmla="*/ 3681 w 10000"/>
                  <a:gd name="connsiteY476" fmla="*/ 8468 h 10000"/>
                  <a:gd name="connsiteX477" fmla="*/ 3698 w 10000"/>
                  <a:gd name="connsiteY477" fmla="*/ 8478 h 10000"/>
                  <a:gd name="connsiteX478" fmla="*/ 3720 w 10000"/>
                  <a:gd name="connsiteY478" fmla="*/ 8497 h 10000"/>
                  <a:gd name="connsiteX479" fmla="*/ 3715 w 10000"/>
                  <a:gd name="connsiteY479" fmla="*/ 8504 h 10000"/>
                  <a:gd name="connsiteX480" fmla="*/ 3729 w 10000"/>
                  <a:gd name="connsiteY480" fmla="*/ 8514 h 10000"/>
                  <a:gd name="connsiteX481" fmla="*/ 3729 w 10000"/>
                  <a:gd name="connsiteY481" fmla="*/ 8517 h 10000"/>
                  <a:gd name="connsiteX482" fmla="*/ 3740 w 10000"/>
                  <a:gd name="connsiteY482" fmla="*/ 8527 h 10000"/>
                  <a:gd name="connsiteX483" fmla="*/ 3759 w 10000"/>
                  <a:gd name="connsiteY483" fmla="*/ 8517 h 10000"/>
                  <a:gd name="connsiteX484" fmla="*/ 3762 w 10000"/>
                  <a:gd name="connsiteY484" fmla="*/ 8504 h 10000"/>
                  <a:gd name="connsiteX485" fmla="*/ 3770 w 10000"/>
                  <a:gd name="connsiteY485" fmla="*/ 8488 h 10000"/>
                  <a:gd name="connsiteX486" fmla="*/ 3778 w 10000"/>
                  <a:gd name="connsiteY486" fmla="*/ 8484 h 10000"/>
                  <a:gd name="connsiteX487" fmla="*/ 3792 w 10000"/>
                  <a:gd name="connsiteY487" fmla="*/ 8475 h 10000"/>
                  <a:gd name="connsiteX488" fmla="*/ 3803 w 10000"/>
                  <a:gd name="connsiteY488" fmla="*/ 8478 h 10000"/>
                  <a:gd name="connsiteX489" fmla="*/ 3809 w 10000"/>
                  <a:gd name="connsiteY489" fmla="*/ 8475 h 10000"/>
                  <a:gd name="connsiteX490" fmla="*/ 3825 w 10000"/>
                  <a:gd name="connsiteY490" fmla="*/ 8465 h 10000"/>
                  <a:gd name="connsiteX491" fmla="*/ 3834 w 10000"/>
                  <a:gd name="connsiteY491" fmla="*/ 8468 h 10000"/>
                  <a:gd name="connsiteX492" fmla="*/ 3842 w 10000"/>
                  <a:gd name="connsiteY492" fmla="*/ 8478 h 10000"/>
                  <a:gd name="connsiteX493" fmla="*/ 3850 w 10000"/>
                  <a:gd name="connsiteY493" fmla="*/ 8478 h 10000"/>
                  <a:gd name="connsiteX494" fmla="*/ 3859 w 10000"/>
                  <a:gd name="connsiteY494" fmla="*/ 8484 h 10000"/>
                  <a:gd name="connsiteX495" fmla="*/ 3873 w 10000"/>
                  <a:gd name="connsiteY495" fmla="*/ 8494 h 10000"/>
                  <a:gd name="connsiteX496" fmla="*/ 3875 w 10000"/>
                  <a:gd name="connsiteY496" fmla="*/ 8507 h 10000"/>
                  <a:gd name="connsiteX497" fmla="*/ 3881 w 10000"/>
                  <a:gd name="connsiteY497" fmla="*/ 8527 h 10000"/>
                  <a:gd name="connsiteX498" fmla="*/ 3875 w 10000"/>
                  <a:gd name="connsiteY498" fmla="*/ 8546 h 10000"/>
                  <a:gd name="connsiteX499" fmla="*/ 3892 w 10000"/>
                  <a:gd name="connsiteY499" fmla="*/ 8546 h 10000"/>
                  <a:gd name="connsiteX500" fmla="*/ 3900 w 10000"/>
                  <a:gd name="connsiteY500" fmla="*/ 8543 h 10000"/>
                  <a:gd name="connsiteX501" fmla="*/ 3906 w 10000"/>
                  <a:gd name="connsiteY501" fmla="*/ 8543 h 10000"/>
                  <a:gd name="connsiteX502" fmla="*/ 3922 w 10000"/>
                  <a:gd name="connsiteY502" fmla="*/ 8552 h 10000"/>
                  <a:gd name="connsiteX503" fmla="*/ 3939 w 10000"/>
                  <a:gd name="connsiteY503" fmla="*/ 8559 h 10000"/>
                  <a:gd name="connsiteX504" fmla="*/ 3953 w 10000"/>
                  <a:gd name="connsiteY504" fmla="*/ 8572 h 10000"/>
                  <a:gd name="connsiteX505" fmla="*/ 3956 w 10000"/>
                  <a:gd name="connsiteY505" fmla="*/ 8588 h 10000"/>
                  <a:gd name="connsiteX506" fmla="*/ 3956 w 10000"/>
                  <a:gd name="connsiteY506" fmla="*/ 8608 h 10000"/>
                  <a:gd name="connsiteX507" fmla="*/ 3972 w 10000"/>
                  <a:gd name="connsiteY507" fmla="*/ 8608 h 10000"/>
                  <a:gd name="connsiteX508" fmla="*/ 3986 w 10000"/>
                  <a:gd name="connsiteY508" fmla="*/ 8608 h 10000"/>
                  <a:gd name="connsiteX509" fmla="*/ 3997 w 10000"/>
                  <a:gd name="connsiteY509" fmla="*/ 8608 h 10000"/>
                  <a:gd name="connsiteX510" fmla="*/ 4006 w 10000"/>
                  <a:gd name="connsiteY510" fmla="*/ 8608 h 10000"/>
                  <a:gd name="connsiteX511" fmla="*/ 4006 w 10000"/>
                  <a:gd name="connsiteY511" fmla="*/ 8611 h 10000"/>
                  <a:gd name="connsiteX512" fmla="*/ 4011 w 10000"/>
                  <a:gd name="connsiteY512" fmla="*/ 8611 h 10000"/>
                  <a:gd name="connsiteX513" fmla="*/ 4022 w 10000"/>
                  <a:gd name="connsiteY513" fmla="*/ 8620 h 10000"/>
                  <a:gd name="connsiteX514" fmla="*/ 4042 w 10000"/>
                  <a:gd name="connsiteY514" fmla="*/ 8620 h 10000"/>
                  <a:gd name="connsiteX515" fmla="*/ 4050 w 10000"/>
                  <a:gd name="connsiteY515" fmla="*/ 8617 h 10000"/>
                  <a:gd name="connsiteX516" fmla="*/ 4069 w 10000"/>
                  <a:gd name="connsiteY516" fmla="*/ 8620 h 10000"/>
                  <a:gd name="connsiteX517" fmla="*/ 4086 w 10000"/>
                  <a:gd name="connsiteY517" fmla="*/ 8630 h 10000"/>
                  <a:gd name="connsiteX518" fmla="*/ 4108 w 10000"/>
                  <a:gd name="connsiteY518" fmla="*/ 8627 h 10000"/>
                  <a:gd name="connsiteX519" fmla="*/ 4125 w 10000"/>
                  <a:gd name="connsiteY519" fmla="*/ 8620 h 10000"/>
                  <a:gd name="connsiteX520" fmla="*/ 4133 w 10000"/>
                  <a:gd name="connsiteY520" fmla="*/ 8611 h 10000"/>
                  <a:gd name="connsiteX521" fmla="*/ 4139 w 10000"/>
                  <a:gd name="connsiteY521" fmla="*/ 8608 h 10000"/>
                  <a:gd name="connsiteX522" fmla="*/ 4147 w 10000"/>
                  <a:gd name="connsiteY522" fmla="*/ 8601 h 10000"/>
                  <a:gd name="connsiteX523" fmla="*/ 4155 w 10000"/>
                  <a:gd name="connsiteY523" fmla="*/ 8591 h 10000"/>
                  <a:gd name="connsiteX524" fmla="*/ 4166 w 10000"/>
                  <a:gd name="connsiteY524" fmla="*/ 8582 h 10000"/>
                  <a:gd name="connsiteX525" fmla="*/ 4183 w 10000"/>
                  <a:gd name="connsiteY525" fmla="*/ 8569 h 10000"/>
                  <a:gd name="connsiteX526" fmla="*/ 4191 w 10000"/>
                  <a:gd name="connsiteY526" fmla="*/ 8562 h 10000"/>
                  <a:gd name="connsiteX527" fmla="*/ 4208 w 10000"/>
                  <a:gd name="connsiteY527" fmla="*/ 8552 h 10000"/>
                  <a:gd name="connsiteX528" fmla="*/ 4230 w 10000"/>
                  <a:gd name="connsiteY528" fmla="*/ 8552 h 10000"/>
                  <a:gd name="connsiteX529" fmla="*/ 4238 w 10000"/>
                  <a:gd name="connsiteY529" fmla="*/ 8559 h 10000"/>
                  <a:gd name="connsiteX530" fmla="*/ 4247 w 10000"/>
                  <a:gd name="connsiteY530" fmla="*/ 8572 h 10000"/>
                  <a:gd name="connsiteX531" fmla="*/ 4252 w 10000"/>
                  <a:gd name="connsiteY531" fmla="*/ 8578 h 10000"/>
                  <a:gd name="connsiteX532" fmla="*/ 4263 w 10000"/>
                  <a:gd name="connsiteY532" fmla="*/ 8582 h 10000"/>
                  <a:gd name="connsiteX533" fmla="*/ 4277 w 10000"/>
                  <a:gd name="connsiteY533" fmla="*/ 8572 h 10000"/>
                  <a:gd name="connsiteX534" fmla="*/ 4294 w 10000"/>
                  <a:gd name="connsiteY534" fmla="*/ 8559 h 10000"/>
                  <a:gd name="connsiteX535" fmla="*/ 4302 w 10000"/>
                  <a:gd name="connsiteY535" fmla="*/ 8546 h 10000"/>
                  <a:gd name="connsiteX536" fmla="*/ 4310 w 10000"/>
                  <a:gd name="connsiteY536" fmla="*/ 8543 h 10000"/>
                  <a:gd name="connsiteX537" fmla="*/ 4313 w 10000"/>
                  <a:gd name="connsiteY537" fmla="*/ 8543 h 10000"/>
                  <a:gd name="connsiteX538" fmla="*/ 4332 w 10000"/>
                  <a:gd name="connsiteY538" fmla="*/ 8546 h 10000"/>
                  <a:gd name="connsiteX539" fmla="*/ 4335 w 10000"/>
                  <a:gd name="connsiteY539" fmla="*/ 8559 h 10000"/>
                  <a:gd name="connsiteX540" fmla="*/ 4349 w 10000"/>
                  <a:gd name="connsiteY540" fmla="*/ 8588 h 10000"/>
                  <a:gd name="connsiteX541" fmla="*/ 4360 w 10000"/>
                  <a:gd name="connsiteY541" fmla="*/ 8591 h 10000"/>
                  <a:gd name="connsiteX542" fmla="*/ 4366 w 10000"/>
                  <a:gd name="connsiteY542" fmla="*/ 8591 h 10000"/>
                  <a:gd name="connsiteX543" fmla="*/ 4382 w 10000"/>
                  <a:gd name="connsiteY543" fmla="*/ 8598 h 10000"/>
                  <a:gd name="connsiteX544" fmla="*/ 4385 w 10000"/>
                  <a:gd name="connsiteY544" fmla="*/ 8598 h 10000"/>
                  <a:gd name="connsiteX545" fmla="*/ 4402 w 10000"/>
                  <a:gd name="connsiteY545" fmla="*/ 8598 h 10000"/>
                  <a:gd name="connsiteX546" fmla="*/ 4421 w 10000"/>
                  <a:gd name="connsiteY546" fmla="*/ 8591 h 10000"/>
                  <a:gd name="connsiteX547" fmla="*/ 4440 w 10000"/>
                  <a:gd name="connsiteY547" fmla="*/ 8591 h 10000"/>
                  <a:gd name="connsiteX548" fmla="*/ 4449 w 10000"/>
                  <a:gd name="connsiteY548" fmla="*/ 8598 h 10000"/>
                  <a:gd name="connsiteX549" fmla="*/ 4454 w 10000"/>
                  <a:gd name="connsiteY549" fmla="*/ 8617 h 10000"/>
                  <a:gd name="connsiteX550" fmla="*/ 4463 w 10000"/>
                  <a:gd name="connsiteY550" fmla="*/ 8608 h 10000"/>
                  <a:gd name="connsiteX551" fmla="*/ 4474 w 10000"/>
                  <a:gd name="connsiteY551" fmla="*/ 8608 h 10000"/>
                  <a:gd name="connsiteX552" fmla="*/ 4490 w 10000"/>
                  <a:gd name="connsiteY552" fmla="*/ 8617 h 10000"/>
                  <a:gd name="connsiteX553" fmla="*/ 4504 w 10000"/>
                  <a:gd name="connsiteY553" fmla="*/ 8617 h 10000"/>
                  <a:gd name="connsiteX554" fmla="*/ 4518 w 10000"/>
                  <a:gd name="connsiteY554" fmla="*/ 8617 h 10000"/>
                  <a:gd name="connsiteX555" fmla="*/ 4535 w 10000"/>
                  <a:gd name="connsiteY555" fmla="*/ 8611 h 10000"/>
                  <a:gd name="connsiteX556" fmla="*/ 4546 w 10000"/>
                  <a:gd name="connsiteY556" fmla="*/ 8611 h 10000"/>
                  <a:gd name="connsiteX557" fmla="*/ 4562 w 10000"/>
                  <a:gd name="connsiteY557" fmla="*/ 8611 h 10000"/>
                  <a:gd name="connsiteX558" fmla="*/ 4571 w 10000"/>
                  <a:gd name="connsiteY558" fmla="*/ 8611 h 10000"/>
                  <a:gd name="connsiteX559" fmla="*/ 4579 w 10000"/>
                  <a:gd name="connsiteY559" fmla="*/ 8608 h 10000"/>
                  <a:gd name="connsiteX560" fmla="*/ 4584 w 10000"/>
                  <a:gd name="connsiteY560" fmla="*/ 8608 h 10000"/>
                  <a:gd name="connsiteX561" fmla="*/ 4601 w 10000"/>
                  <a:gd name="connsiteY561" fmla="*/ 8617 h 10000"/>
                  <a:gd name="connsiteX562" fmla="*/ 4609 w 10000"/>
                  <a:gd name="connsiteY562" fmla="*/ 8627 h 10000"/>
                  <a:gd name="connsiteX563" fmla="*/ 4618 w 10000"/>
                  <a:gd name="connsiteY563" fmla="*/ 8637 h 10000"/>
                  <a:gd name="connsiteX564" fmla="*/ 4618 w 10000"/>
                  <a:gd name="connsiteY564" fmla="*/ 8646 h 10000"/>
                  <a:gd name="connsiteX565" fmla="*/ 4634 w 10000"/>
                  <a:gd name="connsiteY565" fmla="*/ 8656 h 10000"/>
                  <a:gd name="connsiteX566" fmla="*/ 4640 w 10000"/>
                  <a:gd name="connsiteY566" fmla="*/ 8659 h 10000"/>
                  <a:gd name="connsiteX567" fmla="*/ 4651 w 10000"/>
                  <a:gd name="connsiteY567" fmla="*/ 8666 h 10000"/>
                  <a:gd name="connsiteX568" fmla="*/ 4657 w 10000"/>
                  <a:gd name="connsiteY568" fmla="*/ 8659 h 10000"/>
                  <a:gd name="connsiteX569" fmla="*/ 4668 w 10000"/>
                  <a:gd name="connsiteY569" fmla="*/ 8650 h 10000"/>
                  <a:gd name="connsiteX570" fmla="*/ 4676 w 10000"/>
                  <a:gd name="connsiteY570" fmla="*/ 8650 h 10000"/>
                  <a:gd name="connsiteX571" fmla="*/ 4690 w 10000"/>
                  <a:gd name="connsiteY571" fmla="*/ 8650 h 10000"/>
                  <a:gd name="connsiteX572" fmla="*/ 4698 w 10000"/>
                  <a:gd name="connsiteY572" fmla="*/ 8650 h 10000"/>
                  <a:gd name="connsiteX573" fmla="*/ 4704 w 10000"/>
                  <a:gd name="connsiteY573" fmla="*/ 8650 h 10000"/>
                  <a:gd name="connsiteX574" fmla="*/ 4706 w 10000"/>
                  <a:gd name="connsiteY574" fmla="*/ 8659 h 10000"/>
                  <a:gd name="connsiteX575" fmla="*/ 4706 w 10000"/>
                  <a:gd name="connsiteY575" fmla="*/ 8666 h 10000"/>
                  <a:gd name="connsiteX576" fmla="*/ 4723 w 10000"/>
                  <a:gd name="connsiteY576" fmla="*/ 8682 h 10000"/>
                  <a:gd name="connsiteX577" fmla="*/ 4737 w 10000"/>
                  <a:gd name="connsiteY577" fmla="*/ 8682 h 10000"/>
                  <a:gd name="connsiteX578" fmla="*/ 4745 w 10000"/>
                  <a:gd name="connsiteY578" fmla="*/ 8676 h 10000"/>
                  <a:gd name="connsiteX579" fmla="*/ 4756 w 10000"/>
                  <a:gd name="connsiteY579" fmla="*/ 8666 h 10000"/>
                  <a:gd name="connsiteX580" fmla="*/ 4765 w 10000"/>
                  <a:gd name="connsiteY580" fmla="*/ 8666 h 10000"/>
                  <a:gd name="connsiteX581" fmla="*/ 4765 w 10000"/>
                  <a:gd name="connsiteY581" fmla="*/ 8682 h 10000"/>
                  <a:gd name="connsiteX582" fmla="*/ 4770 w 10000"/>
                  <a:gd name="connsiteY582" fmla="*/ 8701 h 10000"/>
                  <a:gd name="connsiteX583" fmla="*/ 4778 w 10000"/>
                  <a:gd name="connsiteY583" fmla="*/ 8705 h 10000"/>
                  <a:gd name="connsiteX584" fmla="*/ 4795 w 10000"/>
                  <a:gd name="connsiteY584" fmla="*/ 8714 h 10000"/>
                  <a:gd name="connsiteX585" fmla="*/ 4812 w 10000"/>
                  <a:gd name="connsiteY585" fmla="*/ 8714 h 10000"/>
                  <a:gd name="connsiteX586" fmla="*/ 4825 w 10000"/>
                  <a:gd name="connsiteY586" fmla="*/ 8705 h 10000"/>
                  <a:gd name="connsiteX587" fmla="*/ 4825 w 10000"/>
                  <a:gd name="connsiteY587" fmla="*/ 8701 h 10000"/>
                  <a:gd name="connsiteX588" fmla="*/ 4828 w 10000"/>
                  <a:gd name="connsiteY588" fmla="*/ 8701 h 10000"/>
                  <a:gd name="connsiteX589" fmla="*/ 4837 w 10000"/>
                  <a:gd name="connsiteY589" fmla="*/ 8692 h 10000"/>
                  <a:gd name="connsiteX590" fmla="*/ 4842 w 10000"/>
                  <a:gd name="connsiteY590" fmla="*/ 8685 h 10000"/>
                  <a:gd name="connsiteX591" fmla="*/ 4859 w 10000"/>
                  <a:gd name="connsiteY591" fmla="*/ 8692 h 10000"/>
                  <a:gd name="connsiteX592" fmla="*/ 4870 w 10000"/>
                  <a:gd name="connsiteY592" fmla="*/ 8701 h 10000"/>
                  <a:gd name="connsiteX593" fmla="*/ 4878 w 10000"/>
                  <a:gd name="connsiteY593" fmla="*/ 8714 h 10000"/>
                  <a:gd name="connsiteX594" fmla="*/ 4892 w 10000"/>
                  <a:gd name="connsiteY594" fmla="*/ 8724 h 10000"/>
                  <a:gd name="connsiteX595" fmla="*/ 4900 w 10000"/>
                  <a:gd name="connsiteY595" fmla="*/ 8724 h 10000"/>
                  <a:gd name="connsiteX596" fmla="*/ 4906 w 10000"/>
                  <a:gd name="connsiteY596" fmla="*/ 8705 h 10000"/>
                  <a:gd name="connsiteX597" fmla="*/ 4925 w 10000"/>
                  <a:gd name="connsiteY597" fmla="*/ 8724 h 10000"/>
                  <a:gd name="connsiteX598" fmla="*/ 4939 w 10000"/>
                  <a:gd name="connsiteY598" fmla="*/ 8701 h 10000"/>
                  <a:gd name="connsiteX599" fmla="*/ 4950 w 10000"/>
                  <a:gd name="connsiteY599" fmla="*/ 8695 h 10000"/>
                  <a:gd name="connsiteX600" fmla="*/ 4956 w 10000"/>
                  <a:gd name="connsiteY600" fmla="*/ 8692 h 10000"/>
                  <a:gd name="connsiteX601" fmla="*/ 4986 w 10000"/>
                  <a:gd name="connsiteY601" fmla="*/ 8705 h 10000"/>
                  <a:gd name="connsiteX602" fmla="*/ 5003 w 10000"/>
                  <a:gd name="connsiteY602" fmla="*/ 8701 h 10000"/>
                  <a:gd name="connsiteX603" fmla="*/ 5011 w 10000"/>
                  <a:gd name="connsiteY603" fmla="*/ 8692 h 10000"/>
                  <a:gd name="connsiteX604" fmla="*/ 5028 w 10000"/>
                  <a:gd name="connsiteY604" fmla="*/ 8682 h 10000"/>
                  <a:gd name="connsiteX605" fmla="*/ 5030 w 10000"/>
                  <a:gd name="connsiteY605" fmla="*/ 8659 h 10000"/>
                  <a:gd name="connsiteX606" fmla="*/ 5039 w 10000"/>
                  <a:gd name="connsiteY606" fmla="*/ 8656 h 10000"/>
                  <a:gd name="connsiteX607" fmla="*/ 5053 w 10000"/>
                  <a:gd name="connsiteY607" fmla="*/ 8669 h 10000"/>
                  <a:gd name="connsiteX608" fmla="*/ 5061 w 10000"/>
                  <a:gd name="connsiteY608" fmla="*/ 8669 h 10000"/>
                  <a:gd name="connsiteX609" fmla="*/ 5061 w 10000"/>
                  <a:gd name="connsiteY609" fmla="*/ 8676 h 10000"/>
                  <a:gd name="connsiteX610" fmla="*/ 5069 w 10000"/>
                  <a:gd name="connsiteY610" fmla="*/ 8669 h 10000"/>
                  <a:gd name="connsiteX611" fmla="*/ 5083 w 10000"/>
                  <a:gd name="connsiteY611" fmla="*/ 8669 h 10000"/>
                  <a:gd name="connsiteX612" fmla="*/ 5100 w 10000"/>
                  <a:gd name="connsiteY612" fmla="*/ 8669 h 10000"/>
                  <a:gd name="connsiteX613" fmla="*/ 5119 w 10000"/>
                  <a:gd name="connsiteY613" fmla="*/ 8682 h 10000"/>
                  <a:gd name="connsiteX614" fmla="*/ 5136 w 10000"/>
                  <a:gd name="connsiteY614" fmla="*/ 8692 h 10000"/>
                  <a:gd name="connsiteX615" fmla="*/ 5161 w 10000"/>
                  <a:gd name="connsiteY615" fmla="*/ 8701 h 10000"/>
                  <a:gd name="connsiteX616" fmla="*/ 5183 w 10000"/>
                  <a:gd name="connsiteY616" fmla="*/ 8701 h 10000"/>
                  <a:gd name="connsiteX617" fmla="*/ 5199 w 10000"/>
                  <a:gd name="connsiteY617" fmla="*/ 8701 h 10000"/>
                  <a:gd name="connsiteX618" fmla="*/ 5213 w 10000"/>
                  <a:gd name="connsiteY618" fmla="*/ 8705 h 10000"/>
                  <a:gd name="connsiteX619" fmla="*/ 5224 w 10000"/>
                  <a:gd name="connsiteY619" fmla="*/ 8701 h 10000"/>
                  <a:gd name="connsiteX620" fmla="*/ 5230 w 10000"/>
                  <a:gd name="connsiteY620" fmla="*/ 8701 h 10000"/>
                  <a:gd name="connsiteX621" fmla="*/ 5241 w 10000"/>
                  <a:gd name="connsiteY621" fmla="*/ 8676 h 10000"/>
                  <a:gd name="connsiteX622" fmla="*/ 5247 w 10000"/>
                  <a:gd name="connsiteY622" fmla="*/ 8666 h 10000"/>
                  <a:gd name="connsiteX623" fmla="*/ 5249 w 10000"/>
                  <a:gd name="connsiteY623" fmla="*/ 8646 h 10000"/>
                  <a:gd name="connsiteX624" fmla="*/ 5249 w 10000"/>
                  <a:gd name="connsiteY624" fmla="*/ 8650 h 10000"/>
                  <a:gd name="connsiteX625" fmla="*/ 5255 w 10000"/>
                  <a:gd name="connsiteY625" fmla="*/ 8646 h 10000"/>
                  <a:gd name="connsiteX626" fmla="*/ 5271 w 10000"/>
                  <a:gd name="connsiteY626" fmla="*/ 8650 h 10000"/>
                  <a:gd name="connsiteX627" fmla="*/ 5288 w 10000"/>
                  <a:gd name="connsiteY627" fmla="*/ 8666 h 10000"/>
                  <a:gd name="connsiteX628" fmla="*/ 5296 w 10000"/>
                  <a:gd name="connsiteY628" fmla="*/ 8666 h 10000"/>
                  <a:gd name="connsiteX629" fmla="*/ 5310 w 10000"/>
                  <a:gd name="connsiteY629" fmla="*/ 8656 h 10000"/>
                  <a:gd name="connsiteX630" fmla="*/ 5321 w 10000"/>
                  <a:gd name="connsiteY630" fmla="*/ 8650 h 10000"/>
                  <a:gd name="connsiteX631" fmla="*/ 5338 w 10000"/>
                  <a:gd name="connsiteY631" fmla="*/ 8650 h 10000"/>
                  <a:gd name="connsiteX632" fmla="*/ 5360 w 10000"/>
                  <a:gd name="connsiteY632" fmla="*/ 8640 h 10000"/>
                  <a:gd name="connsiteX633" fmla="*/ 5366 w 10000"/>
                  <a:gd name="connsiteY633" fmla="*/ 8637 h 10000"/>
                  <a:gd name="connsiteX634" fmla="*/ 5368 w 10000"/>
                  <a:gd name="connsiteY634" fmla="*/ 8637 h 10000"/>
                  <a:gd name="connsiteX635" fmla="*/ 5382 w 10000"/>
                  <a:gd name="connsiteY635" fmla="*/ 8630 h 10000"/>
                  <a:gd name="connsiteX636" fmla="*/ 5391 w 10000"/>
                  <a:gd name="connsiteY636" fmla="*/ 8630 h 10000"/>
                  <a:gd name="connsiteX637" fmla="*/ 5402 w 10000"/>
                  <a:gd name="connsiteY637" fmla="*/ 8637 h 10000"/>
                  <a:gd name="connsiteX638" fmla="*/ 5418 w 10000"/>
                  <a:gd name="connsiteY638" fmla="*/ 8656 h 10000"/>
                  <a:gd name="connsiteX639" fmla="*/ 5432 w 10000"/>
                  <a:gd name="connsiteY639" fmla="*/ 8666 h 10000"/>
                  <a:gd name="connsiteX640" fmla="*/ 5443 w 10000"/>
                  <a:gd name="connsiteY640" fmla="*/ 8682 h 10000"/>
                  <a:gd name="connsiteX641" fmla="*/ 5457 w 10000"/>
                  <a:gd name="connsiteY641" fmla="*/ 8692 h 10000"/>
                  <a:gd name="connsiteX642" fmla="*/ 5471 w 10000"/>
                  <a:gd name="connsiteY642" fmla="*/ 8705 h 10000"/>
                  <a:gd name="connsiteX643" fmla="*/ 5488 w 10000"/>
                  <a:gd name="connsiteY643" fmla="*/ 8711 h 10000"/>
                  <a:gd name="connsiteX644" fmla="*/ 5490 w 10000"/>
                  <a:gd name="connsiteY644" fmla="*/ 8721 h 10000"/>
                  <a:gd name="connsiteX645" fmla="*/ 5512 w 10000"/>
                  <a:gd name="connsiteY645" fmla="*/ 8724 h 10000"/>
                  <a:gd name="connsiteX646" fmla="*/ 5521 w 10000"/>
                  <a:gd name="connsiteY646" fmla="*/ 8714 h 10000"/>
                  <a:gd name="connsiteX647" fmla="*/ 5524 w 10000"/>
                  <a:gd name="connsiteY647" fmla="*/ 8714 h 10000"/>
                  <a:gd name="connsiteX648" fmla="*/ 5532 w 10000"/>
                  <a:gd name="connsiteY648" fmla="*/ 8721 h 10000"/>
                  <a:gd name="connsiteX649" fmla="*/ 5540 w 10000"/>
                  <a:gd name="connsiteY649" fmla="*/ 8724 h 10000"/>
                  <a:gd name="connsiteX650" fmla="*/ 5562 w 10000"/>
                  <a:gd name="connsiteY650" fmla="*/ 8750 h 10000"/>
                  <a:gd name="connsiteX651" fmla="*/ 5562 w 10000"/>
                  <a:gd name="connsiteY651" fmla="*/ 8760 h 10000"/>
                  <a:gd name="connsiteX652" fmla="*/ 5571 w 10000"/>
                  <a:gd name="connsiteY652" fmla="*/ 8782 h 10000"/>
                  <a:gd name="connsiteX653" fmla="*/ 5579 w 10000"/>
                  <a:gd name="connsiteY653" fmla="*/ 8789 h 10000"/>
                  <a:gd name="connsiteX654" fmla="*/ 5593 w 10000"/>
                  <a:gd name="connsiteY654" fmla="*/ 8789 h 10000"/>
                  <a:gd name="connsiteX655" fmla="*/ 5596 w 10000"/>
                  <a:gd name="connsiteY655" fmla="*/ 8789 h 10000"/>
                  <a:gd name="connsiteX656" fmla="*/ 5626 w 10000"/>
                  <a:gd name="connsiteY656" fmla="*/ 8782 h 10000"/>
                  <a:gd name="connsiteX657" fmla="*/ 5629 w 10000"/>
                  <a:gd name="connsiteY657" fmla="*/ 8782 h 10000"/>
                  <a:gd name="connsiteX658" fmla="*/ 5637 w 10000"/>
                  <a:gd name="connsiteY658" fmla="*/ 8779 h 10000"/>
                  <a:gd name="connsiteX659" fmla="*/ 5648 w 10000"/>
                  <a:gd name="connsiteY659" fmla="*/ 8789 h 10000"/>
                  <a:gd name="connsiteX660" fmla="*/ 5665 w 10000"/>
                  <a:gd name="connsiteY660" fmla="*/ 8795 h 10000"/>
                  <a:gd name="connsiteX661" fmla="*/ 5676 w 10000"/>
                  <a:gd name="connsiteY661" fmla="*/ 8789 h 10000"/>
                  <a:gd name="connsiteX662" fmla="*/ 5684 w 10000"/>
                  <a:gd name="connsiteY662" fmla="*/ 8782 h 10000"/>
                  <a:gd name="connsiteX663" fmla="*/ 5693 w 10000"/>
                  <a:gd name="connsiteY663" fmla="*/ 8789 h 10000"/>
                  <a:gd name="connsiteX664" fmla="*/ 5715 w 10000"/>
                  <a:gd name="connsiteY664" fmla="*/ 8808 h 10000"/>
                  <a:gd name="connsiteX665" fmla="*/ 5731 w 10000"/>
                  <a:gd name="connsiteY665" fmla="*/ 8808 h 10000"/>
                  <a:gd name="connsiteX666" fmla="*/ 5740 w 10000"/>
                  <a:gd name="connsiteY666" fmla="*/ 8808 h 10000"/>
                  <a:gd name="connsiteX667" fmla="*/ 5765 w 10000"/>
                  <a:gd name="connsiteY667" fmla="*/ 8818 h 10000"/>
                  <a:gd name="connsiteX668" fmla="*/ 5781 w 10000"/>
                  <a:gd name="connsiteY668" fmla="*/ 8824 h 10000"/>
                  <a:gd name="connsiteX669" fmla="*/ 5798 w 10000"/>
                  <a:gd name="connsiteY669" fmla="*/ 8834 h 10000"/>
                  <a:gd name="connsiteX670" fmla="*/ 5814 w 10000"/>
                  <a:gd name="connsiteY670" fmla="*/ 8837 h 10000"/>
                  <a:gd name="connsiteX671" fmla="*/ 5831 w 10000"/>
                  <a:gd name="connsiteY671" fmla="*/ 8844 h 10000"/>
                  <a:gd name="connsiteX672" fmla="*/ 5842 w 10000"/>
                  <a:gd name="connsiteY672" fmla="*/ 8847 h 10000"/>
                  <a:gd name="connsiteX673" fmla="*/ 5859 w 10000"/>
                  <a:gd name="connsiteY673" fmla="*/ 8857 h 10000"/>
                  <a:gd name="connsiteX674" fmla="*/ 5870 w 10000"/>
                  <a:gd name="connsiteY674" fmla="*/ 8867 h 10000"/>
                  <a:gd name="connsiteX675" fmla="*/ 5878 w 10000"/>
                  <a:gd name="connsiteY675" fmla="*/ 8873 h 10000"/>
                  <a:gd name="connsiteX676" fmla="*/ 5895 w 10000"/>
                  <a:gd name="connsiteY676" fmla="*/ 8873 h 10000"/>
                  <a:gd name="connsiteX677" fmla="*/ 5911 w 10000"/>
                  <a:gd name="connsiteY677" fmla="*/ 8873 h 10000"/>
                  <a:gd name="connsiteX678" fmla="*/ 5931 w 10000"/>
                  <a:gd name="connsiteY678" fmla="*/ 8873 h 10000"/>
                  <a:gd name="connsiteX679" fmla="*/ 5950 w 10000"/>
                  <a:gd name="connsiteY679" fmla="*/ 8867 h 10000"/>
                  <a:gd name="connsiteX680" fmla="*/ 5967 w 10000"/>
                  <a:gd name="connsiteY680" fmla="*/ 8867 h 10000"/>
                  <a:gd name="connsiteX681" fmla="*/ 5975 w 10000"/>
                  <a:gd name="connsiteY681" fmla="*/ 8873 h 10000"/>
                  <a:gd name="connsiteX682" fmla="*/ 6000 w 10000"/>
                  <a:gd name="connsiteY682" fmla="*/ 8883 h 10000"/>
                  <a:gd name="connsiteX683" fmla="*/ 5997 w 10000"/>
                  <a:gd name="connsiteY683" fmla="*/ 8886 h 10000"/>
                  <a:gd name="connsiteX684" fmla="*/ 5997 w 10000"/>
                  <a:gd name="connsiteY684" fmla="*/ 8896 h 10000"/>
                  <a:gd name="connsiteX685" fmla="*/ 6014 w 10000"/>
                  <a:gd name="connsiteY685" fmla="*/ 8892 h 10000"/>
                  <a:gd name="connsiteX686" fmla="*/ 6028 w 10000"/>
                  <a:gd name="connsiteY686" fmla="*/ 8892 h 10000"/>
                  <a:gd name="connsiteX687" fmla="*/ 6053 w 10000"/>
                  <a:gd name="connsiteY687" fmla="*/ 8886 h 10000"/>
                  <a:gd name="connsiteX688" fmla="*/ 6072 w 10000"/>
                  <a:gd name="connsiteY688" fmla="*/ 8876 h 10000"/>
                  <a:gd name="connsiteX689" fmla="*/ 6089 w 10000"/>
                  <a:gd name="connsiteY689" fmla="*/ 8867 h 10000"/>
                  <a:gd name="connsiteX690" fmla="*/ 6111 w 10000"/>
                  <a:gd name="connsiteY690" fmla="*/ 8857 h 10000"/>
                  <a:gd name="connsiteX691" fmla="*/ 6127 w 10000"/>
                  <a:gd name="connsiteY691" fmla="*/ 8847 h 10000"/>
                  <a:gd name="connsiteX692" fmla="*/ 6152 w 10000"/>
                  <a:gd name="connsiteY692" fmla="*/ 8834 h 10000"/>
                  <a:gd name="connsiteX693" fmla="*/ 6183 w 10000"/>
                  <a:gd name="connsiteY693" fmla="*/ 8828 h 10000"/>
                  <a:gd name="connsiteX694" fmla="*/ 6175 w 10000"/>
                  <a:gd name="connsiteY694" fmla="*/ 8844 h 10000"/>
                  <a:gd name="connsiteX695" fmla="*/ 6169 w 10000"/>
                  <a:gd name="connsiteY695" fmla="*/ 8863 h 10000"/>
                  <a:gd name="connsiteX696" fmla="*/ 6158 w 10000"/>
                  <a:gd name="connsiteY696" fmla="*/ 8886 h 10000"/>
                  <a:gd name="connsiteX697" fmla="*/ 6152 w 10000"/>
                  <a:gd name="connsiteY697" fmla="*/ 8896 h 10000"/>
                  <a:gd name="connsiteX698" fmla="*/ 6150 w 10000"/>
                  <a:gd name="connsiteY698" fmla="*/ 8909 h 10000"/>
                  <a:gd name="connsiteX699" fmla="*/ 6152 w 10000"/>
                  <a:gd name="connsiteY699" fmla="*/ 8938 h 10000"/>
                  <a:gd name="connsiteX700" fmla="*/ 6158 w 10000"/>
                  <a:gd name="connsiteY700" fmla="*/ 8957 h 10000"/>
                  <a:gd name="connsiteX701" fmla="*/ 6161 w 10000"/>
                  <a:gd name="connsiteY701" fmla="*/ 8980 h 10000"/>
                  <a:gd name="connsiteX702" fmla="*/ 6166 w 10000"/>
                  <a:gd name="connsiteY702" fmla="*/ 8999 h 10000"/>
                  <a:gd name="connsiteX703" fmla="*/ 6175 w 10000"/>
                  <a:gd name="connsiteY703" fmla="*/ 9032 h 10000"/>
                  <a:gd name="connsiteX704" fmla="*/ 6183 w 10000"/>
                  <a:gd name="connsiteY704" fmla="*/ 9051 h 10000"/>
                  <a:gd name="connsiteX705" fmla="*/ 6191 w 10000"/>
                  <a:gd name="connsiteY705" fmla="*/ 9064 h 10000"/>
                  <a:gd name="connsiteX706" fmla="*/ 6194 w 10000"/>
                  <a:gd name="connsiteY706" fmla="*/ 9084 h 10000"/>
                  <a:gd name="connsiteX707" fmla="*/ 6208 w 10000"/>
                  <a:gd name="connsiteY707" fmla="*/ 9103 h 10000"/>
                  <a:gd name="connsiteX708" fmla="*/ 6208 w 10000"/>
                  <a:gd name="connsiteY708" fmla="*/ 9113 h 10000"/>
                  <a:gd name="connsiteX709" fmla="*/ 6216 w 10000"/>
                  <a:gd name="connsiteY709" fmla="*/ 9129 h 10000"/>
                  <a:gd name="connsiteX710" fmla="*/ 6230 w 10000"/>
                  <a:gd name="connsiteY710" fmla="*/ 9148 h 10000"/>
                  <a:gd name="connsiteX711" fmla="*/ 6241 w 10000"/>
                  <a:gd name="connsiteY711" fmla="*/ 9165 h 10000"/>
                  <a:gd name="connsiteX712" fmla="*/ 6249 w 10000"/>
                  <a:gd name="connsiteY712" fmla="*/ 9168 h 10000"/>
                  <a:gd name="connsiteX713" fmla="*/ 6266 w 10000"/>
                  <a:gd name="connsiteY713" fmla="*/ 9184 h 10000"/>
                  <a:gd name="connsiteX714" fmla="*/ 6280 w 10000"/>
                  <a:gd name="connsiteY714" fmla="*/ 9184 h 10000"/>
                  <a:gd name="connsiteX715" fmla="*/ 6288 w 10000"/>
                  <a:gd name="connsiteY715" fmla="*/ 9177 h 10000"/>
                  <a:gd name="connsiteX716" fmla="*/ 6299 w 10000"/>
                  <a:gd name="connsiteY716" fmla="*/ 9187 h 10000"/>
                  <a:gd name="connsiteX717" fmla="*/ 6305 w 10000"/>
                  <a:gd name="connsiteY717" fmla="*/ 9197 h 10000"/>
                  <a:gd name="connsiteX718" fmla="*/ 6310 w 10000"/>
                  <a:gd name="connsiteY718" fmla="*/ 9197 h 10000"/>
                  <a:gd name="connsiteX719" fmla="*/ 6321 w 10000"/>
                  <a:gd name="connsiteY719" fmla="*/ 9213 h 10000"/>
                  <a:gd name="connsiteX720" fmla="*/ 6335 w 10000"/>
                  <a:gd name="connsiteY720" fmla="*/ 9223 h 10000"/>
                  <a:gd name="connsiteX721" fmla="*/ 6338 w 10000"/>
                  <a:gd name="connsiteY721" fmla="*/ 9223 h 10000"/>
                  <a:gd name="connsiteX722" fmla="*/ 6355 w 10000"/>
                  <a:gd name="connsiteY722" fmla="*/ 9226 h 10000"/>
                  <a:gd name="connsiteX723" fmla="*/ 6363 w 10000"/>
                  <a:gd name="connsiteY723" fmla="*/ 9236 h 10000"/>
                  <a:gd name="connsiteX724" fmla="*/ 6380 w 10000"/>
                  <a:gd name="connsiteY724" fmla="*/ 9258 h 10000"/>
                  <a:gd name="connsiteX725" fmla="*/ 6393 w 10000"/>
                  <a:gd name="connsiteY725" fmla="*/ 9278 h 10000"/>
                  <a:gd name="connsiteX726" fmla="*/ 6396 w 10000"/>
                  <a:gd name="connsiteY726" fmla="*/ 9288 h 10000"/>
                  <a:gd name="connsiteX727" fmla="*/ 6407 w 10000"/>
                  <a:gd name="connsiteY727" fmla="*/ 9297 h 10000"/>
                  <a:gd name="connsiteX728" fmla="*/ 6410 w 10000"/>
                  <a:gd name="connsiteY728" fmla="*/ 9307 h 10000"/>
                  <a:gd name="connsiteX729" fmla="*/ 6416 w 10000"/>
                  <a:gd name="connsiteY729" fmla="*/ 9317 h 10000"/>
                  <a:gd name="connsiteX730" fmla="*/ 6424 w 10000"/>
                  <a:gd name="connsiteY730" fmla="*/ 9326 h 10000"/>
                  <a:gd name="connsiteX731" fmla="*/ 6435 w 10000"/>
                  <a:gd name="connsiteY731" fmla="*/ 9336 h 10000"/>
                  <a:gd name="connsiteX732" fmla="*/ 6443 w 10000"/>
                  <a:gd name="connsiteY732" fmla="*/ 9346 h 10000"/>
                  <a:gd name="connsiteX733" fmla="*/ 6449 w 10000"/>
                  <a:gd name="connsiteY733" fmla="*/ 9362 h 10000"/>
                  <a:gd name="connsiteX734" fmla="*/ 6452 w 10000"/>
                  <a:gd name="connsiteY734" fmla="*/ 9372 h 10000"/>
                  <a:gd name="connsiteX735" fmla="*/ 6449 w 10000"/>
                  <a:gd name="connsiteY735" fmla="*/ 9381 h 10000"/>
                  <a:gd name="connsiteX736" fmla="*/ 6465 w 10000"/>
                  <a:gd name="connsiteY736" fmla="*/ 9394 h 10000"/>
                  <a:gd name="connsiteX737" fmla="*/ 6468 w 10000"/>
                  <a:gd name="connsiteY737" fmla="*/ 9420 h 10000"/>
                  <a:gd name="connsiteX738" fmla="*/ 6493 w 10000"/>
                  <a:gd name="connsiteY738" fmla="*/ 9430 h 10000"/>
                  <a:gd name="connsiteX739" fmla="*/ 6507 w 10000"/>
                  <a:gd name="connsiteY739" fmla="*/ 9440 h 10000"/>
                  <a:gd name="connsiteX740" fmla="*/ 6524 w 10000"/>
                  <a:gd name="connsiteY740" fmla="*/ 9459 h 10000"/>
                  <a:gd name="connsiteX741" fmla="*/ 6532 w 10000"/>
                  <a:gd name="connsiteY741" fmla="*/ 9485 h 10000"/>
                  <a:gd name="connsiteX742" fmla="*/ 6537 w 10000"/>
                  <a:gd name="connsiteY742" fmla="*/ 9498 h 10000"/>
                  <a:gd name="connsiteX743" fmla="*/ 6571 w 10000"/>
                  <a:gd name="connsiteY743" fmla="*/ 9508 h 10000"/>
                  <a:gd name="connsiteX744" fmla="*/ 6596 w 10000"/>
                  <a:gd name="connsiteY744" fmla="*/ 9508 h 10000"/>
                  <a:gd name="connsiteX745" fmla="*/ 6637 w 10000"/>
                  <a:gd name="connsiteY745" fmla="*/ 9517 h 10000"/>
                  <a:gd name="connsiteX746" fmla="*/ 6662 w 10000"/>
                  <a:gd name="connsiteY746" fmla="*/ 9524 h 10000"/>
                  <a:gd name="connsiteX747" fmla="*/ 6679 w 10000"/>
                  <a:gd name="connsiteY747" fmla="*/ 9517 h 10000"/>
                  <a:gd name="connsiteX748" fmla="*/ 6679 w 10000"/>
                  <a:gd name="connsiteY748" fmla="*/ 9505 h 10000"/>
                  <a:gd name="connsiteX749" fmla="*/ 6690 w 10000"/>
                  <a:gd name="connsiteY749" fmla="*/ 9485 h 10000"/>
                  <a:gd name="connsiteX750" fmla="*/ 6693 w 10000"/>
                  <a:gd name="connsiteY750" fmla="*/ 9479 h 10000"/>
                  <a:gd name="connsiteX751" fmla="*/ 6706 w 10000"/>
                  <a:gd name="connsiteY751" fmla="*/ 9469 h 10000"/>
                  <a:gd name="connsiteX752" fmla="*/ 6709 w 10000"/>
                  <a:gd name="connsiteY752" fmla="*/ 9462 h 10000"/>
                  <a:gd name="connsiteX753" fmla="*/ 6717 w 10000"/>
                  <a:gd name="connsiteY753" fmla="*/ 9459 h 10000"/>
                  <a:gd name="connsiteX754" fmla="*/ 6726 w 10000"/>
                  <a:gd name="connsiteY754" fmla="*/ 9459 h 10000"/>
                  <a:gd name="connsiteX755" fmla="*/ 6742 w 10000"/>
                  <a:gd name="connsiteY755" fmla="*/ 9462 h 10000"/>
                  <a:gd name="connsiteX756" fmla="*/ 6759 w 10000"/>
                  <a:gd name="connsiteY756" fmla="*/ 9479 h 10000"/>
                  <a:gd name="connsiteX757" fmla="*/ 6781 w 10000"/>
                  <a:gd name="connsiteY757" fmla="*/ 9485 h 10000"/>
                  <a:gd name="connsiteX758" fmla="*/ 6795 w 10000"/>
                  <a:gd name="connsiteY758" fmla="*/ 9485 h 10000"/>
                  <a:gd name="connsiteX759" fmla="*/ 6803 w 10000"/>
                  <a:gd name="connsiteY759" fmla="*/ 9498 h 10000"/>
                  <a:gd name="connsiteX760" fmla="*/ 6806 w 10000"/>
                  <a:gd name="connsiteY760" fmla="*/ 9508 h 10000"/>
                  <a:gd name="connsiteX761" fmla="*/ 6823 w 10000"/>
                  <a:gd name="connsiteY761" fmla="*/ 9514 h 10000"/>
                  <a:gd name="connsiteX762" fmla="*/ 6831 w 10000"/>
                  <a:gd name="connsiteY762" fmla="*/ 9514 h 10000"/>
                  <a:gd name="connsiteX763" fmla="*/ 6848 w 10000"/>
                  <a:gd name="connsiteY763" fmla="*/ 9514 h 10000"/>
                  <a:gd name="connsiteX764" fmla="*/ 6856 w 10000"/>
                  <a:gd name="connsiteY764" fmla="*/ 9517 h 10000"/>
                  <a:gd name="connsiteX765" fmla="*/ 6878 w 10000"/>
                  <a:gd name="connsiteY765" fmla="*/ 9524 h 10000"/>
                  <a:gd name="connsiteX766" fmla="*/ 6895 w 10000"/>
                  <a:gd name="connsiteY766" fmla="*/ 9524 h 10000"/>
                  <a:gd name="connsiteX767" fmla="*/ 6917 w 10000"/>
                  <a:gd name="connsiteY767" fmla="*/ 9527 h 10000"/>
                  <a:gd name="connsiteX768" fmla="*/ 6934 w 10000"/>
                  <a:gd name="connsiteY768" fmla="*/ 9534 h 10000"/>
                  <a:gd name="connsiteX769" fmla="*/ 6961 w 10000"/>
                  <a:gd name="connsiteY769" fmla="*/ 9543 h 10000"/>
                  <a:gd name="connsiteX770" fmla="*/ 6989 w 10000"/>
                  <a:gd name="connsiteY770" fmla="*/ 9547 h 10000"/>
                  <a:gd name="connsiteX771" fmla="*/ 7014 w 10000"/>
                  <a:gd name="connsiteY771" fmla="*/ 9543 h 10000"/>
                  <a:gd name="connsiteX772" fmla="*/ 7033 w 10000"/>
                  <a:gd name="connsiteY772" fmla="*/ 9543 h 10000"/>
                  <a:gd name="connsiteX773" fmla="*/ 7042 w 10000"/>
                  <a:gd name="connsiteY773" fmla="*/ 9547 h 10000"/>
                  <a:gd name="connsiteX774" fmla="*/ 7069 w 10000"/>
                  <a:gd name="connsiteY774" fmla="*/ 9647 h 10000"/>
                  <a:gd name="connsiteX775" fmla="*/ 7122 w 10000"/>
                  <a:gd name="connsiteY775" fmla="*/ 9734 h 10000"/>
                  <a:gd name="connsiteX776" fmla="*/ 7147 w 10000"/>
                  <a:gd name="connsiteY776" fmla="*/ 9744 h 10000"/>
                  <a:gd name="connsiteX777" fmla="*/ 7169 w 10000"/>
                  <a:gd name="connsiteY777" fmla="*/ 9741 h 10000"/>
                  <a:gd name="connsiteX778" fmla="*/ 7177 w 10000"/>
                  <a:gd name="connsiteY778" fmla="*/ 9744 h 10000"/>
                  <a:gd name="connsiteX779" fmla="*/ 7186 w 10000"/>
                  <a:gd name="connsiteY779" fmla="*/ 9754 h 10000"/>
                  <a:gd name="connsiteX780" fmla="*/ 7191 w 10000"/>
                  <a:gd name="connsiteY780" fmla="*/ 9773 h 10000"/>
                  <a:gd name="connsiteX781" fmla="*/ 7208 w 10000"/>
                  <a:gd name="connsiteY781" fmla="*/ 9783 h 10000"/>
                  <a:gd name="connsiteX782" fmla="*/ 7219 w 10000"/>
                  <a:gd name="connsiteY782" fmla="*/ 9793 h 10000"/>
                  <a:gd name="connsiteX783" fmla="*/ 7235 w 10000"/>
                  <a:gd name="connsiteY783" fmla="*/ 9802 h 10000"/>
                  <a:gd name="connsiteX784" fmla="*/ 7249 w 10000"/>
                  <a:gd name="connsiteY784" fmla="*/ 9819 h 10000"/>
                  <a:gd name="connsiteX785" fmla="*/ 7255 w 10000"/>
                  <a:gd name="connsiteY785" fmla="*/ 9835 h 10000"/>
                  <a:gd name="connsiteX786" fmla="*/ 7255 w 10000"/>
                  <a:gd name="connsiteY786" fmla="*/ 9848 h 10000"/>
                  <a:gd name="connsiteX787" fmla="*/ 7249 w 10000"/>
                  <a:gd name="connsiteY787" fmla="*/ 9848 h 10000"/>
                  <a:gd name="connsiteX788" fmla="*/ 7244 w 10000"/>
                  <a:gd name="connsiteY788" fmla="*/ 9858 h 10000"/>
                  <a:gd name="connsiteX789" fmla="*/ 7235 w 10000"/>
                  <a:gd name="connsiteY789" fmla="*/ 9883 h 10000"/>
                  <a:gd name="connsiteX790" fmla="*/ 7244 w 10000"/>
                  <a:gd name="connsiteY790" fmla="*/ 9903 h 10000"/>
                  <a:gd name="connsiteX791" fmla="*/ 7258 w 10000"/>
                  <a:gd name="connsiteY791" fmla="*/ 9926 h 10000"/>
                  <a:gd name="connsiteX792" fmla="*/ 7263 w 10000"/>
                  <a:gd name="connsiteY792" fmla="*/ 9948 h 10000"/>
                  <a:gd name="connsiteX793" fmla="*/ 7274 w 10000"/>
                  <a:gd name="connsiteY793" fmla="*/ 9968 h 10000"/>
                  <a:gd name="connsiteX794" fmla="*/ 7283 w 10000"/>
                  <a:gd name="connsiteY794" fmla="*/ 9987 h 10000"/>
                  <a:gd name="connsiteX795" fmla="*/ 7291 w 10000"/>
                  <a:gd name="connsiteY795" fmla="*/ 10000 h 10000"/>
                  <a:gd name="connsiteX796" fmla="*/ 7305 w 10000"/>
                  <a:gd name="connsiteY796" fmla="*/ 9997 h 10000"/>
                  <a:gd name="connsiteX797" fmla="*/ 7313 w 10000"/>
                  <a:gd name="connsiteY797" fmla="*/ 9977 h 10000"/>
                  <a:gd name="connsiteX798" fmla="*/ 7324 w 10000"/>
                  <a:gd name="connsiteY798" fmla="*/ 9968 h 10000"/>
                  <a:gd name="connsiteX799" fmla="*/ 7341 w 10000"/>
                  <a:gd name="connsiteY799" fmla="*/ 9971 h 10000"/>
                  <a:gd name="connsiteX800" fmla="*/ 7368 w 10000"/>
                  <a:gd name="connsiteY800" fmla="*/ 9987 h 10000"/>
                  <a:gd name="connsiteX801" fmla="*/ 7380 w 10000"/>
                  <a:gd name="connsiteY801" fmla="*/ 9990 h 10000"/>
                  <a:gd name="connsiteX802" fmla="*/ 7393 w 10000"/>
                  <a:gd name="connsiteY802" fmla="*/ 9981 h 10000"/>
                  <a:gd name="connsiteX803" fmla="*/ 7404 w 10000"/>
                  <a:gd name="connsiteY803" fmla="*/ 9968 h 10000"/>
                  <a:gd name="connsiteX804" fmla="*/ 7418 w 10000"/>
                  <a:gd name="connsiteY804" fmla="*/ 9948 h 10000"/>
                  <a:gd name="connsiteX805" fmla="*/ 7427 w 10000"/>
                  <a:gd name="connsiteY805" fmla="*/ 9922 h 10000"/>
                  <a:gd name="connsiteX806" fmla="*/ 7427 w 10000"/>
                  <a:gd name="connsiteY806" fmla="*/ 9906 h 10000"/>
                  <a:gd name="connsiteX807" fmla="*/ 7404 w 10000"/>
                  <a:gd name="connsiteY807" fmla="*/ 9877 h 10000"/>
                  <a:gd name="connsiteX808" fmla="*/ 7388 w 10000"/>
                  <a:gd name="connsiteY808" fmla="*/ 9854 h 10000"/>
                  <a:gd name="connsiteX809" fmla="*/ 7385 w 10000"/>
                  <a:gd name="connsiteY809" fmla="*/ 9845 h 10000"/>
                  <a:gd name="connsiteX810" fmla="*/ 7385 w 10000"/>
                  <a:gd name="connsiteY810" fmla="*/ 9825 h 10000"/>
                  <a:gd name="connsiteX811" fmla="*/ 7385 w 10000"/>
                  <a:gd name="connsiteY811" fmla="*/ 9819 h 10000"/>
                  <a:gd name="connsiteX812" fmla="*/ 7393 w 10000"/>
                  <a:gd name="connsiteY812" fmla="*/ 9809 h 10000"/>
                  <a:gd name="connsiteX813" fmla="*/ 7404 w 10000"/>
                  <a:gd name="connsiteY813" fmla="*/ 9793 h 10000"/>
                  <a:gd name="connsiteX814" fmla="*/ 7413 w 10000"/>
                  <a:gd name="connsiteY814" fmla="*/ 9783 h 10000"/>
                  <a:gd name="connsiteX815" fmla="*/ 7404 w 10000"/>
                  <a:gd name="connsiteY815" fmla="*/ 9770 h 10000"/>
                  <a:gd name="connsiteX816" fmla="*/ 7388 w 10000"/>
                  <a:gd name="connsiteY816" fmla="*/ 9760 h 10000"/>
                  <a:gd name="connsiteX817" fmla="*/ 7371 w 10000"/>
                  <a:gd name="connsiteY817" fmla="*/ 9744 h 10000"/>
                  <a:gd name="connsiteX818" fmla="*/ 7363 w 10000"/>
                  <a:gd name="connsiteY818" fmla="*/ 9731 h 10000"/>
                  <a:gd name="connsiteX819" fmla="*/ 7355 w 10000"/>
                  <a:gd name="connsiteY819" fmla="*/ 9715 h 10000"/>
                  <a:gd name="connsiteX820" fmla="*/ 7360 w 10000"/>
                  <a:gd name="connsiteY820" fmla="*/ 9686 h 10000"/>
                  <a:gd name="connsiteX821" fmla="*/ 7363 w 10000"/>
                  <a:gd name="connsiteY821" fmla="*/ 9657 h 10000"/>
                  <a:gd name="connsiteX822" fmla="*/ 7360 w 10000"/>
                  <a:gd name="connsiteY822" fmla="*/ 9631 h 10000"/>
                  <a:gd name="connsiteX823" fmla="*/ 7346 w 10000"/>
                  <a:gd name="connsiteY823" fmla="*/ 9611 h 10000"/>
                  <a:gd name="connsiteX824" fmla="*/ 7332 w 10000"/>
                  <a:gd name="connsiteY824" fmla="*/ 9585 h 10000"/>
                  <a:gd name="connsiteX825" fmla="*/ 7324 w 10000"/>
                  <a:gd name="connsiteY825" fmla="*/ 9573 h 10000"/>
                  <a:gd name="connsiteX826" fmla="*/ 7324 w 10000"/>
                  <a:gd name="connsiteY826" fmla="*/ 9553 h 10000"/>
                  <a:gd name="connsiteX827" fmla="*/ 7324 w 10000"/>
                  <a:gd name="connsiteY827" fmla="*/ 9543 h 10000"/>
                  <a:gd name="connsiteX828" fmla="*/ 7324 w 10000"/>
                  <a:gd name="connsiteY828" fmla="*/ 9517 h 10000"/>
                  <a:gd name="connsiteX829" fmla="*/ 7324 w 10000"/>
                  <a:gd name="connsiteY829" fmla="*/ 9498 h 10000"/>
                  <a:gd name="connsiteX830" fmla="*/ 7332 w 10000"/>
                  <a:gd name="connsiteY830" fmla="*/ 9479 h 10000"/>
                  <a:gd name="connsiteX831" fmla="*/ 7341 w 10000"/>
                  <a:gd name="connsiteY831" fmla="*/ 9462 h 10000"/>
                  <a:gd name="connsiteX832" fmla="*/ 7352 w 10000"/>
                  <a:gd name="connsiteY832" fmla="*/ 9459 h 10000"/>
                  <a:gd name="connsiteX833" fmla="*/ 7360 w 10000"/>
                  <a:gd name="connsiteY833" fmla="*/ 9443 h 10000"/>
                  <a:gd name="connsiteX834" fmla="*/ 7363 w 10000"/>
                  <a:gd name="connsiteY834" fmla="*/ 9433 h 10000"/>
                  <a:gd name="connsiteX835" fmla="*/ 7377 w 10000"/>
                  <a:gd name="connsiteY835" fmla="*/ 9433 h 10000"/>
                  <a:gd name="connsiteX836" fmla="*/ 7388 w 10000"/>
                  <a:gd name="connsiteY836" fmla="*/ 9430 h 10000"/>
                  <a:gd name="connsiteX837" fmla="*/ 7396 w 10000"/>
                  <a:gd name="connsiteY837" fmla="*/ 9430 h 10000"/>
                  <a:gd name="connsiteX838" fmla="*/ 7402 w 10000"/>
                  <a:gd name="connsiteY838" fmla="*/ 9424 h 10000"/>
                  <a:gd name="connsiteX839" fmla="*/ 7396 w 10000"/>
                  <a:gd name="connsiteY839" fmla="*/ 9414 h 10000"/>
                  <a:gd name="connsiteX840" fmla="*/ 7388 w 10000"/>
                  <a:gd name="connsiteY840" fmla="*/ 9401 h 10000"/>
                  <a:gd name="connsiteX841" fmla="*/ 7371 w 10000"/>
                  <a:gd name="connsiteY841" fmla="*/ 9391 h 10000"/>
                  <a:gd name="connsiteX842" fmla="*/ 7355 w 10000"/>
                  <a:gd name="connsiteY842" fmla="*/ 9375 h 10000"/>
                  <a:gd name="connsiteX843" fmla="*/ 7332 w 10000"/>
                  <a:gd name="connsiteY843" fmla="*/ 9356 h 10000"/>
                  <a:gd name="connsiteX844" fmla="*/ 7313 w 10000"/>
                  <a:gd name="connsiteY844" fmla="*/ 9330 h 10000"/>
                  <a:gd name="connsiteX845" fmla="*/ 7307 w 10000"/>
                  <a:gd name="connsiteY845" fmla="*/ 9310 h 10000"/>
                  <a:gd name="connsiteX846" fmla="*/ 7305 w 10000"/>
                  <a:gd name="connsiteY846" fmla="*/ 9291 h 10000"/>
                  <a:gd name="connsiteX847" fmla="*/ 7305 w 10000"/>
                  <a:gd name="connsiteY847" fmla="*/ 9278 h 10000"/>
                  <a:gd name="connsiteX848" fmla="*/ 7296 w 10000"/>
                  <a:gd name="connsiteY848" fmla="*/ 9268 h 10000"/>
                  <a:gd name="connsiteX849" fmla="*/ 7296 w 10000"/>
                  <a:gd name="connsiteY849" fmla="*/ 9249 h 10000"/>
                  <a:gd name="connsiteX850" fmla="*/ 7291 w 10000"/>
                  <a:gd name="connsiteY850" fmla="*/ 9226 h 10000"/>
                  <a:gd name="connsiteX851" fmla="*/ 7283 w 10000"/>
                  <a:gd name="connsiteY851" fmla="*/ 9213 h 10000"/>
                  <a:gd name="connsiteX852" fmla="*/ 7274 w 10000"/>
                  <a:gd name="connsiteY852" fmla="*/ 9194 h 10000"/>
                  <a:gd name="connsiteX853" fmla="*/ 7274 w 10000"/>
                  <a:gd name="connsiteY853" fmla="*/ 9174 h 10000"/>
                  <a:gd name="connsiteX854" fmla="*/ 7280 w 10000"/>
                  <a:gd name="connsiteY854" fmla="*/ 9148 h 10000"/>
                  <a:gd name="connsiteX855" fmla="*/ 7283 w 10000"/>
                  <a:gd name="connsiteY855" fmla="*/ 9119 h 10000"/>
                  <a:gd name="connsiteX856" fmla="*/ 7291 w 10000"/>
                  <a:gd name="connsiteY856" fmla="*/ 9100 h 10000"/>
                  <a:gd name="connsiteX857" fmla="*/ 7307 w 10000"/>
                  <a:gd name="connsiteY857" fmla="*/ 9080 h 10000"/>
                  <a:gd name="connsiteX858" fmla="*/ 7324 w 10000"/>
                  <a:gd name="connsiteY858" fmla="*/ 9054 h 10000"/>
                  <a:gd name="connsiteX859" fmla="*/ 7341 w 10000"/>
                  <a:gd name="connsiteY859" fmla="*/ 9054 h 10000"/>
                  <a:gd name="connsiteX860" fmla="*/ 7352 w 10000"/>
                  <a:gd name="connsiteY860" fmla="*/ 9054 h 10000"/>
                  <a:gd name="connsiteX861" fmla="*/ 7346 w 10000"/>
                  <a:gd name="connsiteY861" fmla="*/ 9032 h 10000"/>
                  <a:gd name="connsiteX862" fmla="*/ 7341 w 10000"/>
                  <a:gd name="connsiteY862" fmla="*/ 9022 h 10000"/>
                  <a:gd name="connsiteX863" fmla="*/ 7352 w 10000"/>
                  <a:gd name="connsiteY863" fmla="*/ 8999 h 10000"/>
                  <a:gd name="connsiteX864" fmla="*/ 7360 w 10000"/>
                  <a:gd name="connsiteY864" fmla="*/ 8967 h 10000"/>
                  <a:gd name="connsiteX865" fmla="*/ 7368 w 10000"/>
                  <a:gd name="connsiteY865" fmla="*/ 8922 h 10000"/>
                  <a:gd name="connsiteX866" fmla="*/ 7377 w 10000"/>
                  <a:gd name="connsiteY866" fmla="*/ 8896 h 10000"/>
                  <a:gd name="connsiteX867" fmla="*/ 7380 w 10000"/>
                  <a:gd name="connsiteY867" fmla="*/ 8867 h 10000"/>
                  <a:gd name="connsiteX868" fmla="*/ 7402 w 10000"/>
                  <a:gd name="connsiteY868" fmla="*/ 8824 h 10000"/>
                  <a:gd name="connsiteX869" fmla="*/ 7402 w 10000"/>
                  <a:gd name="connsiteY869" fmla="*/ 8808 h 10000"/>
                  <a:gd name="connsiteX870" fmla="*/ 7393 w 10000"/>
                  <a:gd name="connsiteY870" fmla="*/ 8795 h 10000"/>
                  <a:gd name="connsiteX871" fmla="*/ 7388 w 10000"/>
                  <a:gd name="connsiteY871" fmla="*/ 8799 h 10000"/>
                  <a:gd name="connsiteX872" fmla="*/ 7396 w 10000"/>
                  <a:gd name="connsiteY872" fmla="*/ 8789 h 10000"/>
                  <a:gd name="connsiteX873" fmla="*/ 7404 w 10000"/>
                  <a:gd name="connsiteY873" fmla="*/ 8789 h 10000"/>
                  <a:gd name="connsiteX874" fmla="*/ 7421 w 10000"/>
                  <a:gd name="connsiteY874" fmla="*/ 8769 h 10000"/>
                  <a:gd name="connsiteX875" fmla="*/ 7443 w 10000"/>
                  <a:gd name="connsiteY875" fmla="*/ 8763 h 10000"/>
                  <a:gd name="connsiteX876" fmla="*/ 7452 w 10000"/>
                  <a:gd name="connsiteY876" fmla="*/ 8769 h 10000"/>
                  <a:gd name="connsiteX877" fmla="*/ 7468 w 10000"/>
                  <a:gd name="connsiteY877" fmla="*/ 8769 h 10000"/>
                  <a:gd name="connsiteX878" fmla="*/ 7499 w 10000"/>
                  <a:gd name="connsiteY878" fmla="*/ 8763 h 10000"/>
                  <a:gd name="connsiteX879" fmla="*/ 7526 w 10000"/>
                  <a:gd name="connsiteY879" fmla="*/ 8763 h 10000"/>
                  <a:gd name="connsiteX880" fmla="*/ 7532 w 10000"/>
                  <a:gd name="connsiteY880" fmla="*/ 8763 h 10000"/>
                  <a:gd name="connsiteX881" fmla="*/ 7554 w 10000"/>
                  <a:gd name="connsiteY881" fmla="*/ 8744 h 10000"/>
                  <a:gd name="connsiteX882" fmla="*/ 7571 w 10000"/>
                  <a:gd name="connsiteY882" fmla="*/ 8731 h 10000"/>
                  <a:gd name="connsiteX883" fmla="*/ 7587 w 10000"/>
                  <a:gd name="connsiteY883" fmla="*/ 8711 h 10000"/>
                  <a:gd name="connsiteX884" fmla="*/ 7607 w 10000"/>
                  <a:gd name="connsiteY884" fmla="*/ 8711 h 10000"/>
                  <a:gd name="connsiteX885" fmla="*/ 7634 w 10000"/>
                  <a:gd name="connsiteY885" fmla="*/ 8705 h 10000"/>
                  <a:gd name="connsiteX886" fmla="*/ 7643 w 10000"/>
                  <a:gd name="connsiteY886" fmla="*/ 8682 h 10000"/>
                  <a:gd name="connsiteX887" fmla="*/ 7654 w 10000"/>
                  <a:gd name="connsiteY887" fmla="*/ 8666 h 10000"/>
                  <a:gd name="connsiteX888" fmla="*/ 7668 w 10000"/>
                  <a:gd name="connsiteY888" fmla="*/ 8666 h 10000"/>
                  <a:gd name="connsiteX889" fmla="*/ 7676 w 10000"/>
                  <a:gd name="connsiteY889" fmla="*/ 8682 h 10000"/>
                  <a:gd name="connsiteX890" fmla="*/ 7704 w 10000"/>
                  <a:gd name="connsiteY890" fmla="*/ 8669 h 10000"/>
                  <a:gd name="connsiteX891" fmla="*/ 7712 w 10000"/>
                  <a:gd name="connsiteY891" fmla="*/ 8669 h 10000"/>
                  <a:gd name="connsiteX892" fmla="*/ 7720 w 10000"/>
                  <a:gd name="connsiteY892" fmla="*/ 8669 h 10000"/>
                  <a:gd name="connsiteX893" fmla="*/ 7726 w 10000"/>
                  <a:gd name="connsiteY893" fmla="*/ 8656 h 10000"/>
                  <a:gd name="connsiteX894" fmla="*/ 7734 w 10000"/>
                  <a:gd name="connsiteY894" fmla="*/ 8650 h 10000"/>
                  <a:gd name="connsiteX895" fmla="*/ 7742 w 10000"/>
                  <a:gd name="connsiteY895" fmla="*/ 8650 h 10000"/>
                  <a:gd name="connsiteX896" fmla="*/ 7759 w 10000"/>
                  <a:gd name="connsiteY896" fmla="*/ 8650 h 10000"/>
                  <a:gd name="connsiteX897" fmla="*/ 7756 w 10000"/>
                  <a:gd name="connsiteY897" fmla="*/ 8630 h 10000"/>
                  <a:gd name="connsiteX898" fmla="*/ 7751 w 10000"/>
                  <a:gd name="connsiteY898" fmla="*/ 8627 h 10000"/>
                  <a:gd name="connsiteX899" fmla="*/ 7742 w 10000"/>
                  <a:gd name="connsiteY899" fmla="*/ 8620 h 10000"/>
                  <a:gd name="connsiteX900" fmla="*/ 7734 w 10000"/>
                  <a:gd name="connsiteY900" fmla="*/ 8591 h 10000"/>
                  <a:gd name="connsiteX901" fmla="*/ 7709 w 10000"/>
                  <a:gd name="connsiteY901" fmla="*/ 8582 h 10000"/>
                  <a:gd name="connsiteX902" fmla="*/ 7695 w 10000"/>
                  <a:gd name="connsiteY902" fmla="*/ 8578 h 10000"/>
                  <a:gd name="connsiteX903" fmla="*/ 7668 w 10000"/>
                  <a:gd name="connsiteY903" fmla="*/ 8562 h 10000"/>
                  <a:gd name="connsiteX904" fmla="*/ 7645 w 10000"/>
                  <a:gd name="connsiteY904" fmla="*/ 8552 h 10000"/>
                  <a:gd name="connsiteX905" fmla="*/ 7615 w 10000"/>
                  <a:gd name="connsiteY905" fmla="*/ 8543 h 10000"/>
                  <a:gd name="connsiteX906" fmla="*/ 7596 w 10000"/>
                  <a:gd name="connsiteY906" fmla="*/ 8527 h 10000"/>
                  <a:gd name="connsiteX907" fmla="*/ 7565 w 10000"/>
                  <a:gd name="connsiteY907" fmla="*/ 8494 h 10000"/>
                  <a:gd name="connsiteX908" fmla="*/ 7562 w 10000"/>
                  <a:gd name="connsiteY908" fmla="*/ 8475 h 10000"/>
                  <a:gd name="connsiteX909" fmla="*/ 7540 w 10000"/>
                  <a:gd name="connsiteY909" fmla="*/ 8455 h 10000"/>
                  <a:gd name="connsiteX910" fmla="*/ 7535 w 10000"/>
                  <a:gd name="connsiteY910" fmla="*/ 8446 h 10000"/>
                  <a:gd name="connsiteX911" fmla="*/ 7535 w 10000"/>
                  <a:gd name="connsiteY911" fmla="*/ 8420 h 10000"/>
                  <a:gd name="connsiteX912" fmla="*/ 7535 w 10000"/>
                  <a:gd name="connsiteY912" fmla="*/ 8391 h 10000"/>
                  <a:gd name="connsiteX913" fmla="*/ 7548 w 10000"/>
                  <a:gd name="connsiteY913" fmla="*/ 8345 h 10000"/>
                  <a:gd name="connsiteX914" fmla="*/ 7562 w 10000"/>
                  <a:gd name="connsiteY914" fmla="*/ 8319 h 10000"/>
                  <a:gd name="connsiteX915" fmla="*/ 7582 w 10000"/>
                  <a:gd name="connsiteY915" fmla="*/ 8310 h 10000"/>
                  <a:gd name="connsiteX916" fmla="*/ 7607 w 10000"/>
                  <a:gd name="connsiteY916" fmla="*/ 8300 h 10000"/>
                  <a:gd name="connsiteX917" fmla="*/ 7629 w 10000"/>
                  <a:gd name="connsiteY917" fmla="*/ 8300 h 10000"/>
                  <a:gd name="connsiteX918" fmla="*/ 7651 w 10000"/>
                  <a:gd name="connsiteY918" fmla="*/ 8297 h 10000"/>
                  <a:gd name="connsiteX919" fmla="*/ 7668 w 10000"/>
                  <a:gd name="connsiteY919" fmla="*/ 8280 h 10000"/>
                  <a:gd name="connsiteX920" fmla="*/ 7687 w 10000"/>
                  <a:gd name="connsiteY920" fmla="*/ 8267 h 10000"/>
                  <a:gd name="connsiteX921" fmla="*/ 7693 w 10000"/>
                  <a:gd name="connsiteY921" fmla="*/ 8261 h 10000"/>
                  <a:gd name="connsiteX922" fmla="*/ 7701 w 10000"/>
                  <a:gd name="connsiteY922" fmla="*/ 8248 h 10000"/>
                  <a:gd name="connsiteX923" fmla="*/ 7712 w 10000"/>
                  <a:gd name="connsiteY923" fmla="*/ 8238 h 10000"/>
                  <a:gd name="connsiteX924" fmla="*/ 7731 w 10000"/>
                  <a:gd name="connsiteY924" fmla="*/ 8222 h 10000"/>
                  <a:gd name="connsiteX925" fmla="*/ 7740 w 10000"/>
                  <a:gd name="connsiteY925" fmla="*/ 8206 h 10000"/>
                  <a:gd name="connsiteX926" fmla="*/ 7756 w 10000"/>
                  <a:gd name="connsiteY926" fmla="*/ 8183 h 10000"/>
                  <a:gd name="connsiteX927" fmla="*/ 7773 w 10000"/>
                  <a:gd name="connsiteY927" fmla="*/ 8177 h 10000"/>
                  <a:gd name="connsiteX928" fmla="*/ 7784 w 10000"/>
                  <a:gd name="connsiteY928" fmla="*/ 8183 h 10000"/>
                  <a:gd name="connsiteX929" fmla="*/ 7801 w 10000"/>
                  <a:gd name="connsiteY929" fmla="*/ 8174 h 10000"/>
                  <a:gd name="connsiteX930" fmla="*/ 7801 w 10000"/>
                  <a:gd name="connsiteY930" fmla="*/ 8157 h 10000"/>
                  <a:gd name="connsiteX931" fmla="*/ 7817 w 10000"/>
                  <a:gd name="connsiteY931" fmla="*/ 8164 h 10000"/>
                  <a:gd name="connsiteX932" fmla="*/ 7837 w 10000"/>
                  <a:gd name="connsiteY932" fmla="*/ 8164 h 10000"/>
                  <a:gd name="connsiteX933" fmla="*/ 7856 w 10000"/>
                  <a:gd name="connsiteY933" fmla="*/ 8164 h 10000"/>
                  <a:gd name="connsiteX934" fmla="*/ 7870 w 10000"/>
                  <a:gd name="connsiteY934" fmla="*/ 8167 h 10000"/>
                  <a:gd name="connsiteX935" fmla="*/ 7881 w 10000"/>
                  <a:gd name="connsiteY935" fmla="*/ 8174 h 10000"/>
                  <a:gd name="connsiteX936" fmla="*/ 7898 w 10000"/>
                  <a:gd name="connsiteY936" fmla="*/ 8187 h 10000"/>
                  <a:gd name="connsiteX937" fmla="*/ 7917 w 10000"/>
                  <a:gd name="connsiteY937" fmla="*/ 8187 h 10000"/>
                  <a:gd name="connsiteX938" fmla="*/ 7928 w 10000"/>
                  <a:gd name="connsiteY938" fmla="*/ 8157 h 10000"/>
                  <a:gd name="connsiteX939" fmla="*/ 7942 w 10000"/>
                  <a:gd name="connsiteY939" fmla="*/ 8157 h 10000"/>
                  <a:gd name="connsiteX940" fmla="*/ 7958 w 10000"/>
                  <a:gd name="connsiteY940" fmla="*/ 8164 h 10000"/>
                  <a:gd name="connsiteX941" fmla="*/ 7983 w 10000"/>
                  <a:gd name="connsiteY941" fmla="*/ 8144 h 10000"/>
                  <a:gd name="connsiteX942" fmla="*/ 8000 w 10000"/>
                  <a:gd name="connsiteY942" fmla="*/ 8109 h 10000"/>
                  <a:gd name="connsiteX943" fmla="*/ 7994 w 10000"/>
                  <a:gd name="connsiteY943" fmla="*/ 8093 h 10000"/>
                  <a:gd name="connsiteX944" fmla="*/ 7983 w 10000"/>
                  <a:gd name="connsiteY944" fmla="*/ 8070 h 10000"/>
                  <a:gd name="connsiteX945" fmla="*/ 7986 w 10000"/>
                  <a:gd name="connsiteY945" fmla="*/ 8063 h 10000"/>
                  <a:gd name="connsiteX946" fmla="*/ 7978 w 10000"/>
                  <a:gd name="connsiteY946" fmla="*/ 8044 h 10000"/>
                  <a:gd name="connsiteX947" fmla="*/ 7986 w 10000"/>
                  <a:gd name="connsiteY947" fmla="*/ 8002 h 10000"/>
                  <a:gd name="connsiteX948" fmla="*/ 7983 w 10000"/>
                  <a:gd name="connsiteY948" fmla="*/ 7947 h 10000"/>
                  <a:gd name="connsiteX949" fmla="*/ 7961 w 10000"/>
                  <a:gd name="connsiteY949" fmla="*/ 7931 h 10000"/>
                  <a:gd name="connsiteX950" fmla="*/ 7958 w 10000"/>
                  <a:gd name="connsiteY950" fmla="*/ 7898 h 10000"/>
                  <a:gd name="connsiteX951" fmla="*/ 7953 w 10000"/>
                  <a:gd name="connsiteY951" fmla="*/ 7856 h 10000"/>
                  <a:gd name="connsiteX952" fmla="*/ 7967 w 10000"/>
                  <a:gd name="connsiteY952" fmla="*/ 7837 h 10000"/>
                  <a:gd name="connsiteX953" fmla="*/ 7950 w 10000"/>
                  <a:gd name="connsiteY953" fmla="*/ 7824 h 10000"/>
                  <a:gd name="connsiteX954" fmla="*/ 7906 w 10000"/>
                  <a:gd name="connsiteY954" fmla="*/ 7814 h 10000"/>
                  <a:gd name="connsiteX955" fmla="*/ 7878 w 10000"/>
                  <a:gd name="connsiteY955" fmla="*/ 7814 h 10000"/>
                  <a:gd name="connsiteX956" fmla="*/ 7870 w 10000"/>
                  <a:gd name="connsiteY956" fmla="*/ 7795 h 10000"/>
                  <a:gd name="connsiteX957" fmla="*/ 7878 w 10000"/>
                  <a:gd name="connsiteY957" fmla="*/ 7778 h 10000"/>
                  <a:gd name="connsiteX958" fmla="*/ 7881 w 10000"/>
                  <a:gd name="connsiteY958" fmla="*/ 7775 h 10000"/>
                  <a:gd name="connsiteX959" fmla="*/ 7878 w 10000"/>
                  <a:gd name="connsiteY959" fmla="*/ 7743 h 10000"/>
                  <a:gd name="connsiteX960" fmla="*/ 7895 w 10000"/>
                  <a:gd name="connsiteY960" fmla="*/ 7733 h 10000"/>
                  <a:gd name="connsiteX961" fmla="*/ 7911 w 10000"/>
                  <a:gd name="connsiteY961" fmla="*/ 7710 h 10000"/>
                  <a:gd name="connsiteX962" fmla="*/ 7911 w 10000"/>
                  <a:gd name="connsiteY962" fmla="*/ 7665 h 10000"/>
                  <a:gd name="connsiteX963" fmla="*/ 7917 w 10000"/>
                  <a:gd name="connsiteY963" fmla="*/ 7600 h 10000"/>
                  <a:gd name="connsiteX964" fmla="*/ 7928 w 10000"/>
                  <a:gd name="connsiteY964" fmla="*/ 7581 h 10000"/>
                  <a:gd name="connsiteX965" fmla="*/ 7917 w 10000"/>
                  <a:gd name="connsiteY965" fmla="*/ 7474 h 10000"/>
                  <a:gd name="connsiteX966" fmla="*/ 7873 w 10000"/>
                  <a:gd name="connsiteY966" fmla="*/ 7335 h 10000"/>
                  <a:gd name="connsiteX967" fmla="*/ 7756 w 10000"/>
                  <a:gd name="connsiteY967" fmla="*/ 7050 h 10000"/>
                  <a:gd name="connsiteX968" fmla="*/ 7679 w 10000"/>
                  <a:gd name="connsiteY968" fmla="*/ 6839 h 10000"/>
                  <a:gd name="connsiteX969" fmla="*/ 7668 w 10000"/>
                  <a:gd name="connsiteY969" fmla="*/ 6823 h 10000"/>
                  <a:gd name="connsiteX970" fmla="*/ 7659 w 10000"/>
                  <a:gd name="connsiteY970" fmla="*/ 6768 h 10000"/>
                  <a:gd name="connsiteX971" fmla="*/ 7659 w 10000"/>
                  <a:gd name="connsiteY971" fmla="*/ 6739 h 10000"/>
                  <a:gd name="connsiteX972" fmla="*/ 7651 w 10000"/>
                  <a:gd name="connsiteY972" fmla="*/ 6713 h 10000"/>
                  <a:gd name="connsiteX973" fmla="*/ 7654 w 10000"/>
                  <a:gd name="connsiteY973" fmla="*/ 6684 h 10000"/>
                  <a:gd name="connsiteX974" fmla="*/ 7643 w 10000"/>
                  <a:gd name="connsiteY974" fmla="*/ 6626 h 10000"/>
                  <a:gd name="connsiteX975" fmla="*/ 7629 w 10000"/>
                  <a:gd name="connsiteY975" fmla="*/ 6600 h 10000"/>
                  <a:gd name="connsiteX976" fmla="*/ 7629 w 10000"/>
                  <a:gd name="connsiteY976" fmla="*/ 6580 h 10000"/>
                  <a:gd name="connsiteX977" fmla="*/ 7623 w 10000"/>
                  <a:gd name="connsiteY977" fmla="*/ 6541 h 10000"/>
                  <a:gd name="connsiteX978" fmla="*/ 7615 w 10000"/>
                  <a:gd name="connsiteY978" fmla="*/ 6522 h 10000"/>
                  <a:gd name="connsiteX979" fmla="*/ 7598 w 10000"/>
                  <a:gd name="connsiteY979" fmla="*/ 6509 h 10000"/>
                  <a:gd name="connsiteX980" fmla="*/ 7587 w 10000"/>
                  <a:gd name="connsiteY980" fmla="*/ 6493 h 10000"/>
                  <a:gd name="connsiteX981" fmla="*/ 7579 w 10000"/>
                  <a:gd name="connsiteY981" fmla="*/ 6464 h 10000"/>
                  <a:gd name="connsiteX982" fmla="*/ 7587 w 10000"/>
                  <a:gd name="connsiteY982" fmla="*/ 6438 h 10000"/>
                  <a:gd name="connsiteX983" fmla="*/ 7596 w 10000"/>
                  <a:gd name="connsiteY983" fmla="*/ 6425 h 10000"/>
                  <a:gd name="connsiteX984" fmla="*/ 7590 w 10000"/>
                  <a:gd name="connsiteY984" fmla="*/ 6396 h 10000"/>
                  <a:gd name="connsiteX985" fmla="*/ 7590 w 10000"/>
                  <a:gd name="connsiteY985" fmla="*/ 6373 h 10000"/>
                  <a:gd name="connsiteX986" fmla="*/ 7587 w 10000"/>
                  <a:gd name="connsiteY986" fmla="*/ 6354 h 10000"/>
                  <a:gd name="connsiteX987" fmla="*/ 7582 w 10000"/>
                  <a:gd name="connsiteY987" fmla="*/ 6344 h 10000"/>
                  <a:gd name="connsiteX988" fmla="*/ 7582 w 10000"/>
                  <a:gd name="connsiteY988" fmla="*/ 6324 h 10000"/>
                  <a:gd name="connsiteX989" fmla="*/ 7571 w 10000"/>
                  <a:gd name="connsiteY989" fmla="*/ 6302 h 10000"/>
                  <a:gd name="connsiteX990" fmla="*/ 7548 w 10000"/>
                  <a:gd name="connsiteY990" fmla="*/ 6256 h 10000"/>
                  <a:gd name="connsiteX991" fmla="*/ 7546 w 10000"/>
                  <a:gd name="connsiteY991" fmla="*/ 6218 h 10000"/>
                  <a:gd name="connsiteX992" fmla="*/ 7540 w 10000"/>
                  <a:gd name="connsiteY992" fmla="*/ 6159 h 10000"/>
                  <a:gd name="connsiteX993" fmla="*/ 7535 w 10000"/>
                  <a:gd name="connsiteY993" fmla="*/ 6114 h 10000"/>
                  <a:gd name="connsiteX994" fmla="*/ 7535 w 10000"/>
                  <a:gd name="connsiteY994" fmla="*/ 6088 h 10000"/>
                  <a:gd name="connsiteX995" fmla="*/ 7540 w 10000"/>
                  <a:gd name="connsiteY995" fmla="*/ 6049 h 10000"/>
                  <a:gd name="connsiteX996" fmla="*/ 7546 w 10000"/>
                  <a:gd name="connsiteY996" fmla="*/ 6004 h 10000"/>
                  <a:gd name="connsiteX997" fmla="*/ 7548 w 10000"/>
                  <a:gd name="connsiteY997" fmla="*/ 5965 h 10000"/>
                  <a:gd name="connsiteX998" fmla="*/ 7548 w 10000"/>
                  <a:gd name="connsiteY998" fmla="*/ 5946 h 10000"/>
                  <a:gd name="connsiteX999" fmla="*/ 7548 w 10000"/>
                  <a:gd name="connsiteY999" fmla="*/ 5933 h 10000"/>
                  <a:gd name="connsiteX1000" fmla="*/ 7548 w 10000"/>
                  <a:gd name="connsiteY1000" fmla="*/ 5910 h 10000"/>
                  <a:gd name="connsiteX1001" fmla="*/ 7548 w 10000"/>
                  <a:gd name="connsiteY1001" fmla="*/ 5897 h 10000"/>
                  <a:gd name="connsiteX1002" fmla="*/ 7546 w 10000"/>
                  <a:gd name="connsiteY1002" fmla="*/ 5871 h 10000"/>
                  <a:gd name="connsiteX1003" fmla="*/ 7535 w 10000"/>
                  <a:gd name="connsiteY1003" fmla="*/ 5839 h 10000"/>
                  <a:gd name="connsiteX1004" fmla="*/ 7524 w 10000"/>
                  <a:gd name="connsiteY1004" fmla="*/ 5797 h 10000"/>
                  <a:gd name="connsiteX1005" fmla="*/ 7518 w 10000"/>
                  <a:gd name="connsiteY1005" fmla="*/ 5767 h 10000"/>
                  <a:gd name="connsiteX1006" fmla="*/ 7515 w 10000"/>
                  <a:gd name="connsiteY1006" fmla="*/ 5745 h 10000"/>
                  <a:gd name="connsiteX1007" fmla="*/ 7501 w 10000"/>
                  <a:gd name="connsiteY1007" fmla="*/ 5683 h 10000"/>
                  <a:gd name="connsiteX1008" fmla="*/ 7490 w 10000"/>
                  <a:gd name="connsiteY1008" fmla="*/ 5631 h 10000"/>
                  <a:gd name="connsiteX1009" fmla="*/ 7482 w 10000"/>
                  <a:gd name="connsiteY1009" fmla="*/ 5593 h 10000"/>
                  <a:gd name="connsiteX1010" fmla="*/ 7476 w 10000"/>
                  <a:gd name="connsiteY1010" fmla="*/ 5570 h 10000"/>
                  <a:gd name="connsiteX1011" fmla="*/ 7476 w 10000"/>
                  <a:gd name="connsiteY1011" fmla="*/ 5528 h 10000"/>
                  <a:gd name="connsiteX1012" fmla="*/ 7482 w 10000"/>
                  <a:gd name="connsiteY1012" fmla="*/ 5502 h 10000"/>
                  <a:gd name="connsiteX1013" fmla="*/ 7490 w 10000"/>
                  <a:gd name="connsiteY1013" fmla="*/ 5489 h 10000"/>
                  <a:gd name="connsiteX1014" fmla="*/ 7499 w 10000"/>
                  <a:gd name="connsiteY1014" fmla="*/ 5479 h 10000"/>
                  <a:gd name="connsiteX1015" fmla="*/ 7493 w 10000"/>
                  <a:gd name="connsiteY1015" fmla="*/ 5427 h 10000"/>
                  <a:gd name="connsiteX1016" fmla="*/ 7501 w 10000"/>
                  <a:gd name="connsiteY1016" fmla="*/ 5415 h 10000"/>
                  <a:gd name="connsiteX1017" fmla="*/ 7510 w 10000"/>
                  <a:gd name="connsiteY1017" fmla="*/ 5398 h 10000"/>
                  <a:gd name="connsiteX1018" fmla="*/ 7515 w 10000"/>
                  <a:gd name="connsiteY1018" fmla="*/ 5379 h 10000"/>
                  <a:gd name="connsiteX1019" fmla="*/ 7526 w 10000"/>
                  <a:gd name="connsiteY1019" fmla="*/ 5366 h 10000"/>
                  <a:gd name="connsiteX1020" fmla="*/ 7518 w 10000"/>
                  <a:gd name="connsiteY1020" fmla="*/ 5350 h 10000"/>
                  <a:gd name="connsiteX1021" fmla="*/ 7518 w 10000"/>
                  <a:gd name="connsiteY1021" fmla="*/ 5330 h 10000"/>
                  <a:gd name="connsiteX1022" fmla="*/ 7526 w 10000"/>
                  <a:gd name="connsiteY1022" fmla="*/ 5311 h 10000"/>
                  <a:gd name="connsiteX1023" fmla="*/ 7540 w 10000"/>
                  <a:gd name="connsiteY1023" fmla="*/ 5291 h 10000"/>
                  <a:gd name="connsiteX1024" fmla="*/ 7540 w 10000"/>
                  <a:gd name="connsiteY1024" fmla="*/ 5266 h 10000"/>
                  <a:gd name="connsiteX1025" fmla="*/ 7540 w 10000"/>
                  <a:gd name="connsiteY1025" fmla="*/ 5256 h 10000"/>
                  <a:gd name="connsiteX1026" fmla="*/ 7524 w 10000"/>
                  <a:gd name="connsiteY1026" fmla="*/ 5233 h 10000"/>
                  <a:gd name="connsiteX1027" fmla="*/ 7515 w 10000"/>
                  <a:gd name="connsiteY1027" fmla="*/ 5217 h 10000"/>
                  <a:gd name="connsiteX1028" fmla="*/ 7490 w 10000"/>
                  <a:gd name="connsiteY1028" fmla="*/ 5178 h 10000"/>
                  <a:gd name="connsiteX1029" fmla="*/ 7474 w 10000"/>
                  <a:gd name="connsiteY1029" fmla="*/ 5162 h 10000"/>
                  <a:gd name="connsiteX1030" fmla="*/ 7457 w 10000"/>
                  <a:gd name="connsiteY1030" fmla="*/ 5120 h 10000"/>
                  <a:gd name="connsiteX1031" fmla="*/ 7421 w 10000"/>
                  <a:gd name="connsiteY1031" fmla="*/ 5087 h 10000"/>
                  <a:gd name="connsiteX1032" fmla="*/ 7380 w 10000"/>
                  <a:gd name="connsiteY1032" fmla="*/ 5068 h 10000"/>
                  <a:gd name="connsiteX1033" fmla="*/ 7355 w 10000"/>
                  <a:gd name="connsiteY1033" fmla="*/ 5058 h 10000"/>
                  <a:gd name="connsiteX1034" fmla="*/ 7332 w 10000"/>
                  <a:gd name="connsiteY1034" fmla="*/ 5049 h 10000"/>
                  <a:gd name="connsiteX1035" fmla="*/ 7305 w 10000"/>
                  <a:gd name="connsiteY1035" fmla="*/ 5016 h 10000"/>
                  <a:gd name="connsiteX1036" fmla="*/ 7305 w 10000"/>
                  <a:gd name="connsiteY1036" fmla="*/ 5000 h 10000"/>
                  <a:gd name="connsiteX1037" fmla="*/ 7296 w 10000"/>
                  <a:gd name="connsiteY1037" fmla="*/ 4971 h 10000"/>
                  <a:gd name="connsiteX1038" fmla="*/ 7288 w 10000"/>
                  <a:gd name="connsiteY1038" fmla="*/ 4945 h 10000"/>
                  <a:gd name="connsiteX1039" fmla="*/ 7280 w 10000"/>
                  <a:gd name="connsiteY1039" fmla="*/ 4916 h 10000"/>
                  <a:gd name="connsiteX1040" fmla="*/ 7291 w 10000"/>
                  <a:gd name="connsiteY1040" fmla="*/ 4887 h 10000"/>
                  <a:gd name="connsiteX1041" fmla="*/ 7291 w 10000"/>
                  <a:gd name="connsiteY1041" fmla="*/ 4858 h 10000"/>
                  <a:gd name="connsiteX1042" fmla="*/ 7271 w 10000"/>
                  <a:gd name="connsiteY1042" fmla="*/ 4819 h 10000"/>
                  <a:gd name="connsiteX1043" fmla="*/ 7255 w 10000"/>
                  <a:gd name="connsiteY1043" fmla="*/ 4828 h 10000"/>
                  <a:gd name="connsiteX1044" fmla="*/ 7235 w 10000"/>
                  <a:gd name="connsiteY1044" fmla="*/ 4841 h 10000"/>
                  <a:gd name="connsiteX1045" fmla="*/ 7216 w 10000"/>
                  <a:gd name="connsiteY1045" fmla="*/ 4867 h 10000"/>
                  <a:gd name="connsiteX1046" fmla="*/ 7191 w 10000"/>
                  <a:gd name="connsiteY1046" fmla="*/ 4870 h 10000"/>
                  <a:gd name="connsiteX1047" fmla="*/ 7155 w 10000"/>
                  <a:gd name="connsiteY1047" fmla="*/ 4887 h 10000"/>
                  <a:gd name="connsiteX1048" fmla="*/ 7122 w 10000"/>
                  <a:gd name="connsiteY1048" fmla="*/ 4893 h 10000"/>
                  <a:gd name="connsiteX1049" fmla="*/ 7105 w 10000"/>
                  <a:gd name="connsiteY1049" fmla="*/ 4896 h 10000"/>
                  <a:gd name="connsiteX1050" fmla="*/ 7094 w 10000"/>
                  <a:gd name="connsiteY1050" fmla="*/ 4916 h 10000"/>
                  <a:gd name="connsiteX1051" fmla="*/ 7080 w 10000"/>
                  <a:gd name="connsiteY1051" fmla="*/ 4903 h 10000"/>
                  <a:gd name="connsiteX1052" fmla="*/ 7072 w 10000"/>
                  <a:gd name="connsiteY1052" fmla="*/ 4851 h 10000"/>
                  <a:gd name="connsiteX1053" fmla="*/ 7042 w 10000"/>
                  <a:gd name="connsiteY1053" fmla="*/ 4819 h 10000"/>
                  <a:gd name="connsiteX1054" fmla="*/ 7030 w 10000"/>
                  <a:gd name="connsiteY1054" fmla="*/ 4780 h 10000"/>
                  <a:gd name="connsiteX1055" fmla="*/ 7039 w 10000"/>
                  <a:gd name="connsiteY1055" fmla="*/ 4757 h 10000"/>
                  <a:gd name="connsiteX1056" fmla="*/ 7047 w 10000"/>
                  <a:gd name="connsiteY1056" fmla="*/ 4744 h 10000"/>
                  <a:gd name="connsiteX1057" fmla="*/ 7022 w 10000"/>
                  <a:gd name="connsiteY1057" fmla="*/ 4725 h 10000"/>
                  <a:gd name="connsiteX1058" fmla="*/ 7000 w 10000"/>
                  <a:gd name="connsiteY1058" fmla="*/ 4715 h 10000"/>
                  <a:gd name="connsiteX1059" fmla="*/ 6975 w 10000"/>
                  <a:gd name="connsiteY1059" fmla="*/ 4709 h 10000"/>
                  <a:gd name="connsiteX1060" fmla="*/ 6945 w 10000"/>
                  <a:gd name="connsiteY1060" fmla="*/ 4696 h 10000"/>
                  <a:gd name="connsiteX1061" fmla="*/ 6953 w 10000"/>
                  <a:gd name="connsiteY1061" fmla="*/ 4679 h 10000"/>
                  <a:gd name="connsiteX1062" fmla="*/ 6961 w 10000"/>
                  <a:gd name="connsiteY1062" fmla="*/ 4660 h 10000"/>
                  <a:gd name="connsiteX1063" fmla="*/ 6983 w 10000"/>
                  <a:gd name="connsiteY1063" fmla="*/ 4644 h 10000"/>
                  <a:gd name="connsiteX1064" fmla="*/ 7014 w 10000"/>
                  <a:gd name="connsiteY1064" fmla="*/ 4634 h 10000"/>
                  <a:gd name="connsiteX1065" fmla="*/ 7025 w 10000"/>
                  <a:gd name="connsiteY1065" fmla="*/ 4615 h 10000"/>
                  <a:gd name="connsiteX1066" fmla="*/ 7047 w 10000"/>
                  <a:gd name="connsiteY1066" fmla="*/ 4582 h 10000"/>
                  <a:gd name="connsiteX1067" fmla="*/ 7069 w 10000"/>
                  <a:gd name="connsiteY1067" fmla="*/ 4563 h 10000"/>
                  <a:gd name="connsiteX1068" fmla="*/ 7078 w 10000"/>
                  <a:gd name="connsiteY1068" fmla="*/ 4553 h 10000"/>
                  <a:gd name="connsiteX1069" fmla="*/ 7097 w 10000"/>
                  <a:gd name="connsiteY1069" fmla="*/ 4527 h 10000"/>
                  <a:gd name="connsiteX1070" fmla="*/ 7122 w 10000"/>
                  <a:gd name="connsiteY1070" fmla="*/ 4517 h 10000"/>
                  <a:gd name="connsiteX1071" fmla="*/ 7139 w 10000"/>
                  <a:gd name="connsiteY1071" fmla="*/ 4488 h 10000"/>
                  <a:gd name="connsiteX1072" fmla="*/ 7147 w 10000"/>
                  <a:gd name="connsiteY1072" fmla="*/ 4459 h 10000"/>
                  <a:gd name="connsiteX1073" fmla="*/ 7161 w 10000"/>
                  <a:gd name="connsiteY1073" fmla="*/ 4440 h 10000"/>
                  <a:gd name="connsiteX1074" fmla="*/ 7177 w 10000"/>
                  <a:gd name="connsiteY1074" fmla="*/ 4430 h 10000"/>
                  <a:gd name="connsiteX1075" fmla="*/ 7202 w 10000"/>
                  <a:gd name="connsiteY1075" fmla="*/ 4407 h 10000"/>
                  <a:gd name="connsiteX1076" fmla="*/ 7224 w 10000"/>
                  <a:gd name="connsiteY1076" fmla="*/ 4417 h 10000"/>
                  <a:gd name="connsiteX1077" fmla="*/ 7241 w 10000"/>
                  <a:gd name="connsiteY1077" fmla="*/ 4404 h 10000"/>
                  <a:gd name="connsiteX1078" fmla="*/ 7263 w 10000"/>
                  <a:gd name="connsiteY1078" fmla="*/ 4398 h 10000"/>
                  <a:gd name="connsiteX1079" fmla="*/ 7283 w 10000"/>
                  <a:gd name="connsiteY1079" fmla="*/ 4424 h 10000"/>
                  <a:gd name="connsiteX1080" fmla="*/ 7305 w 10000"/>
                  <a:gd name="connsiteY1080" fmla="*/ 4433 h 10000"/>
                  <a:gd name="connsiteX1081" fmla="*/ 7332 w 10000"/>
                  <a:gd name="connsiteY1081" fmla="*/ 4443 h 10000"/>
                  <a:gd name="connsiteX1082" fmla="*/ 7380 w 10000"/>
                  <a:gd name="connsiteY1082" fmla="*/ 4398 h 10000"/>
                  <a:gd name="connsiteX1083" fmla="*/ 7404 w 10000"/>
                  <a:gd name="connsiteY1083" fmla="*/ 4378 h 10000"/>
                  <a:gd name="connsiteX1084" fmla="*/ 7418 w 10000"/>
                  <a:gd name="connsiteY1084" fmla="*/ 4369 h 10000"/>
                  <a:gd name="connsiteX1085" fmla="*/ 7443 w 10000"/>
                  <a:gd name="connsiteY1085" fmla="*/ 4356 h 10000"/>
                  <a:gd name="connsiteX1086" fmla="*/ 7460 w 10000"/>
                  <a:gd name="connsiteY1086" fmla="*/ 4385 h 10000"/>
                  <a:gd name="connsiteX1087" fmla="*/ 7460 w 10000"/>
                  <a:gd name="connsiteY1087" fmla="*/ 4404 h 10000"/>
                  <a:gd name="connsiteX1088" fmla="*/ 7499 w 10000"/>
                  <a:gd name="connsiteY1088" fmla="*/ 4417 h 10000"/>
                  <a:gd name="connsiteX1089" fmla="*/ 7515 w 10000"/>
                  <a:gd name="connsiteY1089" fmla="*/ 4414 h 10000"/>
                  <a:gd name="connsiteX1090" fmla="*/ 7565 w 10000"/>
                  <a:gd name="connsiteY1090" fmla="*/ 4385 h 10000"/>
                  <a:gd name="connsiteX1091" fmla="*/ 7579 w 10000"/>
                  <a:gd name="connsiteY1091" fmla="*/ 4346 h 10000"/>
                  <a:gd name="connsiteX1092" fmla="*/ 7582 w 10000"/>
                  <a:gd name="connsiteY1092" fmla="*/ 4317 h 10000"/>
                  <a:gd name="connsiteX1093" fmla="*/ 7590 w 10000"/>
                  <a:gd name="connsiteY1093" fmla="*/ 4301 h 10000"/>
                  <a:gd name="connsiteX1094" fmla="*/ 7612 w 10000"/>
                  <a:gd name="connsiteY1094" fmla="*/ 4271 h 10000"/>
                  <a:gd name="connsiteX1095" fmla="*/ 7623 w 10000"/>
                  <a:gd name="connsiteY1095" fmla="*/ 4262 h 10000"/>
                  <a:gd name="connsiteX1096" fmla="*/ 7634 w 10000"/>
                  <a:gd name="connsiteY1096" fmla="*/ 4245 h 10000"/>
                  <a:gd name="connsiteX1097" fmla="*/ 7645 w 10000"/>
                  <a:gd name="connsiteY1097" fmla="*/ 4265 h 10000"/>
                  <a:gd name="connsiteX1098" fmla="*/ 7670 w 10000"/>
                  <a:gd name="connsiteY1098" fmla="*/ 4284 h 10000"/>
                  <a:gd name="connsiteX1099" fmla="*/ 7701 w 10000"/>
                  <a:gd name="connsiteY1099" fmla="*/ 4275 h 10000"/>
                  <a:gd name="connsiteX1100" fmla="*/ 7717 w 10000"/>
                  <a:gd name="connsiteY1100" fmla="*/ 4275 h 10000"/>
                  <a:gd name="connsiteX1101" fmla="*/ 7740 w 10000"/>
                  <a:gd name="connsiteY1101" fmla="*/ 4284 h 10000"/>
                  <a:gd name="connsiteX1102" fmla="*/ 7767 w 10000"/>
                  <a:gd name="connsiteY1102" fmla="*/ 4284 h 10000"/>
                  <a:gd name="connsiteX1103" fmla="*/ 7895 w 10000"/>
                  <a:gd name="connsiteY1103" fmla="*/ 4207 h 10000"/>
                  <a:gd name="connsiteX1104" fmla="*/ 7895 w 10000"/>
                  <a:gd name="connsiteY1104" fmla="*/ 4187 h 10000"/>
                  <a:gd name="connsiteX1105" fmla="*/ 7895 w 10000"/>
                  <a:gd name="connsiteY1105" fmla="*/ 4171 h 10000"/>
                  <a:gd name="connsiteX1106" fmla="*/ 7903 w 10000"/>
                  <a:gd name="connsiteY1106" fmla="*/ 4148 h 10000"/>
                  <a:gd name="connsiteX1107" fmla="*/ 7917 w 10000"/>
                  <a:gd name="connsiteY1107" fmla="*/ 4158 h 10000"/>
                  <a:gd name="connsiteX1108" fmla="*/ 7967 w 10000"/>
                  <a:gd name="connsiteY1108" fmla="*/ 4203 h 10000"/>
                  <a:gd name="connsiteX1109" fmla="*/ 7994 w 10000"/>
                  <a:gd name="connsiteY1109" fmla="*/ 4203 h 10000"/>
                  <a:gd name="connsiteX1110" fmla="*/ 8064 w 10000"/>
                  <a:gd name="connsiteY1110" fmla="*/ 4242 h 10000"/>
                  <a:gd name="connsiteX1111" fmla="*/ 8083 w 10000"/>
                  <a:gd name="connsiteY1111" fmla="*/ 4245 h 10000"/>
                  <a:gd name="connsiteX1112" fmla="*/ 8105 w 10000"/>
                  <a:gd name="connsiteY1112" fmla="*/ 4226 h 10000"/>
                  <a:gd name="connsiteX1113" fmla="*/ 8136 w 10000"/>
                  <a:gd name="connsiteY1113" fmla="*/ 4187 h 10000"/>
                  <a:gd name="connsiteX1114" fmla="*/ 8161 w 10000"/>
                  <a:gd name="connsiteY1114" fmla="*/ 4168 h 10000"/>
                  <a:gd name="connsiteX1115" fmla="*/ 8172 w 10000"/>
                  <a:gd name="connsiteY1115" fmla="*/ 4161 h 10000"/>
                  <a:gd name="connsiteX1116" fmla="*/ 8208 w 10000"/>
                  <a:gd name="connsiteY1116" fmla="*/ 4168 h 10000"/>
                  <a:gd name="connsiteX1117" fmla="*/ 8235 w 10000"/>
                  <a:gd name="connsiteY1117" fmla="*/ 4168 h 10000"/>
                  <a:gd name="connsiteX1118" fmla="*/ 8258 w 10000"/>
                  <a:gd name="connsiteY1118" fmla="*/ 4152 h 10000"/>
                  <a:gd name="connsiteX1119" fmla="*/ 8283 w 10000"/>
                  <a:gd name="connsiteY1119" fmla="*/ 4152 h 10000"/>
                  <a:gd name="connsiteX1120" fmla="*/ 8299 w 10000"/>
                  <a:gd name="connsiteY1120" fmla="*/ 4132 h 10000"/>
                  <a:gd name="connsiteX1121" fmla="*/ 8316 w 10000"/>
                  <a:gd name="connsiteY1121" fmla="*/ 4113 h 10000"/>
                  <a:gd name="connsiteX1122" fmla="*/ 8330 w 10000"/>
                  <a:gd name="connsiteY1122" fmla="*/ 4084 h 10000"/>
                  <a:gd name="connsiteX1123" fmla="*/ 8341 w 10000"/>
                  <a:gd name="connsiteY1123" fmla="*/ 4058 h 10000"/>
                  <a:gd name="connsiteX1124" fmla="*/ 8349 w 10000"/>
                  <a:gd name="connsiteY1124" fmla="*/ 4064 h 10000"/>
                  <a:gd name="connsiteX1125" fmla="*/ 8366 w 10000"/>
                  <a:gd name="connsiteY1125" fmla="*/ 4067 h 10000"/>
                  <a:gd name="connsiteX1126" fmla="*/ 8374 w 10000"/>
                  <a:gd name="connsiteY1126" fmla="*/ 4084 h 10000"/>
                  <a:gd name="connsiteX1127" fmla="*/ 8402 w 10000"/>
                  <a:gd name="connsiteY1127" fmla="*/ 4054 h 10000"/>
                  <a:gd name="connsiteX1128" fmla="*/ 8427 w 10000"/>
                  <a:gd name="connsiteY1128" fmla="*/ 4028 h 10000"/>
                  <a:gd name="connsiteX1129" fmla="*/ 8438 w 10000"/>
                  <a:gd name="connsiteY1129" fmla="*/ 4025 h 10000"/>
                  <a:gd name="connsiteX1130" fmla="*/ 8468 w 10000"/>
                  <a:gd name="connsiteY1130" fmla="*/ 4006 h 10000"/>
                  <a:gd name="connsiteX1131" fmla="*/ 8485 w 10000"/>
                  <a:gd name="connsiteY1131" fmla="*/ 3999 h 10000"/>
                  <a:gd name="connsiteX1132" fmla="*/ 8493 w 10000"/>
                  <a:gd name="connsiteY1132" fmla="*/ 4025 h 10000"/>
                  <a:gd name="connsiteX1133" fmla="*/ 8515 w 10000"/>
                  <a:gd name="connsiteY1133" fmla="*/ 4028 h 10000"/>
                  <a:gd name="connsiteX1134" fmla="*/ 8543 w 10000"/>
                  <a:gd name="connsiteY1134" fmla="*/ 4009 h 10000"/>
                  <a:gd name="connsiteX1135" fmla="*/ 8551 w 10000"/>
                  <a:gd name="connsiteY1135" fmla="*/ 3990 h 10000"/>
                  <a:gd name="connsiteX1136" fmla="*/ 8582 w 10000"/>
                  <a:gd name="connsiteY1136" fmla="*/ 3977 h 10000"/>
                  <a:gd name="connsiteX1137" fmla="*/ 8596 w 10000"/>
                  <a:gd name="connsiteY1137" fmla="*/ 3977 h 10000"/>
                  <a:gd name="connsiteX1138" fmla="*/ 8607 w 10000"/>
                  <a:gd name="connsiteY1138" fmla="*/ 3980 h 10000"/>
                  <a:gd name="connsiteX1139" fmla="*/ 8645 w 10000"/>
                  <a:gd name="connsiteY1139" fmla="*/ 3970 h 10000"/>
                  <a:gd name="connsiteX1140" fmla="*/ 8654 w 10000"/>
                  <a:gd name="connsiteY1140" fmla="*/ 3951 h 10000"/>
                  <a:gd name="connsiteX1141" fmla="*/ 8670 w 10000"/>
                  <a:gd name="connsiteY1141" fmla="*/ 3935 h 10000"/>
                  <a:gd name="connsiteX1142" fmla="*/ 8695 w 10000"/>
                  <a:gd name="connsiteY1142" fmla="*/ 3935 h 10000"/>
                  <a:gd name="connsiteX1143" fmla="*/ 8704 w 10000"/>
                  <a:gd name="connsiteY1143" fmla="*/ 3951 h 10000"/>
                  <a:gd name="connsiteX1144" fmla="*/ 8717 w 10000"/>
                  <a:gd name="connsiteY1144" fmla="*/ 3964 h 10000"/>
                  <a:gd name="connsiteX1145" fmla="*/ 8751 w 10000"/>
                  <a:gd name="connsiteY1145" fmla="*/ 3951 h 10000"/>
                  <a:gd name="connsiteX1146" fmla="*/ 8776 w 10000"/>
                  <a:gd name="connsiteY1146" fmla="*/ 3935 h 10000"/>
                  <a:gd name="connsiteX1147" fmla="*/ 8798 w 10000"/>
                  <a:gd name="connsiteY1147" fmla="*/ 3925 h 10000"/>
                  <a:gd name="connsiteX1148" fmla="*/ 8806 w 10000"/>
                  <a:gd name="connsiteY1148" fmla="*/ 3892 h 10000"/>
                  <a:gd name="connsiteX1149" fmla="*/ 8814 w 10000"/>
                  <a:gd name="connsiteY1149" fmla="*/ 3876 h 10000"/>
                  <a:gd name="connsiteX1150" fmla="*/ 8839 w 10000"/>
                  <a:gd name="connsiteY1150" fmla="*/ 3873 h 10000"/>
                  <a:gd name="connsiteX1151" fmla="*/ 8842 w 10000"/>
                  <a:gd name="connsiteY1151" fmla="*/ 3876 h 10000"/>
                  <a:gd name="connsiteX1152" fmla="*/ 8856 w 10000"/>
                  <a:gd name="connsiteY1152" fmla="*/ 3863 h 10000"/>
                  <a:gd name="connsiteX1153" fmla="*/ 8856 w 10000"/>
                  <a:gd name="connsiteY1153" fmla="*/ 3841 h 10000"/>
                  <a:gd name="connsiteX1154" fmla="*/ 8870 w 10000"/>
                  <a:gd name="connsiteY1154" fmla="*/ 3821 h 10000"/>
                  <a:gd name="connsiteX1155" fmla="*/ 8903 w 10000"/>
                  <a:gd name="connsiteY1155" fmla="*/ 3802 h 10000"/>
                  <a:gd name="connsiteX1156" fmla="*/ 8914 w 10000"/>
                  <a:gd name="connsiteY1156" fmla="*/ 3782 h 10000"/>
                  <a:gd name="connsiteX1157" fmla="*/ 8939 w 10000"/>
                  <a:gd name="connsiteY1157" fmla="*/ 3782 h 10000"/>
                  <a:gd name="connsiteX1158" fmla="*/ 8961 w 10000"/>
                  <a:gd name="connsiteY1158" fmla="*/ 3779 h 10000"/>
                  <a:gd name="connsiteX1159" fmla="*/ 8983 w 10000"/>
                  <a:gd name="connsiteY1159" fmla="*/ 3760 h 10000"/>
                  <a:gd name="connsiteX1160" fmla="*/ 9003 w 10000"/>
                  <a:gd name="connsiteY1160" fmla="*/ 3763 h 10000"/>
                  <a:gd name="connsiteX1161" fmla="*/ 9019 w 10000"/>
                  <a:gd name="connsiteY1161" fmla="*/ 3779 h 10000"/>
                  <a:gd name="connsiteX1162" fmla="*/ 9050 w 10000"/>
                  <a:gd name="connsiteY1162" fmla="*/ 3812 h 10000"/>
                  <a:gd name="connsiteX1163" fmla="*/ 9080 w 10000"/>
                  <a:gd name="connsiteY1163" fmla="*/ 3831 h 10000"/>
                  <a:gd name="connsiteX1164" fmla="*/ 9097 w 10000"/>
                  <a:gd name="connsiteY1164" fmla="*/ 3867 h 10000"/>
                  <a:gd name="connsiteX1165" fmla="*/ 9114 w 10000"/>
                  <a:gd name="connsiteY1165" fmla="*/ 3902 h 10000"/>
                  <a:gd name="connsiteX1166" fmla="*/ 9122 w 10000"/>
                  <a:gd name="connsiteY1166" fmla="*/ 3935 h 10000"/>
                  <a:gd name="connsiteX1167" fmla="*/ 9125 w 10000"/>
                  <a:gd name="connsiteY1167" fmla="*/ 3964 h 10000"/>
                  <a:gd name="connsiteX1168" fmla="*/ 9130 w 10000"/>
                  <a:gd name="connsiteY1168" fmla="*/ 3999 h 10000"/>
                  <a:gd name="connsiteX1169" fmla="*/ 9130 w 10000"/>
                  <a:gd name="connsiteY1169" fmla="*/ 4054 h 10000"/>
                  <a:gd name="connsiteX1170" fmla="*/ 9155 w 10000"/>
                  <a:gd name="connsiteY1170" fmla="*/ 4093 h 10000"/>
                  <a:gd name="connsiteX1171" fmla="*/ 9169 w 10000"/>
                  <a:gd name="connsiteY1171" fmla="*/ 4090 h 10000"/>
                  <a:gd name="connsiteX1172" fmla="*/ 9211 w 10000"/>
                  <a:gd name="connsiteY1172" fmla="*/ 4077 h 10000"/>
                  <a:gd name="connsiteX1173" fmla="*/ 9244 w 10000"/>
                  <a:gd name="connsiteY1173" fmla="*/ 4077 h 10000"/>
                  <a:gd name="connsiteX1174" fmla="*/ 9252 w 10000"/>
                  <a:gd name="connsiteY1174" fmla="*/ 4103 h 10000"/>
                  <a:gd name="connsiteX1175" fmla="*/ 9258 w 10000"/>
                  <a:gd name="connsiteY1175" fmla="*/ 4148 h 10000"/>
                  <a:gd name="connsiteX1176" fmla="*/ 9269 w 10000"/>
                  <a:gd name="connsiteY1176" fmla="*/ 4158 h 10000"/>
                  <a:gd name="connsiteX1177" fmla="*/ 9294 w 10000"/>
                  <a:gd name="connsiteY1177" fmla="*/ 4158 h 10000"/>
                  <a:gd name="connsiteX1178" fmla="*/ 9319 w 10000"/>
                  <a:gd name="connsiteY1178" fmla="*/ 4168 h 10000"/>
                  <a:gd name="connsiteX1179" fmla="*/ 9346 w 10000"/>
                  <a:gd name="connsiteY1179" fmla="*/ 4190 h 10000"/>
                  <a:gd name="connsiteX1180" fmla="*/ 9357 w 10000"/>
                  <a:gd name="connsiteY1180" fmla="*/ 4168 h 10000"/>
                  <a:gd name="connsiteX1181" fmla="*/ 9371 w 10000"/>
                  <a:gd name="connsiteY1181" fmla="*/ 4132 h 10000"/>
                  <a:gd name="connsiteX1182" fmla="*/ 9391 w 10000"/>
                  <a:gd name="connsiteY1182" fmla="*/ 4113 h 10000"/>
                  <a:gd name="connsiteX1183" fmla="*/ 9407 w 10000"/>
                  <a:gd name="connsiteY1183" fmla="*/ 4103 h 10000"/>
                  <a:gd name="connsiteX1184" fmla="*/ 9435 w 10000"/>
                  <a:gd name="connsiteY1184" fmla="*/ 4100 h 10000"/>
                  <a:gd name="connsiteX1185" fmla="*/ 9460 w 10000"/>
                  <a:gd name="connsiteY1185" fmla="*/ 4084 h 10000"/>
                  <a:gd name="connsiteX1186" fmla="*/ 9485 w 10000"/>
                  <a:gd name="connsiteY1186" fmla="*/ 4067 h 10000"/>
                  <a:gd name="connsiteX1187" fmla="*/ 9496 w 10000"/>
                  <a:gd name="connsiteY1187" fmla="*/ 4054 h 10000"/>
                  <a:gd name="connsiteX1188" fmla="*/ 9526 w 10000"/>
                  <a:gd name="connsiteY1188" fmla="*/ 4048 h 10000"/>
                  <a:gd name="connsiteX1189" fmla="*/ 9557 w 10000"/>
                  <a:gd name="connsiteY1189" fmla="*/ 4038 h 10000"/>
                  <a:gd name="connsiteX1190" fmla="*/ 9584 w 10000"/>
                  <a:gd name="connsiteY1190" fmla="*/ 4019 h 10000"/>
                  <a:gd name="connsiteX1191" fmla="*/ 9623 w 10000"/>
                  <a:gd name="connsiteY1191" fmla="*/ 4016 h 10000"/>
                  <a:gd name="connsiteX1192" fmla="*/ 9648 w 10000"/>
                  <a:gd name="connsiteY1192" fmla="*/ 4009 h 10000"/>
                  <a:gd name="connsiteX1193" fmla="*/ 9673 w 10000"/>
                  <a:gd name="connsiteY1193" fmla="*/ 4019 h 10000"/>
                  <a:gd name="connsiteX1194" fmla="*/ 9712 w 10000"/>
                  <a:gd name="connsiteY1194" fmla="*/ 4038 h 10000"/>
                  <a:gd name="connsiteX1195" fmla="*/ 9742 w 10000"/>
                  <a:gd name="connsiteY1195" fmla="*/ 4074 h 10000"/>
                  <a:gd name="connsiteX1196" fmla="*/ 9776 w 10000"/>
                  <a:gd name="connsiteY1196" fmla="*/ 4093 h 10000"/>
                  <a:gd name="connsiteX1197" fmla="*/ 9814 w 10000"/>
                  <a:gd name="connsiteY1197" fmla="*/ 4109 h 10000"/>
                  <a:gd name="connsiteX1198" fmla="*/ 9859 w 10000"/>
                  <a:gd name="connsiteY1198" fmla="*/ 4119 h 10000"/>
                  <a:gd name="connsiteX1199" fmla="*/ 9898 w 10000"/>
                  <a:gd name="connsiteY1199" fmla="*/ 4122 h 10000"/>
                  <a:gd name="connsiteX1200" fmla="*/ 9931 w 10000"/>
                  <a:gd name="connsiteY1200" fmla="*/ 4109 h 10000"/>
                  <a:gd name="connsiteX1201" fmla="*/ 9956 w 10000"/>
                  <a:gd name="connsiteY1201" fmla="*/ 4100 h 10000"/>
                  <a:gd name="connsiteX1202" fmla="*/ 9981 w 10000"/>
                  <a:gd name="connsiteY1202" fmla="*/ 4067 h 10000"/>
                  <a:gd name="connsiteX1203" fmla="*/ 9994 w 10000"/>
                  <a:gd name="connsiteY1203" fmla="*/ 4035 h 10000"/>
                  <a:gd name="connsiteX1204" fmla="*/ 10000 w 10000"/>
                  <a:gd name="connsiteY1204" fmla="*/ 3996 h 10000"/>
                  <a:gd name="connsiteX1205" fmla="*/ 9994 w 10000"/>
                  <a:gd name="connsiteY1205" fmla="*/ 3941 h 10000"/>
                  <a:gd name="connsiteX1206" fmla="*/ 9986 w 10000"/>
                  <a:gd name="connsiteY1206" fmla="*/ 3905 h 10000"/>
                  <a:gd name="connsiteX1207" fmla="*/ 9981 w 10000"/>
                  <a:gd name="connsiteY1207" fmla="*/ 3857 h 10000"/>
                  <a:gd name="connsiteX1208" fmla="*/ 9989 w 10000"/>
                  <a:gd name="connsiteY1208" fmla="*/ 3837 h 10000"/>
                  <a:gd name="connsiteX1209" fmla="*/ 9989 w 10000"/>
                  <a:gd name="connsiteY1209" fmla="*/ 3812 h 10000"/>
                  <a:gd name="connsiteX1210" fmla="*/ 9981 w 10000"/>
                  <a:gd name="connsiteY1210" fmla="*/ 3792 h 10000"/>
                  <a:gd name="connsiteX1211" fmla="*/ 9970 w 10000"/>
                  <a:gd name="connsiteY1211" fmla="*/ 3763 h 10000"/>
                  <a:gd name="connsiteX1212" fmla="*/ 9945 w 10000"/>
                  <a:gd name="connsiteY1212" fmla="*/ 3705 h 10000"/>
                  <a:gd name="connsiteX1213" fmla="*/ 9931 w 10000"/>
                  <a:gd name="connsiteY1213" fmla="*/ 3659 h 10000"/>
                  <a:gd name="connsiteX1214" fmla="*/ 9903 w 10000"/>
                  <a:gd name="connsiteY1214" fmla="*/ 3640 h 10000"/>
                  <a:gd name="connsiteX1215" fmla="*/ 9881 w 10000"/>
                  <a:gd name="connsiteY1215" fmla="*/ 3620 h 10000"/>
                  <a:gd name="connsiteX1216" fmla="*/ 9856 w 10000"/>
                  <a:gd name="connsiteY1216" fmla="*/ 3595 h 10000"/>
                  <a:gd name="connsiteX1217" fmla="*/ 9817 w 10000"/>
                  <a:gd name="connsiteY1217" fmla="*/ 3562 h 10000"/>
                  <a:gd name="connsiteX1218" fmla="*/ 9795 w 10000"/>
                  <a:gd name="connsiteY1218" fmla="*/ 3546 h 10000"/>
                  <a:gd name="connsiteX1219" fmla="*/ 9778 w 10000"/>
                  <a:gd name="connsiteY1219" fmla="*/ 3527 h 10000"/>
                  <a:gd name="connsiteX1220" fmla="*/ 9745 w 10000"/>
                  <a:gd name="connsiteY1220" fmla="*/ 3501 h 10000"/>
                  <a:gd name="connsiteX1221" fmla="*/ 9726 w 10000"/>
                  <a:gd name="connsiteY1221" fmla="*/ 3488 h 10000"/>
                  <a:gd name="connsiteX1222" fmla="*/ 9704 w 10000"/>
                  <a:gd name="connsiteY1222" fmla="*/ 3472 h 10000"/>
                  <a:gd name="connsiteX1223" fmla="*/ 9695 w 10000"/>
                  <a:gd name="connsiteY1223" fmla="*/ 3468 h 10000"/>
                  <a:gd name="connsiteX1224" fmla="*/ 9690 w 10000"/>
                  <a:gd name="connsiteY1224" fmla="*/ 3459 h 10000"/>
                  <a:gd name="connsiteX1225" fmla="*/ 9673 w 10000"/>
                  <a:gd name="connsiteY1225" fmla="*/ 3449 h 10000"/>
                  <a:gd name="connsiteX1226" fmla="*/ 9665 w 10000"/>
                  <a:gd name="connsiteY1226" fmla="*/ 3442 h 10000"/>
                  <a:gd name="connsiteX1227" fmla="*/ 9654 w 10000"/>
                  <a:gd name="connsiteY1227" fmla="*/ 3449 h 10000"/>
                  <a:gd name="connsiteX1228" fmla="*/ 9521 w 10000"/>
                  <a:gd name="connsiteY1228" fmla="*/ 3394 h 10000"/>
                  <a:gd name="connsiteX1229" fmla="*/ 9510 w 10000"/>
                  <a:gd name="connsiteY1229" fmla="*/ 3368 h 10000"/>
                  <a:gd name="connsiteX1230" fmla="*/ 9496 w 10000"/>
                  <a:gd name="connsiteY1230" fmla="*/ 3287 h 10000"/>
                  <a:gd name="connsiteX1231" fmla="*/ 9488 w 10000"/>
                  <a:gd name="connsiteY1231" fmla="*/ 3216 h 10000"/>
                  <a:gd name="connsiteX1232" fmla="*/ 9493 w 10000"/>
                  <a:gd name="connsiteY1232" fmla="*/ 3174 h 10000"/>
                  <a:gd name="connsiteX1233" fmla="*/ 9501 w 10000"/>
                  <a:gd name="connsiteY1233" fmla="*/ 3128 h 10000"/>
                  <a:gd name="connsiteX1234" fmla="*/ 9488 w 10000"/>
                  <a:gd name="connsiteY1234" fmla="*/ 3025 h 10000"/>
                  <a:gd name="connsiteX1235" fmla="*/ 9446 w 10000"/>
                  <a:gd name="connsiteY1235" fmla="*/ 2931 h 10000"/>
                  <a:gd name="connsiteX1236" fmla="*/ 9382 w 10000"/>
                  <a:gd name="connsiteY1236" fmla="*/ 2837 h 10000"/>
                  <a:gd name="connsiteX1237" fmla="*/ 9316 w 10000"/>
                  <a:gd name="connsiteY1237" fmla="*/ 2753 h 10000"/>
                  <a:gd name="connsiteX1238" fmla="*/ 9294 w 10000"/>
                  <a:gd name="connsiteY1238" fmla="*/ 2655 h 10000"/>
                  <a:gd name="connsiteX1239" fmla="*/ 9213 w 10000"/>
                  <a:gd name="connsiteY1239" fmla="*/ 2328 h 10000"/>
                  <a:gd name="connsiteX1240" fmla="*/ 9172 w 10000"/>
                  <a:gd name="connsiteY1240" fmla="*/ 2286 h 10000"/>
                  <a:gd name="connsiteX1241" fmla="*/ 9019 w 10000"/>
                  <a:gd name="connsiteY1241" fmla="*/ 2082 h 10000"/>
                  <a:gd name="connsiteX1242" fmla="*/ 8906 w 10000"/>
                  <a:gd name="connsiteY1242" fmla="*/ 1946 h 10000"/>
                  <a:gd name="connsiteX1243" fmla="*/ 8801 w 10000"/>
                  <a:gd name="connsiteY1243" fmla="*/ 1778 h 10000"/>
                  <a:gd name="connsiteX1244" fmla="*/ 8806 w 10000"/>
                  <a:gd name="connsiteY1244" fmla="*/ 1713 h 10000"/>
                  <a:gd name="connsiteX1245" fmla="*/ 8809 w 10000"/>
                  <a:gd name="connsiteY1245" fmla="*/ 1703 h 10000"/>
                  <a:gd name="connsiteX1246" fmla="*/ 8817 w 10000"/>
                  <a:gd name="connsiteY1246" fmla="*/ 1713 h 10000"/>
                  <a:gd name="connsiteX1247" fmla="*/ 8834 w 10000"/>
                  <a:gd name="connsiteY1247" fmla="*/ 1729 h 10000"/>
                  <a:gd name="connsiteX1248" fmla="*/ 8839 w 10000"/>
                  <a:gd name="connsiteY1248" fmla="*/ 1729 h 10000"/>
                  <a:gd name="connsiteX1249" fmla="*/ 8848 w 10000"/>
                  <a:gd name="connsiteY1249" fmla="*/ 1723 h 10000"/>
                  <a:gd name="connsiteX1250" fmla="*/ 8850 w 10000"/>
                  <a:gd name="connsiteY1250" fmla="*/ 1703 h 10000"/>
                  <a:gd name="connsiteX1251" fmla="*/ 8850 w 10000"/>
                  <a:gd name="connsiteY1251" fmla="*/ 1684 h 10000"/>
                  <a:gd name="connsiteX1252" fmla="*/ 8850 w 10000"/>
                  <a:gd name="connsiteY1252" fmla="*/ 1648 h 10000"/>
                  <a:gd name="connsiteX1253" fmla="*/ 8881 w 10000"/>
                  <a:gd name="connsiteY1253" fmla="*/ 1571 h 10000"/>
                  <a:gd name="connsiteX1254" fmla="*/ 8895 w 10000"/>
                  <a:gd name="connsiteY1254" fmla="*/ 1541 h 10000"/>
                  <a:gd name="connsiteX1255" fmla="*/ 8895 w 10000"/>
                  <a:gd name="connsiteY1255" fmla="*/ 1525 h 10000"/>
                  <a:gd name="connsiteX1256" fmla="*/ 8881 w 10000"/>
                  <a:gd name="connsiteY1256" fmla="*/ 1516 h 10000"/>
                  <a:gd name="connsiteX1257" fmla="*/ 8864 w 10000"/>
                  <a:gd name="connsiteY1257" fmla="*/ 1522 h 10000"/>
                  <a:gd name="connsiteX1258" fmla="*/ 8850 w 10000"/>
                  <a:gd name="connsiteY1258" fmla="*/ 1535 h 10000"/>
                  <a:gd name="connsiteX1259" fmla="*/ 8834 w 10000"/>
                  <a:gd name="connsiteY1259" fmla="*/ 1571 h 10000"/>
                  <a:gd name="connsiteX1260" fmla="*/ 8825 w 10000"/>
                  <a:gd name="connsiteY1260" fmla="*/ 1587 h 10000"/>
                  <a:gd name="connsiteX1261" fmla="*/ 8776 w 10000"/>
                  <a:gd name="connsiteY1261" fmla="*/ 1571 h 10000"/>
                  <a:gd name="connsiteX1262" fmla="*/ 8745 w 10000"/>
                  <a:gd name="connsiteY1262" fmla="*/ 1580 h 10000"/>
                  <a:gd name="connsiteX1263" fmla="*/ 8720 w 10000"/>
                  <a:gd name="connsiteY1263" fmla="*/ 1587 h 10000"/>
                  <a:gd name="connsiteX1264" fmla="*/ 8709 w 10000"/>
                  <a:gd name="connsiteY1264" fmla="*/ 1609 h 10000"/>
                  <a:gd name="connsiteX1265" fmla="*/ 8693 w 10000"/>
                  <a:gd name="connsiteY1265" fmla="*/ 1616 h 10000"/>
                  <a:gd name="connsiteX1266" fmla="*/ 8684 w 10000"/>
                  <a:gd name="connsiteY1266" fmla="*/ 1639 h 10000"/>
                  <a:gd name="connsiteX1267" fmla="*/ 8684 w 10000"/>
                  <a:gd name="connsiteY1267" fmla="*/ 1658 h 10000"/>
                  <a:gd name="connsiteX1268" fmla="*/ 8665 w 10000"/>
                  <a:gd name="connsiteY1268" fmla="*/ 1655 h 10000"/>
                  <a:gd name="connsiteX1269" fmla="*/ 8665 w 10000"/>
                  <a:gd name="connsiteY1269" fmla="*/ 1645 h 10000"/>
                  <a:gd name="connsiteX1270" fmla="*/ 8665 w 10000"/>
                  <a:gd name="connsiteY1270" fmla="*/ 1626 h 10000"/>
                  <a:gd name="connsiteX1271" fmla="*/ 8676 w 10000"/>
                  <a:gd name="connsiteY1271" fmla="*/ 1609 h 10000"/>
                  <a:gd name="connsiteX1272" fmla="*/ 8679 w 10000"/>
                  <a:gd name="connsiteY1272" fmla="*/ 1597 h 10000"/>
                  <a:gd name="connsiteX1273" fmla="*/ 8687 w 10000"/>
                  <a:gd name="connsiteY1273" fmla="*/ 1577 h 10000"/>
                  <a:gd name="connsiteX1274" fmla="*/ 8695 w 10000"/>
                  <a:gd name="connsiteY1274" fmla="*/ 1554 h 10000"/>
                  <a:gd name="connsiteX1275" fmla="*/ 8709 w 10000"/>
                  <a:gd name="connsiteY1275" fmla="*/ 1532 h 10000"/>
                  <a:gd name="connsiteX1276" fmla="*/ 8704 w 10000"/>
                  <a:gd name="connsiteY1276" fmla="*/ 1512 h 10000"/>
                  <a:gd name="connsiteX1277" fmla="*/ 8695 w 10000"/>
                  <a:gd name="connsiteY1277" fmla="*/ 1503 h 10000"/>
                  <a:gd name="connsiteX1278" fmla="*/ 8684 w 10000"/>
                  <a:gd name="connsiteY1278" fmla="*/ 1503 h 10000"/>
                  <a:gd name="connsiteX1279" fmla="*/ 8670 w 10000"/>
                  <a:gd name="connsiteY1279" fmla="*/ 1525 h 10000"/>
                  <a:gd name="connsiteX1280" fmla="*/ 8665 w 10000"/>
                  <a:gd name="connsiteY1280" fmla="*/ 1545 h 10000"/>
                  <a:gd name="connsiteX1281" fmla="*/ 8654 w 10000"/>
                  <a:gd name="connsiteY1281" fmla="*/ 1567 h 10000"/>
                  <a:gd name="connsiteX1282" fmla="*/ 8648 w 10000"/>
                  <a:gd name="connsiteY1282" fmla="*/ 1587 h 10000"/>
                  <a:gd name="connsiteX1283" fmla="*/ 8640 w 10000"/>
                  <a:gd name="connsiteY1283" fmla="*/ 1629 h 10000"/>
                  <a:gd name="connsiteX1284" fmla="*/ 8620 w 10000"/>
                  <a:gd name="connsiteY1284" fmla="*/ 1635 h 10000"/>
                  <a:gd name="connsiteX1285" fmla="*/ 8612 w 10000"/>
                  <a:gd name="connsiteY1285" fmla="*/ 1635 h 10000"/>
                  <a:gd name="connsiteX1286" fmla="*/ 8604 w 10000"/>
                  <a:gd name="connsiteY1286" fmla="*/ 1626 h 10000"/>
                  <a:gd name="connsiteX1287" fmla="*/ 8596 w 10000"/>
                  <a:gd name="connsiteY1287" fmla="*/ 1616 h 10000"/>
                  <a:gd name="connsiteX1288" fmla="*/ 8596 w 10000"/>
                  <a:gd name="connsiteY1288" fmla="*/ 1580 h 10000"/>
                  <a:gd name="connsiteX1289" fmla="*/ 8587 w 10000"/>
                  <a:gd name="connsiteY1289" fmla="*/ 1545 h 10000"/>
                  <a:gd name="connsiteX1290" fmla="*/ 8565 w 10000"/>
                  <a:gd name="connsiteY1290" fmla="*/ 1516 h 10000"/>
                  <a:gd name="connsiteX1291" fmla="*/ 8543 w 10000"/>
                  <a:gd name="connsiteY1291" fmla="*/ 1512 h 10000"/>
                  <a:gd name="connsiteX1292" fmla="*/ 8518 w 10000"/>
                  <a:gd name="connsiteY1292" fmla="*/ 1532 h 10000"/>
                  <a:gd name="connsiteX1293" fmla="*/ 8476 w 10000"/>
                  <a:gd name="connsiteY1293" fmla="*/ 1567 h 10000"/>
                  <a:gd name="connsiteX1294" fmla="*/ 8454 w 10000"/>
                  <a:gd name="connsiteY1294" fmla="*/ 1551 h 10000"/>
                  <a:gd name="connsiteX1295" fmla="*/ 8402 w 10000"/>
                  <a:gd name="connsiteY1295" fmla="*/ 1493 h 10000"/>
                  <a:gd name="connsiteX1296" fmla="*/ 8371 w 10000"/>
                  <a:gd name="connsiteY1296" fmla="*/ 1428 h 10000"/>
                  <a:gd name="connsiteX1297" fmla="*/ 8072 w 10000"/>
                  <a:gd name="connsiteY1297" fmla="*/ 1422 h 10000"/>
                  <a:gd name="connsiteX1298" fmla="*/ 7823 w 10000"/>
                  <a:gd name="connsiteY1298" fmla="*/ 1279 h 10000"/>
                  <a:gd name="connsiteX1299" fmla="*/ 7587 w 10000"/>
                  <a:gd name="connsiteY1299" fmla="*/ 1133 h 10000"/>
                  <a:gd name="connsiteX1300" fmla="*/ 7526 w 10000"/>
                  <a:gd name="connsiteY1300" fmla="*/ 1098 h 10000"/>
                  <a:gd name="connsiteX1301" fmla="*/ 7346 w 10000"/>
                  <a:gd name="connsiteY1301" fmla="*/ 991 h 10000"/>
                  <a:gd name="connsiteX1302" fmla="*/ 7321 w 10000"/>
                  <a:gd name="connsiteY1302" fmla="*/ 959 h 10000"/>
                  <a:gd name="connsiteX1303" fmla="*/ 7307 w 10000"/>
                  <a:gd name="connsiteY1303" fmla="*/ 871 h 10000"/>
                  <a:gd name="connsiteX1304" fmla="*/ 7224 w 10000"/>
                  <a:gd name="connsiteY1304" fmla="*/ 816 h 10000"/>
                  <a:gd name="connsiteX1305" fmla="*/ 7147 w 10000"/>
                  <a:gd name="connsiteY1305" fmla="*/ 787 h 10000"/>
                  <a:gd name="connsiteX1306" fmla="*/ 7080 w 10000"/>
                  <a:gd name="connsiteY1306" fmla="*/ 742 h 10000"/>
                  <a:gd name="connsiteX1307" fmla="*/ 7069 w 10000"/>
                  <a:gd name="connsiteY1307" fmla="*/ 767 h 10000"/>
                  <a:gd name="connsiteX1308" fmla="*/ 7033 w 10000"/>
                  <a:gd name="connsiteY1308" fmla="*/ 787 h 10000"/>
                  <a:gd name="connsiteX1309" fmla="*/ 6820 w 10000"/>
                  <a:gd name="connsiteY1309" fmla="*/ 878 h 10000"/>
                  <a:gd name="connsiteX1310" fmla="*/ 6726 w 10000"/>
                  <a:gd name="connsiteY1310" fmla="*/ 897 h 10000"/>
                  <a:gd name="connsiteX1311" fmla="*/ 6626 w 10000"/>
                  <a:gd name="connsiteY1311" fmla="*/ 955 h 10000"/>
                  <a:gd name="connsiteX1312" fmla="*/ 6582 w 10000"/>
                  <a:gd name="connsiteY1312" fmla="*/ 946 h 10000"/>
                  <a:gd name="connsiteX1313" fmla="*/ 6571 w 10000"/>
                  <a:gd name="connsiteY1313" fmla="*/ 955 h 10000"/>
                  <a:gd name="connsiteX1314" fmla="*/ 6507 w 10000"/>
                  <a:gd name="connsiteY1314" fmla="*/ 975 h 10000"/>
                  <a:gd name="connsiteX1315" fmla="*/ 6485 w 10000"/>
                  <a:gd name="connsiteY1315" fmla="*/ 975 h 10000"/>
                  <a:gd name="connsiteX1316" fmla="*/ 6476 w 10000"/>
                  <a:gd name="connsiteY1316" fmla="*/ 965 h 10000"/>
                  <a:gd name="connsiteX1317" fmla="*/ 6474 w 10000"/>
                  <a:gd name="connsiteY1317" fmla="*/ 936 h 10000"/>
                  <a:gd name="connsiteX1318" fmla="*/ 6452 w 10000"/>
                  <a:gd name="connsiteY1318" fmla="*/ 887 h 10000"/>
                  <a:gd name="connsiteX1319" fmla="*/ 6352 w 10000"/>
                  <a:gd name="connsiteY1319" fmla="*/ 767 h 10000"/>
                  <a:gd name="connsiteX1320" fmla="*/ 6313 w 10000"/>
                  <a:gd name="connsiteY1320" fmla="*/ 732 h 10000"/>
                  <a:gd name="connsiteX1321" fmla="*/ 6296 w 10000"/>
                  <a:gd name="connsiteY1321" fmla="*/ 690 h 10000"/>
                  <a:gd name="connsiteX1322" fmla="*/ 6271 w 10000"/>
                  <a:gd name="connsiteY1322" fmla="*/ 664 h 10000"/>
                  <a:gd name="connsiteX1323" fmla="*/ 6266 w 10000"/>
                  <a:gd name="connsiteY1323" fmla="*/ 654 h 10000"/>
                  <a:gd name="connsiteX1324" fmla="*/ 6111 w 10000"/>
                  <a:gd name="connsiteY1324" fmla="*/ 398 h 10000"/>
                  <a:gd name="connsiteX1325" fmla="*/ 5903 w 10000"/>
                  <a:gd name="connsiteY1325" fmla="*/ 408 h 10000"/>
                  <a:gd name="connsiteX1326" fmla="*/ 5837 w 10000"/>
                  <a:gd name="connsiteY1326" fmla="*/ 427 h 10000"/>
                  <a:gd name="connsiteX1327" fmla="*/ 5756 w 10000"/>
                  <a:gd name="connsiteY1327" fmla="*/ 453 h 10000"/>
                  <a:gd name="connsiteX1328" fmla="*/ 5681 w 10000"/>
                  <a:gd name="connsiteY1328" fmla="*/ 453 h 10000"/>
                  <a:gd name="connsiteX1329" fmla="*/ 5609 w 10000"/>
                  <a:gd name="connsiteY1329" fmla="*/ 447 h 10000"/>
                  <a:gd name="connsiteX1330" fmla="*/ 5554 w 10000"/>
                  <a:gd name="connsiteY1330" fmla="*/ 304 h 10000"/>
                  <a:gd name="connsiteX1331" fmla="*/ 5529 w 10000"/>
                  <a:gd name="connsiteY1331" fmla="*/ 301 h 10000"/>
                  <a:gd name="connsiteX1332" fmla="*/ 5393 w 10000"/>
                  <a:gd name="connsiteY1332" fmla="*/ 256 h 10000"/>
                  <a:gd name="connsiteX1333" fmla="*/ 5366 w 10000"/>
                  <a:gd name="connsiteY1333" fmla="*/ 220 h 10000"/>
                  <a:gd name="connsiteX1334" fmla="*/ 5249 w 10000"/>
                  <a:gd name="connsiteY1334" fmla="*/ 155 h 10000"/>
                  <a:gd name="connsiteX1335" fmla="*/ 5141 w 10000"/>
                  <a:gd name="connsiteY1335" fmla="*/ 52 h 10000"/>
                  <a:gd name="connsiteX1336" fmla="*/ 5116 w 10000"/>
                  <a:gd name="connsiteY1336" fmla="*/ 3 h 10000"/>
                  <a:gd name="connsiteX1337" fmla="*/ 5061 w 10000"/>
                  <a:gd name="connsiteY1337" fmla="*/ 0 h 10000"/>
                  <a:gd name="connsiteX1338" fmla="*/ 5036 w 10000"/>
                  <a:gd name="connsiteY1338" fmla="*/ 32 h 10000"/>
                  <a:gd name="connsiteX1339" fmla="*/ 4942 w 10000"/>
                  <a:gd name="connsiteY1339" fmla="*/ 133 h 10000"/>
                  <a:gd name="connsiteX1340" fmla="*/ 4900 w 10000"/>
                  <a:gd name="connsiteY1340" fmla="*/ 217 h 10000"/>
                  <a:gd name="connsiteX1341" fmla="*/ 4861 w 10000"/>
                  <a:gd name="connsiteY1341" fmla="*/ 198 h 10000"/>
                  <a:gd name="connsiteX1342" fmla="*/ 4795 w 10000"/>
                  <a:gd name="connsiteY1342" fmla="*/ 68 h 10000"/>
                  <a:gd name="connsiteX1343" fmla="*/ 4778 w 10000"/>
                  <a:gd name="connsiteY1343" fmla="*/ 62 h 10000"/>
                  <a:gd name="connsiteX1344" fmla="*/ 4765 w 10000"/>
                  <a:gd name="connsiteY1344" fmla="*/ 62 h 10000"/>
                  <a:gd name="connsiteX1345" fmla="*/ 4748 w 10000"/>
                  <a:gd name="connsiteY1345" fmla="*/ 68 h 10000"/>
                  <a:gd name="connsiteX1346" fmla="*/ 4673 w 10000"/>
                  <a:gd name="connsiteY1346" fmla="*/ 136 h 10000"/>
                  <a:gd name="connsiteX1347" fmla="*/ 4632 w 10000"/>
                  <a:gd name="connsiteY1347" fmla="*/ 201 h 10000"/>
                  <a:gd name="connsiteX1348" fmla="*/ 4623 w 10000"/>
                  <a:gd name="connsiteY1348" fmla="*/ 210 h 10000"/>
                  <a:gd name="connsiteX1349" fmla="*/ 4579 w 10000"/>
                  <a:gd name="connsiteY1349" fmla="*/ 220 h 10000"/>
                  <a:gd name="connsiteX1350" fmla="*/ 4479 w 10000"/>
                  <a:gd name="connsiteY1350" fmla="*/ 198 h 10000"/>
                  <a:gd name="connsiteX1351" fmla="*/ 4402 w 10000"/>
                  <a:gd name="connsiteY1351" fmla="*/ 165 h 10000"/>
                  <a:gd name="connsiteX1352" fmla="*/ 4374 w 10000"/>
                  <a:gd name="connsiteY1352" fmla="*/ 165 h 10000"/>
                  <a:gd name="connsiteX1353" fmla="*/ 4335 w 10000"/>
                  <a:gd name="connsiteY1353" fmla="*/ 172 h 10000"/>
                  <a:gd name="connsiteX1354" fmla="*/ 4302 w 10000"/>
                  <a:gd name="connsiteY1354" fmla="*/ 188 h 10000"/>
                  <a:gd name="connsiteX1355" fmla="*/ 4271 w 10000"/>
                  <a:gd name="connsiteY1355" fmla="*/ 220 h 10000"/>
                  <a:gd name="connsiteX1356" fmla="*/ 4238 w 10000"/>
                  <a:gd name="connsiteY1356" fmla="*/ 240 h 10000"/>
                  <a:gd name="connsiteX1357" fmla="*/ 4324 w 10000"/>
                  <a:gd name="connsiteY1357" fmla="*/ 1289 h 10000"/>
                  <a:gd name="connsiteX1358" fmla="*/ 3521 w 10000"/>
                  <a:gd name="connsiteY1358" fmla="*/ 7730 h 10000"/>
                  <a:gd name="connsiteX1359" fmla="*/ 3554 w 10000"/>
                  <a:gd name="connsiteY1359" fmla="*/ 7740 h 10000"/>
                  <a:gd name="connsiteX1360" fmla="*/ 3560 w 10000"/>
                  <a:gd name="connsiteY1360" fmla="*/ 7749 h 10000"/>
                  <a:gd name="connsiteX1361" fmla="*/ 3562 w 10000"/>
                  <a:gd name="connsiteY1361" fmla="*/ 7759 h 10000"/>
                  <a:gd name="connsiteX1362" fmla="*/ 3573 w 10000"/>
                  <a:gd name="connsiteY1362" fmla="*/ 7766 h 10000"/>
                  <a:gd name="connsiteX1363" fmla="*/ 3584 w 10000"/>
                  <a:gd name="connsiteY1363" fmla="*/ 7759 h 10000"/>
                  <a:gd name="connsiteX1364" fmla="*/ 3598 w 10000"/>
                  <a:gd name="connsiteY1364" fmla="*/ 7743 h 10000"/>
                  <a:gd name="connsiteX1365" fmla="*/ 3609 w 10000"/>
                  <a:gd name="connsiteY1365" fmla="*/ 7756 h 10000"/>
                  <a:gd name="connsiteX1366" fmla="*/ 3623 w 10000"/>
                  <a:gd name="connsiteY1366" fmla="*/ 7733 h 10000"/>
                  <a:gd name="connsiteX1367" fmla="*/ 3632 w 10000"/>
                  <a:gd name="connsiteY1367" fmla="*/ 7730 h 10000"/>
                  <a:gd name="connsiteX1368" fmla="*/ 3634 w 10000"/>
                  <a:gd name="connsiteY1368" fmla="*/ 7730 h 10000"/>
                  <a:gd name="connsiteX1369" fmla="*/ 3643 w 10000"/>
                  <a:gd name="connsiteY1369" fmla="*/ 7730 h 10000"/>
                  <a:gd name="connsiteX1370" fmla="*/ 3657 w 10000"/>
                  <a:gd name="connsiteY1370" fmla="*/ 7733 h 10000"/>
                  <a:gd name="connsiteX1371" fmla="*/ 3670 w 10000"/>
                  <a:gd name="connsiteY1371" fmla="*/ 7730 h 10000"/>
                  <a:gd name="connsiteX1372" fmla="*/ 3687 w 10000"/>
                  <a:gd name="connsiteY1372" fmla="*/ 7730 h 10000"/>
                  <a:gd name="connsiteX1373" fmla="*/ 3690 w 10000"/>
                  <a:gd name="connsiteY1373" fmla="*/ 7730 h 10000"/>
                  <a:gd name="connsiteX1374" fmla="*/ 3704 w 10000"/>
                  <a:gd name="connsiteY1374" fmla="*/ 7740 h 10000"/>
                  <a:gd name="connsiteX1375" fmla="*/ 3712 w 10000"/>
                  <a:gd name="connsiteY1375" fmla="*/ 7743 h 10000"/>
                  <a:gd name="connsiteX1376" fmla="*/ 3723 w 10000"/>
                  <a:gd name="connsiteY1376" fmla="*/ 7749 h 10000"/>
                  <a:gd name="connsiteX1377" fmla="*/ 3729 w 10000"/>
                  <a:gd name="connsiteY1377" fmla="*/ 7749 h 10000"/>
                  <a:gd name="connsiteX1378" fmla="*/ 3729 w 10000"/>
                  <a:gd name="connsiteY1378" fmla="*/ 7743 h 10000"/>
                  <a:gd name="connsiteX1379" fmla="*/ 3745 w 10000"/>
                  <a:gd name="connsiteY1379" fmla="*/ 7740 h 10000"/>
                  <a:gd name="connsiteX1380" fmla="*/ 3753 w 10000"/>
                  <a:gd name="connsiteY1380" fmla="*/ 7730 h 10000"/>
                  <a:gd name="connsiteX1381" fmla="*/ 3762 w 10000"/>
                  <a:gd name="connsiteY1381" fmla="*/ 7720 h 10000"/>
                  <a:gd name="connsiteX1382" fmla="*/ 3776 w 10000"/>
                  <a:gd name="connsiteY1382" fmla="*/ 7710 h 10000"/>
                  <a:gd name="connsiteX1383" fmla="*/ 3784 w 10000"/>
                  <a:gd name="connsiteY1383" fmla="*/ 7701 h 10000"/>
                  <a:gd name="connsiteX1384" fmla="*/ 3792 w 10000"/>
                  <a:gd name="connsiteY1384" fmla="*/ 7694 h 10000"/>
                  <a:gd name="connsiteX1385" fmla="*/ 3801 w 10000"/>
                  <a:gd name="connsiteY1385" fmla="*/ 7685 h 10000"/>
                  <a:gd name="connsiteX1386" fmla="*/ 3803 w 10000"/>
                  <a:gd name="connsiteY1386" fmla="*/ 7685 h 10000"/>
                  <a:gd name="connsiteX1387" fmla="*/ 3809 w 10000"/>
                  <a:gd name="connsiteY1387" fmla="*/ 7685 h 10000"/>
                  <a:gd name="connsiteX1388" fmla="*/ 4871 w 10000"/>
                  <a:gd name="connsiteY1388" fmla="*/ 6921 h 10000"/>
                  <a:gd name="connsiteX1389" fmla="*/ 3778 w 10000"/>
                  <a:gd name="connsiteY1389" fmla="*/ 7756 h 10000"/>
                  <a:gd name="connsiteX1390" fmla="*/ 3762 w 10000"/>
                  <a:gd name="connsiteY1390" fmla="*/ 7775 h 10000"/>
                  <a:gd name="connsiteX1391" fmla="*/ 3748 w 10000"/>
                  <a:gd name="connsiteY1391" fmla="*/ 7775 h 10000"/>
                  <a:gd name="connsiteX1392" fmla="*/ 3737 w 10000"/>
                  <a:gd name="connsiteY1392" fmla="*/ 7778 h 10000"/>
                  <a:gd name="connsiteX1393" fmla="*/ 3723 w 10000"/>
                  <a:gd name="connsiteY1393" fmla="*/ 7778 h 10000"/>
                  <a:gd name="connsiteX1394" fmla="*/ 5766 w 10000"/>
                  <a:gd name="connsiteY1394" fmla="*/ 7785 h 10000"/>
                  <a:gd name="connsiteX1395" fmla="*/ 3712 w 10000"/>
                  <a:gd name="connsiteY1395" fmla="*/ 8005 h 10000"/>
                  <a:gd name="connsiteX1396" fmla="*/ 3706 w 10000"/>
                  <a:gd name="connsiteY1396" fmla="*/ 8021 h 10000"/>
                  <a:gd name="connsiteX1397" fmla="*/ 3712 w 10000"/>
                  <a:gd name="connsiteY1397" fmla="*/ 8044 h 10000"/>
                  <a:gd name="connsiteX1398" fmla="*/ 3712 w 10000"/>
                  <a:gd name="connsiteY1398" fmla="*/ 8051 h 10000"/>
                  <a:gd name="connsiteX1399" fmla="*/ 3729 w 10000"/>
                  <a:gd name="connsiteY1399" fmla="*/ 8060 h 10000"/>
                  <a:gd name="connsiteX1400" fmla="*/ 3767 w 10000"/>
                  <a:gd name="connsiteY1400" fmla="*/ 8106 h 10000"/>
                  <a:gd name="connsiteX1401" fmla="*/ 3770 w 10000"/>
                  <a:gd name="connsiteY1401" fmla="*/ 8119 h 10000"/>
                  <a:gd name="connsiteX1402" fmla="*/ 5833 w 10000"/>
                  <a:gd name="connsiteY1402" fmla="*/ 8143 h 10000"/>
                  <a:gd name="connsiteX1403" fmla="*/ 3740 w 10000"/>
                  <a:gd name="connsiteY1403" fmla="*/ 8154 h 10000"/>
                  <a:gd name="connsiteX1404" fmla="*/ 3731 w 10000"/>
                  <a:gd name="connsiteY1404" fmla="*/ 8138 h 10000"/>
                  <a:gd name="connsiteX1405" fmla="*/ 3729 w 10000"/>
                  <a:gd name="connsiteY1405" fmla="*/ 8125 h 10000"/>
                  <a:gd name="connsiteX1406" fmla="*/ 3712 w 10000"/>
                  <a:gd name="connsiteY1406" fmla="*/ 8115 h 10000"/>
                  <a:gd name="connsiteX1407" fmla="*/ 3704 w 10000"/>
                  <a:gd name="connsiteY1407" fmla="*/ 8109 h 10000"/>
                  <a:gd name="connsiteX1408" fmla="*/ 3687 w 10000"/>
                  <a:gd name="connsiteY1408" fmla="*/ 8099 h 10000"/>
                  <a:gd name="connsiteX1409" fmla="*/ 3673 w 10000"/>
                  <a:gd name="connsiteY1409" fmla="*/ 8093 h 10000"/>
                  <a:gd name="connsiteX1410" fmla="*/ 3665 w 10000"/>
                  <a:gd name="connsiteY1410" fmla="*/ 8083 h 10000"/>
                  <a:gd name="connsiteX1411" fmla="*/ 3648 w 10000"/>
                  <a:gd name="connsiteY1411" fmla="*/ 8073 h 10000"/>
                  <a:gd name="connsiteX1412" fmla="*/ 3643 w 10000"/>
                  <a:gd name="connsiteY1412" fmla="*/ 8063 h 10000"/>
                  <a:gd name="connsiteX1413" fmla="*/ 3632 w 10000"/>
                  <a:gd name="connsiteY1413" fmla="*/ 8054 h 10000"/>
                  <a:gd name="connsiteX1414" fmla="*/ 3623 w 10000"/>
                  <a:gd name="connsiteY1414" fmla="*/ 8060 h 10000"/>
                  <a:gd name="connsiteX1415" fmla="*/ 3615 w 10000"/>
                  <a:gd name="connsiteY1415" fmla="*/ 8070 h 10000"/>
                  <a:gd name="connsiteX1416" fmla="*/ 3607 w 10000"/>
                  <a:gd name="connsiteY1416" fmla="*/ 8083 h 10000"/>
                  <a:gd name="connsiteX1417" fmla="*/ 3607 w 10000"/>
                  <a:gd name="connsiteY1417" fmla="*/ 8099 h 10000"/>
                  <a:gd name="connsiteX1418" fmla="*/ 3607 w 10000"/>
                  <a:gd name="connsiteY1418" fmla="*/ 8125 h 10000"/>
                  <a:gd name="connsiteX1419" fmla="*/ 3601 w 10000"/>
                  <a:gd name="connsiteY1419" fmla="*/ 8148 h 10000"/>
                  <a:gd name="connsiteX1420" fmla="*/ 3584 w 10000"/>
                  <a:gd name="connsiteY1420" fmla="*/ 8154 h 10000"/>
                  <a:gd name="connsiteX1421" fmla="*/ 3573 w 10000"/>
                  <a:gd name="connsiteY1421" fmla="*/ 8154 h 10000"/>
                  <a:gd name="connsiteX1422" fmla="*/ 3560 w 10000"/>
                  <a:gd name="connsiteY1422" fmla="*/ 8138 h 10000"/>
                  <a:gd name="connsiteX1423" fmla="*/ 3551 w 10000"/>
                  <a:gd name="connsiteY1423" fmla="*/ 8119 h 10000"/>
                  <a:gd name="connsiteX1424" fmla="*/ 3504 w 10000"/>
                  <a:gd name="connsiteY1424" fmla="*/ 8073 h 10000"/>
                  <a:gd name="connsiteX1425" fmla="*/ 3493 w 10000"/>
                  <a:gd name="connsiteY1425" fmla="*/ 8051 h 10000"/>
                  <a:gd name="connsiteX1426" fmla="*/ 3488 w 10000"/>
                  <a:gd name="connsiteY1426" fmla="*/ 8034 h 10000"/>
                  <a:gd name="connsiteX1427" fmla="*/ 3488 w 10000"/>
                  <a:gd name="connsiteY1427" fmla="*/ 8012 h 10000"/>
                  <a:gd name="connsiteX1428" fmla="*/ 2279 w 10000"/>
                  <a:gd name="connsiteY1428" fmla="*/ 7646 h 10000"/>
                  <a:gd name="connsiteX1429" fmla="*/ 3457 w 10000"/>
                  <a:gd name="connsiteY1429" fmla="*/ 7872 h 10000"/>
                  <a:gd name="connsiteX1430" fmla="*/ 3449 w 10000"/>
                  <a:gd name="connsiteY1430" fmla="*/ 7847 h 10000"/>
                  <a:gd name="connsiteX1431" fmla="*/ 3446 w 10000"/>
                  <a:gd name="connsiteY1431" fmla="*/ 7827 h 10000"/>
                  <a:gd name="connsiteX1432" fmla="*/ 3457 w 10000"/>
                  <a:gd name="connsiteY1432" fmla="*/ 7808 h 10000"/>
                  <a:gd name="connsiteX1433" fmla="*/ 3465 w 10000"/>
                  <a:gd name="connsiteY1433" fmla="*/ 7798 h 10000"/>
                  <a:gd name="connsiteX1434" fmla="*/ 3476 w 10000"/>
                  <a:gd name="connsiteY1434" fmla="*/ 7788 h 10000"/>
                  <a:gd name="connsiteX1435" fmla="*/ 2676 w 10000"/>
                  <a:gd name="connsiteY1435" fmla="*/ 7467 h 10000"/>
                  <a:gd name="connsiteX1436" fmla="*/ 3501 w 10000"/>
                  <a:gd name="connsiteY1436" fmla="*/ 7817 h 10000"/>
                  <a:gd name="connsiteX1437" fmla="*/ 3518 w 10000"/>
                  <a:gd name="connsiteY1437" fmla="*/ 7843 h 10000"/>
                  <a:gd name="connsiteX1438" fmla="*/ 2718 w 10000"/>
                  <a:gd name="connsiteY1438" fmla="*/ 7077 h 10000"/>
                  <a:gd name="connsiteX0" fmla="*/ 4324 w 10000"/>
                  <a:gd name="connsiteY0" fmla="*/ 1289 h 10000"/>
                  <a:gd name="connsiteX1" fmla="*/ 4296 w 10000"/>
                  <a:gd name="connsiteY1" fmla="*/ 1305 h 10000"/>
                  <a:gd name="connsiteX2" fmla="*/ 4285 w 10000"/>
                  <a:gd name="connsiteY2" fmla="*/ 1279 h 10000"/>
                  <a:gd name="connsiteX3" fmla="*/ 4244 w 10000"/>
                  <a:gd name="connsiteY3" fmla="*/ 1266 h 10000"/>
                  <a:gd name="connsiteX4" fmla="*/ 4208 w 10000"/>
                  <a:gd name="connsiteY4" fmla="*/ 1286 h 10000"/>
                  <a:gd name="connsiteX5" fmla="*/ 4172 w 10000"/>
                  <a:gd name="connsiteY5" fmla="*/ 1299 h 10000"/>
                  <a:gd name="connsiteX6" fmla="*/ 4150 w 10000"/>
                  <a:gd name="connsiteY6" fmla="*/ 1308 h 10000"/>
                  <a:gd name="connsiteX7" fmla="*/ 4139 w 10000"/>
                  <a:gd name="connsiteY7" fmla="*/ 1315 h 10000"/>
                  <a:gd name="connsiteX8" fmla="*/ 4125 w 10000"/>
                  <a:gd name="connsiteY8" fmla="*/ 1315 h 10000"/>
                  <a:gd name="connsiteX9" fmla="*/ 4119 w 10000"/>
                  <a:gd name="connsiteY9" fmla="*/ 1315 h 10000"/>
                  <a:gd name="connsiteX10" fmla="*/ 4111 w 10000"/>
                  <a:gd name="connsiteY10" fmla="*/ 1308 h 10000"/>
                  <a:gd name="connsiteX11" fmla="*/ 4100 w 10000"/>
                  <a:gd name="connsiteY11" fmla="*/ 1315 h 10000"/>
                  <a:gd name="connsiteX12" fmla="*/ 4075 w 10000"/>
                  <a:gd name="connsiteY12" fmla="*/ 1315 h 10000"/>
                  <a:gd name="connsiteX13" fmla="*/ 4058 w 10000"/>
                  <a:gd name="connsiteY13" fmla="*/ 1318 h 10000"/>
                  <a:gd name="connsiteX14" fmla="*/ 4044 w 10000"/>
                  <a:gd name="connsiteY14" fmla="*/ 1315 h 10000"/>
                  <a:gd name="connsiteX15" fmla="*/ 4042 w 10000"/>
                  <a:gd name="connsiteY15" fmla="*/ 1299 h 10000"/>
                  <a:gd name="connsiteX16" fmla="*/ 4014 w 10000"/>
                  <a:gd name="connsiteY16" fmla="*/ 1308 h 10000"/>
                  <a:gd name="connsiteX17" fmla="*/ 4011 w 10000"/>
                  <a:gd name="connsiteY17" fmla="*/ 1315 h 10000"/>
                  <a:gd name="connsiteX18" fmla="*/ 4011 w 10000"/>
                  <a:gd name="connsiteY18" fmla="*/ 1341 h 10000"/>
                  <a:gd name="connsiteX19" fmla="*/ 4019 w 10000"/>
                  <a:gd name="connsiteY19" fmla="*/ 1341 h 10000"/>
                  <a:gd name="connsiteX20" fmla="*/ 3997 w 10000"/>
                  <a:gd name="connsiteY20" fmla="*/ 1363 h 10000"/>
                  <a:gd name="connsiteX21" fmla="*/ 3986 w 10000"/>
                  <a:gd name="connsiteY21" fmla="*/ 1373 h 10000"/>
                  <a:gd name="connsiteX22" fmla="*/ 3981 w 10000"/>
                  <a:gd name="connsiteY22" fmla="*/ 1389 h 10000"/>
                  <a:gd name="connsiteX23" fmla="*/ 3981 w 10000"/>
                  <a:gd name="connsiteY23" fmla="*/ 1409 h 10000"/>
                  <a:gd name="connsiteX24" fmla="*/ 3981 w 10000"/>
                  <a:gd name="connsiteY24" fmla="*/ 1438 h 10000"/>
                  <a:gd name="connsiteX25" fmla="*/ 3961 w 10000"/>
                  <a:gd name="connsiteY25" fmla="*/ 1441 h 10000"/>
                  <a:gd name="connsiteX26" fmla="*/ 3942 w 10000"/>
                  <a:gd name="connsiteY26" fmla="*/ 1441 h 10000"/>
                  <a:gd name="connsiteX27" fmla="*/ 3914 w 10000"/>
                  <a:gd name="connsiteY27" fmla="*/ 1454 h 10000"/>
                  <a:gd name="connsiteX28" fmla="*/ 3892 w 10000"/>
                  <a:gd name="connsiteY28" fmla="*/ 1467 h 10000"/>
                  <a:gd name="connsiteX29" fmla="*/ 3867 w 10000"/>
                  <a:gd name="connsiteY29" fmla="*/ 1483 h 10000"/>
                  <a:gd name="connsiteX30" fmla="*/ 3845 w 10000"/>
                  <a:gd name="connsiteY30" fmla="*/ 1467 h 10000"/>
                  <a:gd name="connsiteX31" fmla="*/ 3850 w 10000"/>
                  <a:gd name="connsiteY31" fmla="*/ 1457 h 10000"/>
                  <a:gd name="connsiteX32" fmla="*/ 3864 w 10000"/>
                  <a:gd name="connsiteY32" fmla="*/ 1441 h 10000"/>
                  <a:gd name="connsiteX33" fmla="*/ 3859 w 10000"/>
                  <a:gd name="connsiteY33" fmla="*/ 1409 h 10000"/>
                  <a:gd name="connsiteX34" fmla="*/ 3842 w 10000"/>
                  <a:gd name="connsiteY34" fmla="*/ 1383 h 10000"/>
                  <a:gd name="connsiteX35" fmla="*/ 3825 w 10000"/>
                  <a:gd name="connsiteY35" fmla="*/ 1360 h 10000"/>
                  <a:gd name="connsiteX36" fmla="*/ 3809 w 10000"/>
                  <a:gd name="connsiteY36" fmla="*/ 1318 h 10000"/>
                  <a:gd name="connsiteX37" fmla="*/ 3787 w 10000"/>
                  <a:gd name="connsiteY37" fmla="*/ 1289 h 10000"/>
                  <a:gd name="connsiteX38" fmla="*/ 3759 w 10000"/>
                  <a:gd name="connsiteY38" fmla="*/ 1266 h 10000"/>
                  <a:gd name="connsiteX39" fmla="*/ 3740 w 10000"/>
                  <a:gd name="connsiteY39" fmla="*/ 1256 h 10000"/>
                  <a:gd name="connsiteX40" fmla="*/ 3715 w 10000"/>
                  <a:gd name="connsiteY40" fmla="*/ 1250 h 10000"/>
                  <a:gd name="connsiteX41" fmla="*/ 3687 w 10000"/>
                  <a:gd name="connsiteY41" fmla="*/ 1256 h 10000"/>
                  <a:gd name="connsiteX42" fmla="*/ 3681 w 10000"/>
                  <a:gd name="connsiteY42" fmla="*/ 1260 h 10000"/>
                  <a:gd name="connsiteX43" fmla="*/ 3670 w 10000"/>
                  <a:gd name="connsiteY43" fmla="*/ 1295 h 10000"/>
                  <a:gd name="connsiteX44" fmla="*/ 3651 w 10000"/>
                  <a:gd name="connsiteY44" fmla="*/ 1305 h 10000"/>
                  <a:gd name="connsiteX45" fmla="*/ 3640 w 10000"/>
                  <a:gd name="connsiteY45" fmla="*/ 1308 h 10000"/>
                  <a:gd name="connsiteX46" fmla="*/ 3626 w 10000"/>
                  <a:gd name="connsiteY46" fmla="*/ 1308 h 10000"/>
                  <a:gd name="connsiteX47" fmla="*/ 3632 w 10000"/>
                  <a:gd name="connsiteY47" fmla="*/ 1276 h 10000"/>
                  <a:gd name="connsiteX48" fmla="*/ 3609 w 10000"/>
                  <a:gd name="connsiteY48" fmla="*/ 1289 h 10000"/>
                  <a:gd name="connsiteX49" fmla="*/ 3593 w 10000"/>
                  <a:gd name="connsiteY49" fmla="*/ 1286 h 10000"/>
                  <a:gd name="connsiteX50" fmla="*/ 3590 w 10000"/>
                  <a:gd name="connsiteY50" fmla="*/ 1256 h 10000"/>
                  <a:gd name="connsiteX51" fmla="*/ 3584 w 10000"/>
                  <a:gd name="connsiteY51" fmla="*/ 1237 h 10000"/>
                  <a:gd name="connsiteX52" fmla="*/ 3573 w 10000"/>
                  <a:gd name="connsiteY52" fmla="*/ 1237 h 10000"/>
                  <a:gd name="connsiteX53" fmla="*/ 3554 w 10000"/>
                  <a:gd name="connsiteY53" fmla="*/ 1227 h 10000"/>
                  <a:gd name="connsiteX54" fmla="*/ 3546 w 10000"/>
                  <a:gd name="connsiteY54" fmla="*/ 1192 h 10000"/>
                  <a:gd name="connsiteX55" fmla="*/ 3529 w 10000"/>
                  <a:gd name="connsiteY55" fmla="*/ 1176 h 10000"/>
                  <a:gd name="connsiteX56" fmla="*/ 3512 w 10000"/>
                  <a:gd name="connsiteY56" fmla="*/ 1182 h 10000"/>
                  <a:gd name="connsiteX57" fmla="*/ 3485 w 10000"/>
                  <a:gd name="connsiteY57" fmla="*/ 1182 h 10000"/>
                  <a:gd name="connsiteX58" fmla="*/ 3463 w 10000"/>
                  <a:gd name="connsiteY58" fmla="*/ 1176 h 10000"/>
                  <a:gd name="connsiteX59" fmla="*/ 3449 w 10000"/>
                  <a:gd name="connsiteY59" fmla="*/ 1182 h 10000"/>
                  <a:gd name="connsiteX60" fmla="*/ 3432 w 10000"/>
                  <a:gd name="connsiteY60" fmla="*/ 1192 h 10000"/>
                  <a:gd name="connsiteX61" fmla="*/ 3454 w 10000"/>
                  <a:gd name="connsiteY61" fmla="*/ 1205 h 10000"/>
                  <a:gd name="connsiteX62" fmla="*/ 3463 w 10000"/>
                  <a:gd name="connsiteY62" fmla="*/ 1205 h 10000"/>
                  <a:gd name="connsiteX63" fmla="*/ 3488 w 10000"/>
                  <a:gd name="connsiteY63" fmla="*/ 1205 h 10000"/>
                  <a:gd name="connsiteX64" fmla="*/ 3488 w 10000"/>
                  <a:gd name="connsiteY64" fmla="*/ 1218 h 10000"/>
                  <a:gd name="connsiteX65" fmla="*/ 3493 w 10000"/>
                  <a:gd name="connsiteY65" fmla="*/ 1247 h 10000"/>
                  <a:gd name="connsiteX66" fmla="*/ 3512 w 10000"/>
                  <a:gd name="connsiteY66" fmla="*/ 1247 h 10000"/>
                  <a:gd name="connsiteX67" fmla="*/ 3518 w 10000"/>
                  <a:gd name="connsiteY67" fmla="*/ 1250 h 10000"/>
                  <a:gd name="connsiteX68" fmla="*/ 3521 w 10000"/>
                  <a:gd name="connsiteY68" fmla="*/ 1276 h 10000"/>
                  <a:gd name="connsiteX69" fmla="*/ 3543 w 10000"/>
                  <a:gd name="connsiteY69" fmla="*/ 1295 h 10000"/>
                  <a:gd name="connsiteX70" fmla="*/ 3546 w 10000"/>
                  <a:gd name="connsiteY70" fmla="*/ 1305 h 10000"/>
                  <a:gd name="connsiteX71" fmla="*/ 3543 w 10000"/>
                  <a:gd name="connsiteY71" fmla="*/ 1315 h 10000"/>
                  <a:gd name="connsiteX72" fmla="*/ 3543 w 10000"/>
                  <a:gd name="connsiteY72" fmla="*/ 1331 h 10000"/>
                  <a:gd name="connsiteX73" fmla="*/ 3554 w 10000"/>
                  <a:gd name="connsiteY73" fmla="*/ 1324 h 10000"/>
                  <a:gd name="connsiteX74" fmla="*/ 3560 w 10000"/>
                  <a:gd name="connsiteY74" fmla="*/ 1331 h 10000"/>
                  <a:gd name="connsiteX75" fmla="*/ 3582 w 10000"/>
                  <a:gd name="connsiteY75" fmla="*/ 1344 h 10000"/>
                  <a:gd name="connsiteX76" fmla="*/ 3598 w 10000"/>
                  <a:gd name="connsiteY76" fmla="*/ 1380 h 10000"/>
                  <a:gd name="connsiteX77" fmla="*/ 3607 w 10000"/>
                  <a:gd name="connsiteY77" fmla="*/ 1389 h 10000"/>
                  <a:gd name="connsiteX78" fmla="*/ 3623 w 10000"/>
                  <a:gd name="connsiteY78" fmla="*/ 1409 h 10000"/>
                  <a:gd name="connsiteX79" fmla="*/ 3634 w 10000"/>
                  <a:gd name="connsiteY79" fmla="*/ 1438 h 10000"/>
                  <a:gd name="connsiteX80" fmla="*/ 3632 w 10000"/>
                  <a:gd name="connsiteY80" fmla="*/ 1454 h 10000"/>
                  <a:gd name="connsiteX81" fmla="*/ 3618 w 10000"/>
                  <a:gd name="connsiteY81" fmla="*/ 1438 h 10000"/>
                  <a:gd name="connsiteX82" fmla="*/ 3598 w 10000"/>
                  <a:gd name="connsiteY82" fmla="*/ 1428 h 10000"/>
                  <a:gd name="connsiteX83" fmla="*/ 3582 w 10000"/>
                  <a:gd name="connsiteY83" fmla="*/ 1402 h 10000"/>
                  <a:gd name="connsiteX84" fmla="*/ 3562 w 10000"/>
                  <a:gd name="connsiteY84" fmla="*/ 1399 h 10000"/>
                  <a:gd name="connsiteX85" fmla="*/ 3546 w 10000"/>
                  <a:gd name="connsiteY85" fmla="*/ 1383 h 10000"/>
                  <a:gd name="connsiteX86" fmla="*/ 3510 w 10000"/>
                  <a:gd name="connsiteY86" fmla="*/ 1360 h 10000"/>
                  <a:gd name="connsiteX87" fmla="*/ 3485 w 10000"/>
                  <a:gd name="connsiteY87" fmla="*/ 1344 h 10000"/>
                  <a:gd name="connsiteX88" fmla="*/ 3454 w 10000"/>
                  <a:gd name="connsiteY88" fmla="*/ 1334 h 10000"/>
                  <a:gd name="connsiteX89" fmla="*/ 3429 w 10000"/>
                  <a:gd name="connsiteY89" fmla="*/ 1315 h 10000"/>
                  <a:gd name="connsiteX90" fmla="*/ 3416 w 10000"/>
                  <a:gd name="connsiteY90" fmla="*/ 1308 h 10000"/>
                  <a:gd name="connsiteX91" fmla="*/ 3399 w 10000"/>
                  <a:gd name="connsiteY91" fmla="*/ 1305 h 10000"/>
                  <a:gd name="connsiteX92" fmla="*/ 3382 w 10000"/>
                  <a:gd name="connsiteY92" fmla="*/ 1286 h 10000"/>
                  <a:gd name="connsiteX93" fmla="*/ 3380 w 10000"/>
                  <a:gd name="connsiteY93" fmla="*/ 1266 h 10000"/>
                  <a:gd name="connsiteX94" fmla="*/ 3388 w 10000"/>
                  <a:gd name="connsiteY94" fmla="*/ 1256 h 10000"/>
                  <a:gd name="connsiteX95" fmla="*/ 3407 w 10000"/>
                  <a:gd name="connsiteY95" fmla="*/ 1256 h 10000"/>
                  <a:gd name="connsiteX96" fmla="*/ 3396 w 10000"/>
                  <a:gd name="connsiteY96" fmla="*/ 1227 h 10000"/>
                  <a:gd name="connsiteX97" fmla="*/ 3382 w 10000"/>
                  <a:gd name="connsiteY97" fmla="*/ 1227 h 10000"/>
                  <a:gd name="connsiteX98" fmla="*/ 3360 w 10000"/>
                  <a:gd name="connsiteY98" fmla="*/ 1221 h 10000"/>
                  <a:gd name="connsiteX99" fmla="*/ 3349 w 10000"/>
                  <a:gd name="connsiteY99" fmla="*/ 1231 h 10000"/>
                  <a:gd name="connsiteX100" fmla="*/ 3352 w 10000"/>
                  <a:gd name="connsiteY100" fmla="*/ 1247 h 10000"/>
                  <a:gd name="connsiteX101" fmla="*/ 3341 w 10000"/>
                  <a:gd name="connsiteY101" fmla="*/ 1237 h 10000"/>
                  <a:gd name="connsiteX102" fmla="*/ 3335 w 10000"/>
                  <a:gd name="connsiteY102" fmla="*/ 1231 h 10000"/>
                  <a:gd name="connsiteX103" fmla="*/ 3307 w 10000"/>
                  <a:gd name="connsiteY103" fmla="*/ 1227 h 10000"/>
                  <a:gd name="connsiteX104" fmla="*/ 3294 w 10000"/>
                  <a:gd name="connsiteY104" fmla="*/ 1221 h 10000"/>
                  <a:gd name="connsiteX105" fmla="*/ 3271 w 10000"/>
                  <a:gd name="connsiteY105" fmla="*/ 1211 h 10000"/>
                  <a:gd name="connsiteX106" fmla="*/ 3252 w 10000"/>
                  <a:gd name="connsiteY106" fmla="*/ 1195 h 10000"/>
                  <a:gd name="connsiteX107" fmla="*/ 3235 w 10000"/>
                  <a:gd name="connsiteY107" fmla="*/ 1195 h 10000"/>
                  <a:gd name="connsiteX108" fmla="*/ 3235 w 10000"/>
                  <a:gd name="connsiteY108" fmla="*/ 1205 h 10000"/>
                  <a:gd name="connsiteX109" fmla="*/ 3219 w 10000"/>
                  <a:gd name="connsiteY109" fmla="*/ 1231 h 10000"/>
                  <a:gd name="connsiteX110" fmla="*/ 3213 w 10000"/>
                  <a:gd name="connsiteY110" fmla="*/ 1231 h 10000"/>
                  <a:gd name="connsiteX111" fmla="*/ 3183 w 10000"/>
                  <a:gd name="connsiteY111" fmla="*/ 1221 h 10000"/>
                  <a:gd name="connsiteX112" fmla="*/ 3175 w 10000"/>
                  <a:gd name="connsiteY112" fmla="*/ 1227 h 10000"/>
                  <a:gd name="connsiteX113" fmla="*/ 3163 w 10000"/>
                  <a:gd name="connsiteY113" fmla="*/ 1237 h 10000"/>
                  <a:gd name="connsiteX114" fmla="*/ 3158 w 10000"/>
                  <a:gd name="connsiteY114" fmla="*/ 1260 h 10000"/>
                  <a:gd name="connsiteX115" fmla="*/ 3158 w 10000"/>
                  <a:gd name="connsiteY115" fmla="*/ 1276 h 10000"/>
                  <a:gd name="connsiteX116" fmla="*/ 3163 w 10000"/>
                  <a:gd name="connsiteY116" fmla="*/ 1295 h 10000"/>
                  <a:gd name="connsiteX117" fmla="*/ 3166 w 10000"/>
                  <a:gd name="connsiteY117" fmla="*/ 1308 h 10000"/>
                  <a:gd name="connsiteX118" fmla="*/ 3158 w 10000"/>
                  <a:gd name="connsiteY118" fmla="*/ 1315 h 10000"/>
                  <a:gd name="connsiteX119" fmla="*/ 3133 w 10000"/>
                  <a:gd name="connsiteY119" fmla="*/ 1299 h 10000"/>
                  <a:gd name="connsiteX120" fmla="*/ 3114 w 10000"/>
                  <a:gd name="connsiteY120" fmla="*/ 1276 h 10000"/>
                  <a:gd name="connsiteX121" fmla="*/ 3078 w 10000"/>
                  <a:gd name="connsiteY121" fmla="*/ 1240 h 10000"/>
                  <a:gd name="connsiteX122" fmla="*/ 3044 w 10000"/>
                  <a:gd name="connsiteY122" fmla="*/ 1227 h 10000"/>
                  <a:gd name="connsiteX123" fmla="*/ 3033 w 10000"/>
                  <a:gd name="connsiteY123" fmla="*/ 1231 h 10000"/>
                  <a:gd name="connsiteX124" fmla="*/ 3036 w 10000"/>
                  <a:gd name="connsiteY124" fmla="*/ 1256 h 10000"/>
                  <a:gd name="connsiteX125" fmla="*/ 3044 w 10000"/>
                  <a:gd name="connsiteY125" fmla="*/ 1266 h 10000"/>
                  <a:gd name="connsiteX126" fmla="*/ 3044 w 10000"/>
                  <a:gd name="connsiteY126" fmla="*/ 1276 h 10000"/>
                  <a:gd name="connsiteX127" fmla="*/ 3036 w 10000"/>
                  <a:gd name="connsiteY127" fmla="*/ 1276 h 10000"/>
                  <a:gd name="connsiteX128" fmla="*/ 3028 w 10000"/>
                  <a:gd name="connsiteY128" fmla="*/ 1266 h 10000"/>
                  <a:gd name="connsiteX129" fmla="*/ 3025 w 10000"/>
                  <a:gd name="connsiteY129" fmla="*/ 1256 h 10000"/>
                  <a:gd name="connsiteX130" fmla="*/ 3008 w 10000"/>
                  <a:gd name="connsiteY130" fmla="*/ 1205 h 10000"/>
                  <a:gd name="connsiteX131" fmla="*/ 3000 w 10000"/>
                  <a:gd name="connsiteY131" fmla="*/ 1192 h 10000"/>
                  <a:gd name="connsiteX132" fmla="*/ 2994 w 10000"/>
                  <a:gd name="connsiteY132" fmla="*/ 1176 h 10000"/>
                  <a:gd name="connsiteX133" fmla="*/ 2986 w 10000"/>
                  <a:gd name="connsiteY133" fmla="*/ 1182 h 10000"/>
                  <a:gd name="connsiteX134" fmla="*/ 2981 w 10000"/>
                  <a:gd name="connsiteY134" fmla="*/ 1192 h 10000"/>
                  <a:gd name="connsiteX135" fmla="*/ 2970 w 10000"/>
                  <a:gd name="connsiteY135" fmla="*/ 1201 h 10000"/>
                  <a:gd name="connsiteX136" fmla="*/ 2956 w 10000"/>
                  <a:gd name="connsiteY136" fmla="*/ 1218 h 10000"/>
                  <a:gd name="connsiteX137" fmla="*/ 2939 w 10000"/>
                  <a:gd name="connsiteY137" fmla="*/ 1240 h 10000"/>
                  <a:gd name="connsiteX138" fmla="*/ 2928 w 10000"/>
                  <a:gd name="connsiteY138" fmla="*/ 1247 h 10000"/>
                  <a:gd name="connsiteX139" fmla="*/ 2922 w 10000"/>
                  <a:gd name="connsiteY139" fmla="*/ 1250 h 10000"/>
                  <a:gd name="connsiteX140" fmla="*/ 2911 w 10000"/>
                  <a:gd name="connsiteY140" fmla="*/ 1250 h 10000"/>
                  <a:gd name="connsiteX141" fmla="*/ 2884 w 10000"/>
                  <a:gd name="connsiteY141" fmla="*/ 1247 h 10000"/>
                  <a:gd name="connsiteX142" fmla="*/ 2864 w 10000"/>
                  <a:gd name="connsiteY142" fmla="*/ 1237 h 10000"/>
                  <a:gd name="connsiteX143" fmla="*/ 2848 w 10000"/>
                  <a:gd name="connsiteY143" fmla="*/ 1231 h 10000"/>
                  <a:gd name="connsiteX144" fmla="*/ 2834 w 10000"/>
                  <a:gd name="connsiteY144" fmla="*/ 1227 h 10000"/>
                  <a:gd name="connsiteX145" fmla="*/ 2831 w 10000"/>
                  <a:gd name="connsiteY145" fmla="*/ 1227 h 10000"/>
                  <a:gd name="connsiteX146" fmla="*/ 2831 w 10000"/>
                  <a:gd name="connsiteY146" fmla="*/ 1221 h 10000"/>
                  <a:gd name="connsiteX147" fmla="*/ 2825 w 10000"/>
                  <a:gd name="connsiteY147" fmla="*/ 1205 h 10000"/>
                  <a:gd name="connsiteX148" fmla="*/ 2823 w 10000"/>
                  <a:gd name="connsiteY148" fmla="*/ 1192 h 10000"/>
                  <a:gd name="connsiteX149" fmla="*/ 2817 w 10000"/>
                  <a:gd name="connsiteY149" fmla="*/ 1182 h 10000"/>
                  <a:gd name="connsiteX150" fmla="*/ 2814 w 10000"/>
                  <a:gd name="connsiteY150" fmla="*/ 1176 h 10000"/>
                  <a:gd name="connsiteX151" fmla="*/ 2792 w 10000"/>
                  <a:gd name="connsiteY151" fmla="*/ 1172 h 10000"/>
                  <a:gd name="connsiteX152" fmla="*/ 2759 w 10000"/>
                  <a:gd name="connsiteY152" fmla="*/ 1156 h 10000"/>
                  <a:gd name="connsiteX153" fmla="*/ 2734 w 10000"/>
                  <a:gd name="connsiteY153" fmla="*/ 1143 h 10000"/>
                  <a:gd name="connsiteX154" fmla="*/ 2695 w 10000"/>
                  <a:gd name="connsiteY154" fmla="*/ 1124 h 10000"/>
                  <a:gd name="connsiteX155" fmla="*/ 2670 w 10000"/>
                  <a:gd name="connsiteY155" fmla="*/ 1108 h 10000"/>
                  <a:gd name="connsiteX156" fmla="*/ 2645 w 10000"/>
                  <a:gd name="connsiteY156" fmla="*/ 1091 h 10000"/>
                  <a:gd name="connsiteX157" fmla="*/ 2618 w 10000"/>
                  <a:gd name="connsiteY157" fmla="*/ 1088 h 10000"/>
                  <a:gd name="connsiteX158" fmla="*/ 2576 w 10000"/>
                  <a:gd name="connsiteY158" fmla="*/ 1088 h 10000"/>
                  <a:gd name="connsiteX159" fmla="*/ 2551 w 10000"/>
                  <a:gd name="connsiteY159" fmla="*/ 1091 h 10000"/>
                  <a:gd name="connsiteX160" fmla="*/ 2521 w 10000"/>
                  <a:gd name="connsiteY160" fmla="*/ 1098 h 10000"/>
                  <a:gd name="connsiteX161" fmla="*/ 2493 w 10000"/>
                  <a:gd name="connsiteY161" fmla="*/ 1104 h 10000"/>
                  <a:gd name="connsiteX162" fmla="*/ 2468 w 10000"/>
                  <a:gd name="connsiteY162" fmla="*/ 1108 h 10000"/>
                  <a:gd name="connsiteX163" fmla="*/ 2404 w 10000"/>
                  <a:gd name="connsiteY163" fmla="*/ 1124 h 10000"/>
                  <a:gd name="connsiteX164" fmla="*/ 2366 w 10000"/>
                  <a:gd name="connsiteY164" fmla="*/ 1133 h 10000"/>
                  <a:gd name="connsiteX165" fmla="*/ 2346 w 10000"/>
                  <a:gd name="connsiteY165" fmla="*/ 1137 h 10000"/>
                  <a:gd name="connsiteX166" fmla="*/ 2294 w 10000"/>
                  <a:gd name="connsiteY166" fmla="*/ 1146 h 10000"/>
                  <a:gd name="connsiteX167" fmla="*/ 2249 w 10000"/>
                  <a:gd name="connsiteY167" fmla="*/ 1156 h 10000"/>
                  <a:gd name="connsiteX168" fmla="*/ 2230 w 10000"/>
                  <a:gd name="connsiteY168" fmla="*/ 1156 h 10000"/>
                  <a:gd name="connsiteX169" fmla="*/ 2222 w 10000"/>
                  <a:gd name="connsiteY169" fmla="*/ 1163 h 10000"/>
                  <a:gd name="connsiteX170" fmla="*/ 2194 w 10000"/>
                  <a:gd name="connsiteY170" fmla="*/ 1163 h 10000"/>
                  <a:gd name="connsiteX171" fmla="*/ 2172 w 10000"/>
                  <a:gd name="connsiteY171" fmla="*/ 1163 h 10000"/>
                  <a:gd name="connsiteX172" fmla="*/ 2147 w 10000"/>
                  <a:gd name="connsiteY172" fmla="*/ 1166 h 10000"/>
                  <a:gd name="connsiteX173" fmla="*/ 2108 w 10000"/>
                  <a:gd name="connsiteY173" fmla="*/ 1166 h 10000"/>
                  <a:gd name="connsiteX174" fmla="*/ 2083 w 10000"/>
                  <a:gd name="connsiteY174" fmla="*/ 1156 h 10000"/>
                  <a:gd name="connsiteX175" fmla="*/ 2042 w 10000"/>
                  <a:gd name="connsiteY175" fmla="*/ 1143 h 10000"/>
                  <a:gd name="connsiteX176" fmla="*/ 2011 w 10000"/>
                  <a:gd name="connsiteY176" fmla="*/ 1143 h 10000"/>
                  <a:gd name="connsiteX177" fmla="*/ 1994 w 10000"/>
                  <a:gd name="connsiteY177" fmla="*/ 1146 h 10000"/>
                  <a:gd name="connsiteX178" fmla="*/ 1967 w 10000"/>
                  <a:gd name="connsiteY178" fmla="*/ 1156 h 10000"/>
                  <a:gd name="connsiteX179" fmla="*/ 1903 w 10000"/>
                  <a:gd name="connsiteY179" fmla="*/ 1176 h 10000"/>
                  <a:gd name="connsiteX180" fmla="*/ 1873 w 10000"/>
                  <a:gd name="connsiteY180" fmla="*/ 1182 h 10000"/>
                  <a:gd name="connsiteX181" fmla="*/ 1850 w 10000"/>
                  <a:gd name="connsiteY181" fmla="*/ 1185 h 10000"/>
                  <a:gd name="connsiteX182" fmla="*/ 1842 w 10000"/>
                  <a:gd name="connsiteY182" fmla="*/ 1192 h 10000"/>
                  <a:gd name="connsiteX183" fmla="*/ 1823 w 10000"/>
                  <a:gd name="connsiteY183" fmla="*/ 1195 h 10000"/>
                  <a:gd name="connsiteX184" fmla="*/ 1814 w 10000"/>
                  <a:gd name="connsiteY184" fmla="*/ 1201 h 10000"/>
                  <a:gd name="connsiteX185" fmla="*/ 1792 w 10000"/>
                  <a:gd name="connsiteY185" fmla="*/ 1218 h 10000"/>
                  <a:gd name="connsiteX186" fmla="*/ 1767 w 10000"/>
                  <a:gd name="connsiteY186" fmla="*/ 1231 h 10000"/>
                  <a:gd name="connsiteX187" fmla="*/ 1717 w 10000"/>
                  <a:gd name="connsiteY187" fmla="*/ 1266 h 10000"/>
                  <a:gd name="connsiteX188" fmla="*/ 1695 w 10000"/>
                  <a:gd name="connsiteY188" fmla="*/ 1279 h 10000"/>
                  <a:gd name="connsiteX189" fmla="*/ 1654 w 10000"/>
                  <a:gd name="connsiteY189" fmla="*/ 1308 h 10000"/>
                  <a:gd name="connsiteX190" fmla="*/ 1620 w 10000"/>
                  <a:gd name="connsiteY190" fmla="*/ 1334 h 10000"/>
                  <a:gd name="connsiteX191" fmla="*/ 1590 w 10000"/>
                  <a:gd name="connsiteY191" fmla="*/ 1360 h 10000"/>
                  <a:gd name="connsiteX192" fmla="*/ 1565 w 10000"/>
                  <a:gd name="connsiteY192" fmla="*/ 1380 h 10000"/>
                  <a:gd name="connsiteX193" fmla="*/ 1532 w 10000"/>
                  <a:gd name="connsiteY193" fmla="*/ 1402 h 10000"/>
                  <a:gd name="connsiteX194" fmla="*/ 1501 w 10000"/>
                  <a:gd name="connsiteY194" fmla="*/ 1418 h 10000"/>
                  <a:gd name="connsiteX195" fmla="*/ 1460 w 10000"/>
                  <a:gd name="connsiteY195" fmla="*/ 1438 h 10000"/>
                  <a:gd name="connsiteX196" fmla="*/ 1435 w 10000"/>
                  <a:gd name="connsiteY196" fmla="*/ 1454 h 10000"/>
                  <a:gd name="connsiteX197" fmla="*/ 1421 w 10000"/>
                  <a:gd name="connsiteY197" fmla="*/ 1464 h 10000"/>
                  <a:gd name="connsiteX198" fmla="*/ 1380 w 10000"/>
                  <a:gd name="connsiteY198" fmla="*/ 1473 h 10000"/>
                  <a:gd name="connsiteX199" fmla="*/ 1324 w 10000"/>
                  <a:gd name="connsiteY199" fmla="*/ 1477 h 10000"/>
                  <a:gd name="connsiteX200" fmla="*/ 1274 w 10000"/>
                  <a:gd name="connsiteY200" fmla="*/ 1483 h 10000"/>
                  <a:gd name="connsiteX201" fmla="*/ 1244 w 10000"/>
                  <a:gd name="connsiteY201" fmla="*/ 1486 h 10000"/>
                  <a:gd name="connsiteX202" fmla="*/ 1233 w 10000"/>
                  <a:gd name="connsiteY202" fmla="*/ 1486 h 10000"/>
                  <a:gd name="connsiteX203" fmla="*/ 1197 w 10000"/>
                  <a:gd name="connsiteY203" fmla="*/ 1493 h 10000"/>
                  <a:gd name="connsiteX204" fmla="*/ 1180 w 10000"/>
                  <a:gd name="connsiteY204" fmla="*/ 1496 h 10000"/>
                  <a:gd name="connsiteX205" fmla="*/ 1169 w 10000"/>
                  <a:gd name="connsiteY205" fmla="*/ 1496 h 10000"/>
                  <a:gd name="connsiteX206" fmla="*/ 1161 w 10000"/>
                  <a:gd name="connsiteY206" fmla="*/ 1503 h 10000"/>
                  <a:gd name="connsiteX207" fmla="*/ 1155 w 10000"/>
                  <a:gd name="connsiteY207" fmla="*/ 1503 h 10000"/>
                  <a:gd name="connsiteX208" fmla="*/ 501 w 10000"/>
                  <a:gd name="connsiteY208" fmla="*/ 2277 h 10000"/>
                  <a:gd name="connsiteX209" fmla="*/ 396 w 10000"/>
                  <a:gd name="connsiteY209" fmla="*/ 2532 h 10000"/>
                  <a:gd name="connsiteX210" fmla="*/ 324 w 10000"/>
                  <a:gd name="connsiteY210" fmla="*/ 2759 h 10000"/>
                  <a:gd name="connsiteX211" fmla="*/ 274 w 10000"/>
                  <a:gd name="connsiteY211" fmla="*/ 2866 h 10000"/>
                  <a:gd name="connsiteX212" fmla="*/ 202 w 10000"/>
                  <a:gd name="connsiteY212" fmla="*/ 3008 h 10000"/>
                  <a:gd name="connsiteX213" fmla="*/ 211 w 10000"/>
                  <a:gd name="connsiteY213" fmla="*/ 3177 h 10000"/>
                  <a:gd name="connsiteX214" fmla="*/ 235 w 10000"/>
                  <a:gd name="connsiteY214" fmla="*/ 3368 h 10000"/>
                  <a:gd name="connsiteX215" fmla="*/ 266 w 10000"/>
                  <a:gd name="connsiteY215" fmla="*/ 3595 h 10000"/>
                  <a:gd name="connsiteX216" fmla="*/ 299 w 10000"/>
                  <a:gd name="connsiteY216" fmla="*/ 3831 h 10000"/>
                  <a:gd name="connsiteX217" fmla="*/ 305 w 10000"/>
                  <a:gd name="connsiteY217" fmla="*/ 3863 h 10000"/>
                  <a:gd name="connsiteX218" fmla="*/ 341 w 10000"/>
                  <a:gd name="connsiteY218" fmla="*/ 3941 h 10000"/>
                  <a:gd name="connsiteX219" fmla="*/ 186 w 10000"/>
                  <a:gd name="connsiteY219" fmla="*/ 3935 h 10000"/>
                  <a:gd name="connsiteX220" fmla="*/ 30 w 10000"/>
                  <a:gd name="connsiteY220" fmla="*/ 3925 h 10000"/>
                  <a:gd name="connsiteX221" fmla="*/ 0 w 10000"/>
                  <a:gd name="connsiteY221" fmla="*/ 4054 h 10000"/>
                  <a:gd name="connsiteX222" fmla="*/ 14 w 10000"/>
                  <a:gd name="connsiteY222" fmla="*/ 4152 h 10000"/>
                  <a:gd name="connsiteX223" fmla="*/ 22 w 10000"/>
                  <a:gd name="connsiteY223" fmla="*/ 4242 h 10000"/>
                  <a:gd name="connsiteX224" fmla="*/ 30 w 10000"/>
                  <a:gd name="connsiteY224" fmla="*/ 4291 h 10000"/>
                  <a:gd name="connsiteX225" fmla="*/ 102 w 10000"/>
                  <a:gd name="connsiteY225" fmla="*/ 4271 h 10000"/>
                  <a:gd name="connsiteX226" fmla="*/ 155 w 10000"/>
                  <a:gd name="connsiteY226" fmla="*/ 4262 h 10000"/>
                  <a:gd name="connsiteX227" fmla="*/ 410 w 10000"/>
                  <a:gd name="connsiteY227" fmla="*/ 4255 h 10000"/>
                  <a:gd name="connsiteX228" fmla="*/ 418 w 10000"/>
                  <a:gd name="connsiteY228" fmla="*/ 4385 h 10000"/>
                  <a:gd name="connsiteX229" fmla="*/ 429 w 10000"/>
                  <a:gd name="connsiteY229" fmla="*/ 4543 h 10000"/>
                  <a:gd name="connsiteX230" fmla="*/ 443 w 10000"/>
                  <a:gd name="connsiteY230" fmla="*/ 4585 h 10000"/>
                  <a:gd name="connsiteX231" fmla="*/ 465 w 10000"/>
                  <a:gd name="connsiteY231" fmla="*/ 4611 h 10000"/>
                  <a:gd name="connsiteX232" fmla="*/ 468 w 10000"/>
                  <a:gd name="connsiteY232" fmla="*/ 4621 h 10000"/>
                  <a:gd name="connsiteX233" fmla="*/ 474 w 10000"/>
                  <a:gd name="connsiteY233" fmla="*/ 4679 h 10000"/>
                  <a:gd name="connsiteX234" fmla="*/ 554 w 10000"/>
                  <a:gd name="connsiteY234" fmla="*/ 4738 h 10000"/>
                  <a:gd name="connsiteX235" fmla="*/ 637 w 10000"/>
                  <a:gd name="connsiteY235" fmla="*/ 4809 h 10000"/>
                  <a:gd name="connsiteX236" fmla="*/ 704 w 10000"/>
                  <a:gd name="connsiteY236" fmla="*/ 4851 h 10000"/>
                  <a:gd name="connsiteX237" fmla="*/ 740 w 10000"/>
                  <a:gd name="connsiteY237" fmla="*/ 4893 h 10000"/>
                  <a:gd name="connsiteX238" fmla="*/ 756 w 10000"/>
                  <a:gd name="connsiteY238" fmla="*/ 4896 h 10000"/>
                  <a:gd name="connsiteX239" fmla="*/ 767 w 10000"/>
                  <a:gd name="connsiteY239" fmla="*/ 4880 h 10000"/>
                  <a:gd name="connsiteX240" fmla="*/ 806 w 10000"/>
                  <a:gd name="connsiteY240" fmla="*/ 4945 h 10000"/>
                  <a:gd name="connsiteX241" fmla="*/ 886 w 10000"/>
                  <a:gd name="connsiteY241" fmla="*/ 5078 h 10000"/>
                  <a:gd name="connsiteX242" fmla="*/ 911 w 10000"/>
                  <a:gd name="connsiteY242" fmla="*/ 5130 h 10000"/>
                  <a:gd name="connsiteX243" fmla="*/ 920 w 10000"/>
                  <a:gd name="connsiteY243" fmla="*/ 5191 h 10000"/>
                  <a:gd name="connsiteX244" fmla="*/ 920 w 10000"/>
                  <a:gd name="connsiteY244" fmla="*/ 5220 h 10000"/>
                  <a:gd name="connsiteX245" fmla="*/ 911 w 10000"/>
                  <a:gd name="connsiteY245" fmla="*/ 5314 h 10000"/>
                  <a:gd name="connsiteX246" fmla="*/ 898 w 10000"/>
                  <a:gd name="connsiteY246" fmla="*/ 5369 h 10000"/>
                  <a:gd name="connsiteX247" fmla="*/ 895 w 10000"/>
                  <a:gd name="connsiteY247" fmla="*/ 5385 h 10000"/>
                  <a:gd name="connsiteX248" fmla="*/ 895 w 10000"/>
                  <a:gd name="connsiteY248" fmla="*/ 5405 h 10000"/>
                  <a:gd name="connsiteX249" fmla="*/ 898 w 10000"/>
                  <a:gd name="connsiteY249" fmla="*/ 5434 h 10000"/>
                  <a:gd name="connsiteX250" fmla="*/ 911 w 10000"/>
                  <a:gd name="connsiteY250" fmla="*/ 5463 h 10000"/>
                  <a:gd name="connsiteX251" fmla="*/ 920 w 10000"/>
                  <a:gd name="connsiteY251" fmla="*/ 5492 h 10000"/>
                  <a:gd name="connsiteX252" fmla="*/ 934 w 10000"/>
                  <a:gd name="connsiteY252" fmla="*/ 5518 h 10000"/>
                  <a:gd name="connsiteX253" fmla="*/ 1169 w 10000"/>
                  <a:gd name="connsiteY253" fmla="*/ 5738 h 10000"/>
                  <a:gd name="connsiteX254" fmla="*/ 1188 w 10000"/>
                  <a:gd name="connsiteY254" fmla="*/ 5755 h 10000"/>
                  <a:gd name="connsiteX255" fmla="*/ 1216 w 10000"/>
                  <a:gd name="connsiteY255" fmla="*/ 5758 h 10000"/>
                  <a:gd name="connsiteX256" fmla="*/ 1313 w 10000"/>
                  <a:gd name="connsiteY256" fmla="*/ 5774 h 10000"/>
                  <a:gd name="connsiteX257" fmla="*/ 1349 w 10000"/>
                  <a:gd name="connsiteY257" fmla="*/ 5787 h 10000"/>
                  <a:gd name="connsiteX258" fmla="*/ 1393 w 10000"/>
                  <a:gd name="connsiteY258" fmla="*/ 5793 h 10000"/>
                  <a:gd name="connsiteX259" fmla="*/ 1393 w 10000"/>
                  <a:gd name="connsiteY259" fmla="*/ 5797 h 10000"/>
                  <a:gd name="connsiteX260" fmla="*/ 1421 w 10000"/>
                  <a:gd name="connsiteY260" fmla="*/ 5810 h 10000"/>
                  <a:gd name="connsiteX261" fmla="*/ 1446 w 10000"/>
                  <a:gd name="connsiteY261" fmla="*/ 5829 h 10000"/>
                  <a:gd name="connsiteX262" fmla="*/ 1460 w 10000"/>
                  <a:gd name="connsiteY262" fmla="*/ 5842 h 10000"/>
                  <a:gd name="connsiteX263" fmla="*/ 1476 w 10000"/>
                  <a:gd name="connsiteY263" fmla="*/ 5848 h 10000"/>
                  <a:gd name="connsiteX264" fmla="*/ 1501 w 10000"/>
                  <a:gd name="connsiteY264" fmla="*/ 5852 h 10000"/>
                  <a:gd name="connsiteX265" fmla="*/ 1532 w 10000"/>
                  <a:gd name="connsiteY265" fmla="*/ 5887 h 10000"/>
                  <a:gd name="connsiteX266" fmla="*/ 1565 w 10000"/>
                  <a:gd name="connsiteY266" fmla="*/ 5942 h 10000"/>
                  <a:gd name="connsiteX267" fmla="*/ 1587 w 10000"/>
                  <a:gd name="connsiteY267" fmla="*/ 5972 h 10000"/>
                  <a:gd name="connsiteX268" fmla="*/ 1612 w 10000"/>
                  <a:gd name="connsiteY268" fmla="*/ 5955 h 10000"/>
                  <a:gd name="connsiteX269" fmla="*/ 1679 w 10000"/>
                  <a:gd name="connsiteY269" fmla="*/ 6049 h 10000"/>
                  <a:gd name="connsiteX270" fmla="*/ 1720 w 10000"/>
                  <a:gd name="connsiteY270" fmla="*/ 6108 h 10000"/>
                  <a:gd name="connsiteX271" fmla="*/ 1751 w 10000"/>
                  <a:gd name="connsiteY271" fmla="*/ 6133 h 10000"/>
                  <a:gd name="connsiteX272" fmla="*/ 1792 w 10000"/>
                  <a:gd name="connsiteY272" fmla="*/ 6169 h 10000"/>
                  <a:gd name="connsiteX273" fmla="*/ 1801 w 10000"/>
                  <a:gd name="connsiteY273" fmla="*/ 6172 h 10000"/>
                  <a:gd name="connsiteX274" fmla="*/ 1814 w 10000"/>
                  <a:gd name="connsiteY274" fmla="*/ 6286 h 10000"/>
                  <a:gd name="connsiteX275" fmla="*/ 1817 w 10000"/>
                  <a:gd name="connsiteY275" fmla="*/ 6331 h 10000"/>
                  <a:gd name="connsiteX276" fmla="*/ 1809 w 10000"/>
                  <a:gd name="connsiteY276" fmla="*/ 6444 h 10000"/>
                  <a:gd name="connsiteX277" fmla="*/ 1801 w 10000"/>
                  <a:gd name="connsiteY277" fmla="*/ 6499 h 10000"/>
                  <a:gd name="connsiteX278" fmla="*/ 1781 w 10000"/>
                  <a:gd name="connsiteY278" fmla="*/ 6522 h 10000"/>
                  <a:gd name="connsiteX279" fmla="*/ 1773 w 10000"/>
                  <a:gd name="connsiteY279" fmla="*/ 6541 h 10000"/>
                  <a:gd name="connsiteX280" fmla="*/ 1762 w 10000"/>
                  <a:gd name="connsiteY280" fmla="*/ 6571 h 10000"/>
                  <a:gd name="connsiteX281" fmla="*/ 1767 w 10000"/>
                  <a:gd name="connsiteY281" fmla="*/ 6622 h 10000"/>
                  <a:gd name="connsiteX282" fmla="*/ 1767 w 10000"/>
                  <a:gd name="connsiteY282" fmla="*/ 6665 h 10000"/>
                  <a:gd name="connsiteX283" fmla="*/ 1767 w 10000"/>
                  <a:gd name="connsiteY283" fmla="*/ 6694 h 10000"/>
                  <a:gd name="connsiteX284" fmla="*/ 1776 w 10000"/>
                  <a:gd name="connsiteY284" fmla="*/ 6726 h 10000"/>
                  <a:gd name="connsiteX285" fmla="*/ 1776 w 10000"/>
                  <a:gd name="connsiteY285" fmla="*/ 6745 h 10000"/>
                  <a:gd name="connsiteX286" fmla="*/ 1767 w 10000"/>
                  <a:gd name="connsiteY286" fmla="*/ 6765 h 10000"/>
                  <a:gd name="connsiteX287" fmla="*/ 1762 w 10000"/>
                  <a:gd name="connsiteY287" fmla="*/ 6804 h 10000"/>
                  <a:gd name="connsiteX288" fmla="*/ 1753 w 10000"/>
                  <a:gd name="connsiteY288" fmla="*/ 6839 h 10000"/>
                  <a:gd name="connsiteX289" fmla="*/ 1742 w 10000"/>
                  <a:gd name="connsiteY289" fmla="*/ 6849 h 10000"/>
                  <a:gd name="connsiteX290" fmla="*/ 1726 w 10000"/>
                  <a:gd name="connsiteY290" fmla="*/ 6849 h 10000"/>
                  <a:gd name="connsiteX291" fmla="*/ 1712 w 10000"/>
                  <a:gd name="connsiteY291" fmla="*/ 6852 h 10000"/>
                  <a:gd name="connsiteX292" fmla="*/ 1640 w 10000"/>
                  <a:gd name="connsiteY292" fmla="*/ 6953 h 10000"/>
                  <a:gd name="connsiteX293" fmla="*/ 1493 w 10000"/>
                  <a:gd name="connsiteY293" fmla="*/ 7105 h 10000"/>
                  <a:gd name="connsiteX294" fmla="*/ 1490 w 10000"/>
                  <a:gd name="connsiteY294" fmla="*/ 7124 h 10000"/>
                  <a:gd name="connsiteX295" fmla="*/ 1468 w 10000"/>
                  <a:gd name="connsiteY295" fmla="*/ 7137 h 10000"/>
                  <a:gd name="connsiteX296" fmla="*/ 1454 w 10000"/>
                  <a:gd name="connsiteY296" fmla="*/ 7144 h 10000"/>
                  <a:gd name="connsiteX297" fmla="*/ 1452 w 10000"/>
                  <a:gd name="connsiteY297" fmla="*/ 7157 h 10000"/>
                  <a:gd name="connsiteX298" fmla="*/ 1446 w 10000"/>
                  <a:gd name="connsiteY298" fmla="*/ 7199 h 10000"/>
                  <a:gd name="connsiteX299" fmla="*/ 1476 w 10000"/>
                  <a:gd name="connsiteY299" fmla="*/ 7247 h 10000"/>
                  <a:gd name="connsiteX300" fmla="*/ 1501 w 10000"/>
                  <a:gd name="connsiteY300" fmla="*/ 7270 h 10000"/>
                  <a:gd name="connsiteX301" fmla="*/ 1518 w 10000"/>
                  <a:gd name="connsiteY301" fmla="*/ 7286 h 10000"/>
                  <a:gd name="connsiteX302" fmla="*/ 1524 w 10000"/>
                  <a:gd name="connsiteY302" fmla="*/ 7306 h 10000"/>
                  <a:gd name="connsiteX303" fmla="*/ 1540 w 10000"/>
                  <a:gd name="connsiteY303" fmla="*/ 7322 h 10000"/>
                  <a:gd name="connsiteX304" fmla="*/ 1565 w 10000"/>
                  <a:gd name="connsiteY304" fmla="*/ 7325 h 10000"/>
                  <a:gd name="connsiteX305" fmla="*/ 1590 w 10000"/>
                  <a:gd name="connsiteY305" fmla="*/ 7332 h 10000"/>
                  <a:gd name="connsiteX306" fmla="*/ 1615 w 10000"/>
                  <a:gd name="connsiteY306" fmla="*/ 7345 h 10000"/>
                  <a:gd name="connsiteX307" fmla="*/ 1662 w 10000"/>
                  <a:gd name="connsiteY307" fmla="*/ 7370 h 10000"/>
                  <a:gd name="connsiteX308" fmla="*/ 1670 w 10000"/>
                  <a:gd name="connsiteY308" fmla="*/ 7351 h 10000"/>
                  <a:gd name="connsiteX309" fmla="*/ 1726 w 10000"/>
                  <a:gd name="connsiteY309" fmla="*/ 7354 h 10000"/>
                  <a:gd name="connsiteX310" fmla="*/ 1726 w 10000"/>
                  <a:gd name="connsiteY310" fmla="*/ 7400 h 10000"/>
                  <a:gd name="connsiteX311" fmla="*/ 1773 w 10000"/>
                  <a:gd name="connsiteY311" fmla="*/ 7409 h 10000"/>
                  <a:gd name="connsiteX312" fmla="*/ 1806 w 10000"/>
                  <a:gd name="connsiteY312" fmla="*/ 7416 h 10000"/>
                  <a:gd name="connsiteX313" fmla="*/ 1839 w 10000"/>
                  <a:gd name="connsiteY313" fmla="*/ 7403 h 10000"/>
                  <a:gd name="connsiteX314" fmla="*/ 1886 w 10000"/>
                  <a:gd name="connsiteY314" fmla="*/ 7403 h 10000"/>
                  <a:gd name="connsiteX315" fmla="*/ 1898 w 10000"/>
                  <a:gd name="connsiteY315" fmla="*/ 7403 h 10000"/>
                  <a:gd name="connsiteX316" fmla="*/ 1914 w 10000"/>
                  <a:gd name="connsiteY316" fmla="*/ 7494 h 10000"/>
                  <a:gd name="connsiteX317" fmla="*/ 1895 w 10000"/>
                  <a:gd name="connsiteY317" fmla="*/ 7523 h 10000"/>
                  <a:gd name="connsiteX318" fmla="*/ 1825 w 10000"/>
                  <a:gd name="connsiteY318" fmla="*/ 7617 h 10000"/>
                  <a:gd name="connsiteX319" fmla="*/ 1776 w 10000"/>
                  <a:gd name="connsiteY319" fmla="*/ 7691 h 10000"/>
                  <a:gd name="connsiteX320" fmla="*/ 1781 w 10000"/>
                  <a:gd name="connsiteY320" fmla="*/ 7723 h 10000"/>
                  <a:gd name="connsiteX321" fmla="*/ 1767 w 10000"/>
                  <a:gd name="connsiteY321" fmla="*/ 7759 h 10000"/>
                  <a:gd name="connsiteX322" fmla="*/ 1762 w 10000"/>
                  <a:gd name="connsiteY322" fmla="*/ 7817 h 10000"/>
                  <a:gd name="connsiteX323" fmla="*/ 1762 w 10000"/>
                  <a:gd name="connsiteY323" fmla="*/ 7856 h 10000"/>
                  <a:gd name="connsiteX324" fmla="*/ 1776 w 10000"/>
                  <a:gd name="connsiteY324" fmla="*/ 7892 h 10000"/>
                  <a:gd name="connsiteX325" fmla="*/ 1784 w 10000"/>
                  <a:gd name="connsiteY325" fmla="*/ 7902 h 10000"/>
                  <a:gd name="connsiteX326" fmla="*/ 1801 w 10000"/>
                  <a:gd name="connsiteY326" fmla="*/ 7908 h 10000"/>
                  <a:gd name="connsiteX327" fmla="*/ 1809 w 10000"/>
                  <a:gd name="connsiteY327" fmla="*/ 7911 h 10000"/>
                  <a:gd name="connsiteX328" fmla="*/ 1801 w 10000"/>
                  <a:gd name="connsiteY328" fmla="*/ 7940 h 10000"/>
                  <a:gd name="connsiteX329" fmla="*/ 1798 w 10000"/>
                  <a:gd name="connsiteY329" fmla="*/ 7979 h 10000"/>
                  <a:gd name="connsiteX330" fmla="*/ 1806 w 10000"/>
                  <a:gd name="connsiteY330" fmla="*/ 8002 h 10000"/>
                  <a:gd name="connsiteX331" fmla="*/ 1823 w 10000"/>
                  <a:gd name="connsiteY331" fmla="*/ 8021 h 10000"/>
                  <a:gd name="connsiteX332" fmla="*/ 1834 w 10000"/>
                  <a:gd name="connsiteY332" fmla="*/ 8044 h 10000"/>
                  <a:gd name="connsiteX333" fmla="*/ 1839 w 10000"/>
                  <a:gd name="connsiteY333" fmla="*/ 8073 h 10000"/>
                  <a:gd name="connsiteX334" fmla="*/ 1842 w 10000"/>
                  <a:gd name="connsiteY334" fmla="*/ 8106 h 10000"/>
                  <a:gd name="connsiteX335" fmla="*/ 1839 w 10000"/>
                  <a:gd name="connsiteY335" fmla="*/ 8144 h 10000"/>
                  <a:gd name="connsiteX336" fmla="*/ 1856 w 10000"/>
                  <a:gd name="connsiteY336" fmla="*/ 8164 h 10000"/>
                  <a:gd name="connsiteX337" fmla="*/ 1886 w 10000"/>
                  <a:gd name="connsiteY337" fmla="*/ 8193 h 10000"/>
                  <a:gd name="connsiteX338" fmla="*/ 1922 w 10000"/>
                  <a:gd name="connsiteY338" fmla="*/ 8206 h 10000"/>
                  <a:gd name="connsiteX339" fmla="*/ 1967 w 10000"/>
                  <a:gd name="connsiteY339" fmla="*/ 8203 h 10000"/>
                  <a:gd name="connsiteX340" fmla="*/ 1986 w 10000"/>
                  <a:gd name="connsiteY340" fmla="*/ 8212 h 10000"/>
                  <a:gd name="connsiteX341" fmla="*/ 2000 w 10000"/>
                  <a:gd name="connsiteY341" fmla="*/ 8232 h 10000"/>
                  <a:gd name="connsiteX342" fmla="*/ 2033 w 10000"/>
                  <a:gd name="connsiteY342" fmla="*/ 8258 h 10000"/>
                  <a:gd name="connsiteX343" fmla="*/ 2050 w 10000"/>
                  <a:gd name="connsiteY343" fmla="*/ 8271 h 10000"/>
                  <a:gd name="connsiteX344" fmla="*/ 2089 w 10000"/>
                  <a:gd name="connsiteY344" fmla="*/ 8280 h 10000"/>
                  <a:gd name="connsiteX345" fmla="*/ 2122 w 10000"/>
                  <a:gd name="connsiteY345" fmla="*/ 8300 h 10000"/>
                  <a:gd name="connsiteX346" fmla="*/ 2163 w 10000"/>
                  <a:gd name="connsiteY346" fmla="*/ 8332 h 10000"/>
                  <a:gd name="connsiteX347" fmla="*/ 2172 w 10000"/>
                  <a:gd name="connsiteY347" fmla="*/ 8335 h 10000"/>
                  <a:gd name="connsiteX348" fmla="*/ 2177 w 10000"/>
                  <a:gd name="connsiteY348" fmla="*/ 8345 h 10000"/>
                  <a:gd name="connsiteX349" fmla="*/ 2163 w 10000"/>
                  <a:gd name="connsiteY349" fmla="*/ 8371 h 10000"/>
                  <a:gd name="connsiteX350" fmla="*/ 2139 w 10000"/>
                  <a:gd name="connsiteY350" fmla="*/ 8423 h 10000"/>
                  <a:gd name="connsiteX351" fmla="*/ 2130 w 10000"/>
                  <a:gd name="connsiteY351" fmla="*/ 8439 h 10000"/>
                  <a:gd name="connsiteX352" fmla="*/ 2105 w 10000"/>
                  <a:gd name="connsiteY352" fmla="*/ 8446 h 10000"/>
                  <a:gd name="connsiteX353" fmla="*/ 2080 w 10000"/>
                  <a:gd name="connsiteY353" fmla="*/ 8449 h 10000"/>
                  <a:gd name="connsiteX354" fmla="*/ 2075 w 10000"/>
                  <a:gd name="connsiteY354" fmla="*/ 8459 h 10000"/>
                  <a:gd name="connsiteX355" fmla="*/ 2072 w 10000"/>
                  <a:gd name="connsiteY355" fmla="*/ 8475 h 10000"/>
                  <a:gd name="connsiteX356" fmla="*/ 2080 w 10000"/>
                  <a:gd name="connsiteY356" fmla="*/ 8484 h 10000"/>
                  <a:gd name="connsiteX357" fmla="*/ 2100 w 10000"/>
                  <a:gd name="connsiteY357" fmla="*/ 8475 h 10000"/>
                  <a:gd name="connsiteX358" fmla="*/ 2141 w 10000"/>
                  <a:gd name="connsiteY358" fmla="*/ 8478 h 10000"/>
                  <a:gd name="connsiteX359" fmla="*/ 2172 w 10000"/>
                  <a:gd name="connsiteY359" fmla="*/ 8475 h 10000"/>
                  <a:gd name="connsiteX360" fmla="*/ 2188 w 10000"/>
                  <a:gd name="connsiteY360" fmla="*/ 8475 h 10000"/>
                  <a:gd name="connsiteX361" fmla="*/ 2222 w 10000"/>
                  <a:gd name="connsiteY361" fmla="*/ 8497 h 10000"/>
                  <a:gd name="connsiteX362" fmla="*/ 2252 w 10000"/>
                  <a:gd name="connsiteY362" fmla="*/ 8514 h 10000"/>
                  <a:gd name="connsiteX363" fmla="*/ 2274 w 10000"/>
                  <a:gd name="connsiteY363" fmla="*/ 8514 h 10000"/>
                  <a:gd name="connsiteX364" fmla="*/ 2299 w 10000"/>
                  <a:gd name="connsiteY364" fmla="*/ 8504 h 10000"/>
                  <a:gd name="connsiteX365" fmla="*/ 2310 w 10000"/>
                  <a:gd name="connsiteY365" fmla="*/ 8504 h 10000"/>
                  <a:gd name="connsiteX366" fmla="*/ 2319 w 10000"/>
                  <a:gd name="connsiteY366" fmla="*/ 8484 h 10000"/>
                  <a:gd name="connsiteX367" fmla="*/ 2338 w 10000"/>
                  <a:gd name="connsiteY367" fmla="*/ 8494 h 10000"/>
                  <a:gd name="connsiteX368" fmla="*/ 2338 w 10000"/>
                  <a:gd name="connsiteY368" fmla="*/ 8552 h 10000"/>
                  <a:gd name="connsiteX369" fmla="*/ 2366 w 10000"/>
                  <a:gd name="connsiteY369" fmla="*/ 8572 h 10000"/>
                  <a:gd name="connsiteX370" fmla="*/ 2382 w 10000"/>
                  <a:gd name="connsiteY370" fmla="*/ 8582 h 10000"/>
                  <a:gd name="connsiteX371" fmla="*/ 2435 w 10000"/>
                  <a:gd name="connsiteY371" fmla="*/ 8552 h 10000"/>
                  <a:gd name="connsiteX372" fmla="*/ 2443 w 10000"/>
                  <a:gd name="connsiteY372" fmla="*/ 8552 h 10000"/>
                  <a:gd name="connsiteX373" fmla="*/ 2454 w 10000"/>
                  <a:gd name="connsiteY373" fmla="*/ 8552 h 10000"/>
                  <a:gd name="connsiteX374" fmla="*/ 2471 w 10000"/>
                  <a:gd name="connsiteY374" fmla="*/ 8546 h 10000"/>
                  <a:gd name="connsiteX375" fmla="*/ 2488 w 10000"/>
                  <a:gd name="connsiteY375" fmla="*/ 8536 h 10000"/>
                  <a:gd name="connsiteX376" fmla="*/ 2501 w 10000"/>
                  <a:gd name="connsiteY376" fmla="*/ 8533 h 10000"/>
                  <a:gd name="connsiteX377" fmla="*/ 2512 w 10000"/>
                  <a:gd name="connsiteY377" fmla="*/ 8533 h 10000"/>
                  <a:gd name="connsiteX378" fmla="*/ 2521 w 10000"/>
                  <a:gd name="connsiteY378" fmla="*/ 8546 h 10000"/>
                  <a:gd name="connsiteX379" fmla="*/ 2521 w 10000"/>
                  <a:gd name="connsiteY379" fmla="*/ 8572 h 10000"/>
                  <a:gd name="connsiteX380" fmla="*/ 2535 w 10000"/>
                  <a:gd name="connsiteY380" fmla="*/ 8588 h 10000"/>
                  <a:gd name="connsiteX381" fmla="*/ 2551 w 10000"/>
                  <a:gd name="connsiteY381" fmla="*/ 8582 h 10000"/>
                  <a:gd name="connsiteX382" fmla="*/ 2560 w 10000"/>
                  <a:gd name="connsiteY382" fmla="*/ 8582 h 10000"/>
                  <a:gd name="connsiteX383" fmla="*/ 2573 w 10000"/>
                  <a:gd name="connsiteY383" fmla="*/ 8588 h 10000"/>
                  <a:gd name="connsiteX384" fmla="*/ 2584 w 10000"/>
                  <a:gd name="connsiteY384" fmla="*/ 8591 h 10000"/>
                  <a:gd name="connsiteX385" fmla="*/ 2590 w 10000"/>
                  <a:gd name="connsiteY385" fmla="*/ 8598 h 10000"/>
                  <a:gd name="connsiteX386" fmla="*/ 2598 w 10000"/>
                  <a:gd name="connsiteY386" fmla="*/ 8608 h 10000"/>
                  <a:gd name="connsiteX387" fmla="*/ 2607 w 10000"/>
                  <a:gd name="connsiteY387" fmla="*/ 8617 h 10000"/>
                  <a:gd name="connsiteX388" fmla="*/ 2618 w 10000"/>
                  <a:gd name="connsiteY388" fmla="*/ 8617 h 10000"/>
                  <a:gd name="connsiteX389" fmla="*/ 2640 w 10000"/>
                  <a:gd name="connsiteY389" fmla="*/ 8608 h 10000"/>
                  <a:gd name="connsiteX390" fmla="*/ 2670 w 10000"/>
                  <a:gd name="connsiteY390" fmla="*/ 8598 h 10000"/>
                  <a:gd name="connsiteX391" fmla="*/ 2673 w 10000"/>
                  <a:gd name="connsiteY391" fmla="*/ 8598 h 10000"/>
                  <a:gd name="connsiteX392" fmla="*/ 2690 w 10000"/>
                  <a:gd name="connsiteY392" fmla="*/ 8598 h 10000"/>
                  <a:gd name="connsiteX393" fmla="*/ 2698 w 10000"/>
                  <a:gd name="connsiteY393" fmla="*/ 8598 h 10000"/>
                  <a:gd name="connsiteX394" fmla="*/ 2712 w 10000"/>
                  <a:gd name="connsiteY394" fmla="*/ 8598 h 10000"/>
                  <a:gd name="connsiteX395" fmla="*/ 2726 w 10000"/>
                  <a:gd name="connsiteY395" fmla="*/ 8591 h 10000"/>
                  <a:gd name="connsiteX396" fmla="*/ 2737 w 10000"/>
                  <a:gd name="connsiteY396" fmla="*/ 8588 h 10000"/>
                  <a:gd name="connsiteX397" fmla="*/ 2759 w 10000"/>
                  <a:gd name="connsiteY397" fmla="*/ 8582 h 10000"/>
                  <a:gd name="connsiteX398" fmla="*/ 2770 w 10000"/>
                  <a:gd name="connsiteY398" fmla="*/ 8578 h 10000"/>
                  <a:gd name="connsiteX399" fmla="*/ 2784 w 10000"/>
                  <a:gd name="connsiteY399" fmla="*/ 8572 h 10000"/>
                  <a:gd name="connsiteX400" fmla="*/ 2795 w 10000"/>
                  <a:gd name="connsiteY400" fmla="*/ 8572 h 10000"/>
                  <a:gd name="connsiteX401" fmla="*/ 2803 w 10000"/>
                  <a:gd name="connsiteY401" fmla="*/ 8588 h 10000"/>
                  <a:gd name="connsiteX402" fmla="*/ 2803 w 10000"/>
                  <a:gd name="connsiteY402" fmla="*/ 8591 h 10000"/>
                  <a:gd name="connsiteX403" fmla="*/ 2803 w 10000"/>
                  <a:gd name="connsiteY403" fmla="*/ 8601 h 10000"/>
                  <a:gd name="connsiteX404" fmla="*/ 2809 w 10000"/>
                  <a:gd name="connsiteY404" fmla="*/ 8601 h 10000"/>
                  <a:gd name="connsiteX405" fmla="*/ 2823 w 10000"/>
                  <a:gd name="connsiteY405" fmla="*/ 8598 h 10000"/>
                  <a:gd name="connsiteX406" fmla="*/ 2831 w 10000"/>
                  <a:gd name="connsiteY406" fmla="*/ 8598 h 10000"/>
                  <a:gd name="connsiteX407" fmla="*/ 2839 w 10000"/>
                  <a:gd name="connsiteY407" fmla="*/ 8601 h 10000"/>
                  <a:gd name="connsiteX408" fmla="*/ 2848 w 10000"/>
                  <a:gd name="connsiteY408" fmla="*/ 8598 h 10000"/>
                  <a:gd name="connsiteX409" fmla="*/ 2856 w 10000"/>
                  <a:gd name="connsiteY409" fmla="*/ 8601 h 10000"/>
                  <a:gd name="connsiteX410" fmla="*/ 2859 w 10000"/>
                  <a:gd name="connsiteY410" fmla="*/ 8601 h 10000"/>
                  <a:gd name="connsiteX411" fmla="*/ 2864 w 10000"/>
                  <a:gd name="connsiteY411" fmla="*/ 8598 h 10000"/>
                  <a:gd name="connsiteX412" fmla="*/ 2889 w 10000"/>
                  <a:gd name="connsiteY412" fmla="*/ 8611 h 10000"/>
                  <a:gd name="connsiteX413" fmla="*/ 2906 w 10000"/>
                  <a:gd name="connsiteY413" fmla="*/ 8620 h 10000"/>
                  <a:gd name="connsiteX414" fmla="*/ 2914 w 10000"/>
                  <a:gd name="connsiteY414" fmla="*/ 8627 h 10000"/>
                  <a:gd name="connsiteX415" fmla="*/ 2920 w 10000"/>
                  <a:gd name="connsiteY415" fmla="*/ 8640 h 10000"/>
                  <a:gd name="connsiteX416" fmla="*/ 2922 w 10000"/>
                  <a:gd name="connsiteY416" fmla="*/ 8666 h 10000"/>
                  <a:gd name="connsiteX417" fmla="*/ 2922 w 10000"/>
                  <a:gd name="connsiteY417" fmla="*/ 8692 h 10000"/>
                  <a:gd name="connsiteX418" fmla="*/ 2939 w 10000"/>
                  <a:gd name="connsiteY418" fmla="*/ 8695 h 10000"/>
                  <a:gd name="connsiteX419" fmla="*/ 2953 w 10000"/>
                  <a:gd name="connsiteY419" fmla="*/ 8695 h 10000"/>
                  <a:gd name="connsiteX420" fmla="*/ 2961 w 10000"/>
                  <a:gd name="connsiteY420" fmla="*/ 8695 h 10000"/>
                  <a:gd name="connsiteX421" fmla="*/ 2972 w 10000"/>
                  <a:gd name="connsiteY421" fmla="*/ 8692 h 10000"/>
                  <a:gd name="connsiteX422" fmla="*/ 2981 w 10000"/>
                  <a:gd name="connsiteY422" fmla="*/ 8685 h 10000"/>
                  <a:gd name="connsiteX423" fmla="*/ 2989 w 10000"/>
                  <a:gd name="connsiteY423" fmla="*/ 8685 h 10000"/>
                  <a:gd name="connsiteX424" fmla="*/ 3008 w 10000"/>
                  <a:gd name="connsiteY424" fmla="*/ 8685 h 10000"/>
                  <a:gd name="connsiteX425" fmla="*/ 3028 w 10000"/>
                  <a:gd name="connsiteY425" fmla="*/ 8695 h 10000"/>
                  <a:gd name="connsiteX426" fmla="*/ 3042 w 10000"/>
                  <a:gd name="connsiteY426" fmla="*/ 8695 h 10000"/>
                  <a:gd name="connsiteX427" fmla="*/ 3053 w 10000"/>
                  <a:gd name="connsiteY427" fmla="*/ 8676 h 10000"/>
                  <a:gd name="connsiteX428" fmla="*/ 3061 w 10000"/>
                  <a:gd name="connsiteY428" fmla="*/ 8666 h 10000"/>
                  <a:gd name="connsiteX429" fmla="*/ 3066 w 10000"/>
                  <a:gd name="connsiteY429" fmla="*/ 8656 h 10000"/>
                  <a:gd name="connsiteX430" fmla="*/ 3091 w 10000"/>
                  <a:gd name="connsiteY430" fmla="*/ 8659 h 10000"/>
                  <a:gd name="connsiteX431" fmla="*/ 3105 w 10000"/>
                  <a:gd name="connsiteY431" fmla="*/ 8659 h 10000"/>
                  <a:gd name="connsiteX432" fmla="*/ 3108 w 10000"/>
                  <a:gd name="connsiteY432" fmla="*/ 8650 h 10000"/>
                  <a:gd name="connsiteX433" fmla="*/ 3147 w 10000"/>
                  <a:gd name="connsiteY433" fmla="*/ 8588 h 10000"/>
                  <a:gd name="connsiteX434" fmla="*/ 3150 w 10000"/>
                  <a:gd name="connsiteY434" fmla="*/ 8598 h 10000"/>
                  <a:gd name="connsiteX435" fmla="*/ 3163 w 10000"/>
                  <a:gd name="connsiteY435" fmla="*/ 8601 h 10000"/>
                  <a:gd name="connsiteX436" fmla="*/ 3180 w 10000"/>
                  <a:gd name="connsiteY436" fmla="*/ 8608 h 10000"/>
                  <a:gd name="connsiteX437" fmla="*/ 3188 w 10000"/>
                  <a:gd name="connsiteY437" fmla="*/ 8611 h 10000"/>
                  <a:gd name="connsiteX438" fmla="*/ 3227 w 10000"/>
                  <a:gd name="connsiteY438" fmla="*/ 8620 h 10000"/>
                  <a:gd name="connsiteX439" fmla="*/ 3238 w 10000"/>
                  <a:gd name="connsiteY439" fmla="*/ 8617 h 10000"/>
                  <a:gd name="connsiteX440" fmla="*/ 3247 w 10000"/>
                  <a:gd name="connsiteY440" fmla="*/ 8601 h 10000"/>
                  <a:gd name="connsiteX441" fmla="*/ 3269 w 10000"/>
                  <a:gd name="connsiteY441" fmla="*/ 8611 h 10000"/>
                  <a:gd name="connsiteX442" fmla="*/ 3277 w 10000"/>
                  <a:gd name="connsiteY442" fmla="*/ 8617 h 10000"/>
                  <a:gd name="connsiteX443" fmla="*/ 3285 w 10000"/>
                  <a:gd name="connsiteY443" fmla="*/ 8611 h 10000"/>
                  <a:gd name="connsiteX444" fmla="*/ 3307 w 10000"/>
                  <a:gd name="connsiteY444" fmla="*/ 8611 h 10000"/>
                  <a:gd name="connsiteX445" fmla="*/ 3319 w 10000"/>
                  <a:gd name="connsiteY445" fmla="*/ 8617 h 10000"/>
                  <a:gd name="connsiteX446" fmla="*/ 3324 w 10000"/>
                  <a:gd name="connsiteY446" fmla="*/ 8617 h 10000"/>
                  <a:gd name="connsiteX447" fmla="*/ 3327 w 10000"/>
                  <a:gd name="connsiteY447" fmla="*/ 8620 h 10000"/>
                  <a:gd name="connsiteX448" fmla="*/ 3341 w 10000"/>
                  <a:gd name="connsiteY448" fmla="*/ 8620 h 10000"/>
                  <a:gd name="connsiteX449" fmla="*/ 3357 w 10000"/>
                  <a:gd name="connsiteY449" fmla="*/ 8620 h 10000"/>
                  <a:gd name="connsiteX450" fmla="*/ 3374 w 10000"/>
                  <a:gd name="connsiteY450" fmla="*/ 8620 h 10000"/>
                  <a:gd name="connsiteX451" fmla="*/ 3382 w 10000"/>
                  <a:gd name="connsiteY451" fmla="*/ 8620 h 10000"/>
                  <a:gd name="connsiteX452" fmla="*/ 3399 w 10000"/>
                  <a:gd name="connsiteY452" fmla="*/ 8611 h 10000"/>
                  <a:gd name="connsiteX453" fmla="*/ 3413 w 10000"/>
                  <a:gd name="connsiteY453" fmla="*/ 8601 h 10000"/>
                  <a:gd name="connsiteX454" fmla="*/ 3421 w 10000"/>
                  <a:gd name="connsiteY454" fmla="*/ 8588 h 10000"/>
                  <a:gd name="connsiteX455" fmla="*/ 3421 w 10000"/>
                  <a:gd name="connsiteY455" fmla="*/ 8572 h 10000"/>
                  <a:gd name="connsiteX456" fmla="*/ 3421 w 10000"/>
                  <a:gd name="connsiteY456" fmla="*/ 8552 h 10000"/>
                  <a:gd name="connsiteX457" fmla="*/ 3424 w 10000"/>
                  <a:gd name="connsiteY457" fmla="*/ 8533 h 10000"/>
                  <a:gd name="connsiteX458" fmla="*/ 3432 w 10000"/>
                  <a:gd name="connsiteY458" fmla="*/ 8523 h 10000"/>
                  <a:gd name="connsiteX459" fmla="*/ 3446 w 10000"/>
                  <a:gd name="connsiteY459" fmla="*/ 8523 h 10000"/>
                  <a:gd name="connsiteX460" fmla="*/ 3457 w 10000"/>
                  <a:gd name="connsiteY460" fmla="*/ 8523 h 10000"/>
                  <a:gd name="connsiteX461" fmla="*/ 3476 w 10000"/>
                  <a:gd name="connsiteY461" fmla="*/ 8533 h 10000"/>
                  <a:gd name="connsiteX462" fmla="*/ 3485 w 10000"/>
                  <a:gd name="connsiteY462" fmla="*/ 8536 h 10000"/>
                  <a:gd name="connsiteX463" fmla="*/ 3501 w 10000"/>
                  <a:gd name="connsiteY463" fmla="*/ 8527 h 10000"/>
                  <a:gd name="connsiteX464" fmla="*/ 3504 w 10000"/>
                  <a:gd name="connsiteY464" fmla="*/ 8514 h 10000"/>
                  <a:gd name="connsiteX465" fmla="*/ 3510 w 10000"/>
                  <a:gd name="connsiteY465" fmla="*/ 8497 h 10000"/>
                  <a:gd name="connsiteX466" fmla="*/ 3537 w 10000"/>
                  <a:gd name="connsiteY466" fmla="*/ 8484 h 10000"/>
                  <a:gd name="connsiteX467" fmla="*/ 3562 w 10000"/>
                  <a:gd name="connsiteY467" fmla="*/ 8488 h 10000"/>
                  <a:gd name="connsiteX468" fmla="*/ 3568 w 10000"/>
                  <a:gd name="connsiteY468" fmla="*/ 8484 h 10000"/>
                  <a:gd name="connsiteX469" fmla="*/ 3584 w 10000"/>
                  <a:gd name="connsiteY469" fmla="*/ 8494 h 10000"/>
                  <a:gd name="connsiteX470" fmla="*/ 3593 w 10000"/>
                  <a:gd name="connsiteY470" fmla="*/ 8507 h 10000"/>
                  <a:gd name="connsiteX471" fmla="*/ 3618 w 10000"/>
                  <a:gd name="connsiteY471" fmla="*/ 8497 h 10000"/>
                  <a:gd name="connsiteX472" fmla="*/ 3643 w 10000"/>
                  <a:gd name="connsiteY472" fmla="*/ 8475 h 10000"/>
                  <a:gd name="connsiteX473" fmla="*/ 3657 w 10000"/>
                  <a:gd name="connsiteY473" fmla="*/ 8478 h 10000"/>
                  <a:gd name="connsiteX474" fmla="*/ 3670 w 10000"/>
                  <a:gd name="connsiteY474" fmla="*/ 8475 h 10000"/>
                  <a:gd name="connsiteX475" fmla="*/ 3673 w 10000"/>
                  <a:gd name="connsiteY475" fmla="*/ 8468 h 10000"/>
                  <a:gd name="connsiteX476" fmla="*/ 3681 w 10000"/>
                  <a:gd name="connsiteY476" fmla="*/ 8468 h 10000"/>
                  <a:gd name="connsiteX477" fmla="*/ 3698 w 10000"/>
                  <a:gd name="connsiteY477" fmla="*/ 8478 h 10000"/>
                  <a:gd name="connsiteX478" fmla="*/ 3720 w 10000"/>
                  <a:gd name="connsiteY478" fmla="*/ 8497 h 10000"/>
                  <a:gd name="connsiteX479" fmla="*/ 3715 w 10000"/>
                  <a:gd name="connsiteY479" fmla="*/ 8504 h 10000"/>
                  <a:gd name="connsiteX480" fmla="*/ 3729 w 10000"/>
                  <a:gd name="connsiteY480" fmla="*/ 8514 h 10000"/>
                  <a:gd name="connsiteX481" fmla="*/ 3729 w 10000"/>
                  <a:gd name="connsiteY481" fmla="*/ 8517 h 10000"/>
                  <a:gd name="connsiteX482" fmla="*/ 3740 w 10000"/>
                  <a:gd name="connsiteY482" fmla="*/ 8527 h 10000"/>
                  <a:gd name="connsiteX483" fmla="*/ 3759 w 10000"/>
                  <a:gd name="connsiteY483" fmla="*/ 8517 h 10000"/>
                  <a:gd name="connsiteX484" fmla="*/ 3762 w 10000"/>
                  <a:gd name="connsiteY484" fmla="*/ 8504 h 10000"/>
                  <a:gd name="connsiteX485" fmla="*/ 3770 w 10000"/>
                  <a:gd name="connsiteY485" fmla="*/ 8488 h 10000"/>
                  <a:gd name="connsiteX486" fmla="*/ 3778 w 10000"/>
                  <a:gd name="connsiteY486" fmla="*/ 8484 h 10000"/>
                  <a:gd name="connsiteX487" fmla="*/ 3792 w 10000"/>
                  <a:gd name="connsiteY487" fmla="*/ 8475 h 10000"/>
                  <a:gd name="connsiteX488" fmla="*/ 3803 w 10000"/>
                  <a:gd name="connsiteY488" fmla="*/ 8478 h 10000"/>
                  <a:gd name="connsiteX489" fmla="*/ 3809 w 10000"/>
                  <a:gd name="connsiteY489" fmla="*/ 8475 h 10000"/>
                  <a:gd name="connsiteX490" fmla="*/ 3825 w 10000"/>
                  <a:gd name="connsiteY490" fmla="*/ 8465 h 10000"/>
                  <a:gd name="connsiteX491" fmla="*/ 3834 w 10000"/>
                  <a:gd name="connsiteY491" fmla="*/ 8468 h 10000"/>
                  <a:gd name="connsiteX492" fmla="*/ 3842 w 10000"/>
                  <a:gd name="connsiteY492" fmla="*/ 8478 h 10000"/>
                  <a:gd name="connsiteX493" fmla="*/ 3850 w 10000"/>
                  <a:gd name="connsiteY493" fmla="*/ 8478 h 10000"/>
                  <a:gd name="connsiteX494" fmla="*/ 3859 w 10000"/>
                  <a:gd name="connsiteY494" fmla="*/ 8484 h 10000"/>
                  <a:gd name="connsiteX495" fmla="*/ 3873 w 10000"/>
                  <a:gd name="connsiteY495" fmla="*/ 8494 h 10000"/>
                  <a:gd name="connsiteX496" fmla="*/ 3875 w 10000"/>
                  <a:gd name="connsiteY496" fmla="*/ 8507 h 10000"/>
                  <a:gd name="connsiteX497" fmla="*/ 3881 w 10000"/>
                  <a:gd name="connsiteY497" fmla="*/ 8527 h 10000"/>
                  <a:gd name="connsiteX498" fmla="*/ 3875 w 10000"/>
                  <a:gd name="connsiteY498" fmla="*/ 8546 h 10000"/>
                  <a:gd name="connsiteX499" fmla="*/ 3892 w 10000"/>
                  <a:gd name="connsiteY499" fmla="*/ 8546 h 10000"/>
                  <a:gd name="connsiteX500" fmla="*/ 3900 w 10000"/>
                  <a:gd name="connsiteY500" fmla="*/ 8543 h 10000"/>
                  <a:gd name="connsiteX501" fmla="*/ 3906 w 10000"/>
                  <a:gd name="connsiteY501" fmla="*/ 8543 h 10000"/>
                  <a:gd name="connsiteX502" fmla="*/ 3922 w 10000"/>
                  <a:gd name="connsiteY502" fmla="*/ 8552 h 10000"/>
                  <a:gd name="connsiteX503" fmla="*/ 3939 w 10000"/>
                  <a:gd name="connsiteY503" fmla="*/ 8559 h 10000"/>
                  <a:gd name="connsiteX504" fmla="*/ 3953 w 10000"/>
                  <a:gd name="connsiteY504" fmla="*/ 8572 h 10000"/>
                  <a:gd name="connsiteX505" fmla="*/ 3956 w 10000"/>
                  <a:gd name="connsiteY505" fmla="*/ 8588 h 10000"/>
                  <a:gd name="connsiteX506" fmla="*/ 3956 w 10000"/>
                  <a:gd name="connsiteY506" fmla="*/ 8608 h 10000"/>
                  <a:gd name="connsiteX507" fmla="*/ 3972 w 10000"/>
                  <a:gd name="connsiteY507" fmla="*/ 8608 h 10000"/>
                  <a:gd name="connsiteX508" fmla="*/ 3986 w 10000"/>
                  <a:gd name="connsiteY508" fmla="*/ 8608 h 10000"/>
                  <a:gd name="connsiteX509" fmla="*/ 3997 w 10000"/>
                  <a:gd name="connsiteY509" fmla="*/ 8608 h 10000"/>
                  <a:gd name="connsiteX510" fmla="*/ 4006 w 10000"/>
                  <a:gd name="connsiteY510" fmla="*/ 8608 h 10000"/>
                  <a:gd name="connsiteX511" fmla="*/ 4006 w 10000"/>
                  <a:gd name="connsiteY511" fmla="*/ 8611 h 10000"/>
                  <a:gd name="connsiteX512" fmla="*/ 4011 w 10000"/>
                  <a:gd name="connsiteY512" fmla="*/ 8611 h 10000"/>
                  <a:gd name="connsiteX513" fmla="*/ 4022 w 10000"/>
                  <a:gd name="connsiteY513" fmla="*/ 8620 h 10000"/>
                  <a:gd name="connsiteX514" fmla="*/ 4042 w 10000"/>
                  <a:gd name="connsiteY514" fmla="*/ 8620 h 10000"/>
                  <a:gd name="connsiteX515" fmla="*/ 4050 w 10000"/>
                  <a:gd name="connsiteY515" fmla="*/ 8617 h 10000"/>
                  <a:gd name="connsiteX516" fmla="*/ 4069 w 10000"/>
                  <a:gd name="connsiteY516" fmla="*/ 8620 h 10000"/>
                  <a:gd name="connsiteX517" fmla="*/ 4086 w 10000"/>
                  <a:gd name="connsiteY517" fmla="*/ 8630 h 10000"/>
                  <a:gd name="connsiteX518" fmla="*/ 4108 w 10000"/>
                  <a:gd name="connsiteY518" fmla="*/ 8627 h 10000"/>
                  <a:gd name="connsiteX519" fmla="*/ 4125 w 10000"/>
                  <a:gd name="connsiteY519" fmla="*/ 8620 h 10000"/>
                  <a:gd name="connsiteX520" fmla="*/ 4133 w 10000"/>
                  <a:gd name="connsiteY520" fmla="*/ 8611 h 10000"/>
                  <a:gd name="connsiteX521" fmla="*/ 4139 w 10000"/>
                  <a:gd name="connsiteY521" fmla="*/ 8608 h 10000"/>
                  <a:gd name="connsiteX522" fmla="*/ 4147 w 10000"/>
                  <a:gd name="connsiteY522" fmla="*/ 8601 h 10000"/>
                  <a:gd name="connsiteX523" fmla="*/ 4155 w 10000"/>
                  <a:gd name="connsiteY523" fmla="*/ 8591 h 10000"/>
                  <a:gd name="connsiteX524" fmla="*/ 4166 w 10000"/>
                  <a:gd name="connsiteY524" fmla="*/ 8582 h 10000"/>
                  <a:gd name="connsiteX525" fmla="*/ 4183 w 10000"/>
                  <a:gd name="connsiteY525" fmla="*/ 8569 h 10000"/>
                  <a:gd name="connsiteX526" fmla="*/ 4191 w 10000"/>
                  <a:gd name="connsiteY526" fmla="*/ 8562 h 10000"/>
                  <a:gd name="connsiteX527" fmla="*/ 4208 w 10000"/>
                  <a:gd name="connsiteY527" fmla="*/ 8552 h 10000"/>
                  <a:gd name="connsiteX528" fmla="*/ 4230 w 10000"/>
                  <a:gd name="connsiteY528" fmla="*/ 8552 h 10000"/>
                  <a:gd name="connsiteX529" fmla="*/ 4238 w 10000"/>
                  <a:gd name="connsiteY529" fmla="*/ 8559 h 10000"/>
                  <a:gd name="connsiteX530" fmla="*/ 4247 w 10000"/>
                  <a:gd name="connsiteY530" fmla="*/ 8572 h 10000"/>
                  <a:gd name="connsiteX531" fmla="*/ 4252 w 10000"/>
                  <a:gd name="connsiteY531" fmla="*/ 8578 h 10000"/>
                  <a:gd name="connsiteX532" fmla="*/ 4263 w 10000"/>
                  <a:gd name="connsiteY532" fmla="*/ 8582 h 10000"/>
                  <a:gd name="connsiteX533" fmla="*/ 4277 w 10000"/>
                  <a:gd name="connsiteY533" fmla="*/ 8572 h 10000"/>
                  <a:gd name="connsiteX534" fmla="*/ 4294 w 10000"/>
                  <a:gd name="connsiteY534" fmla="*/ 8559 h 10000"/>
                  <a:gd name="connsiteX535" fmla="*/ 4302 w 10000"/>
                  <a:gd name="connsiteY535" fmla="*/ 8546 h 10000"/>
                  <a:gd name="connsiteX536" fmla="*/ 4310 w 10000"/>
                  <a:gd name="connsiteY536" fmla="*/ 8543 h 10000"/>
                  <a:gd name="connsiteX537" fmla="*/ 4313 w 10000"/>
                  <a:gd name="connsiteY537" fmla="*/ 8543 h 10000"/>
                  <a:gd name="connsiteX538" fmla="*/ 4332 w 10000"/>
                  <a:gd name="connsiteY538" fmla="*/ 8546 h 10000"/>
                  <a:gd name="connsiteX539" fmla="*/ 4335 w 10000"/>
                  <a:gd name="connsiteY539" fmla="*/ 8559 h 10000"/>
                  <a:gd name="connsiteX540" fmla="*/ 4349 w 10000"/>
                  <a:gd name="connsiteY540" fmla="*/ 8588 h 10000"/>
                  <a:gd name="connsiteX541" fmla="*/ 4360 w 10000"/>
                  <a:gd name="connsiteY541" fmla="*/ 8591 h 10000"/>
                  <a:gd name="connsiteX542" fmla="*/ 4366 w 10000"/>
                  <a:gd name="connsiteY542" fmla="*/ 8591 h 10000"/>
                  <a:gd name="connsiteX543" fmla="*/ 4382 w 10000"/>
                  <a:gd name="connsiteY543" fmla="*/ 8598 h 10000"/>
                  <a:gd name="connsiteX544" fmla="*/ 4385 w 10000"/>
                  <a:gd name="connsiteY544" fmla="*/ 8598 h 10000"/>
                  <a:gd name="connsiteX545" fmla="*/ 4402 w 10000"/>
                  <a:gd name="connsiteY545" fmla="*/ 8598 h 10000"/>
                  <a:gd name="connsiteX546" fmla="*/ 4421 w 10000"/>
                  <a:gd name="connsiteY546" fmla="*/ 8591 h 10000"/>
                  <a:gd name="connsiteX547" fmla="*/ 4440 w 10000"/>
                  <a:gd name="connsiteY547" fmla="*/ 8591 h 10000"/>
                  <a:gd name="connsiteX548" fmla="*/ 4449 w 10000"/>
                  <a:gd name="connsiteY548" fmla="*/ 8598 h 10000"/>
                  <a:gd name="connsiteX549" fmla="*/ 4454 w 10000"/>
                  <a:gd name="connsiteY549" fmla="*/ 8617 h 10000"/>
                  <a:gd name="connsiteX550" fmla="*/ 4463 w 10000"/>
                  <a:gd name="connsiteY550" fmla="*/ 8608 h 10000"/>
                  <a:gd name="connsiteX551" fmla="*/ 4474 w 10000"/>
                  <a:gd name="connsiteY551" fmla="*/ 8608 h 10000"/>
                  <a:gd name="connsiteX552" fmla="*/ 4490 w 10000"/>
                  <a:gd name="connsiteY552" fmla="*/ 8617 h 10000"/>
                  <a:gd name="connsiteX553" fmla="*/ 4504 w 10000"/>
                  <a:gd name="connsiteY553" fmla="*/ 8617 h 10000"/>
                  <a:gd name="connsiteX554" fmla="*/ 4518 w 10000"/>
                  <a:gd name="connsiteY554" fmla="*/ 8617 h 10000"/>
                  <a:gd name="connsiteX555" fmla="*/ 4535 w 10000"/>
                  <a:gd name="connsiteY555" fmla="*/ 8611 h 10000"/>
                  <a:gd name="connsiteX556" fmla="*/ 4546 w 10000"/>
                  <a:gd name="connsiteY556" fmla="*/ 8611 h 10000"/>
                  <a:gd name="connsiteX557" fmla="*/ 4562 w 10000"/>
                  <a:gd name="connsiteY557" fmla="*/ 8611 h 10000"/>
                  <a:gd name="connsiteX558" fmla="*/ 4571 w 10000"/>
                  <a:gd name="connsiteY558" fmla="*/ 8611 h 10000"/>
                  <a:gd name="connsiteX559" fmla="*/ 4579 w 10000"/>
                  <a:gd name="connsiteY559" fmla="*/ 8608 h 10000"/>
                  <a:gd name="connsiteX560" fmla="*/ 4584 w 10000"/>
                  <a:gd name="connsiteY560" fmla="*/ 8608 h 10000"/>
                  <a:gd name="connsiteX561" fmla="*/ 4601 w 10000"/>
                  <a:gd name="connsiteY561" fmla="*/ 8617 h 10000"/>
                  <a:gd name="connsiteX562" fmla="*/ 4609 w 10000"/>
                  <a:gd name="connsiteY562" fmla="*/ 8627 h 10000"/>
                  <a:gd name="connsiteX563" fmla="*/ 4618 w 10000"/>
                  <a:gd name="connsiteY563" fmla="*/ 8637 h 10000"/>
                  <a:gd name="connsiteX564" fmla="*/ 4618 w 10000"/>
                  <a:gd name="connsiteY564" fmla="*/ 8646 h 10000"/>
                  <a:gd name="connsiteX565" fmla="*/ 4634 w 10000"/>
                  <a:gd name="connsiteY565" fmla="*/ 8656 h 10000"/>
                  <a:gd name="connsiteX566" fmla="*/ 4640 w 10000"/>
                  <a:gd name="connsiteY566" fmla="*/ 8659 h 10000"/>
                  <a:gd name="connsiteX567" fmla="*/ 4651 w 10000"/>
                  <a:gd name="connsiteY567" fmla="*/ 8666 h 10000"/>
                  <a:gd name="connsiteX568" fmla="*/ 4657 w 10000"/>
                  <a:gd name="connsiteY568" fmla="*/ 8659 h 10000"/>
                  <a:gd name="connsiteX569" fmla="*/ 4668 w 10000"/>
                  <a:gd name="connsiteY569" fmla="*/ 8650 h 10000"/>
                  <a:gd name="connsiteX570" fmla="*/ 4676 w 10000"/>
                  <a:gd name="connsiteY570" fmla="*/ 8650 h 10000"/>
                  <a:gd name="connsiteX571" fmla="*/ 4690 w 10000"/>
                  <a:gd name="connsiteY571" fmla="*/ 8650 h 10000"/>
                  <a:gd name="connsiteX572" fmla="*/ 4698 w 10000"/>
                  <a:gd name="connsiteY572" fmla="*/ 8650 h 10000"/>
                  <a:gd name="connsiteX573" fmla="*/ 4704 w 10000"/>
                  <a:gd name="connsiteY573" fmla="*/ 8650 h 10000"/>
                  <a:gd name="connsiteX574" fmla="*/ 4706 w 10000"/>
                  <a:gd name="connsiteY574" fmla="*/ 8659 h 10000"/>
                  <a:gd name="connsiteX575" fmla="*/ 4706 w 10000"/>
                  <a:gd name="connsiteY575" fmla="*/ 8666 h 10000"/>
                  <a:gd name="connsiteX576" fmla="*/ 4723 w 10000"/>
                  <a:gd name="connsiteY576" fmla="*/ 8682 h 10000"/>
                  <a:gd name="connsiteX577" fmla="*/ 4737 w 10000"/>
                  <a:gd name="connsiteY577" fmla="*/ 8682 h 10000"/>
                  <a:gd name="connsiteX578" fmla="*/ 4745 w 10000"/>
                  <a:gd name="connsiteY578" fmla="*/ 8676 h 10000"/>
                  <a:gd name="connsiteX579" fmla="*/ 4756 w 10000"/>
                  <a:gd name="connsiteY579" fmla="*/ 8666 h 10000"/>
                  <a:gd name="connsiteX580" fmla="*/ 4765 w 10000"/>
                  <a:gd name="connsiteY580" fmla="*/ 8666 h 10000"/>
                  <a:gd name="connsiteX581" fmla="*/ 4765 w 10000"/>
                  <a:gd name="connsiteY581" fmla="*/ 8682 h 10000"/>
                  <a:gd name="connsiteX582" fmla="*/ 4770 w 10000"/>
                  <a:gd name="connsiteY582" fmla="*/ 8701 h 10000"/>
                  <a:gd name="connsiteX583" fmla="*/ 4778 w 10000"/>
                  <a:gd name="connsiteY583" fmla="*/ 8705 h 10000"/>
                  <a:gd name="connsiteX584" fmla="*/ 4795 w 10000"/>
                  <a:gd name="connsiteY584" fmla="*/ 8714 h 10000"/>
                  <a:gd name="connsiteX585" fmla="*/ 4812 w 10000"/>
                  <a:gd name="connsiteY585" fmla="*/ 8714 h 10000"/>
                  <a:gd name="connsiteX586" fmla="*/ 4825 w 10000"/>
                  <a:gd name="connsiteY586" fmla="*/ 8705 h 10000"/>
                  <a:gd name="connsiteX587" fmla="*/ 4825 w 10000"/>
                  <a:gd name="connsiteY587" fmla="*/ 8701 h 10000"/>
                  <a:gd name="connsiteX588" fmla="*/ 4828 w 10000"/>
                  <a:gd name="connsiteY588" fmla="*/ 8701 h 10000"/>
                  <a:gd name="connsiteX589" fmla="*/ 4837 w 10000"/>
                  <a:gd name="connsiteY589" fmla="*/ 8692 h 10000"/>
                  <a:gd name="connsiteX590" fmla="*/ 4842 w 10000"/>
                  <a:gd name="connsiteY590" fmla="*/ 8685 h 10000"/>
                  <a:gd name="connsiteX591" fmla="*/ 4859 w 10000"/>
                  <a:gd name="connsiteY591" fmla="*/ 8692 h 10000"/>
                  <a:gd name="connsiteX592" fmla="*/ 4870 w 10000"/>
                  <a:gd name="connsiteY592" fmla="*/ 8701 h 10000"/>
                  <a:gd name="connsiteX593" fmla="*/ 4878 w 10000"/>
                  <a:gd name="connsiteY593" fmla="*/ 8714 h 10000"/>
                  <a:gd name="connsiteX594" fmla="*/ 4892 w 10000"/>
                  <a:gd name="connsiteY594" fmla="*/ 8724 h 10000"/>
                  <a:gd name="connsiteX595" fmla="*/ 4900 w 10000"/>
                  <a:gd name="connsiteY595" fmla="*/ 8724 h 10000"/>
                  <a:gd name="connsiteX596" fmla="*/ 4906 w 10000"/>
                  <a:gd name="connsiteY596" fmla="*/ 8705 h 10000"/>
                  <a:gd name="connsiteX597" fmla="*/ 4925 w 10000"/>
                  <a:gd name="connsiteY597" fmla="*/ 8724 h 10000"/>
                  <a:gd name="connsiteX598" fmla="*/ 4939 w 10000"/>
                  <a:gd name="connsiteY598" fmla="*/ 8701 h 10000"/>
                  <a:gd name="connsiteX599" fmla="*/ 4950 w 10000"/>
                  <a:gd name="connsiteY599" fmla="*/ 8695 h 10000"/>
                  <a:gd name="connsiteX600" fmla="*/ 4956 w 10000"/>
                  <a:gd name="connsiteY600" fmla="*/ 8692 h 10000"/>
                  <a:gd name="connsiteX601" fmla="*/ 4986 w 10000"/>
                  <a:gd name="connsiteY601" fmla="*/ 8705 h 10000"/>
                  <a:gd name="connsiteX602" fmla="*/ 5003 w 10000"/>
                  <a:gd name="connsiteY602" fmla="*/ 8701 h 10000"/>
                  <a:gd name="connsiteX603" fmla="*/ 5011 w 10000"/>
                  <a:gd name="connsiteY603" fmla="*/ 8692 h 10000"/>
                  <a:gd name="connsiteX604" fmla="*/ 5028 w 10000"/>
                  <a:gd name="connsiteY604" fmla="*/ 8682 h 10000"/>
                  <a:gd name="connsiteX605" fmla="*/ 5030 w 10000"/>
                  <a:gd name="connsiteY605" fmla="*/ 8659 h 10000"/>
                  <a:gd name="connsiteX606" fmla="*/ 5039 w 10000"/>
                  <a:gd name="connsiteY606" fmla="*/ 8656 h 10000"/>
                  <a:gd name="connsiteX607" fmla="*/ 5053 w 10000"/>
                  <a:gd name="connsiteY607" fmla="*/ 8669 h 10000"/>
                  <a:gd name="connsiteX608" fmla="*/ 5061 w 10000"/>
                  <a:gd name="connsiteY608" fmla="*/ 8669 h 10000"/>
                  <a:gd name="connsiteX609" fmla="*/ 5061 w 10000"/>
                  <a:gd name="connsiteY609" fmla="*/ 8676 h 10000"/>
                  <a:gd name="connsiteX610" fmla="*/ 5069 w 10000"/>
                  <a:gd name="connsiteY610" fmla="*/ 8669 h 10000"/>
                  <a:gd name="connsiteX611" fmla="*/ 5083 w 10000"/>
                  <a:gd name="connsiteY611" fmla="*/ 8669 h 10000"/>
                  <a:gd name="connsiteX612" fmla="*/ 5100 w 10000"/>
                  <a:gd name="connsiteY612" fmla="*/ 8669 h 10000"/>
                  <a:gd name="connsiteX613" fmla="*/ 5119 w 10000"/>
                  <a:gd name="connsiteY613" fmla="*/ 8682 h 10000"/>
                  <a:gd name="connsiteX614" fmla="*/ 5136 w 10000"/>
                  <a:gd name="connsiteY614" fmla="*/ 8692 h 10000"/>
                  <a:gd name="connsiteX615" fmla="*/ 5161 w 10000"/>
                  <a:gd name="connsiteY615" fmla="*/ 8701 h 10000"/>
                  <a:gd name="connsiteX616" fmla="*/ 5183 w 10000"/>
                  <a:gd name="connsiteY616" fmla="*/ 8701 h 10000"/>
                  <a:gd name="connsiteX617" fmla="*/ 5199 w 10000"/>
                  <a:gd name="connsiteY617" fmla="*/ 8701 h 10000"/>
                  <a:gd name="connsiteX618" fmla="*/ 5213 w 10000"/>
                  <a:gd name="connsiteY618" fmla="*/ 8705 h 10000"/>
                  <a:gd name="connsiteX619" fmla="*/ 5224 w 10000"/>
                  <a:gd name="connsiteY619" fmla="*/ 8701 h 10000"/>
                  <a:gd name="connsiteX620" fmla="*/ 5230 w 10000"/>
                  <a:gd name="connsiteY620" fmla="*/ 8701 h 10000"/>
                  <a:gd name="connsiteX621" fmla="*/ 5241 w 10000"/>
                  <a:gd name="connsiteY621" fmla="*/ 8676 h 10000"/>
                  <a:gd name="connsiteX622" fmla="*/ 5247 w 10000"/>
                  <a:gd name="connsiteY622" fmla="*/ 8666 h 10000"/>
                  <a:gd name="connsiteX623" fmla="*/ 5249 w 10000"/>
                  <a:gd name="connsiteY623" fmla="*/ 8646 h 10000"/>
                  <a:gd name="connsiteX624" fmla="*/ 5249 w 10000"/>
                  <a:gd name="connsiteY624" fmla="*/ 8650 h 10000"/>
                  <a:gd name="connsiteX625" fmla="*/ 5255 w 10000"/>
                  <a:gd name="connsiteY625" fmla="*/ 8646 h 10000"/>
                  <a:gd name="connsiteX626" fmla="*/ 5271 w 10000"/>
                  <a:gd name="connsiteY626" fmla="*/ 8650 h 10000"/>
                  <a:gd name="connsiteX627" fmla="*/ 5288 w 10000"/>
                  <a:gd name="connsiteY627" fmla="*/ 8666 h 10000"/>
                  <a:gd name="connsiteX628" fmla="*/ 5296 w 10000"/>
                  <a:gd name="connsiteY628" fmla="*/ 8666 h 10000"/>
                  <a:gd name="connsiteX629" fmla="*/ 5310 w 10000"/>
                  <a:gd name="connsiteY629" fmla="*/ 8656 h 10000"/>
                  <a:gd name="connsiteX630" fmla="*/ 5321 w 10000"/>
                  <a:gd name="connsiteY630" fmla="*/ 8650 h 10000"/>
                  <a:gd name="connsiteX631" fmla="*/ 5338 w 10000"/>
                  <a:gd name="connsiteY631" fmla="*/ 8650 h 10000"/>
                  <a:gd name="connsiteX632" fmla="*/ 5360 w 10000"/>
                  <a:gd name="connsiteY632" fmla="*/ 8640 h 10000"/>
                  <a:gd name="connsiteX633" fmla="*/ 5366 w 10000"/>
                  <a:gd name="connsiteY633" fmla="*/ 8637 h 10000"/>
                  <a:gd name="connsiteX634" fmla="*/ 5368 w 10000"/>
                  <a:gd name="connsiteY634" fmla="*/ 8637 h 10000"/>
                  <a:gd name="connsiteX635" fmla="*/ 5382 w 10000"/>
                  <a:gd name="connsiteY635" fmla="*/ 8630 h 10000"/>
                  <a:gd name="connsiteX636" fmla="*/ 5391 w 10000"/>
                  <a:gd name="connsiteY636" fmla="*/ 8630 h 10000"/>
                  <a:gd name="connsiteX637" fmla="*/ 5402 w 10000"/>
                  <a:gd name="connsiteY637" fmla="*/ 8637 h 10000"/>
                  <a:gd name="connsiteX638" fmla="*/ 5418 w 10000"/>
                  <a:gd name="connsiteY638" fmla="*/ 8656 h 10000"/>
                  <a:gd name="connsiteX639" fmla="*/ 5432 w 10000"/>
                  <a:gd name="connsiteY639" fmla="*/ 8666 h 10000"/>
                  <a:gd name="connsiteX640" fmla="*/ 5443 w 10000"/>
                  <a:gd name="connsiteY640" fmla="*/ 8682 h 10000"/>
                  <a:gd name="connsiteX641" fmla="*/ 5457 w 10000"/>
                  <a:gd name="connsiteY641" fmla="*/ 8692 h 10000"/>
                  <a:gd name="connsiteX642" fmla="*/ 5471 w 10000"/>
                  <a:gd name="connsiteY642" fmla="*/ 8705 h 10000"/>
                  <a:gd name="connsiteX643" fmla="*/ 5488 w 10000"/>
                  <a:gd name="connsiteY643" fmla="*/ 8711 h 10000"/>
                  <a:gd name="connsiteX644" fmla="*/ 5490 w 10000"/>
                  <a:gd name="connsiteY644" fmla="*/ 8721 h 10000"/>
                  <a:gd name="connsiteX645" fmla="*/ 5512 w 10000"/>
                  <a:gd name="connsiteY645" fmla="*/ 8724 h 10000"/>
                  <a:gd name="connsiteX646" fmla="*/ 5521 w 10000"/>
                  <a:gd name="connsiteY646" fmla="*/ 8714 h 10000"/>
                  <a:gd name="connsiteX647" fmla="*/ 5524 w 10000"/>
                  <a:gd name="connsiteY647" fmla="*/ 8714 h 10000"/>
                  <a:gd name="connsiteX648" fmla="*/ 5532 w 10000"/>
                  <a:gd name="connsiteY648" fmla="*/ 8721 h 10000"/>
                  <a:gd name="connsiteX649" fmla="*/ 5540 w 10000"/>
                  <a:gd name="connsiteY649" fmla="*/ 8724 h 10000"/>
                  <a:gd name="connsiteX650" fmla="*/ 5562 w 10000"/>
                  <a:gd name="connsiteY650" fmla="*/ 8750 h 10000"/>
                  <a:gd name="connsiteX651" fmla="*/ 5562 w 10000"/>
                  <a:gd name="connsiteY651" fmla="*/ 8760 h 10000"/>
                  <a:gd name="connsiteX652" fmla="*/ 5571 w 10000"/>
                  <a:gd name="connsiteY652" fmla="*/ 8782 h 10000"/>
                  <a:gd name="connsiteX653" fmla="*/ 5579 w 10000"/>
                  <a:gd name="connsiteY653" fmla="*/ 8789 h 10000"/>
                  <a:gd name="connsiteX654" fmla="*/ 5593 w 10000"/>
                  <a:gd name="connsiteY654" fmla="*/ 8789 h 10000"/>
                  <a:gd name="connsiteX655" fmla="*/ 5596 w 10000"/>
                  <a:gd name="connsiteY655" fmla="*/ 8789 h 10000"/>
                  <a:gd name="connsiteX656" fmla="*/ 5626 w 10000"/>
                  <a:gd name="connsiteY656" fmla="*/ 8782 h 10000"/>
                  <a:gd name="connsiteX657" fmla="*/ 5629 w 10000"/>
                  <a:gd name="connsiteY657" fmla="*/ 8782 h 10000"/>
                  <a:gd name="connsiteX658" fmla="*/ 5637 w 10000"/>
                  <a:gd name="connsiteY658" fmla="*/ 8779 h 10000"/>
                  <a:gd name="connsiteX659" fmla="*/ 5648 w 10000"/>
                  <a:gd name="connsiteY659" fmla="*/ 8789 h 10000"/>
                  <a:gd name="connsiteX660" fmla="*/ 5665 w 10000"/>
                  <a:gd name="connsiteY660" fmla="*/ 8795 h 10000"/>
                  <a:gd name="connsiteX661" fmla="*/ 5676 w 10000"/>
                  <a:gd name="connsiteY661" fmla="*/ 8789 h 10000"/>
                  <a:gd name="connsiteX662" fmla="*/ 5684 w 10000"/>
                  <a:gd name="connsiteY662" fmla="*/ 8782 h 10000"/>
                  <a:gd name="connsiteX663" fmla="*/ 5693 w 10000"/>
                  <a:gd name="connsiteY663" fmla="*/ 8789 h 10000"/>
                  <a:gd name="connsiteX664" fmla="*/ 5715 w 10000"/>
                  <a:gd name="connsiteY664" fmla="*/ 8808 h 10000"/>
                  <a:gd name="connsiteX665" fmla="*/ 5731 w 10000"/>
                  <a:gd name="connsiteY665" fmla="*/ 8808 h 10000"/>
                  <a:gd name="connsiteX666" fmla="*/ 5740 w 10000"/>
                  <a:gd name="connsiteY666" fmla="*/ 8808 h 10000"/>
                  <a:gd name="connsiteX667" fmla="*/ 5765 w 10000"/>
                  <a:gd name="connsiteY667" fmla="*/ 8818 h 10000"/>
                  <a:gd name="connsiteX668" fmla="*/ 5781 w 10000"/>
                  <a:gd name="connsiteY668" fmla="*/ 8824 h 10000"/>
                  <a:gd name="connsiteX669" fmla="*/ 5798 w 10000"/>
                  <a:gd name="connsiteY669" fmla="*/ 8834 h 10000"/>
                  <a:gd name="connsiteX670" fmla="*/ 5814 w 10000"/>
                  <a:gd name="connsiteY670" fmla="*/ 8837 h 10000"/>
                  <a:gd name="connsiteX671" fmla="*/ 5831 w 10000"/>
                  <a:gd name="connsiteY671" fmla="*/ 8844 h 10000"/>
                  <a:gd name="connsiteX672" fmla="*/ 5842 w 10000"/>
                  <a:gd name="connsiteY672" fmla="*/ 8847 h 10000"/>
                  <a:gd name="connsiteX673" fmla="*/ 5859 w 10000"/>
                  <a:gd name="connsiteY673" fmla="*/ 8857 h 10000"/>
                  <a:gd name="connsiteX674" fmla="*/ 5870 w 10000"/>
                  <a:gd name="connsiteY674" fmla="*/ 8867 h 10000"/>
                  <a:gd name="connsiteX675" fmla="*/ 5878 w 10000"/>
                  <a:gd name="connsiteY675" fmla="*/ 8873 h 10000"/>
                  <a:gd name="connsiteX676" fmla="*/ 5895 w 10000"/>
                  <a:gd name="connsiteY676" fmla="*/ 8873 h 10000"/>
                  <a:gd name="connsiteX677" fmla="*/ 5911 w 10000"/>
                  <a:gd name="connsiteY677" fmla="*/ 8873 h 10000"/>
                  <a:gd name="connsiteX678" fmla="*/ 5931 w 10000"/>
                  <a:gd name="connsiteY678" fmla="*/ 8873 h 10000"/>
                  <a:gd name="connsiteX679" fmla="*/ 5950 w 10000"/>
                  <a:gd name="connsiteY679" fmla="*/ 8867 h 10000"/>
                  <a:gd name="connsiteX680" fmla="*/ 5967 w 10000"/>
                  <a:gd name="connsiteY680" fmla="*/ 8867 h 10000"/>
                  <a:gd name="connsiteX681" fmla="*/ 5975 w 10000"/>
                  <a:gd name="connsiteY681" fmla="*/ 8873 h 10000"/>
                  <a:gd name="connsiteX682" fmla="*/ 6000 w 10000"/>
                  <a:gd name="connsiteY682" fmla="*/ 8883 h 10000"/>
                  <a:gd name="connsiteX683" fmla="*/ 5997 w 10000"/>
                  <a:gd name="connsiteY683" fmla="*/ 8886 h 10000"/>
                  <a:gd name="connsiteX684" fmla="*/ 5997 w 10000"/>
                  <a:gd name="connsiteY684" fmla="*/ 8896 h 10000"/>
                  <a:gd name="connsiteX685" fmla="*/ 6014 w 10000"/>
                  <a:gd name="connsiteY685" fmla="*/ 8892 h 10000"/>
                  <a:gd name="connsiteX686" fmla="*/ 6028 w 10000"/>
                  <a:gd name="connsiteY686" fmla="*/ 8892 h 10000"/>
                  <a:gd name="connsiteX687" fmla="*/ 6053 w 10000"/>
                  <a:gd name="connsiteY687" fmla="*/ 8886 h 10000"/>
                  <a:gd name="connsiteX688" fmla="*/ 6072 w 10000"/>
                  <a:gd name="connsiteY688" fmla="*/ 8876 h 10000"/>
                  <a:gd name="connsiteX689" fmla="*/ 6089 w 10000"/>
                  <a:gd name="connsiteY689" fmla="*/ 8867 h 10000"/>
                  <a:gd name="connsiteX690" fmla="*/ 6111 w 10000"/>
                  <a:gd name="connsiteY690" fmla="*/ 8857 h 10000"/>
                  <a:gd name="connsiteX691" fmla="*/ 6127 w 10000"/>
                  <a:gd name="connsiteY691" fmla="*/ 8847 h 10000"/>
                  <a:gd name="connsiteX692" fmla="*/ 6152 w 10000"/>
                  <a:gd name="connsiteY692" fmla="*/ 8834 h 10000"/>
                  <a:gd name="connsiteX693" fmla="*/ 6183 w 10000"/>
                  <a:gd name="connsiteY693" fmla="*/ 8828 h 10000"/>
                  <a:gd name="connsiteX694" fmla="*/ 6175 w 10000"/>
                  <a:gd name="connsiteY694" fmla="*/ 8844 h 10000"/>
                  <a:gd name="connsiteX695" fmla="*/ 6169 w 10000"/>
                  <a:gd name="connsiteY695" fmla="*/ 8863 h 10000"/>
                  <a:gd name="connsiteX696" fmla="*/ 6158 w 10000"/>
                  <a:gd name="connsiteY696" fmla="*/ 8886 h 10000"/>
                  <a:gd name="connsiteX697" fmla="*/ 6152 w 10000"/>
                  <a:gd name="connsiteY697" fmla="*/ 8896 h 10000"/>
                  <a:gd name="connsiteX698" fmla="*/ 6150 w 10000"/>
                  <a:gd name="connsiteY698" fmla="*/ 8909 h 10000"/>
                  <a:gd name="connsiteX699" fmla="*/ 6152 w 10000"/>
                  <a:gd name="connsiteY699" fmla="*/ 8938 h 10000"/>
                  <a:gd name="connsiteX700" fmla="*/ 6158 w 10000"/>
                  <a:gd name="connsiteY700" fmla="*/ 8957 h 10000"/>
                  <a:gd name="connsiteX701" fmla="*/ 6161 w 10000"/>
                  <a:gd name="connsiteY701" fmla="*/ 8980 h 10000"/>
                  <a:gd name="connsiteX702" fmla="*/ 6166 w 10000"/>
                  <a:gd name="connsiteY702" fmla="*/ 8999 h 10000"/>
                  <a:gd name="connsiteX703" fmla="*/ 6175 w 10000"/>
                  <a:gd name="connsiteY703" fmla="*/ 9032 h 10000"/>
                  <a:gd name="connsiteX704" fmla="*/ 6183 w 10000"/>
                  <a:gd name="connsiteY704" fmla="*/ 9051 h 10000"/>
                  <a:gd name="connsiteX705" fmla="*/ 6191 w 10000"/>
                  <a:gd name="connsiteY705" fmla="*/ 9064 h 10000"/>
                  <a:gd name="connsiteX706" fmla="*/ 6194 w 10000"/>
                  <a:gd name="connsiteY706" fmla="*/ 9084 h 10000"/>
                  <a:gd name="connsiteX707" fmla="*/ 6208 w 10000"/>
                  <a:gd name="connsiteY707" fmla="*/ 9103 h 10000"/>
                  <a:gd name="connsiteX708" fmla="*/ 6208 w 10000"/>
                  <a:gd name="connsiteY708" fmla="*/ 9113 h 10000"/>
                  <a:gd name="connsiteX709" fmla="*/ 6216 w 10000"/>
                  <a:gd name="connsiteY709" fmla="*/ 9129 h 10000"/>
                  <a:gd name="connsiteX710" fmla="*/ 6230 w 10000"/>
                  <a:gd name="connsiteY710" fmla="*/ 9148 h 10000"/>
                  <a:gd name="connsiteX711" fmla="*/ 6241 w 10000"/>
                  <a:gd name="connsiteY711" fmla="*/ 9165 h 10000"/>
                  <a:gd name="connsiteX712" fmla="*/ 6249 w 10000"/>
                  <a:gd name="connsiteY712" fmla="*/ 9168 h 10000"/>
                  <a:gd name="connsiteX713" fmla="*/ 6266 w 10000"/>
                  <a:gd name="connsiteY713" fmla="*/ 9184 h 10000"/>
                  <a:gd name="connsiteX714" fmla="*/ 6280 w 10000"/>
                  <a:gd name="connsiteY714" fmla="*/ 9184 h 10000"/>
                  <a:gd name="connsiteX715" fmla="*/ 6288 w 10000"/>
                  <a:gd name="connsiteY715" fmla="*/ 9177 h 10000"/>
                  <a:gd name="connsiteX716" fmla="*/ 6299 w 10000"/>
                  <a:gd name="connsiteY716" fmla="*/ 9187 h 10000"/>
                  <a:gd name="connsiteX717" fmla="*/ 6305 w 10000"/>
                  <a:gd name="connsiteY717" fmla="*/ 9197 h 10000"/>
                  <a:gd name="connsiteX718" fmla="*/ 6310 w 10000"/>
                  <a:gd name="connsiteY718" fmla="*/ 9197 h 10000"/>
                  <a:gd name="connsiteX719" fmla="*/ 6321 w 10000"/>
                  <a:gd name="connsiteY719" fmla="*/ 9213 h 10000"/>
                  <a:gd name="connsiteX720" fmla="*/ 6335 w 10000"/>
                  <a:gd name="connsiteY720" fmla="*/ 9223 h 10000"/>
                  <a:gd name="connsiteX721" fmla="*/ 6338 w 10000"/>
                  <a:gd name="connsiteY721" fmla="*/ 9223 h 10000"/>
                  <a:gd name="connsiteX722" fmla="*/ 6355 w 10000"/>
                  <a:gd name="connsiteY722" fmla="*/ 9226 h 10000"/>
                  <a:gd name="connsiteX723" fmla="*/ 6363 w 10000"/>
                  <a:gd name="connsiteY723" fmla="*/ 9236 h 10000"/>
                  <a:gd name="connsiteX724" fmla="*/ 6380 w 10000"/>
                  <a:gd name="connsiteY724" fmla="*/ 9258 h 10000"/>
                  <a:gd name="connsiteX725" fmla="*/ 6393 w 10000"/>
                  <a:gd name="connsiteY725" fmla="*/ 9278 h 10000"/>
                  <a:gd name="connsiteX726" fmla="*/ 6396 w 10000"/>
                  <a:gd name="connsiteY726" fmla="*/ 9288 h 10000"/>
                  <a:gd name="connsiteX727" fmla="*/ 6407 w 10000"/>
                  <a:gd name="connsiteY727" fmla="*/ 9297 h 10000"/>
                  <a:gd name="connsiteX728" fmla="*/ 6410 w 10000"/>
                  <a:gd name="connsiteY728" fmla="*/ 9307 h 10000"/>
                  <a:gd name="connsiteX729" fmla="*/ 6416 w 10000"/>
                  <a:gd name="connsiteY729" fmla="*/ 9317 h 10000"/>
                  <a:gd name="connsiteX730" fmla="*/ 6424 w 10000"/>
                  <a:gd name="connsiteY730" fmla="*/ 9326 h 10000"/>
                  <a:gd name="connsiteX731" fmla="*/ 6435 w 10000"/>
                  <a:gd name="connsiteY731" fmla="*/ 9336 h 10000"/>
                  <a:gd name="connsiteX732" fmla="*/ 6443 w 10000"/>
                  <a:gd name="connsiteY732" fmla="*/ 9346 h 10000"/>
                  <a:gd name="connsiteX733" fmla="*/ 6449 w 10000"/>
                  <a:gd name="connsiteY733" fmla="*/ 9362 h 10000"/>
                  <a:gd name="connsiteX734" fmla="*/ 6452 w 10000"/>
                  <a:gd name="connsiteY734" fmla="*/ 9372 h 10000"/>
                  <a:gd name="connsiteX735" fmla="*/ 6449 w 10000"/>
                  <a:gd name="connsiteY735" fmla="*/ 9381 h 10000"/>
                  <a:gd name="connsiteX736" fmla="*/ 6465 w 10000"/>
                  <a:gd name="connsiteY736" fmla="*/ 9394 h 10000"/>
                  <a:gd name="connsiteX737" fmla="*/ 6468 w 10000"/>
                  <a:gd name="connsiteY737" fmla="*/ 9420 h 10000"/>
                  <a:gd name="connsiteX738" fmla="*/ 6493 w 10000"/>
                  <a:gd name="connsiteY738" fmla="*/ 9430 h 10000"/>
                  <a:gd name="connsiteX739" fmla="*/ 6507 w 10000"/>
                  <a:gd name="connsiteY739" fmla="*/ 9440 h 10000"/>
                  <a:gd name="connsiteX740" fmla="*/ 6524 w 10000"/>
                  <a:gd name="connsiteY740" fmla="*/ 9459 h 10000"/>
                  <a:gd name="connsiteX741" fmla="*/ 6532 w 10000"/>
                  <a:gd name="connsiteY741" fmla="*/ 9485 h 10000"/>
                  <a:gd name="connsiteX742" fmla="*/ 6537 w 10000"/>
                  <a:gd name="connsiteY742" fmla="*/ 9498 h 10000"/>
                  <a:gd name="connsiteX743" fmla="*/ 6571 w 10000"/>
                  <a:gd name="connsiteY743" fmla="*/ 9508 h 10000"/>
                  <a:gd name="connsiteX744" fmla="*/ 6596 w 10000"/>
                  <a:gd name="connsiteY744" fmla="*/ 9508 h 10000"/>
                  <a:gd name="connsiteX745" fmla="*/ 6637 w 10000"/>
                  <a:gd name="connsiteY745" fmla="*/ 9517 h 10000"/>
                  <a:gd name="connsiteX746" fmla="*/ 6662 w 10000"/>
                  <a:gd name="connsiteY746" fmla="*/ 9524 h 10000"/>
                  <a:gd name="connsiteX747" fmla="*/ 6679 w 10000"/>
                  <a:gd name="connsiteY747" fmla="*/ 9517 h 10000"/>
                  <a:gd name="connsiteX748" fmla="*/ 6679 w 10000"/>
                  <a:gd name="connsiteY748" fmla="*/ 9505 h 10000"/>
                  <a:gd name="connsiteX749" fmla="*/ 6690 w 10000"/>
                  <a:gd name="connsiteY749" fmla="*/ 9485 h 10000"/>
                  <a:gd name="connsiteX750" fmla="*/ 6693 w 10000"/>
                  <a:gd name="connsiteY750" fmla="*/ 9479 h 10000"/>
                  <a:gd name="connsiteX751" fmla="*/ 6706 w 10000"/>
                  <a:gd name="connsiteY751" fmla="*/ 9469 h 10000"/>
                  <a:gd name="connsiteX752" fmla="*/ 6709 w 10000"/>
                  <a:gd name="connsiteY752" fmla="*/ 9462 h 10000"/>
                  <a:gd name="connsiteX753" fmla="*/ 6717 w 10000"/>
                  <a:gd name="connsiteY753" fmla="*/ 9459 h 10000"/>
                  <a:gd name="connsiteX754" fmla="*/ 6726 w 10000"/>
                  <a:gd name="connsiteY754" fmla="*/ 9459 h 10000"/>
                  <a:gd name="connsiteX755" fmla="*/ 6742 w 10000"/>
                  <a:gd name="connsiteY755" fmla="*/ 9462 h 10000"/>
                  <a:gd name="connsiteX756" fmla="*/ 6759 w 10000"/>
                  <a:gd name="connsiteY756" fmla="*/ 9479 h 10000"/>
                  <a:gd name="connsiteX757" fmla="*/ 6781 w 10000"/>
                  <a:gd name="connsiteY757" fmla="*/ 9485 h 10000"/>
                  <a:gd name="connsiteX758" fmla="*/ 6795 w 10000"/>
                  <a:gd name="connsiteY758" fmla="*/ 9485 h 10000"/>
                  <a:gd name="connsiteX759" fmla="*/ 6803 w 10000"/>
                  <a:gd name="connsiteY759" fmla="*/ 9498 h 10000"/>
                  <a:gd name="connsiteX760" fmla="*/ 6806 w 10000"/>
                  <a:gd name="connsiteY760" fmla="*/ 9508 h 10000"/>
                  <a:gd name="connsiteX761" fmla="*/ 6823 w 10000"/>
                  <a:gd name="connsiteY761" fmla="*/ 9514 h 10000"/>
                  <a:gd name="connsiteX762" fmla="*/ 6831 w 10000"/>
                  <a:gd name="connsiteY762" fmla="*/ 9514 h 10000"/>
                  <a:gd name="connsiteX763" fmla="*/ 6848 w 10000"/>
                  <a:gd name="connsiteY763" fmla="*/ 9514 h 10000"/>
                  <a:gd name="connsiteX764" fmla="*/ 6856 w 10000"/>
                  <a:gd name="connsiteY764" fmla="*/ 9517 h 10000"/>
                  <a:gd name="connsiteX765" fmla="*/ 6878 w 10000"/>
                  <a:gd name="connsiteY765" fmla="*/ 9524 h 10000"/>
                  <a:gd name="connsiteX766" fmla="*/ 6895 w 10000"/>
                  <a:gd name="connsiteY766" fmla="*/ 9524 h 10000"/>
                  <a:gd name="connsiteX767" fmla="*/ 6917 w 10000"/>
                  <a:gd name="connsiteY767" fmla="*/ 9527 h 10000"/>
                  <a:gd name="connsiteX768" fmla="*/ 6934 w 10000"/>
                  <a:gd name="connsiteY768" fmla="*/ 9534 h 10000"/>
                  <a:gd name="connsiteX769" fmla="*/ 6961 w 10000"/>
                  <a:gd name="connsiteY769" fmla="*/ 9543 h 10000"/>
                  <a:gd name="connsiteX770" fmla="*/ 6989 w 10000"/>
                  <a:gd name="connsiteY770" fmla="*/ 9547 h 10000"/>
                  <a:gd name="connsiteX771" fmla="*/ 7014 w 10000"/>
                  <a:gd name="connsiteY771" fmla="*/ 9543 h 10000"/>
                  <a:gd name="connsiteX772" fmla="*/ 7033 w 10000"/>
                  <a:gd name="connsiteY772" fmla="*/ 9543 h 10000"/>
                  <a:gd name="connsiteX773" fmla="*/ 7042 w 10000"/>
                  <a:gd name="connsiteY773" fmla="*/ 9547 h 10000"/>
                  <a:gd name="connsiteX774" fmla="*/ 7069 w 10000"/>
                  <a:gd name="connsiteY774" fmla="*/ 9647 h 10000"/>
                  <a:gd name="connsiteX775" fmla="*/ 7122 w 10000"/>
                  <a:gd name="connsiteY775" fmla="*/ 9734 h 10000"/>
                  <a:gd name="connsiteX776" fmla="*/ 7147 w 10000"/>
                  <a:gd name="connsiteY776" fmla="*/ 9744 h 10000"/>
                  <a:gd name="connsiteX777" fmla="*/ 7169 w 10000"/>
                  <a:gd name="connsiteY777" fmla="*/ 9741 h 10000"/>
                  <a:gd name="connsiteX778" fmla="*/ 7177 w 10000"/>
                  <a:gd name="connsiteY778" fmla="*/ 9744 h 10000"/>
                  <a:gd name="connsiteX779" fmla="*/ 7186 w 10000"/>
                  <a:gd name="connsiteY779" fmla="*/ 9754 h 10000"/>
                  <a:gd name="connsiteX780" fmla="*/ 7191 w 10000"/>
                  <a:gd name="connsiteY780" fmla="*/ 9773 h 10000"/>
                  <a:gd name="connsiteX781" fmla="*/ 7208 w 10000"/>
                  <a:gd name="connsiteY781" fmla="*/ 9783 h 10000"/>
                  <a:gd name="connsiteX782" fmla="*/ 7219 w 10000"/>
                  <a:gd name="connsiteY782" fmla="*/ 9793 h 10000"/>
                  <a:gd name="connsiteX783" fmla="*/ 7235 w 10000"/>
                  <a:gd name="connsiteY783" fmla="*/ 9802 h 10000"/>
                  <a:gd name="connsiteX784" fmla="*/ 7249 w 10000"/>
                  <a:gd name="connsiteY784" fmla="*/ 9819 h 10000"/>
                  <a:gd name="connsiteX785" fmla="*/ 7255 w 10000"/>
                  <a:gd name="connsiteY785" fmla="*/ 9835 h 10000"/>
                  <a:gd name="connsiteX786" fmla="*/ 7255 w 10000"/>
                  <a:gd name="connsiteY786" fmla="*/ 9848 h 10000"/>
                  <a:gd name="connsiteX787" fmla="*/ 7249 w 10000"/>
                  <a:gd name="connsiteY787" fmla="*/ 9848 h 10000"/>
                  <a:gd name="connsiteX788" fmla="*/ 7244 w 10000"/>
                  <a:gd name="connsiteY788" fmla="*/ 9858 h 10000"/>
                  <a:gd name="connsiteX789" fmla="*/ 7235 w 10000"/>
                  <a:gd name="connsiteY789" fmla="*/ 9883 h 10000"/>
                  <a:gd name="connsiteX790" fmla="*/ 7244 w 10000"/>
                  <a:gd name="connsiteY790" fmla="*/ 9903 h 10000"/>
                  <a:gd name="connsiteX791" fmla="*/ 7258 w 10000"/>
                  <a:gd name="connsiteY791" fmla="*/ 9926 h 10000"/>
                  <a:gd name="connsiteX792" fmla="*/ 7263 w 10000"/>
                  <a:gd name="connsiteY792" fmla="*/ 9948 h 10000"/>
                  <a:gd name="connsiteX793" fmla="*/ 7274 w 10000"/>
                  <a:gd name="connsiteY793" fmla="*/ 9968 h 10000"/>
                  <a:gd name="connsiteX794" fmla="*/ 7283 w 10000"/>
                  <a:gd name="connsiteY794" fmla="*/ 9987 h 10000"/>
                  <a:gd name="connsiteX795" fmla="*/ 7291 w 10000"/>
                  <a:gd name="connsiteY795" fmla="*/ 10000 h 10000"/>
                  <a:gd name="connsiteX796" fmla="*/ 7305 w 10000"/>
                  <a:gd name="connsiteY796" fmla="*/ 9997 h 10000"/>
                  <a:gd name="connsiteX797" fmla="*/ 7313 w 10000"/>
                  <a:gd name="connsiteY797" fmla="*/ 9977 h 10000"/>
                  <a:gd name="connsiteX798" fmla="*/ 7324 w 10000"/>
                  <a:gd name="connsiteY798" fmla="*/ 9968 h 10000"/>
                  <a:gd name="connsiteX799" fmla="*/ 7341 w 10000"/>
                  <a:gd name="connsiteY799" fmla="*/ 9971 h 10000"/>
                  <a:gd name="connsiteX800" fmla="*/ 7368 w 10000"/>
                  <a:gd name="connsiteY800" fmla="*/ 9987 h 10000"/>
                  <a:gd name="connsiteX801" fmla="*/ 7380 w 10000"/>
                  <a:gd name="connsiteY801" fmla="*/ 9990 h 10000"/>
                  <a:gd name="connsiteX802" fmla="*/ 7393 w 10000"/>
                  <a:gd name="connsiteY802" fmla="*/ 9981 h 10000"/>
                  <a:gd name="connsiteX803" fmla="*/ 7404 w 10000"/>
                  <a:gd name="connsiteY803" fmla="*/ 9968 h 10000"/>
                  <a:gd name="connsiteX804" fmla="*/ 7418 w 10000"/>
                  <a:gd name="connsiteY804" fmla="*/ 9948 h 10000"/>
                  <a:gd name="connsiteX805" fmla="*/ 7427 w 10000"/>
                  <a:gd name="connsiteY805" fmla="*/ 9922 h 10000"/>
                  <a:gd name="connsiteX806" fmla="*/ 7427 w 10000"/>
                  <a:gd name="connsiteY806" fmla="*/ 9906 h 10000"/>
                  <a:gd name="connsiteX807" fmla="*/ 7404 w 10000"/>
                  <a:gd name="connsiteY807" fmla="*/ 9877 h 10000"/>
                  <a:gd name="connsiteX808" fmla="*/ 7388 w 10000"/>
                  <a:gd name="connsiteY808" fmla="*/ 9854 h 10000"/>
                  <a:gd name="connsiteX809" fmla="*/ 7385 w 10000"/>
                  <a:gd name="connsiteY809" fmla="*/ 9845 h 10000"/>
                  <a:gd name="connsiteX810" fmla="*/ 7385 w 10000"/>
                  <a:gd name="connsiteY810" fmla="*/ 9825 h 10000"/>
                  <a:gd name="connsiteX811" fmla="*/ 7385 w 10000"/>
                  <a:gd name="connsiteY811" fmla="*/ 9819 h 10000"/>
                  <a:gd name="connsiteX812" fmla="*/ 7393 w 10000"/>
                  <a:gd name="connsiteY812" fmla="*/ 9809 h 10000"/>
                  <a:gd name="connsiteX813" fmla="*/ 7404 w 10000"/>
                  <a:gd name="connsiteY813" fmla="*/ 9793 h 10000"/>
                  <a:gd name="connsiteX814" fmla="*/ 7413 w 10000"/>
                  <a:gd name="connsiteY814" fmla="*/ 9783 h 10000"/>
                  <a:gd name="connsiteX815" fmla="*/ 7404 w 10000"/>
                  <a:gd name="connsiteY815" fmla="*/ 9770 h 10000"/>
                  <a:gd name="connsiteX816" fmla="*/ 7388 w 10000"/>
                  <a:gd name="connsiteY816" fmla="*/ 9760 h 10000"/>
                  <a:gd name="connsiteX817" fmla="*/ 7371 w 10000"/>
                  <a:gd name="connsiteY817" fmla="*/ 9744 h 10000"/>
                  <a:gd name="connsiteX818" fmla="*/ 7363 w 10000"/>
                  <a:gd name="connsiteY818" fmla="*/ 9731 h 10000"/>
                  <a:gd name="connsiteX819" fmla="*/ 7355 w 10000"/>
                  <a:gd name="connsiteY819" fmla="*/ 9715 h 10000"/>
                  <a:gd name="connsiteX820" fmla="*/ 7360 w 10000"/>
                  <a:gd name="connsiteY820" fmla="*/ 9686 h 10000"/>
                  <a:gd name="connsiteX821" fmla="*/ 7363 w 10000"/>
                  <a:gd name="connsiteY821" fmla="*/ 9657 h 10000"/>
                  <a:gd name="connsiteX822" fmla="*/ 7360 w 10000"/>
                  <a:gd name="connsiteY822" fmla="*/ 9631 h 10000"/>
                  <a:gd name="connsiteX823" fmla="*/ 7346 w 10000"/>
                  <a:gd name="connsiteY823" fmla="*/ 9611 h 10000"/>
                  <a:gd name="connsiteX824" fmla="*/ 7332 w 10000"/>
                  <a:gd name="connsiteY824" fmla="*/ 9585 h 10000"/>
                  <a:gd name="connsiteX825" fmla="*/ 7324 w 10000"/>
                  <a:gd name="connsiteY825" fmla="*/ 9573 h 10000"/>
                  <a:gd name="connsiteX826" fmla="*/ 7324 w 10000"/>
                  <a:gd name="connsiteY826" fmla="*/ 9553 h 10000"/>
                  <a:gd name="connsiteX827" fmla="*/ 7324 w 10000"/>
                  <a:gd name="connsiteY827" fmla="*/ 9543 h 10000"/>
                  <a:gd name="connsiteX828" fmla="*/ 7324 w 10000"/>
                  <a:gd name="connsiteY828" fmla="*/ 9517 h 10000"/>
                  <a:gd name="connsiteX829" fmla="*/ 7324 w 10000"/>
                  <a:gd name="connsiteY829" fmla="*/ 9498 h 10000"/>
                  <a:gd name="connsiteX830" fmla="*/ 7332 w 10000"/>
                  <a:gd name="connsiteY830" fmla="*/ 9479 h 10000"/>
                  <a:gd name="connsiteX831" fmla="*/ 7341 w 10000"/>
                  <a:gd name="connsiteY831" fmla="*/ 9462 h 10000"/>
                  <a:gd name="connsiteX832" fmla="*/ 7352 w 10000"/>
                  <a:gd name="connsiteY832" fmla="*/ 9459 h 10000"/>
                  <a:gd name="connsiteX833" fmla="*/ 7360 w 10000"/>
                  <a:gd name="connsiteY833" fmla="*/ 9443 h 10000"/>
                  <a:gd name="connsiteX834" fmla="*/ 7363 w 10000"/>
                  <a:gd name="connsiteY834" fmla="*/ 9433 h 10000"/>
                  <a:gd name="connsiteX835" fmla="*/ 7377 w 10000"/>
                  <a:gd name="connsiteY835" fmla="*/ 9433 h 10000"/>
                  <a:gd name="connsiteX836" fmla="*/ 7388 w 10000"/>
                  <a:gd name="connsiteY836" fmla="*/ 9430 h 10000"/>
                  <a:gd name="connsiteX837" fmla="*/ 7396 w 10000"/>
                  <a:gd name="connsiteY837" fmla="*/ 9430 h 10000"/>
                  <a:gd name="connsiteX838" fmla="*/ 7402 w 10000"/>
                  <a:gd name="connsiteY838" fmla="*/ 9424 h 10000"/>
                  <a:gd name="connsiteX839" fmla="*/ 7396 w 10000"/>
                  <a:gd name="connsiteY839" fmla="*/ 9414 h 10000"/>
                  <a:gd name="connsiteX840" fmla="*/ 7388 w 10000"/>
                  <a:gd name="connsiteY840" fmla="*/ 9401 h 10000"/>
                  <a:gd name="connsiteX841" fmla="*/ 7371 w 10000"/>
                  <a:gd name="connsiteY841" fmla="*/ 9391 h 10000"/>
                  <a:gd name="connsiteX842" fmla="*/ 7355 w 10000"/>
                  <a:gd name="connsiteY842" fmla="*/ 9375 h 10000"/>
                  <a:gd name="connsiteX843" fmla="*/ 7332 w 10000"/>
                  <a:gd name="connsiteY843" fmla="*/ 9356 h 10000"/>
                  <a:gd name="connsiteX844" fmla="*/ 7313 w 10000"/>
                  <a:gd name="connsiteY844" fmla="*/ 9330 h 10000"/>
                  <a:gd name="connsiteX845" fmla="*/ 7307 w 10000"/>
                  <a:gd name="connsiteY845" fmla="*/ 9310 h 10000"/>
                  <a:gd name="connsiteX846" fmla="*/ 7305 w 10000"/>
                  <a:gd name="connsiteY846" fmla="*/ 9291 h 10000"/>
                  <a:gd name="connsiteX847" fmla="*/ 7305 w 10000"/>
                  <a:gd name="connsiteY847" fmla="*/ 9278 h 10000"/>
                  <a:gd name="connsiteX848" fmla="*/ 7296 w 10000"/>
                  <a:gd name="connsiteY848" fmla="*/ 9268 h 10000"/>
                  <a:gd name="connsiteX849" fmla="*/ 7296 w 10000"/>
                  <a:gd name="connsiteY849" fmla="*/ 9249 h 10000"/>
                  <a:gd name="connsiteX850" fmla="*/ 7291 w 10000"/>
                  <a:gd name="connsiteY850" fmla="*/ 9226 h 10000"/>
                  <a:gd name="connsiteX851" fmla="*/ 7283 w 10000"/>
                  <a:gd name="connsiteY851" fmla="*/ 9213 h 10000"/>
                  <a:gd name="connsiteX852" fmla="*/ 7274 w 10000"/>
                  <a:gd name="connsiteY852" fmla="*/ 9194 h 10000"/>
                  <a:gd name="connsiteX853" fmla="*/ 7274 w 10000"/>
                  <a:gd name="connsiteY853" fmla="*/ 9174 h 10000"/>
                  <a:gd name="connsiteX854" fmla="*/ 7280 w 10000"/>
                  <a:gd name="connsiteY854" fmla="*/ 9148 h 10000"/>
                  <a:gd name="connsiteX855" fmla="*/ 7283 w 10000"/>
                  <a:gd name="connsiteY855" fmla="*/ 9119 h 10000"/>
                  <a:gd name="connsiteX856" fmla="*/ 7291 w 10000"/>
                  <a:gd name="connsiteY856" fmla="*/ 9100 h 10000"/>
                  <a:gd name="connsiteX857" fmla="*/ 7307 w 10000"/>
                  <a:gd name="connsiteY857" fmla="*/ 9080 h 10000"/>
                  <a:gd name="connsiteX858" fmla="*/ 7324 w 10000"/>
                  <a:gd name="connsiteY858" fmla="*/ 9054 h 10000"/>
                  <a:gd name="connsiteX859" fmla="*/ 7341 w 10000"/>
                  <a:gd name="connsiteY859" fmla="*/ 9054 h 10000"/>
                  <a:gd name="connsiteX860" fmla="*/ 7352 w 10000"/>
                  <a:gd name="connsiteY860" fmla="*/ 9054 h 10000"/>
                  <a:gd name="connsiteX861" fmla="*/ 7346 w 10000"/>
                  <a:gd name="connsiteY861" fmla="*/ 9032 h 10000"/>
                  <a:gd name="connsiteX862" fmla="*/ 7341 w 10000"/>
                  <a:gd name="connsiteY862" fmla="*/ 9022 h 10000"/>
                  <a:gd name="connsiteX863" fmla="*/ 7352 w 10000"/>
                  <a:gd name="connsiteY863" fmla="*/ 8999 h 10000"/>
                  <a:gd name="connsiteX864" fmla="*/ 7360 w 10000"/>
                  <a:gd name="connsiteY864" fmla="*/ 8967 h 10000"/>
                  <a:gd name="connsiteX865" fmla="*/ 7368 w 10000"/>
                  <a:gd name="connsiteY865" fmla="*/ 8922 h 10000"/>
                  <a:gd name="connsiteX866" fmla="*/ 7377 w 10000"/>
                  <a:gd name="connsiteY866" fmla="*/ 8896 h 10000"/>
                  <a:gd name="connsiteX867" fmla="*/ 7380 w 10000"/>
                  <a:gd name="connsiteY867" fmla="*/ 8867 h 10000"/>
                  <a:gd name="connsiteX868" fmla="*/ 7402 w 10000"/>
                  <a:gd name="connsiteY868" fmla="*/ 8824 h 10000"/>
                  <a:gd name="connsiteX869" fmla="*/ 7402 w 10000"/>
                  <a:gd name="connsiteY869" fmla="*/ 8808 h 10000"/>
                  <a:gd name="connsiteX870" fmla="*/ 7393 w 10000"/>
                  <a:gd name="connsiteY870" fmla="*/ 8795 h 10000"/>
                  <a:gd name="connsiteX871" fmla="*/ 7388 w 10000"/>
                  <a:gd name="connsiteY871" fmla="*/ 8799 h 10000"/>
                  <a:gd name="connsiteX872" fmla="*/ 7396 w 10000"/>
                  <a:gd name="connsiteY872" fmla="*/ 8789 h 10000"/>
                  <a:gd name="connsiteX873" fmla="*/ 7404 w 10000"/>
                  <a:gd name="connsiteY873" fmla="*/ 8789 h 10000"/>
                  <a:gd name="connsiteX874" fmla="*/ 7421 w 10000"/>
                  <a:gd name="connsiteY874" fmla="*/ 8769 h 10000"/>
                  <a:gd name="connsiteX875" fmla="*/ 7443 w 10000"/>
                  <a:gd name="connsiteY875" fmla="*/ 8763 h 10000"/>
                  <a:gd name="connsiteX876" fmla="*/ 7452 w 10000"/>
                  <a:gd name="connsiteY876" fmla="*/ 8769 h 10000"/>
                  <a:gd name="connsiteX877" fmla="*/ 7468 w 10000"/>
                  <a:gd name="connsiteY877" fmla="*/ 8769 h 10000"/>
                  <a:gd name="connsiteX878" fmla="*/ 7499 w 10000"/>
                  <a:gd name="connsiteY878" fmla="*/ 8763 h 10000"/>
                  <a:gd name="connsiteX879" fmla="*/ 7526 w 10000"/>
                  <a:gd name="connsiteY879" fmla="*/ 8763 h 10000"/>
                  <a:gd name="connsiteX880" fmla="*/ 7532 w 10000"/>
                  <a:gd name="connsiteY880" fmla="*/ 8763 h 10000"/>
                  <a:gd name="connsiteX881" fmla="*/ 7554 w 10000"/>
                  <a:gd name="connsiteY881" fmla="*/ 8744 h 10000"/>
                  <a:gd name="connsiteX882" fmla="*/ 7571 w 10000"/>
                  <a:gd name="connsiteY882" fmla="*/ 8731 h 10000"/>
                  <a:gd name="connsiteX883" fmla="*/ 7587 w 10000"/>
                  <a:gd name="connsiteY883" fmla="*/ 8711 h 10000"/>
                  <a:gd name="connsiteX884" fmla="*/ 7607 w 10000"/>
                  <a:gd name="connsiteY884" fmla="*/ 8711 h 10000"/>
                  <a:gd name="connsiteX885" fmla="*/ 7634 w 10000"/>
                  <a:gd name="connsiteY885" fmla="*/ 8705 h 10000"/>
                  <a:gd name="connsiteX886" fmla="*/ 7643 w 10000"/>
                  <a:gd name="connsiteY886" fmla="*/ 8682 h 10000"/>
                  <a:gd name="connsiteX887" fmla="*/ 7654 w 10000"/>
                  <a:gd name="connsiteY887" fmla="*/ 8666 h 10000"/>
                  <a:gd name="connsiteX888" fmla="*/ 7668 w 10000"/>
                  <a:gd name="connsiteY888" fmla="*/ 8666 h 10000"/>
                  <a:gd name="connsiteX889" fmla="*/ 7676 w 10000"/>
                  <a:gd name="connsiteY889" fmla="*/ 8682 h 10000"/>
                  <a:gd name="connsiteX890" fmla="*/ 7704 w 10000"/>
                  <a:gd name="connsiteY890" fmla="*/ 8669 h 10000"/>
                  <a:gd name="connsiteX891" fmla="*/ 7712 w 10000"/>
                  <a:gd name="connsiteY891" fmla="*/ 8669 h 10000"/>
                  <a:gd name="connsiteX892" fmla="*/ 7720 w 10000"/>
                  <a:gd name="connsiteY892" fmla="*/ 8669 h 10000"/>
                  <a:gd name="connsiteX893" fmla="*/ 7726 w 10000"/>
                  <a:gd name="connsiteY893" fmla="*/ 8656 h 10000"/>
                  <a:gd name="connsiteX894" fmla="*/ 7734 w 10000"/>
                  <a:gd name="connsiteY894" fmla="*/ 8650 h 10000"/>
                  <a:gd name="connsiteX895" fmla="*/ 7742 w 10000"/>
                  <a:gd name="connsiteY895" fmla="*/ 8650 h 10000"/>
                  <a:gd name="connsiteX896" fmla="*/ 7759 w 10000"/>
                  <a:gd name="connsiteY896" fmla="*/ 8650 h 10000"/>
                  <a:gd name="connsiteX897" fmla="*/ 7756 w 10000"/>
                  <a:gd name="connsiteY897" fmla="*/ 8630 h 10000"/>
                  <a:gd name="connsiteX898" fmla="*/ 7751 w 10000"/>
                  <a:gd name="connsiteY898" fmla="*/ 8627 h 10000"/>
                  <a:gd name="connsiteX899" fmla="*/ 7742 w 10000"/>
                  <a:gd name="connsiteY899" fmla="*/ 8620 h 10000"/>
                  <a:gd name="connsiteX900" fmla="*/ 7734 w 10000"/>
                  <a:gd name="connsiteY900" fmla="*/ 8591 h 10000"/>
                  <a:gd name="connsiteX901" fmla="*/ 7709 w 10000"/>
                  <a:gd name="connsiteY901" fmla="*/ 8582 h 10000"/>
                  <a:gd name="connsiteX902" fmla="*/ 7695 w 10000"/>
                  <a:gd name="connsiteY902" fmla="*/ 8578 h 10000"/>
                  <a:gd name="connsiteX903" fmla="*/ 7668 w 10000"/>
                  <a:gd name="connsiteY903" fmla="*/ 8562 h 10000"/>
                  <a:gd name="connsiteX904" fmla="*/ 7645 w 10000"/>
                  <a:gd name="connsiteY904" fmla="*/ 8552 h 10000"/>
                  <a:gd name="connsiteX905" fmla="*/ 7615 w 10000"/>
                  <a:gd name="connsiteY905" fmla="*/ 8543 h 10000"/>
                  <a:gd name="connsiteX906" fmla="*/ 7596 w 10000"/>
                  <a:gd name="connsiteY906" fmla="*/ 8527 h 10000"/>
                  <a:gd name="connsiteX907" fmla="*/ 7565 w 10000"/>
                  <a:gd name="connsiteY907" fmla="*/ 8494 h 10000"/>
                  <a:gd name="connsiteX908" fmla="*/ 7562 w 10000"/>
                  <a:gd name="connsiteY908" fmla="*/ 8475 h 10000"/>
                  <a:gd name="connsiteX909" fmla="*/ 7540 w 10000"/>
                  <a:gd name="connsiteY909" fmla="*/ 8455 h 10000"/>
                  <a:gd name="connsiteX910" fmla="*/ 7535 w 10000"/>
                  <a:gd name="connsiteY910" fmla="*/ 8446 h 10000"/>
                  <a:gd name="connsiteX911" fmla="*/ 7535 w 10000"/>
                  <a:gd name="connsiteY911" fmla="*/ 8420 h 10000"/>
                  <a:gd name="connsiteX912" fmla="*/ 7535 w 10000"/>
                  <a:gd name="connsiteY912" fmla="*/ 8391 h 10000"/>
                  <a:gd name="connsiteX913" fmla="*/ 7548 w 10000"/>
                  <a:gd name="connsiteY913" fmla="*/ 8345 h 10000"/>
                  <a:gd name="connsiteX914" fmla="*/ 7562 w 10000"/>
                  <a:gd name="connsiteY914" fmla="*/ 8319 h 10000"/>
                  <a:gd name="connsiteX915" fmla="*/ 7582 w 10000"/>
                  <a:gd name="connsiteY915" fmla="*/ 8310 h 10000"/>
                  <a:gd name="connsiteX916" fmla="*/ 7607 w 10000"/>
                  <a:gd name="connsiteY916" fmla="*/ 8300 h 10000"/>
                  <a:gd name="connsiteX917" fmla="*/ 7629 w 10000"/>
                  <a:gd name="connsiteY917" fmla="*/ 8300 h 10000"/>
                  <a:gd name="connsiteX918" fmla="*/ 7651 w 10000"/>
                  <a:gd name="connsiteY918" fmla="*/ 8297 h 10000"/>
                  <a:gd name="connsiteX919" fmla="*/ 7668 w 10000"/>
                  <a:gd name="connsiteY919" fmla="*/ 8280 h 10000"/>
                  <a:gd name="connsiteX920" fmla="*/ 7687 w 10000"/>
                  <a:gd name="connsiteY920" fmla="*/ 8267 h 10000"/>
                  <a:gd name="connsiteX921" fmla="*/ 7693 w 10000"/>
                  <a:gd name="connsiteY921" fmla="*/ 8261 h 10000"/>
                  <a:gd name="connsiteX922" fmla="*/ 7701 w 10000"/>
                  <a:gd name="connsiteY922" fmla="*/ 8248 h 10000"/>
                  <a:gd name="connsiteX923" fmla="*/ 7712 w 10000"/>
                  <a:gd name="connsiteY923" fmla="*/ 8238 h 10000"/>
                  <a:gd name="connsiteX924" fmla="*/ 7731 w 10000"/>
                  <a:gd name="connsiteY924" fmla="*/ 8222 h 10000"/>
                  <a:gd name="connsiteX925" fmla="*/ 7740 w 10000"/>
                  <a:gd name="connsiteY925" fmla="*/ 8206 h 10000"/>
                  <a:gd name="connsiteX926" fmla="*/ 7756 w 10000"/>
                  <a:gd name="connsiteY926" fmla="*/ 8183 h 10000"/>
                  <a:gd name="connsiteX927" fmla="*/ 7773 w 10000"/>
                  <a:gd name="connsiteY927" fmla="*/ 8177 h 10000"/>
                  <a:gd name="connsiteX928" fmla="*/ 7784 w 10000"/>
                  <a:gd name="connsiteY928" fmla="*/ 8183 h 10000"/>
                  <a:gd name="connsiteX929" fmla="*/ 7801 w 10000"/>
                  <a:gd name="connsiteY929" fmla="*/ 8174 h 10000"/>
                  <a:gd name="connsiteX930" fmla="*/ 7801 w 10000"/>
                  <a:gd name="connsiteY930" fmla="*/ 8157 h 10000"/>
                  <a:gd name="connsiteX931" fmla="*/ 7817 w 10000"/>
                  <a:gd name="connsiteY931" fmla="*/ 8164 h 10000"/>
                  <a:gd name="connsiteX932" fmla="*/ 7837 w 10000"/>
                  <a:gd name="connsiteY932" fmla="*/ 8164 h 10000"/>
                  <a:gd name="connsiteX933" fmla="*/ 7856 w 10000"/>
                  <a:gd name="connsiteY933" fmla="*/ 8164 h 10000"/>
                  <a:gd name="connsiteX934" fmla="*/ 7870 w 10000"/>
                  <a:gd name="connsiteY934" fmla="*/ 8167 h 10000"/>
                  <a:gd name="connsiteX935" fmla="*/ 7881 w 10000"/>
                  <a:gd name="connsiteY935" fmla="*/ 8174 h 10000"/>
                  <a:gd name="connsiteX936" fmla="*/ 7898 w 10000"/>
                  <a:gd name="connsiteY936" fmla="*/ 8187 h 10000"/>
                  <a:gd name="connsiteX937" fmla="*/ 7917 w 10000"/>
                  <a:gd name="connsiteY937" fmla="*/ 8187 h 10000"/>
                  <a:gd name="connsiteX938" fmla="*/ 7928 w 10000"/>
                  <a:gd name="connsiteY938" fmla="*/ 8157 h 10000"/>
                  <a:gd name="connsiteX939" fmla="*/ 7942 w 10000"/>
                  <a:gd name="connsiteY939" fmla="*/ 8157 h 10000"/>
                  <a:gd name="connsiteX940" fmla="*/ 7958 w 10000"/>
                  <a:gd name="connsiteY940" fmla="*/ 8164 h 10000"/>
                  <a:gd name="connsiteX941" fmla="*/ 7983 w 10000"/>
                  <a:gd name="connsiteY941" fmla="*/ 8144 h 10000"/>
                  <a:gd name="connsiteX942" fmla="*/ 8000 w 10000"/>
                  <a:gd name="connsiteY942" fmla="*/ 8109 h 10000"/>
                  <a:gd name="connsiteX943" fmla="*/ 7994 w 10000"/>
                  <a:gd name="connsiteY943" fmla="*/ 8093 h 10000"/>
                  <a:gd name="connsiteX944" fmla="*/ 7983 w 10000"/>
                  <a:gd name="connsiteY944" fmla="*/ 8070 h 10000"/>
                  <a:gd name="connsiteX945" fmla="*/ 7986 w 10000"/>
                  <a:gd name="connsiteY945" fmla="*/ 8063 h 10000"/>
                  <a:gd name="connsiteX946" fmla="*/ 7978 w 10000"/>
                  <a:gd name="connsiteY946" fmla="*/ 8044 h 10000"/>
                  <a:gd name="connsiteX947" fmla="*/ 7986 w 10000"/>
                  <a:gd name="connsiteY947" fmla="*/ 8002 h 10000"/>
                  <a:gd name="connsiteX948" fmla="*/ 7983 w 10000"/>
                  <a:gd name="connsiteY948" fmla="*/ 7947 h 10000"/>
                  <a:gd name="connsiteX949" fmla="*/ 7961 w 10000"/>
                  <a:gd name="connsiteY949" fmla="*/ 7931 h 10000"/>
                  <a:gd name="connsiteX950" fmla="*/ 7958 w 10000"/>
                  <a:gd name="connsiteY950" fmla="*/ 7898 h 10000"/>
                  <a:gd name="connsiteX951" fmla="*/ 7953 w 10000"/>
                  <a:gd name="connsiteY951" fmla="*/ 7856 h 10000"/>
                  <a:gd name="connsiteX952" fmla="*/ 7967 w 10000"/>
                  <a:gd name="connsiteY952" fmla="*/ 7837 h 10000"/>
                  <a:gd name="connsiteX953" fmla="*/ 7950 w 10000"/>
                  <a:gd name="connsiteY953" fmla="*/ 7824 h 10000"/>
                  <a:gd name="connsiteX954" fmla="*/ 7906 w 10000"/>
                  <a:gd name="connsiteY954" fmla="*/ 7814 h 10000"/>
                  <a:gd name="connsiteX955" fmla="*/ 7878 w 10000"/>
                  <a:gd name="connsiteY955" fmla="*/ 7814 h 10000"/>
                  <a:gd name="connsiteX956" fmla="*/ 7870 w 10000"/>
                  <a:gd name="connsiteY956" fmla="*/ 7795 h 10000"/>
                  <a:gd name="connsiteX957" fmla="*/ 7878 w 10000"/>
                  <a:gd name="connsiteY957" fmla="*/ 7778 h 10000"/>
                  <a:gd name="connsiteX958" fmla="*/ 7881 w 10000"/>
                  <a:gd name="connsiteY958" fmla="*/ 7775 h 10000"/>
                  <a:gd name="connsiteX959" fmla="*/ 7878 w 10000"/>
                  <a:gd name="connsiteY959" fmla="*/ 7743 h 10000"/>
                  <a:gd name="connsiteX960" fmla="*/ 7895 w 10000"/>
                  <a:gd name="connsiteY960" fmla="*/ 7733 h 10000"/>
                  <a:gd name="connsiteX961" fmla="*/ 7911 w 10000"/>
                  <a:gd name="connsiteY961" fmla="*/ 7710 h 10000"/>
                  <a:gd name="connsiteX962" fmla="*/ 7911 w 10000"/>
                  <a:gd name="connsiteY962" fmla="*/ 7665 h 10000"/>
                  <a:gd name="connsiteX963" fmla="*/ 7917 w 10000"/>
                  <a:gd name="connsiteY963" fmla="*/ 7600 h 10000"/>
                  <a:gd name="connsiteX964" fmla="*/ 7928 w 10000"/>
                  <a:gd name="connsiteY964" fmla="*/ 7581 h 10000"/>
                  <a:gd name="connsiteX965" fmla="*/ 7917 w 10000"/>
                  <a:gd name="connsiteY965" fmla="*/ 7474 h 10000"/>
                  <a:gd name="connsiteX966" fmla="*/ 7873 w 10000"/>
                  <a:gd name="connsiteY966" fmla="*/ 7335 h 10000"/>
                  <a:gd name="connsiteX967" fmla="*/ 7756 w 10000"/>
                  <a:gd name="connsiteY967" fmla="*/ 7050 h 10000"/>
                  <a:gd name="connsiteX968" fmla="*/ 7679 w 10000"/>
                  <a:gd name="connsiteY968" fmla="*/ 6839 h 10000"/>
                  <a:gd name="connsiteX969" fmla="*/ 7668 w 10000"/>
                  <a:gd name="connsiteY969" fmla="*/ 6823 h 10000"/>
                  <a:gd name="connsiteX970" fmla="*/ 7659 w 10000"/>
                  <a:gd name="connsiteY970" fmla="*/ 6768 h 10000"/>
                  <a:gd name="connsiteX971" fmla="*/ 7659 w 10000"/>
                  <a:gd name="connsiteY971" fmla="*/ 6739 h 10000"/>
                  <a:gd name="connsiteX972" fmla="*/ 7651 w 10000"/>
                  <a:gd name="connsiteY972" fmla="*/ 6713 h 10000"/>
                  <a:gd name="connsiteX973" fmla="*/ 7654 w 10000"/>
                  <a:gd name="connsiteY973" fmla="*/ 6684 h 10000"/>
                  <a:gd name="connsiteX974" fmla="*/ 7643 w 10000"/>
                  <a:gd name="connsiteY974" fmla="*/ 6626 h 10000"/>
                  <a:gd name="connsiteX975" fmla="*/ 7629 w 10000"/>
                  <a:gd name="connsiteY975" fmla="*/ 6600 h 10000"/>
                  <a:gd name="connsiteX976" fmla="*/ 7629 w 10000"/>
                  <a:gd name="connsiteY976" fmla="*/ 6580 h 10000"/>
                  <a:gd name="connsiteX977" fmla="*/ 7623 w 10000"/>
                  <a:gd name="connsiteY977" fmla="*/ 6541 h 10000"/>
                  <a:gd name="connsiteX978" fmla="*/ 7615 w 10000"/>
                  <a:gd name="connsiteY978" fmla="*/ 6522 h 10000"/>
                  <a:gd name="connsiteX979" fmla="*/ 7598 w 10000"/>
                  <a:gd name="connsiteY979" fmla="*/ 6509 h 10000"/>
                  <a:gd name="connsiteX980" fmla="*/ 7587 w 10000"/>
                  <a:gd name="connsiteY980" fmla="*/ 6493 h 10000"/>
                  <a:gd name="connsiteX981" fmla="*/ 7579 w 10000"/>
                  <a:gd name="connsiteY981" fmla="*/ 6464 h 10000"/>
                  <a:gd name="connsiteX982" fmla="*/ 7587 w 10000"/>
                  <a:gd name="connsiteY982" fmla="*/ 6438 h 10000"/>
                  <a:gd name="connsiteX983" fmla="*/ 7596 w 10000"/>
                  <a:gd name="connsiteY983" fmla="*/ 6425 h 10000"/>
                  <a:gd name="connsiteX984" fmla="*/ 7590 w 10000"/>
                  <a:gd name="connsiteY984" fmla="*/ 6396 h 10000"/>
                  <a:gd name="connsiteX985" fmla="*/ 7590 w 10000"/>
                  <a:gd name="connsiteY985" fmla="*/ 6373 h 10000"/>
                  <a:gd name="connsiteX986" fmla="*/ 7587 w 10000"/>
                  <a:gd name="connsiteY986" fmla="*/ 6354 h 10000"/>
                  <a:gd name="connsiteX987" fmla="*/ 7582 w 10000"/>
                  <a:gd name="connsiteY987" fmla="*/ 6344 h 10000"/>
                  <a:gd name="connsiteX988" fmla="*/ 7582 w 10000"/>
                  <a:gd name="connsiteY988" fmla="*/ 6324 h 10000"/>
                  <a:gd name="connsiteX989" fmla="*/ 7571 w 10000"/>
                  <a:gd name="connsiteY989" fmla="*/ 6302 h 10000"/>
                  <a:gd name="connsiteX990" fmla="*/ 7548 w 10000"/>
                  <a:gd name="connsiteY990" fmla="*/ 6256 h 10000"/>
                  <a:gd name="connsiteX991" fmla="*/ 7546 w 10000"/>
                  <a:gd name="connsiteY991" fmla="*/ 6218 h 10000"/>
                  <a:gd name="connsiteX992" fmla="*/ 7540 w 10000"/>
                  <a:gd name="connsiteY992" fmla="*/ 6159 h 10000"/>
                  <a:gd name="connsiteX993" fmla="*/ 7535 w 10000"/>
                  <a:gd name="connsiteY993" fmla="*/ 6114 h 10000"/>
                  <a:gd name="connsiteX994" fmla="*/ 7535 w 10000"/>
                  <a:gd name="connsiteY994" fmla="*/ 6088 h 10000"/>
                  <a:gd name="connsiteX995" fmla="*/ 7540 w 10000"/>
                  <a:gd name="connsiteY995" fmla="*/ 6049 h 10000"/>
                  <a:gd name="connsiteX996" fmla="*/ 7546 w 10000"/>
                  <a:gd name="connsiteY996" fmla="*/ 6004 h 10000"/>
                  <a:gd name="connsiteX997" fmla="*/ 7548 w 10000"/>
                  <a:gd name="connsiteY997" fmla="*/ 5965 h 10000"/>
                  <a:gd name="connsiteX998" fmla="*/ 7548 w 10000"/>
                  <a:gd name="connsiteY998" fmla="*/ 5946 h 10000"/>
                  <a:gd name="connsiteX999" fmla="*/ 7548 w 10000"/>
                  <a:gd name="connsiteY999" fmla="*/ 5933 h 10000"/>
                  <a:gd name="connsiteX1000" fmla="*/ 7548 w 10000"/>
                  <a:gd name="connsiteY1000" fmla="*/ 5910 h 10000"/>
                  <a:gd name="connsiteX1001" fmla="*/ 7548 w 10000"/>
                  <a:gd name="connsiteY1001" fmla="*/ 5897 h 10000"/>
                  <a:gd name="connsiteX1002" fmla="*/ 7546 w 10000"/>
                  <a:gd name="connsiteY1002" fmla="*/ 5871 h 10000"/>
                  <a:gd name="connsiteX1003" fmla="*/ 7535 w 10000"/>
                  <a:gd name="connsiteY1003" fmla="*/ 5839 h 10000"/>
                  <a:gd name="connsiteX1004" fmla="*/ 7524 w 10000"/>
                  <a:gd name="connsiteY1004" fmla="*/ 5797 h 10000"/>
                  <a:gd name="connsiteX1005" fmla="*/ 7518 w 10000"/>
                  <a:gd name="connsiteY1005" fmla="*/ 5767 h 10000"/>
                  <a:gd name="connsiteX1006" fmla="*/ 7515 w 10000"/>
                  <a:gd name="connsiteY1006" fmla="*/ 5745 h 10000"/>
                  <a:gd name="connsiteX1007" fmla="*/ 7501 w 10000"/>
                  <a:gd name="connsiteY1007" fmla="*/ 5683 h 10000"/>
                  <a:gd name="connsiteX1008" fmla="*/ 7490 w 10000"/>
                  <a:gd name="connsiteY1008" fmla="*/ 5631 h 10000"/>
                  <a:gd name="connsiteX1009" fmla="*/ 7482 w 10000"/>
                  <a:gd name="connsiteY1009" fmla="*/ 5593 h 10000"/>
                  <a:gd name="connsiteX1010" fmla="*/ 7476 w 10000"/>
                  <a:gd name="connsiteY1010" fmla="*/ 5570 h 10000"/>
                  <a:gd name="connsiteX1011" fmla="*/ 7476 w 10000"/>
                  <a:gd name="connsiteY1011" fmla="*/ 5528 h 10000"/>
                  <a:gd name="connsiteX1012" fmla="*/ 7482 w 10000"/>
                  <a:gd name="connsiteY1012" fmla="*/ 5502 h 10000"/>
                  <a:gd name="connsiteX1013" fmla="*/ 7490 w 10000"/>
                  <a:gd name="connsiteY1013" fmla="*/ 5489 h 10000"/>
                  <a:gd name="connsiteX1014" fmla="*/ 7499 w 10000"/>
                  <a:gd name="connsiteY1014" fmla="*/ 5479 h 10000"/>
                  <a:gd name="connsiteX1015" fmla="*/ 7493 w 10000"/>
                  <a:gd name="connsiteY1015" fmla="*/ 5427 h 10000"/>
                  <a:gd name="connsiteX1016" fmla="*/ 7501 w 10000"/>
                  <a:gd name="connsiteY1016" fmla="*/ 5415 h 10000"/>
                  <a:gd name="connsiteX1017" fmla="*/ 7510 w 10000"/>
                  <a:gd name="connsiteY1017" fmla="*/ 5398 h 10000"/>
                  <a:gd name="connsiteX1018" fmla="*/ 7515 w 10000"/>
                  <a:gd name="connsiteY1018" fmla="*/ 5379 h 10000"/>
                  <a:gd name="connsiteX1019" fmla="*/ 7526 w 10000"/>
                  <a:gd name="connsiteY1019" fmla="*/ 5366 h 10000"/>
                  <a:gd name="connsiteX1020" fmla="*/ 7518 w 10000"/>
                  <a:gd name="connsiteY1020" fmla="*/ 5350 h 10000"/>
                  <a:gd name="connsiteX1021" fmla="*/ 7518 w 10000"/>
                  <a:gd name="connsiteY1021" fmla="*/ 5330 h 10000"/>
                  <a:gd name="connsiteX1022" fmla="*/ 7526 w 10000"/>
                  <a:gd name="connsiteY1022" fmla="*/ 5311 h 10000"/>
                  <a:gd name="connsiteX1023" fmla="*/ 7540 w 10000"/>
                  <a:gd name="connsiteY1023" fmla="*/ 5291 h 10000"/>
                  <a:gd name="connsiteX1024" fmla="*/ 7540 w 10000"/>
                  <a:gd name="connsiteY1024" fmla="*/ 5266 h 10000"/>
                  <a:gd name="connsiteX1025" fmla="*/ 7540 w 10000"/>
                  <a:gd name="connsiteY1025" fmla="*/ 5256 h 10000"/>
                  <a:gd name="connsiteX1026" fmla="*/ 7524 w 10000"/>
                  <a:gd name="connsiteY1026" fmla="*/ 5233 h 10000"/>
                  <a:gd name="connsiteX1027" fmla="*/ 7515 w 10000"/>
                  <a:gd name="connsiteY1027" fmla="*/ 5217 h 10000"/>
                  <a:gd name="connsiteX1028" fmla="*/ 7490 w 10000"/>
                  <a:gd name="connsiteY1028" fmla="*/ 5178 h 10000"/>
                  <a:gd name="connsiteX1029" fmla="*/ 7474 w 10000"/>
                  <a:gd name="connsiteY1029" fmla="*/ 5162 h 10000"/>
                  <a:gd name="connsiteX1030" fmla="*/ 7457 w 10000"/>
                  <a:gd name="connsiteY1030" fmla="*/ 5120 h 10000"/>
                  <a:gd name="connsiteX1031" fmla="*/ 7421 w 10000"/>
                  <a:gd name="connsiteY1031" fmla="*/ 5087 h 10000"/>
                  <a:gd name="connsiteX1032" fmla="*/ 7380 w 10000"/>
                  <a:gd name="connsiteY1032" fmla="*/ 5068 h 10000"/>
                  <a:gd name="connsiteX1033" fmla="*/ 7355 w 10000"/>
                  <a:gd name="connsiteY1033" fmla="*/ 5058 h 10000"/>
                  <a:gd name="connsiteX1034" fmla="*/ 7332 w 10000"/>
                  <a:gd name="connsiteY1034" fmla="*/ 5049 h 10000"/>
                  <a:gd name="connsiteX1035" fmla="*/ 7305 w 10000"/>
                  <a:gd name="connsiteY1035" fmla="*/ 5016 h 10000"/>
                  <a:gd name="connsiteX1036" fmla="*/ 7305 w 10000"/>
                  <a:gd name="connsiteY1036" fmla="*/ 5000 h 10000"/>
                  <a:gd name="connsiteX1037" fmla="*/ 7296 w 10000"/>
                  <a:gd name="connsiteY1037" fmla="*/ 4971 h 10000"/>
                  <a:gd name="connsiteX1038" fmla="*/ 7288 w 10000"/>
                  <a:gd name="connsiteY1038" fmla="*/ 4945 h 10000"/>
                  <a:gd name="connsiteX1039" fmla="*/ 7280 w 10000"/>
                  <a:gd name="connsiteY1039" fmla="*/ 4916 h 10000"/>
                  <a:gd name="connsiteX1040" fmla="*/ 7291 w 10000"/>
                  <a:gd name="connsiteY1040" fmla="*/ 4887 h 10000"/>
                  <a:gd name="connsiteX1041" fmla="*/ 7291 w 10000"/>
                  <a:gd name="connsiteY1041" fmla="*/ 4858 h 10000"/>
                  <a:gd name="connsiteX1042" fmla="*/ 7271 w 10000"/>
                  <a:gd name="connsiteY1042" fmla="*/ 4819 h 10000"/>
                  <a:gd name="connsiteX1043" fmla="*/ 7255 w 10000"/>
                  <a:gd name="connsiteY1043" fmla="*/ 4828 h 10000"/>
                  <a:gd name="connsiteX1044" fmla="*/ 7235 w 10000"/>
                  <a:gd name="connsiteY1044" fmla="*/ 4841 h 10000"/>
                  <a:gd name="connsiteX1045" fmla="*/ 7216 w 10000"/>
                  <a:gd name="connsiteY1045" fmla="*/ 4867 h 10000"/>
                  <a:gd name="connsiteX1046" fmla="*/ 7191 w 10000"/>
                  <a:gd name="connsiteY1046" fmla="*/ 4870 h 10000"/>
                  <a:gd name="connsiteX1047" fmla="*/ 7155 w 10000"/>
                  <a:gd name="connsiteY1047" fmla="*/ 4887 h 10000"/>
                  <a:gd name="connsiteX1048" fmla="*/ 7122 w 10000"/>
                  <a:gd name="connsiteY1048" fmla="*/ 4893 h 10000"/>
                  <a:gd name="connsiteX1049" fmla="*/ 7105 w 10000"/>
                  <a:gd name="connsiteY1049" fmla="*/ 4896 h 10000"/>
                  <a:gd name="connsiteX1050" fmla="*/ 7094 w 10000"/>
                  <a:gd name="connsiteY1050" fmla="*/ 4916 h 10000"/>
                  <a:gd name="connsiteX1051" fmla="*/ 7080 w 10000"/>
                  <a:gd name="connsiteY1051" fmla="*/ 4903 h 10000"/>
                  <a:gd name="connsiteX1052" fmla="*/ 7072 w 10000"/>
                  <a:gd name="connsiteY1052" fmla="*/ 4851 h 10000"/>
                  <a:gd name="connsiteX1053" fmla="*/ 7042 w 10000"/>
                  <a:gd name="connsiteY1053" fmla="*/ 4819 h 10000"/>
                  <a:gd name="connsiteX1054" fmla="*/ 7030 w 10000"/>
                  <a:gd name="connsiteY1054" fmla="*/ 4780 h 10000"/>
                  <a:gd name="connsiteX1055" fmla="*/ 7039 w 10000"/>
                  <a:gd name="connsiteY1055" fmla="*/ 4757 h 10000"/>
                  <a:gd name="connsiteX1056" fmla="*/ 7047 w 10000"/>
                  <a:gd name="connsiteY1056" fmla="*/ 4744 h 10000"/>
                  <a:gd name="connsiteX1057" fmla="*/ 7022 w 10000"/>
                  <a:gd name="connsiteY1057" fmla="*/ 4725 h 10000"/>
                  <a:gd name="connsiteX1058" fmla="*/ 7000 w 10000"/>
                  <a:gd name="connsiteY1058" fmla="*/ 4715 h 10000"/>
                  <a:gd name="connsiteX1059" fmla="*/ 6975 w 10000"/>
                  <a:gd name="connsiteY1059" fmla="*/ 4709 h 10000"/>
                  <a:gd name="connsiteX1060" fmla="*/ 6945 w 10000"/>
                  <a:gd name="connsiteY1060" fmla="*/ 4696 h 10000"/>
                  <a:gd name="connsiteX1061" fmla="*/ 6953 w 10000"/>
                  <a:gd name="connsiteY1061" fmla="*/ 4679 h 10000"/>
                  <a:gd name="connsiteX1062" fmla="*/ 6961 w 10000"/>
                  <a:gd name="connsiteY1062" fmla="*/ 4660 h 10000"/>
                  <a:gd name="connsiteX1063" fmla="*/ 6983 w 10000"/>
                  <a:gd name="connsiteY1063" fmla="*/ 4644 h 10000"/>
                  <a:gd name="connsiteX1064" fmla="*/ 7014 w 10000"/>
                  <a:gd name="connsiteY1064" fmla="*/ 4634 h 10000"/>
                  <a:gd name="connsiteX1065" fmla="*/ 7025 w 10000"/>
                  <a:gd name="connsiteY1065" fmla="*/ 4615 h 10000"/>
                  <a:gd name="connsiteX1066" fmla="*/ 7047 w 10000"/>
                  <a:gd name="connsiteY1066" fmla="*/ 4582 h 10000"/>
                  <a:gd name="connsiteX1067" fmla="*/ 7069 w 10000"/>
                  <a:gd name="connsiteY1067" fmla="*/ 4563 h 10000"/>
                  <a:gd name="connsiteX1068" fmla="*/ 7078 w 10000"/>
                  <a:gd name="connsiteY1068" fmla="*/ 4553 h 10000"/>
                  <a:gd name="connsiteX1069" fmla="*/ 7097 w 10000"/>
                  <a:gd name="connsiteY1069" fmla="*/ 4527 h 10000"/>
                  <a:gd name="connsiteX1070" fmla="*/ 7122 w 10000"/>
                  <a:gd name="connsiteY1070" fmla="*/ 4517 h 10000"/>
                  <a:gd name="connsiteX1071" fmla="*/ 7139 w 10000"/>
                  <a:gd name="connsiteY1071" fmla="*/ 4488 h 10000"/>
                  <a:gd name="connsiteX1072" fmla="*/ 7147 w 10000"/>
                  <a:gd name="connsiteY1072" fmla="*/ 4459 h 10000"/>
                  <a:gd name="connsiteX1073" fmla="*/ 7161 w 10000"/>
                  <a:gd name="connsiteY1073" fmla="*/ 4440 h 10000"/>
                  <a:gd name="connsiteX1074" fmla="*/ 7177 w 10000"/>
                  <a:gd name="connsiteY1074" fmla="*/ 4430 h 10000"/>
                  <a:gd name="connsiteX1075" fmla="*/ 7202 w 10000"/>
                  <a:gd name="connsiteY1075" fmla="*/ 4407 h 10000"/>
                  <a:gd name="connsiteX1076" fmla="*/ 7224 w 10000"/>
                  <a:gd name="connsiteY1076" fmla="*/ 4417 h 10000"/>
                  <a:gd name="connsiteX1077" fmla="*/ 7241 w 10000"/>
                  <a:gd name="connsiteY1077" fmla="*/ 4404 h 10000"/>
                  <a:gd name="connsiteX1078" fmla="*/ 7263 w 10000"/>
                  <a:gd name="connsiteY1078" fmla="*/ 4398 h 10000"/>
                  <a:gd name="connsiteX1079" fmla="*/ 7283 w 10000"/>
                  <a:gd name="connsiteY1079" fmla="*/ 4424 h 10000"/>
                  <a:gd name="connsiteX1080" fmla="*/ 7305 w 10000"/>
                  <a:gd name="connsiteY1080" fmla="*/ 4433 h 10000"/>
                  <a:gd name="connsiteX1081" fmla="*/ 7332 w 10000"/>
                  <a:gd name="connsiteY1081" fmla="*/ 4443 h 10000"/>
                  <a:gd name="connsiteX1082" fmla="*/ 7380 w 10000"/>
                  <a:gd name="connsiteY1082" fmla="*/ 4398 h 10000"/>
                  <a:gd name="connsiteX1083" fmla="*/ 7404 w 10000"/>
                  <a:gd name="connsiteY1083" fmla="*/ 4378 h 10000"/>
                  <a:gd name="connsiteX1084" fmla="*/ 7418 w 10000"/>
                  <a:gd name="connsiteY1084" fmla="*/ 4369 h 10000"/>
                  <a:gd name="connsiteX1085" fmla="*/ 7443 w 10000"/>
                  <a:gd name="connsiteY1085" fmla="*/ 4356 h 10000"/>
                  <a:gd name="connsiteX1086" fmla="*/ 7460 w 10000"/>
                  <a:gd name="connsiteY1086" fmla="*/ 4385 h 10000"/>
                  <a:gd name="connsiteX1087" fmla="*/ 7460 w 10000"/>
                  <a:gd name="connsiteY1087" fmla="*/ 4404 h 10000"/>
                  <a:gd name="connsiteX1088" fmla="*/ 7499 w 10000"/>
                  <a:gd name="connsiteY1088" fmla="*/ 4417 h 10000"/>
                  <a:gd name="connsiteX1089" fmla="*/ 7515 w 10000"/>
                  <a:gd name="connsiteY1089" fmla="*/ 4414 h 10000"/>
                  <a:gd name="connsiteX1090" fmla="*/ 7565 w 10000"/>
                  <a:gd name="connsiteY1090" fmla="*/ 4385 h 10000"/>
                  <a:gd name="connsiteX1091" fmla="*/ 7579 w 10000"/>
                  <a:gd name="connsiteY1091" fmla="*/ 4346 h 10000"/>
                  <a:gd name="connsiteX1092" fmla="*/ 7582 w 10000"/>
                  <a:gd name="connsiteY1092" fmla="*/ 4317 h 10000"/>
                  <a:gd name="connsiteX1093" fmla="*/ 7590 w 10000"/>
                  <a:gd name="connsiteY1093" fmla="*/ 4301 h 10000"/>
                  <a:gd name="connsiteX1094" fmla="*/ 7612 w 10000"/>
                  <a:gd name="connsiteY1094" fmla="*/ 4271 h 10000"/>
                  <a:gd name="connsiteX1095" fmla="*/ 7623 w 10000"/>
                  <a:gd name="connsiteY1095" fmla="*/ 4262 h 10000"/>
                  <a:gd name="connsiteX1096" fmla="*/ 7634 w 10000"/>
                  <a:gd name="connsiteY1096" fmla="*/ 4245 h 10000"/>
                  <a:gd name="connsiteX1097" fmla="*/ 7645 w 10000"/>
                  <a:gd name="connsiteY1097" fmla="*/ 4265 h 10000"/>
                  <a:gd name="connsiteX1098" fmla="*/ 7670 w 10000"/>
                  <a:gd name="connsiteY1098" fmla="*/ 4284 h 10000"/>
                  <a:gd name="connsiteX1099" fmla="*/ 7701 w 10000"/>
                  <a:gd name="connsiteY1099" fmla="*/ 4275 h 10000"/>
                  <a:gd name="connsiteX1100" fmla="*/ 7717 w 10000"/>
                  <a:gd name="connsiteY1100" fmla="*/ 4275 h 10000"/>
                  <a:gd name="connsiteX1101" fmla="*/ 7740 w 10000"/>
                  <a:gd name="connsiteY1101" fmla="*/ 4284 h 10000"/>
                  <a:gd name="connsiteX1102" fmla="*/ 7767 w 10000"/>
                  <a:gd name="connsiteY1102" fmla="*/ 4284 h 10000"/>
                  <a:gd name="connsiteX1103" fmla="*/ 7895 w 10000"/>
                  <a:gd name="connsiteY1103" fmla="*/ 4207 h 10000"/>
                  <a:gd name="connsiteX1104" fmla="*/ 7895 w 10000"/>
                  <a:gd name="connsiteY1104" fmla="*/ 4187 h 10000"/>
                  <a:gd name="connsiteX1105" fmla="*/ 7895 w 10000"/>
                  <a:gd name="connsiteY1105" fmla="*/ 4171 h 10000"/>
                  <a:gd name="connsiteX1106" fmla="*/ 7903 w 10000"/>
                  <a:gd name="connsiteY1106" fmla="*/ 4148 h 10000"/>
                  <a:gd name="connsiteX1107" fmla="*/ 7917 w 10000"/>
                  <a:gd name="connsiteY1107" fmla="*/ 4158 h 10000"/>
                  <a:gd name="connsiteX1108" fmla="*/ 7967 w 10000"/>
                  <a:gd name="connsiteY1108" fmla="*/ 4203 h 10000"/>
                  <a:gd name="connsiteX1109" fmla="*/ 7994 w 10000"/>
                  <a:gd name="connsiteY1109" fmla="*/ 4203 h 10000"/>
                  <a:gd name="connsiteX1110" fmla="*/ 8064 w 10000"/>
                  <a:gd name="connsiteY1110" fmla="*/ 4242 h 10000"/>
                  <a:gd name="connsiteX1111" fmla="*/ 8083 w 10000"/>
                  <a:gd name="connsiteY1111" fmla="*/ 4245 h 10000"/>
                  <a:gd name="connsiteX1112" fmla="*/ 8105 w 10000"/>
                  <a:gd name="connsiteY1112" fmla="*/ 4226 h 10000"/>
                  <a:gd name="connsiteX1113" fmla="*/ 8136 w 10000"/>
                  <a:gd name="connsiteY1113" fmla="*/ 4187 h 10000"/>
                  <a:gd name="connsiteX1114" fmla="*/ 8161 w 10000"/>
                  <a:gd name="connsiteY1114" fmla="*/ 4168 h 10000"/>
                  <a:gd name="connsiteX1115" fmla="*/ 8172 w 10000"/>
                  <a:gd name="connsiteY1115" fmla="*/ 4161 h 10000"/>
                  <a:gd name="connsiteX1116" fmla="*/ 8208 w 10000"/>
                  <a:gd name="connsiteY1116" fmla="*/ 4168 h 10000"/>
                  <a:gd name="connsiteX1117" fmla="*/ 8235 w 10000"/>
                  <a:gd name="connsiteY1117" fmla="*/ 4168 h 10000"/>
                  <a:gd name="connsiteX1118" fmla="*/ 8258 w 10000"/>
                  <a:gd name="connsiteY1118" fmla="*/ 4152 h 10000"/>
                  <a:gd name="connsiteX1119" fmla="*/ 8283 w 10000"/>
                  <a:gd name="connsiteY1119" fmla="*/ 4152 h 10000"/>
                  <a:gd name="connsiteX1120" fmla="*/ 8299 w 10000"/>
                  <a:gd name="connsiteY1120" fmla="*/ 4132 h 10000"/>
                  <a:gd name="connsiteX1121" fmla="*/ 8316 w 10000"/>
                  <a:gd name="connsiteY1121" fmla="*/ 4113 h 10000"/>
                  <a:gd name="connsiteX1122" fmla="*/ 8330 w 10000"/>
                  <a:gd name="connsiteY1122" fmla="*/ 4084 h 10000"/>
                  <a:gd name="connsiteX1123" fmla="*/ 8341 w 10000"/>
                  <a:gd name="connsiteY1123" fmla="*/ 4058 h 10000"/>
                  <a:gd name="connsiteX1124" fmla="*/ 8349 w 10000"/>
                  <a:gd name="connsiteY1124" fmla="*/ 4064 h 10000"/>
                  <a:gd name="connsiteX1125" fmla="*/ 8366 w 10000"/>
                  <a:gd name="connsiteY1125" fmla="*/ 4067 h 10000"/>
                  <a:gd name="connsiteX1126" fmla="*/ 8374 w 10000"/>
                  <a:gd name="connsiteY1126" fmla="*/ 4084 h 10000"/>
                  <a:gd name="connsiteX1127" fmla="*/ 8402 w 10000"/>
                  <a:gd name="connsiteY1127" fmla="*/ 4054 h 10000"/>
                  <a:gd name="connsiteX1128" fmla="*/ 8427 w 10000"/>
                  <a:gd name="connsiteY1128" fmla="*/ 4028 h 10000"/>
                  <a:gd name="connsiteX1129" fmla="*/ 8438 w 10000"/>
                  <a:gd name="connsiteY1129" fmla="*/ 4025 h 10000"/>
                  <a:gd name="connsiteX1130" fmla="*/ 8468 w 10000"/>
                  <a:gd name="connsiteY1130" fmla="*/ 4006 h 10000"/>
                  <a:gd name="connsiteX1131" fmla="*/ 8485 w 10000"/>
                  <a:gd name="connsiteY1131" fmla="*/ 3999 h 10000"/>
                  <a:gd name="connsiteX1132" fmla="*/ 8493 w 10000"/>
                  <a:gd name="connsiteY1132" fmla="*/ 4025 h 10000"/>
                  <a:gd name="connsiteX1133" fmla="*/ 8515 w 10000"/>
                  <a:gd name="connsiteY1133" fmla="*/ 4028 h 10000"/>
                  <a:gd name="connsiteX1134" fmla="*/ 8543 w 10000"/>
                  <a:gd name="connsiteY1134" fmla="*/ 4009 h 10000"/>
                  <a:gd name="connsiteX1135" fmla="*/ 8551 w 10000"/>
                  <a:gd name="connsiteY1135" fmla="*/ 3990 h 10000"/>
                  <a:gd name="connsiteX1136" fmla="*/ 8582 w 10000"/>
                  <a:gd name="connsiteY1136" fmla="*/ 3977 h 10000"/>
                  <a:gd name="connsiteX1137" fmla="*/ 8596 w 10000"/>
                  <a:gd name="connsiteY1137" fmla="*/ 3977 h 10000"/>
                  <a:gd name="connsiteX1138" fmla="*/ 8607 w 10000"/>
                  <a:gd name="connsiteY1138" fmla="*/ 3980 h 10000"/>
                  <a:gd name="connsiteX1139" fmla="*/ 8645 w 10000"/>
                  <a:gd name="connsiteY1139" fmla="*/ 3970 h 10000"/>
                  <a:gd name="connsiteX1140" fmla="*/ 8654 w 10000"/>
                  <a:gd name="connsiteY1140" fmla="*/ 3951 h 10000"/>
                  <a:gd name="connsiteX1141" fmla="*/ 8670 w 10000"/>
                  <a:gd name="connsiteY1141" fmla="*/ 3935 h 10000"/>
                  <a:gd name="connsiteX1142" fmla="*/ 8695 w 10000"/>
                  <a:gd name="connsiteY1142" fmla="*/ 3935 h 10000"/>
                  <a:gd name="connsiteX1143" fmla="*/ 8704 w 10000"/>
                  <a:gd name="connsiteY1143" fmla="*/ 3951 h 10000"/>
                  <a:gd name="connsiteX1144" fmla="*/ 8717 w 10000"/>
                  <a:gd name="connsiteY1144" fmla="*/ 3964 h 10000"/>
                  <a:gd name="connsiteX1145" fmla="*/ 8751 w 10000"/>
                  <a:gd name="connsiteY1145" fmla="*/ 3951 h 10000"/>
                  <a:gd name="connsiteX1146" fmla="*/ 8776 w 10000"/>
                  <a:gd name="connsiteY1146" fmla="*/ 3935 h 10000"/>
                  <a:gd name="connsiteX1147" fmla="*/ 8798 w 10000"/>
                  <a:gd name="connsiteY1147" fmla="*/ 3925 h 10000"/>
                  <a:gd name="connsiteX1148" fmla="*/ 8806 w 10000"/>
                  <a:gd name="connsiteY1148" fmla="*/ 3892 h 10000"/>
                  <a:gd name="connsiteX1149" fmla="*/ 8814 w 10000"/>
                  <a:gd name="connsiteY1149" fmla="*/ 3876 h 10000"/>
                  <a:gd name="connsiteX1150" fmla="*/ 8839 w 10000"/>
                  <a:gd name="connsiteY1150" fmla="*/ 3873 h 10000"/>
                  <a:gd name="connsiteX1151" fmla="*/ 8842 w 10000"/>
                  <a:gd name="connsiteY1151" fmla="*/ 3876 h 10000"/>
                  <a:gd name="connsiteX1152" fmla="*/ 8856 w 10000"/>
                  <a:gd name="connsiteY1152" fmla="*/ 3863 h 10000"/>
                  <a:gd name="connsiteX1153" fmla="*/ 8856 w 10000"/>
                  <a:gd name="connsiteY1153" fmla="*/ 3841 h 10000"/>
                  <a:gd name="connsiteX1154" fmla="*/ 8870 w 10000"/>
                  <a:gd name="connsiteY1154" fmla="*/ 3821 h 10000"/>
                  <a:gd name="connsiteX1155" fmla="*/ 8903 w 10000"/>
                  <a:gd name="connsiteY1155" fmla="*/ 3802 h 10000"/>
                  <a:gd name="connsiteX1156" fmla="*/ 8914 w 10000"/>
                  <a:gd name="connsiteY1156" fmla="*/ 3782 h 10000"/>
                  <a:gd name="connsiteX1157" fmla="*/ 8939 w 10000"/>
                  <a:gd name="connsiteY1157" fmla="*/ 3782 h 10000"/>
                  <a:gd name="connsiteX1158" fmla="*/ 8961 w 10000"/>
                  <a:gd name="connsiteY1158" fmla="*/ 3779 h 10000"/>
                  <a:gd name="connsiteX1159" fmla="*/ 8983 w 10000"/>
                  <a:gd name="connsiteY1159" fmla="*/ 3760 h 10000"/>
                  <a:gd name="connsiteX1160" fmla="*/ 9003 w 10000"/>
                  <a:gd name="connsiteY1160" fmla="*/ 3763 h 10000"/>
                  <a:gd name="connsiteX1161" fmla="*/ 9019 w 10000"/>
                  <a:gd name="connsiteY1161" fmla="*/ 3779 h 10000"/>
                  <a:gd name="connsiteX1162" fmla="*/ 9050 w 10000"/>
                  <a:gd name="connsiteY1162" fmla="*/ 3812 h 10000"/>
                  <a:gd name="connsiteX1163" fmla="*/ 9080 w 10000"/>
                  <a:gd name="connsiteY1163" fmla="*/ 3831 h 10000"/>
                  <a:gd name="connsiteX1164" fmla="*/ 9097 w 10000"/>
                  <a:gd name="connsiteY1164" fmla="*/ 3867 h 10000"/>
                  <a:gd name="connsiteX1165" fmla="*/ 9114 w 10000"/>
                  <a:gd name="connsiteY1165" fmla="*/ 3902 h 10000"/>
                  <a:gd name="connsiteX1166" fmla="*/ 9122 w 10000"/>
                  <a:gd name="connsiteY1166" fmla="*/ 3935 h 10000"/>
                  <a:gd name="connsiteX1167" fmla="*/ 9125 w 10000"/>
                  <a:gd name="connsiteY1167" fmla="*/ 3964 h 10000"/>
                  <a:gd name="connsiteX1168" fmla="*/ 9130 w 10000"/>
                  <a:gd name="connsiteY1168" fmla="*/ 3999 h 10000"/>
                  <a:gd name="connsiteX1169" fmla="*/ 9130 w 10000"/>
                  <a:gd name="connsiteY1169" fmla="*/ 4054 h 10000"/>
                  <a:gd name="connsiteX1170" fmla="*/ 9155 w 10000"/>
                  <a:gd name="connsiteY1170" fmla="*/ 4093 h 10000"/>
                  <a:gd name="connsiteX1171" fmla="*/ 9169 w 10000"/>
                  <a:gd name="connsiteY1171" fmla="*/ 4090 h 10000"/>
                  <a:gd name="connsiteX1172" fmla="*/ 9211 w 10000"/>
                  <a:gd name="connsiteY1172" fmla="*/ 4077 h 10000"/>
                  <a:gd name="connsiteX1173" fmla="*/ 9244 w 10000"/>
                  <a:gd name="connsiteY1173" fmla="*/ 4077 h 10000"/>
                  <a:gd name="connsiteX1174" fmla="*/ 9252 w 10000"/>
                  <a:gd name="connsiteY1174" fmla="*/ 4103 h 10000"/>
                  <a:gd name="connsiteX1175" fmla="*/ 9258 w 10000"/>
                  <a:gd name="connsiteY1175" fmla="*/ 4148 h 10000"/>
                  <a:gd name="connsiteX1176" fmla="*/ 9269 w 10000"/>
                  <a:gd name="connsiteY1176" fmla="*/ 4158 h 10000"/>
                  <a:gd name="connsiteX1177" fmla="*/ 9294 w 10000"/>
                  <a:gd name="connsiteY1177" fmla="*/ 4158 h 10000"/>
                  <a:gd name="connsiteX1178" fmla="*/ 9319 w 10000"/>
                  <a:gd name="connsiteY1178" fmla="*/ 4168 h 10000"/>
                  <a:gd name="connsiteX1179" fmla="*/ 9346 w 10000"/>
                  <a:gd name="connsiteY1179" fmla="*/ 4190 h 10000"/>
                  <a:gd name="connsiteX1180" fmla="*/ 9357 w 10000"/>
                  <a:gd name="connsiteY1180" fmla="*/ 4168 h 10000"/>
                  <a:gd name="connsiteX1181" fmla="*/ 9371 w 10000"/>
                  <a:gd name="connsiteY1181" fmla="*/ 4132 h 10000"/>
                  <a:gd name="connsiteX1182" fmla="*/ 9391 w 10000"/>
                  <a:gd name="connsiteY1182" fmla="*/ 4113 h 10000"/>
                  <a:gd name="connsiteX1183" fmla="*/ 9407 w 10000"/>
                  <a:gd name="connsiteY1183" fmla="*/ 4103 h 10000"/>
                  <a:gd name="connsiteX1184" fmla="*/ 9435 w 10000"/>
                  <a:gd name="connsiteY1184" fmla="*/ 4100 h 10000"/>
                  <a:gd name="connsiteX1185" fmla="*/ 9460 w 10000"/>
                  <a:gd name="connsiteY1185" fmla="*/ 4084 h 10000"/>
                  <a:gd name="connsiteX1186" fmla="*/ 9485 w 10000"/>
                  <a:gd name="connsiteY1186" fmla="*/ 4067 h 10000"/>
                  <a:gd name="connsiteX1187" fmla="*/ 9496 w 10000"/>
                  <a:gd name="connsiteY1187" fmla="*/ 4054 h 10000"/>
                  <a:gd name="connsiteX1188" fmla="*/ 9526 w 10000"/>
                  <a:gd name="connsiteY1188" fmla="*/ 4048 h 10000"/>
                  <a:gd name="connsiteX1189" fmla="*/ 9557 w 10000"/>
                  <a:gd name="connsiteY1189" fmla="*/ 4038 h 10000"/>
                  <a:gd name="connsiteX1190" fmla="*/ 9584 w 10000"/>
                  <a:gd name="connsiteY1190" fmla="*/ 4019 h 10000"/>
                  <a:gd name="connsiteX1191" fmla="*/ 9623 w 10000"/>
                  <a:gd name="connsiteY1191" fmla="*/ 4016 h 10000"/>
                  <a:gd name="connsiteX1192" fmla="*/ 9648 w 10000"/>
                  <a:gd name="connsiteY1192" fmla="*/ 4009 h 10000"/>
                  <a:gd name="connsiteX1193" fmla="*/ 9673 w 10000"/>
                  <a:gd name="connsiteY1193" fmla="*/ 4019 h 10000"/>
                  <a:gd name="connsiteX1194" fmla="*/ 9712 w 10000"/>
                  <a:gd name="connsiteY1194" fmla="*/ 4038 h 10000"/>
                  <a:gd name="connsiteX1195" fmla="*/ 9742 w 10000"/>
                  <a:gd name="connsiteY1195" fmla="*/ 4074 h 10000"/>
                  <a:gd name="connsiteX1196" fmla="*/ 9776 w 10000"/>
                  <a:gd name="connsiteY1196" fmla="*/ 4093 h 10000"/>
                  <a:gd name="connsiteX1197" fmla="*/ 9814 w 10000"/>
                  <a:gd name="connsiteY1197" fmla="*/ 4109 h 10000"/>
                  <a:gd name="connsiteX1198" fmla="*/ 9859 w 10000"/>
                  <a:gd name="connsiteY1198" fmla="*/ 4119 h 10000"/>
                  <a:gd name="connsiteX1199" fmla="*/ 9898 w 10000"/>
                  <a:gd name="connsiteY1199" fmla="*/ 4122 h 10000"/>
                  <a:gd name="connsiteX1200" fmla="*/ 9931 w 10000"/>
                  <a:gd name="connsiteY1200" fmla="*/ 4109 h 10000"/>
                  <a:gd name="connsiteX1201" fmla="*/ 9956 w 10000"/>
                  <a:gd name="connsiteY1201" fmla="*/ 4100 h 10000"/>
                  <a:gd name="connsiteX1202" fmla="*/ 9981 w 10000"/>
                  <a:gd name="connsiteY1202" fmla="*/ 4067 h 10000"/>
                  <a:gd name="connsiteX1203" fmla="*/ 9994 w 10000"/>
                  <a:gd name="connsiteY1203" fmla="*/ 4035 h 10000"/>
                  <a:gd name="connsiteX1204" fmla="*/ 10000 w 10000"/>
                  <a:gd name="connsiteY1204" fmla="*/ 3996 h 10000"/>
                  <a:gd name="connsiteX1205" fmla="*/ 9994 w 10000"/>
                  <a:gd name="connsiteY1205" fmla="*/ 3941 h 10000"/>
                  <a:gd name="connsiteX1206" fmla="*/ 9986 w 10000"/>
                  <a:gd name="connsiteY1206" fmla="*/ 3905 h 10000"/>
                  <a:gd name="connsiteX1207" fmla="*/ 9981 w 10000"/>
                  <a:gd name="connsiteY1207" fmla="*/ 3857 h 10000"/>
                  <a:gd name="connsiteX1208" fmla="*/ 9989 w 10000"/>
                  <a:gd name="connsiteY1208" fmla="*/ 3837 h 10000"/>
                  <a:gd name="connsiteX1209" fmla="*/ 9989 w 10000"/>
                  <a:gd name="connsiteY1209" fmla="*/ 3812 h 10000"/>
                  <a:gd name="connsiteX1210" fmla="*/ 9981 w 10000"/>
                  <a:gd name="connsiteY1210" fmla="*/ 3792 h 10000"/>
                  <a:gd name="connsiteX1211" fmla="*/ 9970 w 10000"/>
                  <a:gd name="connsiteY1211" fmla="*/ 3763 h 10000"/>
                  <a:gd name="connsiteX1212" fmla="*/ 9945 w 10000"/>
                  <a:gd name="connsiteY1212" fmla="*/ 3705 h 10000"/>
                  <a:gd name="connsiteX1213" fmla="*/ 9931 w 10000"/>
                  <a:gd name="connsiteY1213" fmla="*/ 3659 h 10000"/>
                  <a:gd name="connsiteX1214" fmla="*/ 9903 w 10000"/>
                  <a:gd name="connsiteY1214" fmla="*/ 3640 h 10000"/>
                  <a:gd name="connsiteX1215" fmla="*/ 9881 w 10000"/>
                  <a:gd name="connsiteY1215" fmla="*/ 3620 h 10000"/>
                  <a:gd name="connsiteX1216" fmla="*/ 9856 w 10000"/>
                  <a:gd name="connsiteY1216" fmla="*/ 3595 h 10000"/>
                  <a:gd name="connsiteX1217" fmla="*/ 9817 w 10000"/>
                  <a:gd name="connsiteY1217" fmla="*/ 3562 h 10000"/>
                  <a:gd name="connsiteX1218" fmla="*/ 9795 w 10000"/>
                  <a:gd name="connsiteY1218" fmla="*/ 3546 h 10000"/>
                  <a:gd name="connsiteX1219" fmla="*/ 9778 w 10000"/>
                  <a:gd name="connsiteY1219" fmla="*/ 3527 h 10000"/>
                  <a:gd name="connsiteX1220" fmla="*/ 9745 w 10000"/>
                  <a:gd name="connsiteY1220" fmla="*/ 3501 h 10000"/>
                  <a:gd name="connsiteX1221" fmla="*/ 9726 w 10000"/>
                  <a:gd name="connsiteY1221" fmla="*/ 3488 h 10000"/>
                  <a:gd name="connsiteX1222" fmla="*/ 9704 w 10000"/>
                  <a:gd name="connsiteY1222" fmla="*/ 3472 h 10000"/>
                  <a:gd name="connsiteX1223" fmla="*/ 9695 w 10000"/>
                  <a:gd name="connsiteY1223" fmla="*/ 3468 h 10000"/>
                  <a:gd name="connsiteX1224" fmla="*/ 9690 w 10000"/>
                  <a:gd name="connsiteY1224" fmla="*/ 3459 h 10000"/>
                  <a:gd name="connsiteX1225" fmla="*/ 9673 w 10000"/>
                  <a:gd name="connsiteY1225" fmla="*/ 3449 h 10000"/>
                  <a:gd name="connsiteX1226" fmla="*/ 9665 w 10000"/>
                  <a:gd name="connsiteY1226" fmla="*/ 3442 h 10000"/>
                  <a:gd name="connsiteX1227" fmla="*/ 9654 w 10000"/>
                  <a:gd name="connsiteY1227" fmla="*/ 3449 h 10000"/>
                  <a:gd name="connsiteX1228" fmla="*/ 9521 w 10000"/>
                  <a:gd name="connsiteY1228" fmla="*/ 3394 h 10000"/>
                  <a:gd name="connsiteX1229" fmla="*/ 9510 w 10000"/>
                  <a:gd name="connsiteY1229" fmla="*/ 3368 h 10000"/>
                  <a:gd name="connsiteX1230" fmla="*/ 9496 w 10000"/>
                  <a:gd name="connsiteY1230" fmla="*/ 3287 h 10000"/>
                  <a:gd name="connsiteX1231" fmla="*/ 9488 w 10000"/>
                  <a:gd name="connsiteY1231" fmla="*/ 3216 h 10000"/>
                  <a:gd name="connsiteX1232" fmla="*/ 9493 w 10000"/>
                  <a:gd name="connsiteY1232" fmla="*/ 3174 h 10000"/>
                  <a:gd name="connsiteX1233" fmla="*/ 9501 w 10000"/>
                  <a:gd name="connsiteY1233" fmla="*/ 3128 h 10000"/>
                  <a:gd name="connsiteX1234" fmla="*/ 9488 w 10000"/>
                  <a:gd name="connsiteY1234" fmla="*/ 3025 h 10000"/>
                  <a:gd name="connsiteX1235" fmla="*/ 9446 w 10000"/>
                  <a:gd name="connsiteY1235" fmla="*/ 2931 h 10000"/>
                  <a:gd name="connsiteX1236" fmla="*/ 9382 w 10000"/>
                  <a:gd name="connsiteY1236" fmla="*/ 2837 h 10000"/>
                  <a:gd name="connsiteX1237" fmla="*/ 9316 w 10000"/>
                  <a:gd name="connsiteY1237" fmla="*/ 2753 h 10000"/>
                  <a:gd name="connsiteX1238" fmla="*/ 9294 w 10000"/>
                  <a:gd name="connsiteY1238" fmla="*/ 2655 h 10000"/>
                  <a:gd name="connsiteX1239" fmla="*/ 9213 w 10000"/>
                  <a:gd name="connsiteY1239" fmla="*/ 2328 h 10000"/>
                  <a:gd name="connsiteX1240" fmla="*/ 9172 w 10000"/>
                  <a:gd name="connsiteY1240" fmla="*/ 2286 h 10000"/>
                  <a:gd name="connsiteX1241" fmla="*/ 9019 w 10000"/>
                  <a:gd name="connsiteY1241" fmla="*/ 2082 h 10000"/>
                  <a:gd name="connsiteX1242" fmla="*/ 8906 w 10000"/>
                  <a:gd name="connsiteY1242" fmla="*/ 1946 h 10000"/>
                  <a:gd name="connsiteX1243" fmla="*/ 8801 w 10000"/>
                  <a:gd name="connsiteY1243" fmla="*/ 1778 h 10000"/>
                  <a:gd name="connsiteX1244" fmla="*/ 8806 w 10000"/>
                  <a:gd name="connsiteY1244" fmla="*/ 1713 h 10000"/>
                  <a:gd name="connsiteX1245" fmla="*/ 8809 w 10000"/>
                  <a:gd name="connsiteY1245" fmla="*/ 1703 h 10000"/>
                  <a:gd name="connsiteX1246" fmla="*/ 8817 w 10000"/>
                  <a:gd name="connsiteY1246" fmla="*/ 1713 h 10000"/>
                  <a:gd name="connsiteX1247" fmla="*/ 8834 w 10000"/>
                  <a:gd name="connsiteY1247" fmla="*/ 1729 h 10000"/>
                  <a:gd name="connsiteX1248" fmla="*/ 8839 w 10000"/>
                  <a:gd name="connsiteY1248" fmla="*/ 1729 h 10000"/>
                  <a:gd name="connsiteX1249" fmla="*/ 8848 w 10000"/>
                  <a:gd name="connsiteY1249" fmla="*/ 1723 h 10000"/>
                  <a:gd name="connsiteX1250" fmla="*/ 8850 w 10000"/>
                  <a:gd name="connsiteY1250" fmla="*/ 1703 h 10000"/>
                  <a:gd name="connsiteX1251" fmla="*/ 8850 w 10000"/>
                  <a:gd name="connsiteY1251" fmla="*/ 1684 h 10000"/>
                  <a:gd name="connsiteX1252" fmla="*/ 8850 w 10000"/>
                  <a:gd name="connsiteY1252" fmla="*/ 1648 h 10000"/>
                  <a:gd name="connsiteX1253" fmla="*/ 8881 w 10000"/>
                  <a:gd name="connsiteY1253" fmla="*/ 1571 h 10000"/>
                  <a:gd name="connsiteX1254" fmla="*/ 8895 w 10000"/>
                  <a:gd name="connsiteY1254" fmla="*/ 1541 h 10000"/>
                  <a:gd name="connsiteX1255" fmla="*/ 8895 w 10000"/>
                  <a:gd name="connsiteY1255" fmla="*/ 1525 h 10000"/>
                  <a:gd name="connsiteX1256" fmla="*/ 8881 w 10000"/>
                  <a:gd name="connsiteY1256" fmla="*/ 1516 h 10000"/>
                  <a:gd name="connsiteX1257" fmla="*/ 8864 w 10000"/>
                  <a:gd name="connsiteY1257" fmla="*/ 1522 h 10000"/>
                  <a:gd name="connsiteX1258" fmla="*/ 8850 w 10000"/>
                  <a:gd name="connsiteY1258" fmla="*/ 1535 h 10000"/>
                  <a:gd name="connsiteX1259" fmla="*/ 8834 w 10000"/>
                  <a:gd name="connsiteY1259" fmla="*/ 1571 h 10000"/>
                  <a:gd name="connsiteX1260" fmla="*/ 8825 w 10000"/>
                  <a:gd name="connsiteY1260" fmla="*/ 1587 h 10000"/>
                  <a:gd name="connsiteX1261" fmla="*/ 8776 w 10000"/>
                  <a:gd name="connsiteY1261" fmla="*/ 1571 h 10000"/>
                  <a:gd name="connsiteX1262" fmla="*/ 8745 w 10000"/>
                  <a:gd name="connsiteY1262" fmla="*/ 1580 h 10000"/>
                  <a:gd name="connsiteX1263" fmla="*/ 8720 w 10000"/>
                  <a:gd name="connsiteY1263" fmla="*/ 1587 h 10000"/>
                  <a:gd name="connsiteX1264" fmla="*/ 8709 w 10000"/>
                  <a:gd name="connsiteY1264" fmla="*/ 1609 h 10000"/>
                  <a:gd name="connsiteX1265" fmla="*/ 8693 w 10000"/>
                  <a:gd name="connsiteY1265" fmla="*/ 1616 h 10000"/>
                  <a:gd name="connsiteX1266" fmla="*/ 8684 w 10000"/>
                  <a:gd name="connsiteY1266" fmla="*/ 1639 h 10000"/>
                  <a:gd name="connsiteX1267" fmla="*/ 8684 w 10000"/>
                  <a:gd name="connsiteY1267" fmla="*/ 1658 h 10000"/>
                  <a:gd name="connsiteX1268" fmla="*/ 8665 w 10000"/>
                  <a:gd name="connsiteY1268" fmla="*/ 1655 h 10000"/>
                  <a:gd name="connsiteX1269" fmla="*/ 8665 w 10000"/>
                  <a:gd name="connsiteY1269" fmla="*/ 1645 h 10000"/>
                  <a:gd name="connsiteX1270" fmla="*/ 8665 w 10000"/>
                  <a:gd name="connsiteY1270" fmla="*/ 1626 h 10000"/>
                  <a:gd name="connsiteX1271" fmla="*/ 8676 w 10000"/>
                  <a:gd name="connsiteY1271" fmla="*/ 1609 h 10000"/>
                  <a:gd name="connsiteX1272" fmla="*/ 8679 w 10000"/>
                  <a:gd name="connsiteY1272" fmla="*/ 1597 h 10000"/>
                  <a:gd name="connsiteX1273" fmla="*/ 8687 w 10000"/>
                  <a:gd name="connsiteY1273" fmla="*/ 1577 h 10000"/>
                  <a:gd name="connsiteX1274" fmla="*/ 8695 w 10000"/>
                  <a:gd name="connsiteY1274" fmla="*/ 1554 h 10000"/>
                  <a:gd name="connsiteX1275" fmla="*/ 8709 w 10000"/>
                  <a:gd name="connsiteY1275" fmla="*/ 1532 h 10000"/>
                  <a:gd name="connsiteX1276" fmla="*/ 8704 w 10000"/>
                  <a:gd name="connsiteY1276" fmla="*/ 1512 h 10000"/>
                  <a:gd name="connsiteX1277" fmla="*/ 8695 w 10000"/>
                  <a:gd name="connsiteY1277" fmla="*/ 1503 h 10000"/>
                  <a:gd name="connsiteX1278" fmla="*/ 8684 w 10000"/>
                  <a:gd name="connsiteY1278" fmla="*/ 1503 h 10000"/>
                  <a:gd name="connsiteX1279" fmla="*/ 8670 w 10000"/>
                  <a:gd name="connsiteY1279" fmla="*/ 1525 h 10000"/>
                  <a:gd name="connsiteX1280" fmla="*/ 8665 w 10000"/>
                  <a:gd name="connsiteY1280" fmla="*/ 1545 h 10000"/>
                  <a:gd name="connsiteX1281" fmla="*/ 8654 w 10000"/>
                  <a:gd name="connsiteY1281" fmla="*/ 1567 h 10000"/>
                  <a:gd name="connsiteX1282" fmla="*/ 8648 w 10000"/>
                  <a:gd name="connsiteY1282" fmla="*/ 1587 h 10000"/>
                  <a:gd name="connsiteX1283" fmla="*/ 8640 w 10000"/>
                  <a:gd name="connsiteY1283" fmla="*/ 1629 h 10000"/>
                  <a:gd name="connsiteX1284" fmla="*/ 8620 w 10000"/>
                  <a:gd name="connsiteY1284" fmla="*/ 1635 h 10000"/>
                  <a:gd name="connsiteX1285" fmla="*/ 8612 w 10000"/>
                  <a:gd name="connsiteY1285" fmla="*/ 1635 h 10000"/>
                  <a:gd name="connsiteX1286" fmla="*/ 8604 w 10000"/>
                  <a:gd name="connsiteY1286" fmla="*/ 1626 h 10000"/>
                  <a:gd name="connsiteX1287" fmla="*/ 8596 w 10000"/>
                  <a:gd name="connsiteY1287" fmla="*/ 1616 h 10000"/>
                  <a:gd name="connsiteX1288" fmla="*/ 8596 w 10000"/>
                  <a:gd name="connsiteY1288" fmla="*/ 1580 h 10000"/>
                  <a:gd name="connsiteX1289" fmla="*/ 8587 w 10000"/>
                  <a:gd name="connsiteY1289" fmla="*/ 1545 h 10000"/>
                  <a:gd name="connsiteX1290" fmla="*/ 8565 w 10000"/>
                  <a:gd name="connsiteY1290" fmla="*/ 1516 h 10000"/>
                  <a:gd name="connsiteX1291" fmla="*/ 8543 w 10000"/>
                  <a:gd name="connsiteY1291" fmla="*/ 1512 h 10000"/>
                  <a:gd name="connsiteX1292" fmla="*/ 8518 w 10000"/>
                  <a:gd name="connsiteY1292" fmla="*/ 1532 h 10000"/>
                  <a:gd name="connsiteX1293" fmla="*/ 8476 w 10000"/>
                  <a:gd name="connsiteY1293" fmla="*/ 1567 h 10000"/>
                  <a:gd name="connsiteX1294" fmla="*/ 8454 w 10000"/>
                  <a:gd name="connsiteY1294" fmla="*/ 1551 h 10000"/>
                  <a:gd name="connsiteX1295" fmla="*/ 8402 w 10000"/>
                  <a:gd name="connsiteY1295" fmla="*/ 1493 h 10000"/>
                  <a:gd name="connsiteX1296" fmla="*/ 8371 w 10000"/>
                  <a:gd name="connsiteY1296" fmla="*/ 1428 h 10000"/>
                  <a:gd name="connsiteX1297" fmla="*/ 8072 w 10000"/>
                  <a:gd name="connsiteY1297" fmla="*/ 1422 h 10000"/>
                  <a:gd name="connsiteX1298" fmla="*/ 7823 w 10000"/>
                  <a:gd name="connsiteY1298" fmla="*/ 1279 h 10000"/>
                  <a:gd name="connsiteX1299" fmla="*/ 7587 w 10000"/>
                  <a:gd name="connsiteY1299" fmla="*/ 1133 h 10000"/>
                  <a:gd name="connsiteX1300" fmla="*/ 7526 w 10000"/>
                  <a:gd name="connsiteY1300" fmla="*/ 1098 h 10000"/>
                  <a:gd name="connsiteX1301" fmla="*/ 7346 w 10000"/>
                  <a:gd name="connsiteY1301" fmla="*/ 991 h 10000"/>
                  <a:gd name="connsiteX1302" fmla="*/ 7321 w 10000"/>
                  <a:gd name="connsiteY1302" fmla="*/ 959 h 10000"/>
                  <a:gd name="connsiteX1303" fmla="*/ 7307 w 10000"/>
                  <a:gd name="connsiteY1303" fmla="*/ 871 h 10000"/>
                  <a:gd name="connsiteX1304" fmla="*/ 7224 w 10000"/>
                  <a:gd name="connsiteY1304" fmla="*/ 816 h 10000"/>
                  <a:gd name="connsiteX1305" fmla="*/ 7147 w 10000"/>
                  <a:gd name="connsiteY1305" fmla="*/ 787 h 10000"/>
                  <a:gd name="connsiteX1306" fmla="*/ 7080 w 10000"/>
                  <a:gd name="connsiteY1306" fmla="*/ 742 h 10000"/>
                  <a:gd name="connsiteX1307" fmla="*/ 7069 w 10000"/>
                  <a:gd name="connsiteY1307" fmla="*/ 767 h 10000"/>
                  <a:gd name="connsiteX1308" fmla="*/ 7033 w 10000"/>
                  <a:gd name="connsiteY1308" fmla="*/ 787 h 10000"/>
                  <a:gd name="connsiteX1309" fmla="*/ 6820 w 10000"/>
                  <a:gd name="connsiteY1309" fmla="*/ 878 h 10000"/>
                  <a:gd name="connsiteX1310" fmla="*/ 6726 w 10000"/>
                  <a:gd name="connsiteY1310" fmla="*/ 897 h 10000"/>
                  <a:gd name="connsiteX1311" fmla="*/ 6626 w 10000"/>
                  <a:gd name="connsiteY1311" fmla="*/ 955 h 10000"/>
                  <a:gd name="connsiteX1312" fmla="*/ 6582 w 10000"/>
                  <a:gd name="connsiteY1312" fmla="*/ 946 h 10000"/>
                  <a:gd name="connsiteX1313" fmla="*/ 6571 w 10000"/>
                  <a:gd name="connsiteY1313" fmla="*/ 955 h 10000"/>
                  <a:gd name="connsiteX1314" fmla="*/ 6507 w 10000"/>
                  <a:gd name="connsiteY1314" fmla="*/ 975 h 10000"/>
                  <a:gd name="connsiteX1315" fmla="*/ 6485 w 10000"/>
                  <a:gd name="connsiteY1315" fmla="*/ 975 h 10000"/>
                  <a:gd name="connsiteX1316" fmla="*/ 6476 w 10000"/>
                  <a:gd name="connsiteY1316" fmla="*/ 965 h 10000"/>
                  <a:gd name="connsiteX1317" fmla="*/ 6474 w 10000"/>
                  <a:gd name="connsiteY1317" fmla="*/ 936 h 10000"/>
                  <a:gd name="connsiteX1318" fmla="*/ 6452 w 10000"/>
                  <a:gd name="connsiteY1318" fmla="*/ 887 h 10000"/>
                  <a:gd name="connsiteX1319" fmla="*/ 6352 w 10000"/>
                  <a:gd name="connsiteY1319" fmla="*/ 767 h 10000"/>
                  <a:gd name="connsiteX1320" fmla="*/ 6313 w 10000"/>
                  <a:gd name="connsiteY1320" fmla="*/ 732 h 10000"/>
                  <a:gd name="connsiteX1321" fmla="*/ 6296 w 10000"/>
                  <a:gd name="connsiteY1321" fmla="*/ 690 h 10000"/>
                  <a:gd name="connsiteX1322" fmla="*/ 6271 w 10000"/>
                  <a:gd name="connsiteY1322" fmla="*/ 664 h 10000"/>
                  <a:gd name="connsiteX1323" fmla="*/ 6266 w 10000"/>
                  <a:gd name="connsiteY1323" fmla="*/ 654 h 10000"/>
                  <a:gd name="connsiteX1324" fmla="*/ 6111 w 10000"/>
                  <a:gd name="connsiteY1324" fmla="*/ 398 h 10000"/>
                  <a:gd name="connsiteX1325" fmla="*/ 5903 w 10000"/>
                  <a:gd name="connsiteY1325" fmla="*/ 408 h 10000"/>
                  <a:gd name="connsiteX1326" fmla="*/ 5837 w 10000"/>
                  <a:gd name="connsiteY1326" fmla="*/ 427 h 10000"/>
                  <a:gd name="connsiteX1327" fmla="*/ 5756 w 10000"/>
                  <a:gd name="connsiteY1327" fmla="*/ 453 h 10000"/>
                  <a:gd name="connsiteX1328" fmla="*/ 5681 w 10000"/>
                  <a:gd name="connsiteY1328" fmla="*/ 453 h 10000"/>
                  <a:gd name="connsiteX1329" fmla="*/ 5609 w 10000"/>
                  <a:gd name="connsiteY1329" fmla="*/ 447 h 10000"/>
                  <a:gd name="connsiteX1330" fmla="*/ 5554 w 10000"/>
                  <a:gd name="connsiteY1330" fmla="*/ 304 h 10000"/>
                  <a:gd name="connsiteX1331" fmla="*/ 5529 w 10000"/>
                  <a:gd name="connsiteY1331" fmla="*/ 301 h 10000"/>
                  <a:gd name="connsiteX1332" fmla="*/ 5393 w 10000"/>
                  <a:gd name="connsiteY1332" fmla="*/ 256 h 10000"/>
                  <a:gd name="connsiteX1333" fmla="*/ 5366 w 10000"/>
                  <a:gd name="connsiteY1333" fmla="*/ 220 h 10000"/>
                  <a:gd name="connsiteX1334" fmla="*/ 5249 w 10000"/>
                  <a:gd name="connsiteY1334" fmla="*/ 155 h 10000"/>
                  <a:gd name="connsiteX1335" fmla="*/ 5141 w 10000"/>
                  <a:gd name="connsiteY1335" fmla="*/ 52 h 10000"/>
                  <a:gd name="connsiteX1336" fmla="*/ 5116 w 10000"/>
                  <a:gd name="connsiteY1336" fmla="*/ 3 h 10000"/>
                  <a:gd name="connsiteX1337" fmla="*/ 5061 w 10000"/>
                  <a:gd name="connsiteY1337" fmla="*/ 0 h 10000"/>
                  <a:gd name="connsiteX1338" fmla="*/ 5036 w 10000"/>
                  <a:gd name="connsiteY1338" fmla="*/ 32 h 10000"/>
                  <a:gd name="connsiteX1339" fmla="*/ 4942 w 10000"/>
                  <a:gd name="connsiteY1339" fmla="*/ 133 h 10000"/>
                  <a:gd name="connsiteX1340" fmla="*/ 4900 w 10000"/>
                  <a:gd name="connsiteY1340" fmla="*/ 217 h 10000"/>
                  <a:gd name="connsiteX1341" fmla="*/ 4861 w 10000"/>
                  <a:gd name="connsiteY1341" fmla="*/ 198 h 10000"/>
                  <a:gd name="connsiteX1342" fmla="*/ 4795 w 10000"/>
                  <a:gd name="connsiteY1342" fmla="*/ 68 h 10000"/>
                  <a:gd name="connsiteX1343" fmla="*/ 4778 w 10000"/>
                  <a:gd name="connsiteY1343" fmla="*/ 62 h 10000"/>
                  <a:gd name="connsiteX1344" fmla="*/ 4765 w 10000"/>
                  <a:gd name="connsiteY1344" fmla="*/ 62 h 10000"/>
                  <a:gd name="connsiteX1345" fmla="*/ 4748 w 10000"/>
                  <a:gd name="connsiteY1345" fmla="*/ 68 h 10000"/>
                  <a:gd name="connsiteX1346" fmla="*/ 4673 w 10000"/>
                  <a:gd name="connsiteY1346" fmla="*/ 136 h 10000"/>
                  <a:gd name="connsiteX1347" fmla="*/ 4632 w 10000"/>
                  <a:gd name="connsiteY1347" fmla="*/ 201 h 10000"/>
                  <a:gd name="connsiteX1348" fmla="*/ 4623 w 10000"/>
                  <a:gd name="connsiteY1348" fmla="*/ 210 h 10000"/>
                  <a:gd name="connsiteX1349" fmla="*/ 4579 w 10000"/>
                  <a:gd name="connsiteY1349" fmla="*/ 220 h 10000"/>
                  <a:gd name="connsiteX1350" fmla="*/ 4479 w 10000"/>
                  <a:gd name="connsiteY1350" fmla="*/ 198 h 10000"/>
                  <a:gd name="connsiteX1351" fmla="*/ 4402 w 10000"/>
                  <a:gd name="connsiteY1351" fmla="*/ 165 h 10000"/>
                  <a:gd name="connsiteX1352" fmla="*/ 4374 w 10000"/>
                  <a:gd name="connsiteY1352" fmla="*/ 165 h 10000"/>
                  <a:gd name="connsiteX1353" fmla="*/ 4335 w 10000"/>
                  <a:gd name="connsiteY1353" fmla="*/ 172 h 10000"/>
                  <a:gd name="connsiteX1354" fmla="*/ 4302 w 10000"/>
                  <a:gd name="connsiteY1354" fmla="*/ 188 h 10000"/>
                  <a:gd name="connsiteX1355" fmla="*/ 4271 w 10000"/>
                  <a:gd name="connsiteY1355" fmla="*/ 220 h 10000"/>
                  <a:gd name="connsiteX1356" fmla="*/ 4238 w 10000"/>
                  <a:gd name="connsiteY1356" fmla="*/ 240 h 10000"/>
                  <a:gd name="connsiteX1357" fmla="*/ 4324 w 10000"/>
                  <a:gd name="connsiteY1357" fmla="*/ 1289 h 10000"/>
                  <a:gd name="connsiteX1358" fmla="*/ 3521 w 10000"/>
                  <a:gd name="connsiteY1358" fmla="*/ 7730 h 10000"/>
                  <a:gd name="connsiteX1359" fmla="*/ 3554 w 10000"/>
                  <a:gd name="connsiteY1359" fmla="*/ 7740 h 10000"/>
                  <a:gd name="connsiteX1360" fmla="*/ 3560 w 10000"/>
                  <a:gd name="connsiteY1360" fmla="*/ 7749 h 10000"/>
                  <a:gd name="connsiteX1361" fmla="*/ 3562 w 10000"/>
                  <a:gd name="connsiteY1361" fmla="*/ 7759 h 10000"/>
                  <a:gd name="connsiteX1362" fmla="*/ 3573 w 10000"/>
                  <a:gd name="connsiteY1362" fmla="*/ 7766 h 10000"/>
                  <a:gd name="connsiteX1363" fmla="*/ 3584 w 10000"/>
                  <a:gd name="connsiteY1363" fmla="*/ 7759 h 10000"/>
                  <a:gd name="connsiteX1364" fmla="*/ 3598 w 10000"/>
                  <a:gd name="connsiteY1364" fmla="*/ 7743 h 10000"/>
                  <a:gd name="connsiteX1365" fmla="*/ 3609 w 10000"/>
                  <a:gd name="connsiteY1365" fmla="*/ 7756 h 10000"/>
                  <a:gd name="connsiteX1366" fmla="*/ 3623 w 10000"/>
                  <a:gd name="connsiteY1366" fmla="*/ 7733 h 10000"/>
                  <a:gd name="connsiteX1367" fmla="*/ 3632 w 10000"/>
                  <a:gd name="connsiteY1367" fmla="*/ 7730 h 10000"/>
                  <a:gd name="connsiteX1368" fmla="*/ 3634 w 10000"/>
                  <a:gd name="connsiteY1368" fmla="*/ 7730 h 10000"/>
                  <a:gd name="connsiteX1369" fmla="*/ 3643 w 10000"/>
                  <a:gd name="connsiteY1369" fmla="*/ 7730 h 10000"/>
                  <a:gd name="connsiteX1370" fmla="*/ 3657 w 10000"/>
                  <a:gd name="connsiteY1370" fmla="*/ 7733 h 10000"/>
                  <a:gd name="connsiteX1371" fmla="*/ 3670 w 10000"/>
                  <a:gd name="connsiteY1371" fmla="*/ 7730 h 10000"/>
                  <a:gd name="connsiteX1372" fmla="*/ 3687 w 10000"/>
                  <a:gd name="connsiteY1372" fmla="*/ 7730 h 10000"/>
                  <a:gd name="connsiteX1373" fmla="*/ 3690 w 10000"/>
                  <a:gd name="connsiteY1373" fmla="*/ 7730 h 10000"/>
                  <a:gd name="connsiteX1374" fmla="*/ 3704 w 10000"/>
                  <a:gd name="connsiteY1374" fmla="*/ 7740 h 10000"/>
                  <a:gd name="connsiteX1375" fmla="*/ 3712 w 10000"/>
                  <a:gd name="connsiteY1375" fmla="*/ 7743 h 10000"/>
                  <a:gd name="connsiteX1376" fmla="*/ 3723 w 10000"/>
                  <a:gd name="connsiteY1376" fmla="*/ 7749 h 10000"/>
                  <a:gd name="connsiteX1377" fmla="*/ 3729 w 10000"/>
                  <a:gd name="connsiteY1377" fmla="*/ 7749 h 10000"/>
                  <a:gd name="connsiteX1378" fmla="*/ 3729 w 10000"/>
                  <a:gd name="connsiteY1378" fmla="*/ 7743 h 10000"/>
                  <a:gd name="connsiteX1379" fmla="*/ 3745 w 10000"/>
                  <a:gd name="connsiteY1379" fmla="*/ 7740 h 10000"/>
                  <a:gd name="connsiteX1380" fmla="*/ 3753 w 10000"/>
                  <a:gd name="connsiteY1380" fmla="*/ 7730 h 10000"/>
                  <a:gd name="connsiteX1381" fmla="*/ 3762 w 10000"/>
                  <a:gd name="connsiteY1381" fmla="*/ 7720 h 10000"/>
                  <a:gd name="connsiteX1382" fmla="*/ 3776 w 10000"/>
                  <a:gd name="connsiteY1382" fmla="*/ 7710 h 10000"/>
                  <a:gd name="connsiteX1383" fmla="*/ 3784 w 10000"/>
                  <a:gd name="connsiteY1383" fmla="*/ 7701 h 10000"/>
                  <a:gd name="connsiteX1384" fmla="*/ 3792 w 10000"/>
                  <a:gd name="connsiteY1384" fmla="*/ 7694 h 10000"/>
                  <a:gd name="connsiteX1385" fmla="*/ 3801 w 10000"/>
                  <a:gd name="connsiteY1385" fmla="*/ 7685 h 10000"/>
                  <a:gd name="connsiteX1386" fmla="*/ 3803 w 10000"/>
                  <a:gd name="connsiteY1386" fmla="*/ 7685 h 10000"/>
                  <a:gd name="connsiteX1387" fmla="*/ 3809 w 10000"/>
                  <a:gd name="connsiteY1387" fmla="*/ 7685 h 10000"/>
                  <a:gd name="connsiteX1388" fmla="*/ 4871 w 10000"/>
                  <a:gd name="connsiteY1388" fmla="*/ 6921 h 10000"/>
                  <a:gd name="connsiteX1389" fmla="*/ 3778 w 10000"/>
                  <a:gd name="connsiteY1389" fmla="*/ 7756 h 10000"/>
                  <a:gd name="connsiteX1390" fmla="*/ 3762 w 10000"/>
                  <a:gd name="connsiteY1390" fmla="*/ 7775 h 10000"/>
                  <a:gd name="connsiteX1391" fmla="*/ 3748 w 10000"/>
                  <a:gd name="connsiteY1391" fmla="*/ 7775 h 10000"/>
                  <a:gd name="connsiteX1392" fmla="*/ 3737 w 10000"/>
                  <a:gd name="connsiteY1392" fmla="*/ 7778 h 10000"/>
                  <a:gd name="connsiteX1393" fmla="*/ 3723 w 10000"/>
                  <a:gd name="connsiteY1393" fmla="*/ 7778 h 10000"/>
                  <a:gd name="connsiteX1394" fmla="*/ 5766 w 10000"/>
                  <a:gd name="connsiteY1394" fmla="*/ 7785 h 10000"/>
                  <a:gd name="connsiteX1395" fmla="*/ 3712 w 10000"/>
                  <a:gd name="connsiteY1395" fmla="*/ 8005 h 10000"/>
                  <a:gd name="connsiteX1396" fmla="*/ 3706 w 10000"/>
                  <a:gd name="connsiteY1396" fmla="*/ 8021 h 10000"/>
                  <a:gd name="connsiteX1397" fmla="*/ 3712 w 10000"/>
                  <a:gd name="connsiteY1397" fmla="*/ 8044 h 10000"/>
                  <a:gd name="connsiteX1398" fmla="*/ 3712 w 10000"/>
                  <a:gd name="connsiteY1398" fmla="*/ 8051 h 10000"/>
                  <a:gd name="connsiteX1399" fmla="*/ 3729 w 10000"/>
                  <a:gd name="connsiteY1399" fmla="*/ 8060 h 10000"/>
                  <a:gd name="connsiteX1400" fmla="*/ 3767 w 10000"/>
                  <a:gd name="connsiteY1400" fmla="*/ 8106 h 10000"/>
                  <a:gd name="connsiteX1401" fmla="*/ 3770 w 10000"/>
                  <a:gd name="connsiteY1401" fmla="*/ 8119 h 10000"/>
                  <a:gd name="connsiteX1402" fmla="*/ 5833 w 10000"/>
                  <a:gd name="connsiteY1402" fmla="*/ 8143 h 10000"/>
                  <a:gd name="connsiteX1403" fmla="*/ 3740 w 10000"/>
                  <a:gd name="connsiteY1403" fmla="*/ 8154 h 10000"/>
                  <a:gd name="connsiteX1404" fmla="*/ 3731 w 10000"/>
                  <a:gd name="connsiteY1404" fmla="*/ 8138 h 10000"/>
                  <a:gd name="connsiteX1405" fmla="*/ 3729 w 10000"/>
                  <a:gd name="connsiteY1405" fmla="*/ 8125 h 10000"/>
                  <a:gd name="connsiteX1406" fmla="*/ 3712 w 10000"/>
                  <a:gd name="connsiteY1406" fmla="*/ 8115 h 10000"/>
                  <a:gd name="connsiteX1407" fmla="*/ 3704 w 10000"/>
                  <a:gd name="connsiteY1407" fmla="*/ 8109 h 10000"/>
                  <a:gd name="connsiteX1408" fmla="*/ 3687 w 10000"/>
                  <a:gd name="connsiteY1408" fmla="*/ 8099 h 10000"/>
                  <a:gd name="connsiteX1409" fmla="*/ 3673 w 10000"/>
                  <a:gd name="connsiteY1409" fmla="*/ 8093 h 10000"/>
                  <a:gd name="connsiteX1410" fmla="*/ 3665 w 10000"/>
                  <a:gd name="connsiteY1410" fmla="*/ 8083 h 10000"/>
                  <a:gd name="connsiteX1411" fmla="*/ 3648 w 10000"/>
                  <a:gd name="connsiteY1411" fmla="*/ 8073 h 10000"/>
                  <a:gd name="connsiteX1412" fmla="*/ 3643 w 10000"/>
                  <a:gd name="connsiteY1412" fmla="*/ 8063 h 10000"/>
                  <a:gd name="connsiteX1413" fmla="*/ 3632 w 10000"/>
                  <a:gd name="connsiteY1413" fmla="*/ 8054 h 10000"/>
                  <a:gd name="connsiteX1414" fmla="*/ 3623 w 10000"/>
                  <a:gd name="connsiteY1414" fmla="*/ 8060 h 10000"/>
                  <a:gd name="connsiteX1415" fmla="*/ 3615 w 10000"/>
                  <a:gd name="connsiteY1415" fmla="*/ 8070 h 10000"/>
                  <a:gd name="connsiteX1416" fmla="*/ 3607 w 10000"/>
                  <a:gd name="connsiteY1416" fmla="*/ 8083 h 10000"/>
                  <a:gd name="connsiteX1417" fmla="*/ 3607 w 10000"/>
                  <a:gd name="connsiteY1417" fmla="*/ 8099 h 10000"/>
                  <a:gd name="connsiteX1418" fmla="*/ 3607 w 10000"/>
                  <a:gd name="connsiteY1418" fmla="*/ 8125 h 10000"/>
                  <a:gd name="connsiteX1419" fmla="*/ 3601 w 10000"/>
                  <a:gd name="connsiteY1419" fmla="*/ 8148 h 10000"/>
                  <a:gd name="connsiteX1420" fmla="*/ 3584 w 10000"/>
                  <a:gd name="connsiteY1420" fmla="*/ 8154 h 10000"/>
                  <a:gd name="connsiteX1421" fmla="*/ 3573 w 10000"/>
                  <a:gd name="connsiteY1421" fmla="*/ 8154 h 10000"/>
                  <a:gd name="connsiteX1422" fmla="*/ 3560 w 10000"/>
                  <a:gd name="connsiteY1422" fmla="*/ 8138 h 10000"/>
                  <a:gd name="connsiteX1423" fmla="*/ 3551 w 10000"/>
                  <a:gd name="connsiteY1423" fmla="*/ 8119 h 10000"/>
                  <a:gd name="connsiteX1424" fmla="*/ 3504 w 10000"/>
                  <a:gd name="connsiteY1424" fmla="*/ 8073 h 10000"/>
                  <a:gd name="connsiteX1425" fmla="*/ 3493 w 10000"/>
                  <a:gd name="connsiteY1425" fmla="*/ 8051 h 10000"/>
                  <a:gd name="connsiteX1426" fmla="*/ 3488 w 10000"/>
                  <a:gd name="connsiteY1426" fmla="*/ 8034 h 10000"/>
                  <a:gd name="connsiteX1427" fmla="*/ 3488 w 10000"/>
                  <a:gd name="connsiteY1427" fmla="*/ 8012 h 10000"/>
                  <a:gd name="connsiteX1428" fmla="*/ 2279 w 10000"/>
                  <a:gd name="connsiteY1428" fmla="*/ 7646 h 10000"/>
                  <a:gd name="connsiteX1429" fmla="*/ 3457 w 10000"/>
                  <a:gd name="connsiteY1429" fmla="*/ 7872 h 10000"/>
                  <a:gd name="connsiteX1430" fmla="*/ 3449 w 10000"/>
                  <a:gd name="connsiteY1430" fmla="*/ 7847 h 10000"/>
                  <a:gd name="connsiteX1431" fmla="*/ 3446 w 10000"/>
                  <a:gd name="connsiteY1431" fmla="*/ 7827 h 10000"/>
                  <a:gd name="connsiteX1432" fmla="*/ 3457 w 10000"/>
                  <a:gd name="connsiteY1432" fmla="*/ 7808 h 10000"/>
                  <a:gd name="connsiteX1433" fmla="*/ 3465 w 10000"/>
                  <a:gd name="connsiteY1433" fmla="*/ 7798 h 10000"/>
                  <a:gd name="connsiteX1434" fmla="*/ 4028 w 10000"/>
                  <a:gd name="connsiteY1434" fmla="*/ 7047 h 10000"/>
                  <a:gd name="connsiteX1435" fmla="*/ 2676 w 10000"/>
                  <a:gd name="connsiteY1435" fmla="*/ 7467 h 10000"/>
                  <a:gd name="connsiteX1436" fmla="*/ 3501 w 10000"/>
                  <a:gd name="connsiteY1436" fmla="*/ 7817 h 10000"/>
                  <a:gd name="connsiteX1437" fmla="*/ 3518 w 10000"/>
                  <a:gd name="connsiteY1437" fmla="*/ 7843 h 10000"/>
                  <a:gd name="connsiteX1438" fmla="*/ 2718 w 10000"/>
                  <a:gd name="connsiteY1438" fmla="*/ 7077 h 10000"/>
                  <a:gd name="connsiteX0" fmla="*/ 4324 w 10000"/>
                  <a:gd name="connsiteY0" fmla="*/ 1289 h 10000"/>
                  <a:gd name="connsiteX1" fmla="*/ 4296 w 10000"/>
                  <a:gd name="connsiteY1" fmla="*/ 1305 h 10000"/>
                  <a:gd name="connsiteX2" fmla="*/ 4285 w 10000"/>
                  <a:gd name="connsiteY2" fmla="*/ 1279 h 10000"/>
                  <a:gd name="connsiteX3" fmla="*/ 4244 w 10000"/>
                  <a:gd name="connsiteY3" fmla="*/ 1266 h 10000"/>
                  <a:gd name="connsiteX4" fmla="*/ 4208 w 10000"/>
                  <a:gd name="connsiteY4" fmla="*/ 1286 h 10000"/>
                  <a:gd name="connsiteX5" fmla="*/ 4172 w 10000"/>
                  <a:gd name="connsiteY5" fmla="*/ 1299 h 10000"/>
                  <a:gd name="connsiteX6" fmla="*/ 4150 w 10000"/>
                  <a:gd name="connsiteY6" fmla="*/ 1308 h 10000"/>
                  <a:gd name="connsiteX7" fmla="*/ 4139 w 10000"/>
                  <a:gd name="connsiteY7" fmla="*/ 1315 h 10000"/>
                  <a:gd name="connsiteX8" fmla="*/ 4125 w 10000"/>
                  <a:gd name="connsiteY8" fmla="*/ 1315 h 10000"/>
                  <a:gd name="connsiteX9" fmla="*/ 4119 w 10000"/>
                  <a:gd name="connsiteY9" fmla="*/ 1315 h 10000"/>
                  <a:gd name="connsiteX10" fmla="*/ 4111 w 10000"/>
                  <a:gd name="connsiteY10" fmla="*/ 1308 h 10000"/>
                  <a:gd name="connsiteX11" fmla="*/ 4100 w 10000"/>
                  <a:gd name="connsiteY11" fmla="*/ 1315 h 10000"/>
                  <a:gd name="connsiteX12" fmla="*/ 4075 w 10000"/>
                  <a:gd name="connsiteY12" fmla="*/ 1315 h 10000"/>
                  <a:gd name="connsiteX13" fmla="*/ 4058 w 10000"/>
                  <a:gd name="connsiteY13" fmla="*/ 1318 h 10000"/>
                  <a:gd name="connsiteX14" fmla="*/ 4044 w 10000"/>
                  <a:gd name="connsiteY14" fmla="*/ 1315 h 10000"/>
                  <a:gd name="connsiteX15" fmla="*/ 4042 w 10000"/>
                  <a:gd name="connsiteY15" fmla="*/ 1299 h 10000"/>
                  <a:gd name="connsiteX16" fmla="*/ 4014 w 10000"/>
                  <a:gd name="connsiteY16" fmla="*/ 1308 h 10000"/>
                  <a:gd name="connsiteX17" fmla="*/ 4011 w 10000"/>
                  <a:gd name="connsiteY17" fmla="*/ 1315 h 10000"/>
                  <a:gd name="connsiteX18" fmla="*/ 4011 w 10000"/>
                  <a:gd name="connsiteY18" fmla="*/ 1341 h 10000"/>
                  <a:gd name="connsiteX19" fmla="*/ 4019 w 10000"/>
                  <a:gd name="connsiteY19" fmla="*/ 1341 h 10000"/>
                  <a:gd name="connsiteX20" fmla="*/ 3997 w 10000"/>
                  <a:gd name="connsiteY20" fmla="*/ 1363 h 10000"/>
                  <a:gd name="connsiteX21" fmla="*/ 3986 w 10000"/>
                  <a:gd name="connsiteY21" fmla="*/ 1373 h 10000"/>
                  <a:gd name="connsiteX22" fmla="*/ 3981 w 10000"/>
                  <a:gd name="connsiteY22" fmla="*/ 1389 h 10000"/>
                  <a:gd name="connsiteX23" fmla="*/ 3981 w 10000"/>
                  <a:gd name="connsiteY23" fmla="*/ 1409 h 10000"/>
                  <a:gd name="connsiteX24" fmla="*/ 3981 w 10000"/>
                  <a:gd name="connsiteY24" fmla="*/ 1438 h 10000"/>
                  <a:gd name="connsiteX25" fmla="*/ 3961 w 10000"/>
                  <a:gd name="connsiteY25" fmla="*/ 1441 h 10000"/>
                  <a:gd name="connsiteX26" fmla="*/ 3942 w 10000"/>
                  <a:gd name="connsiteY26" fmla="*/ 1441 h 10000"/>
                  <a:gd name="connsiteX27" fmla="*/ 3914 w 10000"/>
                  <a:gd name="connsiteY27" fmla="*/ 1454 h 10000"/>
                  <a:gd name="connsiteX28" fmla="*/ 3892 w 10000"/>
                  <a:gd name="connsiteY28" fmla="*/ 1467 h 10000"/>
                  <a:gd name="connsiteX29" fmla="*/ 3867 w 10000"/>
                  <a:gd name="connsiteY29" fmla="*/ 1483 h 10000"/>
                  <a:gd name="connsiteX30" fmla="*/ 3845 w 10000"/>
                  <a:gd name="connsiteY30" fmla="*/ 1467 h 10000"/>
                  <a:gd name="connsiteX31" fmla="*/ 3850 w 10000"/>
                  <a:gd name="connsiteY31" fmla="*/ 1457 h 10000"/>
                  <a:gd name="connsiteX32" fmla="*/ 3864 w 10000"/>
                  <a:gd name="connsiteY32" fmla="*/ 1441 h 10000"/>
                  <a:gd name="connsiteX33" fmla="*/ 3859 w 10000"/>
                  <a:gd name="connsiteY33" fmla="*/ 1409 h 10000"/>
                  <a:gd name="connsiteX34" fmla="*/ 3842 w 10000"/>
                  <a:gd name="connsiteY34" fmla="*/ 1383 h 10000"/>
                  <a:gd name="connsiteX35" fmla="*/ 3825 w 10000"/>
                  <a:gd name="connsiteY35" fmla="*/ 1360 h 10000"/>
                  <a:gd name="connsiteX36" fmla="*/ 3809 w 10000"/>
                  <a:gd name="connsiteY36" fmla="*/ 1318 h 10000"/>
                  <a:gd name="connsiteX37" fmla="*/ 3787 w 10000"/>
                  <a:gd name="connsiteY37" fmla="*/ 1289 h 10000"/>
                  <a:gd name="connsiteX38" fmla="*/ 3759 w 10000"/>
                  <a:gd name="connsiteY38" fmla="*/ 1266 h 10000"/>
                  <a:gd name="connsiteX39" fmla="*/ 3740 w 10000"/>
                  <a:gd name="connsiteY39" fmla="*/ 1256 h 10000"/>
                  <a:gd name="connsiteX40" fmla="*/ 3715 w 10000"/>
                  <a:gd name="connsiteY40" fmla="*/ 1250 h 10000"/>
                  <a:gd name="connsiteX41" fmla="*/ 3687 w 10000"/>
                  <a:gd name="connsiteY41" fmla="*/ 1256 h 10000"/>
                  <a:gd name="connsiteX42" fmla="*/ 3681 w 10000"/>
                  <a:gd name="connsiteY42" fmla="*/ 1260 h 10000"/>
                  <a:gd name="connsiteX43" fmla="*/ 3670 w 10000"/>
                  <a:gd name="connsiteY43" fmla="*/ 1295 h 10000"/>
                  <a:gd name="connsiteX44" fmla="*/ 3651 w 10000"/>
                  <a:gd name="connsiteY44" fmla="*/ 1305 h 10000"/>
                  <a:gd name="connsiteX45" fmla="*/ 3640 w 10000"/>
                  <a:gd name="connsiteY45" fmla="*/ 1308 h 10000"/>
                  <a:gd name="connsiteX46" fmla="*/ 3626 w 10000"/>
                  <a:gd name="connsiteY46" fmla="*/ 1308 h 10000"/>
                  <a:gd name="connsiteX47" fmla="*/ 3632 w 10000"/>
                  <a:gd name="connsiteY47" fmla="*/ 1276 h 10000"/>
                  <a:gd name="connsiteX48" fmla="*/ 3609 w 10000"/>
                  <a:gd name="connsiteY48" fmla="*/ 1289 h 10000"/>
                  <a:gd name="connsiteX49" fmla="*/ 3593 w 10000"/>
                  <a:gd name="connsiteY49" fmla="*/ 1286 h 10000"/>
                  <a:gd name="connsiteX50" fmla="*/ 3590 w 10000"/>
                  <a:gd name="connsiteY50" fmla="*/ 1256 h 10000"/>
                  <a:gd name="connsiteX51" fmla="*/ 3584 w 10000"/>
                  <a:gd name="connsiteY51" fmla="*/ 1237 h 10000"/>
                  <a:gd name="connsiteX52" fmla="*/ 3573 w 10000"/>
                  <a:gd name="connsiteY52" fmla="*/ 1237 h 10000"/>
                  <a:gd name="connsiteX53" fmla="*/ 3554 w 10000"/>
                  <a:gd name="connsiteY53" fmla="*/ 1227 h 10000"/>
                  <a:gd name="connsiteX54" fmla="*/ 3546 w 10000"/>
                  <a:gd name="connsiteY54" fmla="*/ 1192 h 10000"/>
                  <a:gd name="connsiteX55" fmla="*/ 3529 w 10000"/>
                  <a:gd name="connsiteY55" fmla="*/ 1176 h 10000"/>
                  <a:gd name="connsiteX56" fmla="*/ 3512 w 10000"/>
                  <a:gd name="connsiteY56" fmla="*/ 1182 h 10000"/>
                  <a:gd name="connsiteX57" fmla="*/ 3485 w 10000"/>
                  <a:gd name="connsiteY57" fmla="*/ 1182 h 10000"/>
                  <a:gd name="connsiteX58" fmla="*/ 3463 w 10000"/>
                  <a:gd name="connsiteY58" fmla="*/ 1176 h 10000"/>
                  <a:gd name="connsiteX59" fmla="*/ 3449 w 10000"/>
                  <a:gd name="connsiteY59" fmla="*/ 1182 h 10000"/>
                  <a:gd name="connsiteX60" fmla="*/ 3432 w 10000"/>
                  <a:gd name="connsiteY60" fmla="*/ 1192 h 10000"/>
                  <a:gd name="connsiteX61" fmla="*/ 3454 w 10000"/>
                  <a:gd name="connsiteY61" fmla="*/ 1205 h 10000"/>
                  <a:gd name="connsiteX62" fmla="*/ 3463 w 10000"/>
                  <a:gd name="connsiteY62" fmla="*/ 1205 h 10000"/>
                  <a:gd name="connsiteX63" fmla="*/ 3488 w 10000"/>
                  <a:gd name="connsiteY63" fmla="*/ 1205 h 10000"/>
                  <a:gd name="connsiteX64" fmla="*/ 3488 w 10000"/>
                  <a:gd name="connsiteY64" fmla="*/ 1218 h 10000"/>
                  <a:gd name="connsiteX65" fmla="*/ 3493 w 10000"/>
                  <a:gd name="connsiteY65" fmla="*/ 1247 h 10000"/>
                  <a:gd name="connsiteX66" fmla="*/ 3512 w 10000"/>
                  <a:gd name="connsiteY66" fmla="*/ 1247 h 10000"/>
                  <a:gd name="connsiteX67" fmla="*/ 3518 w 10000"/>
                  <a:gd name="connsiteY67" fmla="*/ 1250 h 10000"/>
                  <a:gd name="connsiteX68" fmla="*/ 3521 w 10000"/>
                  <a:gd name="connsiteY68" fmla="*/ 1276 h 10000"/>
                  <a:gd name="connsiteX69" fmla="*/ 3543 w 10000"/>
                  <a:gd name="connsiteY69" fmla="*/ 1295 h 10000"/>
                  <a:gd name="connsiteX70" fmla="*/ 3546 w 10000"/>
                  <a:gd name="connsiteY70" fmla="*/ 1305 h 10000"/>
                  <a:gd name="connsiteX71" fmla="*/ 3543 w 10000"/>
                  <a:gd name="connsiteY71" fmla="*/ 1315 h 10000"/>
                  <a:gd name="connsiteX72" fmla="*/ 3543 w 10000"/>
                  <a:gd name="connsiteY72" fmla="*/ 1331 h 10000"/>
                  <a:gd name="connsiteX73" fmla="*/ 3554 w 10000"/>
                  <a:gd name="connsiteY73" fmla="*/ 1324 h 10000"/>
                  <a:gd name="connsiteX74" fmla="*/ 3560 w 10000"/>
                  <a:gd name="connsiteY74" fmla="*/ 1331 h 10000"/>
                  <a:gd name="connsiteX75" fmla="*/ 3582 w 10000"/>
                  <a:gd name="connsiteY75" fmla="*/ 1344 h 10000"/>
                  <a:gd name="connsiteX76" fmla="*/ 3598 w 10000"/>
                  <a:gd name="connsiteY76" fmla="*/ 1380 h 10000"/>
                  <a:gd name="connsiteX77" fmla="*/ 3607 w 10000"/>
                  <a:gd name="connsiteY77" fmla="*/ 1389 h 10000"/>
                  <a:gd name="connsiteX78" fmla="*/ 3623 w 10000"/>
                  <a:gd name="connsiteY78" fmla="*/ 1409 h 10000"/>
                  <a:gd name="connsiteX79" fmla="*/ 3634 w 10000"/>
                  <a:gd name="connsiteY79" fmla="*/ 1438 h 10000"/>
                  <a:gd name="connsiteX80" fmla="*/ 3632 w 10000"/>
                  <a:gd name="connsiteY80" fmla="*/ 1454 h 10000"/>
                  <a:gd name="connsiteX81" fmla="*/ 3618 w 10000"/>
                  <a:gd name="connsiteY81" fmla="*/ 1438 h 10000"/>
                  <a:gd name="connsiteX82" fmla="*/ 3598 w 10000"/>
                  <a:gd name="connsiteY82" fmla="*/ 1428 h 10000"/>
                  <a:gd name="connsiteX83" fmla="*/ 3582 w 10000"/>
                  <a:gd name="connsiteY83" fmla="*/ 1402 h 10000"/>
                  <a:gd name="connsiteX84" fmla="*/ 3562 w 10000"/>
                  <a:gd name="connsiteY84" fmla="*/ 1399 h 10000"/>
                  <a:gd name="connsiteX85" fmla="*/ 3546 w 10000"/>
                  <a:gd name="connsiteY85" fmla="*/ 1383 h 10000"/>
                  <a:gd name="connsiteX86" fmla="*/ 3510 w 10000"/>
                  <a:gd name="connsiteY86" fmla="*/ 1360 h 10000"/>
                  <a:gd name="connsiteX87" fmla="*/ 3485 w 10000"/>
                  <a:gd name="connsiteY87" fmla="*/ 1344 h 10000"/>
                  <a:gd name="connsiteX88" fmla="*/ 3454 w 10000"/>
                  <a:gd name="connsiteY88" fmla="*/ 1334 h 10000"/>
                  <a:gd name="connsiteX89" fmla="*/ 3429 w 10000"/>
                  <a:gd name="connsiteY89" fmla="*/ 1315 h 10000"/>
                  <a:gd name="connsiteX90" fmla="*/ 3416 w 10000"/>
                  <a:gd name="connsiteY90" fmla="*/ 1308 h 10000"/>
                  <a:gd name="connsiteX91" fmla="*/ 3399 w 10000"/>
                  <a:gd name="connsiteY91" fmla="*/ 1305 h 10000"/>
                  <a:gd name="connsiteX92" fmla="*/ 3382 w 10000"/>
                  <a:gd name="connsiteY92" fmla="*/ 1286 h 10000"/>
                  <a:gd name="connsiteX93" fmla="*/ 3380 w 10000"/>
                  <a:gd name="connsiteY93" fmla="*/ 1266 h 10000"/>
                  <a:gd name="connsiteX94" fmla="*/ 3388 w 10000"/>
                  <a:gd name="connsiteY94" fmla="*/ 1256 h 10000"/>
                  <a:gd name="connsiteX95" fmla="*/ 3407 w 10000"/>
                  <a:gd name="connsiteY95" fmla="*/ 1256 h 10000"/>
                  <a:gd name="connsiteX96" fmla="*/ 3396 w 10000"/>
                  <a:gd name="connsiteY96" fmla="*/ 1227 h 10000"/>
                  <a:gd name="connsiteX97" fmla="*/ 3382 w 10000"/>
                  <a:gd name="connsiteY97" fmla="*/ 1227 h 10000"/>
                  <a:gd name="connsiteX98" fmla="*/ 3360 w 10000"/>
                  <a:gd name="connsiteY98" fmla="*/ 1221 h 10000"/>
                  <a:gd name="connsiteX99" fmla="*/ 3349 w 10000"/>
                  <a:gd name="connsiteY99" fmla="*/ 1231 h 10000"/>
                  <a:gd name="connsiteX100" fmla="*/ 3352 w 10000"/>
                  <a:gd name="connsiteY100" fmla="*/ 1247 h 10000"/>
                  <a:gd name="connsiteX101" fmla="*/ 3341 w 10000"/>
                  <a:gd name="connsiteY101" fmla="*/ 1237 h 10000"/>
                  <a:gd name="connsiteX102" fmla="*/ 3335 w 10000"/>
                  <a:gd name="connsiteY102" fmla="*/ 1231 h 10000"/>
                  <a:gd name="connsiteX103" fmla="*/ 3307 w 10000"/>
                  <a:gd name="connsiteY103" fmla="*/ 1227 h 10000"/>
                  <a:gd name="connsiteX104" fmla="*/ 3294 w 10000"/>
                  <a:gd name="connsiteY104" fmla="*/ 1221 h 10000"/>
                  <a:gd name="connsiteX105" fmla="*/ 3271 w 10000"/>
                  <a:gd name="connsiteY105" fmla="*/ 1211 h 10000"/>
                  <a:gd name="connsiteX106" fmla="*/ 3252 w 10000"/>
                  <a:gd name="connsiteY106" fmla="*/ 1195 h 10000"/>
                  <a:gd name="connsiteX107" fmla="*/ 3235 w 10000"/>
                  <a:gd name="connsiteY107" fmla="*/ 1195 h 10000"/>
                  <a:gd name="connsiteX108" fmla="*/ 3235 w 10000"/>
                  <a:gd name="connsiteY108" fmla="*/ 1205 h 10000"/>
                  <a:gd name="connsiteX109" fmla="*/ 3219 w 10000"/>
                  <a:gd name="connsiteY109" fmla="*/ 1231 h 10000"/>
                  <a:gd name="connsiteX110" fmla="*/ 3213 w 10000"/>
                  <a:gd name="connsiteY110" fmla="*/ 1231 h 10000"/>
                  <a:gd name="connsiteX111" fmla="*/ 3183 w 10000"/>
                  <a:gd name="connsiteY111" fmla="*/ 1221 h 10000"/>
                  <a:gd name="connsiteX112" fmla="*/ 3175 w 10000"/>
                  <a:gd name="connsiteY112" fmla="*/ 1227 h 10000"/>
                  <a:gd name="connsiteX113" fmla="*/ 3163 w 10000"/>
                  <a:gd name="connsiteY113" fmla="*/ 1237 h 10000"/>
                  <a:gd name="connsiteX114" fmla="*/ 3158 w 10000"/>
                  <a:gd name="connsiteY114" fmla="*/ 1260 h 10000"/>
                  <a:gd name="connsiteX115" fmla="*/ 3158 w 10000"/>
                  <a:gd name="connsiteY115" fmla="*/ 1276 h 10000"/>
                  <a:gd name="connsiteX116" fmla="*/ 3163 w 10000"/>
                  <a:gd name="connsiteY116" fmla="*/ 1295 h 10000"/>
                  <a:gd name="connsiteX117" fmla="*/ 3166 w 10000"/>
                  <a:gd name="connsiteY117" fmla="*/ 1308 h 10000"/>
                  <a:gd name="connsiteX118" fmla="*/ 3158 w 10000"/>
                  <a:gd name="connsiteY118" fmla="*/ 1315 h 10000"/>
                  <a:gd name="connsiteX119" fmla="*/ 3133 w 10000"/>
                  <a:gd name="connsiteY119" fmla="*/ 1299 h 10000"/>
                  <a:gd name="connsiteX120" fmla="*/ 3114 w 10000"/>
                  <a:gd name="connsiteY120" fmla="*/ 1276 h 10000"/>
                  <a:gd name="connsiteX121" fmla="*/ 3078 w 10000"/>
                  <a:gd name="connsiteY121" fmla="*/ 1240 h 10000"/>
                  <a:gd name="connsiteX122" fmla="*/ 3044 w 10000"/>
                  <a:gd name="connsiteY122" fmla="*/ 1227 h 10000"/>
                  <a:gd name="connsiteX123" fmla="*/ 3033 w 10000"/>
                  <a:gd name="connsiteY123" fmla="*/ 1231 h 10000"/>
                  <a:gd name="connsiteX124" fmla="*/ 3036 w 10000"/>
                  <a:gd name="connsiteY124" fmla="*/ 1256 h 10000"/>
                  <a:gd name="connsiteX125" fmla="*/ 3044 w 10000"/>
                  <a:gd name="connsiteY125" fmla="*/ 1266 h 10000"/>
                  <a:gd name="connsiteX126" fmla="*/ 3044 w 10000"/>
                  <a:gd name="connsiteY126" fmla="*/ 1276 h 10000"/>
                  <a:gd name="connsiteX127" fmla="*/ 3036 w 10000"/>
                  <a:gd name="connsiteY127" fmla="*/ 1276 h 10000"/>
                  <a:gd name="connsiteX128" fmla="*/ 3028 w 10000"/>
                  <a:gd name="connsiteY128" fmla="*/ 1266 h 10000"/>
                  <a:gd name="connsiteX129" fmla="*/ 3025 w 10000"/>
                  <a:gd name="connsiteY129" fmla="*/ 1256 h 10000"/>
                  <a:gd name="connsiteX130" fmla="*/ 3008 w 10000"/>
                  <a:gd name="connsiteY130" fmla="*/ 1205 h 10000"/>
                  <a:gd name="connsiteX131" fmla="*/ 3000 w 10000"/>
                  <a:gd name="connsiteY131" fmla="*/ 1192 h 10000"/>
                  <a:gd name="connsiteX132" fmla="*/ 2994 w 10000"/>
                  <a:gd name="connsiteY132" fmla="*/ 1176 h 10000"/>
                  <a:gd name="connsiteX133" fmla="*/ 2986 w 10000"/>
                  <a:gd name="connsiteY133" fmla="*/ 1182 h 10000"/>
                  <a:gd name="connsiteX134" fmla="*/ 2981 w 10000"/>
                  <a:gd name="connsiteY134" fmla="*/ 1192 h 10000"/>
                  <a:gd name="connsiteX135" fmla="*/ 2970 w 10000"/>
                  <a:gd name="connsiteY135" fmla="*/ 1201 h 10000"/>
                  <a:gd name="connsiteX136" fmla="*/ 2956 w 10000"/>
                  <a:gd name="connsiteY136" fmla="*/ 1218 h 10000"/>
                  <a:gd name="connsiteX137" fmla="*/ 2939 w 10000"/>
                  <a:gd name="connsiteY137" fmla="*/ 1240 h 10000"/>
                  <a:gd name="connsiteX138" fmla="*/ 2928 w 10000"/>
                  <a:gd name="connsiteY138" fmla="*/ 1247 h 10000"/>
                  <a:gd name="connsiteX139" fmla="*/ 2922 w 10000"/>
                  <a:gd name="connsiteY139" fmla="*/ 1250 h 10000"/>
                  <a:gd name="connsiteX140" fmla="*/ 2911 w 10000"/>
                  <a:gd name="connsiteY140" fmla="*/ 1250 h 10000"/>
                  <a:gd name="connsiteX141" fmla="*/ 2884 w 10000"/>
                  <a:gd name="connsiteY141" fmla="*/ 1247 h 10000"/>
                  <a:gd name="connsiteX142" fmla="*/ 2864 w 10000"/>
                  <a:gd name="connsiteY142" fmla="*/ 1237 h 10000"/>
                  <a:gd name="connsiteX143" fmla="*/ 2848 w 10000"/>
                  <a:gd name="connsiteY143" fmla="*/ 1231 h 10000"/>
                  <a:gd name="connsiteX144" fmla="*/ 2834 w 10000"/>
                  <a:gd name="connsiteY144" fmla="*/ 1227 h 10000"/>
                  <a:gd name="connsiteX145" fmla="*/ 2831 w 10000"/>
                  <a:gd name="connsiteY145" fmla="*/ 1227 h 10000"/>
                  <a:gd name="connsiteX146" fmla="*/ 2831 w 10000"/>
                  <a:gd name="connsiteY146" fmla="*/ 1221 h 10000"/>
                  <a:gd name="connsiteX147" fmla="*/ 2825 w 10000"/>
                  <a:gd name="connsiteY147" fmla="*/ 1205 h 10000"/>
                  <a:gd name="connsiteX148" fmla="*/ 2823 w 10000"/>
                  <a:gd name="connsiteY148" fmla="*/ 1192 h 10000"/>
                  <a:gd name="connsiteX149" fmla="*/ 2817 w 10000"/>
                  <a:gd name="connsiteY149" fmla="*/ 1182 h 10000"/>
                  <a:gd name="connsiteX150" fmla="*/ 2814 w 10000"/>
                  <a:gd name="connsiteY150" fmla="*/ 1176 h 10000"/>
                  <a:gd name="connsiteX151" fmla="*/ 2792 w 10000"/>
                  <a:gd name="connsiteY151" fmla="*/ 1172 h 10000"/>
                  <a:gd name="connsiteX152" fmla="*/ 2759 w 10000"/>
                  <a:gd name="connsiteY152" fmla="*/ 1156 h 10000"/>
                  <a:gd name="connsiteX153" fmla="*/ 2734 w 10000"/>
                  <a:gd name="connsiteY153" fmla="*/ 1143 h 10000"/>
                  <a:gd name="connsiteX154" fmla="*/ 2695 w 10000"/>
                  <a:gd name="connsiteY154" fmla="*/ 1124 h 10000"/>
                  <a:gd name="connsiteX155" fmla="*/ 2670 w 10000"/>
                  <a:gd name="connsiteY155" fmla="*/ 1108 h 10000"/>
                  <a:gd name="connsiteX156" fmla="*/ 2645 w 10000"/>
                  <a:gd name="connsiteY156" fmla="*/ 1091 h 10000"/>
                  <a:gd name="connsiteX157" fmla="*/ 2618 w 10000"/>
                  <a:gd name="connsiteY157" fmla="*/ 1088 h 10000"/>
                  <a:gd name="connsiteX158" fmla="*/ 2576 w 10000"/>
                  <a:gd name="connsiteY158" fmla="*/ 1088 h 10000"/>
                  <a:gd name="connsiteX159" fmla="*/ 2551 w 10000"/>
                  <a:gd name="connsiteY159" fmla="*/ 1091 h 10000"/>
                  <a:gd name="connsiteX160" fmla="*/ 2521 w 10000"/>
                  <a:gd name="connsiteY160" fmla="*/ 1098 h 10000"/>
                  <a:gd name="connsiteX161" fmla="*/ 2493 w 10000"/>
                  <a:gd name="connsiteY161" fmla="*/ 1104 h 10000"/>
                  <a:gd name="connsiteX162" fmla="*/ 2468 w 10000"/>
                  <a:gd name="connsiteY162" fmla="*/ 1108 h 10000"/>
                  <a:gd name="connsiteX163" fmla="*/ 2404 w 10000"/>
                  <a:gd name="connsiteY163" fmla="*/ 1124 h 10000"/>
                  <a:gd name="connsiteX164" fmla="*/ 2366 w 10000"/>
                  <a:gd name="connsiteY164" fmla="*/ 1133 h 10000"/>
                  <a:gd name="connsiteX165" fmla="*/ 2346 w 10000"/>
                  <a:gd name="connsiteY165" fmla="*/ 1137 h 10000"/>
                  <a:gd name="connsiteX166" fmla="*/ 2294 w 10000"/>
                  <a:gd name="connsiteY166" fmla="*/ 1146 h 10000"/>
                  <a:gd name="connsiteX167" fmla="*/ 2249 w 10000"/>
                  <a:gd name="connsiteY167" fmla="*/ 1156 h 10000"/>
                  <a:gd name="connsiteX168" fmla="*/ 2230 w 10000"/>
                  <a:gd name="connsiteY168" fmla="*/ 1156 h 10000"/>
                  <a:gd name="connsiteX169" fmla="*/ 2222 w 10000"/>
                  <a:gd name="connsiteY169" fmla="*/ 1163 h 10000"/>
                  <a:gd name="connsiteX170" fmla="*/ 2194 w 10000"/>
                  <a:gd name="connsiteY170" fmla="*/ 1163 h 10000"/>
                  <a:gd name="connsiteX171" fmla="*/ 2172 w 10000"/>
                  <a:gd name="connsiteY171" fmla="*/ 1163 h 10000"/>
                  <a:gd name="connsiteX172" fmla="*/ 2147 w 10000"/>
                  <a:gd name="connsiteY172" fmla="*/ 1166 h 10000"/>
                  <a:gd name="connsiteX173" fmla="*/ 2108 w 10000"/>
                  <a:gd name="connsiteY173" fmla="*/ 1166 h 10000"/>
                  <a:gd name="connsiteX174" fmla="*/ 2083 w 10000"/>
                  <a:gd name="connsiteY174" fmla="*/ 1156 h 10000"/>
                  <a:gd name="connsiteX175" fmla="*/ 2042 w 10000"/>
                  <a:gd name="connsiteY175" fmla="*/ 1143 h 10000"/>
                  <a:gd name="connsiteX176" fmla="*/ 2011 w 10000"/>
                  <a:gd name="connsiteY176" fmla="*/ 1143 h 10000"/>
                  <a:gd name="connsiteX177" fmla="*/ 1994 w 10000"/>
                  <a:gd name="connsiteY177" fmla="*/ 1146 h 10000"/>
                  <a:gd name="connsiteX178" fmla="*/ 1967 w 10000"/>
                  <a:gd name="connsiteY178" fmla="*/ 1156 h 10000"/>
                  <a:gd name="connsiteX179" fmla="*/ 1903 w 10000"/>
                  <a:gd name="connsiteY179" fmla="*/ 1176 h 10000"/>
                  <a:gd name="connsiteX180" fmla="*/ 1873 w 10000"/>
                  <a:gd name="connsiteY180" fmla="*/ 1182 h 10000"/>
                  <a:gd name="connsiteX181" fmla="*/ 1850 w 10000"/>
                  <a:gd name="connsiteY181" fmla="*/ 1185 h 10000"/>
                  <a:gd name="connsiteX182" fmla="*/ 1842 w 10000"/>
                  <a:gd name="connsiteY182" fmla="*/ 1192 h 10000"/>
                  <a:gd name="connsiteX183" fmla="*/ 1823 w 10000"/>
                  <a:gd name="connsiteY183" fmla="*/ 1195 h 10000"/>
                  <a:gd name="connsiteX184" fmla="*/ 1814 w 10000"/>
                  <a:gd name="connsiteY184" fmla="*/ 1201 h 10000"/>
                  <a:gd name="connsiteX185" fmla="*/ 1792 w 10000"/>
                  <a:gd name="connsiteY185" fmla="*/ 1218 h 10000"/>
                  <a:gd name="connsiteX186" fmla="*/ 1767 w 10000"/>
                  <a:gd name="connsiteY186" fmla="*/ 1231 h 10000"/>
                  <a:gd name="connsiteX187" fmla="*/ 1717 w 10000"/>
                  <a:gd name="connsiteY187" fmla="*/ 1266 h 10000"/>
                  <a:gd name="connsiteX188" fmla="*/ 1695 w 10000"/>
                  <a:gd name="connsiteY188" fmla="*/ 1279 h 10000"/>
                  <a:gd name="connsiteX189" fmla="*/ 1654 w 10000"/>
                  <a:gd name="connsiteY189" fmla="*/ 1308 h 10000"/>
                  <a:gd name="connsiteX190" fmla="*/ 1620 w 10000"/>
                  <a:gd name="connsiteY190" fmla="*/ 1334 h 10000"/>
                  <a:gd name="connsiteX191" fmla="*/ 1590 w 10000"/>
                  <a:gd name="connsiteY191" fmla="*/ 1360 h 10000"/>
                  <a:gd name="connsiteX192" fmla="*/ 1565 w 10000"/>
                  <a:gd name="connsiteY192" fmla="*/ 1380 h 10000"/>
                  <a:gd name="connsiteX193" fmla="*/ 1532 w 10000"/>
                  <a:gd name="connsiteY193" fmla="*/ 1402 h 10000"/>
                  <a:gd name="connsiteX194" fmla="*/ 1501 w 10000"/>
                  <a:gd name="connsiteY194" fmla="*/ 1418 h 10000"/>
                  <a:gd name="connsiteX195" fmla="*/ 1460 w 10000"/>
                  <a:gd name="connsiteY195" fmla="*/ 1438 h 10000"/>
                  <a:gd name="connsiteX196" fmla="*/ 1435 w 10000"/>
                  <a:gd name="connsiteY196" fmla="*/ 1454 h 10000"/>
                  <a:gd name="connsiteX197" fmla="*/ 1421 w 10000"/>
                  <a:gd name="connsiteY197" fmla="*/ 1464 h 10000"/>
                  <a:gd name="connsiteX198" fmla="*/ 1380 w 10000"/>
                  <a:gd name="connsiteY198" fmla="*/ 1473 h 10000"/>
                  <a:gd name="connsiteX199" fmla="*/ 1324 w 10000"/>
                  <a:gd name="connsiteY199" fmla="*/ 1477 h 10000"/>
                  <a:gd name="connsiteX200" fmla="*/ 1274 w 10000"/>
                  <a:gd name="connsiteY200" fmla="*/ 1483 h 10000"/>
                  <a:gd name="connsiteX201" fmla="*/ 1244 w 10000"/>
                  <a:gd name="connsiteY201" fmla="*/ 1486 h 10000"/>
                  <a:gd name="connsiteX202" fmla="*/ 1233 w 10000"/>
                  <a:gd name="connsiteY202" fmla="*/ 1486 h 10000"/>
                  <a:gd name="connsiteX203" fmla="*/ 1197 w 10000"/>
                  <a:gd name="connsiteY203" fmla="*/ 1493 h 10000"/>
                  <a:gd name="connsiteX204" fmla="*/ 1180 w 10000"/>
                  <a:gd name="connsiteY204" fmla="*/ 1496 h 10000"/>
                  <a:gd name="connsiteX205" fmla="*/ 1169 w 10000"/>
                  <a:gd name="connsiteY205" fmla="*/ 1496 h 10000"/>
                  <a:gd name="connsiteX206" fmla="*/ 1161 w 10000"/>
                  <a:gd name="connsiteY206" fmla="*/ 1503 h 10000"/>
                  <a:gd name="connsiteX207" fmla="*/ 1155 w 10000"/>
                  <a:gd name="connsiteY207" fmla="*/ 1503 h 10000"/>
                  <a:gd name="connsiteX208" fmla="*/ 501 w 10000"/>
                  <a:gd name="connsiteY208" fmla="*/ 2277 h 10000"/>
                  <a:gd name="connsiteX209" fmla="*/ 396 w 10000"/>
                  <a:gd name="connsiteY209" fmla="*/ 2532 h 10000"/>
                  <a:gd name="connsiteX210" fmla="*/ 324 w 10000"/>
                  <a:gd name="connsiteY210" fmla="*/ 2759 h 10000"/>
                  <a:gd name="connsiteX211" fmla="*/ 274 w 10000"/>
                  <a:gd name="connsiteY211" fmla="*/ 2866 h 10000"/>
                  <a:gd name="connsiteX212" fmla="*/ 202 w 10000"/>
                  <a:gd name="connsiteY212" fmla="*/ 3008 h 10000"/>
                  <a:gd name="connsiteX213" fmla="*/ 211 w 10000"/>
                  <a:gd name="connsiteY213" fmla="*/ 3177 h 10000"/>
                  <a:gd name="connsiteX214" fmla="*/ 235 w 10000"/>
                  <a:gd name="connsiteY214" fmla="*/ 3368 h 10000"/>
                  <a:gd name="connsiteX215" fmla="*/ 266 w 10000"/>
                  <a:gd name="connsiteY215" fmla="*/ 3595 h 10000"/>
                  <a:gd name="connsiteX216" fmla="*/ 299 w 10000"/>
                  <a:gd name="connsiteY216" fmla="*/ 3831 h 10000"/>
                  <a:gd name="connsiteX217" fmla="*/ 305 w 10000"/>
                  <a:gd name="connsiteY217" fmla="*/ 3863 h 10000"/>
                  <a:gd name="connsiteX218" fmla="*/ 341 w 10000"/>
                  <a:gd name="connsiteY218" fmla="*/ 3941 h 10000"/>
                  <a:gd name="connsiteX219" fmla="*/ 186 w 10000"/>
                  <a:gd name="connsiteY219" fmla="*/ 3935 h 10000"/>
                  <a:gd name="connsiteX220" fmla="*/ 30 w 10000"/>
                  <a:gd name="connsiteY220" fmla="*/ 3925 h 10000"/>
                  <a:gd name="connsiteX221" fmla="*/ 0 w 10000"/>
                  <a:gd name="connsiteY221" fmla="*/ 4054 h 10000"/>
                  <a:gd name="connsiteX222" fmla="*/ 14 w 10000"/>
                  <a:gd name="connsiteY222" fmla="*/ 4152 h 10000"/>
                  <a:gd name="connsiteX223" fmla="*/ 22 w 10000"/>
                  <a:gd name="connsiteY223" fmla="*/ 4242 h 10000"/>
                  <a:gd name="connsiteX224" fmla="*/ 30 w 10000"/>
                  <a:gd name="connsiteY224" fmla="*/ 4291 h 10000"/>
                  <a:gd name="connsiteX225" fmla="*/ 102 w 10000"/>
                  <a:gd name="connsiteY225" fmla="*/ 4271 h 10000"/>
                  <a:gd name="connsiteX226" fmla="*/ 155 w 10000"/>
                  <a:gd name="connsiteY226" fmla="*/ 4262 h 10000"/>
                  <a:gd name="connsiteX227" fmla="*/ 410 w 10000"/>
                  <a:gd name="connsiteY227" fmla="*/ 4255 h 10000"/>
                  <a:gd name="connsiteX228" fmla="*/ 418 w 10000"/>
                  <a:gd name="connsiteY228" fmla="*/ 4385 h 10000"/>
                  <a:gd name="connsiteX229" fmla="*/ 429 w 10000"/>
                  <a:gd name="connsiteY229" fmla="*/ 4543 h 10000"/>
                  <a:gd name="connsiteX230" fmla="*/ 443 w 10000"/>
                  <a:gd name="connsiteY230" fmla="*/ 4585 h 10000"/>
                  <a:gd name="connsiteX231" fmla="*/ 465 w 10000"/>
                  <a:gd name="connsiteY231" fmla="*/ 4611 h 10000"/>
                  <a:gd name="connsiteX232" fmla="*/ 468 w 10000"/>
                  <a:gd name="connsiteY232" fmla="*/ 4621 h 10000"/>
                  <a:gd name="connsiteX233" fmla="*/ 474 w 10000"/>
                  <a:gd name="connsiteY233" fmla="*/ 4679 h 10000"/>
                  <a:gd name="connsiteX234" fmla="*/ 554 w 10000"/>
                  <a:gd name="connsiteY234" fmla="*/ 4738 h 10000"/>
                  <a:gd name="connsiteX235" fmla="*/ 637 w 10000"/>
                  <a:gd name="connsiteY235" fmla="*/ 4809 h 10000"/>
                  <a:gd name="connsiteX236" fmla="*/ 704 w 10000"/>
                  <a:gd name="connsiteY236" fmla="*/ 4851 h 10000"/>
                  <a:gd name="connsiteX237" fmla="*/ 740 w 10000"/>
                  <a:gd name="connsiteY237" fmla="*/ 4893 h 10000"/>
                  <a:gd name="connsiteX238" fmla="*/ 756 w 10000"/>
                  <a:gd name="connsiteY238" fmla="*/ 4896 h 10000"/>
                  <a:gd name="connsiteX239" fmla="*/ 767 w 10000"/>
                  <a:gd name="connsiteY239" fmla="*/ 4880 h 10000"/>
                  <a:gd name="connsiteX240" fmla="*/ 806 w 10000"/>
                  <a:gd name="connsiteY240" fmla="*/ 4945 h 10000"/>
                  <a:gd name="connsiteX241" fmla="*/ 886 w 10000"/>
                  <a:gd name="connsiteY241" fmla="*/ 5078 h 10000"/>
                  <a:gd name="connsiteX242" fmla="*/ 911 w 10000"/>
                  <a:gd name="connsiteY242" fmla="*/ 5130 h 10000"/>
                  <a:gd name="connsiteX243" fmla="*/ 920 w 10000"/>
                  <a:gd name="connsiteY243" fmla="*/ 5191 h 10000"/>
                  <a:gd name="connsiteX244" fmla="*/ 920 w 10000"/>
                  <a:gd name="connsiteY244" fmla="*/ 5220 h 10000"/>
                  <a:gd name="connsiteX245" fmla="*/ 911 w 10000"/>
                  <a:gd name="connsiteY245" fmla="*/ 5314 h 10000"/>
                  <a:gd name="connsiteX246" fmla="*/ 898 w 10000"/>
                  <a:gd name="connsiteY246" fmla="*/ 5369 h 10000"/>
                  <a:gd name="connsiteX247" fmla="*/ 895 w 10000"/>
                  <a:gd name="connsiteY247" fmla="*/ 5385 h 10000"/>
                  <a:gd name="connsiteX248" fmla="*/ 895 w 10000"/>
                  <a:gd name="connsiteY248" fmla="*/ 5405 h 10000"/>
                  <a:gd name="connsiteX249" fmla="*/ 898 w 10000"/>
                  <a:gd name="connsiteY249" fmla="*/ 5434 h 10000"/>
                  <a:gd name="connsiteX250" fmla="*/ 911 w 10000"/>
                  <a:gd name="connsiteY250" fmla="*/ 5463 h 10000"/>
                  <a:gd name="connsiteX251" fmla="*/ 920 w 10000"/>
                  <a:gd name="connsiteY251" fmla="*/ 5492 h 10000"/>
                  <a:gd name="connsiteX252" fmla="*/ 934 w 10000"/>
                  <a:gd name="connsiteY252" fmla="*/ 5518 h 10000"/>
                  <a:gd name="connsiteX253" fmla="*/ 1169 w 10000"/>
                  <a:gd name="connsiteY253" fmla="*/ 5738 h 10000"/>
                  <a:gd name="connsiteX254" fmla="*/ 1188 w 10000"/>
                  <a:gd name="connsiteY254" fmla="*/ 5755 h 10000"/>
                  <a:gd name="connsiteX255" fmla="*/ 1216 w 10000"/>
                  <a:gd name="connsiteY255" fmla="*/ 5758 h 10000"/>
                  <a:gd name="connsiteX256" fmla="*/ 1313 w 10000"/>
                  <a:gd name="connsiteY256" fmla="*/ 5774 h 10000"/>
                  <a:gd name="connsiteX257" fmla="*/ 1349 w 10000"/>
                  <a:gd name="connsiteY257" fmla="*/ 5787 h 10000"/>
                  <a:gd name="connsiteX258" fmla="*/ 1393 w 10000"/>
                  <a:gd name="connsiteY258" fmla="*/ 5793 h 10000"/>
                  <a:gd name="connsiteX259" fmla="*/ 1393 w 10000"/>
                  <a:gd name="connsiteY259" fmla="*/ 5797 h 10000"/>
                  <a:gd name="connsiteX260" fmla="*/ 1421 w 10000"/>
                  <a:gd name="connsiteY260" fmla="*/ 5810 h 10000"/>
                  <a:gd name="connsiteX261" fmla="*/ 1446 w 10000"/>
                  <a:gd name="connsiteY261" fmla="*/ 5829 h 10000"/>
                  <a:gd name="connsiteX262" fmla="*/ 1460 w 10000"/>
                  <a:gd name="connsiteY262" fmla="*/ 5842 h 10000"/>
                  <a:gd name="connsiteX263" fmla="*/ 1476 w 10000"/>
                  <a:gd name="connsiteY263" fmla="*/ 5848 h 10000"/>
                  <a:gd name="connsiteX264" fmla="*/ 1501 w 10000"/>
                  <a:gd name="connsiteY264" fmla="*/ 5852 h 10000"/>
                  <a:gd name="connsiteX265" fmla="*/ 1532 w 10000"/>
                  <a:gd name="connsiteY265" fmla="*/ 5887 h 10000"/>
                  <a:gd name="connsiteX266" fmla="*/ 1565 w 10000"/>
                  <a:gd name="connsiteY266" fmla="*/ 5942 h 10000"/>
                  <a:gd name="connsiteX267" fmla="*/ 1587 w 10000"/>
                  <a:gd name="connsiteY267" fmla="*/ 5972 h 10000"/>
                  <a:gd name="connsiteX268" fmla="*/ 1612 w 10000"/>
                  <a:gd name="connsiteY268" fmla="*/ 5955 h 10000"/>
                  <a:gd name="connsiteX269" fmla="*/ 1679 w 10000"/>
                  <a:gd name="connsiteY269" fmla="*/ 6049 h 10000"/>
                  <a:gd name="connsiteX270" fmla="*/ 1720 w 10000"/>
                  <a:gd name="connsiteY270" fmla="*/ 6108 h 10000"/>
                  <a:gd name="connsiteX271" fmla="*/ 1751 w 10000"/>
                  <a:gd name="connsiteY271" fmla="*/ 6133 h 10000"/>
                  <a:gd name="connsiteX272" fmla="*/ 1792 w 10000"/>
                  <a:gd name="connsiteY272" fmla="*/ 6169 h 10000"/>
                  <a:gd name="connsiteX273" fmla="*/ 1801 w 10000"/>
                  <a:gd name="connsiteY273" fmla="*/ 6172 h 10000"/>
                  <a:gd name="connsiteX274" fmla="*/ 1814 w 10000"/>
                  <a:gd name="connsiteY274" fmla="*/ 6286 h 10000"/>
                  <a:gd name="connsiteX275" fmla="*/ 1817 w 10000"/>
                  <a:gd name="connsiteY275" fmla="*/ 6331 h 10000"/>
                  <a:gd name="connsiteX276" fmla="*/ 1809 w 10000"/>
                  <a:gd name="connsiteY276" fmla="*/ 6444 h 10000"/>
                  <a:gd name="connsiteX277" fmla="*/ 1801 w 10000"/>
                  <a:gd name="connsiteY277" fmla="*/ 6499 h 10000"/>
                  <a:gd name="connsiteX278" fmla="*/ 1781 w 10000"/>
                  <a:gd name="connsiteY278" fmla="*/ 6522 h 10000"/>
                  <a:gd name="connsiteX279" fmla="*/ 1773 w 10000"/>
                  <a:gd name="connsiteY279" fmla="*/ 6541 h 10000"/>
                  <a:gd name="connsiteX280" fmla="*/ 1762 w 10000"/>
                  <a:gd name="connsiteY280" fmla="*/ 6571 h 10000"/>
                  <a:gd name="connsiteX281" fmla="*/ 1767 w 10000"/>
                  <a:gd name="connsiteY281" fmla="*/ 6622 h 10000"/>
                  <a:gd name="connsiteX282" fmla="*/ 1767 w 10000"/>
                  <a:gd name="connsiteY282" fmla="*/ 6665 h 10000"/>
                  <a:gd name="connsiteX283" fmla="*/ 1767 w 10000"/>
                  <a:gd name="connsiteY283" fmla="*/ 6694 h 10000"/>
                  <a:gd name="connsiteX284" fmla="*/ 1776 w 10000"/>
                  <a:gd name="connsiteY284" fmla="*/ 6726 h 10000"/>
                  <a:gd name="connsiteX285" fmla="*/ 1776 w 10000"/>
                  <a:gd name="connsiteY285" fmla="*/ 6745 h 10000"/>
                  <a:gd name="connsiteX286" fmla="*/ 1767 w 10000"/>
                  <a:gd name="connsiteY286" fmla="*/ 6765 h 10000"/>
                  <a:gd name="connsiteX287" fmla="*/ 1762 w 10000"/>
                  <a:gd name="connsiteY287" fmla="*/ 6804 h 10000"/>
                  <a:gd name="connsiteX288" fmla="*/ 1753 w 10000"/>
                  <a:gd name="connsiteY288" fmla="*/ 6839 h 10000"/>
                  <a:gd name="connsiteX289" fmla="*/ 1742 w 10000"/>
                  <a:gd name="connsiteY289" fmla="*/ 6849 h 10000"/>
                  <a:gd name="connsiteX290" fmla="*/ 1726 w 10000"/>
                  <a:gd name="connsiteY290" fmla="*/ 6849 h 10000"/>
                  <a:gd name="connsiteX291" fmla="*/ 1712 w 10000"/>
                  <a:gd name="connsiteY291" fmla="*/ 6852 h 10000"/>
                  <a:gd name="connsiteX292" fmla="*/ 1640 w 10000"/>
                  <a:gd name="connsiteY292" fmla="*/ 6953 h 10000"/>
                  <a:gd name="connsiteX293" fmla="*/ 1493 w 10000"/>
                  <a:gd name="connsiteY293" fmla="*/ 7105 h 10000"/>
                  <a:gd name="connsiteX294" fmla="*/ 1490 w 10000"/>
                  <a:gd name="connsiteY294" fmla="*/ 7124 h 10000"/>
                  <a:gd name="connsiteX295" fmla="*/ 1468 w 10000"/>
                  <a:gd name="connsiteY295" fmla="*/ 7137 h 10000"/>
                  <a:gd name="connsiteX296" fmla="*/ 1454 w 10000"/>
                  <a:gd name="connsiteY296" fmla="*/ 7144 h 10000"/>
                  <a:gd name="connsiteX297" fmla="*/ 1452 w 10000"/>
                  <a:gd name="connsiteY297" fmla="*/ 7157 h 10000"/>
                  <a:gd name="connsiteX298" fmla="*/ 1446 w 10000"/>
                  <a:gd name="connsiteY298" fmla="*/ 7199 h 10000"/>
                  <a:gd name="connsiteX299" fmla="*/ 1476 w 10000"/>
                  <a:gd name="connsiteY299" fmla="*/ 7247 h 10000"/>
                  <a:gd name="connsiteX300" fmla="*/ 1501 w 10000"/>
                  <a:gd name="connsiteY300" fmla="*/ 7270 h 10000"/>
                  <a:gd name="connsiteX301" fmla="*/ 1518 w 10000"/>
                  <a:gd name="connsiteY301" fmla="*/ 7286 h 10000"/>
                  <a:gd name="connsiteX302" fmla="*/ 1524 w 10000"/>
                  <a:gd name="connsiteY302" fmla="*/ 7306 h 10000"/>
                  <a:gd name="connsiteX303" fmla="*/ 1540 w 10000"/>
                  <a:gd name="connsiteY303" fmla="*/ 7322 h 10000"/>
                  <a:gd name="connsiteX304" fmla="*/ 1565 w 10000"/>
                  <a:gd name="connsiteY304" fmla="*/ 7325 h 10000"/>
                  <a:gd name="connsiteX305" fmla="*/ 1590 w 10000"/>
                  <a:gd name="connsiteY305" fmla="*/ 7332 h 10000"/>
                  <a:gd name="connsiteX306" fmla="*/ 1615 w 10000"/>
                  <a:gd name="connsiteY306" fmla="*/ 7345 h 10000"/>
                  <a:gd name="connsiteX307" fmla="*/ 1662 w 10000"/>
                  <a:gd name="connsiteY307" fmla="*/ 7370 h 10000"/>
                  <a:gd name="connsiteX308" fmla="*/ 1670 w 10000"/>
                  <a:gd name="connsiteY308" fmla="*/ 7351 h 10000"/>
                  <a:gd name="connsiteX309" fmla="*/ 1726 w 10000"/>
                  <a:gd name="connsiteY309" fmla="*/ 7354 h 10000"/>
                  <a:gd name="connsiteX310" fmla="*/ 1726 w 10000"/>
                  <a:gd name="connsiteY310" fmla="*/ 7400 h 10000"/>
                  <a:gd name="connsiteX311" fmla="*/ 1773 w 10000"/>
                  <a:gd name="connsiteY311" fmla="*/ 7409 h 10000"/>
                  <a:gd name="connsiteX312" fmla="*/ 1806 w 10000"/>
                  <a:gd name="connsiteY312" fmla="*/ 7416 h 10000"/>
                  <a:gd name="connsiteX313" fmla="*/ 1839 w 10000"/>
                  <a:gd name="connsiteY313" fmla="*/ 7403 h 10000"/>
                  <a:gd name="connsiteX314" fmla="*/ 1886 w 10000"/>
                  <a:gd name="connsiteY314" fmla="*/ 7403 h 10000"/>
                  <a:gd name="connsiteX315" fmla="*/ 1898 w 10000"/>
                  <a:gd name="connsiteY315" fmla="*/ 7403 h 10000"/>
                  <a:gd name="connsiteX316" fmla="*/ 1914 w 10000"/>
                  <a:gd name="connsiteY316" fmla="*/ 7494 h 10000"/>
                  <a:gd name="connsiteX317" fmla="*/ 1895 w 10000"/>
                  <a:gd name="connsiteY317" fmla="*/ 7523 h 10000"/>
                  <a:gd name="connsiteX318" fmla="*/ 1825 w 10000"/>
                  <a:gd name="connsiteY318" fmla="*/ 7617 h 10000"/>
                  <a:gd name="connsiteX319" fmla="*/ 1776 w 10000"/>
                  <a:gd name="connsiteY319" fmla="*/ 7691 h 10000"/>
                  <a:gd name="connsiteX320" fmla="*/ 1781 w 10000"/>
                  <a:gd name="connsiteY320" fmla="*/ 7723 h 10000"/>
                  <a:gd name="connsiteX321" fmla="*/ 1767 w 10000"/>
                  <a:gd name="connsiteY321" fmla="*/ 7759 h 10000"/>
                  <a:gd name="connsiteX322" fmla="*/ 1762 w 10000"/>
                  <a:gd name="connsiteY322" fmla="*/ 7817 h 10000"/>
                  <a:gd name="connsiteX323" fmla="*/ 1762 w 10000"/>
                  <a:gd name="connsiteY323" fmla="*/ 7856 h 10000"/>
                  <a:gd name="connsiteX324" fmla="*/ 1776 w 10000"/>
                  <a:gd name="connsiteY324" fmla="*/ 7892 h 10000"/>
                  <a:gd name="connsiteX325" fmla="*/ 1784 w 10000"/>
                  <a:gd name="connsiteY325" fmla="*/ 7902 h 10000"/>
                  <a:gd name="connsiteX326" fmla="*/ 1801 w 10000"/>
                  <a:gd name="connsiteY326" fmla="*/ 7908 h 10000"/>
                  <a:gd name="connsiteX327" fmla="*/ 1809 w 10000"/>
                  <a:gd name="connsiteY327" fmla="*/ 7911 h 10000"/>
                  <a:gd name="connsiteX328" fmla="*/ 1801 w 10000"/>
                  <a:gd name="connsiteY328" fmla="*/ 7940 h 10000"/>
                  <a:gd name="connsiteX329" fmla="*/ 1798 w 10000"/>
                  <a:gd name="connsiteY329" fmla="*/ 7979 h 10000"/>
                  <a:gd name="connsiteX330" fmla="*/ 1806 w 10000"/>
                  <a:gd name="connsiteY330" fmla="*/ 8002 h 10000"/>
                  <a:gd name="connsiteX331" fmla="*/ 1823 w 10000"/>
                  <a:gd name="connsiteY331" fmla="*/ 8021 h 10000"/>
                  <a:gd name="connsiteX332" fmla="*/ 1834 w 10000"/>
                  <a:gd name="connsiteY332" fmla="*/ 8044 h 10000"/>
                  <a:gd name="connsiteX333" fmla="*/ 1839 w 10000"/>
                  <a:gd name="connsiteY333" fmla="*/ 8073 h 10000"/>
                  <a:gd name="connsiteX334" fmla="*/ 1842 w 10000"/>
                  <a:gd name="connsiteY334" fmla="*/ 8106 h 10000"/>
                  <a:gd name="connsiteX335" fmla="*/ 1839 w 10000"/>
                  <a:gd name="connsiteY335" fmla="*/ 8144 h 10000"/>
                  <a:gd name="connsiteX336" fmla="*/ 1856 w 10000"/>
                  <a:gd name="connsiteY336" fmla="*/ 8164 h 10000"/>
                  <a:gd name="connsiteX337" fmla="*/ 1886 w 10000"/>
                  <a:gd name="connsiteY337" fmla="*/ 8193 h 10000"/>
                  <a:gd name="connsiteX338" fmla="*/ 1922 w 10000"/>
                  <a:gd name="connsiteY338" fmla="*/ 8206 h 10000"/>
                  <a:gd name="connsiteX339" fmla="*/ 1967 w 10000"/>
                  <a:gd name="connsiteY339" fmla="*/ 8203 h 10000"/>
                  <a:gd name="connsiteX340" fmla="*/ 1986 w 10000"/>
                  <a:gd name="connsiteY340" fmla="*/ 8212 h 10000"/>
                  <a:gd name="connsiteX341" fmla="*/ 2000 w 10000"/>
                  <a:gd name="connsiteY341" fmla="*/ 8232 h 10000"/>
                  <a:gd name="connsiteX342" fmla="*/ 2033 w 10000"/>
                  <a:gd name="connsiteY342" fmla="*/ 8258 h 10000"/>
                  <a:gd name="connsiteX343" fmla="*/ 2050 w 10000"/>
                  <a:gd name="connsiteY343" fmla="*/ 8271 h 10000"/>
                  <a:gd name="connsiteX344" fmla="*/ 2089 w 10000"/>
                  <a:gd name="connsiteY344" fmla="*/ 8280 h 10000"/>
                  <a:gd name="connsiteX345" fmla="*/ 2122 w 10000"/>
                  <a:gd name="connsiteY345" fmla="*/ 8300 h 10000"/>
                  <a:gd name="connsiteX346" fmla="*/ 2163 w 10000"/>
                  <a:gd name="connsiteY346" fmla="*/ 8332 h 10000"/>
                  <a:gd name="connsiteX347" fmla="*/ 2172 w 10000"/>
                  <a:gd name="connsiteY347" fmla="*/ 8335 h 10000"/>
                  <a:gd name="connsiteX348" fmla="*/ 2177 w 10000"/>
                  <a:gd name="connsiteY348" fmla="*/ 8345 h 10000"/>
                  <a:gd name="connsiteX349" fmla="*/ 2163 w 10000"/>
                  <a:gd name="connsiteY349" fmla="*/ 8371 h 10000"/>
                  <a:gd name="connsiteX350" fmla="*/ 2139 w 10000"/>
                  <a:gd name="connsiteY350" fmla="*/ 8423 h 10000"/>
                  <a:gd name="connsiteX351" fmla="*/ 2130 w 10000"/>
                  <a:gd name="connsiteY351" fmla="*/ 8439 h 10000"/>
                  <a:gd name="connsiteX352" fmla="*/ 2105 w 10000"/>
                  <a:gd name="connsiteY352" fmla="*/ 8446 h 10000"/>
                  <a:gd name="connsiteX353" fmla="*/ 2080 w 10000"/>
                  <a:gd name="connsiteY353" fmla="*/ 8449 h 10000"/>
                  <a:gd name="connsiteX354" fmla="*/ 2075 w 10000"/>
                  <a:gd name="connsiteY354" fmla="*/ 8459 h 10000"/>
                  <a:gd name="connsiteX355" fmla="*/ 2072 w 10000"/>
                  <a:gd name="connsiteY355" fmla="*/ 8475 h 10000"/>
                  <a:gd name="connsiteX356" fmla="*/ 2080 w 10000"/>
                  <a:gd name="connsiteY356" fmla="*/ 8484 h 10000"/>
                  <a:gd name="connsiteX357" fmla="*/ 2100 w 10000"/>
                  <a:gd name="connsiteY357" fmla="*/ 8475 h 10000"/>
                  <a:gd name="connsiteX358" fmla="*/ 2141 w 10000"/>
                  <a:gd name="connsiteY358" fmla="*/ 8478 h 10000"/>
                  <a:gd name="connsiteX359" fmla="*/ 2172 w 10000"/>
                  <a:gd name="connsiteY359" fmla="*/ 8475 h 10000"/>
                  <a:gd name="connsiteX360" fmla="*/ 2188 w 10000"/>
                  <a:gd name="connsiteY360" fmla="*/ 8475 h 10000"/>
                  <a:gd name="connsiteX361" fmla="*/ 2222 w 10000"/>
                  <a:gd name="connsiteY361" fmla="*/ 8497 h 10000"/>
                  <a:gd name="connsiteX362" fmla="*/ 2252 w 10000"/>
                  <a:gd name="connsiteY362" fmla="*/ 8514 h 10000"/>
                  <a:gd name="connsiteX363" fmla="*/ 2274 w 10000"/>
                  <a:gd name="connsiteY363" fmla="*/ 8514 h 10000"/>
                  <a:gd name="connsiteX364" fmla="*/ 2299 w 10000"/>
                  <a:gd name="connsiteY364" fmla="*/ 8504 h 10000"/>
                  <a:gd name="connsiteX365" fmla="*/ 2310 w 10000"/>
                  <a:gd name="connsiteY365" fmla="*/ 8504 h 10000"/>
                  <a:gd name="connsiteX366" fmla="*/ 2319 w 10000"/>
                  <a:gd name="connsiteY366" fmla="*/ 8484 h 10000"/>
                  <a:gd name="connsiteX367" fmla="*/ 2338 w 10000"/>
                  <a:gd name="connsiteY367" fmla="*/ 8494 h 10000"/>
                  <a:gd name="connsiteX368" fmla="*/ 2338 w 10000"/>
                  <a:gd name="connsiteY368" fmla="*/ 8552 h 10000"/>
                  <a:gd name="connsiteX369" fmla="*/ 2366 w 10000"/>
                  <a:gd name="connsiteY369" fmla="*/ 8572 h 10000"/>
                  <a:gd name="connsiteX370" fmla="*/ 2382 w 10000"/>
                  <a:gd name="connsiteY370" fmla="*/ 8582 h 10000"/>
                  <a:gd name="connsiteX371" fmla="*/ 2435 w 10000"/>
                  <a:gd name="connsiteY371" fmla="*/ 8552 h 10000"/>
                  <a:gd name="connsiteX372" fmla="*/ 2443 w 10000"/>
                  <a:gd name="connsiteY372" fmla="*/ 8552 h 10000"/>
                  <a:gd name="connsiteX373" fmla="*/ 2454 w 10000"/>
                  <a:gd name="connsiteY373" fmla="*/ 8552 h 10000"/>
                  <a:gd name="connsiteX374" fmla="*/ 2471 w 10000"/>
                  <a:gd name="connsiteY374" fmla="*/ 8546 h 10000"/>
                  <a:gd name="connsiteX375" fmla="*/ 2488 w 10000"/>
                  <a:gd name="connsiteY375" fmla="*/ 8536 h 10000"/>
                  <a:gd name="connsiteX376" fmla="*/ 2501 w 10000"/>
                  <a:gd name="connsiteY376" fmla="*/ 8533 h 10000"/>
                  <a:gd name="connsiteX377" fmla="*/ 2512 w 10000"/>
                  <a:gd name="connsiteY377" fmla="*/ 8533 h 10000"/>
                  <a:gd name="connsiteX378" fmla="*/ 2521 w 10000"/>
                  <a:gd name="connsiteY378" fmla="*/ 8546 h 10000"/>
                  <a:gd name="connsiteX379" fmla="*/ 2521 w 10000"/>
                  <a:gd name="connsiteY379" fmla="*/ 8572 h 10000"/>
                  <a:gd name="connsiteX380" fmla="*/ 2535 w 10000"/>
                  <a:gd name="connsiteY380" fmla="*/ 8588 h 10000"/>
                  <a:gd name="connsiteX381" fmla="*/ 2551 w 10000"/>
                  <a:gd name="connsiteY381" fmla="*/ 8582 h 10000"/>
                  <a:gd name="connsiteX382" fmla="*/ 2560 w 10000"/>
                  <a:gd name="connsiteY382" fmla="*/ 8582 h 10000"/>
                  <a:gd name="connsiteX383" fmla="*/ 2573 w 10000"/>
                  <a:gd name="connsiteY383" fmla="*/ 8588 h 10000"/>
                  <a:gd name="connsiteX384" fmla="*/ 2584 w 10000"/>
                  <a:gd name="connsiteY384" fmla="*/ 8591 h 10000"/>
                  <a:gd name="connsiteX385" fmla="*/ 2590 w 10000"/>
                  <a:gd name="connsiteY385" fmla="*/ 8598 h 10000"/>
                  <a:gd name="connsiteX386" fmla="*/ 2598 w 10000"/>
                  <a:gd name="connsiteY386" fmla="*/ 8608 h 10000"/>
                  <a:gd name="connsiteX387" fmla="*/ 2607 w 10000"/>
                  <a:gd name="connsiteY387" fmla="*/ 8617 h 10000"/>
                  <a:gd name="connsiteX388" fmla="*/ 2618 w 10000"/>
                  <a:gd name="connsiteY388" fmla="*/ 8617 h 10000"/>
                  <a:gd name="connsiteX389" fmla="*/ 2640 w 10000"/>
                  <a:gd name="connsiteY389" fmla="*/ 8608 h 10000"/>
                  <a:gd name="connsiteX390" fmla="*/ 2670 w 10000"/>
                  <a:gd name="connsiteY390" fmla="*/ 8598 h 10000"/>
                  <a:gd name="connsiteX391" fmla="*/ 2673 w 10000"/>
                  <a:gd name="connsiteY391" fmla="*/ 8598 h 10000"/>
                  <a:gd name="connsiteX392" fmla="*/ 2690 w 10000"/>
                  <a:gd name="connsiteY392" fmla="*/ 8598 h 10000"/>
                  <a:gd name="connsiteX393" fmla="*/ 2698 w 10000"/>
                  <a:gd name="connsiteY393" fmla="*/ 8598 h 10000"/>
                  <a:gd name="connsiteX394" fmla="*/ 2712 w 10000"/>
                  <a:gd name="connsiteY394" fmla="*/ 8598 h 10000"/>
                  <a:gd name="connsiteX395" fmla="*/ 2726 w 10000"/>
                  <a:gd name="connsiteY395" fmla="*/ 8591 h 10000"/>
                  <a:gd name="connsiteX396" fmla="*/ 2737 w 10000"/>
                  <a:gd name="connsiteY396" fmla="*/ 8588 h 10000"/>
                  <a:gd name="connsiteX397" fmla="*/ 2759 w 10000"/>
                  <a:gd name="connsiteY397" fmla="*/ 8582 h 10000"/>
                  <a:gd name="connsiteX398" fmla="*/ 2770 w 10000"/>
                  <a:gd name="connsiteY398" fmla="*/ 8578 h 10000"/>
                  <a:gd name="connsiteX399" fmla="*/ 2784 w 10000"/>
                  <a:gd name="connsiteY399" fmla="*/ 8572 h 10000"/>
                  <a:gd name="connsiteX400" fmla="*/ 2795 w 10000"/>
                  <a:gd name="connsiteY400" fmla="*/ 8572 h 10000"/>
                  <a:gd name="connsiteX401" fmla="*/ 2803 w 10000"/>
                  <a:gd name="connsiteY401" fmla="*/ 8588 h 10000"/>
                  <a:gd name="connsiteX402" fmla="*/ 2803 w 10000"/>
                  <a:gd name="connsiteY402" fmla="*/ 8591 h 10000"/>
                  <a:gd name="connsiteX403" fmla="*/ 2803 w 10000"/>
                  <a:gd name="connsiteY403" fmla="*/ 8601 h 10000"/>
                  <a:gd name="connsiteX404" fmla="*/ 2809 w 10000"/>
                  <a:gd name="connsiteY404" fmla="*/ 8601 h 10000"/>
                  <a:gd name="connsiteX405" fmla="*/ 2823 w 10000"/>
                  <a:gd name="connsiteY405" fmla="*/ 8598 h 10000"/>
                  <a:gd name="connsiteX406" fmla="*/ 2831 w 10000"/>
                  <a:gd name="connsiteY406" fmla="*/ 8598 h 10000"/>
                  <a:gd name="connsiteX407" fmla="*/ 2839 w 10000"/>
                  <a:gd name="connsiteY407" fmla="*/ 8601 h 10000"/>
                  <a:gd name="connsiteX408" fmla="*/ 2848 w 10000"/>
                  <a:gd name="connsiteY408" fmla="*/ 8598 h 10000"/>
                  <a:gd name="connsiteX409" fmla="*/ 2856 w 10000"/>
                  <a:gd name="connsiteY409" fmla="*/ 8601 h 10000"/>
                  <a:gd name="connsiteX410" fmla="*/ 2859 w 10000"/>
                  <a:gd name="connsiteY410" fmla="*/ 8601 h 10000"/>
                  <a:gd name="connsiteX411" fmla="*/ 2864 w 10000"/>
                  <a:gd name="connsiteY411" fmla="*/ 8598 h 10000"/>
                  <a:gd name="connsiteX412" fmla="*/ 2889 w 10000"/>
                  <a:gd name="connsiteY412" fmla="*/ 8611 h 10000"/>
                  <a:gd name="connsiteX413" fmla="*/ 2906 w 10000"/>
                  <a:gd name="connsiteY413" fmla="*/ 8620 h 10000"/>
                  <a:gd name="connsiteX414" fmla="*/ 2914 w 10000"/>
                  <a:gd name="connsiteY414" fmla="*/ 8627 h 10000"/>
                  <a:gd name="connsiteX415" fmla="*/ 2920 w 10000"/>
                  <a:gd name="connsiteY415" fmla="*/ 8640 h 10000"/>
                  <a:gd name="connsiteX416" fmla="*/ 2922 w 10000"/>
                  <a:gd name="connsiteY416" fmla="*/ 8666 h 10000"/>
                  <a:gd name="connsiteX417" fmla="*/ 2922 w 10000"/>
                  <a:gd name="connsiteY417" fmla="*/ 8692 h 10000"/>
                  <a:gd name="connsiteX418" fmla="*/ 2939 w 10000"/>
                  <a:gd name="connsiteY418" fmla="*/ 8695 h 10000"/>
                  <a:gd name="connsiteX419" fmla="*/ 2953 w 10000"/>
                  <a:gd name="connsiteY419" fmla="*/ 8695 h 10000"/>
                  <a:gd name="connsiteX420" fmla="*/ 2961 w 10000"/>
                  <a:gd name="connsiteY420" fmla="*/ 8695 h 10000"/>
                  <a:gd name="connsiteX421" fmla="*/ 2972 w 10000"/>
                  <a:gd name="connsiteY421" fmla="*/ 8692 h 10000"/>
                  <a:gd name="connsiteX422" fmla="*/ 2981 w 10000"/>
                  <a:gd name="connsiteY422" fmla="*/ 8685 h 10000"/>
                  <a:gd name="connsiteX423" fmla="*/ 2989 w 10000"/>
                  <a:gd name="connsiteY423" fmla="*/ 8685 h 10000"/>
                  <a:gd name="connsiteX424" fmla="*/ 3008 w 10000"/>
                  <a:gd name="connsiteY424" fmla="*/ 8685 h 10000"/>
                  <a:gd name="connsiteX425" fmla="*/ 3028 w 10000"/>
                  <a:gd name="connsiteY425" fmla="*/ 8695 h 10000"/>
                  <a:gd name="connsiteX426" fmla="*/ 3042 w 10000"/>
                  <a:gd name="connsiteY426" fmla="*/ 8695 h 10000"/>
                  <a:gd name="connsiteX427" fmla="*/ 3053 w 10000"/>
                  <a:gd name="connsiteY427" fmla="*/ 8676 h 10000"/>
                  <a:gd name="connsiteX428" fmla="*/ 3061 w 10000"/>
                  <a:gd name="connsiteY428" fmla="*/ 8666 h 10000"/>
                  <a:gd name="connsiteX429" fmla="*/ 3066 w 10000"/>
                  <a:gd name="connsiteY429" fmla="*/ 8656 h 10000"/>
                  <a:gd name="connsiteX430" fmla="*/ 3091 w 10000"/>
                  <a:gd name="connsiteY430" fmla="*/ 8659 h 10000"/>
                  <a:gd name="connsiteX431" fmla="*/ 3105 w 10000"/>
                  <a:gd name="connsiteY431" fmla="*/ 8659 h 10000"/>
                  <a:gd name="connsiteX432" fmla="*/ 3108 w 10000"/>
                  <a:gd name="connsiteY432" fmla="*/ 8650 h 10000"/>
                  <a:gd name="connsiteX433" fmla="*/ 3147 w 10000"/>
                  <a:gd name="connsiteY433" fmla="*/ 8588 h 10000"/>
                  <a:gd name="connsiteX434" fmla="*/ 3150 w 10000"/>
                  <a:gd name="connsiteY434" fmla="*/ 8598 h 10000"/>
                  <a:gd name="connsiteX435" fmla="*/ 3163 w 10000"/>
                  <a:gd name="connsiteY435" fmla="*/ 8601 h 10000"/>
                  <a:gd name="connsiteX436" fmla="*/ 3180 w 10000"/>
                  <a:gd name="connsiteY436" fmla="*/ 8608 h 10000"/>
                  <a:gd name="connsiteX437" fmla="*/ 3188 w 10000"/>
                  <a:gd name="connsiteY437" fmla="*/ 8611 h 10000"/>
                  <a:gd name="connsiteX438" fmla="*/ 3227 w 10000"/>
                  <a:gd name="connsiteY438" fmla="*/ 8620 h 10000"/>
                  <a:gd name="connsiteX439" fmla="*/ 3238 w 10000"/>
                  <a:gd name="connsiteY439" fmla="*/ 8617 h 10000"/>
                  <a:gd name="connsiteX440" fmla="*/ 3247 w 10000"/>
                  <a:gd name="connsiteY440" fmla="*/ 8601 h 10000"/>
                  <a:gd name="connsiteX441" fmla="*/ 3269 w 10000"/>
                  <a:gd name="connsiteY441" fmla="*/ 8611 h 10000"/>
                  <a:gd name="connsiteX442" fmla="*/ 3277 w 10000"/>
                  <a:gd name="connsiteY442" fmla="*/ 8617 h 10000"/>
                  <a:gd name="connsiteX443" fmla="*/ 3285 w 10000"/>
                  <a:gd name="connsiteY443" fmla="*/ 8611 h 10000"/>
                  <a:gd name="connsiteX444" fmla="*/ 3307 w 10000"/>
                  <a:gd name="connsiteY444" fmla="*/ 8611 h 10000"/>
                  <a:gd name="connsiteX445" fmla="*/ 3319 w 10000"/>
                  <a:gd name="connsiteY445" fmla="*/ 8617 h 10000"/>
                  <a:gd name="connsiteX446" fmla="*/ 3324 w 10000"/>
                  <a:gd name="connsiteY446" fmla="*/ 8617 h 10000"/>
                  <a:gd name="connsiteX447" fmla="*/ 3327 w 10000"/>
                  <a:gd name="connsiteY447" fmla="*/ 8620 h 10000"/>
                  <a:gd name="connsiteX448" fmla="*/ 3341 w 10000"/>
                  <a:gd name="connsiteY448" fmla="*/ 8620 h 10000"/>
                  <a:gd name="connsiteX449" fmla="*/ 3357 w 10000"/>
                  <a:gd name="connsiteY449" fmla="*/ 8620 h 10000"/>
                  <a:gd name="connsiteX450" fmla="*/ 3374 w 10000"/>
                  <a:gd name="connsiteY450" fmla="*/ 8620 h 10000"/>
                  <a:gd name="connsiteX451" fmla="*/ 3382 w 10000"/>
                  <a:gd name="connsiteY451" fmla="*/ 8620 h 10000"/>
                  <a:gd name="connsiteX452" fmla="*/ 3399 w 10000"/>
                  <a:gd name="connsiteY452" fmla="*/ 8611 h 10000"/>
                  <a:gd name="connsiteX453" fmla="*/ 3413 w 10000"/>
                  <a:gd name="connsiteY453" fmla="*/ 8601 h 10000"/>
                  <a:gd name="connsiteX454" fmla="*/ 3421 w 10000"/>
                  <a:gd name="connsiteY454" fmla="*/ 8588 h 10000"/>
                  <a:gd name="connsiteX455" fmla="*/ 3421 w 10000"/>
                  <a:gd name="connsiteY455" fmla="*/ 8572 h 10000"/>
                  <a:gd name="connsiteX456" fmla="*/ 3421 w 10000"/>
                  <a:gd name="connsiteY456" fmla="*/ 8552 h 10000"/>
                  <a:gd name="connsiteX457" fmla="*/ 3424 w 10000"/>
                  <a:gd name="connsiteY457" fmla="*/ 8533 h 10000"/>
                  <a:gd name="connsiteX458" fmla="*/ 3432 w 10000"/>
                  <a:gd name="connsiteY458" fmla="*/ 8523 h 10000"/>
                  <a:gd name="connsiteX459" fmla="*/ 3446 w 10000"/>
                  <a:gd name="connsiteY459" fmla="*/ 8523 h 10000"/>
                  <a:gd name="connsiteX460" fmla="*/ 3457 w 10000"/>
                  <a:gd name="connsiteY460" fmla="*/ 8523 h 10000"/>
                  <a:gd name="connsiteX461" fmla="*/ 3476 w 10000"/>
                  <a:gd name="connsiteY461" fmla="*/ 8533 h 10000"/>
                  <a:gd name="connsiteX462" fmla="*/ 3485 w 10000"/>
                  <a:gd name="connsiteY462" fmla="*/ 8536 h 10000"/>
                  <a:gd name="connsiteX463" fmla="*/ 3501 w 10000"/>
                  <a:gd name="connsiteY463" fmla="*/ 8527 h 10000"/>
                  <a:gd name="connsiteX464" fmla="*/ 3504 w 10000"/>
                  <a:gd name="connsiteY464" fmla="*/ 8514 h 10000"/>
                  <a:gd name="connsiteX465" fmla="*/ 3510 w 10000"/>
                  <a:gd name="connsiteY465" fmla="*/ 8497 h 10000"/>
                  <a:gd name="connsiteX466" fmla="*/ 3537 w 10000"/>
                  <a:gd name="connsiteY466" fmla="*/ 8484 h 10000"/>
                  <a:gd name="connsiteX467" fmla="*/ 3562 w 10000"/>
                  <a:gd name="connsiteY467" fmla="*/ 8488 h 10000"/>
                  <a:gd name="connsiteX468" fmla="*/ 3568 w 10000"/>
                  <a:gd name="connsiteY468" fmla="*/ 8484 h 10000"/>
                  <a:gd name="connsiteX469" fmla="*/ 3584 w 10000"/>
                  <a:gd name="connsiteY469" fmla="*/ 8494 h 10000"/>
                  <a:gd name="connsiteX470" fmla="*/ 3593 w 10000"/>
                  <a:gd name="connsiteY470" fmla="*/ 8507 h 10000"/>
                  <a:gd name="connsiteX471" fmla="*/ 3618 w 10000"/>
                  <a:gd name="connsiteY471" fmla="*/ 8497 h 10000"/>
                  <a:gd name="connsiteX472" fmla="*/ 3643 w 10000"/>
                  <a:gd name="connsiteY472" fmla="*/ 8475 h 10000"/>
                  <a:gd name="connsiteX473" fmla="*/ 3657 w 10000"/>
                  <a:gd name="connsiteY473" fmla="*/ 8478 h 10000"/>
                  <a:gd name="connsiteX474" fmla="*/ 3670 w 10000"/>
                  <a:gd name="connsiteY474" fmla="*/ 8475 h 10000"/>
                  <a:gd name="connsiteX475" fmla="*/ 3673 w 10000"/>
                  <a:gd name="connsiteY475" fmla="*/ 8468 h 10000"/>
                  <a:gd name="connsiteX476" fmla="*/ 3681 w 10000"/>
                  <a:gd name="connsiteY476" fmla="*/ 8468 h 10000"/>
                  <a:gd name="connsiteX477" fmla="*/ 3698 w 10000"/>
                  <a:gd name="connsiteY477" fmla="*/ 8478 h 10000"/>
                  <a:gd name="connsiteX478" fmla="*/ 3720 w 10000"/>
                  <a:gd name="connsiteY478" fmla="*/ 8497 h 10000"/>
                  <a:gd name="connsiteX479" fmla="*/ 3715 w 10000"/>
                  <a:gd name="connsiteY479" fmla="*/ 8504 h 10000"/>
                  <a:gd name="connsiteX480" fmla="*/ 3729 w 10000"/>
                  <a:gd name="connsiteY480" fmla="*/ 8514 h 10000"/>
                  <a:gd name="connsiteX481" fmla="*/ 3729 w 10000"/>
                  <a:gd name="connsiteY481" fmla="*/ 8517 h 10000"/>
                  <a:gd name="connsiteX482" fmla="*/ 3740 w 10000"/>
                  <a:gd name="connsiteY482" fmla="*/ 8527 h 10000"/>
                  <a:gd name="connsiteX483" fmla="*/ 3759 w 10000"/>
                  <a:gd name="connsiteY483" fmla="*/ 8517 h 10000"/>
                  <a:gd name="connsiteX484" fmla="*/ 3762 w 10000"/>
                  <a:gd name="connsiteY484" fmla="*/ 8504 h 10000"/>
                  <a:gd name="connsiteX485" fmla="*/ 3770 w 10000"/>
                  <a:gd name="connsiteY485" fmla="*/ 8488 h 10000"/>
                  <a:gd name="connsiteX486" fmla="*/ 3778 w 10000"/>
                  <a:gd name="connsiteY486" fmla="*/ 8484 h 10000"/>
                  <a:gd name="connsiteX487" fmla="*/ 3792 w 10000"/>
                  <a:gd name="connsiteY487" fmla="*/ 8475 h 10000"/>
                  <a:gd name="connsiteX488" fmla="*/ 3803 w 10000"/>
                  <a:gd name="connsiteY488" fmla="*/ 8478 h 10000"/>
                  <a:gd name="connsiteX489" fmla="*/ 3809 w 10000"/>
                  <a:gd name="connsiteY489" fmla="*/ 8475 h 10000"/>
                  <a:gd name="connsiteX490" fmla="*/ 3825 w 10000"/>
                  <a:gd name="connsiteY490" fmla="*/ 8465 h 10000"/>
                  <a:gd name="connsiteX491" fmla="*/ 3834 w 10000"/>
                  <a:gd name="connsiteY491" fmla="*/ 8468 h 10000"/>
                  <a:gd name="connsiteX492" fmla="*/ 3842 w 10000"/>
                  <a:gd name="connsiteY492" fmla="*/ 8478 h 10000"/>
                  <a:gd name="connsiteX493" fmla="*/ 3850 w 10000"/>
                  <a:gd name="connsiteY493" fmla="*/ 8478 h 10000"/>
                  <a:gd name="connsiteX494" fmla="*/ 3859 w 10000"/>
                  <a:gd name="connsiteY494" fmla="*/ 8484 h 10000"/>
                  <a:gd name="connsiteX495" fmla="*/ 3873 w 10000"/>
                  <a:gd name="connsiteY495" fmla="*/ 8494 h 10000"/>
                  <a:gd name="connsiteX496" fmla="*/ 3875 w 10000"/>
                  <a:gd name="connsiteY496" fmla="*/ 8507 h 10000"/>
                  <a:gd name="connsiteX497" fmla="*/ 3881 w 10000"/>
                  <a:gd name="connsiteY497" fmla="*/ 8527 h 10000"/>
                  <a:gd name="connsiteX498" fmla="*/ 3875 w 10000"/>
                  <a:gd name="connsiteY498" fmla="*/ 8546 h 10000"/>
                  <a:gd name="connsiteX499" fmla="*/ 3892 w 10000"/>
                  <a:gd name="connsiteY499" fmla="*/ 8546 h 10000"/>
                  <a:gd name="connsiteX500" fmla="*/ 3900 w 10000"/>
                  <a:gd name="connsiteY500" fmla="*/ 8543 h 10000"/>
                  <a:gd name="connsiteX501" fmla="*/ 3906 w 10000"/>
                  <a:gd name="connsiteY501" fmla="*/ 8543 h 10000"/>
                  <a:gd name="connsiteX502" fmla="*/ 3922 w 10000"/>
                  <a:gd name="connsiteY502" fmla="*/ 8552 h 10000"/>
                  <a:gd name="connsiteX503" fmla="*/ 3939 w 10000"/>
                  <a:gd name="connsiteY503" fmla="*/ 8559 h 10000"/>
                  <a:gd name="connsiteX504" fmla="*/ 3953 w 10000"/>
                  <a:gd name="connsiteY504" fmla="*/ 8572 h 10000"/>
                  <a:gd name="connsiteX505" fmla="*/ 3956 w 10000"/>
                  <a:gd name="connsiteY505" fmla="*/ 8588 h 10000"/>
                  <a:gd name="connsiteX506" fmla="*/ 3956 w 10000"/>
                  <a:gd name="connsiteY506" fmla="*/ 8608 h 10000"/>
                  <a:gd name="connsiteX507" fmla="*/ 3972 w 10000"/>
                  <a:gd name="connsiteY507" fmla="*/ 8608 h 10000"/>
                  <a:gd name="connsiteX508" fmla="*/ 3986 w 10000"/>
                  <a:gd name="connsiteY508" fmla="*/ 8608 h 10000"/>
                  <a:gd name="connsiteX509" fmla="*/ 3997 w 10000"/>
                  <a:gd name="connsiteY509" fmla="*/ 8608 h 10000"/>
                  <a:gd name="connsiteX510" fmla="*/ 4006 w 10000"/>
                  <a:gd name="connsiteY510" fmla="*/ 8608 h 10000"/>
                  <a:gd name="connsiteX511" fmla="*/ 4006 w 10000"/>
                  <a:gd name="connsiteY511" fmla="*/ 8611 h 10000"/>
                  <a:gd name="connsiteX512" fmla="*/ 4011 w 10000"/>
                  <a:gd name="connsiteY512" fmla="*/ 8611 h 10000"/>
                  <a:gd name="connsiteX513" fmla="*/ 4022 w 10000"/>
                  <a:gd name="connsiteY513" fmla="*/ 8620 h 10000"/>
                  <a:gd name="connsiteX514" fmla="*/ 4042 w 10000"/>
                  <a:gd name="connsiteY514" fmla="*/ 8620 h 10000"/>
                  <a:gd name="connsiteX515" fmla="*/ 4050 w 10000"/>
                  <a:gd name="connsiteY515" fmla="*/ 8617 h 10000"/>
                  <a:gd name="connsiteX516" fmla="*/ 4069 w 10000"/>
                  <a:gd name="connsiteY516" fmla="*/ 8620 h 10000"/>
                  <a:gd name="connsiteX517" fmla="*/ 4086 w 10000"/>
                  <a:gd name="connsiteY517" fmla="*/ 8630 h 10000"/>
                  <a:gd name="connsiteX518" fmla="*/ 4108 w 10000"/>
                  <a:gd name="connsiteY518" fmla="*/ 8627 h 10000"/>
                  <a:gd name="connsiteX519" fmla="*/ 4125 w 10000"/>
                  <a:gd name="connsiteY519" fmla="*/ 8620 h 10000"/>
                  <a:gd name="connsiteX520" fmla="*/ 4133 w 10000"/>
                  <a:gd name="connsiteY520" fmla="*/ 8611 h 10000"/>
                  <a:gd name="connsiteX521" fmla="*/ 4139 w 10000"/>
                  <a:gd name="connsiteY521" fmla="*/ 8608 h 10000"/>
                  <a:gd name="connsiteX522" fmla="*/ 4147 w 10000"/>
                  <a:gd name="connsiteY522" fmla="*/ 8601 h 10000"/>
                  <a:gd name="connsiteX523" fmla="*/ 4155 w 10000"/>
                  <a:gd name="connsiteY523" fmla="*/ 8591 h 10000"/>
                  <a:gd name="connsiteX524" fmla="*/ 4166 w 10000"/>
                  <a:gd name="connsiteY524" fmla="*/ 8582 h 10000"/>
                  <a:gd name="connsiteX525" fmla="*/ 4183 w 10000"/>
                  <a:gd name="connsiteY525" fmla="*/ 8569 h 10000"/>
                  <a:gd name="connsiteX526" fmla="*/ 4191 w 10000"/>
                  <a:gd name="connsiteY526" fmla="*/ 8562 h 10000"/>
                  <a:gd name="connsiteX527" fmla="*/ 4208 w 10000"/>
                  <a:gd name="connsiteY527" fmla="*/ 8552 h 10000"/>
                  <a:gd name="connsiteX528" fmla="*/ 4230 w 10000"/>
                  <a:gd name="connsiteY528" fmla="*/ 8552 h 10000"/>
                  <a:gd name="connsiteX529" fmla="*/ 4238 w 10000"/>
                  <a:gd name="connsiteY529" fmla="*/ 8559 h 10000"/>
                  <a:gd name="connsiteX530" fmla="*/ 4247 w 10000"/>
                  <a:gd name="connsiteY530" fmla="*/ 8572 h 10000"/>
                  <a:gd name="connsiteX531" fmla="*/ 4252 w 10000"/>
                  <a:gd name="connsiteY531" fmla="*/ 8578 h 10000"/>
                  <a:gd name="connsiteX532" fmla="*/ 4263 w 10000"/>
                  <a:gd name="connsiteY532" fmla="*/ 8582 h 10000"/>
                  <a:gd name="connsiteX533" fmla="*/ 4277 w 10000"/>
                  <a:gd name="connsiteY533" fmla="*/ 8572 h 10000"/>
                  <a:gd name="connsiteX534" fmla="*/ 4294 w 10000"/>
                  <a:gd name="connsiteY534" fmla="*/ 8559 h 10000"/>
                  <a:gd name="connsiteX535" fmla="*/ 4302 w 10000"/>
                  <a:gd name="connsiteY535" fmla="*/ 8546 h 10000"/>
                  <a:gd name="connsiteX536" fmla="*/ 4310 w 10000"/>
                  <a:gd name="connsiteY536" fmla="*/ 8543 h 10000"/>
                  <a:gd name="connsiteX537" fmla="*/ 4313 w 10000"/>
                  <a:gd name="connsiteY537" fmla="*/ 8543 h 10000"/>
                  <a:gd name="connsiteX538" fmla="*/ 4332 w 10000"/>
                  <a:gd name="connsiteY538" fmla="*/ 8546 h 10000"/>
                  <a:gd name="connsiteX539" fmla="*/ 4335 w 10000"/>
                  <a:gd name="connsiteY539" fmla="*/ 8559 h 10000"/>
                  <a:gd name="connsiteX540" fmla="*/ 4349 w 10000"/>
                  <a:gd name="connsiteY540" fmla="*/ 8588 h 10000"/>
                  <a:gd name="connsiteX541" fmla="*/ 4360 w 10000"/>
                  <a:gd name="connsiteY541" fmla="*/ 8591 h 10000"/>
                  <a:gd name="connsiteX542" fmla="*/ 4366 w 10000"/>
                  <a:gd name="connsiteY542" fmla="*/ 8591 h 10000"/>
                  <a:gd name="connsiteX543" fmla="*/ 4382 w 10000"/>
                  <a:gd name="connsiteY543" fmla="*/ 8598 h 10000"/>
                  <a:gd name="connsiteX544" fmla="*/ 4385 w 10000"/>
                  <a:gd name="connsiteY544" fmla="*/ 8598 h 10000"/>
                  <a:gd name="connsiteX545" fmla="*/ 4402 w 10000"/>
                  <a:gd name="connsiteY545" fmla="*/ 8598 h 10000"/>
                  <a:gd name="connsiteX546" fmla="*/ 4421 w 10000"/>
                  <a:gd name="connsiteY546" fmla="*/ 8591 h 10000"/>
                  <a:gd name="connsiteX547" fmla="*/ 4440 w 10000"/>
                  <a:gd name="connsiteY547" fmla="*/ 8591 h 10000"/>
                  <a:gd name="connsiteX548" fmla="*/ 4449 w 10000"/>
                  <a:gd name="connsiteY548" fmla="*/ 8598 h 10000"/>
                  <a:gd name="connsiteX549" fmla="*/ 4454 w 10000"/>
                  <a:gd name="connsiteY549" fmla="*/ 8617 h 10000"/>
                  <a:gd name="connsiteX550" fmla="*/ 4463 w 10000"/>
                  <a:gd name="connsiteY550" fmla="*/ 8608 h 10000"/>
                  <a:gd name="connsiteX551" fmla="*/ 4474 w 10000"/>
                  <a:gd name="connsiteY551" fmla="*/ 8608 h 10000"/>
                  <a:gd name="connsiteX552" fmla="*/ 4490 w 10000"/>
                  <a:gd name="connsiteY552" fmla="*/ 8617 h 10000"/>
                  <a:gd name="connsiteX553" fmla="*/ 4504 w 10000"/>
                  <a:gd name="connsiteY553" fmla="*/ 8617 h 10000"/>
                  <a:gd name="connsiteX554" fmla="*/ 4518 w 10000"/>
                  <a:gd name="connsiteY554" fmla="*/ 8617 h 10000"/>
                  <a:gd name="connsiteX555" fmla="*/ 4535 w 10000"/>
                  <a:gd name="connsiteY555" fmla="*/ 8611 h 10000"/>
                  <a:gd name="connsiteX556" fmla="*/ 4546 w 10000"/>
                  <a:gd name="connsiteY556" fmla="*/ 8611 h 10000"/>
                  <a:gd name="connsiteX557" fmla="*/ 4562 w 10000"/>
                  <a:gd name="connsiteY557" fmla="*/ 8611 h 10000"/>
                  <a:gd name="connsiteX558" fmla="*/ 4571 w 10000"/>
                  <a:gd name="connsiteY558" fmla="*/ 8611 h 10000"/>
                  <a:gd name="connsiteX559" fmla="*/ 4579 w 10000"/>
                  <a:gd name="connsiteY559" fmla="*/ 8608 h 10000"/>
                  <a:gd name="connsiteX560" fmla="*/ 4584 w 10000"/>
                  <a:gd name="connsiteY560" fmla="*/ 8608 h 10000"/>
                  <a:gd name="connsiteX561" fmla="*/ 4601 w 10000"/>
                  <a:gd name="connsiteY561" fmla="*/ 8617 h 10000"/>
                  <a:gd name="connsiteX562" fmla="*/ 4609 w 10000"/>
                  <a:gd name="connsiteY562" fmla="*/ 8627 h 10000"/>
                  <a:gd name="connsiteX563" fmla="*/ 4618 w 10000"/>
                  <a:gd name="connsiteY563" fmla="*/ 8637 h 10000"/>
                  <a:gd name="connsiteX564" fmla="*/ 4618 w 10000"/>
                  <a:gd name="connsiteY564" fmla="*/ 8646 h 10000"/>
                  <a:gd name="connsiteX565" fmla="*/ 4634 w 10000"/>
                  <a:gd name="connsiteY565" fmla="*/ 8656 h 10000"/>
                  <a:gd name="connsiteX566" fmla="*/ 4640 w 10000"/>
                  <a:gd name="connsiteY566" fmla="*/ 8659 h 10000"/>
                  <a:gd name="connsiteX567" fmla="*/ 4651 w 10000"/>
                  <a:gd name="connsiteY567" fmla="*/ 8666 h 10000"/>
                  <a:gd name="connsiteX568" fmla="*/ 4657 w 10000"/>
                  <a:gd name="connsiteY568" fmla="*/ 8659 h 10000"/>
                  <a:gd name="connsiteX569" fmla="*/ 4668 w 10000"/>
                  <a:gd name="connsiteY569" fmla="*/ 8650 h 10000"/>
                  <a:gd name="connsiteX570" fmla="*/ 4676 w 10000"/>
                  <a:gd name="connsiteY570" fmla="*/ 8650 h 10000"/>
                  <a:gd name="connsiteX571" fmla="*/ 4690 w 10000"/>
                  <a:gd name="connsiteY571" fmla="*/ 8650 h 10000"/>
                  <a:gd name="connsiteX572" fmla="*/ 4698 w 10000"/>
                  <a:gd name="connsiteY572" fmla="*/ 8650 h 10000"/>
                  <a:gd name="connsiteX573" fmla="*/ 4704 w 10000"/>
                  <a:gd name="connsiteY573" fmla="*/ 8650 h 10000"/>
                  <a:gd name="connsiteX574" fmla="*/ 4706 w 10000"/>
                  <a:gd name="connsiteY574" fmla="*/ 8659 h 10000"/>
                  <a:gd name="connsiteX575" fmla="*/ 4706 w 10000"/>
                  <a:gd name="connsiteY575" fmla="*/ 8666 h 10000"/>
                  <a:gd name="connsiteX576" fmla="*/ 4723 w 10000"/>
                  <a:gd name="connsiteY576" fmla="*/ 8682 h 10000"/>
                  <a:gd name="connsiteX577" fmla="*/ 4737 w 10000"/>
                  <a:gd name="connsiteY577" fmla="*/ 8682 h 10000"/>
                  <a:gd name="connsiteX578" fmla="*/ 4745 w 10000"/>
                  <a:gd name="connsiteY578" fmla="*/ 8676 h 10000"/>
                  <a:gd name="connsiteX579" fmla="*/ 4756 w 10000"/>
                  <a:gd name="connsiteY579" fmla="*/ 8666 h 10000"/>
                  <a:gd name="connsiteX580" fmla="*/ 4765 w 10000"/>
                  <a:gd name="connsiteY580" fmla="*/ 8666 h 10000"/>
                  <a:gd name="connsiteX581" fmla="*/ 4765 w 10000"/>
                  <a:gd name="connsiteY581" fmla="*/ 8682 h 10000"/>
                  <a:gd name="connsiteX582" fmla="*/ 4770 w 10000"/>
                  <a:gd name="connsiteY582" fmla="*/ 8701 h 10000"/>
                  <a:gd name="connsiteX583" fmla="*/ 4778 w 10000"/>
                  <a:gd name="connsiteY583" fmla="*/ 8705 h 10000"/>
                  <a:gd name="connsiteX584" fmla="*/ 4795 w 10000"/>
                  <a:gd name="connsiteY584" fmla="*/ 8714 h 10000"/>
                  <a:gd name="connsiteX585" fmla="*/ 4812 w 10000"/>
                  <a:gd name="connsiteY585" fmla="*/ 8714 h 10000"/>
                  <a:gd name="connsiteX586" fmla="*/ 4825 w 10000"/>
                  <a:gd name="connsiteY586" fmla="*/ 8705 h 10000"/>
                  <a:gd name="connsiteX587" fmla="*/ 4825 w 10000"/>
                  <a:gd name="connsiteY587" fmla="*/ 8701 h 10000"/>
                  <a:gd name="connsiteX588" fmla="*/ 4828 w 10000"/>
                  <a:gd name="connsiteY588" fmla="*/ 8701 h 10000"/>
                  <a:gd name="connsiteX589" fmla="*/ 4837 w 10000"/>
                  <a:gd name="connsiteY589" fmla="*/ 8692 h 10000"/>
                  <a:gd name="connsiteX590" fmla="*/ 4842 w 10000"/>
                  <a:gd name="connsiteY590" fmla="*/ 8685 h 10000"/>
                  <a:gd name="connsiteX591" fmla="*/ 4859 w 10000"/>
                  <a:gd name="connsiteY591" fmla="*/ 8692 h 10000"/>
                  <a:gd name="connsiteX592" fmla="*/ 4870 w 10000"/>
                  <a:gd name="connsiteY592" fmla="*/ 8701 h 10000"/>
                  <a:gd name="connsiteX593" fmla="*/ 4878 w 10000"/>
                  <a:gd name="connsiteY593" fmla="*/ 8714 h 10000"/>
                  <a:gd name="connsiteX594" fmla="*/ 4892 w 10000"/>
                  <a:gd name="connsiteY594" fmla="*/ 8724 h 10000"/>
                  <a:gd name="connsiteX595" fmla="*/ 4900 w 10000"/>
                  <a:gd name="connsiteY595" fmla="*/ 8724 h 10000"/>
                  <a:gd name="connsiteX596" fmla="*/ 4906 w 10000"/>
                  <a:gd name="connsiteY596" fmla="*/ 8705 h 10000"/>
                  <a:gd name="connsiteX597" fmla="*/ 4925 w 10000"/>
                  <a:gd name="connsiteY597" fmla="*/ 8724 h 10000"/>
                  <a:gd name="connsiteX598" fmla="*/ 4939 w 10000"/>
                  <a:gd name="connsiteY598" fmla="*/ 8701 h 10000"/>
                  <a:gd name="connsiteX599" fmla="*/ 4950 w 10000"/>
                  <a:gd name="connsiteY599" fmla="*/ 8695 h 10000"/>
                  <a:gd name="connsiteX600" fmla="*/ 4956 w 10000"/>
                  <a:gd name="connsiteY600" fmla="*/ 8692 h 10000"/>
                  <a:gd name="connsiteX601" fmla="*/ 4986 w 10000"/>
                  <a:gd name="connsiteY601" fmla="*/ 8705 h 10000"/>
                  <a:gd name="connsiteX602" fmla="*/ 5003 w 10000"/>
                  <a:gd name="connsiteY602" fmla="*/ 8701 h 10000"/>
                  <a:gd name="connsiteX603" fmla="*/ 5011 w 10000"/>
                  <a:gd name="connsiteY603" fmla="*/ 8692 h 10000"/>
                  <a:gd name="connsiteX604" fmla="*/ 5028 w 10000"/>
                  <a:gd name="connsiteY604" fmla="*/ 8682 h 10000"/>
                  <a:gd name="connsiteX605" fmla="*/ 5030 w 10000"/>
                  <a:gd name="connsiteY605" fmla="*/ 8659 h 10000"/>
                  <a:gd name="connsiteX606" fmla="*/ 5039 w 10000"/>
                  <a:gd name="connsiteY606" fmla="*/ 8656 h 10000"/>
                  <a:gd name="connsiteX607" fmla="*/ 5053 w 10000"/>
                  <a:gd name="connsiteY607" fmla="*/ 8669 h 10000"/>
                  <a:gd name="connsiteX608" fmla="*/ 5061 w 10000"/>
                  <a:gd name="connsiteY608" fmla="*/ 8669 h 10000"/>
                  <a:gd name="connsiteX609" fmla="*/ 5061 w 10000"/>
                  <a:gd name="connsiteY609" fmla="*/ 8676 h 10000"/>
                  <a:gd name="connsiteX610" fmla="*/ 5069 w 10000"/>
                  <a:gd name="connsiteY610" fmla="*/ 8669 h 10000"/>
                  <a:gd name="connsiteX611" fmla="*/ 5083 w 10000"/>
                  <a:gd name="connsiteY611" fmla="*/ 8669 h 10000"/>
                  <a:gd name="connsiteX612" fmla="*/ 5100 w 10000"/>
                  <a:gd name="connsiteY612" fmla="*/ 8669 h 10000"/>
                  <a:gd name="connsiteX613" fmla="*/ 5119 w 10000"/>
                  <a:gd name="connsiteY613" fmla="*/ 8682 h 10000"/>
                  <a:gd name="connsiteX614" fmla="*/ 5136 w 10000"/>
                  <a:gd name="connsiteY614" fmla="*/ 8692 h 10000"/>
                  <a:gd name="connsiteX615" fmla="*/ 5161 w 10000"/>
                  <a:gd name="connsiteY615" fmla="*/ 8701 h 10000"/>
                  <a:gd name="connsiteX616" fmla="*/ 5183 w 10000"/>
                  <a:gd name="connsiteY616" fmla="*/ 8701 h 10000"/>
                  <a:gd name="connsiteX617" fmla="*/ 5199 w 10000"/>
                  <a:gd name="connsiteY617" fmla="*/ 8701 h 10000"/>
                  <a:gd name="connsiteX618" fmla="*/ 5213 w 10000"/>
                  <a:gd name="connsiteY618" fmla="*/ 8705 h 10000"/>
                  <a:gd name="connsiteX619" fmla="*/ 5224 w 10000"/>
                  <a:gd name="connsiteY619" fmla="*/ 8701 h 10000"/>
                  <a:gd name="connsiteX620" fmla="*/ 5230 w 10000"/>
                  <a:gd name="connsiteY620" fmla="*/ 8701 h 10000"/>
                  <a:gd name="connsiteX621" fmla="*/ 5241 w 10000"/>
                  <a:gd name="connsiteY621" fmla="*/ 8676 h 10000"/>
                  <a:gd name="connsiteX622" fmla="*/ 5247 w 10000"/>
                  <a:gd name="connsiteY622" fmla="*/ 8666 h 10000"/>
                  <a:gd name="connsiteX623" fmla="*/ 5249 w 10000"/>
                  <a:gd name="connsiteY623" fmla="*/ 8646 h 10000"/>
                  <a:gd name="connsiteX624" fmla="*/ 5249 w 10000"/>
                  <a:gd name="connsiteY624" fmla="*/ 8650 h 10000"/>
                  <a:gd name="connsiteX625" fmla="*/ 5255 w 10000"/>
                  <a:gd name="connsiteY625" fmla="*/ 8646 h 10000"/>
                  <a:gd name="connsiteX626" fmla="*/ 5271 w 10000"/>
                  <a:gd name="connsiteY626" fmla="*/ 8650 h 10000"/>
                  <a:gd name="connsiteX627" fmla="*/ 5288 w 10000"/>
                  <a:gd name="connsiteY627" fmla="*/ 8666 h 10000"/>
                  <a:gd name="connsiteX628" fmla="*/ 5296 w 10000"/>
                  <a:gd name="connsiteY628" fmla="*/ 8666 h 10000"/>
                  <a:gd name="connsiteX629" fmla="*/ 5310 w 10000"/>
                  <a:gd name="connsiteY629" fmla="*/ 8656 h 10000"/>
                  <a:gd name="connsiteX630" fmla="*/ 5321 w 10000"/>
                  <a:gd name="connsiteY630" fmla="*/ 8650 h 10000"/>
                  <a:gd name="connsiteX631" fmla="*/ 5338 w 10000"/>
                  <a:gd name="connsiteY631" fmla="*/ 8650 h 10000"/>
                  <a:gd name="connsiteX632" fmla="*/ 5360 w 10000"/>
                  <a:gd name="connsiteY632" fmla="*/ 8640 h 10000"/>
                  <a:gd name="connsiteX633" fmla="*/ 5366 w 10000"/>
                  <a:gd name="connsiteY633" fmla="*/ 8637 h 10000"/>
                  <a:gd name="connsiteX634" fmla="*/ 5368 w 10000"/>
                  <a:gd name="connsiteY634" fmla="*/ 8637 h 10000"/>
                  <a:gd name="connsiteX635" fmla="*/ 5382 w 10000"/>
                  <a:gd name="connsiteY635" fmla="*/ 8630 h 10000"/>
                  <a:gd name="connsiteX636" fmla="*/ 5391 w 10000"/>
                  <a:gd name="connsiteY636" fmla="*/ 8630 h 10000"/>
                  <a:gd name="connsiteX637" fmla="*/ 5402 w 10000"/>
                  <a:gd name="connsiteY637" fmla="*/ 8637 h 10000"/>
                  <a:gd name="connsiteX638" fmla="*/ 5418 w 10000"/>
                  <a:gd name="connsiteY638" fmla="*/ 8656 h 10000"/>
                  <a:gd name="connsiteX639" fmla="*/ 5432 w 10000"/>
                  <a:gd name="connsiteY639" fmla="*/ 8666 h 10000"/>
                  <a:gd name="connsiteX640" fmla="*/ 5443 w 10000"/>
                  <a:gd name="connsiteY640" fmla="*/ 8682 h 10000"/>
                  <a:gd name="connsiteX641" fmla="*/ 5457 w 10000"/>
                  <a:gd name="connsiteY641" fmla="*/ 8692 h 10000"/>
                  <a:gd name="connsiteX642" fmla="*/ 5471 w 10000"/>
                  <a:gd name="connsiteY642" fmla="*/ 8705 h 10000"/>
                  <a:gd name="connsiteX643" fmla="*/ 5488 w 10000"/>
                  <a:gd name="connsiteY643" fmla="*/ 8711 h 10000"/>
                  <a:gd name="connsiteX644" fmla="*/ 5490 w 10000"/>
                  <a:gd name="connsiteY644" fmla="*/ 8721 h 10000"/>
                  <a:gd name="connsiteX645" fmla="*/ 5512 w 10000"/>
                  <a:gd name="connsiteY645" fmla="*/ 8724 h 10000"/>
                  <a:gd name="connsiteX646" fmla="*/ 5521 w 10000"/>
                  <a:gd name="connsiteY646" fmla="*/ 8714 h 10000"/>
                  <a:gd name="connsiteX647" fmla="*/ 5524 w 10000"/>
                  <a:gd name="connsiteY647" fmla="*/ 8714 h 10000"/>
                  <a:gd name="connsiteX648" fmla="*/ 5532 w 10000"/>
                  <a:gd name="connsiteY648" fmla="*/ 8721 h 10000"/>
                  <a:gd name="connsiteX649" fmla="*/ 5540 w 10000"/>
                  <a:gd name="connsiteY649" fmla="*/ 8724 h 10000"/>
                  <a:gd name="connsiteX650" fmla="*/ 5562 w 10000"/>
                  <a:gd name="connsiteY650" fmla="*/ 8750 h 10000"/>
                  <a:gd name="connsiteX651" fmla="*/ 5562 w 10000"/>
                  <a:gd name="connsiteY651" fmla="*/ 8760 h 10000"/>
                  <a:gd name="connsiteX652" fmla="*/ 5571 w 10000"/>
                  <a:gd name="connsiteY652" fmla="*/ 8782 h 10000"/>
                  <a:gd name="connsiteX653" fmla="*/ 5579 w 10000"/>
                  <a:gd name="connsiteY653" fmla="*/ 8789 h 10000"/>
                  <a:gd name="connsiteX654" fmla="*/ 5593 w 10000"/>
                  <a:gd name="connsiteY654" fmla="*/ 8789 h 10000"/>
                  <a:gd name="connsiteX655" fmla="*/ 5596 w 10000"/>
                  <a:gd name="connsiteY655" fmla="*/ 8789 h 10000"/>
                  <a:gd name="connsiteX656" fmla="*/ 5626 w 10000"/>
                  <a:gd name="connsiteY656" fmla="*/ 8782 h 10000"/>
                  <a:gd name="connsiteX657" fmla="*/ 5629 w 10000"/>
                  <a:gd name="connsiteY657" fmla="*/ 8782 h 10000"/>
                  <a:gd name="connsiteX658" fmla="*/ 5637 w 10000"/>
                  <a:gd name="connsiteY658" fmla="*/ 8779 h 10000"/>
                  <a:gd name="connsiteX659" fmla="*/ 5648 w 10000"/>
                  <a:gd name="connsiteY659" fmla="*/ 8789 h 10000"/>
                  <a:gd name="connsiteX660" fmla="*/ 5665 w 10000"/>
                  <a:gd name="connsiteY660" fmla="*/ 8795 h 10000"/>
                  <a:gd name="connsiteX661" fmla="*/ 5676 w 10000"/>
                  <a:gd name="connsiteY661" fmla="*/ 8789 h 10000"/>
                  <a:gd name="connsiteX662" fmla="*/ 5684 w 10000"/>
                  <a:gd name="connsiteY662" fmla="*/ 8782 h 10000"/>
                  <a:gd name="connsiteX663" fmla="*/ 5693 w 10000"/>
                  <a:gd name="connsiteY663" fmla="*/ 8789 h 10000"/>
                  <a:gd name="connsiteX664" fmla="*/ 5715 w 10000"/>
                  <a:gd name="connsiteY664" fmla="*/ 8808 h 10000"/>
                  <a:gd name="connsiteX665" fmla="*/ 5731 w 10000"/>
                  <a:gd name="connsiteY665" fmla="*/ 8808 h 10000"/>
                  <a:gd name="connsiteX666" fmla="*/ 5740 w 10000"/>
                  <a:gd name="connsiteY666" fmla="*/ 8808 h 10000"/>
                  <a:gd name="connsiteX667" fmla="*/ 5765 w 10000"/>
                  <a:gd name="connsiteY667" fmla="*/ 8818 h 10000"/>
                  <a:gd name="connsiteX668" fmla="*/ 5781 w 10000"/>
                  <a:gd name="connsiteY668" fmla="*/ 8824 h 10000"/>
                  <a:gd name="connsiteX669" fmla="*/ 5798 w 10000"/>
                  <a:gd name="connsiteY669" fmla="*/ 8834 h 10000"/>
                  <a:gd name="connsiteX670" fmla="*/ 5814 w 10000"/>
                  <a:gd name="connsiteY670" fmla="*/ 8837 h 10000"/>
                  <a:gd name="connsiteX671" fmla="*/ 5831 w 10000"/>
                  <a:gd name="connsiteY671" fmla="*/ 8844 h 10000"/>
                  <a:gd name="connsiteX672" fmla="*/ 5842 w 10000"/>
                  <a:gd name="connsiteY672" fmla="*/ 8847 h 10000"/>
                  <a:gd name="connsiteX673" fmla="*/ 5859 w 10000"/>
                  <a:gd name="connsiteY673" fmla="*/ 8857 h 10000"/>
                  <a:gd name="connsiteX674" fmla="*/ 5870 w 10000"/>
                  <a:gd name="connsiteY674" fmla="*/ 8867 h 10000"/>
                  <a:gd name="connsiteX675" fmla="*/ 5878 w 10000"/>
                  <a:gd name="connsiteY675" fmla="*/ 8873 h 10000"/>
                  <a:gd name="connsiteX676" fmla="*/ 5895 w 10000"/>
                  <a:gd name="connsiteY676" fmla="*/ 8873 h 10000"/>
                  <a:gd name="connsiteX677" fmla="*/ 5911 w 10000"/>
                  <a:gd name="connsiteY677" fmla="*/ 8873 h 10000"/>
                  <a:gd name="connsiteX678" fmla="*/ 5931 w 10000"/>
                  <a:gd name="connsiteY678" fmla="*/ 8873 h 10000"/>
                  <a:gd name="connsiteX679" fmla="*/ 5950 w 10000"/>
                  <a:gd name="connsiteY679" fmla="*/ 8867 h 10000"/>
                  <a:gd name="connsiteX680" fmla="*/ 5967 w 10000"/>
                  <a:gd name="connsiteY680" fmla="*/ 8867 h 10000"/>
                  <a:gd name="connsiteX681" fmla="*/ 5975 w 10000"/>
                  <a:gd name="connsiteY681" fmla="*/ 8873 h 10000"/>
                  <a:gd name="connsiteX682" fmla="*/ 6000 w 10000"/>
                  <a:gd name="connsiteY682" fmla="*/ 8883 h 10000"/>
                  <a:gd name="connsiteX683" fmla="*/ 5997 w 10000"/>
                  <a:gd name="connsiteY683" fmla="*/ 8886 h 10000"/>
                  <a:gd name="connsiteX684" fmla="*/ 5997 w 10000"/>
                  <a:gd name="connsiteY684" fmla="*/ 8896 h 10000"/>
                  <a:gd name="connsiteX685" fmla="*/ 6014 w 10000"/>
                  <a:gd name="connsiteY685" fmla="*/ 8892 h 10000"/>
                  <a:gd name="connsiteX686" fmla="*/ 6028 w 10000"/>
                  <a:gd name="connsiteY686" fmla="*/ 8892 h 10000"/>
                  <a:gd name="connsiteX687" fmla="*/ 6053 w 10000"/>
                  <a:gd name="connsiteY687" fmla="*/ 8886 h 10000"/>
                  <a:gd name="connsiteX688" fmla="*/ 6072 w 10000"/>
                  <a:gd name="connsiteY688" fmla="*/ 8876 h 10000"/>
                  <a:gd name="connsiteX689" fmla="*/ 6089 w 10000"/>
                  <a:gd name="connsiteY689" fmla="*/ 8867 h 10000"/>
                  <a:gd name="connsiteX690" fmla="*/ 6111 w 10000"/>
                  <a:gd name="connsiteY690" fmla="*/ 8857 h 10000"/>
                  <a:gd name="connsiteX691" fmla="*/ 6127 w 10000"/>
                  <a:gd name="connsiteY691" fmla="*/ 8847 h 10000"/>
                  <a:gd name="connsiteX692" fmla="*/ 6152 w 10000"/>
                  <a:gd name="connsiteY692" fmla="*/ 8834 h 10000"/>
                  <a:gd name="connsiteX693" fmla="*/ 6183 w 10000"/>
                  <a:gd name="connsiteY693" fmla="*/ 8828 h 10000"/>
                  <a:gd name="connsiteX694" fmla="*/ 6175 w 10000"/>
                  <a:gd name="connsiteY694" fmla="*/ 8844 h 10000"/>
                  <a:gd name="connsiteX695" fmla="*/ 6169 w 10000"/>
                  <a:gd name="connsiteY695" fmla="*/ 8863 h 10000"/>
                  <a:gd name="connsiteX696" fmla="*/ 6158 w 10000"/>
                  <a:gd name="connsiteY696" fmla="*/ 8886 h 10000"/>
                  <a:gd name="connsiteX697" fmla="*/ 6152 w 10000"/>
                  <a:gd name="connsiteY697" fmla="*/ 8896 h 10000"/>
                  <a:gd name="connsiteX698" fmla="*/ 6150 w 10000"/>
                  <a:gd name="connsiteY698" fmla="*/ 8909 h 10000"/>
                  <a:gd name="connsiteX699" fmla="*/ 6152 w 10000"/>
                  <a:gd name="connsiteY699" fmla="*/ 8938 h 10000"/>
                  <a:gd name="connsiteX700" fmla="*/ 6158 w 10000"/>
                  <a:gd name="connsiteY700" fmla="*/ 8957 h 10000"/>
                  <a:gd name="connsiteX701" fmla="*/ 6161 w 10000"/>
                  <a:gd name="connsiteY701" fmla="*/ 8980 h 10000"/>
                  <a:gd name="connsiteX702" fmla="*/ 6166 w 10000"/>
                  <a:gd name="connsiteY702" fmla="*/ 8999 h 10000"/>
                  <a:gd name="connsiteX703" fmla="*/ 6175 w 10000"/>
                  <a:gd name="connsiteY703" fmla="*/ 9032 h 10000"/>
                  <a:gd name="connsiteX704" fmla="*/ 6183 w 10000"/>
                  <a:gd name="connsiteY704" fmla="*/ 9051 h 10000"/>
                  <a:gd name="connsiteX705" fmla="*/ 6191 w 10000"/>
                  <a:gd name="connsiteY705" fmla="*/ 9064 h 10000"/>
                  <a:gd name="connsiteX706" fmla="*/ 6194 w 10000"/>
                  <a:gd name="connsiteY706" fmla="*/ 9084 h 10000"/>
                  <a:gd name="connsiteX707" fmla="*/ 6208 w 10000"/>
                  <a:gd name="connsiteY707" fmla="*/ 9103 h 10000"/>
                  <a:gd name="connsiteX708" fmla="*/ 6208 w 10000"/>
                  <a:gd name="connsiteY708" fmla="*/ 9113 h 10000"/>
                  <a:gd name="connsiteX709" fmla="*/ 6216 w 10000"/>
                  <a:gd name="connsiteY709" fmla="*/ 9129 h 10000"/>
                  <a:gd name="connsiteX710" fmla="*/ 6230 w 10000"/>
                  <a:gd name="connsiteY710" fmla="*/ 9148 h 10000"/>
                  <a:gd name="connsiteX711" fmla="*/ 6241 w 10000"/>
                  <a:gd name="connsiteY711" fmla="*/ 9165 h 10000"/>
                  <a:gd name="connsiteX712" fmla="*/ 6249 w 10000"/>
                  <a:gd name="connsiteY712" fmla="*/ 9168 h 10000"/>
                  <a:gd name="connsiteX713" fmla="*/ 6266 w 10000"/>
                  <a:gd name="connsiteY713" fmla="*/ 9184 h 10000"/>
                  <a:gd name="connsiteX714" fmla="*/ 6280 w 10000"/>
                  <a:gd name="connsiteY714" fmla="*/ 9184 h 10000"/>
                  <a:gd name="connsiteX715" fmla="*/ 6288 w 10000"/>
                  <a:gd name="connsiteY715" fmla="*/ 9177 h 10000"/>
                  <a:gd name="connsiteX716" fmla="*/ 6299 w 10000"/>
                  <a:gd name="connsiteY716" fmla="*/ 9187 h 10000"/>
                  <a:gd name="connsiteX717" fmla="*/ 6305 w 10000"/>
                  <a:gd name="connsiteY717" fmla="*/ 9197 h 10000"/>
                  <a:gd name="connsiteX718" fmla="*/ 6310 w 10000"/>
                  <a:gd name="connsiteY718" fmla="*/ 9197 h 10000"/>
                  <a:gd name="connsiteX719" fmla="*/ 6321 w 10000"/>
                  <a:gd name="connsiteY719" fmla="*/ 9213 h 10000"/>
                  <a:gd name="connsiteX720" fmla="*/ 6335 w 10000"/>
                  <a:gd name="connsiteY720" fmla="*/ 9223 h 10000"/>
                  <a:gd name="connsiteX721" fmla="*/ 6338 w 10000"/>
                  <a:gd name="connsiteY721" fmla="*/ 9223 h 10000"/>
                  <a:gd name="connsiteX722" fmla="*/ 6355 w 10000"/>
                  <a:gd name="connsiteY722" fmla="*/ 9226 h 10000"/>
                  <a:gd name="connsiteX723" fmla="*/ 6363 w 10000"/>
                  <a:gd name="connsiteY723" fmla="*/ 9236 h 10000"/>
                  <a:gd name="connsiteX724" fmla="*/ 6380 w 10000"/>
                  <a:gd name="connsiteY724" fmla="*/ 9258 h 10000"/>
                  <a:gd name="connsiteX725" fmla="*/ 6393 w 10000"/>
                  <a:gd name="connsiteY725" fmla="*/ 9278 h 10000"/>
                  <a:gd name="connsiteX726" fmla="*/ 6396 w 10000"/>
                  <a:gd name="connsiteY726" fmla="*/ 9288 h 10000"/>
                  <a:gd name="connsiteX727" fmla="*/ 6407 w 10000"/>
                  <a:gd name="connsiteY727" fmla="*/ 9297 h 10000"/>
                  <a:gd name="connsiteX728" fmla="*/ 6410 w 10000"/>
                  <a:gd name="connsiteY728" fmla="*/ 9307 h 10000"/>
                  <a:gd name="connsiteX729" fmla="*/ 6416 w 10000"/>
                  <a:gd name="connsiteY729" fmla="*/ 9317 h 10000"/>
                  <a:gd name="connsiteX730" fmla="*/ 6424 w 10000"/>
                  <a:gd name="connsiteY730" fmla="*/ 9326 h 10000"/>
                  <a:gd name="connsiteX731" fmla="*/ 6435 w 10000"/>
                  <a:gd name="connsiteY731" fmla="*/ 9336 h 10000"/>
                  <a:gd name="connsiteX732" fmla="*/ 6443 w 10000"/>
                  <a:gd name="connsiteY732" fmla="*/ 9346 h 10000"/>
                  <a:gd name="connsiteX733" fmla="*/ 6449 w 10000"/>
                  <a:gd name="connsiteY733" fmla="*/ 9362 h 10000"/>
                  <a:gd name="connsiteX734" fmla="*/ 6452 w 10000"/>
                  <a:gd name="connsiteY734" fmla="*/ 9372 h 10000"/>
                  <a:gd name="connsiteX735" fmla="*/ 6449 w 10000"/>
                  <a:gd name="connsiteY735" fmla="*/ 9381 h 10000"/>
                  <a:gd name="connsiteX736" fmla="*/ 6465 w 10000"/>
                  <a:gd name="connsiteY736" fmla="*/ 9394 h 10000"/>
                  <a:gd name="connsiteX737" fmla="*/ 6468 w 10000"/>
                  <a:gd name="connsiteY737" fmla="*/ 9420 h 10000"/>
                  <a:gd name="connsiteX738" fmla="*/ 6493 w 10000"/>
                  <a:gd name="connsiteY738" fmla="*/ 9430 h 10000"/>
                  <a:gd name="connsiteX739" fmla="*/ 6507 w 10000"/>
                  <a:gd name="connsiteY739" fmla="*/ 9440 h 10000"/>
                  <a:gd name="connsiteX740" fmla="*/ 6524 w 10000"/>
                  <a:gd name="connsiteY740" fmla="*/ 9459 h 10000"/>
                  <a:gd name="connsiteX741" fmla="*/ 6532 w 10000"/>
                  <a:gd name="connsiteY741" fmla="*/ 9485 h 10000"/>
                  <a:gd name="connsiteX742" fmla="*/ 6537 w 10000"/>
                  <a:gd name="connsiteY742" fmla="*/ 9498 h 10000"/>
                  <a:gd name="connsiteX743" fmla="*/ 6571 w 10000"/>
                  <a:gd name="connsiteY743" fmla="*/ 9508 h 10000"/>
                  <a:gd name="connsiteX744" fmla="*/ 6596 w 10000"/>
                  <a:gd name="connsiteY744" fmla="*/ 9508 h 10000"/>
                  <a:gd name="connsiteX745" fmla="*/ 6637 w 10000"/>
                  <a:gd name="connsiteY745" fmla="*/ 9517 h 10000"/>
                  <a:gd name="connsiteX746" fmla="*/ 6662 w 10000"/>
                  <a:gd name="connsiteY746" fmla="*/ 9524 h 10000"/>
                  <a:gd name="connsiteX747" fmla="*/ 6679 w 10000"/>
                  <a:gd name="connsiteY747" fmla="*/ 9517 h 10000"/>
                  <a:gd name="connsiteX748" fmla="*/ 6679 w 10000"/>
                  <a:gd name="connsiteY748" fmla="*/ 9505 h 10000"/>
                  <a:gd name="connsiteX749" fmla="*/ 6690 w 10000"/>
                  <a:gd name="connsiteY749" fmla="*/ 9485 h 10000"/>
                  <a:gd name="connsiteX750" fmla="*/ 6693 w 10000"/>
                  <a:gd name="connsiteY750" fmla="*/ 9479 h 10000"/>
                  <a:gd name="connsiteX751" fmla="*/ 6706 w 10000"/>
                  <a:gd name="connsiteY751" fmla="*/ 9469 h 10000"/>
                  <a:gd name="connsiteX752" fmla="*/ 6709 w 10000"/>
                  <a:gd name="connsiteY752" fmla="*/ 9462 h 10000"/>
                  <a:gd name="connsiteX753" fmla="*/ 6717 w 10000"/>
                  <a:gd name="connsiteY753" fmla="*/ 9459 h 10000"/>
                  <a:gd name="connsiteX754" fmla="*/ 6726 w 10000"/>
                  <a:gd name="connsiteY754" fmla="*/ 9459 h 10000"/>
                  <a:gd name="connsiteX755" fmla="*/ 6742 w 10000"/>
                  <a:gd name="connsiteY755" fmla="*/ 9462 h 10000"/>
                  <a:gd name="connsiteX756" fmla="*/ 6759 w 10000"/>
                  <a:gd name="connsiteY756" fmla="*/ 9479 h 10000"/>
                  <a:gd name="connsiteX757" fmla="*/ 6781 w 10000"/>
                  <a:gd name="connsiteY757" fmla="*/ 9485 h 10000"/>
                  <a:gd name="connsiteX758" fmla="*/ 6795 w 10000"/>
                  <a:gd name="connsiteY758" fmla="*/ 9485 h 10000"/>
                  <a:gd name="connsiteX759" fmla="*/ 6803 w 10000"/>
                  <a:gd name="connsiteY759" fmla="*/ 9498 h 10000"/>
                  <a:gd name="connsiteX760" fmla="*/ 6806 w 10000"/>
                  <a:gd name="connsiteY760" fmla="*/ 9508 h 10000"/>
                  <a:gd name="connsiteX761" fmla="*/ 6823 w 10000"/>
                  <a:gd name="connsiteY761" fmla="*/ 9514 h 10000"/>
                  <a:gd name="connsiteX762" fmla="*/ 6831 w 10000"/>
                  <a:gd name="connsiteY762" fmla="*/ 9514 h 10000"/>
                  <a:gd name="connsiteX763" fmla="*/ 6848 w 10000"/>
                  <a:gd name="connsiteY763" fmla="*/ 9514 h 10000"/>
                  <a:gd name="connsiteX764" fmla="*/ 6856 w 10000"/>
                  <a:gd name="connsiteY764" fmla="*/ 9517 h 10000"/>
                  <a:gd name="connsiteX765" fmla="*/ 6878 w 10000"/>
                  <a:gd name="connsiteY765" fmla="*/ 9524 h 10000"/>
                  <a:gd name="connsiteX766" fmla="*/ 6895 w 10000"/>
                  <a:gd name="connsiteY766" fmla="*/ 9524 h 10000"/>
                  <a:gd name="connsiteX767" fmla="*/ 6917 w 10000"/>
                  <a:gd name="connsiteY767" fmla="*/ 9527 h 10000"/>
                  <a:gd name="connsiteX768" fmla="*/ 6934 w 10000"/>
                  <a:gd name="connsiteY768" fmla="*/ 9534 h 10000"/>
                  <a:gd name="connsiteX769" fmla="*/ 6961 w 10000"/>
                  <a:gd name="connsiteY769" fmla="*/ 9543 h 10000"/>
                  <a:gd name="connsiteX770" fmla="*/ 6989 w 10000"/>
                  <a:gd name="connsiteY770" fmla="*/ 9547 h 10000"/>
                  <a:gd name="connsiteX771" fmla="*/ 7014 w 10000"/>
                  <a:gd name="connsiteY771" fmla="*/ 9543 h 10000"/>
                  <a:gd name="connsiteX772" fmla="*/ 7033 w 10000"/>
                  <a:gd name="connsiteY772" fmla="*/ 9543 h 10000"/>
                  <a:gd name="connsiteX773" fmla="*/ 7042 w 10000"/>
                  <a:gd name="connsiteY773" fmla="*/ 9547 h 10000"/>
                  <a:gd name="connsiteX774" fmla="*/ 7069 w 10000"/>
                  <a:gd name="connsiteY774" fmla="*/ 9647 h 10000"/>
                  <a:gd name="connsiteX775" fmla="*/ 7122 w 10000"/>
                  <a:gd name="connsiteY775" fmla="*/ 9734 h 10000"/>
                  <a:gd name="connsiteX776" fmla="*/ 7147 w 10000"/>
                  <a:gd name="connsiteY776" fmla="*/ 9744 h 10000"/>
                  <a:gd name="connsiteX777" fmla="*/ 7169 w 10000"/>
                  <a:gd name="connsiteY777" fmla="*/ 9741 h 10000"/>
                  <a:gd name="connsiteX778" fmla="*/ 7177 w 10000"/>
                  <a:gd name="connsiteY778" fmla="*/ 9744 h 10000"/>
                  <a:gd name="connsiteX779" fmla="*/ 7186 w 10000"/>
                  <a:gd name="connsiteY779" fmla="*/ 9754 h 10000"/>
                  <a:gd name="connsiteX780" fmla="*/ 7191 w 10000"/>
                  <a:gd name="connsiteY780" fmla="*/ 9773 h 10000"/>
                  <a:gd name="connsiteX781" fmla="*/ 7208 w 10000"/>
                  <a:gd name="connsiteY781" fmla="*/ 9783 h 10000"/>
                  <a:gd name="connsiteX782" fmla="*/ 7219 w 10000"/>
                  <a:gd name="connsiteY782" fmla="*/ 9793 h 10000"/>
                  <a:gd name="connsiteX783" fmla="*/ 7235 w 10000"/>
                  <a:gd name="connsiteY783" fmla="*/ 9802 h 10000"/>
                  <a:gd name="connsiteX784" fmla="*/ 7249 w 10000"/>
                  <a:gd name="connsiteY784" fmla="*/ 9819 h 10000"/>
                  <a:gd name="connsiteX785" fmla="*/ 7255 w 10000"/>
                  <a:gd name="connsiteY785" fmla="*/ 9835 h 10000"/>
                  <a:gd name="connsiteX786" fmla="*/ 7255 w 10000"/>
                  <a:gd name="connsiteY786" fmla="*/ 9848 h 10000"/>
                  <a:gd name="connsiteX787" fmla="*/ 7249 w 10000"/>
                  <a:gd name="connsiteY787" fmla="*/ 9848 h 10000"/>
                  <a:gd name="connsiteX788" fmla="*/ 7244 w 10000"/>
                  <a:gd name="connsiteY788" fmla="*/ 9858 h 10000"/>
                  <a:gd name="connsiteX789" fmla="*/ 7235 w 10000"/>
                  <a:gd name="connsiteY789" fmla="*/ 9883 h 10000"/>
                  <a:gd name="connsiteX790" fmla="*/ 7244 w 10000"/>
                  <a:gd name="connsiteY790" fmla="*/ 9903 h 10000"/>
                  <a:gd name="connsiteX791" fmla="*/ 7258 w 10000"/>
                  <a:gd name="connsiteY791" fmla="*/ 9926 h 10000"/>
                  <a:gd name="connsiteX792" fmla="*/ 7263 w 10000"/>
                  <a:gd name="connsiteY792" fmla="*/ 9948 h 10000"/>
                  <a:gd name="connsiteX793" fmla="*/ 7274 w 10000"/>
                  <a:gd name="connsiteY793" fmla="*/ 9968 h 10000"/>
                  <a:gd name="connsiteX794" fmla="*/ 7283 w 10000"/>
                  <a:gd name="connsiteY794" fmla="*/ 9987 h 10000"/>
                  <a:gd name="connsiteX795" fmla="*/ 7291 w 10000"/>
                  <a:gd name="connsiteY795" fmla="*/ 10000 h 10000"/>
                  <a:gd name="connsiteX796" fmla="*/ 7305 w 10000"/>
                  <a:gd name="connsiteY796" fmla="*/ 9997 h 10000"/>
                  <a:gd name="connsiteX797" fmla="*/ 7313 w 10000"/>
                  <a:gd name="connsiteY797" fmla="*/ 9977 h 10000"/>
                  <a:gd name="connsiteX798" fmla="*/ 7324 w 10000"/>
                  <a:gd name="connsiteY798" fmla="*/ 9968 h 10000"/>
                  <a:gd name="connsiteX799" fmla="*/ 7341 w 10000"/>
                  <a:gd name="connsiteY799" fmla="*/ 9971 h 10000"/>
                  <a:gd name="connsiteX800" fmla="*/ 7368 w 10000"/>
                  <a:gd name="connsiteY800" fmla="*/ 9987 h 10000"/>
                  <a:gd name="connsiteX801" fmla="*/ 7380 w 10000"/>
                  <a:gd name="connsiteY801" fmla="*/ 9990 h 10000"/>
                  <a:gd name="connsiteX802" fmla="*/ 7393 w 10000"/>
                  <a:gd name="connsiteY802" fmla="*/ 9981 h 10000"/>
                  <a:gd name="connsiteX803" fmla="*/ 7404 w 10000"/>
                  <a:gd name="connsiteY803" fmla="*/ 9968 h 10000"/>
                  <a:gd name="connsiteX804" fmla="*/ 7418 w 10000"/>
                  <a:gd name="connsiteY804" fmla="*/ 9948 h 10000"/>
                  <a:gd name="connsiteX805" fmla="*/ 7427 w 10000"/>
                  <a:gd name="connsiteY805" fmla="*/ 9922 h 10000"/>
                  <a:gd name="connsiteX806" fmla="*/ 7427 w 10000"/>
                  <a:gd name="connsiteY806" fmla="*/ 9906 h 10000"/>
                  <a:gd name="connsiteX807" fmla="*/ 7404 w 10000"/>
                  <a:gd name="connsiteY807" fmla="*/ 9877 h 10000"/>
                  <a:gd name="connsiteX808" fmla="*/ 7388 w 10000"/>
                  <a:gd name="connsiteY808" fmla="*/ 9854 h 10000"/>
                  <a:gd name="connsiteX809" fmla="*/ 7385 w 10000"/>
                  <a:gd name="connsiteY809" fmla="*/ 9845 h 10000"/>
                  <a:gd name="connsiteX810" fmla="*/ 7385 w 10000"/>
                  <a:gd name="connsiteY810" fmla="*/ 9825 h 10000"/>
                  <a:gd name="connsiteX811" fmla="*/ 7385 w 10000"/>
                  <a:gd name="connsiteY811" fmla="*/ 9819 h 10000"/>
                  <a:gd name="connsiteX812" fmla="*/ 7393 w 10000"/>
                  <a:gd name="connsiteY812" fmla="*/ 9809 h 10000"/>
                  <a:gd name="connsiteX813" fmla="*/ 7404 w 10000"/>
                  <a:gd name="connsiteY813" fmla="*/ 9793 h 10000"/>
                  <a:gd name="connsiteX814" fmla="*/ 7413 w 10000"/>
                  <a:gd name="connsiteY814" fmla="*/ 9783 h 10000"/>
                  <a:gd name="connsiteX815" fmla="*/ 7404 w 10000"/>
                  <a:gd name="connsiteY815" fmla="*/ 9770 h 10000"/>
                  <a:gd name="connsiteX816" fmla="*/ 7388 w 10000"/>
                  <a:gd name="connsiteY816" fmla="*/ 9760 h 10000"/>
                  <a:gd name="connsiteX817" fmla="*/ 7371 w 10000"/>
                  <a:gd name="connsiteY817" fmla="*/ 9744 h 10000"/>
                  <a:gd name="connsiteX818" fmla="*/ 7363 w 10000"/>
                  <a:gd name="connsiteY818" fmla="*/ 9731 h 10000"/>
                  <a:gd name="connsiteX819" fmla="*/ 7355 w 10000"/>
                  <a:gd name="connsiteY819" fmla="*/ 9715 h 10000"/>
                  <a:gd name="connsiteX820" fmla="*/ 7360 w 10000"/>
                  <a:gd name="connsiteY820" fmla="*/ 9686 h 10000"/>
                  <a:gd name="connsiteX821" fmla="*/ 7363 w 10000"/>
                  <a:gd name="connsiteY821" fmla="*/ 9657 h 10000"/>
                  <a:gd name="connsiteX822" fmla="*/ 7360 w 10000"/>
                  <a:gd name="connsiteY822" fmla="*/ 9631 h 10000"/>
                  <a:gd name="connsiteX823" fmla="*/ 7346 w 10000"/>
                  <a:gd name="connsiteY823" fmla="*/ 9611 h 10000"/>
                  <a:gd name="connsiteX824" fmla="*/ 7332 w 10000"/>
                  <a:gd name="connsiteY824" fmla="*/ 9585 h 10000"/>
                  <a:gd name="connsiteX825" fmla="*/ 7324 w 10000"/>
                  <a:gd name="connsiteY825" fmla="*/ 9573 h 10000"/>
                  <a:gd name="connsiteX826" fmla="*/ 7324 w 10000"/>
                  <a:gd name="connsiteY826" fmla="*/ 9553 h 10000"/>
                  <a:gd name="connsiteX827" fmla="*/ 7324 w 10000"/>
                  <a:gd name="connsiteY827" fmla="*/ 9543 h 10000"/>
                  <a:gd name="connsiteX828" fmla="*/ 7324 w 10000"/>
                  <a:gd name="connsiteY828" fmla="*/ 9517 h 10000"/>
                  <a:gd name="connsiteX829" fmla="*/ 7324 w 10000"/>
                  <a:gd name="connsiteY829" fmla="*/ 9498 h 10000"/>
                  <a:gd name="connsiteX830" fmla="*/ 7332 w 10000"/>
                  <a:gd name="connsiteY830" fmla="*/ 9479 h 10000"/>
                  <a:gd name="connsiteX831" fmla="*/ 7341 w 10000"/>
                  <a:gd name="connsiteY831" fmla="*/ 9462 h 10000"/>
                  <a:gd name="connsiteX832" fmla="*/ 7352 w 10000"/>
                  <a:gd name="connsiteY832" fmla="*/ 9459 h 10000"/>
                  <a:gd name="connsiteX833" fmla="*/ 7360 w 10000"/>
                  <a:gd name="connsiteY833" fmla="*/ 9443 h 10000"/>
                  <a:gd name="connsiteX834" fmla="*/ 7363 w 10000"/>
                  <a:gd name="connsiteY834" fmla="*/ 9433 h 10000"/>
                  <a:gd name="connsiteX835" fmla="*/ 7377 w 10000"/>
                  <a:gd name="connsiteY835" fmla="*/ 9433 h 10000"/>
                  <a:gd name="connsiteX836" fmla="*/ 7388 w 10000"/>
                  <a:gd name="connsiteY836" fmla="*/ 9430 h 10000"/>
                  <a:gd name="connsiteX837" fmla="*/ 7396 w 10000"/>
                  <a:gd name="connsiteY837" fmla="*/ 9430 h 10000"/>
                  <a:gd name="connsiteX838" fmla="*/ 7402 w 10000"/>
                  <a:gd name="connsiteY838" fmla="*/ 9424 h 10000"/>
                  <a:gd name="connsiteX839" fmla="*/ 7396 w 10000"/>
                  <a:gd name="connsiteY839" fmla="*/ 9414 h 10000"/>
                  <a:gd name="connsiteX840" fmla="*/ 7388 w 10000"/>
                  <a:gd name="connsiteY840" fmla="*/ 9401 h 10000"/>
                  <a:gd name="connsiteX841" fmla="*/ 7371 w 10000"/>
                  <a:gd name="connsiteY841" fmla="*/ 9391 h 10000"/>
                  <a:gd name="connsiteX842" fmla="*/ 7355 w 10000"/>
                  <a:gd name="connsiteY842" fmla="*/ 9375 h 10000"/>
                  <a:gd name="connsiteX843" fmla="*/ 7332 w 10000"/>
                  <a:gd name="connsiteY843" fmla="*/ 9356 h 10000"/>
                  <a:gd name="connsiteX844" fmla="*/ 7313 w 10000"/>
                  <a:gd name="connsiteY844" fmla="*/ 9330 h 10000"/>
                  <a:gd name="connsiteX845" fmla="*/ 7307 w 10000"/>
                  <a:gd name="connsiteY845" fmla="*/ 9310 h 10000"/>
                  <a:gd name="connsiteX846" fmla="*/ 7305 w 10000"/>
                  <a:gd name="connsiteY846" fmla="*/ 9291 h 10000"/>
                  <a:gd name="connsiteX847" fmla="*/ 7305 w 10000"/>
                  <a:gd name="connsiteY847" fmla="*/ 9278 h 10000"/>
                  <a:gd name="connsiteX848" fmla="*/ 7296 w 10000"/>
                  <a:gd name="connsiteY848" fmla="*/ 9268 h 10000"/>
                  <a:gd name="connsiteX849" fmla="*/ 7296 w 10000"/>
                  <a:gd name="connsiteY849" fmla="*/ 9249 h 10000"/>
                  <a:gd name="connsiteX850" fmla="*/ 7291 w 10000"/>
                  <a:gd name="connsiteY850" fmla="*/ 9226 h 10000"/>
                  <a:gd name="connsiteX851" fmla="*/ 7283 w 10000"/>
                  <a:gd name="connsiteY851" fmla="*/ 9213 h 10000"/>
                  <a:gd name="connsiteX852" fmla="*/ 7274 w 10000"/>
                  <a:gd name="connsiteY852" fmla="*/ 9194 h 10000"/>
                  <a:gd name="connsiteX853" fmla="*/ 7274 w 10000"/>
                  <a:gd name="connsiteY853" fmla="*/ 9174 h 10000"/>
                  <a:gd name="connsiteX854" fmla="*/ 7280 w 10000"/>
                  <a:gd name="connsiteY854" fmla="*/ 9148 h 10000"/>
                  <a:gd name="connsiteX855" fmla="*/ 7283 w 10000"/>
                  <a:gd name="connsiteY855" fmla="*/ 9119 h 10000"/>
                  <a:gd name="connsiteX856" fmla="*/ 7291 w 10000"/>
                  <a:gd name="connsiteY856" fmla="*/ 9100 h 10000"/>
                  <a:gd name="connsiteX857" fmla="*/ 7307 w 10000"/>
                  <a:gd name="connsiteY857" fmla="*/ 9080 h 10000"/>
                  <a:gd name="connsiteX858" fmla="*/ 7324 w 10000"/>
                  <a:gd name="connsiteY858" fmla="*/ 9054 h 10000"/>
                  <a:gd name="connsiteX859" fmla="*/ 7341 w 10000"/>
                  <a:gd name="connsiteY859" fmla="*/ 9054 h 10000"/>
                  <a:gd name="connsiteX860" fmla="*/ 7352 w 10000"/>
                  <a:gd name="connsiteY860" fmla="*/ 9054 h 10000"/>
                  <a:gd name="connsiteX861" fmla="*/ 7346 w 10000"/>
                  <a:gd name="connsiteY861" fmla="*/ 9032 h 10000"/>
                  <a:gd name="connsiteX862" fmla="*/ 7341 w 10000"/>
                  <a:gd name="connsiteY862" fmla="*/ 9022 h 10000"/>
                  <a:gd name="connsiteX863" fmla="*/ 7352 w 10000"/>
                  <a:gd name="connsiteY863" fmla="*/ 8999 h 10000"/>
                  <a:gd name="connsiteX864" fmla="*/ 7360 w 10000"/>
                  <a:gd name="connsiteY864" fmla="*/ 8967 h 10000"/>
                  <a:gd name="connsiteX865" fmla="*/ 7368 w 10000"/>
                  <a:gd name="connsiteY865" fmla="*/ 8922 h 10000"/>
                  <a:gd name="connsiteX866" fmla="*/ 7377 w 10000"/>
                  <a:gd name="connsiteY866" fmla="*/ 8896 h 10000"/>
                  <a:gd name="connsiteX867" fmla="*/ 7380 w 10000"/>
                  <a:gd name="connsiteY867" fmla="*/ 8867 h 10000"/>
                  <a:gd name="connsiteX868" fmla="*/ 7402 w 10000"/>
                  <a:gd name="connsiteY868" fmla="*/ 8824 h 10000"/>
                  <a:gd name="connsiteX869" fmla="*/ 7402 w 10000"/>
                  <a:gd name="connsiteY869" fmla="*/ 8808 h 10000"/>
                  <a:gd name="connsiteX870" fmla="*/ 7393 w 10000"/>
                  <a:gd name="connsiteY870" fmla="*/ 8795 h 10000"/>
                  <a:gd name="connsiteX871" fmla="*/ 7388 w 10000"/>
                  <a:gd name="connsiteY871" fmla="*/ 8799 h 10000"/>
                  <a:gd name="connsiteX872" fmla="*/ 7396 w 10000"/>
                  <a:gd name="connsiteY872" fmla="*/ 8789 h 10000"/>
                  <a:gd name="connsiteX873" fmla="*/ 7404 w 10000"/>
                  <a:gd name="connsiteY873" fmla="*/ 8789 h 10000"/>
                  <a:gd name="connsiteX874" fmla="*/ 7421 w 10000"/>
                  <a:gd name="connsiteY874" fmla="*/ 8769 h 10000"/>
                  <a:gd name="connsiteX875" fmla="*/ 7443 w 10000"/>
                  <a:gd name="connsiteY875" fmla="*/ 8763 h 10000"/>
                  <a:gd name="connsiteX876" fmla="*/ 7452 w 10000"/>
                  <a:gd name="connsiteY876" fmla="*/ 8769 h 10000"/>
                  <a:gd name="connsiteX877" fmla="*/ 7468 w 10000"/>
                  <a:gd name="connsiteY877" fmla="*/ 8769 h 10000"/>
                  <a:gd name="connsiteX878" fmla="*/ 7499 w 10000"/>
                  <a:gd name="connsiteY878" fmla="*/ 8763 h 10000"/>
                  <a:gd name="connsiteX879" fmla="*/ 7526 w 10000"/>
                  <a:gd name="connsiteY879" fmla="*/ 8763 h 10000"/>
                  <a:gd name="connsiteX880" fmla="*/ 7532 w 10000"/>
                  <a:gd name="connsiteY880" fmla="*/ 8763 h 10000"/>
                  <a:gd name="connsiteX881" fmla="*/ 7554 w 10000"/>
                  <a:gd name="connsiteY881" fmla="*/ 8744 h 10000"/>
                  <a:gd name="connsiteX882" fmla="*/ 7571 w 10000"/>
                  <a:gd name="connsiteY882" fmla="*/ 8731 h 10000"/>
                  <a:gd name="connsiteX883" fmla="*/ 7587 w 10000"/>
                  <a:gd name="connsiteY883" fmla="*/ 8711 h 10000"/>
                  <a:gd name="connsiteX884" fmla="*/ 7607 w 10000"/>
                  <a:gd name="connsiteY884" fmla="*/ 8711 h 10000"/>
                  <a:gd name="connsiteX885" fmla="*/ 7634 w 10000"/>
                  <a:gd name="connsiteY885" fmla="*/ 8705 h 10000"/>
                  <a:gd name="connsiteX886" fmla="*/ 7643 w 10000"/>
                  <a:gd name="connsiteY886" fmla="*/ 8682 h 10000"/>
                  <a:gd name="connsiteX887" fmla="*/ 7654 w 10000"/>
                  <a:gd name="connsiteY887" fmla="*/ 8666 h 10000"/>
                  <a:gd name="connsiteX888" fmla="*/ 7668 w 10000"/>
                  <a:gd name="connsiteY888" fmla="*/ 8666 h 10000"/>
                  <a:gd name="connsiteX889" fmla="*/ 7676 w 10000"/>
                  <a:gd name="connsiteY889" fmla="*/ 8682 h 10000"/>
                  <a:gd name="connsiteX890" fmla="*/ 7704 w 10000"/>
                  <a:gd name="connsiteY890" fmla="*/ 8669 h 10000"/>
                  <a:gd name="connsiteX891" fmla="*/ 7712 w 10000"/>
                  <a:gd name="connsiteY891" fmla="*/ 8669 h 10000"/>
                  <a:gd name="connsiteX892" fmla="*/ 7720 w 10000"/>
                  <a:gd name="connsiteY892" fmla="*/ 8669 h 10000"/>
                  <a:gd name="connsiteX893" fmla="*/ 7726 w 10000"/>
                  <a:gd name="connsiteY893" fmla="*/ 8656 h 10000"/>
                  <a:gd name="connsiteX894" fmla="*/ 7734 w 10000"/>
                  <a:gd name="connsiteY894" fmla="*/ 8650 h 10000"/>
                  <a:gd name="connsiteX895" fmla="*/ 7742 w 10000"/>
                  <a:gd name="connsiteY895" fmla="*/ 8650 h 10000"/>
                  <a:gd name="connsiteX896" fmla="*/ 7759 w 10000"/>
                  <a:gd name="connsiteY896" fmla="*/ 8650 h 10000"/>
                  <a:gd name="connsiteX897" fmla="*/ 7756 w 10000"/>
                  <a:gd name="connsiteY897" fmla="*/ 8630 h 10000"/>
                  <a:gd name="connsiteX898" fmla="*/ 7751 w 10000"/>
                  <a:gd name="connsiteY898" fmla="*/ 8627 h 10000"/>
                  <a:gd name="connsiteX899" fmla="*/ 7742 w 10000"/>
                  <a:gd name="connsiteY899" fmla="*/ 8620 h 10000"/>
                  <a:gd name="connsiteX900" fmla="*/ 7734 w 10000"/>
                  <a:gd name="connsiteY900" fmla="*/ 8591 h 10000"/>
                  <a:gd name="connsiteX901" fmla="*/ 7709 w 10000"/>
                  <a:gd name="connsiteY901" fmla="*/ 8582 h 10000"/>
                  <a:gd name="connsiteX902" fmla="*/ 7695 w 10000"/>
                  <a:gd name="connsiteY902" fmla="*/ 8578 h 10000"/>
                  <a:gd name="connsiteX903" fmla="*/ 7668 w 10000"/>
                  <a:gd name="connsiteY903" fmla="*/ 8562 h 10000"/>
                  <a:gd name="connsiteX904" fmla="*/ 7645 w 10000"/>
                  <a:gd name="connsiteY904" fmla="*/ 8552 h 10000"/>
                  <a:gd name="connsiteX905" fmla="*/ 7615 w 10000"/>
                  <a:gd name="connsiteY905" fmla="*/ 8543 h 10000"/>
                  <a:gd name="connsiteX906" fmla="*/ 7596 w 10000"/>
                  <a:gd name="connsiteY906" fmla="*/ 8527 h 10000"/>
                  <a:gd name="connsiteX907" fmla="*/ 7565 w 10000"/>
                  <a:gd name="connsiteY907" fmla="*/ 8494 h 10000"/>
                  <a:gd name="connsiteX908" fmla="*/ 7562 w 10000"/>
                  <a:gd name="connsiteY908" fmla="*/ 8475 h 10000"/>
                  <a:gd name="connsiteX909" fmla="*/ 7540 w 10000"/>
                  <a:gd name="connsiteY909" fmla="*/ 8455 h 10000"/>
                  <a:gd name="connsiteX910" fmla="*/ 7535 w 10000"/>
                  <a:gd name="connsiteY910" fmla="*/ 8446 h 10000"/>
                  <a:gd name="connsiteX911" fmla="*/ 7535 w 10000"/>
                  <a:gd name="connsiteY911" fmla="*/ 8420 h 10000"/>
                  <a:gd name="connsiteX912" fmla="*/ 7535 w 10000"/>
                  <a:gd name="connsiteY912" fmla="*/ 8391 h 10000"/>
                  <a:gd name="connsiteX913" fmla="*/ 7548 w 10000"/>
                  <a:gd name="connsiteY913" fmla="*/ 8345 h 10000"/>
                  <a:gd name="connsiteX914" fmla="*/ 7562 w 10000"/>
                  <a:gd name="connsiteY914" fmla="*/ 8319 h 10000"/>
                  <a:gd name="connsiteX915" fmla="*/ 7582 w 10000"/>
                  <a:gd name="connsiteY915" fmla="*/ 8310 h 10000"/>
                  <a:gd name="connsiteX916" fmla="*/ 7607 w 10000"/>
                  <a:gd name="connsiteY916" fmla="*/ 8300 h 10000"/>
                  <a:gd name="connsiteX917" fmla="*/ 7629 w 10000"/>
                  <a:gd name="connsiteY917" fmla="*/ 8300 h 10000"/>
                  <a:gd name="connsiteX918" fmla="*/ 7651 w 10000"/>
                  <a:gd name="connsiteY918" fmla="*/ 8297 h 10000"/>
                  <a:gd name="connsiteX919" fmla="*/ 7668 w 10000"/>
                  <a:gd name="connsiteY919" fmla="*/ 8280 h 10000"/>
                  <a:gd name="connsiteX920" fmla="*/ 7687 w 10000"/>
                  <a:gd name="connsiteY920" fmla="*/ 8267 h 10000"/>
                  <a:gd name="connsiteX921" fmla="*/ 7693 w 10000"/>
                  <a:gd name="connsiteY921" fmla="*/ 8261 h 10000"/>
                  <a:gd name="connsiteX922" fmla="*/ 7701 w 10000"/>
                  <a:gd name="connsiteY922" fmla="*/ 8248 h 10000"/>
                  <a:gd name="connsiteX923" fmla="*/ 7712 w 10000"/>
                  <a:gd name="connsiteY923" fmla="*/ 8238 h 10000"/>
                  <a:gd name="connsiteX924" fmla="*/ 7731 w 10000"/>
                  <a:gd name="connsiteY924" fmla="*/ 8222 h 10000"/>
                  <a:gd name="connsiteX925" fmla="*/ 7740 w 10000"/>
                  <a:gd name="connsiteY925" fmla="*/ 8206 h 10000"/>
                  <a:gd name="connsiteX926" fmla="*/ 7756 w 10000"/>
                  <a:gd name="connsiteY926" fmla="*/ 8183 h 10000"/>
                  <a:gd name="connsiteX927" fmla="*/ 7773 w 10000"/>
                  <a:gd name="connsiteY927" fmla="*/ 8177 h 10000"/>
                  <a:gd name="connsiteX928" fmla="*/ 7784 w 10000"/>
                  <a:gd name="connsiteY928" fmla="*/ 8183 h 10000"/>
                  <a:gd name="connsiteX929" fmla="*/ 7801 w 10000"/>
                  <a:gd name="connsiteY929" fmla="*/ 8174 h 10000"/>
                  <a:gd name="connsiteX930" fmla="*/ 7801 w 10000"/>
                  <a:gd name="connsiteY930" fmla="*/ 8157 h 10000"/>
                  <a:gd name="connsiteX931" fmla="*/ 7817 w 10000"/>
                  <a:gd name="connsiteY931" fmla="*/ 8164 h 10000"/>
                  <a:gd name="connsiteX932" fmla="*/ 7837 w 10000"/>
                  <a:gd name="connsiteY932" fmla="*/ 8164 h 10000"/>
                  <a:gd name="connsiteX933" fmla="*/ 7856 w 10000"/>
                  <a:gd name="connsiteY933" fmla="*/ 8164 h 10000"/>
                  <a:gd name="connsiteX934" fmla="*/ 7870 w 10000"/>
                  <a:gd name="connsiteY934" fmla="*/ 8167 h 10000"/>
                  <a:gd name="connsiteX935" fmla="*/ 7881 w 10000"/>
                  <a:gd name="connsiteY935" fmla="*/ 8174 h 10000"/>
                  <a:gd name="connsiteX936" fmla="*/ 7898 w 10000"/>
                  <a:gd name="connsiteY936" fmla="*/ 8187 h 10000"/>
                  <a:gd name="connsiteX937" fmla="*/ 7917 w 10000"/>
                  <a:gd name="connsiteY937" fmla="*/ 8187 h 10000"/>
                  <a:gd name="connsiteX938" fmla="*/ 7928 w 10000"/>
                  <a:gd name="connsiteY938" fmla="*/ 8157 h 10000"/>
                  <a:gd name="connsiteX939" fmla="*/ 7942 w 10000"/>
                  <a:gd name="connsiteY939" fmla="*/ 8157 h 10000"/>
                  <a:gd name="connsiteX940" fmla="*/ 7958 w 10000"/>
                  <a:gd name="connsiteY940" fmla="*/ 8164 h 10000"/>
                  <a:gd name="connsiteX941" fmla="*/ 7983 w 10000"/>
                  <a:gd name="connsiteY941" fmla="*/ 8144 h 10000"/>
                  <a:gd name="connsiteX942" fmla="*/ 8000 w 10000"/>
                  <a:gd name="connsiteY942" fmla="*/ 8109 h 10000"/>
                  <a:gd name="connsiteX943" fmla="*/ 7994 w 10000"/>
                  <a:gd name="connsiteY943" fmla="*/ 8093 h 10000"/>
                  <a:gd name="connsiteX944" fmla="*/ 7983 w 10000"/>
                  <a:gd name="connsiteY944" fmla="*/ 8070 h 10000"/>
                  <a:gd name="connsiteX945" fmla="*/ 7986 w 10000"/>
                  <a:gd name="connsiteY945" fmla="*/ 8063 h 10000"/>
                  <a:gd name="connsiteX946" fmla="*/ 7978 w 10000"/>
                  <a:gd name="connsiteY946" fmla="*/ 8044 h 10000"/>
                  <a:gd name="connsiteX947" fmla="*/ 7986 w 10000"/>
                  <a:gd name="connsiteY947" fmla="*/ 8002 h 10000"/>
                  <a:gd name="connsiteX948" fmla="*/ 7983 w 10000"/>
                  <a:gd name="connsiteY948" fmla="*/ 7947 h 10000"/>
                  <a:gd name="connsiteX949" fmla="*/ 7961 w 10000"/>
                  <a:gd name="connsiteY949" fmla="*/ 7931 h 10000"/>
                  <a:gd name="connsiteX950" fmla="*/ 7958 w 10000"/>
                  <a:gd name="connsiteY950" fmla="*/ 7898 h 10000"/>
                  <a:gd name="connsiteX951" fmla="*/ 7953 w 10000"/>
                  <a:gd name="connsiteY951" fmla="*/ 7856 h 10000"/>
                  <a:gd name="connsiteX952" fmla="*/ 7967 w 10000"/>
                  <a:gd name="connsiteY952" fmla="*/ 7837 h 10000"/>
                  <a:gd name="connsiteX953" fmla="*/ 7950 w 10000"/>
                  <a:gd name="connsiteY953" fmla="*/ 7824 h 10000"/>
                  <a:gd name="connsiteX954" fmla="*/ 7906 w 10000"/>
                  <a:gd name="connsiteY954" fmla="*/ 7814 h 10000"/>
                  <a:gd name="connsiteX955" fmla="*/ 7878 w 10000"/>
                  <a:gd name="connsiteY955" fmla="*/ 7814 h 10000"/>
                  <a:gd name="connsiteX956" fmla="*/ 7870 w 10000"/>
                  <a:gd name="connsiteY956" fmla="*/ 7795 h 10000"/>
                  <a:gd name="connsiteX957" fmla="*/ 7878 w 10000"/>
                  <a:gd name="connsiteY957" fmla="*/ 7778 h 10000"/>
                  <a:gd name="connsiteX958" fmla="*/ 7881 w 10000"/>
                  <a:gd name="connsiteY958" fmla="*/ 7775 h 10000"/>
                  <a:gd name="connsiteX959" fmla="*/ 7878 w 10000"/>
                  <a:gd name="connsiteY959" fmla="*/ 7743 h 10000"/>
                  <a:gd name="connsiteX960" fmla="*/ 7895 w 10000"/>
                  <a:gd name="connsiteY960" fmla="*/ 7733 h 10000"/>
                  <a:gd name="connsiteX961" fmla="*/ 7911 w 10000"/>
                  <a:gd name="connsiteY961" fmla="*/ 7710 h 10000"/>
                  <a:gd name="connsiteX962" fmla="*/ 7911 w 10000"/>
                  <a:gd name="connsiteY962" fmla="*/ 7665 h 10000"/>
                  <a:gd name="connsiteX963" fmla="*/ 7917 w 10000"/>
                  <a:gd name="connsiteY963" fmla="*/ 7600 h 10000"/>
                  <a:gd name="connsiteX964" fmla="*/ 7928 w 10000"/>
                  <a:gd name="connsiteY964" fmla="*/ 7581 h 10000"/>
                  <a:gd name="connsiteX965" fmla="*/ 7917 w 10000"/>
                  <a:gd name="connsiteY965" fmla="*/ 7474 h 10000"/>
                  <a:gd name="connsiteX966" fmla="*/ 7873 w 10000"/>
                  <a:gd name="connsiteY966" fmla="*/ 7335 h 10000"/>
                  <a:gd name="connsiteX967" fmla="*/ 7756 w 10000"/>
                  <a:gd name="connsiteY967" fmla="*/ 7050 h 10000"/>
                  <a:gd name="connsiteX968" fmla="*/ 7679 w 10000"/>
                  <a:gd name="connsiteY968" fmla="*/ 6839 h 10000"/>
                  <a:gd name="connsiteX969" fmla="*/ 7668 w 10000"/>
                  <a:gd name="connsiteY969" fmla="*/ 6823 h 10000"/>
                  <a:gd name="connsiteX970" fmla="*/ 7659 w 10000"/>
                  <a:gd name="connsiteY970" fmla="*/ 6768 h 10000"/>
                  <a:gd name="connsiteX971" fmla="*/ 7659 w 10000"/>
                  <a:gd name="connsiteY971" fmla="*/ 6739 h 10000"/>
                  <a:gd name="connsiteX972" fmla="*/ 7651 w 10000"/>
                  <a:gd name="connsiteY972" fmla="*/ 6713 h 10000"/>
                  <a:gd name="connsiteX973" fmla="*/ 7654 w 10000"/>
                  <a:gd name="connsiteY973" fmla="*/ 6684 h 10000"/>
                  <a:gd name="connsiteX974" fmla="*/ 7643 w 10000"/>
                  <a:gd name="connsiteY974" fmla="*/ 6626 h 10000"/>
                  <a:gd name="connsiteX975" fmla="*/ 7629 w 10000"/>
                  <a:gd name="connsiteY975" fmla="*/ 6600 h 10000"/>
                  <a:gd name="connsiteX976" fmla="*/ 7629 w 10000"/>
                  <a:gd name="connsiteY976" fmla="*/ 6580 h 10000"/>
                  <a:gd name="connsiteX977" fmla="*/ 7623 w 10000"/>
                  <a:gd name="connsiteY977" fmla="*/ 6541 h 10000"/>
                  <a:gd name="connsiteX978" fmla="*/ 7615 w 10000"/>
                  <a:gd name="connsiteY978" fmla="*/ 6522 h 10000"/>
                  <a:gd name="connsiteX979" fmla="*/ 7598 w 10000"/>
                  <a:gd name="connsiteY979" fmla="*/ 6509 h 10000"/>
                  <a:gd name="connsiteX980" fmla="*/ 7587 w 10000"/>
                  <a:gd name="connsiteY980" fmla="*/ 6493 h 10000"/>
                  <a:gd name="connsiteX981" fmla="*/ 7579 w 10000"/>
                  <a:gd name="connsiteY981" fmla="*/ 6464 h 10000"/>
                  <a:gd name="connsiteX982" fmla="*/ 7587 w 10000"/>
                  <a:gd name="connsiteY982" fmla="*/ 6438 h 10000"/>
                  <a:gd name="connsiteX983" fmla="*/ 7596 w 10000"/>
                  <a:gd name="connsiteY983" fmla="*/ 6425 h 10000"/>
                  <a:gd name="connsiteX984" fmla="*/ 7590 w 10000"/>
                  <a:gd name="connsiteY984" fmla="*/ 6396 h 10000"/>
                  <a:gd name="connsiteX985" fmla="*/ 7590 w 10000"/>
                  <a:gd name="connsiteY985" fmla="*/ 6373 h 10000"/>
                  <a:gd name="connsiteX986" fmla="*/ 7587 w 10000"/>
                  <a:gd name="connsiteY986" fmla="*/ 6354 h 10000"/>
                  <a:gd name="connsiteX987" fmla="*/ 7582 w 10000"/>
                  <a:gd name="connsiteY987" fmla="*/ 6344 h 10000"/>
                  <a:gd name="connsiteX988" fmla="*/ 7582 w 10000"/>
                  <a:gd name="connsiteY988" fmla="*/ 6324 h 10000"/>
                  <a:gd name="connsiteX989" fmla="*/ 7571 w 10000"/>
                  <a:gd name="connsiteY989" fmla="*/ 6302 h 10000"/>
                  <a:gd name="connsiteX990" fmla="*/ 7548 w 10000"/>
                  <a:gd name="connsiteY990" fmla="*/ 6256 h 10000"/>
                  <a:gd name="connsiteX991" fmla="*/ 7546 w 10000"/>
                  <a:gd name="connsiteY991" fmla="*/ 6218 h 10000"/>
                  <a:gd name="connsiteX992" fmla="*/ 7540 w 10000"/>
                  <a:gd name="connsiteY992" fmla="*/ 6159 h 10000"/>
                  <a:gd name="connsiteX993" fmla="*/ 7535 w 10000"/>
                  <a:gd name="connsiteY993" fmla="*/ 6114 h 10000"/>
                  <a:gd name="connsiteX994" fmla="*/ 7535 w 10000"/>
                  <a:gd name="connsiteY994" fmla="*/ 6088 h 10000"/>
                  <a:gd name="connsiteX995" fmla="*/ 7540 w 10000"/>
                  <a:gd name="connsiteY995" fmla="*/ 6049 h 10000"/>
                  <a:gd name="connsiteX996" fmla="*/ 7546 w 10000"/>
                  <a:gd name="connsiteY996" fmla="*/ 6004 h 10000"/>
                  <a:gd name="connsiteX997" fmla="*/ 7548 w 10000"/>
                  <a:gd name="connsiteY997" fmla="*/ 5965 h 10000"/>
                  <a:gd name="connsiteX998" fmla="*/ 7548 w 10000"/>
                  <a:gd name="connsiteY998" fmla="*/ 5946 h 10000"/>
                  <a:gd name="connsiteX999" fmla="*/ 7548 w 10000"/>
                  <a:gd name="connsiteY999" fmla="*/ 5933 h 10000"/>
                  <a:gd name="connsiteX1000" fmla="*/ 7548 w 10000"/>
                  <a:gd name="connsiteY1000" fmla="*/ 5910 h 10000"/>
                  <a:gd name="connsiteX1001" fmla="*/ 7548 w 10000"/>
                  <a:gd name="connsiteY1001" fmla="*/ 5897 h 10000"/>
                  <a:gd name="connsiteX1002" fmla="*/ 7546 w 10000"/>
                  <a:gd name="connsiteY1002" fmla="*/ 5871 h 10000"/>
                  <a:gd name="connsiteX1003" fmla="*/ 7535 w 10000"/>
                  <a:gd name="connsiteY1003" fmla="*/ 5839 h 10000"/>
                  <a:gd name="connsiteX1004" fmla="*/ 7524 w 10000"/>
                  <a:gd name="connsiteY1004" fmla="*/ 5797 h 10000"/>
                  <a:gd name="connsiteX1005" fmla="*/ 7518 w 10000"/>
                  <a:gd name="connsiteY1005" fmla="*/ 5767 h 10000"/>
                  <a:gd name="connsiteX1006" fmla="*/ 7515 w 10000"/>
                  <a:gd name="connsiteY1006" fmla="*/ 5745 h 10000"/>
                  <a:gd name="connsiteX1007" fmla="*/ 7501 w 10000"/>
                  <a:gd name="connsiteY1007" fmla="*/ 5683 h 10000"/>
                  <a:gd name="connsiteX1008" fmla="*/ 7490 w 10000"/>
                  <a:gd name="connsiteY1008" fmla="*/ 5631 h 10000"/>
                  <a:gd name="connsiteX1009" fmla="*/ 7482 w 10000"/>
                  <a:gd name="connsiteY1009" fmla="*/ 5593 h 10000"/>
                  <a:gd name="connsiteX1010" fmla="*/ 7476 w 10000"/>
                  <a:gd name="connsiteY1010" fmla="*/ 5570 h 10000"/>
                  <a:gd name="connsiteX1011" fmla="*/ 7476 w 10000"/>
                  <a:gd name="connsiteY1011" fmla="*/ 5528 h 10000"/>
                  <a:gd name="connsiteX1012" fmla="*/ 7482 w 10000"/>
                  <a:gd name="connsiteY1012" fmla="*/ 5502 h 10000"/>
                  <a:gd name="connsiteX1013" fmla="*/ 7490 w 10000"/>
                  <a:gd name="connsiteY1013" fmla="*/ 5489 h 10000"/>
                  <a:gd name="connsiteX1014" fmla="*/ 7499 w 10000"/>
                  <a:gd name="connsiteY1014" fmla="*/ 5479 h 10000"/>
                  <a:gd name="connsiteX1015" fmla="*/ 7493 w 10000"/>
                  <a:gd name="connsiteY1015" fmla="*/ 5427 h 10000"/>
                  <a:gd name="connsiteX1016" fmla="*/ 7501 w 10000"/>
                  <a:gd name="connsiteY1016" fmla="*/ 5415 h 10000"/>
                  <a:gd name="connsiteX1017" fmla="*/ 7510 w 10000"/>
                  <a:gd name="connsiteY1017" fmla="*/ 5398 h 10000"/>
                  <a:gd name="connsiteX1018" fmla="*/ 7515 w 10000"/>
                  <a:gd name="connsiteY1018" fmla="*/ 5379 h 10000"/>
                  <a:gd name="connsiteX1019" fmla="*/ 7526 w 10000"/>
                  <a:gd name="connsiteY1019" fmla="*/ 5366 h 10000"/>
                  <a:gd name="connsiteX1020" fmla="*/ 7518 w 10000"/>
                  <a:gd name="connsiteY1020" fmla="*/ 5350 h 10000"/>
                  <a:gd name="connsiteX1021" fmla="*/ 7518 w 10000"/>
                  <a:gd name="connsiteY1021" fmla="*/ 5330 h 10000"/>
                  <a:gd name="connsiteX1022" fmla="*/ 7526 w 10000"/>
                  <a:gd name="connsiteY1022" fmla="*/ 5311 h 10000"/>
                  <a:gd name="connsiteX1023" fmla="*/ 7540 w 10000"/>
                  <a:gd name="connsiteY1023" fmla="*/ 5291 h 10000"/>
                  <a:gd name="connsiteX1024" fmla="*/ 7540 w 10000"/>
                  <a:gd name="connsiteY1024" fmla="*/ 5266 h 10000"/>
                  <a:gd name="connsiteX1025" fmla="*/ 7540 w 10000"/>
                  <a:gd name="connsiteY1025" fmla="*/ 5256 h 10000"/>
                  <a:gd name="connsiteX1026" fmla="*/ 7524 w 10000"/>
                  <a:gd name="connsiteY1026" fmla="*/ 5233 h 10000"/>
                  <a:gd name="connsiteX1027" fmla="*/ 7515 w 10000"/>
                  <a:gd name="connsiteY1027" fmla="*/ 5217 h 10000"/>
                  <a:gd name="connsiteX1028" fmla="*/ 7490 w 10000"/>
                  <a:gd name="connsiteY1028" fmla="*/ 5178 h 10000"/>
                  <a:gd name="connsiteX1029" fmla="*/ 7474 w 10000"/>
                  <a:gd name="connsiteY1029" fmla="*/ 5162 h 10000"/>
                  <a:gd name="connsiteX1030" fmla="*/ 7457 w 10000"/>
                  <a:gd name="connsiteY1030" fmla="*/ 5120 h 10000"/>
                  <a:gd name="connsiteX1031" fmla="*/ 7421 w 10000"/>
                  <a:gd name="connsiteY1031" fmla="*/ 5087 h 10000"/>
                  <a:gd name="connsiteX1032" fmla="*/ 7380 w 10000"/>
                  <a:gd name="connsiteY1032" fmla="*/ 5068 h 10000"/>
                  <a:gd name="connsiteX1033" fmla="*/ 7355 w 10000"/>
                  <a:gd name="connsiteY1033" fmla="*/ 5058 h 10000"/>
                  <a:gd name="connsiteX1034" fmla="*/ 7332 w 10000"/>
                  <a:gd name="connsiteY1034" fmla="*/ 5049 h 10000"/>
                  <a:gd name="connsiteX1035" fmla="*/ 7305 w 10000"/>
                  <a:gd name="connsiteY1035" fmla="*/ 5016 h 10000"/>
                  <a:gd name="connsiteX1036" fmla="*/ 7305 w 10000"/>
                  <a:gd name="connsiteY1036" fmla="*/ 5000 h 10000"/>
                  <a:gd name="connsiteX1037" fmla="*/ 7296 w 10000"/>
                  <a:gd name="connsiteY1037" fmla="*/ 4971 h 10000"/>
                  <a:gd name="connsiteX1038" fmla="*/ 7288 w 10000"/>
                  <a:gd name="connsiteY1038" fmla="*/ 4945 h 10000"/>
                  <a:gd name="connsiteX1039" fmla="*/ 7280 w 10000"/>
                  <a:gd name="connsiteY1039" fmla="*/ 4916 h 10000"/>
                  <a:gd name="connsiteX1040" fmla="*/ 7291 w 10000"/>
                  <a:gd name="connsiteY1040" fmla="*/ 4887 h 10000"/>
                  <a:gd name="connsiteX1041" fmla="*/ 7291 w 10000"/>
                  <a:gd name="connsiteY1041" fmla="*/ 4858 h 10000"/>
                  <a:gd name="connsiteX1042" fmla="*/ 7271 w 10000"/>
                  <a:gd name="connsiteY1042" fmla="*/ 4819 h 10000"/>
                  <a:gd name="connsiteX1043" fmla="*/ 7255 w 10000"/>
                  <a:gd name="connsiteY1043" fmla="*/ 4828 h 10000"/>
                  <a:gd name="connsiteX1044" fmla="*/ 7235 w 10000"/>
                  <a:gd name="connsiteY1044" fmla="*/ 4841 h 10000"/>
                  <a:gd name="connsiteX1045" fmla="*/ 7216 w 10000"/>
                  <a:gd name="connsiteY1045" fmla="*/ 4867 h 10000"/>
                  <a:gd name="connsiteX1046" fmla="*/ 7191 w 10000"/>
                  <a:gd name="connsiteY1046" fmla="*/ 4870 h 10000"/>
                  <a:gd name="connsiteX1047" fmla="*/ 7155 w 10000"/>
                  <a:gd name="connsiteY1047" fmla="*/ 4887 h 10000"/>
                  <a:gd name="connsiteX1048" fmla="*/ 7122 w 10000"/>
                  <a:gd name="connsiteY1048" fmla="*/ 4893 h 10000"/>
                  <a:gd name="connsiteX1049" fmla="*/ 7105 w 10000"/>
                  <a:gd name="connsiteY1049" fmla="*/ 4896 h 10000"/>
                  <a:gd name="connsiteX1050" fmla="*/ 7094 w 10000"/>
                  <a:gd name="connsiteY1050" fmla="*/ 4916 h 10000"/>
                  <a:gd name="connsiteX1051" fmla="*/ 7080 w 10000"/>
                  <a:gd name="connsiteY1051" fmla="*/ 4903 h 10000"/>
                  <a:gd name="connsiteX1052" fmla="*/ 7072 w 10000"/>
                  <a:gd name="connsiteY1052" fmla="*/ 4851 h 10000"/>
                  <a:gd name="connsiteX1053" fmla="*/ 7042 w 10000"/>
                  <a:gd name="connsiteY1053" fmla="*/ 4819 h 10000"/>
                  <a:gd name="connsiteX1054" fmla="*/ 7030 w 10000"/>
                  <a:gd name="connsiteY1054" fmla="*/ 4780 h 10000"/>
                  <a:gd name="connsiteX1055" fmla="*/ 7039 w 10000"/>
                  <a:gd name="connsiteY1055" fmla="*/ 4757 h 10000"/>
                  <a:gd name="connsiteX1056" fmla="*/ 7047 w 10000"/>
                  <a:gd name="connsiteY1056" fmla="*/ 4744 h 10000"/>
                  <a:gd name="connsiteX1057" fmla="*/ 7022 w 10000"/>
                  <a:gd name="connsiteY1057" fmla="*/ 4725 h 10000"/>
                  <a:gd name="connsiteX1058" fmla="*/ 7000 w 10000"/>
                  <a:gd name="connsiteY1058" fmla="*/ 4715 h 10000"/>
                  <a:gd name="connsiteX1059" fmla="*/ 6975 w 10000"/>
                  <a:gd name="connsiteY1059" fmla="*/ 4709 h 10000"/>
                  <a:gd name="connsiteX1060" fmla="*/ 6945 w 10000"/>
                  <a:gd name="connsiteY1060" fmla="*/ 4696 h 10000"/>
                  <a:gd name="connsiteX1061" fmla="*/ 6953 w 10000"/>
                  <a:gd name="connsiteY1061" fmla="*/ 4679 h 10000"/>
                  <a:gd name="connsiteX1062" fmla="*/ 6961 w 10000"/>
                  <a:gd name="connsiteY1062" fmla="*/ 4660 h 10000"/>
                  <a:gd name="connsiteX1063" fmla="*/ 6983 w 10000"/>
                  <a:gd name="connsiteY1063" fmla="*/ 4644 h 10000"/>
                  <a:gd name="connsiteX1064" fmla="*/ 7014 w 10000"/>
                  <a:gd name="connsiteY1064" fmla="*/ 4634 h 10000"/>
                  <a:gd name="connsiteX1065" fmla="*/ 7025 w 10000"/>
                  <a:gd name="connsiteY1065" fmla="*/ 4615 h 10000"/>
                  <a:gd name="connsiteX1066" fmla="*/ 7047 w 10000"/>
                  <a:gd name="connsiteY1066" fmla="*/ 4582 h 10000"/>
                  <a:gd name="connsiteX1067" fmla="*/ 7069 w 10000"/>
                  <a:gd name="connsiteY1067" fmla="*/ 4563 h 10000"/>
                  <a:gd name="connsiteX1068" fmla="*/ 7078 w 10000"/>
                  <a:gd name="connsiteY1068" fmla="*/ 4553 h 10000"/>
                  <a:gd name="connsiteX1069" fmla="*/ 7097 w 10000"/>
                  <a:gd name="connsiteY1069" fmla="*/ 4527 h 10000"/>
                  <a:gd name="connsiteX1070" fmla="*/ 7122 w 10000"/>
                  <a:gd name="connsiteY1070" fmla="*/ 4517 h 10000"/>
                  <a:gd name="connsiteX1071" fmla="*/ 7139 w 10000"/>
                  <a:gd name="connsiteY1071" fmla="*/ 4488 h 10000"/>
                  <a:gd name="connsiteX1072" fmla="*/ 7147 w 10000"/>
                  <a:gd name="connsiteY1072" fmla="*/ 4459 h 10000"/>
                  <a:gd name="connsiteX1073" fmla="*/ 7161 w 10000"/>
                  <a:gd name="connsiteY1073" fmla="*/ 4440 h 10000"/>
                  <a:gd name="connsiteX1074" fmla="*/ 7177 w 10000"/>
                  <a:gd name="connsiteY1074" fmla="*/ 4430 h 10000"/>
                  <a:gd name="connsiteX1075" fmla="*/ 7202 w 10000"/>
                  <a:gd name="connsiteY1075" fmla="*/ 4407 h 10000"/>
                  <a:gd name="connsiteX1076" fmla="*/ 7224 w 10000"/>
                  <a:gd name="connsiteY1076" fmla="*/ 4417 h 10000"/>
                  <a:gd name="connsiteX1077" fmla="*/ 7241 w 10000"/>
                  <a:gd name="connsiteY1077" fmla="*/ 4404 h 10000"/>
                  <a:gd name="connsiteX1078" fmla="*/ 7263 w 10000"/>
                  <a:gd name="connsiteY1078" fmla="*/ 4398 h 10000"/>
                  <a:gd name="connsiteX1079" fmla="*/ 7283 w 10000"/>
                  <a:gd name="connsiteY1079" fmla="*/ 4424 h 10000"/>
                  <a:gd name="connsiteX1080" fmla="*/ 7305 w 10000"/>
                  <a:gd name="connsiteY1080" fmla="*/ 4433 h 10000"/>
                  <a:gd name="connsiteX1081" fmla="*/ 7332 w 10000"/>
                  <a:gd name="connsiteY1081" fmla="*/ 4443 h 10000"/>
                  <a:gd name="connsiteX1082" fmla="*/ 7380 w 10000"/>
                  <a:gd name="connsiteY1082" fmla="*/ 4398 h 10000"/>
                  <a:gd name="connsiteX1083" fmla="*/ 7404 w 10000"/>
                  <a:gd name="connsiteY1083" fmla="*/ 4378 h 10000"/>
                  <a:gd name="connsiteX1084" fmla="*/ 7418 w 10000"/>
                  <a:gd name="connsiteY1084" fmla="*/ 4369 h 10000"/>
                  <a:gd name="connsiteX1085" fmla="*/ 7443 w 10000"/>
                  <a:gd name="connsiteY1085" fmla="*/ 4356 h 10000"/>
                  <a:gd name="connsiteX1086" fmla="*/ 7460 w 10000"/>
                  <a:gd name="connsiteY1086" fmla="*/ 4385 h 10000"/>
                  <a:gd name="connsiteX1087" fmla="*/ 7460 w 10000"/>
                  <a:gd name="connsiteY1087" fmla="*/ 4404 h 10000"/>
                  <a:gd name="connsiteX1088" fmla="*/ 7499 w 10000"/>
                  <a:gd name="connsiteY1088" fmla="*/ 4417 h 10000"/>
                  <a:gd name="connsiteX1089" fmla="*/ 7515 w 10000"/>
                  <a:gd name="connsiteY1089" fmla="*/ 4414 h 10000"/>
                  <a:gd name="connsiteX1090" fmla="*/ 7565 w 10000"/>
                  <a:gd name="connsiteY1090" fmla="*/ 4385 h 10000"/>
                  <a:gd name="connsiteX1091" fmla="*/ 7579 w 10000"/>
                  <a:gd name="connsiteY1091" fmla="*/ 4346 h 10000"/>
                  <a:gd name="connsiteX1092" fmla="*/ 7582 w 10000"/>
                  <a:gd name="connsiteY1092" fmla="*/ 4317 h 10000"/>
                  <a:gd name="connsiteX1093" fmla="*/ 7590 w 10000"/>
                  <a:gd name="connsiteY1093" fmla="*/ 4301 h 10000"/>
                  <a:gd name="connsiteX1094" fmla="*/ 7612 w 10000"/>
                  <a:gd name="connsiteY1094" fmla="*/ 4271 h 10000"/>
                  <a:gd name="connsiteX1095" fmla="*/ 7623 w 10000"/>
                  <a:gd name="connsiteY1095" fmla="*/ 4262 h 10000"/>
                  <a:gd name="connsiteX1096" fmla="*/ 7634 w 10000"/>
                  <a:gd name="connsiteY1096" fmla="*/ 4245 h 10000"/>
                  <a:gd name="connsiteX1097" fmla="*/ 7645 w 10000"/>
                  <a:gd name="connsiteY1097" fmla="*/ 4265 h 10000"/>
                  <a:gd name="connsiteX1098" fmla="*/ 7670 w 10000"/>
                  <a:gd name="connsiteY1098" fmla="*/ 4284 h 10000"/>
                  <a:gd name="connsiteX1099" fmla="*/ 7701 w 10000"/>
                  <a:gd name="connsiteY1099" fmla="*/ 4275 h 10000"/>
                  <a:gd name="connsiteX1100" fmla="*/ 7717 w 10000"/>
                  <a:gd name="connsiteY1100" fmla="*/ 4275 h 10000"/>
                  <a:gd name="connsiteX1101" fmla="*/ 7740 w 10000"/>
                  <a:gd name="connsiteY1101" fmla="*/ 4284 h 10000"/>
                  <a:gd name="connsiteX1102" fmla="*/ 7767 w 10000"/>
                  <a:gd name="connsiteY1102" fmla="*/ 4284 h 10000"/>
                  <a:gd name="connsiteX1103" fmla="*/ 7895 w 10000"/>
                  <a:gd name="connsiteY1103" fmla="*/ 4207 h 10000"/>
                  <a:gd name="connsiteX1104" fmla="*/ 7895 w 10000"/>
                  <a:gd name="connsiteY1104" fmla="*/ 4187 h 10000"/>
                  <a:gd name="connsiteX1105" fmla="*/ 7895 w 10000"/>
                  <a:gd name="connsiteY1105" fmla="*/ 4171 h 10000"/>
                  <a:gd name="connsiteX1106" fmla="*/ 7903 w 10000"/>
                  <a:gd name="connsiteY1106" fmla="*/ 4148 h 10000"/>
                  <a:gd name="connsiteX1107" fmla="*/ 7917 w 10000"/>
                  <a:gd name="connsiteY1107" fmla="*/ 4158 h 10000"/>
                  <a:gd name="connsiteX1108" fmla="*/ 7967 w 10000"/>
                  <a:gd name="connsiteY1108" fmla="*/ 4203 h 10000"/>
                  <a:gd name="connsiteX1109" fmla="*/ 7994 w 10000"/>
                  <a:gd name="connsiteY1109" fmla="*/ 4203 h 10000"/>
                  <a:gd name="connsiteX1110" fmla="*/ 8064 w 10000"/>
                  <a:gd name="connsiteY1110" fmla="*/ 4242 h 10000"/>
                  <a:gd name="connsiteX1111" fmla="*/ 8083 w 10000"/>
                  <a:gd name="connsiteY1111" fmla="*/ 4245 h 10000"/>
                  <a:gd name="connsiteX1112" fmla="*/ 8105 w 10000"/>
                  <a:gd name="connsiteY1112" fmla="*/ 4226 h 10000"/>
                  <a:gd name="connsiteX1113" fmla="*/ 8136 w 10000"/>
                  <a:gd name="connsiteY1113" fmla="*/ 4187 h 10000"/>
                  <a:gd name="connsiteX1114" fmla="*/ 8161 w 10000"/>
                  <a:gd name="connsiteY1114" fmla="*/ 4168 h 10000"/>
                  <a:gd name="connsiteX1115" fmla="*/ 8172 w 10000"/>
                  <a:gd name="connsiteY1115" fmla="*/ 4161 h 10000"/>
                  <a:gd name="connsiteX1116" fmla="*/ 8208 w 10000"/>
                  <a:gd name="connsiteY1116" fmla="*/ 4168 h 10000"/>
                  <a:gd name="connsiteX1117" fmla="*/ 8235 w 10000"/>
                  <a:gd name="connsiteY1117" fmla="*/ 4168 h 10000"/>
                  <a:gd name="connsiteX1118" fmla="*/ 8258 w 10000"/>
                  <a:gd name="connsiteY1118" fmla="*/ 4152 h 10000"/>
                  <a:gd name="connsiteX1119" fmla="*/ 8283 w 10000"/>
                  <a:gd name="connsiteY1119" fmla="*/ 4152 h 10000"/>
                  <a:gd name="connsiteX1120" fmla="*/ 8299 w 10000"/>
                  <a:gd name="connsiteY1120" fmla="*/ 4132 h 10000"/>
                  <a:gd name="connsiteX1121" fmla="*/ 8316 w 10000"/>
                  <a:gd name="connsiteY1121" fmla="*/ 4113 h 10000"/>
                  <a:gd name="connsiteX1122" fmla="*/ 8330 w 10000"/>
                  <a:gd name="connsiteY1122" fmla="*/ 4084 h 10000"/>
                  <a:gd name="connsiteX1123" fmla="*/ 8341 w 10000"/>
                  <a:gd name="connsiteY1123" fmla="*/ 4058 h 10000"/>
                  <a:gd name="connsiteX1124" fmla="*/ 8349 w 10000"/>
                  <a:gd name="connsiteY1124" fmla="*/ 4064 h 10000"/>
                  <a:gd name="connsiteX1125" fmla="*/ 8366 w 10000"/>
                  <a:gd name="connsiteY1125" fmla="*/ 4067 h 10000"/>
                  <a:gd name="connsiteX1126" fmla="*/ 8374 w 10000"/>
                  <a:gd name="connsiteY1126" fmla="*/ 4084 h 10000"/>
                  <a:gd name="connsiteX1127" fmla="*/ 8402 w 10000"/>
                  <a:gd name="connsiteY1127" fmla="*/ 4054 h 10000"/>
                  <a:gd name="connsiteX1128" fmla="*/ 8427 w 10000"/>
                  <a:gd name="connsiteY1128" fmla="*/ 4028 h 10000"/>
                  <a:gd name="connsiteX1129" fmla="*/ 8438 w 10000"/>
                  <a:gd name="connsiteY1129" fmla="*/ 4025 h 10000"/>
                  <a:gd name="connsiteX1130" fmla="*/ 8468 w 10000"/>
                  <a:gd name="connsiteY1130" fmla="*/ 4006 h 10000"/>
                  <a:gd name="connsiteX1131" fmla="*/ 8485 w 10000"/>
                  <a:gd name="connsiteY1131" fmla="*/ 3999 h 10000"/>
                  <a:gd name="connsiteX1132" fmla="*/ 8493 w 10000"/>
                  <a:gd name="connsiteY1132" fmla="*/ 4025 h 10000"/>
                  <a:gd name="connsiteX1133" fmla="*/ 8515 w 10000"/>
                  <a:gd name="connsiteY1133" fmla="*/ 4028 h 10000"/>
                  <a:gd name="connsiteX1134" fmla="*/ 8543 w 10000"/>
                  <a:gd name="connsiteY1134" fmla="*/ 4009 h 10000"/>
                  <a:gd name="connsiteX1135" fmla="*/ 8551 w 10000"/>
                  <a:gd name="connsiteY1135" fmla="*/ 3990 h 10000"/>
                  <a:gd name="connsiteX1136" fmla="*/ 8582 w 10000"/>
                  <a:gd name="connsiteY1136" fmla="*/ 3977 h 10000"/>
                  <a:gd name="connsiteX1137" fmla="*/ 8596 w 10000"/>
                  <a:gd name="connsiteY1137" fmla="*/ 3977 h 10000"/>
                  <a:gd name="connsiteX1138" fmla="*/ 8607 w 10000"/>
                  <a:gd name="connsiteY1138" fmla="*/ 3980 h 10000"/>
                  <a:gd name="connsiteX1139" fmla="*/ 8645 w 10000"/>
                  <a:gd name="connsiteY1139" fmla="*/ 3970 h 10000"/>
                  <a:gd name="connsiteX1140" fmla="*/ 8654 w 10000"/>
                  <a:gd name="connsiteY1140" fmla="*/ 3951 h 10000"/>
                  <a:gd name="connsiteX1141" fmla="*/ 8670 w 10000"/>
                  <a:gd name="connsiteY1141" fmla="*/ 3935 h 10000"/>
                  <a:gd name="connsiteX1142" fmla="*/ 8695 w 10000"/>
                  <a:gd name="connsiteY1142" fmla="*/ 3935 h 10000"/>
                  <a:gd name="connsiteX1143" fmla="*/ 8704 w 10000"/>
                  <a:gd name="connsiteY1143" fmla="*/ 3951 h 10000"/>
                  <a:gd name="connsiteX1144" fmla="*/ 8717 w 10000"/>
                  <a:gd name="connsiteY1144" fmla="*/ 3964 h 10000"/>
                  <a:gd name="connsiteX1145" fmla="*/ 8751 w 10000"/>
                  <a:gd name="connsiteY1145" fmla="*/ 3951 h 10000"/>
                  <a:gd name="connsiteX1146" fmla="*/ 8776 w 10000"/>
                  <a:gd name="connsiteY1146" fmla="*/ 3935 h 10000"/>
                  <a:gd name="connsiteX1147" fmla="*/ 8798 w 10000"/>
                  <a:gd name="connsiteY1147" fmla="*/ 3925 h 10000"/>
                  <a:gd name="connsiteX1148" fmla="*/ 8806 w 10000"/>
                  <a:gd name="connsiteY1148" fmla="*/ 3892 h 10000"/>
                  <a:gd name="connsiteX1149" fmla="*/ 8814 w 10000"/>
                  <a:gd name="connsiteY1149" fmla="*/ 3876 h 10000"/>
                  <a:gd name="connsiteX1150" fmla="*/ 8839 w 10000"/>
                  <a:gd name="connsiteY1150" fmla="*/ 3873 h 10000"/>
                  <a:gd name="connsiteX1151" fmla="*/ 8842 w 10000"/>
                  <a:gd name="connsiteY1151" fmla="*/ 3876 h 10000"/>
                  <a:gd name="connsiteX1152" fmla="*/ 8856 w 10000"/>
                  <a:gd name="connsiteY1152" fmla="*/ 3863 h 10000"/>
                  <a:gd name="connsiteX1153" fmla="*/ 8856 w 10000"/>
                  <a:gd name="connsiteY1153" fmla="*/ 3841 h 10000"/>
                  <a:gd name="connsiteX1154" fmla="*/ 8870 w 10000"/>
                  <a:gd name="connsiteY1154" fmla="*/ 3821 h 10000"/>
                  <a:gd name="connsiteX1155" fmla="*/ 8903 w 10000"/>
                  <a:gd name="connsiteY1155" fmla="*/ 3802 h 10000"/>
                  <a:gd name="connsiteX1156" fmla="*/ 8914 w 10000"/>
                  <a:gd name="connsiteY1156" fmla="*/ 3782 h 10000"/>
                  <a:gd name="connsiteX1157" fmla="*/ 8939 w 10000"/>
                  <a:gd name="connsiteY1157" fmla="*/ 3782 h 10000"/>
                  <a:gd name="connsiteX1158" fmla="*/ 8961 w 10000"/>
                  <a:gd name="connsiteY1158" fmla="*/ 3779 h 10000"/>
                  <a:gd name="connsiteX1159" fmla="*/ 8983 w 10000"/>
                  <a:gd name="connsiteY1159" fmla="*/ 3760 h 10000"/>
                  <a:gd name="connsiteX1160" fmla="*/ 9003 w 10000"/>
                  <a:gd name="connsiteY1160" fmla="*/ 3763 h 10000"/>
                  <a:gd name="connsiteX1161" fmla="*/ 9019 w 10000"/>
                  <a:gd name="connsiteY1161" fmla="*/ 3779 h 10000"/>
                  <a:gd name="connsiteX1162" fmla="*/ 9050 w 10000"/>
                  <a:gd name="connsiteY1162" fmla="*/ 3812 h 10000"/>
                  <a:gd name="connsiteX1163" fmla="*/ 9080 w 10000"/>
                  <a:gd name="connsiteY1163" fmla="*/ 3831 h 10000"/>
                  <a:gd name="connsiteX1164" fmla="*/ 9097 w 10000"/>
                  <a:gd name="connsiteY1164" fmla="*/ 3867 h 10000"/>
                  <a:gd name="connsiteX1165" fmla="*/ 9114 w 10000"/>
                  <a:gd name="connsiteY1165" fmla="*/ 3902 h 10000"/>
                  <a:gd name="connsiteX1166" fmla="*/ 9122 w 10000"/>
                  <a:gd name="connsiteY1166" fmla="*/ 3935 h 10000"/>
                  <a:gd name="connsiteX1167" fmla="*/ 9125 w 10000"/>
                  <a:gd name="connsiteY1167" fmla="*/ 3964 h 10000"/>
                  <a:gd name="connsiteX1168" fmla="*/ 9130 w 10000"/>
                  <a:gd name="connsiteY1168" fmla="*/ 3999 h 10000"/>
                  <a:gd name="connsiteX1169" fmla="*/ 9130 w 10000"/>
                  <a:gd name="connsiteY1169" fmla="*/ 4054 h 10000"/>
                  <a:gd name="connsiteX1170" fmla="*/ 9155 w 10000"/>
                  <a:gd name="connsiteY1170" fmla="*/ 4093 h 10000"/>
                  <a:gd name="connsiteX1171" fmla="*/ 9169 w 10000"/>
                  <a:gd name="connsiteY1171" fmla="*/ 4090 h 10000"/>
                  <a:gd name="connsiteX1172" fmla="*/ 9211 w 10000"/>
                  <a:gd name="connsiteY1172" fmla="*/ 4077 h 10000"/>
                  <a:gd name="connsiteX1173" fmla="*/ 9244 w 10000"/>
                  <a:gd name="connsiteY1173" fmla="*/ 4077 h 10000"/>
                  <a:gd name="connsiteX1174" fmla="*/ 9252 w 10000"/>
                  <a:gd name="connsiteY1174" fmla="*/ 4103 h 10000"/>
                  <a:gd name="connsiteX1175" fmla="*/ 9258 w 10000"/>
                  <a:gd name="connsiteY1175" fmla="*/ 4148 h 10000"/>
                  <a:gd name="connsiteX1176" fmla="*/ 9269 w 10000"/>
                  <a:gd name="connsiteY1176" fmla="*/ 4158 h 10000"/>
                  <a:gd name="connsiteX1177" fmla="*/ 9294 w 10000"/>
                  <a:gd name="connsiteY1177" fmla="*/ 4158 h 10000"/>
                  <a:gd name="connsiteX1178" fmla="*/ 9319 w 10000"/>
                  <a:gd name="connsiteY1178" fmla="*/ 4168 h 10000"/>
                  <a:gd name="connsiteX1179" fmla="*/ 9346 w 10000"/>
                  <a:gd name="connsiteY1179" fmla="*/ 4190 h 10000"/>
                  <a:gd name="connsiteX1180" fmla="*/ 9357 w 10000"/>
                  <a:gd name="connsiteY1180" fmla="*/ 4168 h 10000"/>
                  <a:gd name="connsiteX1181" fmla="*/ 9371 w 10000"/>
                  <a:gd name="connsiteY1181" fmla="*/ 4132 h 10000"/>
                  <a:gd name="connsiteX1182" fmla="*/ 9391 w 10000"/>
                  <a:gd name="connsiteY1182" fmla="*/ 4113 h 10000"/>
                  <a:gd name="connsiteX1183" fmla="*/ 9407 w 10000"/>
                  <a:gd name="connsiteY1183" fmla="*/ 4103 h 10000"/>
                  <a:gd name="connsiteX1184" fmla="*/ 9435 w 10000"/>
                  <a:gd name="connsiteY1184" fmla="*/ 4100 h 10000"/>
                  <a:gd name="connsiteX1185" fmla="*/ 9460 w 10000"/>
                  <a:gd name="connsiteY1185" fmla="*/ 4084 h 10000"/>
                  <a:gd name="connsiteX1186" fmla="*/ 9485 w 10000"/>
                  <a:gd name="connsiteY1186" fmla="*/ 4067 h 10000"/>
                  <a:gd name="connsiteX1187" fmla="*/ 9496 w 10000"/>
                  <a:gd name="connsiteY1187" fmla="*/ 4054 h 10000"/>
                  <a:gd name="connsiteX1188" fmla="*/ 9526 w 10000"/>
                  <a:gd name="connsiteY1188" fmla="*/ 4048 h 10000"/>
                  <a:gd name="connsiteX1189" fmla="*/ 9557 w 10000"/>
                  <a:gd name="connsiteY1189" fmla="*/ 4038 h 10000"/>
                  <a:gd name="connsiteX1190" fmla="*/ 9584 w 10000"/>
                  <a:gd name="connsiteY1190" fmla="*/ 4019 h 10000"/>
                  <a:gd name="connsiteX1191" fmla="*/ 9623 w 10000"/>
                  <a:gd name="connsiteY1191" fmla="*/ 4016 h 10000"/>
                  <a:gd name="connsiteX1192" fmla="*/ 9648 w 10000"/>
                  <a:gd name="connsiteY1192" fmla="*/ 4009 h 10000"/>
                  <a:gd name="connsiteX1193" fmla="*/ 9673 w 10000"/>
                  <a:gd name="connsiteY1193" fmla="*/ 4019 h 10000"/>
                  <a:gd name="connsiteX1194" fmla="*/ 9712 w 10000"/>
                  <a:gd name="connsiteY1194" fmla="*/ 4038 h 10000"/>
                  <a:gd name="connsiteX1195" fmla="*/ 9742 w 10000"/>
                  <a:gd name="connsiteY1195" fmla="*/ 4074 h 10000"/>
                  <a:gd name="connsiteX1196" fmla="*/ 9776 w 10000"/>
                  <a:gd name="connsiteY1196" fmla="*/ 4093 h 10000"/>
                  <a:gd name="connsiteX1197" fmla="*/ 9814 w 10000"/>
                  <a:gd name="connsiteY1197" fmla="*/ 4109 h 10000"/>
                  <a:gd name="connsiteX1198" fmla="*/ 9859 w 10000"/>
                  <a:gd name="connsiteY1198" fmla="*/ 4119 h 10000"/>
                  <a:gd name="connsiteX1199" fmla="*/ 9898 w 10000"/>
                  <a:gd name="connsiteY1199" fmla="*/ 4122 h 10000"/>
                  <a:gd name="connsiteX1200" fmla="*/ 9931 w 10000"/>
                  <a:gd name="connsiteY1200" fmla="*/ 4109 h 10000"/>
                  <a:gd name="connsiteX1201" fmla="*/ 9956 w 10000"/>
                  <a:gd name="connsiteY1201" fmla="*/ 4100 h 10000"/>
                  <a:gd name="connsiteX1202" fmla="*/ 9981 w 10000"/>
                  <a:gd name="connsiteY1202" fmla="*/ 4067 h 10000"/>
                  <a:gd name="connsiteX1203" fmla="*/ 9994 w 10000"/>
                  <a:gd name="connsiteY1203" fmla="*/ 4035 h 10000"/>
                  <a:gd name="connsiteX1204" fmla="*/ 10000 w 10000"/>
                  <a:gd name="connsiteY1204" fmla="*/ 3996 h 10000"/>
                  <a:gd name="connsiteX1205" fmla="*/ 9994 w 10000"/>
                  <a:gd name="connsiteY1205" fmla="*/ 3941 h 10000"/>
                  <a:gd name="connsiteX1206" fmla="*/ 9986 w 10000"/>
                  <a:gd name="connsiteY1206" fmla="*/ 3905 h 10000"/>
                  <a:gd name="connsiteX1207" fmla="*/ 9981 w 10000"/>
                  <a:gd name="connsiteY1207" fmla="*/ 3857 h 10000"/>
                  <a:gd name="connsiteX1208" fmla="*/ 9989 w 10000"/>
                  <a:gd name="connsiteY1208" fmla="*/ 3837 h 10000"/>
                  <a:gd name="connsiteX1209" fmla="*/ 9989 w 10000"/>
                  <a:gd name="connsiteY1209" fmla="*/ 3812 h 10000"/>
                  <a:gd name="connsiteX1210" fmla="*/ 9981 w 10000"/>
                  <a:gd name="connsiteY1210" fmla="*/ 3792 h 10000"/>
                  <a:gd name="connsiteX1211" fmla="*/ 9970 w 10000"/>
                  <a:gd name="connsiteY1211" fmla="*/ 3763 h 10000"/>
                  <a:gd name="connsiteX1212" fmla="*/ 9945 w 10000"/>
                  <a:gd name="connsiteY1212" fmla="*/ 3705 h 10000"/>
                  <a:gd name="connsiteX1213" fmla="*/ 9931 w 10000"/>
                  <a:gd name="connsiteY1213" fmla="*/ 3659 h 10000"/>
                  <a:gd name="connsiteX1214" fmla="*/ 9903 w 10000"/>
                  <a:gd name="connsiteY1214" fmla="*/ 3640 h 10000"/>
                  <a:gd name="connsiteX1215" fmla="*/ 9881 w 10000"/>
                  <a:gd name="connsiteY1215" fmla="*/ 3620 h 10000"/>
                  <a:gd name="connsiteX1216" fmla="*/ 9856 w 10000"/>
                  <a:gd name="connsiteY1216" fmla="*/ 3595 h 10000"/>
                  <a:gd name="connsiteX1217" fmla="*/ 9817 w 10000"/>
                  <a:gd name="connsiteY1217" fmla="*/ 3562 h 10000"/>
                  <a:gd name="connsiteX1218" fmla="*/ 9795 w 10000"/>
                  <a:gd name="connsiteY1218" fmla="*/ 3546 h 10000"/>
                  <a:gd name="connsiteX1219" fmla="*/ 9778 w 10000"/>
                  <a:gd name="connsiteY1219" fmla="*/ 3527 h 10000"/>
                  <a:gd name="connsiteX1220" fmla="*/ 9745 w 10000"/>
                  <a:gd name="connsiteY1220" fmla="*/ 3501 h 10000"/>
                  <a:gd name="connsiteX1221" fmla="*/ 9726 w 10000"/>
                  <a:gd name="connsiteY1221" fmla="*/ 3488 h 10000"/>
                  <a:gd name="connsiteX1222" fmla="*/ 9704 w 10000"/>
                  <a:gd name="connsiteY1222" fmla="*/ 3472 h 10000"/>
                  <a:gd name="connsiteX1223" fmla="*/ 9695 w 10000"/>
                  <a:gd name="connsiteY1223" fmla="*/ 3468 h 10000"/>
                  <a:gd name="connsiteX1224" fmla="*/ 9690 w 10000"/>
                  <a:gd name="connsiteY1224" fmla="*/ 3459 h 10000"/>
                  <a:gd name="connsiteX1225" fmla="*/ 9673 w 10000"/>
                  <a:gd name="connsiteY1225" fmla="*/ 3449 h 10000"/>
                  <a:gd name="connsiteX1226" fmla="*/ 9665 w 10000"/>
                  <a:gd name="connsiteY1226" fmla="*/ 3442 h 10000"/>
                  <a:gd name="connsiteX1227" fmla="*/ 9654 w 10000"/>
                  <a:gd name="connsiteY1227" fmla="*/ 3449 h 10000"/>
                  <a:gd name="connsiteX1228" fmla="*/ 9521 w 10000"/>
                  <a:gd name="connsiteY1228" fmla="*/ 3394 h 10000"/>
                  <a:gd name="connsiteX1229" fmla="*/ 9510 w 10000"/>
                  <a:gd name="connsiteY1229" fmla="*/ 3368 h 10000"/>
                  <a:gd name="connsiteX1230" fmla="*/ 9496 w 10000"/>
                  <a:gd name="connsiteY1230" fmla="*/ 3287 h 10000"/>
                  <a:gd name="connsiteX1231" fmla="*/ 9488 w 10000"/>
                  <a:gd name="connsiteY1231" fmla="*/ 3216 h 10000"/>
                  <a:gd name="connsiteX1232" fmla="*/ 9493 w 10000"/>
                  <a:gd name="connsiteY1232" fmla="*/ 3174 h 10000"/>
                  <a:gd name="connsiteX1233" fmla="*/ 9501 w 10000"/>
                  <a:gd name="connsiteY1233" fmla="*/ 3128 h 10000"/>
                  <a:gd name="connsiteX1234" fmla="*/ 9488 w 10000"/>
                  <a:gd name="connsiteY1234" fmla="*/ 3025 h 10000"/>
                  <a:gd name="connsiteX1235" fmla="*/ 9446 w 10000"/>
                  <a:gd name="connsiteY1235" fmla="*/ 2931 h 10000"/>
                  <a:gd name="connsiteX1236" fmla="*/ 9382 w 10000"/>
                  <a:gd name="connsiteY1236" fmla="*/ 2837 h 10000"/>
                  <a:gd name="connsiteX1237" fmla="*/ 9316 w 10000"/>
                  <a:gd name="connsiteY1237" fmla="*/ 2753 h 10000"/>
                  <a:gd name="connsiteX1238" fmla="*/ 9294 w 10000"/>
                  <a:gd name="connsiteY1238" fmla="*/ 2655 h 10000"/>
                  <a:gd name="connsiteX1239" fmla="*/ 9213 w 10000"/>
                  <a:gd name="connsiteY1239" fmla="*/ 2328 h 10000"/>
                  <a:gd name="connsiteX1240" fmla="*/ 9172 w 10000"/>
                  <a:gd name="connsiteY1240" fmla="*/ 2286 h 10000"/>
                  <a:gd name="connsiteX1241" fmla="*/ 9019 w 10000"/>
                  <a:gd name="connsiteY1241" fmla="*/ 2082 h 10000"/>
                  <a:gd name="connsiteX1242" fmla="*/ 8906 w 10000"/>
                  <a:gd name="connsiteY1242" fmla="*/ 1946 h 10000"/>
                  <a:gd name="connsiteX1243" fmla="*/ 8801 w 10000"/>
                  <a:gd name="connsiteY1243" fmla="*/ 1778 h 10000"/>
                  <a:gd name="connsiteX1244" fmla="*/ 8806 w 10000"/>
                  <a:gd name="connsiteY1244" fmla="*/ 1713 h 10000"/>
                  <a:gd name="connsiteX1245" fmla="*/ 8809 w 10000"/>
                  <a:gd name="connsiteY1245" fmla="*/ 1703 h 10000"/>
                  <a:gd name="connsiteX1246" fmla="*/ 8817 w 10000"/>
                  <a:gd name="connsiteY1246" fmla="*/ 1713 h 10000"/>
                  <a:gd name="connsiteX1247" fmla="*/ 8834 w 10000"/>
                  <a:gd name="connsiteY1247" fmla="*/ 1729 h 10000"/>
                  <a:gd name="connsiteX1248" fmla="*/ 8839 w 10000"/>
                  <a:gd name="connsiteY1248" fmla="*/ 1729 h 10000"/>
                  <a:gd name="connsiteX1249" fmla="*/ 8848 w 10000"/>
                  <a:gd name="connsiteY1249" fmla="*/ 1723 h 10000"/>
                  <a:gd name="connsiteX1250" fmla="*/ 8850 w 10000"/>
                  <a:gd name="connsiteY1250" fmla="*/ 1703 h 10000"/>
                  <a:gd name="connsiteX1251" fmla="*/ 8850 w 10000"/>
                  <a:gd name="connsiteY1251" fmla="*/ 1684 h 10000"/>
                  <a:gd name="connsiteX1252" fmla="*/ 8850 w 10000"/>
                  <a:gd name="connsiteY1252" fmla="*/ 1648 h 10000"/>
                  <a:gd name="connsiteX1253" fmla="*/ 8881 w 10000"/>
                  <a:gd name="connsiteY1253" fmla="*/ 1571 h 10000"/>
                  <a:gd name="connsiteX1254" fmla="*/ 8895 w 10000"/>
                  <a:gd name="connsiteY1254" fmla="*/ 1541 h 10000"/>
                  <a:gd name="connsiteX1255" fmla="*/ 8895 w 10000"/>
                  <a:gd name="connsiteY1255" fmla="*/ 1525 h 10000"/>
                  <a:gd name="connsiteX1256" fmla="*/ 8881 w 10000"/>
                  <a:gd name="connsiteY1256" fmla="*/ 1516 h 10000"/>
                  <a:gd name="connsiteX1257" fmla="*/ 8864 w 10000"/>
                  <a:gd name="connsiteY1257" fmla="*/ 1522 h 10000"/>
                  <a:gd name="connsiteX1258" fmla="*/ 8850 w 10000"/>
                  <a:gd name="connsiteY1258" fmla="*/ 1535 h 10000"/>
                  <a:gd name="connsiteX1259" fmla="*/ 8834 w 10000"/>
                  <a:gd name="connsiteY1259" fmla="*/ 1571 h 10000"/>
                  <a:gd name="connsiteX1260" fmla="*/ 8825 w 10000"/>
                  <a:gd name="connsiteY1260" fmla="*/ 1587 h 10000"/>
                  <a:gd name="connsiteX1261" fmla="*/ 8776 w 10000"/>
                  <a:gd name="connsiteY1261" fmla="*/ 1571 h 10000"/>
                  <a:gd name="connsiteX1262" fmla="*/ 8745 w 10000"/>
                  <a:gd name="connsiteY1262" fmla="*/ 1580 h 10000"/>
                  <a:gd name="connsiteX1263" fmla="*/ 8720 w 10000"/>
                  <a:gd name="connsiteY1263" fmla="*/ 1587 h 10000"/>
                  <a:gd name="connsiteX1264" fmla="*/ 8709 w 10000"/>
                  <a:gd name="connsiteY1264" fmla="*/ 1609 h 10000"/>
                  <a:gd name="connsiteX1265" fmla="*/ 8693 w 10000"/>
                  <a:gd name="connsiteY1265" fmla="*/ 1616 h 10000"/>
                  <a:gd name="connsiteX1266" fmla="*/ 8684 w 10000"/>
                  <a:gd name="connsiteY1266" fmla="*/ 1639 h 10000"/>
                  <a:gd name="connsiteX1267" fmla="*/ 8684 w 10000"/>
                  <a:gd name="connsiteY1267" fmla="*/ 1658 h 10000"/>
                  <a:gd name="connsiteX1268" fmla="*/ 8665 w 10000"/>
                  <a:gd name="connsiteY1268" fmla="*/ 1655 h 10000"/>
                  <a:gd name="connsiteX1269" fmla="*/ 8665 w 10000"/>
                  <a:gd name="connsiteY1269" fmla="*/ 1645 h 10000"/>
                  <a:gd name="connsiteX1270" fmla="*/ 8665 w 10000"/>
                  <a:gd name="connsiteY1270" fmla="*/ 1626 h 10000"/>
                  <a:gd name="connsiteX1271" fmla="*/ 8676 w 10000"/>
                  <a:gd name="connsiteY1271" fmla="*/ 1609 h 10000"/>
                  <a:gd name="connsiteX1272" fmla="*/ 8679 w 10000"/>
                  <a:gd name="connsiteY1272" fmla="*/ 1597 h 10000"/>
                  <a:gd name="connsiteX1273" fmla="*/ 8687 w 10000"/>
                  <a:gd name="connsiteY1273" fmla="*/ 1577 h 10000"/>
                  <a:gd name="connsiteX1274" fmla="*/ 8695 w 10000"/>
                  <a:gd name="connsiteY1274" fmla="*/ 1554 h 10000"/>
                  <a:gd name="connsiteX1275" fmla="*/ 8709 w 10000"/>
                  <a:gd name="connsiteY1275" fmla="*/ 1532 h 10000"/>
                  <a:gd name="connsiteX1276" fmla="*/ 8704 w 10000"/>
                  <a:gd name="connsiteY1276" fmla="*/ 1512 h 10000"/>
                  <a:gd name="connsiteX1277" fmla="*/ 8695 w 10000"/>
                  <a:gd name="connsiteY1277" fmla="*/ 1503 h 10000"/>
                  <a:gd name="connsiteX1278" fmla="*/ 8684 w 10000"/>
                  <a:gd name="connsiteY1278" fmla="*/ 1503 h 10000"/>
                  <a:gd name="connsiteX1279" fmla="*/ 8670 w 10000"/>
                  <a:gd name="connsiteY1279" fmla="*/ 1525 h 10000"/>
                  <a:gd name="connsiteX1280" fmla="*/ 8665 w 10000"/>
                  <a:gd name="connsiteY1280" fmla="*/ 1545 h 10000"/>
                  <a:gd name="connsiteX1281" fmla="*/ 8654 w 10000"/>
                  <a:gd name="connsiteY1281" fmla="*/ 1567 h 10000"/>
                  <a:gd name="connsiteX1282" fmla="*/ 8648 w 10000"/>
                  <a:gd name="connsiteY1282" fmla="*/ 1587 h 10000"/>
                  <a:gd name="connsiteX1283" fmla="*/ 8640 w 10000"/>
                  <a:gd name="connsiteY1283" fmla="*/ 1629 h 10000"/>
                  <a:gd name="connsiteX1284" fmla="*/ 8620 w 10000"/>
                  <a:gd name="connsiteY1284" fmla="*/ 1635 h 10000"/>
                  <a:gd name="connsiteX1285" fmla="*/ 8612 w 10000"/>
                  <a:gd name="connsiteY1285" fmla="*/ 1635 h 10000"/>
                  <a:gd name="connsiteX1286" fmla="*/ 8604 w 10000"/>
                  <a:gd name="connsiteY1286" fmla="*/ 1626 h 10000"/>
                  <a:gd name="connsiteX1287" fmla="*/ 8596 w 10000"/>
                  <a:gd name="connsiteY1287" fmla="*/ 1616 h 10000"/>
                  <a:gd name="connsiteX1288" fmla="*/ 8596 w 10000"/>
                  <a:gd name="connsiteY1288" fmla="*/ 1580 h 10000"/>
                  <a:gd name="connsiteX1289" fmla="*/ 8587 w 10000"/>
                  <a:gd name="connsiteY1289" fmla="*/ 1545 h 10000"/>
                  <a:gd name="connsiteX1290" fmla="*/ 8565 w 10000"/>
                  <a:gd name="connsiteY1290" fmla="*/ 1516 h 10000"/>
                  <a:gd name="connsiteX1291" fmla="*/ 8543 w 10000"/>
                  <a:gd name="connsiteY1291" fmla="*/ 1512 h 10000"/>
                  <a:gd name="connsiteX1292" fmla="*/ 8518 w 10000"/>
                  <a:gd name="connsiteY1292" fmla="*/ 1532 h 10000"/>
                  <a:gd name="connsiteX1293" fmla="*/ 8476 w 10000"/>
                  <a:gd name="connsiteY1293" fmla="*/ 1567 h 10000"/>
                  <a:gd name="connsiteX1294" fmla="*/ 8454 w 10000"/>
                  <a:gd name="connsiteY1294" fmla="*/ 1551 h 10000"/>
                  <a:gd name="connsiteX1295" fmla="*/ 8402 w 10000"/>
                  <a:gd name="connsiteY1295" fmla="*/ 1493 h 10000"/>
                  <a:gd name="connsiteX1296" fmla="*/ 8371 w 10000"/>
                  <a:gd name="connsiteY1296" fmla="*/ 1428 h 10000"/>
                  <a:gd name="connsiteX1297" fmla="*/ 8072 w 10000"/>
                  <a:gd name="connsiteY1297" fmla="*/ 1422 h 10000"/>
                  <a:gd name="connsiteX1298" fmla="*/ 7823 w 10000"/>
                  <a:gd name="connsiteY1298" fmla="*/ 1279 h 10000"/>
                  <a:gd name="connsiteX1299" fmla="*/ 7587 w 10000"/>
                  <a:gd name="connsiteY1299" fmla="*/ 1133 h 10000"/>
                  <a:gd name="connsiteX1300" fmla="*/ 7526 w 10000"/>
                  <a:gd name="connsiteY1300" fmla="*/ 1098 h 10000"/>
                  <a:gd name="connsiteX1301" fmla="*/ 7346 w 10000"/>
                  <a:gd name="connsiteY1301" fmla="*/ 991 h 10000"/>
                  <a:gd name="connsiteX1302" fmla="*/ 7321 w 10000"/>
                  <a:gd name="connsiteY1302" fmla="*/ 959 h 10000"/>
                  <a:gd name="connsiteX1303" fmla="*/ 7307 w 10000"/>
                  <a:gd name="connsiteY1303" fmla="*/ 871 h 10000"/>
                  <a:gd name="connsiteX1304" fmla="*/ 7224 w 10000"/>
                  <a:gd name="connsiteY1304" fmla="*/ 816 h 10000"/>
                  <a:gd name="connsiteX1305" fmla="*/ 7147 w 10000"/>
                  <a:gd name="connsiteY1305" fmla="*/ 787 h 10000"/>
                  <a:gd name="connsiteX1306" fmla="*/ 7080 w 10000"/>
                  <a:gd name="connsiteY1306" fmla="*/ 742 h 10000"/>
                  <a:gd name="connsiteX1307" fmla="*/ 7069 w 10000"/>
                  <a:gd name="connsiteY1307" fmla="*/ 767 h 10000"/>
                  <a:gd name="connsiteX1308" fmla="*/ 7033 w 10000"/>
                  <a:gd name="connsiteY1308" fmla="*/ 787 h 10000"/>
                  <a:gd name="connsiteX1309" fmla="*/ 6820 w 10000"/>
                  <a:gd name="connsiteY1309" fmla="*/ 878 h 10000"/>
                  <a:gd name="connsiteX1310" fmla="*/ 6726 w 10000"/>
                  <a:gd name="connsiteY1310" fmla="*/ 897 h 10000"/>
                  <a:gd name="connsiteX1311" fmla="*/ 6626 w 10000"/>
                  <a:gd name="connsiteY1311" fmla="*/ 955 h 10000"/>
                  <a:gd name="connsiteX1312" fmla="*/ 6582 w 10000"/>
                  <a:gd name="connsiteY1312" fmla="*/ 946 h 10000"/>
                  <a:gd name="connsiteX1313" fmla="*/ 6571 w 10000"/>
                  <a:gd name="connsiteY1313" fmla="*/ 955 h 10000"/>
                  <a:gd name="connsiteX1314" fmla="*/ 6507 w 10000"/>
                  <a:gd name="connsiteY1314" fmla="*/ 975 h 10000"/>
                  <a:gd name="connsiteX1315" fmla="*/ 6485 w 10000"/>
                  <a:gd name="connsiteY1315" fmla="*/ 975 h 10000"/>
                  <a:gd name="connsiteX1316" fmla="*/ 6476 w 10000"/>
                  <a:gd name="connsiteY1316" fmla="*/ 965 h 10000"/>
                  <a:gd name="connsiteX1317" fmla="*/ 6474 w 10000"/>
                  <a:gd name="connsiteY1317" fmla="*/ 936 h 10000"/>
                  <a:gd name="connsiteX1318" fmla="*/ 6452 w 10000"/>
                  <a:gd name="connsiteY1318" fmla="*/ 887 h 10000"/>
                  <a:gd name="connsiteX1319" fmla="*/ 6352 w 10000"/>
                  <a:gd name="connsiteY1319" fmla="*/ 767 h 10000"/>
                  <a:gd name="connsiteX1320" fmla="*/ 6313 w 10000"/>
                  <a:gd name="connsiteY1320" fmla="*/ 732 h 10000"/>
                  <a:gd name="connsiteX1321" fmla="*/ 6296 w 10000"/>
                  <a:gd name="connsiteY1321" fmla="*/ 690 h 10000"/>
                  <a:gd name="connsiteX1322" fmla="*/ 6271 w 10000"/>
                  <a:gd name="connsiteY1322" fmla="*/ 664 h 10000"/>
                  <a:gd name="connsiteX1323" fmla="*/ 6266 w 10000"/>
                  <a:gd name="connsiteY1323" fmla="*/ 654 h 10000"/>
                  <a:gd name="connsiteX1324" fmla="*/ 6111 w 10000"/>
                  <a:gd name="connsiteY1324" fmla="*/ 398 h 10000"/>
                  <a:gd name="connsiteX1325" fmla="*/ 5903 w 10000"/>
                  <a:gd name="connsiteY1325" fmla="*/ 408 h 10000"/>
                  <a:gd name="connsiteX1326" fmla="*/ 5837 w 10000"/>
                  <a:gd name="connsiteY1326" fmla="*/ 427 h 10000"/>
                  <a:gd name="connsiteX1327" fmla="*/ 5756 w 10000"/>
                  <a:gd name="connsiteY1327" fmla="*/ 453 h 10000"/>
                  <a:gd name="connsiteX1328" fmla="*/ 5681 w 10000"/>
                  <a:gd name="connsiteY1328" fmla="*/ 453 h 10000"/>
                  <a:gd name="connsiteX1329" fmla="*/ 5609 w 10000"/>
                  <a:gd name="connsiteY1329" fmla="*/ 447 h 10000"/>
                  <a:gd name="connsiteX1330" fmla="*/ 5554 w 10000"/>
                  <a:gd name="connsiteY1330" fmla="*/ 304 h 10000"/>
                  <a:gd name="connsiteX1331" fmla="*/ 5529 w 10000"/>
                  <a:gd name="connsiteY1331" fmla="*/ 301 h 10000"/>
                  <a:gd name="connsiteX1332" fmla="*/ 5393 w 10000"/>
                  <a:gd name="connsiteY1332" fmla="*/ 256 h 10000"/>
                  <a:gd name="connsiteX1333" fmla="*/ 5366 w 10000"/>
                  <a:gd name="connsiteY1333" fmla="*/ 220 h 10000"/>
                  <a:gd name="connsiteX1334" fmla="*/ 5249 w 10000"/>
                  <a:gd name="connsiteY1334" fmla="*/ 155 h 10000"/>
                  <a:gd name="connsiteX1335" fmla="*/ 5141 w 10000"/>
                  <a:gd name="connsiteY1335" fmla="*/ 52 h 10000"/>
                  <a:gd name="connsiteX1336" fmla="*/ 5116 w 10000"/>
                  <a:gd name="connsiteY1336" fmla="*/ 3 h 10000"/>
                  <a:gd name="connsiteX1337" fmla="*/ 5061 w 10000"/>
                  <a:gd name="connsiteY1337" fmla="*/ 0 h 10000"/>
                  <a:gd name="connsiteX1338" fmla="*/ 5036 w 10000"/>
                  <a:gd name="connsiteY1338" fmla="*/ 32 h 10000"/>
                  <a:gd name="connsiteX1339" fmla="*/ 4942 w 10000"/>
                  <a:gd name="connsiteY1339" fmla="*/ 133 h 10000"/>
                  <a:gd name="connsiteX1340" fmla="*/ 4900 w 10000"/>
                  <a:gd name="connsiteY1340" fmla="*/ 217 h 10000"/>
                  <a:gd name="connsiteX1341" fmla="*/ 4861 w 10000"/>
                  <a:gd name="connsiteY1341" fmla="*/ 198 h 10000"/>
                  <a:gd name="connsiteX1342" fmla="*/ 4795 w 10000"/>
                  <a:gd name="connsiteY1342" fmla="*/ 68 h 10000"/>
                  <a:gd name="connsiteX1343" fmla="*/ 4778 w 10000"/>
                  <a:gd name="connsiteY1343" fmla="*/ 62 h 10000"/>
                  <a:gd name="connsiteX1344" fmla="*/ 4765 w 10000"/>
                  <a:gd name="connsiteY1344" fmla="*/ 62 h 10000"/>
                  <a:gd name="connsiteX1345" fmla="*/ 4748 w 10000"/>
                  <a:gd name="connsiteY1345" fmla="*/ 68 h 10000"/>
                  <a:gd name="connsiteX1346" fmla="*/ 4673 w 10000"/>
                  <a:gd name="connsiteY1346" fmla="*/ 136 h 10000"/>
                  <a:gd name="connsiteX1347" fmla="*/ 4632 w 10000"/>
                  <a:gd name="connsiteY1347" fmla="*/ 201 h 10000"/>
                  <a:gd name="connsiteX1348" fmla="*/ 4623 w 10000"/>
                  <a:gd name="connsiteY1348" fmla="*/ 210 h 10000"/>
                  <a:gd name="connsiteX1349" fmla="*/ 4579 w 10000"/>
                  <a:gd name="connsiteY1349" fmla="*/ 220 h 10000"/>
                  <a:gd name="connsiteX1350" fmla="*/ 4479 w 10000"/>
                  <a:gd name="connsiteY1350" fmla="*/ 198 h 10000"/>
                  <a:gd name="connsiteX1351" fmla="*/ 4402 w 10000"/>
                  <a:gd name="connsiteY1351" fmla="*/ 165 h 10000"/>
                  <a:gd name="connsiteX1352" fmla="*/ 4374 w 10000"/>
                  <a:gd name="connsiteY1352" fmla="*/ 165 h 10000"/>
                  <a:gd name="connsiteX1353" fmla="*/ 4335 w 10000"/>
                  <a:gd name="connsiteY1353" fmla="*/ 172 h 10000"/>
                  <a:gd name="connsiteX1354" fmla="*/ 4302 w 10000"/>
                  <a:gd name="connsiteY1354" fmla="*/ 188 h 10000"/>
                  <a:gd name="connsiteX1355" fmla="*/ 4271 w 10000"/>
                  <a:gd name="connsiteY1355" fmla="*/ 220 h 10000"/>
                  <a:gd name="connsiteX1356" fmla="*/ 4238 w 10000"/>
                  <a:gd name="connsiteY1356" fmla="*/ 240 h 10000"/>
                  <a:gd name="connsiteX1357" fmla="*/ 4324 w 10000"/>
                  <a:gd name="connsiteY1357" fmla="*/ 1289 h 10000"/>
                  <a:gd name="connsiteX1358" fmla="*/ 3521 w 10000"/>
                  <a:gd name="connsiteY1358" fmla="*/ 7730 h 10000"/>
                  <a:gd name="connsiteX1359" fmla="*/ 3554 w 10000"/>
                  <a:gd name="connsiteY1359" fmla="*/ 7740 h 10000"/>
                  <a:gd name="connsiteX1360" fmla="*/ 3560 w 10000"/>
                  <a:gd name="connsiteY1360" fmla="*/ 7749 h 10000"/>
                  <a:gd name="connsiteX1361" fmla="*/ 3562 w 10000"/>
                  <a:gd name="connsiteY1361" fmla="*/ 7759 h 10000"/>
                  <a:gd name="connsiteX1362" fmla="*/ 3573 w 10000"/>
                  <a:gd name="connsiteY1362" fmla="*/ 7766 h 10000"/>
                  <a:gd name="connsiteX1363" fmla="*/ 3584 w 10000"/>
                  <a:gd name="connsiteY1363" fmla="*/ 7759 h 10000"/>
                  <a:gd name="connsiteX1364" fmla="*/ 3598 w 10000"/>
                  <a:gd name="connsiteY1364" fmla="*/ 7743 h 10000"/>
                  <a:gd name="connsiteX1365" fmla="*/ 3609 w 10000"/>
                  <a:gd name="connsiteY1365" fmla="*/ 7756 h 10000"/>
                  <a:gd name="connsiteX1366" fmla="*/ 3623 w 10000"/>
                  <a:gd name="connsiteY1366" fmla="*/ 7733 h 10000"/>
                  <a:gd name="connsiteX1367" fmla="*/ 3632 w 10000"/>
                  <a:gd name="connsiteY1367" fmla="*/ 7730 h 10000"/>
                  <a:gd name="connsiteX1368" fmla="*/ 3634 w 10000"/>
                  <a:gd name="connsiteY1368" fmla="*/ 7730 h 10000"/>
                  <a:gd name="connsiteX1369" fmla="*/ 3643 w 10000"/>
                  <a:gd name="connsiteY1369" fmla="*/ 7730 h 10000"/>
                  <a:gd name="connsiteX1370" fmla="*/ 3657 w 10000"/>
                  <a:gd name="connsiteY1370" fmla="*/ 7733 h 10000"/>
                  <a:gd name="connsiteX1371" fmla="*/ 3670 w 10000"/>
                  <a:gd name="connsiteY1371" fmla="*/ 7730 h 10000"/>
                  <a:gd name="connsiteX1372" fmla="*/ 3687 w 10000"/>
                  <a:gd name="connsiteY1372" fmla="*/ 7730 h 10000"/>
                  <a:gd name="connsiteX1373" fmla="*/ 3690 w 10000"/>
                  <a:gd name="connsiteY1373" fmla="*/ 7730 h 10000"/>
                  <a:gd name="connsiteX1374" fmla="*/ 3704 w 10000"/>
                  <a:gd name="connsiteY1374" fmla="*/ 7740 h 10000"/>
                  <a:gd name="connsiteX1375" fmla="*/ 3712 w 10000"/>
                  <a:gd name="connsiteY1375" fmla="*/ 7743 h 10000"/>
                  <a:gd name="connsiteX1376" fmla="*/ 3723 w 10000"/>
                  <a:gd name="connsiteY1376" fmla="*/ 7749 h 10000"/>
                  <a:gd name="connsiteX1377" fmla="*/ 3729 w 10000"/>
                  <a:gd name="connsiteY1377" fmla="*/ 7749 h 10000"/>
                  <a:gd name="connsiteX1378" fmla="*/ 3729 w 10000"/>
                  <a:gd name="connsiteY1378" fmla="*/ 7743 h 10000"/>
                  <a:gd name="connsiteX1379" fmla="*/ 3745 w 10000"/>
                  <a:gd name="connsiteY1379" fmla="*/ 7740 h 10000"/>
                  <a:gd name="connsiteX1380" fmla="*/ 3753 w 10000"/>
                  <a:gd name="connsiteY1380" fmla="*/ 7730 h 10000"/>
                  <a:gd name="connsiteX1381" fmla="*/ 3762 w 10000"/>
                  <a:gd name="connsiteY1381" fmla="*/ 7720 h 10000"/>
                  <a:gd name="connsiteX1382" fmla="*/ 3776 w 10000"/>
                  <a:gd name="connsiteY1382" fmla="*/ 7710 h 10000"/>
                  <a:gd name="connsiteX1383" fmla="*/ 3784 w 10000"/>
                  <a:gd name="connsiteY1383" fmla="*/ 7701 h 10000"/>
                  <a:gd name="connsiteX1384" fmla="*/ 3792 w 10000"/>
                  <a:gd name="connsiteY1384" fmla="*/ 7694 h 10000"/>
                  <a:gd name="connsiteX1385" fmla="*/ 3801 w 10000"/>
                  <a:gd name="connsiteY1385" fmla="*/ 7685 h 10000"/>
                  <a:gd name="connsiteX1386" fmla="*/ 3803 w 10000"/>
                  <a:gd name="connsiteY1386" fmla="*/ 7685 h 10000"/>
                  <a:gd name="connsiteX1387" fmla="*/ 3809 w 10000"/>
                  <a:gd name="connsiteY1387" fmla="*/ 7685 h 10000"/>
                  <a:gd name="connsiteX1388" fmla="*/ 4871 w 10000"/>
                  <a:gd name="connsiteY1388" fmla="*/ 6921 h 10000"/>
                  <a:gd name="connsiteX1389" fmla="*/ 3778 w 10000"/>
                  <a:gd name="connsiteY1389" fmla="*/ 7756 h 10000"/>
                  <a:gd name="connsiteX1390" fmla="*/ 3762 w 10000"/>
                  <a:gd name="connsiteY1390" fmla="*/ 7775 h 10000"/>
                  <a:gd name="connsiteX1391" fmla="*/ 3748 w 10000"/>
                  <a:gd name="connsiteY1391" fmla="*/ 7775 h 10000"/>
                  <a:gd name="connsiteX1392" fmla="*/ 3737 w 10000"/>
                  <a:gd name="connsiteY1392" fmla="*/ 7778 h 10000"/>
                  <a:gd name="connsiteX1393" fmla="*/ 3723 w 10000"/>
                  <a:gd name="connsiteY1393" fmla="*/ 7778 h 10000"/>
                  <a:gd name="connsiteX1394" fmla="*/ 5766 w 10000"/>
                  <a:gd name="connsiteY1394" fmla="*/ 7785 h 10000"/>
                  <a:gd name="connsiteX1395" fmla="*/ 3712 w 10000"/>
                  <a:gd name="connsiteY1395" fmla="*/ 8005 h 10000"/>
                  <a:gd name="connsiteX1396" fmla="*/ 3706 w 10000"/>
                  <a:gd name="connsiteY1396" fmla="*/ 8021 h 10000"/>
                  <a:gd name="connsiteX1397" fmla="*/ 3712 w 10000"/>
                  <a:gd name="connsiteY1397" fmla="*/ 8044 h 10000"/>
                  <a:gd name="connsiteX1398" fmla="*/ 3712 w 10000"/>
                  <a:gd name="connsiteY1398" fmla="*/ 8051 h 10000"/>
                  <a:gd name="connsiteX1399" fmla="*/ 3729 w 10000"/>
                  <a:gd name="connsiteY1399" fmla="*/ 8060 h 10000"/>
                  <a:gd name="connsiteX1400" fmla="*/ 3767 w 10000"/>
                  <a:gd name="connsiteY1400" fmla="*/ 8106 h 10000"/>
                  <a:gd name="connsiteX1401" fmla="*/ 3770 w 10000"/>
                  <a:gd name="connsiteY1401" fmla="*/ 8119 h 10000"/>
                  <a:gd name="connsiteX1402" fmla="*/ 5833 w 10000"/>
                  <a:gd name="connsiteY1402" fmla="*/ 8143 h 10000"/>
                  <a:gd name="connsiteX1403" fmla="*/ 3740 w 10000"/>
                  <a:gd name="connsiteY1403" fmla="*/ 8154 h 10000"/>
                  <a:gd name="connsiteX1404" fmla="*/ 3731 w 10000"/>
                  <a:gd name="connsiteY1404" fmla="*/ 8138 h 10000"/>
                  <a:gd name="connsiteX1405" fmla="*/ 3729 w 10000"/>
                  <a:gd name="connsiteY1405" fmla="*/ 8125 h 10000"/>
                  <a:gd name="connsiteX1406" fmla="*/ 3712 w 10000"/>
                  <a:gd name="connsiteY1406" fmla="*/ 8115 h 10000"/>
                  <a:gd name="connsiteX1407" fmla="*/ 3704 w 10000"/>
                  <a:gd name="connsiteY1407" fmla="*/ 8109 h 10000"/>
                  <a:gd name="connsiteX1408" fmla="*/ 3687 w 10000"/>
                  <a:gd name="connsiteY1408" fmla="*/ 8099 h 10000"/>
                  <a:gd name="connsiteX1409" fmla="*/ 3673 w 10000"/>
                  <a:gd name="connsiteY1409" fmla="*/ 8093 h 10000"/>
                  <a:gd name="connsiteX1410" fmla="*/ 3665 w 10000"/>
                  <a:gd name="connsiteY1410" fmla="*/ 8083 h 10000"/>
                  <a:gd name="connsiteX1411" fmla="*/ 3648 w 10000"/>
                  <a:gd name="connsiteY1411" fmla="*/ 8073 h 10000"/>
                  <a:gd name="connsiteX1412" fmla="*/ 3643 w 10000"/>
                  <a:gd name="connsiteY1412" fmla="*/ 8063 h 10000"/>
                  <a:gd name="connsiteX1413" fmla="*/ 3632 w 10000"/>
                  <a:gd name="connsiteY1413" fmla="*/ 8054 h 10000"/>
                  <a:gd name="connsiteX1414" fmla="*/ 3623 w 10000"/>
                  <a:gd name="connsiteY1414" fmla="*/ 8060 h 10000"/>
                  <a:gd name="connsiteX1415" fmla="*/ 3615 w 10000"/>
                  <a:gd name="connsiteY1415" fmla="*/ 8070 h 10000"/>
                  <a:gd name="connsiteX1416" fmla="*/ 3607 w 10000"/>
                  <a:gd name="connsiteY1416" fmla="*/ 8083 h 10000"/>
                  <a:gd name="connsiteX1417" fmla="*/ 3607 w 10000"/>
                  <a:gd name="connsiteY1417" fmla="*/ 8099 h 10000"/>
                  <a:gd name="connsiteX1418" fmla="*/ 3607 w 10000"/>
                  <a:gd name="connsiteY1418" fmla="*/ 8125 h 10000"/>
                  <a:gd name="connsiteX1419" fmla="*/ 3601 w 10000"/>
                  <a:gd name="connsiteY1419" fmla="*/ 8148 h 10000"/>
                  <a:gd name="connsiteX1420" fmla="*/ 3584 w 10000"/>
                  <a:gd name="connsiteY1420" fmla="*/ 8154 h 10000"/>
                  <a:gd name="connsiteX1421" fmla="*/ 3573 w 10000"/>
                  <a:gd name="connsiteY1421" fmla="*/ 8154 h 10000"/>
                  <a:gd name="connsiteX1422" fmla="*/ 3560 w 10000"/>
                  <a:gd name="connsiteY1422" fmla="*/ 8138 h 10000"/>
                  <a:gd name="connsiteX1423" fmla="*/ 3551 w 10000"/>
                  <a:gd name="connsiteY1423" fmla="*/ 8119 h 10000"/>
                  <a:gd name="connsiteX1424" fmla="*/ 3504 w 10000"/>
                  <a:gd name="connsiteY1424" fmla="*/ 8073 h 10000"/>
                  <a:gd name="connsiteX1425" fmla="*/ 3493 w 10000"/>
                  <a:gd name="connsiteY1425" fmla="*/ 8051 h 10000"/>
                  <a:gd name="connsiteX1426" fmla="*/ 3488 w 10000"/>
                  <a:gd name="connsiteY1426" fmla="*/ 8034 h 10000"/>
                  <a:gd name="connsiteX1427" fmla="*/ 3488 w 10000"/>
                  <a:gd name="connsiteY1427" fmla="*/ 8012 h 10000"/>
                  <a:gd name="connsiteX1428" fmla="*/ 2279 w 10000"/>
                  <a:gd name="connsiteY1428" fmla="*/ 7646 h 10000"/>
                  <a:gd name="connsiteX1429" fmla="*/ 3457 w 10000"/>
                  <a:gd name="connsiteY1429" fmla="*/ 7872 h 10000"/>
                  <a:gd name="connsiteX1430" fmla="*/ 3449 w 10000"/>
                  <a:gd name="connsiteY1430" fmla="*/ 7847 h 10000"/>
                  <a:gd name="connsiteX1431" fmla="*/ 3446 w 10000"/>
                  <a:gd name="connsiteY1431" fmla="*/ 7827 h 10000"/>
                  <a:gd name="connsiteX1432" fmla="*/ 3457 w 10000"/>
                  <a:gd name="connsiteY1432" fmla="*/ 7808 h 10000"/>
                  <a:gd name="connsiteX1433" fmla="*/ 3465 w 10000"/>
                  <a:gd name="connsiteY1433" fmla="*/ 7798 h 10000"/>
                  <a:gd name="connsiteX1434" fmla="*/ 2676 w 10000"/>
                  <a:gd name="connsiteY1434" fmla="*/ 7467 h 10000"/>
                  <a:gd name="connsiteX1435" fmla="*/ 3501 w 10000"/>
                  <a:gd name="connsiteY1435" fmla="*/ 7817 h 10000"/>
                  <a:gd name="connsiteX1436" fmla="*/ 3518 w 10000"/>
                  <a:gd name="connsiteY1436" fmla="*/ 7843 h 10000"/>
                  <a:gd name="connsiteX1437" fmla="*/ 2718 w 10000"/>
                  <a:gd name="connsiteY1437" fmla="*/ 7077 h 10000"/>
                  <a:gd name="connsiteX0" fmla="*/ 4324 w 10000"/>
                  <a:gd name="connsiteY0" fmla="*/ 1289 h 10000"/>
                  <a:gd name="connsiteX1" fmla="*/ 4296 w 10000"/>
                  <a:gd name="connsiteY1" fmla="*/ 1305 h 10000"/>
                  <a:gd name="connsiteX2" fmla="*/ 4285 w 10000"/>
                  <a:gd name="connsiteY2" fmla="*/ 1279 h 10000"/>
                  <a:gd name="connsiteX3" fmla="*/ 4244 w 10000"/>
                  <a:gd name="connsiteY3" fmla="*/ 1266 h 10000"/>
                  <a:gd name="connsiteX4" fmla="*/ 4208 w 10000"/>
                  <a:gd name="connsiteY4" fmla="*/ 1286 h 10000"/>
                  <a:gd name="connsiteX5" fmla="*/ 4172 w 10000"/>
                  <a:gd name="connsiteY5" fmla="*/ 1299 h 10000"/>
                  <a:gd name="connsiteX6" fmla="*/ 4150 w 10000"/>
                  <a:gd name="connsiteY6" fmla="*/ 1308 h 10000"/>
                  <a:gd name="connsiteX7" fmla="*/ 4139 w 10000"/>
                  <a:gd name="connsiteY7" fmla="*/ 1315 h 10000"/>
                  <a:gd name="connsiteX8" fmla="*/ 4125 w 10000"/>
                  <a:gd name="connsiteY8" fmla="*/ 1315 h 10000"/>
                  <a:gd name="connsiteX9" fmla="*/ 4119 w 10000"/>
                  <a:gd name="connsiteY9" fmla="*/ 1315 h 10000"/>
                  <a:gd name="connsiteX10" fmla="*/ 4111 w 10000"/>
                  <a:gd name="connsiteY10" fmla="*/ 1308 h 10000"/>
                  <a:gd name="connsiteX11" fmla="*/ 4100 w 10000"/>
                  <a:gd name="connsiteY11" fmla="*/ 1315 h 10000"/>
                  <a:gd name="connsiteX12" fmla="*/ 4075 w 10000"/>
                  <a:gd name="connsiteY12" fmla="*/ 1315 h 10000"/>
                  <a:gd name="connsiteX13" fmla="*/ 4058 w 10000"/>
                  <a:gd name="connsiteY13" fmla="*/ 1318 h 10000"/>
                  <a:gd name="connsiteX14" fmla="*/ 4044 w 10000"/>
                  <a:gd name="connsiteY14" fmla="*/ 1315 h 10000"/>
                  <a:gd name="connsiteX15" fmla="*/ 4042 w 10000"/>
                  <a:gd name="connsiteY15" fmla="*/ 1299 h 10000"/>
                  <a:gd name="connsiteX16" fmla="*/ 4014 w 10000"/>
                  <a:gd name="connsiteY16" fmla="*/ 1308 h 10000"/>
                  <a:gd name="connsiteX17" fmla="*/ 4011 w 10000"/>
                  <a:gd name="connsiteY17" fmla="*/ 1315 h 10000"/>
                  <a:gd name="connsiteX18" fmla="*/ 4011 w 10000"/>
                  <a:gd name="connsiteY18" fmla="*/ 1341 h 10000"/>
                  <a:gd name="connsiteX19" fmla="*/ 4019 w 10000"/>
                  <a:gd name="connsiteY19" fmla="*/ 1341 h 10000"/>
                  <a:gd name="connsiteX20" fmla="*/ 3997 w 10000"/>
                  <a:gd name="connsiteY20" fmla="*/ 1363 h 10000"/>
                  <a:gd name="connsiteX21" fmla="*/ 3986 w 10000"/>
                  <a:gd name="connsiteY21" fmla="*/ 1373 h 10000"/>
                  <a:gd name="connsiteX22" fmla="*/ 3981 w 10000"/>
                  <a:gd name="connsiteY22" fmla="*/ 1389 h 10000"/>
                  <a:gd name="connsiteX23" fmla="*/ 3981 w 10000"/>
                  <a:gd name="connsiteY23" fmla="*/ 1409 h 10000"/>
                  <a:gd name="connsiteX24" fmla="*/ 3981 w 10000"/>
                  <a:gd name="connsiteY24" fmla="*/ 1438 h 10000"/>
                  <a:gd name="connsiteX25" fmla="*/ 3961 w 10000"/>
                  <a:gd name="connsiteY25" fmla="*/ 1441 h 10000"/>
                  <a:gd name="connsiteX26" fmla="*/ 3942 w 10000"/>
                  <a:gd name="connsiteY26" fmla="*/ 1441 h 10000"/>
                  <a:gd name="connsiteX27" fmla="*/ 3914 w 10000"/>
                  <a:gd name="connsiteY27" fmla="*/ 1454 h 10000"/>
                  <a:gd name="connsiteX28" fmla="*/ 3892 w 10000"/>
                  <a:gd name="connsiteY28" fmla="*/ 1467 h 10000"/>
                  <a:gd name="connsiteX29" fmla="*/ 3867 w 10000"/>
                  <a:gd name="connsiteY29" fmla="*/ 1483 h 10000"/>
                  <a:gd name="connsiteX30" fmla="*/ 3845 w 10000"/>
                  <a:gd name="connsiteY30" fmla="*/ 1467 h 10000"/>
                  <a:gd name="connsiteX31" fmla="*/ 3850 w 10000"/>
                  <a:gd name="connsiteY31" fmla="*/ 1457 h 10000"/>
                  <a:gd name="connsiteX32" fmla="*/ 3864 w 10000"/>
                  <a:gd name="connsiteY32" fmla="*/ 1441 h 10000"/>
                  <a:gd name="connsiteX33" fmla="*/ 3859 w 10000"/>
                  <a:gd name="connsiteY33" fmla="*/ 1409 h 10000"/>
                  <a:gd name="connsiteX34" fmla="*/ 3842 w 10000"/>
                  <a:gd name="connsiteY34" fmla="*/ 1383 h 10000"/>
                  <a:gd name="connsiteX35" fmla="*/ 3825 w 10000"/>
                  <a:gd name="connsiteY35" fmla="*/ 1360 h 10000"/>
                  <a:gd name="connsiteX36" fmla="*/ 3809 w 10000"/>
                  <a:gd name="connsiteY36" fmla="*/ 1318 h 10000"/>
                  <a:gd name="connsiteX37" fmla="*/ 3787 w 10000"/>
                  <a:gd name="connsiteY37" fmla="*/ 1289 h 10000"/>
                  <a:gd name="connsiteX38" fmla="*/ 3759 w 10000"/>
                  <a:gd name="connsiteY38" fmla="*/ 1266 h 10000"/>
                  <a:gd name="connsiteX39" fmla="*/ 3740 w 10000"/>
                  <a:gd name="connsiteY39" fmla="*/ 1256 h 10000"/>
                  <a:gd name="connsiteX40" fmla="*/ 3715 w 10000"/>
                  <a:gd name="connsiteY40" fmla="*/ 1250 h 10000"/>
                  <a:gd name="connsiteX41" fmla="*/ 3687 w 10000"/>
                  <a:gd name="connsiteY41" fmla="*/ 1256 h 10000"/>
                  <a:gd name="connsiteX42" fmla="*/ 3681 w 10000"/>
                  <a:gd name="connsiteY42" fmla="*/ 1260 h 10000"/>
                  <a:gd name="connsiteX43" fmla="*/ 3670 w 10000"/>
                  <a:gd name="connsiteY43" fmla="*/ 1295 h 10000"/>
                  <a:gd name="connsiteX44" fmla="*/ 3651 w 10000"/>
                  <a:gd name="connsiteY44" fmla="*/ 1305 h 10000"/>
                  <a:gd name="connsiteX45" fmla="*/ 3640 w 10000"/>
                  <a:gd name="connsiteY45" fmla="*/ 1308 h 10000"/>
                  <a:gd name="connsiteX46" fmla="*/ 3626 w 10000"/>
                  <a:gd name="connsiteY46" fmla="*/ 1308 h 10000"/>
                  <a:gd name="connsiteX47" fmla="*/ 3632 w 10000"/>
                  <a:gd name="connsiteY47" fmla="*/ 1276 h 10000"/>
                  <a:gd name="connsiteX48" fmla="*/ 3609 w 10000"/>
                  <a:gd name="connsiteY48" fmla="*/ 1289 h 10000"/>
                  <a:gd name="connsiteX49" fmla="*/ 3593 w 10000"/>
                  <a:gd name="connsiteY49" fmla="*/ 1286 h 10000"/>
                  <a:gd name="connsiteX50" fmla="*/ 3590 w 10000"/>
                  <a:gd name="connsiteY50" fmla="*/ 1256 h 10000"/>
                  <a:gd name="connsiteX51" fmla="*/ 3584 w 10000"/>
                  <a:gd name="connsiteY51" fmla="*/ 1237 h 10000"/>
                  <a:gd name="connsiteX52" fmla="*/ 3573 w 10000"/>
                  <a:gd name="connsiteY52" fmla="*/ 1237 h 10000"/>
                  <a:gd name="connsiteX53" fmla="*/ 3554 w 10000"/>
                  <a:gd name="connsiteY53" fmla="*/ 1227 h 10000"/>
                  <a:gd name="connsiteX54" fmla="*/ 3546 w 10000"/>
                  <a:gd name="connsiteY54" fmla="*/ 1192 h 10000"/>
                  <a:gd name="connsiteX55" fmla="*/ 3529 w 10000"/>
                  <a:gd name="connsiteY55" fmla="*/ 1176 h 10000"/>
                  <a:gd name="connsiteX56" fmla="*/ 3512 w 10000"/>
                  <a:gd name="connsiteY56" fmla="*/ 1182 h 10000"/>
                  <a:gd name="connsiteX57" fmla="*/ 3485 w 10000"/>
                  <a:gd name="connsiteY57" fmla="*/ 1182 h 10000"/>
                  <a:gd name="connsiteX58" fmla="*/ 3463 w 10000"/>
                  <a:gd name="connsiteY58" fmla="*/ 1176 h 10000"/>
                  <a:gd name="connsiteX59" fmla="*/ 3449 w 10000"/>
                  <a:gd name="connsiteY59" fmla="*/ 1182 h 10000"/>
                  <a:gd name="connsiteX60" fmla="*/ 3432 w 10000"/>
                  <a:gd name="connsiteY60" fmla="*/ 1192 h 10000"/>
                  <a:gd name="connsiteX61" fmla="*/ 3454 w 10000"/>
                  <a:gd name="connsiteY61" fmla="*/ 1205 h 10000"/>
                  <a:gd name="connsiteX62" fmla="*/ 3463 w 10000"/>
                  <a:gd name="connsiteY62" fmla="*/ 1205 h 10000"/>
                  <a:gd name="connsiteX63" fmla="*/ 3488 w 10000"/>
                  <a:gd name="connsiteY63" fmla="*/ 1205 h 10000"/>
                  <a:gd name="connsiteX64" fmla="*/ 3488 w 10000"/>
                  <a:gd name="connsiteY64" fmla="*/ 1218 h 10000"/>
                  <a:gd name="connsiteX65" fmla="*/ 3493 w 10000"/>
                  <a:gd name="connsiteY65" fmla="*/ 1247 h 10000"/>
                  <a:gd name="connsiteX66" fmla="*/ 3512 w 10000"/>
                  <a:gd name="connsiteY66" fmla="*/ 1247 h 10000"/>
                  <a:gd name="connsiteX67" fmla="*/ 3518 w 10000"/>
                  <a:gd name="connsiteY67" fmla="*/ 1250 h 10000"/>
                  <a:gd name="connsiteX68" fmla="*/ 3521 w 10000"/>
                  <a:gd name="connsiteY68" fmla="*/ 1276 h 10000"/>
                  <a:gd name="connsiteX69" fmla="*/ 3543 w 10000"/>
                  <a:gd name="connsiteY69" fmla="*/ 1295 h 10000"/>
                  <a:gd name="connsiteX70" fmla="*/ 3546 w 10000"/>
                  <a:gd name="connsiteY70" fmla="*/ 1305 h 10000"/>
                  <a:gd name="connsiteX71" fmla="*/ 3543 w 10000"/>
                  <a:gd name="connsiteY71" fmla="*/ 1315 h 10000"/>
                  <a:gd name="connsiteX72" fmla="*/ 3543 w 10000"/>
                  <a:gd name="connsiteY72" fmla="*/ 1331 h 10000"/>
                  <a:gd name="connsiteX73" fmla="*/ 3554 w 10000"/>
                  <a:gd name="connsiteY73" fmla="*/ 1324 h 10000"/>
                  <a:gd name="connsiteX74" fmla="*/ 3560 w 10000"/>
                  <a:gd name="connsiteY74" fmla="*/ 1331 h 10000"/>
                  <a:gd name="connsiteX75" fmla="*/ 3582 w 10000"/>
                  <a:gd name="connsiteY75" fmla="*/ 1344 h 10000"/>
                  <a:gd name="connsiteX76" fmla="*/ 3598 w 10000"/>
                  <a:gd name="connsiteY76" fmla="*/ 1380 h 10000"/>
                  <a:gd name="connsiteX77" fmla="*/ 3607 w 10000"/>
                  <a:gd name="connsiteY77" fmla="*/ 1389 h 10000"/>
                  <a:gd name="connsiteX78" fmla="*/ 3623 w 10000"/>
                  <a:gd name="connsiteY78" fmla="*/ 1409 h 10000"/>
                  <a:gd name="connsiteX79" fmla="*/ 3634 w 10000"/>
                  <a:gd name="connsiteY79" fmla="*/ 1438 h 10000"/>
                  <a:gd name="connsiteX80" fmla="*/ 3632 w 10000"/>
                  <a:gd name="connsiteY80" fmla="*/ 1454 h 10000"/>
                  <a:gd name="connsiteX81" fmla="*/ 3618 w 10000"/>
                  <a:gd name="connsiteY81" fmla="*/ 1438 h 10000"/>
                  <a:gd name="connsiteX82" fmla="*/ 3598 w 10000"/>
                  <a:gd name="connsiteY82" fmla="*/ 1428 h 10000"/>
                  <a:gd name="connsiteX83" fmla="*/ 3582 w 10000"/>
                  <a:gd name="connsiteY83" fmla="*/ 1402 h 10000"/>
                  <a:gd name="connsiteX84" fmla="*/ 3562 w 10000"/>
                  <a:gd name="connsiteY84" fmla="*/ 1399 h 10000"/>
                  <a:gd name="connsiteX85" fmla="*/ 3546 w 10000"/>
                  <a:gd name="connsiteY85" fmla="*/ 1383 h 10000"/>
                  <a:gd name="connsiteX86" fmla="*/ 3510 w 10000"/>
                  <a:gd name="connsiteY86" fmla="*/ 1360 h 10000"/>
                  <a:gd name="connsiteX87" fmla="*/ 3485 w 10000"/>
                  <a:gd name="connsiteY87" fmla="*/ 1344 h 10000"/>
                  <a:gd name="connsiteX88" fmla="*/ 3454 w 10000"/>
                  <a:gd name="connsiteY88" fmla="*/ 1334 h 10000"/>
                  <a:gd name="connsiteX89" fmla="*/ 3429 w 10000"/>
                  <a:gd name="connsiteY89" fmla="*/ 1315 h 10000"/>
                  <a:gd name="connsiteX90" fmla="*/ 3416 w 10000"/>
                  <a:gd name="connsiteY90" fmla="*/ 1308 h 10000"/>
                  <a:gd name="connsiteX91" fmla="*/ 3399 w 10000"/>
                  <a:gd name="connsiteY91" fmla="*/ 1305 h 10000"/>
                  <a:gd name="connsiteX92" fmla="*/ 3382 w 10000"/>
                  <a:gd name="connsiteY92" fmla="*/ 1286 h 10000"/>
                  <a:gd name="connsiteX93" fmla="*/ 3380 w 10000"/>
                  <a:gd name="connsiteY93" fmla="*/ 1266 h 10000"/>
                  <a:gd name="connsiteX94" fmla="*/ 3388 w 10000"/>
                  <a:gd name="connsiteY94" fmla="*/ 1256 h 10000"/>
                  <a:gd name="connsiteX95" fmla="*/ 3407 w 10000"/>
                  <a:gd name="connsiteY95" fmla="*/ 1256 h 10000"/>
                  <a:gd name="connsiteX96" fmla="*/ 3396 w 10000"/>
                  <a:gd name="connsiteY96" fmla="*/ 1227 h 10000"/>
                  <a:gd name="connsiteX97" fmla="*/ 3382 w 10000"/>
                  <a:gd name="connsiteY97" fmla="*/ 1227 h 10000"/>
                  <a:gd name="connsiteX98" fmla="*/ 3360 w 10000"/>
                  <a:gd name="connsiteY98" fmla="*/ 1221 h 10000"/>
                  <a:gd name="connsiteX99" fmla="*/ 3349 w 10000"/>
                  <a:gd name="connsiteY99" fmla="*/ 1231 h 10000"/>
                  <a:gd name="connsiteX100" fmla="*/ 3352 w 10000"/>
                  <a:gd name="connsiteY100" fmla="*/ 1247 h 10000"/>
                  <a:gd name="connsiteX101" fmla="*/ 3341 w 10000"/>
                  <a:gd name="connsiteY101" fmla="*/ 1237 h 10000"/>
                  <a:gd name="connsiteX102" fmla="*/ 3335 w 10000"/>
                  <a:gd name="connsiteY102" fmla="*/ 1231 h 10000"/>
                  <a:gd name="connsiteX103" fmla="*/ 3307 w 10000"/>
                  <a:gd name="connsiteY103" fmla="*/ 1227 h 10000"/>
                  <a:gd name="connsiteX104" fmla="*/ 3294 w 10000"/>
                  <a:gd name="connsiteY104" fmla="*/ 1221 h 10000"/>
                  <a:gd name="connsiteX105" fmla="*/ 3271 w 10000"/>
                  <a:gd name="connsiteY105" fmla="*/ 1211 h 10000"/>
                  <a:gd name="connsiteX106" fmla="*/ 3252 w 10000"/>
                  <a:gd name="connsiteY106" fmla="*/ 1195 h 10000"/>
                  <a:gd name="connsiteX107" fmla="*/ 3235 w 10000"/>
                  <a:gd name="connsiteY107" fmla="*/ 1195 h 10000"/>
                  <a:gd name="connsiteX108" fmla="*/ 3235 w 10000"/>
                  <a:gd name="connsiteY108" fmla="*/ 1205 h 10000"/>
                  <a:gd name="connsiteX109" fmla="*/ 3219 w 10000"/>
                  <a:gd name="connsiteY109" fmla="*/ 1231 h 10000"/>
                  <a:gd name="connsiteX110" fmla="*/ 3213 w 10000"/>
                  <a:gd name="connsiteY110" fmla="*/ 1231 h 10000"/>
                  <a:gd name="connsiteX111" fmla="*/ 3183 w 10000"/>
                  <a:gd name="connsiteY111" fmla="*/ 1221 h 10000"/>
                  <a:gd name="connsiteX112" fmla="*/ 3175 w 10000"/>
                  <a:gd name="connsiteY112" fmla="*/ 1227 h 10000"/>
                  <a:gd name="connsiteX113" fmla="*/ 3163 w 10000"/>
                  <a:gd name="connsiteY113" fmla="*/ 1237 h 10000"/>
                  <a:gd name="connsiteX114" fmla="*/ 3158 w 10000"/>
                  <a:gd name="connsiteY114" fmla="*/ 1260 h 10000"/>
                  <a:gd name="connsiteX115" fmla="*/ 3158 w 10000"/>
                  <a:gd name="connsiteY115" fmla="*/ 1276 h 10000"/>
                  <a:gd name="connsiteX116" fmla="*/ 3163 w 10000"/>
                  <a:gd name="connsiteY116" fmla="*/ 1295 h 10000"/>
                  <a:gd name="connsiteX117" fmla="*/ 3166 w 10000"/>
                  <a:gd name="connsiteY117" fmla="*/ 1308 h 10000"/>
                  <a:gd name="connsiteX118" fmla="*/ 3158 w 10000"/>
                  <a:gd name="connsiteY118" fmla="*/ 1315 h 10000"/>
                  <a:gd name="connsiteX119" fmla="*/ 3133 w 10000"/>
                  <a:gd name="connsiteY119" fmla="*/ 1299 h 10000"/>
                  <a:gd name="connsiteX120" fmla="*/ 3114 w 10000"/>
                  <a:gd name="connsiteY120" fmla="*/ 1276 h 10000"/>
                  <a:gd name="connsiteX121" fmla="*/ 3078 w 10000"/>
                  <a:gd name="connsiteY121" fmla="*/ 1240 h 10000"/>
                  <a:gd name="connsiteX122" fmla="*/ 3044 w 10000"/>
                  <a:gd name="connsiteY122" fmla="*/ 1227 h 10000"/>
                  <a:gd name="connsiteX123" fmla="*/ 3033 w 10000"/>
                  <a:gd name="connsiteY123" fmla="*/ 1231 h 10000"/>
                  <a:gd name="connsiteX124" fmla="*/ 3036 w 10000"/>
                  <a:gd name="connsiteY124" fmla="*/ 1256 h 10000"/>
                  <a:gd name="connsiteX125" fmla="*/ 3044 w 10000"/>
                  <a:gd name="connsiteY125" fmla="*/ 1266 h 10000"/>
                  <a:gd name="connsiteX126" fmla="*/ 3044 w 10000"/>
                  <a:gd name="connsiteY126" fmla="*/ 1276 h 10000"/>
                  <a:gd name="connsiteX127" fmla="*/ 3036 w 10000"/>
                  <a:gd name="connsiteY127" fmla="*/ 1276 h 10000"/>
                  <a:gd name="connsiteX128" fmla="*/ 3028 w 10000"/>
                  <a:gd name="connsiteY128" fmla="*/ 1266 h 10000"/>
                  <a:gd name="connsiteX129" fmla="*/ 3025 w 10000"/>
                  <a:gd name="connsiteY129" fmla="*/ 1256 h 10000"/>
                  <a:gd name="connsiteX130" fmla="*/ 3008 w 10000"/>
                  <a:gd name="connsiteY130" fmla="*/ 1205 h 10000"/>
                  <a:gd name="connsiteX131" fmla="*/ 3000 w 10000"/>
                  <a:gd name="connsiteY131" fmla="*/ 1192 h 10000"/>
                  <a:gd name="connsiteX132" fmla="*/ 2994 w 10000"/>
                  <a:gd name="connsiteY132" fmla="*/ 1176 h 10000"/>
                  <a:gd name="connsiteX133" fmla="*/ 2986 w 10000"/>
                  <a:gd name="connsiteY133" fmla="*/ 1182 h 10000"/>
                  <a:gd name="connsiteX134" fmla="*/ 2981 w 10000"/>
                  <a:gd name="connsiteY134" fmla="*/ 1192 h 10000"/>
                  <a:gd name="connsiteX135" fmla="*/ 2970 w 10000"/>
                  <a:gd name="connsiteY135" fmla="*/ 1201 h 10000"/>
                  <a:gd name="connsiteX136" fmla="*/ 2956 w 10000"/>
                  <a:gd name="connsiteY136" fmla="*/ 1218 h 10000"/>
                  <a:gd name="connsiteX137" fmla="*/ 2939 w 10000"/>
                  <a:gd name="connsiteY137" fmla="*/ 1240 h 10000"/>
                  <a:gd name="connsiteX138" fmla="*/ 2928 w 10000"/>
                  <a:gd name="connsiteY138" fmla="*/ 1247 h 10000"/>
                  <a:gd name="connsiteX139" fmla="*/ 2922 w 10000"/>
                  <a:gd name="connsiteY139" fmla="*/ 1250 h 10000"/>
                  <a:gd name="connsiteX140" fmla="*/ 2911 w 10000"/>
                  <a:gd name="connsiteY140" fmla="*/ 1250 h 10000"/>
                  <a:gd name="connsiteX141" fmla="*/ 2884 w 10000"/>
                  <a:gd name="connsiteY141" fmla="*/ 1247 h 10000"/>
                  <a:gd name="connsiteX142" fmla="*/ 2864 w 10000"/>
                  <a:gd name="connsiteY142" fmla="*/ 1237 h 10000"/>
                  <a:gd name="connsiteX143" fmla="*/ 2848 w 10000"/>
                  <a:gd name="connsiteY143" fmla="*/ 1231 h 10000"/>
                  <a:gd name="connsiteX144" fmla="*/ 2834 w 10000"/>
                  <a:gd name="connsiteY144" fmla="*/ 1227 h 10000"/>
                  <a:gd name="connsiteX145" fmla="*/ 2831 w 10000"/>
                  <a:gd name="connsiteY145" fmla="*/ 1227 h 10000"/>
                  <a:gd name="connsiteX146" fmla="*/ 2831 w 10000"/>
                  <a:gd name="connsiteY146" fmla="*/ 1221 h 10000"/>
                  <a:gd name="connsiteX147" fmla="*/ 2825 w 10000"/>
                  <a:gd name="connsiteY147" fmla="*/ 1205 h 10000"/>
                  <a:gd name="connsiteX148" fmla="*/ 2823 w 10000"/>
                  <a:gd name="connsiteY148" fmla="*/ 1192 h 10000"/>
                  <a:gd name="connsiteX149" fmla="*/ 2817 w 10000"/>
                  <a:gd name="connsiteY149" fmla="*/ 1182 h 10000"/>
                  <a:gd name="connsiteX150" fmla="*/ 2814 w 10000"/>
                  <a:gd name="connsiteY150" fmla="*/ 1176 h 10000"/>
                  <a:gd name="connsiteX151" fmla="*/ 2792 w 10000"/>
                  <a:gd name="connsiteY151" fmla="*/ 1172 h 10000"/>
                  <a:gd name="connsiteX152" fmla="*/ 2759 w 10000"/>
                  <a:gd name="connsiteY152" fmla="*/ 1156 h 10000"/>
                  <a:gd name="connsiteX153" fmla="*/ 2734 w 10000"/>
                  <a:gd name="connsiteY153" fmla="*/ 1143 h 10000"/>
                  <a:gd name="connsiteX154" fmla="*/ 2695 w 10000"/>
                  <a:gd name="connsiteY154" fmla="*/ 1124 h 10000"/>
                  <a:gd name="connsiteX155" fmla="*/ 2670 w 10000"/>
                  <a:gd name="connsiteY155" fmla="*/ 1108 h 10000"/>
                  <a:gd name="connsiteX156" fmla="*/ 2645 w 10000"/>
                  <a:gd name="connsiteY156" fmla="*/ 1091 h 10000"/>
                  <a:gd name="connsiteX157" fmla="*/ 2618 w 10000"/>
                  <a:gd name="connsiteY157" fmla="*/ 1088 h 10000"/>
                  <a:gd name="connsiteX158" fmla="*/ 2576 w 10000"/>
                  <a:gd name="connsiteY158" fmla="*/ 1088 h 10000"/>
                  <a:gd name="connsiteX159" fmla="*/ 2551 w 10000"/>
                  <a:gd name="connsiteY159" fmla="*/ 1091 h 10000"/>
                  <a:gd name="connsiteX160" fmla="*/ 2521 w 10000"/>
                  <a:gd name="connsiteY160" fmla="*/ 1098 h 10000"/>
                  <a:gd name="connsiteX161" fmla="*/ 2493 w 10000"/>
                  <a:gd name="connsiteY161" fmla="*/ 1104 h 10000"/>
                  <a:gd name="connsiteX162" fmla="*/ 2468 w 10000"/>
                  <a:gd name="connsiteY162" fmla="*/ 1108 h 10000"/>
                  <a:gd name="connsiteX163" fmla="*/ 2404 w 10000"/>
                  <a:gd name="connsiteY163" fmla="*/ 1124 h 10000"/>
                  <a:gd name="connsiteX164" fmla="*/ 2366 w 10000"/>
                  <a:gd name="connsiteY164" fmla="*/ 1133 h 10000"/>
                  <a:gd name="connsiteX165" fmla="*/ 2346 w 10000"/>
                  <a:gd name="connsiteY165" fmla="*/ 1137 h 10000"/>
                  <a:gd name="connsiteX166" fmla="*/ 2294 w 10000"/>
                  <a:gd name="connsiteY166" fmla="*/ 1146 h 10000"/>
                  <a:gd name="connsiteX167" fmla="*/ 2249 w 10000"/>
                  <a:gd name="connsiteY167" fmla="*/ 1156 h 10000"/>
                  <a:gd name="connsiteX168" fmla="*/ 2230 w 10000"/>
                  <a:gd name="connsiteY168" fmla="*/ 1156 h 10000"/>
                  <a:gd name="connsiteX169" fmla="*/ 2222 w 10000"/>
                  <a:gd name="connsiteY169" fmla="*/ 1163 h 10000"/>
                  <a:gd name="connsiteX170" fmla="*/ 2194 w 10000"/>
                  <a:gd name="connsiteY170" fmla="*/ 1163 h 10000"/>
                  <a:gd name="connsiteX171" fmla="*/ 2172 w 10000"/>
                  <a:gd name="connsiteY171" fmla="*/ 1163 h 10000"/>
                  <a:gd name="connsiteX172" fmla="*/ 2147 w 10000"/>
                  <a:gd name="connsiteY172" fmla="*/ 1166 h 10000"/>
                  <a:gd name="connsiteX173" fmla="*/ 2108 w 10000"/>
                  <a:gd name="connsiteY173" fmla="*/ 1166 h 10000"/>
                  <a:gd name="connsiteX174" fmla="*/ 2083 w 10000"/>
                  <a:gd name="connsiteY174" fmla="*/ 1156 h 10000"/>
                  <a:gd name="connsiteX175" fmla="*/ 2042 w 10000"/>
                  <a:gd name="connsiteY175" fmla="*/ 1143 h 10000"/>
                  <a:gd name="connsiteX176" fmla="*/ 2011 w 10000"/>
                  <a:gd name="connsiteY176" fmla="*/ 1143 h 10000"/>
                  <a:gd name="connsiteX177" fmla="*/ 1994 w 10000"/>
                  <a:gd name="connsiteY177" fmla="*/ 1146 h 10000"/>
                  <a:gd name="connsiteX178" fmla="*/ 1967 w 10000"/>
                  <a:gd name="connsiteY178" fmla="*/ 1156 h 10000"/>
                  <a:gd name="connsiteX179" fmla="*/ 1903 w 10000"/>
                  <a:gd name="connsiteY179" fmla="*/ 1176 h 10000"/>
                  <a:gd name="connsiteX180" fmla="*/ 1873 w 10000"/>
                  <a:gd name="connsiteY180" fmla="*/ 1182 h 10000"/>
                  <a:gd name="connsiteX181" fmla="*/ 1850 w 10000"/>
                  <a:gd name="connsiteY181" fmla="*/ 1185 h 10000"/>
                  <a:gd name="connsiteX182" fmla="*/ 1842 w 10000"/>
                  <a:gd name="connsiteY182" fmla="*/ 1192 h 10000"/>
                  <a:gd name="connsiteX183" fmla="*/ 1823 w 10000"/>
                  <a:gd name="connsiteY183" fmla="*/ 1195 h 10000"/>
                  <a:gd name="connsiteX184" fmla="*/ 1814 w 10000"/>
                  <a:gd name="connsiteY184" fmla="*/ 1201 h 10000"/>
                  <a:gd name="connsiteX185" fmla="*/ 1792 w 10000"/>
                  <a:gd name="connsiteY185" fmla="*/ 1218 h 10000"/>
                  <a:gd name="connsiteX186" fmla="*/ 1767 w 10000"/>
                  <a:gd name="connsiteY186" fmla="*/ 1231 h 10000"/>
                  <a:gd name="connsiteX187" fmla="*/ 1717 w 10000"/>
                  <a:gd name="connsiteY187" fmla="*/ 1266 h 10000"/>
                  <a:gd name="connsiteX188" fmla="*/ 1695 w 10000"/>
                  <a:gd name="connsiteY188" fmla="*/ 1279 h 10000"/>
                  <a:gd name="connsiteX189" fmla="*/ 1654 w 10000"/>
                  <a:gd name="connsiteY189" fmla="*/ 1308 h 10000"/>
                  <a:gd name="connsiteX190" fmla="*/ 1620 w 10000"/>
                  <a:gd name="connsiteY190" fmla="*/ 1334 h 10000"/>
                  <a:gd name="connsiteX191" fmla="*/ 1590 w 10000"/>
                  <a:gd name="connsiteY191" fmla="*/ 1360 h 10000"/>
                  <a:gd name="connsiteX192" fmla="*/ 1565 w 10000"/>
                  <a:gd name="connsiteY192" fmla="*/ 1380 h 10000"/>
                  <a:gd name="connsiteX193" fmla="*/ 1532 w 10000"/>
                  <a:gd name="connsiteY193" fmla="*/ 1402 h 10000"/>
                  <a:gd name="connsiteX194" fmla="*/ 1501 w 10000"/>
                  <a:gd name="connsiteY194" fmla="*/ 1418 h 10000"/>
                  <a:gd name="connsiteX195" fmla="*/ 1460 w 10000"/>
                  <a:gd name="connsiteY195" fmla="*/ 1438 h 10000"/>
                  <a:gd name="connsiteX196" fmla="*/ 1435 w 10000"/>
                  <a:gd name="connsiteY196" fmla="*/ 1454 h 10000"/>
                  <a:gd name="connsiteX197" fmla="*/ 1421 w 10000"/>
                  <a:gd name="connsiteY197" fmla="*/ 1464 h 10000"/>
                  <a:gd name="connsiteX198" fmla="*/ 1380 w 10000"/>
                  <a:gd name="connsiteY198" fmla="*/ 1473 h 10000"/>
                  <a:gd name="connsiteX199" fmla="*/ 1324 w 10000"/>
                  <a:gd name="connsiteY199" fmla="*/ 1477 h 10000"/>
                  <a:gd name="connsiteX200" fmla="*/ 1274 w 10000"/>
                  <a:gd name="connsiteY200" fmla="*/ 1483 h 10000"/>
                  <a:gd name="connsiteX201" fmla="*/ 1244 w 10000"/>
                  <a:gd name="connsiteY201" fmla="*/ 1486 h 10000"/>
                  <a:gd name="connsiteX202" fmla="*/ 1233 w 10000"/>
                  <a:gd name="connsiteY202" fmla="*/ 1486 h 10000"/>
                  <a:gd name="connsiteX203" fmla="*/ 1197 w 10000"/>
                  <a:gd name="connsiteY203" fmla="*/ 1493 h 10000"/>
                  <a:gd name="connsiteX204" fmla="*/ 1180 w 10000"/>
                  <a:gd name="connsiteY204" fmla="*/ 1496 h 10000"/>
                  <a:gd name="connsiteX205" fmla="*/ 1169 w 10000"/>
                  <a:gd name="connsiteY205" fmla="*/ 1496 h 10000"/>
                  <a:gd name="connsiteX206" fmla="*/ 1161 w 10000"/>
                  <a:gd name="connsiteY206" fmla="*/ 1503 h 10000"/>
                  <a:gd name="connsiteX207" fmla="*/ 1155 w 10000"/>
                  <a:gd name="connsiteY207" fmla="*/ 1503 h 10000"/>
                  <a:gd name="connsiteX208" fmla="*/ 501 w 10000"/>
                  <a:gd name="connsiteY208" fmla="*/ 2277 h 10000"/>
                  <a:gd name="connsiteX209" fmla="*/ 396 w 10000"/>
                  <a:gd name="connsiteY209" fmla="*/ 2532 h 10000"/>
                  <a:gd name="connsiteX210" fmla="*/ 324 w 10000"/>
                  <a:gd name="connsiteY210" fmla="*/ 2759 h 10000"/>
                  <a:gd name="connsiteX211" fmla="*/ 274 w 10000"/>
                  <a:gd name="connsiteY211" fmla="*/ 2866 h 10000"/>
                  <a:gd name="connsiteX212" fmla="*/ 202 w 10000"/>
                  <a:gd name="connsiteY212" fmla="*/ 3008 h 10000"/>
                  <a:gd name="connsiteX213" fmla="*/ 211 w 10000"/>
                  <a:gd name="connsiteY213" fmla="*/ 3177 h 10000"/>
                  <a:gd name="connsiteX214" fmla="*/ 235 w 10000"/>
                  <a:gd name="connsiteY214" fmla="*/ 3368 h 10000"/>
                  <a:gd name="connsiteX215" fmla="*/ 266 w 10000"/>
                  <a:gd name="connsiteY215" fmla="*/ 3595 h 10000"/>
                  <a:gd name="connsiteX216" fmla="*/ 299 w 10000"/>
                  <a:gd name="connsiteY216" fmla="*/ 3831 h 10000"/>
                  <a:gd name="connsiteX217" fmla="*/ 305 w 10000"/>
                  <a:gd name="connsiteY217" fmla="*/ 3863 h 10000"/>
                  <a:gd name="connsiteX218" fmla="*/ 341 w 10000"/>
                  <a:gd name="connsiteY218" fmla="*/ 3941 h 10000"/>
                  <a:gd name="connsiteX219" fmla="*/ 186 w 10000"/>
                  <a:gd name="connsiteY219" fmla="*/ 3935 h 10000"/>
                  <a:gd name="connsiteX220" fmla="*/ 30 w 10000"/>
                  <a:gd name="connsiteY220" fmla="*/ 3925 h 10000"/>
                  <a:gd name="connsiteX221" fmla="*/ 0 w 10000"/>
                  <a:gd name="connsiteY221" fmla="*/ 4054 h 10000"/>
                  <a:gd name="connsiteX222" fmla="*/ 14 w 10000"/>
                  <a:gd name="connsiteY222" fmla="*/ 4152 h 10000"/>
                  <a:gd name="connsiteX223" fmla="*/ 22 w 10000"/>
                  <a:gd name="connsiteY223" fmla="*/ 4242 h 10000"/>
                  <a:gd name="connsiteX224" fmla="*/ 30 w 10000"/>
                  <a:gd name="connsiteY224" fmla="*/ 4291 h 10000"/>
                  <a:gd name="connsiteX225" fmla="*/ 102 w 10000"/>
                  <a:gd name="connsiteY225" fmla="*/ 4271 h 10000"/>
                  <a:gd name="connsiteX226" fmla="*/ 155 w 10000"/>
                  <a:gd name="connsiteY226" fmla="*/ 4262 h 10000"/>
                  <a:gd name="connsiteX227" fmla="*/ 410 w 10000"/>
                  <a:gd name="connsiteY227" fmla="*/ 4255 h 10000"/>
                  <a:gd name="connsiteX228" fmla="*/ 418 w 10000"/>
                  <a:gd name="connsiteY228" fmla="*/ 4385 h 10000"/>
                  <a:gd name="connsiteX229" fmla="*/ 429 w 10000"/>
                  <a:gd name="connsiteY229" fmla="*/ 4543 h 10000"/>
                  <a:gd name="connsiteX230" fmla="*/ 443 w 10000"/>
                  <a:gd name="connsiteY230" fmla="*/ 4585 h 10000"/>
                  <a:gd name="connsiteX231" fmla="*/ 465 w 10000"/>
                  <a:gd name="connsiteY231" fmla="*/ 4611 h 10000"/>
                  <a:gd name="connsiteX232" fmla="*/ 468 w 10000"/>
                  <a:gd name="connsiteY232" fmla="*/ 4621 h 10000"/>
                  <a:gd name="connsiteX233" fmla="*/ 474 w 10000"/>
                  <a:gd name="connsiteY233" fmla="*/ 4679 h 10000"/>
                  <a:gd name="connsiteX234" fmla="*/ 554 w 10000"/>
                  <a:gd name="connsiteY234" fmla="*/ 4738 h 10000"/>
                  <a:gd name="connsiteX235" fmla="*/ 637 w 10000"/>
                  <a:gd name="connsiteY235" fmla="*/ 4809 h 10000"/>
                  <a:gd name="connsiteX236" fmla="*/ 704 w 10000"/>
                  <a:gd name="connsiteY236" fmla="*/ 4851 h 10000"/>
                  <a:gd name="connsiteX237" fmla="*/ 740 w 10000"/>
                  <a:gd name="connsiteY237" fmla="*/ 4893 h 10000"/>
                  <a:gd name="connsiteX238" fmla="*/ 756 w 10000"/>
                  <a:gd name="connsiteY238" fmla="*/ 4896 h 10000"/>
                  <a:gd name="connsiteX239" fmla="*/ 767 w 10000"/>
                  <a:gd name="connsiteY239" fmla="*/ 4880 h 10000"/>
                  <a:gd name="connsiteX240" fmla="*/ 806 w 10000"/>
                  <a:gd name="connsiteY240" fmla="*/ 4945 h 10000"/>
                  <a:gd name="connsiteX241" fmla="*/ 886 w 10000"/>
                  <a:gd name="connsiteY241" fmla="*/ 5078 h 10000"/>
                  <a:gd name="connsiteX242" fmla="*/ 911 w 10000"/>
                  <a:gd name="connsiteY242" fmla="*/ 5130 h 10000"/>
                  <a:gd name="connsiteX243" fmla="*/ 920 w 10000"/>
                  <a:gd name="connsiteY243" fmla="*/ 5191 h 10000"/>
                  <a:gd name="connsiteX244" fmla="*/ 920 w 10000"/>
                  <a:gd name="connsiteY244" fmla="*/ 5220 h 10000"/>
                  <a:gd name="connsiteX245" fmla="*/ 911 w 10000"/>
                  <a:gd name="connsiteY245" fmla="*/ 5314 h 10000"/>
                  <a:gd name="connsiteX246" fmla="*/ 898 w 10000"/>
                  <a:gd name="connsiteY246" fmla="*/ 5369 h 10000"/>
                  <a:gd name="connsiteX247" fmla="*/ 895 w 10000"/>
                  <a:gd name="connsiteY247" fmla="*/ 5385 h 10000"/>
                  <a:gd name="connsiteX248" fmla="*/ 895 w 10000"/>
                  <a:gd name="connsiteY248" fmla="*/ 5405 h 10000"/>
                  <a:gd name="connsiteX249" fmla="*/ 898 w 10000"/>
                  <a:gd name="connsiteY249" fmla="*/ 5434 h 10000"/>
                  <a:gd name="connsiteX250" fmla="*/ 911 w 10000"/>
                  <a:gd name="connsiteY250" fmla="*/ 5463 h 10000"/>
                  <a:gd name="connsiteX251" fmla="*/ 920 w 10000"/>
                  <a:gd name="connsiteY251" fmla="*/ 5492 h 10000"/>
                  <a:gd name="connsiteX252" fmla="*/ 934 w 10000"/>
                  <a:gd name="connsiteY252" fmla="*/ 5518 h 10000"/>
                  <a:gd name="connsiteX253" fmla="*/ 1169 w 10000"/>
                  <a:gd name="connsiteY253" fmla="*/ 5738 h 10000"/>
                  <a:gd name="connsiteX254" fmla="*/ 1188 w 10000"/>
                  <a:gd name="connsiteY254" fmla="*/ 5755 h 10000"/>
                  <a:gd name="connsiteX255" fmla="*/ 1216 w 10000"/>
                  <a:gd name="connsiteY255" fmla="*/ 5758 h 10000"/>
                  <a:gd name="connsiteX256" fmla="*/ 1313 w 10000"/>
                  <a:gd name="connsiteY256" fmla="*/ 5774 h 10000"/>
                  <a:gd name="connsiteX257" fmla="*/ 1349 w 10000"/>
                  <a:gd name="connsiteY257" fmla="*/ 5787 h 10000"/>
                  <a:gd name="connsiteX258" fmla="*/ 1393 w 10000"/>
                  <a:gd name="connsiteY258" fmla="*/ 5793 h 10000"/>
                  <a:gd name="connsiteX259" fmla="*/ 1393 w 10000"/>
                  <a:gd name="connsiteY259" fmla="*/ 5797 h 10000"/>
                  <a:gd name="connsiteX260" fmla="*/ 1421 w 10000"/>
                  <a:gd name="connsiteY260" fmla="*/ 5810 h 10000"/>
                  <a:gd name="connsiteX261" fmla="*/ 1446 w 10000"/>
                  <a:gd name="connsiteY261" fmla="*/ 5829 h 10000"/>
                  <a:gd name="connsiteX262" fmla="*/ 1460 w 10000"/>
                  <a:gd name="connsiteY262" fmla="*/ 5842 h 10000"/>
                  <a:gd name="connsiteX263" fmla="*/ 1476 w 10000"/>
                  <a:gd name="connsiteY263" fmla="*/ 5848 h 10000"/>
                  <a:gd name="connsiteX264" fmla="*/ 1501 w 10000"/>
                  <a:gd name="connsiteY264" fmla="*/ 5852 h 10000"/>
                  <a:gd name="connsiteX265" fmla="*/ 1532 w 10000"/>
                  <a:gd name="connsiteY265" fmla="*/ 5887 h 10000"/>
                  <a:gd name="connsiteX266" fmla="*/ 1565 w 10000"/>
                  <a:gd name="connsiteY266" fmla="*/ 5942 h 10000"/>
                  <a:gd name="connsiteX267" fmla="*/ 1587 w 10000"/>
                  <a:gd name="connsiteY267" fmla="*/ 5972 h 10000"/>
                  <a:gd name="connsiteX268" fmla="*/ 1612 w 10000"/>
                  <a:gd name="connsiteY268" fmla="*/ 5955 h 10000"/>
                  <a:gd name="connsiteX269" fmla="*/ 1679 w 10000"/>
                  <a:gd name="connsiteY269" fmla="*/ 6049 h 10000"/>
                  <a:gd name="connsiteX270" fmla="*/ 1720 w 10000"/>
                  <a:gd name="connsiteY270" fmla="*/ 6108 h 10000"/>
                  <a:gd name="connsiteX271" fmla="*/ 1751 w 10000"/>
                  <a:gd name="connsiteY271" fmla="*/ 6133 h 10000"/>
                  <a:gd name="connsiteX272" fmla="*/ 1792 w 10000"/>
                  <a:gd name="connsiteY272" fmla="*/ 6169 h 10000"/>
                  <a:gd name="connsiteX273" fmla="*/ 1801 w 10000"/>
                  <a:gd name="connsiteY273" fmla="*/ 6172 h 10000"/>
                  <a:gd name="connsiteX274" fmla="*/ 1814 w 10000"/>
                  <a:gd name="connsiteY274" fmla="*/ 6286 h 10000"/>
                  <a:gd name="connsiteX275" fmla="*/ 1817 w 10000"/>
                  <a:gd name="connsiteY275" fmla="*/ 6331 h 10000"/>
                  <a:gd name="connsiteX276" fmla="*/ 1809 w 10000"/>
                  <a:gd name="connsiteY276" fmla="*/ 6444 h 10000"/>
                  <a:gd name="connsiteX277" fmla="*/ 1801 w 10000"/>
                  <a:gd name="connsiteY277" fmla="*/ 6499 h 10000"/>
                  <a:gd name="connsiteX278" fmla="*/ 1781 w 10000"/>
                  <a:gd name="connsiteY278" fmla="*/ 6522 h 10000"/>
                  <a:gd name="connsiteX279" fmla="*/ 1773 w 10000"/>
                  <a:gd name="connsiteY279" fmla="*/ 6541 h 10000"/>
                  <a:gd name="connsiteX280" fmla="*/ 1762 w 10000"/>
                  <a:gd name="connsiteY280" fmla="*/ 6571 h 10000"/>
                  <a:gd name="connsiteX281" fmla="*/ 1767 w 10000"/>
                  <a:gd name="connsiteY281" fmla="*/ 6622 h 10000"/>
                  <a:gd name="connsiteX282" fmla="*/ 1767 w 10000"/>
                  <a:gd name="connsiteY282" fmla="*/ 6665 h 10000"/>
                  <a:gd name="connsiteX283" fmla="*/ 1767 w 10000"/>
                  <a:gd name="connsiteY283" fmla="*/ 6694 h 10000"/>
                  <a:gd name="connsiteX284" fmla="*/ 1776 w 10000"/>
                  <a:gd name="connsiteY284" fmla="*/ 6726 h 10000"/>
                  <a:gd name="connsiteX285" fmla="*/ 1776 w 10000"/>
                  <a:gd name="connsiteY285" fmla="*/ 6745 h 10000"/>
                  <a:gd name="connsiteX286" fmla="*/ 1767 w 10000"/>
                  <a:gd name="connsiteY286" fmla="*/ 6765 h 10000"/>
                  <a:gd name="connsiteX287" fmla="*/ 1762 w 10000"/>
                  <a:gd name="connsiteY287" fmla="*/ 6804 h 10000"/>
                  <a:gd name="connsiteX288" fmla="*/ 1753 w 10000"/>
                  <a:gd name="connsiteY288" fmla="*/ 6839 h 10000"/>
                  <a:gd name="connsiteX289" fmla="*/ 1742 w 10000"/>
                  <a:gd name="connsiteY289" fmla="*/ 6849 h 10000"/>
                  <a:gd name="connsiteX290" fmla="*/ 1726 w 10000"/>
                  <a:gd name="connsiteY290" fmla="*/ 6849 h 10000"/>
                  <a:gd name="connsiteX291" fmla="*/ 1712 w 10000"/>
                  <a:gd name="connsiteY291" fmla="*/ 6852 h 10000"/>
                  <a:gd name="connsiteX292" fmla="*/ 1640 w 10000"/>
                  <a:gd name="connsiteY292" fmla="*/ 6953 h 10000"/>
                  <a:gd name="connsiteX293" fmla="*/ 1493 w 10000"/>
                  <a:gd name="connsiteY293" fmla="*/ 7105 h 10000"/>
                  <a:gd name="connsiteX294" fmla="*/ 1490 w 10000"/>
                  <a:gd name="connsiteY294" fmla="*/ 7124 h 10000"/>
                  <a:gd name="connsiteX295" fmla="*/ 1468 w 10000"/>
                  <a:gd name="connsiteY295" fmla="*/ 7137 h 10000"/>
                  <a:gd name="connsiteX296" fmla="*/ 1454 w 10000"/>
                  <a:gd name="connsiteY296" fmla="*/ 7144 h 10000"/>
                  <a:gd name="connsiteX297" fmla="*/ 1452 w 10000"/>
                  <a:gd name="connsiteY297" fmla="*/ 7157 h 10000"/>
                  <a:gd name="connsiteX298" fmla="*/ 1446 w 10000"/>
                  <a:gd name="connsiteY298" fmla="*/ 7199 h 10000"/>
                  <a:gd name="connsiteX299" fmla="*/ 1476 w 10000"/>
                  <a:gd name="connsiteY299" fmla="*/ 7247 h 10000"/>
                  <a:gd name="connsiteX300" fmla="*/ 1501 w 10000"/>
                  <a:gd name="connsiteY300" fmla="*/ 7270 h 10000"/>
                  <a:gd name="connsiteX301" fmla="*/ 1518 w 10000"/>
                  <a:gd name="connsiteY301" fmla="*/ 7286 h 10000"/>
                  <a:gd name="connsiteX302" fmla="*/ 1524 w 10000"/>
                  <a:gd name="connsiteY302" fmla="*/ 7306 h 10000"/>
                  <a:gd name="connsiteX303" fmla="*/ 1540 w 10000"/>
                  <a:gd name="connsiteY303" fmla="*/ 7322 h 10000"/>
                  <a:gd name="connsiteX304" fmla="*/ 1565 w 10000"/>
                  <a:gd name="connsiteY304" fmla="*/ 7325 h 10000"/>
                  <a:gd name="connsiteX305" fmla="*/ 1590 w 10000"/>
                  <a:gd name="connsiteY305" fmla="*/ 7332 h 10000"/>
                  <a:gd name="connsiteX306" fmla="*/ 1615 w 10000"/>
                  <a:gd name="connsiteY306" fmla="*/ 7345 h 10000"/>
                  <a:gd name="connsiteX307" fmla="*/ 1662 w 10000"/>
                  <a:gd name="connsiteY307" fmla="*/ 7370 h 10000"/>
                  <a:gd name="connsiteX308" fmla="*/ 1670 w 10000"/>
                  <a:gd name="connsiteY308" fmla="*/ 7351 h 10000"/>
                  <a:gd name="connsiteX309" fmla="*/ 1726 w 10000"/>
                  <a:gd name="connsiteY309" fmla="*/ 7354 h 10000"/>
                  <a:gd name="connsiteX310" fmla="*/ 1726 w 10000"/>
                  <a:gd name="connsiteY310" fmla="*/ 7400 h 10000"/>
                  <a:gd name="connsiteX311" fmla="*/ 1773 w 10000"/>
                  <a:gd name="connsiteY311" fmla="*/ 7409 h 10000"/>
                  <a:gd name="connsiteX312" fmla="*/ 1806 w 10000"/>
                  <a:gd name="connsiteY312" fmla="*/ 7416 h 10000"/>
                  <a:gd name="connsiteX313" fmla="*/ 1839 w 10000"/>
                  <a:gd name="connsiteY313" fmla="*/ 7403 h 10000"/>
                  <a:gd name="connsiteX314" fmla="*/ 1886 w 10000"/>
                  <a:gd name="connsiteY314" fmla="*/ 7403 h 10000"/>
                  <a:gd name="connsiteX315" fmla="*/ 1898 w 10000"/>
                  <a:gd name="connsiteY315" fmla="*/ 7403 h 10000"/>
                  <a:gd name="connsiteX316" fmla="*/ 1914 w 10000"/>
                  <a:gd name="connsiteY316" fmla="*/ 7494 h 10000"/>
                  <a:gd name="connsiteX317" fmla="*/ 1895 w 10000"/>
                  <a:gd name="connsiteY317" fmla="*/ 7523 h 10000"/>
                  <a:gd name="connsiteX318" fmla="*/ 1825 w 10000"/>
                  <a:gd name="connsiteY318" fmla="*/ 7617 h 10000"/>
                  <a:gd name="connsiteX319" fmla="*/ 1776 w 10000"/>
                  <a:gd name="connsiteY319" fmla="*/ 7691 h 10000"/>
                  <a:gd name="connsiteX320" fmla="*/ 1781 w 10000"/>
                  <a:gd name="connsiteY320" fmla="*/ 7723 h 10000"/>
                  <a:gd name="connsiteX321" fmla="*/ 1767 w 10000"/>
                  <a:gd name="connsiteY321" fmla="*/ 7759 h 10000"/>
                  <a:gd name="connsiteX322" fmla="*/ 1762 w 10000"/>
                  <a:gd name="connsiteY322" fmla="*/ 7817 h 10000"/>
                  <a:gd name="connsiteX323" fmla="*/ 1762 w 10000"/>
                  <a:gd name="connsiteY323" fmla="*/ 7856 h 10000"/>
                  <a:gd name="connsiteX324" fmla="*/ 1776 w 10000"/>
                  <a:gd name="connsiteY324" fmla="*/ 7892 h 10000"/>
                  <a:gd name="connsiteX325" fmla="*/ 1784 w 10000"/>
                  <a:gd name="connsiteY325" fmla="*/ 7902 h 10000"/>
                  <a:gd name="connsiteX326" fmla="*/ 1801 w 10000"/>
                  <a:gd name="connsiteY326" fmla="*/ 7908 h 10000"/>
                  <a:gd name="connsiteX327" fmla="*/ 1809 w 10000"/>
                  <a:gd name="connsiteY327" fmla="*/ 7911 h 10000"/>
                  <a:gd name="connsiteX328" fmla="*/ 1801 w 10000"/>
                  <a:gd name="connsiteY328" fmla="*/ 7940 h 10000"/>
                  <a:gd name="connsiteX329" fmla="*/ 1798 w 10000"/>
                  <a:gd name="connsiteY329" fmla="*/ 7979 h 10000"/>
                  <a:gd name="connsiteX330" fmla="*/ 1806 w 10000"/>
                  <a:gd name="connsiteY330" fmla="*/ 8002 h 10000"/>
                  <a:gd name="connsiteX331" fmla="*/ 1823 w 10000"/>
                  <a:gd name="connsiteY331" fmla="*/ 8021 h 10000"/>
                  <a:gd name="connsiteX332" fmla="*/ 1834 w 10000"/>
                  <a:gd name="connsiteY332" fmla="*/ 8044 h 10000"/>
                  <a:gd name="connsiteX333" fmla="*/ 1839 w 10000"/>
                  <a:gd name="connsiteY333" fmla="*/ 8073 h 10000"/>
                  <a:gd name="connsiteX334" fmla="*/ 1842 w 10000"/>
                  <a:gd name="connsiteY334" fmla="*/ 8106 h 10000"/>
                  <a:gd name="connsiteX335" fmla="*/ 1839 w 10000"/>
                  <a:gd name="connsiteY335" fmla="*/ 8144 h 10000"/>
                  <a:gd name="connsiteX336" fmla="*/ 1856 w 10000"/>
                  <a:gd name="connsiteY336" fmla="*/ 8164 h 10000"/>
                  <a:gd name="connsiteX337" fmla="*/ 1886 w 10000"/>
                  <a:gd name="connsiteY337" fmla="*/ 8193 h 10000"/>
                  <a:gd name="connsiteX338" fmla="*/ 1922 w 10000"/>
                  <a:gd name="connsiteY338" fmla="*/ 8206 h 10000"/>
                  <a:gd name="connsiteX339" fmla="*/ 1967 w 10000"/>
                  <a:gd name="connsiteY339" fmla="*/ 8203 h 10000"/>
                  <a:gd name="connsiteX340" fmla="*/ 1986 w 10000"/>
                  <a:gd name="connsiteY340" fmla="*/ 8212 h 10000"/>
                  <a:gd name="connsiteX341" fmla="*/ 2000 w 10000"/>
                  <a:gd name="connsiteY341" fmla="*/ 8232 h 10000"/>
                  <a:gd name="connsiteX342" fmla="*/ 2033 w 10000"/>
                  <a:gd name="connsiteY342" fmla="*/ 8258 h 10000"/>
                  <a:gd name="connsiteX343" fmla="*/ 2050 w 10000"/>
                  <a:gd name="connsiteY343" fmla="*/ 8271 h 10000"/>
                  <a:gd name="connsiteX344" fmla="*/ 2089 w 10000"/>
                  <a:gd name="connsiteY344" fmla="*/ 8280 h 10000"/>
                  <a:gd name="connsiteX345" fmla="*/ 2122 w 10000"/>
                  <a:gd name="connsiteY345" fmla="*/ 8300 h 10000"/>
                  <a:gd name="connsiteX346" fmla="*/ 2163 w 10000"/>
                  <a:gd name="connsiteY346" fmla="*/ 8332 h 10000"/>
                  <a:gd name="connsiteX347" fmla="*/ 2172 w 10000"/>
                  <a:gd name="connsiteY347" fmla="*/ 8335 h 10000"/>
                  <a:gd name="connsiteX348" fmla="*/ 2177 w 10000"/>
                  <a:gd name="connsiteY348" fmla="*/ 8345 h 10000"/>
                  <a:gd name="connsiteX349" fmla="*/ 2163 w 10000"/>
                  <a:gd name="connsiteY349" fmla="*/ 8371 h 10000"/>
                  <a:gd name="connsiteX350" fmla="*/ 2139 w 10000"/>
                  <a:gd name="connsiteY350" fmla="*/ 8423 h 10000"/>
                  <a:gd name="connsiteX351" fmla="*/ 2130 w 10000"/>
                  <a:gd name="connsiteY351" fmla="*/ 8439 h 10000"/>
                  <a:gd name="connsiteX352" fmla="*/ 2105 w 10000"/>
                  <a:gd name="connsiteY352" fmla="*/ 8446 h 10000"/>
                  <a:gd name="connsiteX353" fmla="*/ 2080 w 10000"/>
                  <a:gd name="connsiteY353" fmla="*/ 8449 h 10000"/>
                  <a:gd name="connsiteX354" fmla="*/ 2075 w 10000"/>
                  <a:gd name="connsiteY354" fmla="*/ 8459 h 10000"/>
                  <a:gd name="connsiteX355" fmla="*/ 2072 w 10000"/>
                  <a:gd name="connsiteY355" fmla="*/ 8475 h 10000"/>
                  <a:gd name="connsiteX356" fmla="*/ 2080 w 10000"/>
                  <a:gd name="connsiteY356" fmla="*/ 8484 h 10000"/>
                  <a:gd name="connsiteX357" fmla="*/ 2100 w 10000"/>
                  <a:gd name="connsiteY357" fmla="*/ 8475 h 10000"/>
                  <a:gd name="connsiteX358" fmla="*/ 2141 w 10000"/>
                  <a:gd name="connsiteY358" fmla="*/ 8478 h 10000"/>
                  <a:gd name="connsiteX359" fmla="*/ 2172 w 10000"/>
                  <a:gd name="connsiteY359" fmla="*/ 8475 h 10000"/>
                  <a:gd name="connsiteX360" fmla="*/ 2188 w 10000"/>
                  <a:gd name="connsiteY360" fmla="*/ 8475 h 10000"/>
                  <a:gd name="connsiteX361" fmla="*/ 2222 w 10000"/>
                  <a:gd name="connsiteY361" fmla="*/ 8497 h 10000"/>
                  <a:gd name="connsiteX362" fmla="*/ 2252 w 10000"/>
                  <a:gd name="connsiteY362" fmla="*/ 8514 h 10000"/>
                  <a:gd name="connsiteX363" fmla="*/ 2274 w 10000"/>
                  <a:gd name="connsiteY363" fmla="*/ 8514 h 10000"/>
                  <a:gd name="connsiteX364" fmla="*/ 2299 w 10000"/>
                  <a:gd name="connsiteY364" fmla="*/ 8504 h 10000"/>
                  <a:gd name="connsiteX365" fmla="*/ 2310 w 10000"/>
                  <a:gd name="connsiteY365" fmla="*/ 8504 h 10000"/>
                  <a:gd name="connsiteX366" fmla="*/ 2319 w 10000"/>
                  <a:gd name="connsiteY366" fmla="*/ 8484 h 10000"/>
                  <a:gd name="connsiteX367" fmla="*/ 2338 w 10000"/>
                  <a:gd name="connsiteY367" fmla="*/ 8494 h 10000"/>
                  <a:gd name="connsiteX368" fmla="*/ 2338 w 10000"/>
                  <a:gd name="connsiteY368" fmla="*/ 8552 h 10000"/>
                  <a:gd name="connsiteX369" fmla="*/ 2366 w 10000"/>
                  <a:gd name="connsiteY369" fmla="*/ 8572 h 10000"/>
                  <a:gd name="connsiteX370" fmla="*/ 2382 w 10000"/>
                  <a:gd name="connsiteY370" fmla="*/ 8582 h 10000"/>
                  <a:gd name="connsiteX371" fmla="*/ 2435 w 10000"/>
                  <a:gd name="connsiteY371" fmla="*/ 8552 h 10000"/>
                  <a:gd name="connsiteX372" fmla="*/ 2443 w 10000"/>
                  <a:gd name="connsiteY372" fmla="*/ 8552 h 10000"/>
                  <a:gd name="connsiteX373" fmla="*/ 2454 w 10000"/>
                  <a:gd name="connsiteY373" fmla="*/ 8552 h 10000"/>
                  <a:gd name="connsiteX374" fmla="*/ 2471 w 10000"/>
                  <a:gd name="connsiteY374" fmla="*/ 8546 h 10000"/>
                  <a:gd name="connsiteX375" fmla="*/ 2488 w 10000"/>
                  <a:gd name="connsiteY375" fmla="*/ 8536 h 10000"/>
                  <a:gd name="connsiteX376" fmla="*/ 2501 w 10000"/>
                  <a:gd name="connsiteY376" fmla="*/ 8533 h 10000"/>
                  <a:gd name="connsiteX377" fmla="*/ 2512 w 10000"/>
                  <a:gd name="connsiteY377" fmla="*/ 8533 h 10000"/>
                  <a:gd name="connsiteX378" fmla="*/ 2521 w 10000"/>
                  <a:gd name="connsiteY378" fmla="*/ 8546 h 10000"/>
                  <a:gd name="connsiteX379" fmla="*/ 2521 w 10000"/>
                  <a:gd name="connsiteY379" fmla="*/ 8572 h 10000"/>
                  <a:gd name="connsiteX380" fmla="*/ 2535 w 10000"/>
                  <a:gd name="connsiteY380" fmla="*/ 8588 h 10000"/>
                  <a:gd name="connsiteX381" fmla="*/ 2551 w 10000"/>
                  <a:gd name="connsiteY381" fmla="*/ 8582 h 10000"/>
                  <a:gd name="connsiteX382" fmla="*/ 2560 w 10000"/>
                  <a:gd name="connsiteY382" fmla="*/ 8582 h 10000"/>
                  <a:gd name="connsiteX383" fmla="*/ 2573 w 10000"/>
                  <a:gd name="connsiteY383" fmla="*/ 8588 h 10000"/>
                  <a:gd name="connsiteX384" fmla="*/ 2584 w 10000"/>
                  <a:gd name="connsiteY384" fmla="*/ 8591 h 10000"/>
                  <a:gd name="connsiteX385" fmla="*/ 2590 w 10000"/>
                  <a:gd name="connsiteY385" fmla="*/ 8598 h 10000"/>
                  <a:gd name="connsiteX386" fmla="*/ 2598 w 10000"/>
                  <a:gd name="connsiteY386" fmla="*/ 8608 h 10000"/>
                  <a:gd name="connsiteX387" fmla="*/ 2607 w 10000"/>
                  <a:gd name="connsiteY387" fmla="*/ 8617 h 10000"/>
                  <a:gd name="connsiteX388" fmla="*/ 2618 w 10000"/>
                  <a:gd name="connsiteY388" fmla="*/ 8617 h 10000"/>
                  <a:gd name="connsiteX389" fmla="*/ 2640 w 10000"/>
                  <a:gd name="connsiteY389" fmla="*/ 8608 h 10000"/>
                  <a:gd name="connsiteX390" fmla="*/ 2670 w 10000"/>
                  <a:gd name="connsiteY390" fmla="*/ 8598 h 10000"/>
                  <a:gd name="connsiteX391" fmla="*/ 2673 w 10000"/>
                  <a:gd name="connsiteY391" fmla="*/ 8598 h 10000"/>
                  <a:gd name="connsiteX392" fmla="*/ 2690 w 10000"/>
                  <a:gd name="connsiteY392" fmla="*/ 8598 h 10000"/>
                  <a:gd name="connsiteX393" fmla="*/ 2698 w 10000"/>
                  <a:gd name="connsiteY393" fmla="*/ 8598 h 10000"/>
                  <a:gd name="connsiteX394" fmla="*/ 2712 w 10000"/>
                  <a:gd name="connsiteY394" fmla="*/ 8598 h 10000"/>
                  <a:gd name="connsiteX395" fmla="*/ 2726 w 10000"/>
                  <a:gd name="connsiteY395" fmla="*/ 8591 h 10000"/>
                  <a:gd name="connsiteX396" fmla="*/ 2737 w 10000"/>
                  <a:gd name="connsiteY396" fmla="*/ 8588 h 10000"/>
                  <a:gd name="connsiteX397" fmla="*/ 2759 w 10000"/>
                  <a:gd name="connsiteY397" fmla="*/ 8582 h 10000"/>
                  <a:gd name="connsiteX398" fmla="*/ 2770 w 10000"/>
                  <a:gd name="connsiteY398" fmla="*/ 8578 h 10000"/>
                  <a:gd name="connsiteX399" fmla="*/ 2784 w 10000"/>
                  <a:gd name="connsiteY399" fmla="*/ 8572 h 10000"/>
                  <a:gd name="connsiteX400" fmla="*/ 2795 w 10000"/>
                  <a:gd name="connsiteY400" fmla="*/ 8572 h 10000"/>
                  <a:gd name="connsiteX401" fmla="*/ 2803 w 10000"/>
                  <a:gd name="connsiteY401" fmla="*/ 8588 h 10000"/>
                  <a:gd name="connsiteX402" fmla="*/ 2803 w 10000"/>
                  <a:gd name="connsiteY402" fmla="*/ 8591 h 10000"/>
                  <a:gd name="connsiteX403" fmla="*/ 2803 w 10000"/>
                  <a:gd name="connsiteY403" fmla="*/ 8601 h 10000"/>
                  <a:gd name="connsiteX404" fmla="*/ 2809 w 10000"/>
                  <a:gd name="connsiteY404" fmla="*/ 8601 h 10000"/>
                  <a:gd name="connsiteX405" fmla="*/ 2823 w 10000"/>
                  <a:gd name="connsiteY405" fmla="*/ 8598 h 10000"/>
                  <a:gd name="connsiteX406" fmla="*/ 2831 w 10000"/>
                  <a:gd name="connsiteY406" fmla="*/ 8598 h 10000"/>
                  <a:gd name="connsiteX407" fmla="*/ 2839 w 10000"/>
                  <a:gd name="connsiteY407" fmla="*/ 8601 h 10000"/>
                  <a:gd name="connsiteX408" fmla="*/ 2848 w 10000"/>
                  <a:gd name="connsiteY408" fmla="*/ 8598 h 10000"/>
                  <a:gd name="connsiteX409" fmla="*/ 2856 w 10000"/>
                  <a:gd name="connsiteY409" fmla="*/ 8601 h 10000"/>
                  <a:gd name="connsiteX410" fmla="*/ 2859 w 10000"/>
                  <a:gd name="connsiteY410" fmla="*/ 8601 h 10000"/>
                  <a:gd name="connsiteX411" fmla="*/ 2864 w 10000"/>
                  <a:gd name="connsiteY411" fmla="*/ 8598 h 10000"/>
                  <a:gd name="connsiteX412" fmla="*/ 2889 w 10000"/>
                  <a:gd name="connsiteY412" fmla="*/ 8611 h 10000"/>
                  <a:gd name="connsiteX413" fmla="*/ 2906 w 10000"/>
                  <a:gd name="connsiteY413" fmla="*/ 8620 h 10000"/>
                  <a:gd name="connsiteX414" fmla="*/ 2914 w 10000"/>
                  <a:gd name="connsiteY414" fmla="*/ 8627 h 10000"/>
                  <a:gd name="connsiteX415" fmla="*/ 2920 w 10000"/>
                  <a:gd name="connsiteY415" fmla="*/ 8640 h 10000"/>
                  <a:gd name="connsiteX416" fmla="*/ 2922 w 10000"/>
                  <a:gd name="connsiteY416" fmla="*/ 8666 h 10000"/>
                  <a:gd name="connsiteX417" fmla="*/ 2922 w 10000"/>
                  <a:gd name="connsiteY417" fmla="*/ 8692 h 10000"/>
                  <a:gd name="connsiteX418" fmla="*/ 2939 w 10000"/>
                  <a:gd name="connsiteY418" fmla="*/ 8695 h 10000"/>
                  <a:gd name="connsiteX419" fmla="*/ 2953 w 10000"/>
                  <a:gd name="connsiteY419" fmla="*/ 8695 h 10000"/>
                  <a:gd name="connsiteX420" fmla="*/ 2961 w 10000"/>
                  <a:gd name="connsiteY420" fmla="*/ 8695 h 10000"/>
                  <a:gd name="connsiteX421" fmla="*/ 2972 w 10000"/>
                  <a:gd name="connsiteY421" fmla="*/ 8692 h 10000"/>
                  <a:gd name="connsiteX422" fmla="*/ 2981 w 10000"/>
                  <a:gd name="connsiteY422" fmla="*/ 8685 h 10000"/>
                  <a:gd name="connsiteX423" fmla="*/ 2989 w 10000"/>
                  <a:gd name="connsiteY423" fmla="*/ 8685 h 10000"/>
                  <a:gd name="connsiteX424" fmla="*/ 3008 w 10000"/>
                  <a:gd name="connsiteY424" fmla="*/ 8685 h 10000"/>
                  <a:gd name="connsiteX425" fmla="*/ 3028 w 10000"/>
                  <a:gd name="connsiteY425" fmla="*/ 8695 h 10000"/>
                  <a:gd name="connsiteX426" fmla="*/ 3042 w 10000"/>
                  <a:gd name="connsiteY426" fmla="*/ 8695 h 10000"/>
                  <a:gd name="connsiteX427" fmla="*/ 3053 w 10000"/>
                  <a:gd name="connsiteY427" fmla="*/ 8676 h 10000"/>
                  <a:gd name="connsiteX428" fmla="*/ 3061 w 10000"/>
                  <a:gd name="connsiteY428" fmla="*/ 8666 h 10000"/>
                  <a:gd name="connsiteX429" fmla="*/ 3066 w 10000"/>
                  <a:gd name="connsiteY429" fmla="*/ 8656 h 10000"/>
                  <a:gd name="connsiteX430" fmla="*/ 3091 w 10000"/>
                  <a:gd name="connsiteY430" fmla="*/ 8659 h 10000"/>
                  <a:gd name="connsiteX431" fmla="*/ 3105 w 10000"/>
                  <a:gd name="connsiteY431" fmla="*/ 8659 h 10000"/>
                  <a:gd name="connsiteX432" fmla="*/ 3108 w 10000"/>
                  <a:gd name="connsiteY432" fmla="*/ 8650 h 10000"/>
                  <a:gd name="connsiteX433" fmla="*/ 3147 w 10000"/>
                  <a:gd name="connsiteY433" fmla="*/ 8588 h 10000"/>
                  <a:gd name="connsiteX434" fmla="*/ 3150 w 10000"/>
                  <a:gd name="connsiteY434" fmla="*/ 8598 h 10000"/>
                  <a:gd name="connsiteX435" fmla="*/ 3163 w 10000"/>
                  <a:gd name="connsiteY435" fmla="*/ 8601 h 10000"/>
                  <a:gd name="connsiteX436" fmla="*/ 3180 w 10000"/>
                  <a:gd name="connsiteY436" fmla="*/ 8608 h 10000"/>
                  <a:gd name="connsiteX437" fmla="*/ 3188 w 10000"/>
                  <a:gd name="connsiteY437" fmla="*/ 8611 h 10000"/>
                  <a:gd name="connsiteX438" fmla="*/ 3227 w 10000"/>
                  <a:gd name="connsiteY438" fmla="*/ 8620 h 10000"/>
                  <a:gd name="connsiteX439" fmla="*/ 3238 w 10000"/>
                  <a:gd name="connsiteY439" fmla="*/ 8617 h 10000"/>
                  <a:gd name="connsiteX440" fmla="*/ 3247 w 10000"/>
                  <a:gd name="connsiteY440" fmla="*/ 8601 h 10000"/>
                  <a:gd name="connsiteX441" fmla="*/ 3269 w 10000"/>
                  <a:gd name="connsiteY441" fmla="*/ 8611 h 10000"/>
                  <a:gd name="connsiteX442" fmla="*/ 3277 w 10000"/>
                  <a:gd name="connsiteY442" fmla="*/ 8617 h 10000"/>
                  <a:gd name="connsiteX443" fmla="*/ 3285 w 10000"/>
                  <a:gd name="connsiteY443" fmla="*/ 8611 h 10000"/>
                  <a:gd name="connsiteX444" fmla="*/ 3307 w 10000"/>
                  <a:gd name="connsiteY444" fmla="*/ 8611 h 10000"/>
                  <a:gd name="connsiteX445" fmla="*/ 3319 w 10000"/>
                  <a:gd name="connsiteY445" fmla="*/ 8617 h 10000"/>
                  <a:gd name="connsiteX446" fmla="*/ 3324 w 10000"/>
                  <a:gd name="connsiteY446" fmla="*/ 8617 h 10000"/>
                  <a:gd name="connsiteX447" fmla="*/ 3327 w 10000"/>
                  <a:gd name="connsiteY447" fmla="*/ 8620 h 10000"/>
                  <a:gd name="connsiteX448" fmla="*/ 3341 w 10000"/>
                  <a:gd name="connsiteY448" fmla="*/ 8620 h 10000"/>
                  <a:gd name="connsiteX449" fmla="*/ 3357 w 10000"/>
                  <a:gd name="connsiteY449" fmla="*/ 8620 h 10000"/>
                  <a:gd name="connsiteX450" fmla="*/ 3374 w 10000"/>
                  <a:gd name="connsiteY450" fmla="*/ 8620 h 10000"/>
                  <a:gd name="connsiteX451" fmla="*/ 3382 w 10000"/>
                  <a:gd name="connsiteY451" fmla="*/ 8620 h 10000"/>
                  <a:gd name="connsiteX452" fmla="*/ 3399 w 10000"/>
                  <a:gd name="connsiteY452" fmla="*/ 8611 h 10000"/>
                  <a:gd name="connsiteX453" fmla="*/ 3413 w 10000"/>
                  <a:gd name="connsiteY453" fmla="*/ 8601 h 10000"/>
                  <a:gd name="connsiteX454" fmla="*/ 3421 w 10000"/>
                  <a:gd name="connsiteY454" fmla="*/ 8588 h 10000"/>
                  <a:gd name="connsiteX455" fmla="*/ 3421 w 10000"/>
                  <a:gd name="connsiteY455" fmla="*/ 8572 h 10000"/>
                  <a:gd name="connsiteX456" fmla="*/ 3421 w 10000"/>
                  <a:gd name="connsiteY456" fmla="*/ 8552 h 10000"/>
                  <a:gd name="connsiteX457" fmla="*/ 3424 w 10000"/>
                  <a:gd name="connsiteY457" fmla="*/ 8533 h 10000"/>
                  <a:gd name="connsiteX458" fmla="*/ 3432 w 10000"/>
                  <a:gd name="connsiteY458" fmla="*/ 8523 h 10000"/>
                  <a:gd name="connsiteX459" fmla="*/ 3446 w 10000"/>
                  <a:gd name="connsiteY459" fmla="*/ 8523 h 10000"/>
                  <a:gd name="connsiteX460" fmla="*/ 3457 w 10000"/>
                  <a:gd name="connsiteY460" fmla="*/ 8523 h 10000"/>
                  <a:gd name="connsiteX461" fmla="*/ 3476 w 10000"/>
                  <a:gd name="connsiteY461" fmla="*/ 8533 h 10000"/>
                  <a:gd name="connsiteX462" fmla="*/ 3485 w 10000"/>
                  <a:gd name="connsiteY462" fmla="*/ 8536 h 10000"/>
                  <a:gd name="connsiteX463" fmla="*/ 3501 w 10000"/>
                  <a:gd name="connsiteY463" fmla="*/ 8527 h 10000"/>
                  <a:gd name="connsiteX464" fmla="*/ 3504 w 10000"/>
                  <a:gd name="connsiteY464" fmla="*/ 8514 h 10000"/>
                  <a:gd name="connsiteX465" fmla="*/ 3510 w 10000"/>
                  <a:gd name="connsiteY465" fmla="*/ 8497 h 10000"/>
                  <a:gd name="connsiteX466" fmla="*/ 3537 w 10000"/>
                  <a:gd name="connsiteY466" fmla="*/ 8484 h 10000"/>
                  <a:gd name="connsiteX467" fmla="*/ 3562 w 10000"/>
                  <a:gd name="connsiteY467" fmla="*/ 8488 h 10000"/>
                  <a:gd name="connsiteX468" fmla="*/ 3568 w 10000"/>
                  <a:gd name="connsiteY468" fmla="*/ 8484 h 10000"/>
                  <a:gd name="connsiteX469" fmla="*/ 3584 w 10000"/>
                  <a:gd name="connsiteY469" fmla="*/ 8494 h 10000"/>
                  <a:gd name="connsiteX470" fmla="*/ 3593 w 10000"/>
                  <a:gd name="connsiteY470" fmla="*/ 8507 h 10000"/>
                  <a:gd name="connsiteX471" fmla="*/ 3618 w 10000"/>
                  <a:gd name="connsiteY471" fmla="*/ 8497 h 10000"/>
                  <a:gd name="connsiteX472" fmla="*/ 3643 w 10000"/>
                  <a:gd name="connsiteY472" fmla="*/ 8475 h 10000"/>
                  <a:gd name="connsiteX473" fmla="*/ 3657 w 10000"/>
                  <a:gd name="connsiteY473" fmla="*/ 8478 h 10000"/>
                  <a:gd name="connsiteX474" fmla="*/ 3670 w 10000"/>
                  <a:gd name="connsiteY474" fmla="*/ 8475 h 10000"/>
                  <a:gd name="connsiteX475" fmla="*/ 3673 w 10000"/>
                  <a:gd name="connsiteY475" fmla="*/ 8468 h 10000"/>
                  <a:gd name="connsiteX476" fmla="*/ 3681 w 10000"/>
                  <a:gd name="connsiteY476" fmla="*/ 8468 h 10000"/>
                  <a:gd name="connsiteX477" fmla="*/ 3698 w 10000"/>
                  <a:gd name="connsiteY477" fmla="*/ 8478 h 10000"/>
                  <a:gd name="connsiteX478" fmla="*/ 3720 w 10000"/>
                  <a:gd name="connsiteY478" fmla="*/ 8497 h 10000"/>
                  <a:gd name="connsiteX479" fmla="*/ 3715 w 10000"/>
                  <a:gd name="connsiteY479" fmla="*/ 8504 h 10000"/>
                  <a:gd name="connsiteX480" fmla="*/ 3729 w 10000"/>
                  <a:gd name="connsiteY480" fmla="*/ 8514 h 10000"/>
                  <a:gd name="connsiteX481" fmla="*/ 3729 w 10000"/>
                  <a:gd name="connsiteY481" fmla="*/ 8517 h 10000"/>
                  <a:gd name="connsiteX482" fmla="*/ 3740 w 10000"/>
                  <a:gd name="connsiteY482" fmla="*/ 8527 h 10000"/>
                  <a:gd name="connsiteX483" fmla="*/ 3759 w 10000"/>
                  <a:gd name="connsiteY483" fmla="*/ 8517 h 10000"/>
                  <a:gd name="connsiteX484" fmla="*/ 3762 w 10000"/>
                  <a:gd name="connsiteY484" fmla="*/ 8504 h 10000"/>
                  <a:gd name="connsiteX485" fmla="*/ 3770 w 10000"/>
                  <a:gd name="connsiteY485" fmla="*/ 8488 h 10000"/>
                  <a:gd name="connsiteX486" fmla="*/ 3778 w 10000"/>
                  <a:gd name="connsiteY486" fmla="*/ 8484 h 10000"/>
                  <a:gd name="connsiteX487" fmla="*/ 3792 w 10000"/>
                  <a:gd name="connsiteY487" fmla="*/ 8475 h 10000"/>
                  <a:gd name="connsiteX488" fmla="*/ 3803 w 10000"/>
                  <a:gd name="connsiteY488" fmla="*/ 8478 h 10000"/>
                  <a:gd name="connsiteX489" fmla="*/ 3809 w 10000"/>
                  <a:gd name="connsiteY489" fmla="*/ 8475 h 10000"/>
                  <a:gd name="connsiteX490" fmla="*/ 3825 w 10000"/>
                  <a:gd name="connsiteY490" fmla="*/ 8465 h 10000"/>
                  <a:gd name="connsiteX491" fmla="*/ 3834 w 10000"/>
                  <a:gd name="connsiteY491" fmla="*/ 8468 h 10000"/>
                  <a:gd name="connsiteX492" fmla="*/ 3842 w 10000"/>
                  <a:gd name="connsiteY492" fmla="*/ 8478 h 10000"/>
                  <a:gd name="connsiteX493" fmla="*/ 3850 w 10000"/>
                  <a:gd name="connsiteY493" fmla="*/ 8478 h 10000"/>
                  <a:gd name="connsiteX494" fmla="*/ 3859 w 10000"/>
                  <a:gd name="connsiteY494" fmla="*/ 8484 h 10000"/>
                  <a:gd name="connsiteX495" fmla="*/ 3873 w 10000"/>
                  <a:gd name="connsiteY495" fmla="*/ 8494 h 10000"/>
                  <a:gd name="connsiteX496" fmla="*/ 3875 w 10000"/>
                  <a:gd name="connsiteY496" fmla="*/ 8507 h 10000"/>
                  <a:gd name="connsiteX497" fmla="*/ 3881 w 10000"/>
                  <a:gd name="connsiteY497" fmla="*/ 8527 h 10000"/>
                  <a:gd name="connsiteX498" fmla="*/ 3875 w 10000"/>
                  <a:gd name="connsiteY498" fmla="*/ 8546 h 10000"/>
                  <a:gd name="connsiteX499" fmla="*/ 3892 w 10000"/>
                  <a:gd name="connsiteY499" fmla="*/ 8546 h 10000"/>
                  <a:gd name="connsiteX500" fmla="*/ 3900 w 10000"/>
                  <a:gd name="connsiteY500" fmla="*/ 8543 h 10000"/>
                  <a:gd name="connsiteX501" fmla="*/ 3906 w 10000"/>
                  <a:gd name="connsiteY501" fmla="*/ 8543 h 10000"/>
                  <a:gd name="connsiteX502" fmla="*/ 3922 w 10000"/>
                  <a:gd name="connsiteY502" fmla="*/ 8552 h 10000"/>
                  <a:gd name="connsiteX503" fmla="*/ 3939 w 10000"/>
                  <a:gd name="connsiteY503" fmla="*/ 8559 h 10000"/>
                  <a:gd name="connsiteX504" fmla="*/ 3953 w 10000"/>
                  <a:gd name="connsiteY504" fmla="*/ 8572 h 10000"/>
                  <a:gd name="connsiteX505" fmla="*/ 3956 w 10000"/>
                  <a:gd name="connsiteY505" fmla="*/ 8588 h 10000"/>
                  <a:gd name="connsiteX506" fmla="*/ 3956 w 10000"/>
                  <a:gd name="connsiteY506" fmla="*/ 8608 h 10000"/>
                  <a:gd name="connsiteX507" fmla="*/ 3972 w 10000"/>
                  <a:gd name="connsiteY507" fmla="*/ 8608 h 10000"/>
                  <a:gd name="connsiteX508" fmla="*/ 3986 w 10000"/>
                  <a:gd name="connsiteY508" fmla="*/ 8608 h 10000"/>
                  <a:gd name="connsiteX509" fmla="*/ 3997 w 10000"/>
                  <a:gd name="connsiteY509" fmla="*/ 8608 h 10000"/>
                  <a:gd name="connsiteX510" fmla="*/ 4006 w 10000"/>
                  <a:gd name="connsiteY510" fmla="*/ 8608 h 10000"/>
                  <a:gd name="connsiteX511" fmla="*/ 4006 w 10000"/>
                  <a:gd name="connsiteY511" fmla="*/ 8611 h 10000"/>
                  <a:gd name="connsiteX512" fmla="*/ 4011 w 10000"/>
                  <a:gd name="connsiteY512" fmla="*/ 8611 h 10000"/>
                  <a:gd name="connsiteX513" fmla="*/ 4022 w 10000"/>
                  <a:gd name="connsiteY513" fmla="*/ 8620 h 10000"/>
                  <a:gd name="connsiteX514" fmla="*/ 4042 w 10000"/>
                  <a:gd name="connsiteY514" fmla="*/ 8620 h 10000"/>
                  <a:gd name="connsiteX515" fmla="*/ 4050 w 10000"/>
                  <a:gd name="connsiteY515" fmla="*/ 8617 h 10000"/>
                  <a:gd name="connsiteX516" fmla="*/ 4069 w 10000"/>
                  <a:gd name="connsiteY516" fmla="*/ 8620 h 10000"/>
                  <a:gd name="connsiteX517" fmla="*/ 4086 w 10000"/>
                  <a:gd name="connsiteY517" fmla="*/ 8630 h 10000"/>
                  <a:gd name="connsiteX518" fmla="*/ 4108 w 10000"/>
                  <a:gd name="connsiteY518" fmla="*/ 8627 h 10000"/>
                  <a:gd name="connsiteX519" fmla="*/ 4125 w 10000"/>
                  <a:gd name="connsiteY519" fmla="*/ 8620 h 10000"/>
                  <a:gd name="connsiteX520" fmla="*/ 4133 w 10000"/>
                  <a:gd name="connsiteY520" fmla="*/ 8611 h 10000"/>
                  <a:gd name="connsiteX521" fmla="*/ 4139 w 10000"/>
                  <a:gd name="connsiteY521" fmla="*/ 8608 h 10000"/>
                  <a:gd name="connsiteX522" fmla="*/ 4147 w 10000"/>
                  <a:gd name="connsiteY522" fmla="*/ 8601 h 10000"/>
                  <a:gd name="connsiteX523" fmla="*/ 4155 w 10000"/>
                  <a:gd name="connsiteY523" fmla="*/ 8591 h 10000"/>
                  <a:gd name="connsiteX524" fmla="*/ 4166 w 10000"/>
                  <a:gd name="connsiteY524" fmla="*/ 8582 h 10000"/>
                  <a:gd name="connsiteX525" fmla="*/ 4183 w 10000"/>
                  <a:gd name="connsiteY525" fmla="*/ 8569 h 10000"/>
                  <a:gd name="connsiteX526" fmla="*/ 4191 w 10000"/>
                  <a:gd name="connsiteY526" fmla="*/ 8562 h 10000"/>
                  <a:gd name="connsiteX527" fmla="*/ 4208 w 10000"/>
                  <a:gd name="connsiteY527" fmla="*/ 8552 h 10000"/>
                  <a:gd name="connsiteX528" fmla="*/ 4230 w 10000"/>
                  <a:gd name="connsiteY528" fmla="*/ 8552 h 10000"/>
                  <a:gd name="connsiteX529" fmla="*/ 4238 w 10000"/>
                  <a:gd name="connsiteY529" fmla="*/ 8559 h 10000"/>
                  <a:gd name="connsiteX530" fmla="*/ 4247 w 10000"/>
                  <a:gd name="connsiteY530" fmla="*/ 8572 h 10000"/>
                  <a:gd name="connsiteX531" fmla="*/ 4252 w 10000"/>
                  <a:gd name="connsiteY531" fmla="*/ 8578 h 10000"/>
                  <a:gd name="connsiteX532" fmla="*/ 4263 w 10000"/>
                  <a:gd name="connsiteY532" fmla="*/ 8582 h 10000"/>
                  <a:gd name="connsiteX533" fmla="*/ 4277 w 10000"/>
                  <a:gd name="connsiteY533" fmla="*/ 8572 h 10000"/>
                  <a:gd name="connsiteX534" fmla="*/ 4294 w 10000"/>
                  <a:gd name="connsiteY534" fmla="*/ 8559 h 10000"/>
                  <a:gd name="connsiteX535" fmla="*/ 4302 w 10000"/>
                  <a:gd name="connsiteY535" fmla="*/ 8546 h 10000"/>
                  <a:gd name="connsiteX536" fmla="*/ 4310 w 10000"/>
                  <a:gd name="connsiteY536" fmla="*/ 8543 h 10000"/>
                  <a:gd name="connsiteX537" fmla="*/ 4313 w 10000"/>
                  <a:gd name="connsiteY537" fmla="*/ 8543 h 10000"/>
                  <a:gd name="connsiteX538" fmla="*/ 4332 w 10000"/>
                  <a:gd name="connsiteY538" fmla="*/ 8546 h 10000"/>
                  <a:gd name="connsiteX539" fmla="*/ 4335 w 10000"/>
                  <a:gd name="connsiteY539" fmla="*/ 8559 h 10000"/>
                  <a:gd name="connsiteX540" fmla="*/ 4349 w 10000"/>
                  <a:gd name="connsiteY540" fmla="*/ 8588 h 10000"/>
                  <a:gd name="connsiteX541" fmla="*/ 4360 w 10000"/>
                  <a:gd name="connsiteY541" fmla="*/ 8591 h 10000"/>
                  <a:gd name="connsiteX542" fmla="*/ 4366 w 10000"/>
                  <a:gd name="connsiteY542" fmla="*/ 8591 h 10000"/>
                  <a:gd name="connsiteX543" fmla="*/ 4382 w 10000"/>
                  <a:gd name="connsiteY543" fmla="*/ 8598 h 10000"/>
                  <a:gd name="connsiteX544" fmla="*/ 4385 w 10000"/>
                  <a:gd name="connsiteY544" fmla="*/ 8598 h 10000"/>
                  <a:gd name="connsiteX545" fmla="*/ 4402 w 10000"/>
                  <a:gd name="connsiteY545" fmla="*/ 8598 h 10000"/>
                  <a:gd name="connsiteX546" fmla="*/ 4421 w 10000"/>
                  <a:gd name="connsiteY546" fmla="*/ 8591 h 10000"/>
                  <a:gd name="connsiteX547" fmla="*/ 4440 w 10000"/>
                  <a:gd name="connsiteY547" fmla="*/ 8591 h 10000"/>
                  <a:gd name="connsiteX548" fmla="*/ 4449 w 10000"/>
                  <a:gd name="connsiteY548" fmla="*/ 8598 h 10000"/>
                  <a:gd name="connsiteX549" fmla="*/ 4454 w 10000"/>
                  <a:gd name="connsiteY549" fmla="*/ 8617 h 10000"/>
                  <a:gd name="connsiteX550" fmla="*/ 4463 w 10000"/>
                  <a:gd name="connsiteY550" fmla="*/ 8608 h 10000"/>
                  <a:gd name="connsiteX551" fmla="*/ 4474 w 10000"/>
                  <a:gd name="connsiteY551" fmla="*/ 8608 h 10000"/>
                  <a:gd name="connsiteX552" fmla="*/ 4490 w 10000"/>
                  <a:gd name="connsiteY552" fmla="*/ 8617 h 10000"/>
                  <a:gd name="connsiteX553" fmla="*/ 4504 w 10000"/>
                  <a:gd name="connsiteY553" fmla="*/ 8617 h 10000"/>
                  <a:gd name="connsiteX554" fmla="*/ 4518 w 10000"/>
                  <a:gd name="connsiteY554" fmla="*/ 8617 h 10000"/>
                  <a:gd name="connsiteX555" fmla="*/ 4535 w 10000"/>
                  <a:gd name="connsiteY555" fmla="*/ 8611 h 10000"/>
                  <a:gd name="connsiteX556" fmla="*/ 4546 w 10000"/>
                  <a:gd name="connsiteY556" fmla="*/ 8611 h 10000"/>
                  <a:gd name="connsiteX557" fmla="*/ 4562 w 10000"/>
                  <a:gd name="connsiteY557" fmla="*/ 8611 h 10000"/>
                  <a:gd name="connsiteX558" fmla="*/ 4571 w 10000"/>
                  <a:gd name="connsiteY558" fmla="*/ 8611 h 10000"/>
                  <a:gd name="connsiteX559" fmla="*/ 4579 w 10000"/>
                  <a:gd name="connsiteY559" fmla="*/ 8608 h 10000"/>
                  <a:gd name="connsiteX560" fmla="*/ 4584 w 10000"/>
                  <a:gd name="connsiteY560" fmla="*/ 8608 h 10000"/>
                  <a:gd name="connsiteX561" fmla="*/ 4601 w 10000"/>
                  <a:gd name="connsiteY561" fmla="*/ 8617 h 10000"/>
                  <a:gd name="connsiteX562" fmla="*/ 4609 w 10000"/>
                  <a:gd name="connsiteY562" fmla="*/ 8627 h 10000"/>
                  <a:gd name="connsiteX563" fmla="*/ 4618 w 10000"/>
                  <a:gd name="connsiteY563" fmla="*/ 8637 h 10000"/>
                  <a:gd name="connsiteX564" fmla="*/ 4618 w 10000"/>
                  <a:gd name="connsiteY564" fmla="*/ 8646 h 10000"/>
                  <a:gd name="connsiteX565" fmla="*/ 4634 w 10000"/>
                  <a:gd name="connsiteY565" fmla="*/ 8656 h 10000"/>
                  <a:gd name="connsiteX566" fmla="*/ 4640 w 10000"/>
                  <a:gd name="connsiteY566" fmla="*/ 8659 h 10000"/>
                  <a:gd name="connsiteX567" fmla="*/ 4651 w 10000"/>
                  <a:gd name="connsiteY567" fmla="*/ 8666 h 10000"/>
                  <a:gd name="connsiteX568" fmla="*/ 4657 w 10000"/>
                  <a:gd name="connsiteY568" fmla="*/ 8659 h 10000"/>
                  <a:gd name="connsiteX569" fmla="*/ 4668 w 10000"/>
                  <a:gd name="connsiteY569" fmla="*/ 8650 h 10000"/>
                  <a:gd name="connsiteX570" fmla="*/ 4676 w 10000"/>
                  <a:gd name="connsiteY570" fmla="*/ 8650 h 10000"/>
                  <a:gd name="connsiteX571" fmla="*/ 4690 w 10000"/>
                  <a:gd name="connsiteY571" fmla="*/ 8650 h 10000"/>
                  <a:gd name="connsiteX572" fmla="*/ 4698 w 10000"/>
                  <a:gd name="connsiteY572" fmla="*/ 8650 h 10000"/>
                  <a:gd name="connsiteX573" fmla="*/ 4704 w 10000"/>
                  <a:gd name="connsiteY573" fmla="*/ 8650 h 10000"/>
                  <a:gd name="connsiteX574" fmla="*/ 4706 w 10000"/>
                  <a:gd name="connsiteY574" fmla="*/ 8659 h 10000"/>
                  <a:gd name="connsiteX575" fmla="*/ 4706 w 10000"/>
                  <a:gd name="connsiteY575" fmla="*/ 8666 h 10000"/>
                  <a:gd name="connsiteX576" fmla="*/ 4723 w 10000"/>
                  <a:gd name="connsiteY576" fmla="*/ 8682 h 10000"/>
                  <a:gd name="connsiteX577" fmla="*/ 4737 w 10000"/>
                  <a:gd name="connsiteY577" fmla="*/ 8682 h 10000"/>
                  <a:gd name="connsiteX578" fmla="*/ 4745 w 10000"/>
                  <a:gd name="connsiteY578" fmla="*/ 8676 h 10000"/>
                  <a:gd name="connsiteX579" fmla="*/ 4756 w 10000"/>
                  <a:gd name="connsiteY579" fmla="*/ 8666 h 10000"/>
                  <a:gd name="connsiteX580" fmla="*/ 4765 w 10000"/>
                  <a:gd name="connsiteY580" fmla="*/ 8666 h 10000"/>
                  <a:gd name="connsiteX581" fmla="*/ 4765 w 10000"/>
                  <a:gd name="connsiteY581" fmla="*/ 8682 h 10000"/>
                  <a:gd name="connsiteX582" fmla="*/ 4770 w 10000"/>
                  <a:gd name="connsiteY582" fmla="*/ 8701 h 10000"/>
                  <a:gd name="connsiteX583" fmla="*/ 4778 w 10000"/>
                  <a:gd name="connsiteY583" fmla="*/ 8705 h 10000"/>
                  <a:gd name="connsiteX584" fmla="*/ 4795 w 10000"/>
                  <a:gd name="connsiteY584" fmla="*/ 8714 h 10000"/>
                  <a:gd name="connsiteX585" fmla="*/ 4812 w 10000"/>
                  <a:gd name="connsiteY585" fmla="*/ 8714 h 10000"/>
                  <a:gd name="connsiteX586" fmla="*/ 4825 w 10000"/>
                  <a:gd name="connsiteY586" fmla="*/ 8705 h 10000"/>
                  <a:gd name="connsiteX587" fmla="*/ 4825 w 10000"/>
                  <a:gd name="connsiteY587" fmla="*/ 8701 h 10000"/>
                  <a:gd name="connsiteX588" fmla="*/ 4828 w 10000"/>
                  <a:gd name="connsiteY588" fmla="*/ 8701 h 10000"/>
                  <a:gd name="connsiteX589" fmla="*/ 4837 w 10000"/>
                  <a:gd name="connsiteY589" fmla="*/ 8692 h 10000"/>
                  <a:gd name="connsiteX590" fmla="*/ 4842 w 10000"/>
                  <a:gd name="connsiteY590" fmla="*/ 8685 h 10000"/>
                  <a:gd name="connsiteX591" fmla="*/ 4859 w 10000"/>
                  <a:gd name="connsiteY591" fmla="*/ 8692 h 10000"/>
                  <a:gd name="connsiteX592" fmla="*/ 4870 w 10000"/>
                  <a:gd name="connsiteY592" fmla="*/ 8701 h 10000"/>
                  <a:gd name="connsiteX593" fmla="*/ 4878 w 10000"/>
                  <a:gd name="connsiteY593" fmla="*/ 8714 h 10000"/>
                  <a:gd name="connsiteX594" fmla="*/ 4892 w 10000"/>
                  <a:gd name="connsiteY594" fmla="*/ 8724 h 10000"/>
                  <a:gd name="connsiteX595" fmla="*/ 4900 w 10000"/>
                  <a:gd name="connsiteY595" fmla="*/ 8724 h 10000"/>
                  <a:gd name="connsiteX596" fmla="*/ 4906 w 10000"/>
                  <a:gd name="connsiteY596" fmla="*/ 8705 h 10000"/>
                  <a:gd name="connsiteX597" fmla="*/ 4925 w 10000"/>
                  <a:gd name="connsiteY597" fmla="*/ 8724 h 10000"/>
                  <a:gd name="connsiteX598" fmla="*/ 4939 w 10000"/>
                  <a:gd name="connsiteY598" fmla="*/ 8701 h 10000"/>
                  <a:gd name="connsiteX599" fmla="*/ 4950 w 10000"/>
                  <a:gd name="connsiteY599" fmla="*/ 8695 h 10000"/>
                  <a:gd name="connsiteX600" fmla="*/ 4956 w 10000"/>
                  <a:gd name="connsiteY600" fmla="*/ 8692 h 10000"/>
                  <a:gd name="connsiteX601" fmla="*/ 4986 w 10000"/>
                  <a:gd name="connsiteY601" fmla="*/ 8705 h 10000"/>
                  <a:gd name="connsiteX602" fmla="*/ 5003 w 10000"/>
                  <a:gd name="connsiteY602" fmla="*/ 8701 h 10000"/>
                  <a:gd name="connsiteX603" fmla="*/ 5011 w 10000"/>
                  <a:gd name="connsiteY603" fmla="*/ 8692 h 10000"/>
                  <a:gd name="connsiteX604" fmla="*/ 5028 w 10000"/>
                  <a:gd name="connsiteY604" fmla="*/ 8682 h 10000"/>
                  <a:gd name="connsiteX605" fmla="*/ 5030 w 10000"/>
                  <a:gd name="connsiteY605" fmla="*/ 8659 h 10000"/>
                  <a:gd name="connsiteX606" fmla="*/ 5039 w 10000"/>
                  <a:gd name="connsiteY606" fmla="*/ 8656 h 10000"/>
                  <a:gd name="connsiteX607" fmla="*/ 5053 w 10000"/>
                  <a:gd name="connsiteY607" fmla="*/ 8669 h 10000"/>
                  <a:gd name="connsiteX608" fmla="*/ 5061 w 10000"/>
                  <a:gd name="connsiteY608" fmla="*/ 8669 h 10000"/>
                  <a:gd name="connsiteX609" fmla="*/ 5061 w 10000"/>
                  <a:gd name="connsiteY609" fmla="*/ 8676 h 10000"/>
                  <a:gd name="connsiteX610" fmla="*/ 5069 w 10000"/>
                  <a:gd name="connsiteY610" fmla="*/ 8669 h 10000"/>
                  <a:gd name="connsiteX611" fmla="*/ 5083 w 10000"/>
                  <a:gd name="connsiteY611" fmla="*/ 8669 h 10000"/>
                  <a:gd name="connsiteX612" fmla="*/ 5100 w 10000"/>
                  <a:gd name="connsiteY612" fmla="*/ 8669 h 10000"/>
                  <a:gd name="connsiteX613" fmla="*/ 5119 w 10000"/>
                  <a:gd name="connsiteY613" fmla="*/ 8682 h 10000"/>
                  <a:gd name="connsiteX614" fmla="*/ 5136 w 10000"/>
                  <a:gd name="connsiteY614" fmla="*/ 8692 h 10000"/>
                  <a:gd name="connsiteX615" fmla="*/ 5161 w 10000"/>
                  <a:gd name="connsiteY615" fmla="*/ 8701 h 10000"/>
                  <a:gd name="connsiteX616" fmla="*/ 5183 w 10000"/>
                  <a:gd name="connsiteY616" fmla="*/ 8701 h 10000"/>
                  <a:gd name="connsiteX617" fmla="*/ 5199 w 10000"/>
                  <a:gd name="connsiteY617" fmla="*/ 8701 h 10000"/>
                  <a:gd name="connsiteX618" fmla="*/ 5213 w 10000"/>
                  <a:gd name="connsiteY618" fmla="*/ 8705 h 10000"/>
                  <a:gd name="connsiteX619" fmla="*/ 5224 w 10000"/>
                  <a:gd name="connsiteY619" fmla="*/ 8701 h 10000"/>
                  <a:gd name="connsiteX620" fmla="*/ 5230 w 10000"/>
                  <a:gd name="connsiteY620" fmla="*/ 8701 h 10000"/>
                  <a:gd name="connsiteX621" fmla="*/ 5241 w 10000"/>
                  <a:gd name="connsiteY621" fmla="*/ 8676 h 10000"/>
                  <a:gd name="connsiteX622" fmla="*/ 5247 w 10000"/>
                  <a:gd name="connsiteY622" fmla="*/ 8666 h 10000"/>
                  <a:gd name="connsiteX623" fmla="*/ 5249 w 10000"/>
                  <a:gd name="connsiteY623" fmla="*/ 8646 h 10000"/>
                  <a:gd name="connsiteX624" fmla="*/ 5249 w 10000"/>
                  <a:gd name="connsiteY624" fmla="*/ 8650 h 10000"/>
                  <a:gd name="connsiteX625" fmla="*/ 5255 w 10000"/>
                  <a:gd name="connsiteY625" fmla="*/ 8646 h 10000"/>
                  <a:gd name="connsiteX626" fmla="*/ 5271 w 10000"/>
                  <a:gd name="connsiteY626" fmla="*/ 8650 h 10000"/>
                  <a:gd name="connsiteX627" fmla="*/ 5288 w 10000"/>
                  <a:gd name="connsiteY627" fmla="*/ 8666 h 10000"/>
                  <a:gd name="connsiteX628" fmla="*/ 5296 w 10000"/>
                  <a:gd name="connsiteY628" fmla="*/ 8666 h 10000"/>
                  <a:gd name="connsiteX629" fmla="*/ 5310 w 10000"/>
                  <a:gd name="connsiteY629" fmla="*/ 8656 h 10000"/>
                  <a:gd name="connsiteX630" fmla="*/ 5321 w 10000"/>
                  <a:gd name="connsiteY630" fmla="*/ 8650 h 10000"/>
                  <a:gd name="connsiteX631" fmla="*/ 5338 w 10000"/>
                  <a:gd name="connsiteY631" fmla="*/ 8650 h 10000"/>
                  <a:gd name="connsiteX632" fmla="*/ 5360 w 10000"/>
                  <a:gd name="connsiteY632" fmla="*/ 8640 h 10000"/>
                  <a:gd name="connsiteX633" fmla="*/ 5366 w 10000"/>
                  <a:gd name="connsiteY633" fmla="*/ 8637 h 10000"/>
                  <a:gd name="connsiteX634" fmla="*/ 5368 w 10000"/>
                  <a:gd name="connsiteY634" fmla="*/ 8637 h 10000"/>
                  <a:gd name="connsiteX635" fmla="*/ 5382 w 10000"/>
                  <a:gd name="connsiteY635" fmla="*/ 8630 h 10000"/>
                  <a:gd name="connsiteX636" fmla="*/ 5391 w 10000"/>
                  <a:gd name="connsiteY636" fmla="*/ 8630 h 10000"/>
                  <a:gd name="connsiteX637" fmla="*/ 5402 w 10000"/>
                  <a:gd name="connsiteY637" fmla="*/ 8637 h 10000"/>
                  <a:gd name="connsiteX638" fmla="*/ 5418 w 10000"/>
                  <a:gd name="connsiteY638" fmla="*/ 8656 h 10000"/>
                  <a:gd name="connsiteX639" fmla="*/ 5432 w 10000"/>
                  <a:gd name="connsiteY639" fmla="*/ 8666 h 10000"/>
                  <a:gd name="connsiteX640" fmla="*/ 5443 w 10000"/>
                  <a:gd name="connsiteY640" fmla="*/ 8682 h 10000"/>
                  <a:gd name="connsiteX641" fmla="*/ 5457 w 10000"/>
                  <a:gd name="connsiteY641" fmla="*/ 8692 h 10000"/>
                  <a:gd name="connsiteX642" fmla="*/ 5471 w 10000"/>
                  <a:gd name="connsiteY642" fmla="*/ 8705 h 10000"/>
                  <a:gd name="connsiteX643" fmla="*/ 5488 w 10000"/>
                  <a:gd name="connsiteY643" fmla="*/ 8711 h 10000"/>
                  <a:gd name="connsiteX644" fmla="*/ 5490 w 10000"/>
                  <a:gd name="connsiteY644" fmla="*/ 8721 h 10000"/>
                  <a:gd name="connsiteX645" fmla="*/ 5512 w 10000"/>
                  <a:gd name="connsiteY645" fmla="*/ 8724 h 10000"/>
                  <a:gd name="connsiteX646" fmla="*/ 5521 w 10000"/>
                  <a:gd name="connsiteY646" fmla="*/ 8714 h 10000"/>
                  <a:gd name="connsiteX647" fmla="*/ 5524 w 10000"/>
                  <a:gd name="connsiteY647" fmla="*/ 8714 h 10000"/>
                  <a:gd name="connsiteX648" fmla="*/ 5532 w 10000"/>
                  <a:gd name="connsiteY648" fmla="*/ 8721 h 10000"/>
                  <a:gd name="connsiteX649" fmla="*/ 5540 w 10000"/>
                  <a:gd name="connsiteY649" fmla="*/ 8724 h 10000"/>
                  <a:gd name="connsiteX650" fmla="*/ 5562 w 10000"/>
                  <a:gd name="connsiteY650" fmla="*/ 8750 h 10000"/>
                  <a:gd name="connsiteX651" fmla="*/ 5562 w 10000"/>
                  <a:gd name="connsiteY651" fmla="*/ 8760 h 10000"/>
                  <a:gd name="connsiteX652" fmla="*/ 5571 w 10000"/>
                  <a:gd name="connsiteY652" fmla="*/ 8782 h 10000"/>
                  <a:gd name="connsiteX653" fmla="*/ 5579 w 10000"/>
                  <a:gd name="connsiteY653" fmla="*/ 8789 h 10000"/>
                  <a:gd name="connsiteX654" fmla="*/ 5593 w 10000"/>
                  <a:gd name="connsiteY654" fmla="*/ 8789 h 10000"/>
                  <a:gd name="connsiteX655" fmla="*/ 5596 w 10000"/>
                  <a:gd name="connsiteY655" fmla="*/ 8789 h 10000"/>
                  <a:gd name="connsiteX656" fmla="*/ 5626 w 10000"/>
                  <a:gd name="connsiteY656" fmla="*/ 8782 h 10000"/>
                  <a:gd name="connsiteX657" fmla="*/ 5629 w 10000"/>
                  <a:gd name="connsiteY657" fmla="*/ 8782 h 10000"/>
                  <a:gd name="connsiteX658" fmla="*/ 5637 w 10000"/>
                  <a:gd name="connsiteY658" fmla="*/ 8779 h 10000"/>
                  <a:gd name="connsiteX659" fmla="*/ 5648 w 10000"/>
                  <a:gd name="connsiteY659" fmla="*/ 8789 h 10000"/>
                  <a:gd name="connsiteX660" fmla="*/ 5665 w 10000"/>
                  <a:gd name="connsiteY660" fmla="*/ 8795 h 10000"/>
                  <a:gd name="connsiteX661" fmla="*/ 5676 w 10000"/>
                  <a:gd name="connsiteY661" fmla="*/ 8789 h 10000"/>
                  <a:gd name="connsiteX662" fmla="*/ 5684 w 10000"/>
                  <a:gd name="connsiteY662" fmla="*/ 8782 h 10000"/>
                  <a:gd name="connsiteX663" fmla="*/ 5693 w 10000"/>
                  <a:gd name="connsiteY663" fmla="*/ 8789 h 10000"/>
                  <a:gd name="connsiteX664" fmla="*/ 5715 w 10000"/>
                  <a:gd name="connsiteY664" fmla="*/ 8808 h 10000"/>
                  <a:gd name="connsiteX665" fmla="*/ 5731 w 10000"/>
                  <a:gd name="connsiteY665" fmla="*/ 8808 h 10000"/>
                  <a:gd name="connsiteX666" fmla="*/ 5740 w 10000"/>
                  <a:gd name="connsiteY666" fmla="*/ 8808 h 10000"/>
                  <a:gd name="connsiteX667" fmla="*/ 5765 w 10000"/>
                  <a:gd name="connsiteY667" fmla="*/ 8818 h 10000"/>
                  <a:gd name="connsiteX668" fmla="*/ 5781 w 10000"/>
                  <a:gd name="connsiteY668" fmla="*/ 8824 h 10000"/>
                  <a:gd name="connsiteX669" fmla="*/ 5798 w 10000"/>
                  <a:gd name="connsiteY669" fmla="*/ 8834 h 10000"/>
                  <a:gd name="connsiteX670" fmla="*/ 5814 w 10000"/>
                  <a:gd name="connsiteY670" fmla="*/ 8837 h 10000"/>
                  <a:gd name="connsiteX671" fmla="*/ 5831 w 10000"/>
                  <a:gd name="connsiteY671" fmla="*/ 8844 h 10000"/>
                  <a:gd name="connsiteX672" fmla="*/ 5842 w 10000"/>
                  <a:gd name="connsiteY672" fmla="*/ 8847 h 10000"/>
                  <a:gd name="connsiteX673" fmla="*/ 5859 w 10000"/>
                  <a:gd name="connsiteY673" fmla="*/ 8857 h 10000"/>
                  <a:gd name="connsiteX674" fmla="*/ 5870 w 10000"/>
                  <a:gd name="connsiteY674" fmla="*/ 8867 h 10000"/>
                  <a:gd name="connsiteX675" fmla="*/ 5878 w 10000"/>
                  <a:gd name="connsiteY675" fmla="*/ 8873 h 10000"/>
                  <a:gd name="connsiteX676" fmla="*/ 5895 w 10000"/>
                  <a:gd name="connsiteY676" fmla="*/ 8873 h 10000"/>
                  <a:gd name="connsiteX677" fmla="*/ 5911 w 10000"/>
                  <a:gd name="connsiteY677" fmla="*/ 8873 h 10000"/>
                  <a:gd name="connsiteX678" fmla="*/ 5931 w 10000"/>
                  <a:gd name="connsiteY678" fmla="*/ 8873 h 10000"/>
                  <a:gd name="connsiteX679" fmla="*/ 5950 w 10000"/>
                  <a:gd name="connsiteY679" fmla="*/ 8867 h 10000"/>
                  <a:gd name="connsiteX680" fmla="*/ 5967 w 10000"/>
                  <a:gd name="connsiteY680" fmla="*/ 8867 h 10000"/>
                  <a:gd name="connsiteX681" fmla="*/ 5975 w 10000"/>
                  <a:gd name="connsiteY681" fmla="*/ 8873 h 10000"/>
                  <a:gd name="connsiteX682" fmla="*/ 6000 w 10000"/>
                  <a:gd name="connsiteY682" fmla="*/ 8883 h 10000"/>
                  <a:gd name="connsiteX683" fmla="*/ 5997 w 10000"/>
                  <a:gd name="connsiteY683" fmla="*/ 8886 h 10000"/>
                  <a:gd name="connsiteX684" fmla="*/ 5997 w 10000"/>
                  <a:gd name="connsiteY684" fmla="*/ 8896 h 10000"/>
                  <a:gd name="connsiteX685" fmla="*/ 6014 w 10000"/>
                  <a:gd name="connsiteY685" fmla="*/ 8892 h 10000"/>
                  <a:gd name="connsiteX686" fmla="*/ 6028 w 10000"/>
                  <a:gd name="connsiteY686" fmla="*/ 8892 h 10000"/>
                  <a:gd name="connsiteX687" fmla="*/ 6053 w 10000"/>
                  <a:gd name="connsiteY687" fmla="*/ 8886 h 10000"/>
                  <a:gd name="connsiteX688" fmla="*/ 6072 w 10000"/>
                  <a:gd name="connsiteY688" fmla="*/ 8876 h 10000"/>
                  <a:gd name="connsiteX689" fmla="*/ 6089 w 10000"/>
                  <a:gd name="connsiteY689" fmla="*/ 8867 h 10000"/>
                  <a:gd name="connsiteX690" fmla="*/ 6111 w 10000"/>
                  <a:gd name="connsiteY690" fmla="*/ 8857 h 10000"/>
                  <a:gd name="connsiteX691" fmla="*/ 6127 w 10000"/>
                  <a:gd name="connsiteY691" fmla="*/ 8847 h 10000"/>
                  <a:gd name="connsiteX692" fmla="*/ 6152 w 10000"/>
                  <a:gd name="connsiteY692" fmla="*/ 8834 h 10000"/>
                  <a:gd name="connsiteX693" fmla="*/ 6183 w 10000"/>
                  <a:gd name="connsiteY693" fmla="*/ 8828 h 10000"/>
                  <a:gd name="connsiteX694" fmla="*/ 6175 w 10000"/>
                  <a:gd name="connsiteY694" fmla="*/ 8844 h 10000"/>
                  <a:gd name="connsiteX695" fmla="*/ 6169 w 10000"/>
                  <a:gd name="connsiteY695" fmla="*/ 8863 h 10000"/>
                  <a:gd name="connsiteX696" fmla="*/ 6158 w 10000"/>
                  <a:gd name="connsiteY696" fmla="*/ 8886 h 10000"/>
                  <a:gd name="connsiteX697" fmla="*/ 6152 w 10000"/>
                  <a:gd name="connsiteY697" fmla="*/ 8896 h 10000"/>
                  <a:gd name="connsiteX698" fmla="*/ 6150 w 10000"/>
                  <a:gd name="connsiteY698" fmla="*/ 8909 h 10000"/>
                  <a:gd name="connsiteX699" fmla="*/ 6152 w 10000"/>
                  <a:gd name="connsiteY699" fmla="*/ 8938 h 10000"/>
                  <a:gd name="connsiteX700" fmla="*/ 6158 w 10000"/>
                  <a:gd name="connsiteY700" fmla="*/ 8957 h 10000"/>
                  <a:gd name="connsiteX701" fmla="*/ 6161 w 10000"/>
                  <a:gd name="connsiteY701" fmla="*/ 8980 h 10000"/>
                  <a:gd name="connsiteX702" fmla="*/ 6166 w 10000"/>
                  <a:gd name="connsiteY702" fmla="*/ 8999 h 10000"/>
                  <a:gd name="connsiteX703" fmla="*/ 6175 w 10000"/>
                  <a:gd name="connsiteY703" fmla="*/ 9032 h 10000"/>
                  <a:gd name="connsiteX704" fmla="*/ 6183 w 10000"/>
                  <a:gd name="connsiteY704" fmla="*/ 9051 h 10000"/>
                  <a:gd name="connsiteX705" fmla="*/ 6191 w 10000"/>
                  <a:gd name="connsiteY705" fmla="*/ 9064 h 10000"/>
                  <a:gd name="connsiteX706" fmla="*/ 6194 w 10000"/>
                  <a:gd name="connsiteY706" fmla="*/ 9084 h 10000"/>
                  <a:gd name="connsiteX707" fmla="*/ 6208 w 10000"/>
                  <a:gd name="connsiteY707" fmla="*/ 9103 h 10000"/>
                  <a:gd name="connsiteX708" fmla="*/ 6208 w 10000"/>
                  <a:gd name="connsiteY708" fmla="*/ 9113 h 10000"/>
                  <a:gd name="connsiteX709" fmla="*/ 6216 w 10000"/>
                  <a:gd name="connsiteY709" fmla="*/ 9129 h 10000"/>
                  <a:gd name="connsiteX710" fmla="*/ 6230 w 10000"/>
                  <a:gd name="connsiteY710" fmla="*/ 9148 h 10000"/>
                  <a:gd name="connsiteX711" fmla="*/ 6241 w 10000"/>
                  <a:gd name="connsiteY711" fmla="*/ 9165 h 10000"/>
                  <a:gd name="connsiteX712" fmla="*/ 6249 w 10000"/>
                  <a:gd name="connsiteY712" fmla="*/ 9168 h 10000"/>
                  <a:gd name="connsiteX713" fmla="*/ 6266 w 10000"/>
                  <a:gd name="connsiteY713" fmla="*/ 9184 h 10000"/>
                  <a:gd name="connsiteX714" fmla="*/ 6280 w 10000"/>
                  <a:gd name="connsiteY714" fmla="*/ 9184 h 10000"/>
                  <a:gd name="connsiteX715" fmla="*/ 6288 w 10000"/>
                  <a:gd name="connsiteY715" fmla="*/ 9177 h 10000"/>
                  <a:gd name="connsiteX716" fmla="*/ 6299 w 10000"/>
                  <a:gd name="connsiteY716" fmla="*/ 9187 h 10000"/>
                  <a:gd name="connsiteX717" fmla="*/ 6305 w 10000"/>
                  <a:gd name="connsiteY717" fmla="*/ 9197 h 10000"/>
                  <a:gd name="connsiteX718" fmla="*/ 6310 w 10000"/>
                  <a:gd name="connsiteY718" fmla="*/ 9197 h 10000"/>
                  <a:gd name="connsiteX719" fmla="*/ 6321 w 10000"/>
                  <a:gd name="connsiteY719" fmla="*/ 9213 h 10000"/>
                  <a:gd name="connsiteX720" fmla="*/ 6335 w 10000"/>
                  <a:gd name="connsiteY720" fmla="*/ 9223 h 10000"/>
                  <a:gd name="connsiteX721" fmla="*/ 6338 w 10000"/>
                  <a:gd name="connsiteY721" fmla="*/ 9223 h 10000"/>
                  <a:gd name="connsiteX722" fmla="*/ 6355 w 10000"/>
                  <a:gd name="connsiteY722" fmla="*/ 9226 h 10000"/>
                  <a:gd name="connsiteX723" fmla="*/ 6363 w 10000"/>
                  <a:gd name="connsiteY723" fmla="*/ 9236 h 10000"/>
                  <a:gd name="connsiteX724" fmla="*/ 6380 w 10000"/>
                  <a:gd name="connsiteY724" fmla="*/ 9258 h 10000"/>
                  <a:gd name="connsiteX725" fmla="*/ 6393 w 10000"/>
                  <a:gd name="connsiteY725" fmla="*/ 9278 h 10000"/>
                  <a:gd name="connsiteX726" fmla="*/ 6396 w 10000"/>
                  <a:gd name="connsiteY726" fmla="*/ 9288 h 10000"/>
                  <a:gd name="connsiteX727" fmla="*/ 6407 w 10000"/>
                  <a:gd name="connsiteY727" fmla="*/ 9297 h 10000"/>
                  <a:gd name="connsiteX728" fmla="*/ 6410 w 10000"/>
                  <a:gd name="connsiteY728" fmla="*/ 9307 h 10000"/>
                  <a:gd name="connsiteX729" fmla="*/ 6416 w 10000"/>
                  <a:gd name="connsiteY729" fmla="*/ 9317 h 10000"/>
                  <a:gd name="connsiteX730" fmla="*/ 6424 w 10000"/>
                  <a:gd name="connsiteY730" fmla="*/ 9326 h 10000"/>
                  <a:gd name="connsiteX731" fmla="*/ 6435 w 10000"/>
                  <a:gd name="connsiteY731" fmla="*/ 9336 h 10000"/>
                  <a:gd name="connsiteX732" fmla="*/ 6443 w 10000"/>
                  <a:gd name="connsiteY732" fmla="*/ 9346 h 10000"/>
                  <a:gd name="connsiteX733" fmla="*/ 6449 w 10000"/>
                  <a:gd name="connsiteY733" fmla="*/ 9362 h 10000"/>
                  <a:gd name="connsiteX734" fmla="*/ 6452 w 10000"/>
                  <a:gd name="connsiteY734" fmla="*/ 9372 h 10000"/>
                  <a:gd name="connsiteX735" fmla="*/ 6449 w 10000"/>
                  <a:gd name="connsiteY735" fmla="*/ 9381 h 10000"/>
                  <a:gd name="connsiteX736" fmla="*/ 6465 w 10000"/>
                  <a:gd name="connsiteY736" fmla="*/ 9394 h 10000"/>
                  <a:gd name="connsiteX737" fmla="*/ 6468 w 10000"/>
                  <a:gd name="connsiteY737" fmla="*/ 9420 h 10000"/>
                  <a:gd name="connsiteX738" fmla="*/ 6493 w 10000"/>
                  <a:gd name="connsiteY738" fmla="*/ 9430 h 10000"/>
                  <a:gd name="connsiteX739" fmla="*/ 6507 w 10000"/>
                  <a:gd name="connsiteY739" fmla="*/ 9440 h 10000"/>
                  <a:gd name="connsiteX740" fmla="*/ 6524 w 10000"/>
                  <a:gd name="connsiteY740" fmla="*/ 9459 h 10000"/>
                  <a:gd name="connsiteX741" fmla="*/ 6532 w 10000"/>
                  <a:gd name="connsiteY741" fmla="*/ 9485 h 10000"/>
                  <a:gd name="connsiteX742" fmla="*/ 6537 w 10000"/>
                  <a:gd name="connsiteY742" fmla="*/ 9498 h 10000"/>
                  <a:gd name="connsiteX743" fmla="*/ 6571 w 10000"/>
                  <a:gd name="connsiteY743" fmla="*/ 9508 h 10000"/>
                  <a:gd name="connsiteX744" fmla="*/ 6596 w 10000"/>
                  <a:gd name="connsiteY744" fmla="*/ 9508 h 10000"/>
                  <a:gd name="connsiteX745" fmla="*/ 6637 w 10000"/>
                  <a:gd name="connsiteY745" fmla="*/ 9517 h 10000"/>
                  <a:gd name="connsiteX746" fmla="*/ 6662 w 10000"/>
                  <a:gd name="connsiteY746" fmla="*/ 9524 h 10000"/>
                  <a:gd name="connsiteX747" fmla="*/ 6679 w 10000"/>
                  <a:gd name="connsiteY747" fmla="*/ 9517 h 10000"/>
                  <a:gd name="connsiteX748" fmla="*/ 6679 w 10000"/>
                  <a:gd name="connsiteY748" fmla="*/ 9505 h 10000"/>
                  <a:gd name="connsiteX749" fmla="*/ 6690 w 10000"/>
                  <a:gd name="connsiteY749" fmla="*/ 9485 h 10000"/>
                  <a:gd name="connsiteX750" fmla="*/ 6693 w 10000"/>
                  <a:gd name="connsiteY750" fmla="*/ 9479 h 10000"/>
                  <a:gd name="connsiteX751" fmla="*/ 6706 w 10000"/>
                  <a:gd name="connsiteY751" fmla="*/ 9469 h 10000"/>
                  <a:gd name="connsiteX752" fmla="*/ 6709 w 10000"/>
                  <a:gd name="connsiteY752" fmla="*/ 9462 h 10000"/>
                  <a:gd name="connsiteX753" fmla="*/ 6717 w 10000"/>
                  <a:gd name="connsiteY753" fmla="*/ 9459 h 10000"/>
                  <a:gd name="connsiteX754" fmla="*/ 6726 w 10000"/>
                  <a:gd name="connsiteY754" fmla="*/ 9459 h 10000"/>
                  <a:gd name="connsiteX755" fmla="*/ 6742 w 10000"/>
                  <a:gd name="connsiteY755" fmla="*/ 9462 h 10000"/>
                  <a:gd name="connsiteX756" fmla="*/ 6759 w 10000"/>
                  <a:gd name="connsiteY756" fmla="*/ 9479 h 10000"/>
                  <a:gd name="connsiteX757" fmla="*/ 6781 w 10000"/>
                  <a:gd name="connsiteY757" fmla="*/ 9485 h 10000"/>
                  <a:gd name="connsiteX758" fmla="*/ 6795 w 10000"/>
                  <a:gd name="connsiteY758" fmla="*/ 9485 h 10000"/>
                  <a:gd name="connsiteX759" fmla="*/ 6803 w 10000"/>
                  <a:gd name="connsiteY759" fmla="*/ 9498 h 10000"/>
                  <a:gd name="connsiteX760" fmla="*/ 6806 w 10000"/>
                  <a:gd name="connsiteY760" fmla="*/ 9508 h 10000"/>
                  <a:gd name="connsiteX761" fmla="*/ 6823 w 10000"/>
                  <a:gd name="connsiteY761" fmla="*/ 9514 h 10000"/>
                  <a:gd name="connsiteX762" fmla="*/ 6831 w 10000"/>
                  <a:gd name="connsiteY762" fmla="*/ 9514 h 10000"/>
                  <a:gd name="connsiteX763" fmla="*/ 6848 w 10000"/>
                  <a:gd name="connsiteY763" fmla="*/ 9514 h 10000"/>
                  <a:gd name="connsiteX764" fmla="*/ 6856 w 10000"/>
                  <a:gd name="connsiteY764" fmla="*/ 9517 h 10000"/>
                  <a:gd name="connsiteX765" fmla="*/ 6878 w 10000"/>
                  <a:gd name="connsiteY765" fmla="*/ 9524 h 10000"/>
                  <a:gd name="connsiteX766" fmla="*/ 6895 w 10000"/>
                  <a:gd name="connsiteY766" fmla="*/ 9524 h 10000"/>
                  <a:gd name="connsiteX767" fmla="*/ 6917 w 10000"/>
                  <a:gd name="connsiteY767" fmla="*/ 9527 h 10000"/>
                  <a:gd name="connsiteX768" fmla="*/ 6934 w 10000"/>
                  <a:gd name="connsiteY768" fmla="*/ 9534 h 10000"/>
                  <a:gd name="connsiteX769" fmla="*/ 6961 w 10000"/>
                  <a:gd name="connsiteY769" fmla="*/ 9543 h 10000"/>
                  <a:gd name="connsiteX770" fmla="*/ 6989 w 10000"/>
                  <a:gd name="connsiteY770" fmla="*/ 9547 h 10000"/>
                  <a:gd name="connsiteX771" fmla="*/ 7014 w 10000"/>
                  <a:gd name="connsiteY771" fmla="*/ 9543 h 10000"/>
                  <a:gd name="connsiteX772" fmla="*/ 7033 w 10000"/>
                  <a:gd name="connsiteY772" fmla="*/ 9543 h 10000"/>
                  <a:gd name="connsiteX773" fmla="*/ 7042 w 10000"/>
                  <a:gd name="connsiteY773" fmla="*/ 9547 h 10000"/>
                  <a:gd name="connsiteX774" fmla="*/ 7069 w 10000"/>
                  <a:gd name="connsiteY774" fmla="*/ 9647 h 10000"/>
                  <a:gd name="connsiteX775" fmla="*/ 7122 w 10000"/>
                  <a:gd name="connsiteY775" fmla="*/ 9734 h 10000"/>
                  <a:gd name="connsiteX776" fmla="*/ 7147 w 10000"/>
                  <a:gd name="connsiteY776" fmla="*/ 9744 h 10000"/>
                  <a:gd name="connsiteX777" fmla="*/ 7169 w 10000"/>
                  <a:gd name="connsiteY777" fmla="*/ 9741 h 10000"/>
                  <a:gd name="connsiteX778" fmla="*/ 7177 w 10000"/>
                  <a:gd name="connsiteY778" fmla="*/ 9744 h 10000"/>
                  <a:gd name="connsiteX779" fmla="*/ 7186 w 10000"/>
                  <a:gd name="connsiteY779" fmla="*/ 9754 h 10000"/>
                  <a:gd name="connsiteX780" fmla="*/ 7191 w 10000"/>
                  <a:gd name="connsiteY780" fmla="*/ 9773 h 10000"/>
                  <a:gd name="connsiteX781" fmla="*/ 7208 w 10000"/>
                  <a:gd name="connsiteY781" fmla="*/ 9783 h 10000"/>
                  <a:gd name="connsiteX782" fmla="*/ 7219 w 10000"/>
                  <a:gd name="connsiteY782" fmla="*/ 9793 h 10000"/>
                  <a:gd name="connsiteX783" fmla="*/ 7235 w 10000"/>
                  <a:gd name="connsiteY783" fmla="*/ 9802 h 10000"/>
                  <a:gd name="connsiteX784" fmla="*/ 7249 w 10000"/>
                  <a:gd name="connsiteY784" fmla="*/ 9819 h 10000"/>
                  <a:gd name="connsiteX785" fmla="*/ 7255 w 10000"/>
                  <a:gd name="connsiteY785" fmla="*/ 9835 h 10000"/>
                  <a:gd name="connsiteX786" fmla="*/ 7255 w 10000"/>
                  <a:gd name="connsiteY786" fmla="*/ 9848 h 10000"/>
                  <a:gd name="connsiteX787" fmla="*/ 7249 w 10000"/>
                  <a:gd name="connsiteY787" fmla="*/ 9848 h 10000"/>
                  <a:gd name="connsiteX788" fmla="*/ 7244 w 10000"/>
                  <a:gd name="connsiteY788" fmla="*/ 9858 h 10000"/>
                  <a:gd name="connsiteX789" fmla="*/ 7235 w 10000"/>
                  <a:gd name="connsiteY789" fmla="*/ 9883 h 10000"/>
                  <a:gd name="connsiteX790" fmla="*/ 7244 w 10000"/>
                  <a:gd name="connsiteY790" fmla="*/ 9903 h 10000"/>
                  <a:gd name="connsiteX791" fmla="*/ 7258 w 10000"/>
                  <a:gd name="connsiteY791" fmla="*/ 9926 h 10000"/>
                  <a:gd name="connsiteX792" fmla="*/ 7263 w 10000"/>
                  <a:gd name="connsiteY792" fmla="*/ 9948 h 10000"/>
                  <a:gd name="connsiteX793" fmla="*/ 7274 w 10000"/>
                  <a:gd name="connsiteY793" fmla="*/ 9968 h 10000"/>
                  <a:gd name="connsiteX794" fmla="*/ 7283 w 10000"/>
                  <a:gd name="connsiteY794" fmla="*/ 9987 h 10000"/>
                  <a:gd name="connsiteX795" fmla="*/ 7291 w 10000"/>
                  <a:gd name="connsiteY795" fmla="*/ 10000 h 10000"/>
                  <a:gd name="connsiteX796" fmla="*/ 7305 w 10000"/>
                  <a:gd name="connsiteY796" fmla="*/ 9997 h 10000"/>
                  <a:gd name="connsiteX797" fmla="*/ 7313 w 10000"/>
                  <a:gd name="connsiteY797" fmla="*/ 9977 h 10000"/>
                  <a:gd name="connsiteX798" fmla="*/ 7324 w 10000"/>
                  <a:gd name="connsiteY798" fmla="*/ 9968 h 10000"/>
                  <a:gd name="connsiteX799" fmla="*/ 7341 w 10000"/>
                  <a:gd name="connsiteY799" fmla="*/ 9971 h 10000"/>
                  <a:gd name="connsiteX800" fmla="*/ 7368 w 10000"/>
                  <a:gd name="connsiteY800" fmla="*/ 9987 h 10000"/>
                  <a:gd name="connsiteX801" fmla="*/ 7380 w 10000"/>
                  <a:gd name="connsiteY801" fmla="*/ 9990 h 10000"/>
                  <a:gd name="connsiteX802" fmla="*/ 7393 w 10000"/>
                  <a:gd name="connsiteY802" fmla="*/ 9981 h 10000"/>
                  <a:gd name="connsiteX803" fmla="*/ 7404 w 10000"/>
                  <a:gd name="connsiteY803" fmla="*/ 9968 h 10000"/>
                  <a:gd name="connsiteX804" fmla="*/ 7418 w 10000"/>
                  <a:gd name="connsiteY804" fmla="*/ 9948 h 10000"/>
                  <a:gd name="connsiteX805" fmla="*/ 7427 w 10000"/>
                  <a:gd name="connsiteY805" fmla="*/ 9922 h 10000"/>
                  <a:gd name="connsiteX806" fmla="*/ 7427 w 10000"/>
                  <a:gd name="connsiteY806" fmla="*/ 9906 h 10000"/>
                  <a:gd name="connsiteX807" fmla="*/ 7404 w 10000"/>
                  <a:gd name="connsiteY807" fmla="*/ 9877 h 10000"/>
                  <a:gd name="connsiteX808" fmla="*/ 7388 w 10000"/>
                  <a:gd name="connsiteY808" fmla="*/ 9854 h 10000"/>
                  <a:gd name="connsiteX809" fmla="*/ 7385 w 10000"/>
                  <a:gd name="connsiteY809" fmla="*/ 9845 h 10000"/>
                  <a:gd name="connsiteX810" fmla="*/ 7385 w 10000"/>
                  <a:gd name="connsiteY810" fmla="*/ 9825 h 10000"/>
                  <a:gd name="connsiteX811" fmla="*/ 7385 w 10000"/>
                  <a:gd name="connsiteY811" fmla="*/ 9819 h 10000"/>
                  <a:gd name="connsiteX812" fmla="*/ 7393 w 10000"/>
                  <a:gd name="connsiteY812" fmla="*/ 9809 h 10000"/>
                  <a:gd name="connsiteX813" fmla="*/ 7404 w 10000"/>
                  <a:gd name="connsiteY813" fmla="*/ 9793 h 10000"/>
                  <a:gd name="connsiteX814" fmla="*/ 7413 w 10000"/>
                  <a:gd name="connsiteY814" fmla="*/ 9783 h 10000"/>
                  <a:gd name="connsiteX815" fmla="*/ 7404 w 10000"/>
                  <a:gd name="connsiteY815" fmla="*/ 9770 h 10000"/>
                  <a:gd name="connsiteX816" fmla="*/ 7388 w 10000"/>
                  <a:gd name="connsiteY816" fmla="*/ 9760 h 10000"/>
                  <a:gd name="connsiteX817" fmla="*/ 7371 w 10000"/>
                  <a:gd name="connsiteY817" fmla="*/ 9744 h 10000"/>
                  <a:gd name="connsiteX818" fmla="*/ 7363 w 10000"/>
                  <a:gd name="connsiteY818" fmla="*/ 9731 h 10000"/>
                  <a:gd name="connsiteX819" fmla="*/ 7355 w 10000"/>
                  <a:gd name="connsiteY819" fmla="*/ 9715 h 10000"/>
                  <a:gd name="connsiteX820" fmla="*/ 7360 w 10000"/>
                  <a:gd name="connsiteY820" fmla="*/ 9686 h 10000"/>
                  <a:gd name="connsiteX821" fmla="*/ 7363 w 10000"/>
                  <a:gd name="connsiteY821" fmla="*/ 9657 h 10000"/>
                  <a:gd name="connsiteX822" fmla="*/ 7360 w 10000"/>
                  <a:gd name="connsiteY822" fmla="*/ 9631 h 10000"/>
                  <a:gd name="connsiteX823" fmla="*/ 7346 w 10000"/>
                  <a:gd name="connsiteY823" fmla="*/ 9611 h 10000"/>
                  <a:gd name="connsiteX824" fmla="*/ 7332 w 10000"/>
                  <a:gd name="connsiteY824" fmla="*/ 9585 h 10000"/>
                  <a:gd name="connsiteX825" fmla="*/ 7324 w 10000"/>
                  <a:gd name="connsiteY825" fmla="*/ 9573 h 10000"/>
                  <a:gd name="connsiteX826" fmla="*/ 7324 w 10000"/>
                  <a:gd name="connsiteY826" fmla="*/ 9553 h 10000"/>
                  <a:gd name="connsiteX827" fmla="*/ 7324 w 10000"/>
                  <a:gd name="connsiteY827" fmla="*/ 9543 h 10000"/>
                  <a:gd name="connsiteX828" fmla="*/ 7324 w 10000"/>
                  <a:gd name="connsiteY828" fmla="*/ 9517 h 10000"/>
                  <a:gd name="connsiteX829" fmla="*/ 7324 w 10000"/>
                  <a:gd name="connsiteY829" fmla="*/ 9498 h 10000"/>
                  <a:gd name="connsiteX830" fmla="*/ 7332 w 10000"/>
                  <a:gd name="connsiteY830" fmla="*/ 9479 h 10000"/>
                  <a:gd name="connsiteX831" fmla="*/ 7341 w 10000"/>
                  <a:gd name="connsiteY831" fmla="*/ 9462 h 10000"/>
                  <a:gd name="connsiteX832" fmla="*/ 7352 w 10000"/>
                  <a:gd name="connsiteY832" fmla="*/ 9459 h 10000"/>
                  <a:gd name="connsiteX833" fmla="*/ 7360 w 10000"/>
                  <a:gd name="connsiteY833" fmla="*/ 9443 h 10000"/>
                  <a:gd name="connsiteX834" fmla="*/ 7363 w 10000"/>
                  <a:gd name="connsiteY834" fmla="*/ 9433 h 10000"/>
                  <a:gd name="connsiteX835" fmla="*/ 7377 w 10000"/>
                  <a:gd name="connsiteY835" fmla="*/ 9433 h 10000"/>
                  <a:gd name="connsiteX836" fmla="*/ 7388 w 10000"/>
                  <a:gd name="connsiteY836" fmla="*/ 9430 h 10000"/>
                  <a:gd name="connsiteX837" fmla="*/ 7396 w 10000"/>
                  <a:gd name="connsiteY837" fmla="*/ 9430 h 10000"/>
                  <a:gd name="connsiteX838" fmla="*/ 7402 w 10000"/>
                  <a:gd name="connsiteY838" fmla="*/ 9424 h 10000"/>
                  <a:gd name="connsiteX839" fmla="*/ 7396 w 10000"/>
                  <a:gd name="connsiteY839" fmla="*/ 9414 h 10000"/>
                  <a:gd name="connsiteX840" fmla="*/ 7388 w 10000"/>
                  <a:gd name="connsiteY840" fmla="*/ 9401 h 10000"/>
                  <a:gd name="connsiteX841" fmla="*/ 7371 w 10000"/>
                  <a:gd name="connsiteY841" fmla="*/ 9391 h 10000"/>
                  <a:gd name="connsiteX842" fmla="*/ 7355 w 10000"/>
                  <a:gd name="connsiteY842" fmla="*/ 9375 h 10000"/>
                  <a:gd name="connsiteX843" fmla="*/ 7332 w 10000"/>
                  <a:gd name="connsiteY843" fmla="*/ 9356 h 10000"/>
                  <a:gd name="connsiteX844" fmla="*/ 7313 w 10000"/>
                  <a:gd name="connsiteY844" fmla="*/ 9330 h 10000"/>
                  <a:gd name="connsiteX845" fmla="*/ 7307 w 10000"/>
                  <a:gd name="connsiteY845" fmla="*/ 9310 h 10000"/>
                  <a:gd name="connsiteX846" fmla="*/ 7305 w 10000"/>
                  <a:gd name="connsiteY846" fmla="*/ 9291 h 10000"/>
                  <a:gd name="connsiteX847" fmla="*/ 7305 w 10000"/>
                  <a:gd name="connsiteY847" fmla="*/ 9278 h 10000"/>
                  <a:gd name="connsiteX848" fmla="*/ 7296 w 10000"/>
                  <a:gd name="connsiteY848" fmla="*/ 9268 h 10000"/>
                  <a:gd name="connsiteX849" fmla="*/ 7296 w 10000"/>
                  <a:gd name="connsiteY849" fmla="*/ 9249 h 10000"/>
                  <a:gd name="connsiteX850" fmla="*/ 7291 w 10000"/>
                  <a:gd name="connsiteY850" fmla="*/ 9226 h 10000"/>
                  <a:gd name="connsiteX851" fmla="*/ 7283 w 10000"/>
                  <a:gd name="connsiteY851" fmla="*/ 9213 h 10000"/>
                  <a:gd name="connsiteX852" fmla="*/ 7274 w 10000"/>
                  <a:gd name="connsiteY852" fmla="*/ 9194 h 10000"/>
                  <a:gd name="connsiteX853" fmla="*/ 7274 w 10000"/>
                  <a:gd name="connsiteY853" fmla="*/ 9174 h 10000"/>
                  <a:gd name="connsiteX854" fmla="*/ 7280 w 10000"/>
                  <a:gd name="connsiteY854" fmla="*/ 9148 h 10000"/>
                  <a:gd name="connsiteX855" fmla="*/ 7283 w 10000"/>
                  <a:gd name="connsiteY855" fmla="*/ 9119 h 10000"/>
                  <a:gd name="connsiteX856" fmla="*/ 7291 w 10000"/>
                  <a:gd name="connsiteY856" fmla="*/ 9100 h 10000"/>
                  <a:gd name="connsiteX857" fmla="*/ 7307 w 10000"/>
                  <a:gd name="connsiteY857" fmla="*/ 9080 h 10000"/>
                  <a:gd name="connsiteX858" fmla="*/ 7324 w 10000"/>
                  <a:gd name="connsiteY858" fmla="*/ 9054 h 10000"/>
                  <a:gd name="connsiteX859" fmla="*/ 7341 w 10000"/>
                  <a:gd name="connsiteY859" fmla="*/ 9054 h 10000"/>
                  <a:gd name="connsiteX860" fmla="*/ 7352 w 10000"/>
                  <a:gd name="connsiteY860" fmla="*/ 9054 h 10000"/>
                  <a:gd name="connsiteX861" fmla="*/ 7346 w 10000"/>
                  <a:gd name="connsiteY861" fmla="*/ 9032 h 10000"/>
                  <a:gd name="connsiteX862" fmla="*/ 7341 w 10000"/>
                  <a:gd name="connsiteY862" fmla="*/ 9022 h 10000"/>
                  <a:gd name="connsiteX863" fmla="*/ 7352 w 10000"/>
                  <a:gd name="connsiteY863" fmla="*/ 8999 h 10000"/>
                  <a:gd name="connsiteX864" fmla="*/ 7360 w 10000"/>
                  <a:gd name="connsiteY864" fmla="*/ 8967 h 10000"/>
                  <a:gd name="connsiteX865" fmla="*/ 7368 w 10000"/>
                  <a:gd name="connsiteY865" fmla="*/ 8922 h 10000"/>
                  <a:gd name="connsiteX866" fmla="*/ 7377 w 10000"/>
                  <a:gd name="connsiteY866" fmla="*/ 8896 h 10000"/>
                  <a:gd name="connsiteX867" fmla="*/ 7380 w 10000"/>
                  <a:gd name="connsiteY867" fmla="*/ 8867 h 10000"/>
                  <a:gd name="connsiteX868" fmla="*/ 7402 w 10000"/>
                  <a:gd name="connsiteY868" fmla="*/ 8824 h 10000"/>
                  <a:gd name="connsiteX869" fmla="*/ 7402 w 10000"/>
                  <a:gd name="connsiteY869" fmla="*/ 8808 h 10000"/>
                  <a:gd name="connsiteX870" fmla="*/ 7393 w 10000"/>
                  <a:gd name="connsiteY870" fmla="*/ 8795 h 10000"/>
                  <a:gd name="connsiteX871" fmla="*/ 7388 w 10000"/>
                  <a:gd name="connsiteY871" fmla="*/ 8799 h 10000"/>
                  <a:gd name="connsiteX872" fmla="*/ 7396 w 10000"/>
                  <a:gd name="connsiteY872" fmla="*/ 8789 h 10000"/>
                  <a:gd name="connsiteX873" fmla="*/ 7404 w 10000"/>
                  <a:gd name="connsiteY873" fmla="*/ 8789 h 10000"/>
                  <a:gd name="connsiteX874" fmla="*/ 7421 w 10000"/>
                  <a:gd name="connsiteY874" fmla="*/ 8769 h 10000"/>
                  <a:gd name="connsiteX875" fmla="*/ 7443 w 10000"/>
                  <a:gd name="connsiteY875" fmla="*/ 8763 h 10000"/>
                  <a:gd name="connsiteX876" fmla="*/ 7452 w 10000"/>
                  <a:gd name="connsiteY876" fmla="*/ 8769 h 10000"/>
                  <a:gd name="connsiteX877" fmla="*/ 7468 w 10000"/>
                  <a:gd name="connsiteY877" fmla="*/ 8769 h 10000"/>
                  <a:gd name="connsiteX878" fmla="*/ 7499 w 10000"/>
                  <a:gd name="connsiteY878" fmla="*/ 8763 h 10000"/>
                  <a:gd name="connsiteX879" fmla="*/ 7526 w 10000"/>
                  <a:gd name="connsiteY879" fmla="*/ 8763 h 10000"/>
                  <a:gd name="connsiteX880" fmla="*/ 7532 w 10000"/>
                  <a:gd name="connsiteY880" fmla="*/ 8763 h 10000"/>
                  <a:gd name="connsiteX881" fmla="*/ 7554 w 10000"/>
                  <a:gd name="connsiteY881" fmla="*/ 8744 h 10000"/>
                  <a:gd name="connsiteX882" fmla="*/ 7571 w 10000"/>
                  <a:gd name="connsiteY882" fmla="*/ 8731 h 10000"/>
                  <a:gd name="connsiteX883" fmla="*/ 7587 w 10000"/>
                  <a:gd name="connsiteY883" fmla="*/ 8711 h 10000"/>
                  <a:gd name="connsiteX884" fmla="*/ 7607 w 10000"/>
                  <a:gd name="connsiteY884" fmla="*/ 8711 h 10000"/>
                  <a:gd name="connsiteX885" fmla="*/ 7634 w 10000"/>
                  <a:gd name="connsiteY885" fmla="*/ 8705 h 10000"/>
                  <a:gd name="connsiteX886" fmla="*/ 7643 w 10000"/>
                  <a:gd name="connsiteY886" fmla="*/ 8682 h 10000"/>
                  <a:gd name="connsiteX887" fmla="*/ 7654 w 10000"/>
                  <a:gd name="connsiteY887" fmla="*/ 8666 h 10000"/>
                  <a:gd name="connsiteX888" fmla="*/ 7668 w 10000"/>
                  <a:gd name="connsiteY888" fmla="*/ 8666 h 10000"/>
                  <a:gd name="connsiteX889" fmla="*/ 7676 w 10000"/>
                  <a:gd name="connsiteY889" fmla="*/ 8682 h 10000"/>
                  <a:gd name="connsiteX890" fmla="*/ 7704 w 10000"/>
                  <a:gd name="connsiteY890" fmla="*/ 8669 h 10000"/>
                  <a:gd name="connsiteX891" fmla="*/ 7712 w 10000"/>
                  <a:gd name="connsiteY891" fmla="*/ 8669 h 10000"/>
                  <a:gd name="connsiteX892" fmla="*/ 7720 w 10000"/>
                  <a:gd name="connsiteY892" fmla="*/ 8669 h 10000"/>
                  <a:gd name="connsiteX893" fmla="*/ 7726 w 10000"/>
                  <a:gd name="connsiteY893" fmla="*/ 8656 h 10000"/>
                  <a:gd name="connsiteX894" fmla="*/ 7734 w 10000"/>
                  <a:gd name="connsiteY894" fmla="*/ 8650 h 10000"/>
                  <a:gd name="connsiteX895" fmla="*/ 7742 w 10000"/>
                  <a:gd name="connsiteY895" fmla="*/ 8650 h 10000"/>
                  <a:gd name="connsiteX896" fmla="*/ 7759 w 10000"/>
                  <a:gd name="connsiteY896" fmla="*/ 8650 h 10000"/>
                  <a:gd name="connsiteX897" fmla="*/ 7756 w 10000"/>
                  <a:gd name="connsiteY897" fmla="*/ 8630 h 10000"/>
                  <a:gd name="connsiteX898" fmla="*/ 7751 w 10000"/>
                  <a:gd name="connsiteY898" fmla="*/ 8627 h 10000"/>
                  <a:gd name="connsiteX899" fmla="*/ 7742 w 10000"/>
                  <a:gd name="connsiteY899" fmla="*/ 8620 h 10000"/>
                  <a:gd name="connsiteX900" fmla="*/ 7734 w 10000"/>
                  <a:gd name="connsiteY900" fmla="*/ 8591 h 10000"/>
                  <a:gd name="connsiteX901" fmla="*/ 7709 w 10000"/>
                  <a:gd name="connsiteY901" fmla="*/ 8582 h 10000"/>
                  <a:gd name="connsiteX902" fmla="*/ 7695 w 10000"/>
                  <a:gd name="connsiteY902" fmla="*/ 8578 h 10000"/>
                  <a:gd name="connsiteX903" fmla="*/ 7668 w 10000"/>
                  <a:gd name="connsiteY903" fmla="*/ 8562 h 10000"/>
                  <a:gd name="connsiteX904" fmla="*/ 7645 w 10000"/>
                  <a:gd name="connsiteY904" fmla="*/ 8552 h 10000"/>
                  <a:gd name="connsiteX905" fmla="*/ 7615 w 10000"/>
                  <a:gd name="connsiteY905" fmla="*/ 8543 h 10000"/>
                  <a:gd name="connsiteX906" fmla="*/ 7596 w 10000"/>
                  <a:gd name="connsiteY906" fmla="*/ 8527 h 10000"/>
                  <a:gd name="connsiteX907" fmla="*/ 7565 w 10000"/>
                  <a:gd name="connsiteY907" fmla="*/ 8494 h 10000"/>
                  <a:gd name="connsiteX908" fmla="*/ 7562 w 10000"/>
                  <a:gd name="connsiteY908" fmla="*/ 8475 h 10000"/>
                  <a:gd name="connsiteX909" fmla="*/ 7540 w 10000"/>
                  <a:gd name="connsiteY909" fmla="*/ 8455 h 10000"/>
                  <a:gd name="connsiteX910" fmla="*/ 7535 w 10000"/>
                  <a:gd name="connsiteY910" fmla="*/ 8446 h 10000"/>
                  <a:gd name="connsiteX911" fmla="*/ 7535 w 10000"/>
                  <a:gd name="connsiteY911" fmla="*/ 8420 h 10000"/>
                  <a:gd name="connsiteX912" fmla="*/ 7535 w 10000"/>
                  <a:gd name="connsiteY912" fmla="*/ 8391 h 10000"/>
                  <a:gd name="connsiteX913" fmla="*/ 7548 w 10000"/>
                  <a:gd name="connsiteY913" fmla="*/ 8345 h 10000"/>
                  <a:gd name="connsiteX914" fmla="*/ 7562 w 10000"/>
                  <a:gd name="connsiteY914" fmla="*/ 8319 h 10000"/>
                  <a:gd name="connsiteX915" fmla="*/ 7582 w 10000"/>
                  <a:gd name="connsiteY915" fmla="*/ 8310 h 10000"/>
                  <a:gd name="connsiteX916" fmla="*/ 7607 w 10000"/>
                  <a:gd name="connsiteY916" fmla="*/ 8300 h 10000"/>
                  <a:gd name="connsiteX917" fmla="*/ 7629 w 10000"/>
                  <a:gd name="connsiteY917" fmla="*/ 8300 h 10000"/>
                  <a:gd name="connsiteX918" fmla="*/ 7651 w 10000"/>
                  <a:gd name="connsiteY918" fmla="*/ 8297 h 10000"/>
                  <a:gd name="connsiteX919" fmla="*/ 7668 w 10000"/>
                  <a:gd name="connsiteY919" fmla="*/ 8280 h 10000"/>
                  <a:gd name="connsiteX920" fmla="*/ 7687 w 10000"/>
                  <a:gd name="connsiteY920" fmla="*/ 8267 h 10000"/>
                  <a:gd name="connsiteX921" fmla="*/ 7693 w 10000"/>
                  <a:gd name="connsiteY921" fmla="*/ 8261 h 10000"/>
                  <a:gd name="connsiteX922" fmla="*/ 7701 w 10000"/>
                  <a:gd name="connsiteY922" fmla="*/ 8248 h 10000"/>
                  <a:gd name="connsiteX923" fmla="*/ 7712 w 10000"/>
                  <a:gd name="connsiteY923" fmla="*/ 8238 h 10000"/>
                  <a:gd name="connsiteX924" fmla="*/ 7731 w 10000"/>
                  <a:gd name="connsiteY924" fmla="*/ 8222 h 10000"/>
                  <a:gd name="connsiteX925" fmla="*/ 7740 w 10000"/>
                  <a:gd name="connsiteY925" fmla="*/ 8206 h 10000"/>
                  <a:gd name="connsiteX926" fmla="*/ 7756 w 10000"/>
                  <a:gd name="connsiteY926" fmla="*/ 8183 h 10000"/>
                  <a:gd name="connsiteX927" fmla="*/ 7773 w 10000"/>
                  <a:gd name="connsiteY927" fmla="*/ 8177 h 10000"/>
                  <a:gd name="connsiteX928" fmla="*/ 7784 w 10000"/>
                  <a:gd name="connsiteY928" fmla="*/ 8183 h 10000"/>
                  <a:gd name="connsiteX929" fmla="*/ 7801 w 10000"/>
                  <a:gd name="connsiteY929" fmla="*/ 8174 h 10000"/>
                  <a:gd name="connsiteX930" fmla="*/ 7801 w 10000"/>
                  <a:gd name="connsiteY930" fmla="*/ 8157 h 10000"/>
                  <a:gd name="connsiteX931" fmla="*/ 7817 w 10000"/>
                  <a:gd name="connsiteY931" fmla="*/ 8164 h 10000"/>
                  <a:gd name="connsiteX932" fmla="*/ 7837 w 10000"/>
                  <a:gd name="connsiteY932" fmla="*/ 8164 h 10000"/>
                  <a:gd name="connsiteX933" fmla="*/ 7856 w 10000"/>
                  <a:gd name="connsiteY933" fmla="*/ 8164 h 10000"/>
                  <a:gd name="connsiteX934" fmla="*/ 7870 w 10000"/>
                  <a:gd name="connsiteY934" fmla="*/ 8167 h 10000"/>
                  <a:gd name="connsiteX935" fmla="*/ 7881 w 10000"/>
                  <a:gd name="connsiteY935" fmla="*/ 8174 h 10000"/>
                  <a:gd name="connsiteX936" fmla="*/ 7898 w 10000"/>
                  <a:gd name="connsiteY936" fmla="*/ 8187 h 10000"/>
                  <a:gd name="connsiteX937" fmla="*/ 7917 w 10000"/>
                  <a:gd name="connsiteY937" fmla="*/ 8187 h 10000"/>
                  <a:gd name="connsiteX938" fmla="*/ 7928 w 10000"/>
                  <a:gd name="connsiteY938" fmla="*/ 8157 h 10000"/>
                  <a:gd name="connsiteX939" fmla="*/ 7942 w 10000"/>
                  <a:gd name="connsiteY939" fmla="*/ 8157 h 10000"/>
                  <a:gd name="connsiteX940" fmla="*/ 7958 w 10000"/>
                  <a:gd name="connsiteY940" fmla="*/ 8164 h 10000"/>
                  <a:gd name="connsiteX941" fmla="*/ 7983 w 10000"/>
                  <a:gd name="connsiteY941" fmla="*/ 8144 h 10000"/>
                  <a:gd name="connsiteX942" fmla="*/ 8000 w 10000"/>
                  <a:gd name="connsiteY942" fmla="*/ 8109 h 10000"/>
                  <a:gd name="connsiteX943" fmla="*/ 7994 w 10000"/>
                  <a:gd name="connsiteY943" fmla="*/ 8093 h 10000"/>
                  <a:gd name="connsiteX944" fmla="*/ 7983 w 10000"/>
                  <a:gd name="connsiteY944" fmla="*/ 8070 h 10000"/>
                  <a:gd name="connsiteX945" fmla="*/ 7986 w 10000"/>
                  <a:gd name="connsiteY945" fmla="*/ 8063 h 10000"/>
                  <a:gd name="connsiteX946" fmla="*/ 7978 w 10000"/>
                  <a:gd name="connsiteY946" fmla="*/ 8044 h 10000"/>
                  <a:gd name="connsiteX947" fmla="*/ 7986 w 10000"/>
                  <a:gd name="connsiteY947" fmla="*/ 8002 h 10000"/>
                  <a:gd name="connsiteX948" fmla="*/ 7983 w 10000"/>
                  <a:gd name="connsiteY948" fmla="*/ 7947 h 10000"/>
                  <a:gd name="connsiteX949" fmla="*/ 7961 w 10000"/>
                  <a:gd name="connsiteY949" fmla="*/ 7931 h 10000"/>
                  <a:gd name="connsiteX950" fmla="*/ 7958 w 10000"/>
                  <a:gd name="connsiteY950" fmla="*/ 7898 h 10000"/>
                  <a:gd name="connsiteX951" fmla="*/ 7953 w 10000"/>
                  <a:gd name="connsiteY951" fmla="*/ 7856 h 10000"/>
                  <a:gd name="connsiteX952" fmla="*/ 7967 w 10000"/>
                  <a:gd name="connsiteY952" fmla="*/ 7837 h 10000"/>
                  <a:gd name="connsiteX953" fmla="*/ 7950 w 10000"/>
                  <a:gd name="connsiteY953" fmla="*/ 7824 h 10000"/>
                  <a:gd name="connsiteX954" fmla="*/ 7906 w 10000"/>
                  <a:gd name="connsiteY954" fmla="*/ 7814 h 10000"/>
                  <a:gd name="connsiteX955" fmla="*/ 7878 w 10000"/>
                  <a:gd name="connsiteY955" fmla="*/ 7814 h 10000"/>
                  <a:gd name="connsiteX956" fmla="*/ 7870 w 10000"/>
                  <a:gd name="connsiteY956" fmla="*/ 7795 h 10000"/>
                  <a:gd name="connsiteX957" fmla="*/ 7878 w 10000"/>
                  <a:gd name="connsiteY957" fmla="*/ 7778 h 10000"/>
                  <a:gd name="connsiteX958" fmla="*/ 7881 w 10000"/>
                  <a:gd name="connsiteY958" fmla="*/ 7775 h 10000"/>
                  <a:gd name="connsiteX959" fmla="*/ 7878 w 10000"/>
                  <a:gd name="connsiteY959" fmla="*/ 7743 h 10000"/>
                  <a:gd name="connsiteX960" fmla="*/ 7895 w 10000"/>
                  <a:gd name="connsiteY960" fmla="*/ 7733 h 10000"/>
                  <a:gd name="connsiteX961" fmla="*/ 7911 w 10000"/>
                  <a:gd name="connsiteY961" fmla="*/ 7710 h 10000"/>
                  <a:gd name="connsiteX962" fmla="*/ 7911 w 10000"/>
                  <a:gd name="connsiteY962" fmla="*/ 7665 h 10000"/>
                  <a:gd name="connsiteX963" fmla="*/ 7917 w 10000"/>
                  <a:gd name="connsiteY963" fmla="*/ 7600 h 10000"/>
                  <a:gd name="connsiteX964" fmla="*/ 7928 w 10000"/>
                  <a:gd name="connsiteY964" fmla="*/ 7581 h 10000"/>
                  <a:gd name="connsiteX965" fmla="*/ 7917 w 10000"/>
                  <a:gd name="connsiteY965" fmla="*/ 7474 h 10000"/>
                  <a:gd name="connsiteX966" fmla="*/ 7873 w 10000"/>
                  <a:gd name="connsiteY966" fmla="*/ 7335 h 10000"/>
                  <a:gd name="connsiteX967" fmla="*/ 7756 w 10000"/>
                  <a:gd name="connsiteY967" fmla="*/ 7050 h 10000"/>
                  <a:gd name="connsiteX968" fmla="*/ 7679 w 10000"/>
                  <a:gd name="connsiteY968" fmla="*/ 6839 h 10000"/>
                  <a:gd name="connsiteX969" fmla="*/ 7668 w 10000"/>
                  <a:gd name="connsiteY969" fmla="*/ 6823 h 10000"/>
                  <a:gd name="connsiteX970" fmla="*/ 7659 w 10000"/>
                  <a:gd name="connsiteY970" fmla="*/ 6768 h 10000"/>
                  <a:gd name="connsiteX971" fmla="*/ 7659 w 10000"/>
                  <a:gd name="connsiteY971" fmla="*/ 6739 h 10000"/>
                  <a:gd name="connsiteX972" fmla="*/ 7651 w 10000"/>
                  <a:gd name="connsiteY972" fmla="*/ 6713 h 10000"/>
                  <a:gd name="connsiteX973" fmla="*/ 7654 w 10000"/>
                  <a:gd name="connsiteY973" fmla="*/ 6684 h 10000"/>
                  <a:gd name="connsiteX974" fmla="*/ 7643 w 10000"/>
                  <a:gd name="connsiteY974" fmla="*/ 6626 h 10000"/>
                  <a:gd name="connsiteX975" fmla="*/ 7629 w 10000"/>
                  <a:gd name="connsiteY975" fmla="*/ 6600 h 10000"/>
                  <a:gd name="connsiteX976" fmla="*/ 7629 w 10000"/>
                  <a:gd name="connsiteY976" fmla="*/ 6580 h 10000"/>
                  <a:gd name="connsiteX977" fmla="*/ 7623 w 10000"/>
                  <a:gd name="connsiteY977" fmla="*/ 6541 h 10000"/>
                  <a:gd name="connsiteX978" fmla="*/ 7615 w 10000"/>
                  <a:gd name="connsiteY978" fmla="*/ 6522 h 10000"/>
                  <a:gd name="connsiteX979" fmla="*/ 7598 w 10000"/>
                  <a:gd name="connsiteY979" fmla="*/ 6509 h 10000"/>
                  <a:gd name="connsiteX980" fmla="*/ 7587 w 10000"/>
                  <a:gd name="connsiteY980" fmla="*/ 6493 h 10000"/>
                  <a:gd name="connsiteX981" fmla="*/ 7579 w 10000"/>
                  <a:gd name="connsiteY981" fmla="*/ 6464 h 10000"/>
                  <a:gd name="connsiteX982" fmla="*/ 7587 w 10000"/>
                  <a:gd name="connsiteY982" fmla="*/ 6438 h 10000"/>
                  <a:gd name="connsiteX983" fmla="*/ 7596 w 10000"/>
                  <a:gd name="connsiteY983" fmla="*/ 6425 h 10000"/>
                  <a:gd name="connsiteX984" fmla="*/ 7590 w 10000"/>
                  <a:gd name="connsiteY984" fmla="*/ 6396 h 10000"/>
                  <a:gd name="connsiteX985" fmla="*/ 7590 w 10000"/>
                  <a:gd name="connsiteY985" fmla="*/ 6373 h 10000"/>
                  <a:gd name="connsiteX986" fmla="*/ 7587 w 10000"/>
                  <a:gd name="connsiteY986" fmla="*/ 6354 h 10000"/>
                  <a:gd name="connsiteX987" fmla="*/ 7582 w 10000"/>
                  <a:gd name="connsiteY987" fmla="*/ 6344 h 10000"/>
                  <a:gd name="connsiteX988" fmla="*/ 7582 w 10000"/>
                  <a:gd name="connsiteY988" fmla="*/ 6324 h 10000"/>
                  <a:gd name="connsiteX989" fmla="*/ 7571 w 10000"/>
                  <a:gd name="connsiteY989" fmla="*/ 6302 h 10000"/>
                  <a:gd name="connsiteX990" fmla="*/ 7548 w 10000"/>
                  <a:gd name="connsiteY990" fmla="*/ 6256 h 10000"/>
                  <a:gd name="connsiteX991" fmla="*/ 7546 w 10000"/>
                  <a:gd name="connsiteY991" fmla="*/ 6218 h 10000"/>
                  <a:gd name="connsiteX992" fmla="*/ 7540 w 10000"/>
                  <a:gd name="connsiteY992" fmla="*/ 6159 h 10000"/>
                  <a:gd name="connsiteX993" fmla="*/ 7535 w 10000"/>
                  <a:gd name="connsiteY993" fmla="*/ 6114 h 10000"/>
                  <a:gd name="connsiteX994" fmla="*/ 7535 w 10000"/>
                  <a:gd name="connsiteY994" fmla="*/ 6088 h 10000"/>
                  <a:gd name="connsiteX995" fmla="*/ 7540 w 10000"/>
                  <a:gd name="connsiteY995" fmla="*/ 6049 h 10000"/>
                  <a:gd name="connsiteX996" fmla="*/ 7546 w 10000"/>
                  <a:gd name="connsiteY996" fmla="*/ 6004 h 10000"/>
                  <a:gd name="connsiteX997" fmla="*/ 7548 w 10000"/>
                  <a:gd name="connsiteY997" fmla="*/ 5965 h 10000"/>
                  <a:gd name="connsiteX998" fmla="*/ 7548 w 10000"/>
                  <a:gd name="connsiteY998" fmla="*/ 5946 h 10000"/>
                  <a:gd name="connsiteX999" fmla="*/ 7548 w 10000"/>
                  <a:gd name="connsiteY999" fmla="*/ 5933 h 10000"/>
                  <a:gd name="connsiteX1000" fmla="*/ 7548 w 10000"/>
                  <a:gd name="connsiteY1000" fmla="*/ 5910 h 10000"/>
                  <a:gd name="connsiteX1001" fmla="*/ 7548 w 10000"/>
                  <a:gd name="connsiteY1001" fmla="*/ 5897 h 10000"/>
                  <a:gd name="connsiteX1002" fmla="*/ 7546 w 10000"/>
                  <a:gd name="connsiteY1002" fmla="*/ 5871 h 10000"/>
                  <a:gd name="connsiteX1003" fmla="*/ 7535 w 10000"/>
                  <a:gd name="connsiteY1003" fmla="*/ 5839 h 10000"/>
                  <a:gd name="connsiteX1004" fmla="*/ 7524 w 10000"/>
                  <a:gd name="connsiteY1004" fmla="*/ 5797 h 10000"/>
                  <a:gd name="connsiteX1005" fmla="*/ 7518 w 10000"/>
                  <a:gd name="connsiteY1005" fmla="*/ 5767 h 10000"/>
                  <a:gd name="connsiteX1006" fmla="*/ 7515 w 10000"/>
                  <a:gd name="connsiteY1006" fmla="*/ 5745 h 10000"/>
                  <a:gd name="connsiteX1007" fmla="*/ 7501 w 10000"/>
                  <a:gd name="connsiteY1007" fmla="*/ 5683 h 10000"/>
                  <a:gd name="connsiteX1008" fmla="*/ 7490 w 10000"/>
                  <a:gd name="connsiteY1008" fmla="*/ 5631 h 10000"/>
                  <a:gd name="connsiteX1009" fmla="*/ 7482 w 10000"/>
                  <a:gd name="connsiteY1009" fmla="*/ 5593 h 10000"/>
                  <a:gd name="connsiteX1010" fmla="*/ 7476 w 10000"/>
                  <a:gd name="connsiteY1010" fmla="*/ 5570 h 10000"/>
                  <a:gd name="connsiteX1011" fmla="*/ 7476 w 10000"/>
                  <a:gd name="connsiteY1011" fmla="*/ 5528 h 10000"/>
                  <a:gd name="connsiteX1012" fmla="*/ 7482 w 10000"/>
                  <a:gd name="connsiteY1012" fmla="*/ 5502 h 10000"/>
                  <a:gd name="connsiteX1013" fmla="*/ 7490 w 10000"/>
                  <a:gd name="connsiteY1013" fmla="*/ 5489 h 10000"/>
                  <a:gd name="connsiteX1014" fmla="*/ 7499 w 10000"/>
                  <a:gd name="connsiteY1014" fmla="*/ 5479 h 10000"/>
                  <a:gd name="connsiteX1015" fmla="*/ 7493 w 10000"/>
                  <a:gd name="connsiteY1015" fmla="*/ 5427 h 10000"/>
                  <a:gd name="connsiteX1016" fmla="*/ 7501 w 10000"/>
                  <a:gd name="connsiteY1016" fmla="*/ 5415 h 10000"/>
                  <a:gd name="connsiteX1017" fmla="*/ 7510 w 10000"/>
                  <a:gd name="connsiteY1017" fmla="*/ 5398 h 10000"/>
                  <a:gd name="connsiteX1018" fmla="*/ 7515 w 10000"/>
                  <a:gd name="connsiteY1018" fmla="*/ 5379 h 10000"/>
                  <a:gd name="connsiteX1019" fmla="*/ 7526 w 10000"/>
                  <a:gd name="connsiteY1019" fmla="*/ 5366 h 10000"/>
                  <a:gd name="connsiteX1020" fmla="*/ 7518 w 10000"/>
                  <a:gd name="connsiteY1020" fmla="*/ 5350 h 10000"/>
                  <a:gd name="connsiteX1021" fmla="*/ 7518 w 10000"/>
                  <a:gd name="connsiteY1021" fmla="*/ 5330 h 10000"/>
                  <a:gd name="connsiteX1022" fmla="*/ 7526 w 10000"/>
                  <a:gd name="connsiteY1022" fmla="*/ 5311 h 10000"/>
                  <a:gd name="connsiteX1023" fmla="*/ 7540 w 10000"/>
                  <a:gd name="connsiteY1023" fmla="*/ 5291 h 10000"/>
                  <a:gd name="connsiteX1024" fmla="*/ 7540 w 10000"/>
                  <a:gd name="connsiteY1024" fmla="*/ 5266 h 10000"/>
                  <a:gd name="connsiteX1025" fmla="*/ 7540 w 10000"/>
                  <a:gd name="connsiteY1025" fmla="*/ 5256 h 10000"/>
                  <a:gd name="connsiteX1026" fmla="*/ 7524 w 10000"/>
                  <a:gd name="connsiteY1026" fmla="*/ 5233 h 10000"/>
                  <a:gd name="connsiteX1027" fmla="*/ 7515 w 10000"/>
                  <a:gd name="connsiteY1027" fmla="*/ 5217 h 10000"/>
                  <a:gd name="connsiteX1028" fmla="*/ 7490 w 10000"/>
                  <a:gd name="connsiteY1028" fmla="*/ 5178 h 10000"/>
                  <a:gd name="connsiteX1029" fmla="*/ 7474 w 10000"/>
                  <a:gd name="connsiteY1029" fmla="*/ 5162 h 10000"/>
                  <a:gd name="connsiteX1030" fmla="*/ 7457 w 10000"/>
                  <a:gd name="connsiteY1030" fmla="*/ 5120 h 10000"/>
                  <a:gd name="connsiteX1031" fmla="*/ 7421 w 10000"/>
                  <a:gd name="connsiteY1031" fmla="*/ 5087 h 10000"/>
                  <a:gd name="connsiteX1032" fmla="*/ 7380 w 10000"/>
                  <a:gd name="connsiteY1032" fmla="*/ 5068 h 10000"/>
                  <a:gd name="connsiteX1033" fmla="*/ 7355 w 10000"/>
                  <a:gd name="connsiteY1033" fmla="*/ 5058 h 10000"/>
                  <a:gd name="connsiteX1034" fmla="*/ 7332 w 10000"/>
                  <a:gd name="connsiteY1034" fmla="*/ 5049 h 10000"/>
                  <a:gd name="connsiteX1035" fmla="*/ 7305 w 10000"/>
                  <a:gd name="connsiteY1035" fmla="*/ 5016 h 10000"/>
                  <a:gd name="connsiteX1036" fmla="*/ 7305 w 10000"/>
                  <a:gd name="connsiteY1036" fmla="*/ 5000 h 10000"/>
                  <a:gd name="connsiteX1037" fmla="*/ 7296 w 10000"/>
                  <a:gd name="connsiteY1037" fmla="*/ 4971 h 10000"/>
                  <a:gd name="connsiteX1038" fmla="*/ 7288 w 10000"/>
                  <a:gd name="connsiteY1038" fmla="*/ 4945 h 10000"/>
                  <a:gd name="connsiteX1039" fmla="*/ 7280 w 10000"/>
                  <a:gd name="connsiteY1039" fmla="*/ 4916 h 10000"/>
                  <a:gd name="connsiteX1040" fmla="*/ 7291 w 10000"/>
                  <a:gd name="connsiteY1040" fmla="*/ 4887 h 10000"/>
                  <a:gd name="connsiteX1041" fmla="*/ 7291 w 10000"/>
                  <a:gd name="connsiteY1041" fmla="*/ 4858 h 10000"/>
                  <a:gd name="connsiteX1042" fmla="*/ 7271 w 10000"/>
                  <a:gd name="connsiteY1042" fmla="*/ 4819 h 10000"/>
                  <a:gd name="connsiteX1043" fmla="*/ 7255 w 10000"/>
                  <a:gd name="connsiteY1043" fmla="*/ 4828 h 10000"/>
                  <a:gd name="connsiteX1044" fmla="*/ 7235 w 10000"/>
                  <a:gd name="connsiteY1044" fmla="*/ 4841 h 10000"/>
                  <a:gd name="connsiteX1045" fmla="*/ 7216 w 10000"/>
                  <a:gd name="connsiteY1045" fmla="*/ 4867 h 10000"/>
                  <a:gd name="connsiteX1046" fmla="*/ 7191 w 10000"/>
                  <a:gd name="connsiteY1046" fmla="*/ 4870 h 10000"/>
                  <a:gd name="connsiteX1047" fmla="*/ 7155 w 10000"/>
                  <a:gd name="connsiteY1047" fmla="*/ 4887 h 10000"/>
                  <a:gd name="connsiteX1048" fmla="*/ 7122 w 10000"/>
                  <a:gd name="connsiteY1048" fmla="*/ 4893 h 10000"/>
                  <a:gd name="connsiteX1049" fmla="*/ 7105 w 10000"/>
                  <a:gd name="connsiteY1049" fmla="*/ 4896 h 10000"/>
                  <a:gd name="connsiteX1050" fmla="*/ 7094 w 10000"/>
                  <a:gd name="connsiteY1050" fmla="*/ 4916 h 10000"/>
                  <a:gd name="connsiteX1051" fmla="*/ 7080 w 10000"/>
                  <a:gd name="connsiteY1051" fmla="*/ 4903 h 10000"/>
                  <a:gd name="connsiteX1052" fmla="*/ 7072 w 10000"/>
                  <a:gd name="connsiteY1052" fmla="*/ 4851 h 10000"/>
                  <a:gd name="connsiteX1053" fmla="*/ 7042 w 10000"/>
                  <a:gd name="connsiteY1053" fmla="*/ 4819 h 10000"/>
                  <a:gd name="connsiteX1054" fmla="*/ 7030 w 10000"/>
                  <a:gd name="connsiteY1054" fmla="*/ 4780 h 10000"/>
                  <a:gd name="connsiteX1055" fmla="*/ 7039 w 10000"/>
                  <a:gd name="connsiteY1055" fmla="*/ 4757 h 10000"/>
                  <a:gd name="connsiteX1056" fmla="*/ 7047 w 10000"/>
                  <a:gd name="connsiteY1056" fmla="*/ 4744 h 10000"/>
                  <a:gd name="connsiteX1057" fmla="*/ 7022 w 10000"/>
                  <a:gd name="connsiteY1057" fmla="*/ 4725 h 10000"/>
                  <a:gd name="connsiteX1058" fmla="*/ 7000 w 10000"/>
                  <a:gd name="connsiteY1058" fmla="*/ 4715 h 10000"/>
                  <a:gd name="connsiteX1059" fmla="*/ 6975 w 10000"/>
                  <a:gd name="connsiteY1059" fmla="*/ 4709 h 10000"/>
                  <a:gd name="connsiteX1060" fmla="*/ 6945 w 10000"/>
                  <a:gd name="connsiteY1060" fmla="*/ 4696 h 10000"/>
                  <a:gd name="connsiteX1061" fmla="*/ 6953 w 10000"/>
                  <a:gd name="connsiteY1061" fmla="*/ 4679 h 10000"/>
                  <a:gd name="connsiteX1062" fmla="*/ 6961 w 10000"/>
                  <a:gd name="connsiteY1062" fmla="*/ 4660 h 10000"/>
                  <a:gd name="connsiteX1063" fmla="*/ 6983 w 10000"/>
                  <a:gd name="connsiteY1063" fmla="*/ 4644 h 10000"/>
                  <a:gd name="connsiteX1064" fmla="*/ 7014 w 10000"/>
                  <a:gd name="connsiteY1064" fmla="*/ 4634 h 10000"/>
                  <a:gd name="connsiteX1065" fmla="*/ 7025 w 10000"/>
                  <a:gd name="connsiteY1065" fmla="*/ 4615 h 10000"/>
                  <a:gd name="connsiteX1066" fmla="*/ 7047 w 10000"/>
                  <a:gd name="connsiteY1066" fmla="*/ 4582 h 10000"/>
                  <a:gd name="connsiteX1067" fmla="*/ 7069 w 10000"/>
                  <a:gd name="connsiteY1067" fmla="*/ 4563 h 10000"/>
                  <a:gd name="connsiteX1068" fmla="*/ 7078 w 10000"/>
                  <a:gd name="connsiteY1068" fmla="*/ 4553 h 10000"/>
                  <a:gd name="connsiteX1069" fmla="*/ 7097 w 10000"/>
                  <a:gd name="connsiteY1069" fmla="*/ 4527 h 10000"/>
                  <a:gd name="connsiteX1070" fmla="*/ 7122 w 10000"/>
                  <a:gd name="connsiteY1070" fmla="*/ 4517 h 10000"/>
                  <a:gd name="connsiteX1071" fmla="*/ 7139 w 10000"/>
                  <a:gd name="connsiteY1071" fmla="*/ 4488 h 10000"/>
                  <a:gd name="connsiteX1072" fmla="*/ 7147 w 10000"/>
                  <a:gd name="connsiteY1072" fmla="*/ 4459 h 10000"/>
                  <a:gd name="connsiteX1073" fmla="*/ 7161 w 10000"/>
                  <a:gd name="connsiteY1073" fmla="*/ 4440 h 10000"/>
                  <a:gd name="connsiteX1074" fmla="*/ 7177 w 10000"/>
                  <a:gd name="connsiteY1074" fmla="*/ 4430 h 10000"/>
                  <a:gd name="connsiteX1075" fmla="*/ 7202 w 10000"/>
                  <a:gd name="connsiteY1075" fmla="*/ 4407 h 10000"/>
                  <a:gd name="connsiteX1076" fmla="*/ 7224 w 10000"/>
                  <a:gd name="connsiteY1076" fmla="*/ 4417 h 10000"/>
                  <a:gd name="connsiteX1077" fmla="*/ 7241 w 10000"/>
                  <a:gd name="connsiteY1077" fmla="*/ 4404 h 10000"/>
                  <a:gd name="connsiteX1078" fmla="*/ 7263 w 10000"/>
                  <a:gd name="connsiteY1078" fmla="*/ 4398 h 10000"/>
                  <a:gd name="connsiteX1079" fmla="*/ 7283 w 10000"/>
                  <a:gd name="connsiteY1079" fmla="*/ 4424 h 10000"/>
                  <a:gd name="connsiteX1080" fmla="*/ 7305 w 10000"/>
                  <a:gd name="connsiteY1080" fmla="*/ 4433 h 10000"/>
                  <a:gd name="connsiteX1081" fmla="*/ 7332 w 10000"/>
                  <a:gd name="connsiteY1081" fmla="*/ 4443 h 10000"/>
                  <a:gd name="connsiteX1082" fmla="*/ 7380 w 10000"/>
                  <a:gd name="connsiteY1082" fmla="*/ 4398 h 10000"/>
                  <a:gd name="connsiteX1083" fmla="*/ 7404 w 10000"/>
                  <a:gd name="connsiteY1083" fmla="*/ 4378 h 10000"/>
                  <a:gd name="connsiteX1084" fmla="*/ 7418 w 10000"/>
                  <a:gd name="connsiteY1084" fmla="*/ 4369 h 10000"/>
                  <a:gd name="connsiteX1085" fmla="*/ 7443 w 10000"/>
                  <a:gd name="connsiteY1085" fmla="*/ 4356 h 10000"/>
                  <a:gd name="connsiteX1086" fmla="*/ 7460 w 10000"/>
                  <a:gd name="connsiteY1086" fmla="*/ 4385 h 10000"/>
                  <a:gd name="connsiteX1087" fmla="*/ 7460 w 10000"/>
                  <a:gd name="connsiteY1087" fmla="*/ 4404 h 10000"/>
                  <a:gd name="connsiteX1088" fmla="*/ 7499 w 10000"/>
                  <a:gd name="connsiteY1088" fmla="*/ 4417 h 10000"/>
                  <a:gd name="connsiteX1089" fmla="*/ 7515 w 10000"/>
                  <a:gd name="connsiteY1089" fmla="*/ 4414 h 10000"/>
                  <a:gd name="connsiteX1090" fmla="*/ 7565 w 10000"/>
                  <a:gd name="connsiteY1090" fmla="*/ 4385 h 10000"/>
                  <a:gd name="connsiteX1091" fmla="*/ 7579 w 10000"/>
                  <a:gd name="connsiteY1091" fmla="*/ 4346 h 10000"/>
                  <a:gd name="connsiteX1092" fmla="*/ 7582 w 10000"/>
                  <a:gd name="connsiteY1092" fmla="*/ 4317 h 10000"/>
                  <a:gd name="connsiteX1093" fmla="*/ 7590 w 10000"/>
                  <a:gd name="connsiteY1093" fmla="*/ 4301 h 10000"/>
                  <a:gd name="connsiteX1094" fmla="*/ 7612 w 10000"/>
                  <a:gd name="connsiteY1094" fmla="*/ 4271 h 10000"/>
                  <a:gd name="connsiteX1095" fmla="*/ 7623 w 10000"/>
                  <a:gd name="connsiteY1095" fmla="*/ 4262 h 10000"/>
                  <a:gd name="connsiteX1096" fmla="*/ 7634 w 10000"/>
                  <a:gd name="connsiteY1096" fmla="*/ 4245 h 10000"/>
                  <a:gd name="connsiteX1097" fmla="*/ 7645 w 10000"/>
                  <a:gd name="connsiteY1097" fmla="*/ 4265 h 10000"/>
                  <a:gd name="connsiteX1098" fmla="*/ 7670 w 10000"/>
                  <a:gd name="connsiteY1098" fmla="*/ 4284 h 10000"/>
                  <a:gd name="connsiteX1099" fmla="*/ 7701 w 10000"/>
                  <a:gd name="connsiteY1099" fmla="*/ 4275 h 10000"/>
                  <a:gd name="connsiteX1100" fmla="*/ 7717 w 10000"/>
                  <a:gd name="connsiteY1100" fmla="*/ 4275 h 10000"/>
                  <a:gd name="connsiteX1101" fmla="*/ 7740 w 10000"/>
                  <a:gd name="connsiteY1101" fmla="*/ 4284 h 10000"/>
                  <a:gd name="connsiteX1102" fmla="*/ 7767 w 10000"/>
                  <a:gd name="connsiteY1102" fmla="*/ 4284 h 10000"/>
                  <a:gd name="connsiteX1103" fmla="*/ 7895 w 10000"/>
                  <a:gd name="connsiteY1103" fmla="*/ 4207 h 10000"/>
                  <a:gd name="connsiteX1104" fmla="*/ 7895 w 10000"/>
                  <a:gd name="connsiteY1104" fmla="*/ 4187 h 10000"/>
                  <a:gd name="connsiteX1105" fmla="*/ 7895 w 10000"/>
                  <a:gd name="connsiteY1105" fmla="*/ 4171 h 10000"/>
                  <a:gd name="connsiteX1106" fmla="*/ 7903 w 10000"/>
                  <a:gd name="connsiteY1106" fmla="*/ 4148 h 10000"/>
                  <a:gd name="connsiteX1107" fmla="*/ 7917 w 10000"/>
                  <a:gd name="connsiteY1107" fmla="*/ 4158 h 10000"/>
                  <a:gd name="connsiteX1108" fmla="*/ 7967 w 10000"/>
                  <a:gd name="connsiteY1108" fmla="*/ 4203 h 10000"/>
                  <a:gd name="connsiteX1109" fmla="*/ 7994 w 10000"/>
                  <a:gd name="connsiteY1109" fmla="*/ 4203 h 10000"/>
                  <a:gd name="connsiteX1110" fmla="*/ 8064 w 10000"/>
                  <a:gd name="connsiteY1110" fmla="*/ 4242 h 10000"/>
                  <a:gd name="connsiteX1111" fmla="*/ 8083 w 10000"/>
                  <a:gd name="connsiteY1111" fmla="*/ 4245 h 10000"/>
                  <a:gd name="connsiteX1112" fmla="*/ 8105 w 10000"/>
                  <a:gd name="connsiteY1112" fmla="*/ 4226 h 10000"/>
                  <a:gd name="connsiteX1113" fmla="*/ 8136 w 10000"/>
                  <a:gd name="connsiteY1113" fmla="*/ 4187 h 10000"/>
                  <a:gd name="connsiteX1114" fmla="*/ 8161 w 10000"/>
                  <a:gd name="connsiteY1114" fmla="*/ 4168 h 10000"/>
                  <a:gd name="connsiteX1115" fmla="*/ 8172 w 10000"/>
                  <a:gd name="connsiteY1115" fmla="*/ 4161 h 10000"/>
                  <a:gd name="connsiteX1116" fmla="*/ 8208 w 10000"/>
                  <a:gd name="connsiteY1116" fmla="*/ 4168 h 10000"/>
                  <a:gd name="connsiteX1117" fmla="*/ 8235 w 10000"/>
                  <a:gd name="connsiteY1117" fmla="*/ 4168 h 10000"/>
                  <a:gd name="connsiteX1118" fmla="*/ 8258 w 10000"/>
                  <a:gd name="connsiteY1118" fmla="*/ 4152 h 10000"/>
                  <a:gd name="connsiteX1119" fmla="*/ 8283 w 10000"/>
                  <a:gd name="connsiteY1119" fmla="*/ 4152 h 10000"/>
                  <a:gd name="connsiteX1120" fmla="*/ 8299 w 10000"/>
                  <a:gd name="connsiteY1120" fmla="*/ 4132 h 10000"/>
                  <a:gd name="connsiteX1121" fmla="*/ 8316 w 10000"/>
                  <a:gd name="connsiteY1121" fmla="*/ 4113 h 10000"/>
                  <a:gd name="connsiteX1122" fmla="*/ 8330 w 10000"/>
                  <a:gd name="connsiteY1122" fmla="*/ 4084 h 10000"/>
                  <a:gd name="connsiteX1123" fmla="*/ 8341 w 10000"/>
                  <a:gd name="connsiteY1123" fmla="*/ 4058 h 10000"/>
                  <a:gd name="connsiteX1124" fmla="*/ 8349 w 10000"/>
                  <a:gd name="connsiteY1124" fmla="*/ 4064 h 10000"/>
                  <a:gd name="connsiteX1125" fmla="*/ 8366 w 10000"/>
                  <a:gd name="connsiteY1125" fmla="*/ 4067 h 10000"/>
                  <a:gd name="connsiteX1126" fmla="*/ 8374 w 10000"/>
                  <a:gd name="connsiteY1126" fmla="*/ 4084 h 10000"/>
                  <a:gd name="connsiteX1127" fmla="*/ 8402 w 10000"/>
                  <a:gd name="connsiteY1127" fmla="*/ 4054 h 10000"/>
                  <a:gd name="connsiteX1128" fmla="*/ 8427 w 10000"/>
                  <a:gd name="connsiteY1128" fmla="*/ 4028 h 10000"/>
                  <a:gd name="connsiteX1129" fmla="*/ 8438 w 10000"/>
                  <a:gd name="connsiteY1129" fmla="*/ 4025 h 10000"/>
                  <a:gd name="connsiteX1130" fmla="*/ 8468 w 10000"/>
                  <a:gd name="connsiteY1130" fmla="*/ 4006 h 10000"/>
                  <a:gd name="connsiteX1131" fmla="*/ 8485 w 10000"/>
                  <a:gd name="connsiteY1131" fmla="*/ 3999 h 10000"/>
                  <a:gd name="connsiteX1132" fmla="*/ 8493 w 10000"/>
                  <a:gd name="connsiteY1132" fmla="*/ 4025 h 10000"/>
                  <a:gd name="connsiteX1133" fmla="*/ 8515 w 10000"/>
                  <a:gd name="connsiteY1133" fmla="*/ 4028 h 10000"/>
                  <a:gd name="connsiteX1134" fmla="*/ 8543 w 10000"/>
                  <a:gd name="connsiteY1134" fmla="*/ 4009 h 10000"/>
                  <a:gd name="connsiteX1135" fmla="*/ 8551 w 10000"/>
                  <a:gd name="connsiteY1135" fmla="*/ 3990 h 10000"/>
                  <a:gd name="connsiteX1136" fmla="*/ 8582 w 10000"/>
                  <a:gd name="connsiteY1136" fmla="*/ 3977 h 10000"/>
                  <a:gd name="connsiteX1137" fmla="*/ 8596 w 10000"/>
                  <a:gd name="connsiteY1137" fmla="*/ 3977 h 10000"/>
                  <a:gd name="connsiteX1138" fmla="*/ 8607 w 10000"/>
                  <a:gd name="connsiteY1138" fmla="*/ 3980 h 10000"/>
                  <a:gd name="connsiteX1139" fmla="*/ 8645 w 10000"/>
                  <a:gd name="connsiteY1139" fmla="*/ 3970 h 10000"/>
                  <a:gd name="connsiteX1140" fmla="*/ 8654 w 10000"/>
                  <a:gd name="connsiteY1140" fmla="*/ 3951 h 10000"/>
                  <a:gd name="connsiteX1141" fmla="*/ 8670 w 10000"/>
                  <a:gd name="connsiteY1141" fmla="*/ 3935 h 10000"/>
                  <a:gd name="connsiteX1142" fmla="*/ 8695 w 10000"/>
                  <a:gd name="connsiteY1142" fmla="*/ 3935 h 10000"/>
                  <a:gd name="connsiteX1143" fmla="*/ 8704 w 10000"/>
                  <a:gd name="connsiteY1143" fmla="*/ 3951 h 10000"/>
                  <a:gd name="connsiteX1144" fmla="*/ 8717 w 10000"/>
                  <a:gd name="connsiteY1144" fmla="*/ 3964 h 10000"/>
                  <a:gd name="connsiteX1145" fmla="*/ 8751 w 10000"/>
                  <a:gd name="connsiteY1145" fmla="*/ 3951 h 10000"/>
                  <a:gd name="connsiteX1146" fmla="*/ 8776 w 10000"/>
                  <a:gd name="connsiteY1146" fmla="*/ 3935 h 10000"/>
                  <a:gd name="connsiteX1147" fmla="*/ 8798 w 10000"/>
                  <a:gd name="connsiteY1147" fmla="*/ 3925 h 10000"/>
                  <a:gd name="connsiteX1148" fmla="*/ 8806 w 10000"/>
                  <a:gd name="connsiteY1148" fmla="*/ 3892 h 10000"/>
                  <a:gd name="connsiteX1149" fmla="*/ 8814 w 10000"/>
                  <a:gd name="connsiteY1149" fmla="*/ 3876 h 10000"/>
                  <a:gd name="connsiteX1150" fmla="*/ 8839 w 10000"/>
                  <a:gd name="connsiteY1150" fmla="*/ 3873 h 10000"/>
                  <a:gd name="connsiteX1151" fmla="*/ 8842 w 10000"/>
                  <a:gd name="connsiteY1151" fmla="*/ 3876 h 10000"/>
                  <a:gd name="connsiteX1152" fmla="*/ 8856 w 10000"/>
                  <a:gd name="connsiteY1152" fmla="*/ 3863 h 10000"/>
                  <a:gd name="connsiteX1153" fmla="*/ 8856 w 10000"/>
                  <a:gd name="connsiteY1153" fmla="*/ 3841 h 10000"/>
                  <a:gd name="connsiteX1154" fmla="*/ 8870 w 10000"/>
                  <a:gd name="connsiteY1154" fmla="*/ 3821 h 10000"/>
                  <a:gd name="connsiteX1155" fmla="*/ 8903 w 10000"/>
                  <a:gd name="connsiteY1155" fmla="*/ 3802 h 10000"/>
                  <a:gd name="connsiteX1156" fmla="*/ 8914 w 10000"/>
                  <a:gd name="connsiteY1156" fmla="*/ 3782 h 10000"/>
                  <a:gd name="connsiteX1157" fmla="*/ 8939 w 10000"/>
                  <a:gd name="connsiteY1157" fmla="*/ 3782 h 10000"/>
                  <a:gd name="connsiteX1158" fmla="*/ 8961 w 10000"/>
                  <a:gd name="connsiteY1158" fmla="*/ 3779 h 10000"/>
                  <a:gd name="connsiteX1159" fmla="*/ 8983 w 10000"/>
                  <a:gd name="connsiteY1159" fmla="*/ 3760 h 10000"/>
                  <a:gd name="connsiteX1160" fmla="*/ 9003 w 10000"/>
                  <a:gd name="connsiteY1160" fmla="*/ 3763 h 10000"/>
                  <a:gd name="connsiteX1161" fmla="*/ 9019 w 10000"/>
                  <a:gd name="connsiteY1161" fmla="*/ 3779 h 10000"/>
                  <a:gd name="connsiteX1162" fmla="*/ 9050 w 10000"/>
                  <a:gd name="connsiteY1162" fmla="*/ 3812 h 10000"/>
                  <a:gd name="connsiteX1163" fmla="*/ 9080 w 10000"/>
                  <a:gd name="connsiteY1163" fmla="*/ 3831 h 10000"/>
                  <a:gd name="connsiteX1164" fmla="*/ 9097 w 10000"/>
                  <a:gd name="connsiteY1164" fmla="*/ 3867 h 10000"/>
                  <a:gd name="connsiteX1165" fmla="*/ 9114 w 10000"/>
                  <a:gd name="connsiteY1165" fmla="*/ 3902 h 10000"/>
                  <a:gd name="connsiteX1166" fmla="*/ 9122 w 10000"/>
                  <a:gd name="connsiteY1166" fmla="*/ 3935 h 10000"/>
                  <a:gd name="connsiteX1167" fmla="*/ 9125 w 10000"/>
                  <a:gd name="connsiteY1167" fmla="*/ 3964 h 10000"/>
                  <a:gd name="connsiteX1168" fmla="*/ 9130 w 10000"/>
                  <a:gd name="connsiteY1168" fmla="*/ 3999 h 10000"/>
                  <a:gd name="connsiteX1169" fmla="*/ 9130 w 10000"/>
                  <a:gd name="connsiteY1169" fmla="*/ 4054 h 10000"/>
                  <a:gd name="connsiteX1170" fmla="*/ 9155 w 10000"/>
                  <a:gd name="connsiteY1170" fmla="*/ 4093 h 10000"/>
                  <a:gd name="connsiteX1171" fmla="*/ 9169 w 10000"/>
                  <a:gd name="connsiteY1171" fmla="*/ 4090 h 10000"/>
                  <a:gd name="connsiteX1172" fmla="*/ 9211 w 10000"/>
                  <a:gd name="connsiteY1172" fmla="*/ 4077 h 10000"/>
                  <a:gd name="connsiteX1173" fmla="*/ 9244 w 10000"/>
                  <a:gd name="connsiteY1173" fmla="*/ 4077 h 10000"/>
                  <a:gd name="connsiteX1174" fmla="*/ 9252 w 10000"/>
                  <a:gd name="connsiteY1174" fmla="*/ 4103 h 10000"/>
                  <a:gd name="connsiteX1175" fmla="*/ 9258 w 10000"/>
                  <a:gd name="connsiteY1175" fmla="*/ 4148 h 10000"/>
                  <a:gd name="connsiteX1176" fmla="*/ 9269 w 10000"/>
                  <a:gd name="connsiteY1176" fmla="*/ 4158 h 10000"/>
                  <a:gd name="connsiteX1177" fmla="*/ 9294 w 10000"/>
                  <a:gd name="connsiteY1177" fmla="*/ 4158 h 10000"/>
                  <a:gd name="connsiteX1178" fmla="*/ 9319 w 10000"/>
                  <a:gd name="connsiteY1178" fmla="*/ 4168 h 10000"/>
                  <a:gd name="connsiteX1179" fmla="*/ 9346 w 10000"/>
                  <a:gd name="connsiteY1179" fmla="*/ 4190 h 10000"/>
                  <a:gd name="connsiteX1180" fmla="*/ 9357 w 10000"/>
                  <a:gd name="connsiteY1180" fmla="*/ 4168 h 10000"/>
                  <a:gd name="connsiteX1181" fmla="*/ 9371 w 10000"/>
                  <a:gd name="connsiteY1181" fmla="*/ 4132 h 10000"/>
                  <a:gd name="connsiteX1182" fmla="*/ 9391 w 10000"/>
                  <a:gd name="connsiteY1182" fmla="*/ 4113 h 10000"/>
                  <a:gd name="connsiteX1183" fmla="*/ 9407 w 10000"/>
                  <a:gd name="connsiteY1183" fmla="*/ 4103 h 10000"/>
                  <a:gd name="connsiteX1184" fmla="*/ 9435 w 10000"/>
                  <a:gd name="connsiteY1184" fmla="*/ 4100 h 10000"/>
                  <a:gd name="connsiteX1185" fmla="*/ 9460 w 10000"/>
                  <a:gd name="connsiteY1185" fmla="*/ 4084 h 10000"/>
                  <a:gd name="connsiteX1186" fmla="*/ 9485 w 10000"/>
                  <a:gd name="connsiteY1186" fmla="*/ 4067 h 10000"/>
                  <a:gd name="connsiteX1187" fmla="*/ 9496 w 10000"/>
                  <a:gd name="connsiteY1187" fmla="*/ 4054 h 10000"/>
                  <a:gd name="connsiteX1188" fmla="*/ 9526 w 10000"/>
                  <a:gd name="connsiteY1188" fmla="*/ 4048 h 10000"/>
                  <a:gd name="connsiteX1189" fmla="*/ 9557 w 10000"/>
                  <a:gd name="connsiteY1189" fmla="*/ 4038 h 10000"/>
                  <a:gd name="connsiteX1190" fmla="*/ 9584 w 10000"/>
                  <a:gd name="connsiteY1190" fmla="*/ 4019 h 10000"/>
                  <a:gd name="connsiteX1191" fmla="*/ 9623 w 10000"/>
                  <a:gd name="connsiteY1191" fmla="*/ 4016 h 10000"/>
                  <a:gd name="connsiteX1192" fmla="*/ 9648 w 10000"/>
                  <a:gd name="connsiteY1192" fmla="*/ 4009 h 10000"/>
                  <a:gd name="connsiteX1193" fmla="*/ 9673 w 10000"/>
                  <a:gd name="connsiteY1193" fmla="*/ 4019 h 10000"/>
                  <a:gd name="connsiteX1194" fmla="*/ 9712 w 10000"/>
                  <a:gd name="connsiteY1194" fmla="*/ 4038 h 10000"/>
                  <a:gd name="connsiteX1195" fmla="*/ 9742 w 10000"/>
                  <a:gd name="connsiteY1195" fmla="*/ 4074 h 10000"/>
                  <a:gd name="connsiteX1196" fmla="*/ 9776 w 10000"/>
                  <a:gd name="connsiteY1196" fmla="*/ 4093 h 10000"/>
                  <a:gd name="connsiteX1197" fmla="*/ 9814 w 10000"/>
                  <a:gd name="connsiteY1197" fmla="*/ 4109 h 10000"/>
                  <a:gd name="connsiteX1198" fmla="*/ 9859 w 10000"/>
                  <a:gd name="connsiteY1198" fmla="*/ 4119 h 10000"/>
                  <a:gd name="connsiteX1199" fmla="*/ 9898 w 10000"/>
                  <a:gd name="connsiteY1199" fmla="*/ 4122 h 10000"/>
                  <a:gd name="connsiteX1200" fmla="*/ 9931 w 10000"/>
                  <a:gd name="connsiteY1200" fmla="*/ 4109 h 10000"/>
                  <a:gd name="connsiteX1201" fmla="*/ 9956 w 10000"/>
                  <a:gd name="connsiteY1201" fmla="*/ 4100 h 10000"/>
                  <a:gd name="connsiteX1202" fmla="*/ 9981 w 10000"/>
                  <a:gd name="connsiteY1202" fmla="*/ 4067 h 10000"/>
                  <a:gd name="connsiteX1203" fmla="*/ 9994 w 10000"/>
                  <a:gd name="connsiteY1203" fmla="*/ 4035 h 10000"/>
                  <a:gd name="connsiteX1204" fmla="*/ 10000 w 10000"/>
                  <a:gd name="connsiteY1204" fmla="*/ 3996 h 10000"/>
                  <a:gd name="connsiteX1205" fmla="*/ 9994 w 10000"/>
                  <a:gd name="connsiteY1205" fmla="*/ 3941 h 10000"/>
                  <a:gd name="connsiteX1206" fmla="*/ 9986 w 10000"/>
                  <a:gd name="connsiteY1206" fmla="*/ 3905 h 10000"/>
                  <a:gd name="connsiteX1207" fmla="*/ 9981 w 10000"/>
                  <a:gd name="connsiteY1207" fmla="*/ 3857 h 10000"/>
                  <a:gd name="connsiteX1208" fmla="*/ 9989 w 10000"/>
                  <a:gd name="connsiteY1208" fmla="*/ 3837 h 10000"/>
                  <a:gd name="connsiteX1209" fmla="*/ 9989 w 10000"/>
                  <a:gd name="connsiteY1209" fmla="*/ 3812 h 10000"/>
                  <a:gd name="connsiteX1210" fmla="*/ 9981 w 10000"/>
                  <a:gd name="connsiteY1210" fmla="*/ 3792 h 10000"/>
                  <a:gd name="connsiteX1211" fmla="*/ 9970 w 10000"/>
                  <a:gd name="connsiteY1211" fmla="*/ 3763 h 10000"/>
                  <a:gd name="connsiteX1212" fmla="*/ 9945 w 10000"/>
                  <a:gd name="connsiteY1212" fmla="*/ 3705 h 10000"/>
                  <a:gd name="connsiteX1213" fmla="*/ 9931 w 10000"/>
                  <a:gd name="connsiteY1213" fmla="*/ 3659 h 10000"/>
                  <a:gd name="connsiteX1214" fmla="*/ 9903 w 10000"/>
                  <a:gd name="connsiteY1214" fmla="*/ 3640 h 10000"/>
                  <a:gd name="connsiteX1215" fmla="*/ 9881 w 10000"/>
                  <a:gd name="connsiteY1215" fmla="*/ 3620 h 10000"/>
                  <a:gd name="connsiteX1216" fmla="*/ 9856 w 10000"/>
                  <a:gd name="connsiteY1216" fmla="*/ 3595 h 10000"/>
                  <a:gd name="connsiteX1217" fmla="*/ 9817 w 10000"/>
                  <a:gd name="connsiteY1217" fmla="*/ 3562 h 10000"/>
                  <a:gd name="connsiteX1218" fmla="*/ 9795 w 10000"/>
                  <a:gd name="connsiteY1218" fmla="*/ 3546 h 10000"/>
                  <a:gd name="connsiteX1219" fmla="*/ 9778 w 10000"/>
                  <a:gd name="connsiteY1219" fmla="*/ 3527 h 10000"/>
                  <a:gd name="connsiteX1220" fmla="*/ 9745 w 10000"/>
                  <a:gd name="connsiteY1220" fmla="*/ 3501 h 10000"/>
                  <a:gd name="connsiteX1221" fmla="*/ 9726 w 10000"/>
                  <a:gd name="connsiteY1221" fmla="*/ 3488 h 10000"/>
                  <a:gd name="connsiteX1222" fmla="*/ 9704 w 10000"/>
                  <a:gd name="connsiteY1222" fmla="*/ 3472 h 10000"/>
                  <a:gd name="connsiteX1223" fmla="*/ 9695 w 10000"/>
                  <a:gd name="connsiteY1223" fmla="*/ 3468 h 10000"/>
                  <a:gd name="connsiteX1224" fmla="*/ 9690 w 10000"/>
                  <a:gd name="connsiteY1224" fmla="*/ 3459 h 10000"/>
                  <a:gd name="connsiteX1225" fmla="*/ 9673 w 10000"/>
                  <a:gd name="connsiteY1225" fmla="*/ 3449 h 10000"/>
                  <a:gd name="connsiteX1226" fmla="*/ 9665 w 10000"/>
                  <a:gd name="connsiteY1226" fmla="*/ 3442 h 10000"/>
                  <a:gd name="connsiteX1227" fmla="*/ 9654 w 10000"/>
                  <a:gd name="connsiteY1227" fmla="*/ 3449 h 10000"/>
                  <a:gd name="connsiteX1228" fmla="*/ 9521 w 10000"/>
                  <a:gd name="connsiteY1228" fmla="*/ 3394 h 10000"/>
                  <a:gd name="connsiteX1229" fmla="*/ 9510 w 10000"/>
                  <a:gd name="connsiteY1229" fmla="*/ 3368 h 10000"/>
                  <a:gd name="connsiteX1230" fmla="*/ 9496 w 10000"/>
                  <a:gd name="connsiteY1230" fmla="*/ 3287 h 10000"/>
                  <a:gd name="connsiteX1231" fmla="*/ 9488 w 10000"/>
                  <a:gd name="connsiteY1231" fmla="*/ 3216 h 10000"/>
                  <a:gd name="connsiteX1232" fmla="*/ 9493 w 10000"/>
                  <a:gd name="connsiteY1232" fmla="*/ 3174 h 10000"/>
                  <a:gd name="connsiteX1233" fmla="*/ 9501 w 10000"/>
                  <a:gd name="connsiteY1233" fmla="*/ 3128 h 10000"/>
                  <a:gd name="connsiteX1234" fmla="*/ 9488 w 10000"/>
                  <a:gd name="connsiteY1234" fmla="*/ 3025 h 10000"/>
                  <a:gd name="connsiteX1235" fmla="*/ 9446 w 10000"/>
                  <a:gd name="connsiteY1235" fmla="*/ 2931 h 10000"/>
                  <a:gd name="connsiteX1236" fmla="*/ 9382 w 10000"/>
                  <a:gd name="connsiteY1236" fmla="*/ 2837 h 10000"/>
                  <a:gd name="connsiteX1237" fmla="*/ 9316 w 10000"/>
                  <a:gd name="connsiteY1237" fmla="*/ 2753 h 10000"/>
                  <a:gd name="connsiteX1238" fmla="*/ 9294 w 10000"/>
                  <a:gd name="connsiteY1238" fmla="*/ 2655 h 10000"/>
                  <a:gd name="connsiteX1239" fmla="*/ 9213 w 10000"/>
                  <a:gd name="connsiteY1239" fmla="*/ 2328 h 10000"/>
                  <a:gd name="connsiteX1240" fmla="*/ 9172 w 10000"/>
                  <a:gd name="connsiteY1240" fmla="*/ 2286 h 10000"/>
                  <a:gd name="connsiteX1241" fmla="*/ 9019 w 10000"/>
                  <a:gd name="connsiteY1241" fmla="*/ 2082 h 10000"/>
                  <a:gd name="connsiteX1242" fmla="*/ 8906 w 10000"/>
                  <a:gd name="connsiteY1242" fmla="*/ 1946 h 10000"/>
                  <a:gd name="connsiteX1243" fmla="*/ 8801 w 10000"/>
                  <a:gd name="connsiteY1243" fmla="*/ 1778 h 10000"/>
                  <a:gd name="connsiteX1244" fmla="*/ 8806 w 10000"/>
                  <a:gd name="connsiteY1244" fmla="*/ 1713 h 10000"/>
                  <a:gd name="connsiteX1245" fmla="*/ 8809 w 10000"/>
                  <a:gd name="connsiteY1245" fmla="*/ 1703 h 10000"/>
                  <a:gd name="connsiteX1246" fmla="*/ 8817 w 10000"/>
                  <a:gd name="connsiteY1246" fmla="*/ 1713 h 10000"/>
                  <a:gd name="connsiteX1247" fmla="*/ 8834 w 10000"/>
                  <a:gd name="connsiteY1247" fmla="*/ 1729 h 10000"/>
                  <a:gd name="connsiteX1248" fmla="*/ 8839 w 10000"/>
                  <a:gd name="connsiteY1248" fmla="*/ 1729 h 10000"/>
                  <a:gd name="connsiteX1249" fmla="*/ 8848 w 10000"/>
                  <a:gd name="connsiteY1249" fmla="*/ 1723 h 10000"/>
                  <a:gd name="connsiteX1250" fmla="*/ 8850 w 10000"/>
                  <a:gd name="connsiteY1250" fmla="*/ 1703 h 10000"/>
                  <a:gd name="connsiteX1251" fmla="*/ 8850 w 10000"/>
                  <a:gd name="connsiteY1251" fmla="*/ 1684 h 10000"/>
                  <a:gd name="connsiteX1252" fmla="*/ 8850 w 10000"/>
                  <a:gd name="connsiteY1252" fmla="*/ 1648 h 10000"/>
                  <a:gd name="connsiteX1253" fmla="*/ 8881 w 10000"/>
                  <a:gd name="connsiteY1253" fmla="*/ 1571 h 10000"/>
                  <a:gd name="connsiteX1254" fmla="*/ 8895 w 10000"/>
                  <a:gd name="connsiteY1254" fmla="*/ 1541 h 10000"/>
                  <a:gd name="connsiteX1255" fmla="*/ 8895 w 10000"/>
                  <a:gd name="connsiteY1255" fmla="*/ 1525 h 10000"/>
                  <a:gd name="connsiteX1256" fmla="*/ 8881 w 10000"/>
                  <a:gd name="connsiteY1256" fmla="*/ 1516 h 10000"/>
                  <a:gd name="connsiteX1257" fmla="*/ 8864 w 10000"/>
                  <a:gd name="connsiteY1257" fmla="*/ 1522 h 10000"/>
                  <a:gd name="connsiteX1258" fmla="*/ 8850 w 10000"/>
                  <a:gd name="connsiteY1258" fmla="*/ 1535 h 10000"/>
                  <a:gd name="connsiteX1259" fmla="*/ 8834 w 10000"/>
                  <a:gd name="connsiteY1259" fmla="*/ 1571 h 10000"/>
                  <a:gd name="connsiteX1260" fmla="*/ 8825 w 10000"/>
                  <a:gd name="connsiteY1260" fmla="*/ 1587 h 10000"/>
                  <a:gd name="connsiteX1261" fmla="*/ 8776 w 10000"/>
                  <a:gd name="connsiteY1261" fmla="*/ 1571 h 10000"/>
                  <a:gd name="connsiteX1262" fmla="*/ 8745 w 10000"/>
                  <a:gd name="connsiteY1262" fmla="*/ 1580 h 10000"/>
                  <a:gd name="connsiteX1263" fmla="*/ 8720 w 10000"/>
                  <a:gd name="connsiteY1263" fmla="*/ 1587 h 10000"/>
                  <a:gd name="connsiteX1264" fmla="*/ 8709 w 10000"/>
                  <a:gd name="connsiteY1264" fmla="*/ 1609 h 10000"/>
                  <a:gd name="connsiteX1265" fmla="*/ 8693 w 10000"/>
                  <a:gd name="connsiteY1265" fmla="*/ 1616 h 10000"/>
                  <a:gd name="connsiteX1266" fmla="*/ 8684 w 10000"/>
                  <a:gd name="connsiteY1266" fmla="*/ 1639 h 10000"/>
                  <a:gd name="connsiteX1267" fmla="*/ 8684 w 10000"/>
                  <a:gd name="connsiteY1267" fmla="*/ 1658 h 10000"/>
                  <a:gd name="connsiteX1268" fmla="*/ 8665 w 10000"/>
                  <a:gd name="connsiteY1268" fmla="*/ 1655 h 10000"/>
                  <a:gd name="connsiteX1269" fmla="*/ 8665 w 10000"/>
                  <a:gd name="connsiteY1269" fmla="*/ 1645 h 10000"/>
                  <a:gd name="connsiteX1270" fmla="*/ 8665 w 10000"/>
                  <a:gd name="connsiteY1270" fmla="*/ 1626 h 10000"/>
                  <a:gd name="connsiteX1271" fmla="*/ 8676 w 10000"/>
                  <a:gd name="connsiteY1271" fmla="*/ 1609 h 10000"/>
                  <a:gd name="connsiteX1272" fmla="*/ 8679 w 10000"/>
                  <a:gd name="connsiteY1272" fmla="*/ 1597 h 10000"/>
                  <a:gd name="connsiteX1273" fmla="*/ 8687 w 10000"/>
                  <a:gd name="connsiteY1273" fmla="*/ 1577 h 10000"/>
                  <a:gd name="connsiteX1274" fmla="*/ 8695 w 10000"/>
                  <a:gd name="connsiteY1274" fmla="*/ 1554 h 10000"/>
                  <a:gd name="connsiteX1275" fmla="*/ 8709 w 10000"/>
                  <a:gd name="connsiteY1275" fmla="*/ 1532 h 10000"/>
                  <a:gd name="connsiteX1276" fmla="*/ 8704 w 10000"/>
                  <a:gd name="connsiteY1276" fmla="*/ 1512 h 10000"/>
                  <a:gd name="connsiteX1277" fmla="*/ 8695 w 10000"/>
                  <a:gd name="connsiteY1277" fmla="*/ 1503 h 10000"/>
                  <a:gd name="connsiteX1278" fmla="*/ 8684 w 10000"/>
                  <a:gd name="connsiteY1278" fmla="*/ 1503 h 10000"/>
                  <a:gd name="connsiteX1279" fmla="*/ 8670 w 10000"/>
                  <a:gd name="connsiteY1279" fmla="*/ 1525 h 10000"/>
                  <a:gd name="connsiteX1280" fmla="*/ 8665 w 10000"/>
                  <a:gd name="connsiteY1280" fmla="*/ 1545 h 10000"/>
                  <a:gd name="connsiteX1281" fmla="*/ 8654 w 10000"/>
                  <a:gd name="connsiteY1281" fmla="*/ 1567 h 10000"/>
                  <a:gd name="connsiteX1282" fmla="*/ 8648 w 10000"/>
                  <a:gd name="connsiteY1282" fmla="*/ 1587 h 10000"/>
                  <a:gd name="connsiteX1283" fmla="*/ 8640 w 10000"/>
                  <a:gd name="connsiteY1283" fmla="*/ 1629 h 10000"/>
                  <a:gd name="connsiteX1284" fmla="*/ 8620 w 10000"/>
                  <a:gd name="connsiteY1284" fmla="*/ 1635 h 10000"/>
                  <a:gd name="connsiteX1285" fmla="*/ 8612 w 10000"/>
                  <a:gd name="connsiteY1285" fmla="*/ 1635 h 10000"/>
                  <a:gd name="connsiteX1286" fmla="*/ 8604 w 10000"/>
                  <a:gd name="connsiteY1286" fmla="*/ 1626 h 10000"/>
                  <a:gd name="connsiteX1287" fmla="*/ 8596 w 10000"/>
                  <a:gd name="connsiteY1287" fmla="*/ 1616 h 10000"/>
                  <a:gd name="connsiteX1288" fmla="*/ 8596 w 10000"/>
                  <a:gd name="connsiteY1288" fmla="*/ 1580 h 10000"/>
                  <a:gd name="connsiteX1289" fmla="*/ 8587 w 10000"/>
                  <a:gd name="connsiteY1289" fmla="*/ 1545 h 10000"/>
                  <a:gd name="connsiteX1290" fmla="*/ 8565 w 10000"/>
                  <a:gd name="connsiteY1290" fmla="*/ 1516 h 10000"/>
                  <a:gd name="connsiteX1291" fmla="*/ 8543 w 10000"/>
                  <a:gd name="connsiteY1291" fmla="*/ 1512 h 10000"/>
                  <a:gd name="connsiteX1292" fmla="*/ 8518 w 10000"/>
                  <a:gd name="connsiteY1292" fmla="*/ 1532 h 10000"/>
                  <a:gd name="connsiteX1293" fmla="*/ 8476 w 10000"/>
                  <a:gd name="connsiteY1293" fmla="*/ 1567 h 10000"/>
                  <a:gd name="connsiteX1294" fmla="*/ 8454 w 10000"/>
                  <a:gd name="connsiteY1294" fmla="*/ 1551 h 10000"/>
                  <a:gd name="connsiteX1295" fmla="*/ 8402 w 10000"/>
                  <a:gd name="connsiteY1295" fmla="*/ 1493 h 10000"/>
                  <a:gd name="connsiteX1296" fmla="*/ 8371 w 10000"/>
                  <a:gd name="connsiteY1296" fmla="*/ 1428 h 10000"/>
                  <a:gd name="connsiteX1297" fmla="*/ 8072 w 10000"/>
                  <a:gd name="connsiteY1297" fmla="*/ 1422 h 10000"/>
                  <a:gd name="connsiteX1298" fmla="*/ 7823 w 10000"/>
                  <a:gd name="connsiteY1298" fmla="*/ 1279 h 10000"/>
                  <a:gd name="connsiteX1299" fmla="*/ 7587 w 10000"/>
                  <a:gd name="connsiteY1299" fmla="*/ 1133 h 10000"/>
                  <a:gd name="connsiteX1300" fmla="*/ 7526 w 10000"/>
                  <a:gd name="connsiteY1300" fmla="*/ 1098 h 10000"/>
                  <a:gd name="connsiteX1301" fmla="*/ 7346 w 10000"/>
                  <a:gd name="connsiteY1301" fmla="*/ 991 h 10000"/>
                  <a:gd name="connsiteX1302" fmla="*/ 7321 w 10000"/>
                  <a:gd name="connsiteY1302" fmla="*/ 959 h 10000"/>
                  <a:gd name="connsiteX1303" fmla="*/ 7307 w 10000"/>
                  <a:gd name="connsiteY1303" fmla="*/ 871 h 10000"/>
                  <a:gd name="connsiteX1304" fmla="*/ 7224 w 10000"/>
                  <a:gd name="connsiteY1304" fmla="*/ 816 h 10000"/>
                  <a:gd name="connsiteX1305" fmla="*/ 7147 w 10000"/>
                  <a:gd name="connsiteY1305" fmla="*/ 787 h 10000"/>
                  <a:gd name="connsiteX1306" fmla="*/ 7080 w 10000"/>
                  <a:gd name="connsiteY1306" fmla="*/ 742 h 10000"/>
                  <a:gd name="connsiteX1307" fmla="*/ 7069 w 10000"/>
                  <a:gd name="connsiteY1307" fmla="*/ 767 h 10000"/>
                  <a:gd name="connsiteX1308" fmla="*/ 7033 w 10000"/>
                  <a:gd name="connsiteY1308" fmla="*/ 787 h 10000"/>
                  <a:gd name="connsiteX1309" fmla="*/ 6820 w 10000"/>
                  <a:gd name="connsiteY1309" fmla="*/ 878 h 10000"/>
                  <a:gd name="connsiteX1310" fmla="*/ 6726 w 10000"/>
                  <a:gd name="connsiteY1310" fmla="*/ 897 h 10000"/>
                  <a:gd name="connsiteX1311" fmla="*/ 6626 w 10000"/>
                  <a:gd name="connsiteY1311" fmla="*/ 955 h 10000"/>
                  <a:gd name="connsiteX1312" fmla="*/ 6582 w 10000"/>
                  <a:gd name="connsiteY1312" fmla="*/ 946 h 10000"/>
                  <a:gd name="connsiteX1313" fmla="*/ 6571 w 10000"/>
                  <a:gd name="connsiteY1313" fmla="*/ 955 h 10000"/>
                  <a:gd name="connsiteX1314" fmla="*/ 6507 w 10000"/>
                  <a:gd name="connsiteY1314" fmla="*/ 975 h 10000"/>
                  <a:gd name="connsiteX1315" fmla="*/ 6485 w 10000"/>
                  <a:gd name="connsiteY1315" fmla="*/ 975 h 10000"/>
                  <a:gd name="connsiteX1316" fmla="*/ 6476 w 10000"/>
                  <a:gd name="connsiteY1316" fmla="*/ 965 h 10000"/>
                  <a:gd name="connsiteX1317" fmla="*/ 6474 w 10000"/>
                  <a:gd name="connsiteY1317" fmla="*/ 936 h 10000"/>
                  <a:gd name="connsiteX1318" fmla="*/ 6452 w 10000"/>
                  <a:gd name="connsiteY1318" fmla="*/ 887 h 10000"/>
                  <a:gd name="connsiteX1319" fmla="*/ 6352 w 10000"/>
                  <a:gd name="connsiteY1319" fmla="*/ 767 h 10000"/>
                  <a:gd name="connsiteX1320" fmla="*/ 6313 w 10000"/>
                  <a:gd name="connsiteY1320" fmla="*/ 732 h 10000"/>
                  <a:gd name="connsiteX1321" fmla="*/ 6296 w 10000"/>
                  <a:gd name="connsiteY1321" fmla="*/ 690 h 10000"/>
                  <a:gd name="connsiteX1322" fmla="*/ 6271 w 10000"/>
                  <a:gd name="connsiteY1322" fmla="*/ 664 h 10000"/>
                  <a:gd name="connsiteX1323" fmla="*/ 6266 w 10000"/>
                  <a:gd name="connsiteY1323" fmla="*/ 654 h 10000"/>
                  <a:gd name="connsiteX1324" fmla="*/ 6111 w 10000"/>
                  <a:gd name="connsiteY1324" fmla="*/ 398 h 10000"/>
                  <a:gd name="connsiteX1325" fmla="*/ 5903 w 10000"/>
                  <a:gd name="connsiteY1325" fmla="*/ 408 h 10000"/>
                  <a:gd name="connsiteX1326" fmla="*/ 5837 w 10000"/>
                  <a:gd name="connsiteY1326" fmla="*/ 427 h 10000"/>
                  <a:gd name="connsiteX1327" fmla="*/ 5756 w 10000"/>
                  <a:gd name="connsiteY1327" fmla="*/ 453 h 10000"/>
                  <a:gd name="connsiteX1328" fmla="*/ 5681 w 10000"/>
                  <a:gd name="connsiteY1328" fmla="*/ 453 h 10000"/>
                  <a:gd name="connsiteX1329" fmla="*/ 5609 w 10000"/>
                  <a:gd name="connsiteY1329" fmla="*/ 447 h 10000"/>
                  <a:gd name="connsiteX1330" fmla="*/ 5554 w 10000"/>
                  <a:gd name="connsiteY1330" fmla="*/ 304 h 10000"/>
                  <a:gd name="connsiteX1331" fmla="*/ 5529 w 10000"/>
                  <a:gd name="connsiteY1331" fmla="*/ 301 h 10000"/>
                  <a:gd name="connsiteX1332" fmla="*/ 5393 w 10000"/>
                  <a:gd name="connsiteY1332" fmla="*/ 256 h 10000"/>
                  <a:gd name="connsiteX1333" fmla="*/ 5366 w 10000"/>
                  <a:gd name="connsiteY1333" fmla="*/ 220 h 10000"/>
                  <a:gd name="connsiteX1334" fmla="*/ 5249 w 10000"/>
                  <a:gd name="connsiteY1334" fmla="*/ 155 h 10000"/>
                  <a:gd name="connsiteX1335" fmla="*/ 5141 w 10000"/>
                  <a:gd name="connsiteY1335" fmla="*/ 52 h 10000"/>
                  <a:gd name="connsiteX1336" fmla="*/ 5116 w 10000"/>
                  <a:gd name="connsiteY1336" fmla="*/ 3 h 10000"/>
                  <a:gd name="connsiteX1337" fmla="*/ 5061 w 10000"/>
                  <a:gd name="connsiteY1337" fmla="*/ 0 h 10000"/>
                  <a:gd name="connsiteX1338" fmla="*/ 5036 w 10000"/>
                  <a:gd name="connsiteY1338" fmla="*/ 32 h 10000"/>
                  <a:gd name="connsiteX1339" fmla="*/ 4942 w 10000"/>
                  <a:gd name="connsiteY1339" fmla="*/ 133 h 10000"/>
                  <a:gd name="connsiteX1340" fmla="*/ 4900 w 10000"/>
                  <a:gd name="connsiteY1340" fmla="*/ 217 h 10000"/>
                  <a:gd name="connsiteX1341" fmla="*/ 4861 w 10000"/>
                  <a:gd name="connsiteY1341" fmla="*/ 198 h 10000"/>
                  <a:gd name="connsiteX1342" fmla="*/ 4795 w 10000"/>
                  <a:gd name="connsiteY1342" fmla="*/ 68 h 10000"/>
                  <a:gd name="connsiteX1343" fmla="*/ 4778 w 10000"/>
                  <a:gd name="connsiteY1343" fmla="*/ 62 h 10000"/>
                  <a:gd name="connsiteX1344" fmla="*/ 4765 w 10000"/>
                  <a:gd name="connsiteY1344" fmla="*/ 62 h 10000"/>
                  <a:gd name="connsiteX1345" fmla="*/ 4748 w 10000"/>
                  <a:gd name="connsiteY1345" fmla="*/ 68 h 10000"/>
                  <a:gd name="connsiteX1346" fmla="*/ 4673 w 10000"/>
                  <a:gd name="connsiteY1346" fmla="*/ 136 h 10000"/>
                  <a:gd name="connsiteX1347" fmla="*/ 4632 w 10000"/>
                  <a:gd name="connsiteY1347" fmla="*/ 201 h 10000"/>
                  <a:gd name="connsiteX1348" fmla="*/ 4623 w 10000"/>
                  <a:gd name="connsiteY1348" fmla="*/ 210 h 10000"/>
                  <a:gd name="connsiteX1349" fmla="*/ 4579 w 10000"/>
                  <a:gd name="connsiteY1349" fmla="*/ 220 h 10000"/>
                  <a:gd name="connsiteX1350" fmla="*/ 4479 w 10000"/>
                  <a:gd name="connsiteY1350" fmla="*/ 198 h 10000"/>
                  <a:gd name="connsiteX1351" fmla="*/ 4402 w 10000"/>
                  <a:gd name="connsiteY1351" fmla="*/ 165 h 10000"/>
                  <a:gd name="connsiteX1352" fmla="*/ 4374 w 10000"/>
                  <a:gd name="connsiteY1352" fmla="*/ 165 h 10000"/>
                  <a:gd name="connsiteX1353" fmla="*/ 4335 w 10000"/>
                  <a:gd name="connsiteY1353" fmla="*/ 172 h 10000"/>
                  <a:gd name="connsiteX1354" fmla="*/ 4302 w 10000"/>
                  <a:gd name="connsiteY1354" fmla="*/ 188 h 10000"/>
                  <a:gd name="connsiteX1355" fmla="*/ 4271 w 10000"/>
                  <a:gd name="connsiteY1355" fmla="*/ 220 h 10000"/>
                  <a:gd name="connsiteX1356" fmla="*/ 4238 w 10000"/>
                  <a:gd name="connsiteY1356" fmla="*/ 240 h 10000"/>
                  <a:gd name="connsiteX1357" fmla="*/ 4324 w 10000"/>
                  <a:gd name="connsiteY1357" fmla="*/ 1289 h 10000"/>
                  <a:gd name="connsiteX1358" fmla="*/ 3521 w 10000"/>
                  <a:gd name="connsiteY1358" fmla="*/ 7730 h 10000"/>
                  <a:gd name="connsiteX1359" fmla="*/ 3554 w 10000"/>
                  <a:gd name="connsiteY1359" fmla="*/ 7740 h 10000"/>
                  <a:gd name="connsiteX1360" fmla="*/ 3560 w 10000"/>
                  <a:gd name="connsiteY1360" fmla="*/ 7749 h 10000"/>
                  <a:gd name="connsiteX1361" fmla="*/ 3562 w 10000"/>
                  <a:gd name="connsiteY1361" fmla="*/ 7759 h 10000"/>
                  <a:gd name="connsiteX1362" fmla="*/ 3573 w 10000"/>
                  <a:gd name="connsiteY1362" fmla="*/ 7766 h 10000"/>
                  <a:gd name="connsiteX1363" fmla="*/ 3584 w 10000"/>
                  <a:gd name="connsiteY1363" fmla="*/ 7759 h 10000"/>
                  <a:gd name="connsiteX1364" fmla="*/ 3598 w 10000"/>
                  <a:gd name="connsiteY1364" fmla="*/ 7743 h 10000"/>
                  <a:gd name="connsiteX1365" fmla="*/ 3609 w 10000"/>
                  <a:gd name="connsiteY1365" fmla="*/ 7756 h 10000"/>
                  <a:gd name="connsiteX1366" fmla="*/ 3623 w 10000"/>
                  <a:gd name="connsiteY1366" fmla="*/ 7733 h 10000"/>
                  <a:gd name="connsiteX1367" fmla="*/ 3632 w 10000"/>
                  <a:gd name="connsiteY1367" fmla="*/ 7730 h 10000"/>
                  <a:gd name="connsiteX1368" fmla="*/ 3634 w 10000"/>
                  <a:gd name="connsiteY1368" fmla="*/ 7730 h 10000"/>
                  <a:gd name="connsiteX1369" fmla="*/ 3643 w 10000"/>
                  <a:gd name="connsiteY1369" fmla="*/ 7730 h 10000"/>
                  <a:gd name="connsiteX1370" fmla="*/ 3657 w 10000"/>
                  <a:gd name="connsiteY1370" fmla="*/ 7733 h 10000"/>
                  <a:gd name="connsiteX1371" fmla="*/ 3670 w 10000"/>
                  <a:gd name="connsiteY1371" fmla="*/ 7730 h 10000"/>
                  <a:gd name="connsiteX1372" fmla="*/ 3687 w 10000"/>
                  <a:gd name="connsiteY1372" fmla="*/ 7730 h 10000"/>
                  <a:gd name="connsiteX1373" fmla="*/ 3690 w 10000"/>
                  <a:gd name="connsiteY1373" fmla="*/ 7730 h 10000"/>
                  <a:gd name="connsiteX1374" fmla="*/ 3704 w 10000"/>
                  <a:gd name="connsiteY1374" fmla="*/ 7740 h 10000"/>
                  <a:gd name="connsiteX1375" fmla="*/ 3712 w 10000"/>
                  <a:gd name="connsiteY1375" fmla="*/ 7743 h 10000"/>
                  <a:gd name="connsiteX1376" fmla="*/ 3723 w 10000"/>
                  <a:gd name="connsiteY1376" fmla="*/ 7749 h 10000"/>
                  <a:gd name="connsiteX1377" fmla="*/ 3729 w 10000"/>
                  <a:gd name="connsiteY1377" fmla="*/ 7749 h 10000"/>
                  <a:gd name="connsiteX1378" fmla="*/ 3729 w 10000"/>
                  <a:gd name="connsiteY1378" fmla="*/ 7743 h 10000"/>
                  <a:gd name="connsiteX1379" fmla="*/ 3745 w 10000"/>
                  <a:gd name="connsiteY1379" fmla="*/ 7740 h 10000"/>
                  <a:gd name="connsiteX1380" fmla="*/ 3753 w 10000"/>
                  <a:gd name="connsiteY1380" fmla="*/ 7730 h 10000"/>
                  <a:gd name="connsiteX1381" fmla="*/ 3762 w 10000"/>
                  <a:gd name="connsiteY1381" fmla="*/ 7720 h 10000"/>
                  <a:gd name="connsiteX1382" fmla="*/ 3776 w 10000"/>
                  <a:gd name="connsiteY1382" fmla="*/ 7710 h 10000"/>
                  <a:gd name="connsiteX1383" fmla="*/ 3784 w 10000"/>
                  <a:gd name="connsiteY1383" fmla="*/ 7701 h 10000"/>
                  <a:gd name="connsiteX1384" fmla="*/ 3792 w 10000"/>
                  <a:gd name="connsiteY1384" fmla="*/ 7694 h 10000"/>
                  <a:gd name="connsiteX1385" fmla="*/ 3801 w 10000"/>
                  <a:gd name="connsiteY1385" fmla="*/ 7685 h 10000"/>
                  <a:gd name="connsiteX1386" fmla="*/ 3803 w 10000"/>
                  <a:gd name="connsiteY1386" fmla="*/ 7685 h 10000"/>
                  <a:gd name="connsiteX1387" fmla="*/ 3809 w 10000"/>
                  <a:gd name="connsiteY1387" fmla="*/ 7685 h 10000"/>
                  <a:gd name="connsiteX1388" fmla="*/ 3778 w 10000"/>
                  <a:gd name="connsiteY1388" fmla="*/ 7756 h 10000"/>
                  <a:gd name="connsiteX1389" fmla="*/ 3762 w 10000"/>
                  <a:gd name="connsiteY1389" fmla="*/ 7775 h 10000"/>
                  <a:gd name="connsiteX1390" fmla="*/ 3748 w 10000"/>
                  <a:gd name="connsiteY1390" fmla="*/ 7775 h 10000"/>
                  <a:gd name="connsiteX1391" fmla="*/ 3737 w 10000"/>
                  <a:gd name="connsiteY1391" fmla="*/ 7778 h 10000"/>
                  <a:gd name="connsiteX1392" fmla="*/ 3723 w 10000"/>
                  <a:gd name="connsiteY1392" fmla="*/ 7778 h 10000"/>
                  <a:gd name="connsiteX1393" fmla="*/ 5766 w 10000"/>
                  <a:gd name="connsiteY1393" fmla="*/ 7785 h 10000"/>
                  <a:gd name="connsiteX1394" fmla="*/ 3712 w 10000"/>
                  <a:gd name="connsiteY1394" fmla="*/ 8005 h 10000"/>
                  <a:gd name="connsiteX1395" fmla="*/ 3706 w 10000"/>
                  <a:gd name="connsiteY1395" fmla="*/ 8021 h 10000"/>
                  <a:gd name="connsiteX1396" fmla="*/ 3712 w 10000"/>
                  <a:gd name="connsiteY1396" fmla="*/ 8044 h 10000"/>
                  <a:gd name="connsiteX1397" fmla="*/ 3712 w 10000"/>
                  <a:gd name="connsiteY1397" fmla="*/ 8051 h 10000"/>
                  <a:gd name="connsiteX1398" fmla="*/ 3729 w 10000"/>
                  <a:gd name="connsiteY1398" fmla="*/ 8060 h 10000"/>
                  <a:gd name="connsiteX1399" fmla="*/ 3767 w 10000"/>
                  <a:gd name="connsiteY1399" fmla="*/ 8106 h 10000"/>
                  <a:gd name="connsiteX1400" fmla="*/ 3770 w 10000"/>
                  <a:gd name="connsiteY1400" fmla="*/ 8119 h 10000"/>
                  <a:gd name="connsiteX1401" fmla="*/ 5833 w 10000"/>
                  <a:gd name="connsiteY1401" fmla="*/ 8143 h 10000"/>
                  <a:gd name="connsiteX1402" fmla="*/ 3740 w 10000"/>
                  <a:gd name="connsiteY1402" fmla="*/ 8154 h 10000"/>
                  <a:gd name="connsiteX1403" fmla="*/ 3731 w 10000"/>
                  <a:gd name="connsiteY1403" fmla="*/ 8138 h 10000"/>
                  <a:gd name="connsiteX1404" fmla="*/ 3729 w 10000"/>
                  <a:gd name="connsiteY1404" fmla="*/ 8125 h 10000"/>
                  <a:gd name="connsiteX1405" fmla="*/ 3712 w 10000"/>
                  <a:gd name="connsiteY1405" fmla="*/ 8115 h 10000"/>
                  <a:gd name="connsiteX1406" fmla="*/ 3704 w 10000"/>
                  <a:gd name="connsiteY1406" fmla="*/ 8109 h 10000"/>
                  <a:gd name="connsiteX1407" fmla="*/ 3687 w 10000"/>
                  <a:gd name="connsiteY1407" fmla="*/ 8099 h 10000"/>
                  <a:gd name="connsiteX1408" fmla="*/ 3673 w 10000"/>
                  <a:gd name="connsiteY1408" fmla="*/ 8093 h 10000"/>
                  <a:gd name="connsiteX1409" fmla="*/ 3665 w 10000"/>
                  <a:gd name="connsiteY1409" fmla="*/ 8083 h 10000"/>
                  <a:gd name="connsiteX1410" fmla="*/ 3648 w 10000"/>
                  <a:gd name="connsiteY1410" fmla="*/ 8073 h 10000"/>
                  <a:gd name="connsiteX1411" fmla="*/ 3643 w 10000"/>
                  <a:gd name="connsiteY1411" fmla="*/ 8063 h 10000"/>
                  <a:gd name="connsiteX1412" fmla="*/ 3632 w 10000"/>
                  <a:gd name="connsiteY1412" fmla="*/ 8054 h 10000"/>
                  <a:gd name="connsiteX1413" fmla="*/ 3623 w 10000"/>
                  <a:gd name="connsiteY1413" fmla="*/ 8060 h 10000"/>
                  <a:gd name="connsiteX1414" fmla="*/ 3615 w 10000"/>
                  <a:gd name="connsiteY1414" fmla="*/ 8070 h 10000"/>
                  <a:gd name="connsiteX1415" fmla="*/ 3607 w 10000"/>
                  <a:gd name="connsiteY1415" fmla="*/ 8083 h 10000"/>
                  <a:gd name="connsiteX1416" fmla="*/ 3607 w 10000"/>
                  <a:gd name="connsiteY1416" fmla="*/ 8099 h 10000"/>
                  <a:gd name="connsiteX1417" fmla="*/ 3607 w 10000"/>
                  <a:gd name="connsiteY1417" fmla="*/ 8125 h 10000"/>
                  <a:gd name="connsiteX1418" fmla="*/ 3601 w 10000"/>
                  <a:gd name="connsiteY1418" fmla="*/ 8148 h 10000"/>
                  <a:gd name="connsiteX1419" fmla="*/ 3584 w 10000"/>
                  <a:gd name="connsiteY1419" fmla="*/ 8154 h 10000"/>
                  <a:gd name="connsiteX1420" fmla="*/ 3573 w 10000"/>
                  <a:gd name="connsiteY1420" fmla="*/ 8154 h 10000"/>
                  <a:gd name="connsiteX1421" fmla="*/ 3560 w 10000"/>
                  <a:gd name="connsiteY1421" fmla="*/ 8138 h 10000"/>
                  <a:gd name="connsiteX1422" fmla="*/ 3551 w 10000"/>
                  <a:gd name="connsiteY1422" fmla="*/ 8119 h 10000"/>
                  <a:gd name="connsiteX1423" fmla="*/ 3504 w 10000"/>
                  <a:gd name="connsiteY1423" fmla="*/ 8073 h 10000"/>
                  <a:gd name="connsiteX1424" fmla="*/ 3493 w 10000"/>
                  <a:gd name="connsiteY1424" fmla="*/ 8051 h 10000"/>
                  <a:gd name="connsiteX1425" fmla="*/ 3488 w 10000"/>
                  <a:gd name="connsiteY1425" fmla="*/ 8034 h 10000"/>
                  <a:gd name="connsiteX1426" fmla="*/ 3488 w 10000"/>
                  <a:gd name="connsiteY1426" fmla="*/ 8012 h 10000"/>
                  <a:gd name="connsiteX1427" fmla="*/ 2279 w 10000"/>
                  <a:gd name="connsiteY1427" fmla="*/ 7646 h 10000"/>
                  <a:gd name="connsiteX1428" fmla="*/ 3457 w 10000"/>
                  <a:gd name="connsiteY1428" fmla="*/ 7872 h 10000"/>
                  <a:gd name="connsiteX1429" fmla="*/ 3449 w 10000"/>
                  <a:gd name="connsiteY1429" fmla="*/ 7847 h 10000"/>
                  <a:gd name="connsiteX1430" fmla="*/ 3446 w 10000"/>
                  <a:gd name="connsiteY1430" fmla="*/ 7827 h 10000"/>
                  <a:gd name="connsiteX1431" fmla="*/ 3457 w 10000"/>
                  <a:gd name="connsiteY1431" fmla="*/ 7808 h 10000"/>
                  <a:gd name="connsiteX1432" fmla="*/ 3465 w 10000"/>
                  <a:gd name="connsiteY1432" fmla="*/ 7798 h 10000"/>
                  <a:gd name="connsiteX1433" fmla="*/ 2676 w 10000"/>
                  <a:gd name="connsiteY1433" fmla="*/ 7467 h 10000"/>
                  <a:gd name="connsiteX1434" fmla="*/ 3501 w 10000"/>
                  <a:gd name="connsiteY1434" fmla="*/ 7817 h 10000"/>
                  <a:gd name="connsiteX1435" fmla="*/ 3518 w 10000"/>
                  <a:gd name="connsiteY1435" fmla="*/ 7843 h 10000"/>
                  <a:gd name="connsiteX1436" fmla="*/ 2718 w 10000"/>
                  <a:gd name="connsiteY1436" fmla="*/ 7077 h 10000"/>
                  <a:gd name="connsiteX0" fmla="*/ 4324 w 10000"/>
                  <a:gd name="connsiteY0" fmla="*/ 1289 h 10000"/>
                  <a:gd name="connsiteX1" fmla="*/ 4296 w 10000"/>
                  <a:gd name="connsiteY1" fmla="*/ 1305 h 10000"/>
                  <a:gd name="connsiteX2" fmla="*/ 4285 w 10000"/>
                  <a:gd name="connsiteY2" fmla="*/ 1279 h 10000"/>
                  <a:gd name="connsiteX3" fmla="*/ 4244 w 10000"/>
                  <a:gd name="connsiteY3" fmla="*/ 1266 h 10000"/>
                  <a:gd name="connsiteX4" fmla="*/ 4208 w 10000"/>
                  <a:gd name="connsiteY4" fmla="*/ 1286 h 10000"/>
                  <a:gd name="connsiteX5" fmla="*/ 4172 w 10000"/>
                  <a:gd name="connsiteY5" fmla="*/ 1299 h 10000"/>
                  <a:gd name="connsiteX6" fmla="*/ 4150 w 10000"/>
                  <a:gd name="connsiteY6" fmla="*/ 1308 h 10000"/>
                  <a:gd name="connsiteX7" fmla="*/ 4139 w 10000"/>
                  <a:gd name="connsiteY7" fmla="*/ 1315 h 10000"/>
                  <a:gd name="connsiteX8" fmla="*/ 4125 w 10000"/>
                  <a:gd name="connsiteY8" fmla="*/ 1315 h 10000"/>
                  <a:gd name="connsiteX9" fmla="*/ 4119 w 10000"/>
                  <a:gd name="connsiteY9" fmla="*/ 1315 h 10000"/>
                  <a:gd name="connsiteX10" fmla="*/ 4111 w 10000"/>
                  <a:gd name="connsiteY10" fmla="*/ 1308 h 10000"/>
                  <a:gd name="connsiteX11" fmla="*/ 4100 w 10000"/>
                  <a:gd name="connsiteY11" fmla="*/ 1315 h 10000"/>
                  <a:gd name="connsiteX12" fmla="*/ 4075 w 10000"/>
                  <a:gd name="connsiteY12" fmla="*/ 1315 h 10000"/>
                  <a:gd name="connsiteX13" fmla="*/ 4058 w 10000"/>
                  <a:gd name="connsiteY13" fmla="*/ 1318 h 10000"/>
                  <a:gd name="connsiteX14" fmla="*/ 4044 w 10000"/>
                  <a:gd name="connsiteY14" fmla="*/ 1315 h 10000"/>
                  <a:gd name="connsiteX15" fmla="*/ 4042 w 10000"/>
                  <a:gd name="connsiteY15" fmla="*/ 1299 h 10000"/>
                  <a:gd name="connsiteX16" fmla="*/ 4014 w 10000"/>
                  <a:gd name="connsiteY16" fmla="*/ 1308 h 10000"/>
                  <a:gd name="connsiteX17" fmla="*/ 4011 w 10000"/>
                  <a:gd name="connsiteY17" fmla="*/ 1315 h 10000"/>
                  <a:gd name="connsiteX18" fmla="*/ 4011 w 10000"/>
                  <a:gd name="connsiteY18" fmla="*/ 1341 h 10000"/>
                  <a:gd name="connsiteX19" fmla="*/ 4019 w 10000"/>
                  <a:gd name="connsiteY19" fmla="*/ 1341 h 10000"/>
                  <a:gd name="connsiteX20" fmla="*/ 3997 w 10000"/>
                  <a:gd name="connsiteY20" fmla="*/ 1363 h 10000"/>
                  <a:gd name="connsiteX21" fmla="*/ 3986 w 10000"/>
                  <a:gd name="connsiteY21" fmla="*/ 1373 h 10000"/>
                  <a:gd name="connsiteX22" fmla="*/ 3981 w 10000"/>
                  <a:gd name="connsiteY22" fmla="*/ 1389 h 10000"/>
                  <a:gd name="connsiteX23" fmla="*/ 3981 w 10000"/>
                  <a:gd name="connsiteY23" fmla="*/ 1409 h 10000"/>
                  <a:gd name="connsiteX24" fmla="*/ 3981 w 10000"/>
                  <a:gd name="connsiteY24" fmla="*/ 1438 h 10000"/>
                  <a:gd name="connsiteX25" fmla="*/ 3961 w 10000"/>
                  <a:gd name="connsiteY25" fmla="*/ 1441 h 10000"/>
                  <a:gd name="connsiteX26" fmla="*/ 3942 w 10000"/>
                  <a:gd name="connsiteY26" fmla="*/ 1441 h 10000"/>
                  <a:gd name="connsiteX27" fmla="*/ 3914 w 10000"/>
                  <a:gd name="connsiteY27" fmla="*/ 1454 h 10000"/>
                  <a:gd name="connsiteX28" fmla="*/ 3892 w 10000"/>
                  <a:gd name="connsiteY28" fmla="*/ 1467 h 10000"/>
                  <a:gd name="connsiteX29" fmla="*/ 3867 w 10000"/>
                  <a:gd name="connsiteY29" fmla="*/ 1483 h 10000"/>
                  <a:gd name="connsiteX30" fmla="*/ 3845 w 10000"/>
                  <a:gd name="connsiteY30" fmla="*/ 1467 h 10000"/>
                  <a:gd name="connsiteX31" fmla="*/ 3850 w 10000"/>
                  <a:gd name="connsiteY31" fmla="*/ 1457 h 10000"/>
                  <a:gd name="connsiteX32" fmla="*/ 3864 w 10000"/>
                  <a:gd name="connsiteY32" fmla="*/ 1441 h 10000"/>
                  <a:gd name="connsiteX33" fmla="*/ 3859 w 10000"/>
                  <a:gd name="connsiteY33" fmla="*/ 1409 h 10000"/>
                  <a:gd name="connsiteX34" fmla="*/ 3842 w 10000"/>
                  <a:gd name="connsiteY34" fmla="*/ 1383 h 10000"/>
                  <a:gd name="connsiteX35" fmla="*/ 3825 w 10000"/>
                  <a:gd name="connsiteY35" fmla="*/ 1360 h 10000"/>
                  <a:gd name="connsiteX36" fmla="*/ 3809 w 10000"/>
                  <a:gd name="connsiteY36" fmla="*/ 1318 h 10000"/>
                  <a:gd name="connsiteX37" fmla="*/ 3787 w 10000"/>
                  <a:gd name="connsiteY37" fmla="*/ 1289 h 10000"/>
                  <a:gd name="connsiteX38" fmla="*/ 3759 w 10000"/>
                  <a:gd name="connsiteY38" fmla="*/ 1266 h 10000"/>
                  <a:gd name="connsiteX39" fmla="*/ 3740 w 10000"/>
                  <a:gd name="connsiteY39" fmla="*/ 1256 h 10000"/>
                  <a:gd name="connsiteX40" fmla="*/ 3715 w 10000"/>
                  <a:gd name="connsiteY40" fmla="*/ 1250 h 10000"/>
                  <a:gd name="connsiteX41" fmla="*/ 3687 w 10000"/>
                  <a:gd name="connsiteY41" fmla="*/ 1256 h 10000"/>
                  <a:gd name="connsiteX42" fmla="*/ 3681 w 10000"/>
                  <a:gd name="connsiteY42" fmla="*/ 1260 h 10000"/>
                  <a:gd name="connsiteX43" fmla="*/ 3670 w 10000"/>
                  <a:gd name="connsiteY43" fmla="*/ 1295 h 10000"/>
                  <a:gd name="connsiteX44" fmla="*/ 3651 w 10000"/>
                  <a:gd name="connsiteY44" fmla="*/ 1305 h 10000"/>
                  <a:gd name="connsiteX45" fmla="*/ 3640 w 10000"/>
                  <a:gd name="connsiteY45" fmla="*/ 1308 h 10000"/>
                  <a:gd name="connsiteX46" fmla="*/ 3626 w 10000"/>
                  <a:gd name="connsiteY46" fmla="*/ 1308 h 10000"/>
                  <a:gd name="connsiteX47" fmla="*/ 3632 w 10000"/>
                  <a:gd name="connsiteY47" fmla="*/ 1276 h 10000"/>
                  <a:gd name="connsiteX48" fmla="*/ 3609 w 10000"/>
                  <a:gd name="connsiteY48" fmla="*/ 1289 h 10000"/>
                  <a:gd name="connsiteX49" fmla="*/ 3593 w 10000"/>
                  <a:gd name="connsiteY49" fmla="*/ 1286 h 10000"/>
                  <a:gd name="connsiteX50" fmla="*/ 3590 w 10000"/>
                  <a:gd name="connsiteY50" fmla="*/ 1256 h 10000"/>
                  <a:gd name="connsiteX51" fmla="*/ 3584 w 10000"/>
                  <a:gd name="connsiteY51" fmla="*/ 1237 h 10000"/>
                  <a:gd name="connsiteX52" fmla="*/ 3573 w 10000"/>
                  <a:gd name="connsiteY52" fmla="*/ 1237 h 10000"/>
                  <a:gd name="connsiteX53" fmla="*/ 3554 w 10000"/>
                  <a:gd name="connsiteY53" fmla="*/ 1227 h 10000"/>
                  <a:gd name="connsiteX54" fmla="*/ 3546 w 10000"/>
                  <a:gd name="connsiteY54" fmla="*/ 1192 h 10000"/>
                  <a:gd name="connsiteX55" fmla="*/ 3529 w 10000"/>
                  <a:gd name="connsiteY55" fmla="*/ 1176 h 10000"/>
                  <a:gd name="connsiteX56" fmla="*/ 3512 w 10000"/>
                  <a:gd name="connsiteY56" fmla="*/ 1182 h 10000"/>
                  <a:gd name="connsiteX57" fmla="*/ 3485 w 10000"/>
                  <a:gd name="connsiteY57" fmla="*/ 1182 h 10000"/>
                  <a:gd name="connsiteX58" fmla="*/ 3463 w 10000"/>
                  <a:gd name="connsiteY58" fmla="*/ 1176 h 10000"/>
                  <a:gd name="connsiteX59" fmla="*/ 3449 w 10000"/>
                  <a:gd name="connsiteY59" fmla="*/ 1182 h 10000"/>
                  <a:gd name="connsiteX60" fmla="*/ 3432 w 10000"/>
                  <a:gd name="connsiteY60" fmla="*/ 1192 h 10000"/>
                  <a:gd name="connsiteX61" fmla="*/ 3454 w 10000"/>
                  <a:gd name="connsiteY61" fmla="*/ 1205 h 10000"/>
                  <a:gd name="connsiteX62" fmla="*/ 3463 w 10000"/>
                  <a:gd name="connsiteY62" fmla="*/ 1205 h 10000"/>
                  <a:gd name="connsiteX63" fmla="*/ 3488 w 10000"/>
                  <a:gd name="connsiteY63" fmla="*/ 1205 h 10000"/>
                  <a:gd name="connsiteX64" fmla="*/ 3488 w 10000"/>
                  <a:gd name="connsiteY64" fmla="*/ 1218 h 10000"/>
                  <a:gd name="connsiteX65" fmla="*/ 3493 w 10000"/>
                  <a:gd name="connsiteY65" fmla="*/ 1247 h 10000"/>
                  <a:gd name="connsiteX66" fmla="*/ 3512 w 10000"/>
                  <a:gd name="connsiteY66" fmla="*/ 1247 h 10000"/>
                  <a:gd name="connsiteX67" fmla="*/ 3518 w 10000"/>
                  <a:gd name="connsiteY67" fmla="*/ 1250 h 10000"/>
                  <a:gd name="connsiteX68" fmla="*/ 3521 w 10000"/>
                  <a:gd name="connsiteY68" fmla="*/ 1276 h 10000"/>
                  <a:gd name="connsiteX69" fmla="*/ 3543 w 10000"/>
                  <a:gd name="connsiteY69" fmla="*/ 1295 h 10000"/>
                  <a:gd name="connsiteX70" fmla="*/ 3546 w 10000"/>
                  <a:gd name="connsiteY70" fmla="*/ 1305 h 10000"/>
                  <a:gd name="connsiteX71" fmla="*/ 3543 w 10000"/>
                  <a:gd name="connsiteY71" fmla="*/ 1315 h 10000"/>
                  <a:gd name="connsiteX72" fmla="*/ 3543 w 10000"/>
                  <a:gd name="connsiteY72" fmla="*/ 1331 h 10000"/>
                  <a:gd name="connsiteX73" fmla="*/ 3554 w 10000"/>
                  <a:gd name="connsiteY73" fmla="*/ 1324 h 10000"/>
                  <a:gd name="connsiteX74" fmla="*/ 3560 w 10000"/>
                  <a:gd name="connsiteY74" fmla="*/ 1331 h 10000"/>
                  <a:gd name="connsiteX75" fmla="*/ 3582 w 10000"/>
                  <a:gd name="connsiteY75" fmla="*/ 1344 h 10000"/>
                  <a:gd name="connsiteX76" fmla="*/ 3598 w 10000"/>
                  <a:gd name="connsiteY76" fmla="*/ 1380 h 10000"/>
                  <a:gd name="connsiteX77" fmla="*/ 3607 w 10000"/>
                  <a:gd name="connsiteY77" fmla="*/ 1389 h 10000"/>
                  <a:gd name="connsiteX78" fmla="*/ 3623 w 10000"/>
                  <a:gd name="connsiteY78" fmla="*/ 1409 h 10000"/>
                  <a:gd name="connsiteX79" fmla="*/ 3634 w 10000"/>
                  <a:gd name="connsiteY79" fmla="*/ 1438 h 10000"/>
                  <a:gd name="connsiteX80" fmla="*/ 3632 w 10000"/>
                  <a:gd name="connsiteY80" fmla="*/ 1454 h 10000"/>
                  <a:gd name="connsiteX81" fmla="*/ 3618 w 10000"/>
                  <a:gd name="connsiteY81" fmla="*/ 1438 h 10000"/>
                  <a:gd name="connsiteX82" fmla="*/ 3598 w 10000"/>
                  <a:gd name="connsiteY82" fmla="*/ 1428 h 10000"/>
                  <a:gd name="connsiteX83" fmla="*/ 3582 w 10000"/>
                  <a:gd name="connsiteY83" fmla="*/ 1402 h 10000"/>
                  <a:gd name="connsiteX84" fmla="*/ 3562 w 10000"/>
                  <a:gd name="connsiteY84" fmla="*/ 1399 h 10000"/>
                  <a:gd name="connsiteX85" fmla="*/ 3546 w 10000"/>
                  <a:gd name="connsiteY85" fmla="*/ 1383 h 10000"/>
                  <a:gd name="connsiteX86" fmla="*/ 3510 w 10000"/>
                  <a:gd name="connsiteY86" fmla="*/ 1360 h 10000"/>
                  <a:gd name="connsiteX87" fmla="*/ 3485 w 10000"/>
                  <a:gd name="connsiteY87" fmla="*/ 1344 h 10000"/>
                  <a:gd name="connsiteX88" fmla="*/ 3454 w 10000"/>
                  <a:gd name="connsiteY88" fmla="*/ 1334 h 10000"/>
                  <a:gd name="connsiteX89" fmla="*/ 3429 w 10000"/>
                  <a:gd name="connsiteY89" fmla="*/ 1315 h 10000"/>
                  <a:gd name="connsiteX90" fmla="*/ 3416 w 10000"/>
                  <a:gd name="connsiteY90" fmla="*/ 1308 h 10000"/>
                  <a:gd name="connsiteX91" fmla="*/ 3399 w 10000"/>
                  <a:gd name="connsiteY91" fmla="*/ 1305 h 10000"/>
                  <a:gd name="connsiteX92" fmla="*/ 3382 w 10000"/>
                  <a:gd name="connsiteY92" fmla="*/ 1286 h 10000"/>
                  <a:gd name="connsiteX93" fmla="*/ 3380 w 10000"/>
                  <a:gd name="connsiteY93" fmla="*/ 1266 h 10000"/>
                  <a:gd name="connsiteX94" fmla="*/ 3388 w 10000"/>
                  <a:gd name="connsiteY94" fmla="*/ 1256 h 10000"/>
                  <a:gd name="connsiteX95" fmla="*/ 3407 w 10000"/>
                  <a:gd name="connsiteY95" fmla="*/ 1256 h 10000"/>
                  <a:gd name="connsiteX96" fmla="*/ 3396 w 10000"/>
                  <a:gd name="connsiteY96" fmla="*/ 1227 h 10000"/>
                  <a:gd name="connsiteX97" fmla="*/ 3382 w 10000"/>
                  <a:gd name="connsiteY97" fmla="*/ 1227 h 10000"/>
                  <a:gd name="connsiteX98" fmla="*/ 3360 w 10000"/>
                  <a:gd name="connsiteY98" fmla="*/ 1221 h 10000"/>
                  <a:gd name="connsiteX99" fmla="*/ 3349 w 10000"/>
                  <a:gd name="connsiteY99" fmla="*/ 1231 h 10000"/>
                  <a:gd name="connsiteX100" fmla="*/ 3352 w 10000"/>
                  <a:gd name="connsiteY100" fmla="*/ 1247 h 10000"/>
                  <a:gd name="connsiteX101" fmla="*/ 3341 w 10000"/>
                  <a:gd name="connsiteY101" fmla="*/ 1237 h 10000"/>
                  <a:gd name="connsiteX102" fmla="*/ 3335 w 10000"/>
                  <a:gd name="connsiteY102" fmla="*/ 1231 h 10000"/>
                  <a:gd name="connsiteX103" fmla="*/ 3307 w 10000"/>
                  <a:gd name="connsiteY103" fmla="*/ 1227 h 10000"/>
                  <a:gd name="connsiteX104" fmla="*/ 3294 w 10000"/>
                  <a:gd name="connsiteY104" fmla="*/ 1221 h 10000"/>
                  <a:gd name="connsiteX105" fmla="*/ 3271 w 10000"/>
                  <a:gd name="connsiteY105" fmla="*/ 1211 h 10000"/>
                  <a:gd name="connsiteX106" fmla="*/ 3252 w 10000"/>
                  <a:gd name="connsiteY106" fmla="*/ 1195 h 10000"/>
                  <a:gd name="connsiteX107" fmla="*/ 3235 w 10000"/>
                  <a:gd name="connsiteY107" fmla="*/ 1195 h 10000"/>
                  <a:gd name="connsiteX108" fmla="*/ 3235 w 10000"/>
                  <a:gd name="connsiteY108" fmla="*/ 1205 h 10000"/>
                  <a:gd name="connsiteX109" fmla="*/ 3219 w 10000"/>
                  <a:gd name="connsiteY109" fmla="*/ 1231 h 10000"/>
                  <a:gd name="connsiteX110" fmla="*/ 3213 w 10000"/>
                  <a:gd name="connsiteY110" fmla="*/ 1231 h 10000"/>
                  <a:gd name="connsiteX111" fmla="*/ 3183 w 10000"/>
                  <a:gd name="connsiteY111" fmla="*/ 1221 h 10000"/>
                  <a:gd name="connsiteX112" fmla="*/ 3175 w 10000"/>
                  <a:gd name="connsiteY112" fmla="*/ 1227 h 10000"/>
                  <a:gd name="connsiteX113" fmla="*/ 3163 w 10000"/>
                  <a:gd name="connsiteY113" fmla="*/ 1237 h 10000"/>
                  <a:gd name="connsiteX114" fmla="*/ 3158 w 10000"/>
                  <a:gd name="connsiteY114" fmla="*/ 1260 h 10000"/>
                  <a:gd name="connsiteX115" fmla="*/ 3158 w 10000"/>
                  <a:gd name="connsiteY115" fmla="*/ 1276 h 10000"/>
                  <a:gd name="connsiteX116" fmla="*/ 3163 w 10000"/>
                  <a:gd name="connsiteY116" fmla="*/ 1295 h 10000"/>
                  <a:gd name="connsiteX117" fmla="*/ 3166 w 10000"/>
                  <a:gd name="connsiteY117" fmla="*/ 1308 h 10000"/>
                  <a:gd name="connsiteX118" fmla="*/ 3158 w 10000"/>
                  <a:gd name="connsiteY118" fmla="*/ 1315 h 10000"/>
                  <a:gd name="connsiteX119" fmla="*/ 3133 w 10000"/>
                  <a:gd name="connsiteY119" fmla="*/ 1299 h 10000"/>
                  <a:gd name="connsiteX120" fmla="*/ 3114 w 10000"/>
                  <a:gd name="connsiteY120" fmla="*/ 1276 h 10000"/>
                  <a:gd name="connsiteX121" fmla="*/ 3078 w 10000"/>
                  <a:gd name="connsiteY121" fmla="*/ 1240 h 10000"/>
                  <a:gd name="connsiteX122" fmla="*/ 3044 w 10000"/>
                  <a:gd name="connsiteY122" fmla="*/ 1227 h 10000"/>
                  <a:gd name="connsiteX123" fmla="*/ 3033 w 10000"/>
                  <a:gd name="connsiteY123" fmla="*/ 1231 h 10000"/>
                  <a:gd name="connsiteX124" fmla="*/ 3036 w 10000"/>
                  <a:gd name="connsiteY124" fmla="*/ 1256 h 10000"/>
                  <a:gd name="connsiteX125" fmla="*/ 3044 w 10000"/>
                  <a:gd name="connsiteY125" fmla="*/ 1266 h 10000"/>
                  <a:gd name="connsiteX126" fmla="*/ 3044 w 10000"/>
                  <a:gd name="connsiteY126" fmla="*/ 1276 h 10000"/>
                  <a:gd name="connsiteX127" fmla="*/ 3036 w 10000"/>
                  <a:gd name="connsiteY127" fmla="*/ 1276 h 10000"/>
                  <a:gd name="connsiteX128" fmla="*/ 3028 w 10000"/>
                  <a:gd name="connsiteY128" fmla="*/ 1266 h 10000"/>
                  <a:gd name="connsiteX129" fmla="*/ 3025 w 10000"/>
                  <a:gd name="connsiteY129" fmla="*/ 1256 h 10000"/>
                  <a:gd name="connsiteX130" fmla="*/ 3008 w 10000"/>
                  <a:gd name="connsiteY130" fmla="*/ 1205 h 10000"/>
                  <a:gd name="connsiteX131" fmla="*/ 3000 w 10000"/>
                  <a:gd name="connsiteY131" fmla="*/ 1192 h 10000"/>
                  <a:gd name="connsiteX132" fmla="*/ 2994 w 10000"/>
                  <a:gd name="connsiteY132" fmla="*/ 1176 h 10000"/>
                  <a:gd name="connsiteX133" fmla="*/ 2986 w 10000"/>
                  <a:gd name="connsiteY133" fmla="*/ 1182 h 10000"/>
                  <a:gd name="connsiteX134" fmla="*/ 2981 w 10000"/>
                  <a:gd name="connsiteY134" fmla="*/ 1192 h 10000"/>
                  <a:gd name="connsiteX135" fmla="*/ 2970 w 10000"/>
                  <a:gd name="connsiteY135" fmla="*/ 1201 h 10000"/>
                  <a:gd name="connsiteX136" fmla="*/ 2956 w 10000"/>
                  <a:gd name="connsiteY136" fmla="*/ 1218 h 10000"/>
                  <a:gd name="connsiteX137" fmla="*/ 2939 w 10000"/>
                  <a:gd name="connsiteY137" fmla="*/ 1240 h 10000"/>
                  <a:gd name="connsiteX138" fmla="*/ 2928 w 10000"/>
                  <a:gd name="connsiteY138" fmla="*/ 1247 h 10000"/>
                  <a:gd name="connsiteX139" fmla="*/ 2922 w 10000"/>
                  <a:gd name="connsiteY139" fmla="*/ 1250 h 10000"/>
                  <a:gd name="connsiteX140" fmla="*/ 2911 w 10000"/>
                  <a:gd name="connsiteY140" fmla="*/ 1250 h 10000"/>
                  <a:gd name="connsiteX141" fmla="*/ 2884 w 10000"/>
                  <a:gd name="connsiteY141" fmla="*/ 1247 h 10000"/>
                  <a:gd name="connsiteX142" fmla="*/ 2864 w 10000"/>
                  <a:gd name="connsiteY142" fmla="*/ 1237 h 10000"/>
                  <a:gd name="connsiteX143" fmla="*/ 2848 w 10000"/>
                  <a:gd name="connsiteY143" fmla="*/ 1231 h 10000"/>
                  <a:gd name="connsiteX144" fmla="*/ 2834 w 10000"/>
                  <a:gd name="connsiteY144" fmla="*/ 1227 h 10000"/>
                  <a:gd name="connsiteX145" fmla="*/ 2831 w 10000"/>
                  <a:gd name="connsiteY145" fmla="*/ 1227 h 10000"/>
                  <a:gd name="connsiteX146" fmla="*/ 2831 w 10000"/>
                  <a:gd name="connsiteY146" fmla="*/ 1221 h 10000"/>
                  <a:gd name="connsiteX147" fmla="*/ 2825 w 10000"/>
                  <a:gd name="connsiteY147" fmla="*/ 1205 h 10000"/>
                  <a:gd name="connsiteX148" fmla="*/ 2823 w 10000"/>
                  <a:gd name="connsiteY148" fmla="*/ 1192 h 10000"/>
                  <a:gd name="connsiteX149" fmla="*/ 2817 w 10000"/>
                  <a:gd name="connsiteY149" fmla="*/ 1182 h 10000"/>
                  <a:gd name="connsiteX150" fmla="*/ 2814 w 10000"/>
                  <a:gd name="connsiteY150" fmla="*/ 1176 h 10000"/>
                  <a:gd name="connsiteX151" fmla="*/ 2792 w 10000"/>
                  <a:gd name="connsiteY151" fmla="*/ 1172 h 10000"/>
                  <a:gd name="connsiteX152" fmla="*/ 2759 w 10000"/>
                  <a:gd name="connsiteY152" fmla="*/ 1156 h 10000"/>
                  <a:gd name="connsiteX153" fmla="*/ 2734 w 10000"/>
                  <a:gd name="connsiteY153" fmla="*/ 1143 h 10000"/>
                  <a:gd name="connsiteX154" fmla="*/ 2695 w 10000"/>
                  <a:gd name="connsiteY154" fmla="*/ 1124 h 10000"/>
                  <a:gd name="connsiteX155" fmla="*/ 2670 w 10000"/>
                  <a:gd name="connsiteY155" fmla="*/ 1108 h 10000"/>
                  <a:gd name="connsiteX156" fmla="*/ 2645 w 10000"/>
                  <a:gd name="connsiteY156" fmla="*/ 1091 h 10000"/>
                  <a:gd name="connsiteX157" fmla="*/ 2618 w 10000"/>
                  <a:gd name="connsiteY157" fmla="*/ 1088 h 10000"/>
                  <a:gd name="connsiteX158" fmla="*/ 2576 w 10000"/>
                  <a:gd name="connsiteY158" fmla="*/ 1088 h 10000"/>
                  <a:gd name="connsiteX159" fmla="*/ 2551 w 10000"/>
                  <a:gd name="connsiteY159" fmla="*/ 1091 h 10000"/>
                  <a:gd name="connsiteX160" fmla="*/ 2521 w 10000"/>
                  <a:gd name="connsiteY160" fmla="*/ 1098 h 10000"/>
                  <a:gd name="connsiteX161" fmla="*/ 2493 w 10000"/>
                  <a:gd name="connsiteY161" fmla="*/ 1104 h 10000"/>
                  <a:gd name="connsiteX162" fmla="*/ 2468 w 10000"/>
                  <a:gd name="connsiteY162" fmla="*/ 1108 h 10000"/>
                  <a:gd name="connsiteX163" fmla="*/ 2404 w 10000"/>
                  <a:gd name="connsiteY163" fmla="*/ 1124 h 10000"/>
                  <a:gd name="connsiteX164" fmla="*/ 2366 w 10000"/>
                  <a:gd name="connsiteY164" fmla="*/ 1133 h 10000"/>
                  <a:gd name="connsiteX165" fmla="*/ 2346 w 10000"/>
                  <a:gd name="connsiteY165" fmla="*/ 1137 h 10000"/>
                  <a:gd name="connsiteX166" fmla="*/ 2294 w 10000"/>
                  <a:gd name="connsiteY166" fmla="*/ 1146 h 10000"/>
                  <a:gd name="connsiteX167" fmla="*/ 2249 w 10000"/>
                  <a:gd name="connsiteY167" fmla="*/ 1156 h 10000"/>
                  <a:gd name="connsiteX168" fmla="*/ 2230 w 10000"/>
                  <a:gd name="connsiteY168" fmla="*/ 1156 h 10000"/>
                  <a:gd name="connsiteX169" fmla="*/ 2222 w 10000"/>
                  <a:gd name="connsiteY169" fmla="*/ 1163 h 10000"/>
                  <a:gd name="connsiteX170" fmla="*/ 2194 w 10000"/>
                  <a:gd name="connsiteY170" fmla="*/ 1163 h 10000"/>
                  <a:gd name="connsiteX171" fmla="*/ 2172 w 10000"/>
                  <a:gd name="connsiteY171" fmla="*/ 1163 h 10000"/>
                  <a:gd name="connsiteX172" fmla="*/ 2147 w 10000"/>
                  <a:gd name="connsiteY172" fmla="*/ 1166 h 10000"/>
                  <a:gd name="connsiteX173" fmla="*/ 2108 w 10000"/>
                  <a:gd name="connsiteY173" fmla="*/ 1166 h 10000"/>
                  <a:gd name="connsiteX174" fmla="*/ 2083 w 10000"/>
                  <a:gd name="connsiteY174" fmla="*/ 1156 h 10000"/>
                  <a:gd name="connsiteX175" fmla="*/ 2042 w 10000"/>
                  <a:gd name="connsiteY175" fmla="*/ 1143 h 10000"/>
                  <a:gd name="connsiteX176" fmla="*/ 2011 w 10000"/>
                  <a:gd name="connsiteY176" fmla="*/ 1143 h 10000"/>
                  <a:gd name="connsiteX177" fmla="*/ 1994 w 10000"/>
                  <a:gd name="connsiteY177" fmla="*/ 1146 h 10000"/>
                  <a:gd name="connsiteX178" fmla="*/ 1967 w 10000"/>
                  <a:gd name="connsiteY178" fmla="*/ 1156 h 10000"/>
                  <a:gd name="connsiteX179" fmla="*/ 1903 w 10000"/>
                  <a:gd name="connsiteY179" fmla="*/ 1176 h 10000"/>
                  <a:gd name="connsiteX180" fmla="*/ 1873 w 10000"/>
                  <a:gd name="connsiteY180" fmla="*/ 1182 h 10000"/>
                  <a:gd name="connsiteX181" fmla="*/ 1850 w 10000"/>
                  <a:gd name="connsiteY181" fmla="*/ 1185 h 10000"/>
                  <a:gd name="connsiteX182" fmla="*/ 1842 w 10000"/>
                  <a:gd name="connsiteY182" fmla="*/ 1192 h 10000"/>
                  <a:gd name="connsiteX183" fmla="*/ 1823 w 10000"/>
                  <a:gd name="connsiteY183" fmla="*/ 1195 h 10000"/>
                  <a:gd name="connsiteX184" fmla="*/ 1814 w 10000"/>
                  <a:gd name="connsiteY184" fmla="*/ 1201 h 10000"/>
                  <a:gd name="connsiteX185" fmla="*/ 1792 w 10000"/>
                  <a:gd name="connsiteY185" fmla="*/ 1218 h 10000"/>
                  <a:gd name="connsiteX186" fmla="*/ 1767 w 10000"/>
                  <a:gd name="connsiteY186" fmla="*/ 1231 h 10000"/>
                  <a:gd name="connsiteX187" fmla="*/ 1717 w 10000"/>
                  <a:gd name="connsiteY187" fmla="*/ 1266 h 10000"/>
                  <a:gd name="connsiteX188" fmla="*/ 1695 w 10000"/>
                  <a:gd name="connsiteY188" fmla="*/ 1279 h 10000"/>
                  <a:gd name="connsiteX189" fmla="*/ 1654 w 10000"/>
                  <a:gd name="connsiteY189" fmla="*/ 1308 h 10000"/>
                  <a:gd name="connsiteX190" fmla="*/ 1620 w 10000"/>
                  <a:gd name="connsiteY190" fmla="*/ 1334 h 10000"/>
                  <a:gd name="connsiteX191" fmla="*/ 1590 w 10000"/>
                  <a:gd name="connsiteY191" fmla="*/ 1360 h 10000"/>
                  <a:gd name="connsiteX192" fmla="*/ 1565 w 10000"/>
                  <a:gd name="connsiteY192" fmla="*/ 1380 h 10000"/>
                  <a:gd name="connsiteX193" fmla="*/ 1532 w 10000"/>
                  <a:gd name="connsiteY193" fmla="*/ 1402 h 10000"/>
                  <a:gd name="connsiteX194" fmla="*/ 1501 w 10000"/>
                  <a:gd name="connsiteY194" fmla="*/ 1418 h 10000"/>
                  <a:gd name="connsiteX195" fmla="*/ 1460 w 10000"/>
                  <a:gd name="connsiteY195" fmla="*/ 1438 h 10000"/>
                  <a:gd name="connsiteX196" fmla="*/ 1435 w 10000"/>
                  <a:gd name="connsiteY196" fmla="*/ 1454 h 10000"/>
                  <a:gd name="connsiteX197" fmla="*/ 1421 w 10000"/>
                  <a:gd name="connsiteY197" fmla="*/ 1464 h 10000"/>
                  <a:gd name="connsiteX198" fmla="*/ 1380 w 10000"/>
                  <a:gd name="connsiteY198" fmla="*/ 1473 h 10000"/>
                  <a:gd name="connsiteX199" fmla="*/ 1324 w 10000"/>
                  <a:gd name="connsiteY199" fmla="*/ 1477 h 10000"/>
                  <a:gd name="connsiteX200" fmla="*/ 1274 w 10000"/>
                  <a:gd name="connsiteY200" fmla="*/ 1483 h 10000"/>
                  <a:gd name="connsiteX201" fmla="*/ 1244 w 10000"/>
                  <a:gd name="connsiteY201" fmla="*/ 1486 h 10000"/>
                  <a:gd name="connsiteX202" fmla="*/ 1233 w 10000"/>
                  <a:gd name="connsiteY202" fmla="*/ 1486 h 10000"/>
                  <a:gd name="connsiteX203" fmla="*/ 1197 w 10000"/>
                  <a:gd name="connsiteY203" fmla="*/ 1493 h 10000"/>
                  <a:gd name="connsiteX204" fmla="*/ 1180 w 10000"/>
                  <a:gd name="connsiteY204" fmla="*/ 1496 h 10000"/>
                  <a:gd name="connsiteX205" fmla="*/ 1169 w 10000"/>
                  <a:gd name="connsiteY205" fmla="*/ 1496 h 10000"/>
                  <a:gd name="connsiteX206" fmla="*/ 1161 w 10000"/>
                  <a:gd name="connsiteY206" fmla="*/ 1503 h 10000"/>
                  <a:gd name="connsiteX207" fmla="*/ 1155 w 10000"/>
                  <a:gd name="connsiteY207" fmla="*/ 1503 h 10000"/>
                  <a:gd name="connsiteX208" fmla="*/ 501 w 10000"/>
                  <a:gd name="connsiteY208" fmla="*/ 2277 h 10000"/>
                  <a:gd name="connsiteX209" fmla="*/ 396 w 10000"/>
                  <a:gd name="connsiteY209" fmla="*/ 2532 h 10000"/>
                  <a:gd name="connsiteX210" fmla="*/ 324 w 10000"/>
                  <a:gd name="connsiteY210" fmla="*/ 2759 h 10000"/>
                  <a:gd name="connsiteX211" fmla="*/ 274 w 10000"/>
                  <a:gd name="connsiteY211" fmla="*/ 2866 h 10000"/>
                  <a:gd name="connsiteX212" fmla="*/ 202 w 10000"/>
                  <a:gd name="connsiteY212" fmla="*/ 3008 h 10000"/>
                  <a:gd name="connsiteX213" fmla="*/ 211 w 10000"/>
                  <a:gd name="connsiteY213" fmla="*/ 3177 h 10000"/>
                  <a:gd name="connsiteX214" fmla="*/ 235 w 10000"/>
                  <a:gd name="connsiteY214" fmla="*/ 3368 h 10000"/>
                  <a:gd name="connsiteX215" fmla="*/ 266 w 10000"/>
                  <a:gd name="connsiteY215" fmla="*/ 3595 h 10000"/>
                  <a:gd name="connsiteX216" fmla="*/ 299 w 10000"/>
                  <a:gd name="connsiteY216" fmla="*/ 3831 h 10000"/>
                  <a:gd name="connsiteX217" fmla="*/ 305 w 10000"/>
                  <a:gd name="connsiteY217" fmla="*/ 3863 h 10000"/>
                  <a:gd name="connsiteX218" fmla="*/ 341 w 10000"/>
                  <a:gd name="connsiteY218" fmla="*/ 3941 h 10000"/>
                  <a:gd name="connsiteX219" fmla="*/ 186 w 10000"/>
                  <a:gd name="connsiteY219" fmla="*/ 3935 h 10000"/>
                  <a:gd name="connsiteX220" fmla="*/ 30 w 10000"/>
                  <a:gd name="connsiteY220" fmla="*/ 3925 h 10000"/>
                  <a:gd name="connsiteX221" fmla="*/ 0 w 10000"/>
                  <a:gd name="connsiteY221" fmla="*/ 4054 h 10000"/>
                  <a:gd name="connsiteX222" fmla="*/ 14 w 10000"/>
                  <a:gd name="connsiteY222" fmla="*/ 4152 h 10000"/>
                  <a:gd name="connsiteX223" fmla="*/ 22 w 10000"/>
                  <a:gd name="connsiteY223" fmla="*/ 4242 h 10000"/>
                  <a:gd name="connsiteX224" fmla="*/ 30 w 10000"/>
                  <a:gd name="connsiteY224" fmla="*/ 4291 h 10000"/>
                  <a:gd name="connsiteX225" fmla="*/ 102 w 10000"/>
                  <a:gd name="connsiteY225" fmla="*/ 4271 h 10000"/>
                  <a:gd name="connsiteX226" fmla="*/ 155 w 10000"/>
                  <a:gd name="connsiteY226" fmla="*/ 4262 h 10000"/>
                  <a:gd name="connsiteX227" fmla="*/ 410 w 10000"/>
                  <a:gd name="connsiteY227" fmla="*/ 4255 h 10000"/>
                  <a:gd name="connsiteX228" fmla="*/ 418 w 10000"/>
                  <a:gd name="connsiteY228" fmla="*/ 4385 h 10000"/>
                  <a:gd name="connsiteX229" fmla="*/ 429 w 10000"/>
                  <a:gd name="connsiteY229" fmla="*/ 4543 h 10000"/>
                  <a:gd name="connsiteX230" fmla="*/ 443 w 10000"/>
                  <a:gd name="connsiteY230" fmla="*/ 4585 h 10000"/>
                  <a:gd name="connsiteX231" fmla="*/ 465 w 10000"/>
                  <a:gd name="connsiteY231" fmla="*/ 4611 h 10000"/>
                  <a:gd name="connsiteX232" fmla="*/ 468 w 10000"/>
                  <a:gd name="connsiteY232" fmla="*/ 4621 h 10000"/>
                  <a:gd name="connsiteX233" fmla="*/ 474 w 10000"/>
                  <a:gd name="connsiteY233" fmla="*/ 4679 h 10000"/>
                  <a:gd name="connsiteX234" fmla="*/ 554 w 10000"/>
                  <a:gd name="connsiteY234" fmla="*/ 4738 h 10000"/>
                  <a:gd name="connsiteX235" fmla="*/ 637 w 10000"/>
                  <a:gd name="connsiteY235" fmla="*/ 4809 h 10000"/>
                  <a:gd name="connsiteX236" fmla="*/ 704 w 10000"/>
                  <a:gd name="connsiteY236" fmla="*/ 4851 h 10000"/>
                  <a:gd name="connsiteX237" fmla="*/ 740 w 10000"/>
                  <a:gd name="connsiteY237" fmla="*/ 4893 h 10000"/>
                  <a:gd name="connsiteX238" fmla="*/ 756 w 10000"/>
                  <a:gd name="connsiteY238" fmla="*/ 4896 h 10000"/>
                  <a:gd name="connsiteX239" fmla="*/ 767 w 10000"/>
                  <a:gd name="connsiteY239" fmla="*/ 4880 h 10000"/>
                  <a:gd name="connsiteX240" fmla="*/ 806 w 10000"/>
                  <a:gd name="connsiteY240" fmla="*/ 4945 h 10000"/>
                  <a:gd name="connsiteX241" fmla="*/ 886 w 10000"/>
                  <a:gd name="connsiteY241" fmla="*/ 5078 h 10000"/>
                  <a:gd name="connsiteX242" fmla="*/ 911 w 10000"/>
                  <a:gd name="connsiteY242" fmla="*/ 5130 h 10000"/>
                  <a:gd name="connsiteX243" fmla="*/ 920 w 10000"/>
                  <a:gd name="connsiteY243" fmla="*/ 5191 h 10000"/>
                  <a:gd name="connsiteX244" fmla="*/ 920 w 10000"/>
                  <a:gd name="connsiteY244" fmla="*/ 5220 h 10000"/>
                  <a:gd name="connsiteX245" fmla="*/ 911 w 10000"/>
                  <a:gd name="connsiteY245" fmla="*/ 5314 h 10000"/>
                  <a:gd name="connsiteX246" fmla="*/ 898 w 10000"/>
                  <a:gd name="connsiteY246" fmla="*/ 5369 h 10000"/>
                  <a:gd name="connsiteX247" fmla="*/ 895 w 10000"/>
                  <a:gd name="connsiteY247" fmla="*/ 5385 h 10000"/>
                  <a:gd name="connsiteX248" fmla="*/ 895 w 10000"/>
                  <a:gd name="connsiteY248" fmla="*/ 5405 h 10000"/>
                  <a:gd name="connsiteX249" fmla="*/ 898 w 10000"/>
                  <a:gd name="connsiteY249" fmla="*/ 5434 h 10000"/>
                  <a:gd name="connsiteX250" fmla="*/ 911 w 10000"/>
                  <a:gd name="connsiteY250" fmla="*/ 5463 h 10000"/>
                  <a:gd name="connsiteX251" fmla="*/ 920 w 10000"/>
                  <a:gd name="connsiteY251" fmla="*/ 5492 h 10000"/>
                  <a:gd name="connsiteX252" fmla="*/ 934 w 10000"/>
                  <a:gd name="connsiteY252" fmla="*/ 5518 h 10000"/>
                  <a:gd name="connsiteX253" fmla="*/ 1169 w 10000"/>
                  <a:gd name="connsiteY253" fmla="*/ 5738 h 10000"/>
                  <a:gd name="connsiteX254" fmla="*/ 1188 w 10000"/>
                  <a:gd name="connsiteY254" fmla="*/ 5755 h 10000"/>
                  <a:gd name="connsiteX255" fmla="*/ 1216 w 10000"/>
                  <a:gd name="connsiteY255" fmla="*/ 5758 h 10000"/>
                  <a:gd name="connsiteX256" fmla="*/ 1313 w 10000"/>
                  <a:gd name="connsiteY256" fmla="*/ 5774 h 10000"/>
                  <a:gd name="connsiteX257" fmla="*/ 1349 w 10000"/>
                  <a:gd name="connsiteY257" fmla="*/ 5787 h 10000"/>
                  <a:gd name="connsiteX258" fmla="*/ 1393 w 10000"/>
                  <a:gd name="connsiteY258" fmla="*/ 5793 h 10000"/>
                  <a:gd name="connsiteX259" fmla="*/ 1393 w 10000"/>
                  <a:gd name="connsiteY259" fmla="*/ 5797 h 10000"/>
                  <a:gd name="connsiteX260" fmla="*/ 1421 w 10000"/>
                  <a:gd name="connsiteY260" fmla="*/ 5810 h 10000"/>
                  <a:gd name="connsiteX261" fmla="*/ 1446 w 10000"/>
                  <a:gd name="connsiteY261" fmla="*/ 5829 h 10000"/>
                  <a:gd name="connsiteX262" fmla="*/ 1460 w 10000"/>
                  <a:gd name="connsiteY262" fmla="*/ 5842 h 10000"/>
                  <a:gd name="connsiteX263" fmla="*/ 1476 w 10000"/>
                  <a:gd name="connsiteY263" fmla="*/ 5848 h 10000"/>
                  <a:gd name="connsiteX264" fmla="*/ 1501 w 10000"/>
                  <a:gd name="connsiteY264" fmla="*/ 5852 h 10000"/>
                  <a:gd name="connsiteX265" fmla="*/ 1532 w 10000"/>
                  <a:gd name="connsiteY265" fmla="*/ 5887 h 10000"/>
                  <a:gd name="connsiteX266" fmla="*/ 1565 w 10000"/>
                  <a:gd name="connsiteY266" fmla="*/ 5942 h 10000"/>
                  <a:gd name="connsiteX267" fmla="*/ 1587 w 10000"/>
                  <a:gd name="connsiteY267" fmla="*/ 5972 h 10000"/>
                  <a:gd name="connsiteX268" fmla="*/ 1612 w 10000"/>
                  <a:gd name="connsiteY268" fmla="*/ 5955 h 10000"/>
                  <a:gd name="connsiteX269" fmla="*/ 1679 w 10000"/>
                  <a:gd name="connsiteY269" fmla="*/ 6049 h 10000"/>
                  <a:gd name="connsiteX270" fmla="*/ 1720 w 10000"/>
                  <a:gd name="connsiteY270" fmla="*/ 6108 h 10000"/>
                  <a:gd name="connsiteX271" fmla="*/ 1751 w 10000"/>
                  <a:gd name="connsiteY271" fmla="*/ 6133 h 10000"/>
                  <a:gd name="connsiteX272" fmla="*/ 1792 w 10000"/>
                  <a:gd name="connsiteY272" fmla="*/ 6169 h 10000"/>
                  <a:gd name="connsiteX273" fmla="*/ 1801 w 10000"/>
                  <a:gd name="connsiteY273" fmla="*/ 6172 h 10000"/>
                  <a:gd name="connsiteX274" fmla="*/ 1814 w 10000"/>
                  <a:gd name="connsiteY274" fmla="*/ 6286 h 10000"/>
                  <a:gd name="connsiteX275" fmla="*/ 1817 w 10000"/>
                  <a:gd name="connsiteY275" fmla="*/ 6331 h 10000"/>
                  <a:gd name="connsiteX276" fmla="*/ 1809 w 10000"/>
                  <a:gd name="connsiteY276" fmla="*/ 6444 h 10000"/>
                  <a:gd name="connsiteX277" fmla="*/ 1801 w 10000"/>
                  <a:gd name="connsiteY277" fmla="*/ 6499 h 10000"/>
                  <a:gd name="connsiteX278" fmla="*/ 1781 w 10000"/>
                  <a:gd name="connsiteY278" fmla="*/ 6522 h 10000"/>
                  <a:gd name="connsiteX279" fmla="*/ 1773 w 10000"/>
                  <a:gd name="connsiteY279" fmla="*/ 6541 h 10000"/>
                  <a:gd name="connsiteX280" fmla="*/ 1762 w 10000"/>
                  <a:gd name="connsiteY280" fmla="*/ 6571 h 10000"/>
                  <a:gd name="connsiteX281" fmla="*/ 1767 w 10000"/>
                  <a:gd name="connsiteY281" fmla="*/ 6622 h 10000"/>
                  <a:gd name="connsiteX282" fmla="*/ 1767 w 10000"/>
                  <a:gd name="connsiteY282" fmla="*/ 6665 h 10000"/>
                  <a:gd name="connsiteX283" fmla="*/ 1767 w 10000"/>
                  <a:gd name="connsiteY283" fmla="*/ 6694 h 10000"/>
                  <a:gd name="connsiteX284" fmla="*/ 1776 w 10000"/>
                  <a:gd name="connsiteY284" fmla="*/ 6726 h 10000"/>
                  <a:gd name="connsiteX285" fmla="*/ 1776 w 10000"/>
                  <a:gd name="connsiteY285" fmla="*/ 6745 h 10000"/>
                  <a:gd name="connsiteX286" fmla="*/ 1767 w 10000"/>
                  <a:gd name="connsiteY286" fmla="*/ 6765 h 10000"/>
                  <a:gd name="connsiteX287" fmla="*/ 1762 w 10000"/>
                  <a:gd name="connsiteY287" fmla="*/ 6804 h 10000"/>
                  <a:gd name="connsiteX288" fmla="*/ 1753 w 10000"/>
                  <a:gd name="connsiteY288" fmla="*/ 6839 h 10000"/>
                  <a:gd name="connsiteX289" fmla="*/ 1742 w 10000"/>
                  <a:gd name="connsiteY289" fmla="*/ 6849 h 10000"/>
                  <a:gd name="connsiteX290" fmla="*/ 1726 w 10000"/>
                  <a:gd name="connsiteY290" fmla="*/ 6849 h 10000"/>
                  <a:gd name="connsiteX291" fmla="*/ 1712 w 10000"/>
                  <a:gd name="connsiteY291" fmla="*/ 6852 h 10000"/>
                  <a:gd name="connsiteX292" fmla="*/ 1640 w 10000"/>
                  <a:gd name="connsiteY292" fmla="*/ 6953 h 10000"/>
                  <a:gd name="connsiteX293" fmla="*/ 1493 w 10000"/>
                  <a:gd name="connsiteY293" fmla="*/ 7105 h 10000"/>
                  <a:gd name="connsiteX294" fmla="*/ 1490 w 10000"/>
                  <a:gd name="connsiteY294" fmla="*/ 7124 h 10000"/>
                  <a:gd name="connsiteX295" fmla="*/ 1468 w 10000"/>
                  <a:gd name="connsiteY295" fmla="*/ 7137 h 10000"/>
                  <a:gd name="connsiteX296" fmla="*/ 1454 w 10000"/>
                  <a:gd name="connsiteY296" fmla="*/ 7144 h 10000"/>
                  <a:gd name="connsiteX297" fmla="*/ 1452 w 10000"/>
                  <a:gd name="connsiteY297" fmla="*/ 7157 h 10000"/>
                  <a:gd name="connsiteX298" fmla="*/ 1446 w 10000"/>
                  <a:gd name="connsiteY298" fmla="*/ 7199 h 10000"/>
                  <a:gd name="connsiteX299" fmla="*/ 1476 w 10000"/>
                  <a:gd name="connsiteY299" fmla="*/ 7247 h 10000"/>
                  <a:gd name="connsiteX300" fmla="*/ 1501 w 10000"/>
                  <a:gd name="connsiteY300" fmla="*/ 7270 h 10000"/>
                  <a:gd name="connsiteX301" fmla="*/ 1518 w 10000"/>
                  <a:gd name="connsiteY301" fmla="*/ 7286 h 10000"/>
                  <a:gd name="connsiteX302" fmla="*/ 1524 w 10000"/>
                  <a:gd name="connsiteY302" fmla="*/ 7306 h 10000"/>
                  <a:gd name="connsiteX303" fmla="*/ 1540 w 10000"/>
                  <a:gd name="connsiteY303" fmla="*/ 7322 h 10000"/>
                  <a:gd name="connsiteX304" fmla="*/ 1565 w 10000"/>
                  <a:gd name="connsiteY304" fmla="*/ 7325 h 10000"/>
                  <a:gd name="connsiteX305" fmla="*/ 1590 w 10000"/>
                  <a:gd name="connsiteY305" fmla="*/ 7332 h 10000"/>
                  <a:gd name="connsiteX306" fmla="*/ 1615 w 10000"/>
                  <a:gd name="connsiteY306" fmla="*/ 7345 h 10000"/>
                  <a:gd name="connsiteX307" fmla="*/ 1662 w 10000"/>
                  <a:gd name="connsiteY307" fmla="*/ 7370 h 10000"/>
                  <a:gd name="connsiteX308" fmla="*/ 1670 w 10000"/>
                  <a:gd name="connsiteY308" fmla="*/ 7351 h 10000"/>
                  <a:gd name="connsiteX309" fmla="*/ 1726 w 10000"/>
                  <a:gd name="connsiteY309" fmla="*/ 7354 h 10000"/>
                  <a:gd name="connsiteX310" fmla="*/ 1726 w 10000"/>
                  <a:gd name="connsiteY310" fmla="*/ 7400 h 10000"/>
                  <a:gd name="connsiteX311" fmla="*/ 1773 w 10000"/>
                  <a:gd name="connsiteY311" fmla="*/ 7409 h 10000"/>
                  <a:gd name="connsiteX312" fmla="*/ 1806 w 10000"/>
                  <a:gd name="connsiteY312" fmla="*/ 7416 h 10000"/>
                  <a:gd name="connsiteX313" fmla="*/ 1839 w 10000"/>
                  <a:gd name="connsiteY313" fmla="*/ 7403 h 10000"/>
                  <a:gd name="connsiteX314" fmla="*/ 1886 w 10000"/>
                  <a:gd name="connsiteY314" fmla="*/ 7403 h 10000"/>
                  <a:gd name="connsiteX315" fmla="*/ 1898 w 10000"/>
                  <a:gd name="connsiteY315" fmla="*/ 7403 h 10000"/>
                  <a:gd name="connsiteX316" fmla="*/ 1914 w 10000"/>
                  <a:gd name="connsiteY316" fmla="*/ 7494 h 10000"/>
                  <a:gd name="connsiteX317" fmla="*/ 1895 w 10000"/>
                  <a:gd name="connsiteY317" fmla="*/ 7523 h 10000"/>
                  <a:gd name="connsiteX318" fmla="*/ 1825 w 10000"/>
                  <a:gd name="connsiteY318" fmla="*/ 7617 h 10000"/>
                  <a:gd name="connsiteX319" fmla="*/ 1776 w 10000"/>
                  <a:gd name="connsiteY319" fmla="*/ 7691 h 10000"/>
                  <a:gd name="connsiteX320" fmla="*/ 1781 w 10000"/>
                  <a:gd name="connsiteY320" fmla="*/ 7723 h 10000"/>
                  <a:gd name="connsiteX321" fmla="*/ 1767 w 10000"/>
                  <a:gd name="connsiteY321" fmla="*/ 7759 h 10000"/>
                  <a:gd name="connsiteX322" fmla="*/ 1762 w 10000"/>
                  <a:gd name="connsiteY322" fmla="*/ 7817 h 10000"/>
                  <a:gd name="connsiteX323" fmla="*/ 1762 w 10000"/>
                  <a:gd name="connsiteY323" fmla="*/ 7856 h 10000"/>
                  <a:gd name="connsiteX324" fmla="*/ 1776 w 10000"/>
                  <a:gd name="connsiteY324" fmla="*/ 7892 h 10000"/>
                  <a:gd name="connsiteX325" fmla="*/ 1784 w 10000"/>
                  <a:gd name="connsiteY325" fmla="*/ 7902 h 10000"/>
                  <a:gd name="connsiteX326" fmla="*/ 1801 w 10000"/>
                  <a:gd name="connsiteY326" fmla="*/ 7908 h 10000"/>
                  <a:gd name="connsiteX327" fmla="*/ 1809 w 10000"/>
                  <a:gd name="connsiteY327" fmla="*/ 7911 h 10000"/>
                  <a:gd name="connsiteX328" fmla="*/ 1801 w 10000"/>
                  <a:gd name="connsiteY328" fmla="*/ 7940 h 10000"/>
                  <a:gd name="connsiteX329" fmla="*/ 1798 w 10000"/>
                  <a:gd name="connsiteY329" fmla="*/ 7979 h 10000"/>
                  <a:gd name="connsiteX330" fmla="*/ 1806 w 10000"/>
                  <a:gd name="connsiteY330" fmla="*/ 8002 h 10000"/>
                  <a:gd name="connsiteX331" fmla="*/ 1823 w 10000"/>
                  <a:gd name="connsiteY331" fmla="*/ 8021 h 10000"/>
                  <a:gd name="connsiteX332" fmla="*/ 1834 w 10000"/>
                  <a:gd name="connsiteY332" fmla="*/ 8044 h 10000"/>
                  <a:gd name="connsiteX333" fmla="*/ 1839 w 10000"/>
                  <a:gd name="connsiteY333" fmla="*/ 8073 h 10000"/>
                  <a:gd name="connsiteX334" fmla="*/ 1842 w 10000"/>
                  <a:gd name="connsiteY334" fmla="*/ 8106 h 10000"/>
                  <a:gd name="connsiteX335" fmla="*/ 1839 w 10000"/>
                  <a:gd name="connsiteY335" fmla="*/ 8144 h 10000"/>
                  <a:gd name="connsiteX336" fmla="*/ 1856 w 10000"/>
                  <a:gd name="connsiteY336" fmla="*/ 8164 h 10000"/>
                  <a:gd name="connsiteX337" fmla="*/ 1886 w 10000"/>
                  <a:gd name="connsiteY337" fmla="*/ 8193 h 10000"/>
                  <a:gd name="connsiteX338" fmla="*/ 1922 w 10000"/>
                  <a:gd name="connsiteY338" fmla="*/ 8206 h 10000"/>
                  <a:gd name="connsiteX339" fmla="*/ 1967 w 10000"/>
                  <a:gd name="connsiteY339" fmla="*/ 8203 h 10000"/>
                  <a:gd name="connsiteX340" fmla="*/ 1986 w 10000"/>
                  <a:gd name="connsiteY340" fmla="*/ 8212 h 10000"/>
                  <a:gd name="connsiteX341" fmla="*/ 2000 w 10000"/>
                  <a:gd name="connsiteY341" fmla="*/ 8232 h 10000"/>
                  <a:gd name="connsiteX342" fmla="*/ 2033 w 10000"/>
                  <a:gd name="connsiteY342" fmla="*/ 8258 h 10000"/>
                  <a:gd name="connsiteX343" fmla="*/ 2050 w 10000"/>
                  <a:gd name="connsiteY343" fmla="*/ 8271 h 10000"/>
                  <a:gd name="connsiteX344" fmla="*/ 2089 w 10000"/>
                  <a:gd name="connsiteY344" fmla="*/ 8280 h 10000"/>
                  <a:gd name="connsiteX345" fmla="*/ 2122 w 10000"/>
                  <a:gd name="connsiteY345" fmla="*/ 8300 h 10000"/>
                  <a:gd name="connsiteX346" fmla="*/ 2163 w 10000"/>
                  <a:gd name="connsiteY346" fmla="*/ 8332 h 10000"/>
                  <a:gd name="connsiteX347" fmla="*/ 2172 w 10000"/>
                  <a:gd name="connsiteY347" fmla="*/ 8335 h 10000"/>
                  <a:gd name="connsiteX348" fmla="*/ 2177 w 10000"/>
                  <a:gd name="connsiteY348" fmla="*/ 8345 h 10000"/>
                  <a:gd name="connsiteX349" fmla="*/ 2163 w 10000"/>
                  <a:gd name="connsiteY349" fmla="*/ 8371 h 10000"/>
                  <a:gd name="connsiteX350" fmla="*/ 2139 w 10000"/>
                  <a:gd name="connsiteY350" fmla="*/ 8423 h 10000"/>
                  <a:gd name="connsiteX351" fmla="*/ 2130 w 10000"/>
                  <a:gd name="connsiteY351" fmla="*/ 8439 h 10000"/>
                  <a:gd name="connsiteX352" fmla="*/ 2105 w 10000"/>
                  <a:gd name="connsiteY352" fmla="*/ 8446 h 10000"/>
                  <a:gd name="connsiteX353" fmla="*/ 2080 w 10000"/>
                  <a:gd name="connsiteY353" fmla="*/ 8449 h 10000"/>
                  <a:gd name="connsiteX354" fmla="*/ 2075 w 10000"/>
                  <a:gd name="connsiteY354" fmla="*/ 8459 h 10000"/>
                  <a:gd name="connsiteX355" fmla="*/ 2072 w 10000"/>
                  <a:gd name="connsiteY355" fmla="*/ 8475 h 10000"/>
                  <a:gd name="connsiteX356" fmla="*/ 2080 w 10000"/>
                  <a:gd name="connsiteY356" fmla="*/ 8484 h 10000"/>
                  <a:gd name="connsiteX357" fmla="*/ 2100 w 10000"/>
                  <a:gd name="connsiteY357" fmla="*/ 8475 h 10000"/>
                  <a:gd name="connsiteX358" fmla="*/ 2141 w 10000"/>
                  <a:gd name="connsiteY358" fmla="*/ 8478 h 10000"/>
                  <a:gd name="connsiteX359" fmla="*/ 2172 w 10000"/>
                  <a:gd name="connsiteY359" fmla="*/ 8475 h 10000"/>
                  <a:gd name="connsiteX360" fmla="*/ 2188 w 10000"/>
                  <a:gd name="connsiteY360" fmla="*/ 8475 h 10000"/>
                  <a:gd name="connsiteX361" fmla="*/ 2222 w 10000"/>
                  <a:gd name="connsiteY361" fmla="*/ 8497 h 10000"/>
                  <a:gd name="connsiteX362" fmla="*/ 2252 w 10000"/>
                  <a:gd name="connsiteY362" fmla="*/ 8514 h 10000"/>
                  <a:gd name="connsiteX363" fmla="*/ 2274 w 10000"/>
                  <a:gd name="connsiteY363" fmla="*/ 8514 h 10000"/>
                  <a:gd name="connsiteX364" fmla="*/ 2299 w 10000"/>
                  <a:gd name="connsiteY364" fmla="*/ 8504 h 10000"/>
                  <a:gd name="connsiteX365" fmla="*/ 2310 w 10000"/>
                  <a:gd name="connsiteY365" fmla="*/ 8504 h 10000"/>
                  <a:gd name="connsiteX366" fmla="*/ 2319 w 10000"/>
                  <a:gd name="connsiteY366" fmla="*/ 8484 h 10000"/>
                  <a:gd name="connsiteX367" fmla="*/ 2338 w 10000"/>
                  <a:gd name="connsiteY367" fmla="*/ 8494 h 10000"/>
                  <a:gd name="connsiteX368" fmla="*/ 2338 w 10000"/>
                  <a:gd name="connsiteY368" fmla="*/ 8552 h 10000"/>
                  <a:gd name="connsiteX369" fmla="*/ 2366 w 10000"/>
                  <a:gd name="connsiteY369" fmla="*/ 8572 h 10000"/>
                  <a:gd name="connsiteX370" fmla="*/ 2382 w 10000"/>
                  <a:gd name="connsiteY370" fmla="*/ 8582 h 10000"/>
                  <a:gd name="connsiteX371" fmla="*/ 2435 w 10000"/>
                  <a:gd name="connsiteY371" fmla="*/ 8552 h 10000"/>
                  <a:gd name="connsiteX372" fmla="*/ 2443 w 10000"/>
                  <a:gd name="connsiteY372" fmla="*/ 8552 h 10000"/>
                  <a:gd name="connsiteX373" fmla="*/ 2454 w 10000"/>
                  <a:gd name="connsiteY373" fmla="*/ 8552 h 10000"/>
                  <a:gd name="connsiteX374" fmla="*/ 2471 w 10000"/>
                  <a:gd name="connsiteY374" fmla="*/ 8546 h 10000"/>
                  <a:gd name="connsiteX375" fmla="*/ 2488 w 10000"/>
                  <a:gd name="connsiteY375" fmla="*/ 8536 h 10000"/>
                  <a:gd name="connsiteX376" fmla="*/ 2501 w 10000"/>
                  <a:gd name="connsiteY376" fmla="*/ 8533 h 10000"/>
                  <a:gd name="connsiteX377" fmla="*/ 2512 w 10000"/>
                  <a:gd name="connsiteY377" fmla="*/ 8533 h 10000"/>
                  <a:gd name="connsiteX378" fmla="*/ 2521 w 10000"/>
                  <a:gd name="connsiteY378" fmla="*/ 8546 h 10000"/>
                  <a:gd name="connsiteX379" fmla="*/ 2521 w 10000"/>
                  <a:gd name="connsiteY379" fmla="*/ 8572 h 10000"/>
                  <a:gd name="connsiteX380" fmla="*/ 2535 w 10000"/>
                  <a:gd name="connsiteY380" fmla="*/ 8588 h 10000"/>
                  <a:gd name="connsiteX381" fmla="*/ 2551 w 10000"/>
                  <a:gd name="connsiteY381" fmla="*/ 8582 h 10000"/>
                  <a:gd name="connsiteX382" fmla="*/ 2560 w 10000"/>
                  <a:gd name="connsiteY382" fmla="*/ 8582 h 10000"/>
                  <a:gd name="connsiteX383" fmla="*/ 2573 w 10000"/>
                  <a:gd name="connsiteY383" fmla="*/ 8588 h 10000"/>
                  <a:gd name="connsiteX384" fmla="*/ 2584 w 10000"/>
                  <a:gd name="connsiteY384" fmla="*/ 8591 h 10000"/>
                  <a:gd name="connsiteX385" fmla="*/ 2590 w 10000"/>
                  <a:gd name="connsiteY385" fmla="*/ 8598 h 10000"/>
                  <a:gd name="connsiteX386" fmla="*/ 2598 w 10000"/>
                  <a:gd name="connsiteY386" fmla="*/ 8608 h 10000"/>
                  <a:gd name="connsiteX387" fmla="*/ 2607 w 10000"/>
                  <a:gd name="connsiteY387" fmla="*/ 8617 h 10000"/>
                  <a:gd name="connsiteX388" fmla="*/ 2618 w 10000"/>
                  <a:gd name="connsiteY388" fmla="*/ 8617 h 10000"/>
                  <a:gd name="connsiteX389" fmla="*/ 2640 w 10000"/>
                  <a:gd name="connsiteY389" fmla="*/ 8608 h 10000"/>
                  <a:gd name="connsiteX390" fmla="*/ 2670 w 10000"/>
                  <a:gd name="connsiteY390" fmla="*/ 8598 h 10000"/>
                  <a:gd name="connsiteX391" fmla="*/ 2673 w 10000"/>
                  <a:gd name="connsiteY391" fmla="*/ 8598 h 10000"/>
                  <a:gd name="connsiteX392" fmla="*/ 2690 w 10000"/>
                  <a:gd name="connsiteY392" fmla="*/ 8598 h 10000"/>
                  <a:gd name="connsiteX393" fmla="*/ 2698 w 10000"/>
                  <a:gd name="connsiteY393" fmla="*/ 8598 h 10000"/>
                  <a:gd name="connsiteX394" fmla="*/ 2712 w 10000"/>
                  <a:gd name="connsiteY394" fmla="*/ 8598 h 10000"/>
                  <a:gd name="connsiteX395" fmla="*/ 2726 w 10000"/>
                  <a:gd name="connsiteY395" fmla="*/ 8591 h 10000"/>
                  <a:gd name="connsiteX396" fmla="*/ 2737 w 10000"/>
                  <a:gd name="connsiteY396" fmla="*/ 8588 h 10000"/>
                  <a:gd name="connsiteX397" fmla="*/ 2759 w 10000"/>
                  <a:gd name="connsiteY397" fmla="*/ 8582 h 10000"/>
                  <a:gd name="connsiteX398" fmla="*/ 2770 w 10000"/>
                  <a:gd name="connsiteY398" fmla="*/ 8578 h 10000"/>
                  <a:gd name="connsiteX399" fmla="*/ 2784 w 10000"/>
                  <a:gd name="connsiteY399" fmla="*/ 8572 h 10000"/>
                  <a:gd name="connsiteX400" fmla="*/ 2795 w 10000"/>
                  <a:gd name="connsiteY400" fmla="*/ 8572 h 10000"/>
                  <a:gd name="connsiteX401" fmla="*/ 2803 w 10000"/>
                  <a:gd name="connsiteY401" fmla="*/ 8588 h 10000"/>
                  <a:gd name="connsiteX402" fmla="*/ 2803 w 10000"/>
                  <a:gd name="connsiteY402" fmla="*/ 8591 h 10000"/>
                  <a:gd name="connsiteX403" fmla="*/ 2803 w 10000"/>
                  <a:gd name="connsiteY403" fmla="*/ 8601 h 10000"/>
                  <a:gd name="connsiteX404" fmla="*/ 2809 w 10000"/>
                  <a:gd name="connsiteY404" fmla="*/ 8601 h 10000"/>
                  <a:gd name="connsiteX405" fmla="*/ 2823 w 10000"/>
                  <a:gd name="connsiteY405" fmla="*/ 8598 h 10000"/>
                  <a:gd name="connsiteX406" fmla="*/ 2831 w 10000"/>
                  <a:gd name="connsiteY406" fmla="*/ 8598 h 10000"/>
                  <a:gd name="connsiteX407" fmla="*/ 2839 w 10000"/>
                  <a:gd name="connsiteY407" fmla="*/ 8601 h 10000"/>
                  <a:gd name="connsiteX408" fmla="*/ 2848 w 10000"/>
                  <a:gd name="connsiteY408" fmla="*/ 8598 h 10000"/>
                  <a:gd name="connsiteX409" fmla="*/ 2856 w 10000"/>
                  <a:gd name="connsiteY409" fmla="*/ 8601 h 10000"/>
                  <a:gd name="connsiteX410" fmla="*/ 2859 w 10000"/>
                  <a:gd name="connsiteY410" fmla="*/ 8601 h 10000"/>
                  <a:gd name="connsiteX411" fmla="*/ 2864 w 10000"/>
                  <a:gd name="connsiteY411" fmla="*/ 8598 h 10000"/>
                  <a:gd name="connsiteX412" fmla="*/ 2889 w 10000"/>
                  <a:gd name="connsiteY412" fmla="*/ 8611 h 10000"/>
                  <a:gd name="connsiteX413" fmla="*/ 2906 w 10000"/>
                  <a:gd name="connsiteY413" fmla="*/ 8620 h 10000"/>
                  <a:gd name="connsiteX414" fmla="*/ 2914 w 10000"/>
                  <a:gd name="connsiteY414" fmla="*/ 8627 h 10000"/>
                  <a:gd name="connsiteX415" fmla="*/ 2920 w 10000"/>
                  <a:gd name="connsiteY415" fmla="*/ 8640 h 10000"/>
                  <a:gd name="connsiteX416" fmla="*/ 2922 w 10000"/>
                  <a:gd name="connsiteY416" fmla="*/ 8666 h 10000"/>
                  <a:gd name="connsiteX417" fmla="*/ 2922 w 10000"/>
                  <a:gd name="connsiteY417" fmla="*/ 8692 h 10000"/>
                  <a:gd name="connsiteX418" fmla="*/ 2939 w 10000"/>
                  <a:gd name="connsiteY418" fmla="*/ 8695 h 10000"/>
                  <a:gd name="connsiteX419" fmla="*/ 2953 w 10000"/>
                  <a:gd name="connsiteY419" fmla="*/ 8695 h 10000"/>
                  <a:gd name="connsiteX420" fmla="*/ 2961 w 10000"/>
                  <a:gd name="connsiteY420" fmla="*/ 8695 h 10000"/>
                  <a:gd name="connsiteX421" fmla="*/ 2972 w 10000"/>
                  <a:gd name="connsiteY421" fmla="*/ 8692 h 10000"/>
                  <a:gd name="connsiteX422" fmla="*/ 2981 w 10000"/>
                  <a:gd name="connsiteY422" fmla="*/ 8685 h 10000"/>
                  <a:gd name="connsiteX423" fmla="*/ 2989 w 10000"/>
                  <a:gd name="connsiteY423" fmla="*/ 8685 h 10000"/>
                  <a:gd name="connsiteX424" fmla="*/ 3008 w 10000"/>
                  <a:gd name="connsiteY424" fmla="*/ 8685 h 10000"/>
                  <a:gd name="connsiteX425" fmla="*/ 3028 w 10000"/>
                  <a:gd name="connsiteY425" fmla="*/ 8695 h 10000"/>
                  <a:gd name="connsiteX426" fmla="*/ 3042 w 10000"/>
                  <a:gd name="connsiteY426" fmla="*/ 8695 h 10000"/>
                  <a:gd name="connsiteX427" fmla="*/ 3053 w 10000"/>
                  <a:gd name="connsiteY427" fmla="*/ 8676 h 10000"/>
                  <a:gd name="connsiteX428" fmla="*/ 3061 w 10000"/>
                  <a:gd name="connsiteY428" fmla="*/ 8666 h 10000"/>
                  <a:gd name="connsiteX429" fmla="*/ 3066 w 10000"/>
                  <a:gd name="connsiteY429" fmla="*/ 8656 h 10000"/>
                  <a:gd name="connsiteX430" fmla="*/ 3091 w 10000"/>
                  <a:gd name="connsiteY430" fmla="*/ 8659 h 10000"/>
                  <a:gd name="connsiteX431" fmla="*/ 3105 w 10000"/>
                  <a:gd name="connsiteY431" fmla="*/ 8659 h 10000"/>
                  <a:gd name="connsiteX432" fmla="*/ 3108 w 10000"/>
                  <a:gd name="connsiteY432" fmla="*/ 8650 h 10000"/>
                  <a:gd name="connsiteX433" fmla="*/ 3147 w 10000"/>
                  <a:gd name="connsiteY433" fmla="*/ 8588 h 10000"/>
                  <a:gd name="connsiteX434" fmla="*/ 3150 w 10000"/>
                  <a:gd name="connsiteY434" fmla="*/ 8598 h 10000"/>
                  <a:gd name="connsiteX435" fmla="*/ 3163 w 10000"/>
                  <a:gd name="connsiteY435" fmla="*/ 8601 h 10000"/>
                  <a:gd name="connsiteX436" fmla="*/ 3180 w 10000"/>
                  <a:gd name="connsiteY436" fmla="*/ 8608 h 10000"/>
                  <a:gd name="connsiteX437" fmla="*/ 3188 w 10000"/>
                  <a:gd name="connsiteY437" fmla="*/ 8611 h 10000"/>
                  <a:gd name="connsiteX438" fmla="*/ 3227 w 10000"/>
                  <a:gd name="connsiteY438" fmla="*/ 8620 h 10000"/>
                  <a:gd name="connsiteX439" fmla="*/ 3238 w 10000"/>
                  <a:gd name="connsiteY439" fmla="*/ 8617 h 10000"/>
                  <a:gd name="connsiteX440" fmla="*/ 3247 w 10000"/>
                  <a:gd name="connsiteY440" fmla="*/ 8601 h 10000"/>
                  <a:gd name="connsiteX441" fmla="*/ 3269 w 10000"/>
                  <a:gd name="connsiteY441" fmla="*/ 8611 h 10000"/>
                  <a:gd name="connsiteX442" fmla="*/ 3277 w 10000"/>
                  <a:gd name="connsiteY442" fmla="*/ 8617 h 10000"/>
                  <a:gd name="connsiteX443" fmla="*/ 3285 w 10000"/>
                  <a:gd name="connsiteY443" fmla="*/ 8611 h 10000"/>
                  <a:gd name="connsiteX444" fmla="*/ 3307 w 10000"/>
                  <a:gd name="connsiteY444" fmla="*/ 8611 h 10000"/>
                  <a:gd name="connsiteX445" fmla="*/ 3319 w 10000"/>
                  <a:gd name="connsiteY445" fmla="*/ 8617 h 10000"/>
                  <a:gd name="connsiteX446" fmla="*/ 3324 w 10000"/>
                  <a:gd name="connsiteY446" fmla="*/ 8617 h 10000"/>
                  <a:gd name="connsiteX447" fmla="*/ 3327 w 10000"/>
                  <a:gd name="connsiteY447" fmla="*/ 8620 h 10000"/>
                  <a:gd name="connsiteX448" fmla="*/ 3341 w 10000"/>
                  <a:gd name="connsiteY448" fmla="*/ 8620 h 10000"/>
                  <a:gd name="connsiteX449" fmla="*/ 3357 w 10000"/>
                  <a:gd name="connsiteY449" fmla="*/ 8620 h 10000"/>
                  <a:gd name="connsiteX450" fmla="*/ 3374 w 10000"/>
                  <a:gd name="connsiteY450" fmla="*/ 8620 h 10000"/>
                  <a:gd name="connsiteX451" fmla="*/ 3382 w 10000"/>
                  <a:gd name="connsiteY451" fmla="*/ 8620 h 10000"/>
                  <a:gd name="connsiteX452" fmla="*/ 3399 w 10000"/>
                  <a:gd name="connsiteY452" fmla="*/ 8611 h 10000"/>
                  <a:gd name="connsiteX453" fmla="*/ 3413 w 10000"/>
                  <a:gd name="connsiteY453" fmla="*/ 8601 h 10000"/>
                  <a:gd name="connsiteX454" fmla="*/ 3421 w 10000"/>
                  <a:gd name="connsiteY454" fmla="*/ 8588 h 10000"/>
                  <a:gd name="connsiteX455" fmla="*/ 3421 w 10000"/>
                  <a:gd name="connsiteY455" fmla="*/ 8572 h 10000"/>
                  <a:gd name="connsiteX456" fmla="*/ 3421 w 10000"/>
                  <a:gd name="connsiteY456" fmla="*/ 8552 h 10000"/>
                  <a:gd name="connsiteX457" fmla="*/ 3424 w 10000"/>
                  <a:gd name="connsiteY457" fmla="*/ 8533 h 10000"/>
                  <a:gd name="connsiteX458" fmla="*/ 3432 w 10000"/>
                  <a:gd name="connsiteY458" fmla="*/ 8523 h 10000"/>
                  <a:gd name="connsiteX459" fmla="*/ 3446 w 10000"/>
                  <a:gd name="connsiteY459" fmla="*/ 8523 h 10000"/>
                  <a:gd name="connsiteX460" fmla="*/ 3457 w 10000"/>
                  <a:gd name="connsiteY460" fmla="*/ 8523 h 10000"/>
                  <a:gd name="connsiteX461" fmla="*/ 3476 w 10000"/>
                  <a:gd name="connsiteY461" fmla="*/ 8533 h 10000"/>
                  <a:gd name="connsiteX462" fmla="*/ 3485 w 10000"/>
                  <a:gd name="connsiteY462" fmla="*/ 8536 h 10000"/>
                  <a:gd name="connsiteX463" fmla="*/ 3501 w 10000"/>
                  <a:gd name="connsiteY463" fmla="*/ 8527 h 10000"/>
                  <a:gd name="connsiteX464" fmla="*/ 3504 w 10000"/>
                  <a:gd name="connsiteY464" fmla="*/ 8514 h 10000"/>
                  <a:gd name="connsiteX465" fmla="*/ 3510 w 10000"/>
                  <a:gd name="connsiteY465" fmla="*/ 8497 h 10000"/>
                  <a:gd name="connsiteX466" fmla="*/ 3537 w 10000"/>
                  <a:gd name="connsiteY466" fmla="*/ 8484 h 10000"/>
                  <a:gd name="connsiteX467" fmla="*/ 3562 w 10000"/>
                  <a:gd name="connsiteY467" fmla="*/ 8488 h 10000"/>
                  <a:gd name="connsiteX468" fmla="*/ 3568 w 10000"/>
                  <a:gd name="connsiteY468" fmla="*/ 8484 h 10000"/>
                  <a:gd name="connsiteX469" fmla="*/ 3584 w 10000"/>
                  <a:gd name="connsiteY469" fmla="*/ 8494 h 10000"/>
                  <a:gd name="connsiteX470" fmla="*/ 3593 w 10000"/>
                  <a:gd name="connsiteY470" fmla="*/ 8507 h 10000"/>
                  <a:gd name="connsiteX471" fmla="*/ 3618 w 10000"/>
                  <a:gd name="connsiteY471" fmla="*/ 8497 h 10000"/>
                  <a:gd name="connsiteX472" fmla="*/ 3643 w 10000"/>
                  <a:gd name="connsiteY472" fmla="*/ 8475 h 10000"/>
                  <a:gd name="connsiteX473" fmla="*/ 3657 w 10000"/>
                  <a:gd name="connsiteY473" fmla="*/ 8478 h 10000"/>
                  <a:gd name="connsiteX474" fmla="*/ 3670 w 10000"/>
                  <a:gd name="connsiteY474" fmla="*/ 8475 h 10000"/>
                  <a:gd name="connsiteX475" fmla="*/ 3673 w 10000"/>
                  <a:gd name="connsiteY475" fmla="*/ 8468 h 10000"/>
                  <a:gd name="connsiteX476" fmla="*/ 3681 w 10000"/>
                  <a:gd name="connsiteY476" fmla="*/ 8468 h 10000"/>
                  <a:gd name="connsiteX477" fmla="*/ 3698 w 10000"/>
                  <a:gd name="connsiteY477" fmla="*/ 8478 h 10000"/>
                  <a:gd name="connsiteX478" fmla="*/ 3720 w 10000"/>
                  <a:gd name="connsiteY478" fmla="*/ 8497 h 10000"/>
                  <a:gd name="connsiteX479" fmla="*/ 3715 w 10000"/>
                  <a:gd name="connsiteY479" fmla="*/ 8504 h 10000"/>
                  <a:gd name="connsiteX480" fmla="*/ 3729 w 10000"/>
                  <a:gd name="connsiteY480" fmla="*/ 8514 h 10000"/>
                  <a:gd name="connsiteX481" fmla="*/ 3729 w 10000"/>
                  <a:gd name="connsiteY481" fmla="*/ 8517 h 10000"/>
                  <a:gd name="connsiteX482" fmla="*/ 3740 w 10000"/>
                  <a:gd name="connsiteY482" fmla="*/ 8527 h 10000"/>
                  <a:gd name="connsiteX483" fmla="*/ 3759 w 10000"/>
                  <a:gd name="connsiteY483" fmla="*/ 8517 h 10000"/>
                  <a:gd name="connsiteX484" fmla="*/ 3762 w 10000"/>
                  <a:gd name="connsiteY484" fmla="*/ 8504 h 10000"/>
                  <a:gd name="connsiteX485" fmla="*/ 3770 w 10000"/>
                  <a:gd name="connsiteY485" fmla="*/ 8488 h 10000"/>
                  <a:gd name="connsiteX486" fmla="*/ 3778 w 10000"/>
                  <a:gd name="connsiteY486" fmla="*/ 8484 h 10000"/>
                  <a:gd name="connsiteX487" fmla="*/ 3792 w 10000"/>
                  <a:gd name="connsiteY487" fmla="*/ 8475 h 10000"/>
                  <a:gd name="connsiteX488" fmla="*/ 3803 w 10000"/>
                  <a:gd name="connsiteY488" fmla="*/ 8478 h 10000"/>
                  <a:gd name="connsiteX489" fmla="*/ 3809 w 10000"/>
                  <a:gd name="connsiteY489" fmla="*/ 8475 h 10000"/>
                  <a:gd name="connsiteX490" fmla="*/ 3825 w 10000"/>
                  <a:gd name="connsiteY490" fmla="*/ 8465 h 10000"/>
                  <a:gd name="connsiteX491" fmla="*/ 3834 w 10000"/>
                  <a:gd name="connsiteY491" fmla="*/ 8468 h 10000"/>
                  <a:gd name="connsiteX492" fmla="*/ 3842 w 10000"/>
                  <a:gd name="connsiteY492" fmla="*/ 8478 h 10000"/>
                  <a:gd name="connsiteX493" fmla="*/ 3850 w 10000"/>
                  <a:gd name="connsiteY493" fmla="*/ 8478 h 10000"/>
                  <a:gd name="connsiteX494" fmla="*/ 3859 w 10000"/>
                  <a:gd name="connsiteY494" fmla="*/ 8484 h 10000"/>
                  <a:gd name="connsiteX495" fmla="*/ 3873 w 10000"/>
                  <a:gd name="connsiteY495" fmla="*/ 8494 h 10000"/>
                  <a:gd name="connsiteX496" fmla="*/ 3875 w 10000"/>
                  <a:gd name="connsiteY496" fmla="*/ 8507 h 10000"/>
                  <a:gd name="connsiteX497" fmla="*/ 3881 w 10000"/>
                  <a:gd name="connsiteY497" fmla="*/ 8527 h 10000"/>
                  <a:gd name="connsiteX498" fmla="*/ 3875 w 10000"/>
                  <a:gd name="connsiteY498" fmla="*/ 8546 h 10000"/>
                  <a:gd name="connsiteX499" fmla="*/ 3892 w 10000"/>
                  <a:gd name="connsiteY499" fmla="*/ 8546 h 10000"/>
                  <a:gd name="connsiteX500" fmla="*/ 3900 w 10000"/>
                  <a:gd name="connsiteY500" fmla="*/ 8543 h 10000"/>
                  <a:gd name="connsiteX501" fmla="*/ 3906 w 10000"/>
                  <a:gd name="connsiteY501" fmla="*/ 8543 h 10000"/>
                  <a:gd name="connsiteX502" fmla="*/ 3922 w 10000"/>
                  <a:gd name="connsiteY502" fmla="*/ 8552 h 10000"/>
                  <a:gd name="connsiteX503" fmla="*/ 3939 w 10000"/>
                  <a:gd name="connsiteY503" fmla="*/ 8559 h 10000"/>
                  <a:gd name="connsiteX504" fmla="*/ 3953 w 10000"/>
                  <a:gd name="connsiteY504" fmla="*/ 8572 h 10000"/>
                  <a:gd name="connsiteX505" fmla="*/ 3956 w 10000"/>
                  <a:gd name="connsiteY505" fmla="*/ 8588 h 10000"/>
                  <a:gd name="connsiteX506" fmla="*/ 3956 w 10000"/>
                  <a:gd name="connsiteY506" fmla="*/ 8608 h 10000"/>
                  <a:gd name="connsiteX507" fmla="*/ 3972 w 10000"/>
                  <a:gd name="connsiteY507" fmla="*/ 8608 h 10000"/>
                  <a:gd name="connsiteX508" fmla="*/ 3986 w 10000"/>
                  <a:gd name="connsiteY508" fmla="*/ 8608 h 10000"/>
                  <a:gd name="connsiteX509" fmla="*/ 3997 w 10000"/>
                  <a:gd name="connsiteY509" fmla="*/ 8608 h 10000"/>
                  <a:gd name="connsiteX510" fmla="*/ 4006 w 10000"/>
                  <a:gd name="connsiteY510" fmla="*/ 8608 h 10000"/>
                  <a:gd name="connsiteX511" fmla="*/ 4006 w 10000"/>
                  <a:gd name="connsiteY511" fmla="*/ 8611 h 10000"/>
                  <a:gd name="connsiteX512" fmla="*/ 4011 w 10000"/>
                  <a:gd name="connsiteY512" fmla="*/ 8611 h 10000"/>
                  <a:gd name="connsiteX513" fmla="*/ 4022 w 10000"/>
                  <a:gd name="connsiteY513" fmla="*/ 8620 h 10000"/>
                  <a:gd name="connsiteX514" fmla="*/ 4042 w 10000"/>
                  <a:gd name="connsiteY514" fmla="*/ 8620 h 10000"/>
                  <a:gd name="connsiteX515" fmla="*/ 4050 w 10000"/>
                  <a:gd name="connsiteY515" fmla="*/ 8617 h 10000"/>
                  <a:gd name="connsiteX516" fmla="*/ 4069 w 10000"/>
                  <a:gd name="connsiteY516" fmla="*/ 8620 h 10000"/>
                  <a:gd name="connsiteX517" fmla="*/ 4086 w 10000"/>
                  <a:gd name="connsiteY517" fmla="*/ 8630 h 10000"/>
                  <a:gd name="connsiteX518" fmla="*/ 4108 w 10000"/>
                  <a:gd name="connsiteY518" fmla="*/ 8627 h 10000"/>
                  <a:gd name="connsiteX519" fmla="*/ 4125 w 10000"/>
                  <a:gd name="connsiteY519" fmla="*/ 8620 h 10000"/>
                  <a:gd name="connsiteX520" fmla="*/ 4133 w 10000"/>
                  <a:gd name="connsiteY520" fmla="*/ 8611 h 10000"/>
                  <a:gd name="connsiteX521" fmla="*/ 4139 w 10000"/>
                  <a:gd name="connsiteY521" fmla="*/ 8608 h 10000"/>
                  <a:gd name="connsiteX522" fmla="*/ 4147 w 10000"/>
                  <a:gd name="connsiteY522" fmla="*/ 8601 h 10000"/>
                  <a:gd name="connsiteX523" fmla="*/ 4155 w 10000"/>
                  <a:gd name="connsiteY523" fmla="*/ 8591 h 10000"/>
                  <a:gd name="connsiteX524" fmla="*/ 4166 w 10000"/>
                  <a:gd name="connsiteY524" fmla="*/ 8582 h 10000"/>
                  <a:gd name="connsiteX525" fmla="*/ 4183 w 10000"/>
                  <a:gd name="connsiteY525" fmla="*/ 8569 h 10000"/>
                  <a:gd name="connsiteX526" fmla="*/ 4191 w 10000"/>
                  <a:gd name="connsiteY526" fmla="*/ 8562 h 10000"/>
                  <a:gd name="connsiteX527" fmla="*/ 4208 w 10000"/>
                  <a:gd name="connsiteY527" fmla="*/ 8552 h 10000"/>
                  <a:gd name="connsiteX528" fmla="*/ 4230 w 10000"/>
                  <a:gd name="connsiteY528" fmla="*/ 8552 h 10000"/>
                  <a:gd name="connsiteX529" fmla="*/ 4238 w 10000"/>
                  <a:gd name="connsiteY529" fmla="*/ 8559 h 10000"/>
                  <a:gd name="connsiteX530" fmla="*/ 4247 w 10000"/>
                  <a:gd name="connsiteY530" fmla="*/ 8572 h 10000"/>
                  <a:gd name="connsiteX531" fmla="*/ 4252 w 10000"/>
                  <a:gd name="connsiteY531" fmla="*/ 8578 h 10000"/>
                  <a:gd name="connsiteX532" fmla="*/ 4263 w 10000"/>
                  <a:gd name="connsiteY532" fmla="*/ 8582 h 10000"/>
                  <a:gd name="connsiteX533" fmla="*/ 4277 w 10000"/>
                  <a:gd name="connsiteY533" fmla="*/ 8572 h 10000"/>
                  <a:gd name="connsiteX534" fmla="*/ 4294 w 10000"/>
                  <a:gd name="connsiteY534" fmla="*/ 8559 h 10000"/>
                  <a:gd name="connsiteX535" fmla="*/ 4302 w 10000"/>
                  <a:gd name="connsiteY535" fmla="*/ 8546 h 10000"/>
                  <a:gd name="connsiteX536" fmla="*/ 4310 w 10000"/>
                  <a:gd name="connsiteY536" fmla="*/ 8543 h 10000"/>
                  <a:gd name="connsiteX537" fmla="*/ 4313 w 10000"/>
                  <a:gd name="connsiteY537" fmla="*/ 8543 h 10000"/>
                  <a:gd name="connsiteX538" fmla="*/ 4332 w 10000"/>
                  <a:gd name="connsiteY538" fmla="*/ 8546 h 10000"/>
                  <a:gd name="connsiteX539" fmla="*/ 4335 w 10000"/>
                  <a:gd name="connsiteY539" fmla="*/ 8559 h 10000"/>
                  <a:gd name="connsiteX540" fmla="*/ 4349 w 10000"/>
                  <a:gd name="connsiteY540" fmla="*/ 8588 h 10000"/>
                  <a:gd name="connsiteX541" fmla="*/ 4360 w 10000"/>
                  <a:gd name="connsiteY541" fmla="*/ 8591 h 10000"/>
                  <a:gd name="connsiteX542" fmla="*/ 4366 w 10000"/>
                  <a:gd name="connsiteY542" fmla="*/ 8591 h 10000"/>
                  <a:gd name="connsiteX543" fmla="*/ 4382 w 10000"/>
                  <a:gd name="connsiteY543" fmla="*/ 8598 h 10000"/>
                  <a:gd name="connsiteX544" fmla="*/ 4385 w 10000"/>
                  <a:gd name="connsiteY544" fmla="*/ 8598 h 10000"/>
                  <a:gd name="connsiteX545" fmla="*/ 4402 w 10000"/>
                  <a:gd name="connsiteY545" fmla="*/ 8598 h 10000"/>
                  <a:gd name="connsiteX546" fmla="*/ 4421 w 10000"/>
                  <a:gd name="connsiteY546" fmla="*/ 8591 h 10000"/>
                  <a:gd name="connsiteX547" fmla="*/ 4440 w 10000"/>
                  <a:gd name="connsiteY547" fmla="*/ 8591 h 10000"/>
                  <a:gd name="connsiteX548" fmla="*/ 4449 w 10000"/>
                  <a:gd name="connsiteY548" fmla="*/ 8598 h 10000"/>
                  <a:gd name="connsiteX549" fmla="*/ 4454 w 10000"/>
                  <a:gd name="connsiteY549" fmla="*/ 8617 h 10000"/>
                  <a:gd name="connsiteX550" fmla="*/ 4463 w 10000"/>
                  <a:gd name="connsiteY550" fmla="*/ 8608 h 10000"/>
                  <a:gd name="connsiteX551" fmla="*/ 4474 w 10000"/>
                  <a:gd name="connsiteY551" fmla="*/ 8608 h 10000"/>
                  <a:gd name="connsiteX552" fmla="*/ 4490 w 10000"/>
                  <a:gd name="connsiteY552" fmla="*/ 8617 h 10000"/>
                  <a:gd name="connsiteX553" fmla="*/ 4504 w 10000"/>
                  <a:gd name="connsiteY553" fmla="*/ 8617 h 10000"/>
                  <a:gd name="connsiteX554" fmla="*/ 4518 w 10000"/>
                  <a:gd name="connsiteY554" fmla="*/ 8617 h 10000"/>
                  <a:gd name="connsiteX555" fmla="*/ 4535 w 10000"/>
                  <a:gd name="connsiteY555" fmla="*/ 8611 h 10000"/>
                  <a:gd name="connsiteX556" fmla="*/ 4546 w 10000"/>
                  <a:gd name="connsiteY556" fmla="*/ 8611 h 10000"/>
                  <a:gd name="connsiteX557" fmla="*/ 4562 w 10000"/>
                  <a:gd name="connsiteY557" fmla="*/ 8611 h 10000"/>
                  <a:gd name="connsiteX558" fmla="*/ 4571 w 10000"/>
                  <a:gd name="connsiteY558" fmla="*/ 8611 h 10000"/>
                  <a:gd name="connsiteX559" fmla="*/ 4579 w 10000"/>
                  <a:gd name="connsiteY559" fmla="*/ 8608 h 10000"/>
                  <a:gd name="connsiteX560" fmla="*/ 4584 w 10000"/>
                  <a:gd name="connsiteY560" fmla="*/ 8608 h 10000"/>
                  <a:gd name="connsiteX561" fmla="*/ 4601 w 10000"/>
                  <a:gd name="connsiteY561" fmla="*/ 8617 h 10000"/>
                  <a:gd name="connsiteX562" fmla="*/ 4609 w 10000"/>
                  <a:gd name="connsiteY562" fmla="*/ 8627 h 10000"/>
                  <a:gd name="connsiteX563" fmla="*/ 4618 w 10000"/>
                  <a:gd name="connsiteY563" fmla="*/ 8637 h 10000"/>
                  <a:gd name="connsiteX564" fmla="*/ 4618 w 10000"/>
                  <a:gd name="connsiteY564" fmla="*/ 8646 h 10000"/>
                  <a:gd name="connsiteX565" fmla="*/ 4634 w 10000"/>
                  <a:gd name="connsiteY565" fmla="*/ 8656 h 10000"/>
                  <a:gd name="connsiteX566" fmla="*/ 4640 w 10000"/>
                  <a:gd name="connsiteY566" fmla="*/ 8659 h 10000"/>
                  <a:gd name="connsiteX567" fmla="*/ 4651 w 10000"/>
                  <a:gd name="connsiteY567" fmla="*/ 8666 h 10000"/>
                  <a:gd name="connsiteX568" fmla="*/ 4657 w 10000"/>
                  <a:gd name="connsiteY568" fmla="*/ 8659 h 10000"/>
                  <a:gd name="connsiteX569" fmla="*/ 4668 w 10000"/>
                  <a:gd name="connsiteY569" fmla="*/ 8650 h 10000"/>
                  <a:gd name="connsiteX570" fmla="*/ 4676 w 10000"/>
                  <a:gd name="connsiteY570" fmla="*/ 8650 h 10000"/>
                  <a:gd name="connsiteX571" fmla="*/ 4690 w 10000"/>
                  <a:gd name="connsiteY571" fmla="*/ 8650 h 10000"/>
                  <a:gd name="connsiteX572" fmla="*/ 4698 w 10000"/>
                  <a:gd name="connsiteY572" fmla="*/ 8650 h 10000"/>
                  <a:gd name="connsiteX573" fmla="*/ 4704 w 10000"/>
                  <a:gd name="connsiteY573" fmla="*/ 8650 h 10000"/>
                  <a:gd name="connsiteX574" fmla="*/ 4706 w 10000"/>
                  <a:gd name="connsiteY574" fmla="*/ 8659 h 10000"/>
                  <a:gd name="connsiteX575" fmla="*/ 4706 w 10000"/>
                  <a:gd name="connsiteY575" fmla="*/ 8666 h 10000"/>
                  <a:gd name="connsiteX576" fmla="*/ 4723 w 10000"/>
                  <a:gd name="connsiteY576" fmla="*/ 8682 h 10000"/>
                  <a:gd name="connsiteX577" fmla="*/ 4737 w 10000"/>
                  <a:gd name="connsiteY577" fmla="*/ 8682 h 10000"/>
                  <a:gd name="connsiteX578" fmla="*/ 4745 w 10000"/>
                  <a:gd name="connsiteY578" fmla="*/ 8676 h 10000"/>
                  <a:gd name="connsiteX579" fmla="*/ 4756 w 10000"/>
                  <a:gd name="connsiteY579" fmla="*/ 8666 h 10000"/>
                  <a:gd name="connsiteX580" fmla="*/ 4765 w 10000"/>
                  <a:gd name="connsiteY580" fmla="*/ 8666 h 10000"/>
                  <a:gd name="connsiteX581" fmla="*/ 4765 w 10000"/>
                  <a:gd name="connsiteY581" fmla="*/ 8682 h 10000"/>
                  <a:gd name="connsiteX582" fmla="*/ 4770 w 10000"/>
                  <a:gd name="connsiteY582" fmla="*/ 8701 h 10000"/>
                  <a:gd name="connsiteX583" fmla="*/ 4778 w 10000"/>
                  <a:gd name="connsiteY583" fmla="*/ 8705 h 10000"/>
                  <a:gd name="connsiteX584" fmla="*/ 4795 w 10000"/>
                  <a:gd name="connsiteY584" fmla="*/ 8714 h 10000"/>
                  <a:gd name="connsiteX585" fmla="*/ 4812 w 10000"/>
                  <a:gd name="connsiteY585" fmla="*/ 8714 h 10000"/>
                  <a:gd name="connsiteX586" fmla="*/ 4825 w 10000"/>
                  <a:gd name="connsiteY586" fmla="*/ 8705 h 10000"/>
                  <a:gd name="connsiteX587" fmla="*/ 4825 w 10000"/>
                  <a:gd name="connsiteY587" fmla="*/ 8701 h 10000"/>
                  <a:gd name="connsiteX588" fmla="*/ 4828 w 10000"/>
                  <a:gd name="connsiteY588" fmla="*/ 8701 h 10000"/>
                  <a:gd name="connsiteX589" fmla="*/ 4837 w 10000"/>
                  <a:gd name="connsiteY589" fmla="*/ 8692 h 10000"/>
                  <a:gd name="connsiteX590" fmla="*/ 4842 w 10000"/>
                  <a:gd name="connsiteY590" fmla="*/ 8685 h 10000"/>
                  <a:gd name="connsiteX591" fmla="*/ 4859 w 10000"/>
                  <a:gd name="connsiteY591" fmla="*/ 8692 h 10000"/>
                  <a:gd name="connsiteX592" fmla="*/ 4870 w 10000"/>
                  <a:gd name="connsiteY592" fmla="*/ 8701 h 10000"/>
                  <a:gd name="connsiteX593" fmla="*/ 4878 w 10000"/>
                  <a:gd name="connsiteY593" fmla="*/ 8714 h 10000"/>
                  <a:gd name="connsiteX594" fmla="*/ 4892 w 10000"/>
                  <a:gd name="connsiteY594" fmla="*/ 8724 h 10000"/>
                  <a:gd name="connsiteX595" fmla="*/ 4900 w 10000"/>
                  <a:gd name="connsiteY595" fmla="*/ 8724 h 10000"/>
                  <a:gd name="connsiteX596" fmla="*/ 4906 w 10000"/>
                  <a:gd name="connsiteY596" fmla="*/ 8705 h 10000"/>
                  <a:gd name="connsiteX597" fmla="*/ 4925 w 10000"/>
                  <a:gd name="connsiteY597" fmla="*/ 8724 h 10000"/>
                  <a:gd name="connsiteX598" fmla="*/ 4939 w 10000"/>
                  <a:gd name="connsiteY598" fmla="*/ 8701 h 10000"/>
                  <a:gd name="connsiteX599" fmla="*/ 4950 w 10000"/>
                  <a:gd name="connsiteY599" fmla="*/ 8695 h 10000"/>
                  <a:gd name="connsiteX600" fmla="*/ 4956 w 10000"/>
                  <a:gd name="connsiteY600" fmla="*/ 8692 h 10000"/>
                  <a:gd name="connsiteX601" fmla="*/ 4986 w 10000"/>
                  <a:gd name="connsiteY601" fmla="*/ 8705 h 10000"/>
                  <a:gd name="connsiteX602" fmla="*/ 5003 w 10000"/>
                  <a:gd name="connsiteY602" fmla="*/ 8701 h 10000"/>
                  <a:gd name="connsiteX603" fmla="*/ 5011 w 10000"/>
                  <a:gd name="connsiteY603" fmla="*/ 8692 h 10000"/>
                  <a:gd name="connsiteX604" fmla="*/ 5028 w 10000"/>
                  <a:gd name="connsiteY604" fmla="*/ 8682 h 10000"/>
                  <a:gd name="connsiteX605" fmla="*/ 5030 w 10000"/>
                  <a:gd name="connsiteY605" fmla="*/ 8659 h 10000"/>
                  <a:gd name="connsiteX606" fmla="*/ 5039 w 10000"/>
                  <a:gd name="connsiteY606" fmla="*/ 8656 h 10000"/>
                  <a:gd name="connsiteX607" fmla="*/ 5053 w 10000"/>
                  <a:gd name="connsiteY607" fmla="*/ 8669 h 10000"/>
                  <a:gd name="connsiteX608" fmla="*/ 5061 w 10000"/>
                  <a:gd name="connsiteY608" fmla="*/ 8669 h 10000"/>
                  <a:gd name="connsiteX609" fmla="*/ 5061 w 10000"/>
                  <a:gd name="connsiteY609" fmla="*/ 8676 h 10000"/>
                  <a:gd name="connsiteX610" fmla="*/ 5069 w 10000"/>
                  <a:gd name="connsiteY610" fmla="*/ 8669 h 10000"/>
                  <a:gd name="connsiteX611" fmla="*/ 5083 w 10000"/>
                  <a:gd name="connsiteY611" fmla="*/ 8669 h 10000"/>
                  <a:gd name="connsiteX612" fmla="*/ 5100 w 10000"/>
                  <a:gd name="connsiteY612" fmla="*/ 8669 h 10000"/>
                  <a:gd name="connsiteX613" fmla="*/ 5119 w 10000"/>
                  <a:gd name="connsiteY613" fmla="*/ 8682 h 10000"/>
                  <a:gd name="connsiteX614" fmla="*/ 5136 w 10000"/>
                  <a:gd name="connsiteY614" fmla="*/ 8692 h 10000"/>
                  <a:gd name="connsiteX615" fmla="*/ 5161 w 10000"/>
                  <a:gd name="connsiteY615" fmla="*/ 8701 h 10000"/>
                  <a:gd name="connsiteX616" fmla="*/ 5183 w 10000"/>
                  <a:gd name="connsiteY616" fmla="*/ 8701 h 10000"/>
                  <a:gd name="connsiteX617" fmla="*/ 5199 w 10000"/>
                  <a:gd name="connsiteY617" fmla="*/ 8701 h 10000"/>
                  <a:gd name="connsiteX618" fmla="*/ 5213 w 10000"/>
                  <a:gd name="connsiteY618" fmla="*/ 8705 h 10000"/>
                  <a:gd name="connsiteX619" fmla="*/ 5224 w 10000"/>
                  <a:gd name="connsiteY619" fmla="*/ 8701 h 10000"/>
                  <a:gd name="connsiteX620" fmla="*/ 5230 w 10000"/>
                  <a:gd name="connsiteY620" fmla="*/ 8701 h 10000"/>
                  <a:gd name="connsiteX621" fmla="*/ 5241 w 10000"/>
                  <a:gd name="connsiteY621" fmla="*/ 8676 h 10000"/>
                  <a:gd name="connsiteX622" fmla="*/ 5247 w 10000"/>
                  <a:gd name="connsiteY622" fmla="*/ 8666 h 10000"/>
                  <a:gd name="connsiteX623" fmla="*/ 5249 w 10000"/>
                  <a:gd name="connsiteY623" fmla="*/ 8646 h 10000"/>
                  <a:gd name="connsiteX624" fmla="*/ 5249 w 10000"/>
                  <a:gd name="connsiteY624" fmla="*/ 8650 h 10000"/>
                  <a:gd name="connsiteX625" fmla="*/ 5255 w 10000"/>
                  <a:gd name="connsiteY625" fmla="*/ 8646 h 10000"/>
                  <a:gd name="connsiteX626" fmla="*/ 5271 w 10000"/>
                  <a:gd name="connsiteY626" fmla="*/ 8650 h 10000"/>
                  <a:gd name="connsiteX627" fmla="*/ 5288 w 10000"/>
                  <a:gd name="connsiteY627" fmla="*/ 8666 h 10000"/>
                  <a:gd name="connsiteX628" fmla="*/ 5296 w 10000"/>
                  <a:gd name="connsiteY628" fmla="*/ 8666 h 10000"/>
                  <a:gd name="connsiteX629" fmla="*/ 5310 w 10000"/>
                  <a:gd name="connsiteY629" fmla="*/ 8656 h 10000"/>
                  <a:gd name="connsiteX630" fmla="*/ 5321 w 10000"/>
                  <a:gd name="connsiteY630" fmla="*/ 8650 h 10000"/>
                  <a:gd name="connsiteX631" fmla="*/ 5338 w 10000"/>
                  <a:gd name="connsiteY631" fmla="*/ 8650 h 10000"/>
                  <a:gd name="connsiteX632" fmla="*/ 5360 w 10000"/>
                  <a:gd name="connsiteY632" fmla="*/ 8640 h 10000"/>
                  <a:gd name="connsiteX633" fmla="*/ 5366 w 10000"/>
                  <a:gd name="connsiteY633" fmla="*/ 8637 h 10000"/>
                  <a:gd name="connsiteX634" fmla="*/ 5368 w 10000"/>
                  <a:gd name="connsiteY634" fmla="*/ 8637 h 10000"/>
                  <a:gd name="connsiteX635" fmla="*/ 5382 w 10000"/>
                  <a:gd name="connsiteY635" fmla="*/ 8630 h 10000"/>
                  <a:gd name="connsiteX636" fmla="*/ 5391 w 10000"/>
                  <a:gd name="connsiteY636" fmla="*/ 8630 h 10000"/>
                  <a:gd name="connsiteX637" fmla="*/ 5402 w 10000"/>
                  <a:gd name="connsiteY637" fmla="*/ 8637 h 10000"/>
                  <a:gd name="connsiteX638" fmla="*/ 5418 w 10000"/>
                  <a:gd name="connsiteY638" fmla="*/ 8656 h 10000"/>
                  <a:gd name="connsiteX639" fmla="*/ 5432 w 10000"/>
                  <a:gd name="connsiteY639" fmla="*/ 8666 h 10000"/>
                  <a:gd name="connsiteX640" fmla="*/ 5443 w 10000"/>
                  <a:gd name="connsiteY640" fmla="*/ 8682 h 10000"/>
                  <a:gd name="connsiteX641" fmla="*/ 5457 w 10000"/>
                  <a:gd name="connsiteY641" fmla="*/ 8692 h 10000"/>
                  <a:gd name="connsiteX642" fmla="*/ 5471 w 10000"/>
                  <a:gd name="connsiteY642" fmla="*/ 8705 h 10000"/>
                  <a:gd name="connsiteX643" fmla="*/ 5488 w 10000"/>
                  <a:gd name="connsiteY643" fmla="*/ 8711 h 10000"/>
                  <a:gd name="connsiteX644" fmla="*/ 5490 w 10000"/>
                  <a:gd name="connsiteY644" fmla="*/ 8721 h 10000"/>
                  <a:gd name="connsiteX645" fmla="*/ 5512 w 10000"/>
                  <a:gd name="connsiteY645" fmla="*/ 8724 h 10000"/>
                  <a:gd name="connsiteX646" fmla="*/ 5521 w 10000"/>
                  <a:gd name="connsiteY646" fmla="*/ 8714 h 10000"/>
                  <a:gd name="connsiteX647" fmla="*/ 5524 w 10000"/>
                  <a:gd name="connsiteY647" fmla="*/ 8714 h 10000"/>
                  <a:gd name="connsiteX648" fmla="*/ 5532 w 10000"/>
                  <a:gd name="connsiteY648" fmla="*/ 8721 h 10000"/>
                  <a:gd name="connsiteX649" fmla="*/ 5540 w 10000"/>
                  <a:gd name="connsiteY649" fmla="*/ 8724 h 10000"/>
                  <a:gd name="connsiteX650" fmla="*/ 5562 w 10000"/>
                  <a:gd name="connsiteY650" fmla="*/ 8750 h 10000"/>
                  <a:gd name="connsiteX651" fmla="*/ 5562 w 10000"/>
                  <a:gd name="connsiteY651" fmla="*/ 8760 h 10000"/>
                  <a:gd name="connsiteX652" fmla="*/ 5571 w 10000"/>
                  <a:gd name="connsiteY652" fmla="*/ 8782 h 10000"/>
                  <a:gd name="connsiteX653" fmla="*/ 5579 w 10000"/>
                  <a:gd name="connsiteY653" fmla="*/ 8789 h 10000"/>
                  <a:gd name="connsiteX654" fmla="*/ 5593 w 10000"/>
                  <a:gd name="connsiteY654" fmla="*/ 8789 h 10000"/>
                  <a:gd name="connsiteX655" fmla="*/ 5596 w 10000"/>
                  <a:gd name="connsiteY655" fmla="*/ 8789 h 10000"/>
                  <a:gd name="connsiteX656" fmla="*/ 5626 w 10000"/>
                  <a:gd name="connsiteY656" fmla="*/ 8782 h 10000"/>
                  <a:gd name="connsiteX657" fmla="*/ 5629 w 10000"/>
                  <a:gd name="connsiteY657" fmla="*/ 8782 h 10000"/>
                  <a:gd name="connsiteX658" fmla="*/ 5637 w 10000"/>
                  <a:gd name="connsiteY658" fmla="*/ 8779 h 10000"/>
                  <a:gd name="connsiteX659" fmla="*/ 5648 w 10000"/>
                  <a:gd name="connsiteY659" fmla="*/ 8789 h 10000"/>
                  <a:gd name="connsiteX660" fmla="*/ 5665 w 10000"/>
                  <a:gd name="connsiteY660" fmla="*/ 8795 h 10000"/>
                  <a:gd name="connsiteX661" fmla="*/ 5676 w 10000"/>
                  <a:gd name="connsiteY661" fmla="*/ 8789 h 10000"/>
                  <a:gd name="connsiteX662" fmla="*/ 5684 w 10000"/>
                  <a:gd name="connsiteY662" fmla="*/ 8782 h 10000"/>
                  <a:gd name="connsiteX663" fmla="*/ 5693 w 10000"/>
                  <a:gd name="connsiteY663" fmla="*/ 8789 h 10000"/>
                  <a:gd name="connsiteX664" fmla="*/ 5715 w 10000"/>
                  <a:gd name="connsiteY664" fmla="*/ 8808 h 10000"/>
                  <a:gd name="connsiteX665" fmla="*/ 5731 w 10000"/>
                  <a:gd name="connsiteY665" fmla="*/ 8808 h 10000"/>
                  <a:gd name="connsiteX666" fmla="*/ 5740 w 10000"/>
                  <a:gd name="connsiteY666" fmla="*/ 8808 h 10000"/>
                  <a:gd name="connsiteX667" fmla="*/ 5765 w 10000"/>
                  <a:gd name="connsiteY667" fmla="*/ 8818 h 10000"/>
                  <a:gd name="connsiteX668" fmla="*/ 5781 w 10000"/>
                  <a:gd name="connsiteY668" fmla="*/ 8824 h 10000"/>
                  <a:gd name="connsiteX669" fmla="*/ 5798 w 10000"/>
                  <a:gd name="connsiteY669" fmla="*/ 8834 h 10000"/>
                  <a:gd name="connsiteX670" fmla="*/ 5814 w 10000"/>
                  <a:gd name="connsiteY670" fmla="*/ 8837 h 10000"/>
                  <a:gd name="connsiteX671" fmla="*/ 5831 w 10000"/>
                  <a:gd name="connsiteY671" fmla="*/ 8844 h 10000"/>
                  <a:gd name="connsiteX672" fmla="*/ 5842 w 10000"/>
                  <a:gd name="connsiteY672" fmla="*/ 8847 h 10000"/>
                  <a:gd name="connsiteX673" fmla="*/ 5859 w 10000"/>
                  <a:gd name="connsiteY673" fmla="*/ 8857 h 10000"/>
                  <a:gd name="connsiteX674" fmla="*/ 5870 w 10000"/>
                  <a:gd name="connsiteY674" fmla="*/ 8867 h 10000"/>
                  <a:gd name="connsiteX675" fmla="*/ 5878 w 10000"/>
                  <a:gd name="connsiteY675" fmla="*/ 8873 h 10000"/>
                  <a:gd name="connsiteX676" fmla="*/ 5895 w 10000"/>
                  <a:gd name="connsiteY676" fmla="*/ 8873 h 10000"/>
                  <a:gd name="connsiteX677" fmla="*/ 5911 w 10000"/>
                  <a:gd name="connsiteY677" fmla="*/ 8873 h 10000"/>
                  <a:gd name="connsiteX678" fmla="*/ 5931 w 10000"/>
                  <a:gd name="connsiteY678" fmla="*/ 8873 h 10000"/>
                  <a:gd name="connsiteX679" fmla="*/ 5950 w 10000"/>
                  <a:gd name="connsiteY679" fmla="*/ 8867 h 10000"/>
                  <a:gd name="connsiteX680" fmla="*/ 5967 w 10000"/>
                  <a:gd name="connsiteY680" fmla="*/ 8867 h 10000"/>
                  <a:gd name="connsiteX681" fmla="*/ 5975 w 10000"/>
                  <a:gd name="connsiteY681" fmla="*/ 8873 h 10000"/>
                  <a:gd name="connsiteX682" fmla="*/ 6000 w 10000"/>
                  <a:gd name="connsiteY682" fmla="*/ 8883 h 10000"/>
                  <a:gd name="connsiteX683" fmla="*/ 5997 w 10000"/>
                  <a:gd name="connsiteY683" fmla="*/ 8886 h 10000"/>
                  <a:gd name="connsiteX684" fmla="*/ 5997 w 10000"/>
                  <a:gd name="connsiteY684" fmla="*/ 8896 h 10000"/>
                  <a:gd name="connsiteX685" fmla="*/ 6014 w 10000"/>
                  <a:gd name="connsiteY685" fmla="*/ 8892 h 10000"/>
                  <a:gd name="connsiteX686" fmla="*/ 6028 w 10000"/>
                  <a:gd name="connsiteY686" fmla="*/ 8892 h 10000"/>
                  <a:gd name="connsiteX687" fmla="*/ 6053 w 10000"/>
                  <a:gd name="connsiteY687" fmla="*/ 8886 h 10000"/>
                  <a:gd name="connsiteX688" fmla="*/ 6072 w 10000"/>
                  <a:gd name="connsiteY688" fmla="*/ 8876 h 10000"/>
                  <a:gd name="connsiteX689" fmla="*/ 6089 w 10000"/>
                  <a:gd name="connsiteY689" fmla="*/ 8867 h 10000"/>
                  <a:gd name="connsiteX690" fmla="*/ 6111 w 10000"/>
                  <a:gd name="connsiteY690" fmla="*/ 8857 h 10000"/>
                  <a:gd name="connsiteX691" fmla="*/ 6127 w 10000"/>
                  <a:gd name="connsiteY691" fmla="*/ 8847 h 10000"/>
                  <a:gd name="connsiteX692" fmla="*/ 6152 w 10000"/>
                  <a:gd name="connsiteY692" fmla="*/ 8834 h 10000"/>
                  <a:gd name="connsiteX693" fmla="*/ 6183 w 10000"/>
                  <a:gd name="connsiteY693" fmla="*/ 8828 h 10000"/>
                  <a:gd name="connsiteX694" fmla="*/ 6175 w 10000"/>
                  <a:gd name="connsiteY694" fmla="*/ 8844 h 10000"/>
                  <a:gd name="connsiteX695" fmla="*/ 6169 w 10000"/>
                  <a:gd name="connsiteY695" fmla="*/ 8863 h 10000"/>
                  <a:gd name="connsiteX696" fmla="*/ 6158 w 10000"/>
                  <a:gd name="connsiteY696" fmla="*/ 8886 h 10000"/>
                  <a:gd name="connsiteX697" fmla="*/ 6152 w 10000"/>
                  <a:gd name="connsiteY697" fmla="*/ 8896 h 10000"/>
                  <a:gd name="connsiteX698" fmla="*/ 6150 w 10000"/>
                  <a:gd name="connsiteY698" fmla="*/ 8909 h 10000"/>
                  <a:gd name="connsiteX699" fmla="*/ 6152 w 10000"/>
                  <a:gd name="connsiteY699" fmla="*/ 8938 h 10000"/>
                  <a:gd name="connsiteX700" fmla="*/ 6158 w 10000"/>
                  <a:gd name="connsiteY700" fmla="*/ 8957 h 10000"/>
                  <a:gd name="connsiteX701" fmla="*/ 6161 w 10000"/>
                  <a:gd name="connsiteY701" fmla="*/ 8980 h 10000"/>
                  <a:gd name="connsiteX702" fmla="*/ 6166 w 10000"/>
                  <a:gd name="connsiteY702" fmla="*/ 8999 h 10000"/>
                  <a:gd name="connsiteX703" fmla="*/ 6175 w 10000"/>
                  <a:gd name="connsiteY703" fmla="*/ 9032 h 10000"/>
                  <a:gd name="connsiteX704" fmla="*/ 6183 w 10000"/>
                  <a:gd name="connsiteY704" fmla="*/ 9051 h 10000"/>
                  <a:gd name="connsiteX705" fmla="*/ 6191 w 10000"/>
                  <a:gd name="connsiteY705" fmla="*/ 9064 h 10000"/>
                  <a:gd name="connsiteX706" fmla="*/ 6194 w 10000"/>
                  <a:gd name="connsiteY706" fmla="*/ 9084 h 10000"/>
                  <a:gd name="connsiteX707" fmla="*/ 6208 w 10000"/>
                  <a:gd name="connsiteY707" fmla="*/ 9103 h 10000"/>
                  <a:gd name="connsiteX708" fmla="*/ 6208 w 10000"/>
                  <a:gd name="connsiteY708" fmla="*/ 9113 h 10000"/>
                  <a:gd name="connsiteX709" fmla="*/ 6216 w 10000"/>
                  <a:gd name="connsiteY709" fmla="*/ 9129 h 10000"/>
                  <a:gd name="connsiteX710" fmla="*/ 6230 w 10000"/>
                  <a:gd name="connsiteY710" fmla="*/ 9148 h 10000"/>
                  <a:gd name="connsiteX711" fmla="*/ 6241 w 10000"/>
                  <a:gd name="connsiteY711" fmla="*/ 9165 h 10000"/>
                  <a:gd name="connsiteX712" fmla="*/ 6249 w 10000"/>
                  <a:gd name="connsiteY712" fmla="*/ 9168 h 10000"/>
                  <a:gd name="connsiteX713" fmla="*/ 6266 w 10000"/>
                  <a:gd name="connsiteY713" fmla="*/ 9184 h 10000"/>
                  <a:gd name="connsiteX714" fmla="*/ 6280 w 10000"/>
                  <a:gd name="connsiteY714" fmla="*/ 9184 h 10000"/>
                  <a:gd name="connsiteX715" fmla="*/ 6288 w 10000"/>
                  <a:gd name="connsiteY715" fmla="*/ 9177 h 10000"/>
                  <a:gd name="connsiteX716" fmla="*/ 6299 w 10000"/>
                  <a:gd name="connsiteY716" fmla="*/ 9187 h 10000"/>
                  <a:gd name="connsiteX717" fmla="*/ 6305 w 10000"/>
                  <a:gd name="connsiteY717" fmla="*/ 9197 h 10000"/>
                  <a:gd name="connsiteX718" fmla="*/ 6310 w 10000"/>
                  <a:gd name="connsiteY718" fmla="*/ 9197 h 10000"/>
                  <a:gd name="connsiteX719" fmla="*/ 6321 w 10000"/>
                  <a:gd name="connsiteY719" fmla="*/ 9213 h 10000"/>
                  <a:gd name="connsiteX720" fmla="*/ 6335 w 10000"/>
                  <a:gd name="connsiteY720" fmla="*/ 9223 h 10000"/>
                  <a:gd name="connsiteX721" fmla="*/ 6338 w 10000"/>
                  <a:gd name="connsiteY721" fmla="*/ 9223 h 10000"/>
                  <a:gd name="connsiteX722" fmla="*/ 6355 w 10000"/>
                  <a:gd name="connsiteY722" fmla="*/ 9226 h 10000"/>
                  <a:gd name="connsiteX723" fmla="*/ 6363 w 10000"/>
                  <a:gd name="connsiteY723" fmla="*/ 9236 h 10000"/>
                  <a:gd name="connsiteX724" fmla="*/ 6380 w 10000"/>
                  <a:gd name="connsiteY724" fmla="*/ 9258 h 10000"/>
                  <a:gd name="connsiteX725" fmla="*/ 6393 w 10000"/>
                  <a:gd name="connsiteY725" fmla="*/ 9278 h 10000"/>
                  <a:gd name="connsiteX726" fmla="*/ 6396 w 10000"/>
                  <a:gd name="connsiteY726" fmla="*/ 9288 h 10000"/>
                  <a:gd name="connsiteX727" fmla="*/ 6407 w 10000"/>
                  <a:gd name="connsiteY727" fmla="*/ 9297 h 10000"/>
                  <a:gd name="connsiteX728" fmla="*/ 6410 w 10000"/>
                  <a:gd name="connsiteY728" fmla="*/ 9307 h 10000"/>
                  <a:gd name="connsiteX729" fmla="*/ 6416 w 10000"/>
                  <a:gd name="connsiteY729" fmla="*/ 9317 h 10000"/>
                  <a:gd name="connsiteX730" fmla="*/ 6424 w 10000"/>
                  <a:gd name="connsiteY730" fmla="*/ 9326 h 10000"/>
                  <a:gd name="connsiteX731" fmla="*/ 6435 w 10000"/>
                  <a:gd name="connsiteY731" fmla="*/ 9336 h 10000"/>
                  <a:gd name="connsiteX732" fmla="*/ 6443 w 10000"/>
                  <a:gd name="connsiteY732" fmla="*/ 9346 h 10000"/>
                  <a:gd name="connsiteX733" fmla="*/ 6449 w 10000"/>
                  <a:gd name="connsiteY733" fmla="*/ 9362 h 10000"/>
                  <a:gd name="connsiteX734" fmla="*/ 6452 w 10000"/>
                  <a:gd name="connsiteY734" fmla="*/ 9372 h 10000"/>
                  <a:gd name="connsiteX735" fmla="*/ 6449 w 10000"/>
                  <a:gd name="connsiteY735" fmla="*/ 9381 h 10000"/>
                  <a:gd name="connsiteX736" fmla="*/ 6465 w 10000"/>
                  <a:gd name="connsiteY736" fmla="*/ 9394 h 10000"/>
                  <a:gd name="connsiteX737" fmla="*/ 6468 w 10000"/>
                  <a:gd name="connsiteY737" fmla="*/ 9420 h 10000"/>
                  <a:gd name="connsiteX738" fmla="*/ 6493 w 10000"/>
                  <a:gd name="connsiteY738" fmla="*/ 9430 h 10000"/>
                  <a:gd name="connsiteX739" fmla="*/ 6507 w 10000"/>
                  <a:gd name="connsiteY739" fmla="*/ 9440 h 10000"/>
                  <a:gd name="connsiteX740" fmla="*/ 6524 w 10000"/>
                  <a:gd name="connsiteY740" fmla="*/ 9459 h 10000"/>
                  <a:gd name="connsiteX741" fmla="*/ 6532 w 10000"/>
                  <a:gd name="connsiteY741" fmla="*/ 9485 h 10000"/>
                  <a:gd name="connsiteX742" fmla="*/ 6537 w 10000"/>
                  <a:gd name="connsiteY742" fmla="*/ 9498 h 10000"/>
                  <a:gd name="connsiteX743" fmla="*/ 6571 w 10000"/>
                  <a:gd name="connsiteY743" fmla="*/ 9508 h 10000"/>
                  <a:gd name="connsiteX744" fmla="*/ 6596 w 10000"/>
                  <a:gd name="connsiteY744" fmla="*/ 9508 h 10000"/>
                  <a:gd name="connsiteX745" fmla="*/ 6637 w 10000"/>
                  <a:gd name="connsiteY745" fmla="*/ 9517 h 10000"/>
                  <a:gd name="connsiteX746" fmla="*/ 6662 w 10000"/>
                  <a:gd name="connsiteY746" fmla="*/ 9524 h 10000"/>
                  <a:gd name="connsiteX747" fmla="*/ 6679 w 10000"/>
                  <a:gd name="connsiteY747" fmla="*/ 9517 h 10000"/>
                  <a:gd name="connsiteX748" fmla="*/ 6679 w 10000"/>
                  <a:gd name="connsiteY748" fmla="*/ 9505 h 10000"/>
                  <a:gd name="connsiteX749" fmla="*/ 6690 w 10000"/>
                  <a:gd name="connsiteY749" fmla="*/ 9485 h 10000"/>
                  <a:gd name="connsiteX750" fmla="*/ 6693 w 10000"/>
                  <a:gd name="connsiteY750" fmla="*/ 9479 h 10000"/>
                  <a:gd name="connsiteX751" fmla="*/ 6706 w 10000"/>
                  <a:gd name="connsiteY751" fmla="*/ 9469 h 10000"/>
                  <a:gd name="connsiteX752" fmla="*/ 6709 w 10000"/>
                  <a:gd name="connsiteY752" fmla="*/ 9462 h 10000"/>
                  <a:gd name="connsiteX753" fmla="*/ 6717 w 10000"/>
                  <a:gd name="connsiteY753" fmla="*/ 9459 h 10000"/>
                  <a:gd name="connsiteX754" fmla="*/ 6726 w 10000"/>
                  <a:gd name="connsiteY754" fmla="*/ 9459 h 10000"/>
                  <a:gd name="connsiteX755" fmla="*/ 6742 w 10000"/>
                  <a:gd name="connsiteY755" fmla="*/ 9462 h 10000"/>
                  <a:gd name="connsiteX756" fmla="*/ 6759 w 10000"/>
                  <a:gd name="connsiteY756" fmla="*/ 9479 h 10000"/>
                  <a:gd name="connsiteX757" fmla="*/ 6781 w 10000"/>
                  <a:gd name="connsiteY757" fmla="*/ 9485 h 10000"/>
                  <a:gd name="connsiteX758" fmla="*/ 6795 w 10000"/>
                  <a:gd name="connsiteY758" fmla="*/ 9485 h 10000"/>
                  <a:gd name="connsiteX759" fmla="*/ 6803 w 10000"/>
                  <a:gd name="connsiteY759" fmla="*/ 9498 h 10000"/>
                  <a:gd name="connsiteX760" fmla="*/ 6806 w 10000"/>
                  <a:gd name="connsiteY760" fmla="*/ 9508 h 10000"/>
                  <a:gd name="connsiteX761" fmla="*/ 6823 w 10000"/>
                  <a:gd name="connsiteY761" fmla="*/ 9514 h 10000"/>
                  <a:gd name="connsiteX762" fmla="*/ 6831 w 10000"/>
                  <a:gd name="connsiteY762" fmla="*/ 9514 h 10000"/>
                  <a:gd name="connsiteX763" fmla="*/ 6848 w 10000"/>
                  <a:gd name="connsiteY763" fmla="*/ 9514 h 10000"/>
                  <a:gd name="connsiteX764" fmla="*/ 6856 w 10000"/>
                  <a:gd name="connsiteY764" fmla="*/ 9517 h 10000"/>
                  <a:gd name="connsiteX765" fmla="*/ 6878 w 10000"/>
                  <a:gd name="connsiteY765" fmla="*/ 9524 h 10000"/>
                  <a:gd name="connsiteX766" fmla="*/ 6895 w 10000"/>
                  <a:gd name="connsiteY766" fmla="*/ 9524 h 10000"/>
                  <a:gd name="connsiteX767" fmla="*/ 6917 w 10000"/>
                  <a:gd name="connsiteY767" fmla="*/ 9527 h 10000"/>
                  <a:gd name="connsiteX768" fmla="*/ 6934 w 10000"/>
                  <a:gd name="connsiteY768" fmla="*/ 9534 h 10000"/>
                  <a:gd name="connsiteX769" fmla="*/ 6961 w 10000"/>
                  <a:gd name="connsiteY769" fmla="*/ 9543 h 10000"/>
                  <a:gd name="connsiteX770" fmla="*/ 6989 w 10000"/>
                  <a:gd name="connsiteY770" fmla="*/ 9547 h 10000"/>
                  <a:gd name="connsiteX771" fmla="*/ 7014 w 10000"/>
                  <a:gd name="connsiteY771" fmla="*/ 9543 h 10000"/>
                  <a:gd name="connsiteX772" fmla="*/ 7033 w 10000"/>
                  <a:gd name="connsiteY772" fmla="*/ 9543 h 10000"/>
                  <a:gd name="connsiteX773" fmla="*/ 7042 w 10000"/>
                  <a:gd name="connsiteY773" fmla="*/ 9547 h 10000"/>
                  <a:gd name="connsiteX774" fmla="*/ 7069 w 10000"/>
                  <a:gd name="connsiteY774" fmla="*/ 9647 h 10000"/>
                  <a:gd name="connsiteX775" fmla="*/ 7122 w 10000"/>
                  <a:gd name="connsiteY775" fmla="*/ 9734 h 10000"/>
                  <a:gd name="connsiteX776" fmla="*/ 7147 w 10000"/>
                  <a:gd name="connsiteY776" fmla="*/ 9744 h 10000"/>
                  <a:gd name="connsiteX777" fmla="*/ 7169 w 10000"/>
                  <a:gd name="connsiteY777" fmla="*/ 9741 h 10000"/>
                  <a:gd name="connsiteX778" fmla="*/ 7177 w 10000"/>
                  <a:gd name="connsiteY778" fmla="*/ 9744 h 10000"/>
                  <a:gd name="connsiteX779" fmla="*/ 7186 w 10000"/>
                  <a:gd name="connsiteY779" fmla="*/ 9754 h 10000"/>
                  <a:gd name="connsiteX780" fmla="*/ 7191 w 10000"/>
                  <a:gd name="connsiteY780" fmla="*/ 9773 h 10000"/>
                  <a:gd name="connsiteX781" fmla="*/ 7208 w 10000"/>
                  <a:gd name="connsiteY781" fmla="*/ 9783 h 10000"/>
                  <a:gd name="connsiteX782" fmla="*/ 7219 w 10000"/>
                  <a:gd name="connsiteY782" fmla="*/ 9793 h 10000"/>
                  <a:gd name="connsiteX783" fmla="*/ 7235 w 10000"/>
                  <a:gd name="connsiteY783" fmla="*/ 9802 h 10000"/>
                  <a:gd name="connsiteX784" fmla="*/ 7249 w 10000"/>
                  <a:gd name="connsiteY784" fmla="*/ 9819 h 10000"/>
                  <a:gd name="connsiteX785" fmla="*/ 7255 w 10000"/>
                  <a:gd name="connsiteY785" fmla="*/ 9835 h 10000"/>
                  <a:gd name="connsiteX786" fmla="*/ 7255 w 10000"/>
                  <a:gd name="connsiteY786" fmla="*/ 9848 h 10000"/>
                  <a:gd name="connsiteX787" fmla="*/ 7249 w 10000"/>
                  <a:gd name="connsiteY787" fmla="*/ 9848 h 10000"/>
                  <a:gd name="connsiteX788" fmla="*/ 7244 w 10000"/>
                  <a:gd name="connsiteY788" fmla="*/ 9858 h 10000"/>
                  <a:gd name="connsiteX789" fmla="*/ 7235 w 10000"/>
                  <a:gd name="connsiteY789" fmla="*/ 9883 h 10000"/>
                  <a:gd name="connsiteX790" fmla="*/ 7244 w 10000"/>
                  <a:gd name="connsiteY790" fmla="*/ 9903 h 10000"/>
                  <a:gd name="connsiteX791" fmla="*/ 7258 w 10000"/>
                  <a:gd name="connsiteY791" fmla="*/ 9926 h 10000"/>
                  <a:gd name="connsiteX792" fmla="*/ 7263 w 10000"/>
                  <a:gd name="connsiteY792" fmla="*/ 9948 h 10000"/>
                  <a:gd name="connsiteX793" fmla="*/ 7274 w 10000"/>
                  <a:gd name="connsiteY793" fmla="*/ 9968 h 10000"/>
                  <a:gd name="connsiteX794" fmla="*/ 7283 w 10000"/>
                  <a:gd name="connsiteY794" fmla="*/ 9987 h 10000"/>
                  <a:gd name="connsiteX795" fmla="*/ 7291 w 10000"/>
                  <a:gd name="connsiteY795" fmla="*/ 10000 h 10000"/>
                  <a:gd name="connsiteX796" fmla="*/ 7305 w 10000"/>
                  <a:gd name="connsiteY796" fmla="*/ 9997 h 10000"/>
                  <a:gd name="connsiteX797" fmla="*/ 7313 w 10000"/>
                  <a:gd name="connsiteY797" fmla="*/ 9977 h 10000"/>
                  <a:gd name="connsiteX798" fmla="*/ 7324 w 10000"/>
                  <a:gd name="connsiteY798" fmla="*/ 9968 h 10000"/>
                  <a:gd name="connsiteX799" fmla="*/ 7341 w 10000"/>
                  <a:gd name="connsiteY799" fmla="*/ 9971 h 10000"/>
                  <a:gd name="connsiteX800" fmla="*/ 7368 w 10000"/>
                  <a:gd name="connsiteY800" fmla="*/ 9987 h 10000"/>
                  <a:gd name="connsiteX801" fmla="*/ 7380 w 10000"/>
                  <a:gd name="connsiteY801" fmla="*/ 9990 h 10000"/>
                  <a:gd name="connsiteX802" fmla="*/ 7393 w 10000"/>
                  <a:gd name="connsiteY802" fmla="*/ 9981 h 10000"/>
                  <a:gd name="connsiteX803" fmla="*/ 7404 w 10000"/>
                  <a:gd name="connsiteY803" fmla="*/ 9968 h 10000"/>
                  <a:gd name="connsiteX804" fmla="*/ 7418 w 10000"/>
                  <a:gd name="connsiteY804" fmla="*/ 9948 h 10000"/>
                  <a:gd name="connsiteX805" fmla="*/ 7427 w 10000"/>
                  <a:gd name="connsiteY805" fmla="*/ 9922 h 10000"/>
                  <a:gd name="connsiteX806" fmla="*/ 7427 w 10000"/>
                  <a:gd name="connsiteY806" fmla="*/ 9906 h 10000"/>
                  <a:gd name="connsiteX807" fmla="*/ 7404 w 10000"/>
                  <a:gd name="connsiteY807" fmla="*/ 9877 h 10000"/>
                  <a:gd name="connsiteX808" fmla="*/ 7388 w 10000"/>
                  <a:gd name="connsiteY808" fmla="*/ 9854 h 10000"/>
                  <a:gd name="connsiteX809" fmla="*/ 7385 w 10000"/>
                  <a:gd name="connsiteY809" fmla="*/ 9845 h 10000"/>
                  <a:gd name="connsiteX810" fmla="*/ 7385 w 10000"/>
                  <a:gd name="connsiteY810" fmla="*/ 9825 h 10000"/>
                  <a:gd name="connsiteX811" fmla="*/ 7385 w 10000"/>
                  <a:gd name="connsiteY811" fmla="*/ 9819 h 10000"/>
                  <a:gd name="connsiteX812" fmla="*/ 7393 w 10000"/>
                  <a:gd name="connsiteY812" fmla="*/ 9809 h 10000"/>
                  <a:gd name="connsiteX813" fmla="*/ 7404 w 10000"/>
                  <a:gd name="connsiteY813" fmla="*/ 9793 h 10000"/>
                  <a:gd name="connsiteX814" fmla="*/ 7413 w 10000"/>
                  <a:gd name="connsiteY814" fmla="*/ 9783 h 10000"/>
                  <a:gd name="connsiteX815" fmla="*/ 7404 w 10000"/>
                  <a:gd name="connsiteY815" fmla="*/ 9770 h 10000"/>
                  <a:gd name="connsiteX816" fmla="*/ 7388 w 10000"/>
                  <a:gd name="connsiteY816" fmla="*/ 9760 h 10000"/>
                  <a:gd name="connsiteX817" fmla="*/ 7371 w 10000"/>
                  <a:gd name="connsiteY817" fmla="*/ 9744 h 10000"/>
                  <a:gd name="connsiteX818" fmla="*/ 7363 w 10000"/>
                  <a:gd name="connsiteY818" fmla="*/ 9731 h 10000"/>
                  <a:gd name="connsiteX819" fmla="*/ 7355 w 10000"/>
                  <a:gd name="connsiteY819" fmla="*/ 9715 h 10000"/>
                  <a:gd name="connsiteX820" fmla="*/ 7360 w 10000"/>
                  <a:gd name="connsiteY820" fmla="*/ 9686 h 10000"/>
                  <a:gd name="connsiteX821" fmla="*/ 7363 w 10000"/>
                  <a:gd name="connsiteY821" fmla="*/ 9657 h 10000"/>
                  <a:gd name="connsiteX822" fmla="*/ 7360 w 10000"/>
                  <a:gd name="connsiteY822" fmla="*/ 9631 h 10000"/>
                  <a:gd name="connsiteX823" fmla="*/ 7346 w 10000"/>
                  <a:gd name="connsiteY823" fmla="*/ 9611 h 10000"/>
                  <a:gd name="connsiteX824" fmla="*/ 7332 w 10000"/>
                  <a:gd name="connsiteY824" fmla="*/ 9585 h 10000"/>
                  <a:gd name="connsiteX825" fmla="*/ 7324 w 10000"/>
                  <a:gd name="connsiteY825" fmla="*/ 9573 h 10000"/>
                  <a:gd name="connsiteX826" fmla="*/ 7324 w 10000"/>
                  <a:gd name="connsiteY826" fmla="*/ 9553 h 10000"/>
                  <a:gd name="connsiteX827" fmla="*/ 7324 w 10000"/>
                  <a:gd name="connsiteY827" fmla="*/ 9543 h 10000"/>
                  <a:gd name="connsiteX828" fmla="*/ 7324 w 10000"/>
                  <a:gd name="connsiteY828" fmla="*/ 9517 h 10000"/>
                  <a:gd name="connsiteX829" fmla="*/ 7324 w 10000"/>
                  <a:gd name="connsiteY829" fmla="*/ 9498 h 10000"/>
                  <a:gd name="connsiteX830" fmla="*/ 7332 w 10000"/>
                  <a:gd name="connsiteY830" fmla="*/ 9479 h 10000"/>
                  <a:gd name="connsiteX831" fmla="*/ 7341 w 10000"/>
                  <a:gd name="connsiteY831" fmla="*/ 9462 h 10000"/>
                  <a:gd name="connsiteX832" fmla="*/ 7352 w 10000"/>
                  <a:gd name="connsiteY832" fmla="*/ 9459 h 10000"/>
                  <a:gd name="connsiteX833" fmla="*/ 7360 w 10000"/>
                  <a:gd name="connsiteY833" fmla="*/ 9443 h 10000"/>
                  <a:gd name="connsiteX834" fmla="*/ 7363 w 10000"/>
                  <a:gd name="connsiteY834" fmla="*/ 9433 h 10000"/>
                  <a:gd name="connsiteX835" fmla="*/ 7377 w 10000"/>
                  <a:gd name="connsiteY835" fmla="*/ 9433 h 10000"/>
                  <a:gd name="connsiteX836" fmla="*/ 7388 w 10000"/>
                  <a:gd name="connsiteY836" fmla="*/ 9430 h 10000"/>
                  <a:gd name="connsiteX837" fmla="*/ 7396 w 10000"/>
                  <a:gd name="connsiteY837" fmla="*/ 9430 h 10000"/>
                  <a:gd name="connsiteX838" fmla="*/ 7402 w 10000"/>
                  <a:gd name="connsiteY838" fmla="*/ 9424 h 10000"/>
                  <a:gd name="connsiteX839" fmla="*/ 7396 w 10000"/>
                  <a:gd name="connsiteY839" fmla="*/ 9414 h 10000"/>
                  <a:gd name="connsiteX840" fmla="*/ 7388 w 10000"/>
                  <a:gd name="connsiteY840" fmla="*/ 9401 h 10000"/>
                  <a:gd name="connsiteX841" fmla="*/ 7371 w 10000"/>
                  <a:gd name="connsiteY841" fmla="*/ 9391 h 10000"/>
                  <a:gd name="connsiteX842" fmla="*/ 7355 w 10000"/>
                  <a:gd name="connsiteY842" fmla="*/ 9375 h 10000"/>
                  <a:gd name="connsiteX843" fmla="*/ 7332 w 10000"/>
                  <a:gd name="connsiteY843" fmla="*/ 9356 h 10000"/>
                  <a:gd name="connsiteX844" fmla="*/ 7313 w 10000"/>
                  <a:gd name="connsiteY844" fmla="*/ 9330 h 10000"/>
                  <a:gd name="connsiteX845" fmla="*/ 7307 w 10000"/>
                  <a:gd name="connsiteY845" fmla="*/ 9310 h 10000"/>
                  <a:gd name="connsiteX846" fmla="*/ 7305 w 10000"/>
                  <a:gd name="connsiteY846" fmla="*/ 9291 h 10000"/>
                  <a:gd name="connsiteX847" fmla="*/ 7305 w 10000"/>
                  <a:gd name="connsiteY847" fmla="*/ 9278 h 10000"/>
                  <a:gd name="connsiteX848" fmla="*/ 7296 w 10000"/>
                  <a:gd name="connsiteY848" fmla="*/ 9268 h 10000"/>
                  <a:gd name="connsiteX849" fmla="*/ 7296 w 10000"/>
                  <a:gd name="connsiteY849" fmla="*/ 9249 h 10000"/>
                  <a:gd name="connsiteX850" fmla="*/ 7291 w 10000"/>
                  <a:gd name="connsiteY850" fmla="*/ 9226 h 10000"/>
                  <a:gd name="connsiteX851" fmla="*/ 7283 w 10000"/>
                  <a:gd name="connsiteY851" fmla="*/ 9213 h 10000"/>
                  <a:gd name="connsiteX852" fmla="*/ 7274 w 10000"/>
                  <a:gd name="connsiteY852" fmla="*/ 9194 h 10000"/>
                  <a:gd name="connsiteX853" fmla="*/ 7274 w 10000"/>
                  <a:gd name="connsiteY853" fmla="*/ 9174 h 10000"/>
                  <a:gd name="connsiteX854" fmla="*/ 7280 w 10000"/>
                  <a:gd name="connsiteY854" fmla="*/ 9148 h 10000"/>
                  <a:gd name="connsiteX855" fmla="*/ 7283 w 10000"/>
                  <a:gd name="connsiteY855" fmla="*/ 9119 h 10000"/>
                  <a:gd name="connsiteX856" fmla="*/ 7291 w 10000"/>
                  <a:gd name="connsiteY856" fmla="*/ 9100 h 10000"/>
                  <a:gd name="connsiteX857" fmla="*/ 7307 w 10000"/>
                  <a:gd name="connsiteY857" fmla="*/ 9080 h 10000"/>
                  <a:gd name="connsiteX858" fmla="*/ 7324 w 10000"/>
                  <a:gd name="connsiteY858" fmla="*/ 9054 h 10000"/>
                  <a:gd name="connsiteX859" fmla="*/ 7341 w 10000"/>
                  <a:gd name="connsiteY859" fmla="*/ 9054 h 10000"/>
                  <a:gd name="connsiteX860" fmla="*/ 7352 w 10000"/>
                  <a:gd name="connsiteY860" fmla="*/ 9054 h 10000"/>
                  <a:gd name="connsiteX861" fmla="*/ 7346 w 10000"/>
                  <a:gd name="connsiteY861" fmla="*/ 9032 h 10000"/>
                  <a:gd name="connsiteX862" fmla="*/ 7341 w 10000"/>
                  <a:gd name="connsiteY862" fmla="*/ 9022 h 10000"/>
                  <a:gd name="connsiteX863" fmla="*/ 7352 w 10000"/>
                  <a:gd name="connsiteY863" fmla="*/ 8999 h 10000"/>
                  <a:gd name="connsiteX864" fmla="*/ 7360 w 10000"/>
                  <a:gd name="connsiteY864" fmla="*/ 8967 h 10000"/>
                  <a:gd name="connsiteX865" fmla="*/ 7368 w 10000"/>
                  <a:gd name="connsiteY865" fmla="*/ 8922 h 10000"/>
                  <a:gd name="connsiteX866" fmla="*/ 7377 w 10000"/>
                  <a:gd name="connsiteY866" fmla="*/ 8896 h 10000"/>
                  <a:gd name="connsiteX867" fmla="*/ 7380 w 10000"/>
                  <a:gd name="connsiteY867" fmla="*/ 8867 h 10000"/>
                  <a:gd name="connsiteX868" fmla="*/ 7402 w 10000"/>
                  <a:gd name="connsiteY868" fmla="*/ 8824 h 10000"/>
                  <a:gd name="connsiteX869" fmla="*/ 7402 w 10000"/>
                  <a:gd name="connsiteY869" fmla="*/ 8808 h 10000"/>
                  <a:gd name="connsiteX870" fmla="*/ 7393 w 10000"/>
                  <a:gd name="connsiteY870" fmla="*/ 8795 h 10000"/>
                  <a:gd name="connsiteX871" fmla="*/ 7388 w 10000"/>
                  <a:gd name="connsiteY871" fmla="*/ 8799 h 10000"/>
                  <a:gd name="connsiteX872" fmla="*/ 7396 w 10000"/>
                  <a:gd name="connsiteY872" fmla="*/ 8789 h 10000"/>
                  <a:gd name="connsiteX873" fmla="*/ 7404 w 10000"/>
                  <a:gd name="connsiteY873" fmla="*/ 8789 h 10000"/>
                  <a:gd name="connsiteX874" fmla="*/ 7421 w 10000"/>
                  <a:gd name="connsiteY874" fmla="*/ 8769 h 10000"/>
                  <a:gd name="connsiteX875" fmla="*/ 7443 w 10000"/>
                  <a:gd name="connsiteY875" fmla="*/ 8763 h 10000"/>
                  <a:gd name="connsiteX876" fmla="*/ 7452 w 10000"/>
                  <a:gd name="connsiteY876" fmla="*/ 8769 h 10000"/>
                  <a:gd name="connsiteX877" fmla="*/ 7468 w 10000"/>
                  <a:gd name="connsiteY877" fmla="*/ 8769 h 10000"/>
                  <a:gd name="connsiteX878" fmla="*/ 7499 w 10000"/>
                  <a:gd name="connsiteY878" fmla="*/ 8763 h 10000"/>
                  <a:gd name="connsiteX879" fmla="*/ 7526 w 10000"/>
                  <a:gd name="connsiteY879" fmla="*/ 8763 h 10000"/>
                  <a:gd name="connsiteX880" fmla="*/ 7532 w 10000"/>
                  <a:gd name="connsiteY880" fmla="*/ 8763 h 10000"/>
                  <a:gd name="connsiteX881" fmla="*/ 7554 w 10000"/>
                  <a:gd name="connsiteY881" fmla="*/ 8744 h 10000"/>
                  <a:gd name="connsiteX882" fmla="*/ 7571 w 10000"/>
                  <a:gd name="connsiteY882" fmla="*/ 8731 h 10000"/>
                  <a:gd name="connsiteX883" fmla="*/ 7587 w 10000"/>
                  <a:gd name="connsiteY883" fmla="*/ 8711 h 10000"/>
                  <a:gd name="connsiteX884" fmla="*/ 7607 w 10000"/>
                  <a:gd name="connsiteY884" fmla="*/ 8711 h 10000"/>
                  <a:gd name="connsiteX885" fmla="*/ 7634 w 10000"/>
                  <a:gd name="connsiteY885" fmla="*/ 8705 h 10000"/>
                  <a:gd name="connsiteX886" fmla="*/ 7643 w 10000"/>
                  <a:gd name="connsiteY886" fmla="*/ 8682 h 10000"/>
                  <a:gd name="connsiteX887" fmla="*/ 7654 w 10000"/>
                  <a:gd name="connsiteY887" fmla="*/ 8666 h 10000"/>
                  <a:gd name="connsiteX888" fmla="*/ 7668 w 10000"/>
                  <a:gd name="connsiteY888" fmla="*/ 8666 h 10000"/>
                  <a:gd name="connsiteX889" fmla="*/ 7676 w 10000"/>
                  <a:gd name="connsiteY889" fmla="*/ 8682 h 10000"/>
                  <a:gd name="connsiteX890" fmla="*/ 7704 w 10000"/>
                  <a:gd name="connsiteY890" fmla="*/ 8669 h 10000"/>
                  <a:gd name="connsiteX891" fmla="*/ 7712 w 10000"/>
                  <a:gd name="connsiteY891" fmla="*/ 8669 h 10000"/>
                  <a:gd name="connsiteX892" fmla="*/ 7720 w 10000"/>
                  <a:gd name="connsiteY892" fmla="*/ 8669 h 10000"/>
                  <a:gd name="connsiteX893" fmla="*/ 7726 w 10000"/>
                  <a:gd name="connsiteY893" fmla="*/ 8656 h 10000"/>
                  <a:gd name="connsiteX894" fmla="*/ 7734 w 10000"/>
                  <a:gd name="connsiteY894" fmla="*/ 8650 h 10000"/>
                  <a:gd name="connsiteX895" fmla="*/ 7742 w 10000"/>
                  <a:gd name="connsiteY895" fmla="*/ 8650 h 10000"/>
                  <a:gd name="connsiteX896" fmla="*/ 7759 w 10000"/>
                  <a:gd name="connsiteY896" fmla="*/ 8650 h 10000"/>
                  <a:gd name="connsiteX897" fmla="*/ 7756 w 10000"/>
                  <a:gd name="connsiteY897" fmla="*/ 8630 h 10000"/>
                  <a:gd name="connsiteX898" fmla="*/ 7751 w 10000"/>
                  <a:gd name="connsiteY898" fmla="*/ 8627 h 10000"/>
                  <a:gd name="connsiteX899" fmla="*/ 7742 w 10000"/>
                  <a:gd name="connsiteY899" fmla="*/ 8620 h 10000"/>
                  <a:gd name="connsiteX900" fmla="*/ 7734 w 10000"/>
                  <a:gd name="connsiteY900" fmla="*/ 8591 h 10000"/>
                  <a:gd name="connsiteX901" fmla="*/ 7709 w 10000"/>
                  <a:gd name="connsiteY901" fmla="*/ 8582 h 10000"/>
                  <a:gd name="connsiteX902" fmla="*/ 7695 w 10000"/>
                  <a:gd name="connsiteY902" fmla="*/ 8578 h 10000"/>
                  <a:gd name="connsiteX903" fmla="*/ 7668 w 10000"/>
                  <a:gd name="connsiteY903" fmla="*/ 8562 h 10000"/>
                  <a:gd name="connsiteX904" fmla="*/ 7645 w 10000"/>
                  <a:gd name="connsiteY904" fmla="*/ 8552 h 10000"/>
                  <a:gd name="connsiteX905" fmla="*/ 7615 w 10000"/>
                  <a:gd name="connsiteY905" fmla="*/ 8543 h 10000"/>
                  <a:gd name="connsiteX906" fmla="*/ 7596 w 10000"/>
                  <a:gd name="connsiteY906" fmla="*/ 8527 h 10000"/>
                  <a:gd name="connsiteX907" fmla="*/ 7565 w 10000"/>
                  <a:gd name="connsiteY907" fmla="*/ 8494 h 10000"/>
                  <a:gd name="connsiteX908" fmla="*/ 7562 w 10000"/>
                  <a:gd name="connsiteY908" fmla="*/ 8475 h 10000"/>
                  <a:gd name="connsiteX909" fmla="*/ 7540 w 10000"/>
                  <a:gd name="connsiteY909" fmla="*/ 8455 h 10000"/>
                  <a:gd name="connsiteX910" fmla="*/ 7535 w 10000"/>
                  <a:gd name="connsiteY910" fmla="*/ 8446 h 10000"/>
                  <a:gd name="connsiteX911" fmla="*/ 7535 w 10000"/>
                  <a:gd name="connsiteY911" fmla="*/ 8420 h 10000"/>
                  <a:gd name="connsiteX912" fmla="*/ 7535 w 10000"/>
                  <a:gd name="connsiteY912" fmla="*/ 8391 h 10000"/>
                  <a:gd name="connsiteX913" fmla="*/ 7548 w 10000"/>
                  <a:gd name="connsiteY913" fmla="*/ 8345 h 10000"/>
                  <a:gd name="connsiteX914" fmla="*/ 7562 w 10000"/>
                  <a:gd name="connsiteY914" fmla="*/ 8319 h 10000"/>
                  <a:gd name="connsiteX915" fmla="*/ 7582 w 10000"/>
                  <a:gd name="connsiteY915" fmla="*/ 8310 h 10000"/>
                  <a:gd name="connsiteX916" fmla="*/ 7607 w 10000"/>
                  <a:gd name="connsiteY916" fmla="*/ 8300 h 10000"/>
                  <a:gd name="connsiteX917" fmla="*/ 7629 w 10000"/>
                  <a:gd name="connsiteY917" fmla="*/ 8300 h 10000"/>
                  <a:gd name="connsiteX918" fmla="*/ 7651 w 10000"/>
                  <a:gd name="connsiteY918" fmla="*/ 8297 h 10000"/>
                  <a:gd name="connsiteX919" fmla="*/ 7668 w 10000"/>
                  <a:gd name="connsiteY919" fmla="*/ 8280 h 10000"/>
                  <a:gd name="connsiteX920" fmla="*/ 7687 w 10000"/>
                  <a:gd name="connsiteY920" fmla="*/ 8267 h 10000"/>
                  <a:gd name="connsiteX921" fmla="*/ 7693 w 10000"/>
                  <a:gd name="connsiteY921" fmla="*/ 8261 h 10000"/>
                  <a:gd name="connsiteX922" fmla="*/ 7701 w 10000"/>
                  <a:gd name="connsiteY922" fmla="*/ 8248 h 10000"/>
                  <a:gd name="connsiteX923" fmla="*/ 7712 w 10000"/>
                  <a:gd name="connsiteY923" fmla="*/ 8238 h 10000"/>
                  <a:gd name="connsiteX924" fmla="*/ 7731 w 10000"/>
                  <a:gd name="connsiteY924" fmla="*/ 8222 h 10000"/>
                  <a:gd name="connsiteX925" fmla="*/ 7740 w 10000"/>
                  <a:gd name="connsiteY925" fmla="*/ 8206 h 10000"/>
                  <a:gd name="connsiteX926" fmla="*/ 7756 w 10000"/>
                  <a:gd name="connsiteY926" fmla="*/ 8183 h 10000"/>
                  <a:gd name="connsiteX927" fmla="*/ 7773 w 10000"/>
                  <a:gd name="connsiteY927" fmla="*/ 8177 h 10000"/>
                  <a:gd name="connsiteX928" fmla="*/ 7784 w 10000"/>
                  <a:gd name="connsiteY928" fmla="*/ 8183 h 10000"/>
                  <a:gd name="connsiteX929" fmla="*/ 7801 w 10000"/>
                  <a:gd name="connsiteY929" fmla="*/ 8174 h 10000"/>
                  <a:gd name="connsiteX930" fmla="*/ 7801 w 10000"/>
                  <a:gd name="connsiteY930" fmla="*/ 8157 h 10000"/>
                  <a:gd name="connsiteX931" fmla="*/ 7817 w 10000"/>
                  <a:gd name="connsiteY931" fmla="*/ 8164 h 10000"/>
                  <a:gd name="connsiteX932" fmla="*/ 7837 w 10000"/>
                  <a:gd name="connsiteY932" fmla="*/ 8164 h 10000"/>
                  <a:gd name="connsiteX933" fmla="*/ 7856 w 10000"/>
                  <a:gd name="connsiteY933" fmla="*/ 8164 h 10000"/>
                  <a:gd name="connsiteX934" fmla="*/ 7870 w 10000"/>
                  <a:gd name="connsiteY934" fmla="*/ 8167 h 10000"/>
                  <a:gd name="connsiteX935" fmla="*/ 7881 w 10000"/>
                  <a:gd name="connsiteY935" fmla="*/ 8174 h 10000"/>
                  <a:gd name="connsiteX936" fmla="*/ 7898 w 10000"/>
                  <a:gd name="connsiteY936" fmla="*/ 8187 h 10000"/>
                  <a:gd name="connsiteX937" fmla="*/ 7917 w 10000"/>
                  <a:gd name="connsiteY937" fmla="*/ 8187 h 10000"/>
                  <a:gd name="connsiteX938" fmla="*/ 7928 w 10000"/>
                  <a:gd name="connsiteY938" fmla="*/ 8157 h 10000"/>
                  <a:gd name="connsiteX939" fmla="*/ 7942 w 10000"/>
                  <a:gd name="connsiteY939" fmla="*/ 8157 h 10000"/>
                  <a:gd name="connsiteX940" fmla="*/ 7958 w 10000"/>
                  <a:gd name="connsiteY940" fmla="*/ 8164 h 10000"/>
                  <a:gd name="connsiteX941" fmla="*/ 7983 w 10000"/>
                  <a:gd name="connsiteY941" fmla="*/ 8144 h 10000"/>
                  <a:gd name="connsiteX942" fmla="*/ 8000 w 10000"/>
                  <a:gd name="connsiteY942" fmla="*/ 8109 h 10000"/>
                  <a:gd name="connsiteX943" fmla="*/ 7994 w 10000"/>
                  <a:gd name="connsiteY943" fmla="*/ 8093 h 10000"/>
                  <a:gd name="connsiteX944" fmla="*/ 7983 w 10000"/>
                  <a:gd name="connsiteY944" fmla="*/ 8070 h 10000"/>
                  <a:gd name="connsiteX945" fmla="*/ 7986 w 10000"/>
                  <a:gd name="connsiteY945" fmla="*/ 8063 h 10000"/>
                  <a:gd name="connsiteX946" fmla="*/ 7978 w 10000"/>
                  <a:gd name="connsiteY946" fmla="*/ 8044 h 10000"/>
                  <a:gd name="connsiteX947" fmla="*/ 7986 w 10000"/>
                  <a:gd name="connsiteY947" fmla="*/ 8002 h 10000"/>
                  <a:gd name="connsiteX948" fmla="*/ 7983 w 10000"/>
                  <a:gd name="connsiteY948" fmla="*/ 7947 h 10000"/>
                  <a:gd name="connsiteX949" fmla="*/ 7961 w 10000"/>
                  <a:gd name="connsiteY949" fmla="*/ 7931 h 10000"/>
                  <a:gd name="connsiteX950" fmla="*/ 7958 w 10000"/>
                  <a:gd name="connsiteY950" fmla="*/ 7898 h 10000"/>
                  <a:gd name="connsiteX951" fmla="*/ 7953 w 10000"/>
                  <a:gd name="connsiteY951" fmla="*/ 7856 h 10000"/>
                  <a:gd name="connsiteX952" fmla="*/ 7967 w 10000"/>
                  <a:gd name="connsiteY952" fmla="*/ 7837 h 10000"/>
                  <a:gd name="connsiteX953" fmla="*/ 7950 w 10000"/>
                  <a:gd name="connsiteY953" fmla="*/ 7824 h 10000"/>
                  <a:gd name="connsiteX954" fmla="*/ 7906 w 10000"/>
                  <a:gd name="connsiteY954" fmla="*/ 7814 h 10000"/>
                  <a:gd name="connsiteX955" fmla="*/ 7878 w 10000"/>
                  <a:gd name="connsiteY955" fmla="*/ 7814 h 10000"/>
                  <a:gd name="connsiteX956" fmla="*/ 7870 w 10000"/>
                  <a:gd name="connsiteY956" fmla="*/ 7795 h 10000"/>
                  <a:gd name="connsiteX957" fmla="*/ 7878 w 10000"/>
                  <a:gd name="connsiteY957" fmla="*/ 7778 h 10000"/>
                  <a:gd name="connsiteX958" fmla="*/ 7881 w 10000"/>
                  <a:gd name="connsiteY958" fmla="*/ 7775 h 10000"/>
                  <a:gd name="connsiteX959" fmla="*/ 7878 w 10000"/>
                  <a:gd name="connsiteY959" fmla="*/ 7743 h 10000"/>
                  <a:gd name="connsiteX960" fmla="*/ 7895 w 10000"/>
                  <a:gd name="connsiteY960" fmla="*/ 7733 h 10000"/>
                  <a:gd name="connsiteX961" fmla="*/ 7911 w 10000"/>
                  <a:gd name="connsiteY961" fmla="*/ 7710 h 10000"/>
                  <a:gd name="connsiteX962" fmla="*/ 7911 w 10000"/>
                  <a:gd name="connsiteY962" fmla="*/ 7665 h 10000"/>
                  <a:gd name="connsiteX963" fmla="*/ 7917 w 10000"/>
                  <a:gd name="connsiteY963" fmla="*/ 7600 h 10000"/>
                  <a:gd name="connsiteX964" fmla="*/ 7928 w 10000"/>
                  <a:gd name="connsiteY964" fmla="*/ 7581 h 10000"/>
                  <a:gd name="connsiteX965" fmla="*/ 7917 w 10000"/>
                  <a:gd name="connsiteY965" fmla="*/ 7474 h 10000"/>
                  <a:gd name="connsiteX966" fmla="*/ 7873 w 10000"/>
                  <a:gd name="connsiteY966" fmla="*/ 7335 h 10000"/>
                  <a:gd name="connsiteX967" fmla="*/ 7756 w 10000"/>
                  <a:gd name="connsiteY967" fmla="*/ 7050 h 10000"/>
                  <a:gd name="connsiteX968" fmla="*/ 7679 w 10000"/>
                  <a:gd name="connsiteY968" fmla="*/ 6839 h 10000"/>
                  <a:gd name="connsiteX969" fmla="*/ 7668 w 10000"/>
                  <a:gd name="connsiteY969" fmla="*/ 6823 h 10000"/>
                  <a:gd name="connsiteX970" fmla="*/ 7659 w 10000"/>
                  <a:gd name="connsiteY970" fmla="*/ 6768 h 10000"/>
                  <a:gd name="connsiteX971" fmla="*/ 7659 w 10000"/>
                  <a:gd name="connsiteY971" fmla="*/ 6739 h 10000"/>
                  <a:gd name="connsiteX972" fmla="*/ 7651 w 10000"/>
                  <a:gd name="connsiteY972" fmla="*/ 6713 h 10000"/>
                  <a:gd name="connsiteX973" fmla="*/ 7654 w 10000"/>
                  <a:gd name="connsiteY973" fmla="*/ 6684 h 10000"/>
                  <a:gd name="connsiteX974" fmla="*/ 7643 w 10000"/>
                  <a:gd name="connsiteY974" fmla="*/ 6626 h 10000"/>
                  <a:gd name="connsiteX975" fmla="*/ 7629 w 10000"/>
                  <a:gd name="connsiteY975" fmla="*/ 6600 h 10000"/>
                  <a:gd name="connsiteX976" fmla="*/ 7629 w 10000"/>
                  <a:gd name="connsiteY976" fmla="*/ 6580 h 10000"/>
                  <a:gd name="connsiteX977" fmla="*/ 7623 w 10000"/>
                  <a:gd name="connsiteY977" fmla="*/ 6541 h 10000"/>
                  <a:gd name="connsiteX978" fmla="*/ 7615 w 10000"/>
                  <a:gd name="connsiteY978" fmla="*/ 6522 h 10000"/>
                  <a:gd name="connsiteX979" fmla="*/ 7598 w 10000"/>
                  <a:gd name="connsiteY979" fmla="*/ 6509 h 10000"/>
                  <a:gd name="connsiteX980" fmla="*/ 7587 w 10000"/>
                  <a:gd name="connsiteY980" fmla="*/ 6493 h 10000"/>
                  <a:gd name="connsiteX981" fmla="*/ 7579 w 10000"/>
                  <a:gd name="connsiteY981" fmla="*/ 6464 h 10000"/>
                  <a:gd name="connsiteX982" fmla="*/ 7587 w 10000"/>
                  <a:gd name="connsiteY982" fmla="*/ 6438 h 10000"/>
                  <a:gd name="connsiteX983" fmla="*/ 7596 w 10000"/>
                  <a:gd name="connsiteY983" fmla="*/ 6425 h 10000"/>
                  <a:gd name="connsiteX984" fmla="*/ 7590 w 10000"/>
                  <a:gd name="connsiteY984" fmla="*/ 6396 h 10000"/>
                  <a:gd name="connsiteX985" fmla="*/ 7590 w 10000"/>
                  <a:gd name="connsiteY985" fmla="*/ 6373 h 10000"/>
                  <a:gd name="connsiteX986" fmla="*/ 7587 w 10000"/>
                  <a:gd name="connsiteY986" fmla="*/ 6354 h 10000"/>
                  <a:gd name="connsiteX987" fmla="*/ 7582 w 10000"/>
                  <a:gd name="connsiteY987" fmla="*/ 6344 h 10000"/>
                  <a:gd name="connsiteX988" fmla="*/ 7582 w 10000"/>
                  <a:gd name="connsiteY988" fmla="*/ 6324 h 10000"/>
                  <a:gd name="connsiteX989" fmla="*/ 7571 w 10000"/>
                  <a:gd name="connsiteY989" fmla="*/ 6302 h 10000"/>
                  <a:gd name="connsiteX990" fmla="*/ 7548 w 10000"/>
                  <a:gd name="connsiteY990" fmla="*/ 6256 h 10000"/>
                  <a:gd name="connsiteX991" fmla="*/ 7546 w 10000"/>
                  <a:gd name="connsiteY991" fmla="*/ 6218 h 10000"/>
                  <a:gd name="connsiteX992" fmla="*/ 7540 w 10000"/>
                  <a:gd name="connsiteY992" fmla="*/ 6159 h 10000"/>
                  <a:gd name="connsiteX993" fmla="*/ 7535 w 10000"/>
                  <a:gd name="connsiteY993" fmla="*/ 6114 h 10000"/>
                  <a:gd name="connsiteX994" fmla="*/ 7535 w 10000"/>
                  <a:gd name="connsiteY994" fmla="*/ 6088 h 10000"/>
                  <a:gd name="connsiteX995" fmla="*/ 7540 w 10000"/>
                  <a:gd name="connsiteY995" fmla="*/ 6049 h 10000"/>
                  <a:gd name="connsiteX996" fmla="*/ 7546 w 10000"/>
                  <a:gd name="connsiteY996" fmla="*/ 6004 h 10000"/>
                  <a:gd name="connsiteX997" fmla="*/ 7548 w 10000"/>
                  <a:gd name="connsiteY997" fmla="*/ 5965 h 10000"/>
                  <a:gd name="connsiteX998" fmla="*/ 7548 w 10000"/>
                  <a:gd name="connsiteY998" fmla="*/ 5946 h 10000"/>
                  <a:gd name="connsiteX999" fmla="*/ 7548 w 10000"/>
                  <a:gd name="connsiteY999" fmla="*/ 5933 h 10000"/>
                  <a:gd name="connsiteX1000" fmla="*/ 7548 w 10000"/>
                  <a:gd name="connsiteY1000" fmla="*/ 5910 h 10000"/>
                  <a:gd name="connsiteX1001" fmla="*/ 7548 w 10000"/>
                  <a:gd name="connsiteY1001" fmla="*/ 5897 h 10000"/>
                  <a:gd name="connsiteX1002" fmla="*/ 7546 w 10000"/>
                  <a:gd name="connsiteY1002" fmla="*/ 5871 h 10000"/>
                  <a:gd name="connsiteX1003" fmla="*/ 7535 w 10000"/>
                  <a:gd name="connsiteY1003" fmla="*/ 5839 h 10000"/>
                  <a:gd name="connsiteX1004" fmla="*/ 7524 w 10000"/>
                  <a:gd name="connsiteY1004" fmla="*/ 5797 h 10000"/>
                  <a:gd name="connsiteX1005" fmla="*/ 7518 w 10000"/>
                  <a:gd name="connsiteY1005" fmla="*/ 5767 h 10000"/>
                  <a:gd name="connsiteX1006" fmla="*/ 7515 w 10000"/>
                  <a:gd name="connsiteY1006" fmla="*/ 5745 h 10000"/>
                  <a:gd name="connsiteX1007" fmla="*/ 7501 w 10000"/>
                  <a:gd name="connsiteY1007" fmla="*/ 5683 h 10000"/>
                  <a:gd name="connsiteX1008" fmla="*/ 7490 w 10000"/>
                  <a:gd name="connsiteY1008" fmla="*/ 5631 h 10000"/>
                  <a:gd name="connsiteX1009" fmla="*/ 7482 w 10000"/>
                  <a:gd name="connsiteY1009" fmla="*/ 5593 h 10000"/>
                  <a:gd name="connsiteX1010" fmla="*/ 7476 w 10000"/>
                  <a:gd name="connsiteY1010" fmla="*/ 5570 h 10000"/>
                  <a:gd name="connsiteX1011" fmla="*/ 7476 w 10000"/>
                  <a:gd name="connsiteY1011" fmla="*/ 5528 h 10000"/>
                  <a:gd name="connsiteX1012" fmla="*/ 7482 w 10000"/>
                  <a:gd name="connsiteY1012" fmla="*/ 5502 h 10000"/>
                  <a:gd name="connsiteX1013" fmla="*/ 7490 w 10000"/>
                  <a:gd name="connsiteY1013" fmla="*/ 5489 h 10000"/>
                  <a:gd name="connsiteX1014" fmla="*/ 7499 w 10000"/>
                  <a:gd name="connsiteY1014" fmla="*/ 5479 h 10000"/>
                  <a:gd name="connsiteX1015" fmla="*/ 7493 w 10000"/>
                  <a:gd name="connsiteY1015" fmla="*/ 5427 h 10000"/>
                  <a:gd name="connsiteX1016" fmla="*/ 7501 w 10000"/>
                  <a:gd name="connsiteY1016" fmla="*/ 5415 h 10000"/>
                  <a:gd name="connsiteX1017" fmla="*/ 7510 w 10000"/>
                  <a:gd name="connsiteY1017" fmla="*/ 5398 h 10000"/>
                  <a:gd name="connsiteX1018" fmla="*/ 7515 w 10000"/>
                  <a:gd name="connsiteY1018" fmla="*/ 5379 h 10000"/>
                  <a:gd name="connsiteX1019" fmla="*/ 7526 w 10000"/>
                  <a:gd name="connsiteY1019" fmla="*/ 5366 h 10000"/>
                  <a:gd name="connsiteX1020" fmla="*/ 7518 w 10000"/>
                  <a:gd name="connsiteY1020" fmla="*/ 5350 h 10000"/>
                  <a:gd name="connsiteX1021" fmla="*/ 7518 w 10000"/>
                  <a:gd name="connsiteY1021" fmla="*/ 5330 h 10000"/>
                  <a:gd name="connsiteX1022" fmla="*/ 7526 w 10000"/>
                  <a:gd name="connsiteY1022" fmla="*/ 5311 h 10000"/>
                  <a:gd name="connsiteX1023" fmla="*/ 7540 w 10000"/>
                  <a:gd name="connsiteY1023" fmla="*/ 5291 h 10000"/>
                  <a:gd name="connsiteX1024" fmla="*/ 7540 w 10000"/>
                  <a:gd name="connsiteY1024" fmla="*/ 5266 h 10000"/>
                  <a:gd name="connsiteX1025" fmla="*/ 7540 w 10000"/>
                  <a:gd name="connsiteY1025" fmla="*/ 5256 h 10000"/>
                  <a:gd name="connsiteX1026" fmla="*/ 7524 w 10000"/>
                  <a:gd name="connsiteY1026" fmla="*/ 5233 h 10000"/>
                  <a:gd name="connsiteX1027" fmla="*/ 7515 w 10000"/>
                  <a:gd name="connsiteY1027" fmla="*/ 5217 h 10000"/>
                  <a:gd name="connsiteX1028" fmla="*/ 7490 w 10000"/>
                  <a:gd name="connsiteY1028" fmla="*/ 5178 h 10000"/>
                  <a:gd name="connsiteX1029" fmla="*/ 7474 w 10000"/>
                  <a:gd name="connsiteY1029" fmla="*/ 5162 h 10000"/>
                  <a:gd name="connsiteX1030" fmla="*/ 7457 w 10000"/>
                  <a:gd name="connsiteY1030" fmla="*/ 5120 h 10000"/>
                  <a:gd name="connsiteX1031" fmla="*/ 7421 w 10000"/>
                  <a:gd name="connsiteY1031" fmla="*/ 5087 h 10000"/>
                  <a:gd name="connsiteX1032" fmla="*/ 7380 w 10000"/>
                  <a:gd name="connsiteY1032" fmla="*/ 5068 h 10000"/>
                  <a:gd name="connsiteX1033" fmla="*/ 7355 w 10000"/>
                  <a:gd name="connsiteY1033" fmla="*/ 5058 h 10000"/>
                  <a:gd name="connsiteX1034" fmla="*/ 7332 w 10000"/>
                  <a:gd name="connsiteY1034" fmla="*/ 5049 h 10000"/>
                  <a:gd name="connsiteX1035" fmla="*/ 7305 w 10000"/>
                  <a:gd name="connsiteY1035" fmla="*/ 5016 h 10000"/>
                  <a:gd name="connsiteX1036" fmla="*/ 7305 w 10000"/>
                  <a:gd name="connsiteY1036" fmla="*/ 5000 h 10000"/>
                  <a:gd name="connsiteX1037" fmla="*/ 7296 w 10000"/>
                  <a:gd name="connsiteY1037" fmla="*/ 4971 h 10000"/>
                  <a:gd name="connsiteX1038" fmla="*/ 7288 w 10000"/>
                  <a:gd name="connsiteY1038" fmla="*/ 4945 h 10000"/>
                  <a:gd name="connsiteX1039" fmla="*/ 7280 w 10000"/>
                  <a:gd name="connsiteY1039" fmla="*/ 4916 h 10000"/>
                  <a:gd name="connsiteX1040" fmla="*/ 7291 w 10000"/>
                  <a:gd name="connsiteY1040" fmla="*/ 4887 h 10000"/>
                  <a:gd name="connsiteX1041" fmla="*/ 7291 w 10000"/>
                  <a:gd name="connsiteY1041" fmla="*/ 4858 h 10000"/>
                  <a:gd name="connsiteX1042" fmla="*/ 7271 w 10000"/>
                  <a:gd name="connsiteY1042" fmla="*/ 4819 h 10000"/>
                  <a:gd name="connsiteX1043" fmla="*/ 7255 w 10000"/>
                  <a:gd name="connsiteY1043" fmla="*/ 4828 h 10000"/>
                  <a:gd name="connsiteX1044" fmla="*/ 7235 w 10000"/>
                  <a:gd name="connsiteY1044" fmla="*/ 4841 h 10000"/>
                  <a:gd name="connsiteX1045" fmla="*/ 7216 w 10000"/>
                  <a:gd name="connsiteY1045" fmla="*/ 4867 h 10000"/>
                  <a:gd name="connsiteX1046" fmla="*/ 7191 w 10000"/>
                  <a:gd name="connsiteY1046" fmla="*/ 4870 h 10000"/>
                  <a:gd name="connsiteX1047" fmla="*/ 7155 w 10000"/>
                  <a:gd name="connsiteY1047" fmla="*/ 4887 h 10000"/>
                  <a:gd name="connsiteX1048" fmla="*/ 7122 w 10000"/>
                  <a:gd name="connsiteY1048" fmla="*/ 4893 h 10000"/>
                  <a:gd name="connsiteX1049" fmla="*/ 7105 w 10000"/>
                  <a:gd name="connsiteY1049" fmla="*/ 4896 h 10000"/>
                  <a:gd name="connsiteX1050" fmla="*/ 7094 w 10000"/>
                  <a:gd name="connsiteY1050" fmla="*/ 4916 h 10000"/>
                  <a:gd name="connsiteX1051" fmla="*/ 7080 w 10000"/>
                  <a:gd name="connsiteY1051" fmla="*/ 4903 h 10000"/>
                  <a:gd name="connsiteX1052" fmla="*/ 7072 w 10000"/>
                  <a:gd name="connsiteY1052" fmla="*/ 4851 h 10000"/>
                  <a:gd name="connsiteX1053" fmla="*/ 7042 w 10000"/>
                  <a:gd name="connsiteY1053" fmla="*/ 4819 h 10000"/>
                  <a:gd name="connsiteX1054" fmla="*/ 7030 w 10000"/>
                  <a:gd name="connsiteY1054" fmla="*/ 4780 h 10000"/>
                  <a:gd name="connsiteX1055" fmla="*/ 7039 w 10000"/>
                  <a:gd name="connsiteY1055" fmla="*/ 4757 h 10000"/>
                  <a:gd name="connsiteX1056" fmla="*/ 7047 w 10000"/>
                  <a:gd name="connsiteY1056" fmla="*/ 4744 h 10000"/>
                  <a:gd name="connsiteX1057" fmla="*/ 7022 w 10000"/>
                  <a:gd name="connsiteY1057" fmla="*/ 4725 h 10000"/>
                  <a:gd name="connsiteX1058" fmla="*/ 7000 w 10000"/>
                  <a:gd name="connsiteY1058" fmla="*/ 4715 h 10000"/>
                  <a:gd name="connsiteX1059" fmla="*/ 6975 w 10000"/>
                  <a:gd name="connsiteY1059" fmla="*/ 4709 h 10000"/>
                  <a:gd name="connsiteX1060" fmla="*/ 6945 w 10000"/>
                  <a:gd name="connsiteY1060" fmla="*/ 4696 h 10000"/>
                  <a:gd name="connsiteX1061" fmla="*/ 6953 w 10000"/>
                  <a:gd name="connsiteY1061" fmla="*/ 4679 h 10000"/>
                  <a:gd name="connsiteX1062" fmla="*/ 6961 w 10000"/>
                  <a:gd name="connsiteY1062" fmla="*/ 4660 h 10000"/>
                  <a:gd name="connsiteX1063" fmla="*/ 6983 w 10000"/>
                  <a:gd name="connsiteY1063" fmla="*/ 4644 h 10000"/>
                  <a:gd name="connsiteX1064" fmla="*/ 7014 w 10000"/>
                  <a:gd name="connsiteY1064" fmla="*/ 4634 h 10000"/>
                  <a:gd name="connsiteX1065" fmla="*/ 7025 w 10000"/>
                  <a:gd name="connsiteY1065" fmla="*/ 4615 h 10000"/>
                  <a:gd name="connsiteX1066" fmla="*/ 7047 w 10000"/>
                  <a:gd name="connsiteY1066" fmla="*/ 4582 h 10000"/>
                  <a:gd name="connsiteX1067" fmla="*/ 7069 w 10000"/>
                  <a:gd name="connsiteY1067" fmla="*/ 4563 h 10000"/>
                  <a:gd name="connsiteX1068" fmla="*/ 7078 w 10000"/>
                  <a:gd name="connsiteY1068" fmla="*/ 4553 h 10000"/>
                  <a:gd name="connsiteX1069" fmla="*/ 7097 w 10000"/>
                  <a:gd name="connsiteY1069" fmla="*/ 4527 h 10000"/>
                  <a:gd name="connsiteX1070" fmla="*/ 7122 w 10000"/>
                  <a:gd name="connsiteY1070" fmla="*/ 4517 h 10000"/>
                  <a:gd name="connsiteX1071" fmla="*/ 7139 w 10000"/>
                  <a:gd name="connsiteY1071" fmla="*/ 4488 h 10000"/>
                  <a:gd name="connsiteX1072" fmla="*/ 7147 w 10000"/>
                  <a:gd name="connsiteY1072" fmla="*/ 4459 h 10000"/>
                  <a:gd name="connsiteX1073" fmla="*/ 7161 w 10000"/>
                  <a:gd name="connsiteY1073" fmla="*/ 4440 h 10000"/>
                  <a:gd name="connsiteX1074" fmla="*/ 7177 w 10000"/>
                  <a:gd name="connsiteY1074" fmla="*/ 4430 h 10000"/>
                  <a:gd name="connsiteX1075" fmla="*/ 7202 w 10000"/>
                  <a:gd name="connsiteY1075" fmla="*/ 4407 h 10000"/>
                  <a:gd name="connsiteX1076" fmla="*/ 7224 w 10000"/>
                  <a:gd name="connsiteY1076" fmla="*/ 4417 h 10000"/>
                  <a:gd name="connsiteX1077" fmla="*/ 7241 w 10000"/>
                  <a:gd name="connsiteY1077" fmla="*/ 4404 h 10000"/>
                  <a:gd name="connsiteX1078" fmla="*/ 7263 w 10000"/>
                  <a:gd name="connsiteY1078" fmla="*/ 4398 h 10000"/>
                  <a:gd name="connsiteX1079" fmla="*/ 7283 w 10000"/>
                  <a:gd name="connsiteY1079" fmla="*/ 4424 h 10000"/>
                  <a:gd name="connsiteX1080" fmla="*/ 7305 w 10000"/>
                  <a:gd name="connsiteY1080" fmla="*/ 4433 h 10000"/>
                  <a:gd name="connsiteX1081" fmla="*/ 7332 w 10000"/>
                  <a:gd name="connsiteY1081" fmla="*/ 4443 h 10000"/>
                  <a:gd name="connsiteX1082" fmla="*/ 7380 w 10000"/>
                  <a:gd name="connsiteY1082" fmla="*/ 4398 h 10000"/>
                  <a:gd name="connsiteX1083" fmla="*/ 7404 w 10000"/>
                  <a:gd name="connsiteY1083" fmla="*/ 4378 h 10000"/>
                  <a:gd name="connsiteX1084" fmla="*/ 7418 w 10000"/>
                  <a:gd name="connsiteY1084" fmla="*/ 4369 h 10000"/>
                  <a:gd name="connsiteX1085" fmla="*/ 7443 w 10000"/>
                  <a:gd name="connsiteY1085" fmla="*/ 4356 h 10000"/>
                  <a:gd name="connsiteX1086" fmla="*/ 7460 w 10000"/>
                  <a:gd name="connsiteY1086" fmla="*/ 4385 h 10000"/>
                  <a:gd name="connsiteX1087" fmla="*/ 7460 w 10000"/>
                  <a:gd name="connsiteY1087" fmla="*/ 4404 h 10000"/>
                  <a:gd name="connsiteX1088" fmla="*/ 7499 w 10000"/>
                  <a:gd name="connsiteY1088" fmla="*/ 4417 h 10000"/>
                  <a:gd name="connsiteX1089" fmla="*/ 7515 w 10000"/>
                  <a:gd name="connsiteY1089" fmla="*/ 4414 h 10000"/>
                  <a:gd name="connsiteX1090" fmla="*/ 7565 w 10000"/>
                  <a:gd name="connsiteY1090" fmla="*/ 4385 h 10000"/>
                  <a:gd name="connsiteX1091" fmla="*/ 7579 w 10000"/>
                  <a:gd name="connsiteY1091" fmla="*/ 4346 h 10000"/>
                  <a:gd name="connsiteX1092" fmla="*/ 7582 w 10000"/>
                  <a:gd name="connsiteY1092" fmla="*/ 4317 h 10000"/>
                  <a:gd name="connsiteX1093" fmla="*/ 7590 w 10000"/>
                  <a:gd name="connsiteY1093" fmla="*/ 4301 h 10000"/>
                  <a:gd name="connsiteX1094" fmla="*/ 7612 w 10000"/>
                  <a:gd name="connsiteY1094" fmla="*/ 4271 h 10000"/>
                  <a:gd name="connsiteX1095" fmla="*/ 7623 w 10000"/>
                  <a:gd name="connsiteY1095" fmla="*/ 4262 h 10000"/>
                  <a:gd name="connsiteX1096" fmla="*/ 7634 w 10000"/>
                  <a:gd name="connsiteY1096" fmla="*/ 4245 h 10000"/>
                  <a:gd name="connsiteX1097" fmla="*/ 7645 w 10000"/>
                  <a:gd name="connsiteY1097" fmla="*/ 4265 h 10000"/>
                  <a:gd name="connsiteX1098" fmla="*/ 7670 w 10000"/>
                  <a:gd name="connsiteY1098" fmla="*/ 4284 h 10000"/>
                  <a:gd name="connsiteX1099" fmla="*/ 7701 w 10000"/>
                  <a:gd name="connsiteY1099" fmla="*/ 4275 h 10000"/>
                  <a:gd name="connsiteX1100" fmla="*/ 7717 w 10000"/>
                  <a:gd name="connsiteY1100" fmla="*/ 4275 h 10000"/>
                  <a:gd name="connsiteX1101" fmla="*/ 7740 w 10000"/>
                  <a:gd name="connsiteY1101" fmla="*/ 4284 h 10000"/>
                  <a:gd name="connsiteX1102" fmla="*/ 7767 w 10000"/>
                  <a:gd name="connsiteY1102" fmla="*/ 4284 h 10000"/>
                  <a:gd name="connsiteX1103" fmla="*/ 7895 w 10000"/>
                  <a:gd name="connsiteY1103" fmla="*/ 4207 h 10000"/>
                  <a:gd name="connsiteX1104" fmla="*/ 7895 w 10000"/>
                  <a:gd name="connsiteY1104" fmla="*/ 4187 h 10000"/>
                  <a:gd name="connsiteX1105" fmla="*/ 7895 w 10000"/>
                  <a:gd name="connsiteY1105" fmla="*/ 4171 h 10000"/>
                  <a:gd name="connsiteX1106" fmla="*/ 7903 w 10000"/>
                  <a:gd name="connsiteY1106" fmla="*/ 4148 h 10000"/>
                  <a:gd name="connsiteX1107" fmla="*/ 7917 w 10000"/>
                  <a:gd name="connsiteY1107" fmla="*/ 4158 h 10000"/>
                  <a:gd name="connsiteX1108" fmla="*/ 7967 w 10000"/>
                  <a:gd name="connsiteY1108" fmla="*/ 4203 h 10000"/>
                  <a:gd name="connsiteX1109" fmla="*/ 7994 w 10000"/>
                  <a:gd name="connsiteY1109" fmla="*/ 4203 h 10000"/>
                  <a:gd name="connsiteX1110" fmla="*/ 8064 w 10000"/>
                  <a:gd name="connsiteY1110" fmla="*/ 4242 h 10000"/>
                  <a:gd name="connsiteX1111" fmla="*/ 8083 w 10000"/>
                  <a:gd name="connsiteY1111" fmla="*/ 4245 h 10000"/>
                  <a:gd name="connsiteX1112" fmla="*/ 8105 w 10000"/>
                  <a:gd name="connsiteY1112" fmla="*/ 4226 h 10000"/>
                  <a:gd name="connsiteX1113" fmla="*/ 8136 w 10000"/>
                  <a:gd name="connsiteY1113" fmla="*/ 4187 h 10000"/>
                  <a:gd name="connsiteX1114" fmla="*/ 8161 w 10000"/>
                  <a:gd name="connsiteY1114" fmla="*/ 4168 h 10000"/>
                  <a:gd name="connsiteX1115" fmla="*/ 8172 w 10000"/>
                  <a:gd name="connsiteY1115" fmla="*/ 4161 h 10000"/>
                  <a:gd name="connsiteX1116" fmla="*/ 8208 w 10000"/>
                  <a:gd name="connsiteY1116" fmla="*/ 4168 h 10000"/>
                  <a:gd name="connsiteX1117" fmla="*/ 8235 w 10000"/>
                  <a:gd name="connsiteY1117" fmla="*/ 4168 h 10000"/>
                  <a:gd name="connsiteX1118" fmla="*/ 8258 w 10000"/>
                  <a:gd name="connsiteY1118" fmla="*/ 4152 h 10000"/>
                  <a:gd name="connsiteX1119" fmla="*/ 8283 w 10000"/>
                  <a:gd name="connsiteY1119" fmla="*/ 4152 h 10000"/>
                  <a:gd name="connsiteX1120" fmla="*/ 8299 w 10000"/>
                  <a:gd name="connsiteY1120" fmla="*/ 4132 h 10000"/>
                  <a:gd name="connsiteX1121" fmla="*/ 8316 w 10000"/>
                  <a:gd name="connsiteY1121" fmla="*/ 4113 h 10000"/>
                  <a:gd name="connsiteX1122" fmla="*/ 8330 w 10000"/>
                  <a:gd name="connsiteY1122" fmla="*/ 4084 h 10000"/>
                  <a:gd name="connsiteX1123" fmla="*/ 8341 w 10000"/>
                  <a:gd name="connsiteY1123" fmla="*/ 4058 h 10000"/>
                  <a:gd name="connsiteX1124" fmla="*/ 8349 w 10000"/>
                  <a:gd name="connsiteY1124" fmla="*/ 4064 h 10000"/>
                  <a:gd name="connsiteX1125" fmla="*/ 8366 w 10000"/>
                  <a:gd name="connsiteY1125" fmla="*/ 4067 h 10000"/>
                  <a:gd name="connsiteX1126" fmla="*/ 8374 w 10000"/>
                  <a:gd name="connsiteY1126" fmla="*/ 4084 h 10000"/>
                  <a:gd name="connsiteX1127" fmla="*/ 8402 w 10000"/>
                  <a:gd name="connsiteY1127" fmla="*/ 4054 h 10000"/>
                  <a:gd name="connsiteX1128" fmla="*/ 8427 w 10000"/>
                  <a:gd name="connsiteY1128" fmla="*/ 4028 h 10000"/>
                  <a:gd name="connsiteX1129" fmla="*/ 8438 w 10000"/>
                  <a:gd name="connsiteY1129" fmla="*/ 4025 h 10000"/>
                  <a:gd name="connsiteX1130" fmla="*/ 8468 w 10000"/>
                  <a:gd name="connsiteY1130" fmla="*/ 4006 h 10000"/>
                  <a:gd name="connsiteX1131" fmla="*/ 8485 w 10000"/>
                  <a:gd name="connsiteY1131" fmla="*/ 3999 h 10000"/>
                  <a:gd name="connsiteX1132" fmla="*/ 8493 w 10000"/>
                  <a:gd name="connsiteY1132" fmla="*/ 4025 h 10000"/>
                  <a:gd name="connsiteX1133" fmla="*/ 8515 w 10000"/>
                  <a:gd name="connsiteY1133" fmla="*/ 4028 h 10000"/>
                  <a:gd name="connsiteX1134" fmla="*/ 8543 w 10000"/>
                  <a:gd name="connsiteY1134" fmla="*/ 4009 h 10000"/>
                  <a:gd name="connsiteX1135" fmla="*/ 8551 w 10000"/>
                  <a:gd name="connsiteY1135" fmla="*/ 3990 h 10000"/>
                  <a:gd name="connsiteX1136" fmla="*/ 8582 w 10000"/>
                  <a:gd name="connsiteY1136" fmla="*/ 3977 h 10000"/>
                  <a:gd name="connsiteX1137" fmla="*/ 8596 w 10000"/>
                  <a:gd name="connsiteY1137" fmla="*/ 3977 h 10000"/>
                  <a:gd name="connsiteX1138" fmla="*/ 8607 w 10000"/>
                  <a:gd name="connsiteY1138" fmla="*/ 3980 h 10000"/>
                  <a:gd name="connsiteX1139" fmla="*/ 8645 w 10000"/>
                  <a:gd name="connsiteY1139" fmla="*/ 3970 h 10000"/>
                  <a:gd name="connsiteX1140" fmla="*/ 8654 w 10000"/>
                  <a:gd name="connsiteY1140" fmla="*/ 3951 h 10000"/>
                  <a:gd name="connsiteX1141" fmla="*/ 8670 w 10000"/>
                  <a:gd name="connsiteY1141" fmla="*/ 3935 h 10000"/>
                  <a:gd name="connsiteX1142" fmla="*/ 8695 w 10000"/>
                  <a:gd name="connsiteY1142" fmla="*/ 3935 h 10000"/>
                  <a:gd name="connsiteX1143" fmla="*/ 8704 w 10000"/>
                  <a:gd name="connsiteY1143" fmla="*/ 3951 h 10000"/>
                  <a:gd name="connsiteX1144" fmla="*/ 8717 w 10000"/>
                  <a:gd name="connsiteY1144" fmla="*/ 3964 h 10000"/>
                  <a:gd name="connsiteX1145" fmla="*/ 8751 w 10000"/>
                  <a:gd name="connsiteY1145" fmla="*/ 3951 h 10000"/>
                  <a:gd name="connsiteX1146" fmla="*/ 8776 w 10000"/>
                  <a:gd name="connsiteY1146" fmla="*/ 3935 h 10000"/>
                  <a:gd name="connsiteX1147" fmla="*/ 8798 w 10000"/>
                  <a:gd name="connsiteY1147" fmla="*/ 3925 h 10000"/>
                  <a:gd name="connsiteX1148" fmla="*/ 8806 w 10000"/>
                  <a:gd name="connsiteY1148" fmla="*/ 3892 h 10000"/>
                  <a:gd name="connsiteX1149" fmla="*/ 8814 w 10000"/>
                  <a:gd name="connsiteY1149" fmla="*/ 3876 h 10000"/>
                  <a:gd name="connsiteX1150" fmla="*/ 8839 w 10000"/>
                  <a:gd name="connsiteY1150" fmla="*/ 3873 h 10000"/>
                  <a:gd name="connsiteX1151" fmla="*/ 8842 w 10000"/>
                  <a:gd name="connsiteY1151" fmla="*/ 3876 h 10000"/>
                  <a:gd name="connsiteX1152" fmla="*/ 8856 w 10000"/>
                  <a:gd name="connsiteY1152" fmla="*/ 3863 h 10000"/>
                  <a:gd name="connsiteX1153" fmla="*/ 8856 w 10000"/>
                  <a:gd name="connsiteY1153" fmla="*/ 3841 h 10000"/>
                  <a:gd name="connsiteX1154" fmla="*/ 8870 w 10000"/>
                  <a:gd name="connsiteY1154" fmla="*/ 3821 h 10000"/>
                  <a:gd name="connsiteX1155" fmla="*/ 8903 w 10000"/>
                  <a:gd name="connsiteY1155" fmla="*/ 3802 h 10000"/>
                  <a:gd name="connsiteX1156" fmla="*/ 8914 w 10000"/>
                  <a:gd name="connsiteY1156" fmla="*/ 3782 h 10000"/>
                  <a:gd name="connsiteX1157" fmla="*/ 8939 w 10000"/>
                  <a:gd name="connsiteY1157" fmla="*/ 3782 h 10000"/>
                  <a:gd name="connsiteX1158" fmla="*/ 8961 w 10000"/>
                  <a:gd name="connsiteY1158" fmla="*/ 3779 h 10000"/>
                  <a:gd name="connsiteX1159" fmla="*/ 8983 w 10000"/>
                  <a:gd name="connsiteY1159" fmla="*/ 3760 h 10000"/>
                  <a:gd name="connsiteX1160" fmla="*/ 9003 w 10000"/>
                  <a:gd name="connsiteY1160" fmla="*/ 3763 h 10000"/>
                  <a:gd name="connsiteX1161" fmla="*/ 9019 w 10000"/>
                  <a:gd name="connsiteY1161" fmla="*/ 3779 h 10000"/>
                  <a:gd name="connsiteX1162" fmla="*/ 9050 w 10000"/>
                  <a:gd name="connsiteY1162" fmla="*/ 3812 h 10000"/>
                  <a:gd name="connsiteX1163" fmla="*/ 9080 w 10000"/>
                  <a:gd name="connsiteY1163" fmla="*/ 3831 h 10000"/>
                  <a:gd name="connsiteX1164" fmla="*/ 9097 w 10000"/>
                  <a:gd name="connsiteY1164" fmla="*/ 3867 h 10000"/>
                  <a:gd name="connsiteX1165" fmla="*/ 9114 w 10000"/>
                  <a:gd name="connsiteY1165" fmla="*/ 3902 h 10000"/>
                  <a:gd name="connsiteX1166" fmla="*/ 9122 w 10000"/>
                  <a:gd name="connsiteY1166" fmla="*/ 3935 h 10000"/>
                  <a:gd name="connsiteX1167" fmla="*/ 9125 w 10000"/>
                  <a:gd name="connsiteY1167" fmla="*/ 3964 h 10000"/>
                  <a:gd name="connsiteX1168" fmla="*/ 9130 w 10000"/>
                  <a:gd name="connsiteY1168" fmla="*/ 3999 h 10000"/>
                  <a:gd name="connsiteX1169" fmla="*/ 9130 w 10000"/>
                  <a:gd name="connsiteY1169" fmla="*/ 4054 h 10000"/>
                  <a:gd name="connsiteX1170" fmla="*/ 9155 w 10000"/>
                  <a:gd name="connsiteY1170" fmla="*/ 4093 h 10000"/>
                  <a:gd name="connsiteX1171" fmla="*/ 9169 w 10000"/>
                  <a:gd name="connsiteY1171" fmla="*/ 4090 h 10000"/>
                  <a:gd name="connsiteX1172" fmla="*/ 9211 w 10000"/>
                  <a:gd name="connsiteY1172" fmla="*/ 4077 h 10000"/>
                  <a:gd name="connsiteX1173" fmla="*/ 9244 w 10000"/>
                  <a:gd name="connsiteY1173" fmla="*/ 4077 h 10000"/>
                  <a:gd name="connsiteX1174" fmla="*/ 9252 w 10000"/>
                  <a:gd name="connsiteY1174" fmla="*/ 4103 h 10000"/>
                  <a:gd name="connsiteX1175" fmla="*/ 9258 w 10000"/>
                  <a:gd name="connsiteY1175" fmla="*/ 4148 h 10000"/>
                  <a:gd name="connsiteX1176" fmla="*/ 9269 w 10000"/>
                  <a:gd name="connsiteY1176" fmla="*/ 4158 h 10000"/>
                  <a:gd name="connsiteX1177" fmla="*/ 9294 w 10000"/>
                  <a:gd name="connsiteY1177" fmla="*/ 4158 h 10000"/>
                  <a:gd name="connsiteX1178" fmla="*/ 9319 w 10000"/>
                  <a:gd name="connsiteY1178" fmla="*/ 4168 h 10000"/>
                  <a:gd name="connsiteX1179" fmla="*/ 9346 w 10000"/>
                  <a:gd name="connsiteY1179" fmla="*/ 4190 h 10000"/>
                  <a:gd name="connsiteX1180" fmla="*/ 9357 w 10000"/>
                  <a:gd name="connsiteY1180" fmla="*/ 4168 h 10000"/>
                  <a:gd name="connsiteX1181" fmla="*/ 9371 w 10000"/>
                  <a:gd name="connsiteY1181" fmla="*/ 4132 h 10000"/>
                  <a:gd name="connsiteX1182" fmla="*/ 9391 w 10000"/>
                  <a:gd name="connsiteY1182" fmla="*/ 4113 h 10000"/>
                  <a:gd name="connsiteX1183" fmla="*/ 9407 w 10000"/>
                  <a:gd name="connsiteY1183" fmla="*/ 4103 h 10000"/>
                  <a:gd name="connsiteX1184" fmla="*/ 9435 w 10000"/>
                  <a:gd name="connsiteY1184" fmla="*/ 4100 h 10000"/>
                  <a:gd name="connsiteX1185" fmla="*/ 9460 w 10000"/>
                  <a:gd name="connsiteY1185" fmla="*/ 4084 h 10000"/>
                  <a:gd name="connsiteX1186" fmla="*/ 9485 w 10000"/>
                  <a:gd name="connsiteY1186" fmla="*/ 4067 h 10000"/>
                  <a:gd name="connsiteX1187" fmla="*/ 9496 w 10000"/>
                  <a:gd name="connsiteY1187" fmla="*/ 4054 h 10000"/>
                  <a:gd name="connsiteX1188" fmla="*/ 9526 w 10000"/>
                  <a:gd name="connsiteY1188" fmla="*/ 4048 h 10000"/>
                  <a:gd name="connsiteX1189" fmla="*/ 9557 w 10000"/>
                  <a:gd name="connsiteY1189" fmla="*/ 4038 h 10000"/>
                  <a:gd name="connsiteX1190" fmla="*/ 9584 w 10000"/>
                  <a:gd name="connsiteY1190" fmla="*/ 4019 h 10000"/>
                  <a:gd name="connsiteX1191" fmla="*/ 9623 w 10000"/>
                  <a:gd name="connsiteY1191" fmla="*/ 4016 h 10000"/>
                  <a:gd name="connsiteX1192" fmla="*/ 9648 w 10000"/>
                  <a:gd name="connsiteY1192" fmla="*/ 4009 h 10000"/>
                  <a:gd name="connsiteX1193" fmla="*/ 9673 w 10000"/>
                  <a:gd name="connsiteY1193" fmla="*/ 4019 h 10000"/>
                  <a:gd name="connsiteX1194" fmla="*/ 9712 w 10000"/>
                  <a:gd name="connsiteY1194" fmla="*/ 4038 h 10000"/>
                  <a:gd name="connsiteX1195" fmla="*/ 9742 w 10000"/>
                  <a:gd name="connsiteY1195" fmla="*/ 4074 h 10000"/>
                  <a:gd name="connsiteX1196" fmla="*/ 9776 w 10000"/>
                  <a:gd name="connsiteY1196" fmla="*/ 4093 h 10000"/>
                  <a:gd name="connsiteX1197" fmla="*/ 9814 w 10000"/>
                  <a:gd name="connsiteY1197" fmla="*/ 4109 h 10000"/>
                  <a:gd name="connsiteX1198" fmla="*/ 9859 w 10000"/>
                  <a:gd name="connsiteY1198" fmla="*/ 4119 h 10000"/>
                  <a:gd name="connsiteX1199" fmla="*/ 9898 w 10000"/>
                  <a:gd name="connsiteY1199" fmla="*/ 4122 h 10000"/>
                  <a:gd name="connsiteX1200" fmla="*/ 9931 w 10000"/>
                  <a:gd name="connsiteY1200" fmla="*/ 4109 h 10000"/>
                  <a:gd name="connsiteX1201" fmla="*/ 9956 w 10000"/>
                  <a:gd name="connsiteY1201" fmla="*/ 4100 h 10000"/>
                  <a:gd name="connsiteX1202" fmla="*/ 9981 w 10000"/>
                  <a:gd name="connsiteY1202" fmla="*/ 4067 h 10000"/>
                  <a:gd name="connsiteX1203" fmla="*/ 9994 w 10000"/>
                  <a:gd name="connsiteY1203" fmla="*/ 4035 h 10000"/>
                  <a:gd name="connsiteX1204" fmla="*/ 10000 w 10000"/>
                  <a:gd name="connsiteY1204" fmla="*/ 3996 h 10000"/>
                  <a:gd name="connsiteX1205" fmla="*/ 9994 w 10000"/>
                  <a:gd name="connsiteY1205" fmla="*/ 3941 h 10000"/>
                  <a:gd name="connsiteX1206" fmla="*/ 9986 w 10000"/>
                  <a:gd name="connsiteY1206" fmla="*/ 3905 h 10000"/>
                  <a:gd name="connsiteX1207" fmla="*/ 9981 w 10000"/>
                  <a:gd name="connsiteY1207" fmla="*/ 3857 h 10000"/>
                  <a:gd name="connsiteX1208" fmla="*/ 9989 w 10000"/>
                  <a:gd name="connsiteY1208" fmla="*/ 3837 h 10000"/>
                  <a:gd name="connsiteX1209" fmla="*/ 9989 w 10000"/>
                  <a:gd name="connsiteY1209" fmla="*/ 3812 h 10000"/>
                  <a:gd name="connsiteX1210" fmla="*/ 9981 w 10000"/>
                  <a:gd name="connsiteY1210" fmla="*/ 3792 h 10000"/>
                  <a:gd name="connsiteX1211" fmla="*/ 9970 w 10000"/>
                  <a:gd name="connsiteY1211" fmla="*/ 3763 h 10000"/>
                  <a:gd name="connsiteX1212" fmla="*/ 9945 w 10000"/>
                  <a:gd name="connsiteY1212" fmla="*/ 3705 h 10000"/>
                  <a:gd name="connsiteX1213" fmla="*/ 9931 w 10000"/>
                  <a:gd name="connsiteY1213" fmla="*/ 3659 h 10000"/>
                  <a:gd name="connsiteX1214" fmla="*/ 9903 w 10000"/>
                  <a:gd name="connsiteY1214" fmla="*/ 3640 h 10000"/>
                  <a:gd name="connsiteX1215" fmla="*/ 9881 w 10000"/>
                  <a:gd name="connsiteY1215" fmla="*/ 3620 h 10000"/>
                  <a:gd name="connsiteX1216" fmla="*/ 9856 w 10000"/>
                  <a:gd name="connsiteY1216" fmla="*/ 3595 h 10000"/>
                  <a:gd name="connsiteX1217" fmla="*/ 9817 w 10000"/>
                  <a:gd name="connsiteY1217" fmla="*/ 3562 h 10000"/>
                  <a:gd name="connsiteX1218" fmla="*/ 9795 w 10000"/>
                  <a:gd name="connsiteY1218" fmla="*/ 3546 h 10000"/>
                  <a:gd name="connsiteX1219" fmla="*/ 9778 w 10000"/>
                  <a:gd name="connsiteY1219" fmla="*/ 3527 h 10000"/>
                  <a:gd name="connsiteX1220" fmla="*/ 9745 w 10000"/>
                  <a:gd name="connsiteY1220" fmla="*/ 3501 h 10000"/>
                  <a:gd name="connsiteX1221" fmla="*/ 9726 w 10000"/>
                  <a:gd name="connsiteY1221" fmla="*/ 3488 h 10000"/>
                  <a:gd name="connsiteX1222" fmla="*/ 9704 w 10000"/>
                  <a:gd name="connsiteY1222" fmla="*/ 3472 h 10000"/>
                  <a:gd name="connsiteX1223" fmla="*/ 9695 w 10000"/>
                  <a:gd name="connsiteY1223" fmla="*/ 3468 h 10000"/>
                  <a:gd name="connsiteX1224" fmla="*/ 9690 w 10000"/>
                  <a:gd name="connsiteY1224" fmla="*/ 3459 h 10000"/>
                  <a:gd name="connsiteX1225" fmla="*/ 9673 w 10000"/>
                  <a:gd name="connsiteY1225" fmla="*/ 3449 h 10000"/>
                  <a:gd name="connsiteX1226" fmla="*/ 9665 w 10000"/>
                  <a:gd name="connsiteY1226" fmla="*/ 3442 h 10000"/>
                  <a:gd name="connsiteX1227" fmla="*/ 9654 w 10000"/>
                  <a:gd name="connsiteY1227" fmla="*/ 3449 h 10000"/>
                  <a:gd name="connsiteX1228" fmla="*/ 9521 w 10000"/>
                  <a:gd name="connsiteY1228" fmla="*/ 3394 h 10000"/>
                  <a:gd name="connsiteX1229" fmla="*/ 9510 w 10000"/>
                  <a:gd name="connsiteY1229" fmla="*/ 3368 h 10000"/>
                  <a:gd name="connsiteX1230" fmla="*/ 9496 w 10000"/>
                  <a:gd name="connsiteY1230" fmla="*/ 3287 h 10000"/>
                  <a:gd name="connsiteX1231" fmla="*/ 9488 w 10000"/>
                  <a:gd name="connsiteY1231" fmla="*/ 3216 h 10000"/>
                  <a:gd name="connsiteX1232" fmla="*/ 9493 w 10000"/>
                  <a:gd name="connsiteY1232" fmla="*/ 3174 h 10000"/>
                  <a:gd name="connsiteX1233" fmla="*/ 9501 w 10000"/>
                  <a:gd name="connsiteY1233" fmla="*/ 3128 h 10000"/>
                  <a:gd name="connsiteX1234" fmla="*/ 9488 w 10000"/>
                  <a:gd name="connsiteY1234" fmla="*/ 3025 h 10000"/>
                  <a:gd name="connsiteX1235" fmla="*/ 9446 w 10000"/>
                  <a:gd name="connsiteY1235" fmla="*/ 2931 h 10000"/>
                  <a:gd name="connsiteX1236" fmla="*/ 9382 w 10000"/>
                  <a:gd name="connsiteY1236" fmla="*/ 2837 h 10000"/>
                  <a:gd name="connsiteX1237" fmla="*/ 9316 w 10000"/>
                  <a:gd name="connsiteY1237" fmla="*/ 2753 h 10000"/>
                  <a:gd name="connsiteX1238" fmla="*/ 9294 w 10000"/>
                  <a:gd name="connsiteY1238" fmla="*/ 2655 h 10000"/>
                  <a:gd name="connsiteX1239" fmla="*/ 9213 w 10000"/>
                  <a:gd name="connsiteY1239" fmla="*/ 2328 h 10000"/>
                  <a:gd name="connsiteX1240" fmla="*/ 9172 w 10000"/>
                  <a:gd name="connsiteY1240" fmla="*/ 2286 h 10000"/>
                  <a:gd name="connsiteX1241" fmla="*/ 9019 w 10000"/>
                  <a:gd name="connsiteY1241" fmla="*/ 2082 h 10000"/>
                  <a:gd name="connsiteX1242" fmla="*/ 8906 w 10000"/>
                  <a:gd name="connsiteY1242" fmla="*/ 1946 h 10000"/>
                  <a:gd name="connsiteX1243" fmla="*/ 8801 w 10000"/>
                  <a:gd name="connsiteY1243" fmla="*/ 1778 h 10000"/>
                  <a:gd name="connsiteX1244" fmla="*/ 8806 w 10000"/>
                  <a:gd name="connsiteY1244" fmla="*/ 1713 h 10000"/>
                  <a:gd name="connsiteX1245" fmla="*/ 8809 w 10000"/>
                  <a:gd name="connsiteY1245" fmla="*/ 1703 h 10000"/>
                  <a:gd name="connsiteX1246" fmla="*/ 8817 w 10000"/>
                  <a:gd name="connsiteY1246" fmla="*/ 1713 h 10000"/>
                  <a:gd name="connsiteX1247" fmla="*/ 8834 w 10000"/>
                  <a:gd name="connsiteY1247" fmla="*/ 1729 h 10000"/>
                  <a:gd name="connsiteX1248" fmla="*/ 8839 w 10000"/>
                  <a:gd name="connsiteY1248" fmla="*/ 1729 h 10000"/>
                  <a:gd name="connsiteX1249" fmla="*/ 8848 w 10000"/>
                  <a:gd name="connsiteY1249" fmla="*/ 1723 h 10000"/>
                  <a:gd name="connsiteX1250" fmla="*/ 8850 w 10000"/>
                  <a:gd name="connsiteY1250" fmla="*/ 1703 h 10000"/>
                  <a:gd name="connsiteX1251" fmla="*/ 8850 w 10000"/>
                  <a:gd name="connsiteY1251" fmla="*/ 1684 h 10000"/>
                  <a:gd name="connsiteX1252" fmla="*/ 8850 w 10000"/>
                  <a:gd name="connsiteY1252" fmla="*/ 1648 h 10000"/>
                  <a:gd name="connsiteX1253" fmla="*/ 8881 w 10000"/>
                  <a:gd name="connsiteY1253" fmla="*/ 1571 h 10000"/>
                  <a:gd name="connsiteX1254" fmla="*/ 8895 w 10000"/>
                  <a:gd name="connsiteY1254" fmla="*/ 1541 h 10000"/>
                  <a:gd name="connsiteX1255" fmla="*/ 8895 w 10000"/>
                  <a:gd name="connsiteY1255" fmla="*/ 1525 h 10000"/>
                  <a:gd name="connsiteX1256" fmla="*/ 8881 w 10000"/>
                  <a:gd name="connsiteY1256" fmla="*/ 1516 h 10000"/>
                  <a:gd name="connsiteX1257" fmla="*/ 8864 w 10000"/>
                  <a:gd name="connsiteY1257" fmla="*/ 1522 h 10000"/>
                  <a:gd name="connsiteX1258" fmla="*/ 8850 w 10000"/>
                  <a:gd name="connsiteY1258" fmla="*/ 1535 h 10000"/>
                  <a:gd name="connsiteX1259" fmla="*/ 8834 w 10000"/>
                  <a:gd name="connsiteY1259" fmla="*/ 1571 h 10000"/>
                  <a:gd name="connsiteX1260" fmla="*/ 8825 w 10000"/>
                  <a:gd name="connsiteY1260" fmla="*/ 1587 h 10000"/>
                  <a:gd name="connsiteX1261" fmla="*/ 8776 w 10000"/>
                  <a:gd name="connsiteY1261" fmla="*/ 1571 h 10000"/>
                  <a:gd name="connsiteX1262" fmla="*/ 8745 w 10000"/>
                  <a:gd name="connsiteY1262" fmla="*/ 1580 h 10000"/>
                  <a:gd name="connsiteX1263" fmla="*/ 8720 w 10000"/>
                  <a:gd name="connsiteY1263" fmla="*/ 1587 h 10000"/>
                  <a:gd name="connsiteX1264" fmla="*/ 8709 w 10000"/>
                  <a:gd name="connsiteY1264" fmla="*/ 1609 h 10000"/>
                  <a:gd name="connsiteX1265" fmla="*/ 8693 w 10000"/>
                  <a:gd name="connsiteY1265" fmla="*/ 1616 h 10000"/>
                  <a:gd name="connsiteX1266" fmla="*/ 8684 w 10000"/>
                  <a:gd name="connsiteY1266" fmla="*/ 1639 h 10000"/>
                  <a:gd name="connsiteX1267" fmla="*/ 8684 w 10000"/>
                  <a:gd name="connsiteY1267" fmla="*/ 1658 h 10000"/>
                  <a:gd name="connsiteX1268" fmla="*/ 8665 w 10000"/>
                  <a:gd name="connsiteY1268" fmla="*/ 1655 h 10000"/>
                  <a:gd name="connsiteX1269" fmla="*/ 8665 w 10000"/>
                  <a:gd name="connsiteY1269" fmla="*/ 1645 h 10000"/>
                  <a:gd name="connsiteX1270" fmla="*/ 8665 w 10000"/>
                  <a:gd name="connsiteY1270" fmla="*/ 1626 h 10000"/>
                  <a:gd name="connsiteX1271" fmla="*/ 8676 w 10000"/>
                  <a:gd name="connsiteY1271" fmla="*/ 1609 h 10000"/>
                  <a:gd name="connsiteX1272" fmla="*/ 8679 w 10000"/>
                  <a:gd name="connsiteY1272" fmla="*/ 1597 h 10000"/>
                  <a:gd name="connsiteX1273" fmla="*/ 8687 w 10000"/>
                  <a:gd name="connsiteY1273" fmla="*/ 1577 h 10000"/>
                  <a:gd name="connsiteX1274" fmla="*/ 8695 w 10000"/>
                  <a:gd name="connsiteY1274" fmla="*/ 1554 h 10000"/>
                  <a:gd name="connsiteX1275" fmla="*/ 8709 w 10000"/>
                  <a:gd name="connsiteY1275" fmla="*/ 1532 h 10000"/>
                  <a:gd name="connsiteX1276" fmla="*/ 8704 w 10000"/>
                  <a:gd name="connsiteY1276" fmla="*/ 1512 h 10000"/>
                  <a:gd name="connsiteX1277" fmla="*/ 8695 w 10000"/>
                  <a:gd name="connsiteY1277" fmla="*/ 1503 h 10000"/>
                  <a:gd name="connsiteX1278" fmla="*/ 8684 w 10000"/>
                  <a:gd name="connsiteY1278" fmla="*/ 1503 h 10000"/>
                  <a:gd name="connsiteX1279" fmla="*/ 8670 w 10000"/>
                  <a:gd name="connsiteY1279" fmla="*/ 1525 h 10000"/>
                  <a:gd name="connsiteX1280" fmla="*/ 8665 w 10000"/>
                  <a:gd name="connsiteY1280" fmla="*/ 1545 h 10000"/>
                  <a:gd name="connsiteX1281" fmla="*/ 8654 w 10000"/>
                  <a:gd name="connsiteY1281" fmla="*/ 1567 h 10000"/>
                  <a:gd name="connsiteX1282" fmla="*/ 8648 w 10000"/>
                  <a:gd name="connsiteY1282" fmla="*/ 1587 h 10000"/>
                  <a:gd name="connsiteX1283" fmla="*/ 8640 w 10000"/>
                  <a:gd name="connsiteY1283" fmla="*/ 1629 h 10000"/>
                  <a:gd name="connsiteX1284" fmla="*/ 8620 w 10000"/>
                  <a:gd name="connsiteY1284" fmla="*/ 1635 h 10000"/>
                  <a:gd name="connsiteX1285" fmla="*/ 8612 w 10000"/>
                  <a:gd name="connsiteY1285" fmla="*/ 1635 h 10000"/>
                  <a:gd name="connsiteX1286" fmla="*/ 8604 w 10000"/>
                  <a:gd name="connsiteY1286" fmla="*/ 1626 h 10000"/>
                  <a:gd name="connsiteX1287" fmla="*/ 8596 w 10000"/>
                  <a:gd name="connsiteY1287" fmla="*/ 1616 h 10000"/>
                  <a:gd name="connsiteX1288" fmla="*/ 8596 w 10000"/>
                  <a:gd name="connsiteY1288" fmla="*/ 1580 h 10000"/>
                  <a:gd name="connsiteX1289" fmla="*/ 8587 w 10000"/>
                  <a:gd name="connsiteY1289" fmla="*/ 1545 h 10000"/>
                  <a:gd name="connsiteX1290" fmla="*/ 8565 w 10000"/>
                  <a:gd name="connsiteY1290" fmla="*/ 1516 h 10000"/>
                  <a:gd name="connsiteX1291" fmla="*/ 8543 w 10000"/>
                  <a:gd name="connsiteY1291" fmla="*/ 1512 h 10000"/>
                  <a:gd name="connsiteX1292" fmla="*/ 8518 w 10000"/>
                  <a:gd name="connsiteY1292" fmla="*/ 1532 h 10000"/>
                  <a:gd name="connsiteX1293" fmla="*/ 8476 w 10000"/>
                  <a:gd name="connsiteY1293" fmla="*/ 1567 h 10000"/>
                  <a:gd name="connsiteX1294" fmla="*/ 8454 w 10000"/>
                  <a:gd name="connsiteY1294" fmla="*/ 1551 h 10000"/>
                  <a:gd name="connsiteX1295" fmla="*/ 8402 w 10000"/>
                  <a:gd name="connsiteY1295" fmla="*/ 1493 h 10000"/>
                  <a:gd name="connsiteX1296" fmla="*/ 8371 w 10000"/>
                  <a:gd name="connsiteY1296" fmla="*/ 1428 h 10000"/>
                  <a:gd name="connsiteX1297" fmla="*/ 8072 w 10000"/>
                  <a:gd name="connsiteY1297" fmla="*/ 1422 h 10000"/>
                  <a:gd name="connsiteX1298" fmla="*/ 7823 w 10000"/>
                  <a:gd name="connsiteY1298" fmla="*/ 1279 h 10000"/>
                  <a:gd name="connsiteX1299" fmla="*/ 7587 w 10000"/>
                  <a:gd name="connsiteY1299" fmla="*/ 1133 h 10000"/>
                  <a:gd name="connsiteX1300" fmla="*/ 7526 w 10000"/>
                  <a:gd name="connsiteY1300" fmla="*/ 1098 h 10000"/>
                  <a:gd name="connsiteX1301" fmla="*/ 7346 w 10000"/>
                  <a:gd name="connsiteY1301" fmla="*/ 991 h 10000"/>
                  <a:gd name="connsiteX1302" fmla="*/ 7321 w 10000"/>
                  <a:gd name="connsiteY1302" fmla="*/ 959 h 10000"/>
                  <a:gd name="connsiteX1303" fmla="*/ 7307 w 10000"/>
                  <a:gd name="connsiteY1303" fmla="*/ 871 h 10000"/>
                  <a:gd name="connsiteX1304" fmla="*/ 7224 w 10000"/>
                  <a:gd name="connsiteY1304" fmla="*/ 816 h 10000"/>
                  <a:gd name="connsiteX1305" fmla="*/ 7147 w 10000"/>
                  <a:gd name="connsiteY1305" fmla="*/ 787 h 10000"/>
                  <a:gd name="connsiteX1306" fmla="*/ 7080 w 10000"/>
                  <a:gd name="connsiteY1306" fmla="*/ 742 h 10000"/>
                  <a:gd name="connsiteX1307" fmla="*/ 7069 w 10000"/>
                  <a:gd name="connsiteY1307" fmla="*/ 767 h 10000"/>
                  <a:gd name="connsiteX1308" fmla="*/ 7033 w 10000"/>
                  <a:gd name="connsiteY1308" fmla="*/ 787 h 10000"/>
                  <a:gd name="connsiteX1309" fmla="*/ 6820 w 10000"/>
                  <a:gd name="connsiteY1309" fmla="*/ 878 h 10000"/>
                  <a:gd name="connsiteX1310" fmla="*/ 6726 w 10000"/>
                  <a:gd name="connsiteY1310" fmla="*/ 897 h 10000"/>
                  <a:gd name="connsiteX1311" fmla="*/ 6626 w 10000"/>
                  <a:gd name="connsiteY1311" fmla="*/ 955 h 10000"/>
                  <a:gd name="connsiteX1312" fmla="*/ 6582 w 10000"/>
                  <a:gd name="connsiteY1312" fmla="*/ 946 h 10000"/>
                  <a:gd name="connsiteX1313" fmla="*/ 6571 w 10000"/>
                  <a:gd name="connsiteY1313" fmla="*/ 955 h 10000"/>
                  <a:gd name="connsiteX1314" fmla="*/ 6507 w 10000"/>
                  <a:gd name="connsiteY1314" fmla="*/ 975 h 10000"/>
                  <a:gd name="connsiteX1315" fmla="*/ 6485 w 10000"/>
                  <a:gd name="connsiteY1315" fmla="*/ 975 h 10000"/>
                  <a:gd name="connsiteX1316" fmla="*/ 6476 w 10000"/>
                  <a:gd name="connsiteY1316" fmla="*/ 965 h 10000"/>
                  <a:gd name="connsiteX1317" fmla="*/ 6474 w 10000"/>
                  <a:gd name="connsiteY1317" fmla="*/ 936 h 10000"/>
                  <a:gd name="connsiteX1318" fmla="*/ 6452 w 10000"/>
                  <a:gd name="connsiteY1318" fmla="*/ 887 h 10000"/>
                  <a:gd name="connsiteX1319" fmla="*/ 6352 w 10000"/>
                  <a:gd name="connsiteY1319" fmla="*/ 767 h 10000"/>
                  <a:gd name="connsiteX1320" fmla="*/ 6313 w 10000"/>
                  <a:gd name="connsiteY1320" fmla="*/ 732 h 10000"/>
                  <a:gd name="connsiteX1321" fmla="*/ 6296 w 10000"/>
                  <a:gd name="connsiteY1321" fmla="*/ 690 h 10000"/>
                  <a:gd name="connsiteX1322" fmla="*/ 6271 w 10000"/>
                  <a:gd name="connsiteY1322" fmla="*/ 664 h 10000"/>
                  <a:gd name="connsiteX1323" fmla="*/ 6266 w 10000"/>
                  <a:gd name="connsiteY1323" fmla="*/ 654 h 10000"/>
                  <a:gd name="connsiteX1324" fmla="*/ 6111 w 10000"/>
                  <a:gd name="connsiteY1324" fmla="*/ 398 h 10000"/>
                  <a:gd name="connsiteX1325" fmla="*/ 5903 w 10000"/>
                  <a:gd name="connsiteY1325" fmla="*/ 408 h 10000"/>
                  <a:gd name="connsiteX1326" fmla="*/ 5837 w 10000"/>
                  <a:gd name="connsiteY1326" fmla="*/ 427 h 10000"/>
                  <a:gd name="connsiteX1327" fmla="*/ 5756 w 10000"/>
                  <a:gd name="connsiteY1327" fmla="*/ 453 h 10000"/>
                  <a:gd name="connsiteX1328" fmla="*/ 5681 w 10000"/>
                  <a:gd name="connsiteY1328" fmla="*/ 453 h 10000"/>
                  <a:gd name="connsiteX1329" fmla="*/ 5609 w 10000"/>
                  <a:gd name="connsiteY1329" fmla="*/ 447 h 10000"/>
                  <a:gd name="connsiteX1330" fmla="*/ 5554 w 10000"/>
                  <a:gd name="connsiteY1330" fmla="*/ 304 h 10000"/>
                  <a:gd name="connsiteX1331" fmla="*/ 5529 w 10000"/>
                  <a:gd name="connsiteY1331" fmla="*/ 301 h 10000"/>
                  <a:gd name="connsiteX1332" fmla="*/ 5393 w 10000"/>
                  <a:gd name="connsiteY1332" fmla="*/ 256 h 10000"/>
                  <a:gd name="connsiteX1333" fmla="*/ 5366 w 10000"/>
                  <a:gd name="connsiteY1333" fmla="*/ 220 h 10000"/>
                  <a:gd name="connsiteX1334" fmla="*/ 5249 w 10000"/>
                  <a:gd name="connsiteY1334" fmla="*/ 155 h 10000"/>
                  <a:gd name="connsiteX1335" fmla="*/ 5141 w 10000"/>
                  <a:gd name="connsiteY1335" fmla="*/ 52 h 10000"/>
                  <a:gd name="connsiteX1336" fmla="*/ 5116 w 10000"/>
                  <a:gd name="connsiteY1336" fmla="*/ 3 h 10000"/>
                  <a:gd name="connsiteX1337" fmla="*/ 5061 w 10000"/>
                  <a:gd name="connsiteY1337" fmla="*/ 0 h 10000"/>
                  <a:gd name="connsiteX1338" fmla="*/ 5036 w 10000"/>
                  <a:gd name="connsiteY1338" fmla="*/ 32 h 10000"/>
                  <a:gd name="connsiteX1339" fmla="*/ 4942 w 10000"/>
                  <a:gd name="connsiteY1339" fmla="*/ 133 h 10000"/>
                  <a:gd name="connsiteX1340" fmla="*/ 4900 w 10000"/>
                  <a:gd name="connsiteY1340" fmla="*/ 217 h 10000"/>
                  <a:gd name="connsiteX1341" fmla="*/ 4861 w 10000"/>
                  <a:gd name="connsiteY1341" fmla="*/ 198 h 10000"/>
                  <a:gd name="connsiteX1342" fmla="*/ 4795 w 10000"/>
                  <a:gd name="connsiteY1342" fmla="*/ 68 h 10000"/>
                  <a:gd name="connsiteX1343" fmla="*/ 4778 w 10000"/>
                  <a:gd name="connsiteY1343" fmla="*/ 62 h 10000"/>
                  <a:gd name="connsiteX1344" fmla="*/ 4765 w 10000"/>
                  <a:gd name="connsiteY1344" fmla="*/ 62 h 10000"/>
                  <a:gd name="connsiteX1345" fmla="*/ 4748 w 10000"/>
                  <a:gd name="connsiteY1345" fmla="*/ 68 h 10000"/>
                  <a:gd name="connsiteX1346" fmla="*/ 4673 w 10000"/>
                  <a:gd name="connsiteY1346" fmla="*/ 136 h 10000"/>
                  <a:gd name="connsiteX1347" fmla="*/ 4632 w 10000"/>
                  <a:gd name="connsiteY1347" fmla="*/ 201 h 10000"/>
                  <a:gd name="connsiteX1348" fmla="*/ 4623 w 10000"/>
                  <a:gd name="connsiteY1348" fmla="*/ 210 h 10000"/>
                  <a:gd name="connsiteX1349" fmla="*/ 4579 w 10000"/>
                  <a:gd name="connsiteY1349" fmla="*/ 220 h 10000"/>
                  <a:gd name="connsiteX1350" fmla="*/ 4479 w 10000"/>
                  <a:gd name="connsiteY1350" fmla="*/ 198 h 10000"/>
                  <a:gd name="connsiteX1351" fmla="*/ 4402 w 10000"/>
                  <a:gd name="connsiteY1351" fmla="*/ 165 h 10000"/>
                  <a:gd name="connsiteX1352" fmla="*/ 4374 w 10000"/>
                  <a:gd name="connsiteY1352" fmla="*/ 165 h 10000"/>
                  <a:gd name="connsiteX1353" fmla="*/ 4335 w 10000"/>
                  <a:gd name="connsiteY1353" fmla="*/ 172 h 10000"/>
                  <a:gd name="connsiteX1354" fmla="*/ 4302 w 10000"/>
                  <a:gd name="connsiteY1354" fmla="*/ 188 h 10000"/>
                  <a:gd name="connsiteX1355" fmla="*/ 4271 w 10000"/>
                  <a:gd name="connsiteY1355" fmla="*/ 220 h 10000"/>
                  <a:gd name="connsiteX1356" fmla="*/ 4238 w 10000"/>
                  <a:gd name="connsiteY1356" fmla="*/ 240 h 10000"/>
                  <a:gd name="connsiteX1357" fmla="*/ 4324 w 10000"/>
                  <a:gd name="connsiteY1357" fmla="*/ 1289 h 10000"/>
                  <a:gd name="connsiteX1358" fmla="*/ 3521 w 10000"/>
                  <a:gd name="connsiteY1358" fmla="*/ 7730 h 10000"/>
                  <a:gd name="connsiteX1359" fmla="*/ 3554 w 10000"/>
                  <a:gd name="connsiteY1359" fmla="*/ 7740 h 10000"/>
                  <a:gd name="connsiteX1360" fmla="*/ 3560 w 10000"/>
                  <a:gd name="connsiteY1360" fmla="*/ 7749 h 10000"/>
                  <a:gd name="connsiteX1361" fmla="*/ 3562 w 10000"/>
                  <a:gd name="connsiteY1361" fmla="*/ 7759 h 10000"/>
                  <a:gd name="connsiteX1362" fmla="*/ 3573 w 10000"/>
                  <a:gd name="connsiteY1362" fmla="*/ 7766 h 10000"/>
                  <a:gd name="connsiteX1363" fmla="*/ 3584 w 10000"/>
                  <a:gd name="connsiteY1363" fmla="*/ 7759 h 10000"/>
                  <a:gd name="connsiteX1364" fmla="*/ 3598 w 10000"/>
                  <a:gd name="connsiteY1364" fmla="*/ 7743 h 10000"/>
                  <a:gd name="connsiteX1365" fmla="*/ 3609 w 10000"/>
                  <a:gd name="connsiteY1365" fmla="*/ 7756 h 10000"/>
                  <a:gd name="connsiteX1366" fmla="*/ 3623 w 10000"/>
                  <a:gd name="connsiteY1366" fmla="*/ 7733 h 10000"/>
                  <a:gd name="connsiteX1367" fmla="*/ 3632 w 10000"/>
                  <a:gd name="connsiteY1367" fmla="*/ 7730 h 10000"/>
                  <a:gd name="connsiteX1368" fmla="*/ 3634 w 10000"/>
                  <a:gd name="connsiteY1368" fmla="*/ 7730 h 10000"/>
                  <a:gd name="connsiteX1369" fmla="*/ 3643 w 10000"/>
                  <a:gd name="connsiteY1369" fmla="*/ 7730 h 10000"/>
                  <a:gd name="connsiteX1370" fmla="*/ 3657 w 10000"/>
                  <a:gd name="connsiteY1370" fmla="*/ 7733 h 10000"/>
                  <a:gd name="connsiteX1371" fmla="*/ 3670 w 10000"/>
                  <a:gd name="connsiteY1371" fmla="*/ 7730 h 10000"/>
                  <a:gd name="connsiteX1372" fmla="*/ 3687 w 10000"/>
                  <a:gd name="connsiteY1372" fmla="*/ 7730 h 10000"/>
                  <a:gd name="connsiteX1373" fmla="*/ 3690 w 10000"/>
                  <a:gd name="connsiteY1373" fmla="*/ 7730 h 10000"/>
                  <a:gd name="connsiteX1374" fmla="*/ 3704 w 10000"/>
                  <a:gd name="connsiteY1374" fmla="*/ 7740 h 10000"/>
                  <a:gd name="connsiteX1375" fmla="*/ 3712 w 10000"/>
                  <a:gd name="connsiteY1375" fmla="*/ 7743 h 10000"/>
                  <a:gd name="connsiteX1376" fmla="*/ 3723 w 10000"/>
                  <a:gd name="connsiteY1376" fmla="*/ 7749 h 10000"/>
                  <a:gd name="connsiteX1377" fmla="*/ 3729 w 10000"/>
                  <a:gd name="connsiteY1377" fmla="*/ 7749 h 10000"/>
                  <a:gd name="connsiteX1378" fmla="*/ 3729 w 10000"/>
                  <a:gd name="connsiteY1378" fmla="*/ 7743 h 10000"/>
                  <a:gd name="connsiteX1379" fmla="*/ 3745 w 10000"/>
                  <a:gd name="connsiteY1379" fmla="*/ 7740 h 10000"/>
                  <a:gd name="connsiteX1380" fmla="*/ 3753 w 10000"/>
                  <a:gd name="connsiteY1380" fmla="*/ 7730 h 10000"/>
                  <a:gd name="connsiteX1381" fmla="*/ 3762 w 10000"/>
                  <a:gd name="connsiteY1381" fmla="*/ 7720 h 10000"/>
                  <a:gd name="connsiteX1382" fmla="*/ 3776 w 10000"/>
                  <a:gd name="connsiteY1382" fmla="*/ 7710 h 10000"/>
                  <a:gd name="connsiteX1383" fmla="*/ 3784 w 10000"/>
                  <a:gd name="connsiteY1383" fmla="*/ 7701 h 10000"/>
                  <a:gd name="connsiteX1384" fmla="*/ 3792 w 10000"/>
                  <a:gd name="connsiteY1384" fmla="*/ 7694 h 10000"/>
                  <a:gd name="connsiteX1385" fmla="*/ 3801 w 10000"/>
                  <a:gd name="connsiteY1385" fmla="*/ 7685 h 10000"/>
                  <a:gd name="connsiteX1386" fmla="*/ 3803 w 10000"/>
                  <a:gd name="connsiteY1386" fmla="*/ 7685 h 10000"/>
                  <a:gd name="connsiteX1387" fmla="*/ 3809 w 10000"/>
                  <a:gd name="connsiteY1387" fmla="*/ 7685 h 10000"/>
                  <a:gd name="connsiteX1388" fmla="*/ 3778 w 10000"/>
                  <a:gd name="connsiteY1388" fmla="*/ 7756 h 10000"/>
                  <a:gd name="connsiteX1389" fmla="*/ 3762 w 10000"/>
                  <a:gd name="connsiteY1389" fmla="*/ 7775 h 10000"/>
                  <a:gd name="connsiteX1390" fmla="*/ 3748 w 10000"/>
                  <a:gd name="connsiteY1390" fmla="*/ 7775 h 10000"/>
                  <a:gd name="connsiteX1391" fmla="*/ 3737 w 10000"/>
                  <a:gd name="connsiteY1391" fmla="*/ 7778 h 10000"/>
                  <a:gd name="connsiteX1392" fmla="*/ 3723 w 10000"/>
                  <a:gd name="connsiteY1392" fmla="*/ 7778 h 10000"/>
                  <a:gd name="connsiteX1393" fmla="*/ 5766 w 10000"/>
                  <a:gd name="connsiteY1393" fmla="*/ 7785 h 10000"/>
                  <a:gd name="connsiteX1394" fmla="*/ 3712 w 10000"/>
                  <a:gd name="connsiteY1394" fmla="*/ 8005 h 10000"/>
                  <a:gd name="connsiteX1395" fmla="*/ 3706 w 10000"/>
                  <a:gd name="connsiteY1395" fmla="*/ 8021 h 10000"/>
                  <a:gd name="connsiteX1396" fmla="*/ 3712 w 10000"/>
                  <a:gd name="connsiteY1396" fmla="*/ 8044 h 10000"/>
                  <a:gd name="connsiteX1397" fmla="*/ 3712 w 10000"/>
                  <a:gd name="connsiteY1397" fmla="*/ 8051 h 10000"/>
                  <a:gd name="connsiteX1398" fmla="*/ 3729 w 10000"/>
                  <a:gd name="connsiteY1398" fmla="*/ 8060 h 10000"/>
                  <a:gd name="connsiteX1399" fmla="*/ 3767 w 10000"/>
                  <a:gd name="connsiteY1399" fmla="*/ 8106 h 10000"/>
                  <a:gd name="connsiteX1400" fmla="*/ 3770 w 10000"/>
                  <a:gd name="connsiteY1400" fmla="*/ 8119 h 10000"/>
                  <a:gd name="connsiteX1401" fmla="*/ 5833 w 10000"/>
                  <a:gd name="connsiteY1401" fmla="*/ 8143 h 10000"/>
                  <a:gd name="connsiteX1402" fmla="*/ 3740 w 10000"/>
                  <a:gd name="connsiteY1402" fmla="*/ 8154 h 10000"/>
                  <a:gd name="connsiteX1403" fmla="*/ 3731 w 10000"/>
                  <a:gd name="connsiteY1403" fmla="*/ 8138 h 10000"/>
                  <a:gd name="connsiteX1404" fmla="*/ 3729 w 10000"/>
                  <a:gd name="connsiteY1404" fmla="*/ 8125 h 10000"/>
                  <a:gd name="connsiteX1405" fmla="*/ 3712 w 10000"/>
                  <a:gd name="connsiteY1405" fmla="*/ 8115 h 10000"/>
                  <a:gd name="connsiteX1406" fmla="*/ 3704 w 10000"/>
                  <a:gd name="connsiteY1406" fmla="*/ 8109 h 10000"/>
                  <a:gd name="connsiteX1407" fmla="*/ 3687 w 10000"/>
                  <a:gd name="connsiteY1407" fmla="*/ 8099 h 10000"/>
                  <a:gd name="connsiteX1408" fmla="*/ 3673 w 10000"/>
                  <a:gd name="connsiteY1408" fmla="*/ 8093 h 10000"/>
                  <a:gd name="connsiteX1409" fmla="*/ 3665 w 10000"/>
                  <a:gd name="connsiteY1409" fmla="*/ 8083 h 10000"/>
                  <a:gd name="connsiteX1410" fmla="*/ 3648 w 10000"/>
                  <a:gd name="connsiteY1410" fmla="*/ 8073 h 10000"/>
                  <a:gd name="connsiteX1411" fmla="*/ 3643 w 10000"/>
                  <a:gd name="connsiteY1411" fmla="*/ 8063 h 10000"/>
                  <a:gd name="connsiteX1412" fmla="*/ 3632 w 10000"/>
                  <a:gd name="connsiteY1412" fmla="*/ 8054 h 10000"/>
                  <a:gd name="connsiteX1413" fmla="*/ 3623 w 10000"/>
                  <a:gd name="connsiteY1413" fmla="*/ 8060 h 10000"/>
                  <a:gd name="connsiteX1414" fmla="*/ 3615 w 10000"/>
                  <a:gd name="connsiteY1414" fmla="*/ 8070 h 10000"/>
                  <a:gd name="connsiteX1415" fmla="*/ 3607 w 10000"/>
                  <a:gd name="connsiteY1415" fmla="*/ 8083 h 10000"/>
                  <a:gd name="connsiteX1416" fmla="*/ 3607 w 10000"/>
                  <a:gd name="connsiteY1416" fmla="*/ 8099 h 10000"/>
                  <a:gd name="connsiteX1417" fmla="*/ 3607 w 10000"/>
                  <a:gd name="connsiteY1417" fmla="*/ 8125 h 10000"/>
                  <a:gd name="connsiteX1418" fmla="*/ 3601 w 10000"/>
                  <a:gd name="connsiteY1418" fmla="*/ 8148 h 10000"/>
                  <a:gd name="connsiteX1419" fmla="*/ 3584 w 10000"/>
                  <a:gd name="connsiteY1419" fmla="*/ 8154 h 10000"/>
                  <a:gd name="connsiteX1420" fmla="*/ 3573 w 10000"/>
                  <a:gd name="connsiteY1420" fmla="*/ 8154 h 10000"/>
                  <a:gd name="connsiteX1421" fmla="*/ 3560 w 10000"/>
                  <a:gd name="connsiteY1421" fmla="*/ 8138 h 10000"/>
                  <a:gd name="connsiteX1422" fmla="*/ 3551 w 10000"/>
                  <a:gd name="connsiteY1422" fmla="*/ 8119 h 10000"/>
                  <a:gd name="connsiteX1423" fmla="*/ 3504 w 10000"/>
                  <a:gd name="connsiteY1423" fmla="*/ 8073 h 10000"/>
                  <a:gd name="connsiteX1424" fmla="*/ 3493 w 10000"/>
                  <a:gd name="connsiteY1424" fmla="*/ 8051 h 10000"/>
                  <a:gd name="connsiteX1425" fmla="*/ 3488 w 10000"/>
                  <a:gd name="connsiteY1425" fmla="*/ 8034 h 10000"/>
                  <a:gd name="connsiteX1426" fmla="*/ 3488 w 10000"/>
                  <a:gd name="connsiteY1426" fmla="*/ 8012 h 10000"/>
                  <a:gd name="connsiteX1427" fmla="*/ 2279 w 10000"/>
                  <a:gd name="connsiteY1427" fmla="*/ 7646 h 10000"/>
                  <a:gd name="connsiteX1428" fmla="*/ 3457 w 10000"/>
                  <a:gd name="connsiteY1428" fmla="*/ 7872 h 10000"/>
                  <a:gd name="connsiteX1429" fmla="*/ 3449 w 10000"/>
                  <a:gd name="connsiteY1429" fmla="*/ 7847 h 10000"/>
                  <a:gd name="connsiteX1430" fmla="*/ 3446 w 10000"/>
                  <a:gd name="connsiteY1430" fmla="*/ 7827 h 10000"/>
                  <a:gd name="connsiteX1431" fmla="*/ 3457 w 10000"/>
                  <a:gd name="connsiteY1431" fmla="*/ 7808 h 10000"/>
                  <a:gd name="connsiteX1432" fmla="*/ 3465 w 10000"/>
                  <a:gd name="connsiteY1432" fmla="*/ 7798 h 10000"/>
                  <a:gd name="connsiteX1433" fmla="*/ 2676 w 10000"/>
                  <a:gd name="connsiteY1433" fmla="*/ 7467 h 10000"/>
                  <a:gd name="connsiteX1434" fmla="*/ 3501 w 10000"/>
                  <a:gd name="connsiteY1434" fmla="*/ 7817 h 10000"/>
                  <a:gd name="connsiteX1435" fmla="*/ 3518 w 10000"/>
                  <a:gd name="connsiteY1435" fmla="*/ 7843 h 10000"/>
                  <a:gd name="connsiteX0" fmla="*/ 4324 w 10000"/>
                  <a:gd name="connsiteY0" fmla="*/ 1289 h 10000"/>
                  <a:gd name="connsiteX1" fmla="*/ 4296 w 10000"/>
                  <a:gd name="connsiteY1" fmla="*/ 1305 h 10000"/>
                  <a:gd name="connsiteX2" fmla="*/ 4285 w 10000"/>
                  <a:gd name="connsiteY2" fmla="*/ 1279 h 10000"/>
                  <a:gd name="connsiteX3" fmla="*/ 4244 w 10000"/>
                  <a:gd name="connsiteY3" fmla="*/ 1266 h 10000"/>
                  <a:gd name="connsiteX4" fmla="*/ 4208 w 10000"/>
                  <a:gd name="connsiteY4" fmla="*/ 1286 h 10000"/>
                  <a:gd name="connsiteX5" fmla="*/ 4172 w 10000"/>
                  <a:gd name="connsiteY5" fmla="*/ 1299 h 10000"/>
                  <a:gd name="connsiteX6" fmla="*/ 4150 w 10000"/>
                  <a:gd name="connsiteY6" fmla="*/ 1308 h 10000"/>
                  <a:gd name="connsiteX7" fmla="*/ 4139 w 10000"/>
                  <a:gd name="connsiteY7" fmla="*/ 1315 h 10000"/>
                  <a:gd name="connsiteX8" fmla="*/ 4125 w 10000"/>
                  <a:gd name="connsiteY8" fmla="*/ 1315 h 10000"/>
                  <a:gd name="connsiteX9" fmla="*/ 4119 w 10000"/>
                  <a:gd name="connsiteY9" fmla="*/ 1315 h 10000"/>
                  <a:gd name="connsiteX10" fmla="*/ 4111 w 10000"/>
                  <a:gd name="connsiteY10" fmla="*/ 1308 h 10000"/>
                  <a:gd name="connsiteX11" fmla="*/ 4100 w 10000"/>
                  <a:gd name="connsiteY11" fmla="*/ 1315 h 10000"/>
                  <a:gd name="connsiteX12" fmla="*/ 4075 w 10000"/>
                  <a:gd name="connsiteY12" fmla="*/ 1315 h 10000"/>
                  <a:gd name="connsiteX13" fmla="*/ 4058 w 10000"/>
                  <a:gd name="connsiteY13" fmla="*/ 1318 h 10000"/>
                  <a:gd name="connsiteX14" fmla="*/ 4044 w 10000"/>
                  <a:gd name="connsiteY14" fmla="*/ 1315 h 10000"/>
                  <a:gd name="connsiteX15" fmla="*/ 4042 w 10000"/>
                  <a:gd name="connsiteY15" fmla="*/ 1299 h 10000"/>
                  <a:gd name="connsiteX16" fmla="*/ 4014 w 10000"/>
                  <a:gd name="connsiteY16" fmla="*/ 1308 h 10000"/>
                  <a:gd name="connsiteX17" fmla="*/ 4011 w 10000"/>
                  <a:gd name="connsiteY17" fmla="*/ 1315 h 10000"/>
                  <a:gd name="connsiteX18" fmla="*/ 4011 w 10000"/>
                  <a:gd name="connsiteY18" fmla="*/ 1341 h 10000"/>
                  <a:gd name="connsiteX19" fmla="*/ 4019 w 10000"/>
                  <a:gd name="connsiteY19" fmla="*/ 1341 h 10000"/>
                  <a:gd name="connsiteX20" fmla="*/ 3997 w 10000"/>
                  <a:gd name="connsiteY20" fmla="*/ 1363 h 10000"/>
                  <a:gd name="connsiteX21" fmla="*/ 3986 w 10000"/>
                  <a:gd name="connsiteY21" fmla="*/ 1373 h 10000"/>
                  <a:gd name="connsiteX22" fmla="*/ 3981 w 10000"/>
                  <a:gd name="connsiteY22" fmla="*/ 1389 h 10000"/>
                  <a:gd name="connsiteX23" fmla="*/ 3981 w 10000"/>
                  <a:gd name="connsiteY23" fmla="*/ 1409 h 10000"/>
                  <a:gd name="connsiteX24" fmla="*/ 3981 w 10000"/>
                  <a:gd name="connsiteY24" fmla="*/ 1438 h 10000"/>
                  <a:gd name="connsiteX25" fmla="*/ 3961 w 10000"/>
                  <a:gd name="connsiteY25" fmla="*/ 1441 h 10000"/>
                  <a:gd name="connsiteX26" fmla="*/ 3942 w 10000"/>
                  <a:gd name="connsiteY26" fmla="*/ 1441 h 10000"/>
                  <a:gd name="connsiteX27" fmla="*/ 3914 w 10000"/>
                  <a:gd name="connsiteY27" fmla="*/ 1454 h 10000"/>
                  <a:gd name="connsiteX28" fmla="*/ 3892 w 10000"/>
                  <a:gd name="connsiteY28" fmla="*/ 1467 h 10000"/>
                  <a:gd name="connsiteX29" fmla="*/ 3867 w 10000"/>
                  <a:gd name="connsiteY29" fmla="*/ 1483 h 10000"/>
                  <a:gd name="connsiteX30" fmla="*/ 3845 w 10000"/>
                  <a:gd name="connsiteY30" fmla="*/ 1467 h 10000"/>
                  <a:gd name="connsiteX31" fmla="*/ 3850 w 10000"/>
                  <a:gd name="connsiteY31" fmla="*/ 1457 h 10000"/>
                  <a:gd name="connsiteX32" fmla="*/ 3864 w 10000"/>
                  <a:gd name="connsiteY32" fmla="*/ 1441 h 10000"/>
                  <a:gd name="connsiteX33" fmla="*/ 3859 w 10000"/>
                  <a:gd name="connsiteY33" fmla="*/ 1409 h 10000"/>
                  <a:gd name="connsiteX34" fmla="*/ 3842 w 10000"/>
                  <a:gd name="connsiteY34" fmla="*/ 1383 h 10000"/>
                  <a:gd name="connsiteX35" fmla="*/ 3825 w 10000"/>
                  <a:gd name="connsiteY35" fmla="*/ 1360 h 10000"/>
                  <a:gd name="connsiteX36" fmla="*/ 3809 w 10000"/>
                  <a:gd name="connsiteY36" fmla="*/ 1318 h 10000"/>
                  <a:gd name="connsiteX37" fmla="*/ 3787 w 10000"/>
                  <a:gd name="connsiteY37" fmla="*/ 1289 h 10000"/>
                  <a:gd name="connsiteX38" fmla="*/ 3759 w 10000"/>
                  <a:gd name="connsiteY38" fmla="*/ 1266 h 10000"/>
                  <a:gd name="connsiteX39" fmla="*/ 3740 w 10000"/>
                  <a:gd name="connsiteY39" fmla="*/ 1256 h 10000"/>
                  <a:gd name="connsiteX40" fmla="*/ 3715 w 10000"/>
                  <a:gd name="connsiteY40" fmla="*/ 1250 h 10000"/>
                  <a:gd name="connsiteX41" fmla="*/ 3687 w 10000"/>
                  <a:gd name="connsiteY41" fmla="*/ 1256 h 10000"/>
                  <a:gd name="connsiteX42" fmla="*/ 3681 w 10000"/>
                  <a:gd name="connsiteY42" fmla="*/ 1260 h 10000"/>
                  <a:gd name="connsiteX43" fmla="*/ 3670 w 10000"/>
                  <a:gd name="connsiteY43" fmla="*/ 1295 h 10000"/>
                  <a:gd name="connsiteX44" fmla="*/ 3651 w 10000"/>
                  <a:gd name="connsiteY44" fmla="*/ 1305 h 10000"/>
                  <a:gd name="connsiteX45" fmla="*/ 3640 w 10000"/>
                  <a:gd name="connsiteY45" fmla="*/ 1308 h 10000"/>
                  <a:gd name="connsiteX46" fmla="*/ 3626 w 10000"/>
                  <a:gd name="connsiteY46" fmla="*/ 1308 h 10000"/>
                  <a:gd name="connsiteX47" fmla="*/ 3632 w 10000"/>
                  <a:gd name="connsiteY47" fmla="*/ 1276 h 10000"/>
                  <a:gd name="connsiteX48" fmla="*/ 3609 w 10000"/>
                  <a:gd name="connsiteY48" fmla="*/ 1289 h 10000"/>
                  <a:gd name="connsiteX49" fmla="*/ 3593 w 10000"/>
                  <a:gd name="connsiteY49" fmla="*/ 1286 h 10000"/>
                  <a:gd name="connsiteX50" fmla="*/ 3590 w 10000"/>
                  <a:gd name="connsiteY50" fmla="*/ 1256 h 10000"/>
                  <a:gd name="connsiteX51" fmla="*/ 3584 w 10000"/>
                  <a:gd name="connsiteY51" fmla="*/ 1237 h 10000"/>
                  <a:gd name="connsiteX52" fmla="*/ 3573 w 10000"/>
                  <a:gd name="connsiteY52" fmla="*/ 1237 h 10000"/>
                  <a:gd name="connsiteX53" fmla="*/ 3554 w 10000"/>
                  <a:gd name="connsiteY53" fmla="*/ 1227 h 10000"/>
                  <a:gd name="connsiteX54" fmla="*/ 3546 w 10000"/>
                  <a:gd name="connsiteY54" fmla="*/ 1192 h 10000"/>
                  <a:gd name="connsiteX55" fmla="*/ 3529 w 10000"/>
                  <a:gd name="connsiteY55" fmla="*/ 1176 h 10000"/>
                  <a:gd name="connsiteX56" fmla="*/ 3512 w 10000"/>
                  <a:gd name="connsiteY56" fmla="*/ 1182 h 10000"/>
                  <a:gd name="connsiteX57" fmla="*/ 3485 w 10000"/>
                  <a:gd name="connsiteY57" fmla="*/ 1182 h 10000"/>
                  <a:gd name="connsiteX58" fmla="*/ 3463 w 10000"/>
                  <a:gd name="connsiteY58" fmla="*/ 1176 h 10000"/>
                  <a:gd name="connsiteX59" fmla="*/ 3449 w 10000"/>
                  <a:gd name="connsiteY59" fmla="*/ 1182 h 10000"/>
                  <a:gd name="connsiteX60" fmla="*/ 3432 w 10000"/>
                  <a:gd name="connsiteY60" fmla="*/ 1192 h 10000"/>
                  <a:gd name="connsiteX61" fmla="*/ 3454 w 10000"/>
                  <a:gd name="connsiteY61" fmla="*/ 1205 h 10000"/>
                  <a:gd name="connsiteX62" fmla="*/ 3463 w 10000"/>
                  <a:gd name="connsiteY62" fmla="*/ 1205 h 10000"/>
                  <a:gd name="connsiteX63" fmla="*/ 3488 w 10000"/>
                  <a:gd name="connsiteY63" fmla="*/ 1205 h 10000"/>
                  <a:gd name="connsiteX64" fmla="*/ 3488 w 10000"/>
                  <a:gd name="connsiteY64" fmla="*/ 1218 h 10000"/>
                  <a:gd name="connsiteX65" fmla="*/ 3493 w 10000"/>
                  <a:gd name="connsiteY65" fmla="*/ 1247 h 10000"/>
                  <a:gd name="connsiteX66" fmla="*/ 3512 w 10000"/>
                  <a:gd name="connsiteY66" fmla="*/ 1247 h 10000"/>
                  <a:gd name="connsiteX67" fmla="*/ 3518 w 10000"/>
                  <a:gd name="connsiteY67" fmla="*/ 1250 h 10000"/>
                  <a:gd name="connsiteX68" fmla="*/ 3521 w 10000"/>
                  <a:gd name="connsiteY68" fmla="*/ 1276 h 10000"/>
                  <a:gd name="connsiteX69" fmla="*/ 3543 w 10000"/>
                  <a:gd name="connsiteY69" fmla="*/ 1295 h 10000"/>
                  <a:gd name="connsiteX70" fmla="*/ 3546 w 10000"/>
                  <a:gd name="connsiteY70" fmla="*/ 1305 h 10000"/>
                  <a:gd name="connsiteX71" fmla="*/ 3543 w 10000"/>
                  <a:gd name="connsiteY71" fmla="*/ 1315 h 10000"/>
                  <a:gd name="connsiteX72" fmla="*/ 3543 w 10000"/>
                  <a:gd name="connsiteY72" fmla="*/ 1331 h 10000"/>
                  <a:gd name="connsiteX73" fmla="*/ 3554 w 10000"/>
                  <a:gd name="connsiteY73" fmla="*/ 1324 h 10000"/>
                  <a:gd name="connsiteX74" fmla="*/ 3560 w 10000"/>
                  <a:gd name="connsiteY74" fmla="*/ 1331 h 10000"/>
                  <a:gd name="connsiteX75" fmla="*/ 3582 w 10000"/>
                  <a:gd name="connsiteY75" fmla="*/ 1344 h 10000"/>
                  <a:gd name="connsiteX76" fmla="*/ 3598 w 10000"/>
                  <a:gd name="connsiteY76" fmla="*/ 1380 h 10000"/>
                  <a:gd name="connsiteX77" fmla="*/ 3607 w 10000"/>
                  <a:gd name="connsiteY77" fmla="*/ 1389 h 10000"/>
                  <a:gd name="connsiteX78" fmla="*/ 3623 w 10000"/>
                  <a:gd name="connsiteY78" fmla="*/ 1409 h 10000"/>
                  <a:gd name="connsiteX79" fmla="*/ 3634 w 10000"/>
                  <a:gd name="connsiteY79" fmla="*/ 1438 h 10000"/>
                  <a:gd name="connsiteX80" fmla="*/ 3632 w 10000"/>
                  <a:gd name="connsiteY80" fmla="*/ 1454 h 10000"/>
                  <a:gd name="connsiteX81" fmla="*/ 3618 w 10000"/>
                  <a:gd name="connsiteY81" fmla="*/ 1438 h 10000"/>
                  <a:gd name="connsiteX82" fmla="*/ 3598 w 10000"/>
                  <a:gd name="connsiteY82" fmla="*/ 1428 h 10000"/>
                  <a:gd name="connsiteX83" fmla="*/ 3582 w 10000"/>
                  <a:gd name="connsiteY83" fmla="*/ 1402 h 10000"/>
                  <a:gd name="connsiteX84" fmla="*/ 3562 w 10000"/>
                  <a:gd name="connsiteY84" fmla="*/ 1399 h 10000"/>
                  <a:gd name="connsiteX85" fmla="*/ 3546 w 10000"/>
                  <a:gd name="connsiteY85" fmla="*/ 1383 h 10000"/>
                  <a:gd name="connsiteX86" fmla="*/ 3510 w 10000"/>
                  <a:gd name="connsiteY86" fmla="*/ 1360 h 10000"/>
                  <a:gd name="connsiteX87" fmla="*/ 3485 w 10000"/>
                  <a:gd name="connsiteY87" fmla="*/ 1344 h 10000"/>
                  <a:gd name="connsiteX88" fmla="*/ 3454 w 10000"/>
                  <a:gd name="connsiteY88" fmla="*/ 1334 h 10000"/>
                  <a:gd name="connsiteX89" fmla="*/ 3429 w 10000"/>
                  <a:gd name="connsiteY89" fmla="*/ 1315 h 10000"/>
                  <a:gd name="connsiteX90" fmla="*/ 3416 w 10000"/>
                  <a:gd name="connsiteY90" fmla="*/ 1308 h 10000"/>
                  <a:gd name="connsiteX91" fmla="*/ 3399 w 10000"/>
                  <a:gd name="connsiteY91" fmla="*/ 1305 h 10000"/>
                  <a:gd name="connsiteX92" fmla="*/ 3382 w 10000"/>
                  <a:gd name="connsiteY92" fmla="*/ 1286 h 10000"/>
                  <a:gd name="connsiteX93" fmla="*/ 3380 w 10000"/>
                  <a:gd name="connsiteY93" fmla="*/ 1266 h 10000"/>
                  <a:gd name="connsiteX94" fmla="*/ 3388 w 10000"/>
                  <a:gd name="connsiteY94" fmla="*/ 1256 h 10000"/>
                  <a:gd name="connsiteX95" fmla="*/ 3407 w 10000"/>
                  <a:gd name="connsiteY95" fmla="*/ 1256 h 10000"/>
                  <a:gd name="connsiteX96" fmla="*/ 3396 w 10000"/>
                  <a:gd name="connsiteY96" fmla="*/ 1227 h 10000"/>
                  <a:gd name="connsiteX97" fmla="*/ 3382 w 10000"/>
                  <a:gd name="connsiteY97" fmla="*/ 1227 h 10000"/>
                  <a:gd name="connsiteX98" fmla="*/ 3360 w 10000"/>
                  <a:gd name="connsiteY98" fmla="*/ 1221 h 10000"/>
                  <a:gd name="connsiteX99" fmla="*/ 3349 w 10000"/>
                  <a:gd name="connsiteY99" fmla="*/ 1231 h 10000"/>
                  <a:gd name="connsiteX100" fmla="*/ 3352 w 10000"/>
                  <a:gd name="connsiteY100" fmla="*/ 1247 h 10000"/>
                  <a:gd name="connsiteX101" fmla="*/ 3341 w 10000"/>
                  <a:gd name="connsiteY101" fmla="*/ 1237 h 10000"/>
                  <a:gd name="connsiteX102" fmla="*/ 3335 w 10000"/>
                  <a:gd name="connsiteY102" fmla="*/ 1231 h 10000"/>
                  <a:gd name="connsiteX103" fmla="*/ 3307 w 10000"/>
                  <a:gd name="connsiteY103" fmla="*/ 1227 h 10000"/>
                  <a:gd name="connsiteX104" fmla="*/ 3294 w 10000"/>
                  <a:gd name="connsiteY104" fmla="*/ 1221 h 10000"/>
                  <a:gd name="connsiteX105" fmla="*/ 3271 w 10000"/>
                  <a:gd name="connsiteY105" fmla="*/ 1211 h 10000"/>
                  <a:gd name="connsiteX106" fmla="*/ 3252 w 10000"/>
                  <a:gd name="connsiteY106" fmla="*/ 1195 h 10000"/>
                  <a:gd name="connsiteX107" fmla="*/ 3235 w 10000"/>
                  <a:gd name="connsiteY107" fmla="*/ 1195 h 10000"/>
                  <a:gd name="connsiteX108" fmla="*/ 3235 w 10000"/>
                  <a:gd name="connsiteY108" fmla="*/ 1205 h 10000"/>
                  <a:gd name="connsiteX109" fmla="*/ 3219 w 10000"/>
                  <a:gd name="connsiteY109" fmla="*/ 1231 h 10000"/>
                  <a:gd name="connsiteX110" fmla="*/ 3213 w 10000"/>
                  <a:gd name="connsiteY110" fmla="*/ 1231 h 10000"/>
                  <a:gd name="connsiteX111" fmla="*/ 3183 w 10000"/>
                  <a:gd name="connsiteY111" fmla="*/ 1221 h 10000"/>
                  <a:gd name="connsiteX112" fmla="*/ 3175 w 10000"/>
                  <a:gd name="connsiteY112" fmla="*/ 1227 h 10000"/>
                  <a:gd name="connsiteX113" fmla="*/ 3163 w 10000"/>
                  <a:gd name="connsiteY113" fmla="*/ 1237 h 10000"/>
                  <a:gd name="connsiteX114" fmla="*/ 3158 w 10000"/>
                  <a:gd name="connsiteY114" fmla="*/ 1260 h 10000"/>
                  <a:gd name="connsiteX115" fmla="*/ 3158 w 10000"/>
                  <a:gd name="connsiteY115" fmla="*/ 1276 h 10000"/>
                  <a:gd name="connsiteX116" fmla="*/ 3163 w 10000"/>
                  <a:gd name="connsiteY116" fmla="*/ 1295 h 10000"/>
                  <a:gd name="connsiteX117" fmla="*/ 3166 w 10000"/>
                  <a:gd name="connsiteY117" fmla="*/ 1308 h 10000"/>
                  <a:gd name="connsiteX118" fmla="*/ 3158 w 10000"/>
                  <a:gd name="connsiteY118" fmla="*/ 1315 h 10000"/>
                  <a:gd name="connsiteX119" fmla="*/ 3133 w 10000"/>
                  <a:gd name="connsiteY119" fmla="*/ 1299 h 10000"/>
                  <a:gd name="connsiteX120" fmla="*/ 3114 w 10000"/>
                  <a:gd name="connsiteY120" fmla="*/ 1276 h 10000"/>
                  <a:gd name="connsiteX121" fmla="*/ 3078 w 10000"/>
                  <a:gd name="connsiteY121" fmla="*/ 1240 h 10000"/>
                  <a:gd name="connsiteX122" fmla="*/ 3044 w 10000"/>
                  <a:gd name="connsiteY122" fmla="*/ 1227 h 10000"/>
                  <a:gd name="connsiteX123" fmla="*/ 3033 w 10000"/>
                  <a:gd name="connsiteY123" fmla="*/ 1231 h 10000"/>
                  <a:gd name="connsiteX124" fmla="*/ 3036 w 10000"/>
                  <a:gd name="connsiteY124" fmla="*/ 1256 h 10000"/>
                  <a:gd name="connsiteX125" fmla="*/ 3044 w 10000"/>
                  <a:gd name="connsiteY125" fmla="*/ 1266 h 10000"/>
                  <a:gd name="connsiteX126" fmla="*/ 3044 w 10000"/>
                  <a:gd name="connsiteY126" fmla="*/ 1276 h 10000"/>
                  <a:gd name="connsiteX127" fmla="*/ 3036 w 10000"/>
                  <a:gd name="connsiteY127" fmla="*/ 1276 h 10000"/>
                  <a:gd name="connsiteX128" fmla="*/ 3028 w 10000"/>
                  <a:gd name="connsiteY128" fmla="*/ 1266 h 10000"/>
                  <a:gd name="connsiteX129" fmla="*/ 3025 w 10000"/>
                  <a:gd name="connsiteY129" fmla="*/ 1256 h 10000"/>
                  <a:gd name="connsiteX130" fmla="*/ 3008 w 10000"/>
                  <a:gd name="connsiteY130" fmla="*/ 1205 h 10000"/>
                  <a:gd name="connsiteX131" fmla="*/ 3000 w 10000"/>
                  <a:gd name="connsiteY131" fmla="*/ 1192 h 10000"/>
                  <a:gd name="connsiteX132" fmla="*/ 2994 w 10000"/>
                  <a:gd name="connsiteY132" fmla="*/ 1176 h 10000"/>
                  <a:gd name="connsiteX133" fmla="*/ 2986 w 10000"/>
                  <a:gd name="connsiteY133" fmla="*/ 1182 h 10000"/>
                  <a:gd name="connsiteX134" fmla="*/ 2981 w 10000"/>
                  <a:gd name="connsiteY134" fmla="*/ 1192 h 10000"/>
                  <a:gd name="connsiteX135" fmla="*/ 2970 w 10000"/>
                  <a:gd name="connsiteY135" fmla="*/ 1201 h 10000"/>
                  <a:gd name="connsiteX136" fmla="*/ 2956 w 10000"/>
                  <a:gd name="connsiteY136" fmla="*/ 1218 h 10000"/>
                  <a:gd name="connsiteX137" fmla="*/ 2939 w 10000"/>
                  <a:gd name="connsiteY137" fmla="*/ 1240 h 10000"/>
                  <a:gd name="connsiteX138" fmla="*/ 2928 w 10000"/>
                  <a:gd name="connsiteY138" fmla="*/ 1247 h 10000"/>
                  <a:gd name="connsiteX139" fmla="*/ 2922 w 10000"/>
                  <a:gd name="connsiteY139" fmla="*/ 1250 h 10000"/>
                  <a:gd name="connsiteX140" fmla="*/ 2911 w 10000"/>
                  <a:gd name="connsiteY140" fmla="*/ 1250 h 10000"/>
                  <a:gd name="connsiteX141" fmla="*/ 2884 w 10000"/>
                  <a:gd name="connsiteY141" fmla="*/ 1247 h 10000"/>
                  <a:gd name="connsiteX142" fmla="*/ 2864 w 10000"/>
                  <a:gd name="connsiteY142" fmla="*/ 1237 h 10000"/>
                  <a:gd name="connsiteX143" fmla="*/ 2848 w 10000"/>
                  <a:gd name="connsiteY143" fmla="*/ 1231 h 10000"/>
                  <a:gd name="connsiteX144" fmla="*/ 2834 w 10000"/>
                  <a:gd name="connsiteY144" fmla="*/ 1227 h 10000"/>
                  <a:gd name="connsiteX145" fmla="*/ 2831 w 10000"/>
                  <a:gd name="connsiteY145" fmla="*/ 1227 h 10000"/>
                  <a:gd name="connsiteX146" fmla="*/ 2831 w 10000"/>
                  <a:gd name="connsiteY146" fmla="*/ 1221 h 10000"/>
                  <a:gd name="connsiteX147" fmla="*/ 2825 w 10000"/>
                  <a:gd name="connsiteY147" fmla="*/ 1205 h 10000"/>
                  <a:gd name="connsiteX148" fmla="*/ 2823 w 10000"/>
                  <a:gd name="connsiteY148" fmla="*/ 1192 h 10000"/>
                  <a:gd name="connsiteX149" fmla="*/ 2817 w 10000"/>
                  <a:gd name="connsiteY149" fmla="*/ 1182 h 10000"/>
                  <a:gd name="connsiteX150" fmla="*/ 2814 w 10000"/>
                  <a:gd name="connsiteY150" fmla="*/ 1176 h 10000"/>
                  <a:gd name="connsiteX151" fmla="*/ 2792 w 10000"/>
                  <a:gd name="connsiteY151" fmla="*/ 1172 h 10000"/>
                  <a:gd name="connsiteX152" fmla="*/ 2759 w 10000"/>
                  <a:gd name="connsiteY152" fmla="*/ 1156 h 10000"/>
                  <a:gd name="connsiteX153" fmla="*/ 2734 w 10000"/>
                  <a:gd name="connsiteY153" fmla="*/ 1143 h 10000"/>
                  <a:gd name="connsiteX154" fmla="*/ 2695 w 10000"/>
                  <a:gd name="connsiteY154" fmla="*/ 1124 h 10000"/>
                  <a:gd name="connsiteX155" fmla="*/ 2670 w 10000"/>
                  <a:gd name="connsiteY155" fmla="*/ 1108 h 10000"/>
                  <a:gd name="connsiteX156" fmla="*/ 2645 w 10000"/>
                  <a:gd name="connsiteY156" fmla="*/ 1091 h 10000"/>
                  <a:gd name="connsiteX157" fmla="*/ 2618 w 10000"/>
                  <a:gd name="connsiteY157" fmla="*/ 1088 h 10000"/>
                  <a:gd name="connsiteX158" fmla="*/ 2576 w 10000"/>
                  <a:gd name="connsiteY158" fmla="*/ 1088 h 10000"/>
                  <a:gd name="connsiteX159" fmla="*/ 2551 w 10000"/>
                  <a:gd name="connsiteY159" fmla="*/ 1091 h 10000"/>
                  <a:gd name="connsiteX160" fmla="*/ 2521 w 10000"/>
                  <a:gd name="connsiteY160" fmla="*/ 1098 h 10000"/>
                  <a:gd name="connsiteX161" fmla="*/ 2493 w 10000"/>
                  <a:gd name="connsiteY161" fmla="*/ 1104 h 10000"/>
                  <a:gd name="connsiteX162" fmla="*/ 2468 w 10000"/>
                  <a:gd name="connsiteY162" fmla="*/ 1108 h 10000"/>
                  <a:gd name="connsiteX163" fmla="*/ 2404 w 10000"/>
                  <a:gd name="connsiteY163" fmla="*/ 1124 h 10000"/>
                  <a:gd name="connsiteX164" fmla="*/ 2366 w 10000"/>
                  <a:gd name="connsiteY164" fmla="*/ 1133 h 10000"/>
                  <a:gd name="connsiteX165" fmla="*/ 2346 w 10000"/>
                  <a:gd name="connsiteY165" fmla="*/ 1137 h 10000"/>
                  <a:gd name="connsiteX166" fmla="*/ 2294 w 10000"/>
                  <a:gd name="connsiteY166" fmla="*/ 1146 h 10000"/>
                  <a:gd name="connsiteX167" fmla="*/ 2249 w 10000"/>
                  <a:gd name="connsiteY167" fmla="*/ 1156 h 10000"/>
                  <a:gd name="connsiteX168" fmla="*/ 2230 w 10000"/>
                  <a:gd name="connsiteY168" fmla="*/ 1156 h 10000"/>
                  <a:gd name="connsiteX169" fmla="*/ 2222 w 10000"/>
                  <a:gd name="connsiteY169" fmla="*/ 1163 h 10000"/>
                  <a:gd name="connsiteX170" fmla="*/ 2194 w 10000"/>
                  <a:gd name="connsiteY170" fmla="*/ 1163 h 10000"/>
                  <a:gd name="connsiteX171" fmla="*/ 2172 w 10000"/>
                  <a:gd name="connsiteY171" fmla="*/ 1163 h 10000"/>
                  <a:gd name="connsiteX172" fmla="*/ 2147 w 10000"/>
                  <a:gd name="connsiteY172" fmla="*/ 1166 h 10000"/>
                  <a:gd name="connsiteX173" fmla="*/ 2108 w 10000"/>
                  <a:gd name="connsiteY173" fmla="*/ 1166 h 10000"/>
                  <a:gd name="connsiteX174" fmla="*/ 2083 w 10000"/>
                  <a:gd name="connsiteY174" fmla="*/ 1156 h 10000"/>
                  <a:gd name="connsiteX175" fmla="*/ 2042 w 10000"/>
                  <a:gd name="connsiteY175" fmla="*/ 1143 h 10000"/>
                  <a:gd name="connsiteX176" fmla="*/ 2011 w 10000"/>
                  <a:gd name="connsiteY176" fmla="*/ 1143 h 10000"/>
                  <a:gd name="connsiteX177" fmla="*/ 1994 w 10000"/>
                  <a:gd name="connsiteY177" fmla="*/ 1146 h 10000"/>
                  <a:gd name="connsiteX178" fmla="*/ 1967 w 10000"/>
                  <a:gd name="connsiteY178" fmla="*/ 1156 h 10000"/>
                  <a:gd name="connsiteX179" fmla="*/ 1903 w 10000"/>
                  <a:gd name="connsiteY179" fmla="*/ 1176 h 10000"/>
                  <a:gd name="connsiteX180" fmla="*/ 1873 w 10000"/>
                  <a:gd name="connsiteY180" fmla="*/ 1182 h 10000"/>
                  <a:gd name="connsiteX181" fmla="*/ 1850 w 10000"/>
                  <a:gd name="connsiteY181" fmla="*/ 1185 h 10000"/>
                  <a:gd name="connsiteX182" fmla="*/ 1842 w 10000"/>
                  <a:gd name="connsiteY182" fmla="*/ 1192 h 10000"/>
                  <a:gd name="connsiteX183" fmla="*/ 1823 w 10000"/>
                  <a:gd name="connsiteY183" fmla="*/ 1195 h 10000"/>
                  <a:gd name="connsiteX184" fmla="*/ 1814 w 10000"/>
                  <a:gd name="connsiteY184" fmla="*/ 1201 h 10000"/>
                  <a:gd name="connsiteX185" fmla="*/ 1792 w 10000"/>
                  <a:gd name="connsiteY185" fmla="*/ 1218 h 10000"/>
                  <a:gd name="connsiteX186" fmla="*/ 1767 w 10000"/>
                  <a:gd name="connsiteY186" fmla="*/ 1231 h 10000"/>
                  <a:gd name="connsiteX187" fmla="*/ 1717 w 10000"/>
                  <a:gd name="connsiteY187" fmla="*/ 1266 h 10000"/>
                  <a:gd name="connsiteX188" fmla="*/ 1695 w 10000"/>
                  <a:gd name="connsiteY188" fmla="*/ 1279 h 10000"/>
                  <a:gd name="connsiteX189" fmla="*/ 1654 w 10000"/>
                  <a:gd name="connsiteY189" fmla="*/ 1308 h 10000"/>
                  <a:gd name="connsiteX190" fmla="*/ 1620 w 10000"/>
                  <a:gd name="connsiteY190" fmla="*/ 1334 h 10000"/>
                  <a:gd name="connsiteX191" fmla="*/ 1590 w 10000"/>
                  <a:gd name="connsiteY191" fmla="*/ 1360 h 10000"/>
                  <a:gd name="connsiteX192" fmla="*/ 1565 w 10000"/>
                  <a:gd name="connsiteY192" fmla="*/ 1380 h 10000"/>
                  <a:gd name="connsiteX193" fmla="*/ 1532 w 10000"/>
                  <a:gd name="connsiteY193" fmla="*/ 1402 h 10000"/>
                  <a:gd name="connsiteX194" fmla="*/ 1501 w 10000"/>
                  <a:gd name="connsiteY194" fmla="*/ 1418 h 10000"/>
                  <a:gd name="connsiteX195" fmla="*/ 1460 w 10000"/>
                  <a:gd name="connsiteY195" fmla="*/ 1438 h 10000"/>
                  <a:gd name="connsiteX196" fmla="*/ 1435 w 10000"/>
                  <a:gd name="connsiteY196" fmla="*/ 1454 h 10000"/>
                  <a:gd name="connsiteX197" fmla="*/ 1421 w 10000"/>
                  <a:gd name="connsiteY197" fmla="*/ 1464 h 10000"/>
                  <a:gd name="connsiteX198" fmla="*/ 1380 w 10000"/>
                  <a:gd name="connsiteY198" fmla="*/ 1473 h 10000"/>
                  <a:gd name="connsiteX199" fmla="*/ 1324 w 10000"/>
                  <a:gd name="connsiteY199" fmla="*/ 1477 h 10000"/>
                  <a:gd name="connsiteX200" fmla="*/ 1274 w 10000"/>
                  <a:gd name="connsiteY200" fmla="*/ 1483 h 10000"/>
                  <a:gd name="connsiteX201" fmla="*/ 1244 w 10000"/>
                  <a:gd name="connsiteY201" fmla="*/ 1486 h 10000"/>
                  <a:gd name="connsiteX202" fmla="*/ 1233 w 10000"/>
                  <a:gd name="connsiteY202" fmla="*/ 1486 h 10000"/>
                  <a:gd name="connsiteX203" fmla="*/ 1197 w 10000"/>
                  <a:gd name="connsiteY203" fmla="*/ 1493 h 10000"/>
                  <a:gd name="connsiteX204" fmla="*/ 1180 w 10000"/>
                  <a:gd name="connsiteY204" fmla="*/ 1496 h 10000"/>
                  <a:gd name="connsiteX205" fmla="*/ 1169 w 10000"/>
                  <a:gd name="connsiteY205" fmla="*/ 1496 h 10000"/>
                  <a:gd name="connsiteX206" fmla="*/ 1161 w 10000"/>
                  <a:gd name="connsiteY206" fmla="*/ 1503 h 10000"/>
                  <a:gd name="connsiteX207" fmla="*/ 1155 w 10000"/>
                  <a:gd name="connsiteY207" fmla="*/ 1503 h 10000"/>
                  <a:gd name="connsiteX208" fmla="*/ 501 w 10000"/>
                  <a:gd name="connsiteY208" fmla="*/ 2277 h 10000"/>
                  <a:gd name="connsiteX209" fmla="*/ 396 w 10000"/>
                  <a:gd name="connsiteY209" fmla="*/ 2532 h 10000"/>
                  <a:gd name="connsiteX210" fmla="*/ 324 w 10000"/>
                  <a:gd name="connsiteY210" fmla="*/ 2759 h 10000"/>
                  <a:gd name="connsiteX211" fmla="*/ 274 w 10000"/>
                  <a:gd name="connsiteY211" fmla="*/ 2866 h 10000"/>
                  <a:gd name="connsiteX212" fmla="*/ 202 w 10000"/>
                  <a:gd name="connsiteY212" fmla="*/ 3008 h 10000"/>
                  <a:gd name="connsiteX213" fmla="*/ 211 w 10000"/>
                  <a:gd name="connsiteY213" fmla="*/ 3177 h 10000"/>
                  <a:gd name="connsiteX214" fmla="*/ 235 w 10000"/>
                  <a:gd name="connsiteY214" fmla="*/ 3368 h 10000"/>
                  <a:gd name="connsiteX215" fmla="*/ 266 w 10000"/>
                  <a:gd name="connsiteY215" fmla="*/ 3595 h 10000"/>
                  <a:gd name="connsiteX216" fmla="*/ 299 w 10000"/>
                  <a:gd name="connsiteY216" fmla="*/ 3831 h 10000"/>
                  <a:gd name="connsiteX217" fmla="*/ 305 w 10000"/>
                  <a:gd name="connsiteY217" fmla="*/ 3863 h 10000"/>
                  <a:gd name="connsiteX218" fmla="*/ 341 w 10000"/>
                  <a:gd name="connsiteY218" fmla="*/ 3941 h 10000"/>
                  <a:gd name="connsiteX219" fmla="*/ 186 w 10000"/>
                  <a:gd name="connsiteY219" fmla="*/ 3935 h 10000"/>
                  <a:gd name="connsiteX220" fmla="*/ 30 w 10000"/>
                  <a:gd name="connsiteY220" fmla="*/ 3925 h 10000"/>
                  <a:gd name="connsiteX221" fmla="*/ 0 w 10000"/>
                  <a:gd name="connsiteY221" fmla="*/ 4054 h 10000"/>
                  <a:gd name="connsiteX222" fmla="*/ 14 w 10000"/>
                  <a:gd name="connsiteY222" fmla="*/ 4152 h 10000"/>
                  <a:gd name="connsiteX223" fmla="*/ 22 w 10000"/>
                  <a:gd name="connsiteY223" fmla="*/ 4242 h 10000"/>
                  <a:gd name="connsiteX224" fmla="*/ 30 w 10000"/>
                  <a:gd name="connsiteY224" fmla="*/ 4291 h 10000"/>
                  <a:gd name="connsiteX225" fmla="*/ 102 w 10000"/>
                  <a:gd name="connsiteY225" fmla="*/ 4271 h 10000"/>
                  <a:gd name="connsiteX226" fmla="*/ 155 w 10000"/>
                  <a:gd name="connsiteY226" fmla="*/ 4262 h 10000"/>
                  <a:gd name="connsiteX227" fmla="*/ 410 w 10000"/>
                  <a:gd name="connsiteY227" fmla="*/ 4255 h 10000"/>
                  <a:gd name="connsiteX228" fmla="*/ 418 w 10000"/>
                  <a:gd name="connsiteY228" fmla="*/ 4385 h 10000"/>
                  <a:gd name="connsiteX229" fmla="*/ 429 w 10000"/>
                  <a:gd name="connsiteY229" fmla="*/ 4543 h 10000"/>
                  <a:gd name="connsiteX230" fmla="*/ 443 w 10000"/>
                  <a:gd name="connsiteY230" fmla="*/ 4585 h 10000"/>
                  <a:gd name="connsiteX231" fmla="*/ 465 w 10000"/>
                  <a:gd name="connsiteY231" fmla="*/ 4611 h 10000"/>
                  <a:gd name="connsiteX232" fmla="*/ 468 w 10000"/>
                  <a:gd name="connsiteY232" fmla="*/ 4621 h 10000"/>
                  <a:gd name="connsiteX233" fmla="*/ 474 w 10000"/>
                  <a:gd name="connsiteY233" fmla="*/ 4679 h 10000"/>
                  <a:gd name="connsiteX234" fmla="*/ 554 w 10000"/>
                  <a:gd name="connsiteY234" fmla="*/ 4738 h 10000"/>
                  <a:gd name="connsiteX235" fmla="*/ 637 w 10000"/>
                  <a:gd name="connsiteY235" fmla="*/ 4809 h 10000"/>
                  <a:gd name="connsiteX236" fmla="*/ 704 w 10000"/>
                  <a:gd name="connsiteY236" fmla="*/ 4851 h 10000"/>
                  <a:gd name="connsiteX237" fmla="*/ 740 w 10000"/>
                  <a:gd name="connsiteY237" fmla="*/ 4893 h 10000"/>
                  <a:gd name="connsiteX238" fmla="*/ 756 w 10000"/>
                  <a:gd name="connsiteY238" fmla="*/ 4896 h 10000"/>
                  <a:gd name="connsiteX239" fmla="*/ 767 w 10000"/>
                  <a:gd name="connsiteY239" fmla="*/ 4880 h 10000"/>
                  <a:gd name="connsiteX240" fmla="*/ 806 w 10000"/>
                  <a:gd name="connsiteY240" fmla="*/ 4945 h 10000"/>
                  <a:gd name="connsiteX241" fmla="*/ 886 w 10000"/>
                  <a:gd name="connsiteY241" fmla="*/ 5078 h 10000"/>
                  <a:gd name="connsiteX242" fmla="*/ 911 w 10000"/>
                  <a:gd name="connsiteY242" fmla="*/ 5130 h 10000"/>
                  <a:gd name="connsiteX243" fmla="*/ 920 w 10000"/>
                  <a:gd name="connsiteY243" fmla="*/ 5191 h 10000"/>
                  <a:gd name="connsiteX244" fmla="*/ 920 w 10000"/>
                  <a:gd name="connsiteY244" fmla="*/ 5220 h 10000"/>
                  <a:gd name="connsiteX245" fmla="*/ 911 w 10000"/>
                  <a:gd name="connsiteY245" fmla="*/ 5314 h 10000"/>
                  <a:gd name="connsiteX246" fmla="*/ 898 w 10000"/>
                  <a:gd name="connsiteY246" fmla="*/ 5369 h 10000"/>
                  <a:gd name="connsiteX247" fmla="*/ 895 w 10000"/>
                  <a:gd name="connsiteY247" fmla="*/ 5385 h 10000"/>
                  <a:gd name="connsiteX248" fmla="*/ 895 w 10000"/>
                  <a:gd name="connsiteY248" fmla="*/ 5405 h 10000"/>
                  <a:gd name="connsiteX249" fmla="*/ 898 w 10000"/>
                  <a:gd name="connsiteY249" fmla="*/ 5434 h 10000"/>
                  <a:gd name="connsiteX250" fmla="*/ 911 w 10000"/>
                  <a:gd name="connsiteY250" fmla="*/ 5463 h 10000"/>
                  <a:gd name="connsiteX251" fmla="*/ 920 w 10000"/>
                  <a:gd name="connsiteY251" fmla="*/ 5492 h 10000"/>
                  <a:gd name="connsiteX252" fmla="*/ 934 w 10000"/>
                  <a:gd name="connsiteY252" fmla="*/ 5518 h 10000"/>
                  <a:gd name="connsiteX253" fmla="*/ 1169 w 10000"/>
                  <a:gd name="connsiteY253" fmla="*/ 5738 h 10000"/>
                  <a:gd name="connsiteX254" fmla="*/ 1188 w 10000"/>
                  <a:gd name="connsiteY254" fmla="*/ 5755 h 10000"/>
                  <a:gd name="connsiteX255" fmla="*/ 1216 w 10000"/>
                  <a:gd name="connsiteY255" fmla="*/ 5758 h 10000"/>
                  <a:gd name="connsiteX256" fmla="*/ 1313 w 10000"/>
                  <a:gd name="connsiteY256" fmla="*/ 5774 h 10000"/>
                  <a:gd name="connsiteX257" fmla="*/ 1349 w 10000"/>
                  <a:gd name="connsiteY257" fmla="*/ 5787 h 10000"/>
                  <a:gd name="connsiteX258" fmla="*/ 1393 w 10000"/>
                  <a:gd name="connsiteY258" fmla="*/ 5793 h 10000"/>
                  <a:gd name="connsiteX259" fmla="*/ 1393 w 10000"/>
                  <a:gd name="connsiteY259" fmla="*/ 5797 h 10000"/>
                  <a:gd name="connsiteX260" fmla="*/ 1421 w 10000"/>
                  <a:gd name="connsiteY260" fmla="*/ 5810 h 10000"/>
                  <a:gd name="connsiteX261" fmla="*/ 1446 w 10000"/>
                  <a:gd name="connsiteY261" fmla="*/ 5829 h 10000"/>
                  <a:gd name="connsiteX262" fmla="*/ 1460 w 10000"/>
                  <a:gd name="connsiteY262" fmla="*/ 5842 h 10000"/>
                  <a:gd name="connsiteX263" fmla="*/ 1476 w 10000"/>
                  <a:gd name="connsiteY263" fmla="*/ 5848 h 10000"/>
                  <a:gd name="connsiteX264" fmla="*/ 1501 w 10000"/>
                  <a:gd name="connsiteY264" fmla="*/ 5852 h 10000"/>
                  <a:gd name="connsiteX265" fmla="*/ 1532 w 10000"/>
                  <a:gd name="connsiteY265" fmla="*/ 5887 h 10000"/>
                  <a:gd name="connsiteX266" fmla="*/ 1565 w 10000"/>
                  <a:gd name="connsiteY266" fmla="*/ 5942 h 10000"/>
                  <a:gd name="connsiteX267" fmla="*/ 1587 w 10000"/>
                  <a:gd name="connsiteY267" fmla="*/ 5972 h 10000"/>
                  <a:gd name="connsiteX268" fmla="*/ 1612 w 10000"/>
                  <a:gd name="connsiteY268" fmla="*/ 5955 h 10000"/>
                  <a:gd name="connsiteX269" fmla="*/ 1679 w 10000"/>
                  <a:gd name="connsiteY269" fmla="*/ 6049 h 10000"/>
                  <a:gd name="connsiteX270" fmla="*/ 1720 w 10000"/>
                  <a:gd name="connsiteY270" fmla="*/ 6108 h 10000"/>
                  <a:gd name="connsiteX271" fmla="*/ 1751 w 10000"/>
                  <a:gd name="connsiteY271" fmla="*/ 6133 h 10000"/>
                  <a:gd name="connsiteX272" fmla="*/ 1792 w 10000"/>
                  <a:gd name="connsiteY272" fmla="*/ 6169 h 10000"/>
                  <a:gd name="connsiteX273" fmla="*/ 1801 w 10000"/>
                  <a:gd name="connsiteY273" fmla="*/ 6172 h 10000"/>
                  <a:gd name="connsiteX274" fmla="*/ 1814 w 10000"/>
                  <a:gd name="connsiteY274" fmla="*/ 6286 h 10000"/>
                  <a:gd name="connsiteX275" fmla="*/ 1817 w 10000"/>
                  <a:gd name="connsiteY275" fmla="*/ 6331 h 10000"/>
                  <a:gd name="connsiteX276" fmla="*/ 1809 w 10000"/>
                  <a:gd name="connsiteY276" fmla="*/ 6444 h 10000"/>
                  <a:gd name="connsiteX277" fmla="*/ 1801 w 10000"/>
                  <a:gd name="connsiteY277" fmla="*/ 6499 h 10000"/>
                  <a:gd name="connsiteX278" fmla="*/ 1781 w 10000"/>
                  <a:gd name="connsiteY278" fmla="*/ 6522 h 10000"/>
                  <a:gd name="connsiteX279" fmla="*/ 1773 w 10000"/>
                  <a:gd name="connsiteY279" fmla="*/ 6541 h 10000"/>
                  <a:gd name="connsiteX280" fmla="*/ 1762 w 10000"/>
                  <a:gd name="connsiteY280" fmla="*/ 6571 h 10000"/>
                  <a:gd name="connsiteX281" fmla="*/ 1767 w 10000"/>
                  <a:gd name="connsiteY281" fmla="*/ 6622 h 10000"/>
                  <a:gd name="connsiteX282" fmla="*/ 1767 w 10000"/>
                  <a:gd name="connsiteY282" fmla="*/ 6665 h 10000"/>
                  <a:gd name="connsiteX283" fmla="*/ 1767 w 10000"/>
                  <a:gd name="connsiteY283" fmla="*/ 6694 h 10000"/>
                  <a:gd name="connsiteX284" fmla="*/ 1776 w 10000"/>
                  <a:gd name="connsiteY284" fmla="*/ 6726 h 10000"/>
                  <a:gd name="connsiteX285" fmla="*/ 1776 w 10000"/>
                  <a:gd name="connsiteY285" fmla="*/ 6745 h 10000"/>
                  <a:gd name="connsiteX286" fmla="*/ 1767 w 10000"/>
                  <a:gd name="connsiteY286" fmla="*/ 6765 h 10000"/>
                  <a:gd name="connsiteX287" fmla="*/ 1762 w 10000"/>
                  <a:gd name="connsiteY287" fmla="*/ 6804 h 10000"/>
                  <a:gd name="connsiteX288" fmla="*/ 1753 w 10000"/>
                  <a:gd name="connsiteY288" fmla="*/ 6839 h 10000"/>
                  <a:gd name="connsiteX289" fmla="*/ 1742 w 10000"/>
                  <a:gd name="connsiteY289" fmla="*/ 6849 h 10000"/>
                  <a:gd name="connsiteX290" fmla="*/ 1726 w 10000"/>
                  <a:gd name="connsiteY290" fmla="*/ 6849 h 10000"/>
                  <a:gd name="connsiteX291" fmla="*/ 1712 w 10000"/>
                  <a:gd name="connsiteY291" fmla="*/ 6852 h 10000"/>
                  <a:gd name="connsiteX292" fmla="*/ 1640 w 10000"/>
                  <a:gd name="connsiteY292" fmla="*/ 6953 h 10000"/>
                  <a:gd name="connsiteX293" fmla="*/ 1493 w 10000"/>
                  <a:gd name="connsiteY293" fmla="*/ 7105 h 10000"/>
                  <a:gd name="connsiteX294" fmla="*/ 1490 w 10000"/>
                  <a:gd name="connsiteY294" fmla="*/ 7124 h 10000"/>
                  <a:gd name="connsiteX295" fmla="*/ 1468 w 10000"/>
                  <a:gd name="connsiteY295" fmla="*/ 7137 h 10000"/>
                  <a:gd name="connsiteX296" fmla="*/ 1454 w 10000"/>
                  <a:gd name="connsiteY296" fmla="*/ 7144 h 10000"/>
                  <a:gd name="connsiteX297" fmla="*/ 1452 w 10000"/>
                  <a:gd name="connsiteY297" fmla="*/ 7157 h 10000"/>
                  <a:gd name="connsiteX298" fmla="*/ 1446 w 10000"/>
                  <a:gd name="connsiteY298" fmla="*/ 7199 h 10000"/>
                  <a:gd name="connsiteX299" fmla="*/ 1476 w 10000"/>
                  <a:gd name="connsiteY299" fmla="*/ 7247 h 10000"/>
                  <a:gd name="connsiteX300" fmla="*/ 1501 w 10000"/>
                  <a:gd name="connsiteY300" fmla="*/ 7270 h 10000"/>
                  <a:gd name="connsiteX301" fmla="*/ 1518 w 10000"/>
                  <a:gd name="connsiteY301" fmla="*/ 7286 h 10000"/>
                  <a:gd name="connsiteX302" fmla="*/ 1524 w 10000"/>
                  <a:gd name="connsiteY302" fmla="*/ 7306 h 10000"/>
                  <a:gd name="connsiteX303" fmla="*/ 1540 w 10000"/>
                  <a:gd name="connsiteY303" fmla="*/ 7322 h 10000"/>
                  <a:gd name="connsiteX304" fmla="*/ 1565 w 10000"/>
                  <a:gd name="connsiteY304" fmla="*/ 7325 h 10000"/>
                  <a:gd name="connsiteX305" fmla="*/ 1590 w 10000"/>
                  <a:gd name="connsiteY305" fmla="*/ 7332 h 10000"/>
                  <a:gd name="connsiteX306" fmla="*/ 1615 w 10000"/>
                  <a:gd name="connsiteY306" fmla="*/ 7345 h 10000"/>
                  <a:gd name="connsiteX307" fmla="*/ 1662 w 10000"/>
                  <a:gd name="connsiteY307" fmla="*/ 7370 h 10000"/>
                  <a:gd name="connsiteX308" fmla="*/ 1670 w 10000"/>
                  <a:gd name="connsiteY308" fmla="*/ 7351 h 10000"/>
                  <a:gd name="connsiteX309" fmla="*/ 1726 w 10000"/>
                  <a:gd name="connsiteY309" fmla="*/ 7354 h 10000"/>
                  <a:gd name="connsiteX310" fmla="*/ 1726 w 10000"/>
                  <a:gd name="connsiteY310" fmla="*/ 7400 h 10000"/>
                  <a:gd name="connsiteX311" fmla="*/ 1773 w 10000"/>
                  <a:gd name="connsiteY311" fmla="*/ 7409 h 10000"/>
                  <a:gd name="connsiteX312" fmla="*/ 1806 w 10000"/>
                  <a:gd name="connsiteY312" fmla="*/ 7416 h 10000"/>
                  <a:gd name="connsiteX313" fmla="*/ 1839 w 10000"/>
                  <a:gd name="connsiteY313" fmla="*/ 7403 h 10000"/>
                  <a:gd name="connsiteX314" fmla="*/ 1886 w 10000"/>
                  <a:gd name="connsiteY314" fmla="*/ 7403 h 10000"/>
                  <a:gd name="connsiteX315" fmla="*/ 1898 w 10000"/>
                  <a:gd name="connsiteY315" fmla="*/ 7403 h 10000"/>
                  <a:gd name="connsiteX316" fmla="*/ 1914 w 10000"/>
                  <a:gd name="connsiteY316" fmla="*/ 7494 h 10000"/>
                  <a:gd name="connsiteX317" fmla="*/ 1895 w 10000"/>
                  <a:gd name="connsiteY317" fmla="*/ 7523 h 10000"/>
                  <a:gd name="connsiteX318" fmla="*/ 1825 w 10000"/>
                  <a:gd name="connsiteY318" fmla="*/ 7617 h 10000"/>
                  <a:gd name="connsiteX319" fmla="*/ 1776 w 10000"/>
                  <a:gd name="connsiteY319" fmla="*/ 7691 h 10000"/>
                  <a:gd name="connsiteX320" fmla="*/ 1781 w 10000"/>
                  <a:gd name="connsiteY320" fmla="*/ 7723 h 10000"/>
                  <a:gd name="connsiteX321" fmla="*/ 1767 w 10000"/>
                  <a:gd name="connsiteY321" fmla="*/ 7759 h 10000"/>
                  <a:gd name="connsiteX322" fmla="*/ 1762 w 10000"/>
                  <a:gd name="connsiteY322" fmla="*/ 7817 h 10000"/>
                  <a:gd name="connsiteX323" fmla="*/ 1762 w 10000"/>
                  <a:gd name="connsiteY323" fmla="*/ 7856 h 10000"/>
                  <a:gd name="connsiteX324" fmla="*/ 1776 w 10000"/>
                  <a:gd name="connsiteY324" fmla="*/ 7892 h 10000"/>
                  <a:gd name="connsiteX325" fmla="*/ 1784 w 10000"/>
                  <a:gd name="connsiteY325" fmla="*/ 7902 h 10000"/>
                  <a:gd name="connsiteX326" fmla="*/ 1801 w 10000"/>
                  <a:gd name="connsiteY326" fmla="*/ 7908 h 10000"/>
                  <a:gd name="connsiteX327" fmla="*/ 1809 w 10000"/>
                  <a:gd name="connsiteY327" fmla="*/ 7911 h 10000"/>
                  <a:gd name="connsiteX328" fmla="*/ 1801 w 10000"/>
                  <a:gd name="connsiteY328" fmla="*/ 7940 h 10000"/>
                  <a:gd name="connsiteX329" fmla="*/ 1798 w 10000"/>
                  <a:gd name="connsiteY329" fmla="*/ 7979 h 10000"/>
                  <a:gd name="connsiteX330" fmla="*/ 1806 w 10000"/>
                  <a:gd name="connsiteY330" fmla="*/ 8002 h 10000"/>
                  <a:gd name="connsiteX331" fmla="*/ 1823 w 10000"/>
                  <a:gd name="connsiteY331" fmla="*/ 8021 h 10000"/>
                  <a:gd name="connsiteX332" fmla="*/ 1834 w 10000"/>
                  <a:gd name="connsiteY332" fmla="*/ 8044 h 10000"/>
                  <a:gd name="connsiteX333" fmla="*/ 1839 w 10000"/>
                  <a:gd name="connsiteY333" fmla="*/ 8073 h 10000"/>
                  <a:gd name="connsiteX334" fmla="*/ 1842 w 10000"/>
                  <a:gd name="connsiteY334" fmla="*/ 8106 h 10000"/>
                  <a:gd name="connsiteX335" fmla="*/ 1839 w 10000"/>
                  <a:gd name="connsiteY335" fmla="*/ 8144 h 10000"/>
                  <a:gd name="connsiteX336" fmla="*/ 1856 w 10000"/>
                  <a:gd name="connsiteY336" fmla="*/ 8164 h 10000"/>
                  <a:gd name="connsiteX337" fmla="*/ 1886 w 10000"/>
                  <a:gd name="connsiteY337" fmla="*/ 8193 h 10000"/>
                  <a:gd name="connsiteX338" fmla="*/ 1922 w 10000"/>
                  <a:gd name="connsiteY338" fmla="*/ 8206 h 10000"/>
                  <a:gd name="connsiteX339" fmla="*/ 1967 w 10000"/>
                  <a:gd name="connsiteY339" fmla="*/ 8203 h 10000"/>
                  <a:gd name="connsiteX340" fmla="*/ 1986 w 10000"/>
                  <a:gd name="connsiteY340" fmla="*/ 8212 h 10000"/>
                  <a:gd name="connsiteX341" fmla="*/ 2000 w 10000"/>
                  <a:gd name="connsiteY341" fmla="*/ 8232 h 10000"/>
                  <a:gd name="connsiteX342" fmla="*/ 2033 w 10000"/>
                  <a:gd name="connsiteY342" fmla="*/ 8258 h 10000"/>
                  <a:gd name="connsiteX343" fmla="*/ 2050 w 10000"/>
                  <a:gd name="connsiteY343" fmla="*/ 8271 h 10000"/>
                  <a:gd name="connsiteX344" fmla="*/ 2089 w 10000"/>
                  <a:gd name="connsiteY344" fmla="*/ 8280 h 10000"/>
                  <a:gd name="connsiteX345" fmla="*/ 2122 w 10000"/>
                  <a:gd name="connsiteY345" fmla="*/ 8300 h 10000"/>
                  <a:gd name="connsiteX346" fmla="*/ 2163 w 10000"/>
                  <a:gd name="connsiteY346" fmla="*/ 8332 h 10000"/>
                  <a:gd name="connsiteX347" fmla="*/ 2172 w 10000"/>
                  <a:gd name="connsiteY347" fmla="*/ 8335 h 10000"/>
                  <a:gd name="connsiteX348" fmla="*/ 2177 w 10000"/>
                  <a:gd name="connsiteY348" fmla="*/ 8345 h 10000"/>
                  <a:gd name="connsiteX349" fmla="*/ 2163 w 10000"/>
                  <a:gd name="connsiteY349" fmla="*/ 8371 h 10000"/>
                  <a:gd name="connsiteX350" fmla="*/ 2139 w 10000"/>
                  <a:gd name="connsiteY350" fmla="*/ 8423 h 10000"/>
                  <a:gd name="connsiteX351" fmla="*/ 2130 w 10000"/>
                  <a:gd name="connsiteY351" fmla="*/ 8439 h 10000"/>
                  <a:gd name="connsiteX352" fmla="*/ 2105 w 10000"/>
                  <a:gd name="connsiteY352" fmla="*/ 8446 h 10000"/>
                  <a:gd name="connsiteX353" fmla="*/ 2080 w 10000"/>
                  <a:gd name="connsiteY353" fmla="*/ 8449 h 10000"/>
                  <a:gd name="connsiteX354" fmla="*/ 2075 w 10000"/>
                  <a:gd name="connsiteY354" fmla="*/ 8459 h 10000"/>
                  <a:gd name="connsiteX355" fmla="*/ 2072 w 10000"/>
                  <a:gd name="connsiteY355" fmla="*/ 8475 h 10000"/>
                  <a:gd name="connsiteX356" fmla="*/ 2080 w 10000"/>
                  <a:gd name="connsiteY356" fmla="*/ 8484 h 10000"/>
                  <a:gd name="connsiteX357" fmla="*/ 2100 w 10000"/>
                  <a:gd name="connsiteY357" fmla="*/ 8475 h 10000"/>
                  <a:gd name="connsiteX358" fmla="*/ 2141 w 10000"/>
                  <a:gd name="connsiteY358" fmla="*/ 8478 h 10000"/>
                  <a:gd name="connsiteX359" fmla="*/ 2172 w 10000"/>
                  <a:gd name="connsiteY359" fmla="*/ 8475 h 10000"/>
                  <a:gd name="connsiteX360" fmla="*/ 2188 w 10000"/>
                  <a:gd name="connsiteY360" fmla="*/ 8475 h 10000"/>
                  <a:gd name="connsiteX361" fmla="*/ 2222 w 10000"/>
                  <a:gd name="connsiteY361" fmla="*/ 8497 h 10000"/>
                  <a:gd name="connsiteX362" fmla="*/ 2252 w 10000"/>
                  <a:gd name="connsiteY362" fmla="*/ 8514 h 10000"/>
                  <a:gd name="connsiteX363" fmla="*/ 2274 w 10000"/>
                  <a:gd name="connsiteY363" fmla="*/ 8514 h 10000"/>
                  <a:gd name="connsiteX364" fmla="*/ 2299 w 10000"/>
                  <a:gd name="connsiteY364" fmla="*/ 8504 h 10000"/>
                  <a:gd name="connsiteX365" fmla="*/ 2310 w 10000"/>
                  <a:gd name="connsiteY365" fmla="*/ 8504 h 10000"/>
                  <a:gd name="connsiteX366" fmla="*/ 2319 w 10000"/>
                  <a:gd name="connsiteY366" fmla="*/ 8484 h 10000"/>
                  <a:gd name="connsiteX367" fmla="*/ 2338 w 10000"/>
                  <a:gd name="connsiteY367" fmla="*/ 8494 h 10000"/>
                  <a:gd name="connsiteX368" fmla="*/ 2338 w 10000"/>
                  <a:gd name="connsiteY368" fmla="*/ 8552 h 10000"/>
                  <a:gd name="connsiteX369" fmla="*/ 2366 w 10000"/>
                  <a:gd name="connsiteY369" fmla="*/ 8572 h 10000"/>
                  <a:gd name="connsiteX370" fmla="*/ 2382 w 10000"/>
                  <a:gd name="connsiteY370" fmla="*/ 8582 h 10000"/>
                  <a:gd name="connsiteX371" fmla="*/ 2435 w 10000"/>
                  <a:gd name="connsiteY371" fmla="*/ 8552 h 10000"/>
                  <a:gd name="connsiteX372" fmla="*/ 2443 w 10000"/>
                  <a:gd name="connsiteY372" fmla="*/ 8552 h 10000"/>
                  <a:gd name="connsiteX373" fmla="*/ 2454 w 10000"/>
                  <a:gd name="connsiteY373" fmla="*/ 8552 h 10000"/>
                  <a:gd name="connsiteX374" fmla="*/ 2471 w 10000"/>
                  <a:gd name="connsiteY374" fmla="*/ 8546 h 10000"/>
                  <a:gd name="connsiteX375" fmla="*/ 2488 w 10000"/>
                  <a:gd name="connsiteY375" fmla="*/ 8536 h 10000"/>
                  <a:gd name="connsiteX376" fmla="*/ 2501 w 10000"/>
                  <a:gd name="connsiteY376" fmla="*/ 8533 h 10000"/>
                  <a:gd name="connsiteX377" fmla="*/ 2512 w 10000"/>
                  <a:gd name="connsiteY377" fmla="*/ 8533 h 10000"/>
                  <a:gd name="connsiteX378" fmla="*/ 2521 w 10000"/>
                  <a:gd name="connsiteY378" fmla="*/ 8546 h 10000"/>
                  <a:gd name="connsiteX379" fmla="*/ 2521 w 10000"/>
                  <a:gd name="connsiteY379" fmla="*/ 8572 h 10000"/>
                  <a:gd name="connsiteX380" fmla="*/ 2535 w 10000"/>
                  <a:gd name="connsiteY380" fmla="*/ 8588 h 10000"/>
                  <a:gd name="connsiteX381" fmla="*/ 2551 w 10000"/>
                  <a:gd name="connsiteY381" fmla="*/ 8582 h 10000"/>
                  <a:gd name="connsiteX382" fmla="*/ 2560 w 10000"/>
                  <a:gd name="connsiteY382" fmla="*/ 8582 h 10000"/>
                  <a:gd name="connsiteX383" fmla="*/ 2573 w 10000"/>
                  <a:gd name="connsiteY383" fmla="*/ 8588 h 10000"/>
                  <a:gd name="connsiteX384" fmla="*/ 2584 w 10000"/>
                  <a:gd name="connsiteY384" fmla="*/ 8591 h 10000"/>
                  <a:gd name="connsiteX385" fmla="*/ 2590 w 10000"/>
                  <a:gd name="connsiteY385" fmla="*/ 8598 h 10000"/>
                  <a:gd name="connsiteX386" fmla="*/ 2598 w 10000"/>
                  <a:gd name="connsiteY386" fmla="*/ 8608 h 10000"/>
                  <a:gd name="connsiteX387" fmla="*/ 2607 w 10000"/>
                  <a:gd name="connsiteY387" fmla="*/ 8617 h 10000"/>
                  <a:gd name="connsiteX388" fmla="*/ 2618 w 10000"/>
                  <a:gd name="connsiteY388" fmla="*/ 8617 h 10000"/>
                  <a:gd name="connsiteX389" fmla="*/ 2640 w 10000"/>
                  <a:gd name="connsiteY389" fmla="*/ 8608 h 10000"/>
                  <a:gd name="connsiteX390" fmla="*/ 2670 w 10000"/>
                  <a:gd name="connsiteY390" fmla="*/ 8598 h 10000"/>
                  <a:gd name="connsiteX391" fmla="*/ 2673 w 10000"/>
                  <a:gd name="connsiteY391" fmla="*/ 8598 h 10000"/>
                  <a:gd name="connsiteX392" fmla="*/ 2690 w 10000"/>
                  <a:gd name="connsiteY392" fmla="*/ 8598 h 10000"/>
                  <a:gd name="connsiteX393" fmla="*/ 2698 w 10000"/>
                  <a:gd name="connsiteY393" fmla="*/ 8598 h 10000"/>
                  <a:gd name="connsiteX394" fmla="*/ 2712 w 10000"/>
                  <a:gd name="connsiteY394" fmla="*/ 8598 h 10000"/>
                  <a:gd name="connsiteX395" fmla="*/ 2726 w 10000"/>
                  <a:gd name="connsiteY395" fmla="*/ 8591 h 10000"/>
                  <a:gd name="connsiteX396" fmla="*/ 2737 w 10000"/>
                  <a:gd name="connsiteY396" fmla="*/ 8588 h 10000"/>
                  <a:gd name="connsiteX397" fmla="*/ 2759 w 10000"/>
                  <a:gd name="connsiteY397" fmla="*/ 8582 h 10000"/>
                  <a:gd name="connsiteX398" fmla="*/ 2770 w 10000"/>
                  <a:gd name="connsiteY398" fmla="*/ 8578 h 10000"/>
                  <a:gd name="connsiteX399" fmla="*/ 2784 w 10000"/>
                  <a:gd name="connsiteY399" fmla="*/ 8572 h 10000"/>
                  <a:gd name="connsiteX400" fmla="*/ 2795 w 10000"/>
                  <a:gd name="connsiteY400" fmla="*/ 8572 h 10000"/>
                  <a:gd name="connsiteX401" fmla="*/ 2803 w 10000"/>
                  <a:gd name="connsiteY401" fmla="*/ 8588 h 10000"/>
                  <a:gd name="connsiteX402" fmla="*/ 2803 w 10000"/>
                  <a:gd name="connsiteY402" fmla="*/ 8591 h 10000"/>
                  <a:gd name="connsiteX403" fmla="*/ 2803 w 10000"/>
                  <a:gd name="connsiteY403" fmla="*/ 8601 h 10000"/>
                  <a:gd name="connsiteX404" fmla="*/ 2809 w 10000"/>
                  <a:gd name="connsiteY404" fmla="*/ 8601 h 10000"/>
                  <a:gd name="connsiteX405" fmla="*/ 2823 w 10000"/>
                  <a:gd name="connsiteY405" fmla="*/ 8598 h 10000"/>
                  <a:gd name="connsiteX406" fmla="*/ 2831 w 10000"/>
                  <a:gd name="connsiteY406" fmla="*/ 8598 h 10000"/>
                  <a:gd name="connsiteX407" fmla="*/ 2839 w 10000"/>
                  <a:gd name="connsiteY407" fmla="*/ 8601 h 10000"/>
                  <a:gd name="connsiteX408" fmla="*/ 2848 w 10000"/>
                  <a:gd name="connsiteY408" fmla="*/ 8598 h 10000"/>
                  <a:gd name="connsiteX409" fmla="*/ 2856 w 10000"/>
                  <a:gd name="connsiteY409" fmla="*/ 8601 h 10000"/>
                  <a:gd name="connsiteX410" fmla="*/ 2859 w 10000"/>
                  <a:gd name="connsiteY410" fmla="*/ 8601 h 10000"/>
                  <a:gd name="connsiteX411" fmla="*/ 2864 w 10000"/>
                  <a:gd name="connsiteY411" fmla="*/ 8598 h 10000"/>
                  <a:gd name="connsiteX412" fmla="*/ 2889 w 10000"/>
                  <a:gd name="connsiteY412" fmla="*/ 8611 h 10000"/>
                  <a:gd name="connsiteX413" fmla="*/ 2906 w 10000"/>
                  <a:gd name="connsiteY413" fmla="*/ 8620 h 10000"/>
                  <a:gd name="connsiteX414" fmla="*/ 2914 w 10000"/>
                  <a:gd name="connsiteY414" fmla="*/ 8627 h 10000"/>
                  <a:gd name="connsiteX415" fmla="*/ 2920 w 10000"/>
                  <a:gd name="connsiteY415" fmla="*/ 8640 h 10000"/>
                  <a:gd name="connsiteX416" fmla="*/ 2922 w 10000"/>
                  <a:gd name="connsiteY416" fmla="*/ 8666 h 10000"/>
                  <a:gd name="connsiteX417" fmla="*/ 2922 w 10000"/>
                  <a:gd name="connsiteY417" fmla="*/ 8692 h 10000"/>
                  <a:gd name="connsiteX418" fmla="*/ 2939 w 10000"/>
                  <a:gd name="connsiteY418" fmla="*/ 8695 h 10000"/>
                  <a:gd name="connsiteX419" fmla="*/ 2953 w 10000"/>
                  <a:gd name="connsiteY419" fmla="*/ 8695 h 10000"/>
                  <a:gd name="connsiteX420" fmla="*/ 2961 w 10000"/>
                  <a:gd name="connsiteY420" fmla="*/ 8695 h 10000"/>
                  <a:gd name="connsiteX421" fmla="*/ 2972 w 10000"/>
                  <a:gd name="connsiteY421" fmla="*/ 8692 h 10000"/>
                  <a:gd name="connsiteX422" fmla="*/ 2981 w 10000"/>
                  <a:gd name="connsiteY422" fmla="*/ 8685 h 10000"/>
                  <a:gd name="connsiteX423" fmla="*/ 2989 w 10000"/>
                  <a:gd name="connsiteY423" fmla="*/ 8685 h 10000"/>
                  <a:gd name="connsiteX424" fmla="*/ 3008 w 10000"/>
                  <a:gd name="connsiteY424" fmla="*/ 8685 h 10000"/>
                  <a:gd name="connsiteX425" fmla="*/ 3028 w 10000"/>
                  <a:gd name="connsiteY425" fmla="*/ 8695 h 10000"/>
                  <a:gd name="connsiteX426" fmla="*/ 3042 w 10000"/>
                  <a:gd name="connsiteY426" fmla="*/ 8695 h 10000"/>
                  <a:gd name="connsiteX427" fmla="*/ 3053 w 10000"/>
                  <a:gd name="connsiteY427" fmla="*/ 8676 h 10000"/>
                  <a:gd name="connsiteX428" fmla="*/ 3061 w 10000"/>
                  <a:gd name="connsiteY428" fmla="*/ 8666 h 10000"/>
                  <a:gd name="connsiteX429" fmla="*/ 3066 w 10000"/>
                  <a:gd name="connsiteY429" fmla="*/ 8656 h 10000"/>
                  <a:gd name="connsiteX430" fmla="*/ 3091 w 10000"/>
                  <a:gd name="connsiteY430" fmla="*/ 8659 h 10000"/>
                  <a:gd name="connsiteX431" fmla="*/ 3105 w 10000"/>
                  <a:gd name="connsiteY431" fmla="*/ 8659 h 10000"/>
                  <a:gd name="connsiteX432" fmla="*/ 3108 w 10000"/>
                  <a:gd name="connsiteY432" fmla="*/ 8650 h 10000"/>
                  <a:gd name="connsiteX433" fmla="*/ 3147 w 10000"/>
                  <a:gd name="connsiteY433" fmla="*/ 8588 h 10000"/>
                  <a:gd name="connsiteX434" fmla="*/ 3150 w 10000"/>
                  <a:gd name="connsiteY434" fmla="*/ 8598 h 10000"/>
                  <a:gd name="connsiteX435" fmla="*/ 3163 w 10000"/>
                  <a:gd name="connsiteY435" fmla="*/ 8601 h 10000"/>
                  <a:gd name="connsiteX436" fmla="*/ 3180 w 10000"/>
                  <a:gd name="connsiteY436" fmla="*/ 8608 h 10000"/>
                  <a:gd name="connsiteX437" fmla="*/ 3188 w 10000"/>
                  <a:gd name="connsiteY437" fmla="*/ 8611 h 10000"/>
                  <a:gd name="connsiteX438" fmla="*/ 3227 w 10000"/>
                  <a:gd name="connsiteY438" fmla="*/ 8620 h 10000"/>
                  <a:gd name="connsiteX439" fmla="*/ 3238 w 10000"/>
                  <a:gd name="connsiteY439" fmla="*/ 8617 h 10000"/>
                  <a:gd name="connsiteX440" fmla="*/ 3247 w 10000"/>
                  <a:gd name="connsiteY440" fmla="*/ 8601 h 10000"/>
                  <a:gd name="connsiteX441" fmla="*/ 3269 w 10000"/>
                  <a:gd name="connsiteY441" fmla="*/ 8611 h 10000"/>
                  <a:gd name="connsiteX442" fmla="*/ 3277 w 10000"/>
                  <a:gd name="connsiteY442" fmla="*/ 8617 h 10000"/>
                  <a:gd name="connsiteX443" fmla="*/ 3285 w 10000"/>
                  <a:gd name="connsiteY443" fmla="*/ 8611 h 10000"/>
                  <a:gd name="connsiteX444" fmla="*/ 3307 w 10000"/>
                  <a:gd name="connsiteY444" fmla="*/ 8611 h 10000"/>
                  <a:gd name="connsiteX445" fmla="*/ 3319 w 10000"/>
                  <a:gd name="connsiteY445" fmla="*/ 8617 h 10000"/>
                  <a:gd name="connsiteX446" fmla="*/ 3324 w 10000"/>
                  <a:gd name="connsiteY446" fmla="*/ 8617 h 10000"/>
                  <a:gd name="connsiteX447" fmla="*/ 3327 w 10000"/>
                  <a:gd name="connsiteY447" fmla="*/ 8620 h 10000"/>
                  <a:gd name="connsiteX448" fmla="*/ 3341 w 10000"/>
                  <a:gd name="connsiteY448" fmla="*/ 8620 h 10000"/>
                  <a:gd name="connsiteX449" fmla="*/ 3357 w 10000"/>
                  <a:gd name="connsiteY449" fmla="*/ 8620 h 10000"/>
                  <a:gd name="connsiteX450" fmla="*/ 3374 w 10000"/>
                  <a:gd name="connsiteY450" fmla="*/ 8620 h 10000"/>
                  <a:gd name="connsiteX451" fmla="*/ 3382 w 10000"/>
                  <a:gd name="connsiteY451" fmla="*/ 8620 h 10000"/>
                  <a:gd name="connsiteX452" fmla="*/ 3399 w 10000"/>
                  <a:gd name="connsiteY452" fmla="*/ 8611 h 10000"/>
                  <a:gd name="connsiteX453" fmla="*/ 3413 w 10000"/>
                  <a:gd name="connsiteY453" fmla="*/ 8601 h 10000"/>
                  <a:gd name="connsiteX454" fmla="*/ 3421 w 10000"/>
                  <a:gd name="connsiteY454" fmla="*/ 8588 h 10000"/>
                  <a:gd name="connsiteX455" fmla="*/ 3421 w 10000"/>
                  <a:gd name="connsiteY455" fmla="*/ 8572 h 10000"/>
                  <a:gd name="connsiteX456" fmla="*/ 3421 w 10000"/>
                  <a:gd name="connsiteY456" fmla="*/ 8552 h 10000"/>
                  <a:gd name="connsiteX457" fmla="*/ 3424 w 10000"/>
                  <a:gd name="connsiteY457" fmla="*/ 8533 h 10000"/>
                  <a:gd name="connsiteX458" fmla="*/ 3432 w 10000"/>
                  <a:gd name="connsiteY458" fmla="*/ 8523 h 10000"/>
                  <a:gd name="connsiteX459" fmla="*/ 3446 w 10000"/>
                  <a:gd name="connsiteY459" fmla="*/ 8523 h 10000"/>
                  <a:gd name="connsiteX460" fmla="*/ 3457 w 10000"/>
                  <a:gd name="connsiteY460" fmla="*/ 8523 h 10000"/>
                  <a:gd name="connsiteX461" fmla="*/ 3476 w 10000"/>
                  <a:gd name="connsiteY461" fmla="*/ 8533 h 10000"/>
                  <a:gd name="connsiteX462" fmla="*/ 3485 w 10000"/>
                  <a:gd name="connsiteY462" fmla="*/ 8536 h 10000"/>
                  <a:gd name="connsiteX463" fmla="*/ 3501 w 10000"/>
                  <a:gd name="connsiteY463" fmla="*/ 8527 h 10000"/>
                  <a:gd name="connsiteX464" fmla="*/ 3504 w 10000"/>
                  <a:gd name="connsiteY464" fmla="*/ 8514 h 10000"/>
                  <a:gd name="connsiteX465" fmla="*/ 3510 w 10000"/>
                  <a:gd name="connsiteY465" fmla="*/ 8497 h 10000"/>
                  <a:gd name="connsiteX466" fmla="*/ 3537 w 10000"/>
                  <a:gd name="connsiteY466" fmla="*/ 8484 h 10000"/>
                  <a:gd name="connsiteX467" fmla="*/ 3562 w 10000"/>
                  <a:gd name="connsiteY467" fmla="*/ 8488 h 10000"/>
                  <a:gd name="connsiteX468" fmla="*/ 3568 w 10000"/>
                  <a:gd name="connsiteY468" fmla="*/ 8484 h 10000"/>
                  <a:gd name="connsiteX469" fmla="*/ 3584 w 10000"/>
                  <a:gd name="connsiteY469" fmla="*/ 8494 h 10000"/>
                  <a:gd name="connsiteX470" fmla="*/ 3593 w 10000"/>
                  <a:gd name="connsiteY470" fmla="*/ 8507 h 10000"/>
                  <a:gd name="connsiteX471" fmla="*/ 3618 w 10000"/>
                  <a:gd name="connsiteY471" fmla="*/ 8497 h 10000"/>
                  <a:gd name="connsiteX472" fmla="*/ 3643 w 10000"/>
                  <a:gd name="connsiteY472" fmla="*/ 8475 h 10000"/>
                  <a:gd name="connsiteX473" fmla="*/ 3657 w 10000"/>
                  <a:gd name="connsiteY473" fmla="*/ 8478 h 10000"/>
                  <a:gd name="connsiteX474" fmla="*/ 3670 w 10000"/>
                  <a:gd name="connsiteY474" fmla="*/ 8475 h 10000"/>
                  <a:gd name="connsiteX475" fmla="*/ 3673 w 10000"/>
                  <a:gd name="connsiteY475" fmla="*/ 8468 h 10000"/>
                  <a:gd name="connsiteX476" fmla="*/ 3681 w 10000"/>
                  <a:gd name="connsiteY476" fmla="*/ 8468 h 10000"/>
                  <a:gd name="connsiteX477" fmla="*/ 3698 w 10000"/>
                  <a:gd name="connsiteY477" fmla="*/ 8478 h 10000"/>
                  <a:gd name="connsiteX478" fmla="*/ 3720 w 10000"/>
                  <a:gd name="connsiteY478" fmla="*/ 8497 h 10000"/>
                  <a:gd name="connsiteX479" fmla="*/ 3715 w 10000"/>
                  <a:gd name="connsiteY479" fmla="*/ 8504 h 10000"/>
                  <a:gd name="connsiteX480" fmla="*/ 3729 w 10000"/>
                  <a:gd name="connsiteY480" fmla="*/ 8514 h 10000"/>
                  <a:gd name="connsiteX481" fmla="*/ 3729 w 10000"/>
                  <a:gd name="connsiteY481" fmla="*/ 8517 h 10000"/>
                  <a:gd name="connsiteX482" fmla="*/ 3740 w 10000"/>
                  <a:gd name="connsiteY482" fmla="*/ 8527 h 10000"/>
                  <a:gd name="connsiteX483" fmla="*/ 3759 w 10000"/>
                  <a:gd name="connsiteY483" fmla="*/ 8517 h 10000"/>
                  <a:gd name="connsiteX484" fmla="*/ 3762 w 10000"/>
                  <a:gd name="connsiteY484" fmla="*/ 8504 h 10000"/>
                  <a:gd name="connsiteX485" fmla="*/ 3770 w 10000"/>
                  <a:gd name="connsiteY485" fmla="*/ 8488 h 10000"/>
                  <a:gd name="connsiteX486" fmla="*/ 3778 w 10000"/>
                  <a:gd name="connsiteY486" fmla="*/ 8484 h 10000"/>
                  <a:gd name="connsiteX487" fmla="*/ 3792 w 10000"/>
                  <a:gd name="connsiteY487" fmla="*/ 8475 h 10000"/>
                  <a:gd name="connsiteX488" fmla="*/ 3803 w 10000"/>
                  <a:gd name="connsiteY488" fmla="*/ 8478 h 10000"/>
                  <a:gd name="connsiteX489" fmla="*/ 3809 w 10000"/>
                  <a:gd name="connsiteY489" fmla="*/ 8475 h 10000"/>
                  <a:gd name="connsiteX490" fmla="*/ 3825 w 10000"/>
                  <a:gd name="connsiteY490" fmla="*/ 8465 h 10000"/>
                  <a:gd name="connsiteX491" fmla="*/ 3834 w 10000"/>
                  <a:gd name="connsiteY491" fmla="*/ 8468 h 10000"/>
                  <a:gd name="connsiteX492" fmla="*/ 3842 w 10000"/>
                  <a:gd name="connsiteY492" fmla="*/ 8478 h 10000"/>
                  <a:gd name="connsiteX493" fmla="*/ 3850 w 10000"/>
                  <a:gd name="connsiteY493" fmla="*/ 8478 h 10000"/>
                  <a:gd name="connsiteX494" fmla="*/ 3859 w 10000"/>
                  <a:gd name="connsiteY494" fmla="*/ 8484 h 10000"/>
                  <a:gd name="connsiteX495" fmla="*/ 3873 w 10000"/>
                  <a:gd name="connsiteY495" fmla="*/ 8494 h 10000"/>
                  <a:gd name="connsiteX496" fmla="*/ 3875 w 10000"/>
                  <a:gd name="connsiteY496" fmla="*/ 8507 h 10000"/>
                  <a:gd name="connsiteX497" fmla="*/ 3881 w 10000"/>
                  <a:gd name="connsiteY497" fmla="*/ 8527 h 10000"/>
                  <a:gd name="connsiteX498" fmla="*/ 3875 w 10000"/>
                  <a:gd name="connsiteY498" fmla="*/ 8546 h 10000"/>
                  <a:gd name="connsiteX499" fmla="*/ 3892 w 10000"/>
                  <a:gd name="connsiteY499" fmla="*/ 8546 h 10000"/>
                  <a:gd name="connsiteX500" fmla="*/ 3900 w 10000"/>
                  <a:gd name="connsiteY500" fmla="*/ 8543 h 10000"/>
                  <a:gd name="connsiteX501" fmla="*/ 3906 w 10000"/>
                  <a:gd name="connsiteY501" fmla="*/ 8543 h 10000"/>
                  <a:gd name="connsiteX502" fmla="*/ 3922 w 10000"/>
                  <a:gd name="connsiteY502" fmla="*/ 8552 h 10000"/>
                  <a:gd name="connsiteX503" fmla="*/ 3939 w 10000"/>
                  <a:gd name="connsiteY503" fmla="*/ 8559 h 10000"/>
                  <a:gd name="connsiteX504" fmla="*/ 3953 w 10000"/>
                  <a:gd name="connsiteY504" fmla="*/ 8572 h 10000"/>
                  <a:gd name="connsiteX505" fmla="*/ 3956 w 10000"/>
                  <a:gd name="connsiteY505" fmla="*/ 8588 h 10000"/>
                  <a:gd name="connsiteX506" fmla="*/ 3956 w 10000"/>
                  <a:gd name="connsiteY506" fmla="*/ 8608 h 10000"/>
                  <a:gd name="connsiteX507" fmla="*/ 3972 w 10000"/>
                  <a:gd name="connsiteY507" fmla="*/ 8608 h 10000"/>
                  <a:gd name="connsiteX508" fmla="*/ 3986 w 10000"/>
                  <a:gd name="connsiteY508" fmla="*/ 8608 h 10000"/>
                  <a:gd name="connsiteX509" fmla="*/ 3997 w 10000"/>
                  <a:gd name="connsiteY509" fmla="*/ 8608 h 10000"/>
                  <a:gd name="connsiteX510" fmla="*/ 4006 w 10000"/>
                  <a:gd name="connsiteY510" fmla="*/ 8608 h 10000"/>
                  <a:gd name="connsiteX511" fmla="*/ 4006 w 10000"/>
                  <a:gd name="connsiteY511" fmla="*/ 8611 h 10000"/>
                  <a:gd name="connsiteX512" fmla="*/ 4011 w 10000"/>
                  <a:gd name="connsiteY512" fmla="*/ 8611 h 10000"/>
                  <a:gd name="connsiteX513" fmla="*/ 4022 w 10000"/>
                  <a:gd name="connsiteY513" fmla="*/ 8620 h 10000"/>
                  <a:gd name="connsiteX514" fmla="*/ 4042 w 10000"/>
                  <a:gd name="connsiteY514" fmla="*/ 8620 h 10000"/>
                  <a:gd name="connsiteX515" fmla="*/ 4050 w 10000"/>
                  <a:gd name="connsiteY515" fmla="*/ 8617 h 10000"/>
                  <a:gd name="connsiteX516" fmla="*/ 4069 w 10000"/>
                  <a:gd name="connsiteY516" fmla="*/ 8620 h 10000"/>
                  <a:gd name="connsiteX517" fmla="*/ 4086 w 10000"/>
                  <a:gd name="connsiteY517" fmla="*/ 8630 h 10000"/>
                  <a:gd name="connsiteX518" fmla="*/ 4108 w 10000"/>
                  <a:gd name="connsiteY518" fmla="*/ 8627 h 10000"/>
                  <a:gd name="connsiteX519" fmla="*/ 4125 w 10000"/>
                  <a:gd name="connsiteY519" fmla="*/ 8620 h 10000"/>
                  <a:gd name="connsiteX520" fmla="*/ 4133 w 10000"/>
                  <a:gd name="connsiteY520" fmla="*/ 8611 h 10000"/>
                  <a:gd name="connsiteX521" fmla="*/ 4139 w 10000"/>
                  <a:gd name="connsiteY521" fmla="*/ 8608 h 10000"/>
                  <a:gd name="connsiteX522" fmla="*/ 4147 w 10000"/>
                  <a:gd name="connsiteY522" fmla="*/ 8601 h 10000"/>
                  <a:gd name="connsiteX523" fmla="*/ 4155 w 10000"/>
                  <a:gd name="connsiteY523" fmla="*/ 8591 h 10000"/>
                  <a:gd name="connsiteX524" fmla="*/ 4166 w 10000"/>
                  <a:gd name="connsiteY524" fmla="*/ 8582 h 10000"/>
                  <a:gd name="connsiteX525" fmla="*/ 4183 w 10000"/>
                  <a:gd name="connsiteY525" fmla="*/ 8569 h 10000"/>
                  <a:gd name="connsiteX526" fmla="*/ 4191 w 10000"/>
                  <a:gd name="connsiteY526" fmla="*/ 8562 h 10000"/>
                  <a:gd name="connsiteX527" fmla="*/ 4208 w 10000"/>
                  <a:gd name="connsiteY527" fmla="*/ 8552 h 10000"/>
                  <a:gd name="connsiteX528" fmla="*/ 4230 w 10000"/>
                  <a:gd name="connsiteY528" fmla="*/ 8552 h 10000"/>
                  <a:gd name="connsiteX529" fmla="*/ 4238 w 10000"/>
                  <a:gd name="connsiteY529" fmla="*/ 8559 h 10000"/>
                  <a:gd name="connsiteX530" fmla="*/ 4247 w 10000"/>
                  <a:gd name="connsiteY530" fmla="*/ 8572 h 10000"/>
                  <a:gd name="connsiteX531" fmla="*/ 4252 w 10000"/>
                  <a:gd name="connsiteY531" fmla="*/ 8578 h 10000"/>
                  <a:gd name="connsiteX532" fmla="*/ 4263 w 10000"/>
                  <a:gd name="connsiteY532" fmla="*/ 8582 h 10000"/>
                  <a:gd name="connsiteX533" fmla="*/ 4277 w 10000"/>
                  <a:gd name="connsiteY533" fmla="*/ 8572 h 10000"/>
                  <a:gd name="connsiteX534" fmla="*/ 4294 w 10000"/>
                  <a:gd name="connsiteY534" fmla="*/ 8559 h 10000"/>
                  <a:gd name="connsiteX535" fmla="*/ 4302 w 10000"/>
                  <a:gd name="connsiteY535" fmla="*/ 8546 h 10000"/>
                  <a:gd name="connsiteX536" fmla="*/ 4310 w 10000"/>
                  <a:gd name="connsiteY536" fmla="*/ 8543 h 10000"/>
                  <a:gd name="connsiteX537" fmla="*/ 4313 w 10000"/>
                  <a:gd name="connsiteY537" fmla="*/ 8543 h 10000"/>
                  <a:gd name="connsiteX538" fmla="*/ 4332 w 10000"/>
                  <a:gd name="connsiteY538" fmla="*/ 8546 h 10000"/>
                  <a:gd name="connsiteX539" fmla="*/ 4335 w 10000"/>
                  <a:gd name="connsiteY539" fmla="*/ 8559 h 10000"/>
                  <a:gd name="connsiteX540" fmla="*/ 4349 w 10000"/>
                  <a:gd name="connsiteY540" fmla="*/ 8588 h 10000"/>
                  <a:gd name="connsiteX541" fmla="*/ 4360 w 10000"/>
                  <a:gd name="connsiteY541" fmla="*/ 8591 h 10000"/>
                  <a:gd name="connsiteX542" fmla="*/ 4366 w 10000"/>
                  <a:gd name="connsiteY542" fmla="*/ 8591 h 10000"/>
                  <a:gd name="connsiteX543" fmla="*/ 4382 w 10000"/>
                  <a:gd name="connsiteY543" fmla="*/ 8598 h 10000"/>
                  <a:gd name="connsiteX544" fmla="*/ 4385 w 10000"/>
                  <a:gd name="connsiteY544" fmla="*/ 8598 h 10000"/>
                  <a:gd name="connsiteX545" fmla="*/ 4402 w 10000"/>
                  <a:gd name="connsiteY545" fmla="*/ 8598 h 10000"/>
                  <a:gd name="connsiteX546" fmla="*/ 4421 w 10000"/>
                  <a:gd name="connsiteY546" fmla="*/ 8591 h 10000"/>
                  <a:gd name="connsiteX547" fmla="*/ 4440 w 10000"/>
                  <a:gd name="connsiteY547" fmla="*/ 8591 h 10000"/>
                  <a:gd name="connsiteX548" fmla="*/ 4449 w 10000"/>
                  <a:gd name="connsiteY548" fmla="*/ 8598 h 10000"/>
                  <a:gd name="connsiteX549" fmla="*/ 4454 w 10000"/>
                  <a:gd name="connsiteY549" fmla="*/ 8617 h 10000"/>
                  <a:gd name="connsiteX550" fmla="*/ 4463 w 10000"/>
                  <a:gd name="connsiteY550" fmla="*/ 8608 h 10000"/>
                  <a:gd name="connsiteX551" fmla="*/ 4474 w 10000"/>
                  <a:gd name="connsiteY551" fmla="*/ 8608 h 10000"/>
                  <a:gd name="connsiteX552" fmla="*/ 4490 w 10000"/>
                  <a:gd name="connsiteY552" fmla="*/ 8617 h 10000"/>
                  <a:gd name="connsiteX553" fmla="*/ 4504 w 10000"/>
                  <a:gd name="connsiteY553" fmla="*/ 8617 h 10000"/>
                  <a:gd name="connsiteX554" fmla="*/ 4518 w 10000"/>
                  <a:gd name="connsiteY554" fmla="*/ 8617 h 10000"/>
                  <a:gd name="connsiteX555" fmla="*/ 4535 w 10000"/>
                  <a:gd name="connsiteY555" fmla="*/ 8611 h 10000"/>
                  <a:gd name="connsiteX556" fmla="*/ 4546 w 10000"/>
                  <a:gd name="connsiteY556" fmla="*/ 8611 h 10000"/>
                  <a:gd name="connsiteX557" fmla="*/ 4562 w 10000"/>
                  <a:gd name="connsiteY557" fmla="*/ 8611 h 10000"/>
                  <a:gd name="connsiteX558" fmla="*/ 4571 w 10000"/>
                  <a:gd name="connsiteY558" fmla="*/ 8611 h 10000"/>
                  <a:gd name="connsiteX559" fmla="*/ 4579 w 10000"/>
                  <a:gd name="connsiteY559" fmla="*/ 8608 h 10000"/>
                  <a:gd name="connsiteX560" fmla="*/ 4584 w 10000"/>
                  <a:gd name="connsiteY560" fmla="*/ 8608 h 10000"/>
                  <a:gd name="connsiteX561" fmla="*/ 4601 w 10000"/>
                  <a:gd name="connsiteY561" fmla="*/ 8617 h 10000"/>
                  <a:gd name="connsiteX562" fmla="*/ 4609 w 10000"/>
                  <a:gd name="connsiteY562" fmla="*/ 8627 h 10000"/>
                  <a:gd name="connsiteX563" fmla="*/ 4618 w 10000"/>
                  <a:gd name="connsiteY563" fmla="*/ 8637 h 10000"/>
                  <a:gd name="connsiteX564" fmla="*/ 4618 w 10000"/>
                  <a:gd name="connsiteY564" fmla="*/ 8646 h 10000"/>
                  <a:gd name="connsiteX565" fmla="*/ 4634 w 10000"/>
                  <a:gd name="connsiteY565" fmla="*/ 8656 h 10000"/>
                  <a:gd name="connsiteX566" fmla="*/ 4640 w 10000"/>
                  <a:gd name="connsiteY566" fmla="*/ 8659 h 10000"/>
                  <a:gd name="connsiteX567" fmla="*/ 4651 w 10000"/>
                  <a:gd name="connsiteY567" fmla="*/ 8666 h 10000"/>
                  <a:gd name="connsiteX568" fmla="*/ 4657 w 10000"/>
                  <a:gd name="connsiteY568" fmla="*/ 8659 h 10000"/>
                  <a:gd name="connsiteX569" fmla="*/ 4668 w 10000"/>
                  <a:gd name="connsiteY569" fmla="*/ 8650 h 10000"/>
                  <a:gd name="connsiteX570" fmla="*/ 4676 w 10000"/>
                  <a:gd name="connsiteY570" fmla="*/ 8650 h 10000"/>
                  <a:gd name="connsiteX571" fmla="*/ 4690 w 10000"/>
                  <a:gd name="connsiteY571" fmla="*/ 8650 h 10000"/>
                  <a:gd name="connsiteX572" fmla="*/ 4698 w 10000"/>
                  <a:gd name="connsiteY572" fmla="*/ 8650 h 10000"/>
                  <a:gd name="connsiteX573" fmla="*/ 4704 w 10000"/>
                  <a:gd name="connsiteY573" fmla="*/ 8650 h 10000"/>
                  <a:gd name="connsiteX574" fmla="*/ 4706 w 10000"/>
                  <a:gd name="connsiteY574" fmla="*/ 8659 h 10000"/>
                  <a:gd name="connsiteX575" fmla="*/ 4706 w 10000"/>
                  <a:gd name="connsiteY575" fmla="*/ 8666 h 10000"/>
                  <a:gd name="connsiteX576" fmla="*/ 4723 w 10000"/>
                  <a:gd name="connsiteY576" fmla="*/ 8682 h 10000"/>
                  <a:gd name="connsiteX577" fmla="*/ 4737 w 10000"/>
                  <a:gd name="connsiteY577" fmla="*/ 8682 h 10000"/>
                  <a:gd name="connsiteX578" fmla="*/ 4745 w 10000"/>
                  <a:gd name="connsiteY578" fmla="*/ 8676 h 10000"/>
                  <a:gd name="connsiteX579" fmla="*/ 4756 w 10000"/>
                  <a:gd name="connsiteY579" fmla="*/ 8666 h 10000"/>
                  <a:gd name="connsiteX580" fmla="*/ 4765 w 10000"/>
                  <a:gd name="connsiteY580" fmla="*/ 8666 h 10000"/>
                  <a:gd name="connsiteX581" fmla="*/ 4765 w 10000"/>
                  <a:gd name="connsiteY581" fmla="*/ 8682 h 10000"/>
                  <a:gd name="connsiteX582" fmla="*/ 4770 w 10000"/>
                  <a:gd name="connsiteY582" fmla="*/ 8701 h 10000"/>
                  <a:gd name="connsiteX583" fmla="*/ 4778 w 10000"/>
                  <a:gd name="connsiteY583" fmla="*/ 8705 h 10000"/>
                  <a:gd name="connsiteX584" fmla="*/ 4795 w 10000"/>
                  <a:gd name="connsiteY584" fmla="*/ 8714 h 10000"/>
                  <a:gd name="connsiteX585" fmla="*/ 4812 w 10000"/>
                  <a:gd name="connsiteY585" fmla="*/ 8714 h 10000"/>
                  <a:gd name="connsiteX586" fmla="*/ 4825 w 10000"/>
                  <a:gd name="connsiteY586" fmla="*/ 8705 h 10000"/>
                  <a:gd name="connsiteX587" fmla="*/ 4825 w 10000"/>
                  <a:gd name="connsiteY587" fmla="*/ 8701 h 10000"/>
                  <a:gd name="connsiteX588" fmla="*/ 4828 w 10000"/>
                  <a:gd name="connsiteY588" fmla="*/ 8701 h 10000"/>
                  <a:gd name="connsiteX589" fmla="*/ 4837 w 10000"/>
                  <a:gd name="connsiteY589" fmla="*/ 8692 h 10000"/>
                  <a:gd name="connsiteX590" fmla="*/ 4842 w 10000"/>
                  <a:gd name="connsiteY590" fmla="*/ 8685 h 10000"/>
                  <a:gd name="connsiteX591" fmla="*/ 4859 w 10000"/>
                  <a:gd name="connsiteY591" fmla="*/ 8692 h 10000"/>
                  <a:gd name="connsiteX592" fmla="*/ 4870 w 10000"/>
                  <a:gd name="connsiteY592" fmla="*/ 8701 h 10000"/>
                  <a:gd name="connsiteX593" fmla="*/ 4878 w 10000"/>
                  <a:gd name="connsiteY593" fmla="*/ 8714 h 10000"/>
                  <a:gd name="connsiteX594" fmla="*/ 4892 w 10000"/>
                  <a:gd name="connsiteY594" fmla="*/ 8724 h 10000"/>
                  <a:gd name="connsiteX595" fmla="*/ 4900 w 10000"/>
                  <a:gd name="connsiteY595" fmla="*/ 8724 h 10000"/>
                  <a:gd name="connsiteX596" fmla="*/ 4906 w 10000"/>
                  <a:gd name="connsiteY596" fmla="*/ 8705 h 10000"/>
                  <a:gd name="connsiteX597" fmla="*/ 4925 w 10000"/>
                  <a:gd name="connsiteY597" fmla="*/ 8724 h 10000"/>
                  <a:gd name="connsiteX598" fmla="*/ 4939 w 10000"/>
                  <a:gd name="connsiteY598" fmla="*/ 8701 h 10000"/>
                  <a:gd name="connsiteX599" fmla="*/ 4950 w 10000"/>
                  <a:gd name="connsiteY599" fmla="*/ 8695 h 10000"/>
                  <a:gd name="connsiteX600" fmla="*/ 4956 w 10000"/>
                  <a:gd name="connsiteY600" fmla="*/ 8692 h 10000"/>
                  <a:gd name="connsiteX601" fmla="*/ 4986 w 10000"/>
                  <a:gd name="connsiteY601" fmla="*/ 8705 h 10000"/>
                  <a:gd name="connsiteX602" fmla="*/ 5003 w 10000"/>
                  <a:gd name="connsiteY602" fmla="*/ 8701 h 10000"/>
                  <a:gd name="connsiteX603" fmla="*/ 5011 w 10000"/>
                  <a:gd name="connsiteY603" fmla="*/ 8692 h 10000"/>
                  <a:gd name="connsiteX604" fmla="*/ 5028 w 10000"/>
                  <a:gd name="connsiteY604" fmla="*/ 8682 h 10000"/>
                  <a:gd name="connsiteX605" fmla="*/ 5030 w 10000"/>
                  <a:gd name="connsiteY605" fmla="*/ 8659 h 10000"/>
                  <a:gd name="connsiteX606" fmla="*/ 5039 w 10000"/>
                  <a:gd name="connsiteY606" fmla="*/ 8656 h 10000"/>
                  <a:gd name="connsiteX607" fmla="*/ 5053 w 10000"/>
                  <a:gd name="connsiteY607" fmla="*/ 8669 h 10000"/>
                  <a:gd name="connsiteX608" fmla="*/ 5061 w 10000"/>
                  <a:gd name="connsiteY608" fmla="*/ 8669 h 10000"/>
                  <a:gd name="connsiteX609" fmla="*/ 5061 w 10000"/>
                  <a:gd name="connsiteY609" fmla="*/ 8676 h 10000"/>
                  <a:gd name="connsiteX610" fmla="*/ 5069 w 10000"/>
                  <a:gd name="connsiteY610" fmla="*/ 8669 h 10000"/>
                  <a:gd name="connsiteX611" fmla="*/ 5083 w 10000"/>
                  <a:gd name="connsiteY611" fmla="*/ 8669 h 10000"/>
                  <a:gd name="connsiteX612" fmla="*/ 5100 w 10000"/>
                  <a:gd name="connsiteY612" fmla="*/ 8669 h 10000"/>
                  <a:gd name="connsiteX613" fmla="*/ 5119 w 10000"/>
                  <a:gd name="connsiteY613" fmla="*/ 8682 h 10000"/>
                  <a:gd name="connsiteX614" fmla="*/ 5136 w 10000"/>
                  <a:gd name="connsiteY614" fmla="*/ 8692 h 10000"/>
                  <a:gd name="connsiteX615" fmla="*/ 5161 w 10000"/>
                  <a:gd name="connsiteY615" fmla="*/ 8701 h 10000"/>
                  <a:gd name="connsiteX616" fmla="*/ 5183 w 10000"/>
                  <a:gd name="connsiteY616" fmla="*/ 8701 h 10000"/>
                  <a:gd name="connsiteX617" fmla="*/ 5199 w 10000"/>
                  <a:gd name="connsiteY617" fmla="*/ 8701 h 10000"/>
                  <a:gd name="connsiteX618" fmla="*/ 5213 w 10000"/>
                  <a:gd name="connsiteY618" fmla="*/ 8705 h 10000"/>
                  <a:gd name="connsiteX619" fmla="*/ 5224 w 10000"/>
                  <a:gd name="connsiteY619" fmla="*/ 8701 h 10000"/>
                  <a:gd name="connsiteX620" fmla="*/ 5230 w 10000"/>
                  <a:gd name="connsiteY620" fmla="*/ 8701 h 10000"/>
                  <a:gd name="connsiteX621" fmla="*/ 5241 w 10000"/>
                  <a:gd name="connsiteY621" fmla="*/ 8676 h 10000"/>
                  <a:gd name="connsiteX622" fmla="*/ 5247 w 10000"/>
                  <a:gd name="connsiteY622" fmla="*/ 8666 h 10000"/>
                  <a:gd name="connsiteX623" fmla="*/ 5249 w 10000"/>
                  <a:gd name="connsiteY623" fmla="*/ 8646 h 10000"/>
                  <a:gd name="connsiteX624" fmla="*/ 5249 w 10000"/>
                  <a:gd name="connsiteY624" fmla="*/ 8650 h 10000"/>
                  <a:gd name="connsiteX625" fmla="*/ 5255 w 10000"/>
                  <a:gd name="connsiteY625" fmla="*/ 8646 h 10000"/>
                  <a:gd name="connsiteX626" fmla="*/ 5271 w 10000"/>
                  <a:gd name="connsiteY626" fmla="*/ 8650 h 10000"/>
                  <a:gd name="connsiteX627" fmla="*/ 5288 w 10000"/>
                  <a:gd name="connsiteY627" fmla="*/ 8666 h 10000"/>
                  <a:gd name="connsiteX628" fmla="*/ 5296 w 10000"/>
                  <a:gd name="connsiteY628" fmla="*/ 8666 h 10000"/>
                  <a:gd name="connsiteX629" fmla="*/ 5310 w 10000"/>
                  <a:gd name="connsiteY629" fmla="*/ 8656 h 10000"/>
                  <a:gd name="connsiteX630" fmla="*/ 5321 w 10000"/>
                  <a:gd name="connsiteY630" fmla="*/ 8650 h 10000"/>
                  <a:gd name="connsiteX631" fmla="*/ 5338 w 10000"/>
                  <a:gd name="connsiteY631" fmla="*/ 8650 h 10000"/>
                  <a:gd name="connsiteX632" fmla="*/ 5360 w 10000"/>
                  <a:gd name="connsiteY632" fmla="*/ 8640 h 10000"/>
                  <a:gd name="connsiteX633" fmla="*/ 5366 w 10000"/>
                  <a:gd name="connsiteY633" fmla="*/ 8637 h 10000"/>
                  <a:gd name="connsiteX634" fmla="*/ 5368 w 10000"/>
                  <a:gd name="connsiteY634" fmla="*/ 8637 h 10000"/>
                  <a:gd name="connsiteX635" fmla="*/ 5382 w 10000"/>
                  <a:gd name="connsiteY635" fmla="*/ 8630 h 10000"/>
                  <a:gd name="connsiteX636" fmla="*/ 5391 w 10000"/>
                  <a:gd name="connsiteY636" fmla="*/ 8630 h 10000"/>
                  <a:gd name="connsiteX637" fmla="*/ 5402 w 10000"/>
                  <a:gd name="connsiteY637" fmla="*/ 8637 h 10000"/>
                  <a:gd name="connsiteX638" fmla="*/ 5418 w 10000"/>
                  <a:gd name="connsiteY638" fmla="*/ 8656 h 10000"/>
                  <a:gd name="connsiteX639" fmla="*/ 5432 w 10000"/>
                  <a:gd name="connsiteY639" fmla="*/ 8666 h 10000"/>
                  <a:gd name="connsiteX640" fmla="*/ 5443 w 10000"/>
                  <a:gd name="connsiteY640" fmla="*/ 8682 h 10000"/>
                  <a:gd name="connsiteX641" fmla="*/ 5457 w 10000"/>
                  <a:gd name="connsiteY641" fmla="*/ 8692 h 10000"/>
                  <a:gd name="connsiteX642" fmla="*/ 5471 w 10000"/>
                  <a:gd name="connsiteY642" fmla="*/ 8705 h 10000"/>
                  <a:gd name="connsiteX643" fmla="*/ 5488 w 10000"/>
                  <a:gd name="connsiteY643" fmla="*/ 8711 h 10000"/>
                  <a:gd name="connsiteX644" fmla="*/ 5490 w 10000"/>
                  <a:gd name="connsiteY644" fmla="*/ 8721 h 10000"/>
                  <a:gd name="connsiteX645" fmla="*/ 5512 w 10000"/>
                  <a:gd name="connsiteY645" fmla="*/ 8724 h 10000"/>
                  <a:gd name="connsiteX646" fmla="*/ 5521 w 10000"/>
                  <a:gd name="connsiteY646" fmla="*/ 8714 h 10000"/>
                  <a:gd name="connsiteX647" fmla="*/ 5524 w 10000"/>
                  <a:gd name="connsiteY647" fmla="*/ 8714 h 10000"/>
                  <a:gd name="connsiteX648" fmla="*/ 5532 w 10000"/>
                  <a:gd name="connsiteY648" fmla="*/ 8721 h 10000"/>
                  <a:gd name="connsiteX649" fmla="*/ 5540 w 10000"/>
                  <a:gd name="connsiteY649" fmla="*/ 8724 h 10000"/>
                  <a:gd name="connsiteX650" fmla="*/ 5562 w 10000"/>
                  <a:gd name="connsiteY650" fmla="*/ 8750 h 10000"/>
                  <a:gd name="connsiteX651" fmla="*/ 5562 w 10000"/>
                  <a:gd name="connsiteY651" fmla="*/ 8760 h 10000"/>
                  <a:gd name="connsiteX652" fmla="*/ 5571 w 10000"/>
                  <a:gd name="connsiteY652" fmla="*/ 8782 h 10000"/>
                  <a:gd name="connsiteX653" fmla="*/ 5579 w 10000"/>
                  <a:gd name="connsiteY653" fmla="*/ 8789 h 10000"/>
                  <a:gd name="connsiteX654" fmla="*/ 5593 w 10000"/>
                  <a:gd name="connsiteY654" fmla="*/ 8789 h 10000"/>
                  <a:gd name="connsiteX655" fmla="*/ 5596 w 10000"/>
                  <a:gd name="connsiteY655" fmla="*/ 8789 h 10000"/>
                  <a:gd name="connsiteX656" fmla="*/ 5626 w 10000"/>
                  <a:gd name="connsiteY656" fmla="*/ 8782 h 10000"/>
                  <a:gd name="connsiteX657" fmla="*/ 5629 w 10000"/>
                  <a:gd name="connsiteY657" fmla="*/ 8782 h 10000"/>
                  <a:gd name="connsiteX658" fmla="*/ 5637 w 10000"/>
                  <a:gd name="connsiteY658" fmla="*/ 8779 h 10000"/>
                  <a:gd name="connsiteX659" fmla="*/ 5648 w 10000"/>
                  <a:gd name="connsiteY659" fmla="*/ 8789 h 10000"/>
                  <a:gd name="connsiteX660" fmla="*/ 5665 w 10000"/>
                  <a:gd name="connsiteY660" fmla="*/ 8795 h 10000"/>
                  <a:gd name="connsiteX661" fmla="*/ 5676 w 10000"/>
                  <a:gd name="connsiteY661" fmla="*/ 8789 h 10000"/>
                  <a:gd name="connsiteX662" fmla="*/ 5684 w 10000"/>
                  <a:gd name="connsiteY662" fmla="*/ 8782 h 10000"/>
                  <a:gd name="connsiteX663" fmla="*/ 5693 w 10000"/>
                  <a:gd name="connsiteY663" fmla="*/ 8789 h 10000"/>
                  <a:gd name="connsiteX664" fmla="*/ 5715 w 10000"/>
                  <a:gd name="connsiteY664" fmla="*/ 8808 h 10000"/>
                  <a:gd name="connsiteX665" fmla="*/ 5731 w 10000"/>
                  <a:gd name="connsiteY665" fmla="*/ 8808 h 10000"/>
                  <a:gd name="connsiteX666" fmla="*/ 5740 w 10000"/>
                  <a:gd name="connsiteY666" fmla="*/ 8808 h 10000"/>
                  <a:gd name="connsiteX667" fmla="*/ 5765 w 10000"/>
                  <a:gd name="connsiteY667" fmla="*/ 8818 h 10000"/>
                  <a:gd name="connsiteX668" fmla="*/ 5781 w 10000"/>
                  <a:gd name="connsiteY668" fmla="*/ 8824 h 10000"/>
                  <a:gd name="connsiteX669" fmla="*/ 5798 w 10000"/>
                  <a:gd name="connsiteY669" fmla="*/ 8834 h 10000"/>
                  <a:gd name="connsiteX670" fmla="*/ 5814 w 10000"/>
                  <a:gd name="connsiteY670" fmla="*/ 8837 h 10000"/>
                  <a:gd name="connsiteX671" fmla="*/ 5831 w 10000"/>
                  <a:gd name="connsiteY671" fmla="*/ 8844 h 10000"/>
                  <a:gd name="connsiteX672" fmla="*/ 5842 w 10000"/>
                  <a:gd name="connsiteY672" fmla="*/ 8847 h 10000"/>
                  <a:gd name="connsiteX673" fmla="*/ 5859 w 10000"/>
                  <a:gd name="connsiteY673" fmla="*/ 8857 h 10000"/>
                  <a:gd name="connsiteX674" fmla="*/ 5870 w 10000"/>
                  <a:gd name="connsiteY674" fmla="*/ 8867 h 10000"/>
                  <a:gd name="connsiteX675" fmla="*/ 5878 w 10000"/>
                  <a:gd name="connsiteY675" fmla="*/ 8873 h 10000"/>
                  <a:gd name="connsiteX676" fmla="*/ 5895 w 10000"/>
                  <a:gd name="connsiteY676" fmla="*/ 8873 h 10000"/>
                  <a:gd name="connsiteX677" fmla="*/ 5911 w 10000"/>
                  <a:gd name="connsiteY677" fmla="*/ 8873 h 10000"/>
                  <a:gd name="connsiteX678" fmla="*/ 5931 w 10000"/>
                  <a:gd name="connsiteY678" fmla="*/ 8873 h 10000"/>
                  <a:gd name="connsiteX679" fmla="*/ 5950 w 10000"/>
                  <a:gd name="connsiteY679" fmla="*/ 8867 h 10000"/>
                  <a:gd name="connsiteX680" fmla="*/ 5967 w 10000"/>
                  <a:gd name="connsiteY680" fmla="*/ 8867 h 10000"/>
                  <a:gd name="connsiteX681" fmla="*/ 5975 w 10000"/>
                  <a:gd name="connsiteY681" fmla="*/ 8873 h 10000"/>
                  <a:gd name="connsiteX682" fmla="*/ 6000 w 10000"/>
                  <a:gd name="connsiteY682" fmla="*/ 8883 h 10000"/>
                  <a:gd name="connsiteX683" fmla="*/ 5997 w 10000"/>
                  <a:gd name="connsiteY683" fmla="*/ 8886 h 10000"/>
                  <a:gd name="connsiteX684" fmla="*/ 5997 w 10000"/>
                  <a:gd name="connsiteY684" fmla="*/ 8896 h 10000"/>
                  <a:gd name="connsiteX685" fmla="*/ 6014 w 10000"/>
                  <a:gd name="connsiteY685" fmla="*/ 8892 h 10000"/>
                  <a:gd name="connsiteX686" fmla="*/ 6028 w 10000"/>
                  <a:gd name="connsiteY686" fmla="*/ 8892 h 10000"/>
                  <a:gd name="connsiteX687" fmla="*/ 6053 w 10000"/>
                  <a:gd name="connsiteY687" fmla="*/ 8886 h 10000"/>
                  <a:gd name="connsiteX688" fmla="*/ 6072 w 10000"/>
                  <a:gd name="connsiteY688" fmla="*/ 8876 h 10000"/>
                  <a:gd name="connsiteX689" fmla="*/ 6089 w 10000"/>
                  <a:gd name="connsiteY689" fmla="*/ 8867 h 10000"/>
                  <a:gd name="connsiteX690" fmla="*/ 6111 w 10000"/>
                  <a:gd name="connsiteY690" fmla="*/ 8857 h 10000"/>
                  <a:gd name="connsiteX691" fmla="*/ 6127 w 10000"/>
                  <a:gd name="connsiteY691" fmla="*/ 8847 h 10000"/>
                  <a:gd name="connsiteX692" fmla="*/ 6152 w 10000"/>
                  <a:gd name="connsiteY692" fmla="*/ 8834 h 10000"/>
                  <a:gd name="connsiteX693" fmla="*/ 6183 w 10000"/>
                  <a:gd name="connsiteY693" fmla="*/ 8828 h 10000"/>
                  <a:gd name="connsiteX694" fmla="*/ 6175 w 10000"/>
                  <a:gd name="connsiteY694" fmla="*/ 8844 h 10000"/>
                  <a:gd name="connsiteX695" fmla="*/ 6169 w 10000"/>
                  <a:gd name="connsiteY695" fmla="*/ 8863 h 10000"/>
                  <a:gd name="connsiteX696" fmla="*/ 6158 w 10000"/>
                  <a:gd name="connsiteY696" fmla="*/ 8886 h 10000"/>
                  <a:gd name="connsiteX697" fmla="*/ 6152 w 10000"/>
                  <a:gd name="connsiteY697" fmla="*/ 8896 h 10000"/>
                  <a:gd name="connsiteX698" fmla="*/ 6150 w 10000"/>
                  <a:gd name="connsiteY698" fmla="*/ 8909 h 10000"/>
                  <a:gd name="connsiteX699" fmla="*/ 6152 w 10000"/>
                  <a:gd name="connsiteY699" fmla="*/ 8938 h 10000"/>
                  <a:gd name="connsiteX700" fmla="*/ 6158 w 10000"/>
                  <a:gd name="connsiteY700" fmla="*/ 8957 h 10000"/>
                  <a:gd name="connsiteX701" fmla="*/ 6161 w 10000"/>
                  <a:gd name="connsiteY701" fmla="*/ 8980 h 10000"/>
                  <a:gd name="connsiteX702" fmla="*/ 6166 w 10000"/>
                  <a:gd name="connsiteY702" fmla="*/ 8999 h 10000"/>
                  <a:gd name="connsiteX703" fmla="*/ 6175 w 10000"/>
                  <a:gd name="connsiteY703" fmla="*/ 9032 h 10000"/>
                  <a:gd name="connsiteX704" fmla="*/ 6183 w 10000"/>
                  <a:gd name="connsiteY704" fmla="*/ 9051 h 10000"/>
                  <a:gd name="connsiteX705" fmla="*/ 6191 w 10000"/>
                  <a:gd name="connsiteY705" fmla="*/ 9064 h 10000"/>
                  <a:gd name="connsiteX706" fmla="*/ 6194 w 10000"/>
                  <a:gd name="connsiteY706" fmla="*/ 9084 h 10000"/>
                  <a:gd name="connsiteX707" fmla="*/ 6208 w 10000"/>
                  <a:gd name="connsiteY707" fmla="*/ 9103 h 10000"/>
                  <a:gd name="connsiteX708" fmla="*/ 6208 w 10000"/>
                  <a:gd name="connsiteY708" fmla="*/ 9113 h 10000"/>
                  <a:gd name="connsiteX709" fmla="*/ 6216 w 10000"/>
                  <a:gd name="connsiteY709" fmla="*/ 9129 h 10000"/>
                  <a:gd name="connsiteX710" fmla="*/ 6230 w 10000"/>
                  <a:gd name="connsiteY710" fmla="*/ 9148 h 10000"/>
                  <a:gd name="connsiteX711" fmla="*/ 6241 w 10000"/>
                  <a:gd name="connsiteY711" fmla="*/ 9165 h 10000"/>
                  <a:gd name="connsiteX712" fmla="*/ 6249 w 10000"/>
                  <a:gd name="connsiteY712" fmla="*/ 9168 h 10000"/>
                  <a:gd name="connsiteX713" fmla="*/ 6266 w 10000"/>
                  <a:gd name="connsiteY713" fmla="*/ 9184 h 10000"/>
                  <a:gd name="connsiteX714" fmla="*/ 6280 w 10000"/>
                  <a:gd name="connsiteY714" fmla="*/ 9184 h 10000"/>
                  <a:gd name="connsiteX715" fmla="*/ 6288 w 10000"/>
                  <a:gd name="connsiteY715" fmla="*/ 9177 h 10000"/>
                  <a:gd name="connsiteX716" fmla="*/ 6299 w 10000"/>
                  <a:gd name="connsiteY716" fmla="*/ 9187 h 10000"/>
                  <a:gd name="connsiteX717" fmla="*/ 6305 w 10000"/>
                  <a:gd name="connsiteY717" fmla="*/ 9197 h 10000"/>
                  <a:gd name="connsiteX718" fmla="*/ 6310 w 10000"/>
                  <a:gd name="connsiteY718" fmla="*/ 9197 h 10000"/>
                  <a:gd name="connsiteX719" fmla="*/ 6321 w 10000"/>
                  <a:gd name="connsiteY719" fmla="*/ 9213 h 10000"/>
                  <a:gd name="connsiteX720" fmla="*/ 6335 w 10000"/>
                  <a:gd name="connsiteY720" fmla="*/ 9223 h 10000"/>
                  <a:gd name="connsiteX721" fmla="*/ 6338 w 10000"/>
                  <a:gd name="connsiteY721" fmla="*/ 9223 h 10000"/>
                  <a:gd name="connsiteX722" fmla="*/ 6355 w 10000"/>
                  <a:gd name="connsiteY722" fmla="*/ 9226 h 10000"/>
                  <a:gd name="connsiteX723" fmla="*/ 6363 w 10000"/>
                  <a:gd name="connsiteY723" fmla="*/ 9236 h 10000"/>
                  <a:gd name="connsiteX724" fmla="*/ 6380 w 10000"/>
                  <a:gd name="connsiteY724" fmla="*/ 9258 h 10000"/>
                  <a:gd name="connsiteX725" fmla="*/ 6393 w 10000"/>
                  <a:gd name="connsiteY725" fmla="*/ 9278 h 10000"/>
                  <a:gd name="connsiteX726" fmla="*/ 6396 w 10000"/>
                  <a:gd name="connsiteY726" fmla="*/ 9288 h 10000"/>
                  <a:gd name="connsiteX727" fmla="*/ 6407 w 10000"/>
                  <a:gd name="connsiteY727" fmla="*/ 9297 h 10000"/>
                  <a:gd name="connsiteX728" fmla="*/ 6410 w 10000"/>
                  <a:gd name="connsiteY728" fmla="*/ 9307 h 10000"/>
                  <a:gd name="connsiteX729" fmla="*/ 6416 w 10000"/>
                  <a:gd name="connsiteY729" fmla="*/ 9317 h 10000"/>
                  <a:gd name="connsiteX730" fmla="*/ 6424 w 10000"/>
                  <a:gd name="connsiteY730" fmla="*/ 9326 h 10000"/>
                  <a:gd name="connsiteX731" fmla="*/ 6435 w 10000"/>
                  <a:gd name="connsiteY731" fmla="*/ 9336 h 10000"/>
                  <a:gd name="connsiteX732" fmla="*/ 6443 w 10000"/>
                  <a:gd name="connsiteY732" fmla="*/ 9346 h 10000"/>
                  <a:gd name="connsiteX733" fmla="*/ 6449 w 10000"/>
                  <a:gd name="connsiteY733" fmla="*/ 9362 h 10000"/>
                  <a:gd name="connsiteX734" fmla="*/ 6452 w 10000"/>
                  <a:gd name="connsiteY734" fmla="*/ 9372 h 10000"/>
                  <a:gd name="connsiteX735" fmla="*/ 6449 w 10000"/>
                  <a:gd name="connsiteY735" fmla="*/ 9381 h 10000"/>
                  <a:gd name="connsiteX736" fmla="*/ 6465 w 10000"/>
                  <a:gd name="connsiteY736" fmla="*/ 9394 h 10000"/>
                  <a:gd name="connsiteX737" fmla="*/ 6468 w 10000"/>
                  <a:gd name="connsiteY737" fmla="*/ 9420 h 10000"/>
                  <a:gd name="connsiteX738" fmla="*/ 6493 w 10000"/>
                  <a:gd name="connsiteY738" fmla="*/ 9430 h 10000"/>
                  <a:gd name="connsiteX739" fmla="*/ 6507 w 10000"/>
                  <a:gd name="connsiteY739" fmla="*/ 9440 h 10000"/>
                  <a:gd name="connsiteX740" fmla="*/ 6524 w 10000"/>
                  <a:gd name="connsiteY740" fmla="*/ 9459 h 10000"/>
                  <a:gd name="connsiteX741" fmla="*/ 6532 w 10000"/>
                  <a:gd name="connsiteY741" fmla="*/ 9485 h 10000"/>
                  <a:gd name="connsiteX742" fmla="*/ 6537 w 10000"/>
                  <a:gd name="connsiteY742" fmla="*/ 9498 h 10000"/>
                  <a:gd name="connsiteX743" fmla="*/ 6571 w 10000"/>
                  <a:gd name="connsiteY743" fmla="*/ 9508 h 10000"/>
                  <a:gd name="connsiteX744" fmla="*/ 6596 w 10000"/>
                  <a:gd name="connsiteY744" fmla="*/ 9508 h 10000"/>
                  <a:gd name="connsiteX745" fmla="*/ 6637 w 10000"/>
                  <a:gd name="connsiteY745" fmla="*/ 9517 h 10000"/>
                  <a:gd name="connsiteX746" fmla="*/ 6662 w 10000"/>
                  <a:gd name="connsiteY746" fmla="*/ 9524 h 10000"/>
                  <a:gd name="connsiteX747" fmla="*/ 6679 w 10000"/>
                  <a:gd name="connsiteY747" fmla="*/ 9517 h 10000"/>
                  <a:gd name="connsiteX748" fmla="*/ 6679 w 10000"/>
                  <a:gd name="connsiteY748" fmla="*/ 9505 h 10000"/>
                  <a:gd name="connsiteX749" fmla="*/ 6690 w 10000"/>
                  <a:gd name="connsiteY749" fmla="*/ 9485 h 10000"/>
                  <a:gd name="connsiteX750" fmla="*/ 6693 w 10000"/>
                  <a:gd name="connsiteY750" fmla="*/ 9479 h 10000"/>
                  <a:gd name="connsiteX751" fmla="*/ 6706 w 10000"/>
                  <a:gd name="connsiteY751" fmla="*/ 9469 h 10000"/>
                  <a:gd name="connsiteX752" fmla="*/ 6709 w 10000"/>
                  <a:gd name="connsiteY752" fmla="*/ 9462 h 10000"/>
                  <a:gd name="connsiteX753" fmla="*/ 6717 w 10000"/>
                  <a:gd name="connsiteY753" fmla="*/ 9459 h 10000"/>
                  <a:gd name="connsiteX754" fmla="*/ 6726 w 10000"/>
                  <a:gd name="connsiteY754" fmla="*/ 9459 h 10000"/>
                  <a:gd name="connsiteX755" fmla="*/ 6742 w 10000"/>
                  <a:gd name="connsiteY755" fmla="*/ 9462 h 10000"/>
                  <a:gd name="connsiteX756" fmla="*/ 6759 w 10000"/>
                  <a:gd name="connsiteY756" fmla="*/ 9479 h 10000"/>
                  <a:gd name="connsiteX757" fmla="*/ 6781 w 10000"/>
                  <a:gd name="connsiteY757" fmla="*/ 9485 h 10000"/>
                  <a:gd name="connsiteX758" fmla="*/ 6795 w 10000"/>
                  <a:gd name="connsiteY758" fmla="*/ 9485 h 10000"/>
                  <a:gd name="connsiteX759" fmla="*/ 6803 w 10000"/>
                  <a:gd name="connsiteY759" fmla="*/ 9498 h 10000"/>
                  <a:gd name="connsiteX760" fmla="*/ 6806 w 10000"/>
                  <a:gd name="connsiteY760" fmla="*/ 9508 h 10000"/>
                  <a:gd name="connsiteX761" fmla="*/ 6823 w 10000"/>
                  <a:gd name="connsiteY761" fmla="*/ 9514 h 10000"/>
                  <a:gd name="connsiteX762" fmla="*/ 6831 w 10000"/>
                  <a:gd name="connsiteY762" fmla="*/ 9514 h 10000"/>
                  <a:gd name="connsiteX763" fmla="*/ 6848 w 10000"/>
                  <a:gd name="connsiteY763" fmla="*/ 9514 h 10000"/>
                  <a:gd name="connsiteX764" fmla="*/ 6856 w 10000"/>
                  <a:gd name="connsiteY764" fmla="*/ 9517 h 10000"/>
                  <a:gd name="connsiteX765" fmla="*/ 6878 w 10000"/>
                  <a:gd name="connsiteY765" fmla="*/ 9524 h 10000"/>
                  <a:gd name="connsiteX766" fmla="*/ 6895 w 10000"/>
                  <a:gd name="connsiteY766" fmla="*/ 9524 h 10000"/>
                  <a:gd name="connsiteX767" fmla="*/ 6917 w 10000"/>
                  <a:gd name="connsiteY767" fmla="*/ 9527 h 10000"/>
                  <a:gd name="connsiteX768" fmla="*/ 6934 w 10000"/>
                  <a:gd name="connsiteY768" fmla="*/ 9534 h 10000"/>
                  <a:gd name="connsiteX769" fmla="*/ 6961 w 10000"/>
                  <a:gd name="connsiteY769" fmla="*/ 9543 h 10000"/>
                  <a:gd name="connsiteX770" fmla="*/ 6989 w 10000"/>
                  <a:gd name="connsiteY770" fmla="*/ 9547 h 10000"/>
                  <a:gd name="connsiteX771" fmla="*/ 7014 w 10000"/>
                  <a:gd name="connsiteY771" fmla="*/ 9543 h 10000"/>
                  <a:gd name="connsiteX772" fmla="*/ 7033 w 10000"/>
                  <a:gd name="connsiteY772" fmla="*/ 9543 h 10000"/>
                  <a:gd name="connsiteX773" fmla="*/ 7042 w 10000"/>
                  <a:gd name="connsiteY773" fmla="*/ 9547 h 10000"/>
                  <a:gd name="connsiteX774" fmla="*/ 7069 w 10000"/>
                  <a:gd name="connsiteY774" fmla="*/ 9647 h 10000"/>
                  <a:gd name="connsiteX775" fmla="*/ 7122 w 10000"/>
                  <a:gd name="connsiteY775" fmla="*/ 9734 h 10000"/>
                  <a:gd name="connsiteX776" fmla="*/ 7147 w 10000"/>
                  <a:gd name="connsiteY776" fmla="*/ 9744 h 10000"/>
                  <a:gd name="connsiteX777" fmla="*/ 7169 w 10000"/>
                  <a:gd name="connsiteY777" fmla="*/ 9741 h 10000"/>
                  <a:gd name="connsiteX778" fmla="*/ 7177 w 10000"/>
                  <a:gd name="connsiteY778" fmla="*/ 9744 h 10000"/>
                  <a:gd name="connsiteX779" fmla="*/ 7186 w 10000"/>
                  <a:gd name="connsiteY779" fmla="*/ 9754 h 10000"/>
                  <a:gd name="connsiteX780" fmla="*/ 7191 w 10000"/>
                  <a:gd name="connsiteY780" fmla="*/ 9773 h 10000"/>
                  <a:gd name="connsiteX781" fmla="*/ 7208 w 10000"/>
                  <a:gd name="connsiteY781" fmla="*/ 9783 h 10000"/>
                  <a:gd name="connsiteX782" fmla="*/ 7219 w 10000"/>
                  <a:gd name="connsiteY782" fmla="*/ 9793 h 10000"/>
                  <a:gd name="connsiteX783" fmla="*/ 7235 w 10000"/>
                  <a:gd name="connsiteY783" fmla="*/ 9802 h 10000"/>
                  <a:gd name="connsiteX784" fmla="*/ 7249 w 10000"/>
                  <a:gd name="connsiteY784" fmla="*/ 9819 h 10000"/>
                  <a:gd name="connsiteX785" fmla="*/ 7255 w 10000"/>
                  <a:gd name="connsiteY785" fmla="*/ 9835 h 10000"/>
                  <a:gd name="connsiteX786" fmla="*/ 7255 w 10000"/>
                  <a:gd name="connsiteY786" fmla="*/ 9848 h 10000"/>
                  <a:gd name="connsiteX787" fmla="*/ 7249 w 10000"/>
                  <a:gd name="connsiteY787" fmla="*/ 9848 h 10000"/>
                  <a:gd name="connsiteX788" fmla="*/ 7244 w 10000"/>
                  <a:gd name="connsiteY788" fmla="*/ 9858 h 10000"/>
                  <a:gd name="connsiteX789" fmla="*/ 7235 w 10000"/>
                  <a:gd name="connsiteY789" fmla="*/ 9883 h 10000"/>
                  <a:gd name="connsiteX790" fmla="*/ 7244 w 10000"/>
                  <a:gd name="connsiteY790" fmla="*/ 9903 h 10000"/>
                  <a:gd name="connsiteX791" fmla="*/ 7258 w 10000"/>
                  <a:gd name="connsiteY791" fmla="*/ 9926 h 10000"/>
                  <a:gd name="connsiteX792" fmla="*/ 7263 w 10000"/>
                  <a:gd name="connsiteY792" fmla="*/ 9948 h 10000"/>
                  <a:gd name="connsiteX793" fmla="*/ 7274 w 10000"/>
                  <a:gd name="connsiteY793" fmla="*/ 9968 h 10000"/>
                  <a:gd name="connsiteX794" fmla="*/ 7283 w 10000"/>
                  <a:gd name="connsiteY794" fmla="*/ 9987 h 10000"/>
                  <a:gd name="connsiteX795" fmla="*/ 7291 w 10000"/>
                  <a:gd name="connsiteY795" fmla="*/ 10000 h 10000"/>
                  <a:gd name="connsiteX796" fmla="*/ 7305 w 10000"/>
                  <a:gd name="connsiteY796" fmla="*/ 9997 h 10000"/>
                  <a:gd name="connsiteX797" fmla="*/ 7313 w 10000"/>
                  <a:gd name="connsiteY797" fmla="*/ 9977 h 10000"/>
                  <a:gd name="connsiteX798" fmla="*/ 7324 w 10000"/>
                  <a:gd name="connsiteY798" fmla="*/ 9968 h 10000"/>
                  <a:gd name="connsiteX799" fmla="*/ 7341 w 10000"/>
                  <a:gd name="connsiteY799" fmla="*/ 9971 h 10000"/>
                  <a:gd name="connsiteX800" fmla="*/ 7368 w 10000"/>
                  <a:gd name="connsiteY800" fmla="*/ 9987 h 10000"/>
                  <a:gd name="connsiteX801" fmla="*/ 7380 w 10000"/>
                  <a:gd name="connsiteY801" fmla="*/ 9990 h 10000"/>
                  <a:gd name="connsiteX802" fmla="*/ 7393 w 10000"/>
                  <a:gd name="connsiteY802" fmla="*/ 9981 h 10000"/>
                  <a:gd name="connsiteX803" fmla="*/ 7404 w 10000"/>
                  <a:gd name="connsiteY803" fmla="*/ 9968 h 10000"/>
                  <a:gd name="connsiteX804" fmla="*/ 7418 w 10000"/>
                  <a:gd name="connsiteY804" fmla="*/ 9948 h 10000"/>
                  <a:gd name="connsiteX805" fmla="*/ 7427 w 10000"/>
                  <a:gd name="connsiteY805" fmla="*/ 9922 h 10000"/>
                  <a:gd name="connsiteX806" fmla="*/ 7427 w 10000"/>
                  <a:gd name="connsiteY806" fmla="*/ 9906 h 10000"/>
                  <a:gd name="connsiteX807" fmla="*/ 7404 w 10000"/>
                  <a:gd name="connsiteY807" fmla="*/ 9877 h 10000"/>
                  <a:gd name="connsiteX808" fmla="*/ 7388 w 10000"/>
                  <a:gd name="connsiteY808" fmla="*/ 9854 h 10000"/>
                  <a:gd name="connsiteX809" fmla="*/ 7385 w 10000"/>
                  <a:gd name="connsiteY809" fmla="*/ 9845 h 10000"/>
                  <a:gd name="connsiteX810" fmla="*/ 7385 w 10000"/>
                  <a:gd name="connsiteY810" fmla="*/ 9825 h 10000"/>
                  <a:gd name="connsiteX811" fmla="*/ 7385 w 10000"/>
                  <a:gd name="connsiteY811" fmla="*/ 9819 h 10000"/>
                  <a:gd name="connsiteX812" fmla="*/ 7393 w 10000"/>
                  <a:gd name="connsiteY812" fmla="*/ 9809 h 10000"/>
                  <a:gd name="connsiteX813" fmla="*/ 7404 w 10000"/>
                  <a:gd name="connsiteY813" fmla="*/ 9793 h 10000"/>
                  <a:gd name="connsiteX814" fmla="*/ 7413 w 10000"/>
                  <a:gd name="connsiteY814" fmla="*/ 9783 h 10000"/>
                  <a:gd name="connsiteX815" fmla="*/ 7404 w 10000"/>
                  <a:gd name="connsiteY815" fmla="*/ 9770 h 10000"/>
                  <a:gd name="connsiteX816" fmla="*/ 7388 w 10000"/>
                  <a:gd name="connsiteY816" fmla="*/ 9760 h 10000"/>
                  <a:gd name="connsiteX817" fmla="*/ 7371 w 10000"/>
                  <a:gd name="connsiteY817" fmla="*/ 9744 h 10000"/>
                  <a:gd name="connsiteX818" fmla="*/ 7363 w 10000"/>
                  <a:gd name="connsiteY818" fmla="*/ 9731 h 10000"/>
                  <a:gd name="connsiteX819" fmla="*/ 7355 w 10000"/>
                  <a:gd name="connsiteY819" fmla="*/ 9715 h 10000"/>
                  <a:gd name="connsiteX820" fmla="*/ 7360 w 10000"/>
                  <a:gd name="connsiteY820" fmla="*/ 9686 h 10000"/>
                  <a:gd name="connsiteX821" fmla="*/ 7363 w 10000"/>
                  <a:gd name="connsiteY821" fmla="*/ 9657 h 10000"/>
                  <a:gd name="connsiteX822" fmla="*/ 7360 w 10000"/>
                  <a:gd name="connsiteY822" fmla="*/ 9631 h 10000"/>
                  <a:gd name="connsiteX823" fmla="*/ 7346 w 10000"/>
                  <a:gd name="connsiteY823" fmla="*/ 9611 h 10000"/>
                  <a:gd name="connsiteX824" fmla="*/ 7332 w 10000"/>
                  <a:gd name="connsiteY824" fmla="*/ 9585 h 10000"/>
                  <a:gd name="connsiteX825" fmla="*/ 7324 w 10000"/>
                  <a:gd name="connsiteY825" fmla="*/ 9573 h 10000"/>
                  <a:gd name="connsiteX826" fmla="*/ 7324 w 10000"/>
                  <a:gd name="connsiteY826" fmla="*/ 9553 h 10000"/>
                  <a:gd name="connsiteX827" fmla="*/ 7324 w 10000"/>
                  <a:gd name="connsiteY827" fmla="*/ 9543 h 10000"/>
                  <a:gd name="connsiteX828" fmla="*/ 7324 w 10000"/>
                  <a:gd name="connsiteY828" fmla="*/ 9517 h 10000"/>
                  <a:gd name="connsiteX829" fmla="*/ 7324 w 10000"/>
                  <a:gd name="connsiteY829" fmla="*/ 9498 h 10000"/>
                  <a:gd name="connsiteX830" fmla="*/ 7332 w 10000"/>
                  <a:gd name="connsiteY830" fmla="*/ 9479 h 10000"/>
                  <a:gd name="connsiteX831" fmla="*/ 7341 w 10000"/>
                  <a:gd name="connsiteY831" fmla="*/ 9462 h 10000"/>
                  <a:gd name="connsiteX832" fmla="*/ 7352 w 10000"/>
                  <a:gd name="connsiteY832" fmla="*/ 9459 h 10000"/>
                  <a:gd name="connsiteX833" fmla="*/ 7360 w 10000"/>
                  <a:gd name="connsiteY833" fmla="*/ 9443 h 10000"/>
                  <a:gd name="connsiteX834" fmla="*/ 7363 w 10000"/>
                  <a:gd name="connsiteY834" fmla="*/ 9433 h 10000"/>
                  <a:gd name="connsiteX835" fmla="*/ 7377 w 10000"/>
                  <a:gd name="connsiteY835" fmla="*/ 9433 h 10000"/>
                  <a:gd name="connsiteX836" fmla="*/ 7388 w 10000"/>
                  <a:gd name="connsiteY836" fmla="*/ 9430 h 10000"/>
                  <a:gd name="connsiteX837" fmla="*/ 7396 w 10000"/>
                  <a:gd name="connsiteY837" fmla="*/ 9430 h 10000"/>
                  <a:gd name="connsiteX838" fmla="*/ 7402 w 10000"/>
                  <a:gd name="connsiteY838" fmla="*/ 9424 h 10000"/>
                  <a:gd name="connsiteX839" fmla="*/ 7396 w 10000"/>
                  <a:gd name="connsiteY839" fmla="*/ 9414 h 10000"/>
                  <a:gd name="connsiteX840" fmla="*/ 7388 w 10000"/>
                  <a:gd name="connsiteY840" fmla="*/ 9401 h 10000"/>
                  <a:gd name="connsiteX841" fmla="*/ 7371 w 10000"/>
                  <a:gd name="connsiteY841" fmla="*/ 9391 h 10000"/>
                  <a:gd name="connsiteX842" fmla="*/ 7355 w 10000"/>
                  <a:gd name="connsiteY842" fmla="*/ 9375 h 10000"/>
                  <a:gd name="connsiteX843" fmla="*/ 7332 w 10000"/>
                  <a:gd name="connsiteY843" fmla="*/ 9356 h 10000"/>
                  <a:gd name="connsiteX844" fmla="*/ 7313 w 10000"/>
                  <a:gd name="connsiteY844" fmla="*/ 9330 h 10000"/>
                  <a:gd name="connsiteX845" fmla="*/ 7307 w 10000"/>
                  <a:gd name="connsiteY845" fmla="*/ 9310 h 10000"/>
                  <a:gd name="connsiteX846" fmla="*/ 7305 w 10000"/>
                  <a:gd name="connsiteY846" fmla="*/ 9291 h 10000"/>
                  <a:gd name="connsiteX847" fmla="*/ 7305 w 10000"/>
                  <a:gd name="connsiteY847" fmla="*/ 9278 h 10000"/>
                  <a:gd name="connsiteX848" fmla="*/ 7296 w 10000"/>
                  <a:gd name="connsiteY848" fmla="*/ 9268 h 10000"/>
                  <a:gd name="connsiteX849" fmla="*/ 7296 w 10000"/>
                  <a:gd name="connsiteY849" fmla="*/ 9249 h 10000"/>
                  <a:gd name="connsiteX850" fmla="*/ 7291 w 10000"/>
                  <a:gd name="connsiteY850" fmla="*/ 9226 h 10000"/>
                  <a:gd name="connsiteX851" fmla="*/ 7283 w 10000"/>
                  <a:gd name="connsiteY851" fmla="*/ 9213 h 10000"/>
                  <a:gd name="connsiteX852" fmla="*/ 7274 w 10000"/>
                  <a:gd name="connsiteY852" fmla="*/ 9194 h 10000"/>
                  <a:gd name="connsiteX853" fmla="*/ 7274 w 10000"/>
                  <a:gd name="connsiteY853" fmla="*/ 9174 h 10000"/>
                  <a:gd name="connsiteX854" fmla="*/ 7280 w 10000"/>
                  <a:gd name="connsiteY854" fmla="*/ 9148 h 10000"/>
                  <a:gd name="connsiteX855" fmla="*/ 7283 w 10000"/>
                  <a:gd name="connsiteY855" fmla="*/ 9119 h 10000"/>
                  <a:gd name="connsiteX856" fmla="*/ 7291 w 10000"/>
                  <a:gd name="connsiteY856" fmla="*/ 9100 h 10000"/>
                  <a:gd name="connsiteX857" fmla="*/ 7307 w 10000"/>
                  <a:gd name="connsiteY857" fmla="*/ 9080 h 10000"/>
                  <a:gd name="connsiteX858" fmla="*/ 7324 w 10000"/>
                  <a:gd name="connsiteY858" fmla="*/ 9054 h 10000"/>
                  <a:gd name="connsiteX859" fmla="*/ 7341 w 10000"/>
                  <a:gd name="connsiteY859" fmla="*/ 9054 h 10000"/>
                  <a:gd name="connsiteX860" fmla="*/ 7352 w 10000"/>
                  <a:gd name="connsiteY860" fmla="*/ 9054 h 10000"/>
                  <a:gd name="connsiteX861" fmla="*/ 7346 w 10000"/>
                  <a:gd name="connsiteY861" fmla="*/ 9032 h 10000"/>
                  <a:gd name="connsiteX862" fmla="*/ 7341 w 10000"/>
                  <a:gd name="connsiteY862" fmla="*/ 9022 h 10000"/>
                  <a:gd name="connsiteX863" fmla="*/ 7352 w 10000"/>
                  <a:gd name="connsiteY863" fmla="*/ 8999 h 10000"/>
                  <a:gd name="connsiteX864" fmla="*/ 7360 w 10000"/>
                  <a:gd name="connsiteY864" fmla="*/ 8967 h 10000"/>
                  <a:gd name="connsiteX865" fmla="*/ 7368 w 10000"/>
                  <a:gd name="connsiteY865" fmla="*/ 8922 h 10000"/>
                  <a:gd name="connsiteX866" fmla="*/ 7377 w 10000"/>
                  <a:gd name="connsiteY866" fmla="*/ 8896 h 10000"/>
                  <a:gd name="connsiteX867" fmla="*/ 7380 w 10000"/>
                  <a:gd name="connsiteY867" fmla="*/ 8867 h 10000"/>
                  <a:gd name="connsiteX868" fmla="*/ 7402 w 10000"/>
                  <a:gd name="connsiteY868" fmla="*/ 8824 h 10000"/>
                  <a:gd name="connsiteX869" fmla="*/ 7402 w 10000"/>
                  <a:gd name="connsiteY869" fmla="*/ 8808 h 10000"/>
                  <a:gd name="connsiteX870" fmla="*/ 7393 w 10000"/>
                  <a:gd name="connsiteY870" fmla="*/ 8795 h 10000"/>
                  <a:gd name="connsiteX871" fmla="*/ 7388 w 10000"/>
                  <a:gd name="connsiteY871" fmla="*/ 8799 h 10000"/>
                  <a:gd name="connsiteX872" fmla="*/ 7396 w 10000"/>
                  <a:gd name="connsiteY872" fmla="*/ 8789 h 10000"/>
                  <a:gd name="connsiteX873" fmla="*/ 7404 w 10000"/>
                  <a:gd name="connsiteY873" fmla="*/ 8789 h 10000"/>
                  <a:gd name="connsiteX874" fmla="*/ 7421 w 10000"/>
                  <a:gd name="connsiteY874" fmla="*/ 8769 h 10000"/>
                  <a:gd name="connsiteX875" fmla="*/ 7443 w 10000"/>
                  <a:gd name="connsiteY875" fmla="*/ 8763 h 10000"/>
                  <a:gd name="connsiteX876" fmla="*/ 7452 w 10000"/>
                  <a:gd name="connsiteY876" fmla="*/ 8769 h 10000"/>
                  <a:gd name="connsiteX877" fmla="*/ 7468 w 10000"/>
                  <a:gd name="connsiteY877" fmla="*/ 8769 h 10000"/>
                  <a:gd name="connsiteX878" fmla="*/ 7499 w 10000"/>
                  <a:gd name="connsiteY878" fmla="*/ 8763 h 10000"/>
                  <a:gd name="connsiteX879" fmla="*/ 7526 w 10000"/>
                  <a:gd name="connsiteY879" fmla="*/ 8763 h 10000"/>
                  <a:gd name="connsiteX880" fmla="*/ 7532 w 10000"/>
                  <a:gd name="connsiteY880" fmla="*/ 8763 h 10000"/>
                  <a:gd name="connsiteX881" fmla="*/ 7554 w 10000"/>
                  <a:gd name="connsiteY881" fmla="*/ 8744 h 10000"/>
                  <a:gd name="connsiteX882" fmla="*/ 7571 w 10000"/>
                  <a:gd name="connsiteY882" fmla="*/ 8731 h 10000"/>
                  <a:gd name="connsiteX883" fmla="*/ 7587 w 10000"/>
                  <a:gd name="connsiteY883" fmla="*/ 8711 h 10000"/>
                  <a:gd name="connsiteX884" fmla="*/ 7607 w 10000"/>
                  <a:gd name="connsiteY884" fmla="*/ 8711 h 10000"/>
                  <a:gd name="connsiteX885" fmla="*/ 7634 w 10000"/>
                  <a:gd name="connsiteY885" fmla="*/ 8705 h 10000"/>
                  <a:gd name="connsiteX886" fmla="*/ 7643 w 10000"/>
                  <a:gd name="connsiteY886" fmla="*/ 8682 h 10000"/>
                  <a:gd name="connsiteX887" fmla="*/ 7654 w 10000"/>
                  <a:gd name="connsiteY887" fmla="*/ 8666 h 10000"/>
                  <a:gd name="connsiteX888" fmla="*/ 7668 w 10000"/>
                  <a:gd name="connsiteY888" fmla="*/ 8666 h 10000"/>
                  <a:gd name="connsiteX889" fmla="*/ 7676 w 10000"/>
                  <a:gd name="connsiteY889" fmla="*/ 8682 h 10000"/>
                  <a:gd name="connsiteX890" fmla="*/ 7704 w 10000"/>
                  <a:gd name="connsiteY890" fmla="*/ 8669 h 10000"/>
                  <a:gd name="connsiteX891" fmla="*/ 7712 w 10000"/>
                  <a:gd name="connsiteY891" fmla="*/ 8669 h 10000"/>
                  <a:gd name="connsiteX892" fmla="*/ 7720 w 10000"/>
                  <a:gd name="connsiteY892" fmla="*/ 8669 h 10000"/>
                  <a:gd name="connsiteX893" fmla="*/ 7726 w 10000"/>
                  <a:gd name="connsiteY893" fmla="*/ 8656 h 10000"/>
                  <a:gd name="connsiteX894" fmla="*/ 7734 w 10000"/>
                  <a:gd name="connsiteY894" fmla="*/ 8650 h 10000"/>
                  <a:gd name="connsiteX895" fmla="*/ 7742 w 10000"/>
                  <a:gd name="connsiteY895" fmla="*/ 8650 h 10000"/>
                  <a:gd name="connsiteX896" fmla="*/ 7759 w 10000"/>
                  <a:gd name="connsiteY896" fmla="*/ 8650 h 10000"/>
                  <a:gd name="connsiteX897" fmla="*/ 7756 w 10000"/>
                  <a:gd name="connsiteY897" fmla="*/ 8630 h 10000"/>
                  <a:gd name="connsiteX898" fmla="*/ 7751 w 10000"/>
                  <a:gd name="connsiteY898" fmla="*/ 8627 h 10000"/>
                  <a:gd name="connsiteX899" fmla="*/ 7742 w 10000"/>
                  <a:gd name="connsiteY899" fmla="*/ 8620 h 10000"/>
                  <a:gd name="connsiteX900" fmla="*/ 7734 w 10000"/>
                  <a:gd name="connsiteY900" fmla="*/ 8591 h 10000"/>
                  <a:gd name="connsiteX901" fmla="*/ 7709 w 10000"/>
                  <a:gd name="connsiteY901" fmla="*/ 8582 h 10000"/>
                  <a:gd name="connsiteX902" fmla="*/ 7695 w 10000"/>
                  <a:gd name="connsiteY902" fmla="*/ 8578 h 10000"/>
                  <a:gd name="connsiteX903" fmla="*/ 7668 w 10000"/>
                  <a:gd name="connsiteY903" fmla="*/ 8562 h 10000"/>
                  <a:gd name="connsiteX904" fmla="*/ 7645 w 10000"/>
                  <a:gd name="connsiteY904" fmla="*/ 8552 h 10000"/>
                  <a:gd name="connsiteX905" fmla="*/ 7615 w 10000"/>
                  <a:gd name="connsiteY905" fmla="*/ 8543 h 10000"/>
                  <a:gd name="connsiteX906" fmla="*/ 7596 w 10000"/>
                  <a:gd name="connsiteY906" fmla="*/ 8527 h 10000"/>
                  <a:gd name="connsiteX907" fmla="*/ 7565 w 10000"/>
                  <a:gd name="connsiteY907" fmla="*/ 8494 h 10000"/>
                  <a:gd name="connsiteX908" fmla="*/ 7562 w 10000"/>
                  <a:gd name="connsiteY908" fmla="*/ 8475 h 10000"/>
                  <a:gd name="connsiteX909" fmla="*/ 7540 w 10000"/>
                  <a:gd name="connsiteY909" fmla="*/ 8455 h 10000"/>
                  <a:gd name="connsiteX910" fmla="*/ 7535 w 10000"/>
                  <a:gd name="connsiteY910" fmla="*/ 8446 h 10000"/>
                  <a:gd name="connsiteX911" fmla="*/ 7535 w 10000"/>
                  <a:gd name="connsiteY911" fmla="*/ 8420 h 10000"/>
                  <a:gd name="connsiteX912" fmla="*/ 7535 w 10000"/>
                  <a:gd name="connsiteY912" fmla="*/ 8391 h 10000"/>
                  <a:gd name="connsiteX913" fmla="*/ 7548 w 10000"/>
                  <a:gd name="connsiteY913" fmla="*/ 8345 h 10000"/>
                  <a:gd name="connsiteX914" fmla="*/ 7562 w 10000"/>
                  <a:gd name="connsiteY914" fmla="*/ 8319 h 10000"/>
                  <a:gd name="connsiteX915" fmla="*/ 7582 w 10000"/>
                  <a:gd name="connsiteY915" fmla="*/ 8310 h 10000"/>
                  <a:gd name="connsiteX916" fmla="*/ 7607 w 10000"/>
                  <a:gd name="connsiteY916" fmla="*/ 8300 h 10000"/>
                  <a:gd name="connsiteX917" fmla="*/ 7629 w 10000"/>
                  <a:gd name="connsiteY917" fmla="*/ 8300 h 10000"/>
                  <a:gd name="connsiteX918" fmla="*/ 7651 w 10000"/>
                  <a:gd name="connsiteY918" fmla="*/ 8297 h 10000"/>
                  <a:gd name="connsiteX919" fmla="*/ 7668 w 10000"/>
                  <a:gd name="connsiteY919" fmla="*/ 8280 h 10000"/>
                  <a:gd name="connsiteX920" fmla="*/ 7687 w 10000"/>
                  <a:gd name="connsiteY920" fmla="*/ 8267 h 10000"/>
                  <a:gd name="connsiteX921" fmla="*/ 7693 w 10000"/>
                  <a:gd name="connsiteY921" fmla="*/ 8261 h 10000"/>
                  <a:gd name="connsiteX922" fmla="*/ 7701 w 10000"/>
                  <a:gd name="connsiteY922" fmla="*/ 8248 h 10000"/>
                  <a:gd name="connsiteX923" fmla="*/ 7712 w 10000"/>
                  <a:gd name="connsiteY923" fmla="*/ 8238 h 10000"/>
                  <a:gd name="connsiteX924" fmla="*/ 7731 w 10000"/>
                  <a:gd name="connsiteY924" fmla="*/ 8222 h 10000"/>
                  <a:gd name="connsiteX925" fmla="*/ 7740 w 10000"/>
                  <a:gd name="connsiteY925" fmla="*/ 8206 h 10000"/>
                  <a:gd name="connsiteX926" fmla="*/ 7756 w 10000"/>
                  <a:gd name="connsiteY926" fmla="*/ 8183 h 10000"/>
                  <a:gd name="connsiteX927" fmla="*/ 7773 w 10000"/>
                  <a:gd name="connsiteY927" fmla="*/ 8177 h 10000"/>
                  <a:gd name="connsiteX928" fmla="*/ 7784 w 10000"/>
                  <a:gd name="connsiteY928" fmla="*/ 8183 h 10000"/>
                  <a:gd name="connsiteX929" fmla="*/ 7801 w 10000"/>
                  <a:gd name="connsiteY929" fmla="*/ 8174 h 10000"/>
                  <a:gd name="connsiteX930" fmla="*/ 7801 w 10000"/>
                  <a:gd name="connsiteY930" fmla="*/ 8157 h 10000"/>
                  <a:gd name="connsiteX931" fmla="*/ 7817 w 10000"/>
                  <a:gd name="connsiteY931" fmla="*/ 8164 h 10000"/>
                  <a:gd name="connsiteX932" fmla="*/ 7837 w 10000"/>
                  <a:gd name="connsiteY932" fmla="*/ 8164 h 10000"/>
                  <a:gd name="connsiteX933" fmla="*/ 7856 w 10000"/>
                  <a:gd name="connsiteY933" fmla="*/ 8164 h 10000"/>
                  <a:gd name="connsiteX934" fmla="*/ 7870 w 10000"/>
                  <a:gd name="connsiteY934" fmla="*/ 8167 h 10000"/>
                  <a:gd name="connsiteX935" fmla="*/ 7881 w 10000"/>
                  <a:gd name="connsiteY935" fmla="*/ 8174 h 10000"/>
                  <a:gd name="connsiteX936" fmla="*/ 7898 w 10000"/>
                  <a:gd name="connsiteY936" fmla="*/ 8187 h 10000"/>
                  <a:gd name="connsiteX937" fmla="*/ 7917 w 10000"/>
                  <a:gd name="connsiteY937" fmla="*/ 8187 h 10000"/>
                  <a:gd name="connsiteX938" fmla="*/ 7928 w 10000"/>
                  <a:gd name="connsiteY938" fmla="*/ 8157 h 10000"/>
                  <a:gd name="connsiteX939" fmla="*/ 7942 w 10000"/>
                  <a:gd name="connsiteY939" fmla="*/ 8157 h 10000"/>
                  <a:gd name="connsiteX940" fmla="*/ 7958 w 10000"/>
                  <a:gd name="connsiteY940" fmla="*/ 8164 h 10000"/>
                  <a:gd name="connsiteX941" fmla="*/ 7983 w 10000"/>
                  <a:gd name="connsiteY941" fmla="*/ 8144 h 10000"/>
                  <a:gd name="connsiteX942" fmla="*/ 8000 w 10000"/>
                  <a:gd name="connsiteY942" fmla="*/ 8109 h 10000"/>
                  <a:gd name="connsiteX943" fmla="*/ 7994 w 10000"/>
                  <a:gd name="connsiteY943" fmla="*/ 8093 h 10000"/>
                  <a:gd name="connsiteX944" fmla="*/ 7983 w 10000"/>
                  <a:gd name="connsiteY944" fmla="*/ 8070 h 10000"/>
                  <a:gd name="connsiteX945" fmla="*/ 7986 w 10000"/>
                  <a:gd name="connsiteY945" fmla="*/ 8063 h 10000"/>
                  <a:gd name="connsiteX946" fmla="*/ 7978 w 10000"/>
                  <a:gd name="connsiteY946" fmla="*/ 8044 h 10000"/>
                  <a:gd name="connsiteX947" fmla="*/ 7986 w 10000"/>
                  <a:gd name="connsiteY947" fmla="*/ 8002 h 10000"/>
                  <a:gd name="connsiteX948" fmla="*/ 7983 w 10000"/>
                  <a:gd name="connsiteY948" fmla="*/ 7947 h 10000"/>
                  <a:gd name="connsiteX949" fmla="*/ 7961 w 10000"/>
                  <a:gd name="connsiteY949" fmla="*/ 7931 h 10000"/>
                  <a:gd name="connsiteX950" fmla="*/ 7958 w 10000"/>
                  <a:gd name="connsiteY950" fmla="*/ 7898 h 10000"/>
                  <a:gd name="connsiteX951" fmla="*/ 7953 w 10000"/>
                  <a:gd name="connsiteY951" fmla="*/ 7856 h 10000"/>
                  <a:gd name="connsiteX952" fmla="*/ 7967 w 10000"/>
                  <a:gd name="connsiteY952" fmla="*/ 7837 h 10000"/>
                  <a:gd name="connsiteX953" fmla="*/ 7950 w 10000"/>
                  <a:gd name="connsiteY953" fmla="*/ 7824 h 10000"/>
                  <a:gd name="connsiteX954" fmla="*/ 7906 w 10000"/>
                  <a:gd name="connsiteY954" fmla="*/ 7814 h 10000"/>
                  <a:gd name="connsiteX955" fmla="*/ 7878 w 10000"/>
                  <a:gd name="connsiteY955" fmla="*/ 7814 h 10000"/>
                  <a:gd name="connsiteX956" fmla="*/ 7870 w 10000"/>
                  <a:gd name="connsiteY956" fmla="*/ 7795 h 10000"/>
                  <a:gd name="connsiteX957" fmla="*/ 7878 w 10000"/>
                  <a:gd name="connsiteY957" fmla="*/ 7778 h 10000"/>
                  <a:gd name="connsiteX958" fmla="*/ 7881 w 10000"/>
                  <a:gd name="connsiteY958" fmla="*/ 7775 h 10000"/>
                  <a:gd name="connsiteX959" fmla="*/ 7878 w 10000"/>
                  <a:gd name="connsiteY959" fmla="*/ 7743 h 10000"/>
                  <a:gd name="connsiteX960" fmla="*/ 7895 w 10000"/>
                  <a:gd name="connsiteY960" fmla="*/ 7733 h 10000"/>
                  <a:gd name="connsiteX961" fmla="*/ 7911 w 10000"/>
                  <a:gd name="connsiteY961" fmla="*/ 7710 h 10000"/>
                  <a:gd name="connsiteX962" fmla="*/ 7911 w 10000"/>
                  <a:gd name="connsiteY962" fmla="*/ 7665 h 10000"/>
                  <a:gd name="connsiteX963" fmla="*/ 7917 w 10000"/>
                  <a:gd name="connsiteY963" fmla="*/ 7600 h 10000"/>
                  <a:gd name="connsiteX964" fmla="*/ 7928 w 10000"/>
                  <a:gd name="connsiteY964" fmla="*/ 7581 h 10000"/>
                  <a:gd name="connsiteX965" fmla="*/ 7917 w 10000"/>
                  <a:gd name="connsiteY965" fmla="*/ 7474 h 10000"/>
                  <a:gd name="connsiteX966" fmla="*/ 7873 w 10000"/>
                  <a:gd name="connsiteY966" fmla="*/ 7335 h 10000"/>
                  <a:gd name="connsiteX967" fmla="*/ 7756 w 10000"/>
                  <a:gd name="connsiteY967" fmla="*/ 7050 h 10000"/>
                  <a:gd name="connsiteX968" fmla="*/ 7679 w 10000"/>
                  <a:gd name="connsiteY968" fmla="*/ 6839 h 10000"/>
                  <a:gd name="connsiteX969" fmla="*/ 7668 w 10000"/>
                  <a:gd name="connsiteY969" fmla="*/ 6823 h 10000"/>
                  <a:gd name="connsiteX970" fmla="*/ 7659 w 10000"/>
                  <a:gd name="connsiteY970" fmla="*/ 6768 h 10000"/>
                  <a:gd name="connsiteX971" fmla="*/ 7659 w 10000"/>
                  <a:gd name="connsiteY971" fmla="*/ 6739 h 10000"/>
                  <a:gd name="connsiteX972" fmla="*/ 7651 w 10000"/>
                  <a:gd name="connsiteY972" fmla="*/ 6713 h 10000"/>
                  <a:gd name="connsiteX973" fmla="*/ 7654 w 10000"/>
                  <a:gd name="connsiteY973" fmla="*/ 6684 h 10000"/>
                  <a:gd name="connsiteX974" fmla="*/ 7643 w 10000"/>
                  <a:gd name="connsiteY974" fmla="*/ 6626 h 10000"/>
                  <a:gd name="connsiteX975" fmla="*/ 7629 w 10000"/>
                  <a:gd name="connsiteY975" fmla="*/ 6600 h 10000"/>
                  <a:gd name="connsiteX976" fmla="*/ 7629 w 10000"/>
                  <a:gd name="connsiteY976" fmla="*/ 6580 h 10000"/>
                  <a:gd name="connsiteX977" fmla="*/ 7623 w 10000"/>
                  <a:gd name="connsiteY977" fmla="*/ 6541 h 10000"/>
                  <a:gd name="connsiteX978" fmla="*/ 7615 w 10000"/>
                  <a:gd name="connsiteY978" fmla="*/ 6522 h 10000"/>
                  <a:gd name="connsiteX979" fmla="*/ 7598 w 10000"/>
                  <a:gd name="connsiteY979" fmla="*/ 6509 h 10000"/>
                  <a:gd name="connsiteX980" fmla="*/ 7587 w 10000"/>
                  <a:gd name="connsiteY980" fmla="*/ 6493 h 10000"/>
                  <a:gd name="connsiteX981" fmla="*/ 7579 w 10000"/>
                  <a:gd name="connsiteY981" fmla="*/ 6464 h 10000"/>
                  <a:gd name="connsiteX982" fmla="*/ 7587 w 10000"/>
                  <a:gd name="connsiteY982" fmla="*/ 6438 h 10000"/>
                  <a:gd name="connsiteX983" fmla="*/ 7596 w 10000"/>
                  <a:gd name="connsiteY983" fmla="*/ 6425 h 10000"/>
                  <a:gd name="connsiteX984" fmla="*/ 7590 w 10000"/>
                  <a:gd name="connsiteY984" fmla="*/ 6396 h 10000"/>
                  <a:gd name="connsiteX985" fmla="*/ 7590 w 10000"/>
                  <a:gd name="connsiteY985" fmla="*/ 6373 h 10000"/>
                  <a:gd name="connsiteX986" fmla="*/ 7587 w 10000"/>
                  <a:gd name="connsiteY986" fmla="*/ 6354 h 10000"/>
                  <a:gd name="connsiteX987" fmla="*/ 7582 w 10000"/>
                  <a:gd name="connsiteY987" fmla="*/ 6344 h 10000"/>
                  <a:gd name="connsiteX988" fmla="*/ 7582 w 10000"/>
                  <a:gd name="connsiteY988" fmla="*/ 6324 h 10000"/>
                  <a:gd name="connsiteX989" fmla="*/ 7571 w 10000"/>
                  <a:gd name="connsiteY989" fmla="*/ 6302 h 10000"/>
                  <a:gd name="connsiteX990" fmla="*/ 7548 w 10000"/>
                  <a:gd name="connsiteY990" fmla="*/ 6256 h 10000"/>
                  <a:gd name="connsiteX991" fmla="*/ 7546 w 10000"/>
                  <a:gd name="connsiteY991" fmla="*/ 6218 h 10000"/>
                  <a:gd name="connsiteX992" fmla="*/ 7540 w 10000"/>
                  <a:gd name="connsiteY992" fmla="*/ 6159 h 10000"/>
                  <a:gd name="connsiteX993" fmla="*/ 7535 w 10000"/>
                  <a:gd name="connsiteY993" fmla="*/ 6114 h 10000"/>
                  <a:gd name="connsiteX994" fmla="*/ 7535 w 10000"/>
                  <a:gd name="connsiteY994" fmla="*/ 6088 h 10000"/>
                  <a:gd name="connsiteX995" fmla="*/ 7540 w 10000"/>
                  <a:gd name="connsiteY995" fmla="*/ 6049 h 10000"/>
                  <a:gd name="connsiteX996" fmla="*/ 7546 w 10000"/>
                  <a:gd name="connsiteY996" fmla="*/ 6004 h 10000"/>
                  <a:gd name="connsiteX997" fmla="*/ 7548 w 10000"/>
                  <a:gd name="connsiteY997" fmla="*/ 5965 h 10000"/>
                  <a:gd name="connsiteX998" fmla="*/ 7548 w 10000"/>
                  <a:gd name="connsiteY998" fmla="*/ 5946 h 10000"/>
                  <a:gd name="connsiteX999" fmla="*/ 7548 w 10000"/>
                  <a:gd name="connsiteY999" fmla="*/ 5933 h 10000"/>
                  <a:gd name="connsiteX1000" fmla="*/ 7548 w 10000"/>
                  <a:gd name="connsiteY1000" fmla="*/ 5910 h 10000"/>
                  <a:gd name="connsiteX1001" fmla="*/ 7548 w 10000"/>
                  <a:gd name="connsiteY1001" fmla="*/ 5897 h 10000"/>
                  <a:gd name="connsiteX1002" fmla="*/ 7546 w 10000"/>
                  <a:gd name="connsiteY1002" fmla="*/ 5871 h 10000"/>
                  <a:gd name="connsiteX1003" fmla="*/ 7535 w 10000"/>
                  <a:gd name="connsiteY1003" fmla="*/ 5839 h 10000"/>
                  <a:gd name="connsiteX1004" fmla="*/ 7524 w 10000"/>
                  <a:gd name="connsiteY1004" fmla="*/ 5797 h 10000"/>
                  <a:gd name="connsiteX1005" fmla="*/ 7518 w 10000"/>
                  <a:gd name="connsiteY1005" fmla="*/ 5767 h 10000"/>
                  <a:gd name="connsiteX1006" fmla="*/ 7515 w 10000"/>
                  <a:gd name="connsiteY1006" fmla="*/ 5745 h 10000"/>
                  <a:gd name="connsiteX1007" fmla="*/ 7501 w 10000"/>
                  <a:gd name="connsiteY1007" fmla="*/ 5683 h 10000"/>
                  <a:gd name="connsiteX1008" fmla="*/ 7490 w 10000"/>
                  <a:gd name="connsiteY1008" fmla="*/ 5631 h 10000"/>
                  <a:gd name="connsiteX1009" fmla="*/ 7482 w 10000"/>
                  <a:gd name="connsiteY1009" fmla="*/ 5593 h 10000"/>
                  <a:gd name="connsiteX1010" fmla="*/ 7476 w 10000"/>
                  <a:gd name="connsiteY1010" fmla="*/ 5570 h 10000"/>
                  <a:gd name="connsiteX1011" fmla="*/ 7476 w 10000"/>
                  <a:gd name="connsiteY1011" fmla="*/ 5528 h 10000"/>
                  <a:gd name="connsiteX1012" fmla="*/ 7482 w 10000"/>
                  <a:gd name="connsiteY1012" fmla="*/ 5502 h 10000"/>
                  <a:gd name="connsiteX1013" fmla="*/ 7490 w 10000"/>
                  <a:gd name="connsiteY1013" fmla="*/ 5489 h 10000"/>
                  <a:gd name="connsiteX1014" fmla="*/ 7499 w 10000"/>
                  <a:gd name="connsiteY1014" fmla="*/ 5479 h 10000"/>
                  <a:gd name="connsiteX1015" fmla="*/ 7493 w 10000"/>
                  <a:gd name="connsiteY1015" fmla="*/ 5427 h 10000"/>
                  <a:gd name="connsiteX1016" fmla="*/ 7501 w 10000"/>
                  <a:gd name="connsiteY1016" fmla="*/ 5415 h 10000"/>
                  <a:gd name="connsiteX1017" fmla="*/ 7510 w 10000"/>
                  <a:gd name="connsiteY1017" fmla="*/ 5398 h 10000"/>
                  <a:gd name="connsiteX1018" fmla="*/ 7515 w 10000"/>
                  <a:gd name="connsiteY1018" fmla="*/ 5379 h 10000"/>
                  <a:gd name="connsiteX1019" fmla="*/ 7526 w 10000"/>
                  <a:gd name="connsiteY1019" fmla="*/ 5366 h 10000"/>
                  <a:gd name="connsiteX1020" fmla="*/ 7518 w 10000"/>
                  <a:gd name="connsiteY1020" fmla="*/ 5350 h 10000"/>
                  <a:gd name="connsiteX1021" fmla="*/ 7518 w 10000"/>
                  <a:gd name="connsiteY1021" fmla="*/ 5330 h 10000"/>
                  <a:gd name="connsiteX1022" fmla="*/ 7526 w 10000"/>
                  <a:gd name="connsiteY1022" fmla="*/ 5311 h 10000"/>
                  <a:gd name="connsiteX1023" fmla="*/ 7540 w 10000"/>
                  <a:gd name="connsiteY1023" fmla="*/ 5291 h 10000"/>
                  <a:gd name="connsiteX1024" fmla="*/ 7540 w 10000"/>
                  <a:gd name="connsiteY1024" fmla="*/ 5266 h 10000"/>
                  <a:gd name="connsiteX1025" fmla="*/ 7540 w 10000"/>
                  <a:gd name="connsiteY1025" fmla="*/ 5256 h 10000"/>
                  <a:gd name="connsiteX1026" fmla="*/ 7524 w 10000"/>
                  <a:gd name="connsiteY1026" fmla="*/ 5233 h 10000"/>
                  <a:gd name="connsiteX1027" fmla="*/ 7515 w 10000"/>
                  <a:gd name="connsiteY1027" fmla="*/ 5217 h 10000"/>
                  <a:gd name="connsiteX1028" fmla="*/ 7490 w 10000"/>
                  <a:gd name="connsiteY1028" fmla="*/ 5178 h 10000"/>
                  <a:gd name="connsiteX1029" fmla="*/ 7474 w 10000"/>
                  <a:gd name="connsiteY1029" fmla="*/ 5162 h 10000"/>
                  <a:gd name="connsiteX1030" fmla="*/ 7457 w 10000"/>
                  <a:gd name="connsiteY1030" fmla="*/ 5120 h 10000"/>
                  <a:gd name="connsiteX1031" fmla="*/ 7421 w 10000"/>
                  <a:gd name="connsiteY1031" fmla="*/ 5087 h 10000"/>
                  <a:gd name="connsiteX1032" fmla="*/ 7380 w 10000"/>
                  <a:gd name="connsiteY1032" fmla="*/ 5068 h 10000"/>
                  <a:gd name="connsiteX1033" fmla="*/ 7355 w 10000"/>
                  <a:gd name="connsiteY1033" fmla="*/ 5058 h 10000"/>
                  <a:gd name="connsiteX1034" fmla="*/ 7332 w 10000"/>
                  <a:gd name="connsiteY1034" fmla="*/ 5049 h 10000"/>
                  <a:gd name="connsiteX1035" fmla="*/ 7305 w 10000"/>
                  <a:gd name="connsiteY1035" fmla="*/ 5016 h 10000"/>
                  <a:gd name="connsiteX1036" fmla="*/ 7305 w 10000"/>
                  <a:gd name="connsiteY1036" fmla="*/ 5000 h 10000"/>
                  <a:gd name="connsiteX1037" fmla="*/ 7296 w 10000"/>
                  <a:gd name="connsiteY1037" fmla="*/ 4971 h 10000"/>
                  <a:gd name="connsiteX1038" fmla="*/ 7288 w 10000"/>
                  <a:gd name="connsiteY1038" fmla="*/ 4945 h 10000"/>
                  <a:gd name="connsiteX1039" fmla="*/ 7280 w 10000"/>
                  <a:gd name="connsiteY1039" fmla="*/ 4916 h 10000"/>
                  <a:gd name="connsiteX1040" fmla="*/ 7291 w 10000"/>
                  <a:gd name="connsiteY1040" fmla="*/ 4887 h 10000"/>
                  <a:gd name="connsiteX1041" fmla="*/ 7291 w 10000"/>
                  <a:gd name="connsiteY1041" fmla="*/ 4858 h 10000"/>
                  <a:gd name="connsiteX1042" fmla="*/ 7271 w 10000"/>
                  <a:gd name="connsiteY1042" fmla="*/ 4819 h 10000"/>
                  <a:gd name="connsiteX1043" fmla="*/ 7255 w 10000"/>
                  <a:gd name="connsiteY1043" fmla="*/ 4828 h 10000"/>
                  <a:gd name="connsiteX1044" fmla="*/ 7235 w 10000"/>
                  <a:gd name="connsiteY1044" fmla="*/ 4841 h 10000"/>
                  <a:gd name="connsiteX1045" fmla="*/ 7216 w 10000"/>
                  <a:gd name="connsiteY1045" fmla="*/ 4867 h 10000"/>
                  <a:gd name="connsiteX1046" fmla="*/ 7191 w 10000"/>
                  <a:gd name="connsiteY1046" fmla="*/ 4870 h 10000"/>
                  <a:gd name="connsiteX1047" fmla="*/ 7155 w 10000"/>
                  <a:gd name="connsiteY1047" fmla="*/ 4887 h 10000"/>
                  <a:gd name="connsiteX1048" fmla="*/ 7122 w 10000"/>
                  <a:gd name="connsiteY1048" fmla="*/ 4893 h 10000"/>
                  <a:gd name="connsiteX1049" fmla="*/ 7105 w 10000"/>
                  <a:gd name="connsiteY1049" fmla="*/ 4896 h 10000"/>
                  <a:gd name="connsiteX1050" fmla="*/ 7094 w 10000"/>
                  <a:gd name="connsiteY1050" fmla="*/ 4916 h 10000"/>
                  <a:gd name="connsiteX1051" fmla="*/ 7080 w 10000"/>
                  <a:gd name="connsiteY1051" fmla="*/ 4903 h 10000"/>
                  <a:gd name="connsiteX1052" fmla="*/ 7072 w 10000"/>
                  <a:gd name="connsiteY1052" fmla="*/ 4851 h 10000"/>
                  <a:gd name="connsiteX1053" fmla="*/ 7042 w 10000"/>
                  <a:gd name="connsiteY1053" fmla="*/ 4819 h 10000"/>
                  <a:gd name="connsiteX1054" fmla="*/ 7030 w 10000"/>
                  <a:gd name="connsiteY1054" fmla="*/ 4780 h 10000"/>
                  <a:gd name="connsiteX1055" fmla="*/ 7039 w 10000"/>
                  <a:gd name="connsiteY1055" fmla="*/ 4757 h 10000"/>
                  <a:gd name="connsiteX1056" fmla="*/ 7047 w 10000"/>
                  <a:gd name="connsiteY1056" fmla="*/ 4744 h 10000"/>
                  <a:gd name="connsiteX1057" fmla="*/ 7022 w 10000"/>
                  <a:gd name="connsiteY1057" fmla="*/ 4725 h 10000"/>
                  <a:gd name="connsiteX1058" fmla="*/ 7000 w 10000"/>
                  <a:gd name="connsiteY1058" fmla="*/ 4715 h 10000"/>
                  <a:gd name="connsiteX1059" fmla="*/ 6975 w 10000"/>
                  <a:gd name="connsiteY1059" fmla="*/ 4709 h 10000"/>
                  <a:gd name="connsiteX1060" fmla="*/ 6945 w 10000"/>
                  <a:gd name="connsiteY1060" fmla="*/ 4696 h 10000"/>
                  <a:gd name="connsiteX1061" fmla="*/ 6953 w 10000"/>
                  <a:gd name="connsiteY1061" fmla="*/ 4679 h 10000"/>
                  <a:gd name="connsiteX1062" fmla="*/ 6961 w 10000"/>
                  <a:gd name="connsiteY1062" fmla="*/ 4660 h 10000"/>
                  <a:gd name="connsiteX1063" fmla="*/ 6983 w 10000"/>
                  <a:gd name="connsiteY1063" fmla="*/ 4644 h 10000"/>
                  <a:gd name="connsiteX1064" fmla="*/ 7014 w 10000"/>
                  <a:gd name="connsiteY1064" fmla="*/ 4634 h 10000"/>
                  <a:gd name="connsiteX1065" fmla="*/ 7025 w 10000"/>
                  <a:gd name="connsiteY1065" fmla="*/ 4615 h 10000"/>
                  <a:gd name="connsiteX1066" fmla="*/ 7047 w 10000"/>
                  <a:gd name="connsiteY1066" fmla="*/ 4582 h 10000"/>
                  <a:gd name="connsiteX1067" fmla="*/ 7069 w 10000"/>
                  <a:gd name="connsiteY1067" fmla="*/ 4563 h 10000"/>
                  <a:gd name="connsiteX1068" fmla="*/ 7078 w 10000"/>
                  <a:gd name="connsiteY1068" fmla="*/ 4553 h 10000"/>
                  <a:gd name="connsiteX1069" fmla="*/ 7097 w 10000"/>
                  <a:gd name="connsiteY1069" fmla="*/ 4527 h 10000"/>
                  <a:gd name="connsiteX1070" fmla="*/ 7122 w 10000"/>
                  <a:gd name="connsiteY1070" fmla="*/ 4517 h 10000"/>
                  <a:gd name="connsiteX1071" fmla="*/ 7139 w 10000"/>
                  <a:gd name="connsiteY1071" fmla="*/ 4488 h 10000"/>
                  <a:gd name="connsiteX1072" fmla="*/ 7147 w 10000"/>
                  <a:gd name="connsiteY1072" fmla="*/ 4459 h 10000"/>
                  <a:gd name="connsiteX1073" fmla="*/ 7161 w 10000"/>
                  <a:gd name="connsiteY1073" fmla="*/ 4440 h 10000"/>
                  <a:gd name="connsiteX1074" fmla="*/ 7177 w 10000"/>
                  <a:gd name="connsiteY1074" fmla="*/ 4430 h 10000"/>
                  <a:gd name="connsiteX1075" fmla="*/ 7202 w 10000"/>
                  <a:gd name="connsiteY1075" fmla="*/ 4407 h 10000"/>
                  <a:gd name="connsiteX1076" fmla="*/ 7224 w 10000"/>
                  <a:gd name="connsiteY1076" fmla="*/ 4417 h 10000"/>
                  <a:gd name="connsiteX1077" fmla="*/ 7241 w 10000"/>
                  <a:gd name="connsiteY1077" fmla="*/ 4404 h 10000"/>
                  <a:gd name="connsiteX1078" fmla="*/ 7263 w 10000"/>
                  <a:gd name="connsiteY1078" fmla="*/ 4398 h 10000"/>
                  <a:gd name="connsiteX1079" fmla="*/ 7283 w 10000"/>
                  <a:gd name="connsiteY1079" fmla="*/ 4424 h 10000"/>
                  <a:gd name="connsiteX1080" fmla="*/ 7305 w 10000"/>
                  <a:gd name="connsiteY1080" fmla="*/ 4433 h 10000"/>
                  <a:gd name="connsiteX1081" fmla="*/ 7332 w 10000"/>
                  <a:gd name="connsiteY1081" fmla="*/ 4443 h 10000"/>
                  <a:gd name="connsiteX1082" fmla="*/ 7380 w 10000"/>
                  <a:gd name="connsiteY1082" fmla="*/ 4398 h 10000"/>
                  <a:gd name="connsiteX1083" fmla="*/ 7404 w 10000"/>
                  <a:gd name="connsiteY1083" fmla="*/ 4378 h 10000"/>
                  <a:gd name="connsiteX1084" fmla="*/ 7418 w 10000"/>
                  <a:gd name="connsiteY1084" fmla="*/ 4369 h 10000"/>
                  <a:gd name="connsiteX1085" fmla="*/ 7443 w 10000"/>
                  <a:gd name="connsiteY1085" fmla="*/ 4356 h 10000"/>
                  <a:gd name="connsiteX1086" fmla="*/ 7460 w 10000"/>
                  <a:gd name="connsiteY1086" fmla="*/ 4385 h 10000"/>
                  <a:gd name="connsiteX1087" fmla="*/ 7460 w 10000"/>
                  <a:gd name="connsiteY1087" fmla="*/ 4404 h 10000"/>
                  <a:gd name="connsiteX1088" fmla="*/ 7499 w 10000"/>
                  <a:gd name="connsiteY1088" fmla="*/ 4417 h 10000"/>
                  <a:gd name="connsiteX1089" fmla="*/ 7515 w 10000"/>
                  <a:gd name="connsiteY1089" fmla="*/ 4414 h 10000"/>
                  <a:gd name="connsiteX1090" fmla="*/ 7565 w 10000"/>
                  <a:gd name="connsiteY1090" fmla="*/ 4385 h 10000"/>
                  <a:gd name="connsiteX1091" fmla="*/ 7579 w 10000"/>
                  <a:gd name="connsiteY1091" fmla="*/ 4346 h 10000"/>
                  <a:gd name="connsiteX1092" fmla="*/ 7582 w 10000"/>
                  <a:gd name="connsiteY1092" fmla="*/ 4317 h 10000"/>
                  <a:gd name="connsiteX1093" fmla="*/ 7590 w 10000"/>
                  <a:gd name="connsiteY1093" fmla="*/ 4301 h 10000"/>
                  <a:gd name="connsiteX1094" fmla="*/ 7612 w 10000"/>
                  <a:gd name="connsiteY1094" fmla="*/ 4271 h 10000"/>
                  <a:gd name="connsiteX1095" fmla="*/ 7623 w 10000"/>
                  <a:gd name="connsiteY1095" fmla="*/ 4262 h 10000"/>
                  <a:gd name="connsiteX1096" fmla="*/ 7634 w 10000"/>
                  <a:gd name="connsiteY1096" fmla="*/ 4245 h 10000"/>
                  <a:gd name="connsiteX1097" fmla="*/ 7645 w 10000"/>
                  <a:gd name="connsiteY1097" fmla="*/ 4265 h 10000"/>
                  <a:gd name="connsiteX1098" fmla="*/ 7670 w 10000"/>
                  <a:gd name="connsiteY1098" fmla="*/ 4284 h 10000"/>
                  <a:gd name="connsiteX1099" fmla="*/ 7701 w 10000"/>
                  <a:gd name="connsiteY1099" fmla="*/ 4275 h 10000"/>
                  <a:gd name="connsiteX1100" fmla="*/ 7717 w 10000"/>
                  <a:gd name="connsiteY1100" fmla="*/ 4275 h 10000"/>
                  <a:gd name="connsiteX1101" fmla="*/ 7740 w 10000"/>
                  <a:gd name="connsiteY1101" fmla="*/ 4284 h 10000"/>
                  <a:gd name="connsiteX1102" fmla="*/ 7767 w 10000"/>
                  <a:gd name="connsiteY1102" fmla="*/ 4284 h 10000"/>
                  <a:gd name="connsiteX1103" fmla="*/ 7895 w 10000"/>
                  <a:gd name="connsiteY1103" fmla="*/ 4207 h 10000"/>
                  <a:gd name="connsiteX1104" fmla="*/ 7895 w 10000"/>
                  <a:gd name="connsiteY1104" fmla="*/ 4187 h 10000"/>
                  <a:gd name="connsiteX1105" fmla="*/ 7895 w 10000"/>
                  <a:gd name="connsiteY1105" fmla="*/ 4171 h 10000"/>
                  <a:gd name="connsiteX1106" fmla="*/ 7903 w 10000"/>
                  <a:gd name="connsiteY1106" fmla="*/ 4148 h 10000"/>
                  <a:gd name="connsiteX1107" fmla="*/ 7917 w 10000"/>
                  <a:gd name="connsiteY1107" fmla="*/ 4158 h 10000"/>
                  <a:gd name="connsiteX1108" fmla="*/ 7967 w 10000"/>
                  <a:gd name="connsiteY1108" fmla="*/ 4203 h 10000"/>
                  <a:gd name="connsiteX1109" fmla="*/ 7994 w 10000"/>
                  <a:gd name="connsiteY1109" fmla="*/ 4203 h 10000"/>
                  <a:gd name="connsiteX1110" fmla="*/ 8064 w 10000"/>
                  <a:gd name="connsiteY1110" fmla="*/ 4242 h 10000"/>
                  <a:gd name="connsiteX1111" fmla="*/ 8083 w 10000"/>
                  <a:gd name="connsiteY1111" fmla="*/ 4245 h 10000"/>
                  <a:gd name="connsiteX1112" fmla="*/ 8105 w 10000"/>
                  <a:gd name="connsiteY1112" fmla="*/ 4226 h 10000"/>
                  <a:gd name="connsiteX1113" fmla="*/ 8136 w 10000"/>
                  <a:gd name="connsiteY1113" fmla="*/ 4187 h 10000"/>
                  <a:gd name="connsiteX1114" fmla="*/ 8161 w 10000"/>
                  <a:gd name="connsiteY1114" fmla="*/ 4168 h 10000"/>
                  <a:gd name="connsiteX1115" fmla="*/ 8172 w 10000"/>
                  <a:gd name="connsiteY1115" fmla="*/ 4161 h 10000"/>
                  <a:gd name="connsiteX1116" fmla="*/ 8208 w 10000"/>
                  <a:gd name="connsiteY1116" fmla="*/ 4168 h 10000"/>
                  <a:gd name="connsiteX1117" fmla="*/ 8235 w 10000"/>
                  <a:gd name="connsiteY1117" fmla="*/ 4168 h 10000"/>
                  <a:gd name="connsiteX1118" fmla="*/ 8258 w 10000"/>
                  <a:gd name="connsiteY1118" fmla="*/ 4152 h 10000"/>
                  <a:gd name="connsiteX1119" fmla="*/ 8283 w 10000"/>
                  <a:gd name="connsiteY1119" fmla="*/ 4152 h 10000"/>
                  <a:gd name="connsiteX1120" fmla="*/ 8299 w 10000"/>
                  <a:gd name="connsiteY1120" fmla="*/ 4132 h 10000"/>
                  <a:gd name="connsiteX1121" fmla="*/ 8316 w 10000"/>
                  <a:gd name="connsiteY1121" fmla="*/ 4113 h 10000"/>
                  <a:gd name="connsiteX1122" fmla="*/ 8330 w 10000"/>
                  <a:gd name="connsiteY1122" fmla="*/ 4084 h 10000"/>
                  <a:gd name="connsiteX1123" fmla="*/ 8341 w 10000"/>
                  <a:gd name="connsiteY1123" fmla="*/ 4058 h 10000"/>
                  <a:gd name="connsiteX1124" fmla="*/ 8349 w 10000"/>
                  <a:gd name="connsiteY1124" fmla="*/ 4064 h 10000"/>
                  <a:gd name="connsiteX1125" fmla="*/ 8366 w 10000"/>
                  <a:gd name="connsiteY1125" fmla="*/ 4067 h 10000"/>
                  <a:gd name="connsiteX1126" fmla="*/ 8374 w 10000"/>
                  <a:gd name="connsiteY1126" fmla="*/ 4084 h 10000"/>
                  <a:gd name="connsiteX1127" fmla="*/ 8402 w 10000"/>
                  <a:gd name="connsiteY1127" fmla="*/ 4054 h 10000"/>
                  <a:gd name="connsiteX1128" fmla="*/ 8427 w 10000"/>
                  <a:gd name="connsiteY1128" fmla="*/ 4028 h 10000"/>
                  <a:gd name="connsiteX1129" fmla="*/ 8438 w 10000"/>
                  <a:gd name="connsiteY1129" fmla="*/ 4025 h 10000"/>
                  <a:gd name="connsiteX1130" fmla="*/ 8468 w 10000"/>
                  <a:gd name="connsiteY1130" fmla="*/ 4006 h 10000"/>
                  <a:gd name="connsiteX1131" fmla="*/ 8485 w 10000"/>
                  <a:gd name="connsiteY1131" fmla="*/ 3999 h 10000"/>
                  <a:gd name="connsiteX1132" fmla="*/ 8493 w 10000"/>
                  <a:gd name="connsiteY1132" fmla="*/ 4025 h 10000"/>
                  <a:gd name="connsiteX1133" fmla="*/ 8515 w 10000"/>
                  <a:gd name="connsiteY1133" fmla="*/ 4028 h 10000"/>
                  <a:gd name="connsiteX1134" fmla="*/ 8543 w 10000"/>
                  <a:gd name="connsiteY1134" fmla="*/ 4009 h 10000"/>
                  <a:gd name="connsiteX1135" fmla="*/ 8551 w 10000"/>
                  <a:gd name="connsiteY1135" fmla="*/ 3990 h 10000"/>
                  <a:gd name="connsiteX1136" fmla="*/ 8582 w 10000"/>
                  <a:gd name="connsiteY1136" fmla="*/ 3977 h 10000"/>
                  <a:gd name="connsiteX1137" fmla="*/ 8596 w 10000"/>
                  <a:gd name="connsiteY1137" fmla="*/ 3977 h 10000"/>
                  <a:gd name="connsiteX1138" fmla="*/ 8607 w 10000"/>
                  <a:gd name="connsiteY1138" fmla="*/ 3980 h 10000"/>
                  <a:gd name="connsiteX1139" fmla="*/ 8645 w 10000"/>
                  <a:gd name="connsiteY1139" fmla="*/ 3970 h 10000"/>
                  <a:gd name="connsiteX1140" fmla="*/ 8654 w 10000"/>
                  <a:gd name="connsiteY1140" fmla="*/ 3951 h 10000"/>
                  <a:gd name="connsiteX1141" fmla="*/ 8670 w 10000"/>
                  <a:gd name="connsiteY1141" fmla="*/ 3935 h 10000"/>
                  <a:gd name="connsiteX1142" fmla="*/ 8695 w 10000"/>
                  <a:gd name="connsiteY1142" fmla="*/ 3935 h 10000"/>
                  <a:gd name="connsiteX1143" fmla="*/ 8704 w 10000"/>
                  <a:gd name="connsiteY1143" fmla="*/ 3951 h 10000"/>
                  <a:gd name="connsiteX1144" fmla="*/ 8717 w 10000"/>
                  <a:gd name="connsiteY1144" fmla="*/ 3964 h 10000"/>
                  <a:gd name="connsiteX1145" fmla="*/ 8751 w 10000"/>
                  <a:gd name="connsiteY1145" fmla="*/ 3951 h 10000"/>
                  <a:gd name="connsiteX1146" fmla="*/ 8776 w 10000"/>
                  <a:gd name="connsiteY1146" fmla="*/ 3935 h 10000"/>
                  <a:gd name="connsiteX1147" fmla="*/ 8798 w 10000"/>
                  <a:gd name="connsiteY1147" fmla="*/ 3925 h 10000"/>
                  <a:gd name="connsiteX1148" fmla="*/ 8806 w 10000"/>
                  <a:gd name="connsiteY1148" fmla="*/ 3892 h 10000"/>
                  <a:gd name="connsiteX1149" fmla="*/ 8814 w 10000"/>
                  <a:gd name="connsiteY1149" fmla="*/ 3876 h 10000"/>
                  <a:gd name="connsiteX1150" fmla="*/ 8839 w 10000"/>
                  <a:gd name="connsiteY1150" fmla="*/ 3873 h 10000"/>
                  <a:gd name="connsiteX1151" fmla="*/ 8842 w 10000"/>
                  <a:gd name="connsiteY1151" fmla="*/ 3876 h 10000"/>
                  <a:gd name="connsiteX1152" fmla="*/ 8856 w 10000"/>
                  <a:gd name="connsiteY1152" fmla="*/ 3863 h 10000"/>
                  <a:gd name="connsiteX1153" fmla="*/ 8856 w 10000"/>
                  <a:gd name="connsiteY1153" fmla="*/ 3841 h 10000"/>
                  <a:gd name="connsiteX1154" fmla="*/ 8870 w 10000"/>
                  <a:gd name="connsiteY1154" fmla="*/ 3821 h 10000"/>
                  <a:gd name="connsiteX1155" fmla="*/ 8903 w 10000"/>
                  <a:gd name="connsiteY1155" fmla="*/ 3802 h 10000"/>
                  <a:gd name="connsiteX1156" fmla="*/ 8914 w 10000"/>
                  <a:gd name="connsiteY1156" fmla="*/ 3782 h 10000"/>
                  <a:gd name="connsiteX1157" fmla="*/ 8939 w 10000"/>
                  <a:gd name="connsiteY1157" fmla="*/ 3782 h 10000"/>
                  <a:gd name="connsiteX1158" fmla="*/ 8961 w 10000"/>
                  <a:gd name="connsiteY1158" fmla="*/ 3779 h 10000"/>
                  <a:gd name="connsiteX1159" fmla="*/ 8983 w 10000"/>
                  <a:gd name="connsiteY1159" fmla="*/ 3760 h 10000"/>
                  <a:gd name="connsiteX1160" fmla="*/ 9003 w 10000"/>
                  <a:gd name="connsiteY1160" fmla="*/ 3763 h 10000"/>
                  <a:gd name="connsiteX1161" fmla="*/ 9019 w 10000"/>
                  <a:gd name="connsiteY1161" fmla="*/ 3779 h 10000"/>
                  <a:gd name="connsiteX1162" fmla="*/ 9050 w 10000"/>
                  <a:gd name="connsiteY1162" fmla="*/ 3812 h 10000"/>
                  <a:gd name="connsiteX1163" fmla="*/ 9080 w 10000"/>
                  <a:gd name="connsiteY1163" fmla="*/ 3831 h 10000"/>
                  <a:gd name="connsiteX1164" fmla="*/ 9097 w 10000"/>
                  <a:gd name="connsiteY1164" fmla="*/ 3867 h 10000"/>
                  <a:gd name="connsiteX1165" fmla="*/ 9114 w 10000"/>
                  <a:gd name="connsiteY1165" fmla="*/ 3902 h 10000"/>
                  <a:gd name="connsiteX1166" fmla="*/ 9122 w 10000"/>
                  <a:gd name="connsiteY1166" fmla="*/ 3935 h 10000"/>
                  <a:gd name="connsiteX1167" fmla="*/ 9125 w 10000"/>
                  <a:gd name="connsiteY1167" fmla="*/ 3964 h 10000"/>
                  <a:gd name="connsiteX1168" fmla="*/ 9130 w 10000"/>
                  <a:gd name="connsiteY1168" fmla="*/ 3999 h 10000"/>
                  <a:gd name="connsiteX1169" fmla="*/ 9130 w 10000"/>
                  <a:gd name="connsiteY1169" fmla="*/ 4054 h 10000"/>
                  <a:gd name="connsiteX1170" fmla="*/ 9155 w 10000"/>
                  <a:gd name="connsiteY1170" fmla="*/ 4093 h 10000"/>
                  <a:gd name="connsiteX1171" fmla="*/ 9169 w 10000"/>
                  <a:gd name="connsiteY1171" fmla="*/ 4090 h 10000"/>
                  <a:gd name="connsiteX1172" fmla="*/ 9211 w 10000"/>
                  <a:gd name="connsiteY1172" fmla="*/ 4077 h 10000"/>
                  <a:gd name="connsiteX1173" fmla="*/ 9244 w 10000"/>
                  <a:gd name="connsiteY1173" fmla="*/ 4077 h 10000"/>
                  <a:gd name="connsiteX1174" fmla="*/ 9252 w 10000"/>
                  <a:gd name="connsiteY1174" fmla="*/ 4103 h 10000"/>
                  <a:gd name="connsiteX1175" fmla="*/ 9258 w 10000"/>
                  <a:gd name="connsiteY1175" fmla="*/ 4148 h 10000"/>
                  <a:gd name="connsiteX1176" fmla="*/ 9269 w 10000"/>
                  <a:gd name="connsiteY1176" fmla="*/ 4158 h 10000"/>
                  <a:gd name="connsiteX1177" fmla="*/ 9294 w 10000"/>
                  <a:gd name="connsiteY1177" fmla="*/ 4158 h 10000"/>
                  <a:gd name="connsiteX1178" fmla="*/ 9319 w 10000"/>
                  <a:gd name="connsiteY1178" fmla="*/ 4168 h 10000"/>
                  <a:gd name="connsiteX1179" fmla="*/ 9346 w 10000"/>
                  <a:gd name="connsiteY1179" fmla="*/ 4190 h 10000"/>
                  <a:gd name="connsiteX1180" fmla="*/ 9357 w 10000"/>
                  <a:gd name="connsiteY1180" fmla="*/ 4168 h 10000"/>
                  <a:gd name="connsiteX1181" fmla="*/ 9371 w 10000"/>
                  <a:gd name="connsiteY1181" fmla="*/ 4132 h 10000"/>
                  <a:gd name="connsiteX1182" fmla="*/ 9391 w 10000"/>
                  <a:gd name="connsiteY1182" fmla="*/ 4113 h 10000"/>
                  <a:gd name="connsiteX1183" fmla="*/ 9407 w 10000"/>
                  <a:gd name="connsiteY1183" fmla="*/ 4103 h 10000"/>
                  <a:gd name="connsiteX1184" fmla="*/ 9435 w 10000"/>
                  <a:gd name="connsiteY1184" fmla="*/ 4100 h 10000"/>
                  <a:gd name="connsiteX1185" fmla="*/ 9460 w 10000"/>
                  <a:gd name="connsiteY1185" fmla="*/ 4084 h 10000"/>
                  <a:gd name="connsiteX1186" fmla="*/ 9485 w 10000"/>
                  <a:gd name="connsiteY1186" fmla="*/ 4067 h 10000"/>
                  <a:gd name="connsiteX1187" fmla="*/ 9496 w 10000"/>
                  <a:gd name="connsiteY1187" fmla="*/ 4054 h 10000"/>
                  <a:gd name="connsiteX1188" fmla="*/ 9526 w 10000"/>
                  <a:gd name="connsiteY1188" fmla="*/ 4048 h 10000"/>
                  <a:gd name="connsiteX1189" fmla="*/ 9557 w 10000"/>
                  <a:gd name="connsiteY1189" fmla="*/ 4038 h 10000"/>
                  <a:gd name="connsiteX1190" fmla="*/ 9584 w 10000"/>
                  <a:gd name="connsiteY1190" fmla="*/ 4019 h 10000"/>
                  <a:gd name="connsiteX1191" fmla="*/ 9623 w 10000"/>
                  <a:gd name="connsiteY1191" fmla="*/ 4016 h 10000"/>
                  <a:gd name="connsiteX1192" fmla="*/ 9648 w 10000"/>
                  <a:gd name="connsiteY1192" fmla="*/ 4009 h 10000"/>
                  <a:gd name="connsiteX1193" fmla="*/ 9673 w 10000"/>
                  <a:gd name="connsiteY1193" fmla="*/ 4019 h 10000"/>
                  <a:gd name="connsiteX1194" fmla="*/ 9712 w 10000"/>
                  <a:gd name="connsiteY1194" fmla="*/ 4038 h 10000"/>
                  <a:gd name="connsiteX1195" fmla="*/ 9742 w 10000"/>
                  <a:gd name="connsiteY1195" fmla="*/ 4074 h 10000"/>
                  <a:gd name="connsiteX1196" fmla="*/ 9776 w 10000"/>
                  <a:gd name="connsiteY1196" fmla="*/ 4093 h 10000"/>
                  <a:gd name="connsiteX1197" fmla="*/ 9814 w 10000"/>
                  <a:gd name="connsiteY1197" fmla="*/ 4109 h 10000"/>
                  <a:gd name="connsiteX1198" fmla="*/ 9859 w 10000"/>
                  <a:gd name="connsiteY1198" fmla="*/ 4119 h 10000"/>
                  <a:gd name="connsiteX1199" fmla="*/ 9898 w 10000"/>
                  <a:gd name="connsiteY1199" fmla="*/ 4122 h 10000"/>
                  <a:gd name="connsiteX1200" fmla="*/ 9931 w 10000"/>
                  <a:gd name="connsiteY1200" fmla="*/ 4109 h 10000"/>
                  <a:gd name="connsiteX1201" fmla="*/ 9956 w 10000"/>
                  <a:gd name="connsiteY1201" fmla="*/ 4100 h 10000"/>
                  <a:gd name="connsiteX1202" fmla="*/ 9981 w 10000"/>
                  <a:gd name="connsiteY1202" fmla="*/ 4067 h 10000"/>
                  <a:gd name="connsiteX1203" fmla="*/ 9994 w 10000"/>
                  <a:gd name="connsiteY1203" fmla="*/ 4035 h 10000"/>
                  <a:gd name="connsiteX1204" fmla="*/ 10000 w 10000"/>
                  <a:gd name="connsiteY1204" fmla="*/ 3996 h 10000"/>
                  <a:gd name="connsiteX1205" fmla="*/ 9994 w 10000"/>
                  <a:gd name="connsiteY1205" fmla="*/ 3941 h 10000"/>
                  <a:gd name="connsiteX1206" fmla="*/ 9986 w 10000"/>
                  <a:gd name="connsiteY1206" fmla="*/ 3905 h 10000"/>
                  <a:gd name="connsiteX1207" fmla="*/ 9981 w 10000"/>
                  <a:gd name="connsiteY1207" fmla="*/ 3857 h 10000"/>
                  <a:gd name="connsiteX1208" fmla="*/ 9989 w 10000"/>
                  <a:gd name="connsiteY1208" fmla="*/ 3837 h 10000"/>
                  <a:gd name="connsiteX1209" fmla="*/ 9989 w 10000"/>
                  <a:gd name="connsiteY1209" fmla="*/ 3812 h 10000"/>
                  <a:gd name="connsiteX1210" fmla="*/ 9981 w 10000"/>
                  <a:gd name="connsiteY1210" fmla="*/ 3792 h 10000"/>
                  <a:gd name="connsiteX1211" fmla="*/ 9970 w 10000"/>
                  <a:gd name="connsiteY1211" fmla="*/ 3763 h 10000"/>
                  <a:gd name="connsiteX1212" fmla="*/ 9945 w 10000"/>
                  <a:gd name="connsiteY1212" fmla="*/ 3705 h 10000"/>
                  <a:gd name="connsiteX1213" fmla="*/ 9931 w 10000"/>
                  <a:gd name="connsiteY1213" fmla="*/ 3659 h 10000"/>
                  <a:gd name="connsiteX1214" fmla="*/ 9903 w 10000"/>
                  <a:gd name="connsiteY1214" fmla="*/ 3640 h 10000"/>
                  <a:gd name="connsiteX1215" fmla="*/ 9881 w 10000"/>
                  <a:gd name="connsiteY1215" fmla="*/ 3620 h 10000"/>
                  <a:gd name="connsiteX1216" fmla="*/ 9856 w 10000"/>
                  <a:gd name="connsiteY1216" fmla="*/ 3595 h 10000"/>
                  <a:gd name="connsiteX1217" fmla="*/ 9817 w 10000"/>
                  <a:gd name="connsiteY1217" fmla="*/ 3562 h 10000"/>
                  <a:gd name="connsiteX1218" fmla="*/ 9795 w 10000"/>
                  <a:gd name="connsiteY1218" fmla="*/ 3546 h 10000"/>
                  <a:gd name="connsiteX1219" fmla="*/ 9778 w 10000"/>
                  <a:gd name="connsiteY1219" fmla="*/ 3527 h 10000"/>
                  <a:gd name="connsiteX1220" fmla="*/ 9745 w 10000"/>
                  <a:gd name="connsiteY1220" fmla="*/ 3501 h 10000"/>
                  <a:gd name="connsiteX1221" fmla="*/ 9726 w 10000"/>
                  <a:gd name="connsiteY1221" fmla="*/ 3488 h 10000"/>
                  <a:gd name="connsiteX1222" fmla="*/ 9704 w 10000"/>
                  <a:gd name="connsiteY1222" fmla="*/ 3472 h 10000"/>
                  <a:gd name="connsiteX1223" fmla="*/ 9695 w 10000"/>
                  <a:gd name="connsiteY1223" fmla="*/ 3468 h 10000"/>
                  <a:gd name="connsiteX1224" fmla="*/ 9690 w 10000"/>
                  <a:gd name="connsiteY1224" fmla="*/ 3459 h 10000"/>
                  <a:gd name="connsiteX1225" fmla="*/ 9673 w 10000"/>
                  <a:gd name="connsiteY1225" fmla="*/ 3449 h 10000"/>
                  <a:gd name="connsiteX1226" fmla="*/ 9665 w 10000"/>
                  <a:gd name="connsiteY1226" fmla="*/ 3442 h 10000"/>
                  <a:gd name="connsiteX1227" fmla="*/ 9654 w 10000"/>
                  <a:gd name="connsiteY1227" fmla="*/ 3449 h 10000"/>
                  <a:gd name="connsiteX1228" fmla="*/ 9521 w 10000"/>
                  <a:gd name="connsiteY1228" fmla="*/ 3394 h 10000"/>
                  <a:gd name="connsiteX1229" fmla="*/ 9510 w 10000"/>
                  <a:gd name="connsiteY1229" fmla="*/ 3368 h 10000"/>
                  <a:gd name="connsiteX1230" fmla="*/ 9496 w 10000"/>
                  <a:gd name="connsiteY1230" fmla="*/ 3287 h 10000"/>
                  <a:gd name="connsiteX1231" fmla="*/ 9488 w 10000"/>
                  <a:gd name="connsiteY1231" fmla="*/ 3216 h 10000"/>
                  <a:gd name="connsiteX1232" fmla="*/ 9493 w 10000"/>
                  <a:gd name="connsiteY1232" fmla="*/ 3174 h 10000"/>
                  <a:gd name="connsiteX1233" fmla="*/ 9501 w 10000"/>
                  <a:gd name="connsiteY1233" fmla="*/ 3128 h 10000"/>
                  <a:gd name="connsiteX1234" fmla="*/ 9488 w 10000"/>
                  <a:gd name="connsiteY1234" fmla="*/ 3025 h 10000"/>
                  <a:gd name="connsiteX1235" fmla="*/ 9446 w 10000"/>
                  <a:gd name="connsiteY1235" fmla="*/ 2931 h 10000"/>
                  <a:gd name="connsiteX1236" fmla="*/ 9382 w 10000"/>
                  <a:gd name="connsiteY1236" fmla="*/ 2837 h 10000"/>
                  <a:gd name="connsiteX1237" fmla="*/ 9316 w 10000"/>
                  <a:gd name="connsiteY1237" fmla="*/ 2753 h 10000"/>
                  <a:gd name="connsiteX1238" fmla="*/ 9294 w 10000"/>
                  <a:gd name="connsiteY1238" fmla="*/ 2655 h 10000"/>
                  <a:gd name="connsiteX1239" fmla="*/ 9213 w 10000"/>
                  <a:gd name="connsiteY1239" fmla="*/ 2328 h 10000"/>
                  <a:gd name="connsiteX1240" fmla="*/ 9172 w 10000"/>
                  <a:gd name="connsiteY1240" fmla="*/ 2286 h 10000"/>
                  <a:gd name="connsiteX1241" fmla="*/ 9019 w 10000"/>
                  <a:gd name="connsiteY1241" fmla="*/ 2082 h 10000"/>
                  <a:gd name="connsiteX1242" fmla="*/ 8906 w 10000"/>
                  <a:gd name="connsiteY1242" fmla="*/ 1946 h 10000"/>
                  <a:gd name="connsiteX1243" fmla="*/ 8801 w 10000"/>
                  <a:gd name="connsiteY1243" fmla="*/ 1778 h 10000"/>
                  <a:gd name="connsiteX1244" fmla="*/ 8806 w 10000"/>
                  <a:gd name="connsiteY1244" fmla="*/ 1713 h 10000"/>
                  <a:gd name="connsiteX1245" fmla="*/ 8809 w 10000"/>
                  <a:gd name="connsiteY1245" fmla="*/ 1703 h 10000"/>
                  <a:gd name="connsiteX1246" fmla="*/ 8817 w 10000"/>
                  <a:gd name="connsiteY1246" fmla="*/ 1713 h 10000"/>
                  <a:gd name="connsiteX1247" fmla="*/ 8834 w 10000"/>
                  <a:gd name="connsiteY1247" fmla="*/ 1729 h 10000"/>
                  <a:gd name="connsiteX1248" fmla="*/ 8839 w 10000"/>
                  <a:gd name="connsiteY1248" fmla="*/ 1729 h 10000"/>
                  <a:gd name="connsiteX1249" fmla="*/ 8848 w 10000"/>
                  <a:gd name="connsiteY1249" fmla="*/ 1723 h 10000"/>
                  <a:gd name="connsiteX1250" fmla="*/ 8850 w 10000"/>
                  <a:gd name="connsiteY1250" fmla="*/ 1703 h 10000"/>
                  <a:gd name="connsiteX1251" fmla="*/ 8850 w 10000"/>
                  <a:gd name="connsiteY1251" fmla="*/ 1684 h 10000"/>
                  <a:gd name="connsiteX1252" fmla="*/ 8850 w 10000"/>
                  <a:gd name="connsiteY1252" fmla="*/ 1648 h 10000"/>
                  <a:gd name="connsiteX1253" fmla="*/ 8881 w 10000"/>
                  <a:gd name="connsiteY1253" fmla="*/ 1571 h 10000"/>
                  <a:gd name="connsiteX1254" fmla="*/ 8895 w 10000"/>
                  <a:gd name="connsiteY1254" fmla="*/ 1541 h 10000"/>
                  <a:gd name="connsiteX1255" fmla="*/ 8895 w 10000"/>
                  <a:gd name="connsiteY1255" fmla="*/ 1525 h 10000"/>
                  <a:gd name="connsiteX1256" fmla="*/ 8881 w 10000"/>
                  <a:gd name="connsiteY1256" fmla="*/ 1516 h 10000"/>
                  <a:gd name="connsiteX1257" fmla="*/ 8864 w 10000"/>
                  <a:gd name="connsiteY1257" fmla="*/ 1522 h 10000"/>
                  <a:gd name="connsiteX1258" fmla="*/ 8850 w 10000"/>
                  <a:gd name="connsiteY1258" fmla="*/ 1535 h 10000"/>
                  <a:gd name="connsiteX1259" fmla="*/ 8834 w 10000"/>
                  <a:gd name="connsiteY1259" fmla="*/ 1571 h 10000"/>
                  <a:gd name="connsiteX1260" fmla="*/ 8825 w 10000"/>
                  <a:gd name="connsiteY1260" fmla="*/ 1587 h 10000"/>
                  <a:gd name="connsiteX1261" fmla="*/ 8776 w 10000"/>
                  <a:gd name="connsiteY1261" fmla="*/ 1571 h 10000"/>
                  <a:gd name="connsiteX1262" fmla="*/ 8745 w 10000"/>
                  <a:gd name="connsiteY1262" fmla="*/ 1580 h 10000"/>
                  <a:gd name="connsiteX1263" fmla="*/ 8720 w 10000"/>
                  <a:gd name="connsiteY1263" fmla="*/ 1587 h 10000"/>
                  <a:gd name="connsiteX1264" fmla="*/ 8709 w 10000"/>
                  <a:gd name="connsiteY1264" fmla="*/ 1609 h 10000"/>
                  <a:gd name="connsiteX1265" fmla="*/ 8693 w 10000"/>
                  <a:gd name="connsiteY1265" fmla="*/ 1616 h 10000"/>
                  <a:gd name="connsiteX1266" fmla="*/ 8684 w 10000"/>
                  <a:gd name="connsiteY1266" fmla="*/ 1639 h 10000"/>
                  <a:gd name="connsiteX1267" fmla="*/ 8684 w 10000"/>
                  <a:gd name="connsiteY1267" fmla="*/ 1658 h 10000"/>
                  <a:gd name="connsiteX1268" fmla="*/ 8665 w 10000"/>
                  <a:gd name="connsiteY1268" fmla="*/ 1655 h 10000"/>
                  <a:gd name="connsiteX1269" fmla="*/ 8665 w 10000"/>
                  <a:gd name="connsiteY1269" fmla="*/ 1645 h 10000"/>
                  <a:gd name="connsiteX1270" fmla="*/ 8665 w 10000"/>
                  <a:gd name="connsiteY1270" fmla="*/ 1626 h 10000"/>
                  <a:gd name="connsiteX1271" fmla="*/ 8676 w 10000"/>
                  <a:gd name="connsiteY1271" fmla="*/ 1609 h 10000"/>
                  <a:gd name="connsiteX1272" fmla="*/ 8679 w 10000"/>
                  <a:gd name="connsiteY1272" fmla="*/ 1597 h 10000"/>
                  <a:gd name="connsiteX1273" fmla="*/ 8687 w 10000"/>
                  <a:gd name="connsiteY1273" fmla="*/ 1577 h 10000"/>
                  <a:gd name="connsiteX1274" fmla="*/ 8695 w 10000"/>
                  <a:gd name="connsiteY1274" fmla="*/ 1554 h 10000"/>
                  <a:gd name="connsiteX1275" fmla="*/ 8709 w 10000"/>
                  <a:gd name="connsiteY1275" fmla="*/ 1532 h 10000"/>
                  <a:gd name="connsiteX1276" fmla="*/ 8704 w 10000"/>
                  <a:gd name="connsiteY1276" fmla="*/ 1512 h 10000"/>
                  <a:gd name="connsiteX1277" fmla="*/ 8695 w 10000"/>
                  <a:gd name="connsiteY1277" fmla="*/ 1503 h 10000"/>
                  <a:gd name="connsiteX1278" fmla="*/ 8684 w 10000"/>
                  <a:gd name="connsiteY1278" fmla="*/ 1503 h 10000"/>
                  <a:gd name="connsiteX1279" fmla="*/ 8670 w 10000"/>
                  <a:gd name="connsiteY1279" fmla="*/ 1525 h 10000"/>
                  <a:gd name="connsiteX1280" fmla="*/ 8665 w 10000"/>
                  <a:gd name="connsiteY1280" fmla="*/ 1545 h 10000"/>
                  <a:gd name="connsiteX1281" fmla="*/ 8654 w 10000"/>
                  <a:gd name="connsiteY1281" fmla="*/ 1567 h 10000"/>
                  <a:gd name="connsiteX1282" fmla="*/ 8648 w 10000"/>
                  <a:gd name="connsiteY1282" fmla="*/ 1587 h 10000"/>
                  <a:gd name="connsiteX1283" fmla="*/ 8640 w 10000"/>
                  <a:gd name="connsiteY1283" fmla="*/ 1629 h 10000"/>
                  <a:gd name="connsiteX1284" fmla="*/ 8620 w 10000"/>
                  <a:gd name="connsiteY1284" fmla="*/ 1635 h 10000"/>
                  <a:gd name="connsiteX1285" fmla="*/ 8612 w 10000"/>
                  <a:gd name="connsiteY1285" fmla="*/ 1635 h 10000"/>
                  <a:gd name="connsiteX1286" fmla="*/ 8604 w 10000"/>
                  <a:gd name="connsiteY1286" fmla="*/ 1626 h 10000"/>
                  <a:gd name="connsiteX1287" fmla="*/ 8596 w 10000"/>
                  <a:gd name="connsiteY1287" fmla="*/ 1616 h 10000"/>
                  <a:gd name="connsiteX1288" fmla="*/ 8596 w 10000"/>
                  <a:gd name="connsiteY1288" fmla="*/ 1580 h 10000"/>
                  <a:gd name="connsiteX1289" fmla="*/ 8587 w 10000"/>
                  <a:gd name="connsiteY1289" fmla="*/ 1545 h 10000"/>
                  <a:gd name="connsiteX1290" fmla="*/ 8565 w 10000"/>
                  <a:gd name="connsiteY1290" fmla="*/ 1516 h 10000"/>
                  <a:gd name="connsiteX1291" fmla="*/ 8543 w 10000"/>
                  <a:gd name="connsiteY1291" fmla="*/ 1512 h 10000"/>
                  <a:gd name="connsiteX1292" fmla="*/ 8518 w 10000"/>
                  <a:gd name="connsiteY1292" fmla="*/ 1532 h 10000"/>
                  <a:gd name="connsiteX1293" fmla="*/ 8476 w 10000"/>
                  <a:gd name="connsiteY1293" fmla="*/ 1567 h 10000"/>
                  <a:gd name="connsiteX1294" fmla="*/ 8454 w 10000"/>
                  <a:gd name="connsiteY1294" fmla="*/ 1551 h 10000"/>
                  <a:gd name="connsiteX1295" fmla="*/ 8402 w 10000"/>
                  <a:gd name="connsiteY1295" fmla="*/ 1493 h 10000"/>
                  <a:gd name="connsiteX1296" fmla="*/ 8371 w 10000"/>
                  <a:gd name="connsiteY1296" fmla="*/ 1428 h 10000"/>
                  <a:gd name="connsiteX1297" fmla="*/ 8072 w 10000"/>
                  <a:gd name="connsiteY1297" fmla="*/ 1422 h 10000"/>
                  <a:gd name="connsiteX1298" fmla="*/ 7823 w 10000"/>
                  <a:gd name="connsiteY1298" fmla="*/ 1279 h 10000"/>
                  <a:gd name="connsiteX1299" fmla="*/ 7587 w 10000"/>
                  <a:gd name="connsiteY1299" fmla="*/ 1133 h 10000"/>
                  <a:gd name="connsiteX1300" fmla="*/ 7526 w 10000"/>
                  <a:gd name="connsiteY1300" fmla="*/ 1098 h 10000"/>
                  <a:gd name="connsiteX1301" fmla="*/ 7346 w 10000"/>
                  <a:gd name="connsiteY1301" fmla="*/ 991 h 10000"/>
                  <a:gd name="connsiteX1302" fmla="*/ 7321 w 10000"/>
                  <a:gd name="connsiteY1302" fmla="*/ 959 h 10000"/>
                  <a:gd name="connsiteX1303" fmla="*/ 7307 w 10000"/>
                  <a:gd name="connsiteY1303" fmla="*/ 871 h 10000"/>
                  <a:gd name="connsiteX1304" fmla="*/ 7224 w 10000"/>
                  <a:gd name="connsiteY1304" fmla="*/ 816 h 10000"/>
                  <a:gd name="connsiteX1305" fmla="*/ 7147 w 10000"/>
                  <a:gd name="connsiteY1305" fmla="*/ 787 h 10000"/>
                  <a:gd name="connsiteX1306" fmla="*/ 7080 w 10000"/>
                  <a:gd name="connsiteY1306" fmla="*/ 742 h 10000"/>
                  <a:gd name="connsiteX1307" fmla="*/ 7069 w 10000"/>
                  <a:gd name="connsiteY1307" fmla="*/ 767 h 10000"/>
                  <a:gd name="connsiteX1308" fmla="*/ 7033 w 10000"/>
                  <a:gd name="connsiteY1308" fmla="*/ 787 h 10000"/>
                  <a:gd name="connsiteX1309" fmla="*/ 6820 w 10000"/>
                  <a:gd name="connsiteY1309" fmla="*/ 878 h 10000"/>
                  <a:gd name="connsiteX1310" fmla="*/ 6726 w 10000"/>
                  <a:gd name="connsiteY1310" fmla="*/ 897 h 10000"/>
                  <a:gd name="connsiteX1311" fmla="*/ 6626 w 10000"/>
                  <a:gd name="connsiteY1311" fmla="*/ 955 h 10000"/>
                  <a:gd name="connsiteX1312" fmla="*/ 6582 w 10000"/>
                  <a:gd name="connsiteY1312" fmla="*/ 946 h 10000"/>
                  <a:gd name="connsiteX1313" fmla="*/ 6571 w 10000"/>
                  <a:gd name="connsiteY1313" fmla="*/ 955 h 10000"/>
                  <a:gd name="connsiteX1314" fmla="*/ 6507 w 10000"/>
                  <a:gd name="connsiteY1314" fmla="*/ 975 h 10000"/>
                  <a:gd name="connsiteX1315" fmla="*/ 6485 w 10000"/>
                  <a:gd name="connsiteY1315" fmla="*/ 975 h 10000"/>
                  <a:gd name="connsiteX1316" fmla="*/ 6476 w 10000"/>
                  <a:gd name="connsiteY1316" fmla="*/ 965 h 10000"/>
                  <a:gd name="connsiteX1317" fmla="*/ 6474 w 10000"/>
                  <a:gd name="connsiteY1317" fmla="*/ 936 h 10000"/>
                  <a:gd name="connsiteX1318" fmla="*/ 6452 w 10000"/>
                  <a:gd name="connsiteY1318" fmla="*/ 887 h 10000"/>
                  <a:gd name="connsiteX1319" fmla="*/ 6352 w 10000"/>
                  <a:gd name="connsiteY1319" fmla="*/ 767 h 10000"/>
                  <a:gd name="connsiteX1320" fmla="*/ 6313 w 10000"/>
                  <a:gd name="connsiteY1320" fmla="*/ 732 h 10000"/>
                  <a:gd name="connsiteX1321" fmla="*/ 6296 w 10000"/>
                  <a:gd name="connsiteY1321" fmla="*/ 690 h 10000"/>
                  <a:gd name="connsiteX1322" fmla="*/ 6271 w 10000"/>
                  <a:gd name="connsiteY1322" fmla="*/ 664 h 10000"/>
                  <a:gd name="connsiteX1323" fmla="*/ 6266 w 10000"/>
                  <a:gd name="connsiteY1323" fmla="*/ 654 h 10000"/>
                  <a:gd name="connsiteX1324" fmla="*/ 6111 w 10000"/>
                  <a:gd name="connsiteY1324" fmla="*/ 398 h 10000"/>
                  <a:gd name="connsiteX1325" fmla="*/ 5903 w 10000"/>
                  <a:gd name="connsiteY1325" fmla="*/ 408 h 10000"/>
                  <a:gd name="connsiteX1326" fmla="*/ 5837 w 10000"/>
                  <a:gd name="connsiteY1326" fmla="*/ 427 h 10000"/>
                  <a:gd name="connsiteX1327" fmla="*/ 5756 w 10000"/>
                  <a:gd name="connsiteY1327" fmla="*/ 453 h 10000"/>
                  <a:gd name="connsiteX1328" fmla="*/ 5681 w 10000"/>
                  <a:gd name="connsiteY1328" fmla="*/ 453 h 10000"/>
                  <a:gd name="connsiteX1329" fmla="*/ 5609 w 10000"/>
                  <a:gd name="connsiteY1329" fmla="*/ 447 h 10000"/>
                  <a:gd name="connsiteX1330" fmla="*/ 5554 w 10000"/>
                  <a:gd name="connsiteY1330" fmla="*/ 304 h 10000"/>
                  <a:gd name="connsiteX1331" fmla="*/ 5529 w 10000"/>
                  <a:gd name="connsiteY1331" fmla="*/ 301 h 10000"/>
                  <a:gd name="connsiteX1332" fmla="*/ 5393 w 10000"/>
                  <a:gd name="connsiteY1332" fmla="*/ 256 h 10000"/>
                  <a:gd name="connsiteX1333" fmla="*/ 5366 w 10000"/>
                  <a:gd name="connsiteY1333" fmla="*/ 220 h 10000"/>
                  <a:gd name="connsiteX1334" fmla="*/ 5249 w 10000"/>
                  <a:gd name="connsiteY1334" fmla="*/ 155 h 10000"/>
                  <a:gd name="connsiteX1335" fmla="*/ 5141 w 10000"/>
                  <a:gd name="connsiteY1335" fmla="*/ 52 h 10000"/>
                  <a:gd name="connsiteX1336" fmla="*/ 5116 w 10000"/>
                  <a:gd name="connsiteY1336" fmla="*/ 3 h 10000"/>
                  <a:gd name="connsiteX1337" fmla="*/ 5061 w 10000"/>
                  <a:gd name="connsiteY1337" fmla="*/ 0 h 10000"/>
                  <a:gd name="connsiteX1338" fmla="*/ 5036 w 10000"/>
                  <a:gd name="connsiteY1338" fmla="*/ 32 h 10000"/>
                  <a:gd name="connsiteX1339" fmla="*/ 4942 w 10000"/>
                  <a:gd name="connsiteY1339" fmla="*/ 133 h 10000"/>
                  <a:gd name="connsiteX1340" fmla="*/ 4900 w 10000"/>
                  <a:gd name="connsiteY1340" fmla="*/ 217 h 10000"/>
                  <a:gd name="connsiteX1341" fmla="*/ 4861 w 10000"/>
                  <a:gd name="connsiteY1341" fmla="*/ 198 h 10000"/>
                  <a:gd name="connsiteX1342" fmla="*/ 4795 w 10000"/>
                  <a:gd name="connsiteY1342" fmla="*/ 68 h 10000"/>
                  <a:gd name="connsiteX1343" fmla="*/ 4778 w 10000"/>
                  <a:gd name="connsiteY1343" fmla="*/ 62 h 10000"/>
                  <a:gd name="connsiteX1344" fmla="*/ 4765 w 10000"/>
                  <a:gd name="connsiteY1344" fmla="*/ 62 h 10000"/>
                  <a:gd name="connsiteX1345" fmla="*/ 4748 w 10000"/>
                  <a:gd name="connsiteY1345" fmla="*/ 68 h 10000"/>
                  <a:gd name="connsiteX1346" fmla="*/ 4673 w 10000"/>
                  <a:gd name="connsiteY1346" fmla="*/ 136 h 10000"/>
                  <a:gd name="connsiteX1347" fmla="*/ 4632 w 10000"/>
                  <a:gd name="connsiteY1347" fmla="*/ 201 h 10000"/>
                  <a:gd name="connsiteX1348" fmla="*/ 4623 w 10000"/>
                  <a:gd name="connsiteY1348" fmla="*/ 210 h 10000"/>
                  <a:gd name="connsiteX1349" fmla="*/ 4579 w 10000"/>
                  <a:gd name="connsiteY1349" fmla="*/ 220 h 10000"/>
                  <a:gd name="connsiteX1350" fmla="*/ 4479 w 10000"/>
                  <a:gd name="connsiteY1350" fmla="*/ 198 h 10000"/>
                  <a:gd name="connsiteX1351" fmla="*/ 4402 w 10000"/>
                  <a:gd name="connsiteY1351" fmla="*/ 165 h 10000"/>
                  <a:gd name="connsiteX1352" fmla="*/ 4374 w 10000"/>
                  <a:gd name="connsiteY1352" fmla="*/ 165 h 10000"/>
                  <a:gd name="connsiteX1353" fmla="*/ 4335 w 10000"/>
                  <a:gd name="connsiteY1353" fmla="*/ 172 h 10000"/>
                  <a:gd name="connsiteX1354" fmla="*/ 4302 w 10000"/>
                  <a:gd name="connsiteY1354" fmla="*/ 188 h 10000"/>
                  <a:gd name="connsiteX1355" fmla="*/ 4271 w 10000"/>
                  <a:gd name="connsiteY1355" fmla="*/ 220 h 10000"/>
                  <a:gd name="connsiteX1356" fmla="*/ 4238 w 10000"/>
                  <a:gd name="connsiteY1356" fmla="*/ 240 h 10000"/>
                  <a:gd name="connsiteX1357" fmla="*/ 4324 w 10000"/>
                  <a:gd name="connsiteY1357" fmla="*/ 1289 h 10000"/>
                  <a:gd name="connsiteX1358" fmla="*/ 3521 w 10000"/>
                  <a:gd name="connsiteY1358" fmla="*/ 7730 h 10000"/>
                  <a:gd name="connsiteX1359" fmla="*/ 3554 w 10000"/>
                  <a:gd name="connsiteY1359" fmla="*/ 7740 h 10000"/>
                  <a:gd name="connsiteX1360" fmla="*/ 3560 w 10000"/>
                  <a:gd name="connsiteY1360" fmla="*/ 7749 h 10000"/>
                  <a:gd name="connsiteX1361" fmla="*/ 3562 w 10000"/>
                  <a:gd name="connsiteY1361" fmla="*/ 7759 h 10000"/>
                  <a:gd name="connsiteX1362" fmla="*/ 3573 w 10000"/>
                  <a:gd name="connsiteY1362" fmla="*/ 7766 h 10000"/>
                  <a:gd name="connsiteX1363" fmla="*/ 3584 w 10000"/>
                  <a:gd name="connsiteY1363" fmla="*/ 7759 h 10000"/>
                  <a:gd name="connsiteX1364" fmla="*/ 3598 w 10000"/>
                  <a:gd name="connsiteY1364" fmla="*/ 7743 h 10000"/>
                  <a:gd name="connsiteX1365" fmla="*/ 3609 w 10000"/>
                  <a:gd name="connsiteY1365" fmla="*/ 7756 h 10000"/>
                  <a:gd name="connsiteX1366" fmla="*/ 3623 w 10000"/>
                  <a:gd name="connsiteY1366" fmla="*/ 7733 h 10000"/>
                  <a:gd name="connsiteX1367" fmla="*/ 3632 w 10000"/>
                  <a:gd name="connsiteY1367" fmla="*/ 7730 h 10000"/>
                  <a:gd name="connsiteX1368" fmla="*/ 3634 w 10000"/>
                  <a:gd name="connsiteY1368" fmla="*/ 7730 h 10000"/>
                  <a:gd name="connsiteX1369" fmla="*/ 3643 w 10000"/>
                  <a:gd name="connsiteY1369" fmla="*/ 7730 h 10000"/>
                  <a:gd name="connsiteX1370" fmla="*/ 3657 w 10000"/>
                  <a:gd name="connsiteY1370" fmla="*/ 7733 h 10000"/>
                  <a:gd name="connsiteX1371" fmla="*/ 3670 w 10000"/>
                  <a:gd name="connsiteY1371" fmla="*/ 7730 h 10000"/>
                  <a:gd name="connsiteX1372" fmla="*/ 3687 w 10000"/>
                  <a:gd name="connsiteY1372" fmla="*/ 7730 h 10000"/>
                  <a:gd name="connsiteX1373" fmla="*/ 3690 w 10000"/>
                  <a:gd name="connsiteY1373" fmla="*/ 7730 h 10000"/>
                  <a:gd name="connsiteX1374" fmla="*/ 3704 w 10000"/>
                  <a:gd name="connsiteY1374" fmla="*/ 7740 h 10000"/>
                  <a:gd name="connsiteX1375" fmla="*/ 3712 w 10000"/>
                  <a:gd name="connsiteY1375" fmla="*/ 7743 h 10000"/>
                  <a:gd name="connsiteX1376" fmla="*/ 3723 w 10000"/>
                  <a:gd name="connsiteY1376" fmla="*/ 7749 h 10000"/>
                  <a:gd name="connsiteX1377" fmla="*/ 3729 w 10000"/>
                  <a:gd name="connsiteY1377" fmla="*/ 7749 h 10000"/>
                  <a:gd name="connsiteX1378" fmla="*/ 3729 w 10000"/>
                  <a:gd name="connsiteY1378" fmla="*/ 7743 h 10000"/>
                  <a:gd name="connsiteX1379" fmla="*/ 3745 w 10000"/>
                  <a:gd name="connsiteY1379" fmla="*/ 7740 h 10000"/>
                  <a:gd name="connsiteX1380" fmla="*/ 3753 w 10000"/>
                  <a:gd name="connsiteY1380" fmla="*/ 7730 h 10000"/>
                  <a:gd name="connsiteX1381" fmla="*/ 3762 w 10000"/>
                  <a:gd name="connsiteY1381" fmla="*/ 7720 h 10000"/>
                  <a:gd name="connsiteX1382" fmla="*/ 3776 w 10000"/>
                  <a:gd name="connsiteY1382" fmla="*/ 7710 h 10000"/>
                  <a:gd name="connsiteX1383" fmla="*/ 3784 w 10000"/>
                  <a:gd name="connsiteY1383" fmla="*/ 7701 h 10000"/>
                  <a:gd name="connsiteX1384" fmla="*/ 3792 w 10000"/>
                  <a:gd name="connsiteY1384" fmla="*/ 7694 h 10000"/>
                  <a:gd name="connsiteX1385" fmla="*/ 3801 w 10000"/>
                  <a:gd name="connsiteY1385" fmla="*/ 7685 h 10000"/>
                  <a:gd name="connsiteX1386" fmla="*/ 3803 w 10000"/>
                  <a:gd name="connsiteY1386" fmla="*/ 7685 h 10000"/>
                  <a:gd name="connsiteX1387" fmla="*/ 3809 w 10000"/>
                  <a:gd name="connsiteY1387" fmla="*/ 7685 h 10000"/>
                  <a:gd name="connsiteX1388" fmla="*/ 3778 w 10000"/>
                  <a:gd name="connsiteY1388" fmla="*/ 7756 h 10000"/>
                  <a:gd name="connsiteX1389" fmla="*/ 3762 w 10000"/>
                  <a:gd name="connsiteY1389" fmla="*/ 7775 h 10000"/>
                  <a:gd name="connsiteX1390" fmla="*/ 3748 w 10000"/>
                  <a:gd name="connsiteY1390" fmla="*/ 7775 h 10000"/>
                  <a:gd name="connsiteX1391" fmla="*/ 3737 w 10000"/>
                  <a:gd name="connsiteY1391" fmla="*/ 7778 h 10000"/>
                  <a:gd name="connsiteX1392" fmla="*/ 3723 w 10000"/>
                  <a:gd name="connsiteY1392" fmla="*/ 7778 h 10000"/>
                  <a:gd name="connsiteX1393" fmla="*/ 5766 w 10000"/>
                  <a:gd name="connsiteY1393" fmla="*/ 7785 h 10000"/>
                  <a:gd name="connsiteX1394" fmla="*/ 3712 w 10000"/>
                  <a:gd name="connsiteY1394" fmla="*/ 8005 h 10000"/>
                  <a:gd name="connsiteX1395" fmla="*/ 3706 w 10000"/>
                  <a:gd name="connsiteY1395" fmla="*/ 8021 h 10000"/>
                  <a:gd name="connsiteX1396" fmla="*/ 3712 w 10000"/>
                  <a:gd name="connsiteY1396" fmla="*/ 8044 h 10000"/>
                  <a:gd name="connsiteX1397" fmla="*/ 3712 w 10000"/>
                  <a:gd name="connsiteY1397" fmla="*/ 8051 h 10000"/>
                  <a:gd name="connsiteX1398" fmla="*/ 3729 w 10000"/>
                  <a:gd name="connsiteY1398" fmla="*/ 8060 h 10000"/>
                  <a:gd name="connsiteX1399" fmla="*/ 3767 w 10000"/>
                  <a:gd name="connsiteY1399" fmla="*/ 8106 h 10000"/>
                  <a:gd name="connsiteX1400" fmla="*/ 3770 w 10000"/>
                  <a:gd name="connsiteY1400" fmla="*/ 8119 h 10000"/>
                  <a:gd name="connsiteX1401" fmla="*/ 5833 w 10000"/>
                  <a:gd name="connsiteY1401" fmla="*/ 8143 h 10000"/>
                  <a:gd name="connsiteX1402" fmla="*/ 3740 w 10000"/>
                  <a:gd name="connsiteY1402" fmla="*/ 8154 h 10000"/>
                  <a:gd name="connsiteX1403" fmla="*/ 3731 w 10000"/>
                  <a:gd name="connsiteY1403" fmla="*/ 8138 h 10000"/>
                  <a:gd name="connsiteX1404" fmla="*/ 3729 w 10000"/>
                  <a:gd name="connsiteY1404" fmla="*/ 8125 h 10000"/>
                  <a:gd name="connsiteX1405" fmla="*/ 3712 w 10000"/>
                  <a:gd name="connsiteY1405" fmla="*/ 8115 h 10000"/>
                  <a:gd name="connsiteX1406" fmla="*/ 3704 w 10000"/>
                  <a:gd name="connsiteY1406" fmla="*/ 8109 h 10000"/>
                  <a:gd name="connsiteX1407" fmla="*/ 3687 w 10000"/>
                  <a:gd name="connsiteY1407" fmla="*/ 8099 h 10000"/>
                  <a:gd name="connsiteX1408" fmla="*/ 3673 w 10000"/>
                  <a:gd name="connsiteY1408" fmla="*/ 8093 h 10000"/>
                  <a:gd name="connsiteX1409" fmla="*/ 3665 w 10000"/>
                  <a:gd name="connsiteY1409" fmla="*/ 8083 h 10000"/>
                  <a:gd name="connsiteX1410" fmla="*/ 3648 w 10000"/>
                  <a:gd name="connsiteY1410" fmla="*/ 8073 h 10000"/>
                  <a:gd name="connsiteX1411" fmla="*/ 3643 w 10000"/>
                  <a:gd name="connsiteY1411" fmla="*/ 8063 h 10000"/>
                  <a:gd name="connsiteX1412" fmla="*/ 3632 w 10000"/>
                  <a:gd name="connsiteY1412" fmla="*/ 8054 h 10000"/>
                  <a:gd name="connsiteX1413" fmla="*/ 3623 w 10000"/>
                  <a:gd name="connsiteY1413" fmla="*/ 8060 h 10000"/>
                  <a:gd name="connsiteX1414" fmla="*/ 3615 w 10000"/>
                  <a:gd name="connsiteY1414" fmla="*/ 8070 h 10000"/>
                  <a:gd name="connsiteX1415" fmla="*/ 3607 w 10000"/>
                  <a:gd name="connsiteY1415" fmla="*/ 8083 h 10000"/>
                  <a:gd name="connsiteX1416" fmla="*/ 3607 w 10000"/>
                  <a:gd name="connsiteY1416" fmla="*/ 8099 h 10000"/>
                  <a:gd name="connsiteX1417" fmla="*/ 3607 w 10000"/>
                  <a:gd name="connsiteY1417" fmla="*/ 8125 h 10000"/>
                  <a:gd name="connsiteX1418" fmla="*/ 3601 w 10000"/>
                  <a:gd name="connsiteY1418" fmla="*/ 8148 h 10000"/>
                  <a:gd name="connsiteX1419" fmla="*/ 3584 w 10000"/>
                  <a:gd name="connsiteY1419" fmla="*/ 8154 h 10000"/>
                  <a:gd name="connsiteX1420" fmla="*/ 3573 w 10000"/>
                  <a:gd name="connsiteY1420" fmla="*/ 8154 h 10000"/>
                  <a:gd name="connsiteX1421" fmla="*/ 3560 w 10000"/>
                  <a:gd name="connsiteY1421" fmla="*/ 8138 h 10000"/>
                  <a:gd name="connsiteX1422" fmla="*/ 3551 w 10000"/>
                  <a:gd name="connsiteY1422" fmla="*/ 8119 h 10000"/>
                  <a:gd name="connsiteX1423" fmla="*/ 3504 w 10000"/>
                  <a:gd name="connsiteY1423" fmla="*/ 8073 h 10000"/>
                  <a:gd name="connsiteX1424" fmla="*/ 3493 w 10000"/>
                  <a:gd name="connsiteY1424" fmla="*/ 8051 h 10000"/>
                  <a:gd name="connsiteX1425" fmla="*/ 3488 w 10000"/>
                  <a:gd name="connsiteY1425" fmla="*/ 8034 h 10000"/>
                  <a:gd name="connsiteX1426" fmla="*/ 3488 w 10000"/>
                  <a:gd name="connsiteY1426" fmla="*/ 8012 h 10000"/>
                  <a:gd name="connsiteX1427" fmla="*/ 2279 w 10000"/>
                  <a:gd name="connsiteY1427" fmla="*/ 7646 h 10000"/>
                  <a:gd name="connsiteX1428" fmla="*/ 3457 w 10000"/>
                  <a:gd name="connsiteY1428" fmla="*/ 7872 h 10000"/>
                  <a:gd name="connsiteX1429" fmla="*/ 3449 w 10000"/>
                  <a:gd name="connsiteY1429" fmla="*/ 7847 h 10000"/>
                  <a:gd name="connsiteX1430" fmla="*/ 3446 w 10000"/>
                  <a:gd name="connsiteY1430" fmla="*/ 7827 h 10000"/>
                  <a:gd name="connsiteX1431" fmla="*/ 3457 w 10000"/>
                  <a:gd name="connsiteY1431" fmla="*/ 7808 h 10000"/>
                  <a:gd name="connsiteX1432" fmla="*/ 3465 w 10000"/>
                  <a:gd name="connsiteY1432" fmla="*/ 7798 h 10000"/>
                  <a:gd name="connsiteX1433" fmla="*/ 3501 w 10000"/>
                  <a:gd name="connsiteY1433" fmla="*/ 7817 h 10000"/>
                  <a:gd name="connsiteX1434" fmla="*/ 3518 w 10000"/>
                  <a:gd name="connsiteY1434" fmla="*/ 7843 h 10000"/>
                  <a:gd name="connsiteX0" fmla="*/ 4324 w 10000"/>
                  <a:gd name="connsiteY0" fmla="*/ 1289 h 10000"/>
                  <a:gd name="connsiteX1" fmla="*/ 4296 w 10000"/>
                  <a:gd name="connsiteY1" fmla="*/ 1305 h 10000"/>
                  <a:gd name="connsiteX2" fmla="*/ 4285 w 10000"/>
                  <a:gd name="connsiteY2" fmla="*/ 1279 h 10000"/>
                  <a:gd name="connsiteX3" fmla="*/ 4244 w 10000"/>
                  <a:gd name="connsiteY3" fmla="*/ 1266 h 10000"/>
                  <a:gd name="connsiteX4" fmla="*/ 4208 w 10000"/>
                  <a:gd name="connsiteY4" fmla="*/ 1286 h 10000"/>
                  <a:gd name="connsiteX5" fmla="*/ 4172 w 10000"/>
                  <a:gd name="connsiteY5" fmla="*/ 1299 h 10000"/>
                  <a:gd name="connsiteX6" fmla="*/ 4150 w 10000"/>
                  <a:gd name="connsiteY6" fmla="*/ 1308 h 10000"/>
                  <a:gd name="connsiteX7" fmla="*/ 4139 w 10000"/>
                  <a:gd name="connsiteY7" fmla="*/ 1315 h 10000"/>
                  <a:gd name="connsiteX8" fmla="*/ 4125 w 10000"/>
                  <a:gd name="connsiteY8" fmla="*/ 1315 h 10000"/>
                  <a:gd name="connsiteX9" fmla="*/ 4119 w 10000"/>
                  <a:gd name="connsiteY9" fmla="*/ 1315 h 10000"/>
                  <a:gd name="connsiteX10" fmla="*/ 4111 w 10000"/>
                  <a:gd name="connsiteY10" fmla="*/ 1308 h 10000"/>
                  <a:gd name="connsiteX11" fmla="*/ 4100 w 10000"/>
                  <a:gd name="connsiteY11" fmla="*/ 1315 h 10000"/>
                  <a:gd name="connsiteX12" fmla="*/ 4075 w 10000"/>
                  <a:gd name="connsiteY12" fmla="*/ 1315 h 10000"/>
                  <a:gd name="connsiteX13" fmla="*/ 4058 w 10000"/>
                  <a:gd name="connsiteY13" fmla="*/ 1318 h 10000"/>
                  <a:gd name="connsiteX14" fmla="*/ 4044 w 10000"/>
                  <a:gd name="connsiteY14" fmla="*/ 1315 h 10000"/>
                  <a:gd name="connsiteX15" fmla="*/ 4042 w 10000"/>
                  <a:gd name="connsiteY15" fmla="*/ 1299 h 10000"/>
                  <a:gd name="connsiteX16" fmla="*/ 4014 w 10000"/>
                  <a:gd name="connsiteY16" fmla="*/ 1308 h 10000"/>
                  <a:gd name="connsiteX17" fmla="*/ 4011 w 10000"/>
                  <a:gd name="connsiteY17" fmla="*/ 1315 h 10000"/>
                  <a:gd name="connsiteX18" fmla="*/ 4011 w 10000"/>
                  <a:gd name="connsiteY18" fmla="*/ 1341 h 10000"/>
                  <a:gd name="connsiteX19" fmla="*/ 4019 w 10000"/>
                  <a:gd name="connsiteY19" fmla="*/ 1341 h 10000"/>
                  <a:gd name="connsiteX20" fmla="*/ 3997 w 10000"/>
                  <a:gd name="connsiteY20" fmla="*/ 1363 h 10000"/>
                  <a:gd name="connsiteX21" fmla="*/ 3986 w 10000"/>
                  <a:gd name="connsiteY21" fmla="*/ 1373 h 10000"/>
                  <a:gd name="connsiteX22" fmla="*/ 3981 w 10000"/>
                  <a:gd name="connsiteY22" fmla="*/ 1389 h 10000"/>
                  <a:gd name="connsiteX23" fmla="*/ 3981 w 10000"/>
                  <a:gd name="connsiteY23" fmla="*/ 1409 h 10000"/>
                  <a:gd name="connsiteX24" fmla="*/ 3981 w 10000"/>
                  <a:gd name="connsiteY24" fmla="*/ 1438 h 10000"/>
                  <a:gd name="connsiteX25" fmla="*/ 3961 w 10000"/>
                  <a:gd name="connsiteY25" fmla="*/ 1441 h 10000"/>
                  <a:gd name="connsiteX26" fmla="*/ 3942 w 10000"/>
                  <a:gd name="connsiteY26" fmla="*/ 1441 h 10000"/>
                  <a:gd name="connsiteX27" fmla="*/ 3914 w 10000"/>
                  <a:gd name="connsiteY27" fmla="*/ 1454 h 10000"/>
                  <a:gd name="connsiteX28" fmla="*/ 3892 w 10000"/>
                  <a:gd name="connsiteY28" fmla="*/ 1467 h 10000"/>
                  <a:gd name="connsiteX29" fmla="*/ 3867 w 10000"/>
                  <a:gd name="connsiteY29" fmla="*/ 1483 h 10000"/>
                  <a:gd name="connsiteX30" fmla="*/ 3845 w 10000"/>
                  <a:gd name="connsiteY30" fmla="*/ 1467 h 10000"/>
                  <a:gd name="connsiteX31" fmla="*/ 3850 w 10000"/>
                  <a:gd name="connsiteY31" fmla="*/ 1457 h 10000"/>
                  <a:gd name="connsiteX32" fmla="*/ 3864 w 10000"/>
                  <a:gd name="connsiteY32" fmla="*/ 1441 h 10000"/>
                  <a:gd name="connsiteX33" fmla="*/ 3859 w 10000"/>
                  <a:gd name="connsiteY33" fmla="*/ 1409 h 10000"/>
                  <a:gd name="connsiteX34" fmla="*/ 3842 w 10000"/>
                  <a:gd name="connsiteY34" fmla="*/ 1383 h 10000"/>
                  <a:gd name="connsiteX35" fmla="*/ 3825 w 10000"/>
                  <a:gd name="connsiteY35" fmla="*/ 1360 h 10000"/>
                  <a:gd name="connsiteX36" fmla="*/ 3809 w 10000"/>
                  <a:gd name="connsiteY36" fmla="*/ 1318 h 10000"/>
                  <a:gd name="connsiteX37" fmla="*/ 3787 w 10000"/>
                  <a:gd name="connsiteY37" fmla="*/ 1289 h 10000"/>
                  <a:gd name="connsiteX38" fmla="*/ 3759 w 10000"/>
                  <a:gd name="connsiteY38" fmla="*/ 1266 h 10000"/>
                  <a:gd name="connsiteX39" fmla="*/ 3740 w 10000"/>
                  <a:gd name="connsiteY39" fmla="*/ 1256 h 10000"/>
                  <a:gd name="connsiteX40" fmla="*/ 3715 w 10000"/>
                  <a:gd name="connsiteY40" fmla="*/ 1250 h 10000"/>
                  <a:gd name="connsiteX41" fmla="*/ 3687 w 10000"/>
                  <a:gd name="connsiteY41" fmla="*/ 1256 h 10000"/>
                  <a:gd name="connsiteX42" fmla="*/ 3681 w 10000"/>
                  <a:gd name="connsiteY42" fmla="*/ 1260 h 10000"/>
                  <a:gd name="connsiteX43" fmla="*/ 3670 w 10000"/>
                  <a:gd name="connsiteY43" fmla="*/ 1295 h 10000"/>
                  <a:gd name="connsiteX44" fmla="*/ 3651 w 10000"/>
                  <a:gd name="connsiteY44" fmla="*/ 1305 h 10000"/>
                  <a:gd name="connsiteX45" fmla="*/ 3640 w 10000"/>
                  <a:gd name="connsiteY45" fmla="*/ 1308 h 10000"/>
                  <a:gd name="connsiteX46" fmla="*/ 3626 w 10000"/>
                  <a:gd name="connsiteY46" fmla="*/ 1308 h 10000"/>
                  <a:gd name="connsiteX47" fmla="*/ 3632 w 10000"/>
                  <a:gd name="connsiteY47" fmla="*/ 1276 h 10000"/>
                  <a:gd name="connsiteX48" fmla="*/ 3609 w 10000"/>
                  <a:gd name="connsiteY48" fmla="*/ 1289 h 10000"/>
                  <a:gd name="connsiteX49" fmla="*/ 3593 w 10000"/>
                  <a:gd name="connsiteY49" fmla="*/ 1286 h 10000"/>
                  <a:gd name="connsiteX50" fmla="*/ 3590 w 10000"/>
                  <a:gd name="connsiteY50" fmla="*/ 1256 h 10000"/>
                  <a:gd name="connsiteX51" fmla="*/ 3584 w 10000"/>
                  <a:gd name="connsiteY51" fmla="*/ 1237 h 10000"/>
                  <a:gd name="connsiteX52" fmla="*/ 3573 w 10000"/>
                  <a:gd name="connsiteY52" fmla="*/ 1237 h 10000"/>
                  <a:gd name="connsiteX53" fmla="*/ 3554 w 10000"/>
                  <a:gd name="connsiteY53" fmla="*/ 1227 h 10000"/>
                  <a:gd name="connsiteX54" fmla="*/ 3546 w 10000"/>
                  <a:gd name="connsiteY54" fmla="*/ 1192 h 10000"/>
                  <a:gd name="connsiteX55" fmla="*/ 3529 w 10000"/>
                  <a:gd name="connsiteY55" fmla="*/ 1176 h 10000"/>
                  <a:gd name="connsiteX56" fmla="*/ 3512 w 10000"/>
                  <a:gd name="connsiteY56" fmla="*/ 1182 h 10000"/>
                  <a:gd name="connsiteX57" fmla="*/ 3485 w 10000"/>
                  <a:gd name="connsiteY57" fmla="*/ 1182 h 10000"/>
                  <a:gd name="connsiteX58" fmla="*/ 3463 w 10000"/>
                  <a:gd name="connsiteY58" fmla="*/ 1176 h 10000"/>
                  <a:gd name="connsiteX59" fmla="*/ 3449 w 10000"/>
                  <a:gd name="connsiteY59" fmla="*/ 1182 h 10000"/>
                  <a:gd name="connsiteX60" fmla="*/ 3432 w 10000"/>
                  <a:gd name="connsiteY60" fmla="*/ 1192 h 10000"/>
                  <a:gd name="connsiteX61" fmla="*/ 3454 w 10000"/>
                  <a:gd name="connsiteY61" fmla="*/ 1205 h 10000"/>
                  <a:gd name="connsiteX62" fmla="*/ 3463 w 10000"/>
                  <a:gd name="connsiteY62" fmla="*/ 1205 h 10000"/>
                  <a:gd name="connsiteX63" fmla="*/ 3488 w 10000"/>
                  <a:gd name="connsiteY63" fmla="*/ 1205 h 10000"/>
                  <a:gd name="connsiteX64" fmla="*/ 3488 w 10000"/>
                  <a:gd name="connsiteY64" fmla="*/ 1218 h 10000"/>
                  <a:gd name="connsiteX65" fmla="*/ 3493 w 10000"/>
                  <a:gd name="connsiteY65" fmla="*/ 1247 h 10000"/>
                  <a:gd name="connsiteX66" fmla="*/ 3512 w 10000"/>
                  <a:gd name="connsiteY66" fmla="*/ 1247 h 10000"/>
                  <a:gd name="connsiteX67" fmla="*/ 3518 w 10000"/>
                  <a:gd name="connsiteY67" fmla="*/ 1250 h 10000"/>
                  <a:gd name="connsiteX68" fmla="*/ 3521 w 10000"/>
                  <a:gd name="connsiteY68" fmla="*/ 1276 h 10000"/>
                  <a:gd name="connsiteX69" fmla="*/ 3543 w 10000"/>
                  <a:gd name="connsiteY69" fmla="*/ 1295 h 10000"/>
                  <a:gd name="connsiteX70" fmla="*/ 3546 w 10000"/>
                  <a:gd name="connsiteY70" fmla="*/ 1305 h 10000"/>
                  <a:gd name="connsiteX71" fmla="*/ 3543 w 10000"/>
                  <a:gd name="connsiteY71" fmla="*/ 1315 h 10000"/>
                  <a:gd name="connsiteX72" fmla="*/ 3543 w 10000"/>
                  <a:gd name="connsiteY72" fmla="*/ 1331 h 10000"/>
                  <a:gd name="connsiteX73" fmla="*/ 3554 w 10000"/>
                  <a:gd name="connsiteY73" fmla="*/ 1324 h 10000"/>
                  <a:gd name="connsiteX74" fmla="*/ 3560 w 10000"/>
                  <a:gd name="connsiteY74" fmla="*/ 1331 h 10000"/>
                  <a:gd name="connsiteX75" fmla="*/ 3582 w 10000"/>
                  <a:gd name="connsiteY75" fmla="*/ 1344 h 10000"/>
                  <a:gd name="connsiteX76" fmla="*/ 3598 w 10000"/>
                  <a:gd name="connsiteY76" fmla="*/ 1380 h 10000"/>
                  <a:gd name="connsiteX77" fmla="*/ 3607 w 10000"/>
                  <a:gd name="connsiteY77" fmla="*/ 1389 h 10000"/>
                  <a:gd name="connsiteX78" fmla="*/ 3623 w 10000"/>
                  <a:gd name="connsiteY78" fmla="*/ 1409 h 10000"/>
                  <a:gd name="connsiteX79" fmla="*/ 3634 w 10000"/>
                  <a:gd name="connsiteY79" fmla="*/ 1438 h 10000"/>
                  <a:gd name="connsiteX80" fmla="*/ 3632 w 10000"/>
                  <a:gd name="connsiteY80" fmla="*/ 1454 h 10000"/>
                  <a:gd name="connsiteX81" fmla="*/ 3618 w 10000"/>
                  <a:gd name="connsiteY81" fmla="*/ 1438 h 10000"/>
                  <a:gd name="connsiteX82" fmla="*/ 3598 w 10000"/>
                  <a:gd name="connsiteY82" fmla="*/ 1428 h 10000"/>
                  <a:gd name="connsiteX83" fmla="*/ 3582 w 10000"/>
                  <a:gd name="connsiteY83" fmla="*/ 1402 h 10000"/>
                  <a:gd name="connsiteX84" fmla="*/ 3562 w 10000"/>
                  <a:gd name="connsiteY84" fmla="*/ 1399 h 10000"/>
                  <a:gd name="connsiteX85" fmla="*/ 3546 w 10000"/>
                  <a:gd name="connsiteY85" fmla="*/ 1383 h 10000"/>
                  <a:gd name="connsiteX86" fmla="*/ 3510 w 10000"/>
                  <a:gd name="connsiteY86" fmla="*/ 1360 h 10000"/>
                  <a:gd name="connsiteX87" fmla="*/ 3485 w 10000"/>
                  <a:gd name="connsiteY87" fmla="*/ 1344 h 10000"/>
                  <a:gd name="connsiteX88" fmla="*/ 3454 w 10000"/>
                  <a:gd name="connsiteY88" fmla="*/ 1334 h 10000"/>
                  <a:gd name="connsiteX89" fmla="*/ 3429 w 10000"/>
                  <a:gd name="connsiteY89" fmla="*/ 1315 h 10000"/>
                  <a:gd name="connsiteX90" fmla="*/ 3416 w 10000"/>
                  <a:gd name="connsiteY90" fmla="*/ 1308 h 10000"/>
                  <a:gd name="connsiteX91" fmla="*/ 3399 w 10000"/>
                  <a:gd name="connsiteY91" fmla="*/ 1305 h 10000"/>
                  <a:gd name="connsiteX92" fmla="*/ 3382 w 10000"/>
                  <a:gd name="connsiteY92" fmla="*/ 1286 h 10000"/>
                  <a:gd name="connsiteX93" fmla="*/ 3380 w 10000"/>
                  <a:gd name="connsiteY93" fmla="*/ 1266 h 10000"/>
                  <a:gd name="connsiteX94" fmla="*/ 3388 w 10000"/>
                  <a:gd name="connsiteY94" fmla="*/ 1256 h 10000"/>
                  <a:gd name="connsiteX95" fmla="*/ 3407 w 10000"/>
                  <a:gd name="connsiteY95" fmla="*/ 1256 h 10000"/>
                  <a:gd name="connsiteX96" fmla="*/ 3396 w 10000"/>
                  <a:gd name="connsiteY96" fmla="*/ 1227 h 10000"/>
                  <a:gd name="connsiteX97" fmla="*/ 3382 w 10000"/>
                  <a:gd name="connsiteY97" fmla="*/ 1227 h 10000"/>
                  <a:gd name="connsiteX98" fmla="*/ 3360 w 10000"/>
                  <a:gd name="connsiteY98" fmla="*/ 1221 h 10000"/>
                  <a:gd name="connsiteX99" fmla="*/ 3349 w 10000"/>
                  <a:gd name="connsiteY99" fmla="*/ 1231 h 10000"/>
                  <a:gd name="connsiteX100" fmla="*/ 3352 w 10000"/>
                  <a:gd name="connsiteY100" fmla="*/ 1247 h 10000"/>
                  <a:gd name="connsiteX101" fmla="*/ 3341 w 10000"/>
                  <a:gd name="connsiteY101" fmla="*/ 1237 h 10000"/>
                  <a:gd name="connsiteX102" fmla="*/ 3335 w 10000"/>
                  <a:gd name="connsiteY102" fmla="*/ 1231 h 10000"/>
                  <a:gd name="connsiteX103" fmla="*/ 3307 w 10000"/>
                  <a:gd name="connsiteY103" fmla="*/ 1227 h 10000"/>
                  <a:gd name="connsiteX104" fmla="*/ 3294 w 10000"/>
                  <a:gd name="connsiteY104" fmla="*/ 1221 h 10000"/>
                  <a:gd name="connsiteX105" fmla="*/ 3271 w 10000"/>
                  <a:gd name="connsiteY105" fmla="*/ 1211 h 10000"/>
                  <a:gd name="connsiteX106" fmla="*/ 3252 w 10000"/>
                  <a:gd name="connsiteY106" fmla="*/ 1195 h 10000"/>
                  <a:gd name="connsiteX107" fmla="*/ 3235 w 10000"/>
                  <a:gd name="connsiteY107" fmla="*/ 1195 h 10000"/>
                  <a:gd name="connsiteX108" fmla="*/ 3235 w 10000"/>
                  <a:gd name="connsiteY108" fmla="*/ 1205 h 10000"/>
                  <a:gd name="connsiteX109" fmla="*/ 3219 w 10000"/>
                  <a:gd name="connsiteY109" fmla="*/ 1231 h 10000"/>
                  <a:gd name="connsiteX110" fmla="*/ 3213 w 10000"/>
                  <a:gd name="connsiteY110" fmla="*/ 1231 h 10000"/>
                  <a:gd name="connsiteX111" fmla="*/ 3183 w 10000"/>
                  <a:gd name="connsiteY111" fmla="*/ 1221 h 10000"/>
                  <a:gd name="connsiteX112" fmla="*/ 3175 w 10000"/>
                  <a:gd name="connsiteY112" fmla="*/ 1227 h 10000"/>
                  <a:gd name="connsiteX113" fmla="*/ 3163 w 10000"/>
                  <a:gd name="connsiteY113" fmla="*/ 1237 h 10000"/>
                  <a:gd name="connsiteX114" fmla="*/ 3158 w 10000"/>
                  <a:gd name="connsiteY114" fmla="*/ 1260 h 10000"/>
                  <a:gd name="connsiteX115" fmla="*/ 3158 w 10000"/>
                  <a:gd name="connsiteY115" fmla="*/ 1276 h 10000"/>
                  <a:gd name="connsiteX116" fmla="*/ 3163 w 10000"/>
                  <a:gd name="connsiteY116" fmla="*/ 1295 h 10000"/>
                  <a:gd name="connsiteX117" fmla="*/ 3166 w 10000"/>
                  <a:gd name="connsiteY117" fmla="*/ 1308 h 10000"/>
                  <a:gd name="connsiteX118" fmla="*/ 3158 w 10000"/>
                  <a:gd name="connsiteY118" fmla="*/ 1315 h 10000"/>
                  <a:gd name="connsiteX119" fmla="*/ 3133 w 10000"/>
                  <a:gd name="connsiteY119" fmla="*/ 1299 h 10000"/>
                  <a:gd name="connsiteX120" fmla="*/ 3114 w 10000"/>
                  <a:gd name="connsiteY120" fmla="*/ 1276 h 10000"/>
                  <a:gd name="connsiteX121" fmla="*/ 3078 w 10000"/>
                  <a:gd name="connsiteY121" fmla="*/ 1240 h 10000"/>
                  <a:gd name="connsiteX122" fmla="*/ 3044 w 10000"/>
                  <a:gd name="connsiteY122" fmla="*/ 1227 h 10000"/>
                  <a:gd name="connsiteX123" fmla="*/ 3033 w 10000"/>
                  <a:gd name="connsiteY123" fmla="*/ 1231 h 10000"/>
                  <a:gd name="connsiteX124" fmla="*/ 3036 w 10000"/>
                  <a:gd name="connsiteY124" fmla="*/ 1256 h 10000"/>
                  <a:gd name="connsiteX125" fmla="*/ 3044 w 10000"/>
                  <a:gd name="connsiteY125" fmla="*/ 1266 h 10000"/>
                  <a:gd name="connsiteX126" fmla="*/ 3044 w 10000"/>
                  <a:gd name="connsiteY126" fmla="*/ 1276 h 10000"/>
                  <a:gd name="connsiteX127" fmla="*/ 3036 w 10000"/>
                  <a:gd name="connsiteY127" fmla="*/ 1276 h 10000"/>
                  <a:gd name="connsiteX128" fmla="*/ 3028 w 10000"/>
                  <a:gd name="connsiteY128" fmla="*/ 1266 h 10000"/>
                  <a:gd name="connsiteX129" fmla="*/ 3025 w 10000"/>
                  <a:gd name="connsiteY129" fmla="*/ 1256 h 10000"/>
                  <a:gd name="connsiteX130" fmla="*/ 3008 w 10000"/>
                  <a:gd name="connsiteY130" fmla="*/ 1205 h 10000"/>
                  <a:gd name="connsiteX131" fmla="*/ 3000 w 10000"/>
                  <a:gd name="connsiteY131" fmla="*/ 1192 h 10000"/>
                  <a:gd name="connsiteX132" fmla="*/ 2994 w 10000"/>
                  <a:gd name="connsiteY132" fmla="*/ 1176 h 10000"/>
                  <a:gd name="connsiteX133" fmla="*/ 2986 w 10000"/>
                  <a:gd name="connsiteY133" fmla="*/ 1182 h 10000"/>
                  <a:gd name="connsiteX134" fmla="*/ 2981 w 10000"/>
                  <a:gd name="connsiteY134" fmla="*/ 1192 h 10000"/>
                  <a:gd name="connsiteX135" fmla="*/ 2970 w 10000"/>
                  <a:gd name="connsiteY135" fmla="*/ 1201 h 10000"/>
                  <a:gd name="connsiteX136" fmla="*/ 2956 w 10000"/>
                  <a:gd name="connsiteY136" fmla="*/ 1218 h 10000"/>
                  <a:gd name="connsiteX137" fmla="*/ 2939 w 10000"/>
                  <a:gd name="connsiteY137" fmla="*/ 1240 h 10000"/>
                  <a:gd name="connsiteX138" fmla="*/ 2928 w 10000"/>
                  <a:gd name="connsiteY138" fmla="*/ 1247 h 10000"/>
                  <a:gd name="connsiteX139" fmla="*/ 2922 w 10000"/>
                  <a:gd name="connsiteY139" fmla="*/ 1250 h 10000"/>
                  <a:gd name="connsiteX140" fmla="*/ 2911 w 10000"/>
                  <a:gd name="connsiteY140" fmla="*/ 1250 h 10000"/>
                  <a:gd name="connsiteX141" fmla="*/ 2884 w 10000"/>
                  <a:gd name="connsiteY141" fmla="*/ 1247 h 10000"/>
                  <a:gd name="connsiteX142" fmla="*/ 2864 w 10000"/>
                  <a:gd name="connsiteY142" fmla="*/ 1237 h 10000"/>
                  <a:gd name="connsiteX143" fmla="*/ 2848 w 10000"/>
                  <a:gd name="connsiteY143" fmla="*/ 1231 h 10000"/>
                  <a:gd name="connsiteX144" fmla="*/ 2834 w 10000"/>
                  <a:gd name="connsiteY144" fmla="*/ 1227 h 10000"/>
                  <a:gd name="connsiteX145" fmla="*/ 2831 w 10000"/>
                  <a:gd name="connsiteY145" fmla="*/ 1227 h 10000"/>
                  <a:gd name="connsiteX146" fmla="*/ 2831 w 10000"/>
                  <a:gd name="connsiteY146" fmla="*/ 1221 h 10000"/>
                  <a:gd name="connsiteX147" fmla="*/ 2825 w 10000"/>
                  <a:gd name="connsiteY147" fmla="*/ 1205 h 10000"/>
                  <a:gd name="connsiteX148" fmla="*/ 2823 w 10000"/>
                  <a:gd name="connsiteY148" fmla="*/ 1192 h 10000"/>
                  <a:gd name="connsiteX149" fmla="*/ 2817 w 10000"/>
                  <a:gd name="connsiteY149" fmla="*/ 1182 h 10000"/>
                  <a:gd name="connsiteX150" fmla="*/ 2814 w 10000"/>
                  <a:gd name="connsiteY150" fmla="*/ 1176 h 10000"/>
                  <a:gd name="connsiteX151" fmla="*/ 2792 w 10000"/>
                  <a:gd name="connsiteY151" fmla="*/ 1172 h 10000"/>
                  <a:gd name="connsiteX152" fmla="*/ 2759 w 10000"/>
                  <a:gd name="connsiteY152" fmla="*/ 1156 h 10000"/>
                  <a:gd name="connsiteX153" fmla="*/ 2734 w 10000"/>
                  <a:gd name="connsiteY153" fmla="*/ 1143 h 10000"/>
                  <a:gd name="connsiteX154" fmla="*/ 2695 w 10000"/>
                  <a:gd name="connsiteY154" fmla="*/ 1124 h 10000"/>
                  <a:gd name="connsiteX155" fmla="*/ 2670 w 10000"/>
                  <a:gd name="connsiteY155" fmla="*/ 1108 h 10000"/>
                  <a:gd name="connsiteX156" fmla="*/ 2645 w 10000"/>
                  <a:gd name="connsiteY156" fmla="*/ 1091 h 10000"/>
                  <a:gd name="connsiteX157" fmla="*/ 2618 w 10000"/>
                  <a:gd name="connsiteY157" fmla="*/ 1088 h 10000"/>
                  <a:gd name="connsiteX158" fmla="*/ 2576 w 10000"/>
                  <a:gd name="connsiteY158" fmla="*/ 1088 h 10000"/>
                  <a:gd name="connsiteX159" fmla="*/ 2551 w 10000"/>
                  <a:gd name="connsiteY159" fmla="*/ 1091 h 10000"/>
                  <a:gd name="connsiteX160" fmla="*/ 2521 w 10000"/>
                  <a:gd name="connsiteY160" fmla="*/ 1098 h 10000"/>
                  <a:gd name="connsiteX161" fmla="*/ 2493 w 10000"/>
                  <a:gd name="connsiteY161" fmla="*/ 1104 h 10000"/>
                  <a:gd name="connsiteX162" fmla="*/ 2468 w 10000"/>
                  <a:gd name="connsiteY162" fmla="*/ 1108 h 10000"/>
                  <a:gd name="connsiteX163" fmla="*/ 2404 w 10000"/>
                  <a:gd name="connsiteY163" fmla="*/ 1124 h 10000"/>
                  <a:gd name="connsiteX164" fmla="*/ 2366 w 10000"/>
                  <a:gd name="connsiteY164" fmla="*/ 1133 h 10000"/>
                  <a:gd name="connsiteX165" fmla="*/ 2346 w 10000"/>
                  <a:gd name="connsiteY165" fmla="*/ 1137 h 10000"/>
                  <a:gd name="connsiteX166" fmla="*/ 2294 w 10000"/>
                  <a:gd name="connsiteY166" fmla="*/ 1146 h 10000"/>
                  <a:gd name="connsiteX167" fmla="*/ 2249 w 10000"/>
                  <a:gd name="connsiteY167" fmla="*/ 1156 h 10000"/>
                  <a:gd name="connsiteX168" fmla="*/ 2230 w 10000"/>
                  <a:gd name="connsiteY168" fmla="*/ 1156 h 10000"/>
                  <a:gd name="connsiteX169" fmla="*/ 2222 w 10000"/>
                  <a:gd name="connsiteY169" fmla="*/ 1163 h 10000"/>
                  <a:gd name="connsiteX170" fmla="*/ 2194 w 10000"/>
                  <a:gd name="connsiteY170" fmla="*/ 1163 h 10000"/>
                  <a:gd name="connsiteX171" fmla="*/ 2172 w 10000"/>
                  <a:gd name="connsiteY171" fmla="*/ 1163 h 10000"/>
                  <a:gd name="connsiteX172" fmla="*/ 2147 w 10000"/>
                  <a:gd name="connsiteY172" fmla="*/ 1166 h 10000"/>
                  <a:gd name="connsiteX173" fmla="*/ 2108 w 10000"/>
                  <a:gd name="connsiteY173" fmla="*/ 1166 h 10000"/>
                  <a:gd name="connsiteX174" fmla="*/ 2083 w 10000"/>
                  <a:gd name="connsiteY174" fmla="*/ 1156 h 10000"/>
                  <a:gd name="connsiteX175" fmla="*/ 2042 w 10000"/>
                  <a:gd name="connsiteY175" fmla="*/ 1143 h 10000"/>
                  <a:gd name="connsiteX176" fmla="*/ 2011 w 10000"/>
                  <a:gd name="connsiteY176" fmla="*/ 1143 h 10000"/>
                  <a:gd name="connsiteX177" fmla="*/ 1994 w 10000"/>
                  <a:gd name="connsiteY177" fmla="*/ 1146 h 10000"/>
                  <a:gd name="connsiteX178" fmla="*/ 1967 w 10000"/>
                  <a:gd name="connsiteY178" fmla="*/ 1156 h 10000"/>
                  <a:gd name="connsiteX179" fmla="*/ 1903 w 10000"/>
                  <a:gd name="connsiteY179" fmla="*/ 1176 h 10000"/>
                  <a:gd name="connsiteX180" fmla="*/ 1873 w 10000"/>
                  <a:gd name="connsiteY180" fmla="*/ 1182 h 10000"/>
                  <a:gd name="connsiteX181" fmla="*/ 1850 w 10000"/>
                  <a:gd name="connsiteY181" fmla="*/ 1185 h 10000"/>
                  <a:gd name="connsiteX182" fmla="*/ 1842 w 10000"/>
                  <a:gd name="connsiteY182" fmla="*/ 1192 h 10000"/>
                  <a:gd name="connsiteX183" fmla="*/ 1823 w 10000"/>
                  <a:gd name="connsiteY183" fmla="*/ 1195 h 10000"/>
                  <a:gd name="connsiteX184" fmla="*/ 1814 w 10000"/>
                  <a:gd name="connsiteY184" fmla="*/ 1201 h 10000"/>
                  <a:gd name="connsiteX185" fmla="*/ 1792 w 10000"/>
                  <a:gd name="connsiteY185" fmla="*/ 1218 h 10000"/>
                  <a:gd name="connsiteX186" fmla="*/ 1767 w 10000"/>
                  <a:gd name="connsiteY186" fmla="*/ 1231 h 10000"/>
                  <a:gd name="connsiteX187" fmla="*/ 1717 w 10000"/>
                  <a:gd name="connsiteY187" fmla="*/ 1266 h 10000"/>
                  <a:gd name="connsiteX188" fmla="*/ 1695 w 10000"/>
                  <a:gd name="connsiteY188" fmla="*/ 1279 h 10000"/>
                  <a:gd name="connsiteX189" fmla="*/ 1654 w 10000"/>
                  <a:gd name="connsiteY189" fmla="*/ 1308 h 10000"/>
                  <a:gd name="connsiteX190" fmla="*/ 1620 w 10000"/>
                  <a:gd name="connsiteY190" fmla="*/ 1334 h 10000"/>
                  <a:gd name="connsiteX191" fmla="*/ 1590 w 10000"/>
                  <a:gd name="connsiteY191" fmla="*/ 1360 h 10000"/>
                  <a:gd name="connsiteX192" fmla="*/ 1565 w 10000"/>
                  <a:gd name="connsiteY192" fmla="*/ 1380 h 10000"/>
                  <a:gd name="connsiteX193" fmla="*/ 1532 w 10000"/>
                  <a:gd name="connsiteY193" fmla="*/ 1402 h 10000"/>
                  <a:gd name="connsiteX194" fmla="*/ 1501 w 10000"/>
                  <a:gd name="connsiteY194" fmla="*/ 1418 h 10000"/>
                  <a:gd name="connsiteX195" fmla="*/ 1460 w 10000"/>
                  <a:gd name="connsiteY195" fmla="*/ 1438 h 10000"/>
                  <a:gd name="connsiteX196" fmla="*/ 1435 w 10000"/>
                  <a:gd name="connsiteY196" fmla="*/ 1454 h 10000"/>
                  <a:gd name="connsiteX197" fmla="*/ 1421 w 10000"/>
                  <a:gd name="connsiteY197" fmla="*/ 1464 h 10000"/>
                  <a:gd name="connsiteX198" fmla="*/ 1380 w 10000"/>
                  <a:gd name="connsiteY198" fmla="*/ 1473 h 10000"/>
                  <a:gd name="connsiteX199" fmla="*/ 1324 w 10000"/>
                  <a:gd name="connsiteY199" fmla="*/ 1477 h 10000"/>
                  <a:gd name="connsiteX200" fmla="*/ 1274 w 10000"/>
                  <a:gd name="connsiteY200" fmla="*/ 1483 h 10000"/>
                  <a:gd name="connsiteX201" fmla="*/ 1244 w 10000"/>
                  <a:gd name="connsiteY201" fmla="*/ 1486 h 10000"/>
                  <a:gd name="connsiteX202" fmla="*/ 1233 w 10000"/>
                  <a:gd name="connsiteY202" fmla="*/ 1486 h 10000"/>
                  <a:gd name="connsiteX203" fmla="*/ 1197 w 10000"/>
                  <a:gd name="connsiteY203" fmla="*/ 1493 h 10000"/>
                  <a:gd name="connsiteX204" fmla="*/ 1180 w 10000"/>
                  <a:gd name="connsiteY204" fmla="*/ 1496 h 10000"/>
                  <a:gd name="connsiteX205" fmla="*/ 1169 w 10000"/>
                  <a:gd name="connsiteY205" fmla="*/ 1496 h 10000"/>
                  <a:gd name="connsiteX206" fmla="*/ 1161 w 10000"/>
                  <a:gd name="connsiteY206" fmla="*/ 1503 h 10000"/>
                  <a:gd name="connsiteX207" fmla="*/ 1155 w 10000"/>
                  <a:gd name="connsiteY207" fmla="*/ 1503 h 10000"/>
                  <a:gd name="connsiteX208" fmla="*/ 501 w 10000"/>
                  <a:gd name="connsiteY208" fmla="*/ 2277 h 10000"/>
                  <a:gd name="connsiteX209" fmla="*/ 396 w 10000"/>
                  <a:gd name="connsiteY209" fmla="*/ 2532 h 10000"/>
                  <a:gd name="connsiteX210" fmla="*/ 324 w 10000"/>
                  <a:gd name="connsiteY210" fmla="*/ 2759 h 10000"/>
                  <a:gd name="connsiteX211" fmla="*/ 274 w 10000"/>
                  <a:gd name="connsiteY211" fmla="*/ 2866 h 10000"/>
                  <a:gd name="connsiteX212" fmla="*/ 202 w 10000"/>
                  <a:gd name="connsiteY212" fmla="*/ 3008 h 10000"/>
                  <a:gd name="connsiteX213" fmla="*/ 211 w 10000"/>
                  <a:gd name="connsiteY213" fmla="*/ 3177 h 10000"/>
                  <a:gd name="connsiteX214" fmla="*/ 235 w 10000"/>
                  <a:gd name="connsiteY214" fmla="*/ 3368 h 10000"/>
                  <a:gd name="connsiteX215" fmla="*/ 266 w 10000"/>
                  <a:gd name="connsiteY215" fmla="*/ 3595 h 10000"/>
                  <a:gd name="connsiteX216" fmla="*/ 299 w 10000"/>
                  <a:gd name="connsiteY216" fmla="*/ 3831 h 10000"/>
                  <a:gd name="connsiteX217" fmla="*/ 305 w 10000"/>
                  <a:gd name="connsiteY217" fmla="*/ 3863 h 10000"/>
                  <a:gd name="connsiteX218" fmla="*/ 341 w 10000"/>
                  <a:gd name="connsiteY218" fmla="*/ 3941 h 10000"/>
                  <a:gd name="connsiteX219" fmla="*/ 186 w 10000"/>
                  <a:gd name="connsiteY219" fmla="*/ 3935 h 10000"/>
                  <a:gd name="connsiteX220" fmla="*/ 30 w 10000"/>
                  <a:gd name="connsiteY220" fmla="*/ 3925 h 10000"/>
                  <a:gd name="connsiteX221" fmla="*/ 0 w 10000"/>
                  <a:gd name="connsiteY221" fmla="*/ 4054 h 10000"/>
                  <a:gd name="connsiteX222" fmla="*/ 14 w 10000"/>
                  <a:gd name="connsiteY222" fmla="*/ 4152 h 10000"/>
                  <a:gd name="connsiteX223" fmla="*/ 22 w 10000"/>
                  <a:gd name="connsiteY223" fmla="*/ 4242 h 10000"/>
                  <a:gd name="connsiteX224" fmla="*/ 30 w 10000"/>
                  <a:gd name="connsiteY224" fmla="*/ 4291 h 10000"/>
                  <a:gd name="connsiteX225" fmla="*/ 102 w 10000"/>
                  <a:gd name="connsiteY225" fmla="*/ 4271 h 10000"/>
                  <a:gd name="connsiteX226" fmla="*/ 155 w 10000"/>
                  <a:gd name="connsiteY226" fmla="*/ 4262 h 10000"/>
                  <a:gd name="connsiteX227" fmla="*/ 410 w 10000"/>
                  <a:gd name="connsiteY227" fmla="*/ 4255 h 10000"/>
                  <a:gd name="connsiteX228" fmla="*/ 418 w 10000"/>
                  <a:gd name="connsiteY228" fmla="*/ 4385 h 10000"/>
                  <a:gd name="connsiteX229" fmla="*/ 429 w 10000"/>
                  <a:gd name="connsiteY229" fmla="*/ 4543 h 10000"/>
                  <a:gd name="connsiteX230" fmla="*/ 443 w 10000"/>
                  <a:gd name="connsiteY230" fmla="*/ 4585 h 10000"/>
                  <a:gd name="connsiteX231" fmla="*/ 465 w 10000"/>
                  <a:gd name="connsiteY231" fmla="*/ 4611 h 10000"/>
                  <a:gd name="connsiteX232" fmla="*/ 468 w 10000"/>
                  <a:gd name="connsiteY232" fmla="*/ 4621 h 10000"/>
                  <a:gd name="connsiteX233" fmla="*/ 474 w 10000"/>
                  <a:gd name="connsiteY233" fmla="*/ 4679 h 10000"/>
                  <a:gd name="connsiteX234" fmla="*/ 554 w 10000"/>
                  <a:gd name="connsiteY234" fmla="*/ 4738 h 10000"/>
                  <a:gd name="connsiteX235" fmla="*/ 637 w 10000"/>
                  <a:gd name="connsiteY235" fmla="*/ 4809 h 10000"/>
                  <a:gd name="connsiteX236" fmla="*/ 704 w 10000"/>
                  <a:gd name="connsiteY236" fmla="*/ 4851 h 10000"/>
                  <a:gd name="connsiteX237" fmla="*/ 740 w 10000"/>
                  <a:gd name="connsiteY237" fmla="*/ 4893 h 10000"/>
                  <a:gd name="connsiteX238" fmla="*/ 756 w 10000"/>
                  <a:gd name="connsiteY238" fmla="*/ 4896 h 10000"/>
                  <a:gd name="connsiteX239" fmla="*/ 767 w 10000"/>
                  <a:gd name="connsiteY239" fmla="*/ 4880 h 10000"/>
                  <a:gd name="connsiteX240" fmla="*/ 806 w 10000"/>
                  <a:gd name="connsiteY240" fmla="*/ 4945 h 10000"/>
                  <a:gd name="connsiteX241" fmla="*/ 886 w 10000"/>
                  <a:gd name="connsiteY241" fmla="*/ 5078 h 10000"/>
                  <a:gd name="connsiteX242" fmla="*/ 911 w 10000"/>
                  <a:gd name="connsiteY242" fmla="*/ 5130 h 10000"/>
                  <a:gd name="connsiteX243" fmla="*/ 920 w 10000"/>
                  <a:gd name="connsiteY243" fmla="*/ 5191 h 10000"/>
                  <a:gd name="connsiteX244" fmla="*/ 920 w 10000"/>
                  <a:gd name="connsiteY244" fmla="*/ 5220 h 10000"/>
                  <a:gd name="connsiteX245" fmla="*/ 911 w 10000"/>
                  <a:gd name="connsiteY245" fmla="*/ 5314 h 10000"/>
                  <a:gd name="connsiteX246" fmla="*/ 898 w 10000"/>
                  <a:gd name="connsiteY246" fmla="*/ 5369 h 10000"/>
                  <a:gd name="connsiteX247" fmla="*/ 895 w 10000"/>
                  <a:gd name="connsiteY247" fmla="*/ 5385 h 10000"/>
                  <a:gd name="connsiteX248" fmla="*/ 895 w 10000"/>
                  <a:gd name="connsiteY248" fmla="*/ 5405 h 10000"/>
                  <a:gd name="connsiteX249" fmla="*/ 898 w 10000"/>
                  <a:gd name="connsiteY249" fmla="*/ 5434 h 10000"/>
                  <a:gd name="connsiteX250" fmla="*/ 911 w 10000"/>
                  <a:gd name="connsiteY250" fmla="*/ 5463 h 10000"/>
                  <a:gd name="connsiteX251" fmla="*/ 920 w 10000"/>
                  <a:gd name="connsiteY251" fmla="*/ 5492 h 10000"/>
                  <a:gd name="connsiteX252" fmla="*/ 934 w 10000"/>
                  <a:gd name="connsiteY252" fmla="*/ 5518 h 10000"/>
                  <a:gd name="connsiteX253" fmla="*/ 1169 w 10000"/>
                  <a:gd name="connsiteY253" fmla="*/ 5738 h 10000"/>
                  <a:gd name="connsiteX254" fmla="*/ 1188 w 10000"/>
                  <a:gd name="connsiteY254" fmla="*/ 5755 h 10000"/>
                  <a:gd name="connsiteX255" fmla="*/ 1216 w 10000"/>
                  <a:gd name="connsiteY255" fmla="*/ 5758 h 10000"/>
                  <a:gd name="connsiteX256" fmla="*/ 1313 w 10000"/>
                  <a:gd name="connsiteY256" fmla="*/ 5774 h 10000"/>
                  <a:gd name="connsiteX257" fmla="*/ 1349 w 10000"/>
                  <a:gd name="connsiteY257" fmla="*/ 5787 h 10000"/>
                  <a:gd name="connsiteX258" fmla="*/ 1393 w 10000"/>
                  <a:gd name="connsiteY258" fmla="*/ 5793 h 10000"/>
                  <a:gd name="connsiteX259" fmla="*/ 1393 w 10000"/>
                  <a:gd name="connsiteY259" fmla="*/ 5797 h 10000"/>
                  <a:gd name="connsiteX260" fmla="*/ 1421 w 10000"/>
                  <a:gd name="connsiteY260" fmla="*/ 5810 h 10000"/>
                  <a:gd name="connsiteX261" fmla="*/ 1446 w 10000"/>
                  <a:gd name="connsiteY261" fmla="*/ 5829 h 10000"/>
                  <a:gd name="connsiteX262" fmla="*/ 1460 w 10000"/>
                  <a:gd name="connsiteY262" fmla="*/ 5842 h 10000"/>
                  <a:gd name="connsiteX263" fmla="*/ 1476 w 10000"/>
                  <a:gd name="connsiteY263" fmla="*/ 5848 h 10000"/>
                  <a:gd name="connsiteX264" fmla="*/ 1501 w 10000"/>
                  <a:gd name="connsiteY264" fmla="*/ 5852 h 10000"/>
                  <a:gd name="connsiteX265" fmla="*/ 1532 w 10000"/>
                  <a:gd name="connsiteY265" fmla="*/ 5887 h 10000"/>
                  <a:gd name="connsiteX266" fmla="*/ 1565 w 10000"/>
                  <a:gd name="connsiteY266" fmla="*/ 5942 h 10000"/>
                  <a:gd name="connsiteX267" fmla="*/ 1587 w 10000"/>
                  <a:gd name="connsiteY267" fmla="*/ 5972 h 10000"/>
                  <a:gd name="connsiteX268" fmla="*/ 1612 w 10000"/>
                  <a:gd name="connsiteY268" fmla="*/ 5955 h 10000"/>
                  <a:gd name="connsiteX269" fmla="*/ 1679 w 10000"/>
                  <a:gd name="connsiteY269" fmla="*/ 6049 h 10000"/>
                  <a:gd name="connsiteX270" fmla="*/ 1720 w 10000"/>
                  <a:gd name="connsiteY270" fmla="*/ 6108 h 10000"/>
                  <a:gd name="connsiteX271" fmla="*/ 1751 w 10000"/>
                  <a:gd name="connsiteY271" fmla="*/ 6133 h 10000"/>
                  <a:gd name="connsiteX272" fmla="*/ 1792 w 10000"/>
                  <a:gd name="connsiteY272" fmla="*/ 6169 h 10000"/>
                  <a:gd name="connsiteX273" fmla="*/ 1801 w 10000"/>
                  <a:gd name="connsiteY273" fmla="*/ 6172 h 10000"/>
                  <a:gd name="connsiteX274" fmla="*/ 1814 w 10000"/>
                  <a:gd name="connsiteY274" fmla="*/ 6286 h 10000"/>
                  <a:gd name="connsiteX275" fmla="*/ 1817 w 10000"/>
                  <a:gd name="connsiteY275" fmla="*/ 6331 h 10000"/>
                  <a:gd name="connsiteX276" fmla="*/ 1809 w 10000"/>
                  <a:gd name="connsiteY276" fmla="*/ 6444 h 10000"/>
                  <a:gd name="connsiteX277" fmla="*/ 1801 w 10000"/>
                  <a:gd name="connsiteY277" fmla="*/ 6499 h 10000"/>
                  <a:gd name="connsiteX278" fmla="*/ 1781 w 10000"/>
                  <a:gd name="connsiteY278" fmla="*/ 6522 h 10000"/>
                  <a:gd name="connsiteX279" fmla="*/ 1773 w 10000"/>
                  <a:gd name="connsiteY279" fmla="*/ 6541 h 10000"/>
                  <a:gd name="connsiteX280" fmla="*/ 1762 w 10000"/>
                  <a:gd name="connsiteY280" fmla="*/ 6571 h 10000"/>
                  <a:gd name="connsiteX281" fmla="*/ 1767 w 10000"/>
                  <a:gd name="connsiteY281" fmla="*/ 6622 h 10000"/>
                  <a:gd name="connsiteX282" fmla="*/ 1767 w 10000"/>
                  <a:gd name="connsiteY282" fmla="*/ 6665 h 10000"/>
                  <a:gd name="connsiteX283" fmla="*/ 1767 w 10000"/>
                  <a:gd name="connsiteY283" fmla="*/ 6694 h 10000"/>
                  <a:gd name="connsiteX284" fmla="*/ 1776 w 10000"/>
                  <a:gd name="connsiteY284" fmla="*/ 6726 h 10000"/>
                  <a:gd name="connsiteX285" fmla="*/ 1776 w 10000"/>
                  <a:gd name="connsiteY285" fmla="*/ 6745 h 10000"/>
                  <a:gd name="connsiteX286" fmla="*/ 1767 w 10000"/>
                  <a:gd name="connsiteY286" fmla="*/ 6765 h 10000"/>
                  <a:gd name="connsiteX287" fmla="*/ 1762 w 10000"/>
                  <a:gd name="connsiteY287" fmla="*/ 6804 h 10000"/>
                  <a:gd name="connsiteX288" fmla="*/ 1753 w 10000"/>
                  <a:gd name="connsiteY288" fmla="*/ 6839 h 10000"/>
                  <a:gd name="connsiteX289" fmla="*/ 1742 w 10000"/>
                  <a:gd name="connsiteY289" fmla="*/ 6849 h 10000"/>
                  <a:gd name="connsiteX290" fmla="*/ 1726 w 10000"/>
                  <a:gd name="connsiteY290" fmla="*/ 6849 h 10000"/>
                  <a:gd name="connsiteX291" fmla="*/ 1712 w 10000"/>
                  <a:gd name="connsiteY291" fmla="*/ 6852 h 10000"/>
                  <a:gd name="connsiteX292" fmla="*/ 1640 w 10000"/>
                  <a:gd name="connsiteY292" fmla="*/ 6953 h 10000"/>
                  <a:gd name="connsiteX293" fmla="*/ 1493 w 10000"/>
                  <a:gd name="connsiteY293" fmla="*/ 7105 h 10000"/>
                  <a:gd name="connsiteX294" fmla="*/ 1490 w 10000"/>
                  <a:gd name="connsiteY294" fmla="*/ 7124 h 10000"/>
                  <a:gd name="connsiteX295" fmla="*/ 1468 w 10000"/>
                  <a:gd name="connsiteY295" fmla="*/ 7137 h 10000"/>
                  <a:gd name="connsiteX296" fmla="*/ 1454 w 10000"/>
                  <a:gd name="connsiteY296" fmla="*/ 7144 h 10000"/>
                  <a:gd name="connsiteX297" fmla="*/ 1452 w 10000"/>
                  <a:gd name="connsiteY297" fmla="*/ 7157 h 10000"/>
                  <a:gd name="connsiteX298" fmla="*/ 1446 w 10000"/>
                  <a:gd name="connsiteY298" fmla="*/ 7199 h 10000"/>
                  <a:gd name="connsiteX299" fmla="*/ 1476 w 10000"/>
                  <a:gd name="connsiteY299" fmla="*/ 7247 h 10000"/>
                  <a:gd name="connsiteX300" fmla="*/ 1501 w 10000"/>
                  <a:gd name="connsiteY300" fmla="*/ 7270 h 10000"/>
                  <a:gd name="connsiteX301" fmla="*/ 1518 w 10000"/>
                  <a:gd name="connsiteY301" fmla="*/ 7286 h 10000"/>
                  <a:gd name="connsiteX302" fmla="*/ 1524 w 10000"/>
                  <a:gd name="connsiteY302" fmla="*/ 7306 h 10000"/>
                  <a:gd name="connsiteX303" fmla="*/ 1540 w 10000"/>
                  <a:gd name="connsiteY303" fmla="*/ 7322 h 10000"/>
                  <a:gd name="connsiteX304" fmla="*/ 1565 w 10000"/>
                  <a:gd name="connsiteY304" fmla="*/ 7325 h 10000"/>
                  <a:gd name="connsiteX305" fmla="*/ 1590 w 10000"/>
                  <a:gd name="connsiteY305" fmla="*/ 7332 h 10000"/>
                  <a:gd name="connsiteX306" fmla="*/ 1615 w 10000"/>
                  <a:gd name="connsiteY306" fmla="*/ 7345 h 10000"/>
                  <a:gd name="connsiteX307" fmla="*/ 1662 w 10000"/>
                  <a:gd name="connsiteY307" fmla="*/ 7370 h 10000"/>
                  <a:gd name="connsiteX308" fmla="*/ 1670 w 10000"/>
                  <a:gd name="connsiteY308" fmla="*/ 7351 h 10000"/>
                  <a:gd name="connsiteX309" fmla="*/ 1726 w 10000"/>
                  <a:gd name="connsiteY309" fmla="*/ 7354 h 10000"/>
                  <a:gd name="connsiteX310" fmla="*/ 1726 w 10000"/>
                  <a:gd name="connsiteY310" fmla="*/ 7400 h 10000"/>
                  <a:gd name="connsiteX311" fmla="*/ 1773 w 10000"/>
                  <a:gd name="connsiteY311" fmla="*/ 7409 h 10000"/>
                  <a:gd name="connsiteX312" fmla="*/ 1806 w 10000"/>
                  <a:gd name="connsiteY312" fmla="*/ 7416 h 10000"/>
                  <a:gd name="connsiteX313" fmla="*/ 1839 w 10000"/>
                  <a:gd name="connsiteY313" fmla="*/ 7403 h 10000"/>
                  <a:gd name="connsiteX314" fmla="*/ 1886 w 10000"/>
                  <a:gd name="connsiteY314" fmla="*/ 7403 h 10000"/>
                  <a:gd name="connsiteX315" fmla="*/ 1898 w 10000"/>
                  <a:gd name="connsiteY315" fmla="*/ 7403 h 10000"/>
                  <a:gd name="connsiteX316" fmla="*/ 1914 w 10000"/>
                  <a:gd name="connsiteY316" fmla="*/ 7494 h 10000"/>
                  <a:gd name="connsiteX317" fmla="*/ 1895 w 10000"/>
                  <a:gd name="connsiteY317" fmla="*/ 7523 h 10000"/>
                  <a:gd name="connsiteX318" fmla="*/ 1825 w 10000"/>
                  <a:gd name="connsiteY318" fmla="*/ 7617 h 10000"/>
                  <a:gd name="connsiteX319" fmla="*/ 1776 w 10000"/>
                  <a:gd name="connsiteY319" fmla="*/ 7691 h 10000"/>
                  <a:gd name="connsiteX320" fmla="*/ 1781 w 10000"/>
                  <a:gd name="connsiteY320" fmla="*/ 7723 h 10000"/>
                  <a:gd name="connsiteX321" fmla="*/ 1767 w 10000"/>
                  <a:gd name="connsiteY321" fmla="*/ 7759 h 10000"/>
                  <a:gd name="connsiteX322" fmla="*/ 1762 w 10000"/>
                  <a:gd name="connsiteY322" fmla="*/ 7817 h 10000"/>
                  <a:gd name="connsiteX323" fmla="*/ 1762 w 10000"/>
                  <a:gd name="connsiteY323" fmla="*/ 7856 h 10000"/>
                  <a:gd name="connsiteX324" fmla="*/ 1776 w 10000"/>
                  <a:gd name="connsiteY324" fmla="*/ 7892 h 10000"/>
                  <a:gd name="connsiteX325" fmla="*/ 1784 w 10000"/>
                  <a:gd name="connsiteY325" fmla="*/ 7902 h 10000"/>
                  <a:gd name="connsiteX326" fmla="*/ 1801 w 10000"/>
                  <a:gd name="connsiteY326" fmla="*/ 7908 h 10000"/>
                  <a:gd name="connsiteX327" fmla="*/ 1809 w 10000"/>
                  <a:gd name="connsiteY327" fmla="*/ 7911 h 10000"/>
                  <a:gd name="connsiteX328" fmla="*/ 1801 w 10000"/>
                  <a:gd name="connsiteY328" fmla="*/ 7940 h 10000"/>
                  <a:gd name="connsiteX329" fmla="*/ 1798 w 10000"/>
                  <a:gd name="connsiteY329" fmla="*/ 7979 h 10000"/>
                  <a:gd name="connsiteX330" fmla="*/ 1806 w 10000"/>
                  <a:gd name="connsiteY330" fmla="*/ 8002 h 10000"/>
                  <a:gd name="connsiteX331" fmla="*/ 1823 w 10000"/>
                  <a:gd name="connsiteY331" fmla="*/ 8021 h 10000"/>
                  <a:gd name="connsiteX332" fmla="*/ 1834 w 10000"/>
                  <a:gd name="connsiteY332" fmla="*/ 8044 h 10000"/>
                  <a:gd name="connsiteX333" fmla="*/ 1839 w 10000"/>
                  <a:gd name="connsiteY333" fmla="*/ 8073 h 10000"/>
                  <a:gd name="connsiteX334" fmla="*/ 1842 w 10000"/>
                  <a:gd name="connsiteY334" fmla="*/ 8106 h 10000"/>
                  <a:gd name="connsiteX335" fmla="*/ 1839 w 10000"/>
                  <a:gd name="connsiteY335" fmla="*/ 8144 h 10000"/>
                  <a:gd name="connsiteX336" fmla="*/ 1856 w 10000"/>
                  <a:gd name="connsiteY336" fmla="*/ 8164 h 10000"/>
                  <a:gd name="connsiteX337" fmla="*/ 1886 w 10000"/>
                  <a:gd name="connsiteY337" fmla="*/ 8193 h 10000"/>
                  <a:gd name="connsiteX338" fmla="*/ 1922 w 10000"/>
                  <a:gd name="connsiteY338" fmla="*/ 8206 h 10000"/>
                  <a:gd name="connsiteX339" fmla="*/ 1967 w 10000"/>
                  <a:gd name="connsiteY339" fmla="*/ 8203 h 10000"/>
                  <a:gd name="connsiteX340" fmla="*/ 1986 w 10000"/>
                  <a:gd name="connsiteY340" fmla="*/ 8212 h 10000"/>
                  <a:gd name="connsiteX341" fmla="*/ 2000 w 10000"/>
                  <a:gd name="connsiteY341" fmla="*/ 8232 h 10000"/>
                  <a:gd name="connsiteX342" fmla="*/ 2033 w 10000"/>
                  <a:gd name="connsiteY342" fmla="*/ 8258 h 10000"/>
                  <a:gd name="connsiteX343" fmla="*/ 2050 w 10000"/>
                  <a:gd name="connsiteY343" fmla="*/ 8271 h 10000"/>
                  <a:gd name="connsiteX344" fmla="*/ 2089 w 10000"/>
                  <a:gd name="connsiteY344" fmla="*/ 8280 h 10000"/>
                  <a:gd name="connsiteX345" fmla="*/ 2122 w 10000"/>
                  <a:gd name="connsiteY345" fmla="*/ 8300 h 10000"/>
                  <a:gd name="connsiteX346" fmla="*/ 2163 w 10000"/>
                  <a:gd name="connsiteY346" fmla="*/ 8332 h 10000"/>
                  <a:gd name="connsiteX347" fmla="*/ 2172 w 10000"/>
                  <a:gd name="connsiteY347" fmla="*/ 8335 h 10000"/>
                  <a:gd name="connsiteX348" fmla="*/ 2177 w 10000"/>
                  <a:gd name="connsiteY348" fmla="*/ 8345 h 10000"/>
                  <a:gd name="connsiteX349" fmla="*/ 2163 w 10000"/>
                  <a:gd name="connsiteY349" fmla="*/ 8371 h 10000"/>
                  <a:gd name="connsiteX350" fmla="*/ 2139 w 10000"/>
                  <a:gd name="connsiteY350" fmla="*/ 8423 h 10000"/>
                  <a:gd name="connsiteX351" fmla="*/ 2130 w 10000"/>
                  <a:gd name="connsiteY351" fmla="*/ 8439 h 10000"/>
                  <a:gd name="connsiteX352" fmla="*/ 2105 w 10000"/>
                  <a:gd name="connsiteY352" fmla="*/ 8446 h 10000"/>
                  <a:gd name="connsiteX353" fmla="*/ 2080 w 10000"/>
                  <a:gd name="connsiteY353" fmla="*/ 8449 h 10000"/>
                  <a:gd name="connsiteX354" fmla="*/ 2075 w 10000"/>
                  <a:gd name="connsiteY354" fmla="*/ 8459 h 10000"/>
                  <a:gd name="connsiteX355" fmla="*/ 2072 w 10000"/>
                  <a:gd name="connsiteY355" fmla="*/ 8475 h 10000"/>
                  <a:gd name="connsiteX356" fmla="*/ 2080 w 10000"/>
                  <a:gd name="connsiteY356" fmla="*/ 8484 h 10000"/>
                  <a:gd name="connsiteX357" fmla="*/ 2100 w 10000"/>
                  <a:gd name="connsiteY357" fmla="*/ 8475 h 10000"/>
                  <a:gd name="connsiteX358" fmla="*/ 2141 w 10000"/>
                  <a:gd name="connsiteY358" fmla="*/ 8478 h 10000"/>
                  <a:gd name="connsiteX359" fmla="*/ 2172 w 10000"/>
                  <a:gd name="connsiteY359" fmla="*/ 8475 h 10000"/>
                  <a:gd name="connsiteX360" fmla="*/ 2188 w 10000"/>
                  <a:gd name="connsiteY360" fmla="*/ 8475 h 10000"/>
                  <a:gd name="connsiteX361" fmla="*/ 2222 w 10000"/>
                  <a:gd name="connsiteY361" fmla="*/ 8497 h 10000"/>
                  <a:gd name="connsiteX362" fmla="*/ 2252 w 10000"/>
                  <a:gd name="connsiteY362" fmla="*/ 8514 h 10000"/>
                  <a:gd name="connsiteX363" fmla="*/ 2274 w 10000"/>
                  <a:gd name="connsiteY363" fmla="*/ 8514 h 10000"/>
                  <a:gd name="connsiteX364" fmla="*/ 2299 w 10000"/>
                  <a:gd name="connsiteY364" fmla="*/ 8504 h 10000"/>
                  <a:gd name="connsiteX365" fmla="*/ 2310 w 10000"/>
                  <a:gd name="connsiteY365" fmla="*/ 8504 h 10000"/>
                  <a:gd name="connsiteX366" fmla="*/ 2319 w 10000"/>
                  <a:gd name="connsiteY366" fmla="*/ 8484 h 10000"/>
                  <a:gd name="connsiteX367" fmla="*/ 2338 w 10000"/>
                  <a:gd name="connsiteY367" fmla="*/ 8494 h 10000"/>
                  <a:gd name="connsiteX368" fmla="*/ 2338 w 10000"/>
                  <a:gd name="connsiteY368" fmla="*/ 8552 h 10000"/>
                  <a:gd name="connsiteX369" fmla="*/ 2366 w 10000"/>
                  <a:gd name="connsiteY369" fmla="*/ 8572 h 10000"/>
                  <a:gd name="connsiteX370" fmla="*/ 2382 w 10000"/>
                  <a:gd name="connsiteY370" fmla="*/ 8582 h 10000"/>
                  <a:gd name="connsiteX371" fmla="*/ 2435 w 10000"/>
                  <a:gd name="connsiteY371" fmla="*/ 8552 h 10000"/>
                  <a:gd name="connsiteX372" fmla="*/ 2443 w 10000"/>
                  <a:gd name="connsiteY372" fmla="*/ 8552 h 10000"/>
                  <a:gd name="connsiteX373" fmla="*/ 2454 w 10000"/>
                  <a:gd name="connsiteY373" fmla="*/ 8552 h 10000"/>
                  <a:gd name="connsiteX374" fmla="*/ 2471 w 10000"/>
                  <a:gd name="connsiteY374" fmla="*/ 8546 h 10000"/>
                  <a:gd name="connsiteX375" fmla="*/ 2488 w 10000"/>
                  <a:gd name="connsiteY375" fmla="*/ 8536 h 10000"/>
                  <a:gd name="connsiteX376" fmla="*/ 2501 w 10000"/>
                  <a:gd name="connsiteY376" fmla="*/ 8533 h 10000"/>
                  <a:gd name="connsiteX377" fmla="*/ 2512 w 10000"/>
                  <a:gd name="connsiteY377" fmla="*/ 8533 h 10000"/>
                  <a:gd name="connsiteX378" fmla="*/ 2521 w 10000"/>
                  <a:gd name="connsiteY378" fmla="*/ 8546 h 10000"/>
                  <a:gd name="connsiteX379" fmla="*/ 2521 w 10000"/>
                  <a:gd name="connsiteY379" fmla="*/ 8572 h 10000"/>
                  <a:gd name="connsiteX380" fmla="*/ 2535 w 10000"/>
                  <a:gd name="connsiteY380" fmla="*/ 8588 h 10000"/>
                  <a:gd name="connsiteX381" fmla="*/ 2551 w 10000"/>
                  <a:gd name="connsiteY381" fmla="*/ 8582 h 10000"/>
                  <a:gd name="connsiteX382" fmla="*/ 2560 w 10000"/>
                  <a:gd name="connsiteY382" fmla="*/ 8582 h 10000"/>
                  <a:gd name="connsiteX383" fmla="*/ 2573 w 10000"/>
                  <a:gd name="connsiteY383" fmla="*/ 8588 h 10000"/>
                  <a:gd name="connsiteX384" fmla="*/ 2584 w 10000"/>
                  <a:gd name="connsiteY384" fmla="*/ 8591 h 10000"/>
                  <a:gd name="connsiteX385" fmla="*/ 2590 w 10000"/>
                  <a:gd name="connsiteY385" fmla="*/ 8598 h 10000"/>
                  <a:gd name="connsiteX386" fmla="*/ 2598 w 10000"/>
                  <a:gd name="connsiteY386" fmla="*/ 8608 h 10000"/>
                  <a:gd name="connsiteX387" fmla="*/ 2607 w 10000"/>
                  <a:gd name="connsiteY387" fmla="*/ 8617 h 10000"/>
                  <a:gd name="connsiteX388" fmla="*/ 2618 w 10000"/>
                  <a:gd name="connsiteY388" fmla="*/ 8617 h 10000"/>
                  <a:gd name="connsiteX389" fmla="*/ 2640 w 10000"/>
                  <a:gd name="connsiteY389" fmla="*/ 8608 h 10000"/>
                  <a:gd name="connsiteX390" fmla="*/ 2670 w 10000"/>
                  <a:gd name="connsiteY390" fmla="*/ 8598 h 10000"/>
                  <a:gd name="connsiteX391" fmla="*/ 2673 w 10000"/>
                  <a:gd name="connsiteY391" fmla="*/ 8598 h 10000"/>
                  <a:gd name="connsiteX392" fmla="*/ 2690 w 10000"/>
                  <a:gd name="connsiteY392" fmla="*/ 8598 h 10000"/>
                  <a:gd name="connsiteX393" fmla="*/ 2698 w 10000"/>
                  <a:gd name="connsiteY393" fmla="*/ 8598 h 10000"/>
                  <a:gd name="connsiteX394" fmla="*/ 2712 w 10000"/>
                  <a:gd name="connsiteY394" fmla="*/ 8598 h 10000"/>
                  <a:gd name="connsiteX395" fmla="*/ 2726 w 10000"/>
                  <a:gd name="connsiteY395" fmla="*/ 8591 h 10000"/>
                  <a:gd name="connsiteX396" fmla="*/ 2737 w 10000"/>
                  <a:gd name="connsiteY396" fmla="*/ 8588 h 10000"/>
                  <a:gd name="connsiteX397" fmla="*/ 2759 w 10000"/>
                  <a:gd name="connsiteY397" fmla="*/ 8582 h 10000"/>
                  <a:gd name="connsiteX398" fmla="*/ 2770 w 10000"/>
                  <a:gd name="connsiteY398" fmla="*/ 8578 h 10000"/>
                  <a:gd name="connsiteX399" fmla="*/ 2784 w 10000"/>
                  <a:gd name="connsiteY399" fmla="*/ 8572 h 10000"/>
                  <a:gd name="connsiteX400" fmla="*/ 2795 w 10000"/>
                  <a:gd name="connsiteY400" fmla="*/ 8572 h 10000"/>
                  <a:gd name="connsiteX401" fmla="*/ 2803 w 10000"/>
                  <a:gd name="connsiteY401" fmla="*/ 8588 h 10000"/>
                  <a:gd name="connsiteX402" fmla="*/ 2803 w 10000"/>
                  <a:gd name="connsiteY402" fmla="*/ 8591 h 10000"/>
                  <a:gd name="connsiteX403" fmla="*/ 2803 w 10000"/>
                  <a:gd name="connsiteY403" fmla="*/ 8601 h 10000"/>
                  <a:gd name="connsiteX404" fmla="*/ 2809 w 10000"/>
                  <a:gd name="connsiteY404" fmla="*/ 8601 h 10000"/>
                  <a:gd name="connsiteX405" fmla="*/ 2823 w 10000"/>
                  <a:gd name="connsiteY405" fmla="*/ 8598 h 10000"/>
                  <a:gd name="connsiteX406" fmla="*/ 2831 w 10000"/>
                  <a:gd name="connsiteY406" fmla="*/ 8598 h 10000"/>
                  <a:gd name="connsiteX407" fmla="*/ 2839 w 10000"/>
                  <a:gd name="connsiteY407" fmla="*/ 8601 h 10000"/>
                  <a:gd name="connsiteX408" fmla="*/ 2848 w 10000"/>
                  <a:gd name="connsiteY408" fmla="*/ 8598 h 10000"/>
                  <a:gd name="connsiteX409" fmla="*/ 2856 w 10000"/>
                  <a:gd name="connsiteY409" fmla="*/ 8601 h 10000"/>
                  <a:gd name="connsiteX410" fmla="*/ 2859 w 10000"/>
                  <a:gd name="connsiteY410" fmla="*/ 8601 h 10000"/>
                  <a:gd name="connsiteX411" fmla="*/ 2864 w 10000"/>
                  <a:gd name="connsiteY411" fmla="*/ 8598 h 10000"/>
                  <a:gd name="connsiteX412" fmla="*/ 2889 w 10000"/>
                  <a:gd name="connsiteY412" fmla="*/ 8611 h 10000"/>
                  <a:gd name="connsiteX413" fmla="*/ 2906 w 10000"/>
                  <a:gd name="connsiteY413" fmla="*/ 8620 h 10000"/>
                  <a:gd name="connsiteX414" fmla="*/ 2914 w 10000"/>
                  <a:gd name="connsiteY414" fmla="*/ 8627 h 10000"/>
                  <a:gd name="connsiteX415" fmla="*/ 2920 w 10000"/>
                  <a:gd name="connsiteY415" fmla="*/ 8640 h 10000"/>
                  <a:gd name="connsiteX416" fmla="*/ 2922 w 10000"/>
                  <a:gd name="connsiteY416" fmla="*/ 8666 h 10000"/>
                  <a:gd name="connsiteX417" fmla="*/ 2922 w 10000"/>
                  <a:gd name="connsiteY417" fmla="*/ 8692 h 10000"/>
                  <a:gd name="connsiteX418" fmla="*/ 2939 w 10000"/>
                  <a:gd name="connsiteY418" fmla="*/ 8695 h 10000"/>
                  <a:gd name="connsiteX419" fmla="*/ 2953 w 10000"/>
                  <a:gd name="connsiteY419" fmla="*/ 8695 h 10000"/>
                  <a:gd name="connsiteX420" fmla="*/ 2961 w 10000"/>
                  <a:gd name="connsiteY420" fmla="*/ 8695 h 10000"/>
                  <a:gd name="connsiteX421" fmla="*/ 2972 w 10000"/>
                  <a:gd name="connsiteY421" fmla="*/ 8692 h 10000"/>
                  <a:gd name="connsiteX422" fmla="*/ 2981 w 10000"/>
                  <a:gd name="connsiteY422" fmla="*/ 8685 h 10000"/>
                  <a:gd name="connsiteX423" fmla="*/ 2989 w 10000"/>
                  <a:gd name="connsiteY423" fmla="*/ 8685 h 10000"/>
                  <a:gd name="connsiteX424" fmla="*/ 3008 w 10000"/>
                  <a:gd name="connsiteY424" fmla="*/ 8685 h 10000"/>
                  <a:gd name="connsiteX425" fmla="*/ 3028 w 10000"/>
                  <a:gd name="connsiteY425" fmla="*/ 8695 h 10000"/>
                  <a:gd name="connsiteX426" fmla="*/ 3042 w 10000"/>
                  <a:gd name="connsiteY426" fmla="*/ 8695 h 10000"/>
                  <a:gd name="connsiteX427" fmla="*/ 3053 w 10000"/>
                  <a:gd name="connsiteY427" fmla="*/ 8676 h 10000"/>
                  <a:gd name="connsiteX428" fmla="*/ 3061 w 10000"/>
                  <a:gd name="connsiteY428" fmla="*/ 8666 h 10000"/>
                  <a:gd name="connsiteX429" fmla="*/ 3066 w 10000"/>
                  <a:gd name="connsiteY429" fmla="*/ 8656 h 10000"/>
                  <a:gd name="connsiteX430" fmla="*/ 3091 w 10000"/>
                  <a:gd name="connsiteY430" fmla="*/ 8659 h 10000"/>
                  <a:gd name="connsiteX431" fmla="*/ 3105 w 10000"/>
                  <a:gd name="connsiteY431" fmla="*/ 8659 h 10000"/>
                  <a:gd name="connsiteX432" fmla="*/ 3108 w 10000"/>
                  <a:gd name="connsiteY432" fmla="*/ 8650 h 10000"/>
                  <a:gd name="connsiteX433" fmla="*/ 3147 w 10000"/>
                  <a:gd name="connsiteY433" fmla="*/ 8588 h 10000"/>
                  <a:gd name="connsiteX434" fmla="*/ 3150 w 10000"/>
                  <a:gd name="connsiteY434" fmla="*/ 8598 h 10000"/>
                  <a:gd name="connsiteX435" fmla="*/ 3163 w 10000"/>
                  <a:gd name="connsiteY435" fmla="*/ 8601 h 10000"/>
                  <a:gd name="connsiteX436" fmla="*/ 3180 w 10000"/>
                  <a:gd name="connsiteY436" fmla="*/ 8608 h 10000"/>
                  <a:gd name="connsiteX437" fmla="*/ 3188 w 10000"/>
                  <a:gd name="connsiteY437" fmla="*/ 8611 h 10000"/>
                  <a:gd name="connsiteX438" fmla="*/ 3227 w 10000"/>
                  <a:gd name="connsiteY438" fmla="*/ 8620 h 10000"/>
                  <a:gd name="connsiteX439" fmla="*/ 3238 w 10000"/>
                  <a:gd name="connsiteY439" fmla="*/ 8617 h 10000"/>
                  <a:gd name="connsiteX440" fmla="*/ 3247 w 10000"/>
                  <a:gd name="connsiteY440" fmla="*/ 8601 h 10000"/>
                  <a:gd name="connsiteX441" fmla="*/ 3269 w 10000"/>
                  <a:gd name="connsiteY441" fmla="*/ 8611 h 10000"/>
                  <a:gd name="connsiteX442" fmla="*/ 3277 w 10000"/>
                  <a:gd name="connsiteY442" fmla="*/ 8617 h 10000"/>
                  <a:gd name="connsiteX443" fmla="*/ 3285 w 10000"/>
                  <a:gd name="connsiteY443" fmla="*/ 8611 h 10000"/>
                  <a:gd name="connsiteX444" fmla="*/ 3307 w 10000"/>
                  <a:gd name="connsiteY444" fmla="*/ 8611 h 10000"/>
                  <a:gd name="connsiteX445" fmla="*/ 3319 w 10000"/>
                  <a:gd name="connsiteY445" fmla="*/ 8617 h 10000"/>
                  <a:gd name="connsiteX446" fmla="*/ 3324 w 10000"/>
                  <a:gd name="connsiteY446" fmla="*/ 8617 h 10000"/>
                  <a:gd name="connsiteX447" fmla="*/ 3327 w 10000"/>
                  <a:gd name="connsiteY447" fmla="*/ 8620 h 10000"/>
                  <a:gd name="connsiteX448" fmla="*/ 3341 w 10000"/>
                  <a:gd name="connsiteY448" fmla="*/ 8620 h 10000"/>
                  <a:gd name="connsiteX449" fmla="*/ 3357 w 10000"/>
                  <a:gd name="connsiteY449" fmla="*/ 8620 h 10000"/>
                  <a:gd name="connsiteX450" fmla="*/ 3374 w 10000"/>
                  <a:gd name="connsiteY450" fmla="*/ 8620 h 10000"/>
                  <a:gd name="connsiteX451" fmla="*/ 3382 w 10000"/>
                  <a:gd name="connsiteY451" fmla="*/ 8620 h 10000"/>
                  <a:gd name="connsiteX452" fmla="*/ 3399 w 10000"/>
                  <a:gd name="connsiteY452" fmla="*/ 8611 h 10000"/>
                  <a:gd name="connsiteX453" fmla="*/ 3413 w 10000"/>
                  <a:gd name="connsiteY453" fmla="*/ 8601 h 10000"/>
                  <a:gd name="connsiteX454" fmla="*/ 3421 w 10000"/>
                  <a:gd name="connsiteY454" fmla="*/ 8588 h 10000"/>
                  <a:gd name="connsiteX455" fmla="*/ 3421 w 10000"/>
                  <a:gd name="connsiteY455" fmla="*/ 8572 h 10000"/>
                  <a:gd name="connsiteX456" fmla="*/ 3421 w 10000"/>
                  <a:gd name="connsiteY456" fmla="*/ 8552 h 10000"/>
                  <a:gd name="connsiteX457" fmla="*/ 3424 w 10000"/>
                  <a:gd name="connsiteY457" fmla="*/ 8533 h 10000"/>
                  <a:gd name="connsiteX458" fmla="*/ 3432 w 10000"/>
                  <a:gd name="connsiteY458" fmla="*/ 8523 h 10000"/>
                  <a:gd name="connsiteX459" fmla="*/ 3446 w 10000"/>
                  <a:gd name="connsiteY459" fmla="*/ 8523 h 10000"/>
                  <a:gd name="connsiteX460" fmla="*/ 3457 w 10000"/>
                  <a:gd name="connsiteY460" fmla="*/ 8523 h 10000"/>
                  <a:gd name="connsiteX461" fmla="*/ 3476 w 10000"/>
                  <a:gd name="connsiteY461" fmla="*/ 8533 h 10000"/>
                  <a:gd name="connsiteX462" fmla="*/ 3485 w 10000"/>
                  <a:gd name="connsiteY462" fmla="*/ 8536 h 10000"/>
                  <a:gd name="connsiteX463" fmla="*/ 3501 w 10000"/>
                  <a:gd name="connsiteY463" fmla="*/ 8527 h 10000"/>
                  <a:gd name="connsiteX464" fmla="*/ 3504 w 10000"/>
                  <a:gd name="connsiteY464" fmla="*/ 8514 h 10000"/>
                  <a:gd name="connsiteX465" fmla="*/ 3510 w 10000"/>
                  <a:gd name="connsiteY465" fmla="*/ 8497 h 10000"/>
                  <a:gd name="connsiteX466" fmla="*/ 3537 w 10000"/>
                  <a:gd name="connsiteY466" fmla="*/ 8484 h 10000"/>
                  <a:gd name="connsiteX467" fmla="*/ 3562 w 10000"/>
                  <a:gd name="connsiteY467" fmla="*/ 8488 h 10000"/>
                  <a:gd name="connsiteX468" fmla="*/ 3568 w 10000"/>
                  <a:gd name="connsiteY468" fmla="*/ 8484 h 10000"/>
                  <a:gd name="connsiteX469" fmla="*/ 3584 w 10000"/>
                  <a:gd name="connsiteY469" fmla="*/ 8494 h 10000"/>
                  <a:gd name="connsiteX470" fmla="*/ 3593 w 10000"/>
                  <a:gd name="connsiteY470" fmla="*/ 8507 h 10000"/>
                  <a:gd name="connsiteX471" fmla="*/ 3618 w 10000"/>
                  <a:gd name="connsiteY471" fmla="*/ 8497 h 10000"/>
                  <a:gd name="connsiteX472" fmla="*/ 3643 w 10000"/>
                  <a:gd name="connsiteY472" fmla="*/ 8475 h 10000"/>
                  <a:gd name="connsiteX473" fmla="*/ 3657 w 10000"/>
                  <a:gd name="connsiteY473" fmla="*/ 8478 h 10000"/>
                  <a:gd name="connsiteX474" fmla="*/ 3670 w 10000"/>
                  <a:gd name="connsiteY474" fmla="*/ 8475 h 10000"/>
                  <a:gd name="connsiteX475" fmla="*/ 3673 w 10000"/>
                  <a:gd name="connsiteY475" fmla="*/ 8468 h 10000"/>
                  <a:gd name="connsiteX476" fmla="*/ 3681 w 10000"/>
                  <a:gd name="connsiteY476" fmla="*/ 8468 h 10000"/>
                  <a:gd name="connsiteX477" fmla="*/ 3698 w 10000"/>
                  <a:gd name="connsiteY477" fmla="*/ 8478 h 10000"/>
                  <a:gd name="connsiteX478" fmla="*/ 3720 w 10000"/>
                  <a:gd name="connsiteY478" fmla="*/ 8497 h 10000"/>
                  <a:gd name="connsiteX479" fmla="*/ 3715 w 10000"/>
                  <a:gd name="connsiteY479" fmla="*/ 8504 h 10000"/>
                  <a:gd name="connsiteX480" fmla="*/ 3729 w 10000"/>
                  <a:gd name="connsiteY480" fmla="*/ 8514 h 10000"/>
                  <a:gd name="connsiteX481" fmla="*/ 3729 w 10000"/>
                  <a:gd name="connsiteY481" fmla="*/ 8517 h 10000"/>
                  <a:gd name="connsiteX482" fmla="*/ 3740 w 10000"/>
                  <a:gd name="connsiteY482" fmla="*/ 8527 h 10000"/>
                  <a:gd name="connsiteX483" fmla="*/ 3759 w 10000"/>
                  <a:gd name="connsiteY483" fmla="*/ 8517 h 10000"/>
                  <a:gd name="connsiteX484" fmla="*/ 3762 w 10000"/>
                  <a:gd name="connsiteY484" fmla="*/ 8504 h 10000"/>
                  <a:gd name="connsiteX485" fmla="*/ 3770 w 10000"/>
                  <a:gd name="connsiteY485" fmla="*/ 8488 h 10000"/>
                  <a:gd name="connsiteX486" fmla="*/ 3778 w 10000"/>
                  <a:gd name="connsiteY486" fmla="*/ 8484 h 10000"/>
                  <a:gd name="connsiteX487" fmla="*/ 3792 w 10000"/>
                  <a:gd name="connsiteY487" fmla="*/ 8475 h 10000"/>
                  <a:gd name="connsiteX488" fmla="*/ 3803 w 10000"/>
                  <a:gd name="connsiteY488" fmla="*/ 8478 h 10000"/>
                  <a:gd name="connsiteX489" fmla="*/ 3809 w 10000"/>
                  <a:gd name="connsiteY489" fmla="*/ 8475 h 10000"/>
                  <a:gd name="connsiteX490" fmla="*/ 3825 w 10000"/>
                  <a:gd name="connsiteY490" fmla="*/ 8465 h 10000"/>
                  <a:gd name="connsiteX491" fmla="*/ 3834 w 10000"/>
                  <a:gd name="connsiteY491" fmla="*/ 8468 h 10000"/>
                  <a:gd name="connsiteX492" fmla="*/ 3842 w 10000"/>
                  <a:gd name="connsiteY492" fmla="*/ 8478 h 10000"/>
                  <a:gd name="connsiteX493" fmla="*/ 3850 w 10000"/>
                  <a:gd name="connsiteY493" fmla="*/ 8478 h 10000"/>
                  <a:gd name="connsiteX494" fmla="*/ 3859 w 10000"/>
                  <a:gd name="connsiteY494" fmla="*/ 8484 h 10000"/>
                  <a:gd name="connsiteX495" fmla="*/ 3873 w 10000"/>
                  <a:gd name="connsiteY495" fmla="*/ 8494 h 10000"/>
                  <a:gd name="connsiteX496" fmla="*/ 3875 w 10000"/>
                  <a:gd name="connsiteY496" fmla="*/ 8507 h 10000"/>
                  <a:gd name="connsiteX497" fmla="*/ 3881 w 10000"/>
                  <a:gd name="connsiteY497" fmla="*/ 8527 h 10000"/>
                  <a:gd name="connsiteX498" fmla="*/ 3875 w 10000"/>
                  <a:gd name="connsiteY498" fmla="*/ 8546 h 10000"/>
                  <a:gd name="connsiteX499" fmla="*/ 3892 w 10000"/>
                  <a:gd name="connsiteY499" fmla="*/ 8546 h 10000"/>
                  <a:gd name="connsiteX500" fmla="*/ 3900 w 10000"/>
                  <a:gd name="connsiteY500" fmla="*/ 8543 h 10000"/>
                  <a:gd name="connsiteX501" fmla="*/ 3906 w 10000"/>
                  <a:gd name="connsiteY501" fmla="*/ 8543 h 10000"/>
                  <a:gd name="connsiteX502" fmla="*/ 3922 w 10000"/>
                  <a:gd name="connsiteY502" fmla="*/ 8552 h 10000"/>
                  <a:gd name="connsiteX503" fmla="*/ 3939 w 10000"/>
                  <a:gd name="connsiteY503" fmla="*/ 8559 h 10000"/>
                  <a:gd name="connsiteX504" fmla="*/ 3953 w 10000"/>
                  <a:gd name="connsiteY504" fmla="*/ 8572 h 10000"/>
                  <a:gd name="connsiteX505" fmla="*/ 3956 w 10000"/>
                  <a:gd name="connsiteY505" fmla="*/ 8588 h 10000"/>
                  <a:gd name="connsiteX506" fmla="*/ 3956 w 10000"/>
                  <a:gd name="connsiteY506" fmla="*/ 8608 h 10000"/>
                  <a:gd name="connsiteX507" fmla="*/ 3972 w 10000"/>
                  <a:gd name="connsiteY507" fmla="*/ 8608 h 10000"/>
                  <a:gd name="connsiteX508" fmla="*/ 3986 w 10000"/>
                  <a:gd name="connsiteY508" fmla="*/ 8608 h 10000"/>
                  <a:gd name="connsiteX509" fmla="*/ 3997 w 10000"/>
                  <a:gd name="connsiteY509" fmla="*/ 8608 h 10000"/>
                  <a:gd name="connsiteX510" fmla="*/ 4006 w 10000"/>
                  <a:gd name="connsiteY510" fmla="*/ 8608 h 10000"/>
                  <a:gd name="connsiteX511" fmla="*/ 4006 w 10000"/>
                  <a:gd name="connsiteY511" fmla="*/ 8611 h 10000"/>
                  <a:gd name="connsiteX512" fmla="*/ 4011 w 10000"/>
                  <a:gd name="connsiteY512" fmla="*/ 8611 h 10000"/>
                  <a:gd name="connsiteX513" fmla="*/ 4022 w 10000"/>
                  <a:gd name="connsiteY513" fmla="*/ 8620 h 10000"/>
                  <a:gd name="connsiteX514" fmla="*/ 4042 w 10000"/>
                  <a:gd name="connsiteY514" fmla="*/ 8620 h 10000"/>
                  <a:gd name="connsiteX515" fmla="*/ 4050 w 10000"/>
                  <a:gd name="connsiteY515" fmla="*/ 8617 h 10000"/>
                  <a:gd name="connsiteX516" fmla="*/ 4069 w 10000"/>
                  <a:gd name="connsiteY516" fmla="*/ 8620 h 10000"/>
                  <a:gd name="connsiteX517" fmla="*/ 4086 w 10000"/>
                  <a:gd name="connsiteY517" fmla="*/ 8630 h 10000"/>
                  <a:gd name="connsiteX518" fmla="*/ 4108 w 10000"/>
                  <a:gd name="connsiteY518" fmla="*/ 8627 h 10000"/>
                  <a:gd name="connsiteX519" fmla="*/ 4125 w 10000"/>
                  <a:gd name="connsiteY519" fmla="*/ 8620 h 10000"/>
                  <a:gd name="connsiteX520" fmla="*/ 4133 w 10000"/>
                  <a:gd name="connsiteY520" fmla="*/ 8611 h 10000"/>
                  <a:gd name="connsiteX521" fmla="*/ 4139 w 10000"/>
                  <a:gd name="connsiteY521" fmla="*/ 8608 h 10000"/>
                  <a:gd name="connsiteX522" fmla="*/ 4147 w 10000"/>
                  <a:gd name="connsiteY522" fmla="*/ 8601 h 10000"/>
                  <a:gd name="connsiteX523" fmla="*/ 4155 w 10000"/>
                  <a:gd name="connsiteY523" fmla="*/ 8591 h 10000"/>
                  <a:gd name="connsiteX524" fmla="*/ 4166 w 10000"/>
                  <a:gd name="connsiteY524" fmla="*/ 8582 h 10000"/>
                  <a:gd name="connsiteX525" fmla="*/ 4183 w 10000"/>
                  <a:gd name="connsiteY525" fmla="*/ 8569 h 10000"/>
                  <a:gd name="connsiteX526" fmla="*/ 4191 w 10000"/>
                  <a:gd name="connsiteY526" fmla="*/ 8562 h 10000"/>
                  <a:gd name="connsiteX527" fmla="*/ 4208 w 10000"/>
                  <a:gd name="connsiteY527" fmla="*/ 8552 h 10000"/>
                  <a:gd name="connsiteX528" fmla="*/ 4230 w 10000"/>
                  <a:gd name="connsiteY528" fmla="*/ 8552 h 10000"/>
                  <a:gd name="connsiteX529" fmla="*/ 4238 w 10000"/>
                  <a:gd name="connsiteY529" fmla="*/ 8559 h 10000"/>
                  <a:gd name="connsiteX530" fmla="*/ 4247 w 10000"/>
                  <a:gd name="connsiteY530" fmla="*/ 8572 h 10000"/>
                  <a:gd name="connsiteX531" fmla="*/ 4252 w 10000"/>
                  <a:gd name="connsiteY531" fmla="*/ 8578 h 10000"/>
                  <a:gd name="connsiteX532" fmla="*/ 4263 w 10000"/>
                  <a:gd name="connsiteY532" fmla="*/ 8582 h 10000"/>
                  <a:gd name="connsiteX533" fmla="*/ 4277 w 10000"/>
                  <a:gd name="connsiteY533" fmla="*/ 8572 h 10000"/>
                  <a:gd name="connsiteX534" fmla="*/ 4294 w 10000"/>
                  <a:gd name="connsiteY534" fmla="*/ 8559 h 10000"/>
                  <a:gd name="connsiteX535" fmla="*/ 4302 w 10000"/>
                  <a:gd name="connsiteY535" fmla="*/ 8546 h 10000"/>
                  <a:gd name="connsiteX536" fmla="*/ 4310 w 10000"/>
                  <a:gd name="connsiteY536" fmla="*/ 8543 h 10000"/>
                  <a:gd name="connsiteX537" fmla="*/ 4313 w 10000"/>
                  <a:gd name="connsiteY537" fmla="*/ 8543 h 10000"/>
                  <a:gd name="connsiteX538" fmla="*/ 4332 w 10000"/>
                  <a:gd name="connsiteY538" fmla="*/ 8546 h 10000"/>
                  <a:gd name="connsiteX539" fmla="*/ 4335 w 10000"/>
                  <a:gd name="connsiteY539" fmla="*/ 8559 h 10000"/>
                  <a:gd name="connsiteX540" fmla="*/ 4349 w 10000"/>
                  <a:gd name="connsiteY540" fmla="*/ 8588 h 10000"/>
                  <a:gd name="connsiteX541" fmla="*/ 4360 w 10000"/>
                  <a:gd name="connsiteY541" fmla="*/ 8591 h 10000"/>
                  <a:gd name="connsiteX542" fmla="*/ 4366 w 10000"/>
                  <a:gd name="connsiteY542" fmla="*/ 8591 h 10000"/>
                  <a:gd name="connsiteX543" fmla="*/ 4382 w 10000"/>
                  <a:gd name="connsiteY543" fmla="*/ 8598 h 10000"/>
                  <a:gd name="connsiteX544" fmla="*/ 4385 w 10000"/>
                  <a:gd name="connsiteY544" fmla="*/ 8598 h 10000"/>
                  <a:gd name="connsiteX545" fmla="*/ 4402 w 10000"/>
                  <a:gd name="connsiteY545" fmla="*/ 8598 h 10000"/>
                  <a:gd name="connsiteX546" fmla="*/ 4421 w 10000"/>
                  <a:gd name="connsiteY546" fmla="*/ 8591 h 10000"/>
                  <a:gd name="connsiteX547" fmla="*/ 4440 w 10000"/>
                  <a:gd name="connsiteY547" fmla="*/ 8591 h 10000"/>
                  <a:gd name="connsiteX548" fmla="*/ 4449 w 10000"/>
                  <a:gd name="connsiteY548" fmla="*/ 8598 h 10000"/>
                  <a:gd name="connsiteX549" fmla="*/ 4454 w 10000"/>
                  <a:gd name="connsiteY549" fmla="*/ 8617 h 10000"/>
                  <a:gd name="connsiteX550" fmla="*/ 4463 w 10000"/>
                  <a:gd name="connsiteY550" fmla="*/ 8608 h 10000"/>
                  <a:gd name="connsiteX551" fmla="*/ 4474 w 10000"/>
                  <a:gd name="connsiteY551" fmla="*/ 8608 h 10000"/>
                  <a:gd name="connsiteX552" fmla="*/ 4490 w 10000"/>
                  <a:gd name="connsiteY552" fmla="*/ 8617 h 10000"/>
                  <a:gd name="connsiteX553" fmla="*/ 4504 w 10000"/>
                  <a:gd name="connsiteY553" fmla="*/ 8617 h 10000"/>
                  <a:gd name="connsiteX554" fmla="*/ 4518 w 10000"/>
                  <a:gd name="connsiteY554" fmla="*/ 8617 h 10000"/>
                  <a:gd name="connsiteX555" fmla="*/ 4535 w 10000"/>
                  <a:gd name="connsiteY555" fmla="*/ 8611 h 10000"/>
                  <a:gd name="connsiteX556" fmla="*/ 4546 w 10000"/>
                  <a:gd name="connsiteY556" fmla="*/ 8611 h 10000"/>
                  <a:gd name="connsiteX557" fmla="*/ 4562 w 10000"/>
                  <a:gd name="connsiteY557" fmla="*/ 8611 h 10000"/>
                  <a:gd name="connsiteX558" fmla="*/ 4571 w 10000"/>
                  <a:gd name="connsiteY558" fmla="*/ 8611 h 10000"/>
                  <a:gd name="connsiteX559" fmla="*/ 4579 w 10000"/>
                  <a:gd name="connsiteY559" fmla="*/ 8608 h 10000"/>
                  <a:gd name="connsiteX560" fmla="*/ 4584 w 10000"/>
                  <a:gd name="connsiteY560" fmla="*/ 8608 h 10000"/>
                  <a:gd name="connsiteX561" fmla="*/ 4601 w 10000"/>
                  <a:gd name="connsiteY561" fmla="*/ 8617 h 10000"/>
                  <a:gd name="connsiteX562" fmla="*/ 4609 w 10000"/>
                  <a:gd name="connsiteY562" fmla="*/ 8627 h 10000"/>
                  <a:gd name="connsiteX563" fmla="*/ 4618 w 10000"/>
                  <a:gd name="connsiteY563" fmla="*/ 8637 h 10000"/>
                  <a:gd name="connsiteX564" fmla="*/ 4618 w 10000"/>
                  <a:gd name="connsiteY564" fmla="*/ 8646 h 10000"/>
                  <a:gd name="connsiteX565" fmla="*/ 4634 w 10000"/>
                  <a:gd name="connsiteY565" fmla="*/ 8656 h 10000"/>
                  <a:gd name="connsiteX566" fmla="*/ 4640 w 10000"/>
                  <a:gd name="connsiteY566" fmla="*/ 8659 h 10000"/>
                  <a:gd name="connsiteX567" fmla="*/ 4651 w 10000"/>
                  <a:gd name="connsiteY567" fmla="*/ 8666 h 10000"/>
                  <a:gd name="connsiteX568" fmla="*/ 4657 w 10000"/>
                  <a:gd name="connsiteY568" fmla="*/ 8659 h 10000"/>
                  <a:gd name="connsiteX569" fmla="*/ 4668 w 10000"/>
                  <a:gd name="connsiteY569" fmla="*/ 8650 h 10000"/>
                  <a:gd name="connsiteX570" fmla="*/ 4676 w 10000"/>
                  <a:gd name="connsiteY570" fmla="*/ 8650 h 10000"/>
                  <a:gd name="connsiteX571" fmla="*/ 4690 w 10000"/>
                  <a:gd name="connsiteY571" fmla="*/ 8650 h 10000"/>
                  <a:gd name="connsiteX572" fmla="*/ 4698 w 10000"/>
                  <a:gd name="connsiteY572" fmla="*/ 8650 h 10000"/>
                  <a:gd name="connsiteX573" fmla="*/ 4704 w 10000"/>
                  <a:gd name="connsiteY573" fmla="*/ 8650 h 10000"/>
                  <a:gd name="connsiteX574" fmla="*/ 4706 w 10000"/>
                  <a:gd name="connsiteY574" fmla="*/ 8659 h 10000"/>
                  <a:gd name="connsiteX575" fmla="*/ 4706 w 10000"/>
                  <a:gd name="connsiteY575" fmla="*/ 8666 h 10000"/>
                  <a:gd name="connsiteX576" fmla="*/ 4723 w 10000"/>
                  <a:gd name="connsiteY576" fmla="*/ 8682 h 10000"/>
                  <a:gd name="connsiteX577" fmla="*/ 4737 w 10000"/>
                  <a:gd name="connsiteY577" fmla="*/ 8682 h 10000"/>
                  <a:gd name="connsiteX578" fmla="*/ 4745 w 10000"/>
                  <a:gd name="connsiteY578" fmla="*/ 8676 h 10000"/>
                  <a:gd name="connsiteX579" fmla="*/ 4756 w 10000"/>
                  <a:gd name="connsiteY579" fmla="*/ 8666 h 10000"/>
                  <a:gd name="connsiteX580" fmla="*/ 4765 w 10000"/>
                  <a:gd name="connsiteY580" fmla="*/ 8666 h 10000"/>
                  <a:gd name="connsiteX581" fmla="*/ 4765 w 10000"/>
                  <a:gd name="connsiteY581" fmla="*/ 8682 h 10000"/>
                  <a:gd name="connsiteX582" fmla="*/ 4770 w 10000"/>
                  <a:gd name="connsiteY582" fmla="*/ 8701 h 10000"/>
                  <a:gd name="connsiteX583" fmla="*/ 4778 w 10000"/>
                  <a:gd name="connsiteY583" fmla="*/ 8705 h 10000"/>
                  <a:gd name="connsiteX584" fmla="*/ 4795 w 10000"/>
                  <a:gd name="connsiteY584" fmla="*/ 8714 h 10000"/>
                  <a:gd name="connsiteX585" fmla="*/ 4812 w 10000"/>
                  <a:gd name="connsiteY585" fmla="*/ 8714 h 10000"/>
                  <a:gd name="connsiteX586" fmla="*/ 4825 w 10000"/>
                  <a:gd name="connsiteY586" fmla="*/ 8705 h 10000"/>
                  <a:gd name="connsiteX587" fmla="*/ 4825 w 10000"/>
                  <a:gd name="connsiteY587" fmla="*/ 8701 h 10000"/>
                  <a:gd name="connsiteX588" fmla="*/ 4828 w 10000"/>
                  <a:gd name="connsiteY588" fmla="*/ 8701 h 10000"/>
                  <a:gd name="connsiteX589" fmla="*/ 4837 w 10000"/>
                  <a:gd name="connsiteY589" fmla="*/ 8692 h 10000"/>
                  <a:gd name="connsiteX590" fmla="*/ 4842 w 10000"/>
                  <a:gd name="connsiteY590" fmla="*/ 8685 h 10000"/>
                  <a:gd name="connsiteX591" fmla="*/ 4859 w 10000"/>
                  <a:gd name="connsiteY591" fmla="*/ 8692 h 10000"/>
                  <a:gd name="connsiteX592" fmla="*/ 4870 w 10000"/>
                  <a:gd name="connsiteY592" fmla="*/ 8701 h 10000"/>
                  <a:gd name="connsiteX593" fmla="*/ 4878 w 10000"/>
                  <a:gd name="connsiteY593" fmla="*/ 8714 h 10000"/>
                  <a:gd name="connsiteX594" fmla="*/ 4892 w 10000"/>
                  <a:gd name="connsiteY594" fmla="*/ 8724 h 10000"/>
                  <a:gd name="connsiteX595" fmla="*/ 4900 w 10000"/>
                  <a:gd name="connsiteY595" fmla="*/ 8724 h 10000"/>
                  <a:gd name="connsiteX596" fmla="*/ 4906 w 10000"/>
                  <a:gd name="connsiteY596" fmla="*/ 8705 h 10000"/>
                  <a:gd name="connsiteX597" fmla="*/ 4925 w 10000"/>
                  <a:gd name="connsiteY597" fmla="*/ 8724 h 10000"/>
                  <a:gd name="connsiteX598" fmla="*/ 4939 w 10000"/>
                  <a:gd name="connsiteY598" fmla="*/ 8701 h 10000"/>
                  <a:gd name="connsiteX599" fmla="*/ 4950 w 10000"/>
                  <a:gd name="connsiteY599" fmla="*/ 8695 h 10000"/>
                  <a:gd name="connsiteX600" fmla="*/ 4956 w 10000"/>
                  <a:gd name="connsiteY600" fmla="*/ 8692 h 10000"/>
                  <a:gd name="connsiteX601" fmla="*/ 4986 w 10000"/>
                  <a:gd name="connsiteY601" fmla="*/ 8705 h 10000"/>
                  <a:gd name="connsiteX602" fmla="*/ 5003 w 10000"/>
                  <a:gd name="connsiteY602" fmla="*/ 8701 h 10000"/>
                  <a:gd name="connsiteX603" fmla="*/ 5011 w 10000"/>
                  <a:gd name="connsiteY603" fmla="*/ 8692 h 10000"/>
                  <a:gd name="connsiteX604" fmla="*/ 5028 w 10000"/>
                  <a:gd name="connsiteY604" fmla="*/ 8682 h 10000"/>
                  <a:gd name="connsiteX605" fmla="*/ 5030 w 10000"/>
                  <a:gd name="connsiteY605" fmla="*/ 8659 h 10000"/>
                  <a:gd name="connsiteX606" fmla="*/ 5039 w 10000"/>
                  <a:gd name="connsiteY606" fmla="*/ 8656 h 10000"/>
                  <a:gd name="connsiteX607" fmla="*/ 5053 w 10000"/>
                  <a:gd name="connsiteY607" fmla="*/ 8669 h 10000"/>
                  <a:gd name="connsiteX608" fmla="*/ 5061 w 10000"/>
                  <a:gd name="connsiteY608" fmla="*/ 8669 h 10000"/>
                  <a:gd name="connsiteX609" fmla="*/ 5061 w 10000"/>
                  <a:gd name="connsiteY609" fmla="*/ 8676 h 10000"/>
                  <a:gd name="connsiteX610" fmla="*/ 5069 w 10000"/>
                  <a:gd name="connsiteY610" fmla="*/ 8669 h 10000"/>
                  <a:gd name="connsiteX611" fmla="*/ 5083 w 10000"/>
                  <a:gd name="connsiteY611" fmla="*/ 8669 h 10000"/>
                  <a:gd name="connsiteX612" fmla="*/ 5100 w 10000"/>
                  <a:gd name="connsiteY612" fmla="*/ 8669 h 10000"/>
                  <a:gd name="connsiteX613" fmla="*/ 5119 w 10000"/>
                  <a:gd name="connsiteY613" fmla="*/ 8682 h 10000"/>
                  <a:gd name="connsiteX614" fmla="*/ 5136 w 10000"/>
                  <a:gd name="connsiteY614" fmla="*/ 8692 h 10000"/>
                  <a:gd name="connsiteX615" fmla="*/ 5161 w 10000"/>
                  <a:gd name="connsiteY615" fmla="*/ 8701 h 10000"/>
                  <a:gd name="connsiteX616" fmla="*/ 5183 w 10000"/>
                  <a:gd name="connsiteY616" fmla="*/ 8701 h 10000"/>
                  <a:gd name="connsiteX617" fmla="*/ 5199 w 10000"/>
                  <a:gd name="connsiteY617" fmla="*/ 8701 h 10000"/>
                  <a:gd name="connsiteX618" fmla="*/ 5213 w 10000"/>
                  <a:gd name="connsiteY618" fmla="*/ 8705 h 10000"/>
                  <a:gd name="connsiteX619" fmla="*/ 5224 w 10000"/>
                  <a:gd name="connsiteY619" fmla="*/ 8701 h 10000"/>
                  <a:gd name="connsiteX620" fmla="*/ 5230 w 10000"/>
                  <a:gd name="connsiteY620" fmla="*/ 8701 h 10000"/>
                  <a:gd name="connsiteX621" fmla="*/ 5241 w 10000"/>
                  <a:gd name="connsiteY621" fmla="*/ 8676 h 10000"/>
                  <a:gd name="connsiteX622" fmla="*/ 5247 w 10000"/>
                  <a:gd name="connsiteY622" fmla="*/ 8666 h 10000"/>
                  <a:gd name="connsiteX623" fmla="*/ 5249 w 10000"/>
                  <a:gd name="connsiteY623" fmla="*/ 8646 h 10000"/>
                  <a:gd name="connsiteX624" fmla="*/ 5249 w 10000"/>
                  <a:gd name="connsiteY624" fmla="*/ 8650 h 10000"/>
                  <a:gd name="connsiteX625" fmla="*/ 5255 w 10000"/>
                  <a:gd name="connsiteY625" fmla="*/ 8646 h 10000"/>
                  <a:gd name="connsiteX626" fmla="*/ 5271 w 10000"/>
                  <a:gd name="connsiteY626" fmla="*/ 8650 h 10000"/>
                  <a:gd name="connsiteX627" fmla="*/ 5288 w 10000"/>
                  <a:gd name="connsiteY627" fmla="*/ 8666 h 10000"/>
                  <a:gd name="connsiteX628" fmla="*/ 5296 w 10000"/>
                  <a:gd name="connsiteY628" fmla="*/ 8666 h 10000"/>
                  <a:gd name="connsiteX629" fmla="*/ 5310 w 10000"/>
                  <a:gd name="connsiteY629" fmla="*/ 8656 h 10000"/>
                  <a:gd name="connsiteX630" fmla="*/ 5321 w 10000"/>
                  <a:gd name="connsiteY630" fmla="*/ 8650 h 10000"/>
                  <a:gd name="connsiteX631" fmla="*/ 5338 w 10000"/>
                  <a:gd name="connsiteY631" fmla="*/ 8650 h 10000"/>
                  <a:gd name="connsiteX632" fmla="*/ 5360 w 10000"/>
                  <a:gd name="connsiteY632" fmla="*/ 8640 h 10000"/>
                  <a:gd name="connsiteX633" fmla="*/ 5366 w 10000"/>
                  <a:gd name="connsiteY633" fmla="*/ 8637 h 10000"/>
                  <a:gd name="connsiteX634" fmla="*/ 5368 w 10000"/>
                  <a:gd name="connsiteY634" fmla="*/ 8637 h 10000"/>
                  <a:gd name="connsiteX635" fmla="*/ 5382 w 10000"/>
                  <a:gd name="connsiteY635" fmla="*/ 8630 h 10000"/>
                  <a:gd name="connsiteX636" fmla="*/ 5391 w 10000"/>
                  <a:gd name="connsiteY636" fmla="*/ 8630 h 10000"/>
                  <a:gd name="connsiteX637" fmla="*/ 5402 w 10000"/>
                  <a:gd name="connsiteY637" fmla="*/ 8637 h 10000"/>
                  <a:gd name="connsiteX638" fmla="*/ 5418 w 10000"/>
                  <a:gd name="connsiteY638" fmla="*/ 8656 h 10000"/>
                  <a:gd name="connsiteX639" fmla="*/ 5432 w 10000"/>
                  <a:gd name="connsiteY639" fmla="*/ 8666 h 10000"/>
                  <a:gd name="connsiteX640" fmla="*/ 5443 w 10000"/>
                  <a:gd name="connsiteY640" fmla="*/ 8682 h 10000"/>
                  <a:gd name="connsiteX641" fmla="*/ 5457 w 10000"/>
                  <a:gd name="connsiteY641" fmla="*/ 8692 h 10000"/>
                  <a:gd name="connsiteX642" fmla="*/ 5471 w 10000"/>
                  <a:gd name="connsiteY642" fmla="*/ 8705 h 10000"/>
                  <a:gd name="connsiteX643" fmla="*/ 5488 w 10000"/>
                  <a:gd name="connsiteY643" fmla="*/ 8711 h 10000"/>
                  <a:gd name="connsiteX644" fmla="*/ 5490 w 10000"/>
                  <a:gd name="connsiteY644" fmla="*/ 8721 h 10000"/>
                  <a:gd name="connsiteX645" fmla="*/ 5512 w 10000"/>
                  <a:gd name="connsiteY645" fmla="*/ 8724 h 10000"/>
                  <a:gd name="connsiteX646" fmla="*/ 5521 w 10000"/>
                  <a:gd name="connsiteY646" fmla="*/ 8714 h 10000"/>
                  <a:gd name="connsiteX647" fmla="*/ 5524 w 10000"/>
                  <a:gd name="connsiteY647" fmla="*/ 8714 h 10000"/>
                  <a:gd name="connsiteX648" fmla="*/ 5532 w 10000"/>
                  <a:gd name="connsiteY648" fmla="*/ 8721 h 10000"/>
                  <a:gd name="connsiteX649" fmla="*/ 5540 w 10000"/>
                  <a:gd name="connsiteY649" fmla="*/ 8724 h 10000"/>
                  <a:gd name="connsiteX650" fmla="*/ 5562 w 10000"/>
                  <a:gd name="connsiteY650" fmla="*/ 8750 h 10000"/>
                  <a:gd name="connsiteX651" fmla="*/ 5562 w 10000"/>
                  <a:gd name="connsiteY651" fmla="*/ 8760 h 10000"/>
                  <a:gd name="connsiteX652" fmla="*/ 5571 w 10000"/>
                  <a:gd name="connsiteY652" fmla="*/ 8782 h 10000"/>
                  <a:gd name="connsiteX653" fmla="*/ 5579 w 10000"/>
                  <a:gd name="connsiteY653" fmla="*/ 8789 h 10000"/>
                  <a:gd name="connsiteX654" fmla="*/ 5593 w 10000"/>
                  <a:gd name="connsiteY654" fmla="*/ 8789 h 10000"/>
                  <a:gd name="connsiteX655" fmla="*/ 5596 w 10000"/>
                  <a:gd name="connsiteY655" fmla="*/ 8789 h 10000"/>
                  <a:gd name="connsiteX656" fmla="*/ 5626 w 10000"/>
                  <a:gd name="connsiteY656" fmla="*/ 8782 h 10000"/>
                  <a:gd name="connsiteX657" fmla="*/ 5629 w 10000"/>
                  <a:gd name="connsiteY657" fmla="*/ 8782 h 10000"/>
                  <a:gd name="connsiteX658" fmla="*/ 5637 w 10000"/>
                  <a:gd name="connsiteY658" fmla="*/ 8779 h 10000"/>
                  <a:gd name="connsiteX659" fmla="*/ 5648 w 10000"/>
                  <a:gd name="connsiteY659" fmla="*/ 8789 h 10000"/>
                  <a:gd name="connsiteX660" fmla="*/ 5665 w 10000"/>
                  <a:gd name="connsiteY660" fmla="*/ 8795 h 10000"/>
                  <a:gd name="connsiteX661" fmla="*/ 5676 w 10000"/>
                  <a:gd name="connsiteY661" fmla="*/ 8789 h 10000"/>
                  <a:gd name="connsiteX662" fmla="*/ 5684 w 10000"/>
                  <a:gd name="connsiteY662" fmla="*/ 8782 h 10000"/>
                  <a:gd name="connsiteX663" fmla="*/ 5693 w 10000"/>
                  <a:gd name="connsiteY663" fmla="*/ 8789 h 10000"/>
                  <a:gd name="connsiteX664" fmla="*/ 5715 w 10000"/>
                  <a:gd name="connsiteY664" fmla="*/ 8808 h 10000"/>
                  <a:gd name="connsiteX665" fmla="*/ 5731 w 10000"/>
                  <a:gd name="connsiteY665" fmla="*/ 8808 h 10000"/>
                  <a:gd name="connsiteX666" fmla="*/ 5740 w 10000"/>
                  <a:gd name="connsiteY666" fmla="*/ 8808 h 10000"/>
                  <a:gd name="connsiteX667" fmla="*/ 5765 w 10000"/>
                  <a:gd name="connsiteY667" fmla="*/ 8818 h 10000"/>
                  <a:gd name="connsiteX668" fmla="*/ 5781 w 10000"/>
                  <a:gd name="connsiteY668" fmla="*/ 8824 h 10000"/>
                  <a:gd name="connsiteX669" fmla="*/ 5798 w 10000"/>
                  <a:gd name="connsiteY669" fmla="*/ 8834 h 10000"/>
                  <a:gd name="connsiteX670" fmla="*/ 5814 w 10000"/>
                  <a:gd name="connsiteY670" fmla="*/ 8837 h 10000"/>
                  <a:gd name="connsiteX671" fmla="*/ 5831 w 10000"/>
                  <a:gd name="connsiteY671" fmla="*/ 8844 h 10000"/>
                  <a:gd name="connsiteX672" fmla="*/ 5842 w 10000"/>
                  <a:gd name="connsiteY672" fmla="*/ 8847 h 10000"/>
                  <a:gd name="connsiteX673" fmla="*/ 5859 w 10000"/>
                  <a:gd name="connsiteY673" fmla="*/ 8857 h 10000"/>
                  <a:gd name="connsiteX674" fmla="*/ 5870 w 10000"/>
                  <a:gd name="connsiteY674" fmla="*/ 8867 h 10000"/>
                  <a:gd name="connsiteX675" fmla="*/ 5878 w 10000"/>
                  <a:gd name="connsiteY675" fmla="*/ 8873 h 10000"/>
                  <a:gd name="connsiteX676" fmla="*/ 5895 w 10000"/>
                  <a:gd name="connsiteY676" fmla="*/ 8873 h 10000"/>
                  <a:gd name="connsiteX677" fmla="*/ 5911 w 10000"/>
                  <a:gd name="connsiteY677" fmla="*/ 8873 h 10000"/>
                  <a:gd name="connsiteX678" fmla="*/ 5931 w 10000"/>
                  <a:gd name="connsiteY678" fmla="*/ 8873 h 10000"/>
                  <a:gd name="connsiteX679" fmla="*/ 5950 w 10000"/>
                  <a:gd name="connsiteY679" fmla="*/ 8867 h 10000"/>
                  <a:gd name="connsiteX680" fmla="*/ 5967 w 10000"/>
                  <a:gd name="connsiteY680" fmla="*/ 8867 h 10000"/>
                  <a:gd name="connsiteX681" fmla="*/ 5975 w 10000"/>
                  <a:gd name="connsiteY681" fmla="*/ 8873 h 10000"/>
                  <a:gd name="connsiteX682" fmla="*/ 6000 w 10000"/>
                  <a:gd name="connsiteY682" fmla="*/ 8883 h 10000"/>
                  <a:gd name="connsiteX683" fmla="*/ 5997 w 10000"/>
                  <a:gd name="connsiteY683" fmla="*/ 8886 h 10000"/>
                  <a:gd name="connsiteX684" fmla="*/ 5997 w 10000"/>
                  <a:gd name="connsiteY684" fmla="*/ 8896 h 10000"/>
                  <a:gd name="connsiteX685" fmla="*/ 6014 w 10000"/>
                  <a:gd name="connsiteY685" fmla="*/ 8892 h 10000"/>
                  <a:gd name="connsiteX686" fmla="*/ 6028 w 10000"/>
                  <a:gd name="connsiteY686" fmla="*/ 8892 h 10000"/>
                  <a:gd name="connsiteX687" fmla="*/ 6053 w 10000"/>
                  <a:gd name="connsiteY687" fmla="*/ 8886 h 10000"/>
                  <a:gd name="connsiteX688" fmla="*/ 6072 w 10000"/>
                  <a:gd name="connsiteY688" fmla="*/ 8876 h 10000"/>
                  <a:gd name="connsiteX689" fmla="*/ 6089 w 10000"/>
                  <a:gd name="connsiteY689" fmla="*/ 8867 h 10000"/>
                  <a:gd name="connsiteX690" fmla="*/ 6111 w 10000"/>
                  <a:gd name="connsiteY690" fmla="*/ 8857 h 10000"/>
                  <a:gd name="connsiteX691" fmla="*/ 6127 w 10000"/>
                  <a:gd name="connsiteY691" fmla="*/ 8847 h 10000"/>
                  <a:gd name="connsiteX692" fmla="*/ 6152 w 10000"/>
                  <a:gd name="connsiteY692" fmla="*/ 8834 h 10000"/>
                  <a:gd name="connsiteX693" fmla="*/ 6183 w 10000"/>
                  <a:gd name="connsiteY693" fmla="*/ 8828 h 10000"/>
                  <a:gd name="connsiteX694" fmla="*/ 6175 w 10000"/>
                  <a:gd name="connsiteY694" fmla="*/ 8844 h 10000"/>
                  <a:gd name="connsiteX695" fmla="*/ 6169 w 10000"/>
                  <a:gd name="connsiteY695" fmla="*/ 8863 h 10000"/>
                  <a:gd name="connsiteX696" fmla="*/ 6158 w 10000"/>
                  <a:gd name="connsiteY696" fmla="*/ 8886 h 10000"/>
                  <a:gd name="connsiteX697" fmla="*/ 6152 w 10000"/>
                  <a:gd name="connsiteY697" fmla="*/ 8896 h 10000"/>
                  <a:gd name="connsiteX698" fmla="*/ 6150 w 10000"/>
                  <a:gd name="connsiteY698" fmla="*/ 8909 h 10000"/>
                  <a:gd name="connsiteX699" fmla="*/ 6152 w 10000"/>
                  <a:gd name="connsiteY699" fmla="*/ 8938 h 10000"/>
                  <a:gd name="connsiteX700" fmla="*/ 6158 w 10000"/>
                  <a:gd name="connsiteY700" fmla="*/ 8957 h 10000"/>
                  <a:gd name="connsiteX701" fmla="*/ 6161 w 10000"/>
                  <a:gd name="connsiteY701" fmla="*/ 8980 h 10000"/>
                  <a:gd name="connsiteX702" fmla="*/ 6166 w 10000"/>
                  <a:gd name="connsiteY702" fmla="*/ 8999 h 10000"/>
                  <a:gd name="connsiteX703" fmla="*/ 6175 w 10000"/>
                  <a:gd name="connsiteY703" fmla="*/ 9032 h 10000"/>
                  <a:gd name="connsiteX704" fmla="*/ 6183 w 10000"/>
                  <a:gd name="connsiteY704" fmla="*/ 9051 h 10000"/>
                  <a:gd name="connsiteX705" fmla="*/ 6191 w 10000"/>
                  <a:gd name="connsiteY705" fmla="*/ 9064 h 10000"/>
                  <a:gd name="connsiteX706" fmla="*/ 6194 w 10000"/>
                  <a:gd name="connsiteY706" fmla="*/ 9084 h 10000"/>
                  <a:gd name="connsiteX707" fmla="*/ 6208 w 10000"/>
                  <a:gd name="connsiteY707" fmla="*/ 9103 h 10000"/>
                  <a:gd name="connsiteX708" fmla="*/ 6208 w 10000"/>
                  <a:gd name="connsiteY708" fmla="*/ 9113 h 10000"/>
                  <a:gd name="connsiteX709" fmla="*/ 6216 w 10000"/>
                  <a:gd name="connsiteY709" fmla="*/ 9129 h 10000"/>
                  <a:gd name="connsiteX710" fmla="*/ 6230 w 10000"/>
                  <a:gd name="connsiteY710" fmla="*/ 9148 h 10000"/>
                  <a:gd name="connsiteX711" fmla="*/ 6241 w 10000"/>
                  <a:gd name="connsiteY711" fmla="*/ 9165 h 10000"/>
                  <a:gd name="connsiteX712" fmla="*/ 6249 w 10000"/>
                  <a:gd name="connsiteY712" fmla="*/ 9168 h 10000"/>
                  <a:gd name="connsiteX713" fmla="*/ 6266 w 10000"/>
                  <a:gd name="connsiteY713" fmla="*/ 9184 h 10000"/>
                  <a:gd name="connsiteX714" fmla="*/ 6280 w 10000"/>
                  <a:gd name="connsiteY714" fmla="*/ 9184 h 10000"/>
                  <a:gd name="connsiteX715" fmla="*/ 6288 w 10000"/>
                  <a:gd name="connsiteY715" fmla="*/ 9177 h 10000"/>
                  <a:gd name="connsiteX716" fmla="*/ 6299 w 10000"/>
                  <a:gd name="connsiteY716" fmla="*/ 9187 h 10000"/>
                  <a:gd name="connsiteX717" fmla="*/ 6305 w 10000"/>
                  <a:gd name="connsiteY717" fmla="*/ 9197 h 10000"/>
                  <a:gd name="connsiteX718" fmla="*/ 6310 w 10000"/>
                  <a:gd name="connsiteY718" fmla="*/ 9197 h 10000"/>
                  <a:gd name="connsiteX719" fmla="*/ 6321 w 10000"/>
                  <a:gd name="connsiteY719" fmla="*/ 9213 h 10000"/>
                  <a:gd name="connsiteX720" fmla="*/ 6335 w 10000"/>
                  <a:gd name="connsiteY720" fmla="*/ 9223 h 10000"/>
                  <a:gd name="connsiteX721" fmla="*/ 6338 w 10000"/>
                  <a:gd name="connsiteY721" fmla="*/ 9223 h 10000"/>
                  <a:gd name="connsiteX722" fmla="*/ 6355 w 10000"/>
                  <a:gd name="connsiteY722" fmla="*/ 9226 h 10000"/>
                  <a:gd name="connsiteX723" fmla="*/ 6363 w 10000"/>
                  <a:gd name="connsiteY723" fmla="*/ 9236 h 10000"/>
                  <a:gd name="connsiteX724" fmla="*/ 6380 w 10000"/>
                  <a:gd name="connsiteY724" fmla="*/ 9258 h 10000"/>
                  <a:gd name="connsiteX725" fmla="*/ 6393 w 10000"/>
                  <a:gd name="connsiteY725" fmla="*/ 9278 h 10000"/>
                  <a:gd name="connsiteX726" fmla="*/ 6396 w 10000"/>
                  <a:gd name="connsiteY726" fmla="*/ 9288 h 10000"/>
                  <a:gd name="connsiteX727" fmla="*/ 6407 w 10000"/>
                  <a:gd name="connsiteY727" fmla="*/ 9297 h 10000"/>
                  <a:gd name="connsiteX728" fmla="*/ 6410 w 10000"/>
                  <a:gd name="connsiteY728" fmla="*/ 9307 h 10000"/>
                  <a:gd name="connsiteX729" fmla="*/ 6416 w 10000"/>
                  <a:gd name="connsiteY729" fmla="*/ 9317 h 10000"/>
                  <a:gd name="connsiteX730" fmla="*/ 6424 w 10000"/>
                  <a:gd name="connsiteY730" fmla="*/ 9326 h 10000"/>
                  <a:gd name="connsiteX731" fmla="*/ 6435 w 10000"/>
                  <a:gd name="connsiteY731" fmla="*/ 9336 h 10000"/>
                  <a:gd name="connsiteX732" fmla="*/ 6443 w 10000"/>
                  <a:gd name="connsiteY732" fmla="*/ 9346 h 10000"/>
                  <a:gd name="connsiteX733" fmla="*/ 6449 w 10000"/>
                  <a:gd name="connsiteY733" fmla="*/ 9362 h 10000"/>
                  <a:gd name="connsiteX734" fmla="*/ 6452 w 10000"/>
                  <a:gd name="connsiteY734" fmla="*/ 9372 h 10000"/>
                  <a:gd name="connsiteX735" fmla="*/ 6449 w 10000"/>
                  <a:gd name="connsiteY735" fmla="*/ 9381 h 10000"/>
                  <a:gd name="connsiteX736" fmla="*/ 6465 w 10000"/>
                  <a:gd name="connsiteY736" fmla="*/ 9394 h 10000"/>
                  <a:gd name="connsiteX737" fmla="*/ 6468 w 10000"/>
                  <a:gd name="connsiteY737" fmla="*/ 9420 h 10000"/>
                  <a:gd name="connsiteX738" fmla="*/ 6493 w 10000"/>
                  <a:gd name="connsiteY738" fmla="*/ 9430 h 10000"/>
                  <a:gd name="connsiteX739" fmla="*/ 6507 w 10000"/>
                  <a:gd name="connsiteY739" fmla="*/ 9440 h 10000"/>
                  <a:gd name="connsiteX740" fmla="*/ 6524 w 10000"/>
                  <a:gd name="connsiteY740" fmla="*/ 9459 h 10000"/>
                  <a:gd name="connsiteX741" fmla="*/ 6532 w 10000"/>
                  <a:gd name="connsiteY741" fmla="*/ 9485 h 10000"/>
                  <a:gd name="connsiteX742" fmla="*/ 6537 w 10000"/>
                  <a:gd name="connsiteY742" fmla="*/ 9498 h 10000"/>
                  <a:gd name="connsiteX743" fmla="*/ 6571 w 10000"/>
                  <a:gd name="connsiteY743" fmla="*/ 9508 h 10000"/>
                  <a:gd name="connsiteX744" fmla="*/ 6596 w 10000"/>
                  <a:gd name="connsiteY744" fmla="*/ 9508 h 10000"/>
                  <a:gd name="connsiteX745" fmla="*/ 6637 w 10000"/>
                  <a:gd name="connsiteY745" fmla="*/ 9517 h 10000"/>
                  <a:gd name="connsiteX746" fmla="*/ 6662 w 10000"/>
                  <a:gd name="connsiteY746" fmla="*/ 9524 h 10000"/>
                  <a:gd name="connsiteX747" fmla="*/ 6679 w 10000"/>
                  <a:gd name="connsiteY747" fmla="*/ 9517 h 10000"/>
                  <a:gd name="connsiteX748" fmla="*/ 6679 w 10000"/>
                  <a:gd name="connsiteY748" fmla="*/ 9505 h 10000"/>
                  <a:gd name="connsiteX749" fmla="*/ 6690 w 10000"/>
                  <a:gd name="connsiteY749" fmla="*/ 9485 h 10000"/>
                  <a:gd name="connsiteX750" fmla="*/ 6693 w 10000"/>
                  <a:gd name="connsiteY750" fmla="*/ 9479 h 10000"/>
                  <a:gd name="connsiteX751" fmla="*/ 6706 w 10000"/>
                  <a:gd name="connsiteY751" fmla="*/ 9469 h 10000"/>
                  <a:gd name="connsiteX752" fmla="*/ 6709 w 10000"/>
                  <a:gd name="connsiteY752" fmla="*/ 9462 h 10000"/>
                  <a:gd name="connsiteX753" fmla="*/ 6717 w 10000"/>
                  <a:gd name="connsiteY753" fmla="*/ 9459 h 10000"/>
                  <a:gd name="connsiteX754" fmla="*/ 6726 w 10000"/>
                  <a:gd name="connsiteY754" fmla="*/ 9459 h 10000"/>
                  <a:gd name="connsiteX755" fmla="*/ 6742 w 10000"/>
                  <a:gd name="connsiteY755" fmla="*/ 9462 h 10000"/>
                  <a:gd name="connsiteX756" fmla="*/ 6759 w 10000"/>
                  <a:gd name="connsiteY756" fmla="*/ 9479 h 10000"/>
                  <a:gd name="connsiteX757" fmla="*/ 6781 w 10000"/>
                  <a:gd name="connsiteY757" fmla="*/ 9485 h 10000"/>
                  <a:gd name="connsiteX758" fmla="*/ 6795 w 10000"/>
                  <a:gd name="connsiteY758" fmla="*/ 9485 h 10000"/>
                  <a:gd name="connsiteX759" fmla="*/ 6803 w 10000"/>
                  <a:gd name="connsiteY759" fmla="*/ 9498 h 10000"/>
                  <a:gd name="connsiteX760" fmla="*/ 6806 w 10000"/>
                  <a:gd name="connsiteY760" fmla="*/ 9508 h 10000"/>
                  <a:gd name="connsiteX761" fmla="*/ 6823 w 10000"/>
                  <a:gd name="connsiteY761" fmla="*/ 9514 h 10000"/>
                  <a:gd name="connsiteX762" fmla="*/ 6831 w 10000"/>
                  <a:gd name="connsiteY762" fmla="*/ 9514 h 10000"/>
                  <a:gd name="connsiteX763" fmla="*/ 6848 w 10000"/>
                  <a:gd name="connsiteY763" fmla="*/ 9514 h 10000"/>
                  <a:gd name="connsiteX764" fmla="*/ 6856 w 10000"/>
                  <a:gd name="connsiteY764" fmla="*/ 9517 h 10000"/>
                  <a:gd name="connsiteX765" fmla="*/ 6878 w 10000"/>
                  <a:gd name="connsiteY765" fmla="*/ 9524 h 10000"/>
                  <a:gd name="connsiteX766" fmla="*/ 6895 w 10000"/>
                  <a:gd name="connsiteY766" fmla="*/ 9524 h 10000"/>
                  <a:gd name="connsiteX767" fmla="*/ 6917 w 10000"/>
                  <a:gd name="connsiteY767" fmla="*/ 9527 h 10000"/>
                  <a:gd name="connsiteX768" fmla="*/ 6934 w 10000"/>
                  <a:gd name="connsiteY768" fmla="*/ 9534 h 10000"/>
                  <a:gd name="connsiteX769" fmla="*/ 6961 w 10000"/>
                  <a:gd name="connsiteY769" fmla="*/ 9543 h 10000"/>
                  <a:gd name="connsiteX770" fmla="*/ 6989 w 10000"/>
                  <a:gd name="connsiteY770" fmla="*/ 9547 h 10000"/>
                  <a:gd name="connsiteX771" fmla="*/ 7014 w 10000"/>
                  <a:gd name="connsiteY771" fmla="*/ 9543 h 10000"/>
                  <a:gd name="connsiteX772" fmla="*/ 7033 w 10000"/>
                  <a:gd name="connsiteY772" fmla="*/ 9543 h 10000"/>
                  <a:gd name="connsiteX773" fmla="*/ 7042 w 10000"/>
                  <a:gd name="connsiteY773" fmla="*/ 9547 h 10000"/>
                  <a:gd name="connsiteX774" fmla="*/ 7069 w 10000"/>
                  <a:gd name="connsiteY774" fmla="*/ 9647 h 10000"/>
                  <a:gd name="connsiteX775" fmla="*/ 7122 w 10000"/>
                  <a:gd name="connsiteY775" fmla="*/ 9734 h 10000"/>
                  <a:gd name="connsiteX776" fmla="*/ 7147 w 10000"/>
                  <a:gd name="connsiteY776" fmla="*/ 9744 h 10000"/>
                  <a:gd name="connsiteX777" fmla="*/ 7169 w 10000"/>
                  <a:gd name="connsiteY777" fmla="*/ 9741 h 10000"/>
                  <a:gd name="connsiteX778" fmla="*/ 7177 w 10000"/>
                  <a:gd name="connsiteY778" fmla="*/ 9744 h 10000"/>
                  <a:gd name="connsiteX779" fmla="*/ 7186 w 10000"/>
                  <a:gd name="connsiteY779" fmla="*/ 9754 h 10000"/>
                  <a:gd name="connsiteX780" fmla="*/ 7191 w 10000"/>
                  <a:gd name="connsiteY780" fmla="*/ 9773 h 10000"/>
                  <a:gd name="connsiteX781" fmla="*/ 7208 w 10000"/>
                  <a:gd name="connsiteY781" fmla="*/ 9783 h 10000"/>
                  <a:gd name="connsiteX782" fmla="*/ 7219 w 10000"/>
                  <a:gd name="connsiteY782" fmla="*/ 9793 h 10000"/>
                  <a:gd name="connsiteX783" fmla="*/ 7235 w 10000"/>
                  <a:gd name="connsiteY783" fmla="*/ 9802 h 10000"/>
                  <a:gd name="connsiteX784" fmla="*/ 7249 w 10000"/>
                  <a:gd name="connsiteY784" fmla="*/ 9819 h 10000"/>
                  <a:gd name="connsiteX785" fmla="*/ 7255 w 10000"/>
                  <a:gd name="connsiteY785" fmla="*/ 9835 h 10000"/>
                  <a:gd name="connsiteX786" fmla="*/ 7255 w 10000"/>
                  <a:gd name="connsiteY786" fmla="*/ 9848 h 10000"/>
                  <a:gd name="connsiteX787" fmla="*/ 7249 w 10000"/>
                  <a:gd name="connsiteY787" fmla="*/ 9848 h 10000"/>
                  <a:gd name="connsiteX788" fmla="*/ 7244 w 10000"/>
                  <a:gd name="connsiteY788" fmla="*/ 9858 h 10000"/>
                  <a:gd name="connsiteX789" fmla="*/ 7235 w 10000"/>
                  <a:gd name="connsiteY789" fmla="*/ 9883 h 10000"/>
                  <a:gd name="connsiteX790" fmla="*/ 7244 w 10000"/>
                  <a:gd name="connsiteY790" fmla="*/ 9903 h 10000"/>
                  <a:gd name="connsiteX791" fmla="*/ 7258 w 10000"/>
                  <a:gd name="connsiteY791" fmla="*/ 9926 h 10000"/>
                  <a:gd name="connsiteX792" fmla="*/ 7263 w 10000"/>
                  <a:gd name="connsiteY792" fmla="*/ 9948 h 10000"/>
                  <a:gd name="connsiteX793" fmla="*/ 7274 w 10000"/>
                  <a:gd name="connsiteY793" fmla="*/ 9968 h 10000"/>
                  <a:gd name="connsiteX794" fmla="*/ 7283 w 10000"/>
                  <a:gd name="connsiteY794" fmla="*/ 9987 h 10000"/>
                  <a:gd name="connsiteX795" fmla="*/ 7291 w 10000"/>
                  <a:gd name="connsiteY795" fmla="*/ 10000 h 10000"/>
                  <a:gd name="connsiteX796" fmla="*/ 7305 w 10000"/>
                  <a:gd name="connsiteY796" fmla="*/ 9997 h 10000"/>
                  <a:gd name="connsiteX797" fmla="*/ 7313 w 10000"/>
                  <a:gd name="connsiteY797" fmla="*/ 9977 h 10000"/>
                  <a:gd name="connsiteX798" fmla="*/ 7324 w 10000"/>
                  <a:gd name="connsiteY798" fmla="*/ 9968 h 10000"/>
                  <a:gd name="connsiteX799" fmla="*/ 7341 w 10000"/>
                  <a:gd name="connsiteY799" fmla="*/ 9971 h 10000"/>
                  <a:gd name="connsiteX800" fmla="*/ 7368 w 10000"/>
                  <a:gd name="connsiteY800" fmla="*/ 9987 h 10000"/>
                  <a:gd name="connsiteX801" fmla="*/ 7380 w 10000"/>
                  <a:gd name="connsiteY801" fmla="*/ 9990 h 10000"/>
                  <a:gd name="connsiteX802" fmla="*/ 7393 w 10000"/>
                  <a:gd name="connsiteY802" fmla="*/ 9981 h 10000"/>
                  <a:gd name="connsiteX803" fmla="*/ 7404 w 10000"/>
                  <a:gd name="connsiteY803" fmla="*/ 9968 h 10000"/>
                  <a:gd name="connsiteX804" fmla="*/ 7418 w 10000"/>
                  <a:gd name="connsiteY804" fmla="*/ 9948 h 10000"/>
                  <a:gd name="connsiteX805" fmla="*/ 7427 w 10000"/>
                  <a:gd name="connsiteY805" fmla="*/ 9922 h 10000"/>
                  <a:gd name="connsiteX806" fmla="*/ 7427 w 10000"/>
                  <a:gd name="connsiteY806" fmla="*/ 9906 h 10000"/>
                  <a:gd name="connsiteX807" fmla="*/ 7404 w 10000"/>
                  <a:gd name="connsiteY807" fmla="*/ 9877 h 10000"/>
                  <a:gd name="connsiteX808" fmla="*/ 7388 w 10000"/>
                  <a:gd name="connsiteY808" fmla="*/ 9854 h 10000"/>
                  <a:gd name="connsiteX809" fmla="*/ 7385 w 10000"/>
                  <a:gd name="connsiteY809" fmla="*/ 9845 h 10000"/>
                  <a:gd name="connsiteX810" fmla="*/ 7385 w 10000"/>
                  <a:gd name="connsiteY810" fmla="*/ 9825 h 10000"/>
                  <a:gd name="connsiteX811" fmla="*/ 7385 w 10000"/>
                  <a:gd name="connsiteY811" fmla="*/ 9819 h 10000"/>
                  <a:gd name="connsiteX812" fmla="*/ 7393 w 10000"/>
                  <a:gd name="connsiteY812" fmla="*/ 9809 h 10000"/>
                  <a:gd name="connsiteX813" fmla="*/ 7404 w 10000"/>
                  <a:gd name="connsiteY813" fmla="*/ 9793 h 10000"/>
                  <a:gd name="connsiteX814" fmla="*/ 7413 w 10000"/>
                  <a:gd name="connsiteY814" fmla="*/ 9783 h 10000"/>
                  <a:gd name="connsiteX815" fmla="*/ 7404 w 10000"/>
                  <a:gd name="connsiteY815" fmla="*/ 9770 h 10000"/>
                  <a:gd name="connsiteX816" fmla="*/ 7388 w 10000"/>
                  <a:gd name="connsiteY816" fmla="*/ 9760 h 10000"/>
                  <a:gd name="connsiteX817" fmla="*/ 7371 w 10000"/>
                  <a:gd name="connsiteY817" fmla="*/ 9744 h 10000"/>
                  <a:gd name="connsiteX818" fmla="*/ 7363 w 10000"/>
                  <a:gd name="connsiteY818" fmla="*/ 9731 h 10000"/>
                  <a:gd name="connsiteX819" fmla="*/ 7355 w 10000"/>
                  <a:gd name="connsiteY819" fmla="*/ 9715 h 10000"/>
                  <a:gd name="connsiteX820" fmla="*/ 7360 w 10000"/>
                  <a:gd name="connsiteY820" fmla="*/ 9686 h 10000"/>
                  <a:gd name="connsiteX821" fmla="*/ 7363 w 10000"/>
                  <a:gd name="connsiteY821" fmla="*/ 9657 h 10000"/>
                  <a:gd name="connsiteX822" fmla="*/ 7360 w 10000"/>
                  <a:gd name="connsiteY822" fmla="*/ 9631 h 10000"/>
                  <a:gd name="connsiteX823" fmla="*/ 7346 w 10000"/>
                  <a:gd name="connsiteY823" fmla="*/ 9611 h 10000"/>
                  <a:gd name="connsiteX824" fmla="*/ 7332 w 10000"/>
                  <a:gd name="connsiteY824" fmla="*/ 9585 h 10000"/>
                  <a:gd name="connsiteX825" fmla="*/ 7324 w 10000"/>
                  <a:gd name="connsiteY825" fmla="*/ 9573 h 10000"/>
                  <a:gd name="connsiteX826" fmla="*/ 7324 w 10000"/>
                  <a:gd name="connsiteY826" fmla="*/ 9553 h 10000"/>
                  <a:gd name="connsiteX827" fmla="*/ 7324 w 10000"/>
                  <a:gd name="connsiteY827" fmla="*/ 9543 h 10000"/>
                  <a:gd name="connsiteX828" fmla="*/ 7324 w 10000"/>
                  <a:gd name="connsiteY828" fmla="*/ 9517 h 10000"/>
                  <a:gd name="connsiteX829" fmla="*/ 7324 w 10000"/>
                  <a:gd name="connsiteY829" fmla="*/ 9498 h 10000"/>
                  <a:gd name="connsiteX830" fmla="*/ 7332 w 10000"/>
                  <a:gd name="connsiteY830" fmla="*/ 9479 h 10000"/>
                  <a:gd name="connsiteX831" fmla="*/ 7341 w 10000"/>
                  <a:gd name="connsiteY831" fmla="*/ 9462 h 10000"/>
                  <a:gd name="connsiteX832" fmla="*/ 7352 w 10000"/>
                  <a:gd name="connsiteY832" fmla="*/ 9459 h 10000"/>
                  <a:gd name="connsiteX833" fmla="*/ 7360 w 10000"/>
                  <a:gd name="connsiteY833" fmla="*/ 9443 h 10000"/>
                  <a:gd name="connsiteX834" fmla="*/ 7363 w 10000"/>
                  <a:gd name="connsiteY834" fmla="*/ 9433 h 10000"/>
                  <a:gd name="connsiteX835" fmla="*/ 7377 w 10000"/>
                  <a:gd name="connsiteY835" fmla="*/ 9433 h 10000"/>
                  <a:gd name="connsiteX836" fmla="*/ 7388 w 10000"/>
                  <a:gd name="connsiteY836" fmla="*/ 9430 h 10000"/>
                  <a:gd name="connsiteX837" fmla="*/ 7396 w 10000"/>
                  <a:gd name="connsiteY837" fmla="*/ 9430 h 10000"/>
                  <a:gd name="connsiteX838" fmla="*/ 7402 w 10000"/>
                  <a:gd name="connsiteY838" fmla="*/ 9424 h 10000"/>
                  <a:gd name="connsiteX839" fmla="*/ 7396 w 10000"/>
                  <a:gd name="connsiteY839" fmla="*/ 9414 h 10000"/>
                  <a:gd name="connsiteX840" fmla="*/ 7388 w 10000"/>
                  <a:gd name="connsiteY840" fmla="*/ 9401 h 10000"/>
                  <a:gd name="connsiteX841" fmla="*/ 7371 w 10000"/>
                  <a:gd name="connsiteY841" fmla="*/ 9391 h 10000"/>
                  <a:gd name="connsiteX842" fmla="*/ 7355 w 10000"/>
                  <a:gd name="connsiteY842" fmla="*/ 9375 h 10000"/>
                  <a:gd name="connsiteX843" fmla="*/ 7332 w 10000"/>
                  <a:gd name="connsiteY843" fmla="*/ 9356 h 10000"/>
                  <a:gd name="connsiteX844" fmla="*/ 7313 w 10000"/>
                  <a:gd name="connsiteY844" fmla="*/ 9330 h 10000"/>
                  <a:gd name="connsiteX845" fmla="*/ 7307 w 10000"/>
                  <a:gd name="connsiteY845" fmla="*/ 9310 h 10000"/>
                  <a:gd name="connsiteX846" fmla="*/ 7305 w 10000"/>
                  <a:gd name="connsiteY846" fmla="*/ 9291 h 10000"/>
                  <a:gd name="connsiteX847" fmla="*/ 7305 w 10000"/>
                  <a:gd name="connsiteY847" fmla="*/ 9278 h 10000"/>
                  <a:gd name="connsiteX848" fmla="*/ 7296 w 10000"/>
                  <a:gd name="connsiteY848" fmla="*/ 9268 h 10000"/>
                  <a:gd name="connsiteX849" fmla="*/ 7296 w 10000"/>
                  <a:gd name="connsiteY849" fmla="*/ 9249 h 10000"/>
                  <a:gd name="connsiteX850" fmla="*/ 7291 w 10000"/>
                  <a:gd name="connsiteY850" fmla="*/ 9226 h 10000"/>
                  <a:gd name="connsiteX851" fmla="*/ 7283 w 10000"/>
                  <a:gd name="connsiteY851" fmla="*/ 9213 h 10000"/>
                  <a:gd name="connsiteX852" fmla="*/ 7274 w 10000"/>
                  <a:gd name="connsiteY852" fmla="*/ 9194 h 10000"/>
                  <a:gd name="connsiteX853" fmla="*/ 7274 w 10000"/>
                  <a:gd name="connsiteY853" fmla="*/ 9174 h 10000"/>
                  <a:gd name="connsiteX854" fmla="*/ 7280 w 10000"/>
                  <a:gd name="connsiteY854" fmla="*/ 9148 h 10000"/>
                  <a:gd name="connsiteX855" fmla="*/ 7283 w 10000"/>
                  <a:gd name="connsiteY855" fmla="*/ 9119 h 10000"/>
                  <a:gd name="connsiteX856" fmla="*/ 7291 w 10000"/>
                  <a:gd name="connsiteY856" fmla="*/ 9100 h 10000"/>
                  <a:gd name="connsiteX857" fmla="*/ 7307 w 10000"/>
                  <a:gd name="connsiteY857" fmla="*/ 9080 h 10000"/>
                  <a:gd name="connsiteX858" fmla="*/ 7324 w 10000"/>
                  <a:gd name="connsiteY858" fmla="*/ 9054 h 10000"/>
                  <a:gd name="connsiteX859" fmla="*/ 7341 w 10000"/>
                  <a:gd name="connsiteY859" fmla="*/ 9054 h 10000"/>
                  <a:gd name="connsiteX860" fmla="*/ 7352 w 10000"/>
                  <a:gd name="connsiteY860" fmla="*/ 9054 h 10000"/>
                  <a:gd name="connsiteX861" fmla="*/ 7346 w 10000"/>
                  <a:gd name="connsiteY861" fmla="*/ 9032 h 10000"/>
                  <a:gd name="connsiteX862" fmla="*/ 7341 w 10000"/>
                  <a:gd name="connsiteY862" fmla="*/ 9022 h 10000"/>
                  <a:gd name="connsiteX863" fmla="*/ 7352 w 10000"/>
                  <a:gd name="connsiteY863" fmla="*/ 8999 h 10000"/>
                  <a:gd name="connsiteX864" fmla="*/ 7360 w 10000"/>
                  <a:gd name="connsiteY864" fmla="*/ 8967 h 10000"/>
                  <a:gd name="connsiteX865" fmla="*/ 7368 w 10000"/>
                  <a:gd name="connsiteY865" fmla="*/ 8922 h 10000"/>
                  <a:gd name="connsiteX866" fmla="*/ 7377 w 10000"/>
                  <a:gd name="connsiteY866" fmla="*/ 8896 h 10000"/>
                  <a:gd name="connsiteX867" fmla="*/ 7380 w 10000"/>
                  <a:gd name="connsiteY867" fmla="*/ 8867 h 10000"/>
                  <a:gd name="connsiteX868" fmla="*/ 7402 w 10000"/>
                  <a:gd name="connsiteY868" fmla="*/ 8824 h 10000"/>
                  <a:gd name="connsiteX869" fmla="*/ 7402 w 10000"/>
                  <a:gd name="connsiteY869" fmla="*/ 8808 h 10000"/>
                  <a:gd name="connsiteX870" fmla="*/ 7393 w 10000"/>
                  <a:gd name="connsiteY870" fmla="*/ 8795 h 10000"/>
                  <a:gd name="connsiteX871" fmla="*/ 7388 w 10000"/>
                  <a:gd name="connsiteY871" fmla="*/ 8799 h 10000"/>
                  <a:gd name="connsiteX872" fmla="*/ 7396 w 10000"/>
                  <a:gd name="connsiteY872" fmla="*/ 8789 h 10000"/>
                  <a:gd name="connsiteX873" fmla="*/ 7404 w 10000"/>
                  <a:gd name="connsiteY873" fmla="*/ 8789 h 10000"/>
                  <a:gd name="connsiteX874" fmla="*/ 7421 w 10000"/>
                  <a:gd name="connsiteY874" fmla="*/ 8769 h 10000"/>
                  <a:gd name="connsiteX875" fmla="*/ 7443 w 10000"/>
                  <a:gd name="connsiteY875" fmla="*/ 8763 h 10000"/>
                  <a:gd name="connsiteX876" fmla="*/ 7452 w 10000"/>
                  <a:gd name="connsiteY876" fmla="*/ 8769 h 10000"/>
                  <a:gd name="connsiteX877" fmla="*/ 7468 w 10000"/>
                  <a:gd name="connsiteY877" fmla="*/ 8769 h 10000"/>
                  <a:gd name="connsiteX878" fmla="*/ 7499 w 10000"/>
                  <a:gd name="connsiteY878" fmla="*/ 8763 h 10000"/>
                  <a:gd name="connsiteX879" fmla="*/ 7526 w 10000"/>
                  <a:gd name="connsiteY879" fmla="*/ 8763 h 10000"/>
                  <a:gd name="connsiteX880" fmla="*/ 7532 w 10000"/>
                  <a:gd name="connsiteY880" fmla="*/ 8763 h 10000"/>
                  <a:gd name="connsiteX881" fmla="*/ 7554 w 10000"/>
                  <a:gd name="connsiteY881" fmla="*/ 8744 h 10000"/>
                  <a:gd name="connsiteX882" fmla="*/ 7571 w 10000"/>
                  <a:gd name="connsiteY882" fmla="*/ 8731 h 10000"/>
                  <a:gd name="connsiteX883" fmla="*/ 7587 w 10000"/>
                  <a:gd name="connsiteY883" fmla="*/ 8711 h 10000"/>
                  <a:gd name="connsiteX884" fmla="*/ 7607 w 10000"/>
                  <a:gd name="connsiteY884" fmla="*/ 8711 h 10000"/>
                  <a:gd name="connsiteX885" fmla="*/ 7634 w 10000"/>
                  <a:gd name="connsiteY885" fmla="*/ 8705 h 10000"/>
                  <a:gd name="connsiteX886" fmla="*/ 7643 w 10000"/>
                  <a:gd name="connsiteY886" fmla="*/ 8682 h 10000"/>
                  <a:gd name="connsiteX887" fmla="*/ 7654 w 10000"/>
                  <a:gd name="connsiteY887" fmla="*/ 8666 h 10000"/>
                  <a:gd name="connsiteX888" fmla="*/ 7668 w 10000"/>
                  <a:gd name="connsiteY888" fmla="*/ 8666 h 10000"/>
                  <a:gd name="connsiteX889" fmla="*/ 7676 w 10000"/>
                  <a:gd name="connsiteY889" fmla="*/ 8682 h 10000"/>
                  <a:gd name="connsiteX890" fmla="*/ 7704 w 10000"/>
                  <a:gd name="connsiteY890" fmla="*/ 8669 h 10000"/>
                  <a:gd name="connsiteX891" fmla="*/ 7712 w 10000"/>
                  <a:gd name="connsiteY891" fmla="*/ 8669 h 10000"/>
                  <a:gd name="connsiteX892" fmla="*/ 7720 w 10000"/>
                  <a:gd name="connsiteY892" fmla="*/ 8669 h 10000"/>
                  <a:gd name="connsiteX893" fmla="*/ 7726 w 10000"/>
                  <a:gd name="connsiteY893" fmla="*/ 8656 h 10000"/>
                  <a:gd name="connsiteX894" fmla="*/ 7734 w 10000"/>
                  <a:gd name="connsiteY894" fmla="*/ 8650 h 10000"/>
                  <a:gd name="connsiteX895" fmla="*/ 7742 w 10000"/>
                  <a:gd name="connsiteY895" fmla="*/ 8650 h 10000"/>
                  <a:gd name="connsiteX896" fmla="*/ 7759 w 10000"/>
                  <a:gd name="connsiteY896" fmla="*/ 8650 h 10000"/>
                  <a:gd name="connsiteX897" fmla="*/ 7756 w 10000"/>
                  <a:gd name="connsiteY897" fmla="*/ 8630 h 10000"/>
                  <a:gd name="connsiteX898" fmla="*/ 7751 w 10000"/>
                  <a:gd name="connsiteY898" fmla="*/ 8627 h 10000"/>
                  <a:gd name="connsiteX899" fmla="*/ 7742 w 10000"/>
                  <a:gd name="connsiteY899" fmla="*/ 8620 h 10000"/>
                  <a:gd name="connsiteX900" fmla="*/ 7734 w 10000"/>
                  <a:gd name="connsiteY900" fmla="*/ 8591 h 10000"/>
                  <a:gd name="connsiteX901" fmla="*/ 7709 w 10000"/>
                  <a:gd name="connsiteY901" fmla="*/ 8582 h 10000"/>
                  <a:gd name="connsiteX902" fmla="*/ 7695 w 10000"/>
                  <a:gd name="connsiteY902" fmla="*/ 8578 h 10000"/>
                  <a:gd name="connsiteX903" fmla="*/ 7668 w 10000"/>
                  <a:gd name="connsiteY903" fmla="*/ 8562 h 10000"/>
                  <a:gd name="connsiteX904" fmla="*/ 7645 w 10000"/>
                  <a:gd name="connsiteY904" fmla="*/ 8552 h 10000"/>
                  <a:gd name="connsiteX905" fmla="*/ 7615 w 10000"/>
                  <a:gd name="connsiteY905" fmla="*/ 8543 h 10000"/>
                  <a:gd name="connsiteX906" fmla="*/ 7596 w 10000"/>
                  <a:gd name="connsiteY906" fmla="*/ 8527 h 10000"/>
                  <a:gd name="connsiteX907" fmla="*/ 7565 w 10000"/>
                  <a:gd name="connsiteY907" fmla="*/ 8494 h 10000"/>
                  <a:gd name="connsiteX908" fmla="*/ 7562 w 10000"/>
                  <a:gd name="connsiteY908" fmla="*/ 8475 h 10000"/>
                  <a:gd name="connsiteX909" fmla="*/ 7540 w 10000"/>
                  <a:gd name="connsiteY909" fmla="*/ 8455 h 10000"/>
                  <a:gd name="connsiteX910" fmla="*/ 7535 w 10000"/>
                  <a:gd name="connsiteY910" fmla="*/ 8446 h 10000"/>
                  <a:gd name="connsiteX911" fmla="*/ 7535 w 10000"/>
                  <a:gd name="connsiteY911" fmla="*/ 8420 h 10000"/>
                  <a:gd name="connsiteX912" fmla="*/ 7535 w 10000"/>
                  <a:gd name="connsiteY912" fmla="*/ 8391 h 10000"/>
                  <a:gd name="connsiteX913" fmla="*/ 7548 w 10000"/>
                  <a:gd name="connsiteY913" fmla="*/ 8345 h 10000"/>
                  <a:gd name="connsiteX914" fmla="*/ 7562 w 10000"/>
                  <a:gd name="connsiteY914" fmla="*/ 8319 h 10000"/>
                  <a:gd name="connsiteX915" fmla="*/ 7582 w 10000"/>
                  <a:gd name="connsiteY915" fmla="*/ 8310 h 10000"/>
                  <a:gd name="connsiteX916" fmla="*/ 7607 w 10000"/>
                  <a:gd name="connsiteY916" fmla="*/ 8300 h 10000"/>
                  <a:gd name="connsiteX917" fmla="*/ 7629 w 10000"/>
                  <a:gd name="connsiteY917" fmla="*/ 8300 h 10000"/>
                  <a:gd name="connsiteX918" fmla="*/ 7651 w 10000"/>
                  <a:gd name="connsiteY918" fmla="*/ 8297 h 10000"/>
                  <a:gd name="connsiteX919" fmla="*/ 7668 w 10000"/>
                  <a:gd name="connsiteY919" fmla="*/ 8280 h 10000"/>
                  <a:gd name="connsiteX920" fmla="*/ 7687 w 10000"/>
                  <a:gd name="connsiteY920" fmla="*/ 8267 h 10000"/>
                  <a:gd name="connsiteX921" fmla="*/ 7693 w 10000"/>
                  <a:gd name="connsiteY921" fmla="*/ 8261 h 10000"/>
                  <a:gd name="connsiteX922" fmla="*/ 7701 w 10000"/>
                  <a:gd name="connsiteY922" fmla="*/ 8248 h 10000"/>
                  <a:gd name="connsiteX923" fmla="*/ 7712 w 10000"/>
                  <a:gd name="connsiteY923" fmla="*/ 8238 h 10000"/>
                  <a:gd name="connsiteX924" fmla="*/ 7731 w 10000"/>
                  <a:gd name="connsiteY924" fmla="*/ 8222 h 10000"/>
                  <a:gd name="connsiteX925" fmla="*/ 7740 w 10000"/>
                  <a:gd name="connsiteY925" fmla="*/ 8206 h 10000"/>
                  <a:gd name="connsiteX926" fmla="*/ 7756 w 10000"/>
                  <a:gd name="connsiteY926" fmla="*/ 8183 h 10000"/>
                  <a:gd name="connsiteX927" fmla="*/ 7773 w 10000"/>
                  <a:gd name="connsiteY927" fmla="*/ 8177 h 10000"/>
                  <a:gd name="connsiteX928" fmla="*/ 7784 w 10000"/>
                  <a:gd name="connsiteY928" fmla="*/ 8183 h 10000"/>
                  <a:gd name="connsiteX929" fmla="*/ 7801 w 10000"/>
                  <a:gd name="connsiteY929" fmla="*/ 8174 h 10000"/>
                  <a:gd name="connsiteX930" fmla="*/ 7801 w 10000"/>
                  <a:gd name="connsiteY930" fmla="*/ 8157 h 10000"/>
                  <a:gd name="connsiteX931" fmla="*/ 7817 w 10000"/>
                  <a:gd name="connsiteY931" fmla="*/ 8164 h 10000"/>
                  <a:gd name="connsiteX932" fmla="*/ 7837 w 10000"/>
                  <a:gd name="connsiteY932" fmla="*/ 8164 h 10000"/>
                  <a:gd name="connsiteX933" fmla="*/ 7856 w 10000"/>
                  <a:gd name="connsiteY933" fmla="*/ 8164 h 10000"/>
                  <a:gd name="connsiteX934" fmla="*/ 7870 w 10000"/>
                  <a:gd name="connsiteY934" fmla="*/ 8167 h 10000"/>
                  <a:gd name="connsiteX935" fmla="*/ 7881 w 10000"/>
                  <a:gd name="connsiteY935" fmla="*/ 8174 h 10000"/>
                  <a:gd name="connsiteX936" fmla="*/ 7898 w 10000"/>
                  <a:gd name="connsiteY936" fmla="*/ 8187 h 10000"/>
                  <a:gd name="connsiteX937" fmla="*/ 7917 w 10000"/>
                  <a:gd name="connsiteY937" fmla="*/ 8187 h 10000"/>
                  <a:gd name="connsiteX938" fmla="*/ 7928 w 10000"/>
                  <a:gd name="connsiteY938" fmla="*/ 8157 h 10000"/>
                  <a:gd name="connsiteX939" fmla="*/ 7942 w 10000"/>
                  <a:gd name="connsiteY939" fmla="*/ 8157 h 10000"/>
                  <a:gd name="connsiteX940" fmla="*/ 7958 w 10000"/>
                  <a:gd name="connsiteY940" fmla="*/ 8164 h 10000"/>
                  <a:gd name="connsiteX941" fmla="*/ 7983 w 10000"/>
                  <a:gd name="connsiteY941" fmla="*/ 8144 h 10000"/>
                  <a:gd name="connsiteX942" fmla="*/ 8000 w 10000"/>
                  <a:gd name="connsiteY942" fmla="*/ 8109 h 10000"/>
                  <a:gd name="connsiteX943" fmla="*/ 7994 w 10000"/>
                  <a:gd name="connsiteY943" fmla="*/ 8093 h 10000"/>
                  <a:gd name="connsiteX944" fmla="*/ 7983 w 10000"/>
                  <a:gd name="connsiteY944" fmla="*/ 8070 h 10000"/>
                  <a:gd name="connsiteX945" fmla="*/ 7986 w 10000"/>
                  <a:gd name="connsiteY945" fmla="*/ 8063 h 10000"/>
                  <a:gd name="connsiteX946" fmla="*/ 7978 w 10000"/>
                  <a:gd name="connsiteY946" fmla="*/ 8044 h 10000"/>
                  <a:gd name="connsiteX947" fmla="*/ 7986 w 10000"/>
                  <a:gd name="connsiteY947" fmla="*/ 8002 h 10000"/>
                  <a:gd name="connsiteX948" fmla="*/ 7983 w 10000"/>
                  <a:gd name="connsiteY948" fmla="*/ 7947 h 10000"/>
                  <a:gd name="connsiteX949" fmla="*/ 7961 w 10000"/>
                  <a:gd name="connsiteY949" fmla="*/ 7931 h 10000"/>
                  <a:gd name="connsiteX950" fmla="*/ 7958 w 10000"/>
                  <a:gd name="connsiteY950" fmla="*/ 7898 h 10000"/>
                  <a:gd name="connsiteX951" fmla="*/ 7953 w 10000"/>
                  <a:gd name="connsiteY951" fmla="*/ 7856 h 10000"/>
                  <a:gd name="connsiteX952" fmla="*/ 7967 w 10000"/>
                  <a:gd name="connsiteY952" fmla="*/ 7837 h 10000"/>
                  <a:gd name="connsiteX953" fmla="*/ 7950 w 10000"/>
                  <a:gd name="connsiteY953" fmla="*/ 7824 h 10000"/>
                  <a:gd name="connsiteX954" fmla="*/ 7906 w 10000"/>
                  <a:gd name="connsiteY954" fmla="*/ 7814 h 10000"/>
                  <a:gd name="connsiteX955" fmla="*/ 7878 w 10000"/>
                  <a:gd name="connsiteY955" fmla="*/ 7814 h 10000"/>
                  <a:gd name="connsiteX956" fmla="*/ 7870 w 10000"/>
                  <a:gd name="connsiteY956" fmla="*/ 7795 h 10000"/>
                  <a:gd name="connsiteX957" fmla="*/ 7878 w 10000"/>
                  <a:gd name="connsiteY957" fmla="*/ 7778 h 10000"/>
                  <a:gd name="connsiteX958" fmla="*/ 7881 w 10000"/>
                  <a:gd name="connsiteY958" fmla="*/ 7775 h 10000"/>
                  <a:gd name="connsiteX959" fmla="*/ 7878 w 10000"/>
                  <a:gd name="connsiteY959" fmla="*/ 7743 h 10000"/>
                  <a:gd name="connsiteX960" fmla="*/ 7895 w 10000"/>
                  <a:gd name="connsiteY960" fmla="*/ 7733 h 10000"/>
                  <a:gd name="connsiteX961" fmla="*/ 7911 w 10000"/>
                  <a:gd name="connsiteY961" fmla="*/ 7710 h 10000"/>
                  <a:gd name="connsiteX962" fmla="*/ 7911 w 10000"/>
                  <a:gd name="connsiteY962" fmla="*/ 7665 h 10000"/>
                  <a:gd name="connsiteX963" fmla="*/ 7917 w 10000"/>
                  <a:gd name="connsiteY963" fmla="*/ 7600 h 10000"/>
                  <a:gd name="connsiteX964" fmla="*/ 7928 w 10000"/>
                  <a:gd name="connsiteY964" fmla="*/ 7581 h 10000"/>
                  <a:gd name="connsiteX965" fmla="*/ 7917 w 10000"/>
                  <a:gd name="connsiteY965" fmla="*/ 7474 h 10000"/>
                  <a:gd name="connsiteX966" fmla="*/ 7873 w 10000"/>
                  <a:gd name="connsiteY966" fmla="*/ 7335 h 10000"/>
                  <a:gd name="connsiteX967" fmla="*/ 7756 w 10000"/>
                  <a:gd name="connsiteY967" fmla="*/ 7050 h 10000"/>
                  <a:gd name="connsiteX968" fmla="*/ 7679 w 10000"/>
                  <a:gd name="connsiteY968" fmla="*/ 6839 h 10000"/>
                  <a:gd name="connsiteX969" fmla="*/ 7668 w 10000"/>
                  <a:gd name="connsiteY969" fmla="*/ 6823 h 10000"/>
                  <a:gd name="connsiteX970" fmla="*/ 7659 w 10000"/>
                  <a:gd name="connsiteY970" fmla="*/ 6768 h 10000"/>
                  <a:gd name="connsiteX971" fmla="*/ 7659 w 10000"/>
                  <a:gd name="connsiteY971" fmla="*/ 6739 h 10000"/>
                  <a:gd name="connsiteX972" fmla="*/ 7651 w 10000"/>
                  <a:gd name="connsiteY972" fmla="*/ 6713 h 10000"/>
                  <a:gd name="connsiteX973" fmla="*/ 7654 w 10000"/>
                  <a:gd name="connsiteY973" fmla="*/ 6684 h 10000"/>
                  <a:gd name="connsiteX974" fmla="*/ 7643 w 10000"/>
                  <a:gd name="connsiteY974" fmla="*/ 6626 h 10000"/>
                  <a:gd name="connsiteX975" fmla="*/ 7629 w 10000"/>
                  <a:gd name="connsiteY975" fmla="*/ 6600 h 10000"/>
                  <a:gd name="connsiteX976" fmla="*/ 7629 w 10000"/>
                  <a:gd name="connsiteY976" fmla="*/ 6580 h 10000"/>
                  <a:gd name="connsiteX977" fmla="*/ 7623 w 10000"/>
                  <a:gd name="connsiteY977" fmla="*/ 6541 h 10000"/>
                  <a:gd name="connsiteX978" fmla="*/ 7615 w 10000"/>
                  <a:gd name="connsiteY978" fmla="*/ 6522 h 10000"/>
                  <a:gd name="connsiteX979" fmla="*/ 7598 w 10000"/>
                  <a:gd name="connsiteY979" fmla="*/ 6509 h 10000"/>
                  <a:gd name="connsiteX980" fmla="*/ 7587 w 10000"/>
                  <a:gd name="connsiteY980" fmla="*/ 6493 h 10000"/>
                  <a:gd name="connsiteX981" fmla="*/ 7579 w 10000"/>
                  <a:gd name="connsiteY981" fmla="*/ 6464 h 10000"/>
                  <a:gd name="connsiteX982" fmla="*/ 7587 w 10000"/>
                  <a:gd name="connsiteY982" fmla="*/ 6438 h 10000"/>
                  <a:gd name="connsiteX983" fmla="*/ 7596 w 10000"/>
                  <a:gd name="connsiteY983" fmla="*/ 6425 h 10000"/>
                  <a:gd name="connsiteX984" fmla="*/ 7590 w 10000"/>
                  <a:gd name="connsiteY984" fmla="*/ 6396 h 10000"/>
                  <a:gd name="connsiteX985" fmla="*/ 7590 w 10000"/>
                  <a:gd name="connsiteY985" fmla="*/ 6373 h 10000"/>
                  <a:gd name="connsiteX986" fmla="*/ 7587 w 10000"/>
                  <a:gd name="connsiteY986" fmla="*/ 6354 h 10000"/>
                  <a:gd name="connsiteX987" fmla="*/ 7582 w 10000"/>
                  <a:gd name="connsiteY987" fmla="*/ 6344 h 10000"/>
                  <a:gd name="connsiteX988" fmla="*/ 7582 w 10000"/>
                  <a:gd name="connsiteY988" fmla="*/ 6324 h 10000"/>
                  <a:gd name="connsiteX989" fmla="*/ 7571 w 10000"/>
                  <a:gd name="connsiteY989" fmla="*/ 6302 h 10000"/>
                  <a:gd name="connsiteX990" fmla="*/ 7548 w 10000"/>
                  <a:gd name="connsiteY990" fmla="*/ 6256 h 10000"/>
                  <a:gd name="connsiteX991" fmla="*/ 7546 w 10000"/>
                  <a:gd name="connsiteY991" fmla="*/ 6218 h 10000"/>
                  <a:gd name="connsiteX992" fmla="*/ 7540 w 10000"/>
                  <a:gd name="connsiteY992" fmla="*/ 6159 h 10000"/>
                  <a:gd name="connsiteX993" fmla="*/ 7535 w 10000"/>
                  <a:gd name="connsiteY993" fmla="*/ 6114 h 10000"/>
                  <a:gd name="connsiteX994" fmla="*/ 7535 w 10000"/>
                  <a:gd name="connsiteY994" fmla="*/ 6088 h 10000"/>
                  <a:gd name="connsiteX995" fmla="*/ 7540 w 10000"/>
                  <a:gd name="connsiteY995" fmla="*/ 6049 h 10000"/>
                  <a:gd name="connsiteX996" fmla="*/ 7546 w 10000"/>
                  <a:gd name="connsiteY996" fmla="*/ 6004 h 10000"/>
                  <a:gd name="connsiteX997" fmla="*/ 7548 w 10000"/>
                  <a:gd name="connsiteY997" fmla="*/ 5965 h 10000"/>
                  <a:gd name="connsiteX998" fmla="*/ 7548 w 10000"/>
                  <a:gd name="connsiteY998" fmla="*/ 5946 h 10000"/>
                  <a:gd name="connsiteX999" fmla="*/ 7548 w 10000"/>
                  <a:gd name="connsiteY999" fmla="*/ 5933 h 10000"/>
                  <a:gd name="connsiteX1000" fmla="*/ 7548 w 10000"/>
                  <a:gd name="connsiteY1000" fmla="*/ 5910 h 10000"/>
                  <a:gd name="connsiteX1001" fmla="*/ 7548 w 10000"/>
                  <a:gd name="connsiteY1001" fmla="*/ 5897 h 10000"/>
                  <a:gd name="connsiteX1002" fmla="*/ 7546 w 10000"/>
                  <a:gd name="connsiteY1002" fmla="*/ 5871 h 10000"/>
                  <a:gd name="connsiteX1003" fmla="*/ 7535 w 10000"/>
                  <a:gd name="connsiteY1003" fmla="*/ 5839 h 10000"/>
                  <a:gd name="connsiteX1004" fmla="*/ 7524 w 10000"/>
                  <a:gd name="connsiteY1004" fmla="*/ 5797 h 10000"/>
                  <a:gd name="connsiteX1005" fmla="*/ 7518 w 10000"/>
                  <a:gd name="connsiteY1005" fmla="*/ 5767 h 10000"/>
                  <a:gd name="connsiteX1006" fmla="*/ 7515 w 10000"/>
                  <a:gd name="connsiteY1006" fmla="*/ 5745 h 10000"/>
                  <a:gd name="connsiteX1007" fmla="*/ 7501 w 10000"/>
                  <a:gd name="connsiteY1007" fmla="*/ 5683 h 10000"/>
                  <a:gd name="connsiteX1008" fmla="*/ 7490 w 10000"/>
                  <a:gd name="connsiteY1008" fmla="*/ 5631 h 10000"/>
                  <a:gd name="connsiteX1009" fmla="*/ 7482 w 10000"/>
                  <a:gd name="connsiteY1009" fmla="*/ 5593 h 10000"/>
                  <a:gd name="connsiteX1010" fmla="*/ 7476 w 10000"/>
                  <a:gd name="connsiteY1010" fmla="*/ 5570 h 10000"/>
                  <a:gd name="connsiteX1011" fmla="*/ 7476 w 10000"/>
                  <a:gd name="connsiteY1011" fmla="*/ 5528 h 10000"/>
                  <a:gd name="connsiteX1012" fmla="*/ 7482 w 10000"/>
                  <a:gd name="connsiteY1012" fmla="*/ 5502 h 10000"/>
                  <a:gd name="connsiteX1013" fmla="*/ 7490 w 10000"/>
                  <a:gd name="connsiteY1013" fmla="*/ 5489 h 10000"/>
                  <a:gd name="connsiteX1014" fmla="*/ 7499 w 10000"/>
                  <a:gd name="connsiteY1014" fmla="*/ 5479 h 10000"/>
                  <a:gd name="connsiteX1015" fmla="*/ 7493 w 10000"/>
                  <a:gd name="connsiteY1015" fmla="*/ 5427 h 10000"/>
                  <a:gd name="connsiteX1016" fmla="*/ 7501 w 10000"/>
                  <a:gd name="connsiteY1016" fmla="*/ 5415 h 10000"/>
                  <a:gd name="connsiteX1017" fmla="*/ 7510 w 10000"/>
                  <a:gd name="connsiteY1017" fmla="*/ 5398 h 10000"/>
                  <a:gd name="connsiteX1018" fmla="*/ 7515 w 10000"/>
                  <a:gd name="connsiteY1018" fmla="*/ 5379 h 10000"/>
                  <a:gd name="connsiteX1019" fmla="*/ 7526 w 10000"/>
                  <a:gd name="connsiteY1019" fmla="*/ 5366 h 10000"/>
                  <a:gd name="connsiteX1020" fmla="*/ 7518 w 10000"/>
                  <a:gd name="connsiteY1020" fmla="*/ 5350 h 10000"/>
                  <a:gd name="connsiteX1021" fmla="*/ 7518 w 10000"/>
                  <a:gd name="connsiteY1021" fmla="*/ 5330 h 10000"/>
                  <a:gd name="connsiteX1022" fmla="*/ 7526 w 10000"/>
                  <a:gd name="connsiteY1022" fmla="*/ 5311 h 10000"/>
                  <a:gd name="connsiteX1023" fmla="*/ 7540 w 10000"/>
                  <a:gd name="connsiteY1023" fmla="*/ 5291 h 10000"/>
                  <a:gd name="connsiteX1024" fmla="*/ 7540 w 10000"/>
                  <a:gd name="connsiteY1024" fmla="*/ 5266 h 10000"/>
                  <a:gd name="connsiteX1025" fmla="*/ 7540 w 10000"/>
                  <a:gd name="connsiteY1025" fmla="*/ 5256 h 10000"/>
                  <a:gd name="connsiteX1026" fmla="*/ 7524 w 10000"/>
                  <a:gd name="connsiteY1026" fmla="*/ 5233 h 10000"/>
                  <a:gd name="connsiteX1027" fmla="*/ 7515 w 10000"/>
                  <a:gd name="connsiteY1027" fmla="*/ 5217 h 10000"/>
                  <a:gd name="connsiteX1028" fmla="*/ 7490 w 10000"/>
                  <a:gd name="connsiteY1028" fmla="*/ 5178 h 10000"/>
                  <a:gd name="connsiteX1029" fmla="*/ 7474 w 10000"/>
                  <a:gd name="connsiteY1029" fmla="*/ 5162 h 10000"/>
                  <a:gd name="connsiteX1030" fmla="*/ 7457 w 10000"/>
                  <a:gd name="connsiteY1030" fmla="*/ 5120 h 10000"/>
                  <a:gd name="connsiteX1031" fmla="*/ 7421 w 10000"/>
                  <a:gd name="connsiteY1031" fmla="*/ 5087 h 10000"/>
                  <a:gd name="connsiteX1032" fmla="*/ 7380 w 10000"/>
                  <a:gd name="connsiteY1032" fmla="*/ 5068 h 10000"/>
                  <a:gd name="connsiteX1033" fmla="*/ 7355 w 10000"/>
                  <a:gd name="connsiteY1033" fmla="*/ 5058 h 10000"/>
                  <a:gd name="connsiteX1034" fmla="*/ 7332 w 10000"/>
                  <a:gd name="connsiteY1034" fmla="*/ 5049 h 10000"/>
                  <a:gd name="connsiteX1035" fmla="*/ 7305 w 10000"/>
                  <a:gd name="connsiteY1035" fmla="*/ 5016 h 10000"/>
                  <a:gd name="connsiteX1036" fmla="*/ 7305 w 10000"/>
                  <a:gd name="connsiteY1036" fmla="*/ 5000 h 10000"/>
                  <a:gd name="connsiteX1037" fmla="*/ 7296 w 10000"/>
                  <a:gd name="connsiteY1037" fmla="*/ 4971 h 10000"/>
                  <a:gd name="connsiteX1038" fmla="*/ 7288 w 10000"/>
                  <a:gd name="connsiteY1038" fmla="*/ 4945 h 10000"/>
                  <a:gd name="connsiteX1039" fmla="*/ 7280 w 10000"/>
                  <a:gd name="connsiteY1039" fmla="*/ 4916 h 10000"/>
                  <a:gd name="connsiteX1040" fmla="*/ 7291 w 10000"/>
                  <a:gd name="connsiteY1040" fmla="*/ 4887 h 10000"/>
                  <a:gd name="connsiteX1041" fmla="*/ 7291 w 10000"/>
                  <a:gd name="connsiteY1041" fmla="*/ 4858 h 10000"/>
                  <a:gd name="connsiteX1042" fmla="*/ 7271 w 10000"/>
                  <a:gd name="connsiteY1042" fmla="*/ 4819 h 10000"/>
                  <a:gd name="connsiteX1043" fmla="*/ 7255 w 10000"/>
                  <a:gd name="connsiteY1043" fmla="*/ 4828 h 10000"/>
                  <a:gd name="connsiteX1044" fmla="*/ 7235 w 10000"/>
                  <a:gd name="connsiteY1044" fmla="*/ 4841 h 10000"/>
                  <a:gd name="connsiteX1045" fmla="*/ 7216 w 10000"/>
                  <a:gd name="connsiteY1045" fmla="*/ 4867 h 10000"/>
                  <a:gd name="connsiteX1046" fmla="*/ 7191 w 10000"/>
                  <a:gd name="connsiteY1046" fmla="*/ 4870 h 10000"/>
                  <a:gd name="connsiteX1047" fmla="*/ 7155 w 10000"/>
                  <a:gd name="connsiteY1047" fmla="*/ 4887 h 10000"/>
                  <a:gd name="connsiteX1048" fmla="*/ 7122 w 10000"/>
                  <a:gd name="connsiteY1048" fmla="*/ 4893 h 10000"/>
                  <a:gd name="connsiteX1049" fmla="*/ 7105 w 10000"/>
                  <a:gd name="connsiteY1049" fmla="*/ 4896 h 10000"/>
                  <a:gd name="connsiteX1050" fmla="*/ 7094 w 10000"/>
                  <a:gd name="connsiteY1050" fmla="*/ 4916 h 10000"/>
                  <a:gd name="connsiteX1051" fmla="*/ 7080 w 10000"/>
                  <a:gd name="connsiteY1051" fmla="*/ 4903 h 10000"/>
                  <a:gd name="connsiteX1052" fmla="*/ 7072 w 10000"/>
                  <a:gd name="connsiteY1052" fmla="*/ 4851 h 10000"/>
                  <a:gd name="connsiteX1053" fmla="*/ 7042 w 10000"/>
                  <a:gd name="connsiteY1053" fmla="*/ 4819 h 10000"/>
                  <a:gd name="connsiteX1054" fmla="*/ 7030 w 10000"/>
                  <a:gd name="connsiteY1054" fmla="*/ 4780 h 10000"/>
                  <a:gd name="connsiteX1055" fmla="*/ 7039 w 10000"/>
                  <a:gd name="connsiteY1055" fmla="*/ 4757 h 10000"/>
                  <a:gd name="connsiteX1056" fmla="*/ 7047 w 10000"/>
                  <a:gd name="connsiteY1056" fmla="*/ 4744 h 10000"/>
                  <a:gd name="connsiteX1057" fmla="*/ 7022 w 10000"/>
                  <a:gd name="connsiteY1057" fmla="*/ 4725 h 10000"/>
                  <a:gd name="connsiteX1058" fmla="*/ 7000 w 10000"/>
                  <a:gd name="connsiteY1058" fmla="*/ 4715 h 10000"/>
                  <a:gd name="connsiteX1059" fmla="*/ 6975 w 10000"/>
                  <a:gd name="connsiteY1059" fmla="*/ 4709 h 10000"/>
                  <a:gd name="connsiteX1060" fmla="*/ 6945 w 10000"/>
                  <a:gd name="connsiteY1060" fmla="*/ 4696 h 10000"/>
                  <a:gd name="connsiteX1061" fmla="*/ 6953 w 10000"/>
                  <a:gd name="connsiteY1061" fmla="*/ 4679 h 10000"/>
                  <a:gd name="connsiteX1062" fmla="*/ 6961 w 10000"/>
                  <a:gd name="connsiteY1062" fmla="*/ 4660 h 10000"/>
                  <a:gd name="connsiteX1063" fmla="*/ 6983 w 10000"/>
                  <a:gd name="connsiteY1063" fmla="*/ 4644 h 10000"/>
                  <a:gd name="connsiteX1064" fmla="*/ 7014 w 10000"/>
                  <a:gd name="connsiteY1064" fmla="*/ 4634 h 10000"/>
                  <a:gd name="connsiteX1065" fmla="*/ 7025 w 10000"/>
                  <a:gd name="connsiteY1065" fmla="*/ 4615 h 10000"/>
                  <a:gd name="connsiteX1066" fmla="*/ 7047 w 10000"/>
                  <a:gd name="connsiteY1066" fmla="*/ 4582 h 10000"/>
                  <a:gd name="connsiteX1067" fmla="*/ 7069 w 10000"/>
                  <a:gd name="connsiteY1067" fmla="*/ 4563 h 10000"/>
                  <a:gd name="connsiteX1068" fmla="*/ 7078 w 10000"/>
                  <a:gd name="connsiteY1068" fmla="*/ 4553 h 10000"/>
                  <a:gd name="connsiteX1069" fmla="*/ 7097 w 10000"/>
                  <a:gd name="connsiteY1069" fmla="*/ 4527 h 10000"/>
                  <a:gd name="connsiteX1070" fmla="*/ 7122 w 10000"/>
                  <a:gd name="connsiteY1070" fmla="*/ 4517 h 10000"/>
                  <a:gd name="connsiteX1071" fmla="*/ 7139 w 10000"/>
                  <a:gd name="connsiteY1071" fmla="*/ 4488 h 10000"/>
                  <a:gd name="connsiteX1072" fmla="*/ 7147 w 10000"/>
                  <a:gd name="connsiteY1072" fmla="*/ 4459 h 10000"/>
                  <a:gd name="connsiteX1073" fmla="*/ 7161 w 10000"/>
                  <a:gd name="connsiteY1073" fmla="*/ 4440 h 10000"/>
                  <a:gd name="connsiteX1074" fmla="*/ 7177 w 10000"/>
                  <a:gd name="connsiteY1074" fmla="*/ 4430 h 10000"/>
                  <a:gd name="connsiteX1075" fmla="*/ 7202 w 10000"/>
                  <a:gd name="connsiteY1075" fmla="*/ 4407 h 10000"/>
                  <a:gd name="connsiteX1076" fmla="*/ 7224 w 10000"/>
                  <a:gd name="connsiteY1076" fmla="*/ 4417 h 10000"/>
                  <a:gd name="connsiteX1077" fmla="*/ 7241 w 10000"/>
                  <a:gd name="connsiteY1077" fmla="*/ 4404 h 10000"/>
                  <a:gd name="connsiteX1078" fmla="*/ 7263 w 10000"/>
                  <a:gd name="connsiteY1078" fmla="*/ 4398 h 10000"/>
                  <a:gd name="connsiteX1079" fmla="*/ 7283 w 10000"/>
                  <a:gd name="connsiteY1079" fmla="*/ 4424 h 10000"/>
                  <a:gd name="connsiteX1080" fmla="*/ 7305 w 10000"/>
                  <a:gd name="connsiteY1080" fmla="*/ 4433 h 10000"/>
                  <a:gd name="connsiteX1081" fmla="*/ 7332 w 10000"/>
                  <a:gd name="connsiteY1081" fmla="*/ 4443 h 10000"/>
                  <a:gd name="connsiteX1082" fmla="*/ 7380 w 10000"/>
                  <a:gd name="connsiteY1082" fmla="*/ 4398 h 10000"/>
                  <a:gd name="connsiteX1083" fmla="*/ 7404 w 10000"/>
                  <a:gd name="connsiteY1083" fmla="*/ 4378 h 10000"/>
                  <a:gd name="connsiteX1084" fmla="*/ 7418 w 10000"/>
                  <a:gd name="connsiteY1084" fmla="*/ 4369 h 10000"/>
                  <a:gd name="connsiteX1085" fmla="*/ 7443 w 10000"/>
                  <a:gd name="connsiteY1085" fmla="*/ 4356 h 10000"/>
                  <a:gd name="connsiteX1086" fmla="*/ 7460 w 10000"/>
                  <a:gd name="connsiteY1086" fmla="*/ 4385 h 10000"/>
                  <a:gd name="connsiteX1087" fmla="*/ 7460 w 10000"/>
                  <a:gd name="connsiteY1087" fmla="*/ 4404 h 10000"/>
                  <a:gd name="connsiteX1088" fmla="*/ 7499 w 10000"/>
                  <a:gd name="connsiteY1088" fmla="*/ 4417 h 10000"/>
                  <a:gd name="connsiteX1089" fmla="*/ 7515 w 10000"/>
                  <a:gd name="connsiteY1089" fmla="*/ 4414 h 10000"/>
                  <a:gd name="connsiteX1090" fmla="*/ 7565 w 10000"/>
                  <a:gd name="connsiteY1090" fmla="*/ 4385 h 10000"/>
                  <a:gd name="connsiteX1091" fmla="*/ 7579 w 10000"/>
                  <a:gd name="connsiteY1091" fmla="*/ 4346 h 10000"/>
                  <a:gd name="connsiteX1092" fmla="*/ 7582 w 10000"/>
                  <a:gd name="connsiteY1092" fmla="*/ 4317 h 10000"/>
                  <a:gd name="connsiteX1093" fmla="*/ 7590 w 10000"/>
                  <a:gd name="connsiteY1093" fmla="*/ 4301 h 10000"/>
                  <a:gd name="connsiteX1094" fmla="*/ 7612 w 10000"/>
                  <a:gd name="connsiteY1094" fmla="*/ 4271 h 10000"/>
                  <a:gd name="connsiteX1095" fmla="*/ 7623 w 10000"/>
                  <a:gd name="connsiteY1095" fmla="*/ 4262 h 10000"/>
                  <a:gd name="connsiteX1096" fmla="*/ 7634 w 10000"/>
                  <a:gd name="connsiteY1096" fmla="*/ 4245 h 10000"/>
                  <a:gd name="connsiteX1097" fmla="*/ 7645 w 10000"/>
                  <a:gd name="connsiteY1097" fmla="*/ 4265 h 10000"/>
                  <a:gd name="connsiteX1098" fmla="*/ 7670 w 10000"/>
                  <a:gd name="connsiteY1098" fmla="*/ 4284 h 10000"/>
                  <a:gd name="connsiteX1099" fmla="*/ 7701 w 10000"/>
                  <a:gd name="connsiteY1099" fmla="*/ 4275 h 10000"/>
                  <a:gd name="connsiteX1100" fmla="*/ 7717 w 10000"/>
                  <a:gd name="connsiteY1100" fmla="*/ 4275 h 10000"/>
                  <a:gd name="connsiteX1101" fmla="*/ 7740 w 10000"/>
                  <a:gd name="connsiteY1101" fmla="*/ 4284 h 10000"/>
                  <a:gd name="connsiteX1102" fmla="*/ 7767 w 10000"/>
                  <a:gd name="connsiteY1102" fmla="*/ 4284 h 10000"/>
                  <a:gd name="connsiteX1103" fmla="*/ 7895 w 10000"/>
                  <a:gd name="connsiteY1103" fmla="*/ 4207 h 10000"/>
                  <a:gd name="connsiteX1104" fmla="*/ 7895 w 10000"/>
                  <a:gd name="connsiteY1104" fmla="*/ 4187 h 10000"/>
                  <a:gd name="connsiteX1105" fmla="*/ 7895 w 10000"/>
                  <a:gd name="connsiteY1105" fmla="*/ 4171 h 10000"/>
                  <a:gd name="connsiteX1106" fmla="*/ 7903 w 10000"/>
                  <a:gd name="connsiteY1106" fmla="*/ 4148 h 10000"/>
                  <a:gd name="connsiteX1107" fmla="*/ 7917 w 10000"/>
                  <a:gd name="connsiteY1107" fmla="*/ 4158 h 10000"/>
                  <a:gd name="connsiteX1108" fmla="*/ 7967 w 10000"/>
                  <a:gd name="connsiteY1108" fmla="*/ 4203 h 10000"/>
                  <a:gd name="connsiteX1109" fmla="*/ 7994 w 10000"/>
                  <a:gd name="connsiteY1109" fmla="*/ 4203 h 10000"/>
                  <a:gd name="connsiteX1110" fmla="*/ 8064 w 10000"/>
                  <a:gd name="connsiteY1110" fmla="*/ 4242 h 10000"/>
                  <a:gd name="connsiteX1111" fmla="*/ 8083 w 10000"/>
                  <a:gd name="connsiteY1111" fmla="*/ 4245 h 10000"/>
                  <a:gd name="connsiteX1112" fmla="*/ 8105 w 10000"/>
                  <a:gd name="connsiteY1112" fmla="*/ 4226 h 10000"/>
                  <a:gd name="connsiteX1113" fmla="*/ 8136 w 10000"/>
                  <a:gd name="connsiteY1113" fmla="*/ 4187 h 10000"/>
                  <a:gd name="connsiteX1114" fmla="*/ 8161 w 10000"/>
                  <a:gd name="connsiteY1114" fmla="*/ 4168 h 10000"/>
                  <a:gd name="connsiteX1115" fmla="*/ 8172 w 10000"/>
                  <a:gd name="connsiteY1115" fmla="*/ 4161 h 10000"/>
                  <a:gd name="connsiteX1116" fmla="*/ 8208 w 10000"/>
                  <a:gd name="connsiteY1116" fmla="*/ 4168 h 10000"/>
                  <a:gd name="connsiteX1117" fmla="*/ 8235 w 10000"/>
                  <a:gd name="connsiteY1117" fmla="*/ 4168 h 10000"/>
                  <a:gd name="connsiteX1118" fmla="*/ 8258 w 10000"/>
                  <a:gd name="connsiteY1118" fmla="*/ 4152 h 10000"/>
                  <a:gd name="connsiteX1119" fmla="*/ 8283 w 10000"/>
                  <a:gd name="connsiteY1119" fmla="*/ 4152 h 10000"/>
                  <a:gd name="connsiteX1120" fmla="*/ 8299 w 10000"/>
                  <a:gd name="connsiteY1120" fmla="*/ 4132 h 10000"/>
                  <a:gd name="connsiteX1121" fmla="*/ 8316 w 10000"/>
                  <a:gd name="connsiteY1121" fmla="*/ 4113 h 10000"/>
                  <a:gd name="connsiteX1122" fmla="*/ 8330 w 10000"/>
                  <a:gd name="connsiteY1122" fmla="*/ 4084 h 10000"/>
                  <a:gd name="connsiteX1123" fmla="*/ 8341 w 10000"/>
                  <a:gd name="connsiteY1123" fmla="*/ 4058 h 10000"/>
                  <a:gd name="connsiteX1124" fmla="*/ 8349 w 10000"/>
                  <a:gd name="connsiteY1124" fmla="*/ 4064 h 10000"/>
                  <a:gd name="connsiteX1125" fmla="*/ 8366 w 10000"/>
                  <a:gd name="connsiteY1125" fmla="*/ 4067 h 10000"/>
                  <a:gd name="connsiteX1126" fmla="*/ 8374 w 10000"/>
                  <a:gd name="connsiteY1126" fmla="*/ 4084 h 10000"/>
                  <a:gd name="connsiteX1127" fmla="*/ 8402 w 10000"/>
                  <a:gd name="connsiteY1127" fmla="*/ 4054 h 10000"/>
                  <a:gd name="connsiteX1128" fmla="*/ 8427 w 10000"/>
                  <a:gd name="connsiteY1128" fmla="*/ 4028 h 10000"/>
                  <a:gd name="connsiteX1129" fmla="*/ 8438 w 10000"/>
                  <a:gd name="connsiteY1129" fmla="*/ 4025 h 10000"/>
                  <a:gd name="connsiteX1130" fmla="*/ 8468 w 10000"/>
                  <a:gd name="connsiteY1130" fmla="*/ 4006 h 10000"/>
                  <a:gd name="connsiteX1131" fmla="*/ 8485 w 10000"/>
                  <a:gd name="connsiteY1131" fmla="*/ 3999 h 10000"/>
                  <a:gd name="connsiteX1132" fmla="*/ 8493 w 10000"/>
                  <a:gd name="connsiteY1132" fmla="*/ 4025 h 10000"/>
                  <a:gd name="connsiteX1133" fmla="*/ 8515 w 10000"/>
                  <a:gd name="connsiteY1133" fmla="*/ 4028 h 10000"/>
                  <a:gd name="connsiteX1134" fmla="*/ 8543 w 10000"/>
                  <a:gd name="connsiteY1134" fmla="*/ 4009 h 10000"/>
                  <a:gd name="connsiteX1135" fmla="*/ 8551 w 10000"/>
                  <a:gd name="connsiteY1135" fmla="*/ 3990 h 10000"/>
                  <a:gd name="connsiteX1136" fmla="*/ 8582 w 10000"/>
                  <a:gd name="connsiteY1136" fmla="*/ 3977 h 10000"/>
                  <a:gd name="connsiteX1137" fmla="*/ 8596 w 10000"/>
                  <a:gd name="connsiteY1137" fmla="*/ 3977 h 10000"/>
                  <a:gd name="connsiteX1138" fmla="*/ 8607 w 10000"/>
                  <a:gd name="connsiteY1138" fmla="*/ 3980 h 10000"/>
                  <a:gd name="connsiteX1139" fmla="*/ 8645 w 10000"/>
                  <a:gd name="connsiteY1139" fmla="*/ 3970 h 10000"/>
                  <a:gd name="connsiteX1140" fmla="*/ 8654 w 10000"/>
                  <a:gd name="connsiteY1140" fmla="*/ 3951 h 10000"/>
                  <a:gd name="connsiteX1141" fmla="*/ 8670 w 10000"/>
                  <a:gd name="connsiteY1141" fmla="*/ 3935 h 10000"/>
                  <a:gd name="connsiteX1142" fmla="*/ 8695 w 10000"/>
                  <a:gd name="connsiteY1142" fmla="*/ 3935 h 10000"/>
                  <a:gd name="connsiteX1143" fmla="*/ 8704 w 10000"/>
                  <a:gd name="connsiteY1143" fmla="*/ 3951 h 10000"/>
                  <a:gd name="connsiteX1144" fmla="*/ 8717 w 10000"/>
                  <a:gd name="connsiteY1144" fmla="*/ 3964 h 10000"/>
                  <a:gd name="connsiteX1145" fmla="*/ 8751 w 10000"/>
                  <a:gd name="connsiteY1145" fmla="*/ 3951 h 10000"/>
                  <a:gd name="connsiteX1146" fmla="*/ 8776 w 10000"/>
                  <a:gd name="connsiteY1146" fmla="*/ 3935 h 10000"/>
                  <a:gd name="connsiteX1147" fmla="*/ 8798 w 10000"/>
                  <a:gd name="connsiteY1147" fmla="*/ 3925 h 10000"/>
                  <a:gd name="connsiteX1148" fmla="*/ 8806 w 10000"/>
                  <a:gd name="connsiteY1148" fmla="*/ 3892 h 10000"/>
                  <a:gd name="connsiteX1149" fmla="*/ 8814 w 10000"/>
                  <a:gd name="connsiteY1149" fmla="*/ 3876 h 10000"/>
                  <a:gd name="connsiteX1150" fmla="*/ 8839 w 10000"/>
                  <a:gd name="connsiteY1150" fmla="*/ 3873 h 10000"/>
                  <a:gd name="connsiteX1151" fmla="*/ 8842 w 10000"/>
                  <a:gd name="connsiteY1151" fmla="*/ 3876 h 10000"/>
                  <a:gd name="connsiteX1152" fmla="*/ 8856 w 10000"/>
                  <a:gd name="connsiteY1152" fmla="*/ 3863 h 10000"/>
                  <a:gd name="connsiteX1153" fmla="*/ 8856 w 10000"/>
                  <a:gd name="connsiteY1153" fmla="*/ 3841 h 10000"/>
                  <a:gd name="connsiteX1154" fmla="*/ 8870 w 10000"/>
                  <a:gd name="connsiteY1154" fmla="*/ 3821 h 10000"/>
                  <a:gd name="connsiteX1155" fmla="*/ 8903 w 10000"/>
                  <a:gd name="connsiteY1155" fmla="*/ 3802 h 10000"/>
                  <a:gd name="connsiteX1156" fmla="*/ 8914 w 10000"/>
                  <a:gd name="connsiteY1156" fmla="*/ 3782 h 10000"/>
                  <a:gd name="connsiteX1157" fmla="*/ 8939 w 10000"/>
                  <a:gd name="connsiteY1157" fmla="*/ 3782 h 10000"/>
                  <a:gd name="connsiteX1158" fmla="*/ 8961 w 10000"/>
                  <a:gd name="connsiteY1158" fmla="*/ 3779 h 10000"/>
                  <a:gd name="connsiteX1159" fmla="*/ 8983 w 10000"/>
                  <a:gd name="connsiteY1159" fmla="*/ 3760 h 10000"/>
                  <a:gd name="connsiteX1160" fmla="*/ 9003 w 10000"/>
                  <a:gd name="connsiteY1160" fmla="*/ 3763 h 10000"/>
                  <a:gd name="connsiteX1161" fmla="*/ 9019 w 10000"/>
                  <a:gd name="connsiteY1161" fmla="*/ 3779 h 10000"/>
                  <a:gd name="connsiteX1162" fmla="*/ 9050 w 10000"/>
                  <a:gd name="connsiteY1162" fmla="*/ 3812 h 10000"/>
                  <a:gd name="connsiteX1163" fmla="*/ 9080 w 10000"/>
                  <a:gd name="connsiteY1163" fmla="*/ 3831 h 10000"/>
                  <a:gd name="connsiteX1164" fmla="*/ 9097 w 10000"/>
                  <a:gd name="connsiteY1164" fmla="*/ 3867 h 10000"/>
                  <a:gd name="connsiteX1165" fmla="*/ 9114 w 10000"/>
                  <a:gd name="connsiteY1165" fmla="*/ 3902 h 10000"/>
                  <a:gd name="connsiteX1166" fmla="*/ 9122 w 10000"/>
                  <a:gd name="connsiteY1166" fmla="*/ 3935 h 10000"/>
                  <a:gd name="connsiteX1167" fmla="*/ 9125 w 10000"/>
                  <a:gd name="connsiteY1167" fmla="*/ 3964 h 10000"/>
                  <a:gd name="connsiteX1168" fmla="*/ 9130 w 10000"/>
                  <a:gd name="connsiteY1168" fmla="*/ 3999 h 10000"/>
                  <a:gd name="connsiteX1169" fmla="*/ 9130 w 10000"/>
                  <a:gd name="connsiteY1169" fmla="*/ 4054 h 10000"/>
                  <a:gd name="connsiteX1170" fmla="*/ 9155 w 10000"/>
                  <a:gd name="connsiteY1170" fmla="*/ 4093 h 10000"/>
                  <a:gd name="connsiteX1171" fmla="*/ 9169 w 10000"/>
                  <a:gd name="connsiteY1171" fmla="*/ 4090 h 10000"/>
                  <a:gd name="connsiteX1172" fmla="*/ 9211 w 10000"/>
                  <a:gd name="connsiteY1172" fmla="*/ 4077 h 10000"/>
                  <a:gd name="connsiteX1173" fmla="*/ 9244 w 10000"/>
                  <a:gd name="connsiteY1173" fmla="*/ 4077 h 10000"/>
                  <a:gd name="connsiteX1174" fmla="*/ 9252 w 10000"/>
                  <a:gd name="connsiteY1174" fmla="*/ 4103 h 10000"/>
                  <a:gd name="connsiteX1175" fmla="*/ 9258 w 10000"/>
                  <a:gd name="connsiteY1175" fmla="*/ 4148 h 10000"/>
                  <a:gd name="connsiteX1176" fmla="*/ 9269 w 10000"/>
                  <a:gd name="connsiteY1176" fmla="*/ 4158 h 10000"/>
                  <a:gd name="connsiteX1177" fmla="*/ 9294 w 10000"/>
                  <a:gd name="connsiteY1177" fmla="*/ 4158 h 10000"/>
                  <a:gd name="connsiteX1178" fmla="*/ 9319 w 10000"/>
                  <a:gd name="connsiteY1178" fmla="*/ 4168 h 10000"/>
                  <a:gd name="connsiteX1179" fmla="*/ 9346 w 10000"/>
                  <a:gd name="connsiteY1179" fmla="*/ 4190 h 10000"/>
                  <a:gd name="connsiteX1180" fmla="*/ 9357 w 10000"/>
                  <a:gd name="connsiteY1180" fmla="*/ 4168 h 10000"/>
                  <a:gd name="connsiteX1181" fmla="*/ 9371 w 10000"/>
                  <a:gd name="connsiteY1181" fmla="*/ 4132 h 10000"/>
                  <a:gd name="connsiteX1182" fmla="*/ 9391 w 10000"/>
                  <a:gd name="connsiteY1182" fmla="*/ 4113 h 10000"/>
                  <a:gd name="connsiteX1183" fmla="*/ 9407 w 10000"/>
                  <a:gd name="connsiteY1183" fmla="*/ 4103 h 10000"/>
                  <a:gd name="connsiteX1184" fmla="*/ 9435 w 10000"/>
                  <a:gd name="connsiteY1184" fmla="*/ 4100 h 10000"/>
                  <a:gd name="connsiteX1185" fmla="*/ 9460 w 10000"/>
                  <a:gd name="connsiteY1185" fmla="*/ 4084 h 10000"/>
                  <a:gd name="connsiteX1186" fmla="*/ 9485 w 10000"/>
                  <a:gd name="connsiteY1186" fmla="*/ 4067 h 10000"/>
                  <a:gd name="connsiteX1187" fmla="*/ 9496 w 10000"/>
                  <a:gd name="connsiteY1187" fmla="*/ 4054 h 10000"/>
                  <a:gd name="connsiteX1188" fmla="*/ 9526 w 10000"/>
                  <a:gd name="connsiteY1188" fmla="*/ 4048 h 10000"/>
                  <a:gd name="connsiteX1189" fmla="*/ 9557 w 10000"/>
                  <a:gd name="connsiteY1189" fmla="*/ 4038 h 10000"/>
                  <a:gd name="connsiteX1190" fmla="*/ 9584 w 10000"/>
                  <a:gd name="connsiteY1190" fmla="*/ 4019 h 10000"/>
                  <a:gd name="connsiteX1191" fmla="*/ 9623 w 10000"/>
                  <a:gd name="connsiteY1191" fmla="*/ 4016 h 10000"/>
                  <a:gd name="connsiteX1192" fmla="*/ 9648 w 10000"/>
                  <a:gd name="connsiteY1192" fmla="*/ 4009 h 10000"/>
                  <a:gd name="connsiteX1193" fmla="*/ 9673 w 10000"/>
                  <a:gd name="connsiteY1193" fmla="*/ 4019 h 10000"/>
                  <a:gd name="connsiteX1194" fmla="*/ 9712 w 10000"/>
                  <a:gd name="connsiteY1194" fmla="*/ 4038 h 10000"/>
                  <a:gd name="connsiteX1195" fmla="*/ 9742 w 10000"/>
                  <a:gd name="connsiteY1195" fmla="*/ 4074 h 10000"/>
                  <a:gd name="connsiteX1196" fmla="*/ 9776 w 10000"/>
                  <a:gd name="connsiteY1196" fmla="*/ 4093 h 10000"/>
                  <a:gd name="connsiteX1197" fmla="*/ 9814 w 10000"/>
                  <a:gd name="connsiteY1197" fmla="*/ 4109 h 10000"/>
                  <a:gd name="connsiteX1198" fmla="*/ 9859 w 10000"/>
                  <a:gd name="connsiteY1198" fmla="*/ 4119 h 10000"/>
                  <a:gd name="connsiteX1199" fmla="*/ 9898 w 10000"/>
                  <a:gd name="connsiteY1199" fmla="*/ 4122 h 10000"/>
                  <a:gd name="connsiteX1200" fmla="*/ 9931 w 10000"/>
                  <a:gd name="connsiteY1200" fmla="*/ 4109 h 10000"/>
                  <a:gd name="connsiteX1201" fmla="*/ 9956 w 10000"/>
                  <a:gd name="connsiteY1201" fmla="*/ 4100 h 10000"/>
                  <a:gd name="connsiteX1202" fmla="*/ 9981 w 10000"/>
                  <a:gd name="connsiteY1202" fmla="*/ 4067 h 10000"/>
                  <a:gd name="connsiteX1203" fmla="*/ 9994 w 10000"/>
                  <a:gd name="connsiteY1203" fmla="*/ 4035 h 10000"/>
                  <a:gd name="connsiteX1204" fmla="*/ 10000 w 10000"/>
                  <a:gd name="connsiteY1204" fmla="*/ 3996 h 10000"/>
                  <a:gd name="connsiteX1205" fmla="*/ 9994 w 10000"/>
                  <a:gd name="connsiteY1205" fmla="*/ 3941 h 10000"/>
                  <a:gd name="connsiteX1206" fmla="*/ 9986 w 10000"/>
                  <a:gd name="connsiteY1206" fmla="*/ 3905 h 10000"/>
                  <a:gd name="connsiteX1207" fmla="*/ 9981 w 10000"/>
                  <a:gd name="connsiteY1207" fmla="*/ 3857 h 10000"/>
                  <a:gd name="connsiteX1208" fmla="*/ 9989 w 10000"/>
                  <a:gd name="connsiteY1208" fmla="*/ 3837 h 10000"/>
                  <a:gd name="connsiteX1209" fmla="*/ 9989 w 10000"/>
                  <a:gd name="connsiteY1209" fmla="*/ 3812 h 10000"/>
                  <a:gd name="connsiteX1210" fmla="*/ 9981 w 10000"/>
                  <a:gd name="connsiteY1210" fmla="*/ 3792 h 10000"/>
                  <a:gd name="connsiteX1211" fmla="*/ 9970 w 10000"/>
                  <a:gd name="connsiteY1211" fmla="*/ 3763 h 10000"/>
                  <a:gd name="connsiteX1212" fmla="*/ 9945 w 10000"/>
                  <a:gd name="connsiteY1212" fmla="*/ 3705 h 10000"/>
                  <a:gd name="connsiteX1213" fmla="*/ 9931 w 10000"/>
                  <a:gd name="connsiteY1213" fmla="*/ 3659 h 10000"/>
                  <a:gd name="connsiteX1214" fmla="*/ 9903 w 10000"/>
                  <a:gd name="connsiteY1214" fmla="*/ 3640 h 10000"/>
                  <a:gd name="connsiteX1215" fmla="*/ 9881 w 10000"/>
                  <a:gd name="connsiteY1215" fmla="*/ 3620 h 10000"/>
                  <a:gd name="connsiteX1216" fmla="*/ 9856 w 10000"/>
                  <a:gd name="connsiteY1216" fmla="*/ 3595 h 10000"/>
                  <a:gd name="connsiteX1217" fmla="*/ 9817 w 10000"/>
                  <a:gd name="connsiteY1217" fmla="*/ 3562 h 10000"/>
                  <a:gd name="connsiteX1218" fmla="*/ 9795 w 10000"/>
                  <a:gd name="connsiteY1218" fmla="*/ 3546 h 10000"/>
                  <a:gd name="connsiteX1219" fmla="*/ 9778 w 10000"/>
                  <a:gd name="connsiteY1219" fmla="*/ 3527 h 10000"/>
                  <a:gd name="connsiteX1220" fmla="*/ 9745 w 10000"/>
                  <a:gd name="connsiteY1220" fmla="*/ 3501 h 10000"/>
                  <a:gd name="connsiteX1221" fmla="*/ 9726 w 10000"/>
                  <a:gd name="connsiteY1221" fmla="*/ 3488 h 10000"/>
                  <a:gd name="connsiteX1222" fmla="*/ 9704 w 10000"/>
                  <a:gd name="connsiteY1222" fmla="*/ 3472 h 10000"/>
                  <a:gd name="connsiteX1223" fmla="*/ 9695 w 10000"/>
                  <a:gd name="connsiteY1223" fmla="*/ 3468 h 10000"/>
                  <a:gd name="connsiteX1224" fmla="*/ 9690 w 10000"/>
                  <a:gd name="connsiteY1224" fmla="*/ 3459 h 10000"/>
                  <a:gd name="connsiteX1225" fmla="*/ 9673 w 10000"/>
                  <a:gd name="connsiteY1225" fmla="*/ 3449 h 10000"/>
                  <a:gd name="connsiteX1226" fmla="*/ 9665 w 10000"/>
                  <a:gd name="connsiteY1226" fmla="*/ 3442 h 10000"/>
                  <a:gd name="connsiteX1227" fmla="*/ 9654 w 10000"/>
                  <a:gd name="connsiteY1227" fmla="*/ 3449 h 10000"/>
                  <a:gd name="connsiteX1228" fmla="*/ 9521 w 10000"/>
                  <a:gd name="connsiteY1228" fmla="*/ 3394 h 10000"/>
                  <a:gd name="connsiteX1229" fmla="*/ 9510 w 10000"/>
                  <a:gd name="connsiteY1229" fmla="*/ 3368 h 10000"/>
                  <a:gd name="connsiteX1230" fmla="*/ 9496 w 10000"/>
                  <a:gd name="connsiteY1230" fmla="*/ 3287 h 10000"/>
                  <a:gd name="connsiteX1231" fmla="*/ 9488 w 10000"/>
                  <a:gd name="connsiteY1231" fmla="*/ 3216 h 10000"/>
                  <a:gd name="connsiteX1232" fmla="*/ 9493 w 10000"/>
                  <a:gd name="connsiteY1232" fmla="*/ 3174 h 10000"/>
                  <a:gd name="connsiteX1233" fmla="*/ 9501 w 10000"/>
                  <a:gd name="connsiteY1233" fmla="*/ 3128 h 10000"/>
                  <a:gd name="connsiteX1234" fmla="*/ 9488 w 10000"/>
                  <a:gd name="connsiteY1234" fmla="*/ 3025 h 10000"/>
                  <a:gd name="connsiteX1235" fmla="*/ 9446 w 10000"/>
                  <a:gd name="connsiteY1235" fmla="*/ 2931 h 10000"/>
                  <a:gd name="connsiteX1236" fmla="*/ 9382 w 10000"/>
                  <a:gd name="connsiteY1236" fmla="*/ 2837 h 10000"/>
                  <a:gd name="connsiteX1237" fmla="*/ 9316 w 10000"/>
                  <a:gd name="connsiteY1237" fmla="*/ 2753 h 10000"/>
                  <a:gd name="connsiteX1238" fmla="*/ 9294 w 10000"/>
                  <a:gd name="connsiteY1238" fmla="*/ 2655 h 10000"/>
                  <a:gd name="connsiteX1239" fmla="*/ 9213 w 10000"/>
                  <a:gd name="connsiteY1239" fmla="*/ 2328 h 10000"/>
                  <a:gd name="connsiteX1240" fmla="*/ 9172 w 10000"/>
                  <a:gd name="connsiteY1240" fmla="*/ 2286 h 10000"/>
                  <a:gd name="connsiteX1241" fmla="*/ 9019 w 10000"/>
                  <a:gd name="connsiteY1241" fmla="*/ 2082 h 10000"/>
                  <a:gd name="connsiteX1242" fmla="*/ 8906 w 10000"/>
                  <a:gd name="connsiteY1242" fmla="*/ 1946 h 10000"/>
                  <a:gd name="connsiteX1243" fmla="*/ 8801 w 10000"/>
                  <a:gd name="connsiteY1243" fmla="*/ 1778 h 10000"/>
                  <a:gd name="connsiteX1244" fmla="*/ 8806 w 10000"/>
                  <a:gd name="connsiteY1244" fmla="*/ 1713 h 10000"/>
                  <a:gd name="connsiteX1245" fmla="*/ 8809 w 10000"/>
                  <a:gd name="connsiteY1245" fmla="*/ 1703 h 10000"/>
                  <a:gd name="connsiteX1246" fmla="*/ 8817 w 10000"/>
                  <a:gd name="connsiteY1246" fmla="*/ 1713 h 10000"/>
                  <a:gd name="connsiteX1247" fmla="*/ 8834 w 10000"/>
                  <a:gd name="connsiteY1247" fmla="*/ 1729 h 10000"/>
                  <a:gd name="connsiteX1248" fmla="*/ 8839 w 10000"/>
                  <a:gd name="connsiteY1248" fmla="*/ 1729 h 10000"/>
                  <a:gd name="connsiteX1249" fmla="*/ 8848 w 10000"/>
                  <a:gd name="connsiteY1249" fmla="*/ 1723 h 10000"/>
                  <a:gd name="connsiteX1250" fmla="*/ 8850 w 10000"/>
                  <a:gd name="connsiteY1250" fmla="*/ 1703 h 10000"/>
                  <a:gd name="connsiteX1251" fmla="*/ 8850 w 10000"/>
                  <a:gd name="connsiteY1251" fmla="*/ 1684 h 10000"/>
                  <a:gd name="connsiteX1252" fmla="*/ 8850 w 10000"/>
                  <a:gd name="connsiteY1252" fmla="*/ 1648 h 10000"/>
                  <a:gd name="connsiteX1253" fmla="*/ 8881 w 10000"/>
                  <a:gd name="connsiteY1253" fmla="*/ 1571 h 10000"/>
                  <a:gd name="connsiteX1254" fmla="*/ 8895 w 10000"/>
                  <a:gd name="connsiteY1254" fmla="*/ 1541 h 10000"/>
                  <a:gd name="connsiteX1255" fmla="*/ 8895 w 10000"/>
                  <a:gd name="connsiteY1255" fmla="*/ 1525 h 10000"/>
                  <a:gd name="connsiteX1256" fmla="*/ 8881 w 10000"/>
                  <a:gd name="connsiteY1256" fmla="*/ 1516 h 10000"/>
                  <a:gd name="connsiteX1257" fmla="*/ 8864 w 10000"/>
                  <a:gd name="connsiteY1257" fmla="*/ 1522 h 10000"/>
                  <a:gd name="connsiteX1258" fmla="*/ 8850 w 10000"/>
                  <a:gd name="connsiteY1258" fmla="*/ 1535 h 10000"/>
                  <a:gd name="connsiteX1259" fmla="*/ 8834 w 10000"/>
                  <a:gd name="connsiteY1259" fmla="*/ 1571 h 10000"/>
                  <a:gd name="connsiteX1260" fmla="*/ 8825 w 10000"/>
                  <a:gd name="connsiteY1260" fmla="*/ 1587 h 10000"/>
                  <a:gd name="connsiteX1261" fmla="*/ 8776 w 10000"/>
                  <a:gd name="connsiteY1261" fmla="*/ 1571 h 10000"/>
                  <a:gd name="connsiteX1262" fmla="*/ 8745 w 10000"/>
                  <a:gd name="connsiteY1262" fmla="*/ 1580 h 10000"/>
                  <a:gd name="connsiteX1263" fmla="*/ 8720 w 10000"/>
                  <a:gd name="connsiteY1263" fmla="*/ 1587 h 10000"/>
                  <a:gd name="connsiteX1264" fmla="*/ 8709 w 10000"/>
                  <a:gd name="connsiteY1264" fmla="*/ 1609 h 10000"/>
                  <a:gd name="connsiteX1265" fmla="*/ 8693 w 10000"/>
                  <a:gd name="connsiteY1265" fmla="*/ 1616 h 10000"/>
                  <a:gd name="connsiteX1266" fmla="*/ 8684 w 10000"/>
                  <a:gd name="connsiteY1266" fmla="*/ 1639 h 10000"/>
                  <a:gd name="connsiteX1267" fmla="*/ 8684 w 10000"/>
                  <a:gd name="connsiteY1267" fmla="*/ 1658 h 10000"/>
                  <a:gd name="connsiteX1268" fmla="*/ 8665 w 10000"/>
                  <a:gd name="connsiteY1268" fmla="*/ 1655 h 10000"/>
                  <a:gd name="connsiteX1269" fmla="*/ 8665 w 10000"/>
                  <a:gd name="connsiteY1269" fmla="*/ 1645 h 10000"/>
                  <a:gd name="connsiteX1270" fmla="*/ 8665 w 10000"/>
                  <a:gd name="connsiteY1270" fmla="*/ 1626 h 10000"/>
                  <a:gd name="connsiteX1271" fmla="*/ 8676 w 10000"/>
                  <a:gd name="connsiteY1271" fmla="*/ 1609 h 10000"/>
                  <a:gd name="connsiteX1272" fmla="*/ 8679 w 10000"/>
                  <a:gd name="connsiteY1272" fmla="*/ 1597 h 10000"/>
                  <a:gd name="connsiteX1273" fmla="*/ 8687 w 10000"/>
                  <a:gd name="connsiteY1273" fmla="*/ 1577 h 10000"/>
                  <a:gd name="connsiteX1274" fmla="*/ 8695 w 10000"/>
                  <a:gd name="connsiteY1274" fmla="*/ 1554 h 10000"/>
                  <a:gd name="connsiteX1275" fmla="*/ 8709 w 10000"/>
                  <a:gd name="connsiteY1275" fmla="*/ 1532 h 10000"/>
                  <a:gd name="connsiteX1276" fmla="*/ 8704 w 10000"/>
                  <a:gd name="connsiteY1276" fmla="*/ 1512 h 10000"/>
                  <a:gd name="connsiteX1277" fmla="*/ 8695 w 10000"/>
                  <a:gd name="connsiteY1277" fmla="*/ 1503 h 10000"/>
                  <a:gd name="connsiteX1278" fmla="*/ 8684 w 10000"/>
                  <a:gd name="connsiteY1278" fmla="*/ 1503 h 10000"/>
                  <a:gd name="connsiteX1279" fmla="*/ 8670 w 10000"/>
                  <a:gd name="connsiteY1279" fmla="*/ 1525 h 10000"/>
                  <a:gd name="connsiteX1280" fmla="*/ 8665 w 10000"/>
                  <a:gd name="connsiteY1280" fmla="*/ 1545 h 10000"/>
                  <a:gd name="connsiteX1281" fmla="*/ 8654 w 10000"/>
                  <a:gd name="connsiteY1281" fmla="*/ 1567 h 10000"/>
                  <a:gd name="connsiteX1282" fmla="*/ 8648 w 10000"/>
                  <a:gd name="connsiteY1282" fmla="*/ 1587 h 10000"/>
                  <a:gd name="connsiteX1283" fmla="*/ 8640 w 10000"/>
                  <a:gd name="connsiteY1283" fmla="*/ 1629 h 10000"/>
                  <a:gd name="connsiteX1284" fmla="*/ 8620 w 10000"/>
                  <a:gd name="connsiteY1284" fmla="*/ 1635 h 10000"/>
                  <a:gd name="connsiteX1285" fmla="*/ 8612 w 10000"/>
                  <a:gd name="connsiteY1285" fmla="*/ 1635 h 10000"/>
                  <a:gd name="connsiteX1286" fmla="*/ 8604 w 10000"/>
                  <a:gd name="connsiteY1286" fmla="*/ 1626 h 10000"/>
                  <a:gd name="connsiteX1287" fmla="*/ 8596 w 10000"/>
                  <a:gd name="connsiteY1287" fmla="*/ 1616 h 10000"/>
                  <a:gd name="connsiteX1288" fmla="*/ 8596 w 10000"/>
                  <a:gd name="connsiteY1288" fmla="*/ 1580 h 10000"/>
                  <a:gd name="connsiteX1289" fmla="*/ 8587 w 10000"/>
                  <a:gd name="connsiteY1289" fmla="*/ 1545 h 10000"/>
                  <a:gd name="connsiteX1290" fmla="*/ 8565 w 10000"/>
                  <a:gd name="connsiteY1290" fmla="*/ 1516 h 10000"/>
                  <a:gd name="connsiteX1291" fmla="*/ 8543 w 10000"/>
                  <a:gd name="connsiteY1291" fmla="*/ 1512 h 10000"/>
                  <a:gd name="connsiteX1292" fmla="*/ 8518 w 10000"/>
                  <a:gd name="connsiteY1292" fmla="*/ 1532 h 10000"/>
                  <a:gd name="connsiteX1293" fmla="*/ 8476 w 10000"/>
                  <a:gd name="connsiteY1293" fmla="*/ 1567 h 10000"/>
                  <a:gd name="connsiteX1294" fmla="*/ 8454 w 10000"/>
                  <a:gd name="connsiteY1294" fmla="*/ 1551 h 10000"/>
                  <a:gd name="connsiteX1295" fmla="*/ 8402 w 10000"/>
                  <a:gd name="connsiteY1295" fmla="*/ 1493 h 10000"/>
                  <a:gd name="connsiteX1296" fmla="*/ 8371 w 10000"/>
                  <a:gd name="connsiteY1296" fmla="*/ 1428 h 10000"/>
                  <a:gd name="connsiteX1297" fmla="*/ 8072 w 10000"/>
                  <a:gd name="connsiteY1297" fmla="*/ 1422 h 10000"/>
                  <a:gd name="connsiteX1298" fmla="*/ 7823 w 10000"/>
                  <a:gd name="connsiteY1298" fmla="*/ 1279 h 10000"/>
                  <a:gd name="connsiteX1299" fmla="*/ 7587 w 10000"/>
                  <a:gd name="connsiteY1299" fmla="*/ 1133 h 10000"/>
                  <a:gd name="connsiteX1300" fmla="*/ 7526 w 10000"/>
                  <a:gd name="connsiteY1300" fmla="*/ 1098 h 10000"/>
                  <a:gd name="connsiteX1301" fmla="*/ 7346 w 10000"/>
                  <a:gd name="connsiteY1301" fmla="*/ 991 h 10000"/>
                  <a:gd name="connsiteX1302" fmla="*/ 7321 w 10000"/>
                  <a:gd name="connsiteY1302" fmla="*/ 959 h 10000"/>
                  <a:gd name="connsiteX1303" fmla="*/ 7307 w 10000"/>
                  <a:gd name="connsiteY1303" fmla="*/ 871 h 10000"/>
                  <a:gd name="connsiteX1304" fmla="*/ 7224 w 10000"/>
                  <a:gd name="connsiteY1304" fmla="*/ 816 h 10000"/>
                  <a:gd name="connsiteX1305" fmla="*/ 7147 w 10000"/>
                  <a:gd name="connsiteY1305" fmla="*/ 787 h 10000"/>
                  <a:gd name="connsiteX1306" fmla="*/ 7080 w 10000"/>
                  <a:gd name="connsiteY1306" fmla="*/ 742 h 10000"/>
                  <a:gd name="connsiteX1307" fmla="*/ 7069 w 10000"/>
                  <a:gd name="connsiteY1307" fmla="*/ 767 h 10000"/>
                  <a:gd name="connsiteX1308" fmla="*/ 7033 w 10000"/>
                  <a:gd name="connsiteY1308" fmla="*/ 787 h 10000"/>
                  <a:gd name="connsiteX1309" fmla="*/ 6820 w 10000"/>
                  <a:gd name="connsiteY1309" fmla="*/ 878 h 10000"/>
                  <a:gd name="connsiteX1310" fmla="*/ 6726 w 10000"/>
                  <a:gd name="connsiteY1310" fmla="*/ 897 h 10000"/>
                  <a:gd name="connsiteX1311" fmla="*/ 6626 w 10000"/>
                  <a:gd name="connsiteY1311" fmla="*/ 955 h 10000"/>
                  <a:gd name="connsiteX1312" fmla="*/ 6582 w 10000"/>
                  <a:gd name="connsiteY1312" fmla="*/ 946 h 10000"/>
                  <a:gd name="connsiteX1313" fmla="*/ 6571 w 10000"/>
                  <a:gd name="connsiteY1313" fmla="*/ 955 h 10000"/>
                  <a:gd name="connsiteX1314" fmla="*/ 6507 w 10000"/>
                  <a:gd name="connsiteY1314" fmla="*/ 975 h 10000"/>
                  <a:gd name="connsiteX1315" fmla="*/ 6485 w 10000"/>
                  <a:gd name="connsiteY1315" fmla="*/ 975 h 10000"/>
                  <a:gd name="connsiteX1316" fmla="*/ 6476 w 10000"/>
                  <a:gd name="connsiteY1316" fmla="*/ 965 h 10000"/>
                  <a:gd name="connsiteX1317" fmla="*/ 6474 w 10000"/>
                  <a:gd name="connsiteY1317" fmla="*/ 936 h 10000"/>
                  <a:gd name="connsiteX1318" fmla="*/ 6452 w 10000"/>
                  <a:gd name="connsiteY1318" fmla="*/ 887 h 10000"/>
                  <a:gd name="connsiteX1319" fmla="*/ 6352 w 10000"/>
                  <a:gd name="connsiteY1319" fmla="*/ 767 h 10000"/>
                  <a:gd name="connsiteX1320" fmla="*/ 6313 w 10000"/>
                  <a:gd name="connsiteY1320" fmla="*/ 732 h 10000"/>
                  <a:gd name="connsiteX1321" fmla="*/ 6296 w 10000"/>
                  <a:gd name="connsiteY1321" fmla="*/ 690 h 10000"/>
                  <a:gd name="connsiteX1322" fmla="*/ 6271 w 10000"/>
                  <a:gd name="connsiteY1322" fmla="*/ 664 h 10000"/>
                  <a:gd name="connsiteX1323" fmla="*/ 6266 w 10000"/>
                  <a:gd name="connsiteY1323" fmla="*/ 654 h 10000"/>
                  <a:gd name="connsiteX1324" fmla="*/ 6111 w 10000"/>
                  <a:gd name="connsiteY1324" fmla="*/ 398 h 10000"/>
                  <a:gd name="connsiteX1325" fmla="*/ 5903 w 10000"/>
                  <a:gd name="connsiteY1325" fmla="*/ 408 h 10000"/>
                  <a:gd name="connsiteX1326" fmla="*/ 5837 w 10000"/>
                  <a:gd name="connsiteY1326" fmla="*/ 427 h 10000"/>
                  <a:gd name="connsiteX1327" fmla="*/ 5756 w 10000"/>
                  <a:gd name="connsiteY1327" fmla="*/ 453 h 10000"/>
                  <a:gd name="connsiteX1328" fmla="*/ 5681 w 10000"/>
                  <a:gd name="connsiteY1328" fmla="*/ 453 h 10000"/>
                  <a:gd name="connsiteX1329" fmla="*/ 5609 w 10000"/>
                  <a:gd name="connsiteY1329" fmla="*/ 447 h 10000"/>
                  <a:gd name="connsiteX1330" fmla="*/ 5554 w 10000"/>
                  <a:gd name="connsiteY1330" fmla="*/ 304 h 10000"/>
                  <a:gd name="connsiteX1331" fmla="*/ 5529 w 10000"/>
                  <a:gd name="connsiteY1331" fmla="*/ 301 h 10000"/>
                  <a:gd name="connsiteX1332" fmla="*/ 5393 w 10000"/>
                  <a:gd name="connsiteY1332" fmla="*/ 256 h 10000"/>
                  <a:gd name="connsiteX1333" fmla="*/ 5366 w 10000"/>
                  <a:gd name="connsiteY1333" fmla="*/ 220 h 10000"/>
                  <a:gd name="connsiteX1334" fmla="*/ 5249 w 10000"/>
                  <a:gd name="connsiteY1334" fmla="*/ 155 h 10000"/>
                  <a:gd name="connsiteX1335" fmla="*/ 5141 w 10000"/>
                  <a:gd name="connsiteY1335" fmla="*/ 52 h 10000"/>
                  <a:gd name="connsiteX1336" fmla="*/ 5116 w 10000"/>
                  <a:gd name="connsiteY1336" fmla="*/ 3 h 10000"/>
                  <a:gd name="connsiteX1337" fmla="*/ 5061 w 10000"/>
                  <a:gd name="connsiteY1337" fmla="*/ 0 h 10000"/>
                  <a:gd name="connsiteX1338" fmla="*/ 5036 w 10000"/>
                  <a:gd name="connsiteY1338" fmla="*/ 32 h 10000"/>
                  <a:gd name="connsiteX1339" fmla="*/ 4942 w 10000"/>
                  <a:gd name="connsiteY1339" fmla="*/ 133 h 10000"/>
                  <a:gd name="connsiteX1340" fmla="*/ 4900 w 10000"/>
                  <a:gd name="connsiteY1340" fmla="*/ 217 h 10000"/>
                  <a:gd name="connsiteX1341" fmla="*/ 4861 w 10000"/>
                  <a:gd name="connsiteY1341" fmla="*/ 198 h 10000"/>
                  <a:gd name="connsiteX1342" fmla="*/ 4795 w 10000"/>
                  <a:gd name="connsiteY1342" fmla="*/ 68 h 10000"/>
                  <a:gd name="connsiteX1343" fmla="*/ 4778 w 10000"/>
                  <a:gd name="connsiteY1343" fmla="*/ 62 h 10000"/>
                  <a:gd name="connsiteX1344" fmla="*/ 4765 w 10000"/>
                  <a:gd name="connsiteY1344" fmla="*/ 62 h 10000"/>
                  <a:gd name="connsiteX1345" fmla="*/ 4748 w 10000"/>
                  <a:gd name="connsiteY1345" fmla="*/ 68 h 10000"/>
                  <a:gd name="connsiteX1346" fmla="*/ 4673 w 10000"/>
                  <a:gd name="connsiteY1346" fmla="*/ 136 h 10000"/>
                  <a:gd name="connsiteX1347" fmla="*/ 4632 w 10000"/>
                  <a:gd name="connsiteY1347" fmla="*/ 201 h 10000"/>
                  <a:gd name="connsiteX1348" fmla="*/ 4623 w 10000"/>
                  <a:gd name="connsiteY1348" fmla="*/ 210 h 10000"/>
                  <a:gd name="connsiteX1349" fmla="*/ 4579 w 10000"/>
                  <a:gd name="connsiteY1349" fmla="*/ 220 h 10000"/>
                  <a:gd name="connsiteX1350" fmla="*/ 4479 w 10000"/>
                  <a:gd name="connsiteY1350" fmla="*/ 198 h 10000"/>
                  <a:gd name="connsiteX1351" fmla="*/ 4402 w 10000"/>
                  <a:gd name="connsiteY1351" fmla="*/ 165 h 10000"/>
                  <a:gd name="connsiteX1352" fmla="*/ 4374 w 10000"/>
                  <a:gd name="connsiteY1352" fmla="*/ 165 h 10000"/>
                  <a:gd name="connsiteX1353" fmla="*/ 4335 w 10000"/>
                  <a:gd name="connsiteY1353" fmla="*/ 172 h 10000"/>
                  <a:gd name="connsiteX1354" fmla="*/ 4302 w 10000"/>
                  <a:gd name="connsiteY1354" fmla="*/ 188 h 10000"/>
                  <a:gd name="connsiteX1355" fmla="*/ 4271 w 10000"/>
                  <a:gd name="connsiteY1355" fmla="*/ 220 h 10000"/>
                  <a:gd name="connsiteX1356" fmla="*/ 4238 w 10000"/>
                  <a:gd name="connsiteY1356" fmla="*/ 240 h 10000"/>
                  <a:gd name="connsiteX1357" fmla="*/ 4324 w 10000"/>
                  <a:gd name="connsiteY1357" fmla="*/ 1289 h 10000"/>
                  <a:gd name="connsiteX1358" fmla="*/ 3521 w 10000"/>
                  <a:gd name="connsiteY1358" fmla="*/ 7730 h 10000"/>
                  <a:gd name="connsiteX1359" fmla="*/ 3554 w 10000"/>
                  <a:gd name="connsiteY1359" fmla="*/ 7740 h 10000"/>
                  <a:gd name="connsiteX1360" fmla="*/ 3560 w 10000"/>
                  <a:gd name="connsiteY1360" fmla="*/ 7749 h 10000"/>
                  <a:gd name="connsiteX1361" fmla="*/ 3562 w 10000"/>
                  <a:gd name="connsiteY1361" fmla="*/ 7759 h 10000"/>
                  <a:gd name="connsiteX1362" fmla="*/ 3573 w 10000"/>
                  <a:gd name="connsiteY1362" fmla="*/ 7766 h 10000"/>
                  <a:gd name="connsiteX1363" fmla="*/ 3584 w 10000"/>
                  <a:gd name="connsiteY1363" fmla="*/ 7759 h 10000"/>
                  <a:gd name="connsiteX1364" fmla="*/ 3598 w 10000"/>
                  <a:gd name="connsiteY1364" fmla="*/ 7743 h 10000"/>
                  <a:gd name="connsiteX1365" fmla="*/ 3609 w 10000"/>
                  <a:gd name="connsiteY1365" fmla="*/ 7756 h 10000"/>
                  <a:gd name="connsiteX1366" fmla="*/ 3623 w 10000"/>
                  <a:gd name="connsiteY1366" fmla="*/ 7733 h 10000"/>
                  <a:gd name="connsiteX1367" fmla="*/ 3632 w 10000"/>
                  <a:gd name="connsiteY1367" fmla="*/ 7730 h 10000"/>
                  <a:gd name="connsiteX1368" fmla="*/ 3634 w 10000"/>
                  <a:gd name="connsiteY1368" fmla="*/ 7730 h 10000"/>
                  <a:gd name="connsiteX1369" fmla="*/ 3643 w 10000"/>
                  <a:gd name="connsiteY1369" fmla="*/ 7730 h 10000"/>
                  <a:gd name="connsiteX1370" fmla="*/ 3657 w 10000"/>
                  <a:gd name="connsiteY1370" fmla="*/ 7733 h 10000"/>
                  <a:gd name="connsiteX1371" fmla="*/ 3670 w 10000"/>
                  <a:gd name="connsiteY1371" fmla="*/ 7730 h 10000"/>
                  <a:gd name="connsiteX1372" fmla="*/ 3687 w 10000"/>
                  <a:gd name="connsiteY1372" fmla="*/ 7730 h 10000"/>
                  <a:gd name="connsiteX1373" fmla="*/ 3690 w 10000"/>
                  <a:gd name="connsiteY1373" fmla="*/ 7730 h 10000"/>
                  <a:gd name="connsiteX1374" fmla="*/ 3704 w 10000"/>
                  <a:gd name="connsiteY1374" fmla="*/ 7740 h 10000"/>
                  <a:gd name="connsiteX1375" fmla="*/ 3712 w 10000"/>
                  <a:gd name="connsiteY1375" fmla="*/ 7743 h 10000"/>
                  <a:gd name="connsiteX1376" fmla="*/ 3723 w 10000"/>
                  <a:gd name="connsiteY1376" fmla="*/ 7749 h 10000"/>
                  <a:gd name="connsiteX1377" fmla="*/ 3729 w 10000"/>
                  <a:gd name="connsiteY1377" fmla="*/ 7749 h 10000"/>
                  <a:gd name="connsiteX1378" fmla="*/ 3729 w 10000"/>
                  <a:gd name="connsiteY1378" fmla="*/ 7743 h 10000"/>
                  <a:gd name="connsiteX1379" fmla="*/ 3745 w 10000"/>
                  <a:gd name="connsiteY1379" fmla="*/ 7740 h 10000"/>
                  <a:gd name="connsiteX1380" fmla="*/ 3753 w 10000"/>
                  <a:gd name="connsiteY1380" fmla="*/ 7730 h 10000"/>
                  <a:gd name="connsiteX1381" fmla="*/ 3762 w 10000"/>
                  <a:gd name="connsiteY1381" fmla="*/ 7720 h 10000"/>
                  <a:gd name="connsiteX1382" fmla="*/ 3776 w 10000"/>
                  <a:gd name="connsiteY1382" fmla="*/ 7710 h 10000"/>
                  <a:gd name="connsiteX1383" fmla="*/ 3784 w 10000"/>
                  <a:gd name="connsiteY1383" fmla="*/ 7701 h 10000"/>
                  <a:gd name="connsiteX1384" fmla="*/ 3792 w 10000"/>
                  <a:gd name="connsiteY1384" fmla="*/ 7694 h 10000"/>
                  <a:gd name="connsiteX1385" fmla="*/ 3801 w 10000"/>
                  <a:gd name="connsiteY1385" fmla="*/ 7685 h 10000"/>
                  <a:gd name="connsiteX1386" fmla="*/ 3803 w 10000"/>
                  <a:gd name="connsiteY1386" fmla="*/ 7685 h 10000"/>
                  <a:gd name="connsiteX1387" fmla="*/ 3809 w 10000"/>
                  <a:gd name="connsiteY1387" fmla="*/ 7685 h 10000"/>
                  <a:gd name="connsiteX1388" fmla="*/ 3778 w 10000"/>
                  <a:gd name="connsiteY1388" fmla="*/ 7756 h 10000"/>
                  <a:gd name="connsiteX1389" fmla="*/ 3762 w 10000"/>
                  <a:gd name="connsiteY1389" fmla="*/ 7775 h 10000"/>
                  <a:gd name="connsiteX1390" fmla="*/ 3748 w 10000"/>
                  <a:gd name="connsiteY1390" fmla="*/ 7775 h 10000"/>
                  <a:gd name="connsiteX1391" fmla="*/ 3737 w 10000"/>
                  <a:gd name="connsiteY1391" fmla="*/ 7778 h 10000"/>
                  <a:gd name="connsiteX1392" fmla="*/ 3723 w 10000"/>
                  <a:gd name="connsiteY1392" fmla="*/ 7778 h 10000"/>
                  <a:gd name="connsiteX1393" fmla="*/ 5766 w 10000"/>
                  <a:gd name="connsiteY1393" fmla="*/ 7785 h 10000"/>
                  <a:gd name="connsiteX1394" fmla="*/ 3712 w 10000"/>
                  <a:gd name="connsiteY1394" fmla="*/ 8005 h 10000"/>
                  <a:gd name="connsiteX1395" fmla="*/ 3706 w 10000"/>
                  <a:gd name="connsiteY1395" fmla="*/ 8021 h 10000"/>
                  <a:gd name="connsiteX1396" fmla="*/ 3712 w 10000"/>
                  <a:gd name="connsiteY1396" fmla="*/ 8044 h 10000"/>
                  <a:gd name="connsiteX1397" fmla="*/ 3712 w 10000"/>
                  <a:gd name="connsiteY1397" fmla="*/ 8051 h 10000"/>
                  <a:gd name="connsiteX1398" fmla="*/ 3729 w 10000"/>
                  <a:gd name="connsiteY1398" fmla="*/ 8060 h 10000"/>
                  <a:gd name="connsiteX1399" fmla="*/ 3767 w 10000"/>
                  <a:gd name="connsiteY1399" fmla="*/ 8106 h 10000"/>
                  <a:gd name="connsiteX1400" fmla="*/ 3770 w 10000"/>
                  <a:gd name="connsiteY1400" fmla="*/ 8119 h 10000"/>
                  <a:gd name="connsiteX1401" fmla="*/ 5833 w 10000"/>
                  <a:gd name="connsiteY1401" fmla="*/ 8143 h 10000"/>
                  <a:gd name="connsiteX1402" fmla="*/ 3740 w 10000"/>
                  <a:gd name="connsiteY1402" fmla="*/ 8154 h 10000"/>
                  <a:gd name="connsiteX1403" fmla="*/ 3731 w 10000"/>
                  <a:gd name="connsiteY1403" fmla="*/ 8138 h 10000"/>
                  <a:gd name="connsiteX1404" fmla="*/ 3729 w 10000"/>
                  <a:gd name="connsiteY1404" fmla="*/ 8125 h 10000"/>
                  <a:gd name="connsiteX1405" fmla="*/ 3712 w 10000"/>
                  <a:gd name="connsiteY1405" fmla="*/ 8115 h 10000"/>
                  <a:gd name="connsiteX1406" fmla="*/ 3704 w 10000"/>
                  <a:gd name="connsiteY1406" fmla="*/ 8109 h 10000"/>
                  <a:gd name="connsiteX1407" fmla="*/ 3687 w 10000"/>
                  <a:gd name="connsiteY1407" fmla="*/ 8099 h 10000"/>
                  <a:gd name="connsiteX1408" fmla="*/ 3673 w 10000"/>
                  <a:gd name="connsiteY1408" fmla="*/ 8093 h 10000"/>
                  <a:gd name="connsiteX1409" fmla="*/ 3665 w 10000"/>
                  <a:gd name="connsiteY1409" fmla="*/ 8083 h 10000"/>
                  <a:gd name="connsiteX1410" fmla="*/ 3648 w 10000"/>
                  <a:gd name="connsiteY1410" fmla="*/ 8073 h 10000"/>
                  <a:gd name="connsiteX1411" fmla="*/ 3643 w 10000"/>
                  <a:gd name="connsiteY1411" fmla="*/ 8063 h 10000"/>
                  <a:gd name="connsiteX1412" fmla="*/ 3632 w 10000"/>
                  <a:gd name="connsiteY1412" fmla="*/ 8054 h 10000"/>
                  <a:gd name="connsiteX1413" fmla="*/ 3623 w 10000"/>
                  <a:gd name="connsiteY1413" fmla="*/ 8060 h 10000"/>
                  <a:gd name="connsiteX1414" fmla="*/ 3615 w 10000"/>
                  <a:gd name="connsiteY1414" fmla="*/ 8070 h 10000"/>
                  <a:gd name="connsiteX1415" fmla="*/ 3607 w 10000"/>
                  <a:gd name="connsiteY1415" fmla="*/ 8083 h 10000"/>
                  <a:gd name="connsiteX1416" fmla="*/ 3607 w 10000"/>
                  <a:gd name="connsiteY1416" fmla="*/ 8099 h 10000"/>
                  <a:gd name="connsiteX1417" fmla="*/ 3607 w 10000"/>
                  <a:gd name="connsiteY1417" fmla="*/ 8125 h 10000"/>
                  <a:gd name="connsiteX1418" fmla="*/ 3601 w 10000"/>
                  <a:gd name="connsiteY1418" fmla="*/ 8148 h 10000"/>
                  <a:gd name="connsiteX1419" fmla="*/ 3584 w 10000"/>
                  <a:gd name="connsiteY1419" fmla="*/ 8154 h 10000"/>
                  <a:gd name="connsiteX1420" fmla="*/ 3573 w 10000"/>
                  <a:gd name="connsiteY1420" fmla="*/ 8154 h 10000"/>
                  <a:gd name="connsiteX1421" fmla="*/ 3560 w 10000"/>
                  <a:gd name="connsiteY1421" fmla="*/ 8138 h 10000"/>
                  <a:gd name="connsiteX1422" fmla="*/ 3551 w 10000"/>
                  <a:gd name="connsiteY1422" fmla="*/ 8119 h 10000"/>
                  <a:gd name="connsiteX1423" fmla="*/ 3504 w 10000"/>
                  <a:gd name="connsiteY1423" fmla="*/ 8073 h 10000"/>
                  <a:gd name="connsiteX1424" fmla="*/ 3493 w 10000"/>
                  <a:gd name="connsiteY1424" fmla="*/ 8051 h 10000"/>
                  <a:gd name="connsiteX1425" fmla="*/ 3488 w 10000"/>
                  <a:gd name="connsiteY1425" fmla="*/ 8034 h 10000"/>
                  <a:gd name="connsiteX1426" fmla="*/ 3488 w 10000"/>
                  <a:gd name="connsiteY1426" fmla="*/ 8012 h 10000"/>
                  <a:gd name="connsiteX1427" fmla="*/ 3457 w 10000"/>
                  <a:gd name="connsiteY1427" fmla="*/ 7872 h 10000"/>
                  <a:gd name="connsiteX1428" fmla="*/ 3449 w 10000"/>
                  <a:gd name="connsiteY1428" fmla="*/ 7847 h 10000"/>
                  <a:gd name="connsiteX1429" fmla="*/ 3446 w 10000"/>
                  <a:gd name="connsiteY1429" fmla="*/ 7827 h 10000"/>
                  <a:gd name="connsiteX1430" fmla="*/ 3457 w 10000"/>
                  <a:gd name="connsiteY1430" fmla="*/ 7808 h 10000"/>
                  <a:gd name="connsiteX1431" fmla="*/ 3465 w 10000"/>
                  <a:gd name="connsiteY1431" fmla="*/ 7798 h 10000"/>
                  <a:gd name="connsiteX1432" fmla="*/ 3501 w 10000"/>
                  <a:gd name="connsiteY1432" fmla="*/ 7817 h 10000"/>
                  <a:gd name="connsiteX1433" fmla="*/ 3518 w 10000"/>
                  <a:gd name="connsiteY1433" fmla="*/ 7843 h 10000"/>
                  <a:gd name="connsiteX0" fmla="*/ 4324 w 10000"/>
                  <a:gd name="connsiteY0" fmla="*/ 1289 h 10000"/>
                  <a:gd name="connsiteX1" fmla="*/ 4296 w 10000"/>
                  <a:gd name="connsiteY1" fmla="*/ 1305 h 10000"/>
                  <a:gd name="connsiteX2" fmla="*/ 4285 w 10000"/>
                  <a:gd name="connsiteY2" fmla="*/ 1279 h 10000"/>
                  <a:gd name="connsiteX3" fmla="*/ 4244 w 10000"/>
                  <a:gd name="connsiteY3" fmla="*/ 1266 h 10000"/>
                  <a:gd name="connsiteX4" fmla="*/ 4208 w 10000"/>
                  <a:gd name="connsiteY4" fmla="*/ 1286 h 10000"/>
                  <a:gd name="connsiteX5" fmla="*/ 4172 w 10000"/>
                  <a:gd name="connsiteY5" fmla="*/ 1299 h 10000"/>
                  <a:gd name="connsiteX6" fmla="*/ 4150 w 10000"/>
                  <a:gd name="connsiteY6" fmla="*/ 1308 h 10000"/>
                  <a:gd name="connsiteX7" fmla="*/ 4139 w 10000"/>
                  <a:gd name="connsiteY7" fmla="*/ 1315 h 10000"/>
                  <a:gd name="connsiteX8" fmla="*/ 4125 w 10000"/>
                  <a:gd name="connsiteY8" fmla="*/ 1315 h 10000"/>
                  <a:gd name="connsiteX9" fmla="*/ 4119 w 10000"/>
                  <a:gd name="connsiteY9" fmla="*/ 1315 h 10000"/>
                  <a:gd name="connsiteX10" fmla="*/ 4111 w 10000"/>
                  <a:gd name="connsiteY10" fmla="*/ 1308 h 10000"/>
                  <a:gd name="connsiteX11" fmla="*/ 4100 w 10000"/>
                  <a:gd name="connsiteY11" fmla="*/ 1315 h 10000"/>
                  <a:gd name="connsiteX12" fmla="*/ 4075 w 10000"/>
                  <a:gd name="connsiteY12" fmla="*/ 1315 h 10000"/>
                  <a:gd name="connsiteX13" fmla="*/ 4058 w 10000"/>
                  <a:gd name="connsiteY13" fmla="*/ 1318 h 10000"/>
                  <a:gd name="connsiteX14" fmla="*/ 4044 w 10000"/>
                  <a:gd name="connsiteY14" fmla="*/ 1315 h 10000"/>
                  <a:gd name="connsiteX15" fmla="*/ 4042 w 10000"/>
                  <a:gd name="connsiteY15" fmla="*/ 1299 h 10000"/>
                  <a:gd name="connsiteX16" fmla="*/ 4014 w 10000"/>
                  <a:gd name="connsiteY16" fmla="*/ 1308 h 10000"/>
                  <a:gd name="connsiteX17" fmla="*/ 4011 w 10000"/>
                  <a:gd name="connsiteY17" fmla="*/ 1315 h 10000"/>
                  <a:gd name="connsiteX18" fmla="*/ 4011 w 10000"/>
                  <a:gd name="connsiteY18" fmla="*/ 1341 h 10000"/>
                  <a:gd name="connsiteX19" fmla="*/ 4019 w 10000"/>
                  <a:gd name="connsiteY19" fmla="*/ 1341 h 10000"/>
                  <a:gd name="connsiteX20" fmla="*/ 3997 w 10000"/>
                  <a:gd name="connsiteY20" fmla="*/ 1363 h 10000"/>
                  <a:gd name="connsiteX21" fmla="*/ 3986 w 10000"/>
                  <a:gd name="connsiteY21" fmla="*/ 1373 h 10000"/>
                  <a:gd name="connsiteX22" fmla="*/ 3981 w 10000"/>
                  <a:gd name="connsiteY22" fmla="*/ 1389 h 10000"/>
                  <a:gd name="connsiteX23" fmla="*/ 3981 w 10000"/>
                  <a:gd name="connsiteY23" fmla="*/ 1409 h 10000"/>
                  <a:gd name="connsiteX24" fmla="*/ 3981 w 10000"/>
                  <a:gd name="connsiteY24" fmla="*/ 1438 h 10000"/>
                  <a:gd name="connsiteX25" fmla="*/ 3961 w 10000"/>
                  <a:gd name="connsiteY25" fmla="*/ 1441 h 10000"/>
                  <a:gd name="connsiteX26" fmla="*/ 3942 w 10000"/>
                  <a:gd name="connsiteY26" fmla="*/ 1441 h 10000"/>
                  <a:gd name="connsiteX27" fmla="*/ 3914 w 10000"/>
                  <a:gd name="connsiteY27" fmla="*/ 1454 h 10000"/>
                  <a:gd name="connsiteX28" fmla="*/ 3892 w 10000"/>
                  <a:gd name="connsiteY28" fmla="*/ 1467 h 10000"/>
                  <a:gd name="connsiteX29" fmla="*/ 3867 w 10000"/>
                  <a:gd name="connsiteY29" fmla="*/ 1483 h 10000"/>
                  <a:gd name="connsiteX30" fmla="*/ 3845 w 10000"/>
                  <a:gd name="connsiteY30" fmla="*/ 1467 h 10000"/>
                  <a:gd name="connsiteX31" fmla="*/ 3850 w 10000"/>
                  <a:gd name="connsiteY31" fmla="*/ 1457 h 10000"/>
                  <a:gd name="connsiteX32" fmla="*/ 3864 w 10000"/>
                  <a:gd name="connsiteY32" fmla="*/ 1441 h 10000"/>
                  <a:gd name="connsiteX33" fmla="*/ 3859 w 10000"/>
                  <a:gd name="connsiteY33" fmla="*/ 1409 h 10000"/>
                  <a:gd name="connsiteX34" fmla="*/ 3842 w 10000"/>
                  <a:gd name="connsiteY34" fmla="*/ 1383 h 10000"/>
                  <a:gd name="connsiteX35" fmla="*/ 3825 w 10000"/>
                  <a:gd name="connsiteY35" fmla="*/ 1360 h 10000"/>
                  <a:gd name="connsiteX36" fmla="*/ 3809 w 10000"/>
                  <a:gd name="connsiteY36" fmla="*/ 1318 h 10000"/>
                  <a:gd name="connsiteX37" fmla="*/ 3787 w 10000"/>
                  <a:gd name="connsiteY37" fmla="*/ 1289 h 10000"/>
                  <a:gd name="connsiteX38" fmla="*/ 3759 w 10000"/>
                  <a:gd name="connsiteY38" fmla="*/ 1266 h 10000"/>
                  <a:gd name="connsiteX39" fmla="*/ 3740 w 10000"/>
                  <a:gd name="connsiteY39" fmla="*/ 1256 h 10000"/>
                  <a:gd name="connsiteX40" fmla="*/ 3715 w 10000"/>
                  <a:gd name="connsiteY40" fmla="*/ 1250 h 10000"/>
                  <a:gd name="connsiteX41" fmla="*/ 3687 w 10000"/>
                  <a:gd name="connsiteY41" fmla="*/ 1256 h 10000"/>
                  <a:gd name="connsiteX42" fmla="*/ 3681 w 10000"/>
                  <a:gd name="connsiteY42" fmla="*/ 1260 h 10000"/>
                  <a:gd name="connsiteX43" fmla="*/ 3670 w 10000"/>
                  <a:gd name="connsiteY43" fmla="*/ 1295 h 10000"/>
                  <a:gd name="connsiteX44" fmla="*/ 3651 w 10000"/>
                  <a:gd name="connsiteY44" fmla="*/ 1305 h 10000"/>
                  <a:gd name="connsiteX45" fmla="*/ 3640 w 10000"/>
                  <a:gd name="connsiteY45" fmla="*/ 1308 h 10000"/>
                  <a:gd name="connsiteX46" fmla="*/ 3626 w 10000"/>
                  <a:gd name="connsiteY46" fmla="*/ 1308 h 10000"/>
                  <a:gd name="connsiteX47" fmla="*/ 3632 w 10000"/>
                  <a:gd name="connsiteY47" fmla="*/ 1276 h 10000"/>
                  <a:gd name="connsiteX48" fmla="*/ 3609 w 10000"/>
                  <a:gd name="connsiteY48" fmla="*/ 1289 h 10000"/>
                  <a:gd name="connsiteX49" fmla="*/ 3593 w 10000"/>
                  <a:gd name="connsiteY49" fmla="*/ 1286 h 10000"/>
                  <a:gd name="connsiteX50" fmla="*/ 3590 w 10000"/>
                  <a:gd name="connsiteY50" fmla="*/ 1256 h 10000"/>
                  <a:gd name="connsiteX51" fmla="*/ 3584 w 10000"/>
                  <a:gd name="connsiteY51" fmla="*/ 1237 h 10000"/>
                  <a:gd name="connsiteX52" fmla="*/ 3573 w 10000"/>
                  <a:gd name="connsiteY52" fmla="*/ 1237 h 10000"/>
                  <a:gd name="connsiteX53" fmla="*/ 3554 w 10000"/>
                  <a:gd name="connsiteY53" fmla="*/ 1227 h 10000"/>
                  <a:gd name="connsiteX54" fmla="*/ 3546 w 10000"/>
                  <a:gd name="connsiteY54" fmla="*/ 1192 h 10000"/>
                  <a:gd name="connsiteX55" fmla="*/ 3529 w 10000"/>
                  <a:gd name="connsiteY55" fmla="*/ 1176 h 10000"/>
                  <a:gd name="connsiteX56" fmla="*/ 3512 w 10000"/>
                  <a:gd name="connsiteY56" fmla="*/ 1182 h 10000"/>
                  <a:gd name="connsiteX57" fmla="*/ 3485 w 10000"/>
                  <a:gd name="connsiteY57" fmla="*/ 1182 h 10000"/>
                  <a:gd name="connsiteX58" fmla="*/ 3463 w 10000"/>
                  <a:gd name="connsiteY58" fmla="*/ 1176 h 10000"/>
                  <a:gd name="connsiteX59" fmla="*/ 3449 w 10000"/>
                  <a:gd name="connsiteY59" fmla="*/ 1182 h 10000"/>
                  <a:gd name="connsiteX60" fmla="*/ 3432 w 10000"/>
                  <a:gd name="connsiteY60" fmla="*/ 1192 h 10000"/>
                  <a:gd name="connsiteX61" fmla="*/ 3454 w 10000"/>
                  <a:gd name="connsiteY61" fmla="*/ 1205 h 10000"/>
                  <a:gd name="connsiteX62" fmla="*/ 3463 w 10000"/>
                  <a:gd name="connsiteY62" fmla="*/ 1205 h 10000"/>
                  <a:gd name="connsiteX63" fmla="*/ 3488 w 10000"/>
                  <a:gd name="connsiteY63" fmla="*/ 1205 h 10000"/>
                  <a:gd name="connsiteX64" fmla="*/ 3488 w 10000"/>
                  <a:gd name="connsiteY64" fmla="*/ 1218 h 10000"/>
                  <a:gd name="connsiteX65" fmla="*/ 3493 w 10000"/>
                  <a:gd name="connsiteY65" fmla="*/ 1247 h 10000"/>
                  <a:gd name="connsiteX66" fmla="*/ 3512 w 10000"/>
                  <a:gd name="connsiteY66" fmla="*/ 1247 h 10000"/>
                  <a:gd name="connsiteX67" fmla="*/ 3518 w 10000"/>
                  <a:gd name="connsiteY67" fmla="*/ 1250 h 10000"/>
                  <a:gd name="connsiteX68" fmla="*/ 3521 w 10000"/>
                  <a:gd name="connsiteY68" fmla="*/ 1276 h 10000"/>
                  <a:gd name="connsiteX69" fmla="*/ 3543 w 10000"/>
                  <a:gd name="connsiteY69" fmla="*/ 1295 h 10000"/>
                  <a:gd name="connsiteX70" fmla="*/ 3546 w 10000"/>
                  <a:gd name="connsiteY70" fmla="*/ 1305 h 10000"/>
                  <a:gd name="connsiteX71" fmla="*/ 3543 w 10000"/>
                  <a:gd name="connsiteY71" fmla="*/ 1315 h 10000"/>
                  <a:gd name="connsiteX72" fmla="*/ 3543 w 10000"/>
                  <a:gd name="connsiteY72" fmla="*/ 1331 h 10000"/>
                  <a:gd name="connsiteX73" fmla="*/ 3554 w 10000"/>
                  <a:gd name="connsiteY73" fmla="*/ 1324 h 10000"/>
                  <a:gd name="connsiteX74" fmla="*/ 3560 w 10000"/>
                  <a:gd name="connsiteY74" fmla="*/ 1331 h 10000"/>
                  <a:gd name="connsiteX75" fmla="*/ 3582 w 10000"/>
                  <a:gd name="connsiteY75" fmla="*/ 1344 h 10000"/>
                  <a:gd name="connsiteX76" fmla="*/ 3598 w 10000"/>
                  <a:gd name="connsiteY76" fmla="*/ 1380 h 10000"/>
                  <a:gd name="connsiteX77" fmla="*/ 3607 w 10000"/>
                  <a:gd name="connsiteY77" fmla="*/ 1389 h 10000"/>
                  <a:gd name="connsiteX78" fmla="*/ 3623 w 10000"/>
                  <a:gd name="connsiteY78" fmla="*/ 1409 h 10000"/>
                  <a:gd name="connsiteX79" fmla="*/ 3634 w 10000"/>
                  <a:gd name="connsiteY79" fmla="*/ 1438 h 10000"/>
                  <a:gd name="connsiteX80" fmla="*/ 3632 w 10000"/>
                  <a:gd name="connsiteY80" fmla="*/ 1454 h 10000"/>
                  <a:gd name="connsiteX81" fmla="*/ 3618 w 10000"/>
                  <a:gd name="connsiteY81" fmla="*/ 1438 h 10000"/>
                  <a:gd name="connsiteX82" fmla="*/ 3598 w 10000"/>
                  <a:gd name="connsiteY82" fmla="*/ 1428 h 10000"/>
                  <a:gd name="connsiteX83" fmla="*/ 3582 w 10000"/>
                  <a:gd name="connsiteY83" fmla="*/ 1402 h 10000"/>
                  <a:gd name="connsiteX84" fmla="*/ 3562 w 10000"/>
                  <a:gd name="connsiteY84" fmla="*/ 1399 h 10000"/>
                  <a:gd name="connsiteX85" fmla="*/ 3546 w 10000"/>
                  <a:gd name="connsiteY85" fmla="*/ 1383 h 10000"/>
                  <a:gd name="connsiteX86" fmla="*/ 3510 w 10000"/>
                  <a:gd name="connsiteY86" fmla="*/ 1360 h 10000"/>
                  <a:gd name="connsiteX87" fmla="*/ 3485 w 10000"/>
                  <a:gd name="connsiteY87" fmla="*/ 1344 h 10000"/>
                  <a:gd name="connsiteX88" fmla="*/ 3454 w 10000"/>
                  <a:gd name="connsiteY88" fmla="*/ 1334 h 10000"/>
                  <a:gd name="connsiteX89" fmla="*/ 3429 w 10000"/>
                  <a:gd name="connsiteY89" fmla="*/ 1315 h 10000"/>
                  <a:gd name="connsiteX90" fmla="*/ 3416 w 10000"/>
                  <a:gd name="connsiteY90" fmla="*/ 1308 h 10000"/>
                  <a:gd name="connsiteX91" fmla="*/ 3399 w 10000"/>
                  <a:gd name="connsiteY91" fmla="*/ 1305 h 10000"/>
                  <a:gd name="connsiteX92" fmla="*/ 3382 w 10000"/>
                  <a:gd name="connsiteY92" fmla="*/ 1286 h 10000"/>
                  <a:gd name="connsiteX93" fmla="*/ 3380 w 10000"/>
                  <a:gd name="connsiteY93" fmla="*/ 1266 h 10000"/>
                  <a:gd name="connsiteX94" fmla="*/ 3388 w 10000"/>
                  <a:gd name="connsiteY94" fmla="*/ 1256 h 10000"/>
                  <a:gd name="connsiteX95" fmla="*/ 3407 w 10000"/>
                  <a:gd name="connsiteY95" fmla="*/ 1256 h 10000"/>
                  <a:gd name="connsiteX96" fmla="*/ 3396 w 10000"/>
                  <a:gd name="connsiteY96" fmla="*/ 1227 h 10000"/>
                  <a:gd name="connsiteX97" fmla="*/ 3382 w 10000"/>
                  <a:gd name="connsiteY97" fmla="*/ 1227 h 10000"/>
                  <a:gd name="connsiteX98" fmla="*/ 3360 w 10000"/>
                  <a:gd name="connsiteY98" fmla="*/ 1221 h 10000"/>
                  <a:gd name="connsiteX99" fmla="*/ 3349 w 10000"/>
                  <a:gd name="connsiteY99" fmla="*/ 1231 h 10000"/>
                  <a:gd name="connsiteX100" fmla="*/ 3352 w 10000"/>
                  <a:gd name="connsiteY100" fmla="*/ 1247 h 10000"/>
                  <a:gd name="connsiteX101" fmla="*/ 3341 w 10000"/>
                  <a:gd name="connsiteY101" fmla="*/ 1237 h 10000"/>
                  <a:gd name="connsiteX102" fmla="*/ 3335 w 10000"/>
                  <a:gd name="connsiteY102" fmla="*/ 1231 h 10000"/>
                  <a:gd name="connsiteX103" fmla="*/ 3307 w 10000"/>
                  <a:gd name="connsiteY103" fmla="*/ 1227 h 10000"/>
                  <a:gd name="connsiteX104" fmla="*/ 3294 w 10000"/>
                  <a:gd name="connsiteY104" fmla="*/ 1221 h 10000"/>
                  <a:gd name="connsiteX105" fmla="*/ 3271 w 10000"/>
                  <a:gd name="connsiteY105" fmla="*/ 1211 h 10000"/>
                  <a:gd name="connsiteX106" fmla="*/ 3252 w 10000"/>
                  <a:gd name="connsiteY106" fmla="*/ 1195 h 10000"/>
                  <a:gd name="connsiteX107" fmla="*/ 3235 w 10000"/>
                  <a:gd name="connsiteY107" fmla="*/ 1195 h 10000"/>
                  <a:gd name="connsiteX108" fmla="*/ 3235 w 10000"/>
                  <a:gd name="connsiteY108" fmla="*/ 1205 h 10000"/>
                  <a:gd name="connsiteX109" fmla="*/ 3219 w 10000"/>
                  <a:gd name="connsiteY109" fmla="*/ 1231 h 10000"/>
                  <a:gd name="connsiteX110" fmla="*/ 3213 w 10000"/>
                  <a:gd name="connsiteY110" fmla="*/ 1231 h 10000"/>
                  <a:gd name="connsiteX111" fmla="*/ 3183 w 10000"/>
                  <a:gd name="connsiteY111" fmla="*/ 1221 h 10000"/>
                  <a:gd name="connsiteX112" fmla="*/ 3175 w 10000"/>
                  <a:gd name="connsiteY112" fmla="*/ 1227 h 10000"/>
                  <a:gd name="connsiteX113" fmla="*/ 3163 w 10000"/>
                  <a:gd name="connsiteY113" fmla="*/ 1237 h 10000"/>
                  <a:gd name="connsiteX114" fmla="*/ 3158 w 10000"/>
                  <a:gd name="connsiteY114" fmla="*/ 1260 h 10000"/>
                  <a:gd name="connsiteX115" fmla="*/ 3158 w 10000"/>
                  <a:gd name="connsiteY115" fmla="*/ 1276 h 10000"/>
                  <a:gd name="connsiteX116" fmla="*/ 3163 w 10000"/>
                  <a:gd name="connsiteY116" fmla="*/ 1295 h 10000"/>
                  <a:gd name="connsiteX117" fmla="*/ 3166 w 10000"/>
                  <a:gd name="connsiteY117" fmla="*/ 1308 h 10000"/>
                  <a:gd name="connsiteX118" fmla="*/ 3158 w 10000"/>
                  <a:gd name="connsiteY118" fmla="*/ 1315 h 10000"/>
                  <a:gd name="connsiteX119" fmla="*/ 3133 w 10000"/>
                  <a:gd name="connsiteY119" fmla="*/ 1299 h 10000"/>
                  <a:gd name="connsiteX120" fmla="*/ 3114 w 10000"/>
                  <a:gd name="connsiteY120" fmla="*/ 1276 h 10000"/>
                  <a:gd name="connsiteX121" fmla="*/ 3078 w 10000"/>
                  <a:gd name="connsiteY121" fmla="*/ 1240 h 10000"/>
                  <a:gd name="connsiteX122" fmla="*/ 3044 w 10000"/>
                  <a:gd name="connsiteY122" fmla="*/ 1227 h 10000"/>
                  <a:gd name="connsiteX123" fmla="*/ 3033 w 10000"/>
                  <a:gd name="connsiteY123" fmla="*/ 1231 h 10000"/>
                  <a:gd name="connsiteX124" fmla="*/ 3036 w 10000"/>
                  <a:gd name="connsiteY124" fmla="*/ 1256 h 10000"/>
                  <a:gd name="connsiteX125" fmla="*/ 3044 w 10000"/>
                  <a:gd name="connsiteY125" fmla="*/ 1266 h 10000"/>
                  <a:gd name="connsiteX126" fmla="*/ 3044 w 10000"/>
                  <a:gd name="connsiteY126" fmla="*/ 1276 h 10000"/>
                  <a:gd name="connsiteX127" fmla="*/ 3036 w 10000"/>
                  <a:gd name="connsiteY127" fmla="*/ 1276 h 10000"/>
                  <a:gd name="connsiteX128" fmla="*/ 3028 w 10000"/>
                  <a:gd name="connsiteY128" fmla="*/ 1266 h 10000"/>
                  <a:gd name="connsiteX129" fmla="*/ 3025 w 10000"/>
                  <a:gd name="connsiteY129" fmla="*/ 1256 h 10000"/>
                  <a:gd name="connsiteX130" fmla="*/ 3008 w 10000"/>
                  <a:gd name="connsiteY130" fmla="*/ 1205 h 10000"/>
                  <a:gd name="connsiteX131" fmla="*/ 3000 w 10000"/>
                  <a:gd name="connsiteY131" fmla="*/ 1192 h 10000"/>
                  <a:gd name="connsiteX132" fmla="*/ 2994 w 10000"/>
                  <a:gd name="connsiteY132" fmla="*/ 1176 h 10000"/>
                  <a:gd name="connsiteX133" fmla="*/ 2986 w 10000"/>
                  <a:gd name="connsiteY133" fmla="*/ 1182 h 10000"/>
                  <a:gd name="connsiteX134" fmla="*/ 2981 w 10000"/>
                  <a:gd name="connsiteY134" fmla="*/ 1192 h 10000"/>
                  <a:gd name="connsiteX135" fmla="*/ 2970 w 10000"/>
                  <a:gd name="connsiteY135" fmla="*/ 1201 h 10000"/>
                  <a:gd name="connsiteX136" fmla="*/ 2956 w 10000"/>
                  <a:gd name="connsiteY136" fmla="*/ 1218 h 10000"/>
                  <a:gd name="connsiteX137" fmla="*/ 2939 w 10000"/>
                  <a:gd name="connsiteY137" fmla="*/ 1240 h 10000"/>
                  <a:gd name="connsiteX138" fmla="*/ 2928 w 10000"/>
                  <a:gd name="connsiteY138" fmla="*/ 1247 h 10000"/>
                  <a:gd name="connsiteX139" fmla="*/ 2922 w 10000"/>
                  <a:gd name="connsiteY139" fmla="*/ 1250 h 10000"/>
                  <a:gd name="connsiteX140" fmla="*/ 2911 w 10000"/>
                  <a:gd name="connsiteY140" fmla="*/ 1250 h 10000"/>
                  <a:gd name="connsiteX141" fmla="*/ 2884 w 10000"/>
                  <a:gd name="connsiteY141" fmla="*/ 1247 h 10000"/>
                  <a:gd name="connsiteX142" fmla="*/ 2864 w 10000"/>
                  <a:gd name="connsiteY142" fmla="*/ 1237 h 10000"/>
                  <a:gd name="connsiteX143" fmla="*/ 2848 w 10000"/>
                  <a:gd name="connsiteY143" fmla="*/ 1231 h 10000"/>
                  <a:gd name="connsiteX144" fmla="*/ 2834 w 10000"/>
                  <a:gd name="connsiteY144" fmla="*/ 1227 h 10000"/>
                  <a:gd name="connsiteX145" fmla="*/ 2831 w 10000"/>
                  <a:gd name="connsiteY145" fmla="*/ 1227 h 10000"/>
                  <a:gd name="connsiteX146" fmla="*/ 2831 w 10000"/>
                  <a:gd name="connsiteY146" fmla="*/ 1221 h 10000"/>
                  <a:gd name="connsiteX147" fmla="*/ 2825 w 10000"/>
                  <a:gd name="connsiteY147" fmla="*/ 1205 h 10000"/>
                  <a:gd name="connsiteX148" fmla="*/ 2823 w 10000"/>
                  <a:gd name="connsiteY148" fmla="*/ 1192 h 10000"/>
                  <a:gd name="connsiteX149" fmla="*/ 2817 w 10000"/>
                  <a:gd name="connsiteY149" fmla="*/ 1182 h 10000"/>
                  <a:gd name="connsiteX150" fmla="*/ 2814 w 10000"/>
                  <a:gd name="connsiteY150" fmla="*/ 1176 h 10000"/>
                  <a:gd name="connsiteX151" fmla="*/ 2792 w 10000"/>
                  <a:gd name="connsiteY151" fmla="*/ 1172 h 10000"/>
                  <a:gd name="connsiteX152" fmla="*/ 2759 w 10000"/>
                  <a:gd name="connsiteY152" fmla="*/ 1156 h 10000"/>
                  <a:gd name="connsiteX153" fmla="*/ 2734 w 10000"/>
                  <a:gd name="connsiteY153" fmla="*/ 1143 h 10000"/>
                  <a:gd name="connsiteX154" fmla="*/ 2695 w 10000"/>
                  <a:gd name="connsiteY154" fmla="*/ 1124 h 10000"/>
                  <a:gd name="connsiteX155" fmla="*/ 2670 w 10000"/>
                  <a:gd name="connsiteY155" fmla="*/ 1108 h 10000"/>
                  <a:gd name="connsiteX156" fmla="*/ 2645 w 10000"/>
                  <a:gd name="connsiteY156" fmla="*/ 1091 h 10000"/>
                  <a:gd name="connsiteX157" fmla="*/ 2618 w 10000"/>
                  <a:gd name="connsiteY157" fmla="*/ 1088 h 10000"/>
                  <a:gd name="connsiteX158" fmla="*/ 2576 w 10000"/>
                  <a:gd name="connsiteY158" fmla="*/ 1088 h 10000"/>
                  <a:gd name="connsiteX159" fmla="*/ 2551 w 10000"/>
                  <a:gd name="connsiteY159" fmla="*/ 1091 h 10000"/>
                  <a:gd name="connsiteX160" fmla="*/ 2521 w 10000"/>
                  <a:gd name="connsiteY160" fmla="*/ 1098 h 10000"/>
                  <a:gd name="connsiteX161" fmla="*/ 2493 w 10000"/>
                  <a:gd name="connsiteY161" fmla="*/ 1104 h 10000"/>
                  <a:gd name="connsiteX162" fmla="*/ 2468 w 10000"/>
                  <a:gd name="connsiteY162" fmla="*/ 1108 h 10000"/>
                  <a:gd name="connsiteX163" fmla="*/ 2404 w 10000"/>
                  <a:gd name="connsiteY163" fmla="*/ 1124 h 10000"/>
                  <a:gd name="connsiteX164" fmla="*/ 2366 w 10000"/>
                  <a:gd name="connsiteY164" fmla="*/ 1133 h 10000"/>
                  <a:gd name="connsiteX165" fmla="*/ 2346 w 10000"/>
                  <a:gd name="connsiteY165" fmla="*/ 1137 h 10000"/>
                  <a:gd name="connsiteX166" fmla="*/ 2294 w 10000"/>
                  <a:gd name="connsiteY166" fmla="*/ 1146 h 10000"/>
                  <a:gd name="connsiteX167" fmla="*/ 2249 w 10000"/>
                  <a:gd name="connsiteY167" fmla="*/ 1156 h 10000"/>
                  <a:gd name="connsiteX168" fmla="*/ 2230 w 10000"/>
                  <a:gd name="connsiteY168" fmla="*/ 1156 h 10000"/>
                  <a:gd name="connsiteX169" fmla="*/ 2222 w 10000"/>
                  <a:gd name="connsiteY169" fmla="*/ 1163 h 10000"/>
                  <a:gd name="connsiteX170" fmla="*/ 2194 w 10000"/>
                  <a:gd name="connsiteY170" fmla="*/ 1163 h 10000"/>
                  <a:gd name="connsiteX171" fmla="*/ 2172 w 10000"/>
                  <a:gd name="connsiteY171" fmla="*/ 1163 h 10000"/>
                  <a:gd name="connsiteX172" fmla="*/ 2147 w 10000"/>
                  <a:gd name="connsiteY172" fmla="*/ 1166 h 10000"/>
                  <a:gd name="connsiteX173" fmla="*/ 2108 w 10000"/>
                  <a:gd name="connsiteY173" fmla="*/ 1166 h 10000"/>
                  <a:gd name="connsiteX174" fmla="*/ 2083 w 10000"/>
                  <a:gd name="connsiteY174" fmla="*/ 1156 h 10000"/>
                  <a:gd name="connsiteX175" fmla="*/ 2042 w 10000"/>
                  <a:gd name="connsiteY175" fmla="*/ 1143 h 10000"/>
                  <a:gd name="connsiteX176" fmla="*/ 2011 w 10000"/>
                  <a:gd name="connsiteY176" fmla="*/ 1143 h 10000"/>
                  <a:gd name="connsiteX177" fmla="*/ 1994 w 10000"/>
                  <a:gd name="connsiteY177" fmla="*/ 1146 h 10000"/>
                  <a:gd name="connsiteX178" fmla="*/ 1967 w 10000"/>
                  <a:gd name="connsiteY178" fmla="*/ 1156 h 10000"/>
                  <a:gd name="connsiteX179" fmla="*/ 1903 w 10000"/>
                  <a:gd name="connsiteY179" fmla="*/ 1176 h 10000"/>
                  <a:gd name="connsiteX180" fmla="*/ 1873 w 10000"/>
                  <a:gd name="connsiteY180" fmla="*/ 1182 h 10000"/>
                  <a:gd name="connsiteX181" fmla="*/ 1850 w 10000"/>
                  <a:gd name="connsiteY181" fmla="*/ 1185 h 10000"/>
                  <a:gd name="connsiteX182" fmla="*/ 1842 w 10000"/>
                  <a:gd name="connsiteY182" fmla="*/ 1192 h 10000"/>
                  <a:gd name="connsiteX183" fmla="*/ 1823 w 10000"/>
                  <a:gd name="connsiteY183" fmla="*/ 1195 h 10000"/>
                  <a:gd name="connsiteX184" fmla="*/ 1814 w 10000"/>
                  <a:gd name="connsiteY184" fmla="*/ 1201 h 10000"/>
                  <a:gd name="connsiteX185" fmla="*/ 1792 w 10000"/>
                  <a:gd name="connsiteY185" fmla="*/ 1218 h 10000"/>
                  <a:gd name="connsiteX186" fmla="*/ 1767 w 10000"/>
                  <a:gd name="connsiteY186" fmla="*/ 1231 h 10000"/>
                  <a:gd name="connsiteX187" fmla="*/ 1717 w 10000"/>
                  <a:gd name="connsiteY187" fmla="*/ 1266 h 10000"/>
                  <a:gd name="connsiteX188" fmla="*/ 1695 w 10000"/>
                  <a:gd name="connsiteY188" fmla="*/ 1279 h 10000"/>
                  <a:gd name="connsiteX189" fmla="*/ 1654 w 10000"/>
                  <a:gd name="connsiteY189" fmla="*/ 1308 h 10000"/>
                  <a:gd name="connsiteX190" fmla="*/ 1620 w 10000"/>
                  <a:gd name="connsiteY190" fmla="*/ 1334 h 10000"/>
                  <a:gd name="connsiteX191" fmla="*/ 1590 w 10000"/>
                  <a:gd name="connsiteY191" fmla="*/ 1360 h 10000"/>
                  <a:gd name="connsiteX192" fmla="*/ 1565 w 10000"/>
                  <a:gd name="connsiteY192" fmla="*/ 1380 h 10000"/>
                  <a:gd name="connsiteX193" fmla="*/ 1532 w 10000"/>
                  <a:gd name="connsiteY193" fmla="*/ 1402 h 10000"/>
                  <a:gd name="connsiteX194" fmla="*/ 1501 w 10000"/>
                  <a:gd name="connsiteY194" fmla="*/ 1418 h 10000"/>
                  <a:gd name="connsiteX195" fmla="*/ 1460 w 10000"/>
                  <a:gd name="connsiteY195" fmla="*/ 1438 h 10000"/>
                  <a:gd name="connsiteX196" fmla="*/ 1435 w 10000"/>
                  <a:gd name="connsiteY196" fmla="*/ 1454 h 10000"/>
                  <a:gd name="connsiteX197" fmla="*/ 1421 w 10000"/>
                  <a:gd name="connsiteY197" fmla="*/ 1464 h 10000"/>
                  <a:gd name="connsiteX198" fmla="*/ 1380 w 10000"/>
                  <a:gd name="connsiteY198" fmla="*/ 1473 h 10000"/>
                  <a:gd name="connsiteX199" fmla="*/ 1324 w 10000"/>
                  <a:gd name="connsiteY199" fmla="*/ 1477 h 10000"/>
                  <a:gd name="connsiteX200" fmla="*/ 1274 w 10000"/>
                  <a:gd name="connsiteY200" fmla="*/ 1483 h 10000"/>
                  <a:gd name="connsiteX201" fmla="*/ 1244 w 10000"/>
                  <a:gd name="connsiteY201" fmla="*/ 1486 h 10000"/>
                  <a:gd name="connsiteX202" fmla="*/ 1233 w 10000"/>
                  <a:gd name="connsiteY202" fmla="*/ 1486 h 10000"/>
                  <a:gd name="connsiteX203" fmla="*/ 1197 w 10000"/>
                  <a:gd name="connsiteY203" fmla="*/ 1493 h 10000"/>
                  <a:gd name="connsiteX204" fmla="*/ 1180 w 10000"/>
                  <a:gd name="connsiteY204" fmla="*/ 1496 h 10000"/>
                  <a:gd name="connsiteX205" fmla="*/ 1169 w 10000"/>
                  <a:gd name="connsiteY205" fmla="*/ 1496 h 10000"/>
                  <a:gd name="connsiteX206" fmla="*/ 1161 w 10000"/>
                  <a:gd name="connsiteY206" fmla="*/ 1503 h 10000"/>
                  <a:gd name="connsiteX207" fmla="*/ 1155 w 10000"/>
                  <a:gd name="connsiteY207" fmla="*/ 1503 h 10000"/>
                  <a:gd name="connsiteX208" fmla="*/ 501 w 10000"/>
                  <a:gd name="connsiteY208" fmla="*/ 2277 h 10000"/>
                  <a:gd name="connsiteX209" fmla="*/ 396 w 10000"/>
                  <a:gd name="connsiteY209" fmla="*/ 2532 h 10000"/>
                  <a:gd name="connsiteX210" fmla="*/ 324 w 10000"/>
                  <a:gd name="connsiteY210" fmla="*/ 2759 h 10000"/>
                  <a:gd name="connsiteX211" fmla="*/ 274 w 10000"/>
                  <a:gd name="connsiteY211" fmla="*/ 2866 h 10000"/>
                  <a:gd name="connsiteX212" fmla="*/ 202 w 10000"/>
                  <a:gd name="connsiteY212" fmla="*/ 3008 h 10000"/>
                  <a:gd name="connsiteX213" fmla="*/ 211 w 10000"/>
                  <a:gd name="connsiteY213" fmla="*/ 3177 h 10000"/>
                  <a:gd name="connsiteX214" fmla="*/ 235 w 10000"/>
                  <a:gd name="connsiteY214" fmla="*/ 3368 h 10000"/>
                  <a:gd name="connsiteX215" fmla="*/ 266 w 10000"/>
                  <a:gd name="connsiteY215" fmla="*/ 3595 h 10000"/>
                  <a:gd name="connsiteX216" fmla="*/ 299 w 10000"/>
                  <a:gd name="connsiteY216" fmla="*/ 3831 h 10000"/>
                  <a:gd name="connsiteX217" fmla="*/ 305 w 10000"/>
                  <a:gd name="connsiteY217" fmla="*/ 3863 h 10000"/>
                  <a:gd name="connsiteX218" fmla="*/ 341 w 10000"/>
                  <a:gd name="connsiteY218" fmla="*/ 3941 h 10000"/>
                  <a:gd name="connsiteX219" fmla="*/ 186 w 10000"/>
                  <a:gd name="connsiteY219" fmla="*/ 3935 h 10000"/>
                  <a:gd name="connsiteX220" fmla="*/ 30 w 10000"/>
                  <a:gd name="connsiteY220" fmla="*/ 3925 h 10000"/>
                  <a:gd name="connsiteX221" fmla="*/ 0 w 10000"/>
                  <a:gd name="connsiteY221" fmla="*/ 4054 h 10000"/>
                  <a:gd name="connsiteX222" fmla="*/ 14 w 10000"/>
                  <a:gd name="connsiteY222" fmla="*/ 4152 h 10000"/>
                  <a:gd name="connsiteX223" fmla="*/ 22 w 10000"/>
                  <a:gd name="connsiteY223" fmla="*/ 4242 h 10000"/>
                  <a:gd name="connsiteX224" fmla="*/ 30 w 10000"/>
                  <a:gd name="connsiteY224" fmla="*/ 4291 h 10000"/>
                  <a:gd name="connsiteX225" fmla="*/ 102 w 10000"/>
                  <a:gd name="connsiteY225" fmla="*/ 4271 h 10000"/>
                  <a:gd name="connsiteX226" fmla="*/ 155 w 10000"/>
                  <a:gd name="connsiteY226" fmla="*/ 4262 h 10000"/>
                  <a:gd name="connsiteX227" fmla="*/ 410 w 10000"/>
                  <a:gd name="connsiteY227" fmla="*/ 4255 h 10000"/>
                  <a:gd name="connsiteX228" fmla="*/ 418 w 10000"/>
                  <a:gd name="connsiteY228" fmla="*/ 4385 h 10000"/>
                  <a:gd name="connsiteX229" fmla="*/ 429 w 10000"/>
                  <a:gd name="connsiteY229" fmla="*/ 4543 h 10000"/>
                  <a:gd name="connsiteX230" fmla="*/ 443 w 10000"/>
                  <a:gd name="connsiteY230" fmla="*/ 4585 h 10000"/>
                  <a:gd name="connsiteX231" fmla="*/ 465 w 10000"/>
                  <a:gd name="connsiteY231" fmla="*/ 4611 h 10000"/>
                  <a:gd name="connsiteX232" fmla="*/ 468 w 10000"/>
                  <a:gd name="connsiteY232" fmla="*/ 4621 h 10000"/>
                  <a:gd name="connsiteX233" fmla="*/ 474 w 10000"/>
                  <a:gd name="connsiteY233" fmla="*/ 4679 h 10000"/>
                  <a:gd name="connsiteX234" fmla="*/ 554 w 10000"/>
                  <a:gd name="connsiteY234" fmla="*/ 4738 h 10000"/>
                  <a:gd name="connsiteX235" fmla="*/ 637 w 10000"/>
                  <a:gd name="connsiteY235" fmla="*/ 4809 h 10000"/>
                  <a:gd name="connsiteX236" fmla="*/ 704 w 10000"/>
                  <a:gd name="connsiteY236" fmla="*/ 4851 h 10000"/>
                  <a:gd name="connsiteX237" fmla="*/ 740 w 10000"/>
                  <a:gd name="connsiteY237" fmla="*/ 4893 h 10000"/>
                  <a:gd name="connsiteX238" fmla="*/ 756 w 10000"/>
                  <a:gd name="connsiteY238" fmla="*/ 4896 h 10000"/>
                  <a:gd name="connsiteX239" fmla="*/ 767 w 10000"/>
                  <a:gd name="connsiteY239" fmla="*/ 4880 h 10000"/>
                  <a:gd name="connsiteX240" fmla="*/ 806 w 10000"/>
                  <a:gd name="connsiteY240" fmla="*/ 4945 h 10000"/>
                  <a:gd name="connsiteX241" fmla="*/ 886 w 10000"/>
                  <a:gd name="connsiteY241" fmla="*/ 5078 h 10000"/>
                  <a:gd name="connsiteX242" fmla="*/ 911 w 10000"/>
                  <a:gd name="connsiteY242" fmla="*/ 5130 h 10000"/>
                  <a:gd name="connsiteX243" fmla="*/ 920 w 10000"/>
                  <a:gd name="connsiteY243" fmla="*/ 5191 h 10000"/>
                  <a:gd name="connsiteX244" fmla="*/ 920 w 10000"/>
                  <a:gd name="connsiteY244" fmla="*/ 5220 h 10000"/>
                  <a:gd name="connsiteX245" fmla="*/ 911 w 10000"/>
                  <a:gd name="connsiteY245" fmla="*/ 5314 h 10000"/>
                  <a:gd name="connsiteX246" fmla="*/ 898 w 10000"/>
                  <a:gd name="connsiteY246" fmla="*/ 5369 h 10000"/>
                  <a:gd name="connsiteX247" fmla="*/ 895 w 10000"/>
                  <a:gd name="connsiteY247" fmla="*/ 5385 h 10000"/>
                  <a:gd name="connsiteX248" fmla="*/ 895 w 10000"/>
                  <a:gd name="connsiteY248" fmla="*/ 5405 h 10000"/>
                  <a:gd name="connsiteX249" fmla="*/ 898 w 10000"/>
                  <a:gd name="connsiteY249" fmla="*/ 5434 h 10000"/>
                  <a:gd name="connsiteX250" fmla="*/ 911 w 10000"/>
                  <a:gd name="connsiteY250" fmla="*/ 5463 h 10000"/>
                  <a:gd name="connsiteX251" fmla="*/ 920 w 10000"/>
                  <a:gd name="connsiteY251" fmla="*/ 5492 h 10000"/>
                  <a:gd name="connsiteX252" fmla="*/ 934 w 10000"/>
                  <a:gd name="connsiteY252" fmla="*/ 5518 h 10000"/>
                  <a:gd name="connsiteX253" fmla="*/ 1169 w 10000"/>
                  <a:gd name="connsiteY253" fmla="*/ 5738 h 10000"/>
                  <a:gd name="connsiteX254" fmla="*/ 1188 w 10000"/>
                  <a:gd name="connsiteY254" fmla="*/ 5755 h 10000"/>
                  <a:gd name="connsiteX255" fmla="*/ 1216 w 10000"/>
                  <a:gd name="connsiteY255" fmla="*/ 5758 h 10000"/>
                  <a:gd name="connsiteX256" fmla="*/ 1313 w 10000"/>
                  <a:gd name="connsiteY256" fmla="*/ 5774 h 10000"/>
                  <a:gd name="connsiteX257" fmla="*/ 1349 w 10000"/>
                  <a:gd name="connsiteY257" fmla="*/ 5787 h 10000"/>
                  <a:gd name="connsiteX258" fmla="*/ 1393 w 10000"/>
                  <a:gd name="connsiteY258" fmla="*/ 5793 h 10000"/>
                  <a:gd name="connsiteX259" fmla="*/ 1393 w 10000"/>
                  <a:gd name="connsiteY259" fmla="*/ 5797 h 10000"/>
                  <a:gd name="connsiteX260" fmla="*/ 1421 w 10000"/>
                  <a:gd name="connsiteY260" fmla="*/ 5810 h 10000"/>
                  <a:gd name="connsiteX261" fmla="*/ 1446 w 10000"/>
                  <a:gd name="connsiteY261" fmla="*/ 5829 h 10000"/>
                  <a:gd name="connsiteX262" fmla="*/ 1460 w 10000"/>
                  <a:gd name="connsiteY262" fmla="*/ 5842 h 10000"/>
                  <a:gd name="connsiteX263" fmla="*/ 1476 w 10000"/>
                  <a:gd name="connsiteY263" fmla="*/ 5848 h 10000"/>
                  <a:gd name="connsiteX264" fmla="*/ 1501 w 10000"/>
                  <a:gd name="connsiteY264" fmla="*/ 5852 h 10000"/>
                  <a:gd name="connsiteX265" fmla="*/ 1532 w 10000"/>
                  <a:gd name="connsiteY265" fmla="*/ 5887 h 10000"/>
                  <a:gd name="connsiteX266" fmla="*/ 1565 w 10000"/>
                  <a:gd name="connsiteY266" fmla="*/ 5942 h 10000"/>
                  <a:gd name="connsiteX267" fmla="*/ 1587 w 10000"/>
                  <a:gd name="connsiteY267" fmla="*/ 5972 h 10000"/>
                  <a:gd name="connsiteX268" fmla="*/ 1612 w 10000"/>
                  <a:gd name="connsiteY268" fmla="*/ 5955 h 10000"/>
                  <a:gd name="connsiteX269" fmla="*/ 1679 w 10000"/>
                  <a:gd name="connsiteY269" fmla="*/ 6049 h 10000"/>
                  <a:gd name="connsiteX270" fmla="*/ 1720 w 10000"/>
                  <a:gd name="connsiteY270" fmla="*/ 6108 h 10000"/>
                  <a:gd name="connsiteX271" fmla="*/ 1751 w 10000"/>
                  <a:gd name="connsiteY271" fmla="*/ 6133 h 10000"/>
                  <a:gd name="connsiteX272" fmla="*/ 1792 w 10000"/>
                  <a:gd name="connsiteY272" fmla="*/ 6169 h 10000"/>
                  <a:gd name="connsiteX273" fmla="*/ 1801 w 10000"/>
                  <a:gd name="connsiteY273" fmla="*/ 6172 h 10000"/>
                  <a:gd name="connsiteX274" fmla="*/ 1814 w 10000"/>
                  <a:gd name="connsiteY274" fmla="*/ 6286 h 10000"/>
                  <a:gd name="connsiteX275" fmla="*/ 1817 w 10000"/>
                  <a:gd name="connsiteY275" fmla="*/ 6331 h 10000"/>
                  <a:gd name="connsiteX276" fmla="*/ 1809 w 10000"/>
                  <a:gd name="connsiteY276" fmla="*/ 6444 h 10000"/>
                  <a:gd name="connsiteX277" fmla="*/ 1801 w 10000"/>
                  <a:gd name="connsiteY277" fmla="*/ 6499 h 10000"/>
                  <a:gd name="connsiteX278" fmla="*/ 1781 w 10000"/>
                  <a:gd name="connsiteY278" fmla="*/ 6522 h 10000"/>
                  <a:gd name="connsiteX279" fmla="*/ 1773 w 10000"/>
                  <a:gd name="connsiteY279" fmla="*/ 6541 h 10000"/>
                  <a:gd name="connsiteX280" fmla="*/ 1762 w 10000"/>
                  <a:gd name="connsiteY280" fmla="*/ 6571 h 10000"/>
                  <a:gd name="connsiteX281" fmla="*/ 1767 w 10000"/>
                  <a:gd name="connsiteY281" fmla="*/ 6622 h 10000"/>
                  <a:gd name="connsiteX282" fmla="*/ 1767 w 10000"/>
                  <a:gd name="connsiteY282" fmla="*/ 6665 h 10000"/>
                  <a:gd name="connsiteX283" fmla="*/ 1767 w 10000"/>
                  <a:gd name="connsiteY283" fmla="*/ 6694 h 10000"/>
                  <a:gd name="connsiteX284" fmla="*/ 1776 w 10000"/>
                  <a:gd name="connsiteY284" fmla="*/ 6726 h 10000"/>
                  <a:gd name="connsiteX285" fmla="*/ 1776 w 10000"/>
                  <a:gd name="connsiteY285" fmla="*/ 6745 h 10000"/>
                  <a:gd name="connsiteX286" fmla="*/ 1767 w 10000"/>
                  <a:gd name="connsiteY286" fmla="*/ 6765 h 10000"/>
                  <a:gd name="connsiteX287" fmla="*/ 1762 w 10000"/>
                  <a:gd name="connsiteY287" fmla="*/ 6804 h 10000"/>
                  <a:gd name="connsiteX288" fmla="*/ 1753 w 10000"/>
                  <a:gd name="connsiteY288" fmla="*/ 6839 h 10000"/>
                  <a:gd name="connsiteX289" fmla="*/ 1742 w 10000"/>
                  <a:gd name="connsiteY289" fmla="*/ 6849 h 10000"/>
                  <a:gd name="connsiteX290" fmla="*/ 1726 w 10000"/>
                  <a:gd name="connsiteY290" fmla="*/ 6849 h 10000"/>
                  <a:gd name="connsiteX291" fmla="*/ 1712 w 10000"/>
                  <a:gd name="connsiteY291" fmla="*/ 6852 h 10000"/>
                  <a:gd name="connsiteX292" fmla="*/ 1640 w 10000"/>
                  <a:gd name="connsiteY292" fmla="*/ 6953 h 10000"/>
                  <a:gd name="connsiteX293" fmla="*/ 1493 w 10000"/>
                  <a:gd name="connsiteY293" fmla="*/ 7105 h 10000"/>
                  <a:gd name="connsiteX294" fmla="*/ 1490 w 10000"/>
                  <a:gd name="connsiteY294" fmla="*/ 7124 h 10000"/>
                  <a:gd name="connsiteX295" fmla="*/ 1468 w 10000"/>
                  <a:gd name="connsiteY295" fmla="*/ 7137 h 10000"/>
                  <a:gd name="connsiteX296" fmla="*/ 1454 w 10000"/>
                  <a:gd name="connsiteY296" fmla="*/ 7144 h 10000"/>
                  <a:gd name="connsiteX297" fmla="*/ 1452 w 10000"/>
                  <a:gd name="connsiteY297" fmla="*/ 7157 h 10000"/>
                  <a:gd name="connsiteX298" fmla="*/ 1446 w 10000"/>
                  <a:gd name="connsiteY298" fmla="*/ 7199 h 10000"/>
                  <a:gd name="connsiteX299" fmla="*/ 1476 w 10000"/>
                  <a:gd name="connsiteY299" fmla="*/ 7247 h 10000"/>
                  <a:gd name="connsiteX300" fmla="*/ 1501 w 10000"/>
                  <a:gd name="connsiteY300" fmla="*/ 7270 h 10000"/>
                  <a:gd name="connsiteX301" fmla="*/ 1518 w 10000"/>
                  <a:gd name="connsiteY301" fmla="*/ 7286 h 10000"/>
                  <a:gd name="connsiteX302" fmla="*/ 1524 w 10000"/>
                  <a:gd name="connsiteY302" fmla="*/ 7306 h 10000"/>
                  <a:gd name="connsiteX303" fmla="*/ 1540 w 10000"/>
                  <a:gd name="connsiteY303" fmla="*/ 7322 h 10000"/>
                  <a:gd name="connsiteX304" fmla="*/ 1565 w 10000"/>
                  <a:gd name="connsiteY304" fmla="*/ 7325 h 10000"/>
                  <a:gd name="connsiteX305" fmla="*/ 1590 w 10000"/>
                  <a:gd name="connsiteY305" fmla="*/ 7332 h 10000"/>
                  <a:gd name="connsiteX306" fmla="*/ 1615 w 10000"/>
                  <a:gd name="connsiteY306" fmla="*/ 7345 h 10000"/>
                  <a:gd name="connsiteX307" fmla="*/ 1662 w 10000"/>
                  <a:gd name="connsiteY307" fmla="*/ 7370 h 10000"/>
                  <a:gd name="connsiteX308" fmla="*/ 1670 w 10000"/>
                  <a:gd name="connsiteY308" fmla="*/ 7351 h 10000"/>
                  <a:gd name="connsiteX309" fmla="*/ 1726 w 10000"/>
                  <a:gd name="connsiteY309" fmla="*/ 7354 h 10000"/>
                  <a:gd name="connsiteX310" fmla="*/ 1726 w 10000"/>
                  <a:gd name="connsiteY310" fmla="*/ 7400 h 10000"/>
                  <a:gd name="connsiteX311" fmla="*/ 1773 w 10000"/>
                  <a:gd name="connsiteY311" fmla="*/ 7409 h 10000"/>
                  <a:gd name="connsiteX312" fmla="*/ 1806 w 10000"/>
                  <a:gd name="connsiteY312" fmla="*/ 7416 h 10000"/>
                  <a:gd name="connsiteX313" fmla="*/ 1839 w 10000"/>
                  <a:gd name="connsiteY313" fmla="*/ 7403 h 10000"/>
                  <a:gd name="connsiteX314" fmla="*/ 1886 w 10000"/>
                  <a:gd name="connsiteY314" fmla="*/ 7403 h 10000"/>
                  <a:gd name="connsiteX315" fmla="*/ 1898 w 10000"/>
                  <a:gd name="connsiteY315" fmla="*/ 7403 h 10000"/>
                  <a:gd name="connsiteX316" fmla="*/ 1914 w 10000"/>
                  <a:gd name="connsiteY316" fmla="*/ 7494 h 10000"/>
                  <a:gd name="connsiteX317" fmla="*/ 1895 w 10000"/>
                  <a:gd name="connsiteY317" fmla="*/ 7523 h 10000"/>
                  <a:gd name="connsiteX318" fmla="*/ 1825 w 10000"/>
                  <a:gd name="connsiteY318" fmla="*/ 7617 h 10000"/>
                  <a:gd name="connsiteX319" fmla="*/ 1776 w 10000"/>
                  <a:gd name="connsiteY319" fmla="*/ 7691 h 10000"/>
                  <a:gd name="connsiteX320" fmla="*/ 1781 w 10000"/>
                  <a:gd name="connsiteY320" fmla="*/ 7723 h 10000"/>
                  <a:gd name="connsiteX321" fmla="*/ 1767 w 10000"/>
                  <a:gd name="connsiteY321" fmla="*/ 7759 h 10000"/>
                  <a:gd name="connsiteX322" fmla="*/ 1762 w 10000"/>
                  <a:gd name="connsiteY322" fmla="*/ 7817 h 10000"/>
                  <a:gd name="connsiteX323" fmla="*/ 1762 w 10000"/>
                  <a:gd name="connsiteY323" fmla="*/ 7856 h 10000"/>
                  <a:gd name="connsiteX324" fmla="*/ 1776 w 10000"/>
                  <a:gd name="connsiteY324" fmla="*/ 7892 h 10000"/>
                  <a:gd name="connsiteX325" fmla="*/ 1784 w 10000"/>
                  <a:gd name="connsiteY325" fmla="*/ 7902 h 10000"/>
                  <a:gd name="connsiteX326" fmla="*/ 1801 w 10000"/>
                  <a:gd name="connsiteY326" fmla="*/ 7908 h 10000"/>
                  <a:gd name="connsiteX327" fmla="*/ 1809 w 10000"/>
                  <a:gd name="connsiteY327" fmla="*/ 7911 h 10000"/>
                  <a:gd name="connsiteX328" fmla="*/ 1801 w 10000"/>
                  <a:gd name="connsiteY328" fmla="*/ 7940 h 10000"/>
                  <a:gd name="connsiteX329" fmla="*/ 1798 w 10000"/>
                  <a:gd name="connsiteY329" fmla="*/ 7979 h 10000"/>
                  <a:gd name="connsiteX330" fmla="*/ 1806 w 10000"/>
                  <a:gd name="connsiteY330" fmla="*/ 8002 h 10000"/>
                  <a:gd name="connsiteX331" fmla="*/ 1823 w 10000"/>
                  <a:gd name="connsiteY331" fmla="*/ 8021 h 10000"/>
                  <a:gd name="connsiteX332" fmla="*/ 1834 w 10000"/>
                  <a:gd name="connsiteY332" fmla="*/ 8044 h 10000"/>
                  <a:gd name="connsiteX333" fmla="*/ 1839 w 10000"/>
                  <a:gd name="connsiteY333" fmla="*/ 8073 h 10000"/>
                  <a:gd name="connsiteX334" fmla="*/ 1842 w 10000"/>
                  <a:gd name="connsiteY334" fmla="*/ 8106 h 10000"/>
                  <a:gd name="connsiteX335" fmla="*/ 1839 w 10000"/>
                  <a:gd name="connsiteY335" fmla="*/ 8144 h 10000"/>
                  <a:gd name="connsiteX336" fmla="*/ 1856 w 10000"/>
                  <a:gd name="connsiteY336" fmla="*/ 8164 h 10000"/>
                  <a:gd name="connsiteX337" fmla="*/ 1886 w 10000"/>
                  <a:gd name="connsiteY337" fmla="*/ 8193 h 10000"/>
                  <a:gd name="connsiteX338" fmla="*/ 1922 w 10000"/>
                  <a:gd name="connsiteY338" fmla="*/ 8206 h 10000"/>
                  <a:gd name="connsiteX339" fmla="*/ 1967 w 10000"/>
                  <a:gd name="connsiteY339" fmla="*/ 8203 h 10000"/>
                  <a:gd name="connsiteX340" fmla="*/ 1986 w 10000"/>
                  <a:gd name="connsiteY340" fmla="*/ 8212 h 10000"/>
                  <a:gd name="connsiteX341" fmla="*/ 2000 w 10000"/>
                  <a:gd name="connsiteY341" fmla="*/ 8232 h 10000"/>
                  <a:gd name="connsiteX342" fmla="*/ 2033 w 10000"/>
                  <a:gd name="connsiteY342" fmla="*/ 8258 h 10000"/>
                  <a:gd name="connsiteX343" fmla="*/ 2050 w 10000"/>
                  <a:gd name="connsiteY343" fmla="*/ 8271 h 10000"/>
                  <a:gd name="connsiteX344" fmla="*/ 2089 w 10000"/>
                  <a:gd name="connsiteY344" fmla="*/ 8280 h 10000"/>
                  <a:gd name="connsiteX345" fmla="*/ 2122 w 10000"/>
                  <a:gd name="connsiteY345" fmla="*/ 8300 h 10000"/>
                  <a:gd name="connsiteX346" fmla="*/ 2163 w 10000"/>
                  <a:gd name="connsiteY346" fmla="*/ 8332 h 10000"/>
                  <a:gd name="connsiteX347" fmla="*/ 2172 w 10000"/>
                  <a:gd name="connsiteY347" fmla="*/ 8335 h 10000"/>
                  <a:gd name="connsiteX348" fmla="*/ 2177 w 10000"/>
                  <a:gd name="connsiteY348" fmla="*/ 8345 h 10000"/>
                  <a:gd name="connsiteX349" fmla="*/ 2163 w 10000"/>
                  <a:gd name="connsiteY349" fmla="*/ 8371 h 10000"/>
                  <a:gd name="connsiteX350" fmla="*/ 2139 w 10000"/>
                  <a:gd name="connsiteY350" fmla="*/ 8423 h 10000"/>
                  <a:gd name="connsiteX351" fmla="*/ 2130 w 10000"/>
                  <a:gd name="connsiteY351" fmla="*/ 8439 h 10000"/>
                  <a:gd name="connsiteX352" fmla="*/ 2105 w 10000"/>
                  <a:gd name="connsiteY352" fmla="*/ 8446 h 10000"/>
                  <a:gd name="connsiteX353" fmla="*/ 2080 w 10000"/>
                  <a:gd name="connsiteY353" fmla="*/ 8449 h 10000"/>
                  <a:gd name="connsiteX354" fmla="*/ 2075 w 10000"/>
                  <a:gd name="connsiteY354" fmla="*/ 8459 h 10000"/>
                  <a:gd name="connsiteX355" fmla="*/ 2072 w 10000"/>
                  <a:gd name="connsiteY355" fmla="*/ 8475 h 10000"/>
                  <a:gd name="connsiteX356" fmla="*/ 2080 w 10000"/>
                  <a:gd name="connsiteY356" fmla="*/ 8484 h 10000"/>
                  <a:gd name="connsiteX357" fmla="*/ 2100 w 10000"/>
                  <a:gd name="connsiteY357" fmla="*/ 8475 h 10000"/>
                  <a:gd name="connsiteX358" fmla="*/ 2141 w 10000"/>
                  <a:gd name="connsiteY358" fmla="*/ 8478 h 10000"/>
                  <a:gd name="connsiteX359" fmla="*/ 2172 w 10000"/>
                  <a:gd name="connsiteY359" fmla="*/ 8475 h 10000"/>
                  <a:gd name="connsiteX360" fmla="*/ 2188 w 10000"/>
                  <a:gd name="connsiteY360" fmla="*/ 8475 h 10000"/>
                  <a:gd name="connsiteX361" fmla="*/ 2222 w 10000"/>
                  <a:gd name="connsiteY361" fmla="*/ 8497 h 10000"/>
                  <a:gd name="connsiteX362" fmla="*/ 2252 w 10000"/>
                  <a:gd name="connsiteY362" fmla="*/ 8514 h 10000"/>
                  <a:gd name="connsiteX363" fmla="*/ 2274 w 10000"/>
                  <a:gd name="connsiteY363" fmla="*/ 8514 h 10000"/>
                  <a:gd name="connsiteX364" fmla="*/ 2299 w 10000"/>
                  <a:gd name="connsiteY364" fmla="*/ 8504 h 10000"/>
                  <a:gd name="connsiteX365" fmla="*/ 2310 w 10000"/>
                  <a:gd name="connsiteY365" fmla="*/ 8504 h 10000"/>
                  <a:gd name="connsiteX366" fmla="*/ 2319 w 10000"/>
                  <a:gd name="connsiteY366" fmla="*/ 8484 h 10000"/>
                  <a:gd name="connsiteX367" fmla="*/ 2338 w 10000"/>
                  <a:gd name="connsiteY367" fmla="*/ 8494 h 10000"/>
                  <a:gd name="connsiteX368" fmla="*/ 2338 w 10000"/>
                  <a:gd name="connsiteY368" fmla="*/ 8552 h 10000"/>
                  <a:gd name="connsiteX369" fmla="*/ 2366 w 10000"/>
                  <a:gd name="connsiteY369" fmla="*/ 8572 h 10000"/>
                  <a:gd name="connsiteX370" fmla="*/ 2382 w 10000"/>
                  <a:gd name="connsiteY370" fmla="*/ 8582 h 10000"/>
                  <a:gd name="connsiteX371" fmla="*/ 2435 w 10000"/>
                  <a:gd name="connsiteY371" fmla="*/ 8552 h 10000"/>
                  <a:gd name="connsiteX372" fmla="*/ 2443 w 10000"/>
                  <a:gd name="connsiteY372" fmla="*/ 8552 h 10000"/>
                  <a:gd name="connsiteX373" fmla="*/ 2454 w 10000"/>
                  <a:gd name="connsiteY373" fmla="*/ 8552 h 10000"/>
                  <a:gd name="connsiteX374" fmla="*/ 2471 w 10000"/>
                  <a:gd name="connsiteY374" fmla="*/ 8546 h 10000"/>
                  <a:gd name="connsiteX375" fmla="*/ 2488 w 10000"/>
                  <a:gd name="connsiteY375" fmla="*/ 8536 h 10000"/>
                  <a:gd name="connsiteX376" fmla="*/ 2501 w 10000"/>
                  <a:gd name="connsiteY376" fmla="*/ 8533 h 10000"/>
                  <a:gd name="connsiteX377" fmla="*/ 2512 w 10000"/>
                  <a:gd name="connsiteY377" fmla="*/ 8533 h 10000"/>
                  <a:gd name="connsiteX378" fmla="*/ 2521 w 10000"/>
                  <a:gd name="connsiteY378" fmla="*/ 8546 h 10000"/>
                  <a:gd name="connsiteX379" fmla="*/ 2521 w 10000"/>
                  <a:gd name="connsiteY379" fmla="*/ 8572 h 10000"/>
                  <a:gd name="connsiteX380" fmla="*/ 2535 w 10000"/>
                  <a:gd name="connsiteY380" fmla="*/ 8588 h 10000"/>
                  <a:gd name="connsiteX381" fmla="*/ 2551 w 10000"/>
                  <a:gd name="connsiteY381" fmla="*/ 8582 h 10000"/>
                  <a:gd name="connsiteX382" fmla="*/ 2560 w 10000"/>
                  <a:gd name="connsiteY382" fmla="*/ 8582 h 10000"/>
                  <a:gd name="connsiteX383" fmla="*/ 2573 w 10000"/>
                  <a:gd name="connsiteY383" fmla="*/ 8588 h 10000"/>
                  <a:gd name="connsiteX384" fmla="*/ 2584 w 10000"/>
                  <a:gd name="connsiteY384" fmla="*/ 8591 h 10000"/>
                  <a:gd name="connsiteX385" fmla="*/ 2590 w 10000"/>
                  <a:gd name="connsiteY385" fmla="*/ 8598 h 10000"/>
                  <a:gd name="connsiteX386" fmla="*/ 2598 w 10000"/>
                  <a:gd name="connsiteY386" fmla="*/ 8608 h 10000"/>
                  <a:gd name="connsiteX387" fmla="*/ 2607 w 10000"/>
                  <a:gd name="connsiteY387" fmla="*/ 8617 h 10000"/>
                  <a:gd name="connsiteX388" fmla="*/ 2618 w 10000"/>
                  <a:gd name="connsiteY388" fmla="*/ 8617 h 10000"/>
                  <a:gd name="connsiteX389" fmla="*/ 2640 w 10000"/>
                  <a:gd name="connsiteY389" fmla="*/ 8608 h 10000"/>
                  <a:gd name="connsiteX390" fmla="*/ 2670 w 10000"/>
                  <a:gd name="connsiteY390" fmla="*/ 8598 h 10000"/>
                  <a:gd name="connsiteX391" fmla="*/ 2673 w 10000"/>
                  <a:gd name="connsiteY391" fmla="*/ 8598 h 10000"/>
                  <a:gd name="connsiteX392" fmla="*/ 2690 w 10000"/>
                  <a:gd name="connsiteY392" fmla="*/ 8598 h 10000"/>
                  <a:gd name="connsiteX393" fmla="*/ 2698 w 10000"/>
                  <a:gd name="connsiteY393" fmla="*/ 8598 h 10000"/>
                  <a:gd name="connsiteX394" fmla="*/ 2712 w 10000"/>
                  <a:gd name="connsiteY394" fmla="*/ 8598 h 10000"/>
                  <a:gd name="connsiteX395" fmla="*/ 2726 w 10000"/>
                  <a:gd name="connsiteY395" fmla="*/ 8591 h 10000"/>
                  <a:gd name="connsiteX396" fmla="*/ 2737 w 10000"/>
                  <a:gd name="connsiteY396" fmla="*/ 8588 h 10000"/>
                  <a:gd name="connsiteX397" fmla="*/ 2759 w 10000"/>
                  <a:gd name="connsiteY397" fmla="*/ 8582 h 10000"/>
                  <a:gd name="connsiteX398" fmla="*/ 2770 w 10000"/>
                  <a:gd name="connsiteY398" fmla="*/ 8578 h 10000"/>
                  <a:gd name="connsiteX399" fmla="*/ 2784 w 10000"/>
                  <a:gd name="connsiteY399" fmla="*/ 8572 h 10000"/>
                  <a:gd name="connsiteX400" fmla="*/ 2795 w 10000"/>
                  <a:gd name="connsiteY400" fmla="*/ 8572 h 10000"/>
                  <a:gd name="connsiteX401" fmla="*/ 2803 w 10000"/>
                  <a:gd name="connsiteY401" fmla="*/ 8588 h 10000"/>
                  <a:gd name="connsiteX402" fmla="*/ 2803 w 10000"/>
                  <a:gd name="connsiteY402" fmla="*/ 8591 h 10000"/>
                  <a:gd name="connsiteX403" fmla="*/ 2803 w 10000"/>
                  <a:gd name="connsiteY403" fmla="*/ 8601 h 10000"/>
                  <a:gd name="connsiteX404" fmla="*/ 2809 w 10000"/>
                  <a:gd name="connsiteY404" fmla="*/ 8601 h 10000"/>
                  <a:gd name="connsiteX405" fmla="*/ 2823 w 10000"/>
                  <a:gd name="connsiteY405" fmla="*/ 8598 h 10000"/>
                  <a:gd name="connsiteX406" fmla="*/ 2831 w 10000"/>
                  <a:gd name="connsiteY406" fmla="*/ 8598 h 10000"/>
                  <a:gd name="connsiteX407" fmla="*/ 2839 w 10000"/>
                  <a:gd name="connsiteY407" fmla="*/ 8601 h 10000"/>
                  <a:gd name="connsiteX408" fmla="*/ 2848 w 10000"/>
                  <a:gd name="connsiteY408" fmla="*/ 8598 h 10000"/>
                  <a:gd name="connsiteX409" fmla="*/ 2856 w 10000"/>
                  <a:gd name="connsiteY409" fmla="*/ 8601 h 10000"/>
                  <a:gd name="connsiteX410" fmla="*/ 2859 w 10000"/>
                  <a:gd name="connsiteY410" fmla="*/ 8601 h 10000"/>
                  <a:gd name="connsiteX411" fmla="*/ 2864 w 10000"/>
                  <a:gd name="connsiteY411" fmla="*/ 8598 h 10000"/>
                  <a:gd name="connsiteX412" fmla="*/ 2889 w 10000"/>
                  <a:gd name="connsiteY412" fmla="*/ 8611 h 10000"/>
                  <a:gd name="connsiteX413" fmla="*/ 2906 w 10000"/>
                  <a:gd name="connsiteY413" fmla="*/ 8620 h 10000"/>
                  <a:gd name="connsiteX414" fmla="*/ 2914 w 10000"/>
                  <a:gd name="connsiteY414" fmla="*/ 8627 h 10000"/>
                  <a:gd name="connsiteX415" fmla="*/ 2920 w 10000"/>
                  <a:gd name="connsiteY415" fmla="*/ 8640 h 10000"/>
                  <a:gd name="connsiteX416" fmla="*/ 2922 w 10000"/>
                  <a:gd name="connsiteY416" fmla="*/ 8666 h 10000"/>
                  <a:gd name="connsiteX417" fmla="*/ 2922 w 10000"/>
                  <a:gd name="connsiteY417" fmla="*/ 8692 h 10000"/>
                  <a:gd name="connsiteX418" fmla="*/ 2939 w 10000"/>
                  <a:gd name="connsiteY418" fmla="*/ 8695 h 10000"/>
                  <a:gd name="connsiteX419" fmla="*/ 2953 w 10000"/>
                  <a:gd name="connsiteY419" fmla="*/ 8695 h 10000"/>
                  <a:gd name="connsiteX420" fmla="*/ 2961 w 10000"/>
                  <a:gd name="connsiteY420" fmla="*/ 8695 h 10000"/>
                  <a:gd name="connsiteX421" fmla="*/ 2972 w 10000"/>
                  <a:gd name="connsiteY421" fmla="*/ 8692 h 10000"/>
                  <a:gd name="connsiteX422" fmla="*/ 2981 w 10000"/>
                  <a:gd name="connsiteY422" fmla="*/ 8685 h 10000"/>
                  <a:gd name="connsiteX423" fmla="*/ 2989 w 10000"/>
                  <a:gd name="connsiteY423" fmla="*/ 8685 h 10000"/>
                  <a:gd name="connsiteX424" fmla="*/ 3008 w 10000"/>
                  <a:gd name="connsiteY424" fmla="*/ 8685 h 10000"/>
                  <a:gd name="connsiteX425" fmla="*/ 3028 w 10000"/>
                  <a:gd name="connsiteY425" fmla="*/ 8695 h 10000"/>
                  <a:gd name="connsiteX426" fmla="*/ 3042 w 10000"/>
                  <a:gd name="connsiteY426" fmla="*/ 8695 h 10000"/>
                  <a:gd name="connsiteX427" fmla="*/ 3053 w 10000"/>
                  <a:gd name="connsiteY427" fmla="*/ 8676 h 10000"/>
                  <a:gd name="connsiteX428" fmla="*/ 3061 w 10000"/>
                  <a:gd name="connsiteY428" fmla="*/ 8666 h 10000"/>
                  <a:gd name="connsiteX429" fmla="*/ 3066 w 10000"/>
                  <a:gd name="connsiteY429" fmla="*/ 8656 h 10000"/>
                  <a:gd name="connsiteX430" fmla="*/ 3091 w 10000"/>
                  <a:gd name="connsiteY430" fmla="*/ 8659 h 10000"/>
                  <a:gd name="connsiteX431" fmla="*/ 3105 w 10000"/>
                  <a:gd name="connsiteY431" fmla="*/ 8659 h 10000"/>
                  <a:gd name="connsiteX432" fmla="*/ 3108 w 10000"/>
                  <a:gd name="connsiteY432" fmla="*/ 8650 h 10000"/>
                  <a:gd name="connsiteX433" fmla="*/ 3147 w 10000"/>
                  <a:gd name="connsiteY433" fmla="*/ 8588 h 10000"/>
                  <a:gd name="connsiteX434" fmla="*/ 3150 w 10000"/>
                  <a:gd name="connsiteY434" fmla="*/ 8598 h 10000"/>
                  <a:gd name="connsiteX435" fmla="*/ 3163 w 10000"/>
                  <a:gd name="connsiteY435" fmla="*/ 8601 h 10000"/>
                  <a:gd name="connsiteX436" fmla="*/ 3180 w 10000"/>
                  <a:gd name="connsiteY436" fmla="*/ 8608 h 10000"/>
                  <a:gd name="connsiteX437" fmla="*/ 3188 w 10000"/>
                  <a:gd name="connsiteY437" fmla="*/ 8611 h 10000"/>
                  <a:gd name="connsiteX438" fmla="*/ 3227 w 10000"/>
                  <a:gd name="connsiteY438" fmla="*/ 8620 h 10000"/>
                  <a:gd name="connsiteX439" fmla="*/ 3238 w 10000"/>
                  <a:gd name="connsiteY439" fmla="*/ 8617 h 10000"/>
                  <a:gd name="connsiteX440" fmla="*/ 3247 w 10000"/>
                  <a:gd name="connsiteY440" fmla="*/ 8601 h 10000"/>
                  <a:gd name="connsiteX441" fmla="*/ 3269 w 10000"/>
                  <a:gd name="connsiteY441" fmla="*/ 8611 h 10000"/>
                  <a:gd name="connsiteX442" fmla="*/ 3277 w 10000"/>
                  <a:gd name="connsiteY442" fmla="*/ 8617 h 10000"/>
                  <a:gd name="connsiteX443" fmla="*/ 3285 w 10000"/>
                  <a:gd name="connsiteY443" fmla="*/ 8611 h 10000"/>
                  <a:gd name="connsiteX444" fmla="*/ 3307 w 10000"/>
                  <a:gd name="connsiteY444" fmla="*/ 8611 h 10000"/>
                  <a:gd name="connsiteX445" fmla="*/ 3319 w 10000"/>
                  <a:gd name="connsiteY445" fmla="*/ 8617 h 10000"/>
                  <a:gd name="connsiteX446" fmla="*/ 3324 w 10000"/>
                  <a:gd name="connsiteY446" fmla="*/ 8617 h 10000"/>
                  <a:gd name="connsiteX447" fmla="*/ 3327 w 10000"/>
                  <a:gd name="connsiteY447" fmla="*/ 8620 h 10000"/>
                  <a:gd name="connsiteX448" fmla="*/ 3341 w 10000"/>
                  <a:gd name="connsiteY448" fmla="*/ 8620 h 10000"/>
                  <a:gd name="connsiteX449" fmla="*/ 3357 w 10000"/>
                  <a:gd name="connsiteY449" fmla="*/ 8620 h 10000"/>
                  <a:gd name="connsiteX450" fmla="*/ 3374 w 10000"/>
                  <a:gd name="connsiteY450" fmla="*/ 8620 h 10000"/>
                  <a:gd name="connsiteX451" fmla="*/ 3382 w 10000"/>
                  <a:gd name="connsiteY451" fmla="*/ 8620 h 10000"/>
                  <a:gd name="connsiteX452" fmla="*/ 3399 w 10000"/>
                  <a:gd name="connsiteY452" fmla="*/ 8611 h 10000"/>
                  <a:gd name="connsiteX453" fmla="*/ 3413 w 10000"/>
                  <a:gd name="connsiteY453" fmla="*/ 8601 h 10000"/>
                  <a:gd name="connsiteX454" fmla="*/ 3421 w 10000"/>
                  <a:gd name="connsiteY454" fmla="*/ 8588 h 10000"/>
                  <a:gd name="connsiteX455" fmla="*/ 3421 w 10000"/>
                  <a:gd name="connsiteY455" fmla="*/ 8572 h 10000"/>
                  <a:gd name="connsiteX456" fmla="*/ 3421 w 10000"/>
                  <a:gd name="connsiteY456" fmla="*/ 8552 h 10000"/>
                  <a:gd name="connsiteX457" fmla="*/ 3424 w 10000"/>
                  <a:gd name="connsiteY457" fmla="*/ 8533 h 10000"/>
                  <a:gd name="connsiteX458" fmla="*/ 3432 w 10000"/>
                  <a:gd name="connsiteY458" fmla="*/ 8523 h 10000"/>
                  <a:gd name="connsiteX459" fmla="*/ 3446 w 10000"/>
                  <a:gd name="connsiteY459" fmla="*/ 8523 h 10000"/>
                  <a:gd name="connsiteX460" fmla="*/ 3457 w 10000"/>
                  <a:gd name="connsiteY460" fmla="*/ 8523 h 10000"/>
                  <a:gd name="connsiteX461" fmla="*/ 3476 w 10000"/>
                  <a:gd name="connsiteY461" fmla="*/ 8533 h 10000"/>
                  <a:gd name="connsiteX462" fmla="*/ 3485 w 10000"/>
                  <a:gd name="connsiteY462" fmla="*/ 8536 h 10000"/>
                  <a:gd name="connsiteX463" fmla="*/ 3501 w 10000"/>
                  <a:gd name="connsiteY463" fmla="*/ 8527 h 10000"/>
                  <a:gd name="connsiteX464" fmla="*/ 3504 w 10000"/>
                  <a:gd name="connsiteY464" fmla="*/ 8514 h 10000"/>
                  <a:gd name="connsiteX465" fmla="*/ 3510 w 10000"/>
                  <a:gd name="connsiteY465" fmla="*/ 8497 h 10000"/>
                  <a:gd name="connsiteX466" fmla="*/ 3537 w 10000"/>
                  <a:gd name="connsiteY466" fmla="*/ 8484 h 10000"/>
                  <a:gd name="connsiteX467" fmla="*/ 3562 w 10000"/>
                  <a:gd name="connsiteY467" fmla="*/ 8488 h 10000"/>
                  <a:gd name="connsiteX468" fmla="*/ 3568 w 10000"/>
                  <a:gd name="connsiteY468" fmla="*/ 8484 h 10000"/>
                  <a:gd name="connsiteX469" fmla="*/ 3584 w 10000"/>
                  <a:gd name="connsiteY469" fmla="*/ 8494 h 10000"/>
                  <a:gd name="connsiteX470" fmla="*/ 3593 w 10000"/>
                  <a:gd name="connsiteY470" fmla="*/ 8507 h 10000"/>
                  <a:gd name="connsiteX471" fmla="*/ 3618 w 10000"/>
                  <a:gd name="connsiteY471" fmla="*/ 8497 h 10000"/>
                  <a:gd name="connsiteX472" fmla="*/ 3643 w 10000"/>
                  <a:gd name="connsiteY472" fmla="*/ 8475 h 10000"/>
                  <a:gd name="connsiteX473" fmla="*/ 3657 w 10000"/>
                  <a:gd name="connsiteY473" fmla="*/ 8478 h 10000"/>
                  <a:gd name="connsiteX474" fmla="*/ 3670 w 10000"/>
                  <a:gd name="connsiteY474" fmla="*/ 8475 h 10000"/>
                  <a:gd name="connsiteX475" fmla="*/ 3673 w 10000"/>
                  <a:gd name="connsiteY475" fmla="*/ 8468 h 10000"/>
                  <a:gd name="connsiteX476" fmla="*/ 3681 w 10000"/>
                  <a:gd name="connsiteY476" fmla="*/ 8468 h 10000"/>
                  <a:gd name="connsiteX477" fmla="*/ 3698 w 10000"/>
                  <a:gd name="connsiteY477" fmla="*/ 8478 h 10000"/>
                  <a:gd name="connsiteX478" fmla="*/ 3720 w 10000"/>
                  <a:gd name="connsiteY478" fmla="*/ 8497 h 10000"/>
                  <a:gd name="connsiteX479" fmla="*/ 3715 w 10000"/>
                  <a:gd name="connsiteY479" fmla="*/ 8504 h 10000"/>
                  <a:gd name="connsiteX480" fmla="*/ 3729 w 10000"/>
                  <a:gd name="connsiteY480" fmla="*/ 8514 h 10000"/>
                  <a:gd name="connsiteX481" fmla="*/ 3729 w 10000"/>
                  <a:gd name="connsiteY481" fmla="*/ 8517 h 10000"/>
                  <a:gd name="connsiteX482" fmla="*/ 3740 w 10000"/>
                  <a:gd name="connsiteY482" fmla="*/ 8527 h 10000"/>
                  <a:gd name="connsiteX483" fmla="*/ 3759 w 10000"/>
                  <a:gd name="connsiteY483" fmla="*/ 8517 h 10000"/>
                  <a:gd name="connsiteX484" fmla="*/ 3762 w 10000"/>
                  <a:gd name="connsiteY484" fmla="*/ 8504 h 10000"/>
                  <a:gd name="connsiteX485" fmla="*/ 3770 w 10000"/>
                  <a:gd name="connsiteY485" fmla="*/ 8488 h 10000"/>
                  <a:gd name="connsiteX486" fmla="*/ 3778 w 10000"/>
                  <a:gd name="connsiteY486" fmla="*/ 8484 h 10000"/>
                  <a:gd name="connsiteX487" fmla="*/ 3792 w 10000"/>
                  <a:gd name="connsiteY487" fmla="*/ 8475 h 10000"/>
                  <a:gd name="connsiteX488" fmla="*/ 3803 w 10000"/>
                  <a:gd name="connsiteY488" fmla="*/ 8478 h 10000"/>
                  <a:gd name="connsiteX489" fmla="*/ 3809 w 10000"/>
                  <a:gd name="connsiteY489" fmla="*/ 8475 h 10000"/>
                  <a:gd name="connsiteX490" fmla="*/ 3825 w 10000"/>
                  <a:gd name="connsiteY490" fmla="*/ 8465 h 10000"/>
                  <a:gd name="connsiteX491" fmla="*/ 3834 w 10000"/>
                  <a:gd name="connsiteY491" fmla="*/ 8468 h 10000"/>
                  <a:gd name="connsiteX492" fmla="*/ 3842 w 10000"/>
                  <a:gd name="connsiteY492" fmla="*/ 8478 h 10000"/>
                  <a:gd name="connsiteX493" fmla="*/ 3850 w 10000"/>
                  <a:gd name="connsiteY493" fmla="*/ 8478 h 10000"/>
                  <a:gd name="connsiteX494" fmla="*/ 3859 w 10000"/>
                  <a:gd name="connsiteY494" fmla="*/ 8484 h 10000"/>
                  <a:gd name="connsiteX495" fmla="*/ 3873 w 10000"/>
                  <a:gd name="connsiteY495" fmla="*/ 8494 h 10000"/>
                  <a:gd name="connsiteX496" fmla="*/ 3875 w 10000"/>
                  <a:gd name="connsiteY496" fmla="*/ 8507 h 10000"/>
                  <a:gd name="connsiteX497" fmla="*/ 3881 w 10000"/>
                  <a:gd name="connsiteY497" fmla="*/ 8527 h 10000"/>
                  <a:gd name="connsiteX498" fmla="*/ 3875 w 10000"/>
                  <a:gd name="connsiteY498" fmla="*/ 8546 h 10000"/>
                  <a:gd name="connsiteX499" fmla="*/ 3892 w 10000"/>
                  <a:gd name="connsiteY499" fmla="*/ 8546 h 10000"/>
                  <a:gd name="connsiteX500" fmla="*/ 3900 w 10000"/>
                  <a:gd name="connsiteY500" fmla="*/ 8543 h 10000"/>
                  <a:gd name="connsiteX501" fmla="*/ 3906 w 10000"/>
                  <a:gd name="connsiteY501" fmla="*/ 8543 h 10000"/>
                  <a:gd name="connsiteX502" fmla="*/ 3922 w 10000"/>
                  <a:gd name="connsiteY502" fmla="*/ 8552 h 10000"/>
                  <a:gd name="connsiteX503" fmla="*/ 3939 w 10000"/>
                  <a:gd name="connsiteY503" fmla="*/ 8559 h 10000"/>
                  <a:gd name="connsiteX504" fmla="*/ 3953 w 10000"/>
                  <a:gd name="connsiteY504" fmla="*/ 8572 h 10000"/>
                  <a:gd name="connsiteX505" fmla="*/ 3956 w 10000"/>
                  <a:gd name="connsiteY505" fmla="*/ 8588 h 10000"/>
                  <a:gd name="connsiteX506" fmla="*/ 3956 w 10000"/>
                  <a:gd name="connsiteY506" fmla="*/ 8608 h 10000"/>
                  <a:gd name="connsiteX507" fmla="*/ 3972 w 10000"/>
                  <a:gd name="connsiteY507" fmla="*/ 8608 h 10000"/>
                  <a:gd name="connsiteX508" fmla="*/ 3986 w 10000"/>
                  <a:gd name="connsiteY508" fmla="*/ 8608 h 10000"/>
                  <a:gd name="connsiteX509" fmla="*/ 3997 w 10000"/>
                  <a:gd name="connsiteY509" fmla="*/ 8608 h 10000"/>
                  <a:gd name="connsiteX510" fmla="*/ 4006 w 10000"/>
                  <a:gd name="connsiteY510" fmla="*/ 8608 h 10000"/>
                  <a:gd name="connsiteX511" fmla="*/ 4006 w 10000"/>
                  <a:gd name="connsiteY511" fmla="*/ 8611 h 10000"/>
                  <a:gd name="connsiteX512" fmla="*/ 4011 w 10000"/>
                  <a:gd name="connsiteY512" fmla="*/ 8611 h 10000"/>
                  <a:gd name="connsiteX513" fmla="*/ 4022 w 10000"/>
                  <a:gd name="connsiteY513" fmla="*/ 8620 h 10000"/>
                  <a:gd name="connsiteX514" fmla="*/ 4042 w 10000"/>
                  <a:gd name="connsiteY514" fmla="*/ 8620 h 10000"/>
                  <a:gd name="connsiteX515" fmla="*/ 4050 w 10000"/>
                  <a:gd name="connsiteY515" fmla="*/ 8617 h 10000"/>
                  <a:gd name="connsiteX516" fmla="*/ 4069 w 10000"/>
                  <a:gd name="connsiteY516" fmla="*/ 8620 h 10000"/>
                  <a:gd name="connsiteX517" fmla="*/ 4086 w 10000"/>
                  <a:gd name="connsiteY517" fmla="*/ 8630 h 10000"/>
                  <a:gd name="connsiteX518" fmla="*/ 4108 w 10000"/>
                  <a:gd name="connsiteY518" fmla="*/ 8627 h 10000"/>
                  <a:gd name="connsiteX519" fmla="*/ 4125 w 10000"/>
                  <a:gd name="connsiteY519" fmla="*/ 8620 h 10000"/>
                  <a:gd name="connsiteX520" fmla="*/ 4133 w 10000"/>
                  <a:gd name="connsiteY520" fmla="*/ 8611 h 10000"/>
                  <a:gd name="connsiteX521" fmla="*/ 4139 w 10000"/>
                  <a:gd name="connsiteY521" fmla="*/ 8608 h 10000"/>
                  <a:gd name="connsiteX522" fmla="*/ 4147 w 10000"/>
                  <a:gd name="connsiteY522" fmla="*/ 8601 h 10000"/>
                  <a:gd name="connsiteX523" fmla="*/ 4155 w 10000"/>
                  <a:gd name="connsiteY523" fmla="*/ 8591 h 10000"/>
                  <a:gd name="connsiteX524" fmla="*/ 4166 w 10000"/>
                  <a:gd name="connsiteY524" fmla="*/ 8582 h 10000"/>
                  <a:gd name="connsiteX525" fmla="*/ 4183 w 10000"/>
                  <a:gd name="connsiteY525" fmla="*/ 8569 h 10000"/>
                  <a:gd name="connsiteX526" fmla="*/ 4191 w 10000"/>
                  <a:gd name="connsiteY526" fmla="*/ 8562 h 10000"/>
                  <a:gd name="connsiteX527" fmla="*/ 4208 w 10000"/>
                  <a:gd name="connsiteY527" fmla="*/ 8552 h 10000"/>
                  <a:gd name="connsiteX528" fmla="*/ 4230 w 10000"/>
                  <a:gd name="connsiteY528" fmla="*/ 8552 h 10000"/>
                  <a:gd name="connsiteX529" fmla="*/ 4238 w 10000"/>
                  <a:gd name="connsiteY529" fmla="*/ 8559 h 10000"/>
                  <a:gd name="connsiteX530" fmla="*/ 4247 w 10000"/>
                  <a:gd name="connsiteY530" fmla="*/ 8572 h 10000"/>
                  <a:gd name="connsiteX531" fmla="*/ 4252 w 10000"/>
                  <a:gd name="connsiteY531" fmla="*/ 8578 h 10000"/>
                  <a:gd name="connsiteX532" fmla="*/ 4263 w 10000"/>
                  <a:gd name="connsiteY532" fmla="*/ 8582 h 10000"/>
                  <a:gd name="connsiteX533" fmla="*/ 4277 w 10000"/>
                  <a:gd name="connsiteY533" fmla="*/ 8572 h 10000"/>
                  <a:gd name="connsiteX534" fmla="*/ 4294 w 10000"/>
                  <a:gd name="connsiteY534" fmla="*/ 8559 h 10000"/>
                  <a:gd name="connsiteX535" fmla="*/ 4302 w 10000"/>
                  <a:gd name="connsiteY535" fmla="*/ 8546 h 10000"/>
                  <a:gd name="connsiteX536" fmla="*/ 4310 w 10000"/>
                  <a:gd name="connsiteY536" fmla="*/ 8543 h 10000"/>
                  <a:gd name="connsiteX537" fmla="*/ 4313 w 10000"/>
                  <a:gd name="connsiteY537" fmla="*/ 8543 h 10000"/>
                  <a:gd name="connsiteX538" fmla="*/ 4332 w 10000"/>
                  <a:gd name="connsiteY538" fmla="*/ 8546 h 10000"/>
                  <a:gd name="connsiteX539" fmla="*/ 4335 w 10000"/>
                  <a:gd name="connsiteY539" fmla="*/ 8559 h 10000"/>
                  <a:gd name="connsiteX540" fmla="*/ 4349 w 10000"/>
                  <a:gd name="connsiteY540" fmla="*/ 8588 h 10000"/>
                  <a:gd name="connsiteX541" fmla="*/ 4360 w 10000"/>
                  <a:gd name="connsiteY541" fmla="*/ 8591 h 10000"/>
                  <a:gd name="connsiteX542" fmla="*/ 4366 w 10000"/>
                  <a:gd name="connsiteY542" fmla="*/ 8591 h 10000"/>
                  <a:gd name="connsiteX543" fmla="*/ 4382 w 10000"/>
                  <a:gd name="connsiteY543" fmla="*/ 8598 h 10000"/>
                  <a:gd name="connsiteX544" fmla="*/ 4385 w 10000"/>
                  <a:gd name="connsiteY544" fmla="*/ 8598 h 10000"/>
                  <a:gd name="connsiteX545" fmla="*/ 4402 w 10000"/>
                  <a:gd name="connsiteY545" fmla="*/ 8598 h 10000"/>
                  <a:gd name="connsiteX546" fmla="*/ 4421 w 10000"/>
                  <a:gd name="connsiteY546" fmla="*/ 8591 h 10000"/>
                  <a:gd name="connsiteX547" fmla="*/ 4440 w 10000"/>
                  <a:gd name="connsiteY547" fmla="*/ 8591 h 10000"/>
                  <a:gd name="connsiteX548" fmla="*/ 4449 w 10000"/>
                  <a:gd name="connsiteY548" fmla="*/ 8598 h 10000"/>
                  <a:gd name="connsiteX549" fmla="*/ 4454 w 10000"/>
                  <a:gd name="connsiteY549" fmla="*/ 8617 h 10000"/>
                  <a:gd name="connsiteX550" fmla="*/ 4463 w 10000"/>
                  <a:gd name="connsiteY550" fmla="*/ 8608 h 10000"/>
                  <a:gd name="connsiteX551" fmla="*/ 4474 w 10000"/>
                  <a:gd name="connsiteY551" fmla="*/ 8608 h 10000"/>
                  <a:gd name="connsiteX552" fmla="*/ 4490 w 10000"/>
                  <a:gd name="connsiteY552" fmla="*/ 8617 h 10000"/>
                  <a:gd name="connsiteX553" fmla="*/ 4504 w 10000"/>
                  <a:gd name="connsiteY553" fmla="*/ 8617 h 10000"/>
                  <a:gd name="connsiteX554" fmla="*/ 4518 w 10000"/>
                  <a:gd name="connsiteY554" fmla="*/ 8617 h 10000"/>
                  <a:gd name="connsiteX555" fmla="*/ 4535 w 10000"/>
                  <a:gd name="connsiteY555" fmla="*/ 8611 h 10000"/>
                  <a:gd name="connsiteX556" fmla="*/ 4546 w 10000"/>
                  <a:gd name="connsiteY556" fmla="*/ 8611 h 10000"/>
                  <a:gd name="connsiteX557" fmla="*/ 4562 w 10000"/>
                  <a:gd name="connsiteY557" fmla="*/ 8611 h 10000"/>
                  <a:gd name="connsiteX558" fmla="*/ 4571 w 10000"/>
                  <a:gd name="connsiteY558" fmla="*/ 8611 h 10000"/>
                  <a:gd name="connsiteX559" fmla="*/ 4579 w 10000"/>
                  <a:gd name="connsiteY559" fmla="*/ 8608 h 10000"/>
                  <a:gd name="connsiteX560" fmla="*/ 4584 w 10000"/>
                  <a:gd name="connsiteY560" fmla="*/ 8608 h 10000"/>
                  <a:gd name="connsiteX561" fmla="*/ 4601 w 10000"/>
                  <a:gd name="connsiteY561" fmla="*/ 8617 h 10000"/>
                  <a:gd name="connsiteX562" fmla="*/ 4609 w 10000"/>
                  <a:gd name="connsiteY562" fmla="*/ 8627 h 10000"/>
                  <a:gd name="connsiteX563" fmla="*/ 4618 w 10000"/>
                  <a:gd name="connsiteY563" fmla="*/ 8637 h 10000"/>
                  <a:gd name="connsiteX564" fmla="*/ 4618 w 10000"/>
                  <a:gd name="connsiteY564" fmla="*/ 8646 h 10000"/>
                  <a:gd name="connsiteX565" fmla="*/ 4634 w 10000"/>
                  <a:gd name="connsiteY565" fmla="*/ 8656 h 10000"/>
                  <a:gd name="connsiteX566" fmla="*/ 4640 w 10000"/>
                  <a:gd name="connsiteY566" fmla="*/ 8659 h 10000"/>
                  <a:gd name="connsiteX567" fmla="*/ 4651 w 10000"/>
                  <a:gd name="connsiteY567" fmla="*/ 8666 h 10000"/>
                  <a:gd name="connsiteX568" fmla="*/ 4657 w 10000"/>
                  <a:gd name="connsiteY568" fmla="*/ 8659 h 10000"/>
                  <a:gd name="connsiteX569" fmla="*/ 4668 w 10000"/>
                  <a:gd name="connsiteY569" fmla="*/ 8650 h 10000"/>
                  <a:gd name="connsiteX570" fmla="*/ 4676 w 10000"/>
                  <a:gd name="connsiteY570" fmla="*/ 8650 h 10000"/>
                  <a:gd name="connsiteX571" fmla="*/ 4690 w 10000"/>
                  <a:gd name="connsiteY571" fmla="*/ 8650 h 10000"/>
                  <a:gd name="connsiteX572" fmla="*/ 4698 w 10000"/>
                  <a:gd name="connsiteY572" fmla="*/ 8650 h 10000"/>
                  <a:gd name="connsiteX573" fmla="*/ 4704 w 10000"/>
                  <a:gd name="connsiteY573" fmla="*/ 8650 h 10000"/>
                  <a:gd name="connsiteX574" fmla="*/ 4706 w 10000"/>
                  <a:gd name="connsiteY574" fmla="*/ 8659 h 10000"/>
                  <a:gd name="connsiteX575" fmla="*/ 4706 w 10000"/>
                  <a:gd name="connsiteY575" fmla="*/ 8666 h 10000"/>
                  <a:gd name="connsiteX576" fmla="*/ 4723 w 10000"/>
                  <a:gd name="connsiteY576" fmla="*/ 8682 h 10000"/>
                  <a:gd name="connsiteX577" fmla="*/ 4737 w 10000"/>
                  <a:gd name="connsiteY577" fmla="*/ 8682 h 10000"/>
                  <a:gd name="connsiteX578" fmla="*/ 4745 w 10000"/>
                  <a:gd name="connsiteY578" fmla="*/ 8676 h 10000"/>
                  <a:gd name="connsiteX579" fmla="*/ 4756 w 10000"/>
                  <a:gd name="connsiteY579" fmla="*/ 8666 h 10000"/>
                  <a:gd name="connsiteX580" fmla="*/ 4765 w 10000"/>
                  <a:gd name="connsiteY580" fmla="*/ 8666 h 10000"/>
                  <a:gd name="connsiteX581" fmla="*/ 4765 w 10000"/>
                  <a:gd name="connsiteY581" fmla="*/ 8682 h 10000"/>
                  <a:gd name="connsiteX582" fmla="*/ 4770 w 10000"/>
                  <a:gd name="connsiteY582" fmla="*/ 8701 h 10000"/>
                  <a:gd name="connsiteX583" fmla="*/ 4778 w 10000"/>
                  <a:gd name="connsiteY583" fmla="*/ 8705 h 10000"/>
                  <a:gd name="connsiteX584" fmla="*/ 4795 w 10000"/>
                  <a:gd name="connsiteY584" fmla="*/ 8714 h 10000"/>
                  <a:gd name="connsiteX585" fmla="*/ 4812 w 10000"/>
                  <a:gd name="connsiteY585" fmla="*/ 8714 h 10000"/>
                  <a:gd name="connsiteX586" fmla="*/ 4825 w 10000"/>
                  <a:gd name="connsiteY586" fmla="*/ 8705 h 10000"/>
                  <a:gd name="connsiteX587" fmla="*/ 4825 w 10000"/>
                  <a:gd name="connsiteY587" fmla="*/ 8701 h 10000"/>
                  <a:gd name="connsiteX588" fmla="*/ 4828 w 10000"/>
                  <a:gd name="connsiteY588" fmla="*/ 8701 h 10000"/>
                  <a:gd name="connsiteX589" fmla="*/ 4837 w 10000"/>
                  <a:gd name="connsiteY589" fmla="*/ 8692 h 10000"/>
                  <a:gd name="connsiteX590" fmla="*/ 4842 w 10000"/>
                  <a:gd name="connsiteY590" fmla="*/ 8685 h 10000"/>
                  <a:gd name="connsiteX591" fmla="*/ 4859 w 10000"/>
                  <a:gd name="connsiteY591" fmla="*/ 8692 h 10000"/>
                  <a:gd name="connsiteX592" fmla="*/ 4870 w 10000"/>
                  <a:gd name="connsiteY592" fmla="*/ 8701 h 10000"/>
                  <a:gd name="connsiteX593" fmla="*/ 4878 w 10000"/>
                  <a:gd name="connsiteY593" fmla="*/ 8714 h 10000"/>
                  <a:gd name="connsiteX594" fmla="*/ 4892 w 10000"/>
                  <a:gd name="connsiteY594" fmla="*/ 8724 h 10000"/>
                  <a:gd name="connsiteX595" fmla="*/ 4900 w 10000"/>
                  <a:gd name="connsiteY595" fmla="*/ 8724 h 10000"/>
                  <a:gd name="connsiteX596" fmla="*/ 4906 w 10000"/>
                  <a:gd name="connsiteY596" fmla="*/ 8705 h 10000"/>
                  <a:gd name="connsiteX597" fmla="*/ 4925 w 10000"/>
                  <a:gd name="connsiteY597" fmla="*/ 8724 h 10000"/>
                  <a:gd name="connsiteX598" fmla="*/ 4939 w 10000"/>
                  <a:gd name="connsiteY598" fmla="*/ 8701 h 10000"/>
                  <a:gd name="connsiteX599" fmla="*/ 4950 w 10000"/>
                  <a:gd name="connsiteY599" fmla="*/ 8695 h 10000"/>
                  <a:gd name="connsiteX600" fmla="*/ 4956 w 10000"/>
                  <a:gd name="connsiteY600" fmla="*/ 8692 h 10000"/>
                  <a:gd name="connsiteX601" fmla="*/ 4986 w 10000"/>
                  <a:gd name="connsiteY601" fmla="*/ 8705 h 10000"/>
                  <a:gd name="connsiteX602" fmla="*/ 5003 w 10000"/>
                  <a:gd name="connsiteY602" fmla="*/ 8701 h 10000"/>
                  <a:gd name="connsiteX603" fmla="*/ 5011 w 10000"/>
                  <a:gd name="connsiteY603" fmla="*/ 8692 h 10000"/>
                  <a:gd name="connsiteX604" fmla="*/ 5028 w 10000"/>
                  <a:gd name="connsiteY604" fmla="*/ 8682 h 10000"/>
                  <a:gd name="connsiteX605" fmla="*/ 5030 w 10000"/>
                  <a:gd name="connsiteY605" fmla="*/ 8659 h 10000"/>
                  <a:gd name="connsiteX606" fmla="*/ 5039 w 10000"/>
                  <a:gd name="connsiteY606" fmla="*/ 8656 h 10000"/>
                  <a:gd name="connsiteX607" fmla="*/ 5053 w 10000"/>
                  <a:gd name="connsiteY607" fmla="*/ 8669 h 10000"/>
                  <a:gd name="connsiteX608" fmla="*/ 5061 w 10000"/>
                  <a:gd name="connsiteY608" fmla="*/ 8669 h 10000"/>
                  <a:gd name="connsiteX609" fmla="*/ 5061 w 10000"/>
                  <a:gd name="connsiteY609" fmla="*/ 8676 h 10000"/>
                  <a:gd name="connsiteX610" fmla="*/ 5069 w 10000"/>
                  <a:gd name="connsiteY610" fmla="*/ 8669 h 10000"/>
                  <a:gd name="connsiteX611" fmla="*/ 5083 w 10000"/>
                  <a:gd name="connsiteY611" fmla="*/ 8669 h 10000"/>
                  <a:gd name="connsiteX612" fmla="*/ 5100 w 10000"/>
                  <a:gd name="connsiteY612" fmla="*/ 8669 h 10000"/>
                  <a:gd name="connsiteX613" fmla="*/ 5119 w 10000"/>
                  <a:gd name="connsiteY613" fmla="*/ 8682 h 10000"/>
                  <a:gd name="connsiteX614" fmla="*/ 5136 w 10000"/>
                  <a:gd name="connsiteY614" fmla="*/ 8692 h 10000"/>
                  <a:gd name="connsiteX615" fmla="*/ 5161 w 10000"/>
                  <a:gd name="connsiteY615" fmla="*/ 8701 h 10000"/>
                  <a:gd name="connsiteX616" fmla="*/ 5183 w 10000"/>
                  <a:gd name="connsiteY616" fmla="*/ 8701 h 10000"/>
                  <a:gd name="connsiteX617" fmla="*/ 5199 w 10000"/>
                  <a:gd name="connsiteY617" fmla="*/ 8701 h 10000"/>
                  <a:gd name="connsiteX618" fmla="*/ 5213 w 10000"/>
                  <a:gd name="connsiteY618" fmla="*/ 8705 h 10000"/>
                  <a:gd name="connsiteX619" fmla="*/ 5224 w 10000"/>
                  <a:gd name="connsiteY619" fmla="*/ 8701 h 10000"/>
                  <a:gd name="connsiteX620" fmla="*/ 5230 w 10000"/>
                  <a:gd name="connsiteY620" fmla="*/ 8701 h 10000"/>
                  <a:gd name="connsiteX621" fmla="*/ 5241 w 10000"/>
                  <a:gd name="connsiteY621" fmla="*/ 8676 h 10000"/>
                  <a:gd name="connsiteX622" fmla="*/ 5247 w 10000"/>
                  <a:gd name="connsiteY622" fmla="*/ 8666 h 10000"/>
                  <a:gd name="connsiteX623" fmla="*/ 5249 w 10000"/>
                  <a:gd name="connsiteY623" fmla="*/ 8646 h 10000"/>
                  <a:gd name="connsiteX624" fmla="*/ 5249 w 10000"/>
                  <a:gd name="connsiteY624" fmla="*/ 8650 h 10000"/>
                  <a:gd name="connsiteX625" fmla="*/ 5255 w 10000"/>
                  <a:gd name="connsiteY625" fmla="*/ 8646 h 10000"/>
                  <a:gd name="connsiteX626" fmla="*/ 5271 w 10000"/>
                  <a:gd name="connsiteY626" fmla="*/ 8650 h 10000"/>
                  <a:gd name="connsiteX627" fmla="*/ 5288 w 10000"/>
                  <a:gd name="connsiteY627" fmla="*/ 8666 h 10000"/>
                  <a:gd name="connsiteX628" fmla="*/ 5296 w 10000"/>
                  <a:gd name="connsiteY628" fmla="*/ 8666 h 10000"/>
                  <a:gd name="connsiteX629" fmla="*/ 5310 w 10000"/>
                  <a:gd name="connsiteY629" fmla="*/ 8656 h 10000"/>
                  <a:gd name="connsiteX630" fmla="*/ 5321 w 10000"/>
                  <a:gd name="connsiteY630" fmla="*/ 8650 h 10000"/>
                  <a:gd name="connsiteX631" fmla="*/ 5338 w 10000"/>
                  <a:gd name="connsiteY631" fmla="*/ 8650 h 10000"/>
                  <a:gd name="connsiteX632" fmla="*/ 5360 w 10000"/>
                  <a:gd name="connsiteY632" fmla="*/ 8640 h 10000"/>
                  <a:gd name="connsiteX633" fmla="*/ 5366 w 10000"/>
                  <a:gd name="connsiteY633" fmla="*/ 8637 h 10000"/>
                  <a:gd name="connsiteX634" fmla="*/ 5368 w 10000"/>
                  <a:gd name="connsiteY634" fmla="*/ 8637 h 10000"/>
                  <a:gd name="connsiteX635" fmla="*/ 5382 w 10000"/>
                  <a:gd name="connsiteY635" fmla="*/ 8630 h 10000"/>
                  <a:gd name="connsiteX636" fmla="*/ 5391 w 10000"/>
                  <a:gd name="connsiteY636" fmla="*/ 8630 h 10000"/>
                  <a:gd name="connsiteX637" fmla="*/ 5402 w 10000"/>
                  <a:gd name="connsiteY637" fmla="*/ 8637 h 10000"/>
                  <a:gd name="connsiteX638" fmla="*/ 5418 w 10000"/>
                  <a:gd name="connsiteY638" fmla="*/ 8656 h 10000"/>
                  <a:gd name="connsiteX639" fmla="*/ 5432 w 10000"/>
                  <a:gd name="connsiteY639" fmla="*/ 8666 h 10000"/>
                  <a:gd name="connsiteX640" fmla="*/ 5443 w 10000"/>
                  <a:gd name="connsiteY640" fmla="*/ 8682 h 10000"/>
                  <a:gd name="connsiteX641" fmla="*/ 5457 w 10000"/>
                  <a:gd name="connsiteY641" fmla="*/ 8692 h 10000"/>
                  <a:gd name="connsiteX642" fmla="*/ 5471 w 10000"/>
                  <a:gd name="connsiteY642" fmla="*/ 8705 h 10000"/>
                  <a:gd name="connsiteX643" fmla="*/ 5488 w 10000"/>
                  <a:gd name="connsiteY643" fmla="*/ 8711 h 10000"/>
                  <a:gd name="connsiteX644" fmla="*/ 5490 w 10000"/>
                  <a:gd name="connsiteY644" fmla="*/ 8721 h 10000"/>
                  <a:gd name="connsiteX645" fmla="*/ 5512 w 10000"/>
                  <a:gd name="connsiteY645" fmla="*/ 8724 h 10000"/>
                  <a:gd name="connsiteX646" fmla="*/ 5521 w 10000"/>
                  <a:gd name="connsiteY646" fmla="*/ 8714 h 10000"/>
                  <a:gd name="connsiteX647" fmla="*/ 5524 w 10000"/>
                  <a:gd name="connsiteY647" fmla="*/ 8714 h 10000"/>
                  <a:gd name="connsiteX648" fmla="*/ 5532 w 10000"/>
                  <a:gd name="connsiteY648" fmla="*/ 8721 h 10000"/>
                  <a:gd name="connsiteX649" fmla="*/ 5540 w 10000"/>
                  <a:gd name="connsiteY649" fmla="*/ 8724 h 10000"/>
                  <a:gd name="connsiteX650" fmla="*/ 5562 w 10000"/>
                  <a:gd name="connsiteY650" fmla="*/ 8750 h 10000"/>
                  <a:gd name="connsiteX651" fmla="*/ 5562 w 10000"/>
                  <a:gd name="connsiteY651" fmla="*/ 8760 h 10000"/>
                  <a:gd name="connsiteX652" fmla="*/ 5571 w 10000"/>
                  <a:gd name="connsiteY652" fmla="*/ 8782 h 10000"/>
                  <a:gd name="connsiteX653" fmla="*/ 5579 w 10000"/>
                  <a:gd name="connsiteY653" fmla="*/ 8789 h 10000"/>
                  <a:gd name="connsiteX654" fmla="*/ 5593 w 10000"/>
                  <a:gd name="connsiteY654" fmla="*/ 8789 h 10000"/>
                  <a:gd name="connsiteX655" fmla="*/ 5596 w 10000"/>
                  <a:gd name="connsiteY655" fmla="*/ 8789 h 10000"/>
                  <a:gd name="connsiteX656" fmla="*/ 5626 w 10000"/>
                  <a:gd name="connsiteY656" fmla="*/ 8782 h 10000"/>
                  <a:gd name="connsiteX657" fmla="*/ 5629 w 10000"/>
                  <a:gd name="connsiteY657" fmla="*/ 8782 h 10000"/>
                  <a:gd name="connsiteX658" fmla="*/ 5637 w 10000"/>
                  <a:gd name="connsiteY658" fmla="*/ 8779 h 10000"/>
                  <a:gd name="connsiteX659" fmla="*/ 5648 w 10000"/>
                  <a:gd name="connsiteY659" fmla="*/ 8789 h 10000"/>
                  <a:gd name="connsiteX660" fmla="*/ 5665 w 10000"/>
                  <a:gd name="connsiteY660" fmla="*/ 8795 h 10000"/>
                  <a:gd name="connsiteX661" fmla="*/ 5676 w 10000"/>
                  <a:gd name="connsiteY661" fmla="*/ 8789 h 10000"/>
                  <a:gd name="connsiteX662" fmla="*/ 5684 w 10000"/>
                  <a:gd name="connsiteY662" fmla="*/ 8782 h 10000"/>
                  <a:gd name="connsiteX663" fmla="*/ 5693 w 10000"/>
                  <a:gd name="connsiteY663" fmla="*/ 8789 h 10000"/>
                  <a:gd name="connsiteX664" fmla="*/ 5715 w 10000"/>
                  <a:gd name="connsiteY664" fmla="*/ 8808 h 10000"/>
                  <a:gd name="connsiteX665" fmla="*/ 5731 w 10000"/>
                  <a:gd name="connsiteY665" fmla="*/ 8808 h 10000"/>
                  <a:gd name="connsiteX666" fmla="*/ 5740 w 10000"/>
                  <a:gd name="connsiteY666" fmla="*/ 8808 h 10000"/>
                  <a:gd name="connsiteX667" fmla="*/ 5765 w 10000"/>
                  <a:gd name="connsiteY667" fmla="*/ 8818 h 10000"/>
                  <a:gd name="connsiteX668" fmla="*/ 5781 w 10000"/>
                  <a:gd name="connsiteY668" fmla="*/ 8824 h 10000"/>
                  <a:gd name="connsiteX669" fmla="*/ 5798 w 10000"/>
                  <a:gd name="connsiteY669" fmla="*/ 8834 h 10000"/>
                  <a:gd name="connsiteX670" fmla="*/ 5814 w 10000"/>
                  <a:gd name="connsiteY670" fmla="*/ 8837 h 10000"/>
                  <a:gd name="connsiteX671" fmla="*/ 5831 w 10000"/>
                  <a:gd name="connsiteY671" fmla="*/ 8844 h 10000"/>
                  <a:gd name="connsiteX672" fmla="*/ 5842 w 10000"/>
                  <a:gd name="connsiteY672" fmla="*/ 8847 h 10000"/>
                  <a:gd name="connsiteX673" fmla="*/ 5859 w 10000"/>
                  <a:gd name="connsiteY673" fmla="*/ 8857 h 10000"/>
                  <a:gd name="connsiteX674" fmla="*/ 5870 w 10000"/>
                  <a:gd name="connsiteY674" fmla="*/ 8867 h 10000"/>
                  <a:gd name="connsiteX675" fmla="*/ 5878 w 10000"/>
                  <a:gd name="connsiteY675" fmla="*/ 8873 h 10000"/>
                  <a:gd name="connsiteX676" fmla="*/ 5895 w 10000"/>
                  <a:gd name="connsiteY676" fmla="*/ 8873 h 10000"/>
                  <a:gd name="connsiteX677" fmla="*/ 5911 w 10000"/>
                  <a:gd name="connsiteY677" fmla="*/ 8873 h 10000"/>
                  <a:gd name="connsiteX678" fmla="*/ 5931 w 10000"/>
                  <a:gd name="connsiteY678" fmla="*/ 8873 h 10000"/>
                  <a:gd name="connsiteX679" fmla="*/ 5950 w 10000"/>
                  <a:gd name="connsiteY679" fmla="*/ 8867 h 10000"/>
                  <a:gd name="connsiteX680" fmla="*/ 5967 w 10000"/>
                  <a:gd name="connsiteY680" fmla="*/ 8867 h 10000"/>
                  <a:gd name="connsiteX681" fmla="*/ 5975 w 10000"/>
                  <a:gd name="connsiteY681" fmla="*/ 8873 h 10000"/>
                  <a:gd name="connsiteX682" fmla="*/ 6000 w 10000"/>
                  <a:gd name="connsiteY682" fmla="*/ 8883 h 10000"/>
                  <a:gd name="connsiteX683" fmla="*/ 5997 w 10000"/>
                  <a:gd name="connsiteY683" fmla="*/ 8886 h 10000"/>
                  <a:gd name="connsiteX684" fmla="*/ 5997 w 10000"/>
                  <a:gd name="connsiteY684" fmla="*/ 8896 h 10000"/>
                  <a:gd name="connsiteX685" fmla="*/ 6014 w 10000"/>
                  <a:gd name="connsiteY685" fmla="*/ 8892 h 10000"/>
                  <a:gd name="connsiteX686" fmla="*/ 6028 w 10000"/>
                  <a:gd name="connsiteY686" fmla="*/ 8892 h 10000"/>
                  <a:gd name="connsiteX687" fmla="*/ 6053 w 10000"/>
                  <a:gd name="connsiteY687" fmla="*/ 8886 h 10000"/>
                  <a:gd name="connsiteX688" fmla="*/ 6072 w 10000"/>
                  <a:gd name="connsiteY688" fmla="*/ 8876 h 10000"/>
                  <a:gd name="connsiteX689" fmla="*/ 6089 w 10000"/>
                  <a:gd name="connsiteY689" fmla="*/ 8867 h 10000"/>
                  <a:gd name="connsiteX690" fmla="*/ 6111 w 10000"/>
                  <a:gd name="connsiteY690" fmla="*/ 8857 h 10000"/>
                  <a:gd name="connsiteX691" fmla="*/ 6127 w 10000"/>
                  <a:gd name="connsiteY691" fmla="*/ 8847 h 10000"/>
                  <a:gd name="connsiteX692" fmla="*/ 6152 w 10000"/>
                  <a:gd name="connsiteY692" fmla="*/ 8834 h 10000"/>
                  <a:gd name="connsiteX693" fmla="*/ 6183 w 10000"/>
                  <a:gd name="connsiteY693" fmla="*/ 8828 h 10000"/>
                  <a:gd name="connsiteX694" fmla="*/ 6175 w 10000"/>
                  <a:gd name="connsiteY694" fmla="*/ 8844 h 10000"/>
                  <a:gd name="connsiteX695" fmla="*/ 6169 w 10000"/>
                  <a:gd name="connsiteY695" fmla="*/ 8863 h 10000"/>
                  <a:gd name="connsiteX696" fmla="*/ 6158 w 10000"/>
                  <a:gd name="connsiteY696" fmla="*/ 8886 h 10000"/>
                  <a:gd name="connsiteX697" fmla="*/ 6152 w 10000"/>
                  <a:gd name="connsiteY697" fmla="*/ 8896 h 10000"/>
                  <a:gd name="connsiteX698" fmla="*/ 6150 w 10000"/>
                  <a:gd name="connsiteY698" fmla="*/ 8909 h 10000"/>
                  <a:gd name="connsiteX699" fmla="*/ 6152 w 10000"/>
                  <a:gd name="connsiteY699" fmla="*/ 8938 h 10000"/>
                  <a:gd name="connsiteX700" fmla="*/ 6158 w 10000"/>
                  <a:gd name="connsiteY700" fmla="*/ 8957 h 10000"/>
                  <a:gd name="connsiteX701" fmla="*/ 6161 w 10000"/>
                  <a:gd name="connsiteY701" fmla="*/ 8980 h 10000"/>
                  <a:gd name="connsiteX702" fmla="*/ 6166 w 10000"/>
                  <a:gd name="connsiteY702" fmla="*/ 8999 h 10000"/>
                  <a:gd name="connsiteX703" fmla="*/ 6175 w 10000"/>
                  <a:gd name="connsiteY703" fmla="*/ 9032 h 10000"/>
                  <a:gd name="connsiteX704" fmla="*/ 6183 w 10000"/>
                  <a:gd name="connsiteY704" fmla="*/ 9051 h 10000"/>
                  <a:gd name="connsiteX705" fmla="*/ 6191 w 10000"/>
                  <a:gd name="connsiteY705" fmla="*/ 9064 h 10000"/>
                  <a:gd name="connsiteX706" fmla="*/ 6194 w 10000"/>
                  <a:gd name="connsiteY706" fmla="*/ 9084 h 10000"/>
                  <a:gd name="connsiteX707" fmla="*/ 6208 w 10000"/>
                  <a:gd name="connsiteY707" fmla="*/ 9103 h 10000"/>
                  <a:gd name="connsiteX708" fmla="*/ 6208 w 10000"/>
                  <a:gd name="connsiteY708" fmla="*/ 9113 h 10000"/>
                  <a:gd name="connsiteX709" fmla="*/ 6216 w 10000"/>
                  <a:gd name="connsiteY709" fmla="*/ 9129 h 10000"/>
                  <a:gd name="connsiteX710" fmla="*/ 6230 w 10000"/>
                  <a:gd name="connsiteY710" fmla="*/ 9148 h 10000"/>
                  <a:gd name="connsiteX711" fmla="*/ 6241 w 10000"/>
                  <a:gd name="connsiteY711" fmla="*/ 9165 h 10000"/>
                  <a:gd name="connsiteX712" fmla="*/ 6249 w 10000"/>
                  <a:gd name="connsiteY712" fmla="*/ 9168 h 10000"/>
                  <a:gd name="connsiteX713" fmla="*/ 6266 w 10000"/>
                  <a:gd name="connsiteY713" fmla="*/ 9184 h 10000"/>
                  <a:gd name="connsiteX714" fmla="*/ 6280 w 10000"/>
                  <a:gd name="connsiteY714" fmla="*/ 9184 h 10000"/>
                  <a:gd name="connsiteX715" fmla="*/ 6288 w 10000"/>
                  <a:gd name="connsiteY715" fmla="*/ 9177 h 10000"/>
                  <a:gd name="connsiteX716" fmla="*/ 6299 w 10000"/>
                  <a:gd name="connsiteY716" fmla="*/ 9187 h 10000"/>
                  <a:gd name="connsiteX717" fmla="*/ 6305 w 10000"/>
                  <a:gd name="connsiteY717" fmla="*/ 9197 h 10000"/>
                  <a:gd name="connsiteX718" fmla="*/ 6310 w 10000"/>
                  <a:gd name="connsiteY718" fmla="*/ 9197 h 10000"/>
                  <a:gd name="connsiteX719" fmla="*/ 6321 w 10000"/>
                  <a:gd name="connsiteY719" fmla="*/ 9213 h 10000"/>
                  <a:gd name="connsiteX720" fmla="*/ 6335 w 10000"/>
                  <a:gd name="connsiteY720" fmla="*/ 9223 h 10000"/>
                  <a:gd name="connsiteX721" fmla="*/ 6338 w 10000"/>
                  <a:gd name="connsiteY721" fmla="*/ 9223 h 10000"/>
                  <a:gd name="connsiteX722" fmla="*/ 6355 w 10000"/>
                  <a:gd name="connsiteY722" fmla="*/ 9226 h 10000"/>
                  <a:gd name="connsiteX723" fmla="*/ 6363 w 10000"/>
                  <a:gd name="connsiteY723" fmla="*/ 9236 h 10000"/>
                  <a:gd name="connsiteX724" fmla="*/ 6380 w 10000"/>
                  <a:gd name="connsiteY724" fmla="*/ 9258 h 10000"/>
                  <a:gd name="connsiteX725" fmla="*/ 6393 w 10000"/>
                  <a:gd name="connsiteY725" fmla="*/ 9278 h 10000"/>
                  <a:gd name="connsiteX726" fmla="*/ 6396 w 10000"/>
                  <a:gd name="connsiteY726" fmla="*/ 9288 h 10000"/>
                  <a:gd name="connsiteX727" fmla="*/ 6407 w 10000"/>
                  <a:gd name="connsiteY727" fmla="*/ 9297 h 10000"/>
                  <a:gd name="connsiteX728" fmla="*/ 6410 w 10000"/>
                  <a:gd name="connsiteY728" fmla="*/ 9307 h 10000"/>
                  <a:gd name="connsiteX729" fmla="*/ 6416 w 10000"/>
                  <a:gd name="connsiteY729" fmla="*/ 9317 h 10000"/>
                  <a:gd name="connsiteX730" fmla="*/ 6424 w 10000"/>
                  <a:gd name="connsiteY730" fmla="*/ 9326 h 10000"/>
                  <a:gd name="connsiteX731" fmla="*/ 6435 w 10000"/>
                  <a:gd name="connsiteY731" fmla="*/ 9336 h 10000"/>
                  <a:gd name="connsiteX732" fmla="*/ 6443 w 10000"/>
                  <a:gd name="connsiteY732" fmla="*/ 9346 h 10000"/>
                  <a:gd name="connsiteX733" fmla="*/ 6449 w 10000"/>
                  <a:gd name="connsiteY733" fmla="*/ 9362 h 10000"/>
                  <a:gd name="connsiteX734" fmla="*/ 6452 w 10000"/>
                  <a:gd name="connsiteY734" fmla="*/ 9372 h 10000"/>
                  <a:gd name="connsiteX735" fmla="*/ 6449 w 10000"/>
                  <a:gd name="connsiteY735" fmla="*/ 9381 h 10000"/>
                  <a:gd name="connsiteX736" fmla="*/ 6465 w 10000"/>
                  <a:gd name="connsiteY736" fmla="*/ 9394 h 10000"/>
                  <a:gd name="connsiteX737" fmla="*/ 6468 w 10000"/>
                  <a:gd name="connsiteY737" fmla="*/ 9420 h 10000"/>
                  <a:gd name="connsiteX738" fmla="*/ 6493 w 10000"/>
                  <a:gd name="connsiteY738" fmla="*/ 9430 h 10000"/>
                  <a:gd name="connsiteX739" fmla="*/ 6507 w 10000"/>
                  <a:gd name="connsiteY739" fmla="*/ 9440 h 10000"/>
                  <a:gd name="connsiteX740" fmla="*/ 6524 w 10000"/>
                  <a:gd name="connsiteY740" fmla="*/ 9459 h 10000"/>
                  <a:gd name="connsiteX741" fmla="*/ 6532 w 10000"/>
                  <a:gd name="connsiteY741" fmla="*/ 9485 h 10000"/>
                  <a:gd name="connsiteX742" fmla="*/ 6537 w 10000"/>
                  <a:gd name="connsiteY742" fmla="*/ 9498 h 10000"/>
                  <a:gd name="connsiteX743" fmla="*/ 6571 w 10000"/>
                  <a:gd name="connsiteY743" fmla="*/ 9508 h 10000"/>
                  <a:gd name="connsiteX744" fmla="*/ 6596 w 10000"/>
                  <a:gd name="connsiteY744" fmla="*/ 9508 h 10000"/>
                  <a:gd name="connsiteX745" fmla="*/ 6637 w 10000"/>
                  <a:gd name="connsiteY745" fmla="*/ 9517 h 10000"/>
                  <a:gd name="connsiteX746" fmla="*/ 6662 w 10000"/>
                  <a:gd name="connsiteY746" fmla="*/ 9524 h 10000"/>
                  <a:gd name="connsiteX747" fmla="*/ 6679 w 10000"/>
                  <a:gd name="connsiteY747" fmla="*/ 9517 h 10000"/>
                  <a:gd name="connsiteX748" fmla="*/ 6679 w 10000"/>
                  <a:gd name="connsiteY748" fmla="*/ 9505 h 10000"/>
                  <a:gd name="connsiteX749" fmla="*/ 6690 w 10000"/>
                  <a:gd name="connsiteY749" fmla="*/ 9485 h 10000"/>
                  <a:gd name="connsiteX750" fmla="*/ 6693 w 10000"/>
                  <a:gd name="connsiteY750" fmla="*/ 9479 h 10000"/>
                  <a:gd name="connsiteX751" fmla="*/ 6706 w 10000"/>
                  <a:gd name="connsiteY751" fmla="*/ 9469 h 10000"/>
                  <a:gd name="connsiteX752" fmla="*/ 6709 w 10000"/>
                  <a:gd name="connsiteY752" fmla="*/ 9462 h 10000"/>
                  <a:gd name="connsiteX753" fmla="*/ 6717 w 10000"/>
                  <a:gd name="connsiteY753" fmla="*/ 9459 h 10000"/>
                  <a:gd name="connsiteX754" fmla="*/ 6726 w 10000"/>
                  <a:gd name="connsiteY754" fmla="*/ 9459 h 10000"/>
                  <a:gd name="connsiteX755" fmla="*/ 6742 w 10000"/>
                  <a:gd name="connsiteY755" fmla="*/ 9462 h 10000"/>
                  <a:gd name="connsiteX756" fmla="*/ 6759 w 10000"/>
                  <a:gd name="connsiteY756" fmla="*/ 9479 h 10000"/>
                  <a:gd name="connsiteX757" fmla="*/ 6781 w 10000"/>
                  <a:gd name="connsiteY757" fmla="*/ 9485 h 10000"/>
                  <a:gd name="connsiteX758" fmla="*/ 6795 w 10000"/>
                  <a:gd name="connsiteY758" fmla="*/ 9485 h 10000"/>
                  <a:gd name="connsiteX759" fmla="*/ 6803 w 10000"/>
                  <a:gd name="connsiteY759" fmla="*/ 9498 h 10000"/>
                  <a:gd name="connsiteX760" fmla="*/ 6806 w 10000"/>
                  <a:gd name="connsiteY760" fmla="*/ 9508 h 10000"/>
                  <a:gd name="connsiteX761" fmla="*/ 6823 w 10000"/>
                  <a:gd name="connsiteY761" fmla="*/ 9514 h 10000"/>
                  <a:gd name="connsiteX762" fmla="*/ 6831 w 10000"/>
                  <a:gd name="connsiteY762" fmla="*/ 9514 h 10000"/>
                  <a:gd name="connsiteX763" fmla="*/ 6848 w 10000"/>
                  <a:gd name="connsiteY763" fmla="*/ 9514 h 10000"/>
                  <a:gd name="connsiteX764" fmla="*/ 6856 w 10000"/>
                  <a:gd name="connsiteY764" fmla="*/ 9517 h 10000"/>
                  <a:gd name="connsiteX765" fmla="*/ 6878 w 10000"/>
                  <a:gd name="connsiteY765" fmla="*/ 9524 h 10000"/>
                  <a:gd name="connsiteX766" fmla="*/ 6895 w 10000"/>
                  <a:gd name="connsiteY766" fmla="*/ 9524 h 10000"/>
                  <a:gd name="connsiteX767" fmla="*/ 6917 w 10000"/>
                  <a:gd name="connsiteY767" fmla="*/ 9527 h 10000"/>
                  <a:gd name="connsiteX768" fmla="*/ 6934 w 10000"/>
                  <a:gd name="connsiteY768" fmla="*/ 9534 h 10000"/>
                  <a:gd name="connsiteX769" fmla="*/ 6961 w 10000"/>
                  <a:gd name="connsiteY769" fmla="*/ 9543 h 10000"/>
                  <a:gd name="connsiteX770" fmla="*/ 6989 w 10000"/>
                  <a:gd name="connsiteY770" fmla="*/ 9547 h 10000"/>
                  <a:gd name="connsiteX771" fmla="*/ 7014 w 10000"/>
                  <a:gd name="connsiteY771" fmla="*/ 9543 h 10000"/>
                  <a:gd name="connsiteX772" fmla="*/ 7033 w 10000"/>
                  <a:gd name="connsiteY772" fmla="*/ 9543 h 10000"/>
                  <a:gd name="connsiteX773" fmla="*/ 7042 w 10000"/>
                  <a:gd name="connsiteY773" fmla="*/ 9547 h 10000"/>
                  <a:gd name="connsiteX774" fmla="*/ 7069 w 10000"/>
                  <a:gd name="connsiteY774" fmla="*/ 9647 h 10000"/>
                  <a:gd name="connsiteX775" fmla="*/ 7122 w 10000"/>
                  <a:gd name="connsiteY775" fmla="*/ 9734 h 10000"/>
                  <a:gd name="connsiteX776" fmla="*/ 7147 w 10000"/>
                  <a:gd name="connsiteY776" fmla="*/ 9744 h 10000"/>
                  <a:gd name="connsiteX777" fmla="*/ 7169 w 10000"/>
                  <a:gd name="connsiteY777" fmla="*/ 9741 h 10000"/>
                  <a:gd name="connsiteX778" fmla="*/ 7177 w 10000"/>
                  <a:gd name="connsiteY778" fmla="*/ 9744 h 10000"/>
                  <a:gd name="connsiteX779" fmla="*/ 7186 w 10000"/>
                  <a:gd name="connsiteY779" fmla="*/ 9754 h 10000"/>
                  <a:gd name="connsiteX780" fmla="*/ 7191 w 10000"/>
                  <a:gd name="connsiteY780" fmla="*/ 9773 h 10000"/>
                  <a:gd name="connsiteX781" fmla="*/ 7208 w 10000"/>
                  <a:gd name="connsiteY781" fmla="*/ 9783 h 10000"/>
                  <a:gd name="connsiteX782" fmla="*/ 7219 w 10000"/>
                  <a:gd name="connsiteY782" fmla="*/ 9793 h 10000"/>
                  <a:gd name="connsiteX783" fmla="*/ 7235 w 10000"/>
                  <a:gd name="connsiteY783" fmla="*/ 9802 h 10000"/>
                  <a:gd name="connsiteX784" fmla="*/ 7249 w 10000"/>
                  <a:gd name="connsiteY784" fmla="*/ 9819 h 10000"/>
                  <a:gd name="connsiteX785" fmla="*/ 7255 w 10000"/>
                  <a:gd name="connsiteY785" fmla="*/ 9835 h 10000"/>
                  <a:gd name="connsiteX786" fmla="*/ 7255 w 10000"/>
                  <a:gd name="connsiteY786" fmla="*/ 9848 h 10000"/>
                  <a:gd name="connsiteX787" fmla="*/ 7249 w 10000"/>
                  <a:gd name="connsiteY787" fmla="*/ 9848 h 10000"/>
                  <a:gd name="connsiteX788" fmla="*/ 7244 w 10000"/>
                  <a:gd name="connsiteY788" fmla="*/ 9858 h 10000"/>
                  <a:gd name="connsiteX789" fmla="*/ 7235 w 10000"/>
                  <a:gd name="connsiteY789" fmla="*/ 9883 h 10000"/>
                  <a:gd name="connsiteX790" fmla="*/ 7244 w 10000"/>
                  <a:gd name="connsiteY790" fmla="*/ 9903 h 10000"/>
                  <a:gd name="connsiteX791" fmla="*/ 7258 w 10000"/>
                  <a:gd name="connsiteY791" fmla="*/ 9926 h 10000"/>
                  <a:gd name="connsiteX792" fmla="*/ 7263 w 10000"/>
                  <a:gd name="connsiteY792" fmla="*/ 9948 h 10000"/>
                  <a:gd name="connsiteX793" fmla="*/ 7274 w 10000"/>
                  <a:gd name="connsiteY793" fmla="*/ 9968 h 10000"/>
                  <a:gd name="connsiteX794" fmla="*/ 7283 w 10000"/>
                  <a:gd name="connsiteY794" fmla="*/ 9987 h 10000"/>
                  <a:gd name="connsiteX795" fmla="*/ 7291 w 10000"/>
                  <a:gd name="connsiteY795" fmla="*/ 10000 h 10000"/>
                  <a:gd name="connsiteX796" fmla="*/ 7305 w 10000"/>
                  <a:gd name="connsiteY796" fmla="*/ 9997 h 10000"/>
                  <a:gd name="connsiteX797" fmla="*/ 7313 w 10000"/>
                  <a:gd name="connsiteY797" fmla="*/ 9977 h 10000"/>
                  <a:gd name="connsiteX798" fmla="*/ 7324 w 10000"/>
                  <a:gd name="connsiteY798" fmla="*/ 9968 h 10000"/>
                  <a:gd name="connsiteX799" fmla="*/ 7341 w 10000"/>
                  <a:gd name="connsiteY799" fmla="*/ 9971 h 10000"/>
                  <a:gd name="connsiteX800" fmla="*/ 7368 w 10000"/>
                  <a:gd name="connsiteY800" fmla="*/ 9987 h 10000"/>
                  <a:gd name="connsiteX801" fmla="*/ 7380 w 10000"/>
                  <a:gd name="connsiteY801" fmla="*/ 9990 h 10000"/>
                  <a:gd name="connsiteX802" fmla="*/ 7393 w 10000"/>
                  <a:gd name="connsiteY802" fmla="*/ 9981 h 10000"/>
                  <a:gd name="connsiteX803" fmla="*/ 7404 w 10000"/>
                  <a:gd name="connsiteY803" fmla="*/ 9968 h 10000"/>
                  <a:gd name="connsiteX804" fmla="*/ 7418 w 10000"/>
                  <a:gd name="connsiteY804" fmla="*/ 9948 h 10000"/>
                  <a:gd name="connsiteX805" fmla="*/ 7427 w 10000"/>
                  <a:gd name="connsiteY805" fmla="*/ 9922 h 10000"/>
                  <a:gd name="connsiteX806" fmla="*/ 7427 w 10000"/>
                  <a:gd name="connsiteY806" fmla="*/ 9906 h 10000"/>
                  <a:gd name="connsiteX807" fmla="*/ 7404 w 10000"/>
                  <a:gd name="connsiteY807" fmla="*/ 9877 h 10000"/>
                  <a:gd name="connsiteX808" fmla="*/ 7388 w 10000"/>
                  <a:gd name="connsiteY808" fmla="*/ 9854 h 10000"/>
                  <a:gd name="connsiteX809" fmla="*/ 7385 w 10000"/>
                  <a:gd name="connsiteY809" fmla="*/ 9845 h 10000"/>
                  <a:gd name="connsiteX810" fmla="*/ 7385 w 10000"/>
                  <a:gd name="connsiteY810" fmla="*/ 9825 h 10000"/>
                  <a:gd name="connsiteX811" fmla="*/ 7385 w 10000"/>
                  <a:gd name="connsiteY811" fmla="*/ 9819 h 10000"/>
                  <a:gd name="connsiteX812" fmla="*/ 7393 w 10000"/>
                  <a:gd name="connsiteY812" fmla="*/ 9809 h 10000"/>
                  <a:gd name="connsiteX813" fmla="*/ 7404 w 10000"/>
                  <a:gd name="connsiteY813" fmla="*/ 9793 h 10000"/>
                  <a:gd name="connsiteX814" fmla="*/ 7413 w 10000"/>
                  <a:gd name="connsiteY814" fmla="*/ 9783 h 10000"/>
                  <a:gd name="connsiteX815" fmla="*/ 7404 w 10000"/>
                  <a:gd name="connsiteY815" fmla="*/ 9770 h 10000"/>
                  <a:gd name="connsiteX816" fmla="*/ 7388 w 10000"/>
                  <a:gd name="connsiteY816" fmla="*/ 9760 h 10000"/>
                  <a:gd name="connsiteX817" fmla="*/ 7371 w 10000"/>
                  <a:gd name="connsiteY817" fmla="*/ 9744 h 10000"/>
                  <a:gd name="connsiteX818" fmla="*/ 7363 w 10000"/>
                  <a:gd name="connsiteY818" fmla="*/ 9731 h 10000"/>
                  <a:gd name="connsiteX819" fmla="*/ 7355 w 10000"/>
                  <a:gd name="connsiteY819" fmla="*/ 9715 h 10000"/>
                  <a:gd name="connsiteX820" fmla="*/ 7360 w 10000"/>
                  <a:gd name="connsiteY820" fmla="*/ 9686 h 10000"/>
                  <a:gd name="connsiteX821" fmla="*/ 7363 w 10000"/>
                  <a:gd name="connsiteY821" fmla="*/ 9657 h 10000"/>
                  <a:gd name="connsiteX822" fmla="*/ 7360 w 10000"/>
                  <a:gd name="connsiteY822" fmla="*/ 9631 h 10000"/>
                  <a:gd name="connsiteX823" fmla="*/ 7346 w 10000"/>
                  <a:gd name="connsiteY823" fmla="*/ 9611 h 10000"/>
                  <a:gd name="connsiteX824" fmla="*/ 7332 w 10000"/>
                  <a:gd name="connsiteY824" fmla="*/ 9585 h 10000"/>
                  <a:gd name="connsiteX825" fmla="*/ 7324 w 10000"/>
                  <a:gd name="connsiteY825" fmla="*/ 9573 h 10000"/>
                  <a:gd name="connsiteX826" fmla="*/ 7324 w 10000"/>
                  <a:gd name="connsiteY826" fmla="*/ 9553 h 10000"/>
                  <a:gd name="connsiteX827" fmla="*/ 7324 w 10000"/>
                  <a:gd name="connsiteY827" fmla="*/ 9543 h 10000"/>
                  <a:gd name="connsiteX828" fmla="*/ 7324 w 10000"/>
                  <a:gd name="connsiteY828" fmla="*/ 9517 h 10000"/>
                  <a:gd name="connsiteX829" fmla="*/ 7324 w 10000"/>
                  <a:gd name="connsiteY829" fmla="*/ 9498 h 10000"/>
                  <a:gd name="connsiteX830" fmla="*/ 7332 w 10000"/>
                  <a:gd name="connsiteY830" fmla="*/ 9479 h 10000"/>
                  <a:gd name="connsiteX831" fmla="*/ 7341 w 10000"/>
                  <a:gd name="connsiteY831" fmla="*/ 9462 h 10000"/>
                  <a:gd name="connsiteX832" fmla="*/ 7352 w 10000"/>
                  <a:gd name="connsiteY832" fmla="*/ 9459 h 10000"/>
                  <a:gd name="connsiteX833" fmla="*/ 7360 w 10000"/>
                  <a:gd name="connsiteY833" fmla="*/ 9443 h 10000"/>
                  <a:gd name="connsiteX834" fmla="*/ 7363 w 10000"/>
                  <a:gd name="connsiteY834" fmla="*/ 9433 h 10000"/>
                  <a:gd name="connsiteX835" fmla="*/ 7377 w 10000"/>
                  <a:gd name="connsiteY835" fmla="*/ 9433 h 10000"/>
                  <a:gd name="connsiteX836" fmla="*/ 7388 w 10000"/>
                  <a:gd name="connsiteY836" fmla="*/ 9430 h 10000"/>
                  <a:gd name="connsiteX837" fmla="*/ 7396 w 10000"/>
                  <a:gd name="connsiteY837" fmla="*/ 9430 h 10000"/>
                  <a:gd name="connsiteX838" fmla="*/ 7402 w 10000"/>
                  <a:gd name="connsiteY838" fmla="*/ 9424 h 10000"/>
                  <a:gd name="connsiteX839" fmla="*/ 7396 w 10000"/>
                  <a:gd name="connsiteY839" fmla="*/ 9414 h 10000"/>
                  <a:gd name="connsiteX840" fmla="*/ 7388 w 10000"/>
                  <a:gd name="connsiteY840" fmla="*/ 9401 h 10000"/>
                  <a:gd name="connsiteX841" fmla="*/ 7371 w 10000"/>
                  <a:gd name="connsiteY841" fmla="*/ 9391 h 10000"/>
                  <a:gd name="connsiteX842" fmla="*/ 7355 w 10000"/>
                  <a:gd name="connsiteY842" fmla="*/ 9375 h 10000"/>
                  <a:gd name="connsiteX843" fmla="*/ 7332 w 10000"/>
                  <a:gd name="connsiteY843" fmla="*/ 9356 h 10000"/>
                  <a:gd name="connsiteX844" fmla="*/ 7313 w 10000"/>
                  <a:gd name="connsiteY844" fmla="*/ 9330 h 10000"/>
                  <a:gd name="connsiteX845" fmla="*/ 7307 w 10000"/>
                  <a:gd name="connsiteY845" fmla="*/ 9310 h 10000"/>
                  <a:gd name="connsiteX846" fmla="*/ 7305 w 10000"/>
                  <a:gd name="connsiteY846" fmla="*/ 9291 h 10000"/>
                  <a:gd name="connsiteX847" fmla="*/ 7305 w 10000"/>
                  <a:gd name="connsiteY847" fmla="*/ 9278 h 10000"/>
                  <a:gd name="connsiteX848" fmla="*/ 7296 w 10000"/>
                  <a:gd name="connsiteY848" fmla="*/ 9268 h 10000"/>
                  <a:gd name="connsiteX849" fmla="*/ 7296 w 10000"/>
                  <a:gd name="connsiteY849" fmla="*/ 9249 h 10000"/>
                  <a:gd name="connsiteX850" fmla="*/ 7291 w 10000"/>
                  <a:gd name="connsiteY850" fmla="*/ 9226 h 10000"/>
                  <a:gd name="connsiteX851" fmla="*/ 7283 w 10000"/>
                  <a:gd name="connsiteY851" fmla="*/ 9213 h 10000"/>
                  <a:gd name="connsiteX852" fmla="*/ 7274 w 10000"/>
                  <a:gd name="connsiteY852" fmla="*/ 9194 h 10000"/>
                  <a:gd name="connsiteX853" fmla="*/ 7274 w 10000"/>
                  <a:gd name="connsiteY853" fmla="*/ 9174 h 10000"/>
                  <a:gd name="connsiteX854" fmla="*/ 7280 w 10000"/>
                  <a:gd name="connsiteY854" fmla="*/ 9148 h 10000"/>
                  <a:gd name="connsiteX855" fmla="*/ 7283 w 10000"/>
                  <a:gd name="connsiteY855" fmla="*/ 9119 h 10000"/>
                  <a:gd name="connsiteX856" fmla="*/ 7291 w 10000"/>
                  <a:gd name="connsiteY856" fmla="*/ 9100 h 10000"/>
                  <a:gd name="connsiteX857" fmla="*/ 7307 w 10000"/>
                  <a:gd name="connsiteY857" fmla="*/ 9080 h 10000"/>
                  <a:gd name="connsiteX858" fmla="*/ 7324 w 10000"/>
                  <a:gd name="connsiteY858" fmla="*/ 9054 h 10000"/>
                  <a:gd name="connsiteX859" fmla="*/ 7341 w 10000"/>
                  <a:gd name="connsiteY859" fmla="*/ 9054 h 10000"/>
                  <a:gd name="connsiteX860" fmla="*/ 7352 w 10000"/>
                  <a:gd name="connsiteY860" fmla="*/ 9054 h 10000"/>
                  <a:gd name="connsiteX861" fmla="*/ 7346 w 10000"/>
                  <a:gd name="connsiteY861" fmla="*/ 9032 h 10000"/>
                  <a:gd name="connsiteX862" fmla="*/ 7341 w 10000"/>
                  <a:gd name="connsiteY862" fmla="*/ 9022 h 10000"/>
                  <a:gd name="connsiteX863" fmla="*/ 7352 w 10000"/>
                  <a:gd name="connsiteY863" fmla="*/ 8999 h 10000"/>
                  <a:gd name="connsiteX864" fmla="*/ 7360 w 10000"/>
                  <a:gd name="connsiteY864" fmla="*/ 8967 h 10000"/>
                  <a:gd name="connsiteX865" fmla="*/ 7368 w 10000"/>
                  <a:gd name="connsiteY865" fmla="*/ 8922 h 10000"/>
                  <a:gd name="connsiteX866" fmla="*/ 7377 w 10000"/>
                  <a:gd name="connsiteY866" fmla="*/ 8896 h 10000"/>
                  <a:gd name="connsiteX867" fmla="*/ 7380 w 10000"/>
                  <a:gd name="connsiteY867" fmla="*/ 8867 h 10000"/>
                  <a:gd name="connsiteX868" fmla="*/ 7402 w 10000"/>
                  <a:gd name="connsiteY868" fmla="*/ 8824 h 10000"/>
                  <a:gd name="connsiteX869" fmla="*/ 7402 w 10000"/>
                  <a:gd name="connsiteY869" fmla="*/ 8808 h 10000"/>
                  <a:gd name="connsiteX870" fmla="*/ 7393 w 10000"/>
                  <a:gd name="connsiteY870" fmla="*/ 8795 h 10000"/>
                  <a:gd name="connsiteX871" fmla="*/ 7388 w 10000"/>
                  <a:gd name="connsiteY871" fmla="*/ 8799 h 10000"/>
                  <a:gd name="connsiteX872" fmla="*/ 7396 w 10000"/>
                  <a:gd name="connsiteY872" fmla="*/ 8789 h 10000"/>
                  <a:gd name="connsiteX873" fmla="*/ 7404 w 10000"/>
                  <a:gd name="connsiteY873" fmla="*/ 8789 h 10000"/>
                  <a:gd name="connsiteX874" fmla="*/ 7421 w 10000"/>
                  <a:gd name="connsiteY874" fmla="*/ 8769 h 10000"/>
                  <a:gd name="connsiteX875" fmla="*/ 7443 w 10000"/>
                  <a:gd name="connsiteY875" fmla="*/ 8763 h 10000"/>
                  <a:gd name="connsiteX876" fmla="*/ 7452 w 10000"/>
                  <a:gd name="connsiteY876" fmla="*/ 8769 h 10000"/>
                  <a:gd name="connsiteX877" fmla="*/ 7468 w 10000"/>
                  <a:gd name="connsiteY877" fmla="*/ 8769 h 10000"/>
                  <a:gd name="connsiteX878" fmla="*/ 7499 w 10000"/>
                  <a:gd name="connsiteY878" fmla="*/ 8763 h 10000"/>
                  <a:gd name="connsiteX879" fmla="*/ 7526 w 10000"/>
                  <a:gd name="connsiteY879" fmla="*/ 8763 h 10000"/>
                  <a:gd name="connsiteX880" fmla="*/ 7532 w 10000"/>
                  <a:gd name="connsiteY880" fmla="*/ 8763 h 10000"/>
                  <a:gd name="connsiteX881" fmla="*/ 7554 w 10000"/>
                  <a:gd name="connsiteY881" fmla="*/ 8744 h 10000"/>
                  <a:gd name="connsiteX882" fmla="*/ 7571 w 10000"/>
                  <a:gd name="connsiteY882" fmla="*/ 8731 h 10000"/>
                  <a:gd name="connsiteX883" fmla="*/ 7587 w 10000"/>
                  <a:gd name="connsiteY883" fmla="*/ 8711 h 10000"/>
                  <a:gd name="connsiteX884" fmla="*/ 7607 w 10000"/>
                  <a:gd name="connsiteY884" fmla="*/ 8711 h 10000"/>
                  <a:gd name="connsiteX885" fmla="*/ 7634 w 10000"/>
                  <a:gd name="connsiteY885" fmla="*/ 8705 h 10000"/>
                  <a:gd name="connsiteX886" fmla="*/ 7643 w 10000"/>
                  <a:gd name="connsiteY886" fmla="*/ 8682 h 10000"/>
                  <a:gd name="connsiteX887" fmla="*/ 7654 w 10000"/>
                  <a:gd name="connsiteY887" fmla="*/ 8666 h 10000"/>
                  <a:gd name="connsiteX888" fmla="*/ 7668 w 10000"/>
                  <a:gd name="connsiteY888" fmla="*/ 8666 h 10000"/>
                  <a:gd name="connsiteX889" fmla="*/ 7676 w 10000"/>
                  <a:gd name="connsiteY889" fmla="*/ 8682 h 10000"/>
                  <a:gd name="connsiteX890" fmla="*/ 7704 w 10000"/>
                  <a:gd name="connsiteY890" fmla="*/ 8669 h 10000"/>
                  <a:gd name="connsiteX891" fmla="*/ 7712 w 10000"/>
                  <a:gd name="connsiteY891" fmla="*/ 8669 h 10000"/>
                  <a:gd name="connsiteX892" fmla="*/ 7720 w 10000"/>
                  <a:gd name="connsiteY892" fmla="*/ 8669 h 10000"/>
                  <a:gd name="connsiteX893" fmla="*/ 7726 w 10000"/>
                  <a:gd name="connsiteY893" fmla="*/ 8656 h 10000"/>
                  <a:gd name="connsiteX894" fmla="*/ 7734 w 10000"/>
                  <a:gd name="connsiteY894" fmla="*/ 8650 h 10000"/>
                  <a:gd name="connsiteX895" fmla="*/ 7742 w 10000"/>
                  <a:gd name="connsiteY895" fmla="*/ 8650 h 10000"/>
                  <a:gd name="connsiteX896" fmla="*/ 7759 w 10000"/>
                  <a:gd name="connsiteY896" fmla="*/ 8650 h 10000"/>
                  <a:gd name="connsiteX897" fmla="*/ 7756 w 10000"/>
                  <a:gd name="connsiteY897" fmla="*/ 8630 h 10000"/>
                  <a:gd name="connsiteX898" fmla="*/ 7751 w 10000"/>
                  <a:gd name="connsiteY898" fmla="*/ 8627 h 10000"/>
                  <a:gd name="connsiteX899" fmla="*/ 7742 w 10000"/>
                  <a:gd name="connsiteY899" fmla="*/ 8620 h 10000"/>
                  <a:gd name="connsiteX900" fmla="*/ 7734 w 10000"/>
                  <a:gd name="connsiteY900" fmla="*/ 8591 h 10000"/>
                  <a:gd name="connsiteX901" fmla="*/ 7709 w 10000"/>
                  <a:gd name="connsiteY901" fmla="*/ 8582 h 10000"/>
                  <a:gd name="connsiteX902" fmla="*/ 7695 w 10000"/>
                  <a:gd name="connsiteY902" fmla="*/ 8578 h 10000"/>
                  <a:gd name="connsiteX903" fmla="*/ 7668 w 10000"/>
                  <a:gd name="connsiteY903" fmla="*/ 8562 h 10000"/>
                  <a:gd name="connsiteX904" fmla="*/ 7645 w 10000"/>
                  <a:gd name="connsiteY904" fmla="*/ 8552 h 10000"/>
                  <a:gd name="connsiteX905" fmla="*/ 7615 w 10000"/>
                  <a:gd name="connsiteY905" fmla="*/ 8543 h 10000"/>
                  <a:gd name="connsiteX906" fmla="*/ 7596 w 10000"/>
                  <a:gd name="connsiteY906" fmla="*/ 8527 h 10000"/>
                  <a:gd name="connsiteX907" fmla="*/ 7565 w 10000"/>
                  <a:gd name="connsiteY907" fmla="*/ 8494 h 10000"/>
                  <a:gd name="connsiteX908" fmla="*/ 7562 w 10000"/>
                  <a:gd name="connsiteY908" fmla="*/ 8475 h 10000"/>
                  <a:gd name="connsiteX909" fmla="*/ 7540 w 10000"/>
                  <a:gd name="connsiteY909" fmla="*/ 8455 h 10000"/>
                  <a:gd name="connsiteX910" fmla="*/ 7535 w 10000"/>
                  <a:gd name="connsiteY910" fmla="*/ 8446 h 10000"/>
                  <a:gd name="connsiteX911" fmla="*/ 7535 w 10000"/>
                  <a:gd name="connsiteY911" fmla="*/ 8420 h 10000"/>
                  <a:gd name="connsiteX912" fmla="*/ 7535 w 10000"/>
                  <a:gd name="connsiteY912" fmla="*/ 8391 h 10000"/>
                  <a:gd name="connsiteX913" fmla="*/ 7548 w 10000"/>
                  <a:gd name="connsiteY913" fmla="*/ 8345 h 10000"/>
                  <a:gd name="connsiteX914" fmla="*/ 7562 w 10000"/>
                  <a:gd name="connsiteY914" fmla="*/ 8319 h 10000"/>
                  <a:gd name="connsiteX915" fmla="*/ 7582 w 10000"/>
                  <a:gd name="connsiteY915" fmla="*/ 8310 h 10000"/>
                  <a:gd name="connsiteX916" fmla="*/ 7607 w 10000"/>
                  <a:gd name="connsiteY916" fmla="*/ 8300 h 10000"/>
                  <a:gd name="connsiteX917" fmla="*/ 7629 w 10000"/>
                  <a:gd name="connsiteY917" fmla="*/ 8300 h 10000"/>
                  <a:gd name="connsiteX918" fmla="*/ 7651 w 10000"/>
                  <a:gd name="connsiteY918" fmla="*/ 8297 h 10000"/>
                  <a:gd name="connsiteX919" fmla="*/ 7668 w 10000"/>
                  <a:gd name="connsiteY919" fmla="*/ 8280 h 10000"/>
                  <a:gd name="connsiteX920" fmla="*/ 7687 w 10000"/>
                  <a:gd name="connsiteY920" fmla="*/ 8267 h 10000"/>
                  <a:gd name="connsiteX921" fmla="*/ 7693 w 10000"/>
                  <a:gd name="connsiteY921" fmla="*/ 8261 h 10000"/>
                  <a:gd name="connsiteX922" fmla="*/ 7701 w 10000"/>
                  <a:gd name="connsiteY922" fmla="*/ 8248 h 10000"/>
                  <a:gd name="connsiteX923" fmla="*/ 7712 w 10000"/>
                  <a:gd name="connsiteY923" fmla="*/ 8238 h 10000"/>
                  <a:gd name="connsiteX924" fmla="*/ 7731 w 10000"/>
                  <a:gd name="connsiteY924" fmla="*/ 8222 h 10000"/>
                  <a:gd name="connsiteX925" fmla="*/ 7740 w 10000"/>
                  <a:gd name="connsiteY925" fmla="*/ 8206 h 10000"/>
                  <a:gd name="connsiteX926" fmla="*/ 7756 w 10000"/>
                  <a:gd name="connsiteY926" fmla="*/ 8183 h 10000"/>
                  <a:gd name="connsiteX927" fmla="*/ 7773 w 10000"/>
                  <a:gd name="connsiteY927" fmla="*/ 8177 h 10000"/>
                  <a:gd name="connsiteX928" fmla="*/ 7784 w 10000"/>
                  <a:gd name="connsiteY928" fmla="*/ 8183 h 10000"/>
                  <a:gd name="connsiteX929" fmla="*/ 7801 w 10000"/>
                  <a:gd name="connsiteY929" fmla="*/ 8174 h 10000"/>
                  <a:gd name="connsiteX930" fmla="*/ 7801 w 10000"/>
                  <a:gd name="connsiteY930" fmla="*/ 8157 h 10000"/>
                  <a:gd name="connsiteX931" fmla="*/ 7817 w 10000"/>
                  <a:gd name="connsiteY931" fmla="*/ 8164 h 10000"/>
                  <a:gd name="connsiteX932" fmla="*/ 7837 w 10000"/>
                  <a:gd name="connsiteY932" fmla="*/ 8164 h 10000"/>
                  <a:gd name="connsiteX933" fmla="*/ 7856 w 10000"/>
                  <a:gd name="connsiteY933" fmla="*/ 8164 h 10000"/>
                  <a:gd name="connsiteX934" fmla="*/ 7870 w 10000"/>
                  <a:gd name="connsiteY934" fmla="*/ 8167 h 10000"/>
                  <a:gd name="connsiteX935" fmla="*/ 7881 w 10000"/>
                  <a:gd name="connsiteY935" fmla="*/ 8174 h 10000"/>
                  <a:gd name="connsiteX936" fmla="*/ 7898 w 10000"/>
                  <a:gd name="connsiteY936" fmla="*/ 8187 h 10000"/>
                  <a:gd name="connsiteX937" fmla="*/ 7917 w 10000"/>
                  <a:gd name="connsiteY937" fmla="*/ 8187 h 10000"/>
                  <a:gd name="connsiteX938" fmla="*/ 7928 w 10000"/>
                  <a:gd name="connsiteY938" fmla="*/ 8157 h 10000"/>
                  <a:gd name="connsiteX939" fmla="*/ 7942 w 10000"/>
                  <a:gd name="connsiteY939" fmla="*/ 8157 h 10000"/>
                  <a:gd name="connsiteX940" fmla="*/ 7958 w 10000"/>
                  <a:gd name="connsiteY940" fmla="*/ 8164 h 10000"/>
                  <a:gd name="connsiteX941" fmla="*/ 7983 w 10000"/>
                  <a:gd name="connsiteY941" fmla="*/ 8144 h 10000"/>
                  <a:gd name="connsiteX942" fmla="*/ 8000 w 10000"/>
                  <a:gd name="connsiteY942" fmla="*/ 8109 h 10000"/>
                  <a:gd name="connsiteX943" fmla="*/ 7994 w 10000"/>
                  <a:gd name="connsiteY943" fmla="*/ 8093 h 10000"/>
                  <a:gd name="connsiteX944" fmla="*/ 7983 w 10000"/>
                  <a:gd name="connsiteY944" fmla="*/ 8070 h 10000"/>
                  <a:gd name="connsiteX945" fmla="*/ 7986 w 10000"/>
                  <a:gd name="connsiteY945" fmla="*/ 8063 h 10000"/>
                  <a:gd name="connsiteX946" fmla="*/ 7978 w 10000"/>
                  <a:gd name="connsiteY946" fmla="*/ 8044 h 10000"/>
                  <a:gd name="connsiteX947" fmla="*/ 7986 w 10000"/>
                  <a:gd name="connsiteY947" fmla="*/ 8002 h 10000"/>
                  <a:gd name="connsiteX948" fmla="*/ 7983 w 10000"/>
                  <a:gd name="connsiteY948" fmla="*/ 7947 h 10000"/>
                  <a:gd name="connsiteX949" fmla="*/ 7961 w 10000"/>
                  <a:gd name="connsiteY949" fmla="*/ 7931 h 10000"/>
                  <a:gd name="connsiteX950" fmla="*/ 7958 w 10000"/>
                  <a:gd name="connsiteY950" fmla="*/ 7898 h 10000"/>
                  <a:gd name="connsiteX951" fmla="*/ 7953 w 10000"/>
                  <a:gd name="connsiteY951" fmla="*/ 7856 h 10000"/>
                  <a:gd name="connsiteX952" fmla="*/ 7967 w 10000"/>
                  <a:gd name="connsiteY952" fmla="*/ 7837 h 10000"/>
                  <a:gd name="connsiteX953" fmla="*/ 7950 w 10000"/>
                  <a:gd name="connsiteY953" fmla="*/ 7824 h 10000"/>
                  <a:gd name="connsiteX954" fmla="*/ 7906 w 10000"/>
                  <a:gd name="connsiteY954" fmla="*/ 7814 h 10000"/>
                  <a:gd name="connsiteX955" fmla="*/ 7878 w 10000"/>
                  <a:gd name="connsiteY955" fmla="*/ 7814 h 10000"/>
                  <a:gd name="connsiteX956" fmla="*/ 7870 w 10000"/>
                  <a:gd name="connsiteY956" fmla="*/ 7795 h 10000"/>
                  <a:gd name="connsiteX957" fmla="*/ 7878 w 10000"/>
                  <a:gd name="connsiteY957" fmla="*/ 7778 h 10000"/>
                  <a:gd name="connsiteX958" fmla="*/ 7881 w 10000"/>
                  <a:gd name="connsiteY958" fmla="*/ 7775 h 10000"/>
                  <a:gd name="connsiteX959" fmla="*/ 7878 w 10000"/>
                  <a:gd name="connsiteY959" fmla="*/ 7743 h 10000"/>
                  <a:gd name="connsiteX960" fmla="*/ 7895 w 10000"/>
                  <a:gd name="connsiteY960" fmla="*/ 7733 h 10000"/>
                  <a:gd name="connsiteX961" fmla="*/ 7911 w 10000"/>
                  <a:gd name="connsiteY961" fmla="*/ 7710 h 10000"/>
                  <a:gd name="connsiteX962" fmla="*/ 7911 w 10000"/>
                  <a:gd name="connsiteY962" fmla="*/ 7665 h 10000"/>
                  <a:gd name="connsiteX963" fmla="*/ 7917 w 10000"/>
                  <a:gd name="connsiteY963" fmla="*/ 7600 h 10000"/>
                  <a:gd name="connsiteX964" fmla="*/ 7928 w 10000"/>
                  <a:gd name="connsiteY964" fmla="*/ 7581 h 10000"/>
                  <a:gd name="connsiteX965" fmla="*/ 7917 w 10000"/>
                  <a:gd name="connsiteY965" fmla="*/ 7474 h 10000"/>
                  <a:gd name="connsiteX966" fmla="*/ 7873 w 10000"/>
                  <a:gd name="connsiteY966" fmla="*/ 7335 h 10000"/>
                  <a:gd name="connsiteX967" fmla="*/ 7756 w 10000"/>
                  <a:gd name="connsiteY967" fmla="*/ 7050 h 10000"/>
                  <a:gd name="connsiteX968" fmla="*/ 7679 w 10000"/>
                  <a:gd name="connsiteY968" fmla="*/ 6839 h 10000"/>
                  <a:gd name="connsiteX969" fmla="*/ 7668 w 10000"/>
                  <a:gd name="connsiteY969" fmla="*/ 6823 h 10000"/>
                  <a:gd name="connsiteX970" fmla="*/ 7659 w 10000"/>
                  <a:gd name="connsiteY970" fmla="*/ 6768 h 10000"/>
                  <a:gd name="connsiteX971" fmla="*/ 7659 w 10000"/>
                  <a:gd name="connsiteY971" fmla="*/ 6739 h 10000"/>
                  <a:gd name="connsiteX972" fmla="*/ 7651 w 10000"/>
                  <a:gd name="connsiteY972" fmla="*/ 6713 h 10000"/>
                  <a:gd name="connsiteX973" fmla="*/ 7654 w 10000"/>
                  <a:gd name="connsiteY973" fmla="*/ 6684 h 10000"/>
                  <a:gd name="connsiteX974" fmla="*/ 7643 w 10000"/>
                  <a:gd name="connsiteY974" fmla="*/ 6626 h 10000"/>
                  <a:gd name="connsiteX975" fmla="*/ 7629 w 10000"/>
                  <a:gd name="connsiteY975" fmla="*/ 6600 h 10000"/>
                  <a:gd name="connsiteX976" fmla="*/ 7629 w 10000"/>
                  <a:gd name="connsiteY976" fmla="*/ 6580 h 10000"/>
                  <a:gd name="connsiteX977" fmla="*/ 7623 w 10000"/>
                  <a:gd name="connsiteY977" fmla="*/ 6541 h 10000"/>
                  <a:gd name="connsiteX978" fmla="*/ 7615 w 10000"/>
                  <a:gd name="connsiteY978" fmla="*/ 6522 h 10000"/>
                  <a:gd name="connsiteX979" fmla="*/ 7598 w 10000"/>
                  <a:gd name="connsiteY979" fmla="*/ 6509 h 10000"/>
                  <a:gd name="connsiteX980" fmla="*/ 7587 w 10000"/>
                  <a:gd name="connsiteY980" fmla="*/ 6493 h 10000"/>
                  <a:gd name="connsiteX981" fmla="*/ 7579 w 10000"/>
                  <a:gd name="connsiteY981" fmla="*/ 6464 h 10000"/>
                  <a:gd name="connsiteX982" fmla="*/ 7587 w 10000"/>
                  <a:gd name="connsiteY982" fmla="*/ 6438 h 10000"/>
                  <a:gd name="connsiteX983" fmla="*/ 7596 w 10000"/>
                  <a:gd name="connsiteY983" fmla="*/ 6425 h 10000"/>
                  <a:gd name="connsiteX984" fmla="*/ 7590 w 10000"/>
                  <a:gd name="connsiteY984" fmla="*/ 6396 h 10000"/>
                  <a:gd name="connsiteX985" fmla="*/ 7590 w 10000"/>
                  <a:gd name="connsiteY985" fmla="*/ 6373 h 10000"/>
                  <a:gd name="connsiteX986" fmla="*/ 7587 w 10000"/>
                  <a:gd name="connsiteY986" fmla="*/ 6354 h 10000"/>
                  <a:gd name="connsiteX987" fmla="*/ 7582 w 10000"/>
                  <a:gd name="connsiteY987" fmla="*/ 6344 h 10000"/>
                  <a:gd name="connsiteX988" fmla="*/ 7582 w 10000"/>
                  <a:gd name="connsiteY988" fmla="*/ 6324 h 10000"/>
                  <a:gd name="connsiteX989" fmla="*/ 7571 w 10000"/>
                  <a:gd name="connsiteY989" fmla="*/ 6302 h 10000"/>
                  <a:gd name="connsiteX990" fmla="*/ 7548 w 10000"/>
                  <a:gd name="connsiteY990" fmla="*/ 6256 h 10000"/>
                  <a:gd name="connsiteX991" fmla="*/ 7546 w 10000"/>
                  <a:gd name="connsiteY991" fmla="*/ 6218 h 10000"/>
                  <a:gd name="connsiteX992" fmla="*/ 7540 w 10000"/>
                  <a:gd name="connsiteY992" fmla="*/ 6159 h 10000"/>
                  <a:gd name="connsiteX993" fmla="*/ 7535 w 10000"/>
                  <a:gd name="connsiteY993" fmla="*/ 6114 h 10000"/>
                  <a:gd name="connsiteX994" fmla="*/ 7535 w 10000"/>
                  <a:gd name="connsiteY994" fmla="*/ 6088 h 10000"/>
                  <a:gd name="connsiteX995" fmla="*/ 7540 w 10000"/>
                  <a:gd name="connsiteY995" fmla="*/ 6049 h 10000"/>
                  <a:gd name="connsiteX996" fmla="*/ 7546 w 10000"/>
                  <a:gd name="connsiteY996" fmla="*/ 6004 h 10000"/>
                  <a:gd name="connsiteX997" fmla="*/ 7548 w 10000"/>
                  <a:gd name="connsiteY997" fmla="*/ 5965 h 10000"/>
                  <a:gd name="connsiteX998" fmla="*/ 7548 w 10000"/>
                  <a:gd name="connsiteY998" fmla="*/ 5946 h 10000"/>
                  <a:gd name="connsiteX999" fmla="*/ 7548 w 10000"/>
                  <a:gd name="connsiteY999" fmla="*/ 5933 h 10000"/>
                  <a:gd name="connsiteX1000" fmla="*/ 7548 w 10000"/>
                  <a:gd name="connsiteY1000" fmla="*/ 5910 h 10000"/>
                  <a:gd name="connsiteX1001" fmla="*/ 7548 w 10000"/>
                  <a:gd name="connsiteY1001" fmla="*/ 5897 h 10000"/>
                  <a:gd name="connsiteX1002" fmla="*/ 7546 w 10000"/>
                  <a:gd name="connsiteY1002" fmla="*/ 5871 h 10000"/>
                  <a:gd name="connsiteX1003" fmla="*/ 7535 w 10000"/>
                  <a:gd name="connsiteY1003" fmla="*/ 5839 h 10000"/>
                  <a:gd name="connsiteX1004" fmla="*/ 7524 w 10000"/>
                  <a:gd name="connsiteY1004" fmla="*/ 5797 h 10000"/>
                  <a:gd name="connsiteX1005" fmla="*/ 7518 w 10000"/>
                  <a:gd name="connsiteY1005" fmla="*/ 5767 h 10000"/>
                  <a:gd name="connsiteX1006" fmla="*/ 7515 w 10000"/>
                  <a:gd name="connsiteY1006" fmla="*/ 5745 h 10000"/>
                  <a:gd name="connsiteX1007" fmla="*/ 7501 w 10000"/>
                  <a:gd name="connsiteY1007" fmla="*/ 5683 h 10000"/>
                  <a:gd name="connsiteX1008" fmla="*/ 7490 w 10000"/>
                  <a:gd name="connsiteY1008" fmla="*/ 5631 h 10000"/>
                  <a:gd name="connsiteX1009" fmla="*/ 7482 w 10000"/>
                  <a:gd name="connsiteY1009" fmla="*/ 5593 h 10000"/>
                  <a:gd name="connsiteX1010" fmla="*/ 7476 w 10000"/>
                  <a:gd name="connsiteY1010" fmla="*/ 5570 h 10000"/>
                  <a:gd name="connsiteX1011" fmla="*/ 7476 w 10000"/>
                  <a:gd name="connsiteY1011" fmla="*/ 5528 h 10000"/>
                  <a:gd name="connsiteX1012" fmla="*/ 7482 w 10000"/>
                  <a:gd name="connsiteY1012" fmla="*/ 5502 h 10000"/>
                  <a:gd name="connsiteX1013" fmla="*/ 7490 w 10000"/>
                  <a:gd name="connsiteY1013" fmla="*/ 5489 h 10000"/>
                  <a:gd name="connsiteX1014" fmla="*/ 7499 w 10000"/>
                  <a:gd name="connsiteY1014" fmla="*/ 5479 h 10000"/>
                  <a:gd name="connsiteX1015" fmla="*/ 7493 w 10000"/>
                  <a:gd name="connsiteY1015" fmla="*/ 5427 h 10000"/>
                  <a:gd name="connsiteX1016" fmla="*/ 7501 w 10000"/>
                  <a:gd name="connsiteY1016" fmla="*/ 5415 h 10000"/>
                  <a:gd name="connsiteX1017" fmla="*/ 7510 w 10000"/>
                  <a:gd name="connsiteY1017" fmla="*/ 5398 h 10000"/>
                  <a:gd name="connsiteX1018" fmla="*/ 7515 w 10000"/>
                  <a:gd name="connsiteY1018" fmla="*/ 5379 h 10000"/>
                  <a:gd name="connsiteX1019" fmla="*/ 7526 w 10000"/>
                  <a:gd name="connsiteY1019" fmla="*/ 5366 h 10000"/>
                  <a:gd name="connsiteX1020" fmla="*/ 7518 w 10000"/>
                  <a:gd name="connsiteY1020" fmla="*/ 5350 h 10000"/>
                  <a:gd name="connsiteX1021" fmla="*/ 7518 w 10000"/>
                  <a:gd name="connsiteY1021" fmla="*/ 5330 h 10000"/>
                  <a:gd name="connsiteX1022" fmla="*/ 7526 w 10000"/>
                  <a:gd name="connsiteY1022" fmla="*/ 5311 h 10000"/>
                  <a:gd name="connsiteX1023" fmla="*/ 7540 w 10000"/>
                  <a:gd name="connsiteY1023" fmla="*/ 5291 h 10000"/>
                  <a:gd name="connsiteX1024" fmla="*/ 7540 w 10000"/>
                  <a:gd name="connsiteY1024" fmla="*/ 5266 h 10000"/>
                  <a:gd name="connsiteX1025" fmla="*/ 7540 w 10000"/>
                  <a:gd name="connsiteY1025" fmla="*/ 5256 h 10000"/>
                  <a:gd name="connsiteX1026" fmla="*/ 7524 w 10000"/>
                  <a:gd name="connsiteY1026" fmla="*/ 5233 h 10000"/>
                  <a:gd name="connsiteX1027" fmla="*/ 7515 w 10000"/>
                  <a:gd name="connsiteY1027" fmla="*/ 5217 h 10000"/>
                  <a:gd name="connsiteX1028" fmla="*/ 7490 w 10000"/>
                  <a:gd name="connsiteY1028" fmla="*/ 5178 h 10000"/>
                  <a:gd name="connsiteX1029" fmla="*/ 7474 w 10000"/>
                  <a:gd name="connsiteY1029" fmla="*/ 5162 h 10000"/>
                  <a:gd name="connsiteX1030" fmla="*/ 7457 w 10000"/>
                  <a:gd name="connsiteY1030" fmla="*/ 5120 h 10000"/>
                  <a:gd name="connsiteX1031" fmla="*/ 7421 w 10000"/>
                  <a:gd name="connsiteY1031" fmla="*/ 5087 h 10000"/>
                  <a:gd name="connsiteX1032" fmla="*/ 7380 w 10000"/>
                  <a:gd name="connsiteY1032" fmla="*/ 5068 h 10000"/>
                  <a:gd name="connsiteX1033" fmla="*/ 7355 w 10000"/>
                  <a:gd name="connsiteY1033" fmla="*/ 5058 h 10000"/>
                  <a:gd name="connsiteX1034" fmla="*/ 7332 w 10000"/>
                  <a:gd name="connsiteY1034" fmla="*/ 5049 h 10000"/>
                  <a:gd name="connsiteX1035" fmla="*/ 7305 w 10000"/>
                  <a:gd name="connsiteY1035" fmla="*/ 5016 h 10000"/>
                  <a:gd name="connsiteX1036" fmla="*/ 7305 w 10000"/>
                  <a:gd name="connsiteY1036" fmla="*/ 5000 h 10000"/>
                  <a:gd name="connsiteX1037" fmla="*/ 7296 w 10000"/>
                  <a:gd name="connsiteY1037" fmla="*/ 4971 h 10000"/>
                  <a:gd name="connsiteX1038" fmla="*/ 7288 w 10000"/>
                  <a:gd name="connsiteY1038" fmla="*/ 4945 h 10000"/>
                  <a:gd name="connsiteX1039" fmla="*/ 7280 w 10000"/>
                  <a:gd name="connsiteY1039" fmla="*/ 4916 h 10000"/>
                  <a:gd name="connsiteX1040" fmla="*/ 7291 w 10000"/>
                  <a:gd name="connsiteY1040" fmla="*/ 4887 h 10000"/>
                  <a:gd name="connsiteX1041" fmla="*/ 7291 w 10000"/>
                  <a:gd name="connsiteY1041" fmla="*/ 4858 h 10000"/>
                  <a:gd name="connsiteX1042" fmla="*/ 7271 w 10000"/>
                  <a:gd name="connsiteY1042" fmla="*/ 4819 h 10000"/>
                  <a:gd name="connsiteX1043" fmla="*/ 7255 w 10000"/>
                  <a:gd name="connsiteY1043" fmla="*/ 4828 h 10000"/>
                  <a:gd name="connsiteX1044" fmla="*/ 7235 w 10000"/>
                  <a:gd name="connsiteY1044" fmla="*/ 4841 h 10000"/>
                  <a:gd name="connsiteX1045" fmla="*/ 7216 w 10000"/>
                  <a:gd name="connsiteY1045" fmla="*/ 4867 h 10000"/>
                  <a:gd name="connsiteX1046" fmla="*/ 7191 w 10000"/>
                  <a:gd name="connsiteY1046" fmla="*/ 4870 h 10000"/>
                  <a:gd name="connsiteX1047" fmla="*/ 7155 w 10000"/>
                  <a:gd name="connsiteY1047" fmla="*/ 4887 h 10000"/>
                  <a:gd name="connsiteX1048" fmla="*/ 7122 w 10000"/>
                  <a:gd name="connsiteY1048" fmla="*/ 4893 h 10000"/>
                  <a:gd name="connsiteX1049" fmla="*/ 7105 w 10000"/>
                  <a:gd name="connsiteY1049" fmla="*/ 4896 h 10000"/>
                  <a:gd name="connsiteX1050" fmla="*/ 7094 w 10000"/>
                  <a:gd name="connsiteY1050" fmla="*/ 4916 h 10000"/>
                  <a:gd name="connsiteX1051" fmla="*/ 7080 w 10000"/>
                  <a:gd name="connsiteY1051" fmla="*/ 4903 h 10000"/>
                  <a:gd name="connsiteX1052" fmla="*/ 7072 w 10000"/>
                  <a:gd name="connsiteY1052" fmla="*/ 4851 h 10000"/>
                  <a:gd name="connsiteX1053" fmla="*/ 7042 w 10000"/>
                  <a:gd name="connsiteY1053" fmla="*/ 4819 h 10000"/>
                  <a:gd name="connsiteX1054" fmla="*/ 7030 w 10000"/>
                  <a:gd name="connsiteY1054" fmla="*/ 4780 h 10000"/>
                  <a:gd name="connsiteX1055" fmla="*/ 7039 w 10000"/>
                  <a:gd name="connsiteY1055" fmla="*/ 4757 h 10000"/>
                  <a:gd name="connsiteX1056" fmla="*/ 7047 w 10000"/>
                  <a:gd name="connsiteY1056" fmla="*/ 4744 h 10000"/>
                  <a:gd name="connsiteX1057" fmla="*/ 7022 w 10000"/>
                  <a:gd name="connsiteY1057" fmla="*/ 4725 h 10000"/>
                  <a:gd name="connsiteX1058" fmla="*/ 7000 w 10000"/>
                  <a:gd name="connsiteY1058" fmla="*/ 4715 h 10000"/>
                  <a:gd name="connsiteX1059" fmla="*/ 6975 w 10000"/>
                  <a:gd name="connsiteY1059" fmla="*/ 4709 h 10000"/>
                  <a:gd name="connsiteX1060" fmla="*/ 6945 w 10000"/>
                  <a:gd name="connsiteY1060" fmla="*/ 4696 h 10000"/>
                  <a:gd name="connsiteX1061" fmla="*/ 6953 w 10000"/>
                  <a:gd name="connsiteY1061" fmla="*/ 4679 h 10000"/>
                  <a:gd name="connsiteX1062" fmla="*/ 6961 w 10000"/>
                  <a:gd name="connsiteY1062" fmla="*/ 4660 h 10000"/>
                  <a:gd name="connsiteX1063" fmla="*/ 6983 w 10000"/>
                  <a:gd name="connsiteY1063" fmla="*/ 4644 h 10000"/>
                  <a:gd name="connsiteX1064" fmla="*/ 7014 w 10000"/>
                  <a:gd name="connsiteY1064" fmla="*/ 4634 h 10000"/>
                  <a:gd name="connsiteX1065" fmla="*/ 7025 w 10000"/>
                  <a:gd name="connsiteY1065" fmla="*/ 4615 h 10000"/>
                  <a:gd name="connsiteX1066" fmla="*/ 7047 w 10000"/>
                  <a:gd name="connsiteY1066" fmla="*/ 4582 h 10000"/>
                  <a:gd name="connsiteX1067" fmla="*/ 7069 w 10000"/>
                  <a:gd name="connsiteY1067" fmla="*/ 4563 h 10000"/>
                  <a:gd name="connsiteX1068" fmla="*/ 7078 w 10000"/>
                  <a:gd name="connsiteY1068" fmla="*/ 4553 h 10000"/>
                  <a:gd name="connsiteX1069" fmla="*/ 7097 w 10000"/>
                  <a:gd name="connsiteY1069" fmla="*/ 4527 h 10000"/>
                  <a:gd name="connsiteX1070" fmla="*/ 7122 w 10000"/>
                  <a:gd name="connsiteY1070" fmla="*/ 4517 h 10000"/>
                  <a:gd name="connsiteX1071" fmla="*/ 7139 w 10000"/>
                  <a:gd name="connsiteY1071" fmla="*/ 4488 h 10000"/>
                  <a:gd name="connsiteX1072" fmla="*/ 7147 w 10000"/>
                  <a:gd name="connsiteY1072" fmla="*/ 4459 h 10000"/>
                  <a:gd name="connsiteX1073" fmla="*/ 7161 w 10000"/>
                  <a:gd name="connsiteY1073" fmla="*/ 4440 h 10000"/>
                  <a:gd name="connsiteX1074" fmla="*/ 7177 w 10000"/>
                  <a:gd name="connsiteY1074" fmla="*/ 4430 h 10000"/>
                  <a:gd name="connsiteX1075" fmla="*/ 7202 w 10000"/>
                  <a:gd name="connsiteY1075" fmla="*/ 4407 h 10000"/>
                  <a:gd name="connsiteX1076" fmla="*/ 7224 w 10000"/>
                  <a:gd name="connsiteY1076" fmla="*/ 4417 h 10000"/>
                  <a:gd name="connsiteX1077" fmla="*/ 7241 w 10000"/>
                  <a:gd name="connsiteY1077" fmla="*/ 4404 h 10000"/>
                  <a:gd name="connsiteX1078" fmla="*/ 7263 w 10000"/>
                  <a:gd name="connsiteY1078" fmla="*/ 4398 h 10000"/>
                  <a:gd name="connsiteX1079" fmla="*/ 7283 w 10000"/>
                  <a:gd name="connsiteY1079" fmla="*/ 4424 h 10000"/>
                  <a:gd name="connsiteX1080" fmla="*/ 7305 w 10000"/>
                  <a:gd name="connsiteY1080" fmla="*/ 4433 h 10000"/>
                  <a:gd name="connsiteX1081" fmla="*/ 7332 w 10000"/>
                  <a:gd name="connsiteY1081" fmla="*/ 4443 h 10000"/>
                  <a:gd name="connsiteX1082" fmla="*/ 7380 w 10000"/>
                  <a:gd name="connsiteY1082" fmla="*/ 4398 h 10000"/>
                  <a:gd name="connsiteX1083" fmla="*/ 7404 w 10000"/>
                  <a:gd name="connsiteY1083" fmla="*/ 4378 h 10000"/>
                  <a:gd name="connsiteX1084" fmla="*/ 7418 w 10000"/>
                  <a:gd name="connsiteY1084" fmla="*/ 4369 h 10000"/>
                  <a:gd name="connsiteX1085" fmla="*/ 7443 w 10000"/>
                  <a:gd name="connsiteY1085" fmla="*/ 4356 h 10000"/>
                  <a:gd name="connsiteX1086" fmla="*/ 7460 w 10000"/>
                  <a:gd name="connsiteY1086" fmla="*/ 4385 h 10000"/>
                  <a:gd name="connsiteX1087" fmla="*/ 7460 w 10000"/>
                  <a:gd name="connsiteY1087" fmla="*/ 4404 h 10000"/>
                  <a:gd name="connsiteX1088" fmla="*/ 7499 w 10000"/>
                  <a:gd name="connsiteY1088" fmla="*/ 4417 h 10000"/>
                  <a:gd name="connsiteX1089" fmla="*/ 7515 w 10000"/>
                  <a:gd name="connsiteY1089" fmla="*/ 4414 h 10000"/>
                  <a:gd name="connsiteX1090" fmla="*/ 7565 w 10000"/>
                  <a:gd name="connsiteY1090" fmla="*/ 4385 h 10000"/>
                  <a:gd name="connsiteX1091" fmla="*/ 7579 w 10000"/>
                  <a:gd name="connsiteY1091" fmla="*/ 4346 h 10000"/>
                  <a:gd name="connsiteX1092" fmla="*/ 7582 w 10000"/>
                  <a:gd name="connsiteY1092" fmla="*/ 4317 h 10000"/>
                  <a:gd name="connsiteX1093" fmla="*/ 7590 w 10000"/>
                  <a:gd name="connsiteY1093" fmla="*/ 4301 h 10000"/>
                  <a:gd name="connsiteX1094" fmla="*/ 7612 w 10000"/>
                  <a:gd name="connsiteY1094" fmla="*/ 4271 h 10000"/>
                  <a:gd name="connsiteX1095" fmla="*/ 7623 w 10000"/>
                  <a:gd name="connsiteY1095" fmla="*/ 4262 h 10000"/>
                  <a:gd name="connsiteX1096" fmla="*/ 7634 w 10000"/>
                  <a:gd name="connsiteY1096" fmla="*/ 4245 h 10000"/>
                  <a:gd name="connsiteX1097" fmla="*/ 7645 w 10000"/>
                  <a:gd name="connsiteY1097" fmla="*/ 4265 h 10000"/>
                  <a:gd name="connsiteX1098" fmla="*/ 7670 w 10000"/>
                  <a:gd name="connsiteY1098" fmla="*/ 4284 h 10000"/>
                  <a:gd name="connsiteX1099" fmla="*/ 7701 w 10000"/>
                  <a:gd name="connsiteY1099" fmla="*/ 4275 h 10000"/>
                  <a:gd name="connsiteX1100" fmla="*/ 7717 w 10000"/>
                  <a:gd name="connsiteY1100" fmla="*/ 4275 h 10000"/>
                  <a:gd name="connsiteX1101" fmla="*/ 7740 w 10000"/>
                  <a:gd name="connsiteY1101" fmla="*/ 4284 h 10000"/>
                  <a:gd name="connsiteX1102" fmla="*/ 7767 w 10000"/>
                  <a:gd name="connsiteY1102" fmla="*/ 4284 h 10000"/>
                  <a:gd name="connsiteX1103" fmla="*/ 7895 w 10000"/>
                  <a:gd name="connsiteY1103" fmla="*/ 4207 h 10000"/>
                  <a:gd name="connsiteX1104" fmla="*/ 7895 w 10000"/>
                  <a:gd name="connsiteY1104" fmla="*/ 4187 h 10000"/>
                  <a:gd name="connsiteX1105" fmla="*/ 7895 w 10000"/>
                  <a:gd name="connsiteY1105" fmla="*/ 4171 h 10000"/>
                  <a:gd name="connsiteX1106" fmla="*/ 7903 w 10000"/>
                  <a:gd name="connsiteY1106" fmla="*/ 4148 h 10000"/>
                  <a:gd name="connsiteX1107" fmla="*/ 7917 w 10000"/>
                  <a:gd name="connsiteY1107" fmla="*/ 4158 h 10000"/>
                  <a:gd name="connsiteX1108" fmla="*/ 7967 w 10000"/>
                  <a:gd name="connsiteY1108" fmla="*/ 4203 h 10000"/>
                  <a:gd name="connsiteX1109" fmla="*/ 7994 w 10000"/>
                  <a:gd name="connsiteY1109" fmla="*/ 4203 h 10000"/>
                  <a:gd name="connsiteX1110" fmla="*/ 8064 w 10000"/>
                  <a:gd name="connsiteY1110" fmla="*/ 4242 h 10000"/>
                  <a:gd name="connsiteX1111" fmla="*/ 8083 w 10000"/>
                  <a:gd name="connsiteY1111" fmla="*/ 4245 h 10000"/>
                  <a:gd name="connsiteX1112" fmla="*/ 8105 w 10000"/>
                  <a:gd name="connsiteY1112" fmla="*/ 4226 h 10000"/>
                  <a:gd name="connsiteX1113" fmla="*/ 8136 w 10000"/>
                  <a:gd name="connsiteY1113" fmla="*/ 4187 h 10000"/>
                  <a:gd name="connsiteX1114" fmla="*/ 8161 w 10000"/>
                  <a:gd name="connsiteY1114" fmla="*/ 4168 h 10000"/>
                  <a:gd name="connsiteX1115" fmla="*/ 8172 w 10000"/>
                  <a:gd name="connsiteY1115" fmla="*/ 4161 h 10000"/>
                  <a:gd name="connsiteX1116" fmla="*/ 8208 w 10000"/>
                  <a:gd name="connsiteY1116" fmla="*/ 4168 h 10000"/>
                  <a:gd name="connsiteX1117" fmla="*/ 8235 w 10000"/>
                  <a:gd name="connsiteY1117" fmla="*/ 4168 h 10000"/>
                  <a:gd name="connsiteX1118" fmla="*/ 8258 w 10000"/>
                  <a:gd name="connsiteY1118" fmla="*/ 4152 h 10000"/>
                  <a:gd name="connsiteX1119" fmla="*/ 8283 w 10000"/>
                  <a:gd name="connsiteY1119" fmla="*/ 4152 h 10000"/>
                  <a:gd name="connsiteX1120" fmla="*/ 8299 w 10000"/>
                  <a:gd name="connsiteY1120" fmla="*/ 4132 h 10000"/>
                  <a:gd name="connsiteX1121" fmla="*/ 8316 w 10000"/>
                  <a:gd name="connsiteY1121" fmla="*/ 4113 h 10000"/>
                  <a:gd name="connsiteX1122" fmla="*/ 8330 w 10000"/>
                  <a:gd name="connsiteY1122" fmla="*/ 4084 h 10000"/>
                  <a:gd name="connsiteX1123" fmla="*/ 8341 w 10000"/>
                  <a:gd name="connsiteY1123" fmla="*/ 4058 h 10000"/>
                  <a:gd name="connsiteX1124" fmla="*/ 8349 w 10000"/>
                  <a:gd name="connsiteY1124" fmla="*/ 4064 h 10000"/>
                  <a:gd name="connsiteX1125" fmla="*/ 8366 w 10000"/>
                  <a:gd name="connsiteY1125" fmla="*/ 4067 h 10000"/>
                  <a:gd name="connsiteX1126" fmla="*/ 8374 w 10000"/>
                  <a:gd name="connsiteY1126" fmla="*/ 4084 h 10000"/>
                  <a:gd name="connsiteX1127" fmla="*/ 8402 w 10000"/>
                  <a:gd name="connsiteY1127" fmla="*/ 4054 h 10000"/>
                  <a:gd name="connsiteX1128" fmla="*/ 8427 w 10000"/>
                  <a:gd name="connsiteY1128" fmla="*/ 4028 h 10000"/>
                  <a:gd name="connsiteX1129" fmla="*/ 8438 w 10000"/>
                  <a:gd name="connsiteY1129" fmla="*/ 4025 h 10000"/>
                  <a:gd name="connsiteX1130" fmla="*/ 8468 w 10000"/>
                  <a:gd name="connsiteY1130" fmla="*/ 4006 h 10000"/>
                  <a:gd name="connsiteX1131" fmla="*/ 8485 w 10000"/>
                  <a:gd name="connsiteY1131" fmla="*/ 3999 h 10000"/>
                  <a:gd name="connsiteX1132" fmla="*/ 8493 w 10000"/>
                  <a:gd name="connsiteY1132" fmla="*/ 4025 h 10000"/>
                  <a:gd name="connsiteX1133" fmla="*/ 8515 w 10000"/>
                  <a:gd name="connsiteY1133" fmla="*/ 4028 h 10000"/>
                  <a:gd name="connsiteX1134" fmla="*/ 8543 w 10000"/>
                  <a:gd name="connsiteY1134" fmla="*/ 4009 h 10000"/>
                  <a:gd name="connsiteX1135" fmla="*/ 8551 w 10000"/>
                  <a:gd name="connsiteY1135" fmla="*/ 3990 h 10000"/>
                  <a:gd name="connsiteX1136" fmla="*/ 8582 w 10000"/>
                  <a:gd name="connsiteY1136" fmla="*/ 3977 h 10000"/>
                  <a:gd name="connsiteX1137" fmla="*/ 8596 w 10000"/>
                  <a:gd name="connsiteY1137" fmla="*/ 3977 h 10000"/>
                  <a:gd name="connsiteX1138" fmla="*/ 8607 w 10000"/>
                  <a:gd name="connsiteY1138" fmla="*/ 3980 h 10000"/>
                  <a:gd name="connsiteX1139" fmla="*/ 8645 w 10000"/>
                  <a:gd name="connsiteY1139" fmla="*/ 3970 h 10000"/>
                  <a:gd name="connsiteX1140" fmla="*/ 8654 w 10000"/>
                  <a:gd name="connsiteY1140" fmla="*/ 3951 h 10000"/>
                  <a:gd name="connsiteX1141" fmla="*/ 8670 w 10000"/>
                  <a:gd name="connsiteY1141" fmla="*/ 3935 h 10000"/>
                  <a:gd name="connsiteX1142" fmla="*/ 8695 w 10000"/>
                  <a:gd name="connsiteY1142" fmla="*/ 3935 h 10000"/>
                  <a:gd name="connsiteX1143" fmla="*/ 8704 w 10000"/>
                  <a:gd name="connsiteY1143" fmla="*/ 3951 h 10000"/>
                  <a:gd name="connsiteX1144" fmla="*/ 8717 w 10000"/>
                  <a:gd name="connsiteY1144" fmla="*/ 3964 h 10000"/>
                  <a:gd name="connsiteX1145" fmla="*/ 8751 w 10000"/>
                  <a:gd name="connsiteY1145" fmla="*/ 3951 h 10000"/>
                  <a:gd name="connsiteX1146" fmla="*/ 8776 w 10000"/>
                  <a:gd name="connsiteY1146" fmla="*/ 3935 h 10000"/>
                  <a:gd name="connsiteX1147" fmla="*/ 8798 w 10000"/>
                  <a:gd name="connsiteY1147" fmla="*/ 3925 h 10000"/>
                  <a:gd name="connsiteX1148" fmla="*/ 8806 w 10000"/>
                  <a:gd name="connsiteY1148" fmla="*/ 3892 h 10000"/>
                  <a:gd name="connsiteX1149" fmla="*/ 8814 w 10000"/>
                  <a:gd name="connsiteY1149" fmla="*/ 3876 h 10000"/>
                  <a:gd name="connsiteX1150" fmla="*/ 8839 w 10000"/>
                  <a:gd name="connsiteY1150" fmla="*/ 3873 h 10000"/>
                  <a:gd name="connsiteX1151" fmla="*/ 8842 w 10000"/>
                  <a:gd name="connsiteY1151" fmla="*/ 3876 h 10000"/>
                  <a:gd name="connsiteX1152" fmla="*/ 8856 w 10000"/>
                  <a:gd name="connsiteY1152" fmla="*/ 3863 h 10000"/>
                  <a:gd name="connsiteX1153" fmla="*/ 8856 w 10000"/>
                  <a:gd name="connsiteY1153" fmla="*/ 3841 h 10000"/>
                  <a:gd name="connsiteX1154" fmla="*/ 8870 w 10000"/>
                  <a:gd name="connsiteY1154" fmla="*/ 3821 h 10000"/>
                  <a:gd name="connsiteX1155" fmla="*/ 8903 w 10000"/>
                  <a:gd name="connsiteY1155" fmla="*/ 3802 h 10000"/>
                  <a:gd name="connsiteX1156" fmla="*/ 8914 w 10000"/>
                  <a:gd name="connsiteY1156" fmla="*/ 3782 h 10000"/>
                  <a:gd name="connsiteX1157" fmla="*/ 8939 w 10000"/>
                  <a:gd name="connsiteY1157" fmla="*/ 3782 h 10000"/>
                  <a:gd name="connsiteX1158" fmla="*/ 8961 w 10000"/>
                  <a:gd name="connsiteY1158" fmla="*/ 3779 h 10000"/>
                  <a:gd name="connsiteX1159" fmla="*/ 8983 w 10000"/>
                  <a:gd name="connsiteY1159" fmla="*/ 3760 h 10000"/>
                  <a:gd name="connsiteX1160" fmla="*/ 9003 w 10000"/>
                  <a:gd name="connsiteY1160" fmla="*/ 3763 h 10000"/>
                  <a:gd name="connsiteX1161" fmla="*/ 9019 w 10000"/>
                  <a:gd name="connsiteY1161" fmla="*/ 3779 h 10000"/>
                  <a:gd name="connsiteX1162" fmla="*/ 9050 w 10000"/>
                  <a:gd name="connsiteY1162" fmla="*/ 3812 h 10000"/>
                  <a:gd name="connsiteX1163" fmla="*/ 9080 w 10000"/>
                  <a:gd name="connsiteY1163" fmla="*/ 3831 h 10000"/>
                  <a:gd name="connsiteX1164" fmla="*/ 9097 w 10000"/>
                  <a:gd name="connsiteY1164" fmla="*/ 3867 h 10000"/>
                  <a:gd name="connsiteX1165" fmla="*/ 9114 w 10000"/>
                  <a:gd name="connsiteY1165" fmla="*/ 3902 h 10000"/>
                  <a:gd name="connsiteX1166" fmla="*/ 9122 w 10000"/>
                  <a:gd name="connsiteY1166" fmla="*/ 3935 h 10000"/>
                  <a:gd name="connsiteX1167" fmla="*/ 9125 w 10000"/>
                  <a:gd name="connsiteY1167" fmla="*/ 3964 h 10000"/>
                  <a:gd name="connsiteX1168" fmla="*/ 9130 w 10000"/>
                  <a:gd name="connsiteY1168" fmla="*/ 3999 h 10000"/>
                  <a:gd name="connsiteX1169" fmla="*/ 9130 w 10000"/>
                  <a:gd name="connsiteY1169" fmla="*/ 4054 h 10000"/>
                  <a:gd name="connsiteX1170" fmla="*/ 9155 w 10000"/>
                  <a:gd name="connsiteY1170" fmla="*/ 4093 h 10000"/>
                  <a:gd name="connsiteX1171" fmla="*/ 9169 w 10000"/>
                  <a:gd name="connsiteY1171" fmla="*/ 4090 h 10000"/>
                  <a:gd name="connsiteX1172" fmla="*/ 9211 w 10000"/>
                  <a:gd name="connsiteY1172" fmla="*/ 4077 h 10000"/>
                  <a:gd name="connsiteX1173" fmla="*/ 9244 w 10000"/>
                  <a:gd name="connsiteY1173" fmla="*/ 4077 h 10000"/>
                  <a:gd name="connsiteX1174" fmla="*/ 9252 w 10000"/>
                  <a:gd name="connsiteY1174" fmla="*/ 4103 h 10000"/>
                  <a:gd name="connsiteX1175" fmla="*/ 9258 w 10000"/>
                  <a:gd name="connsiteY1175" fmla="*/ 4148 h 10000"/>
                  <a:gd name="connsiteX1176" fmla="*/ 9269 w 10000"/>
                  <a:gd name="connsiteY1176" fmla="*/ 4158 h 10000"/>
                  <a:gd name="connsiteX1177" fmla="*/ 9294 w 10000"/>
                  <a:gd name="connsiteY1177" fmla="*/ 4158 h 10000"/>
                  <a:gd name="connsiteX1178" fmla="*/ 9319 w 10000"/>
                  <a:gd name="connsiteY1178" fmla="*/ 4168 h 10000"/>
                  <a:gd name="connsiteX1179" fmla="*/ 9346 w 10000"/>
                  <a:gd name="connsiteY1179" fmla="*/ 4190 h 10000"/>
                  <a:gd name="connsiteX1180" fmla="*/ 9357 w 10000"/>
                  <a:gd name="connsiteY1180" fmla="*/ 4168 h 10000"/>
                  <a:gd name="connsiteX1181" fmla="*/ 9371 w 10000"/>
                  <a:gd name="connsiteY1181" fmla="*/ 4132 h 10000"/>
                  <a:gd name="connsiteX1182" fmla="*/ 9391 w 10000"/>
                  <a:gd name="connsiteY1182" fmla="*/ 4113 h 10000"/>
                  <a:gd name="connsiteX1183" fmla="*/ 9407 w 10000"/>
                  <a:gd name="connsiteY1183" fmla="*/ 4103 h 10000"/>
                  <a:gd name="connsiteX1184" fmla="*/ 9435 w 10000"/>
                  <a:gd name="connsiteY1184" fmla="*/ 4100 h 10000"/>
                  <a:gd name="connsiteX1185" fmla="*/ 9460 w 10000"/>
                  <a:gd name="connsiteY1185" fmla="*/ 4084 h 10000"/>
                  <a:gd name="connsiteX1186" fmla="*/ 9485 w 10000"/>
                  <a:gd name="connsiteY1186" fmla="*/ 4067 h 10000"/>
                  <a:gd name="connsiteX1187" fmla="*/ 9496 w 10000"/>
                  <a:gd name="connsiteY1187" fmla="*/ 4054 h 10000"/>
                  <a:gd name="connsiteX1188" fmla="*/ 9526 w 10000"/>
                  <a:gd name="connsiteY1188" fmla="*/ 4048 h 10000"/>
                  <a:gd name="connsiteX1189" fmla="*/ 9557 w 10000"/>
                  <a:gd name="connsiteY1189" fmla="*/ 4038 h 10000"/>
                  <a:gd name="connsiteX1190" fmla="*/ 9584 w 10000"/>
                  <a:gd name="connsiteY1190" fmla="*/ 4019 h 10000"/>
                  <a:gd name="connsiteX1191" fmla="*/ 9623 w 10000"/>
                  <a:gd name="connsiteY1191" fmla="*/ 4016 h 10000"/>
                  <a:gd name="connsiteX1192" fmla="*/ 9648 w 10000"/>
                  <a:gd name="connsiteY1192" fmla="*/ 4009 h 10000"/>
                  <a:gd name="connsiteX1193" fmla="*/ 9673 w 10000"/>
                  <a:gd name="connsiteY1193" fmla="*/ 4019 h 10000"/>
                  <a:gd name="connsiteX1194" fmla="*/ 9712 w 10000"/>
                  <a:gd name="connsiteY1194" fmla="*/ 4038 h 10000"/>
                  <a:gd name="connsiteX1195" fmla="*/ 9742 w 10000"/>
                  <a:gd name="connsiteY1195" fmla="*/ 4074 h 10000"/>
                  <a:gd name="connsiteX1196" fmla="*/ 9776 w 10000"/>
                  <a:gd name="connsiteY1196" fmla="*/ 4093 h 10000"/>
                  <a:gd name="connsiteX1197" fmla="*/ 9814 w 10000"/>
                  <a:gd name="connsiteY1197" fmla="*/ 4109 h 10000"/>
                  <a:gd name="connsiteX1198" fmla="*/ 9859 w 10000"/>
                  <a:gd name="connsiteY1198" fmla="*/ 4119 h 10000"/>
                  <a:gd name="connsiteX1199" fmla="*/ 9898 w 10000"/>
                  <a:gd name="connsiteY1199" fmla="*/ 4122 h 10000"/>
                  <a:gd name="connsiteX1200" fmla="*/ 9931 w 10000"/>
                  <a:gd name="connsiteY1200" fmla="*/ 4109 h 10000"/>
                  <a:gd name="connsiteX1201" fmla="*/ 9956 w 10000"/>
                  <a:gd name="connsiteY1201" fmla="*/ 4100 h 10000"/>
                  <a:gd name="connsiteX1202" fmla="*/ 9981 w 10000"/>
                  <a:gd name="connsiteY1202" fmla="*/ 4067 h 10000"/>
                  <a:gd name="connsiteX1203" fmla="*/ 9994 w 10000"/>
                  <a:gd name="connsiteY1203" fmla="*/ 4035 h 10000"/>
                  <a:gd name="connsiteX1204" fmla="*/ 10000 w 10000"/>
                  <a:gd name="connsiteY1204" fmla="*/ 3996 h 10000"/>
                  <a:gd name="connsiteX1205" fmla="*/ 9994 w 10000"/>
                  <a:gd name="connsiteY1205" fmla="*/ 3941 h 10000"/>
                  <a:gd name="connsiteX1206" fmla="*/ 9986 w 10000"/>
                  <a:gd name="connsiteY1206" fmla="*/ 3905 h 10000"/>
                  <a:gd name="connsiteX1207" fmla="*/ 9981 w 10000"/>
                  <a:gd name="connsiteY1207" fmla="*/ 3857 h 10000"/>
                  <a:gd name="connsiteX1208" fmla="*/ 9989 w 10000"/>
                  <a:gd name="connsiteY1208" fmla="*/ 3837 h 10000"/>
                  <a:gd name="connsiteX1209" fmla="*/ 9989 w 10000"/>
                  <a:gd name="connsiteY1209" fmla="*/ 3812 h 10000"/>
                  <a:gd name="connsiteX1210" fmla="*/ 9981 w 10000"/>
                  <a:gd name="connsiteY1210" fmla="*/ 3792 h 10000"/>
                  <a:gd name="connsiteX1211" fmla="*/ 9970 w 10000"/>
                  <a:gd name="connsiteY1211" fmla="*/ 3763 h 10000"/>
                  <a:gd name="connsiteX1212" fmla="*/ 9945 w 10000"/>
                  <a:gd name="connsiteY1212" fmla="*/ 3705 h 10000"/>
                  <a:gd name="connsiteX1213" fmla="*/ 9931 w 10000"/>
                  <a:gd name="connsiteY1213" fmla="*/ 3659 h 10000"/>
                  <a:gd name="connsiteX1214" fmla="*/ 9903 w 10000"/>
                  <a:gd name="connsiteY1214" fmla="*/ 3640 h 10000"/>
                  <a:gd name="connsiteX1215" fmla="*/ 9881 w 10000"/>
                  <a:gd name="connsiteY1215" fmla="*/ 3620 h 10000"/>
                  <a:gd name="connsiteX1216" fmla="*/ 9856 w 10000"/>
                  <a:gd name="connsiteY1216" fmla="*/ 3595 h 10000"/>
                  <a:gd name="connsiteX1217" fmla="*/ 9817 w 10000"/>
                  <a:gd name="connsiteY1217" fmla="*/ 3562 h 10000"/>
                  <a:gd name="connsiteX1218" fmla="*/ 9795 w 10000"/>
                  <a:gd name="connsiteY1218" fmla="*/ 3546 h 10000"/>
                  <a:gd name="connsiteX1219" fmla="*/ 9778 w 10000"/>
                  <a:gd name="connsiteY1219" fmla="*/ 3527 h 10000"/>
                  <a:gd name="connsiteX1220" fmla="*/ 9745 w 10000"/>
                  <a:gd name="connsiteY1220" fmla="*/ 3501 h 10000"/>
                  <a:gd name="connsiteX1221" fmla="*/ 9726 w 10000"/>
                  <a:gd name="connsiteY1221" fmla="*/ 3488 h 10000"/>
                  <a:gd name="connsiteX1222" fmla="*/ 9704 w 10000"/>
                  <a:gd name="connsiteY1222" fmla="*/ 3472 h 10000"/>
                  <a:gd name="connsiteX1223" fmla="*/ 9695 w 10000"/>
                  <a:gd name="connsiteY1223" fmla="*/ 3468 h 10000"/>
                  <a:gd name="connsiteX1224" fmla="*/ 9690 w 10000"/>
                  <a:gd name="connsiteY1224" fmla="*/ 3459 h 10000"/>
                  <a:gd name="connsiteX1225" fmla="*/ 9673 w 10000"/>
                  <a:gd name="connsiteY1225" fmla="*/ 3449 h 10000"/>
                  <a:gd name="connsiteX1226" fmla="*/ 9665 w 10000"/>
                  <a:gd name="connsiteY1226" fmla="*/ 3442 h 10000"/>
                  <a:gd name="connsiteX1227" fmla="*/ 9654 w 10000"/>
                  <a:gd name="connsiteY1227" fmla="*/ 3449 h 10000"/>
                  <a:gd name="connsiteX1228" fmla="*/ 9521 w 10000"/>
                  <a:gd name="connsiteY1228" fmla="*/ 3394 h 10000"/>
                  <a:gd name="connsiteX1229" fmla="*/ 9510 w 10000"/>
                  <a:gd name="connsiteY1229" fmla="*/ 3368 h 10000"/>
                  <a:gd name="connsiteX1230" fmla="*/ 9496 w 10000"/>
                  <a:gd name="connsiteY1230" fmla="*/ 3287 h 10000"/>
                  <a:gd name="connsiteX1231" fmla="*/ 9488 w 10000"/>
                  <a:gd name="connsiteY1231" fmla="*/ 3216 h 10000"/>
                  <a:gd name="connsiteX1232" fmla="*/ 9493 w 10000"/>
                  <a:gd name="connsiteY1232" fmla="*/ 3174 h 10000"/>
                  <a:gd name="connsiteX1233" fmla="*/ 9501 w 10000"/>
                  <a:gd name="connsiteY1233" fmla="*/ 3128 h 10000"/>
                  <a:gd name="connsiteX1234" fmla="*/ 9488 w 10000"/>
                  <a:gd name="connsiteY1234" fmla="*/ 3025 h 10000"/>
                  <a:gd name="connsiteX1235" fmla="*/ 9446 w 10000"/>
                  <a:gd name="connsiteY1235" fmla="*/ 2931 h 10000"/>
                  <a:gd name="connsiteX1236" fmla="*/ 9382 w 10000"/>
                  <a:gd name="connsiteY1236" fmla="*/ 2837 h 10000"/>
                  <a:gd name="connsiteX1237" fmla="*/ 9316 w 10000"/>
                  <a:gd name="connsiteY1237" fmla="*/ 2753 h 10000"/>
                  <a:gd name="connsiteX1238" fmla="*/ 9294 w 10000"/>
                  <a:gd name="connsiteY1238" fmla="*/ 2655 h 10000"/>
                  <a:gd name="connsiteX1239" fmla="*/ 9213 w 10000"/>
                  <a:gd name="connsiteY1239" fmla="*/ 2328 h 10000"/>
                  <a:gd name="connsiteX1240" fmla="*/ 9172 w 10000"/>
                  <a:gd name="connsiteY1240" fmla="*/ 2286 h 10000"/>
                  <a:gd name="connsiteX1241" fmla="*/ 9019 w 10000"/>
                  <a:gd name="connsiteY1241" fmla="*/ 2082 h 10000"/>
                  <a:gd name="connsiteX1242" fmla="*/ 8906 w 10000"/>
                  <a:gd name="connsiteY1242" fmla="*/ 1946 h 10000"/>
                  <a:gd name="connsiteX1243" fmla="*/ 8801 w 10000"/>
                  <a:gd name="connsiteY1243" fmla="*/ 1778 h 10000"/>
                  <a:gd name="connsiteX1244" fmla="*/ 8806 w 10000"/>
                  <a:gd name="connsiteY1244" fmla="*/ 1713 h 10000"/>
                  <a:gd name="connsiteX1245" fmla="*/ 8809 w 10000"/>
                  <a:gd name="connsiteY1245" fmla="*/ 1703 h 10000"/>
                  <a:gd name="connsiteX1246" fmla="*/ 8817 w 10000"/>
                  <a:gd name="connsiteY1246" fmla="*/ 1713 h 10000"/>
                  <a:gd name="connsiteX1247" fmla="*/ 8834 w 10000"/>
                  <a:gd name="connsiteY1247" fmla="*/ 1729 h 10000"/>
                  <a:gd name="connsiteX1248" fmla="*/ 8839 w 10000"/>
                  <a:gd name="connsiteY1248" fmla="*/ 1729 h 10000"/>
                  <a:gd name="connsiteX1249" fmla="*/ 8848 w 10000"/>
                  <a:gd name="connsiteY1249" fmla="*/ 1723 h 10000"/>
                  <a:gd name="connsiteX1250" fmla="*/ 8850 w 10000"/>
                  <a:gd name="connsiteY1250" fmla="*/ 1703 h 10000"/>
                  <a:gd name="connsiteX1251" fmla="*/ 8850 w 10000"/>
                  <a:gd name="connsiteY1251" fmla="*/ 1684 h 10000"/>
                  <a:gd name="connsiteX1252" fmla="*/ 8850 w 10000"/>
                  <a:gd name="connsiteY1252" fmla="*/ 1648 h 10000"/>
                  <a:gd name="connsiteX1253" fmla="*/ 8881 w 10000"/>
                  <a:gd name="connsiteY1253" fmla="*/ 1571 h 10000"/>
                  <a:gd name="connsiteX1254" fmla="*/ 8895 w 10000"/>
                  <a:gd name="connsiteY1254" fmla="*/ 1541 h 10000"/>
                  <a:gd name="connsiteX1255" fmla="*/ 8895 w 10000"/>
                  <a:gd name="connsiteY1255" fmla="*/ 1525 h 10000"/>
                  <a:gd name="connsiteX1256" fmla="*/ 8881 w 10000"/>
                  <a:gd name="connsiteY1256" fmla="*/ 1516 h 10000"/>
                  <a:gd name="connsiteX1257" fmla="*/ 8864 w 10000"/>
                  <a:gd name="connsiteY1257" fmla="*/ 1522 h 10000"/>
                  <a:gd name="connsiteX1258" fmla="*/ 8850 w 10000"/>
                  <a:gd name="connsiteY1258" fmla="*/ 1535 h 10000"/>
                  <a:gd name="connsiteX1259" fmla="*/ 8834 w 10000"/>
                  <a:gd name="connsiteY1259" fmla="*/ 1571 h 10000"/>
                  <a:gd name="connsiteX1260" fmla="*/ 8825 w 10000"/>
                  <a:gd name="connsiteY1260" fmla="*/ 1587 h 10000"/>
                  <a:gd name="connsiteX1261" fmla="*/ 8776 w 10000"/>
                  <a:gd name="connsiteY1261" fmla="*/ 1571 h 10000"/>
                  <a:gd name="connsiteX1262" fmla="*/ 8745 w 10000"/>
                  <a:gd name="connsiteY1262" fmla="*/ 1580 h 10000"/>
                  <a:gd name="connsiteX1263" fmla="*/ 8720 w 10000"/>
                  <a:gd name="connsiteY1263" fmla="*/ 1587 h 10000"/>
                  <a:gd name="connsiteX1264" fmla="*/ 8709 w 10000"/>
                  <a:gd name="connsiteY1264" fmla="*/ 1609 h 10000"/>
                  <a:gd name="connsiteX1265" fmla="*/ 8693 w 10000"/>
                  <a:gd name="connsiteY1265" fmla="*/ 1616 h 10000"/>
                  <a:gd name="connsiteX1266" fmla="*/ 8684 w 10000"/>
                  <a:gd name="connsiteY1266" fmla="*/ 1639 h 10000"/>
                  <a:gd name="connsiteX1267" fmla="*/ 8684 w 10000"/>
                  <a:gd name="connsiteY1267" fmla="*/ 1658 h 10000"/>
                  <a:gd name="connsiteX1268" fmla="*/ 8665 w 10000"/>
                  <a:gd name="connsiteY1268" fmla="*/ 1655 h 10000"/>
                  <a:gd name="connsiteX1269" fmla="*/ 8665 w 10000"/>
                  <a:gd name="connsiteY1269" fmla="*/ 1645 h 10000"/>
                  <a:gd name="connsiteX1270" fmla="*/ 8665 w 10000"/>
                  <a:gd name="connsiteY1270" fmla="*/ 1626 h 10000"/>
                  <a:gd name="connsiteX1271" fmla="*/ 8676 w 10000"/>
                  <a:gd name="connsiteY1271" fmla="*/ 1609 h 10000"/>
                  <a:gd name="connsiteX1272" fmla="*/ 8679 w 10000"/>
                  <a:gd name="connsiteY1272" fmla="*/ 1597 h 10000"/>
                  <a:gd name="connsiteX1273" fmla="*/ 8687 w 10000"/>
                  <a:gd name="connsiteY1273" fmla="*/ 1577 h 10000"/>
                  <a:gd name="connsiteX1274" fmla="*/ 8695 w 10000"/>
                  <a:gd name="connsiteY1274" fmla="*/ 1554 h 10000"/>
                  <a:gd name="connsiteX1275" fmla="*/ 8709 w 10000"/>
                  <a:gd name="connsiteY1275" fmla="*/ 1532 h 10000"/>
                  <a:gd name="connsiteX1276" fmla="*/ 8704 w 10000"/>
                  <a:gd name="connsiteY1276" fmla="*/ 1512 h 10000"/>
                  <a:gd name="connsiteX1277" fmla="*/ 8695 w 10000"/>
                  <a:gd name="connsiteY1277" fmla="*/ 1503 h 10000"/>
                  <a:gd name="connsiteX1278" fmla="*/ 8684 w 10000"/>
                  <a:gd name="connsiteY1278" fmla="*/ 1503 h 10000"/>
                  <a:gd name="connsiteX1279" fmla="*/ 8670 w 10000"/>
                  <a:gd name="connsiteY1279" fmla="*/ 1525 h 10000"/>
                  <a:gd name="connsiteX1280" fmla="*/ 8665 w 10000"/>
                  <a:gd name="connsiteY1280" fmla="*/ 1545 h 10000"/>
                  <a:gd name="connsiteX1281" fmla="*/ 8654 w 10000"/>
                  <a:gd name="connsiteY1281" fmla="*/ 1567 h 10000"/>
                  <a:gd name="connsiteX1282" fmla="*/ 8648 w 10000"/>
                  <a:gd name="connsiteY1282" fmla="*/ 1587 h 10000"/>
                  <a:gd name="connsiteX1283" fmla="*/ 8640 w 10000"/>
                  <a:gd name="connsiteY1283" fmla="*/ 1629 h 10000"/>
                  <a:gd name="connsiteX1284" fmla="*/ 8620 w 10000"/>
                  <a:gd name="connsiteY1284" fmla="*/ 1635 h 10000"/>
                  <a:gd name="connsiteX1285" fmla="*/ 8612 w 10000"/>
                  <a:gd name="connsiteY1285" fmla="*/ 1635 h 10000"/>
                  <a:gd name="connsiteX1286" fmla="*/ 8604 w 10000"/>
                  <a:gd name="connsiteY1286" fmla="*/ 1626 h 10000"/>
                  <a:gd name="connsiteX1287" fmla="*/ 8596 w 10000"/>
                  <a:gd name="connsiteY1287" fmla="*/ 1616 h 10000"/>
                  <a:gd name="connsiteX1288" fmla="*/ 8596 w 10000"/>
                  <a:gd name="connsiteY1288" fmla="*/ 1580 h 10000"/>
                  <a:gd name="connsiteX1289" fmla="*/ 8587 w 10000"/>
                  <a:gd name="connsiteY1289" fmla="*/ 1545 h 10000"/>
                  <a:gd name="connsiteX1290" fmla="*/ 8565 w 10000"/>
                  <a:gd name="connsiteY1290" fmla="*/ 1516 h 10000"/>
                  <a:gd name="connsiteX1291" fmla="*/ 8543 w 10000"/>
                  <a:gd name="connsiteY1291" fmla="*/ 1512 h 10000"/>
                  <a:gd name="connsiteX1292" fmla="*/ 8518 w 10000"/>
                  <a:gd name="connsiteY1292" fmla="*/ 1532 h 10000"/>
                  <a:gd name="connsiteX1293" fmla="*/ 8476 w 10000"/>
                  <a:gd name="connsiteY1293" fmla="*/ 1567 h 10000"/>
                  <a:gd name="connsiteX1294" fmla="*/ 8454 w 10000"/>
                  <a:gd name="connsiteY1294" fmla="*/ 1551 h 10000"/>
                  <a:gd name="connsiteX1295" fmla="*/ 8402 w 10000"/>
                  <a:gd name="connsiteY1295" fmla="*/ 1493 h 10000"/>
                  <a:gd name="connsiteX1296" fmla="*/ 8371 w 10000"/>
                  <a:gd name="connsiteY1296" fmla="*/ 1428 h 10000"/>
                  <a:gd name="connsiteX1297" fmla="*/ 8072 w 10000"/>
                  <a:gd name="connsiteY1297" fmla="*/ 1422 h 10000"/>
                  <a:gd name="connsiteX1298" fmla="*/ 7823 w 10000"/>
                  <a:gd name="connsiteY1298" fmla="*/ 1279 h 10000"/>
                  <a:gd name="connsiteX1299" fmla="*/ 7587 w 10000"/>
                  <a:gd name="connsiteY1299" fmla="*/ 1133 h 10000"/>
                  <a:gd name="connsiteX1300" fmla="*/ 7526 w 10000"/>
                  <a:gd name="connsiteY1300" fmla="*/ 1098 h 10000"/>
                  <a:gd name="connsiteX1301" fmla="*/ 7346 w 10000"/>
                  <a:gd name="connsiteY1301" fmla="*/ 991 h 10000"/>
                  <a:gd name="connsiteX1302" fmla="*/ 7321 w 10000"/>
                  <a:gd name="connsiteY1302" fmla="*/ 959 h 10000"/>
                  <a:gd name="connsiteX1303" fmla="*/ 7307 w 10000"/>
                  <a:gd name="connsiteY1303" fmla="*/ 871 h 10000"/>
                  <a:gd name="connsiteX1304" fmla="*/ 7224 w 10000"/>
                  <a:gd name="connsiteY1304" fmla="*/ 816 h 10000"/>
                  <a:gd name="connsiteX1305" fmla="*/ 7147 w 10000"/>
                  <a:gd name="connsiteY1305" fmla="*/ 787 h 10000"/>
                  <a:gd name="connsiteX1306" fmla="*/ 7080 w 10000"/>
                  <a:gd name="connsiteY1306" fmla="*/ 742 h 10000"/>
                  <a:gd name="connsiteX1307" fmla="*/ 7069 w 10000"/>
                  <a:gd name="connsiteY1307" fmla="*/ 767 h 10000"/>
                  <a:gd name="connsiteX1308" fmla="*/ 7033 w 10000"/>
                  <a:gd name="connsiteY1308" fmla="*/ 787 h 10000"/>
                  <a:gd name="connsiteX1309" fmla="*/ 6820 w 10000"/>
                  <a:gd name="connsiteY1309" fmla="*/ 878 h 10000"/>
                  <a:gd name="connsiteX1310" fmla="*/ 6726 w 10000"/>
                  <a:gd name="connsiteY1310" fmla="*/ 897 h 10000"/>
                  <a:gd name="connsiteX1311" fmla="*/ 6626 w 10000"/>
                  <a:gd name="connsiteY1311" fmla="*/ 955 h 10000"/>
                  <a:gd name="connsiteX1312" fmla="*/ 6582 w 10000"/>
                  <a:gd name="connsiteY1312" fmla="*/ 946 h 10000"/>
                  <a:gd name="connsiteX1313" fmla="*/ 6571 w 10000"/>
                  <a:gd name="connsiteY1313" fmla="*/ 955 h 10000"/>
                  <a:gd name="connsiteX1314" fmla="*/ 6507 w 10000"/>
                  <a:gd name="connsiteY1314" fmla="*/ 975 h 10000"/>
                  <a:gd name="connsiteX1315" fmla="*/ 6485 w 10000"/>
                  <a:gd name="connsiteY1315" fmla="*/ 975 h 10000"/>
                  <a:gd name="connsiteX1316" fmla="*/ 6476 w 10000"/>
                  <a:gd name="connsiteY1316" fmla="*/ 965 h 10000"/>
                  <a:gd name="connsiteX1317" fmla="*/ 6474 w 10000"/>
                  <a:gd name="connsiteY1317" fmla="*/ 936 h 10000"/>
                  <a:gd name="connsiteX1318" fmla="*/ 6452 w 10000"/>
                  <a:gd name="connsiteY1318" fmla="*/ 887 h 10000"/>
                  <a:gd name="connsiteX1319" fmla="*/ 6352 w 10000"/>
                  <a:gd name="connsiteY1319" fmla="*/ 767 h 10000"/>
                  <a:gd name="connsiteX1320" fmla="*/ 6313 w 10000"/>
                  <a:gd name="connsiteY1320" fmla="*/ 732 h 10000"/>
                  <a:gd name="connsiteX1321" fmla="*/ 6296 w 10000"/>
                  <a:gd name="connsiteY1321" fmla="*/ 690 h 10000"/>
                  <a:gd name="connsiteX1322" fmla="*/ 6271 w 10000"/>
                  <a:gd name="connsiteY1322" fmla="*/ 664 h 10000"/>
                  <a:gd name="connsiteX1323" fmla="*/ 6266 w 10000"/>
                  <a:gd name="connsiteY1323" fmla="*/ 654 h 10000"/>
                  <a:gd name="connsiteX1324" fmla="*/ 6111 w 10000"/>
                  <a:gd name="connsiteY1324" fmla="*/ 398 h 10000"/>
                  <a:gd name="connsiteX1325" fmla="*/ 5903 w 10000"/>
                  <a:gd name="connsiteY1325" fmla="*/ 408 h 10000"/>
                  <a:gd name="connsiteX1326" fmla="*/ 5837 w 10000"/>
                  <a:gd name="connsiteY1326" fmla="*/ 427 h 10000"/>
                  <a:gd name="connsiteX1327" fmla="*/ 5756 w 10000"/>
                  <a:gd name="connsiteY1327" fmla="*/ 453 h 10000"/>
                  <a:gd name="connsiteX1328" fmla="*/ 5681 w 10000"/>
                  <a:gd name="connsiteY1328" fmla="*/ 453 h 10000"/>
                  <a:gd name="connsiteX1329" fmla="*/ 5609 w 10000"/>
                  <a:gd name="connsiteY1329" fmla="*/ 447 h 10000"/>
                  <a:gd name="connsiteX1330" fmla="*/ 5554 w 10000"/>
                  <a:gd name="connsiteY1330" fmla="*/ 304 h 10000"/>
                  <a:gd name="connsiteX1331" fmla="*/ 5529 w 10000"/>
                  <a:gd name="connsiteY1331" fmla="*/ 301 h 10000"/>
                  <a:gd name="connsiteX1332" fmla="*/ 5393 w 10000"/>
                  <a:gd name="connsiteY1332" fmla="*/ 256 h 10000"/>
                  <a:gd name="connsiteX1333" fmla="*/ 5366 w 10000"/>
                  <a:gd name="connsiteY1333" fmla="*/ 220 h 10000"/>
                  <a:gd name="connsiteX1334" fmla="*/ 5249 w 10000"/>
                  <a:gd name="connsiteY1334" fmla="*/ 155 h 10000"/>
                  <a:gd name="connsiteX1335" fmla="*/ 5141 w 10000"/>
                  <a:gd name="connsiteY1335" fmla="*/ 52 h 10000"/>
                  <a:gd name="connsiteX1336" fmla="*/ 5116 w 10000"/>
                  <a:gd name="connsiteY1336" fmla="*/ 3 h 10000"/>
                  <a:gd name="connsiteX1337" fmla="*/ 5061 w 10000"/>
                  <a:gd name="connsiteY1337" fmla="*/ 0 h 10000"/>
                  <a:gd name="connsiteX1338" fmla="*/ 5036 w 10000"/>
                  <a:gd name="connsiteY1338" fmla="*/ 32 h 10000"/>
                  <a:gd name="connsiteX1339" fmla="*/ 4942 w 10000"/>
                  <a:gd name="connsiteY1339" fmla="*/ 133 h 10000"/>
                  <a:gd name="connsiteX1340" fmla="*/ 4900 w 10000"/>
                  <a:gd name="connsiteY1340" fmla="*/ 217 h 10000"/>
                  <a:gd name="connsiteX1341" fmla="*/ 4861 w 10000"/>
                  <a:gd name="connsiteY1341" fmla="*/ 198 h 10000"/>
                  <a:gd name="connsiteX1342" fmla="*/ 4795 w 10000"/>
                  <a:gd name="connsiteY1342" fmla="*/ 68 h 10000"/>
                  <a:gd name="connsiteX1343" fmla="*/ 4778 w 10000"/>
                  <a:gd name="connsiteY1343" fmla="*/ 62 h 10000"/>
                  <a:gd name="connsiteX1344" fmla="*/ 4765 w 10000"/>
                  <a:gd name="connsiteY1344" fmla="*/ 62 h 10000"/>
                  <a:gd name="connsiteX1345" fmla="*/ 4748 w 10000"/>
                  <a:gd name="connsiteY1345" fmla="*/ 68 h 10000"/>
                  <a:gd name="connsiteX1346" fmla="*/ 4673 w 10000"/>
                  <a:gd name="connsiteY1346" fmla="*/ 136 h 10000"/>
                  <a:gd name="connsiteX1347" fmla="*/ 4632 w 10000"/>
                  <a:gd name="connsiteY1347" fmla="*/ 201 h 10000"/>
                  <a:gd name="connsiteX1348" fmla="*/ 4623 w 10000"/>
                  <a:gd name="connsiteY1348" fmla="*/ 210 h 10000"/>
                  <a:gd name="connsiteX1349" fmla="*/ 4579 w 10000"/>
                  <a:gd name="connsiteY1349" fmla="*/ 220 h 10000"/>
                  <a:gd name="connsiteX1350" fmla="*/ 4479 w 10000"/>
                  <a:gd name="connsiteY1350" fmla="*/ 198 h 10000"/>
                  <a:gd name="connsiteX1351" fmla="*/ 4402 w 10000"/>
                  <a:gd name="connsiteY1351" fmla="*/ 165 h 10000"/>
                  <a:gd name="connsiteX1352" fmla="*/ 4374 w 10000"/>
                  <a:gd name="connsiteY1352" fmla="*/ 165 h 10000"/>
                  <a:gd name="connsiteX1353" fmla="*/ 4335 w 10000"/>
                  <a:gd name="connsiteY1353" fmla="*/ 172 h 10000"/>
                  <a:gd name="connsiteX1354" fmla="*/ 4302 w 10000"/>
                  <a:gd name="connsiteY1354" fmla="*/ 188 h 10000"/>
                  <a:gd name="connsiteX1355" fmla="*/ 4271 w 10000"/>
                  <a:gd name="connsiteY1355" fmla="*/ 220 h 10000"/>
                  <a:gd name="connsiteX1356" fmla="*/ 4238 w 10000"/>
                  <a:gd name="connsiteY1356" fmla="*/ 240 h 10000"/>
                  <a:gd name="connsiteX1357" fmla="*/ 4324 w 10000"/>
                  <a:gd name="connsiteY1357" fmla="*/ 1289 h 10000"/>
                  <a:gd name="connsiteX1358" fmla="*/ 3521 w 10000"/>
                  <a:gd name="connsiteY1358" fmla="*/ 7730 h 10000"/>
                  <a:gd name="connsiteX1359" fmla="*/ 3554 w 10000"/>
                  <a:gd name="connsiteY1359" fmla="*/ 7740 h 10000"/>
                  <a:gd name="connsiteX1360" fmla="*/ 3560 w 10000"/>
                  <a:gd name="connsiteY1360" fmla="*/ 7749 h 10000"/>
                  <a:gd name="connsiteX1361" fmla="*/ 3562 w 10000"/>
                  <a:gd name="connsiteY1361" fmla="*/ 7759 h 10000"/>
                  <a:gd name="connsiteX1362" fmla="*/ 3573 w 10000"/>
                  <a:gd name="connsiteY1362" fmla="*/ 7766 h 10000"/>
                  <a:gd name="connsiteX1363" fmla="*/ 3584 w 10000"/>
                  <a:gd name="connsiteY1363" fmla="*/ 7759 h 10000"/>
                  <a:gd name="connsiteX1364" fmla="*/ 3598 w 10000"/>
                  <a:gd name="connsiteY1364" fmla="*/ 7743 h 10000"/>
                  <a:gd name="connsiteX1365" fmla="*/ 3609 w 10000"/>
                  <a:gd name="connsiteY1365" fmla="*/ 7756 h 10000"/>
                  <a:gd name="connsiteX1366" fmla="*/ 3623 w 10000"/>
                  <a:gd name="connsiteY1366" fmla="*/ 7733 h 10000"/>
                  <a:gd name="connsiteX1367" fmla="*/ 3632 w 10000"/>
                  <a:gd name="connsiteY1367" fmla="*/ 7730 h 10000"/>
                  <a:gd name="connsiteX1368" fmla="*/ 3634 w 10000"/>
                  <a:gd name="connsiteY1368" fmla="*/ 7730 h 10000"/>
                  <a:gd name="connsiteX1369" fmla="*/ 3643 w 10000"/>
                  <a:gd name="connsiteY1369" fmla="*/ 7730 h 10000"/>
                  <a:gd name="connsiteX1370" fmla="*/ 3657 w 10000"/>
                  <a:gd name="connsiteY1370" fmla="*/ 7733 h 10000"/>
                  <a:gd name="connsiteX1371" fmla="*/ 3670 w 10000"/>
                  <a:gd name="connsiteY1371" fmla="*/ 7730 h 10000"/>
                  <a:gd name="connsiteX1372" fmla="*/ 3687 w 10000"/>
                  <a:gd name="connsiteY1372" fmla="*/ 7730 h 10000"/>
                  <a:gd name="connsiteX1373" fmla="*/ 3690 w 10000"/>
                  <a:gd name="connsiteY1373" fmla="*/ 7730 h 10000"/>
                  <a:gd name="connsiteX1374" fmla="*/ 3704 w 10000"/>
                  <a:gd name="connsiteY1374" fmla="*/ 7740 h 10000"/>
                  <a:gd name="connsiteX1375" fmla="*/ 3712 w 10000"/>
                  <a:gd name="connsiteY1375" fmla="*/ 7743 h 10000"/>
                  <a:gd name="connsiteX1376" fmla="*/ 3723 w 10000"/>
                  <a:gd name="connsiteY1376" fmla="*/ 7749 h 10000"/>
                  <a:gd name="connsiteX1377" fmla="*/ 3729 w 10000"/>
                  <a:gd name="connsiteY1377" fmla="*/ 7749 h 10000"/>
                  <a:gd name="connsiteX1378" fmla="*/ 3729 w 10000"/>
                  <a:gd name="connsiteY1378" fmla="*/ 7743 h 10000"/>
                  <a:gd name="connsiteX1379" fmla="*/ 3745 w 10000"/>
                  <a:gd name="connsiteY1379" fmla="*/ 7740 h 10000"/>
                  <a:gd name="connsiteX1380" fmla="*/ 3753 w 10000"/>
                  <a:gd name="connsiteY1380" fmla="*/ 7730 h 10000"/>
                  <a:gd name="connsiteX1381" fmla="*/ 3762 w 10000"/>
                  <a:gd name="connsiteY1381" fmla="*/ 7720 h 10000"/>
                  <a:gd name="connsiteX1382" fmla="*/ 3776 w 10000"/>
                  <a:gd name="connsiteY1382" fmla="*/ 7710 h 10000"/>
                  <a:gd name="connsiteX1383" fmla="*/ 3784 w 10000"/>
                  <a:gd name="connsiteY1383" fmla="*/ 7701 h 10000"/>
                  <a:gd name="connsiteX1384" fmla="*/ 3792 w 10000"/>
                  <a:gd name="connsiteY1384" fmla="*/ 7694 h 10000"/>
                  <a:gd name="connsiteX1385" fmla="*/ 3801 w 10000"/>
                  <a:gd name="connsiteY1385" fmla="*/ 7685 h 10000"/>
                  <a:gd name="connsiteX1386" fmla="*/ 3803 w 10000"/>
                  <a:gd name="connsiteY1386" fmla="*/ 7685 h 10000"/>
                  <a:gd name="connsiteX1387" fmla="*/ 3809 w 10000"/>
                  <a:gd name="connsiteY1387" fmla="*/ 7685 h 10000"/>
                  <a:gd name="connsiteX1388" fmla="*/ 3778 w 10000"/>
                  <a:gd name="connsiteY1388" fmla="*/ 7756 h 10000"/>
                  <a:gd name="connsiteX1389" fmla="*/ 3762 w 10000"/>
                  <a:gd name="connsiteY1389" fmla="*/ 7775 h 10000"/>
                  <a:gd name="connsiteX1390" fmla="*/ 3748 w 10000"/>
                  <a:gd name="connsiteY1390" fmla="*/ 7775 h 10000"/>
                  <a:gd name="connsiteX1391" fmla="*/ 3737 w 10000"/>
                  <a:gd name="connsiteY1391" fmla="*/ 7778 h 10000"/>
                  <a:gd name="connsiteX1392" fmla="*/ 3723 w 10000"/>
                  <a:gd name="connsiteY1392" fmla="*/ 7778 h 10000"/>
                  <a:gd name="connsiteX1393" fmla="*/ 3712 w 10000"/>
                  <a:gd name="connsiteY1393" fmla="*/ 8005 h 10000"/>
                  <a:gd name="connsiteX1394" fmla="*/ 3706 w 10000"/>
                  <a:gd name="connsiteY1394" fmla="*/ 8021 h 10000"/>
                  <a:gd name="connsiteX1395" fmla="*/ 3712 w 10000"/>
                  <a:gd name="connsiteY1395" fmla="*/ 8044 h 10000"/>
                  <a:gd name="connsiteX1396" fmla="*/ 3712 w 10000"/>
                  <a:gd name="connsiteY1396" fmla="*/ 8051 h 10000"/>
                  <a:gd name="connsiteX1397" fmla="*/ 3729 w 10000"/>
                  <a:gd name="connsiteY1397" fmla="*/ 8060 h 10000"/>
                  <a:gd name="connsiteX1398" fmla="*/ 3767 w 10000"/>
                  <a:gd name="connsiteY1398" fmla="*/ 8106 h 10000"/>
                  <a:gd name="connsiteX1399" fmla="*/ 3770 w 10000"/>
                  <a:gd name="connsiteY1399" fmla="*/ 8119 h 10000"/>
                  <a:gd name="connsiteX1400" fmla="*/ 5833 w 10000"/>
                  <a:gd name="connsiteY1400" fmla="*/ 8143 h 10000"/>
                  <a:gd name="connsiteX1401" fmla="*/ 3740 w 10000"/>
                  <a:gd name="connsiteY1401" fmla="*/ 8154 h 10000"/>
                  <a:gd name="connsiteX1402" fmla="*/ 3731 w 10000"/>
                  <a:gd name="connsiteY1402" fmla="*/ 8138 h 10000"/>
                  <a:gd name="connsiteX1403" fmla="*/ 3729 w 10000"/>
                  <a:gd name="connsiteY1403" fmla="*/ 8125 h 10000"/>
                  <a:gd name="connsiteX1404" fmla="*/ 3712 w 10000"/>
                  <a:gd name="connsiteY1404" fmla="*/ 8115 h 10000"/>
                  <a:gd name="connsiteX1405" fmla="*/ 3704 w 10000"/>
                  <a:gd name="connsiteY1405" fmla="*/ 8109 h 10000"/>
                  <a:gd name="connsiteX1406" fmla="*/ 3687 w 10000"/>
                  <a:gd name="connsiteY1406" fmla="*/ 8099 h 10000"/>
                  <a:gd name="connsiteX1407" fmla="*/ 3673 w 10000"/>
                  <a:gd name="connsiteY1407" fmla="*/ 8093 h 10000"/>
                  <a:gd name="connsiteX1408" fmla="*/ 3665 w 10000"/>
                  <a:gd name="connsiteY1408" fmla="*/ 8083 h 10000"/>
                  <a:gd name="connsiteX1409" fmla="*/ 3648 w 10000"/>
                  <a:gd name="connsiteY1409" fmla="*/ 8073 h 10000"/>
                  <a:gd name="connsiteX1410" fmla="*/ 3643 w 10000"/>
                  <a:gd name="connsiteY1410" fmla="*/ 8063 h 10000"/>
                  <a:gd name="connsiteX1411" fmla="*/ 3632 w 10000"/>
                  <a:gd name="connsiteY1411" fmla="*/ 8054 h 10000"/>
                  <a:gd name="connsiteX1412" fmla="*/ 3623 w 10000"/>
                  <a:gd name="connsiteY1412" fmla="*/ 8060 h 10000"/>
                  <a:gd name="connsiteX1413" fmla="*/ 3615 w 10000"/>
                  <a:gd name="connsiteY1413" fmla="*/ 8070 h 10000"/>
                  <a:gd name="connsiteX1414" fmla="*/ 3607 w 10000"/>
                  <a:gd name="connsiteY1414" fmla="*/ 8083 h 10000"/>
                  <a:gd name="connsiteX1415" fmla="*/ 3607 w 10000"/>
                  <a:gd name="connsiteY1415" fmla="*/ 8099 h 10000"/>
                  <a:gd name="connsiteX1416" fmla="*/ 3607 w 10000"/>
                  <a:gd name="connsiteY1416" fmla="*/ 8125 h 10000"/>
                  <a:gd name="connsiteX1417" fmla="*/ 3601 w 10000"/>
                  <a:gd name="connsiteY1417" fmla="*/ 8148 h 10000"/>
                  <a:gd name="connsiteX1418" fmla="*/ 3584 w 10000"/>
                  <a:gd name="connsiteY1418" fmla="*/ 8154 h 10000"/>
                  <a:gd name="connsiteX1419" fmla="*/ 3573 w 10000"/>
                  <a:gd name="connsiteY1419" fmla="*/ 8154 h 10000"/>
                  <a:gd name="connsiteX1420" fmla="*/ 3560 w 10000"/>
                  <a:gd name="connsiteY1420" fmla="*/ 8138 h 10000"/>
                  <a:gd name="connsiteX1421" fmla="*/ 3551 w 10000"/>
                  <a:gd name="connsiteY1421" fmla="*/ 8119 h 10000"/>
                  <a:gd name="connsiteX1422" fmla="*/ 3504 w 10000"/>
                  <a:gd name="connsiteY1422" fmla="*/ 8073 h 10000"/>
                  <a:gd name="connsiteX1423" fmla="*/ 3493 w 10000"/>
                  <a:gd name="connsiteY1423" fmla="*/ 8051 h 10000"/>
                  <a:gd name="connsiteX1424" fmla="*/ 3488 w 10000"/>
                  <a:gd name="connsiteY1424" fmla="*/ 8034 h 10000"/>
                  <a:gd name="connsiteX1425" fmla="*/ 3488 w 10000"/>
                  <a:gd name="connsiteY1425" fmla="*/ 8012 h 10000"/>
                  <a:gd name="connsiteX1426" fmla="*/ 3457 w 10000"/>
                  <a:gd name="connsiteY1426" fmla="*/ 7872 h 10000"/>
                  <a:gd name="connsiteX1427" fmla="*/ 3449 w 10000"/>
                  <a:gd name="connsiteY1427" fmla="*/ 7847 h 10000"/>
                  <a:gd name="connsiteX1428" fmla="*/ 3446 w 10000"/>
                  <a:gd name="connsiteY1428" fmla="*/ 7827 h 10000"/>
                  <a:gd name="connsiteX1429" fmla="*/ 3457 w 10000"/>
                  <a:gd name="connsiteY1429" fmla="*/ 7808 h 10000"/>
                  <a:gd name="connsiteX1430" fmla="*/ 3465 w 10000"/>
                  <a:gd name="connsiteY1430" fmla="*/ 7798 h 10000"/>
                  <a:gd name="connsiteX1431" fmla="*/ 3501 w 10000"/>
                  <a:gd name="connsiteY1431" fmla="*/ 7817 h 10000"/>
                  <a:gd name="connsiteX1432" fmla="*/ 3518 w 10000"/>
                  <a:gd name="connsiteY1432" fmla="*/ 7843 h 10000"/>
                  <a:gd name="connsiteX0" fmla="*/ 4324 w 10000"/>
                  <a:gd name="connsiteY0" fmla="*/ 1289 h 10000"/>
                  <a:gd name="connsiteX1" fmla="*/ 4296 w 10000"/>
                  <a:gd name="connsiteY1" fmla="*/ 1305 h 10000"/>
                  <a:gd name="connsiteX2" fmla="*/ 4285 w 10000"/>
                  <a:gd name="connsiteY2" fmla="*/ 1279 h 10000"/>
                  <a:gd name="connsiteX3" fmla="*/ 4244 w 10000"/>
                  <a:gd name="connsiteY3" fmla="*/ 1266 h 10000"/>
                  <a:gd name="connsiteX4" fmla="*/ 4208 w 10000"/>
                  <a:gd name="connsiteY4" fmla="*/ 1286 h 10000"/>
                  <a:gd name="connsiteX5" fmla="*/ 4172 w 10000"/>
                  <a:gd name="connsiteY5" fmla="*/ 1299 h 10000"/>
                  <a:gd name="connsiteX6" fmla="*/ 4150 w 10000"/>
                  <a:gd name="connsiteY6" fmla="*/ 1308 h 10000"/>
                  <a:gd name="connsiteX7" fmla="*/ 4139 w 10000"/>
                  <a:gd name="connsiteY7" fmla="*/ 1315 h 10000"/>
                  <a:gd name="connsiteX8" fmla="*/ 4125 w 10000"/>
                  <a:gd name="connsiteY8" fmla="*/ 1315 h 10000"/>
                  <a:gd name="connsiteX9" fmla="*/ 4119 w 10000"/>
                  <a:gd name="connsiteY9" fmla="*/ 1315 h 10000"/>
                  <a:gd name="connsiteX10" fmla="*/ 4111 w 10000"/>
                  <a:gd name="connsiteY10" fmla="*/ 1308 h 10000"/>
                  <a:gd name="connsiteX11" fmla="*/ 4100 w 10000"/>
                  <a:gd name="connsiteY11" fmla="*/ 1315 h 10000"/>
                  <a:gd name="connsiteX12" fmla="*/ 4075 w 10000"/>
                  <a:gd name="connsiteY12" fmla="*/ 1315 h 10000"/>
                  <a:gd name="connsiteX13" fmla="*/ 4058 w 10000"/>
                  <a:gd name="connsiteY13" fmla="*/ 1318 h 10000"/>
                  <a:gd name="connsiteX14" fmla="*/ 4044 w 10000"/>
                  <a:gd name="connsiteY14" fmla="*/ 1315 h 10000"/>
                  <a:gd name="connsiteX15" fmla="*/ 4042 w 10000"/>
                  <a:gd name="connsiteY15" fmla="*/ 1299 h 10000"/>
                  <a:gd name="connsiteX16" fmla="*/ 4014 w 10000"/>
                  <a:gd name="connsiteY16" fmla="*/ 1308 h 10000"/>
                  <a:gd name="connsiteX17" fmla="*/ 4011 w 10000"/>
                  <a:gd name="connsiteY17" fmla="*/ 1315 h 10000"/>
                  <a:gd name="connsiteX18" fmla="*/ 4011 w 10000"/>
                  <a:gd name="connsiteY18" fmla="*/ 1341 h 10000"/>
                  <a:gd name="connsiteX19" fmla="*/ 4019 w 10000"/>
                  <a:gd name="connsiteY19" fmla="*/ 1341 h 10000"/>
                  <a:gd name="connsiteX20" fmla="*/ 3997 w 10000"/>
                  <a:gd name="connsiteY20" fmla="*/ 1363 h 10000"/>
                  <a:gd name="connsiteX21" fmla="*/ 3986 w 10000"/>
                  <a:gd name="connsiteY21" fmla="*/ 1373 h 10000"/>
                  <a:gd name="connsiteX22" fmla="*/ 3981 w 10000"/>
                  <a:gd name="connsiteY22" fmla="*/ 1389 h 10000"/>
                  <a:gd name="connsiteX23" fmla="*/ 3981 w 10000"/>
                  <a:gd name="connsiteY23" fmla="*/ 1409 h 10000"/>
                  <a:gd name="connsiteX24" fmla="*/ 3981 w 10000"/>
                  <a:gd name="connsiteY24" fmla="*/ 1438 h 10000"/>
                  <a:gd name="connsiteX25" fmla="*/ 3961 w 10000"/>
                  <a:gd name="connsiteY25" fmla="*/ 1441 h 10000"/>
                  <a:gd name="connsiteX26" fmla="*/ 3942 w 10000"/>
                  <a:gd name="connsiteY26" fmla="*/ 1441 h 10000"/>
                  <a:gd name="connsiteX27" fmla="*/ 3914 w 10000"/>
                  <a:gd name="connsiteY27" fmla="*/ 1454 h 10000"/>
                  <a:gd name="connsiteX28" fmla="*/ 3892 w 10000"/>
                  <a:gd name="connsiteY28" fmla="*/ 1467 h 10000"/>
                  <a:gd name="connsiteX29" fmla="*/ 3867 w 10000"/>
                  <a:gd name="connsiteY29" fmla="*/ 1483 h 10000"/>
                  <a:gd name="connsiteX30" fmla="*/ 3845 w 10000"/>
                  <a:gd name="connsiteY30" fmla="*/ 1467 h 10000"/>
                  <a:gd name="connsiteX31" fmla="*/ 3850 w 10000"/>
                  <a:gd name="connsiteY31" fmla="*/ 1457 h 10000"/>
                  <a:gd name="connsiteX32" fmla="*/ 3864 w 10000"/>
                  <a:gd name="connsiteY32" fmla="*/ 1441 h 10000"/>
                  <a:gd name="connsiteX33" fmla="*/ 3859 w 10000"/>
                  <a:gd name="connsiteY33" fmla="*/ 1409 h 10000"/>
                  <a:gd name="connsiteX34" fmla="*/ 3842 w 10000"/>
                  <a:gd name="connsiteY34" fmla="*/ 1383 h 10000"/>
                  <a:gd name="connsiteX35" fmla="*/ 3825 w 10000"/>
                  <a:gd name="connsiteY35" fmla="*/ 1360 h 10000"/>
                  <a:gd name="connsiteX36" fmla="*/ 3809 w 10000"/>
                  <a:gd name="connsiteY36" fmla="*/ 1318 h 10000"/>
                  <a:gd name="connsiteX37" fmla="*/ 3787 w 10000"/>
                  <a:gd name="connsiteY37" fmla="*/ 1289 h 10000"/>
                  <a:gd name="connsiteX38" fmla="*/ 3759 w 10000"/>
                  <a:gd name="connsiteY38" fmla="*/ 1266 h 10000"/>
                  <a:gd name="connsiteX39" fmla="*/ 3740 w 10000"/>
                  <a:gd name="connsiteY39" fmla="*/ 1256 h 10000"/>
                  <a:gd name="connsiteX40" fmla="*/ 3715 w 10000"/>
                  <a:gd name="connsiteY40" fmla="*/ 1250 h 10000"/>
                  <a:gd name="connsiteX41" fmla="*/ 3687 w 10000"/>
                  <a:gd name="connsiteY41" fmla="*/ 1256 h 10000"/>
                  <a:gd name="connsiteX42" fmla="*/ 3681 w 10000"/>
                  <a:gd name="connsiteY42" fmla="*/ 1260 h 10000"/>
                  <a:gd name="connsiteX43" fmla="*/ 3670 w 10000"/>
                  <a:gd name="connsiteY43" fmla="*/ 1295 h 10000"/>
                  <a:gd name="connsiteX44" fmla="*/ 3651 w 10000"/>
                  <a:gd name="connsiteY44" fmla="*/ 1305 h 10000"/>
                  <a:gd name="connsiteX45" fmla="*/ 3640 w 10000"/>
                  <a:gd name="connsiteY45" fmla="*/ 1308 h 10000"/>
                  <a:gd name="connsiteX46" fmla="*/ 3626 w 10000"/>
                  <a:gd name="connsiteY46" fmla="*/ 1308 h 10000"/>
                  <a:gd name="connsiteX47" fmla="*/ 3632 w 10000"/>
                  <a:gd name="connsiteY47" fmla="*/ 1276 h 10000"/>
                  <a:gd name="connsiteX48" fmla="*/ 3609 w 10000"/>
                  <a:gd name="connsiteY48" fmla="*/ 1289 h 10000"/>
                  <a:gd name="connsiteX49" fmla="*/ 3593 w 10000"/>
                  <a:gd name="connsiteY49" fmla="*/ 1286 h 10000"/>
                  <a:gd name="connsiteX50" fmla="*/ 3590 w 10000"/>
                  <a:gd name="connsiteY50" fmla="*/ 1256 h 10000"/>
                  <a:gd name="connsiteX51" fmla="*/ 3584 w 10000"/>
                  <a:gd name="connsiteY51" fmla="*/ 1237 h 10000"/>
                  <a:gd name="connsiteX52" fmla="*/ 3573 w 10000"/>
                  <a:gd name="connsiteY52" fmla="*/ 1237 h 10000"/>
                  <a:gd name="connsiteX53" fmla="*/ 3554 w 10000"/>
                  <a:gd name="connsiteY53" fmla="*/ 1227 h 10000"/>
                  <a:gd name="connsiteX54" fmla="*/ 3546 w 10000"/>
                  <a:gd name="connsiteY54" fmla="*/ 1192 h 10000"/>
                  <a:gd name="connsiteX55" fmla="*/ 3529 w 10000"/>
                  <a:gd name="connsiteY55" fmla="*/ 1176 h 10000"/>
                  <a:gd name="connsiteX56" fmla="*/ 3512 w 10000"/>
                  <a:gd name="connsiteY56" fmla="*/ 1182 h 10000"/>
                  <a:gd name="connsiteX57" fmla="*/ 3485 w 10000"/>
                  <a:gd name="connsiteY57" fmla="*/ 1182 h 10000"/>
                  <a:gd name="connsiteX58" fmla="*/ 3463 w 10000"/>
                  <a:gd name="connsiteY58" fmla="*/ 1176 h 10000"/>
                  <a:gd name="connsiteX59" fmla="*/ 3449 w 10000"/>
                  <a:gd name="connsiteY59" fmla="*/ 1182 h 10000"/>
                  <a:gd name="connsiteX60" fmla="*/ 3432 w 10000"/>
                  <a:gd name="connsiteY60" fmla="*/ 1192 h 10000"/>
                  <a:gd name="connsiteX61" fmla="*/ 3454 w 10000"/>
                  <a:gd name="connsiteY61" fmla="*/ 1205 h 10000"/>
                  <a:gd name="connsiteX62" fmla="*/ 3463 w 10000"/>
                  <a:gd name="connsiteY62" fmla="*/ 1205 h 10000"/>
                  <a:gd name="connsiteX63" fmla="*/ 3488 w 10000"/>
                  <a:gd name="connsiteY63" fmla="*/ 1205 h 10000"/>
                  <a:gd name="connsiteX64" fmla="*/ 3488 w 10000"/>
                  <a:gd name="connsiteY64" fmla="*/ 1218 h 10000"/>
                  <a:gd name="connsiteX65" fmla="*/ 3493 w 10000"/>
                  <a:gd name="connsiteY65" fmla="*/ 1247 h 10000"/>
                  <a:gd name="connsiteX66" fmla="*/ 3512 w 10000"/>
                  <a:gd name="connsiteY66" fmla="*/ 1247 h 10000"/>
                  <a:gd name="connsiteX67" fmla="*/ 3518 w 10000"/>
                  <a:gd name="connsiteY67" fmla="*/ 1250 h 10000"/>
                  <a:gd name="connsiteX68" fmla="*/ 3521 w 10000"/>
                  <a:gd name="connsiteY68" fmla="*/ 1276 h 10000"/>
                  <a:gd name="connsiteX69" fmla="*/ 3543 w 10000"/>
                  <a:gd name="connsiteY69" fmla="*/ 1295 h 10000"/>
                  <a:gd name="connsiteX70" fmla="*/ 3546 w 10000"/>
                  <a:gd name="connsiteY70" fmla="*/ 1305 h 10000"/>
                  <a:gd name="connsiteX71" fmla="*/ 3543 w 10000"/>
                  <a:gd name="connsiteY71" fmla="*/ 1315 h 10000"/>
                  <a:gd name="connsiteX72" fmla="*/ 3543 w 10000"/>
                  <a:gd name="connsiteY72" fmla="*/ 1331 h 10000"/>
                  <a:gd name="connsiteX73" fmla="*/ 3554 w 10000"/>
                  <a:gd name="connsiteY73" fmla="*/ 1324 h 10000"/>
                  <a:gd name="connsiteX74" fmla="*/ 3560 w 10000"/>
                  <a:gd name="connsiteY74" fmla="*/ 1331 h 10000"/>
                  <a:gd name="connsiteX75" fmla="*/ 3582 w 10000"/>
                  <a:gd name="connsiteY75" fmla="*/ 1344 h 10000"/>
                  <a:gd name="connsiteX76" fmla="*/ 3598 w 10000"/>
                  <a:gd name="connsiteY76" fmla="*/ 1380 h 10000"/>
                  <a:gd name="connsiteX77" fmla="*/ 3607 w 10000"/>
                  <a:gd name="connsiteY77" fmla="*/ 1389 h 10000"/>
                  <a:gd name="connsiteX78" fmla="*/ 3623 w 10000"/>
                  <a:gd name="connsiteY78" fmla="*/ 1409 h 10000"/>
                  <a:gd name="connsiteX79" fmla="*/ 3634 w 10000"/>
                  <a:gd name="connsiteY79" fmla="*/ 1438 h 10000"/>
                  <a:gd name="connsiteX80" fmla="*/ 3632 w 10000"/>
                  <a:gd name="connsiteY80" fmla="*/ 1454 h 10000"/>
                  <a:gd name="connsiteX81" fmla="*/ 3618 w 10000"/>
                  <a:gd name="connsiteY81" fmla="*/ 1438 h 10000"/>
                  <a:gd name="connsiteX82" fmla="*/ 3598 w 10000"/>
                  <a:gd name="connsiteY82" fmla="*/ 1428 h 10000"/>
                  <a:gd name="connsiteX83" fmla="*/ 3582 w 10000"/>
                  <a:gd name="connsiteY83" fmla="*/ 1402 h 10000"/>
                  <a:gd name="connsiteX84" fmla="*/ 3562 w 10000"/>
                  <a:gd name="connsiteY84" fmla="*/ 1399 h 10000"/>
                  <a:gd name="connsiteX85" fmla="*/ 3546 w 10000"/>
                  <a:gd name="connsiteY85" fmla="*/ 1383 h 10000"/>
                  <a:gd name="connsiteX86" fmla="*/ 3510 w 10000"/>
                  <a:gd name="connsiteY86" fmla="*/ 1360 h 10000"/>
                  <a:gd name="connsiteX87" fmla="*/ 3485 w 10000"/>
                  <a:gd name="connsiteY87" fmla="*/ 1344 h 10000"/>
                  <a:gd name="connsiteX88" fmla="*/ 3454 w 10000"/>
                  <a:gd name="connsiteY88" fmla="*/ 1334 h 10000"/>
                  <a:gd name="connsiteX89" fmla="*/ 3429 w 10000"/>
                  <a:gd name="connsiteY89" fmla="*/ 1315 h 10000"/>
                  <a:gd name="connsiteX90" fmla="*/ 3416 w 10000"/>
                  <a:gd name="connsiteY90" fmla="*/ 1308 h 10000"/>
                  <a:gd name="connsiteX91" fmla="*/ 3399 w 10000"/>
                  <a:gd name="connsiteY91" fmla="*/ 1305 h 10000"/>
                  <a:gd name="connsiteX92" fmla="*/ 3382 w 10000"/>
                  <a:gd name="connsiteY92" fmla="*/ 1286 h 10000"/>
                  <a:gd name="connsiteX93" fmla="*/ 3380 w 10000"/>
                  <a:gd name="connsiteY93" fmla="*/ 1266 h 10000"/>
                  <a:gd name="connsiteX94" fmla="*/ 3388 w 10000"/>
                  <a:gd name="connsiteY94" fmla="*/ 1256 h 10000"/>
                  <a:gd name="connsiteX95" fmla="*/ 3407 w 10000"/>
                  <a:gd name="connsiteY95" fmla="*/ 1256 h 10000"/>
                  <a:gd name="connsiteX96" fmla="*/ 3396 w 10000"/>
                  <a:gd name="connsiteY96" fmla="*/ 1227 h 10000"/>
                  <a:gd name="connsiteX97" fmla="*/ 3382 w 10000"/>
                  <a:gd name="connsiteY97" fmla="*/ 1227 h 10000"/>
                  <a:gd name="connsiteX98" fmla="*/ 3360 w 10000"/>
                  <a:gd name="connsiteY98" fmla="*/ 1221 h 10000"/>
                  <a:gd name="connsiteX99" fmla="*/ 3349 w 10000"/>
                  <a:gd name="connsiteY99" fmla="*/ 1231 h 10000"/>
                  <a:gd name="connsiteX100" fmla="*/ 3352 w 10000"/>
                  <a:gd name="connsiteY100" fmla="*/ 1247 h 10000"/>
                  <a:gd name="connsiteX101" fmla="*/ 3341 w 10000"/>
                  <a:gd name="connsiteY101" fmla="*/ 1237 h 10000"/>
                  <a:gd name="connsiteX102" fmla="*/ 3335 w 10000"/>
                  <a:gd name="connsiteY102" fmla="*/ 1231 h 10000"/>
                  <a:gd name="connsiteX103" fmla="*/ 3307 w 10000"/>
                  <a:gd name="connsiteY103" fmla="*/ 1227 h 10000"/>
                  <a:gd name="connsiteX104" fmla="*/ 3294 w 10000"/>
                  <a:gd name="connsiteY104" fmla="*/ 1221 h 10000"/>
                  <a:gd name="connsiteX105" fmla="*/ 3271 w 10000"/>
                  <a:gd name="connsiteY105" fmla="*/ 1211 h 10000"/>
                  <a:gd name="connsiteX106" fmla="*/ 3252 w 10000"/>
                  <a:gd name="connsiteY106" fmla="*/ 1195 h 10000"/>
                  <a:gd name="connsiteX107" fmla="*/ 3235 w 10000"/>
                  <a:gd name="connsiteY107" fmla="*/ 1195 h 10000"/>
                  <a:gd name="connsiteX108" fmla="*/ 3235 w 10000"/>
                  <a:gd name="connsiteY108" fmla="*/ 1205 h 10000"/>
                  <a:gd name="connsiteX109" fmla="*/ 3219 w 10000"/>
                  <a:gd name="connsiteY109" fmla="*/ 1231 h 10000"/>
                  <a:gd name="connsiteX110" fmla="*/ 3213 w 10000"/>
                  <a:gd name="connsiteY110" fmla="*/ 1231 h 10000"/>
                  <a:gd name="connsiteX111" fmla="*/ 3183 w 10000"/>
                  <a:gd name="connsiteY111" fmla="*/ 1221 h 10000"/>
                  <a:gd name="connsiteX112" fmla="*/ 3175 w 10000"/>
                  <a:gd name="connsiteY112" fmla="*/ 1227 h 10000"/>
                  <a:gd name="connsiteX113" fmla="*/ 3163 w 10000"/>
                  <a:gd name="connsiteY113" fmla="*/ 1237 h 10000"/>
                  <a:gd name="connsiteX114" fmla="*/ 3158 w 10000"/>
                  <a:gd name="connsiteY114" fmla="*/ 1260 h 10000"/>
                  <a:gd name="connsiteX115" fmla="*/ 3158 w 10000"/>
                  <a:gd name="connsiteY115" fmla="*/ 1276 h 10000"/>
                  <a:gd name="connsiteX116" fmla="*/ 3163 w 10000"/>
                  <a:gd name="connsiteY116" fmla="*/ 1295 h 10000"/>
                  <a:gd name="connsiteX117" fmla="*/ 3166 w 10000"/>
                  <a:gd name="connsiteY117" fmla="*/ 1308 h 10000"/>
                  <a:gd name="connsiteX118" fmla="*/ 3158 w 10000"/>
                  <a:gd name="connsiteY118" fmla="*/ 1315 h 10000"/>
                  <a:gd name="connsiteX119" fmla="*/ 3133 w 10000"/>
                  <a:gd name="connsiteY119" fmla="*/ 1299 h 10000"/>
                  <a:gd name="connsiteX120" fmla="*/ 3114 w 10000"/>
                  <a:gd name="connsiteY120" fmla="*/ 1276 h 10000"/>
                  <a:gd name="connsiteX121" fmla="*/ 3078 w 10000"/>
                  <a:gd name="connsiteY121" fmla="*/ 1240 h 10000"/>
                  <a:gd name="connsiteX122" fmla="*/ 3044 w 10000"/>
                  <a:gd name="connsiteY122" fmla="*/ 1227 h 10000"/>
                  <a:gd name="connsiteX123" fmla="*/ 3033 w 10000"/>
                  <a:gd name="connsiteY123" fmla="*/ 1231 h 10000"/>
                  <a:gd name="connsiteX124" fmla="*/ 3036 w 10000"/>
                  <a:gd name="connsiteY124" fmla="*/ 1256 h 10000"/>
                  <a:gd name="connsiteX125" fmla="*/ 3044 w 10000"/>
                  <a:gd name="connsiteY125" fmla="*/ 1266 h 10000"/>
                  <a:gd name="connsiteX126" fmla="*/ 3044 w 10000"/>
                  <a:gd name="connsiteY126" fmla="*/ 1276 h 10000"/>
                  <a:gd name="connsiteX127" fmla="*/ 3036 w 10000"/>
                  <a:gd name="connsiteY127" fmla="*/ 1276 h 10000"/>
                  <a:gd name="connsiteX128" fmla="*/ 3028 w 10000"/>
                  <a:gd name="connsiteY128" fmla="*/ 1266 h 10000"/>
                  <a:gd name="connsiteX129" fmla="*/ 3025 w 10000"/>
                  <a:gd name="connsiteY129" fmla="*/ 1256 h 10000"/>
                  <a:gd name="connsiteX130" fmla="*/ 3008 w 10000"/>
                  <a:gd name="connsiteY130" fmla="*/ 1205 h 10000"/>
                  <a:gd name="connsiteX131" fmla="*/ 3000 w 10000"/>
                  <a:gd name="connsiteY131" fmla="*/ 1192 h 10000"/>
                  <a:gd name="connsiteX132" fmla="*/ 2994 w 10000"/>
                  <a:gd name="connsiteY132" fmla="*/ 1176 h 10000"/>
                  <a:gd name="connsiteX133" fmla="*/ 2986 w 10000"/>
                  <a:gd name="connsiteY133" fmla="*/ 1182 h 10000"/>
                  <a:gd name="connsiteX134" fmla="*/ 2981 w 10000"/>
                  <a:gd name="connsiteY134" fmla="*/ 1192 h 10000"/>
                  <a:gd name="connsiteX135" fmla="*/ 2970 w 10000"/>
                  <a:gd name="connsiteY135" fmla="*/ 1201 h 10000"/>
                  <a:gd name="connsiteX136" fmla="*/ 2956 w 10000"/>
                  <a:gd name="connsiteY136" fmla="*/ 1218 h 10000"/>
                  <a:gd name="connsiteX137" fmla="*/ 2939 w 10000"/>
                  <a:gd name="connsiteY137" fmla="*/ 1240 h 10000"/>
                  <a:gd name="connsiteX138" fmla="*/ 2928 w 10000"/>
                  <a:gd name="connsiteY138" fmla="*/ 1247 h 10000"/>
                  <a:gd name="connsiteX139" fmla="*/ 2922 w 10000"/>
                  <a:gd name="connsiteY139" fmla="*/ 1250 h 10000"/>
                  <a:gd name="connsiteX140" fmla="*/ 2911 w 10000"/>
                  <a:gd name="connsiteY140" fmla="*/ 1250 h 10000"/>
                  <a:gd name="connsiteX141" fmla="*/ 2884 w 10000"/>
                  <a:gd name="connsiteY141" fmla="*/ 1247 h 10000"/>
                  <a:gd name="connsiteX142" fmla="*/ 2864 w 10000"/>
                  <a:gd name="connsiteY142" fmla="*/ 1237 h 10000"/>
                  <a:gd name="connsiteX143" fmla="*/ 2848 w 10000"/>
                  <a:gd name="connsiteY143" fmla="*/ 1231 h 10000"/>
                  <a:gd name="connsiteX144" fmla="*/ 2834 w 10000"/>
                  <a:gd name="connsiteY144" fmla="*/ 1227 h 10000"/>
                  <a:gd name="connsiteX145" fmla="*/ 2831 w 10000"/>
                  <a:gd name="connsiteY145" fmla="*/ 1227 h 10000"/>
                  <a:gd name="connsiteX146" fmla="*/ 2831 w 10000"/>
                  <a:gd name="connsiteY146" fmla="*/ 1221 h 10000"/>
                  <a:gd name="connsiteX147" fmla="*/ 2825 w 10000"/>
                  <a:gd name="connsiteY147" fmla="*/ 1205 h 10000"/>
                  <a:gd name="connsiteX148" fmla="*/ 2823 w 10000"/>
                  <a:gd name="connsiteY148" fmla="*/ 1192 h 10000"/>
                  <a:gd name="connsiteX149" fmla="*/ 2817 w 10000"/>
                  <a:gd name="connsiteY149" fmla="*/ 1182 h 10000"/>
                  <a:gd name="connsiteX150" fmla="*/ 2814 w 10000"/>
                  <a:gd name="connsiteY150" fmla="*/ 1176 h 10000"/>
                  <a:gd name="connsiteX151" fmla="*/ 2792 w 10000"/>
                  <a:gd name="connsiteY151" fmla="*/ 1172 h 10000"/>
                  <a:gd name="connsiteX152" fmla="*/ 2759 w 10000"/>
                  <a:gd name="connsiteY152" fmla="*/ 1156 h 10000"/>
                  <a:gd name="connsiteX153" fmla="*/ 2734 w 10000"/>
                  <a:gd name="connsiteY153" fmla="*/ 1143 h 10000"/>
                  <a:gd name="connsiteX154" fmla="*/ 2695 w 10000"/>
                  <a:gd name="connsiteY154" fmla="*/ 1124 h 10000"/>
                  <a:gd name="connsiteX155" fmla="*/ 2670 w 10000"/>
                  <a:gd name="connsiteY155" fmla="*/ 1108 h 10000"/>
                  <a:gd name="connsiteX156" fmla="*/ 2645 w 10000"/>
                  <a:gd name="connsiteY156" fmla="*/ 1091 h 10000"/>
                  <a:gd name="connsiteX157" fmla="*/ 2618 w 10000"/>
                  <a:gd name="connsiteY157" fmla="*/ 1088 h 10000"/>
                  <a:gd name="connsiteX158" fmla="*/ 2576 w 10000"/>
                  <a:gd name="connsiteY158" fmla="*/ 1088 h 10000"/>
                  <a:gd name="connsiteX159" fmla="*/ 2551 w 10000"/>
                  <a:gd name="connsiteY159" fmla="*/ 1091 h 10000"/>
                  <a:gd name="connsiteX160" fmla="*/ 2521 w 10000"/>
                  <a:gd name="connsiteY160" fmla="*/ 1098 h 10000"/>
                  <a:gd name="connsiteX161" fmla="*/ 2493 w 10000"/>
                  <a:gd name="connsiteY161" fmla="*/ 1104 h 10000"/>
                  <a:gd name="connsiteX162" fmla="*/ 2468 w 10000"/>
                  <a:gd name="connsiteY162" fmla="*/ 1108 h 10000"/>
                  <a:gd name="connsiteX163" fmla="*/ 2404 w 10000"/>
                  <a:gd name="connsiteY163" fmla="*/ 1124 h 10000"/>
                  <a:gd name="connsiteX164" fmla="*/ 2366 w 10000"/>
                  <a:gd name="connsiteY164" fmla="*/ 1133 h 10000"/>
                  <a:gd name="connsiteX165" fmla="*/ 2346 w 10000"/>
                  <a:gd name="connsiteY165" fmla="*/ 1137 h 10000"/>
                  <a:gd name="connsiteX166" fmla="*/ 2294 w 10000"/>
                  <a:gd name="connsiteY166" fmla="*/ 1146 h 10000"/>
                  <a:gd name="connsiteX167" fmla="*/ 2249 w 10000"/>
                  <a:gd name="connsiteY167" fmla="*/ 1156 h 10000"/>
                  <a:gd name="connsiteX168" fmla="*/ 2230 w 10000"/>
                  <a:gd name="connsiteY168" fmla="*/ 1156 h 10000"/>
                  <a:gd name="connsiteX169" fmla="*/ 2222 w 10000"/>
                  <a:gd name="connsiteY169" fmla="*/ 1163 h 10000"/>
                  <a:gd name="connsiteX170" fmla="*/ 2194 w 10000"/>
                  <a:gd name="connsiteY170" fmla="*/ 1163 h 10000"/>
                  <a:gd name="connsiteX171" fmla="*/ 2172 w 10000"/>
                  <a:gd name="connsiteY171" fmla="*/ 1163 h 10000"/>
                  <a:gd name="connsiteX172" fmla="*/ 2147 w 10000"/>
                  <a:gd name="connsiteY172" fmla="*/ 1166 h 10000"/>
                  <a:gd name="connsiteX173" fmla="*/ 2108 w 10000"/>
                  <a:gd name="connsiteY173" fmla="*/ 1166 h 10000"/>
                  <a:gd name="connsiteX174" fmla="*/ 2083 w 10000"/>
                  <a:gd name="connsiteY174" fmla="*/ 1156 h 10000"/>
                  <a:gd name="connsiteX175" fmla="*/ 2042 w 10000"/>
                  <a:gd name="connsiteY175" fmla="*/ 1143 h 10000"/>
                  <a:gd name="connsiteX176" fmla="*/ 2011 w 10000"/>
                  <a:gd name="connsiteY176" fmla="*/ 1143 h 10000"/>
                  <a:gd name="connsiteX177" fmla="*/ 1994 w 10000"/>
                  <a:gd name="connsiteY177" fmla="*/ 1146 h 10000"/>
                  <a:gd name="connsiteX178" fmla="*/ 1967 w 10000"/>
                  <a:gd name="connsiteY178" fmla="*/ 1156 h 10000"/>
                  <a:gd name="connsiteX179" fmla="*/ 1903 w 10000"/>
                  <a:gd name="connsiteY179" fmla="*/ 1176 h 10000"/>
                  <a:gd name="connsiteX180" fmla="*/ 1873 w 10000"/>
                  <a:gd name="connsiteY180" fmla="*/ 1182 h 10000"/>
                  <a:gd name="connsiteX181" fmla="*/ 1850 w 10000"/>
                  <a:gd name="connsiteY181" fmla="*/ 1185 h 10000"/>
                  <a:gd name="connsiteX182" fmla="*/ 1842 w 10000"/>
                  <a:gd name="connsiteY182" fmla="*/ 1192 h 10000"/>
                  <a:gd name="connsiteX183" fmla="*/ 1823 w 10000"/>
                  <a:gd name="connsiteY183" fmla="*/ 1195 h 10000"/>
                  <a:gd name="connsiteX184" fmla="*/ 1814 w 10000"/>
                  <a:gd name="connsiteY184" fmla="*/ 1201 h 10000"/>
                  <a:gd name="connsiteX185" fmla="*/ 1792 w 10000"/>
                  <a:gd name="connsiteY185" fmla="*/ 1218 h 10000"/>
                  <a:gd name="connsiteX186" fmla="*/ 1767 w 10000"/>
                  <a:gd name="connsiteY186" fmla="*/ 1231 h 10000"/>
                  <a:gd name="connsiteX187" fmla="*/ 1717 w 10000"/>
                  <a:gd name="connsiteY187" fmla="*/ 1266 h 10000"/>
                  <a:gd name="connsiteX188" fmla="*/ 1695 w 10000"/>
                  <a:gd name="connsiteY188" fmla="*/ 1279 h 10000"/>
                  <a:gd name="connsiteX189" fmla="*/ 1654 w 10000"/>
                  <a:gd name="connsiteY189" fmla="*/ 1308 h 10000"/>
                  <a:gd name="connsiteX190" fmla="*/ 1620 w 10000"/>
                  <a:gd name="connsiteY190" fmla="*/ 1334 h 10000"/>
                  <a:gd name="connsiteX191" fmla="*/ 1590 w 10000"/>
                  <a:gd name="connsiteY191" fmla="*/ 1360 h 10000"/>
                  <a:gd name="connsiteX192" fmla="*/ 1565 w 10000"/>
                  <a:gd name="connsiteY192" fmla="*/ 1380 h 10000"/>
                  <a:gd name="connsiteX193" fmla="*/ 1532 w 10000"/>
                  <a:gd name="connsiteY193" fmla="*/ 1402 h 10000"/>
                  <a:gd name="connsiteX194" fmla="*/ 1501 w 10000"/>
                  <a:gd name="connsiteY194" fmla="*/ 1418 h 10000"/>
                  <a:gd name="connsiteX195" fmla="*/ 1460 w 10000"/>
                  <a:gd name="connsiteY195" fmla="*/ 1438 h 10000"/>
                  <a:gd name="connsiteX196" fmla="*/ 1435 w 10000"/>
                  <a:gd name="connsiteY196" fmla="*/ 1454 h 10000"/>
                  <a:gd name="connsiteX197" fmla="*/ 1421 w 10000"/>
                  <a:gd name="connsiteY197" fmla="*/ 1464 h 10000"/>
                  <a:gd name="connsiteX198" fmla="*/ 1380 w 10000"/>
                  <a:gd name="connsiteY198" fmla="*/ 1473 h 10000"/>
                  <a:gd name="connsiteX199" fmla="*/ 1324 w 10000"/>
                  <a:gd name="connsiteY199" fmla="*/ 1477 h 10000"/>
                  <a:gd name="connsiteX200" fmla="*/ 1274 w 10000"/>
                  <a:gd name="connsiteY200" fmla="*/ 1483 h 10000"/>
                  <a:gd name="connsiteX201" fmla="*/ 1244 w 10000"/>
                  <a:gd name="connsiteY201" fmla="*/ 1486 h 10000"/>
                  <a:gd name="connsiteX202" fmla="*/ 1233 w 10000"/>
                  <a:gd name="connsiteY202" fmla="*/ 1486 h 10000"/>
                  <a:gd name="connsiteX203" fmla="*/ 1197 w 10000"/>
                  <a:gd name="connsiteY203" fmla="*/ 1493 h 10000"/>
                  <a:gd name="connsiteX204" fmla="*/ 1180 w 10000"/>
                  <a:gd name="connsiteY204" fmla="*/ 1496 h 10000"/>
                  <a:gd name="connsiteX205" fmla="*/ 1169 w 10000"/>
                  <a:gd name="connsiteY205" fmla="*/ 1496 h 10000"/>
                  <a:gd name="connsiteX206" fmla="*/ 1161 w 10000"/>
                  <a:gd name="connsiteY206" fmla="*/ 1503 h 10000"/>
                  <a:gd name="connsiteX207" fmla="*/ 1155 w 10000"/>
                  <a:gd name="connsiteY207" fmla="*/ 1503 h 10000"/>
                  <a:gd name="connsiteX208" fmla="*/ 501 w 10000"/>
                  <a:gd name="connsiteY208" fmla="*/ 2277 h 10000"/>
                  <a:gd name="connsiteX209" fmla="*/ 396 w 10000"/>
                  <a:gd name="connsiteY209" fmla="*/ 2532 h 10000"/>
                  <a:gd name="connsiteX210" fmla="*/ 324 w 10000"/>
                  <a:gd name="connsiteY210" fmla="*/ 2759 h 10000"/>
                  <a:gd name="connsiteX211" fmla="*/ 274 w 10000"/>
                  <a:gd name="connsiteY211" fmla="*/ 2866 h 10000"/>
                  <a:gd name="connsiteX212" fmla="*/ 202 w 10000"/>
                  <a:gd name="connsiteY212" fmla="*/ 3008 h 10000"/>
                  <a:gd name="connsiteX213" fmla="*/ 211 w 10000"/>
                  <a:gd name="connsiteY213" fmla="*/ 3177 h 10000"/>
                  <a:gd name="connsiteX214" fmla="*/ 235 w 10000"/>
                  <a:gd name="connsiteY214" fmla="*/ 3368 h 10000"/>
                  <a:gd name="connsiteX215" fmla="*/ 266 w 10000"/>
                  <a:gd name="connsiteY215" fmla="*/ 3595 h 10000"/>
                  <a:gd name="connsiteX216" fmla="*/ 299 w 10000"/>
                  <a:gd name="connsiteY216" fmla="*/ 3831 h 10000"/>
                  <a:gd name="connsiteX217" fmla="*/ 305 w 10000"/>
                  <a:gd name="connsiteY217" fmla="*/ 3863 h 10000"/>
                  <a:gd name="connsiteX218" fmla="*/ 341 w 10000"/>
                  <a:gd name="connsiteY218" fmla="*/ 3941 h 10000"/>
                  <a:gd name="connsiteX219" fmla="*/ 186 w 10000"/>
                  <a:gd name="connsiteY219" fmla="*/ 3935 h 10000"/>
                  <a:gd name="connsiteX220" fmla="*/ 30 w 10000"/>
                  <a:gd name="connsiteY220" fmla="*/ 3925 h 10000"/>
                  <a:gd name="connsiteX221" fmla="*/ 0 w 10000"/>
                  <a:gd name="connsiteY221" fmla="*/ 4054 h 10000"/>
                  <a:gd name="connsiteX222" fmla="*/ 14 w 10000"/>
                  <a:gd name="connsiteY222" fmla="*/ 4152 h 10000"/>
                  <a:gd name="connsiteX223" fmla="*/ 22 w 10000"/>
                  <a:gd name="connsiteY223" fmla="*/ 4242 h 10000"/>
                  <a:gd name="connsiteX224" fmla="*/ 30 w 10000"/>
                  <a:gd name="connsiteY224" fmla="*/ 4291 h 10000"/>
                  <a:gd name="connsiteX225" fmla="*/ 102 w 10000"/>
                  <a:gd name="connsiteY225" fmla="*/ 4271 h 10000"/>
                  <a:gd name="connsiteX226" fmla="*/ 155 w 10000"/>
                  <a:gd name="connsiteY226" fmla="*/ 4262 h 10000"/>
                  <a:gd name="connsiteX227" fmla="*/ 410 w 10000"/>
                  <a:gd name="connsiteY227" fmla="*/ 4255 h 10000"/>
                  <a:gd name="connsiteX228" fmla="*/ 418 w 10000"/>
                  <a:gd name="connsiteY228" fmla="*/ 4385 h 10000"/>
                  <a:gd name="connsiteX229" fmla="*/ 429 w 10000"/>
                  <a:gd name="connsiteY229" fmla="*/ 4543 h 10000"/>
                  <a:gd name="connsiteX230" fmla="*/ 443 w 10000"/>
                  <a:gd name="connsiteY230" fmla="*/ 4585 h 10000"/>
                  <a:gd name="connsiteX231" fmla="*/ 465 w 10000"/>
                  <a:gd name="connsiteY231" fmla="*/ 4611 h 10000"/>
                  <a:gd name="connsiteX232" fmla="*/ 468 w 10000"/>
                  <a:gd name="connsiteY232" fmla="*/ 4621 h 10000"/>
                  <a:gd name="connsiteX233" fmla="*/ 474 w 10000"/>
                  <a:gd name="connsiteY233" fmla="*/ 4679 h 10000"/>
                  <a:gd name="connsiteX234" fmla="*/ 554 w 10000"/>
                  <a:gd name="connsiteY234" fmla="*/ 4738 h 10000"/>
                  <a:gd name="connsiteX235" fmla="*/ 637 w 10000"/>
                  <a:gd name="connsiteY235" fmla="*/ 4809 h 10000"/>
                  <a:gd name="connsiteX236" fmla="*/ 704 w 10000"/>
                  <a:gd name="connsiteY236" fmla="*/ 4851 h 10000"/>
                  <a:gd name="connsiteX237" fmla="*/ 740 w 10000"/>
                  <a:gd name="connsiteY237" fmla="*/ 4893 h 10000"/>
                  <a:gd name="connsiteX238" fmla="*/ 756 w 10000"/>
                  <a:gd name="connsiteY238" fmla="*/ 4896 h 10000"/>
                  <a:gd name="connsiteX239" fmla="*/ 767 w 10000"/>
                  <a:gd name="connsiteY239" fmla="*/ 4880 h 10000"/>
                  <a:gd name="connsiteX240" fmla="*/ 806 w 10000"/>
                  <a:gd name="connsiteY240" fmla="*/ 4945 h 10000"/>
                  <a:gd name="connsiteX241" fmla="*/ 886 w 10000"/>
                  <a:gd name="connsiteY241" fmla="*/ 5078 h 10000"/>
                  <a:gd name="connsiteX242" fmla="*/ 911 w 10000"/>
                  <a:gd name="connsiteY242" fmla="*/ 5130 h 10000"/>
                  <a:gd name="connsiteX243" fmla="*/ 920 w 10000"/>
                  <a:gd name="connsiteY243" fmla="*/ 5191 h 10000"/>
                  <a:gd name="connsiteX244" fmla="*/ 920 w 10000"/>
                  <a:gd name="connsiteY244" fmla="*/ 5220 h 10000"/>
                  <a:gd name="connsiteX245" fmla="*/ 911 w 10000"/>
                  <a:gd name="connsiteY245" fmla="*/ 5314 h 10000"/>
                  <a:gd name="connsiteX246" fmla="*/ 898 w 10000"/>
                  <a:gd name="connsiteY246" fmla="*/ 5369 h 10000"/>
                  <a:gd name="connsiteX247" fmla="*/ 895 w 10000"/>
                  <a:gd name="connsiteY247" fmla="*/ 5385 h 10000"/>
                  <a:gd name="connsiteX248" fmla="*/ 895 w 10000"/>
                  <a:gd name="connsiteY248" fmla="*/ 5405 h 10000"/>
                  <a:gd name="connsiteX249" fmla="*/ 898 w 10000"/>
                  <a:gd name="connsiteY249" fmla="*/ 5434 h 10000"/>
                  <a:gd name="connsiteX250" fmla="*/ 911 w 10000"/>
                  <a:gd name="connsiteY250" fmla="*/ 5463 h 10000"/>
                  <a:gd name="connsiteX251" fmla="*/ 920 w 10000"/>
                  <a:gd name="connsiteY251" fmla="*/ 5492 h 10000"/>
                  <a:gd name="connsiteX252" fmla="*/ 934 w 10000"/>
                  <a:gd name="connsiteY252" fmla="*/ 5518 h 10000"/>
                  <a:gd name="connsiteX253" fmla="*/ 1169 w 10000"/>
                  <a:gd name="connsiteY253" fmla="*/ 5738 h 10000"/>
                  <a:gd name="connsiteX254" fmla="*/ 1188 w 10000"/>
                  <a:gd name="connsiteY254" fmla="*/ 5755 h 10000"/>
                  <a:gd name="connsiteX255" fmla="*/ 1216 w 10000"/>
                  <a:gd name="connsiteY255" fmla="*/ 5758 h 10000"/>
                  <a:gd name="connsiteX256" fmla="*/ 1313 w 10000"/>
                  <a:gd name="connsiteY256" fmla="*/ 5774 h 10000"/>
                  <a:gd name="connsiteX257" fmla="*/ 1349 w 10000"/>
                  <a:gd name="connsiteY257" fmla="*/ 5787 h 10000"/>
                  <a:gd name="connsiteX258" fmla="*/ 1393 w 10000"/>
                  <a:gd name="connsiteY258" fmla="*/ 5793 h 10000"/>
                  <a:gd name="connsiteX259" fmla="*/ 1393 w 10000"/>
                  <a:gd name="connsiteY259" fmla="*/ 5797 h 10000"/>
                  <a:gd name="connsiteX260" fmla="*/ 1421 w 10000"/>
                  <a:gd name="connsiteY260" fmla="*/ 5810 h 10000"/>
                  <a:gd name="connsiteX261" fmla="*/ 1446 w 10000"/>
                  <a:gd name="connsiteY261" fmla="*/ 5829 h 10000"/>
                  <a:gd name="connsiteX262" fmla="*/ 1460 w 10000"/>
                  <a:gd name="connsiteY262" fmla="*/ 5842 h 10000"/>
                  <a:gd name="connsiteX263" fmla="*/ 1476 w 10000"/>
                  <a:gd name="connsiteY263" fmla="*/ 5848 h 10000"/>
                  <a:gd name="connsiteX264" fmla="*/ 1501 w 10000"/>
                  <a:gd name="connsiteY264" fmla="*/ 5852 h 10000"/>
                  <a:gd name="connsiteX265" fmla="*/ 1532 w 10000"/>
                  <a:gd name="connsiteY265" fmla="*/ 5887 h 10000"/>
                  <a:gd name="connsiteX266" fmla="*/ 1565 w 10000"/>
                  <a:gd name="connsiteY266" fmla="*/ 5942 h 10000"/>
                  <a:gd name="connsiteX267" fmla="*/ 1587 w 10000"/>
                  <a:gd name="connsiteY267" fmla="*/ 5972 h 10000"/>
                  <a:gd name="connsiteX268" fmla="*/ 1612 w 10000"/>
                  <a:gd name="connsiteY268" fmla="*/ 5955 h 10000"/>
                  <a:gd name="connsiteX269" fmla="*/ 1679 w 10000"/>
                  <a:gd name="connsiteY269" fmla="*/ 6049 h 10000"/>
                  <a:gd name="connsiteX270" fmla="*/ 1720 w 10000"/>
                  <a:gd name="connsiteY270" fmla="*/ 6108 h 10000"/>
                  <a:gd name="connsiteX271" fmla="*/ 1751 w 10000"/>
                  <a:gd name="connsiteY271" fmla="*/ 6133 h 10000"/>
                  <a:gd name="connsiteX272" fmla="*/ 1792 w 10000"/>
                  <a:gd name="connsiteY272" fmla="*/ 6169 h 10000"/>
                  <a:gd name="connsiteX273" fmla="*/ 1801 w 10000"/>
                  <a:gd name="connsiteY273" fmla="*/ 6172 h 10000"/>
                  <a:gd name="connsiteX274" fmla="*/ 1814 w 10000"/>
                  <a:gd name="connsiteY274" fmla="*/ 6286 h 10000"/>
                  <a:gd name="connsiteX275" fmla="*/ 1817 w 10000"/>
                  <a:gd name="connsiteY275" fmla="*/ 6331 h 10000"/>
                  <a:gd name="connsiteX276" fmla="*/ 1809 w 10000"/>
                  <a:gd name="connsiteY276" fmla="*/ 6444 h 10000"/>
                  <a:gd name="connsiteX277" fmla="*/ 1801 w 10000"/>
                  <a:gd name="connsiteY277" fmla="*/ 6499 h 10000"/>
                  <a:gd name="connsiteX278" fmla="*/ 1781 w 10000"/>
                  <a:gd name="connsiteY278" fmla="*/ 6522 h 10000"/>
                  <a:gd name="connsiteX279" fmla="*/ 1773 w 10000"/>
                  <a:gd name="connsiteY279" fmla="*/ 6541 h 10000"/>
                  <a:gd name="connsiteX280" fmla="*/ 1762 w 10000"/>
                  <a:gd name="connsiteY280" fmla="*/ 6571 h 10000"/>
                  <a:gd name="connsiteX281" fmla="*/ 1767 w 10000"/>
                  <a:gd name="connsiteY281" fmla="*/ 6622 h 10000"/>
                  <a:gd name="connsiteX282" fmla="*/ 1767 w 10000"/>
                  <a:gd name="connsiteY282" fmla="*/ 6665 h 10000"/>
                  <a:gd name="connsiteX283" fmla="*/ 1767 w 10000"/>
                  <a:gd name="connsiteY283" fmla="*/ 6694 h 10000"/>
                  <a:gd name="connsiteX284" fmla="*/ 1776 w 10000"/>
                  <a:gd name="connsiteY284" fmla="*/ 6726 h 10000"/>
                  <a:gd name="connsiteX285" fmla="*/ 1776 w 10000"/>
                  <a:gd name="connsiteY285" fmla="*/ 6745 h 10000"/>
                  <a:gd name="connsiteX286" fmla="*/ 1767 w 10000"/>
                  <a:gd name="connsiteY286" fmla="*/ 6765 h 10000"/>
                  <a:gd name="connsiteX287" fmla="*/ 1762 w 10000"/>
                  <a:gd name="connsiteY287" fmla="*/ 6804 h 10000"/>
                  <a:gd name="connsiteX288" fmla="*/ 1753 w 10000"/>
                  <a:gd name="connsiteY288" fmla="*/ 6839 h 10000"/>
                  <a:gd name="connsiteX289" fmla="*/ 1742 w 10000"/>
                  <a:gd name="connsiteY289" fmla="*/ 6849 h 10000"/>
                  <a:gd name="connsiteX290" fmla="*/ 1726 w 10000"/>
                  <a:gd name="connsiteY290" fmla="*/ 6849 h 10000"/>
                  <a:gd name="connsiteX291" fmla="*/ 1712 w 10000"/>
                  <a:gd name="connsiteY291" fmla="*/ 6852 h 10000"/>
                  <a:gd name="connsiteX292" fmla="*/ 1640 w 10000"/>
                  <a:gd name="connsiteY292" fmla="*/ 6953 h 10000"/>
                  <a:gd name="connsiteX293" fmla="*/ 1493 w 10000"/>
                  <a:gd name="connsiteY293" fmla="*/ 7105 h 10000"/>
                  <a:gd name="connsiteX294" fmla="*/ 1490 w 10000"/>
                  <a:gd name="connsiteY294" fmla="*/ 7124 h 10000"/>
                  <a:gd name="connsiteX295" fmla="*/ 1468 w 10000"/>
                  <a:gd name="connsiteY295" fmla="*/ 7137 h 10000"/>
                  <a:gd name="connsiteX296" fmla="*/ 1454 w 10000"/>
                  <a:gd name="connsiteY296" fmla="*/ 7144 h 10000"/>
                  <a:gd name="connsiteX297" fmla="*/ 1452 w 10000"/>
                  <a:gd name="connsiteY297" fmla="*/ 7157 h 10000"/>
                  <a:gd name="connsiteX298" fmla="*/ 1446 w 10000"/>
                  <a:gd name="connsiteY298" fmla="*/ 7199 h 10000"/>
                  <a:gd name="connsiteX299" fmla="*/ 1476 w 10000"/>
                  <a:gd name="connsiteY299" fmla="*/ 7247 h 10000"/>
                  <a:gd name="connsiteX300" fmla="*/ 1501 w 10000"/>
                  <a:gd name="connsiteY300" fmla="*/ 7270 h 10000"/>
                  <a:gd name="connsiteX301" fmla="*/ 1518 w 10000"/>
                  <a:gd name="connsiteY301" fmla="*/ 7286 h 10000"/>
                  <a:gd name="connsiteX302" fmla="*/ 1524 w 10000"/>
                  <a:gd name="connsiteY302" fmla="*/ 7306 h 10000"/>
                  <a:gd name="connsiteX303" fmla="*/ 1540 w 10000"/>
                  <a:gd name="connsiteY303" fmla="*/ 7322 h 10000"/>
                  <a:gd name="connsiteX304" fmla="*/ 1565 w 10000"/>
                  <a:gd name="connsiteY304" fmla="*/ 7325 h 10000"/>
                  <a:gd name="connsiteX305" fmla="*/ 1590 w 10000"/>
                  <a:gd name="connsiteY305" fmla="*/ 7332 h 10000"/>
                  <a:gd name="connsiteX306" fmla="*/ 1615 w 10000"/>
                  <a:gd name="connsiteY306" fmla="*/ 7345 h 10000"/>
                  <a:gd name="connsiteX307" fmla="*/ 1662 w 10000"/>
                  <a:gd name="connsiteY307" fmla="*/ 7370 h 10000"/>
                  <a:gd name="connsiteX308" fmla="*/ 1670 w 10000"/>
                  <a:gd name="connsiteY308" fmla="*/ 7351 h 10000"/>
                  <a:gd name="connsiteX309" fmla="*/ 1726 w 10000"/>
                  <a:gd name="connsiteY309" fmla="*/ 7354 h 10000"/>
                  <a:gd name="connsiteX310" fmla="*/ 1726 w 10000"/>
                  <a:gd name="connsiteY310" fmla="*/ 7400 h 10000"/>
                  <a:gd name="connsiteX311" fmla="*/ 1773 w 10000"/>
                  <a:gd name="connsiteY311" fmla="*/ 7409 h 10000"/>
                  <a:gd name="connsiteX312" fmla="*/ 1806 w 10000"/>
                  <a:gd name="connsiteY312" fmla="*/ 7416 h 10000"/>
                  <a:gd name="connsiteX313" fmla="*/ 1839 w 10000"/>
                  <a:gd name="connsiteY313" fmla="*/ 7403 h 10000"/>
                  <a:gd name="connsiteX314" fmla="*/ 1886 w 10000"/>
                  <a:gd name="connsiteY314" fmla="*/ 7403 h 10000"/>
                  <a:gd name="connsiteX315" fmla="*/ 1898 w 10000"/>
                  <a:gd name="connsiteY315" fmla="*/ 7403 h 10000"/>
                  <a:gd name="connsiteX316" fmla="*/ 1914 w 10000"/>
                  <a:gd name="connsiteY316" fmla="*/ 7494 h 10000"/>
                  <a:gd name="connsiteX317" fmla="*/ 1895 w 10000"/>
                  <a:gd name="connsiteY317" fmla="*/ 7523 h 10000"/>
                  <a:gd name="connsiteX318" fmla="*/ 1825 w 10000"/>
                  <a:gd name="connsiteY318" fmla="*/ 7617 h 10000"/>
                  <a:gd name="connsiteX319" fmla="*/ 1776 w 10000"/>
                  <a:gd name="connsiteY319" fmla="*/ 7691 h 10000"/>
                  <a:gd name="connsiteX320" fmla="*/ 1781 w 10000"/>
                  <a:gd name="connsiteY320" fmla="*/ 7723 h 10000"/>
                  <a:gd name="connsiteX321" fmla="*/ 1767 w 10000"/>
                  <a:gd name="connsiteY321" fmla="*/ 7759 h 10000"/>
                  <a:gd name="connsiteX322" fmla="*/ 1762 w 10000"/>
                  <a:gd name="connsiteY322" fmla="*/ 7817 h 10000"/>
                  <a:gd name="connsiteX323" fmla="*/ 1762 w 10000"/>
                  <a:gd name="connsiteY323" fmla="*/ 7856 h 10000"/>
                  <a:gd name="connsiteX324" fmla="*/ 1776 w 10000"/>
                  <a:gd name="connsiteY324" fmla="*/ 7892 h 10000"/>
                  <a:gd name="connsiteX325" fmla="*/ 1784 w 10000"/>
                  <a:gd name="connsiteY325" fmla="*/ 7902 h 10000"/>
                  <a:gd name="connsiteX326" fmla="*/ 1801 w 10000"/>
                  <a:gd name="connsiteY326" fmla="*/ 7908 h 10000"/>
                  <a:gd name="connsiteX327" fmla="*/ 1809 w 10000"/>
                  <a:gd name="connsiteY327" fmla="*/ 7911 h 10000"/>
                  <a:gd name="connsiteX328" fmla="*/ 1801 w 10000"/>
                  <a:gd name="connsiteY328" fmla="*/ 7940 h 10000"/>
                  <a:gd name="connsiteX329" fmla="*/ 1798 w 10000"/>
                  <a:gd name="connsiteY329" fmla="*/ 7979 h 10000"/>
                  <a:gd name="connsiteX330" fmla="*/ 1806 w 10000"/>
                  <a:gd name="connsiteY330" fmla="*/ 8002 h 10000"/>
                  <a:gd name="connsiteX331" fmla="*/ 1823 w 10000"/>
                  <a:gd name="connsiteY331" fmla="*/ 8021 h 10000"/>
                  <a:gd name="connsiteX332" fmla="*/ 1834 w 10000"/>
                  <a:gd name="connsiteY332" fmla="*/ 8044 h 10000"/>
                  <a:gd name="connsiteX333" fmla="*/ 1839 w 10000"/>
                  <a:gd name="connsiteY333" fmla="*/ 8073 h 10000"/>
                  <a:gd name="connsiteX334" fmla="*/ 1842 w 10000"/>
                  <a:gd name="connsiteY334" fmla="*/ 8106 h 10000"/>
                  <a:gd name="connsiteX335" fmla="*/ 1839 w 10000"/>
                  <a:gd name="connsiteY335" fmla="*/ 8144 h 10000"/>
                  <a:gd name="connsiteX336" fmla="*/ 1856 w 10000"/>
                  <a:gd name="connsiteY336" fmla="*/ 8164 h 10000"/>
                  <a:gd name="connsiteX337" fmla="*/ 1886 w 10000"/>
                  <a:gd name="connsiteY337" fmla="*/ 8193 h 10000"/>
                  <a:gd name="connsiteX338" fmla="*/ 1922 w 10000"/>
                  <a:gd name="connsiteY338" fmla="*/ 8206 h 10000"/>
                  <a:gd name="connsiteX339" fmla="*/ 1967 w 10000"/>
                  <a:gd name="connsiteY339" fmla="*/ 8203 h 10000"/>
                  <a:gd name="connsiteX340" fmla="*/ 1986 w 10000"/>
                  <a:gd name="connsiteY340" fmla="*/ 8212 h 10000"/>
                  <a:gd name="connsiteX341" fmla="*/ 2000 w 10000"/>
                  <a:gd name="connsiteY341" fmla="*/ 8232 h 10000"/>
                  <a:gd name="connsiteX342" fmla="*/ 2033 w 10000"/>
                  <a:gd name="connsiteY342" fmla="*/ 8258 h 10000"/>
                  <a:gd name="connsiteX343" fmla="*/ 2050 w 10000"/>
                  <a:gd name="connsiteY343" fmla="*/ 8271 h 10000"/>
                  <a:gd name="connsiteX344" fmla="*/ 2089 w 10000"/>
                  <a:gd name="connsiteY344" fmla="*/ 8280 h 10000"/>
                  <a:gd name="connsiteX345" fmla="*/ 2122 w 10000"/>
                  <a:gd name="connsiteY345" fmla="*/ 8300 h 10000"/>
                  <a:gd name="connsiteX346" fmla="*/ 2163 w 10000"/>
                  <a:gd name="connsiteY346" fmla="*/ 8332 h 10000"/>
                  <a:gd name="connsiteX347" fmla="*/ 2172 w 10000"/>
                  <a:gd name="connsiteY347" fmla="*/ 8335 h 10000"/>
                  <a:gd name="connsiteX348" fmla="*/ 2177 w 10000"/>
                  <a:gd name="connsiteY348" fmla="*/ 8345 h 10000"/>
                  <a:gd name="connsiteX349" fmla="*/ 2163 w 10000"/>
                  <a:gd name="connsiteY349" fmla="*/ 8371 h 10000"/>
                  <a:gd name="connsiteX350" fmla="*/ 2139 w 10000"/>
                  <a:gd name="connsiteY350" fmla="*/ 8423 h 10000"/>
                  <a:gd name="connsiteX351" fmla="*/ 2130 w 10000"/>
                  <a:gd name="connsiteY351" fmla="*/ 8439 h 10000"/>
                  <a:gd name="connsiteX352" fmla="*/ 2105 w 10000"/>
                  <a:gd name="connsiteY352" fmla="*/ 8446 h 10000"/>
                  <a:gd name="connsiteX353" fmla="*/ 2080 w 10000"/>
                  <a:gd name="connsiteY353" fmla="*/ 8449 h 10000"/>
                  <a:gd name="connsiteX354" fmla="*/ 2075 w 10000"/>
                  <a:gd name="connsiteY354" fmla="*/ 8459 h 10000"/>
                  <a:gd name="connsiteX355" fmla="*/ 2072 w 10000"/>
                  <a:gd name="connsiteY355" fmla="*/ 8475 h 10000"/>
                  <a:gd name="connsiteX356" fmla="*/ 2080 w 10000"/>
                  <a:gd name="connsiteY356" fmla="*/ 8484 h 10000"/>
                  <a:gd name="connsiteX357" fmla="*/ 2100 w 10000"/>
                  <a:gd name="connsiteY357" fmla="*/ 8475 h 10000"/>
                  <a:gd name="connsiteX358" fmla="*/ 2141 w 10000"/>
                  <a:gd name="connsiteY358" fmla="*/ 8478 h 10000"/>
                  <a:gd name="connsiteX359" fmla="*/ 2172 w 10000"/>
                  <a:gd name="connsiteY359" fmla="*/ 8475 h 10000"/>
                  <a:gd name="connsiteX360" fmla="*/ 2188 w 10000"/>
                  <a:gd name="connsiteY360" fmla="*/ 8475 h 10000"/>
                  <a:gd name="connsiteX361" fmla="*/ 2222 w 10000"/>
                  <a:gd name="connsiteY361" fmla="*/ 8497 h 10000"/>
                  <a:gd name="connsiteX362" fmla="*/ 2252 w 10000"/>
                  <a:gd name="connsiteY362" fmla="*/ 8514 h 10000"/>
                  <a:gd name="connsiteX363" fmla="*/ 2274 w 10000"/>
                  <a:gd name="connsiteY363" fmla="*/ 8514 h 10000"/>
                  <a:gd name="connsiteX364" fmla="*/ 2299 w 10000"/>
                  <a:gd name="connsiteY364" fmla="*/ 8504 h 10000"/>
                  <a:gd name="connsiteX365" fmla="*/ 2310 w 10000"/>
                  <a:gd name="connsiteY365" fmla="*/ 8504 h 10000"/>
                  <a:gd name="connsiteX366" fmla="*/ 2319 w 10000"/>
                  <a:gd name="connsiteY366" fmla="*/ 8484 h 10000"/>
                  <a:gd name="connsiteX367" fmla="*/ 2338 w 10000"/>
                  <a:gd name="connsiteY367" fmla="*/ 8494 h 10000"/>
                  <a:gd name="connsiteX368" fmla="*/ 2338 w 10000"/>
                  <a:gd name="connsiteY368" fmla="*/ 8552 h 10000"/>
                  <a:gd name="connsiteX369" fmla="*/ 2366 w 10000"/>
                  <a:gd name="connsiteY369" fmla="*/ 8572 h 10000"/>
                  <a:gd name="connsiteX370" fmla="*/ 2382 w 10000"/>
                  <a:gd name="connsiteY370" fmla="*/ 8582 h 10000"/>
                  <a:gd name="connsiteX371" fmla="*/ 2435 w 10000"/>
                  <a:gd name="connsiteY371" fmla="*/ 8552 h 10000"/>
                  <a:gd name="connsiteX372" fmla="*/ 2443 w 10000"/>
                  <a:gd name="connsiteY372" fmla="*/ 8552 h 10000"/>
                  <a:gd name="connsiteX373" fmla="*/ 2454 w 10000"/>
                  <a:gd name="connsiteY373" fmla="*/ 8552 h 10000"/>
                  <a:gd name="connsiteX374" fmla="*/ 2471 w 10000"/>
                  <a:gd name="connsiteY374" fmla="*/ 8546 h 10000"/>
                  <a:gd name="connsiteX375" fmla="*/ 2488 w 10000"/>
                  <a:gd name="connsiteY375" fmla="*/ 8536 h 10000"/>
                  <a:gd name="connsiteX376" fmla="*/ 2501 w 10000"/>
                  <a:gd name="connsiteY376" fmla="*/ 8533 h 10000"/>
                  <a:gd name="connsiteX377" fmla="*/ 2512 w 10000"/>
                  <a:gd name="connsiteY377" fmla="*/ 8533 h 10000"/>
                  <a:gd name="connsiteX378" fmla="*/ 2521 w 10000"/>
                  <a:gd name="connsiteY378" fmla="*/ 8546 h 10000"/>
                  <a:gd name="connsiteX379" fmla="*/ 2521 w 10000"/>
                  <a:gd name="connsiteY379" fmla="*/ 8572 h 10000"/>
                  <a:gd name="connsiteX380" fmla="*/ 2535 w 10000"/>
                  <a:gd name="connsiteY380" fmla="*/ 8588 h 10000"/>
                  <a:gd name="connsiteX381" fmla="*/ 2551 w 10000"/>
                  <a:gd name="connsiteY381" fmla="*/ 8582 h 10000"/>
                  <a:gd name="connsiteX382" fmla="*/ 2560 w 10000"/>
                  <a:gd name="connsiteY382" fmla="*/ 8582 h 10000"/>
                  <a:gd name="connsiteX383" fmla="*/ 2573 w 10000"/>
                  <a:gd name="connsiteY383" fmla="*/ 8588 h 10000"/>
                  <a:gd name="connsiteX384" fmla="*/ 2584 w 10000"/>
                  <a:gd name="connsiteY384" fmla="*/ 8591 h 10000"/>
                  <a:gd name="connsiteX385" fmla="*/ 2590 w 10000"/>
                  <a:gd name="connsiteY385" fmla="*/ 8598 h 10000"/>
                  <a:gd name="connsiteX386" fmla="*/ 2598 w 10000"/>
                  <a:gd name="connsiteY386" fmla="*/ 8608 h 10000"/>
                  <a:gd name="connsiteX387" fmla="*/ 2607 w 10000"/>
                  <a:gd name="connsiteY387" fmla="*/ 8617 h 10000"/>
                  <a:gd name="connsiteX388" fmla="*/ 2618 w 10000"/>
                  <a:gd name="connsiteY388" fmla="*/ 8617 h 10000"/>
                  <a:gd name="connsiteX389" fmla="*/ 2640 w 10000"/>
                  <a:gd name="connsiteY389" fmla="*/ 8608 h 10000"/>
                  <a:gd name="connsiteX390" fmla="*/ 2670 w 10000"/>
                  <a:gd name="connsiteY390" fmla="*/ 8598 h 10000"/>
                  <a:gd name="connsiteX391" fmla="*/ 2673 w 10000"/>
                  <a:gd name="connsiteY391" fmla="*/ 8598 h 10000"/>
                  <a:gd name="connsiteX392" fmla="*/ 2690 w 10000"/>
                  <a:gd name="connsiteY392" fmla="*/ 8598 h 10000"/>
                  <a:gd name="connsiteX393" fmla="*/ 2698 w 10000"/>
                  <a:gd name="connsiteY393" fmla="*/ 8598 h 10000"/>
                  <a:gd name="connsiteX394" fmla="*/ 2712 w 10000"/>
                  <a:gd name="connsiteY394" fmla="*/ 8598 h 10000"/>
                  <a:gd name="connsiteX395" fmla="*/ 2726 w 10000"/>
                  <a:gd name="connsiteY395" fmla="*/ 8591 h 10000"/>
                  <a:gd name="connsiteX396" fmla="*/ 2737 w 10000"/>
                  <a:gd name="connsiteY396" fmla="*/ 8588 h 10000"/>
                  <a:gd name="connsiteX397" fmla="*/ 2759 w 10000"/>
                  <a:gd name="connsiteY397" fmla="*/ 8582 h 10000"/>
                  <a:gd name="connsiteX398" fmla="*/ 2770 w 10000"/>
                  <a:gd name="connsiteY398" fmla="*/ 8578 h 10000"/>
                  <a:gd name="connsiteX399" fmla="*/ 2784 w 10000"/>
                  <a:gd name="connsiteY399" fmla="*/ 8572 h 10000"/>
                  <a:gd name="connsiteX400" fmla="*/ 2795 w 10000"/>
                  <a:gd name="connsiteY400" fmla="*/ 8572 h 10000"/>
                  <a:gd name="connsiteX401" fmla="*/ 2803 w 10000"/>
                  <a:gd name="connsiteY401" fmla="*/ 8588 h 10000"/>
                  <a:gd name="connsiteX402" fmla="*/ 2803 w 10000"/>
                  <a:gd name="connsiteY402" fmla="*/ 8591 h 10000"/>
                  <a:gd name="connsiteX403" fmla="*/ 2803 w 10000"/>
                  <a:gd name="connsiteY403" fmla="*/ 8601 h 10000"/>
                  <a:gd name="connsiteX404" fmla="*/ 2809 w 10000"/>
                  <a:gd name="connsiteY404" fmla="*/ 8601 h 10000"/>
                  <a:gd name="connsiteX405" fmla="*/ 2823 w 10000"/>
                  <a:gd name="connsiteY405" fmla="*/ 8598 h 10000"/>
                  <a:gd name="connsiteX406" fmla="*/ 2831 w 10000"/>
                  <a:gd name="connsiteY406" fmla="*/ 8598 h 10000"/>
                  <a:gd name="connsiteX407" fmla="*/ 2839 w 10000"/>
                  <a:gd name="connsiteY407" fmla="*/ 8601 h 10000"/>
                  <a:gd name="connsiteX408" fmla="*/ 2848 w 10000"/>
                  <a:gd name="connsiteY408" fmla="*/ 8598 h 10000"/>
                  <a:gd name="connsiteX409" fmla="*/ 2856 w 10000"/>
                  <a:gd name="connsiteY409" fmla="*/ 8601 h 10000"/>
                  <a:gd name="connsiteX410" fmla="*/ 2859 w 10000"/>
                  <a:gd name="connsiteY410" fmla="*/ 8601 h 10000"/>
                  <a:gd name="connsiteX411" fmla="*/ 2864 w 10000"/>
                  <a:gd name="connsiteY411" fmla="*/ 8598 h 10000"/>
                  <a:gd name="connsiteX412" fmla="*/ 2889 w 10000"/>
                  <a:gd name="connsiteY412" fmla="*/ 8611 h 10000"/>
                  <a:gd name="connsiteX413" fmla="*/ 2906 w 10000"/>
                  <a:gd name="connsiteY413" fmla="*/ 8620 h 10000"/>
                  <a:gd name="connsiteX414" fmla="*/ 2914 w 10000"/>
                  <a:gd name="connsiteY414" fmla="*/ 8627 h 10000"/>
                  <a:gd name="connsiteX415" fmla="*/ 2920 w 10000"/>
                  <a:gd name="connsiteY415" fmla="*/ 8640 h 10000"/>
                  <a:gd name="connsiteX416" fmla="*/ 2922 w 10000"/>
                  <a:gd name="connsiteY416" fmla="*/ 8666 h 10000"/>
                  <a:gd name="connsiteX417" fmla="*/ 2922 w 10000"/>
                  <a:gd name="connsiteY417" fmla="*/ 8692 h 10000"/>
                  <a:gd name="connsiteX418" fmla="*/ 2939 w 10000"/>
                  <a:gd name="connsiteY418" fmla="*/ 8695 h 10000"/>
                  <a:gd name="connsiteX419" fmla="*/ 2953 w 10000"/>
                  <a:gd name="connsiteY419" fmla="*/ 8695 h 10000"/>
                  <a:gd name="connsiteX420" fmla="*/ 2961 w 10000"/>
                  <a:gd name="connsiteY420" fmla="*/ 8695 h 10000"/>
                  <a:gd name="connsiteX421" fmla="*/ 2972 w 10000"/>
                  <a:gd name="connsiteY421" fmla="*/ 8692 h 10000"/>
                  <a:gd name="connsiteX422" fmla="*/ 2981 w 10000"/>
                  <a:gd name="connsiteY422" fmla="*/ 8685 h 10000"/>
                  <a:gd name="connsiteX423" fmla="*/ 2989 w 10000"/>
                  <a:gd name="connsiteY423" fmla="*/ 8685 h 10000"/>
                  <a:gd name="connsiteX424" fmla="*/ 3008 w 10000"/>
                  <a:gd name="connsiteY424" fmla="*/ 8685 h 10000"/>
                  <a:gd name="connsiteX425" fmla="*/ 3028 w 10000"/>
                  <a:gd name="connsiteY425" fmla="*/ 8695 h 10000"/>
                  <a:gd name="connsiteX426" fmla="*/ 3042 w 10000"/>
                  <a:gd name="connsiteY426" fmla="*/ 8695 h 10000"/>
                  <a:gd name="connsiteX427" fmla="*/ 3053 w 10000"/>
                  <a:gd name="connsiteY427" fmla="*/ 8676 h 10000"/>
                  <a:gd name="connsiteX428" fmla="*/ 3061 w 10000"/>
                  <a:gd name="connsiteY428" fmla="*/ 8666 h 10000"/>
                  <a:gd name="connsiteX429" fmla="*/ 3066 w 10000"/>
                  <a:gd name="connsiteY429" fmla="*/ 8656 h 10000"/>
                  <a:gd name="connsiteX430" fmla="*/ 3091 w 10000"/>
                  <a:gd name="connsiteY430" fmla="*/ 8659 h 10000"/>
                  <a:gd name="connsiteX431" fmla="*/ 3105 w 10000"/>
                  <a:gd name="connsiteY431" fmla="*/ 8659 h 10000"/>
                  <a:gd name="connsiteX432" fmla="*/ 3108 w 10000"/>
                  <a:gd name="connsiteY432" fmla="*/ 8650 h 10000"/>
                  <a:gd name="connsiteX433" fmla="*/ 3147 w 10000"/>
                  <a:gd name="connsiteY433" fmla="*/ 8588 h 10000"/>
                  <a:gd name="connsiteX434" fmla="*/ 3150 w 10000"/>
                  <a:gd name="connsiteY434" fmla="*/ 8598 h 10000"/>
                  <a:gd name="connsiteX435" fmla="*/ 3163 w 10000"/>
                  <a:gd name="connsiteY435" fmla="*/ 8601 h 10000"/>
                  <a:gd name="connsiteX436" fmla="*/ 3180 w 10000"/>
                  <a:gd name="connsiteY436" fmla="*/ 8608 h 10000"/>
                  <a:gd name="connsiteX437" fmla="*/ 3188 w 10000"/>
                  <a:gd name="connsiteY437" fmla="*/ 8611 h 10000"/>
                  <a:gd name="connsiteX438" fmla="*/ 3227 w 10000"/>
                  <a:gd name="connsiteY438" fmla="*/ 8620 h 10000"/>
                  <a:gd name="connsiteX439" fmla="*/ 3238 w 10000"/>
                  <a:gd name="connsiteY439" fmla="*/ 8617 h 10000"/>
                  <a:gd name="connsiteX440" fmla="*/ 3247 w 10000"/>
                  <a:gd name="connsiteY440" fmla="*/ 8601 h 10000"/>
                  <a:gd name="connsiteX441" fmla="*/ 3269 w 10000"/>
                  <a:gd name="connsiteY441" fmla="*/ 8611 h 10000"/>
                  <a:gd name="connsiteX442" fmla="*/ 3277 w 10000"/>
                  <a:gd name="connsiteY442" fmla="*/ 8617 h 10000"/>
                  <a:gd name="connsiteX443" fmla="*/ 3285 w 10000"/>
                  <a:gd name="connsiteY443" fmla="*/ 8611 h 10000"/>
                  <a:gd name="connsiteX444" fmla="*/ 3307 w 10000"/>
                  <a:gd name="connsiteY444" fmla="*/ 8611 h 10000"/>
                  <a:gd name="connsiteX445" fmla="*/ 3319 w 10000"/>
                  <a:gd name="connsiteY445" fmla="*/ 8617 h 10000"/>
                  <a:gd name="connsiteX446" fmla="*/ 3324 w 10000"/>
                  <a:gd name="connsiteY446" fmla="*/ 8617 h 10000"/>
                  <a:gd name="connsiteX447" fmla="*/ 3327 w 10000"/>
                  <a:gd name="connsiteY447" fmla="*/ 8620 h 10000"/>
                  <a:gd name="connsiteX448" fmla="*/ 3341 w 10000"/>
                  <a:gd name="connsiteY448" fmla="*/ 8620 h 10000"/>
                  <a:gd name="connsiteX449" fmla="*/ 3357 w 10000"/>
                  <a:gd name="connsiteY449" fmla="*/ 8620 h 10000"/>
                  <a:gd name="connsiteX450" fmla="*/ 3374 w 10000"/>
                  <a:gd name="connsiteY450" fmla="*/ 8620 h 10000"/>
                  <a:gd name="connsiteX451" fmla="*/ 3382 w 10000"/>
                  <a:gd name="connsiteY451" fmla="*/ 8620 h 10000"/>
                  <a:gd name="connsiteX452" fmla="*/ 3399 w 10000"/>
                  <a:gd name="connsiteY452" fmla="*/ 8611 h 10000"/>
                  <a:gd name="connsiteX453" fmla="*/ 3413 w 10000"/>
                  <a:gd name="connsiteY453" fmla="*/ 8601 h 10000"/>
                  <a:gd name="connsiteX454" fmla="*/ 3421 w 10000"/>
                  <a:gd name="connsiteY454" fmla="*/ 8588 h 10000"/>
                  <a:gd name="connsiteX455" fmla="*/ 3421 w 10000"/>
                  <a:gd name="connsiteY455" fmla="*/ 8572 h 10000"/>
                  <a:gd name="connsiteX456" fmla="*/ 3421 w 10000"/>
                  <a:gd name="connsiteY456" fmla="*/ 8552 h 10000"/>
                  <a:gd name="connsiteX457" fmla="*/ 3424 w 10000"/>
                  <a:gd name="connsiteY457" fmla="*/ 8533 h 10000"/>
                  <a:gd name="connsiteX458" fmla="*/ 3432 w 10000"/>
                  <a:gd name="connsiteY458" fmla="*/ 8523 h 10000"/>
                  <a:gd name="connsiteX459" fmla="*/ 3446 w 10000"/>
                  <a:gd name="connsiteY459" fmla="*/ 8523 h 10000"/>
                  <a:gd name="connsiteX460" fmla="*/ 3457 w 10000"/>
                  <a:gd name="connsiteY460" fmla="*/ 8523 h 10000"/>
                  <a:gd name="connsiteX461" fmla="*/ 3476 w 10000"/>
                  <a:gd name="connsiteY461" fmla="*/ 8533 h 10000"/>
                  <a:gd name="connsiteX462" fmla="*/ 3485 w 10000"/>
                  <a:gd name="connsiteY462" fmla="*/ 8536 h 10000"/>
                  <a:gd name="connsiteX463" fmla="*/ 3501 w 10000"/>
                  <a:gd name="connsiteY463" fmla="*/ 8527 h 10000"/>
                  <a:gd name="connsiteX464" fmla="*/ 3504 w 10000"/>
                  <a:gd name="connsiteY464" fmla="*/ 8514 h 10000"/>
                  <a:gd name="connsiteX465" fmla="*/ 3510 w 10000"/>
                  <a:gd name="connsiteY465" fmla="*/ 8497 h 10000"/>
                  <a:gd name="connsiteX466" fmla="*/ 3537 w 10000"/>
                  <a:gd name="connsiteY466" fmla="*/ 8484 h 10000"/>
                  <a:gd name="connsiteX467" fmla="*/ 3562 w 10000"/>
                  <a:gd name="connsiteY467" fmla="*/ 8488 h 10000"/>
                  <a:gd name="connsiteX468" fmla="*/ 3568 w 10000"/>
                  <a:gd name="connsiteY468" fmla="*/ 8484 h 10000"/>
                  <a:gd name="connsiteX469" fmla="*/ 3584 w 10000"/>
                  <a:gd name="connsiteY469" fmla="*/ 8494 h 10000"/>
                  <a:gd name="connsiteX470" fmla="*/ 3593 w 10000"/>
                  <a:gd name="connsiteY470" fmla="*/ 8507 h 10000"/>
                  <a:gd name="connsiteX471" fmla="*/ 3618 w 10000"/>
                  <a:gd name="connsiteY471" fmla="*/ 8497 h 10000"/>
                  <a:gd name="connsiteX472" fmla="*/ 3643 w 10000"/>
                  <a:gd name="connsiteY472" fmla="*/ 8475 h 10000"/>
                  <a:gd name="connsiteX473" fmla="*/ 3657 w 10000"/>
                  <a:gd name="connsiteY473" fmla="*/ 8478 h 10000"/>
                  <a:gd name="connsiteX474" fmla="*/ 3670 w 10000"/>
                  <a:gd name="connsiteY474" fmla="*/ 8475 h 10000"/>
                  <a:gd name="connsiteX475" fmla="*/ 3673 w 10000"/>
                  <a:gd name="connsiteY475" fmla="*/ 8468 h 10000"/>
                  <a:gd name="connsiteX476" fmla="*/ 3681 w 10000"/>
                  <a:gd name="connsiteY476" fmla="*/ 8468 h 10000"/>
                  <a:gd name="connsiteX477" fmla="*/ 3698 w 10000"/>
                  <a:gd name="connsiteY477" fmla="*/ 8478 h 10000"/>
                  <a:gd name="connsiteX478" fmla="*/ 3720 w 10000"/>
                  <a:gd name="connsiteY478" fmla="*/ 8497 h 10000"/>
                  <a:gd name="connsiteX479" fmla="*/ 3715 w 10000"/>
                  <a:gd name="connsiteY479" fmla="*/ 8504 h 10000"/>
                  <a:gd name="connsiteX480" fmla="*/ 3729 w 10000"/>
                  <a:gd name="connsiteY480" fmla="*/ 8514 h 10000"/>
                  <a:gd name="connsiteX481" fmla="*/ 3729 w 10000"/>
                  <a:gd name="connsiteY481" fmla="*/ 8517 h 10000"/>
                  <a:gd name="connsiteX482" fmla="*/ 3740 w 10000"/>
                  <a:gd name="connsiteY482" fmla="*/ 8527 h 10000"/>
                  <a:gd name="connsiteX483" fmla="*/ 3759 w 10000"/>
                  <a:gd name="connsiteY483" fmla="*/ 8517 h 10000"/>
                  <a:gd name="connsiteX484" fmla="*/ 3762 w 10000"/>
                  <a:gd name="connsiteY484" fmla="*/ 8504 h 10000"/>
                  <a:gd name="connsiteX485" fmla="*/ 3770 w 10000"/>
                  <a:gd name="connsiteY485" fmla="*/ 8488 h 10000"/>
                  <a:gd name="connsiteX486" fmla="*/ 3778 w 10000"/>
                  <a:gd name="connsiteY486" fmla="*/ 8484 h 10000"/>
                  <a:gd name="connsiteX487" fmla="*/ 3792 w 10000"/>
                  <a:gd name="connsiteY487" fmla="*/ 8475 h 10000"/>
                  <a:gd name="connsiteX488" fmla="*/ 3803 w 10000"/>
                  <a:gd name="connsiteY488" fmla="*/ 8478 h 10000"/>
                  <a:gd name="connsiteX489" fmla="*/ 3809 w 10000"/>
                  <a:gd name="connsiteY489" fmla="*/ 8475 h 10000"/>
                  <a:gd name="connsiteX490" fmla="*/ 3825 w 10000"/>
                  <a:gd name="connsiteY490" fmla="*/ 8465 h 10000"/>
                  <a:gd name="connsiteX491" fmla="*/ 3834 w 10000"/>
                  <a:gd name="connsiteY491" fmla="*/ 8468 h 10000"/>
                  <a:gd name="connsiteX492" fmla="*/ 3842 w 10000"/>
                  <a:gd name="connsiteY492" fmla="*/ 8478 h 10000"/>
                  <a:gd name="connsiteX493" fmla="*/ 3850 w 10000"/>
                  <a:gd name="connsiteY493" fmla="*/ 8478 h 10000"/>
                  <a:gd name="connsiteX494" fmla="*/ 3859 w 10000"/>
                  <a:gd name="connsiteY494" fmla="*/ 8484 h 10000"/>
                  <a:gd name="connsiteX495" fmla="*/ 3873 w 10000"/>
                  <a:gd name="connsiteY495" fmla="*/ 8494 h 10000"/>
                  <a:gd name="connsiteX496" fmla="*/ 3875 w 10000"/>
                  <a:gd name="connsiteY496" fmla="*/ 8507 h 10000"/>
                  <a:gd name="connsiteX497" fmla="*/ 3881 w 10000"/>
                  <a:gd name="connsiteY497" fmla="*/ 8527 h 10000"/>
                  <a:gd name="connsiteX498" fmla="*/ 3875 w 10000"/>
                  <a:gd name="connsiteY498" fmla="*/ 8546 h 10000"/>
                  <a:gd name="connsiteX499" fmla="*/ 3892 w 10000"/>
                  <a:gd name="connsiteY499" fmla="*/ 8546 h 10000"/>
                  <a:gd name="connsiteX500" fmla="*/ 3900 w 10000"/>
                  <a:gd name="connsiteY500" fmla="*/ 8543 h 10000"/>
                  <a:gd name="connsiteX501" fmla="*/ 3906 w 10000"/>
                  <a:gd name="connsiteY501" fmla="*/ 8543 h 10000"/>
                  <a:gd name="connsiteX502" fmla="*/ 3922 w 10000"/>
                  <a:gd name="connsiteY502" fmla="*/ 8552 h 10000"/>
                  <a:gd name="connsiteX503" fmla="*/ 3939 w 10000"/>
                  <a:gd name="connsiteY503" fmla="*/ 8559 h 10000"/>
                  <a:gd name="connsiteX504" fmla="*/ 3953 w 10000"/>
                  <a:gd name="connsiteY504" fmla="*/ 8572 h 10000"/>
                  <a:gd name="connsiteX505" fmla="*/ 3956 w 10000"/>
                  <a:gd name="connsiteY505" fmla="*/ 8588 h 10000"/>
                  <a:gd name="connsiteX506" fmla="*/ 3956 w 10000"/>
                  <a:gd name="connsiteY506" fmla="*/ 8608 h 10000"/>
                  <a:gd name="connsiteX507" fmla="*/ 3972 w 10000"/>
                  <a:gd name="connsiteY507" fmla="*/ 8608 h 10000"/>
                  <a:gd name="connsiteX508" fmla="*/ 3986 w 10000"/>
                  <a:gd name="connsiteY508" fmla="*/ 8608 h 10000"/>
                  <a:gd name="connsiteX509" fmla="*/ 3997 w 10000"/>
                  <a:gd name="connsiteY509" fmla="*/ 8608 h 10000"/>
                  <a:gd name="connsiteX510" fmla="*/ 4006 w 10000"/>
                  <a:gd name="connsiteY510" fmla="*/ 8608 h 10000"/>
                  <a:gd name="connsiteX511" fmla="*/ 4006 w 10000"/>
                  <a:gd name="connsiteY511" fmla="*/ 8611 h 10000"/>
                  <a:gd name="connsiteX512" fmla="*/ 4011 w 10000"/>
                  <a:gd name="connsiteY512" fmla="*/ 8611 h 10000"/>
                  <a:gd name="connsiteX513" fmla="*/ 4022 w 10000"/>
                  <a:gd name="connsiteY513" fmla="*/ 8620 h 10000"/>
                  <a:gd name="connsiteX514" fmla="*/ 4042 w 10000"/>
                  <a:gd name="connsiteY514" fmla="*/ 8620 h 10000"/>
                  <a:gd name="connsiteX515" fmla="*/ 4050 w 10000"/>
                  <a:gd name="connsiteY515" fmla="*/ 8617 h 10000"/>
                  <a:gd name="connsiteX516" fmla="*/ 4069 w 10000"/>
                  <a:gd name="connsiteY516" fmla="*/ 8620 h 10000"/>
                  <a:gd name="connsiteX517" fmla="*/ 4086 w 10000"/>
                  <a:gd name="connsiteY517" fmla="*/ 8630 h 10000"/>
                  <a:gd name="connsiteX518" fmla="*/ 4108 w 10000"/>
                  <a:gd name="connsiteY518" fmla="*/ 8627 h 10000"/>
                  <a:gd name="connsiteX519" fmla="*/ 4125 w 10000"/>
                  <a:gd name="connsiteY519" fmla="*/ 8620 h 10000"/>
                  <a:gd name="connsiteX520" fmla="*/ 4133 w 10000"/>
                  <a:gd name="connsiteY520" fmla="*/ 8611 h 10000"/>
                  <a:gd name="connsiteX521" fmla="*/ 4139 w 10000"/>
                  <a:gd name="connsiteY521" fmla="*/ 8608 h 10000"/>
                  <a:gd name="connsiteX522" fmla="*/ 4147 w 10000"/>
                  <a:gd name="connsiteY522" fmla="*/ 8601 h 10000"/>
                  <a:gd name="connsiteX523" fmla="*/ 4155 w 10000"/>
                  <a:gd name="connsiteY523" fmla="*/ 8591 h 10000"/>
                  <a:gd name="connsiteX524" fmla="*/ 4166 w 10000"/>
                  <a:gd name="connsiteY524" fmla="*/ 8582 h 10000"/>
                  <a:gd name="connsiteX525" fmla="*/ 4183 w 10000"/>
                  <a:gd name="connsiteY525" fmla="*/ 8569 h 10000"/>
                  <a:gd name="connsiteX526" fmla="*/ 4191 w 10000"/>
                  <a:gd name="connsiteY526" fmla="*/ 8562 h 10000"/>
                  <a:gd name="connsiteX527" fmla="*/ 4208 w 10000"/>
                  <a:gd name="connsiteY527" fmla="*/ 8552 h 10000"/>
                  <a:gd name="connsiteX528" fmla="*/ 4230 w 10000"/>
                  <a:gd name="connsiteY528" fmla="*/ 8552 h 10000"/>
                  <a:gd name="connsiteX529" fmla="*/ 4238 w 10000"/>
                  <a:gd name="connsiteY529" fmla="*/ 8559 h 10000"/>
                  <a:gd name="connsiteX530" fmla="*/ 4247 w 10000"/>
                  <a:gd name="connsiteY530" fmla="*/ 8572 h 10000"/>
                  <a:gd name="connsiteX531" fmla="*/ 4252 w 10000"/>
                  <a:gd name="connsiteY531" fmla="*/ 8578 h 10000"/>
                  <a:gd name="connsiteX532" fmla="*/ 4263 w 10000"/>
                  <a:gd name="connsiteY532" fmla="*/ 8582 h 10000"/>
                  <a:gd name="connsiteX533" fmla="*/ 4277 w 10000"/>
                  <a:gd name="connsiteY533" fmla="*/ 8572 h 10000"/>
                  <a:gd name="connsiteX534" fmla="*/ 4294 w 10000"/>
                  <a:gd name="connsiteY534" fmla="*/ 8559 h 10000"/>
                  <a:gd name="connsiteX535" fmla="*/ 4302 w 10000"/>
                  <a:gd name="connsiteY535" fmla="*/ 8546 h 10000"/>
                  <a:gd name="connsiteX536" fmla="*/ 4310 w 10000"/>
                  <a:gd name="connsiteY536" fmla="*/ 8543 h 10000"/>
                  <a:gd name="connsiteX537" fmla="*/ 4313 w 10000"/>
                  <a:gd name="connsiteY537" fmla="*/ 8543 h 10000"/>
                  <a:gd name="connsiteX538" fmla="*/ 4332 w 10000"/>
                  <a:gd name="connsiteY538" fmla="*/ 8546 h 10000"/>
                  <a:gd name="connsiteX539" fmla="*/ 4335 w 10000"/>
                  <a:gd name="connsiteY539" fmla="*/ 8559 h 10000"/>
                  <a:gd name="connsiteX540" fmla="*/ 4349 w 10000"/>
                  <a:gd name="connsiteY540" fmla="*/ 8588 h 10000"/>
                  <a:gd name="connsiteX541" fmla="*/ 4360 w 10000"/>
                  <a:gd name="connsiteY541" fmla="*/ 8591 h 10000"/>
                  <a:gd name="connsiteX542" fmla="*/ 4366 w 10000"/>
                  <a:gd name="connsiteY542" fmla="*/ 8591 h 10000"/>
                  <a:gd name="connsiteX543" fmla="*/ 4382 w 10000"/>
                  <a:gd name="connsiteY543" fmla="*/ 8598 h 10000"/>
                  <a:gd name="connsiteX544" fmla="*/ 4385 w 10000"/>
                  <a:gd name="connsiteY544" fmla="*/ 8598 h 10000"/>
                  <a:gd name="connsiteX545" fmla="*/ 4402 w 10000"/>
                  <a:gd name="connsiteY545" fmla="*/ 8598 h 10000"/>
                  <a:gd name="connsiteX546" fmla="*/ 4421 w 10000"/>
                  <a:gd name="connsiteY546" fmla="*/ 8591 h 10000"/>
                  <a:gd name="connsiteX547" fmla="*/ 4440 w 10000"/>
                  <a:gd name="connsiteY547" fmla="*/ 8591 h 10000"/>
                  <a:gd name="connsiteX548" fmla="*/ 4449 w 10000"/>
                  <a:gd name="connsiteY548" fmla="*/ 8598 h 10000"/>
                  <a:gd name="connsiteX549" fmla="*/ 4454 w 10000"/>
                  <a:gd name="connsiteY549" fmla="*/ 8617 h 10000"/>
                  <a:gd name="connsiteX550" fmla="*/ 4463 w 10000"/>
                  <a:gd name="connsiteY550" fmla="*/ 8608 h 10000"/>
                  <a:gd name="connsiteX551" fmla="*/ 4474 w 10000"/>
                  <a:gd name="connsiteY551" fmla="*/ 8608 h 10000"/>
                  <a:gd name="connsiteX552" fmla="*/ 4490 w 10000"/>
                  <a:gd name="connsiteY552" fmla="*/ 8617 h 10000"/>
                  <a:gd name="connsiteX553" fmla="*/ 4504 w 10000"/>
                  <a:gd name="connsiteY553" fmla="*/ 8617 h 10000"/>
                  <a:gd name="connsiteX554" fmla="*/ 4518 w 10000"/>
                  <a:gd name="connsiteY554" fmla="*/ 8617 h 10000"/>
                  <a:gd name="connsiteX555" fmla="*/ 4535 w 10000"/>
                  <a:gd name="connsiteY555" fmla="*/ 8611 h 10000"/>
                  <a:gd name="connsiteX556" fmla="*/ 4546 w 10000"/>
                  <a:gd name="connsiteY556" fmla="*/ 8611 h 10000"/>
                  <a:gd name="connsiteX557" fmla="*/ 4562 w 10000"/>
                  <a:gd name="connsiteY557" fmla="*/ 8611 h 10000"/>
                  <a:gd name="connsiteX558" fmla="*/ 4571 w 10000"/>
                  <a:gd name="connsiteY558" fmla="*/ 8611 h 10000"/>
                  <a:gd name="connsiteX559" fmla="*/ 4579 w 10000"/>
                  <a:gd name="connsiteY559" fmla="*/ 8608 h 10000"/>
                  <a:gd name="connsiteX560" fmla="*/ 4584 w 10000"/>
                  <a:gd name="connsiteY560" fmla="*/ 8608 h 10000"/>
                  <a:gd name="connsiteX561" fmla="*/ 4601 w 10000"/>
                  <a:gd name="connsiteY561" fmla="*/ 8617 h 10000"/>
                  <a:gd name="connsiteX562" fmla="*/ 4609 w 10000"/>
                  <a:gd name="connsiteY562" fmla="*/ 8627 h 10000"/>
                  <a:gd name="connsiteX563" fmla="*/ 4618 w 10000"/>
                  <a:gd name="connsiteY563" fmla="*/ 8637 h 10000"/>
                  <a:gd name="connsiteX564" fmla="*/ 4618 w 10000"/>
                  <a:gd name="connsiteY564" fmla="*/ 8646 h 10000"/>
                  <a:gd name="connsiteX565" fmla="*/ 4634 w 10000"/>
                  <a:gd name="connsiteY565" fmla="*/ 8656 h 10000"/>
                  <a:gd name="connsiteX566" fmla="*/ 4640 w 10000"/>
                  <a:gd name="connsiteY566" fmla="*/ 8659 h 10000"/>
                  <a:gd name="connsiteX567" fmla="*/ 4651 w 10000"/>
                  <a:gd name="connsiteY567" fmla="*/ 8666 h 10000"/>
                  <a:gd name="connsiteX568" fmla="*/ 4657 w 10000"/>
                  <a:gd name="connsiteY568" fmla="*/ 8659 h 10000"/>
                  <a:gd name="connsiteX569" fmla="*/ 4668 w 10000"/>
                  <a:gd name="connsiteY569" fmla="*/ 8650 h 10000"/>
                  <a:gd name="connsiteX570" fmla="*/ 4676 w 10000"/>
                  <a:gd name="connsiteY570" fmla="*/ 8650 h 10000"/>
                  <a:gd name="connsiteX571" fmla="*/ 4690 w 10000"/>
                  <a:gd name="connsiteY571" fmla="*/ 8650 h 10000"/>
                  <a:gd name="connsiteX572" fmla="*/ 4698 w 10000"/>
                  <a:gd name="connsiteY572" fmla="*/ 8650 h 10000"/>
                  <a:gd name="connsiteX573" fmla="*/ 4704 w 10000"/>
                  <a:gd name="connsiteY573" fmla="*/ 8650 h 10000"/>
                  <a:gd name="connsiteX574" fmla="*/ 4706 w 10000"/>
                  <a:gd name="connsiteY574" fmla="*/ 8659 h 10000"/>
                  <a:gd name="connsiteX575" fmla="*/ 4706 w 10000"/>
                  <a:gd name="connsiteY575" fmla="*/ 8666 h 10000"/>
                  <a:gd name="connsiteX576" fmla="*/ 4723 w 10000"/>
                  <a:gd name="connsiteY576" fmla="*/ 8682 h 10000"/>
                  <a:gd name="connsiteX577" fmla="*/ 4737 w 10000"/>
                  <a:gd name="connsiteY577" fmla="*/ 8682 h 10000"/>
                  <a:gd name="connsiteX578" fmla="*/ 4745 w 10000"/>
                  <a:gd name="connsiteY578" fmla="*/ 8676 h 10000"/>
                  <a:gd name="connsiteX579" fmla="*/ 4756 w 10000"/>
                  <a:gd name="connsiteY579" fmla="*/ 8666 h 10000"/>
                  <a:gd name="connsiteX580" fmla="*/ 4765 w 10000"/>
                  <a:gd name="connsiteY580" fmla="*/ 8666 h 10000"/>
                  <a:gd name="connsiteX581" fmla="*/ 4765 w 10000"/>
                  <a:gd name="connsiteY581" fmla="*/ 8682 h 10000"/>
                  <a:gd name="connsiteX582" fmla="*/ 4770 w 10000"/>
                  <a:gd name="connsiteY582" fmla="*/ 8701 h 10000"/>
                  <a:gd name="connsiteX583" fmla="*/ 4778 w 10000"/>
                  <a:gd name="connsiteY583" fmla="*/ 8705 h 10000"/>
                  <a:gd name="connsiteX584" fmla="*/ 4795 w 10000"/>
                  <a:gd name="connsiteY584" fmla="*/ 8714 h 10000"/>
                  <a:gd name="connsiteX585" fmla="*/ 4812 w 10000"/>
                  <a:gd name="connsiteY585" fmla="*/ 8714 h 10000"/>
                  <a:gd name="connsiteX586" fmla="*/ 4825 w 10000"/>
                  <a:gd name="connsiteY586" fmla="*/ 8705 h 10000"/>
                  <a:gd name="connsiteX587" fmla="*/ 4825 w 10000"/>
                  <a:gd name="connsiteY587" fmla="*/ 8701 h 10000"/>
                  <a:gd name="connsiteX588" fmla="*/ 4828 w 10000"/>
                  <a:gd name="connsiteY588" fmla="*/ 8701 h 10000"/>
                  <a:gd name="connsiteX589" fmla="*/ 4837 w 10000"/>
                  <a:gd name="connsiteY589" fmla="*/ 8692 h 10000"/>
                  <a:gd name="connsiteX590" fmla="*/ 4842 w 10000"/>
                  <a:gd name="connsiteY590" fmla="*/ 8685 h 10000"/>
                  <a:gd name="connsiteX591" fmla="*/ 4859 w 10000"/>
                  <a:gd name="connsiteY591" fmla="*/ 8692 h 10000"/>
                  <a:gd name="connsiteX592" fmla="*/ 4870 w 10000"/>
                  <a:gd name="connsiteY592" fmla="*/ 8701 h 10000"/>
                  <a:gd name="connsiteX593" fmla="*/ 4878 w 10000"/>
                  <a:gd name="connsiteY593" fmla="*/ 8714 h 10000"/>
                  <a:gd name="connsiteX594" fmla="*/ 4892 w 10000"/>
                  <a:gd name="connsiteY594" fmla="*/ 8724 h 10000"/>
                  <a:gd name="connsiteX595" fmla="*/ 4900 w 10000"/>
                  <a:gd name="connsiteY595" fmla="*/ 8724 h 10000"/>
                  <a:gd name="connsiteX596" fmla="*/ 4906 w 10000"/>
                  <a:gd name="connsiteY596" fmla="*/ 8705 h 10000"/>
                  <a:gd name="connsiteX597" fmla="*/ 4925 w 10000"/>
                  <a:gd name="connsiteY597" fmla="*/ 8724 h 10000"/>
                  <a:gd name="connsiteX598" fmla="*/ 4939 w 10000"/>
                  <a:gd name="connsiteY598" fmla="*/ 8701 h 10000"/>
                  <a:gd name="connsiteX599" fmla="*/ 4950 w 10000"/>
                  <a:gd name="connsiteY599" fmla="*/ 8695 h 10000"/>
                  <a:gd name="connsiteX600" fmla="*/ 4956 w 10000"/>
                  <a:gd name="connsiteY600" fmla="*/ 8692 h 10000"/>
                  <a:gd name="connsiteX601" fmla="*/ 4986 w 10000"/>
                  <a:gd name="connsiteY601" fmla="*/ 8705 h 10000"/>
                  <a:gd name="connsiteX602" fmla="*/ 5003 w 10000"/>
                  <a:gd name="connsiteY602" fmla="*/ 8701 h 10000"/>
                  <a:gd name="connsiteX603" fmla="*/ 5011 w 10000"/>
                  <a:gd name="connsiteY603" fmla="*/ 8692 h 10000"/>
                  <a:gd name="connsiteX604" fmla="*/ 5028 w 10000"/>
                  <a:gd name="connsiteY604" fmla="*/ 8682 h 10000"/>
                  <a:gd name="connsiteX605" fmla="*/ 5030 w 10000"/>
                  <a:gd name="connsiteY605" fmla="*/ 8659 h 10000"/>
                  <a:gd name="connsiteX606" fmla="*/ 5039 w 10000"/>
                  <a:gd name="connsiteY606" fmla="*/ 8656 h 10000"/>
                  <a:gd name="connsiteX607" fmla="*/ 5053 w 10000"/>
                  <a:gd name="connsiteY607" fmla="*/ 8669 h 10000"/>
                  <a:gd name="connsiteX608" fmla="*/ 5061 w 10000"/>
                  <a:gd name="connsiteY608" fmla="*/ 8669 h 10000"/>
                  <a:gd name="connsiteX609" fmla="*/ 5061 w 10000"/>
                  <a:gd name="connsiteY609" fmla="*/ 8676 h 10000"/>
                  <a:gd name="connsiteX610" fmla="*/ 5069 w 10000"/>
                  <a:gd name="connsiteY610" fmla="*/ 8669 h 10000"/>
                  <a:gd name="connsiteX611" fmla="*/ 5083 w 10000"/>
                  <a:gd name="connsiteY611" fmla="*/ 8669 h 10000"/>
                  <a:gd name="connsiteX612" fmla="*/ 5100 w 10000"/>
                  <a:gd name="connsiteY612" fmla="*/ 8669 h 10000"/>
                  <a:gd name="connsiteX613" fmla="*/ 5119 w 10000"/>
                  <a:gd name="connsiteY613" fmla="*/ 8682 h 10000"/>
                  <a:gd name="connsiteX614" fmla="*/ 5136 w 10000"/>
                  <a:gd name="connsiteY614" fmla="*/ 8692 h 10000"/>
                  <a:gd name="connsiteX615" fmla="*/ 5161 w 10000"/>
                  <a:gd name="connsiteY615" fmla="*/ 8701 h 10000"/>
                  <a:gd name="connsiteX616" fmla="*/ 5183 w 10000"/>
                  <a:gd name="connsiteY616" fmla="*/ 8701 h 10000"/>
                  <a:gd name="connsiteX617" fmla="*/ 5199 w 10000"/>
                  <a:gd name="connsiteY617" fmla="*/ 8701 h 10000"/>
                  <a:gd name="connsiteX618" fmla="*/ 5213 w 10000"/>
                  <a:gd name="connsiteY618" fmla="*/ 8705 h 10000"/>
                  <a:gd name="connsiteX619" fmla="*/ 5224 w 10000"/>
                  <a:gd name="connsiteY619" fmla="*/ 8701 h 10000"/>
                  <a:gd name="connsiteX620" fmla="*/ 5230 w 10000"/>
                  <a:gd name="connsiteY620" fmla="*/ 8701 h 10000"/>
                  <a:gd name="connsiteX621" fmla="*/ 5241 w 10000"/>
                  <a:gd name="connsiteY621" fmla="*/ 8676 h 10000"/>
                  <a:gd name="connsiteX622" fmla="*/ 5247 w 10000"/>
                  <a:gd name="connsiteY622" fmla="*/ 8666 h 10000"/>
                  <a:gd name="connsiteX623" fmla="*/ 5249 w 10000"/>
                  <a:gd name="connsiteY623" fmla="*/ 8646 h 10000"/>
                  <a:gd name="connsiteX624" fmla="*/ 5249 w 10000"/>
                  <a:gd name="connsiteY624" fmla="*/ 8650 h 10000"/>
                  <a:gd name="connsiteX625" fmla="*/ 5255 w 10000"/>
                  <a:gd name="connsiteY625" fmla="*/ 8646 h 10000"/>
                  <a:gd name="connsiteX626" fmla="*/ 5271 w 10000"/>
                  <a:gd name="connsiteY626" fmla="*/ 8650 h 10000"/>
                  <a:gd name="connsiteX627" fmla="*/ 5288 w 10000"/>
                  <a:gd name="connsiteY627" fmla="*/ 8666 h 10000"/>
                  <a:gd name="connsiteX628" fmla="*/ 5296 w 10000"/>
                  <a:gd name="connsiteY628" fmla="*/ 8666 h 10000"/>
                  <a:gd name="connsiteX629" fmla="*/ 5310 w 10000"/>
                  <a:gd name="connsiteY629" fmla="*/ 8656 h 10000"/>
                  <a:gd name="connsiteX630" fmla="*/ 5321 w 10000"/>
                  <a:gd name="connsiteY630" fmla="*/ 8650 h 10000"/>
                  <a:gd name="connsiteX631" fmla="*/ 5338 w 10000"/>
                  <a:gd name="connsiteY631" fmla="*/ 8650 h 10000"/>
                  <a:gd name="connsiteX632" fmla="*/ 5360 w 10000"/>
                  <a:gd name="connsiteY632" fmla="*/ 8640 h 10000"/>
                  <a:gd name="connsiteX633" fmla="*/ 5366 w 10000"/>
                  <a:gd name="connsiteY633" fmla="*/ 8637 h 10000"/>
                  <a:gd name="connsiteX634" fmla="*/ 5368 w 10000"/>
                  <a:gd name="connsiteY634" fmla="*/ 8637 h 10000"/>
                  <a:gd name="connsiteX635" fmla="*/ 5382 w 10000"/>
                  <a:gd name="connsiteY635" fmla="*/ 8630 h 10000"/>
                  <a:gd name="connsiteX636" fmla="*/ 5391 w 10000"/>
                  <a:gd name="connsiteY636" fmla="*/ 8630 h 10000"/>
                  <a:gd name="connsiteX637" fmla="*/ 5402 w 10000"/>
                  <a:gd name="connsiteY637" fmla="*/ 8637 h 10000"/>
                  <a:gd name="connsiteX638" fmla="*/ 5418 w 10000"/>
                  <a:gd name="connsiteY638" fmla="*/ 8656 h 10000"/>
                  <a:gd name="connsiteX639" fmla="*/ 5432 w 10000"/>
                  <a:gd name="connsiteY639" fmla="*/ 8666 h 10000"/>
                  <a:gd name="connsiteX640" fmla="*/ 5443 w 10000"/>
                  <a:gd name="connsiteY640" fmla="*/ 8682 h 10000"/>
                  <a:gd name="connsiteX641" fmla="*/ 5457 w 10000"/>
                  <a:gd name="connsiteY641" fmla="*/ 8692 h 10000"/>
                  <a:gd name="connsiteX642" fmla="*/ 5471 w 10000"/>
                  <a:gd name="connsiteY642" fmla="*/ 8705 h 10000"/>
                  <a:gd name="connsiteX643" fmla="*/ 5488 w 10000"/>
                  <a:gd name="connsiteY643" fmla="*/ 8711 h 10000"/>
                  <a:gd name="connsiteX644" fmla="*/ 5490 w 10000"/>
                  <a:gd name="connsiteY644" fmla="*/ 8721 h 10000"/>
                  <a:gd name="connsiteX645" fmla="*/ 5512 w 10000"/>
                  <a:gd name="connsiteY645" fmla="*/ 8724 h 10000"/>
                  <a:gd name="connsiteX646" fmla="*/ 5521 w 10000"/>
                  <a:gd name="connsiteY646" fmla="*/ 8714 h 10000"/>
                  <a:gd name="connsiteX647" fmla="*/ 5524 w 10000"/>
                  <a:gd name="connsiteY647" fmla="*/ 8714 h 10000"/>
                  <a:gd name="connsiteX648" fmla="*/ 5532 w 10000"/>
                  <a:gd name="connsiteY648" fmla="*/ 8721 h 10000"/>
                  <a:gd name="connsiteX649" fmla="*/ 5540 w 10000"/>
                  <a:gd name="connsiteY649" fmla="*/ 8724 h 10000"/>
                  <a:gd name="connsiteX650" fmla="*/ 5562 w 10000"/>
                  <a:gd name="connsiteY650" fmla="*/ 8750 h 10000"/>
                  <a:gd name="connsiteX651" fmla="*/ 5562 w 10000"/>
                  <a:gd name="connsiteY651" fmla="*/ 8760 h 10000"/>
                  <a:gd name="connsiteX652" fmla="*/ 5571 w 10000"/>
                  <a:gd name="connsiteY652" fmla="*/ 8782 h 10000"/>
                  <a:gd name="connsiteX653" fmla="*/ 5579 w 10000"/>
                  <a:gd name="connsiteY653" fmla="*/ 8789 h 10000"/>
                  <a:gd name="connsiteX654" fmla="*/ 5593 w 10000"/>
                  <a:gd name="connsiteY654" fmla="*/ 8789 h 10000"/>
                  <a:gd name="connsiteX655" fmla="*/ 5596 w 10000"/>
                  <a:gd name="connsiteY655" fmla="*/ 8789 h 10000"/>
                  <a:gd name="connsiteX656" fmla="*/ 5626 w 10000"/>
                  <a:gd name="connsiteY656" fmla="*/ 8782 h 10000"/>
                  <a:gd name="connsiteX657" fmla="*/ 5629 w 10000"/>
                  <a:gd name="connsiteY657" fmla="*/ 8782 h 10000"/>
                  <a:gd name="connsiteX658" fmla="*/ 5637 w 10000"/>
                  <a:gd name="connsiteY658" fmla="*/ 8779 h 10000"/>
                  <a:gd name="connsiteX659" fmla="*/ 5648 w 10000"/>
                  <a:gd name="connsiteY659" fmla="*/ 8789 h 10000"/>
                  <a:gd name="connsiteX660" fmla="*/ 5665 w 10000"/>
                  <a:gd name="connsiteY660" fmla="*/ 8795 h 10000"/>
                  <a:gd name="connsiteX661" fmla="*/ 5676 w 10000"/>
                  <a:gd name="connsiteY661" fmla="*/ 8789 h 10000"/>
                  <a:gd name="connsiteX662" fmla="*/ 5684 w 10000"/>
                  <a:gd name="connsiteY662" fmla="*/ 8782 h 10000"/>
                  <a:gd name="connsiteX663" fmla="*/ 5693 w 10000"/>
                  <a:gd name="connsiteY663" fmla="*/ 8789 h 10000"/>
                  <a:gd name="connsiteX664" fmla="*/ 5715 w 10000"/>
                  <a:gd name="connsiteY664" fmla="*/ 8808 h 10000"/>
                  <a:gd name="connsiteX665" fmla="*/ 5731 w 10000"/>
                  <a:gd name="connsiteY665" fmla="*/ 8808 h 10000"/>
                  <a:gd name="connsiteX666" fmla="*/ 5740 w 10000"/>
                  <a:gd name="connsiteY666" fmla="*/ 8808 h 10000"/>
                  <a:gd name="connsiteX667" fmla="*/ 5765 w 10000"/>
                  <a:gd name="connsiteY667" fmla="*/ 8818 h 10000"/>
                  <a:gd name="connsiteX668" fmla="*/ 5781 w 10000"/>
                  <a:gd name="connsiteY668" fmla="*/ 8824 h 10000"/>
                  <a:gd name="connsiteX669" fmla="*/ 5798 w 10000"/>
                  <a:gd name="connsiteY669" fmla="*/ 8834 h 10000"/>
                  <a:gd name="connsiteX670" fmla="*/ 5814 w 10000"/>
                  <a:gd name="connsiteY670" fmla="*/ 8837 h 10000"/>
                  <a:gd name="connsiteX671" fmla="*/ 5831 w 10000"/>
                  <a:gd name="connsiteY671" fmla="*/ 8844 h 10000"/>
                  <a:gd name="connsiteX672" fmla="*/ 5842 w 10000"/>
                  <a:gd name="connsiteY672" fmla="*/ 8847 h 10000"/>
                  <a:gd name="connsiteX673" fmla="*/ 5859 w 10000"/>
                  <a:gd name="connsiteY673" fmla="*/ 8857 h 10000"/>
                  <a:gd name="connsiteX674" fmla="*/ 5870 w 10000"/>
                  <a:gd name="connsiteY674" fmla="*/ 8867 h 10000"/>
                  <a:gd name="connsiteX675" fmla="*/ 5878 w 10000"/>
                  <a:gd name="connsiteY675" fmla="*/ 8873 h 10000"/>
                  <a:gd name="connsiteX676" fmla="*/ 5895 w 10000"/>
                  <a:gd name="connsiteY676" fmla="*/ 8873 h 10000"/>
                  <a:gd name="connsiteX677" fmla="*/ 5911 w 10000"/>
                  <a:gd name="connsiteY677" fmla="*/ 8873 h 10000"/>
                  <a:gd name="connsiteX678" fmla="*/ 5931 w 10000"/>
                  <a:gd name="connsiteY678" fmla="*/ 8873 h 10000"/>
                  <a:gd name="connsiteX679" fmla="*/ 5950 w 10000"/>
                  <a:gd name="connsiteY679" fmla="*/ 8867 h 10000"/>
                  <a:gd name="connsiteX680" fmla="*/ 5967 w 10000"/>
                  <a:gd name="connsiteY680" fmla="*/ 8867 h 10000"/>
                  <a:gd name="connsiteX681" fmla="*/ 5975 w 10000"/>
                  <a:gd name="connsiteY681" fmla="*/ 8873 h 10000"/>
                  <a:gd name="connsiteX682" fmla="*/ 6000 w 10000"/>
                  <a:gd name="connsiteY682" fmla="*/ 8883 h 10000"/>
                  <a:gd name="connsiteX683" fmla="*/ 5997 w 10000"/>
                  <a:gd name="connsiteY683" fmla="*/ 8886 h 10000"/>
                  <a:gd name="connsiteX684" fmla="*/ 5997 w 10000"/>
                  <a:gd name="connsiteY684" fmla="*/ 8896 h 10000"/>
                  <a:gd name="connsiteX685" fmla="*/ 6014 w 10000"/>
                  <a:gd name="connsiteY685" fmla="*/ 8892 h 10000"/>
                  <a:gd name="connsiteX686" fmla="*/ 6028 w 10000"/>
                  <a:gd name="connsiteY686" fmla="*/ 8892 h 10000"/>
                  <a:gd name="connsiteX687" fmla="*/ 6053 w 10000"/>
                  <a:gd name="connsiteY687" fmla="*/ 8886 h 10000"/>
                  <a:gd name="connsiteX688" fmla="*/ 6072 w 10000"/>
                  <a:gd name="connsiteY688" fmla="*/ 8876 h 10000"/>
                  <a:gd name="connsiteX689" fmla="*/ 6089 w 10000"/>
                  <a:gd name="connsiteY689" fmla="*/ 8867 h 10000"/>
                  <a:gd name="connsiteX690" fmla="*/ 6111 w 10000"/>
                  <a:gd name="connsiteY690" fmla="*/ 8857 h 10000"/>
                  <a:gd name="connsiteX691" fmla="*/ 6127 w 10000"/>
                  <a:gd name="connsiteY691" fmla="*/ 8847 h 10000"/>
                  <a:gd name="connsiteX692" fmla="*/ 6152 w 10000"/>
                  <a:gd name="connsiteY692" fmla="*/ 8834 h 10000"/>
                  <a:gd name="connsiteX693" fmla="*/ 6183 w 10000"/>
                  <a:gd name="connsiteY693" fmla="*/ 8828 h 10000"/>
                  <a:gd name="connsiteX694" fmla="*/ 6175 w 10000"/>
                  <a:gd name="connsiteY694" fmla="*/ 8844 h 10000"/>
                  <a:gd name="connsiteX695" fmla="*/ 6169 w 10000"/>
                  <a:gd name="connsiteY695" fmla="*/ 8863 h 10000"/>
                  <a:gd name="connsiteX696" fmla="*/ 6158 w 10000"/>
                  <a:gd name="connsiteY696" fmla="*/ 8886 h 10000"/>
                  <a:gd name="connsiteX697" fmla="*/ 6152 w 10000"/>
                  <a:gd name="connsiteY697" fmla="*/ 8896 h 10000"/>
                  <a:gd name="connsiteX698" fmla="*/ 6150 w 10000"/>
                  <a:gd name="connsiteY698" fmla="*/ 8909 h 10000"/>
                  <a:gd name="connsiteX699" fmla="*/ 6152 w 10000"/>
                  <a:gd name="connsiteY699" fmla="*/ 8938 h 10000"/>
                  <a:gd name="connsiteX700" fmla="*/ 6158 w 10000"/>
                  <a:gd name="connsiteY700" fmla="*/ 8957 h 10000"/>
                  <a:gd name="connsiteX701" fmla="*/ 6161 w 10000"/>
                  <a:gd name="connsiteY701" fmla="*/ 8980 h 10000"/>
                  <a:gd name="connsiteX702" fmla="*/ 6166 w 10000"/>
                  <a:gd name="connsiteY702" fmla="*/ 8999 h 10000"/>
                  <a:gd name="connsiteX703" fmla="*/ 6175 w 10000"/>
                  <a:gd name="connsiteY703" fmla="*/ 9032 h 10000"/>
                  <a:gd name="connsiteX704" fmla="*/ 6183 w 10000"/>
                  <a:gd name="connsiteY704" fmla="*/ 9051 h 10000"/>
                  <a:gd name="connsiteX705" fmla="*/ 6191 w 10000"/>
                  <a:gd name="connsiteY705" fmla="*/ 9064 h 10000"/>
                  <a:gd name="connsiteX706" fmla="*/ 6194 w 10000"/>
                  <a:gd name="connsiteY706" fmla="*/ 9084 h 10000"/>
                  <a:gd name="connsiteX707" fmla="*/ 6208 w 10000"/>
                  <a:gd name="connsiteY707" fmla="*/ 9103 h 10000"/>
                  <a:gd name="connsiteX708" fmla="*/ 6208 w 10000"/>
                  <a:gd name="connsiteY708" fmla="*/ 9113 h 10000"/>
                  <a:gd name="connsiteX709" fmla="*/ 6216 w 10000"/>
                  <a:gd name="connsiteY709" fmla="*/ 9129 h 10000"/>
                  <a:gd name="connsiteX710" fmla="*/ 6230 w 10000"/>
                  <a:gd name="connsiteY710" fmla="*/ 9148 h 10000"/>
                  <a:gd name="connsiteX711" fmla="*/ 6241 w 10000"/>
                  <a:gd name="connsiteY711" fmla="*/ 9165 h 10000"/>
                  <a:gd name="connsiteX712" fmla="*/ 6249 w 10000"/>
                  <a:gd name="connsiteY712" fmla="*/ 9168 h 10000"/>
                  <a:gd name="connsiteX713" fmla="*/ 6266 w 10000"/>
                  <a:gd name="connsiteY713" fmla="*/ 9184 h 10000"/>
                  <a:gd name="connsiteX714" fmla="*/ 6280 w 10000"/>
                  <a:gd name="connsiteY714" fmla="*/ 9184 h 10000"/>
                  <a:gd name="connsiteX715" fmla="*/ 6288 w 10000"/>
                  <a:gd name="connsiteY715" fmla="*/ 9177 h 10000"/>
                  <a:gd name="connsiteX716" fmla="*/ 6299 w 10000"/>
                  <a:gd name="connsiteY716" fmla="*/ 9187 h 10000"/>
                  <a:gd name="connsiteX717" fmla="*/ 6305 w 10000"/>
                  <a:gd name="connsiteY717" fmla="*/ 9197 h 10000"/>
                  <a:gd name="connsiteX718" fmla="*/ 6310 w 10000"/>
                  <a:gd name="connsiteY718" fmla="*/ 9197 h 10000"/>
                  <a:gd name="connsiteX719" fmla="*/ 6321 w 10000"/>
                  <a:gd name="connsiteY719" fmla="*/ 9213 h 10000"/>
                  <a:gd name="connsiteX720" fmla="*/ 6335 w 10000"/>
                  <a:gd name="connsiteY720" fmla="*/ 9223 h 10000"/>
                  <a:gd name="connsiteX721" fmla="*/ 6338 w 10000"/>
                  <a:gd name="connsiteY721" fmla="*/ 9223 h 10000"/>
                  <a:gd name="connsiteX722" fmla="*/ 6355 w 10000"/>
                  <a:gd name="connsiteY722" fmla="*/ 9226 h 10000"/>
                  <a:gd name="connsiteX723" fmla="*/ 6363 w 10000"/>
                  <a:gd name="connsiteY723" fmla="*/ 9236 h 10000"/>
                  <a:gd name="connsiteX724" fmla="*/ 6380 w 10000"/>
                  <a:gd name="connsiteY724" fmla="*/ 9258 h 10000"/>
                  <a:gd name="connsiteX725" fmla="*/ 6393 w 10000"/>
                  <a:gd name="connsiteY725" fmla="*/ 9278 h 10000"/>
                  <a:gd name="connsiteX726" fmla="*/ 6396 w 10000"/>
                  <a:gd name="connsiteY726" fmla="*/ 9288 h 10000"/>
                  <a:gd name="connsiteX727" fmla="*/ 6407 w 10000"/>
                  <a:gd name="connsiteY727" fmla="*/ 9297 h 10000"/>
                  <a:gd name="connsiteX728" fmla="*/ 6410 w 10000"/>
                  <a:gd name="connsiteY728" fmla="*/ 9307 h 10000"/>
                  <a:gd name="connsiteX729" fmla="*/ 6416 w 10000"/>
                  <a:gd name="connsiteY729" fmla="*/ 9317 h 10000"/>
                  <a:gd name="connsiteX730" fmla="*/ 6424 w 10000"/>
                  <a:gd name="connsiteY730" fmla="*/ 9326 h 10000"/>
                  <a:gd name="connsiteX731" fmla="*/ 6435 w 10000"/>
                  <a:gd name="connsiteY731" fmla="*/ 9336 h 10000"/>
                  <a:gd name="connsiteX732" fmla="*/ 6443 w 10000"/>
                  <a:gd name="connsiteY732" fmla="*/ 9346 h 10000"/>
                  <a:gd name="connsiteX733" fmla="*/ 6449 w 10000"/>
                  <a:gd name="connsiteY733" fmla="*/ 9362 h 10000"/>
                  <a:gd name="connsiteX734" fmla="*/ 6452 w 10000"/>
                  <a:gd name="connsiteY734" fmla="*/ 9372 h 10000"/>
                  <a:gd name="connsiteX735" fmla="*/ 6449 w 10000"/>
                  <a:gd name="connsiteY735" fmla="*/ 9381 h 10000"/>
                  <a:gd name="connsiteX736" fmla="*/ 6465 w 10000"/>
                  <a:gd name="connsiteY736" fmla="*/ 9394 h 10000"/>
                  <a:gd name="connsiteX737" fmla="*/ 6468 w 10000"/>
                  <a:gd name="connsiteY737" fmla="*/ 9420 h 10000"/>
                  <a:gd name="connsiteX738" fmla="*/ 6493 w 10000"/>
                  <a:gd name="connsiteY738" fmla="*/ 9430 h 10000"/>
                  <a:gd name="connsiteX739" fmla="*/ 6507 w 10000"/>
                  <a:gd name="connsiteY739" fmla="*/ 9440 h 10000"/>
                  <a:gd name="connsiteX740" fmla="*/ 6524 w 10000"/>
                  <a:gd name="connsiteY740" fmla="*/ 9459 h 10000"/>
                  <a:gd name="connsiteX741" fmla="*/ 6532 w 10000"/>
                  <a:gd name="connsiteY741" fmla="*/ 9485 h 10000"/>
                  <a:gd name="connsiteX742" fmla="*/ 6537 w 10000"/>
                  <a:gd name="connsiteY742" fmla="*/ 9498 h 10000"/>
                  <a:gd name="connsiteX743" fmla="*/ 6571 w 10000"/>
                  <a:gd name="connsiteY743" fmla="*/ 9508 h 10000"/>
                  <a:gd name="connsiteX744" fmla="*/ 6596 w 10000"/>
                  <a:gd name="connsiteY744" fmla="*/ 9508 h 10000"/>
                  <a:gd name="connsiteX745" fmla="*/ 6637 w 10000"/>
                  <a:gd name="connsiteY745" fmla="*/ 9517 h 10000"/>
                  <a:gd name="connsiteX746" fmla="*/ 6662 w 10000"/>
                  <a:gd name="connsiteY746" fmla="*/ 9524 h 10000"/>
                  <a:gd name="connsiteX747" fmla="*/ 6679 w 10000"/>
                  <a:gd name="connsiteY747" fmla="*/ 9517 h 10000"/>
                  <a:gd name="connsiteX748" fmla="*/ 6679 w 10000"/>
                  <a:gd name="connsiteY748" fmla="*/ 9505 h 10000"/>
                  <a:gd name="connsiteX749" fmla="*/ 6690 w 10000"/>
                  <a:gd name="connsiteY749" fmla="*/ 9485 h 10000"/>
                  <a:gd name="connsiteX750" fmla="*/ 6693 w 10000"/>
                  <a:gd name="connsiteY750" fmla="*/ 9479 h 10000"/>
                  <a:gd name="connsiteX751" fmla="*/ 6706 w 10000"/>
                  <a:gd name="connsiteY751" fmla="*/ 9469 h 10000"/>
                  <a:gd name="connsiteX752" fmla="*/ 6709 w 10000"/>
                  <a:gd name="connsiteY752" fmla="*/ 9462 h 10000"/>
                  <a:gd name="connsiteX753" fmla="*/ 6717 w 10000"/>
                  <a:gd name="connsiteY753" fmla="*/ 9459 h 10000"/>
                  <a:gd name="connsiteX754" fmla="*/ 6726 w 10000"/>
                  <a:gd name="connsiteY754" fmla="*/ 9459 h 10000"/>
                  <a:gd name="connsiteX755" fmla="*/ 6742 w 10000"/>
                  <a:gd name="connsiteY755" fmla="*/ 9462 h 10000"/>
                  <a:gd name="connsiteX756" fmla="*/ 6759 w 10000"/>
                  <a:gd name="connsiteY756" fmla="*/ 9479 h 10000"/>
                  <a:gd name="connsiteX757" fmla="*/ 6781 w 10000"/>
                  <a:gd name="connsiteY757" fmla="*/ 9485 h 10000"/>
                  <a:gd name="connsiteX758" fmla="*/ 6795 w 10000"/>
                  <a:gd name="connsiteY758" fmla="*/ 9485 h 10000"/>
                  <a:gd name="connsiteX759" fmla="*/ 6803 w 10000"/>
                  <a:gd name="connsiteY759" fmla="*/ 9498 h 10000"/>
                  <a:gd name="connsiteX760" fmla="*/ 6806 w 10000"/>
                  <a:gd name="connsiteY760" fmla="*/ 9508 h 10000"/>
                  <a:gd name="connsiteX761" fmla="*/ 6823 w 10000"/>
                  <a:gd name="connsiteY761" fmla="*/ 9514 h 10000"/>
                  <a:gd name="connsiteX762" fmla="*/ 6831 w 10000"/>
                  <a:gd name="connsiteY762" fmla="*/ 9514 h 10000"/>
                  <a:gd name="connsiteX763" fmla="*/ 6848 w 10000"/>
                  <a:gd name="connsiteY763" fmla="*/ 9514 h 10000"/>
                  <a:gd name="connsiteX764" fmla="*/ 6856 w 10000"/>
                  <a:gd name="connsiteY764" fmla="*/ 9517 h 10000"/>
                  <a:gd name="connsiteX765" fmla="*/ 6878 w 10000"/>
                  <a:gd name="connsiteY765" fmla="*/ 9524 h 10000"/>
                  <a:gd name="connsiteX766" fmla="*/ 6895 w 10000"/>
                  <a:gd name="connsiteY766" fmla="*/ 9524 h 10000"/>
                  <a:gd name="connsiteX767" fmla="*/ 6917 w 10000"/>
                  <a:gd name="connsiteY767" fmla="*/ 9527 h 10000"/>
                  <a:gd name="connsiteX768" fmla="*/ 6934 w 10000"/>
                  <a:gd name="connsiteY768" fmla="*/ 9534 h 10000"/>
                  <a:gd name="connsiteX769" fmla="*/ 6961 w 10000"/>
                  <a:gd name="connsiteY769" fmla="*/ 9543 h 10000"/>
                  <a:gd name="connsiteX770" fmla="*/ 6989 w 10000"/>
                  <a:gd name="connsiteY770" fmla="*/ 9547 h 10000"/>
                  <a:gd name="connsiteX771" fmla="*/ 7014 w 10000"/>
                  <a:gd name="connsiteY771" fmla="*/ 9543 h 10000"/>
                  <a:gd name="connsiteX772" fmla="*/ 7033 w 10000"/>
                  <a:gd name="connsiteY772" fmla="*/ 9543 h 10000"/>
                  <a:gd name="connsiteX773" fmla="*/ 7042 w 10000"/>
                  <a:gd name="connsiteY773" fmla="*/ 9547 h 10000"/>
                  <a:gd name="connsiteX774" fmla="*/ 7069 w 10000"/>
                  <a:gd name="connsiteY774" fmla="*/ 9647 h 10000"/>
                  <a:gd name="connsiteX775" fmla="*/ 7122 w 10000"/>
                  <a:gd name="connsiteY775" fmla="*/ 9734 h 10000"/>
                  <a:gd name="connsiteX776" fmla="*/ 7147 w 10000"/>
                  <a:gd name="connsiteY776" fmla="*/ 9744 h 10000"/>
                  <a:gd name="connsiteX777" fmla="*/ 7169 w 10000"/>
                  <a:gd name="connsiteY777" fmla="*/ 9741 h 10000"/>
                  <a:gd name="connsiteX778" fmla="*/ 7177 w 10000"/>
                  <a:gd name="connsiteY778" fmla="*/ 9744 h 10000"/>
                  <a:gd name="connsiteX779" fmla="*/ 7186 w 10000"/>
                  <a:gd name="connsiteY779" fmla="*/ 9754 h 10000"/>
                  <a:gd name="connsiteX780" fmla="*/ 7191 w 10000"/>
                  <a:gd name="connsiteY780" fmla="*/ 9773 h 10000"/>
                  <a:gd name="connsiteX781" fmla="*/ 7208 w 10000"/>
                  <a:gd name="connsiteY781" fmla="*/ 9783 h 10000"/>
                  <a:gd name="connsiteX782" fmla="*/ 7219 w 10000"/>
                  <a:gd name="connsiteY782" fmla="*/ 9793 h 10000"/>
                  <a:gd name="connsiteX783" fmla="*/ 7235 w 10000"/>
                  <a:gd name="connsiteY783" fmla="*/ 9802 h 10000"/>
                  <a:gd name="connsiteX784" fmla="*/ 7249 w 10000"/>
                  <a:gd name="connsiteY784" fmla="*/ 9819 h 10000"/>
                  <a:gd name="connsiteX785" fmla="*/ 7255 w 10000"/>
                  <a:gd name="connsiteY785" fmla="*/ 9835 h 10000"/>
                  <a:gd name="connsiteX786" fmla="*/ 7255 w 10000"/>
                  <a:gd name="connsiteY786" fmla="*/ 9848 h 10000"/>
                  <a:gd name="connsiteX787" fmla="*/ 7249 w 10000"/>
                  <a:gd name="connsiteY787" fmla="*/ 9848 h 10000"/>
                  <a:gd name="connsiteX788" fmla="*/ 7244 w 10000"/>
                  <a:gd name="connsiteY788" fmla="*/ 9858 h 10000"/>
                  <a:gd name="connsiteX789" fmla="*/ 7235 w 10000"/>
                  <a:gd name="connsiteY789" fmla="*/ 9883 h 10000"/>
                  <a:gd name="connsiteX790" fmla="*/ 7244 w 10000"/>
                  <a:gd name="connsiteY790" fmla="*/ 9903 h 10000"/>
                  <a:gd name="connsiteX791" fmla="*/ 7258 w 10000"/>
                  <a:gd name="connsiteY791" fmla="*/ 9926 h 10000"/>
                  <a:gd name="connsiteX792" fmla="*/ 7263 w 10000"/>
                  <a:gd name="connsiteY792" fmla="*/ 9948 h 10000"/>
                  <a:gd name="connsiteX793" fmla="*/ 7274 w 10000"/>
                  <a:gd name="connsiteY793" fmla="*/ 9968 h 10000"/>
                  <a:gd name="connsiteX794" fmla="*/ 7283 w 10000"/>
                  <a:gd name="connsiteY794" fmla="*/ 9987 h 10000"/>
                  <a:gd name="connsiteX795" fmla="*/ 7291 w 10000"/>
                  <a:gd name="connsiteY795" fmla="*/ 10000 h 10000"/>
                  <a:gd name="connsiteX796" fmla="*/ 7305 w 10000"/>
                  <a:gd name="connsiteY796" fmla="*/ 9997 h 10000"/>
                  <a:gd name="connsiteX797" fmla="*/ 7313 w 10000"/>
                  <a:gd name="connsiteY797" fmla="*/ 9977 h 10000"/>
                  <a:gd name="connsiteX798" fmla="*/ 7324 w 10000"/>
                  <a:gd name="connsiteY798" fmla="*/ 9968 h 10000"/>
                  <a:gd name="connsiteX799" fmla="*/ 7341 w 10000"/>
                  <a:gd name="connsiteY799" fmla="*/ 9971 h 10000"/>
                  <a:gd name="connsiteX800" fmla="*/ 7368 w 10000"/>
                  <a:gd name="connsiteY800" fmla="*/ 9987 h 10000"/>
                  <a:gd name="connsiteX801" fmla="*/ 7380 w 10000"/>
                  <a:gd name="connsiteY801" fmla="*/ 9990 h 10000"/>
                  <a:gd name="connsiteX802" fmla="*/ 7393 w 10000"/>
                  <a:gd name="connsiteY802" fmla="*/ 9981 h 10000"/>
                  <a:gd name="connsiteX803" fmla="*/ 7404 w 10000"/>
                  <a:gd name="connsiteY803" fmla="*/ 9968 h 10000"/>
                  <a:gd name="connsiteX804" fmla="*/ 7418 w 10000"/>
                  <a:gd name="connsiteY804" fmla="*/ 9948 h 10000"/>
                  <a:gd name="connsiteX805" fmla="*/ 7427 w 10000"/>
                  <a:gd name="connsiteY805" fmla="*/ 9922 h 10000"/>
                  <a:gd name="connsiteX806" fmla="*/ 7427 w 10000"/>
                  <a:gd name="connsiteY806" fmla="*/ 9906 h 10000"/>
                  <a:gd name="connsiteX807" fmla="*/ 7404 w 10000"/>
                  <a:gd name="connsiteY807" fmla="*/ 9877 h 10000"/>
                  <a:gd name="connsiteX808" fmla="*/ 7388 w 10000"/>
                  <a:gd name="connsiteY808" fmla="*/ 9854 h 10000"/>
                  <a:gd name="connsiteX809" fmla="*/ 7385 w 10000"/>
                  <a:gd name="connsiteY809" fmla="*/ 9845 h 10000"/>
                  <a:gd name="connsiteX810" fmla="*/ 7385 w 10000"/>
                  <a:gd name="connsiteY810" fmla="*/ 9825 h 10000"/>
                  <a:gd name="connsiteX811" fmla="*/ 7385 w 10000"/>
                  <a:gd name="connsiteY811" fmla="*/ 9819 h 10000"/>
                  <a:gd name="connsiteX812" fmla="*/ 7393 w 10000"/>
                  <a:gd name="connsiteY812" fmla="*/ 9809 h 10000"/>
                  <a:gd name="connsiteX813" fmla="*/ 7404 w 10000"/>
                  <a:gd name="connsiteY813" fmla="*/ 9793 h 10000"/>
                  <a:gd name="connsiteX814" fmla="*/ 7413 w 10000"/>
                  <a:gd name="connsiteY814" fmla="*/ 9783 h 10000"/>
                  <a:gd name="connsiteX815" fmla="*/ 7404 w 10000"/>
                  <a:gd name="connsiteY815" fmla="*/ 9770 h 10000"/>
                  <a:gd name="connsiteX816" fmla="*/ 7388 w 10000"/>
                  <a:gd name="connsiteY816" fmla="*/ 9760 h 10000"/>
                  <a:gd name="connsiteX817" fmla="*/ 7371 w 10000"/>
                  <a:gd name="connsiteY817" fmla="*/ 9744 h 10000"/>
                  <a:gd name="connsiteX818" fmla="*/ 7363 w 10000"/>
                  <a:gd name="connsiteY818" fmla="*/ 9731 h 10000"/>
                  <a:gd name="connsiteX819" fmla="*/ 7355 w 10000"/>
                  <a:gd name="connsiteY819" fmla="*/ 9715 h 10000"/>
                  <a:gd name="connsiteX820" fmla="*/ 7360 w 10000"/>
                  <a:gd name="connsiteY820" fmla="*/ 9686 h 10000"/>
                  <a:gd name="connsiteX821" fmla="*/ 7363 w 10000"/>
                  <a:gd name="connsiteY821" fmla="*/ 9657 h 10000"/>
                  <a:gd name="connsiteX822" fmla="*/ 7360 w 10000"/>
                  <a:gd name="connsiteY822" fmla="*/ 9631 h 10000"/>
                  <a:gd name="connsiteX823" fmla="*/ 7346 w 10000"/>
                  <a:gd name="connsiteY823" fmla="*/ 9611 h 10000"/>
                  <a:gd name="connsiteX824" fmla="*/ 7332 w 10000"/>
                  <a:gd name="connsiteY824" fmla="*/ 9585 h 10000"/>
                  <a:gd name="connsiteX825" fmla="*/ 7324 w 10000"/>
                  <a:gd name="connsiteY825" fmla="*/ 9573 h 10000"/>
                  <a:gd name="connsiteX826" fmla="*/ 7324 w 10000"/>
                  <a:gd name="connsiteY826" fmla="*/ 9553 h 10000"/>
                  <a:gd name="connsiteX827" fmla="*/ 7324 w 10000"/>
                  <a:gd name="connsiteY827" fmla="*/ 9543 h 10000"/>
                  <a:gd name="connsiteX828" fmla="*/ 7324 w 10000"/>
                  <a:gd name="connsiteY828" fmla="*/ 9517 h 10000"/>
                  <a:gd name="connsiteX829" fmla="*/ 7324 w 10000"/>
                  <a:gd name="connsiteY829" fmla="*/ 9498 h 10000"/>
                  <a:gd name="connsiteX830" fmla="*/ 7332 w 10000"/>
                  <a:gd name="connsiteY830" fmla="*/ 9479 h 10000"/>
                  <a:gd name="connsiteX831" fmla="*/ 7341 w 10000"/>
                  <a:gd name="connsiteY831" fmla="*/ 9462 h 10000"/>
                  <a:gd name="connsiteX832" fmla="*/ 7352 w 10000"/>
                  <a:gd name="connsiteY832" fmla="*/ 9459 h 10000"/>
                  <a:gd name="connsiteX833" fmla="*/ 7360 w 10000"/>
                  <a:gd name="connsiteY833" fmla="*/ 9443 h 10000"/>
                  <a:gd name="connsiteX834" fmla="*/ 7363 w 10000"/>
                  <a:gd name="connsiteY834" fmla="*/ 9433 h 10000"/>
                  <a:gd name="connsiteX835" fmla="*/ 7377 w 10000"/>
                  <a:gd name="connsiteY835" fmla="*/ 9433 h 10000"/>
                  <a:gd name="connsiteX836" fmla="*/ 7388 w 10000"/>
                  <a:gd name="connsiteY836" fmla="*/ 9430 h 10000"/>
                  <a:gd name="connsiteX837" fmla="*/ 7396 w 10000"/>
                  <a:gd name="connsiteY837" fmla="*/ 9430 h 10000"/>
                  <a:gd name="connsiteX838" fmla="*/ 7402 w 10000"/>
                  <a:gd name="connsiteY838" fmla="*/ 9424 h 10000"/>
                  <a:gd name="connsiteX839" fmla="*/ 7396 w 10000"/>
                  <a:gd name="connsiteY839" fmla="*/ 9414 h 10000"/>
                  <a:gd name="connsiteX840" fmla="*/ 7388 w 10000"/>
                  <a:gd name="connsiteY840" fmla="*/ 9401 h 10000"/>
                  <a:gd name="connsiteX841" fmla="*/ 7371 w 10000"/>
                  <a:gd name="connsiteY841" fmla="*/ 9391 h 10000"/>
                  <a:gd name="connsiteX842" fmla="*/ 7355 w 10000"/>
                  <a:gd name="connsiteY842" fmla="*/ 9375 h 10000"/>
                  <a:gd name="connsiteX843" fmla="*/ 7332 w 10000"/>
                  <a:gd name="connsiteY843" fmla="*/ 9356 h 10000"/>
                  <a:gd name="connsiteX844" fmla="*/ 7313 w 10000"/>
                  <a:gd name="connsiteY844" fmla="*/ 9330 h 10000"/>
                  <a:gd name="connsiteX845" fmla="*/ 7307 w 10000"/>
                  <a:gd name="connsiteY845" fmla="*/ 9310 h 10000"/>
                  <a:gd name="connsiteX846" fmla="*/ 7305 w 10000"/>
                  <a:gd name="connsiteY846" fmla="*/ 9291 h 10000"/>
                  <a:gd name="connsiteX847" fmla="*/ 7305 w 10000"/>
                  <a:gd name="connsiteY847" fmla="*/ 9278 h 10000"/>
                  <a:gd name="connsiteX848" fmla="*/ 7296 w 10000"/>
                  <a:gd name="connsiteY848" fmla="*/ 9268 h 10000"/>
                  <a:gd name="connsiteX849" fmla="*/ 7296 w 10000"/>
                  <a:gd name="connsiteY849" fmla="*/ 9249 h 10000"/>
                  <a:gd name="connsiteX850" fmla="*/ 7291 w 10000"/>
                  <a:gd name="connsiteY850" fmla="*/ 9226 h 10000"/>
                  <a:gd name="connsiteX851" fmla="*/ 7283 w 10000"/>
                  <a:gd name="connsiteY851" fmla="*/ 9213 h 10000"/>
                  <a:gd name="connsiteX852" fmla="*/ 7274 w 10000"/>
                  <a:gd name="connsiteY852" fmla="*/ 9194 h 10000"/>
                  <a:gd name="connsiteX853" fmla="*/ 7274 w 10000"/>
                  <a:gd name="connsiteY853" fmla="*/ 9174 h 10000"/>
                  <a:gd name="connsiteX854" fmla="*/ 7280 w 10000"/>
                  <a:gd name="connsiteY854" fmla="*/ 9148 h 10000"/>
                  <a:gd name="connsiteX855" fmla="*/ 7283 w 10000"/>
                  <a:gd name="connsiteY855" fmla="*/ 9119 h 10000"/>
                  <a:gd name="connsiteX856" fmla="*/ 7291 w 10000"/>
                  <a:gd name="connsiteY856" fmla="*/ 9100 h 10000"/>
                  <a:gd name="connsiteX857" fmla="*/ 7307 w 10000"/>
                  <a:gd name="connsiteY857" fmla="*/ 9080 h 10000"/>
                  <a:gd name="connsiteX858" fmla="*/ 7324 w 10000"/>
                  <a:gd name="connsiteY858" fmla="*/ 9054 h 10000"/>
                  <a:gd name="connsiteX859" fmla="*/ 7341 w 10000"/>
                  <a:gd name="connsiteY859" fmla="*/ 9054 h 10000"/>
                  <a:gd name="connsiteX860" fmla="*/ 7352 w 10000"/>
                  <a:gd name="connsiteY860" fmla="*/ 9054 h 10000"/>
                  <a:gd name="connsiteX861" fmla="*/ 7346 w 10000"/>
                  <a:gd name="connsiteY861" fmla="*/ 9032 h 10000"/>
                  <a:gd name="connsiteX862" fmla="*/ 7341 w 10000"/>
                  <a:gd name="connsiteY862" fmla="*/ 9022 h 10000"/>
                  <a:gd name="connsiteX863" fmla="*/ 7352 w 10000"/>
                  <a:gd name="connsiteY863" fmla="*/ 8999 h 10000"/>
                  <a:gd name="connsiteX864" fmla="*/ 7360 w 10000"/>
                  <a:gd name="connsiteY864" fmla="*/ 8967 h 10000"/>
                  <a:gd name="connsiteX865" fmla="*/ 7368 w 10000"/>
                  <a:gd name="connsiteY865" fmla="*/ 8922 h 10000"/>
                  <a:gd name="connsiteX866" fmla="*/ 7377 w 10000"/>
                  <a:gd name="connsiteY866" fmla="*/ 8896 h 10000"/>
                  <a:gd name="connsiteX867" fmla="*/ 7380 w 10000"/>
                  <a:gd name="connsiteY867" fmla="*/ 8867 h 10000"/>
                  <a:gd name="connsiteX868" fmla="*/ 7402 w 10000"/>
                  <a:gd name="connsiteY868" fmla="*/ 8824 h 10000"/>
                  <a:gd name="connsiteX869" fmla="*/ 7402 w 10000"/>
                  <a:gd name="connsiteY869" fmla="*/ 8808 h 10000"/>
                  <a:gd name="connsiteX870" fmla="*/ 7393 w 10000"/>
                  <a:gd name="connsiteY870" fmla="*/ 8795 h 10000"/>
                  <a:gd name="connsiteX871" fmla="*/ 7388 w 10000"/>
                  <a:gd name="connsiteY871" fmla="*/ 8799 h 10000"/>
                  <a:gd name="connsiteX872" fmla="*/ 7396 w 10000"/>
                  <a:gd name="connsiteY872" fmla="*/ 8789 h 10000"/>
                  <a:gd name="connsiteX873" fmla="*/ 7404 w 10000"/>
                  <a:gd name="connsiteY873" fmla="*/ 8789 h 10000"/>
                  <a:gd name="connsiteX874" fmla="*/ 7421 w 10000"/>
                  <a:gd name="connsiteY874" fmla="*/ 8769 h 10000"/>
                  <a:gd name="connsiteX875" fmla="*/ 7443 w 10000"/>
                  <a:gd name="connsiteY875" fmla="*/ 8763 h 10000"/>
                  <a:gd name="connsiteX876" fmla="*/ 7452 w 10000"/>
                  <a:gd name="connsiteY876" fmla="*/ 8769 h 10000"/>
                  <a:gd name="connsiteX877" fmla="*/ 7468 w 10000"/>
                  <a:gd name="connsiteY877" fmla="*/ 8769 h 10000"/>
                  <a:gd name="connsiteX878" fmla="*/ 7499 w 10000"/>
                  <a:gd name="connsiteY878" fmla="*/ 8763 h 10000"/>
                  <a:gd name="connsiteX879" fmla="*/ 7526 w 10000"/>
                  <a:gd name="connsiteY879" fmla="*/ 8763 h 10000"/>
                  <a:gd name="connsiteX880" fmla="*/ 7532 w 10000"/>
                  <a:gd name="connsiteY880" fmla="*/ 8763 h 10000"/>
                  <a:gd name="connsiteX881" fmla="*/ 7554 w 10000"/>
                  <a:gd name="connsiteY881" fmla="*/ 8744 h 10000"/>
                  <a:gd name="connsiteX882" fmla="*/ 7571 w 10000"/>
                  <a:gd name="connsiteY882" fmla="*/ 8731 h 10000"/>
                  <a:gd name="connsiteX883" fmla="*/ 7587 w 10000"/>
                  <a:gd name="connsiteY883" fmla="*/ 8711 h 10000"/>
                  <a:gd name="connsiteX884" fmla="*/ 7607 w 10000"/>
                  <a:gd name="connsiteY884" fmla="*/ 8711 h 10000"/>
                  <a:gd name="connsiteX885" fmla="*/ 7634 w 10000"/>
                  <a:gd name="connsiteY885" fmla="*/ 8705 h 10000"/>
                  <a:gd name="connsiteX886" fmla="*/ 7643 w 10000"/>
                  <a:gd name="connsiteY886" fmla="*/ 8682 h 10000"/>
                  <a:gd name="connsiteX887" fmla="*/ 7654 w 10000"/>
                  <a:gd name="connsiteY887" fmla="*/ 8666 h 10000"/>
                  <a:gd name="connsiteX888" fmla="*/ 7668 w 10000"/>
                  <a:gd name="connsiteY888" fmla="*/ 8666 h 10000"/>
                  <a:gd name="connsiteX889" fmla="*/ 7676 w 10000"/>
                  <a:gd name="connsiteY889" fmla="*/ 8682 h 10000"/>
                  <a:gd name="connsiteX890" fmla="*/ 7704 w 10000"/>
                  <a:gd name="connsiteY890" fmla="*/ 8669 h 10000"/>
                  <a:gd name="connsiteX891" fmla="*/ 7712 w 10000"/>
                  <a:gd name="connsiteY891" fmla="*/ 8669 h 10000"/>
                  <a:gd name="connsiteX892" fmla="*/ 7720 w 10000"/>
                  <a:gd name="connsiteY892" fmla="*/ 8669 h 10000"/>
                  <a:gd name="connsiteX893" fmla="*/ 7726 w 10000"/>
                  <a:gd name="connsiteY893" fmla="*/ 8656 h 10000"/>
                  <a:gd name="connsiteX894" fmla="*/ 7734 w 10000"/>
                  <a:gd name="connsiteY894" fmla="*/ 8650 h 10000"/>
                  <a:gd name="connsiteX895" fmla="*/ 7742 w 10000"/>
                  <a:gd name="connsiteY895" fmla="*/ 8650 h 10000"/>
                  <a:gd name="connsiteX896" fmla="*/ 7759 w 10000"/>
                  <a:gd name="connsiteY896" fmla="*/ 8650 h 10000"/>
                  <a:gd name="connsiteX897" fmla="*/ 7756 w 10000"/>
                  <a:gd name="connsiteY897" fmla="*/ 8630 h 10000"/>
                  <a:gd name="connsiteX898" fmla="*/ 7751 w 10000"/>
                  <a:gd name="connsiteY898" fmla="*/ 8627 h 10000"/>
                  <a:gd name="connsiteX899" fmla="*/ 7742 w 10000"/>
                  <a:gd name="connsiteY899" fmla="*/ 8620 h 10000"/>
                  <a:gd name="connsiteX900" fmla="*/ 7734 w 10000"/>
                  <a:gd name="connsiteY900" fmla="*/ 8591 h 10000"/>
                  <a:gd name="connsiteX901" fmla="*/ 7709 w 10000"/>
                  <a:gd name="connsiteY901" fmla="*/ 8582 h 10000"/>
                  <a:gd name="connsiteX902" fmla="*/ 7695 w 10000"/>
                  <a:gd name="connsiteY902" fmla="*/ 8578 h 10000"/>
                  <a:gd name="connsiteX903" fmla="*/ 7668 w 10000"/>
                  <a:gd name="connsiteY903" fmla="*/ 8562 h 10000"/>
                  <a:gd name="connsiteX904" fmla="*/ 7645 w 10000"/>
                  <a:gd name="connsiteY904" fmla="*/ 8552 h 10000"/>
                  <a:gd name="connsiteX905" fmla="*/ 7615 w 10000"/>
                  <a:gd name="connsiteY905" fmla="*/ 8543 h 10000"/>
                  <a:gd name="connsiteX906" fmla="*/ 7596 w 10000"/>
                  <a:gd name="connsiteY906" fmla="*/ 8527 h 10000"/>
                  <a:gd name="connsiteX907" fmla="*/ 7565 w 10000"/>
                  <a:gd name="connsiteY907" fmla="*/ 8494 h 10000"/>
                  <a:gd name="connsiteX908" fmla="*/ 7562 w 10000"/>
                  <a:gd name="connsiteY908" fmla="*/ 8475 h 10000"/>
                  <a:gd name="connsiteX909" fmla="*/ 7540 w 10000"/>
                  <a:gd name="connsiteY909" fmla="*/ 8455 h 10000"/>
                  <a:gd name="connsiteX910" fmla="*/ 7535 w 10000"/>
                  <a:gd name="connsiteY910" fmla="*/ 8446 h 10000"/>
                  <a:gd name="connsiteX911" fmla="*/ 7535 w 10000"/>
                  <a:gd name="connsiteY911" fmla="*/ 8420 h 10000"/>
                  <a:gd name="connsiteX912" fmla="*/ 7535 w 10000"/>
                  <a:gd name="connsiteY912" fmla="*/ 8391 h 10000"/>
                  <a:gd name="connsiteX913" fmla="*/ 7548 w 10000"/>
                  <a:gd name="connsiteY913" fmla="*/ 8345 h 10000"/>
                  <a:gd name="connsiteX914" fmla="*/ 7562 w 10000"/>
                  <a:gd name="connsiteY914" fmla="*/ 8319 h 10000"/>
                  <a:gd name="connsiteX915" fmla="*/ 7582 w 10000"/>
                  <a:gd name="connsiteY915" fmla="*/ 8310 h 10000"/>
                  <a:gd name="connsiteX916" fmla="*/ 7607 w 10000"/>
                  <a:gd name="connsiteY916" fmla="*/ 8300 h 10000"/>
                  <a:gd name="connsiteX917" fmla="*/ 7629 w 10000"/>
                  <a:gd name="connsiteY917" fmla="*/ 8300 h 10000"/>
                  <a:gd name="connsiteX918" fmla="*/ 7651 w 10000"/>
                  <a:gd name="connsiteY918" fmla="*/ 8297 h 10000"/>
                  <a:gd name="connsiteX919" fmla="*/ 7668 w 10000"/>
                  <a:gd name="connsiteY919" fmla="*/ 8280 h 10000"/>
                  <a:gd name="connsiteX920" fmla="*/ 7687 w 10000"/>
                  <a:gd name="connsiteY920" fmla="*/ 8267 h 10000"/>
                  <a:gd name="connsiteX921" fmla="*/ 7693 w 10000"/>
                  <a:gd name="connsiteY921" fmla="*/ 8261 h 10000"/>
                  <a:gd name="connsiteX922" fmla="*/ 7701 w 10000"/>
                  <a:gd name="connsiteY922" fmla="*/ 8248 h 10000"/>
                  <a:gd name="connsiteX923" fmla="*/ 7712 w 10000"/>
                  <a:gd name="connsiteY923" fmla="*/ 8238 h 10000"/>
                  <a:gd name="connsiteX924" fmla="*/ 7731 w 10000"/>
                  <a:gd name="connsiteY924" fmla="*/ 8222 h 10000"/>
                  <a:gd name="connsiteX925" fmla="*/ 7740 w 10000"/>
                  <a:gd name="connsiteY925" fmla="*/ 8206 h 10000"/>
                  <a:gd name="connsiteX926" fmla="*/ 7756 w 10000"/>
                  <a:gd name="connsiteY926" fmla="*/ 8183 h 10000"/>
                  <a:gd name="connsiteX927" fmla="*/ 7773 w 10000"/>
                  <a:gd name="connsiteY927" fmla="*/ 8177 h 10000"/>
                  <a:gd name="connsiteX928" fmla="*/ 7784 w 10000"/>
                  <a:gd name="connsiteY928" fmla="*/ 8183 h 10000"/>
                  <a:gd name="connsiteX929" fmla="*/ 7801 w 10000"/>
                  <a:gd name="connsiteY929" fmla="*/ 8174 h 10000"/>
                  <a:gd name="connsiteX930" fmla="*/ 7801 w 10000"/>
                  <a:gd name="connsiteY930" fmla="*/ 8157 h 10000"/>
                  <a:gd name="connsiteX931" fmla="*/ 7817 w 10000"/>
                  <a:gd name="connsiteY931" fmla="*/ 8164 h 10000"/>
                  <a:gd name="connsiteX932" fmla="*/ 7837 w 10000"/>
                  <a:gd name="connsiteY932" fmla="*/ 8164 h 10000"/>
                  <a:gd name="connsiteX933" fmla="*/ 7856 w 10000"/>
                  <a:gd name="connsiteY933" fmla="*/ 8164 h 10000"/>
                  <a:gd name="connsiteX934" fmla="*/ 7870 w 10000"/>
                  <a:gd name="connsiteY934" fmla="*/ 8167 h 10000"/>
                  <a:gd name="connsiteX935" fmla="*/ 7881 w 10000"/>
                  <a:gd name="connsiteY935" fmla="*/ 8174 h 10000"/>
                  <a:gd name="connsiteX936" fmla="*/ 7898 w 10000"/>
                  <a:gd name="connsiteY936" fmla="*/ 8187 h 10000"/>
                  <a:gd name="connsiteX937" fmla="*/ 7917 w 10000"/>
                  <a:gd name="connsiteY937" fmla="*/ 8187 h 10000"/>
                  <a:gd name="connsiteX938" fmla="*/ 7928 w 10000"/>
                  <a:gd name="connsiteY938" fmla="*/ 8157 h 10000"/>
                  <a:gd name="connsiteX939" fmla="*/ 7942 w 10000"/>
                  <a:gd name="connsiteY939" fmla="*/ 8157 h 10000"/>
                  <a:gd name="connsiteX940" fmla="*/ 7958 w 10000"/>
                  <a:gd name="connsiteY940" fmla="*/ 8164 h 10000"/>
                  <a:gd name="connsiteX941" fmla="*/ 7983 w 10000"/>
                  <a:gd name="connsiteY941" fmla="*/ 8144 h 10000"/>
                  <a:gd name="connsiteX942" fmla="*/ 8000 w 10000"/>
                  <a:gd name="connsiteY942" fmla="*/ 8109 h 10000"/>
                  <a:gd name="connsiteX943" fmla="*/ 7994 w 10000"/>
                  <a:gd name="connsiteY943" fmla="*/ 8093 h 10000"/>
                  <a:gd name="connsiteX944" fmla="*/ 7983 w 10000"/>
                  <a:gd name="connsiteY944" fmla="*/ 8070 h 10000"/>
                  <a:gd name="connsiteX945" fmla="*/ 7986 w 10000"/>
                  <a:gd name="connsiteY945" fmla="*/ 8063 h 10000"/>
                  <a:gd name="connsiteX946" fmla="*/ 7978 w 10000"/>
                  <a:gd name="connsiteY946" fmla="*/ 8044 h 10000"/>
                  <a:gd name="connsiteX947" fmla="*/ 7986 w 10000"/>
                  <a:gd name="connsiteY947" fmla="*/ 8002 h 10000"/>
                  <a:gd name="connsiteX948" fmla="*/ 7983 w 10000"/>
                  <a:gd name="connsiteY948" fmla="*/ 7947 h 10000"/>
                  <a:gd name="connsiteX949" fmla="*/ 7961 w 10000"/>
                  <a:gd name="connsiteY949" fmla="*/ 7931 h 10000"/>
                  <a:gd name="connsiteX950" fmla="*/ 7958 w 10000"/>
                  <a:gd name="connsiteY950" fmla="*/ 7898 h 10000"/>
                  <a:gd name="connsiteX951" fmla="*/ 7953 w 10000"/>
                  <a:gd name="connsiteY951" fmla="*/ 7856 h 10000"/>
                  <a:gd name="connsiteX952" fmla="*/ 7967 w 10000"/>
                  <a:gd name="connsiteY952" fmla="*/ 7837 h 10000"/>
                  <a:gd name="connsiteX953" fmla="*/ 7950 w 10000"/>
                  <a:gd name="connsiteY953" fmla="*/ 7824 h 10000"/>
                  <a:gd name="connsiteX954" fmla="*/ 7906 w 10000"/>
                  <a:gd name="connsiteY954" fmla="*/ 7814 h 10000"/>
                  <a:gd name="connsiteX955" fmla="*/ 7878 w 10000"/>
                  <a:gd name="connsiteY955" fmla="*/ 7814 h 10000"/>
                  <a:gd name="connsiteX956" fmla="*/ 7870 w 10000"/>
                  <a:gd name="connsiteY956" fmla="*/ 7795 h 10000"/>
                  <a:gd name="connsiteX957" fmla="*/ 7878 w 10000"/>
                  <a:gd name="connsiteY957" fmla="*/ 7778 h 10000"/>
                  <a:gd name="connsiteX958" fmla="*/ 7881 w 10000"/>
                  <a:gd name="connsiteY958" fmla="*/ 7775 h 10000"/>
                  <a:gd name="connsiteX959" fmla="*/ 7878 w 10000"/>
                  <a:gd name="connsiteY959" fmla="*/ 7743 h 10000"/>
                  <a:gd name="connsiteX960" fmla="*/ 7895 w 10000"/>
                  <a:gd name="connsiteY960" fmla="*/ 7733 h 10000"/>
                  <a:gd name="connsiteX961" fmla="*/ 7911 w 10000"/>
                  <a:gd name="connsiteY961" fmla="*/ 7710 h 10000"/>
                  <a:gd name="connsiteX962" fmla="*/ 7911 w 10000"/>
                  <a:gd name="connsiteY962" fmla="*/ 7665 h 10000"/>
                  <a:gd name="connsiteX963" fmla="*/ 7917 w 10000"/>
                  <a:gd name="connsiteY963" fmla="*/ 7600 h 10000"/>
                  <a:gd name="connsiteX964" fmla="*/ 7928 w 10000"/>
                  <a:gd name="connsiteY964" fmla="*/ 7581 h 10000"/>
                  <a:gd name="connsiteX965" fmla="*/ 7917 w 10000"/>
                  <a:gd name="connsiteY965" fmla="*/ 7474 h 10000"/>
                  <a:gd name="connsiteX966" fmla="*/ 7873 w 10000"/>
                  <a:gd name="connsiteY966" fmla="*/ 7335 h 10000"/>
                  <a:gd name="connsiteX967" fmla="*/ 7756 w 10000"/>
                  <a:gd name="connsiteY967" fmla="*/ 7050 h 10000"/>
                  <a:gd name="connsiteX968" fmla="*/ 7679 w 10000"/>
                  <a:gd name="connsiteY968" fmla="*/ 6839 h 10000"/>
                  <a:gd name="connsiteX969" fmla="*/ 7668 w 10000"/>
                  <a:gd name="connsiteY969" fmla="*/ 6823 h 10000"/>
                  <a:gd name="connsiteX970" fmla="*/ 7659 w 10000"/>
                  <a:gd name="connsiteY970" fmla="*/ 6768 h 10000"/>
                  <a:gd name="connsiteX971" fmla="*/ 7659 w 10000"/>
                  <a:gd name="connsiteY971" fmla="*/ 6739 h 10000"/>
                  <a:gd name="connsiteX972" fmla="*/ 7651 w 10000"/>
                  <a:gd name="connsiteY972" fmla="*/ 6713 h 10000"/>
                  <a:gd name="connsiteX973" fmla="*/ 7654 w 10000"/>
                  <a:gd name="connsiteY973" fmla="*/ 6684 h 10000"/>
                  <a:gd name="connsiteX974" fmla="*/ 7643 w 10000"/>
                  <a:gd name="connsiteY974" fmla="*/ 6626 h 10000"/>
                  <a:gd name="connsiteX975" fmla="*/ 7629 w 10000"/>
                  <a:gd name="connsiteY975" fmla="*/ 6600 h 10000"/>
                  <a:gd name="connsiteX976" fmla="*/ 7629 w 10000"/>
                  <a:gd name="connsiteY976" fmla="*/ 6580 h 10000"/>
                  <a:gd name="connsiteX977" fmla="*/ 7623 w 10000"/>
                  <a:gd name="connsiteY977" fmla="*/ 6541 h 10000"/>
                  <a:gd name="connsiteX978" fmla="*/ 7615 w 10000"/>
                  <a:gd name="connsiteY978" fmla="*/ 6522 h 10000"/>
                  <a:gd name="connsiteX979" fmla="*/ 7598 w 10000"/>
                  <a:gd name="connsiteY979" fmla="*/ 6509 h 10000"/>
                  <a:gd name="connsiteX980" fmla="*/ 7587 w 10000"/>
                  <a:gd name="connsiteY980" fmla="*/ 6493 h 10000"/>
                  <a:gd name="connsiteX981" fmla="*/ 7579 w 10000"/>
                  <a:gd name="connsiteY981" fmla="*/ 6464 h 10000"/>
                  <a:gd name="connsiteX982" fmla="*/ 7587 w 10000"/>
                  <a:gd name="connsiteY982" fmla="*/ 6438 h 10000"/>
                  <a:gd name="connsiteX983" fmla="*/ 7596 w 10000"/>
                  <a:gd name="connsiteY983" fmla="*/ 6425 h 10000"/>
                  <a:gd name="connsiteX984" fmla="*/ 7590 w 10000"/>
                  <a:gd name="connsiteY984" fmla="*/ 6396 h 10000"/>
                  <a:gd name="connsiteX985" fmla="*/ 7590 w 10000"/>
                  <a:gd name="connsiteY985" fmla="*/ 6373 h 10000"/>
                  <a:gd name="connsiteX986" fmla="*/ 7587 w 10000"/>
                  <a:gd name="connsiteY986" fmla="*/ 6354 h 10000"/>
                  <a:gd name="connsiteX987" fmla="*/ 7582 w 10000"/>
                  <a:gd name="connsiteY987" fmla="*/ 6344 h 10000"/>
                  <a:gd name="connsiteX988" fmla="*/ 7582 w 10000"/>
                  <a:gd name="connsiteY988" fmla="*/ 6324 h 10000"/>
                  <a:gd name="connsiteX989" fmla="*/ 7571 w 10000"/>
                  <a:gd name="connsiteY989" fmla="*/ 6302 h 10000"/>
                  <a:gd name="connsiteX990" fmla="*/ 7548 w 10000"/>
                  <a:gd name="connsiteY990" fmla="*/ 6256 h 10000"/>
                  <a:gd name="connsiteX991" fmla="*/ 7546 w 10000"/>
                  <a:gd name="connsiteY991" fmla="*/ 6218 h 10000"/>
                  <a:gd name="connsiteX992" fmla="*/ 7540 w 10000"/>
                  <a:gd name="connsiteY992" fmla="*/ 6159 h 10000"/>
                  <a:gd name="connsiteX993" fmla="*/ 7535 w 10000"/>
                  <a:gd name="connsiteY993" fmla="*/ 6114 h 10000"/>
                  <a:gd name="connsiteX994" fmla="*/ 7535 w 10000"/>
                  <a:gd name="connsiteY994" fmla="*/ 6088 h 10000"/>
                  <a:gd name="connsiteX995" fmla="*/ 7540 w 10000"/>
                  <a:gd name="connsiteY995" fmla="*/ 6049 h 10000"/>
                  <a:gd name="connsiteX996" fmla="*/ 7546 w 10000"/>
                  <a:gd name="connsiteY996" fmla="*/ 6004 h 10000"/>
                  <a:gd name="connsiteX997" fmla="*/ 7548 w 10000"/>
                  <a:gd name="connsiteY997" fmla="*/ 5965 h 10000"/>
                  <a:gd name="connsiteX998" fmla="*/ 7548 w 10000"/>
                  <a:gd name="connsiteY998" fmla="*/ 5946 h 10000"/>
                  <a:gd name="connsiteX999" fmla="*/ 7548 w 10000"/>
                  <a:gd name="connsiteY999" fmla="*/ 5933 h 10000"/>
                  <a:gd name="connsiteX1000" fmla="*/ 7548 w 10000"/>
                  <a:gd name="connsiteY1000" fmla="*/ 5910 h 10000"/>
                  <a:gd name="connsiteX1001" fmla="*/ 7548 w 10000"/>
                  <a:gd name="connsiteY1001" fmla="*/ 5897 h 10000"/>
                  <a:gd name="connsiteX1002" fmla="*/ 7546 w 10000"/>
                  <a:gd name="connsiteY1002" fmla="*/ 5871 h 10000"/>
                  <a:gd name="connsiteX1003" fmla="*/ 7535 w 10000"/>
                  <a:gd name="connsiteY1003" fmla="*/ 5839 h 10000"/>
                  <a:gd name="connsiteX1004" fmla="*/ 7524 w 10000"/>
                  <a:gd name="connsiteY1004" fmla="*/ 5797 h 10000"/>
                  <a:gd name="connsiteX1005" fmla="*/ 7518 w 10000"/>
                  <a:gd name="connsiteY1005" fmla="*/ 5767 h 10000"/>
                  <a:gd name="connsiteX1006" fmla="*/ 7515 w 10000"/>
                  <a:gd name="connsiteY1006" fmla="*/ 5745 h 10000"/>
                  <a:gd name="connsiteX1007" fmla="*/ 7501 w 10000"/>
                  <a:gd name="connsiteY1007" fmla="*/ 5683 h 10000"/>
                  <a:gd name="connsiteX1008" fmla="*/ 7490 w 10000"/>
                  <a:gd name="connsiteY1008" fmla="*/ 5631 h 10000"/>
                  <a:gd name="connsiteX1009" fmla="*/ 7482 w 10000"/>
                  <a:gd name="connsiteY1009" fmla="*/ 5593 h 10000"/>
                  <a:gd name="connsiteX1010" fmla="*/ 7476 w 10000"/>
                  <a:gd name="connsiteY1010" fmla="*/ 5570 h 10000"/>
                  <a:gd name="connsiteX1011" fmla="*/ 7476 w 10000"/>
                  <a:gd name="connsiteY1011" fmla="*/ 5528 h 10000"/>
                  <a:gd name="connsiteX1012" fmla="*/ 7482 w 10000"/>
                  <a:gd name="connsiteY1012" fmla="*/ 5502 h 10000"/>
                  <a:gd name="connsiteX1013" fmla="*/ 7490 w 10000"/>
                  <a:gd name="connsiteY1013" fmla="*/ 5489 h 10000"/>
                  <a:gd name="connsiteX1014" fmla="*/ 7499 w 10000"/>
                  <a:gd name="connsiteY1014" fmla="*/ 5479 h 10000"/>
                  <a:gd name="connsiteX1015" fmla="*/ 7493 w 10000"/>
                  <a:gd name="connsiteY1015" fmla="*/ 5427 h 10000"/>
                  <a:gd name="connsiteX1016" fmla="*/ 7501 w 10000"/>
                  <a:gd name="connsiteY1016" fmla="*/ 5415 h 10000"/>
                  <a:gd name="connsiteX1017" fmla="*/ 7510 w 10000"/>
                  <a:gd name="connsiteY1017" fmla="*/ 5398 h 10000"/>
                  <a:gd name="connsiteX1018" fmla="*/ 7515 w 10000"/>
                  <a:gd name="connsiteY1018" fmla="*/ 5379 h 10000"/>
                  <a:gd name="connsiteX1019" fmla="*/ 7526 w 10000"/>
                  <a:gd name="connsiteY1019" fmla="*/ 5366 h 10000"/>
                  <a:gd name="connsiteX1020" fmla="*/ 7518 w 10000"/>
                  <a:gd name="connsiteY1020" fmla="*/ 5350 h 10000"/>
                  <a:gd name="connsiteX1021" fmla="*/ 7518 w 10000"/>
                  <a:gd name="connsiteY1021" fmla="*/ 5330 h 10000"/>
                  <a:gd name="connsiteX1022" fmla="*/ 7526 w 10000"/>
                  <a:gd name="connsiteY1022" fmla="*/ 5311 h 10000"/>
                  <a:gd name="connsiteX1023" fmla="*/ 7540 w 10000"/>
                  <a:gd name="connsiteY1023" fmla="*/ 5291 h 10000"/>
                  <a:gd name="connsiteX1024" fmla="*/ 7540 w 10000"/>
                  <a:gd name="connsiteY1024" fmla="*/ 5266 h 10000"/>
                  <a:gd name="connsiteX1025" fmla="*/ 7540 w 10000"/>
                  <a:gd name="connsiteY1025" fmla="*/ 5256 h 10000"/>
                  <a:gd name="connsiteX1026" fmla="*/ 7524 w 10000"/>
                  <a:gd name="connsiteY1026" fmla="*/ 5233 h 10000"/>
                  <a:gd name="connsiteX1027" fmla="*/ 7515 w 10000"/>
                  <a:gd name="connsiteY1027" fmla="*/ 5217 h 10000"/>
                  <a:gd name="connsiteX1028" fmla="*/ 7490 w 10000"/>
                  <a:gd name="connsiteY1028" fmla="*/ 5178 h 10000"/>
                  <a:gd name="connsiteX1029" fmla="*/ 7474 w 10000"/>
                  <a:gd name="connsiteY1029" fmla="*/ 5162 h 10000"/>
                  <a:gd name="connsiteX1030" fmla="*/ 7457 w 10000"/>
                  <a:gd name="connsiteY1030" fmla="*/ 5120 h 10000"/>
                  <a:gd name="connsiteX1031" fmla="*/ 7421 w 10000"/>
                  <a:gd name="connsiteY1031" fmla="*/ 5087 h 10000"/>
                  <a:gd name="connsiteX1032" fmla="*/ 7380 w 10000"/>
                  <a:gd name="connsiteY1032" fmla="*/ 5068 h 10000"/>
                  <a:gd name="connsiteX1033" fmla="*/ 7355 w 10000"/>
                  <a:gd name="connsiteY1033" fmla="*/ 5058 h 10000"/>
                  <a:gd name="connsiteX1034" fmla="*/ 7332 w 10000"/>
                  <a:gd name="connsiteY1034" fmla="*/ 5049 h 10000"/>
                  <a:gd name="connsiteX1035" fmla="*/ 7305 w 10000"/>
                  <a:gd name="connsiteY1035" fmla="*/ 5016 h 10000"/>
                  <a:gd name="connsiteX1036" fmla="*/ 7305 w 10000"/>
                  <a:gd name="connsiteY1036" fmla="*/ 5000 h 10000"/>
                  <a:gd name="connsiteX1037" fmla="*/ 7296 w 10000"/>
                  <a:gd name="connsiteY1037" fmla="*/ 4971 h 10000"/>
                  <a:gd name="connsiteX1038" fmla="*/ 7288 w 10000"/>
                  <a:gd name="connsiteY1038" fmla="*/ 4945 h 10000"/>
                  <a:gd name="connsiteX1039" fmla="*/ 7280 w 10000"/>
                  <a:gd name="connsiteY1039" fmla="*/ 4916 h 10000"/>
                  <a:gd name="connsiteX1040" fmla="*/ 7291 w 10000"/>
                  <a:gd name="connsiteY1040" fmla="*/ 4887 h 10000"/>
                  <a:gd name="connsiteX1041" fmla="*/ 7291 w 10000"/>
                  <a:gd name="connsiteY1041" fmla="*/ 4858 h 10000"/>
                  <a:gd name="connsiteX1042" fmla="*/ 7271 w 10000"/>
                  <a:gd name="connsiteY1042" fmla="*/ 4819 h 10000"/>
                  <a:gd name="connsiteX1043" fmla="*/ 7255 w 10000"/>
                  <a:gd name="connsiteY1043" fmla="*/ 4828 h 10000"/>
                  <a:gd name="connsiteX1044" fmla="*/ 7235 w 10000"/>
                  <a:gd name="connsiteY1044" fmla="*/ 4841 h 10000"/>
                  <a:gd name="connsiteX1045" fmla="*/ 7216 w 10000"/>
                  <a:gd name="connsiteY1045" fmla="*/ 4867 h 10000"/>
                  <a:gd name="connsiteX1046" fmla="*/ 7191 w 10000"/>
                  <a:gd name="connsiteY1046" fmla="*/ 4870 h 10000"/>
                  <a:gd name="connsiteX1047" fmla="*/ 7155 w 10000"/>
                  <a:gd name="connsiteY1047" fmla="*/ 4887 h 10000"/>
                  <a:gd name="connsiteX1048" fmla="*/ 7122 w 10000"/>
                  <a:gd name="connsiteY1048" fmla="*/ 4893 h 10000"/>
                  <a:gd name="connsiteX1049" fmla="*/ 7105 w 10000"/>
                  <a:gd name="connsiteY1049" fmla="*/ 4896 h 10000"/>
                  <a:gd name="connsiteX1050" fmla="*/ 7094 w 10000"/>
                  <a:gd name="connsiteY1050" fmla="*/ 4916 h 10000"/>
                  <a:gd name="connsiteX1051" fmla="*/ 7080 w 10000"/>
                  <a:gd name="connsiteY1051" fmla="*/ 4903 h 10000"/>
                  <a:gd name="connsiteX1052" fmla="*/ 7072 w 10000"/>
                  <a:gd name="connsiteY1052" fmla="*/ 4851 h 10000"/>
                  <a:gd name="connsiteX1053" fmla="*/ 7042 w 10000"/>
                  <a:gd name="connsiteY1053" fmla="*/ 4819 h 10000"/>
                  <a:gd name="connsiteX1054" fmla="*/ 7030 w 10000"/>
                  <a:gd name="connsiteY1054" fmla="*/ 4780 h 10000"/>
                  <a:gd name="connsiteX1055" fmla="*/ 7039 w 10000"/>
                  <a:gd name="connsiteY1055" fmla="*/ 4757 h 10000"/>
                  <a:gd name="connsiteX1056" fmla="*/ 7047 w 10000"/>
                  <a:gd name="connsiteY1056" fmla="*/ 4744 h 10000"/>
                  <a:gd name="connsiteX1057" fmla="*/ 7022 w 10000"/>
                  <a:gd name="connsiteY1057" fmla="*/ 4725 h 10000"/>
                  <a:gd name="connsiteX1058" fmla="*/ 7000 w 10000"/>
                  <a:gd name="connsiteY1058" fmla="*/ 4715 h 10000"/>
                  <a:gd name="connsiteX1059" fmla="*/ 6975 w 10000"/>
                  <a:gd name="connsiteY1059" fmla="*/ 4709 h 10000"/>
                  <a:gd name="connsiteX1060" fmla="*/ 6945 w 10000"/>
                  <a:gd name="connsiteY1060" fmla="*/ 4696 h 10000"/>
                  <a:gd name="connsiteX1061" fmla="*/ 6953 w 10000"/>
                  <a:gd name="connsiteY1061" fmla="*/ 4679 h 10000"/>
                  <a:gd name="connsiteX1062" fmla="*/ 6961 w 10000"/>
                  <a:gd name="connsiteY1062" fmla="*/ 4660 h 10000"/>
                  <a:gd name="connsiteX1063" fmla="*/ 6983 w 10000"/>
                  <a:gd name="connsiteY1063" fmla="*/ 4644 h 10000"/>
                  <a:gd name="connsiteX1064" fmla="*/ 7014 w 10000"/>
                  <a:gd name="connsiteY1064" fmla="*/ 4634 h 10000"/>
                  <a:gd name="connsiteX1065" fmla="*/ 7025 w 10000"/>
                  <a:gd name="connsiteY1065" fmla="*/ 4615 h 10000"/>
                  <a:gd name="connsiteX1066" fmla="*/ 7047 w 10000"/>
                  <a:gd name="connsiteY1066" fmla="*/ 4582 h 10000"/>
                  <a:gd name="connsiteX1067" fmla="*/ 7069 w 10000"/>
                  <a:gd name="connsiteY1067" fmla="*/ 4563 h 10000"/>
                  <a:gd name="connsiteX1068" fmla="*/ 7078 w 10000"/>
                  <a:gd name="connsiteY1068" fmla="*/ 4553 h 10000"/>
                  <a:gd name="connsiteX1069" fmla="*/ 7097 w 10000"/>
                  <a:gd name="connsiteY1069" fmla="*/ 4527 h 10000"/>
                  <a:gd name="connsiteX1070" fmla="*/ 7122 w 10000"/>
                  <a:gd name="connsiteY1070" fmla="*/ 4517 h 10000"/>
                  <a:gd name="connsiteX1071" fmla="*/ 7139 w 10000"/>
                  <a:gd name="connsiteY1071" fmla="*/ 4488 h 10000"/>
                  <a:gd name="connsiteX1072" fmla="*/ 7147 w 10000"/>
                  <a:gd name="connsiteY1072" fmla="*/ 4459 h 10000"/>
                  <a:gd name="connsiteX1073" fmla="*/ 7161 w 10000"/>
                  <a:gd name="connsiteY1073" fmla="*/ 4440 h 10000"/>
                  <a:gd name="connsiteX1074" fmla="*/ 7177 w 10000"/>
                  <a:gd name="connsiteY1074" fmla="*/ 4430 h 10000"/>
                  <a:gd name="connsiteX1075" fmla="*/ 7202 w 10000"/>
                  <a:gd name="connsiteY1075" fmla="*/ 4407 h 10000"/>
                  <a:gd name="connsiteX1076" fmla="*/ 7224 w 10000"/>
                  <a:gd name="connsiteY1076" fmla="*/ 4417 h 10000"/>
                  <a:gd name="connsiteX1077" fmla="*/ 7241 w 10000"/>
                  <a:gd name="connsiteY1077" fmla="*/ 4404 h 10000"/>
                  <a:gd name="connsiteX1078" fmla="*/ 7263 w 10000"/>
                  <a:gd name="connsiteY1078" fmla="*/ 4398 h 10000"/>
                  <a:gd name="connsiteX1079" fmla="*/ 7283 w 10000"/>
                  <a:gd name="connsiteY1079" fmla="*/ 4424 h 10000"/>
                  <a:gd name="connsiteX1080" fmla="*/ 7305 w 10000"/>
                  <a:gd name="connsiteY1080" fmla="*/ 4433 h 10000"/>
                  <a:gd name="connsiteX1081" fmla="*/ 7332 w 10000"/>
                  <a:gd name="connsiteY1081" fmla="*/ 4443 h 10000"/>
                  <a:gd name="connsiteX1082" fmla="*/ 7380 w 10000"/>
                  <a:gd name="connsiteY1082" fmla="*/ 4398 h 10000"/>
                  <a:gd name="connsiteX1083" fmla="*/ 7404 w 10000"/>
                  <a:gd name="connsiteY1083" fmla="*/ 4378 h 10000"/>
                  <a:gd name="connsiteX1084" fmla="*/ 7418 w 10000"/>
                  <a:gd name="connsiteY1084" fmla="*/ 4369 h 10000"/>
                  <a:gd name="connsiteX1085" fmla="*/ 7443 w 10000"/>
                  <a:gd name="connsiteY1085" fmla="*/ 4356 h 10000"/>
                  <a:gd name="connsiteX1086" fmla="*/ 7460 w 10000"/>
                  <a:gd name="connsiteY1086" fmla="*/ 4385 h 10000"/>
                  <a:gd name="connsiteX1087" fmla="*/ 7460 w 10000"/>
                  <a:gd name="connsiteY1087" fmla="*/ 4404 h 10000"/>
                  <a:gd name="connsiteX1088" fmla="*/ 7499 w 10000"/>
                  <a:gd name="connsiteY1088" fmla="*/ 4417 h 10000"/>
                  <a:gd name="connsiteX1089" fmla="*/ 7515 w 10000"/>
                  <a:gd name="connsiteY1089" fmla="*/ 4414 h 10000"/>
                  <a:gd name="connsiteX1090" fmla="*/ 7565 w 10000"/>
                  <a:gd name="connsiteY1090" fmla="*/ 4385 h 10000"/>
                  <a:gd name="connsiteX1091" fmla="*/ 7579 w 10000"/>
                  <a:gd name="connsiteY1091" fmla="*/ 4346 h 10000"/>
                  <a:gd name="connsiteX1092" fmla="*/ 7582 w 10000"/>
                  <a:gd name="connsiteY1092" fmla="*/ 4317 h 10000"/>
                  <a:gd name="connsiteX1093" fmla="*/ 7590 w 10000"/>
                  <a:gd name="connsiteY1093" fmla="*/ 4301 h 10000"/>
                  <a:gd name="connsiteX1094" fmla="*/ 7612 w 10000"/>
                  <a:gd name="connsiteY1094" fmla="*/ 4271 h 10000"/>
                  <a:gd name="connsiteX1095" fmla="*/ 7623 w 10000"/>
                  <a:gd name="connsiteY1095" fmla="*/ 4262 h 10000"/>
                  <a:gd name="connsiteX1096" fmla="*/ 7634 w 10000"/>
                  <a:gd name="connsiteY1096" fmla="*/ 4245 h 10000"/>
                  <a:gd name="connsiteX1097" fmla="*/ 7645 w 10000"/>
                  <a:gd name="connsiteY1097" fmla="*/ 4265 h 10000"/>
                  <a:gd name="connsiteX1098" fmla="*/ 7670 w 10000"/>
                  <a:gd name="connsiteY1098" fmla="*/ 4284 h 10000"/>
                  <a:gd name="connsiteX1099" fmla="*/ 7701 w 10000"/>
                  <a:gd name="connsiteY1099" fmla="*/ 4275 h 10000"/>
                  <a:gd name="connsiteX1100" fmla="*/ 7717 w 10000"/>
                  <a:gd name="connsiteY1100" fmla="*/ 4275 h 10000"/>
                  <a:gd name="connsiteX1101" fmla="*/ 7740 w 10000"/>
                  <a:gd name="connsiteY1101" fmla="*/ 4284 h 10000"/>
                  <a:gd name="connsiteX1102" fmla="*/ 7767 w 10000"/>
                  <a:gd name="connsiteY1102" fmla="*/ 4284 h 10000"/>
                  <a:gd name="connsiteX1103" fmla="*/ 7895 w 10000"/>
                  <a:gd name="connsiteY1103" fmla="*/ 4207 h 10000"/>
                  <a:gd name="connsiteX1104" fmla="*/ 7895 w 10000"/>
                  <a:gd name="connsiteY1104" fmla="*/ 4187 h 10000"/>
                  <a:gd name="connsiteX1105" fmla="*/ 7895 w 10000"/>
                  <a:gd name="connsiteY1105" fmla="*/ 4171 h 10000"/>
                  <a:gd name="connsiteX1106" fmla="*/ 7903 w 10000"/>
                  <a:gd name="connsiteY1106" fmla="*/ 4148 h 10000"/>
                  <a:gd name="connsiteX1107" fmla="*/ 7917 w 10000"/>
                  <a:gd name="connsiteY1107" fmla="*/ 4158 h 10000"/>
                  <a:gd name="connsiteX1108" fmla="*/ 7967 w 10000"/>
                  <a:gd name="connsiteY1108" fmla="*/ 4203 h 10000"/>
                  <a:gd name="connsiteX1109" fmla="*/ 7994 w 10000"/>
                  <a:gd name="connsiteY1109" fmla="*/ 4203 h 10000"/>
                  <a:gd name="connsiteX1110" fmla="*/ 8064 w 10000"/>
                  <a:gd name="connsiteY1110" fmla="*/ 4242 h 10000"/>
                  <a:gd name="connsiteX1111" fmla="*/ 8083 w 10000"/>
                  <a:gd name="connsiteY1111" fmla="*/ 4245 h 10000"/>
                  <a:gd name="connsiteX1112" fmla="*/ 8105 w 10000"/>
                  <a:gd name="connsiteY1112" fmla="*/ 4226 h 10000"/>
                  <a:gd name="connsiteX1113" fmla="*/ 8136 w 10000"/>
                  <a:gd name="connsiteY1113" fmla="*/ 4187 h 10000"/>
                  <a:gd name="connsiteX1114" fmla="*/ 8161 w 10000"/>
                  <a:gd name="connsiteY1114" fmla="*/ 4168 h 10000"/>
                  <a:gd name="connsiteX1115" fmla="*/ 8172 w 10000"/>
                  <a:gd name="connsiteY1115" fmla="*/ 4161 h 10000"/>
                  <a:gd name="connsiteX1116" fmla="*/ 8208 w 10000"/>
                  <a:gd name="connsiteY1116" fmla="*/ 4168 h 10000"/>
                  <a:gd name="connsiteX1117" fmla="*/ 8235 w 10000"/>
                  <a:gd name="connsiteY1117" fmla="*/ 4168 h 10000"/>
                  <a:gd name="connsiteX1118" fmla="*/ 8258 w 10000"/>
                  <a:gd name="connsiteY1118" fmla="*/ 4152 h 10000"/>
                  <a:gd name="connsiteX1119" fmla="*/ 8283 w 10000"/>
                  <a:gd name="connsiteY1119" fmla="*/ 4152 h 10000"/>
                  <a:gd name="connsiteX1120" fmla="*/ 8299 w 10000"/>
                  <a:gd name="connsiteY1120" fmla="*/ 4132 h 10000"/>
                  <a:gd name="connsiteX1121" fmla="*/ 8316 w 10000"/>
                  <a:gd name="connsiteY1121" fmla="*/ 4113 h 10000"/>
                  <a:gd name="connsiteX1122" fmla="*/ 8330 w 10000"/>
                  <a:gd name="connsiteY1122" fmla="*/ 4084 h 10000"/>
                  <a:gd name="connsiteX1123" fmla="*/ 8341 w 10000"/>
                  <a:gd name="connsiteY1123" fmla="*/ 4058 h 10000"/>
                  <a:gd name="connsiteX1124" fmla="*/ 8349 w 10000"/>
                  <a:gd name="connsiteY1124" fmla="*/ 4064 h 10000"/>
                  <a:gd name="connsiteX1125" fmla="*/ 8366 w 10000"/>
                  <a:gd name="connsiteY1125" fmla="*/ 4067 h 10000"/>
                  <a:gd name="connsiteX1126" fmla="*/ 8374 w 10000"/>
                  <a:gd name="connsiteY1126" fmla="*/ 4084 h 10000"/>
                  <a:gd name="connsiteX1127" fmla="*/ 8402 w 10000"/>
                  <a:gd name="connsiteY1127" fmla="*/ 4054 h 10000"/>
                  <a:gd name="connsiteX1128" fmla="*/ 8427 w 10000"/>
                  <a:gd name="connsiteY1128" fmla="*/ 4028 h 10000"/>
                  <a:gd name="connsiteX1129" fmla="*/ 8438 w 10000"/>
                  <a:gd name="connsiteY1129" fmla="*/ 4025 h 10000"/>
                  <a:gd name="connsiteX1130" fmla="*/ 8468 w 10000"/>
                  <a:gd name="connsiteY1130" fmla="*/ 4006 h 10000"/>
                  <a:gd name="connsiteX1131" fmla="*/ 8485 w 10000"/>
                  <a:gd name="connsiteY1131" fmla="*/ 3999 h 10000"/>
                  <a:gd name="connsiteX1132" fmla="*/ 8493 w 10000"/>
                  <a:gd name="connsiteY1132" fmla="*/ 4025 h 10000"/>
                  <a:gd name="connsiteX1133" fmla="*/ 8515 w 10000"/>
                  <a:gd name="connsiteY1133" fmla="*/ 4028 h 10000"/>
                  <a:gd name="connsiteX1134" fmla="*/ 8543 w 10000"/>
                  <a:gd name="connsiteY1134" fmla="*/ 4009 h 10000"/>
                  <a:gd name="connsiteX1135" fmla="*/ 8551 w 10000"/>
                  <a:gd name="connsiteY1135" fmla="*/ 3990 h 10000"/>
                  <a:gd name="connsiteX1136" fmla="*/ 8582 w 10000"/>
                  <a:gd name="connsiteY1136" fmla="*/ 3977 h 10000"/>
                  <a:gd name="connsiteX1137" fmla="*/ 8596 w 10000"/>
                  <a:gd name="connsiteY1137" fmla="*/ 3977 h 10000"/>
                  <a:gd name="connsiteX1138" fmla="*/ 8607 w 10000"/>
                  <a:gd name="connsiteY1138" fmla="*/ 3980 h 10000"/>
                  <a:gd name="connsiteX1139" fmla="*/ 8645 w 10000"/>
                  <a:gd name="connsiteY1139" fmla="*/ 3970 h 10000"/>
                  <a:gd name="connsiteX1140" fmla="*/ 8654 w 10000"/>
                  <a:gd name="connsiteY1140" fmla="*/ 3951 h 10000"/>
                  <a:gd name="connsiteX1141" fmla="*/ 8670 w 10000"/>
                  <a:gd name="connsiteY1141" fmla="*/ 3935 h 10000"/>
                  <a:gd name="connsiteX1142" fmla="*/ 8695 w 10000"/>
                  <a:gd name="connsiteY1142" fmla="*/ 3935 h 10000"/>
                  <a:gd name="connsiteX1143" fmla="*/ 8704 w 10000"/>
                  <a:gd name="connsiteY1143" fmla="*/ 3951 h 10000"/>
                  <a:gd name="connsiteX1144" fmla="*/ 8717 w 10000"/>
                  <a:gd name="connsiteY1144" fmla="*/ 3964 h 10000"/>
                  <a:gd name="connsiteX1145" fmla="*/ 8751 w 10000"/>
                  <a:gd name="connsiteY1145" fmla="*/ 3951 h 10000"/>
                  <a:gd name="connsiteX1146" fmla="*/ 8776 w 10000"/>
                  <a:gd name="connsiteY1146" fmla="*/ 3935 h 10000"/>
                  <a:gd name="connsiteX1147" fmla="*/ 8798 w 10000"/>
                  <a:gd name="connsiteY1147" fmla="*/ 3925 h 10000"/>
                  <a:gd name="connsiteX1148" fmla="*/ 8806 w 10000"/>
                  <a:gd name="connsiteY1148" fmla="*/ 3892 h 10000"/>
                  <a:gd name="connsiteX1149" fmla="*/ 8814 w 10000"/>
                  <a:gd name="connsiteY1149" fmla="*/ 3876 h 10000"/>
                  <a:gd name="connsiteX1150" fmla="*/ 8839 w 10000"/>
                  <a:gd name="connsiteY1150" fmla="*/ 3873 h 10000"/>
                  <a:gd name="connsiteX1151" fmla="*/ 8842 w 10000"/>
                  <a:gd name="connsiteY1151" fmla="*/ 3876 h 10000"/>
                  <a:gd name="connsiteX1152" fmla="*/ 8856 w 10000"/>
                  <a:gd name="connsiteY1152" fmla="*/ 3863 h 10000"/>
                  <a:gd name="connsiteX1153" fmla="*/ 8856 w 10000"/>
                  <a:gd name="connsiteY1153" fmla="*/ 3841 h 10000"/>
                  <a:gd name="connsiteX1154" fmla="*/ 8870 w 10000"/>
                  <a:gd name="connsiteY1154" fmla="*/ 3821 h 10000"/>
                  <a:gd name="connsiteX1155" fmla="*/ 8903 w 10000"/>
                  <a:gd name="connsiteY1155" fmla="*/ 3802 h 10000"/>
                  <a:gd name="connsiteX1156" fmla="*/ 8914 w 10000"/>
                  <a:gd name="connsiteY1156" fmla="*/ 3782 h 10000"/>
                  <a:gd name="connsiteX1157" fmla="*/ 8939 w 10000"/>
                  <a:gd name="connsiteY1157" fmla="*/ 3782 h 10000"/>
                  <a:gd name="connsiteX1158" fmla="*/ 8961 w 10000"/>
                  <a:gd name="connsiteY1158" fmla="*/ 3779 h 10000"/>
                  <a:gd name="connsiteX1159" fmla="*/ 8983 w 10000"/>
                  <a:gd name="connsiteY1159" fmla="*/ 3760 h 10000"/>
                  <a:gd name="connsiteX1160" fmla="*/ 9003 w 10000"/>
                  <a:gd name="connsiteY1160" fmla="*/ 3763 h 10000"/>
                  <a:gd name="connsiteX1161" fmla="*/ 9019 w 10000"/>
                  <a:gd name="connsiteY1161" fmla="*/ 3779 h 10000"/>
                  <a:gd name="connsiteX1162" fmla="*/ 9050 w 10000"/>
                  <a:gd name="connsiteY1162" fmla="*/ 3812 h 10000"/>
                  <a:gd name="connsiteX1163" fmla="*/ 9080 w 10000"/>
                  <a:gd name="connsiteY1163" fmla="*/ 3831 h 10000"/>
                  <a:gd name="connsiteX1164" fmla="*/ 9097 w 10000"/>
                  <a:gd name="connsiteY1164" fmla="*/ 3867 h 10000"/>
                  <a:gd name="connsiteX1165" fmla="*/ 9114 w 10000"/>
                  <a:gd name="connsiteY1165" fmla="*/ 3902 h 10000"/>
                  <a:gd name="connsiteX1166" fmla="*/ 9122 w 10000"/>
                  <a:gd name="connsiteY1166" fmla="*/ 3935 h 10000"/>
                  <a:gd name="connsiteX1167" fmla="*/ 9125 w 10000"/>
                  <a:gd name="connsiteY1167" fmla="*/ 3964 h 10000"/>
                  <a:gd name="connsiteX1168" fmla="*/ 9130 w 10000"/>
                  <a:gd name="connsiteY1168" fmla="*/ 3999 h 10000"/>
                  <a:gd name="connsiteX1169" fmla="*/ 9130 w 10000"/>
                  <a:gd name="connsiteY1169" fmla="*/ 4054 h 10000"/>
                  <a:gd name="connsiteX1170" fmla="*/ 9155 w 10000"/>
                  <a:gd name="connsiteY1170" fmla="*/ 4093 h 10000"/>
                  <a:gd name="connsiteX1171" fmla="*/ 9169 w 10000"/>
                  <a:gd name="connsiteY1171" fmla="*/ 4090 h 10000"/>
                  <a:gd name="connsiteX1172" fmla="*/ 9211 w 10000"/>
                  <a:gd name="connsiteY1172" fmla="*/ 4077 h 10000"/>
                  <a:gd name="connsiteX1173" fmla="*/ 9244 w 10000"/>
                  <a:gd name="connsiteY1173" fmla="*/ 4077 h 10000"/>
                  <a:gd name="connsiteX1174" fmla="*/ 9252 w 10000"/>
                  <a:gd name="connsiteY1174" fmla="*/ 4103 h 10000"/>
                  <a:gd name="connsiteX1175" fmla="*/ 9258 w 10000"/>
                  <a:gd name="connsiteY1175" fmla="*/ 4148 h 10000"/>
                  <a:gd name="connsiteX1176" fmla="*/ 9269 w 10000"/>
                  <a:gd name="connsiteY1176" fmla="*/ 4158 h 10000"/>
                  <a:gd name="connsiteX1177" fmla="*/ 9294 w 10000"/>
                  <a:gd name="connsiteY1177" fmla="*/ 4158 h 10000"/>
                  <a:gd name="connsiteX1178" fmla="*/ 9319 w 10000"/>
                  <a:gd name="connsiteY1178" fmla="*/ 4168 h 10000"/>
                  <a:gd name="connsiteX1179" fmla="*/ 9346 w 10000"/>
                  <a:gd name="connsiteY1179" fmla="*/ 4190 h 10000"/>
                  <a:gd name="connsiteX1180" fmla="*/ 9357 w 10000"/>
                  <a:gd name="connsiteY1180" fmla="*/ 4168 h 10000"/>
                  <a:gd name="connsiteX1181" fmla="*/ 9371 w 10000"/>
                  <a:gd name="connsiteY1181" fmla="*/ 4132 h 10000"/>
                  <a:gd name="connsiteX1182" fmla="*/ 9391 w 10000"/>
                  <a:gd name="connsiteY1182" fmla="*/ 4113 h 10000"/>
                  <a:gd name="connsiteX1183" fmla="*/ 9407 w 10000"/>
                  <a:gd name="connsiteY1183" fmla="*/ 4103 h 10000"/>
                  <a:gd name="connsiteX1184" fmla="*/ 9435 w 10000"/>
                  <a:gd name="connsiteY1184" fmla="*/ 4100 h 10000"/>
                  <a:gd name="connsiteX1185" fmla="*/ 9460 w 10000"/>
                  <a:gd name="connsiteY1185" fmla="*/ 4084 h 10000"/>
                  <a:gd name="connsiteX1186" fmla="*/ 9485 w 10000"/>
                  <a:gd name="connsiteY1186" fmla="*/ 4067 h 10000"/>
                  <a:gd name="connsiteX1187" fmla="*/ 9496 w 10000"/>
                  <a:gd name="connsiteY1187" fmla="*/ 4054 h 10000"/>
                  <a:gd name="connsiteX1188" fmla="*/ 9526 w 10000"/>
                  <a:gd name="connsiteY1188" fmla="*/ 4048 h 10000"/>
                  <a:gd name="connsiteX1189" fmla="*/ 9557 w 10000"/>
                  <a:gd name="connsiteY1189" fmla="*/ 4038 h 10000"/>
                  <a:gd name="connsiteX1190" fmla="*/ 9584 w 10000"/>
                  <a:gd name="connsiteY1190" fmla="*/ 4019 h 10000"/>
                  <a:gd name="connsiteX1191" fmla="*/ 9623 w 10000"/>
                  <a:gd name="connsiteY1191" fmla="*/ 4016 h 10000"/>
                  <a:gd name="connsiteX1192" fmla="*/ 9648 w 10000"/>
                  <a:gd name="connsiteY1192" fmla="*/ 4009 h 10000"/>
                  <a:gd name="connsiteX1193" fmla="*/ 9673 w 10000"/>
                  <a:gd name="connsiteY1193" fmla="*/ 4019 h 10000"/>
                  <a:gd name="connsiteX1194" fmla="*/ 9712 w 10000"/>
                  <a:gd name="connsiteY1194" fmla="*/ 4038 h 10000"/>
                  <a:gd name="connsiteX1195" fmla="*/ 9742 w 10000"/>
                  <a:gd name="connsiteY1195" fmla="*/ 4074 h 10000"/>
                  <a:gd name="connsiteX1196" fmla="*/ 9776 w 10000"/>
                  <a:gd name="connsiteY1196" fmla="*/ 4093 h 10000"/>
                  <a:gd name="connsiteX1197" fmla="*/ 9814 w 10000"/>
                  <a:gd name="connsiteY1197" fmla="*/ 4109 h 10000"/>
                  <a:gd name="connsiteX1198" fmla="*/ 9859 w 10000"/>
                  <a:gd name="connsiteY1198" fmla="*/ 4119 h 10000"/>
                  <a:gd name="connsiteX1199" fmla="*/ 9898 w 10000"/>
                  <a:gd name="connsiteY1199" fmla="*/ 4122 h 10000"/>
                  <a:gd name="connsiteX1200" fmla="*/ 9931 w 10000"/>
                  <a:gd name="connsiteY1200" fmla="*/ 4109 h 10000"/>
                  <a:gd name="connsiteX1201" fmla="*/ 9956 w 10000"/>
                  <a:gd name="connsiteY1201" fmla="*/ 4100 h 10000"/>
                  <a:gd name="connsiteX1202" fmla="*/ 9981 w 10000"/>
                  <a:gd name="connsiteY1202" fmla="*/ 4067 h 10000"/>
                  <a:gd name="connsiteX1203" fmla="*/ 9994 w 10000"/>
                  <a:gd name="connsiteY1203" fmla="*/ 4035 h 10000"/>
                  <a:gd name="connsiteX1204" fmla="*/ 10000 w 10000"/>
                  <a:gd name="connsiteY1204" fmla="*/ 3996 h 10000"/>
                  <a:gd name="connsiteX1205" fmla="*/ 9994 w 10000"/>
                  <a:gd name="connsiteY1205" fmla="*/ 3941 h 10000"/>
                  <a:gd name="connsiteX1206" fmla="*/ 9986 w 10000"/>
                  <a:gd name="connsiteY1206" fmla="*/ 3905 h 10000"/>
                  <a:gd name="connsiteX1207" fmla="*/ 9981 w 10000"/>
                  <a:gd name="connsiteY1207" fmla="*/ 3857 h 10000"/>
                  <a:gd name="connsiteX1208" fmla="*/ 9989 w 10000"/>
                  <a:gd name="connsiteY1208" fmla="*/ 3837 h 10000"/>
                  <a:gd name="connsiteX1209" fmla="*/ 9989 w 10000"/>
                  <a:gd name="connsiteY1209" fmla="*/ 3812 h 10000"/>
                  <a:gd name="connsiteX1210" fmla="*/ 9981 w 10000"/>
                  <a:gd name="connsiteY1210" fmla="*/ 3792 h 10000"/>
                  <a:gd name="connsiteX1211" fmla="*/ 9970 w 10000"/>
                  <a:gd name="connsiteY1211" fmla="*/ 3763 h 10000"/>
                  <a:gd name="connsiteX1212" fmla="*/ 9945 w 10000"/>
                  <a:gd name="connsiteY1212" fmla="*/ 3705 h 10000"/>
                  <a:gd name="connsiteX1213" fmla="*/ 9931 w 10000"/>
                  <a:gd name="connsiteY1213" fmla="*/ 3659 h 10000"/>
                  <a:gd name="connsiteX1214" fmla="*/ 9903 w 10000"/>
                  <a:gd name="connsiteY1214" fmla="*/ 3640 h 10000"/>
                  <a:gd name="connsiteX1215" fmla="*/ 9881 w 10000"/>
                  <a:gd name="connsiteY1215" fmla="*/ 3620 h 10000"/>
                  <a:gd name="connsiteX1216" fmla="*/ 9856 w 10000"/>
                  <a:gd name="connsiteY1216" fmla="*/ 3595 h 10000"/>
                  <a:gd name="connsiteX1217" fmla="*/ 9817 w 10000"/>
                  <a:gd name="connsiteY1217" fmla="*/ 3562 h 10000"/>
                  <a:gd name="connsiteX1218" fmla="*/ 9795 w 10000"/>
                  <a:gd name="connsiteY1218" fmla="*/ 3546 h 10000"/>
                  <a:gd name="connsiteX1219" fmla="*/ 9778 w 10000"/>
                  <a:gd name="connsiteY1219" fmla="*/ 3527 h 10000"/>
                  <a:gd name="connsiteX1220" fmla="*/ 9745 w 10000"/>
                  <a:gd name="connsiteY1220" fmla="*/ 3501 h 10000"/>
                  <a:gd name="connsiteX1221" fmla="*/ 9726 w 10000"/>
                  <a:gd name="connsiteY1221" fmla="*/ 3488 h 10000"/>
                  <a:gd name="connsiteX1222" fmla="*/ 9704 w 10000"/>
                  <a:gd name="connsiteY1222" fmla="*/ 3472 h 10000"/>
                  <a:gd name="connsiteX1223" fmla="*/ 9695 w 10000"/>
                  <a:gd name="connsiteY1223" fmla="*/ 3468 h 10000"/>
                  <a:gd name="connsiteX1224" fmla="*/ 9690 w 10000"/>
                  <a:gd name="connsiteY1224" fmla="*/ 3459 h 10000"/>
                  <a:gd name="connsiteX1225" fmla="*/ 9673 w 10000"/>
                  <a:gd name="connsiteY1225" fmla="*/ 3449 h 10000"/>
                  <a:gd name="connsiteX1226" fmla="*/ 9665 w 10000"/>
                  <a:gd name="connsiteY1226" fmla="*/ 3442 h 10000"/>
                  <a:gd name="connsiteX1227" fmla="*/ 9654 w 10000"/>
                  <a:gd name="connsiteY1227" fmla="*/ 3449 h 10000"/>
                  <a:gd name="connsiteX1228" fmla="*/ 9521 w 10000"/>
                  <a:gd name="connsiteY1228" fmla="*/ 3394 h 10000"/>
                  <a:gd name="connsiteX1229" fmla="*/ 9510 w 10000"/>
                  <a:gd name="connsiteY1229" fmla="*/ 3368 h 10000"/>
                  <a:gd name="connsiteX1230" fmla="*/ 9496 w 10000"/>
                  <a:gd name="connsiteY1230" fmla="*/ 3287 h 10000"/>
                  <a:gd name="connsiteX1231" fmla="*/ 9488 w 10000"/>
                  <a:gd name="connsiteY1231" fmla="*/ 3216 h 10000"/>
                  <a:gd name="connsiteX1232" fmla="*/ 9493 w 10000"/>
                  <a:gd name="connsiteY1232" fmla="*/ 3174 h 10000"/>
                  <a:gd name="connsiteX1233" fmla="*/ 9501 w 10000"/>
                  <a:gd name="connsiteY1233" fmla="*/ 3128 h 10000"/>
                  <a:gd name="connsiteX1234" fmla="*/ 9488 w 10000"/>
                  <a:gd name="connsiteY1234" fmla="*/ 3025 h 10000"/>
                  <a:gd name="connsiteX1235" fmla="*/ 9446 w 10000"/>
                  <a:gd name="connsiteY1235" fmla="*/ 2931 h 10000"/>
                  <a:gd name="connsiteX1236" fmla="*/ 9382 w 10000"/>
                  <a:gd name="connsiteY1236" fmla="*/ 2837 h 10000"/>
                  <a:gd name="connsiteX1237" fmla="*/ 9316 w 10000"/>
                  <a:gd name="connsiteY1237" fmla="*/ 2753 h 10000"/>
                  <a:gd name="connsiteX1238" fmla="*/ 9294 w 10000"/>
                  <a:gd name="connsiteY1238" fmla="*/ 2655 h 10000"/>
                  <a:gd name="connsiteX1239" fmla="*/ 9213 w 10000"/>
                  <a:gd name="connsiteY1239" fmla="*/ 2328 h 10000"/>
                  <a:gd name="connsiteX1240" fmla="*/ 9172 w 10000"/>
                  <a:gd name="connsiteY1240" fmla="*/ 2286 h 10000"/>
                  <a:gd name="connsiteX1241" fmla="*/ 9019 w 10000"/>
                  <a:gd name="connsiteY1241" fmla="*/ 2082 h 10000"/>
                  <a:gd name="connsiteX1242" fmla="*/ 8906 w 10000"/>
                  <a:gd name="connsiteY1242" fmla="*/ 1946 h 10000"/>
                  <a:gd name="connsiteX1243" fmla="*/ 8801 w 10000"/>
                  <a:gd name="connsiteY1243" fmla="*/ 1778 h 10000"/>
                  <a:gd name="connsiteX1244" fmla="*/ 8806 w 10000"/>
                  <a:gd name="connsiteY1244" fmla="*/ 1713 h 10000"/>
                  <a:gd name="connsiteX1245" fmla="*/ 8809 w 10000"/>
                  <a:gd name="connsiteY1245" fmla="*/ 1703 h 10000"/>
                  <a:gd name="connsiteX1246" fmla="*/ 8817 w 10000"/>
                  <a:gd name="connsiteY1246" fmla="*/ 1713 h 10000"/>
                  <a:gd name="connsiteX1247" fmla="*/ 8834 w 10000"/>
                  <a:gd name="connsiteY1247" fmla="*/ 1729 h 10000"/>
                  <a:gd name="connsiteX1248" fmla="*/ 8839 w 10000"/>
                  <a:gd name="connsiteY1248" fmla="*/ 1729 h 10000"/>
                  <a:gd name="connsiteX1249" fmla="*/ 8848 w 10000"/>
                  <a:gd name="connsiteY1249" fmla="*/ 1723 h 10000"/>
                  <a:gd name="connsiteX1250" fmla="*/ 8850 w 10000"/>
                  <a:gd name="connsiteY1250" fmla="*/ 1703 h 10000"/>
                  <a:gd name="connsiteX1251" fmla="*/ 8850 w 10000"/>
                  <a:gd name="connsiteY1251" fmla="*/ 1684 h 10000"/>
                  <a:gd name="connsiteX1252" fmla="*/ 8850 w 10000"/>
                  <a:gd name="connsiteY1252" fmla="*/ 1648 h 10000"/>
                  <a:gd name="connsiteX1253" fmla="*/ 8881 w 10000"/>
                  <a:gd name="connsiteY1253" fmla="*/ 1571 h 10000"/>
                  <a:gd name="connsiteX1254" fmla="*/ 8895 w 10000"/>
                  <a:gd name="connsiteY1254" fmla="*/ 1541 h 10000"/>
                  <a:gd name="connsiteX1255" fmla="*/ 8895 w 10000"/>
                  <a:gd name="connsiteY1255" fmla="*/ 1525 h 10000"/>
                  <a:gd name="connsiteX1256" fmla="*/ 8881 w 10000"/>
                  <a:gd name="connsiteY1256" fmla="*/ 1516 h 10000"/>
                  <a:gd name="connsiteX1257" fmla="*/ 8864 w 10000"/>
                  <a:gd name="connsiteY1257" fmla="*/ 1522 h 10000"/>
                  <a:gd name="connsiteX1258" fmla="*/ 8850 w 10000"/>
                  <a:gd name="connsiteY1258" fmla="*/ 1535 h 10000"/>
                  <a:gd name="connsiteX1259" fmla="*/ 8834 w 10000"/>
                  <a:gd name="connsiteY1259" fmla="*/ 1571 h 10000"/>
                  <a:gd name="connsiteX1260" fmla="*/ 8825 w 10000"/>
                  <a:gd name="connsiteY1260" fmla="*/ 1587 h 10000"/>
                  <a:gd name="connsiteX1261" fmla="*/ 8776 w 10000"/>
                  <a:gd name="connsiteY1261" fmla="*/ 1571 h 10000"/>
                  <a:gd name="connsiteX1262" fmla="*/ 8745 w 10000"/>
                  <a:gd name="connsiteY1262" fmla="*/ 1580 h 10000"/>
                  <a:gd name="connsiteX1263" fmla="*/ 8720 w 10000"/>
                  <a:gd name="connsiteY1263" fmla="*/ 1587 h 10000"/>
                  <a:gd name="connsiteX1264" fmla="*/ 8709 w 10000"/>
                  <a:gd name="connsiteY1264" fmla="*/ 1609 h 10000"/>
                  <a:gd name="connsiteX1265" fmla="*/ 8693 w 10000"/>
                  <a:gd name="connsiteY1265" fmla="*/ 1616 h 10000"/>
                  <a:gd name="connsiteX1266" fmla="*/ 8684 w 10000"/>
                  <a:gd name="connsiteY1266" fmla="*/ 1639 h 10000"/>
                  <a:gd name="connsiteX1267" fmla="*/ 8684 w 10000"/>
                  <a:gd name="connsiteY1267" fmla="*/ 1658 h 10000"/>
                  <a:gd name="connsiteX1268" fmla="*/ 8665 w 10000"/>
                  <a:gd name="connsiteY1268" fmla="*/ 1655 h 10000"/>
                  <a:gd name="connsiteX1269" fmla="*/ 8665 w 10000"/>
                  <a:gd name="connsiteY1269" fmla="*/ 1645 h 10000"/>
                  <a:gd name="connsiteX1270" fmla="*/ 8665 w 10000"/>
                  <a:gd name="connsiteY1270" fmla="*/ 1626 h 10000"/>
                  <a:gd name="connsiteX1271" fmla="*/ 8676 w 10000"/>
                  <a:gd name="connsiteY1271" fmla="*/ 1609 h 10000"/>
                  <a:gd name="connsiteX1272" fmla="*/ 8679 w 10000"/>
                  <a:gd name="connsiteY1272" fmla="*/ 1597 h 10000"/>
                  <a:gd name="connsiteX1273" fmla="*/ 8687 w 10000"/>
                  <a:gd name="connsiteY1273" fmla="*/ 1577 h 10000"/>
                  <a:gd name="connsiteX1274" fmla="*/ 8695 w 10000"/>
                  <a:gd name="connsiteY1274" fmla="*/ 1554 h 10000"/>
                  <a:gd name="connsiteX1275" fmla="*/ 8709 w 10000"/>
                  <a:gd name="connsiteY1275" fmla="*/ 1532 h 10000"/>
                  <a:gd name="connsiteX1276" fmla="*/ 8704 w 10000"/>
                  <a:gd name="connsiteY1276" fmla="*/ 1512 h 10000"/>
                  <a:gd name="connsiteX1277" fmla="*/ 8695 w 10000"/>
                  <a:gd name="connsiteY1277" fmla="*/ 1503 h 10000"/>
                  <a:gd name="connsiteX1278" fmla="*/ 8684 w 10000"/>
                  <a:gd name="connsiteY1278" fmla="*/ 1503 h 10000"/>
                  <a:gd name="connsiteX1279" fmla="*/ 8670 w 10000"/>
                  <a:gd name="connsiteY1279" fmla="*/ 1525 h 10000"/>
                  <a:gd name="connsiteX1280" fmla="*/ 8665 w 10000"/>
                  <a:gd name="connsiteY1280" fmla="*/ 1545 h 10000"/>
                  <a:gd name="connsiteX1281" fmla="*/ 8654 w 10000"/>
                  <a:gd name="connsiteY1281" fmla="*/ 1567 h 10000"/>
                  <a:gd name="connsiteX1282" fmla="*/ 8648 w 10000"/>
                  <a:gd name="connsiteY1282" fmla="*/ 1587 h 10000"/>
                  <a:gd name="connsiteX1283" fmla="*/ 8640 w 10000"/>
                  <a:gd name="connsiteY1283" fmla="*/ 1629 h 10000"/>
                  <a:gd name="connsiteX1284" fmla="*/ 8620 w 10000"/>
                  <a:gd name="connsiteY1284" fmla="*/ 1635 h 10000"/>
                  <a:gd name="connsiteX1285" fmla="*/ 8612 w 10000"/>
                  <a:gd name="connsiteY1285" fmla="*/ 1635 h 10000"/>
                  <a:gd name="connsiteX1286" fmla="*/ 8604 w 10000"/>
                  <a:gd name="connsiteY1286" fmla="*/ 1626 h 10000"/>
                  <a:gd name="connsiteX1287" fmla="*/ 8596 w 10000"/>
                  <a:gd name="connsiteY1287" fmla="*/ 1616 h 10000"/>
                  <a:gd name="connsiteX1288" fmla="*/ 8596 w 10000"/>
                  <a:gd name="connsiteY1288" fmla="*/ 1580 h 10000"/>
                  <a:gd name="connsiteX1289" fmla="*/ 8587 w 10000"/>
                  <a:gd name="connsiteY1289" fmla="*/ 1545 h 10000"/>
                  <a:gd name="connsiteX1290" fmla="*/ 8565 w 10000"/>
                  <a:gd name="connsiteY1290" fmla="*/ 1516 h 10000"/>
                  <a:gd name="connsiteX1291" fmla="*/ 8543 w 10000"/>
                  <a:gd name="connsiteY1291" fmla="*/ 1512 h 10000"/>
                  <a:gd name="connsiteX1292" fmla="*/ 8518 w 10000"/>
                  <a:gd name="connsiteY1292" fmla="*/ 1532 h 10000"/>
                  <a:gd name="connsiteX1293" fmla="*/ 8476 w 10000"/>
                  <a:gd name="connsiteY1293" fmla="*/ 1567 h 10000"/>
                  <a:gd name="connsiteX1294" fmla="*/ 8454 w 10000"/>
                  <a:gd name="connsiteY1294" fmla="*/ 1551 h 10000"/>
                  <a:gd name="connsiteX1295" fmla="*/ 8402 w 10000"/>
                  <a:gd name="connsiteY1295" fmla="*/ 1493 h 10000"/>
                  <a:gd name="connsiteX1296" fmla="*/ 8371 w 10000"/>
                  <a:gd name="connsiteY1296" fmla="*/ 1428 h 10000"/>
                  <a:gd name="connsiteX1297" fmla="*/ 8072 w 10000"/>
                  <a:gd name="connsiteY1297" fmla="*/ 1422 h 10000"/>
                  <a:gd name="connsiteX1298" fmla="*/ 7823 w 10000"/>
                  <a:gd name="connsiteY1298" fmla="*/ 1279 h 10000"/>
                  <a:gd name="connsiteX1299" fmla="*/ 7587 w 10000"/>
                  <a:gd name="connsiteY1299" fmla="*/ 1133 h 10000"/>
                  <a:gd name="connsiteX1300" fmla="*/ 7526 w 10000"/>
                  <a:gd name="connsiteY1300" fmla="*/ 1098 h 10000"/>
                  <a:gd name="connsiteX1301" fmla="*/ 7346 w 10000"/>
                  <a:gd name="connsiteY1301" fmla="*/ 991 h 10000"/>
                  <a:gd name="connsiteX1302" fmla="*/ 7321 w 10000"/>
                  <a:gd name="connsiteY1302" fmla="*/ 959 h 10000"/>
                  <a:gd name="connsiteX1303" fmla="*/ 7307 w 10000"/>
                  <a:gd name="connsiteY1303" fmla="*/ 871 h 10000"/>
                  <a:gd name="connsiteX1304" fmla="*/ 7224 w 10000"/>
                  <a:gd name="connsiteY1304" fmla="*/ 816 h 10000"/>
                  <a:gd name="connsiteX1305" fmla="*/ 7147 w 10000"/>
                  <a:gd name="connsiteY1305" fmla="*/ 787 h 10000"/>
                  <a:gd name="connsiteX1306" fmla="*/ 7080 w 10000"/>
                  <a:gd name="connsiteY1306" fmla="*/ 742 h 10000"/>
                  <a:gd name="connsiteX1307" fmla="*/ 7069 w 10000"/>
                  <a:gd name="connsiteY1307" fmla="*/ 767 h 10000"/>
                  <a:gd name="connsiteX1308" fmla="*/ 7033 w 10000"/>
                  <a:gd name="connsiteY1308" fmla="*/ 787 h 10000"/>
                  <a:gd name="connsiteX1309" fmla="*/ 6820 w 10000"/>
                  <a:gd name="connsiteY1309" fmla="*/ 878 h 10000"/>
                  <a:gd name="connsiteX1310" fmla="*/ 6726 w 10000"/>
                  <a:gd name="connsiteY1310" fmla="*/ 897 h 10000"/>
                  <a:gd name="connsiteX1311" fmla="*/ 6626 w 10000"/>
                  <a:gd name="connsiteY1311" fmla="*/ 955 h 10000"/>
                  <a:gd name="connsiteX1312" fmla="*/ 6582 w 10000"/>
                  <a:gd name="connsiteY1312" fmla="*/ 946 h 10000"/>
                  <a:gd name="connsiteX1313" fmla="*/ 6571 w 10000"/>
                  <a:gd name="connsiteY1313" fmla="*/ 955 h 10000"/>
                  <a:gd name="connsiteX1314" fmla="*/ 6507 w 10000"/>
                  <a:gd name="connsiteY1314" fmla="*/ 975 h 10000"/>
                  <a:gd name="connsiteX1315" fmla="*/ 6485 w 10000"/>
                  <a:gd name="connsiteY1315" fmla="*/ 975 h 10000"/>
                  <a:gd name="connsiteX1316" fmla="*/ 6476 w 10000"/>
                  <a:gd name="connsiteY1316" fmla="*/ 965 h 10000"/>
                  <a:gd name="connsiteX1317" fmla="*/ 6474 w 10000"/>
                  <a:gd name="connsiteY1317" fmla="*/ 936 h 10000"/>
                  <a:gd name="connsiteX1318" fmla="*/ 6452 w 10000"/>
                  <a:gd name="connsiteY1318" fmla="*/ 887 h 10000"/>
                  <a:gd name="connsiteX1319" fmla="*/ 6352 w 10000"/>
                  <a:gd name="connsiteY1319" fmla="*/ 767 h 10000"/>
                  <a:gd name="connsiteX1320" fmla="*/ 6313 w 10000"/>
                  <a:gd name="connsiteY1320" fmla="*/ 732 h 10000"/>
                  <a:gd name="connsiteX1321" fmla="*/ 6296 w 10000"/>
                  <a:gd name="connsiteY1321" fmla="*/ 690 h 10000"/>
                  <a:gd name="connsiteX1322" fmla="*/ 6271 w 10000"/>
                  <a:gd name="connsiteY1322" fmla="*/ 664 h 10000"/>
                  <a:gd name="connsiteX1323" fmla="*/ 6266 w 10000"/>
                  <a:gd name="connsiteY1323" fmla="*/ 654 h 10000"/>
                  <a:gd name="connsiteX1324" fmla="*/ 6111 w 10000"/>
                  <a:gd name="connsiteY1324" fmla="*/ 398 h 10000"/>
                  <a:gd name="connsiteX1325" fmla="*/ 5903 w 10000"/>
                  <a:gd name="connsiteY1325" fmla="*/ 408 h 10000"/>
                  <a:gd name="connsiteX1326" fmla="*/ 5837 w 10000"/>
                  <a:gd name="connsiteY1326" fmla="*/ 427 h 10000"/>
                  <a:gd name="connsiteX1327" fmla="*/ 5756 w 10000"/>
                  <a:gd name="connsiteY1327" fmla="*/ 453 h 10000"/>
                  <a:gd name="connsiteX1328" fmla="*/ 5681 w 10000"/>
                  <a:gd name="connsiteY1328" fmla="*/ 453 h 10000"/>
                  <a:gd name="connsiteX1329" fmla="*/ 5609 w 10000"/>
                  <a:gd name="connsiteY1329" fmla="*/ 447 h 10000"/>
                  <a:gd name="connsiteX1330" fmla="*/ 5554 w 10000"/>
                  <a:gd name="connsiteY1330" fmla="*/ 304 h 10000"/>
                  <a:gd name="connsiteX1331" fmla="*/ 5529 w 10000"/>
                  <a:gd name="connsiteY1331" fmla="*/ 301 h 10000"/>
                  <a:gd name="connsiteX1332" fmla="*/ 5393 w 10000"/>
                  <a:gd name="connsiteY1332" fmla="*/ 256 h 10000"/>
                  <a:gd name="connsiteX1333" fmla="*/ 5366 w 10000"/>
                  <a:gd name="connsiteY1333" fmla="*/ 220 h 10000"/>
                  <a:gd name="connsiteX1334" fmla="*/ 5249 w 10000"/>
                  <a:gd name="connsiteY1334" fmla="*/ 155 h 10000"/>
                  <a:gd name="connsiteX1335" fmla="*/ 5141 w 10000"/>
                  <a:gd name="connsiteY1335" fmla="*/ 52 h 10000"/>
                  <a:gd name="connsiteX1336" fmla="*/ 5116 w 10000"/>
                  <a:gd name="connsiteY1336" fmla="*/ 3 h 10000"/>
                  <a:gd name="connsiteX1337" fmla="*/ 5061 w 10000"/>
                  <a:gd name="connsiteY1337" fmla="*/ 0 h 10000"/>
                  <a:gd name="connsiteX1338" fmla="*/ 5036 w 10000"/>
                  <a:gd name="connsiteY1338" fmla="*/ 32 h 10000"/>
                  <a:gd name="connsiteX1339" fmla="*/ 4942 w 10000"/>
                  <a:gd name="connsiteY1339" fmla="*/ 133 h 10000"/>
                  <a:gd name="connsiteX1340" fmla="*/ 4900 w 10000"/>
                  <a:gd name="connsiteY1340" fmla="*/ 217 h 10000"/>
                  <a:gd name="connsiteX1341" fmla="*/ 4861 w 10000"/>
                  <a:gd name="connsiteY1341" fmla="*/ 198 h 10000"/>
                  <a:gd name="connsiteX1342" fmla="*/ 4795 w 10000"/>
                  <a:gd name="connsiteY1342" fmla="*/ 68 h 10000"/>
                  <a:gd name="connsiteX1343" fmla="*/ 4778 w 10000"/>
                  <a:gd name="connsiteY1343" fmla="*/ 62 h 10000"/>
                  <a:gd name="connsiteX1344" fmla="*/ 4765 w 10000"/>
                  <a:gd name="connsiteY1344" fmla="*/ 62 h 10000"/>
                  <a:gd name="connsiteX1345" fmla="*/ 4748 w 10000"/>
                  <a:gd name="connsiteY1345" fmla="*/ 68 h 10000"/>
                  <a:gd name="connsiteX1346" fmla="*/ 4673 w 10000"/>
                  <a:gd name="connsiteY1346" fmla="*/ 136 h 10000"/>
                  <a:gd name="connsiteX1347" fmla="*/ 4632 w 10000"/>
                  <a:gd name="connsiteY1347" fmla="*/ 201 h 10000"/>
                  <a:gd name="connsiteX1348" fmla="*/ 4623 w 10000"/>
                  <a:gd name="connsiteY1348" fmla="*/ 210 h 10000"/>
                  <a:gd name="connsiteX1349" fmla="*/ 4579 w 10000"/>
                  <a:gd name="connsiteY1349" fmla="*/ 220 h 10000"/>
                  <a:gd name="connsiteX1350" fmla="*/ 4479 w 10000"/>
                  <a:gd name="connsiteY1350" fmla="*/ 198 h 10000"/>
                  <a:gd name="connsiteX1351" fmla="*/ 4402 w 10000"/>
                  <a:gd name="connsiteY1351" fmla="*/ 165 h 10000"/>
                  <a:gd name="connsiteX1352" fmla="*/ 4374 w 10000"/>
                  <a:gd name="connsiteY1352" fmla="*/ 165 h 10000"/>
                  <a:gd name="connsiteX1353" fmla="*/ 4335 w 10000"/>
                  <a:gd name="connsiteY1353" fmla="*/ 172 h 10000"/>
                  <a:gd name="connsiteX1354" fmla="*/ 4302 w 10000"/>
                  <a:gd name="connsiteY1354" fmla="*/ 188 h 10000"/>
                  <a:gd name="connsiteX1355" fmla="*/ 4271 w 10000"/>
                  <a:gd name="connsiteY1355" fmla="*/ 220 h 10000"/>
                  <a:gd name="connsiteX1356" fmla="*/ 4238 w 10000"/>
                  <a:gd name="connsiteY1356" fmla="*/ 240 h 10000"/>
                  <a:gd name="connsiteX1357" fmla="*/ 4324 w 10000"/>
                  <a:gd name="connsiteY1357" fmla="*/ 1289 h 10000"/>
                  <a:gd name="connsiteX1358" fmla="*/ 3521 w 10000"/>
                  <a:gd name="connsiteY1358" fmla="*/ 7730 h 10000"/>
                  <a:gd name="connsiteX1359" fmla="*/ 3554 w 10000"/>
                  <a:gd name="connsiteY1359" fmla="*/ 7740 h 10000"/>
                  <a:gd name="connsiteX1360" fmla="*/ 3560 w 10000"/>
                  <a:gd name="connsiteY1360" fmla="*/ 7749 h 10000"/>
                  <a:gd name="connsiteX1361" fmla="*/ 3562 w 10000"/>
                  <a:gd name="connsiteY1361" fmla="*/ 7759 h 10000"/>
                  <a:gd name="connsiteX1362" fmla="*/ 3573 w 10000"/>
                  <a:gd name="connsiteY1362" fmla="*/ 7766 h 10000"/>
                  <a:gd name="connsiteX1363" fmla="*/ 3584 w 10000"/>
                  <a:gd name="connsiteY1363" fmla="*/ 7759 h 10000"/>
                  <a:gd name="connsiteX1364" fmla="*/ 3598 w 10000"/>
                  <a:gd name="connsiteY1364" fmla="*/ 7743 h 10000"/>
                  <a:gd name="connsiteX1365" fmla="*/ 3609 w 10000"/>
                  <a:gd name="connsiteY1365" fmla="*/ 7756 h 10000"/>
                  <a:gd name="connsiteX1366" fmla="*/ 3623 w 10000"/>
                  <a:gd name="connsiteY1366" fmla="*/ 7733 h 10000"/>
                  <a:gd name="connsiteX1367" fmla="*/ 3632 w 10000"/>
                  <a:gd name="connsiteY1367" fmla="*/ 7730 h 10000"/>
                  <a:gd name="connsiteX1368" fmla="*/ 3634 w 10000"/>
                  <a:gd name="connsiteY1368" fmla="*/ 7730 h 10000"/>
                  <a:gd name="connsiteX1369" fmla="*/ 3643 w 10000"/>
                  <a:gd name="connsiteY1369" fmla="*/ 7730 h 10000"/>
                  <a:gd name="connsiteX1370" fmla="*/ 3657 w 10000"/>
                  <a:gd name="connsiteY1370" fmla="*/ 7733 h 10000"/>
                  <a:gd name="connsiteX1371" fmla="*/ 3670 w 10000"/>
                  <a:gd name="connsiteY1371" fmla="*/ 7730 h 10000"/>
                  <a:gd name="connsiteX1372" fmla="*/ 3687 w 10000"/>
                  <a:gd name="connsiteY1372" fmla="*/ 7730 h 10000"/>
                  <a:gd name="connsiteX1373" fmla="*/ 3690 w 10000"/>
                  <a:gd name="connsiteY1373" fmla="*/ 7730 h 10000"/>
                  <a:gd name="connsiteX1374" fmla="*/ 3704 w 10000"/>
                  <a:gd name="connsiteY1374" fmla="*/ 7740 h 10000"/>
                  <a:gd name="connsiteX1375" fmla="*/ 3712 w 10000"/>
                  <a:gd name="connsiteY1375" fmla="*/ 7743 h 10000"/>
                  <a:gd name="connsiteX1376" fmla="*/ 3723 w 10000"/>
                  <a:gd name="connsiteY1376" fmla="*/ 7749 h 10000"/>
                  <a:gd name="connsiteX1377" fmla="*/ 3729 w 10000"/>
                  <a:gd name="connsiteY1377" fmla="*/ 7749 h 10000"/>
                  <a:gd name="connsiteX1378" fmla="*/ 3729 w 10000"/>
                  <a:gd name="connsiteY1378" fmla="*/ 7743 h 10000"/>
                  <a:gd name="connsiteX1379" fmla="*/ 3745 w 10000"/>
                  <a:gd name="connsiteY1379" fmla="*/ 7740 h 10000"/>
                  <a:gd name="connsiteX1380" fmla="*/ 3753 w 10000"/>
                  <a:gd name="connsiteY1380" fmla="*/ 7730 h 10000"/>
                  <a:gd name="connsiteX1381" fmla="*/ 3762 w 10000"/>
                  <a:gd name="connsiteY1381" fmla="*/ 7720 h 10000"/>
                  <a:gd name="connsiteX1382" fmla="*/ 3776 w 10000"/>
                  <a:gd name="connsiteY1382" fmla="*/ 7710 h 10000"/>
                  <a:gd name="connsiteX1383" fmla="*/ 3784 w 10000"/>
                  <a:gd name="connsiteY1383" fmla="*/ 7701 h 10000"/>
                  <a:gd name="connsiteX1384" fmla="*/ 3792 w 10000"/>
                  <a:gd name="connsiteY1384" fmla="*/ 7694 h 10000"/>
                  <a:gd name="connsiteX1385" fmla="*/ 3801 w 10000"/>
                  <a:gd name="connsiteY1385" fmla="*/ 7685 h 10000"/>
                  <a:gd name="connsiteX1386" fmla="*/ 3803 w 10000"/>
                  <a:gd name="connsiteY1386" fmla="*/ 7685 h 10000"/>
                  <a:gd name="connsiteX1387" fmla="*/ 3809 w 10000"/>
                  <a:gd name="connsiteY1387" fmla="*/ 7685 h 10000"/>
                  <a:gd name="connsiteX1388" fmla="*/ 3778 w 10000"/>
                  <a:gd name="connsiteY1388" fmla="*/ 7756 h 10000"/>
                  <a:gd name="connsiteX1389" fmla="*/ 3762 w 10000"/>
                  <a:gd name="connsiteY1389" fmla="*/ 7775 h 10000"/>
                  <a:gd name="connsiteX1390" fmla="*/ 3748 w 10000"/>
                  <a:gd name="connsiteY1390" fmla="*/ 7775 h 10000"/>
                  <a:gd name="connsiteX1391" fmla="*/ 3737 w 10000"/>
                  <a:gd name="connsiteY1391" fmla="*/ 7778 h 10000"/>
                  <a:gd name="connsiteX1392" fmla="*/ 3723 w 10000"/>
                  <a:gd name="connsiteY1392" fmla="*/ 7778 h 10000"/>
                  <a:gd name="connsiteX1393" fmla="*/ 3712 w 10000"/>
                  <a:gd name="connsiteY1393" fmla="*/ 8005 h 10000"/>
                  <a:gd name="connsiteX1394" fmla="*/ 3706 w 10000"/>
                  <a:gd name="connsiteY1394" fmla="*/ 8021 h 10000"/>
                  <a:gd name="connsiteX1395" fmla="*/ 3712 w 10000"/>
                  <a:gd name="connsiteY1395" fmla="*/ 8044 h 10000"/>
                  <a:gd name="connsiteX1396" fmla="*/ 3712 w 10000"/>
                  <a:gd name="connsiteY1396" fmla="*/ 8051 h 10000"/>
                  <a:gd name="connsiteX1397" fmla="*/ 3729 w 10000"/>
                  <a:gd name="connsiteY1397" fmla="*/ 8060 h 10000"/>
                  <a:gd name="connsiteX1398" fmla="*/ 3767 w 10000"/>
                  <a:gd name="connsiteY1398" fmla="*/ 8106 h 10000"/>
                  <a:gd name="connsiteX1399" fmla="*/ 3770 w 10000"/>
                  <a:gd name="connsiteY1399" fmla="*/ 8119 h 10000"/>
                  <a:gd name="connsiteX1400" fmla="*/ 3740 w 10000"/>
                  <a:gd name="connsiteY1400" fmla="*/ 8154 h 10000"/>
                  <a:gd name="connsiteX1401" fmla="*/ 3731 w 10000"/>
                  <a:gd name="connsiteY1401" fmla="*/ 8138 h 10000"/>
                  <a:gd name="connsiteX1402" fmla="*/ 3729 w 10000"/>
                  <a:gd name="connsiteY1402" fmla="*/ 8125 h 10000"/>
                  <a:gd name="connsiteX1403" fmla="*/ 3712 w 10000"/>
                  <a:gd name="connsiteY1403" fmla="*/ 8115 h 10000"/>
                  <a:gd name="connsiteX1404" fmla="*/ 3704 w 10000"/>
                  <a:gd name="connsiteY1404" fmla="*/ 8109 h 10000"/>
                  <a:gd name="connsiteX1405" fmla="*/ 3687 w 10000"/>
                  <a:gd name="connsiteY1405" fmla="*/ 8099 h 10000"/>
                  <a:gd name="connsiteX1406" fmla="*/ 3673 w 10000"/>
                  <a:gd name="connsiteY1406" fmla="*/ 8093 h 10000"/>
                  <a:gd name="connsiteX1407" fmla="*/ 3665 w 10000"/>
                  <a:gd name="connsiteY1407" fmla="*/ 8083 h 10000"/>
                  <a:gd name="connsiteX1408" fmla="*/ 3648 w 10000"/>
                  <a:gd name="connsiteY1408" fmla="*/ 8073 h 10000"/>
                  <a:gd name="connsiteX1409" fmla="*/ 3643 w 10000"/>
                  <a:gd name="connsiteY1409" fmla="*/ 8063 h 10000"/>
                  <a:gd name="connsiteX1410" fmla="*/ 3632 w 10000"/>
                  <a:gd name="connsiteY1410" fmla="*/ 8054 h 10000"/>
                  <a:gd name="connsiteX1411" fmla="*/ 3623 w 10000"/>
                  <a:gd name="connsiteY1411" fmla="*/ 8060 h 10000"/>
                  <a:gd name="connsiteX1412" fmla="*/ 3615 w 10000"/>
                  <a:gd name="connsiteY1412" fmla="*/ 8070 h 10000"/>
                  <a:gd name="connsiteX1413" fmla="*/ 3607 w 10000"/>
                  <a:gd name="connsiteY1413" fmla="*/ 8083 h 10000"/>
                  <a:gd name="connsiteX1414" fmla="*/ 3607 w 10000"/>
                  <a:gd name="connsiteY1414" fmla="*/ 8099 h 10000"/>
                  <a:gd name="connsiteX1415" fmla="*/ 3607 w 10000"/>
                  <a:gd name="connsiteY1415" fmla="*/ 8125 h 10000"/>
                  <a:gd name="connsiteX1416" fmla="*/ 3601 w 10000"/>
                  <a:gd name="connsiteY1416" fmla="*/ 8148 h 10000"/>
                  <a:gd name="connsiteX1417" fmla="*/ 3584 w 10000"/>
                  <a:gd name="connsiteY1417" fmla="*/ 8154 h 10000"/>
                  <a:gd name="connsiteX1418" fmla="*/ 3573 w 10000"/>
                  <a:gd name="connsiteY1418" fmla="*/ 8154 h 10000"/>
                  <a:gd name="connsiteX1419" fmla="*/ 3560 w 10000"/>
                  <a:gd name="connsiteY1419" fmla="*/ 8138 h 10000"/>
                  <a:gd name="connsiteX1420" fmla="*/ 3551 w 10000"/>
                  <a:gd name="connsiteY1420" fmla="*/ 8119 h 10000"/>
                  <a:gd name="connsiteX1421" fmla="*/ 3504 w 10000"/>
                  <a:gd name="connsiteY1421" fmla="*/ 8073 h 10000"/>
                  <a:gd name="connsiteX1422" fmla="*/ 3493 w 10000"/>
                  <a:gd name="connsiteY1422" fmla="*/ 8051 h 10000"/>
                  <a:gd name="connsiteX1423" fmla="*/ 3488 w 10000"/>
                  <a:gd name="connsiteY1423" fmla="*/ 8034 h 10000"/>
                  <a:gd name="connsiteX1424" fmla="*/ 3488 w 10000"/>
                  <a:gd name="connsiteY1424" fmla="*/ 8012 h 10000"/>
                  <a:gd name="connsiteX1425" fmla="*/ 3457 w 10000"/>
                  <a:gd name="connsiteY1425" fmla="*/ 7872 h 10000"/>
                  <a:gd name="connsiteX1426" fmla="*/ 3449 w 10000"/>
                  <a:gd name="connsiteY1426" fmla="*/ 7847 h 10000"/>
                  <a:gd name="connsiteX1427" fmla="*/ 3446 w 10000"/>
                  <a:gd name="connsiteY1427" fmla="*/ 7827 h 10000"/>
                  <a:gd name="connsiteX1428" fmla="*/ 3457 w 10000"/>
                  <a:gd name="connsiteY1428" fmla="*/ 7808 h 10000"/>
                  <a:gd name="connsiteX1429" fmla="*/ 3465 w 10000"/>
                  <a:gd name="connsiteY1429" fmla="*/ 7798 h 10000"/>
                  <a:gd name="connsiteX1430" fmla="*/ 3501 w 10000"/>
                  <a:gd name="connsiteY1430" fmla="*/ 7817 h 10000"/>
                  <a:gd name="connsiteX1431" fmla="*/ 3518 w 10000"/>
                  <a:gd name="connsiteY1431" fmla="*/ 7843 h 10000"/>
                  <a:gd name="connsiteX0" fmla="*/ 4324 w 10000"/>
                  <a:gd name="connsiteY0" fmla="*/ 1289 h 10000"/>
                  <a:gd name="connsiteX1" fmla="*/ 4296 w 10000"/>
                  <a:gd name="connsiteY1" fmla="*/ 1305 h 10000"/>
                  <a:gd name="connsiteX2" fmla="*/ 4285 w 10000"/>
                  <a:gd name="connsiteY2" fmla="*/ 1279 h 10000"/>
                  <a:gd name="connsiteX3" fmla="*/ 4244 w 10000"/>
                  <a:gd name="connsiteY3" fmla="*/ 1266 h 10000"/>
                  <a:gd name="connsiteX4" fmla="*/ 4208 w 10000"/>
                  <a:gd name="connsiteY4" fmla="*/ 1286 h 10000"/>
                  <a:gd name="connsiteX5" fmla="*/ 4172 w 10000"/>
                  <a:gd name="connsiteY5" fmla="*/ 1299 h 10000"/>
                  <a:gd name="connsiteX6" fmla="*/ 4150 w 10000"/>
                  <a:gd name="connsiteY6" fmla="*/ 1308 h 10000"/>
                  <a:gd name="connsiteX7" fmla="*/ 4139 w 10000"/>
                  <a:gd name="connsiteY7" fmla="*/ 1315 h 10000"/>
                  <a:gd name="connsiteX8" fmla="*/ 4125 w 10000"/>
                  <a:gd name="connsiteY8" fmla="*/ 1315 h 10000"/>
                  <a:gd name="connsiteX9" fmla="*/ 4119 w 10000"/>
                  <a:gd name="connsiteY9" fmla="*/ 1315 h 10000"/>
                  <a:gd name="connsiteX10" fmla="*/ 4111 w 10000"/>
                  <a:gd name="connsiteY10" fmla="*/ 1308 h 10000"/>
                  <a:gd name="connsiteX11" fmla="*/ 4100 w 10000"/>
                  <a:gd name="connsiteY11" fmla="*/ 1315 h 10000"/>
                  <a:gd name="connsiteX12" fmla="*/ 4075 w 10000"/>
                  <a:gd name="connsiteY12" fmla="*/ 1315 h 10000"/>
                  <a:gd name="connsiteX13" fmla="*/ 4058 w 10000"/>
                  <a:gd name="connsiteY13" fmla="*/ 1318 h 10000"/>
                  <a:gd name="connsiteX14" fmla="*/ 4044 w 10000"/>
                  <a:gd name="connsiteY14" fmla="*/ 1315 h 10000"/>
                  <a:gd name="connsiteX15" fmla="*/ 4042 w 10000"/>
                  <a:gd name="connsiteY15" fmla="*/ 1299 h 10000"/>
                  <a:gd name="connsiteX16" fmla="*/ 4014 w 10000"/>
                  <a:gd name="connsiteY16" fmla="*/ 1308 h 10000"/>
                  <a:gd name="connsiteX17" fmla="*/ 4011 w 10000"/>
                  <a:gd name="connsiteY17" fmla="*/ 1315 h 10000"/>
                  <a:gd name="connsiteX18" fmla="*/ 4011 w 10000"/>
                  <a:gd name="connsiteY18" fmla="*/ 1341 h 10000"/>
                  <a:gd name="connsiteX19" fmla="*/ 4019 w 10000"/>
                  <a:gd name="connsiteY19" fmla="*/ 1341 h 10000"/>
                  <a:gd name="connsiteX20" fmla="*/ 3997 w 10000"/>
                  <a:gd name="connsiteY20" fmla="*/ 1363 h 10000"/>
                  <a:gd name="connsiteX21" fmla="*/ 3986 w 10000"/>
                  <a:gd name="connsiteY21" fmla="*/ 1373 h 10000"/>
                  <a:gd name="connsiteX22" fmla="*/ 3981 w 10000"/>
                  <a:gd name="connsiteY22" fmla="*/ 1389 h 10000"/>
                  <a:gd name="connsiteX23" fmla="*/ 3981 w 10000"/>
                  <a:gd name="connsiteY23" fmla="*/ 1409 h 10000"/>
                  <a:gd name="connsiteX24" fmla="*/ 3981 w 10000"/>
                  <a:gd name="connsiteY24" fmla="*/ 1438 h 10000"/>
                  <a:gd name="connsiteX25" fmla="*/ 3961 w 10000"/>
                  <a:gd name="connsiteY25" fmla="*/ 1441 h 10000"/>
                  <a:gd name="connsiteX26" fmla="*/ 3942 w 10000"/>
                  <a:gd name="connsiteY26" fmla="*/ 1441 h 10000"/>
                  <a:gd name="connsiteX27" fmla="*/ 3914 w 10000"/>
                  <a:gd name="connsiteY27" fmla="*/ 1454 h 10000"/>
                  <a:gd name="connsiteX28" fmla="*/ 3892 w 10000"/>
                  <a:gd name="connsiteY28" fmla="*/ 1467 h 10000"/>
                  <a:gd name="connsiteX29" fmla="*/ 3867 w 10000"/>
                  <a:gd name="connsiteY29" fmla="*/ 1483 h 10000"/>
                  <a:gd name="connsiteX30" fmla="*/ 3845 w 10000"/>
                  <a:gd name="connsiteY30" fmla="*/ 1467 h 10000"/>
                  <a:gd name="connsiteX31" fmla="*/ 3850 w 10000"/>
                  <a:gd name="connsiteY31" fmla="*/ 1457 h 10000"/>
                  <a:gd name="connsiteX32" fmla="*/ 3864 w 10000"/>
                  <a:gd name="connsiteY32" fmla="*/ 1441 h 10000"/>
                  <a:gd name="connsiteX33" fmla="*/ 3859 w 10000"/>
                  <a:gd name="connsiteY33" fmla="*/ 1409 h 10000"/>
                  <a:gd name="connsiteX34" fmla="*/ 3842 w 10000"/>
                  <a:gd name="connsiteY34" fmla="*/ 1383 h 10000"/>
                  <a:gd name="connsiteX35" fmla="*/ 3825 w 10000"/>
                  <a:gd name="connsiteY35" fmla="*/ 1360 h 10000"/>
                  <a:gd name="connsiteX36" fmla="*/ 3809 w 10000"/>
                  <a:gd name="connsiteY36" fmla="*/ 1318 h 10000"/>
                  <a:gd name="connsiteX37" fmla="*/ 3787 w 10000"/>
                  <a:gd name="connsiteY37" fmla="*/ 1289 h 10000"/>
                  <a:gd name="connsiteX38" fmla="*/ 3759 w 10000"/>
                  <a:gd name="connsiteY38" fmla="*/ 1266 h 10000"/>
                  <a:gd name="connsiteX39" fmla="*/ 3740 w 10000"/>
                  <a:gd name="connsiteY39" fmla="*/ 1256 h 10000"/>
                  <a:gd name="connsiteX40" fmla="*/ 3715 w 10000"/>
                  <a:gd name="connsiteY40" fmla="*/ 1250 h 10000"/>
                  <a:gd name="connsiteX41" fmla="*/ 3687 w 10000"/>
                  <a:gd name="connsiteY41" fmla="*/ 1256 h 10000"/>
                  <a:gd name="connsiteX42" fmla="*/ 3681 w 10000"/>
                  <a:gd name="connsiteY42" fmla="*/ 1260 h 10000"/>
                  <a:gd name="connsiteX43" fmla="*/ 3670 w 10000"/>
                  <a:gd name="connsiteY43" fmla="*/ 1295 h 10000"/>
                  <a:gd name="connsiteX44" fmla="*/ 3651 w 10000"/>
                  <a:gd name="connsiteY44" fmla="*/ 1305 h 10000"/>
                  <a:gd name="connsiteX45" fmla="*/ 3640 w 10000"/>
                  <a:gd name="connsiteY45" fmla="*/ 1308 h 10000"/>
                  <a:gd name="connsiteX46" fmla="*/ 3626 w 10000"/>
                  <a:gd name="connsiteY46" fmla="*/ 1308 h 10000"/>
                  <a:gd name="connsiteX47" fmla="*/ 3632 w 10000"/>
                  <a:gd name="connsiteY47" fmla="*/ 1276 h 10000"/>
                  <a:gd name="connsiteX48" fmla="*/ 3609 w 10000"/>
                  <a:gd name="connsiteY48" fmla="*/ 1289 h 10000"/>
                  <a:gd name="connsiteX49" fmla="*/ 3593 w 10000"/>
                  <a:gd name="connsiteY49" fmla="*/ 1286 h 10000"/>
                  <a:gd name="connsiteX50" fmla="*/ 3590 w 10000"/>
                  <a:gd name="connsiteY50" fmla="*/ 1256 h 10000"/>
                  <a:gd name="connsiteX51" fmla="*/ 3584 w 10000"/>
                  <a:gd name="connsiteY51" fmla="*/ 1237 h 10000"/>
                  <a:gd name="connsiteX52" fmla="*/ 3573 w 10000"/>
                  <a:gd name="connsiteY52" fmla="*/ 1237 h 10000"/>
                  <a:gd name="connsiteX53" fmla="*/ 3554 w 10000"/>
                  <a:gd name="connsiteY53" fmla="*/ 1227 h 10000"/>
                  <a:gd name="connsiteX54" fmla="*/ 3546 w 10000"/>
                  <a:gd name="connsiteY54" fmla="*/ 1192 h 10000"/>
                  <a:gd name="connsiteX55" fmla="*/ 3529 w 10000"/>
                  <a:gd name="connsiteY55" fmla="*/ 1176 h 10000"/>
                  <a:gd name="connsiteX56" fmla="*/ 3512 w 10000"/>
                  <a:gd name="connsiteY56" fmla="*/ 1182 h 10000"/>
                  <a:gd name="connsiteX57" fmla="*/ 3485 w 10000"/>
                  <a:gd name="connsiteY57" fmla="*/ 1182 h 10000"/>
                  <a:gd name="connsiteX58" fmla="*/ 3463 w 10000"/>
                  <a:gd name="connsiteY58" fmla="*/ 1176 h 10000"/>
                  <a:gd name="connsiteX59" fmla="*/ 3449 w 10000"/>
                  <a:gd name="connsiteY59" fmla="*/ 1182 h 10000"/>
                  <a:gd name="connsiteX60" fmla="*/ 3432 w 10000"/>
                  <a:gd name="connsiteY60" fmla="*/ 1192 h 10000"/>
                  <a:gd name="connsiteX61" fmla="*/ 3454 w 10000"/>
                  <a:gd name="connsiteY61" fmla="*/ 1205 h 10000"/>
                  <a:gd name="connsiteX62" fmla="*/ 3463 w 10000"/>
                  <a:gd name="connsiteY62" fmla="*/ 1205 h 10000"/>
                  <a:gd name="connsiteX63" fmla="*/ 3488 w 10000"/>
                  <a:gd name="connsiteY63" fmla="*/ 1205 h 10000"/>
                  <a:gd name="connsiteX64" fmla="*/ 3488 w 10000"/>
                  <a:gd name="connsiteY64" fmla="*/ 1218 h 10000"/>
                  <a:gd name="connsiteX65" fmla="*/ 3493 w 10000"/>
                  <a:gd name="connsiteY65" fmla="*/ 1247 h 10000"/>
                  <a:gd name="connsiteX66" fmla="*/ 3512 w 10000"/>
                  <a:gd name="connsiteY66" fmla="*/ 1247 h 10000"/>
                  <a:gd name="connsiteX67" fmla="*/ 3518 w 10000"/>
                  <a:gd name="connsiteY67" fmla="*/ 1250 h 10000"/>
                  <a:gd name="connsiteX68" fmla="*/ 3521 w 10000"/>
                  <a:gd name="connsiteY68" fmla="*/ 1276 h 10000"/>
                  <a:gd name="connsiteX69" fmla="*/ 3543 w 10000"/>
                  <a:gd name="connsiteY69" fmla="*/ 1295 h 10000"/>
                  <a:gd name="connsiteX70" fmla="*/ 3546 w 10000"/>
                  <a:gd name="connsiteY70" fmla="*/ 1305 h 10000"/>
                  <a:gd name="connsiteX71" fmla="*/ 3543 w 10000"/>
                  <a:gd name="connsiteY71" fmla="*/ 1315 h 10000"/>
                  <a:gd name="connsiteX72" fmla="*/ 3543 w 10000"/>
                  <a:gd name="connsiteY72" fmla="*/ 1331 h 10000"/>
                  <a:gd name="connsiteX73" fmla="*/ 3554 w 10000"/>
                  <a:gd name="connsiteY73" fmla="*/ 1324 h 10000"/>
                  <a:gd name="connsiteX74" fmla="*/ 3560 w 10000"/>
                  <a:gd name="connsiteY74" fmla="*/ 1331 h 10000"/>
                  <a:gd name="connsiteX75" fmla="*/ 3582 w 10000"/>
                  <a:gd name="connsiteY75" fmla="*/ 1344 h 10000"/>
                  <a:gd name="connsiteX76" fmla="*/ 3598 w 10000"/>
                  <a:gd name="connsiteY76" fmla="*/ 1380 h 10000"/>
                  <a:gd name="connsiteX77" fmla="*/ 3607 w 10000"/>
                  <a:gd name="connsiteY77" fmla="*/ 1389 h 10000"/>
                  <a:gd name="connsiteX78" fmla="*/ 3623 w 10000"/>
                  <a:gd name="connsiteY78" fmla="*/ 1409 h 10000"/>
                  <a:gd name="connsiteX79" fmla="*/ 3634 w 10000"/>
                  <a:gd name="connsiteY79" fmla="*/ 1438 h 10000"/>
                  <a:gd name="connsiteX80" fmla="*/ 3632 w 10000"/>
                  <a:gd name="connsiteY80" fmla="*/ 1454 h 10000"/>
                  <a:gd name="connsiteX81" fmla="*/ 3618 w 10000"/>
                  <a:gd name="connsiteY81" fmla="*/ 1438 h 10000"/>
                  <a:gd name="connsiteX82" fmla="*/ 3598 w 10000"/>
                  <a:gd name="connsiteY82" fmla="*/ 1428 h 10000"/>
                  <a:gd name="connsiteX83" fmla="*/ 3582 w 10000"/>
                  <a:gd name="connsiteY83" fmla="*/ 1402 h 10000"/>
                  <a:gd name="connsiteX84" fmla="*/ 3562 w 10000"/>
                  <a:gd name="connsiteY84" fmla="*/ 1399 h 10000"/>
                  <a:gd name="connsiteX85" fmla="*/ 3546 w 10000"/>
                  <a:gd name="connsiteY85" fmla="*/ 1383 h 10000"/>
                  <a:gd name="connsiteX86" fmla="*/ 3510 w 10000"/>
                  <a:gd name="connsiteY86" fmla="*/ 1360 h 10000"/>
                  <a:gd name="connsiteX87" fmla="*/ 3485 w 10000"/>
                  <a:gd name="connsiteY87" fmla="*/ 1344 h 10000"/>
                  <a:gd name="connsiteX88" fmla="*/ 3454 w 10000"/>
                  <a:gd name="connsiteY88" fmla="*/ 1334 h 10000"/>
                  <a:gd name="connsiteX89" fmla="*/ 3429 w 10000"/>
                  <a:gd name="connsiteY89" fmla="*/ 1315 h 10000"/>
                  <a:gd name="connsiteX90" fmla="*/ 3416 w 10000"/>
                  <a:gd name="connsiteY90" fmla="*/ 1308 h 10000"/>
                  <a:gd name="connsiteX91" fmla="*/ 3399 w 10000"/>
                  <a:gd name="connsiteY91" fmla="*/ 1305 h 10000"/>
                  <a:gd name="connsiteX92" fmla="*/ 3382 w 10000"/>
                  <a:gd name="connsiteY92" fmla="*/ 1286 h 10000"/>
                  <a:gd name="connsiteX93" fmla="*/ 3380 w 10000"/>
                  <a:gd name="connsiteY93" fmla="*/ 1266 h 10000"/>
                  <a:gd name="connsiteX94" fmla="*/ 3388 w 10000"/>
                  <a:gd name="connsiteY94" fmla="*/ 1256 h 10000"/>
                  <a:gd name="connsiteX95" fmla="*/ 3407 w 10000"/>
                  <a:gd name="connsiteY95" fmla="*/ 1256 h 10000"/>
                  <a:gd name="connsiteX96" fmla="*/ 3396 w 10000"/>
                  <a:gd name="connsiteY96" fmla="*/ 1227 h 10000"/>
                  <a:gd name="connsiteX97" fmla="*/ 3382 w 10000"/>
                  <a:gd name="connsiteY97" fmla="*/ 1227 h 10000"/>
                  <a:gd name="connsiteX98" fmla="*/ 3360 w 10000"/>
                  <a:gd name="connsiteY98" fmla="*/ 1221 h 10000"/>
                  <a:gd name="connsiteX99" fmla="*/ 3349 w 10000"/>
                  <a:gd name="connsiteY99" fmla="*/ 1231 h 10000"/>
                  <a:gd name="connsiteX100" fmla="*/ 3352 w 10000"/>
                  <a:gd name="connsiteY100" fmla="*/ 1247 h 10000"/>
                  <a:gd name="connsiteX101" fmla="*/ 3341 w 10000"/>
                  <a:gd name="connsiteY101" fmla="*/ 1237 h 10000"/>
                  <a:gd name="connsiteX102" fmla="*/ 3335 w 10000"/>
                  <a:gd name="connsiteY102" fmla="*/ 1231 h 10000"/>
                  <a:gd name="connsiteX103" fmla="*/ 3307 w 10000"/>
                  <a:gd name="connsiteY103" fmla="*/ 1227 h 10000"/>
                  <a:gd name="connsiteX104" fmla="*/ 3294 w 10000"/>
                  <a:gd name="connsiteY104" fmla="*/ 1221 h 10000"/>
                  <a:gd name="connsiteX105" fmla="*/ 3271 w 10000"/>
                  <a:gd name="connsiteY105" fmla="*/ 1211 h 10000"/>
                  <a:gd name="connsiteX106" fmla="*/ 3252 w 10000"/>
                  <a:gd name="connsiteY106" fmla="*/ 1195 h 10000"/>
                  <a:gd name="connsiteX107" fmla="*/ 3235 w 10000"/>
                  <a:gd name="connsiteY107" fmla="*/ 1195 h 10000"/>
                  <a:gd name="connsiteX108" fmla="*/ 3235 w 10000"/>
                  <a:gd name="connsiteY108" fmla="*/ 1205 h 10000"/>
                  <a:gd name="connsiteX109" fmla="*/ 3219 w 10000"/>
                  <a:gd name="connsiteY109" fmla="*/ 1231 h 10000"/>
                  <a:gd name="connsiteX110" fmla="*/ 3213 w 10000"/>
                  <a:gd name="connsiteY110" fmla="*/ 1231 h 10000"/>
                  <a:gd name="connsiteX111" fmla="*/ 3183 w 10000"/>
                  <a:gd name="connsiteY111" fmla="*/ 1221 h 10000"/>
                  <a:gd name="connsiteX112" fmla="*/ 3175 w 10000"/>
                  <a:gd name="connsiteY112" fmla="*/ 1227 h 10000"/>
                  <a:gd name="connsiteX113" fmla="*/ 3163 w 10000"/>
                  <a:gd name="connsiteY113" fmla="*/ 1237 h 10000"/>
                  <a:gd name="connsiteX114" fmla="*/ 3158 w 10000"/>
                  <a:gd name="connsiteY114" fmla="*/ 1260 h 10000"/>
                  <a:gd name="connsiteX115" fmla="*/ 3158 w 10000"/>
                  <a:gd name="connsiteY115" fmla="*/ 1276 h 10000"/>
                  <a:gd name="connsiteX116" fmla="*/ 3163 w 10000"/>
                  <a:gd name="connsiteY116" fmla="*/ 1295 h 10000"/>
                  <a:gd name="connsiteX117" fmla="*/ 3166 w 10000"/>
                  <a:gd name="connsiteY117" fmla="*/ 1308 h 10000"/>
                  <a:gd name="connsiteX118" fmla="*/ 3158 w 10000"/>
                  <a:gd name="connsiteY118" fmla="*/ 1315 h 10000"/>
                  <a:gd name="connsiteX119" fmla="*/ 3133 w 10000"/>
                  <a:gd name="connsiteY119" fmla="*/ 1299 h 10000"/>
                  <a:gd name="connsiteX120" fmla="*/ 3114 w 10000"/>
                  <a:gd name="connsiteY120" fmla="*/ 1276 h 10000"/>
                  <a:gd name="connsiteX121" fmla="*/ 3078 w 10000"/>
                  <a:gd name="connsiteY121" fmla="*/ 1240 h 10000"/>
                  <a:gd name="connsiteX122" fmla="*/ 3044 w 10000"/>
                  <a:gd name="connsiteY122" fmla="*/ 1227 h 10000"/>
                  <a:gd name="connsiteX123" fmla="*/ 3033 w 10000"/>
                  <a:gd name="connsiteY123" fmla="*/ 1231 h 10000"/>
                  <a:gd name="connsiteX124" fmla="*/ 3036 w 10000"/>
                  <a:gd name="connsiteY124" fmla="*/ 1256 h 10000"/>
                  <a:gd name="connsiteX125" fmla="*/ 3044 w 10000"/>
                  <a:gd name="connsiteY125" fmla="*/ 1266 h 10000"/>
                  <a:gd name="connsiteX126" fmla="*/ 3044 w 10000"/>
                  <a:gd name="connsiteY126" fmla="*/ 1276 h 10000"/>
                  <a:gd name="connsiteX127" fmla="*/ 3036 w 10000"/>
                  <a:gd name="connsiteY127" fmla="*/ 1276 h 10000"/>
                  <a:gd name="connsiteX128" fmla="*/ 3028 w 10000"/>
                  <a:gd name="connsiteY128" fmla="*/ 1266 h 10000"/>
                  <a:gd name="connsiteX129" fmla="*/ 3025 w 10000"/>
                  <a:gd name="connsiteY129" fmla="*/ 1256 h 10000"/>
                  <a:gd name="connsiteX130" fmla="*/ 3008 w 10000"/>
                  <a:gd name="connsiteY130" fmla="*/ 1205 h 10000"/>
                  <a:gd name="connsiteX131" fmla="*/ 3000 w 10000"/>
                  <a:gd name="connsiteY131" fmla="*/ 1192 h 10000"/>
                  <a:gd name="connsiteX132" fmla="*/ 2994 w 10000"/>
                  <a:gd name="connsiteY132" fmla="*/ 1176 h 10000"/>
                  <a:gd name="connsiteX133" fmla="*/ 2986 w 10000"/>
                  <a:gd name="connsiteY133" fmla="*/ 1182 h 10000"/>
                  <a:gd name="connsiteX134" fmla="*/ 2981 w 10000"/>
                  <a:gd name="connsiteY134" fmla="*/ 1192 h 10000"/>
                  <a:gd name="connsiteX135" fmla="*/ 2970 w 10000"/>
                  <a:gd name="connsiteY135" fmla="*/ 1201 h 10000"/>
                  <a:gd name="connsiteX136" fmla="*/ 2956 w 10000"/>
                  <a:gd name="connsiteY136" fmla="*/ 1218 h 10000"/>
                  <a:gd name="connsiteX137" fmla="*/ 2939 w 10000"/>
                  <a:gd name="connsiteY137" fmla="*/ 1240 h 10000"/>
                  <a:gd name="connsiteX138" fmla="*/ 2928 w 10000"/>
                  <a:gd name="connsiteY138" fmla="*/ 1247 h 10000"/>
                  <a:gd name="connsiteX139" fmla="*/ 2922 w 10000"/>
                  <a:gd name="connsiteY139" fmla="*/ 1250 h 10000"/>
                  <a:gd name="connsiteX140" fmla="*/ 2911 w 10000"/>
                  <a:gd name="connsiteY140" fmla="*/ 1250 h 10000"/>
                  <a:gd name="connsiteX141" fmla="*/ 2884 w 10000"/>
                  <a:gd name="connsiteY141" fmla="*/ 1247 h 10000"/>
                  <a:gd name="connsiteX142" fmla="*/ 2864 w 10000"/>
                  <a:gd name="connsiteY142" fmla="*/ 1237 h 10000"/>
                  <a:gd name="connsiteX143" fmla="*/ 2848 w 10000"/>
                  <a:gd name="connsiteY143" fmla="*/ 1231 h 10000"/>
                  <a:gd name="connsiteX144" fmla="*/ 2834 w 10000"/>
                  <a:gd name="connsiteY144" fmla="*/ 1227 h 10000"/>
                  <a:gd name="connsiteX145" fmla="*/ 2831 w 10000"/>
                  <a:gd name="connsiteY145" fmla="*/ 1227 h 10000"/>
                  <a:gd name="connsiteX146" fmla="*/ 2831 w 10000"/>
                  <a:gd name="connsiteY146" fmla="*/ 1221 h 10000"/>
                  <a:gd name="connsiteX147" fmla="*/ 2825 w 10000"/>
                  <a:gd name="connsiteY147" fmla="*/ 1205 h 10000"/>
                  <a:gd name="connsiteX148" fmla="*/ 2823 w 10000"/>
                  <a:gd name="connsiteY148" fmla="*/ 1192 h 10000"/>
                  <a:gd name="connsiteX149" fmla="*/ 2817 w 10000"/>
                  <a:gd name="connsiteY149" fmla="*/ 1182 h 10000"/>
                  <a:gd name="connsiteX150" fmla="*/ 2814 w 10000"/>
                  <a:gd name="connsiteY150" fmla="*/ 1176 h 10000"/>
                  <a:gd name="connsiteX151" fmla="*/ 2792 w 10000"/>
                  <a:gd name="connsiteY151" fmla="*/ 1172 h 10000"/>
                  <a:gd name="connsiteX152" fmla="*/ 2759 w 10000"/>
                  <a:gd name="connsiteY152" fmla="*/ 1156 h 10000"/>
                  <a:gd name="connsiteX153" fmla="*/ 2734 w 10000"/>
                  <a:gd name="connsiteY153" fmla="*/ 1143 h 10000"/>
                  <a:gd name="connsiteX154" fmla="*/ 2695 w 10000"/>
                  <a:gd name="connsiteY154" fmla="*/ 1124 h 10000"/>
                  <a:gd name="connsiteX155" fmla="*/ 2670 w 10000"/>
                  <a:gd name="connsiteY155" fmla="*/ 1108 h 10000"/>
                  <a:gd name="connsiteX156" fmla="*/ 2645 w 10000"/>
                  <a:gd name="connsiteY156" fmla="*/ 1091 h 10000"/>
                  <a:gd name="connsiteX157" fmla="*/ 2618 w 10000"/>
                  <a:gd name="connsiteY157" fmla="*/ 1088 h 10000"/>
                  <a:gd name="connsiteX158" fmla="*/ 2576 w 10000"/>
                  <a:gd name="connsiteY158" fmla="*/ 1088 h 10000"/>
                  <a:gd name="connsiteX159" fmla="*/ 2551 w 10000"/>
                  <a:gd name="connsiteY159" fmla="*/ 1091 h 10000"/>
                  <a:gd name="connsiteX160" fmla="*/ 2521 w 10000"/>
                  <a:gd name="connsiteY160" fmla="*/ 1098 h 10000"/>
                  <a:gd name="connsiteX161" fmla="*/ 2493 w 10000"/>
                  <a:gd name="connsiteY161" fmla="*/ 1104 h 10000"/>
                  <a:gd name="connsiteX162" fmla="*/ 2468 w 10000"/>
                  <a:gd name="connsiteY162" fmla="*/ 1108 h 10000"/>
                  <a:gd name="connsiteX163" fmla="*/ 2404 w 10000"/>
                  <a:gd name="connsiteY163" fmla="*/ 1124 h 10000"/>
                  <a:gd name="connsiteX164" fmla="*/ 2366 w 10000"/>
                  <a:gd name="connsiteY164" fmla="*/ 1133 h 10000"/>
                  <a:gd name="connsiteX165" fmla="*/ 2346 w 10000"/>
                  <a:gd name="connsiteY165" fmla="*/ 1137 h 10000"/>
                  <a:gd name="connsiteX166" fmla="*/ 2294 w 10000"/>
                  <a:gd name="connsiteY166" fmla="*/ 1146 h 10000"/>
                  <a:gd name="connsiteX167" fmla="*/ 2249 w 10000"/>
                  <a:gd name="connsiteY167" fmla="*/ 1156 h 10000"/>
                  <a:gd name="connsiteX168" fmla="*/ 2230 w 10000"/>
                  <a:gd name="connsiteY168" fmla="*/ 1156 h 10000"/>
                  <a:gd name="connsiteX169" fmla="*/ 2222 w 10000"/>
                  <a:gd name="connsiteY169" fmla="*/ 1163 h 10000"/>
                  <a:gd name="connsiteX170" fmla="*/ 2194 w 10000"/>
                  <a:gd name="connsiteY170" fmla="*/ 1163 h 10000"/>
                  <a:gd name="connsiteX171" fmla="*/ 2172 w 10000"/>
                  <a:gd name="connsiteY171" fmla="*/ 1163 h 10000"/>
                  <a:gd name="connsiteX172" fmla="*/ 2147 w 10000"/>
                  <a:gd name="connsiteY172" fmla="*/ 1166 h 10000"/>
                  <a:gd name="connsiteX173" fmla="*/ 2108 w 10000"/>
                  <a:gd name="connsiteY173" fmla="*/ 1166 h 10000"/>
                  <a:gd name="connsiteX174" fmla="*/ 2083 w 10000"/>
                  <a:gd name="connsiteY174" fmla="*/ 1156 h 10000"/>
                  <a:gd name="connsiteX175" fmla="*/ 2042 w 10000"/>
                  <a:gd name="connsiteY175" fmla="*/ 1143 h 10000"/>
                  <a:gd name="connsiteX176" fmla="*/ 2011 w 10000"/>
                  <a:gd name="connsiteY176" fmla="*/ 1143 h 10000"/>
                  <a:gd name="connsiteX177" fmla="*/ 1994 w 10000"/>
                  <a:gd name="connsiteY177" fmla="*/ 1146 h 10000"/>
                  <a:gd name="connsiteX178" fmla="*/ 1967 w 10000"/>
                  <a:gd name="connsiteY178" fmla="*/ 1156 h 10000"/>
                  <a:gd name="connsiteX179" fmla="*/ 1903 w 10000"/>
                  <a:gd name="connsiteY179" fmla="*/ 1176 h 10000"/>
                  <a:gd name="connsiteX180" fmla="*/ 1873 w 10000"/>
                  <a:gd name="connsiteY180" fmla="*/ 1182 h 10000"/>
                  <a:gd name="connsiteX181" fmla="*/ 1850 w 10000"/>
                  <a:gd name="connsiteY181" fmla="*/ 1185 h 10000"/>
                  <a:gd name="connsiteX182" fmla="*/ 1842 w 10000"/>
                  <a:gd name="connsiteY182" fmla="*/ 1192 h 10000"/>
                  <a:gd name="connsiteX183" fmla="*/ 1823 w 10000"/>
                  <a:gd name="connsiteY183" fmla="*/ 1195 h 10000"/>
                  <a:gd name="connsiteX184" fmla="*/ 1814 w 10000"/>
                  <a:gd name="connsiteY184" fmla="*/ 1201 h 10000"/>
                  <a:gd name="connsiteX185" fmla="*/ 1792 w 10000"/>
                  <a:gd name="connsiteY185" fmla="*/ 1218 h 10000"/>
                  <a:gd name="connsiteX186" fmla="*/ 1767 w 10000"/>
                  <a:gd name="connsiteY186" fmla="*/ 1231 h 10000"/>
                  <a:gd name="connsiteX187" fmla="*/ 1717 w 10000"/>
                  <a:gd name="connsiteY187" fmla="*/ 1266 h 10000"/>
                  <a:gd name="connsiteX188" fmla="*/ 1695 w 10000"/>
                  <a:gd name="connsiteY188" fmla="*/ 1279 h 10000"/>
                  <a:gd name="connsiteX189" fmla="*/ 1654 w 10000"/>
                  <a:gd name="connsiteY189" fmla="*/ 1308 h 10000"/>
                  <a:gd name="connsiteX190" fmla="*/ 1620 w 10000"/>
                  <a:gd name="connsiteY190" fmla="*/ 1334 h 10000"/>
                  <a:gd name="connsiteX191" fmla="*/ 1590 w 10000"/>
                  <a:gd name="connsiteY191" fmla="*/ 1360 h 10000"/>
                  <a:gd name="connsiteX192" fmla="*/ 1565 w 10000"/>
                  <a:gd name="connsiteY192" fmla="*/ 1380 h 10000"/>
                  <a:gd name="connsiteX193" fmla="*/ 1532 w 10000"/>
                  <a:gd name="connsiteY193" fmla="*/ 1402 h 10000"/>
                  <a:gd name="connsiteX194" fmla="*/ 1501 w 10000"/>
                  <a:gd name="connsiteY194" fmla="*/ 1418 h 10000"/>
                  <a:gd name="connsiteX195" fmla="*/ 1460 w 10000"/>
                  <a:gd name="connsiteY195" fmla="*/ 1438 h 10000"/>
                  <a:gd name="connsiteX196" fmla="*/ 1435 w 10000"/>
                  <a:gd name="connsiteY196" fmla="*/ 1454 h 10000"/>
                  <a:gd name="connsiteX197" fmla="*/ 1421 w 10000"/>
                  <a:gd name="connsiteY197" fmla="*/ 1464 h 10000"/>
                  <a:gd name="connsiteX198" fmla="*/ 1380 w 10000"/>
                  <a:gd name="connsiteY198" fmla="*/ 1473 h 10000"/>
                  <a:gd name="connsiteX199" fmla="*/ 1324 w 10000"/>
                  <a:gd name="connsiteY199" fmla="*/ 1477 h 10000"/>
                  <a:gd name="connsiteX200" fmla="*/ 1274 w 10000"/>
                  <a:gd name="connsiteY200" fmla="*/ 1483 h 10000"/>
                  <a:gd name="connsiteX201" fmla="*/ 1244 w 10000"/>
                  <a:gd name="connsiteY201" fmla="*/ 1486 h 10000"/>
                  <a:gd name="connsiteX202" fmla="*/ 1233 w 10000"/>
                  <a:gd name="connsiteY202" fmla="*/ 1486 h 10000"/>
                  <a:gd name="connsiteX203" fmla="*/ 1197 w 10000"/>
                  <a:gd name="connsiteY203" fmla="*/ 1493 h 10000"/>
                  <a:gd name="connsiteX204" fmla="*/ 1180 w 10000"/>
                  <a:gd name="connsiteY204" fmla="*/ 1496 h 10000"/>
                  <a:gd name="connsiteX205" fmla="*/ 1169 w 10000"/>
                  <a:gd name="connsiteY205" fmla="*/ 1496 h 10000"/>
                  <a:gd name="connsiteX206" fmla="*/ 1161 w 10000"/>
                  <a:gd name="connsiteY206" fmla="*/ 1503 h 10000"/>
                  <a:gd name="connsiteX207" fmla="*/ 1155 w 10000"/>
                  <a:gd name="connsiteY207" fmla="*/ 1503 h 10000"/>
                  <a:gd name="connsiteX208" fmla="*/ 501 w 10000"/>
                  <a:gd name="connsiteY208" fmla="*/ 2277 h 10000"/>
                  <a:gd name="connsiteX209" fmla="*/ 396 w 10000"/>
                  <a:gd name="connsiteY209" fmla="*/ 2532 h 10000"/>
                  <a:gd name="connsiteX210" fmla="*/ 324 w 10000"/>
                  <a:gd name="connsiteY210" fmla="*/ 2759 h 10000"/>
                  <a:gd name="connsiteX211" fmla="*/ 274 w 10000"/>
                  <a:gd name="connsiteY211" fmla="*/ 2866 h 10000"/>
                  <a:gd name="connsiteX212" fmla="*/ 202 w 10000"/>
                  <a:gd name="connsiteY212" fmla="*/ 3008 h 10000"/>
                  <a:gd name="connsiteX213" fmla="*/ 211 w 10000"/>
                  <a:gd name="connsiteY213" fmla="*/ 3177 h 10000"/>
                  <a:gd name="connsiteX214" fmla="*/ 235 w 10000"/>
                  <a:gd name="connsiteY214" fmla="*/ 3368 h 10000"/>
                  <a:gd name="connsiteX215" fmla="*/ 266 w 10000"/>
                  <a:gd name="connsiteY215" fmla="*/ 3595 h 10000"/>
                  <a:gd name="connsiteX216" fmla="*/ 299 w 10000"/>
                  <a:gd name="connsiteY216" fmla="*/ 3831 h 10000"/>
                  <a:gd name="connsiteX217" fmla="*/ 305 w 10000"/>
                  <a:gd name="connsiteY217" fmla="*/ 3863 h 10000"/>
                  <a:gd name="connsiteX218" fmla="*/ 341 w 10000"/>
                  <a:gd name="connsiteY218" fmla="*/ 3941 h 10000"/>
                  <a:gd name="connsiteX219" fmla="*/ 186 w 10000"/>
                  <a:gd name="connsiteY219" fmla="*/ 3935 h 10000"/>
                  <a:gd name="connsiteX220" fmla="*/ 30 w 10000"/>
                  <a:gd name="connsiteY220" fmla="*/ 3925 h 10000"/>
                  <a:gd name="connsiteX221" fmla="*/ 0 w 10000"/>
                  <a:gd name="connsiteY221" fmla="*/ 4054 h 10000"/>
                  <a:gd name="connsiteX222" fmla="*/ 14 w 10000"/>
                  <a:gd name="connsiteY222" fmla="*/ 4152 h 10000"/>
                  <a:gd name="connsiteX223" fmla="*/ 22 w 10000"/>
                  <a:gd name="connsiteY223" fmla="*/ 4242 h 10000"/>
                  <a:gd name="connsiteX224" fmla="*/ 30 w 10000"/>
                  <a:gd name="connsiteY224" fmla="*/ 4291 h 10000"/>
                  <a:gd name="connsiteX225" fmla="*/ 102 w 10000"/>
                  <a:gd name="connsiteY225" fmla="*/ 4271 h 10000"/>
                  <a:gd name="connsiteX226" fmla="*/ 155 w 10000"/>
                  <a:gd name="connsiteY226" fmla="*/ 4262 h 10000"/>
                  <a:gd name="connsiteX227" fmla="*/ 410 w 10000"/>
                  <a:gd name="connsiteY227" fmla="*/ 4255 h 10000"/>
                  <a:gd name="connsiteX228" fmla="*/ 418 w 10000"/>
                  <a:gd name="connsiteY228" fmla="*/ 4385 h 10000"/>
                  <a:gd name="connsiteX229" fmla="*/ 429 w 10000"/>
                  <a:gd name="connsiteY229" fmla="*/ 4543 h 10000"/>
                  <a:gd name="connsiteX230" fmla="*/ 443 w 10000"/>
                  <a:gd name="connsiteY230" fmla="*/ 4585 h 10000"/>
                  <a:gd name="connsiteX231" fmla="*/ 465 w 10000"/>
                  <a:gd name="connsiteY231" fmla="*/ 4611 h 10000"/>
                  <a:gd name="connsiteX232" fmla="*/ 468 w 10000"/>
                  <a:gd name="connsiteY232" fmla="*/ 4621 h 10000"/>
                  <a:gd name="connsiteX233" fmla="*/ 474 w 10000"/>
                  <a:gd name="connsiteY233" fmla="*/ 4679 h 10000"/>
                  <a:gd name="connsiteX234" fmla="*/ 554 w 10000"/>
                  <a:gd name="connsiteY234" fmla="*/ 4738 h 10000"/>
                  <a:gd name="connsiteX235" fmla="*/ 637 w 10000"/>
                  <a:gd name="connsiteY235" fmla="*/ 4809 h 10000"/>
                  <a:gd name="connsiteX236" fmla="*/ 704 w 10000"/>
                  <a:gd name="connsiteY236" fmla="*/ 4851 h 10000"/>
                  <a:gd name="connsiteX237" fmla="*/ 740 w 10000"/>
                  <a:gd name="connsiteY237" fmla="*/ 4893 h 10000"/>
                  <a:gd name="connsiteX238" fmla="*/ 756 w 10000"/>
                  <a:gd name="connsiteY238" fmla="*/ 4896 h 10000"/>
                  <a:gd name="connsiteX239" fmla="*/ 767 w 10000"/>
                  <a:gd name="connsiteY239" fmla="*/ 4880 h 10000"/>
                  <a:gd name="connsiteX240" fmla="*/ 806 w 10000"/>
                  <a:gd name="connsiteY240" fmla="*/ 4945 h 10000"/>
                  <a:gd name="connsiteX241" fmla="*/ 886 w 10000"/>
                  <a:gd name="connsiteY241" fmla="*/ 5078 h 10000"/>
                  <a:gd name="connsiteX242" fmla="*/ 911 w 10000"/>
                  <a:gd name="connsiteY242" fmla="*/ 5130 h 10000"/>
                  <a:gd name="connsiteX243" fmla="*/ 920 w 10000"/>
                  <a:gd name="connsiteY243" fmla="*/ 5191 h 10000"/>
                  <a:gd name="connsiteX244" fmla="*/ 920 w 10000"/>
                  <a:gd name="connsiteY244" fmla="*/ 5220 h 10000"/>
                  <a:gd name="connsiteX245" fmla="*/ 911 w 10000"/>
                  <a:gd name="connsiteY245" fmla="*/ 5314 h 10000"/>
                  <a:gd name="connsiteX246" fmla="*/ 898 w 10000"/>
                  <a:gd name="connsiteY246" fmla="*/ 5369 h 10000"/>
                  <a:gd name="connsiteX247" fmla="*/ 895 w 10000"/>
                  <a:gd name="connsiteY247" fmla="*/ 5385 h 10000"/>
                  <a:gd name="connsiteX248" fmla="*/ 895 w 10000"/>
                  <a:gd name="connsiteY248" fmla="*/ 5405 h 10000"/>
                  <a:gd name="connsiteX249" fmla="*/ 898 w 10000"/>
                  <a:gd name="connsiteY249" fmla="*/ 5434 h 10000"/>
                  <a:gd name="connsiteX250" fmla="*/ 911 w 10000"/>
                  <a:gd name="connsiteY250" fmla="*/ 5463 h 10000"/>
                  <a:gd name="connsiteX251" fmla="*/ 920 w 10000"/>
                  <a:gd name="connsiteY251" fmla="*/ 5492 h 10000"/>
                  <a:gd name="connsiteX252" fmla="*/ 934 w 10000"/>
                  <a:gd name="connsiteY252" fmla="*/ 5518 h 10000"/>
                  <a:gd name="connsiteX253" fmla="*/ 1169 w 10000"/>
                  <a:gd name="connsiteY253" fmla="*/ 5738 h 10000"/>
                  <a:gd name="connsiteX254" fmla="*/ 1188 w 10000"/>
                  <a:gd name="connsiteY254" fmla="*/ 5755 h 10000"/>
                  <a:gd name="connsiteX255" fmla="*/ 1216 w 10000"/>
                  <a:gd name="connsiteY255" fmla="*/ 5758 h 10000"/>
                  <a:gd name="connsiteX256" fmla="*/ 1313 w 10000"/>
                  <a:gd name="connsiteY256" fmla="*/ 5774 h 10000"/>
                  <a:gd name="connsiteX257" fmla="*/ 1349 w 10000"/>
                  <a:gd name="connsiteY257" fmla="*/ 5787 h 10000"/>
                  <a:gd name="connsiteX258" fmla="*/ 1393 w 10000"/>
                  <a:gd name="connsiteY258" fmla="*/ 5793 h 10000"/>
                  <a:gd name="connsiteX259" fmla="*/ 1393 w 10000"/>
                  <a:gd name="connsiteY259" fmla="*/ 5797 h 10000"/>
                  <a:gd name="connsiteX260" fmla="*/ 1421 w 10000"/>
                  <a:gd name="connsiteY260" fmla="*/ 5810 h 10000"/>
                  <a:gd name="connsiteX261" fmla="*/ 1446 w 10000"/>
                  <a:gd name="connsiteY261" fmla="*/ 5829 h 10000"/>
                  <a:gd name="connsiteX262" fmla="*/ 1460 w 10000"/>
                  <a:gd name="connsiteY262" fmla="*/ 5842 h 10000"/>
                  <a:gd name="connsiteX263" fmla="*/ 1476 w 10000"/>
                  <a:gd name="connsiteY263" fmla="*/ 5848 h 10000"/>
                  <a:gd name="connsiteX264" fmla="*/ 1501 w 10000"/>
                  <a:gd name="connsiteY264" fmla="*/ 5852 h 10000"/>
                  <a:gd name="connsiteX265" fmla="*/ 1532 w 10000"/>
                  <a:gd name="connsiteY265" fmla="*/ 5887 h 10000"/>
                  <a:gd name="connsiteX266" fmla="*/ 1565 w 10000"/>
                  <a:gd name="connsiteY266" fmla="*/ 5942 h 10000"/>
                  <a:gd name="connsiteX267" fmla="*/ 1587 w 10000"/>
                  <a:gd name="connsiteY267" fmla="*/ 5972 h 10000"/>
                  <a:gd name="connsiteX268" fmla="*/ 1612 w 10000"/>
                  <a:gd name="connsiteY268" fmla="*/ 5955 h 10000"/>
                  <a:gd name="connsiteX269" fmla="*/ 1679 w 10000"/>
                  <a:gd name="connsiteY269" fmla="*/ 6049 h 10000"/>
                  <a:gd name="connsiteX270" fmla="*/ 1720 w 10000"/>
                  <a:gd name="connsiteY270" fmla="*/ 6108 h 10000"/>
                  <a:gd name="connsiteX271" fmla="*/ 1751 w 10000"/>
                  <a:gd name="connsiteY271" fmla="*/ 6133 h 10000"/>
                  <a:gd name="connsiteX272" fmla="*/ 1792 w 10000"/>
                  <a:gd name="connsiteY272" fmla="*/ 6169 h 10000"/>
                  <a:gd name="connsiteX273" fmla="*/ 1801 w 10000"/>
                  <a:gd name="connsiteY273" fmla="*/ 6172 h 10000"/>
                  <a:gd name="connsiteX274" fmla="*/ 1814 w 10000"/>
                  <a:gd name="connsiteY274" fmla="*/ 6286 h 10000"/>
                  <a:gd name="connsiteX275" fmla="*/ 1817 w 10000"/>
                  <a:gd name="connsiteY275" fmla="*/ 6331 h 10000"/>
                  <a:gd name="connsiteX276" fmla="*/ 1809 w 10000"/>
                  <a:gd name="connsiteY276" fmla="*/ 6444 h 10000"/>
                  <a:gd name="connsiteX277" fmla="*/ 1801 w 10000"/>
                  <a:gd name="connsiteY277" fmla="*/ 6499 h 10000"/>
                  <a:gd name="connsiteX278" fmla="*/ 1781 w 10000"/>
                  <a:gd name="connsiteY278" fmla="*/ 6522 h 10000"/>
                  <a:gd name="connsiteX279" fmla="*/ 1773 w 10000"/>
                  <a:gd name="connsiteY279" fmla="*/ 6541 h 10000"/>
                  <a:gd name="connsiteX280" fmla="*/ 1762 w 10000"/>
                  <a:gd name="connsiteY280" fmla="*/ 6571 h 10000"/>
                  <a:gd name="connsiteX281" fmla="*/ 1767 w 10000"/>
                  <a:gd name="connsiteY281" fmla="*/ 6622 h 10000"/>
                  <a:gd name="connsiteX282" fmla="*/ 1767 w 10000"/>
                  <a:gd name="connsiteY282" fmla="*/ 6665 h 10000"/>
                  <a:gd name="connsiteX283" fmla="*/ 1767 w 10000"/>
                  <a:gd name="connsiteY283" fmla="*/ 6694 h 10000"/>
                  <a:gd name="connsiteX284" fmla="*/ 1776 w 10000"/>
                  <a:gd name="connsiteY284" fmla="*/ 6726 h 10000"/>
                  <a:gd name="connsiteX285" fmla="*/ 1776 w 10000"/>
                  <a:gd name="connsiteY285" fmla="*/ 6745 h 10000"/>
                  <a:gd name="connsiteX286" fmla="*/ 1767 w 10000"/>
                  <a:gd name="connsiteY286" fmla="*/ 6765 h 10000"/>
                  <a:gd name="connsiteX287" fmla="*/ 1762 w 10000"/>
                  <a:gd name="connsiteY287" fmla="*/ 6804 h 10000"/>
                  <a:gd name="connsiteX288" fmla="*/ 1753 w 10000"/>
                  <a:gd name="connsiteY288" fmla="*/ 6839 h 10000"/>
                  <a:gd name="connsiteX289" fmla="*/ 1742 w 10000"/>
                  <a:gd name="connsiteY289" fmla="*/ 6849 h 10000"/>
                  <a:gd name="connsiteX290" fmla="*/ 1726 w 10000"/>
                  <a:gd name="connsiteY290" fmla="*/ 6849 h 10000"/>
                  <a:gd name="connsiteX291" fmla="*/ 1712 w 10000"/>
                  <a:gd name="connsiteY291" fmla="*/ 6852 h 10000"/>
                  <a:gd name="connsiteX292" fmla="*/ 1640 w 10000"/>
                  <a:gd name="connsiteY292" fmla="*/ 6953 h 10000"/>
                  <a:gd name="connsiteX293" fmla="*/ 1493 w 10000"/>
                  <a:gd name="connsiteY293" fmla="*/ 7105 h 10000"/>
                  <a:gd name="connsiteX294" fmla="*/ 1490 w 10000"/>
                  <a:gd name="connsiteY294" fmla="*/ 7124 h 10000"/>
                  <a:gd name="connsiteX295" fmla="*/ 1468 w 10000"/>
                  <a:gd name="connsiteY295" fmla="*/ 7137 h 10000"/>
                  <a:gd name="connsiteX296" fmla="*/ 1454 w 10000"/>
                  <a:gd name="connsiteY296" fmla="*/ 7144 h 10000"/>
                  <a:gd name="connsiteX297" fmla="*/ 1452 w 10000"/>
                  <a:gd name="connsiteY297" fmla="*/ 7157 h 10000"/>
                  <a:gd name="connsiteX298" fmla="*/ 1446 w 10000"/>
                  <a:gd name="connsiteY298" fmla="*/ 7199 h 10000"/>
                  <a:gd name="connsiteX299" fmla="*/ 1476 w 10000"/>
                  <a:gd name="connsiteY299" fmla="*/ 7247 h 10000"/>
                  <a:gd name="connsiteX300" fmla="*/ 1501 w 10000"/>
                  <a:gd name="connsiteY300" fmla="*/ 7270 h 10000"/>
                  <a:gd name="connsiteX301" fmla="*/ 1518 w 10000"/>
                  <a:gd name="connsiteY301" fmla="*/ 7286 h 10000"/>
                  <a:gd name="connsiteX302" fmla="*/ 1524 w 10000"/>
                  <a:gd name="connsiteY302" fmla="*/ 7306 h 10000"/>
                  <a:gd name="connsiteX303" fmla="*/ 1540 w 10000"/>
                  <a:gd name="connsiteY303" fmla="*/ 7322 h 10000"/>
                  <a:gd name="connsiteX304" fmla="*/ 1565 w 10000"/>
                  <a:gd name="connsiteY304" fmla="*/ 7325 h 10000"/>
                  <a:gd name="connsiteX305" fmla="*/ 1590 w 10000"/>
                  <a:gd name="connsiteY305" fmla="*/ 7332 h 10000"/>
                  <a:gd name="connsiteX306" fmla="*/ 1615 w 10000"/>
                  <a:gd name="connsiteY306" fmla="*/ 7345 h 10000"/>
                  <a:gd name="connsiteX307" fmla="*/ 1662 w 10000"/>
                  <a:gd name="connsiteY307" fmla="*/ 7370 h 10000"/>
                  <a:gd name="connsiteX308" fmla="*/ 1670 w 10000"/>
                  <a:gd name="connsiteY308" fmla="*/ 7351 h 10000"/>
                  <a:gd name="connsiteX309" fmla="*/ 1726 w 10000"/>
                  <a:gd name="connsiteY309" fmla="*/ 7354 h 10000"/>
                  <a:gd name="connsiteX310" fmla="*/ 1726 w 10000"/>
                  <a:gd name="connsiteY310" fmla="*/ 7400 h 10000"/>
                  <a:gd name="connsiteX311" fmla="*/ 1773 w 10000"/>
                  <a:gd name="connsiteY311" fmla="*/ 7409 h 10000"/>
                  <a:gd name="connsiteX312" fmla="*/ 1806 w 10000"/>
                  <a:gd name="connsiteY312" fmla="*/ 7416 h 10000"/>
                  <a:gd name="connsiteX313" fmla="*/ 1839 w 10000"/>
                  <a:gd name="connsiteY313" fmla="*/ 7403 h 10000"/>
                  <a:gd name="connsiteX314" fmla="*/ 1886 w 10000"/>
                  <a:gd name="connsiteY314" fmla="*/ 7403 h 10000"/>
                  <a:gd name="connsiteX315" fmla="*/ 1898 w 10000"/>
                  <a:gd name="connsiteY315" fmla="*/ 7403 h 10000"/>
                  <a:gd name="connsiteX316" fmla="*/ 1914 w 10000"/>
                  <a:gd name="connsiteY316" fmla="*/ 7494 h 10000"/>
                  <a:gd name="connsiteX317" fmla="*/ 1895 w 10000"/>
                  <a:gd name="connsiteY317" fmla="*/ 7523 h 10000"/>
                  <a:gd name="connsiteX318" fmla="*/ 1825 w 10000"/>
                  <a:gd name="connsiteY318" fmla="*/ 7617 h 10000"/>
                  <a:gd name="connsiteX319" fmla="*/ 1776 w 10000"/>
                  <a:gd name="connsiteY319" fmla="*/ 7691 h 10000"/>
                  <a:gd name="connsiteX320" fmla="*/ 1781 w 10000"/>
                  <a:gd name="connsiteY320" fmla="*/ 7723 h 10000"/>
                  <a:gd name="connsiteX321" fmla="*/ 1767 w 10000"/>
                  <a:gd name="connsiteY321" fmla="*/ 7759 h 10000"/>
                  <a:gd name="connsiteX322" fmla="*/ 1762 w 10000"/>
                  <a:gd name="connsiteY322" fmla="*/ 7817 h 10000"/>
                  <a:gd name="connsiteX323" fmla="*/ 1762 w 10000"/>
                  <a:gd name="connsiteY323" fmla="*/ 7856 h 10000"/>
                  <a:gd name="connsiteX324" fmla="*/ 1776 w 10000"/>
                  <a:gd name="connsiteY324" fmla="*/ 7892 h 10000"/>
                  <a:gd name="connsiteX325" fmla="*/ 1784 w 10000"/>
                  <a:gd name="connsiteY325" fmla="*/ 7902 h 10000"/>
                  <a:gd name="connsiteX326" fmla="*/ 1801 w 10000"/>
                  <a:gd name="connsiteY326" fmla="*/ 7908 h 10000"/>
                  <a:gd name="connsiteX327" fmla="*/ 1809 w 10000"/>
                  <a:gd name="connsiteY327" fmla="*/ 7911 h 10000"/>
                  <a:gd name="connsiteX328" fmla="*/ 1801 w 10000"/>
                  <a:gd name="connsiteY328" fmla="*/ 7940 h 10000"/>
                  <a:gd name="connsiteX329" fmla="*/ 1798 w 10000"/>
                  <a:gd name="connsiteY329" fmla="*/ 7979 h 10000"/>
                  <a:gd name="connsiteX330" fmla="*/ 1806 w 10000"/>
                  <a:gd name="connsiteY330" fmla="*/ 8002 h 10000"/>
                  <a:gd name="connsiteX331" fmla="*/ 1823 w 10000"/>
                  <a:gd name="connsiteY331" fmla="*/ 8021 h 10000"/>
                  <a:gd name="connsiteX332" fmla="*/ 1834 w 10000"/>
                  <a:gd name="connsiteY332" fmla="*/ 8044 h 10000"/>
                  <a:gd name="connsiteX333" fmla="*/ 1839 w 10000"/>
                  <a:gd name="connsiteY333" fmla="*/ 8073 h 10000"/>
                  <a:gd name="connsiteX334" fmla="*/ 1842 w 10000"/>
                  <a:gd name="connsiteY334" fmla="*/ 8106 h 10000"/>
                  <a:gd name="connsiteX335" fmla="*/ 1839 w 10000"/>
                  <a:gd name="connsiteY335" fmla="*/ 8144 h 10000"/>
                  <a:gd name="connsiteX336" fmla="*/ 1856 w 10000"/>
                  <a:gd name="connsiteY336" fmla="*/ 8164 h 10000"/>
                  <a:gd name="connsiteX337" fmla="*/ 1886 w 10000"/>
                  <a:gd name="connsiteY337" fmla="*/ 8193 h 10000"/>
                  <a:gd name="connsiteX338" fmla="*/ 1922 w 10000"/>
                  <a:gd name="connsiteY338" fmla="*/ 8206 h 10000"/>
                  <a:gd name="connsiteX339" fmla="*/ 1967 w 10000"/>
                  <a:gd name="connsiteY339" fmla="*/ 8203 h 10000"/>
                  <a:gd name="connsiteX340" fmla="*/ 1986 w 10000"/>
                  <a:gd name="connsiteY340" fmla="*/ 8212 h 10000"/>
                  <a:gd name="connsiteX341" fmla="*/ 2000 w 10000"/>
                  <a:gd name="connsiteY341" fmla="*/ 8232 h 10000"/>
                  <a:gd name="connsiteX342" fmla="*/ 2033 w 10000"/>
                  <a:gd name="connsiteY342" fmla="*/ 8258 h 10000"/>
                  <a:gd name="connsiteX343" fmla="*/ 2050 w 10000"/>
                  <a:gd name="connsiteY343" fmla="*/ 8271 h 10000"/>
                  <a:gd name="connsiteX344" fmla="*/ 2089 w 10000"/>
                  <a:gd name="connsiteY344" fmla="*/ 8280 h 10000"/>
                  <a:gd name="connsiteX345" fmla="*/ 2122 w 10000"/>
                  <a:gd name="connsiteY345" fmla="*/ 8300 h 10000"/>
                  <a:gd name="connsiteX346" fmla="*/ 2163 w 10000"/>
                  <a:gd name="connsiteY346" fmla="*/ 8332 h 10000"/>
                  <a:gd name="connsiteX347" fmla="*/ 2172 w 10000"/>
                  <a:gd name="connsiteY347" fmla="*/ 8335 h 10000"/>
                  <a:gd name="connsiteX348" fmla="*/ 2177 w 10000"/>
                  <a:gd name="connsiteY348" fmla="*/ 8345 h 10000"/>
                  <a:gd name="connsiteX349" fmla="*/ 2163 w 10000"/>
                  <a:gd name="connsiteY349" fmla="*/ 8371 h 10000"/>
                  <a:gd name="connsiteX350" fmla="*/ 2139 w 10000"/>
                  <a:gd name="connsiteY350" fmla="*/ 8423 h 10000"/>
                  <a:gd name="connsiteX351" fmla="*/ 2130 w 10000"/>
                  <a:gd name="connsiteY351" fmla="*/ 8439 h 10000"/>
                  <a:gd name="connsiteX352" fmla="*/ 2105 w 10000"/>
                  <a:gd name="connsiteY352" fmla="*/ 8446 h 10000"/>
                  <a:gd name="connsiteX353" fmla="*/ 2080 w 10000"/>
                  <a:gd name="connsiteY353" fmla="*/ 8449 h 10000"/>
                  <a:gd name="connsiteX354" fmla="*/ 2075 w 10000"/>
                  <a:gd name="connsiteY354" fmla="*/ 8459 h 10000"/>
                  <a:gd name="connsiteX355" fmla="*/ 2072 w 10000"/>
                  <a:gd name="connsiteY355" fmla="*/ 8475 h 10000"/>
                  <a:gd name="connsiteX356" fmla="*/ 2080 w 10000"/>
                  <a:gd name="connsiteY356" fmla="*/ 8484 h 10000"/>
                  <a:gd name="connsiteX357" fmla="*/ 2100 w 10000"/>
                  <a:gd name="connsiteY357" fmla="*/ 8475 h 10000"/>
                  <a:gd name="connsiteX358" fmla="*/ 2141 w 10000"/>
                  <a:gd name="connsiteY358" fmla="*/ 8478 h 10000"/>
                  <a:gd name="connsiteX359" fmla="*/ 2172 w 10000"/>
                  <a:gd name="connsiteY359" fmla="*/ 8475 h 10000"/>
                  <a:gd name="connsiteX360" fmla="*/ 2188 w 10000"/>
                  <a:gd name="connsiteY360" fmla="*/ 8475 h 10000"/>
                  <a:gd name="connsiteX361" fmla="*/ 2222 w 10000"/>
                  <a:gd name="connsiteY361" fmla="*/ 8497 h 10000"/>
                  <a:gd name="connsiteX362" fmla="*/ 2252 w 10000"/>
                  <a:gd name="connsiteY362" fmla="*/ 8514 h 10000"/>
                  <a:gd name="connsiteX363" fmla="*/ 2274 w 10000"/>
                  <a:gd name="connsiteY363" fmla="*/ 8514 h 10000"/>
                  <a:gd name="connsiteX364" fmla="*/ 2299 w 10000"/>
                  <a:gd name="connsiteY364" fmla="*/ 8504 h 10000"/>
                  <a:gd name="connsiteX365" fmla="*/ 2310 w 10000"/>
                  <a:gd name="connsiteY365" fmla="*/ 8504 h 10000"/>
                  <a:gd name="connsiteX366" fmla="*/ 2319 w 10000"/>
                  <a:gd name="connsiteY366" fmla="*/ 8484 h 10000"/>
                  <a:gd name="connsiteX367" fmla="*/ 2338 w 10000"/>
                  <a:gd name="connsiteY367" fmla="*/ 8494 h 10000"/>
                  <a:gd name="connsiteX368" fmla="*/ 2338 w 10000"/>
                  <a:gd name="connsiteY368" fmla="*/ 8552 h 10000"/>
                  <a:gd name="connsiteX369" fmla="*/ 2366 w 10000"/>
                  <a:gd name="connsiteY369" fmla="*/ 8572 h 10000"/>
                  <a:gd name="connsiteX370" fmla="*/ 2382 w 10000"/>
                  <a:gd name="connsiteY370" fmla="*/ 8582 h 10000"/>
                  <a:gd name="connsiteX371" fmla="*/ 2435 w 10000"/>
                  <a:gd name="connsiteY371" fmla="*/ 8552 h 10000"/>
                  <a:gd name="connsiteX372" fmla="*/ 2443 w 10000"/>
                  <a:gd name="connsiteY372" fmla="*/ 8552 h 10000"/>
                  <a:gd name="connsiteX373" fmla="*/ 2454 w 10000"/>
                  <a:gd name="connsiteY373" fmla="*/ 8552 h 10000"/>
                  <a:gd name="connsiteX374" fmla="*/ 2471 w 10000"/>
                  <a:gd name="connsiteY374" fmla="*/ 8546 h 10000"/>
                  <a:gd name="connsiteX375" fmla="*/ 2488 w 10000"/>
                  <a:gd name="connsiteY375" fmla="*/ 8536 h 10000"/>
                  <a:gd name="connsiteX376" fmla="*/ 2501 w 10000"/>
                  <a:gd name="connsiteY376" fmla="*/ 8533 h 10000"/>
                  <a:gd name="connsiteX377" fmla="*/ 2512 w 10000"/>
                  <a:gd name="connsiteY377" fmla="*/ 8533 h 10000"/>
                  <a:gd name="connsiteX378" fmla="*/ 2521 w 10000"/>
                  <a:gd name="connsiteY378" fmla="*/ 8546 h 10000"/>
                  <a:gd name="connsiteX379" fmla="*/ 2521 w 10000"/>
                  <a:gd name="connsiteY379" fmla="*/ 8572 h 10000"/>
                  <a:gd name="connsiteX380" fmla="*/ 2535 w 10000"/>
                  <a:gd name="connsiteY380" fmla="*/ 8588 h 10000"/>
                  <a:gd name="connsiteX381" fmla="*/ 2551 w 10000"/>
                  <a:gd name="connsiteY381" fmla="*/ 8582 h 10000"/>
                  <a:gd name="connsiteX382" fmla="*/ 2560 w 10000"/>
                  <a:gd name="connsiteY382" fmla="*/ 8582 h 10000"/>
                  <a:gd name="connsiteX383" fmla="*/ 2573 w 10000"/>
                  <a:gd name="connsiteY383" fmla="*/ 8588 h 10000"/>
                  <a:gd name="connsiteX384" fmla="*/ 2584 w 10000"/>
                  <a:gd name="connsiteY384" fmla="*/ 8591 h 10000"/>
                  <a:gd name="connsiteX385" fmla="*/ 2590 w 10000"/>
                  <a:gd name="connsiteY385" fmla="*/ 8598 h 10000"/>
                  <a:gd name="connsiteX386" fmla="*/ 2598 w 10000"/>
                  <a:gd name="connsiteY386" fmla="*/ 8608 h 10000"/>
                  <a:gd name="connsiteX387" fmla="*/ 2607 w 10000"/>
                  <a:gd name="connsiteY387" fmla="*/ 8617 h 10000"/>
                  <a:gd name="connsiteX388" fmla="*/ 2618 w 10000"/>
                  <a:gd name="connsiteY388" fmla="*/ 8617 h 10000"/>
                  <a:gd name="connsiteX389" fmla="*/ 2640 w 10000"/>
                  <a:gd name="connsiteY389" fmla="*/ 8608 h 10000"/>
                  <a:gd name="connsiteX390" fmla="*/ 2670 w 10000"/>
                  <a:gd name="connsiteY390" fmla="*/ 8598 h 10000"/>
                  <a:gd name="connsiteX391" fmla="*/ 2673 w 10000"/>
                  <a:gd name="connsiteY391" fmla="*/ 8598 h 10000"/>
                  <a:gd name="connsiteX392" fmla="*/ 2690 w 10000"/>
                  <a:gd name="connsiteY392" fmla="*/ 8598 h 10000"/>
                  <a:gd name="connsiteX393" fmla="*/ 2698 w 10000"/>
                  <a:gd name="connsiteY393" fmla="*/ 8598 h 10000"/>
                  <a:gd name="connsiteX394" fmla="*/ 2712 w 10000"/>
                  <a:gd name="connsiteY394" fmla="*/ 8598 h 10000"/>
                  <a:gd name="connsiteX395" fmla="*/ 2726 w 10000"/>
                  <a:gd name="connsiteY395" fmla="*/ 8591 h 10000"/>
                  <a:gd name="connsiteX396" fmla="*/ 2737 w 10000"/>
                  <a:gd name="connsiteY396" fmla="*/ 8588 h 10000"/>
                  <a:gd name="connsiteX397" fmla="*/ 2759 w 10000"/>
                  <a:gd name="connsiteY397" fmla="*/ 8582 h 10000"/>
                  <a:gd name="connsiteX398" fmla="*/ 2770 w 10000"/>
                  <a:gd name="connsiteY398" fmla="*/ 8578 h 10000"/>
                  <a:gd name="connsiteX399" fmla="*/ 2784 w 10000"/>
                  <a:gd name="connsiteY399" fmla="*/ 8572 h 10000"/>
                  <a:gd name="connsiteX400" fmla="*/ 2795 w 10000"/>
                  <a:gd name="connsiteY400" fmla="*/ 8572 h 10000"/>
                  <a:gd name="connsiteX401" fmla="*/ 2803 w 10000"/>
                  <a:gd name="connsiteY401" fmla="*/ 8588 h 10000"/>
                  <a:gd name="connsiteX402" fmla="*/ 2803 w 10000"/>
                  <a:gd name="connsiteY402" fmla="*/ 8591 h 10000"/>
                  <a:gd name="connsiteX403" fmla="*/ 2803 w 10000"/>
                  <a:gd name="connsiteY403" fmla="*/ 8601 h 10000"/>
                  <a:gd name="connsiteX404" fmla="*/ 2809 w 10000"/>
                  <a:gd name="connsiteY404" fmla="*/ 8601 h 10000"/>
                  <a:gd name="connsiteX405" fmla="*/ 2823 w 10000"/>
                  <a:gd name="connsiteY405" fmla="*/ 8598 h 10000"/>
                  <a:gd name="connsiteX406" fmla="*/ 2831 w 10000"/>
                  <a:gd name="connsiteY406" fmla="*/ 8598 h 10000"/>
                  <a:gd name="connsiteX407" fmla="*/ 2839 w 10000"/>
                  <a:gd name="connsiteY407" fmla="*/ 8601 h 10000"/>
                  <a:gd name="connsiteX408" fmla="*/ 2848 w 10000"/>
                  <a:gd name="connsiteY408" fmla="*/ 8598 h 10000"/>
                  <a:gd name="connsiteX409" fmla="*/ 2856 w 10000"/>
                  <a:gd name="connsiteY409" fmla="*/ 8601 h 10000"/>
                  <a:gd name="connsiteX410" fmla="*/ 2859 w 10000"/>
                  <a:gd name="connsiteY410" fmla="*/ 8601 h 10000"/>
                  <a:gd name="connsiteX411" fmla="*/ 2864 w 10000"/>
                  <a:gd name="connsiteY411" fmla="*/ 8598 h 10000"/>
                  <a:gd name="connsiteX412" fmla="*/ 2889 w 10000"/>
                  <a:gd name="connsiteY412" fmla="*/ 8611 h 10000"/>
                  <a:gd name="connsiteX413" fmla="*/ 2906 w 10000"/>
                  <a:gd name="connsiteY413" fmla="*/ 8620 h 10000"/>
                  <a:gd name="connsiteX414" fmla="*/ 2914 w 10000"/>
                  <a:gd name="connsiteY414" fmla="*/ 8627 h 10000"/>
                  <a:gd name="connsiteX415" fmla="*/ 2920 w 10000"/>
                  <a:gd name="connsiteY415" fmla="*/ 8640 h 10000"/>
                  <a:gd name="connsiteX416" fmla="*/ 2922 w 10000"/>
                  <a:gd name="connsiteY416" fmla="*/ 8666 h 10000"/>
                  <a:gd name="connsiteX417" fmla="*/ 2922 w 10000"/>
                  <a:gd name="connsiteY417" fmla="*/ 8692 h 10000"/>
                  <a:gd name="connsiteX418" fmla="*/ 2939 w 10000"/>
                  <a:gd name="connsiteY418" fmla="*/ 8695 h 10000"/>
                  <a:gd name="connsiteX419" fmla="*/ 2953 w 10000"/>
                  <a:gd name="connsiteY419" fmla="*/ 8695 h 10000"/>
                  <a:gd name="connsiteX420" fmla="*/ 2961 w 10000"/>
                  <a:gd name="connsiteY420" fmla="*/ 8695 h 10000"/>
                  <a:gd name="connsiteX421" fmla="*/ 2972 w 10000"/>
                  <a:gd name="connsiteY421" fmla="*/ 8692 h 10000"/>
                  <a:gd name="connsiteX422" fmla="*/ 2981 w 10000"/>
                  <a:gd name="connsiteY422" fmla="*/ 8685 h 10000"/>
                  <a:gd name="connsiteX423" fmla="*/ 2989 w 10000"/>
                  <a:gd name="connsiteY423" fmla="*/ 8685 h 10000"/>
                  <a:gd name="connsiteX424" fmla="*/ 3008 w 10000"/>
                  <a:gd name="connsiteY424" fmla="*/ 8685 h 10000"/>
                  <a:gd name="connsiteX425" fmla="*/ 3028 w 10000"/>
                  <a:gd name="connsiteY425" fmla="*/ 8695 h 10000"/>
                  <a:gd name="connsiteX426" fmla="*/ 3042 w 10000"/>
                  <a:gd name="connsiteY426" fmla="*/ 8695 h 10000"/>
                  <a:gd name="connsiteX427" fmla="*/ 3053 w 10000"/>
                  <a:gd name="connsiteY427" fmla="*/ 8676 h 10000"/>
                  <a:gd name="connsiteX428" fmla="*/ 3061 w 10000"/>
                  <a:gd name="connsiteY428" fmla="*/ 8666 h 10000"/>
                  <a:gd name="connsiteX429" fmla="*/ 3066 w 10000"/>
                  <a:gd name="connsiteY429" fmla="*/ 8656 h 10000"/>
                  <a:gd name="connsiteX430" fmla="*/ 3091 w 10000"/>
                  <a:gd name="connsiteY430" fmla="*/ 8659 h 10000"/>
                  <a:gd name="connsiteX431" fmla="*/ 3105 w 10000"/>
                  <a:gd name="connsiteY431" fmla="*/ 8659 h 10000"/>
                  <a:gd name="connsiteX432" fmla="*/ 3108 w 10000"/>
                  <a:gd name="connsiteY432" fmla="*/ 8650 h 10000"/>
                  <a:gd name="connsiteX433" fmla="*/ 3147 w 10000"/>
                  <a:gd name="connsiteY433" fmla="*/ 8588 h 10000"/>
                  <a:gd name="connsiteX434" fmla="*/ 3150 w 10000"/>
                  <a:gd name="connsiteY434" fmla="*/ 8598 h 10000"/>
                  <a:gd name="connsiteX435" fmla="*/ 3163 w 10000"/>
                  <a:gd name="connsiteY435" fmla="*/ 8601 h 10000"/>
                  <a:gd name="connsiteX436" fmla="*/ 3180 w 10000"/>
                  <a:gd name="connsiteY436" fmla="*/ 8608 h 10000"/>
                  <a:gd name="connsiteX437" fmla="*/ 3188 w 10000"/>
                  <a:gd name="connsiteY437" fmla="*/ 8611 h 10000"/>
                  <a:gd name="connsiteX438" fmla="*/ 3227 w 10000"/>
                  <a:gd name="connsiteY438" fmla="*/ 8620 h 10000"/>
                  <a:gd name="connsiteX439" fmla="*/ 3238 w 10000"/>
                  <a:gd name="connsiteY439" fmla="*/ 8617 h 10000"/>
                  <a:gd name="connsiteX440" fmla="*/ 3247 w 10000"/>
                  <a:gd name="connsiteY440" fmla="*/ 8601 h 10000"/>
                  <a:gd name="connsiteX441" fmla="*/ 3269 w 10000"/>
                  <a:gd name="connsiteY441" fmla="*/ 8611 h 10000"/>
                  <a:gd name="connsiteX442" fmla="*/ 3277 w 10000"/>
                  <a:gd name="connsiteY442" fmla="*/ 8617 h 10000"/>
                  <a:gd name="connsiteX443" fmla="*/ 3285 w 10000"/>
                  <a:gd name="connsiteY443" fmla="*/ 8611 h 10000"/>
                  <a:gd name="connsiteX444" fmla="*/ 3307 w 10000"/>
                  <a:gd name="connsiteY444" fmla="*/ 8611 h 10000"/>
                  <a:gd name="connsiteX445" fmla="*/ 3319 w 10000"/>
                  <a:gd name="connsiteY445" fmla="*/ 8617 h 10000"/>
                  <a:gd name="connsiteX446" fmla="*/ 3324 w 10000"/>
                  <a:gd name="connsiteY446" fmla="*/ 8617 h 10000"/>
                  <a:gd name="connsiteX447" fmla="*/ 3327 w 10000"/>
                  <a:gd name="connsiteY447" fmla="*/ 8620 h 10000"/>
                  <a:gd name="connsiteX448" fmla="*/ 3341 w 10000"/>
                  <a:gd name="connsiteY448" fmla="*/ 8620 h 10000"/>
                  <a:gd name="connsiteX449" fmla="*/ 3357 w 10000"/>
                  <a:gd name="connsiteY449" fmla="*/ 8620 h 10000"/>
                  <a:gd name="connsiteX450" fmla="*/ 3374 w 10000"/>
                  <a:gd name="connsiteY450" fmla="*/ 8620 h 10000"/>
                  <a:gd name="connsiteX451" fmla="*/ 3382 w 10000"/>
                  <a:gd name="connsiteY451" fmla="*/ 8620 h 10000"/>
                  <a:gd name="connsiteX452" fmla="*/ 3399 w 10000"/>
                  <a:gd name="connsiteY452" fmla="*/ 8611 h 10000"/>
                  <a:gd name="connsiteX453" fmla="*/ 3413 w 10000"/>
                  <a:gd name="connsiteY453" fmla="*/ 8601 h 10000"/>
                  <a:gd name="connsiteX454" fmla="*/ 3421 w 10000"/>
                  <a:gd name="connsiteY454" fmla="*/ 8588 h 10000"/>
                  <a:gd name="connsiteX455" fmla="*/ 3421 w 10000"/>
                  <a:gd name="connsiteY455" fmla="*/ 8572 h 10000"/>
                  <a:gd name="connsiteX456" fmla="*/ 3421 w 10000"/>
                  <a:gd name="connsiteY456" fmla="*/ 8552 h 10000"/>
                  <a:gd name="connsiteX457" fmla="*/ 3424 w 10000"/>
                  <a:gd name="connsiteY457" fmla="*/ 8533 h 10000"/>
                  <a:gd name="connsiteX458" fmla="*/ 3432 w 10000"/>
                  <a:gd name="connsiteY458" fmla="*/ 8523 h 10000"/>
                  <a:gd name="connsiteX459" fmla="*/ 3446 w 10000"/>
                  <a:gd name="connsiteY459" fmla="*/ 8523 h 10000"/>
                  <a:gd name="connsiteX460" fmla="*/ 3457 w 10000"/>
                  <a:gd name="connsiteY460" fmla="*/ 8523 h 10000"/>
                  <a:gd name="connsiteX461" fmla="*/ 3476 w 10000"/>
                  <a:gd name="connsiteY461" fmla="*/ 8533 h 10000"/>
                  <a:gd name="connsiteX462" fmla="*/ 3485 w 10000"/>
                  <a:gd name="connsiteY462" fmla="*/ 8536 h 10000"/>
                  <a:gd name="connsiteX463" fmla="*/ 3501 w 10000"/>
                  <a:gd name="connsiteY463" fmla="*/ 8527 h 10000"/>
                  <a:gd name="connsiteX464" fmla="*/ 3504 w 10000"/>
                  <a:gd name="connsiteY464" fmla="*/ 8514 h 10000"/>
                  <a:gd name="connsiteX465" fmla="*/ 3510 w 10000"/>
                  <a:gd name="connsiteY465" fmla="*/ 8497 h 10000"/>
                  <a:gd name="connsiteX466" fmla="*/ 3537 w 10000"/>
                  <a:gd name="connsiteY466" fmla="*/ 8484 h 10000"/>
                  <a:gd name="connsiteX467" fmla="*/ 3562 w 10000"/>
                  <a:gd name="connsiteY467" fmla="*/ 8488 h 10000"/>
                  <a:gd name="connsiteX468" fmla="*/ 3568 w 10000"/>
                  <a:gd name="connsiteY468" fmla="*/ 8484 h 10000"/>
                  <a:gd name="connsiteX469" fmla="*/ 3584 w 10000"/>
                  <a:gd name="connsiteY469" fmla="*/ 8494 h 10000"/>
                  <a:gd name="connsiteX470" fmla="*/ 3593 w 10000"/>
                  <a:gd name="connsiteY470" fmla="*/ 8507 h 10000"/>
                  <a:gd name="connsiteX471" fmla="*/ 3618 w 10000"/>
                  <a:gd name="connsiteY471" fmla="*/ 8497 h 10000"/>
                  <a:gd name="connsiteX472" fmla="*/ 3643 w 10000"/>
                  <a:gd name="connsiteY472" fmla="*/ 8475 h 10000"/>
                  <a:gd name="connsiteX473" fmla="*/ 3657 w 10000"/>
                  <a:gd name="connsiteY473" fmla="*/ 8478 h 10000"/>
                  <a:gd name="connsiteX474" fmla="*/ 3670 w 10000"/>
                  <a:gd name="connsiteY474" fmla="*/ 8475 h 10000"/>
                  <a:gd name="connsiteX475" fmla="*/ 3673 w 10000"/>
                  <a:gd name="connsiteY475" fmla="*/ 8468 h 10000"/>
                  <a:gd name="connsiteX476" fmla="*/ 3681 w 10000"/>
                  <a:gd name="connsiteY476" fmla="*/ 8468 h 10000"/>
                  <a:gd name="connsiteX477" fmla="*/ 3698 w 10000"/>
                  <a:gd name="connsiteY477" fmla="*/ 8478 h 10000"/>
                  <a:gd name="connsiteX478" fmla="*/ 3720 w 10000"/>
                  <a:gd name="connsiteY478" fmla="*/ 8497 h 10000"/>
                  <a:gd name="connsiteX479" fmla="*/ 3715 w 10000"/>
                  <a:gd name="connsiteY479" fmla="*/ 8504 h 10000"/>
                  <a:gd name="connsiteX480" fmla="*/ 3729 w 10000"/>
                  <a:gd name="connsiteY480" fmla="*/ 8514 h 10000"/>
                  <a:gd name="connsiteX481" fmla="*/ 3729 w 10000"/>
                  <a:gd name="connsiteY481" fmla="*/ 8517 h 10000"/>
                  <a:gd name="connsiteX482" fmla="*/ 3740 w 10000"/>
                  <a:gd name="connsiteY482" fmla="*/ 8527 h 10000"/>
                  <a:gd name="connsiteX483" fmla="*/ 3759 w 10000"/>
                  <a:gd name="connsiteY483" fmla="*/ 8517 h 10000"/>
                  <a:gd name="connsiteX484" fmla="*/ 3762 w 10000"/>
                  <a:gd name="connsiteY484" fmla="*/ 8504 h 10000"/>
                  <a:gd name="connsiteX485" fmla="*/ 3770 w 10000"/>
                  <a:gd name="connsiteY485" fmla="*/ 8488 h 10000"/>
                  <a:gd name="connsiteX486" fmla="*/ 3778 w 10000"/>
                  <a:gd name="connsiteY486" fmla="*/ 8484 h 10000"/>
                  <a:gd name="connsiteX487" fmla="*/ 3792 w 10000"/>
                  <a:gd name="connsiteY487" fmla="*/ 8475 h 10000"/>
                  <a:gd name="connsiteX488" fmla="*/ 3803 w 10000"/>
                  <a:gd name="connsiteY488" fmla="*/ 8478 h 10000"/>
                  <a:gd name="connsiteX489" fmla="*/ 3809 w 10000"/>
                  <a:gd name="connsiteY489" fmla="*/ 8475 h 10000"/>
                  <a:gd name="connsiteX490" fmla="*/ 3825 w 10000"/>
                  <a:gd name="connsiteY490" fmla="*/ 8465 h 10000"/>
                  <a:gd name="connsiteX491" fmla="*/ 3834 w 10000"/>
                  <a:gd name="connsiteY491" fmla="*/ 8468 h 10000"/>
                  <a:gd name="connsiteX492" fmla="*/ 3842 w 10000"/>
                  <a:gd name="connsiteY492" fmla="*/ 8478 h 10000"/>
                  <a:gd name="connsiteX493" fmla="*/ 3850 w 10000"/>
                  <a:gd name="connsiteY493" fmla="*/ 8478 h 10000"/>
                  <a:gd name="connsiteX494" fmla="*/ 3859 w 10000"/>
                  <a:gd name="connsiteY494" fmla="*/ 8484 h 10000"/>
                  <a:gd name="connsiteX495" fmla="*/ 3873 w 10000"/>
                  <a:gd name="connsiteY495" fmla="*/ 8494 h 10000"/>
                  <a:gd name="connsiteX496" fmla="*/ 3875 w 10000"/>
                  <a:gd name="connsiteY496" fmla="*/ 8507 h 10000"/>
                  <a:gd name="connsiteX497" fmla="*/ 3881 w 10000"/>
                  <a:gd name="connsiteY497" fmla="*/ 8527 h 10000"/>
                  <a:gd name="connsiteX498" fmla="*/ 3875 w 10000"/>
                  <a:gd name="connsiteY498" fmla="*/ 8546 h 10000"/>
                  <a:gd name="connsiteX499" fmla="*/ 3892 w 10000"/>
                  <a:gd name="connsiteY499" fmla="*/ 8546 h 10000"/>
                  <a:gd name="connsiteX500" fmla="*/ 3900 w 10000"/>
                  <a:gd name="connsiteY500" fmla="*/ 8543 h 10000"/>
                  <a:gd name="connsiteX501" fmla="*/ 3906 w 10000"/>
                  <a:gd name="connsiteY501" fmla="*/ 8543 h 10000"/>
                  <a:gd name="connsiteX502" fmla="*/ 3922 w 10000"/>
                  <a:gd name="connsiteY502" fmla="*/ 8552 h 10000"/>
                  <a:gd name="connsiteX503" fmla="*/ 3939 w 10000"/>
                  <a:gd name="connsiteY503" fmla="*/ 8559 h 10000"/>
                  <a:gd name="connsiteX504" fmla="*/ 3953 w 10000"/>
                  <a:gd name="connsiteY504" fmla="*/ 8572 h 10000"/>
                  <a:gd name="connsiteX505" fmla="*/ 3956 w 10000"/>
                  <a:gd name="connsiteY505" fmla="*/ 8588 h 10000"/>
                  <a:gd name="connsiteX506" fmla="*/ 3956 w 10000"/>
                  <a:gd name="connsiteY506" fmla="*/ 8608 h 10000"/>
                  <a:gd name="connsiteX507" fmla="*/ 3972 w 10000"/>
                  <a:gd name="connsiteY507" fmla="*/ 8608 h 10000"/>
                  <a:gd name="connsiteX508" fmla="*/ 3986 w 10000"/>
                  <a:gd name="connsiteY508" fmla="*/ 8608 h 10000"/>
                  <a:gd name="connsiteX509" fmla="*/ 3997 w 10000"/>
                  <a:gd name="connsiteY509" fmla="*/ 8608 h 10000"/>
                  <a:gd name="connsiteX510" fmla="*/ 4006 w 10000"/>
                  <a:gd name="connsiteY510" fmla="*/ 8608 h 10000"/>
                  <a:gd name="connsiteX511" fmla="*/ 4006 w 10000"/>
                  <a:gd name="connsiteY511" fmla="*/ 8611 h 10000"/>
                  <a:gd name="connsiteX512" fmla="*/ 4011 w 10000"/>
                  <a:gd name="connsiteY512" fmla="*/ 8611 h 10000"/>
                  <a:gd name="connsiteX513" fmla="*/ 4022 w 10000"/>
                  <a:gd name="connsiteY513" fmla="*/ 8620 h 10000"/>
                  <a:gd name="connsiteX514" fmla="*/ 4042 w 10000"/>
                  <a:gd name="connsiteY514" fmla="*/ 8620 h 10000"/>
                  <a:gd name="connsiteX515" fmla="*/ 4050 w 10000"/>
                  <a:gd name="connsiteY515" fmla="*/ 8617 h 10000"/>
                  <a:gd name="connsiteX516" fmla="*/ 4069 w 10000"/>
                  <a:gd name="connsiteY516" fmla="*/ 8620 h 10000"/>
                  <a:gd name="connsiteX517" fmla="*/ 4086 w 10000"/>
                  <a:gd name="connsiteY517" fmla="*/ 8630 h 10000"/>
                  <a:gd name="connsiteX518" fmla="*/ 4108 w 10000"/>
                  <a:gd name="connsiteY518" fmla="*/ 8627 h 10000"/>
                  <a:gd name="connsiteX519" fmla="*/ 4125 w 10000"/>
                  <a:gd name="connsiteY519" fmla="*/ 8620 h 10000"/>
                  <a:gd name="connsiteX520" fmla="*/ 4133 w 10000"/>
                  <a:gd name="connsiteY520" fmla="*/ 8611 h 10000"/>
                  <a:gd name="connsiteX521" fmla="*/ 4139 w 10000"/>
                  <a:gd name="connsiteY521" fmla="*/ 8608 h 10000"/>
                  <a:gd name="connsiteX522" fmla="*/ 4147 w 10000"/>
                  <a:gd name="connsiteY522" fmla="*/ 8601 h 10000"/>
                  <a:gd name="connsiteX523" fmla="*/ 4155 w 10000"/>
                  <a:gd name="connsiteY523" fmla="*/ 8591 h 10000"/>
                  <a:gd name="connsiteX524" fmla="*/ 4166 w 10000"/>
                  <a:gd name="connsiteY524" fmla="*/ 8582 h 10000"/>
                  <a:gd name="connsiteX525" fmla="*/ 4183 w 10000"/>
                  <a:gd name="connsiteY525" fmla="*/ 8569 h 10000"/>
                  <a:gd name="connsiteX526" fmla="*/ 4191 w 10000"/>
                  <a:gd name="connsiteY526" fmla="*/ 8562 h 10000"/>
                  <a:gd name="connsiteX527" fmla="*/ 4208 w 10000"/>
                  <a:gd name="connsiteY527" fmla="*/ 8552 h 10000"/>
                  <a:gd name="connsiteX528" fmla="*/ 4230 w 10000"/>
                  <a:gd name="connsiteY528" fmla="*/ 8552 h 10000"/>
                  <a:gd name="connsiteX529" fmla="*/ 4238 w 10000"/>
                  <a:gd name="connsiteY529" fmla="*/ 8559 h 10000"/>
                  <a:gd name="connsiteX530" fmla="*/ 4247 w 10000"/>
                  <a:gd name="connsiteY530" fmla="*/ 8572 h 10000"/>
                  <a:gd name="connsiteX531" fmla="*/ 4252 w 10000"/>
                  <a:gd name="connsiteY531" fmla="*/ 8578 h 10000"/>
                  <a:gd name="connsiteX532" fmla="*/ 4263 w 10000"/>
                  <a:gd name="connsiteY532" fmla="*/ 8582 h 10000"/>
                  <a:gd name="connsiteX533" fmla="*/ 4277 w 10000"/>
                  <a:gd name="connsiteY533" fmla="*/ 8572 h 10000"/>
                  <a:gd name="connsiteX534" fmla="*/ 4294 w 10000"/>
                  <a:gd name="connsiteY534" fmla="*/ 8559 h 10000"/>
                  <a:gd name="connsiteX535" fmla="*/ 4302 w 10000"/>
                  <a:gd name="connsiteY535" fmla="*/ 8546 h 10000"/>
                  <a:gd name="connsiteX536" fmla="*/ 4310 w 10000"/>
                  <a:gd name="connsiteY536" fmla="*/ 8543 h 10000"/>
                  <a:gd name="connsiteX537" fmla="*/ 4313 w 10000"/>
                  <a:gd name="connsiteY537" fmla="*/ 8543 h 10000"/>
                  <a:gd name="connsiteX538" fmla="*/ 4332 w 10000"/>
                  <a:gd name="connsiteY538" fmla="*/ 8546 h 10000"/>
                  <a:gd name="connsiteX539" fmla="*/ 4335 w 10000"/>
                  <a:gd name="connsiteY539" fmla="*/ 8559 h 10000"/>
                  <a:gd name="connsiteX540" fmla="*/ 4349 w 10000"/>
                  <a:gd name="connsiteY540" fmla="*/ 8588 h 10000"/>
                  <a:gd name="connsiteX541" fmla="*/ 4360 w 10000"/>
                  <a:gd name="connsiteY541" fmla="*/ 8591 h 10000"/>
                  <a:gd name="connsiteX542" fmla="*/ 4366 w 10000"/>
                  <a:gd name="connsiteY542" fmla="*/ 8591 h 10000"/>
                  <a:gd name="connsiteX543" fmla="*/ 4382 w 10000"/>
                  <a:gd name="connsiteY543" fmla="*/ 8598 h 10000"/>
                  <a:gd name="connsiteX544" fmla="*/ 4385 w 10000"/>
                  <a:gd name="connsiteY544" fmla="*/ 8598 h 10000"/>
                  <a:gd name="connsiteX545" fmla="*/ 4402 w 10000"/>
                  <a:gd name="connsiteY545" fmla="*/ 8598 h 10000"/>
                  <a:gd name="connsiteX546" fmla="*/ 4421 w 10000"/>
                  <a:gd name="connsiteY546" fmla="*/ 8591 h 10000"/>
                  <a:gd name="connsiteX547" fmla="*/ 4440 w 10000"/>
                  <a:gd name="connsiteY547" fmla="*/ 8591 h 10000"/>
                  <a:gd name="connsiteX548" fmla="*/ 4449 w 10000"/>
                  <a:gd name="connsiteY548" fmla="*/ 8598 h 10000"/>
                  <a:gd name="connsiteX549" fmla="*/ 4454 w 10000"/>
                  <a:gd name="connsiteY549" fmla="*/ 8617 h 10000"/>
                  <a:gd name="connsiteX550" fmla="*/ 4463 w 10000"/>
                  <a:gd name="connsiteY550" fmla="*/ 8608 h 10000"/>
                  <a:gd name="connsiteX551" fmla="*/ 4474 w 10000"/>
                  <a:gd name="connsiteY551" fmla="*/ 8608 h 10000"/>
                  <a:gd name="connsiteX552" fmla="*/ 4490 w 10000"/>
                  <a:gd name="connsiteY552" fmla="*/ 8617 h 10000"/>
                  <a:gd name="connsiteX553" fmla="*/ 4504 w 10000"/>
                  <a:gd name="connsiteY553" fmla="*/ 8617 h 10000"/>
                  <a:gd name="connsiteX554" fmla="*/ 4518 w 10000"/>
                  <a:gd name="connsiteY554" fmla="*/ 8617 h 10000"/>
                  <a:gd name="connsiteX555" fmla="*/ 4535 w 10000"/>
                  <a:gd name="connsiteY555" fmla="*/ 8611 h 10000"/>
                  <a:gd name="connsiteX556" fmla="*/ 4546 w 10000"/>
                  <a:gd name="connsiteY556" fmla="*/ 8611 h 10000"/>
                  <a:gd name="connsiteX557" fmla="*/ 4562 w 10000"/>
                  <a:gd name="connsiteY557" fmla="*/ 8611 h 10000"/>
                  <a:gd name="connsiteX558" fmla="*/ 4571 w 10000"/>
                  <a:gd name="connsiteY558" fmla="*/ 8611 h 10000"/>
                  <a:gd name="connsiteX559" fmla="*/ 4579 w 10000"/>
                  <a:gd name="connsiteY559" fmla="*/ 8608 h 10000"/>
                  <a:gd name="connsiteX560" fmla="*/ 4584 w 10000"/>
                  <a:gd name="connsiteY560" fmla="*/ 8608 h 10000"/>
                  <a:gd name="connsiteX561" fmla="*/ 4601 w 10000"/>
                  <a:gd name="connsiteY561" fmla="*/ 8617 h 10000"/>
                  <a:gd name="connsiteX562" fmla="*/ 4609 w 10000"/>
                  <a:gd name="connsiteY562" fmla="*/ 8627 h 10000"/>
                  <a:gd name="connsiteX563" fmla="*/ 4618 w 10000"/>
                  <a:gd name="connsiteY563" fmla="*/ 8637 h 10000"/>
                  <a:gd name="connsiteX564" fmla="*/ 4618 w 10000"/>
                  <a:gd name="connsiteY564" fmla="*/ 8646 h 10000"/>
                  <a:gd name="connsiteX565" fmla="*/ 4634 w 10000"/>
                  <a:gd name="connsiteY565" fmla="*/ 8656 h 10000"/>
                  <a:gd name="connsiteX566" fmla="*/ 4640 w 10000"/>
                  <a:gd name="connsiteY566" fmla="*/ 8659 h 10000"/>
                  <a:gd name="connsiteX567" fmla="*/ 4651 w 10000"/>
                  <a:gd name="connsiteY567" fmla="*/ 8666 h 10000"/>
                  <a:gd name="connsiteX568" fmla="*/ 4657 w 10000"/>
                  <a:gd name="connsiteY568" fmla="*/ 8659 h 10000"/>
                  <a:gd name="connsiteX569" fmla="*/ 4668 w 10000"/>
                  <a:gd name="connsiteY569" fmla="*/ 8650 h 10000"/>
                  <a:gd name="connsiteX570" fmla="*/ 4676 w 10000"/>
                  <a:gd name="connsiteY570" fmla="*/ 8650 h 10000"/>
                  <a:gd name="connsiteX571" fmla="*/ 4690 w 10000"/>
                  <a:gd name="connsiteY571" fmla="*/ 8650 h 10000"/>
                  <a:gd name="connsiteX572" fmla="*/ 4698 w 10000"/>
                  <a:gd name="connsiteY572" fmla="*/ 8650 h 10000"/>
                  <a:gd name="connsiteX573" fmla="*/ 4704 w 10000"/>
                  <a:gd name="connsiteY573" fmla="*/ 8650 h 10000"/>
                  <a:gd name="connsiteX574" fmla="*/ 4706 w 10000"/>
                  <a:gd name="connsiteY574" fmla="*/ 8659 h 10000"/>
                  <a:gd name="connsiteX575" fmla="*/ 4706 w 10000"/>
                  <a:gd name="connsiteY575" fmla="*/ 8666 h 10000"/>
                  <a:gd name="connsiteX576" fmla="*/ 4723 w 10000"/>
                  <a:gd name="connsiteY576" fmla="*/ 8682 h 10000"/>
                  <a:gd name="connsiteX577" fmla="*/ 4737 w 10000"/>
                  <a:gd name="connsiteY577" fmla="*/ 8682 h 10000"/>
                  <a:gd name="connsiteX578" fmla="*/ 4745 w 10000"/>
                  <a:gd name="connsiteY578" fmla="*/ 8676 h 10000"/>
                  <a:gd name="connsiteX579" fmla="*/ 4756 w 10000"/>
                  <a:gd name="connsiteY579" fmla="*/ 8666 h 10000"/>
                  <a:gd name="connsiteX580" fmla="*/ 4765 w 10000"/>
                  <a:gd name="connsiteY580" fmla="*/ 8666 h 10000"/>
                  <a:gd name="connsiteX581" fmla="*/ 4765 w 10000"/>
                  <a:gd name="connsiteY581" fmla="*/ 8682 h 10000"/>
                  <a:gd name="connsiteX582" fmla="*/ 4770 w 10000"/>
                  <a:gd name="connsiteY582" fmla="*/ 8701 h 10000"/>
                  <a:gd name="connsiteX583" fmla="*/ 4778 w 10000"/>
                  <a:gd name="connsiteY583" fmla="*/ 8705 h 10000"/>
                  <a:gd name="connsiteX584" fmla="*/ 4795 w 10000"/>
                  <a:gd name="connsiteY584" fmla="*/ 8714 h 10000"/>
                  <a:gd name="connsiteX585" fmla="*/ 4812 w 10000"/>
                  <a:gd name="connsiteY585" fmla="*/ 8714 h 10000"/>
                  <a:gd name="connsiteX586" fmla="*/ 4825 w 10000"/>
                  <a:gd name="connsiteY586" fmla="*/ 8705 h 10000"/>
                  <a:gd name="connsiteX587" fmla="*/ 4825 w 10000"/>
                  <a:gd name="connsiteY587" fmla="*/ 8701 h 10000"/>
                  <a:gd name="connsiteX588" fmla="*/ 4828 w 10000"/>
                  <a:gd name="connsiteY588" fmla="*/ 8701 h 10000"/>
                  <a:gd name="connsiteX589" fmla="*/ 4837 w 10000"/>
                  <a:gd name="connsiteY589" fmla="*/ 8692 h 10000"/>
                  <a:gd name="connsiteX590" fmla="*/ 4842 w 10000"/>
                  <a:gd name="connsiteY590" fmla="*/ 8685 h 10000"/>
                  <a:gd name="connsiteX591" fmla="*/ 4859 w 10000"/>
                  <a:gd name="connsiteY591" fmla="*/ 8692 h 10000"/>
                  <a:gd name="connsiteX592" fmla="*/ 4870 w 10000"/>
                  <a:gd name="connsiteY592" fmla="*/ 8701 h 10000"/>
                  <a:gd name="connsiteX593" fmla="*/ 4878 w 10000"/>
                  <a:gd name="connsiteY593" fmla="*/ 8714 h 10000"/>
                  <a:gd name="connsiteX594" fmla="*/ 4892 w 10000"/>
                  <a:gd name="connsiteY594" fmla="*/ 8724 h 10000"/>
                  <a:gd name="connsiteX595" fmla="*/ 4900 w 10000"/>
                  <a:gd name="connsiteY595" fmla="*/ 8724 h 10000"/>
                  <a:gd name="connsiteX596" fmla="*/ 4906 w 10000"/>
                  <a:gd name="connsiteY596" fmla="*/ 8705 h 10000"/>
                  <a:gd name="connsiteX597" fmla="*/ 4925 w 10000"/>
                  <a:gd name="connsiteY597" fmla="*/ 8724 h 10000"/>
                  <a:gd name="connsiteX598" fmla="*/ 4939 w 10000"/>
                  <a:gd name="connsiteY598" fmla="*/ 8701 h 10000"/>
                  <a:gd name="connsiteX599" fmla="*/ 4950 w 10000"/>
                  <a:gd name="connsiteY599" fmla="*/ 8695 h 10000"/>
                  <a:gd name="connsiteX600" fmla="*/ 4956 w 10000"/>
                  <a:gd name="connsiteY600" fmla="*/ 8692 h 10000"/>
                  <a:gd name="connsiteX601" fmla="*/ 4986 w 10000"/>
                  <a:gd name="connsiteY601" fmla="*/ 8705 h 10000"/>
                  <a:gd name="connsiteX602" fmla="*/ 5003 w 10000"/>
                  <a:gd name="connsiteY602" fmla="*/ 8701 h 10000"/>
                  <a:gd name="connsiteX603" fmla="*/ 5011 w 10000"/>
                  <a:gd name="connsiteY603" fmla="*/ 8692 h 10000"/>
                  <a:gd name="connsiteX604" fmla="*/ 5028 w 10000"/>
                  <a:gd name="connsiteY604" fmla="*/ 8682 h 10000"/>
                  <a:gd name="connsiteX605" fmla="*/ 5030 w 10000"/>
                  <a:gd name="connsiteY605" fmla="*/ 8659 h 10000"/>
                  <a:gd name="connsiteX606" fmla="*/ 5039 w 10000"/>
                  <a:gd name="connsiteY606" fmla="*/ 8656 h 10000"/>
                  <a:gd name="connsiteX607" fmla="*/ 5053 w 10000"/>
                  <a:gd name="connsiteY607" fmla="*/ 8669 h 10000"/>
                  <a:gd name="connsiteX608" fmla="*/ 5061 w 10000"/>
                  <a:gd name="connsiteY608" fmla="*/ 8669 h 10000"/>
                  <a:gd name="connsiteX609" fmla="*/ 5061 w 10000"/>
                  <a:gd name="connsiteY609" fmla="*/ 8676 h 10000"/>
                  <a:gd name="connsiteX610" fmla="*/ 5069 w 10000"/>
                  <a:gd name="connsiteY610" fmla="*/ 8669 h 10000"/>
                  <a:gd name="connsiteX611" fmla="*/ 5083 w 10000"/>
                  <a:gd name="connsiteY611" fmla="*/ 8669 h 10000"/>
                  <a:gd name="connsiteX612" fmla="*/ 5100 w 10000"/>
                  <a:gd name="connsiteY612" fmla="*/ 8669 h 10000"/>
                  <a:gd name="connsiteX613" fmla="*/ 5119 w 10000"/>
                  <a:gd name="connsiteY613" fmla="*/ 8682 h 10000"/>
                  <a:gd name="connsiteX614" fmla="*/ 5136 w 10000"/>
                  <a:gd name="connsiteY614" fmla="*/ 8692 h 10000"/>
                  <a:gd name="connsiteX615" fmla="*/ 5161 w 10000"/>
                  <a:gd name="connsiteY615" fmla="*/ 8701 h 10000"/>
                  <a:gd name="connsiteX616" fmla="*/ 5183 w 10000"/>
                  <a:gd name="connsiteY616" fmla="*/ 8701 h 10000"/>
                  <a:gd name="connsiteX617" fmla="*/ 5199 w 10000"/>
                  <a:gd name="connsiteY617" fmla="*/ 8701 h 10000"/>
                  <a:gd name="connsiteX618" fmla="*/ 5213 w 10000"/>
                  <a:gd name="connsiteY618" fmla="*/ 8705 h 10000"/>
                  <a:gd name="connsiteX619" fmla="*/ 5224 w 10000"/>
                  <a:gd name="connsiteY619" fmla="*/ 8701 h 10000"/>
                  <a:gd name="connsiteX620" fmla="*/ 5230 w 10000"/>
                  <a:gd name="connsiteY620" fmla="*/ 8701 h 10000"/>
                  <a:gd name="connsiteX621" fmla="*/ 5241 w 10000"/>
                  <a:gd name="connsiteY621" fmla="*/ 8676 h 10000"/>
                  <a:gd name="connsiteX622" fmla="*/ 5247 w 10000"/>
                  <a:gd name="connsiteY622" fmla="*/ 8666 h 10000"/>
                  <a:gd name="connsiteX623" fmla="*/ 5249 w 10000"/>
                  <a:gd name="connsiteY623" fmla="*/ 8646 h 10000"/>
                  <a:gd name="connsiteX624" fmla="*/ 5249 w 10000"/>
                  <a:gd name="connsiteY624" fmla="*/ 8650 h 10000"/>
                  <a:gd name="connsiteX625" fmla="*/ 5255 w 10000"/>
                  <a:gd name="connsiteY625" fmla="*/ 8646 h 10000"/>
                  <a:gd name="connsiteX626" fmla="*/ 5271 w 10000"/>
                  <a:gd name="connsiteY626" fmla="*/ 8650 h 10000"/>
                  <a:gd name="connsiteX627" fmla="*/ 5288 w 10000"/>
                  <a:gd name="connsiteY627" fmla="*/ 8666 h 10000"/>
                  <a:gd name="connsiteX628" fmla="*/ 5296 w 10000"/>
                  <a:gd name="connsiteY628" fmla="*/ 8666 h 10000"/>
                  <a:gd name="connsiteX629" fmla="*/ 5310 w 10000"/>
                  <a:gd name="connsiteY629" fmla="*/ 8656 h 10000"/>
                  <a:gd name="connsiteX630" fmla="*/ 5321 w 10000"/>
                  <a:gd name="connsiteY630" fmla="*/ 8650 h 10000"/>
                  <a:gd name="connsiteX631" fmla="*/ 5338 w 10000"/>
                  <a:gd name="connsiteY631" fmla="*/ 8650 h 10000"/>
                  <a:gd name="connsiteX632" fmla="*/ 5360 w 10000"/>
                  <a:gd name="connsiteY632" fmla="*/ 8640 h 10000"/>
                  <a:gd name="connsiteX633" fmla="*/ 5366 w 10000"/>
                  <a:gd name="connsiteY633" fmla="*/ 8637 h 10000"/>
                  <a:gd name="connsiteX634" fmla="*/ 5368 w 10000"/>
                  <a:gd name="connsiteY634" fmla="*/ 8637 h 10000"/>
                  <a:gd name="connsiteX635" fmla="*/ 5382 w 10000"/>
                  <a:gd name="connsiteY635" fmla="*/ 8630 h 10000"/>
                  <a:gd name="connsiteX636" fmla="*/ 5391 w 10000"/>
                  <a:gd name="connsiteY636" fmla="*/ 8630 h 10000"/>
                  <a:gd name="connsiteX637" fmla="*/ 5402 w 10000"/>
                  <a:gd name="connsiteY637" fmla="*/ 8637 h 10000"/>
                  <a:gd name="connsiteX638" fmla="*/ 5418 w 10000"/>
                  <a:gd name="connsiteY638" fmla="*/ 8656 h 10000"/>
                  <a:gd name="connsiteX639" fmla="*/ 5432 w 10000"/>
                  <a:gd name="connsiteY639" fmla="*/ 8666 h 10000"/>
                  <a:gd name="connsiteX640" fmla="*/ 5443 w 10000"/>
                  <a:gd name="connsiteY640" fmla="*/ 8682 h 10000"/>
                  <a:gd name="connsiteX641" fmla="*/ 5457 w 10000"/>
                  <a:gd name="connsiteY641" fmla="*/ 8692 h 10000"/>
                  <a:gd name="connsiteX642" fmla="*/ 5471 w 10000"/>
                  <a:gd name="connsiteY642" fmla="*/ 8705 h 10000"/>
                  <a:gd name="connsiteX643" fmla="*/ 5488 w 10000"/>
                  <a:gd name="connsiteY643" fmla="*/ 8711 h 10000"/>
                  <a:gd name="connsiteX644" fmla="*/ 5490 w 10000"/>
                  <a:gd name="connsiteY644" fmla="*/ 8721 h 10000"/>
                  <a:gd name="connsiteX645" fmla="*/ 5512 w 10000"/>
                  <a:gd name="connsiteY645" fmla="*/ 8724 h 10000"/>
                  <a:gd name="connsiteX646" fmla="*/ 5521 w 10000"/>
                  <a:gd name="connsiteY646" fmla="*/ 8714 h 10000"/>
                  <a:gd name="connsiteX647" fmla="*/ 5524 w 10000"/>
                  <a:gd name="connsiteY647" fmla="*/ 8714 h 10000"/>
                  <a:gd name="connsiteX648" fmla="*/ 5532 w 10000"/>
                  <a:gd name="connsiteY648" fmla="*/ 8721 h 10000"/>
                  <a:gd name="connsiteX649" fmla="*/ 5540 w 10000"/>
                  <a:gd name="connsiteY649" fmla="*/ 8724 h 10000"/>
                  <a:gd name="connsiteX650" fmla="*/ 5562 w 10000"/>
                  <a:gd name="connsiteY650" fmla="*/ 8750 h 10000"/>
                  <a:gd name="connsiteX651" fmla="*/ 5562 w 10000"/>
                  <a:gd name="connsiteY651" fmla="*/ 8760 h 10000"/>
                  <a:gd name="connsiteX652" fmla="*/ 5571 w 10000"/>
                  <a:gd name="connsiteY652" fmla="*/ 8782 h 10000"/>
                  <a:gd name="connsiteX653" fmla="*/ 5579 w 10000"/>
                  <a:gd name="connsiteY653" fmla="*/ 8789 h 10000"/>
                  <a:gd name="connsiteX654" fmla="*/ 5593 w 10000"/>
                  <a:gd name="connsiteY654" fmla="*/ 8789 h 10000"/>
                  <a:gd name="connsiteX655" fmla="*/ 5596 w 10000"/>
                  <a:gd name="connsiteY655" fmla="*/ 8789 h 10000"/>
                  <a:gd name="connsiteX656" fmla="*/ 5626 w 10000"/>
                  <a:gd name="connsiteY656" fmla="*/ 8782 h 10000"/>
                  <a:gd name="connsiteX657" fmla="*/ 5629 w 10000"/>
                  <a:gd name="connsiteY657" fmla="*/ 8782 h 10000"/>
                  <a:gd name="connsiteX658" fmla="*/ 5637 w 10000"/>
                  <a:gd name="connsiteY658" fmla="*/ 8779 h 10000"/>
                  <a:gd name="connsiteX659" fmla="*/ 5648 w 10000"/>
                  <a:gd name="connsiteY659" fmla="*/ 8789 h 10000"/>
                  <a:gd name="connsiteX660" fmla="*/ 5665 w 10000"/>
                  <a:gd name="connsiteY660" fmla="*/ 8795 h 10000"/>
                  <a:gd name="connsiteX661" fmla="*/ 5676 w 10000"/>
                  <a:gd name="connsiteY661" fmla="*/ 8789 h 10000"/>
                  <a:gd name="connsiteX662" fmla="*/ 5684 w 10000"/>
                  <a:gd name="connsiteY662" fmla="*/ 8782 h 10000"/>
                  <a:gd name="connsiteX663" fmla="*/ 5693 w 10000"/>
                  <a:gd name="connsiteY663" fmla="*/ 8789 h 10000"/>
                  <a:gd name="connsiteX664" fmla="*/ 5715 w 10000"/>
                  <a:gd name="connsiteY664" fmla="*/ 8808 h 10000"/>
                  <a:gd name="connsiteX665" fmla="*/ 5731 w 10000"/>
                  <a:gd name="connsiteY665" fmla="*/ 8808 h 10000"/>
                  <a:gd name="connsiteX666" fmla="*/ 5740 w 10000"/>
                  <a:gd name="connsiteY666" fmla="*/ 8808 h 10000"/>
                  <a:gd name="connsiteX667" fmla="*/ 5765 w 10000"/>
                  <a:gd name="connsiteY667" fmla="*/ 8818 h 10000"/>
                  <a:gd name="connsiteX668" fmla="*/ 5781 w 10000"/>
                  <a:gd name="connsiteY668" fmla="*/ 8824 h 10000"/>
                  <a:gd name="connsiteX669" fmla="*/ 5798 w 10000"/>
                  <a:gd name="connsiteY669" fmla="*/ 8834 h 10000"/>
                  <a:gd name="connsiteX670" fmla="*/ 5814 w 10000"/>
                  <a:gd name="connsiteY670" fmla="*/ 8837 h 10000"/>
                  <a:gd name="connsiteX671" fmla="*/ 5831 w 10000"/>
                  <a:gd name="connsiteY671" fmla="*/ 8844 h 10000"/>
                  <a:gd name="connsiteX672" fmla="*/ 5842 w 10000"/>
                  <a:gd name="connsiteY672" fmla="*/ 8847 h 10000"/>
                  <a:gd name="connsiteX673" fmla="*/ 5859 w 10000"/>
                  <a:gd name="connsiteY673" fmla="*/ 8857 h 10000"/>
                  <a:gd name="connsiteX674" fmla="*/ 5870 w 10000"/>
                  <a:gd name="connsiteY674" fmla="*/ 8867 h 10000"/>
                  <a:gd name="connsiteX675" fmla="*/ 5878 w 10000"/>
                  <a:gd name="connsiteY675" fmla="*/ 8873 h 10000"/>
                  <a:gd name="connsiteX676" fmla="*/ 5895 w 10000"/>
                  <a:gd name="connsiteY676" fmla="*/ 8873 h 10000"/>
                  <a:gd name="connsiteX677" fmla="*/ 5911 w 10000"/>
                  <a:gd name="connsiteY677" fmla="*/ 8873 h 10000"/>
                  <a:gd name="connsiteX678" fmla="*/ 5931 w 10000"/>
                  <a:gd name="connsiteY678" fmla="*/ 8873 h 10000"/>
                  <a:gd name="connsiteX679" fmla="*/ 5950 w 10000"/>
                  <a:gd name="connsiteY679" fmla="*/ 8867 h 10000"/>
                  <a:gd name="connsiteX680" fmla="*/ 5967 w 10000"/>
                  <a:gd name="connsiteY680" fmla="*/ 8867 h 10000"/>
                  <a:gd name="connsiteX681" fmla="*/ 5975 w 10000"/>
                  <a:gd name="connsiteY681" fmla="*/ 8873 h 10000"/>
                  <a:gd name="connsiteX682" fmla="*/ 6000 w 10000"/>
                  <a:gd name="connsiteY682" fmla="*/ 8883 h 10000"/>
                  <a:gd name="connsiteX683" fmla="*/ 5997 w 10000"/>
                  <a:gd name="connsiteY683" fmla="*/ 8886 h 10000"/>
                  <a:gd name="connsiteX684" fmla="*/ 5997 w 10000"/>
                  <a:gd name="connsiteY684" fmla="*/ 8896 h 10000"/>
                  <a:gd name="connsiteX685" fmla="*/ 6014 w 10000"/>
                  <a:gd name="connsiteY685" fmla="*/ 8892 h 10000"/>
                  <a:gd name="connsiteX686" fmla="*/ 6028 w 10000"/>
                  <a:gd name="connsiteY686" fmla="*/ 8892 h 10000"/>
                  <a:gd name="connsiteX687" fmla="*/ 6053 w 10000"/>
                  <a:gd name="connsiteY687" fmla="*/ 8886 h 10000"/>
                  <a:gd name="connsiteX688" fmla="*/ 6072 w 10000"/>
                  <a:gd name="connsiteY688" fmla="*/ 8876 h 10000"/>
                  <a:gd name="connsiteX689" fmla="*/ 6089 w 10000"/>
                  <a:gd name="connsiteY689" fmla="*/ 8867 h 10000"/>
                  <a:gd name="connsiteX690" fmla="*/ 6111 w 10000"/>
                  <a:gd name="connsiteY690" fmla="*/ 8857 h 10000"/>
                  <a:gd name="connsiteX691" fmla="*/ 6127 w 10000"/>
                  <a:gd name="connsiteY691" fmla="*/ 8847 h 10000"/>
                  <a:gd name="connsiteX692" fmla="*/ 6152 w 10000"/>
                  <a:gd name="connsiteY692" fmla="*/ 8834 h 10000"/>
                  <a:gd name="connsiteX693" fmla="*/ 6183 w 10000"/>
                  <a:gd name="connsiteY693" fmla="*/ 8828 h 10000"/>
                  <a:gd name="connsiteX694" fmla="*/ 6175 w 10000"/>
                  <a:gd name="connsiteY694" fmla="*/ 8844 h 10000"/>
                  <a:gd name="connsiteX695" fmla="*/ 6169 w 10000"/>
                  <a:gd name="connsiteY695" fmla="*/ 8863 h 10000"/>
                  <a:gd name="connsiteX696" fmla="*/ 6158 w 10000"/>
                  <a:gd name="connsiteY696" fmla="*/ 8886 h 10000"/>
                  <a:gd name="connsiteX697" fmla="*/ 6152 w 10000"/>
                  <a:gd name="connsiteY697" fmla="*/ 8896 h 10000"/>
                  <a:gd name="connsiteX698" fmla="*/ 6150 w 10000"/>
                  <a:gd name="connsiteY698" fmla="*/ 8909 h 10000"/>
                  <a:gd name="connsiteX699" fmla="*/ 6152 w 10000"/>
                  <a:gd name="connsiteY699" fmla="*/ 8938 h 10000"/>
                  <a:gd name="connsiteX700" fmla="*/ 6158 w 10000"/>
                  <a:gd name="connsiteY700" fmla="*/ 8957 h 10000"/>
                  <a:gd name="connsiteX701" fmla="*/ 6161 w 10000"/>
                  <a:gd name="connsiteY701" fmla="*/ 8980 h 10000"/>
                  <a:gd name="connsiteX702" fmla="*/ 6166 w 10000"/>
                  <a:gd name="connsiteY702" fmla="*/ 8999 h 10000"/>
                  <a:gd name="connsiteX703" fmla="*/ 6175 w 10000"/>
                  <a:gd name="connsiteY703" fmla="*/ 9032 h 10000"/>
                  <a:gd name="connsiteX704" fmla="*/ 6183 w 10000"/>
                  <a:gd name="connsiteY704" fmla="*/ 9051 h 10000"/>
                  <a:gd name="connsiteX705" fmla="*/ 6191 w 10000"/>
                  <a:gd name="connsiteY705" fmla="*/ 9064 h 10000"/>
                  <a:gd name="connsiteX706" fmla="*/ 6194 w 10000"/>
                  <a:gd name="connsiteY706" fmla="*/ 9084 h 10000"/>
                  <a:gd name="connsiteX707" fmla="*/ 6208 w 10000"/>
                  <a:gd name="connsiteY707" fmla="*/ 9103 h 10000"/>
                  <a:gd name="connsiteX708" fmla="*/ 6208 w 10000"/>
                  <a:gd name="connsiteY708" fmla="*/ 9113 h 10000"/>
                  <a:gd name="connsiteX709" fmla="*/ 6216 w 10000"/>
                  <a:gd name="connsiteY709" fmla="*/ 9129 h 10000"/>
                  <a:gd name="connsiteX710" fmla="*/ 6230 w 10000"/>
                  <a:gd name="connsiteY710" fmla="*/ 9148 h 10000"/>
                  <a:gd name="connsiteX711" fmla="*/ 6241 w 10000"/>
                  <a:gd name="connsiteY711" fmla="*/ 9165 h 10000"/>
                  <a:gd name="connsiteX712" fmla="*/ 6249 w 10000"/>
                  <a:gd name="connsiteY712" fmla="*/ 9168 h 10000"/>
                  <a:gd name="connsiteX713" fmla="*/ 6266 w 10000"/>
                  <a:gd name="connsiteY713" fmla="*/ 9184 h 10000"/>
                  <a:gd name="connsiteX714" fmla="*/ 6280 w 10000"/>
                  <a:gd name="connsiteY714" fmla="*/ 9184 h 10000"/>
                  <a:gd name="connsiteX715" fmla="*/ 6288 w 10000"/>
                  <a:gd name="connsiteY715" fmla="*/ 9177 h 10000"/>
                  <a:gd name="connsiteX716" fmla="*/ 6299 w 10000"/>
                  <a:gd name="connsiteY716" fmla="*/ 9187 h 10000"/>
                  <a:gd name="connsiteX717" fmla="*/ 6305 w 10000"/>
                  <a:gd name="connsiteY717" fmla="*/ 9197 h 10000"/>
                  <a:gd name="connsiteX718" fmla="*/ 6310 w 10000"/>
                  <a:gd name="connsiteY718" fmla="*/ 9197 h 10000"/>
                  <a:gd name="connsiteX719" fmla="*/ 6321 w 10000"/>
                  <a:gd name="connsiteY719" fmla="*/ 9213 h 10000"/>
                  <a:gd name="connsiteX720" fmla="*/ 6335 w 10000"/>
                  <a:gd name="connsiteY720" fmla="*/ 9223 h 10000"/>
                  <a:gd name="connsiteX721" fmla="*/ 6338 w 10000"/>
                  <a:gd name="connsiteY721" fmla="*/ 9223 h 10000"/>
                  <a:gd name="connsiteX722" fmla="*/ 6355 w 10000"/>
                  <a:gd name="connsiteY722" fmla="*/ 9226 h 10000"/>
                  <a:gd name="connsiteX723" fmla="*/ 6363 w 10000"/>
                  <a:gd name="connsiteY723" fmla="*/ 9236 h 10000"/>
                  <a:gd name="connsiteX724" fmla="*/ 6380 w 10000"/>
                  <a:gd name="connsiteY724" fmla="*/ 9258 h 10000"/>
                  <a:gd name="connsiteX725" fmla="*/ 6393 w 10000"/>
                  <a:gd name="connsiteY725" fmla="*/ 9278 h 10000"/>
                  <a:gd name="connsiteX726" fmla="*/ 6396 w 10000"/>
                  <a:gd name="connsiteY726" fmla="*/ 9288 h 10000"/>
                  <a:gd name="connsiteX727" fmla="*/ 6407 w 10000"/>
                  <a:gd name="connsiteY727" fmla="*/ 9297 h 10000"/>
                  <a:gd name="connsiteX728" fmla="*/ 6410 w 10000"/>
                  <a:gd name="connsiteY728" fmla="*/ 9307 h 10000"/>
                  <a:gd name="connsiteX729" fmla="*/ 6416 w 10000"/>
                  <a:gd name="connsiteY729" fmla="*/ 9317 h 10000"/>
                  <a:gd name="connsiteX730" fmla="*/ 6424 w 10000"/>
                  <a:gd name="connsiteY730" fmla="*/ 9326 h 10000"/>
                  <a:gd name="connsiteX731" fmla="*/ 6435 w 10000"/>
                  <a:gd name="connsiteY731" fmla="*/ 9336 h 10000"/>
                  <a:gd name="connsiteX732" fmla="*/ 6443 w 10000"/>
                  <a:gd name="connsiteY732" fmla="*/ 9346 h 10000"/>
                  <a:gd name="connsiteX733" fmla="*/ 6449 w 10000"/>
                  <a:gd name="connsiteY733" fmla="*/ 9362 h 10000"/>
                  <a:gd name="connsiteX734" fmla="*/ 6452 w 10000"/>
                  <a:gd name="connsiteY734" fmla="*/ 9372 h 10000"/>
                  <a:gd name="connsiteX735" fmla="*/ 6449 w 10000"/>
                  <a:gd name="connsiteY735" fmla="*/ 9381 h 10000"/>
                  <a:gd name="connsiteX736" fmla="*/ 6465 w 10000"/>
                  <a:gd name="connsiteY736" fmla="*/ 9394 h 10000"/>
                  <a:gd name="connsiteX737" fmla="*/ 6468 w 10000"/>
                  <a:gd name="connsiteY737" fmla="*/ 9420 h 10000"/>
                  <a:gd name="connsiteX738" fmla="*/ 6493 w 10000"/>
                  <a:gd name="connsiteY738" fmla="*/ 9430 h 10000"/>
                  <a:gd name="connsiteX739" fmla="*/ 6507 w 10000"/>
                  <a:gd name="connsiteY739" fmla="*/ 9440 h 10000"/>
                  <a:gd name="connsiteX740" fmla="*/ 6524 w 10000"/>
                  <a:gd name="connsiteY740" fmla="*/ 9459 h 10000"/>
                  <a:gd name="connsiteX741" fmla="*/ 6532 w 10000"/>
                  <a:gd name="connsiteY741" fmla="*/ 9485 h 10000"/>
                  <a:gd name="connsiteX742" fmla="*/ 6537 w 10000"/>
                  <a:gd name="connsiteY742" fmla="*/ 9498 h 10000"/>
                  <a:gd name="connsiteX743" fmla="*/ 6571 w 10000"/>
                  <a:gd name="connsiteY743" fmla="*/ 9508 h 10000"/>
                  <a:gd name="connsiteX744" fmla="*/ 6596 w 10000"/>
                  <a:gd name="connsiteY744" fmla="*/ 9508 h 10000"/>
                  <a:gd name="connsiteX745" fmla="*/ 6637 w 10000"/>
                  <a:gd name="connsiteY745" fmla="*/ 9517 h 10000"/>
                  <a:gd name="connsiteX746" fmla="*/ 6662 w 10000"/>
                  <a:gd name="connsiteY746" fmla="*/ 9524 h 10000"/>
                  <a:gd name="connsiteX747" fmla="*/ 6679 w 10000"/>
                  <a:gd name="connsiteY747" fmla="*/ 9517 h 10000"/>
                  <a:gd name="connsiteX748" fmla="*/ 6679 w 10000"/>
                  <a:gd name="connsiteY748" fmla="*/ 9505 h 10000"/>
                  <a:gd name="connsiteX749" fmla="*/ 6690 w 10000"/>
                  <a:gd name="connsiteY749" fmla="*/ 9485 h 10000"/>
                  <a:gd name="connsiteX750" fmla="*/ 6693 w 10000"/>
                  <a:gd name="connsiteY750" fmla="*/ 9479 h 10000"/>
                  <a:gd name="connsiteX751" fmla="*/ 6706 w 10000"/>
                  <a:gd name="connsiteY751" fmla="*/ 9469 h 10000"/>
                  <a:gd name="connsiteX752" fmla="*/ 6709 w 10000"/>
                  <a:gd name="connsiteY752" fmla="*/ 9462 h 10000"/>
                  <a:gd name="connsiteX753" fmla="*/ 6717 w 10000"/>
                  <a:gd name="connsiteY753" fmla="*/ 9459 h 10000"/>
                  <a:gd name="connsiteX754" fmla="*/ 6726 w 10000"/>
                  <a:gd name="connsiteY754" fmla="*/ 9459 h 10000"/>
                  <a:gd name="connsiteX755" fmla="*/ 6742 w 10000"/>
                  <a:gd name="connsiteY755" fmla="*/ 9462 h 10000"/>
                  <a:gd name="connsiteX756" fmla="*/ 6759 w 10000"/>
                  <a:gd name="connsiteY756" fmla="*/ 9479 h 10000"/>
                  <a:gd name="connsiteX757" fmla="*/ 6781 w 10000"/>
                  <a:gd name="connsiteY757" fmla="*/ 9485 h 10000"/>
                  <a:gd name="connsiteX758" fmla="*/ 6795 w 10000"/>
                  <a:gd name="connsiteY758" fmla="*/ 9485 h 10000"/>
                  <a:gd name="connsiteX759" fmla="*/ 6803 w 10000"/>
                  <a:gd name="connsiteY759" fmla="*/ 9498 h 10000"/>
                  <a:gd name="connsiteX760" fmla="*/ 6806 w 10000"/>
                  <a:gd name="connsiteY760" fmla="*/ 9508 h 10000"/>
                  <a:gd name="connsiteX761" fmla="*/ 6823 w 10000"/>
                  <a:gd name="connsiteY761" fmla="*/ 9514 h 10000"/>
                  <a:gd name="connsiteX762" fmla="*/ 6831 w 10000"/>
                  <a:gd name="connsiteY762" fmla="*/ 9514 h 10000"/>
                  <a:gd name="connsiteX763" fmla="*/ 6848 w 10000"/>
                  <a:gd name="connsiteY763" fmla="*/ 9514 h 10000"/>
                  <a:gd name="connsiteX764" fmla="*/ 6856 w 10000"/>
                  <a:gd name="connsiteY764" fmla="*/ 9517 h 10000"/>
                  <a:gd name="connsiteX765" fmla="*/ 6878 w 10000"/>
                  <a:gd name="connsiteY765" fmla="*/ 9524 h 10000"/>
                  <a:gd name="connsiteX766" fmla="*/ 6895 w 10000"/>
                  <a:gd name="connsiteY766" fmla="*/ 9524 h 10000"/>
                  <a:gd name="connsiteX767" fmla="*/ 6917 w 10000"/>
                  <a:gd name="connsiteY767" fmla="*/ 9527 h 10000"/>
                  <a:gd name="connsiteX768" fmla="*/ 6934 w 10000"/>
                  <a:gd name="connsiteY768" fmla="*/ 9534 h 10000"/>
                  <a:gd name="connsiteX769" fmla="*/ 6961 w 10000"/>
                  <a:gd name="connsiteY769" fmla="*/ 9543 h 10000"/>
                  <a:gd name="connsiteX770" fmla="*/ 6989 w 10000"/>
                  <a:gd name="connsiteY770" fmla="*/ 9547 h 10000"/>
                  <a:gd name="connsiteX771" fmla="*/ 7014 w 10000"/>
                  <a:gd name="connsiteY771" fmla="*/ 9543 h 10000"/>
                  <a:gd name="connsiteX772" fmla="*/ 7033 w 10000"/>
                  <a:gd name="connsiteY772" fmla="*/ 9543 h 10000"/>
                  <a:gd name="connsiteX773" fmla="*/ 7042 w 10000"/>
                  <a:gd name="connsiteY773" fmla="*/ 9547 h 10000"/>
                  <a:gd name="connsiteX774" fmla="*/ 7069 w 10000"/>
                  <a:gd name="connsiteY774" fmla="*/ 9647 h 10000"/>
                  <a:gd name="connsiteX775" fmla="*/ 7122 w 10000"/>
                  <a:gd name="connsiteY775" fmla="*/ 9734 h 10000"/>
                  <a:gd name="connsiteX776" fmla="*/ 7147 w 10000"/>
                  <a:gd name="connsiteY776" fmla="*/ 9744 h 10000"/>
                  <a:gd name="connsiteX777" fmla="*/ 7169 w 10000"/>
                  <a:gd name="connsiteY777" fmla="*/ 9741 h 10000"/>
                  <a:gd name="connsiteX778" fmla="*/ 7177 w 10000"/>
                  <a:gd name="connsiteY778" fmla="*/ 9744 h 10000"/>
                  <a:gd name="connsiteX779" fmla="*/ 7186 w 10000"/>
                  <a:gd name="connsiteY779" fmla="*/ 9754 h 10000"/>
                  <a:gd name="connsiteX780" fmla="*/ 7191 w 10000"/>
                  <a:gd name="connsiteY780" fmla="*/ 9773 h 10000"/>
                  <a:gd name="connsiteX781" fmla="*/ 7208 w 10000"/>
                  <a:gd name="connsiteY781" fmla="*/ 9783 h 10000"/>
                  <a:gd name="connsiteX782" fmla="*/ 7219 w 10000"/>
                  <a:gd name="connsiteY782" fmla="*/ 9793 h 10000"/>
                  <a:gd name="connsiteX783" fmla="*/ 7235 w 10000"/>
                  <a:gd name="connsiteY783" fmla="*/ 9802 h 10000"/>
                  <a:gd name="connsiteX784" fmla="*/ 7249 w 10000"/>
                  <a:gd name="connsiteY784" fmla="*/ 9819 h 10000"/>
                  <a:gd name="connsiteX785" fmla="*/ 7255 w 10000"/>
                  <a:gd name="connsiteY785" fmla="*/ 9835 h 10000"/>
                  <a:gd name="connsiteX786" fmla="*/ 7255 w 10000"/>
                  <a:gd name="connsiteY786" fmla="*/ 9848 h 10000"/>
                  <a:gd name="connsiteX787" fmla="*/ 7249 w 10000"/>
                  <a:gd name="connsiteY787" fmla="*/ 9848 h 10000"/>
                  <a:gd name="connsiteX788" fmla="*/ 7244 w 10000"/>
                  <a:gd name="connsiteY788" fmla="*/ 9858 h 10000"/>
                  <a:gd name="connsiteX789" fmla="*/ 7235 w 10000"/>
                  <a:gd name="connsiteY789" fmla="*/ 9883 h 10000"/>
                  <a:gd name="connsiteX790" fmla="*/ 7244 w 10000"/>
                  <a:gd name="connsiteY790" fmla="*/ 9903 h 10000"/>
                  <a:gd name="connsiteX791" fmla="*/ 7258 w 10000"/>
                  <a:gd name="connsiteY791" fmla="*/ 9926 h 10000"/>
                  <a:gd name="connsiteX792" fmla="*/ 7263 w 10000"/>
                  <a:gd name="connsiteY792" fmla="*/ 9948 h 10000"/>
                  <a:gd name="connsiteX793" fmla="*/ 7274 w 10000"/>
                  <a:gd name="connsiteY793" fmla="*/ 9968 h 10000"/>
                  <a:gd name="connsiteX794" fmla="*/ 7283 w 10000"/>
                  <a:gd name="connsiteY794" fmla="*/ 9987 h 10000"/>
                  <a:gd name="connsiteX795" fmla="*/ 7291 w 10000"/>
                  <a:gd name="connsiteY795" fmla="*/ 10000 h 10000"/>
                  <a:gd name="connsiteX796" fmla="*/ 7305 w 10000"/>
                  <a:gd name="connsiteY796" fmla="*/ 9997 h 10000"/>
                  <a:gd name="connsiteX797" fmla="*/ 7313 w 10000"/>
                  <a:gd name="connsiteY797" fmla="*/ 9977 h 10000"/>
                  <a:gd name="connsiteX798" fmla="*/ 7324 w 10000"/>
                  <a:gd name="connsiteY798" fmla="*/ 9968 h 10000"/>
                  <a:gd name="connsiteX799" fmla="*/ 7341 w 10000"/>
                  <a:gd name="connsiteY799" fmla="*/ 9971 h 10000"/>
                  <a:gd name="connsiteX800" fmla="*/ 7368 w 10000"/>
                  <a:gd name="connsiteY800" fmla="*/ 9987 h 10000"/>
                  <a:gd name="connsiteX801" fmla="*/ 7380 w 10000"/>
                  <a:gd name="connsiteY801" fmla="*/ 9990 h 10000"/>
                  <a:gd name="connsiteX802" fmla="*/ 7393 w 10000"/>
                  <a:gd name="connsiteY802" fmla="*/ 9981 h 10000"/>
                  <a:gd name="connsiteX803" fmla="*/ 7404 w 10000"/>
                  <a:gd name="connsiteY803" fmla="*/ 9968 h 10000"/>
                  <a:gd name="connsiteX804" fmla="*/ 7418 w 10000"/>
                  <a:gd name="connsiteY804" fmla="*/ 9948 h 10000"/>
                  <a:gd name="connsiteX805" fmla="*/ 7427 w 10000"/>
                  <a:gd name="connsiteY805" fmla="*/ 9922 h 10000"/>
                  <a:gd name="connsiteX806" fmla="*/ 7427 w 10000"/>
                  <a:gd name="connsiteY806" fmla="*/ 9906 h 10000"/>
                  <a:gd name="connsiteX807" fmla="*/ 7404 w 10000"/>
                  <a:gd name="connsiteY807" fmla="*/ 9877 h 10000"/>
                  <a:gd name="connsiteX808" fmla="*/ 7388 w 10000"/>
                  <a:gd name="connsiteY808" fmla="*/ 9854 h 10000"/>
                  <a:gd name="connsiteX809" fmla="*/ 7385 w 10000"/>
                  <a:gd name="connsiteY809" fmla="*/ 9845 h 10000"/>
                  <a:gd name="connsiteX810" fmla="*/ 7385 w 10000"/>
                  <a:gd name="connsiteY810" fmla="*/ 9825 h 10000"/>
                  <a:gd name="connsiteX811" fmla="*/ 7385 w 10000"/>
                  <a:gd name="connsiteY811" fmla="*/ 9819 h 10000"/>
                  <a:gd name="connsiteX812" fmla="*/ 7393 w 10000"/>
                  <a:gd name="connsiteY812" fmla="*/ 9809 h 10000"/>
                  <a:gd name="connsiteX813" fmla="*/ 7404 w 10000"/>
                  <a:gd name="connsiteY813" fmla="*/ 9793 h 10000"/>
                  <a:gd name="connsiteX814" fmla="*/ 7413 w 10000"/>
                  <a:gd name="connsiteY814" fmla="*/ 9783 h 10000"/>
                  <a:gd name="connsiteX815" fmla="*/ 7404 w 10000"/>
                  <a:gd name="connsiteY815" fmla="*/ 9770 h 10000"/>
                  <a:gd name="connsiteX816" fmla="*/ 7388 w 10000"/>
                  <a:gd name="connsiteY816" fmla="*/ 9760 h 10000"/>
                  <a:gd name="connsiteX817" fmla="*/ 7371 w 10000"/>
                  <a:gd name="connsiteY817" fmla="*/ 9744 h 10000"/>
                  <a:gd name="connsiteX818" fmla="*/ 7363 w 10000"/>
                  <a:gd name="connsiteY818" fmla="*/ 9731 h 10000"/>
                  <a:gd name="connsiteX819" fmla="*/ 7355 w 10000"/>
                  <a:gd name="connsiteY819" fmla="*/ 9715 h 10000"/>
                  <a:gd name="connsiteX820" fmla="*/ 7360 w 10000"/>
                  <a:gd name="connsiteY820" fmla="*/ 9686 h 10000"/>
                  <a:gd name="connsiteX821" fmla="*/ 7363 w 10000"/>
                  <a:gd name="connsiteY821" fmla="*/ 9657 h 10000"/>
                  <a:gd name="connsiteX822" fmla="*/ 7360 w 10000"/>
                  <a:gd name="connsiteY822" fmla="*/ 9631 h 10000"/>
                  <a:gd name="connsiteX823" fmla="*/ 7346 w 10000"/>
                  <a:gd name="connsiteY823" fmla="*/ 9611 h 10000"/>
                  <a:gd name="connsiteX824" fmla="*/ 7332 w 10000"/>
                  <a:gd name="connsiteY824" fmla="*/ 9585 h 10000"/>
                  <a:gd name="connsiteX825" fmla="*/ 7324 w 10000"/>
                  <a:gd name="connsiteY825" fmla="*/ 9573 h 10000"/>
                  <a:gd name="connsiteX826" fmla="*/ 7324 w 10000"/>
                  <a:gd name="connsiteY826" fmla="*/ 9553 h 10000"/>
                  <a:gd name="connsiteX827" fmla="*/ 7324 w 10000"/>
                  <a:gd name="connsiteY827" fmla="*/ 9543 h 10000"/>
                  <a:gd name="connsiteX828" fmla="*/ 7324 w 10000"/>
                  <a:gd name="connsiteY828" fmla="*/ 9517 h 10000"/>
                  <a:gd name="connsiteX829" fmla="*/ 7324 w 10000"/>
                  <a:gd name="connsiteY829" fmla="*/ 9498 h 10000"/>
                  <a:gd name="connsiteX830" fmla="*/ 7332 w 10000"/>
                  <a:gd name="connsiteY830" fmla="*/ 9479 h 10000"/>
                  <a:gd name="connsiteX831" fmla="*/ 7341 w 10000"/>
                  <a:gd name="connsiteY831" fmla="*/ 9462 h 10000"/>
                  <a:gd name="connsiteX832" fmla="*/ 7352 w 10000"/>
                  <a:gd name="connsiteY832" fmla="*/ 9459 h 10000"/>
                  <a:gd name="connsiteX833" fmla="*/ 7360 w 10000"/>
                  <a:gd name="connsiteY833" fmla="*/ 9443 h 10000"/>
                  <a:gd name="connsiteX834" fmla="*/ 7363 w 10000"/>
                  <a:gd name="connsiteY834" fmla="*/ 9433 h 10000"/>
                  <a:gd name="connsiteX835" fmla="*/ 7377 w 10000"/>
                  <a:gd name="connsiteY835" fmla="*/ 9433 h 10000"/>
                  <a:gd name="connsiteX836" fmla="*/ 7388 w 10000"/>
                  <a:gd name="connsiteY836" fmla="*/ 9430 h 10000"/>
                  <a:gd name="connsiteX837" fmla="*/ 7396 w 10000"/>
                  <a:gd name="connsiteY837" fmla="*/ 9430 h 10000"/>
                  <a:gd name="connsiteX838" fmla="*/ 7402 w 10000"/>
                  <a:gd name="connsiteY838" fmla="*/ 9424 h 10000"/>
                  <a:gd name="connsiteX839" fmla="*/ 7396 w 10000"/>
                  <a:gd name="connsiteY839" fmla="*/ 9414 h 10000"/>
                  <a:gd name="connsiteX840" fmla="*/ 7388 w 10000"/>
                  <a:gd name="connsiteY840" fmla="*/ 9401 h 10000"/>
                  <a:gd name="connsiteX841" fmla="*/ 7371 w 10000"/>
                  <a:gd name="connsiteY841" fmla="*/ 9391 h 10000"/>
                  <a:gd name="connsiteX842" fmla="*/ 7355 w 10000"/>
                  <a:gd name="connsiteY842" fmla="*/ 9375 h 10000"/>
                  <a:gd name="connsiteX843" fmla="*/ 7332 w 10000"/>
                  <a:gd name="connsiteY843" fmla="*/ 9356 h 10000"/>
                  <a:gd name="connsiteX844" fmla="*/ 7313 w 10000"/>
                  <a:gd name="connsiteY844" fmla="*/ 9330 h 10000"/>
                  <a:gd name="connsiteX845" fmla="*/ 7307 w 10000"/>
                  <a:gd name="connsiteY845" fmla="*/ 9310 h 10000"/>
                  <a:gd name="connsiteX846" fmla="*/ 7305 w 10000"/>
                  <a:gd name="connsiteY846" fmla="*/ 9291 h 10000"/>
                  <a:gd name="connsiteX847" fmla="*/ 7305 w 10000"/>
                  <a:gd name="connsiteY847" fmla="*/ 9278 h 10000"/>
                  <a:gd name="connsiteX848" fmla="*/ 7296 w 10000"/>
                  <a:gd name="connsiteY848" fmla="*/ 9268 h 10000"/>
                  <a:gd name="connsiteX849" fmla="*/ 7296 w 10000"/>
                  <a:gd name="connsiteY849" fmla="*/ 9249 h 10000"/>
                  <a:gd name="connsiteX850" fmla="*/ 7291 w 10000"/>
                  <a:gd name="connsiteY850" fmla="*/ 9226 h 10000"/>
                  <a:gd name="connsiteX851" fmla="*/ 7283 w 10000"/>
                  <a:gd name="connsiteY851" fmla="*/ 9213 h 10000"/>
                  <a:gd name="connsiteX852" fmla="*/ 7274 w 10000"/>
                  <a:gd name="connsiteY852" fmla="*/ 9194 h 10000"/>
                  <a:gd name="connsiteX853" fmla="*/ 7274 w 10000"/>
                  <a:gd name="connsiteY853" fmla="*/ 9174 h 10000"/>
                  <a:gd name="connsiteX854" fmla="*/ 7280 w 10000"/>
                  <a:gd name="connsiteY854" fmla="*/ 9148 h 10000"/>
                  <a:gd name="connsiteX855" fmla="*/ 7283 w 10000"/>
                  <a:gd name="connsiteY855" fmla="*/ 9119 h 10000"/>
                  <a:gd name="connsiteX856" fmla="*/ 7291 w 10000"/>
                  <a:gd name="connsiteY856" fmla="*/ 9100 h 10000"/>
                  <a:gd name="connsiteX857" fmla="*/ 7307 w 10000"/>
                  <a:gd name="connsiteY857" fmla="*/ 9080 h 10000"/>
                  <a:gd name="connsiteX858" fmla="*/ 7324 w 10000"/>
                  <a:gd name="connsiteY858" fmla="*/ 9054 h 10000"/>
                  <a:gd name="connsiteX859" fmla="*/ 7341 w 10000"/>
                  <a:gd name="connsiteY859" fmla="*/ 9054 h 10000"/>
                  <a:gd name="connsiteX860" fmla="*/ 7352 w 10000"/>
                  <a:gd name="connsiteY860" fmla="*/ 9054 h 10000"/>
                  <a:gd name="connsiteX861" fmla="*/ 7346 w 10000"/>
                  <a:gd name="connsiteY861" fmla="*/ 9032 h 10000"/>
                  <a:gd name="connsiteX862" fmla="*/ 7341 w 10000"/>
                  <a:gd name="connsiteY862" fmla="*/ 9022 h 10000"/>
                  <a:gd name="connsiteX863" fmla="*/ 7352 w 10000"/>
                  <a:gd name="connsiteY863" fmla="*/ 8999 h 10000"/>
                  <a:gd name="connsiteX864" fmla="*/ 7360 w 10000"/>
                  <a:gd name="connsiteY864" fmla="*/ 8967 h 10000"/>
                  <a:gd name="connsiteX865" fmla="*/ 7368 w 10000"/>
                  <a:gd name="connsiteY865" fmla="*/ 8922 h 10000"/>
                  <a:gd name="connsiteX866" fmla="*/ 7377 w 10000"/>
                  <a:gd name="connsiteY866" fmla="*/ 8896 h 10000"/>
                  <a:gd name="connsiteX867" fmla="*/ 7380 w 10000"/>
                  <a:gd name="connsiteY867" fmla="*/ 8867 h 10000"/>
                  <a:gd name="connsiteX868" fmla="*/ 7402 w 10000"/>
                  <a:gd name="connsiteY868" fmla="*/ 8824 h 10000"/>
                  <a:gd name="connsiteX869" fmla="*/ 7402 w 10000"/>
                  <a:gd name="connsiteY869" fmla="*/ 8808 h 10000"/>
                  <a:gd name="connsiteX870" fmla="*/ 7393 w 10000"/>
                  <a:gd name="connsiteY870" fmla="*/ 8795 h 10000"/>
                  <a:gd name="connsiteX871" fmla="*/ 7388 w 10000"/>
                  <a:gd name="connsiteY871" fmla="*/ 8799 h 10000"/>
                  <a:gd name="connsiteX872" fmla="*/ 7396 w 10000"/>
                  <a:gd name="connsiteY872" fmla="*/ 8789 h 10000"/>
                  <a:gd name="connsiteX873" fmla="*/ 7404 w 10000"/>
                  <a:gd name="connsiteY873" fmla="*/ 8789 h 10000"/>
                  <a:gd name="connsiteX874" fmla="*/ 7421 w 10000"/>
                  <a:gd name="connsiteY874" fmla="*/ 8769 h 10000"/>
                  <a:gd name="connsiteX875" fmla="*/ 7443 w 10000"/>
                  <a:gd name="connsiteY875" fmla="*/ 8763 h 10000"/>
                  <a:gd name="connsiteX876" fmla="*/ 7452 w 10000"/>
                  <a:gd name="connsiteY876" fmla="*/ 8769 h 10000"/>
                  <a:gd name="connsiteX877" fmla="*/ 7468 w 10000"/>
                  <a:gd name="connsiteY877" fmla="*/ 8769 h 10000"/>
                  <a:gd name="connsiteX878" fmla="*/ 7499 w 10000"/>
                  <a:gd name="connsiteY878" fmla="*/ 8763 h 10000"/>
                  <a:gd name="connsiteX879" fmla="*/ 7526 w 10000"/>
                  <a:gd name="connsiteY879" fmla="*/ 8763 h 10000"/>
                  <a:gd name="connsiteX880" fmla="*/ 7532 w 10000"/>
                  <a:gd name="connsiteY880" fmla="*/ 8763 h 10000"/>
                  <a:gd name="connsiteX881" fmla="*/ 7554 w 10000"/>
                  <a:gd name="connsiteY881" fmla="*/ 8744 h 10000"/>
                  <a:gd name="connsiteX882" fmla="*/ 7571 w 10000"/>
                  <a:gd name="connsiteY882" fmla="*/ 8731 h 10000"/>
                  <a:gd name="connsiteX883" fmla="*/ 7587 w 10000"/>
                  <a:gd name="connsiteY883" fmla="*/ 8711 h 10000"/>
                  <a:gd name="connsiteX884" fmla="*/ 7607 w 10000"/>
                  <a:gd name="connsiteY884" fmla="*/ 8711 h 10000"/>
                  <a:gd name="connsiteX885" fmla="*/ 7634 w 10000"/>
                  <a:gd name="connsiteY885" fmla="*/ 8705 h 10000"/>
                  <a:gd name="connsiteX886" fmla="*/ 7643 w 10000"/>
                  <a:gd name="connsiteY886" fmla="*/ 8682 h 10000"/>
                  <a:gd name="connsiteX887" fmla="*/ 7654 w 10000"/>
                  <a:gd name="connsiteY887" fmla="*/ 8666 h 10000"/>
                  <a:gd name="connsiteX888" fmla="*/ 7668 w 10000"/>
                  <a:gd name="connsiteY888" fmla="*/ 8666 h 10000"/>
                  <a:gd name="connsiteX889" fmla="*/ 7676 w 10000"/>
                  <a:gd name="connsiteY889" fmla="*/ 8682 h 10000"/>
                  <a:gd name="connsiteX890" fmla="*/ 7704 w 10000"/>
                  <a:gd name="connsiteY890" fmla="*/ 8669 h 10000"/>
                  <a:gd name="connsiteX891" fmla="*/ 7712 w 10000"/>
                  <a:gd name="connsiteY891" fmla="*/ 8669 h 10000"/>
                  <a:gd name="connsiteX892" fmla="*/ 7720 w 10000"/>
                  <a:gd name="connsiteY892" fmla="*/ 8669 h 10000"/>
                  <a:gd name="connsiteX893" fmla="*/ 7726 w 10000"/>
                  <a:gd name="connsiteY893" fmla="*/ 8656 h 10000"/>
                  <a:gd name="connsiteX894" fmla="*/ 7734 w 10000"/>
                  <a:gd name="connsiteY894" fmla="*/ 8650 h 10000"/>
                  <a:gd name="connsiteX895" fmla="*/ 7742 w 10000"/>
                  <a:gd name="connsiteY895" fmla="*/ 8650 h 10000"/>
                  <a:gd name="connsiteX896" fmla="*/ 7759 w 10000"/>
                  <a:gd name="connsiteY896" fmla="*/ 8650 h 10000"/>
                  <a:gd name="connsiteX897" fmla="*/ 7756 w 10000"/>
                  <a:gd name="connsiteY897" fmla="*/ 8630 h 10000"/>
                  <a:gd name="connsiteX898" fmla="*/ 7751 w 10000"/>
                  <a:gd name="connsiteY898" fmla="*/ 8627 h 10000"/>
                  <a:gd name="connsiteX899" fmla="*/ 7742 w 10000"/>
                  <a:gd name="connsiteY899" fmla="*/ 8620 h 10000"/>
                  <a:gd name="connsiteX900" fmla="*/ 7734 w 10000"/>
                  <a:gd name="connsiteY900" fmla="*/ 8591 h 10000"/>
                  <a:gd name="connsiteX901" fmla="*/ 7709 w 10000"/>
                  <a:gd name="connsiteY901" fmla="*/ 8582 h 10000"/>
                  <a:gd name="connsiteX902" fmla="*/ 7695 w 10000"/>
                  <a:gd name="connsiteY902" fmla="*/ 8578 h 10000"/>
                  <a:gd name="connsiteX903" fmla="*/ 7668 w 10000"/>
                  <a:gd name="connsiteY903" fmla="*/ 8562 h 10000"/>
                  <a:gd name="connsiteX904" fmla="*/ 7645 w 10000"/>
                  <a:gd name="connsiteY904" fmla="*/ 8552 h 10000"/>
                  <a:gd name="connsiteX905" fmla="*/ 7615 w 10000"/>
                  <a:gd name="connsiteY905" fmla="*/ 8543 h 10000"/>
                  <a:gd name="connsiteX906" fmla="*/ 7596 w 10000"/>
                  <a:gd name="connsiteY906" fmla="*/ 8527 h 10000"/>
                  <a:gd name="connsiteX907" fmla="*/ 7565 w 10000"/>
                  <a:gd name="connsiteY907" fmla="*/ 8494 h 10000"/>
                  <a:gd name="connsiteX908" fmla="*/ 7562 w 10000"/>
                  <a:gd name="connsiteY908" fmla="*/ 8475 h 10000"/>
                  <a:gd name="connsiteX909" fmla="*/ 7540 w 10000"/>
                  <a:gd name="connsiteY909" fmla="*/ 8455 h 10000"/>
                  <a:gd name="connsiteX910" fmla="*/ 7535 w 10000"/>
                  <a:gd name="connsiteY910" fmla="*/ 8446 h 10000"/>
                  <a:gd name="connsiteX911" fmla="*/ 7535 w 10000"/>
                  <a:gd name="connsiteY911" fmla="*/ 8420 h 10000"/>
                  <a:gd name="connsiteX912" fmla="*/ 7535 w 10000"/>
                  <a:gd name="connsiteY912" fmla="*/ 8391 h 10000"/>
                  <a:gd name="connsiteX913" fmla="*/ 7548 w 10000"/>
                  <a:gd name="connsiteY913" fmla="*/ 8345 h 10000"/>
                  <a:gd name="connsiteX914" fmla="*/ 7562 w 10000"/>
                  <a:gd name="connsiteY914" fmla="*/ 8319 h 10000"/>
                  <a:gd name="connsiteX915" fmla="*/ 7582 w 10000"/>
                  <a:gd name="connsiteY915" fmla="*/ 8310 h 10000"/>
                  <a:gd name="connsiteX916" fmla="*/ 7607 w 10000"/>
                  <a:gd name="connsiteY916" fmla="*/ 8300 h 10000"/>
                  <a:gd name="connsiteX917" fmla="*/ 7629 w 10000"/>
                  <a:gd name="connsiteY917" fmla="*/ 8300 h 10000"/>
                  <a:gd name="connsiteX918" fmla="*/ 7651 w 10000"/>
                  <a:gd name="connsiteY918" fmla="*/ 8297 h 10000"/>
                  <a:gd name="connsiteX919" fmla="*/ 7668 w 10000"/>
                  <a:gd name="connsiteY919" fmla="*/ 8280 h 10000"/>
                  <a:gd name="connsiteX920" fmla="*/ 7687 w 10000"/>
                  <a:gd name="connsiteY920" fmla="*/ 8267 h 10000"/>
                  <a:gd name="connsiteX921" fmla="*/ 7693 w 10000"/>
                  <a:gd name="connsiteY921" fmla="*/ 8261 h 10000"/>
                  <a:gd name="connsiteX922" fmla="*/ 7701 w 10000"/>
                  <a:gd name="connsiteY922" fmla="*/ 8248 h 10000"/>
                  <a:gd name="connsiteX923" fmla="*/ 7712 w 10000"/>
                  <a:gd name="connsiteY923" fmla="*/ 8238 h 10000"/>
                  <a:gd name="connsiteX924" fmla="*/ 7731 w 10000"/>
                  <a:gd name="connsiteY924" fmla="*/ 8222 h 10000"/>
                  <a:gd name="connsiteX925" fmla="*/ 7740 w 10000"/>
                  <a:gd name="connsiteY925" fmla="*/ 8206 h 10000"/>
                  <a:gd name="connsiteX926" fmla="*/ 7756 w 10000"/>
                  <a:gd name="connsiteY926" fmla="*/ 8183 h 10000"/>
                  <a:gd name="connsiteX927" fmla="*/ 7773 w 10000"/>
                  <a:gd name="connsiteY927" fmla="*/ 8177 h 10000"/>
                  <a:gd name="connsiteX928" fmla="*/ 7784 w 10000"/>
                  <a:gd name="connsiteY928" fmla="*/ 8183 h 10000"/>
                  <a:gd name="connsiteX929" fmla="*/ 7801 w 10000"/>
                  <a:gd name="connsiteY929" fmla="*/ 8174 h 10000"/>
                  <a:gd name="connsiteX930" fmla="*/ 7801 w 10000"/>
                  <a:gd name="connsiteY930" fmla="*/ 8157 h 10000"/>
                  <a:gd name="connsiteX931" fmla="*/ 7817 w 10000"/>
                  <a:gd name="connsiteY931" fmla="*/ 8164 h 10000"/>
                  <a:gd name="connsiteX932" fmla="*/ 7837 w 10000"/>
                  <a:gd name="connsiteY932" fmla="*/ 8164 h 10000"/>
                  <a:gd name="connsiteX933" fmla="*/ 7856 w 10000"/>
                  <a:gd name="connsiteY933" fmla="*/ 8164 h 10000"/>
                  <a:gd name="connsiteX934" fmla="*/ 7870 w 10000"/>
                  <a:gd name="connsiteY934" fmla="*/ 8167 h 10000"/>
                  <a:gd name="connsiteX935" fmla="*/ 7881 w 10000"/>
                  <a:gd name="connsiteY935" fmla="*/ 8174 h 10000"/>
                  <a:gd name="connsiteX936" fmla="*/ 7898 w 10000"/>
                  <a:gd name="connsiteY936" fmla="*/ 8187 h 10000"/>
                  <a:gd name="connsiteX937" fmla="*/ 7917 w 10000"/>
                  <a:gd name="connsiteY937" fmla="*/ 8187 h 10000"/>
                  <a:gd name="connsiteX938" fmla="*/ 7928 w 10000"/>
                  <a:gd name="connsiteY938" fmla="*/ 8157 h 10000"/>
                  <a:gd name="connsiteX939" fmla="*/ 7942 w 10000"/>
                  <a:gd name="connsiteY939" fmla="*/ 8157 h 10000"/>
                  <a:gd name="connsiteX940" fmla="*/ 7958 w 10000"/>
                  <a:gd name="connsiteY940" fmla="*/ 8164 h 10000"/>
                  <a:gd name="connsiteX941" fmla="*/ 7983 w 10000"/>
                  <a:gd name="connsiteY941" fmla="*/ 8144 h 10000"/>
                  <a:gd name="connsiteX942" fmla="*/ 8000 w 10000"/>
                  <a:gd name="connsiteY942" fmla="*/ 8109 h 10000"/>
                  <a:gd name="connsiteX943" fmla="*/ 7994 w 10000"/>
                  <a:gd name="connsiteY943" fmla="*/ 8093 h 10000"/>
                  <a:gd name="connsiteX944" fmla="*/ 7983 w 10000"/>
                  <a:gd name="connsiteY944" fmla="*/ 8070 h 10000"/>
                  <a:gd name="connsiteX945" fmla="*/ 7986 w 10000"/>
                  <a:gd name="connsiteY945" fmla="*/ 8063 h 10000"/>
                  <a:gd name="connsiteX946" fmla="*/ 7978 w 10000"/>
                  <a:gd name="connsiteY946" fmla="*/ 8044 h 10000"/>
                  <a:gd name="connsiteX947" fmla="*/ 7986 w 10000"/>
                  <a:gd name="connsiteY947" fmla="*/ 8002 h 10000"/>
                  <a:gd name="connsiteX948" fmla="*/ 7983 w 10000"/>
                  <a:gd name="connsiteY948" fmla="*/ 7947 h 10000"/>
                  <a:gd name="connsiteX949" fmla="*/ 7961 w 10000"/>
                  <a:gd name="connsiteY949" fmla="*/ 7931 h 10000"/>
                  <a:gd name="connsiteX950" fmla="*/ 7958 w 10000"/>
                  <a:gd name="connsiteY950" fmla="*/ 7898 h 10000"/>
                  <a:gd name="connsiteX951" fmla="*/ 7953 w 10000"/>
                  <a:gd name="connsiteY951" fmla="*/ 7856 h 10000"/>
                  <a:gd name="connsiteX952" fmla="*/ 7967 w 10000"/>
                  <a:gd name="connsiteY952" fmla="*/ 7837 h 10000"/>
                  <a:gd name="connsiteX953" fmla="*/ 7950 w 10000"/>
                  <a:gd name="connsiteY953" fmla="*/ 7824 h 10000"/>
                  <a:gd name="connsiteX954" fmla="*/ 7906 w 10000"/>
                  <a:gd name="connsiteY954" fmla="*/ 7814 h 10000"/>
                  <a:gd name="connsiteX955" fmla="*/ 7878 w 10000"/>
                  <a:gd name="connsiteY955" fmla="*/ 7814 h 10000"/>
                  <a:gd name="connsiteX956" fmla="*/ 7870 w 10000"/>
                  <a:gd name="connsiteY956" fmla="*/ 7795 h 10000"/>
                  <a:gd name="connsiteX957" fmla="*/ 7878 w 10000"/>
                  <a:gd name="connsiteY957" fmla="*/ 7778 h 10000"/>
                  <a:gd name="connsiteX958" fmla="*/ 7881 w 10000"/>
                  <a:gd name="connsiteY958" fmla="*/ 7775 h 10000"/>
                  <a:gd name="connsiteX959" fmla="*/ 7878 w 10000"/>
                  <a:gd name="connsiteY959" fmla="*/ 7743 h 10000"/>
                  <a:gd name="connsiteX960" fmla="*/ 7895 w 10000"/>
                  <a:gd name="connsiteY960" fmla="*/ 7733 h 10000"/>
                  <a:gd name="connsiteX961" fmla="*/ 7911 w 10000"/>
                  <a:gd name="connsiteY961" fmla="*/ 7710 h 10000"/>
                  <a:gd name="connsiteX962" fmla="*/ 7911 w 10000"/>
                  <a:gd name="connsiteY962" fmla="*/ 7665 h 10000"/>
                  <a:gd name="connsiteX963" fmla="*/ 7917 w 10000"/>
                  <a:gd name="connsiteY963" fmla="*/ 7600 h 10000"/>
                  <a:gd name="connsiteX964" fmla="*/ 7928 w 10000"/>
                  <a:gd name="connsiteY964" fmla="*/ 7581 h 10000"/>
                  <a:gd name="connsiteX965" fmla="*/ 7917 w 10000"/>
                  <a:gd name="connsiteY965" fmla="*/ 7474 h 10000"/>
                  <a:gd name="connsiteX966" fmla="*/ 7873 w 10000"/>
                  <a:gd name="connsiteY966" fmla="*/ 7335 h 10000"/>
                  <a:gd name="connsiteX967" fmla="*/ 7756 w 10000"/>
                  <a:gd name="connsiteY967" fmla="*/ 7050 h 10000"/>
                  <a:gd name="connsiteX968" fmla="*/ 7679 w 10000"/>
                  <a:gd name="connsiteY968" fmla="*/ 6839 h 10000"/>
                  <a:gd name="connsiteX969" fmla="*/ 7668 w 10000"/>
                  <a:gd name="connsiteY969" fmla="*/ 6823 h 10000"/>
                  <a:gd name="connsiteX970" fmla="*/ 7659 w 10000"/>
                  <a:gd name="connsiteY970" fmla="*/ 6768 h 10000"/>
                  <a:gd name="connsiteX971" fmla="*/ 7659 w 10000"/>
                  <a:gd name="connsiteY971" fmla="*/ 6739 h 10000"/>
                  <a:gd name="connsiteX972" fmla="*/ 7651 w 10000"/>
                  <a:gd name="connsiteY972" fmla="*/ 6713 h 10000"/>
                  <a:gd name="connsiteX973" fmla="*/ 7654 w 10000"/>
                  <a:gd name="connsiteY973" fmla="*/ 6684 h 10000"/>
                  <a:gd name="connsiteX974" fmla="*/ 7643 w 10000"/>
                  <a:gd name="connsiteY974" fmla="*/ 6626 h 10000"/>
                  <a:gd name="connsiteX975" fmla="*/ 7629 w 10000"/>
                  <a:gd name="connsiteY975" fmla="*/ 6600 h 10000"/>
                  <a:gd name="connsiteX976" fmla="*/ 7629 w 10000"/>
                  <a:gd name="connsiteY976" fmla="*/ 6580 h 10000"/>
                  <a:gd name="connsiteX977" fmla="*/ 7623 w 10000"/>
                  <a:gd name="connsiteY977" fmla="*/ 6541 h 10000"/>
                  <a:gd name="connsiteX978" fmla="*/ 7615 w 10000"/>
                  <a:gd name="connsiteY978" fmla="*/ 6522 h 10000"/>
                  <a:gd name="connsiteX979" fmla="*/ 7598 w 10000"/>
                  <a:gd name="connsiteY979" fmla="*/ 6509 h 10000"/>
                  <a:gd name="connsiteX980" fmla="*/ 7587 w 10000"/>
                  <a:gd name="connsiteY980" fmla="*/ 6493 h 10000"/>
                  <a:gd name="connsiteX981" fmla="*/ 7579 w 10000"/>
                  <a:gd name="connsiteY981" fmla="*/ 6464 h 10000"/>
                  <a:gd name="connsiteX982" fmla="*/ 7587 w 10000"/>
                  <a:gd name="connsiteY982" fmla="*/ 6438 h 10000"/>
                  <a:gd name="connsiteX983" fmla="*/ 7596 w 10000"/>
                  <a:gd name="connsiteY983" fmla="*/ 6425 h 10000"/>
                  <a:gd name="connsiteX984" fmla="*/ 7590 w 10000"/>
                  <a:gd name="connsiteY984" fmla="*/ 6396 h 10000"/>
                  <a:gd name="connsiteX985" fmla="*/ 7590 w 10000"/>
                  <a:gd name="connsiteY985" fmla="*/ 6373 h 10000"/>
                  <a:gd name="connsiteX986" fmla="*/ 7587 w 10000"/>
                  <a:gd name="connsiteY986" fmla="*/ 6354 h 10000"/>
                  <a:gd name="connsiteX987" fmla="*/ 7582 w 10000"/>
                  <a:gd name="connsiteY987" fmla="*/ 6344 h 10000"/>
                  <a:gd name="connsiteX988" fmla="*/ 7582 w 10000"/>
                  <a:gd name="connsiteY988" fmla="*/ 6324 h 10000"/>
                  <a:gd name="connsiteX989" fmla="*/ 7571 w 10000"/>
                  <a:gd name="connsiteY989" fmla="*/ 6302 h 10000"/>
                  <a:gd name="connsiteX990" fmla="*/ 7548 w 10000"/>
                  <a:gd name="connsiteY990" fmla="*/ 6256 h 10000"/>
                  <a:gd name="connsiteX991" fmla="*/ 7546 w 10000"/>
                  <a:gd name="connsiteY991" fmla="*/ 6218 h 10000"/>
                  <a:gd name="connsiteX992" fmla="*/ 7540 w 10000"/>
                  <a:gd name="connsiteY992" fmla="*/ 6159 h 10000"/>
                  <a:gd name="connsiteX993" fmla="*/ 7535 w 10000"/>
                  <a:gd name="connsiteY993" fmla="*/ 6114 h 10000"/>
                  <a:gd name="connsiteX994" fmla="*/ 7535 w 10000"/>
                  <a:gd name="connsiteY994" fmla="*/ 6088 h 10000"/>
                  <a:gd name="connsiteX995" fmla="*/ 7540 w 10000"/>
                  <a:gd name="connsiteY995" fmla="*/ 6049 h 10000"/>
                  <a:gd name="connsiteX996" fmla="*/ 7546 w 10000"/>
                  <a:gd name="connsiteY996" fmla="*/ 6004 h 10000"/>
                  <a:gd name="connsiteX997" fmla="*/ 7548 w 10000"/>
                  <a:gd name="connsiteY997" fmla="*/ 5965 h 10000"/>
                  <a:gd name="connsiteX998" fmla="*/ 7548 w 10000"/>
                  <a:gd name="connsiteY998" fmla="*/ 5946 h 10000"/>
                  <a:gd name="connsiteX999" fmla="*/ 7548 w 10000"/>
                  <a:gd name="connsiteY999" fmla="*/ 5933 h 10000"/>
                  <a:gd name="connsiteX1000" fmla="*/ 7548 w 10000"/>
                  <a:gd name="connsiteY1000" fmla="*/ 5910 h 10000"/>
                  <a:gd name="connsiteX1001" fmla="*/ 7548 w 10000"/>
                  <a:gd name="connsiteY1001" fmla="*/ 5897 h 10000"/>
                  <a:gd name="connsiteX1002" fmla="*/ 7546 w 10000"/>
                  <a:gd name="connsiteY1002" fmla="*/ 5871 h 10000"/>
                  <a:gd name="connsiteX1003" fmla="*/ 7535 w 10000"/>
                  <a:gd name="connsiteY1003" fmla="*/ 5839 h 10000"/>
                  <a:gd name="connsiteX1004" fmla="*/ 7524 w 10000"/>
                  <a:gd name="connsiteY1004" fmla="*/ 5797 h 10000"/>
                  <a:gd name="connsiteX1005" fmla="*/ 7518 w 10000"/>
                  <a:gd name="connsiteY1005" fmla="*/ 5767 h 10000"/>
                  <a:gd name="connsiteX1006" fmla="*/ 7515 w 10000"/>
                  <a:gd name="connsiteY1006" fmla="*/ 5745 h 10000"/>
                  <a:gd name="connsiteX1007" fmla="*/ 7501 w 10000"/>
                  <a:gd name="connsiteY1007" fmla="*/ 5683 h 10000"/>
                  <a:gd name="connsiteX1008" fmla="*/ 7490 w 10000"/>
                  <a:gd name="connsiteY1008" fmla="*/ 5631 h 10000"/>
                  <a:gd name="connsiteX1009" fmla="*/ 7482 w 10000"/>
                  <a:gd name="connsiteY1009" fmla="*/ 5593 h 10000"/>
                  <a:gd name="connsiteX1010" fmla="*/ 7476 w 10000"/>
                  <a:gd name="connsiteY1010" fmla="*/ 5570 h 10000"/>
                  <a:gd name="connsiteX1011" fmla="*/ 7476 w 10000"/>
                  <a:gd name="connsiteY1011" fmla="*/ 5528 h 10000"/>
                  <a:gd name="connsiteX1012" fmla="*/ 7482 w 10000"/>
                  <a:gd name="connsiteY1012" fmla="*/ 5502 h 10000"/>
                  <a:gd name="connsiteX1013" fmla="*/ 7490 w 10000"/>
                  <a:gd name="connsiteY1013" fmla="*/ 5489 h 10000"/>
                  <a:gd name="connsiteX1014" fmla="*/ 7499 w 10000"/>
                  <a:gd name="connsiteY1014" fmla="*/ 5479 h 10000"/>
                  <a:gd name="connsiteX1015" fmla="*/ 7493 w 10000"/>
                  <a:gd name="connsiteY1015" fmla="*/ 5427 h 10000"/>
                  <a:gd name="connsiteX1016" fmla="*/ 7501 w 10000"/>
                  <a:gd name="connsiteY1016" fmla="*/ 5415 h 10000"/>
                  <a:gd name="connsiteX1017" fmla="*/ 7510 w 10000"/>
                  <a:gd name="connsiteY1017" fmla="*/ 5398 h 10000"/>
                  <a:gd name="connsiteX1018" fmla="*/ 7515 w 10000"/>
                  <a:gd name="connsiteY1018" fmla="*/ 5379 h 10000"/>
                  <a:gd name="connsiteX1019" fmla="*/ 7526 w 10000"/>
                  <a:gd name="connsiteY1019" fmla="*/ 5366 h 10000"/>
                  <a:gd name="connsiteX1020" fmla="*/ 7518 w 10000"/>
                  <a:gd name="connsiteY1020" fmla="*/ 5350 h 10000"/>
                  <a:gd name="connsiteX1021" fmla="*/ 7518 w 10000"/>
                  <a:gd name="connsiteY1021" fmla="*/ 5330 h 10000"/>
                  <a:gd name="connsiteX1022" fmla="*/ 7526 w 10000"/>
                  <a:gd name="connsiteY1022" fmla="*/ 5311 h 10000"/>
                  <a:gd name="connsiteX1023" fmla="*/ 7540 w 10000"/>
                  <a:gd name="connsiteY1023" fmla="*/ 5291 h 10000"/>
                  <a:gd name="connsiteX1024" fmla="*/ 7540 w 10000"/>
                  <a:gd name="connsiteY1024" fmla="*/ 5266 h 10000"/>
                  <a:gd name="connsiteX1025" fmla="*/ 7540 w 10000"/>
                  <a:gd name="connsiteY1025" fmla="*/ 5256 h 10000"/>
                  <a:gd name="connsiteX1026" fmla="*/ 7524 w 10000"/>
                  <a:gd name="connsiteY1026" fmla="*/ 5233 h 10000"/>
                  <a:gd name="connsiteX1027" fmla="*/ 7515 w 10000"/>
                  <a:gd name="connsiteY1027" fmla="*/ 5217 h 10000"/>
                  <a:gd name="connsiteX1028" fmla="*/ 7490 w 10000"/>
                  <a:gd name="connsiteY1028" fmla="*/ 5178 h 10000"/>
                  <a:gd name="connsiteX1029" fmla="*/ 7474 w 10000"/>
                  <a:gd name="connsiteY1029" fmla="*/ 5162 h 10000"/>
                  <a:gd name="connsiteX1030" fmla="*/ 7457 w 10000"/>
                  <a:gd name="connsiteY1030" fmla="*/ 5120 h 10000"/>
                  <a:gd name="connsiteX1031" fmla="*/ 7421 w 10000"/>
                  <a:gd name="connsiteY1031" fmla="*/ 5087 h 10000"/>
                  <a:gd name="connsiteX1032" fmla="*/ 7380 w 10000"/>
                  <a:gd name="connsiteY1032" fmla="*/ 5068 h 10000"/>
                  <a:gd name="connsiteX1033" fmla="*/ 7355 w 10000"/>
                  <a:gd name="connsiteY1033" fmla="*/ 5058 h 10000"/>
                  <a:gd name="connsiteX1034" fmla="*/ 7332 w 10000"/>
                  <a:gd name="connsiteY1034" fmla="*/ 5049 h 10000"/>
                  <a:gd name="connsiteX1035" fmla="*/ 7305 w 10000"/>
                  <a:gd name="connsiteY1035" fmla="*/ 5016 h 10000"/>
                  <a:gd name="connsiteX1036" fmla="*/ 7305 w 10000"/>
                  <a:gd name="connsiteY1036" fmla="*/ 5000 h 10000"/>
                  <a:gd name="connsiteX1037" fmla="*/ 7296 w 10000"/>
                  <a:gd name="connsiteY1037" fmla="*/ 4971 h 10000"/>
                  <a:gd name="connsiteX1038" fmla="*/ 7288 w 10000"/>
                  <a:gd name="connsiteY1038" fmla="*/ 4945 h 10000"/>
                  <a:gd name="connsiteX1039" fmla="*/ 7280 w 10000"/>
                  <a:gd name="connsiteY1039" fmla="*/ 4916 h 10000"/>
                  <a:gd name="connsiteX1040" fmla="*/ 7291 w 10000"/>
                  <a:gd name="connsiteY1040" fmla="*/ 4887 h 10000"/>
                  <a:gd name="connsiteX1041" fmla="*/ 7291 w 10000"/>
                  <a:gd name="connsiteY1041" fmla="*/ 4858 h 10000"/>
                  <a:gd name="connsiteX1042" fmla="*/ 7271 w 10000"/>
                  <a:gd name="connsiteY1042" fmla="*/ 4819 h 10000"/>
                  <a:gd name="connsiteX1043" fmla="*/ 7255 w 10000"/>
                  <a:gd name="connsiteY1043" fmla="*/ 4828 h 10000"/>
                  <a:gd name="connsiteX1044" fmla="*/ 7235 w 10000"/>
                  <a:gd name="connsiteY1044" fmla="*/ 4841 h 10000"/>
                  <a:gd name="connsiteX1045" fmla="*/ 7216 w 10000"/>
                  <a:gd name="connsiteY1045" fmla="*/ 4867 h 10000"/>
                  <a:gd name="connsiteX1046" fmla="*/ 7191 w 10000"/>
                  <a:gd name="connsiteY1046" fmla="*/ 4870 h 10000"/>
                  <a:gd name="connsiteX1047" fmla="*/ 7155 w 10000"/>
                  <a:gd name="connsiteY1047" fmla="*/ 4887 h 10000"/>
                  <a:gd name="connsiteX1048" fmla="*/ 7122 w 10000"/>
                  <a:gd name="connsiteY1048" fmla="*/ 4893 h 10000"/>
                  <a:gd name="connsiteX1049" fmla="*/ 7105 w 10000"/>
                  <a:gd name="connsiteY1049" fmla="*/ 4896 h 10000"/>
                  <a:gd name="connsiteX1050" fmla="*/ 7094 w 10000"/>
                  <a:gd name="connsiteY1050" fmla="*/ 4916 h 10000"/>
                  <a:gd name="connsiteX1051" fmla="*/ 7080 w 10000"/>
                  <a:gd name="connsiteY1051" fmla="*/ 4903 h 10000"/>
                  <a:gd name="connsiteX1052" fmla="*/ 7072 w 10000"/>
                  <a:gd name="connsiteY1052" fmla="*/ 4851 h 10000"/>
                  <a:gd name="connsiteX1053" fmla="*/ 7042 w 10000"/>
                  <a:gd name="connsiteY1053" fmla="*/ 4819 h 10000"/>
                  <a:gd name="connsiteX1054" fmla="*/ 7030 w 10000"/>
                  <a:gd name="connsiteY1054" fmla="*/ 4780 h 10000"/>
                  <a:gd name="connsiteX1055" fmla="*/ 7039 w 10000"/>
                  <a:gd name="connsiteY1055" fmla="*/ 4757 h 10000"/>
                  <a:gd name="connsiteX1056" fmla="*/ 7047 w 10000"/>
                  <a:gd name="connsiteY1056" fmla="*/ 4744 h 10000"/>
                  <a:gd name="connsiteX1057" fmla="*/ 7022 w 10000"/>
                  <a:gd name="connsiteY1057" fmla="*/ 4725 h 10000"/>
                  <a:gd name="connsiteX1058" fmla="*/ 7000 w 10000"/>
                  <a:gd name="connsiteY1058" fmla="*/ 4715 h 10000"/>
                  <a:gd name="connsiteX1059" fmla="*/ 6975 w 10000"/>
                  <a:gd name="connsiteY1059" fmla="*/ 4709 h 10000"/>
                  <a:gd name="connsiteX1060" fmla="*/ 6945 w 10000"/>
                  <a:gd name="connsiteY1060" fmla="*/ 4696 h 10000"/>
                  <a:gd name="connsiteX1061" fmla="*/ 6953 w 10000"/>
                  <a:gd name="connsiteY1061" fmla="*/ 4679 h 10000"/>
                  <a:gd name="connsiteX1062" fmla="*/ 6961 w 10000"/>
                  <a:gd name="connsiteY1062" fmla="*/ 4660 h 10000"/>
                  <a:gd name="connsiteX1063" fmla="*/ 6983 w 10000"/>
                  <a:gd name="connsiteY1063" fmla="*/ 4644 h 10000"/>
                  <a:gd name="connsiteX1064" fmla="*/ 7014 w 10000"/>
                  <a:gd name="connsiteY1064" fmla="*/ 4634 h 10000"/>
                  <a:gd name="connsiteX1065" fmla="*/ 7025 w 10000"/>
                  <a:gd name="connsiteY1065" fmla="*/ 4615 h 10000"/>
                  <a:gd name="connsiteX1066" fmla="*/ 7047 w 10000"/>
                  <a:gd name="connsiteY1066" fmla="*/ 4582 h 10000"/>
                  <a:gd name="connsiteX1067" fmla="*/ 7069 w 10000"/>
                  <a:gd name="connsiteY1067" fmla="*/ 4563 h 10000"/>
                  <a:gd name="connsiteX1068" fmla="*/ 7078 w 10000"/>
                  <a:gd name="connsiteY1068" fmla="*/ 4553 h 10000"/>
                  <a:gd name="connsiteX1069" fmla="*/ 7097 w 10000"/>
                  <a:gd name="connsiteY1069" fmla="*/ 4527 h 10000"/>
                  <a:gd name="connsiteX1070" fmla="*/ 7122 w 10000"/>
                  <a:gd name="connsiteY1070" fmla="*/ 4517 h 10000"/>
                  <a:gd name="connsiteX1071" fmla="*/ 7139 w 10000"/>
                  <a:gd name="connsiteY1071" fmla="*/ 4488 h 10000"/>
                  <a:gd name="connsiteX1072" fmla="*/ 7147 w 10000"/>
                  <a:gd name="connsiteY1072" fmla="*/ 4459 h 10000"/>
                  <a:gd name="connsiteX1073" fmla="*/ 7161 w 10000"/>
                  <a:gd name="connsiteY1073" fmla="*/ 4440 h 10000"/>
                  <a:gd name="connsiteX1074" fmla="*/ 7177 w 10000"/>
                  <a:gd name="connsiteY1074" fmla="*/ 4430 h 10000"/>
                  <a:gd name="connsiteX1075" fmla="*/ 7202 w 10000"/>
                  <a:gd name="connsiteY1075" fmla="*/ 4407 h 10000"/>
                  <a:gd name="connsiteX1076" fmla="*/ 7224 w 10000"/>
                  <a:gd name="connsiteY1076" fmla="*/ 4417 h 10000"/>
                  <a:gd name="connsiteX1077" fmla="*/ 7241 w 10000"/>
                  <a:gd name="connsiteY1077" fmla="*/ 4404 h 10000"/>
                  <a:gd name="connsiteX1078" fmla="*/ 7263 w 10000"/>
                  <a:gd name="connsiteY1078" fmla="*/ 4398 h 10000"/>
                  <a:gd name="connsiteX1079" fmla="*/ 7283 w 10000"/>
                  <a:gd name="connsiteY1079" fmla="*/ 4424 h 10000"/>
                  <a:gd name="connsiteX1080" fmla="*/ 7305 w 10000"/>
                  <a:gd name="connsiteY1080" fmla="*/ 4433 h 10000"/>
                  <a:gd name="connsiteX1081" fmla="*/ 7332 w 10000"/>
                  <a:gd name="connsiteY1081" fmla="*/ 4443 h 10000"/>
                  <a:gd name="connsiteX1082" fmla="*/ 7380 w 10000"/>
                  <a:gd name="connsiteY1082" fmla="*/ 4398 h 10000"/>
                  <a:gd name="connsiteX1083" fmla="*/ 7404 w 10000"/>
                  <a:gd name="connsiteY1083" fmla="*/ 4378 h 10000"/>
                  <a:gd name="connsiteX1084" fmla="*/ 7418 w 10000"/>
                  <a:gd name="connsiteY1084" fmla="*/ 4369 h 10000"/>
                  <a:gd name="connsiteX1085" fmla="*/ 7443 w 10000"/>
                  <a:gd name="connsiteY1085" fmla="*/ 4356 h 10000"/>
                  <a:gd name="connsiteX1086" fmla="*/ 7460 w 10000"/>
                  <a:gd name="connsiteY1086" fmla="*/ 4385 h 10000"/>
                  <a:gd name="connsiteX1087" fmla="*/ 7460 w 10000"/>
                  <a:gd name="connsiteY1087" fmla="*/ 4404 h 10000"/>
                  <a:gd name="connsiteX1088" fmla="*/ 7499 w 10000"/>
                  <a:gd name="connsiteY1088" fmla="*/ 4417 h 10000"/>
                  <a:gd name="connsiteX1089" fmla="*/ 7515 w 10000"/>
                  <a:gd name="connsiteY1089" fmla="*/ 4414 h 10000"/>
                  <a:gd name="connsiteX1090" fmla="*/ 7565 w 10000"/>
                  <a:gd name="connsiteY1090" fmla="*/ 4385 h 10000"/>
                  <a:gd name="connsiteX1091" fmla="*/ 7579 w 10000"/>
                  <a:gd name="connsiteY1091" fmla="*/ 4346 h 10000"/>
                  <a:gd name="connsiteX1092" fmla="*/ 7582 w 10000"/>
                  <a:gd name="connsiteY1092" fmla="*/ 4317 h 10000"/>
                  <a:gd name="connsiteX1093" fmla="*/ 7590 w 10000"/>
                  <a:gd name="connsiteY1093" fmla="*/ 4301 h 10000"/>
                  <a:gd name="connsiteX1094" fmla="*/ 7612 w 10000"/>
                  <a:gd name="connsiteY1094" fmla="*/ 4271 h 10000"/>
                  <a:gd name="connsiteX1095" fmla="*/ 7623 w 10000"/>
                  <a:gd name="connsiteY1095" fmla="*/ 4262 h 10000"/>
                  <a:gd name="connsiteX1096" fmla="*/ 7634 w 10000"/>
                  <a:gd name="connsiteY1096" fmla="*/ 4245 h 10000"/>
                  <a:gd name="connsiteX1097" fmla="*/ 7645 w 10000"/>
                  <a:gd name="connsiteY1097" fmla="*/ 4265 h 10000"/>
                  <a:gd name="connsiteX1098" fmla="*/ 7670 w 10000"/>
                  <a:gd name="connsiteY1098" fmla="*/ 4284 h 10000"/>
                  <a:gd name="connsiteX1099" fmla="*/ 7701 w 10000"/>
                  <a:gd name="connsiteY1099" fmla="*/ 4275 h 10000"/>
                  <a:gd name="connsiteX1100" fmla="*/ 7717 w 10000"/>
                  <a:gd name="connsiteY1100" fmla="*/ 4275 h 10000"/>
                  <a:gd name="connsiteX1101" fmla="*/ 7740 w 10000"/>
                  <a:gd name="connsiteY1101" fmla="*/ 4284 h 10000"/>
                  <a:gd name="connsiteX1102" fmla="*/ 7767 w 10000"/>
                  <a:gd name="connsiteY1102" fmla="*/ 4284 h 10000"/>
                  <a:gd name="connsiteX1103" fmla="*/ 7895 w 10000"/>
                  <a:gd name="connsiteY1103" fmla="*/ 4207 h 10000"/>
                  <a:gd name="connsiteX1104" fmla="*/ 7895 w 10000"/>
                  <a:gd name="connsiteY1104" fmla="*/ 4187 h 10000"/>
                  <a:gd name="connsiteX1105" fmla="*/ 7895 w 10000"/>
                  <a:gd name="connsiteY1105" fmla="*/ 4171 h 10000"/>
                  <a:gd name="connsiteX1106" fmla="*/ 7903 w 10000"/>
                  <a:gd name="connsiteY1106" fmla="*/ 4148 h 10000"/>
                  <a:gd name="connsiteX1107" fmla="*/ 7917 w 10000"/>
                  <a:gd name="connsiteY1107" fmla="*/ 4158 h 10000"/>
                  <a:gd name="connsiteX1108" fmla="*/ 7967 w 10000"/>
                  <a:gd name="connsiteY1108" fmla="*/ 4203 h 10000"/>
                  <a:gd name="connsiteX1109" fmla="*/ 7994 w 10000"/>
                  <a:gd name="connsiteY1109" fmla="*/ 4203 h 10000"/>
                  <a:gd name="connsiteX1110" fmla="*/ 8064 w 10000"/>
                  <a:gd name="connsiteY1110" fmla="*/ 4242 h 10000"/>
                  <a:gd name="connsiteX1111" fmla="*/ 8083 w 10000"/>
                  <a:gd name="connsiteY1111" fmla="*/ 4245 h 10000"/>
                  <a:gd name="connsiteX1112" fmla="*/ 8105 w 10000"/>
                  <a:gd name="connsiteY1112" fmla="*/ 4226 h 10000"/>
                  <a:gd name="connsiteX1113" fmla="*/ 8136 w 10000"/>
                  <a:gd name="connsiteY1113" fmla="*/ 4187 h 10000"/>
                  <a:gd name="connsiteX1114" fmla="*/ 8161 w 10000"/>
                  <a:gd name="connsiteY1114" fmla="*/ 4168 h 10000"/>
                  <a:gd name="connsiteX1115" fmla="*/ 8172 w 10000"/>
                  <a:gd name="connsiteY1115" fmla="*/ 4161 h 10000"/>
                  <a:gd name="connsiteX1116" fmla="*/ 8208 w 10000"/>
                  <a:gd name="connsiteY1116" fmla="*/ 4168 h 10000"/>
                  <a:gd name="connsiteX1117" fmla="*/ 8235 w 10000"/>
                  <a:gd name="connsiteY1117" fmla="*/ 4168 h 10000"/>
                  <a:gd name="connsiteX1118" fmla="*/ 8258 w 10000"/>
                  <a:gd name="connsiteY1118" fmla="*/ 4152 h 10000"/>
                  <a:gd name="connsiteX1119" fmla="*/ 8283 w 10000"/>
                  <a:gd name="connsiteY1119" fmla="*/ 4152 h 10000"/>
                  <a:gd name="connsiteX1120" fmla="*/ 8299 w 10000"/>
                  <a:gd name="connsiteY1120" fmla="*/ 4132 h 10000"/>
                  <a:gd name="connsiteX1121" fmla="*/ 8316 w 10000"/>
                  <a:gd name="connsiteY1121" fmla="*/ 4113 h 10000"/>
                  <a:gd name="connsiteX1122" fmla="*/ 8330 w 10000"/>
                  <a:gd name="connsiteY1122" fmla="*/ 4084 h 10000"/>
                  <a:gd name="connsiteX1123" fmla="*/ 8341 w 10000"/>
                  <a:gd name="connsiteY1123" fmla="*/ 4058 h 10000"/>
                  <a:gd name="connsiteX1124" fmla="*/ 8349 w 10000"/>
                  <a:gd name="connsiteY1124" fmla="*/ 4064 h 10000"/>
                  <a:gd name="connsiteX1125" fmla="*/ 8366 w 10000"/>
                  <a:gd name="connsiteY1125" fmla="*/ 4067 h 10000"/>
                  <a:gd name="connsiteX1126" fmla="*/ 8374 w 10000"/>
                  <a:gd name="connsiteY1126" fmla="*/ 4084 h 10000"/>
                  <a:gd name="connsiteX1127" fmla="*/ 8402 w 10000"/>
                  <a:gd name="connsiteY1127" fmla="*/ 4054 h 10000"/>
                  <a:gd name="connsiteX1128" fmla="*/ 8427 w 10000"/>
                  <a:gd name="connsiteY1128" fmla="*/ 4028 h 10000"/>
                  <a:gd name="connsiteX1129" fmla="*/ 8438 w 10000"/>
                  <a:gd name="connsiteY1129" fmla="*/ 4025 h 10000"/>
                  <a:gd name="connsiteX1130" fmla="*/ 8468 w 10000"/>
                  <a:gd name="connsiteY1130" fmla="*/ 4006 h 10000"/>
                  <a:gd name="connsiteX1131" fmla="*/ 8485 w 10000"/>
                  <a:gd name="connsiteY1131" fmla="*/ 3999 h 10000"/>
                  <a:gd name="connsiteX1132" fmla="*/ 8493 w 10000"/>
                  <a:gd name="connsiteY1132" fmla="*/ 4025 h 10000"/>
                  <a:gd name="connsiteX1133" fmla="*/ 8515 w 10000"/>
                  <a:gd name="connsiteY1133" fmla="*/ 4028 h 10000"/>
                  <a:gd name="connsiteX1134" fmla="*/ 8543 w 10000"/>
                  <a:gd name="connsiteY1134" fmla="*/ 4009 h 10000"/>
                  <a:gd name="connsiteX1135" fmla="*/ 8551 w 10000"/>
                  <a:gd name="connsiteY1135" fmla="*/ 3990 h 10000"/>
                  <a:gd name="connsiteX1136" fmla="*/ 8582 w 10000"/>
                  <a:gd name="connsiteY1136" fmla="*/ 3977 h 10000"/>
                  <a:gd name="connsiteX1137" fmla="*/ 8596 w 10000"/>
                  <a:gd name="connsiteY1137" fmla="*/ 3977 h 10000"/>
                  <a:gd name="connsiteX1138" fmla="*/ 8607 w 10000"/>
                  <a:gd name="connsiteY1138" fmla="*/ 3980 h 10000"/>
                  <a:gd name="connsiteX1139" fmla="*/ 8645 w 10000"/>
                  <a:gd name="connsiteY1139" fmla="*/ 3970 h 10000"/>
                  <a:gd name="connsiteX1140" fmla="*/ 8654 w 10000"/>
                  <a:gd name="connsiteY1140" fmla="*/ 3951 h 10000"/>
                  <a:gd name="connsiteX1141" fmla="*/ 8670 w 10000"/>
                  <a:gd name="connsiteY1141" fmla="*/ 3935 h 10000"/>
                  <a:gd name="connsiteX1142" fmla="*/ 8695 w 10000"/>
                  <a:gd name="connsiteY1142" fmla="*/ 3935 h 10000"/>
                  <a:gd name="connsiteX1143" fmla="*/ 8704 w 10000"/>
                  <a:gd name="connsiteY1143" fmla="*/ 3951 h 10000"/>
                  <a:gd name="connsiteX1144" fmla="*/ 8717 w 10000"/>
                  <a:gd name="connsiteY1144" fmla="*/ 3964 h 10000"/>
                  <a:gd name="connsiteX1145" fmla="*/ 8751 w 10000"/>
                  <a:gd name="connsiteY1145" fmla="*/ 3951 h 10000"/>
                  <a:gd name="connsiteX1146" fmla="*/ 8776 w 10000"/>
                  <a:gd name="connsiteY1146" fmla="*/ 3935 h 10000"/>
                  <a:gd name="connsiteX1147" fmla="*/ 8798 w 10000"/>
                  <a:gd name="connsiteY1147" fmla="*/ 3925 h 10000"/>
                  <a:gd name="connsiteX1148" fmla="*/ 8806 w 10000"/>
                  <a:gd name="connsiteY1148" fmla="*/ 3892 h 10000"/>
                  <a:gd name="connsiteX1149" fmla="*/ 8814 w 10000"/>
                  <a:gd name="connsiteY1149" fmla="*/ 3876 h 10000"/>
                  <a:gd name="connsiteX1150" fmla="*/ 8839 w 10000"/>
                  <a:gd name="connsiteY1150" fmla="*/ 3873 h 10000"/>
                  <a:gd name="connsiteX1151" fmla="*/ 8842 w 10000"/>
                  <a:gd name="connsiteY1151" fmla="*/ 3876 h 10000"/>
                  <a:gd name="connsiteX1152" fmla="*/ 8856 w 10000"/>
                  <a:gd name="connsiteY1152" fmla="*/ 3863 h 10000"/>
                  <a:gd name="connsiteX1153" fmla="*/ 8856 w 10000"/>
                  <a:gd name="connsiteY1153" fmla="*/ 3841 h 10000"/>
                  <a:gd name="connsiteX1154" fmla="*/ 8870 w 10000"/>
                  <a:gd name="connsiteY1154" fmla="*/ 3821 h 10000"/>
                  <a:gd name="connsiteX1155" fmla="*/ 8903 w 10000"/>
                  <a:gd name="connsiteY1155" fmla="*/ 3802 h 10000"/>
                  <a:gd name="connsiteX1156" fmla="*/ 8914 w 10000"/>
                  <a:gd name="connsiteY1156" fmla="*/ 3782 h 10000"/>
                  <a:gd name="connsiteX1157" fmla="*/ 8939 w 10000"/>
                  <a:gd name="connsiteY1157" fmla="*/ 3782 h 10000"/>
                  <a:gd name="connsiteX1158" fmla="*/ 8961 w 10000"/>
                  <a:gd name="connsiteY1158" fmla="*/ 3779 h 10000"/>
                  <a:gd name="connsiteX1159" fmla="*/ 8983 w 10000"/>
                  <a:gd name="connsiteY1159" fmla="*/ 3760 h 10000"/>
                  <a:gd name="connsiteX1160" fmla="*/ 9003 w 10000"/>
                  <a:gd name="connsiteY1160" fmla="*/ 3763 h 10000"/>
                  <a:gd name="connsiteX1161" fmla="*/ 9019 w 10000"/>
                  <a:gd name="connsiteY1161" fmla="*/ 3779 h 10000"/>
                  <a:gd name="connsiteX1162" fmla="*/ 9050 w 10000"/>
                  <a:gd name="connsiteY1162" fmla="*/ 3812 h 10000"/>
                  <a:gd name="connsiteX1163" fmla="*/ 9080 w 10000"/>
                  <a:gd name="connsiteY1163" fmla="*/ 3831 h 10000"/>
                  <a:gd name="connsiteX1164" fmla="*/ 9097 w 10000"/>
                  <a:gd name="connsiteY1164" fmla="*/ 3867 h 10000"/>
                  <a:gd name="connsiteX1165" fmla="*/ 9114 w 10000"/>
                  <a:gd name="connsiteY1165" fmla="*/ 3902 h 10000"/>
                  <a:gd name="connsiteX1166" fmla="*/ 9122 w 10000"/>
                  <a:gd name="connsiteY1166" fmla="*/ 3935 h 10000"/>
                  <a:gd name="connsiteX1167" fmla="*/ 9125 w 10000"/>
                  <a:gd name="connsiteY1167" fmla="*/ 3964 h 10000"/>
                  <a:gd name="connsiteX1168" fmla="*/ 9130 w 10000"/>
                  <a:gd name="connsiteY1168" fmla="*/ 3999 h 10000"/>
                  <a:gd name="connsiteX1169" fmla="*/ 9130 w 10000"/>
                  <a:gd name="connsiteY1169" fmla="*/ 4054 h 10000"/>
                  <a:gd name="connsiteX1170" fmla="*/ 9155 w 10000"/>
                  <a:gd name="connsiteY1170" fmla="*/ 4093 h 10000"/>
                  <a:gd name="connsiteX1171" fmla="*/ 9169 w 10000"/>
                  <a:gd name="connsiteY1171" fmla="*/ 4090 h 10000"/>
                  <a:gd name="connsiteX1172" fmla="*/ 9211 w 10000"/>
                  <a:gd name="connsiteY1172" fmla="*/ 4077 h 10000"/>
                  <a:gd name="connsiteX1173" fmla="*/ 9244 w 10000"/>
                  <a:gd name="connsiteY1173" fmla="*/ 4077 h 10000"/>
                  <a:gd name="connsiteX1174" fmla="*/ 9252 w 10000"/>
                  <a:gd name="connsiteY1174" fmla="*/ 4103 h 10000"/>
                  <a:gd name="connsiteX1175" fmla="*/ 9258 w 10000"/>
                  <a:gd name="connsiteY1175" fmla="*/ 4148 h 10000"/>
                  <a:gd name="connsiteX1176" fmla="*/ 9269 w 10000"/>
                  <a:gd name="connsiteY1176" fmla="*/ 4158 h 10000"/>
                  <a:gd name="connsiteX1177" fmla="*/ 9294 w 10000"/>
                  <a:gd name="connsiteY1177" fmla="*/ 4158 h 10000"/>
                  <a:gd name="connsiteX1178" fmla="*/ 9319 w 10000"/>
                  <a:gd name="connsiteY1178" fmla="*/ 4168 h 10000"/>
                  <a:gd name="connsiteX1179" fmla="*/ 9346 w 10000"/>
                  <a:gd name="connsiteY1179" fmla="*/ 4190 h 10000"/>
                  <a:gd name="connsiteX1180" fmla="*/ 9357 w 10000"/>
                  <a:gd name="connsiteY1180" fmla="*/ 4168 h 10000"/>
                  <a:gd name="connsiteX1181" fmla="*/ 9371 w 10000"/>
                  <a:gd name="connsiteY1181" fmla="*/ 4132 h 10000"/>
                  <a:gd name="connsiteX1182" fmla="*/ 9391 w 10000"/>
                  <a:gd name="connsiteY1182" fmla="*/ 4113 h 10000"/>
                  <a:gd name="connsiteX1183" fmla="*/ 9407 w 10000"/>
                  <a:gd name="connsiteY1183" fmla="*/ 4103 h 10000"/>
                  <a:gd name="connsiteX1184" fmla="*/ 9435 w 10000"/>
                  <a:gd name="connsiteY1184" fmla="*/ 4100 h 10000"/>
                  <a:gd name="connsiteX1185" fmla="*/ 9460 w 10000"/>
                  <a:gd name="connsiteY1185" fmla="*/ 4084 h 10000"/>
                  <a:gd name="connsiteX1186" fmla="*/ 9485 w 10000"/>
                  <a:gd name="connsiteY1186" fmla="*/ 4067 h 10000"/>
                  <a:gd name="connsiteX1187" fmla="*/ 9496 w 10000"/>
                  <a:gd name="connsiteY1187" fmla="*/ 4054 h 10000"/>
                  <a:gd name="connsiteX1188" fmla="*/ 9526 w 10000"/>
                  <a:gd name="connsiteY1188" fmla="*/ 4048 h 10000"/>
                  <a:gd name="connsiteX1189" fmla="*/ 9557 w 10000"/>
                  <a:gd name="connsiteY1189" fmla="*/ 4038 h 10000"/>
                  <a:gd name="connsiteX1190" fmla="*/ 9584 w 10000"/>
                  <a:gd name="connsiteY1190" fmla="*/ 4019 h 10000"/>
                  <a:gd name="connsiteX1191" fmla="*/ 9623 w 10000"/>
                  <a:gd name="connsiteY1191" fmla="*/ 4016 h 10000"/>
                  <a:gd name="connsiteX1192" fmla="*/ 9648 w 10000"/>
                  <a:gd name="connsiteY1192" fmla="*/ 4009 h 10000"/>
                  <a:gd name="connsiteX1193" fmla="*/ 9673 w 10000"/>
                  <a:gd name="connsiteY1193" fmla="*/ 4019 h 10000"/>
                  <a:gd name="connsiteX1194" fmla="*/ 9712 w 10000"/>
                  <a:gd name="connsiteY1194" fmla="*/ 4038 h 10000"/>
                  <a:gd name="connsiteX1195" fmla="*/ 9742 w 10000"/>
                  <a:gd name="connsiteY1195" fmla="*/ 4074 h 10000"/>
                  <a:gd name="connsiteX1196" fmla="*/ 9776 w 10000"/>
                  <a:gd name="connsiteY1196" fmla="*/ 4093 h 10000"/>
                  <a:gd name="connsiteX1197" fmla="*/ 9814 w 10000"/>
                  <a:gd name="connsiteY1197" fmla="*/ 4109 h 10000"/>
                  <a:gd name="connsiteX1198" fmla="*/ 9859 w 10000"/>
                  <a:gd name="connsiteY1198" fmla="*/ 4119 h 10000"/>
                  <a:gd name="connsiteX1199" fmla="*/ 9898 w 10000"/>
                  <a:gd name="connsiteY1199" fmla="*/ 4122 h 10000"/>
                  <a:gd name="connsiteX1200" fmla="*/ 9931 w 10000"/>
                  <a:gd name="connsiteY1200" fmla="*/ 4109 h 10000"/>
                  <a:gd name="connsiteX1201" fmla="*/ 9956 w 10000"/>
                  <a:gd name="connsiteY1201" fmla="*/ 4100 h 10000"/>
                  <a:gd name="connsiteX1202" fmla="*/ 9981 w 10000"/>
                  <a:gd name="connsiteY1202" fmla="*/ 4067 h 10000"/>
                  <a:gd name="connsiteX1203" fmla="*/ 9994 w 10000"/>
                  <a:gd name="connsiteY1203" fmla="*/ 4035 h 10000"/>
                  <a:gd name="connsiteX1204" fmla="*/ 10000 w 10000"/>
                  <a:gd name="connsiteY1204" fmla="*/ 3996 h 10000"/>
                  <a:gd name="connsiteX1205" fmla="*/ 9994 w 10000"/>
                  <a:gd name="connsiteY1205" fmla="*/ 3941 h 10000"/>
                  <a:gd name="connsiteX1206" fmla="*/ 9986 w 10000"/>
                  <a:gd name="connsiteY1206" fmla="*/ 3905 h 10000"/>
                  <a:gd name="connsiteX1207" fmla="*/ 9981 w 10000"/>
                  <a:gd name="connsiteY1207" fmla="*/ 3857 h 10000"/>
                  <a:gd name="connsiteX1208" fmla="*/ 9989 w 10000"/>
                  <a:gd name="connsiteY1208" fmla="*/ 3837 h 10000"/>
                  <a:gd name="connsiteX1209" fmla="*/ 9989 w 10000"/>
                  <a:gd name="connsiteY1209" fmla="*/ 3812 h 10000"/>
                  <a:gd name="connsiteX1210" fmla="*/ 9981 w 10000"/>
                  <a:gd name="connsiteY1210" fmla="*/ 3792 h 10000"/>
                  <a:gd name="connsiteX1211" fmla="*/ 9970 w 10000"/>
                  <a:gd name="connsiteY1211" fmla="*/ 3763 h 10000"/>
                  <a:gd name="connsiteX1212" fmla="*/ 9945 w 10000"/>
                  <a:gd name="connsiteY1212" fmla="*/ 3705 h 10000"/>
                  <a:gd name="connsiteX1213" fmla="*/ 9931 w 10000"/>
                  <a:gd name="connsiteY1213" fmla="*/ 3659 h 10000"/>
                  <a:gd name="connsiteX1214" fmla="*/ 9903 w 10000"/>
                  <a:gd name="connsiteY1214" fmla="*/ 3640 h 10000"/>
                  <a:gd name="connsiteX1215" fmla="*/ 9881 w 10000"/>
                  <a:gd name="connsiteY1215" fmla="*/ 3620 h 10000"/>
                  <a:gd name="connsiteX1216" fmla="*/ 9856 w 10000"/>
                  <a:gd name="connsiteY1216" fmla="*/ 3595 h 10000"/>
                  <a:gd name="connsiteX1217" fmla="*/ 9817 w 10000"/>
                  <a:gd name="connsiteY1217" fmla="*/ 3562 h 10000"/>
                  <a:gd name="connsiteX1218" fmla="*/ 9795 w 10000"/>
                  <a:gd name="connsiteY1218" fmla="*/ 3546 h 10000"/>
                  <a:gd name="connsiteX1219" fmla="*/ 9778 w 10000"/>
                  <a:gd name="connsiteY1219" fmla="*/ 3527 h 10000"/>
                  <a:gd name="connsiteX1220" fmla="*/ 9745 w 10000"/>
                  <a:gd name="connsiteY1220" fmla="*/ 3501 h 10000"/>
                  <a:gd name="connsiteX1221" fmla="*/ 9726 w 10000"/>
                  <a:gd name="connsiteY1221" fmla="*/ 3488 h 10000"/>
                  <a:gd name="connsiteX1222" fmla="*/ 9704 w 10000"/>
                  <a:gd name="connsiteY1222" fmla="*/ 3472 h 10000"/>
                  <a:gd name="connsiteX1223" fmla="*/ 9695 w 10000"/>
                  <a:gd name="connsiteY1223" fmla="*/ 3468 h 10000"/>
                  <a:gd name="connsiteX1224" fmla="*/ 9690 w 10000"/>
                  <a:gd name="connsiteY1224" fmla="*/ 3459 h 10000"/>
                  <a:gd name="connsiteX1225" fmla="*/ 9673 w 10000"/>
                  <a:gd name="connsiteY1225" fmla="*/ 3449 h 10000"/>
                  <a:gd name="connsiteX1226" fmla="*/ 9665 w 10000"/>
                  <a:gd name="connsiteY1226" fmla="*/ 3442 h 10000"/>
                  <a:gd name="connsiteX1227" fmla="*/ 9654 w 10000"/>
                  <a:gd name="connsiteY1227" fmla="*/ 3449 h 10000"/>
                  <a:gd name="connsiteX1228" fmla="*/ 9521 w 10000"/>
                  <a:gd name="connsiteY1228" fmla="*/ 3394 h 10000"/>
                  <a:gd name="connsiteX1229" fmla="*/ 9510 w 10000"/>
                  <a:gd name="connsiteY1229" fmla="*/ 3368 h 10000"/>
                  <a:gd name="connsiteX1230" fmla="*/ 9496 w 10000"/>
                  <a:gd name="connsiteY1230" fmla="*/ 3287 h 10000"/>
                  <a:gd name="connsiteX1231" fmla="*/ 9488 w 10000"/>
                  <a:gd name="connsiteY1231" fmla="*/ 3216 h 10000"/>
                  <a:gd name="connsiteX1232" fmla="*/ 9493 w 10000"/>
                  <a:gd name="connsiteY1232" fmla="*/ 3174 h 10000"/>
                  <a:gd name="connsiteX1233" fmla="*/ 9501 w 10000"/>
                  <a:gd name="connsiteY1233" fmla="*/ 3128 h 10000"/>
                  <a:gd name="connsiteX1234" fmla="*/ 9488 w 10000"/>
                  <a:gd name="connsiteY1234" fmla="*/ 3025 h 10000"/>
                  <a:gd name="connsiteX1235" fmla="*/ 9446 w 10000"/>
                  <a:gd name="connsiteY1235" fmla="*/ 2931 h 10000"/>
                  <a:gd name="connsiteX1236" fmla="*/ 9382 w 10000"/>
                  <a:gd name="connsiteY1236" fmla="*/ 2837 h 10000"/>
                  <a:gd name="connsiteX1237" fmla="*/ 9316 w 10000"/>
                  <a:gd name="connsiteY1237" fmla="*/ 2753 h 10000"/>
                  <a:gd name="connsiteX1238" fmla="*/ 9294 w 10000"/>
                  <a:gd name="connsiteY1238" fmla="*/ 2655 h 10000"/>
                  <a:gd name="connsiteX1239" fmla="*/ 9213 w 10000"/>
                  <a:gd name="connsiteY1239" fmla="*/ 2328 h 10000"/>
                  <a:gd name="connsiteX1240" fmla="*/ 9172 w 10000"/>
                  <a:gd name="connsiteY1240" fmla="*/ 2286 h 10000"/>
                  <a:gd name="connsiteX1241" fmla="*/ 9019 w 10000"/>
                  <a:gd name="connsiteY1241" fmla="*/ 2082 h 10000"/>
                  <a:gd name="connsiteX1242" fmla="*/ 8906 w 10000"/>
                  <a:gd name="connsiteY1242" fmla="*/ 1946 h 10000"/>
                  <a:gd name="connsiteX1243" fmla="*/ 8801 w 10000"/>
                  <a:gd name="connsiteY1243" fmla="*/ 1778 h 10000"/>
                  <a:gd name="connsiteX1244" fmla="*/ 8806 w 10000"/>
                  <a:gd name="connsiteY1244" fmla="*/ 1713 h 10000"/>
                  <a:gd name="connsiteX1245" fmla="*/ 8809 w 10000"/>
                  <a:gd name="connsiteY1245" fmla="*/ 1703 h 10000"/>
                  <a:gd name="connsiteX1246" fmla="*/ 8817 w 10000"/>
                  <a:gd name="connsiteY1246" fmla="*/ 1713 h 10000"/>
                  <a:gd name="connsiteX1247" fmla="*/ 8834 w 10000"/>
                  <a:gd name="connsiteY1247" fmla="*/ 1729 h 10000"/>
                  <a:gd name="connsiteX1248" fmla="*/ 8839 w 10000"/>
                  <a:gd name="connsiteY1248" fmla="*/ 1729 h 10000"/>
                  <a:gd name="connsiteX1249" fmla="*/ 8848 w 10000"/>
                  <a:gd name="connsiteY1249" fmla="*/ 1723 h 10000"/>
                  <a:gd name="connsiteX1250" fmla="*/ 8850 w 10000"/>
                  <a:gd name="connsiteY1250" fmla="*/ 1703 h 10000"/>
                  <a:gd name="connsiteX1251" fmla="*/ 8850 w 10000"/>
                  <a:gd name="connsiteY1251" fmla="*/ 1684 h 10000"/>
                  <a:gd name="connsiteX1252" fmla="*/ 8850 w 10000"/>
                  <a:gd name="connsiteY1252" fmla="*/ 1648 h 10000"/>
                  <a:gd name="connsiteX1253" fmla="*/ 8881 w 10000"/>
                  <a:gd name="connsiteY1253" fmla="*/ 1571 h 10000"/>
                  <a:gd name="connsiteX1254" fmla="*/ 8895 w 10000"/>
                  <a:gd name="connsiteY1254" fmla="*/ 1541 h 10000"/>
                  <a:gd name="connsiteX1255" fmla="*/ 8895 w 10000"/>
                  <a:gd name="connsiteY1255" fmla="*/ 1525 h 10000"/>
                  <a:gd name="connsiteX1256" fmla="*/ 8881 w 10000"/>
                  <a:gd name="connsiteY1256" fmla="*/ 1516 h 10000"/>
                  <a:gd name="connsiteX1257" fmla="*/ 8864 w 10000"/>
                  <a:gd name="connsiteY1257" fmla="*/ 1522 h 10000"/>
                  <a:gd name="connsiteX1258" fmla="*/ 8850 w 10000"/>
                  <a:gd name="connsiteY1258" fmla="*/ 1535 h 10000"/>
                  <a:gd name="connsiteX1259" fmla="*/ 8834 w 10000"/>
                  <a:gd name="connsiteY1259" fmla="*/ 1571 h 10000"/>
                  <a:gd name="connsiteX1260" fmla="*/ 8825 w 10000"/>
                  <a:gd name="connsiteY1260" fmla="*/ 1587 h 10000"/>
                  <a:gd name="connsiteX1261" fmla="*/ 8776 w 10000"/>
                  <a:gd name="connsiteY1261" fmla="*/ 1571 h 10000"/>
                  <a:gd name="connsiteX1262" fmla="*/ 8745 w 10000"/>
                  <a:gd name="connsiteY1262" fmla="*/ 1580 h 10000"/>
                  <a:gd name="connsiteX1263" fmla="*/ 8720 w 10000"/>
                  <a:gd name="connsiteY1263" fmla="*/ 1587 h 10000"/>
                  <a:gd name="connsiteX1264" fmla="*/ 8709 w 10000"/>
                  <a:gd name="connsiteY1264" fmla="*/ 1609 h 10000"/>
                  <a:gd name="connsiteX1265" fmla="*/ 8693 w 10000"/>
                  <a:gd name="connsiteY1265" fmla="*/ 1616 h 10000"/>
                  <a:gd name="connsiteX1266" fmla="*/ 8684 w 10000"/>
                  <a:gd name="connsiteY1266" fmla="*/ 1639 h 10000"/>
                  <a:gd name="connsiteX1267" fmla="*/ 8684 w 10000"/>
                  <a:gd name="connsiteY1267" fmla="*/ 1658 h 10000"/>
                  <a:gd name="connsiteX1268" fmla="*/ 8665 w 10000"/>
                  <a:gd name="connsiteY1268" fmla="*/ 1655 h 10000"/>
                  <a:gd name="connsiteX1269" fmla="*/ 8665 w 10000"/>
                  <a:gd name="connsiteY1269" fmla="*/ 1645 h 10000"/>
                  <a:gd name="connsiteX1270" fmla="*/ 8665 w 10000"/>
                  <a:gd name="connsiteY1270" fmla="*/ 1626 h 10000"/>
                  <a:gd name="connsiteX1271" fmla="*/ 8676 w 10000"/>
                  <a:gd name="connsiteY1271" fmla="*/ 1609 h 10000"/>
                  <a:gd name="connsiteX1272" fmla="*/ 8679 w 10000"/>
                  <a:gd name="connsiteY1272" fmla="*/ 1597 h 10000"/>
                  <a:gd name="connsiteX1273" fmla="*/ 8687 w 10000"/>
                  <a:gd name="connsiteY1273" fmla="*/ 1577 h 10000"/>
                  <a:gd name="connsiteX1274" fmla="*/ 8695 w 10000"/>
                  <a:gd name="connsiteY1274" fmla="*/ 1554 h 10000"/>
                  <a:gd name="connsiteX1275" fmla="*/ 8709 w 10000"/>
                  <a:gd name="connsiteY1275" fmla="*/ 1532 h 10000"/>
                  <a:gd name="connsiteX1276" fmla="*/ 8704 w 10000"/>
                  <a:gd name="connsiteY1276" fmla="*/ 1512 h 10000"/>
                  <a:gd name="connsiteX1277" fmla="*/ 8695 w 10000"/>
                  <a:gd name="connsiteY1277" fmla="*/ 1503 h 10000"/>
                  <a:gd name="connsiteX1278" fmla="*/ 8684 w 10000"/>
                  <a:gd name="connsiteY1278" fmla="*/ 1503 h 10000"/>
                  <a:gd name="connsiteX1279" fmla="*/ 8670 w 10000"/>
                  <a:gd name="connsiteY1279" fmla="*/ 1525 h 10000"/>
                  <a:gd name="connsiteX1280" fmla="*/ 8665 w 10000"/>
                  <a:gd name="connsiteY1280" fmla="*/ 1545 h 10000"/>
                  <a:gd name="connsiteX1281" fmla="*/ 8654 w 10000"/>
                  <a:gd name="connsiteY1281" fmla="*/ 1567 h 10000"/>
                  <a:gd name="connsiteX1282" fmla="*/ 8648 w 10000"/>
                  <a:gd name="connsiteY1282" fmla="*/ 1587 h 10000"/>
                  <a:gd name="connsiteX1283" fmla="*/ 8640 w 10000"/>
                  <a:gd name="connsiteY1283" fmla="*/ 1629 h 10000"/>
                  <a:gd name="connsiteX1284" fmla="*/ 8620 w 10000"/>
                  <a:gd name="connsiteY1284" fmla="*/ 1635 h 10000"/>
                  <a:gd name="connsiteX1285" fmla="*/ 8612 w 10000"/>
                  <a:gd name="connsiteY1285" fmla="*/ 1635 h 10000"/>
                  <a:gd name="connsiteX1286" fmla="*/ 8604 w 10000"/>
                  <a:gd name="connsiteY1286" fmla="*/ 1626 h 10000"/>
                  <a:gd name="connsiteX1287" fmla="*/ 8596 w 10000"/>
                  <a:gd name="connsiteY1287" fmla="*/ 1616 h 10000"/>
                  <a:gd name="connsiteX1288" fmla="*/ 8596 w 10000"/>
                  <a:gd name="connsiteY1288" fmla="*/ 1580 h 10000"/>
                  <a:gd name="connsiteX1289" fmla="*/ 8587 w 10000"/>
                  <a:gd name="connsiteY1289" fmla="*/ 1545 h 10000"/>
                  <a:gd name="connsiteX1290" fmla="*/ 8565 w 10000"/>
                  <a:gd name="connsiteY1290" fmla="*/ 1516 h 10000"/>
                  <a:gd name="connsiteX1291" fmla="*/ 8543 w 10000"/>
                  <a:gd name="connsiteY1291" fmla="*/ 1512 h 10000"/>
                  <a:gd name="connsiteX1292" fmla="*/ 8518 w 10000"/>
                  <a:gd name="connsiteY1292" fmla="*/ 1532 h 10000"/>
                  <a:gd name="connsiteX1293" fmla="*/ 8476 w 10000"/>
                  <a:gd name="connsiteY1293" fmla="*/ 1567 h 10000"/>
                  <a:gd name="connsiteX1294" fmla="*/ 8454 w 10000"/>
                  <a:gd name="connsiteY1294" fmla="*/ 1551 h 10000"/>
                  <a:gd name="connsiteX1295" fmla="*/ 8402 w 10000"/>
                  <a:gd name="connsiteY1295" fmla="*/ 1493 h 10000"/>
                  <a:gd name="connsiteX1296" fmla="*/ 8371 w 10000"/>
                  <a:gd name="connsiteY1296" fmla="*/ 1428 h 10000"/>
                  <a:gd name="connsiteX1297" fmla="*/ 8072 w 10000"/>
                  <a:gd name="connsiteY1297" fmla="*/ 1422 h 10000"/>
                  <a:gd name="connsiteX1298" fmla="*/ 7823 w 10000"/>
                  <a:gd name="connsiteY1298" fmla="*/ 1279 h 10000"/>
                  <a:gd name="connsiteX1299" fmla="*/ 7587 w 10000"/>
                  <a:gd name="connsiteY1299" fmla="*/ 1133 h 10000"/>
                  <a:gd name="connsiteX1300" fmla="*/ 7526 w 10000"/>
                  <a:gd name="connsiteY1300" fmla="*/ 1098 h 10000"/>
                  <a:gd name="connsiteX1301" fmla="*/ 7346 w 10000"/>
                  <a:gd name="connsiteY1301" fmla="*/ 991 h 10000"/>
                  <a:gd name="connsiteX1302" fmla="*/ 7321 w 10000"/>
                  <a:gd name="connsiteY1302" fmla="*/ 959 h 10000"/>
                  <a:gd name="connsiteX1303" fmla="*/ 7307 w 10000"/>
                  <a:gd name="connsiteY1303" fmla="*/ 871 h 10000"/>
                  <a:gd name="connsiteX1304" fmla="*/ 7224 w 10000"/>
                  <a:gd name="connsiteY1304" fmla="*/ 816 h 10000"/>
                  <a:gd name="connsiteX1305" fmla="*/ 7147 w 10000"/>
                  <a:gd name="connsiteY1305" fmla="*/ 787 h 10000"/>
                  <a:gd name="connsiteX1306" fmla="*/ 7080 w 10000"/>
                  <a:gd name="connsiteY1306" fmla="*/ 742 h 10000"/>
                  <a:gd name="connsiteX1307" fmla="*/ 7069 w 10000"/>
                  <a:gd name="connsiteY1307" fmla="*/ 767 h 10000"/>
                  <a:gd name="connsiteX1308" fmla="*/ 7033 w 10000"/>
                  <a:gd name="connsiteY1308" fmla="*/ 787 h 10000"/>
                  <a:gd name="connsiteX1309" fmla="*/ 6820 w 10000"/>
                  <a:gd name="connsiteY1309" fmla="*/ 878 h 10000"/>
                  <a:gd name="connsiteX1310" fmla="*/ 6726 w 10000"/>
                  <a:gd name="connsiteY1310" fmla="*/ 897 h 10000"/>
                  <a:gd name="connsiteX1311" fmla="*/ 6626 w 10000"/>
                  <a:gd name="connsiteY1311" fmla="*/ 955 h 10000"/>
                  <a:gd name="connsiteX1312" fmla="*/ 6582 w 10000"/>
                  <a:gd name="connsiteY1312" fmla="*/ 946 h 10000"/>
                  <a:gd name="connsiteX1313" fmla="*/ 6571 w 10000"/>
                  <a:gd name="connsiteY1313" fmla="*/ 955 h 10000"/>
                  <a:gd name="connsiteX1314" fmla="*/ 6507 w 10000"/>
                  <a:gd name="connsiteY1314" fmla="*/ 975 h 10000"/>
                  <a:gd name="connsiteX1315" fmla="*/ 6485 w 10000"/>
                  <a:gd name="connsiteY1315" fmla="*/ 975 h 10000"/>
                  <a:gd name="connsiteX1316" fmla="*/ 6476 w 10000"/>
                  <a:gd name="connsiteY1316" fmla="*/ 965 h 10000"/>
                  <a:gd name="connsiteX1317" fmla="*/ 6474 w 10000"/>
                  <a:gd name="connsiteY1317" fmla="*/ 936 h 10000"/>
                  <a:gd name="connsiteX1318" fmla="*/ 6452 w 10000"/>
                  <a:gd name="connsiteY1318" fmla="*/ 887 h 10000"/>
                  <a:gd name="connsiteX1319" fmla="*/ 6352 w 10000"/>
                  <a:gd name="connsiteY1319" fmla="*/ 767 h 10000"/>
                  <a:gd name="connsiteX1320" fmla="*/ 6313 w 10000"/>
                  <a:gd name="connsiteY1320" fmla="*/ 732 h 10000"/>
                  <a:gd name="connsiteX1321" fmla="*/ 6296 w 10000"/>
                  <a:gd name="connsiteY1321" fmla="*/ 690 h 10000"/>
                  <a:gd name="connsiteX1322" fmla="*/ 6271 w 10000"/>
                  <a:gd name="connsiteY1322" fmla="*/ 664 h 10000"/>
                  <a:gd name="connsiteX1323" fmla="*/ 6266 w 10000"/>
                  <a:gd name="connsiteY1323" fmla="*/ 654 h 10000"/>
                  <a:gd name="connsiteX1324" fmla="*/ 6111 w 10000"/>
                  <a:gd name="connsiteY1324" fmla="*/ 398 h 10000"/>
                  <a:gd name="connsiteX1325" fmla="*/ 5903 w 10000"/>
                  <a:gd name="connsiteY1325" fmla="*/ 408 h 10000"/>
                  <a:gd name="connsiteX1326" fmla="*/ 5837 w 10000"/>
                  <a:gd name="connsiteY1326" fmla="*/ 427 h 10000"/>
                  <a:gd name="connsiteX1327" fmla="*/ 5756 w 10000"/>
                  <a:gd name="connsiteY1327" fmla="*/ 453 h 10000"/>
                  <a:gd name="connsiteX1328" fmla="*/ 5681 w 10000"/>
                  <a:gd name="connsiteY1328" fmla="*/ 453 h 10000"/>
                  <a:gd name="connsiteX1329" fmla="*/ 5609 w 10000"/>
                  <a:gd name="connsiteY1329" fmla="*/ 447 h 10000"/>
                  <a:gd name="connsiteX1330" fmla="*/ 5554 w 10000"/>
                  <a:gd name="connsiteY1330" fmla="*/ 304 h 10000"/>
                  <a:gd name="connsiteX1331" fmla="*/ 5529 w 10000"/>
                  <a:gd name="connsiteY1331" fmla="*/ 301 h 10000"/>
                  <a:gd name="connsiteX1332" fmla="*/ 5393 w 10000"/>
                  <a:gd name="connsiteY1332" fmla="*/ 256 h 10000"/>
                  <a:gd name="connsiteX1333" fmla="*/ 5366 w 10000"/>
                  <a:gd name="connsiteY1333" fmla="*/ 220 h 10000"/>
                  <a:gd name="connsiteX1334" fmla="*/ 5249 w 10000"/>
                  <a:gd name="connsiteY1334" fmla="*/ 155 h 10000"/>
                  <a:gd name="connsiteX1335" fmla="*/ 5141 w 10000"/>
                  <a:gd name="connsiteY1335" fmla="*/ 52 h 10000"/>
                  <a:gd name="connsiteX1336" fmla="*/ 5116 w 10000"/>
                  <a:gd name="connsiteY1336" fmla="*/ 3 h 10000"/>
                  <a:gd name="connsiteX1337" fmla="*/ 5061 w 10000"/>
                  <a:gd name="connsiteY1337" fmla="*/ 0 h 10000"/>
                  <a:gd name="connsiteX1338" fmla="*/ 5036 w 10000"/>
                  <a:gd name="connsiteY1338" fmla="*/ 32 h 10000"/>
                  <a:gd name="connsiteX1339" fmla="*/ 4942 w 10000"/>
                  <a:gd name="connsiteY1339" fmla="*/ 133 h 10000"/>
                  <a:gd name="connsiteX1340" fmla="*/ 4900 w 10000"/>
                  <a:gd name="connsiteY1340" fmla="*/ 217 h 10000"/>
                  <a:gd name="connsiteX1341" fmla="*/ 4861 w 10000"/>
                  <a:gd name="connsiteY1341" fmla="*/ 198 h 10000"/>
                  <a:gd name="connsiteX1342" fmla="*/ 4795 w 10000"/>
                  <a:gd name="connsiteY1342" fmla="*/ 68 h 10000"/>
                  <a:gd name="connsiteX1343" fmla="*/ 4778 w 10000"/>
                  <a:gd name="connsiteY1343" fmla="*/ 62 h 10000"/>
                  <a:gd name="connsiteX1344" fmla="*/ 4765 w 10000"/>
                  <a:gd name="connsiteY1344" fmla="*/ 62 h 10000"/>
                  <a:gd name="connsiteX1345" fmla="*/ 4748 w 10000"/>
                  <a:gd name="connsiteY1345" fmla="*/ 68 h 10000"/>
                  <a:gd name="connsiteX1346" fmla="*/ 4673 w 10000"/>
                  <a:gd name="connsiteY1346" fmla="*/ 136 h 10000"/>
                  <a:gd name="connsiteX1347" fmla="*/ 4632 w 10000"/>
                  <a:gd name="connsiteY1347" fmla="*/ 201 h 10000"/>
                  <a:gd name="connsiteX1348" fmla="*/ 4623 w 10000"/>
                  <a:gd name="connsiteY1348" fmla="*/ 210 h 10000"/>
                  <a:gd name="connsiteX1349" fmla="*/ 4579 w 10000"/>
                  <a:gd name="connsiteY1349" fmla="*/ 220 h 10000"/>
                  <a:gd name="connsiteX1350" fmla="*/ 4479 w 10000"/>
                  <a:gd name="connsiteY1350" fmla="*/ 198 h 10000"/>
                  <a:gd name="connsiteX1351" fmla="*/ 4402 w 10000"/>
                  <a:gd name="connsiteY1351" fmla="*/ 165 h 10000"/>
                  <a:gd name="connsiteX1352" fmla="*/ 4374 w 10000"/>
                  <a:gd name="connsiteY1352" fmla="*/ 165 h 10000"/>
                  <a:gd name="connsiteX1353" fmla="*/ 4335 w 10000"/>
                  <a:gd name="connsiteY1353" fmla="*/ 172 h 10000"/>
                  <a:gd name="connsiteX1354" fmla="*/ 4302 w 10000"/>
                  <a:gd name="connsiteY1354" fmla="*/ 188 h 10000"/>
                  <a:gd name="connsiteX1355" fmla="*/ 4271 w 10000"/>
                  <a:gd name="connsiteY1355" fmla="*/ 220 h 10000"/>
                  <a:gd name="connsiteX1356" fmla="*/ 4238 w 10000"/>
                  <a:gd name="connsiteY1356" fmla="*/ 240 h 10000"/>
                  <a:gd name="connsiteX1357" fmla="*/ 4324 w 10000"/>
                  <a:gd name="connsiteY1357" fmla="*/ 1289 h 10000"/>
                  <a:gd name="connsiteX1358" fmla="*/ 3521 w 10000"/>
                  <a:gd name="connsiteY1358" fmla="*/ 7730 h 10000"/>
                  <a:gd name="connsiteX1359" fmla="*/ 3554 w 10000"/>
                  <a:gd name="connsiteY1359" fmla="*/ 7740 h 10000"/>
                  <a:gd name="connsiteX1360" fmla="*/ 3560 w 10000"/>
                  <a:gd name="connsiteY1360" fmla="*/ 7749 h 10000"/>
                  <a:gd name="connsiteX1361" fmla="*/ 3562 w 10000"/>
                  <a:gd name="connsiteY1361" fmla="*/ 7759 h 10000"/>
                  <a:gd name="connsiteX1362" fmla="*/ 3573 w 10000"/>
                  <a:gd name="connsiteY1362" fmla="*/ 7766 h 10000"/>
                  <a:gd name="connsiteX1363" fmla="*/ 3584 w 10000"/>
                  <a:gd name="connsiteY1363" fmla="*/ 7759 h 10000"/>
                  <a:gd name="connsiteX1364" fmla="*/ 3598 w 10000"/>
                  <a:gd name="connsiteY1364" fmla="*/ 7743 h 10000"/>
                  <a:gd name="connsiteX1365" fmla="*/ 3609 w 10000"/>
                  <a:gd name="connsiteY1365" fmla="*/ 7756 h 10000"/>
                  <a:gd name="connsiteX1366" fmla="*/ 3623 w 10000"/>
                  <a:gd name="connsiteY1366" fmla="*/ 7733 h 10000"/>
                  <a:gd name="connsiteX1367" fmla="*/ 3632 w 10000"/>
                  <a:gd name="connsiteY1367" fmla="*/ 7730 h 10000"/>
                  <a:gd name="connsiteX1368" fmla="*/ 3634 w 10000"/>
                  <a:gd name="connsiteY1368" fmla="*/ 7730 h 10000"/>
                  <a:gd name="connsiteX1369" fmla="*/ 3643 w 10000"/>
                  <a:gd name="connsiteY1369" fmla="*/ 7730 h 10000"/>
                  <a:gd name="connsiteX1370" fmla="*/ 3657 w 10000"/>
                  <a:gd name="connsiteY1370" fmla="*/ 7733 h 10000"/>
                  <a:gd name="connsiteX1371" fmla="*/ 3670 w 10000"/>
                  <a:gd name="connsiteY1371" fmla="*/ 7730 h 10000"/>
                  <a:gd name="connsiteX1372" fmla="*/ 3687 w 10000"/>
                  <a:gd name="connsiteY1372" fmla="*/ 7730 h 10000"/>
                  <a:gd name="connsiteX1373" fmla="*/ 3690 w 10000"/>
                  <a:gd name="connsiteY1373" fmla="*/ 7730 h 10000"/>
                  <a:gd name="connsiteX1374" fmla="*/ 3704 w 10000"/>
                  <a:gd name="connsiteY1374" fmla="*/ 7740 h 10000"/>
                  <a:gd name="connsiteX1375" fmla="*/ 3712 w 10000"/>
                  <a:gd name="connsiteY1375" fmla="*/ 7743 h 10000"/>
                  <a:gd name="connsiteX1376" fmla="*/ 3723 w 10000"/>
                  <a:gd name="connsiteY1376" fmla="*/ 7749 h 10000"/>
                  <a:gd name="connsiteX1377" fmla="*/ 3729 w 10000"/>
                  <a:gd name="connsiteY1377" fmla="*/ 7749 h 10000"/>
                  <a:gd name="connsiteX1378" fmla="*/ 3729 w 10000"/>
                  <a:gd name="connsiteY1378" fmla="*/ 7743 h 10000"/>
                  <a:gd name="connsiteX1379" fmla="*/ 3745 w 10000"/>
                  <a:gd name="connsiteY1379" fmla="*/ 7740 h 10000"/>
                  <a:gd name="connsiteX1380" fmla="*/ 3753 w 10000"/>
                  <a:gd name="connsiteY1380" fmla="*/ 7730 h 10000"/>
                  <a:gd name="connsiteX1381" fmla="*/ 3762 w 10000"/>
                  <a:gd name="connsiteY1381" fmla="*/ 7720 h 10000"/>
                  <a:gd name="connsiteX1382" fmla="*/ 3776 w 10000"/>
                  <a:gd name="connsiteY1382" fmla="*/ 7710 h 10000"/>
                  <a:gd name="connsiteX1383" fmla="*/ 3784 w 10000"/>
                  <a:gd name="connsiteY1383" fmla="*/ 7701 h 10000"/>
                  <a:gd name="connsiteX1384" fmla="*/ 3792 w 10000"/>
                  <a:gd name="connsiteY1384" fmla="*/ 7694 h 10000"/>
                  <a:gd name="connsiteX1385" fmla="*/ 3801 w 10000"/>
                  <a:gd name="connsiteY1385" fmla="*/ 7685 h 10000"/>
                  <a:gd name="connsiteX1386" fmla="*/ 3803 w 10000"/>
                  <a:gd name="connsiteY1386" fmla="*/ 7685 h 10000"/>
                  <a:gd name="connsiteX1387" fmla="*/ 3809 w 10000"/>
                  <a:gd name="connsiteY1387" fmla="*/ 7685 h 10000"/>
                  <a:gd name="connsiteX1388" fmla="*/ 3778 w 10000"/>
                  <a:gd name="connsiteY1388" fmla="*/ 7756 h 10000"/>
                  <a:gd name="connsiteX1389" fmla="*/ 3762 w 10000"/>
                  <a:gd name="connsiteY1389" fmla="*/ 7775 h 10000"/>
                  <a:gd name="connsiteX1390" fmla="*/ 3748 w 10000"/>
                  <a:gd name="connsiteY1390" fmla="*/ 7775 h 10000"/>
                  <a:gd name="connsiteX1391" fmla="*/ 3737 w 10000"/>
                  <a:gd name="connsiteY1391" fmla="*/ 7778 h 10000"/>
                  <a:gd name="connsiteX1392" fmla="*/ 3723 w 10000"/>
                  <a:gd name="connsiteY1392" fmla="*/ 7778 h 10000"/>
                  <a:gd name="connsiteX1393" fmla="*/ 3712 w 10000"/>
                  <a:gd name="connsiteY1393" fmla="*/ 8005 h 10000"/>
                  <a:gd name="connsiteX1394" fmla="*/ 3706 w 10000"/>
                  <a:gd name="connsiteY1394" fmla="*/ 8021 h 10000"/>
                  <a:gd name="connsiteX1395" fmla="*/ 3712 w 10000"/>
                  <a:gd name="connsiteY1395" fmla="*/ 8044 h 10000"/>
                  <a:gd name="connsiteX1396" fmla="*/ 3712 w 10000"/>
                  <a:gd name="connsiteY1396" fmla="*/ 8051 h 10000"/>
                  <a:gd name="connsiteX1397" fmla="*/ 3729 w 10000"/>
                  <a:gd name="connsiteY1397" fmla="*/ 8060 h 10000"/>
                  <a:gd name="connsiteX1398" fmla="*/ 3767 w 10000"/>
                  <a:gd name="connsiteY1398" fmla="*/ 8106 h 10000"/>
                  <a:gd name="connsiteX1399" fmla="*/ 3770 w 10000"/>
                  <a:gd name="connsiteY1399" fmla="*/ 8119 h 10000"/>
                  <a:gd name="connsiteX1400" fmla="*/ 3740 w 10000"/>
                  <a:gd name="connsiteY1400" fmla="*/ 8154 h 10000"/>
                  <a:gd name="connsiteX1401" fmla="*/ 3731 w 10000"/>
                  <a:gd name="connsiteY1401" fmla="*/ 8138 h 10000"/>
                  <a:gd name="connsiteX1402" fmla="*/ 3729 w 10000"/>
                  <a:gd name="connsiteY1402" fmla="*/ 8125 h 10000"/>
                  <a:gd name="connsiteX1403" fmla="*/ 3712 w 10000"/>
                  <a:gd name="connsiteY1403" fmla="*/ 8115 h 10000"/>
                  <a:gd name="connsiteX1404" fmla="*/ 3704 w 10000"/>
                  <a:gd name="connsiteY1404" fmla="*/ 8109 h 10000"/>
                  <a:gd name="connsiteX1405" fmla="*/ 3687 w 10000"/>
                  <a:gd name="connsiteY1405" fmla="*/ 8099 h 10000"/>
                  <a:gd name="connsiteX1406" fmla="*/ 3673 w 10000"/>
                  <a:gd name="connsiteY1406" fmla="*/ 8093 h 10000"/>
                  <a:gd name="connsiteX1407" fmla="*/ 3665 w 10000"/>
                  <a:gd name="connsiteY1407" fmla="*/ 8083 h 10000"/>
                  <a:gd name="connsiteX1408" fmla="*/ 3648 w 10000"/>
                  <a:gd name="connsiteY1408" fmla="*/ 8073 h 10000"/>
                  <a:gd name="connsiteX1409" fmla="*/ 3643 w 10000"/>
                  <a:gd name="connsiteY1409" fmla="*/ 8063 h 10000"/>
                  <a:gd name="connsiteX1410" fmla="*/ 3632 w 10000"/>
                  <a:gd name="connsiteY1410" fmla="*/ 8054 h 10000"/>
                  <a:gd name="connsiteX1411" fmla="*/ 3623 w 10000"/>
                  <a:gd name="connsiteY1411" fmla="*/ 8060 h 10000"/>
                  <a:gd name="connsiteX1412" fmla="*/ 3615 w 10000"/>
                  <a:gd name="connsiteY1412" fmla="*/ 8070 h 10000"/>
                  <a:gd name="connsiteX1413" fmla="*/ 3607 w 10000"/>
                  <a:gd name="connsiteY1413" fmla="*/ 8083 h 10000"/>
                  <a:gd name="connsiteX1414" fmla="*/ 3607 w 10000"/>
                  <a:gd name="connsiteY1414" fmla="*/ 8099 h 10000"/>
                  <a:gd name="connsiteX1415" fmla="*/ 3607 w 10000"/>
                  <a:gd name="connsiteY1415" fmla="*/ 8125 h 10000"/>
                  <a:gd name="connsiteX1416" fmla="*/ 3601 w 10000"/>
                  <a:gd name="connsiteY1416" fmla="*/ 8148 h 10000"/>
                  <a:gd name="connsiteX1417" fmla="*/ 3584 w 10000"/>
                  <a:gd name="connsiteY1417" fmla="*/ 8154 h 10000"/>
                  <a:gd name="connsiteX1418" fmla="*/ 3573 w 10000"/>
                  <a:gd name="connsiteY1418" fmla="*/ 8154 h 10000"/>
                  <a:gd name="connsiteX1419" fmla="*/ 3560 w 10000"/>
                  <a:gd name="connsiteY1419" fmla="*/ 8138 h 10000"/>
                  <a:gd name="connsiteX1420" fmla="*/ 3551 w 10000"/>
                  <a:gd name="connsiteY1420" fmla="*/ 8119 h 10000"/>
                  <a:gd name="connsiteX1421" fmla="*/ 3504 w 10000"/>
                  <a:gd name="connsiteY1421" fmla="*/ 8073 h 10000"/>
                  <a:gd name="connsiteX1422" fmla="*/ 3493 w 10000"/>
                  <a:gd name="connsiteY1422" fmla="*/ 8051 h 10000"/>
                  <a:gd name="connsiteX1423" fmla="*/ 3488 w 10000"/>
                  <a:gd name="connsiteY1423" fmla="*/ 8034 h 10000"/>
                  <a:gd name="connsiteX1424" fmla="*/ 2647 w 10000"/>
                  <a:gd name="connsiteY1424" fmla="*/ 7513 h 10000"/>
                  <a:gd name="connsiteX1425" fmla="*/ 3457 w 10000"/>
                  <a:gd name="connsiteY1425" fmla="*/ 7872 h 10000"/>
                  <a:gd name="connsiteX1426" fmla="*/ 3449 w 10000"/>
                  <a:gd name="connsiteY1426" fmla="*/ 7847 h 10000"/>
                  <a:gd name="connsiteX1427" fmla="*/ 3446 w 10000"/>
                  <a:gd name="connsiteY1427" fmla="*/ 7827 h 10000"/>
                  <a:gd name="connsiteX1428" fmla="*/ 3457 w 10000"/>
                  <a:gd name="connsiteY1428" fmla="*/ 7808 h 10000"/>
                  <a:gd name="connsiteX1429" fmla="*/ 3465 w 10000"/>
                  <a:gd name="connsiteY1429" fmla="*/ 7798 h 10000"/>
                  <a:gd name="connsiteX1430" fmla="*/ 3501 w 10000"/>
                  <a:gd name="connsiteY1430" fmla="*/ 7817 h 10000"/>
                  <a:gd name="connsiteX1431" fmla="*/ 3518 w 10000"/>
                  <a:gd name="connsiteY1431" fmla="*/ 7843 h 10000"/>
                  <a:gd name="connsiteX0" fmla="*/ 4324 w 10000"/>
                  <a:gd name="connsiteY0" fmla="*/ 1289 h 10000"/>
                  <a:gd name="connsiteX1" fmla="*/ 4296 w 10000"/>
                  <a:gd name="connsiteY1" fmla="*/ 1305 h 10000"/>
                  <a:gd name="connsiteX2" fmla="*/ 4285 w 10000"/>
                  <a:gd name="connsiteY2" fmla="*/ 1279 h 10000"/>
                  <a:gd name="connsiteX3" fmla="*/ 4244 w 10000"/>
                  <a:gd name="connsiteY3" fmla="*/ 1266 h 10000"/>
                  <a:gd name="connsiteX4" fmla="*/ 4208 w 10000"/>
                  <a:gd name="connsiteY4" fmla="*/ 1286 h 10000"/>
                  <a:gd name="connsiteX5" fmla="*/ 4172 w 10000"/>
                  <a:gd name="connsiteY5" fmla="*/ 1299 h 10000"/>
                  <a:gd name="connsiteX6" fmla="*/ 4150 w 10000"/>
                  <a:gd name="connsiteY6" fmla="*/ 1308 h 10000"/>
                  <a:gd name="connsiteX7" fmla="*/ 4139 w 10000"/>
                  <a:gd name="connsiteY7" fmla="*/ 1315 h 10000"/>
                  <a:gd name="connsiteX8" fmla="*/ 4125 w 10000"/>
                  <a:gd name="connsiteY8" fmla="*/ 1315 h 10000"/>
                  <a:gd name="connsiteX9" fmla="*/ 4119 w 10000"/>
                  <a:gd name="connsiteY9" fmla="*/ 1315 h 10000"/>
                  <a:gd name="connsiteX10" fmla="*/ 4111 w 10000"/>
                  <a:gd name="connsiteY10" fmla="*/ 1308 h 10000"/>
                  <a:gd name="connsiteX11" fmla="*/ 4100 w 10000"/>
                  <a:gd name="connsiteY11" fmla="*/ 1315 h 10000"/>
                  <a:gd name="connsiteX12" fmla="*/ 4075 w 10000"/>
                  <a:gd name="connsiteY12" fmla="*/ 1315 h 10000"/>
                  <a:gd name="connsiteX13" fmla="*/ 4058 w 10000"/>
                  <a:gd name="connsiteY13" fmla="*/ 1318 h 10000"/>
                  <a:gd name="connsiteX14" fmla="*/ 4044 w 10000"/>
                  <a:gd name="connsiteY14" fmla="*/ 1315 h 10000"/>
                  <a:gd name="connsiteX15" fmla="*/ 4042 w 10000"/>
                  <a:gd name="connsiteY15" fmla="*/ 1299 h 10000"/>
                  <a:gd name="connsiteX16" fmla="*/ 4014 w 10000"/>
                  <a:gd name="connsiteY16" fmla="*/ 1308 h 10000"/>
                  <a:gd name="connsiteX17" fmla="*/ 4011 w 10000"/>
                  <a:gd name="connsiteY17" fmla="*/ 1315 h 10000"/>
                  <a:gd name="connsiteX18" fmla="*/ 4011 w 10000"/>
                  <a:gd name="connsiteY18" fmla="*/ 1341 h 10000"/>
                  <a:gd name="connsiteX19" fmla="*/ 4019 w 10000"/>
                  <a:gd name="connsiteY19" fmla="*/ 1341 h 10000"/>
                  <a:gd name="connsiteX20" fmla="*/ 3997 w 10000"/>
                  <a:gd name="connsiteY20" fmla="*/ 1363 h 10000"/>
                  <a:gd name="connsiteX21" fmla="*/ 3986 w 10000"/>
                  <a:gd name="connsiteY21" fmla="*/ 1373 h 10000"/>
                  <a:gd name="connsiteX22" fmla="*/ 3981 w 10000"/>
                  <a:gd name="connsiteY22" fmla="*/ 1389 h 10000"/>
                  <a:gd name="connsiteX23" fmla="*/ 3981 w 10000"/>
                  <a:gd name="connsiteY23" fmla="*/ 1409 h 10000"/>
                  <a:gd name="connsiteX24" fmla="*/ 3981 w 10000"/>
                  <a:gd name="connsiteY24" fmla="*/ 1438 h 10000"/>
                  <a:gd name="connsiteX25" fmla="*/ 3961 w 10000"/>
                  <a:gd name="connsiteY25" fmla="*/ 1441 h 10000"/>
                  <a:gd name="connsiteX26" fmla="*/ 3942 w 10000"/>
                  <a:gd name="connsiteY26" fmla="*/ 1441 h 10000"/>
                  <a:gd name="connsiteX27" fmla="*/ 3914 w 10000"/>
                  <a:gd name="connsiteY27" fmla="*/ 1454 h 10000"/>
                  <a:gd name="connsiteX28" fmla="*/ 3892 w 10000"/>
                  <a:gd name="connsiteY28" fmla="*/ 1467 h 10000"/>
                  <a:gd name="connsiteX29" fmla="*/ 3867 w 10000"/>
                  <a:gd name="connsiteY29" fmla="*/ 1483 h 10000"/>
                  <a:gd name="connsiteX30" fmla="*/ 3845 w 10000"/>
                  <a:gd name="connsiteY30" fmla="*/ 1467 h 10000"/>
                  <a:gd name="connsiteX31" fmla="*/ 3850 w 10000"/>
                  <a:gd name="connsiteY31" fmla="*/ 1457 h 10000"/>
                  <a:gd name="connsiteX32" fmla="*/ 3864 w 10000"/>
                  <a:gd name="connsiteY32" fmla="*/ 1441 h 10000"/>
                  <a:gd name="connsiteX33" fmla="*/ 3859 w 10000"/>
                  <a:gd name="connsiteY33" fmla="*/ 1409 h 10000"/>
                  <a:gd name="connsiteX34" fmla="*/ 3842 w 10000"/>
                  <a:gd name="connsiteY34" fmla="*/ 1383 h 10000"/>
                  <a:gd name="connsiteX35" fmla="*/ 3825 w 10000"/>
                  <a:gd name="connsiteY35" fmla="*/ 1360 h 10000"/>
                  <a:gd name="connsiteX36" fmla="*/ 3809 w 10000"/>
                  <a:gd name="connsiteY36" fmla="*/ 1318 h 10000"/>
                  <a:gd name="connsiteX37" fmla="*/ 3787 w 10000"/>
                  <a:gd name="connsiteY37" fmla="*/ 1289 h 10000"/>
                  <a:gd name="connsiteX38" fmla="*/ 3759 w 10000"/>
                  <a:gd name="connsiteY38" fmla="*/ 1266 h 10000"/>
                  <a:gd name="connsiteX39" fmla="*/ 3740 w 10000"/>
                  <a:gd name="connsiteY39" fmla="*/ 1256 h 10000"/>
                  <a:gd name="connsiteX40" fmla="*/ 3715 w 10000"/>
                  <a:gd name="connsiteY40" fmla="*/ 1250 h 10000"/>
                  <a:gd name="connsiteX41" fmla="*/ 3687 w 10000"/>
                  <a:gd name="connsiteY41" fmla="*/ 1256 h 10000"/>
                  <a:gd name="connsiteX42" fmla="*/ 3681 w 10000"/>
                  <a:gd name="connsiteY42" fmla="*/ 1260 h 10000"/>
                  <a:gd name="connsiteX43" fmla="*/ 3670 w 10000"/>
                  <a:gd name="connsiteY43" fmla="*/ 1295 h 10000"/>
                  <a:gd name="connsiteX44" fmla="*/ 3651 w 10000"/>
                  <a:gd name="connsiteY44" fmla="*/ 1305 h 10000"/>
                  <a:gd name="connsiteX45" fmla="*/ 3640 w 10000"/>
                  <a:gd name="connsiteY45" fmla="*/ 1308 h 10000"/>
                  <a:gd name="connsiteX46" fmla="*/ 3626 w 10000"/>
                  <a:gd name="connsiteY46" fmla="*/ 1308 h 10000"/>
                  <a:gd name="connsiteX47" fmla="*/ 3632 w 10000"/>
                  <a:gd name="connsiteY47" fmla="*/ 1276 h 10000"/>
                  <a:gd name="connsiteX48" fmla="*/ 3609 w 10000"/>
                  <a:gd name="connsiteY48" fmla="*/ 1289 h 10000"/>
                  <a:gd name="connsiteX49" fmla="*/ 3593 w 10000"/>
                  <a:gd name="connsiteY49" fmla="*/ 1286 h 10000"/>
                  <a:gd name="connsiteX50" fmla="*/ 3590 w 10000"/>
                  <a:gd name="connsiteY50" fmla="*/ 1256 h 10000"/>
                  <a:gd name="connsiteX51" fmla="*/ 3584 w 10000"/>
                  <a:gd name="connsiteY51" fmla="*/ 1237 h 10000"/>
                  <a:gd name="connsiteX52" fmla="*/ 3573 w 10000"/>
                  <a:gd name="connsiteY52" fmla="*/ 1237 h 10000"/>
                  <a:gd name="connsiteX53" fmla="*/ 3554 w 10000"/>
                  <a:gd name="connsiteY53" fmla="*/ 1227 h 10000"/>
                  <a:gd name="connsiteX54" fmla="*/ 3546 w 10000"/>
                  <a:gd name="connsiteY54" fmla="*/ 1192 h 10000"/>
                  <a:gd name="connsiteX55" fmla="*/ 3529 w 10000"/>
                  <a:gd name="connsiteY55" fmla="*/ 1176 h 10000"/>
                  <a:gd name="connsiteX56" fmla="*/ 3512 w 10000"/>
                  <a:gd name="connsiteY56" fmla="*/ 1182 h 10000"/>
                  <a:gd name="connsiteX57" fmla="*/ 3485 w 10000"/>
                  <a:gd name="connsiteY57" fmla="*/ 1182 h 10000"/>
                  <a:gd name="connsiteX58" fmla="*/ 3463 w 10000"/>
                  <a:gd name="connsiteY58" fmla="*/ 1176 h 10000"/>
                  <a:gd name="connsiteX59" fmla="*/ 3449 w 10000"/>
                  <a:gd name="connsiteY59" fmla="*/ 1182 h 10000"/>
                  <a:gd name="connsiteX60" fmla="*/ 3432 w 10000"/>
                  <a:gd name="connsiteY60" fmla="*/ 1192 h 10000"/>
                  <a:gd name="connsiteX61" fmla="*/ 3454 w 10000"/>
                  <a:gd name="connsiteY61" fmla="*/ 1205 h 10000"/>
                  <a:gd name="connsiteX62" fmla="*/ 3463 w 10000"/>
                  <a:gd name="connsiteY62" fmla="*/ 1205 h 10000"/>
                  <a:gd name="connsiteX63" fmla="*/ 3488 w 10000"/>
                  <a:gd name="connsiteY63" fmla="*/ 1205 h 10000"/>
                  <a:gd name="connsiteX64" fmla="*/ 3488 w 10000"/>
                  <a:gd name="connsiteY64" fmla="*/ 1218 h 10000"/>
                  <a:gd name="connsiteX65" fmla="*/ 3493 w 10000"/>
                  <a:gd name="connsiteY65" fmla="*/ 1247 h 10000"/>
                  <a:gd name="connsiteX66" fmla="*/ 3512 w 10000"/>
                  <a:gd name="connsiteY66" fmla="*/ 1247 h 10000"/>
                  <a:gd name="connsiteX67" fmla="*/ 3518 w 10000"/>
                  <a:gd name="connsiteY67" fmla="*/ 1250 h 10000"/>
                  <a:gd name="connsiteX68" fmla="*/ 3521 w 10000"/>
                  <a:gd name="connsiteY68" fmla="*/ 1276 h 10000"/>
                  <a:gd name="connsiteX69" fmla="*/ 3543 w 10000"/>
                  <a:gd name="connsiteY69" fmla="*/ 1295 h 10000"/>
                  <a:gd name="connsiteX70" fmla="*/ 3546 w 10000"/>
                  <a:gd name="connsiteY70" fmla="*/ 1305 h 10000"/>
                  <a:gd name="connsiteX71" fmla="*/ 3543 w 10000"/>
                  <a:gd name="connsiteY71" fmla="*/ 1315 h 10000"/>
                  <a:gd name="connsiteX72" fmla="*/ 3543 w 10000"/>
                  <a:gd name="connsiteY72" fmla="*/ 1331 h 10000"/>
                  <a:gd name="connsiteX73" fmla="*/ 3554 w 10000"/>
                  <a:gd name="connsiteY73" fmla="*/ 1324 h 10000"/>
                  <a:gd name="connsiteX74" fmla="*/ 3560 w 10000"/>
                  <a:gd name="connsiteY74" fmla="*/ 1331 h 10000"/>
                  <a:gd name="connsiteX75" fmla="*/ 3582 w 10000"/>
                  <a:gd name="connsiteY75" fmla="*/ 1344 h 10000"/>
                  <a:gd name="connsiteX76" fmla="*/ 3598 w 10000"/>
                  <a:gd name="connsiteY76" fmla="*/ 1380 h 10000"/>
                  <a:gd name="connsiteX77" fmla="*/ 3607 w 10000"/>
                  <a:gd name="connsiteY77" fmla="*/ 1389 h 10000"/>
                  <a:gd name="connsiteX78" fmla="*/ 3623 w 10000"/>
                  <a:gd name="connsiteY78" fmla="*/ 1409 h 10000"/>
                  <a:gd name="connsiteX79" fmla="*/ 3634 w 10000"/>
                  <a:gd name="connsiteY79" fmla="*/ 1438 h 10000"/>
                  <a:gd name="connsiteX80" fmla="*/ 3632 w 10000"/>
                  <a:gd name="connsiteY80" fmla="*/ 1454 h 10000"/>
                  <a:gd name="connsiteX81" fmla="*/ 3618 w 10000"/>
                  <a:gd name="connsiteY81" fmla="*/ 1438 h 10000"/>
                  <a:gd name="connsiteX82" fmla="*/ 3598 w 10000"/>
                  <a:gd name="connsiteY82" fmla="*/ 1428 h 10000"/>
                  <a:gd name="connsiteX83" fmla="*/ 3582 w 10000"/>
                  <a:gd name="connsiteY83" fmla="*/ 1402 h 10000"/>
                  <a:gd name="connsiteX84" fmla="*/ 3562 w 10000"/>
                  <a:gd name="connsiteY84" fmla="*/ 1399 h 10000"/>
                  <a:gd name="connsiteX85" fmla="*/ 3546 w 10000"/>
                  <a:gd name="connsiteY85" fmla="*/ 1383 h 10000"/>
                  <a:gd name="connsiteX86" fmla="*/ 3510 w 10000"/>
                  <a:gd name="connsiteY86" fmla="*/ 1360 h 10000"/>
                  <a:gd name="connsiteX87" fmla="*/ 3485 w 10000"/>
                  <a:gd name="connsiteY87" fmla="*/ 1344 h 10000"/>
                  <a:gd name="connsiteX88" fmla="*/ 3454 w 10000"/>
                  <a:gd name="connsiteY88" fmla="*/ 1334 h 10000"/>
                  <a:gd name="connsiteX89" fmla="*/ 3429 w 10000"/>
                  <a:gd name="connsiteY89" fmla="*/ 1315 h 10000"/>
                  <a:gd name="connsiteX90" fmla="*/ 3416 w 10000"/>
                  <a:gd name="connsiteY90" fmla="*/ 1308 h 10000"/>
                  <a:gd name="connsiteX91" fmla="*/ 3399 w 10000"/>
                  <a:gd name="connsiteY91" fmla="*/ 1305 h 10000"/>
                  <a:gd name="connsiteX92" fmla="*/ 3382 w 10000"/>
                  <a:gd name="connsiteY92" fmla="*/ 1286 h 10000"/>
                  <a:gd name="connsiteX93" fmla="*/ 3380 w 10000"/>
                  <a:gd name="connsiteY93" fmla="*/ 1266 h 10000"/>
                  <a:gd name="connsiteX94" fmla="*/ 3388 w 10000"/>
                  <a:gd name="connsiteY94" fmla="*/ 1256 h 10000"/>
                  <a:gd name="connsiteX95" fmla="*/ 3407 w 10000"/>
                  <a:gd name="connsiteY95" fmla="*/ 1256 h 10000"/>
                  <a:gd name="connsiteX96" fmla="*/ 3396 w 10000"/>
                  <a:gd name="connsiteY96" fmla="*/ 1227 h 10000"/>
                  <a:gd name="connsiteX97" fmla="*/ 3382 w 10000"/>
                  <a:gd name="connsiteY97" fmla="*/ 1227 h 10000"/>
                  <a:gd name="connsiteX98" fmla="*/ 3360 w 10000"/>
                  <a:gd name="connsiteY98" fmla="*/ 1221 h 10000"/>
                  <a:gd name="connsiteX99" fmla="*/ 3349 w 10000"/>
                  <a:gd name="connsiteY99" fmla="*/ 1231 h 10000"/>
                  <a:gd name="connsiteX100" fmla="*/ 3352 w 10000"/>
                  <a:gd name="connsiteY100" fmla="*/ 1247 h 10000"/>
                  <a:gd name="connsiteX101" fmla="*/ 3341 w 10000"/>
                  <a:gd name="connsiteY101" fmla="*/ 1237 h 10000"/>
                  <a:gd name="connsiteX102" fmla="*/ 3335 w 10000"/>
                  <a:gd name="connsiteY102" fmla="*/ 1231 h 10000"/>
                  <a:gd name="connsiteX103" fmla="*/ 3307 w 10000"/>
                  <a:gd name="connsiteY103" fmla="*/ 1227 h 10000"/>
                  <a:gd name="connsiteX104" fmla="*/ 3294 w 10000"/>
                  <a:gd name="connsiteY104" fmla="*/ 1221 h 10000"/>
                  <a:gd name="connsiteX105" fmla="*/ 3271 w 10000"/>
                  <a:gd name="connsiteY105" fmla="*/ 1211 h 10000"/>
                  <a:gd name="connsiteX106" fmla="*/ 3252 w 10000"/>
                  <a:gd name="connsiteY106" fmla="*/ 1195 h 10000"/>
                  <a:gd name="connsiteX107" fmla="*/ 3235 w 10000"/>
                  <a:gd name="connsiteY107" fmla="*/ 1195 h 10000"/>
                  <a:gd name="connsiteX108" fmla="*/ 3235 w 10000"/>
                  <a:gd name="connsiteY108" fmla="*/ 1205 h 10000"/>
                  <a:gd name="connsiteX109" fmla="*/ 3219 w 10000"/>
                  <a:gd name="connsiteY109" fmla="*/ 1231 h 10000"/>
                  <a:gd name="connsiteX110" fmla="*/ 3213 w 10000"/>
                  <a:gd name="connsiteY110" fmla="*/ 1231 h 10000"/>
                  <a:gd name="connsiteX111" fmla="*/ 3183 w 10000"/>
                  <a:gd name="connsiteY111" fmla="*/ 1221 h 10000"/>
                  <a:gd name="connsiteX112" fmla="*/ 3175 w 10000"/>
                  <a:gd name="connsiteY112" fmla="*/ 1227 h 10000"/>
                  <a:gd name="connsiteX113" fmla="*/ 3163 w 10000"/>
                  <a:gd name="connsiteY113" fmla="*/ 1237 h 10000"/>
                  <a:gd name="connsiteX114" fmla="*/ 3158 w 10000"/>
                  <a:gd name="connsiteY114" fmla="*/ 1260 h 10000"/>
                  <a:gd name="connsiteX115" fmla="*/ 3158 w 10000"/>
                  <a:gd name="connsiteY115" fmla="*/ 1276 h 10000"/>
                  <a:gd name="connsiteX116" fmla="*/ 3163 w 10000"/>
                  <a:gd name="connsiteY116" fmla="*/ 1295 h 10000"/>
                  <a:gd name="connsiteX117" fmla="*/ 3166 w 10000"/>
                  <a:gd name="connsiteY117" fmla="*/ 1308 h 10000"/>
                  <a:gd name="connsiteX118" fmla="*/ 3158 w 10000"/>
                  <a:gd name="connsiteY118" fmla="*/ 1315 h 10000"/>
                  <a:gd name="connsiteX119" fmla="*/ 3133 w 10000"/>
                  <a:gd name="connsiteY119" fmla="*/ 1299 h 10000"/>
                  <a:gd name="connsiteX120" fmla="*/ 3114 w 10000"/>
                  <a:gd name="connsiteY120" fmla="*/ 1276 h 10000"/>
                  <a:gd name="connsiteX121" fmla="*/ 3078 w 10000"/>
                  <a:gd name="connsiteY121" fmla="*/ 1240 h 10000"/>
                  <a:gd name="connsiteX122" fmla="*/ 3044 w 10000"/>
                  <a:gd name="connsiteY122" fmla="*/ 1227 h 10000"/>
                  <a:gd name="connsiteX123" fmla="*/ 3033 w 10000"/>
                  <a:gd name="connsiteY123" fmla="*/ 1231 h 10000"/>
                  <a:gd name="connsiteX124" fmla="*/ 3036 w 10000"/>
                  <a:gd name="connsiteY124" fmla="*/ 1256 h 10000"/>
                  <a:gd name="connsiteX125" fmla="*/ 3044 w 10000"/>
                  <a:gd name="connsiteY125" fmla="*/ 1266 h 10000"/>
                  <a:gd name="connsiteX126" fmla="*/ 3044 w 10000"/>
                  <a:gd name="connsiteY126" fmla="*/ 1276 h 10000"/>
                  <a:gd name="connsiteX127" fmla="*/ 3036 w 10000"/>
                  <a:gd name="connsiteY127" fmla="*/ 1276 h 10000"/>
                  <a:gd name="connsiteX128" fmla="*/ 3028 w 10000"/>
                  <a:gd name="connsiteY128" fmla="*/ 1266 h 10000"/>
                  <a:gd name="connsiteX129" fmla="*/ 3025 w 10000"/>
                  <a:gd name="connsiteY129" fmla="*/ 1256 h 10000"/>
                  <a:gd name="connsiteX130" fmla="*/ 3008 w 10000"/>
                  <a:gd name="connsiteY130" fmla="*/ 1205 h 10000"/>
                  <a:gd name="connsiteX131" fmla="*/ 3000 w 10000"/>
                  <a:gd name="connsiteY131" fmla="*/ 1192 h 10000"/>
                  <a:gd name="connsiteX132" fmla="*/ 2994 w 10000"/>
                  <a:gd name="connsiteY132" fmla="*/ 1176 h 10000"/>
                  <a:gd name="connsiteX133" fmla="*/ 2986 w 10000"/>
                  <a:gd name="connsiteY133" fmla="*/ 1182 h 10000"/>
                  <a:gd name="connsiteX134" fmla="*/ 2981 w 10000"/>
                  <a:gd name="connsiteY134" fmla="*/ 1192 h 10000"/>
                  <a:gd name="connsiteX135" fmla="*/ 2970 w 10000"/>
                  <a:gd name="connsiteY135" fmla="*/ 1201 h 10000"/>
                  <a:gd name="connsiteX136" fmla="*/ 2956 w 10000"/>
                  <a:gd name="connsiteY136" fmla="*/ 1218 h 10000"/>
                  <a:gd name="connsiteX137" fmla="*/ 2939 w 10000"/>
                  <a:gd name="connsiteY137" fmla="*/ 1240 h 10000"/>
                  <a:gd name="connsiteX138" fmla="*/ 2928 w 10000"/>
                  <a:gd name="connsiteY138" fmla="*/ 1247 h 10000"/>
                  <a:gd name="connsiteX139" fmla="*/ 2922 w 10000"/>
                  <a:gd name="connsiteY139" fmla="*/ 1250 h 10000"/>
                  <a:gd name="connsiteX140" fmla="*/ 2911 w 10000"/>
                  <a:gd name="connsiteY140" fmla="*/ 1250 h 10000"/>
                  <a:gd name="connsiteX141" fmla="*/ 2884 w 10000"/>
                  <a:gd name="connsiteY141" fmla="*/ 1247 h 10000"/>
                  <a:gd name="connsiteX142" fmla="*/ 2864 w 10000"/>
                  <a:gd name="connsiteY142" fmla="*/ 1237 h 10000"/>
                  <a:gd name="connsiteX143" fmla="*/ 2848 w 10000"/>
                  <a:gd name="connsiteY143" fmla="*/ 1231 h 10000"/>
                  <a:gd name="connsiteX144" fmla="*/ 2834 w 10000"/>
                  <a:gd name="connsiteY144" fmla="*/ 1227 h 10000"/>
                  <a:gd name="connsiteX145" fmla="*/ 2831 w 10000"/>
                  <a:gd name="connsiteY145" fmla="*/ 1227 h 10000"/>
                  <a:gd name="connsiteX146" fmla="*/ 2831 w 10000"/>
                  <a:gd name="connsiteY146" fmla="*/ 1221 h 10000"/>
                  <a:gd name="connsiteX147" fmla="*/ 2825 w 10000"/>
                  <a:gd name="connsiteY147" fmla="*/ 1205 h 10000"/>
                  <a:gd name="connsiteX148" fmla="*/ 2823 w 10000"/>
                  <a:gd name="connsiteY148" fmla="*/ 1192 h 10000"/>
                  <a:gd name="connsiteX149" fmla="*/ 2817 w 10000"/>
                  <a:gd name="connsiteY149" fmla="*/ 1182 h 10000"/>
                  <a:gd name="connsiteX150" fmla="*/ 2814 w 10000"/>
                  <a:gd name="connsiteY150" fmla="*/ 1176 h 10000"/>
                  <a:gd name="connsiteX151" fmla="*/ 2792 w 10000"/>
                  <a:gd name="connsiteY151" fmla="*/ 1172 h 10000"/>
                  <a:gd name="connsiteX152" fmla="*/ 2759 w 10000"/>
                  <a:gd name="connsiteY152" fmla="*/ 1156 h 10000"/>
                  <a:gd name="connsiteX153" fmla="*/ 2734 w 10000"/>
                  <a:gd name="connsiteY153" fmla="*/ 1143 h 10000"/>
                  <a:gd name="connsiteX154" fmla="*/ 2695 w 10000"/>
                  <a:gd name="connsiteY154" fmla="*/ 1124 h 10000"/>
                  <a:gd name="connsiteX155" fmla="*/ 2670 w 10000"/>
                  <a:gd name="connsiteY155" fmla="*/ 1108 h 10000"/>
                  <a:gd name="connsiteX156" fmla="*/ 2645 w 10000"/>
                  <a:gd name="connsiteY156" fmla="*/ 1091 h 10000"/>
                  <a:gd name="connsiteX157" fmla="*/ 2618 w 10000"/>
                  <a:gd name="connsiteY157" fmla="*/ 1088 h 10000"/>
                  <a:gd name="connsiteX158" fmla="*/ 2576 w 10000"/>
                  <a:gd name="connsiteY158" fmla="*/ 1088 h 10000"/>
                  <a:gd name="connsiteX159" fmla="*/ 2551 w 10000"/>
                  <a:gd name="connsiteY159" fmla="*/ 1091 h 10000"/>
                  <a:gd name="connsiteX160" fmla="*/ 2521 w 10000"/>
                  <a:gd name="connsiteY160" fmla="*/ 1098 h 10000"/>
                  <a:gd name="connsiteX161" fmla="*/ 2493 w 10000"/>
                  <a:gd name="connsiteY161" fmla="*/ 1104 h 10000"/>
                  <a:gd name="connsiteX162" fmla="*/ 2468 w 10000"/>
                  <a:gd name="connsiteY162" fmla="*/ 1108 h 10000"/>
                  <a:gd name="connsiteX163" fmla="*/ 2404 w 10000"/>
                  <a:gd name="connsiteY163" fmla="*/ 1124 h 10000"/>
                  <a:gd name="connsiteX164" fmla="*/ 2366 w 10000"/>
                  <a:gd name="connsiteY164" fmla="*/ 1133 h 10000"/>
                  <a:gd name="connsiteX165" fmla="*/ 2346 w 10000"/>
                  <a:gd name="connsiteY165" fmla="*/ 1137 h 10000"/>
                  <a:gd name="connsiteX166" fmla="*/ 2294 w 10000"/>
                  <a:gd name="connsiteY166" fmla="*/ 1146 h 10000"/>
                  <a:gd name="connsiteX167" fmla="*/ 2249 w 10000"/>
                  <a:gd name="connsiteY167" fmla="*/ 1156 h 10000"/>
                  <a:gd name="connsiteX168" fmla="*/ 2230 w 10000"/>
                  <a:gd name="connsiteY168" fmla="*/ 1156 h 10000"/>
                  <a:gd name="connsiteX169" fmla="*/ 2222 w 10000"/>
                  <a:gd name="connsiteY169" fmla="*/ 1163 h 10000"/>
                  <a:gd name="connsiteX170" fmla="*/ 2194 w 10000"/>
                  <a:gd name="connsiteY170" fmla="*/ 1163 h 10000"/>
                  <a:gd name="connsiteX171" fmla="*/ 2172 w 10000"/>
                  <a:gd name="connsiteY171" fmla="*/ 1163 h 10000"/>
                  <a:gd name="connsiteX172" fmla="*/ 2147 w 10000"/>
                  <a:gd name="connsiteY172" fmla="*/ 1166 h 10000"/>
                  <a:gd name="connsiteX173" fmla="*/ 2108 w 10000"/>
                  <a:gd name="connsiteY173" fmla="*/ 1166 h 10000"/>
                  <a:gd name="connsiteX174" fmla="*/ 2083 w 10000"/>
                  <a:gd name="connsiteY174" fmla="*/ 1156 h 10000"/>
                  <a:gd name="connsiteX175" fmla="*/ 2042 w 10000"/>
                  <a:gd name="connsiteY175" fmla="*/ 1143 h 10000"/>
                  <a:gd name="connsiteX176" fmla="*/ 2011 w 10000"/>
                  <a:gd name="connsiteY176" fmla="*/ 1143 h 10000"/>
                  <a:gd name="connsiteX177" fmla="*/ 1994 w 10000"/>
                  <a:gd name="connsiteY177" fmla="*/ 1146 h 10000"/>
                  <a:gd name="connsiteX178" fmla="*/ 1967 w 10000"/>
                  <a:gd name="connsiteY178" fmla="*/ 1156 h 10000"/>
                  <a:gd name="connsiteX179" fmla="*/ 1903 w 10000"/>
                  <a:gd name="connsiteY179" fmla="*/ 1176 h 10000"/>
                  <a:gd name="connsiteX180" fmla="*/ 1873 w 10000"/>
                  <a:gd name="connsiteY180" fmla="*/ 1182 h 10000"/>
                  <a:gd name="connsiteX181" fmla="*/ 1850 w 10000"/>
                  <a:gd name="connsiteY181" fmla="*/ 1185 h 10000"/>
                  <a:gd name="connsiteX182" fmla="*/ 1842 w 10000"/>
                  <a:gd name="connsiteY182" fmla="*/ 1192 h 10000"/>
                  <a:gd name="connsiteX183" fmla="*/ 1823 w 10000"/>
                  <a:gd name="connsiteY183" fmla="*/ 1195 h 10000"/>
                  <a:gd name="connsiteX184" fmla="*/ 1814 w 10000"/>
                  <a:gd name="connsiteY184" fmla="*/ 1201 h 10000"/>
                  <a:gd name="connsiteX185" fmla="*/ 1792 w 10000"/>
                  <a:gd name="connsiteY185" fmla="*/ 1218 h 10000"/>
                  <a:gd name="connsiteX186" fmla="*/ 1767 w 10000"/>
                  <a:gd name="connsiteY186" fmla="*/ 1231 h 10000"/>
                  <a:gd name="connsiteX187" fmla="*/ 1717 w 10000"/>
                  <a:gd name="connsiteY187" fmla="*/ 1266 h 10000"/>
                  <a:gd name="connsiteX188" fmla="*/ 1695 w 10000"/>
                  <a:gd name="connsiteY188" fmla="*/ 1279 h 10000"/>
                  <a:gd name="connsiteX189" fmla="*/ 1654 w 10000"/>
                  <a:gd name="connsiteY189" fmla="*/ 1308 h 10000"/>
                  <a:gd name="connsiteX190" fmla="*/ 1620 w 10000"/>
                  <a:gd name="connsiteY190" fmla="*/ 1334 h 10000"/>
                  <a:gd name="connsiteX191" fmla="*/ 1590 w 10000"/>
                  <a:gd name="connsiteY191" fmla="*/ 1360 h 10000"/>
                  <a:gd name="connsiteX192" fmla="*/ 1565 w 10000"/>
                  <a:gd name="connsiteY192" fmla="*/ 1380 h 10000"/>
                  <a:gd name="connsiteX193" fmla="*/ 1532 w 10000"/>
                  <a:gd name="connsiteY193" fmla="*/ 1402 h 10000"/>
                  <a:gd name="connsiteX194" fmla="*/ 1501 w 10000"/>
                  <a:gd name="connsiteY194" fmla="*/ 1418 h 10000"/>
                  <a:gd name="connsiteX195" fmla="*/ 1460 w 10000"/>
                  <a:gd name="connsiteY195" fmla="*/ 1438 h 10000"/>
                  <a:gd name="connsiteX196" fmla="*/ 1435 w 10000"/>
                  <a:gd name="connsiteY196" fmla="*/ 1454 h 10000"/>
                  <a:gd name="connsiteX197" fmla="*/ 1421 w 10000"/>
                  <a:gd name="connsiteY197" fmla="*/ 1464 h 10000"/>
                  <a:gd name="connsiteX198" fmla="*/ 1380 w 10000"/>
                  <a:gd name="connsiteY198" fmla="*/ 1473 h 10000"/>
                  <a:gd name="connsiteX199" fmla="*/ 1324 w 10000"/>
                  <a:gd name="connsiteY199" fmla="*/ 1477 h 10000"/>
                  <a:gd name="connsiteX200" fmla="*/ 1274 w 10000"/>
                  <a:gd name="connsiteY200" fmla="*/ 1483 h 10000"/>
                  <a:gd name="connsiteX201" fmla="*/ 1244 w 10000"/>
                  <a:gd name="connsiteY201" fmla="*/ 1486 h 10000"/>
                  <a:gd name="connsiteX202" fmla="*/ 1233 w 10000"/>
                  <a:gd name="connsiteY202" fmla="*/ 1486 h 10000"/>
                  <a:gd name="connsiteX203" fmla="*/ 1197 w 10000"/>
                  <a:gd name="connsiteY203" fmla="*/ 1493 h 10000"/>
                  <a:gd name="connsiteX204" fmla="*/ 1180 w 10000"/>
                  <a:gd name="connsiteY204" fmla="*/ 1496 h 10000"/>
                  <a:gd name="connsiteX205" fmla="*/ 1169 w 10000"/>
                  <a:gd name="connsiteY205" fmla="*/ 1496 h 10000"/>
                  <a:gd name="connsiteX206" fmla="*/ 1161 w 10000"/>
                  <a:gd name="connsiteY206" fmla="*/ 1503 h 10000"/>
                  <a:gd name="connsiteX207" fmla="*/ 1155 w 10000"/>
                  <a:gd name="connsiteY207" fmla="*/ 1503 h 10000"/>
                  <a:gd name="connsiteX208" fmla="*/ 501 w 10000"/>
                  <a:gd name="connsiteY208" fmla="*/ 2277 h 10000"/>
                  <a:gd name="connsiteX209" fmla="*/ 396 w 10000"/>
                  <a:gd name="connsiteY209" fmla="*/ 2532 h 10000"/>
                  <a:gd name="connsiteX210" fmla="*/ 324 w 10000"/>
                  <a:gd name="connsiteY210" fmla="*/ 2759 h 10000"/>
                  <a:gd name="connsiteX211" fmla="*/ 274 w 10000"/>
                  <a:gd name="connsiteY211" fmla="*/ 2866 h 10000"/>
                  <a:gd name="connsiteX212" fmla="*/ 202 w 10000"/>
                  <a:gd name="connsiteY212" fmla="*/ 3008 h 10000"/>
                  <a:gd name="connsiteX213" fmla="*/ 211 w 10000"/>
                  <a:gd name="connsiteY213" fmla="*/ 3177 h 10000"/>
                  <a:gd name="connsiteX214" fmla="*/ 235 w 10000"/>
                  <a:gd name="connsiteY214" fmla="*/ 3368 h 10000"/>
                  <a:gd name="connsiteX215" fmla="*/ 266 w 10000"/>
                  <a:gd name="connsiteY215" fmla="*/ 3595 h 10000"/>
                  <a:gd name="connsiteX216" fmla="*/ 299 w 10000"/>
                  <a:gd name="connsiteY216" fmla="*/ 3831 h 10000"/>
                  <a:gd name="connsiteX217" fmla="*/ 305 w 10000"/>
                  <a:gd name="connsiteY217" fmla="*/ 3863 h 10000"/>
                  <a:gd name="connsiteX218" fmla="*/ 341 w 10000"/>
                  <a:gd name="connsiteY218" fmla="*/ 3941 h 10000"/>
                  <a:gd name="connsiteX219" fmla="*/ 186 w 10000"/>
                  <a:gd name="connsiteY219" fmla="*/ 3935 h 10000"/>
                  <a:gd name="connsiteX220" fmla="*/ 30 w 10000"/>
                  <a:gd name="connsiteY220" fmla="*/ 3925 h 10000"/>
                  <a:gd name="connsiteX221" fmla="*/ 0 w 10000"/>
                  <a:gd name="connsiteY221" fmla="*/ 4054 h 10000"/>
                  <a:gd name="connsiteX222" fmla="*/ 14 w 10000"/>
                  <a:gd name="connsiteY222" fmla="*/ 4152 h 10000"/>
                  <a:gd name="connsiteX223" fmla="*/ 22 w 10000"/>
                  <a:gd name="connsiteY223" fmla="*/ 4242 h 10000"/>
                  <a:gd name="connsiteX224" fmla="*/ 30 w 10000"/>
                  <a:gd name="connsiteY224" fmla="*/ 4291 h 10000"/>
                  <a:gd name="connsiteX225" fmla="*/ 102 w 10000"/>
                  <a:gd name="connsiteY225" fmla="*/ 4271 h 10000"/>
                  <a:gd name="connsiteX226" fmla="*/ 155 w 10000"/>
                  <a:gd name="connsiteY226" fmla="*/ 4262 h 10000"/>
                  <a:gd name="connsiteX227" fmla="*/ 410 w 10000"/>
                  <a:gd name="connsiteY227" fmla="*/ 4255 h 10000"/>
                  <a:gd name="connsiteX228" fmla="*/ 418 w 10000"/>
                  <a:gd name="connsiteY228" fmla="*/ 4385 h 10000"/>
                  <a:gd name="connsiteX229" fmla="*/ 429 w 10000"/>
                  <a:gd name="connsiteY229" fmla="*/ 4543 h 10000"/>
                  <a:gd name="connsiteX230" fmla="*/ 443 w 10000"/>
                  <a:gd name="connsiteY230" fmla="*/ 4585 h 10000"/>
                  <a:gd name="connsiteX231" fmla="*/ 465 w 10000"/>
                  <a:gd name="connsiteY231" fmla="*/ 4611 h 10000"/>
                  <a:gd name="connsiteX232" fmla="*/ 468 w 10000"/>
                  <a:gd name="connsiteY232" fmla="*/ 4621 h 10000"/>
                  <a:gd name="connsiteX233" fmla="*/ 474 w 10000"/>
                  <a:gd name="connsiteY233" fmla="*/ 4679 h 10000"/>
                  <a:gd name="connsiteX234" fmla="*/ 554 w 10000"/>
                  <a:gd name="connsiteY234" fmla="*/ 4738 h 10000"/>
                  <a:gd name="connsiteX235" fmla="*/ 637 w 10000"/>
                  <a:gd name="connsiteY235" fmla="*/ 4809 h 10000"/>
                  <a:gd name="connsiteX236" fmla="*/ 704 w 10000"/>
                  <a:gd name="connsiteY236" fmla="*/ 4851 h 10000"/>
                  <a:gd name="connsiteX237" fmla="*/ 740 w 10000"/>
                  <a:gd name="connsiteY237" fmla="*/ 4893 h 10000"/>
                  <a:gd name="connsiteX238" fmla="*/ 756 w 10000"/>
                  <a:gd name="connsiteY238" fmla="*/ 4896 h 10000"/>
                  <a:gd name="connsiteX239" fmla="*/ 767 w 10000"/>
                  <a:gd name="connsiteY239" fmla="*/ 4880 h 10000"/>
                  <a:gd name="connsiteX240" fmla="*/ 806 w 10000"/>
                  <a:gd name="connsiteY240" fmla="*/ 4945 h 10000"/>
                  <a:gd name="connsiteX241" fmla="*/ 886 w 10000"/>
                  <a:gd name="connsiteY241" fmla="*/ 5078 h 10000"/>
                  <a:gd name="connsiteX242" fmla="*/ 911 w 10000"/>
                  <a:gd name="connsiteY242" fmla="*/ 5130 h 10000"/>
                  <a:gd name="connsiteX243" fmla="*/ 920 w 10000"/>
                  <a:gd name="connsiteY243" fmla="*/ 5191 h 10000"/>
                  <a:gd name="connsiteX244" fmla="*/ 920 w 10000"/>
                  <a:gd name="connsiteY244" fmla="*/ 5220 h 10000"/>
                  <a:gd name="connsiteX245" fmla="*/ 911 w 10000"/>
                  <a:gd name="connsiteY245" fmla="*/ 5314 h 10000"/>
                  <a:gd name="connsiteX246" fmla="*/ 898 w 10000"/>
                  <a:gd name="connsiteY246" fmla="*/ 5369 h 10000"/>
                  <a:gd name="connsiteX247" fmla="*/ 895 w 10000"/>
                  <a:gd name="connsiteY247" fmla="*/ 5385 h 10000"/>
                  <a:gd name="connsiteX248" fmla="*/ 895 w 10000"/>
                  <a:gd name="connsiteY248" fmla="*/ 5405 h 10000"/>
                  <a:gd name="connsiteX249" fmla="*/ 898 w 10000"/>
                  <a:gd name="connsiteY249" fmla="*/ 5434 h 10000"/>
                  <a:gd name="connsiteX250" fmla="*/ 911 w 10000"/>
                  <a:gd name="connsiteY250" fmla="*/ 5463 h 10000"/>
                  <a:gd name="connsiteX251" fmla="*/ 920 w 10000"/>
                  <a:gd name="connsiteY251" fmla="*/ 5492 h 10000"/>
                  <a:gd name="connsiteX252" fmla="*/ 934 w 10000"/>
                  <a:gd name="connsiteY252" fmla="*/ 5518 h 10000"/>
                  <a:gd name="connsiteX253" fmla="*/ 1169 w 10000"/>
                  <a:gd name="connsiteY253" fmla="*/ 5738 h 10000"/>
                  <a:gd name="connsiteX254" fmla="*/ 1188 w 10000"/>
                  <a:gd name="connsiteY254" fmla="*/ 5755 h 10000"/>
                  <a:gd name="connsiteX255" fmla="*/ 1216 w 10000"/>
                  <a:gd name="connsiteY255" fmla="*/ 5758 h 10000"/>
                  <a:gd name="connsiteX256" fmla="*/ 1313 w 10000"/>
                  <a:gd name="connsiteY256" fmla="*/ 5774 h 10000"/>
                  <a:gd name="connsiteX257" fmla="*/ 1349 w 10000"/>
                  <a:gd name="connsiteY257" fmla="*/ 5787 h 10000"/>
                  <a:gd name="connsiteX258" fmla="*/ 1393 w 10000"/>
                  <a:gd name="connsiteY258" fmla="*/ 5793 h 10000"/>
                  <a:gd name="connsiteX259" fmla="*/ 1393 w 10000"/>
                  <a:gd name="connsiteY259" fmla="*/ 5797 h 10000"/>
                  <a:gd name="connsiteX260" fmla="*/ 1421 w 10000"/>
                  <a:gd name="connsiteY260" fmla="*/ 5810 h 10000"/>
                  <a:gd name="connsiteX261" fmla="*/ 1446 w 10000"/>
                  <a:gd name="connsiteY261" fmla="*/ 5829 h 10000"/>
                  <a:gd name="connsiteX262" fmla="*/ 1460 w 10000"/>
                  <a:gd name="connsiteY262" fmla="*/ 5842 h 10000"/>
                  <a:gd name="connsiteX263" fmla="*/ 1476 w 10000"/>
                  <a:gd name="connsiteY263" fmla="*/ 5848 h 10000"/>
                  <a:gd name="connsiteX264" fmla="*/ 1501 w 10000"/>
                  <a:gd name="connsiteY264" fmla="*/ 5852 h 10000"/>
                  <a:gd name="connsiteX265" fmla="*/ 1532 w 10000"/>
                  <a:gd name="connsiteY265" fmla="*/ 5887 h 10000"/>
                  <a:gd name="connsiteX266" fmla="*/ 1565 w 10000"/>
                  <a:gd name="connsiteY266" fmla="*/ 5942 h 10000"/>
                  <a:gd name="connsiteX267" fmla="*/ 1587 w 10000"/>
                  <a:gd name="connsiteY267" fmla="*/ 5972 h 10000"/>
                  <a:gd name="connsiteX268" fmla="*/ 1612 w 10000"/>
                  <a:gd name="connsiteY268" fmla="*/ 5955 h 10000"/>
                  <a:gd name="connsiteX269" fmla="*/ 1679 w 10000"/>
                  <a:gd name="connsiteY269" fmla="*/ 6049 h 10000"/>
                  <a:gd name="connsiteX270" fmla="*/ 1720 w 10000"/>
                  <a:gd name="connsiteY270" fmla="*/ 6108 h 10000"/>
                  <a:gd name="connsiteX271" fmla="*/ 1751 w 10000"/>
                  <a:gd name="connsiteY271" fmla="*/ 6133 h 10000"/>
                  <a:gd name="connsiteX272" fmla="*/ 1792 w 10000"/>
                  <a:gd name="connsiteY272" fmla="*/ 6169 h 10000"/>
                  <a:gd name="connsiteX273" fmla="*/ 1801 w 10000"/>
                  <a:gd name="connsiteY273" fmla="*/ 6172 h 10000"/>
                  <a:gd name="connsiteX274" fmla="*/ 1814 w 10000"/>
                  <a:gd name="connsiteY274" fmla="*/ 6286 h 10000"/>
                  <a:gd name="connsiteX275" fmla="*/ 1817 w 10000"/>
                  <a:gd name="connsiteY275" fmla="*/ 6331 h 10000"/>
                  <a:gd name="connsiteX276" fmla="*/ 1809 w 10000"/>
                  <a:gd name="connsiteY276" fmla="*/ 6444 h 10000"/>
                  <a:gd name="connsiteX277" fmla="*/ 1801 w 10000"/>
                  <a:gd name="connsiteY277" fmla="*/ 6499 h 10000"/>
                  <a:gd name="connsiteX278" fmla="*/ 1781 w 10000"/>
                  <a:gd name="connsiteY278" fmla="*/ 6522 h 10000"/>
                  <a:gd name="connsiteX279" fmla="*/ 1773 w 10000"/>
                  <a:gd name="connsiteY279" fmla="*/ 6541 h 10000"/>
                  <a:gd name="connsiteX280" fmla="*/ 1762 w 10000"/>
                  <a:gd name="connsiteY280" fmla="*/ 6571 h 10000"/>
                  <a:gd name="connsiteX281" fmla="*/ 1767 w 10000"/>
                  <a:gd name="connsiteY281" fmla="*/ 6622 h 10000"/>
                  <a:gd name="connsiteX282" fmla="*/ 1767 w 10000"/>
                  <a:gd name="connsiteY282" fmla="*/ 6665 h 10000"/>
                  <a:gd name="connsiteX283" fmla="*/ 1767 w 10000"/>
                  <a:gd name="connsiteY283" fmla="*/ 6694 h 10000"/>
                  <a:gd name="connsiteX284" fmla="*/ 1776 w 10000"/>
                  <a:gd name="connsiteY284" fmla="*/ 6726 h 10000"/>
                  <a:gd name="connsiteX285" fmla="*/ 1776 w 10000"/>
                  <a:gd name="connsiteY285" fmla="*/ 6745 h 10000"/>
                  <a:gd name="connsiteX286" fmla="*/ 1767 w 10000"/>
                  <a:gd name="connsiteY286" fmla="*/ 6765 h 10000"/>
                  <a:gd name="connsiteX287" fmla="*/ 1762 w 10000"/>
                  <a:gd name="connsiteY287" fmla="*/ 6804 h 10000"/>
                  <a:gd name="connsiteX288" fmla="*/ 1753 w 10000"/>
                  <a:gd name="connsiteY288" fmla="*/ 6839 h 10000"/>
                  <a:gd name="connsiteX289" fmla="*/ 1742 w 10000"/>
                  <a:gd name="connsiteY289" fmla="*/ 6849 h 10000"/>
                  <a:gd name="connsiteX290" fmla="*/ 1726 w 10000"/>
                  <a:gd name="connsiteY290" fmla="*/ 6849 h 10000"/>
                  <a:gd name="connsiteX291" fmla="*/ 1712 w 10000"/>
                  <a:gd name="connsiteY291" fmla="*/ 6852 h 10000"/>
                  <a:gd name="connsiteX292" fmla="*/ 1640 w 10000"/>
                  <a:gd name="connsiteY292" fmla="*/ 6953 h 10000"/>
                  <a:gd name="connsiteX293" fmla="*/ 1493 w 10000"/>
                  <a:gd name="connsiteY293" fmla="*/ 7105 h 10000"/>
                  <a:gd name="connsiteX294" fmla="*/ 1490 w 10000"/>
                  <a:gd name="connsiteY294" fmla="*/ 7124 h 10000"/>
                  <a:gd name="connsiteX295" fmla="*/ 1468 w 10000"/>
                  <a:gd name="connsiteY295" fmla="*/ 7137 h 10000"/>
                  <a:gd name="connsiteX296" fmla="*/ 1454 w 10000"/>
                  <a:gd name="connsiteY296" fmla="*/ 7144 h 10000"/>
                  <a:gd name="connsiteX297" fmla="*/ 1452 w 10000"/>
                  <a:gd name="connsiteY297" fmla="*/ 7157 h 10000"/>
                  <a:gd name="connsiteX298" fmla="*/ 1446 w 10000"/>
                  <a:gd name="connsiteY298" fmla="*/ 7199 h 10000"/>
                  <a:gd name="connsiteX299" fmla="*/ 1476 w 10000"/>
                  <a:gd name="connsiteY299" fmla="*/ 7247 h 10000"/>
                  <a:gd name="connsiteX300" fmla="*/ 1501 w 10000"/>
                  <a:gd name="connsiteY300" fmla="*/ 7270 h 10000"/>
                  <a:gd name="connsiteX301" fmla="*/ 1518 w 10000"/>
                  <a:gd name="connsiteY301" fmla="*/ 7286 h 10000"/>
                  <a:gd name="connsiteX302" fmla="*/ 1524 w 10000"/>
                  <a:gd name="connsiteY302" fmla="*/ 7306 h 10000"/>
                  <a:gd name="connsiteX303" fmla="*/ 1540 w 10000"/>
                  <a:gd name="connsiteY303" fmla="*/ 7322 h 10000"/>
                  <a:gd name="connsiteX304" fmla="*/ 1565 w 10000"/>
                  <a:gd name="connsiteY304" fmla="*/ 7325 h 10000"/>
                  <a:gd name="connsiteX305" fmla="*/ 1590 w 10000"/>
                  <a:gd name="connsiteY305" fmla="*/ 7332 h 10000"/>
                  <a:gd name="connsiteX306" fmla="*/ 1615 w 10000"/>
                  <a:gd name="connsiteY306" fmla="*/ 7345 h 10000"/>
                  <a:gd name="connsiteX307" fmla="*/ 1662 w 10000"/>
                  <a:gd name="connsiteY307" fmla="*/ 7370 h 10000"/>
                  <a:gd name="connsiteX308" fmla="*/ 1670 w 10000"/>
                  <a:gd name="connsiteY308" fmla="*/ 7351 h 10000"/>
                  <a:gd name="connsiteX309" fmla="*/ 1726 w 10000"/>
                  <a:gd name="connsiteY309" fmla="*/ 7354 h 10000"/>
                  <a:gd name="connsiteX310" fmla="*/ 1726 w 10000"/>
                  <a:gd name="connsiteY310" fmla="*/ 7400 h 10000"/>
                  <a:gd name="connsiteX311" fmla="*/ 1773 w 10000"/>
                  <a:gd name="connsiteY311" fmla="*/ 7409 h 10000"/>
                  <a:gd name="connsiteX312" fmla="*/ 1806 w 10000"/>
                  <a:gd name="connsiteY312" fmla="*/ 7416 h 10000"/>
                  <a:gd name="connsiteX313" fmla="*/ 1839 w 10000"/>
                  <a:gd name="connsiteY313" fmla="*/ 7403 h 10000"/>
                  <a:gd name="connsiteX314" fmla="*/ 1886 w 10000"/>
                  <a:gd name="connsiteY314" fmla="*/ 7403 h 10000"/>
                  <a:gd name="connsiteX315" fmla="*/ 1898 w 10000"/>
                  <a:gd name="connsiteY315" fmla="*/ 7403 h 10000"/>
                  <a:gd name="connsiteX316" fmla="*/ 1914 w 10000"/>
                  <a:gd name="connsiteY316" fmla="*/ 7494 h 10000"/>
                  <a:gd name="connsiteX317" fmla="*/ 1895 w 10000"/>
                  <a:gd name="connsiteY317" fmla="*/ 7523 h 10000"/>
                  <a:gd name="connsiteX318" fmla="*/ 1825 w 10000"/>
                  <a:gd name="connsiteY318" fmla="*/ 7617 h 10000"/>
                  <a:gd name="connsiteX319" fmla="*/ 1776 w 10000"/>
                  <a:gd name="connsiteY319" fmla="*/ 7691 h 10000"/>
                  <a:gd name="connsiteX320" fmla="*/ 1781 w 10000"/>
                  <a:gd name="connsiteY320" fmla="*/ 7723 h 10000"/>
                  <a:gd name="connsiteX321" fmla="*/ 1767 w 10000"/>
                  <a:gd name="connsiteY321" fmla="*/ 7759 h 10000"/>
                  <a:gd name="connsiteX322" fmla="*/ 1762 w 10000"/>
                  <a:gd name="connsiteY322" fmla="*/ 7817 h 10000"/>
                  <a:gd name="connsiteX323" fmla="*/ 1762 w 10000"/>
                  <a:gd name="connsiteY323" fmla="*/ 7856 h 10000"/>
                  <a:gd name="connsiteX324" fmla="*/ 1776 w 10000"/>
                  <a:gd name="connsiteY324" fmla="*/ 7892 h 10000"/>
                  <a:gd name="connsiteX325" fmla="*/ 1784 w 10000"/>
                  <a:gd name="connsiteY325" fmla="*/ 7902 h 10000"/>
                  <a:gd name="connsiteX326" fmla="*/ 1801 w 10000"/>
                  <a:gd name="connsiteY326" fmla="*/ 7908 h 10000"/>
                  <a:gd name="connsiteX327" fmla="*/ 1809 w 10000"/>
                  <a:gd name="connsiteY327" fmla="*/ 7911 h 10000"/>
                  <a:gd name="connsiteX328" fmla="*/ 1801 w 10000"/>
                  <a:gd name="connsiteY328" fmla="*/ 7940 h 10000"/>
                  <a:gd name="connsiteX329" fmla="*/ 1798 w 10000"/>
                  <a:gd name="connsiteY329" fmla="*/ 7979 h 10000"/>
                  <a:gd name="connsiteX330" fmla="*/ 1806 w 10000"/>
                  <a:gd name="connsiteY330" fmla="*/ 8002 h 10000"/>
                  <a:gd name="connsiteX331" fmla="*/ 1823 w 10000"/>
                  <a:gd name="connsiteY331" fmla="*/ 8021 h 10000"/>
                  <a:gd name="connsiteX332" fmla="*/ 1834 w 10000"/>
                  <a:gd name="connsiteY332" fmla="*/ 8044 h 10000"/>
                  <a:gd name="connsiteX333" fmla="*/ 1839 w 10000"/>
                  <a:gd name="connsiteY333" fmla="*/ 8073 h 10000"/>
                  <a:gd name="connsiteX334" fmla="*/ 1842 w 10000"/>
                  <a:gd name="connsiteY334" fmla="*/ 8106 h 10000"/>
                  <a:gd name="connsiteX335" fmla="*/ 1839 w 10000"/>
                  <a:gd name="connsiteY335" fmla="*/ 8144 h 10000"/>
                  <a:gd name="connsiteX336" fmla="*/ 1856 w 10000"/>
                  <a:gd name="connsiteY336" fmla="*/ 8164 h 10000"/>
                  <a:gd name="connsiteX337" fmla="*/ 1886 w 10000"/>
                  <a:gd name="connsiteY337" fmla="*/ 8193 h 10000"/>
                  <a:gd name="connsiteX338" fmla="*/ 1922 w 10000"/>
                  <a:gd name="connsiteY338" fmla="*/ 8206 h 10000"/>
                  <a:gd name="connsiteX339" fmla="*/ 1967 w 10000"/>
                  <a:gd name="connsiteY339" fmla="*/ 8203 h 10000"/>
                  <a:gd name="connsiteX340" fmla="*/ 1986 w 10000"/>
                  <a:gd name="connsiteY340" fmla="*/ 8212 h 10000"/>
                  <a:gd name="connsiteX341" fmla="*/ 2000 w 10000"/>
                  <a:gd name="connsiteY341" fmla="*/ 8232 h 10000"/>
                  <a:gd name="connsiteX342" fmla="*/ 2033 w 10000"/>
                  <a:gd name="connsiteY342" fmla="*/ 8258 h 10000"/>
                  <a:gd name="connsiteX343" fmla="*/ 2050 w 10000"/>
                  <a:gd name="connsiteY343" fmla="*/ 8271 h 10000"/>
                  <a:gd name="connsiteX344" fmla="*/ 2089 w 10000"/>
                  <a:gd name="connsiteY344" fmla="*/ 8280 h 10000"/>
                  <a:gd name="connsiteX345" fmla="*/ 2122 w 10000"/>
                  <a:gd name="connsiteY345" fmla="*/ 8300 h 10000"/>
                  <a:gd name="connsiteX346" fmla="*/ 2163 w 10000"/>
                  <a:gd name="connsiteY346" fmla="*/ 8332 h 10000"/>
                  <a:gd name="connsiteX347" fmla="*/ 2172 w 10000"/>
                  <a:gd name="connsiteY347" fmla="*/ 8335 h 10000"/>
                  <a:gd name="connsiteX348" fmla="*/ 2177 w 10000"/>
                  <a:gd name="connsiteY348" fmla="*/ 8345 h 10000"/>
                  <a:gd name="connsiteX349" fmla="*/ 2163 w 10000"/>
                  <a:gd name="connsiteY349" fmla="*/ 8371 h 10000"/>
                  <a:gd name="connsiteX350" fmla="*/ 2139 w 10000"/>
                  <a:gd name="connsiteY350" fmla="*/ 8423 h 10000"/>
                  <a:gd name="connsiteX351" fmla="*/ 2130 w 10000"/>
                  <a:gd name="connsiteY351" fmla="*/ 8439 h 10000"/>
                  <a:gd name="connsiteX352" fmla="*/ 2105 w 10000"/>
                  <a:gd name="connsiteY352" fmla="*/ 8446 h 10000"/>
                  <a:gd name="connsiteX353" fmla="*/ 2080 w 10000"/>
                  <a:gd name="connsiteY353" fmla="*/ 8449 h 10000"/>
                  <a:gd name="connsiteX354" fmla="*/ 2075 w 10000"/>
                  <a:gd name="connsiteY354" fmla="*/ 8459 h 10000"/>
                  <a:gd name="connsiteX355" fmla="*/ 2072 w 10000"/>
                  <a:gd name="connsiteY355" fmla="*/ 8475 h 10000"/>
                  <a:gd name="connsiteX356" fmla="*/ 2080 w 10000"/>
                  <a:gd name="connsiteY356" fmla="*/ 8484 h 10000"/>
                  <a:gd name="connsiteX357" fmla="*/ 2100 w 10000"/>
                  <a:gd name="connsiteY357" fmla="*/ 8475 h 10000"/>
                  <a:gd name="connsiteX358" fmla="*/ 2141 w 10000"/>
                  <a:gd name="connsiteY358" fmla="*/ 8478 h 10000"/>
                  <a:gd name="connsiteX359" fmla="*/ 2172 w 10000"/>
                  <a:gd name="connsiteY359" fmla="*/ 8475 h 10000"/>
                  <a:gd name="connsiteX360" fmla="*/ 2188 w 10000"/>
                  <a:gd name="connsiteY360" fmla="*/ 8475 h 10000"/>
                  <a:gd name="connsiteX361" fmla="*/ 2222 w 10000"/>
                  <a:gd name="connsiteY361" fmla="*/ 8497 h 10000"/>
                  <a:gd name="connsiteX362" fmla="*/ 2252 w 10000"/>
                  <a:gd name="connsiteY362" fmla="*/ 8514 h 10000"/>
                  <a:gd name="connsiteX363" fmla="*/ 2274 w 10000"/>
                  <a:gd name="connsiteY363" fmla="*/ 8514 h 10000"/>
                  <a:gd name="connsiteX364" fmla="*/ 2299 w 10000"/>
                  <a:gd name="connsiteY364" fmla="*/ 8504 h 10000"/>
                  <a:gd name="connsiteX365" fmla="*/ 2310 w 10000"/>
                  <a:gd name="connsiteY365" fmla="*/ 8504 h 10000"/>
                  <a:gd name="connsiteX366" fmla="*/ 2319 w 10000"/>
                  <a:gd name="connsiteY366" fmla="*/ 8484 h 10000"/>
                  <a:gd name="connsiteX367" fmla="*/ 2338 w 10000"/>
                  <a:gd name="connsiteY367" fmla="*/ 8494 h 10000"/>
                  <a:gd name="connsiteX368" fmla="*/ 2338 w 10000"/>
                  <a:gd name="connsiteY368" fmla="*/ 8552 h 10000"/>
                  <a:gd name="connsiteX369" fmla="*/ 2366 w 10000"/>
                  <a:gd name="connsiteY369" fmla="*/ 8572 h 10000"/>
                  <a:gd name="connsiteX370" fmla="*/ 2382 w 10000"/>
                  <a:gd name="connsiteY370" fmla="*/ 8582 h 10000"/>
                  <a:gd name="connsiteX371" fmla="*/ 2435 w 10000"/>
                  <a:gd name="connsiteY371" fmla="*/ 8552 h 10000"/>
                  <a:gd name="connsiteX372" fmla="*/ 2443 w 10000"/>
                  <a:gd name="connsiteY372" fmla="*/ 8552 h 10000"/>
                  <a:gd name="connsiteX373" fmla="*/ 2454 w 10000"/>
                  <a:gd name="connsiteY373" fmla="*/ 8552 h 10000"/>
                  <a:gd name="connsiteX374" fmla="*/ 2471 w 10000"/>
                  <a:gd name="connsiteY374" fmla="*/ 8546 h 10000"/>
                  <a:gd name="connsiteX375" fmla="*/ 2488 w 10000"/>
                  <a:gd name="connsiteY375" fmla="*/ 8536 h 10000"/>
                  <a:gd name="connsiteX376" fmla="*/ 2501 w 10000"/>
                  <a:gd name="connsiteY376" fmla="*/ 8533 h 10000"/>
                  <a:gd name="connsiteX377" fmla="*/ 2512 w 10000"/>
                  <a:gd name="connsiteY377" fmla="*/ 8533 h 10000"/>
                  <a:gd name="connsiteX378" fmla="*/ 2521 w 10000"/>
                  <a:gd name="connsiteY378" fmla="*/ 8546 h 10000"/>
                  <a:gd name="connsiteX379" fmla="*/ 2521 w 10000"/>
                  <a:gd name="connsiteY379" fmla="*/ 8572 h 10000"/>
                  <a:gd name="connsiteX380" fmla="*/ 2535 w 10000"/>
                  <a:gd name="connsiteY380" fmla="*/ 8588 h 10000"/>
                  <a:gd name="connsiteX381" fmla="*/ 2551 w 10000"/>
                  <a:gd name="connsiteY381" fmla="*/ 8582 h 10000"/>
                  <a:gd name="connsiteX382" fmla="*/ 2560 w 10000"/>
                  <a:gd name="connsiteY382" fmla="*/ 8582 h 10000"/>
                  <a:gd name="connsiteX383" fmla="*/ 2573 w 10000"/>
                  <a:gd name="connsiteY383" fmla="*/ 8588 h 10000"/>
                  <a:gd name="connsiteX384" fmla="*/ 2584 w 10000"/>
                  <a:gd name="connsiteY384" fmla="*/ 8591 h 10000"/>
                  <a:gd name="connsiteX385" fmla="*/ 2590 w 10000"/>
                  <a:gd name="connsiteY385" fmla="*/ 8598 h 10000"/>
                  <a:gd name="connsiteX386" fmla="*/ 2598 w 10000"/>
                  <a:gd name="connsiteY386" fmla="*/ 8608 h 10000"/>
                  <a:gd name="connsiteX387" fmla="*/ 2607 w 10000"/>
                  <a:gd name="connsiteY387" fmla="*/ 8617 h 10000"/>
                  <a:gd name="connsiteX388" fmla="*/ 2618 w 10000"/>
                  <a:gd name="connsiteY388" fmla="*/ 8617 h 10000"/>
                  <a:gd name="connsiteX389" fmla="*/ 2640 w 10000"/>
                  <a:gd name="connsiteY389" fmla="*/ 8608 h 10000"/>
                  <a:gd name="connsiteX390" fmla="*/ 2670 w 10000"/>
                  <a:gd name="connsiteY390" fmla="*/ 8598 h 10000"/>
                  <a:gd name="connsiteX391" fmla="*/ 2673 w 10000"/>
                  <a:gd name="connsiteY391" fmla="*/ 8598 h 10000"/>
                  <a:gd name="connsiteX392" fmla="*/ 2690 w 10000"/>
                  <a:gd name="connsiteY392" fmla="*/ 8598 h 10000"/>
                  <a:gd name="connsiteX393" fmla="*/ 2698 w 10000"/>
                  <a:gd name="connsiteY393" fmla="*/ 8598 h 10000"/>
                  <a:gd name="connsiteX394" fmla="*/ 2712 w 10000"/>
                  <a:gd name="connsiteY394" fmla="*/ 8598 h 10000"/>
                  <a:gd name="connsiteX395" fmla="*/ 2726 w 10000"/>
                  <a:gd name="connsiteY395" fmla="*/ 8591 h 10000"/>
                  <a:gd name="connsiteX396" fmla="*/ 2737 w 10000"/>
                  <a:gd name="connsiteY396" fmla="*/ 8588 h 10000"/>
                  <a:gd name="connsiteX397" fmla="*/ 2759 w 10000"/>
                  <a:gd name="connsiteY397" fmla="*/ 8582 h 10000"/>
                  <a:gd name="connsiteX398" fmla="*/ 2770 w 10000"/>
                  <a:gd name="connsiteY398" fmla="*/ 8578 h 10000"/>
                  <a:gd name="connsiteX399" fmla="*/ 2784 w 10000"/>
                  <a:gd name="connsiteY399" fmla="*/ 8572 h 10000"/>
                  <a:gd name="connsiteX400" fmla="*/ 2795 w 10000"/>
                  <a:gd name="connsiteY400" fmla="*/ 8572 h 10000"/>
                  <a:gd name="connsiteX401" fmla="*/ 2803 w 10000"/>
                  <a:gd name="connsiteY401" fmla="*/ 8588 h 10000"/>
                  <a:gd name="connsiteX402" fmla="*/ 2803 w 10000"/>
                  <a:gd name="connsiteY402" fmla="*/ 8591 h 10000"/>
                  <a:gd name="connsiteX403" fmla="*/ 2803 w 10000"/>
                  <a:gd name="connsiteY403" fmla="*/ 8601 h 10000"/>
                  <a:gd name="connsiteX404" fmla="*/ 2809 w 10000"/>
                  <a:gd name="connsiteY404" fmla="*/ 8601 h 10000"/>
                  <a:gd name="connsiteX405" fmla="*/ 2823 w 10000"/>
                  <a:gd name="connsiteY405" fmla="*/ 8598 h 10000"/>
                  <a:gd name="connsiteX406" fmla="*/ 2831 w 10000"/>
                  <a:gd name="connsiteY406" fmla="*/ 8598 h 10000"/>
                  <a:gd name="connsiteX407" fmla="*/ 2839 w 10000"/>
                  <a:gd name="connsiteY407" fmla="*/ 8601 h 10000"/>
                  <a:gd name="connsiteX408" fmla="*/ 2848 w 10000"/>
                  <a:gd name="connsiteY408" fmla="*/ 8598 h 10000"/>
                  <a:gd name="connsiteX409" fmla="*/ 2856 w 10000"/>
                  <a:gd name="connsiteY409" fmla="*/ 8601 h 10000"/>
                  <a:gd name="connsiteX410" fmla="*/ 2859 w 10000"/>
                  <a:gd name="connsiteY410" fmla="*/ 8601 h 10000"/>
                  <a:gd name="connsiteX411" fmla="*/ 2864 w 10000"/>
                  <a:gd name="connsiteY411" fmla="*/ 8598 h 10000"/>
                  <a:gd name="connsiteX412" fmla="*/ 2889 w 10000"/>
                  <a:gd name="connsiteY412" fmla="*/ 8611 h 10000"/>
                  <a:gd name="connsiteX413" fmla="*/ 2906 w 10000"/>
                  <a:gd name="connsiteY413" fmla="*/ 8620 h 10000"/>
                  <a:gd name="connsiteX414" fmla="*/ 2914 w 10000"/>
                  <a:gd name="connsiteY414" fmla="*/ 8627 h 10000"/>
                  <a:gd name="connsiteX415" fmla="*/ 2920 w 10000"/>
                  <a:gd name="connsiteY415" fmla="*/ 8640 h 10000"/>
                  <a:gd name="connsiteX416" fmla="*/ 2922 w 10000"/>
                  <a:gd name="connsiteY416" fmla="*/ 8666 h 10000"/>
                  <a:gd name="connsiteX417" fmla="*/ 2922 w 10000"/>
                  <a:gd name="connsiteY417" fmla="*/ 8692 h 10000"/>
                  <a:gd name="connsiteX418" fmla="*/ 2939 w 10000"/>
                  <a:gd name="connsiteY418" fmla="*/ 8695 h 10000"/>
                  <a:gd name="connsiteX419" fmla="*/ 2953 w 10000"/>
                  <a:gd name="connsiteY419" fmla="*/ 8695 h 10000"/>
                  <a:gd name="connsiteX420" fmla="*/ 2961 w 10000"/>
                  <a:gd name="connsiteY420" fmla="*/ 8695 h 10000"/>
                  <a:gd name="connsiteX421" fmla="*/ 2972 w 10000"/>
                  <a:gd name="connsiteY421" fmla="*/ 8692 h 10000"/>
                  <a:gd name="connsiteX422" fmla="*/ 2981 w 10000"/>
                  <a:gd name="connsiteY422" fmla="*/ 8685 h 10000"/>
                  <a:gd name="connsiteX423" fmla="*/ 2989 w 10000"/>
                  <a:gd name="connsiteY423" fmla="*/ 8685 h 10000"/>
                  <a:gd name="connsiteX424" fmla="*/ 3008 w 10000"/>
                  <a:gd name="connsiteY424" fmla="*/ 8685 h 10000"/>
                  <a:gd name="connsiteX425" fmla="*/ 3028 w 10000"/>
                  <a:gd name="connsiteY425" fmla="*/ 8695 h 10000"/>
                  <a:gd name="connsiteX426" fmla="*/ 3042 w 10000"/>
                  <a:gd name="connsiteY426" fmla="*/ 8695 h 10000"/>
                  <a:gd name="connsiteX427" fmla="*/ 3053 w 10000"/>
                  <a:gd name="connsiteY427" fmla="*/ 8676 h 10000"/>
                  <a:gd name="connsiteX428" fmla="*/ 3061 w 10000"/>
                  <a:gd name="connsiteY428" fmla="*/ 8666 h 10000"/>
                  <a:gd name="connsiteX429" fmla="*/ 3066 w 10000"/>
                  <a:gd name="connsiteY429" fmla="*/ 8656 h 10000"/>
                  <a:gd name="connsiteX430" fmla="*/ 3091 w 10000"/>
                  <a:gd name="connsiteY430" fmla="*/ 8659 h 10000"/>
                  <a:gd name="connsiteX431" fmla="*/ 3105 w 10000"/>
                  <a:gd name="connsiteY431" fmla="*/ 8659 h 10000"/>
                  <a:gd name="connsiteX432" fmla="*/ 3108 w 10000"/>
                  <a:gd name="connsiteY432" fmla="*/ 8650 h 10000"/>
                  <a:gd name="connsiteX433" fmla="*/ 3147 w 10000"/>
                  <a:gd name="connsiteY433" fmla="*/ 8588 h 10000"/>
                  <a:gd name="connsiteX434" fmla="*/ 3150 w 10000"/>
                  <a:gd name="connsiteY434" fmla="*/ 8598 h 10000"/>
                  <a:gd name="connsiteX435" fmla="*/ 3163 w 10000"/>
                  <a:gd name="connsiteY435" fmla="*/ 8601 h 10000"/>
                  <a:gd name="connsiteX436" fmla="*/ 3180 w 10000"/>
                  <a:gd name="connsiteY436" fmla="*/ 8608 h 10000"/>
                  <a:gd name="connsiteX437" fmla="*/ 3188 w 10000"/>
                  <a:gd name="connsiteY437" fmla="*/ 8611 h 10000"/>
                  <a:gd name="connsiteX438" fmla="*/ 3227 w 10000"/>
                  <a:gd name="connsiteY438" fmla="*/ 8620 h 10000"/>
                  <a:gd name="connsiteX439" fmla="*/ 3238 w 10000"/>
                  <a:gd name="connsiteY439" fmla="*/ 8617 h 10000"/>
                  <a:gd name="connsiteX440" fmla="*/ 3247 w 10000"/>
                  <a:gd name="connsiteY440" fmla="*/ 8601 h 10000"/>
                  <a:gd name="connsiteX441" fmla="*/ 3269 w 10000"/>
                  <a:gd name="connsiteY441" fmla="*/ 8611 h 10000"/>
                  <a:gd name="connsiteX442" fmla="*/ 3277 w 10000"/>
                  <a:gd name="connsiteY442" fmla="*/ 8617 h 10000"/>
                  <a:gd name="connsiteX443" fmla="*/ 3285 w 10000"/>
                  <a:gd name="connsiteY443" fmla="*/ 8611 h 10000"/>
                  <a:gd name="connsiteX444" fmla="*/ 3307 w 10000"/>
                  <a:gd name="connsiteY444" fmla="*/ 8611 h 10000"/>
                  <a:gd name="connsiteX445" fmla="*/ 3319 w 10000"/>
                  <a:gd name="connsiteY445" fmla="*/ 8617 h 10000"/>
                  <a:gd name="connsiteX446" fmla="*/ 3324 w 10000"/>
                  <a:gd name="connsiteY446" fmla="*/ 8617 h 10000"/>
                  <a:gd name="connsiteX447" fmla="*/ 3327 w 10000"/>
                  <a:gd name="connsiteY447" fmla="*/ 8620 h 10000"/>
                  <a:gd name="connsiteX448" fmla="*/ 3341 w 10000"/>
                  <a:gd name="connsiteY448" fmla="*/ 8620 h 10000"/>
                  <a:gd name="connsiteX449" fmla="*/ 3357 w 10000"/>
                  <a:gd name="connsiteY449" fmla="*/ 8620 h 10000"/>
                  <a:gd name="connsiteX450" fmla="*/ 3374 w 10000"/>
                  <a:gd name="connsiteY450" fmla="*/ 8620 h 10000"/>
                  <a:gd name="connsiteX451" fmla="*/ 3382 w 10000"/>
                  <a:gd name="connsiteY451" fmla="*/ 8620 h 10000"/>
                  <a:gd name="connsiteX452" fmla="*/ 3399 w 10000"/>
                  <a:gd name="connsiteY452" fmla="*/ 8611 h 10000"/>
                  <a:gd name="connsiteX453" fmla="*/ 3413 w 10000"/>
                  <a:gd name="connsiteY453" fmla="*/ 8601 h 10000"/>
                  <a:gd name="connsiteX454" fmla="*/ 3421 w 10000"/>
                  <a:gd name="connsiteY454" fmla="*/ 8588 h 10000"/>
                  <a:gd name="connsiteX455" fmla="*/ 3421 w 10000"/>
                  <a:gd name="connsiteY455" fmla="*/ 8572 h 10000"/>
                  <a:gd name="connsiteX456" fmla="*/ 3421 w 10000"/>
                  <a:gd name="connsiteY456" fmla="*/ 8552 h 10000"/>
                  <a:gd name="connsiteX457" fmla="*/ 3424 w 10000"/>
                  <a:gd name="connsiteY457" fmla="*/ 8533 h 10000"/>
                  <a:gd name="connsiteX458" fmla="*/ 3432 w 10000"/>
                  <a:gd name="connsiteY458" fmla="*/ 8523 h 10000"/>
                  <a:gd name="connsiteX459" fmla="*/ 3446 w 10000"/>
                  <a:gd name="connsiteY459" fmla="*/ 8523 h 10000"/>
                  <a:gd name="connsiteX460" fmla="*/ 3457 w 10000"/>
                  <a:gd name="connsiteY460" fmla="*/ 8523 h 10000"/>
                  <a:gd name="connsiteX461" fmla="*/ 3476 w 10000"/>
                  <a:gd name="connsiteY461" fmla="*/ 8533 h 10000"/>
                  <a:gd name="connsiteX462" fmla="*/ 3485 w 10000"/>
                  <a:gd name="connsiteY462" fmla="*/ 8536 h 10000"/>
                  <a:gd name="connsiteX463" fmla="*/ 3501 w 10000"/>
                  <a:gd name="connsiteY463" fmla="*/ 8527 h 10000"/>
                  <a:gd name="connsiteX464" fmla="*/ 3504 w 10000"/>
                  <a:gd name="connsiteY464" fmla="*/ 8514 h 10000"/>
                  <a:gd name="connsiteX465" fmla="*/ 3510 w 10000"/>
                  <a:gd name="connsiteY465" fmla="*/ 8497 h 10000"/>
                  <a:gd name="connsiteX466" fmla="*/ 3537 w 10000"/>
                  <a:gd name="connsiteY466" fmla="*/ 8484 h 10000"/>
                  <a:gd name="connsiteX467" fmla="*/ 3562 w 10000"/>
                  <a:gd name="connsiteY467" fmla="*/ 8488 h 10000"/>
                  <a:gd name="connsiteX468" fmla="*/ 3568 w 10000"/>
                  <a:gd name="connsiteY468" fmla="*/ 8484 h 10000"/>
                  <a:gd name="connsiteX469" fmla="*/ 3584 w 10000"/>
                  <a:gd name="connsiteY469" fmla="*/ 8494 h 10000"/>
                  <a:gd name="connsiteX470" fmla="*/ 3593 w 10000"/>
                  <a:gd name="connsiteY470" fmla="*/ 8507 h 10000"/>
                  <a:gd name="connsiteX471" fmla="*/ 3618 w 10000"/>
                  <a:gd name="connsiteY471" fmla="*/ 8497 h 10000"/>
                  <a:gd name="connsiteX472" fmla="*/ 3643 w 10000"/>
                  <a:gd name="connsiteY472" fmla="*/ 8475 h 10000"/>
                  <a:gd name="connsiteX473" fmla="*/ 3657 w 10000"/>
                  <a:gd name="connsiteY473" fmla="*/ 8478 h 10000"/>
                  <a:gd name="connsiteX474" fmla="*/ 3670 w 10000"/>
                  <a:gd name="connsiteY474" fmla="*/ 8475 h 10000"/>
                  <a:gd name="connsiteX475" fmla="*/ 3673 w 10000"/>
                  <a:gd name="connsiteY475" fmla="*/ 8468 h 10000"/>
                  <a:gd name="connsiteX476" fmla="*/ 3681 w 10000"/>
                  <a:gd name="connsiteY476" fmla="*/ 8468 h 10000"/>
                  <a:gd name="connsiteX477" fmla="*/ 3698 w 10000"/>
                  <a:gd name="connsiteY477" fmla="*/ 8478 h 10000"/>
                  <a:gd name="connsiteX478" fmla="*/ 3720 w 10000"/>
                  <a:gd name="connsiteY478" fmla="*/ 8497 h 10000"/>
                  <a:gd name="connsiteX479" fmla="*/ 3715 w 10000"/>
                  <a:gd name="connsiteY479" fmla="*/ 8504 h 10000"/>
                  <a:gd name="connsiteX480" fmla="*/ 3729 w 10000"/>
                  <a:gd name="connsiteY480" fmla="*/ 8514 h 10000"/>
                  <a:gd name="connsiteX481" fmla="*/ 3729 w 10000"/>
                  <a:gd name="connsiteY481" fmla="*/ 8517 h 10000"/>
                  <a:gd name="connsiteX482" fmla="*/ 3740 w 10000"/>
                  <a:gd name="connsiteY482" fmla="*/ 8527 h 10000"/>
                  <a:gd name="connsiteX483" fmla="*/ 3759 w 10000"/>
                  <a:gd name="connsiteY483" fmla="*/ 8517 h 10000"/>
                  <a:gd name="connsiteX484" fmla="*/ 3762 w 10000"/>
                  <a:gd name="connsiteY484" fmla="*/ 8504 h 10000"/>
                  <a:gd name="connsiteX485" fmla="*/ 3770 w 10000"/>
                  <a:gd name="connsiteY485" fmla="*/ 8488 h 10000"/>
                  <a:gd name="connsiteX486" fmla="*/ 3778 w 10000"/>
                  <a:gd name="connsiteY486" fmla="*/ 8484 h 10000"/>
                  <a:gd name="connsiteX487" fmla="*/ 3792 w 10000"/>
                  <a:gd name="connsiteY487" fmla="*/ 8475 h 10000"/>
                  <a:gd name="connsiteX488" fmla="*/ 3803 w 10000"/>
                  <a:gd name="connsiteY488" fmla="*/ 8478 h 10000"/>
                  <a:gd name="connsiteX489" fmla="*/ 3809 w 10000"/>
                  <a:gd name="connsiteY489" fmla="*/ 8475 h 10000"/>
                  <a:gd name="connsiteX490" fmla="*/ 3825 w 10000"/>
                  <a:gd name="connsiteY490" fmla="*/ 8465 h 10000"/>
                  <a:gd name="connsiteX491" fmla="*/ 3834 w 10000"/>
                  <a:gd name="connsiteY491" fmla="*/ 8468 h 10000"/>
                  <a:gd name="connsiteX492" fmla="*/ 3842 w 10000"/>
                  <a:gd name="connsiteY492" fmla="*/ 8478 h 10000"/>
                  <a:gd name="connsiteX493" fmla="*/ 3850 w 10000"/>
                  <a:gd name="connsiteY493" fmla="*/ 8478 h 10000"/>
                  <a:gd name="connsiteX494" fmla="*/ 3859 w 10000"/>
                  <a:gd name="connsiteY494" fmla="*/ 8484 h 10000"/>
                  <a:gd name="connsiteX495" fmla="*/ 3873 w 10000"/>
                  <a:gd name="connsiteY495" fmla="*/ 8494 h 10000"/>
                  <a:gd name="connsiteX496" fmla="*/ 3875 w 10000"/>
                  <a:gd name="connsiteY496" fmla="*/ 8507 h 10000"/>
                  <a:gd name="connsiteX497" fmla="*/ 3881 w 10000"/>
                  <a:gd name="connsiteY497" fmla="*/ 8527 h 10000"/>
                  <a:gd name="connsiteX498" fmla="*/ 3875 w 10000"/>
                  <a:gd name="connsiteY498" fmla="*/ 8546 h 10000"/>
                  <a:gd name="connsiteX499" fmla="*/ 3892 w 10000"/>
                  <a:gd name="connsiteY499" fmla="*/ 8546 h 10000"/>
                  <a:gd name="connsiteX500" fmla="*/ 3900 w 10000"/>
                  <a:gd name="connsiteY500" fmla="*/ 8543 h 10000"/>
                  <a:gd name="connsiteX501" fmla="*/ 3906 w 10000"/>
                  <a:gd name="connsiteY501" fmla="*/ 8543 h 10000"/>
                  <a:gd name="connsiteX502" fmla="*/ 3922 w 10000"/>
                  <a:gd name="connsiteY502" fmla="*/ 8552 h 10000"/>
                  <a:gd name="connsiteX503" fmla="*/ 3939 w 10000"/>
                  <a:gd name="connsiteY503" fmla="*/ 8559 h 10000"/>
                  <a:gd name="connsiteX504" fmla="*/ 3953 w 10000"/>
                  <a:gd name="connsiteY504" fmla="*/ 8572 h 10000"/>
                  <a:gd name="connsiteX505" fmla="*/ 3956 w 10000"/>
                  <a:gd name="connsiteY505" fmla="*/ 8588 h 10000"/>
                  <a:gd name="connsiteX506" fmla="*/ 3956 w 10000"/>
                  <a:gd name="connsiteY506" fmla="*/ 8608 h 10000"/>
                  <a:gd name="connsiteX507" fmla="*/ 3972 w 10000"/>
                  <a:gd name="connsiteY507" fmla="*/ 8608 h 10000"/>
                  <a:gd name="connsiteX508" fmla="*/ 3986 w 10000"/>
                  <a:gd name="connsiteY508" fmla="*/ 8608 h 10000"/>
                  <a:gd name="connsiteX509" fmla="*/ 3997 w 10000"/>
                  <a:gd name="connsiteY509" fmla="*/ 8608 h 10000"/>
                  <a:gd name="connsiteX510" fmla="*/ 4006 w 10000"/>
                  <a:gd name="connsiteY510" fmla="*/ 8608 h 10000"/>
                  <a:gd name="connsiteX511" fmla="*/ 4006 w 10000"/>
                  <a:gd name="connsiteY511" fmla="*/ 8611 h 10000"/>
                  <a:gd name="connsiteX512" fmla="*/ 4011 w 10000"/>
                  <a:gd name="connsiteY512" fmla="*/ 8611 h 10000"/>
                  <a:gd name="connsiteX513" fmla="*/ 4022 w 10000"/>
                  <a:gd name="connsiteY513" fmla="*/ 8620 h 10000"/>
                  <a:gd name="connsiteX514" fmla="*/ 4042 w 10000"/>
                  <a:gd name="connsiteY514" fmla="*/ 8620 h 10000"/>
                  <a:gd name="connsiteX515" fmla="*/ 4050 w 10000"/>
                  <a:gd name="connsiteY515" fmla="*/ 8617 h 10000"/>
                  <a:gd name="connsiteX516" fmla="*/ 4069 w 10000"/>
                  <a:gd name="connsiteY516" fmla="*/ 8620 h 10000"/>
                  <a:gd name="connsiteX517" fmla="*/ 4086 w 10000"/>
                  <a:gd name="connsiteY517" fmla="*/ 8630 h 10000"/>
                  <a:gd name="connsiteX518" fmla="*/ 4108 w 10000"/>
                  <a:gd name="connsiteY518" fmla="*/ 8627 h 10000"/>
                  <a:gd name="connsiteX519" fmla="*/ 4125 w 10000"/>
                  <a:gd name="connsiteY519" fmla="*/ 8620 h 10000"/>
                  <a:gd name="connsiteX520" fmla="*/ 4133 w 10000"/>
                  <a:gd name="connsiteY520" fmla="*/ 8611 h 10000"/>
                  <a:gd name="connsiteX521" fmla="*/ 4139 w 10000"/>
                  <a:gd name="connsiteY521" fmla="*/ 8608 h 10000"/>
                  <a:gd name="connsiteX522" fmla="*/ 4147 w 10000"/>
                  <a:gd name="connsiteY522" fmla="*/ 8601 h 10000"/>
                  <a:gd name="connsiteX523" fmla="*/ 4155 w 10000"/>
                  <a:gd name="connsiteY523" fmla="*/ 8591 h 10000"/>
                  <a:gd name="connsiteX524" fmla="*/ 4166 w 10000"/>
                  <a:gd name="connsiteY524" fmla="*/ 8582 h 10000"/>
                  <a:gd name="connsiteX525" fmla="*/ 4183 w 10000"/>
                  <a:gd name="connsiteY525" fmla="*/ 8569 h 10000"/>
                  <a:gd name="connsiteX526" fmla="*/ 4191 w 10000"/>
                  <a:gd name="connsiteY526" fmla="*/ 8562 h 10000"/>
                  <a:gd name="connsiteX527" fmla="*/ 4208 w 10000"/>
                  <a:gd name="connsiteY527" fmla="*/ 8552 h 10000"/>
                  <a:gd name="connsiteX528" fmla="*/ 4230 w 10000"/>
                  <a:gd name="connsiteY528" fmla="*/ 8552 h 10000"/>
                  <a:gd name="connsiteX529" fmla="*/ 4238 w 10000"/>
                  <a:gd name="connsiteY529" fmla="*/ 8559 h 10000"/>
                  <a:gd name="connsiteX530" fmla="*/ 4247 w 10000"/>
                  <a:gd name="connsiteY530" fmla="*/ 8572 h 10000"/>
                  <a:gd name="connsiteX531" fmla="*/ 4252 w 10000"/>
                  <a:gd name="connsiteY531" fmla="*/ 8578 h 10000"/>
                  <a:gd name="connsiteX532" fmla="*/ 4263 w 10000"/>
                  <a:gd name="connsiteY532" fmla="*/ 8582 h 10000"/>
                  <a:gd name="connsiteX533" fmla="*/ 4277 w 10000"/>
                  <a:gd name="connsiteY533" fmla="*/ 8572 h 10000"/>
                  <a:gd name="connsiteX534" fmla="*/ 4294 w 10000"/>
                  <a:gd name="connsiteY534" fmla="*/ 8559 h 10000"/>
                  <a:gd name="connsiteX535" fmla="*/ 4302 w 10000"/>
                  <a:gd name="connsiteY535" fmla="*/ 8546 h 10000"/>
                  <a:gd name="connsiteX536" fmla="*/ 4310 w 10000"/>
                  <a:gd name="connsiteY536" fmla="*/ 8543 h 10000"/>
                  <a:gd name="connsiteX537" fmla="*/ 4313 w 10000"/>
                  <a:gd name="connsiteY537" fmla="*/ 8543 h 10000"/>
                  <a:gd name="connsiteX538" fmla="*/ 4332 w 10000"/>
                  <a:gd name="connsiteY538" fmla="*/ 8546 h 10000"/>
                  <a:gd name="connsiteX539" fmla="*/ 4335 w 10000"/>
                  <a:gd name="connsiteY539" fmla="*/ 8559 h 10000"/>
                  <a:gd name="connsiteX540" fmla="*/ 4349 w 10000"/>
                  <a:gd name="connsiteY540" fmla="*/ 8588 h 10000"/>
                  <a:gd name="connsiteX541" fmla="*/ 4360 w 10000"/>
                  <a:gd name="connsiteY541" fmla="*/ 8591 h 10000"/>
                  <a:gd name="connsiteX542" fmla="*/ 4366 w 10000"/>
                  <a:gd name="connsiteY542" fmla="*/ 8591 h 10000"/>
                  <a:gd name="connsiteX543" fmla="*/ 4382 w 10000"/>
                  <a:gd name="connsiteY543" fmla="*/ 8598 h 10000"/>
                  <a:gd name="connsiteX544" fmla="*/ 4385 w 10000"/>
                  <a:gd name="connsiteY544" fmla="*/ 8598 h 10000"/>
                  <a:gd name="connsiteX545" fmla="*/ 4402 w 10000"/>
                  <a:gd name="connsiteY545" fmla="*/ 8598 h 10000"/>
                  <a:gd name="connsiteX546" fmla="*/ 4421 w 10000"/>
                  <a:gd name="connsiteY546" fmla="*/ 8591 h 10000"/>
                  <a:gd name="connsiteX547" fmla="*/ 4440 w 10000"/>
                  <a:gd name="connsiteY547" fmla="*/ 8591 h 10000"/>
                  <a:gd name="connsiteX548" fmla="*/ 4449 w 10000"/>
                  <a:gd name="connsiteY548" fmla="*/ 8598 h 10000"/>
                  <a:gd name="connsiteX549" fmla="*/ 4454 w 10000"/>
                  <a:gd name="connsiteY549" fmla="*/ 8617 h 10000"/>
                  <a:gd name="connsiteX550" fmla="*/ 4463 w 10000"/>
                  <a:gd name="connsiteY550" fmla="*/ 8608 h 10000"/>
                  <a:gd name="connsiteX551" fmla="*/ 4474 w 10000"/>
                  <a:gd name="connsiteY551" fmla="*/ 8608 h 10000"/>
                  <a:gd name="connsiteX552" fmla="*/ 4490 w 10000"/>
                  <a:gd name="connsiteY552" fmla="*/ 8617 h 10000"/>
                  <a:gd name="connsiteX553" fmla="*/ 4504 w 10000"/>
                  <a:gd name="connsiteY553" fmla="*/ 8617 h 10000"/>
                  <a:gd name="connsiteX554" fmla="*/ 4518 w 10000"/>
                  <a:gd name="connsiteY554" fmla="*/ 8617 h 10000"/>
                  <a:gd name="connsiteX555" fmla="*/ 4535 w 10000"/>
                  <a:gd name="connsiteY555" fmla="*/ 8611 h 10000"/>
                  <a:gd name="connsiteX556" fmla="*/ 4546 w 10000"/>
                  <a:gd name="connsiteY556" fmla="*/ 8611 h 10000"/>
                  <a:gd name="connsiteX557" fmla="*/ 4562 w 10000"/>
                  <a:gd name="connsiteY557" fmla="*/ 8611 h 10000"/>
                  <a:gd name="connsiteX558" fmla="*/ 4571 w 10000"/>
                  <a:gd name="connsiteY558" fmla="*/ 8611 h 10000"/>
                  <a:gd name="connsiteX559" fmla="*/ 4579 w 10000"/>
                  <a:gd name="connsiteY559" fmla="*/ 8608 h 10000"/>
                  <a:gd name="connsiteX560" fmla="*/ 4584 w 10000"/>
                  <a:gd name="connsiteY560" fmla="*/ 8608 h 10000"/>
                  <a:gd name="connsiteX561" fmla="*/ 4601 w 10000"/>
                  <a:gd name="connsiteY561" fmla="*/ 8617 h 10000"/>
                  <a:gd name="connsiteX562" fmla="*/ 4609 w 10000"/>
                  <a:gd name="connsiteY562" fmla="*/ 8627 h 10000"/>
                  <a:gd name="connsiteX563" fmla="*/ 4618 w 10000"/>
                  <a:gd name="connsiteY563" fmla="*/ 8637 h 10000"/>
                  <a:gd name="connsiteX564" fmla="*/ 4618 w 10000"/>
                  <a:gd name="connsiteY564" fmla="*/ 8646 h 10000"/>
                  <a:gd name="connsiteX565" fmla="*/ 4634 w 10000"/>
                  <a:gd name="connsiteY565" fmla="*/ 8656 h 10000"/>
                  <a:gd name="connsiteX566" fmla="*/ 4640 w 10000"/>
                  <a:gd name="connsiteY566" fmla="*/ 8659 h 10000"/>
                  <a:gd name="connsiteX567" fmla="*/ 4651 w 10000"/>
                  <a:gd name="connsiteY567" fmla="*/ 8666 h 10000"/>
                  <a:gd name="connsiteX568" fmla="*/ 4657 w 10000"/>
                  <a:gd name="connsiteY568" fmla="*/ 8659 h 10000"/>
                  <a:gd name="connsiteX569" fmla="*/ 4668 w 10000"/>
                  <a:gd name="connsiteY569" fmla="*/ 8650 h 10000"/>
                  <a:gd name="connsiteX570" fmla="*/ 4676 w 10000"/>
                  <a:gd name="connsiteY570" fmla="*/ 8650 h 10000"/>
                  <a:gd name="connsiteX571" fmla="*/ 4690 w 10000"/>
                  <a:gd name="connsiteY571" fmla="*/ 8650 h 10000"/>
                  <a:gd name="connsiteX572" fmla="*/ 4698 w 10000"/>
                  <a:gd name="connsiteY572" fmla="*/ 8650 h 10000"/>
                  <a:gd name="connsiteX573" fmla="*/ 4704 w 10000"/>
                  <a:gd name="connsiteY573" fmla="*/ 8650 h 10000"/>
                  <a:gd name="connsiteX574" fmla="*/ 4706 w 10000"/>
                  <a:gd name="connsiteY574" fmla="*/ 8659 h 10000"/>
                  <a:gd name="connsiteX575" fmla="*/ 4706 w 10000"/>
                  <a:gd name="connsiteY575" fmla="*/ 8666 h 10000"/>
                  <a:gd name="connsiteX576" fmla="*/ 4723 w 10000"/>
                  <a:gd name="connsiteY576" fmla="*/ 8682 h 10000"/>
                  <a:gd name="connsiteX577" fmla="*/ 4737 w 10000"/>
                  <a:gd name="connsiteY577" fmla="*/ 8682 h 10000"/>
                  <a:gd name="connsiteX578" fmla="*/ 4745 w 10000"/>
                  <a:gd name="connsiteY578" fmla="*/ 8676 h 10000"/>
                  <a:gd name="connsiteX579" fmla="*/ 4756 w 10000"/>
                  <a:gd name="connsiteY579" fmla="*/ 8666 h 10000"/>
                  <a:gd name="connsiteX580" fmla="*/ 4765 w 10000"/>
                  <a:gd name="connsiteY580" fmla="*/ 8666 h 10000"/>
                  <a:gd name="connsiteX581" fmla="*/ 4765 w 10000"/>
                  <a:gd name="connsiteY581" fmla="*/ 8682 h 10000"/>
                  <a:gd name="connsiteX582" fmla="*/ 4770 w 10000"/>
                  <a:gd name="connsiteY582" fmla="*/ 8701 h 10000"/>
                  <a:gd name="connsiteX583" fmla="*/ 4778 w 10000"/>
                  <a:gd name="connsiteY583" fmla="*/ 8705 h 10000"/>
                  <a:gd name="connsiteX584" fmla="*/ 4795 w 10000"/>
                  <a:gd name="connsiteY584" fmla="*/ 8714 h 10000"/>
                  <a:gd name="connsiteX585" fmla="*/ 4812 w 10000"/>
                  <a:gd name="connsiteY585" fmla="*/ 8714 h 10000"/>
                  <a:gd name="connsiteX586" fmla="*/ 4825 w 10000"/>
                  <a:gd name="connsiteY586" fmla="*/ 8705 h 10000"/>
                  <a:gd name="connsiteX587" fmla="*/ 4825 w 10000"/>
                  <a:gd name="connsiteY587" fmla="*/ 8701 h 10000"/>
                  <a:gd name="connsiteX588" fmla="*/ 4828 w 10000"/>
                  <a:gd name="connsiteY588" fmla="*/ 8701 h 10000"/>
                  <a:gd name="connsiteX589" fmla="*/ 4837 w 10000"/>
                  <a:gd name="connsiteY589" fmla="*/ 8692 h 10000"/>
                  <a:gd name="connsiteX590" fmla="*/ 4842 w 10000"/>
                  <a:gd name="connsiteY590" fmla="*/ 8685 h 10000"/>
                  <a:gd name="connsiteX591" fmla="*/ 4859 w 10000"/>
                  <a:gd name="connsiteY591" fmla="*/ 8692 h 10000"/>
                  <a:gd name="connsiteX592" fmla="*/ 4870 w 10000"/>
                  <a:gd name="connsiteY592" fmla="*/ 8701 h 10000"/>
                  <a:gd name="connsiteX593" fmla="*/ 4878 w 10000"/>
                  <a:gd name="connsiteY593" fmla="*/ 8714 h 10000"/>
                  <a:gd name="connsiteX594" fmla="*/ 4892 w 10000"/>
                  <a:gd name="connsiteY594" fmla="*/ 8724 h 10000"/>
                  <a:gd name="connsiteX595" fmla="*/ 4900 w 10000"/>
                  <a:gd name="connsiteY595" fmla="*/ 8724 h 10000"/>
                  <a:gd name="connsiteX596" fmla="*/ 4906 w 10000"/>
                  <a:gd name="connsiteY596" fmla="*/ 8705 h 10000"/>
                  <a:gd name="connsiteX597" fmla="*/ 4925 w 10000"/>
                  <a:gd name="connsiteY597" fmla="*/ 8724 h 10000"/>
                  <a:gd name="connsiteX598" fmla="*/ 4939 w 10000"/>
                  <a:gd name="connsiteY598" fmla="*/ 8701 h 10000"/>
                  <a:gd name="connsiteX599" fmla="*/ 4950 w 10000"/>
                  <a:gd name="connsiteY599" fmla="*/ 8695 h 10000"/>
                  <a:gd name="connsiteX600" fmla="*/ 4956 w 10000"/>
                  <a:gd name="connsiteY600" fmla="*/ 8692 h 10000"/>
                  <a:gd name="connsiteX601" fmla="*/ 4986 w 10000"/>
                  <a:gd name="connsiteY601" fmla="*/ 8705 h 10000"/>
                  <a:gd name="connsiteX602" fmla="*/ 5003 w 10000"/>
                  <a:gd name="connsiteY602" fmla="*/ 8701 h 10000"/>
                  <a:gd name="connsiteX603" fmla="*/ 5011 w 10000"/>
                  <a:gd name="connsiteY603" fmla="*/ 8692 h 10000"/>
                  <a:gd name="connsiteX604" fmla="*/ 5028 w 10000"/>
                  <a:gd name="connsiteY604" fmla="*/ 8682 h 10000"/>
                  <a:gd name="connsiteX605" fmla="*/ 5030 w 10000"/>
                  <a:gd name="connsiteY605" fmla="*/ 8659 h 10000"/>
                  <a:gd name="connsiteX606" fmla="*/ 5039 w 10000"/>
                  <a:gd name="connsiteY606" fmla="*/ 8656 h 10000"/>
                  <a:gd name="connsiteX607" fmla="*/ 5053 w 10000"/>
                  <a:gd name="connsiteY607" fmla="*/ 8669 h 10000"/>
                  <a:gd name="connsiteX608" fmla="*/ 5061 w 10000"/>
                  <a:gd name="connsiteY608" fmla="*/ 8669 h 10000"/>
                  <a:gd name="connsiteX609" fmla="*/ 5061 w 10000"/>
                  <a:gd name="connsiteY609" fmla="*/ 8676 h 10000"/>
                  <a:gd name="connsiteX610" fmla="*/ 5069 w 10000"/>
                  <a:gd name="connsiteY610" fmla="*/ 8669 h 10000"/>
                  <a:gd name="connsiteX611" fmla="*/ 5083 w 10000"/>
                  <a:gd name="connsiteY611" fmla="*/ 8669 h 10000"/>
                  <a:gd name="connsiteX612" fmla="*/ 5100 w 10000"/>
                  <a:gd name="connsiteY612" fmla="*/ 8669 h 10000"/>
                  <a:gd name="connsiteX613" fmla="*/ 5119 w 10000"/>
                  <a:gd name="connsiteY613" fmla="*/ 8682 h 10000"/>
                  <a:gd name="connsiteX614" fmla="*/ 5136 w 10000"/>
                  <a:gd name="connsiteY614" fmla="*/ 8692 h 10000"/>
                  <a:gd name="connsiteX615" fmla="*/ 5161 w 10000"/>
                  <a:gd name="connsiteY615" fmla="*/ 8701 h 10000"/>
                  <a:gd name="connsiteX616" fmla="*/ 5183 w 10000"/>
                  <a:gd name="connsiteY616" fmla="*/ 8701 h 10000"/>
                  <a:gd name="connsiteX617" fmla="*/ 5199 w 10000"/>
                  <a:gd name="connsiteY617" fmla="*/ 8701 h 10000"/>
                  <a:gd name="connsiteX618" fmla="*/ 5213 w 10000"/>
                  <a:gd name="connsiteY618" fmla="*/ 8705 h 10000"/>
                  <a:gd name="connsiteX619" fmla="*/ 5224 w 10000"/>
                  <a:gd name="connsiteY619" fmla="*/ 8701 h 10000"/>
                  <a:gd name="connsiteX620" fmla="*/ 5230 w 10000"/>
                  <a:gd name="connsiteY620" fmla="*/ 8701 h 10000"/>
                  <a:gd name="connsiteX621" fmla="*/ 5241 w 10000"/>
                  <a:gd name="connsiteY621" fmla="*/ 8676 h 10000"/>
                  <a:gd name="connsiteX622" fmla="*/ 5247 w 10000"/>
                  <a:gd name="connsiteY622" fmla="*/ 8666 h 10000"/>
                  <a:gd name="connsiteX623" fmla="*/ 5249 w 10000"/>
                  <a:gd name="connsiteY623" fmla="*/ 8646 h 10000"/>
                  <a:gd name="connsiteX624" fmla="*/ 5249 w 10000"/>
                  <a:gd name="connsiteY624" fmla="*/ 8650 h 10000"/>
                  <a:gd name="connsiteX625" fmla="*/ 5255 w 10000"/>
                  <a:gd name="connsiteY625" fmla="*/ 8646 h 10000"/>
                  <a:gd name="connsiteX626" fmla="*/ 5271 w 10000"/>
                  <a:gd name="connsiteY626" fmla="*/ 8650 h 10000"/>
                  <a:gd name="connsiteX627" fmla="*/ 5288 w 10000"/>
                  <a:gd name="connsiteY627" fmla="*/ 8666 h 10000"/>
                  <a:gd name="connsiteX628" fmla="*/ 5296 w 10000"/>
                  <a:gd name="connsiteY628" fmla="*/ 8666 h 10000"/>
                  <a:gd name="connsiteX629" fmla="*/ 5310 w 10000"/>
                  <a:gd name="connsiteY629" fmla="*/ 8656 h 10000"/>
                  <a:gd name="connsiteX630" fmla="*/ 5321 w 10000"/>
                  <a:gd name="connsiteY630" fmla="*/ 8650 h 10000"/>
                  <a:gd name="connsiteX631" fmla="*/ 5338 w 10000"/>
                  <a:gd name="connsiteY631" fmla="*/ 8650 h 10000"/>
                  <a:gd name="connsiteX632" fmla="*/ 5360 w 10000"/>
                  <a:gd name="connsiteY632" fmla="*/ 8640 h 10000"/>
                  <a:gd name="connsiteX633" fmla="*/ 5366 w 10000"/>
                  <a:gd name="connsiteY633" fmla="*/ 8637 h 10000"/>
                  <a:gd name="connsiteX634" fmla="*/ 5368 w 10000"/>
                  <a:gd name="connsiteY634" fmla="*/ 8637 h 10000"/>
                  <a:gd name="connsiteX635" fmla="*/ 5382 w 10000"/>
                  <a:gd name="connsiteY635" fmla="*/ 8630 h 10000"/>
                  <a:gd name="connsiteX636" fmla="*/ 5391 w 10000"/>
                  <a:gd name="connsiteY636" fmla="*/ 8630 h 10000"/>
                  <a:gd name="connsiteX637" fmla="*/ 5402 w 10000"/>
                  <a:gd name="connsiteY637" fmla="*/ 8637 h 10000"/>
                  <a:gd name="connsiteX638" fmla="*/ 5418 w 10000"/>
                  <a:gd name="connsiteY638" fmla="*/ 8656 h 10000"/>
                  <a:gd name="connsiteX639" fmla="*/ 5432 w 10000"/>
                  <a:gd name="connsiteY639" fmla="*/ 8666 h 10000"/>
                  <a:gd name="connsiteX640" fmla="*/ 5443 w 10000"/>
                  <a:gd name="connsiteY640" fmla="*/ 8682 h 10000"/>
                  <a:gd name="connsiteX641" fmla="*/ 5457 w 10000"/>
                  <a:gd name="connsiteY641" fmla="*/ 8692 h 10000"/>
                  <a:gd name="connsiteX642" fmla="*/ 5471 w 10000"/>
                  <a:gd name="connsiteY642" fmla="*/ 8705 h 10000"/>
                  <a:gd name="connsiteX643" fmla="*/ 5488 w 10000"/>
                  <a:gd name="connsiteY643" fmla="*/ 8711 h 10000"/>
                  <a:gd name="connsiteX644" fmla="*/ 5490 w 10000"/>
                  <a:gd name="connsiteY644" fmla="*/ 8721 h 10000"/>
                  <a:gd name="connsiteX645" fmla="*/ 5512 w 10000"/>
                  <a:gd name="connsiteY645" fmla="*/ 8724 h 10000"/>
                  <a:gd name="connsiteX646" fmla="*/ 5521 w 10000"/>
                  <a:gd name="connsiteY646" fmla="*/ 8714 h 10000"/>
                  <a:gd name="connsiteX647" fmla="*/ 5524 w 10000"/>
                  <a:gd name="connsiteY647" fmla="*/ 8714 h 10000"/>
                  <a:gd name="connsiteX648" fmla="*/ 5532 w 10000"/>
                  <a:gd name="connsiteY648" fmla="*/ 8721 h 10000"/>
                  <a:gd name="connsiteX649" fmla="*/ 5540 w 10000"/>
                  <a:gd name="connsiteY649" fmla="*/ 8724 h 10000"/>
                  <a:gd name="connsiteX650" fmla="*/ 5562 w 10000"/>
                  <a:gd name="connsiteY650" fmla="*/ 8750 h 10000"/>
                  <a:gd name="connsiteX651" fmla="*/ 5562 w 10000"/>
                  <a:gd name="connsiteY651" fmla="*/ 8760 h 10000"/>
                  <a:gd name="connsiteX652" fmla="*/ 5571 w 10000"/>
                  <a:gd name="connsiteY652" fmla="*/ 8782 h 10000"/>
                  <a:gd name="connsiteX653" fmla="*/ 5579 w 10000"/>
                  <a:gd name="connsiteY653" fmla="*/ 8789 h 10000"/>
                  <a:gd name="connsiteX654" fmla="*/ 5593 w 10000"/>
                  <a:gd name="connsiteY654" fmla="*/ 8789 h 10000"/>
                  <a:gd name="connsiteX655" fmla="*/ 5596 w 10000"/>
                  <a:gd name="connsiteY655" fmla="*/ 8789 h 10000"/>
                  <a:gd name="connsiteX656" fmla="*/ 5626 w 10000"/>
                  <a:gd name="connsiteY656" fmla="*/ 8782 h 10000"/>
                  <a:gd name="connsiteX657" fmla="*/ 5629 w 10000"/>
                  <a:gd name="connsiteY657" fmla="*/ 8782 h 10000"/>
                  <a:gd name="connsiteX658" fmla="*/ 5637 w 10000"/>
                  <a:gd name="connsiteY658" fmla="*/ 8779 h 10000"/>
                  <a:gd name="connsiteX659" fmla="*/ 5648 w 10000"/>
                  <a:gd name="connsiteY659" fmla="*/ 8789 h 10000"/>
                  <a:gd name="connsiteX660" fmla="*/ 5665 w 10000"/>
                  <a:gd name="connsiteY660" fmla="*/ 8795 h 10000"/>
                  <a:gd name="connsiteX661" fmla="*/ 5676 w 10000"/>
                  <a:gd name="connsiteY661" fmla="*/ 8789 h 10000"/>
                  <a:gd name="connsiteX662" fmla="*/ 5684 w 10000"/>
                  <a:gd name="connsiteY662" fmla="*/ 8782 h 10000"/>
                  <a:gd name="connsiteX663" fmla="*/ 5693 w 10000"/>
                  <a:gd name="connsiteY663" fmla="*/ 8789 h 10000"/>
                  <a:gd name="connsiteX664" fmla="*/ 5715 w 10000"/>
                  <a:gd name="connsiteY664" fmla="*/ 8808 h 10000"/>
                  <a:gd name="connsiteX665" fmla="*/ 5731 w 10000"/>
                  <a:gd name="connsiteY665" fmla="*/ 8808 h 10000"/>
                  <a:gd name="connsiteX666" fmla="*/ 5740 w 10000"/>
                  <a:gd name="connsiteY666" fmla="*/ 8808 h 10000"/>
                  <a:gd name="connsiteX667" fmla="*/ 5765 w 10000"/>
                  <a:gd name="connsiteY667" fmla="*/ 8818 h 10000"/>
                  <a:gd name="connsiteX668" fmla="*/ 5781 w 10000"/>
                  <a:gd name="connsiteY668" fmla="*/ 8824 h 10000"/>
                  <a:gd name="connsiteX669" fmla="*/ 5798 w 10000"/>
                  <a:gd name="connsiteY669" fmla="*/ 8834 h 10000"/>
                  <a:gd name="connsiteX670" fmla="*/ 5814 w 10000"/>
                  <a:gd name="connsiteY670" fmla="*/ 8837 h 10000"/>
                  <a:gd name="connsiteX671" fmla="*/ 5831 w 10000"/>
                  <a:gd name="connsiteY671" fmla="*/ 8844 h 10000"/>
                  <a:gd name="connsiteX672" fmla="*/ 5842 w 10000"/>
                  <a:gd name="connsiteY672" fmla="*/ 8847 h 10000"/>
                  <a:gd name="connsiteX673" fmla="*/ 5859 w 10000"/>
                  <a:gd name="connsiteY673" fmla="*/ 8857 h 10000"/>
                  <a:gd name="connsiteX674" fmla="*/ 5870 w 10000"/>
                  <a:gd name="connsiteY674" fmla="*/ 8867 h 10000"/>
                  <a:gd name="connsiteX675" fmla="*/ 5878 w 10000"/>
                  <a:gd name="connsiteY675" fmla="*/ 8873 h 10000"/>
                  <a:gd name="connsiteX676" fmla="*/ 5895 w 10000"/>
                  <a:gd name="connsiteY676" fmla="*/ 8873 h 10000"/>
                  <a:gd name="connsiteX677" fmla="*/ 5911 w 10000"/>
                  <a:gd name="connsiteY677" fmla="*/ 8873 h 10000"/>
                  <a:gd name="connsiteX678" fmla="*/ 5931 w 10000"/>
                  <a:gd name="connsiteY678" fmla="*/ 8873 h 10000"/>
                  <a:gd name="connsiteX679" fmla="*/ 5950 w 10000"/>
                  <a:gd name="connsiteY679" fmla="*/ 8867 h 10000"/>
                  <a:gd name="connsiteX680" fmla="*/ 5967 w 10000"/>
                  <a:gd name="connsiteY680" fmla="*/ 8867 h 10000"/>
                  <a:gd name="connsiteX681" fmla="*/ 5975 w 10000"/>
                  <a:gd name="connsiteY681" fmla="*/ 8873 h 10000"/>
                  <a:gd name="connsiteX682" fmla="*/ 6000 w 10000"/>
                  <a:gd name="connsiteY682" fmla="*/ 8883 h 10000"/>
                  <a:gd name="connsiteX683" fmla="*/ 5997 w 10000"/>
                  <a:gd name="connsiteY683" fmla="*/ 8886 h 10000"/>
                  <a:gd name="connsiteX684" fmla="*/ 5997 w 10000"/>
                  <a:gd name="connsiteY684" fmla="*/ 8896 h 10000"/>
                  <a:gd name="connsiteX685" fmla="*/ 6014 w 10000"/>
                  <a:gd name="connsiteY685" fmla="*/ 8892 h 10000"/>
                  <a:gd name="connsiteX686" fmla="*/ 6028 w 10000"/>
                  <a:gd name="connsiteY686" fmla="*/ 8892 h 10000"/>
                  <a:gd name="connsiteX687" fmla="*/ 6053 w 10000"/>
                  <a:gd name="connsiteY687" fmla="*/ 8886 h 10000"/>
                  <a:gd name="connsiteX688" fmla="*/ 6072 w 10000"/>
                  <a:gd name="connsiteY688" fmla="*/ 8876 h 10000"/>
                  <a:gd name="connsiteX689" fmla="*/ 6089 w 10000"/>
                  <a:gd name="connsiteY689" fmla="*/ 8867 h 10000"/>
                  <a:gd name="connsiteX690" fmla="*/ 6111 w 10000"/>
                  <a:gd name="connsiteY690" fmla="*/ 8857 h 10000"/>
                  <a:gd name="connsiteX691" fmla="*/ 6127 w 10000"/>
                  <a:gd name="connsiteY691" fmla="*/ 8847 h 10000"/>
                  <a:gd name="connsiteX692" fmla="*/ 6152 w 10000"/>
                  <a:gd name="connsiteY692" fmla="*/ 8834 h 10000"/>
                  <a:gd name="connsiteX693" fmla="*/ 6183 w 10000"/>
                  <a:gd name="connsiteY693" fmla="*/ 8828 h 10000"/>
                  <a:gd name="connsiteX694" fmla="*/ 6175 w 10000"/>
                  <a:gd name="connsiteY694" fmla="*/ 8844 h 10000"/>
                  <a:gd name="connsiteX695" fmla="*/ 6169 w 10000"/>
                  <a:gd name="connsiteY695" fmla="*/ 8863 h 10000"/>
                  <a:gd name="connsiteX696" fmla="*/ 6158 w 10000"/>
                  <a:gd name="connsiteY696" fmla="*/ 8886 h 10000"/>
                  <a:gd name="connsiteX697" fmla="*/ 6152 w 10000"/>
                  <a:gd name="connsiteY697" fmla="*/ 8896 h 10000"/>
                  <a:gd name="connsiteX698" fmla="*/ 6150 w 10000"/>
                  <a:gd name="connsiteY698" fmla="*/ 8909 h 10000"/>
                  <a:gd name="connsiteX699" fmla="*/ 6152 w 10000"/>
                  <a:gd name="connsiteY699" fmla="*/ 8938 h 10000"/>
                  <a:gd name="connsiteX700" fmla="*/ 6158 w 10000"/>
                  <a:gd name="connsiteY700" fmla="*/ 8957 h 10000"/>
                  <a:gd name="connsiteX701" fmla="*/ 6161 w 10000"/>
                  <a:gd name="connsiteY701" fmla="*/ 8980 h 10000"/>
                  <a:gd name="connsiteX702" fmla="*/ 6166 w 10000"/>
                  <a:gd name="connsiteY702" fmla="*/ 8999 h 10000"/>
                  <a:gd name="connsiteX703" fmla="*/ 6175 w 10000"/>
                  <a:gd name="connsiteY703" fmla="*/ 9032 h 10000"/>
                  <a:gd name="connsiteX704" fmla="*/ 6183 w 10000"/>
                  <a:gd name="connsiteY704" fmla="*/ 9051 h 10000"/>
                  <a:gd name="connsiteX705" fmla="*/ 6191 w 10000"/>
                  <a:gd name="connsiteY705" fmla="*/ 9064 h 10000"/>
                  <a:gd name="connsiteX706" fmla="*/ 6194 w 10000"/>
                  <a:gd name="connsiteY706" fmla="*/ 9084 h 10000"/>
                  <a:gd name="connsiteX707" fmla="*/ 6208 w 10000"/>
                  <a:gd name="connsiteY707" fmla="*/ 9103 h 10000"/>
                  <a:gd name="connsiteX708" fmla="*/ 6208 w 10000"/>
                  <a:gd name="connsiteY708" fmla="*/ 9113 h 10000"/>
                  <a:gd name="connsiteX709" fmla="*/ 6216 w 10000"/>
                  <a:gd name="connsiteY709" fmla="*/ 9129 h 10000"/>
                  <a:gd name="connsiteX710" fmla="*/ 6230 w 10000"/>
                  <a:gd name="connsiteY710" fmla="*/ 9148 h 10000"/>
                  <a:gd name="connsiteX711" fmla="*/ 6241 w 10000"/>
                  <a:gd name="connsiteY711" fmla="*/ 9165 h 10000"/>
                  <a:gd name="connsiteX712" fmla="*/ 6249 w 10000"/>
                  <a:gd name="connsiteY712" fmla="*/ 9168 h 10000"/>
                  <a:gd name="connsiteX713" fmla="*/ 6266 w 10000"/>
                  <a:gd name="connsiteY713" fmla="*/ 9184 h 10000"/>
                  <a:gd name="connsiteX714" fmla="*/ 6280 w 10000"/>
                  <a:gd name="connsiteY714" fmla="*/ 9184 h 10000"/>
                  <a:gd name="connsiteX715" fmla="*/ 6288 w 10000"/>
                  <a:gd name="connsiteY715" fmla="*/ 9177 h 10000"/>
                  <a:gd name="connsiteX716" fmla="*/ 6299 w 10000"/>
                  <a:gd name="connsiteY716" fmla="*/ 9187 h 10000"/>
                  <a:gd name="connsiteX717" fmla="*/ 6305 w 10000"/>
                  <a:gd name="connsiteY717" fmla="*/ 9197 h 10000"/>
                  <a:gd name="connsiteX718" fmla="*/ 6310 w 10000"/>
                  <a:gd name="connsiteY718" fmla="*/ 9197 h 10000"/>
                  <a:gd name="connsiteX719" fmla="*/ 6321 w 10000"/>
                  <a:gd name="connsiteY719" fmla="*/ 9213 h 10000"/>
                  <a:gd name="connsiteX720" fmla="*/ 6335 w 10000"/>
                  <a:gd name="connsiteY720" fmla="*/ 9223 h 10000"/>
                  <a:gd name="connsiteX721" fmla="*/ 6338 w 10000"/>
                  <a:gd name="connsiteY721" fmla="*/ 9223 h 10000"/>
                  <a:gd name="connsiteX722" fmla="*/ 6355 w 10000"/>
                  <a:gd name="connsiteY722" fmla="*/ 9226 h 10000"/>
                  <a:gd name="connsiteX723" fmla="*/ 6363 w 10000"/>
                  <a:gd name="connsiteY723" fmla="*/ 9236 h 10000"/>
                  <a:gd name="connsiteX724" fmla="*/ 6380 w 10000"/>
                  <a:gd name="connsiteY724" fmla="*/ 9258 h 10000"/>
                  <a:gd name="connsiteX725" fmla="*/ 6393 w 10000"/>
                  <a:gd name="connsiteY725" fmla="*/ 9278 h 10000"/>
                  <a:gd name="connsiteX726" fmla="*/ 6396 w 10000"/>
                  <a:gd name="connsiteY726" fmla="*/ 9288 h 10000"/>
                  <a:gd name="connsiteX727" fmla="*/ 6407 w 10000"/>
                  <a:gd name="connsiteY727" fmla="*/ 9297 h 10000"/>
                  <a:gd name="connsiteX728" fmla="*/ 6410 w 10000"/>
                  <a:gd name="connsiteY728" fmla="*/ 9307 h 10000"/>
                  <a:gd name="connsiteX729" fmla="*/ 6416 w 10000"/>
                  <a:gd name="connsiteY729" fmla="*/ 9317 h 10000"/>
                  <a:gd name="connsiteX730" fmla="*/ 6424 w 10000"/>
                  <a:gd name="connsiteY730" fmla="*/ 9326 h 10000"/>
                  <a:gd name="connsiteX731" fmla="*/ 6435 w 10000"/>
                  <a:gd name="connsiteY731" fmla="*/ 9336 h 10000"/>
                  <a:gd name="connsiteX732" fmla="*/ 6443 w 10000"/>
                  <a:gd name="connsiteY732" fmla="*/ 9346 h 10000"/>
                  <a:gd name="connsiteX733" fmla="*/ 6449 w 10000"/>
                  <a:gd name="connsiteY733" fmla="*/ 9362 h 10000"/>
                  <a:gd name="connsiteX734" fmla="*/ 6452 w 10000"/>
                  <a:gd name="connsiteY734" fmla="*/ 9372 h 10000"/>
                  <a:gd name="connsiteX735" fmla="*/ 6449 w 10000"/>
                  <a:gd name="connsiteY735" fmla="*/ 9381 h 10000"/>
                  <a:gd name="connsiteX736" fmla="*/ 6465 w 10000"/>
                  <a:gd name="connsiteY736" fmla="*/ 9394 h 10000"/>
                  <a:gd name="connsiteX737" fmla="*/ 6468 w 10000"/>
                  <a:gd name="connsiteY737" fmla="*/ 9420 h 10000"/>
                  <a:gd name="connsiteX738" fmla="*/ 6493 w 10000"/>
                  <a:gd name="connsiteY738" fmla="*/ 9430 h 10000"/>
                  <a:gd name="connsiteX739" fmla="*/ 6507 w 10000"/>
                  <a:gd name="connsiteY739" fmla="*/ 9440 h 10000"/>
                  <a:gd name="connsiteX740" fmla="*/ 6524 w 10000"/>
                  <a:gd name="connsiteY740" fmla="*/ 9459 h 10000"/>
                  <a:gd name="connsiteX741" fmla="*/ 6532 w 10000"/>
                  <a:gd name="connsiteY741" fmla="*/ 9485 h 10000"/>
                  <a:gd name="connsiteX742" fmla="*/ 6537 w 10000"/>
                  <a:gd name="connsiteY742" fmla="*/ 9498 h 10000"/>
                  <a:gd name="connsiteX743" fmla="*/ 6571 w 10000"/>
                  <a:gd name="connsiteY743" fmla="*/ 9508 h 10000"/>
                  <a:gd name="connsiteX744" fmla="*/ 6596 w 10000"/>
                  <a:gd name="connsiteY744" fmla="*/ 9508 h 10000"/>
                  <a:gd name="connsiteX745" fmla="*/ 6637 w 10000"/>
                  <a:gd name="connsiteY745" fmla="*/ 9517 h 10000"/>
                  <a:gd name="connsiteX746" fmla="*/ 6662 w 10000"/>
                  <a:gd name="connsiteY746" fmla="*/ 9524 h 10000"/>
                  <a:gd name="connsiteX747" fmla="*/ 6679 w 10000"/>
                  <a:gd name="connsiteY747" fmla="*/ 9517 h 10000"/>
                  <a:gd name="connsiteX748" fmla="*/ 6679 w 10000"/>
                  <a:gd name="connsiteY748" fmla="*/ 9505 h 10000"/>
                  <a:gd name="connsiteX749" fmla="*/ 6690 w 10000"/>
                  <a:gd name="connsiteY749" fmla="*/ 9485 h 10000"/>
                  <a:gd name="connsiteX750" fmla="*/ 6693 w 10000"/>
                  <a:gd name="connsiteY750" fmla="*/ 9479 h 10000"/>
                  <a:gd name="connsiteX751" fmla="*/ 6706 w 10000"/>
                  <a:gd name="connsiteY751" fmla="*/ 9469 h 10000"/>
                  <a:gd name="connsiteX752" fmla="*/ 6709 w 10000"/>
                  <a:gd name="connsiteY752" fmla="*/ 9462 h 10000"/>
                  <a:gd name="connsiteX753" fmla="*/ 6717 w 10000"/>
                  <a:gd name="connsiteY753" fmla="*/ 9459 h 10000"/>
                  <a:gd name="connsiteX754" fmla="*/ 6726 w 10000"/>
                  <a:gd name="connsiteY754" fmla="*/ 9459 h 10000"/>
                  <a:gd name="connsiteX755" fmla="*/ 6742 w 10000"/>
                  <a:gd name="connsiteY755" fmla="*/ 9462 h 10000"/>
                  <a:gd name="connsiteX756" fmla="*/ 6759 w 10000"/>
                  <a:gd name="connsiteY756" fmla="*/ 9479 h 10000"/>
                  <a:gd name="connsiteX757" fmla="*/ 6781 w 10000"/>
                  <a:gd name="connsiteY757" fmla="*/ 9485 h 10000"/>
                  <a:gd name="connsiteX758" fmla="*/ 6795 w 10000"/>
                  <a:gd name="connsiteY758" fmla="*/ 9485 h 10000"/>
                  <a:gd name="connsiteX759" fmla="*/ 6803 w 10000"/>
                  <a:gd name="connsiteY759" fmla="*/ 9498 h 10000"/>
                  <a:gd name="connsiteX760" fmla="*/ 6806 w 10000"/>
                  <a:gd name="connsiteY760" fmla="*/ 9508 h 10000"/>
                  <a:gd name="connsiteX761" fmla="*/ 6823 w 10000"/>
                  <a:gd name="connsiteY761" fmla="*/ 9514 h 10000"/>
                  <a:gd name="connsiteX762" fmla="*/ 6831 w 10000"/>
                  <a:gd name="connsiteY762" fmla="*/ 9514 h 10000"/>
                  <a:gd name="connsiteX763" fmla="*/ 6848 w 10000"/>
                  <a:gd name="connsiteY763" fmla="*/ 9514 h 10000"/>
                  <a:gd name="connsiteX764" fmla="*/ 6856 w 10000"/>
                  <a:gd name="connsiteY764" fmla="*/ 9517 h 10000"/>
                  <a:gd name="connsiteX765" fmla="*/ 6878 w 10000"/>
                  <a:gd name="connsiteY765" fmla="*/ 9524 h 10000"/>
                  <a:gd name="connsiteX766" fmla="*/ 6895 w 10000"/>
                  <a:gd name="connsiteY766" fmla="*/ 9524 h 10000"/>
                  <a:gd name="connsiteX767" fmla="*/ 6917 w 10000"/>
                  <a:gd name="connsiteY767" fmla="*/ 9527 h 10000"/>
                  <a:gd name="connsiteX768" fmla="*/ 6934 w 10000"/>
                  <a:gd name="connsiteY768" fmla="*/ 9534 h 10000"/>
                  <a:gd name="connsiteX769" fmla="*/ 6961 w 10000"/>
                  <a:gd name="connsiteY769" fmla="*/ 9543 h 10000"/>
                  <a:gd name="connsiteX770" fmla="*/ 6989 w 10000"/>
                  <a:gd name="connsiteY770" fmla="*/ 9547 h 10000"/>
                  <a:gd name="connsiteX771" fmla="*/ 7014 w 10000"/>
                  <a:gd name="connsiteY771" fmla="*/ 9543 h 10000"/>
                  <a:gd name="connsiteX772" fmla="*/ 7033 w 10000"/>
                  <a:gd name="connsiteY772" fmla="*/ 9543 h 10000"/>
                  <a:gd name="connsiteX773" fmla="*/ 7042 w 10000"/>
                  <a:gd name="connsiteY773" fmla="*/ 9547 h 10000"/>
                  <a:gd name="connsiteX774" fmla="*/ 7069 w 10000"/>
                  <a:gd name="connsiteY774" fmla="*/ 9647 h 10000"/>
                  <a:gd name="connsiteX775" fmla="*/ 7122 w 10000"/>
                  <a:gd name="connsiteY775" fmla="*/ 9734 h 10000"/>
                  <a:gd name="connsiteX776" fmla="*/ 7147 w 10000"/>
                  <a:gd name="connsiteY776" fmla="*/ 9744 h 10000"/>
                  <a:gd name="connsiteX777" fmla="*/ 7169 w 10000"/>
                  <a:gd name="connsiteY777" fmla="*/ 9741 h 10000"/>
                  <a:gd name="connsiteX778" fmla="*/ 7177 w 10000"/>
                  <a:gd name="connsiteY778" fmla="*/ 9744 h 10000"/>
                  <a:gd name="connsiteX779" fmla="*/ 7186 w 10000"/>
                  <a:gd name="connsiteY779" fmla="*/ 9754 h 10000"/>
                  <a:gd name="connsiteX780" fmla="*/ 7191 w 10000"/>
                  <a:gd name="connsiteY780" fmla="*/ 9773 h 10000"/>
                  <a:gd name="connsiteX781" fmla="*/ 7208 w 10000"/>
                  <a:gd name="connsiteY781" fmla="*/ 9783 h 10000"/>
                  <a:gd name="connsiteX782" fmla="*/ 7219 w 10000"/>
                  <a:gd name="connsiteY782" fmla="*/ 9793 h 10000"/>
                  <a:gd name="connsiteX783" fmla="*/ 7235 w 10000"/>
                  <a:gd name="connsiteY783" fmla="*/ 9802 h 10000"/>
                  <a:gd name="connsiteX784" fmla="*/ 7249 w 10000"/>
                  <a:gd name="connsiteY784" fmla="*/ 9819 h 10000"/>
                  <a:gd name="connsiteX785" fmla="*/ 7255 w 10000"/>
                  <a:gd name="connsiteY785" fmla="*/ 9835 h 10000"/>
                  <a:gd name="connsiteX786" fmla="*/ 7255 w 10000"/>
                  <a:gd name="connsiteY786" fmla="*/ 9848 h 10000"/>
                  <a:gd name="connsiteX787" fmla="*/ 7249 w 10000"/>
                  <a:gd name="connsiteY787" fmla="*/ 9848 h 10000"/>
                  <a:gd name="connsiteX788" fmla="*/ 7244 w 10000"/>
                  <a:gd name="connsiteY788" fmla="*/ 9858 h 10000"/>
                  <a:gd name="connsiteX789" fmla="*/ 7235 w 10000"/>
                  <a:gd name="connsiteY789" fmla="*/ 9883 h 10000"/>
                  <a:gd name="connsiteX790" fmla="*/ 7244 w 10000"/>
                  <a:gd name="connsiteY790" fmla="*/ 9903 h 10000"/>
                  <a:gd name="connsiteX791" fmla="*/ 7258 w 10000"/>
                  <a:gd name="connsiteY791" fmla="*/ 9926 h 10000"/>
                  <a:gd name="connsiteX792" fmla="*/ 7263 w 10000"/>
                  <a:gd name="connsiteY792" fmla="*/ 9948 h 10000"/>
                  <a:gd name="connsiteX793" fmla="*/ 7274 w 10000"/>
                  <a:gd name="connsiteY793" fmla="*/ 9968 h 10000"/>
                  <a:gd name="connsiteX794" fmla="*/ 7283 w 10000"/>
                  <a:gd name="connsiteY794" fmla="*/ 9987 h 10000"/>
                  <a:gd name="connsiteX795" fmla="*/ 7291 w 10000"/>
                  <a:gd name="connsiteY795" fmla="*/ 10000 h 10000"/>
                  <a:gd name="connsiteX796" fmla="*/ 7305 w 10000"/>
                  <a:gd name="connsiteY796" fmla="*/ 9997 h 10000"/>
                  <a:gd name="connsiteX797" fmla="*/ 7313 w 10000"/>
                  <a:gd name="connsiteY797" fmla="*/ 9977 h 10000"/>
                  <a:gd name="connsiteX798" fmla="*/ 7324 w 10000"/>
                  <a:gd name="connsiteY798" fmla="*/ 9968 h 10000"/>
                  <a:gd name="connsiteX799" fmla="*/ 7341 w 10000"/>
                  <a:gd name="connsiteY799" fmla="*/ 9971 h 10000"/>
                  <a:gd name="connsiteX800" fmla="*/ 7368 w 10000"/>
                  <a:gd name="connsiteY800" fmla="*/ 9987 h 10000"/>
                  <a:gd name="connsiteX801" fmla="*/ 7380 w 10000"/>
                  <a:gd name="connsiteY801" fmla="*/ 9990 h 10000"/>
                  <a:gd name="connsiteX802" fmla="*/ 7393 w 10000"/>
                  <a:gd name="connsiteY802" fmla="*/ 9981 h 10000"/>
                  <a:gd name="connsiteX803" fmla="*/ 7404 w 10000"/>
                  <a:gd name="connsiteY803" fmla="*/ 9968 h 10000"/>
                  <a:gd name="connsiteX804" fmla="*/ 7418 w 10000"/>
                  <a:gd name="connsiteY804" fmla="*/ 9948 h 10000"/>
                  <a:gd name="connsiteX805" fmla="*/ 7427 w 10000"/>
                  <a:gd name="connsiteY805" fmla="*/ 9922 h 10000"/>
                  <a:gd name="connsiteX806" fmla="*/ 7427 w 10000"/>
                  <a:gd name="connsiteY806" fmla="*/ 9906 h 10000"/>
                  <a:gd name="connsiteX807" fmla="*/ 7404 w 10000"/>
                  <a:gd name="connsiteY807" fmla="*/ 9877 h 10000"/>
                  <a:gd name="connsiteX808" fmla="*/ 7388 w 10000"/>
                  <a:gd name="connsiteY808" fmla="*/ 9854 h 10000"/>
                  <a:gd name="connsiteX809" fmla="*/ 7385 w 10000"/>
                  <a:gd name="connsiteY809" fmla="*/ 9845 h 10000"/>
                  <a:gd name="connsiteX810" fmla="*/ 7385 w 10000"/>
                  <a:gd name="connsiteY810" fmla="*/ 9825 h 10000"/>
                  <a:gd name="connsiteX811" fmla="*/ 7385 w 10000"/>
                  <a:gd name="connsiteY811" fmla="*/ 9819 h 10000"/>
                  <a:gd name="connsiteX812" fmla="*/ 7393 w 10000"/>
                  <a:gd name="connsiteY812" fmla="*/ 9809 h 10000"/>
                  <a:gd name="connsiteX813" fmla="*/ 7404 w 10000"/>
                  <a:gd name="connsiteY813" fmla="*/ 9793 h 10000"/>
                  <a:gd name="connsiteX814" fmla="*/ 7413 w 10000"/>
                  <a:gd name="connsiteY814" fmla="*/ 9783 h 10000"/>
                  <a:gd name="connsiteX815" fmla="*/ 7404 w 10000"/>
                  <a:gd name="connsiteY815" fmla="*/ 9770 h 10000"/>
                  <a:gd name="connsiteX816" fmla="*/ 7388 w 10000"/>
                  <a:gd name="connsiteY816" fmla="*/ 9760 h 10000"/>
                  <a:gd name="connsiteX817" fmla="*/ 7371 w 10000"/>
                  <a:gd name="connsiteY817" fmla="*/ 9744 h 10000"/>
                  <a:gd name="connsiteX818" fmla="*/ 7363 w 10000"/>
                  <a:gd name="connsiteY818" fmla="*/ 9731 h 10000"/>
                  <a:gd name="connsiteX819" fmla="*/ 7355 w 10000"/>
                  <a:gd name="connsiteY819" fmla="*/ 9715 h 10000"/>
                  <a:gd name="connsiteX820" fmla="*/ 7360 w 10000"/>
                  <a:gd name="connsiteY820" fmla="*/ 9686 h 10000"/>
                  <a:gd name="connsiteX821" fmla="*/ 7363 w 10000"/>
                  <a:gd name="connsiteY821" fmla="*/ 9657 h 10000"/>
                  <a:gd name="connsiteX822" fmla="*/ 7360 w 10000"/>
                  <a:gd name="connsiteY822" fmla="*/ 9631 h 10000"/>
                  <a:gd name="connsiteX823" fmla="*/ 7346 w 10000"/>
                  <a:gd name="connsiteY823" fmla="*/ 9611 h 10000"/>
                  <a:gd name="connsiteX824" fmla="*/ 7332 w 10000"/>
                  <a:gd name="connsiteY824" fmla="*/ 9585 h 10000"/>
                  <a:gd name="connsiteX825" fmla="*/ 7324 w 10000"/>
                  <a:gd name="connsiteY825" fmla="*/ 9573 h 10000"/>
                  <a:gd name="connsiteX826" fmla="*/ 7324 w 10000"/>
                  <a:gd name="connsiteY826" fmla="*/ 9553 h 10000"/>
                  <a:gd name="connsiteX827" fmla="*/ 7324 w 10000"/>
                  <a:gd name="connsiteY827" fmla="*/ 9543 h 10000"/>
                  <a:gd name="connsiteX828" fmla="*/ 7324 w 10000"/>
                  <a:gd name="connsiteY828" fmla="*/ 9517 h 10000"/>
                  <a:gd name="connsiteX829" fmla="*/ 7324 w 10000"/>
                  <a:gd name="connsiteY829" fmla="*/ 9498 h 10000"/>
                  <a:gd name="connsiteX830" fmla="*/ 7332 w 10000"/>
                  <a:gd name="connsiteY830" fmla="*/ 9479 h 10000"/>
                  <a:gd name="connsiteX831" fmla="*/ 7341 w 10000"/>
                  <a:gd name="connsiteY831" fmla="*/ 9462 h 10000"/>
                  <a:gd name="connsiteX832" fmla="*/ 7352 w 10000"/>
                  <a:gd name="connsiteY832" fmla="*/ 9459 h 10000"/>
                  <a:gd name="connsiteX833" fmla="*/ 7360 w 10000"/>
                  <a:gd name="connsiteY833" fmla="*/ 9443 h 10000"/>
                  <a:gd name="connsiteX834" fmla="*/ 7363 w 10000"/>
                  <a:gd name="connsiteY834" fmla="*/ 9433 h 10000"/>
                  <a:gd name="connsiteX835" fmla="*/ 7377 w 10000"/>
                  <a:gd name="connsiteY835" fmla="*/ 9433 h 10000"/>
                  <a:gd name="connsiteX836" fmla="*/ 7388 w 10000"/>
                  <a:gd name="connsiteY836" fmla="*/ 9430 h 10000"/>
                  <a:gd name="connsiteX837" fmla="*/ 7396 w 10000"/>
                  <a:gd name="connsiteY837" fmla="*/ 9430 h 10000"/>
                  <a:gd name="connsiteX838" fmla="*/ 7402 w 10000"/>
                  <a:gd name="connsiteY838" fmla="*/ 9424 h 10000"/>
                  <a:gd name="connsiteX839" fmla="*/ 7396 w 10000"/>
                  <a:gd name="connsiteY839" fmla="*/ 9414 h 10000"/>
                  <a:gd name="connsiteX840" fmla="*/ 7388 w 10000"/>
                  <a:gd name="connsiteY840" fmla="*/ 9401 h 10000"/>
                  <a:gd name="connsiteX841" fmla="*/ 7371 w 10000"/>
                  <a:gd name="connsiteY841" fmla="*/ 9391 h 10000"/>
                  <a:gd name="connsiteX842" fmla="*/ 7355 w 10000"/>
                  <a:gd name="connsiteY842" fmla="*/ 9375 h 10000"/>
                  <a:gd name="connsiteX843" fmla="*/ 7332 w 10000"/>
                  <a:gd name="connsiteY843" fmla="*/ 9356 h 10000"/>
                  <a:gd name="connsiteX844" fmla="*/ 7313 w 10000"/>
                  <a:gd name="connsiteY844" fmla="*/ 9330 h 10000"/>
                  <a:gd name="connsiteX845" fmla="*/ 7307 w 10000"/>
                  <a:gd name="connsiteY845" fmla="*/ 9310 h 10000"/>
                  <a:gd name="connsiteX846" fmla="*/ 7305 w 10000"/>
                  <a:gd name="connsiteY846" fmla="*/ 9291 h 10000"/>
                  <a:gd name="connsiteX847" fmla="*/ 7305 w 10000"/>
                  <a:gd name="connsiteY847" fmla="*/ 9278 h 10000"/>
                  <a:gd name="connsiteX848" fmla="*/ 7296 w 10000"/>
                  <a:gd name="connsiteY848" fmla="*/ 9268 h 10000"/>
                  <a:gd name="connsiteX849" fmla="*/ 7296 w 10000"/>
                  <a:gd name="connsiteY849" fmla="*/ 9249 h 10000"/>
                  <a:gd name="connsiteX850" fmla="*/ 7291 w 10000"/>
                  <a:gd name="connsiteY850" fmla="*/ 9226 h 10000"/>
                  <a:gd name="connsiteX851" fmla="*/ 7283 w 10000"/>
                  <a:gd name="connsiteY851" fmla="*/ 9213 h 10000"/>
                  <a:gd name="connsiteX852" fmla="*/ 7274 w 10000"/>
                  <a:gd name="connsiteY852" fmla="*/ 9194 h 10000"/>
                  <a:gd name="connsiteX853" fmla="*/ 7274 w 10000"/>
                  <a:gd name="connsiteY853" fmla="*/ 9174 h 10000"/>
                  <a:gd name="connsiteX854" fmla="*/ 7280 w 10000"/>
                  <a:gd name="connsiteY854" fmla="*/ 9148 h 10000"/>
                  <a:gd name="connsiteX855" fmla="*/ 7283 w 10000"/>
                  <a:gd name="connsiteY855" fmla="*/ 9119 h 10000"/>
                  <a:gd name="connsiteX856" fmla="*/ 7291 w 10000"/>
                  <a:gd name="connsiteY856" fmla="*/ 9100 h 10000"/>
                  <a:gd name="connsiteX857" fmla="*/ 7307 w 10000"/>
                  <a:gd name="connsiteY857" fmla="*/ 9080 h 10000"/>
                  <a:gd name="connsiteX858" fmla="*/ 7324 w 10000"/>
                  <a:gd name="connsiteY858" fmla="*/ 9054 h 10000"/>
                  <a:gd name="connsiteX859" fmla="*/ 7341 w 10000"/>
                  <a:gd name="connsiteY859" fmla="*/ 9054 h 10000"/>
                  <a:gd name="connsiteX860" fmla="*/ 7352 w 10000"/>
                  <a:gd name="connsiteY860" fmla="*/ 9054 h 10000"/>
                  <a:gd name="connsiteX861" fmla="*/ 7346 w 10000"/>
                  <a:gd name="connsiteY861" fmla="*/ 9032 h 10000"/>
                  <a:gd name="connsiteX862" fmla="*/ 7341 w 10000"/>
                  <a:gd name="connsiteY862" fmla="*/ 9022 h 10000"/>
                  <a:gd name="connsiteX863" fmla="*/ 7352 w 10000"/>
                  <a:gd name="connsiteY863" fmla="*/ 8999 h 10000"/>
                  <a:gd name="connsiteX864" fmla="*/ 7360 w 10000"/>
                  <a:gd name="connsiteY864" fmla="*/ 8967 h 10000"/>
                  <a:gd name="connsiteX865" fmla="*/ 7368 w 10000"/>
                  <a:gd name="connsiteY865" fmla="*/ 8922 h 10000"/>
                  <a:gd name="connsiteX866" fmla="*/ 7377 w 10000"/>
                  <a:gd name="connsiteY866" fmla="*/ 8896 h 10000"/>
                  <a:gd name="connsiteX867" fmla="*/ 7380 w 10000"/>
                  <a:gd name="connsiteY867" fmla="*/ 8867 h 10000"/>
                  <a:gd name="connsiteX868" fmla="*/ 7402 w 10000"/>
                  <a:gd name="connsiteY868" fmla="*/ 8824 h 10000"/>
                  <a:gd name="connsiteX869" fmla="*/ 7402 w 10000"/>
                  <a:gd name="connsiteY869" fmla="*/ 8808 h 10000"/>
                  <a:gd name="connsiteX870" fmla="*/ 7393 w 10000"/>
                  <a:gd name="connsiteY870" fmla="*/ 8795 h 10000"/>
                  <a:gd name="connsiteX871" fmla="*/ 7388 w 10000"/>
                  <a:gd name="connsiteY871" fmla="*/ 8799 h 10000"/>
                  <a:gd name="connsiteX872" fmla="*/ 7396 w 10000"/>
                  <a:gd name="connsiteY872" fmla="*/ 8789 h 10000"/>
                  <a:gd name="connsiteX873" fmla="*/ 7404 w 10000"/>
                  <a:gd name="connsiteY873" fmla="*/ 8789 h 10000"/>
                  <a:gd name="connsiteX874" fmla="*/ 7421 w 10000"/>
                  <a:gd name="connsiteY874" fmla="*/ 8769 h 10000"/>
                  <a:gd name="connsiteX875" fmla="*/ 7443 w 10000"/>
                  <a:gd name="connsiteY875" fmla="*/ 8763 h 10000"/>
                  <a:gd name="connsiteX876" fmla="*/ 7452 w 10000"/>
                  <a:gd name="connsiteY876" fmla="*/ 8769 h 10000"/>
                  <a:gd name="connsiteX877" fmla="*/ 7468 w 10000"/>
                  <a:gd name="connsiteY877" fmla="*/ 8769 h 10000"/>
                  <a:gd name="connsiteX878" fmla="*/ 7499 w 10000"/>
                  <a:gd name="connsiteY878" fmla="*/ 8763 h 10000"/>
                  <a:gd name="connsiteX879" fmla="*/ 7526 w 10000"/>
                  <a:gd name="connsiteY879" fmla="*/ 8763 h 10000"/>
                  <a:gd name="connsiteX880" fmla="*/ 7532 w 10000"/>
                  <a:gd name="connsiteY880" fmla="*/ 8763 h 10000"/>
                  <a:gd name="connsiteX881" fmla="*/ 7554 w 10000"/>
                  <a:gd name="connsiteY881" fmla="*/ 8744 h 10000"/>
                  <a:gd name="connsiteX882" fmla="*/ 7571 w 10000"/>
                  <a:gd name="connsiteY882" fmla="*/ 8731 h 10000"/>
                  <a:gd name="connsiteX883" fmla="*/ 7587 w 10000"/>
                  <a:gd name="connsiteY883" fmla="*/ 8711 h 10000"/>
                  <a:gd name="connsiteX884" fmla="*/ 7607 w 10000"/>
                  <a:gd name="connsiteY884" fmla="*/ 8711 h 10000"/>
                  <a:gd name="connsiteX885" fmla="*/ 7634 w 10000"/>
                  <a:gd name="connsiteY885" fmla="*/ 8705 h 10000"/>
                  <a:gd name="connsiteX886" fmla="*/ 7643 w 10000"/>
                  <a:gd name="connsiteY886" fmla="*/ 8682 h 10000"/>
                  <a:gd name="connsiteX887" fmla="*/ 7654 w 10000"/>
                  <a:gd name="connsiteY887" fmla="*/ 8666 h 10000"/>
                  <a:gd name="connsiteX888" fmla="*/ 7668 w 10000"/>
                  <a:gd name="connsiteY888" fmla="*/ 8666 h 10000"/>
                  <a:gd name="connsiteX889" fmla="*/ 7676 w 10000"/>
                  <a:gd name="connsiteY889" fmla="*/ 8682 h 10000"/>
                  <a:gd name="connsiteX890" fmla="*/ 7704 w 10000"/>
                  <a:gd name="connsiteY890" fmla="*/ 8669 h 10000"/>
                  <a:gd name="connsiteX891" fmla="*/ 7712 w 10000"/>
                  <a:gd name="connsiteY891" fmla="*/ 8669 h 10000"/>
                  <a:gd name="connsiteX892" fmla="*/ 7720 w 10000"/>
                  <a:gd name="connsiteY892" fmla="*/ 8669 h 10000"/>
                  <a:gd name="connsiteX893" fmla="*/ 7726 w 10000"/>
                  <a:gd name="connsiteY893" fmla="*/ 8656 h 10000"/>
                  <a:gd name="connsiteX894" fmla="*/ 7734 w 10000"/>
                  <a:gd name="connsiteY894" fmla="*/ 8650 h 10000"/>
                  <a:gd name="connsiteX895" fmla="*/ 7742 w 10000"/>
                  <a:gd name="connsiteY895" fmla="*/ 8650 h 10000"/>
                  <a:gd name="connsiteX896" fmla="*/ 7759 w 10000"/>
                  <a:gd name="connsiteY896" fmla="*/ 8650 h 10000"/>
                  <a:gd name="connsiteX897" fmla="*/ 7756 w 10000"/>
                  <a:gd name="connsiteY897" fmla="*/ 8630 h 10000"/>
                  <a:gd name="connsiteX898" fmla="*/ 7751 w 10000"/>
                  <a:gd name="connsiteY898" fmla="*/ 8627 h 10000"/>
                  <a:gd name="connsiteX899" fmla="*/ 7742 w 10000"/>
                  <a:gd name="connsiteY899" fmla="*/ 8620 h 10000"/>
                  <a:gd name="connsiteX900" fmla="*/ 7734 w 10000"/>
                  <a:gd name="connsiteY900" fmla="*/ 8591 h 10000"/>
                  <a:gd name="connsiteX901" fmla="*/ 7709 w 10000"/>
                  <a:gd name="connsiteY901" fmla="*/ 8582 h 10000"/>
                  <a:gd name="connsiteX902" fmla="*/ 7695 w 10000"/>
                  <a:gd name="connsiteY902" fmla="*/ 8578 h 10000"/>
                  <a:gd name="connsiteX903" fmla="*/ 7668 w 10000"/>
                  <a:gd name="connsiteY903" fmla="*/ 8562 h 10000"/>
                  <a:gd name="connsiteX904" fmla="*/ 7645 w 10000"/>
                  <a:gd name="connsiteY904" fmla="*/ 8552 h 10000"/>
                  <a:gd name="connsiteX905" fmla="*/ 7615 w 10000"/>
                  <a:gd name="connsiteY905" fmla="*/ 8543 h 10000"/>
                  <a:gd name="connsiteX906" fmla="*/ 7596 w 10000"/>
                  <a:gd name="connsiteY906" fmla="*/ 8527 h 10000"/>
                  <a:gd name="connsiteX907" fmla="*/ 7565 w 10000"/>
                  <a:gd name="connsiteY907" fmla="*/ 8494 h 10000"/>
                  <a:gd name="connsiteX908" fmla="*/ 7562 w 10000"/>
                  <a:gd name="connsiteY908" fmla="*/ 8475 h 10000"/>
                  <a:gd name="connsiteX909" fmla="*/ 7540 w 10000"/>
                  <a:gd name="connsiteY909" fmla="*/ 8455 h 10000"/>
                  <a:gd name="connsiteX910" fmla="*/ 7535 w 10000"/>
                  <a:gd name="connsiteY910" fmla="*/ 8446 h 10000"/>
                  <a:gd name="connsiteX911" fmla="*/ 7535 w 10000"/>
                  <a:gd name="connsiteY911" fmla="*/ 8420 h 10000"/>
                  <a:gd name="connsiteX912" fmla="*/ 7535 w 10000"/>
                  <a:gd name="connsiteY912" fmla="*/ 8391 h 10000"/>
                  <a:gd name="connsiteX913" fmla="*/ 7548 w 10000"/>
                  <a:gd name="connsiteY913" fmla="*/ 8345 h 10000"/>
                  <a:gd name="connsiteX914" fmla="*/ 7562 w 10000"/>
                  <a:gd name="connsiteY914" fmla="*/ 8319 h 10000"/>
                  <a:gd name="connsiteX915" fmla="*/ 7582 w 10000"/>
                  <a:gd name="connsiteY915" fmla="*/ 8310 h 10000"/>
                  <a:gd name="connsiteX916" fmla="*/ 7607 w 10000"/>
                  <a:gd name="connsiteY916" fmla="*/ 8300 h 10000"/>
                  <a:gd name="connsiteX917" fmla="*/ 7629 w 10000"/>
                  <a:gd name="connsiteY917" fmla="*/ 8300 h 10000"/>
                  <a:gd name="connsiteX918" fmla="*/ 7651 w 10000"/>
                  <a:gd name="connsiteY918" fmla="*/ 8297 h 10000"/>
                  <a:gd name="connsiteX919" fmla="*/ 7668 w 10000"/>
                  <a:gd name="connsiteY919" fmla="*/ 8280 h 10000"/>
                  <a:gd name="connsiteX920" fmla="*/ 7687 w 10000"/>
                  <a:gd name="connsiteY920" fmla="*/ 8267 h 10000"/>
                  <a:gd name="connsiteX921" fmla="*/ 7693 w 10000"/>
                  <a:gd name="connsiteY921" fmla="*/ 8261 h 10000"/>
                  <a:gd name="connsiteX922" fmla="*/ 7701 w 10000"/>
                  <a:gd name="connsiteY922" fmla="*/ 8248 h 10000"/>
                  <a:gd name="connsiteX923" fmla="*/ 7712 w 10000"/>
                  <a:gd name="connsiteY923" fmla="*/ 8238 h 10000"/>
                  <a:gd name="connsiteX924" fmla="*/ 7731 w 10000"/>
                  <a:gd name="connsiteY924" fmla="*/ 8222 h 10000"/>
                  <a:gd name="connsiteX925" fmla="*/ 7740 w 10000"/>
                  <a:gd name="connsiteY925" fmla="*/ 8206 h 10000"/>
                  <a:gd name="connsiteX926" fmla="*/ 7756 w 10000"/>
                  <a:gd name="connsiteY926" fmla="*/ 8183 h 10000"/>
                  <a:gd name="connsiteX927" fmla="*/ 7773 w 10000"/>
                  <a:gd name="connsiteY927" fmla="*/ 8177 h 10000"/>
                  <a:gd name="connsiteX928" fmla="*/ 7784 w 10000"/>
                  <a:gd name="connsiteY928" fmla="*/ 8183 h 10000"/>
                  <a:gd name="connsiteX929" fmla="*/ 7801 w 10000"/>
                  <a:gd name="connsiteY929" fmla="*/ 8174 h 10000"/>
                  <a:gd name="connsiteX930" fmla="*/ 7801 w 10000"/>
                  <a:gd name="connsiteY930" fmla="*/ 8157 h 10000"/>
                  <a:gd name="connsiteX931" fmla="*/ 7817 w 10000"/>
                  <a:gd name="connsiteY931" fmla="*/ 8164 h 10000"/>
                  <a:gd name="connsiteX932" fmla="*/ 7837 w 10000"/>
                  <a:gd name="connsiteY932" fmla="*/ 8164 h 10000"/>
                  <a:gd name="connsiteX933" fmla="*/ 7856 w 10000"/>
                  <a:gd name="connsiteY933" fmla="*/ 8164 h 10000"/>
                  <a:gd name="connsiteX934" fmla="*/ 7870 w 10000"/>
                  <a:gd name="connsiteY934" fmla="*/ 8167 h 10000"/>
                  <a:gd name="connsiteX935" fmla="*/ 7881 w 10000"/>
                  <a:gd name="connsiteY935" fmla="*/ 8174 h 10000"/>
                  <a:gd name="connsiteX936" fmla="*/ 7898 w 10000"/>
                  <a:gd name="connsiteY936" fmla="*/ 8187 h 10000"/>
                  <a:gd name="connsiteX937" fmla="*/ 7917 w 10000"/>
                  <a:gd name="connsiteY937" fmla="*/ 8187 h 10000"/>
                  <a:gd name="connsiteX938" fmla="*/ 7928 w 10000"/>
                  <a:gd name="connsiteY938" fmla="*/ 8157 h 10000"/>
                  <a:gd name="connsiteX939" fmla="*/ 7942 w 10000"/>
                  <a:gd name="connsiteY939" fmla="*/ 8157 h 10000"/>
                  <a:gd name="connsiteX940" fmla="*/ 7958 w 10000"/>
                  <a:gd name="connsiteY940" fmla="*/ 8164 h 10000"/>
                  <a:gd name="connsiteX941" fmla="*/ 7983 w 10000"/>
                  <a:gd name="connsiteY941" fmla="*/ 8144 h 10000"/>
                  <a:gd name="connsiteX942" fmla="*/ 8000 w 10000"/>
                  <a:gd name="connsiteY942" fmla="*/ 8109 h 10000"/>
                  <a:gd name="connsiteX943" fmla="*/ 7994 w 10000"/>
                  <a:gd name="connsiteY943" fmla="*/ 8093 h 10000"/>
                  <a:gd name="connsiteX944" fmla="*/ 7983 w 10000"/>
                  <a:gd name="connsiteY944" fmla="*/ 8070 h 10000"/>
                  <a:gd name="connsiteX945" fmla="*/ 7986 w 10000"/>
                  <a:gd name="connsiteY945" fmla="*/ 8063 h 10000"/>
                  <a:gd name="connsiteX946" fmla="*/ 7978 w 10000"/>
                  <a:gd name="connsiteY946" fmla="*/ 8044 h 10000"/>
                  <a:gd name="connsiteX947" fmla="*/ 7986 w 10000"/>
                  <a:gd name="connsiteY947" fmla="*/ 8002 h 10000"/>
                  <a:gd name="connsiteX948" fmla="*/ 7983 w 10000"/>
                  <a:gd name="connsiteY948" fmla="*/ 7947 h 10000"/>
                  <a:gd name="connsiteX949" fmla="*/ 7961 w 10000"/>
                  <a:gd name="connsiteY949" fmla="*/ 7931 h 10000"/>
                  <a:gd name="connsiteX950" fmla="*/ 7958 w 10000"/>
                  <a:gd name="connsiteY950" fmla="*/ 7898 h 10000"/>
                  <a:gd name="connsiteX951" fmla="*/ 7953 w 10000"/>
                  <a:gd name="connsiteY951" fmla="*/ 7856 h 10000"/>
                  <a:gd name="connsiteX952" fmla="*/ 7967 w 10000"/>
                  <a:gd name="connsiteY952" fmla="*/ 7837 h 10000"/>
                  <a:gd name="connsiteX953" fmla="*/ 7950 w 10000"/>
                  <a:gd name="connsiteY953" fmla="*/ 7824 h 10000"/>
                  <a:gd name="connsiteX954" fmla="*/ 7906 w 10000"/>
                  <a:gd name="connsiteY954" fmla="*/ 7814 h 10000"/>
                  <a:gd name="connsiteX955" fmla="*/ 7878 w 10000"/>
                  <a:gd name="connsiteY955" fmla="*/ 7814 h 10000"/>
                  <a:gd name="connsiteX956" fmla="*/ 7870 w 10000"/>
                  <a:gd name="connsiteY956" fmla="*/ 7795 h 10000"/>
                  <a:gd name="connsiteX957" fmla="*/ 7878 w 10000"/>
                  <a:gd name="connsiteY957" fmla="*/ 7778 h 10000"/>
                  <a:gd name="connsiteX958" fmla="*/ 7881 w 10000"/>
                  <a:gd name="connsiteY958" fmla="*/ 7775 h 10000"/>
                  <a:gd name="connsiteX959" fmla="*/ 7878 w 10000"/>
                  <a:gd name="connsiteY959" fmla="*/ 7743 h 10000"/>
                  <a:gd name="connsiteX960" fmla="*/ 7895 w 10000"/>
                  <a:gd name="connsiteY960" fmla="*/ 7733 h 10000"/>
                  <a:gd name="connsiteX961" fmla="*/ 7911 w 10000"/>
                  <a:gd name="connsiteY961" fmla="*/ 7710 h 10000"/>
                  <a:gd name="connsiteX962" fmla="*/ 7911 w 10000"/>
                  <a:gd name="connsiteY962" fmla="*/ 7665 h 10000"/>
                  <a:gd name="connsiteX963" fmla="*/ 7917 w 10000"/>
                  <a:gd name="connsiteY963" fmla="*/ 7600 h 10000"/>
                  <a:gd name="connsiteX964" fmla="*/ 7928 w 10000"/>
                  <a:gd name="connsiteY964" fmla="*/ 7581 h 10000"/>
                  <a:gd name="connsiteX965" fmla="*/ 7917 w 10000"/>
                  <a:gd name="connsiteY965" fmla="*/ 7474 h 10000"/>
                  <a:gd name="connsiteX966" fmla="*/ 7873 w 10000"/>
                  <a:gd name="connsiteY966" fmla="*/ 7335 h 10000"/>
                  <a:gd name="connsiteX967" fmla="*/ 7756 w 10000"/>
                  <a:gd name="connsiteY967" fmla="*/ 7050 h 10000"/>
                  <a:gd name="connsiteX968" fmla="*/ 7679 w 10000"/>
                  <a:gd name="connsiteY968" fmla="*/ 6839 h 10000"/>
                  <a:gd name="connsiteX969" fmla="*/ 7668 w 10000"/>
                  <a:gd name="connsiteY969" fmla="*/ 6823 h 10000"/>
                  <a:gd name="connsiteX970" fmla="*/ 7659 w 10000"/>
                  <a:gd name="connsiteY970" fmla="*/ 6768 h 10000"/>
                  <a:gd name="connsiteX971" fmla="*/ 7659 w 10000"/>
                  <a:gd name="connsiteY971" fmla="*/ 6739 h 10000"/>
                  <a:gd name="connsiteX972" fmla="*/ 7651 w 10000"/>
                  <a:gd name="connsiteY972" fmla="*/ 6713 h 10000"/>
                  <a:gd name="connsiteX973" fmla="*/ 7654 w 10000"/>
                  <a:gd name="connsiteY973" fmla="*/ 6684 h 10000"/>
                  <a:gd name="connsiteX974" fmla="*/ 7643 w 10000"/>
                  <a:gd name="connsiteY974" fmla="*/ 6626 h 10000"/>
                  <a:gd name="connsiteX975" fmla="*/ 7629 w 10000"/>
                  <a:gd name="connsiteY975" fmla="*/ 6600 h 10000"/>
                  <a:gd name="connsiteX976" fmla="*/ 7629 w 10000"/>
                  <a:gd name="connsiteY976" fmla="*/ 6580 h 10000"/>
                  <a:gd name="connsiteX977" fmla="*/ 7623 w 10000"/>
                  <a:gd name="connsiteY977" fmla="*/ 6541 h 10000"/>
                  <a:gd name="connsiteX978" fmla="*/ 7615 w 10000"/>
                  <a:gd name="connsiteY978" fmla="*/ 6522 h 10000"/>
                  <a:gd name="connsiteX979" fmla="*/ 7598 w 10000"/>
                  <a:gd name="connsiteY979" fmla="*/ 6509 h 10000"/>
                  <a:gd name="connsiteX980" fmla="*/ 7587 w 10000"/>
                  <a:gd name="connsiteY980" fmla="*/ 6493 h 10000"/>
                  <a:gd name="connsiteX981" fmla="*/ 7579 w 10000"/>
                  <a:gd name="connsiteY981" fmla="*/ 6464 h 10000"/>
                  <a:gd name="connsiteX982" fmla="*/ 7587 w 10000"/>
                  <a:gd name="connsiteY982" fmla="*/ 6438 h 10000"/>
                  <a:gd name="connsiteX983" fmla="*/ 7596 w 10000"/>
                  <a:gd name="connsiteY983" fmla="*/ 6425 h 10000"/>
                  <a:gd name="connsiteX984" fmla="*/ 7590 w 10000"/>
                  <a:gd name="connsiteY984" fmla="*/ 6396 h 10000"/>
                  <a:gd name="connsiteX985" fmla="*/ 7590 w 10000"/>
                  <a:gd name="connsiteY985" fmla="*/ 6373 h 10000"/>
                  <a:gd name="connsiteX986" fmla="*/ 7587 w 10000"/>
                  <a:gd name="connsiteY986" fmla="*/ 6354 h 10000"/>
                  <a:gd name="connsiteX987" fmla="*/ 7582 w 10000"/>
                  <a:gd name="connsiteY987" fmla="*/ 6344 h 10000"/>
                  <a:gd name="connsiteX988" fmla="*/ 7582 w 10000"/>
                  <a:gd name="connsiteY988" fmla="*/ 6324 h 10000"/>
                  <a:gd name="connsiteX989" fmla="*/ 7571 w 10000"/>
                  <a:gd name="connsiteY989" fmla="*/ 6302 h 10000"/>
                  <a:gd name="connsiteX990" fmla="*/ 7548 w 10000"/>
                  <a:gd name="connsiteY990" fmla="*/ 6256 h 10000"/>
                  <a:gd name="connsiteX991" fmla="*/ 7546 w 10000"/>
                  <a:gd name="connsiteY991" fmla="*/ 6218 h 10000"/>
                  <a:gd name="connsiteX992" fmla="*/ 7540 w 10000"/>
                  <a:gd name="connsiteY992" fmla="*/ 6159 h 10000"/>
                  <a:gd name="connsiteX993" fmla="*/ 7535 w 10000"/>
                  <a:gd name="connsiteY993" fmla="*/ 6114 h 10000"/>
                  <a:gd name="connsiteX994" fmla="*/ 7535 w 10000"/>
                  <a:gd name="connsiteY994" fmla="*/ 6088 h 10000"/>
                  <a:gd name="connsiteX995" fmla="*/ 7540 w 10000"/>
                  <a:gd name="connsiteY995" fmla="*/ 6049 h 10000"/>
                  <a:gd name="connsiteX996" fmla="*/ 7546 w 10000"/>
                  <a:gd name="connsiteY996" fmla="*/ 6004 h 10000"/>
                  <a:gd name="connsiteX997" fmla="*/ 7548 w 10000"/>
                  <a:gd name="connsiteY997" fmla="*/ 5965 h 10000"/>
                  <a:gd name="connsiteX998" fmla="*/ 7548 w 10000"/>
                  <a:gd name="connsiteY998" fmla="*/ 5946 h 10000"/>
                  <a:gd name="connsiteX999" fmla="*/ 7548 w 10000"/>
                  <a:gd name="connsiteY999" fmla="*/ 5933 h 10000"/>
                  <a:gd name="connsiteX1000" fmla="*/ 7548 w 10000"/>
                  <a:gd name="connsiteY1000" fmla="*/ 5910 h 10000"/>
                  <a:gd name="connsiteX1001" fmla="*/ 7548 w 10000"/>
                  <a:gd name="connsiteY1001" fmla="*/ 5897 h 10000"/>
                  <a:gd name="connsiteX1002" fmla="*/ 7546 w 10000"/>
                  <a:gd name="connsiteY1002" fmla="*/ 5871 h 10000"/>
                  <a:gd name="connsiteX1003" fmla="*/ 7535 w 10000"/>
                  <a:gd name="connsiteY1003" fmla="*/ 5839 h 10000"/>
                  <a:gd name="connsiteX1004" fmla="*/ 7524 w 10000"/>
                  <a:gd name="connsiteY1004" fmla="*/ 5797 h 10000"/>
                  <a:gd name="connsiteX1005" fmla="*/ 7518 w 10000"/>
                  <a:gd name="connsiteY1005" fmla="*/ 5767 h 10000"/>
                  <a:gd name="connsiteX1006" fmla="*/ 7515 w 10000"/>
                  <a:gd name="connsiteY1006" fmla="*/ 5745 h 10000"/>
                  <a:gd name="connsiteX1007" fmla="*/ 7501 w 10000"/>
                  <a:gd name="connsiteY1007" fmla="*/ 5683 h 10000"/>
                  <a:gd name="connsiteX1008" fmla="*/ 7490 w 10000"/>
                  <a:gd name="connsiteY1008" fmla="*/ 5631 h 10000"/>
                  <a:gd name="connsiteX1009" fmla="*/ 7482 w 10000"/>
                  <a:gd name="connsiteY1009" fmla="*/ 5593 h 10000"/>
                  <a:gd name="connsiteX1010" fmla="*/ 7476 w 10000"/>
                  <a:gd name="connsiteY1010" fmla="*/ 5570 h 10000"/>
                  <a:gd name="connsiteX1011" fmla="*/ 7476 w 10000"/>
                  <a:gd name="connsiteY1011" fmla="*/ 5528 h 10000"/>
                  <a:gd name="connsiteX1012" fmla="*/ 7482 w 10000"/>
                  <a:gd name="connsiteY1012" fmla="*/ 5502 h 10000"/>
                  <a:gd name="connsiteX1013" fmla="*/ 7490 w 10000"/>
                  <a:gd name="connsiteY1013" fmla="*/ 5489 h 10000"/>
                  <a:gd name="connsiteX1014" fmla="*/ 7499 w 10000"/>
                  <a:gd name="connsiteY1014" fmla="*/ 5479 h 10000"/>
                  <a:gd name="connsiteX1015" fmla="*/ 7493 w 10000"/>
                  <a:gd name="connsiteY1015" fmla="*/ 5427 h 10000"/>
                  <a:gd name="connsiteX1016" fmla="*/ 7501 w 10000"/>
                  <a:gd name="connsiteY1016" fmla="*/ 5415 h 10000"/>
                  <a:gd name="connsiteX1017" fmla="*/ 7510 w 10000"/>
                  <a:gd name="connsiteY1017" fmla="*/ 5398 h 10000"/>
                  <a:gd name="connsiteX1018" fmla="*/ 7515 w 10000"/>
                  <a:gd name="connsiteY1018" fmla="*/ 5379 h 10000"/>
                  <a:gd name="connsiteX1019" fmla="*/ 7526 w 10000"/>
                  <a:gd name="connsiteY1019" fmla="*/ 5366 h 10000"/>
                  <a:gd name="connsiteX1020" fmla="*/ 7518 w 10000"/>
                  <a:gd name="connsiteY1020" fmla="*/ 5350 h 10000"/>
                  <a:gd name="connsiteX1021" fmla="*/ 7518 w 10000"/>
                  <a:gd name="connsiteY1021" fmla="*/ 5330 h 10000"/>
                  <a:gd name="connsiteX1022" fmla="*/ 7526 w 10000"/>
                  <a:gd name="connsiteY1022" fmla="*/ 5311 h 10000"/>
                  <a:gd name="connsiteX1023" fmla="*/ 7540 w 10000"/>
                  <a:gd name="connsiteY1023" fmla="*/ 5291 h 10000"/>
                  <a:gd name="connsiteX1024" fmla="*/ 7540 w 10000"/>
                  <a:gd name="connsiteY1024" fmla="*/ 5266 h 10000"/>
                  <a:gd name="connsiteX1025" fmla="*/ 7540 w 10000"/>
                  <a:gd name="connsiteY1025" fmla="*/ 5256 h 10000"/>
                  <a:gd name="connsiteX1026" fmla="*/ 7524 w 10000"/>
                  <a:gd name="connsiteY1026" fmla="*/ 5233 h 10000"/>
                  <a:gd name="connsiteX1027" fmla="*/ 7515 w 10000"/>
                  <a:gd name="connsiteY1027" fmla="*/ 5217 h 10000"/>
                  <a:gd name="connsiteX1028" fmla="*/ 7490 w 10000"/>
                  <a:gd name="connsiteY1028" fmla="*/ 5178 h 10000"/>
                  <a:gd name="connsiteX1029" fmla="*/ 7474 w 10000"/>
                  <a:gd name="connsiteY1029" fmla="*/ 5162 h 10000"/>
                  <a:gd name="connsiteX1030" fmla="*/ 7457 w 10000"/>
                  <a:gd name="connsiteY1030" fmla="*/ 5120 h 10000"/>
                  <a:gd name="connsiteX1031" fmla="*/ 7421 w 10000"/>
                  <a:gd name="connsiteY1031" fmla="*/ 5087 h 10000"/>
                  <a:gd name="connsiteX1032" fmla="*/ 7380 w 10000"/>
                  <a:gd name="connsiteY1032" fmla="*/ 5068 h 10000"/>
                  <a:gd name="connsiteX1033" fmla="*/ 7355 w 10000"/>
                  <a:gd name="connsiteY1033" fmla="*/ 5058 h 10000"/>
                  <a:gd name="connsiteX1034" fmla="*/ 7332 w 10000"/>
                  <a:gd name="connsiteY1034" fmla="*/ 5049 h 10000"/>
                  <a:gd name="connsiteX1035" fmla="*/ 7305 w 10000"/>
                  <a:gd name="connsiteY1035" fmla="*/ 5016 h 10000"/>
                  <a:gd name="connsiteX1036" fmla="*/ 7305 w 10000"/>
                  <a:gd name="connsiteY1036" fmla="*/ 5000 h 10000"/>
                  <a:gd name="connsiteX1037" fmla="*/ 7296 w 10000"/>
                  <a:gd name="connsiteY1037" fmla="*/ 4971 h 10000"/>
                  <a:gd name="connsiteX1038" fmla="*/ 7288 w 10000"/>
                  <a:gd name="connsiteY1038" fmla="*/ 4945 h 10000"/>
                  <a:gd name="connsiteX1039" fmla="*/ 7280 w 10000"/>
                  <a:gd name="connsiteY1039" fmla="*/ 4916 h 10000"/>
                  <a:gd name="connsiteX1040" fmla="*/ 7291 w 10000"/>
                  <a:gd name="connsiteY1040" fmla="*/ 4887 h 10000"/>
                  <a:gd name="connsiteX1041" fmla="*/ 7291 w 10000"/>
                  <a:gd name="connsiteY1041" fmla="*/ 4858 h 10000"/>
                  <a:gd name="connsiteX1042" fmla="*/ 7271 w 10000"/>
                  <a:gd name="connsiteY1042" fmla="*/ 4819 h 10000"/>
                  <a:gd name="connsiteX1043" fmla="*/ 7255 w 10000"/>
                  <a:gd name="connsiteY1043" fmla="*/ 4828 h 10000"/>
                  <a:gd name="connsiteX1044" fmla="*/ 7235 w 10000"/>
                  <a:gd name="connsiteY1044" fmla="*/ 4841 h 10000"/>
                  <a:gd name="connsiteX1045" fmla="*/ 7216 w 10000"/>
                  <a:gd name="connsiteY1045" fmla="*/ 4867 h 10000"/>
                  <a:gd name="connsiteX1046" fmla="*/ 7191 w 10000"/>
                  <a:gd name="connsiteY1046" fmla="*/ 4870 h 10000"/>
                  <a:gd name="connsiteX1047" fmla="*/ 7155 w 10000"/>
                  <a:gd name="connsiteY1047" fmla="*/ 4887 h 10000"/>
                  <a:gd name="connsiteX1048" fmla="*/ 7122 w 10000"/>
                  <a:gd name="connsiteY1048" fmla="*/ 4893 h 10000"/>
                  <a:gd name="connsiteX1049" fmla="*/ 7105 w 10000"/>
                  <a:gd name="connsiteY1049" fmla="*/ 4896 h 10000"/>
                  <a:gd name="connsiteX1050" fmla="*/ 7094 w 10000"/>
                  <a:gd name="connsiteY1050" fmla="*/ 4916 h 10000"/>
                  <a:gd name="connsiteX1051" fmla="*/ 7080 w 10000"/>
                  <a:gd name="connsiteY1051" fmla="*/ 4903 h 10000"/>
                  <a:gd name="connsiteX1052" fmla="*/ 7072 w 10000"/>
                  <a:gd name="connsiteY1052" fmla="*/ 4851 h 10000"/>
                  <a:gd name="connsiteX1053" fmla="*/ 7042 w 10000"/>
                  <a:gd name="connsiteY1053" fmla="*/ 4819 h 10000"/>
                  <a:gd name="connsiteX1054" fmla="*/ 7030 w 10000"/>
                  <a:gd name="connsiteY1054" fmla="*/ 4780 h 10000"/>
                  <a:gd name="connsiteX1055" fmla="*/ 7039 w 10000"/>
                  <a:gd name="connsiteY1055" fmla="*/ 4757 h 10000"/>
                  <a:gd name="connsiteX1056" fmla="*/ 7047 w 10000"/>
                  <a:gd name="connsiteY1056" fmla="*/ 4744 h 10000"/>
                  <a:gd name="connsiteX1057" fmla="*/ 7022 w 10000"/>
                  <a:gd name="connsiteY1057" fmla="*/ 4725 h 10000"/>
                  <a:gd name="connsiteX1058" fmla="*/ 7000 w 10000"/>
                  <a:gd name="connsiteY1058" fmla="*/ 4715 h 10000"/>
                  <a:gd name="connsiteX1059" fmla="*/ 6975 w 10000"/>
                  <a:gd name="connsiteY1059" fmla="*/ 4709 h 10000"/>
                  <a:gd name="connsiteX1060" fmla="*/ 6945 w 10000"/>
                  <a:gd name="connsiteY1060" fmla="*/ 4696 h 10000"/>
                  <a:gd name="connsiteX1061" fmla="*/ 6953 w 10000"/>
                  <a:gd name="connsiteY1061" fmla="*/ 4679 h 10000"/>
                  <a:gd name="connsiteX1062" fmla="*/ 6961 w 10000"/>
                  <a:gd name="connsiteY1062" fmla="*/ 4660 h 10000"/>
                  <a:gd name="connsiteX1063" fmla="*/ 6983 w 10000"/>
                  <a:gd name="connsiteY1063" fmla="*/ 4644 h 10000"/>
                  <a:gd name="connsiteX1064" fmla="*/ 7014 w 10000"/>
                  <a:gd name="connsiteY1064" fmla="*/ 4634 h 10000"/>
                  <a:gd name="connsiteX1065" fmla="*/ 7025 w 10000"/>
                  <a:gd name="connsiteY1065" fmla="*/ 4615 h 10000"/>
                  <a:gd name="connsiteX1066" fmla="*/ 7047 w 10000"/>
                  <a:gd name="connsiteY1066" fmla="*/ 4582 h 10000"/>
                  <a:gd name="connsiteX1067" fmla="*/ 7069 w 10000"/>
                  <a:gd name="connsiteY1067" fmla="*/ 4563 h 10000"/>
                  <a:gd name="connsiteX1068" fmla="*/ 7078 w 10000"/>
                  <a:gd name="connsiteY1068" fmla="*/ 4553 h 10000"/>
                  <a:gd name="connsiteX1069" fmla="*/ 7097 w 10000"/>
                  <a:gd name="connsiteY1069" fmla="*/ 4527 h 10000"/>
                  <a:gd name="connsiteX1070" fmla="*/ 7122 w 10000"/>
                  <a:gd name="connsiteY1070" fmla="*/ 4517 h 10000"/>
                  <a:gd name="connsiteX1071" fmla="*/ 7139 w 10000"/>
                  <a:gd name="connsiteY1071" fmla="*/ 4488 h 10000"/>
                  <a:gd name="connsiteX1072" fmla="*/ 7147 w 10000"/>
                  <a:gd name="connsiteY1072" fmla="*/ 4459 h 10000"/>
                  <a:gd name="connsiteX1073" fmla="*/ 7161 w 10000"/>
                  <a:gd name="connsiteY1073" fmla="*/ 4440 h 10000"/>
                  <a:gd name="connsiteX1074" fmla="*/ 7177 w 10000"/>
                  <a:gd name="connsiteY1074" fmla="*/ 4430 h 10000"/>
                  <a:gd name="connsiteX1075" fmla="*/ 7202 w 10000"/>
                  <a:gd name="connsiteY1075" fmla="*/ 4407 h 10000"/>
                  <a:gd name="connsiteX1076" fmla="*/ 7224 w 10000"/>
                  <a:gd name="connsiteY1076" fmla="*/ 4417 h 10000"/>
                  <a:gd name="connsiteX1077" fmla="*/ 7241 w 10000"/>
                  <a:gd name="connsiteY1077" fmla="*/ 4404 h 10000"/>
                  <a:gd name="connsiteX1078" fmla="*/ 7263 w 10000"/>
                  <a:gd name="connsiteY1078" fmla="*/ 4398 h 10000"/>
                  <a:gd name="connsiteX1079" fmla="*/ 7283 w 10000"/>
                  <a:gd name="connsiteY1079" fmla="*/ 4424 h 10000"/>
                  <a:gd name="connsiteX1080" fmla="*/ 7305 w 10000"/>
                  <a:gd name="connsiteY1080" fmla="*/ 4433 h 10000"/>
                  <a:gd name="connsiteX1081" fmla="*/ 7332 w 10000"/>
                  <a:gd name="connsiteY1081" fmla="*/ 4443 h 10000"/>
                  <a:gd name="connsiteX1082" fmla="*/ 7380 w 10000"/>
                  <a:gd name="connsiteY1082" fmla="*/ 4398 h 10000"/>
                  <a:gd name="connsiteX1083" fmla="*/ 7404 w 10000"/>
                  <a:gd name="connsiteY1083" fmla="*/ 4378 h 10000"/>
                  <a:gd name="connsiteX1084" fmla="*/ 7418 w 10000"/>
                  <a:gd name="connsiteY1084" fmla="*/ 4369 h 10000"/>
                  <a:gd name="connsiteX1085" fmla="*/ 7443 w 10000"/>
                  <a:gd name="connsiteY1085" fmla="*/ 4356 h 10000"/>
                  <a:gd name="connsiteX1086" fmla="*/ 7460 w 10000"/>
                  <a:gd name="connsiteY1086" fmla="*/ 4385 h 10000"/>
                  <a:gd name="connsiteX1087" fmla="*/ 7460 w 10000"/>
                  <a:gd name="connsiteY1087" fmla="*/ 4404 h 10000"/>
                  <a:gd name="connsiteX1088" fmla="*/ 7499 w 10000"/>
                  <a:gd name="connsiteY1088" fmla="*/ 4417 h 10000"/>
                  <a:gd name="connsiteX1089" fmla="*/ 7515 w 10000"/>
                  <a:gd name="connsiteY1089" fmla="*/ 4414 h 10000"/>
                  <a:gd name="connsiteX1090" fmla="*/ 7565 w 10000"/>
                  <a:gd name="connsiteY1090" fmla="*/ 4385 h 10000"/>
                  <a:gd name="connsiteX1091" fmla="*/ 7579 w 10000"/>
                  <a:gd name="connsiteY1091" fmla="*/ 4346 h 10000"/>
                  <a:gd name="connsiteX1092" fmla="*/ 7582 w 10000"/>
                  <a:gd name="connsiteY1092" fmla="*/ 4317 h 10000"/>
                  <a:gd name="connsiteX1093" fmla="*/ 7590 w 10000"/>
                  <a:gd name="connsiteY1093" fmla="*/ 4301 h 10000"/>
                  <a:gd name="connsiteX1094" fmla="*/ 7612 w 10000"/>
                  <a:gd name="connsiteY1094" fmla="*/ 4271 h 10000"/>
                  <a:gd name="connsiteX1095" fmla="*/ 7623 w 10000"/>
                  <a:gd name="connsiteY1095" fmla="*/ 4262 h 10000"/>
                  <a:gd name="connsiteX1096" fmla="*/ 7634 w 10000"/>
                  <a:gd name="connsiteY1096" fmla="*/ 4245 h 10000"/>
                  <a:gd name="connsiteX1097" fmla="*/ 7645 w 10000"/>
                  <a:gd name="connsiteY1097" fmla="*/ 4265 h 10000"/>
                  <a:gd name="connsiteX1098" fmla="*/ 7670 w 10000"/>
                  <a:gd name="connsiteY1098" fmla="*/ 4284 h 10000"/>
                  <a:gd name="connsiteX1099" fmla="*/ 7701 w 10000"/>
                  <a:gd name="connsiteY1099" fmla="*/ 4275 h 10000"/>
                  <a:gd name="connsiteX1100" fmla="*/ 7717 w 10000"/>
                  <a:gd name="connsiteY1100" fmla="*/ 4275 h 10000"/>
                  <a:gd name="connsiteX1101" fmla="*/ 7740 w 10000"/>
                  <a:gd name="connsiteY1101" fmla="*/ 4284 h 10000"/>
                  <a:gd name="connsiteX1102" fmla="*/ 7767 w 10000"/>
                  <a:gd name="connsiteY1102" fmla="*/ 4284 h 10000"/>
                  <a:gd name="connsiteX1103" fmla="*/ 7895 w 10000"/>
                  <a:gd name="connsiteY1103" fmla="*/ 4207 h 10000"/>
                  <a:gd name="connsiteX1104" fmla="*/ 7895 w 10000"/>
                  <a:gd name="connsiteY1104" fmla="*/ 4187 h 10000"/>
                  <a:gd name="connsiteX1105" fmla="*/ 7895 w 10000"/>
                  <a:gd name="connsiteY1105" fmla="*/ 4171 h 10000"/>
                  <a:gd name="connsiteX1106" fmla="*/ 7903 w 10000"/>
                  <a:gd name="connsiteY1106" fmla="*/ 4148 h 10000"/>
                  <a:gd name="connsiteX1107" fmla="*/ 7917 w 10000"/>
                  <a:gd name="connsiteY1107" fmla="*/ 4158 h 10000"/>
                  <a:gd name="connsiteX1108" fmla="*/ 7967 w 10000"/>
                  <a:gd name="connsiteY1108" fmla="*/ 4203 h 10000"/>
                  <a:gd name="connsiteX1109" fmla="*/ 7994 w 10000"/>
                  <a:gd name="connsiteY1109" fmla="*/ 4203 h 10000"/>
                  <a:gd name="connsiteX1110" fmla="*/ 8064 w 10000"/>
                  <a:gd name="connsiteY1110" fmla="*/ 4242 h 10000"/>
                  <a:gd name="connsiteX1111" fmla="*/ 8083 w 10000"/>
                  <a:gd name="connsiteY1111" fmla="*/ 4245 h 10000"/>
                  <a:gd name="connsiteX1112" fmla="*/ 8105 w 10000"/>
                  <a:gd name="connsiteY1112" fmla="*/ 4226 h 10000"/>
                  <a:gd name="connsiteX1113" fmla="*/ 8136 w 10000"/>
                  <a:gd name="connsiteY1113" fmla="*/ 4187 h 10000"/>
                  <a:gd name="connsiteX1114" fmla="*/ 8161 w 10000"/>
                  <a:gd name="connsiteY1114" fmla="*/ 4168 h 10000"/>
                  <a:gd name="connsiteX1115" fmla="*/ 8172 w 10000"/>
                  <a:gd name="connsiteY1115" fmla="*/ 4161 h 10000"/>
                  <a:gd name="connsiteX1116" fmla="*/ 8208 w 10000"/>
                  <a:gd name="connsiteY1116" fmla="*/ 4168 h 10000"/>
                  <a:gd name="connsiteX1117" fmla="*/ 8235 w 10000"/>
                  <a:gd name="connsiteY1117" fmla="*/ 4168 h 10000"/>
                  <a:gd name="connsiteX1118" fmla="*/ 8258 w 10000"/>
                  <a:gd name="connsiteY1118" fmla="*/ 4152 h 10000"/>
                  <a:gd name="connsiteX1119" fmla="*/ 8283 w 10000"/>
                  <a:gd name="connsiteY1119" fmla="*/ 4152 h 10000"/>
                  <a:gd name="connsiteX1120" fmla="*/ 8299 w 10000"/>
                  <a:gd name="connsiteY1120" fmla="*/ 4132 h 10000"/>
                  <a:gd name="connsiteX1121" fmla="*/ 8316 w 10000"/>
                  <a:gd name="connsiteY1121" fmla="*/ 4113 h 10000"/>
                  <a:gd name="connsiteX1122" fmla="*/ 8330 w 10000"/>
                  <a:gd name="connsiteY1122" fmla="*/ 4084 h 10000"/>
                  <a:gd name="connsiteX1123" fmla="*/ 8341 w 10000"/>
                  <a:gd name="connsiteY1123" fmla="*/ 4058 h 10000"/>
                  <a:gd name="connsiteX1124" fmla="*/ 8349 w 10000"/>
                  <a:gd name="connsiteY1124" fmla="*/ 4064 h 10000"/>
                  <a:gd name="connsiteX1125" fmla="*/ 8366 w 10000"/>
                  <a:gd name="connsiteY1125" fmla="*/ 4067 h 10000"/>
                  <a:gd name="connsiteX1126" fmla="*/ 8374 w 10000"/>
                  <a:gd name="connsiteY1126" fmla="*/ 4084 h 10000"/>
                  <a:gd name="connsiteX1127" fmla="*/ 8402 w 10000"/>
                  <a:gd name="connsiteY1127" fmla="*/ 4054 h 10000"/>
                  <a:gd name="connsiteX1128" fmla="*/ 8427 w 10000"/>
                  <a:gd name="connsiteY1128" fmla="*/ 4028 h 10000"/>
                  <a:gd name="connsiteX1129" fmla="*/ 8438 w 10000"/>
                  <a:gd name="connsiteY1129" fmla="*/ 4025 h 10000"/>
                  <a:gd name="connsiteX1130" fmla="*/ 8468 w 10000"/>
                  <a:gd name="connsiteY1130" fmla="*/ 4006 h 10000"/>
                  <a:gd name="connsiteX1131" fmla="*/ 8485 w 10000"/>
                  <a:gd name="connsiteY1131" fmla="*/ 3999 h 10000"/>
                  <a:gd name="connsiteX1132" fmla="*/ 8493 w 10000"/>
                  <a:gd name="connsiteY1132" fmla="*/ 4025 h 10000"/>
                  <a:gd name="connsiteX1133" fmla="*/ 8515 w 10000"/>
                  <a:gd name="connsiteY1133" fmla="*/ 4028 h 10000"/>
                  <a:gd name="connsiteX1134" fmla="*/ 8543 w 10000"/>
                  <a:gd name="connsiteY1134" fmla="*/ 4009 h 10000"/>
                  <a:gd name="connsiteX1135" fmla="*/ 8551 w 10000"/>
                  <a:gd name="connsiteY1135" fmla="*/ 3990 h 10000"/>
                  <a:gd name="connsiteX1136" fmla="*/ 8582 w 10000"/>
                  <a:gd name="connsiteY1136" fmla="*/ 3977 h 10000"/>
                  <a:gd name="connsiteX1137" fmla="*/ 8596 w 10000"/>
                  <a:gd name="connsiteY1137" fmla="*/ 3977 h 10000"/>
                  <a:gd name="connsiteX1138" fmla="*/ 8607 w 10000"/>
                  <a:gd name="connsiteY1138" fmla="*/ 3980 h 10000"/>
                  <a:gd name="connsiteX1139" fmla="*/ 8645 w 10000"/>
                  <a:gd name="connsiteY1139" fmla="*/ 3970 h 10000"/>
                  <a:gd name="connsiteX1140" fmla="*/ 8654 w 10000"/>
                  <a:gd name="connsiteY1140" fmla="*/ 3951 h 10000"/>
                  <a:gd name="connsiteX1141" fmla="*/ 8670 w 10000"/>
                  <a:gd name="connsiteY1141" fmla="*/ 3935 h 10000"/>
                  <a:gd name="connsiteX1142" fmla="*/ 8695 w 10000"/>
                  <a:gd name="connsiteY1142" fmla="*/ 3935 h 10000"/>
                  <a:gd name="connsiteX1143" fmla="*/ 8704 w 10000"/>
                  <a:gd name="connsiteY1143" fmla="*/ 3951 h 10000"/>
                  <a:gd name="connsiteX1144" fmla="*/ 8717 w 10000"/>
                  <a:gd name="connsiteY1144" fmla="*/ 3964 h 10000"/>
                  <a:gd name="connsiteX1145" fmla="*/ 8751 w 10000"/>
                  <a:gd name="connsiteY1145" fmla="*/ 3951 h 10000"/>
                  <a:gd name="connsiteX1146" fmla="*/ 8776 w 10000"/>
                  <a:gd name="connsiteY1146" fmla="*/ 3935 h 10000"/>
                  <a:gd name="connsiteX1147" fmla="*/ 8798 w 10000"/>
                  <a:gd name="connsiteY1147" fmla="*/ 3925 h 10000"/>
                  <a:gd name="connsiteX1148" fmla="*/ 8806 w 10000"/>
                  <a:gd name="connsiteY1148" fmla="*/ 3892 h 10000"/>
                  <a:gd name="connsiteX1149" fmla="*/ 8814 w 10000"/>
                  <a:gd name="connsiteY1149" fmla="*/ 3876 h 10000"/>
                  <a:gd name="connsiteX1150" fmla="*/ 8839 w 10000"/>
                  <a:gd name="connsiteY1150" fmla="*/ 3873 h 10000"/>
                  <a:gd name="connsiteX1151" fmla="*/ 8842 w 10000"/>
                  <a:gd name="connsiteY1151" fmla="*/ 3876 h 10000"/>
                  <a:gd name="connsiteX1152" fmla="*/ 8856 w 10000"/>
                  <a:gd name="connsiteY1152" fmla="*/ 3863 h 10000"/>
                  <a:gd name="connsiteX1153" fmla="*/ 8856 w 10000"/>
                  <a:gd name="connsiteY1153" fmla="*/ 3841 h 10000"/>
                  <a:gd name="connsiteX1154" fmla="*/ 8870 w 10000"/>
                  <a:gd name="connsiteY1154" fmla="*/ 3821 h 10000"/>
                  <a:gd name="connsiteX1155" fmla="*/ 8903 w 10000"/>
                  <a:gd name="connsiteY1155" fmla="*/ 3802 h 10000"/>
                  <a:gd name="connsiteX1156" fmla="*/ 8914 w 10000"/>
                  <a:gd name="connsiteY1156" fmla="*/ 3782 h 10000"/>
                  <a:gd name="connsiteX1157" fmla="*/ 8939 w 10000"/>
                  <a:gd name="connsiteY1157" fmla="*/ 3782 h 10000"/>
                  <a:gd name="connsiteX1158" fmla="*/ 8961 w 10000"/>
                  <a:gd name="connsiteY1158" fmla="*/ 3779 h 10000"/>
                  <a:gd name="connsiteX1159" fmla="*/ 8983 w 10000"/>
                  <a:gd name="connsiteY1159" fmla="*/ 3760 h 10000"/>
                  <a:gd name="connsiteX1160" fmla="*/ 9003 w 10000"/>
                  <a:gd name="connsiteY1160" fmla="*/ 3763 h 10000"/>
                  <a:gd name="connsiteX1161" fmla="*/ 9019 w 10000"/>
                  <a:gd name="connsiteY1161" fmla="*/ 3779 h 10000"/>
                  <a:gd name="connsiteX1162" fmla="*/ 9050 w 10000"/>
                  <a:gd name="connsiteY1162" fmla="*/ 3812 h 10000"/>
                  <a:gd name="connsiteX1163" fmla="*/ 9080 w 10000"/>
                  <a:gd name="connsiteY1163" fmla="*/ 3831 h 10000"/>
                  <a:gd name="connsiteX1164" fmla="*/ 9097 w 10000"/>
                  <a:gd name="connsiteY1164" fmla="*/ 3867 h 10000"/>
                  <a:gd name="connsiteX1165" fmla="*/ 9114 w 10000"/>
                  <a:gd name="connsiteY1165" fmla="*/ 3902 h 10000"/>
                  <a:gd name="connsiteX1166" fmla="*/ 9122 w 10000"/>
                  <a:gd name="connsiteY1166" fmla="*/ 3935 h 10000"/>
                  <a:gd name="connsiteX1167" fmla="*/ 9125 w 10000"/>
                  <a:gd name="connsiteY1167" fmla="*/ 3964 h 10000"/>
                  <a:gd name="connsiteX1168" fmla="*/ 9130 w 10000"/>
                  <a:gd name="connsiteY1168" fmla="*/ 3999 h 10000"/>
                  <a:gd name="connsiteX1169" fmla="*/ 9130 w 10000"/>
                  <a:gd name="connsiteY1169" fmla="*/ 4054 h 10000"/>
                  <a:gd name="connsiteX1170" fmla="*/ 9155 w 10000"/>
                  <a:gd name="connsiteY1170" fmla="*/ 4093 h 10000"/>
                  <a:gd name="connsiteX1171" fmla="*/ 9169 w 10000"/>
                  <a:gd name="connsiteY1171" fmla="*/ 4090 h 10000"/>
                  <a:gd name="connsiteX1172" fmla="*/ 9211 w 10000"/>
                  <a:gd name="connsiteY1172" fmla="*/ 4077 h 10000"/>
                  <a:gd name="connsiteX1173" fmla="*/ 9244 w 10000"/>
                  <a:gd name="connsiteY1173" fmla="*/ 4077 h 10000"/>
                  <a:gd name="connsiteX1174" fmla="*/ 9252 w 10000"/>
                  <a:gd name="connsiteY1174" fmla="*/ 4103 h 10000"/>
                  <a:gd name="connsiteX1175" fmla="*/ 9258 w 10000"/>
                  <a:gd name="connsiteY1175" fmla="*/ 4148 h 10000"/>
                  <a:gd name="connsiteX1176" fmla="*/ 9269 w 10000"/>
                  <a:gd name="connsiteY1176" fmla="*/ 4158 h 10000"/>
                  <a:gd name="connsiteX1177" fmla="*/ 9294 w 10000"/>
                  <a:gd name="connsiteY1177" fmla="*/ 4158 h 10000"/>
                  <a:gd name="connsiteX1178" fmla="*/ 9319 w 10000"/>
                  <a:gd name="connsiteY1178" fmla="*/ 4168 h 10000"/>
                  <a:gd name="connsiteX1179" fmla="*/ 9346 w 10000"/>
                  <a:gd name="connsiteY1179" fmla="*/ 4190 h 10000"/>
                  <a:gd name="connsiteX1180" fmla="*/ 9357 w 10000"/>
                  <a:gd name="connsiteY1180" fmla="*/ 4168 h 10000"/>
                  <a:gd name="connsiteX1181" fmla="*/ 9371 w 10000"/>
                  <a:gd name="connsiteY1181" fmla="*/ 4132 h 10000"/>
                  <a:gd name="connsiteX1182" fmla="*/ 9391 w 10000"/>
                  <a:gd name="connsiteY1182" fmla="*/ 4113 h 10000"/>
                  <a:gd name="connsiteX1183" fmla="*/ 9407 w 10000"/>
                  <a:gd name="connsiteY1183" fmla="*/ 4103 h 10000"/>
                  <a:gd name="connsiteX1184" fmla="*/ 9435 w 10000"/>
                  <a:gd name="connsiteY1184" fmla="*/ 4100 h 10000"/>
                  <a:gd name="connsiteX1185" fmla="*/ 9460 w 10000"/>
                  <a:gd name="connsiteY1185" fmla="*/ 4084 h 10000"/>
                  <a:gd name="connsiteX1186" fmla="*/ 9485 w 10000"/>
                  <a:gd name="connsiteY1186" fmla="*/ 4067 h 10000"/>
                  <a:gd name="connsiteX1187" fmla="*/ 9496 w 10000"/>
                  <a:gd name="connsiteY1187" fmla="*/ 4054 h 10000"/>
                  <a:gd name="connsiteX1188" fmla="*/ 9526 w 10000"/>
                  <a:gd name="connsiteY1188" fmla="*/ 4048 h 10000"/>
                  <a:gd name="connsiteX1189" fmla="*/ 9557 w 10000"/>
                  <a:gd name="connsiteY1189" fmla="*/ 4038 h 10000"/>
                  <a:gd name="connsiteX1190" fmla="*/ 9584 w 10000"/>
                  <a:gd name="connsiteY1190" fmla="*/ 4019 h 10000"/>
                  <a:gd name="connsiteX1191" fmla="*/ 9623 w 10000"/>
                  <a:gd name="connsiteY1191" fmla="*/ 4016 h 10000"/>
                  <a:gd name="connsiteX1192" fmla="*/ 9648 w 10000"/>
                  <a:gd name="connsiteY1192" fmla="*/ 4009 h 10000"/>
                  <a:gd name="connsiteX1193" fmla="*/ 9673 w 10000"/>
                  <a:gd name="connsiteY1193" fmla="*/ 4019 h 10000"/>
                  <a:gd name="connsiteX1194" fmla="*/ 9712 w 10000"/>
                  <a:gd name="connsiteY1194" fmla="*/ 4038 h 10000"/>
                  <a:gd name="connsiteX1195" fmla="*/ 9742 w 10000"/>
                  <a:gd name="connsiteY1195" fmla="*/ 4074 h 10000"/>
                  <a:gd name="connsiteX1196" fmla="*/ 9776 w 10000"/>
                  <a:gd name="connsiteY1196" fmla="*/ 4093 h 10000"/>
                  <a:gd name="connsiteX1197" fmla="*/ 9814 w 10000"/>
                  <a:gd name="connsiteY1197" fmla="*/ 4109 h 10000"/>
                  <a:gd name="connsiteX1198" fmla="*/ 9859 w 10000"/>
                  <a:gd name="connsiteY1198" fmla="*/ 4119 h 10000"/>
                  <a:gd name="connsiteX1199" fmla="*/ 9898 w 10000"/>
                  <a:gd name="connsiteY1199" fmla="*/ 4122 h 10000"/>
                  <a:gd name="connsiteX1200" fmla="*/ 9931 w 10000"/>
                  <a:gd name="connsiteY1200" fmla="*/ 4109 h 10000"/>
                  <a:gd name="connsiteX1201" fmla="*/ 9956 w 10000"/>
                  <a:gd name="connsiteY1201" fmla="*/ 4100 h 10000"/>
                  <a:gd name="connsiteX1202" fmla="*/ 9981 w 10000"/>
                  <a:gd name="connsiteY1202" fmla="*/ 4067 h 10000"/>
                  <a:gd name="connsiteX1203" fmla="*/ 9994 w 10000"/>
                  <a:gd name="connsiteY1203" fmla="*/ 4035 h 10000"/>
                  <a:gd name="connsiteX1204" fmla="*/ 10000 w 10000"/>
                  <a:gd name="connsiteY1204" fmla="*/ 3996 h 10000"/>
                  <a:gd name="connsiteX1205" fmla="*/ 9994 w 10000"/>
                  <a:gd name="connsiteY1205" fmla="*/ 3941 h 10000"/>
                  <a:gd name="connsiteX1206" fmla="*/ 9986 w 10000"/>
                  <a:gd name="connsiteY1206" fmla="*/ 3905 h 10000"/>
                  <a:gd name="connsiteX1207" fmla="*/ 9981 w 10000"/>
                  <a:gd name="connsiteY1207" fmla="*/ 3857 h 10000"/>
                  <a:gd name="connsiteX1208" fmla="*/ 9989 w 10000"/>
                  <a:gd name="connsiteY1208" fmla="*/ 3837 h 10000"/>
                  <a:gd name="connsiteX1209" fmla="*/ 9989 w 10000"/>
                  <a:gd name="connsiteY1209" fmla="*/ 3812 h 10000"/>
                  <a:gd name="connsiteX1210" fmla="*/ 9981 w 10000"/>
                  <a:gd name="connsiteY1210" fmla="*/ 3792 h 10000"/>
                  <a:gd name="connsiteX1211" fmla="*/ 9970 w 10000"/>
                  <a:gd name="connsiteY1211" fmla="*/ 3763 h 10000"/>
                  <a:gd name="connsiteX1212" fmla="*/ 9945 w 10000"/>
                  <a:gd name="connsiteY1212" fmla="*/ 3705 h 10000"/>
                  <a:gd name="connsiteX1213" fmla="*/ 9931 w 10000"/>
                  <a:gd name="connsiteY1213" fmla="*/ 3659 h 10000"/>
                  <a:gd name="connsiteX1214" fmla="*/ 9903 w 10000"/>
                  <a:gd name="connsiteY1214" fmla="*/ 3640 h 10000"/>
                  <a:gd name="connsiteX1215" fmla="*/ 9881 w 10000"/>
                  <a:gd name="connsiteY1215" fmla="*/ 3620 h 10000"/>
                  <a:gd name="connsiteX1216" fmla="*/ 9856 w 10000"/>
                  <a:gd name="connsiteY1216" fmla="*/ 3595 h 10000"/>
                  <a:gd name="connsiteX1217" fmla="*/ 9817 w 10000"/>
                  <a:gd name="connsiteY1217" fmla="*/ 3562 h 10000"/>
                  <a:gd name="connsiteX1218" fmla="*/ 9795 w 10000"/>
                  <a:gd name="connsiteY1218" fmla="*/ 3546 h 10000"/>
                  <a:gd name="connsiteX1219" fmla="*/ 9778 w 10000"/>
                  <a:gd name="connsiteY1219" fmla="*/ 3527 h 10000"/>
                  <a:gd name="connsiteX1220" fmla="*/ 9745 w 10000"/>
                  <a:gd name="connsiteY1220" fmla="*/ 3501 h 10000"/>
                  <a:gd name="connsiteX1221" fmla="*/ 9726 w 10000"/>
                  <a:gd name="connsiteY1221" fmla="*/ 3488 h 10000"/>
                  <a:gd name="connsiteX1222" fmla="*/ 9704 w 10000"/>
                  <a:gd name="connsiteY1222" fmla="*/ 3472 h 10000"/>
                  <a:gd name="connsiteX1223" fmla="*/ 9695 w 10000"/>
                  <a:gd name="connsiteY1223" fmla="*/ 3468 h 10000"/>
                  <a:gd name="connsiteX1224" fmla="*/ 9690 w 10000"/>
                  <a:gd name="connsiteY1224" fmla="*/ 3459 h 10000"/>
                  <a:gd name="connsiteX1225" fmla="*/ 9673 w 10000"/>
                  <a:gd name="connsiteY1225" fmla="*/ 3449 h 10000"/>
                  <a:gd name="connsiteX1226" fmla="*/ 9665 w 10000"/>
                  <a:gd name="connsiteY1226" fmla="*/ 3442 h 10000"/>
                  <a:gd name="connsiteX1227" fmla="*/ 9654 w 10000"/>
                  <a:gd name="connsiteY1227" fmla="*/ 3449 h 10000"/>
                  <a:gd name="connsiteX1228" fmla="*/ 9521 w 10000"/>
                  <a:gd name="connsiteY1228" fmla="*/ 3394 h 10000"/>
                  <a:gd name="connsiteX1229" fmla="*/ 9510 w 10000"/>
                  <a:gd name="connsiteY1229" fmla="*/ 3368 h 10000"/>
                  <a:gd name="connsiteX1230" fmla="*/ 9496 w 10000"/>
                  <a:gd name="connsiteY1230" fmla="*/ 3287 h 10000"/>
                  <a:gd name="connsiteX1231" fmla="*/ 9488 w 10000"/>
                  <a:gd name="connsiteY1231" fmla="*/ 3216 h 10000"/>
                  <a:gd name="connsiteX1232" fmla="*/ 9493 w 10000"/>
                  <a:gd name="connsiteY1232" fmla="*/ 3174 h 10000"/>
                  <a:gd name="connsiteX1233" fmla="*/ 9501 w 10000"/>
                  <a:gd name="connsiteY1233" fmla="*/ 3128 h 10000"/>
                  <a:gd name="connsiteX1234" fmla="*/ 9488 w 10000"/>
                  <a:gd name="connsiteY1234" fmla="*/ 3025 h 10000"/>
                  <a:gd name="connsiteX1235" fmla="*/ 9446 w 10000"/>
                  <a:gd name="connsiteY1235" fmla="*/ 2931 h 10000"/>
                  <a:gd name="connsiteX1236" fmla="*/ 9382 w 10000"/>
                  <a:gd name="connsiteY1236" fmla="*/ 2837 h 10000"/>
                  <a:gd name="connsiteX1237" fmla="*/ 9316 w 10000"/>
                  <a:gd name="connsiteY1237" fmla="*/ 2753 h 10000"/>
                  <a:gd name="connsiteX1238" fmla="*/ 9294 w 10000"/>
                  <a:gd name="connsiteY1238" fmla="*/ 2655 h 10000"/>
                  <a:gd name="connsiteX1239" fmla="*/ 9213 w 10000"/>
                  <a:gd name="connsiteY1239" fmla="*/ 2328 h 10000"/>
                  <a:gd name="connsiteX1240" fmla="*/ 9172 w 10000"/>
                  <a:gd name="connsiteY1240" fmla="*/ 2286 h 10000"/>
                  <a:gd name="connsiteX1241" fmla="*/ 9019 w 10000"/>
                  <a:gd name="connsiteY1241" fmla="*/ 2082 h 10000"/>
                  <a:gd name="connsiteX1242" fmla="*/ 8906 w 10000"/>
                  <a:gd name="connsiteY1242" fmla="*/ 1946 h 10000"/>
                  <a:gd name="connsiteX1243" fmla="*/ 8801 w 10000"/>
                  <a:gd name="connsiteY1243" fmla="*/ 1778 h 10000"/>
                  <a:gd name="connsiteX1244" fmla="*/ 8806 w 10000"/>
                  <a:gd name="connsiteY1244" fmla="*/ 1713 h 10000"/>
                  <a:gd name="connsiteX1245" fmla="*/ 8809 w 10000"/>
                  <a:gd name="connsiteY1245" fmla="*/ 1703 h 10000"/>
                  <a:gd name="connsiteX1246" fmla="*/ 8817 w 10000"/>
                  <a:gd name="connsiteY1246" fmla="*/ 1713 h 10000"/>
                  <a:gd name="connsiteX1247" fmla="*/ 8834 w 10000"/>
                  <a:gd name="connsiteY1247" fmla="*/ 1729 h 10000"/>
                  <a:gd name="connsiteX1248" fmla="*/ 8839 w 10000"/>
                  <a:gd name="connsiteY1248" fmla="*/ 1729 h 10000"/>
                  <a:gd name="connsiteX1249" fmla="*/ 8848 w 10000"/>
                  <a:gd name="connsiteY1249" fmla="*/ 1723 h 10000"/>
                  <a:gd name="connsiteX1250" fmla="*/ 8850 w 10000"/>
                  <a:gd name="connsiteY1250" fmla="*/ 1703 h 10000"/>
                  <a:gd name="connsiteX1251" fmla="*/ 8850 w 10000"/>
                  <a:gd name="connsiteY1251" fmla="*/ 1684 h 10000"/>
                  <a:gd name="connsiteX1252" fmla="*/ 8850 w 10000"/>
                  <a:gd name="connsiteY1252" fmla="*/ 1648 h 10000"/>
                  <a:gd name="connsiteX1253" fmla="*/ 8881 w 10000"/>
                  <a:gd name="connsiteY1253" fmla="*/ 1571 h 10000"/>
                  <a:gd name="connsiteX1254" fmla="*/ 8895 w 10000"/>
                  <a:gd name="connsiteY1254" fmla="*/ 1541 h 10000"/>
                  <a:gd name="connsiteX1255" fmla="*/ 8895 w 10000"/>
                  <a:gd name="connsiteY1255" fmla="*/ 1525 h 10000"/>
                  <a:gd name="connsiteX1256" fmla="*/ 8881 w 10000"/>
                  <a:gd name="connsiteY1256" fmla="*/ 1516 h 10000"/>
                  <a:gd name="connsiteX1257" fmla="*/ 8864 w 10000"/>
                  <a:gd name="connsiteY1257" fmla="*/ 1522 h 10000"/>
                  <a:gd name="connsiteX1258" fmla="*/ 8850 w 10000"/>
                  <a:gd name="connsiteY1258" fmla="*/ 1535 h 10000"/>
                  <a:gd name="connsiteX1259" fmla="*/ 8834 w 10000"/>
                  <a:gd name="connsiteY1259" fmla="*/ 1571 h 10000"/>
                  <a:gd name="connsiteX1260" fmla="*/ 8825 w 10000"/>
                  <a:gd name="connsiteY1260" fmla="*/ 1587 h 10000"/>
                  <a:gd name="connsiteX1261" fmla="*/ 8776 w 10000"/>
                  <a:gd name="connsiteY1261" fmla="*/ 1571 h 10000"/>
                  <a:gd name="connsiteX1262" fmla="*/ 8745 w 10000"/>
                  <a:gd name="connsiteY1262" fmla="*/ 1580 h 10000"/>
                  <a:gd name="connsiteX1263" fmla="*/ 8720 w 10000"/>
                  <a:gd name="connsiteY1263" fmla="*/ 1587 h 10000"/>
                  <a:gd name="connsiteX1264" fmla="*/ 8709 w 10000"/>
                  <a:gd name="connsiteY1264" fmla="*/ 1609 h 10000"/>
                  <a:gd name="connsiteX1265" fmla="*/ 8693 w 10000"/>
                  <a:gd name="connsiteY1265" fmla="*/ 1616 h 10000"/>
                  <a:gd name="connsiteX1266" fmla="*/ 8684 w 10000"/>
                  <a:gd name="connsiteY1266" fmla="*/ 1639 h 10000"/>
                  <a:gd name="connsiteX1267" fmla="*/ 8684 w 10000"/>
                  <a:gd name="connsiteY1267" fmla="*/ 1658 h 10000"/>
                  <a:gd name="connsiteX1268" fmla="*/ 8665 w 10000"/>
                  <a:gd name="connsiteY1268" fmla="*/ 1655 h 10000"/>
                  <a:gd name="connsiteX1269" fmla="*/ 8665 w 10000"/>
                  <a:gd name="connsiteY1269" fmla="*/ 1645 h 10000"/>
                  <a:gd name="connsiteX1270" fmla="*/ 8665 w 10000"/>
                  <a:gd name="connsiteY1270" fmla="*/ 1626 h 10000"/>
                  <a:gd name="connsiteX1271" fmla="*/ 8676 w 10000"/>
                  <a:gd name="connsiteY1271" fmla="*/ 1609 h 10000"/>
                  <a:gd name="connsiteX1272" fmla="*/ 8679 w 10000"/>
                  <a:gd name="connsiteY1272" fmla="*/ 1597 h 10000"/>
                  <a:gd name="connsiteX1273" fmla="*/ 8687 w 10000"/>
                  <a:gd name="connsiteY1273" fmla="*/ 1577 h 10000"/>
                  <a:gd name="connsiteX1274" fmla="*/ 8695 w 10000"/>
                  <a:gd name="connsiteY1274" fmla="*/ 1554 h 10000"/>
                  <a:gd name="connsiteX1275" fmla="*/ 8709 w 10000"/>
                  <a:gd name="connsiteY1275" fmla="*/ 1532 h 10000"/>
                  <a:gd name="connsiteX1276" fmla="*/ 8704 w 10000"/>
                  <a:gd name="connsiteY1276" fmla="*/ 1512 h 10000"/>
                  <a:gd name="connsiteX1277" fmla="*/ 8695 w 10000"/>
                  <a:gd name="connsiteY1277" fmla="*/ 1503 h 10000"/>
                  <a:gd name="connsiteX1278" fmla="*/ 8684 w 10000"/>
                  <a:gd name="connsiteY1278" fmla="*/ 1503 h 10000"/>
                  <a:gd name="connsiteX1279" fmla="*/ 8670 w 10000"/>
                  <a:gd name="connsiteY1279" fmla="*/ 1525 h 10000"/>
                  <a:gd name="connsiteX1280" fmla="*/ 8665 w 10000"/>
                  <a:gd name="connsiteY1280" fmla="*/ 1545 h 10000"/>
                  <a:gd name="connsiteX1281" fmla="*/ 8654 w 10000"/>
                  <a:gd name="connsiteY1281" fmla="*/ 1567 h 10000"/>
                  <a:gd name="connsiteX1282" fmla="*/ 8648 w 10000"/>
                  <a:gd name="connsiteY1282" fmla="*/ 1587 h 10000"/>
                  <a:gd name="connsiteX1283" fmla="*/ 8640 w 10000"/>
                  <a:gd name="connsiteY1283" fmla="*/ 1629 h 10000"/>
                  <a:gd name="connsiteX1284" fmla="*/ 8620 w 10000"/>
                  <a:gd name="connsiteY1284" fmla="*/ 1635 h 10000"/>
                  <a:gd name="connsiteX1285" fmla="*/ 8612 w 10000"/>
                  <a:gd name="connsiteY1285" fmla="*/ 1635 h 10000"/>
                  <a:gd name="connsiteX1286" fmla="*/ 8604 w 10000"/>
                  <a:gd name="connsiteY1286" fmla="*/ 1626 h 10000"/>
                  <a:gd name="connsiteX1287" fmla="*/ 8596 w 10000"/>
                  <a:gd name="connsiteY1287" fmla="*/ 1616 h 10000"/>
                  <a:gd name="connsiteX1288" fmla="*/ 8596 w 10000"/>
                  <a:gd name="connsiteY1288" fmla="*/ 1580 h 10000"/>
                  <a:gd name="connsiteX1289" fmla="*/ 8587 w 10000"/>
                  <a:gd name="connsiteY1289" fmla="*/ 1545 h 10000"/>
                  <a:gd name="connsiteX1290" fmla="*/ 8565 w 10000"/>
                  <a:gd name="connsiteY1290" fmla="*/ 1516 h 10000"/>
                  <a:gd name="connsiteX1291" fmla="*/ 8543 w 10000"/>
                  <a:gd name="connsiteY1291" fmla="*/ 1512 h 10000"/>
                  <a:gd name="connsiteX1292" fmla="*/ 8518 w 10000"/>
                  <a:gd name="connsiteY1292" fmla="*/ 1532 h 10000"/>
                  <a:gd name="connsiteX1293" fmla="*/ 8476 w 10000"/>
                  <a:gd name="connsiteY1293" fmla="*/ 1567 h 10000"/>
                  <a:gd name="connsiteX1294" fmla="*/ 8454 w 10000"/>
                  <a:gd name="connsiteY1294" fmla="*/ 1551 h 10000"/>
                  <a:gd name="connsiteX1295" fmla="*/ 8402 w 10000"/>
                  <a:gd name="connsiteY1295" fmla="*/ 1493 h 10000"/>
                  <a:gd name="connsiteX1296" fmla="*/ 8371 w 10000"/>
                  <a:gd name="connsiteY1296" fmla="*/ 1428 h 10000"/>
                  <a:gd name="connsiteX1297" fmla="*/ 8072 w 10000"/>
                  <a:gd name="connsiteY1297" fmla="*/ 1422 h 10000"/>
                  <a:gd name="connsiteX1298" fmla="*/ 7823 w 10000"/>
                  <a:gd name="connsiteY1298" fmla="*/ 1279 h 10000"/>
                  <a:gd name="connsiteX1299" fmla="*/ 7587 w 10000"/>
                  <a:gd name="connsiteY1299" fmla="*/ 1133 h 10000"/>
                  <a:gd name="connsiteX1300" fmla="*/ 7526 w 10000"/>
                  <a:gd name="connsiteY1300" fmla="*/ 1098 h 10000"/>
                  <a:gd name="connsiteX1301" fmla="*/ 7346 w 10000"/>
                  <a:gd name="connsiteY1301" fmla="*/ 991 h 10000"/>
                  <a:gd name="connsiteX1302" fmla="*/ 7321 w 10000"/>
                  <a:gd name="connsiteY1302" fmla="*/ 959 h 10000"/>
                  <a:gd name="connsiteX1303" fmla="*/ 7307 w 10000"/>
                  <a:gd name="connsiteY1303" fmla="*/ 871 h 10000"/>
                  <a:gd name="connsiteX1304" fmla="*/ 7224 w 10000"/>
                  <a:gd name="connsiteY1304" fmla="*/ 816 h 10000"/>
                  <a:gd name="connsiteX1305" fmla="*/ 7147 w 10000"/>
                  <a:gd name="connsiteY1305" fmla="*/ 787 h 10000"/>
                  <a:gd name="connsiteX1306" fmla="*/ 7080 w 10000"/>
                  <a:gd name="connsiteY1306" fmla="*/ 742 h 10000"/>
                  <a:gd name="connsiteX1307" fmla="*/ 7069 w 10000"/>
                  <a:gd name="connsiteY1307" fmla="*/ 767 h 10000"/>
                  <a:gd name="connsiteX1308" fmla="*/ 7033 w 10000"/>
                  <a:gd name="connsiteY1308" fmla="*/ 787 h 10000"/>
                  <a:gd name="connsiteX1309" fmla="*/ 6820 w 10000"/>
                  <a:gd name="connsiteY1309" fmla="*/ 878 h 10000"/>
                  <a:gd name="connsiteX1310" fmla="*/ 6726 w 10000"/>
                  <a:gd name="connsiteY1310" fmla="*/ 897 h 10000"/>
                  <a:gd name="connsiteX1311" fmla="*/ 6626 w 10000"/>
                  <a:gd name="connsiteY1311" fmla="*/ 955 h 10000"/>
                  <a:gd name="connsiteX1312" fmla="*/ 6582 w 10000"/>
                  <a:gd name="connsiteY1312" fmla="*/ 946 h 10000"/>
                  <a:gd name="connsiteX1313" fmla="*/ 6571 w 10000"/>
                  <a:gd name="connsiteY1313" fmla="*/ 955 h 10000"/>
                  <a:gd name="connsiteX1314" fmla="*/ 6507 w 10000"/>
                  <a:gd name="connsiteY1314" fmla="*/ 975 h 10000"/>
                  <a:gd name="connsiteX1315" fmla="*/ 6485 w 10000"/>
                  <a:gd name="connsiteY1315" fmla="*/ 975 h 10000"/>
                  <a:gd name="connsiteX1316" fmla="*/ 6476 w 10000"/>
                  <a:gd name="connsiteY1316" fmla="*/ 965 h 10000"/>
                  <a:gd name="connsiteX1317" fmla="*/ 6474 w 10000"/>
                  <a:gd name="connsiteY1317" fmla="*/ 936 h 10000"/>
                  <a:gd name="connsiteX1318" fmla="*/ 6452 w 10000"/>
                  <a:gd name="connsiteY1318" fmla="*/ 887 h 10000"/>
                  <a:gd name="connsiteX1319" fmla="*/ 6352 w 10000"/>
                  <a:gd name="connsiteY1319" fmla="*/ 767 h 10000"/>
                  <a:gd name="connsiteX1320" fmla="*/ 6313 w 10000"/>
                  <a:gd name="connsiteY1320" fmla="*/ 732 h 10000"/>
                  <a:gd name="connsiteX1321" fmla="*/ 6296 w 10000"/>
                  <a:gd name="connsiteY1321" fmla="*/ 690 h 10000"/>
                  <a:gd name="connsiteX1322" fmla="*/ 6271 w 10000"/>
                  <a:gd name="connsiteY1322" fmla="*/ 664 h 10000"/>
                  <a:gd name="connsiteX1323" fmla="*/ 6266 w 10000"/>
                  <a:gd name="connsiteY1323" fmla="*/ 654 h 10000"/>
                  <a:gd name="connsiteX1324" fmla="*/ 6111 w 10000"/>
                  <a:gd name="connsiteY1324" fmla="*/ 398 h 10000"/>
                  <a:gd name="connsiteX1325" fmla="*/ 5903 w 10000"/>
                  <a:gd name="connsiteY1325" fmla="*/ 408 h 10000"/>
                  <a:gd name="connsiteX1326" fmla="*/ 5837 w 10000"/>
                  <a:gd name="connsiteY1326" fmla="*/ 427 h 10000"/>
                  <a:gd name="connsiteX1327" fmla="*/ 5756 w 10000"/>
                  <a:gd name="connsiteY1327" fmla="*/ 453 h 10000"/>
                  <a:gd name="connsiteX1328" fmla="*/ 5681 w 10000"/>
                  <a:gd name="connsiteY1328" fmla="*/ 453 h 10000"/>
                  <a:gd name="connsiteX1329" fmla="*/ 5609 w 10000"/>
                  <a:gd name="connsiteY1329" fmla="*/ 447 h 10000"/>
                  <a:gd name="connsiteX1330" fmla="*/ 5554 w 10000"/>
                  <a:gd name="connsiteY1330" fmla="*/ 304 h 10000"/>
                  <a:gd name="connsiteX1331" fmla="*/ 5529 w 10000"/>
                  <a:gd name="connsiteY1331" fmla="*/ 301 h 10000"/>
                  <a:gd name="connsiteX1332" fmla="*/ 5393 w 10000"/>
                  <a:gd name="connsiteY1332" fmla="*/ 256 h 10000"/>
                  <a:gd name="connsiteX1333" fmla="*/ 5366 w 10000"/>
                  <a:gd name="connsiteY1333" fmla="*/ 220 h 10000"/>
                  <a:gd name="connsiteX1334" fmla="*/ 5249 w 10000"/>
                  <a:gd name="connsiteY1334" fmla="*/ 155 h 10000"/>
                  <a:gd name="connsiteX1335" fmla="*/ 5141 w 10000"/>
                  <a:gd name="connsiteY1335" fmla="*/ 52 h 10000"/>
                  <a:gd name="connsiteX1336" fmla="*/ 5116 w 10000"/>
                  <a:gd name="connsiteY1336" fmla="*/ 3 h 10000"/>
                  <a:gd name="connsiteX1337" fmla="*/ 5061 w 10000"/>
                  <a:gd name="connsiteY1337" fmla="*/ 0 h 10000"/>
                  <a:gd name="connsiteX1338" fmla="*/ 5036 w 10000"/>
                  <a:gd name="connsiteY1338" fmla="*/ 32 h 10000"/>
                  <a:gd name="connsiteX1339" fmla="*/ 4942 w 10000"/>
                  <a:gd name="connsiteY1339" fmla="*/ 133 h 10000"/>
                  <a:gd name="connsiteX1340" fmla="*/ 4900 w 10000"/>
                  <a:gd name="connsiteY1340" fmla="*/ 217 h 10000"/>
                  <a:gd name="connsiteX1341" fmla="*/ 4861 w 10000"/>
                  <a:gd name="connsiteY1341" fmla="*/ 198 h 10000"/>
                  <a:gd name="connsiteX1342" fmla="*/ 4795 w 10000"/>
                  <a:gd name="connsiteY1342" fmla="*/ 68 h 10000"/>
                  <a:gd name="connsiteX1343" fmla="*/ 4778 w 10000"/>
                  <a:gd name="connsiteY1343" fmla="*/ 62 h 10000"/>
                  <a:gd name="connsiteX1344" fmla="*/ 4765 w 10000"/>
                  <a:gd name="connsiteY1344" fmla="*/ 62 h 10000"/>
                  <a:gd name="connsiteX1345" fmla="*/ 4748 w 10000"/>
                  <a:gd name="connsiteY1345" fmla="*/ 68 h 10000"/>
                  <a:gd name="connsiteX1346" fmla="*/ 4673 w 10000"/>
                  <a:gd name="connsiteY1346" fmla="*/ 136 h 10000"/>
                  <a:gd name="connsiteX1347" fmla="*/ 4632 w 10000"/>
                  <a:gd name="connsiteY1347" fmla="*/ 201 h 10000"/>
                  <a:gd name="connsiteX1348" fmla="*/ 4623 w 10000"/>
                  <a:gd name="connsiteY1348" fmla="*/ 210 h 10000"/>
                  <a:gd name="connsiteX1349" fmla="*/ 4579 w 10000"/>
                  <a:gd name="connsiteY1349" fmla="*/ 220 h 10000"/>
                  <a:gd name="connsiteX1350" fmla="*/ 4479 w 10000"/>
                  <a:gd name="connsiteY1350" fmla="*/ 198 h 10000"/>
                  <a:gd name="connsiteX1351" fmla="*/ 4402 w 10000"/>
                  <a:gd name="connsiteY1351" fmla="*/ 165 h 10000"/>
                  <a:gd name="connsiteX1352" fmla="*/ 4374 w 10000"/>
                  <a:gd name="connsiteY1352" fmla="*/ 165 h 10000"/>
                  <a:gd name="connsiteX1353" fmla="*/ 4335 w 10000"/>
                  <a:gd name="connsiteY1353" fmla="*/ 172 h 10000"/>
                  <a:gd name="connsiteX1354" fmla="*/ 4302 w 10000"/>
                  <a:gd name="connsiteY1354" fmla="*/ 188 h 10000"/>
                  <a:gd name="connsiteX1355" fmla="*/ 4271 w 10000"/>
                  <a:gd name="connsiteY1355" fmla="*/ 220 h 10000"/>
                  <a:gd name="connsiteX1356" fmla="*/ 4238 w 10000"/>
                  <a:gd name="connsiteY1356" fmla="*/ 240 h 10000"/>
                  <a:gd name="connsiteX1357" fmla="*/ 4324 w 10000"/>
                  <a:gd name="connsiteY1357" fmla="*/ 1289 h 10000"/>
                  <a:gd name="connsiteX1358" fmla="*/ 3521 w 10000"/>
                  <a:gd name="connsiteY1358" fmla="*/ 7730 h 10000"/>
                  <a:gd name="connsiteX1359" fmla="*/ 3554 w 10000"/>
                  <a:gd name="connsiteY1359" fmla="*/ 7740 h 10000"/>
                  <a:gd name="connsiteX1360" fmla="*/ 3560 w 10000"/>
                  <a:gd name="connsiteY1360" fmla="*/ 7749 h 10000"/>
                  <a:gd name="connsiteX1361" fmla="*/ 3562 w 10000"/>
                  <a:gd name="connsiteY1361" fmla="*/ 7759 h 10000"/>
                  <a:gd name="connsiteX1362" fmla="*/ 3573 w 10000"/>
                  <a:gd name="connsiteY1362" fmla="*/ 7766 h 10000"/>
                  <a:gd name="connsiteX1363" fmla="*/ 3584 w 10000"/>
                  <a:gd name="connsiteY1363" fmla="*/ 7759 h 10000"/>
                  <a:gd name="connsiteX1364" fmla="*/ 3598 w 10000"/>
                  <a:gd name="connsiteY1364" fmla="*/ 7743 h 10000"/>
                  <a:gd name="connsiteX1365" fmla="*/ 3609 w 10000"/>
                  <a:gd name="connsiteY1365" fmla="*/ 7756 h 10000"/>
                  <a:gd name="connsiteX1366" fmla="*/ 3623 w 10000"/>
                  <a:gd name="connsiteY1366" fmla="*/ 7733 h 10000"/>
                  <a:gd name="connsiteX1367" fmla="*/ 3632 w 10000"/>
                  <a:gd name="connsiteY1367" fmla="*/ 7730 h 10000"/>
                  <a:gd name="connsiteX1368" fmla="*/ 3634 w 10000"/>
                  <a:gd name="connsiteY1368" fmla="*/ 7730 h 10000"/>
                  <a:gd name="connsiteX1369" fmla="*/ 3643 w 10000"/>
                  <a:gd name="connsiteY1369" fmla="*/ 7730 h 10000"/>
                  <a:gd name="connsiteX1370" fmla="*/ 3657 w 10000"/>
                  <a:gd name="connsiteY1370" fmla="*/ 7733 h 10000"/>
                  <a:gd name="connsiteX1371" fmla="*/ 3670 w 10000"/>
                  <a:gd name="connsiteY1371" fmla="*/ 7730 h 10000"/>
                  <a:gd name="connsiteX1372" fmla="*/ 3687 w 10000"/>
                  <a:gd name="connsiteY1372" fmla="*/ 7730 h 10000"/>
                  <a:gd name="connsiteX1373" fmla="*/ 3690 w 10000"/>
                  <a:gd name="connsiteY1373" fmla="*/ 7730 h 10000"/>
                  <a:gd name="connsiteX1374" fmla="*/ 3704 w 10000"/>
                  <a:gd name="connsiteY1374" fmla="*/ 7740 h 10000"/>
                  <a:gd name="connsiteX1375" fmla="*/ 3712 w 10000"/>
                  <a:gd name="connsiteY1375" fmla="*/ 7743 h 10000"/>
                  <a:gd name="connsiteX1376" fmla="*/ 3723 w 10000"/>
                  <a:gd name="connsiteY1376" fmla="*/ 7749 h 10000"/>
                  <a:gd name="connsiteX1377" fmla="*/ 3729 w 10000"/>
                  <a:gd name="connsiteY1377" fmla="*/ 7749 h 10000"/>
                  <a:gd name="connsiteX1378" fmla="*/ 3729 w 10000"/>
                  <a:gd name="connsiteY1378" fmla="*/ 7743 h 10000"/>
                  <a:gd name="connsiteX1379" fmla="*/ 3745 w 10000"/>
                  <a:gd name="connsiteY1379" fmla="*/ 7740 h 10000"/>
                  <a:gd name="connsiteX1380" fmla="*/ 3753 w 10000"/>
                  <a:gd name="connsiteY1380" fmla="*/ 7730 h 10000"/>
                  <a:gd name="connsiteX1381" fmla="*/ 3762 w 10000"/>
                  <a:gd name="connsiteY1381" fmla="*/ 7720 h 10000"/>
                  <a:gd name="connsiteX1382" fmla="*/ 3776 w 10000"/>
                  <a:gd name="connsiteY1382" fmla="*/ 7710 h 10000"/>
                  <a:gd name="connsiteX1383" fmla="*/ 3784 w 10000"/>
                  <a:gd name="connsiteY1383" fmla="*/ 7701 h 10000"/>
                  <a:gd name="connsiteX1384" fmla="*/ 3792 w 10000"/>
                  <a:gd name="connsiteY1384" fmla="*/ 7694 h 10000"/>
                  <a:gd name="connsiteX1385" fmla="*/ 3801 w 10000"/>
                  <a:gd name="connsiteY1385" fmla="*/ 7685 h 10000"/>
                  <a:gd name="connsiteX1386" fmla="*/ 3803 w 10000"/>
                  <a:gd name="connsiteY1386" fmla="*/ 7685 h 10000"/>
                  <a:gd name="connsiteX1387" fmla="*/ 4524 w 10000"/>
                  <a:gd name="connsiteY1387" fmla="*/ 7229 h 10000"/>
                  <a:gd name="connsiteX1388" fmla="*/ 3778 w 10000"/>
                  <a:gd name="connsiteY1388" fmla="*/ 7756 h 10000"/>
                  <a:gd name="connsiteX1389" fmla="*/ 3762 w 10000"/>
                  <a:gd name="connsiteY1389" fmla="*/ 7775 h 10000"/>
                  <a:gd name="connsiteX1390" fmla="*/ 3748 w 10000"/>
                  <a:gd name="connsiteY1390" fmla="*/ 7775 h 10000"/>
                  <a:gd name="connsiteX1391" fmla="*/ 3737 w 10000"/>
                  <a:gd name="connsiteY1391" fmla="*/ 7778 h 10000"/>
                  <a:gd name="connsiteX1392" fmla="*/ 3723 w 10000"/>
                  <a:gd name="connsiteY1392" fmla="*/ 7778 h 10000"/>
                  <a:gd name="connsiteX1393" fmla="*/ 3712 w 10000"/>
                  <a:gd name="connsiteY1393" fmla="*/ 8005 h 10000"/>
                  <a:gd name="connsiteX1394" fmla="*/ 3706 w 10000"/>
                  <a:gd name="connsiteY1394" fmla="*/ 8021 h 10000"/>
                  <a:gd name="connsiteX1395" fmla="*/ 3712 w 10000"/>
                  <a:gd name="connsiteY1395" fmla="*/ 8044 h 10000"/>
                  <a:gd name="connsiteX1396" fmla="*/ 3712 w 10000"/>
                  <a:gd name="connsiteY1396" fmla="*/ 8051 h 10000"/>
                  <a:gd name="connsiteX1397" fmla="*/ 3729 w 10000"/>
                  <a:gd name="connsiteY1397" fmla="*/ 8060 h 10000"/>
                  <a:gd name="connsiteX1398" fmla="*/ 3767 w 10000"/>
                  <a:gd name="connsiteY1398" fmla="*/ 8106 h 10000"/>
                  <a:gd name="connsiteX1399" fmla="*/ 3770 w 10000"/>
                  <a:gd name="connsiteY1399" fmla="*/ 8119 h 10000"/>
                  <a:gd name="connsiteX1400" fmla="*/ 3740 w 10000"/>
                  <a:gd name="connsiteY1400" fmla="*/ 8154 h 10000"/>
                  <a:gd name="connsiteX1401" fmla="*/ 3731 w 10000"/>
                  <a:gd name="connsiteY1401" fmla="*/ 8138 h 10000"/>
                  <a:gd name="connsiteX1402" fmla="*/ 3729 w 10000"/>
                  <a:gd name="connsiteY1402" fmla="*/ 8125 h 10000"/>
                  <a:gd name="connsiteX1403" fmla="*/ 3712 w 10000"/>
                  <a:gd name="connsiteY1403" fmla="*/ 8115 h 10000"/>
                  <a:gd name="connsiteX1404" fmla="*/ 3704 w 10000"/>
                  <a:gd name="connsiteY1404" fmla="*/ 8109 h 10000"/>
                  <a:gd name="connsiteX1405" fmla="*/ 3687 w 10000"/>
                  <a:gd name="connsiteY1405" fmla="*/ 8099 h 10000"/>
                  <a:gd name="connsiteX1406" fmla="*/ 3673 w 10000"/>
                  <a:gd name="connsiteY1406" fmla="*/ 8093 h 10000"/>
                  <a:gd name="connsiteX1407" fmla="*/ 3665 w 10000"/>
                  <a:gd name="connsiteY1407" fmla="*/ 8083 h 10000"/>
                  <a:gd name="connsiteX1408" fmla="*/ 3648 w 10000"/>
                  <a:gd name="connsiteY1408" fmla="*/ 8073 h 10000"/>
                  <a:gd name="connsiteX1409" fmla="*/ 3643 w 10000"/>
                  <a:gd name="connsiteY1409" fmla="*/ 8063 h 10000"/>
                  <a:gd name="connsiteX1410" fmla="*/ 3632 w 10000"/>
                  <a:gd name="connsiteY1410" fmla="*/ 8054 h 10000"/>
                  <a:gd name="connsiteX1411" fmla="*/ 3623 w 10000"/>
                  <a:gd name="connsiteY1411" fmla="*/ 8060 h 10000"/>
                  <a:gd name="connsiteX1412" fmla="*/ 3615 w 10000"/>
                  <a:gd name="connsiteY1412" fmla="*/ 8070 h 10000"/>
                  <a:gd name="connsiteX1413" fmla="*/ 3607 w 10000"/>
                  <a:gd name="connsiteY1413" fmla="*/ 8083 h 10000"/>
                  <a:gd name="connsiteX1414" fmla="*/ 3607 w 10000"/>
                  <a:gd name="connsiteY1414" fmla="*/ 8099 h 10000"/>
                  <a:gd name="connsiteX1415" fmla="*/ 3607 w 10000"/>
                  <a:gd name="connsiteY1415" fmla="*/ 8125 h 10000"/>
                  <a:gd name="connsiteX1416" fmla="*/ 3601 w 10000"/>
                  <a:gd name="connsiteY1416" fmla="*/ 8148 h 10000"/>
                  <a:gd name="connsiteX1417" fmla="*/ 3584 w 10000"/>
                  <a:gd name="connsiteY1417" fmla="*/ 8154 h 10000"/>
                  <a:gd name="connsiteX1418" fmla="*/ 3573 w 10000"/>
                  <a:gd name="connsiteY1418" fmla="*/ 8154 h 10000"/>
                  <a:gd name="connsiteX1419" fmla="*/ 3560 w 10000"/>
                  <a:gd name="connsiteY1419" fmla="*/ 8138 h 10000"/>
                  <a:gd name="connsiteX1420" fmla="*/ 3551 w 10000"/>
                  <a:gd name="connsiteY1420" fmla="*/ 8119 h 10000"/>
                  <a:gd name="connsiteX1421" fmla="*/ 3504 w 10000"/>
                  <a:gd name="connsiteY1421" fmla="*/ 8073 h 10000"/>
                  <a:gd name="connsiteX1422" fmla="*/ 3493 w 10000"/>
                  <a:gd name="connsiteY1422" fmla="*/ 8051 h 10000"/>
                  <a:gd name="connsiteX1423" fmla="*/ 3488 w 10000"/>
                  <a:gd name="connsiteY1423" fmla="*/ 8034 h 10000"/>
                  <a:gd name="connsiteX1424" fmla="*/ 2647 w 10000"/>
                  <a:gd name="connsiteY1424" fmla="*/ 7513 h 10000"/>
                  <a:gd name="connsiteX1425" fmla="*/ 3457 w 10000"/>
                  <a:gd name="connsiteY1425" fmla="*/ 7872 h 10000"/>
                  <a:gd name="connsiteX1426" fmla="*/ 3449 w 10000"/>
                  <a:gd name="connsiteY1426" fmla="*/ 7847 h 10000"/>
                  <a:gd name="connsiteX1427" fmla="*/ 3446 w 10000"/>
                  <a:gd name="connsiteY1427" fmla="*/ 7827 h 10000"/>
                  <a:gd name="connsiteX1428" fmla="*/ 3457 w 10000"/>
                  <a:gd name="connsiteY1428" fmla="*/ 7808 h 10000"/>
                  <a:gd name="connsiteX1429" fmla="*/ 3465 w 10000"/>
                  <a:gd name="connsiteY1429" fmla="*/ 7798 h 10000"/>
                  <a:gd name="connsiteX1430" fmla="*/ 3501 w 10000"/>
                  <a:gd name="connsiteY1430" fmla="*/ 7817 h 10000"/>
                  <a:gd name="connsiteX1431" fmla="*/ 3518 w 10000"/>
                  <a:gd name="connsiteY1431" fmla="*/ 7843 h 10000"/>
                  <a:gd name="connsiteX0" fmla="*/ 4324 w 10000"/>
                  <a:gd name="connsiteY0" fmla="*/ 1289 h 10000"/>
                  <a:gd name="connsiteX1" fmla="*/ 4296 w 10000"/>
                  <a:gd name="connsiteY1" fmla="*/ 1305 h 10000"/>
                  <a:gd name="connsiteX2" fmla="*/ 4285 w 10000"/>
                  <a:gd name="connsiteY2" fmla="*/ 1279 h 10000"/>
                  <a:gd name="connsiteX3" fmla="*/ 4244 w 10000"/>
                  <a:gd name="connsiteY3" fmla="*/ 1266 h 10000"/>
                  <a:gd name="connsiteX4" fmla="*/ 4208 w 10000"/>
                  <a:gd name="connsiteY4" fmla="*/ 1286 h 10000"/>
                  <a:gd name="connsiteX5" fmla="*/ 4172 w 10000"/>
                  <a:gd name="connsiteY5" fmla="*/ 1299 h 10000"/>
                  <a:gd name="connsiteX6" fmla="*/ 4150 w 10000"/>
                  <a:gd name="connsiteY6" fmla="*/ 1308 h 10000"/>
                  <a:gd name="connsiteX7" fmla="*/ 4139 w 10000"/>
                  <a:gd name="connsiteY7" fmla="*/ 1315 h 10000"/>
                  <a:gd name="connsiteX8" fmla="*/ 4125 w 10000"/>
                  <a:gd name="connsiteY8" fmla="*/ 1315 h 10000"/>
                  <a:gd name="connsiteX9" fmla="*/ 4119 w 10000"/>
                  <a:gd name="connsiteY9" fmla="*/ 1315 h 10000"/>
                  <a:gd name="connsiteX10" fmla="*/ 4111 w 10000"/>
                  <a:gd name="connsiteY10" fmla="*/ 1308 h 10000"/>
                  <a:gd name="connsiteX11" fmla="*/ 4100 w 10000"/>
                  <a:gd name="connsiteY11" fmla="*/ 1315 h 10000"/>
                  <a:gd name="connsiteX12" fmla="*/ 4075 w 10000"/>
                  <a:gd name="connsiteY12" fmla="*/ 1315 h 10000"/>
                  <a:gd name="connsiteX13" fmla="*/ 4058 w 10000"/>
                  <a:gd name="connsiteY13" fmla="*/ 1318 h 10000"/>
                  <a:gd name="connsiteX14" fmla="*/ 4044 w 10000"/>
                  <a:gd name="connsiteY14" fmla="*/ 1315 h 10000"/>
                  <a:gd name="connsiteX15" fmla="*/ 4042 w 10000"/>
                  <a:gd name="connsiteY15" fmla="*/ 1299 h 10000"/>
                  <a:gd name="connsiteX16" fmla="*/ 4014 w 10000"/>
                  <a:gd name="connsiteY16" fmla="*/ 1308 h 10000"/>
                  <a:gd name="connsiteX17" fmla="*/ 4011 w 10000"/>
                  <a:gd name="connsiteY17" fmla="*/ 1315 h 10000"/>
                  <a:gd name="connsiteX18" fmla="*/ 4011 w 10000"/>
                  <a:gd name="connsiteY18" fmla="*/ 1341 h 10000"/>
                  <a:gd name="connsiteX19" fmla="*/ 4019 w 10000"/>
                  <a:gd name="connsiteY19" fmla="*/ 1341 h 10000"/>
                  <a:gd name="connsiteX20" fmla="*/ 3997 w 10000"/>
                  <a:gd name="connsiteY20" fmla="*/ 1363 h 10000"/>
                  <a:gd name="connsiteX21" fmla="*/ 3986 w 10000"/>
                  <a:gd name="connsiteY21" fmla="*/ 1373 h 10000"/>
                  <a:gd name="connsiteX22" fmla="*/ 3981 w 10000"/>
                  <a:gd name="connsiteY22" fmla="*/ 1389 h 10000"/>
                  <a:gd name="connsiteX23" fmla="*/ 3981 w 10000"/>
                  <a:gd name="connsiteY23" fmla="*/ 1409 h 10000"/>
                  <a:gd name="connsiteX24" fmla="*/ 3981 w 10000"/>
                  <a:gd name="connsiteY24" fmla="*/ 1438 h 10000"/>
                  <a:gd name="connsiteX25" fmla="*/ 3961 w 10000"/>
                  <a:gd name="connsiteY25" fmla="*/ 1441 h 10000"/>
                  <a:gd name="connsiteX26" fmla="*/ 3942 w 10000"/>
                  <a:gd name="connsiteY26" fmla="*/ 1441 h 10000"/>
                  <a:gd name="connsiteX27" fmla="*/ 3914 w 10000"/>
                  <a:gd name="connsiteY27" fmla="*/ 1454 h 10000"/>
                  <a:gd name="connsiteX28" fmla="*/ 3892 w 10000"/>
                  <a:gd name="connsiteY28" fmla="*/ 1467 h 10000"/>
                  <a:gd name="connsiteX29" fmla="*/ 3867 w 10000"/>
                  <a:gd name="connsiteY29" fmla="*/ 1483 h 10000"/>
                  <a:gd name="connsiteX30" fmla="*/ 3845 w 10000"/>
                  <a:gd name="connsiteY30" fmla="*/ 1467 h 10000"/>
                  <a:gd name="connsiteX31" fmla="*/ 3850 w 10000"/>
                  <a:gd name="connsiteY31" fmla="*/ 1457 h 10000"/>
                  <a:gd name="connsiteX32" fmla="*/ 3864 w 10000"/>
                  <a:gd name="connsiteY32" fmla="*/ 1441 h 10000"/>
                  <a:gd name="connsiteX33" fmla="*/ 3859 w 10000"/>
                  <a:gd name="connsiteY33" fmla="*/ 1409 h 10000"/>
                  <a:gd name="connsiteX34" fmla="*/ 3842 w 10000"/>
                  <a:gd name="connsiteY34" fmla="*/ 1383 h 10000"/>
                  <a:gd name="connsiteX35" fmla="*/ 3825 w 10000"/>
                  <a:gd name="connsiteY35" fmla="*/ 1360 h 10000"/>
                  <a:gd name="connsiteX36" fmla="*/ 3809 w 10000"/>
                  <a:gd name="connsiteY36" fmla="*/ 1318 h 10000"/>
                  <a:gd name="connsiteX37" fmla="*/ 3787 w 10000"/>
                  <a:gd name="connsiteY37" fmla="*/ 1289 h 10000"/>
                  <a:gd name="connsiteX38" fmla="*/ 3759 w 10000"/>
                  <a:gd name="connsiteY38" fmla="*/ 1266 h 10000"/>
                  <a:gd name="connsiteX39" fmla="*/ 3740 w 10000"/>
                  <a:gd name="connsiteY39" fmla="*/ 1256 h 10000"/>
                  <a:gd name="connsiteX40" fmla="*/ 3715 w 10000"/>
                  <a:gd name="connsiteY40" fmla="*/ 1250 h 10000"/>
                  <a:gd name="connsiteX41" fmla="*/ 3687 w 10000"/>
                  <a:gd name="connsiteY41" fmla="*/ 1256 h 10000"/>
                  <a:gd name="connsiteX42" fmla="*/ 3681 w 10000"/>
                  <a:gd name="connsiteY42" fmla="*/ 1260 h 10000"/>
                  <a:gd name="connsiteX43" fmla="*/ 3670 w 10000"/>
                  <a:gd name="connsiteY43" fmla="*/ 1295 h 10000"/>
                  <a:gd name="connsiteX44" fmla="*/ 3651 w 10000"/>
                  <a:gd name="connsiteY44" fmla="*/ 1305 h 10000"/>
                  <a:gd name="connsiteX45" fmla="*/ 3640 w 10000"/>
                  <a:gd name="connsiteY45" fmla="*/ 1308 h 10000"/>
                  <a:gd name="connsiteX46" fmla="*/ 3626 w 10000"/>
                  <a:gd name="connsiteY46" fmla="*/ 1308 h 10000"/>
                  <a:gd name="connsiteX47" fmla="*/ 3632 w 10000"/>
                  <a:gd name="connsiteY47" fmla="*/ 1276 h 10000"/>
                  <a:gd name="connsiteX48" fmla="*/ 3609 w 10000"/>
                  <a:gd name="connsiteY48" fmla="*/ 1289 h 10000"/>
                  <a:gd name="connsiteX49" fmla="*/ 3593 w 10000"/>
                  <a:gd name="connsiteY49" fmla="*/ 1286 h 10000"/>
                  <a:gd name="connsiteX50" fmla="*/ 3590 w 10000"/>
                  <a:gd name="connsiteY50" fmla="*/ 1256 h 10000"/>
                  <a:gd name="connsiteX51" fmla="*/ 3584 w 10000"/>
                  <a:gd name="connsiteY51" fmla="*/ 1237 h 10000"/>
                  <a:gd name="connsiteX52" fmla="*/ 3573 w 10000"/>
                  <a:gd name="connsiteY52" fmla="*/ 1237 h 10000"/>
                  <a:gd name="connsiteX53" fmla="*/ 3554 w 10000"/>
                  <a:gd name="connsiteY53" fmla="*/ 1227 h 10000"/>
                  <a:gd name="connsiteX54" fmla="*/ 3546 w 10000"/>
                  <a:gd name="connsiteY54" fmla="*/ 1192 h 10000"/>
                  <a:gd name="connsiteX55" fmla="*/ 3529 w 10000"/>
                  <a:gd name="connsiteY55" fmla="*/ 1176 h 10000"/>
                  <a:gd name="connsiteX56" fmla="*/ 3512 w 10000"/>
                  <a:gd name="connsiteY56" fmla="*/ 1182 h 10000"/>
                  <a:gd name="connsiteX57" fmla="*/ 3485 w 10000"/>
                  <a:gd name="connsiteY57" fmla="*/ 1182 h 10000"/>
                  <a:gd name="connsiteX58" fmla="*/ 3463 w 10000"/>
                  <a:gd name="connsiteY58" fmla="*/ 1176 h 10000"/>
                  <a:gd name="connsiteX59" fmla="*/ 3449 w 10000"/>
                  <a:gd name="connsiteY59" fmla="*/ 1182 h 10000"/>
                  <a:gd name="connsiteX60" fmla="*/ 3432 w 10000"/>
                  <a:gd name="connsiteY60" fmla="*/ 1192 h 10000"/>
                  <a:gd name="connsiteX61" fmla="*/ 3454 w 10000"/>
                  <a:gd name="connsiteY61" fmla="*/ 1205 h 10000"/>
                  <a:gd name="connsiteX62" fmla="*/ 3463 w 10000"/>
                  <a:gd name="connsiteY62" fmla="*/ 1205 h 10000"/>
                  <a:gd name="connsiteX63" fmla="*/ 3488 w 10000"/>
                  <a:gd name="connsiteY63" fmla="*/ 1205 h 10000"/>
                  <a:gd name="connsiteX64" fmla="*/ 3488 w 10000"/>
                  <a:gd name="connsiteY64" fmla="*/ 1218 h 10000"/>
                  <a:gd name="connsiteX65" fmla="*/ 3493 w 10000"/>
                  <a:gd name="connsiteY65" fmla="*/ 1247 h 10000"/>
                  <a:gd name="connsiteX66" fmla="*/ 3512 w 10000"/>
                  <a:gd name="connsiteY66" fmla="*/ 1247 h 10000"/>
                  <a:gd name="connsiteX67" fmla="*/ 3518 w 10000"/>
                  <a:gd name="connsiteY67" fmla="*/ 1250 h 10000"/>
                  <a:gd name="connsiteX68" fmla="*/ 3521 w 10000"/>
                  <a:gd name="connsiteY68" fmla="*/ 1276 h 10000"/>
                  <a:gd name="connsiteX69" fmla="*/ 3543 w 10000"/>
                  <a:gd name="connsiteY69" fmla="*/ 1295 h 10000"/>
                  <a:gd name="connsiteX70" fmla="*/ 3546 w 10000"/>
                  <a:gd name="connsiteY70" fmla="*/ 1305 h 10000"/>
                  <a:gd name="connsiteX71" fmla="*/ 3543 w 10000"/>
                  <a:gd name="connsiteY71" fmla="*/ 1315 h 10000"/>
                  <a:gd name="connsiteX72" fmla="*/ 3543 w 10000"/>
                  <a:gd name="connsiteY72" fmla="*/ 1331 h 10000"/>
                  <a:gd name="connsiteX73" fmla="*/ 3554 w 10000"/>
                  <a:gd name="connsiteY73" fmla="*/ 1324 h 10000"/>
                  <a:gd name="connsiteX74" fmla="*/ 3560 w 10000"/>
                  <a:gd name="connsiteY74" fmla="*/ 1331 h 10000"/>
                  <a:gd name="connsiteX75" fmla="*/ 3582 w 10000"/>
                  <a:gd name="connsiteY75" fmla="*/ 1344 h 10000"/>
                  <a:gd name="connsiteX76" fmla="*/ 3598 w 10000"/>
                  <a:gd name="connsiteY76" fmla="*/ 1380 h 10000"/>
                  <a:gd name="connsiteX77" fmla="*/ 3607 w 10000"/>
                  <a:gd name="connsiteY77" fmla="*/ 1389 h 10000"/>
                  <a:gd name="connsiteX78" fmla="*/ 3623 w 10000"/>
                  <a:gd name="connsiteY78" fmla="*/ 1409 h 10000"/>
                  <a:gd name="connsiteX79" fmla="*/ 3634 w 10000"/>
                  <a:gd name="connsiteY79" fmla="*/ 1438 h 10000"/>
                  <a:gd name="connsiteX80" fmla="*/ 3632 w 10000"/>
                  <a:gd name="connsiteY80" fmla="*/ 1454 h 10000"/>
                  <a:gd name="connsiteX81" fmla="*/ 3618 w 10000"/>
                  <a:gd name="connsiteY81" fmla="*/ 1438 h 10000"/>
                  <a:gd name="connsiteX82" fmla="*/ 3598 w 10000"/>
                  <a:gd name="connsiteY82" fmla="*/ 1428 h 10000"/>
                  <a:gd name="connsiteX83" fmla="*/ 3582 w 10000"/>
                  <a:gd name="connsiteY83" fmla="*/ 1402 h 10000"/>
                  <a:gd name="connsiteX84" fmla="*/ 3562 w 10000"/>
                  <a:gd name="connsiteY84" fmla="*/ 1399 h 10000"/>
                  <a:gd name="connsiteX85" fmla="*/ 3546 w 10000"/>
                  <a:gd name="connsiteY85" fmla="*/ 1383 h 10000"/>
                  <a:gd name="connsiteX86" fmla="*/ 3510 w 10000"/>
                  <a:gd name="connsiteY86" fmla="*/ 1360 h 10000"/>
                  <a:gd name="connsiteX87" fmla="*/ 3485 w 10000"/>
                  <a:gd name="connsiteY87" fmla="*/ 1344 h 10000"/>
                  <a:gd name="connsiteX88" fmla="*/ 3454 w 10000"/>
                  <a:gd name="connsiteY88" fmla="*/ 1334 h 10000"/>
                  <a:gd name="connsiteX89" fmla="*/ 3429 w 10000"/>
                  <a:gd name="connsiteY89" fmla="*/ 1315 h 10000"/>
                  <a:gd name="connsiteX90" fmla="*/ 3416 w 10000"/>
                  <a:gd name="connsiteY90" fmla="*/ 1308 h 10000"/>
                  <a:gd name="connsiteX91" fmla="*/ 3399 w 10000"/>
                  <a:gd name="connsiteY91" fmla="*/ 1305 h 10000"/>
                  <a:gd name="connsiteX92" fmla="*/ 3382 w 10000"/>
                  <a:gd name="connsiteY92" fmla="*/ 1286 h 10000"/>
                  <a:gd name="connsiteX93" fmla="*/ 3380 w 10000"/>
                  <a:gd name="connsiteY93" fmla="*/ 1266 h 10000"/>
                  <a:gd name="connsiteX94" fmla="*/ 3388 w 10000"/>
                  <a:gd name="connsiteY94" fmla="*/ 1256 h 10000"/>
                  <a:gd name="connsiteX95" fmla="*/ 3407 w 10000"/>
                  <a:gd name="connsiteY95" fmla="*/ 1256 h 10000"/>
                  <a:gd name="connsiteX96" fmla="*/ 3396 w 10000"/>
                  <a:gd name="connsiteY96" fmla="*/ 1227 h 10000"/>
                  <a:gd name="connsiteX97" fmla="*/ 3382 w 10000"/>
                  <a:gd name="connsiteY97" fmla="*/ 1227 h 10000"/>
                  <a:gd name="connsiteX98" fmla="*/ 3360 w 10000"/>
                  <a:gd name="connsiteY98" fmla="*/ 1221 h 10000"/>
                  <a:gd name="connsiteX99" fmla="*/ 3349 w 10000"/>
                  <a:gd name="connsiteY99" fmla="*/ 1231 h 10000"/>
                  <a:gd name="connsiteX100" fmla="*/ 3352 w 10000"/>
                  <a:gd name="connsiteY100" fmla="*/ 1247 h 10000"/>
                  <a:gd name="connsiteX101" fmla="*/ 3341 w 10000"/>
                  <a:gd name="connsiteY101" fmla="*/ 1237 h 10000"/>
                  <a:gd name="connsiteX102" fmla="*/ 3335 w 10000"/>
                  <a:gd name="connsiteY102" fmla="*/ 1231 h 10000"/>
                  <a:gd name="connsiteX103" fmla="*/ 3307 w 10000"/>
                  <a:gd name="connsiteY103" fmla="*/ 1227 h 10000"/>
                  <a:gd name="connsiteX104" fmla="*/ 3294 w 10000"/>
                  <a:gd name="connsiteY104" fmla="*/ 1221 h 10000"/>
                  <a:gd name="connsiteX105" fmla="*/ 3271 w 10000"/>
                  <a:gd name="connsiteY105" fmla="*/ 1211 h 10000"/>
                  <a:gd name="connsiteX106" fmla="*/ 3252 w 10000"/>
                  <a:gd name="connsiteY106" fmla="*/ 1195 h 10000"/>
                  <a:gd name="connsiteX107" fmla="*/ 3235 w 10000"/>
                  <a:gd name="connsiteY107" fmla="*/ 1195 h 10000"/>
                  <a:gd name="connsiteX108" fmla="*/ 3235 w 10000"/>
                  <a:gd name="connsiteY108" fmla="*/ 1205 h 10000"/>
                  <a:gd name="connsiteX109" fmla="*/ 3219 w 10000"/>
                  <a:gd name="connsiteY109" fmla="*/ 1231 h 10000"/>
                  <a:gd name="connsiteX110" fmla="*/ 3213 w 10000"/>
                  <a:gd name="connsiteY110" fmla="*/ 1231 h 10000"/>
                  <a:gd name="connsiteX111" fmla="*/ 3183 w 10000"/>
                  <a:gd name="connsiteY111" fmla="*/ 1221 h 10000"/>
                  <a:gd name="connsiteX112" fmla="*/ 3175 w 10000"/>
                  <a:gd name="connsiteY112" fmla="*/ 1227 h 10000"/>
                  <a:gd name="connsiteX113" fmla="*/ 3163 w 10000"/>
                  <a:gd name="connsiteY113" fmla="*/ 1237 h 10000"/>
                  <a:gd name="connsiteX114" fmla="*/ 3158 w 10000"/>
                  <a:gd name="connsiteY114" fmla="*/ 1260 h 10000"/>
                  <a:gd name="connsiteX115" fmla="*/ 3158 w 10000"/>
                  <a:gd name="connsiteY115" fmla="*/ 1276 h 10000"/>
                  <a:gd name="connsiteX116" fmla="*/ 3163 w 10000"/>
                  <a:gd name="connsiteY116" fmla="*/ 1295 h 10000"/>
                  <a:gd name="connsiteX117" fmla="*/ 3166 w 10000"/>
                  <a:gd name="connsiteY117" fmla="*/ 1308 h 10000"/>
                  <a:gd name="connsiteX118" fmla="*/ 3158 w 10000"/>
                  <a:gd name="connsiteY118" fmla="*/ 1315 h 10000"/>
                  <a:gd name="connsiteX119" fmla="*/ 3133 w 10000"/>
                  <a:gd name="connsiteY119" fmla="*/ 1299 h 10000"/>
                  <a:gd name="connsiteX120" fmla="*/ 3114 w 10000"/>
                  <a:gd name="connsiteY120" fmla="*/ 1276 h 10000"/>
                  <a:gd name="connsiteX121" fmla="*/ 3078 w 10000"/>
                  <a:gd name="connsiteY121" fmla="*/ 1240 h 10000"/>
                  <a:gd name="connsiteX122" fmla="*/ 3044 w 10000"/>
                  <a:gd name="connsiteY122" fmla="*/ 1227 h 10000"/>
                  <a:gd name="connsiteX123" fmla="*/ 3033 w 10000"/>
                  <a:gd name="connsiteY123" fmla="*/ 1231 h 10000"/>
                  <a:gd name="connsiteX124" fmla="*/ 3036 w 10000"/>
                  <a:gd name="connsiteY124" fmla="*/ 1256 h 10000"/>
                  <a:gd name="connsiteX125" fmla="*/ 3044 w 10000"/>
                  <a:gd name="connsiteY125" fmla="*/ 1266 h 10000"/>
                  <a:gd name="connsiteX126" fmla="*/ 3044 w 10000"/>
                  <a:gd name="connsiteY126" fmla="*/ 1276 h 10000"/>
                  <a:gd name="connsiteX127" fmla="*/ 3036 w 10000"/>
                  <a:gd name="connsiteY127" fmla="*/ 1276 h 10000"/>
                  <a:gd name="connsiteX128" fmla="*/ 3028 w 10000"/>
                  <a:gd name="connsiteY128" fmla="*/ 1266 h 10000"/>
                  <a:gd name="connsiteX129" fmla="*/ 3025 w 10000"/>
                  <a:gd name="connsiteY129" fmla="*/ 1256 h 10000"/>
                  <a:gd name="connsiteX130" fmla="*/ 3008 w 10000"/>
                  <a:gd name="connsiteY130" fmla="*/ 1205 h 10000"/>
                  <a:gd name="connsiteX131" fmla="*/ 3000 w 10000"/>
                  <a:gd name="connsiteY131" fmla="*/ 1192 h 10000"/>
                  <a:gd name="connsiteX132" fmla="*/ 2994 w 10000"/>
                  <a:gd name="connsiteY132" fmla="*/ 1176 h 10000"/>
                  <a:gd name="connsiteX133" fmla="*/ 2986 w 10000"/>
                  <a:gd name="connsiteY133" fmla="*/ 1182 h 10000"/>
                  <a:gd name="connsiteX134" fmla="*/ 2981 w 10000"/>
                  <a:gd name="connsiteY134" fmla="*/ 1192 h 10000"/>
                  <a:gd name="connsiteX135" fmla="*/ 2970 w 10000"/>
                  <a:gd name="connsiteY135" fmla="*/ 1201 h 10000"/>
                  <a:gd name="connsiteX136" fmla="*/ 2956 w 10000"/>
                  <a:gd name="connsiteY136" fmla="*/ 1218 h 10000"/>
                  <a:gd name="connsiteX137" fmla="*/ 2939 w 10000"/>
                  <a:gd name="connsiteY137" fmla="*/ 1240 h 10000"/>
                  <a:gd name="connsiteX138" fmla="*/ 2928 w 10000"/>
                  <a:gd name="connsiteY138" fmla="*/ 1247 h 10000"/>
                  <a:gd name="connsiteX139" fmla="*/ 2922 w 10000"/>
                  <a:gd name="connsiteY139" fmla="*/ 1250 h 10000"/>
                  <a:gd name="connsiteX140" fmla="*/ 2911 w 10000"/>
                  <a:gd name="connsiteY140" fmla="*/ 1250 h 10000"/>
                  <a:gd name="connsiteX141" fmla="*/ 2884 w 10000"/>
                  <a:gd name="connsiteY141" fmla="*/ 1247 h 10000"/>
                  <a:gd name="connsiteX142" fmla="*/ 2864 w 10000"/>
                  <a:gd name="connsiteY142" fmla="*/ 1237 h 10000"/>
                  <a:gd name="connsiteX143" fmla="*/ 2848 w 10000"/>
                  <a:gd name="connsiteY143" fmla="*/ 1231 h 10000"/>
                  <a:gd name="connsiteX144" fmla="*/ 2834 w 10000"/>
                  <a:gd name="connsiteY144" fmla="*/ 1227 h 10000"/>
                  <a:gd name="connsiteX145" fmla="*/ 2831 w 10000"/>
                  <a:gd name="connsiteY145" fmla="*/ 1227 h 10000"/>
                  <a:gd name="connsiteX146" fmla="*/ 2831 w 10000"/>
                  <a:gd name="connsiteY146" fmla="*/ 1221 h 10000"/>
                  <a:gd name="connsiteX147" fmla="*/ 2825 w 10000"/>
                  <a:gd name="connsiteY147" fmla="*/ 1205 h 10000"/>
                  <a:gd name="connsiteX148" fmla="*/ 2823 w 10000"/>
                  <a:gd name="connsiteY148" fmla="*/ 1192 h 10000"/>
                  <a:gd name="connsiteX149" fmla="*/ 2817 w 10000"/>
                  <a:gd name="connsiteY149" fmla="*/ 1182 h 10000"/>
                  <a:gd name="connsiteX150" fmla="*/ 2814 w 10000"/>
                  <a:gd name="connsiteY150" fmla="*/ 1176 h 10000"/>
                  <a:gd name="connsiteX151" fmla="*/ 2792 w 10000"/>
                  <a:gd name="connsiteY151" fmla="*/ 1172 h 10000"/>
                  <a:gd name="connsiteX152" fmla="*/ 2759 w 10000"/>
                  <a:gd name="connsiteY152" fmla="*/ 1156 h 10000"/>
                  <a:gd name="connsiteX153" fmla="*/ 2734 w 10000"/>
                  <a:gd name="connsiteY153" fmla="*/ 1143 h 10000"/>
                  <a:gd name="connsiteX154" fmla="*/ 2695 w 10000"/>
                  <a:gd name="connsiteY154" fmla="*/ 1124 h 10000"/>
                  <a:gd name="connsiteX155" fmla="*/ 2670 w 10000"/>
                  <a:gd name="connsiteY155" fmla="*/ 1108 h 10000"/>
                  <a:gd name="connsiteX156" fmla="*/ 2645 w 10000"/>
                  <a:gd name="connsiteY156" fmla="*/ 1091 h 10000"/>
                  <a:gd name="connsiteX157" fmla="*/ 2618 w 10000"/>
                  <a:gd name="connsiteY157" fmla="*/ 1088 h 10000"/>
                  <a:gd name="connsiteX158" fmla="*/ 2576 w 10000"/>
                  <a:gd name="connsiteY158" fmla="*/ 1088 h 10000"/>
                  <a:gd name="connsiteX159" fmla="*/ 2551 w 10000"/>
                  <a:gd name="connsiteY159" fmla="*/ 1091 h 10000"/>
                  <a:gd name="connsiteX160" fmla="*/ 2521 w 10000"/>
                  <a:gd name="connsiteY160" fmla="*/ 1098 h 10000"/>
                  <a:gd name="connsiteX161" fmla="*/ 2493 w 10000"/>
                  <a:gd name="connsiteY161" fmla="*/ 1104 h 10000"/>
                  <a:gd name="connsiteX162" fmla="*/ 2468 w 10000"/>
                  <a:gd name="connsiteY162" fmla="*/ 1108 h 10000"/>
                  <a:gd name="connsiteX163" fmla="*/ 2404 w 10000"/>
                  <a:gd name="connsiteY163" fmla="*/ 1124 h 10000"/>
                  <a:gd name="connsiteX164" fmla="*/ 2366 w 10000"/>
                  <a:gd name="connsiteY164" fmla="*/ 1133 h 10000"/>
                  <a:gd name="connsiteX165" fmla="*/ 2346 w 10000"/>
                  <a:gd name="connsiteY165" fmla="*/ 1137 h 10000"/>
                  <a:gd name="connsiteX166" fmla="*/ 2294 w 10000"/>
                  <a:gd name="connsiteY166" fmla="*/ 1146 h 10000"/>
                  <a:gd name="connsiteX167" fmla="*/ 2249 w 10000"/>
                  <a:gd name="connsiteY167" fmla="*/ 1156 h 10000"/>
                  <a:gd name="connsiteX168" fmla="*/ 2230 w 10000"/>
                  <a:gd name="connsiteY168" fmla="*/ 1156 h 10000"/>
                  <a:gd name="connsiteX169" fmla="*/ 2222 w 10000"/>
                  <a:gd name="connsiteY169" fmla="*/ 1163 h 10000"/>
                  <a:gd name="connsiteX170" fmla="*/ 2194 w 10000"/>
                  <a:gd name="connsiteY170" fmla="*/ 1163 h 10000"/>
                  <a:gd name="connsiteX171" fmla="*/ 2172 w 10000"/>
                  <a:gd name="connsiteY171" fmla="*/ 1163 h 10000"/>
                  <a:gd name="connsiteX172" fmla="*/ 2147 w 10000"/>
                  <a:gd name="connsiteY172" fmla="*/ 1166 h 10000"/>
                  <a:gd name="connsiteX173" fmla="*/ 2108 w 10000"/>
                  <a:gd name="connsiteY173" fmla="*/ 1166 h 10000"/>
                  <a:gd name="connsiteX174" fmla="*/ 2083 w 10000"/>
                  <a:gd name="connsiteY174" fmla="*/ 1156 h 10000"/>
                  <a:gd name="connsiteX175" fmla="*/ 2042 w 10000"/>
                  <a:gd name="connsiteY175" fmla="*/ 1143 h 10000"/>
                  <a:gd name="connsiteX176" fmla="*/ 2011 w 10000"/>
                  <a:gd name="connsiteY176" fmla="*/ 1143 h 10000"/>
                  <a:gd name="connsiteX177" fmla="*/ 1994 w 10000"/>
                  <a:gd name="connsiteY177" fmla="*/ 1146 h 10000"/>
                  <a:gd name="connsiteX178" fmla="*/ 1967 w 10000"/>
                  <a:gd name="connsiteY178" fmla="*/ 1156 h 10000"/>
                  <a:gd name="connsiteX179" fmla="*/ 1903 w 10000"/>
                  <a:gd name="connsiteY179" fmla="*/ 1176 h 10000"/>
                  <a:gd name="connsiteX180" fmla="*/ 1873 w 10000"/>
                  <a:gd name="connsiteY180" fmla="*/ 1182 h 10000"/>
                  <a:gd name="connsiteX181" fmla="*/ 1850 w 10000"/>
                  <a:gd name="connsiteY181" fmla="*/ 1185 h 10000"/>
                  <a:gd name="connsiteX182" fmla="*/ 1842 w 10000"/>
                  <a:gd name="connsiteY182" fmla="*/ 1192 h 10000"/>
                  <a:gd name="connsiteX183" fmla="*/ 1823 w 10000"/>
                  <a:gd name="connsiteY183" fmla="*/ 1195 h 10000"/>
                  <a:gd name="connsiteX184" fmla="*/ 1814 w 10000"/>
                  <a:gd name="connsiteY184" fmla="*/ 1201 h 10000"/>
                  <a:gd name="connsiteX185" fmla="*/ 1792 w 10000"/>
                  <a:gd name="connsiteY185" fmla="*/ 1218 h 10000"/>
                  <a:gd name="connsiteX186" fmla="*/ 1767 w 10000"/>
                  <a:gd name="connsiteY186" fmla="*/ 1231 h 10000"/>
                  <a:gd name="connsiteX187" fmla="*/ 1717 w 10000"/>
                  <a:gd name="connsiteY187" fmla="*/ 1266 h 10000"/>
                  <a:gd name="connsiteX188" fmla="*/ 1695 w 10000"/>
                  <a:gd name="connsiteY188" fmla="*/ 1279 h 10000"/>
                  <a:gd name="connsiteX189" fmla="*/ 1654 w 10000"/>
                  <a:gd name="connsiteY189" fmla="*/ 1308 h 10000"/>
                  <a:gd name="connsiteX190" fmla="*/ 1620 w 10000"/>
                  <a:gd name="connsiteY190" fmla="*/ 1334 h 10000"/>
                  <a:gd name="connsiteX191" fmla="*/ 1590 w 10000"/>
                  <a:gd name="connsiteY191" fmla="*/ 1360 h 10000"/>
                  <a:gd name="connsiteX192" fmla="*/ 1565 w 10000"/>
                  <a:gd name="connsiteY192" fmla="*/ 1380 h 10000"/>
                  <a:gd name="connsiteX193" fmla="*/ 1532 w 10000"/>
                  <a:gd name="connsiteY193" fmla="*/ 1402 h 10000"/>
                  <a:gd name="connsiteX194" fmla="*/ 1501 w 10000"/>
                  <a:gd name="connsiteY194" fmla="*/ 1418 h 10000"/>
                  <a:gd name="connsiteX195" fmla="*/ 1460 w 10000"/>
                  <a:gd name="connsiteY195" fmla="*/ 1438 h 10000"/>
                  <a:gd name="connsiteX196" fmla="*/ 1435 w 10000"/>
                  <a:gd name="connsiteY196" fmla="*/ 1454 h 10000"/>
                  <a:gd name="connsiteX197" fmla="*/ 1421 w 10000"/>
                  <a:gd name="connsiteY197" fmla="*/ 1464 h 10000"/>
                  <a:gd name="connsiteX198" fmla="*/ 1380 w 10000"/>
                  <a:gd name="connsiteY198" fmla="*/ 1473 h 10000"/>
                  <a:gd name="connsiteX199" fmla="*/ 1324 w 10000"/>
                  <a:gd name="connsiteY199" fmla="*/ 1477 h 10000"/>
                  <a:gd name="connsiteX200" fmla="*/ 1274 w 10000"/>
                  <a:gd name="connsiteY200" fmla="*/ 1483 h 10000"/>
                  <a:gd name="connsiteX201" fmla="*/ 1244 w 10000"/>
                  <a:gd name="connsiteY201" fmla="*/ 1486 h 10000"/>
                  <a:gd name="connsiteX202" fmla="*/ 1233 w 10000"/>
                  <a:gd name="connsiteY202" fmla="*/ 1486 h 10000"/>
                  <a:gd name="connsiteX203" fmla="*/ 1197 w 10000"/>
                  <a:gd name="connsiteY203" fmla="*/ 1493 h 10000"/>
                  <a:gd name="connsiteX204" fmla="*/ 1180 w 10000"/>
                  <a:gd name="connsiteY204" fmla="*/ 1496 h 10000"/>
                  <a:gd name="connsiteX205" fmla="*/ 1169 w 10000"/>
                  <a:gd name="connsiteY205" fmla="*/ 1496 h 10000"/>
                  <a:gd name="connsiteX206" fmla="*/ 1161 w 10000"/>
                  <a:gd name="connsiteY206" fmla="*/ 1503 h 10000"/>
                  <a:gd name="connsiteX207" fmla="*/ 1155 w 10000"/>
                  <a:gd name="connsiteY207" fmla="*/ 1503 h 10000"/>
                  <a:gd name="connsiteX208" fmla="*/ 501 w 10000"/>
                  <a:gd name="connsiteY208" fmla="*/ 2277 h 10000"/>
                  <a:gd name="connsiteX209" fmla="*/ 396 w 10000"/>
                  <a:gd name="connsiteY209" fmla="*/ 2532 h 10000"/>
                  <a:gd name="connsiteX210" fmla="*/ 324 w 10000"/>
                  <a:gd name="connsiteY210" fmla="*/ 2759 h 10000"/>
                  <a:gd name="connsiteX211" fmla="*/ 274 w 10000"/>
                  <a:gd name="connsiteY211" fmla="*/ 2866 h 10000"/>
                  <a:gd name="connsiteX212" fmla="*/ 202 w 10000"/>
                  <a:gd name="connsiteY212" fmla="*/ 3008 h 10000"/>
                  <a:gd name="connsiteX213" fmla="*/ 211 w 10000"/>
                  <a:gd name="connsiteY213" fmla="*/ 3177 h 10000"/>
                  <a:gd name="connsiteX214" fmla="*/ 235 w 10000"/>
                  <a:gd name="connsiteY214" fmla="*/ 3368 h 10000"/>
                  <a:gd name="connsiteX215" fmla="*/ 266 w 10000"/>
                  <a:gd name="connsiteY215" fmla="*/ 3595 h 10000"/>
                  <a:gd name="connsiteX216" fmla="*/ 299 w 10000"/>
                  <a:gd name="connsiteY216" fmla="*/ 3831 h 10000"/>
                  <a:gd name="connsiteX217" fmla="*/ 305 w 10000"/>
                  <a:gd name="connsiteY217" fmla="*/ 3863 h 10000"/>
                  <a:gd name="connsiteX218" fmla="*/ 341 w 10000"/>
                  <a:gd name="connsiteY218" fmla="*/ 3941 h 10000"/>
                  <a:gd name="connsiteX219" fmla="*/ 186 w 10000"/>
                  <a:gd name="connsiteY219" fmla="*/ 3935 h 10000"/>
                  <a:gd name="connsiteX220" fmla="*/ 30 w 10000"/>
                  <a:gd name="connsiteY220" fmla="*/ 3925 h 10000"/>
                  <a:gd name="connsiteX221" fmla="*/ 0 w 10000"/>
                  <a:gd name="connsiteY221" fmla="*/ 4054 h 10000"/>
                  <a:gd name="connsiteX222" fmla="*/ 14 w 10000"/>
                  <a:gd name="connsiteY222" fmla="*/ 4152 h 10000"/>
                  <a:gd name="connsiteX223" fmla="*/ 22 w 10000"/>
                  <a:gd name="connsiteY223" fmla="*/ 4242 h 10000"/>
                  <a:gd name="connsiteX224" fmla="*/ 30 w 10000"/>
                  <a:gd name="connsiteY224" fmla="*/ 4291 h 10000"/>
                  <a:gd name="connsiteX225" fmla="*/ 102 w 10000"/>
                  <a:gd name="connsiteY225" fmla="*/ 4271 h 10000"/>
                  <a:gd name="connsiteX226" fmla="*/ 155 w 10000"/>
                  <a:gd name="connsiteY226" fmla="*/ 4262 h 10000"/>
                  <a:gd name="connsiteX227" fmla="*/ 410 w 10000"/>
                  <a:gd name="connsiteY227" fmla="*/ 4255 h 10000"/>
                  <a:gd name="connsiteX228" fmla="*/ 418 w 10000"/>
                  <a:gd name="connsiteY228" fmla="*/ 4385 h 10000"/>
                  <a:gd name="connsiteX229" fmla="*/ 429 w 10000"/>
                  <a:gd name="connsiteY229" fmla="*/ 4543 h 10000"/>
                  <a:gd name="connsiteX230" fmla="*/ 443 w 10000"/>
                  <a:gd name="connsiteY230" fmla="*/ 4585 h 10000"/>
                  <a:gd name="connsiteX231" fmla="*/ 465 w 10000"/>
                  <a:gd name="connsiteY231" fmla="*/ 4611 h 10000"/>
                  <a:gd name="connsiteX232" fmla="*/ 468 w 10000"/>
                  <a:gd name="connsiteY232" fmla="*/ 4621 h 10000"/>
                  <a:gd name="connsiteX233" fmla="*/ 474 w 10000"/>
                  <a:gd name="connsiteY233" fmla="*/ 4679 h 10000"/>
                  <a:gd name="connsiteX234" fmla="*/ 554 w 10000"/>
                  <a:gd name="connsiteY234" fmla="*/ 4738 h 10000"/>
                  <a:gd name="connsiteX235" fmla="*/ 637 w 10000"/>
                  <a:gd name="connsiteY235" fmla="*/ 4809 h 10000"/>
                  <a:gd name="connsiteX236" fmla="*/ 704 w 10000"/>
                  <a:gd name="connsiteY236" fmla="*/ 4851 h 10000"/>
                  <a:gd name="connsiteX237" fmla="*/ 740 w 10000"/>
                  <a:gd name="connsiteY237" fmla="*/ 4893 h 10000"/>
                  <a:gd name="connsiteX238" fmla="*/ 756 w 10000"/>
                  <a:gd name="connsiteY238" fmla="*/ 4896 h 10000"/>
                  <a:gd name="connsiteX239" fmla="*/ 767 w 10000"/>
                  <a:gd name="connsiteY239" fmla="*/ 4880 h 10000"/>
                  <a:gd name="connsiteX240" fmla="*/ 806 w 10000"/>
                  <a:gd name="connsiteY240" fmla="*/ 4945 h 10000"/>
                  <a:gd name="connsiteX241" fmla="*/ 886 w 10000"/>
                  <a:gd name="connsiteY241" fmla="*/ 5078 h 10000"/>
                  <a:gd name="connsiteX242" fmla="*/ 911 w 10000"/>
                  <a:gd name="connsiteY242" fmla="*/ 5130 h 10000"/>
                  <a:gd name="connsiteX243" fmla="*/ 920 w 10000"/>
                  <a:gd name="connsiteY243" fmla="*/ 5191 h 10000"/>
                  <a:gd name="connsiteX244" fmla="*/ 920 w 10000"/>
                  <a:gd name="connsiteY244" fmla="*/ 5220 h 10000"/>
                  <a:gd name="connsiteX245" fmla="*/ 911 w 10000"/>
                  <a:gd name="connsiteY245" fmla="*/ 5314 h 10000"/>
                  <a:gd name="connsiteX246" fmla="*/ 898 w 10000"/>
                  <a:gd name="connsiteY246" fmla="*/ 5369 h 10000"/>
                  <a:gd name="connsiteX247" fmla="*/ 895 w 10000"/>
                  <a:gd name="connsiteY247" fmla="*/ 5385 h 10000"/>
                  <a:gd name="connsiteX248" fmla="*/ 895 w 10000"/>
                  <a:gd name="connsiteY248" fmla="*/ 5405 h 10000"/>
                  <a:gd name="connsiteX249" fmla="*/ 898 w 10000"/>
                  <a:gd name="connsiteY249" fmla="*/ 5434 h 10000"/>
                  <a:gd name="connsiteX250" fmla="*/ 911 w 10000"/>
                  <a:gd name="connsiteY250" fmla="*/ 5463 h 10000"/>
                  <a:gd name="connsiteX251" fmla="*/ 920 w 10000"/>
                  <a:gd name="connsiteY251" fmla="*/ 5492 h 10000"/>
                  <a:gd name="connsiteX252" fmla="*/ 934 w 10000"/>
                  <a:gd name="connsiteY252" fmla="*/ 5518 h 10000"/>
                  <a:gd name="connsiteX253" fmla="*/ 1169 w 10000"/>
                  <a:gd name="connsiteY253" fmla="*/ 5738 h 10000"/>
                  <a:gd name="connsiteX254" fmla="*/ 1188 w 10000"/>
                  <a:gd name="connsiteY254" fmla="*/ 5755 h 10000"/>
                  <a:gd name="connsiteX255" fmla="*/ 1216 w 10000"/>
                  <a:gd name="connsiteY255" fmla="*/ 5758 h 10000"/>
                  <a:gd name="connsiteX256" fmla="*/ 1313 w 10000"/>
                  <a:gd name="connsiteY256" fmla="*/ 5774 h 10000"/>
                  <a:gd name="connsiteX257" fmla="*/ 1349 w 10000"/>
                  <a:gd name="connsiteY257" fmla="*/ 5787 h 10000"/>
                  <a:gd name="connsiteX258" fmla="*/ 1393 w 10000"/>
                  <a:gd name="connsiteY258" fmla="*/ 5793 h 10000"/>
                  <a:gd name="connsiteX259" fmla="*/ 1393 w 10000"/>
                  <a:gd name="connsiteY259" fmla="*/ 5797 h 10000"/>
                  <a:gd name="connsiteX260" fmla="*/ 1421 w 10000"/>
                  <a:gd name="connsiteY260" fmla="*/ 5810 h 10000"/>
                  <a:gd name="connsiteX261" fmla="*/ 1446 w 10000"/>
                  <a:gd name="connsiteY261" fmla="*/ 5829 h 10000"/>
                  <a:gd name="connsiteX262" fmla="*/ 1460 w 10000"/>
                  <a:gd name="connsiteY262" fmla="*/ 5842 h 10000"/>
                  <a:gd name="connsiteX263" fmla="*/ 1476 w 10000"/>
                  <a:gd name="connsiteY263" fmla="*/ 5848 h 10000"/>
                  <a:gd name="connsiteX264" fmla="*/ 1501 w 10000"/>
                  <a:gd name="connsiteY264" fmla="*/ 5852 h 10000"/>
                  <a:gd name="connsiteX265" fmla="*/ 1532 w 10000"/>
                  <a:gd name="connsiteY265" fmla="*/ 5887 h 10000"/>
                  <a:gd name="connsiteX266" fmla="*/ 1565 w 10000"/>
                  <a:gd name="connsiteY266" fmla="*/ 5942 h 10000"/>
                  <a:gd name="connsiteX267" fmla="*/ 1587 w 10000"/>
                  <a:gd name="connsiteY267" fmla="*/ 5972 h 10000"/>
                  <a:gd name="connsiteX268" fmla="*/ 1612 w 10000"/>
                  <a:gd name="connsiteY268" fmla="*/ 5955 h 10000"/>
                  <a:gd name="connsiteX269" fmla="*/ 1679 w 10000"/>
                  <a:gd name="connsiteY269" fmla="*/ 6049 h 10000"/>
                  <a:gd name="connsiteX270" fmla="*/ 1720 w 10000"/>
                  <a:gd name="connsiteY270" fmla="*/ 6108 h 10000"/>
                  <a:gd name="connsiteX271" fmla="*/ 1751 w 10000"/>
                  <a:gd name="connsiteY271" fmla="*/ 6133 h 10000"/>
                  <a:gd name="connsiteX272" fmla="*/ 1792 w 10000"/>
                  <a:gd name="connsiteY272" fmla="*/ 6169 h 10000"/>
                  <a:gd name="connsiteX273" fmla="*/ 1801 w 10000"/>
                  <a:gd name="connsiteY273" fmla="*/ 6172 h 10000"/>
                  <a:gd name="connsiteX274" fmla="*/ 1814 w 10000"/>
                  <a:gd name="connsiteY274" fmla="*/ 6286 h 10000"/>
                  <a:gd name="connsiteX275" fmla="*/ 1817 w 10000"/>
                  <a:gd name="connsiteY275" fmla="*/ 6331 h 10000"/>
                  <a:gd name="connsiteX276" fmla="*/ 1809 w 10000"/>
                  <a:gd name="connsiteY276" fmla="*/ 6444 h 10000"/>
                  <a:gd name="connsiteX277" fmla="*/ 1801 w 10000"/>
                  <a:gd name="connsiteY277" fmla="*/ 6499 h 10000"/>
                  <a:gd name="connsiteX278" fmla="*/ 1781 w 10000"/>
                  <a:gd name="connsiteY278" fmla="*/ 6522 h 10000"/>
                  <a:gd name="connsiteX279" fmla="*/ 1773 w 10000"/>
                  <a:gd name="connsiteY279" fmla="*/ 6541 h 10000"/>
                  <a:gd name="connsiteX280" fmla="*/ 1762 w 10000"/>
                  <a:gd name="connsiteY280" fmla="*/ 6571 h 10000"/>
                  <a:gd name="connsiteX281" fmla="*/ 1767 w 10000"/>
                  <a:gd name="connsiteY281" fmla="*/ 6622 h 10000"/>
                  <a:gd name="connsiteX282" fmla="*/ 1767 w 10000"/>
                  <a:gd name="connsiteY282" fmla="*/ 6665 h 10000"/>
                  <a:gd name="connsiteX283" fmla="*/ 1767 w 10000"/>
                  <a:gd name="connsiteY283" fmla="*/ 6694 h 10000"/>
                  <a:gd name="connsiteX284" fmla="*/ 1776 w 10000"/>
                  <a:gd name="connsiteY284" fmla="*/ 6726 h 10000"/>
                  <a:gd name="connsiteX285" fmla="*/ 1776 w 10000"/>
                  <a:gd name="connsiteY285" fmla="*/ 6745 h 10000"/>
                  <a:gd name="connsiteX286" fmla="*/ 1767 w 10000"/>
                  <a:gd name="connsiteY286" fmla="*/ 6765 h 10000"/>
                  <a:gd name="connsiteX287" fmla="*/ 1762 w 10000"/>
                  <a:gd name="connsiteY287" fmla="*/ 6804 h 10000"/>
                  <a:gd name="connsiteX288" fmla="*/ 1753 w 10000"/>
                  <a:gd name="connsiteY288" fmla="*/ 6839 h 10000"/>
                  <a:gd name="connsiteX289" fmla="*/ 1742 w 10000"/>
                  <a:gd name="connsiteY289" fmla="*/ 6849 h 10000"/>
                  <a:gd name="connsiteX290" fmla="*/ 1726 w 10000"/>
                  <a:gd name="connsiteY290" fmla="*/ 6849 h 10000"/>
                  <a:gd name="connsiteX291" fmla="*/ 1712 w 10000"/>
                  <a:gd name="connsiteY291" fmla="*/ 6852 h 10000"/>
                  <a:gd name="connsiteX292" fmla="*/ 1640 w 10000"/>
                  <a:gd name="connsiteY292" fmla="*/ 6953 h 10000"/>
                  <a:gd name="connsiteX293" fmla="*/ 1493 w 10000"/>
                  <a:gd name="connsiteY293" fmla="*/ 7105 h 10000"/>
                  <a:gd name="connsiteX294" fmla="*/ 1490 w 10000"/>
                  <a:gd name="connsiteY294" fmla="*/ 7124 h 10000"/>
                  <a:gd name="connsiteX295" fmla="*/ 1468 w 10000"/>
                  <a:gd name="connsiteY295" fmla="*/ 7137 h 10000"/>
                  <a:gd name="connsiteX296" fmla="*/ 1454 w 10000"/>
                  <a:gd name="connsiteY296" fmla="*/ 7144 h 10000"/>
                  <a:gd name="connsiteX297" fmla="*/ 1452 w 10000"/>
                  <a:gd name="connsiteY297" fmla="*/ 7157 h 10000"/>
                  <a:gd name="connsiteX298" fmla="*/ 1446 w 10000"/>
                  <a:gd name="connsiteY298" fmla="*/ 7199 h 10000"/>
                  <a:gd name="connsiteX299" fmla="*/ 1476 w 10000"/>
                  <a:gd name="connsiteY299" fmla="*/ 7247 h 10000"/>
                  <a:gd name="connsiteX300" fmla="*/ 1501 w 10000"/>
                  <a:gd name="connsiteY300" fmla="*/ 7270 h 10000"/>
                  <a:gd name="connsiteX301" fmla="*/ 1518 w 10000"/>
                  <a:gd name="connsiteY301" fmla="*/ 7286 h 10000"/>
                  <a:gd name="connsiteX302" fmla="*/ 1524 w 10000"/>
                  <a:gd name="connsiteY302" fmla="*/ 7306 h 10000"/>
                  <a:gd name="connsiteX303" fmla="*/ 1540 w 10000"/>
                  <a:gd name="connsiteY303" fmla="*/ 7322 h 10000"/>
                  <a:gd name="connsiteX304" fmla="*/ 1565 w 10000"/>
                  <a:gd name="connsiteY304" fmla="*/ 7325 h 10000"/>
                  <a:gd name="connsiteX305" fmla="*/ 1590 w 10000"/>
                  <a:gd name="connsiteY305" fmla="*/ 7332 h 10000"/>
                  <a:gd name="connsiteX306" fmla="*/ 1615 w 10000"/>
                  <a:gd name="connsiteY306" fmla="*/ 7345 h 10000"/>
                  <a:gd name="connsiteX307" fmla="*/ 1662 w 10000"/>
                  <a:gd name="connsiteY307" fmla="*/ 7370 h 10000"/>
                  <a:gd name="connsiteX308" fmla="*/ 1670 w 10000"/>
                  <a:gd name="connsiteY308" fmla="*/ 7351 h 10000"/>
                  <a:gd name="connsiteX309" fmla="*/ 1726 w 10000"/>
                  <a:gd name="connsiteY309" fmla="*/ 7354 h 10000"/>
                  <a:gd name="connsiteX310" fmla="*/ 1726 w 10000"/>
                  <a:gd name="connsiteY310" fmla="*/ 7400 h 10000"/>
                  <a:gd name="connsiteX311" fmla="*/ 1773 w 10000"/>
                  <a:gd name="connsiteY311" fmla="*/ 7409 h 10000"/>
                  <a:gd name="connsiteX312" fmla="*/ 1806 w 10000"/>
                  <a:gd name="connsiteY312" fmla="*/ 7416 h 10000"/>
                  <a:gd name="connsiteX313" fmla="*/ 1839 w 10000"/>
                  <a:gd name="connsiteY313" fmla="*/ 7403 h 10000"/>
                  <a:gd name="connsiteX314" fmla="*/ 1886 w 10000"/>
                  <a:gd name="connsiteY314" fmla="*/ 7403 h 10000"/>
                  <a:gd name="connsiteX315" fmla="*/ 1898 w 10000"/>
                  <a:gd name="connsiteY315" fmla="*/ 7403 h 10000"/>
                  <a:gd name="connsiteX316" fmla="*/ 1914 w 10000"/>
                  <a:gd name="connsiteY316" fmla="*/ 7494 h 10000"/>
                  <a:gd name="connsiteX317" fmla="*/ 1895 w 10000"/>
                  <a:gd name="connsiteY317" fmla="*/ 7523 h 10000"/>
                  <a:gd name="connsiteX318" fmla="*/ 1825 w 10000"/>
                  <a:gd name="connsiteY318" fmla="*/ 7617 h 10000"/>
                  <a:gd name="connsiteX319" fmla="*/ 1776 w 10000"/>
                  <a:gd name="connsiteY319" fmla="*/ 7691 h 10000"/>
                  <a:gd name="connsiteX320" fmla="*/ 1781 w 10000"/>
                  <a:gd name="connsiteY320" fmla="*/ 7723 h 10000"/>
                  <a:gd name="connsiteX321" fmla="*/ 1767 w 10000"/>
                  <a:gd name="connsiteY321" fmla="*/ 7759 h 10000"/>
                  <a:gd name="connsiteX322" fmla="*/ 1762 w 10000"/>
                  <a:gd name="connsiteY322" fmla="*/ 7817 h 10000"/>
                  <a:gd name="connsiteX323" fmla="*/ 1762 w 10000"/>
                  <a:gd name="connsiteY323" fmla="*/ 7856 h 10000"/>
                  <a:gd name="connsiteX324" fmla="*/ 1776 w 10000"/>
                  <a:gd name="connsiteY324" fmla="*/ 7892 h 10000"/>
                  <a:gd name="connsiteX325" fmla="*/ 1784 w 10000"/>
                  <a:gd name="connsiteY325" fmla="*/ 7902 h 10000"/>
                  <a:gd name="connsiteX326" fmla="*/ 1801 w 10000"/>
                  <a:gd name="connsiteY326" fmla="*/ 7908 h 10000"/>
                  <a:gd name="connsiteX327" fmla="*/ 1809 w 10000"/>
                  <a:gd name="connsiteY327" fmla="*/ 7911 h 10000"/>
                  <a:gd name="connsiteX328" fmla="*/ 1801 w 10000"/>
                  <a:gd name="connsiteY328" fmla="*/ 7940 h 10000"/>
                  <a:gd name="connsiteX329" fmla="*/ 1798 w 10000"/>
                  <a:gd name="connsiteY329" fmla="*/ 7979 h 10000"/>
                  <a:gd name="connsiteX330" fmla="*/ 1806 w 10000"/>
                  <a:gd name="connsiteY330" fmla="*/ 8002 h 10000"/>
                  <a:gd name="connsiteX331" fmla="*/ 1823 w 10000"/>
                  <a:gd name="connsiteY331" fmla="*/ 8021 h 10000"/>
                  <a:gd name="connsiteX332" fmla="*/ 1834 w 10000"/>
                  <a:gd name="connsiteY332" fmla="*/ 8044 h 10000"/>
                  <a:gd name="connsiteX333" fmla="*/ 1839 w 10000"/>
                  <a:gd name="connsiteY333" fmla="*/ 8073 h 10000"/>
                  <a:gd name="connsiteX334" fmla="*/ 1842 w 10000"/>
                  <a:gd name="connsiteY334" fmla="*/ 8106 h 10000"/>
                  <a:gd name="connsiteX335" fmla="*/ 1839 w 10000"/>
                  <a:gd name="connsiteY335" fmla="*/ 8144 h 10000"/>
                  <a:gd name="connsiteX336" fmla="*/ 1856 w 10000"/>
                  <a:gd name="connsiteY336" fmla="*/ 8164 h 10000"/>
                  <a:gd name="connsiteX337" fmla="*/ 1886 w 10000"/>
                  <a:gd name="connsiteY337" fmla="*/ 8193 h 10000"/>
                  <a:gd name="connsiteX338" fmla="*/ 1922 w 10000"/>
                  <a:gd name="connsiteY338" fmla="*/ 8206 h 10000"/>
                  <a:gd name="connsiteX339" fmla="*/ 1967 w 10000"/>
                  <a:gd name="connsiteY339" fmla="*/ 8203 h 10000"/>
                  <a:gd name="connsiteX340" fmla="*/ 1986 w 10000"/>
                  <a:gd name="connsiteY340" fmla="*/ 8212 h 10000"/>
                  <a:gd name="connsiteX341" fmla="*/ 2000 w 10000"/>
                  <a:gd name="connsiteY341" fmla="*/ 8232 h 10000"/>
                  <a:gd name="connsiteX342" fmla="*/ 2033 w 10000"/>
                  <a:gd name="connsiteY342" fmla="*/ 8258 h 10000"/>
                  <a:gd name="connsiteX343" fmla="*/ 2050 w 10000"/>
                  <a:gd name="connsiteY343" fmla="*/ 8271 h 10000"/>
                  <a:gd name="connsiteX344" fmla="*/ 2089 w 10000"/>
                  <a:gd name="connsiteY344" fmla="*/ 8280 h 10000"/>
                  <a:gd name="connsiteX345" fmla="*/ 2122 w 10000"/>
                  <a:gd name="connsiteY345" fmla="*/ 8300 h 10000"/>
                  <a:gd name="connsiteX346" fmla="*/ 2163 w 10000"/>
                  <a:gd name="connsiteY346" fmla="*/ 8332 h 10000"/>
                  <a:gd name="connsiteX347" fmla="*/ 2172 w 10000"/>
                  <a:gd name="connsiteY347" fmla="*/ 8335 h 10000"/>
                  <a:gd name="connsiteX348" fmla="*/ 2177 w 10000"/>
                  <a:gd name="connsiteY348" fmla="*/ 8345 h 10000"/>
                  <a:gd name="connsiteX349" fmla="*/ 2163 w 10000"/>
                  <a:gd name="connsiteY349" fmla="*/ 8371 h 10000"/>
                  <a:gd name="connsiteX350" fmla="*/ 2139 w 10000"/>
                  <a:gd name="connsiteY350" fmla="*/ 8423 h 10000"/>
                  <a:gd name="connsiteX351" fmla="*/ 2130 w 10000"/>
                  <a:gd name="connsiteY351" fmla="*/ 8439 h 10000"/>
                  <a:gd name="connsiteX352" fmla="*/ 2105 w 10000"/>
                  <a:gd name="connsiteY352" fmla="*/ 8446 h 10000"/>
                  <a:gd name="connsiteX353" fmla="*/ 2080 w 10000"/>
                  <a:gd name="connsiteY353" fmla="*/ 8449 h 10000"/>
                  <a:gd name="connsiteX354" fmla="*/ 2075 w 10000"/>
                  <a:gd name="connsiteY354" fmla="*/ 8459 h 10000"/>
                  <a:gd name="connsiteX355" fmla="*/ 2072 w 10000"/>
                  <a:gd name="connsiteY355" fmla="*/ 8475 h 10000"/>
                  <a:gd name="connsiteX356" fmla="*/ 2080 w 10000"/>
                  <a:gd name="connsiteY356" fmla="*/ 8484 h 10000"/>
                  <a:gd name="connsiteX357" fmla="*/ 2100 w 10000"/>
                  <a:gd name="connsiteY357" fmla="*/ 8475 h 10000"/>
                  <a:gd name="connsiteX358" fmla="*/ 2141 w 10000"/>
                  <a:gd name="connsiteY358" fmla="*/ 8478 h 10000"/>
                  <a:gd name="connsiteX359" fmla="*/ 2172 w 10000"/>
                  <a:gd name="connsiteY359" fmla="*/ 8475 h 10000"/>
                  <a:gd name="connsiteX360" fmla="*/ 2188 w 10000"/>
                  <a:gd name="connsiteY360" fmla="*/ 8475 h 10000"/>
                  <a:gd name="connsiteX361" fmla="*/ 2222 w 10000"/>
                  <a:gd name="connsiteY361" fmla="*/ 8497 h 10000"/>
                  <a:gd name="connsiteX362" fmla="*/ 2252 w 10000"/>
                  <a:gd name="connsiteY362" fmla="*/ 8514 h 10000"/>
                  <a:gd name="connsiteX363" fmla="*/ 2274 w 10000"/>
                  <a:gd name="connsiteY363" fmla="*/ 8514 h 10000"/>
                  <a:gd name="connsiteX364" fmla="*/ 2299 w 10000"/>
                  <a:gd name="connsiteY364" fmla="*/ 8504 h 10000"/>
                  <a:gd name="connsiteX365" fmla="*/ 2310 w 10000"/>
                  <a:gd name="connsiteY365" fmla="*/ 8504 h 10000"/>
                  <a:gd name="connsiteX366" fmla="*/ 2319 w 10000"/>
                  <a:gd name="connsiteY366" fmla="*/ 8484 h 10000"/>
                  <a:gd name="connsiteX367" fmla="*/ 2338 w 10000"/>
                  <a:gd name="connsiteY367" fmla="*/ 8494 h 10000"/>
                  <a:gd name="connsiteX368" fmla="*/ 2338 w 10000"/>
                  <a:gd name="connsiteY368" fmla="*/ 8552 h 10000"/>
                  <a:gd name="connsiteX369" fmla="*/ 2366 w 10000"/>
                  <a:gd name="connsiteY369" fmla="*/ 8572 h 10000"/>
                  <a:gd name="connsiteX370" fmla="*/ 2382 w 10000"/>
                  <a:gd name="connsiteY370" fmla="*/ 8582 h 10000"/>
                  <a:gd name="connsiteX371" fmla="*/ 2435 w 10000"/>
                  <a:gd name="connsiteY371" fmla="*/ 8552 h 10000"/>
                  <a:gd name="connsiteX372" fmla="*/ 2443 w 10000"/>
                  <a:gd name="connsiteY372" fmla="*/ 8552 h 10000"/>
                  <a:gd name="connsiteX373" fmla="*/ 2454 w 10000"/>
                  <a:gd name="connsiteY373" fmla="*/ 8552 h 10000"/>
                  <a:gd name="connsiteX374" fmla="*/ 2471 w 10000"/>
                  <a:gd name="connsiteY374" fmla="*/ 8546 h 10000"/>
                  <a:gd name="connsiteX375" fmla="*/ 2488 w 10000"/>
                  <a:gd name="connsiteY375" fmla="*/ 8536 h 10000"/>
                  <a:gd name="connsiteX376" fmla="*/ 2501 w 10000"/>
                  <a:gd name="connsiteY376" fmla="*/ 8533 h 10000"/>
                  <a:gd name="connsiteX377" fmla="*/ 2512 w 10000"/>
                  <a:gd name="connsiteY377" fmla="*/ 8533 h 10000"/>
                  <a:gd name="connsiteX378" fmla="*/ 2521 w 10000"/>
                  <a:gd name="connsiteY378" fmla="*/ 8546 h 10000"/>
                  <a:gd name="connsiteX379" fmla="*/ 2521 w 10000"/>
                  <a:gd name="connsiteY379" fmla="*/ 8572 h 10000"/>
                  <a:gd name="connsiteX380" fmla="*/ 2535 w 10000"/>
                  <a:gd name="connsiteY380" fmla="*/ 8588 h 10000"/>
                  <a:gd name="connsiteX381" fmla="*/ 2551 w 10000"/>
                  <a:gd name="connsiteY381" fmla="*/ 8582 h 10000"/>
                  <a:gd name="connsiteX382" fmla="*/ 2560 w 10000"/>
                  <a:gd name="connsiteY382" fmla="*/ 8582 h 10000"/>
                  <a:gd name="connsiteX383" fmla="*/ 2573 w 10000"/>
                  <a:gd name="connsiteY383" fmla="*/ 8588 h 10000"/>
                  <a:gd name="connsiteX384" fmla="*/ 2584 w 10000"/>
                  <a:gd name="connsiteY384" fmla="*/ 8591 h 10000"/>
                  <a:gd name="connsiteX385" fmla="*/ 2590 w 10000"/>
                  <a:gd name="connsiteY385" fmla="*/ 8598 h 10000"/>
                  <a:gd name="connsiteX386" fmla="*/ 2598 w 10000"/>
                  <a:gd name="connsiteY386" fmla="*/ 8608 h 10000"/>
                  <a:gd name="connsiteX387" fmla="*/ 2607 w 10000"/>
                  <a:gd name="connsiteY387" fmla="*/ 8617 h 10000"/>
                  <a:gd name="connsiteX388" fmla="*/ 2618 w 10000"/>
                  <a:gd name="connsiteY388" fmla="*/ 8617 h 10000"/>
                  <a:gd name="connsiteX389" fmla="*/ 2640 w 10000"/>
                  <a:gd name="connsiteY389" fmla="*/ 8608 h 10000"/>
                  <a:gd name="connsiteX390" fmla="*/ 2670 w 10000"/>
                  <a:gd name="connsiteY390" fmla="*/ 8598 h 10000"/>
                  <a:gd name="connsiteX391" fmla="*/ 2673 w 10000"/>
                  <a:gd name="connsiteY391" fmla="*/ 8598 h 10000"/>
                  <a:gd name="connsiteX392" fmla="*/ 2690 w 10000"/>
                  <a:gd name="connsiteY392" fmla="*/ 8598 h 10000"/>
                  <a:gd name="connsiteX393" fmla="*/ 2698 w 10000"/>
                  <a:gd name="connsiteY393" fmla="*/ 8598 h 10000"/>
                  <a:gd name="connsiteX394" fmla="*/ 2712 w 10000"/>
                  <a:gd name="connsiteY394" fmla="*/ 8598 h 10000"/>
                  <a:gd name="connsiteX395" fmla="*/ 2726 w 10000"/>
                  <a:gd name="connsiteY395" fmla="*/ 8591 h 10000"/>
                  <a:gd name="connsiteX396" fmla="*/ 2737 w 10000"/>
                  <a:gd name="connsiteY396" fmla="*/ 8588 h 10000"/>
                  <a:gd name="connsiteX397" fmla="*/ 2759 w 10000"/>
                  <a:gd name="connsiteY397" fmla="*/ 8582 h 10000"/>
                  <a:gd name="connsiteX398" fmla="*/ 2770 w 10000"/>
                  <a:gd name="connsiteY398" fmla="*/ 8578 h 10000"/>
                  <a:gd name="connsiteX399" fmla="*/ 2784 w 10000"/>
                  <a:gd name="connsiteY399" fmla="*/ 8572 h 10000"/>
                  <a:gd name="connsiteX400" fmla="*/ 2795 w 10000"/>
                  <a:gd name="connsiteY400" fmla="*/ 8572 h 10000"/>
                  <a:gd name="connsiteX401" fmla="*/ 2803 w 10000"/>
                  <a:gd name="connsiteY401" fmla="*/ 8588 h 10000"/>
                  <a:gd name="connsiteX402" fmla="*/ 2803 w 10000"/>
                  <a:gd name="connsiteY402" fmla="*/ 8591 h 10000"/>
                  <a:gd name="connsiteX403" fmla="*/ 2803 w 10000"/>
                  <a:gd name="connsiteY403" fmla="*/ 8601 h 10000"/>
                  <a:gd name="connsiteX404" fmla="*/ 2809 w 10000"/>
                  <a:gd name="connsiteY404" fmla="*/ 8601 h 10000"/>
                  <a:gd name="connsiteX405" fmla="*/ 2823 w 10000"/>
                  <a:gd name="connsiteY405" fmla="*/ 8598 h 10000"/>
                  <a:gd name="connsiteX406" fmla="*/ 2831 w 10000"/>
                  <a:gd name="connsiteY406" fmla="*/ 8598 h 10000"/>
                  <a:gd name="connsiteX407" fmla="*/ 2839 w 10000"/>
                  <a:gd name="connsiteY407" fmla="*/ 8601 h 10000"/>
                  <a:gd name="connsiteX408" fmla="*/ 2848 w 10000"/>
                  <a:gd name="connsiteY408" fmla="*/ 8598 h 10000"/>
                  <a:gd name="connsiteX409" fmla="*/ 2856 w 10000"/>
                  <a:gd name="connsiteY409" fmla="*/ 8601 h 10000"/>
                  <a:gd name="connsiteX410" fmla="*/ 2859 w 10000"/>
                  <a:gd name="connsiteY410" fmla="*/ 8601 h 10000"/>
                  <a:gd name="connsiteX411" fmla="*/ 2864 w 10000"/>
                  <a:gd name="connsiteY411" fmla="*/ 8598 h 10000"/>
                  <a:gd name="connsiteX412" fmla="*/ 2889 w 10000"/>
                  <a:gd name="connsiteY412" fmla="*/ 8611 h 10000"/>
                  <a:gd name="connsiteX413" fmla="*/ 2906 w 10000"/>
                  <a:gd name="connsiteY413" fmla="*/ 8620 h 10000"/>
                  <a:gd name="connsiteX414" fmla="*/ 2914 w 10000"/>
                  <a:gd name="connsiteY414" fmla="*/ 8627 h 10000"/>
                  <a:gd name="connsiteX415" fmla="*/ 2920 w 10000"/>
                  <a:gd name="connsiteY415" fmla="*/ 8640 h 10000"/>
                  <a:gd name="connsiteX416" fmla="*/ 2922 w 10000"/>
                  <a:gd name="connsiteY416" fmla="*/ 8666 h 10000"/>
                  <a:gd name="connsiteX417" fmla="*/ 2922 w 10000"/>
                  <a:gd name="connsiteY417" fmla="*/ 8692 h 10000"/>
                  <a:gd name="connsiteX418" fmla="*/ 2939 w 10000"/>
                  <a:gd name="connsiteY418" fmla="*/ 8695 h 10000"/>
                  <a:gd name="connsiteX419" fmla="*/ 2953 w 10000"/>
                  <a:gd name="connsiteY419" fmla="*/ 8695 h 10000"/>
                  <a:gd name="connsiteX420" fmla="*/ 2961 w 10000"/>
                  <a:gd name="connsiteY420" fmla="*/ 8695 h 10000"/>
                  <a:gd name="connsiteX421" fmla="*/ 2972 w 10000"/>
                  <a:gd name="connsiteY421" fmla="*/ 8692 h 10000"/>
                  <a:gd name="connsiteX422" fmla="*/ 2981 w 10000"/>
                  <a:gd name="connsiteY422" fmla="*/ 8685 h 10000"/>
                  <a:gd name="connsiteX423" fmla="*/ 2989 w 10000"/>
                  <a:gd name="connsiteY423" fmla="*/ 8685 h 10000"/>
                  <a:gd name="connsiteX424" fmla="*/ 3008 w 10000"/>
                  <a:gd name="connsiteY424" fmla="*/ 8685 h 10000"/>
                  <a:gd name="connsiteX425" fmla="*/ 3028 w 10000"/>
                  <a:gd name="connsiteY425" fmla="*/ 8695 h 10000"/>
                  <a:gd name="connsiteX426" fmla="*/ 3042 w 10000"/>
                  <a:gd name="connsiteY426" fmla="*/ 8695 h 10000"/>
                  <a:gd name="connsiteX427" fmla="*/ 3053 w 10000"/>
                  <a:gd name="connsiteY427" fmla="*/ 8676 h 10000"/>
                  <a:gd name="connsiteX428" fmla="*/ 3061 w 10000"/>
                  <a:gd name="connsiteY428" fmla="*/ 8666 h 10000"/>
                  <a:gd name="connsiteX429" fmla="*/ 3066 w 10000"/>
                  <a:gd name="connsiteY429" fmla="*/ 8656 h 10000"/>
                  <a:gd name="connsiteX430" fmla="*/ 3091 w 10000"/>
                  <a:gd name="connsiteY430" fmla="*/ 8659 h 10000"/>
                  <a:gd name="connsiteX431" fmla="*/ 3105 w 10000"/>
                  <a:gd name="connsiteY431" fmla="*/ 8659 h 10000"/>
                  <a:gd name="connsiteX432" fmla="*/ 3108 w 10000"/>
                  <a:gd name="connsiteY432" fmla="*/ 8650 h 10000"/>
                  <a:gd name="connsiteX433" fmla="*/ 3147 w 10000"/>
                  <a:gd name="connsiteY433" fmla="*/ 8588 h 10000"/>
                  <a:gd name="connsiteX434" fmla="*/ 3150 w 10000"/>
                  <a:gd name="connsiteY434" fmla="*/ 8598 h 10000"/>
                  <a:gd name="connsiteX435" fmla="*/ 3163 w 10000"/>
                  <a:gd name="connsiteY435" fmla="*/ 8601 h 10000"/>
                  <a:gd name="connsiteX436" fmla="*/ 3180 w 10000"/>
                  <a:gd name="connsiteY436" fmla="*/ 8608 h 10000"/>
                  <a:gd name="connsiteX437" fmla="*/ 3188 w 10000"/>
                  <a:gd name="connsiteY437" fmla="*/ 8611 h 10000"/>
                  <a:gd name="connsiteX438" fmla="*/ 3227 w 10000"/>
                  <a:gd name="connsiteY438" fmla="*/ 8620 h 10000"/>
                  <a:gd name="connsiteX439" fmla="*/ 3238 w 10000"/>
                  <a:gd name="connsiteY439" fmla="*/ 8617 h 10000"/>
                  <a:gd name="connsiteX440" fmla="*/ 3247 w 10000"/>
                  <a:gd name="connsiteY440" fmla="*/ 8601 h 10000"/>
                  <a:gd name="connsiteX441" fmla="*/ 3269 w 10000"/>
                  <a:gd name="connsiteY441" fmla="*/ 8611 h 10000"/>
                  <a:gd name="connsiteX442" fmla="*/ 3277 w 10000"/>
                  <a:gd name="connsiteY442" fmla="*/ 8617 h 10000"/>
                  <a:gd name="connsiteX443" fmla="*/ 3285 w 10000"/>
                  <a:gd name="connsiteY443" fmla="*/ 8611 h 10000"/>
                  <a:gd name="connsiteX444" fmla="*/ 3307 w 10000"/>
                  <a:gd name="connsiteY444" fmla="*/ 8611 h 10000"/>
                  <a:gd name="connsiteX445" fmla="*/ 3319 w 10000"/>
                  <a:gd name="connsiteY445" fmla="*/ 8617 h 10000"/>
                  <a:gd name="connsiteX446" fmla="*/ 3324 w 10000"/>
                  <a:gd name="connsiteY446" fmla="*/ 8617 h 10000"/>
                  <a:gd name="connsiteX447" fmla="*/ 3327 w 10000"/>
                  <a:gd name="connsiteY447" fmla="*/ 8620 h 10000"/>
                  <a:gd name="connsiteX448" fmla="*/ 3341 w 10000"/>
                  <a:gd name="connsiteY448" fmla="*/ 8620 h 10000"/>
                  <a:gd name="connsiteX449" fmla="*/ 3357 w 10000"/>
                  <a:gd name="connsiteY449" fmla="*/ 8620 h 10000"/>
                  <a:gd name="connsiteX450" fmla="*/ 3374 w 10000"/>
                  <a:gd name="connsiteY450" fmla="*/ 8620 h 10000"/>
                  <a:gd name="connsiteX451" fmla="*/ 3382 w 10000"/>
                  <a:gd name="connsiteY451" fmla="*/ 8620 h 10000"/>
                  <a:gd name="connsiteX452" fmla="*/ 3399 w 10000"/>
                  <a:gd name="connsiteY452" fmla="*/ 8611 h 10000"/>
                  <a:gd name="connsiteX453" fmla="*/ 3413 w 10000"/>
                  <a:gd name="connsiteY453" fmla="*/ 8601 h 10000"/>
                  <a:gd name="connsiteX454" fmla="*/ 3421 w 10000"/>
                  <a:gd name="connsiteY454" fmla="*/ 8588 h 10000"/>
                  <a:gd name="connsiteX455" fmla="*/ 3421 w 10000"/>
                  <a:gd name="connsiteY455" fmla="*/ 8572 h 10000"/>
                  <a:gd name="connsiteX456" fmla="*/ 3421 w 10000"/>
                  <a:gd name="connsiteY456" fmla="*/ 8552 h 10000"/>
                  <a:gd name="connsiteX457" fmla="*/ 3424 w 10000"/>
                  <a:gd name="connsiteY457" fmla="*/ 8533 h 10000"/>
                  <a:gd name="connsiteX458" fmla="*/ 3432 w 10000"/>
                  <a:gd name="connsiteY458" fmla="*/ 8523 h 10000"/>
                  <a:gd name="connsiteX459" fmla="*/ 3446 w 10000"/>
                  <a:gd name="connsiteY459" fmla="*/ 8523 h 10000"/>
                  <a:gd name="connsiteX460" fmla="*/ 3457 w 10000"/>
                  <a:gd name="connsiteY460" fmla="*/ 8523 h 10000"/>
                  <a:gd name="connsiteX461" fmla="*/ 3476 w 10000"/>
                  <a:gd name="connsiteY461" fmla="*/ 8533 h 10000"/>
                  <a:gd name="connsiteX462" fmla="*/ 3485 w 10000"/>
                  <a:gd name="connsiteY462" fmla="*/ 8536 h 10000"/>
                  <a:gd name="connsiteX463" fmla="*/ 3501 w 10000"/>
                  <a:gd name="connsiteY463" fmla="*/ 8527 h 10000"/>
                  <a:gd name="connsiteX464" fmla="*/ 3504 w 10000"/>
                  <a:gd name="connsiteY464" fmla="*/ 8514 h 10000"/>
                  <a:gd name="connsiteX465" fmla="*/ 3510 w 10000"/>
                  <a:gd name="connsiteY465" fmla="*/ 8497 h 10000"/>
                  <a:gd name="connsiteX466" fmla="*/ 3537 w 10000"/>
                  <a:gd name="connsiteY466" fmla="*/ 8484 h 10000"/>
                  <a:gd name="connsiteX467" fmla="*/ 3562 w 10000"/>
                  <a:gd name="connsiteY467" fmla="*/ 8488 h 10000"/>
                  <a:gd name="connsiteX468" fmla="*/ 3568 w 10000"/>
                  <a:gd name="connsiteY468" fmla="*/ 8484 h 10000"/>
                  <a:gd name="connsiteX469" fmla="*/ 3584 w 10000"/>
                  <a:gd name="connsiteY469" fmla="*/ 8494 h 10000"/>
                  <a:gd name="connsiteX470" fmla="*/ 3593 w 10000"/>
                  <a:gd name="connsiteY470" fmla="*/ 8507 h 10000"/>
                  <a:gd name="connsiteX471" fmla="*/ 3618 w 10000"/>
                  <a:gd name="connsiteY471" fmla="*/ 8497 h 10000"/>
                  <a:gd name="connsiteX472" fmla="*/ 3643 w 10000"/>
                  <a:gd name="connsiteY472" fmla="*/ 8475 h 10000"/>
                  <a:gd name="connsiteX473" fmla="*/ 3657 w 10000"/>
                  <a:gd name="connsiteY473" fmla="*/ 8478 h 10000"/>
                  <a:gd name="connsiteX474" fmla="*/ 3670 w 10000"/>
                  <a:gd name="connsiteY474" fmla="*/ 8475 h 10000"/>
                  <a:gd name="connsiteX475" fmla="*/ 3673 w 10000"/>
                  <a:gd name="connsiteY475" fmla="*/ 8468 h 10000"/>
                  <a:gd name="connsiteX476" fmla="*/ 3681 w 10000"/>
                  <a:gd name="connsiteY476" fmla="*/ 8468 h 10000"/>
                  <a:gd name="connsiteX477" fmla="*/ 3698 w 10000"/>
                  <a:gd name="connsiteY477" fmla="*/ 8478 h 10000"/>
                  <a:gd name="connsiteX478" fmla="*/ 3720 w 10000"/>
                  <a:gd name="connsiteY478" fmla="*/ 8497 h 10000"/>
                  <a:gd name="connsiteX479" fmla="*/ 3715 w 10000"/>
                  <a:gd name="connsiteY479" fmla="*/ 8504 h 10000"/>
                  <a:gd name="connsiteX480" fmla="*/ 3729 w 10000"/>
                  <a:gd name="connsiteY480" fmla="*/ 8514 h 10000"/>
                  <a:gd name="connsiteX481" fmla="*/ 3729 w 10000"/>
                  <a:gd name="connsiteY481" fmla="*/ 8517 h 10000"/>
                  <a:gd name="connsiteX482" fmla="*/ 3740 w 10000"/>
                  <a:gd name="connsiteY482" fmla="*/ 8527 h 10000"/>
                  <a:gd name="connsiteX483" fmla="*/ 3759 w 10000"/>
                  <a:gd name="connsiteY483" fmla="*/ 8517 h 10000"/>
                  <a:gd name="connsiteX484" fmla="*/ 3762 w 10000"/>
                  <a:gd name="connsiteY484" fmla="*/ 8504 h 10000"/>
                  <a:gd name="connsiteX485" fmla="*/ 3770 w 10000"/>
                  <a:gd name="connsiteY485" fmla="*/ 8488 h 10000"/>
                  <a:gd name="connsiteX486" fmla="*/ 3778 w 10000"/>
                  <a:gd name="connsiteY486" fmla="*/ 8484 h 10000"/>
                  <a:gd name="connsiteX487" fmla="*/ 3792 w 10000"/>
                  <a:gd name="connsiteY487" fmla="*/ 8475 h 10000"/>
                  <a:gd name="connsiteX488" fmla="*/ 3803 w 10000"/>
                  <a:gd name="connsiteY488" fmla="*/ 8478 h 10000"/>
                  <a:gd name="connsiteX489" fmla="*/ 3809 w 10000"/>
                  <a:gd name="connsiteY489" fmla="*/ 8475 h 10000"/>
                  <a:gd name="connsiteX490" fmla="*/ 3825 w 10000"/>
                  <a:gd name="connsiteY490" fmla="*/ 8465 h 10000"/>
                  <a:gd name="connsiteX491" fmla="*/ 3834 w 10000"/>
                  <a:gd name="connsiteY491" fmla="*/ 8468 h 10000"/>
                  <a:gd name="connsiteX492" fmla="*/ 3842 w 10000"/>
                  <a:gd name="connsiteY492" fmla="*/ 8478 h 10000"/>
                  <a:gd name="connsiteX493" fmla="*/ 3850 w 10000"/>
                  <a:gd name="connsiteY493" fmla="*/ 8478 h 10000"/>
                  <a:gd name="connsiteX494" fmla="*/ 3859 w 10000"/>
                  <a:gd name="connsiteY494" fmla="*/ 8484 h 10000"/>
                  <a:gd name="connsiteX495" fmla="*/ 3873 w 10000"/>
                  <a:gd name="connsiteY495" fmla="*/ 8494 h 10000"/>
                  <a:gd name="connsiteX496" fmla="*/ 3875 w 10000"/>
                  <a:gd name="connsiteY496" fmla="*/ 8507 h 10000"/>
                  <a:gd name="connsiteX497" fmla="*/ 3881 w 10000"/>
                  <a:gd name="connsiteY497" fmla="*/ 8527 h 10000"/>
                  <a:gd name="connsiteX498" fmla="*/ 3875 w 10000"/>
                  <a:gd name="connsiteY498" fmla="*/ 8546 h 10000"/>
                  <a:gd name="connsiteX499" fmla="*/ 3892 w 10000"/>
                  <a:gd name="connsiteY499" fmla="*/ 8546 h 10000"/>
                  <a:gd name="connsiteX500" fmla="*/ 3900 w 10000"/>
                  <a:gd name="connsiteY500" fmla="*/ 8543 h 10000"/>
                  <a:gd name="connsiteX501" fmla="*/ 3906 w 10000"/>
                  <a:gd name="connsiteY501" fmla="*/ 8543 h 10000"/>
                  <a:gd name="connsiteX502" fmla="*/ 3922 w 10000"/>
                  <a:gd name="connsiteY502" fmla="*/ 8552 h 10000"/>
                  <a:gd name="connsiteX503" fmla="*/ 3939 w 10000"/>
                  <a:gd name="connsiteY503" fmla="*/ 8559 h 10000"/>
                  <a:gd name="connsiteX504" fmla="*/ 3953 w 10000"/>
                  <a:gd name="connsiteY504" fmla="*/ 8572 h 10000"/>
                  <a:gd name="connsiteX505" fmla="*/ 3956 w 10000"/>
                  <a:gd name="connsiteY505" fmla="*/ 8588 h 10000"/>
                  <a:gd name="connsiteX506" fmla="*/ 3956 w 10000"/>
                  <a:gd name="connsiteY506" fmla="*/ 8608 h 10000"/>
                  <a:gd name="connsiteX507" fmla="*/ 3972 w 10000"/>
                  <a:gd name="connsiteY507" fmla="*/ 8608 h 10000"/>
                  <a:gd name="connsiteX508" fmla="*/ 3986 w 10000"/>
                  <a:gd name="connsiteY508" fmla="*/ 8608 h 10000"/>
                  <a:gd name="connsiteX509" fmla="*/ 3997 w 10000"/>
                  <a:gd name="connsiteY509" fmla="*/ 8608 h 10000"/>
                  <a:gd name="connsiteX510" fmla="*/ 4006 w 10000"/>
                  <a:gd name="connsiteY510" fmla="*/ 8608 h 10000"/>
                  <a:gd name="connsiteX511" fmla="*/ 4006 w 10000"/>
                  <a:gd name="connsiteY511" fmla="*/ 8611 h 10000"/>
                  <a:gd name="connsiteX512" fmla="*/ 4011 w 10000"/>
                  <a:gd name="connsiteY512" fmla="*/ 8611 h 10000"/>
                  <a:gd name="connsiteX513" fmla="*/ 4022 w 10000"/>
                  <a:gd name="connsiteY513" fmla="*/ 8620 h 10000"/>
                  <a:gd name="connsiteX514" fmla="*/ 4042 w 10000"/>
                  <a:gd name="connsiteY514" fmla="*/ 8620 h 10000"/>
                  <a:gd name="connsiteX515" fmla="*/ 4050 w 10000"/>
                  <a:gd name="connsiteY515" fmla="*/ 8617 h 10000"/>
                  <a:gd name="connsiteX516" fmla="*/ 4069 w 10000"/>
                  <a:gd name="connsiteY516" fmla="*/ 8620 h 10000"/>
                  <a:gd name="connsiteX517" fmla="*/ 4086 w 10000"/>
                  <a:gd name="connsiteY517" fmla="*/ 8630 h 10000"/>
                  <a:gd name="connsiteX518" fmla="*/ 4108 w 10000"/>
                  <a:gd name="connsiteY518" fmla="*/ 8627 h 10000"/>
                  <a:gd name="connsiteX519" fmla="*/ 4125 w 10000"/>
                  <a:gd name="connsiteY519" fmla="*/ 8620 h 10000"/>
                  <a:gd name="connsiteX520" fmla="*/ 4133 w 10000"/>
                  <a:gd name="connsiteY520" fmla="*/ 8611 h 10000"/>
                  <a:gd name="connsiteX521" fmla="*/ 4139 w 10000"/>
                  <a:gd name="connsiteY521" fmla="*/ 8608 h 10000"/>
                  <a:gd name="connsiteX522" fmla="*/ 4147 w 10000"/>
                  <a:gd name="connsiteY522" fmla="*/ 8601 h 10000"/>
                  <a:gd name="connsiteX523" fmla="*/ 4155 w 10000"/>
                  <a:gd name="connsiteY523" fmla="*/ 8591 h 10000"/>
                  <a:gd name="connsiteX524" fmla="*/ 4166 w 10000"/>
                  <a:gd name="connsiteY524" fmla="*/ 8582 h 10000"/>
                  <a:gd name="connsiteX525" fmla="*/ 4183 w 10000"/>
                  <a:gd name="connsiteY525" fmla="*/ 8569 h 10000"/>
                  <a:gd name="connsiteX526" fmla="*/ 4191 w 10000"/>
                  <a:gd name="connsiteY526" fmla="*/ 8562 h 10000"/>
                  <a:gd name="connsiteX527" fmla="*/ 4208 w 10000"/>
                  <a:gd name="connsiteY527" fmla="*/ 8552 h 10000"/>
                  <a:gd name="connsiteX528" fmla="*/ 4230 w 10000"/>
                  <a:gd name="connsiteY528" fmla="*/ 8552 h 10000"/>
                  <a:gd name="connsiteX529" fmla="*/ 4238 w 10000"/>
                  <a:gd name="connsiteY529" fmla="*/ 8559 h 10000"/>
                  <a:gd name="connsiteX530" fmla="*/ 4247 w 10000"/>
                  <a:gd name="connsiteY530" fmla="*/ 8572 h 10000"/>
                  <a:gd name="connsiteX531" fmla="*/ 4252 w 10000"/>
                  <a:gd name="connsiteY531" fmla="*/ 8578 h 10000"/>
                  <a:gd name="connsiteX532" fmla="*/ 4263 w 10000"/>
                  <a:gd name="connsiteY532" fmla="*/ 8582 h 10000"/>
                  <a:gd name="connsiteX533" fmla="*/ 4277 w 10000"/>
                  <a:gd name="connsiteY533" fmla="*/ 8572 h 10000"/>
                  <a:gd name="connsiteX534" fmla="*/ 4294 w 10000"/>
                  <a:gd name="connsiteY534" fmla="*/ 8559 h 10000"/>
                  <a:gd name="connsiteX535" fmla="*/ 4302 w 10000"/>
                  <a:gd name="connsiteY535" fmla="*/ 8546 h 10000"/>
                  <a:gd name="connsiteX536" fmla="*/ 4310 w 10000"/>
                  <a:gd name="connsiteY536" fmla="*/ 8543 h 10000"/>
                  <a:gd name="connsiteX537" fmla="*/ 4313 w 10000"/>
                  <a:gd name="connsiteY537" fmla="*/ 8543 h 10000"/>
                  <a:gd name="connsiteX538" fmla="*/ 4332 w 10000"/>
                  <a:gd name="connsiteY538" fmla="*/ 8546 h 10000"/>
                  <a:gd name="connsiteX539" fmla="*/ 4335 w 10000"/>
                  <a:gd name="connsiteY539" fmla="*/ 8559 h 10000"/>
                  <a:gd name="connsiteX540" fmla="*/ 4349 w 10000"/>
                  <a:gd name="connsiteY540" fmla="*/ 8588 h 10000"/>
                  <a:gd name="connsiteX541" fmla="*/ 4360 w 10000"/>
                  <a:gd name="connsiteY541" fmla="*/ 8591 h 10000"/>
                  <a:gd name="connsiteX542" fmla="*/ 4366 w 10000"/>
                  <a:gd name="connsiteY542" fmla="*/ 8591 h 10000"/>
                  <a:gd name="connsiteX543" fmla="*/ 4382 w 10000"/>
                  <a:gd name="connsiteY543" fmla="*/ 8598 h 10000"/>
                  <a:gd name="connsiteX544" fmla="*/ 4385 w 10000"/>
                  <a:gd name="connsiteY544" fmla="*/ 8598 h 10000"/>
                  <a:gd name="connsiteX545" fmla="*/ 4402 w 10000"/>
                  <a:gd name="connsiteY545" fmla="*/ 8598 h 10000"/>
                  <a:gd name="connsiteX546" fmla="*/ 4421 w 10000"/>
                  <a:gd name="connsiteY546" fmla="*/ 8591 h 10000"/>
                  <a:gd name="connsiteX547" fmla="*/ 4440 w 10000"/>
                  <a:gd name="connsiteY547" fmla="*/ 8591 h 10000"/>
                  <a:gd name="connsiteX548" fmla="*/ 4449 w 10000"/>
                  <a:gd name="connsiteY548" fmla="*/ 8598 h 10000"/>
                  <a:gd name="connsiteX549" fmla="*/ 4454 w 10000"/>
                  <a:gd name="connsiteY549" fmla="*/ 8617 h 10000"/>
                  <a:gd name="connsiteX550" fmla="*/ 4463 w 10000"/>
                  <a:gd name="connsiteY550" fmla="*/ 8608 h 10000"/>
                  <a:gd name="connsiteX551" fmla="*/ 4474 w 10000"/>
                  <a:gd name="connsiteY551" fmla="*/ 8608 h 10000"/>
                  <a:gd name="connsiteX552" fmla="*/ 4490 w 10000"/>
                  <a:gd name="connsiteY552" fmla="*/ 8617 h 10000"/>
                  <a:gd name="connsiteX553" fmla="*/ 4504 w 10000"/>
                  <a:gd name="connsiteY553" fmla="*/ 8617 h 10000"/>
                  <a:gd name="connsiteX554" fmla="*/ 4518 w 10000"/>
                  <a:gd name="connsiteY554" fmla="*/ 8617 h 10000"/>
                  <a:gd name="connsiteX555" fmla="*/ 4535 w 10000"/>
                  <a:gd name="connsiteY555" fmla="*/ 8611 h 10000"/>
                  <a:gd name="connsiteX556" fmla="*/ 4546 w 10000"/>
                  <a:gd name="connsiteY556" fmla="*/ 8611 h 10000"/>
                  <a:gd name="connsiteX557" fmla="*/ 4562 w 10000"/>
                  <a:gd name="connsiteY557" fmla="*/ 8611 h 10000"/>
                  <a:gd name="connsiteX558" fmla="*/ 4571 w 10000"/>
                  <a:gd name="connsiteY558" fmla="*/ 8611 h 10000"/>
                  <a:gd name="connsiteX559" fmla="*/ 4579 w 10000"/>
                  <a:gd name="connsiteY559" fmla="*/ 8608 h 10000"/>
                  <a:gd name="connsiteX560" fmla="*/ 4584 w 10000"/>
                  <a:gd name="connsiteY560" fmla="*/ 8608 h 10000"/>
                  <a:gd name="connsiteX561" fmla="*/ 4601 w 10000"/>
                  <a:gd name="connsiteY561" fmla="*/ 8617 h 10000"/>
                  <a:gd name="connsiteX562" fmla="*/ 4609 w 10000"/>
                  <a:gd name="connsiteY562" fmla="*/ 8627 h 10000"/>
                  <a:gd name="connsiteX563" fmla="*/ 4618 w 10000"/>
                  <a:gd name="connsiteY563" fmla="*/ 8637 h 10000"/>
                  <a:gd name="connsiteX564" fmla="*/ 4618 w 10000"/>
                  <a:gd name="connsiteY564" fmla="*/ 8646 h 10000"/>
                  <a:gd name="connsiteX565" fmla="*/ 4634 w 10000"/>
                  <a:gd name="connsiteY565" fmla="*/ 8656 h 10000"/>
                  <a:gd name="connsiteX566" fmla="*/ 4640 w 10000"/>
                  <a:gd name="connsiteY566" fmla="*/ 8659 h 10000"/>
                  <a:gd name="connsiteX567" fmla="*/ 4651 w 10000"/>
                  <a:gd name="connsiteY567" fmla="*/ 8666 h 10000"/>
                  <a:gd name="connsiteX568" fmla="*/ 4657 w 10000"/>
                  <a:gd name="connsiteY568" fmla="*/ 8659 h 10000"/>
                  <a:gd name="connsiteX569" fmla="*/ 4668 w 10000"/>
                  <a:gd name="connsiteY569" fmla="*/ 8650 h 10000"/>
                  <a:gd name="connsiteX570" fmla="*/ 4676 w 10000"/>
                  <a:gd name="connsiteY570" fmla="*/ 8650 h 10000"/>
                  <a:gd name="connsiteX571" fmla="*/ 4690 w 10000"/>
                  <a:gd name="connsiteY571" fmla="*/ 8650 h 10000"/>
                  <a:gd name="connsiteX572" fmla="*/ 4698 w 10000"/>
                  <a:gd name="connsiteY572" fmla="*/ 8650 h 10000"/>
                  <a:gd name="connsiteX573" fmla="*/ 4704 w 10000"/>
                  <a:gd name="connsiteY573" fmla="*/ 8650 h 10000"/>
                  <a:gd name="connsiteX574" fmla="*/ 4706 w 10000"/>
                  <a:gd name="connsiteY574" fmla="*/ 8659 h 10000"/>
                  <a:gd name="connsiteX575" fmla="*/ 4706 w 10000"/>
                  <a:gd name="connsiteY575" fmla="*/ 8666 h 10000"/>
                  <a:gd name="connsiteX576" fmla="*/ 4723 w 10000"/>
                  <a:gd name="connsiteY576" fmla="*/ 8682 h 10000"/>
                  <a:gd name="connsiteX577" fmla="*/ 4737 w 10000"/>
                  <a:gd name="connsiteY577" fmla="*/ 8682 h 10000"/>
                  <a:gd name="connsiteX578" fmla="*/ 4745 w 10000"/>
                  <a:gd name="connsiteY578" fmla="*/ 8676 h 10000"/>
                  <a:gd name="connsiteX579" fmla="*/ 4756 w 10000"/>
                  <a:gd name="connsiteY579" fmla="*/ 8666 h 10000"/>
                  <a:gd name="connsiteX580" fmla="*/ 4765 w 10000"/>
                  <a:gd name="connsiteY580" fmla="*/ 8666 h 10000"/>
                  <a:gd name="connsiteX581" fmla="*/ 4765 w 10000"/>
                  <a:gd name="connsiteY581" fmla="*/ 8682 h 10000"/>
                  <a:gd name="connsiteX582" fmla="*/ 4770 w 10000"/>
                  <a:gd name="connsiteY582" fmla="*/ 8701 h 10000"/>
                  <a:gd name="connsiteX583" fmla="*/ 4778 w 10000"/>
                  <a:gd name="connsiteY583" fmla="*/ 8705 h 10000"/>
                  <a:gd name="connsiteX584" fmla="*/ 4795 w 10000"/>
                  <a:gd name="connsiteY584" fmla="*/ 8714 h 10000"/>
                  <a:gd name="connsiteX585" fmla="*/ 4812 w 10000"/>
                  <a:gd name="connsiteY585" fmla="*/ 8714 h 10000"/>
                  <a:gd name="connsiteX586" fmla="*/ 4825 w 10000"/>
                  <a:gd name="connsiteY586" fmla="*/ 8705 h 10000"/>
                  <a:gd name="connsiteX587" fmla="*/ 4825 w 10000"/>
                  <a:gd name="connsiteY587" fmla="*/ 8701 h 10000"/>
                  <a:gd name="connsiteX588" fmla="*/ 4828 w 10000"/>
                  <a:gd name="connsiteY588" fmla="*/ 8701 h 10000"/>
                  <a:gd name="connsiteX589" fmla="*/ 4837 w 10000"/>
                  <a:gd name="connsiteY589" fmla="*/ 8692 h 10000"/>
                  <a:gd name="connsiteX590" fmla="*/ 4842 w 10000"/>
                  <a:gd name="connsiteY590" fmla="*/ 8685 h 10000"/>
                  <a:gd name="connsiteX591" fmla="*/ 4859 w 10000"/>
                  <a:gd name="connsiteY591" fmla="*/ 8692 h 10000"/>
                  <a:gd name="connsiteX592" fmla="*/ 4870 w 10000"/>
                  <a:gd name="connsiteY592" fmla="*/ 8701 h 10000"/>
                  <a:gd name="connsiteX593" fmla="*/ 4878 w 10000"/>
                  <a:gd name="connsiteY593" fmla="*/ 8714 h 10000"/>
                  <a:gd name="connsiteX594" fmla="*/ 4892 w 10000"/>
                  <a:gd name="connsiteY594" fmla="*/ 8724 h 10000"/>
                  <a:gd name="connsiteX595" fmla="*/ 4900 w 10000"/>
                  <a:gd name="connsiteY595" fmla="*/ 8724 h 10000"/>
                  <a:gd name="connsiteX596" fmla="*/ 4906 w 10000"/>
                  <a:gd name="connsiteY596" fmla="*/ 8705 h 10000"/>
                  <a:gd name="connsiteX597" fmla="*/ 4925 w 10000"/>
                  <a:gd name="connsiteY597" fmla="*/ 8724 h 10000"/>
                  <a:gd name="connsiteX598" fmla="*/ 4939 w 10000"/>
                  <a:gd name="connsiteY598" fmla="*/ 8701 h 10000"/>
                  <a:gd name="connsiteX599" fmla="*/ 4950 w 10000"/>
                  <a:gd name="connsiteY599" fmla="*/ 8695 h 10000"/>
                  <a:gd name="connsiteX600" fmla="*/ 4956 w 10000"/>
                  <a:gd name="connsiteY600" fmla="*/ 8692 h 10000"/>
                  <a:gd name="connsiteX601" fmla="*/ 4986 w 10000"/>
                  <a:gd name="connsiteY601" fmla="*/ 8705 h 10000"/>
                  <a:gd name="connsiteX602" fmla="*/ 5003 w 10000"/>
                  <a:gd name="connsiteY602" fmla="*/ 8701 h 10000"/>
                  <a:gd name="connsiteX603" fmla="*/ 5011 w 10000"/>
                  <a:gd name="connsiteY603" fmla="*/ 8692 h 10000"/>
                  <a:gd name="connsiteX604" fmla="*/ 5028 w 10000"/>
                  <a:gd name="connsiteY604" fmla="*/ 8682 h 10000"/>
                  <a:gd name="connsiteX605" fmla="*/ 5030 w 10000"/>
                  <a:gd name="connsiteY605" fmla="*/ 8659 h 10000"/>
                  <a:gd name="connsiteX606" fmla="*/ 5039 w 10000"/>
                  <a:gd name="connsiteY606" fmla="*/ 8656 h 10000"/>
                  <a:gd name="connsiteX607" fmla="*/ 5053 w 10000"/>
                  <a:gd name="connsiteY607" fmla="*/ 8669 h 10000"/>
                  <a:gd name="connsiteX608" fmla="*/ 5061 w 10000"/>
                  <a:gd name="connsiteY608" fmla="*/ 8669 h 10000"/>
                  <a:gd name="connsiteX609" fmla="*/ 5061 w 10000"/>
                  <a:gd name="connsiteY609" fmla="*/ 8676 h 10000"/>
                  <a:gd name="connsiteX610" fmla="*/ 5069 w 10000"/>
                  <a:gd name="connsiteY610" fmla="*/ 8669 h 10000"/>
                  <a:gd name="connsiteX611" fmla="*/ 5083 w 10000"/>
                  <a:gd name="connsiteY611" fmla="*/ 8669 h 10000"/>
                  <a:gd name="connsiteX612" fmla="*/ 5100 w 10000"/>
                  <a:gd name="connsiteY612" fmla="*/ 8669 h 10000"/>
                  <a:gd name="connsiteX613" fmla="*/ 5119 w 10000"/>
                  <a:gd name="connsiteY613" fmla="*/ 8682 h 10000"/>
                  <a:gd name="connsiteX614" fmla="*/ 5136 w 10000"/>
                  <a:gd name="connsiteY614" fmla="*/ 8692 h 10000"/>
                  <a:gd name="connsiteX615" fmla="*/ 5161 w 10000"/>
                  <a:gd name="connsiteY615" fmla="*/ 8701 h 10000"/>
                  <a:gd name="connsiteX616" fmla="*/ 5183 w 10000"/>
                  <a:gd name="connsiteY616" fmla="*/ 8701 h 10000"/>
                  <a:gd name="connsiteX617" fmla="*/ 5199 w 10000"/>
                  <a:gd name="connsiteY617" fmla="*/ 8701 h 10000"/>
                  <a:gd name="connsiteX618" fmla="*/ 5213 w 10000"/>
                  <a:gd name="connsiteY618" fmla="*/ 8705 h 10000"/>
                  <a:gd name="connsiteX619" fmla="*/ 5224 w 10000"/>
                  <a:gd name="connsiteY619" fmla="*/ 8701 h 10000"/>
                  <a:gd name="connsiteX620" fmla="*/ 5230 w 10000"/>
                  <a:gd name="connsiteY620" fmla="*/ 8701 h 10000"/>
                  <a:gd name="connsiteX621" fmla="*/ 5241 w 10000"/>
                  <a:gd name="connsiteY621" fmla="*/ 8676 h 10000"/>
                  <a:gd name="connsiteX622" fmla="*/ 5247 w 10000"/>
                  <a:gd name="connsiteY622" fmla="*/ 8666 h 10000"/>
                  <a:gd name="connsiteX623" fmla="*/ 5249 w 10000"/>
                  <a:gd name="connsiteY623" fmla="*/ 8646 h 10000"/>
                  <a:gd name="connsiteX624" fmla="*/ 5249 w 10000"/>
                  <a:gd name="connsiteY624" fmla="*/ 8650 h 10000"/>
                  <a:gd name="connsiteX625" fmla="*/ 5255 w 10000"/>
                  <a:gd name="connsiteY625" fmla="*/ 8646 h 10000"/>
                  <a:gd name="connsiteX626" fmla="*/ 5271 w 10000"/>
                  <a:gd name="connsiteY626" fmla="*/ 8650 h 10000"/>
                  <a:gd name="connsiteX627" fmla="*/ 5288 w 10000"/>
                  <a:gd name="connsiteY627" fmla="*/ 8666 h 10000"/>
                  <a:gd name="connsiteX628" fmla="*/ 5296 w 10000"/>
                  <a:gd name="connsiteY628" fmla="*/ 8666 h 10000"/>
                  <a:gd name="connsiteX629" fmla="*/ 5310 w 10000"/>
                  <a:gd name="connsiteY629" fmla="*/ 8656 h 10000"/>
                  <a:gd name="connsiteX630" fmla="*/ 5321 w 10000"/>
                  <a:gd name="connsiteY630" fmla="*/ 8650 h 10000"/>
                  <a:gd name="connsiteX631" fmla="*/ 5338 w 10000"/>
                  <a:gd name="connsiteY631" fmla="*/ 8650 h 10000"/>
                  <a:gd name="connsiteX632" fmla="*/ 5360 w 10000"/>
                  <a:gd name="connsiteY632" fmla="*/ 8640 h 10000"/>
                  <a:gd name="connsiteX633" fmla="*/ 5366 w 10000"/>
                  <a:gd name="connsiteY633" fmla="*/ 8637 h 10000"/>
                  <a:gd name="connsiteX634" fmla="*/ 5368 w 10000"/>
                  <a:gd name="connsiteY634" fmla="*/ 8637 h 10000"/>
                  <a:gd name="connsiteX635" fmla="*/ 5382 w 10000"/>
                  <a:gd name="connsiteY635" fmla="*/ 8630 h 10000"/>
                  <a:gd name="connsiteX636" fmla="*/ 5391 w 10000"/>
                  <a:gd name="connsiteY636" fmla="*/ 8630 h 10000"/>
                  <a:gd name="connsiteX637" fmla="*/ 5402 w 10000"/>
                  <a:gd name="connsiteY637" fmla="*/ 8637 h 10000"/>
                  <a:gd name="connsiteX638" fmla="*/ 5418 w 10000"/>
                  <a:gd name="connsiteY638" fmla="*/ 8656 h 10000"/>
                  <a:gd name="connsiteX639" fmla="*/ 5432 w 10000"/>
                  <a:gd name="connsiteY639" fmla="*/ 8666 h 10000"/>
                  <a:gd name="connsiteX640" fmla="*/ 5443 w 10000"/>
                  <a:gd name="connsiteY640" fmla="*/ 8682 h 10000"/>
                  <a:gd name="connsiteX641" fmla="*/ 5457 w 10000"/>
                  <a:gd name="connsiteY641" fmla="*/ 8692 h 10000"/>
                  <a:gd name="connsiteX642" fmla="*/ 5471 w 10000"/>
                  <a:gd name="connsiteY642" fmla="*/ 8705 h 10000"/>
                  <a:gd name="connsiteX643" fmla="*/ 5488 w 10000"/>
                  <a:gd name="connsiteY643" fmla="*/ 8711 h 10000"/>
                  <a:gd name="connsiteX644" fmla="*/ 5490 w 10000"/>
                  <a:gd name="connsiteY644" fmla="*/ 8721 h 10000"/>
                  <a:gd name="connsiteX645" fmla="*/ 5512 w 10000"/>
                  <a:gd name="connsiteY645" fmla="*/ 8724 h 10000"/>
                  <a:gd name="connsiteX646" fmla="*/ 5521 w 10000"/>
                  <a:gd name="connsiteY646" fmla="*/ 8714 h 10000"/>
                  <a:gd name="connsiteX647" fmla="*/ 5524 w 10000"/>
                  <a:gd name="connsiteY647" fmla="*/ 8714 h 10000"/>
                  <a:gd name="connsiteX648" fmla="*/ 5532 w 10000"/>
                  <a:gd name="connsiteY648" fmla="*/ 8721 h 10000"/>
                  <a:gd name="connsiteX649" fmla="*/ 5540 w 10000"/>
                  <a:gd name="connsiteY649" fmla="*/ 8724 h 10000"/>
                  <a:gd name="connsiteX650" fmla="*/ 5562 w 10000"/>
                  <a:gd name="connsiteY650" fmla="*/ 8750 h 10000"/>
                  <a:gd name="connsiteX651" fmla="*/ 5562 w 10000"/>
                  <a:gd name="connsiteY651" fmla="*/ 8760 h 10000"/>
                  <a:gd name="connsiteX652" fmla="*/ 5571 w 10000"/>
                  <a:gd name="connsiteY652" fmla="*/ 8782 h 10000"/>
                  <a:gd name="connsiteX653" fmla="*/ 5579 w 10000"/>
                  <a:gd name="connsiteY653" fmla="*/ 8789 h 10000"/>
                  <a:gd name="connsiteX654" fmla="*/ 5593 w 10000"/>
                  <a:gd name="connsiteY654" fmla="*/ 8789 h 10000"/>
                  <a:gd name="connsiteX655" fmla="*/ 5596 w 10000"/>
                  <a:gd name="connsiteY655" fmla="*/ 8789 h 10000"/>
                  <a:gd name="connsiteX656" fmla="*/ 5626 w 10000"/>
                  <a:gd name="connsiteY656" fmla="*/ 8782 h 10000"/>
                  <a:gd name="connsiteX657" fmla="*/ 5629 w 10000"/>
                  <a:gd name="connsiteY657" fmla="*/ 8782 h 10000"/>
                  <a:gd name="connsiteX658" fmla="*/ 5637 w 10000"/>
                  <a:gd name="connsiteY658" fmla="*/ 8779 h 10000"/>
                  <a:gd name="connsiteX659" fmla="*/ 5648 w 10000"/>
                  <a:gd name="connsiteY659" fmla="*/ 8789 h 10000"/>
                  <a:gd name="connsiteX660" fmla="*/ 5665 w 10000"/>
                  <a:gd name="connsiteY660" fmla="*/ 8795 h 10000"/>
                  <a:gd name="connsiteX661" fmla="*/ 5676 w 10000"/>
                  <a:gd name="connsiteY661" fmla="*/ 8789 h 10000"/>
                  <a:gd name="connsiteX662" fmla="*/ 5684 w 10000"/>
                  <a:gd name="connsiteY662" fmla="*/ 8782 h 10000"/>
                  <a:gd name="connsiteX663" fmla="*/ 5693 w 10000"/>
                  <a:gd name="connsiteY663" fmla="*/ 8789 h 10000"/>
                  <a:gd name="connsiteX664" fmla="*/ 5715 w 10000"/>
                  <a:gd name="connsiteY664" fmla="*/ 8808 h 10000"/>
                  <a:gd name="connsiteX665" fmla="*/ 5731 w 10000"/>
                  <a:gd name="connsiteY665" fmla="*/ 8808 h 10000"/>
                  <a:gd name="connsiteX666" fmla="*/ 5740 w 10000"/>
                  <a:gd name="connsiteY666" fmla="*/ 8808 h 10000"/>
                  <a:gd name="connsiteX667" fmla="*/ 5765 w 10000"/>
                  <a:gd name="connsiteY667" fmla="*/ 8818 h 10000"/>
                  <a:gd name="connsiteX668" fmla="*/ 5781 w 10000"/>
                  <a:gd name="connsiteY668" fmla="*/ 8824 h 10000"/>
                  <a:gd name="connsiteX669" fmla="*/ 5798 w 10000"/>
                  <a:gd name="connsiteY669" fmla="*/ 8834 h 10000"/>
                  <a:gd name="connsiteX670" fmla="*/ 5814 w 10000"/>
                  <a:gd name="connsiteY670" fmla="*/ 8837 h 10000"/>
                  <a:gd name="connsiteX671" fmla="*/ 5831 w 10000"/>
                  <a:gd name="connsiteY671" fmla="*/ 8844 h 10000"/>
                  <a:gd name="connsiteX672" fmla="*/ 5842 w 10000"/>
                  <a:gd name="connsiteY672" fmla="*/ 8847 h 10000"/>
                  <a:gd name="connsiteX673" fmla="*/ 5859 w 10000"/>
                  <a:gd name="connsiteY673" fmla="*/ 8857 h 10000"/>
                  <a:gd name="connsiteX674" fmla="*/ 5870 w 10000"/>
                  <a:gd name="connsiteY674" fmla="*/ 8867 h 10000"/>
                  <a:gd name="connsiteX675" fmla="*/ 5878 w 10000"/>
                  <a:gd name="connsiteY675" fmla="*/ 8873 h 10000"/>
                  <a:gd name="connsiteX676" fmla="*/ 5895 w 10000"/>
                  <a:gd name="connsiteY676" fmla="*/ 8873 h 10000"/>
                  <a:gd name="connsiteX677" fmla="*/ 5911 w 10000"/>
                  <a:gd name="connsiteY677" fmla="*/ 8873 h 10000"/>
                  <a:gd name="connsiteX678" fmla="*/ 5931 w 10000"/>
                  <a:gd name="connsiteY678" fmla="*/ 8873 h 10000"/>
                  <a:gd name="connsiteX679" fmla="*/ 5950 w 10000"/>
                  <a:gd name="connsiteY679" fmla="*/ 8867 h 10000"/>
                  <a:gd name="connsiteX680" fmla="*/ 5967 w 10000"/>
                  <a:gd name="connsiteY680" fmla="*/ 8867 h 10000"/>
                  <a:gd name="connsiteX681" fmla="*/ 5975 w 10000"/>
                  <a:gd name="connsiteY681" fmla="*/ 8873 h 10000"/>
                  <a:gd name="connsiteX682" fmla="*/ 6000 w 10000"/>
                  <a:gd name="connsiteY682" fmla="*/ 8883 h 10000"/>
                  <a:gd name="connsiteX683" fmla="*/ 5997 w 10000"/>
                  <a:gd name="connsiteY683" fmla="*/ 8886 h 10000"/>
                  <a:gd name="connsiteX684" fmla="*/ 5997 w 10000"/>
                  <a:gd name="connsiteY684" fmla="*/ 8896 h 10000"/>
                  <a:gd name="connsiteX685" fmla="*/ 6014 w 10000"/>
                  <a:gd name="connsiteY685" fmla="*/ 8892 h 10000"/>
                  <a:gd name="connsiteX686" fmla="*/ 6028 w 10000"/>
                  <a:gd name="connsiteY686" fmla="*/ 8892 h 10000"/>
                  <a:gd name="connsiteX687" fmla="*/ 6053 w 10000"/>
                  <a:gd name="connsiteY687" fmla="*/ 8886 h 10000"/>
                  <a:gd name="connsiteX688" fmla="*/ 6072 w 10000"/>
                  <a:gd name="connsiteY688" fmla="*/ 8876 h 10000"/>
                  <a:gd name="connsiteX689" fmla="*/ 6089 w 10000"/>
                  <a:gd name="connsiteY689" fmla="*/ 8867 h 10000"/>
                  <a:gd name="connsiteX690" fmla="*/ 6111 w 10000"/>
                  <a:gd name="connsiteY690" fmla="*/ 8857 h 10000"/>
                  <a:gd name="connsiteX691" fmla="*/ 6127 w 10000"/>
                  <a:gd name="connsiteY691" fmla="*/ 8847 h 10000"/>
                  <a:gd name="connsiteX692" fmla="*/ 6152 w 10000"/>
                  <a:gd name="connsiteY692" fmla="*/ 8834 h 10000"/>
                  <a:gd name="connsiteX693" fmla="*/ 6183 w 10000"/>
                  <a:gd name="connsiteY693" fmla="*/ 8828 h 10000"/>
                  <a:gd name="connsiteX694" fmla="*/ 6175 w 10000"/>
                  <a:gd name="connsiteY694" fmla="*/ 8844 h 10000"/>
                  <a:gd name="connsiteX695" fmla="*/ 6169 w 10000"/>
                  <a:gd name="connsiteY695" fmla="*/ 8863 h 10000"/>
                  <a:gd name="connsiteX696" fmla="*/ 6158 w 10000"/>
                  <a:gd name="connsiteY696" fmla="*/ 8886 h 10000"/>
                  <a:gd name="connsiteX697" fmla="*/ 6152 w 10000"/>
                  <a:gd name="connsiteY697" fmla="*/ 8896 h 10000"/>
                  <a:gd name="connsiteX698" fmla="*/ 6150 w 10000"/>
                  <a:gd name="connsiteY698" fmla="*/ 8909 h 10000"/>
                  <a:gd name="connsiteX699" fmla="*/ 6152 w 10000"/>
                  <a:gd name="connsiteY699" fmla="*/ 8938 h 10000"/>
                  <a:gd name="connsiteX700" fmla="*/ 6158 w 10000"/>
                  <a:gd name="connsiteY700" fmla="*/ 8957 h 10000"/>
                  <a:gd name="connsiteX701" fmla="*/ 6161 w 10000"/>
                  <a:gd name="connsiteY701" fmla="*/ 8980 h 10000"/>
                  <a:gd name="connsiteX702" fmla="*/ 6166 w 10000"/>
                  <a:gd name="connsiteY702" fmla="*/ 8999 h 10000"/>
                  <a:gd name="connsiteX703" fmla="*/ 6175 w 10000"/>
                  <a:gd name="connsiteY703" fmla="*/ 9032 h 10000"/>
                  <a:gd name="connsiteX704" fmla="*/ 6183 w 10000"/>
                  <a:gd name="connsiteY704" fmla="*/ 9051 h 10000"/>
                  <a:gd name="connsiteX705" fmla="*/ 6191 w 10000"/>
                  <a:gd name="connsiteY705" fmla="*/ 9064 h 10000"/>
                  <a:gd name="connsiteX706" fmla="*/ 6194 w 10000"/>
                  <a:gd name="connsiteY706" fmla="*/ 9084 h 10000"/>
                  <a:gd name="connsiteX707" fmla="*/ 6208 w 10000"/>
                  <a:gd name="connsiteY707" fmla="*/ 9103 h 10000"/>
                  <a:gd name="connsiteX708" fmla="*/ 6208 w 10000"/>
                  <a:gd name="connsiteY708" fmla="*/ 9113 h 10000"/>
                  <a:gd name="connsiteX709" fmla="*/ 6216 w 10000"/>
                  <a:gd name="connsiteY709" fmla="*/ 9129 h 10000"/>
                  <a:gd name="connsiteX710" fmla="*/ 6230 w 10000"/>
                  <a:gd name="connsiteY710" fmla="*/ 9148 h 10000"/>
                  <a:gd name="connsiteX711" fmla="*/ 6241 w 10000"/>
                  <a:gd name="connsiteY711" fmla="*/ 9165 h 10000"/>
                  <a:gd name="connsiteX712" fmla="*/ 6249 w 10000"/>
                  <a:gd name="connsiteY712" fmla="*/ 9168 h 10000"/>
                  <a:gd name="connsiteX713" fmla="*/ 6266 w 10000"/>
                  <a:gd name="connsiteY713" fmla="*/ 9184 h 10000"/>
                  <a:gd name="connsiteX714" fmla="*/ 6280 w 10000"/>
                  <a:gd name="connsiteY714" fmla="*/ 9184 h 10000"/>
                  <a:gd name="connsiteX715" fmla="*/ 6288 w 10000"/>
                  <a:gd name="connsiteY715" fmla="*/ 9177 h 10000"/>
                  <a:gd name="connsiteX716" fmla="*/ 6299 w 10000"/>
                  <a:gd name="connsiteY716" fmla="*/ 9187 h 10000"/>
                  <a:gd name="connsiteX717" fmla="*/ 6305 w 10000"/>
                  <a:gd name="connsiteY717" fmla="*/ 9197 h 10000"/>
                  <a:gd name="connsiteX718" fmla="*/ 6310 w 10000"/>
                  <a:gd name="connsiteY718" fmla="*/ 9197 h 10000"/>
                  <a:gd name="connsiteX719" fmla="*/ 6321 w 10000"/>
                  <a:gd name="connsiteY719" fmla="*/ 9213 h 10000"/>
                  <a:gd name="connsiteX720" fmla="*/ 6335 w 10000"/>
                  <a:gd name="connsiteY720" fmla="*/ 9223 h 10000"/>
                  <a:gd name="connsiteX721" fmla="*/ 6338 w 10000"/>
                  <a:gd name="connsiteY721" fmla="*/ 9223 h 10000"/>
                  <a:gd name="connsiteX722" fmla="*/ 6355 w 10000"/>
                  <a:gd name="connsiteY722" fmla="*/ 9226 h 10000"/>
                  <a:gd name="connsiteX723" fmla="*/ 6363 w 10000"/>
                  <a:gd name="connsiteY723" fmla="*/ 9236 h 10000"/>
                  <a:gd name="connsiteX724" fmla="*/ 6380 w 10000"/>
                  <a:gd name="connsiteY724" fmla="*/ 9258 h 10000"/>
                  <a:gd name="connsiteX725" fmla="*/ 6393 w 10000"/>
                  <a:gd name="connsiteY725" fmla="*/ 9278 h 10000"/>
                  <a:gd name="connsiteX726" fmla="*/ 6396 w 10000"/>
                  <a:gd name="connsiteY726" fmla="*/ 9288 h 10000"/>
                  <a:gd name="connsiteX727" fmla="*/ 6407 w 10000"/>
                  <a:gd name="connsiteY727" fmla="*/ 9297 h 10000"/>
                  <a:gd name="connsiteX728" fmla="*/ 6410 w 10000"/>
                  <a:gd name="connsiteY728" fmla="*/ 9307 h 10000"/>
                  <a:gd name="connsiteX729" fmla="*/ 6416 w 10000"/>
                  <a:gd name="connsiteY729" fmla="*/ 9317 h 10000"/>
                  <a:gd name="connsiteX730" fmla="*/ 6424 w 10000"/>
                  <a:gd name="connsiteY730" fmla="*/ 9326 h 10000"/>
                  <a:gd name="connsiteX731" fmla="*/ 6435 w 10000"/>
                  <a:gd name="connsiteY731" fmla="*/ 9336 h 10000"/>
                  <a:gd name="connsiteX732" fmla="*/ 6443 w 10000"/>
                  <a:gd name="connsiteY732" fmla="*/ 9346 h 10000"/>
                  <a:gd name="connsiteX733" fmla="*/ 6449 w 10000"/>
                  <a:gd name="connsiteY733" fmla="*/ 9362 h 10000"/>
                  <a:gd name="connsiteX734" fmla="*/ 6452 w 10000"/>
                  <a:gd name="connsiteY734" fmla="*/ 9372 h 10000"/>
                  <a:gd name="connsiteX735" fmla="*/ 6449 w 10000"/>
                  <a:gd name="connsiteY735" fmla="*/ 9381 h 10000"/>
                  <a:gd name="connsiteX736" fmla="*/ 6465 w 10000"/>
                  <a:gd name="connsiteY736" fmla="*/ 9394 h 10000"/>
                  <a:gd name="connsiteX737" fmla="*/ 6468 w 10000"/>
                  <a:gd name="connsiteY737" fmla="*/ 9420 h 10000"/>
                  <a:gd name="connsiteX738" fmla="*/ 6493 w 10000"/>
                  <a:gd name="connsiteY738" fmla="*/ 9430 h 10000"/>
                  <a:gd name="connsiteX739" fmla="*/ 6507 w 10000"/>
                  <a:gd name="connsiteY739" fmla="*/ 9440 h 10000"/>
                  <a:gd name="connsiteX740" fmla="*/ 6524 w 10000"/>
                  <a:gd name="connsiteY740" fmla="*/ 9459 h 10000"/>
                  <a:gd name="connsiteX741" fmla="*/ 6532 w 10000"/>
                  <a:gd name="connsiteY741" fmla="*/ 9485 h 10000"/>
                  <a:gd name="connsiteX742" fmla="*/ 6537 w 10000"/>
                  <a:gd name="connsiteY742" fmla="*/ 9498 h 10000"/>
                  <a:gd name="connsiteX743" fmla="*/ 6571 w 10000"/>
                  <a:gd name="connsiteY743" fmla="*/ 9508 h 10000"/>
                  <a:gd name="connsiteX744" fmla="*/ 6596 w 10000"/>
                  <a:gd name="connsiteY744" fmla="*/ 9508 h 10000"/>
                  <a:gd name="connsiteX745" fmla="*/ 6637 w 10000"/>
                  <a:gd name="connsiteY745" fmla="*/ 9517 h 10000"/>
                  <a:gd name="connsiteX746" fmla="*/ 6662 w 10000"/>
                  <a:gd name="connsiteY746" fmla="*/ 9524 h 10000"/>
                  <a:gd name="connsiteX747" fmla="*/ 6679 w 10000"/>
                  <a:gd name="connsiteY747" fmla="*/ 9517 h 10000"/>
                  <a:gd name="connsiteX748" fmla="*/ 6679 w 10000"/>
                  <a:gd name="connsiteY748" fmla="*/ 9505 h 10000"/>
                  <a:gd name="connsiteX749" fmla="*/ 6690 w 10000"/>
                  <a:gd name="connsiteY749" fmla="*/ 9485 h 10000"/>
                  <a:gd name="connsiteX750" fmla="*/ 6693 w 10000"/>
                  <a:gd name="connsiteY750" fmla="*/ 9479 h 10000"/>
                  <a:gd name="connsiteX751" fmla="*/ 6706 w 10000"/>
                  <a:gd name="connsiteY751" fmla="*/ 9469 h 10000"/>
                  <a:gd name="connsiteX752" fmla="*/ 6709 w 10000"/>
                  <a:gd name="connsiteY752" fmla="*/ 9462 h 10000"/>
                  <a:gd name="connsiteX753" fmla="*/ 6717 w 10000"/>
                  <a:gd name="connsiteY753" fmla="*/ 9459 h 10000"/>
                  <a:gd name="connsiteX754" fmla="*/ 6726 w 10000"/>
                  <a:gd name="connsiteY754" fmla="*/ 9459 h 10000"/>
                  <a:gd name="connsiteX755" fmla="*/ 6742 w 10000"/>
                  <a:gd name="connsiteY755" fmla="*/ 9462 h 10000"/>
                  <a:gd name="connsiteX756" fmla="*/ 6759 w 10000"/>
                  <a:gd name="connsiteY756" fmla="*/ 9479 h 10000"/>
                  <a:gd name="connsiteX757" fmla="*/ 6781 w 10000"/>
                  <a:gd name="connsiteY757" fmla="*/ 9485 h 10000"/>
                  <a:gd name="connsiteX758" fmla="*/ 6795 w 10000"/>
                  <a:gd name="connsiteY758" fmla="*/ 9485 h 10000"/>
                  <a:gd name="connsiteX759" fmla="*/ 6803 w 10000"/>
                  <a:gd name="connsiteY759" fmla="*/ 9498 h 10000"/>
                  <a:gd name="connsiteX760" fmla="*/ 6806 w 10000"/>
                  <a:gd name="connsiteY760" fmla="*/ 9508 h 10000"/>
                  <a:gd name="connsiteX761" fmla="*/ 6823 w 10000"/>
                  <a:gd name="connsiteY761" fmla="*/ 9514 h 10000"/>
                  <a:gd name="connsiteX762" fmla="*/ 6831 w 10000"/>
                  <a:gd name="connsiteY762" fmla="*/ 9514 h 10000"/>
                  <a:gd name="connsiteX763" fmla="*/ 6848 w 10000"/>
                  <a:gd name="connsiteY763" fmla="*/ 9514 h 10000"/>
                  <a:gd name="connsiteX764" fmla="*/ 6856 w 10000"/>
                  <a:gd name="connsiteY764" fmla="*/ 9517 h 10000"/>
                  <a:gd name="connsiteX765" fmla="*/ 6878 w 10000"/>
                  <a:gd name="connsiteY765" fmla="*/ 9524 h 10000"/>
                  <a:gd name="connsiteX766" fmla="*/ 6895 w 10000"/>
                  <a:gd name="connsiteY766" fmla="*/ 9524 h 10000"/>
                  <a:gd name="connsiteX767" fmla="*/ 6917 w 10000"/>
                  <a:gd name="connsiteY767" fmla="*/ 9527 h 10000"/>
                  <a:gd name="connsiteX768" fmla="*/ 6934 w 10000"/>
                  <a:gd name="connsiteY768" fmla="*/ 9534 h 10000"/>
                  <a:gd name="connsiteX769" fmla="*/ 6961 w 10000"/>
                  <a:gd name="connsiteY769" fmla="*/ 9543 h 10000"/>
                  <a:gd name="connsiteX770" fmla="*/ 6989 w 10000"/>
                  <a:gd name="connsiteY770" fmla="*/ 9547 h 10000"/>
                  <a:gd name="connsiteX771" fmla="*/ 7014 w 10000"/>
                  <a:gd name="connsiteY771" fmla="*/ 9543 h 10000"/>
                  <a:gd name="connsiteX772" fmla="*/ 7033 w 10000"/>
                  <a:gd name="connsiteY772" fmla="*/ 9543 h 10000"/>
                  <a:gd name="connsiteX773" fmla="*/ 7042 w 10000"/>
                  <a:gd name="connsiteY773" fmla="*/ 9547 h 10000"/>
                  <a:gd name="connsiteX774" fmla="*/ 7069 w 10000"/>
                  <a:gd name="connsiteY774" fmla="*/ 9647 h 10000"/>
                  <a:gd name="connsiteX775" fmla="*/ 7122 w 10000"/>
                  <a:gd name="connsiteY775" fmla="*/ 9734 h 10000"/>
                  <a:gd name="connsiteX776" fmla="*/ 7147 w 10000"/>
                  <a:gd name="connsiteY776" fmla="*/ 9744 h 10000"/>
                  <a:gd name="connsiteX777" fmla="*/ 7169 w 10000"/>
                  <a:gd name="connsiteY777" fmla="*/ 9741 h 10000"/>
                  <a:gd name="connsiteX778" fmla="*/ 7177 w 10000"/>
                  <a:gd name="connsiteY778" fmla="*/ 9744 h 10000"/>
                  <a:gd name="connsiteX779" fmla="*/ 7186 w 10000"/>
                  <a:gd name="connsiteY779" fmla="*/ 9754 h 10000"/>
                  <a:gd name="connsiteX780" fmla="*/ 7191 w 10000"/>
                  <a:gd name="connsiteY780" fmla="*/ 9773 h 10000"/>
                  <a:gd name="connsiteX781" fmla="*/ 7208 w 10000"/>
                  <a:gd name="connsiteY781" fmla="*/ 9783 h 10000"/>
                  <a:gd name="connsiteX782" fmla="*/ 7219 w 10000"/>
                  <a:gd name="connsiteY782" fmla="*/ 9793 h 10000"/>
                  <a:gd name="connsiteX783" fmla="*/ 7235 w 10000"/>
                  <a:gd name="connsiteY783" fmla="*/ 9802 h 10000"/>
                  <a:gd name="connsiteX784" fmla="*/ 7249 w 10000"/>
                  <a:gd name="connsiteY784" fmla="*/ 9819 h 10000"/>
                  <a:gd name="connsiteX785" fmla="*/ 7255 w 10000"/>
                  <a:gd name="connsiteY785" fmla="*/ 9835 h 10000"/>
                  <a:gd name="connsiteX786" fmla="*/ 7255 w 10000"/>
                  <a:gd name="connsiteY786" fmla="*/ 9848 h 10000"/>
                  <a:gd name="connsiteX787" fmla="*/ 7249 w 10000"/>
                  <a:gd name="connsiteY787" fmla="*/ 9848 h 10000"/>
                  <a:gd name="connsiteX788" fmla="*/ 7244 w 10000"/>
                  <a:gd name="connsiteY788" fmla="*/ 9858 h 10000"/>
                  <a:gd name="connsiteX789" fmla="*/ 7235 w 10000"/>
                  <a:gd name="connsiteY789" fmla="*/ 9883 h 10000"/>
                  <a:gd name="connsiteX790" fmla="*/ 7244 w 10000"/>
                  <a:gd name="connsiteY790" fmla="*/ 9903 h 10000"/>
                  <a:gd name="connsiteX791" fmla="*/ 7258 w 10000"/>
                  <a:gd name="connsiteY791" fmla="*/ 9926 h 10000"/>
                  <a:gd name="connsiteX792" fmla="*/ 7263 w 10000"/>
                  <a:gd name="connsiteY792" fmla="*/ 9948 h 10000"/>
                  <a:gd name="connsiteX793" fmla="*/ 7274 w 10000"/>
                  <a:gd name="connsiteY793" fmla="*/ 9968 h 10000"/>
                  <a:gd name="connsiteX794" fmla="*/ 7283 w 10000"/>
                  <a:gd name="connsiteY794" fmla="*/ 9987 h 10000"/>
                  <a:gd name="connsiteX795" fmla="*/ 7291 w 10000"/>
                  <a:gd name="connsiteY795" fmla="*/ 10000 h 10000"/>
                  <a:gd name="connsiteX796" fmla="*/ 7305 w 10000"/>
                  <a:gd name="connsiteY796" fmla="*/ 9997 h 10000"/>
                  <a:gd name="connsiteX797" fmla="*/ 7313 w 10000"/>
                  <a:gd name="connsiteY797" fmla="*/ 9977 h 10000"/>
                  <a:gd name="connsiteX798" fmla="*/ 7324 w 10000"/>
                  <a:gd name="connsiteY798" fmla="*/ 9968 h 10000"/>
                  <a:gd name="connsiteX799" fmla="*/ 7341 w 10000"/>
                  <a:gd name="connsiteY799" fmla="*/ 9971 h 10000"/>
                  <a:gd name="connsiteX800" fmla="*/ 7368 w 10000"/>
                  <a:gd name="connsiteY800" fmla="*/ 9987 h 10000"/>
                  <a:gd name="connsiteX801" fmla="*/ 7380 w 10000"/>
                  <a:gd name="connsiteY801" fmla="*/ 9990 h 10000"/>
                  <a:gd name="connsiteX802" fmla="*/ 7393 w 10000"/>
                  <a:gd name="connsiteY802" fmla="*/ 9981 h 10000"/>
                  <a:gd name="connsiteX803" fmla="*/ 7404 w 10000"/>
                  <a:gd name="connsiteY803" fmla="*/ 9968 h 10000"/>
                  <a:gd name="connsiteX804" fmla="*/ 7418 w 10000"/>
                  <a:gd name="connsiteY804" fmla="*/ 9948 h 10000"/>
                  <a:gd name="connsiteX805" fmla="*/ 7427 w 10000"/>
                  <a:gd name="connsiteY805" fmla="*/ 9922 h 10000"/>
                  <a:gd name="connsiteX806" fmla="*/ 7427 w 10000"/>
                  <a:gd name="connsiteY806" fmla="*/ 9906 h 10000"/>
                  <a:gd name="connsiteX807" fmla="*/ 7404 w 10000"/>
                  <a:gd name="connsiteY807" fmla="*/ 9877 h 10000"/>
                  <a:gd name="connsiteX808" fmla="*/ 7388 w 10000"/>
                  <a:gd name="connsiteY808" fmla="*/ 9854 h 10000"/>
                  <a:gd name="connsiteX809" fmla="*/ 7385 w 10000"/>
                  <a:gd name="connsiteY809" fmla="*/ 9845 h 10000"/>
                  <a:gd name="connsiteX810" fmla="*/ 7385 w 10000"/>
                  <a:gd name="connsiteY810" fmla="*/ 9825 h 10000"/>
                  <a:gd name="connsiteX811" fmla="*/ 7385 w 10000"/>
                  <a:gd name="connsiteY811" fmla="*/ 9819 h 10000"/>
                  <a:gd name="connsiteX812" fmla="*/ 7393 w 10000"/>
                  <a:gd name="connsiteY812" fmla="*/ 9809 h 10000"/>
                  <a:gd name="connsiteX813" fmla="*/ 7404 w 10000"/>
                  <a:gd name="connsiteY813" fmla="*/ 9793 h 10000"/>
                  <a:gd name="connsiteX814" fmla="*/ 7413 w 10000"/>
                  <a:gd name="connsiteY814" fmla="*/ 9783 h 10000"/>
                  <a:gd name="connsiteX815" fmla="*/ 7404 w 10000"/>
                  <a:gd name="connsiteY815" fmla="*/ 9770 h 10000"/>
                  <a:gd name="connsiteX816" fmla="*/ 7388 w 10000"/>
                  <a:gd name="connsiteY816" fmla="*/ 9760 h 10000"/>
                  <a:gd name="connsiteX817" fmla="*/ 7371 w 10000"/>
                  <a:gd name="connsiteY817" fmla="*/ 9744 h 10000"/>
                  <a:gd name="connsiteX818" fmla="*/ 7363 w 10000"/>
                  <a:gd name="connsiteY818" fmla="*/ 9731 h 10000"/>
                  <a:gd name="connsiteX819" fmla="*/ 7355 w 10000"/>
                  <a:gd name="connsiteY819" fmla="*/ 9715 h 10000"/>
                  <a:gd name="connsiteX820" fmla="*/ 7360 w 10000"/>
                  <a:gd name="connsiteY820" fmla="*/ 9686 h 10000"/>
                  <a:gd name="connsiteX821" fmla="*/ 7363 w 10000"/>
                  <a:gd name="connsiteY821" fmla="*/ 9657 h 10000"/>
                  <a:gd name="connsiteX822" fmla="*/ 7360 w 10000"/>
                  <a:gd name="connsiteY822" fmla="*/ 9631 h 10000"/>
                  <a:gd name="connsiteX823" fmla="*/ 7346 w 10000"/>
                  <a:gd name="connsiteY823" fmla="*/ 9611 h 10000"/>
                  <a:gd name="connsiteX824" fmla="*/ 7332 w 10000"/>
                  <a:gd name="connsiteY824" fmla="*/ 9585 h 10000"/>
                  <a:gd name="connsiteX825" fmla="*/ 7324 w 10000"/>
                  <a:gd name="connsiteY825" fmla="*/ 9573 h 10000"/>
                  <a:gd name="connsiteX826" fmla="*/ 7324 w 10000"/>
                  <a:gd name="connsiteY826" fmla="*/ 9553 h 10000"/>
                  <a:gd name="connsiteX827" fmla="*/ 7324 w 10000"/>
                  <a:gd name="connsiteY827" fmla="*/ 9543 h 10000"/>
                  <a:gd name="connsiteX828" fmla="*/ 7324 w 10000"/>
                  <a:gd name="connsiteY828" fmla="*/ 9517 h 10000"/>
                  <a:gd name="connsiteX829" fmla="*/ 7324 w 10000"/>
                  <a:gd name="connsiteY829" fmla="*/ 9498 h 10000"/>
                  <a:gd name="connsiteX830" fmla="*/ 7332 w 10000"/>
                  <a:gd name="connsiteY830" fmla="*/ 9479 h 10000"/>
                  <a:gd name="connsiteX831" fmla="*/ 7341 w 10000"/>
                  <a:gd name="connsiteY831" fmla="*/ 9462 h 10000"/>
                  <a:gd name="connsiteX832" fmla="*/ 7352 w 10000"/>
                  <a:gd name="connsiteY832" fmla="*/ 9459 h 10000"/>
                  <a:gd name="connsiteX833" fmla="*/ 7360 w 10000"/>
                  <a:gd name="connsiteY833" fmla="*/ 9443 h 10000"/>
                  <a:gd name="connsiteX834" fmla="*/ 7363 w 10000"/>
                  <a:gd name="connsiteY834" fmla="*/ 9433 h 10000"/>
                  <a:gd name="connsiteX835" fmla="*/ 7377 w 10000"/>
                  <a:gd name="connsiteY835" fmla="*/ 9433 h 10000"/>
                  <a:gd name="connsiteX836" fmla="*/ 7388 w 10000"/>
                  <a:gd name="connsiteY836" fmla="*/ 9430 h 10000"/>
                  <a:gd name="connsiteX837" fmla="*/ 7396 w 10000"/>
                  <a:gd name="connsiteY837" fmla="*/ 9430 h 10000"/>
                  <a:gd name="connsiteX838" fmla="*/ 7402 w 10000"/>
                  <a:gd name="connsiteY838" fmla="*/ 9424 h 10000"/>
                  <a:gd name="connsiteX839" fmla="*/ 7396 w 10000"/>
                  <a:gd name="connsiteY839" fmla="*/ 9414 h 10000"/>
                  <a:gd name="connsiteX840" fmla="*/ 7388 w 10000"/>
                  <a:gd name="connsiteY840" fmla="*/ 9401 h 10000"/>
                  <a:gd name="connsiteX841" fmla="*/ 7371 w 10000"/>
                  <a:gd name="connsiteY841" fmla="*/ 9391 h 10000"/>
                  <a:gd name="connsiteX842" fmla="*/ 7355 w 10000"/>
                  <a:gd name="connsiteY842" fmla="*/ 9375 h 10000"/>
                  <a:gd name="connsiteX843" fmla="*/ 7332 w 10000"/>
                  <a:gd name="connsiteY843" fmla="*/ 9356 h 10000"/>
                  <a:gd name="connsiteX844" fmla="*/ 7313 w 10000"/>
                  <a:gd name="connsiteY844" fmla="*/ 9330 h 10000"/>
                  <a:gd name="connsiteX845" fmla="*/ 7307 w 10000"/>
                  <a:gd name="connsiteY845" fmla="*/ 9310 h 10000"/>
                  <a:gd name="connsiteX846" fmla="*/ 7305 w 10000"/>
                  <a:gd name="connsiteY846" fmla="*/ 9291 h 10000"/>
                  <a:gd name="connsiteX847" fmla="*/ 7305 w 10000"/>
                  <a:gd name="connsiteY847" fmla="*/ 9278 h 10000"/>
                  <a:gd name="connsiteX848" fmla="*/ 7296 w 10000"/>
                  <a:gd name="connsiteY848" fmla="*/ 9268 h 10000"/>
                  <a:gd name="connsiteX849" fmla="*/ 7296 w 10000"/>
                  <a:gd name="connsiteY849" fmla="*/ 9249 h 10000"/>
                  <a:gd name="connsiteX850" fmla="*/ 7291 w 10000"/>
                  <a:gd name="connsiteY850" fmla="*/ 9226 h 10000"/>
                  <a:gd name="connsiteX851" fmla="*/ 7283 w 10000"/>
                  <a:gd name="connsiteY851" fmla="*/ 9213 h 10000"/>
                  <a:gd name="connsiteX852" fmla="*/ 7274 w 10000"/>
                  <a:gd name="connsiteY852" fmla="*/ 9194 h 10000"/>
                  <a:gd name="connsiteX853" fmla="*/ 7274 w 10000"/>
                  <a:gd name="connsiteY853" fmla="*/ 9174 h 10000"/>
                  <a:gd name="connsiteX854" fmla="*/ 7280 w 10000"/>
                  <a:gd name="connsiteY854" fmla="*/ 9148 h 10000"/>
                  <a:gd name="connsiteX855" fmla="*/ 7283 w 10000"/>
                  <a:gd name="connsiteY855" fmla="*/ 9119 h 10000"/>
                  <a:gd name="connsiteX856" fmla="*/ 7291 w 10000"/>
                  <a:gd name="connsiteY856" fmla="*/ 9100 h 10000"/>
                  <a:gd name="connsiteX857" fmla="*/ 7307 w 10000"/>
                  <a:gd name="connsiteY857" fmla="*/ 9080 h 10000"/>
                  <a:gd name="connsiteX858" fmla="*/ 7324 w 10000"/>
                  <a:gd name="connsiteY858" fmla="*/ 9054 h 10000"/>
                  <a:gd name="connsiteX859" fmla="*/ 7341 w 10000"/>
                  <a:gd name="connsiteY859" fmla="*/ 9054 h 10000"/>
                  <a:gd name="connsiteX860" fmla="*/ 7352 w 10000"/>
                  <a:gd name="connsiteY860" fmla="*/ 9054 h 10000"/>
                  <a:gd name="connsiteX861" fmla="*/ 7346 w 10000"/>
                  <a:gd name="connsiteY861" fmla="*/ 9032 h 10000"/>
                  <a:gd name="connsiteX862" fmla="*/ 7341 w 10000"/>
                  <a:gd name="connsiteY862" fmla="*/ 9022 h 10000"/>
                  <a:gd name="connsiteX863" fmla="*/ 7352 w 10000"/>
                  <a:gd name="connsiteY863" fmla="*/ 8999 h 10000"/>
                  <a:gd name="connsiteX864" fmla="*/ 7360 w 10000"/>
                  <a:gd name="connsiteY864" fmla="*/ 8967 h 10000"/>
                  <a:gd name="connsiteX865" fmla="*/ 7368 w 10000"/>
                  <a:gd name="connsiteY865" fmla="*/ 8922 h 10000"/>
                  <a:gd name="connsiteX866" fmla="*/ 7377 w 10000"/>
                  <a:gd name="connsiteY866" fmla="*/ 8896 h 10000"/>
                  <a:gd name="connsiteX867" fmla="*/ 7380 w 10000"/>
                  <a:gd name="connsiteY867" fmla="*/ 8867 h 10000"/>
                  <a:gd name="connsiteX868" fmla="*/ 7402 w 10000"/>
                  <a:gd name="connsiteY868" fmla="*/ 8824 h 10000"/>
                  <a:gd name="connsiteX869" fmla="*/ 7402 w 10000"/>
                  <a:gd name="connsiteY869" fmla="*/ 8808 h 10000"/>
                  <a:gd name="connsiteX870" fmla="*/ 7393 w 10000"/>
                  <a:gd name="connsiteY870" fmla="*/ 8795 h 10000"/>
                  <a:gd name="connsiteX871" fmla="*/ 7388 w 10000"/>
                  <a:gd name="connsiteY871" fmla="*/ 8799 h 10000"/>
                  <a:gd name="connsiteX872" fmla="*/ 7396 w 10000"/>
                  <a:gd name="connsiteY872" fmla="*/ 8789 h 10000"/>
                  <a:gd name="connsiteX873" fmla="*/ 7404 w 10000"/>
                  <a:gd name="connsiteY873" fmla="*/ 8789 h 10000"/>
                  <a:gd name="connsiteX874" fmla="*/ 7421 w 10000"/>
                  <a:gd name="connsiteY874" fmla="*/ 8769 h 10000"/>
                  <a:gd name="connsiteX875" fmla="*/ 7443 w 10000"/>
                  <a:gd name="connsiteY875" fmla="*/ 8763 h 10000"/>
                  <a:gd name="connsiteX876" fmla="*/ 7452 w 10000"/>
                  <a:gd name="connsiteY876" fmla="*/ 8769 h 10000"/>
                  <a:gd name="connsiteX877" fmla="*/ 7468 w 10000"/>
                  <a:gd name="connsiteY877" fmla="*/ 8769 h 10000"/>
                  <a:gd name="connsiteX878" fmla="*/ 7499 w 10000"/>
                  <a:gd name="connsiteY878" fmla="*/ 8763 h 10000"/>
                  <a:gd name="connsiteX879" fmla="*/ 7526 w 10000"/>
                  <a:gd name="connsiteY879" fmla="*/ 8763 h 10000"/>
                  <a:gd name="connsiteX880" fmla="*/ 7532 w 10000"/>
                  <a:gd name="connsiteY880" fmla="*/ 8763 h 10000"/>
                  <a:gd name="connsiteX881" fmla="*/ 7554 w 10000"/>
                  <a:gd name="connsiteY881" fmla="*/ 8744 h 10000"/>
                  <a:gd name="connsiteX882" fmla="*/ 7571 w 10000"/>
                  <a:gd name="connsiteY882" fmla="*/ 8731 h 10000"/>
                  <a:gd name="connsiteX883" fmla="*/ 7587 w 10000"/>
                  <a:gd name="connsiteY883" fmla="*/ 8711 h 10000"/>
                  <a:gd name="connsiteX884" fmla="*/ 7607 w 10000"/>
                  <a:gd name="connsiteY884" fmla="*/ 8711 h 10000"/>
                  <a:gd name="connsiteX885" fmla="*/ 7634 w 10000"/>
                  <a:gd name="connsiteY885" fmla="*/ 8705 h 10000"/>
                  <a:gd name="connsiteX886" fmla="*/ 7643 w 10000"/>
                  <a:gd name="connsiteY886" fmla="*/ 8682 h 10000"/>
                  <a:gd name="connsiteX887" fmla="*/ 7654 w 10000"/>
                  <a:gd name="connsiteY887" fmla="*/ 8666 h 10000"/>
                  <a:gd name="connsiteX888" fmla="*/ 7668 w 10000"/>
                  <a:gd name="connsiteY888" fmla="*/ 8666 h 10000"/>
                  <a:gd name="connsiteX889" fmla="*/ 7676 w 10000"/>
                  <a:gd name="connsiteY889" fmla="*/ 8682 h 10000"/>
                  <a:gd name="connsiteX890" fmla="*/ 7704 w 10000"/>
                  <a:gd name="connsiteY890" fmla="*/ 8669 h 10000"/>
                  <a:gd name="connsiteX891" fmla="*/ 7712 w 10000"/>
                  <a:gd name="connsiteY891" fmla="*/ 8669 h 10000"/>
                  <a:gd name="connsiteX892" fmla="*/ 7720 w 10000"/>
                  <a:gd name="connsiteY892" fmla="*/ 8669 h 10000"/>
                  <a:gd name="connsiteX893" fmla="*/ 7726 w 10000"/>
                  <a:gd name="connsiteY893" fmla="*/ 8656 h 10000"/>
                  <a:gd name="connsiteX894" fmla="*/ 7734 w 10000"/>
                  <a:gd name="connsiteY894" fmla="*/ 8650 h 10000"/>
                  <a:gd name="connsiteX895" fmla="*/ 7742 w 10000"/>
                  <a:gd name="connsiteY895" fmla="*/ 8650 h 10000"/>
                  <a:gd name="connsiteX896" fmla="*/ 7759 w 10000"/>
                  <a:gd name="connsiteY896" fmla="*/ 8650 h 10000"/>
                  <a:gd name="connsiteX897" fmla="*/ 7756 w 10000"/>
                  <a:gd name="connsiteY897" fmla="*/ 8630 h 10000"/>
                  <a:gd name="connsiteX898" fmla="*/ 7751 w 10000"/>
                  <a:gd name="connsiteY898" fmla="*/ 8627 h 10000"/>
                  <a:gd name="connsiteX899" fmla="*/ 7742 w 10000"/>
                  <a:gd name="connsiteY899" fmla="*/ 8620 h 10000"/>
                  <a:gd name="connsiteX900" fmla="*/ 7734 w 10000"/>
                  <a:gd name="connsiteY900" fmla="*/ 8591 h 10000"/>
                  <a:gd name="connsiteX901" fmla="*/ 7709 w 10000"/>
                  <a:gd name="connsiteY901" fmla="*/ 8582 h 10000"/>
                  <a:gd name="connsiteX902" fmla="*/ 7695 w 10000"/>
                  <a:gd name="connsiteY902" fmla="*/ 8578 h 10000"/>
                  <a:gd name="connsiteX903" fmla="*/ 7668 w 10000"/>
                  <a:gd name="connsiteY903" fmla="*/ 8562 h 10000"/>
                  <a:gd name="connsiteX904" fmla="*/ 7645 w 10000"/>
                  <a:gd name="connsiteY904" fmla="*/ 8552 h 10000"/>
                  <a:gd name="connsiteX905" fmla="*/ 7615 w 10000"/>
                  <a:gd name="connsiteY905" fmla="*/ 8543 h 10000"/>
                  <a:gd name="connsiteX906" fmla="*/ 7596 w 10000"/>
                  <a:gd name="connsiteY906" fmla="*/ 8527 h 10000"/>
                  <a:gd name="connsiteX907" fmla="*/ 7565 w 10000"/>
                  <a:gd name="connsiteY907" fmla="*/ 8494 h 10000"/>
                  <a:gd name="connsiteX908" fmla="*/ 7562 w 10000"/>
                  <a:gd name="connsiteY908" fmla="*/ 8475 h 10000"/>
                  <a:gd name="connsiteX909" fmla="*/ 7540 w 10000"/>
                  <a:gd name="connsiteY909" fmla="*/ 8455 h 10000"/>
                  <a:gd name="connsiteX910" fmla="*/ 7535 w 10000"/>
                  <a:gd name="connsiteY910" fmla="*/ 8446 h 10000"/>
                  <a:gd name="connsiteX911" fmla="*/ 7535 w 10000"/>
                  <a:gd name="connsiteY911" fmla="*/ 8420 h 10000"/>
                  <a:gd name="connsiteX912" fmla="*/ 7535 w 10000"/>
                  <a:gd name="connsiteY912" fmla="*/ 8391 h 10000"/>
                  <a:gd name="connsiteX913" fmla="*/ 7548 w 10000"/>
                  <a:gd name="connsiteY913" fmla="*/ 8345 h 10000"/>
                  <a:gd name="connsiteX914" fmla="*/ 7562 w 10000"/>
                  <a:gd name="connsiteY914" fmla="*/ 8319 h 10000"/>
                  <a:gd name="connsiteX915" fmla="*/ 7582 w 10000"/>
                  <a:gd name="connsiteY915" fmla="*/ 8310 h 10000"/>
                  <a:gd name="connsiteX916" fmla="*/ 7607 w 10000"/>
                  <a:gd name="connsiteY916" fmla="*/ 8300 h 10000"/>
                  <a:gd name="connsiteX917" fmla="*/ 7629 w 10000"/>
                  <a:gd name="connsiteY917" fmla="*/ 8300 h 10000"/>
                  <a:gd name="connsiteX918" fmla="*/ 7651 w 10000"/>
                  <a:gd name="connsiteY918" fmla="*/ 8297 h 10000"/>
                  <a:gd name="connsiteX919" fmla="*/ 7668 w 10000"/>
                  <a:gd name="connsiteY919" fmla="*/ 8280 h 10000"/>
                  <a:gd name="connsiteX920" fmla="*/ 7687 w 10000"/>
                  <a:gd name="connsiteY920" fmla="*/ 8267 h 10000"/>
                  <a:gd name="connsiteX921" fmla="*/ 7693 w 10000"/>
                  <a:gd name="connsiteY921" fmla="*/ 8261 h 10000"/>
                  <a:gd name="connsiteX922" fmla="*/ 7701 w 10000"/>
                  <a:gd name="connsiteY922" fmla="*/ 8248 h 10000"/>
                  <a:gd name="connsiteX923" fmla="*/ 7712 w 10000"/>
                  <a:gd name="connsiteY923" fmla="*/ 8238 h 10000"/>
                  <a:gd name="connsiteX924" fmla="*/ 7731 w 10000"/>
                  <a:gd name="connsiteY924" fmla="*/ 8222 h 10000"/>
                  <a:gd name="connsiteX925" fmla="*/ 7740 w 10000"/>
                  <a:gd name="connsiteY925" fmla="*/ 8206 h 10000"/>
                  <a:gd name="connsiteX926" fmla="*/ 7756 w 10000"/>
                  <a:gd name="connsiteY926" fmla="*/ 8183 h 10000"/>
                  <a:gd name="connsiteX927" fmla="*/ 7773 w 10000"/>
                  <a:gd name="connsiteY927" fmla="*/ 8177 h 10000"/>
                  <a:gd name="connsiteX928" fmla="*/ 7784 w 10000"/>
                  <a:gd name="connsiteY928" fmla="*/ 8183 h 10000"/>
                  <a:gd name="connsiteX929" fmla="*/ 7801 w 10000"/>
                  <a:gd name="connsiteY929" fmla="*/ 8174 h 10000"/>
                  <a:gd name="connsiteX930" fmla="*/ 7801 w 10000"/>
                  <a:gd name="connsiteY930" fmla="*/ 8157 h 10000"/>
                  <a:gd name="connsiteX931" fmla="*/ 7817 w 10000"/>
                  <a:gd name="connsiteY931" fmla="*/ 8164 h 10000"/>
                  <a:gd name="connsiteX932" fmla="*/ 7837 w 10000"/>
                  <a:gd name="connsiteY932" fmla="*/ 8164 h 10000"/>
                  <a:gd name="connsiteX933" fmla="*/ 7856 w 10000"/>
                  <a:gd name="connsiteY933" fmla="*/ 8164 h 10000"/>
                  <a:gd name="connsiteX934" fmla="*/ 7870 w 10000"/>
                  <a:gd name="connsiteY934" fmla="*/ 8167 h 10000"/>
                  <a:gd name="connsiteX935" fmla="*/ 7881 w 10000"/>
                  <a:gd name="connsiteY935" fmla="*/ 8174 h 10000"/>
                  <a:gd name="connsiteX936" fmla="*/ 7898 w 10000"/>
                  <a:gd name="connsiteY936" fmla="*/ 8187 h 10000"/>
                  <a:gd name="connsiteX937" fmla="*/ 7917 w 10000"/>
                  <a:gd name="connsiteY937" fmla="*/ 8187 h 10000"/>
                  <a:gd name="connsiteX938" fmla="*/ 7928 w 10000"/>
                  <a:gd name="connsiteY938" fmla="*/ 8157 h 10000"/>
                  <a:gd name="connsiteX939" fmla="*/ 7942 w 10000"/>
                  <a:gd name="connsiteY939" fmla="*/ 8157 h 10000"/>
                  <a:gd name="connsiteX940" fmla="*/ 7958 w 10000"/>
                  <a:gd name="connsiteY940" fmla="*/ 8164 h 10000"/>
                  <a:gd name="connsiteX941" fmla="*/ 7983 w 10000"/>
                  <a:gd name="connsiteY941" fmla="*/ 8144 h 10000"/>
                  <a:gd name="connsiteX942" fmla="*/ 8000 w 10000"/>
                  <a:gd name="connsiteY942" fmla="*/ 8109 h 10000"/>
                  <a:gd name="connsiteX943" fmla="*/ 7994 w 10000"/>
                  <a:gd name="connsiteY943" fmla="*/ 8093 h 10000"/>
                  <a:gd name="connsiteX944" fmla="*/ 7983 w 10000"/>
                  <a:gd name="connsiteY944" fmla="*/ 8070 h 10000"/>
                  <a:gd name="connsiteX945" fmla="*/ 7986 w 10000"/>
                  <a:gd name="connsiteY945" fmla="*/ 8063 h 10000"/>
                  <a:gd name="connsiteX946" fmla="*/ 7978 w 10000"/>
                  <a:gd name="connsiteY946" fmla="*/ 8044 h 10000"/>
                  <a:gd name="connsiteX947" fmla="*/ 7986 w 10000"/>
                  <a:gd name="connsiteY947" fmla="*/ 8002 h 10000"/>
                  <a:gd name="connsiteX948" fmla="*/ 7983 w 10000"/>
                  <a:gd name="connsiteY948" fmla="*/ 7947 h 10000"/>
                  <a:gd name="connsiteX949" fmla="*/ 7961 w 10000"/>
                  <a:gd name="connsiteY949" fmla="*/ 7931 h 10000"/>
                  <a:gd name="connsiteX950" fmla="*/ 7958 w 10000"/>
                  <a:gd name="connsiteY950" fmla="*/ 7898 h 10000"/>
                  <a:gd name="connsiteX951" fmla="*/ 7953 w 10000"/>
                  <a:gd name="connsiteY951" fmla="*/ 7856 h 10000"/>
                  <a:gd name="connsiteX952" fmla="*/ 7967 w 10000"/>
                  <a:gd name="connsiteY952" fmla="*/ 7837 h 10000"/>
                  <a:gd name="connsiteX953" fmla="*/ 7950 w 10000"/>
                  <a:gd name="connsiteY953" fmla="*/ 7824 h 10000"/>
                  <a:gd name="connsiteX954" fmla="*/ 7906 w 10000"/>
                  <a:gd name="connsiteY954" fmla="*/ 7814 h 10000"/>
                  <a:gd name="connsiteX955" fmla="*/ 7878 w 10000"/>
                  <a:gd name="connsiteY955" fmla="*/ 7814 h 10000"/>
                  <a:gd name="connsiteX956" fmla="*/ 7870 w 10000"/>
                  <a:gd name="connsiteY956" fmla="*/ 7795 h 10000"/>
                  <a:gd name="connsiteX957" fmla="*/ 7878 w 10000"/>
                  <a:gd name="connsiteY957" fmla="*/ 7778 h 10000"/>
                  <a:gd name="connsiteX958" fmla="*/ 7881 w 10000"/>
                  <a:gd name="connsiteY958" fmla="*/ 7775 h 10000"/>
                  <a:gd name="connsiteX959" fmla="*/ 7878 w 10000"/>
                  <a:gd name="connsiteY959" fmla="*/ 7743 h 10000"/>
                  <a:gd name="connsiteX960" fmla="*/ 7895 w 10000"/>
                  <a:gd name="connsiteY960" fmla="*/ 7733 h 10000"/>
                  <a:gd name="connsiteX961" fmla="*/ 7911 w 10000"/>
                  <a:gd name="connsiteY961" fmla="*/ 7710 h 10000"/>
                  <a:gd name="connsiteX962" fmla="*/ 7911 w 10000"/>
                  <a:gd name="connsiteY962" fmla="*/ 7665 h 10000"/>
                  <a:gd name="connsiteX963" fmla="*/ 7917 w 10000"/>
                  <a:gd name="connsiteY963" fmla="*/ 7600 h 10000"/>
                  <a:gd name="connsiteX964" fmla="*/ 7928 w 10000"/>
                  <a:gd name="connsiteY964" fmla="*/ 7581 h 10000"/>
                  <a:gd name="connsiteX965" fmla="*/ 7917 w 10000"/>
                  <a:gd name="connsiteY965" fmla="*/ 7474 h 10000"/>
                  <a:gd name="connsiteX966" fmla="*/ 7873 w 10000"/>
                  <a:gd name="connsiteY966" fmla="*/ 7335 h 10000"/>
                  <a:gd name="connsiteX967" fmla="*/ 7756 w 10000"/>
                  <a:gd name="connsiteY967" fmla="*/ 7050 h 10000"/>
                  <a:gd name="connsiteX968" fmla="*/ 7679 w 10000"/>
                  <a:gd name="connsiteY968" fmla="*/ 6839 h 10000"/>
                  <a:gd name="connsiteX969" fmla="*/ 7668 w 10000"/>
                  <a:gd name="connsiteY969" fmla="*/ 6823 h 10000"/>
                  <a:gd name="connsiteX970" fmla="*/ 7659 w 10000"/>
                  <a:gd name="connsiteY970" fmla="*/ 6768 h 10000"/>
                  <a:gd name="connsiteX971" fmla="*/ 7659 w 10000"/>
                  <a:gd name="connsiteY971" fmla="*/ 6739 h 10000"/>
                  <a:gd name="connsiteX972" fmla="*/ 7651 w 10000"/>
                  <a:gd name="connsiteY972" fmla="*/ 6713 h 10000"/>
                  <a:gd name="connsiteX973" fmla="*/ 7654 w 10000"/>
                  <a:gd name="connsiteY973" fmla="*/ 6684 h 10000"/>
                  <a:gd name="connsiteX974" fmla="*/ 7643 w 10000"/>
                  <a:gd name="connsiteY974" fmla="*/ 6626 h 10000"/>
                  <a:gd name="connsiteX975" fmla="*/ 7629 w 10000"/>
                  <a:gd name="connsiteY975" fmla="*/ 6600 h 10000"/>
                  <a:gd name="connsiteX976" fmla="*/ 7629 w 10000"/>
                  <a:gd name="connsiteY976" fmla="*/ 6580 h 10000"/>
                  <a:gd name="connsiteX977" fmla="*/ 7623 w 10000"/>
                  <a:gd name="connsiteY977" fmla="*/ 6541 h 10000"/>
                  <a:gd name="connsiteX978" fmla="*/ 7615 w 10000"/>
                  <a:gd name="connsiteY978" fmla="*/ 6522 h 10000"/>
                  <a:gd name="connsiteX979" fmla="*/ 7598 w 10000"/>
                  <a:gd name="connsiteY979" fmla="*/ 6509 h 10000"/>
                  <a:gd name="connsiteX980" fmla="*/ 7587 w 10000"/>
                  <a:gd name="connsiteY980" fmla="*/ 6493 h 10000"/>
                  <a:gd name="connsiteX981" fmla="*/ 7579 w 10000"/>
                  <a:gd name="connsiteY981" fmla="*/ 6464 h 10000"/>
                  <a:gd name="connsiteX982" fmla="*/ 7587 w 10000"/>
                  <a:gd name="connsiteY982" fmla="*/ 6438 h 10000"/>
                  <a:gd name="connsiteX983" fmla="*/ 7596 w 10000"/>
                  <a:gd name="connsiteY983" fmla="*/ 6425 h 10000"/>
                  <a:gd name="connsiteX984" fmla="*/ 7590 w 10000"/>
                  <a:gd name="connsiteY984" fmla="*/ 6396 h 10000"/>
                  <a:gd name="connsiteX985" fmla="*/ 7590 w 10000"/>
                  <a:gd name="connsiteY985" fmla="*/ 6373 h 10000"/>
                  <a:gd name="connsiteX986" fmla="*/ 7587 w 10000"/>
                  <a:gd name="connsiteY986" fmla="*/ 6354 h 10000"/>
                  <a:gd name="connsiteX987" fmla="*/ 7582 w 10000"/>
                  <a:gd name="connsiteY987" fmla="*/ 6344 h 10000"/>
                  <a:gd name="connsiteX988" fmla="*/ 7582 w 10000"/>
                  <a:gd name="connsiteY988" fmla="*/ 6324 h 10000"/>
                  <a:gd name="connsiteX989" fmla="*/ 7571 w 10000"/>
                  <a:gd name="connsiteY989" fmla="*/ 6302 h 10000"/>
                  <a:gd name="connsiteX990" fmla="*/ 7548 w 10000"/>
                  <a:gd name="connsiteY990" fmla="*/ 6256 h 10000"/>
                  <a:gd name="connsiteX991" fmla="*/ 7546 w 10000"/>
                  <a:gd name="connsiteY991" fmla="*/ 6218 h 10000"/>
                  <a:gd name="connsiteX992" fmla="*/ 7540 w 10000"/>
                  <a:gd name="connsiteY992" fmla="*/ 6159 h 10000"/>
                  <a:gd name="connsiteX993" fmla="*/ 7535 w 10000"/>
                  <a:gd name="connsiteY993" fmla="*/ 6114 h 10000"/>
                  <a:gd name="connsiteX994" fmla="*/ 7535 w 10000"/>
                  <a:gd name="connsiteY994" fmla="*/ 6088 h 10000"/>
                  <a:gd name="connsiteX995" fmla="*/ 7540 w 10000"/>
                  <a:gd name="connsiteY995" fmla="*/ 6049 h 10000"/>
                  <a:gd name="connsiteX996" fmla="*/ 7546 w 10000"/>
                  <a:gd name="connsiteY996" fmla="*/ 6004 h 10000"/>
                  <a:gd name="connsiteX997" fmla="*/ 7548 w 10000"/>
                  <a:gd name="connsiteY997" fmla="*/ 5965 h 10000"/>
                  <a:gd name="connsiteX998" fmla="*/ 7548 w 10000"/>
                  <a:gd name="connsiteY998" fmla="*/ 5946 h 10000"/>
                  <a:gd name="connsiteX999" fmla="*/ 7548 w 10000"/>
                  <a:gd name="connsiteY999" fmla="*/ 5933 h 10000"/>
                  <a:gd name="connsiteX1000" fmla="*/ 7548 w 10000"/>
                  <a:gd name="connsiteY1000" fmla="*/ 5910 h 10000"/>
                  <a:gd name="connsiteX1001" fmla="*/ 7548 w 10000"/>
                  <a:gd name="connsiteY1001" fmla="*/ 5897 h 10000"/>
                  <a:gd name="connsiteX1002" fmla="*/ 7546 w 10000"/>
                  <a:gd name="connsiteY1002" fmla="*/ 5871 h 10000"/>
                  <a:gd name="connsiteX1003" fmla="*/ 7535 w 10000"/>
                  <a:gd name="connsiteY1003" fmla="*/ 5839 h 10000"/>
                  <a:gd name="connsiteX1004" fmla="*/ 7524 w 10000"/>
                  <a:gd name="connsiteY1004" fmla="*/ 5797 h 10000"/>
                  <a:gd name="connsiteX1005" fmla="*/ 7518 w 10000"/>
                  <a:gd name="connsiteY1005" fmla="*/ 5767 h 10000"/>
                  <a:gd name="connsiteX1006" fmla="*/ 7515 w 10000"/>
                  <a:gd name="connsiteY1006" fmla="*/ 5745 h 10000"/>
                  <a:gd name="connsiteX1007" fmla="*/ 7501 w 10000"/>
                  <a:gd name="connsiteY1007" fmla="*/ 5683 h 10000"/>
                  <a:gd name="connsiteX1008" fmla="*/ 7490 w 10000"/>
                  <a:gd name="connsiteY1008" fmla="*/ 5631 h 10000"/>
                  <a:gd name="connsiteX1009" fmla="*/ 7482 w 10000"/>
                  <a:gd name="connsiteY1009" fmla="*/ 5593 h 10000"/>
                  <a:gd name="connsiteX1010" fmla="*/ 7476 w 10000"/>
                  <a:gd name="connsiteY1010" fmla="*/ 5570 h 10000"/>
                  <a:gd name="connsiteX1011" fmla="*/ 7476 w 10000"/>
                  <a:gd name="connsiteY1011" fmla="*/ 5528 h 10000"/>
                  <a:gd name="connsiteX1012" fmla="*/ 7482 w 10000"/>
                  <a:gd name="connsiteY1012" fmla="*/ 5502 h 10000"/>
                  <a:gd name="connsiteX1013" fmla="*/ 7490 w 10000"/>
                  <a:gd name="connsiteY1013" fmla="*/ 5489 h 10000"/>
                  <a:gd name="connsiteX1014" fmla="*/ 7499 w 10000"/>
                  <a:gd name="connsiteY1014" fmla="*/ 5479 h 10000"/>
                  <a:gd name="connsiteX1015" fmla="*/ 7493 w 10000"/>
                  <a:gd name="connsiteY1015" fmla="*/ 5427 h 10000"/>
                  <a:gd name="connsiteX1016" fmla="*/ 7501 w 10000"/>
                  <a:gd name="connsiteY1016" fmla="*/ 5415 h 10000"/>
                  <a:gd name="connsiteX1017" fmla="*/ 7510 w 10000"/>
                  <a:gd name="connsiteY1017" fmla="*/ 5398 h 10000"/>
                  <a:gd name="connsiteX1018" fmla="*/ 7515 w 10000"/>
                  <a:gd name="connsiteY1018" fmla="*/ 5379 h 10000"/>
                  <a:gd name="connsiteX1019" fmla="*/ 7526 w 10000"/>
                  <a:gd name="connsiteY1019" fmla="*/ 5366 h 10000"/>
                  <a:gd name="connsiteX1020" fmla="*/ 7518 w 10000"/>
                  <a:gd name="connsiteY1020" fmla="*/ 5350 h 10000"/>
                  <a:gd name="connsiteX1021" fmla="*/ 7518 w 10000"/>
                  <a:gd name="connsiteY1021" fmla="*/ 5330 h 10000"/>
                  <a:gd name="connsiteX1022" fmla="*/ 7526 w 10000"/>
                  <a:gd name="connsiteY1022" fmla="*/ 5311 h 10000"/>
                  <a:gd name="connsiteX1023" fmla="*/ 7540 w 10000"/>
                  <a:gd name="connsiteY1023" fmla="*/ 5291 h 10000"/>
                  <a:gd name="connsiteX1024" fmla="*/ 7540 w 10000"/>
                  <a:gd name="connsiteY1024" fmla="*/ 5266 h 10000"/>
                  <a:gd name="connsiteX1025" fmla="*/ 7540 w 10000"/>
                  <a:gd name="connsiteY1025" fmla="*/ 5256 h 10000"/>
                  <a:gd name="connsiteX1026" fmla="*/ 7524 w 10000"/>
                  <a:gd name="connsiteY1026" fmla="*/ 5233 h 10000"/>
                  <a:gd name="connsiteX1027" fmla="*/ 7515 w 10000"/>
                  <a:gd name="connsiteY1027" fmla="*/ 5217 h 10000"/>
                  <a:gd name="connsiteX1028" fmla="*/ 7490 w 10000"/>
                  <a:gd name="connsiteY1028" fmla="*/ 5178 h 10000"/>
                  <a:gd name="connsiteX1029" fmla="*/ 7474 w 10000"/>
                  <a:gd name="connsiteY1029" fmla="*/ 5162 h 10000"/>
                  <a:gd name="connsiteX1030" fmla="*/ 7457 w 10000"/>
                  <a:gd name="connsiteY1030" fmla="*/ 5120 h 10000"/>
                  <a:gd name="connsiteX1031" fmla="*/ 7421 w 10000"/>
                  <a:gd name="connsiteY1031" fmla="*/ 5087 h 10000"/>
                  <a:gd name="connsiteX1032" fmla="*/ 7380 w 10000"/>
                  <a:gd name="connsiteY1032" fmla="*/ 5068 h 10000"/>
                  <a:gd name="connsiteX1033" fmla="*/ 7355 w 10000"/>
                  <a:gd name="connsiteY1033" fmla="*/ 5058 h 10000"/>
                  <a:gd name="connsiteX1034" fmla="*/ 7332 w 10000"/>
                  <a:gd name="connsiteY1034" fmla="*/ 5049 h 10000"/>
                  <a:gd name="connsiteX1035" fmla="*/ 7305 w 10000"/>
                  <a:gd name="connsiteY1035" fmla="*/ 5016 h 10000"/>
                  <a:gd name="connsiteX1036" fmla="*/ 7305 w 10000"/>
                  <a:gd name="connsiteY1036" fmla="*/ 5000 h 10000"/>
                  <a:gd name="connsiteX1037" fmla="*/ 7296 w 10000"/>
                  <a:gd name="connsiteY1037" fmla="*/ 4971 h 10000"/>
                  <a:gd name="connsiteX1038" fmla="*/ 7288 w 10000"/>
                  <a:gd name="connsiteY1038" fmla="*/ 4945 h 10000"/>
                  <a:gd name="connsiteX1039" fmla="*/ 7280 w 10000"/>
                  <a:gd name="connsiteY1039" fmla="*/ 4916 h 10000"/>
                  <a:gd name="connsiteX1040" fmla="*/ 7291 w 10000"/>
                  <a:gd name="connsiteY1040" fmla="*/ 4887 h 10000"/>
                  <a:gd name="connsiteX1041" fmla="*/ 7291 w 10000"/>
                  <a:gd name="connsiteY1041" fmla="*/ 4858 h 10000"/>
                  <a:gd name="connsiteX1042" fmla="*/ 7271 w 10000"/>
                  <a:gd name="connsiteY1042" fmla="*/ 4819 h 10000"/>
                  <a:gd name="connsiteX1043" fmla="*/ 7255 w 10000"/>
                  <a:gd name="connsiteY1043" fmla="*/ 4828 h 10000"/>
                  <a:gd name="connsiteX1044" fmla="*/ 7235 w 10000"/>
                  <a:gd name="connsiteY1044" fmla="*/ 4841 h 10000"/>
                  <a:gd name="connsiteX1045" fmla="*/ 7216 w 10000"/>
                  <a:gd name="connsiteY1045" fmla="*/ 4867 h 10000"/>
                  <a:gd name="connsiteX1046" fmla="*/ 7191 w 10000"/>
                  <a:gd name="connsiteY1046" fmla="*/ 4870 h 10000"/>
                  <a:gd name="connsiteX1047" fmla="*/ 7155 w 10000"/>
                  <a:gd name="connsiteY1047" fmla="*/ 4887 h 10000"/>
                  <a:gd name="connsiteX1048" fmla="*/ 7122 w 10000"/>
                  <a:gd name="connsiteY1048" fmla="*/ 4893 h 10000"/>
                  <a:gd name="connsiteX1049" fmla="*/ 7105 w 10000"/>
                  <a:gd name="connsiteY1049" fmla="*/ 4896 h 10000"/>
                  <a:gd name="connsiteX1050" fmla="*/ 7094 w 10000"/>
                  <a:gd name="connsiteY1050" fmla="*/ 4916 h 10000"/>
                  <a:gd name="connsiteX1051" fmla="*/ 7080 w 10000"/>
                  <a:gd name="connsiteY1051" fmla="*/ 4903 h 10000"/>
                  <a:gd name="connsiteX1052" fmla="*/ 7072 w 10000"/>
                  <a:gd name="connsiteY1052" fmla="*/ 4851 h 10000"/>
                  <a:gd name="connsiteX1053" fmla="*/ 7042 w 10000"/>
                  <a:gd name="connsiteY1053" fmla="*/ 4819 h 10000"/>
                  <a:gd name="connsiteX1054" fmla="*/ 7030 w 10000"/>
                  <a:gd name="connsiteY1054" fmla="*/ 4780 h 10000"/>
                  <a:gd name="connsiteX1055" fmla="*/ 7039 w 10000"/>
                  <a:gd name="connsiteY1055" fmla="*/ 4757 h 10000"/>
                  <a:gd name="connsiteX1056" fmla="*/ 7047 w 10000"/>
                  <a:gd name="connsiteY1056" fmla="*/ 4744 h 10000"/>
                  <a:gd name="connsiteX1057" fmla="*/ 7022 w 10000"/>
                  <a:gd name="connsiteY1057" fmla="*/ 4725 h 10000"/>
                  <a:gd name="connsiteX1058" fmla="*/ 7000 w 10000"/>
                  <a:gd name="connsiteY1058" fmla="*/ 4715 h 10000"/>
                  <a:gd name="connsiteX1059" fmla="*/ 6975 w 10000"/>
                  <a:gd name="connsiteY1059" fmla="*/ 4709 h 10000"/>
                  <a:gd name="connsiteX1060" fmla="*/ 6945 w 10000"/>
                  <a:gd name="connsiteY1060" fmla="*/ 4696 h 10000"/>
                  <a:gd name="connsiteX1061" fmla="*/ 6953 w 10000"/>
                  <a:gd name="connsiteY1061" fmla="*/ 4679 h 10000"/>
                  <a:gd name="connsiteX1062" fmla="*/ 6961 w 10000"/>
                  <a:gd name="connsiteY1062" fmla="*/ 4660 h 10000"/>
                  <a:gd name="connsiteX1063" fmla="*/ 6983 w 10000"/>
                  <a:gd name="connsiteY1063" fmla="*/ 4644 h 10000"/>
                  <a:gd name="connsiteX1064" fmla="*/ 7014 w 10000"/>
                  <a:gd name="connsiteY1064" fmla="*/ 4634 h 10000"/>
                  <a:gd name="connsiteX1065" fmla="*/ 7025 w 10000"/>
                  <a:gd name="connsiteY1065" fmla="*/ 4615 h 10000"/>
                  <a:gd name="connsiteX1066" fmla="*/ 7047 w 10000"/>
                  <a:gd name="connsiteY1066" fmla="*/ 4582 h 10000"/>
                  <a:gd name="connsiteX1067" fmla="*/ 7069 w 10000"/>
                  <a:gd name="connsiteY1067" fmla="*/ 4563 h 10000"/>
                  <a:gd name="connsiteX1068" fmla="*/ 7078 w 10000"/>
                  <a:gd name="connsiteY1068" fmla="*/ 4553 h 10000"/>
                  <a:gd name="connsiteX1069" fmla="*/ 7097 w 10000"/>
                  <a:gd name="connsiteY1069" fmla="*/ 4527 h 10000"/>
                  <a:gd name="connsiteX1070" fmla="*/ 7122 w 10000"/>
                  <a:gd name="connsiteY1070" fmla="*/ 4517 h 10000"/>
                  <a:gd name="connsiteX1071" fmla="*/ 7139 w 10000"/>
                  <a:gd name="connsiteY1071" fmla="*/ 4488 h 10000"/>
                  <a:gd name="connsiteX1072" fmla="*/ 7147 w 10000"/>
                  <a:gd name="connsiteY1072" fmla="*/ 4459 h 10000"/>
                  <a:gd name="connsiteX1073" fmla="*/ 7161 w 10000"/>
                  <a:gd name="connsiteY1073" fmla="*/ 4440 h 10000"/>
                  <a:gd name="connsiteX1074" fmla="*/ 7177 w 10000"/>
                  <a:gd name="connsiteY1074" fmla="*/ 4430 h 10000"/>
                  <a:gd name="connsiteX1075" fmla="*/ 7202 w 10000"/>
                  <a:gd name="connsiteY1075" fmla="*/ 4407 h 10000"/>
                  <a:gd name="connsiteX1076" fmla="*/ 7224 w 10000"/>
                  <a:gd name="connsiteY1076" fmla="*/ 4417 h 10000"/>
                  <a:gd name="connsiteX1077" fmla="*/ 7241 w 10000"/>
                  <a:gd name="connsiteY1077" fmla="*/ 4404 h 10000"/>
                  <a:gd name="connsiteX1078" fmla="*/ 7263 w 10000"/>
                  <a:gd name="connsiteY1078" fmla="*/ 4398 h 10000"/>
                  <a:gd name="connsiteX1079" fmla="*/ 7283 w 10000"/>
                  <a:gd name="connsiteY1079" fmla="*/ 4424 h 10000"/>
                  <a:gd name="connsiteX1080" fmla="*/ 7305 w 10000"/>
                  <a:gd name="connsiteY1080" fmla="*/ 4433 h 10000"/>
                  <a:gd name="connsiteX1081" fmla="*/ 7332 w 10000"/>
                  <a:gd name="connsiteY1081" fmla="*/ 4443 h 10000"/>
                  <a:gd name="connsiteX1082" fmla="*/ 7380 w 10000"/>
                  <a:gd name="connsiteY1082" fmla="*/ 4398 h 10000"/>
                  <a:gd name="connsiteX1083" fmla="*/ 7404 w 10000"/>
                  <a:gd name="connsiteY1083" fmla="*/ 4378 h 10000"/>
                  <a:gd name="connsiteX1084" fmla="*/ 7418 w 10000"/>
                  <a:gd name="connsiteY1084" fmla="*/ 4369 h 10000"/>
                  <a:gd name="connsiteX1085" fmla="*/ 7443 w 10000"/>
                  <a:gd name="connsiteY1085" fmla="*/ 4356 h 10000"/>
                  <a:gd name="connsiteX1086" fmla="*/ 7460 w 10000"/>
                  <a:gd name="connsiteY1086" fmla="*/ 4385 h 10000"/>
                  <a:gd name="connsiteX1087" fmla="*/ 7460 w 10000"/>
                  <a:gd name="connsiteY1087" fmla="*/ 4404 h 10000"/>
                  <a:gd name="connsiteX1088" fmla="*/ 7499 w 10000"/>
                  <a:gd name="connsiteY1088" fmla="*/ 4417 h 10000"/>
                  <a:gd name="connsiteX1089" fmla="*/ 7515 w 10000"/>
                  <a:gd name="connsiteY1089" fmla="*/ 4414 h 10000"/>
                  <a:gd name="connsiteX1090" fmla="*/ 7565 w 10000"/>
                  <a:gd name="connsiteY1090" fmla="*/ 4385 h 10000"/>
                  <a:gd name="connsiteX1091" fmla="*/ 7579 w 10000"/>
                  <a:gd name="connsiteY1091" fmla="*/ 4346 h 10000"/>
                  <a:gd name="connsiteX1092" fmla="*/ 7582 w 10000"/>
                  <a:gd name="connsiteY1092" fmla="*/ 4317 h 10000"/>
                  <a:gd name="connsiteX1093" fmla="*/ 7590 w 10000"/>
                  <a:gd name="connsiteY1093" fmla="*/ 4301 h 10000"/>
                  <a:gd name="connsiteX1094" fmla="*/ 7612 w 10000"/>
                  <a:gd name="connsiteY1094" fmla="*/ 4271 h 10000"/>
                  <a:gd name="connsiteX1095" fmla="*/ 7623 w 10000"/>
                  <a:gd name="connsiteY1095" fmla="*/ 4262 h 10000"/>
                  <a:gd name="connsiteX1096" fmla="*/ 7634 w 10000"/>
                  <a:gd name="connsiteY1096" fmla="*/ 4245 h 10000"/>
                  <a:gd name="connsiteX1097" fmla="*/ 7645 w 10000"/>
                  <a:gd name="connsiteY1097" fmla="*/ 4265 h 10000"/>
                  <a:gd name="connsiteX1098" fmla="*/ 7670 w 10000"/>
                  <a:gd name="connsiteY1098" fmla="*/ 4284 h 10000"/>
                  <a:gd name="connsiteX1099" fmla="*/ 7701 w 10000"/>
                  <a:gd name="connsiteY1099" fmla="*/ 4275 h 10000"/>
                  <a:gd name="connsiteX1100" fmla="*/ 7717 w 10000"/>
                  <a:gd name="connsiteY1100" fmla="*/ 4275 h 10000"/>
                  <a:gd name="connsiteX1101" fmla="*/ 7740 w 10000"/>
                  <a:gd name="connsiteY1101" fmla="*/ 4284 h 10000"/>
                  <a:gd name="connsiteX1102" fmla="*/ 7767 w 10000"/>
                  <a:gd name="connsiteY1102" fmla="*/ 4284 h 10000"/>
                  <a:gd name="connsiteX1103" fmla="*/ 7895 w 10000"/>
                  <a:gd name="connsiteY1103" fmla="*/ 4207 h 10000"/>
                  <a:gd name="connsiteX1104" fmla="*/ 7895 w 10000"/>
                  <a:gd name="connsiteY1104" fmla="*/ 4187 h 10000"/>
                  <a:gd name="connsiteX1105" fmla="*/ 7895 w 10000"/>
                  <a:gd name="connsiteY1105" fmla="*/ 4171 h 10000"/>
                  <a:gd name="connsiteX1106" fmla="*/ 7903 w 10000"/>
                  <a:gd name="connsiteY1106" fmla="*/ 4148 h 10000"/>
                  <a:gd name="connsiteX1107" fmla="*/ 7917 w 10000"/>
                  <a:gd name="connsiteY1107" fmla="*/ 4158 h 10000"/>
                  <a:gd name="connsiteX1108" fmla="*/ 7967 w 10000"/>
                  <a:gd name="connsiteY1108" fmla="*/ 4203 h 10000"/>
                  <a:gd name="connsiteX1109" fmla="*/ 7994 w 10000"/>
                  <a:gd name="connsiteY1109" fmla="*/ 4203 h 10000"/>
                  <a:gd name="connsiteX1110" fmla="*/ 8064 w 10000"/>
                  <a:gd name="connsiteY1110" fmla="*/ 4242 h 10000"/>
                  <a:gd name="connsiteX1111" fmla="*/ 8083 w 10000"/>
                  <a:gd name="connsiteY1111" fmla="*/ 4245 h 10000"/>
                  <a:gd name="connsiteX1112" fmla="*/ 8105 w 10000"/>
                  <a:gd name="connsiteY1112" fmla="*/ 4226 h 10000"/>
                  <a:gd name="connsiteX1113" fmla="*/ 8136 w 10000"/>
                  <a:gd name="connsiteY1113" fmla="*/ 4187 h 10000"/>
                  <a:gd name="connsiteX1114" fmla="*/ 8161 w 10000"/>
                  <a:gd name="connsiteY1114" fmla="*/ 4168 h 10000"/>
                  <a:gd name="connsiteX1115" fmla="*/ 8172 w 10000"/>
                  <a:gd name="connsiteY1115" fmla="*/ 4161 h 10000"/>
                  <a:gd name="connsiteX1116" fmla="*/ 8208 w 10000"/>
                  <a:gd name="connsiteY1116" fmla="*/ 4168 h 10000"/>
                  <a:gd name="connsiteX1117" fmla="*/ 8235 w 10000"/>
                  <a:gd name="connsiteY1117" fmla="*/ 4168 h 10000"/>
                  <a:gd name="connsiteX1118" fmla="*/ 8258 w 10000"/>
                  <a:gd name="connsiteY1118" fmla="*/ 4152 h 10000"/>
                  <a:gd name="connsiteX1119" fmla="*/ 8283 w 10000"/>
                  <a:gd name="connsiteY1119" fmla="*/ 4152 h 10000"/>
                  <a:gd name="connsiteX1120" fmla="*/ 8299 w 10000"/>
                  <a:gd name="connsiteY1120" fmla="*/ 4132 h 10000"/>
                  <a:gd name="connsiteX1121" fmla="*/ 8316 w 10000"/>
                  <a:gd name="connsiteY1121" fmla="*/ 4113 h 10000"/>
                  <a:gd name="connsiteX1122" fmla="*/ 8330 w 10000"/>
                  <a:gd name="connsiteY1122" fmla="*/ 4084 h 10000"/>
                  <a:gd name="connsiteX1123" fmla="*/ 8341 w 10000"/>
                  <a:gd name="connsiteY1123" fmla="*/ 4058 h 10000"/>
                  <a:gd name="connsiteX1124" fmla="*/ 8349 w 10000"/>
                  <a:gd name="connsiteY1124" fmla="*/ 4064 h 10000"/>
                  <a:gd name="connsiteX1125" fmla="*/ 8366 w 10000"/>
                  <a:gd name="connsiteY1125" fmla="*/ 4067 h 10000"/>
                  <a:gd name="connsiteX1126" fmla="*/ 8374 w 10000"/>
                  <a:gd name="connsiteY1126" fmla="*/ 4084 h 10000"/>
                  <a:gd name="connsiteX1127" fmla="*/ 8402 w 10000"/>
                  <a:gd name="connsiteY1127" fmla="*/ 4054 h 10000"/>
                  <a:gd name="connsiteX1128" fmla="*/ 8427 w 10000"/>
                  <a:gd name="connsiteY1128" fmla="*/ 4028 h 10000"/>
                  <a:gd name="connsiteX1129" fmla="*/ 8438 w 10000"/>
                  <a:gd name="connsiteY1129" fmla="*/ 4025 h 10000"/>
                  <a:gd name="connsiteX1130" fmla="*/ 8468 w 10000"/>
                  <a:gd name="connsiteY1130" fmla="*/ 4006 h 10000"/>
                  <a:gd name="connsiteX1131" fmla="*/ 8485 w 10000"/>
                  <a:gd name="connsiteY1131" fmla="*/ 3999 h 10000"/>
                  <a:gd name="connsiteX1132" fmla="*/ 8493 w 10000"/>
                  <a:gd name="connsiteY1132" fmla="*/ 4025 h 10000"/>
                  <a:gd name="connsiteX1133" fmla="*/ 8515 w 10000"/>
                  <a:gd name="connsiteY1133" fmla="*/ 4028 h 10000"/>
                  <a:gd name="connsiteX1134" fmla="*/ 8543 w 10000"/>
                  <a:gd name="connsiteY1134" fmla="*/ 4009 h 10000"/>
                  <a:gd name="connsiteX1135" fmla="*/ 8551 w 10000"/>
                  <a:gd name="connsiteY1135" fmla="*/ 3990 h 10000"/>
                  <a:gd name="connsiteX1136" fmla="*/ 8582 w 10000"/>
                  <a:gd name="connsiteY1136" fmla="*/ 3977 h 10000"/>
                  <a:gd name="connsiteX1137" fmla="*/ 8596 w 10000"/>
                  <a:gd name="connsiteY1137" fmla="*/ 3977 h 10000"/>
                  <a:gd name="connsiteX1138" fmla="*/ 8607 w 10000"/>
                  <a:gd name="connsiteY1138" fmla="*/ 3980 h 10000"/>
                  <a:gd name="connsiteX1139" fmla="*/ 8645 w 10000"/>
                  <a:gd name="connsiteY1139" fmla="*/ 3970 h 10000"/>
                  <a:gd name="connsiteX1140" fmla="*/ 8654 w 10000"/>
                  <a:gd name="connsiteY1140" fmla="*/ 3951 h 10000"/>
                  <a:gd name="connsiteX1141" fmla="*/ 8670 w 10000"/>
                  <a:gd name="connsiteY1141" fmla="*/ 3935 h 10000"/>
                  <a:gd name="connsiteX1142" fmla="*/ 8695 w 10000"/>
                  <a:gd name="connsiteY1142" fmla="*/ 3935 h 10000"/>
                  <a:gd name="connsiteX1143" fmla="*/ 8704 w 10000"/>
                  <a:gd name="connsiteY1143" fmla="*/ 3951 h 10000"/>
                  <a:gd name="connsiteX1144" fmla="*/ 8717 w 10000"/>
                  <a:gd name="connsiteY1144" fmla="*/ 3964 h 10000"/>
                  <a:gd name="connsiteX1145" fmla="*/ 8751 w 10000"/>
                  <a:gd name="connsiteY1145" fmla="*/ 3951 h 10000"/>
                  <a:gd name="connsiteX1146" fmla="*/ 8776 w 10000"/>
                  <a:gd name="connsiteY1146" fmla="*/ 3935 h 10000"/>
                  <a:gd name="connsiteX1147" fmla="*/ 8798 w 10000"/>
                  <a:gd name="connsiteY1147" fmla="*/ 3925 h 10000"/>
                  <a:gd name="connsiteX1148" fmla="*/ 8806 w 10000"/>
                  <a:gd name="connsiteY1148" fmla="*/ 3892 h 10000"/>
                  <a:gd name="connsiteX1149" fmla="*/ 8814 w 10000"/>
                  <a:gd name="connsiteY1149" fmla="*/ 3876 h 10000"/>
                  <a:gd name="connsiteX1150" fmla="*/ 8839 w 10000"/>
                  <a:gd name="connsiteY1150" fmla="*/ 3873 h 10000"/>
                  <a:gd name="connsiteX1151" fmla="*/ 8842 w 10000"/>
                  <a:gd name="connsiteY1151" fmla="*/ 3876 h 10000"/>
                  <a:gd name="connsiteX1152" fmla="*/ 8856 w 10000"/>
                  <a:gd name="connsiteY1152" fmla="*/ 3863 h 10000"/>
                  <a:gd name="connsiteX1153" fmla="*/ 8856 w 10000"/>
                  <a:gd name="connsiteY1153" fmla="*/ 3841 h 10000"/>
                  <a:gd name="connsiteX1154" fmla="*/ 8870 w 10000"/>
                  <a:gd name="connsiteY1154" fmla="*/ 3821 h 10000"/>
                  <a:gd name="connsiteX1155" fmla="*/ 8903 w 10000"/>
                  <a:gd name="connsiteY1155" fmla="*/ 3802 h 10000"/>
                  <a:gd name="connsiteX1156" fmla="*/ 8914 w 10000"/>
                  <a:gd name="connsiteY1156" fmla="*/ 3782 h 10000"/>
                  <a:gd name="connsiteX1157" fmla="*/ 8939 w 10000"/>
                  <a:gd name="connsiteY1157" fmla="*/ 3782 h 10000"/>
                  <a:gd name="connsiteX1158" fmla="*/ 8961 w 10000"/>
                  <a:gd name="connsiteY1158" fmla="*/ 3779 h 10000"/>
                  <a:gd name="connsiteX1159" fmla="*/ 8983 w 10000"/>
                  <a:gd name="connsiteY1159" fmla="*/ 3760 h 10000"/>
                  <a:gd name="connsiteX1160" fmla="*/ 9003 w 10000"/>
                  <a:gd name="connsiteY1160" fmla="*/ 3763 h 10000"/>
                  <a:gd name="connsiteX1161" fmla="*/ 9019 w 10000"/>
                  <a:gd name="connsiteY1161" fmla="*/ 3779 h 10000"/>
                  <a:gd name="connsiteX1162" fmla="*/ 9050 w 10000"/>
                  <a:gd name="connsiteY1162" fmla="*/ 3812 h 10000"/>
                  <a:gd name="connsiteX1163" fmla="*/ 9080 w 10000"/>
                  <a:gd name="connsiteY1163" fmla="*/ 3831 h 10000"/>
                  <a:gd name="connsiteX1164" fmla="*/ 9097 w 10000"/>
                  <a:gd name="connsiteY1164" fmla="*/ 3867 h 10000"/>
                  <a:gd name="connsiteX1165" fmla="*/ 9114 w 10000"/>
                  <a:gd name="connsiteY1165" fmla="*/ 3902 h 10000"/>
                  <a:gd name="connsiteX1166" fmla="*/ 9122 w 10000"/>
                  <a:gd name="connsiteY1166" fmla="*/ 3935 h 10000"/>
                  <a:gd name="connsiteX1167" fmla="*/ 9125 w 10000"/>
                  <a:gd name="connsiteY1167" fmla="*/ 3964 h 10000"/>
                  <a:gd name="connsiteX1168" fmla="*/ 9130 w 10000"/>
                  <a:gd name="connsiteY1168" fmla="*/ 3999 h 10000"/>
                  <a:gd name="connsiteX1169" fmla="*/ 9130 w 10000"/>
                  <a:gd name="connsiteY1169" fmla="*/ 4054 h 10000"/>
                  <a:gd name="connsiteX1170" fmla="*/ 9155 w 10000"/>
                  <a:gd name="connsiteY1170" fmla="*/ 4093 h 10000"/>
                  <a:gd name="connsiteX1171" fmla="*/ 9169 w 10000"/>
                  <a:gd name="connsiteY1171" fmla="*/ 4090 h 10000"/>
                  <a:gd name="connsiteX1172" fmla="*/ 9211 w 10000"/>
                  <a:gd name="connsiteY1172" fmla="*/ 4077 h 10000"/>
                  <a:gd name="connsiteX1173" fmla="*/ 9244 w 10000"/>
                  <a:gd name="connsiteY1173" fmla="*/ 4077 h 10000"/>
                  <a:gd name="connsiteX1174" fmla="*/ 9252 w 10000"/>
                  <a:gd name="connsiteY1174" fmla="*/ 4103 h 10000"/>
                  <a:gd name="connsiteX1175" fmla="*/ 9258 w 10000"/>
                  <a:gd name="connsiteY1175" fmla="*/ 4148 h 10000"/>
                  <a:gd name="connsiteX1176" fmla="*/ 9269 w 10000"/>
                  <a:gd name="connsiteY1176" fmla="*/ 4158 h 10000"/>
                  <a:gd name="connsiteX1177" fmla="*/ 9294 w 10000"/>
                  <a:gd name="connsiteY1177" fmla="*/ 4158 h 10000"/>
                  <a:gd name="connsiteX1178" fmla="*/ 9319 w 10000"/>
                  <a:gd name="connsiteY1178" fmla="*/ 4168 h 10000"/>
                  <a:gd name="connsiteX1179" fmla="*/ 9346 w 10000"/>
                  <a:gd name="connsiteY1179" fmla="*/ 4190 h 10000"/>
                  <a:gd name="connsiteX1180" fmla="*/ 9357 w 10000"/>
                  <a:gd name="connsiteY1180" fmla="*/ 4168 h 10000"/>
                  <a:gd name="connsiteX1181" fmla="*/ 9371 w 10000"/>
                  <a:gd name="connsiteY1181" fmla="*/ 4132 h 10000"/>
                  <a:gd name="connsiteX1182" fmla="*/ 9391 w 10000"/>
                  <a:gd name="connsiteY1182" fmla="*/ 4113 h 10000"/>
                  <a:gd name="connsiteX1183" fmla="*/ 9407 w 10000"/>
                  <a:gd name="connsiteY1183" fmla="*/ 4103 h 10000"/>
                  <a:gd name="connsiteX1184" fmla="*/ 9435 w 10000"/>
                  <a:gd name="connsiteY1184" fmla="*/ 4100 h 10000"/>
                  <a:gd name="connsiteX1185" fmla="*/ 9460 w 10000"/>
                  <a:gd name="connsiteY1185" fmla="*/ 4084 h 10000"/>
                  <a:gd name="connsiteX1186" fmla="*/ 9485 w 10000"/>
                  <a:gd name="connsiteY1186" fmla="*/ 4067 h 10000"/>
                  <a:gd name="connsiteX1187" fmla="*/ 9496 w 10000"/>
                  <a:gd name="connsiteY1187" fmla="*/ 4054 h 10000"/>
                  <a:gd name="connsiteX1188" fmla="*/ 9526 w 10000"/>
                  <a:gd name="connsiteY1188" fmla="*/ 4048 h 10000"/>
                  <a:gd name="connsiteX1189" fmla="*/ 9557 w 10000"/>
                  <a:gd name="connsiteY1189" fmla="*/ 4038 h 10000"/>
                  <a:gd name="connsiteX1190" fmla="*/ 9584 w 10000"/>
                  <a:gd name="connsiteY1190" fmla="*/ 4019 h 10000"/>
                  <a:gd name="connsiteX1191" fmla="*/ 9623 w 10000"/>
                  <a:gd name="connsiteY1191" fmla="*/ 4016 h 10000"/>
                  <a:gd name="connsiteX1192" fmla="*/ 9648 w 10000"/>
                  <a:gd name="connsiteY1192" fmla="*/ 4009 h 10000"/>
                  <a:gd name="connsiteX1193" fmla="*/ 9673 w 10000"/>
                  <a:gd name="connsiteY1193" fmla="*/ 4019 h 10000"/>
                  <a:gd name="connsiteX1194" fmla="*/ 9712 w 10000"/>
                  <a:gd name="connsiteY1194" fmla="*/ 4038 h 10000"/>
                  <a:gd name="connsiteX1195" fmla="*/ 9742 w 10000"/>
                  <a:gd name="connsiteY1195" fmla="*/ 4074 h 10000"/>
                  <a:gd name="connsiteX1196" fmla="*/ 9776 w 10000"/>
                  <a:gd name="connsiteY1196" fmla="*/ 4093 h 10000"/>
                  <a:gd name="connsiteX1197" fmla="*/ 9814 w 10000"/>
                  <a:gd name="connsiteY1197" fmla="*/ 4109 h 10000"/>
                  <a:gd name="connsiteX1198" fmla="*/ 9859 w 10000"/>
                  <a:gd name="connsiteY1198" fmla="*/ 4119 h 10000"/>
                  <a:gd name="connsiteX1199" fmla="*/ 9898 w 10000"/>
                  <a:gd name="connsiteY1199" fmla="*/ 4122 h 10000"/>
                  <a:gd name="connsiteX1200" fmla="*/ 9931 w 10000"/>
                  <a:gd name="connsiteY1200" fmla="*/ 4109 h 10000"/>
                  <a:gd name="connsiteX1201" fmla="*/ 9956 w 10000"/>
                  <a:gd name="connsiteY1201" fmla="*/ 4100 h 10000"/>
                  <a:gd name="connsiteX1202" fmla="*/ 9981 w 10000"/>
                  <a:gd name="connsiteY1202" fmla="*/ 4067 h 10000"/>
                  <a:gd name="connsiteX1203" fmla="*/ 9994 w 10000"/>
                  <a:gd name="connsiteY1203" fmla="*/ 4035 h 10000"/>
                  <a:gd name="connsiteX1204" fmla="*/ 10000 w 10000"/>
                  <a:gd name="connsiteY1204" fmla="*/ 3996 h 10000"/>
                  <a:gd name="connsiteX1205" fmla="*/ 9994 w 10000"/>
                  <a:gd name="connsiteY1205" fmla="*/ 3941 h 10000"/>
                  <a:gd name="connsiteX1206" fmla="*/ 9986 w 10000"/>
                  <a:gd name="connsiteY1206" fmla="*/ 3905 h 10000"/>
                  <a:gd name="connsiteX1207" fmla="*/ 9981 w 10000"/>
                  <a:gd name="connsiteY1207" fmla="*/ 3857 h 10000"/>
                  <a:gd name="connsiteX1208" fmla="*/ 9989 w 10000"/>
                  <a:gd name="connsiteY1208" fmla="*/ 3837 h 10000"/>
                  <a:gd name="connsiteX1209" fmla="*/ 9989 w 10000"/>
                  <a:gd name="connsiteY1209" fmla="*/ 3812 h 10000"/>
                  <a:gd name="connsiteX1210" fmla="*/ 9981 w 10000"/>
                  <a:gd name="connsiteY1210" fmla="*/ 3792 h 10000"/>
                  <a:gd name="connsiteX1211" fmla="*/ 9970 w 10000"/>
                  <a:gd name="connsiteY1211" fmla="*/ 3763 h 10000"/>
                  <a:gd name="connsiteX1212" fmla="*/ 9945 w 10000"/>
                  <a:gd name="connsiteY1212" fmla="*/ 3705 h 10000"/>
                  <a:gd name="connsiteX1213" fmla="*/ 9931 w 10000"/>
                  <a:gd name="connsiteY1213" fmla="*/ 3659 h 10000"/>
                  <a:gd name="connsiteX1214" fmla="*/ 9903 w 10000"/>
                  <a:gd name="connsiteY1214" fmla="*/ 3640 h 10000"/>
                  <a:gd name="connsiteX1215" fmla="*/ 9881 w 10000"/>
                  <a:gd name="connsiteY1215" fmla="*/ 3620 h 10000"/>
                  <a:gd name="connsiteX1216" fmla="*/ 9856 w 10000"/>
                  <a:gd name="connsiteY1216" fmla="*/ 3595 h 10000"/>
                  <a:gd name="connsiteX1217" fmla="*/ 9817 w 10000"/>
                  <a:gd name="connsiteY1217" fmla="*/ 3562 h 10000"/>
                  <a:gd name="connsiteX1218" fmla="*/ 9795 w 10000"/>
                  <a:gd name="connsiteY1218" fmla="*/ 3546 h 10000"/>
                  <a:gd name="connsiteX1219" fmla="*/ 9778 w 10000"/>
                  <a:gd name="connsiteY1219" fmla="*/ 3527 h 10000"/>
                  <a:gd name="connsiteX1220" fmla="*/ 9745 w 10000"/>
                  <a:gd name="connsiteY1220" fmla="*/ 3501 h 10000"/>
                  <a:gd name="connsiteX1221" fmla="*/ 9726 w 10000"/>
                  <a:gd name="connsiteY1221" fmla="*/ 3488 h 10000"/>
                  <a:gd name="connsiteX1222" fmla="*/ 9704 w 10000"/>
                  <a:gd name="connsiteY1222" fmla="*/ 3472 h 10000"/>
                  <a:gd name="connsiteX1223" fmla="*/ 9695 w 10000"/>
                  <a:gd name="connsiteY1223" fmla="*/ 3468 h 10000"/>
                  <a:gd name="connsiteX1224" fmla="*/ 9690 w 10000"/>
                  <a:gd name="connsiteY1224" fmla="*/ 3459 h 10000"/>
                  <a:gd name="connsiteX1225" fmla="*/ 9673 w 10000"/>
                  <a:gd name="connsiteY1225" fmla="*/ 3449 h 10000"/>
                  <a:gd name="connsiteX1226" fmla="*/ 9665 w 10000"/>
                  <a:gd name="connsiteY1226" fmla="*/ 3442 h 10000"/>
                  <a:gd name="connsiteX1227" fmla="*/ 9654 w 10000"/>
                  <a:gd name="connsiteY1227" fmla="*/ 3449 h 10000"/>
                  <a:gd name="connsiteX1228" fmla="*/ 9521 w 10000"/>
                  <a:gd name="connsiteY1228" fmla="*/ 3394 h 10000"/>
                  <a:gd name="connsiteX1229" fmla="*/ 9510 w 10000"/>
                  <a:gd name="connsiteY1229" fmla="*/ 3368 h 10000"/>
                  <a:gd name="connsiteX1230" fmla="*/ 9496 w 10000"/>
                  <a:gd name="connsiteY1230" fmla="*/ 3287 h 10000"/>
                  <a:gd name="connsiteX1231" fmla="*/ 9488 w 10000"/>
                  <a:gd name="connsiteY1231" fmla="*/ 3216 h 10000"/>
                  <a:gd name="connsiteX1232" fmla="*/ 9493 w 10000"/>
                  <a:gd name="connsiteY1232" fmla="*/ 3174 h 10000"/>
                  <a:gd name="connsiteX1233" fmla="*/ 9501 w 10000"/>
                  <a:gd name="connsiteY1233" fmla="*/ 3128 h 10000"/>
                  <a:gd name="connsiteX1234" fmla="*/ 9488 w 10000"/>
                  <a:gd name="connsiteY1234" fmla="*/ 3025 h 10000"/>
                  <a:gd name="connsiteX1235" fmla="*/ 9446 w 10000"/>
                  <a:gd name="connsiteY1235" fmla="*/ 2931 h 10000"/>
                  <a:gd name="connsiteX1236" fmla="*/ 9382 w 10000"/>
                  <a:gd name="connsiteY1236" fmla="*/ 2837 h 10000"/>
                  <a:gd name="connsiteX1237" fmla="*/ 9316 w 10000"/>
                  <a:gd name="connsiteY1237" fmla="*/ 2753 h 10000"/>
                  <a:gd name="connsiteX1238" fmla="*/ 9294 w 10000"/>
                  <a:gd name="connsiteY1238" fmla="*/ 2655 h 10000"/>
                  <a:gd name="connsiteX1239" fmla="*/ 9213 w 10000"/>
                  <a:gd name="connsiteY1239" fmla="*/ 2328 h 10000"/>
                  <a:gd name="connsiteX1240" fmla="*/ 9172 w 10000"/>
                  <a:gd name="connsiteY1240" fmla="*/ 2286 h 10000"/>
                  <a:gd name="connsiteX1241" fmla="*/ 9019 w 10000"/>
                  <a:gd name="connsiteY1241" fmla="*/ 2082 h 10000"/>
                  <a:gd name="connsiteX1242" fmla="*/ 8906 w 10000"/>
                  <a:gd name="connsiteY1242" fmla="*/ 1946 h 10000"/>
                  <a:gd name="connsiteX1243" fmla="*/ 8801 w 10000"/>
                  <a:gd name="connsiteY1243" fmla="*/ 1778 h 10000"/>
                  <a:gd name="connsiteX1244" fmla="*/ 8806 w 10000"/>
                  <a:gd name="connsiteY1244" fmla="*/ 1713 h 10000"/>
                  <a:gd name="connsiteX1245" fmla="*/ 8809 w 10000"/>
                  <a:gd name="connsiteY1245" fmla="*/ 1703 h 10000"/>
                  <a:gd name="connsiteX1246" fmla="*/ 8817 w 10000"/>
                  <a:gd name="connsiteY1246" fmla="*/ 1713 h 10000"/>
                  <a:gd name="connsiteX1247" fmla="*/ 8834 w 10000"/>
                  <a:gd name="connsiteY1247" fmla="*/ 1729 h 10000"/>
                  <a:gd name="connsiteX1248" fmla="*/ 8839 w 10000"/>
                  <a:gd name="connsiteY1248" fmla="*/ 1729 h 10000"/>
                  <a:gd name="connsiteX1249" fmla="*/ 8848 w 10000"/>
                  <a:gd name="connsiteY1249" fmla="*/ 1723 h 10000"/>
                  <a:gd name="connsiteX1250" fmla="*/ 8850 w 10000"/>
                  <a:gd name="connsiteY1250" fmla="*/ 1703 h 10000"/>
                  <a:gd name="connsiteX1251" fmla="*/ 8850 w 10000"/>
                  <a:gd name="connsiteY1251" fmla="*/ 1684 h 10000"/>
                  <a:gd name="connsiteX1252" fmla="*/ 8850 w 10000"/>
                  <a:gd name="connsiteY1252" fmla="*/ 1648 h 10000"/>
                  <a:gd name="connsiteX1253" fmla="*/ 8881 w 10000"/>
                  <a:gd name="connsiteY1253" fmla="*/ 1571 h 10000"/>
                  <a:gd name="connsiteX1254" fmla="*/ 8895 w 10000"/>
                  <a:gd name="connsiteY1254" fmla="*/ 1541 h 10000"/>
                  <a:gd name="connsiteX1255" fmla="*/ 8895 w 10000"/>
                  <a:gd name="connsiteY1255" fmla="*/ 1525 h 10000"/>
                  <a:gd name="connsiteX1256" fmla="*/ 8881 w 10000"/>
                  <a:gd name="connsiteY1256" fmla="*/ 1516 h 10000"/>
                  <a:gd name="connsiteX1257" fmla="*/ 8864 w 10000"/>
                  <a:gd name="connsiteY1257" fmla="*/ 1522 h 10000"/>
                  <a:gd name="connsiteX1258" fmla="*/ 8850 w 10000"/>
                  <a:gd name="connsiteY1258" fmla="*/ 1535 h 10000"/>
                  <a:gd name="connsiteX1259" fmla="*/ 8834 w 10000"/>
                  <a:gd name="connsiteY1259" fmla="*/ 1571 h 10000"/>
                  <a:gd name="connsiteX1260" fmla="*/ 8825 w 10000"/>
                  <a:gd name="connsiteY1260" fmla="*/ 1587 h 10000"/>
                  <a:gd name="connsiteX1261" fmla="*/ 8776 w 10000"/>
                  <a:gd name="connsiteY1261" fmla="*/ 1571 h 10000"/>
                  <a:gd name="connsiteX1262" fmla="*/ 8745 w 10000"/>
                  <a:gd name="connsiteY1262" fmla="*/ 1580 h 10000"/>
                  <a:gd name="connsiteX1263" fmla="*/ 8720 w 10000"/>
                  <a:gd name="connsiteY1263" fmla="*/ 1587 h 10000"/>
                  <a:gd name="connsiteX1264" fmla="*/ 8709 w 10000"/>
                  <a:gd name="connsiteY1264" fmla="*/ 1609 h 10000"/>
                  <a:gd name="connsiteX1265" fmla="*/ 8693 w 10000"/>
                  <a:gd name="connsiteY1265" fmla="*/ 1616 h 10000"/>
                  <a:gd name="connsiteX1266" fmla="*/ 8684 w 10000"/>
                  <a:gd name="connsiteY1266" fmla="*/ 1639 h 10000"/>
                  <a:gd name="connsiteX1267" fmla="*/ 8684 w 10000"/>
                  <a:gd name="connsiteY1267" fmla="*/ 1658 h 10000"/>
                  <a:gd name="connsiteX1268" fmla="*/ 8665 w 10000"/>
                  <a:gd name="connsiteY1268" fmla="*/ 1655 h 10000"/>
                  <a:gd name="connsiteX1269" fmla="*/ 8665 w 10000"/>
                  <a:gd name="connsiteY1269" fmla="*/ 1645 h 10000"/>
                  <a:gd name="connsiteX1270" fmla="*/ 8665 w 10000"/>
                  <a:gd name="connsiteY1270" fmla="*/ 1626 h 10000"/>
                  <a:gd name="connsiteX1271" fmla="*/ 8676 w 10000"/>
                  <a:gd name="connsiteY1271" fmla="*/ 1609 h 10000"/>
                  <a:gd name="connsiteX1272" fmla="*/ 8679 w 10000"/>
                  <a:gd name="connsiteY1272" fmla="*/ 1597 h 10000"/>
                  <a:gd name="connsiteX1273" fmla="*/ 8687 w 10000"/>
                  <a:gd name="connsiteY1273" fmla="*/ 1577 h 10000"/>
                  <a:gd name="connsiteX1274" fmla="*/ 8695 w 10000"/>
                  <a:gd name="connsiteY1274" fmla="*/ 1554 h 10000"/>
                  <a:gd name="connsiteX1275" fmla="*/ 8709 w 10000"/>
                  <a:gd name="connsiteY1275" fmla="*/ 1532 h 10000"/>
                  <a:gd name="connsiteX1276" fmla="*/ 8704 w 10000"/>
                  <a:gd name="connsiteY1276" fmla="*/ 1512 h 10000"/>
                  <a:gd name="connsiteX1277" fmla="*/ 8695 w 10000"/>
                  <a:gd name="connsiteY1277" fmla="*/ 1503 h 10000"/>
                  <a:gd name="connsiteX1278" fmla="*/ 8684 w 10000"/>
                  <a:gd name="connsiteY1278" fmla="*/ 1503 h 10000"/>
                  <a:gd name="connsiteX1279" fmla="*/ 8670 w 10000"/>
                  <a:gd name="connsiteY1279" fmla="*/ 1525 h 10000"/>
                  <a:gd name="connsiteX1280" fmla="*/ 8665 w 10000"/>
                  <a:gd name="connsiteY1280" fmla="*/ 1545 h 10000"/>
                  <a:gd name="connsiteX1281" fmla="*/ 8654 w 10000"/>
                  <a:gd name="connsiteY1281" fmla="*/ 1567 h 10000"/>
                  <a:gd name="connsiteX1282" fmla="*/ 8648 w 10000"/>
                  <a:gd name="connsiteY1282" fmla="*/ 1587 h 10000"/>
                  <a:gd name="connsiteX1283" fmla="*/ 8640 w 10000"/>
                  <a:gd name="connsiteY1283" fmla="*/ 1629 h 10000"/>
                  <a:gd name="connsiteX1284" fmla="*/ 8620 w 10000"/>
                  <a:gd name="connsiteY1284" fmla="*/ 1635 h 10000"/>
                  <a:gd name="connsiteX1285" fmla="*/ 8612 w 10000"/>
                  <a:gd name="connsiteY1285" fmla="*/ 1635 h 10000"/>
                  <a:gd name="connsiteX1286" fmla="*/ 8604 w 10000"/>
                  <a:gd name="connsiteY1286" fmla="*/ 1626 h 10000"/>
                  <a:gd name="connsiteX1287" fmla="*/ 8596 w 10000"/>
                  <a:gd name="connsiteY1287" fmla="*/ 1616 h 10000"/>
                  <a:gd name="connsiteX1288" fmla="*/ 8596 w 10000"/>
                  <a:gd name="connsiteY1288" fmla="*/ 1580 h 10000"/>
                  <a:gd name="connsiteX1289" fmla="*/ 8587 w 10000"/>
                  <a:gd name="connsiteY1289" fmla="*/ 1545 h 10000"/>
                  <a:gd name="connsiteX1290" fmla="*/ 8565 w 10000"/>
                  <a:gd name="connsiteY1290" fmla="*/ 1516 h 10000"/>
                  <a:gd name="connsiteX1291" fmla="*/ 8543 w 10000"/>
                  <a:gd name="connsiteY1291" fmla="*/ 1512 h 10000"/>
                  <a:gd name="connsiteX1292" fmla="*/ 8518 w 10000"/>
                  <a:gd name="connsiteY1292" fmla="*/ 1532 h 10000"/>
                  <a:gd name="connsiteX1293" fmla="*/ 8476 w 10000"/>
                  <a:gd name="connsiteY1293" fmla="*/ 1567 h 10000"/>
                  <a:gd name="connsiteX1294" fmla="*/ 8454 w 10000"/>
                  <a:gd name="connsiteY1294" fmla="*/ 1551 h 10000"/>
                  <a:gd name="connsiteX1295" fmla="*/ 8402 w 10000"/>
                  <a:gd name="connsiteY1295" fmla="*/ 1493 h 10000"/>
                  <a:gd name="connsiteX1296" fmla="*/ 8371 w 10000"/>
                  <a:gd name="connsiteY1296" fmla="*/ 1428 h 10000"/>
                  <a:gd name="connsiteX1297" fmla="*/ 8072 w 10000"/>
                  <a:gd name="connsiteY1297" fmla="*/ 1422 h 10000"/>
                  <a:gd name="connsiteX1298" fmla="*/ 7823 w 10000"/>
                  <a:gd name="connsiteY1298" fmla="*/ 1279 h 10000"/>
                  <a:gd name="connsiteX1299" fmla="*/ 7587 w 10000"/>
                  <a:gd name="connsiteY1299" fmla="*/ 1133 h 10000"/>
                  <a:gd name="connsiteX1300" fmla="*/ 7526 w 10000"/>
                  <a:gd name="connsiteY1300" fmla="*/ 1098 h 10000"/>
                  <a:gd name="connsiteX1301" fmla="*/ 7346 w 10000"/>
                  <a:gd name="connsiteY1301" fmla="*/ 991 h 10000"/>
                  <a:gd name="connsiteX1302" fmla="*/ 7321 w 10000"/>
                  <a:gd name="connsiteY1302" fmla="*/ 959 h 10000"/>
                  <a:gd name="connsiteX1303" fmla="*/ 7307 w 10000"/>
                  <a:gd name="connsiteY1303" fmla="*/ 871 h 10000"/>
                  <a:gd name="connsiteX1304" fmla="*/ 7224 w 10000"/>
                  <a:gd name="connsiteY1304" fmla="*/ 816 h 10000"/>
                  <a:gd name="connsiteX1305" fmla="*/ 7147 w 10000"/>
                  <a:gd name="connsiteY1305" fmla="*/ 787 h 10000"/>
                  <a:gd name="connsiteX1306" fmla="*/ 7080 w 10000"/>
                  <a:gd name="connsiteY1306" fmla="*/ 742 h 10000"/>
                  <a:gd name="connsiteX1307" fmla="*/ 7069 w 10000"/>
                  <a:gd name="connsiteY1307" fmla="*/ 767 h 10000"/>
                  <a:gd name="connsiteX1308" fmla="*/ 7033 w 10000"/>
                  <a:gd name="connsiteY1308" fmla="*/ 787 h 10000"/>
                  <a:gd name="connsiteX1309" fmla="*/ 6820 w 10000"/>
                  <a:gd name="connsiteY1309" fmla="*/ 878 h 10000"/>
                  <a:gd name="connsiteX1310" fmla="*/ 6726 w 10000"/>
                  <a:gd name="connsiteY1310" fmla="*/ 897 h 10000"/>
                  <a:gd name="connsiteX1311" fmla="*/ 6626 w 10000"/>
                  <a:gd name="connsiteY1311" fmla="*/ 955 h 10000"/>
                  <a:gd name="connsiteX1312" fmla="*/ 6582 w 10000"/>
                  <a:gd name="connsiteY1312" fmla="*/ 946 h 10000"/>
                  <a:gd name="connsiteX1313" fmla="*/ 6571 w 10000"/>
                  <a:gd name="connsiteY1313" fmla="*/ 955 h 10000"/>
                  <a:gd name="connsiteX1314" fmla="*/ 6507 w 10000"/>
                  <a:gd name="connsiteY1314" fmla="*/ 975 h 10000"/>
                  <a:gd name="connsiteX1315" fmla="*/ 6485 w 10000"/>
                  <a:gd name="connsiteY1315" fmla="*/ 975 h 10000"/>
                  <a:gd name="connsiteX1316" fmla="*/ 6476 w 10000"/>
                  <a:gd name="connsiteY1316" fmla="*/ 965 h 10000"/>
                  <a:gd name="connsiteX1317" fmla="*/ 6474 w 10000"/>
                  <a:gd name="connsiteY1317" fmla="*/ 936 h 10000"/>
                  <a:gd name="connsiteX1318" fmla="*/ 6452 w 10000"/>
                  <a:gd name="connsiteY1318" fmla="*/ 887 h 10000"/>
                  <a:gd name="connsiteX1319" fmla="*/ 6352 w 10000"/>
                  <a:gd name="connsiteY1319" fmla="*/ 767 h 10000"/>
                  <a:gd name="connsiteX1320" fmla="*/ 6313 w 10000"/>
                  <a:gd name="connsiteY1320" fmla="*/ 732 h 10000"/>
                  <a:gd name="connsiteX1321" fmla="*/ 6296 w 10000"/>
                  <a:gd name="connsiteY1321" fmla="*/ 690 h 10000"/>
                  <a:gd name="connsiteX1322" fmla="*/ 6271 w 10000"/>
                  <a:gd name="connsiteY1322" fmla="*/ 664 h 10000"/>
                  <a:gd name="connsiteX1323" fmla="*/ 6266 w 10000"/>
                  <a:gd name="connsiteY1323" fmla="*/ 654 h 10000"/>
                  <a:gd name="connsiteX1324" fmla="*/ 6111 w 10000"/>
                  <a:gd name="connsiteY1324" fmla="*/ 398 h 10000"/>
                  <a:gd name="connsiteX1325" fmla="*/ 5903 w 10000"/>
                  <a:gd name="connsiteY1325" fmla="*/ 408 h 10000"/>
                  <a:gd name="connsiteX1326" fmla="*/ 5837 w 10000"/>
                  <a:gd name="connsiteY1326" fmla="*/ 427 h 10000"/>
                  <a:gd name="connsiteX1327" fmla="*/ 5756 w 10000"/>
                  <a:gd name="connsiteY1327" fmla="*/ 453 h 10000"/>
                  <a:gd name="connsiteX1328" fmla="*/ 5681 w 10000"/>
                  <a:gd name="connsiteY1328" fmla="*/ 453 h 10000"/>
                  <a:gd name="connsiteX1329" fmla="*/ 5609 w 10000"/>
                  <a:gd name="connsiteY1329" fmla="*/ 447 h 10000"/>
                  <a:gd name="connsiteX1330" fmla="*/ 5554 w 10000"/>
                  <a:gd name="connsiteY1330" fmla="*/ 304 h 10000"/>
                  <a:gd name="connsiteX1331" fmla="*/ 5529 w 10000"/>
                  <a:gd name="connsiteY1331" fmla="*/ 301 h 10000"/>
                  <a:gd name="connsiteX1332" fmla="*/ 5393 w 10000"/>
                  <a:gd name="connsiteY1332" fmla="*/ 256 h 10000"/>
                  <a:gd name="connsiteX1333" fmla="*/ 5366 w 10000"/>
                  <a:gd name="connsiteY1333" fmla="*/ 220 h 10000"/>
                  <a:gd name="connsiteX1334" fmla="*/ 5249 w 10000"/>
                  <a:gd name="connsiteY1334" fmla="*/ 155 h 10000"/>
                  <a:gd name="connsiteX1335" fmla="*/ 5141 w 10000"/>
                  <a:gd name="connsiteY1335" fmla="*/ 52 h 10000"/>
                  <a:gd name="connsiteX1336" fmla="*/ 5116 w 10000"/>
                  <a:gd name="connsiteY1336" fmla="*/ 3 h 10000"/>
                  <a:gd name="connsiteX1337" fmla="*/ 5061 w 10000"/>
                  <a:gd name="connsiteY1337" fmla="*/ 0 h 10000"/>
                  <a:gd name="connsiteX1338" fmla="*/ 5036 w 10000"/>
                  <a:gd name="connsiteY1338" fmla="*/ 32 h 10000"/>
                  <a:gd name="connsiteX1339" fmla="*/ 4942 w 10000"/>
                  <a:gd name="connsiteY1339" fmla="*/ 133 h 10000"/>
                  <a:gd name="connsiteX1340" fmla="*/ 4900 w 10000"/>
                  <a:gd name="connsiteY1340" fmla="*/ 217 h 10000"/>
                  <a:gd name="connsiteX1341" fmla="*/ 4861 w 10000"/>
                  <a:gd name="connsiteY1341" fmla="*/ 198 h 10000"/>
                  <a:gd name="connsiteX1342" fmla="*/ 4795 w 10000"/>
                  <a:gd name="connsiteY1342" fmla="*/ 68 h 10000"/>
                  <a:gd name="connsiteX1343" fmla="*/ 4778 w 10000"/>
                  <a:gd name="connsiteY1343" fmla="*/ 62 h 10000"/>
                  <a:gd name="connsiteX1344" fmla="*/ 4765 w 10000"/>
                  <a:gd name="connsiteY1344" fmla="*/ 62 h 10000"/>
                  <a:gd name="connsiteX1345" fmla="*/ 4748 w 10000"/>
                  <a:gd name="connsiteY1345" fmla="*/ 68 h 10000"/>
                  <a:gd name="connsiteX1346" fmla="*/ 4673 w 10000"/>
                  <a:gd name="connsiteY1346" fmla="*/ 136 h 10000"/>
                  <a:gd name="connsiteX1347" fmla="*/ 4632 w 10000"/>
                  <a:gd name="connsiteY1347" fmla="*/ 201 h 10000"/>
                  <a:gd name="connsiteX1348" fmla="*/ 4623 w 10000"/>
                  <a:gd name="connsiteY1348" fmla="*/ 210 h 10000"/>
                  <a:gd name="connsiteX1349" fmla="*/ 4579 w 10000"/>
                  <a:gd name="connsiteY1349" fmla="*/ 220 h 10000"/>
                  <a:gd name="connsiteX1350" fmla="*/ 4479 w 10000"/>
                  <a:gd name="connsiteY1350" fmla="*/ 198 h 10000"/>
                  <a:gd name="connsiteX1351" fmla="*/ 4402 w 10000"/>
                  <a:gd name="connsiteY1351" fmla="*/ 165 h 10000"/>
                  <a:gd name="connsiteX1352" fmla="*/ 4374 w 10000"/>
                  <a:gd name="connsiteY1352" fmla="*/ 165 h 10000"/>
                  <a:gd name="connsiteX1353" fmla="*/ 4335 w 10000"/>
                  <a:gd name="connsiteY1353" fmla="*/ 172 h 10000"/>
                  <a:gd name="connsiteX1354" fmla="*/ 4302 w 10000"/>
                  <a:gd name="connsiteY1354" fmla="*/ 188 h 10000"/>
                  <a:gd name="connsiteX1355" fmla="*/ 4271 w 10000"/>
                  <a:gd name="connsiteY1355" fmla="*/ 220 h 10000"/>
                  <a:gd name="connsiteX1356" fmla="*/ 4238 w 10000"/>
                  <a:gd name="connsiteY1356" fmla="*/ 240 h 10000"/>
                  <a:gd name="connsiteX1357" fmla="*/ 4324 w 10000"/>
                  <a:gd name="connsiteY1357" fmla="*/ 1289 h 10000"/>
                  <a:gd name="connsiteX1358" fmla="*/ 3521 w 10000"/>
                  <a:gd name="connsiteY1358" fmla="*/ 7730 h 10000"/>
                  <a:gd name="connsiteX1359" fmla="*/ 3152 w 10000"/>
                  <a:gd name="connsiteY1359" fmla="*/ 7013 h 10000"/>
                  <a:gd name="connsiteX1360" fmla="*/ 3560 w 10000"/>
                  <a:gd name="connsiteY1360" fmla="*/ 7749 h 10000"/>
                  <a:gd name="connsiteX1361" fmla="*/ 3562 w 10000"/>
                  <a:gd name="connsiteY1361" fmla="*/ 7759 h 10000"/>
                  <a:gd name="connsiteX1362" fmla="*/ 3573 w 10000"/>
                  <a:gd name="connsiteY1362" fmla="*/ 7766 h 10000"/>
                  <a:gd name="connsiteX1363" fmla="*/ 3584 w 10000"/>
                  <a:gd name="connsiteY1363" fmla="*/ 7759 h 10000"/>
                  <a:gd name="connsiteX1364" fmla="*/ 3598 w 10000"/>
                  <a:gd name="connsiteY1364" fmla="*/ 7743 h 10000"/>
                  <a:gd name="connsiteX1365" fmla="*/ 3609 w 10000"/>
                  <a:gd name="connsiteY1365" fmla="*/ 7756 h 10000"/>
                  <a:gd name="connsiteX1366" fmla="*/ 3623 w 10000"/>
                  <a:gd name="connsiteY1366" fmla="*/ 7733 h 10000"/>
                  <a:gd name="connsiteX1367" fmla="*/ 3632 w 10000"/>
                  <a:gd name="connsiteY1367" fmla="*/ 7730 h 10000"/>
                  <a:gd name="connsiteX1368" fmla="*/ 3634 w 10000"/>
                  <a:gd name="connsiteY1368" fmla="*/ 7730 h 10000"/>
                  <a:gd name="connsiteX1369" fmla="*/ 3643 w 10000"/>
                  <a:gd name="connsiteY1369" fmla="*/ 7730 h 10000"/>
                  <a:gd name="connsiteX1370" fmla="*/ 3657 w 10000"/>
                  <a:gd name="connsiteY1370" fmla="*/ 7733 h 10000"/>
                  <a:gd name="connsiteX1371" fmla="*/ 3670 w 10000"/>
                  <a:gd name="connsiteY1371" fmla="*/ 7730 h 10000"/>
                  <a:gd name="connsiteX1372" fmla="*/ 3687 w 10000"/>
                  <a:gd name="connsiteY1372" fmla="*/ 7730 h 10000"/>
                  <a:gd name="connsiteX1373" fmla="*/ 3690 w 10000"/>
                  <a:gd name="connsiteY1373" fmla="*/ 7730 h 10000"/>
                  <a:gd name="connsiteX1374" fmla="*/ 3704 w 10000"/>
                  <a:gd name="connsiteY1374" fmla="*/ 7740 h 10000"/>
                  <a:gd name="connsiteX1375" fmla="*/ 3712 w 10000"/>
                  <a:gd name="connsiteY1375" fmla="*/ 7743 h 10000"/>
                  <a:gd name="connsiteX1376" fmla="*/ 3723 w 10000"/>
                  <a:gd name="connsiteY1376" fmla="*/ 7749 h 10000"/>
                  <a:gd name="connsiteX1377" fmla="*/ 3729 w 10000"/>
                  <a:gd name="connsiteY1377" fmla="*/ 7749 h 10000"/>
                  <a:gd name="connsiteX1378" fmla="*/ 3729 w 10000"/>
                  <a:gd name="connsiteY1378" fmla="*/ 7743 h 10000"/>
                  <a:gd name="connsiteX1379" fmla="*/ 3745 w 10000"/>
                  <a:gd name="connsiteY1379" fmla="*/ 7740 h 10000"/>
                  <a:gd name="connsiteX1380" fmla="*/ 3753 w 10000"/>
                  <a:gd name="connsiteY1380" fmla="*/ 7730 h 10000"/>
                  <a:gd name="connsiteX1381" fmla="*/ 3762 w 10000"/>
                  <a:gd name="connsiteY1381" fmla="*/ 7720 h 10000"/>
                  <a:gd name="connsiteX1382" fmla="*/ 3776 w 10000"/>
                  <a:gd name="connsiteY1382" fmla="*/ 7710 h 10000"/>
                  <a:gd name="connsiteX1383" fmla="*/ 3784 w 10000"/>
                  <a:gd name="connsiteY1383" fmla="*/ 7701 h 10000"/>
                  <a:gd name="connsiteX1384" fmla="*/ 3792 w 10000"/>
                  <a:gd name="connsiteY1384" fmla="*/ 7694 h 10000"/>
                  <a:gd name="connsiteX1385" fmla="*/ 3801 w 10000"/>
                  <a:gd name="connsiteY1385" fmla="*/ 7685 h 10000"/>
                  <a:gd name="connsiteX1386" fmla="*/ 3803 w 10000"/>
                  <a:gd name="connsiteY1386" fmla="*/ 7685 h 10000"/>
                  <a:gd name="connsiteX1387" fmla="*/ 4524 w 10000"/>
                  <a:gd name="connsiteY1387" fmla="*/ 7229 h 10000"/>
                  <a:gd name="connsiteX1388" fmla="*/ 3778 w 10000"/>
                  <a:gd name="connsiteY1388" fmla="*/ 7756 h 10000"/>
                  <a:gd name="connsiteX1389" fmla="*/ 3762 w 10000"/>
                  <a:gd name="connsiteY1389" fmla="*/ 7775 h 10000"/>
                  <a:gd name="connsiteX1390" fmla="*/ 3748 w 10000"/>
                  <a:gd name="connsiteY1390" fmla="*/ 7775 h 10000"/>
                  <a:gd name="connsiteX1391" fmla="*/ 3737 w 10000"/>
                  <a:gd name="connsiteY1391" fmla="*/ 7778 h 10000"/>
                  <a:gd name="connsiteX1392" fmla="*/ 3723 w 10000"/>
                  <a:gd name="connsiteY1392" fmla="*/ 7778 h 10000"/>
                  <a:gd name="connsiteX1393" fmla="*/ 3712 w 10000"/>
                  <a:gd name="connsiteY1393" fmla="*/ 8005 h 10000"/>
                  <a:gd name="connsiteX1394" fmla="*/ 3706 w 10000"/>
                  <a:gd name="connsiteY1394" fmla="*/ 8021 h 10000"/>
                  <a:gd name="connsiteX1395" fmla="*/ 3712 w 10000"/>
                  <a:gd name="connsiteY1395" fmla="*/ 8044 h 10000"/>
                  <a:gd name="connsiteX1396" fmla="*/ 3712 w 10000"/>
                  <a:gd name="connsiteY1396" fmla="*/ 8051 h 10000"/>
                  <a:gd name="connsiteX1397" fmla="*/ 3729 w 10000"/>
                  <a:gd name="connsiteY1397" fmla="*/ 8060 h 10000"/>
                  <a:gd name="connsiteX1398" fmla="*/ 3767 w 10000"/>
                  <a:gd name="connsiteY1398" fmla="*/ 8106 h 10000"/>
                  <a:gd name="connsiteX1399" fmla="*/ 3770 w 10000"/>
                  <a:gd name="connsiteY1399" fmla="*/ 8119 h 10000"/>
                  <a:gd name="connsiteX1400" fmla="*/ 3740 w 10000"/>
                  <a:gd name="connsiteY1400" fmla="*/ 8154 h 10000"/>
                  <a:gd name="connsiteX1401" fmla="*/ 3731 w 10000"/>
                  <a:gd name="connsiteY1401" fmla="*/ 8138 h 10000"/>
                  <a:gd name="connsiteX1402" fmla="*/ 3729 w 10000"/>
                  <a:gd name="connsiteY1402" fmla="*/ 8125 h 10000"/>
                  <a:gd name="connsiteX1403" fmla="*/ 3712 w 10000"/>
                  <a:gd name="connsiteY1403" fmla="*/ 8115 h 10000"/>
                  <a:gd name="connsiteX1404" fmla="*/ 3704 w 10000"/>
                  <a:gd name="connsiteY1404" fmla="*/ 8109 h 10000"/>
                  <a:gd name="connsiteX1405" fmla="*/ 3687 w 10000"/>
                  <a:gd name="connsiteY1405" fmla="*/ 8099 h 10000"/>
                  <a:gd name="connsiteX1406" fmla="*/ 3673 w 10000"/>
                  <a:gd name="connsiteY1406" fmla="*/ 8093 h 10000"/>
                  <a:gd name="connsiteX1407" fmla="*/ 3665 w 10000"/>
                  <a:gd name="connsiteY1407" fmla="*/ 8083 h 10000"/>
                  <a:gd name="connsiteX1408" fmla="*/ 3648 w 10000"/>
                  <a:gd name="connsiteY1408" fmla="*/ 8073 h 10000"/>
                  <a:gd name="connsiteX1409" fmla="*/ 3643 w 10000"/>
                  <a:gd name="connsiteY1409" fmla="*/ 8063 h 10000"/>
                  <a:gd name="connsiteX1410" fmla="*/ 3632 w 10000"/>
                  <a:gd name="connsiteY1410" fmla="*/ 8054 h 10000"/>
                  <a:gd name="connsiteX1411" fmla="*/ 3623 w 10000"/>
                  <a:gd name="connsiteY1411" fmla="*/ 8060 h 10000"/>
                  <a:gd name="connsiteX1412" fmla="*/ 3615 w 10000"/>
                  <a:gd name="connsiteY1412" fmla="*/ 8070 h 10000"/>
                  <a:gd name="connsiteX1413" fmla="*/ 3607 w 10000"/>
                  <a:gd name="connsiteY1413" fmla="*/ 8083 h 10000"/>
                  <a:gd name="connsiteX1414" fmla="*/ 3607 w 10000"/>
                  <a:gd name="connsiteY1414" fmla="*/ 8099 h 10000"/>
                  <a:gd name="connsiteX1415" fmla="*/ 3607 w 10000"/>
                  <a:gd name="connsiteY1415" fmla="*/ 8125 h 10000"/>
                  <a:gd name="connsiteX1416" fmla="*/ 3601 w 10000"/>
                  <a:gd name="connsiteY1416" fmla="*/ 8148 h 10000"/>
                  <a:gd name="connsiteX1417" fmla="*/ 3584 w 10000"/>
                  <a:gd name="connsiteY1417" fmla="*/ 8154 h 10000"/>
                  <a:gd name="connsiteX1418" fmla="*/ 3573 w 10000"/>
                  <a:gd name="connsiteY1418" fmla="*/ 8154 h 10000"/>
                  <a:gd name="connsiteX1419" fmla="*/ 3560 w 10000"/>
                  <a:gd name="connsiteY1419" fmla="*/ 8138 h 10000"/>
                  <a:gd name="connsiteX1420" fmla="*/ 3551 w 10000"/>
                  <a:gd name="connsiteY1420" fmla="*/ 8119 h 10000"/>
                  <a:gd name="connsiteX1421" fmla="*/ 3504 w 10000"/>
                  <a:gd name="connsiteY1421" fmla="*/ 8073 h 10000"/>
                  <a:gd name="connsiteX1422" fmla="*/ 3493 w 10000"/>
                  <a:gd name="connsiteY1422" fmla="*/ 8051 h 10000"/>
                  <a:gd name="connsiteX1423" fmla="*/ 3488 w 10000"/>
                  <a:gd name="connsiteY1423" fmla="*/ 8034 h 10000"/>
                  <a:gd name="connsiteX1424" fmla="*/ 2647 w 10000"/>
                  <a:gd name="connsiteY1424" fmla="*/ 7513 h 10000"/>
                  <a:gd name="connsiteX1425" fmla="*/ 3457 w 10000"/>
                  <a:gd name="connsiteY1425" fmla="*/ 7872 h 10000"/>
                  <a:gd name="connsiteX1426" fmla="*/ 3449 w 10000"/>
                  <a:gd name="connsiteY1426" fmla="*/ 7847 h 10000"/>
                  <a:gd name="connsiteX1427" fmla="*/ 3446 w 10000"/>
                  <a:gd name="connsiteY1427" fmla="*/ 7827 h 10000"/>
                  <a:gd name="connsiteX1428" fmla="*/ 3457 w 10000"/>
                  <a:gd name="connsiteY1428" fmla="*/ 7808 h 10000"/>
                  <a:gd name="connsiteX1429" fmla="*/ 3465 w 10000"/>
                  <a:gd name="connsiteY1429" fmla="*/ 7798 h 10000"/>
                  <a:gd name="connsiteX1430" fmla="*/ 3501 w 10000"/>
                  <a:gd name="connsiteY1430" fmla="*/ 7817 h 10000"/>
                  <a:gd name="connsiteX1431" fmla="*/ 3518 w 10000"/>
                  <a:gd name="connsiteY1431" fmla="*/ 7843 h 10000"/>
                  <a:gd name="connsiteX0" fmla="*/ 4324 w 10000"/>
                  <a:gd name="connsiteY0" fmla="*/ 1289 h 10000"/>
                  <a:gd name="connsiteX1" fmla="*/ 4296 w 10000"/>
                  <a:gd name="connsiteY1" fmla="*/ 1305 h 10000"/>
                  <a:gd name="connsiteX2" fmla="*/ 4285 w 10000"/>
                  <a:gd name="connsiteY2" fmla="*/ 1279 h 10000"/>
                  <a:gd name="connsiteX3" fmla="*/ 4244 w 10000"/>
                  <a:gd name="connsiteY3" fmla="*/ 1266 h 10000"/>
                  <a:gd name="connsiteX4" fmla="*/ 4208 w 10000"/>
                  <a:gd name="connsiteY4" fmla="*/ 1286 h 10000"/>
                  <a:gd name="connsiteX5" fmla="*/ 4172 w 10000"/>
                  <a:gd name="connsiteY5" fmla="*/ 1299 h 10000"/>
                  <a:gd name="connsiteX6" fmla="*/ 4150 w 10000"/>
                  <a:gd name="connsiteY6" fmla="*/ 1308 h 10000"/>
                  <a:gd name="connsiteX7" fmla="*/ 4139 w 10000"/>
                  <a:gd name="connsiteY7" fmla="*/ 1315 h 10000"/>
                  <a:gd name="connsiteX8" fmla="*/ 4125 w 10000"/>
                  <a:gd name="connsiteY8" fmla="*/ 1315 h 10000"/>
                  <a:gd name="connsiteX9" fmla="*/ 4119 w 10000"/>
                  <a:gd name="connsiteY9" fmla="*/ 1315 h 10000"/>
                  <a:gd name="connsiteX10" fmla="*/ 4111 w 10000"/>
                  <a:gd name="connsiteY10" fmla="*/ 1308 h 10000"/>
                  <a:gd name="connsiteX11" fmla="*/ 4100 w 10000"/>
                  <a:gd name="connsiteY11" fmla="*/ 1315 h 10000"/>
                  <a:gd name="connsiteX12" fmla="*/ 4075 w 10000"/>
                  <a:gd name="connsiteY12" fmla="*/ 1315 h 10000"/>
                  <a:gd name="connsiteX13" fmla="*/ 4058 w 10000"/>
                  <a:gd name="connsiteY13" fmla="*/ 1318 h 10000"/>
                  <a:gd name="connsiteX14" fmla="*/ 4044 w 10000"/>
                  <a:gd name="connsiteY14" fmla="*/ 1315 h 10000"/>
                  <a:gd name="connsiteX15" fmla="*/ 4042 w 10000"/>
                  <a:gd name="connsiteY15" fmla="*/ 1299 h 10000"/>
                  <a:gd name="connsiteX16" fmla="*/ 4014 w 10000"/>
                  <a:gd name="connsiteY16" fmla="*/ 1308 h 10000"/>
                  <a:gd name="connsiteX17" fmla="*/ 4011 w 10000"/>
                  <a:gd name="connsiteY17" fmla="*/ 1315 h 10000"/>
                  <a:gd name="connsiteX18" fmla="*/ 4011 w 10000"/>
                  <a:gd name="connsiteY18" fmla="*/ 1341 h 10000"/>
                  <a:gd name="connsiteX19" fmla="*/ 4019 w 10000"/>
                  <a:gd name="connsiteY19" fmla="*/ 1341 h 10000"/>
                  <a:gd name="connsiteX20" fmla="*/ 3997 w 10000"/>
                  <a:gd name="connsiteY20" fmla="*/ 1363 h 10000"/>
                  <a:gd name="connsiteX21" fmla="*/ 3986 w 10000"/>
                  <a:gd name="connsiteY21" fmla="*/ 1373 h 10000"/>
                  <a:gd name="connsiteX22" fmla="*/ 3981 w 10000"/>
                  <a:gd name="connsiteY22" fmla="*/ 1389 h 10000"/>
                  <a:gd name="connsiteX23" fmla="*/ 3981 w 10000"/>
                  <a:gd name="connsiteY23" fmla="*/ 1409 h 10000"/>
                  <a:gd name="connsiteX24" fmla="*/ 3981 w 10000"/>
                  <a:gd name="connsiteY24" fmla="*/ 1438 h 10000"/>
                  <a:gd name="connsiteX25" fmla="*/ 3961 w 10000"/>
                  <a:gd name="connsiteY25" fmla="*/ 1441 h 10000"/>
                  <a:gd name="connsiteX26" fmla="*/ 3942 w 10000"/>
                  <a:gd name="connsiteY26" fmla="*/ 1441 h 10000"/>
                  <a:gd name="connsiteX27" fmla="*/ 3914 w 10000"/>
                  <a:gd name="connsiteY27" fmla="*/ 1454 h 10000"/>
                  <a:gd name="connsiteX28" fmla="*/ 3892 w 10000"/>
                  <a:gd name="connsiteY28" fmla="*/ 1467 h 10000"/>
                  <a:gd name="connsiteX29" fmla="*/ 3867 w 10000"/>
                  <a:gd name="connsiteY29" fmla="*/ 1483 h 10000"/>
                  <a:gd name="connsiteX30" fmla="*/ 3845 w 10000"/>
                  <a:gd name="connsiteY30" fmla="*/ 1467 h 10000"/>
                  <a:gd name="connsiteX31" fmla="*/ 3850 w 10000"/>
                  <a:gd name="connsiteY31" fmla="*/ 1457 h 10000"/>
                  <a:gd name="connsiteX32" fmla="*/ 3864 w 10000"/>
                  <a:gd name="connsiteY32" fmla="*/ 1441 h 10000"/>
                  <a:gd name="connsiteX33" fmla="*/ 3859 w 10000"/>
                  <a:gd name="connsiteY33" fmla="*/ 1409 h 10000"/>
                  <a:gd name="connsiteX34" fmla="*/ 3842 w 10000"/>
                  <a:gd name="connsiteY34" fmla="*/ 1383 h 10000"/>
                  <a:gd name="connsiteX35" fmla="*/ 3825 w 10000"/>
                  <a:gd name="connsiteY35" fmla="*/ 1360 h 10000"/>
                  <a:gd name="connsiteX36" fmla="*/ 3809 w 10000"/>
                  <a:gd name="connsiteY36" fmla="*/ 1318 h 10000"/>
                  <a:gd name="connsiteX37" fmla="*/ 3787 w 10000"/>
                  <a:gd name="connsiteY37" fmla="*/ 1289 h 10000"/>
                  <a:gd name="connsiteX38" fmla="*/ 3759 w 10000"/>
                  <a:gd name="connsiteY38" fmla="*/ 1266 h 10000"/>
                  <a:gd name="connsiteX39" fmla="*/ 3740 w 10000"/>
                  <a:gd name="connsiteY39" fmla="*/ 1256 h 10000"/>
                  <a:gd name="connsiteX40" fmla="*/ 3715 w 10000"/>
                  <a:gd name="connsiteY40" fmla="*/ 1250 h 10000"/>
                  <a:gd name="connsiteX41" fmla="*/ 3687 w 10000"/>
                  <a:gd name="connsiteY41" fmla="*/ 1256 h 10000"/>
                  <a:gd name="connsiteX42" fmla="*/ 3681 w 10000"/>
                  <a:gd name="connsiteY42" fmla="*/ 1260 h 10000"/>
                  <a:gd name="connsiteX43" fmla="*/ 3670 w 10000"/>
                  <a:gd name="connsiteY43" fmla="*/ 1295 h 10000"/>
                  <a:gd name="connsiteX44" fmla="*/ 3651 w 10000"/>
                  <a:gd name="connsiteY44" fmla="*/ 1305 h 10000"/>
                  <a:gd name="connsiteX45" fmla="*/ 3640 w 10000"/>
                  <a:gd name="connsiteY45" fmla="*/ 1308 h 10000"/>
                  <a:gd name="connsiteX46" fmla="*/ 3626 w 10000"/>
                  <a:gd name="connsiteY46" fmla="*/ 1308 h 10000"/>
                  <a:gd name="connsiteX47" fmla="*/ 3632 w 10000"/>
                  <a:gd name="connsiteY47" fmla="*/ 1276 h 10000"/>
                  <a:gd name="connsiteX48" fmla="*/ 3609 w 10000"/>
                  <a:gd name="connsiteY48" fmla="*/ 1289 h 10000"/>
                  <a:gd name="connsiteX49" fmla="*/ 3593 w 10000"/>
                  <a:gd name="connsiteY49" fmla="*/ 1286 h 10000"/>
                  <a:gd name="connsiteX50" fmla="*/ 3590 w 10000"/>
                  <a:gd name="connsiteY50" fmla="*/ 1256 h 10000"/>
                  <a:gd name="connsiteX51" fmla="*/ 3584 w 10000"/>
                  <a:gd name="connsiteY51" fmla="*/ 1237 h 10000"/>
                  <a:gd name="connsiteX52" fmla="*/ 3573 w 10000"/>
                  <a:gd name="connsiteY52" fmla="*/ 1237 h 10000"/>
                  <a:gd name="connsiteX53" fmla="*/ 3554 w 10000"/>
                  <a:gd name="connsiteY53" fmla="*/ 1227 h 10000"/>
                  <a:gd name="connsiteX54" fmla="*/ 3546 w 10000"/>
                  <a:gd name="connsiteY54" fmla="*/ 1192 h 10000"/>
                  <a:gd name="connsiteX55" fmla="*/ 3529 w 10000"/>
                  <a:gd name="connsiteY55" fmla="*/ 1176 h 10000"/>
                  <a:gd name="connsiteX56" fmla="*/ 3512 w 10000"/>
                  <a:gd name="connsiteY56" fmla="*/ 1182 h 10000"/>
                  <a:gd name="connsiteX57" fmla="*/ 3485 w 10000"/>
                  <a:gd name="connsiteY57" fmla="*/ 1182 h 10000"/>
                  <a:gd name="connsiteX58" fmla="*/ 3463 w 10000"/>
                  <a:gd name="connsiteY58" fmla="*/ 1176 h 10000"/>
                  <a:gd name="connsiteX59" fmla="*/ 3449 w 10000"/>
                  <a:gd name="connsiteY59" fmla="*/ 1182 h 10000"/>
                  <a:gd name="connsiteX60" fmla="*/ 3432 w 10000"/>
                  <a:gd name="connsiteY60" fmla="*/ 1192 h 10000"/>
                  <a:gd name="connsiteX61" fmla="*/ 3454 w 10000"/>
                  <a:gd name="connsiteY61" fmla="*/ 1205 h 10000"/>
                  <a:gd name="connsiteX62" fmla="*/ 3463 w 10000"/>
                  <a:gd name="connsiteY62" fmla="*/ 1205 h 10000"/>
                  <a:gd name="connsiteX63" fmla="*/ 3488 w 10000"/>
                  <a:gd name="connsiteY63" fmla="*/ 1205 h 10000"/>
                  <a:gd name="connsiteX64" fmla="*/ 3488 w 10000"/>
                  <a:gd name="connsiteY64" fmla="*/ 1218 h 10000"/>
                  <a:gd name="connsiteX65" fmla="*/ 3493 w 10000"/>
                  <a:gd name="connsiteY65" fmla="*/ 1247 h 10000"/>
                  <a:gd name="connsiteX66" fmla="*/ 3512 w 10000"/>
                  <a:gd name="connsiteY66" fmla="*/ 1247 h 10000"/>
                  <a:gd name="connsiteX67" fmla="*/ 3518 w 10000"/>
                  <a:gd name="connsiteY67" fmla="*/ 1250 h 10000"/>
                  <a:gd name="connsiteX68" fmla="*/ 3521 w 10000"/>
                  <a:gd name="connsiteY68" fmla="*/ 1276 h 10000"/>
                  <a:gd name="connsiteX69" fmla="*/ 3543 w 10000"/>
                  <a:gd name="connsiteY69" fmla="*/ 1295 h 10000"/>
                  <a:gd name="connsiteX70" fmla="*/ 3546 w 10000"/>
                  <a:gd name="connsiteY70" fmla="*/ 1305 h 10000"/>
                  <a:gd name="connsiteX71" fmla="*/ 3543 w 10000"/>
                  <a:gd name="connsiteY71" fmla="*/ 1315 h 10000"/>
                  <a:gd name="connsiteX72" fmla="*/ 3543 w 10000"/>
                  <a:gd name="connsiteY72" fmla="*/ 1331 h 10000"/>
                  <a:gd name="connsiteX73" fmla="*/ 3554 w 10000"/>
                  <a:gd name="connsiteY73" fmla="*/ 1324 h 10000"/>
                  <a:gd name="connsiteX74" fmla="*/ 3560 w 10000"/>
                  <a:gd name="connsiteY74" fmla="*/ 1331 h 10000"/>
                  <a:gd name="connsiteX75" fmla="*/ 3582 w 10000"/>
                  <a:gd name="connsiteY75" fmla="*/ 1344 h 10000"/>
                  <a:gd name="connsiteX76" fmla="*/ 3598 w 10000"/>
                  <a:gd name="connsiteY76" fmla="*/ 1380 h 10000"/>
                  <a:gd name="connsiteX77" fmla="*/ 3607 w 10000"/>
                  <a:gd name="connsiteY77" fmla="*/ 1389 h 10000"/>
                  <a:gd name="connsiteX78" fmla="*/ 3623 w 10000"/>
                  <a:gd name="connsiteY78" fmla="*/ 1409 h 10000"/>
                  <a:gd name="connsiteX79" fmla="*/ 3634 w 10000"/>
                  <a:gd name="connsiteY79" fmla="*/ 1438 h 10000"/>
                  <a:gd name="connsiteX80" fmla="*/ 3632 w 10000"/>
                  <a:gd name="connsiteY80" fmla="*/ 1454 h 10000"/>
                  <a:gd name="connsiteX81" fmla="*/ 3618 w 10000"/>
                  <a:gd name="connsiteY81" fmla="*/ 1438 h 10000"/>
                  <a:gd name="connsiteX82" fmla="*/ 3598 w 10000"/>
                  <a:gd name="connsiteY82" fmla="*/ 1428 h 10000"/>
                  <a:gd name="connsiteX83" fmla="*/ 3582 w 10000"/>
                  <a:gd name="connsiteY83" fmla="*/ 1402 h 10000"/>
                  <a:gd name="connsiteX84" fmla="*/ 3562 w 10000"/>
                  <a:gd name="connsiteY84" fmla="*/ 1399 h 10000"/>
                  <a:gd name="connsiteX85" fmla="*/ 3546 w 10000"/>
                  <a:gd name="connsiteY85" fmla="*/ 1383 h 10000"/>
                  <a:gd name="connsiteX86" fmla="*/ 3510 w 10000"/>
                  <a:gd name="connsiteY86" fmla="*/ 1360 h 10000"/>
                  <a:gd name="connsiteX87" fmla="*/ 3485 w 10000"/>
                  <a:gd name="connsiteY87" fmla="*/ 1344 h 10000"/>
                  <a:gd name="connsiteX88" fmla="*/ 3454 w 10000"/>
                  <a:gd name="connsiteY88" fmla="*/ 1334 h 10000"/>
                  <a:gd name="connsiteX89" fmla="*/ 3429 w 10000"/>
                  <a:gd name="connsiteY89" fmla="*/ 1315 h 10000"/>
                  <a:gd name="connsiteX90" fmla="*/ 3416 w 10000"/>
                  <a:gd name="connsiteY90" fmla="*/ 1308 h 10000"/>
                  <a:gd name="connsiteX91" fmla="*/ 3399 w 10000"/>
                  <a:gd name="connsiteY91" fmla="*/ 1305 h 10000"/>
                  <a:gd name="connsiteX92" fmla="*/ 3382 w 10000"/>
                  <a:gd name="connsiteY92" fmla="*/ 1286 h 10000"/>
                  <a:gd name="connsiteX93" fmla="*/ 3380 w 10000"/>
                  <a:gd name="connsiteY93" fmla="*/ 1266 h 10000"/>
                  <a:gd name="connsiteX94" fmla="*/ 3388 w 10000"/>
                  <a:gd name="connsiteY94" fmla="*/ 1256 h 10000"/>
                  <a:gd name="connsiteX95" fmla="*/ 3407 w 10000"/>
                  <a:gd name="connsiteY95" fmla="*/ 1256 h 10000"/>
                  <a:gd name="connsiteX96" fmla="*/ 3396 w 10000"/>
                  <a:gd name="connsiteY96" fmla="*/ 1227 h 10000"/>
                  <a:gd name="connsiteX97" fmla="*/ 3382 w 10000"/>
                  <a:gd name="connsiteY97" fmla="*/ 1227 h 10000"/>
                  <a:gd name="connsiteX98" fmla="*/ 3360 w 10000"/>
                  <a:gd name="connsiteY98" fmla="*/ 1221 h 10000"/>
                  <a:gd name="connsiteX99" fmla="*/ 3349 w 10000"/>
                  <a:gd name="connsiteY99" fmla="*/ 1231 h 10000"/>
                  <a:gd name="connsiteX100" fmla="*/ 3352 w 10000"/>
                  <a:gd name="connsiteY100" fmla="*/ 1247 h 10000"/>
                  <a:gd name="connsiteX101" fmla="*/ 3341 w 10000"/>
                  <a:gd name="connsiteY101" fmla="*/ 1237 h 10000"/>
                  <a:gd name="connsiteX102" fmla="*/ 3335 w 10000"/>
                  <a:gd name="connsiteY102" fmla="*/ 1231 h 10000"/>
                  <a:gd name="connsiteX103" fmla="*/ 3307 w 10000"/>
                  <a:gd name="connsiteY103" fmla="*/ 1227 h 10000"/>
                  <a:gd name="connsiteX104" fmla="*/ 3294 w 10000"/>
                  <a:gd name="connsiteY104" fmla="*/ 1221 h 10000"/>
                  <a:gd name="connsiteX105" fmla="*/ 3271 w 10000"/>
                  <a:gd name="connsiteY105" fmla="*/ 1211 h 10000"/>
                  <a:gd name="connsiteX106" fmla="*/ 3252 w 10000"/>
                  <a:gd name="connsiteY106" fmla="*/ 1195 h 10000"/>
                  <a:gd name="connsiteX107" fmla="*/ 3235 w 10000"/>
                  <a:gd name="connsiteY107" fmla="*/ 1195 h 10000"/>
                  <a:gd name="connsiteX108" fmla="*/ 3235 w 10000"/>
                  <a:gd name="connsiteY108" fmla="*/ 1205 h 10000"/>
                  <a:gd name="connsiteX109" fmla="*/ 3219 w 10000"/>
                  <a:gd name="connsiteY109" fmla="*/ 1231 h 10000"/>
                  <a:gd name="connsiteX110" fmla="*/ 3213 w 10000"/>
                  <a:gd name="connsiteY110" fmla="*/ 1231 h 10000"/>
                  <a:gd name="connsiteX111" fmla="*/ 3183 w 10000"/>
                  <a:gd name="connsiteY111" fmla="*/ 1221 h 10000"/>
                  <a:gd name="connsiteX112" fmla="*/ 3175 w 10000"/>
                  <a:gd name="connsiteY112" fmla="*/ 1227 h 10000"/>
                  <a:gd name="connsiteX113" fmla="*/ 3163 w 10000"/>
                  <a:gd name="connsiteY113" fmla="*/ 1237 h 10000"/>
                  <a:gd name="connsiteX114" fmla="*/ 3158 w 10000"/>
                  <a:gd name="connsiteY114" fmla="*/ 1260 h 10000"/>
                  <a:gd name="connsiteX115" fmla="*/ 3158 w 10000"/>
                  <a:gd name="connsiteY115" fmla="*/ 1276 h 10000"/>
                  <a:gd name="connsiteX116" fmla="*/ 3163 w 10000"/>
                  <a:gd name="connsiteY116" fmla="*/ 1295 h 10000"/>
                  <a:gd name="connsiteX117" fmla="*/ 3166 w 10000"/>
                  <a:gd name="connsiteY117" fmla="*/ 1308 h 10000"/>
                  <a:gd name="connsiteX118" fmla="*/ 3158 w 10000"/>
                  <a:gd name="connsiteY118" fmla="*/ 1315 h 10000"/>
                  <a:gd name="connsiteX119" fmla="*/ 3133 w 10000"/>
                  <a:gd name="connsiteY119" fmla="*/ 1299 h 10000"/>
                  <a:gd name="connsiteX120" fmla="*/ 3114 w 10000"/>
                  <a:gd name="connsiteY120" fmla="*/ 1276 h 10000"/>
                  <a:gd name="connsiteX121" fmla="*/ 3078 w 10000"/>
                  <a:gd name="connsiteY121" fmla="*/ 1240 h 10000"/>
                  <a:gd name="connsiteX122" fmla="*/ 3044 w 10000"/>
                  <a:gd name="connsiteY122" fmla="*/ 1227 h 10000"/>
                  <a:gd name="connsiteX123" fmla="*/ 3033 w 10000"/>
                  <a:gd name="connsiteY123" fmla="*/ 1231 h 10000"/>
                  <a:gd name="connsiteX124" fmla="*/ 3036 w 10000"/>
                  <a:gd name="connsiteY124" fmla="*/ 1256 h 10000"/>
                  <a:gd name="connsiteX125" fmla="*/ 3044 w 10000"/>
                  <a:gd name="connsiteY125" fmla="*/ 1266 h 10000"/>
                  <a:gd name="connsiteX126" fmla="*/ 3044 w 10000"/>
                  <a:gd name="connsiteY126" fmla="*/ 1276 h 10000"/>
                  <a:gd name="connsiteX127" fmla="*/ 3036 w 10000"/>
                  <a:gd name="connsiteY127" fmla="*/ 1276 h 10000"/>
                  <a:gd name="connsiteX128" fmla="*/ 3028 w 10000"/>
                  <a:gd name="connsiteY128" fmla="*/ 1266 h 10000"/>
                  <a:gd name="connsiteX129" fmla="*/ 3025 w 10000"/>
                  <a:gd name="connsiteY129" fmla="*/ 1256 h 10000"/>
                  <a:gd name="connsiteX130" fmla="*/ 3008 w 10000"/>
                  <a:gd name="connsiteY130" fmla="*/ 1205 h 10000"/>
                  <a:gd name="connsiteX131" fmla="*/ 3000 w 10000"/>
                  <a:gd name="connsiteY131" fmla="*/ 1192 h 10000"/>
                  <a:gd name="connsiteX132" fmla="*/ 2994 w 10000"/>
                  <a:gd name="connsiteY132" fmla="*/ 1176 h 10000"/>
                  <a:gd name="connsiteX133" fmla="*/ 2986 w 10000"/>
                  <a:gd name="connsiteY133" fmla="*/ 1182 h 10000"/>
                  <a:gd name="connsiteX134" fmla="*/ 2981 w 10000"/>
                  <a:gd name="connsiteY134" fmla="*/ 1192 h 10000"/>
                  <a:gd name="connsiteX135" fmla="*/ 2970 w 10000"/>
                  <a:gd name="connsiteY135" fmla="*/ 1201 h 10000"/>
                  <a:gd name="connsiteX136" fmla="*/ 2956 w 10000"/>
                  <a:gd name="connsiteY136" fmla="*/ 1218 h 10000"/>
                  <a:gd name="connsiteX137" fmla="*/ 2939 w 10000"/>
                  <a:gd name="connsiteY137" fmla="*/ 1240 h 10000"/>
                  <a:gd name="connsiteX138" fmla="*/ 2928 w 10000"/>
                  <a:gd name="connsiteY138" fmla="*/ 1247 h 10000"/>
                  <a:gd name="connsiteX139" fmla="*/ 2922 w 10000"/>
                  <a:gd name="connsiteY139" fmla="*/ 1250 h 10000"/>
                  <a:gd name="connsiteX140" fmla="*/ 2911 w 10000"/>
                  <a:gd name="connsiteY140" fmla="*/ 1250 h 10000"/>
                  <a:gd name="connsiteX141" fmla="*/ 2884 w 10000"/>
                  <a:gd name="connsiteY141" fmla="*/ 1247 h 10000"/>
                  <a:gd name="connsiteX142" fmla="*/ 2864 w 10000"/>
                  <a:gd name="connsiteY142" fmla="*/ 1237 h 10000"/>
                  <a:gd name="connsiteX143" fmla="*/ 2848 w 10000"/>
                  <a:gd name="connsiteY143" fmla="*/ 1231 h 10000"/>
                  <a:gd name="connsiteX144" fmla="*/ 2834 w 10000"/>
                  <a:gd name="connsiteY144" fmla="*/ 1227 h 10000"/>
                  <a:gd name="connsiteX145" fmla="*/ 2831 w 10000"/>
                  <a:gd name="connsiteY145" fmla="*/ 1227 h 10000"/>
                  <a:gd name="connsiteX146" fmla="*/ 2831 w 10000"/>
                  <a:gd name="connsiteY146" fmla="*/ 1221 h 10000"/>
                  <a:gd name="connsiteX147" fmla="*/ 2825 w 10000"/>
                  <a:gd name="connsiteY147" fmla="*/ 1205 h 10000"/>
                  <a:gd name="connsiteX148" fmla="*/ 2823 w 10000"/>
                  <a:gd name="connsiteY148" fmla="*/ 1192 h 10000"/>
                  <a:gd name="connsiteX149" fmla="*/ 2817 w 10000"/>
                  <a:gd name="connsiteY149" fmla="*/ 1182 h 10000"/>
                  <a:gd name="connsiteX150" fmla="*/ 2814 w 10000"/>
                  <a:gd name="connsiteY150" fmla="*/ 1176 h 10000"/>
                  <a:gd name="connsiteX151" fmla="*/ 2792 w 10000"/>
                  <a:gd name="connsiteY151" fmla="*/ 1172 h 10000"/>
                  <a:gd name="connsiteX152" fmla="*/ 2759 w 10000"/>
                  <a:gd name="connsiteY152" fmla="*/ 1156 h 10000"/>
                  <a:gd name="connsiteX153" fmla="*/ 2734 w 10000"/>
                  <a:gd name="connsiteY153" fmla="*/ 1143 h 10000"/>
                  <a:gd name="connsiteX154" fmla="*/ 2695 w 10000"/>
                  <a:gd name="connsiteY154" fmla="*/ 1124 h 10000"/>
                  <a:gd name="connsiteX155" fmla="*/ 2670 w 10000"/>
                  <a:gd name="connsiteY155" fmla="*/ 1108 h 10000"/>
                  <a:gd name="connsiteX156" fmla="*/ 2645 w 10000"/>
                  <a:gd name="connsiteY156" fmla="*/ 1091 h 10000"/>
                  <a:gd name="connsiteX157" fmla="*/ 2618 w 10000"/>
                  <a:gd name="connsiteY157" fmla="*/ 1088 h 10000"/>
                  <a:gd name="connsiteX158" fmla="*/ 2576 w 10000"/>
                  <a:gd name="connsiteY158" fmla="*/ 1088 h 10000"/>
                  <a:gd name="connsiteX159" fmla="*/ 2551 w 10000"/>
                  <a:gd name="connsiteY159" fmla="*/ 1091 h 10000"/>
                  <a:gd name="connsiteX160" fmla="*/ 2521 w 10000"/>
                  <a:gd name="connsiteY160" fmla="*/ 1098 h 10000"/>
                  <a:gd name="connsiteX161" fmla="*/ 2493 w 10000"/>
                  <a:gd name="connsiteY161" fmla="*/ 1104 h 10000"/>
                  <a:gd name="connsiteX162" fmla="*/ 2468 w 10000"/>
                  <a:gd name="connsiteY162" fmla="*/ 1108 h 10000"/>
                  <a:gd name="connsiteX163" fmla="*/ 2404 w 10000"/>
                  <a:gd name="connsiteY163" fmla="*/ 1124 h 10000"/>
                  <a:gd name="connsiteX164" fmla="*/ 2366 w 10000"/>
                  <a:gd name="connsiteY164" fmla="*/ 1133 h 10000"/>
                  <a:gd name="connsiteX165" fmla="*/ 2346 w 10000"/>
                  <a:gd name="connsiteY165" fmla="*/ 1137 h 10000"/>
                  <a:gd name="connsiteX166" fmla="*/ 2294 w 10000"/>
                  <a:gd name="connsiteY166" fmla="*/ 1146 h 10000"/>
                  <a:gd name="connsiteX167" fmla="*/ 2249 w 10000"/>
                  <a:gd name="connsiteY167" fmla="*/ 1156 h 10000"/>
                  <a:gd name="connsiteX168" fmla="*/ 2230 w 10000"/>
                  <a:gd name="connsiteY168" fmla="*/ 1156 h 10000"/>
                  <a:gd name="connsiteX169" fmla="*/ 2222 w 10000"/>
                  <a:gd name="connsiteY169" fmla="*/ 1163 h 10000"/>
                  <a:gd name="connsiteX170" fmla="*/ 2194 w 10000"/>
                  <a:gd name="connsiteY170" fmla="*/ 1163 h 10000"/>
                  <a:gd name="connsiteX171" fmla="*/ 2172 w 10000"/>
                  <a:gd name="connsiteY171" fmla="*/ 1163 h 10000"/>
                  <a:gd name="connsiteX172" fmla="*/ 2147 w 10000"/>
                  <a:gd name="connsiteY172" fmla="*/ 1166 h 10000"/>
                  <a:gd name="connsiteX173" fmla="*/ 2108 w 10000"/>
                  <a:gd name="connsiteY173" fmla="*/ 1166 h 10000"/>
                  <a:gd name="connsiteX174" fmla="*/ 2083 w 10000"/>
                  <a:gd name="connsiteY174" fmla="*/ 1156 h 10000"/>
                  <a:gd name="connsiteX175" fmla="*/ 2042 w 10000"/>
                  <a:gd name="connsiteY175" fmla="*/ 1143 h 10000"/>
                  <a:gd name="connsiteX176" fmla="*/ 2011 w 10000"/>
                  <a:gd name="connsiteY176" fmla="*/ 1143 h 10000"/>
                  <a:gd name="connsiteX177" fmla="*/ 1994 w 10000"/>
                  <a:gd name="connsiteY177" fmla="*/ 1146 h 10000"/>
                  <a:gd name="connsiteX178" fmla="*/ 1967 w 10000"/>
                  <a:gd name="connsiteY178" fmla="*/ 1156 h 10000"/>
                  <a:gd name="connsiteX179" fmla="*/ 1903 w 10000"/>
                  <a:gd name="connsiteY179" fmla="*/ 1176 h 10000"/>
                  <a:gd name="connsiteX180" fmla="*/ 1873 w 10000"/>
                  <a:gd name="connsiteY180" fmla="*/ 1182 h 10000"/>
                  <a:gd name="connsiteX181" fmla="*/ 1850 w 10000"/>
                  <a:gd name="connsiteY181" fmla="*/ 1185 h 10000"/>
                  <a:gd name="connsiteX182" fmla="*/ 1842 w 10000"/>
                  <a:gd name="connsiteY182" fmla="*/ 1192 h 10000"/>
                  <a:gd name="connsiteX183" fmla="*/ 1823 w 10000"/>
                  <a:gd name="connsiteY183" fmla="*/ 1195 h 10000"/>
                  <a:gd name="connsiteX184" fmla="*/ 1814 w 10000"/>
                  <a:gd name="connsiteY184" fmla="*/ 1201 h 10000"/>
                  <a:gd name="connsiteX185" fmla="*/ 1792 w 10000"/>
                  <a:gd name="connsiteY185" fmla="*/ 1218 h 10000"/>
                  <a:gd name="connsiteX186" fmla="*/ 1767 w 10000"/>
                  <a:gd name="connsiteY186" fmla="*/ 1231 h 10000"/>
                  <a:gd name="connsiteX187" fmla="*/ 1717 w 10000"/>
                  <a:gd name="connsiteY187" fmla="*/ 1266 h 10000"/>
                  <a:gd name="connsiteX188" fmla="*/ 1695 w 10000"/>
                  <a:gd name="connsiteY188" fmla="*/ 1279 h 10000"/>
                  <a:gd name="connsiteX189" fmla="*/ 1654 w 10000"/>
                  <a:gd name="connsiteY189" fmla="*/ 1308 h 10000"/>
                  <a:gd name="connsiteX190" fmla="*/ 1620 w 10000"/>
                  <a:gd name="connsiteY190" fmla="*/ 1334 h 10000"/>
                  <a:gd name="connsiteX191" fmla="*/ 1590 w 10000"/>
                  <a:gd name="connsiteY191" fmla="*/ 1360 h 10000"/>
                  <a:gd name="connsiteX192" fmla="*/ 1565 w 10000"/>
                  <a:gd name="connsiteY192" fmla="*/ 1380 h 10000"/>
                  <a:gd name="connsiteX193" fmla="*/ 1532 w 10000"/>
                  <a:gd name="connsiteY193" fmla="*/ 1402 h 10000"/>
                  <a:gd name="connsiteX194" fmla="*/ 1501 w 10000"/>
                  <a:gd name="connsiteY194" fmla="*/ 1418 h 10000"/>
                  <a:gd name="connsiteX195" fmla="*/ 1460 w 10000"/>
                  <a:gd name="connsiteY195" fmla="*/ 1438 h 10000"/>
                  <a:gd name="connsiteX196" fmla="*/ 1435 w 10000"/>
                  <a:gd name="connsiteY196" fmla="*/ 1454 h 10000"/>
                  <a:gd name="connsiteX197" fmla="*/ 1421 w 10000"/>
                  <a:gd name="connsiteY197" fmla="*/ 1464 h 10000"/>
                  <a:gd name="connsiteX198" fmla="*/ 1380 w 10000"/>
                  <a:gd name="connsiteY198" fmla="*/ 1473 h 10000"/>
                  <a:gd name="connsiteX199" fmla="*/ 1324 w 10000"/>
                  <a:gd name="connsiteY199" fmla="*/ 1477 h 10000"/>
                  <a:gd name="connsiteX200" fmla="*/ 1274 w 10000"/>
                  <a:gd name="connsiteY200" fmla="*/ 1483 h 10000"/>
                  <a:gd name="connsiteX201" fmla="*/ 1244 w 10000"/>
                  <a:gd name="connsiteY201" fmla="*/ 1486 h 10000"/>
                  <a:gd name="connsiteX202" fmla="*/ 1233 w 10000"/>
                  <a:gd name="connsiteY202" fmla="*/ 1486 h 10000"/>
                  <a:gd name="connsiteX203" fmla="*/ 1197 w 10000"/>
                  <a:gd name="connsiteY203" fmla="*/ 1493 h 10000"/>
                  <a:gd name="connsiteX204" fmla="*/ 1180 w 10000"/>
                  <a:gd name="connsiteY204" fmla="*/ 1496 h 10000"/>
                  <a:gd name="connsiteX205" fmla="*/ 1169 w 10000"/>
                  <a:gd name="connsiteY205" fmla="*/ 1496 h 10000"/>
                  <a:gd name="connsiteX206" fmla="*/ 1161 w 10000"/>
                  <a:gd name="connsiteY206" fmla="*/ 1503 h 10000"/>
                  <a:gd name="connsiteX207" fmla="*/ 1155 w 10000"/>
                  <a:gd name="connsiteY207" fmla="*/ 1503 h 10000"/>
                  <a:gd name="connsiteX208" fmla="*/ 501 w 10000"/>
                  <a:gd name="connsiteY208" fmla="*/ 2277 h 10000"/>
                  <a:gd name="connsiteX209" fmla="*/ 396 w 10000"/>
                  <a:gd name="connsiteY209" fmla="*/ 2532 h 10000"/>
                  <a:gd name="connsiteX210" fmla="*/ 324 w 10000"/>
                  <a:gd name="connsiteY210" fmla="*/ 2759 h 10000"/>
                  <a:gd name="connsiteX211" fmla="*/ 274 w 10000"/>
                  <a:gd name="connsiteY211" fmla="*/ 2866 h 10000"/>
                  <a:gd name="connsiteX212" fmla="*/ 202 w 10000"/>
                  <a:gd name="connsiteY212" fmla="*/ 3008 h 10000"/>
                  <a:gd name="connsiteX213" fmla="*/ 211 w 10000"/>
                  <a:gd name="connsiteY213" fmla="*/ 3177 h 10000"/>
                  <a:gd name="connsiteX214" fmla="*/ 235 w 10000"/>
                  <a:gd name="connsiteY214" fmla="*/ 3368 h 10000"/>
                  <a:gd name="connsiteX215" fmla="*/ 266 w 10000"/>
                  <a:gd name="connsiteY215" fmla="*/ 3595 h 10000"/>
                  <a:gd name="connsiteX216" fmla="*/ 299 w 10000"/>
                  <a:gd name="connsiteY216" fmla="*/ 3831 h 10000"/>
                  <a:gd name="connsiteX217" fmla="*/ 305 w 10000"/>
                  <a:gd name="connsiteY217" fmla="*/ 3863 h 10000"/>
                  <a:gd name="connsiteX218" fmla="*/ 341 w 10000"/>
                  <a:gd name="connsiteY218" fmla="*/ 3941 h 10000"/>
                  <a:gd name="connsiteX219" fmla="*/ 186 w 10000"/>
                  <a:gd name="connsiteY219" fmla="*/ 3935 h 10000"/>
                  <a:gd name="connsiteX220" fmla="*/ 30 w 10000"/>
                  <a:gd name="connsiteY220" fmla="*/ 3925 h 10000"/>
                  <a:gd name="connsiteX221" fmla="*/ 0 w 10000"/>
                  <a:gd name="connsiteY221" fmla="*/ 4054 h 10000"/>
                  <a:gd name="connsiteX222" fmla="*/ 14 w 10000"/>
                  <a:gd name="connsiteY222" fmla="*/ 4152 h 10000"/>
                  <a:gd name="connsiteX223" fmla="*/ 22 w 10000"/>
                  <a:gd name="connsiteY223" fmla="*/ 4242 h 10000"/>
                  <a:gd name="connsiteX224" fmla="*/ 30 w 10000"/>
                  <a:gd name="connsiteY224" fmla="*/ 4291 h 10000"/>
                  <a:gd name="connsiteX225" fmla="*/ 102 w 10000"/>
                  <a:gd name="connsiteY225" fmla="*/ 4271 h 10000"/>
                  <a:gd name="connsiteX226" fmla="*/ 155 w 10000"/>
                  <a:gd name="connsiteY226" fmla="*/ 4262 h 10000"/>
                  <a:gd name="connsiteX227" fmla="*/ 410 w 10000"/>
                  <a:gd name="connsiteY227" fmla="*/ 4255 h 10000"/>
                  <a:gd name="connsiteX228" fmla="*/ 418 w 10000"/>
                  <a:gd name="connsiteY228" fmla="*/ 4385 h 10000"/>
                  <a:gd name="connsiteX229" fmla="*/ 429 w 10000"/>
                  <a:gd name="connsiteY229" fmla="*/ 4543 h 10000"/>
                  <a:gd name="connsiteX230" fmla="*/ 443 w 10000"/>
                  <a:gd name="connsiteY230" fmla="*/ 4585 h 10000"/>
                  <a:gd name="connsiteX231" fmla="*/ 465 w 10000"/>
                  <a:gd name="connsiteY231" fmla="*/ 4611 h 10000"/>
                  <a:gd name="connsiteX232" fmla="*/ 468 w 10000"/>
                  <a:gd name="connsiteY232" fmla="*/ 4621 h 10000"/>
                  <a:gd name="connsiteX233" fmla="*/ 474 w 10000"/>
                  <a:gd name="connsiteY233" fmla="*/ 4679 h 10000"/>
                  <a:gd name="connsiteX234" fmla="*/ 554 w 10000"/>
                  <a:gd name="connsiteY234" fmla="*/ 4738 h 10000"/>
                  <a:gd name="connsiteX235" fmla="*/ 637 w 10000"/>
                  <a:gd name="connsiteY235" fmla="*/ 4809 h 10000"/>
                  <a:gd name="connsiteX236" fmla="*/ 704 w 10000"/>
                  <a:gd name="connsiteY236" fmla="*/ 4851 h 10000"/>
                  <a:gd name="connsiteX237" fmla="*/ 740 w 10000"/>
                  <a:gd name="connsiteY237" fmla="*/ 4893 h 10000"/>
                  <a:gd name="connsiteX238" fmla="*/ 756 w 10000"/>
                  <a:gd name="connsiteY238" fmla="*/ 4896 h 10000"/>
                  <a:gd name="connsiteX239" fmla="*/ 767 w 10000"/>
                  <a:gd name="connsiteY239" fmla="*/ 4880 h 10000"/>
                  <a:gd name="connsiteX240" fmla="*/ 806 w 10000"/>
                  <a:gd name="connsiteY240" fmla="*/ 4945 h 10000"/>
                  <a:gd name="connsiteX241" fmla="*/ 886 w 10000"/>
                  <a:gd name="connsiteY241" fmla="*/ 5078 h 10000"/>
                  <a:gd name="connsiteX242" fmla="*/ 911 w 10000"/>
                  <a:gd name="connsiteY242" fmla="*/ 5130 h 10000"/>
                  <a:gd name="connsiteX243" fmla="*/ 920 w 10000"/>
                  <a:gd name="connsiteY243" fmla="*/ 5191 h 10000"/>
                  <a:gd name="connsiteX244" fmla="*/ 920 w 10000"/>
                  <a:gd name="connsiteY244" fmla="*/ 5220 h 10000"/>
                  <a:gd name="connsiteX245" fmla="*/ 911 w 10000"/>
                  <a:gd name="connsiteY245" fmla="*/ 5314 h 10000"/>
                  <a:gd name="connsiteX246" fmla="*/ 898 w 10000"/>
                  <a:gd name="connsiteY246" fmla="*/ 5369 h 10000"/>
                  <a:gd name="connsiteX247" fmla="*/ 895 w 10000"/>
                  <a:gd name="connsiteY247" fmla="*/ 5385 h 10000"/>
                  <a:gd name="connsiteX248" fmla="*/ 895 w 10000"/>
                  <a:gd name="connsiteY248" fmla="*/ 5405 h 10000"/>
                  <a:gd name="connsiteX249" fmla="*/ 898 w 10000"/>
                  <a:gd name="connsiteY249" fmla="*/ 5434 h 10000"/>
                  <a:gd name="connsiteX250" fmla="*/ 911 w 10000"/>
                  <a:gd name="connsiteY250" fmla="*/ 5463 h 10000"/>
                  <a:gd name="connsiteX251" fmla="*/ 920 w 10000"/>
                  <a:gd name="connsiteY251" fmla="*/ 5492 h 10000"/>
                  <a:gd name="connsiteX252" fmla="*/ 934 w 10000"/>
                  <a:gd name="connsiteY252" fmla="*/ 5518 h 10000"/>
                  <a:gd name="connsiteX253" fmla="*/ 1169 w 10000"/>
                  <a:gd name="connsiteY253" fmla="*/ 5738 h 10000"/>
                  <a:gd name="connsiteX254" fmla="*/ 1188 w 10000"/>
                  <a:gd name="connsiteY254" fmla="*/ 5755 h 10000"/>
                  <a:gd name="connsiteX255" fmla="*/ 1216 w 10000"/>
                  <a:gd name="connsiteY255" fmla="*/ 5758 h 10000"/>
                  <a:gd name="connsiteX256" fmla="*/ 1313 w 10000"/>
                  <a:gd name="connsiteY256" fmla="*/ 5774 h 10000"/>
                  <a:gd name="connsiteX257" fmla="*/ 1349 w 10000"/>
                  <a:gd name="connsiteY257" fmla="*/ 5787 h 10000"/>
                  <a:gd name="connsiteX258" fmla="*/ 1393 w 10000"/>
                  <a:gd name="connsiteY258" fmla="*/ 5793 h 10000"/>
                  <a:gd name="connsiteX259" fmla="*/ 1393 w 10000"/>
                  <a:gd name="connsiteY259" fmla="*/ 5797 h 10000"/>
                  <a:gd name="connsiteX260" fmla="*/ 1421 w 10000"/>
                  <a:gd name="connsiteY260" fmla="*/ 5810 h 10000"/>
                  <a:gd name="connsiteX261" fmla="*/ 1446 w 10000"/>
                  <a:gd name="connsiteY261" fmla="*/ 5829 h 10000"/>
                  <a:gd name="connsiteX262" fmla="*/ 1460 w 10000"/>
                  <a:gd name="connsiteY262" fmla="*/ 5842 h 10000"/>
                  <a:gd name="connsiteX263" fmla="*/ 1476 w 10000"/>
                  <a:gd name="connsiteY263" fmla="*/ 5848 h 10000"/>
                  <a:gd name="connsiteX264" fmla="*/ 1501 w 10000"/>
                  <a:gd name="connsiteY264" fmla="*/ 5852 h 10000"/>
                  <a:gd name="connsiteX265" fmla="*/ 1532 w 10000"/>
                  <a:gd name="connsiteY265" fmla="*/ 5887 h 10000"/>
                  <a:gd name="connsiteX266" fmla="*/ 1565 w 10000"/>
                  <a:gd name="connsiteY266" fmla="*/ 5942 h 10000"/>
                  <a:gd name="connsiteX267" fmla="*/ 1587 w 10000"/>
                  <a:gd name="connsiteY267" fmla="*/ 5972 h 10000"/>
                  <a:gd name="connsiteX268" fmla="*/ 1612 w 10000"/>
                  <a:gd name="connsiteY268" fmla="*/ 5955 h 10000"/>
                  <a:gd name="connsiteX269" fmla="*/ 1679 w 10000"/>
                  <a:gd name="connsiteY269" fmla="*/ 6049 h 10000"/>
                  <a:gd name="connsiteX270" fmla="*/ 1720 w 10000"/>
                  <a:gd name="connsiteY270" fmla="*/ 6108 h 10000"/>
                  <a:gd name="connsiteX271" fmla="*/ 1751 w 10000"/>
                  <a:gd name="connsiteY271" fmla="*/ 6133 h 10000"/>
                  <a:gd name="connsiteX272" fmla="*/ 1792 w 10000"/>
                  <a:gd name="connsiteY272" fmla="*/ 6169 h 10000"/>
                  <a:gd name="connsiteX273" fmla="*/ 1801 w 10000"/>
                  <a:gd name="connsiteY273" fmla="*/ 6172 h 10000"/>
                  <a:gd name="connsiteX274" fmla="*/ 1814 w 10000"/>
                  <a:gd name="connsiteY274" fmla="*/ 6286 h 10000"/>
                  <a:gd name="connsiteX275" fmla="*/ 1817 w 10000"/>
                  <a:gd name="connsiteY275" fmla="*/ 6331 h 10000"/>
                  <a:gd name="connsiteX276" fmla="*/ 1809 w 10000"/>
                  <a:gd name="connsiteY276" fmla="*/ 6444 h 10000"/>
                  <a:gd name="connsiteX277" fmla="*/ 1801 w 10000"/>
                  <a:gd name="connsiteY277" fmla="*/ 6499 h 10000"/>
                  <a:gd name="connsiteX278" fmla="*/ 1781 w 10000"/>
                  <a:gd name="connsiteY278" fmla="*/ 6522 h 10000"/>
                  <a:gd name="connsiteX279" fmla="*/ 1773 w 10000"/>
                  <a:gd name="connsiteY279" fmla="*/ 6541 h 10000"/>
                  <a:gd name="connsiteX280" fmla="*/ 1762 w 10000"/>
                  <a:gd name="connsiteY280" fmla="*/ 6571 h 10000"/>
                  <a:gd name="connsiteX281" fmla="*/ 1767 w 10000"/>
                  <a:gd name="connsiteY281" fmla="*/ 6622 h 10000"/>
                  <a:gd name="connsiteX282" fmla="*/ 1767 w 10000"/>
                  <a:gd name="connsiteY282" fmla="*/ 6665 h 10000"/>
                  <a:gd name="connsiteX283" fmla="*/ 1767 w 10000"/>
                  <a:gd name="connsiteY283" fmla="*/ 6694 h 10000"/>
                  <a:gd name="connsiteX284" fmla="*/ 1776 w 10000"/>
                  <a:gd name="connsiteY284" fmla="*/ 6726 h 10000"/>
                  <a:gd name="connsiteX285" fmla="*/ 1776 w 10000"/>
                  <a:gd name="connsiteY285" fmla="*/ 6745 h 10000"/>
                  <a:gd name="connsiteX286" fmla="*/ 1767 w 10000"/>
                  <a:gd name="connsiteY286" fmla="*/ 6765 h 10000"/>
                  <a:gd name="connsiteX287" fmla="*/ 1762 w 10000"/>
                  <a:gd name="connsiteY287" fmla="*/ 6804 h 10000"/>
                  <a:gd name="connsiteX288" fmla="*/ 1753 w 10000"/>
                  <a:gd name="connsiteY288" fmla="*/ 6839 h 10000"/>
                  <a:gd name="connsiteX289" fmla="*/ 1742 w 10000"/>
                  <a:gd name="connsiteY289" fmla="*/ 6849 h 10000"/>
                  <a:gd name="connsiteX290" fmla="*/ 1726 w 10000"/>
                  <a:gd name="connsiteY290" fmla="*/ 6849 h 10000"/>
                  <a:gd name="connsiteX291" fmla="*/ 1712 w 10000"/>
                  <a:gd name="connsiteY291" fmla="*/ 6852 h 10000"/>
                  <a:gd name="connsiteX292" fmla="*/ 1640 w 10000"/>
                  <a:gd name="connsiteY292" fmla="*/ 6953 h 10000"/>
                  <a:gd name="connsiteX293" fmla="*/ 1493 w 10000"/>
                  <a:gd name="connsiteY293" fmla="*/ 7105 h 10000"/>
                  <a:gd name="connsiteX294" fmla="*/ 1490 w 10000"/>
                  <a:gd name="connsiteY294" fmla="*/ 7124 h 10000"/>
                  <a:gd name="connsiteX295" fmla="*/ 1468 w 10000"/>
                  <a:gd name="connsiteY295" fmla="*/ 7137 h 10000"/>
                  <a:gd name="connsiteX296" fmla="*/ 1454 w 10000"/>
                  <a:gd name="connsiteY296" fmla="*/ 7144 h 10000"/>
                  <a:gd name="connsiteX297" fmla="*/ 1452 w 10000"/>
                  <a:gd name="connsiteY297" fmla="*/ 7157 h 10000"/>
                  <a:gd name="connsiteX298" fmla="*/ 1446 w 10000"/>
                  <a:gd name="connsiteY298" fmla="*/ 7199 h 10000"/>
                  <a:gd name="connsiteX299" fmla="*/ 1476 w 10000"/>
                  <a:gd name="connsiteY299" fmla="*/ 7247 h 10000"/>
                  <a:gd name="connsiteX300" fmla="*/ 1501 w 10000"/>
                  <a:gd name="connsiteY300" fmla="*/ 7270 h 10000"/>
                  <a:gd name="connsiteX301" fmla="*/ 1518 w 10000"/>
                  <a:gd name="connsiteY301" fmla="*/ 7286 h 10000"/>
                  <a:gd name="connsiteX302" fmla="*/ 1524 w 10000"/>
                  <a:gd name="connsiteY302" fmla="*/ 7306 h 10000"/>
                  <a:gd name="connsiteX303" fmla="*/ 1540 w 10000"/>
                  <a:gd name="connsiteY303" fmla="*/ 7322 h 10000"/>
                  <a:gd name="connsiteX304" fmla="*/ 1565 w 10000"/>
                  <a:gd name="connsiteY304" fmla="*/ 7325 h 10000"/>
                  <a:gd name="connsiteX305" fmla="*/ 1590 w 10000"/>
                  <a:gd name="connsiteY305" fmla="*/ 7332 h 10000"/>
                  <a:gd name="connsiteX306" fmla="*/ 1615 w 10000"/>
                  <a:gd name="connsiteY306" fmla="*/ 7345 h 10000"/>
                  <a:gd name="connsiteX307" fmla="*/ 1662 w 10000"/>
                  <a:gd name="connsiteY307" fmla="*/ 7370 h 10000"/>
                  <a:gd name="connsiteX308" fmla="*/ 1670 w 10000"/>
                  <a:gd name="connsiteY308" fmla="*/ 7351 h 10000"/>
                  <a:gd name="connsiteX309" fmla="*/ 1726 w 10000"/>
                  <a:gd name="connsiteY309" fmla="*/ 7354 h 10000"/>
                  <a:gd name="connsiteX310" fmla="*/ 1726 w 10000"/>
                  <a:gd name="connsiteY310" fmla="*/ 7400 h 10000"/>
                  <a:gd name="connsiteX311" fmla="*/ 1773 w 10000"/>
                  <a:gd name="connsiteY311" fmla="*/ 7409 h 10000"/>
                  <a:gd name="connsiteX312" fmla="*/ 1806 w 10000"/>
                  <a:gd name="connsiteY312" fmla="*/ 7416 h 10000"/>
                  <a:gd name="connsiteX313" fmla="*/ 1839 w 10000"/>
                  <a:gd name="connsiteY313" fmla="*/ 7403 h 10000"/>
                  <a:gd name="connsiteX314" fmla="*/ 1886 w 10000"/>
                  <a:gd name="connsiteY314" fmla="*/ 7403 h 10000"/>
                  <a:gd name="connsiteX315" fmla="*/ 1898 w 10000"/>
                  <a:gd name="connsiteY315" fmla="*/ 7403 h 10000"/>
                  <a:gd name="connsiteX316" fmla="*/ 1914 w 10000"/>
                  <a:gd name="connsiteY316" fmla="*/ 7494 h 10000"/>
                  <a:gd name="connsiteX317" fmla="*/ 1895 w 10000"/>
                  <a:gd name="connsiteY317" fmla="*/ 7523 h 10000"/>
                  <a:gd name="connsiteX318" fmla="*/ 1825 w 10000"/>
                  <a:gd name="connsiteY318" fmla="*/ 7617 h 10000"/>
                  <a:gd name="connsiteX319" fmla="*/ 1776 w 10000"/>
                  <a:gd name="connsiteY319" fmla="*/ 7691 h 10000"/>
                  <a:gd name="connsiteX320" fmla="*/ 1781 w 10000"/>
                  <a:gd name="connsiteY320" fmla="*/ 7723 h 10000"/>
                  <a:gd name="connsiteX321" fmla="*/ 1767 w 10000"/>
                  <a:gd name="connsiteY321" fmla="*/ 7759 h 10000"/>
                  <a:gd name="connsiteX322" fmla="*/ 1762 w 10000"/>
                  <a:gd name="connsiteY322" fmla="*/ 7817 h 10000"/>
                  <a:gd name="connsiteX323" fmla="*/ 1762 w 10000"/>
                  <a:gd name="connsiteY323" fmla="*/ 7856 h 10000"/>
                  <a:gd name="connsiteX324" fmla="*/ 1776 w 10000"/>
                  <a:gd name="connsiteY324" fmla="*/ 7892 h 10000"/>
                  <a:gd name="connsiteX325" fmla="*/ 1784 w 10000"/>
                  <a:gd name="connsiteY325" fmla="*/ 7902 h 10000"/>
                  <a:gd name="connsiteX326" fmla="*/ 1801 w 10000"/>
                  <a:gd name="connsiteY326" fmla="*/ 7908 h 10000"/>
                  <a:gd name="connsiteX327" fmla="*/ 1809 w 10000"/>
                  <a:gd name="connsiteY327" fmla="*/ 7911 h 10000"/>
                  <a:gd name="connsiteX328" fmla="*/ 1801 w 10000"/>
                  <a:gd name="connsiteY328" fmla="*/ 7940 h 10000"/>
                  <a:gd name="connsiteX329" fmla="*/ 1798 w 10000"/>
                  <a:gd name="connsiteY329" fmla="*/ 7979 h 10000"/>
                  <a:gd name="connsiteX330" fmla="*/ 1806 w 10000"/>
                  <a:gd name="connsiteY330" fmla="*/ 8002 h 10000"/>
                  <a:gd name="connsiteX331" fmla="*/ 1823 w 10000"/>
                  <a:gd name="connsiteY331" fmla="*/ 8021 h 10000"/>
                  <a:gd name="connsiteX332" fmla="*/ 1834 w 10000"/>
                  <a:gd name="connsiteY332" fmla="*/ 8044 h 10000"/>
                  <a:gd name="connsiteX333" fmla="*/ 1839 w 10000"/>
                  <a:gd name="connsiteY333" fmla="*/ 8073 h 10000"/>
                  <a:gd name="connsiteX334" fmla="*/ 1842 w 10000"/>
                  <a:gd name="connsiteY334" fmla="*/ 8106 h 10000"/>
                  <a:gd name="connsiteX335" fmla="*/ 1839 w 10000"/>
                  <a:gd name="connsiteY335" fmla="*/ 8144 h 10000"/>
                  <a:gd name="connsiteX336" fmla="*/ 1856 w 10000"/>
                  <a:gd name="connsiteY336" fmla="*/ 8164 h 10000"/>
                  <a:gd name="connsiteX337" fmla="*/ 1886 w 10000"/>
                  <a:gd name="connsiteY337" fmla="*/ 8193 h 10000"/>
                  <a:gd name="connsiteX338" fmla="*/ 1922 w 10000"/>
                  <a:gd name="connsiteY338" fmla="*/ 8206 h 10000"/>
                  <a:gd name="connsiteX339" fmla="*/ 1967 w 10000"/>
                  <a:gd name="connsiteY339" fmla="*/ 8203 h 10000"/>
                  <a:gd name="connsiteX340" fmla="*/ 1986 w 10000"/>
                  <a:gd name="connsiteY340" fmla="*/ 8212 h 10000"/>
                  <a:gd name="connsiteX341" fmla="*/ 2000 w 10000"/>
                  <a:gd name="connsiteY341" fmla="*/ 8232 h 10000"/>
                  <a:gd name="connsiteX342" fmla="*/ 2033 w 10000"/>
                  <a:gd name="connsiteY342" fmla="*/ 8258 h 10000"/>
                  <a:gd name="connsiteX343" fmla="*/ 2050 w 10000"/>
                  <a:gd name="connsiteY343" fmla="*/ 8271 h 10000"/>
                  <a:gd name="connsiteX344" fmla="*/ 2089 w 10000"/>
                  <a:gd name="connsiteY344" fmla="*/ 8280 h 10000"/>
                  <a:gd name="connsiteX345" fmla="*/ 2122 w 10000"/>
                  <a:gd name="connsiteY345" fmla="*/ 8300 h 10000"/>
                  <a:gd name="connsiteX346" fmla="*/ 2163 w 10000"/>
                  <a:gd name="connsiteY346" fmla="*/ 8332 h 10000"/>
                  <a:gd name="connsiteX347" fmla="*/ 2172 w 10000"/>
                  <a:gd name="connsiteY347" fmla="*/ 8335 h 10000"/>
                  <a:gd name="connsiteX348" fmla="*/ 2177 w 10000"/>
                  <a:gd name="connsiteY348" fmla="*/ 8345 h 10000"/>
                  <a:gd name="connsiteX349" fmla="*/ 2163 w 10000"/>
                  <a:gd name="connsiteY349" fmla="*/ 8371 h 10000"/>
                  <a:gd name="connsiteX350" fmla="*/ 2139 w 10000"/>
                  <a:gd name="connsiteY350" fmla="*/ 8423 h 10000"/>
                  <a:gd name="connsiteX351" fmla="*/ 2130 w 10000"/>
                  <a:gd name="connsiteY351" fmla="*/ 8439 h 10000"/>
                  <a:gd name="connsiteX352" fmla="*/ 2105 w 10000"/>
                  <a:gd name="connsiteY352" fmla="*/ 8446 h 10000"/>
                  <a:gd name="connsiteX353" fmla="*/ 2080 w 10000"/>
                  <a:gd name="connsiteY353" fmla="*/ 8449 h 10000"/>
                  <a:gd name="connsiteX354" fmla="*/ 2075 w 10000"/>
                  <a:gd name="connsiteY354" fmla="*/ 8459 h 10000"/>
                  <a:gd name="connsiteX355" fmla="*/ 2072 w 10000"/>
                  <a:gd name="connsiteY355" fmla="*/ 8475 h 10000"/>
                  <a:gd name="connsiteX356" fmla="*/ 2080 w 10000"/>
                  <a:gd name="connsiteY356" fmla="*/ 8484 h 10000"/>
                  <a:gd name="connsiteX357" fmla="*/ 2100 w 10000"/>
                  <a:gd name="connsiteY357" fmla="*/ 8475 h 10000"/>
                  <a:gd name="connsiteX358" fmla="*/ 2141 w 10000"/>
                  <a:gd name="connsiteY358" fmla="*/ 8478 h 10000"/>
                  <a:gd name="connsiteX359" fmla="*/ 2172 w 10000"/>
                  <a:gd name="connsiteY359" fmla="*/ 8475 h 10000"/>
                  <a:gd name="connsiteX360" fmla="*/ 2188 w 10000"/>
                  <a:gd name="connsiteY360" fmla="*/ 8475 h 10000"/>
                  <a:gd name="connsiteX361" fmla="*/ 2222 w 10000"/>
                  <a:gd name="connsiteY361" fmla="*/ 8497 h 10000"/>
                  <a:gd name="connsiteX362" fmla="*/ 2252 w 10000"/>
                  <a:gd name="connsiteY362" fmla="*/ 8514 h 10000"/>
                  <a:gd name="connsiteX363" fmla="*/ 2274 w 10000"/>
                  <a:gd name="connsiteY363" fmla="*/ 8514 h 10000"/>
                  <a:gd name="connsiteX364" fmla="*/ 2299 w 10000"/>
                  <a:gd name="connsiteY364" fmla="*/ 8504 h 10000"/>
                  <a:gd name="connsiteX365" fmla="*/ 2310 w 10000"/>
                  <a:gd name="connsiteY365" fmla="*/ 8504 h 10000"/>
                  <a:gd name="connsiteX366" fmla="*/ 2319 w 10000"/>
                  <a:gd name="connsiteY366" fmla="*/ 8484 h 10000"/>
                  <a:gd name="connsiteX367" fmla="*/ 2338 w 10000"/>
                  <a:gd name="connsiteY367" fmla="*/ 8494 h 10000"/>
                  <a:gd name="connsiteX368" fmla="*/ 2338 w 10000"/>
                  <a:gd name="connsiteY368" fmla="*/ 8552 h 10000"/>
                  <a:gd name="connsiteX369" fmla="*/ 2366 w 10000"/>
                  <a:gd name="connsiteY369" fmla="*/ 8572 h 10000"/>
                  <a:gd name="connsiteX370" fmla="*/ 2382 w 10000"/>
                  <a:gd name="connsiteY370" fmla="*/ 8582 h 10000"/>
                  <a:gd name="connsiteX371" fmla="*/ 2435 w 10000"/>
                  <a:gd name="connsiteY371" fmla="*/ 8552 h 10000"/>
                  <a:gd name="connsiteX372" fmla="*/ 2443 w 10000"/>
                  <a:gd name="connsiteY372" fmla="*/ 8552 h 10000"/>
                  <a:gd name="connsiteX373" fmla="*/ 2454 w 10000"/>
                  <a:gd name="connsiteY373" fmla="*/ 8552 h 10000"/>
                  <a:gd name="connsiteX374" fmla="*/ 2471 w 10000"/>
                  <a:gd name="connsiteY374" fmla="*/ 8546 h 10000"/>
                  <a:gd name="connsiteX375" fmla="*/ 2488 w 10000"/>
                  <a:gd name="connsiteY375" fmla="*/ 8536 h 10000"/>
                  <a:gd name="connsiteX376" fmla="*/ 2501 w 10000"/>
                  <a:gd name="connsiteY376" fmla="*/ 8533 h 10000"/>
                  <a:gd name="connsiteX377" fmla="*/ 2512 w 10000"/>
                  <a:gd name="connsiteY377" fmla="*/ 8533 h 10000"/>
                  <a:gd name="connsiteX378" fmla="*/ 2521 w 10000"/>
                  <a:gd name="connsiteY378" fmla="*/ 8546 h 10000"/>
                  <a:gd name="connsiteX379" fmla="*/ 2521 w 10000"/>
                  <a:gd name="connsiteY379" fmla="*/ 8572 h 10000"/>
                  <a:gd name="connsiteX380" fmla="*/ 2535 w 10000"/>
                  <a:gd name="connsiteY380" fmla="*/ 8588 h 10000"/>
                  <a:gd name="connsiteX381" fmla="*/ 2551 w 10000"/>
                  <a:gd name="connsiteY381" fmla="*/ 8582 h 10000"/>
                  <a:gd name="connsiteX382" fmla="*/ 2560 w 10000"/>
                  <a:gd name="connsiteY382" fmla="*/ 8582 h 10000"/>
                  <a:gd name="connsiteX383" fmla="*/ 2573 w 10000"/>
                  <a:gd name="connsiteY383" fmla="*/ 8588 h 10000"/>
                  <a:gd name="connsiteX384" fmla="*/ 2584 w 10000"/>
                  <a:gd name="connsiteY384" fmla="*/ 8591 h 10000"/>
                  <a:gd name="connsiteX385" fmla="*/ 2590 w 10000"/>
                  <a:gd name="connsiteY385" fmla="*/ 8598 h 10000"/>
                  <a:gd name="connsiteX386" fmla="*/ 2598 w 10000"/>
                  <a:gd name="connsiteY386" fmla="*/ 8608 h 10000"/>
                  <a:gd name="connsiteX387" fmla="*/ 2607 w 10000"/>
                  <a:gd name="connsiteY387" fmla="*/ 8617 h 10000"/>
                  <a:gd name="connsiteX388" fmla="*/ 2618 w 10000"/>
                  <a:gd name="connsiteY388" fmla="*/ 8617 h 10000"/>
                  <a:gd name="connsiteX389" fmla="*/ 2640 w 10000"/>
                  <a:gd name="connsiteY389" fmla="*/ 8608 h 10000"/>
                  <a:gd name="connsiteX390" fmla="*/ 2670 w 10000"/>
                  <a:gd name="connsiteY390" fmla="*/ 8598 h 10000"/>
                  <a:gd name="connsiteX391" fmla="*/ 2673 w 10000"/>
                  <a:gd name="connsiteY391" fmla="*/ 8598 h 10000"/>
                  <a:gd name="connsiteX392" fmla="*/ 2690 w 10000"/>
                  <a:gd name="connsiteY392" fmla="*/ 8598 h 10000"/>
                  <a:gd name="connsiteX393" fmla="*/ 2698 w 10000"/>
                  <a:gd name="connsiteY393" fmla="*/ 8598 h 10000"/>
                  <a:gd name="connsiteX394" fmla="*/ 2712 w 10000"/>
                  <a:gd name="connsiteY394" fmla="*/ 8598 h 10000"/>
                  <a:gd name="connsiteX395" fmla="*/ 2726 w 10000"/>
                  <a:gd name="connsiteY395" fmla="*/ 8591 h 10000"/>
                  <a:gd name="connsiteX396" fmla="*/ 2737 w 10000"/>
                  <a:gd name="connsiteY396" fmla="*/ 8588 h 10000"/>
                  <a:gd name="connsiteX397" fmla="*/ 2759 w 10000"/>
                  <a:gd name="connsiteY397" fmla="*/ 8582 h 10000"/>
                  <a:gd name="connsiteX398" fmla="*/ 2770 w 10000"/>
                  <a:gd name="connsiteY398" fmla="*/ 8578 h 10000"/>
                  <a:gd name="connsiteX399" fmla="*/ 2784 w 10000"/>
                  <a:gd name="connsiteY399" fmla="*/ 8572 h 10000"/>
                  <a:gd name="connsiteX400" fmla="*/ 2795 w 10000"/>
                  <a:gd name="connsiteY400" fmla="*/ 8572 h 10000"/>
                  <a:gd name="connsiteX401" fmla="*/ 2803 w 10000"/>
                  <a:gd name="connsiteY401" fmla="*/ 8588 h 10000"/>
                  <a:gd name="connsiteX402" fmla="*/ 2803 w 10000"/>
                  <a:gd name="connsiteY402" fmla="*/ 8591 h 10000"/>
                  <a:gd name="connsiteX403" fmla="*/ 2803 w 10000"/>
                  <a:gd name="connsiteY403" fmla="*/ 8601 h 10000"/>
                  <a:gd name="connsiteX404" fmla="*/ 2809 w 10000"/>
                  <a:gd name="connsiteY404" fmla="*/ 8601 h 10000"/>
                  <a:gd name="connsiteX405" fmla="*/ 2823 w 10000"/>
                  <a:gd name="connsiteY405" fmla="*/ 8598 h 10000"/>
                  <a:gd name="connsiteX406" fmla="*/ 2831 w 10000"/>
                  <a:gd name="connsiteY406" fmla="*/ 8598 h 10000"/>
                  <a:gd name="connsiteX407" fmla="*/ 2839 w 10000"/>
                  <a:gd name="connsiteY407" fmla="*/ 8601 h 10000"/>
                  <a:gd name="connsiteX408" fmla="*/ 2848 w 10000"/>
                  <a:gd name="connsiteY408" fmla="*/ 8598 h 10000"/>
                  <a:gd name="connsiteX409" fmla="*/ 2856 w 10000"/>
                  <a:gd name="connsiteY409" fmla="*/ 8601 h 10000"/>
                  <a:gd name="connsiteX410" fmla="*/ 2859 w 10000"/>
                  <a:gd name="connsiteY410" fmla="*/ 8601 h 10000"/>
                  <a:gd name="connsiteX411" fmla="*/ 2864 w 10000"/>
                  <a:gd name="connsiteY411" fmla="*/ 8598 h 10000"/>
                  <a:gd name="connsiteX412" fmla="*/ 2889 w 10000"/>
                  <a:gd name="connsiteY412" fmla="*/ 8611 h 10000"/>
                  <a:gd name="connsiteX413" fmla="*/ 2906 w 10000"/>
                  <a:gd name="connsiteY413" fmla="*/ 8620 h 10000"/>
                  <a:gd name="connsiteX414" fmla="*/ 2914 w 10000"/>
                  <a:gd name="connsiteY414" fmla="*/ 8627 h 10000"/>
                  <a:gd name="connsiteX415" fmla="*/ 2920 w 10000"/>
                  <a:gd name="connsiteY415" fmla="*/ 8640 h 10000"/>
                  <a:gd name="connsiteX416" fmla="*/ 2922 w 10000"/>
                  <a:gd name="connsiteY416" fmla="*/ 8666 h 10000"/>
                  <a:gd name="connsiteX417" fmla="*/ 2922 w 10000"/>
                  <a:gd name="connsiteY417" fmla="*/ 8692 h 10000"/>
                  <a:gd name="connsiteX418" fmla="*/ 2939 w 10000"/>
                  <a:gd name="connsiteY418" fmla="*/ 8695 h 10000"/>
                  <a:gd name="connsiteX419" fmla="*/ 2953 w 10000"/>
                  <a:gd name="connsiteY419" fmla="*/ 8695 h 10000"/>
                  <a:gd name="connsiteX420" fmla="*/ 2961 w 10000"/>
                  <a:gd name="connsiteY420" fmla="*/ 8695 h 10000"/>
                  <a:gd name="connsiteX421" fmla="*/ 2972 w 10000"/>
                  <a:gd name="connsiteY421" fmla="*/ 8692 h 10000"/>
                  <a:gd name="connsiteX422" fmla="*/ 2981 w 10000"/>
                  <a:gd name="connsiteY422" fmla="*/ 8685 h 10000"/>
                  <a:gd name="connsiteX423" fmla="*/ 2989 w 10000"/>
                  <a:gd name="connsiteY423" fmla="*/ 8685 h 10000"/>
                  <a:gd name="connsiteX424" fmla="*/ 3008 w 10000"/>
                  <a:gd name="connsiteY424" fmla="*/ 8685 h 10000"/>
                  <a:gd name="connsiteX425" fmla="*/ 3028 w 10000"/>
                  <a:gd name="connsiteY425" fmla="*/ 8695 h 10000"/>
                  <a:gd name="connsiteX426" fmla="*/ 3042 w 10000"/>
                  <a:gd name="connsiteY426" fmla="*/ 8695 h 10000"/>
                  <a:gd name="connsiteX427" fmla="*/ 3053 w 10000"/>
                  <a:gd name="connsiteY427" fmla="*/ 8676 h 10000"/>
                  <a:gd name="connsiteX428" fmla="*/ 3061 w 10000"/>
                  <a:gd name="connsiteY428" fmla="*/ 8666 h 10000"/>
                  <a:gd name="connsiteX429" fmla="*/ 3066 w 10000"/>
                  <a:gd name="connsiteY429" fmla="*/ 8656 h 10000"/>
                  <a:gd name="connsiteX430" fmla="*/ 3091 w 10000"/>
                  <a:gd name="connsiteY430" fmla="*/ 8659 h 10000"/>
                  <a:gd name="connsiteX431" fmla="*/ 3105 w 10000"/>
                  <a:gd name="connsiteY431" fmla="*/ 8659 h 10000"/>
                  <a:gd name="connsiteX432" fmla="*/ 3108 w 10000"/>
                  <a:gd name="connsiteY432" fmla="*/ 8650 h 10000"/>
                  <a:gd name="connsiteX433" fmla="*/ 3147 w 10000"/>
                  <a:gd name="connsiteY433" fmla="*/ 8588 h 10000"/>
                  <a:gd name="connsiteX434" fmla="*/ 3150 w 10000"/>
                  <a:gd name="connsiteY434" fmla="*/ 8598 h 10000"/>
                  <a:gd name="connsiteX435" fmla="*/ 3163 w 10000"/>
                  <a:gd name="connsiteY435" fmla="*/ 8601 h 10000"/>
                  <a:gd name="connsiteX436" fmla="*/ 3180 w 10000"/>
                  <a:gd name="connsiteY436" fmla="*/ 8608 h 10000"/>
                  <a:gd name="connsiteX437" fmla="*/ 3188 w 10000"/>
                  <a:gd name="connsiteY437" fmla="*/ 8611 h 10000"/>
                  <a:gd name="connsiteX438" fmla="*/ 3227 w 10000"/>
                  <a:gd name="connsiteY438" fmla="*/ 8620 h 10000"/>
                  <a:gd name="connsiteX439" fmla="*/ 3238 w 10000"/>
                  <a:gd name="connsiteY439" fmla="*/ 8617 h 10000"/>
                  <a:gd name="connsiteX440" fmla="*/ 3247 w 10000"/>
                  <a:gd name="connsiteY440" fmla="*/ 8601 h 10000"/>
                  <a:gd name="connsiteX441" fmla="*/ 3269 w 10000"/>
                  <a:gd name="connsiteY441" fmla="*/ 8611 h 10000"/>
                  <a:gd name="connsiteX442" fmla="*/ 3277 w 10000"/>
                  <a:gd name="connsiteY442" fmla="*/ 8617 h 10000"/>
                  <a:gd name="connsiteX443" fmla="*/ 3285 w 10000"/>
                  <a:gd name="connsiteY443" fmla="*/ 8611 h 10000"/>
                  <a:gd name="connsiteX444" fmla="*/ 3307 w 10000"/>
                  <a:gd name="connsiteY444" fmla="*/ 8611 h 10000"/>
                  <a:gd name="connsiteX445" fmla="*/ 3319 w 10000"/>
                  <a:gd name="connsiteY445" fmla="*/ 8617 h 10000"/>
                  <a:gd name="connsiteX446" fmla="*/ 3324 w 10000"/>
                  <a:gd name="connsiteY446" fmla="*/ 8617 h 10000"/>
                  <a:gd name="connsiteX447" fmla="*/ 3327 w 10000"/>
                  <a:gd name="connsiteY447" fmla="*/ 8620 h 10000"/>
                  <a:gd name="connsiteX448" fmla="*/ 3341 w 10000"/>
                  <a:gd name="connsiteY448" fmla="*/ 8620 h 10000"/>
                  <a:gd name="connsiteX449" fmla="*/ 3357 w 10000"/>
                  <a:gd name="connsiteY449" fmla="*/ 8620 h 10000"/>
                  <a:gd name="connsiteX450" fmla="*/ 3374 w 10000"/>
                  <a:gd name="connsiteY450" fmla="*/ 8620 h 10000"/>
                  <a:gd name="connsiteX451" fmla="*/ 3382 w 10000"/>
                  <a:gd name="connsiteY451" fmla="*/ 8620 h 10000"/>
                  <a:gd name="connsiteX452" fmla="*/ 3399 w 10000"/>
                  <a:gd name="connsiteY452" fmla="*/ 8611 h 10000"/>
                  <a:gd name="connsiteX453" fmla="*/ 3413 w 10000"/>
                  <a:gd name="connsiteY453" fmla="*/ 8601 h 10000"/>
                  <a:gd name="connsiteX454" fmla="*/ 3421 w 10000"/>
                  <a:gd name="connsiteY454" fmla="*/ 8588 h 10000"/>
                  <a:gd name="connsiteX455" fmla="*/ 3421 w 10000"/>
                  <a:gd name="connsiteY455" fmla="*/ 8572 h 10000"/>
                  <a:gd name="connsiteX456" fmla="*/ 3421 w 10000"/>
                  <a:gd name="connsiteY456" fmla="*/ 8552 h 10000"/>
                  <a:gd name="connsiteX457" fmla="*/ 3424 w 10000"/>
                  <a:gd name="connsiteY457" fmla="*/ 8533 h 10000"/>
                  <a:gd name="connsiteX458" fmla="*/ 3432 w 10000"/>
                  <a:gd name="connsiteY458" fmla="*/ 8523 h 10000"/>
                  <a:gd name="connsiteX459" fmla="*/ 3446 w 10000"/>
                  <a:gd name="connsiteY459" fmla="*/ 8523 h 10000"/>
                  <a:gd name="connsiteX460" fmla="*/ 3457 w 10000"/>
                  <a:gd name="connsiteY460" fmla="*/ 8523 h 10000"/>
                  <a:gd name="connsiteX461" fmla="*/ 3476 w 10000"/>
                  <a:gd name="connsiteY461" fmla="*/ 8533 h 10000"/>
                  <a:gd name="connsiteX462" fmla="*/ 3485 w 10000"/>
                  <a:gd name="connsiteY462" fmla="*/ 8536 h 10000"/>
                  <a:gd name="connsiteX463" fmla="*/ 3501 w 10000"/>
                  <a:gd name="connsiteY463" fmla="*/ 8527 h 10000"/>
                  <a:gd name="connsiteX464" fmla="*/ 3504 w 10000"/>
                  <a:gd name="connsiteY464" fmla="*/ 8514 h 10000"/>
                  <a:gd name="connsiteX465" fmla="*/ 3510 w 10000"/>
                  <a:gd name="connsiteY465" fmla="*/ 8497 h 10000"/>
                  <a:gd name="connsiteX466" fmla="*/ 3537 w 10000"/>
                  <a:gd name="connsiteY466" fmla="*/ 8484 h 10000"/>
                  <a:gd name="connsiteX467" fmla="*/ 3562 w 10000"/>
                  <a:gd name="connsiteY467" fmla="*/ 8488 h 10000"/>
                  <a:gd name="connsiteX468" fmla="*/ 3568 w 10000"/>
                  <a:gd name="connsiteY468" fmla="*/ 8484 h 10000"/>
                  <a:gd name="connsiteX469" fmla="*/ 3584 w 10000"/>
                  <a:gd name="connsiteY469" fmla="*/ 8494 h 10000"/>
                  <a:gd name="connsiteX470" fmla="*/ 3593 w 10000"/>
                  <a:gd name="connsiteY470" fmla="*/ 8507 h 10000"/>
                  <a:gd name="connsiteX471" fmla="*/ 3618 w 10000"/>
                  <a:gd name="connsiteY471" fmla="*/ 8497 h 10000"/>
                  <a:gd name="connsiteX472" fmla="*/ 3643 w 10000"/>
                  <a:gd name="connsiteY472" fmla="*/ 8475 h 10000"/>
                  <a:gd name="connsiteX473" fmla="*/ 3657 w 10000"/>
                  <a:gd name="connsiteY473" fmla="*/ 8478 h 10000"/>
                  <a:gd name="connsiteX474" fmla="*/ 3670 w 10000"/>
                  <a:gd name="connsiteY474" fmla="*/ 8475 h 10000"/>
                  <a:gd name="connsiteX475" fmla="*/ 3673 w 10000"/>
                  <a:gd name="connsiteY475" fmla="*/ 8468 h 10000"/>
                  <a:gd name="connsiteX476" fmla="*/ 3681 w 10000"/>
                  <a:gd name="connsiteY476" fmla="*/ 8468 h 10000"/>
                  <a:gd name="connsiteX477" fmla="*/ 3698 w 10000"/>
                  <a:gd name="connsiteY477" fmla="*/ 8478 h 10000"/>
                  <a:gd name="connsiteX478" fmla="*/ 3720 w 10000"/>
                  <a:gd name="connsiteY478" fmla="*/ 8497 h 10000"/>
                  <a:gd name="connsiteX479" fmla="*/ 3715 w 10000"/>
                  <a:gd name="connsiteY479" fmla="*/ 8504 h 10000"/>
                  <a:gd name="connsiteX480" fmla="*/ 3729 w 10000"/>
                  <a:gd name="connsiteY480" fmla="*/ 8514 h 10000"/>
                  <a:gd name="connsiteX481" fmla="*/ 3729 w 10000"/>
                  <a:gd name="connsiteY481" fmla="*/ 8517 h 10000"/>
                  <a:gd name="connsiteX482" fmla="*/ 3740 w 10000"/>
                  <a:gd name="connsiteY482" fmla="*/ 8527 h 10000"/>
                  <a:gd name="connsiteX483" fmla="*/ 3759 w 10000"/>
                  <a:gd name="connsiteY483" fmla="*/ 8517 h 10000"/>
                  <a:gd name="connsiteX484" fmla="*/ 3762 w 10000"/>
                  <a:gd name="connsiteY484" fmla="*/ 8504 h 10000"/>
                  <a:gd name="connsiteX485" fmla="*/ 3770 w 10000"/>
                  <a:gd name="connsiteY485" fmla="*/ 8488 h 10000"/>
                  <a:gd name="connsiteX486" fmla="*/ 3778 w 10000"/>
                  <a:gd name="connsiteY486" fmla="*/ 8484 h 10000"/>
                  <a:gd name="connsiteX487" fmla="*/ 3792 w 10000"/>
                  <a:gd name="connsiteY487" fmla="*/ 8475 h 10000"/>
                  <a:gd name="connsiteX488" fmla="*/ 3803 w 10000"/>
                  <a:gd name="connsiteY488" fmla="*/ 8478 h 10000"/>
                  <a:gd name="connsiteX489" fmla="*/ 3809 w 10000"/>
                  <a:gd name="connsiteY489" fmla="*/ 8475 h 10000"/>
                  <a:gd name="connsiteX490" fmla="*/ 3825 w 10000"/>
                  <a:gd name="connsiteY490" fmla="*/ 8465 h 10000"/>
                  <a:gd name="connsiteX491" fmla="*/ 3834 w 10000"/>
                  <a:gd name="connsiteY491" fmla="*/ 8468 h 10000"/>
                  <a:gd name="connsiteX492" fmla="*/ 3842 w 10000"/>
                  <a:gd name="connsiteY492" fmla="*/ 8478 h 10000"/>
                  <a:gd name="connsiteX493" fmla="*/ 3850 w 10000"/>
                  <a:gd name="connsiteY493" fmla="*/ 8478 h 10000"/>
                  <a:gd name="connsiteX494" fmla="*/ 3859 w 10000"/>
                  <a:gd name="connsiteY494" fmla="*/ 8484 h 10000"/>
                  <a:gd name="connsiteX495" fmla="*/ 3873 w 10000"/>
                  <a:gd name="connsiteY495" fmla="*/ 8494 h 10000"/>
                  <a:gd name="connsiteX496" fmla="*/ 3875 w 10000"/>
                  <a:gd name="connsiteY496" fmla="*/ 8507 h 10000"/>
                  <a:gd name="connsiteX497" fmla="*/ 3881 w 10000"/>
                  <a:gd name="connsiteY497" fmla="*/ 8527 h 10000"/>
                  <a:gd name="connsiteX498" fmla="*/ 3875 w 10000"/>
                  <a:gd name="connsiteY498" fmla="*/ 8546 h 10000"/>
                  <a:gd name="connsiteX499" fmla="*/ 3892 w 10000"/>
                  <a:gd name="connsiteY499" fmla="*/ 8546 h 10000"/>
                  <a:gd name="connsiteX500" fmla="*/ 3900 w 10000"/>
                  <a:gd name="connsiteY500" fmla="*/ 8543 h 10000"/>
                  <a:gd name="connsiteX501" fmla="*/ 3906 w 10000"/>
                  <a:gd name="connsiteY501" fmla="*/ 8543 h 10000"/>
                  <a:gd name="connsiteX502" fmla="*/ 3922 w 10000"/>
                  <a:gd name="connsiteY502" fmla="*/ 8552 h 10000"/>
                  <a:gd name="connsiteX503" fmla="*/ 3939 w 10000"/>
                  <a:gd name="connsiteY503" fmla="*/ 8559 h 10000"/>
                  <a:gd name="connsiteX504" fmla="*/ 3953 w 10000"/>
                  <a:gd name="connsiteY504" fmla="*/ 8572 h 10000"/>
                  <a:gd name="connsiteX505" fmla="*/ 3956 w 10000"/>
                  <a:gd name="connsiteY505" fmla="*/ 8588 h 10000"/>
                  <a:gd name="connsiteX506" fmla="*/ 3956 w 10000"/>
                  <a:gd name="connsiteY506" fmla="*/ 8608 h 10000"/>
                  <a:gd name="connsiteX507" fmla="*/ 3972 w 10000"/>
                  <a:gd name="connsiteY507" fmla="*/ 8608 h 10000"/>
                  <a:gd name="connsiteX508" fmla="*/ 3986 w 10000"/>
                  <a:gd name="connsiteY508" fmla="*/ 8608 h 10000"/>
                  <a:gd name="connsiteX509" fmla="*/ 3997 w 10000"/>
                  <a:gd name="connsiteY509" fmla="*/ 8608 h 10000"/>
                  <a:gd name="connsiteX510" fmla="*/ 4006 w 10000"/>
                  <a:gd name="connsiteY510" fmla="*/ 8608 h 10000"/>
                  <a:gd name="connsiteX511" fmla="*/ 4006 w 10000"/>
                  <a:gd name="connsiteY511" fmla="*/ 8611 h 10000"/>
                  <a:gd name="connsiteX512" fmla="*/ 4011 w 10000"/>
                  <a:gd name="connsiteY512" fmla="*/ 8611 h 10000"/>
                  <a:gd name="connsiteX513" fmla="*/ 4022 w 10000"/>
                  <a:gd name="connsiteY513" fmla="*/ 8620 h 10000"/>
                  <a:gd name="connsiteX514" fmla="*/ 4042 w 10000"/>
                  <a:gd name="connsiteY514" fmla="*/ 8620 h 10000"/>
                  <a:gd name="connsiteX515" fmla="*/ 4050 w 10000"/>
                  <a:gd name="connsiteY515" fmla="*/ 8617 h 10000"/>
                  <a:gd name="connsiteX516" fmla="*/ 4069 w 10000"/>
                  <a:gd name="connsiteY516" fmla="*/ 8620 h 10000"/>
                  <a:gd name="connsiteX517" fmla="*/ 4086 w 10000"/>
                  <a:gd name="connsiteY517" fmla="*/ 8630 h 10000"/>
                  <a:gd name="connsiteX518" fmla="*/ 4108 w 10000"/>
                  <a:gd name="connsiteY518" fmla="*/ 8627 h 10000"/>
                  <a:gd name="connsiteX519" fmla="*/ 4125 w 10000"/>
                  <a:gd name="connsiteY519" fmla="*/ 8620 h 10000"/>
                  <a:gd name="connsiteX520" fmla="*/ 4133 w 10000"/>
                  <a:gd name="connsiteY520" fmla="*/ 8611 h 10000"/>
                  <a:gd name="connsiteX521" fmla="*/ 4139 w 10000"/>
                  <a:gd name="connsiteY521" fmla="*/ 8608 h 10000"/>
                  <a:gd name="connsiteX522" fmla="*/ 4147 w 10000"/>
                  <a:gd name="connsiteY522" fmla="*/ 8601 h 10000"/>
                  <a:gd name="connsiteX523" fmla="*/ 4155 w 10000"/>
                  <a:gd name="connsiteY523" fmla="*/ 8591 h 10000"/>
                  <a:gd name="connsiteX524" fmla="*/ 4166 w 10000"/>
                  <a:gd name="connsiteY524" fmla="*/ 8582 h 10000"/>
                  <a:gd name="connsiteX525" fmla="*/ 4183 w 10000"/>
                  <a:gd name="connsiteY525" fmla="*/ 8569 h 10000"/>
                  <a:gd name="connsiteX526" fmla="*/ 4191 w 10000"/>
                  <a:gd name="connsiteY526" fmla="*/ 8562 h 10000"/>
                  <a:gd name="connsiteX527" fmla="*/ 4208 w 10000"/>
                  <a:gd name="connsiteY527" fmla="*/ 8552 h 10000"/>
                  <a:gd name="connsiteX528" fmla="*/ 4230 w 10000"/>
                  <a:gd name="connsiteY528" fmla="*/ 8552 h 10000"/>
                  <a:gd name="connsiteX529" fmla="*/ 4238 w 10000"/>
                  <a:gd name="connsiteY529" fmla="*/ 8559 h 10000"/>
                  <a:gd name="connsiteX530" fmla="*/ 4247 w 10000"/>
                  <a:gd name="connsiteY530" fmla="*/ 8572 h 10000"/>
                  <a:gd name="connsiteX531" fmla="*/ 4252 w 10000"/>
                  <a:gd name="connsiteY531" fmla="*/ 8578 h 10000"/>
                  <a:gd name="connsiteX532" fmla="*/ 4263 w 10000"/>
                  <a:gd name="connsiteY532" fmla="*/ 8582 h 10000"/>
                  <a:gd name="connsiteX533" fmla="*/ 4277 w 10000"/>
                  <a:gd name="connsiteY533" fmla="*/ 8572 h 10000"/>
                  <a:gd name="connsiteX534" fmla="*/ 4294 w 10000"/>
                  <a:gd name="connsiteY534" fmla="*/ 8559 h 10000"/>
                  <a:gd name="connsiteX535" fmla="*/ 4302 w 10000"/>
                  <a:gd name="connsiteY535" fmla="*/ 8546 h 10000"/>
                  <a:gd name="connsiteX536" fmla="*/ 4310 w 10000"/>
                  <a:gd name="connsiteY536" fmla="*/ 8543 h 10000"/>
                  <a:gd name="connsiteX537" fmla="*/ 4313 w 10000"/>
                  <a:gd name="connsiteY537" fmla="*/ 8543 h 10000"/>
                  <a:gd name="connsiteX538" fmla="*/ 4332 w 10000"/>
                  <a:gd name="connsiteY538" fmla="*/ 8546 h 10000"/>
                  <a:gd name="connsiteX539" fmla="*/ 4335 w 10000"/>
                  <a:gd name="connsiteY539" fmla="*/ 8559 h 10000"/>
                  <a:gd name="connsiteX540" fmla="*/ 4349 w 10000"/>
                  <a:gd name="connsiteY540" fmla="*/ 8588 h 10000"/>
                  <a:gd name="connsiteX541" fmla="*/ 4360 w 10000"/>
                  <a:gd name="connsiteY541" fmla="*/ 8591 h 10000"/>
                  <a:gd name="connsiteX542" fmla="*/ 4366 w 10000"/>
                  <a:gd name="connsiteY542" fmla="*/ 8591 h 10000"/>
                  <a:gd name="connsiteX543" fmla="*/ 4382 w 10000"/>
                  <a:gd name="connsiteY543" fmla="*/ 8598 h 10000"/>
                  <a:gd name="connsiteX544" fmla="*/ 4385 w 10000"/>
                  <a:gd name="connsiteY544" fmla="*/ 8598 h 10000"/>
                  <a:gd name="connsiteX545" fmla="*/ 4402 w 10000"/>
                  <a:gd name="connsiteY545" fmla="*/ 8598 h 10000"/>
                  <a:gd name="connsiteX546" fmla="*/ 4421 w 10000"/>
                  <a:gd name="connsiteY546" fmla="*/ 8591 h 10000"/>
                  <a:gd name="connsiteX547" fmla="*/ 4440 w 10000"/>
                  <a:gd name="connsiteY547" fmla="*/ 8591 h 10000"/>
                  <a:gd name="connsiteX548" fmla="*/ 4449 w 10000"/>
                  <a:gd name="connsiteY548" fmla="*/ 8598 h 10000"/>
                  <a:gd name="connsiteX549" fmla="*/ 4454 w 10000"/>
                  <a:gd name="connsiteY549" fmla="*/ 8617 h 10000"/>
                  <a:gd name="connsiteX550" fmla="*/ 4463 w 10000"/>
                  <a:gd name="connsiteY550" fmla="*/ 8608 h 10000"/>
                  <a:gd name="connsiteX551" fmla="*/ 4474 w 10000"/>
                  <a:gd name="connsiteY551" fmla="*/ 8608 h 10000"/>
                  <a:gd name="connsiteX552" fmla="*/ 4490 w 10000"/>
                  <a:gd name="connsiteY552" fmla="*/ 8617 h 10000"/>
                  <a:gd name="connsiteX553" fmla="*/ 4504 w 10000"/>
                  <a:gd name="connsiteY553" fmla="*/ 8617 h 10000"/>
                  <a:gd name="connsiteX554" fmla="*/ 4518 w 10000"/>
                  <a:gd name="connsiteY554" fmla="*/ 8617 h 10000"/>
                  <a:gd name="connsiteX555" fmla="*/ 4535 w 10000"/>
                  <a:gd name="connsiteY555" fmla="*/ 8611 h 10000"/>
                  <a:gd name="connsiteX556" fmla="*/ 4546 w 10000"/>
                  <a:gd name="connsiteY556" fmla="*/ 8611 h 10000"/>
                  <a:gd name="connsiteX557" fmla="*/ 4562 w 10000"/>
                  <a:gd name="connsiteY557" fmla="*/ 8611 h 10000"/>
                  <a:gd name="connsiteX558" fmla="*/ 4571 w 10000"/>
                  <a:gd name="connsiteY558" fmla="*/ 8611 h 10000"/>
                  <a:gd name="connsiteX559" fmla="*/ 4579 w 10000"/>
                  <a:gd name="connsiteY559" fmla="*/ 8608 h 10000"/>
                  <a:gd name="connsiteX560" fmla="*/ 4584 w 10000"/>
                  <a:gd name="connsiteY560" fmla="*/ 8608 h 10000"/>
                  <a:gd name="connsiteX561" fmla="*/ 4601 w 10000"/>
                  <a:gd name="connsiteY561" fmla="*/ 8617 h 10000"/>
                  <a:gd name="connsiteX562" fmla="*/ 4609 w 10000"/>
                  <a:gd name="connsiteY562" fmla="*/ 8627 h 10000"/>
                  <a:gd name="connsiteX563" fmla="*/ 4618 w 10000"/>
                  <a:gd name="connsiteY563" fmla="*/ 8637 h 10000"/>
                  <a:gd name="connsiteX564" fmla="*/ 4618 w 10000"/>
                  <a:gd name="connsiteY564" fmla="*/ 8646 h 10000"/>
                  <a:gd name="connsiteX565" fmla="*/ 4634 w 10000"/>
                  <a:gd name="connsiteY565" fmla="*/ 8656 h 10000"/>
                  <a:gd name="connsiteX566" fmla="*/ 4640 w 10000"/>
                  <a:gd name="connsiteY566" fmla="*/ 8659 h 10000"/>
                  <a:gd name="connsiteX567" fmla="*/ 4651 w 10000"/>
                  <a:gd name="connsiteY567" fmla="*/ 8666 h 10000"/>
                  <a:gd name="connsiteX568" fmla="*/ 4657 w 10000"/>
                  <a:gd name="connsiteY568" fmla="*/ 8659 h 10000"/>
                  <a:gd name="connsiteX569" fmla="*/ 4668 w 10000"/>
                  <a:gd name="connsiteY569" fmla="*/ 8650 h 10000"/>
                  <a:gd name="connsiteX570" fmla="*/ 4676 w 10000"/>
                  <a:gd name="connsiteY570" fmla="*/ 8650 h 10000"/>
                  <a:gd name="connsiteX571" fmla="*/ 4690 w 10000"/>
                  <a:gd name="connsiteY571" fmla="*/ 8650 h 10000"/>
                  <a:gd name="connsiteX572" fmla="*/ 4698 w 10000"/>
                  <a:gd name="connsiteY572" fmla="*/ 8650 h 10000"/>
                  <a:gd name="connsiteX573" fmla="*/ 4704 w 10000"/>
                  <a:gd name="connsiteY573" fmla="*/ 8650 h 10000"/>
                  <a:gd name="connsiteX574" fmla="*/ 4706 w 10000"/>
                  <a:gd name="connsiteY574" fmla="*/ 8659 h 10000"/>
                  <a:gd name="connsiteX575" fmla="*/ 4706 w 10000"/>
                  <a:gd name="connsiteY575" fmla="*/ 8666 h 10000"/>
                  <a:gd name="connsiteX576" fmla="*/ 4723 w 10000"/>
                  <a:gd name="connsiteY576" fmla="*/ 8682 h 10000"/>
                  <a:gd name="connsiteX577" fmla="*/ 4737 w 10000"/>
                  <a:gd name="connsiteY577" fmla="*/ 8682 h 10000"/>
                  <a:gd name="connsiteX578" fmla="*/ 4745 w 10000"/>
                  <a:gd name="connsiteY578" fmla="*/ 8676 h 10000"/>
                  <a:gd name="connsiteX579" fmla="*/ 4756 w 10000"/>
                  <a:gd name="connsiteY579" fmla="*/ 8666 h 10000"/>
                  <a:gd name="connsiteX580" fmla="*/ 4765 w 10000"/>
                  <a:gd name="connsiteY580" fmla="*/ 8666 h 10000"/>
                  <a:gd name="connsiteX581" fmla="*/ 4765 w 10000"/>
                  <a:gd name="connsiteY581" fmla="*/ 8682 h 10000"/>
                  <a:gd name="connsiteX582" fmla="*/ 4770 w 10000"/>
                  <a:gd name="connsiteY582" fmla="*/ 8701 h 10000"/>
                  <a:gd name="connsiteX583" fmla="*/ 4778 w 10000"/>
                  <a:gd name="connsiteY583" fmla="*/ 8705 h 10000"/>
                  <a:gd name="connsiteX584" fmla="*/ 4795 w 10000"/>
                  <a:gd name="connsiteY584" fmla="*/ 8714 h 10000"/>
                  <a:gd name="connsiteX585" fmla="*/ 4812 w 10000"/>
                  <a:gd name="connsiteY585" fmla="*/ 8714 h 10000"/>
                  <a:gd name="connsiteX586" fmla="*/ 4825 w 10000"/>
                  <a:gd name="connsiteY586" fmla="*/ 8705 h 10000"/>
                  <a:gd name="connsiteX587" fmla="*/ 4825 w 10000"/>
                  <a:gd name="connsiteY587" fmla="*/ 8701 h 10000"/>
                  <a:gd name="connsiteX588" fmla="*/ 4828 w 10000"/>
                  <a:gd name="connsiteY588" fmla="*/ 8701 h 10000"/>
                  <a:gd name="connsiteX589" fmla="*/ 4837 w 10000"/>
                  <a:gd name="connsiteY589" fmla="*/ 8692 h 10000"/>
                  <a:gd name="connsiteX590" fmla="*/ 4842 w 10000"/>
                  <a:gd name="connsiteY590" fmla="*/ 8685 h 10000"/>
                  <a:gd name="connsiteX591" fmla="*/ 4859 w 10000"/>
                  <a:gd name="connsiteY591" fmla="*/ 8692 h 10000"/>
                  <a:gd name="connsiteX592" fmla="*/ 4870 w 10000"/>
                  <a:gd name="connsiteY592" fmla="*/ 8701 h 10000"/>
                  <a:gd name="connsiteX593" fmla="*/ 4878 w 10000"/>
                  <a:gd name="connsiteY593" fmla="*/ 8714 h 10000"/>
                  <a:gd name="connsiteX594" fmla="*/ 4892 w 10000"/>
                  <a:gd name="connsiteY594" fmla="*/ 8724 h 10000"/>
                  <a:gd name="connsiteX595" fmla="*/ 4900 w 10000"/>
                  <a:gd name="connsiteY595" fmla="*/ 8724 h 10000"/>
                  <a:gd name="connsiteX596" fmla="*/ 4906 w 10000"/>
                  <a:gd name="connsiteY596" fmla="*/ 8705 h 10000"/>
                  <a:gd name="connsiteX597" fmla="*/ 4925 w 10000"/>
                  <a:gd name="connsiteY597" fmla="*/ 8724 h 10000"/>
                  <a:gd name="connsiteX598" fmla="*/ 4939 w 10000"/>
                  <a:gd name="connsiteY598" fmla="*/ 8701 h 10000"/>
                  <a:gd name="connsiteX599" fmla="*/ 4950 w 10000"/>
                  <a:gd name="connsiteY599" fmla="*/ 8695 h 10000"/>
                  <a:gd name="connsiteX600" fmla="*/ 4956 w 10000"/>
                  <a:gd name="connsiteY600" fmla="*/ 8692 h 10000"/>
                  <a:gd name="connsiteX601" fmla="*/ 4986 w 10000"/>
                  <a:gd name="connsiteY601" fmla="*/ 8705 h 10000"/>
                  <a:gd name="connsiteX602" fmla="*/ 5003 w 10000"/>
                  <a:gd name="connsiteY602" fmla="*/ 8701 h 10000"/>
                  <a:gd name="connsiteX603" fmla="*/ 5011 w 10000"/>
                  <a:gd name="connsiteY603" fmla="*/ 8692 h 10000"/>
                  <a:gd name="connsiteX604" fmla="*/ 5028 w 10000"/>
                  <a:gd name="connsiteY604" fmla="*/ 8682 h 10000"/>
                  <a:gd name="connsiteX605" fmla="*/ 5030 w 10000"/>
                  <a:gd name="connsiteY605" fmla="*/ 8659 h 10000"/>
                  <a:gd name="connsiteX606" fmla="*/ 5039 w 10000"/>
                  <a:gd name="connsiteY606" fmla="*/ 8656 h 10000"/>
                  <a:gd name="connsiteX607" fmla="*/ 5053 w 10000"/>
                  <a:gd name="connsiteY607" fmla="*/ 8669 h 10000"/>
                  <a:gd name="connsiteX608" fmla="*/ 5061 w 10000"/>
                  <a:gd name="connsiteY608" fmla="*/ 8669 h 10000"/>
                  <a:gd name="connsiteX609" fmla="*/ 5061 w 10000"/>
                  <a:gd name="connsiteY609" fmla="*/ 8676 h 10000"/>
                  <a:gd name="connsiteX610" fmla="*/ 5069 w 10000"/>
                  <a:gd name="connsiteY610" fmla="*/ 8669 h 10000"/>
                  <a:gd name="connsiteX611" fmla="*/ 5083 w 10000"/>
                  <a:gd name="connsiteY611" fmla="*/ 8669 h 10000"/>
                  <a:gd name="connsiteX612" fmla="*/ 5100 w 10000"/>
                  <a:gd name="connsiteY612" fmla="*/ 8669 h 10000"/>
                  <a:gd name="connsiteX613" fmla="*/ 5119 w 10000"/>
                  <a:gd name="connsiteY613" fmla="*/ 8682 h 10000"/>
                  <a:gd name="connsiteX614" fmla="*/ 5136 w 10000"/>
                  <a:gd name="connsiteY614" fmla="*/ 8692 h 10000"/>
                  <a:gd name="connsiteX615" fmla="*/ 5161 w 10000"/>
                  <a:gd name="connsiteY615" fmla="*/ 8701 h 10000"/>
                  <a:gd name="connsiteX616" fmla="*/ 5183 w 10000"/>
                  <a:gd name="connsiteY616" fmla="*/ 8701 h 10000"/>
                  <a:gd name="connsiteX617" fmla="*/ 5199 w 10000"/>
                  <a:gd name="connsiteY617" fmla="*/ 8701 h 10000"/>
                  <a:gd name="connsiteX618" fmla="*/ 5213 w 10000"/>
                  <a:gd name="connsiteY618" fmla="*/ 8705 h 10000"/>
                  <a:gd name="connsiteX619" fmla="*/ 5224 w 10000"/>
                  <a:gd name="connsiteY619" fmla="*/ 8701 h 10000"/>
                  <a:gd name="connsiteX620" fmla="*/ 5230 w 10000"/>
                  <a:gd name="connsiteY620" fmla="*/ 8701 h 10000"/>
                  <a:gd name="connsiteX621" fmla="*/ 5241 w 10000"/>
                  <a:gd name="connsiteY621" fmla="*/ 8676 h 10000"/>
                  <a:gd name="connsiteX622" fmla="*/ 5247 w 10000"/>
                  <a:gd name="connsiteY622" fmla="*/ 8666 h 10000"/>
                  <a:gd name="connsiteX623" fmla="*/ 5249 w 10000"/>
                  <a:gd name="connsiteY623" fmla="*/ 8646 h 10000"/>
                  <a:gd name="connsiteX624" fmla="*/ 5249 w 10000"/>
                  <a:gd name="connsiteY624" fmla="*/ 8650 h 10000"/>
                  <a:gd name="connsiteX625" fmla="*/ 5255 w 10000"/>
                  <a:gd name="connsiteY625" fmla="*/ 8646 h 10000"/>
                  <a:gd name="connsiteX626" fmla="*/ 5271 w 10000"/>
                  <a:gd name="connsiteY626" fmla="*/ 8650 h 10000"/>
                  <a:gd name="connsiteX627" fmla="*/ 5288 w 10000"/>
                  <a:gd name="connsiteY627" fmla="*/ 8666 h 10000"/>
                  <a:gd name="connsiteX628" fmla="*/ 5296 w 10000"/>
                  <a:gd name="connsiteY628" fmla="*/ 8666 h 10000"/>
                  <a:gd name="connsiteX629" fmla="*/ 5310 w 10000"/>
                  <a:gd name="connsiteY629" fmla="*/ 8656 h 10000"/>
                  <a:gd name="connsiteX630" fmla="*/ 5321 w 10000"/>
                  <a:gd name="connsiteY630" fmla="*/ 8650 h 10000"/>
                  <a:gd name="connsiteX631" fmla="*/ 5338 w 10000"/>
                  <a:gd name="connsiteY631" fmla="*/ 8650 h 10000"/>
                  <a:gd name="connsiteX632" fmla="*/ 5360 w 10000"/>
                  <a:gd name="connsiteY632" fmla="*/ 8640 h 10000"/>
                  <a:gd name="connsiteX633" fmla="*/ 5366 w 10000"/>
                  <a:gd name="connsiteY633" fmla="*/ 8637 h 10000"/>
                  <a:gd name="connsiteX634" fmla="*/ 5368 w 10000"/>
                  <a:gd name="connsiteY634" fmla="*/ 8637 h 10000"/>
                  <a:gd name="connsiteX635" fmla="*/ 5382 w 10000"/>
                  <a:gd name="connsiteY635" fmla="*/ 8630 h 10000"/>
                  <a:gd name="connsiteX636" fmla="*/ 5391 w 10000"/>
                  <a:gd name="connsiteY636" fmla="*/ 8630 h 10000"/>
                  <a:gd name="connsiteX637" fmla="*/ 5402 w 10000"/>
                  <a:gd name="connsiteY637" fmla="*/ 8637 h 10000"/>
                  <a:gd name="connsiteX638" fmla="*/ 5418 w 10000"/>
                  <a:gd name="connsiteY638" fmla="*/ 8656 h 10000"/>
                  <a:gd name="connsiteX639" fmla="*/ 5432 w 10000"/>
                  <a:gd name="connsiteY639" fmla="*/ 8666 h 10000"/>
                  <a:gd name="connsiteX640" fmla="*/ 5443 w 10000"/>
                  <a:gd name="connsiteY640" fmla="*/ 8682 h 10000"/>
                  <a:gd name="connsiteX641" fmla="*/ 5457 w 10000"/>
                  <a:gd name="connsiteY641" fmla="*/ 8692 h 10000"/>
                  <a:gd name="connsiteX642" fmla="*/ 5471 w 10000"/>
                  <a:gd name="connsiteY642" fmla="*/ 8705 h 10000"/>
                  <a:gd name="connsiteX643" fmla="*/ 5488 w 10000"/>
                  <a:gd name="connsiteY643" fmla="*/ 8711 h 10000"/>
                  <a:gd name="connsiteX644" fmla="*/ 5490 w 10000"/>
                  <a:gd name="connsiteY644" fmla="*/ 8721 h 10000"/>
                  <a:gd name="connsiteX645" fmla="*/ 5512 w 10000"/>
                  <a:gd name="connsiteY645" fmla="*/ 8724 h 10000"/>
                  <a:gd name="connsiteX646" fmla="*/ 5521 w 10000"/>
                  <a:gd name="connsiteY646" fmla="*/ 8714 h 10000"/>
                  <a:gd name="connsiteX647" fmla="*/ 5524 w 10000"/>
                  <a:gd name="connsiteY647" fmla="*/ 8714 h 10000"/>
                  <a:gd name="connsiteX648" fmla="*/ 5532 w 10000"/>
                  <a:gd name="connsiteY648" fmla="*/ 8721 h 10000"/>
                  <a:gd name="connsiteX649" fmla="*/ 5540 w 10000"/>
                  <a:gd name="connsiteY649" fmla="*/ 8724 h 10000"/>
                  <a:gd name="connsiteX650" fmla="*/ 5562 w 10000"/>
                  <a:gd name="connsiteY650" fmla="*/ 8750 h 10000"/>
                  <a:gd name="connsiteX651" fmla="*/ 5562 w 10000"/>
                  <a:gd name="connsiteY651" fmla="*/ 8760 h 10000"/>
                  <a:gd name="connsiteX652" fmla="*/ 5571 w 10000"/>
                  <a:gd name="connsiteY652" fmla="*/ 8782 h 10000"/>
                  <a:gd name="connsiteX653" fmla="*/ 5579 w 10000"/>
                  <a:gd name="connsiteY653" fmla="*/ 8789 h 10000"/>
                  <a:gd name="connsiteX654" fmla="*/ 5593 w 10000"/>
                  <a:gd name="connsiteY654" fmla="*/ 8789 h 10000"/>
                  <a:gd name="connsiteX655" fmla="*/ 5596 w 10000"/>
                  <a:gd name="connsiteY655" fmla="*/ 8789 h 10000"/>
                  <a:gd name="connsiteX656" fmla="*/ 5626 w 10000"/>
                  <a:gd name="connsiteY656" fmla="*/ 8782 h 10000"/>
                  <a:gd name="connsiteX657" fmla="*/ 5629 w 10000"/>
                  <a:gd name="connsiteY657" fmla="*/ 8782 h 10000"/>
                  <a:gd name="connsiteX658" fmla="*/ 5637 w 10000"/>
                  <a:gd name="connsiteY658" fmla="*/ 8779 h 10000"/>
                  <a:gd name="connsiteX659" fmla="*/ 5648 w 10000"/>
                  <a:gd name="connsiteY659" fmla="*/ 8789 h 10000"/>
                  <a:gd name="connsiteX660" fmla="*/ 5665 w 10000"/>
                  <a:gd name="connsiteY660" fmla="*/ 8795 h 10000"/>
                  <a:gd name="connsiteX661" fmla="*/ 5676 w 10000"/>
                  <a:gd name="connsiteY661" fmla="*/ 8789 h 10000"/>
                  <a:gd name="connsiteX662" fmla="*/ 5684 w 10000"/>
                  <a:gd name="connsiteY662" fmla="*/ 8782 h 10000"/>
                  <a:gd name="connsiteX663" fmla="*/ 5693 w 10000"/>
                  <a:gd name="connsiteY663" fmla="*/ 8789 h 10000"/>
                  <a:gd name="connsiteX664" fmla="*/ 5715 w 10000"/>
                  <a:gd name="connsiteY664" fmla="*/ 8808 h 10000"/>
                  <a:gd name="connsiteX665" fmla="*/ 5731 w 10000"/>
                  <a:gd name="connsiteY665" fmla="*/ 8808 h 10000"/>
                  <a:gd name="connsiteX666" fmla="*/ 5740 w 10000"/>
                  <a:gd name="connsiteY666" fmla="*/ 8808 h 10000"/>
                  <a:gd name="connsiteX667" fmla="*/ 5765 w 10000"/>
                  <a:gd name="connsiteY667" fmla="*/ 8818 h 10000"/>
                  <a:gd name="connsiteX668" fmla="*/ 5781 w 10000"/>
                  <a:gd name="connsiteY668" fmla="*/ 8824 h 10000"/>
                  <a:gd name="connsiteX669" fmla="*/ 5798 w 10000"/>
                  <a:gd name="connsiteY669" fmla="*/ 8834 h 10000"/>
                  <a:gd name="connsiteX670" fmla="*/ 5814 w 10000"/>
                  <a:gd name="connsiteY670" fmla="*/ 8837 h 10000"/>
                  <a:gd name="connsiteX671" fmla="*/ 5831 w 10000"/>
                  <a:gd name="connsiteY671" fmla="*/ 8844 h 10000"/>
                  <a:gd name="connsiteX672" fmla="*/ 5842 w 10000"/>
                  <a:gd name="connsiteY672" fmla="*/ 8847 h 10000"/>
                  <a:gd name="connsiteX673" fmla="*/ 5859 w 10000"/>
                  <a:gd name="connsiteY673" fmla="*/ 8857 h 10000"/>
                  <a:gd name="connsiteX674" fmla="*/ 5870 w 10000"/>
                  <a:gd name="connsiteY674" fmla="*/ 8867 h 10000"/>
                  <a:gd name="connsiteX675" fmla="*/ 5878 w 10000"/>
                  <a:gd name="connsiteY675" fmla="*/ 8873 h 10000"/>
                  <a:gd name="connsiteX676" fmla="*/ 5895 w 10000"/>
                  <a:gd name="connsiteY676" fmla="*/ 8873 h 10000"/>
                  <a:gd name="connsiteX677" fmla="*/ 5911 w 10000"/>
                  <a:gd name="connsiteY677" fmla="*/ 8873 h 10000"/>
                  <a:gd name="connsiteX678" fmla="*/ 5931 w 10000"/>
                  <a:gd name="connsiteY678" fmla="*/ 8873 h 10000"/>
                  <a:gd name="connsiteX679" fmla="*/ 5950 w 10000"/>
                  <a:gd name="connsiteY679" fmla="*/ 8867 h 10000"/>
                  <a:gd name="connsiteX680" fmla="*/ 5967 w 10000"/>
                  <a:gd name="connsiteY680" fmla="*/ 8867 h 10000"/>
                  <a:gd name="connsiteX681" fmla="*/ 5975 w 10000"/>
                  <a:gd name="connsiteY681" fmla="*/ 8873 h 10000"/>
                  <a:gd name="connsiteX682" fmla="*/ 6000 w 10000"/>
                  <a:gd name="connsiteY682" fmla="*/ 8883 h 10000"/>
                  <a:gd name="connsiteX683" fmla="*/ 5997 w 10000"/>
                  <a:gd name="connsiteY683" fmla="*/ 8886 h 10000"/>
                  <a:gd name="connsiteX684" fmla="*/ 5997 w 10000"/>
                  <a:gd name="connsiteY684" fmla="*/ 8896 h 10000"/>
                  <a:gd name="connsiteX685" fmla="*/ 6014 w 10000"/>
                  <a:gd name="connsiteY685" fmla="*/ 8892 h 10000"/>
                  <a:gd name="connsiteX686" fmla="*/ 6028 w 10000"/>
                  <a:gd name="connsiteY686" fmla="*/ 8892 h 10000"/>
                  <a:gd name="connsiteX687" fmla="*/ 6053 w 10000"/>
                  <a:gd name="connsiteY687" fmla="*/ 8886 h 10000"/>
                  <a:gd name="connsiteX688" fmla="*/ 6072 w 10000"/>
                  <a:gd name="connsiteY688" fmla="*/ 8876 h 10000"/>
                  <a:gd name="connsiteX689" fmla="*/ 6089 w 10000"/>
                  <a:gd name="connsiteY689" fmla="*/ 8867 h 10000"/>
                  <a:gd name="connsiteX690" fmla="*/ 6111 w 10000"/>
                  <a:gd name="connsiteY690" fmla="*/ 8857 h 10000"/>
                  <a:gd name="connsiteX691" fmla="*/ 6127 w 10000"/>
                  <a:gd name="connsiteY691" fmla="*/ 8847 h 10000"/>
                  <a:gd name="connsiteX692" fmla="*/ 6152 w 10000"/>
                  <a:gd name="connsiteY692" fmla="*/ 8834 h 10000"/>
                  <a:gd name="connsiteX693" fmla="*/ 6183 w 10000"/>
                  <a:gd name="connsiteY693" fmla="*/ 8828 h 10000"/>
                  <a:gd name="connsiteX694" fmla="*/ 6175 w 10000"/>
                  <a:gd name="connsiteY694" fmla="*/ 8844 h 10000"/>
                  <a:gd name="connsiteX695" fmla="*/ 6169 w 10000"/>
                  <a:gd name="connsiteY695" fmla="*/ 8863 h 10000"/>
                  <a:gd name="connsiteX696" fmla="*/ 6158 w 10000"/>
                  <a:gd name="connsiteY696" fmla="*/ 8886 h 10000"/>
                  <a:gd name="connsiteX697" fmla="*/ 6152 w 10000"/>
                  <a:gd name="connsiteY697" fmla="*/ 8896 h 10000"/>
                  <a:gd name="connsiteX698" fmla="*/ 6150 w 10000"/>
                  <a:gd name="connsiteY698" fmla="*/ 8909 h 10000"/>
                  <a:gd name="connsiteX699" fmla="*/ 6152 w 10000"/>
                  <a:gd name="connsiteY699" fmla="*/ 8938 h 10000"/>
                  <a:gd name="connsiteX700" fmla="*/ 6158 w 10000"/>
                  <a:gd name="connsiteY700" fmla="*/ 8957 h 10000"/>
                  <a:gd name="connsiteX701" fmla="*/ 6161 w 10000"/>
                  <a:gd name="connsiteY701" fmla="*/ 8980 h 10000"/>
                  <a:gd name="connsiteX702" fmla="*/ 6166 w 10000"/>
                  <a:gd name="connsiteY702" fmla="*/ 8999 h 10000"/>
                  <a:gd name="connsiteX703" fmla="*/ 6175 w 10000"/>
                  <a:gd name="connsiteY703" fmla="*/ 9032 h 10000"/>
                  <a:gd name="connsiteX704" fmla="*/ 6183 w 10000"/>
                  <a:gd name="connsiteY704" fmla="*/ 9051 h 10000"/>
                  <a:gd name="connsiteX705" fmla="*/ 6191 w 10000"/>
                  <a:gd name="connsiteY705" fmla="*/ 9064 h 10000"/>
                  <a:gd name="connsiteX706" fmla="*/ 6194 w 10000"/>
                  <a:gd name="connsiteY706" fmla="*/ 9084 h 10000"/>
                  <a:gd name="connsiteX707" fmla="*/ 6208 w 10000"/>
                  <a:gd name="connsiteY707" fmla="*/ 9103 h 10000"/>
                  <a:gd name="connsiteX708" fmla="*/ 6208 w 10000"/>
                  <a:gd name="connsiteY708" fmla="*/ 9113 h 10000"/>
                  <a:gd name="connsiteX709" fmla="*/ 6216 w 10000"/>
                  <a:gd name="connsiteY709" fmla="*/ 9129 h 10000"/>
                  <a:gd name="connsiteX710" fmla="*/ 6230 w 10000"/>
                  <a:gd name="connsiteY710" fmla="*/ 9148 h 10000"/>
                  <a:gd name="connsiteX711" fmla="*/ 6241 w 10000"/>
                  <a:gd name="connsiteY711" fmla="*/ 9165 h 10000"/>
                  <a:gd name="connsiteX712" fmla="*/ 6249 w 10000"/>
                  <a:gd name="connsiteY712" fmla="*/ 9168 h 10000"/>
                  <a:gd name="connsiteX713" fmla="*/ 6266 w 10000"/>
                  <a:gd name="connsiteY713" fmla="*/ 9184 h 10000"/>
                  <a:gd name="connsiteX714" fmla="*/ 6280 w 10000"/>
                  <a:gd name="connsiteY714" fmla="*/ 9184 h 10000"/>
                  <a:gd name="connsiteX715" fmla="*/ 6288 w 10000"/>
                  <a:gd name="connsiteY715" fmla="*/ 9177 h 10000"/>
                  <a:gd name="connsiteX716" fmla="*/ 6299 w 10000"/>
                  <a:gd name="connsiteY716" fmla="*/ 9187 h 10000"/>
                  <a:gd name="connsiteX717" fmla="*/ 6305 w 10000"/>
                  <a:gd name="connsiteY717" fmla="*/ 9197 h 10000"/>
                  <a:gd name="connsiteX718" fmla="*/ 6310 w 10000"/>
                  <a:gd name="connsiteY718" fmla="*/ 9197 h 10000"/>
                  <a:gd name="connsiteX719" fmla="*/ 6321 w 10000"/>
                  <a:gd name="connsiteY719" fmla="*/ 9213 h 10000"/>
                  <a:gd name="connsiteX720" fmla="*/ 6335 w 10000"/>
                  <a:gd name="connsiteY720" fmla="*/ 9223 h 10000"/>
                  <a:gd name="connsiteX721" fmla="*/ 6338 w 10000"/>
                  <a:gd name="connsiteY721" fmla="*/ 9223 h 10000"/>
                  <a:gd name="connsiteX722" fmla="*/ 6355 w 10000"/>
                  <a:gd name="connsiteY722" fmla="*/ 9226 h 10000"/>
                  <a:gd name="connsiteX723" fmla="*/ 6363 w 10000"/>
                  <a:gd name="connsiteY723" fmla="*/ 9236 h 10000"/>
                  <a:gd name="connsiteX724" fmla="*/ 6380 w 10000"/>
                  <a:gd name="connsiteY724" fmla="*/ 9258 h 10000"/>
                  <a:gd name="connsiteX725" fmla="*/ 6393 w 10000"/>
                  <a:gd name="connsiteY725" fmla="*/ 9278 h 10000"/>
                  <a:gd name="connsiteX726" fmla="*/ 6396 w 10000"/>
                  <a:gd name="connsiteY726" fmla="*/ 9288 h 10000"/>
                  <a:gd name="connsiteX727" fmla="*/ 6407 w 10000"/>
                  <a:gd name="connsiteY727" fmla="*/ 9297 h 10000"/>
                  <a:gd name="connsiteX728" fmla="*/ 6410 w 10000"/>
                  <a:gd name="connsiteY728" fmla="*/ 9307 h 10000"/>
                  <a:gd name="connsiteX729" fmla="*/ 6416 w 10000"/>
                  <a:gd name="connsiteY729" fmla="*/ 9317 h 10000"/>
                  <a:gd name="connsiteX730" fmla="*/ 6424 w 10000"/>
                  <a:gd name="connsiteY730" fmla="*/ 9326 h 10000"/>
                  <a:gd name="connsiteX731" fmla="*/ 6435 w 10000"/>
                  <a:gd name="connsiteY731" fmla="*/ 9336 h 10000"/>
                  <a:gd name="connsiteX732" fmla="*/ 6443 w 10000"/>
                  <a:gd name="connsiteY732" fmla="*/ 9346 h 10000"/>
                  <a:gd name="connsiteX733" fmla="*/ 6449 w 10000"/>
                  <a:gd name="connsiteY733" fmla="*/ 9362 h 10000"/>
                  <a:gd name="connsiteX734" fmla="*/ 6452 w 10000"/>
                  <a:gd name="connsiteY734" fmla="*/ 9372 h 10000"/>
                  <a:gd name="connsiteX735" fmla="*/ 6449 w 10000"/>
                  <a:gd name="connsiteY735" fmla="*/ 9381 h 10000"/>
                  <a:gd name="connsiteX736" fmla="*/ 6465 w 10000"/>
                  <a:gd name="connsiteY736" fmla="*/ 9394 h 10000"/>
                  <a:gd name="connsiteX737" fmla="*/ 6468 w 10000"/>
                  <a:gd name="connsiteY737" fmla="*/ 9420 h 10000"/>
                  <a:gd name="connsiteX738" fmla="*/ 6493 w 10000"/>
                  <a:gd name="connsiteY738" fmla="*/ 9430 h 10000"/>
                  <a:gd name="connsiteX739" fmla="*/ 6507 w 10000"/>
                  <a:gd name="connsiteY739" fmla="*/ 9440 h 10000"/>
                  <a:gd name="connsiteX740" fmla="*/ 6524 w 10000"/>
                  <a:gd name="connsiteY740" fmla="*/ 9459 h 10000"/>
                  <a:gd name="connsiteX741" fmla="*/ 6532 w 10000"/>
                  <a:gd name="connsiteY741" fmla="*/ 9485 h 10000"/>
                  <a:gd name="connsiteX742" fmla="*/ 6537 w 10000"/>
                  <a:gd name="connsiteY742" fmla="*/ 9498 h 10000"/>
                  <a:gd name="connsiteX743" fmla="*/ 6571 w 10000"/>
                  <a:gd name="connsiteY743" fmla="*/ 9508 h 10000"/>
                  <a:gd name="connsiteX744" fmla="*/ 6596 w 10000"/>
                  <a:gd name="connsiteY744" fmla="*/ 9508 h 10000"/>
                  <a:gd name="connsiteX745" fmla="*/ 6637 w 10000"/>
                  <a:gd name="connsiteY745" fmla="*/ 9517 h 10000"/>
                  <a:gd name="connsiteX746" fmla="*/ 6662 w 10000"/>
                  <a:gd name="connsiteY746" fmla="*/ 9524 h 10000"/>
                  <a:gd name="connsiteX747" fmla="*/ 6679 w 10000"/>
                  <a:gd name="connsiteY747" fmla="*/ 9517 h 10000"/>
                  <a:gd name="connsiteX748" fmla="*/ 6679 w 10000"/>
                  <a:gd name="connsiteY748" fmla="*/ 9505 h 10000"/>
                  <a:gd name="connsiteX749" fmla="*/ 6690 w 10000"/>
                  <a:gd name="connsiteY749" fmla="*/ 9485 h 10000"/>
                  <a:gd name="connsiteX750" fmla="*/ 6693 w 10000"/>
                  <a:gd name="connsiteY750" fmla="*/ 9479 h 10000"/>
                  <a:gd name="connsiteX751" fmla="*/ 6706 w 10000"/>
                  <a:gd name="connsiteY751" fmla="*/ 9469 h 10000"/>
                  <a:gd name="connsiteX752" fmla="*/ 6709 w 10000"/>
                  <a:gd name="connsiteY752" fmla="*/ 9462 h 10000"/>
                  <a:gd name="connsiteX753" fmla="*/ 6717 w 10000"/>
                  <a:gd name="connsiteY753" fmla="*/ 9459 h 10000"/>
                  <a:gd name="connsiteX754" fmla="*/ 6726 w 10000"/>
                  <a:gd name="connsiteY754" fmla="*/ 9459 h 10000"/>
                  <a:gd name="connsiteX755" fmla="*/ 6742 w 10000"/>
                  <a:gd name="connsiteY755" fmla="*/ 9462 h 10000"/>
                  <a:gd name="connsiteX756" fmla="*/ 6759 w 10000"/>
                  <a:gd name="connsiteY756" fmla="*/ 9479 h 10000"/>
                  <a:gd name="connsiteX757" fmla="*/ 6781 w 10000"/>
                  <a:gd name="connsiteY757" fmla="*/ 9485 h 10000"/>
                  <a:gd name="connsiteX758" fmla="*/ 6795 w 10000"/>
                  <a:gd name="connsiteY758" fmla="*/ 9485 h 10000"/>
                  <a:gd name="connsiteX759" fmla="*/ 6803 w 10000"/>
                  <a:gd name="connsiteY759" fmla="*/ 9498 h 10000"/>
                  <a:gd name="connsiteX760" fmla="*/ 6806 w 10000"/>
                  <a:gd name="connsiteY760" fmla="*/ 9508 h 10000"/>
                  <a:gd name="connsiteX761" fmla="*/ 6823 w 10000"/>
                  <a:gd name="connsiteY761" fmla="*/ 9514 h 10000"/>
                  <a:gd name="connsiteX762" fmla="*/ 6831 w 10000"/>
                  <a:gd name="connsiteY762" fmla="*/ 9514 h 10000"/>
                  <a:gd name="connsiteX763" fmla="*/ 6848 w 10000"/>
                  <a:gd name="connsiteY763" fmla="*/ 9514 h 10000"/>
                  <a:gd name="connsiteX764" fmla="*/ 6856 w 10000"/>
                  <a:gd name="connsiteY764" fmla="*/ 9517 h 10000"/>
                  <a:gd name="connsiteX765" fmla="*/ 6878 w 10000"/>
                  <a:gd name="connsiteY765" fmla="*/ 9524 h 10000"/>
                  <a:gd name="connsiteX766" fmla="*/ 6895 w 10000"/>
                  <a:gd name="connsiteY766" fmla="*/ 9524 h 10000"/>
                  <a:gd name="connsiteX767" fmla="*/ 6917 w 10000"/>
                  <a:gd name="connsiteY767" fmla="*/ 9527 h 10000"/>
                  <a:gd name="connsiteX768" fmla="*/ 6934 w 10000"/>
                  <a:gd name="connsiteY768" fmla="*/ 9534 h 10000"/>
                  <a:gd name="connsiteX769" fmla="*/ 6961 w 10000"/>
                  <a:gd name="connsiteY769" fmla="*/ 9543 h 10000"/>
                  <a:gd name="connsiteX770" fmla="*/ 6989 w 10000"/>
                  <a:gd name="connsiteY770" fmla="*/ 9547 h 10000"/>
                  <a:gd name="connsiteX771" fmla="*/ 7014 w 10000"/>
                  <a:gd name="connsiteY771" fmla="*/ 9543 h 10000"/>
                  <a:gd name="connsiteX772" fmla="*/ 7033 w 10000"/>
                  <a:gd name="connsiteY772" fmla="*/ 9543 h 10000"/>
                  <a:gd name="connsiteX773" fmla="*/ 7042 w 10000"/>
                  <a:gd name="connsiteY773" fmla="*/ 9547 h 10000"/>
                  <a:gd name="connsiteX774" fmla="*/ 7069 w 10000"/>
                  <a:gd name="connsiteY774" fmla="*/ 9647 h 10000"/>
                  <a:gd name="connsiteX775" fmla="*/ 7122 w 10000"/>
                  <a:gd name="connsiteY775" fmla="*/ 9734 h 10000"/>
                  <a:gd name="connsiteX776" fmla="*/ 7147 w 10000"/>
                  <a:gd name="connsiteY776" fmla="*/ 9744 h 10000"/>
                  <a:gd name="connsiteX777" fmla="*/ 7169 w 10000"/>
                  <a:gd name="connsiteY777" fmla="*/ 9741 h 10000"/>
                  <a:gd name="connsiteX778" fmla="*/ 7177 w 10000"/>
                  <a:gd name="connsiteY778" fmla="*/ 9744 h 10000"/>
                  <a:gd name="connsiteX779" fmla="*/ 7186 w 10000"/>
                  <a:gd name="connsiteY779" fmla="*/ 9754 h 10000"/>
                  <a:gd name="connsiteX780" fmla="*/ 7191 w 10000"/>
                  <a:gd name="connsiteY780" fmla="*/ 9773 h 10000"/>
                  <a:gd name="connsiteX781" fmla="*/ 7208 w 10000"/>
                  <a:gd name="connsiteY781" fmla="*/ 9783 h 10000"/>
                  <a:gd name="connsiteX782" fmla="*/ 7219 w 10000"/>
                  <a:gd name="connsiteY782" fmla="*/ 9793 h 10000"/>
                  <a:gd name="connsiteX783" fmla="*/ 7235 w 10000"/>
                  <a:gd name="connsiteY783" fmla="*/ 9802 h 10000"/>
                  <a:gd name="connsiteX784" fmla="*/ 7249 w 10000"/>
                  <a:gd name="connsiteY784" fmla="*/ 9819 h 10000"/>
                  <a:gd name="connsiteX785" fmla="*/ 7255 w 10000"/>
                  <a:gd name="connsiteY785" fmla="*/ 9835 h 10000"/>
                  <a:gd name="connsiteX786" fmla="*/ 7255 w 10000"/>
                  <a:gd name="connsiteY786" fmla="*/ 9848 h 10000"/>
                  <a:gd name="connsiteX787" fmla="*/ 7249 w 10000"/>
                  <a:gd name="connsiteY787" fmla="*/ 9848 h 10000"/>
                  <a:gd name="connsiteX788" fmla="*/ 7244 w 10000"/>
                  <a:gd name="connsiteY788" fmla="*/ 9858 h 10000"/>
                  <a:gd name="connsiteX789" fmla="*/ 7235 w 10000"/>
                  <a:gd name="connsiteY789" fmla="*/ 9883 h 10000"/>
                  <a:gd name="connsiteX790" fmla="*/ 7244 w 10000"/>
                  <a:gd name="connsiteY790" fmla="*/ 9903 h 10000"/>
                  <a:gd name="connsiteX791" fmla="*/ 7258 w 10000"/>
                  <a:gd name="connsiteY791" fmla="*/ 9926 h 10000"/>
                  <a:gd name="connsiteX792" fmla="*/ 7263 w 10000"/>
                  <a:gd name="connsiteY792" fmla="*/ 9948 h 10000"/>
                  <a:gd name="connsiteX793" fmla="*/ 7274 w 10000"/>
                  <a:gd name="connsiteY793" fmla="*/ 9968 h 10000"/>
                  <a:gd name="connsiteX794" fmla="*/ 7283 w 10000"/>
                  <a:gd name="connsiteY794" fmla="*/ 9987 h 10000"/>
                  <a:gd name="connsiteX795" fmla="*/ 7291 w 10000"/>
                  <a:gd name="connsiteY795" fmla="*/ 10000 h 10000"/>
                  <a:gd name="connsiteX796" fmla="*/ 7305 w 10000"/>
                  <a:gd name="connsiteY796" fmla="*/ 9997 h 10000"/>
                  <a:gd name="connsiteX797" fmla="*/ 7313 w 10000"/>
                  <a:gd name="connsiteY797" fmla="*/ 9977 h 10000"/>
                  <a:gd name="connsiteX798" fmla="*/ 7324 w 10000"/>
                  <a:gd name="connsiteY798" fmla="*/ 9968 h 10000"/>
                  <a:gd name="connsiteX799" fmla="*/ 7341 w 10000"/>
                  <a:gd name="connsiteY799" fmla="*/ 9971 h 10000"/>
                  <a:gd name="connsiteX800" fmla="*/ 7368 w 10000"/>
                  <a:gd name="connsiteY800" fmla="*/ 9987 h 10000"/>
                  <a:gd name="connsiteX801" fmla="*/ 7380 w 10000"/>
                  <a:gd name="connsiteY801" fmla="*/ 9990 h 10000"/>
                  <a:gd name="connsiteX802" fmla="*/ 7393 w 10000"/>
                  <a:gd name="connsiteY802" fmla="*/ 9981 h 10000"/>
                  <a:gd name="connsiteX803" fmla="*/ 7404 w 10000"/>
                  <a:gd name="connsiteY803" fmla="*/ 9968 h 10000"/>
                  <a:gd name="connsiteX804" fmla="*/ 7418 w 10000"/>
                  <a:gd name="connsiteY804" fmla="*/ 9948 h 10000"/>
                  <a:gd name="connsiteX805" fmla="*/ 7427 w 10000"/>
                  <a:gd name="connsiteY805" fmla="*/ 9922 h 10000"/>
                  <a:gd name="connsiteX806" fmla="*/ 7427 w 10000"/>
                  <a:gd name="connsiteY806" fmla="*/ 9906 h 10000"/>
                  <a:gd name="connsiteX807" fmla="*/ 7404 w 10000"/>
                  <a:gd name="connsiteY807" fmla="*/ 9877 h 10000"/>
                  <a:gd name="connsiteX808" fmla="*/ 7388 w 10000"/>
                  <a:gd name="connsiteY808" fmla="*/ 9854 h 10000"/>
                  <a:gd name="connsiteX809" fmla="*/ 7385 w 10000"/>
                  <a:gd name="connsiteY809" fmla="*/ 9845 h 10000"/>
                  <a:gd name="connsiteX810" fmla="*/ 7385 w 10000"/>
                  <a:gd name="connsiteY810" fmla="*/ 9825 h 10000"/>
                  <a:gd name="connsiteX811" fmla="*/ 7385 w 10000"/>
                  <a:gd name="connsiteY811" fmla="*/ 9819 h 10000"/>
                  <a:gd name="connsiteX812" fmla="*/ 7393 w 10000"/>
                  <a:gd name="connsiteY812" fmla="*/ 9809 h 10000"/>
                  <a:gd name="connsiteX813" fmla="*/ 7404 w 10000"/>
                  <a:gd name="connsiteY813" fmla="*/ 9793 h 10000"/>
                  <a:gd name="connsiteX814" fmla="*/ 7413 w 10000"/>
                  <a:gd name="connsiteY814" fmla="*/ 9783 h 10000"/>
                  <a:gd name="connsiteX815" fmla="*/ 7404 w 10000"/>
                  <a:gd name="connsiteY815" fmla="*/ 9770 h 10000"/>
                  <a:gd name="connsiteX816" fmla="*/ 7388 w 10000"/>
                  <a:gd name="connsiteY816" fmla="*/ 9760 h 10000"/>
                  <a:gd name="connsiteX817" fmla="*/ 7371 w 10000"/>
                  <a:gd name="connsiteY817" fmla="*/ 9744 h 10000"/>
                  <a:gd name="connsiteX818" fmla="*/ 7363 w 10000"/>
                  <a:gd name="connsiteY818" fmla="*/ 9731 h 10000"/>
                  <a:gd name="connsiteX819" fmla="*/ 7355 w 10000"/>
                  <a:gd name="connsiteY819" fmla="*/ 9715 h 10000"/>
                  <a:gd name="connsiteX820" fmla="*/ 7360 w 10000"/>
                  <a:gd name="connsiteY820" fmla="*/ 9686 h 10000"/>
                  <a:gd name="connsiteX821" fmla="*/ 7363 w 10000"/>
                  <a:gd name="connsiteY821" fmla="*/ 9657 h 10000"/>
                  <a:gd name="connsiteX822" fmla="*/ 7360 w 10000"/>
                  <a:gd name="connsiteY822" fmla="*/ 9631 h 10000"/>
                  <a:gd name="connsiteX823" fmla="*/ 7346 w 10000"/>
                  <a:gd name="connsiteY823" fmla="*/ 9611 h 10000"/>
                  <a:gd name="connsiteX824" fmla="*/ 7332 w 10000"/>
                  <a:gd name="connsiteY824" fmla="*/ 9585 h 10000"/>
                  <a:gd name="connsiteX825" fmla="*/ 7324 w 10000"/>
                  <a:gd name="connsiteY825" fmla="*/ 9573 h 10000"/>
                  <a:gd name="connsiteX826" fmla="*/ 7324 w 10000"/>
                  <a:gd name="connsiteY826" fmla="*/ 9553 h 10000"/>
                  <a:gd name="connsiteX827" fmla="*/ 7324 w 10000"/>
                  <a:gd name="connsiteY827" fmla="*/ 9543 h 10000"/>
                  <a:gd name="connsiteX828" fmla="*/ 7324 w 10000"/>
                  <a:gd name="connsiteY828" fmla="*/ 9517 h 10000"/>
                  <a:gd name="connsiteX829" fmla="*/ 7324 w 10000"/>
                  <a:gd name="connsiteY829" fmla="*/ 9498 h 10000"/>
                  <a:gd name="connsiteX830" fmla="*/ 7332 w 10000"/>
                  <a:gd name="connsiteY830" fmla="*/ 9479 h 10000"/>
                  <a:gd name="connsiteX831" fmla="*/ 7341 w 10000"/>
                  <a:gd name="connsiteY831" fmla="*/ 9462 h 10000"/>
                  <a:gd name="connsiteX832" fmla="*/ 7352 w 10000"/>
                  <a:gd name="connsiteY832" fmla="*/ 9459 h 10000"/>
                  <a:gd name="connsiteX833" fmla="*/ 7360 w 10000"/>
                  <a:gd name="connsiteY833" fmla="*/ 9443 h 10000"/>
                  <a:gd name="connsiteX834" fmla="*/ 7363 w 10000"/>
                  <a:gd name="connsiteY834" fmla="*/ 9433 h 10000"/>
                  <a:gd name="connsiteX835" fmla="*/ 7377 w 10000"/>
                  <a:gd name="connsiteY835" fmla="*/ 9433 h 10000"/>
                  <a:gd name="connsiteX836" fmla="*/ 7388 w 10000"/>
                  <a:gd name="connsiteY836" fmla="*/ 9430 h 10000"/>
                  <a:gd name="connsiteX837" fmla="*/ 7396 w 10000"/>
                  <a:gd name="connsiteY837" fmla="*/ 9430 h 10000"/>
                  <a:gd name="connsiteX838" fmla="*/ 7402 w 10000"/>
                  <a:gd name="connsiteY838" fmla="*/ 9424 h 10000"/>
                  <a:gd name="connsiteX839" fmla="*/ 7396 w 10000"/>
                  <a:gd name="connsiteY839" fmla="*/ 9414 h 10000"/>
                  <a:gd name="connsiteX840" fmla="*/ 7388 w 10000"/>
                  <a:gd name="connsiteY840" fmla="*/ 9401 h 10000"/>
                  <a:gd name="connsiteX841" fmla="*/ 7371 w 10000"/>
                  <a:gd name="connsiteY841" fmla="*/ 9391 h 10000"/>
                  <a:gd name="connsiteX842" fmla="*/ 7355 w 10000"/>
                  <a:gd name="connsiteY842" fmla="*/ 9375 h 10000"/>
                  <a:gd name="connsiteX843" fmla="*/ 7332 w 10000"/>
                  <a:gd name="connsiteY843" fmla="*/ 9356 h 10000"/>
                  <a:gd name="connsiteX844" fmla="*/ 7313 w 10000"/>
                  <a:gd name="connsiteY844" fmla="*/ 9330 h 10000"/>
                  <a:gd name="connsiteX845" fmla="*/ 7307 w 10000"/>
                  <a:gd name="connsiteY845" fmla="*/ 9310 h 10000"/>
                  <a:gd name="connsiteX846" fmla="*/ 7305 w 10000"/>
                  <a:gd name="connsiteY846" fmla="*/ 9291 h 10000"/>
                  <a:gd name="connsiteX847" fmla="*/ 7305 w 10000"/>
                  <a:gd name="connsiteY847" fmla="*/ 9278 h 10000"/>
                  <a:gd name="connsiteX848" fmla="*/ 7296 w 10000"/>
                  <a:gd name="connsiteY848" fmla="*/ 9268 h 10000"/>
                  <a:gd name="connsiteX849" fmla="*/ 7296 w 10000"/>
                  <a:gd name="connsiteY849" fmla="*/ 9249 h 10000"/>
                  <a:gd name="connsiteX850" fmla="*/ 7291 w 10000"/>
                  <a:gd name="connsiteY850" fmla="*/ 9226 h 10000"/>
                  <a:gd name="connsiteX851" fmla="*/ 7283 w 10000"/>
                  <a:gd name="connsiteY851" fmla="*/ 9213 h 10000"/>
                  <a:gd name="connsiteX852" fmla="*/ 7274 w 10000"/>
                  <a:gd name="connsiteY852" fmla="*/ 9194 h 10000"/>
                  <a:gd name="connsiteX853" fmla="*/ 7274 w 10000"/>
                  <a:gd name="connsiteY853" fmla="*/ 9174 h 10000"/>
                  <a:gd name="connsiteX854" fmla="*/ 7280 w 10000"/>
                  <a:gd name="connsiteY854" fmla="*/ 9148 h 10000"/>
                  <a:gd name="connsiteX855" fmla="*/ 7283 w 10000"/>
                  <a:gd name="connsiteY855" fmla="*/ 9119 h 10000"/>
                  <a:gd name="connsiteX856" fmla="*/ 7291 w 10000"/>
                  <a:gd name="connsiteY856" fmla="*/ 9100 h 10000"/>
                  <a:gd name="connsiteX857" fmla="*/ 7307 w 10000"/>
                  <a:gd name="connsiteY857" fmla="*/ 9080 h 10000"/>
                  <a:gd name="connsiteX858" fmla="*/ 7324 w 10000"/>
                  <a:gd name="connsiteY858" fmla="*/ 9054 h 10000"/>
                  <a:gd name="connsiteX859" fmla="*/ 7341 w 10000"/>
                  <a:gd name="connsiteY859" fmla="*/ 9054 h 10000"/>
                  <a:gd name="connsiteX860" fmla="*/ 7352 w 10000"/>
                  <a:gd name="connsiteY860" fmla="*/ 9054 h 10000"/>
                  <a:gd name="connsiteX861" fmla="*/ 7346 w 10000"/>
                  <a:gd name="connsiteY861" fmla="*/ 9032 h 10000"/>
                  <a:gd name="connsiteX862" fmla="*/ 7341 w 10000"/>
                  <a:gd name="connsiteY862" fmla="*/ 9022 h 10000"/>
                  <a:gd name="connsiteX863" fmla="*/ 7352 w 10000"/>
                  <a:gd name="connsiteY863" fmla="*/ 8999 h 10000"/>
                  <a:gd name="connsiteX864" fmla="*/ 7360 w 10000"/>
                  <a:gd name="connsiteY864" fmla="*/ 8967 h 10000"/>
                  <a:gd name="connsiteX865" fmla="*/ 7368 w 10000"/>
                  <a:gd name="connsiteY865" fmla="*/ 8922 h 10000"/>
                  <a:gd name="connsiteX866" fmla="*/ 7377 w 10000"/>
                  <a:gd name="connsiteY866" fmla="*/ 8896 h 10000"/>
                  <a:gd name="connsiteX867" fmla="*/ 7380 w 10000"/>
                  <a:gd name="connsiteY867" fmla="*/ 8867 h 10000"/>
                  <a:gd name="connsiteX868" fmla="*/ 7402 w 10000"/>
                  <a:gd name="connsiteY868" fmla="*/ 8824 h 10000"/>
                  <a:gd name="connsiteX869" fmla="*/ 7402 w 10000"/>
                  <a:gd name="connsiteY869" fmla="*/ 8808 h 10000"/>
                  <a:gd name="connsiteX870" fmla="*/ 7393 w 10000"/>
                  <a:gd name="connsiteY870" fmla="*/ 8795 h 10000"/>
                  <a:gd name="connsiteX871" fmla="*/ 7388 w 10000"/>
                  <a:gd name="connsiteY871" fmla="*/ 8799 h 10000"/>
                  <a:gd name="connsiteX872" fmla="*/ 7396 w 10000"/>
                  <a:gd name="connsiteY872" fmla="*/ 8789 h 10000"/>
                  <a:gd name="connsiteX873" fmla="*/ 7404 w 10000"/>
                  <a:gd name="connsiteY873" fmla="*/ 8789 h 10000"/>
                  <a:gd name="connsiteX874" fmla="*/ 7421 w 10000"/>
                  <a:gd name="connsiteY874" fmla="*/ 8769 h 10000"/>
                  <a:gd name="connsiteX875" fmla="*/ 7443 w 10000"/>
                  <a:gd name="connsiteY875" fmla="*/ 8763 h 10000"/>
                  <a:gd name="connsiteX876" fmla="*/ 7452 w 10000"/>
                  <a:gd name="connsiteY876" fmla="*/ 8769 h 10000"/>
                  <a:gd name="connsiteX877" fmla="*/ 7468 w 10000"/>
                  <a:gd name="connsiteY877" fmla="*/ 8769 h 10000"/>
                  <a:gd name="connsiteX878" fmla="*/ 7499 w 10000"/>
                  <a:gd name="connsiteY878" fmla="*/ 8763 h 10000"/>
                  <a:gd name="connsiteX879" fmla="*/ 7526 w 10000"/>
                  <a:gd name="connsiteY879" fmla="*/ 8763 h 10000"/>
                  <a:gd name="connsiteX880" fmla="*/ 7532 w 10000"/>
                  <a:gd name="connsiteY880" fmla="*/ 8763 h 10000"/>
                  <a:gd name="connsiteX881" fmla="*/ 7554 w 10000"/>
                  <a:gd name="connsiteY881" fmla="*/ 8744 h 10000"/>
                  <a:gd name="connsiteX882" fmla="*/ 7571 w 10000"/>
                  <a:gd name="connsiteY882" fmla="*/ 8731 h 10000"/>
                  <a:gd name="connsiteX883" fmla="*/ 7587 w 10000"/>
                  <a:gd name="connsiteY883" fmla="*/ 8711 h 10000"/>
                  <a:gd name="connsiteX884" fmla="*/ 7607 w 10000"/>
                  <a:gd name="connsiteY884" fmla="*/ 8711 h 10000"/>
                  <a:gd name="connsiteX885" fmla="*/ 7634 w 10000"/>
                  <a:gd name="connsiteY885" fmla="*/ 8705 h 10000"/>
                  <a:gd name="connsiteX886" fmla="*/ 7643 w 10000"/>
                  <a:gd name="connsiteY886" fmla="*/ 8682 h 10000"/>
                  <a:gd name="connsiteX887" fmla="*/ 7654 w 10000"/>
                  <a:gd name="connsiteY887" fmla="*/ 8666 h 10000"/>
                  <a:gd name="connsiteX888" fmla="*/ 7668 w 10000"/>
                  <a:gd name="connsiteY888" fmla="*/ 8666 h 10000"/>
                  <a:gd name="connsiteX889" fmla="*/ 7676 w 10000"/>
                  <a:gd name="connsiteY889" fmla="*/ 8682 h 10000"/>
                  <a:gd name="connsiteX890" fmla="*/ 7704 w 10000"/>
                  <a:gd name="connsiteY890" fmla="*/ 8669 h 10000"/>
                  <a:gd name="connsiteX891" fmla="*/ 7712 w 10000"/>
                  <a:gd name="connsiteY891" fmla="*/ 8669 h 10000"/>
                  <a:gd name="connsiteX892" fmla="*/ 7720 w 10000"/>
                  <a:gd name="connsiteY892" fmla="*/ 8669 h 10000"/>
                  <a:gd name="connsiteX893" fmla="*/ 7726 w 10000"/>
                  <a:gd name="connsiteY893" fmla="*/ 8656 h 10000"/>
                  <a:gd name="connsiteX894" fmla="*/ 7734 w 10000"/>
                  <a:gd name="connsiteY894" fmla="*/ 8650 h 10000"/>
                  <a:gd name="connsiteX895" fmla="*/ 7742 w 10000"/>
                  <a:gd name="connsiteY895" fmla="*/ 8650 h 10000"/>
                  <a:gd name="connsiteX896" fmla="*/ 7759 w 10000"/>
                  <a:gd name="connsiteY896" fmla="*/ 8650 h 10000"/>
                  <a:gd name="connsiteX897" fmla="*/ 7756 w 10000"/>
                  <a:gd name="connsiteY897" fmla="*/ 8630 h 10000"/>
                  <a:gd name="connsiteX898" fmla="*/ 7751 w 10000"/>
                  <a:gd name="connsiteY898" fmla="*/ 8627 h 10000"/>
                  <a:gd name="connsiteX899" fmla="*/ 7742 w 10000"/>
                  <a:gd name="connsiteY899" fmla="*/ 8620 h 10000"/>
                  <a:gd name="connsiteX900" fmla="*/ 7734 w 10000"/>
                  <a:gd name="connsiteY900" fmla="*/ 8591 h 10000"/>
                  <a:gd name="connsiteX901" fmla="*/ 7709 w 10000"/>
                  <a:gd name="connsiteY901" fmla="*/ 8582 h 10000"/>
                  <a:gd name="connsiteX902" fmla="*/ 7695 w 10000"/>
                  <a:gd name="connsiteY902" fmla="*/ 8578 h 10000"/>
                  <a:gd name="connsiteX903" fmla="*/ 7668 w 10000"/>
                  <a:gd name="connsiteY903" fmla="*/ 8562 h 10000"/>
                  <a:gd name="connsiteX904" fmla="*/ 7645 w 10000"/>
                  <a:gd name="connsiteY904" fmla="*/ 8552 h 10000"/>
                  <a:gd name="connsiteX905" fmla="*/ 7615 w 10000"/>
                  <a:gd name="connsiteY905" fmla="*/ 8543 h 10000"/>
                  <a:gd name="connsiteX906" fmla="*/ 7596 w 10000"/>
                  <a:gd name="connsiteY906" fmla="*/ 8527 h 10000"/>
                  <a:gd name="connsiteX907" fmla="*/ 7565 w 10000"/>
                  <a:gd name="connsiteY907" fmla="*/ 8494 h 10000"/>
                  <a:gd name="connsiteX908" fmla="*/ 7562 w 10000"/>
                  <a:gd name="connsiteY908" fmla="*/ 8475 h 10000"/>
                  <a:gd name="connsiteX909" fmla="*/ 7540 w 10000"/>
                  <a:gd name="connsiteY909" fmla="*/ 8455 h 10000"/>
                  <a:gd name="connsiteX910" fmla="*/ 7535 w 10000"/>
                  <a:gd name="connsiteY910" fmla="*/ 8446 h 10000"/>
                  <a:gd name="connsiteX911" fmla="*/ 7535 w 10000"/>
                  <a:gd name="connsiteY911" fmla="*/ 8420 h 10000"/>
                  <a:gd name="connsiteX912" fmla="*/ 7535 w 10000"/>
                  <a:gd name="connsiteY912" fmla="*/ 8391 h 10000"/>
                  <a:gd name="connsiteX913" fmla="*/ 7548 w 10000"/>
                  <a:gd name="connsiteY913" fmla="*/ 8345 h 10000"/>
                  <a:gd name="connsiteX914" fmla="*/ 7562 w 10000"/>
                  <a:gd name="connsiteY914" fmla="*/ 8319 h 10000"/>
                  <a:gd name="connsiteX915" fmla="*/ 7582 w 10000"/>
                  <a:gd name="connsiteY915" fmla="*/ 8310 h 10000"/>
                  <a:gd name="connsiteX916" fmla="*/ 7607 w 10000"/>
                  <a:gd name="connsiteY916" fmla="*/ 8300 h 10000"/>
                  <a:gd name="connsiteX917" fmla="*/ 7629 w 10000"/>
                  <a:gd name="connsiteY917" fmla="*/ 8300 h 10000"/>
                  <a:gd name="connsiteX918" fmla="*/ 7651 w 10000"/>
                  <a:gd name="connsiteY918" fmla="*/ 8297 h 10000"/>
                  <a:gd name="connsiteX919" fmla="*/ 7668 w 10000"/>
                  <a:gd name="connsiteY919" fmla="*/ 8280 h 10000"/>
                  <a:gd name="connsiteX920" fmla="*/ 7687 w 10000"/>
                  <a:gd name="connsiteY920" fmla="*/ 8267 h 10000"/>
                  <a:gd name="connsiteX921" fmla="*/ 7693 w 10000"/>
                  <a:gd name="connsiteY921" fmla="*/ 8261 h 10000"/>
                  <a:gd name="connsiteX922" fmla="*/ 7701 w 10000"/>
                  <a:gd name="connsiteY922" fmla="*/ 8248 h 10000"/>
                  <a:gd name="connsiteX923" fmla="*/ 7712 w 10000"/>
                  <a:gd name="connsiteY923" fmla="*/ 8238 h 10000"/>
                  <a:gd name="connsiteX924" fmla="*/ 7731 w 10000"/>
                  <a:gd name="connsiteY924" fmla="*/ 8222 h 10000"/>
                  <a:gd name="connsiteX925" fmla="*/ 7740 w 10000"/>
                  <a:gd name="connsiteY925" fmla="*/ 8206 h 10000"/>
                  <a:gd name="connsiteX926" fmla="*/ 7756 w 10000"/>
                  <a:gd name="connsiteY926" fmla="*/ 8183 h 10000"/>
                  <a:gd name="connsiteX927" fmla="*/ 7773 w 10000"/>
                  <a:gd name="connsiteY927" fmla="*/ 8177 h 10000"/>
                  <a:gd name="connsiteX928" fmla="*/ 7784 w 10000"/>
                  <a:gd name="connsiteY928" fmla="*/ 8183 h 10000"/>
                  <a:gd name="connsiteX929" fmla="*/ 7801 w 10000"/>
                  <a:gd name="connsiteY929" fmla="*/ 8174 h 10000"/>
                  <a:gd name="connsiteX930" fmla="*/ 7801 w 10000"/>
                  <a:gd name="connsiteY930" fmla="*/ 8157 h 10000"/>
                  <a:gd name="connsiteX931" fmla="*/ 7817 w 10000"/>
                  <a:gd name="connsiteY931" fmla="*/ 8164 h 10000"/>
                  <a:gd name="connsiteX932" fmla="*/ 7837 w 10000"/>
                  <a:gd name="connsiteY932" fmla="*/ 8164 h 10000"/>
                  <a:gd name="connsiteX933" fmla="*/ 7856 w 10000"/>
                  <a:gd name="connsiteY933" fmla="*/ 8164 h 10000"/>
                  <a:gd name="connsiteX934" fmla="*/ 7870 w 10000"/>
                  <a:gd name="connsiteY934" fmla="*/ 8167 h 10000"/>
                  <a:gd name="connsiteX935" fmla="*/ 7881 w 10000"/>
                  <a:gd name="connsiteY935" fmla="*/ 8174 h 10000"/>
                  <a:gd name="connsiteX936" fmla="*/ 7898 w 10000"/>
                  <a:gd name="connsiteY936" fmla="*/ 8187 h 10000"/>
                  <a:gd name="connsiteX937" fmla="*/ 7917 w 10000"/>
                  <a:gd name="connsiteY937" fmla="*/ 8187 h 10000"/>
                  <a:gd name="connsiteX938" fmla="*/ 7928 w 10000"/>
                  <a:gd name="connsiteY938" fmla="*/ 8157 h 10000"/>
                  <a:gd name="connsiteX939" fmla="*/ 7942 w 10000"/>
                  <a:gd name="connsiteY939" fmla="*/ 8157 h 10000"/>
                  <a:gd name="connsiteX940" fmla="*/ 7958 w 10000"/>
                  <a:gd name="connsiteY940" fmla="*/ 8164 h 10000"/>
                  <a:gd name="connsiteX941" fmla="*/ 7983 w 10000"/>
                  <a:gd name="connsiteY941" fmla="*/ 8144 h 10000"/>
                  <a:gd name="connsiteX942" fmla="*/ 8000 w 10000"/>
                  <a:gd name="connsiteY942" fmla="*/ 8109 h 10000"/>
                  <a:gd name="connsiteX943" fmla="*/ 7994 w 10000"/>
                  <a:gd name="connsiteY943" fmla="*/ 8093 h 10000"/>
                  <a:gd name="connsiteX944" fmla="*/ 7983 w 10000"/>
                  <a:gd name="connsiteY944" fmla="*/ 8070 h 10000"/>
                  <a:gd name="connsiteX945" fmla="*/ 7986 w 10000"/>
                  <a:gd name="connsiteY945" fmla="*/ 8063 h 10000"/>
                  <a:gd name="connsiteX946" fmla="*/ 7978 w 10000"/>
                  <a:gd name="connsiteY946" fmla="*/ 8044 h 10000"/>
                  <a:gd name="connsiteX947" fmla="*/ 7986 w 10000"/>
                  <a:gd name="connsiteY947" fmla="*/ 8002 h 10000"/>
                  <a:gd name="connsiteX948" fmla="*/ 7983 w 10000"/>
                  <a:gd name="connsiteY948" fmla="*/ 7947 h 10000"/>
                  <a:gd name="connsiteX949" fmla="*/ 7961 w 10000"/>
                  <a:gd name="connsiteY949" fmla="*/ 7931 h 10000"/>
                  <a:gd name="connsiteX950" fmla="*/ 7958 w 10000"/>
                  <a:gd name="connsiteY950" fmla="*/ 7898 h 10000"/>
                  <a:gd name="connsiteX951" fmla="*/ 7953 w 10000"/>
                  <a:gd name="connsiteY951" fmla="*/ 7856 h 10000"/>
                  <a:gd name="connsiteX952" fmla="*/ 7967 w 10000"/>
                  <a:gd name="connsiteY952" fmla="*/ 7837 h 10000"/>
                  <a:gd name="connsiteX953" fmla="*/ 7950 w 10000"/>
                  <a:gd name="connsiteY953" fmla="*/ 7824 h 10000"/>
                  <a:gd name="connsiteX954" fmla="*/ 7906 w 10000"/>
                  <a:gd name="connsiteY954" fmla="*/ 7814 h 10000"/>
                  <a:gd name="connsiteX955" fmla="*/ 7878 w 10000"/>
                  <a:gd name="connsiteY955" fmla="*/ 7814 h 10000"/>
                  <a:gd name="connsiteX956" fmla="*/ 7870 w 10000"/>
                  <a:gd name="connsiteY956" fmla="*/ 7795 h 10000"/>
                  <a:gd name="connsiteX957" fmla="*/ 7878 w 10000"/>
                  <a:gd name="connsiteY957" fmla="*/ 7778 h 10000"/>
                  <a:gd name="connsiteX958" fmla="*/ 7881 w 10000"/>
                  <a:gd name="connsiteY958" fmla="*/ 7775 h 10000"/>
                  <a:gd name="connsiteX959" fmla="*/ 7878 w 10000"/>
                  <a:gd name="connsiteY959" fmla="*/ 7743 h 10000"/>
                  <a:gd name="connsiteX960" fmla="*/ 7895 w 10000"/>
                  <a:gd name="connsiteY960" fmla="*/ 7733 h 10000"/>
                  <a:gd name="connsiteX961" fmla="*/ 7911 w 10000"/>
                  <a:gd name="connsiteY961" fmla="*/ 7710 h 10000"/>
                  <a:gd name="connsiteX962" fmla="*/ 7911 w 10000"/>
                  <a:gd name="connsiteY962" fmla="*/ 7665 h 10000"/>
                  <a:gd name="connsiteX963" fmla="*/ 7917 w 10000"/>
                  <a:gd name="connsiteY963" fmla="*/ 7600 h 10000"/>
                  <a:gd name="connsiteX964" fmla="*/ 7928 w 10000"/>
                  <a:gd name="connsiteY964" fmla="*/ 7581 h 10000"/>
                  <a:gd name="connsiteX965" fmla="*/ 7917 w 10000"/>
                  <a:gd name="connsiteY965" fmla="*/ 7474 h 10000"/>
                  <a:gd name="connsiteX966" fmla="*/ 7873 w 10000"/>
                  <a:gd name="connsiteY966" fmla="*/ 7335 h 10000"/>
                  <a:gd name="connsiteX967" fmla="*/ 7756 w 10000"/>
                  <a:gd name="connsiteY967" fmla="*/ 7050 h 10000"/>
                  <a:gd name="connsiteX968" fmla="*/ 7679 w 10000"/>
                  <a:gd name="connsiteY968" fmla="*/ 6839 h 10000"/>
                  <a:gd name="connsiteX969" fmla="*/ 7668 w 10000"/>
                  <a:gd name="connsiteY969" fmla="*/ 6823 h 10000"/>
                  <a:gd name="connsiteX970" fmla="*/ 7659 w 10000"/>
                  <a:gd name="connsiteY970" fmla="*/ 6768 h 10000"/>
                  <a:gd name="connsiteX971" fmla="*/ 7659 w 10000"/>
                  <a:gd name="connsiteY971" fmla="*/ 6739 h 10000"/>
                  <a:gd name="connsiteX972" fmla="*/ 7651 w 10000"/>
                  <a:gd name="connsiteY972" fmla="*/ 6713 h 10000"/>
                  <a:gd name="connsiteX973" fmla="*/ 7654 w 10000"/>
                  <a:gd name="connsiteY973" fmla="*/ 6684 h 10000"/>
                  <a:gd name="connsiteX974" fmla="*/ 7643 w 10000"/>
                  <a:gd name="connsiteY974" fmla="*/ 6626 h 10000"/>
                  <a:gd name="connsiteX975" fmla="*/ 7629 w 10000"/>
                  <a:gd name="connsiteY975" fmla="*/ 6600 h 10000"/>
                  <a:gd name="connsiteX976" fmla="*/ 7629 w 10000"/>
                  <a:gd name="connsiteY976" fmla="*/ 6580 h 10000"/>
                  <a:gd name="connsiteX977" fmla="*/ 7623 w 10000"/>
                  <a:gd name="connsiteY977" fmla="*/ 6541 h 10000"/>
                  <a:gd name="connsiteX978" fmla="*/ 7615 w 10000"/>
                  <a:gd name="connsiteY978" fmla="*/ 6522 h 10000"/>
                  <a:gd name="connsiteX979" fmla="*/ 7598 w 10000"/>
                  <a:gd name="connsiteY979" fmla="*/ 6509 h 10000"/>
                  <a:gd name="connsiteX980" fmla="*/ 7587 w 10000"/>
                  <a:gd name="connsiteY980" fmla="*/ 6493 h 10000"/>
                  <a:gd name="connsiteX981" fmla="*/ 7579 w 10000"/>
                  <a:gd name="connsiteY981" fmla="*/ 6464 h 10000"/>
                  <a:gd name="connsiteX982" fmla="*/ 7587 w 10000"/>
                  <a:gd name="connsiteY982" fmla="*/ 6438 h 10000"/>
                  <a:gd name="connsiteX983" fmla="*/ 7596 w 10000"/>
                  <a:gd name="connsiteY983" fmla="*/ 6425 h 10000"/>
                  <a:gd name="connsiteX984" fmla="*/ 7590 w 10000"/>
                  <a:gd name="connsiteY984" fmla="*/ 6396 h 10000"/>
                  <a:gd name="connsiteX985" fmla="*/ 7590 w 10000"/>
                  <a:gd name="connsiteY985" fmla="*/ 6373 h 10000"/>
                  <a:gd name="connsiteX986" fmla="*/ 7587 w 10000"/>
                  <a:gd name="connsiteY986" fmla="*/ 6354 h 10000"/>
                  <a:gd name="connsiteX987" fmla="*/ 7582 w 10000"/>
                  <a:gd name="connsiteY987" fmla="*/ 6344 h 10000"/>
                  <a:gd name="connsiteX988" fmla="*/ 7582 w 10000"/>
                  <a:gd name="connsiteY988" fmla="*/ 6324 h 10000"/>
                  <a:gd name="connsiteX989" fmla="*/ 7571 w 10000"/>
                  <a:gd name="connsiteY989" fmla="*/ 6302 h 10000"/>
                  <a:gd name="connsiteX990" fmla="*/ 7548 w 10000"/>
                  <a:gd name="connsiteY990" fmla="*/ 6256 h 10000"/>
                  <a:gd name="connsiteX991" fmla="*/ 7546 w 10000"/>
                  <a:gd name="connsiteY991" fmla="*/ 6218 h 10000"/>
                  <a:gd name="connsiteX992" fmla="*/ 7540 w 10000"/>
                  <a:gd name="connsiteY992" fmla="*/ 6159 h 10000"/>
                  <a:gd name="connsiteX993" fmla="*/ 7535 w 10000"/>
                  <a:gd name="connsiteY993" fmla="*/ 6114 h 10000"/>
                  <a:gd name="connsiteX994" fmla="*/ 7535 w 10000"/>
                  <a:gd name="connsiteY994" fmla="*/ 6088 h 10000"/>
                  <a:gd name="connsiteX995" fmla="*/ 7540 w 10000"/>
                  <a:gd name="connsiteY995" fmla="*/ 6049 h 10000"/>
                  <a:gd name="connsiteX996" fmla="*/ 7546 w 10000"/>
                  <a:gd name="connsiteY996" fmla="*/ 6004 h 10000"/>
                  <a:gd name="connsiteX997" fmla="*/ 7548 w 10000"/>
                  <a:gd name="connsiteY997" fmla="*/ 5965 h 10000"/>
                  <a:gd name="connsiteX998" fmla="*/ 7548 w 10000"/>
                  <a:gd name="connsiteY998" fmla="*/ 5946 h 10000"/>
                  <a:gd name="connsiteX999" fmla="*/ 7548 w 10000"/>
                  <a:gd name="connsiteY999" fmla="*/ 5933 h 10000"/>
                  <a:gd name="connsiteX1000" fmla="*/ 7548 w 10000"/>
                  <a:gd name="connsiteY1000" fmla="*/ 5910 h 10000"/>
                  <a:gd name="connsiteX1001" fmla="*/ 7548 w 10000"/>
                  <a:gd name="connsiteY1001" fmla="*/ 5897 h 10000"/>
                  <a:gd name="connsiteX1002" fmla="*/ 7546 w 10000"/>
                  <a:gd name="connsiteY1002" fmla="*/ 5871 h 10000"/>
                  <a:gd name="connsiteX1003" fmla="*/ 7535 w 10000"/>
                  <a:gd name="connsiteY1003" fmla="*/ 5839 h 10000"/>
                  <a:gd name="connsiteX1004" fmla="*/ 7524 w 10000"/>
                  <a:gd name="connsiteY1004" fmla="*/ 5797 h 10000"/>
                  <a:gd name="connsiteX1005" fmla="*/ 7518 w 10000"/>
                  <a:gd name="connsiteY1005" fmla="*/ 5767 h 10000"/>
                  <a:gd name="connsiteX1006" fmla="*/ 7515 w 10000"/>
                  <a:gd name="connsiteY1006" fmla="*/ 5745 h 10000"/>
                  <a:gd name="connsiteX1007" fmla="*/ 7501 w 10000"/>
                  <a:gd name="connsiteY1007" fmla="*/ 5683 h 10000"/>
                  <a:gd name="connsiteX1008" fmla="*/ 7490 w 10000"/>
                  <a:gd name="connsiteY1008" fmla="*/ 5631 h 10000"/>
                  <a:gd name="connsiteX1009" fmla="*/ 7482 w 10000"/>
                  <a:gd name="connsiteY1009" fmla="*/ 5593 h 10000"/>
                  <a:gd name="connsiteX1010" fmla="*/ 7476 w 10000"/>
                  <a:gd name="connsiteY1010" fmla="*/ 5570 h 10000"/>
                  <a:gd name="connsiteX1011" fmla="*/ 7476 w 10000"/>
                  <a:gd name="connsiteY1011" fmla="*/ 5528 h 10000"/>
                  <a:gd name="connsiteX1012" fmla="*/ 7482 w 10000"/>
                  <a:gd name="connsiteY1012" fmla="*/ 5502 h 10000"/>
                  <a:gd name="connsiteX1013" fmla="*/ 7490 w 10000"/>
                  <a:gd name="connsiteY1013" fmla="*/ 5489 h 10000"/>
                  <a:gd name="connsiteX1014" fmla="*/ 7499 w 10000"/>
                  <a:gd name="connsiteY1014" fmla="*/ 5479 h 10000"/>
                  <a:gd name="connsiteX1015" fmla="*/ 7493 w 10000"/>
                  <a:gd name="connsiteY1015" fmla="*/ 5427 h 10000"/>
                  <a:gd name="connsiteX1016" fmla="*/ 7501 w 10000"/>
                  <a:gd name="connsiteY1016" fmla="*/ 5415 h 10000"/>
                  <a:gd name="connsiteX1017" fmla="*/ 7510 w 10000"/>
                  <a:gd name="connsiteY1017" fmla="*/ 5398 h 10000"/>
                  <a:gd name="connsiteX1018" fmla="*/ 7515 w 10000"/>
                  <a:gd name="connsiteY1018" fmla="*/ 5379 h 10000"/>
                  <a:gd name="connsiteX1019" fmla="*/ 7526 w 10000"/>
                  <a:gd name="connsiteY1019" fmla="*/ 5366 h 10000"/>
                  <a:gd name="connsiteX1020" fmla="*/ 7518 w 10000"/>
                  <a:gd name="connsiteY1020" fmla="*/ 5350 h 10000"/>
                  <a:gd name="connsiteX1021" fmla="*/ 7518 w 10000"/>
                  <a:gd name="connsiteY1021" fmla="*/ 5330 h 10000"/>
                  <a:gd name="connsiteX1022" fmla="*/ 7526 w 10000"/>
                  <a:gd name="connsiteY1022" fmla="*/ 5311 h 10000"/>
                  <a:gd name="connsiteX1023" fmla="*/ 7540 w 10000"/>
                  <a:gd name="connsiteY1023" fmla="*/ 5291 h 10000"/>
                  <a:gd name="connsiteX1024" fmla="*/ 7540 w 10000"/>
                  <a:gd name="connsiteY1024" fmla="*/ 5266 h 10000"/>
                  <a:gd name="connsiteX1025" fmla="*/ 7540 w 10000"/>
                  <a:gd name="connsiteY1025" fmla="*/ 5256 h 10000"/>
                  <a:gd name="connsiteX1026" fmla="*/ 7524 w 10000"/>
                  <a:gd name="connsiteY1026" fmla="*/ 5233 h 10000"/>
                  <a:gd name="connsiteX1027" fmla="*/ 7515 w 10000"/>
                  <a:gd name="connsiteY1027" fmla="*/ 5217 h 10000"/>
                  <a:gd name="connsiteX1028" fmla="*/ 7490 w 10000"/>
                  <a:gd name="connsiteY1028" fmla="*/ 5178 h 10000"/>
                  <a:gd name="connsiteX1029" fmla="*/ 7474 w 10000"/>
                  <a:gd name="connsiteY1029" fmla="*/ 5162 h 10000"/>
                  <a:gd name="connsiteX1030" fmla="*/ 7457 w 10000"/>
                  <a:gd name="connsiteY1030" fmla="*/ 5120 h 10000"/>
                  <a:gd name="connsiteX1031" fmla="*/ 7421 w 10000"/>
                  <a:gd name="connsiteY1031" fmla="*/ 5087 h 10000"/>
                  <a:gd name="connsiteX1032" fmla="*/ 7380 w 10000"/>
                  <a:gd name="connsiteY1032" fmla="*/ 5068 h 10000"/>
                  <a:gd name="connsiteX1033" fmla="*/ 7355 w 10000"/>
                  <a:gd name="connsiteY1033" fmla="*/ 5058 h 10000"/>
                  <a:gd name="connsiteX1034" fmla="*/ 7332 w 10000"/>
                  <a:gd name="connsiteY1034" fmla="*/ 5049 h 10000"/>
                  <a:gd name="connsiteX1035" fmla="*/ 7305 w 10000"/>
                  <a:gd name="connsiteY1035" fmla="*/ 5016 h 10000"/>
                  <a:gd name="connsiteX1036" fmla="*/ 7305 w 10000"/>
                  <a:gd name="connsiteY1036" fmla="*/ 5000 h 10000"/>
                  <a:gd name="connsiteX1037" fmla="*/ 7296 w 10000"/>
                  <a:gd name="connsiteY1037" fmla="*/ 4971 h 10000"/>
                  <a:gd name="connsiteX1038" fmla="*/ 7288 w 10000"/>
                  <a:gd name="connsiteY1038" fmla="*/ 4945 h 10000"/>
                  <a:gd name="connsiteX1039" fmla="*/ 7280 w 10000"/>
                  <a:gd name="connsiteY1039" fmla="*/ 4916 h 10000"/>
                  <a:gd name="connsiteX1040" fmla="*/ 7291 w 10000"/>
                  <a:gd name="connsiteY1040" fmla="*/ 4887 h 10000"/>
                  <a:gd name="connsiteX1041" fmla="*/ 7291 w 10000"/>
                  <a:gd name="connsiteY1041" fmla="*/ 4858 h 10000"/>
                  <a:gd name="connsiteX1042" fmla="*/ 7271 w 10000"/>
                  <a:gd name="connsiteY1042" fmla="*/ 4819 h 10000"/>
                  <a:gd name="connsiteX1043" fmla="*/ 7255 w 10000"/>
                  <a:gd name="connsiteY1043" fmla="*/ 4828 h 10000"/>
                  <a:gd name="connsiteX1044" fmla="*/ 7235 w 10000"/>
                  <a:gd name="connsiteY1044" fmla="*/ 4841 h 10000"/>
                  <a:gd name="connsiteX1045" fmla="*/ 7216 w 10000"/>
                  <a:gd name="connsiteY1045" fmla="*/ 4867 h 10000"/>
                  <a:gd name="connsiteX1046" fmla="*/ 7191 w 10000"/>
                  <a:gd name="connsiteY1046" fmla="*/ 4870 h 10000"/>
                  <a:gd name="connsiteX1047" fmla="*/ 7155 w 10000"/>
                  <a:gd name="connsiteY1047" fmla="*/ 4887 h 10000"/>
                  <a:gd name="connsiteX1048" fmla="*/ 7122 w 10000"/>
                  <a:gd name="connsiteY1048" fmla="*/ 4893 h 10000"/>
                  <a:gd name="connsiteX1049" fmla="*/ 7105 w 10000"/>
                  <a:gd name="connsiteY1049" fmla="*/ 4896 h 10000"/>
                  <a:gd name="connsiteX1050" fmla="*/ 7094 w 10000"/>
                  <a:gd name="connsiteY1050" fmla="*/ 4916 h 10000"/>
                  <a:gd name="connsiteX1051" fmla="*/ 7080 w 10000"/>
                  <a:gd name="connsiteY1051" fmla="*/ 4903 h 10000"/>
                  <a:gd name="connsiteX1052" fmla="*/ 7072 w 10000"/>
                  <a:gd name="connsiteY1052" fmla="*/ 4851 h 10000"/>
                  <a:gd name="connsiteX1053" fmla="*/ 7042 w 10000"/>
                  <a:gd name="connsiteY1053" fmla="*/ 4819 h 10000"/>
                  <a:gd name="connsiteX1054" fmla="*/ 7030 w 10000"/>
                  <a:gd name="connsiteY1054" fmla="*/ 4780 h 10000"/>
                  <a:gd name="connsiteX1055" fmla="*/ 7039 w 10000"/>
                  <a:gd name="connsiteY1055" fmla="*/ 4757 h 10000"/>
                  <a:gd name="connsiteX1056" fmla="*/ 7047 w 10000"/>
                  <a:gd name="connsiteY1056" fmla="*/ 4744 h 10000"/>
                  <a:gd name="connsiteX1057" fmla="*/ 7022 w 10000"/>
                  <a:gd name="connsiteY1057" fmla="*/ 4725 h 10000"/>
                  <a:gd name="connsiteX1058" fmla="*/ 7000 w 10000"/>
                  <a:gd name="connsiteY1058" fmla="*/ 4715 h 10000"/>
                  <a:gd name="connsiteX1059" fmla="*/ 6975 w 10000"/>
                  <a:gd name="connsiteY1059" fmla="*/ 4709 h 10000"/>
                  <a:gd name="connsiteX1060" fmla="*/ 6945 w 10000"/>
                  <a:gd name="connsiteY1060" fmla="*/ 4696 h 10000"/>
                  <a:gd name="connsiteX1061" fmla="*/ 6953 w 10000"/>
                  <a:gd name="connsiteY1061" fmla="*/ 4679 h 10000"/>
                  <a:gd name="connsiteX1062" fmla="*/ 6961 w 10000"/>
                  <a:gd name="connsiteY1062" fmla="*/ 4660 h 10000"/>
                  <a:gd name="connsiteX1063" fmla="*/ 6983 w 10000"/>
                  <a:gd name="connsiteY1063" fmla="*/ 4644 h 10000"/>
                  <a:gd name="connsiteX1064" fmla="*/ 7014 w 10000"/>
                  <a:gd name="connsiteY1064" fmla="*/ 4634 h 10000"/>
                  <a:gd name="connsiteX1065" fmla="*/ 7025 w 10000"/>
                  <a:gd name="connsiteY1065" fmla="*/ 4615 h 10000"/>
                  <a:gd name="connsiteX1066" fmla="*/ 7047 w 10000"/>
                  <a:gd name="connsiteY1066" fmla="*/ 4582 h 10000"/>
                  <a:gd name="connsiteX1067" fmla="*/ 7069 w 10000"/>
                  <a:gd name="connsiteY1067" fmla="*/ 4563 h 10000"/>
                  <a:gd name="connsiteX1068" fmla="*/ 7078 w 10000"/>
                  <a:gd name="connsiteY1068" fmla="*/ 4553 h 10000"/>
                  <a:gd name="connsiteX1069" fmla="*/ 7097 w 10000"/>
                  <a:gd name="connsiteY1069" fmla="*/ 4527 h 10000"/>
                  <a:gd name="connsiteX1070" fmla="*/ 7122 w 10000"/>
                  <a:gd name="connsiteY1070" fmla="*/ 4517 h 10000"/>
                  <a:gd name="connsiteX1071" fmla="*/ 7139 w 10000"/>
                  <a:gd name="connsiteY1071" fmla="*/ 4488 h 10000"/>
                  <a:gd name="connsiteX1072" fmla="*/ 7147 w 10000"/>
                  <a:gd name="connsiteY1072" fmla="*/ 4459 h 10000"/>
                  <a:gd name="connsiteX1073" fmla="*/ 7161 w 10000"/>
                  <a:gd name="connsiteY1073" fmla="*/ 4440 h 10000"/>
                  <a:gd name="connsiteX1074" fmla="*/ 7177 w 10000"/>
                  <a:gd name="connsiteY1074" fmla="*/ 4430 h 10000"/>
                  <a:gd name="connsiteX1075" fmla="*/ 7202 w 10000"/>
                  <a:gd name="connsiteY1075" fmla="*/ 4407 h 10000"/>
                  <a:gd name="connsiteX1076" fmla="*/ 7224 w 10000"/>
                  <a:gd name="connsiteY1076" fmla="*/ 4417 h 10000"/>
                  <a:gd name="connsiteX1077" fmla="*/ 7241 w 10000"/>
                  <a:gd name="connsiteY1077" fmla="*/ 4404 h 10000"/>
                  <a:gd name="connsiteX1078" fmla="*/ 7263 w 10000"/>
                  <a:gd name="connsiteY1078" fmla="*/ 4398 h 10000"/>
                  <a:gd name="connsiteX1079" fmla="*/ 7283 w 10000"/>
                  <a:gd name="connsiteY1079" fmla="*/ 4424 h 10000"/>
                  <a:gd name="connsiteX1080" fmla="*/ 7305 w 10000"/>
                  <a:gd name="connsiteY1080" fmla="*/ 4433 h 10000"/>
                  <a:gd name="connsiteX1081" fmla="*/ 7332 w 10000"/>
                  <a:gd name="connsiteY1081" fmla="*/ 4443 h 10000"/>
                  <a:gd name="connsiteX1082" fmla="*/ 7380 w 10000"/>
                  <a:gd name="connsiteY1082" fmla="*/ 4398 h 10000"/>
                  <a:gd name="connsiteX1083" fmla="*/ 7404 w 10000"/>
                  <a:gd name="connsiteY1083" fmla="*/ 4378 h 10000"/>
                  <a:gd name="connsiteX1084" fmla="*/ 7418 w 10000"/>
                  <a:gd name="connsiteY1084" fmla="*/ 4369 h 10000"/>
                  <a:gd name="connsiteX1085" fmla="*/ 7443 w 10000"/>
                  <a:gd name="connsiteY1085" fmla="*/ 4356 h 10000"/>
                  <a:gd name="connsiteX1086" fmla="*/ 7460 w 10000"/>
                  <a:gd name="connsiteY1086" fmla="*/ 4385 h 10000"/>
                  <a:gd name="connsiteX1087" fmla="*/ 7460 w 10000"/>
                  <a:gd name="connsiteY1087" fmla="*/ 4404 h 10000"/>
                  <a:gd name="connsiteX1088" fmla="*/ 7499 w 10000"/>
                  <a:gd name="connsiteY1088" fmla="*/ 4417 h 10000"/>
                  <a:gd name="connsiteX1089" fmla="*/ 7515 w 10000"/>
                  <a:gd name="connsiteY1089" fmla="*/ 4414 h 10000"/>
                  <a:gd name="connsiteX1090" fmla="*/ 7565 w 10000"/>
                  <a:gd name="connsiteY1090" fmla="*/ 4385 h 10000"/>
                  <a:gd name="connsiteX1091" fmla="*/ 7579 w 10000"/>
                  <a:gd name="connsiteY1091" fmla="*/ 4346 h 10000"/>
                  <a:gd name="connsiteX1092" fmla="*/ 7582 w 10000"/>
                  <a:gd name="connsiteY1092" fmla="*/ 4317 h 10000"/>
                  <a:gd name="connsiteX1093" fmla="*/ 7590 w 10000"/>
                  <a:gd name="connsiteY1093" fmla="*/ 4301 h 10000"/>
                  <a:gd name="connsiteX1094" fmla="*/ 7612 w 10000"/>
                  <a:gd name="connsiteY1094" fmla="*/ 4271 h 10000"/>
                  <a:gd name="connsiteX1095" fmla="*/ 7623 w 10000"/>
                  <a:gd name="connsiteY1095" fmla="*/ 4262 h 10000"/>
                  <a:gd name="connsiteX1096" fmla="*/ 7634 w 10000"/>
                  <a:gd name="connsiteY1096" fmla="*/ 4245 h 10000"/>
                  <a:gd name="connsiteX1097" fmla="*/ 7645 w 10000"/>
                  <a:gd name="connsiteY1097" fmla="*/ 4265 h 10000"/>
                  <a:gd name="connsiteX1098" fmla="*/ 7670 w 10000"/>
                  <a:gd name="connsiteY1098" fmla="*/ 4284 h 10000"/>
                  <a:gd name="connsiteX1099" fmla="*/ 7701 w 10000"/>
                  <a:gd name="connsiteY1099" fmla="*/ 4275 h 10000"/>
                  <a:gd name="connsiteX1100" fmla="*/ 7717 w 10000"/>
                  <a:gd name="connsiteY1100" fmla="*/ 4275 h 10000"/>
                  <a:gd name="connsiteX1101" fmla="*/ 7740 w 10000"/>
                  <a:gd name="connsiteY1101" fmla="*/ 4284 h 10000"/>
                  <a:gd name="connsiteX1102" fmla="*/ 7767 w 10000"/>
                  <a:gd name="connsiteY1102" fmla="*/ 4284 h 10000"/>
                  <a:gd name="connsiteX1103" fmla="*/ 7895 w 10000"/>
                  <a:gd name="connsiteY1103" fmla="*/ 4207 h 10000"/>
                  <a:gd name="connsiteX1104" fmla="*/ 7895 w 10000"/>
                  <a:gd name="connsiteY1104" fmla="*/ 4187 h 10000"/>
                  <a:gd name="connsiteX1105" fmla="*/ 7895 w 10000"/>
                  <a:gd name="connsiteY1105" fmla="*/ 4171 h 10000"/>
                  <a:gd name="connsiteX1106" fmla="*/ 7903 w 10000"/>
                  <a:gd name="connsiteY1106" fmla="*/ 4148 h 10000"/>
                  <a:gd name="connsiteX1107" fmla="*/ 7917 w 10000"/>
                  <a:gd name="connsiteY1107" fmla="*/ 4158 h 10000"/>
                  <a:gd name="connsiteX1108" fmla="*/ 7967 w 10000"/>
                  <a:gd name="connsiteY1108" fmla="*/ 4203 h 10000"/>
                  <a:gd name="connsiteX1109" fmla="*/ 7994 w 10000"/>
                  <a:gd name="connsiteY1109" fmla="*/ 4203 h 10000"/>
                  <a:gd name="connsiteX1110" fmla="*/ 8064 w 10000"/>
                  <a:gd name="connsiteY1110" fmla="*/ 4242 h 10000"/>
                  <a:gd name="connsiteX1111" fmla="*/ 8083 w 10000"/>
                  <a:gd name="connsiteY1111" fmla="*/ 4245 h 10000"/>
                  <a:gd name="connsiteX1112" fmla="*/ 8105 w 10000"/>
                  <a:gd name="connsiteY1112" fmla="*/ 4226 h 10000"/>
                  <a:gd name="connsiteX1113" fmla="*/ 8136 w 10000"/>
                  <a:gd name="connsiteY1113" fmla="*/ 4187 h 10000"/>
                  <a:gd name="connsiteX1114" fmla="*/ 8161 w 10000"/>
                  <a:gd name="connsiteY1114" fmla="*/ 4168 h 10000"/>
                  <a:gd name="connsiteX1115" fmla="*/ 8172 w 10000"/>
                  <a:gd name="connsiteY1115" fmla="*/ 4161 h 10000"/>
                  <a:gd name="connsiteX1116" fmla="*/ 8208 w 10000"/>
                  <a:gd name="connsiteY1116" fmla="*/ 4168 h 10000"/>
                  <a:gd name="connsiteX1117" fmla="*/ 8235 w 10000"/>
                  <a:gd name="connsiteY1117" fmla="*/ 4168 h 10000"/>
                  <a:gd name="connsiteX1118" fmla="*/ 8258 w 10000"/>
                  <a:gd name="connsiteY1118" fmla="*/ 4152 h 10000"/>
                  <a:gd name="connsiteX1119" fmla="*/ 8283 w 10000"/>
                  <a:gd name="connsiteY1119" fmla="*/ 4152 h 10000"/>
                  <a:gd name="connsiteX1120" fmla="*/ 8299 w 10000"/>
                  <a:gd name="connsiteY1120" fmla="*/ 4132 h 10000"/>
                  <a:gd name="connsiteX1121" fmla="*/ 8316 w 10000"/>
                  <a:gd name="connsiteY1121" fmla="*/ 4113 h 10000"/>
                  <a:gd name="connsiteX1122" fmla="*/ 8330 w 10000"/>
                  <a:gd name="connsiteY1122" fmla="*/ 4084 h 10000"/>
                  <a:gd name="connsiteX1123" fmla="*/ 8341 w 10000"/>
                  <a:gd name="connsiteY1123" fmla="*/ 4058 h 10000"/>
                  <a:gd name="connsiteX1124" fmla="*/ 8349 w 10000"/>
                  <a:gd name="connsiteY1124" fmla="*/ 4064 h 10000"/>
                  <a:gd name="connsiteX1125" fmla="*/ 8366 w 10000"/>
                  <a:gd name="connsiteY1125" fmla="*/ 4067 h 10000"/>
                  <a:gd name="connsiteX1126" fmla="*/ 8374 w 10000"/>
                  <a:gd name="connsiteY1126" fmla="*/ 4084 h 10000"/>
                  <a:gd name="connsiteX1127" fmla="*/ 8402 w 10000"/>
                  <a:gd name="connsiteY1127" fmla="*/ 4054 h 10000"/>
                  <a:gd name="connsiteX1128" fmla="*/ 8427 w 10000"/>
                  <a:gd name="connsiteY1128" fmla="*/ 4028 h 10000"/>
                  <a:gd name="connsiteX1129" fmla="*/ 8438 w 10000"/>
                  <a:gd name="connsiteY1129" fmla="*/ 4025 h 10000"/>
                  <a:gd name="connsiteX1130" fmla="*/ 8468 w 10000"/>
                  <a:gd name="connsiteY1130" fmla="*/ 4006 h 10000"/>
                  <a:gd name="connsiteX1131" fmla="*/ 8485 w 10000"/>
                  <a:gd name="connsiteY1131" fmla="*/ 3999 h 10000"/>
                  <a:gd name="connsiteX1132" fmla="*/ 8493 w 10000"/>
                  <a:gd name="connsiteY1132" fmla="*/ 4025 h 10000"/>
                  <a:gd name="connsiteX1133" fmla="*/ 8515 w 10000"/>
                  <a:gd name="connsiteY1133" fmla="*/ 4028 h 10000"/>
                  <a:gd name="connsiteX1134" fmla="*/ 8543 w 10000"/>
                  <a:gd name="connsiteY1134" fmla="*/ 4009 h 10000"/>
                  <a:gd name="connsiteX1135" fmla="*/ 8551 w 10000"/>
                  <a:gd name="connsiteY1135" fmla="*/ 3990 h 10000"/>
                  <a:gd name="connsiteX1136" fmla="*/ 8582 w 10000"/>
                  <a:gd name="connsiteY1136" fmla="*/ 3977 h 10000"/>
                  <a:gd name="connsiteX1137" fmla="*/ 8596 w 10000"/>
                  <a:gd name="connsiteY1137" fmla="*/ 3977 h 10000"/>
                  <a:gd name="connsiteX1138" fmla="*/ 8607 w 10000"/>
                  <a:gd name="connsiteY1138" fmla="*/ 3980 h 10000"/>
                  <a:gd name="connsiteX1139" fmla="*/ 8645 w 10000"/>
                  <a:gd name="connsiteY1139" fmla="*/ 3970 h 10000"/>
                  <a:gd name="connsiteX1140" fmla="*/ 8654 w 10000"/>
                  <a:gd name="connsiteY1140" fmla="*/ 3951 h 10000"/>
                  <a:gd name="connsiteX1141" fmla="*/ 8670 w 10000"/>
                  <a:gd name="connsiteY1141" fmla="*/ 3935 h 10000"/>
                  <a:gd name="connsiteX1142" fmla="*/ 8695 w 10000"/>
                  <a:gd name="connsiteY1142" fmla="*/ 3935 h 10000"/>
                  <a:gd name="connsiteX1143" fmla="*/ 8704 w 10000"/>
                  <a:gd name="connsiteY1143" fmla="*/ 3951 h 10000"/>
                  <a:gd name="connsiteX1144" fmla="*/ 8717 w 10000"/>
                  <a:gd name="connsiteY1144" fmla="*/ 3964 h 10000"/>
                  <a:gd name="connsiteX1145" fmla="*/ 8751 w 10000"/>
                  <a:gd name="connsiteY1145" fmla="*/ 3951 h 10000"/>
                  <a:gd name="connsiteX1146" fmla="*/ 8776 w 10000"/>
                  <a:gd name="connsiteY1146" fmla="*/ 3935 h 10000"/>
                  <a:gd name="connsiteX1147" fmla="*/ 8798 w 10000"/>
                  <a:gd name="connsiteY1147" fmla="*/ 3925 h 10000"/>
                  <a:gd name="connsiteX1148" fmla="*/ 8806 w 10000"/>
                  <a:gd name="connsiteY1148" fmla="*/ 3892 h 10000"/>
                  <a:gd name="connsiteX1149" fmla="*/ 8814 w 10000"/>
                  <a:gd name="connsiteY1149" fmla="*/ 3876 h 10000"/>
                  <a:gd name="connsiteX1150" fmla="*/ 8839 w 10000"/>
                  <a:gd name="connsiteY1150" fmla="*/ 3873 h 10000"/>
                  <a:gd name="connsiteX1151" fmla="*/ 8842 w 10000"/>
                  <a:gd name="connsiteY1151" fmla="*/ 3876 h 10000"/>
                  <a:gd name="connsiteX1152" fmla="*/ 8856 w 10000"/>
                  <a:gd name="connsiteY1152" fmla="*/ 3863 h 10000"/>
                  <a:gd name="connsiteX1153" fmla="*/ 8856 w 10000"/>
                  <a:gd name="connsiteY1153" fmla="*/ 3841 h 10000"/>
                  <a:gd name="connsiteX1154" fmla="*/ 8870 w 10000"/>
                  <a:gd name="connsiteY1154" fmla="*/ 3821 h 10000"/>
                  <a:gd name="connsiteX1155" fmla="*/ 8903 w 10000"/>
                  <a:gd name="connsiteY1155" fmla="*/ 3802 h 10000"/>
                  <a:gd name="connsiteX1156" fmla="*/ 8914 w 10000"/>
                  <a:gd name="connsiteY1156" fmla="*/ 3782 h 10000"/>
                  <a:gd name="connsiteX1157" fmla="*/ 8939 w 10000"/>
                  <a:gd name="connsiteY1157" fmla="*/ 3782 h 10000"/>
                  <a:gd name="connsiteX1158" fmla="*/ 8961 w 10000"/>
                  <a:gd name="connsiteY1158" fmla="*/ 3779 h 10000"/>
                  <a:gd name="connsiteX1159" fmla="*/ 8983 w 10000"/>
                  <a:gd name="connsiteY1159" fmla="*/ 3760 h 10000"/>
                  <a:gd name="connsiteX1160" fmla="*/ 9003 w 10000"/>
                  <a:gd name="connsiteY1160" fmla="*/ 3763 h 10000"/>
                  <a:gd name="connsiteX1161" fmla="*/ 9019 w 10000"/>
                  <a:gd name="connsiteY1161" fmla="*/ 3779 h 10000"/>
                  <a:gd name="connsiteX1162" fmla="*/ 9050 w 10000"/>
                  <a:gd name="connsiteY1162" fmla="*/ 3812 h 10000"/>
                  <a:gd name="connsiteX1163" fmla="*/ 9080 w 10000"/>
                  <a:gd name="connsiteY1163" fmla="*/ 3831 h 10000"/>
                  <a:gd name="connsiteX1164" fmla="*/ 9097 w 10000"/>
                  <a:gd name="connsiteY1164" fmla="*/ 3867 h 10000"/>
                  <a:gd name="connsiteX1165" fmla="*/ 9114 w 10000"/>
                  <a:gd name="connsiteY1165" fmla="*/ 3902 h 10000"/>
                  <a:gd name="connsiteX1166" fmla="*/ 9122 w 10000"/>
                  <a:gd name="connsiteY1166" fmla="*/ 3935 h 10000"/>
                  <a:gd name="connsiteX1167" fmla="*/ 9125 w 10000"/>
                  <a:gd name="connsiteY1167" fmla="*/ 3964 h 10000"/>
                  <a:gd name="connsiteX1168" fmla="*/ 9130 w 10000"/>
                  <a:gd name="connsiteY1168" fmla="*/ 3999 h 10000"/>
                  <a:gd name="connsiteX1169" fmla="*/ 9130 w 10000"/>
                  <a:gd name="connsiteY1169" fmla="*/ 4054 h 10000"/>
                  <a:gd name="connsiteX1170" fmla="*/ 9155 w 10000"/>
                  <a:gd name="connsiteY1170" fmla="*/ 4093 h 10000"/>
                  <a:gd name="connsiteX1171" fmla="*/ 9169 w 10000"/>
                  <a:gd name="connsiteY1171" fmla="*/ 4090 h 10000"/>
                  <a:gd name="connsiteX1172" fmla="*/ 9211 w 10000"/>
                  <a:gd name="connsiteY1172" fmla="*/ 4077 h 10000"/>
                  <a:gd name="connsiteX1173" fmla="*/ 9244 w 10000"/>
                  <a:gd name="connsiteY1173" fmla="*/ 4077 h 10000"/>
                  <a:gd name="connsiteX1174" fmla="*/ 9252 w 10000"/>
                  <a:gd name="connsiteY1174" fmla="*/ 4103 h 10000"/>
                  <a:gd name="connsiteX1175" fmla="*/ 9258 w 10000"/>
                  <a:gd name="connsiteY1175" fmla="*/ 4148 h 10000"/>
                  <a:gd name="connsiteX1176" fmla="*/ 9269 w 10000"/>
                  <a:gd name="connsiteY1176" fmla="*/ 4158 h 10000"/>
                  <a:gd name="connsiteX1177" fmla="*/ 9294 w 10000"/>
                  <a:gd name="connsiteY1177" fmla="*/ 4158 h 10000"/>
                  <a:gd name="connsiteX1178" fmla="*/ 9319 w 10000"/>
                  <a:gd name="connsiteY1178" fmla="*/ 4168 h 10000"/>
                  <a:gd name="connsiteX1179" fmla="*/ 9346 w 10000"/>
                  <a:gd name="connsiteY1179" fmla="*/ 4190 h 10000"/>
                  <a:gd name="connsiteX1180" fmla="*/ 9357 w 10000"/>
                  <a:gd name="connsiteY1180" fmla="*/ 4168 h 10000"/>
                  <a:gd name="connsiteX1181" fmla="*/ 9371 w 10000"/>
                  <a:gd name="connsiteY1181" fmla="*/ 4132 h 10000"/>
                  <a:gd name="connsiteX1182" fmla="*/ 9391 w 10000"/>
                  <a:gd name="connsiteY1182" fmla="*/ 4113 h 10000"/>
                  <a:gd name="connsiteX1183" fmla="*/ 9407 w 10000"/>
                  <a:gd name="connsiteY1183" fmla="*/ 4103 h 10000"/>
                  <a:gd name="connsiteX1184" fmla="*/ 9435 w 10000"/>
                  <a:gd name="connsiteY1184" fmla="*/ 4100 h 10000"/>
                  <a:gd name="connsiteX1185" fmla="*/ 9460 w 10000"/>
                  <a:gd name="connsiteY1185" fmla="*/ 4084 h 10000"/>
                  <a:gd name="connsiteX1186" fmla="*/ 9485 w 10000"/>
                  <a:gd name="connsiteY1186" fmla="*/ 4067 h 10000"/>
                  <a:gd name="connsiteX1187" fmla="*/ 9496 w 10000"/>
                  <a:gd name="connsiteY1187" fmla="*/ 4054 h 10000"/>
                  <a:gd name="connsiteX1188" fmla="*/ 9526 w 10000"/>
                  <a:gd name="connsiteY1188" fmla="*/ 4048 h 10000"/>
                  <a:gd name="connsiteX1189" fmla="*/ 9557 w 10000"/>
                  <a:gd name="connsiteY1189" fmla="*/ 4038 h 10000"/>
                  <a:gd name="connsiteX1190" fmla="*/ 9584 w 10000"/>
                  <a:gd name="connsiteY1190" fmla="*/ 4019 h 10000"/>
                  <a:gd name="connsiteX1191" fmla="*/ 9623 w 10000"/>
                  <a:gd name="connsiteY1191" fmla="*/ 4016 h 10000"/>
                  <a:gd name="connsiteX1192" fmla="*/ 9648 w 10000"/>
                  <a:gd name="connsiteY1192" fmla="*/ 4009 h 10000"/>
                  <a:gd name="connsiteX1193" fmla="*/ 9673 w 10000"/>
                  <a:gd name="connsiteY1193" fmla="*/ 4019 h 10000"/>
                  <a:gd name="connsiteX1194" fmla="*/ 9712 w 10000"/>
                  <a:gd name="connsiteY1194" fmla="*/ 4038 h 10000"/>
                  <a:gd name="connsiteX1195" fmla="*/ 9742 w 10000"/>
                  <a:gd name="connsiteY1195" fmla="*/ 4074 h 10000"/>
                  <a:gd name="connsiteX1196" fmla="*/ 9776 w 10000"/>
                  <a:gd name="connsiteY1196" fmla="*/ 4093 h 10000"/>
                  <a:gd name="connsiteX1197" fmla="*/ 9814 w 10000"/>
                  <a:gd name="connsiteY1197" fmla="*/ 4109 h 10000"/>
                  <a:gd name="connsiteX1198" fmla="*/ 9859 w 10000"/>
                  <a:gd name="connsiteY1198" fmla="*/ 4119 h 10000"/>
                  <a:gd name="connsiteX1199" fmla="*/ 9898 w 10000"/>
                  <a:gd name="connsiteY1199" fmla="*/ 4122 h 10000"/>
                  <a:gd name="connsiteX1200" fmla="*/ 9931 w 10000"/>
                  <a:gd name="connsiteY1200" fmla="*/ 4109 h 10000"/>
                  <a:gd name="connsiteX1201" fmla="*/ 9956 w 10000"/>
                  <a:gd name="connsiteY1201" fmla="*/ 4100 h 10000"/>
                  <a:gd name="connsiteX1202" fmla="*/ 9981 w 10000"/>
                  <a:gd name="connsiteY1202" fmla="*/ 4067 h 10000"/>
                  <a:gd name="connsiteX1203" fmla="*/ 9994 w 10000"/>
                  <a:gd name="connsiteY1203" fmla="*/ 4035 h 10000"/>
                  <a:gd name="connsiteX1204" fmla="*/ 10000 w 10000"/>
                  <a:gd name="connsiteY1204" fmla="*/ 3996 h 10000"/>
                  <a:gd name="connsiteX1205" fmla="*/ 9994 w 10000"/>
                  <a:gd name="connsiteY1205" fmla="*/ 3941 h 10000"/>
                  <a:gd name="connsiteX1206" fmla="*/ 9986 w 10000"/>
                  <a:gd name="connsiteY1206" fmla="*/ 3905 h 10000"/>
                  <a:gd name="connsiteX1207" fmla="*/ 9981 w 10000"/>
                  <a:gd name="connsiteY1207" fmla="*/ 3857 h 10000"/>
                  <a:gd name="connsiteX1208" fmla="*/ 9989 w 10000"/>
                  <a:gd name="connsiteY1208" fmla="*/ 3837 h 10000"/>
                  <a:gd name="connsiteX1209" fmla="*/ 9989 w 10000"/>
                  <a:gd name="connsiteY1209" fmla="*/ 3812 h 10000"/>
                  <a:gd name="connsiteX1210" fmla="*/ 9981 w 10000"/>
                  <a:gd name="connsiteY1210" fmla="*/ 3792 h 10000"/>
                  <a:gd name="connsiteX1211" fmla="*/ 9970 w 10000"/>
                  <a:gd name="connsiteY1211" fmla="*/ 3763 h 10000"/>
                  <a:gd name="connsiteX1212" fmla="*/ 9945 w 10000"/>
                  <a:gd name="connsiteY1212" fmla="*/ 3705 h 10000"/>
                  <a:gd name="connsiteX1213" fmla="*/ 9931 w 10000"/>
                  <a:gd name="connsiteY1213" fmla="*/ 3659 h 10000"/>
                  <a:gd name="connsiteX1214" fmla="*/ 9903 w 10000"/>
                  <a:gd name="connsiteY1214" fmla="*/ 3640 h 10000"/>
                  <a:gd name="connsiteX1215" fmla="*/ 9881 w 10000"/>
                  <a:gd name="connsiteY1215" fmla="*/ 3620 h 10000"/>
                  <a:gd name="connsiteX1216" fmla="*/ 9856 w 10000"/>
                  <a:gd name="connsiteY1216" fmla="*/ 3595 h 10000"/>
                  <a:gd name="connsiteX1217" fmla="*/ 9817 w 10000"/>
                  <a:gd name="connsiteY1217" fmla="*/ 3562 h 10000"/>
                  <a:gd name="connsiteX1218" fmla="*/ 9795 w 10000"/>
                  <a:gd name="connsiteY1218" fmla="*/ 3546 h 10000"/>
                  <a:gd name="connsiteX1219" fmla="*/ 9778 w 10000"/>
                  <a:gd name="connsiteY1219" fmla="*/ 3527 h 10000"/>
                  <a:gd name="connsiteX1220" fmla="*/ 9745 w 10000"/>
                  <a:gd name="connsiteY1220" fmla="*/ 3501 h 10000"/>
                  <a:gd name="connsiteX1221" fmla="*/ 9726 w 10000"/>
                  <a:gd name="connsiteY1221" fmla="*/ 3488 h 10000"/>
                  <a:gd name="connsiteX1222" fmla="*/ 9704 w 10000"/>
                  <a:gd name="connsiteY1222" fmla="*/ 3472 h 10000"/>
                  <a:gd name="connsiteX1223" fmla="*/ 9695 w 10000"/>
                  <a:gd name="connsiteY1223" fmla="*/ 3468 h 10000"/>
                  <a:gd name="connsiteX1224" fmla="*/ 9690 w 10000"/>
                  <a:gd name="connsiteY1224" fmla="*/ 3459 h 10000"/>
                  <a:gd name="connsiteX1225" fmla="*/ 9673 w 10000"/>
                  <a:gd name="connsiteY1225" fmla="*/ 3449 h 10000"/>
                  <a:gd name="connsiteX1226" fmla="*/ 9665 w 10000"/>
                  <a:gd name="connsiteY1226" fmla="*/ 3442 h 10000"/>
                  <a:gd name="connsiteX1227" fmla="*/ 9654 w 10000"/>
                  <a:gd name="connsiteY1227" fmla="*/ 3449 h 10000"/>
                  <a:gd name="connsiteX1228" fmla="*/ 9521 w 10000"/>
                  <a:gd name="connsiteY1228" fmla="*/ 3394 h 10000"/>
                  <a:gd name="connsiteX1229" fmla="*/ 9510 w 10000"/>
                  <a:gd name="connsiteY1229" fmla="*/ 3368 h 10000"/>
                  <a:gd name="connsiteX1230" fmla="*/ 9496 w 10000"/>
                  <a:gd name="connsiteY1230" fmla="*/ 3287 h 10000"/>
                  <a:gd name="connsiteX1231" fmla="*/ 9488 w 10000"/>
                  <a:gd name="connsiteY1231" fmla="*/ 3216 h 10000"/>
                  <a:gd name="connsiteX1232" fmla="*/ 9493 w 10000"/>
                  <a:gd name="connsiteY1232" fmla="*/ 3174 h 10000"/>
                  <a:gd name="connsiteX1233" fmla="*/ 9501 w 10000"/>
                  <a:gd name="connsiteY1233" fmla="*/ 3128 h 10000"/>
                  <a:gd name="connsiteX1234" fmla="*/ 9488 w 10000"/>
                  <a:gd name="connsiteY1234" fmla="*/ 3025 h 10000"/>
                  <a:gd name="connsiteX1235" fmla="*/ 9446 w 10000"/>
                  <a:gd name="connsiteY1235" fmla="*/ 2931 h 10000"/>
                  <a:gd name="connsiteX1236" fmla="*/ 9382 w 10000"/>
                  <a:gd name="connsiteY1236" fmla="*/ 2837 h 10000"/>
                  <a:gd name="connsiteX1237" fmla="*/ 9316 w 10000"/>
                  <a:gd name="connsiteY1237" fmla="*/ 2753 h 10000"/>
                  <a:gd name="connsiteX1238" fmla="*/ 9294 w 10000"/>
                  <a:gd name="connsiteY1238" fmla="*/ 2655 h 10000"/>
                  <a:gd name="connsiteX1239" fmla="*/ 9213 w 10000"/>
                  <a:gd name="connsiteY1239" fmla="*/ 2328 h 10000"/>
                  <a:gd name="connsiteX1240" fmla="*/ 9172 w 10000"/>
                  <a:gd name="connsiteY1240" fmla="*/ 2286 h 10000"/>
                  <a:gd name="connsiteX1241" fmla="*/ 9019 w 10000"/>
                  <a:gd name="connsiteY1241" fmla="*/ 2082 h 10000"/>
                  <a:gd name="connsiteX1242" fmla="*/ 8906 w 10000"/>
                  <a:gd name="connsiteY1242" fmla="*/ 1946 h 10000"/>
                  <a:gd name="connsiteX1243" fmla="*/ 8801 w 10000"/>
                  <a:gd name="connsiteY1243" fmla="*/ 1778 h 10000"/>
                  <a:gd name="connsiteX1244" fmla="*/ 8806 w 10000"/>
                  <a:gd name="connsiteY1244" fmla="*/ 1713 h 10000"/>
                  <a:gd name="connsiteX1245" fmla="*/ 8809 w 10000"/>
                  <a:gd name="connsiteY1245" fmla="*/ 1703 h 10000"/>
                  <a:gd name="connsiteX1246" fmla="*/ 8817 w 10000"/>
                  <a:gd name="connsiteY1246" fmla="*/ 1713 h 10000"/>
                  <a:gd name="connsiteX1247" fmla="*/ 8834 w 10000"/>
                  <a:gd name="connsiteY1247" fmla="*/ 1729 h 10000"/>
                  <a:gd name="connsiteX1248" fmla="*/ 8839 w 10000"/>
                  <a:gd name="connsiteY1248" fmla="*/ 1729 h 10000"/>
                  <a:gd name="connsiteX1249" fmla="*/ 8848 w 10000"/>
                  <a:gd name="connsiteY1249" fmla="*/ 1723 h 10000"/>
                  <a:gd name="connsiteX1250" fmla="*/ 8850 w 10000"/>
                  <a:gd name="connsiteY1250" fmla="*/ 1703 h 10000"/>
                  <a:gd name="connsiteX1251" fmla="*/ 8850 w 10000"/>
                  <a:gd name="connsiteY1251" fmla="*/ 1684 h 10000"/>
                  <a:gd name="connsiteX1252" fmla="*/ 8850 w 10000"/>
                  <a:gd name="connsiteY1252" fmla="*/ 1648 h 10000"/>
                  <a:gd name="connsiteX1253" fmla="*/ 8881 w 10000"/>
                  <a:gd name="connsiteY1253" fmla="*/ 1571 h 10000"/>
                  <a:gd name="connsiteX1254" fmla="*/ 8895 w 10000"/>
                  <a:gd name="connsiteY1254" fmla="*/ 1541 h 10000"/>
                  <a:gd name="connsiteX1255" fmla="*/ 8895 w 10000"/>
                  <a:gd name="connsiteY1255" fmla="*/ 1525 h 10000"/>
                  <a:gd name="connsiteX1256" fmla="*/ 8881 w 10000"/>
                  <a:gd name="connsiteY1256" fmla="*/ 1516 h 10000"/>
                  <a:gd name="connsiteX1257" fmla="*/ 8864 w 10000"/>
                  <a:gd name="connsiteY1257" fmla="*/ 1522 h 10000"/>
                  <a:gd name="connsiteX1258" fmla="*/ 8850 w 10000"/>
                  <a:gd name="connsiteY1258" fmla="*/ 1535 h 10000"/>
                  <a:gd name="connsiteX1259" fmla="*/ 8834 w 10000"/>
                  <a:gd name="connsiteY1259" fmla="*/ 1571 h 10000"/>
                  <a:gd name="connsiteX1260" fmla="*/ 8825 w 10000"/>
                  <a:gd name="connsiteY1260" fmla="*/ 1587 h 10000"/>
                  <a:gd name="connsiteX1261" fmla="*/ 8776 w 10000"/>
                  <a:gd name="connsiteY1261" fmla="*/ 1571 h 10000"/>
                  <a:gd name="connsiteX1262" fmla="*/ 8745 w 10000"/>
                  <a:gd name="connsiteY1262" fmla="*/ 1580 h 10000"/>
                  <a:gd name="connsiteX1263" fmla="*/ 8720 w 10000"/>
                  <a:gd name="connsiteY1263" fmla="*/ 1587 h 10000"/>
                  <a:gd name="connsiteX1264" fmla="*/ 8709 w 10000"/>
                  <a:gd name="connsiteY1264" fmla="*/ 1609 h 10000"/>
                  <a:gd name="connsiteX1265" fmla="*/ 8693 w 10000"/>
                  <a:gd name="connsiteY1265" fmla="*/ 1616 h 10000"/>
                  <a:gd name="connsiteX1266" fmla="*/ 8684 w 10000"/>
                  <a:gd name="connsiteY1266" fmla="*/ 1639 h 10000"/>
                  <a:gd name="connsiteX1267" fmla="*/ 8684 w 10000"/>
                  <a:gd name="connsiteY1267" fmla="*/ 1658 h 10000"/>
                  <a:gd name="connsiteX1268" fmla="*/ 8665 w 10000"/>
                  <a:gd name="connsiteY1268" fmla="*/ 1655 h 10000"/>
                  <a:gd name="connsiteX1269" fmla="*/ 8665 w 10000"/>
                  <a:gd name="connsiteY1269" fmla="*/ 1645 h 10000"/>
                  <a:gd name="connsiteX1270" fmla="*/ 8665 w 10000"/>
                  <a:gd name="connsiteY1270" fmla="*/ 1626 h 10000"/>
                  <a:gd name="connsiteX1271" fmla="*/ 8676 w 10000"/>
                  <a:gd name="connsiteY1271" fmla="*/ 1609 h 10000"/>
                  <a:gd name="connsiteX1272" fmla="*/ 8679 w 10000"/>
                  <a:gd name="connsiteY1272" fmla="*/ 1597 h 10000"/>
                  <a:gd name="connsiteX1273" fmla="*/ 8687 w 10000"/>
                  <a:gd name="connsiteY1273" fmla="*/ 1577 h 10000"/>
                  <a:gd name="connsiteX1274" fmla="*/ 8695 w 10000"/>
                  <a:gd name="connsiteY1274" fmla="*/ 1554 h 10000"/>
                  <a:gd name="connsiteX1275" fmla="*/ 8709 w 10000"/>
                  <a:gd name="connsiteY1275" fmla="*/ 1532 h 10000"/>
                  <a:gd name="connsiteX1276" fmla="*/ 8704 w 10000"/>
                  <a:gd name="connsiteY1276" fmla="*/ 1512 h 10000"/>
                  <a:gd name="connsiteX1277" fmla="*/ 8695 w 10000"/>
                  <a:gd name="connsiteY1277" fmla="*/ 1503 h 10000"/>
                  <a:gd name="connsiteX1278" fmla="*/ 8684 w 10000"/>
                  <a:gd name="connsiteY1278" fmla="*/ 1503 h 10000"/>
                  <a:gd name="connsiteX1279" fmla="*/ 8670 w 10000"/>
                  <a:gd name="connsiteY1279" fmla="*/ 1525 h 10000"/>
                  <a:gd name="connsiteX1280" fmla="*/ 8665 w 10000"/>
                  <a:gd name="connsiteY1280" fmla="*/ 1545 h 10000"/>
                  <a:gd name="connsiteX1281" fmla="*/ 8654 w 10000"/>
                  <a:gd name="connsiteY1281" fmla="*/ 1567 h 10000"/>
                  <a:gd name="connsiteX1282" fmla="*/ 8648 w 10000"/>
                  <a:gd name="connsiteY1282" fmla="*/ 1587 h 10000"/>
                  <a:gd name="connsiteX1283" fmla="*/ 8640 w 10000"/>
                  <a:gd name="connsiteY1283" fmla="*/ 1629 h 10000"/>
                  <a:gd name="connsiteX1284" fmla="*/ 8620 w 10000"/>
                  <a:gd name="connsiteY1284" fmla="*/ 1635 h 10000"/>
                  <a:gd name="connsiteX1285" fmla="*/ 8612 w 10000"/>
                  <a:gd name="connsiteY1285" fmla="*/ 1635 h 10000"/>
                  <a:gd name="connsiteX1286" fmla="*/ 8604 w 10000"/>
                  <a:gd name="connsiteY1286" fmla="*/ 1626 h 10000"/>
                  <a:gd name="connsiteX1287" fmla="*/ 8596 w 10000"/>
                  <a:gd name="connsiteY1287" fmla="*/ 1616 h 10000"/>
                  <a:gd name="connsiteX1288" fmla="*/ 8596 w 10000"/>
                  <a:gd name="connsiteY1288" fmla="*/ 1580 h 10000"/>
                  <a:gd name="connsiteX1289" fmla="*/ 8587 w 10000"/>
                  <a:gd name="connsiteY1289" fmla="*/ 1545 h 10000"/>
                  <a:gd name="connsiteX1290" fmla="*/ 8565 w 10000"/>
                  <a:gd name="connsiteY1290" fmla="*/ 1516 h 10000"/>
                  <a:gd name="connsiteX1291" fmla="*/ 8543 w 10000"/>
                  <a:gd name="connsiteY1291" fmla="*/ 1512 h 10000"/>
                  <a:gd name="connsiteX1292" fmla="*/ 8518 w 10000"/>
                  <a:gd name="connsiteY1292" fmla="*/ 1532 h 10000"/>
                  <a:gd name="connsiteX1293" fmla="*/ 8476 w 10000"/>
                  <a:gd name="connsiteY1293" fmla="*/ 1567 h 10000"/>
                  <a:gd name="connsiteX1294" fmla="*/ 8454 w 10000"/>
                  <a:gd name="connsiteY1294" fmla="*/ 1551 h 10000"/>
                  <a:gd name="connsiteX1295" fmla="*/ 8402 w 10000"/>
                  <a:gd name="connsiteY1295" fmla="*/ 1493 h 10000"/>
                  <a:gd name="connsiteX1296" fmla="*/ 8371 w 10000"/>
                  <a:gd name="connsiteY1296" fmla="*/ 1428 h 10000"/>
                  <a:gd name="connsiteX1297" fmla="*/ 8072 w 10000"/>
                  <a:gd name="connsiteY1297" fmla="*/ 1422 h 10000"/>
                  <a:gd name="connsiteX1298" fmla="*/ 7823 w 10000"/>
                  <a:gd name="connsiteY1298" fmla="*/ 1279 h 10000"/>
                  <a:gd name="connsiteX1299" fmla="*/ 7587 w 10000"/>
                  <a:gd name="connsiteY1299" fmla="*/ 1133 h 10000"/>
                  <a:gd name="connsiteX1300" fmla="*/ 7526 w 10000"/>
                  <a:gd name="connsiteY1300" fmla="*/ 1098 h 10000"/>
                  <a:gd name="connsiteX1301" fmla="*/ 7346 w 10000"/>
                  <a:gd name="connsiteY1301" fmla="*/ 991 h 10000"/>
                  <a:gd name="connsiteX1302" fmla="*/ 7321 w 10000"/>
                  <a:gd name="connsiteY1302" fmla="*/ 959 h 10000"/>
                  <a:gd name="connsiteX1303" fmla="*/ 7307 w 10000"/>
                  <a:gd name="connsiteY1303" fmla="*/ 871 h 10000"/>
                  <a:gd name="connsiteX1304" fmla="*/ 7224 w 10000"/>
                  <a:gd name="connsiteY1304" fmla="*/ 816 h 10000"/>
                  <a:gd name="connsiteX1305" fmla="*/ 7147 w 10000"/>
                  <a:gd name="connsiteY1305" fmla="*/ 787 h 10000"/>
                  <a:gd name="connsiteX1306" fmla="*/ 7080 w 10000"/>
                  <a:gd name="connsiteY1306" fmla="*/ 742 h 10000"/>
                  <a:gd name="connsiteX1307" fmla="*/ 7069 w 10000"/>
                  <a:gd name="connsiteY1307" fmla="*/ 767 h 10000"/>
                  <a:gd name="connsiteX1308" fmla="*/ 7033 w 10000"/>
                  <a:gd name="connsiteY1308" fmla="*/ 787 h 10000"/>
                  <a:gd name="connsiteX1309" fmla="*/ 6820 w 10000"/>
                  <a:gd name="connsiteY1309" fmla="*/ 878 h 10000"/>
                  <a:gd name="connsiteX1310" fmla="*/ 6726 w 10000"/>
                  <a:gd name="connsiteY1310" fmla="*/ 897 h 10000"/>
                  <a:gd name="connsiteX1311" fmla="*/ 6626 w 10000"/>
                  <a:gd name="connsiteY1311" fmla="*/ 955 h 10000"/>
                  <a:gd name="connsiteX1312" fmla="*/ 6582 w 10000"/>
                  <a:gd name="connsiteY1312" fmla="*/ 946 h 10000"/>
                  <a:gd name="connsiteX1313" fmla="*/ 6571 w 10000"/>
                  <a:gd name="connsiteY1313" fmla="*/ 955 h 10000"/>
                  <a:gd name="connsiteX1314" fmla="*/ 6507 w 10000"/>
                  <a:gd name="connsiteY1314" fmla="*/ 975 h 10000"/>
                  <a:gd name="connsiteX1315" fmla="*/ 6485 w 10000"/>
                  <a:gd name="connsiteY1315" fmla="*/ 975 h 10000"/>
                  <a:gd name="connsiteX1316" fmla="*/ 6476 w 10000"/>
                  <a:gd name="connsiteY1316" fmla="*/ 965 h 10000"/>
                  <a:gd name="connsiteX1317" fmla="*/ 6474 w 10000"/>
                  <a:gd name="connsiteY1317" fmla="*/ 936 h 10000"/>
                  <a:gd name="connsiteX1318" fmla="*/ 6452 w 10000"/>
                  <a:gd name="connsiteY1318" fmla="*/ 887 h 10000"/>
                  <a:gd name="connsiteX1319" fmla="*/ 6352 w 10000"/>
                  <a:gd name="connsiteY1319" fmla="*/ 767 h 10000"/>
                  <a:gd name="connsiteX1320" fmla="*/ 6313 w 10000"/>
                  <a:gd name="connsiteY1320" fmla="*/ 732 h 10000"/>
                  <a:gd name="connsiteX1321" fmla="*/ 6296 w 10000"/>
                  <a:gd name="connsiteY1321" fmla="*/ 690 h 10000"/>
                  <a:gd name="connsiteX1322" fmla="*/ 6271 w 10000"/>
                  <a:gd name="connsiteY1322" fmla="*/ 664 h 10000"/>
                  <a:gd name="connsiteX1323" fmla="*/ 6266 w 10000"/>
                  <a:gd name="connsiteY1323" fmla="*/ 654 h 10000"/>
                  <a:gd name="connsiteX1324" fmla="*/ 6111 w 10000"/>
                  <a:gd name="connsiteY1324" fmla="*/ 398 h 10000"/>
                  <a:gd name="connsiteX1325" fmla="*/ 5903 w 10000"/>
                  <a:gd name="connsiteY1325" fmla="*/ 408 h 10000"/>
                  <a:gd name="connsiteX1326" fmla="*/ 5837 w 10000"/>
                  <a:gd name="connsiteY1326" fmla="*/ 427 h 10000"/>
                  <a:gd name="connsiteX1327" fmla="*/ 5756 w 10000"/>
                  <a:gd name="connsiteY1327" fmla="*/ 453 h 10000"/>
                  <a:gd name="connsiteX1328" fmla="*/ 5681 w 10000"/>
                  <a:gd name="connsiteY1328" fmla="*/ 453 h 10000"/>
                  <a:gd name="connsiteX1329" fmla="*/ 5609 w 10000"/>
                  <a:gd name="connsiteY1329" fmla="*/ 447 h 10000"/>
                  <a:gd name="connsiteX1330" fmla="*/ 5554 w 10000"/>
                  <a:gd name="connsiteY1330" fmla="*/ 304 h 10000"/>
                  <a:gd name="connsiteX1331" fmla="*/ 5529 w 10000"/>
                  <a:gd name="connsiteY1331" fmla="*/ 301 h 10000"/>
                  <a:gd name="connsiteX1332" fmla="*/ 5393 w 10000"/>
                  <a:gd name="connsiteY1332" fmla="*/ 256 h 10000"/>
                  <a:gd name="connsiteX1333" fmla="*/ 5366 w 10000"/>
                  <a:gd name="connsiteY1333" fmla="*/ 220 h 10000"/>
                  <a:gd name="connsiteX1334" fmla="*/ 5249 w 10000"/>
                  <a:gd name="connsiteY1334" fmla="*/ 155 h 10000"/>
                  <a:gd name="connsiteX1335" fmla="*/ 5141 w 10000"/>
                  <a:gd name="connsiteY1335" fmla="*/ 52 h 10000"/>
                  <a:gd name="connsiteX1336" fmla="*/ 5116 w 10000"/>
                  <a:gd name="connsiteY1336" fmla="*/ 3 h 10000"/>
                  <a:gd name="connsiteX1337" fmla="*/ 5061 w 10000"/>
                  <a:gd name="connsiteY1337" fmla="*/ 0 h 10000"/>
                  <a:gd name="connsiteX1338" fmla="*/ 5036 w 10000"/>
                  <a:gd name="connsiteY1338" fmla="*/ 32 h 10000"/>
                  <a:gd name="connsiteX1339" fmla="*/ 4942 w 10000"/>
                  <a:gd name="connsiteY1339" fmla="*/ 133 h 10000"/>
                  <a:gd name="connsiteX1340" fmla="*/ 4900 w 10000"/>
                  <a:gd name="connsiteY1340" fmla="*/ 217 h 10000"/>
                  <a:gd name="connsiteX1341" fmla="*/ 4861 w 10000"/>
                  <a:gd name="connsiteY1341" fmla="*/ 198 h 10000"/>
                  <a:gd name="connsiteX1342" fmla="*/ 4795 w 10000"/>
                  <a:gd name="connsiteY1342" fmla="*/ 68 h 10000"/>
                  <a:gd name="connsiteX1343" fmla="*/ 4778 w 10000"/>
                  <a:gd name="connsiteY1343" fmla="*/ 62 h 10000"/>
                  <a:gd name="connsiteX1344" fmla="*/ 4765 w 10000"/>
                  <a:gd name="connsiteY1344" fmla="*/ 62 h 10000"/>
                  <a:gd name="connsiteX1345" fmla="*/ 4748 w 10000"/>
                  <a:gd name="connsiteY1345" fmla="*/ 68 h 10000"/>
                  <a:gd name="connsiteX1346" fmla="*/ 4673 w 10000"/>
                  <a:gd name="connsiteY1346" fmla="*/ 136 h 10000"/>
                  <a:gd name="connsiteX1347" fmla="*/ 4632 w 10000"/>
                  <a:gd name="connsiteY1347" fmla="*/ 201 h 10000"/>
                  <a:gd name="connsiteX1348" fmla="*/ 4623 w 10000"/>
                  <a:gd name="connsiteY1348" fmla="*/ 210 h 10000"/>
                  <a:gd name="connsiteX1349" fmla="*/ 4579 w 10000"/>
                  <a:gd name="connsiteY1349" fmla="*/ 220 h 10000"/>
                  <a:gd name="connsiteX1350" fmla="*/ 4479 w 10000"/>
                  <a:gd name="connsiteY1350" fmla="*/ 198 h 10000"/>
                  <a:gd name="connsiteX1351" fmla="*/ 4402 w 10000"/>
                  <a:gd name="connsiteY1351" fmla="*/ 165 h 10000"/>
                  <a:gd name="connsiteX1352" fmla="*/ 4374 w 10000"/>
                  <a:gd name="connsiteY1352" fmla="*/ 165 h 10000"/>
                  <a:gd name="connsiteX1353" fmla="*/ 4335 w 10000"/>
                  <a:gd name="connsiteY1353" fmla="*/ 172 h 10000"/>
                  <a:gd name="connsiteX1354" fmla="*/ 4302 w 10000"/>
                  <a:gd name="connsiteY1354" fmla="*/ 188 h 10000"/>
                  <a:gd name="connsiteX1355" fmla="*/ 4271 w 10000"/>
                  <a:gd name="connsiteY1355" fmla="*/ 220 h 10000"/>
                  <a:gd name="connsiteX1356" fmla="*/ 4238 w 10000"/>
                  <a:gd name="connsiteY1356" fmla="*/ 240 h 10000"/>
                  <a:gd name="connsiteX1357" fmla="*/ 4324 w 10000"/>
                  <a:gd name="connsiteY1357" fmla="*/ 1289 h 10000"/>
                  <a:gd name="connsiteX1358" fmla="*/ 3521 w 10000"/>
                  <a:gd name="connsiteY1358" fmla="*/ 7730 h 10000"/>
                  <a:gd name="connsiteX1359" fmla="*/ 3152 w 10000"/>
                  <a:gd name="connsiteY1359" fmla="*/ 7013 h 10000"/>
                  <a:gd name="connsiteX1360" fmla="*/ 3560 w 10000"/>
                  <a:gd name="connsiteY1360" fmla="*/ 7749 h 10000"/>
                  <a:gd name="connsiteX1361" fmla="*/ 3562 w 10000"/>
                  <a:gd name="connsiteY1361" fmla="*/ 7759 h 10000"/>
                  <a:gd name="connsiteX1362" fmla="*/ 3573 w 10000"/>
                  <a:gd name="connsiteY1362" fmla="*/ 7766 h 10000"/>
                  <a:gd name="connsiteX1363" fmla="*/ 3584 w 10000"/>
                  <a:gd name="connsiteY1363" fmla="*/ 7759 h 10000"/>
                  <a:gd name="connsiteX1364" fmla="*/ 3598 w 10000"/>
                  <a:gd name="connsiteY1364" fmla="*/ 7743 h 10000"/>
                  <a:gd name="connsiteX1365" fmla="*/ 3609 w 10000"/>
                  <a:gd name="connsiteY1365" fmla="*/ 7756 h 10000"/>
                  <a:gd name="connsiteX1366" fmla="*/ 3623 w 10000"/>
                  <a:gd name="connsiteY1366" fmla="*/ 7733 h 10000"/>
                  <a:gd name="connsiteX1367" fmla="*/ 3632 w 10000"/>
                  <a:gd name="connsiteY1367" fmla="*/ 7730 h 10000"/>
                  <a:gd name="connsiteX1368" fmla="*/ 3634 w 10000"/>
                  <a:gd name="connsiteY1368" fmla="*/ 7730 h 10000"/>
                  <a:gd name="connsiteX1369" fmla="*/ 3643 w 10000"/>
                  <a:gd name="connsiteY1369" fmla="*/ 7730 h 10000"/>
                  <a:gd name="connsiteX1370" fmla="*/ 4033 w 10000"/>
                  <a:gd name="connsiteY1370" fmla="*/ 7077 h 10000"/>
                  <a:gd name="connsiteX1371" fmla="*/ 3670 w 10000"/>
                  <a:gd name="connsiteY1371" fmla="*/ 7730 h 10000"/>
                  <a:gd name="connsiteX1372" fmla="*/ 3687 w 10000"/>
                  <a:gd name="connsiteY1372" fmla="*/ 7730 h 10000"/>
                  <a:gd name="connsiteX1373" fmla="*/ 3690 w 10000"/>
                  <a:gd name="connsiteY1373" fmla="*/ 7730 h 10000"/>
                  <a:gd name="connsiteX1374" fmla="*/ 3704 w 10000"/>
                  <a:gd name="connsiteY1374" fmla="*/ 7740 h 10000"/>
                  <a:gd name="connsiteX1375" fmla="*/ 3712 w 10000"/>
                  <a:gd name="connsiteY1375" fmla="*/ 7743 h 10000"/>
                  <a:gd name="connsiteX1376" fmla="*/ 3723 w 10000"/>
                  <a:gd name="connsiteY1376" fmla="*/ 7749 h 10000"/>
                  <a:gd name="connsiteX1377" fmla="*/ 3729 w 10000"/>
                  <a:gd name="connsiteY1377" fmla="*/ 7749 h 10000"/>
                  <a:gd name="connsiteX1378" fmla="*/ 3729 w 10000"/>
                  <a:gd name="connsiteY1378" fmla="*/ 7743 h 10000"/>
                  <a:gd name="connsiteX1379" fmla="*/ 3745 w 10000"/>
                  <a:gd name="connsiteY1379" fmla="*/ 7740 h 10000"/>
                  <a:gd name="connsiteX1380" fmla="*/ 3753 w 10000"/>
                  <a:gd name="connsiteY1380" fmla="*/ 7730 h 10000"/>
                  <a:gd name="connsiteX1381" fmla="*/ 3762 w 10000"/>
                  <a:gd name="connsiteY1381" fmla="*/ 7720 h 10000"/>
                  <a:gd name="connsiteX1382" fmla="*/ 3776 w 10000"/>
                  <a:gd name="connsiteY1382" fmla="*/ 7710 h 10000"/>
                  <a:gd name="connsiteX1383" fmla="*/ 3784 w 10000"/>
                  <a:gd name="connsiteY1383" fmla="*/ 7701 h 10000"/>
                  <a:gd name="connsiteX1384" fmla="*/ 3792 w 10000"/>
                  <a:gd name="connsiteY1384" fmla="*/ 7694 h 10000"/>
                  <a:gd name="connsiteX1385" fmla="*/ 3801 w 10000"/>
                  <a:gd name="connsiteY1385" fmla="*/ 7685 h 10000"/>
                  <a:gd name="connsiteX1386" fmla="*/ 3803 w 10000"/>
                  <a:gd name="connsiteY1386" fmla="*/ 7685 h 10000"/>
                  <a:gd name="connsiteX1387" fmla="*/ 4524 w 10000"/>
                  <a:gd name="connsiteY1387" fmla="*/ 7229 h 10000"/>
                  <a:gd name="connsiteX1388" fmla="*/ 3778 w 10000"/>
                  <a:gd name="connsiteY1388" fmla="*/ 7756 h 10000"/>
                  <a:gd name="connsiteX1389" fmla="*/ 3762 w 10000"/>
                  <a:gd name="connsiteY1389" fmla="*/ 7775 h 10000"/>
                  <a:gd name="connsiteX1390" fmla="*/ 3748 w 10000"/>
                  <a:gd name="connsiteY1390" fmla="*/ 7775 h 10000"/>
                  <a:gd name="connsiteX1391" fmla="*/ 3737 w 10000"/>
                  <a:gd name="connsiteY1391" fmla="*/ 7778 h 10000"/>
                  <a:gd name="connsiteX1392" fmla="*/ 3723 w 10000"/>
                  <a:gd name="connsiteY1392" fmla="*/ 7778 h 10000"/>
                  <a:gd name="connsiteX1393" fmla="*/ 3712 w 10000"/>
                  <a:gd name="connsiteY1393" fmla="*/ 8005 h 10000"/>
                  <a:gd name="connsiteX1394" fmla="*/ 3706 w 10000"/>
                  <a:gd name="connsiteY1394" fmla="*/ 8021 h 10000"/>
                  <a:gd name="connsiteX1395" fmla="*/ 3712 w 10000"/>
                  <a:gd name="connsiteY1395" fmla="*/ 8044 h 10000"/>
                  <a:gd name="connsiteX1396" fmla="*/ 3712 w 10000"/>
                  <a:gd name="connsiteY1396" fmla="*/ 8051 h 10000"/>
                  <a:gd name="connsiteX1397" fmla="*/ 3729 w 10000"/>
                  <a:gd name="connsiteY1397" fmla="*/ 8060 h 10000"/>
                  <a:gd name="connsiteX1398" fmla="*/ 3767 w 10000"/>
                  <a:gd name="connsiteY1398" fmla="*/ 8106 h 10000"/>
                  <a:gd name="connsiteX1399" fmla="*/ 3770 w 10000"/>
                  <a:gd name="connsiteY1399" fmla="*/ 8119 h 10000"/>
                  <a:gd name="connsiteX1400" fmla="*/ 3740 w 10000"/>
                  <a:gd name="connsiteY1400" fmla="*/ 8154 h 10000"/>
                  <a:gd name="connsiteX1401" fmla="*/ 3731 w 10000"/>
                  <a:gd name="connsiteY1401" fmla="*/ 8138 h 10000"/>
                  <a:gd name="connsiteX1402" fmla="*/ 3729 w 10000"/>
                  <a:gd name="connsiteY1402" fmla="*/ 8125 h 10000"/>
                  <a:gd name="connsiteX1403" fmla="*/ 3712 w 10000"/>
                  <a:gd name="connsiteY1403" fmla="*/ 8115 h 10000"/>
                  <a:gd name="connsiteX1404" fmla="*/ 3704 w 10000"/>
                  <a:gd name="connsiteY1404" fmla="*/ 8109 h 10000"/>
                  <a:gd name="connsiteX1405" fmla="*/ 3687 w 10000"/>
                  <a:gd name="connsiteY1405" fmla="*/ 8099 h 10000"/>
                  <a:gd name="connsiteX1406" fmla="*/ 3673 w 10000"/>
                  <a:gd name="connsiteY1406" fmla="*/ 8093 h 10000"/>
                  <a:gd name="connsiteX1407" fmla="*/ 3665 w 10000"/>
                  <a:gd name="connsiteY1407" fmla="*/ 8083 h 10000"/>
                  <a:gd name="connsiteX1408" fmla="*/ 3648 w 10000"/>
                  <a:gd name="connsiteY1408" fmla="*/ 8073 h 10000"/>
                  <a:gd name="connsiteX1409" fmla="*/ 3643 w 10000"/>
                  <a:gd name="connsiteY1409" fmla="*/ 8063 h 10000"/>
                  <a:gd name="connsiteX1410" fmla="*/ 3632 w 10000"/>
                  <a:gd name="connsiteY1410" fmla="*/ 8054 h 10000"/>
                  <a:gd name="connsiteX1411" fmla="*/ 3623 w 10000"/>
                  <a:gd name="connsiteY1411" fmla="*/ 8060 h 10000"/>
                  <a:gd name="connsiteX1412" fmla="*/ 3615 w 10000"/>
                  <a:gd name="connsiteY1412" fmla="*/ 8070 h 10000"/>
                  <a:gd name="connsiteX1413" fmla="*/ 3607 w 10000"/>
                  <a:gd name="connsiteY1413" fmla="*/ 8083 h 10000"/>
                  <a:gd name="connsiteX1414" fmla="*/ 3607 w 10000"/>
                  <a:gd name="connsiteY1414" fmla="*/ 8099 h 10000"/>
                  <a:gd name="connsiteX1415" fmla="*/ 3607 w 10000"/>
                  <a:gd name="connsiteY1415" fmla="*/ 8125 h 10000"/>
                  <a:gd name="connsiteX1416" fmla="*/ 3601 w 10000"/>
                  <a:gd name="connsiteY1416" fmla="*/ 8148 h 10000"/>
                  <a:gd name="connsiteX1417" fmla="*/ 3584 w 10000"/>
                  <a:gd name="connsiteY1417" fmla="*/ 8154 h 10000"/>
                  <a:gd name="connsiteX1418" fmla="*/ 3573 w 10000"/>
                  <a:gd name="connsiteY1418" fmla="*/ 8154 h 10000"/>
                  <a:gd name="connsiteX1419" fmla="*/ 3560 w 10000"/>
                  <a:gd name="connsiteY1419" fmla="*/ 8138 h 10000"/>
                  <a:gd name="connsiteX1420" fmla="*/ 3551 w 10000"/>
                  <a:gd name="connsiteY1420" fmla="*/ 8119 h 10000"/>
                  <a:gd name="connsiteX1421" fmla="*/ 3504 w 10000"/>
                  <a:gd name="connsiteY1421" fmla="*/ 8073 h 10000"/>
                  <a:gd name="connsiteX1422" fmla="*/ 3493 w 10000"/>
                  <a:gd name="connsiteY1422" fmla="*/ 8051 h 10000"/>
                  <a:gd name="connsiteX1423" fmla="*/ 3488 w 10000"/>
                  <a:gd name="connsiteY1423" fmla="*/ 8034 h 10000"/>
                  <a:gd name="connsiteX1424" fmla="*/ 2647 w 10000"/>
                  <a:gd name="connsiteY1424" fmla="*/ 7513 h 10000"/>
                  <a:gd name="connsiteX1425" fmla="*/ 3457 w 10000"/>
                  <a:gd name="connsiteY1425" fmla="*/ 7872 h 10000"/>
                  <a:gd name="connsiteX1426" fmla="*/ 3449 w 10000"/>
                  <a:gd name="connsiteY1426" fmla="*/ 7847 h 10000"/>
                  <a:gd name="connsiteX1427" fmla="*/ 3446 w 10000"/>
                  <a:gd name="connsiteY1427" fmla="*/ 7827 h 10000"/>
                  <a:gd name="connsiteX1428" fmla="*/ 3457 w 10000"/>
                  <a:gd name="connsiteY1428" fmla="*/ 7808 h 10000"/>
                  <a:gd name="connsiteX1429" fmla="*/ 3465 w 10000"/>
                  <a:gd name="connsiteY1429" fmla="*/ 7798 h 10000"/>
                  <a:gd name="connsiteX1430" fmla="*/ 3501 w 10000"/>
                  <a:gd name="connsiteY1430" fmla="*/ 7817 h 10000"/>
                  <a:gd name="connsiteX1431" fmla="*/ 3518 w 10000"/>
                  <a:gd name="connsiteY1431" fmla="*/ 7843 h 10000"/>
                  <a:gd name="connsiteX0" fmla="*/ 4324 w 10000"/>
                  <a:gd name="connsiteY0" fmla="*/ 1289 h 10000"/>
                  <a:gd name="connsiteX1" fmla="*/ 4296 w 10000"/>
                  <a:gd name="connsiteY1" fmla="*/ 1305 h 10000"/>
                  <a:gd name="connsiteX2" fmla="*/ 4285 w 10000"/>
                  <a:gd name="connsiteY2" fmla="*/ 1279 h 10000"/>
                  <a:gd name="connsiteX3" fmla="*/ 4244 w 10000"/>
                  <a:gd name="connsiteY3" fmla="*/ 1266 h 10000"/>
                  <a:gd name="connsiteX4" fmla="*/ 4208 w 10000"/>
                  <a:gd name="connsiteY4" fmla="*/ 1286 h 10000"/>
                  <a:gd name="connsiteX5" fmla="*/ 4172 w 10000"/>
                  <a:gd name="connsiteY5" fmla="*/ 1299 h 10000"/>
                  <a:gd name="connsiteX6" fmla="*/ 4150 w 10000"/>
                  <a:gd name="connsiteY6" fmla="*/ 1308 h 10000"/>
                  <a:gd name="connsiteX7" fmla="*/ 4139 w 10000"/>
                  <a:gd name="connsiteY7" fmla="*/ 1315 h 10000"/>
                  <a:gd name="connsiteX8" fmla="*/ 4125 w 10000"/>
                  <a:gd name="connsiteY8" fmla="*/ 1315 h 10000"/>
                  <a:gd name="connsiteX9" fmla="*/ 4119 w 10000"/>
                  <a:gd name="connsiteY9" fmla="*/ 1315 h 10000"/>
                  <a:gd name="connsiteX10" fmla="*/ 4111 w 10000"/>
                  <a:gd name="connsiteY10" fmla="*/ 1308 h 10000"/>
                  <a:gd name="connsiteX11" fmla="*/ 4100 w 10000"/>
                  <a:gd name="connsiteY11" fmla="*/ 1315 h 10000"/>
                  <a:gd name="connsiteX12" fmla="*/ 4075 w 10000"/>
                  <a:gd name="connsiteY12" fmla="*/ 1315 h 10000"/>
                  <a:gd name="connsiteX13" fmla="*/ 4058 w 10000"/>
                  <a:gd name="connsiteY13" fmla="*/ 1318 h 10000"/>
                  <a:gd name="connsiteX14" fmla="*/ 4044 w 10000"/>
                  <a:gd name="connsiteY14" fmla="*/ 1315 h 10000"/>
                  <a:gd name="connsiteX15" fmla="*/ 4042 w 10000"/>
                  <a:gd name="connsiteY15" fmla="*/ 1299 h 10000"/>
                  <a:gd name="connsiteX16" fmla="*/ 4014 w 10000"/>
                  <a:gd name="connsiteY16" fmla="*/ 1308 h 10000"/>
                  <a:gd name="connsiteX17" fmla="*/ 4011 w 10000"/>
                  <a:gd name="connsiteY17" fmla="*/ 1315 h 10000"/>
                  <a:gd name="connsiteX18" fmla="*/ 4011 w 10000"/>
                  <a:gd name="connsiteY18" fmla="*/ 1341 h 10000"/>
                  <a:gd name="connsiteX19" fmla="*/ 4019 w 10000"/>
                  <a:gd name="connsiteY19" fmla="*/ 1341 h 10000"/>
                  <a:gd name="connsiteX20" fmla="*/ 3997 w 10000"/>
                  <a:gd name="connsiteY20" fmla="*/ 1363 h 10000"/>
                  <a:gd name="connsiteX21" fmla="*/ 3986 w 10000"/>
                  <a:gd name="connsiteY21" fmla="*/ 1373 h 10000"/>
                  <a:gd name="connsiteX22" fmla="*/ 3981 w 10000"/>
                  <a:gd name="connsiteY22" fmla="*/ 1389 h 10000"/>
                  <a:gd name="connsiteX23" fmla="*/ 3981 w 10000"/>
                  <a:gd name="connsiteY23" fmla="*/ 1409 h 10000"/>
                  <a:gd name="connsiteX24" fmla="*/ 3981 w 10000"/>
                  <a:gd name="connsiteY24" fmla="*/ 1438 h 10000"/>
                  <a:gd name="connsiteX25" fmla="*/ 3961 w 10000"/>
                  <a:gd name="connsiteY25" fmla="*/ 1441 h 10000"/>
                  <a:gd name="connsiteX26" fmla="*/ 3942 w 10000"/>
                  <a:gd name="connsiteY26" fmla="*/ 1441 h 10000"/>
                  <a:gd name="connsiteX27" fmla="*/ 3914 w 10000"/>
                  <a:gd name="connsiteY27" fmla="*/ 1454 h 10000"/>
                  <a:gd name="connsiteX28" fmla="*/ 3892 w 10000"/>
                  <a:gd name="connsiteY28" fmla="*/ 1467 h 10000"/>
                  <a:gd name="connsiteX29" fmla="*/ 3867 w 10000"/>
                  <a:gd name="connsiteY29" fmla="*/ 1483 h 10000"/>
                  <a:gd name="connsiteX30" fmla="*/ 3845 w 10000"/>
                  <a:gd name="connsiteY30" fmla="*/ 1467 h 10000"/>
                  <a:gd name="connsiteX31" fmla="*/ 3850 w 10000"/>
                  <a:gd name="connsiteY31" fmla="*/ 1457 h 10000"/>
                  <a:gd name="connsiteX32" fmla="*/ 3864 w 10000"/>
                  <a:gd name="connsiteY32" fmla="*/ 1441 h 10000"/>
                  <a:gd name="connsiteX33" fmla="*/ 3859 w 10000"/>
                  <a:gd name="connsiteY33" fmla="*/ 1409 h 10000"/>
                  <a:gd name="connsiteX34" fmla="*/ 3842 w 10000"/>
                  <a:gd name="connsiteY34" fmla="*/ 1383 h 10000"/>
                  <a:gd name="connsiteX35" fmla="*/ 3825 w 10000"/>
                  <a:gd name="connsiteY35" fmla="*/ 1360 h 10000"/>
                  <a:gd name="connsiteX36" fmla="*/ 3809 w 10000"/>
                  <a:gd name="connsiteY36" fmla="*/ 1318 h 10000"/>
                  <a:gd name="connsiteX37" fmla="*/ 3787 w 10000"/>
                  <a:gd name="connsiteY37" fmla="*/ 1289 h 10000"/>
                  <a:gd name="connsiteX38" fmla="*/ 3759 w 10000"/>
                  <a:gd name="connsiteY38" fmla="*/ 1266 h 10000"/>
                  <a:gd name="connsiteX39" fmla="*/ 3740 w 10000"/>
                  <a:gd name="connsiteY39" fmla="*/ 1256 h 10000"/>
                  <a:gd name="connsiteX40" fmla="*/ 3715 w 10000"/>
                  <a:gd name="connsiteY40" fmla="*/ 1250 h 10000"/>
                  <a:gd name="connsiteX41" fmla="*/ 3687 w 10000"/>
                  <a:gd name="connsiteY41" fmla="*/ 1256 h 10000"/>
                  <a:gd name="connsiteX42" fmla="*/ 3681 w 10000"/>
                  <a:gd name="connsiteY42" fmla="*/ 1260 h 10000"/>
                  <a:gd name="connsiteX43" fmla="*/ 3670 w 10000"/>
                  <a:gd name="connsiteY43" fmla="*/ 1295 h 10000"/>
                  <a:gd name="connsiteX44" fmla="*/ 3651 w 10000"/>
                  <a:gd name="connsiteY44" fmla="*/ 1305 h 10000"/>
                  <a:gd name="connsiteX45" fmla="*/ 3640 w 10000"/>
                  <a:gd name="connsiteY45" fmla="*/ 1308 h 10000"/>
                  <a:gd name="connsiteX46" fmla="*/ 3626 w 10000"/>
                  <a:gd name="connsiteY46" fmla="*/ 1308 h 10000"/>
                  <a:gd name="connsiteX47" fmla="*/ 3632 w 10000"/>
                  <a:gd name="connsiteY47" fmla="*/ 1276 h 10000"/>
                  <a:gd name="connsiteX48" fmla="*/ 3609 w 10000"/>
                  <a:gd name="connsiteY48" fmla="*/ 1289 h 10000"/>
                  <a:gd name="connsiteX49" fmla="*/ 3593 w 10000"/>
                  <a:gd name="connsiteY49" fmla="*/ 1286 h 10000"/>
                  <a:gd name="connsiteX50" fmla="*/ 3590 w 10000"/>
                  <a:gd name="connsiteY50" fmla="*/ 1256 h 10000"/>
                  <a:gd name="connsiteX51" fmla="*/ 3584 w 10000"/>
                  <a:gd name="connsiteY51" fmla="*/ 1237 h 10000"/>
                  <a:gd name="connsiteX52" fmla="*/ 3573 w 10000"/>
                  <a:gd name="connsiteY52" fmla="*/ 1237 h 10000"/>
                  <a:gd name="connsiteX53" fmla="*/ 3554 w 10000"/>
                  <a:gd name="connsiteY53" fmla="*/ 1227 h 10000"/>
                  <a:gd name="connsiteX54" fmla="*/ 3546 w 10000"/>
                  <a:gd name="connsiteY54" fmla="*/ 1192 h 10000"/>
                  <a:gd name="connsiteX55" fmla="*/ 3529 w 10000"/>
                  <a:gd name="connsiteY55" fmla="*/ 1176 h 10000"/>
                  <a:gd name="connsiteX56" fmla="*/ 3512 w 10000"/>
                  <a:gd name="connsiteY56" fmla="*/ 1182 h 10000"/>
                  <a:gd name="connsiteX57" fmla="*/ 3485 w 10000"/>
                  <a:gd name="connsiteY57" fmla="*/ 1182 h 10000"/>
                  <a:gd name="connsiteX58" fmla="*/ 3463 w 10000"/>
                  <a:gd name="connsiteY58" fmla="*/ 1176 h 10000"/>
                  <a:gd name="connsiteX59" fmla="*/ 3449 w 10000"/>
                  <a:gd name="connsiteY59" fmla="*/ 1182 h 10000"/>
                  <a:gd name="connsiteX60" fmla="*/ 3432 w 10000"/>
                  <a:gd name="connsiteY60" fmla="*/ 1192 h 10000"/>
                  <a:gd name="connsiteX61" fmla="*/ 3454 w 10000"/>
                  <a:gd name="connsiteY61" fmla="*/ 1205 h 10000"/>
                  <a:gd name="connsiteX62" fmla="*/ 3463 w 10000"/>
                  <a:gd name="connsiteY62" fmla="*/ 1205 h 10000"/>
                  <a:gd name="connsiteX63" fmla="*/ 3488 w 10000"/>
                  <a:gd name="connsiteY63" fmla="*/ 1205 h 10000"/>
                  <a:gd name="connsiteX64" fmla="*/ 3488 w 10000"/>
                  <a:gd name="connsiteY64" fmla="*/ 1218 h 10000"/>
                  <a:gd name="connsiteX65" fmla="*/ 3493 w 10000"/>
                  <a:gd name="connsiteY65" fmla="*/ 1247 h 10000"/>
                  <a:gd name="connsiteX66" fmla="*/ 3512 w 10000"/>
                  <a:gd name="connsiteY66" fmla="*/ 1247 h 10000"/>
                  <a:gd name="connsiteX67" fmla="*/ 3518 w 10000"/>
                  <a:gd name="connsiteY67" fmla="*/ 1250 h 10000"/>
                  <a:gd name="connsiteX68" fmla="*/ 3521 w 10000"/>
                  <a:gd name="connsiteY68" fmla="*/ 1276 h 10000"/>
                  <a:gd name="connsiteX69" fmla="*/ 3543 w 10000"/>
                  <a:gd name="connsiteY69" fmla="*/ 1295 h 10000"/>
                  <a:gd name="connsiteX70" fmla="*/ 3546 w 10000"/>
                  <a:gd name="connsiteY70" fmla="*/ 1305 h 10000"/>
                  <a:gd name="connsiteX71" fmla="*/ 3543 w 10000"/>
                  <a:gd name="connsiteY71" fmla="*/ 1315 h 10000"/>
                  <a:gd name="connsiteX72" fmla="*/ 3543 w 10000"/>
                  <a:gd name="connsiteY72" fmla="*/ 1331 h 10000"/>
                  <a:gd name="connsiteX73" fmla="*/ 3554 w 10000"/>
                  <a:gd name="connsiteY73" fmla="*/ 1324 h 10000"/>
                  <a:gd name="connsiteX74" fmla="*/ 3560 w 10000"/>
                  <a:gd name="connsiteY74" fmla="*/ 1331 h 10000"/>
                  <a:gd name="connsiteX75" fmla="*/ 3582 w 10000"/>
                  <a:gd name="connsiteY75" fmla="*/ 1344 h 10000"/>
                  <a:gd name="connsiteX76" fmla="*/ 3598 w 10000"/>
                  <a:gd name="connsiteY76" fmla="*/ 1380 h 10000"/>
                  <a:gd name="connsiteX77" fmla="*/ 3607 w 10000"/>
                  <a:gd name="connsiteY77" fmla="*/ 1389 h 10000"/>
                  <a:gd name="connsiteX78" fmla="*/ 3623 w 10000"/>
                  <a:gd name="connsiteY78" fmla="*/ 1409 h 10000"/>
                  <a:gd name="connsiteX79" fmla="*/ 3634 w 10000"/>
                  <a:gd name="connsiteY79" fmla="*/ 1438 h 10000"/>
                  <a:gd name="connsiteX80" fmla="*/ 3632 w 10000"/>
                  <a:gd name="connsiteY80" fmla="*/ 1454 h 10000"/>
                  <a:gd name="connsiteX81" fmla="*/ 3618 w 10000"/>
                  <a:gd name="connsiteY81" fmla="*/ 1438 h 10000"/>
                  <a:gd name="connsiteX82" fmla="*/ 3598 w 10000"/>
                  <a:gd name="connsiteY82" fmla="*/ 1428 h 10000"/>
                  <a:gd name="connsiteX83" fmla="*/ 3582 w 10000"/>
                  <a:gd name="connsiteY83" fmla="*/ 1402 h 10000"/>
                  <a:gd name="connsiteX84" fmla="*/ 3562 w 10000"/>
                  <a:gd name="connsiteY84" fmla="*/ 1399 h 10000"/>
                  <a:gd name="connsiteX85" fmla="*/ 3546 w 10000"/>
                  <a:gd name="connsiteY85" fmla="*/ 1383 h 10000"/>
                  <a:gd name="connsiteX86" fmla="*/ 3510 w 10000"/>
                  <a:gd name="connsiteY86" fmla="*/ 1360 h 10000"/>
                  <a:gd name="connsiteX87" fmla="*/ 3485 w 10000"/>
                  <a:gd name="connsiteY87" fmla="*/ 1344 h 10000"/>
                  <a:gd name="connsiteX88" fmla="*/ 3454 w 10000"/>
                  <a:gd name="connsiteY88" fmla="*/ 1334 h 10000"/>
                  <a:gd name="connsiteX89" fmla="*/ 3429 w 10000"/>
                  <a:gd name="connsiteY89" fmla="*/ 1315 h 10000"/>
                  <a:gd name="connsiteX90" fmla="*/ 3416 w 10000"/>
                  <a:gd name="connsiteY90" fmla="*/ 1308 h 10000"/>
                  <a:gd name="connsiteX91" fmla="*/ 3399 w 10000"/>
                  <a:gd name="connsiteY91" fmla="*/ 1305 h 10000"/>
                  <a:gd name="connsiteX92" fmla="*/ 3382 w 10000"/>
                  <a:gd name="connsiteY92" fmla="*/ 1286 h 10000"/>
                  <a:gd name="connsiteX93" fmla="*/ 3380 w 10000"/>
                  <a:gd name="connsiteY93" fmla="*/ 1266 h 10000"/>
                  <a:gd name="connsiteX94" fmla="*/ 3388 w 10000"/>
                  <a:gd name="connsiteY94" fmla="*/ 1256 h 10000"/>
                  <a:gd name="connsiteX95" fmla="*/ 3407 w 10000"/>
                  <a:gd name="connsiteY95" fmla="*/ 1256 h 10000"/>
                  <a:gd name="connsiteX96" fmla="*/ 3396 w 10000"/>
                  <a:gd name="connsiteY96" fmla="*/ 1227 h 10000"/>
                  <a:gd name="connsiteX97" fmla="*/ 3382 w 10000"/>
                  <a:gd name="connsiteY97" fmla="*/ 1227 h 10000"/>
                  <a:gd name="connsiteX98" fmla="*/ 3360 w 10000"/>
                  <a:gd name="connsiteY98" fmla="*/ 1221 h 10000"/>
                  <a:gd name="connsiteX99" fmla="*/ 3349 w 10000"/>
                  <a:gd name="connsiteY99" fmla="*/ 1231 h 10000"/>
                  <a:gd name="connsiteX100" fmla="*/ 3352 w 10000"/>
                  <a:gd name="connsiteY100" fmla="*/ 1247 h 10000"/>
                  <a:gd name="connsiteX101" fmla="*/ 3341 w 10000"/>
                  <a:gd name="connsiteY101" fmla="*/ 1237 h 10000"/>
                  <a:gd name="connsiteX102" fmla="*/ 3335 w 10000"/>
                  <a:gd name="connsiteY102" fmla="*/ 1231 h 10000"/>
                  <a:gd name="connsiteX103" fmla="*/ 3307 w 10000"/>
                  <a:gd name="connsiteY103" fmla="*/ 1227 h 10000"/>
                  <a:gd name="connsiteX104" fmla="*/ 3294 w 10000"/>
                  <a:gd name="connsiteY104" fmla="*/ 1221 h 10000"/>
                  <a:gd name="connsiteX105" fmla="*/ 3271 w 10000"/>
                  <a:gd name="connsiteY105" fmla="*/ 1211 h 10000"/>
                  <a:gd name="connsiteX106" fmla="*/ 3252 w 10000"/>
                  <a:gd name="connsiteY106" fmla="*/ 1195 h 10000"/>
                  <a:gd name="connsiteX107" fmla="*/ 3235 w 10000"/>
                  <a:gd name="connsiteY107" fmla="*/ 1195 h 10000"/>
                  <a:gd name="connsiteX108" fmla="*/ 3235 w 10000"/>
                  <a:gd name="connsiteY108" fmla="*/ 1205 h 10000"/>
                  <a:gd name="connsiteX109" fmla="*/ 3219 w 10000"/>
                  <a:gd name="connsiteY109" fmla="*/ 1231 h 10000"/>
                  <a:gd name="connsiteX110" fmla="*/ 3213 w 10000"/>
                  <a:gd name="connsiteY110" fmla="*/ 1231 h 10000"/>
                  <a:gd name="connsiteX111" fmla="*/ 3183 w 10000"/>
                  <a:gd name="connsiteY111" fmla="*/ 1221 h 10000"/>
                  <a:gd name="connsiteX112" fmla="*/ 3175 w 10000"/>
                  <a:gd name="connsiteY112" fmla="*/ 1227 h 10000"/>
                  <a:gd name="connsiteX113" fmla="*/ 3163 w 10000"/>
                  <a:gd name="connsiteY113" fmla="*/ 1237 h 10000"/>
                  <a:gd name="connsiteX114" fmla="*/ 3158 w 10000"/>
                  <a:gd name="connsiteY114" fmla="*/ 1260 h 10000"/>
                  <a:gd name="connsiteX115" fmla="*/ 3158 w 10000"/>
                  <a:gd name="connsiteY115" fmla="*/ 1276 h 10000"/>
                  <a:gd name="connsiteX116" fmla="*/ 3163 w 10000"/>
                  <a:gd name="connsiteY116" fmla="*/ 1295 h 10000"/>
                  <a:gd name="connsiteX117" fmla="*/ 3166 w 10000"/>
                  <a:gd name="connsiteY117" fmla="*/ 1308 h 10000"/>
                  <a:gd name="connsiteX118" fmla="*/ 3158 w 10000"/>
                  <a:gd name="connsiteY118" fmla="*/ 1315 h 10000"/>
                  <a:gd name="connsiteX119" fmla="*/ 3133 w 10000"/>
                  <a:gd name="connsiteY119" fmla="*/ 1299 h 10000"/>
                  <a:gd name="connsiteX120" fmla="*/ 3114 w 10000"/>
                  <a:gd name="connsiteY120" fmla="*/ 1276 h 10000"/>
                  <a:gd name="connsiteX121" fmla="*/ 3078 w 10000"/>
                  <a:gd name="connsiteY121" fmla="*/ 1240 h 10000"/>
                  <a:gd name="connsiteX122" fmla="*/ 3044 w 10000"/>
                  <a:gd name="connsiteY122" fmla="*/ 1227 h 10000"/>
                  <a:gd name="connsiteX123" fmla="*/ 3033 w 10000"/>
                  <a:gd name="connsiteY123" fmla="*/ 1231 h 10000"/>
                  <a:gd name="connsiteX124" fmla="*/ 3036 w 10000"/>
                  <a:gd name="connsiteY124" fmla="*/ 1256 h 10000"/>
                  <a:gd name="connsiteX125" fmla="*/ 3044 w 10000"/>
                  <a:gd name="connsiteY125" fmla="*/ 1266 h 10000"/>
                  <a:gd name="connsiteX126" fmla="*/ 3044 w 10000"/>
                  <a:gd name="connsiteY126" fmla="*/ 1276 h 10000"/>
                  <a:gd name="connsiteX127" fmla="*/ 3036 w 10000"/>
                  <a:gd name="connsiteY127" fmla="*/ 1276 h 10000"/>
                  <a:gd name="connsiteX128" fmla="*/ 3028 w 10000"/>
                  <a:gd name="connsiteY128" fmla="*/ 1266 h 10000"/>
                  <a:gd name="connsiteX129" fmla="*/ 3025 w 10000"/>
                  <a:gd name="connsiteY129" fmla="*/ 1256 h 10000"/>
                  <a:gd name="connsiteX130" fmla="*/ 3008 w 10000"/>
                  <a:gd name="connsiteY130" fmla="*/ 1205 h 10000"/>
                  <a:gd name="connsiteX131" fmla="*/ 3000 w 10000"/>
                  <a:gd name="connsiteY131" fmla="*/ 1192 h 10000"/>
                  <a:gd name="connsiteX132" fmla="*/ 2994 w 10000"/>
                  <a:gd name="connsiteY132" fmla="*/ 1176 h 10000"/>
                  <a:gd name="connsiteX133" fmla="*/ 2986 w 10000"/>
                  <a:gd name="connsiteY133" fmla="*/ 1182 h 10000"/>
                  <a:gd name="connsiteX134" fmla="*/ 2981 w 10000"/>
                  <a:gd name="connsiteY134" fmla="*/ 1192 h 10000"/>
                  <a:gd name="connsiteX135" fmla="*/ 2970 w 10000"/>
                  <a:gd name="connsiteY135" fmla="*/ 1201 h 10000"/>
                  <a:gd name="connsiteX136" fmla="*/ 2956 w 10000"/>
                  <a:gd name="connsiteY136" fmla="*/ 1218 h 10000"/>
                  <a:gd name="connsiteX137" fmla="*/ 2939 w 10000"/>
                  <a:gd name="connsiteY137" fmla="*/ 1240 h 10000"/>
                  <a:gd name="connsiteX138" fmla="*/ 2928 w 10000"/>
                  <a:gd name="connsiteY138" fmla="*/ 1247 h 10000"/>
                  <a:gd name="connsiteX139" fmla="*/ 2922 w 10000"/>
                  <a:gd name="connsiteY139" fmla="*/ 1250 h 10000"/>
                  <a:gd name="connsiteX140" fmla="*/ 2911 w 10000"/>
                  <a:gd name="connsiteY140" fmla="*/ 1250 h 10000"/>
                  <a:gd name="connsiteX141" fmla="*/ 2884 w 10000"/>
                  <a:gd name="connsiteY141" fmla="*/ 1247 h 10000"/>
                  <a:gd name="connsiteX142" fmla="*/ 2864 w 10000"/>
                  <a:gd name="connsiteY142" fmla="*/ 1237 h 10000"/>
                  <a:gd name="connsiteX143" fmla="*/ 2848 w 10000"/>
                  <a:gd name="connsiteY143" fmla="*/ 1231 h 10000"/>
                  <a:gd name="connsiteX144" fmla="*/ 2834 w 10000"/>
                  <a:gd name="connsiteY144" fmla="*/ 1227 h 10000"/>
                  <a:gd name="connsiteX145" fmla="*/ 2831 w 10000"/>
                  <a:gd name="connsiteY145" fmla="*/ 1227 h 10000"/>
                  <a:gd name="connsiteX146" fmla="*/ 2831 w 10000"/>
                  <a:gd name="connsiteY146" fmla="*/ 1221 h 10000"/>
                  <a:gd name="connsiteX147" fmla="*/ 2825 w 10000"/>
                  <a:gd name="connsiteY147" fmla="*/ 1205 h 10000"/>
                  <a:gd name="connsiteX148" fmla="*/ 2823 w 10000"/>
                  <a:gd name="connsiteY148" fmla="*/ 1192 h 10000"/>
                  <a:gd name="connsiteX149" fmla="*/ 2817 w 10000"/>
                  <a:gd name="connsiteY149" fmla="*/ 1182 h 10000"/>
                  <a:gd name="connsiteX150" fmla="*/ 2814 w 10000"/>
                  <a:gd name="connsiteY150" fmla="*/ 1176 h 10000"/>
                  <a:gd name="connsiteX151" fmla="*/ 2792 w 10000"/>
                  <a:gd name="connsiteY151" fmla="*/ 1172 h 10000"/>
                  <a:gd name="connsiteX152" fmla="*/ 2759 w 10000"/>
                  <a:gd name="connsiteY152" fmla="*/ 1156 h 10000"/>
                  <a:gd name="connsiteX153" fmla="*/ 2734 w 10000"/>
                  <a:gd name="connsiteY153" fmla="*/ 1143 h 10000"/>
                  <a:gd name="connsiteX154" fmla="*/ 2695 w 10000"/>
                  <a:gd name="connsiteY154" fmla="*/ 1124 h 10000"/>
                  <a:gd name="connsiteX155" fmla="*/ 2670 w 10000"/>
                  <a:gd name="connsiteY155" fmla="*/ 1108 h 10000"/>
                  <a:gd name="connsiteX156" fmla="*/ 2645 w 10000"/>
                  <a:gd name="connsiteY156" fmla="*/ 1091 h 10000"/>
                  <a:gd name="connsiteX157" fmla="*/ 2618 w 10000"/>
                  <a:gd name="connsiteY157" fmla="*/ 1088 h 10000"/>
                  <a:gd name="connsiteX158" fmla="*/ 2576 w 10000"/>
                  <a:gd name="connsiteY158" fmla="*/ 1088 h 10000"/>
                  <a:gd name="connsiteX159" fmla="*/ 2551 w 10000"/>
                  <a:gd name="connsiteY159" fmla="*/ 1091 h 10000"/>
                  <a:gd name="connsiteX160" fmla="*/ 2521 w 10000"/>
                  <a:gd name="connsiteY160" fmla="*/ 1098 h 10000"/>
                  <a:gd name="connsiteX161" fmla="*/ 2493 w 10000"/>
                  <a:gd name="connsiteY161" fmla="*/ 1104 h 10000"/>
                  <a:gd name="connsiteX162" fmla="*/ 2468 w 10000"/>
                  <a:gd name="connsiteY162" fmla="*/ 1108 h 10000"/>
                  <a:gd name="connsiteX163" fmla="*/ 2404 w 10000"/>
                  <a:gd name="connsiteY163" fmla="*/ 1124 h 10000"/>
                  <a:gd name="connsiteX164" fmla="*/ 2366 w 10000"/>
                  <a:gd name="connsiteY164" fmla="*/ 1133 h 10000"/>
                  <a:gd name="connsiteX165" fmla="*/ 2346 w 10000"/>
                  <a:gd name="connsiteY165" fmla="*/ 1137 h 10000"/>
                  <a:gd name="connsiteX166" fmla="*/ 2294 w 10000"/>
                  <a:gd name="connsiteY166" fmla="*/ 1146 h 10000"/>
                  <a:gd name="connsiteX167" fmla="*/ 2249 w 10000"/>
                  <a:gd name="connsiteY167" fmla="*/ 1156 h 10000"/>
                  <a:gd name="connsiteX168" fmla="*/ 2230 w 10000"/>
                  <a:gd name="connsiteY168" fmla="*/ 1156 h 10000"/>
                  <a:gd name="connsiteX169" fmla="*/ 2222 w 10000"/>
                  <a:gd name="connsiteY169" fmla="*/ 1163 h 10000"/>
                  <a:gd name="connsiteX170" fmla="*/ 2194 w 10000"/>
                  <a:gd name="connsiteY170" fmla="*/ 1163 h 10000"/>
                  <a:gd name="connsiteX171" fmla="*/ 2172 w 10000"/>
                  <a:gd name="connsiteY171" fmla="*/ 1163 h 10000"/>
                  <a:gd name="connsiteX172" fmla="*/ 2147 w 10000"/>
                  <a:gd name="connsiteY172" fmla="*/ 1166 h 10000"/>
                  <a:gd name="connsiteX173" fmla="*/ 2108 w 10000"/>
                  <a:gd name="connsiteY173" fmla="*/ 1166 h 10000"/>
                  <a:gd name="connsiteX174" fmla="*/ 2083 w 10000"/>
                  <a:gd name="connsiteY174" fmla="*/ 1156 h 10000"/>
                  <a:gd name="connsiteX175" fmla="*/ 2042 w 10000"/>
                  <a:gd name="connsiteY175" fmla="*/ 1143 h 10000"/>
                  <a:gd name="connsiteX176" fmla="*/ 2011 w 10000"/>
                  <a:gd name="connsiteY176" fmla="*/ 1143 h 10000"/>
                  <a:gd name="connsiteX177" fmla="*/ 1994 w 10000"/>
                  <a:gd name="connsiteY177" fmla="*/ 1146 h 10000"/>
                  <a:gd name="connsiteX178" fmla="*/ 1967 w 10000"/>
                  <a:gd name="connsiteY178" fmla="*/ 1156 h 10000"/>
                  <a:gd name="connsiteX179" fmla="*/ 1903 w 10000"/>
                  <a:gd name="connsiteY179" fmla="*/ 1176 h 10000"/>
                  <a:gd name="connsiteX180" fmla="*/ 1873 w 10000"/>
                  <a:gd name="connsiteY180" fmla="*/ 1182 h 10000"/>
                  <a:gd name="connsiteX181" fmla="*/ 1850 w 10000"/>
                  <a:gd name="connsiteY181" fmla="*/ 1185 h 10000"/>
                  <a:gd name="connsiteX182" fmla="*/ 1842 w 10000"/>
                  <a:gd name="connsiteY182" fmla="*/ 1192 h 10000"/>
                  <a:gd name="connsiteX183" fmla="*/ 1823 w 10000"/>
                  <a:gd name="connsiteY183" fmla="*/ 1195 h 10000"/>
                  <a:gd name="connsiteX184" fmla="*/ 1814 w 10000"/>
                  <a:gd name="connsiteY184" fmla="*/ 1201 h 10000"/>
                  <a:gd name="connsiteX185" fmla="*/ 1792 w 10000"/>
                  <a:gd name="connsiteY185" fmla="*/ 1218 h 10000"/>
                  <a:gd name="connsiteX186" fmla="*/ 1767 w 10000"/>
                  <a:gd name="connsiteY186" fmla="*/ 1231 h 10000"/>
                  <a:gd name="connsiteX187" fmla="*/ 1717 w 10000"/>
                  <a:gd name="connsiteY187" fmla="*/ 1266 h 10000"/>
                  <a:gd name="connsiteX188" fmla="*/ 1695 w 10000"/>
                  <a:gd name="connsiteY188" fmla="*/ 1279 h 10000"/>
                  <a:gd name="connsiteX189" fmla="*/ 1654 w 10000"/>
                  <a:gd name="connsiteY189" fmla="*/ 1308 h 10000"/>
                  <a:gd name="connsiteX190" fmla="*/ 1620 w 10000"/>
                  <a:gd name="connsiteY190" fmla="*/ 1334 h 10000"/>
                  <a:gd name="connsiteX191" fmla="*/ 1590 w 10000"/>
                  <a:gd name="connsiteY191" fmla="*/ 1360 h 10000"/>
                  <a:gd name="connsiteX192" fmla="*/ 1565 w 10000"/>
                  <a:gd name="connsiteY192" fmla="*/ 1380 h 10000"/>
                  <a:gd name="connsiteX193" fmla="*/ 1532 w 10000"/>
                  <a:gd name="connsiteY193" fmla="*/ 1402 h 10000"/>
                  <a:gd name="connsiteX194" fmla="*/ 1501 w 10000"/>
                  <a:gd name="connsiteY194" fmla="*/ 1418 h 10000"/>
                  <a:gd name="connsiteX195" fmla="*/ 1460 w 10000"/>
                  <a:gd name="connsiteY195" fmla="*/ 1438 h 10000"/>
                  <a:gd name="connsiteX196" fmla="*/ 1435 w 10000"/>
                  <a:gd name="connsiteY196" fmla="*/ 1454 h 10000"/>
                  <a:gd name="connsiteX197" fmla="*/ 1421 w 10000"/>
                  <a:gd name="connsiteY197" fmla="*/ 1464 h 10000"/>
                  <a:gd name="connsiteX198" fmla="*/ 1380 w 10000"/>
                  <a:gd name="connsiteY198" fmla="*/ 1473 h 10000"/>
                  <a:gd name="connsiteX199" fmla="*/ 1324 w 10000"/>
                  <a:gd name="connsiteY199" fmla="*/ 1477 h 10000"/>
                  <a:gd name="connsiteX200" fmla="*/ 1274 w 10000"/>
                  <a:gd name="connsiteY200" fmla="*/ 1483 h 10000"/>
                  <a:gd name="connsiteX201" fmla="*/ 1244 w 10000"/>
                  <a:gd name="connsiteY201" fmla="*/ 1486 h 10000"/>
                  <a:gd name="connsiteX202" fmla="*/ 1233 w 10000"/>
                  <a:gd name="connsiteY202" fmla="*/ 1486 h 10000"/>
                  <a:gd name="connsiteX203" fmla="*/ 1197 w 10000"/>
                  <a:gd name="connsiteY203" fmla="*/ 1493 h 10000"/>
                  <a:gd name="connsiteX204" fmla="*/ 1180 w 10000"/>
                  <a:gd name="connsiteY204" fmla="*/ 1496 h 10000"/>
                  <a:gd name="connsiteX205" fmla="*/ 1169 w 10000"/>
                  <a:gd name="connsiteY205" fmla="*/ 1496 h 10000"/>
                  <a:gd name="connsiteX206" fmla="*/ 1161 w 10000"/>
                  <a:gd name="connsiteY206" fmla="*/ 1503 h 10000"/>
                  <a:gd name="connsiteX207" fmla="*/ 1155 w 10000"/>
                  <a:gd name="connsiteY207" fmla="*/ 1503 h 10000"/>
                  <a:gd name="connsiteX208" fmla="*/ 501 w 10000"/>
                  <a:gd name="connsiteY208" fmla="*/ 2277 h 10000"/>
                  <a:gd name="connsiteX209" fmla="*/ 396 w 10000"/>
                  <a:gd name="connsiteY209" fmla="*/ 2532 h 10000"/>
                  <a:gd name="connsiteX210" fmla="*/ 324 w 10000"/>
                  <a:gd name="connsiteY210" fmla="*/ 2759 h 10000"/>
                  <a:gd name="connsiteX211" fmla="*/ 274 w 10000"/>
                  <a:gd name="connsiteY211" fmla="*/ 2866 h 10000"/>
                  <a:gd name="connsiteX212" fmla="*/ 202 w 10000"/>
                  <a:gd name="connsiteY212" fmla="*/ 3008 h 10000"/>
                  <a:gd name="connsiteX213" fmla="*/ 211 w 10000"/>
                  <a:gd name="connsiteY213" fmla="*/ 3177 h 10000"/>
                  <a:gd name="connsiteX214" fmla="*/ 235 w 10000"/>
                  <a:gd name="connsiteY214" fmla="*/ 3368 h 10000"/>
                  <a:gd name="connsiteX215" fmla="*/ 266 w 10000"/>
                  <a:gd name="connsiteY215" fmla="*/ 3595 h 10000"/>
                  <a:gd name="connsiteX216" fmla="*/ 299 w 10000"/>
                  <a:gd name="connsiteY216" fmla="*/ 3831 h 10000"/>
                  <a:gd name="connsiteX217" fmla="*/ 305 w 10000"/>
                  <a:gd name="connsiteY217" fmla="*/ 3863 h 10000"/>
                  <a:gd name="connsiteX218" fmla="*/ 341 w 10000"/>
                  <a:gd name="connsiteY218" fmla="*/ 3941 h 10000"/>
                  <a:gd name="connsiteX219" fmla="*/ 186 w 10000"/>
                  <a:gd name="connsiteY219" fmla="*/ 3935 h 10000"/>
                  <a:gd name="connsiteX220" fmla="*/ 30 w 10000"/>
                  <a:gd name="connsiteY220" fmla="*/ 3925 h 10000"/>
                  <a:gd name="connsiteX221" fmla="*/ 0 w 10000"/>
                  <a:gd name="connsiteY221" fmla="*/ 4054 h 10000"/>
                  <a:gd name="connsiteX222" fmla="*/ 14 w 10000"/>
                  <a:gd name="connsiteY222" fmla="*/ 4152 h 10000"/>
                  <a:gd name="connsiteX223" fmla="*/ 22 w 10000"/>
                  <a:gd name="connsiteY223" fmla="*/ 4242 h 10000"/>
                  <a:gd name="connsiteX224" fmla="*/ 30 w 10000"/>
                  <a:gd name="connsiteY224" fmla="*/ 4291 h 10000"/>
                  <a:gd name="connsiteX225" fmla="*/ 102 w 10000"/>
                  <a:gd name="connsiteY225" fmla="*/ 4271 h 10000"/>
                  <a:gd name="connsiteX226" fmla="*/ 155 w 10000"/>
                  <a:gd name="connsiteY226" fmla="*/ 4262 h 10000"/>
                  <a:gd name="connsiteX227" fmla="*/ 410 w 10000"/>
                  <a:gd name="connsiteY227" fmla="*/ 4255 h 10000"/>
                  <a:gd name="connsiteX228" fmla="*/ 418 w 10000"/>
                  <a:gd name="connsiteY228" fmla="*/ 4385 h 10000"/>
                  <a:gd name="connsiteX229" fmla="*/ 429 w 10000"/>
                  <a:gd name="connsiteY229" fmla="*/ 4543 h 10000"/>
                  <a:gd name="connsiteX230" fmla="*/ 443 w 10000"/>
                  <a:gd name="connsiteY230" fmla="*/ 4585 h 10000"/>
                  <a:gd name="connsiteX231" fmla="*/ 465 w 10000"/>
                  <a:gd name="connsiteY231" fmla="*/ 4611 h 10000"/>
                  <a:gd name="connsiteX232" fmla="*/ 468 w 10000"/>
                  <a:gd name="connsiteY232" fmla="*/ 4621 h 10000"/>
                  <a:gd name="connsiteX233" fmla="*/ 474 w 10000"/>
                  <a:gd name="connsiteY233" fmla="*/ 4679 h 10000"/>
                  <a:gd name="connsiteX234" fmla="*/ 554 w 10000"/>
                  <a:gd name="connsiteY234" fmla="*/ 4738 h 10000"/>
                  <a:gd name="connsiteX235" fmla="*/ 637 w 10000"/>
                  <a:gd name="connsiteY235" fmla="*/ 4809 h 10000"/>
                  <a:gd name="connsiteX236" fmla="*/ 704 w 10000"/>
                  <a:gd name="connsiteY236" fmla="*/ 4851 h 10000"/>
                  <a:gd name="connsiteX237" fmla="*/ 740 w 10000"/>
                  <a:gd name="connsiteY237" fmla="*/ 4893 h 10000"/>
                  <a:gd name="connsiteX238" fmla="*/ 756 w 10000"/>
                  <a:gd name="connsiteY238" fmla="*/ 4896 h 10000"/>
                  <a:gd name="connsiteX239" fmla="*/ 767 w 10000"/>
                  <a:gd name="connsiteY239" fmla="*/ 4880 h 10000"/>
                  <a:gd name="connsiteX240" fmla="*/ 806 w 10000"/>
                  <a:gd name="connsiteY240" fmla="*/ 4945 h 10000"/>
                  <a:gd name="connsiteX241" fmla="*/ 886 w 10000"/>
                  <a:gd name="connsiteY241" fmla="*/ 5078 h 10000"/>
                  <a:gd name="connsiteX242" fmla="*/ 911 w 10000"/>
                  <a:gd name="connsiteY242" fmla="*/ 5130 h 10000"/>
                  <a:gd name="connsiteX243" fmla="*/ 920 w 10000"/>
                  <a:gd name="connsiteY243" fmla="*/ 5191 h 10000"/>
                  <a:gd name="connsiteX244" fmla="*/ 920 w 10000"/>
                  <a:gd name="connsiteY244" fmla="*/ 5220 h 10000"/>
                  <a:gd name="connsiteX245" fmla="*/ 911 w 10000"/>
                  <a:gd name="connsiteY245" fmla="*/ 5314 h 10000"/>
                  <a:gd name="connsiteX246" fmla="*/ 898 w 10000"/>
                  <a:gd name="connsiteY246" fmla="*/ 5369 h 10000"/>
                  <a:gd name="connsiteX247" fmla="*/ 895 w 10000"/>
                  <a:gd name="connsiteY247" fmla="*/ 5385 h 10000"/>
                  <a:gd name="connsiteX248" fmla="*/ 895 w 10000"/>
                  <a:gd name="connsiteY248" fmla="*/ 5405 h 10000"/>
                  <a:gd name="connsiteX249" fmla="*/ 898 w 10000"/>
                  <a:gd name="connsiteY249" fmla="*/ 5434 h 10000"/>
                  <a:gd name="connsiteX250" fmla="*/ 911 w 10000"/>
                  <a:gd name="connsiteY250" fmla="*/ 5463 h 10000"/>
                  <a:gd name="connsiteX251" fmla="*/ 920 w 10000"/>
                  <a:gd name="connsiteY251" fmla="*/ 5492 h 10000"/>
                  <a:gd name="connsiteX252" fmla="*/ 934 w 10000"/>
                  <a:gd name="connsiteY252" fmla="*/ 5518 h 10000"/>
                  <a:gd name="connsiteX253" fmla="*/ 1169 w 10000"/>
                  <a:gd name="connsiteY253" fmla="*/ 5738 h 10000"/>
                  <a:gd name="connsiteX254" fmla="*/ 1188 w 10000"/>
                  <a:gd name="connsiteY254" fmla="*/ 5755 h 10000"/>
                  <a:gd name="connsiteX255" fmla="*/ 1216 w 10000"/>
                  <a:gd name="connsiteY255" fmla="*/ 5758 h 10000"/>
                  <a:gd name="connsiteX256" fmla="*/ 1313 w 10000"/>
                  <a:gd name="connsiteY256" fmla="*/ 5774 h 10000"/>
                  <a:gd name="connsiteX257" fmla="*/ 1349 w 10000"/>
                  <a:gd name="connsiteY257" fmla="*/ 5787 h 10000"/>
                  <a:gd name="connsiteX258" fmla="*/ 1393 w 10000"/>
                  <a:gd name="connsiteY258" fmla="*/ 5793 h 10000"/>
                  <a:gd name="connsiteX259" fmla="*/ 1393 w 10000"/>
                  <a:gd name="connsiteY259" fmla="*/ 5797 h 10000"/>
                  <a:gd name="connsiteX260" fmla="*/ 1421 w 10000"/>
                  <a:gd name="connsiteY260" fmla="*/ 5810 h 10000"/>
                  <a:gd name="connsiteX261" fmla="*/ 1446 w 10000"/>
                  <a:gd name="connsiteY261" fmla="*/ 5829 h 10000"/>
                  <a:gd name="connsiteX262" fmla="*/ 1460 w 10000"/>
                  <a:gd name="connsiteY262" fmla="*/ 5842 h 10000"/>
                  <a:gd name="connsiteX263" fmla="*/ 1476 w 10000"/>
                  <a:gd name="connsiteY263" fmla="*/ 5848 h 10000"/>
                  <a:gd name="connsiteX264" fmla="*/ 1501 w 10000"/>
                  <a:gd name="connsiteY264" fmla="*/ 5852 h 10000"/>
                  <a:gd name="connsiteX265" fmla="*/ 1532 w 10000"/>
                  <a:gd name="connsiteY265" fmla="*/ 5887 h 10000"/>
                  <a:gd name="connsiteX266" fmla="*/ 1565 w 10000"/>
                  <a:gd name="connsiteY266" fmla="*/ 5942 h 10000"/>
                  <a:gd name="connsiteX267" fmla="*/ 1587 w 10000"/>
                  <a:gd name="connsiteY267" fmla="*/ 5972 h 10000"/>
                  <a:gd name="connsiteX268" fmla="*/ 1612 w 10000"/>
                  <a:gd name="connsiteY268" fmla="*/ 5955 h 10000"/>
                  <a:gd name="connsiteX269" fmla="*/ 1679 w 10000"/>
                  <a:gd name="connsiteY269" fmla="*/ 6049 h 10000"/>
                  <a:gd name="connsiteX270" fmla="*/ 1720 w 10000"/>
                  <a:gd name="connsiteY270" fmla="*/ 6108 h 10000"/>
                  <a:gd name="connsiteX271" fmla="*/ 1751 w 10000"/>
                  <a:gd name="connsiteY271" fmla="*/ 6133 h 10000"/>
                  <a:gd name="connsiteX272" fmla="*/ 1792 w 10000"/>
                  <a:gd name="connsiteY272" fmla="*/ 6169 h 10000"/>
                  <a:gd name="connsiteX273" fmla="*/ 1801 w 10000"/>
                  <a:gd name="connsiteY273" fmla="*/ 6172 h 10000"/>
                  <a:gd name="connsiteX274" fmla="*/ 1814 w 10000"/>
                  <a:gd name="connsiteY274" fmla="*/ 6286 h 10000"/>
                  <a:gd name="connsiteX275" fmla="*/ 1817 w 10000"/>
                  <a:gd name="connsiteY275" fmla="*/ 6331 h 10000"/>
                  <a:gd name="connsiteX276" fmla="*/ 1809 w 10000"/>
                  <a:gd name="connsiteY276" fmla="*/ 6444 h 10000"/>
                  <a:gd name="connsiteX277" fmla="*/ 1801 w 10000"/>
                  <a:gd name="connsiteY277" fmla="*/ 6499 h 10000"/>
                  <a:gd name="connsiteX278" fmla="*/ 1781 w 10000"/>
                  <a:gd name="connsiteY278" fmla="*/ 6522 h 10000"/>
                  <a:gd name="connsiteX279" fmla="*/ 1773 w 10000"/>
                  <a:gd name="connsiteY279" fmla="*/ 6541 h 10000"/>
                  <a:gd name="connsiteX280" fmla="*/ 1762 w 10000"/>
                  <a:gd name="connsiteY280" fmla="*/ 6571 h 10000"/>
                  <a:gd name="connsiteX281" fmla="*/ 1767 w 10000"/>
                  <a:gd name="connsiteY281" fmla="*/ 6622 h 10000"/>
                  <a:gd name="connsiteX282" fmla="*/ 1767 w 10000"/>
                  <a:gd name="connsiteY282" fmla="*/ 6665 h 10000"/>
                  <a:gd name="connsiteX283" fmla="*/ 1767 w 10000"/>
                  <a:gd name="connsiteY283" fmla="*/ 6694 h 10000"/>
                  <a:gd name="connsiteX284" fmla="*/ 1776 w 10000"/>
                  <a:gd name="connsiteY284" fmla="*/ 6726 h 10000"/>
                  <a:gd name="connsiteX285" fmla="*/ 1776 w 10000"/>
                  <a:gd name="connsiteY285" fmla="*/ 6745 h 10000"/>
                  <a:gd name="connsiteX286" fmla="*/ 1767 w 10000"/>
                  <a:gd name="connsiteY286" fmla="*/ 6765 h 10000"/>
                  <a:gd name="connsiteX287" fmla="*/ 1762 w 10000"/>
                  <a:gd name="connsiteY287" fmla="*/ 6804 h 10000"/>
                  <a:gd name="connsiteX288" fmla="*/ 1753 w 10000"/>
                  <a:gd name="connsiteY288" fmla="*/ 6839 h 10000"/>
                  <a:gd name="connsiteX289" fmla="*/ 1742 w 10000"/>
                  <a:gd name="connsiteY289" fmla="*/ 6849 h 10000"/>
                  <a:gd name="connsiteX290" fmla="*/ 1726 w 10000"/>
                  <a:gd name="connsiteY290" fmla="*/ 6849 h 10000"/>
                  <a:gd name="connsiteX291" fmla="*/ 1712 w 10000"/>
                  <a:gd name="connsiteY291" fmla="*/ 6852 h 10000"/>
                  <a:gd name="connsiteX292" fmla="*/ 1640 w 10000"/>
                  <a:gd name="connsiteY292" fmla="*/ 6953 h 10000"/>
                  <a:gd name="connsiteX293" fmla="*/ 1493 w 10000"/>
                  <a:gd name="connsiteY293" fmla="*/ 7105 h 10000"/>
                  <a:gd name="connsiteX294" fmla="*/ 1490 w 10000"/>
                  <a:gd name="connsiteY294" fmla="*/ 7124 h 10000"/>
                  <a:gd name="connsiteX295" fmla="*/ 1468 w 10000"/>
                  <a:gd name="connsiteY295" fmla="*/ 7137 h 10000"/>
                  <a:gd name="connsiteX296" fmla="*/ 1454 w 10000"/>
                  <a:gd name="connsiteY296" fmla="*/ 7144 h 10000"/>
                  <a:gd name="connsiteX297" fmla="*/ 1452 w 10000"/>
                  <a:gd name="connsiteY297" fmla="*/ 7157 h 10000"/>
                  <a:gd name="connsiteX298" fmla="*/ 1446 w 10000"/>
                  <a:gd name="connsiteY298" fmla="*/ 7199 h 10000"/>
                  <a:gd name="connsiteX299" fmla="*/ 1476 w 10000"/>
                  <a:gd name="connsiteY299" fmla="*/ 7247 h 10000"/>
                  <a:gd name="connsiteX300" fmla="*/ 1501 w 10000"/>
                  <a:gd name="connsiteY300" fmla="*/ 7270 h 10000"/>
                  <a:gd name="connsiteX301" fmla="*/ 1518 w 10000"/>
                  <a:gd name="connsiteY301" fmla="*/ 7286 h 10000"/>
                  <a:gd name="connsiteX302" fmla="*/ 1524 w 10000"/>
                  <a:gd name="connsiteY302" fmla="*/ 7306 h 10000"/>
                  <a:gd name="connsiteX303" fmla="*/ 1540 w 10000"/>
                  <a:gd name="connsiteY303" fmla="*/ 7322 h 10000"/>
                  <a:gd name="connsiteX304" fmla="*/ 1565 w 10000"/>
                  <a:gd name="connsiteY304" fmla="*/ 7325 h 10000"/>
                  <a:gd name="connsiteX305" fmla="*/ 1590 w 10000"/>
                  <a:gd name="connsiteY305" fmla="*/ 7332 h 10000"/>
                  <a:gd name="connsiteX306" fmla="*/ 1615 w 10000"/>
                  <a:gd name="connsiteY306" fmla="*/ 7345 h 10000"/>
                  <a:gd name="connsiteX307" fmla="*/ 1662 w 10000"/>
                  <a:gd name="connsiteY307" fmla="*/ 7370 h 10000"/>
                  <a:gd name="connsiteX308" fmla="*/ 1670 w 10000"/>
                  <a:gd name="connsiteY308" fmla="*/ 7351 h 10000"/>
                  <a:gd name="connsiteX309" fmla="*/ 1726 w 10000"/>
                  <a:gd name="connsiteY309" fmla="*/ 7354 h 10000"/>
                  <a:gd name="connsiteX310" fmla="*/ 1726 w 10000"/>
                  <a:gd name="connsiteY310" fmla="*/ 7400 h 10000"/>
                  <a:gd name="connsiteX311" fmla="*/ 1773 w 10000"/>
                  <a:gd name="connsiteY311" fmla="*/ 7409 h 10000"/>
                  <a:gd name="connsiteX312" fmla="*/ 1806 w 10000"/>
                  <a:gd name="connsiteY312" fmla="*/ 7416 h 10000"/>
                  <a:gd name="connsiteX313" fmla="*/ 1839 w 10000"/>
                  <a:gd name="connsiteY313" fmla="*/ 7403 h 10000"/>
                  <a:gd name="connsiteX314" fmla="*/ 1886 w 10000"/>
                  <a:gd name="connsiteY314" fmla="*/ 7403 h 10000"/>
                  <a:gd name="connsiteX315" fmla="*/ 1898 w 10000"/>
                  <a:gd name="connsiteY315" fmla="*/ 7403 h 10000"/>
                  <a:gd name="connsiteX316" fmla="*/ 1914 w 10000"/>
                  <a:gd name="connsiteY316" fmla="*/ 7494 h 10000"/>
                  <a:gd name="connsiteX317" fmla="*/ 1895 w 10000"/>
                  <a:gd name="connsiteY317" fmla="*/ 7523 h 10000"/>
                  <a:gd name="connsiteX318" fmla="*/ 1825 w 10000"/>
                  <a:gd name="connsiteY318" fmla="*/ 7617 h 10000"/>
                  <a:gd name="connsiteX319" fmla="*/ 1776 w 10000"/>
                  <a:gd name="connsiteY319" fmla="*/ 7691 h 10000"/>
                  <a:gd name="connsiteX320" fmla="*/ 1781 w 10000"/>
                  <a:gd name="connsiteY320" fmla="*/ 7723 h 10000"/>
                  <a:gd name="connsiteX321" fmla="*/ 1767 w 10000"/>
                  <a:gd name="connsiteY321" fmla="*/ 7759 h 10000"/>
                  <a:gd name="connsiteX322" fmla="*/ 1762 w 10000"/>
                  <a:gd name="connsiteY322" fmla="*/ 7817 h 10000"/>
                  <a:gd name="connsiteX323" fmla="*/ 1762 w 10000"/>
                  <a:gd name="connsiteY323" fmla="*/ 7856 h 10000"/>
                  <a:gd name="connsiteX324" fmla="*/ 1776 w 10000"/>
                  <a:gd name="connsiteY324" fmla="*/ 7892 h 10000"/>
                  <a:gd name="connsiteX325" fmla="*/ 1784 w 10000"/>
                  <a:gd name="connsiteY325" fmla="*/ 7902 h 10000"/>
                  <a:gd name="connsiteX326" fmla="*/ 1801 w 10000"/>
                  <a:gd name="connsiteY326" fmla="*/ 7908 h 10000"/>
                  <a:gd name="connsiteX327" fmla="*/ 1809 w 10000"/>
                  <a:gd name="connsiteY327" fmla="*/ 7911 h 10000"/>
                  <a:gd name="connsiteX328" fmla="*/ 1801 w 10000"/>
                  <a:gd name="connsiteY328" fmla="*/ 7940 h 10000"/>
                  <a:gd name="connsiteX329" fmla="*/ 1798 w 10000"/>
                  <a:gd name="connsiteY329" fmla="*/ 7979 h 10000"/>
                  <a:gd name="connsiteX330" fmla="*/ 1806 w 10000"/>
                  <a:gd name="connsiteY330" fmla="*/ 8002 h 10000"/>
                  <a:gd name="connsiteX331" fmla="*/ 1823 w 10000"/>
                  <a:gd name="connsiteY331" fmla="*/ 8021 h 10000"/>
                  <a:gd name="connsiteX332" fmla="*/ 1834 w 10000"/>
                  <a:gd name="connsiteY332" fmla="*/ 8044 h 10000"/>
                  <a:gd name="connsiteX333" fmla="*/ 1839 w 10000"/>
                  <a:gd name="connsiteY333" fmla="*/ 8073 h 10000"/>
                  <a:gd name="connsiteX334" fmla="*/ 1842 w 10000"/>
                  <a:gd name="connsiteY334" fmla="*/ 8106 h 10000"/>
                  <a:gd name="connsiteX335" fmla="*/ 1839 w 10000"/>
                  <a:gd name="connsiteY335" fmla="*/ 8144 h 10000"/>
                  <a:gd name="connsiteX336" fmla="*/ 1856 w 10000"/>
                  <a:gd name="connsiteY336" fmla="*/ 8164 h 10000"/>
                  <a:gd name="connsiteX337" fmla="*/ 1886 w 10000"/>
                  <a:gd name="connsiteY337" fmla="*/ 8193 h 10000"/>
                  <a:gd name="connsiteX338" fmla="*/ 1922 w 10000"/>
                  <a:gd name="connsiteY338" fmla="*/ 8206 h 10000"/>
                  <a:gd name="connsiteX339" fmla="*/ 1967 w 10000"/>
                  <a:gd name="connsiteY339" fmla="*/ 8203 h 10000"/>
                  <a:gd name="connsiteX340" fmla="*/ 1986 w 10000"/>
                  <a:gd name="connsiteY340" fmla="*/ 8212 h 10000"/>
                  <a:gd name="connsiteX341" fmla="*/ 2000 w 10000"/>
                  <a:gd name="connsiteY341" fmla="*/ 8232 h 10000"/>
                  <a:gd name="connsiteX342" fmla="*/ 2033 w 10000"/>
                  <a:gd name="connsiteY342" fmla="*/ 8258 h 10000"/>
                  <a:gd name="connsiteX343" fmla="*/ 2050 w 10000"/>
                  <a:gd name="connsiteY343" fmla="*/ 8271 h 10000"/>
                  <a:gd name="connsiteX344" fmla="*/ 2089 w 10000"/>
                  <a:gd name="connsiteY344" fmla="*/ 8280 h 10000"/>
                  <a:gd name="connsiteX345" fmla="*/ 2122 w 10000"/>
                  <a:gd name="connsiteY345" fmla="*/ 8300 h 10000"/>
                  <a:gd name="connsiteX346" fmla="*/ 2163 w 10000"/>
                  <a:gd name="connsiteY346" fmla="*/ 8332 h 10000"/>
                  <a:gd name="connsiteX347" fmla="*/ 2172 w 10000"/>
                  <a:gd name="connsiteY347" fmla="*/ 8335 h 10000"/>
                  <a:gd name="connsiteX348" fmla="*/ 2177 w 10000"/>
                  <a:gd name="connsiteY348" fmla="*/ 8345 h 10000"/>
                  <a:gd name="connsiteX349" fmla="*/ 2163 w 10000"/>
                  <a:gd name="connsiteY349" fmla="*/ 8371 h 10000"/>
                  <a:gd name="connsiteX350" fmla="*/ 2139 w 10000"/>
                  <a:gd name="connsiteY350" fmla="*/ 8423 h 10000"/>
                  <a:gd name="connsiteX351" fmla="*/ 2130 w 10000"/>
                  <a:gd name="connsiteY351" fmla="*/ 8439 h 10000"/>
                  <a:gd name="connsiteX352" fmla="*/ 2105 w 10000"/>
                  <a:gd name="connsiteY352" fmla="*/ 8446 h 10000"/>
                  <a:gd name="connsiteX353" fmla="*/ 2080 w 10000"/>
                  <a:gd name="connsiteY353" fmla="*/ 8449 h 10000"/>
                  <a:gd name="connsiteX354" fmla="*/ 2075 w 10000"/>
                  <a:gd name="connsiteY354" fmla="*/ 8459 h 10000"/>
                  <a:gd name="connsiteX355" fmla="*/ 2072 w 10000"/>
                  <a:gd name="connsiteY355" fmla="*/ 8475 h 10000"/>
                  <a:gd name="connsiteX356" fmla="*/ 2080 w 10000"/>
                  <a:gd name="connsiteY356" fmla="*/ 8484 h 10000"/>
                  <a:gd name="connsiteX357" fmla="*/ 2100 w 10000"/>
                  <a:gd name="connsiteY357" fmla="*/ 8475 h 10000"/>
                  <a:gd name="connsiteX358" fmla="*/ 2141 w 10000"/>
                  <a:gd name="connsiteY358" fmla="*/ 8478 h 10000"/>
                  <a:gd name="connsiteX359" fmla="*/ 2172 w 10000"/>
                  <a:gd name="connsiteY359" fmla="*/ 8475 h 10000"/>
                  <a:gd name="connsiteX360" fmla="*/ 2188 w 10000"/>
                  <a:gd name="connsiteY360" fmla="*/ 8475 h 10000"/>
                  <a:gd name="connsiteX361" fmla="*/ 2222 w 10000"/>
                  <a:gd name="connsiteY361" fmla="*/ 8497 h 10000"/>
                  <a:gd name="connsiteX362" fmla="*/ 2252 w 10000"/>
                  <a:gd name="connsiteY362" fmla="*/ 8514 h 10000"/>
                  <a:gd name="connsiteX363" fmla="*/ 2274 w 10000"/>
                  <a:gd name="connsiteY363" fmla="*/ 8514 h 10000"/>
                  <a:gd name="connsiteX364" fmla="*/ 2299 w 10000"/>
                  <a:gd name="connsiteY364" fmla="*/ 8504 h 10000"/>
                  <a:gd name="connsiteX365" fmla="*/ 2310 w 10000"/>
                  <a:gd name="connsiteY365" fmla="*/ 8504 h 10000"/>
                  <a:gd name="connsiteX366" fmla="*/ 2319 w 10000"/>
                  <a:gd name="connsiteY366" fmla="*/ 8484 h 10000"/>
                  <a:gd name="connsiteX367" fmla="*/ 2338 w 10000"/>
                  <a:gd name="connsiteY367" fmla="*/ 8494 h 10000"/>
                  <a:gd name="connsiteX368" fmla="*/ 2338 w 10000"/>
                  <a:gd name="connsiteY368" fmla="*/ 8552 h 10000"/>
                  <a:gd name="connsiteX369" fmla="*/ 2366 w 10000"/>
                  <a:gd name="connsiteY369" fmla="*/ 8572 h 10000"/>
                  <a:gd name="connsiteX370" fmla="*/ 2382 w 10000"/>
                  <a:gd name="connsiteY370" fmla="*/ 8582 h 10000"/>
                  <a:gd name="connsiteX371" fmla="*/ 2435 w 10000"/>
                  <a:gd name="connsiteY371" fmla="*/ 8552 h 10000"/>
                  <a:gd name="connsiteX372" fmla="*/ 2443 w 10000"/>
                  <a:gd name="connsiteY372" fmla="*/ 8552 h 10000"/>
                  <a:gd name="connsiteX373" fmla="*/ 2454 w 10000"/>
                  <a:gd name="connsiteY373" fmla="*/ 8552 h 10000"/>
                  <a:gd name="connsiteX374" fmla="*/ 2471 w 10000"/>
                  <a:gd name="connsiteY374" fmla="*/ 8546 h 10000"/>
                  <a:gd name="connsiteX375" fmla="*/ 2488 w 10000"/>
                  <a:gd name="connsiteY375" fmla="*/ 8536 h 10000"/>
                  <a:gd name="connsiteX376" fmla="*/ 2501 w 10000"/>
                  <a:gd name="connsiteY376" fmla="*/ 8533 h 10000"/>
                  <a:gd name="connsiteX377" fmla="*/ 2512 w 10000"/>
                  <a:gd name="connsiteY377" fmla="*/ 8533 h 10000"/>
                  <a:gd name="connsiteX378" fmla="*/ 2521 w 10000"/>
                  <a:gd name="connsiteY378" fmla="*/ 8546 h 10000"/>
                  <a:gd name="connsiteX379" fmla="*/ 2521 w 10000"/>
                  <a:gd name="connsiteY379" fmla="*/ 8572 h 10000"/>
                  <a:gd name="connsiteX380" fmla="*/ 2535 w 10000"/>
                  <a:gd name="connsiteY380" fmla="*/ 8588 h 10000"/>
                  <a:gd name="connsiteX381" fmla="*/ 2551 w 10000"/>
                  <a:gd name="connsiteY381" fmla="*/ 8582 h 10000"/>
                  <a:gd name="connsiteX382" fmla="*/ 2560 w 10000"/>
                  <a:gd name="connsiteY382" fmla="*/ 8582 h 10000"/>
                  <a:gd name="connsiteX383" fmla="*/ 2573 w 10000"/>
                  <a:gd name="connsiteY383" fmla="*/ 8588 h 10000"/>
                  <a:gd name="connsiteX384" fmla="*/ 2584 w 10000"/>
                  <a:gd name="connsiteY384" fmla="*/ 8591 h 10000"/>
                  <a:gd name="connsiteX385" fmla="*/ 2590 w 10000"/>
                  <a:gd name="connsiteY385" fmla="*/ 8598 h 10000"/>
                  <a:gd name="connsiteX386" fmla="*/ 2598 w 10000"/>
                  <a:gd name="connsiteY386" fmla="*/ 8608 h 10000"/>
                  <a:gd name="connsiteX387" fmla="*/ 2607 w 10000"/>
                  <a:gd name="connsiteY387" fmla="*/ 8617 h 10000"/>
                  <a:gd name="connsiteX388" fmla="*/ 2618 w 10000"/>
                  <a:gd name="connsiteY388" fmla="*/ 8617 h 10000"/>
                  <a:gd name="connsiteX389" fmla="*/ 2640 w 10000"/>
                  <a:gd name="connsiteY389" fmla="*/ 8608 h 10000"/>
                  <a:gd name="connsiteX390" fmla="*/ 2670 w 10000"/>
                  <a:gd name="connsiteY390" fmla="*/ 8598 h 10000"/>
                  <a:gd name="connsiteX391" fmla="*/ 2673 w 10000"/>
                  <a:gd name="connsiteY391" fmla="*/ 8598 h 10000"/>
                  <a:gd name="connsiteX392" fmla="*/ 2690 w 10000"/>
                  <a:gd name="connsiteY392" fmla="*/ 8598 h 10000"/>
                  <a:gd name="connsiteX393" fmla="*/ 2698 w 10000"/>
                  <a:gd name="connsiteY393" fmla="*/ 8598 h 10000"/>
                  <a:gd name="connsiteX394" fmla="*/ 2712 w 10000"/>
                  <a:gd name="connsiteY394" fmla="*/ 8598 h 10000"/>
                  <a:gd name="connsiteX395" fmla="*/ 2726 w 10000"/>
                  <a:gd name="connsiteY395" fmla="*/ 8591 h 10000"/>
                  <a:gd name="connsiteX396" fmla="*/ 2737 w 10000"/>
                  <a:gd name="connsiteY396" fmla="*/ 8588 h 10000"/>
                  <a:gd name="connsiteX397" fmla="*/ 2759 w 10000"/>
                  <a:gd name="connsiteY397" fmla="*/ 8582 h 10000"/>
                  <a:gd name="connsiteX398" fmla="*/ 2770 w 10000"/>
                  <a:gd name="connsiteY398" fmla="*/ 8578 h 10000"/>
                  <a:gd name="connsiteX399" fmla="*/ 2784 w 10000"/>
                  <a:gd name="connsiteY399" fmla="*/ 8572 h 10000"/>
                  <a:gd name="connsiteX400" fmla="*/ 2795 w 10000"/>
                  <a:gd name="connsiteY400" fmla="*/ 8572 h 10000"/>
                  <a:gd name="connsiteX401" fmla="*/ 2803 w 10000"/>
                  <a:gd name="connsiteY401" fmla="*/ 8588 h 10000"/>
                  <a:gd name="connsiteX402" fmla="*/ 2803 w 10000"/>
                  <a:gd name="connsiteY402" fmla="*/ 8591 h 10000"/>
                  <a:gd name="connsiteX403" fmla="*/ 2803 w 10000"/>
                  <a:gd name="connsiteY403" fmla="*/ 8601 h 10000"/>
                  <a:gd name="connsiteX404" fmla="*/ 2809 w 10000"/>
                  <a:gd name="connsiteY404" fmla="*/ 8601 h 10000"/>
                  <a:gd name="connsiteX405" fmla="*/ 2823 w 10000"/>
                  <a:gd name="connsiteY405" fmla="*/ 8598 h 10000"/>
                  <a:gd name="connsiteX406" fmla="*/ 2831 w 10000"/>
                  <a:gd name="connsiteY406" fmla="*/ 8598 h 10000"/>
                  <a:gd name="connsiteX407" fmla="*/ 2839 w 10000"/>
                  <a:gd name="connsiteY407" fmla="*/ 8601 h 10000"/>
                  <a:gd name="connsiteX408" fmla="*/ 2848 w 10000"/>
                  <a:gd name="connsiteY408" fmla="*/ 8598 h 10000"/>
                  <a:gd name="connsiteX409" fmla="*/ 2856 w 10000"/>
                  <a:gd name="connsiteY409" fmla="*/ 8601 h 10000"/>
                  <a:gd name="connsiteX410" fmla="*/ 2859 w 10000"/>
                  <a:gd name="connsiteY410" fmla="*/ 8601 h 10000"/>
                  <a:gd name="connsiteX411" fmla="*/ 2864 w 10000"/>
                  <a:gd name="connsiteY411" fmla="*/ 8598 h 10000"/>
                  <a:gd name="connsiteX412" fmla="*/ 2889 w 10000"/>
                  <a:gd name="connsiteY412" fmla="*/ 8611 h 10000"/>
                  <a:gd name="connsiteX413" fmla="*/ 2906 w 10000"/>
                  <a:gd name="connsiteY413" fmla="*/ 8620 h 10000"/>
                  <a:gd name="connsiteX414" fmla="*/ 2914 w 10000"/>
                  <a:gd name="connsiteY414" fmla="*/ 8627 h 10000"/>
                  <a:gd name="connsiteX415" fmla="*/ 2920 w 10000"/>
                  <a:gd name="connsiteY415" fmla="*/ 8640 h 10000"/>
                  <a:gd name="connsiteX416" fmla="*/ 2922 w 10000"/>
                  <a:gd name="connsiteY416" fmla="*/ 8666 h 10000"/>
                  <a:gd name="connsiteX417" fmla="*/ 2922 w 10000"/>
                  <a:gd name="connsiteY417" fmla="*/ 8692 h 10000"/>
                  <a:gd name="connsiteX418" fmla="*/ 2939 w 10000"/>
                  <a:gd name="connsiteY418" fmla="*/ 8695 h 10000"/>
                  <a:gd name="connsiteX419" fmla="*/ 2953 w 10000"/>
                  <a:gd name="connsiteY419" fmla="*/ 8695 h 10000"/>
                  <a:gd name="connsiteX420" fmla="*/ 2961 w 10000"/>
                  <a:gd name="connsiteY420" fmla="*/ 8695 h 10000"/>
                  <a:gd name="connsiteX421" fmla="*/ 2972 w 10000"/>
                  <a:gd name="connsiteY421" fmla="*/ 8692 h 10000"/>
                  <a:gd name="connsiteX422" fmla="*/ 2981 w 10000"/>
                  <a:gd name="connsiteY422" fmla="*/ 8685 h 10000"/>
                  <a:gd name="connsiteX423" fmla="*/ 2989 w 10000"/>
                  <a:gd name="connsiteY423" fmla="*/ 8685 h 10000"/>
                  <a:gd name="connsiteX424" fmla="*/ 3008 w 10000"/>
                  <a:gd name="connsiteY424" fmla="*/ 8685 h 10000"/>
                  <a:gd name="connsiteX425" fmla="*/ 3028 w 10000"/>
                  <a:gd name="connsiteY425" fmla="*/ 8695 h 10000"/>
                  <a:gd name="connsiteX426" fmla="*/ 3042 w 10000"/>
                  <a:gd name="connsiteY426" fmla="*/ 8695 h 10000"/>
                  <a:gd name="connsiteX427" fmla="*/ 3053 w 10000"/>
                  <a:gd name="connsiteY427" fmla="*/ 8676 h 10000"/>
                  <a:gd name="connsiteX428" fmla="*/ 3061 w 10000"/>
                  <a:gd name="connsiteY428" fmla="*/ 8666 h 10000"/>
                  <a:gd name="connsiteX429" fmla="*/ 3066 w 10000"/>
                  <a:gd name="connsiteY429" fmla="*/ 8656 h 10000"/>
                  <a:gd name="connsiteX430" fmla="*/ 3091 w 10000"/>
                  <a:gd name="connsiteY430" fmla="*/ 8659 h 10000"/>
                  <a:gd name="connsiteX431" fmla="*/ 3105 w 10000"/>
                  <a:gd name="connsiteY431" fmla="*/ 8659 h 10000"/>
                  <a:gd name="connsiteX432" fmla="*/ 3108 w 10000"/>
                  <a:gd name="connsiteY432" fmla="*/ 8650 h 10000"/>
                  <a:gd name="connsiteX433" fmla="*/ 3147 w 10000"/>
                  <a:gd name="connsiteY433" fmla="*/ 8588 h 10000"/>
                  <a:gd name="connsiteX434" fmla="*/ 3150 w 10000"/>
                  <a:gd name="connsiteY434" fmla="*/ 8598 h 10000"/>
                  <a:gd name="connsiteX435" fmla="*/ 3163 w 10000"/>
                  <a:gd name="connsiteY435" fmla="*/ 8601 h 10000"/>
                  <a:gd name="connsiteX436" fmla="*/ 3180 w 10000"/>
                  <a:gd name="connsiteY436" fmla="*/ 8608 h 10000"/>
                  <a:gd name="connsiteX437" fmla="*/ 3188 w 10000"/>
                  <a:gd name="connsiteY437" fmla="*/ 8611 h 10000"/>
                  <a:gd name="connsiteX438" fmla="*/ 3227 w 10000"/>
                  <a:gd name="connsiteY438" fmla="*/ 8620 h 10000"/>
                  <a:gd name="connsiteX439" fmla="*/ 3238 w 10000"/>
                  <a:gd name="connsiteY439" fmla="*/ 8617 h 10000"/>
                  <a:gd name="connsiteX440" fmla="*/ 3247 w 10000"/>
                  <a:gd name="connsiteY440" fmla="*/ 8601 h 10000"/>
                  <a:gd name="connsiteX441" fmla="*/ 3269 w 10000"/>
                  <a:gd name="connsiteY441" fmla="*/ 8611 h 10000"/>
                  <a:gd name="connsiteX442" fmla="*/ 3277 w 10000"/>
                  <a:gd name="connsiteY442" fmla="*/ 8617 h 10000"/>
                  <a:gd name="connsiteX443" fmla="*/ 3285 w 10000"/>
                  <a:gd name="connsiteY443" fmla="*/ 8611 h 10000"/>
                  <a:gd name="connsiteX444" fmla="*/ 3307 w 10000"/>
                  <a:gd name="connsiteY444" fmla="*/ 8611 h 10000"/>
                  <a:gd name="connsiteX445" fmla="*/ 3319 w 10000"/>
                  <a:gd name="connsiteY445" fmla="*/ 8617 h 10000"/>
                  <a:gd name="connsiteX446" fmla="*/ 3324 w 10000"/>
                  <a:gd name="connsiteY446" fmla="*/ 8617 h 10000"/>
                  <a:gd name="connsiteX447" fmla="*/ 3327 w 10000"/>
                  <a:gd name="connsiteY447" fmla="*/ 8620 h 10000"/>
                  <a:gd name="connsiteX448" fmla="*/ 3341 w 10000"/>
                  <a:gd name="connsiteY448" fmla="*/ 8620 h 10000"/>
                  <a:gd name="connsiteX449" fmla="*/ 3357 w 10000"/>
                  <a:gd name="connsiteY449" fmla="*/ 8620 h 10000"/>
                  <a:gd name="connsiteX450" fmla="*/ 3374 w 10000"/>
                  <a:gd name="connsiteY450" fmla="*/ 8620 h 10000"/>
                  <a:gd name="connsiteX451" fmla="*/ 3382 w 10000"/>
                  <a:gd name="connsiteY451" fmla="*/ 8620 h 10000"/>
                  <a:gd name="connsiteX452" fmla="*/ 3399 w 10000"/>
                  <a:gd name="connsiteY452" fmla="*/ 8611 h 10000"/>
                  <a:gd name="connsiteX453" fmla="*/ 3413 w 10000"/>
                  <a:gd name="connsiteY453" fmla="*/ 8601 h 10000"/>
                  <a:gd name="connsiteX454" fmla="*/ 3421 w 10000"/>
                  <a:gd name="connsiteY454" fmla="*/ 8588 h 10000"/>
                  <a:gd name="connsiteX455" fmla="*/ 3421 w 10000"/>
                  <a:gd name="connsiteY455" fmla="*/ 8572 h 10000"/>
                  <a:gd name="connsiteX456" fmla="*/ 3421 w 10000"/>
                  <a:gd name="connsiteY456" fmla="*/ 8552 h 10000"/>
                  <a:gd name="connsiteX457" fmla="*/ 3424 w 10000"/>
                  <a:gd name="connsiteY457" fmla="*/ 8533 h 10000"/>
                  <a:gd name="connsiteX458" fmla="*/ 3432 w 10000"/>
                  <a:gd name="connsiteY458" fmla="*/ 8523 h 10000"/>
                  <a:gd name="connsiteX459" fmla="*/ 3446 w 10000"/>
                  <a:gd name="connsiteY459" fmla="*/ 8523 h 10000"/>
                  <a:gd name="connsiteX460" fmla="*/ 3457 w 10000"/>
                  <a:gd name="connsiteY460" fmla="*/ 8523 h 10000"/>
                  <a:gd name="connsiteX461" fmla="*/ 3476 w 10000"/>
                  <a:gd name="connsiteY461" fmla="*/ 8533 h 10000"/>
                  <a:gd name="connsiteX462" fmla="*/ 3485 w 10000"/>
                  <a:gd name="connsiteY462" fmla="*/ 8536 h 10000"/>
                  <a:gd name="connsiteX463" fmla="*/ 3501 w 10000"/>
                  <a:gd name="connsiteY463" fmla="*/ 8527 h 10000"/>
                  <a:gd name="connsiteX464" fmla="*/ 3504 w 10000"/>
                  <a:gd name="connsiteY464" fmla="*/ 8514 h 10000"/>
                  <a:gd name="connsiteX465" fmla="*/ 3510 w 10000"/>
                  <a:gd name="connsiteY465" fmla="*/ 8497 h 10000"/>
                  <a:gd name="connsiteX466" fmla="*/ 3537 w 10000"/>
                  <a:gd name="connsiteY466" fmla="*/ 8484 h 10000"/>
                  <a:gd name="connsiteX467" fmla="*/ 3562 w 10000"/>
                  <a:gd name="connsiteY467" fmla="*/ 8488 h 10000"/>
                  <a:gd name="connsiteX468" fmla="*/ 3568 w 10000"/>
                  <a:gd name="connsiteY468" fmla="*/ 8484 h 10000"/>
                  <a:gd name="connsiteX469" fmla="*/ 3584 w 10000"/>
                  <a:gd name="connsiteY469" fmla="*/ 8494 h 10000"/>
                  <a:gd name="connsiteX470" fmla="*/ 3593 w 10000"/>
                  <a:gd name="connsiteY470" fmla="*/ 8507 h 10000"/>
                  <a:gd name="connsiteX471" fmla="*/ 3618 w 10000"/>
                  <a:gd name="connsiteY471" fmla="*/ 8497 h 10000"/>
                  <a:gd name="connsiteX472" fmla="*/ 3643 w 10000"/>
                  <a:gd name="connsiteY472" fmla="*/ 8475 h 10000"/>
                  <a:gd name="connsiteX473" fmla="*/ 3657 w 10000"/>
                  <a:gd name="connsiteY473" fmla="*/ 8478 h 10000"/>
                  <a:gd name="connsiteX474" fmla="*/ 3670 w 10000"/>
                  <a:gd name="connsiteY474" fmla="*/ 8475 h 10000"/>
                  <a:gd name="connsiteX475" fmla="*/ 3673 w 10000"/>
                  <a:gd name="connsiteY475" fmla="*/ 8468 h 10000"/>
                  <a:gd name="connsiteX476" fmla="*/ 3681 w 10000"/>
                  <a:gd name="connsiteY476" fmla="*/ 8468 h 10000"/>
                  <a:gd name="connsiteX477" fmla="*/ 3698 w 10000"/>
                  <a:gd name="connsiteY477" fmla="*/ 8478 h 10000"/>
                  <a:gd name="connsiteX478" fmla="*/ 3720 w 10000"/>
                  <a:gd name="connsiteY478" fmla="*/ 8497 h 10000"/>
                  <a:gd name="connsiteX479" fmla="*/ 3715 w 10000"/>
                  <a:gd name="connsiteY479" fmla="*/ 8504 h 10000"/>
                  <a:gd name="connsiteX480" fmla="*/ 3729 w 10000"/>
                  <a:gd name="connsiteY480" fmla="*/ 8514 h 10000"/>
                  <a:gd name="connsiteX481" fmla="*/ 3729 w 10000"/>
                  <a:gd name="connsiteY481" fmla="*/ 8517 h 10000"/>
                  <a:gd name="connsiteX482" fmla="*/ 3740 w 10000"/>
                  <a:gd name="connsiteY482" fmla="*/ 8527 h 10000"/>
                  <a:gd name="connsiteX483" fmla="*/ 3759 w 10000"/>
                  <a:gd name="connsiteY483" fmla="*/ 8517 h 10000"/>
                  <a:gd name="connsiteX484" fmla="*/ 3762 w 10000"/>
                  <a:gd name="connsiteY484" fmla="*/ 8504 h 10000"/>
                  <a:gd name="connsiteX485" fmla="*/ 3770 w 10000"/>
                  <a:gd name="connsiteY485" fmla="*/ 8488 h 10000"/>
                  <a:gd name="connsiteX486" fmla="*/ 3778 w 10000"/>
                  <a:gd name="connsiteY486" fmla="*/ 8484 h 10000"/>
                  <a:gd name="connsiteX487" fmla="*/ 3792 w 10000"/>
                  <a:gd name="connsiteY487" fmla="*/ 8475 h 10000"/>
                  <a:gd name="connsiteX488" fmla="*/ 3803 w 10000"/>
                  <a:gd name="connsiteY488" fmla="*/ 8478 h 10000"/>
                  <a:gd name="connsiteX489" fmla="*/ 3809 w 10000"/>
                  <a:gd name="connsiteY489" fmla="*/ 8475 h 10000"/>
                  <a:gd name="connsiteX490" fmla="*/ 3825 w 10000"/>
                  <a:gd name="connsiteY490" fmla="*/ 8465 h 10000"/>
                  <a:gd name="connsiteX491" fmla="*/ 3834 w 10000"/>
                  <a:gd name="connsiteY491" fmla="*/ 8468 h 10000"/>
                  <a:gd name="connsiteX492" fmla="*/ 3842 w 10000"/>
                  <a:gd name="connsiteY492" fmla="*/ 8478 h 10000"/>
                  <a:gd name="connsiteX493" fmla="*/ 3850 w 10000"/>
                  <a:gd name="connsiteY493" fmla="*/ 8478 h 10000"/>
                  <a:gd name="connsiteX494" fmla="*/ 3859 w 10000"/>
                  <a:gd name="connsiteY494" fmla="*/ 8484 h 10000"/>
                  <a:gd name="connsiteX495" fmla="*/ 3873 w 10000"/>
                  <a:gd name="connsiteY495" fmla="*/ 8494 h 10000"/>
                  <a:gd name="connsiteX496" fmla="*/ 3875 w 10000"/>
                  <a:gd name="connsiteY496" fmla="*/ 8507 h 10000"/>
                  <a:gd name="connsiteX497" fmla="*/ 3881 w 10000"/>
                  <a:gd name="connsiteY497" fmla="*/ 8527 h 10000"/>
                  <a:gd name="connsiteX498" fmla="*/ 3875 w 10000"/>
                  <a:gd name="connsiteY498" fmla="*/ 8546 h 10000"/>
                  <a:gd name="connsiteX499" fmla="*/ 3892 w 10000"/>
                  <a:gd name="connsiteY499" fmla="*/ 8546 h 10000"/>
                  <a:gd name="connsiteX500" fmla="*/ 3900 w 10000"/>
                  <a:gd name="connsiteY500" fmla="*/ 8543 h 10000"/>
                  <a:gd name="connsiteX501" fmla="*/ 3906 w 10000"/>
                  <a:gd name="connsiteY501" fmla="*/ 8543 h 10000"/>
                  <a:gd name="connsiteX502" fmla="*/ 3922 w 10000"/>
                  <a:gd name="connsiteY502" fmla="*/ 8552 h 10000"/>
                  <a:gd name="connsiteX503" fmla="*/ 3939 w 10000"/>
                  <a:gd name="connsiteY503" fmla="*/ 8559 h 10000"/>
                  <a:gd name="connsiteX504" fmla="*/ 3953 w 10000"/>
                  <a:gd name="connsiteY504" fmla="*/ 8572 h 10000"/>
                  <a:gd name="connsiteX505" fmla="*/ 3956 w 10000"/>
                  <a:gd name="connsiteY505" fmla="*/ 8588 h 10000"/>
                  <a:gd name="connsiteX506" fmla="*/ 3956 w 10000"/>
                  <a:gd name="connsiteY506" fmla="*/ 8608 h 10000"/>
                  <a:gd name="connsiteX507" fmla="*/ 3972 w 10000"/>
                  <a:gd name="connsiteY507" fmla="*/ 8608 h 10000"/>
                  <a:gd name="connsiteX508" fmla="*/ 3986 w 10000"/>
                  <a:gd name="connsiteY508" fmla="*/ 8608 h 10000"/>
                  <a:gd name="connsiteX509" fmla="*/ 3997 w 10000"/>
                  <a:gd name="connsiteY509" fmla="*/ 8608 h 10000"/>
                  <a:gd name="connsiteX510" fmla="*/ 4006 w 10000"/>
                  <a:gd name="connsiteY510" fmla="*/ 8608 h 10000"/>
                  <a:gd name="connsiteX511" fmla="*/ 4006 w 10000"/>
                  <a:gd name="connsiteY511" fmla="*/ 8611 h 10000"/>
                  <a:gd name="connsiteX512" fmla="*/ 4011 w 10000"/>
                  <a:gd name="connsiteY512" fmla="*/ 8611 h 10000"/>
                  <a:gd name="connsiteX513" fmla="*/ 4022 w 10000"/>
                  <a:gd name="connsiteY513" fmla="*/ 8620 h 10000"/>
                  <a:gd name="connsiteX514" fmla="*/ 4042 w 10000"/>
                  <a:gd name="connsiteY514" fmla="*/ 8620 h 10000"/>
                  <a:gd name="connsiteX515" fmla="*/ 4050 w 10000"/>
                  <a:gd name="connsiteY515" fmla="*/ 8617 h 10000"/>
                  <a:gd name="connsiteX516" fmla="*/ 4069 w 10000"/>
                  <a:gd name="connsiteY516" fmla="*/ 8620 h 10000"/>
                  <a:gd name="connsiteX517" fmla="*/ 4086 w 10000"/>
                  <a:gd name="connsiteY517" fmla="*/ 8630 h 10000"/>
                  <a:gd name="connsiteX518" fmla="*/ 4108 w 10000"/>
                  <a:gd name="connsiteY518" fmla="*/ 8627 h 10000"/>
                  <a:gd name="connsiteX519" fmla="*/ 4125 w 10000"/>
                  <a:gd name="connsiteY519" fmla="*/ 8620 h 10000"/>
                  <a:gd name="connsiteX520" fmla="*/ 4133 w 10000"/>
                  <a:gd name="connsiteY520" fmla="*/ 8611 h 10000"/>
                  <a:gd name="connsiteX521" fmla="*/ 4139 w 10000"/>
                  <a:gd name="connsiteY521" fmla="*/ 8608 h 10000"/>
                  <a:gd name="connsiteX522" fmla="*/ 4147 w 10000"/>
                  <a:gd name="connsiteY522" fmla="*/ 8601 h 10000"/>
                  <a:gd name="connsiteX523" fmla="*/ 4155 w 10000"/>
                  <a:gd name="connsiteY523" fmla="*/ 8591 h 10000"/>
                  <a:gd name="connsiteX524" fmla="*/ 4166 w 10000"/>
                  <a:gd name="connsiteY524" fmla="*/ 8582 h 10000"/>
                  <a:gd name="connsiteX525" fmla="*/ 4183 w 10000"/>
                  <a:gd name="connsiteY525" fmla="*/ 8569 h 10000"/>
                  <a:gd name="connsiteX526" fmla="*/ 4191 w 10000"/>
                  <a:gd name="connsiteY526" fmla="*/ 8562 h 10000"/>
                  <a:gd name="connsiteX527" fmla="*/ 4208 w 10000"/>
                  <a:gd name="connsiteY527" fmla="*/ 8552 h 10000"/>
                  <a:gd name="connsiteX528" fmla="*/ 4230 w 10000"/>
                  <a:gd name="connsiteY528" fmla="*/ 8552 h 10000"/>
                  <a:gd name="connsiteX529" fmla="*/ 4238 w 10000"/>
                  <a:gd name="connsiteY529" fmla="*/ 8559 h 10000"/>
                  <a:gd name="connsiteX530" fmla="*/ 4247 w 10000"/>
                  <a:gd name="connsiteY530" fmla="*/ 8572 h 10000"/>
                  <a:gd name="connsiteX531" fmla="*/ 4252 w 10000"/>
                  <a:gd name="connsiteY531" fmla="*/ 8578 h 10000"/>
                  <a:gd name="connsiteX532" fmla="*/ 4263 w 10000"/>
                  <a:gd name="connsiteY532" fmla="*/ 8582 h 10000"/>
                  <a:gd name="connsiteX533" fmla="*/ 4277 w 10000"/>
                  <a:gd name="connsiteY533" fmla="*/ 8572 h 10000"/>
                  <a:gd name="connsiteX534" fmla="*/ 4294 w 10000"/>
                  <a:gd name="connsiteY534" fmla="*/ 8559 h 10000"/>
                  <a:gd name="connsiteX535" fmla="*/ 4302 w 10000"/>
                  <a:gd name="connsiteY535" fmla="*/ 8546 h 10000"/>
                  <a:gd name="connsiteX536" fmla="*/ 4310 w 10000"/>
                  <a:gd name="connsiteY536" fmla="*/ 8543 h 10000"/>
                  <a:gd name="connsiteX537" fmla="*/ 4313 w 10000"/>
                  <a:gd name="connsiteY537" fmla="*/ 8543 h 10000"/>
                  <a:gd name="connsiteX538" fmla="*/ 4332 w 10000"/>
                  <a:gd name="connsiteY538" fmla="*/ 8546 h 10000"/>
                  <a:gd name="connsiteX539" fmla="*/ 4335 w 10000"/>
                  <a:gd name="connsiteY539" fmla="*/ 8559 h 10000"/>
                  <a:gd name="connsiteX540" fmla="*/ 4349 w 10000"/>
                  <a:gd name="connsiteY540" fmla="*/ 8588 h 10000"/>
                  <a:gd name="connsiteX541" fmla="*/ 4360 w 10000"/>
                  <a:gd name="connsiteY541" fmla="*/ 8591 h 10000"/>
                  <a:gd name="connsiteX542" fmla="*/ 4366 w 10000"/>
                  <a:gd name="connsiteY542" fmla="*/ 8591 h 10000"/>
                  <a:gd name="connsiteX543" fmla="*/ 4382 w 10000"/>
                  <a:gd name="connsiteY543" fmla="*/ 8598 h 10000"/>
                  <a:gd name="connsiteX544" fmla="*/ 4385 w 10000"/>
                  <a:gd name="connsiteY544" fmla="*/ 8598 h 10000"/>
                  <a:gd name="connsiteX545" fmla="*/ 4402 w 10000"/>
                  <a:gd name="connsiteY545" fmla="*/ 8598 h 10000"/>
                  <a:gd name="connsiteX546" fmla="*/ 4421 w 10000"/>
                  <a:gd name="connsiteY546" fmla="*/ 8591 h 10000"/>
                  <a:gd name="connsiteX547" fmla="*/ 4440 w 10000"/>
                  <a:gd name="connsiteY547" fmla="*/ 8591 h 10000"/>
                  <a:gd name="connsiteX548" fmla="*/ 4449 w 10000"/>
                  <a:gd name="connsiteY548" fmla="*/ 8598 h 10000"/>
                  <a:gd name="connsiteX549" fmla="*/ 4454 w 10000"/>
                  <a:gd name="connsiteY549" fmla="*/ 8617 h 10000"/>
                  <a:gd name="connsiteX550" fmla="*/ 4463 w 10000"/>
                  <a:gd name="connsiteY550" fmla="*/ 8608 h 10000"/>
                  <a:gd name="connsiteX551" fmla="*/ 4474 w 10000"/>
                  <a:gd name="connsiteY551" fmla="*/ 8608 h 10000"/>
                  <a:gd name="connsiteX552" fmla="*/ 4490 w 10000"/>
                  <a:gd name="connsiteY552" fmla="*/ 8617 h 10000"/>
                  <a:gd name="connsiteX553" fmla="*/ 4504 w 10000"/>
                  <a:gd name="connsiteY553" fmla="*/ 8617 h 10000"/>
                  <a:gd name="connsiteX554" fmla="*/ 4518 w 10000"/>
                  <a:gd name="connsiteY554" fmla="*/ 8617 h 10000"/>
                  <a:gd name="connsiteX555" fmla="*/ 4535 w 10000"/>
                  <a:gd name="connsiteY555" fmla="*/ 8611 h 10000"/>
                  <a:gd name="connsiteX556" fmla="*/ 4546 w 10000"/>
                  <a:gd name="connsiteY556" fmla="*/ 8611 h 10000"/>
                  <a:gd name="connsiteX557" fmla="*/ 4562 w 10000"/>
                  <a:gd name="connsiteY557" fmla="*/ 8611 h 10000"/>
                  <a:gd name="connsiteX558" fmla="*/ 4571 w 10000"/>
                  <a:gd name="connsiteY558" fmla="*/ 8611 h 10000"/>
                  <a:gd name="connsiteX559" fmla="*/ 4579 w 10000"/>
                  <a:gd name="connsiteY559" fmla="*/ 8608 h 10000"/>
                  <a:gd name="connsiteX560" fmla="*/ 4584 w 10000"/>
                  <a:gd name="connsiteY560" fmla="*/ 8608 h 10000"/>
                  <a:gd name="connsiteX561" fmla="*/ 4601 w 10000"/>
                  <a:gd name="connsiteY561" fmla="*/ 8617 h 10000"/>
                  <a:gd name="connsiteX562" fmla="*/ 4609 w 10000"/>
                  <a:gd name="connsiteY562" fmla="*/ 8627 h 10000"/>
                  <a:gd name="connsiteX563" fmla="*/ 4618 w 10000"/>
                  <a:gd name="connsiteY563" fmla="*/ 8637 h 10000"/>
                  <a:gd name="connsiteX564" fmla="*/ 4618 w 10000"/>
                  <a:gd name="connsiteY564" fmla="*/ 8646 h 10000"/>
                  <a:gd name="connsiteX565" fmla="*/ 4634 w 10000"/>
                  <a:gd name="connsiteY565" fmla="*/ 8656 h 10000"/>
                  <a:gd name="connsiteX566" fmla="*/ 4640 w 10000"/>
                  <a:gd name="connsiteY566" fmla="*/ 8659 h 10000"/>
                  <a:gd name="connsiteX567" fmla="*/ 4651 w 10000"/>
                  <a:gd name="connsiteY567" fmla="*/ 8666 h 10000"/>
                  <a:gd name="connsiteX568" fmla="*/ 4657 w 10000"/>
                  <a:gd name="connsiteY568" fmla="*/ 8659 h 10000"/>
                  <a:gd name="connsiteX569" fmla="*/ 4668 w 10000"/>
                  <a:gd name="connsiteY569" fmla="*/ 8650 h 10000"/>
                  <a:gd name="connsiteX570" fmla="*/ 4676 w 10000"/>
                  <a:gd name="connsiteY570" fmla="*/ 8650 h 10000"/>
                  <a:gd name="connsiteX571" fmla="*/ 4690 w 10000"/>
                  <a:gd name="connsiteY571" fmla="*/ 8650 h 10000"/>
                  <a:gd name="connsiteX572" fmla="*/ 4698 w 10000"/>
                  <a:gd name="connsiteY572" fmla="*/ 8650 h 10000"/>
                  <a:gd name="connsiteX573" fmla="*/ 4704 w 10000"/>
                  <a:gd name="connsiteY573" fmla="*/ 8650 h 10000"/>
                  <a:gd name="connsiteX574" fmla="*/ 4706 w 10000"/>
                  <a:gd name="connsiteY574" fmla="*/ 8659 h 10000"/>
                  <a:gd name="connsiteX575" fmla="*/ 4706 w 10000"/>
                  <a:gd name="connsiteY575" fmla="*/ 8666 h 10000"/>
                  <a:gd name="connsiteX576" fmla="*/ 4723 w 10000"/>
                  <a:gd name="connsiteY576" fmla="*/ 8682 h 10000"/>
                  <a:gd name="connsiteX577" fmla="*/ 4737 w 10000"/>
                  <a:gd name="connsiteY577" fmla="*/ 8682 h 10000"/>
                  <a:gd name="connsiteX578" fmla="*/ 4745 w 10000"/>
                  <a:gd name="connsiteY578" fmla="*/ 8676 h 10000"/>
                  <a:gd name="connsiteX579" fmla="*/ 4756 w 10000"/>
                  <a:gd name="connsiteY579" fmla="*/ 8666 h 10000"/>
                  <a:gd name="connsiteX580" fmla="*/ 4765 w 10000"/>
                  <a:gd name="connsiteY580" fmla="*/ 8666 h 10000"/>
                  <a:gd name="connsiteX581" fmla="*/ 4765 w 10000"/>
                  <a:gd name="connsiteY581" fmla="*/ 8682 h 10000"/>
                  <a:gd name="connsiteX582" fmla="*/ 4770 w 10000"/>
                  <a:gd name="connsiteY582" fmla="*/ 8701 h 10000"/>
                  <a:gd name="connsiteX583" fmla="*/ 4778 w 10000"/>
                  <a:gd name="connsiteY583" fmla="*/ 8705 h 10000"/>
                  <a:gd name="connsiteX584" fmla="*/ 4795 w 10000"/>
                  <a:gd name="connsiteY584" fmla="*/ 8714 h 10000"/>
                  <a:gd name="connsiteX585" fmla="*/ 4812 w 10000"/>
                  <a:gd name="connsiteY585" fmla="*/ 8714 h 10000"/>
                  <a:gd name="connsiteX586" fmla="*/ 4825 w 10000"/>
                  <a:gd name="connsiteY586" fmla="*/ 8705 h 10000"/>
                  <a:gd name="connsiteX587" fmla="*/ 4825 w 10000"/>
                  <a:gd name="connsiteY587" fmla="*/ 8701 h 10000"/>
                  <a:gd name="connsiteX588" fmla="*/ 4828 w 10000"/>
                  <a:gd name="connsiteY588" fmla="*/ 8701 h 10000"/>
                  <a:gd name="connsiteX589" fmla="*/ 4837 w 10000"/>
                  <a:gd name="connsiteY589" fmla="*/ 8692 h 10000"/>
                  <a:gd name="connsiteX590" fmla="*/ 4842 w 10000"/>
                  <a:gd name="connsiteY590" fmla="*/ 8685 h 10000"/>
                  <a:gd name="connsiteX591" fmla="*/ 4859 w 10000"/>
                  <a:gd name="connsiteY591" fmla="*/ 8692 h 10000"/>
                  <a:gd name="connsiteX592" fmla="*/ 4870 w 10000"/>
                  <a:gd name="connsiteY592" fmla="*/ 8701 h 10000"/>
                  <a:gd name="connsiteX593" fmla="*/ 4878 w 10000"/>
                  <a:gd name="connsiteY593" fmla="*/ 8714 h 10000"/>
                  <a:gd name="connsiteX594" fmla="*/ 4892 w 10000"/>
                  <a:gd name="connsiteY594" fmla="*/ 8724 h 10000"/>
                  <a:gd name="connsiteX595" fmla="*/ 4900 w 10000"/>
                  <a:gd name="connsiteY595" fmla="*/ 8724 h 10000"/>
                  <a:gd name="connsiteX596" fmla="*/ 4906 w 10000"/>
                  <a:gd name="connsiteY596" fmla="*/ 8705 h 10000"/>
                  <a:gd name="connsiteX597" fmla="*/ 4925 w 10000"/>
                  <a:gd name="connsiteY597" fmla="*/ 8724 h 10000"/>
                  <a:gd name="connsiteX598" fmla="*/ 4939 w 10000"/>
                  <a:gd name="connsiteY598" fmla="*/ 8701 h 10000"/>
                  <a:gd name="connsiteX599" fmla="*/ 4950 w 10000"/>
                  <a:gd name="connsiteY599" fmla="*/ 8695 h 10000"/>
                  <a:gd name="connsiteX600" fmla="*/ 4956 w 10000"/>
                  <a:gd name="connsiteY600" fmla="*/ 8692 h 10000"/>
                  <a:gd name="connsiteX601" fmla="*/ 4986 w 10000"/>
                  <a:gd name="connsiteY601" fmla="*/ 8705 h 10000"/>
                  <a:gd name="connsiteX602" fmla="*/ 5003 w 10000"/>
                  <a:gd name="connsiteY602" fmla="*/ 8701 h 10000"/>
                  <a:gd name="connsiteX603" fmla="*/ 5011 w 10000"/>
                  <a:gd name="connsiteY603" fmla="*/ 8692 h 10000"/>
                  <a:gd name="connsiteX604" fmla="*/ 5028 w 10000"/>
                  <a:gd name="connsiteY604" fmla="*/ 8682 h 10000"/>
                  <a:gd name="connsiteX605" fmla="*/ 5030 w 10000"/>
                  <a:gd name="connsiteY605" fmla="*/ 8659 h 10000"/>
                  <a:gd name="connsiteX606" fmla="*/ 5039 w 10000"/>
                  <a:gd name="connsiteY606" fmla="*/ 8656 h 10000"/>
                  <a:gd name="connsiteX607" fmla="*/ 5053 w 10000"/>
                  <a:gd name="connsiteY607" fmla="*/ 8669 h 10000"/>
                  <a:gd name="connsiteX608" fmla="*/ 5061 w 10000"/>
                  <a:gd name="connsiteY608" fmla="*/ 8669 h 10000"/>
                  <a:gd name="connsiteX609" fmla="*/ 5061 w 10000"/>
                  <a:gd name="connsiteY609" fmla="*/ 8676 h 10000"/>
                  <a:gd name="connsiteX610" fmla="*/ 5069 w 10000"/>
                  <a:gd name="connsiteY610" fmla="*/ 8669 h 10000"/>
                  <a:gd name="connsiteX611" fmla="*/ 5083 w 10000"/>
                  <a:gd name="connsiteY611" fmla="*/ 8669 h 10000"/>
                  <a:gd name="connsiteX612" fmla="*/ 5100 w 10000"/>
                  <a:gd name="connsiteY612" fmla="*/ 8669 h 10000"/>
                  <a:gd name="connsiteX613" fmla="*/ 5119 w 10000"/>
                  <a:gd name="connsiteY613" fmla="*/ 8682 h 10000"/>
                  <a:gd name="connsiteX614" fmla="*/ 5136 w 10000"/>
                  <a:gd name="connsiteY614" fmla="*/ 8692 h 10000"/>
                  <a:gd name="connsiteX615" fmla="*/ 5161 w 10000"/>
                  <a:gd name="connsiteY615" fmla="*/ 8701 h 10000"/>
                  <a:gd name="connsiteX616" fmla="*/ 5183 w 10000"/>
                  <a:gd name="connsiteY616" fmla="*/ 8701 h 10000"/>
                  <a:gd name="connsiteX617" fmla="*/ 5199 w 10000"/>
                  <a:gd name="connsiteY617" fmla="*/ 8701 h 10000"/>
                  <a:gd name="connsiteX618" fmla="*/ 5213 w 10000"/>
                  <a:gd name="connsiteY618" fmla="*/ 8705 h 10000"/>
                  <a:gd name="connsiteX619" fmla="*/ 5224 w 10000"/>
                  <a:gd name="connsiteY619" fmla="*/ 8701 h 10000"/>
                  <a:gd name="connsiteX620" fmla="*/ 5230 w 10000"/>
                  <a:gd name="connsiteY620" fmla="*/ 8701 h 10000"/>
                  <a:gd name="connsiteX621" fmla="*/ 5241 w 10000"/>
                  <a:gd name="connsiteY621" fmla="*/ 8676 h 10000"/>
                  <a:gd name="connsiteX622" fmla="*/ 5247 w 10000"/>
                  <a:gd name="connsiteY622" fmla="*/ 8666 h 10000"/>
                  <a:gd name="connsiteX623" fmla="*/ 5249 w 10000"/>
                  <a:gd name="connsiteY623" fmla="*/ 8646 h 10000"/>
                  <a:gd name="connsiteX624" fmla="*/ 5249 w 10000"/>
                  <a:gd name="connsiteY624" fmla="*/ 8650 h 10000"/>
                  <a:gd name="connsiteX625" fmla="*/ 5255 w 10000"/>
                  <a:gd name="connsiteY625" fmla="*/ 8646 h 10000"/>
                  <a:gd name="connsiteX626" fmla="*/ 5271 w 10000"/>
                  <a:gd name="connsiteY626" fmla="*/ 8650 h 10000"/>
                  <a:gd name="connsiteX627" fmla="*/ 5288 w 10000"/>
                  <a:gd name="connsiteY627" fmla="*/ 8666 h 10000"/>
                  <a:gd name="connsiteX628" fmla="*/ 5296 w 10000"/>
                  <a:gd name="connsiteY628" fmla="*/ 8666 h 10000"/>
                  <a:gd name="connsiteX629" fmla="*/ 5310 w 10000"/>
                  <a:gd name="connsiteY629" fmla="*/ 8656 h 10000"/>
                  <a:gd name="connsiteX630" fmla="*/ 5321 w 10000"/>
                  <a:gd name="connsiteY630" fmla="*/ 8650 h 10000"/>
                  <a:gd name="connsiteX631" fmla="*/ 5338 w 10000"/>
                  <a:gd name="connsiteY631" fmla="*/ 8650 h 10000"/>
                  <a:gd name="connsiteX632" fmla="*/ 5360 w 10000"/>
                  <a:gd name="connsiteY632" fmla="*/ 8640 h 10000"/>
                  <a:gd name="connsiteX633" fmla="*/ 5366 w 10000"/>
                  <a:gd name="connsiteY633" fmla="*/ 8637 h 10000"/>
                  <a:gd name="connsiteX634" fmla="*/ 5368 w 10000"/>
                  <a:gd name="connsiteY634" fmla="*/ 8637 h 10000"/>
                  <a:gd name="connsiteX635" fmla="*/ 5382 w 10000"/>
                  <a:gd name="connsiteY635" fmla="*/ 8630 h 10000"/>
                  <a:gd name="connsiteX636" fmla="*/ 5391 w 10000"/>
                  <a:gd name="connsiteY636" fmla="*/ 8630 h 10000"/>
                  <a:gd name="connsiteX637" fmla="*/ 5402 w 10000"/>
                  <a:gd name="connsiteY637" fmla="*/ 8637 h 10000"/>
                  <a:gd name="connsiteX638" fmla="*/ 5418 w 10000"/>
                  <a:gd name="connsiteY638" fmla="*/ 8656 h 10000"/>
                  <a:gd name="connsiteX639" fmla="*/ 5432 w 10000"/>
                  <a:gd name="connsiteY639" fmla="*/ 8666 h 10000"/>
                  <a:gd name="connsiteX640" fmla="*/ 5443 w 10000"/>
                  <a:gd name="connsiteY640" fmla="*/ 8682 h 10000"/>
                  <a:gd name="connsiteX641" fmla="*/ 5457 w 10000"/>
                  <a:gd name="connsiteY641" fmla="*/ 8692 h 10000"/>
                  <a:gd name="connsiteX642" fmla="*/ 5471 w 10000"/>
                  <a:gd name="connsiteY642" fmla="*/ 8705 h 10000"/>
                  <a:gd name="connsiteX643" fmla="*/ 5488 w 10000"/>
                  <a:gd name="connsiteY643" fmla="*/ 8711 h 10000"/>
                  <a:gd name="connsiteX644" fmla="*/ 5490 w 10000"/>
                  <a:gd name="connsiteY644" fmla="*/ 8721 h 10000"/>
                  <a:gd name="connsiteX645" fmla="*/ 5512 w 10000"/>
                  <a:gd name="connsiteY645" fmla="*/ 8724 h 10000"/>
                  <a:gd name="connsiteX646" fmla="*/ 5521 w 10000"/>
                  <a:gd name="connsiteY646" fmla="*/ 8714 h 10000"/>
                  <a:gd name="connsiteX647" fmla="*/ 5524 w 10000"/>
                  <a:gd name="connsiteY647" fmla="*/ 8714 h 10000"/>
                  <a:gd name="connsiteX648" fmla="*/ 5532 w 10000"/>
                  <a:gd name="connsiteY648" fmla="*/ 8721 h 10000"/>
                  <a:gd name="connsiteX649" fmla="*/ 5540 w 10000"/>
                  <a:gd name="connsiteY649" fmla="*/ 8724 h 10000"/>
                  <a:gd name="connsiteX650" fmla="*/ 5562 w 10000"/>
                  <a:gd name="connsiteY650" fmla="*/ 8750 h 10000"/>
                  <a:gd name="connsiteX651" fmla="*/ 5562 w 10000"/>
                  <a:gd name="connsiteY651" fmla="*/ 8760 h 10000"/>
                  <a:gd name="connsiteX652" fmla="*/ 5571 w 10000"/>
                  <a:gd name="connsiteY652" fmla="*/ 8782 h 10000"/>
                  <a:gd name="connsiteX653" fmla="*/ 5579 w 10000"/>
                  <a:gd name="connsiteY653" fmla="*/ 8789 h 10000"/>
                  <a:gd name="connsiteX654" fmla="*/ 5593 w 10000"/>
                  <a:gd name="connsiteY654" fmla="*/ 8789 h 10000"/>
                  <a:gd name="connsiteX655" fmla="*/ 5596 w 10000"/>
                  <a:gd name="connsiteY655" fmla="*/ 8789 h 10000"/>
                  <a:gd name="connsiteX656" fmla="*/ 5626 w 10000"/>
                  <a:gd name="connsiteY656" fmla="*/ 8782 h 10000"/>
                  <a:gd name="connsiteX657" fmla="*/ 5629 w 10000"/>
                  <a:gd name="connsiteY657" fmla="*/ 8782 h 10000"/>
                  <a:gd name="connsiteX658" fmla="*/ 5637 w 10000"/>
                  <a:gd name="connsiteY658" fmla="*/ 8779 h 10000"/>
                  <a:gd name="connsiteX659" fmla="*/ 5648 w 10000"/>
                  <a:gd name="connsiteY659" fmla="*/ 8789 h 10000"/>
                  <a:gd name="connsiteX660" fmla="*/ 5665 w 10000"/>
                  <a:gd name="connsiteY660" fmla="*/ 8795 h 10000"/>
                  <a:gd name="connsiteX661" fmla="*/ 5676 w 10000"/>
                  <a:gd name="connsiteY661" fmla="*/ 8789 h 10000"/>
                  <a:gd name="connsiteX662" fmla="*/ 5684 w 10000"/>
                  <a:gd name="connsiteY662" fmla="*/ 8782 h 10000"/>
                  <a:gd name="connsiteX663" fmla="*/ 5693 w 10000"/>
                  <a:gd name="connsiteY663" fmla="*/ 8789 h 10000"/>
                  <a:gd name="connsiteX664" fmla="*/ 5715 w 10000"/>
                  <a:gd name="connsiteY664" fmla="*/ 8808 h 10000"/>
                  <a:gd name="connsiteX665" fmla="*/ 5731 w 10000"/>
                  <a:gd name="connsiteY665" fmla="*/ 8808 h 10000"/>
                  <a:gd name="connsiteX666" fmla="*/ 5740 w 10000"/>
                  <a:gd name="connsiteY666" fmla="*/ 8808 h 10000"/>
                  <a:gd name="connsiteX667" fmla="*/ 5765 w 10000"/>
                  <a:gd name="connsiteY667" fmla="*/ 8818 h 10000"/>
                  <a:gd name="connsiteX668" fmla="*/ 5781 w 10000"/>
                  <a:gd name="connsiteY668" fmla="*/ 8824 h 10000"/>
                  <a:gd name="connsiteX669" fmla="*/ 5798 w 10000"/>
                  <a:gd name="connsiteY669" fmla="*/ 8834 h 10000"/>
                  <a:gd name="connsiteX670" fmla="*/ 5814 w 10000"/>
                  <a:gd name="connsiteY670" fmla="*/ 8837 h 10000"/>
                  <a:gd name="connsiteX671" fmla="*/ 5831 w 10000"/>
                  <a:gd name="connsiteY671" fmla="*/ 8844 h 10000"/>
                  <a:gd name="connsiteX672" fmla="*/ 5842 w 10000"/>
                  <a:gd name="connsiteY672" fmla="*/ 8847 h 10000"/>
                  <a:gd name="connsiteX673" fmla="*/ 5859 w 10000"/>
                  <a:gd name="connsiteY673" fmla="*/ 8857 h 10000"/>
                  <a:gd name="connsiteX674" fmla="*/ 5870 w 10000"/>
                  <a:gd name="connsiteY674" fmla="*/ 8867 h 10000"/>
                  <a:gd name="connsiteX675" fmla="*/ 5878 w 10000"/>
                  <a:gd name="connsiteY675" fmla="*/ 8873 h 10000"/>
                  <a:gd name="connsiteX676" fmla="*/ 5895 w 10000"/>
                  <a:gd name="connsiteY676" fmla="*/ 8873 h 10000"/>
                  <a:gd name="connsiteX677" fmla="*/ 5911 w 10000"/>
                  <a:gd name="connsiteY677" fmla="*/ 8873 h 10000"/>
                  <a:gd name="connsiteX678" fmla="*/ 5931 w 10000"/>
                  <a:gd name="connsiteY678" fmla="*/ 8873 h 10000"/>
                  <a:gd name="connsiteX679" fmla="*/ 5950 w 10000"/>
                  <a:gd name="connsiteY679" fmla="*/ 8867 h 10000"/>
                  <a:gd name="connsiteX680" fmla="*/ 5967 w 10000"/>
                  <a:gd name="connsiteY680" fmla="*/ 8867 h 10000"/>
                  <a:gd name="connsiteX681" fmla="*/ 5975 w 10000"/>
                  <a:gd name="connsiteY681" fmla="*/ 8873 h 10000"/>
                  <a:gd name="connsiteX682" fmla="*/ 6000 w 10000"/>
                  <a:gd name="connsiteY682" fmla="*/ 8883 h 10000"/>
                  <a:gd name="connsiteX683" fmla="*/ 5997 w 10000"/>
                  <a:gd name="connsiteY683" fmla="*/ 8886 h 10000"/>
                  <a:gd name="connsiteX684" fmla="*/ 5997 w 10000"/>
                  <a:gd name="connsiteY684" fmla="*/ 8896 h 10000"/>
                  <a:gd name="connsiteX685" fmla="*/ 6014 w 10000"/>
                  <a:gd name="connsiteY685" fmla="*/ 8892 h 10000"/>
                  <a:gd name="connsiteX686" fmla="*/ 6028 w 10000"/>
                  <a:gd name="connsiteY686" fmla="*/ 8892 h 10000"/>
                  <a:gd name="connsiteX687" fmla="*/ 6053 w 10000"/>
                  <a:gd name="connsiteY687" fmla="*/ 8886 h 10000"/>
                  <a:gd name="connsiteX688" fmla="*/ 6072 w 10000"/>
                  <a:gd name="connsiteY688" fmla="*/ 8876 h 10000"/>
                  <a:gd name="connsiteX689" fmla="*/ 6089 w 10000"/>
                  <a:gd name="connsiteY689" fmla="*/ 8867 h 10000"/>
                  <a:gd name="connsiteX690" fmla="*/ 6111 w 10000"/>
                  <a:gd name="connsiteY690" fmla="*/ 8857 h 10000"/>
                  <a:gd name="connsiteX691" fmla="*/ 6127 w 10000"/>
                  <a:gd name="connsiteY691" fmla="*/ 8847 h 10000"/>
                  <a:gd name="connsiteX692" fmla="*/ 6152 w 10000"/>
                  <a:gd name="connsiteY692" fmla="*/ 8834 h 10000"/>
                  <a:gd name="connsiteX693" fmla="*/ 6183 w 10000"/>
                  <a:gd name="connsiteY693" fmla="*/ 8828 h 10000"/>
                  <a:gd name="connsiteX694" fmla="*/ 6175 w 10000"/>
                  <a:gd name="connsiteY694" fmla="*/ 8844 h 10000"/>
                  <a:gd name="connsiteX695" fmla="*/ 6169 w 10000"/>
                  <a:gd name="connsiteY695" fmla="*/ 8863 h 10000"/>
                  <a:gd name="connsiteX696" fmla="*/ 6158 w 10000"/>
                  <a:gd name="connsiteY696" fmla="*/ 8886 h 10000"/>
                  <a:gd name="connsiteX697" fmla="*/ 6152 w 10000"/>
                  <a:gd name="connsiteY697" fmla="*/ 8896 h 10000"/>
                  <a:gd name="connsiteX698" fmla="*/ 6150 w 10000"/>
                  <a:gd name="connsiteY698" fmla="*/ 8909 h 10000"/>
                  <a:gd name="connsiteX699" fmla="*/ 6152 w 10000"/>
                  <a:gd name="connsiteY699" fmla="*/ 8938 h 10000"/>
                  <a:gd name="connsiteX700" fmla="*/ 6158 w 10000"/>
                  <a:gd name="connsiteY700" fmla="*/ 8957 h 10000"/>
                  <a:gd name="connsiteX701" fmla="*/ 6161 w 10000"/>
                  <a:gd name="connsiteY701" fmla="*/ 8980 h 10000"/>
                  <a:gd name="connsiteX702" fmla="*/ 6166 w 10000"/>
                  <a:gd name="connsiteY702" fmla="*/ 8999 h 10000"/>
                  <a:gd name="connsiteX703" fmla="*/ 6175 w 10000"/>
                  <a:gd name="connsiteY703" fmla="*/ 9032 h 10000"/>
                  <a:gd name="connsiteX704" fmla="*/ 6183 w 10000"/>
                  <a:gd name="connsiteY704" fmla="*/ 9051 h 10000"/>
                  <a:gd name="connsiteX705" fmla="*/ 6191 w 10000"/>
                  <a:gd name="connsiteY705" fmla="*/ 9064 h 10000"/>
                  <a:gd name="connsiteX706" fmla="*/ 6194 w 10000"/>
                  <a:gd name="connsiteY706" fmla="*/ 9084 h 10000"/>
                  <a:gd name="connsiteX707" fmla="*/ 6208 w 10000"/>
                  <a:gd name="connsiteY707" fmla="*/ 9103 h 10000"/>
                  <a:gd name="connsiteX708" fmla="*/ 6208 w 10000"/>
                  <a:gd name="connsiteY708" fmla="*/ 9113 h 10000"/>
                  <a:gd name="connsiteX709" fmla="*/ 6216 w 10000"/>
                  <a:gd name="connsiteY709" fmla="*/ 9129 h 10000"/>
                  <a:gd name="connsiteX710" fmla="*/ 6230 w 10000"/>
                  <a:gd name="connsiteY710" fmla="*/ 9148 h 10000"/>
                  <a:gd name="connsiteX711" fmla="*/ 6241 w 10000"/>
                  <a:gd name="connsiteY711" fmla="*/ 9165 h 10000"/>
                  <a:gd name="connsiteX712" fmla="*/ 6249 w 10000"/>
                  <a:gd name="connsiteY712" fmla="*/ 9168 h 10000"/>
                  <a:gd name="connsiteX713" fmla="*/ 6266 w 10000"/>
                  <a:gd name="connsiteY713" fmla="*/ 9184 h 10000"/>
                  <a:gd name="connsiteX714" fmla="*/ 6280 w 10000"/>
                  <a:gd name="connsiteY714" fmla="*/ 9184 h 10000"/>
                  <a:gd name="connsiteX715" fmla="*/ 6288 w 10000"/>
                  <a:gd name="connsiteY715" fmla="*/ 9177 h 10000"/>
                  <a:gd name="connsiteX716" fmla="*/ 6299 w 10000"/>
                  <a:gd name="connsiteY716" fmla="*/ 9187 h 10000"/>
                  <a:gd name="connsiteX717" fmla="*/ 6305 w 10000"/>
                  <a:gd name="connsiteY717" fmla="*/ 9197 h 10000"/>
                  <a:gd name="connsiteX718" fmla="*/ 6310 w 10000"/>
                  <a:gd name="connsiteY718" fmla="*/ 9197 h 10000"/>
                  <a:gd name="connsiteX719" fmla="*/ 6321 w 10000"/>
                  <a:gd name="connsiteY719" fmla="*/ 9213 h 10000"/>
                  <a:gd name="connsiteX720" fmla="*/ 6335 w 10000"/>
                  <a:gd name="connsiteY720" fmla="*/ 9223 h 10000"/>
                  <a:gd name="connsiteX721" fmla="*/ 6338 w 10000"/>
                  <a:gd name="connsiteY721" fmla="*/ 9223 h 10000"/>
                  <a:gd name="connsiteX722" fmla="*/ 6355 w 10000"/>
                  <a:gd name="connsiteY722" fmla="*/ 9226 h 10000"/>
                  <a:gd name="connsiteX723" fmla="*/ 6363 w 10000"/>
                  <a:gd name="connsiteY723" fmla="*/ 9236 h 10000"/>
                  <a:gd name="connsiteX724" fmla="*/ 6380 w 10000"/>
                  <a:gd name="connsiteY724" fmla="*/ 9258 h 10000"/>
                  <a:gd name="connsiteX725" fmla="*/ 6393 w 10000"/>
                  <a:gd name="connsiteY725" fmla="*/ 9278 h 10000"/>
                  <a:gd name="connsiteX726" fmla="*/ 6396 w 10000"/>
                  <a:gd name="connsiteY726" fmla="*/ 9288 h 10000"/>
                  <a:gd name="connsiteX727" fmla="*/ 6407 w 10000"/>
                  <a:gd name="connsiteY727" fmla="*/ 9297 h 10000"/>
                  <a:gd name="connsiteX728" fmla="*/ 6410 w 10000"/>
                  <a:gd name="connsiteY728" fmla="*/ 9307 h 10000"/>
                  <a:gd name="connsiteX729" fmla="*/ 6416 w 10000"/>
                  <a:gd name="connsiteY729" fmla="*/ 9317 h 10000"/>
                  <a:gd name="connsiteX730" fmla="*/ 6424 w 10000"/>
                  <a:gd name="connsiteY730" fmla="*/ 9326 h 10000"/>
                  <a:gd name="connsiteX731" fmla="*/ 6435 w 10000"/>
                  <a:gd name="connsiteY731" fmla="*/ 9336 h 10000"/>
                  <a:gd name="connsiteX732" fmla="*/ 6443 w 10000"/>
                  <a:gd name="connsiteY732" fmla="*/ 9346 h 10000"/>
                  <a:gd name="connsiteX733" fmla="*/ 6449 w 10000"/>
                  <a:gd name="connsiteY733" fmla="*/ 9362 h 10000"/>
                  <a:gd name="connsiteX734" fmla="*/ 6452 w 10000"/>
                  <a:gd name="connsiteY734" fmla="*/ 9372 h 10000"/>
                  <a:gd name="connsiteX735" fmla="*/ 6449 w 10000"/>
                  <a:gd name="connsiteY735" fmla="*/ 9381 h 10000"/>
                  <a:gd name="connsiteX736" fmla="*/ 6465 w 10000"/>
                  <a:gd name="connsiteY736" fmla="*/ 9394 h 10000"/>
                  <a:gd name="connsiteX737" fmla="*/ 6468 w 10000"/>
                  <a:gd name="connsiteY737" fmla="*/ 9420 h 10000"/>
                  <a:gd name="connsiteX738" fmla="*/ 6493 w 10000"/>
                  <a:gd name="connsiteY738" fmla="*/ 9430 h 10000"/>
                  <a:gd name="connsiteX739" fmla="*/ 6507 w 10000"/>
                  <a:gd name="connsiteY739" fmla="*/ 9440 h 10000"/>
                  <a:gd name="connsiteX740" fmla="*/ 6524 w 10000"/>
                  <a:gd name="connsiteY740" fmla="*/ 9459 h 10000"/>
                  <a:gd name="connsiteX741" fmla="*/ 6532 w 10000"/>
                  <a:gd name="connsiteY741" fmla="*/ 9485 h 10000"/>
                  <a:gd name="connsiteX742" fmla="*/ 6537 w 10000"/>
                  <a:gd name="connsiteY742" fmla="*/ 9498 h 10000"/>
                  <a:gd name="connsiteX743" fmla="*/ 6571 w 10000"/>
                  <a:gd name="connsiteY743" fmla="*/ 9508 h 10000"/>
                  <a:gd name="connsiteX744" fmla="*/ 6596 w 10000"/>
                  <a:gd name="connsiteY744" fmla="*/ 9508 h 10000"/>
                  <a:gd name="connsiteX745" fmla="*/ 6637 w 10000"/>
                  <a:gd name="connsiteY745" fmla="*/ 9517 h 10000"/>
                  <a:gd name="connsiteX746" fmla="*/ 6662 w 10000"/>
                  <a:gd name="connsiteY746" fmla="*/ 9524 h 10000"/>
                  <a:gd name="connsiteX747" fmla="*/ 6679 w 10000"/>
                  <a:gd name="connsiteY747" fmla="*/ 9517 h 10000"/>
                  <a:gd name="connsiteX748" fmla="*/ 6679 w 10000"/>
                  <a:gd name="connsiteY748" fmla="*/ 9505 h 10000"/>
                  <a:gd name="connsiteX749" fmla="*/ 6690 w 10000"/>
                  <a:gd name="connsiteY749" fmla="*/ 9485 h 10000"/>
                  <a:gd name="connsiteX750" fmla="*/ 6693 w 10000"/>
                  <a:gd name="connsiteY750" fmla="*/ 9479 h 10000"/>
                  <a:gd name="connsiteX751" fmla="*/ 6706 w 10000"/>
                  <a:gd name="connsiteY751" fmla="*/ 9469 h 10000"/>
                  <a:gd name="connsiteX752" fmla="*/ 6709 w 10000"/>
                  <a:gd name="connsiteY752" fmla="*/ 9462 h 10000"/>
                  <a:gd name="connsiteX753" fmla="*/ 6717 w 10000"/>
                  <a:gd name="connsiteY753" fmla="*/ 9459 h 10000"/>
                  <a:gd name="connsiteX754" fmla="*/ 6726 w 10000"/>
                  <a:gd name="connsiteY754" fmla="*/ 9459 h 10000"/>
                  <a:gd name="connsiteX755" fmla="*/ 6742 w 10000"/>
                  <a:gd name="connsiteY755" fmla="*/ 9462 h 10000"/>
                  <a:gd name="connsiteX756" fmla="*/ 6759 w 10000"/>
                  <a:gd name="connsiteY756" fmla="*/ 9479 h 10000"/>
                  <a:gd name="connsiteX757" fmla="*/ 6781 w 10000"/>
                  <a:gd name="connsiteY757" fmla="*/ 9485 h 10000"/>
                  <a:gd name="connsiteX758" fmla="*/ 6795 w 10000"/>
                  <a:gd name="connsiteY758" fmla="*/ 9485 h 10000"/>
                  <a:gd name="connsiteX759" fmla="*/ 6803 w 10000"/>
                  <a:gd name="connsiteY759" fmla="*/ 9498 h 10000"/>
                  <a:gd name="connsiteX760" fmla="*/ 6806 w 10000"/>
                  <a:gd name="connsiteY760" fmla="*/ 9508 h 10000"/>
                  <a:gd name="connsiteX761" fmla="*/ 6823 w 10000"/>
                  <a:gd name="connsiteY761" fmla="*/ 9514 h 10000"/>
                  <a:gd name="connsiteX762" fmla="*/ 6831 w 10000"/>
                  <a:gd name="connsiteY762" fmla="*/ 9514 h 10000"/>
                  <a:gd name="connsiteX763" fmla="*/ 6848 w 10000"/>
                  <a:gd name="connsiteY763" fmla="*/ 9514 h 10000"/>
                  <a:gd name="connsiteX764" fmla="*/ 6856 w 10000"/>
                  <a:gd name="connsiteY764" fmla="*/ 9517 h 10000"/>
                  <a:gd name="connsiteX765" fmla="*/ 6878 w 10000"/>
                  <a:gd name="connsiteY765" fmla="*/ 9524 h 10000"/>
                  <a:gd name="connsiteX766" fmla="*/ 6895 w 10000"/>
                  <a:gd name="connsiteY766" fmla="*/ 9524 h 10000"/>
                  <a:gd name="connsiteX767" fmla="*/ 6917 w 10000"/>
                  <a:gd name="connsiteY767" fmla="*/ 9527 h 10000"/>
                  <a:gd name="connsiteX768" fmla="*/ 6934 w 10000"/>
                  <a:gd name="connsiteY768" fmla="*/ 9534 h 10000"/>
                  <a:gd name="connsiteX769" fmla="*/ 6961 w 10000"/>
                  <a:gd name="connsiteY769" fmla="*/ 9543 h 10000"/>
                  <a:gd name="connsiteX770" fmla="*/ 6989 w 10000"/>
                  <a:gd name="connsiteY770" fmla="*/ 9547 h 10000"/>
                  <a:gd name="connsiteX771" fmla="*/ 7014 w 10000"/>
                  <a:gd name="connsiteY771" fmla="*/ 9543 h 10000"/>
                  <a:gd name="connsiteX772" fmla="*/ 7033 w 10000"/>
                  <a:gd name="connsiteY772" fmla="*/ 9543 h 10000"/>
                  <a:gd name="connsiteX773" fmla="*/ 7042 w 10000"/>
                  <a:gd name="connsiteY773" fmla="*/ 9547 h 10000"/>
                  <a:gd name="connsiteX774" fmla="*/ 7069 w 10000"/>
                  <a:gd name="connsiteY774" fmla="*/ 9647 h 10000"/>
                  <a:gd name="connsiteX775" fmla="*/ 7122 w 10000"/>
                  <a:gd name="connsiteY775" fmla="*/ 9734 h 10000"/>
                  <a:gd name="connsiteX776" fmla="*/ 7147 w 10000"/>
                  <a:gd name="connsiteY776" fmla="*/ 9744 h 10000"/>
                  <a:gd name="connsiteX777" fmla="*/ 7169 w 10000"/>
                  <a:gd name="connsiteY777" fmla="*/ 9741 h 10000"/>
                  <a:gd name="connsiteX778" fmla="*/ 7177 w 10000"/>
                  <a:gd name="connsiteY778" fmla="*/ 9744 h 10000"/>
                  <a:gd name="connsiteX779" fmla="*/ 7186 w 10000"/>
                  <a:gd name="connsiteY779" fmla="*/ 9754 h 10000"/>
                  <a:gd name="connsiteX780" fmla="*/ 7191 w 10000"/>
                  <a:gd name="connsiteY780" fmla="*/ 9773 h 10000"/>
                  <a:gd name="connsiteX781" fmla="*/ 7208 w 10000"/>
                  <a:gd name="connsiteY781" fmla="*/ 9783 h 10000"/>
                  <a:gd name="connsiteX782" fmla="*/ 7219 w 10000"/>
                  <a:gd name="connsiteY782" fmla="*/ 9793 h 10000"/>
                  <a:gd name="connsiteX783" fmla="*/ 7235 w 10000"/>
                  <a:gd name="connsiteY783" fmla="*/ 9802 h 10000"/>
                  <a:gd name="connsiteX784" fmla="*/ 7249 w 10000"/>
                  <a:gd name="connsiteY784" fmla="*/ 9819 h 10000"/>
                  <a:gd name="connsiteX785" fmla="*/ 7255 w 10000"/>
                  <a:gd name="connsiteY785" fmla="*/ 9835 h 10000"/>
                  <a:gd name="connsiteX786" fmla="*/ 7255 w 10000"/>
                  <a:gd name="connsiteY786" fmla="*/ 9848 h 10000"/>
                  <a:gd name="connsiteX787" fmla="*/ 7249 w 10000"/>
                  <a:gd name="connsiteY787" fmla="*/ 9848 h 10000"/>
                  <a:gd name="connsiteX788" fmla="*/ 7244 w 10000"/>
                  <a:gd name="connsiteY788" fmla="*/ 9858 h 10000"/>
                  <a:gd name="connsiteX789" fmla="*/ 7235 w 10000"/>
                  <a:gd name="connsiteY789" fmla="*/ 9883 h 10000"/>
                  <a:gd name="connsiteX790" fmla="*/ 7244 w 10000"/>
                  <a:gd name="connsiteY790" fmla="*/ 9903 h 10000"/>
                  <a:gd name="connsiteX791" fmla="*/ 7258 w 10000"/>
                  <a:gd name="connsiteY791" fmla="*/ 9926 h 10000"/>
                  <a:gd name="connsiteX792" fmla="*/ 7263 w 10000"/>
                  <a:gd name="connsiteY792" fmla="*/ 9948 h 10000"/>
                  <a:gd name="connsiteX793" fmla="*/ 7274 w 10000"/>
                  <a:gd name="connsiteY793" fmla="*/ 9968 h 10000"/>
                  <a:gd name="connsiteX794" fmla="*/ 7283 w 10000"/>
                  <a:gd name="connsiteY794" fmla="*/ 9987 h 10000"/>
                  <a:gd name="connsiteX795" fmla="*/ 7291 w 10000"/>
                  <a:gd name="connsiteY795" fmla="*/ 10000 h 10000"/>
                  <a:gd name="connsiteX796" fmla="*/ 7305 w 10000"/>
                  <a:gd name="connsiteY796" fmla="*/ 9997 h 10000"/>
                  <a:gd name="connsiteX797" fmla="*/ 7313 w 10000"/>
                  <a:gd name="connsiteY797" fmla="*/ 9977 h 10000"/>
                  <a:gd name="connsiteX798" fmla="*/ 7324 w 10000"/>
                  <a:gd name="connsiteY798" fmla="*/ 9968 h 10000"/>
                  <a:gd name="connsiteX799" fmla="*/ 7341 w 10000"/>
                  <a:gd name="connsiteY799" fmla="*/ 9971 h 10000"/>
                  <a:gd name="connsiteX800" fmla="*/ 7368 w 10000"/>
                  <a:gd name="connsiteY800" fmla="*/ 9987 h 10000"/>
                  <a:gd name="connsiteX801" fmla="*/ 7380 w 10000"/>
                  <a:gd name="connsiteY801" fmla="*/ 9990 h 10000"/>
                  <a:gd name="connsiteX802" fmla="*/ 7393 w 10000"/>
                  <a:gd name="connsiteY802" fmla="*/ 9981 h 10000"/>
                  <a:gd name="connsiteX803" fmla="*/ 7404 w 10000"/>
                  <a:gd name="connsiteY803" fmla="*/ 9968 h 10000"/>
                  <a:gd name="connsiteX804" fmla="*/ 7418 w 10000"/>
                  <a:gd name="connsiteY804" fmla="*/ 9948 h 10000"/>
                  <a:gd name="connsiteX805" fmla="*/ 7427 w 10000"/>
                  <a:gd name="connsiteY805" fmla="*/ 9922 h 10000"/>
                  <a:gd name="connsiteX806" fmla="*/ 7427 w 10000"/>
                  <a:gd name="connsiteY806" fmla="*/ 9906 h 10000"/>
                  <a:gd name="connsiteX807" fmla="*/ 7404 w 10000"/>
                  <a:gd name="connsiteY807" fmla="*/ 9877 h 10000"/>
                  <a:gd name="connsiteX808" fmla="*/ 7388 w 10000"/>
                  <a:gd name="connsiteY808" fmla="*/ 9854 h 10000"/>
                  <a:gd name="connsiteX809" fmla="*/ 7385 w 10000"/>
                  <a:gd name="connsiteY809" fmla="*/ 9845 h 10000"/>
                  <a:gd name="connsiteX810" fmla="*/ 7385 w 10000"/>
                  <a:gd name="connsiteY810" fmla="*/ 9825 h 10000"/>
                  <a:gd name="connsiteX811" fmla="*/ 7385 w 10000"/>
                  <a:gd name="connsiteY811" fmla="*/ 9819 h 10000"/>
                  <a:gd name="connsiteX812" fmla="*/ 7393 w 10000"/>
                  <a:gd name="connsiteY812" fmla="*/ 9809 h 10000"/>
                  <a:gd name="connsiteX813" fmla="*/ 7404 w 10000"/>
                  <a:gd name="connsiteY813" fmla="*/ 9793 h 10000"/>
                  <a:gd name="connsiteX814" fmla="*/ 7413 w 10000"/>
                  <a:gd name="connsiteY814" fmla="*/ 9783 h 10000"/>
                  <a:gd name="connsiteX815" fmla="*/ 7404 w 10000"/>
                  <a:gd name="connsiteY815" fmla="*/ 9770 h 10000"/>
                  <a:gd name="connsiteX816" fmla="*/ 7388 w 10000"/>
                  <a:gd name="connsiteY816" fmla="*/ 9760 h 10000"/>
                  <a:gd name="connsiteX817" fmla="*/ 7371 w 10000"/>
                  <a:gd name="connsiteY817" fmla="*/ 9744 h 10000"/>
                  <a:gd name="connsiteX818" fmla="*/ 7363 w 10000"/>
                  <a:gd name="connsiteY818" fmla="*/ 9731 h 10000"/>
                  <a:gd name="connsiteX819" fmla="*/ 7355 w 10000"/>
                  <a:gd name="connsiteY819" fmla="*/ 9715 h 10000"/>
                  <a:gd name="connsiteX820" fmla="*/ 7360 w 10000"/>
                  <a:gd name="connsiteY820" fmla="*/ 9686 h 10000"/>
                  <a:gd name="connsiteX821" fmla="*/ 7363 w 10000"/>
                  <a:gd name="connsiteY821" fmla="*/ 9657 h 10000"/>
                  <a:gd name="connsiteX822" fmla="*/ 7360 w 10000"/>
                  <a:gd name="connsiteY822" fmla="*/ 9631 h 10000"/>
                  <a:gd name="connsiteX823" fmla="*/ 7346 w 10000"/>
                  <a:gd name="connsiteY823" fmla="*/ 9611 h 10000"/>
                  <a:gd name="connsiteX824" fmla="*/ 7332 w 10000"/>
                  <a:gd name="connsiteY824" fmla="*/ 9585 h 10000"/>
                  <a:gd name="connsiteX825" fmla="*/ 7324 w 10000"/>
                  <a:gd name="connsiteY825" fmla="*/ 9573 h 10000"/>
                  <a:gd name="connsiteX826" fmla="*/ 7324 w 10000"/>
                  <a:gd name="connsiteY826" fmla="*/ 9553 h 10000"/>
                  <a:gd name="connsiteX827" fmla="*/ 7324 w 10000"/>
                  <a:gd name="connsiteY827" fmla="*/ 9543 h 10000"/>
                  <a:gd name="connsiteX828" fmla="*/ 7324 w 10000"/>
                  <a:gd name="connsiteY828" fmla="*/ 9517 h 10000"/>
                  <a:gd name="connsiteX829" fmla="*/ 7324 w 10000"/>
                  <a:gd name="connsiteY829" fmla="*/ 9498 h 10000"/>
                  <a:gd name="connsiteX830" fmla="*/ 7332 w 10000"/>
                  <a:gd name="connsiteY830" fmla="*/ 9479 h 10000"/>
                  <a:gd name="connsiteX831" fmla="*/ 7341 w 10000"/>
                  <a:gd name="connsiteY831" fmla="*/ 9462 h 10000"/>
                  <a:gd name="connsiteX832" fmla="*/ 7352 w 10000"/>
                  <a:gd name="connsiteY832" fmla="*/ 9459 h 10000"/>
                  <a:gd name="connsiteX833" fmla="*/ 7360 w 10000"/>
                  <a:gd name="connsiteY833" fmla="*/ 9443 h 10000"/>
                  <a:gd name="connsiteX834" fmla="*/ 7363 w 10000"/>
                  <a:gd name="connsiteY834" fmla="*/ 9433 h 10000"/>
                  <a:gd name="connsiteX835" fmla="*/ 7377 w 10000"/>
                  <a:gd name="connsiteY835" fmla="*/ 9433 h 10000"/>
                  <a:gd name="connsiteX836" fmla="*/ 7388 w 10000"/>
                  <a:gd name="connsiteY836" fmla="*/ 9430 h 10000"/>
                  <a:gd name="connsiteX837" fmla="*/ 7396 w 10000"/>
                  <a:gd name="connsiteY837" fmla="*/ 9430 h 10000"/>
                  <a:gd name="connsiteX838" fmla="*/ 7402 w 10000"/>
                  <a:gd name="connsiteY838" fmla="*/ 9424 h 10000"/>
                  <a:gd name="connsiteX839" fmla="*/ 7396 w 10000"/>
                  <a:gd name="connsiteY839" fmla="*/ 9414 h 10000"/>
                  <a:gd name="connsiteX840" fmla="*/ 7388 w 10000"/>
                  <a:gd name="connsiteY840" fmla="*/ 9401 h 10000"/>
                  <a:gd name="connsiteX841" fmla="*/ 7371 w 10000"/>
                  <a:gd name="connsiteY841" fmla="*/ 9391 h 10000"/>
                  <a:gd name="connsiteX842" fmla="*/ 7355 w 10000"/>
                  <a:gd name="connsiteY842" fmla="*/ 9375 h 10000"/>
                  <a:gd name="connsiteX843" fmla="*/ 7332 w 10000"/>
                  <a:gd name="connsiteY843" fmla="*/ 9356 h 10000"/>
                  <a:gd name="connsiteX844" fmla="*/ 7313 w 10000"/>
                  <a:gd name="connsiteY844" fmla="*/ 9330 h 10000"/>
                  <a:gd name="connsiteX845" fmla="*/ 7307 w 10000"/>
                  <a:gd name="connsiteY845" fmla="*/ 9310 h 10000"/>
                  <a:gd name="connsiteX846" fmla="*/ 7305 w 10000"/>
                  <a:gd name="connsiteY846" fmla="*/ 9291 h 10000"/>
                  <a:gd name="connsiteX847" fmla="*/ 7305 w 10000"/>
                  <a:gd name="connsiteY847" fmla="*/ 9278 h 10000"/>
                  <a:gd name="connsiteX848" fmla="*/ 7296 w 10000"/>
                  <a:gd name="connsiteY848" fmla="*/ 9268 h 10000"/>
                  <a:gd name="connsiteX849" fmla="*/ 7296 w 10000"/>
                  <a:gd name="connsiteY849" fmla="*/ 9249 h 10000"/>
                  <a:gd name="connsiteX850" fmla="*/ 7291 w 10000"/>
                  <a:gd name="connsiteY850" fmla="*/ 9226 h 10000"/>
                  <a:gd name="connsiteX851" fmla="*/ 7283 w 10000"/>
                  <a:gd name="connsiteY851" fmla="*/ 9213 h 10000"/>
                  <a:gd name="connsiteX852" fmla="*/ 7274 w 10000"/>
                  <a:gd name="connsiteY852" fmla="*/ 9194 h 10000"/>
                  <a:gd name="connsiteX853" fmla="*/ 7274 w 10000"/>
                  <a:gd name="connsiteY853" fmla="*/ 9174 h 10000"/>
                  <a:gd name="connsiteX854" fmla="*/ 7280 w 10000"/>
                  <a:gd name="connsiteY854" fmla="*/ 9148 h 10000"/>
                  <a:gd name="connsiteX855" fmla="*/ 7283 w 10000"/>
                  <a:gd name="connsiteY855" fmla="*/ 9119 h 10000"/>
                  <a:gd name="connsiteX856" fmla="*/ 7291 w 10000"/>
                  <a:gd name="connsiteY856" fmla="*/ 9100 h 10000"/>
                  <a:gd name="connsiteX857" fmla="*/ 7307 w 10000"/>
                  <a:gd name="connsiteY857" fmla="*/ 9080 h 10000"/>
                  <a:gd name="connsiteX858" fmla="*/ 7324 w 10000"/>
                  <a:gd name="connsiteY858" fmla="*/ 9054 h 10000"/>
                  <a:gd name="connsiteX859" fmla="*/ 7341 w 10000"/>
                  <a:gd name="connsiteY859" fmla="*/ 9054 h 10000"/>
                  <a:gd name="connsiteX860" fmla="*/ 7352 w 10000"/>
                  <a:gd name="connsiteY860" fmla="*/ 9054 h 10000"/>
                  <a:gd name="connsiteX861" fmla="*/ 7346 w 10000"/>
                  <a:gd name="connsiteY861" fmla="*/ 9032 h 10000"/>
                  <a:gd name="connsiteX862" fmla="*/ 7341 w 10000"/>
                  <a:gd name="connsiteY862" fmla="*/ 9022 h 10000"/>
                  <a:gd name="connsiteX863" fmla="*/ 7352 w 10000"/>
                  <a:gd name="connsiteY863" fmla="*/ 8999 h 10000"/>
                  <a:gd name="connsiteX864" fmla="*/ 7360 w 10000"/>
                  <a:gd name="connsiteY864" fmla="*/ 8967 h 10000"/>
                  <a:gd name="connsiteX865" fmla="*/ 7368 w 10000"/>
                  <a:gd name="connsiteY865" fmla="*/ 8922 h 10000"/>
                  <a:gd name="connsiteX866" fmla="*/ 7377 w 10000"/>
                  <a:gd name="connsiteY866" fmla="*/ 8896 h 10000"/>
                  <a:gd name="connsiteX867" fmla="*/ 7380 w 10000"/>
                  <a:gd name="connsiteY867" fmla="*/ 8867 h 10000"/>
                  <a:gd name="connsiteX868" fmla="*/ 7402 w 10000"/>
                  <a:gd name="connsiteY868" fmla="*/ 8824 h 10000"/>
                  <a:gd name="connsiteX869" fmla="*/ 7402 w 10000"/>
                  <a:gd name="connsiteY869" fmla="*/ 8808 h 10000"/>
                  <a:gd name="connsiteX870" fmla="*/ 7393 w 10000"/>
                  <a:gd name="connsiteY870" fmla="*/ 8795 h 10000"/>
                  <a:gd name="connsiteX871" fmla="*/ 7388 w 10000"/>
                  <a:gd name="connsiteY871" fmla="*/ 8799 h 10000"/>
                  <a:gd name="connsiteX872" fmla="*/ 7396 w 10000"/>
                  <a:gd name="connsiteY872" fmla="*/ 8789 h 10000"/>
                  <a:gd name="connsiteX873" fmla="*/ 7404 w 10000"/>
                  <a:gd name="connsiteY873" fmla="*/ 8789 h 10000"/>
                  <a:gd name="connsiteX874" fmla="*/ 7421 w 10000"/>
                  <a:gd name="connsiteY874" fmla="*/ 8769 h 10000"/>
                  <a:gd name="connsiteX875" fmla="*/ 7443 w 10000"/>
                  <a:gd name="connsiteY875" fmla="*/ 8763 h 10000"/>
                  <a:gd name="connsiteX876" fmla="*/ 7452 w 10000"/>
                  <a:gd name="connsiteY876" fmla="*/ 8769 h 10000"/>
                  <a:gd name="connsiteX877" fmla="*/ 7468 w 10000"/>
                  <a:gd name="connsiteY877" fmla="*/ 8769 h 10000"/>
                  <a:gd name="connsiteX878" fmla="*/ 7499 w 10000"/>
                  <a:gd name="connsiteY878" fmla="*/ 8763 h 10000"/>
                  <a:gd name="connsiteX879" fmla="*/ 7526 w 10000"/>
                  <a:gd name="connsiteY879" fmla="*/ 8763 h 10000"/>
                  <a:gd name="connsiteX880" fmla="*/ 7532 w 10000"/>
                  <a:gd name="connsiteY880" fmla="*/ 8763 h 10000"/>
                  <a:gd name="connsiteX881" fmla="*/ 7554 w 10000"/>
                  <a:gd name="connsiteY881" fmla="*/ 8744 h 10000"/>
                  <a:gd name="connsiteX882" fmla="*/ 7571 w 10000"/>
                  <a:gd name="connsiteY882" fmla="*/ 8731 h 10000"/>
                  <a:gd name="connsiteX883" fmla="*/ 7587 w 10000"/>
                  <a:gd name="connsiteY883" fmla="*/ 8711 h 10000"/>
                  <a:gd name="connsiteX884" fmla="*/ 7607 w 10000"/>
                  <a:gd name="connsiteY884" fmla="*/ 8711 h 10000"/>
                  <a:gd name="connsiteX885" fmla="*/ 7634 w 10000"/>
                  <a:gd name="connsiteY885" fmla="*/ 8705 h 10000"/>
                  <a:gd name="connsiteX886" fmla="*/ 7643 w 10000"/>
                  <a:gd name="connsiteY886" fmla="*/ 8682 h 10000"/>
                  <a:gd name="connsiteX887" fmla="*/ 7654 w 10000"/>
                  <a:gd name="connsiteY887" fmla="*/ 8666 h 10000"/>
                  <a:gd name="connsiteX888" fmla="*/ 7668 w 10000"/>
                  <a:gd name="connsiteY888" fmla="*/ 8666 h 10000"/>
                  <a:gd name="connsiteX889" fmla="*/ 7676 w 10000"/>
                  <a:gd name="connsiteY889" fmla="*/ 8682 h 10000"/>
                  <a:gd name="connsiteX890" fmla="*/ 7704 w 10000"/>
                  <a:gd name="connsiteY890" fmla="*/ 8669 h 10000"/>
                  <a:gd name="connsiteX891" fmla="*/ 7712 w 10000"/>
                  <a:gd name="connsiteY891" fmla="*/ 8669 h 10000"/>
                  <a:gd name="connsiteX892" fmla="*/ 7720 w 10000"/>
                  <a:gd name="connsiteY892" fmla="*/ 8669 h 10000"/>
                  <a:gd name="connsiteX893" fmla="*/ 7726 w 10000"/>
                  <a:gd name="connsiteY893" fmla="*/ 8656 h 10000"/>
                  <a:gd name="connsiteX894" fmla="*/ 7734 w 10000"/>
                  <a:gd name="connsiteY894" fmla="*/ 8650 h 10000"/>
                  <a:gd name="connsiteX895" fmla="*/ 7742 w 10000"/>
                  <a:gd name="connsiteY895" fmla="*/ 8650 h 10000"/>
                  <a:gd name="connsiteX896" fmla="*/ 7759 w 10000"/>
                  <a:gd name="connsiteY896" fmla="*/ 8650 h 10000"/>
                  <a:gd name="connsiteX897" fmla="*/ 7756 w 10000"/>
                  <a:gd name="connsiteY897" fmla="*/ 8630 h 10000"/>
                  <a:gd name="connsiteX898" fmla="*/ 7751 w 10000"/>
                  <a:gd name="connsiteY898" fmla="*/ 8627 h 10000"/>
                  <a:gd name="connsiteX899" fmla="*/ 7742 w 10000"/>
                  <a:gd name="connsiteY899" fmla="*/ 8620 h 10000"/>
                  <a:gd name="connsiteX900" fmla="*/ 7734 w 10000"/>
                  <a:gd name="connsiteY900" fmla="*/ 8591 h 10000"/>
                  <a:gd name="connsiteX901" fmla="*/ 7709 w 10000"/>
                  <a:gd name="connsiteY901" fmla="*/ 8582 h 10000"/>
                  <a:gd name="connsiteX902" fmla="*/ 7695 w 10000"/>
                  <a:gd name="connsiteY902" fmla="*/ 8578 h 10000"/>
                  <a:gd name="connsiteX903" fmla="*/ 7668 w 10000"/>
                  <a:gd name="connsiteY903" fmla="*/ 8562 h 10000"/>
                  <a:gd name="connsiteX904" fmla="*/ 7645 w 10000"/>
                  <a:gd name="connsiteY904" fmla="*/ 8552 h 10000"/>
                  <a:gd name="connsiteX905" fmla="*/ 7615 w 10000"/>
                  <a:gd name="connsiteY905" fmla="*/ 8543 h 10000"/>
                  <a:gd name="connsiteX906" fmla="*/ 7596 w 10000"/>
                  <a:gd name="connsiteY906" fmla="*/ 8527 h 10000"/>
                  <a:gd name="connsiteX907" fmla="*/ 7565 w 10000"/>
                  <a:gd name="connsiteY907" fmla="*/ 8494 h 10000"/>
                  <a:gd name="connsiteX908" fmla="*/ 7562 w 10000"/>
                  <a:gd name="connsiteY908" fmla="*/ 8475 h 10000"/>
                  <a:gd name="connsiteX909" fmla="*/ 7540 w 10000"/>
                  <a:gd name="connsiteY909" fmla="*/ 8455 h 10000"/>
                  <a:gd name="connsiteX910" fmla="*/ 7535 w 10000"/>
                  <a:gd name="connsiteY910" fmla="*/ 8446 h 10000"/>
                  <a:gd name="connsiteX911" fmla="*/ 7535 w 10000"/>
                  <a:gd name="connsiteY911" fmla="*/ 8420 h 10000"/>
                  <a:gd name="connsiteX912" fmla="*/ 7535 w 10000"/>
                  <a:gd name="connsiteY912" fmla="*/ 8391 h 10000"/>
                  <a:gd name="connsiteX913" fmla="*/ 7548 w 10000"/>
                  <a:gd name="connsiteY913" fmla="*/ 8345 h 10000"/>
                  <a:gd name="connsiteX914" fmla="*/ 7562 w 10000"/>
                  <a:gd name="connsiteY914" fmla="*/ 8319 h 10000"/>
                  <a:gd name="connsiteX915" fmla="*/ 7582 w 10000"/>
                  <a:gd name="connsiteY915" fmla="*/ 8310 h 10000"/>
                  <a:gd name="connsiteX916" fmla="*/ 7607 w 10000"/>
                  <a:gd name="connsiteY916" fmla="*/ 8300 h 10000"/>
                  <a:gd name="connsiteX917" fmla="*/ 7629 w 10000"/>
                  <a:gd name="connsiteY917" fmla="*/ 8300 h 10000"/>
                  <a:gd name="connsiteX918" fmla="*/ 7651 w 10000"/>
                  <a:gd name="connsiteY918" fmla="*/ 8297 h 10000"/>
                  <a:gd name="connsiteX919" fmla="*/ 7668 w 10000"/>
                  <a:gd name="connsiteY919" fmla="*/ 8280 h 10000"/>
                  <a:gd name="connsiteX920" fmla="*/ 7687 w 10000"/>
                  <a:gd name="connsiteY920" fmla="*/ 8267 h 10000"/>
                  <a:gd name="connsiteX921" fmla="*/ 7693 w 10000"/>
                  <a:gd name="connsiteY921" fmla="*/ 8261 h 10000"/>
                  <a:gd name="connsiteX922" fmla="*/ 7701 w 10000"/>
                  <a:gd name="connsiteY922" fmla="*/ 8248 h 10000"/>
                  <a:gd name="connsiteX923" fmla="*/ 7712 w 10000"/>
                  <a:gd name="connsiteY923" fmla="*/ 8238 h 10000"/>
                  <a:gd name="connsiteX924" fmla="*/ 7731 w 10000"/>
                  <a:gd name="connsiteY924" fmla="*/ 8222 h 10000"/>
                  <a:gd name="connsiteX925" fmla="*/ 7740 w 10000"/>
                  <a:gd name="connsiteY925" fmla="*/ 8206 h 10000"/>
                  <a:gd name="connsiteX926" fmla="*/ 7756 w 10000"/>
                  <a:gd name="connsiteY926" fmla="*/ 8183 h 10000"/>
                  <a:gd name="connsiteX927" fmla="*/ 7773 w 10000"/>
                  <a:gd name="connsiteY927" fmla="*/ 8177 h 10000"/>
                  <a:gd name="connsiteX928" fmla="*/ 7784 w 10000"/>
                  <a:gd name="connsiteY928" fmla="*/ 8183 h 10000"/>
                  <a:gd name="connsiteX929" fmla="*/ 7801 w 10000"/>
                  <a:gd name="connsiteY929" fmla="*/ 8174 h 10000"/>
                  <a:gd name="connsiteX930" fmla="*/ 7801 w 10000"/>
                  <a:gd name="connsiteY930" fmla="*/ 8157 h 10000"/>
                  <a:gd name="connsiteX931" fmla="*/ 7817 w 10000"/>
                  <a:gd name="connsiteY931" fmla="*/ 8164 h 10000"/>
                  <a:gd name="connsiteX932" fmla="*/ 7837 w 10000"/>
                  <a:gd name="connsiteY932" fmla="*/ 8164 h 10000"/>
                  <a:gd name="connsiteX933" fmla="*/ 7856 w 10000"/>
                  <a:gd name="connsiteY933" fmla="*/ 8164 h 10000"/>
                  <a:gd name="connsiteX934" fmla="*/ 7870 w 10000"/>
                  <a:gd name="connsiteY934" fmla="*/ 8167 h 10000"/>
                  <a:gd name="connsiteX935" fmla="*/ 7881 w 10000"/>
                  <a:gd name="connsiteY935" fmla="*/ 8174 h 10000"/>
                  <a:gd name="connsiteX936" fmla="*/ 7898 w 10000"/>
                  <a:gd name="connsiteY936" fmla="*/ 8187 h 10000"/>
                  <a:gd name="connsiteX937" fmla="*/ 7917 w 10000"/>
                  <a:gd name="connsiteY937" fmla="*/ 8187 h 10000"/>
                  <a:gd name="connsiteX938" fmla="*/ 7928 w 10000"/>
                  <a:gd name="connsiteY938" fmla="*/ 8157 h 10000"/>
                  <a:gd name="connsiteX939" fmla="*/ 7942 w 10000"/>
                  <a:gd name="connsiteY939" fmla="*/ 8157 h 10000"/>
                  <a:gd name="connsiteX940" fmla="*/ 7958 w 10000"/>
                  <a:gd name="connsiteY940" fmla="*/ 8164 h 10000"/>
                  <a:gd name="connsiteX941" fmla="*/ 7983 w 10000"/>
                  <a:gd name="connsiteY941" fmla="*/ 8144 h 10000"/>
                  <a:gd name="connsiteX942" fmla="*/ 8000 w 10000"/>
                  <a:gd name="connsiteY942" fmla="*/ 8109 h 10000"/>
                  <a:gd name="connsiteX943" fmla="*/ 7994 w 10000"/>
                  <a:gd name="connsiteY943" fmla="*/ 8093 h 10000"/>
                  <a:gd name="connsiteX944" fmla="*/ 7983 w 10000"/>
                  <a:gd name="connsiteY944" fmla="*/ 8070 h 10000"/>
                  <a:gd name="connsiteX945" fmla="*/ 7986 w 10000"/>
                  <a:gd name="connsiteY945" fmla="*/ 8063 h 10000"/>
                  <a:gd name="connsiteX946" fmla="*/ 7978 w 10000"/>
                  <a:gd name="connsiteY946" fmla="*/ 8044 h 10000"/>
                  <a:gd name="connsiteX947" fmla="*/ 7986 w 10000"/>
                  <a:gd name="connsiteY947" fmla="*/ 8002 h 10000"/>
                  <a:gd name="connsiteX948" fmla="*/ 7983 w 10000"/>
                  <a:gd name="connsiteY948" fmla="*/ 7947 h 10000"/>
                  <a:gd name="connsiteX949" fmla="*/ 7961 w 10000"/>
                  <a:gd name="connsiteY949" fmla="*/ 7931 h 10000"/>
                  <a:gd name="connsiteX950" fmla="*/ 7958 w 10000"/>
                  <a:gd name="connsiteY950" fmla="*/ 7898 h 10000"/>
                  <a:gd name="connsiteX951" fmla="*/ 7953 w 10000"/>
                  <a:gd name="connsiteY951" fmla="*/ 7856 h 10000"/>
                  <a:gd name="connsiteX952" fmla="*/ 7967 w 10000"/>
                  <a:gd name="connsiteY952" fmla="*/ 7837 h 10000"/>
                  <a:gd name="connsiteX953" fmla="*/ 7950 w 10000"/>
                  <a:gd name="connsiteY953" fmla="*/ 7824 h 10000"/>
                  <a:gd name="connsiteX954" fmla="*/ 7906 w 10000"/>
                  <a:gd name="connsiteY954" fmla="*/ 7814 h 10000"/>
                  <a:gd name="connsiteX955" fmla="*/ 7878 w 10000"/>
                  <a:gd name="connsiteY955" fmla="*/ 7814 h 10000"/>
                  <a:gd name="connsiteX956" fmla="*/ 7870 w 10000"/>
                  <a:gd name="connsiteY956" fmla="*/ 7795 h 10000"/>
                  <a:gd name="connsiteX957" fmla="*/ 7878 w 10000"/>
                  <a:gd name="connsiteY957" fmla="*/ 7778 h 10000"/>
                  <a:gd name="connsiteX958" fmla="*/ 7881 w 10000"/>
                  <a:gd name="connsiteY958" fmla="*/ 7775 h 10000"/>
                  <a:gd name="connsiteX959" fmla="*/ 7878 w 10000"/>
                  <a:gd name="connsiteY959" fmla="*/ 7743 h 10000"/>
                  <a:gd name="connsiteX960" fmla="*/ 7895 w 10000"/>
                  <a:gd name="connsiteY960" fmla="*/ 7733 h 10000"/>
                  <a:gd name="connsiteX961" fmla="*/ 7911 w 10000"/>
                  <a:gd name="connsiteY961" fmla="*/ 7710 h 10000"/>
                  <a:gd name="connsiteX962" fmla="*/ 7911 w 10000"/>
                  <a:gd name="connsiteY962" fmla="*/ 7665 h 10000"/>
                  <a:gd name="connsiteX963" fmla="*/ 7917 w 10000"/>
                  <a:gd name="connsiteY963" fmla="*/ 7600 h 10000"/>
                  <a:gd name="connsiteX964" fmla="*/ 7928 w 10000"/>
                  <a:gd name="connsiteY964" fmla="*/ 7581 h 10000"/>
                  <a:gd name="connsiteX965" fmla="*/ 7917 w 10000"/>
                  <a:gd name="connsiteY965" fmla="*/ 7474 h 10000"/>
                  <a:gd name="connsiteX966" fmla="*/ 7873 w 10000"/>
                  <a:gd name="connsiteY966" fmla="*/ 7335 h 10000"/>
                  <a:gd name="connsiteX967" fmla="*/ 7756 w 10000"/>
                  <a:gd name="connsiteY967" fmla="*/ 7050 h 10000"/>
                  <a:gd name="connsiteX968" fmla="*/ 7679 w 10000"/>
                  <a:gd name="connsiteY968" fmla="*/ 6839 h 10000"/>
                  <a:gd name="connsiteX969" fmla="*/ 7668 w 10000"/>
                  <a:gd name="connsiteY969" fmla="*/ 6823 h 10000"/>
                  <a:gd name="connsiteX970" fmla="*/ 7659 w 10000"/>
                  <a:gd name="connsiteY970" fmla="*/ 6768 h 10000"/>
                  <a:gd name="connsiteX971" fmla="*/ 7659 w 10000"/>
                  <a:gd name="connsiteY971" fmla="*/ 6739 h 10000"/>
                  <a:gd name="connsiteX972" fmla="*/ 7651 w 10000"/>
                  <a:gd name="connsiteY972" fmla="*/ 6713 h 10000"/>
                  <a:gd name="connsiteX973" fmla="*/ 7654 w 10000"/>
                  <a:gd name="connsiteY973" fmla="*/ 6684 h 10000"/>
                  <a:gd name="connsiteX974" fmla="*/ 7643 w 10000"/>
                  <a:gd name="connsiteY974" fmla="*/ 6626 h 10000"/>
                  <a:gd name="connsiteX975" fmla="*/ 7629 w 10000"/>
                  <a:gd name="connsiteY975" fmla="*/ 6600 h 10000"/>
                  <a:gd name="connsiteX976" fmla="*/ 7629 w 10000"/>
                  <a:gd name="connsiteY976" fmla="*/ 6580 h 10000"/>
                  <a:gd name="connsiteX977" fmla="*/ 7623 w 10000"/>
                  <a:gd name="connsiteY977" fmla="*/ 6541 h 10000"/>
                  <a:gd name="connsiteX978" fmla="*/ 7615 w 10000"/>
                  <a:gd name="connsiteY978" fmla="*/ 6522 h 10000"/>
                  <a:gd name="connsiteX979" fmla="*/ 7598 w 10000"/>
                  <a:gd name="connsiteY979" fmla="*/ 6509 h 10000"/>
                  <a:gd name="connsiteX980" fmla="*/ 7587 w 10000"/>
                  <a:gd name="connsiteY980" fmla="*/ 6493 h 10000"/>
                  <a:gd name="connsiteX981" fmla="*/ 7579 w 10000"/>
                  <a:gd name="connsiteY981" fmla="*/ 6464 h 10000"/>
                  <a:gd name="connsiteX982" fmla="*/ 7587 w 10000"/>
                  <a:gd name="connsiteY982" fmla="*/ 6438 h 10000"/>
                  <a:gd name="connsiteX983" fmla="*/ 7596 w 10000"/>
                  <a:gd name="connsiteY983" fmla="*/ 6425 h 10000"/>
                  <a:gd name="connsiteX984" fmla="*/ 7590 w 10000"/>
                  <a:gd name="connsiteY984" fmla="*/ 6396 h 10000"/>
                  <a:gd name="connsiteX985" fmla="*/ 7590 w 10000"/>
                  <a:gd name="connsiteY985" fmla="*/ 6373 h 10000"/>
                  <a:gd name="connsiteX986" fmla="*/ 7587 w 10000"/>
                  <a:gd name="connsiteY986" fmla="*/ 6354 h 10000"/>
                  <a:gd name="connsiteX987" fmla="*/ 7582 w 10000"/>
                  <a:gd name="connsiteY987" fmla="*/ 6344 h 10000"/>
                  <a:gd name="connsiteX988" fmla="*/ 7582 w 10000"/>
                  <a:gd name="connsiteY988" fmla="*/ 6324 h 10000"/>
                  <a:gd name="connsiteX989" fmla="*/ 7571 w 10000"/>
                  <a:gd name="connsiteY989" fmla="*/ 6302 h 10000"/>
                  <a:gd name="connsiteX990" fmla="*/ 7548 w 10000"/>
                  <a:gd name="connsiteY990" fmla="*/ 6256 h 10000"/>
                  <a:gd name="connsiteX991" fmla="*/ 7546 w 10000"/>
                  <a:gd name="connsiteY991" fmla="*/ 6218 h 10000"/>
                  <a:gd name="connsiteX992" fmla="*/ 7540 w 10000"/>
                  <a:gd name="connsiteY992" fmla="*/ 6159 h 10000"/>
                  <a:gd name="connsiteX993" fmla="*/ 7535 w 10000"/>
                  <a:gd name="connsiteY993" fmla="*/ 6114 h 10000"/>
                  <a:gd name="connsiteX994" fmla="*/ 7535 w 10000"/>
                  <a:gd name="connsiteY994" fmla="*/ 6088 h 10000"/>
                  <a:gd name="connsiteX995" fmla="*/ 7540 w 10000"/>
                  <a:gd name="connsiteY995" fmla="*/ 6049 h 10000"/>
                  <a:gd name="connsiteX996" fmla="*/ 7546 w 10000"/>
                  <a:gd name="connsiteY996" fmla="*/ 6004 h 10000"/>
                  <a:gd name="connsiteX997" fmla="*/ 7548 w 10000"/>
                  <a:gd name="connsiteY997" fmla="*/ 5965 h 10000"/>
                  <a:gd name="connsiteX998" fmla="*/ 7548 w 10000"/>
                  <a:gd name="connsiteY998" fmla="*/ 5946 h 10000"/>
                  <a:gd name="connsiteX999" fmla="*/ 7548 w 10000"/>
                  <a:gd name="connsiteY999" fmla="*/ 5933 h 10000"/>
                  <a:gd name="connsiteX1000" fmla="*/ 7548 w 10000"/>
                  <a:gd name="connsiteY1000" fmla="*/ 5910 h 10000"/>
                  <a:gd name="connsiteX1001" fmla="*/ 7548 w 10000"/>
                  <a:gd name="connsiteY1001" fmla="*/ 5897 h 10000"/>
                  <a:gd name="connsiteX1002" fmla="*/ 7546 w 10000"/>
                  <a:gd name="connsiteY1002" fmla="*/ 5871 h 10000"/>
                  <a:gd name="connsiteX1003" fmla="*/ 7535 w 10000"/>
                  <a:gd name="connsiteY1003" fmla="*/ 5839 h 10000"/>
                  <a:gd name="connsiteX1004" fmla="*/ 7524 w 10000"/>
                  <a:gd name="connsiteY1004" fmla="*/ 5797 h 10000"/>
                  <a:gd name="connsiteX1005" fmla="*/ 7518 w 10000"/>
                  <a:gd name="connsiteY1005" fmla="*/ 5767 h 10000"/>
                  <a:gd name="connsiteX1006" fmla="*/ 7515 w 10000"/>
                  <a:gd name="connsiteY1006" fmla="*/ 5745 h 10000"/>
                  <a:gd name="connsiteX1007" fmla="*/ 7501 w 10000"/>
                  <a:gd name="connsiteY1007" fmla="*/ 5683 h 10000"/>
                  <a:gd name="connsiteX1008" fmla="*/ 7490 w 10000"/>
                  <a:gd name="connsiteY1008" fmla="*/ 5631 h 10000"/>
                  <a:gd name="connsiteX1009" fmla="*/ 7482 w 10000"/>
                  <a:gd name="connsiteY1009" fmla="*/ 5593 h 10000"/>
                  <a:gd name="connsiteX1010" fmla="*/ 7476 w 10000"/>
                  <a:gd name="connsiteY1010" fmla="*/ 5570 h 10000"/>
                  <a:gd name="connsiteX1011" fmla="*/ 7476 w 10000"/>
                  <a:gd name="connsiteY1011" fmla="*/ 5528 h 10000"/>
                  <a:gd name="connsiteX1012" fmla="*/ 7482 w 10000"/>
                  <a:gd name="connsiteY1012" fmla="*/ 5502 h 10000"/>
                  <a:gd name="connsiteX1013" fmla="*/ 7490 w 10000"/>
                  <a:gd name="connsiteY1013" fmla="*/ 5489 h 10000"/>
                  <a:gd name="connsiteX1014" fmla="*/ 7499 w 10000"/>
                  <a:gd name="connsiteY1014" fmla="*/ 5479 h 10000"/>
                  <a:gd name="connsiteX1015" fmla="*/ 7493 w 10000"/>
                  <a:gd name="connsiteY1015" fmla="*/ 5427 h 10000"/>
                  <a:gd name="connsiteX1016" fmla="*/ 7501 w 10000"/>
                  <a:gd name="connsiteY1016" fmla="*/ 5415 h 10000"/>
                  <a:gd name="connsiteX1017" fmla="*/ 7510 w 10000"/>
                  <a:gd name="connsiteY1017" fmla="*/ 5398 h 10000"/>
                  <a:gd name="connsiteX1018" fmla="*/ 7515 w 10000"/>
                  <a:gd name="connsiteY1018" fmla="*/ 5379 h 10000"/>
                  <a:gd name="connsiteX1019" fmla="*/ 7526 w 10000"/>
                  <a:gd name="connsiteY1019" fmla="*/ 5366 h 10000"/>
                  <a:gd name="connsiteX1020" fmla="*/ 7518 w 10000"/>
                  <a:gd name="connsiteY1020" fmla="*/ 5350 h 10000"/>
                  <a:gd name="connsiteX1021" fmla="*/ 7518 w 10000"/>
                  <a:gd name="connsiteY1021" fmla="*/ 5330 h 10000"/>
                  <a:gd name="connsiteX1022" fmla="*/ 7526 w 10000"/>
                  <a:gd name="connsiteY1022" fmla="*/ 5311 h 10000"/>
                  <a:gd name="connsiteX1023" fmla="*/ 7540 w 10000"/>
                  <a:gd name="connsiteY1023" fmla="*/ 5291 h 10000"/>
                  <a:gd name="connsiteX1024" fmla="*/ 7540 w 10000"/>
                  <a:gd name="connsiteY1024" fmla="*/ 5266 h 10000"/>
                  <a:gd name="connsiteX1025" fmla="*/ 7540 w 10000"/>
                  <a:gd name="connsiteY1025" fmla="*/ 5256 h 10000"/>
                  <a:gd name="connsiteX1026" fmla="*/ 7524 w 10000"/>
                  <a:gd name="connsiteY1026" fmla="*/ 5233 h 10000"/>
                  <a:gd name="connsiteX1027" fmla="*/ 7515 w 10000"/>
                  <a:gd name="connsiteY1027" fmla="*/ 5217 h 10000"/>
                  <a:gd name="connsiteX1028" fmla="*/ 7490 w 10000"/>
                  <a:gd name="connsiteY1028" fmla="*/ 5178 h 10000"/>
                  <a:gd name="connsiteX1029" fmla="*/ 7474 w 10000"/>
                  <a:gd name="connsiteY1029" fmla="*/ 5162 h 10000"/>
                  <a:gd name="connsiteX1030" fmla="*/ 7457 w 10000"/>
                  <a:gd name="connsiteY1030" fmla="*/ 5120 h 10000"/>
                  <a:gd name="connsiteX1031" fmla="*/ 7421 w 10000"/>
                  <a:gd name="connsiteY1031" fmla="*/ 5087 h 10000"/>
                  <a:gd name="connsiteX1032" fmla="*/ 7380 w 10000"/>
                  <a:gd name="connsiteY1032" fmla="*/ 5068 h 10000"/>
                  <a:gd name="connsiteX1033" fmla="*/ 7355 w 10000"/>
                  <a:gd name="connsiteY1033" fmla="*/ 5058 h 10000"/>
                  <a:gd name="connsiteX1034" fmla="*/ 7332 w 10000"/>
                  <a:gd name="connsiteY1034" fmla="*/ 5049 h 10000"/>
                  <a:gd name="connsiteX1035" fmla="*/ 7305 w 10000"/>
                  <a:gd name="connsiteY1035" fmla="*/ 5016 h 10000"/>
                  <a:gd name="connsiteX1036" fmla="*/ 7305 w 10000"/>
                  <a:gd name="connsiteY1036" fmla="*/ 5000 h 10000"/>
                  <a:gd name="connsiteX1037" fmla="*/ 7296 w 10000"/>
                  <a:gd name="connsiteY1037" fmla="*/ 4971 h 10000"/>
                  <a:gd name="connsiteX1038" fmla="*/ 7288 w 10000"/>
                  <a:gd name="connsiteY1038" fmla="*/ 4945 h 10000"/>
                  <a:gd name="connsiteX1039" fmla="*/ 7280 w 10000"/>
                  <a:gd name="connsiteY1039" fmla="*/ 4916 h 10000"/>
                  <a:gd name="connsiteX1040" fmla="*/ 7291 w 10000"/>
                  <a:gd name="connsiteY1040" fmla="*/ 4887 h 10000"/>
                  <a:gd name="connsiteX1041" fmla="*/ 7291 w 10000"/>
                  <a:gd name="connsiteY1041" fmla="*/ 4858 h 10000"/>
                  <a:gd name="connsiteX1042" fmla="*/ 7271 w 10000"/>
                  <a:gd name="connsiteY1042" fmla="*/ 4819 h 10000"/>
                  <a:gd name="connsiteX1043" fmla="*/ 7255 w 10000"/>
                  <a:gd name="connsiteY1043" fmla="*/ 4828 h 10000"/>
                  <a:gd name="connsiteX1044" fmla="*/ 7235 w 10000"/>
                  <a:gd name="connsiteY1044" fmla="*/ 4841 h 10000"/>
                  <a:gd name="connsiteX1045" fmla="*/ 7216 w 10000"/>
                  <a:gd name="connsiteY1045" fmla="*/ 4867 h 10000"/>
                  <a:gd name="connsiteX1046" fmla="*/ 7191 w 10000"/>
                  <a:gd name="connsiteY1046" fmla="*/ 4870 h 10000"/>
                  <a:gd name="connsiteX1047" fmla="*/ 7155 w 10000"/>
                  <a:gd name="connsiteY1047" fmla="*/ 4887 h 10000"/>
                  <a:gd name="connsiteX1048" fmla="*/ 7122 w 10000"/>
                  <a:gd name="connsiteY1048" fmla="*/ 4893 h 10000"/>
                  <a:gd name="connsiteX1049" fmla="*/ 7105 w 10000"/>
                  <a:gd name="connsiteY1049" fmla="*/ 4896 h 10000"/>
                  <a:gd name="connsiteX1050" fmla="*/ 7094 w 10000"/>
                  <a:gd name="connsiteY1050" fmla="*/ 4916 h 10000"/>
                  <a:gd name="connsiteX1051" fmla="*/ 7080 w 10000"/>
                  <a:gd name="connsiteY1051" fmla="*/ 4903 h 10000"/>
                  <a:gd name="connsiteX1052" fmla="*/ 7072 w 10000"/>
                  <a:gd name="connsiteY1052" fmla="*/ 4851 h 10000"/>
                  <a:gd name="connsiteX1053" fmla="*/ 7042 w 10000"/>
                  <a:gd name="connsiteY1053" fmla="*/ 4819 h 10000"/>
                  <a:gd name="connsiteX1054" fmla="*/ 7030 w 10000"/>
                  <a:gd name="connsiteY1054" fmla="*/ 4780 h 10000"/>
                  <a:gd name="connsiteX1055" fmla="*/ 7039 w 10000"/>
                  <a:gd name="connsiteY1055" fmla="*/ 4757 h 10000"/>
                  <a:gd name="connsiteX1056" fmla="*/ 7047 w 10000"/>
                  <a:gd name="connsiteY1056" fmla="*/ 4744 h 10000"/>
                  <a:gd name="connsiteX1057" fmla="*/ 7022 w 10000"/>
                  <a:gd name="connsiteY1057" fmla="*/ 4725 h 10000"/>
                  <a:gd name="connsiteX1058" fmla="*/ 7000 w 10000"/>
                  <a:gd name="connsiteY1058" fmla="*/ 4715 h 10000"/>
                  <a:gd name="connsiteX1059" fmla="*/ 6975 w 10000"/>
                  <a:gd name="connsiteY1059" fmla="*/ 4709 h 10000"/>
                  <a:gd name="connsiteX1060" fmla="*/ 6945 w 10000"/>
                  <a:gd name="connsiteY1060" fmla="*/ 4696 h 10000"/>
                  <a:gd name="connsiteX1061" fmla="*/ 6953 w 10000"/>
                  <a:gd name="connsiteY1061" fmla="*/ 4679 h 10000"/>
                  <a:gd name="connsiteX1062" fmla="*/ 6961 w 10000"/>
                  <a:gd name="connsiteY1062" fmla="*/ 4660 h 10000"/>
                  <a:gd name="connsiteX1063" fmla="*/ 6983 w 10000"/>
                  <a:gd name="connsiteY1063" fmla="*/ 4644 h 10000"/>
                  <a:gd name="connsiteX1064" fmla="*/ 7014 w 10000"/>
                  <a:gd name="connsiteY1064" fmla="*/ 4634 h 10000"/>
                  <a:gd name="connsiteX1065" fmla="*/ 7025 w 10000"/>
                  <a:gd name="connsiteY1065" fmla="*/ 4615 h 10000"/>
                  <a:gd name="connsiteX1066" fmla="*/ 7047 w 10000"/>
                  <a:gd name="connsiteY1066" fmla="*/ 4582 h 10000"/>
                  <a:gd name="connsiteX1067" fmla="*/ 7069 w 10000"/>
                  <a:gd name="connsiteY1067" fmla="*/ 4563 h 10000"/>
                  <a:gd name="connsiteX1068" fmla="*/ 7078 w 10000"/>
                  <a:gd name="connsiteY1068" fmla="*/ 4553 h 10000"/>
                  <a:gd name="connsiteX1069" fmla="*/ 7097 w 10000"/>
                  <a:gd name="connsiteY1069" fmla="*/ 4527 h 10000"/>
                  <a:gd name="connsiteX1070" fmla="*/ 7122 w 10000"/>
                  <a:gd name="connsiteY1070" fmla="*/ 4517 h 10000"/>
                  <a:gd name="connsiteX1071" fmla="*/ 7139 w 10000"/>
                  <a:gd name="connsiteY1071" fmla="*/ 4488 h 10000"/>
                  <a:gd name="connsiteX1072" fmla="*/ 7147 w 10000"/>
                  <a:gd name="connsiteY1072" fmla="*/ 4459 h 10000"/>
                  <a:gd name="connsiteX1073" fmla="*/ 7161 w 10000"/>
                  <a:gd name="connsiteY1073" fmla="*/ 4440 h 10000"/>
                  <a:gd name="connsiteX1074" fmla="*/ 7177 w 10000"/>
                  <a:gd name="connsiteY1074" fmla="*/ 4430 h 10000"/>
                  <a:gd name="connsiteX1075" fmla="*/ 7202 w 10000"/>
                  <a:gd name="connsiteY1075" fmla="*/ 4407 h 10000"/>
                  <a:gd name="connsiteX1076" fmla="*/ 7224 w 10000"/>
                  <a:gd name="connsiteY1076" fmla="*/ 4417 h 10000"/>
                  <a:gd name="connsiteX1077" fmla="*/ 7241 w 10000"/>
                  <a:gd name="connsiteY1077" fmla="*/ 4404 h 10000"/>
                  <a:gd name="connsiteX1078" fmla="*/ 7263 w 10000"/>
                  <a:gd name="connsiteY1078" fmla="*/ 4398 h 10000"/>
                  <a:gd name="connsiteX1079" fmla="*/ 7283 w 10000"/>
                  <a:gd name="connsiteY1079" fmla="*/ 4424 h 10000"/>
                  <a:gd name="connsiteX1080" fmla="*/ 7305 w 10000"/>
                  <a:gd name="connsiteY1080" fmla="*/ 4433 h 10000"/>
                  <a:gd name="connsiteX1081" fmla="*/ 7332 w 10000"/>
                  <a:gd name="connsiteY1081" fmla="*/ 4443 h 10000"/>
                  <a:gd name="connsiteX1082" fmla="*/ 7380 w 10000"/>
                  <a:gd name="connsiteY1082" fmla="*/ 4398 h 10000"/>
                  <a:gd name="connsiteX1083" fmla="*/ 7404 w 10000"/>
                  <a:gd name="connsiteY1083" fmla="*/ 4378 h 10000"/>
                  <a:gd name="connsiteX1084" fmla="*/ 7418 w 10000"/>
                  <a:gd name="connsiteY1084" fmla="*/ 4369 h 10000"/>
                  <a:gd name="connsiteX1085" fmla="*/ 7443 w 10000"/>
                  <a:gd name="connsiteY1085" fmla="*/ 4356 h 10000"/>
                  <a:gd name="connsiteX1086" fmla="*/ 7460 w 10000"/>
                  <a:gd name="connsiteY1086" fmla="*/ 4385 h 10000"/>
                  <a:gd name="connsiteX1087" fmla="*/ 7460 w 10000"/>
                  <a:gd name="connsiteY1087" fmla="*/ 4404 h 10000"/>
                  <a:gd name="connsiteX1088" fmla="*/ 7499 w 10000"/>
                  <a:gd name="connsiteY1088" fmla="*/ 4417 h 10000"/>
                  <a:gd name="connsiteX1089" fmla="*/ 7515 w 10000"/>
                  <a:gd name="connsiteY1089" fmla="*/ 4414 h 10000"/>
                  <a:gd name="connsiteX1090" fmla="*/ 7565 w 10000"/>
                  <a:gd name="connsiteY1090" fmla="*/ 4385 h 10000"/>
                  <a:gd name="connsiteX1091" fmla="*/ 7579 w 10000"/>
                  <a:gd name="connsiteY1091" fmla="*/ 4346 h 10000"/>
                  <a:gd name="connsiteX1092" fmla="*/ 7582 w 10000"/>
                  <a:gd name="connsiteY1092" fmla="*/ 4317 h 10000"/>
                  <a:gd name="connsiteX1093" fmla="*/ 7590 w 10000"/>
                  <a:gd name="connsiteY1093" fmla="*/ 4301 h 10000"/>
                  <a:gd name="connsiteX1094" fmla="*/ 7612 w 10000"/>
                  <a:gd name="connsiteY1094" fmla="*/ 4271 h 10000"/>
                  <a:gd name="connsiteX1095" fmla="*/ 7623 w 10000"/>
                  <a:gd name="connsiteY1095" fmla="*/ 4262 h 10000"/>
                  <a:gd name="connsiteX1096" fmla="*/ 7634 w 10000"/>
                  <a:gd name="connsiteY1096" fmla="*/ 4245 h 10000"/>
                  <a:gd name="connsiteX1097" fmla="*/ 7645 w 10000"/>
                  <a:gd name="connsiteY1097" fmla="*/ 4265 h 10000"/>
                  <a:gd name="connsiteX1098" fmla="*/ 7670 w 10000"/>
                  <a:gd name="connsiteY1098" fmla="*/ 4284 h 10000"/>
                  <a:gd name="connsiteX1099" fmla="*/ 7701 w 10000"/>
                  <a:gd name="connsiteY1099" fmla="*/ 4275 h 10000"/>
                  <a:gd name="connsiteX1100" fmla="*/ 7717 w 10000"/>
                  <a:gd name="connsiteY1100" fmla="*/ 4275 h 10000"/>
                  <a:gd name="connsiteX1101" fmla="*/ 7740 w 10000"/>
                  <a:gd name="connsiteY1101" fmla="*/ 4284 h 10000"/>
                  <a:gd name="connsiteX1102" fmla="*/ 7767 w 10000"/>
                  <a:gd name="connsiteY1102" fmla="*/ 4284 h 10000"/>
                  <a:gd name="connsiteX1103" fmla="*/ 7895 w 10000"/>
                  <a:gd name="connsiteY1103" fmla="*/ 4207 h 10000"/>
                  <a:gd name="connsiteX1104" fmla="*/ 7895 w 10000"/>
                  <a:gd name="connsiteY1104" fmla="*/ 4187 h 10000"/>
                  <a:gd name="connsiteX1105" fmla="*/ 7895 w 10000"/>
                  <a:gd name="connsiteY1105" fmla="*/ 4171 h 10000"/>
                  <a:gd name="connsiteX1106" fmla="*/ 7903 w 10000"/>
                  <a:gd name="connsiteY1106" fmla="*/ 4148 h 10000"/>
                  <a:gd name="connsiteX1107" fmla="*/ 7917 w 10000"/>
                  <a:gd name="connsiteY1107" fmla="*/ 4158 h 10000"/>
                  <a:gd name="connsiteX1108" fmla="*/ 7967 w 10000"/>
                  <a:gd name="connsiteY1108" fmla="*/ 4203 h 10000"/>
                  <a:gd name="connsiteX1109" fmla="*/ 7994 w 10000"/>
                  <a:gd name="connsiteY1109" fmla="*/ 4203 h 10000"/>
                  <a:gd name="connsiteX1110" fmla="*/ 8064 w 10000"/>
                  <a:gd name="connsiteY1110" fmla="*/ 4242 h 10000"/>
                  <a:gd name="connsiteX1111" fmla="*/ 8083 w 10000"/>
                  <a:gd name="connsiteY1111" fmla="*/ 4245 h 10000"/>
                  <a:gd name="connsiteX1112" fmla="*/ 8105 w 10000"/>
                  <a:gd name="connsiteY1112" fmla="*/ 4226 h 10000"/>
                  <a:gd name="connsiteX1113" fmla="*/ 8136 w 10000"/>
                  <a:gd name="connsiteY1113" fmla="*/ 4187 h 10000"/>
                  <a:gd name="connsiteX1114" fmla="*/ 8161 w 10000"/>
                  <a:gd name="connsiteY1114" fmla="*/ 4168 h 10000"/>
                  <a:gd name="connsiteX1115" fmla="*/ 8172 w 10000"/>
                  <a:gd name="connsiteY1115" fmla="*/ 4161 h 10000"/>
                  <a:gd name="connsiteX1116" fmla="*/ 8208 w 10000"/>
                  <a:gd name="connsiteY1116" fmla="*/ 4168 h 10000"/>
                  <a:gd name="connsiteX1117" fmla="*/ 8235 w 10000"/>
                  <a:gd name="connsiteY1117" fmla="*/ 4168 h 10000"/>
                  <a:gd name="connsiteX1118" fmla="*/ 8258 w 10000"/>
                  <a:gd name="connsiteY1118" fmla="*/ 4152 h 10000"/>
                  <a:gd name="connsiteX1119" fmla="*/ 8283 w 10000"/>
                  <a:gd name="connsiteY1119" fmla="*/ 4152 h 10000"/>
                  <a:gd name="connsiteX1120" fmla="*/ 8299 w 10000"/>
                  <a:gd name="connsiteY1120" fmla="*/ 4132 h 10000"/>
                  <a:gd name="connsiteX1121" fmla="*/ 8316 w 10000"/>
                  <a:gd name="connsiteY1121" fmla="*/ 4113 h 10000"/>
                  <a:gd name="connsiteX1122" fmla="*/ 8330 w 10000"/>
                  <a:gd name="connsiteY1122" fmla="*/ 4084 h 10000"/>
                  <a:gd name="connsiteX1123" fmla="*/ 8341 w 10000"/>
                  <a:gd name="connsiteY1123" fmla="*/ 4058 h 10000"/>
                  <a:gd name="connsiteX1124" fmla="*/ 8349 w 10000"/>
                  <a:gd name="connsiteY1124" fmla="*/ 4064 h 10000"/>
                  <a:gd name="connsiteX1125" fmla="*/ 8366 w 10000"/>
                  <a:gd name="connsiteY1125" fmla="*/ 4067 h 10000"/>
                  <a:gd name="connsiteX1126" fmla="*/ 8374 w 10000"/>
                  <a:gd name="connsiteY1126" fmla="*/ 4084 h 10000"/>
                  <a:gd name="connsiteX1127" fmla="*/ 8402 w 10000"/>
                  <a:gd name="connsiteY1127" fmla="*/ 4054 h 10000"/>
                  <a:gd name="connsiteX1128" fmla="*/ 8427 w 10000"/>
                  <a:gd name="connsiteY1128" fmla="*/ 4028 h 10000"/>
                  <a:gd name="connsiteX1129" fmla="*/ 8438 w 10000"/>
                  <a:gd name="connsiteY1129" fmla="*/ 4025 h 10000"/>
                  <a:gd name="connsiteX1130" fmla="*/ 8468 w 10000"/>
                  <a:gd name="connsiteY1130" fmla="*/ 4006 h 10000"/>
                  <a:gd name="connsiteX1131" fmla="*/ 8485 w 10000"/>
                  <a:gd name="connsiteY1131" fmla="*/ 3999 h 10000"/>
                  <a:gd name="connsiteX1132" fmla="*/ 8493 w 10000"/>
                  <a:gd name="connsiteY1132" fmla="*/ 4025 h 10000"/>
                  <a:gd name="connsiteX1133" fmla="*/ 8515 w 10000"/>
                  <a:gd name="connsiteY1133" fmla="*/ 4028 h 10000"/>
                  <a:gd name="connsiteX1134" fmla="*/ 8543 w 10000"/>
                  <a:gd name="connsiteY1134" fmla="*/ 4009 h 10000"/>
                  <a:gd name="connsiteX1135" fmla="*/ 8551 w 10000"/>
                  <a:gd name="connsiteY1135" fmla="*/ 3990 h 10000"/>
                  <a:gd name="connsiteX1136" fmla="*/ 8582 w 10000"/>
                  <a:gd name="connsiteY1136" fmla="*/ 3977 h 10000"/>
                  <a:gd name="connsiteX1137" fmla="*/ 8596 w 10000"/>
                  <a:gd name="connsiteY1137" fmla="*/ 3977 h 10000"/>
                  <a:gd name="connsiteX1138" fmla="*/ 8607 w 10000"/>
                  <a:gd name="connsiteY1138" fmla="*/ 3980 h 10000"/>
                  <a:gd name="connsiteX1139" fmla="*/ 8645 w 10000"/>
                  <a:gd name="connsiteY1139" fmla="*/ 3970 h 10000"/>
                  <a:gd name="connsiteX1140" fmla="*/ 8654 w 10000"/>
                  <a:gd name="connsiteY1140" fmla="*/ 3951 h 10000"/>
                  <a:gd name="connsiteX1141" fmla="*/ 8670 w 10000"/>
                  <a:gd name="connsiteY1141" fmla="*/ 3935 h 10000"/>
                  <a:gd name="connsiteX1142" fmla="*/ 8695 w 10000"/>
                  <a:gd name="connsiteY1142" fmla="*/ 3935 h 10000"/>
                  <a:gd name="connsiteX1143" fmla="*/ 8704 w 10000"/>
                  <a:gd name="connsiteY1143" fmla="*/ 3951 h 10000"/>
                  <a:gd name="connsiteX1144" fmla="*/ 8717 w 10000"/>
                  <a:gd name="connsiteY1144" fmla="*/ 3964 h 10000"/>
                  <a:gd name="connsiteX1145" fmla="*/ 8751 w 10000"/>
                  <a:gd name="connsiteY1145" fmla="*/ 3951 h 10000"/>
                  <a:gd name="connsiteX1146" fmla="*/ 8776 w 10000"/>
                  <a:gd name="connsiteY1146" fmla="*/ 3935 h 10000"/>
                  <a:gd name="connsiteX1147" fmla="*/ 8798 w 10000"/>
                  <a:gd name="connsiteY1147" fmla="*/ 3925 h 10000"/>
                  <a:gd name="connsiteX1148" fmla="*/ 8806 w 10000"/>
                  <a:gd name="connsiteY1148" fmla="*/ 3892 h 10000"/>
                  <a:gd name="connsiteX1149" fmla="*/ 8814 w 10000"/>
                  <a:gd name="connsiteY1149" fmla="*/ 3876 h 10000"/>
                  <a:gd name="connsiteX1150" fmla="*/ 8839 w 10000"/>
                  <a:gd name="connsiteY1150" fmla="*/ 3873 h 10000"/>
                  <a:gd name="connsiteX1151" fmla="*/ 8842 w 10000"/>
                  <a:gd name="connsiteY1151" fmla="*/ 3876 h 10000"/>
                  <a:gd name="connsiteX1152" fmla="*/ 8856 w 10000"/>
                  <a:gd name="connsiteY1152" fmla="*/ 3863 h 10000"/>
                  <a:gd name="connsiteX1153" fmla="*/ 8856 w 10000"/>
                  <a:gd name="connsiteY1153" fmla="*/ 3841 h 10000"/>
                  <a:gd name="connsiteX1154" fmla="*/ 8870 w 10000"/>
                  <a:gd name="connsiteY1154" fmla="*/ 3821 h 10000"/>
                  <a:gd name="connsiteX1155" fmla="*/ 8903 w 10000"/>
                  <a:gd name="connsiteY1155" fmla="*/ 3802 h 10000"/>
                  <a:gd name="connsiteX1156" fmla="*/ 8914 w 10000"/>
                  <a:gd name="connsiteY1156" fmla="*/ 3782 h 10000"/>
                  <a:gd name="connsiteX1157" fmla="*/ 8939 w 10000"/>
                  <a:gd name="connsiteY1157" fmla="*/ 3782 h 10000"/>
                  <a:gd name="connsiteX1158" fmla="*/ 8961 w 10000"/>
                  <a:gd name="connsiteY1158" fmla="*/ 3779 h 10000"/>
                  <a:gd name="connsiteX1159" fmla="*/ 8983 w 10000"/>
                  <a:gd name="connsiteY1159" fmla="*/ 3760 h 10000"/>
                  <a:gd name="connsiteX1160" fmla="*/ 9003 w 10000"/>
                  <a:gd name="connsiteY1160" fmla="*/ 3763 h 10000"/>
                  <a:gd name="connsiteX1161" fmla="*/ 9019 w 10000"/>
                  <a:gd name="connsiteY1161" fmla="*/ 3779 h 10000"/>
                  <a:gd name="connsiteX1162" fmla="*/ 9050 w 10000"/>
                  <a:gd name="connsiteY1162" fmla="*/ 3812 h 10000"/>
                  <a:gd name="connsiteX1163" fmla="*/ 9080 w 10000"/>
                  <a:gd name="connsiteY1163" fmla="*/ 3831 h 10000"/>
                  <a:gd name="connsiteX1164" fmla="*/ 9097 w 10000"/>
                  <a:gd name="connsiteY1164" fmla="*/ 3867 h 10000"/>
                  <a:gd name="connsiteX1165" fmla="*/ 9114 w 10000"/>
                  <a:gd name="connsiteY1165" fmla="*/ 3902 h 10000"/>
                  <a:gd name="connsiteX1166" fmla="*/ 9122 w 10000"/>
                  <a:gd name="connsiteY1166" fmla="*/ 3935 h 10000"/>
                  <a:gd name="connsiteX1167" fmla="*/ 9125 w 10000"/>
                  <a:gd name="connsiteY1167" fmla="*/ 3964 h 10000"/>
                  <a:gd name="connsiteX1168" fmla="*/ 9130 w 10000"/>
                  <a:gd name="connsiteY1168" fmla="*/ 3999 h 10000"/>
                  <a:gd name="connsiteX1169" fmla="*/ 9130 w 10000"/>
                  <a:gd name="connsiteY1169" fmla="*/ 4054 h 10000"/>
                  <a:gd name="connsiteX1170" fmla="*/ 9155 w 10000"/>
                  <a:gd name="connsiteY1170" fmla="*/ 4093 h 10000"/>
                  <a:gd name="connsiteX1171" fmla="*/ 9169 w 10000"/>
                  <a:gd name="connsiteY1171" fmla="*/ 4090 h 10000"/>
                  <a:gd name="connsiteX1172" fmla="*/ 9211 w 10000"/>
                  <a:gd name="connsiteY1172" fmla="*/ 4077 h 10000"/>
                  <a:gd name="connsiteX1173" fmla="*/ 9244 w 10000"/>
                  <a:gd name="connsiteY1173" fmla="*/ 4077 h 10000"/>
                  <a:gd name="connsiteX1174" fmla="*/ 9252 w 10000"/>
                  <a:gd name="connsiteY1174" fmla="*/ 4103 h 10000"/>
                  <a:gd name="connsiteX1175" fmla="*/ 9258 w 10000"/>
                  <a:gd name="connsiteY1175" fmla="*/ 4148 h 10000"/>
                  <a:gd name="connsiteX1176" fmla="*/ 9269 w 10000"/>
                  <a:gd name="connsiteY1176" fmla="*/ 4158 h 10000"/>
                  <a:gd name="connsiteX1177" fmla="*/ 9294 w 10000"/>
                  <a:gd name="connsiteY1177" fmla="*/ 4158 h 10000"/>
                  <a:gd name="connsiteX1178" fmla="*/ 9319 w 10000"/>
                  <a:gd name="connsiteY1178" fmla="*/ 4168 h 10000"/>
                  <a:gd name="connsiteX1179" fmla="*/ 9346 w 10000"/>
                  <a:gd name="connsiteY1179" fmla="*/ 4190 h 10000"/>
                  <a:gd name="connsiteX1180" fmla="*/ 9357 w 10000"/>
                  <a:gd name="connsiteY1180" fmla="*/ 4168 h 10000"/>
                  <a:gd name="connsiteX1181" fmla="*/ 9371 w 10000"/>
                  <a:gd name="connsiteY1181" fmla="*/ 4132 h 10000"/>
                  <a:gd name="connsiteX1182" fmla="*/ 9391 w 10000"/>
                  <a:gd name="connsiteY1182" fmla="*/ 4113 h 10000"/>
                  <a:gd name="connsiteX1183" fmla="*/ 9407 w 10000"/>
                  <a:gd name="connsiteY1183" fmla="*/ 4103 h 10000"/>
                  <a:gd name="connsiteX1184" fmla="*/ 9435 w 10000"/>
                  <a:gd name="connsiteY1184" fmla="*/ 4100 h 10000"/>
                  <a:gd name="connsiteX1185" fmla="*/ 9460 w 10000"/>
                  <a:gd name="connsiteY1185" fmla="*/ 4084 h 10000"/>
                  <a:gd name="connsiteX1186" fmla="*/ 9485 w 10000"/>
                  <a:gd name="connsiteY1186" fmla="*/ 4067 h 10000"/>
                  <a:gd name="connsiteX1187" fmla="*/ 9496 w 10000"/>
                  <a:gd name="connsiteY1187" fmla="*/ 4054 h 10000"/>
                  <a:gd name="connsiteX1188" fmla="*/ 9526 w 10000"/>
                  <a:gd name="connsiteY1188" fmla="*/ 4048 h 10000"/>
                  <a:gd name="connsiteX1189" fmla="*/ 9557 w 10000"/>
                  <a:gd name="connsiteY1189" fmla="*/ 4038 h 10000"/>
                  <a:gd name="connsiteX1190" fmla="*/ 9584 w 10000"/>
                  <a:gd name="connsiteY1190" fmla="*/ 4019 h 10000"/>
                  <a:gd name="connsiteX1191" fmla="*/ 9623 w 10000"/>
                  <a:gd name="connsiteY1191" fmla="*/ 4016 h 10000"/>
                  <a:gd name="connsiteX1192" fmla="*/ 9648 w 10000"/>
                  <a:gd name="connsiteY1192" fmla="*/ 4009 h 10000"/>
                  <a:gd name="connsiteX1193" fmla="*/ 9673 w 10000"/>
                  <a:gd name="connsiteY1193" fmla="*/ 4019 h 10000"/>
                  <a:gd name="connsiteX1194" fmla="*/ 9712 w 10000"/>
                  <a:gd name="connsiteY1194" fmla="*/ 4038 h 10000"/>
                  <a:gd name="connsiteX1195" fmla="*/ 9742 w 10000"/>
                  <a:gd name="connsiteY1195" fmla="*/ 4074 h 10000"/>
                  <a:gd name="connsiteX1196" fmla="*/ 9776 w 10000"/>
                  <a:gd name="connsiteY1196" fmla="*/ 4093 h 10000"/>
                  <a:gd name="connsiteX1197" fmla="*/ 9814 w 10000"/>
                  <a:gd name="connsiteY1197" fmla="*/ 4109 h 10000"/>
                  <a:gd name="connsiteX1198" fmla="*/ 9859 w 10000"/>
                  <a:gd name="connsiteY1198" fmla="*/ 4119 h 10000"/>
                  <a:gd name="connsiteX1199" fmla="*/ 9898 w 10000"/>
                  <a:gd name="connsiteY1199" fmla="*/ 4122 h 10000"/>
                  <a:gd name="connsiteX1200" fmla="*/ 9931 w 10000"/>
                  <a:gd name="connsiteY1200" fmla="*/ 4109 h 10000"/>
                  <a:gd name="connsiteX1201" fmla="*/ 9956 w 10000"/>
                  <a:gd name="connsiteY1201" fmla="*/ 4100 h 10000"/>
                  <a:gd name="connsiteX1202" fmla="*/ 9981 w 10000"/>
                  <a:gd name="connsiteY1202" fmla="*/ 4067 h 10000"/>
                  <a:gd name="connsiteX1203" fmla="*/ 9994 w 10000"/>
                  <a:gd name="connsiteY1203" fmla="*/ 4035 h 10000"/>
                  <a:gd name="connsiteX1204" fmla="*/ 10000 w 10000"/>
                  <a:gd name="connsiteY1204" fmla="*/ 3996 h 10000"/>
                  <a:gd name="connsiteX1205" fmla="*/ 9994 w 10000"/>
                  <a:gd name="connsiteY1205" fmla="*/ 3941 h 10000"/>
                  <a:gd name="connsiteX1206" fmla="*/ 9986 w 10000"/>
                  <a:gd name="connsiteY1206" fmla="*/ 3905 h 10000"/>
                  <a:gd name="connsiteX1207" fmla="*/ 9981 w 10000"/>
                  <a:gd name="connsiteY1207" fmla="*/ 3857 h 10000"/>
                  <a:gd name="connsiteX1208" fmla="*/ 9989 w 10000"/>
                  <a:gd name="connsiteY1208" fmla="*/ 3837 h 10000"/>
                  <a:gd name="connsiteX1209" fmla="*/ 9989 w 10000"/>
                  <a:gd name="connsiteY1209" fmla="*/ 3812 h 10000"/>
                  <a:gd name="connsiteX1210" fmla="*/ 9981 w 10000"/>
                  <a:gd name="connsiteY1210" fmla="*/ 3792 h 10000"/>
                  <a:gd name="connsiteX1211" fmla="*/ 9970 w 10000"/>
                  <a:gd name="connsiteY1211" fmla="*/ 3763 h 10000"/>
                  <a:gd name="connsiteX1212" fmla="*/ 9945 w 10000"/>
                  <a:gd name="connsiteY1212" fmla="*/ 3705 h 10000"/>
                  <a:gd name="connsiteX1213" fmla="*/ 9931 w 10000"/>
                  <a:gd name="connsiteY1213" fmla="*/ 3659 h 10000"/>
                  <a:gd name="connsiteX1214" fmla="*/ 9903 w 10000"/>
                  <a:gd name="connsiteY1214" fmla="*/ 3640 h 10000"/>
                  <a:gd name="connsiteX1215" fmla="*/ 9881 w 10000"/>
                  <a:gd name="connsiteY1215" fmla="*/ 3620 h 10000"/>
                  <a:gd name="connsiteX1216" fmla="*/ 9856 w 10000"/>
                  <a:gd name="connsiteY1216" fmla="*/ 3595 h 10000"/>
                  <a:gd name="connsiteX1217" fmla="*/ 9817 w 10000"/>
                  <a:gd name="connsiteY1217" fmla="*/ 3562 h 10000"/>
                  <a:gd name="connsiteX1218" fmla="*/ 9795 w 10000"/>
                  <a:gd name="connsiteY1218" fmla="*/ 3546 h 10000"/>
                  <a:gd name="connsiteX1219" fmla="*/ 9778 w 10000"/>
                  <a:gd name="connsiteY1219" fmla="*/ 3527 h 10000"/>
                  <a:gd name="connsiteX1220" fmla="*/ 9745 w 10000"/>
                  <a:gd name="connsiteY1220" fmla="*/ 3501 h 10000"/>
                  <a:gd name="connsiteX1221" fmla="*/ 9726 w 10000"/>
                  <a:gd name="connsiteY1221" fmla="*/ 3488 h 10000"/>
                  <a:gd name="connsiteX1222" fmla="*/ 9704 w 10000"/>
                  <a:gd name="connsiteY1222" fmla="*/ 3472 h 10000"/>
                  <a:gd name="connsiteX1223" fmla="*/ 9695 w 10000"/>
                  <a:gd name="connsiteY1223" fmla="*/ 3468 h 10000"/>
                  <a:gd name="connsiteX1224" fmla="*/ 9690 w 10000"/>
                  <a:gd name="connsiteY1224" fmla="*/ 3459 h 10000"/>
                  <a:gd name="connsiteX1225" fmla="*/ 9673 w 10000"/>
                  <a:gd name="connsiteY1225" fmla="*/ 3449 h 10000"/>
                  <a:gd name="connsiteX1226" fmla="*/ 9665 w 10000"/>
                  <a:gd name="connsiteY1226" fmla="*/ 3442 h 10000"/>
                  <a:gd name="connsiteX1227" fmla="*/ 9654 w 10000"/>
                  <a:gd name="connsiteY1227" fmla="*/ 3449 h 10000"/>
                  <a:gd name="connsiteX1228" fmla="*/ 9521 w 10000"/>
                  <a:gd name="connsiteY1228" fmla="*/ 3394 h 10000"/>
                  <a:gd name="connsiteX1229" fmla="*/ 9510 w 10000"/>
                  <a:gd name="connsiteY1229" fmla="*/ 3368 h 10000"/>
                  <a:gd name="connsiteX1230" fmla="*/ 9496 w 10000"/>
                  <a:gd name="connsiteY1230" fmla="*/ 3287 h 10000"/>
                  <a:gd name="connsiteX1231" fmla="*/ 9488 w 10000"/>
                  <a:gd name="connsiteY1231" fmla="*/ 3216 h 10000"/>
                  <a:gd name="connsiteX1232" fmla="*/ 9493 w 10000"/>
                  <a:gd name="connsiteY1232" fmla="*/ 3174 h 10000"/>
                  <a:gd name="connsiteX1233" fmla="*/ 9501 w 10000"/>
                  <a:gd name="connsiteY1233" fmla="*/ 3128 h 10000"/>
                  <a:gd name="connsiteX1234" fmla="*/ 9488 w 10000"/>
                  <a:gd name="connsiteY1234" fmla="*/ 3025 h 10000"/>
                  <a:gd name="connsiteX1235" fmla="*/ 9446 w 10000"/>
                  <a:gd name="connsiteY1235" fmla="*/ 2931 h 10000"/>
                  <a:gd name="connsiteX1236" fmla="*/ 9382 w 10000"/>
                  <a:gd name="connsiteY1236" fmla="*/ 2837 h 10000"/>
                  <a:gd name="connsiteX1237" fmla="*/ 9316 w 10000"/>
                  <a:gd name="connsiteY1237" fmla="*/ 2753 h 10000"/>
                  <a:gd name="connsiteX1238" fmla="*/ 9294 w 10000"/>
                  <a:gd name="connsiteY1238" fmla="*/ 2655 h 10000"/>
                  <a:gd name="connsiteX1239" fmla="*/ 9213 w 10000"/>
                  <a:gd name="connsiteY1239" fmla="*/ 2328 h 10000"/>
                  <a:gd name="connsiteX1240" fmla="*/ 9172 w 10000"/>
                  <a:gd name="connsiteY1240" fmla="*/ 2286 h 10000"/>
                  <a:gd name="connsiteX1241" fmla="*/ 9019 w 10000"/>
                  <a:gd name="connsiteY1241" fmla="*/ 2082 h 10000"/>
                  <a:gd name="connsiteX1242" fmla="*/ 8906 w 10000"/>
                  <a:gd name="connsiteY1242" fmla="*/ 1946 h 10000"/>
                  <a:gd name="connsiteX1243" fmla="*/ 8801 w 10000"/>
                  <a:gd name="connsiteY1243" fmla="*/ 1778 h 10000"/>
                  <a:gd name="connsiteX1244" fmla="*/ 8806 w 10000"/>
                  <a:gd name="connsiteY1244" fmla="*/ 1713 h 10000"/>
                  <a:gd name="connsiteX1245" fmla="*/ 8809 w 10000"/>
                  <a:gd name="connsiteY1245" fmla="*/ 1703 h 10000"/>
                  <a:gd name="connsiteX1246" fmla="*/ 8817 w 10000"/>
                  <a:gd name="connsiteY1246" fmla="*/ 1713 h 10000"/>
                  <a:gd name="connsiteX1247" fmla="*/ 8834 w 10000"/>
                  <a:gd name="connsiteY1247" fmla="*/ 1729 h 10000"/>
                  <a:gd name="connsiteX1248" fmla="*/ 8839 w 10000"/>
                  <a:gd name="connsiteY1248" fmla="*/ 1729 h 10000"/>
                  <a:gd name="connsiteX1249" fmla="*/ 8848 w 10000"/>
                  <a:gd name="connsiteY1249" fmla="*/ 1723 h 10000"/>
                  <a:gd name="connsiteX1250" fmla="*/ 8850 w 10000"/>
                  <a:gd name="connsiteY1250" fmla="*/ 1703 h 10000"/>
                  <a:gd name="connsiteX1251" fmla="*/ 8850 w 10000"/>
                  <a:gd name="connsiteY1251" fmla="*/ 1684 h 10000"/>
                  <a:gd name="connsiteX1252" fmla="*/ 8850 w 10000"/>
                  <a:gd name="connsiteY1252" fmla="*/ 1648 h 10000"/>
                  <a:gd name="connsiteX1253" fmla="*/ 8881 w 10000"/>
                  <a:gd name="connsiteY1253" fmla="*/ 1571 h 10000"/>
                  <a:gd name="connsiteX1254" fmla="*/ 8895 w 10000"/>
                  <a:gd name="connsiteY1254" fmla="*/ 1541 h 10000"/>
                  <a:gd name="connsiteX1255" fmla="*/ 8895 w 10000"/>
                  <a:gd name="connsiteY1255" fmla="*/ 1525 h 10000"/>
                  <a:gd name="connsiteX1256" fmla="*/ 8881 w 10000"/>
                  <a:gd name="connsiteY1256" fmla="*/ 1516 h 10000"/>
                  <a:gd name="connsiteX1257" fmla="*/ 8864 w 10000"/>
                  <a:gd name="connsiteY1257" fmla="*/ 1522 h 10000"/>
                  <a:gd name="connsiteX1258" fmla="*/ 8850 w 10000"/>
                  <a:gd name="connsiteY1258" fmla="*/ 1535 h 10000"/>
                  <a:gd name="connsiteX1259" fmla="*/ 8834 w 10000"/>
                  <a:gd name="connsiteY1259" fmla="*/ 1571 h 10000"/>
                  <a:gd name="connsiteX1260" fmla="*/ 8825 w 10000"/>
                  <a:gd name="connsiteY1260" fmla="*/ 1587 h 10000"/>
                  <a:gd name="connsiteX1261" fmla="*/ 8776 w 10000"/>
                  <a:gd name="connsiteY1261" fmla="*/ 1571 h 10000"/>
                  <a:gd name="connsiteX1262" fmla="*/ 8745 w 10000"/>
                  <a:gd name="connsiteY1262" fmla="*/ 1580 h 10000"/>
                  <a:gd name="connsiteX1263" fmla="*/ 8720 w 10000"/>
                  <a:gd name="connsiteY1263" fmla="*/ 1587 h 10000"/>
                  <a:gd name="connsiteX1264" fmla="*/ 8709 w 10000"/>
                  <a:gd name="connsiteY1264" fmla="*/ 1609 h 10000"/>
                  <a:gd name="connsiteX1265" fmla="*/ 8693 w 10000"/>
                  <a:gd name="connsiteY1265" fmla="*/ 1616 h 10000"/>
                  <a:gd name="connsiteX1266" fmla="*/ 8684 w 10000"/>
                  <a:gd name="connsiteY1266" fmla="*/ 1639 h 10000"/>
                  <a:gd name="connsiteX1267" fmla="*/ 8684 w 10000"/>
                  <a:gd name="connsiteY1267" fmla="*/ 1658 h 10000"/>
                  <a:gd name="connsiteX1268" fmla="*/ 8665 w 10000"/>
                  <a:gd name="connsiteY1268" fmla="*/ 1655 h 10000"/>
                  <a:gd name="connsiteX1269" fmla="*/ 8665 w 10000"/>
                  <a:gd name="connsiteY1269" fmla="*/ 1645 h 10000"/>
                  <a:gd name="connsiteX1270" fmla="*/ 8665 w 10000"/>
                  <a:gd name="connsiteY1270" fmla="*/ 1626 h 10000"/>
                  <a:gd name="connsiteX1271" fmla="*/ 8676 w 10000"/>
                  <a:gd name="connsiteY1271" fmla="*/ 1609 h 10000"/>
                  <a:gd name="connsiteX1272" fmla="*/ 8679 w 10000"/>
                  <a:gd name="connsiteY1272" fmla="*/ 1597 h 10000"/>
                  <a:gd name="connsiteX1273" fmla="*/ 8687 w 10000"/>
                  <a:gd name="connsiteY1273" fmla="*/ 1577 h 10000"/>
                  <a:gd name="connsiteX1274" fmla="*/ 8695 w 10000"/>
                  <a:gd name="connsiteY1274" fmla="*/ 1554 h 10000"/>
                  <a:gd name="connsiteX1275" fmla="*/ 8709 w 10000"/>
                  <a:gd name="connsiteY1275" fmla="*/ 1532 h 10000"/>
                  <a:gd name="connsiteX1276" fmla="*/ 8704 w 10000"/>
                  <a:gd name="connsiteY1276" fmla="*/ 1512 h 10000"/>
                  <a:gd name="connsiteX1277" fmla="*/ 8695 w 10000"/>
                  <a:gd name="connsiteY1277" fmla="*/ 1503 h 10000"/>
                  <a:gd name="connsiteX1278" fmla="*/ 8684 w 10000"/>
                  <a:gd name="connsiteY1278" fmla="*/ 1503 h 10000"/>
                  <a:gd name="connsiteX1279" fmla="*/ 8670 w 10000"/>
                  <a:gd name="connsiteY1279" fmla="*/ 1525 h 10000"/>
                  <a:gd name="connsiteX1280" fmla="*/ 8665 w 10000"/>
                  <a:gd name="connsiteY1280" fmla="*/ 1545 h 10000"/>
                  <a:gd name="connsiteX1281" fmla="*/ 8654 w 10000"/>
                  <a:gd name="connsiteY1281" fmla="*/ 1567 h 10000"/>
                  <a:gd name="connsiteX1282" fmla="*/ 8648 w 10000"/>
                  <a:gd name="connsiteY1282" fmla="*/ 1587 h 10000"/>
                  <a:gd name="connsiteX1283" fmla="*/ 8640 w 10000"/>
                  <a:gd name="connsiteY1283" fmla="*/ 1629 h 10000"/>
                  <a:gd name="connsiteX1284" fmla="*/ 8620 w 10000"/>
                  <a:gd name="connsiteY1284" fmla="*/ 1635 h 10000"/>
                  <a:gd name="connsiteX1285" fmla="*/ 8612 w 10000"/>
                  <a:gd name="connsiteY1285" fmla="*/ 1635 h 10000"/>
                  <a:gd name="connsiteX1286" fmla="*/ 8604 w 10000"/>
                  <a:gd name="connsiteY1286" fmla="*/ 1626 h 10000"/>
                  <a:gd name="connsiteX1287" fmla="*/ 8596 w 10000"/>
                  <a:gd name="connsiteY1287" fmla="*/ 1616 h 10000"/>
                  <a:gd name="connsiteX1288" fmla="*/ 8596 w 10000"/>
                  <a:gd name="connsiteY1288" fmla="*/ 1580 h 10000"/>
                  <a:gd name="connsiteX1289" fmla="*/ 8587 w 10000"/>
                  <a:gd name="connsiteY1289" fmla="*/ 1545 h 10000"/>
                  <a:gd name="connsiteX1290" fmla="*/ 8565 w 10000"/>
                  <a:gd name="connsiteY1290" fmla="*/ 1516 h 10000"/>
                  <a:gd name="connsiteX1291" fmla="*/ 8543 w 10000"/>
                  <a:gd name="connsiteY1291" fmla="*/ 1512 h 10000"/>
                  <a:gd name="connsiteX1292" fmla="*/ 8518 w 10000"/>
                  <a:gd name="connsiteY1292" fmla="*/ 1532 h 10000"/>
                  <a:gd name="connsiteX1293" fmla="*/ 8476 w 10000"/>
                  <a:gd name="connsiteY1293" fmla="*/ 1567 h 10000"/>
                  <a:gd name="connsiteX1294" fmla="*/ 8454 w 10000"/>
                  <a:gd name="connsiteY1294" fmla="*/ 1551 h 10000"/>
                  <a:gd name="connsiteX1295" fmla="*/ 8402 w 10000"/>
                  <a:gd name="connsiteY1295" fmla="*/ 1493 h 10000"/>
                  <a:gd name="connsiteX1296" fmla="*/ 8371 w 10000"/>
                  <a:gd name="connsiteY1296" fmla="*/ 1428 h 10000"/>
                  <a:gd name="connsiteX1297" fmla="*/ 8072 w 10000"/>
                  <a:gd name="connsiteY1297" fmla="*/ 1422 h 10000"/>
                  <a:gd name="connsiteX1298" fmla="*/ 7823 w 10000"/>
                  <a:gd name="connsiteY1298" fmla="*/ 1279 h 10000"/>
                  <a:gd name="connsiteX1299" fmla="*/ 7587 w 10000"/>
                  <a:gd name="connsiteY1299" fmla="*/ 1133 h 10000"/>
                  <a:gd name="connsiteX1300" fmla="*/ 7526 w 10000"/>
                  <a:gd name="connsiteY1300" fmla="*/ 1098 h 10000"/>
                  <a:gd name="connsiteX1301" fmla="*/ 7346 w 10000"/>
                  <a:gd name="connsiteY1301" fmla="*/ 991 h 10000"/>
                  <a:gd name="connsiteX1302" fmla="*/ 7321 w 10000"/>
                  <a:gd name="connsiteY1302" fmla="*/ 959 h 10000"/>
                  <a:gd name="connsiteX1303" fmla="*/ 7307 w 10000"/>
                  <a:gd name="connsiteY1303" fmla="*/ 871 h 10000"/>
                  <a:gd name="connsiteX1304" fmla="*/ 7224 w 10000"/>
                  <a:gd name="connsiteY1304" fmla="*/ 816 h 10000"/>
                  <a:gd name="connsiteX1305" fmla="*/ 7147 w 10000"/>
                  <a:gd name="connsiteY1305" fmla="*/ 787 h 10000"/>
                  <a:gd name="connsiteX1306" fmla="*/ 7080 w 10000"/>
                  <a:gd name="connsiteY1306" fmla="*/ 742 h 10000"/>
                  <a:gd name="connsiteX1307" fmla="*/ 7069 w 10000"/>
                  <a:gd name="connsiteY1307" fmla="*/ 767 h 10000"/>
                  <a:gd name="connsiteX1308" fmla="*/ 7033 w 10000"/>
                  <a:gd name="connsiteY1308" fmla="*/ 787 h 10000"/>
                  <a:gd name="connsiteX1309" fmla="*/ 6820 w 10000"/>
                  <a:gd name="connsiteY1309" fmla="*/ 878 h 10000"/>
                  <a:gd name="connsiteX1310" fmla="*/ 6726 w 10000"/>
                  <a:gd name="connsiteY1310" fmla="*/ 897 h 10000"/>
                  <a:gd name="connsiteX1311" fmla="*/ 6626 w 10000"/>
                  <a:gd name="connsiteY1311" fmla="*/ 955 h 10000"/>
                  <a:gd name="connsiteX1312" fmla="*/ 6582 w 10000"/>
                  <a:gd name="connsiteY1312" fmla="*/ 946 h 10000"/>
                  <a:gd name="connsiteX1313" fmla="*/ 6571 w 10000"/>
                  <a:gd name="connsiteY1313" fmla="*/ 955 h 10000"/>
                  <a:gd name="connsiteX1314" fmla="*/ 6507 w 10000"/>
                  <a:gd name="connsiteY1314" fmla="*/ 975 h 10000"/>
                  <a:gd name="connsiteX1315" fmla="*/ 6485 w 10000"/>
                  <a:gd name="connsiteY1315" fmla="*/ 975 h 10000"/>
                  <a:gd name="connsiteX1316" fmla="*/ 6476 w 10000"/>
                  <a:gd name="connsiteY1316" fmla="*/ 965 h 10000"/>
                  <a:gd name="connsiteX1317" fmla="*/ 6474 w 10000"/>
                  <a:gd name="connsiteY1317" fmla="*/ 936 h 10000"/>
                  <a:gd name="connsiteX1318" fmla="*/ 6452 w 10000"/>
                  <a:gd name="connsiteY1318" fmla="*/ 887 h 10000"/>
                  <a:gd name="connsiteX1319" fmla="*/ 6352 w 10000"/>
                  <a:gd name="connsiteY1319" fmla="*/ 767 h 10000"/>
                  <a:gd name="connsiteX1320" fmla="*/ 6313 w 10000"/>
                  <a:gd name="connsiteY1320" fmla="*/ 732 h 10000"/>
                  <a:gd name="connsiteX1321" fmla="*/ 6296 w 10000"/>
                  <a:gd name="connsiteY1321" fmla="*/ 690 h 10000"/>
                  <a:gd name="connsiteX1322" fmla="*/ 6271 w 10000"/>
                  <a:gd name="connsiteY1322" fmla="*/ 664 h 10000"/>
                  <a:gd name="connsiteX1323" fmla="*/ 6266 w 10000"/>
                  <a:gd name="connsiteY1323" fmla="*/ 654 h 10000"/>
                  <a:gd name="connsiteX1324" fmla="*/ 6111 w 10000"/>
                  <a:gd name="connsiteY1324" fmla="*/ 398 h 10000"/>
                  <a:gd name="connsiteX1325" fmla="*/ 5903 w 10000"/>
                  <a:gd name="connsiteY1325" fmla="*/ 408 h 10000"/>
                  <a:gd name="connsiteX1326" fmla="*/ 5837 w 10000"/>
                  <a:gd name="connsiteY1326" fmla="*/ 427 h 10000"/>
                  <a:gd name="connsiteX1327" fmla="*/ 5756 w 10000"/>
                  <a:gd name="connsiteY1327" fmla="*/ 453 h 10000"/>
                  <a:gd name="connsiteX1328" fmla="*/ 5681 w 10000"/>
                  <a:gd name="connsiteY1328" fmla="*/ 453 h 10000"/>
                  <a:gd name="connsiteX1329" fmla="*/ 5609 w 10000"/>
                  <a:gd name="connsiteY1329" fmla="*/ 447 h 10000"/>
                  <a:gd name="connsiteX1330" fmla="*/ 5554 w 10000"/>
                  <a:gd name="connsiteY1330" fmla="*/ 304 h 10000"/>
                  <a:gd name="connsiteX1331" fmla="*/ 5529 w 10000"/>
                  <a:gd name="connsiteY1331" fmla="*/ 301 h 10000"/>
                  <a:gd name="connsiteX1332" fmla="*/ 5393 w 10000"/>
                  <a:gd name="connsiteY1332" fmla="*/ 256 h 10000"/>
                  <a:gd name="connsiteX1333" fmla="*/ 5366 w 10000"/>
                  <a:gd name="connsiteY1333" fmla="*/ 220 h 10000"/>
                  <a:gd name="connsiteX1334" fmla="*/ 5249 w 10000"/>
                  <a:gd name="connsiteY1334" fmla="*/ 155 h 10000"/>
                  <a:gd name="connsiteX1335" fmla="*/ 5141 w 10000"/>
                  <a:gd name="connsiteY1335" fmla="*/ 52 h 10000"/>
                  <a:gd name="connsiteX1336" fmla="*/ 5116 w 10000"/>
                  <a:gd name="connsiteY1336" fmla="*/ 3 h 10000"/>
                  <a:gd name="connsiteX1337" fmla="*/ 5061 w 10000"/>
                  <a:gd name="connsiteY1337" fmla="*/ 0 h 10000"/>
                  <a:gd name="connsiteX1338" fmla="*/ 5036 w 10000"/>
                  <a:gd name="connsiteY1338" fmla="*/ 32 h 10000"/>
                  <a:gd name="connsiteX1339" fmla="*/ 4942 w 10000"/>
                  <a:gd name="connsiteY1339" fmla="*/ 133 h 10000"/>
                  <a:gd name="connsiteX1340" fmla="*/ 4900 w 10000"/>
                  <a:gd name="connsiteY1340" fmla="*/ 217 h 10000"/>
                  <a:gd name="connsiteX1341" fmla="*/ 4861 w 10000"/>
                  <a:gd name="connsiteY1341" fmla="*/ 198 h 10000"/>
                  <a:gd name="connsiteX1342" fmla="*/ 4795 w 10000"/>
                  <a:gd name="connsiteY1342" fmla="*/ 68 h 10000"/>
                  <a:gd name="connsiteX1343" fmla="*/ 4778 w 10000"/>
                  <a:gd name="connsiteY1343" fmla="*/ 62 h 10000"/>
                  <a:gd name="connsiteX1344" fmla="*/ 4765 w 10000"/>
                  <a:gd name="connsiteY1344" fmla="*/ 62 h 10000"/>
                  <a:gd name="connsiteX1345" fmla="*/ 4748 w 10000"/>
                  <a:gd name="connsiteY1345" fmla="*/ 68 h 10000"/>
                  <a:gd name="connsiteX1346" fmla="*/ 4673 w 10000"/>
                  <a:gd name="connsiteY1346" fmla="*/ 136 h 10000"/>
                  <a:gd name="connsiteX1347" fmla="*/ 4632 w 10000"/>
                  <a:gd name="connsiteY1347" fmla="*/ 201 h 10000"/>
                  <a:gd name="connsiteX1348" fmla="*/ 4623 w 10000"/>
                  <a:gd name="connsiteY1348" fmla="*/ 210 h 10000"/>
                  <a:gd name="connsiteX1349" fmla="*/ 4579 w 10000"/>
                  <a:gd name="connsiteY1349" fmla="*/ 220 h 10000"/>
                  <a:gd name="connsiteX1350" fmla="*/ 4479 w 10000"/>
                  <a:gd name="connsiteY1350" fmla="*/ 198 h 10000"/>
                  <a:gd name="connsiteX1351" fmla="*/ 4402 w 10000"/>
                  <a:gd name="connsiteY1351" fmla="*/ 165 h 10000"/>
                  <a:gd name="connsiteX1352" fmla="*/ 4374 w 10000"/>
                  <a:gd name="connsiteY1352" fmla="*/ 165 h 10000"/>
                  <a:gd name="connsiteX1353" fmla="*/ 4335 w 10000"/>
                  <a:gd name="connsiteY1353" fmla="*/ 172 h 10000"/>
                  <a:gd name="connsiteX1354" fmla="*/ 4302 w 10000"/>
                  <a:gd name="connsiteY1354" fmla="*/ 188 h 10000"/>
                  <a:gd name="connsiteX1355" fmla="*/ 4271 w 10000"/>
                  <a:gd name="connsiteY1355" fmla="*/ 220 h 10000"/>
                  <a:gd name="connsiteX1356" fmla="*/ 4238 w 10000"/>
                  <a:gd name="connsiteY1356" fmla="*/ 240 h 10000"/>
                  <a:gd name="connsiteX1357" fmla="*/ 4324 w 10000"/>
                  <a:gd name="connsiteY1357" fmla="*/ 1289 h 10000"/>
                  <a:gd name="connsiteX1358" fmla="*/ 3521 w 10000"/>
                  <a:gd name="connsiteY1358" fmla="*/ 7730 h 10000"/>
                  <a:gd name="connsiteX1359" fmla="*/ 3152 w 10000"/>
                  <a:gd name="connsiteY1359" fmla="*/ 7013 h 10000"/>
                  <a:gd name="connsiteX1360" fmla="*/ 3560 w 10000"/>
                  <a:gd name="connsiteY1360" fmla="*/ 7749 h 10000"/>
                  <a:gd name="connsiteX1361" fmla="*/ 3562 w 10000"/>
                  <a:gd name="connsiteY1361" fmla="*/ 7759 h 10000"/>
                  <a:gd name="connsiteX1362" fmla="*/ 3573 w 10000"/>
                  <a:gd name="connsiteY1362" fmla="*/ 7766 h 10000"/>
                  <a:gd name="connsiteX1363" fmla="*/ 3584 w 10000"/>
                  <a:gd name="connsiteY1363" fmla="*/ 7759 h 10000"/>
                  <a:gd name="connsiteX1364" fmla="*/ 3598 w 10000"/>
                  <a:gd name="connsiteY1364" fmla="*/ 7743 h 10000"/>
                  <a:gd name="connsiteX1365" fmla="*/ 3609 w 10000"/>
                  <a:gd name="connsiteY1365" fmla="*/ 7756 h 10000"/>
                  <a:gd name="connsiteX1366" fmla="*/ 3623 w 10000"/>
                  <a:gd name="connsiteY1366" fmla="*/ 7733 h 10000"/>
                  <a:gd name="connsiteX1367" fmla="*/ 3632 w 10000"/>
                  <a:gd name="connsiteY1367" fmla="*/ 7730 h 10000"/>
                  <a:gd name="connsiteX1368" fmla="*/ 3634 w 10000"/>
                  <a:gd name="connsiteY1368" fmla="*/ 7730 h 10000"/>
                  <a:gd name="connsiteX1369" fmla="*/ 3643 w 10000"/>
                  <a:gd name="connsiteY1369" fmla="*/ 7730 h 10000"/>
                  <a:gd name="connsiteX1370" fmla="*/ 4033 w 10000"/>
                  <a:gd name="connsiteY1370" fmla="*/ 7077 h 10000"/>
                  <a:gd name="connsiteX1371" fmla="*/ 3670 w 10000"/>
                  <a:gd name="connsiteY1371" fmla="*/ 7730 h 10000"/>
                  <a:gd name="connsiteX1372" fmla="*/ 3687 w 10000"/>
                  <a:gd name="connsiteY1372" fmla="*/ 7730 h 10000"/>
                  <a:gd name="connsiteX1373" fmla="*/ 3690 w 10000"/>
                  <a:gd name="connsiteY1373" fmla="*/ 7730 h 10000"/>
                  <a:gd name="connsiteX1374" fmla="*/ 3704 w 10000"/>
                  <a:gd name="connsiteY1374" fmla="*/ 7740 h 10000"/>
                  <a:gd name="connsiteX1375" fmla="*/ 3712 w 10000"/>
                  <a:gd name="connsiteY1375" fmla="*/ 7743 h 10000"/>
                  <a:gd name="connsiteX1376" fmla="*/ 3723 w 10000"/>
                  <a:gd name="connsiteY1376" fmla="*/ 7749 h 10000"/>
                  <a:gd name="connsiteX1377" fmla="*/ 3729 w 10000"/>
                  <a:gd name="connsiteY1377" fmla="*/ 7749 h 10000"/>
                  <a:gd name="connsiteX1378" fmla="*/ 3729 w 10000"/>
                  <a:gd name="connsiteY1378" fmla="*/ 7743 h 10000"/>
                  <a:gd name="connsiteX1379" fmla="*/ 3745 w 10000"/>
                  <a:gd name="connsiteY1379" fmla="*/ 7740 h 10000"/>
                  <a:gd name="connsiteX1380" fmla="*/ 3753 w 10000"/>
                  <a:gd name="connsiteY1380" fmla="*/ 7730 h 10000"/>
                  <a:gd name="connsiteX1381" fmla="*/ 3762 w 10000"/>
                  <a:gd name="connsiteY1381" fmla="*/ 7720 h 10000"/>
                  <a:gd name="connsiteX1382" fmla="*/ 3776 w 10000"/>
                  <a:gd name="connsiteY1382" fmla="*/ 7710 h 10000"/>
                  <a:gd name="connsiteX1383" fmla="*/ 3784 w 10000"/>
                  <a:gd name="connsiteY1383" fmla="*/ 7701 h 10000"/>
                  <a:gd name="connsiteX1384" fmla="*/ 3792 w 10000"/>
                  <a:gd name="connsiteY1384" fmla="*/ 7694 h 10000"/>
                  <a:gd name="connsiteX1385" fmla="*/ 3801 w 10000"/>
                  <a:gd name="connsiteY1385" fmla="*/ 7685 h 10000"/>
                  <a:gd name="connsiteX1386" fmla="*/ 3803 w 10000"/>
                  <a:gd name="connsiteY1386" fmla="*/ 7685 h 10000"/>
                  <a:gd name="connsiteX1387" fmla="*/ 4524 w 10000"/>
                  <a:gd name="connsiteY1387" fmla="*/ 7229 h 10000"/>
                  <a:gd name="connsiteX1388" fmla="*/ 3778 w 10000"/>
                  <a:gd name="connsiteY1388" fmla="*/ 7756 h 10000"/>
                  <a:gd name="connsiteX1389" fmla="*/ 3762 w 10000"/>
                  <a:gd name="connsiteY1389" fmla="*/ 7775 h 10000"/>
                  <a:gd name="connsiteX1390" fmla="*/ 3748 w 10000"/>
                  <a:gd name="connsiteY1390" fmla="*/ 7775 h 10000"/>
                  <a:gd name="connsiteX1391" fmla="*/ 3737 w 10000"/>
                  <a:gd name="connsiteY1391" fmla="*/ 7778 h 10000"/>
                  <a:gd name="connsiteX1392" fmla="*/ 3723 w 10000"/>
                  <a:gd name="connsiteY1392" fmla="*/ 7778 h 10000"/>
                  <a:gd name="connsiteX1393" fmla="*/ 3712 w 10000"/>
                  <a:gd name="connsiteY1393" fmla="*/ 8005 h 10000"/>
                  <a:gd name="connsiteX1394" fmla="*/ 3706 w 10000"/>
                  <a:gd name="connsiteY1394" fmla="*/ 8021 h 10000"/>
                  <a:gd name="connsiteX1395" fmla="*/ 3712 w 10000"/>
                  <a:gd name="connsiteY1395" fmla="*/ 8044 h 10000"/>
                  <a:gd name="connsiteX1396" fmla="*/ 3712 w 10000"/>
                  <a:gd name="connsiteY1396" fmla="*/ 8051 h 10000"/>
                  <a:gd name="connsiteX1397" fmla="*/ 3729 w 10000"/>
                  <a:gd name="connsiteY1397" fmla="*/ 8060 h 10000"/>
                  <a:gd name="connsiteX1398" fmla="*/ 3767 w 10000"/>
                  <a:gd name="connsiteY1398" fmla="*/ 8106 h 10000"/>
                  <a:gd name="connsiteX1399" fmla="*/ 3770 w 10000"/>
                  <a:gd name="connsiteY1399" fmla="*/ 8119 h 10000"/>
                  <a:gd name="connsiteX1400" fmla="*/ 3740 w 10000"/>
                  <a:gd name="connsiteY1400" fmla="*/ 8154 h 10000"/>
                  <a:gd name="connsiteX1401" fmla="*/ 3731 w 10000"/>
                  <a:gd name="connsiteY1401" fmla="*/ 8138 h 10000"/>
                  <a:gd name="connsiteX1402" fmla="*/ 3729 w 10000"/>
                  <a:gd name="connsiteY1402" fmla="*/ 8125 h 10000"/>
                  <a:gd name="connsiteX1403" fmla="*/ 3712 w 10000"/>
                  <a:gd name="connsiteY1403" fmla="*/ 8115 h 10000"/>
                  <a:gd name="connsiteX1404" fmla="*/ 3704 w 10000"/>
                  <a:gd name="connsiteY1404" fmla="*/ 8109 h 10000"/>
                  <a:gd name="connsiteX1405" fmla="*/ 3687 w 10000"/>
                  <a:gd name="connsiteY1405" fmla="*/ 8099 h 10000"/>
                  <a:gd name="connsiteX1406" fmla="*/ 3673 w 10000"/>
                  <a:gd name="connsiteY1406" fmla="*/ 8093 h 10000"/>
                  <a:gd name="connsiteX1407" fmla="*/ 3665 w 10000"/>
                  <a:gd name="connsiteY1407" fmla="*/ 8083 h 10000"/>
                  <a:gd name="connsiteX1408" fmla="*/ 3648 w 10000"/>
                  <a:gd name="connsiteY1408" fmla="*/ 8073 h 10000"/>
                  <a:gd name="connsiteX1409" fmla="*/ 3643 w 10000"/>
                  <a:gd name="connsiteY1409" fmla="*/ 8063 h 10000"/>
                  <a:gd name="connsiteX1410" fmla="*/ 3632 w 10000"/>
                  <a:gd name="connsiteY1410" fmla="*/ 8054 h 10000"/>
                  <a:gd name="connsiteX1411" fmla="*/ 3623 w 10000"/>
                  <a:gd name="connsiteY1411" fmla="*/ 8060 h 10000"/>
                  <a:gd name="connsiteX1412" fmla="*/ 3615 w 10000"/>
                  <a:gd name="connsiteY1412" fmla="*/ 8070 h 10000"/>
                  <a:gd name="connsiteX1413" fmla="*/ 3607 w 10000"/>
                  <a:gd name="connsiteY1413" fmla="*/ 8083 h 10000"/>
                  <a:gd name="connsiteX1414" fmla="*/ 3607 w 10000"/>
                  <a:gd name="connsiteY1414" fmla="*/ 8099 h 10000"/>
                  <a:gd name="connsiteX1415" fmla="*/ 3607 w 10000"/>
                  <a:gd name="connsiteY1415" fmla="*/ 8125 h 10000"/>
                  <a:gd name="connsiteX1416" fmla="*/ 3601 w 10000"/>
                  <a:gd name="connsiteY1416" fmla="*/ 8148 h 10000"/>
                  <a:gd name="connsiteX1417" fmla="*/ 3584 w 10000"/>
                  <a:gd name="connsiteY1417" fmla="*/ 8154 h 10000"/>
                  <a:gd name="connsiteX1418" fmla="*/ 3573 w 10000"/>
                  <a:gd name="connsiteY1418" fmla="*/ 8154 h 10000"/>
                  <a:gd name="connsiteX1419" fmla="*/ 3560 w 10000"/>
                  <a:gd name="connsiteY1419" fmla="*/ 8138 h 10000"/>
                  <a:gd name="connsiteX1420" fmla="*/ 3551 w 10000"/>
                  <a:gd name="connsiteY1420" fmla="*/ 8119 h 10000"/>
                  <a:gd name="connsiteX1421" fmla="*/ 3504 w 10000"/>
                  <a:gd name="connsiteY1421" fmla="*/ 8073 h 10000"/>
                  <a:gd name="connsiteX1422" fmla="*/ 3493 w 10000"/>
                  <a:gd name="connsiteY1422" fmla="*/ 8051 h 10000"/>
                  <a:gd name="connsiteX1423" fmla="*/ 3488 w 10000"/>
                  <a:gd name="connsiteY1423" fmla="*/ 8034 h 10000"/>
                  <a:gd name="connsiteX1424" fmla="*/ 2647 w 10000"/>
                  <a:gd name="connsiteY1424" fmla="*/ 7513 h 10000"/>
                  <a:gd name="connsiteX1425" fmla="*/ 3457 w 10000"/>
                  <a:gd name="connsiteY1425" fmla="*/ 7872 h 10000"/>
                  <a:gd name="connsiteX1426" fmla="*/ 3449 w 10000"/>
                  <a:gd name="connsiteY1426" fmla="*/ 7847 h 10000"/>
                  <a:gd name="connsiteX1427" fmla="*/ 3446 w 10000"/>
                  <a:gd name="connsiteY1427" fmla="*/ 7827 h 10000"/>
                  <a:gd name="connsiteX1428" fmla="*/ 3457 w 10000"/>
                  <a:gd name="connsiteY1428" fmla="*/ 7808 h 10000"/>
                  <a:gd name="connsiteX1429" fmla="*/ 3465 w 10000"/>
                  <a:gd name="connsiteY1429" fmla="*/ 7798 h 10000"/>
                  <a:gd name="connsiteX1430" fmla="*/ 2936 w 10000"/>
                  <a:gd name="connsiteY1430" fmla="*/ 7090 h 10000"/>
                  <a:gd name="connsiteX1431" fmla="*/ 3518 w 10000"/>
                  <a:gd name="connsiteY1431" fmla="*/ 7843 h 10000"/>
                  <a:gd name="connsiteX0" fmla="*/ 4324 w 10000"/>
                  <a:gd name="connsiteY0" fmla="*/ 1289 h 10000"/>
                  <a:gd name="connsiteX1" fmla="*/ 4296 w 10000"/>
                  <a:gd name="connsiteY1" fmla="*/ 1305 h 10000"/>
                  <a:gd name="connsiteX2" fmla="*/ 4285 w 10000"/>
                  <a:gd name="connsiteY2" fmla="*/ 1279 h 10000"/>
                  <a:gd name="connsiteX3" fmla="*/ 4244 w 10000"/>
                  <a:gd name="connsiteY3" fmla="*/ 1266 h 10000"/>
                  <a:gd name="connsiteX4" fmla="*/ 4208 w 10000"/>
                  <a:gd name="connsiteY4" fmla="*/ 1286 h 10000"/>
                  <a:gd name="connsiteX5" fmla="*/ 4172 w 10000"/>
                  <a:gd name="connsiteY5" fmla="*/ 1299 h 10000"/>
                  <a:gd name="connsiteX6" fmla="*/ 4150 w 10000"/>
                  <a:gd name="connsiteY6" fmla="*/ 1308 h 10000"/>
                  <a:gd name="connsiteX7" fmla="*/ 4139 w 10000"/>
                  <a:gd name="connsiteY7" fmla="*/ 1315 h 10000"/>
                  <a:gd name="connsiteX8" fmla="*/ 4125 w 10000"/>
                  <a:gd name="connsiteY8" fmla="*/ 1315 h 10000"/>
                  <a:gd name="connsiteX9" fmla="*/ 4119 w 10000"/>
                  <a:gd name="connsiteY9" fmla="*/ 1315 h 10000"/>
                  <a:gd name="connsiteX10" fmla="*/ 4111 w 10000"/>
                  <a:gd name="connsiteY10" fmla="*/ 1308 h 10000"/>
                  <a:gd name="connsiteX11" fmla="*/ 4100 w 10000"/>
                  <a:gd name="connsiteY11" fmla="*/ 1315 h 10000"/>
                  <a:gd name="connsiteX12" fmla="*/ 4075 w 10000"/>
                  <a:gd name="connsiteY12" fmla="*/ 1315 h 10000"/>
                  <a:gd name="connsiteX13" fmla="*/ 4058 w 10000"/>
                  <a:gd name="connsiteY13" fmla="*/ 1318 h 10000"/>
                  <a:gd name="connsiteX14" fmla="*/ 4044 w 10000"/>
                  <a:gd name="connsiteY14" fmla="*/ 1315 h 10000"/>
                  <a:gd name="connsiteX15" fmla="*/ 4042 w 10000"/>
                  <a:gd name="connsiteY15" fmla="*/ 1299 h 10000"/>
                  <a:gd name="connsiteX16" fmla="*/ 4014 w 10000"/>
                  <a:gd name="connsiteY16" fmla="*/ 1308 h 10000"/>
                  <a:gd name="connsiteX17" fmla="*/ 4011 w 10000"/>
                  <a:gd name="connsiteY17" fmla="*/ 1315 h 10000"/>
                  <a:gd name="connsiteX18" fmla="*/ 4011 w 10000"/>
                  <a:gd name="connsiteY18" fmla="*/ 1341 h 10000"/>
                  <a:gd name="connsiteX19" fmla="*/ 4019 w 10000"/>
                  <a:gd name="connsiteY19" fmla="*/ 1341 h 10000"/>
                  <a:gd name="connsiteX20" fmla="*/ 3997 w 10000"/>
                  <a:gd name="connsiteY20" fmla="*/ 1363 h 10000"/>
                  <a:gd name="connsiteX21" fmla="*/ 3986 w 10000"/>
                  <a:gd name="connsiteY21" fmla="*/ 1373 h 10000"/>
                  <a:gd name="connsiteX22" fmla="*/ 3981 w 10000"/>
                  <a:gd name="connsiteY22" fmla="*/ 1389 h 10000"/>
                  <a:gd name="connsiteX23" fmla="*/ 3981 w 10000"/>
                  <a:gd name="connsiteY23" fmla="*/ 1409 h 10000"/>
                  <a:gd name="connsiteX24" fmla="*/ 3981 w 10000"/>
                  <a:gd name="connsiteY24" fmla="*/ 1438 h 10000"/>
                  <a:gd name="connsiteX25" fmla="*/ 3961 w 10000"/>
                  <a:gd name="connsiteY25" fmla="*/ 1441 h 10000"/>
                  <a:gd name="connsiteX26" fmla="*/ 3942 w 10000"/>
                  <a:gd name="connsiteY26" fmla="*/ 1441 h 10000"/>
                  <a:gd name="connsiteX27" fmla="*/ 3914 w 10000"/>
                  <a:gd name="connsiteY27" fmla="*/ 1454 h 10000"/>
                  <a:gd name="connsiteX28" fmla="*/ 3892 w 10000"/>
                  <a:gd name="connsiteY28" fmla="*/ 1467 h 10000"/>
                  <a:gd name="connsiteX29" fmla="*/ 3867 w 10000"/>
                  <a:gd name="connsiteY29" fmla="*/ 1483 h 10000"/>
                  <a:gd name="connsiteX30" fmla="*/ 3845 w 10000"/>
                  <a:gd name="connsiteY30" fmla="*/ 1467 h 10000"/>
                  <a:gd name="connsiteX31" fmla="*/ 3850 w 10000"/>
                  <a:gd name="connsiteY31" fmla="*/ 1457 h 10000"/>
                  <a:gd name="connsiteX32" fmla="*/ 3864 w 10000"/>
                  <a:gd name="connsiteY32" fmla="*/ 1441 h 10000"/>
                  <a:gd name="connsiteX33" fmla="*/ 3859 w 10000"/>
                  <a:gd name="connsiteY33" fmla="*/ 1409 h 10000"/>
                  <a:gd name="connsiteX34" fmla="*/ 3842 w 10000"/>
                  <a:gd name="connsiteY34" fmla="*/ 1383 h 10000"/>
                  <a:gd name="connsiteX35" fmla="*/ 3825 w 10000"/>
                  <a:gd name="connsiteY35" fmla="*/ 1360 h 10000"/>
                  <a:gd name="connsiteX36" fmla="*/ 3809 w 10000"/>
                  <a:gd name="connsiteY36" fmla="*/ 1318 h 10000"/>
                  <a:gd name="connsiteX37" fmla="*/ 3787 w 10000"/>
                  <a:gd name="connsiteY37" fmla="*/ 1289 h 10000"/>
                  <a:gd name="connsiteX38" fmla="*/ 3759 w 10000"/>
                  <a:gd name="connsiteY38" fmla="*/ 1266 h 10000"/>
                  <a:gd name="connsiteX39" fmla="*/ 3740 w 10000"/>
                  <a:gd name="connsiteY39" fmla="*/ 1256 h 10000"/>
                  <a:gd name="connsiteX40" fmla="*/ 3715 w 10000"/>
                  <a:gd name="connsiteY40" fmla="*/ 1250 h 10000"/>
                  <a:gd name="connsiteX41" fmla="*/ 3687 w 10000"/>
                  <a:gd name="connsiteY41" fmla="*/ 1256 h 10000"/>
                  <a:gd name="connsiteX42" fmla="*/ 3681 w 10000"/>
                  <a:gd name="connsiteY42" fmla="*/ 1260 h 10000"/>
                  <a:gd name="connsiteX43" fmla="*/ 3670 w 10000"/>
                  <a:gd name="connsiteY43" fmla="*/ 1295 h 10000"/>
                  <a:gd name="connsiteX44" fmla="*/ 3651 w 10000"/>
                  <a:gd name="connsiteY44" fmla="*/ 1305 h 10000"/>
                  <a:gd name="connsiteX45" fmla="*/ 3640 w 10000"/>
                  <a:gd name="connsiteY45" fmla="*/ 1308 h 10000"/>
                  <a:gd name="connsiteX46" fmla="*/ 3626 w 10000"/>
                  <a:gd name="connsiteY46" fmla="*/ 1308 h 10000"/>
                  <a:gd name="connsiteX47" fmla="*/ 3632 w 10000"/>
                  <a:gd name="connsiteY47" fmla="*/ 1276 h 10000"/>
                  <a:gd name="connsiteX48" fmla="*/ 3609 w 10000"/>
                  <a:gd name="connsiteY48" fmla="*/ 1289 h 10000"/>
                  <a:gd name="connsiteX49" fmla="*/ 3593 w 10000"/>
                  <a:gd name="connsiteY49" fmla="*/ 1286 h 10000"/>
                  <a:gd name="connsiteX50" fmla="*/ 3590 w 10000"/>
                  <a:gd name="connsiteY50" fmla="*/ 1256 h 10000"/>
                  <a:gd name="connsiteX51" fmla="*/ 3584 w 10000"/>
                  <a:gd name="connsiteY51" fmla="*/ 1237 h 10000"/>
                  <a:gd name="connsiteX52" fmla="*/ 3573 w 10000"/>
                  <a:gd name="connsiteY52" fmla="*/ 1237 h 10000"/>
                  <a:gd name="connsiteX53" fmla="*/ 3554 w 10000"/>
                  <a:gd name="connsiteY53" fmla="*/ 1227 h 10000"/>
                  <a:gd name="connsiteX54" fmla="*/ 3546 w 10000"/>
                  <a:gd name="connsiteY54" fmla="*/ 1192 h 10000"/>
                  <a:gd name="connsiteX55" fmla="*/ 3529 w 10000"/>
                  <a:gd name="connsiteY55" fmla="*/ 1176 h 10000"/>
                  <a:gd name="connsiteX56" fmla="*/ 3512 w 10000"/>
                  <a:gd name="connsiteY56" fmla="*/ 1182 h 10000"/>
                  <a:gd name="connsiteX57" fmla="*/ 3485 w 10000"/>
                  <a:gd name="connsiteY57" fmla="*/ 1182 h 10000"/>
                  <a:gd name="connsiteX58" fmla="*/ 3463 w 10000"/>
                  <a:gd name="connsiteY58" fmla="*/ 1176 h 10000"/>
                  <a:gd name="connsiteX59" fmla="*/ 3449 w 10000"/>
                  <a:gd name="connsiteY59" fmla="*/ 1182 h 10000"/>
                  <a:gd name="connsiteX60" fmla="*/ 3432 w 10000"/>
                  <a:gd name="connsiteY60" fmla="*/ 1192 h 10000"/>
                  <a:gd name="connsiteX61" fmla="*/ 3454 w 10000"/>
                  <a:gd name="connsiteY61" fmla="*/ 1205 h 10000"/>
                  <a:gd name="connsiteX62" fmla="*/ 3463 w 10000"/>
                  <a:gd name="connsiteY62" fmla="*/ 1205 h 10000"/>
                  <a:gd name="connsiteX63" fmla="*/ 3488 w 10000"/>
                  <a:gd name="connsiteY63" fmla="*/ 1205 h 10000"/>
                  <a:gd name="connsiteX64" fmla="*/ 3488 w 10000"/>
                  <a:gd name="connsiteY64" fmla="*/ 1218 h 10000"/>
                  <a:gd name="connsiteX65" fmla="*/ 3493 w 10000"/>
                  <a:gd name="connsiteY65" fmla="*/ 1247 h 10000"/>
                  <a:gd name="connsiteX66" fmla="*/ 3512 w 10000"/>
                  <a:gd name="connsiteY66" fmla="*/ 1247 h 10000"/>
                  <a:gd name="connsiteX67" fmla="*/ 3518 w 10000"/>
                  <a:gd name="connsiteY67" fmla="*/ 1250 h 10000"/>
                  <a:gd name="connsiteX68" fmla="*/ 3521 w 10000"/>
                  <a:gd name="connsiteY68" fmla="*/ 1276 h 10000"/>
                  <a:gd name="connsiteX69" fmla="*/ 3543 w 10000"/>
                  <a:gd name="connsiteY69" fmla="*/ 1295 h 10000"/>
                  <a:gd name="connsiteX70" fmla="*/ 3546 w 10000"/>
                  <a:gd name="connsiteY70" fmla="*/ 1305 h 10000"/>
                  <a:gd name="connsiteX71" fmla="*/ 3543 w 10000"/>
                  <a:gd name="connsiteY71" fmla="*/ 1315 h 10000"/>
                  <a:gd name="connsiteX72" fmla="*/ 3543 w 10000"/>
                  <a:gd name="connsiteY72" fmla="*/ 1331 h 10000"/>
                  <a:gd name="connsiteX73" fmla="*/ 3554 w 10000"/>
                  <a:gd name="connsiteY73" fmla="*/ 1324 h 10000"/>
                  <a:gd name="connsiteX74" fmla="*/ 3560 w 10000"/>
                  <a:gd name="connsiteY74" fmla="*/ 1331 h 10000"/>
                  <a:gd name="connsiteX75" fmla="*/ 3582 w 10000"/>
                  <a:gd name="connsiteY75" fmla="*/ 1344 h 10000"/>
                  <a:gd name="connsiteX76" fmla="*/ 3598 w 10000"/>
                  <a:gd name="connsiteY76" fmla="*/ 1380 h 10000"/>
                  <a:gd name="connsiteX77" fmla="*/ 3607 w 10000"/>
                  <a:gd name="connsiteY77" fmla="*/ 1389 h 10000"/>
                  <a:gd name="connsiteX78" fmla="*/ 3623 w 10000"/>
                  <a:gd name="connsiteY78" fmla="*/ 1409 h 10000"/>
                  <a:gd name="connsiteX79" fmla="*/ 3634 w 10000"/>
                  <a:gd name="connsiteY79" fmla="*/ 1438 h 10000"/>
                  <a:gd name="connsiteX80" fmla="*/ 3632 w 10000"/>
                  <a:gd name="connsiteY80" fmla="*/ 1454 h 10000"/>
                  <a:gd name="connsiteX81" fmla="*/ 3618 w 10000"/>
                  <a:gd name="connsiteY81" fmla="*/ 1438 h 10000"/>
                  <a:gd name="connsiteX82" fmla="*/ 3598 w 10000"/>
                  <a:gd name="connsiteY82" fmla="*/ 1428 h 10000"/>
                  <a:gd name="connsiteX83" fmla="*/ 3582 w 10000"/>
                  <a:gd name="connsiteY83" fmla="*/ 1402 h 10000"/>
                  <a:gd name="connsiteX84" fmla="*/ 3562 w 10000"/>
                  <a:gd name="connsiteY84" fmla="*/ 1399 h 10000"/>
                  <a:gd name="connsiteX85" fmla="*/ 3546 w 10000"/>
                  <a:gd name="connsiteY85" fmla="*/ 1383 h 10000"/>
                  <a:gd name="connsiteX86" fmla="*/ 3510 w 10000"/>
                  <a:gd name="connsiteY86" fmla="*/ 1360 h 10000"/>
                  <a:gd name="connsiteX87" fmla="*/ 3485 w 10000"/>
                  <a:gd name="connsiteY87" fmla="*/ 1344 h 10000"/>
                  <a:gd name="connsiteX88" fmla="*/ 3454 w 10000"/>
                  <a:gd name="connsiteY88" fmla="*/ 1334 h 10000"/>
                  <a:gd name="connsiteX89" fmla="*/ 3429 w 10000"/>
                  <a:gd name="connsiteY89" fmla="*/ 1315 h 10000"/>
                  <a:gd name="connsiteX90" fmla="*/ 3416 w 10000"/>
                  <a:gd name="connsiteY90" fmla="*/ 1308 h 10000"/>
                  <a:gd name="connsiteX91" fmla="*/ 3399 w 10000"/>
                  <a:gd name="connsiteY91" fmla="*/ 1305 h 10000"/>
                  <a:gd name="connsiteX92" fmla="*/ 3382 w 10000"/>
                  <a:gd name="connsiteY92" fmla="*/ 1286 h 10000"/>
                  <a:gd name="connsiteX93" fmla="*/ 3380 w 10000"/>
                  <a:gd name="connsiteY93" fmla="*/ 1266 h 10000"/>
                  <a:gd name="connsiteX94" fmla="*/ 3388 w 10000"/>
                  <a:gd name="connsiteY94" fmla="*/ 1256 h 10000"/>
                  <a:gd name="connsiteX95" fmla="*/ 3407 w 10000"/>
                  <a:gd name="connsiteY95" fmla="*/ 1256 h 10000"/>
                  <a:gd name="connsiteX96" fmla="*/ 3396 w 10000"/>
                  <a:gd name="connsiteY96" fmla="*/ 1227 h 10000"/>
                  <a:gd name="connsiteX97" fmla="*/ 3382 w 10000"/>
                  <a:gd name="connsiteY97" fmla="*/ 1227 h 10000"/>
                  <a:gd name="connsiteX98" fmla="*/ 3360 w 10000"/>
                  <a:gd name="connsiteY98" fmla="*/ 1221 h 10000"/>
                  <a:gd name="connsiteX99" fmla="*/ 3349 w 10000"/>
                  <a:gd name="connsiteY99" fmla="*/ 1231 h 10000"/>
                  <a:gd name="connsiteX100" fmla="*/ 3352 w 10000"/>
                  <a:gd name="connsiteY100" fmla="*/ 1247 h 10000"/>
                  <a:gd name="connsiteX101" fmla="*/ 3341 w 10000"/>
                  <a:gd name="connsiteY101" fmla="*/ 1237 h 10000"/>
                  <a:gd name="connsiteX102" fmla="*/ 3335 w 10000"/>
                  <a:gd name="connsiteY102" fmla="*/ 1231 h 10000"/>
                  <a:gd name="connsiteX103" fmla="*/ 3307 w 10000"/>
                  <a:gd name="connsiteY103" fmla="*/ 1227 h 10000"/>
                  <a:gd name="connsiteX104" fmla="*/ 3294 w 10000"/>
                  <a:gd name="connsiteY104" fmla="*/ 1221 h 10000"/>
                  <a:gd name="connsiteX105" fmla="*/ 3271 w 10000"/>
                  <a:gd name="connsiteY105" fmla="*/ 1211 h 10000"/>
                  <a:gd name="connsiteX106" fmla="*/ 3252 w 10000"/>
                  <a:gd name="connsiteY106" fmla="*/ 1195 h 10000"/>
                  <a:gd name="connsiteX107" fmla="*/ 3235 w 10000"/>
                  <a:gd name="connsiteY107" fmla="*/ 1195 h 10000"/>
                  <a:gd name="connsiteX108" fmla="*/ 3235 w 10000"/>
                  <a:gd name="connsiteY108" fmla="*/ 1205 h 10000"/>
                  <a:gd name="connsiteX109" fmla="*/ 3219 w 10000"/>
                  <a:gd name="connsiteY109" fmla="*/ 1231 h 10000"/>
                  <a:gd name="connsiteX110" fmla="*/ 3213 w 10000"/>
                  <a:gd name="connsiteY110" fmla="*/ 1231 h 10000"/>
                  <a:gd name="connsiteX111" fmla="*/ 3183 w 10000"/>
                  <a:gd name="connsiteY111" fmla="*/ 1221 h 10000"/>
                  <a:gd name="connsiteX112" fmla="*/ 3175 w 10000"/>
                  <a:gd name="connsiteY112" fmla="*/ 1227 h 10000"/>
                  <a:gd name="connsiteX113" fmla="*/ 3163 w 10000"/>
                  <a:gd name="connsiteY113" fmla="*/ 1237 h 10000"/>
                  <a:gd name="connsiteX114" fmla="*/ 3158 w 10000"/>
                  <a:gd name="connsiteY114" fmla="*/ 1260 h 10000"/>
                  <a:gd name="connsiteX115" fmla="*/ 3158 w 10000"/>
                  <a:gd name="connsiteY115" fmla="*/ 1276 h 10000"/>
                  <a:gd name="connsiteX116" fmla="*/ 3163 w 10000"/>
                  <a:gd name="connsiteY116" fmla="*/ 1295 h 10000"/>
                  <a:gd name="connsiteX117" fmla="*/ 3166 w 10000"/>
                  <a:gd name="connsiteY117" fmla="*/ 1308 h 10000"/>
                  <a:gd name="connsiteX118" fmla="*/ 3158 w 10000"/>
                  <a:gd name="connsiteY118" fmla="*/ 1315 h 10000"/>
                  <a:gd name="connsiteX119" fmla="*/ 3133 w 10000"/>
                  <a:gd name="connsiteY119" fmla="*/ 1299 h 10000"/>
                  <a:gd name="connsiteX120" fmla="*/ 3114 w 10000"/>
                  <a:gd name="connsiteY120" fmla="*/ 1276 h 10000"/>
                  <a:gd name="connsiteX121" fmla="*/ 3078 w 10000"/>
                  <a:gd name="connsiteY121" fmla="*/ 1240 h 10000"/>
                  <a:gd name="connsiteX122" fmla="*/ 3044 w 10000"/>
                  <a:gd name="connsiteY122" fmla="*/ 1227 h 10000"/>
                  <a:gd name="connsiteX123" fmla="*/ 3033 w 10000"/>
                  <a:gd name="connsiteY123" fmla="*/ 1231 h 10000"/>
                  <a:gd name="connsiteX124" fmla="*/ 3036 w 10000"/>
                  <a:gd name="connsiteY124" fmla="*/ 1256 h 10000"/>
                  <a:gd name="connsiteX125" fmla="*/ 3044 w 10000"/>
                  <a:gd name="connsiteY125" fmla="*/ 1266 h 10000"/>
                  <a:gd name="connsiteX126" fmla="*/ 3044 w 10000"/>
                  <a:gd name="connsiteY126" fmla="*/ 1276 h 10000"/>
                  <a:gd name="connsiteX127" fmla="*/ 3036 w 10000"/>
                  <a:gd name="connsiteY127" fmla="*/ 1276 h 10000"/>
                  <a:gd name="connsiteX128" fmla="*/ 3028 w 10000"/>
                  <a:gd name="connsiteY128" fmla="*/ 1266 h 10000"/>
                  <a:gd name="connsiteX129" fmla="*/ 3025 w 10000"/>
                  <a:gd name="connsiteY129" fmla="*/ 1256 h 10000"/>
                  <a:gd name="connsiteX130" fmla="*/ 3008 w 10000"/>
                  <a:gd name="connsiteY130" fmla="*/ 1205 h 10000"/>
                  <a:gd name="connsiteX131" fmla="*/ 3000 w 10000"/>
                  <a:gd name="connsiteY131" fmla="*/ 1192 h 10000"/>
                  <a:gd name="connsiteX132" fmla="*/ 2994 w 10000"/>
                  <a:gd name="connsiteY132" fmla="*/ 1176 h 10000"/>
                  <a:gd name="connsiteX133" fmla="*/ 2986 w 10000"/>
                  <a:gd name="connsiteY133" fmla="*/ 1182 h 10000"/>
                  <a:gd name="connsiteX134" fmla="*/ 2981 w 10000"/>
                  <a:gd name="connsiteY134" fmla="*/ 1192 h 10000"/>
                  <a:gd name="connsiteX135" fmla="*/ 2970 w 10000"/>
                  <a:gd name="connsiteY135" fmla="*/ 1201 h 10000"/>
                  <a:gd name="connsiteX136" fmla="*/ 2956 w 10000"/>
                  <a:gd name="connsiteY136" fmla="*/ 1218 h 10000"/>
                  <a:gd name="connsiteX137" fmla="*/ 2939 w 10000"/>
                  <a:gd name="connsiteY137" fmla="*/ 1240 h 10000"/>
                  <a:gd name="connsiteX138" fmla="*/ 2928 w 10000"/>
                  <a:gd name="connsiteY138" fmla="*/ 1247 h 10000"/>
                  <a:gd name="connsiteX139" fmla="*/ 2922 w 10000"/>
                  <a:gd name="connsiteY139" fmla="*/ 1250 h 10000"/>
                  <a:gd name="connsiteX140" fmla="*/ 2911 w 10000"/>
                  <a:gd name="connsiteY140" fmla="*/ 1250 h 10000"/>
                  <a:gd name="connsiteX141" fmla="*/ 2884 w 10000"/>
                  <a:gd name="connsiteY141" fmla="*/ 1247 h 10000"/>
                  <a:gd name="connsiteX142" fmla="*/ 2864 w 10000"/>
                  <a:gd name="connsiteY142" fmla="*/ 1237 h 10000"/>
                  <a:gd name="connsiteX143" fmla="*/ 2848 w 10000"/>
                  <a:gd name="connsiteY143" fmla="*/ 1231 h 10000"/>
                  <a:gd name="connsiteX144" fmla="*/ 2834 w 10000"/>
                  <a:gd name="connsiteY144" fmla="*/ 1227 h 10000"/>
                  <a:gd name="connsiteX145" fmla="*/ 2831 w 10000"/>
                  <a:gd name="connsiteY145" fmla="*/ 1227 h 10000"/>
                  <a:gd name="connsiteX146" fmla="*/ 2831 w 10000"/>
                  <a:gd name="connsiteY146" fmla="*/ 1221 h 10000"/>
                  <a:gd name="connsiteX147" fmla="*/ 2825 w 10000"/>
                  <a:gd name="connsiteY147" fmla="*/ 1205 h 10000"/>
                  <a:gd name="connsiteX148" fmla="*/ 2823 w 10000"/>
                  <a:gd name="connsiteY148" fmla="*/ 1192 h 10000"/>
                  <a:gd name="connsiteX149" fmla="*/ 2817 w 10000"/>
                  <a:gd name="connsiteY149" fmla="*/ 1182 h 10000"/>
                  <a:gd name="connsiteX150" fmla="*/ 2814 w 10000"/>
                  <a:gd name="connsiteY150" fmla="*/ 1176 h 10000"/>
                  <a:gd name="connsiteX151" fmla="*/ 2792 w 10000"/>
                  <a:gd name="connsiteY151" fmla="*/ 1172 h 10000"/>
                  <a:gd name="connsiteX152" fmla="*/ 2759 w 10000"/>
                  <a:gd name="connsiteY152" fmla="*/ 1156 h 10000"/>
                  <a:gd name="connsiteX153" fmla="*/ 2734 w 10000"/>
                  <a:gd name="connsiteY153" fmla="*/ 1143 h 10000"/>
                  <a:gd name="connsiteX154" fmla="*/ 2695 w 10000"/>
                  <a:gd name="connsiteY154" fmla="*/ 1124 h 10000"/>
                  <a:gd name="connsiteX155" fmla="*/ 2670 w 10000"/>
                  <a:gd name="connsiteY155" fmla="*/ 1108 h 10000"/>
                  <a:gd name="connsiteX156" fmla="*/ 2645 w 10000"/>
                  <a:gd name="connsiteY156" fmla="*/ 1091 h 10000"/>
                  <a:gd name="connsiteX157" fmla="*/ 2618 w 10000"/>
                  <a:gd name="connsiteY157" fmla="*/ 1088 h 10000"/>
                  <a:gd name="connsiteX158" fmla="*/ 2576 w 10000"/>
                  <a:gd name="connsiteY158" fmla="*/ 1088 h 10000"/>
                  <a:gd name="connsiteX159" fmla="*/ 2551 w 10000"/>
                  <a:gd name="connsiteY159" fmla="*/ 1091 h 10000"/>
                  <a:gd name="connsiteX160" fmla="*/ 2521 w 10000"/>
                  <a:gd name="connsiteY160" fmla="*/ 1098 h 10000"/>
                  <a:gd name="connsiteX161" fmla="*/ 2493 w 10000"/>
                  <a:gd name="connsiteY161" fmla="*/ 1104 h 10000"/>
                  <a:gd name="connsiteX162" fmla="*/ 2468 w 10000"/>
                  <a:gd name="connsiteY162" fmla="*/ 1108 h 10000"/>
                  <a:gd name="connsiteX163" fmla="*/ 2404 w 10000"/>
                  <a:gd name="connsiteY163" fmla="*/ 1124 h 10000"/>
                  <a:gd name="connsiteX164" fmla="*/ 2366 w 10000"/>
                  <a:gd name="connsiteY164" fmla="*/ 1133 h 10000"/>
                  <a:gd name="connsiteX165" fmla="*/ 2346 w 10000"/>
                  <a:gd name="connsiteY165" fmla="*/ 1137 h 10000"/>
                  <a:gd name="connsiteX166" fmla="*/ 2294 w 10000"/>
                  <a:gd name="connsiteY166" fmla="*/ 1146 h 10000"/>
                  <a:gd name="connsiteX167" fmla="*/ 2249 w 10000"/>
                  <a:gd name="connsiteY167" fmla="*/ 1156 h 10000"/>
                  <a:gd name="connsiteX168" fmla="*/ 2230 w 10000"/>
                  <a:gd name="connsiteY168" fmla="*/ 1156 h 10000"/>
                  <a:gd name="connsiteX169" fmla="*/ 2222 w 10000"/>
                  <a:gd name="connsiteY169" fmla="*/ 1163 h 10000"/>
                  <a:gd name="connsiteX170" fmla="*/ 2194 w 10000"/>
                  <a:gd name="connsiteY170" fmla="*/ 1163 h 10000"/>
                  <a:gd name="connsiteX171" fmla="*/ 2172 w 10000"/>
                  <a:gd name="connsiteY171" fmla="*/ 1163 h 10000"/>
                  <a:gd name="connsiteX172" fmla="*/ 2147 w 10000"/>
                  <a:gd name="connsiteY172" fmla="*/ 1166 h 10000"/>
                  <a:gd name="connsiteX173" fmla="*/ 2108 w 10000"/>
                  <a:gd name="connsiteY173" fmla="*/ 1166 h 10000"/>
                  <a:gd name="connsiteX174" fmla="*/ 2083 w 10000"/>
                  <a:gd name="connsiteY174" fmla="*/ 1156 h 10000"/>
                  <a:gd name="connsiteX175" fmla="*/ 2042 w 10000"/>
                  <a:gd name="connsiteY175" fmla="*/ 1143 h 10000"/>
                  <a:gd name="connsiteX176" fmla="*/ 2011 w 10000"/>
                  <a:gd name="connsiteY176" fmla="*/ 1143 h 10000"/>
                  <a:gd name="connsiteX177" fmla="*/ 1994 w 10000"/>
                  <a:gd name="connsiteY177" fmla="*/ 1146 h 10000"/>
                  <a:gd name="connsiteX178" fmla="*/ 1967 w 10000"/>
                  <a:gd name="connsiteY178" fmla="*/ 1156 h 10000"/>
                  <a:gd name="connsiteX179" fmla="*/ 1903 w 10000"/>
                  <a:gd name="connsiteY179" fmla="*/ 1176 h 10000"/>
                  <a:gd name="connsiteX180" fmla="*/ 1873 w 10000"/>
                  <a:gd name="connsiteY180" fmla="*/ 1182 h 10000"/>
                  <a:gd name="connsiteX181" fmla="*/ 1850 w 10000"/>
                  <a:gd name="connsiteY181" fmla="*/ 1185 h 10000"/>
                  <a:gd name="connsiteX182" fmla="*/ 1842 w 10000"/>
                  <a:gd name="connsiteY182" fmla="*/ 1192 h 10000"/>
                  <a:gd name="connsiteX183" fmla="*/ 1823 w 10000"/>
                  <a:gd name="connsiteY183" fmla="*/ 1195 h 10000"/>
                  <a:gd name="connsiteX184" fmla="*/ 1814 w 10000"/>
                  <a:gd name="connsiteY184" fmla="*/ 1201 h 10000"/>
                  <a:gd name="connsiteX185" fmla="*/ 1792 w 10000"/>
                  <a:gd name="connsiteY185" fmla="*/ 1218 h 10000"/>
                  <a:gd name="connsiteX186" fmla="*/ 1767 w 10000"/>
                  <a:gd name="connsiteY186" fmla="*/ 1231 h 10000"/>
                  <a:gd name="connsiteX187" fmla="*/ 1717 w 10000"/>
                  <a:gd name="connsiteY187" fmla="*/ 1266 h 10000"/>
                  <a:gd name="connsiteX188" fmla="*/ 1695 w 10000"/>
                  <a:gd name="connsiteY188" fmla="*/ 1279 h 10000"/>
                  <a:gd name="connsiteX189" fmla="*/ 1654 w 10000"/>
                  <a:gd name="connsiteY189" fmla="*/ 1308 h 10000"/>
                  <a:gd name="connsiteX190" fmla="*/ 1620 w 10000"/>
                  <a:gd name="connsiteY190" fmla="*/ 1334 h 10000"/>
                  <a:gd name="connsiteX191" fmla="*/ 1590 w 10000"/>
                  <a:gd name="connsiteY191" fmla="*/ 1360 h 10000"/>
                  <a:gd name="connsiteX192" fmla="*/ 1565 w 10000"/>
                  <a:gd name="connsiteY192" fmla="*/ 1380 h 10000"/>
                  <a:gd name="connsiteX193" fmla="*/ 1532 w 10000"/>
                  <a:gd name="connsiteY193" fmla="*/ 1402 h 10000"/>
                  <a:gd name="connsiteX194" fmla="*/ 1501 w 10000"/>
                  <a:gd name="connsiteY194" fmla="*/ 1418 h 10000"/>
                  <a:gd name="connsiteX195" fmla="*/ 1460 w 10000"/>
                  <a:gd name="connsiteY195" fmla="*/ 1438 h 10000"/>
                  <a:gd name="connsiteX196" fmla="*/ 1435 w 10000"/>
                  <a:gd name="connsiteY196" fmla="*/ 1454 h 10000"/>
                  <a:gd name="connsiteX197" fmla="*/ 1421 w 10000"/>
                  <a:gd name="connsiteY197" fmla="*/ 1464 h 10000"/>
                  <a:gd name="connsiteX198" fmla="*/ 1380 w 10000"/>
                  <a:gd name="connsiteY198" fmla="*/ 1473 h 10000"/>
                  <a:gd name="connsiteX199" fmla="*/ 1324 w 10000"/>
                  <a:gd name="connsiteY199" fmla="*/ 1477 h 10000"/>
                  <a:gd name="connsiteX200" fmla="*/ 1274 w 10000"/>
                  <a:gd name="connsiteY200" fmla="*/ 1483 h 10000"/>
                  <a:gd name="connsiteX201" fmla="*/ 1244 w 10000"/>
                  <a:gd name="connsiteY201" fmla="*/ 1486 h 10000"/>
                  <a:gd name="connsiteX202" fmla="*/ 1233 w 10000"/>
                  <a:gd name="connsiteY202" fmla="*/ 1486 h 10000"/>
                  <a:gd name="connsiteX203" fmla="*/ 1197 w 10000"/>
                  <a:gd name="connsiteY203" fmla="*/ 1493 h 10000"/>
                  <a:gd name="connsiteX204" fmla="*/ 1180 w 10000"/>
                  <a:gd name="connsiteY204" fmla="*/ 1496 h 10000"/>
                  <a:gd name="connsiteX205" fmla="*/ 1169 w 10000"/>
                  <a:gd name="connsiteY205" fmla="*/ 1496 h 10000"/>
                  <a:gd name="connsiteX206" fmla="*/ 1161 w 10000"/>
                  <a:gd name="connsiteY206" fmla="*/ 1503 h 10000"/>
                  <a:gd name="connsiteX207" fmla="*/ 1155 w 10000"/>
                  <a:gd name="connsiteY207" fmla="*/ 1503 h 10000"/>
                  <a:gd name="connsiteX208" fmla="*/ 501 w 10000"/>
                  <a:gd name="connsiteY208" fmla="*/ 2277 h 10000"/>
                  <a:gd name="connsiteX209" fmla="*/ 396 w 10000"/>
                  <a:gd name="connsiteY209" fmla="*/ 2532 h 10000"/>
                  <a:gd name="connsiteX210" fmla="*/ 324 w 10000"/>
                  <a:gd name="connsiteY210" fmla="*/ 2759 h 10000"/>
                  <a:gd name="connsiteX211" fmla="*/ 274 w 10000"/>
                  <a:gd name="connsiteY211" fmla="*/ 2866 h 10000"/>
                  <a:gd name="connsiteX212" fmla="*/ 202 w 10000"/>
                  <a:gd name="connsiteY212" fmla="*/ 3008 h 10000"/>
                  <a:gd name="connsiteX213" fmla="*/ 211 w 10000"/>
                  <a:gd name="connsiteY213" fmla="*/ 3177 h 10000"/>
                  <a:gd name="connsiteX214" fmla="*/ 235 w 10000"/>
                  <a:gd name="connsiteY214" fmla="*/ 3368 h 10000"/>
                  <a:gd name="connsiteX215" fmla="*/ 266 w 10000"/>
                  <a:gd name="connsiteY215" fmla="*/ 3595 h 10000"/>
                  <a:gd name="connsiteX216" fmla="*/ 299 w 10000"/>
                  <a:gd name="connsiteY216" fmla="*/ 3831 h 10000"/>
                  <a:gd name="connsiteX217" fmla="*/ 305 w 10000"/>
                  <a:gd name="connsiteY217" fmla="*/ 3863 h 10000"/>
                  <a:gd name="connsiteX218" fmla="*/ 341 w 10000"/>
                  <a:gd name="connsiteY218" fmla="*/ 3941 h 10000"/>
                  <a:gd name="connsiteX219" fmla="*/ 186 w 10000"/>
                  <a:gd name="connsiteY219" fmla="*/ 3935 h 10000"/>
                  <a:gd name="connsiteX220" fmla="*/ 30 w 10000"/>
                  <a:gd name="connsiteY220" fmla="*/ 3925 h 10000"/>
                  <a:gd name="connsiteX221" fmla="*/ 0 w 10000"/>
                  <a:gd name="connsiteY221" fmla="*/ 4054 h 10000"/>
                  <a:gd name="connsiteX222" fmla="*/ 14 w 10000"/>
                  <a:gd name="connsiteY222" fmla="*/ 4152 h 10000"/>
                  <a:gd name="connsiteX223" fmla="*/ 22 w 10000"/>
                  <a:gd name="connsiteY223" fmla="*/ 4242 h 10000"/>
                  <a:gd name="connsiteX224" fmla="*/ 30 w 10000"/>
                  <a:gd name="connsiteY224" fmla="*/ 4291 h 10000"/>
                  <a:gd name="connsiteX225" fmla="*/ 102 w 10000"/>
                  <a:gd name="connsiteY225" fmla="*/ 4271 h 10000"/>
                  <a:gd name="connsiteX226" fmla="*/ 155 w 10000"/>
                  <a:gd name="connsiteY226" fmla="*/ 4262 h 10000"/>
                  <a:gd name="connsiteX227" fmla="*/ 410 w 10000"/>
                  <a:gd name="connsiteY227" fmla="*/ 4255 h 10000"/>
                  <a:gd name="connsiteX228" fmla="*/ 418 w 10000"/>
                  <a:gd name="connsiteY228" fmla="*/ 4385 h 10000"/>
                  <a:gd name="connsiteX229" fmla="*/ 429 w 10000"/>
                  <a:gd name="connsiteY229" fmla="*/ 4543 h 10000"/>
                  <a:gd name="connsiteX230" fmla="*/ 443 w 10000"/>
                  <a:gd name="connsiteY230" fmla="*/ 4585 h 10000"/>
                  <a:gd name="connsiteX231" fmla="*/ 465 w 10000"/>
                  <a:gd name="connsiteY231" fmla="*/ 4611 h 10000"/>
                  <a:gd name="connsiteX232" fmla="*/ 468 w 10000"/>
                  <a:gd name="connsiteY232" fmla="*/ 4621 h 10000"/>
                  <a:gd name="connsiteX233" fmla="*/ 474 w 10000"/>
                  <a:gd name="connsiteY233" fmla="*/ 4679 h 10000"/>
                  <a:gd name="connsiteX234" fmla="*/ 554 w 10000"/>
                  <a:gd name="connsiteY234" fmla="*/ 4738 h 10000"/>
                  <a:gd name="connsiteX235" fmla="*/ 637 w 10000"/>
                  <a:gd name="connsiteY235" fmla="*/ 4809 h 10000"/>
                  <a:gd name="connsiteX236" fmla="*/ 704 w 10000"/>
                  <a:gd name="connsiteY236" fmla="*/ 4851 h 10000"/>
                  <a:gd name="connsiteX237" fmla="*/ 740 w 10000"/>
                  <a:gd name="connsiteY237" fmla="*/ 4893 h 10000"/>
                  <a:gd name="connsiteX238" fmla="*/ 756 w 10000"/>
                  <a:gd name="connsiteY238" fmla="*/ 4896 h 10000"/>
                  <a:gd name="connsiteX239" fmla="*/ 767 w 10000"/>
                  <a:gd name="connsiteY239" fmla="*/ 4880 h 10000"/>
                  <a:gd name="connsiteX240" fmla="*/ 806 w 10000"/>
                  <a:gd name="connsiteY240" fmla="*/ 4945 h 10000"/>
                  <a:gd name="connsiteX241" fmla="*/ 886 w 10000"/>
                  <a:gd name="connsiteY241" fmla="*/ 5078 h 10000"/>
                  <a:gd name="connsiteX242" fmla="*/ 911 w 10000"/>
                  <a:gd name="connsiteY242" fmla="*/ 5130 h 10000"/>
                  <a:gd name="connsiteX243" fmla="*/ 920 w 10000"/>
                  <a:gd name="connsiteY243" fmla="*/ 5191 h 10000"/>
                  <a:gd name="connsiteX244" fmla="*/ 920 w 10000"/>
                  <a:gd name="connsiteY244" fmla="*/ 5220 h 10000"/>
                  <a:gd name="connsiteX245" fmla="*/ 911 w 10000"/>
                  <a:gd name="connsiteY245" fmla="*/ 5314 h 10000"/>
                  <a:gd name="connsiteX246" fmla="*/ 898 w 10000"/>
                  <a:gd name="connsiteY246" fmla="*/ 5369 h 10000"/>
                  <a:gd name="connsiteX247" fmla="*/ 895 w 10000"/>
                  <a:gd name="connsiteY247" fmla="*/ 5385 h 10000"/>
                  <a:gd name="connsiteX248" fmla="*/ 895 w 10000"/>
                  <a:gd name="connsiteY248" fmla="*/ 5405 h 10000"/>
                  <a:gd name="connsiteX249" fmla="*/ 898 w 10000"/>
                  <a:gd name="connsiteY249" fmla="*/ 5434 h 10000"/>
                  <a:gd name="connsiteX250" fmla="*/ 911 w 10000"/>
                  <a:gd name="connsiteY250" fmla="*/ 5463 h 10000"/>
                  <a:gd name="connsiteX251" fmla="*/ 920 w 10000"/>
                  <a:gd name="connsiteY251" fmla="*/ 5492 h 10000"/>
                  <a:gd name="connsiteX252" fmla="*/ 934 w 10000"/>
                  <a:gd name="connsiteY252" fmla="*/ 5518 h 10000"/>
                  <a:gd name="connsiteX253" fmla="*/ 1169 w 10000"/>
                  <a:gd name="connsiteY253" fmla="*/ 5738 h 10000"/>
                  <a:gd name="connsiteX254" fmla="*/ 1188 w 10000"/>
                  <a:gd name="connsiteY254" fmla="*/ 5755 h 10000"/>
                  <a:gd name="connsiteX255" fmla="*/ 1216 w 10000"/>
                  <a:gd name="connsiteY255" fmla="*/ 5758 h 10000"/>
                  <a:gd name="connsiteX256" fmla="*/ 1313 w 10000"/>
                  <a:gd name="connsiteY256" fmla="*/ 5774 h 10000"/>
                  <a:gd name="connsiteX257" fmla="*/ 1349 w 10000"/>
                  <a:gd name="connsiteY257" fmla="*/ 5787 h 10000"/>
                  <a:gd name="connsiteX258" fmla="*/ 1393 w 10000"/>
                  <a:gd name="connsiteY258" fmla="*/ 5793 h 10000"/>
                  <a:gd name="connsiteX259" fmla="*/ 1393 w 10000"/>
                  <a:gd name="connsiteY259" fmla="*/ 5797 h 10000"/>
                  <a:gd name="connsiteX260" fmla="*/ 1421 w 10000"/>
                  <a:gd name="connsiteY260" fmla="*/ 5810 h 10000"/>
                  <a:gd name="connsiteX261" fmla="*/ 1446 w 10000"/>
                  <a:gd name="connsiteY261" fmla="*/ 5829 h 10000"/>
                  <a:gd name="connsiteX262" fmla="*/ 1460 w 10000"/>
                  <a:gd name="connsiteY262" fmla="*/ 5842 h 10000"/>
                  <a:gd name="connsiteX263" fmla="*/ 1476 w 10000"/>
                  <a:gd name="connsiteY263" fmla="*/ 5848 h 10000"/>
                  <a:gd name="connsiteX264" fmla="*/ 1501 w 10000"/>
                  <a:gd name="connsiteY264" fmla="*/ 5852 h 10000"/>
                  <a:gd name="connsiteX265" fmla="*/ 1532 w 10000"/>
                  <a:gd name="connsiteY265" fmla="*/ 5887 h 10000"/>
                  <a:gd name="connsiteX266" fmla="*/ 1565 w 10000"/>
                  <a:gd name="connsiteY266" fmla="*/ 5942 h 10000"/>
                  <a:gd name="connsiteX267" fmla="*/ 1587 w 10000"/>
                  <a:gd name="connsiteY267" fmla="*/ 5972 h 10000"/>
                  <a:gd name="connsiteX268" fmla="*/ 1612 w 10000"/>
                  <a:gd name="connsiteY268" fmla="*/ 5955 h 10000"/>
                  <a:gd name="connsiteX269" fmla="*/ 1679 w 10000"/>
                  <a:gd name="connsiteY269" fmla="*/ 6049 h 10000"/>
                  <a:gd name="connsiteX270" fmla="*/ 1720 w 10000"/>
                  <a:gd name="connsiteY270" fmla="*/ 6108 h 10000"/>
                  <a:gd name="connsiteX271" fmla="*/ 1751 w 10000"/>
                  <a:gd name="connsiteY271" fmla="*/ 6133 h 10000"/>
                  <a:gd name="connsiteX272" fmla="*/ 1792 w 10000"/>
                  <a:gd name="connsiteY272" fmla="*/ 6169 h 10000"/>
                  <a:gd name="connsiteX273" fmla="*/ 1801 w 10000"/>
                  <a:gd name="connsiteY273" fmla="*/ 6172 h 10000"/>
                  <a:gd name="connsiteX274" fmla="*/ 1814 w 10000"/>
                  <a:gd name="connsiteY274" fmla="*/ 6286 h 10000"/>
                  <a:gd name="connsiteX275" fmla="*/ 1817 w 10000"/>
                  <a:gd name="connsiteY275" fmla="*/ 6331 h 10000"/>
                  <a:gd name="connsiteX276" fmla="*/ 1809 w 10000"/>
                  <a:gd name="connsiteY276" fmla="*/ 6444 h 10000"/>
                  <a:gd name="connsiteX277" fmla="*/ 1801 w 10000"/>
                  <a:gd name="connsiteY277" fmla="*/ 6499 h 10000"/>
                  <a:gd name="connsiteX278" fmla="*/ 1781 w 10000"/>
                  <a:gd name="connsiteY278" fmla="*/ 6522 h 10000"/>
                  <a:gd name="connsiteX279" fmla="*/ 1773 w 10000"/>
                  <a:gd name="connsiteY279" fmla="*/ 6541 h 10000"/>
                  <a:gd name="connsiteX280" fmla="*/ 1762 w 10000"/>
                  <a:gd name="connsiteY280" fmla="*/ 6571 h 10000"/>
                  <a:gd name="connsiteX281" fmla="*/ 1767 w 10000"/>
                  <a:gd name="connsiteY281" fmla="*/ 6622 h 10000"/>
                  <a:gd name="connsiteX282" fmla="*/ 1767 w 10000"/>
                  <a:gd name="connsiteY282" fmla="*/ 6665 h 10000"/>
                  <a:gd name="connsiteX283" fmla="*/ 1767 w 10000"/>
                  <a:gd name="connsiteY283" fmla="*/ 6694 h 10000"/>
                  <a:gd name="connsiteX284" fmla="*/ 1776 w 10000"/>
                  <a:gd name="connsiteY284" fmla="*/ 6726 h 10000"/>
                  <a:gd name="connsiteX285" fmla="*/ 1776 w 10000"/>
                  <a:gd name="connsiteY285" fmla="*/ 6745 h 10000"/>
                  <a:gd name="connsiteX286" fmla="*/ 1767 w 10000"/>
                  <a:gd name="connsiteY286" fmla="*/ 6765 h 10000"/>
                  <a:gd name="connsiteX287" fmla="*/ 1762 w 10000"/>
                  <a:gd name="connsiteY287" fmla="*/ 6804 h 10000"/>
                  <a:gd name="connsiteX288" fmla="*/ 1753 w 10000"/>
                  <a:gd name="connsiteY288" fmla="*/ 6839 h 10000"/>
                  <a:gd name="connsiteX289" fmla="*/ 1742 w 10000"/>
                  <a:gd name="connsiteY289" fmla="*/ 6849 h 10000"/>
                  <a:gd name="connsiteX290" fmla="*/ 1726 w 10000"/>
                  <a:gd name="connsiteY290" fmla="*/ 6849 h 10000"/>
                  <a:gd name="connsiteX291" fmla="*/ 1712 w 10000"/>
                  <a:gd name="connsiteY291" fmla="*/ 6852 h 10000"/>
                  <a:gd name="connsiteX292" fmla="*/ 1640 w 10000"/>
                  <a:gd name="connsiteY292" fmla="*/ 6953 h 10000"/>
                  <a:gd name="connsiteX293" fmla="*/ 1493 w 10000"/>
                  <a:gd name="connsiteY293" fmla="*/ 7105 h 10000"/>
                  <a:gd name="connsiteX294" fmla="*/ 1490 w 10000"/>
                  <a:gd name="connsiteY294" fmla="*/ 7124 h 10000"/>
                  <a:gd name="connsiteX295" fmla="*/ 1468 w 10000"/>
                  <a:gd name="connsiteY295" fmla="*/ 7137 h 10000"/>
                  <a:gd name="connsiteX296" fmla="*/ 1454 w 10000"/>
                  <a:gd name="connsiteY296" fmla="*/ 7144 h 10000"/>
                  <a:gd name="connsiteX297" fmla="*/ 1452 w 10000"/>
                  <a:gd name="connsiteY297" fmla="*/ 7157 h 10000"/>
                  <a:gd name="connsiteX298" fmla="*/ 1446 w 10000"/>
                  <a:gd name="connsiteY298" fmla="*/ 7199 h 10000"/>
                  <a:gd name="connsiteX299" fmla="*/ 1476 w 10000"/>
                  <a:gd name="connsiteY299" fmla="*/ 7247 h 10000"/>
                  <a:gd name="connsiteX300" fmla="*/ 1501 w 10000"/>
                  <a:gd name="connsiteY300" fmla="*/ 7270 h 10000"/>
                  <a:gd name="connsiteX301" fmla="*/ 1518 w 10000"/>
                  <a:gd name="connsiteY301" fmla="*/ 7286 h 10000"/>
                  <a:gd name="connsiteX302" fmla="*/ 1524 w 10000"/>
                  <a:gd name="connsiteY302" fmla="*/ 7306 h 10000"/>
                  <a:gd name="connsiteX303" fmla="*/ 1540 w 10000"/>
                  <a:gd name="connsiteY303" fmla="*/ 7322 h 10000"/>
                  <a:gd name="connsiteX304" fmla="*/ 1565 w 10000"/>
                  <a:gd name="connsiteY304" fmla="*/ 7325 h 10000"/>
                  <a:gd name="connsiteX305" fmla="*/ 1590 w 10000"/>
                  <a:gd name="connsiteY305" fmla="*/ 7332 h 10000"/>
                  <a:gd name="connsiteX306" fmla="*/ 1615 w 10000"/>
                  <a:gd name="connsiteY306" fmla="*/ 7345 h 10000"/>
                  <a:gd name="connsiteX307" fmla="*/ 1662 w 10000"/>
                  <a:gd name="connsiteY307" fmla="*/ 7370 h 10000"/>
                  <a:gd name="connsiteX308" fmla="*/ 1670 w 10000"/>
                  <a:gd name="connsiteY308" fmla="*/ 7351 h 10000"/>
                  <a:gd name="connsiteX309" fmla="*/ 1726 w 10000"/>
                  <a:gd name="connsiteY309" fmla="*/ 7354 h 10000"/>
                  <a:gd name="connsiteX310" fmla="*/ 1726 w 10000"/>
                  <a:gd name="connsiteY310" fmla="*/ 7400 h 10000"/>
                  <a:gd name="connsiteX311" fmla="*/ 1773 w 10000"/>
                  <a:gd name="connsiteY311" fmla="*/ 7409 h 10000"/>
                  <a:gd name="connsiteX312" fmla="*/ 1806 w 10000"/>
                  <a:gd name="connsiteY312" fmla="*/ 7416 h 10000"/>
                  <a:gd name="connsiteX313" fmla="*/ 1839 w 10000"/>
                  <a:gd name="connsiteY313" fmla="*/ 7403 h 10000"/>
                  <a:gd name="connsiteX314" fmla="*/ 1886 w 10000"/>
                  <a:gd name="connsiteY314" fmla="*/ 7403 h 10000"/>
                  <a:gd name="connsiteX315" fmla="*/ 1898 w 10000"/>
                  <a:gd name="connsiteY315" fmla="*/ 7403 h 10000"/>
                  <a:gd name="connsiteX316" fmla="*/ 1914 w 10000"/>
                  <a:gd name="connsiteY316" fmla="*/ 7494 h 10000"/>
                  <a:gd name="connsiteX317" fmla="*/ 1895 w 10000"/>
                  <a:gd name="connsiteY317" fmla="*/ 7523 h 10000"/>
                  <a:gd name="connsiteX318" fmla="*/ 1825 w 10000"/>
                  <a:gd name="connsiteY318" fmla="*/ 7617 h 10000"/>
                  <a:gd name="connsiteX319" fmla="*/ 1776 w 10000"/>
                  <a:gd name="connsiteY319" fmla="*/ 7691 h 10000"/>
                  <a:gd name="connsiteX320" fmla="*/ 1781 w 10000"/>
                  <a:gd name="connsiteY320" fmla="*/ 7723 h 10000"/>
                  <a:gd name="connsiteX321" fmla="*/ 1767 w 10000"/>
                  <a:gd name="connsiteY321" fmla="*/ 7759 h 10000"/>
                  <a:gd name="connsiteX322" fmla="*/ 1762 w 10000"/>
                  <a:gd name="connsiteY322" fmla="*/ 7817 h 10000"/>
                  <a:gd name="connsiteX323" fmla="*/ 1762 w 10000"/>
                  <a:gd name="connsiteY323" fmla="*/ 7856 h 10000"/>
                  <a:gd name="connsiteX324" fmla="*/ 1776 w 10000"/>
                  <a:gd name="connsiteY324" fmla="*/ 7892 h 10000"/>
                  <a:gd name="connsiteX325" fmla="*/ 1784 w 10000"/>
                  <a:gd name="connsiteY325" fmla="*/ 7902 h 10000"/>
                  <a:gd name="connsiteX326" fmla="*/ 1801 w 10000"/>
                  <a:gd name="connsiteY326" fmla="*/ 7908 h 10000"/>
                  <a:gd name="connsiteX327" fmla="*/ 1809 w 10000"/>
                  <a:gd name="connsiteY327" fmla="*/ 7911 h 10000"/>
                  <a:gd name="connsiteX328" fmla="*/ 1801 w 10000"/>
                  <a:gd name="connsiteY328" fmla="*/ 7940 h 10000"/>
                  <a:gd name="connsiteX329" fmla="*/ 1798 w 10000"/>
                  <a:gd name="connsiteY329" fmla="*/ 7979 h 10000"/>
                  <a:gd name="connsiteX330" fmla="*/ 1806 w 10000"/>
                  <a:gd name="connsiteY330" fmla="*/ 8002 h 10000"/>
                  <a:gd name="connsiteX331" fmla="*/ 1823 w 10000"/>
                  <a:gd name="connsiteY331" fmla="*/ 8021 h 10000"/>
                  <a:gd name="connsiteX332" fmla="*/ 1834 w 10000"/>
                  <a:gd name="connsiteY332" fmla="*/ 8044 h 10000"/>
                  <a:gd name="connsiteX333" fmla="*/ 1839 w 10000"/>
                  <a:gd name="connsiteY333" fmla="*/ 8073 h 10000"/>
                  <a:gd name="connsiteX334" fmla="*/ 1842 w 10000"/>
                  <a:gd name="connsiteY334" fmla="*/ 8106 h 10000"/>
                  <a:gd name="connsiteX335" fmla="*/ 1839 w 10000"/>
                  <a:gd name="connsiteY335" fmla="*/ 8144 h 10000"/>
                  <a:gd name="connsiteX336" fmla="*/ 1856 w 10000"/>
                  <a:gd name="connsiteY336" fmla="*/ 8164 h 10000"/>
                  <a:gd name="connsiteX337" fmla="*/ 1886 w 10000"/>
                  <a:gd name="connsiteY337" fmla="*/ 8193 h 10000"/>
                  <a:gd name="connsiteX338" fmla="*/ 1922 w 10000"/>
                  <a:gd name="connsiteY338" fmla="*/ 8206 h 10000"/>
                  <a:gd name="connsiteX339" fmla="*/ 1967 w 10000"/>
                  <a:gd name="connsiteY339" fmla="*/ 8203 h 10000"/>
                  <a:gd name="connsiteX340" fmla="*/ 1986 w 10000"/>
                  <a:gd name="connsiteY340" fmla="*/ 8212 h 10000"/>
                  <a:gd name="connsiteX341" fmla="*/ 2000 w 10000"/>
                  <a:gd name="connsiteY341" fmla="*/ 8232 h 10000"/>
                  <a:gd name="connsiteX342" fmla="*/ 2033 w 10000"/>
                  <a:gd name="connsiteY342" fmla="*/ 8258 h 10000"/>
                  <a:gd name="connsiteX343" fmla="*/ 2050 w 10000"/>
                  <a:gd name="connsiteY343" fmla="*/ 8271 h 10000"/>
                  <a:gd name="connsiteX344" fmla="*/ 2089 w 10000"/>
                  <a:gd name="connsiteY344" fmla="*/ 8280 h 10000"/>
                  <a:gd name="connsiteX345" fmla="*/ 2122 w 10000"/>
                  <a:gd name="connsiteY345" fmla="*/ 8300 h 10000"/>
                  <a:gd name="connsiteX346" fmla="*/ 2163 w 10000"/>
                  <a:gd name="connsiteY346" fmla="*/ 8332 h 10000"/>
                  <a:gd name="connsiteX347" fmla="*/ 2172 w 10000"/>
                  <a:gd name="connsiteY347" fmla="*/ 8335 h 10000"/>
                  <a:gd name="connsiteX348" fmla="*/ 2177 w 10000"/>
                  <a:gd name="connsiteY348" fmla="*/ 8345 h 10000"/>
                  <a:gd name="connsiteX349" fmla="*/ 2163 w 10000"/>
                  <a:gd name="connsiteY349" fmla="*/ 8371 h 10000"/>
                  <a:gd name="connsiteX350" fmla="*/ 2139 w 10000"/>
                  <a:gd name="connsiteY350" fmla="*/ 8423 h 10000"/>
                  <a:gd name="connsiteX351" fmla="*/ 2130 w 10000"/>
                  <a:gd name="connsiteY351" fmla="*/ 8439 h 10000"/>
                  <a:gd name="connsiteX352" fmla="*/ 2105 w 10000"/>
                  <a:gd name="connsiteY352" fmla="*/ 8446 h 10000"/>
                  <a:gd name="connsiteX353" fmla="*/ 2080 w 10000"/>
                  <a:gd name="connsiteY353" fmla="*/ 8449 h 10000"/>
                  <a:gd name="connsiteX354" fmla="*/ 2075 w 10000"/>
                  <a:gd name="connsiteY354" fmla="*/ 8459 h 10000"/>
                  <a:gd name="connsiteX355" fmla="*/ 2072 w 10000"/>
                  <a:gd name="connsiteY355" fmla="*/ 8475 h 10000"/>
                  <a:gd name="connsiteX356" fmla="*/ 2080 w 10000"/>
                  <a:gd name="connsiteY356" fmla="*/ 8484 h 10000"/>
                  <a:gd name="connsiteX357" fmla="*/ 2100 w 10000"/>
                  <a:gd name="connsiteY357" fmla="*/ 8475 h 10000"/>
                  <a:gd name="connsiteX358" fmla="*/ 2141 w 10000"/>
                  <a:gd name="connsiteY358" fmla="*/ 8478 h 10000"/>
                  <a:gd name="connsiteX359" fmla="*/ 2172 w 10000"/>
                  <a:gd name="connsiteY359" fmla="*/ 8475 h 10000"/>
                  <a:gd name="connsiteX360" fmla="*/ 2188 w 10000"/>
                  <a:gd name="connsiteY360" fmla="*/ 8475 h 10000"/>
                  <a:gd name="connsiteX361" fmla="*/ 2222 w 10000"/>
                  <a:gd name="connsiteY361" fmla="*/ 8497 h 10000"/>
                  <a:gd name="connsiteX362" fmla="*/ 2252 w 10000"/>
                  <a:gd name="connsiteY362" fmla="*/ 8514 h 10000"/>
                  <a:gd name="connsiteX363" fmla="*/ 2274 w 10000"/>
                  <a:gd name="connsiteY363" fmla="*/ 8514 h 10000"/>
                  <a:gd name="connsiteX364" fmla="*/ 2299 w 10000"/>
                  <a:gd name="connsiteY364" fmla="*/ 8504 h 10000"/>
                  <a:gd name="connsiteX365" fmla="*/ 2310 w 10000"/>
                  <a:gd name="connsiteY365" fmla="*/ 8504 h 10000"/>
                  <a:gd name="connsiteX366" fmla="*/ 2319 w 10000"/>
                  <a:gd name="connsiteY366" fmla="*/ 8484 h 10000"/>
                  <a:gd name="connsiteX367" fmla="*/ 2338 w 10000"/>
                  <a:gd name="connsiteY367" fmla="*/ 8494 h 10000"/>
                  <a:gd name="connsiteX368" fmla="*/ 2338 w 10000"/>
                  <a:gd name="connsiteY368" fmla="*/ 8552 h 10000"/>
                  <a:gd name="connsiteX369" fmla="*/ 2366 w 10000"/>
                  <a:gd name="connsiteY369" fmla="*/ 8572 h 10000"/>
                  <a:gd name="connsiteX370" fmla="*/ 2382 w 10000"/>
                  <a:gd name="connsiteY370" fmla="*/ 8582 h 10000"/>
                  <a:gd name="connsiteX371" fmla="*/ 2435 w 10000"/>
                  <a:gd name="connsiteY371" fmla="*/ 8552 h 10000"/>
                  <a:gd name="connsiteX372" fmla="*/ 2443 w 10000"/>
                  <a:gd name="connsiteY372" fmla="*/ 8552 h 10000"/>
                  <a:gd name="connsiteX373" fmla="*/ 2454 w 10000"/>
                  <a:gd name="connsiteY373" fmla="*/ 8552 h 10000"/>
                  <a:gd name="connsiteX374" fmla="*/ 2471 w 10000"/>
                  <a:gd name="connsiteY374" fmla="*/ 8546 h 10000"/>
                  <a:gd name="connsiteX375" fmla="*/ 2488 w 10000"/>
                  <a:gd name="connsiteY375" fmla="*/ 8536 h 10000"/>
                  <a:gd name="connsiteX376" fmla="*/ 2501 w 10000"/>
                  <a:gd name="connsiteY376" fmla="*/ 8533 h 10000"/>
                  <a:gd name="connsiteX377" fmla="*/ 2512 w 10000"/>
                  <a:gd name="connsiteY377" fmla="*/ 8533 h 10000"/>
                  <a:gd name="connsiteX378" fmla="*/ 2521 w 10000"/>
                  <a:gd name="connsiteY378" fmla="*/ 8546 h 10000"/>
                  <a:gd name="connsiteX379" fmla="*/ 2521 w 10000"/>
                  <a:gd name="connsiteY379" fmla="*/ 8572 h 10000"/>
                  <a:gd name="connsiteX380" fmla="*/ 2535 w 10000"/>
                  <a:gd name="connsiteY380" fmla="*/ 8588 h 10000"/>
                  <a:gd name="connsiteX381" fmla="*/ 2551 w 10000"/>
                  <a:gd name="connsiteY381" fmla="*/ 8582 h 10000"/>
                  <a:gd name="connsiteX382" fmla="*/ 2560 w 10000"/>
                  <a:gd name="connsiteY382" fmla="*/ 8582 h 10000"/>
                  <a:gd name="connsiteX383" fmla="*/ 2573 w 10000"/>
                  <a:gd name="connsiteY383" fmla="*/ 8588 h 10000"/>
                  <a:gd name="connsiteX384" fmla="*/ 2584 w 10000"/>
                  <a:gd name="connsiteY384" fmla="*/ 8591 h 10000"/>
                  <a:gd name="connsiteX385" fmla="*/ 2590 w 10000"/>
                  <a:gd name="connsiteY385" fmla="*/ 8598 h 10000"/>
                  <a:gd name="connsiteX386" fmla="*/ 2598 w 10000"/>
                  <a:gd name="connsiteY386" fmla="*/ 8608 h 10000"/>
                  <a:gd name="connsiteX387" fmla="*/ 2607 w 10000"/>
                  <a:gd name="connsiteY387" fmla="*/ 8617 h 10000"/>
                  <a:gd name="connsiteX388" fmla="*/ 2618 w 10000"/>
                  <a:gd name="connsiteY388" fmla="*/ 8617 h 10000"/>
                  <a:gd name="connsiteX389" fmla="*/ 2640 w 10000"/>
                  <a:gd name="connsiteY389" fmla="*/ 8608 h 10000"/>
                  <a:gd name="connsiteX390" fmla="*/ 2670 w 10000"/>
                  <a:gd name="connsiteY390" fmla="*/ 8598 h 10000"/>
                  <a:gd name="connsiteX391" fmla="*/ 2673 w 10000"/>
                  <a:gd name="connsiteY391" fmla="*/ 8598 h 10000"/>
                  <a:gd name="connsiteX392" fmla="*/ 2690 w 10000"/>
                  <a:gd name="connsiteY392" fmla="*/ 8598 h 10000"/>
                  <a:gd name="connsiteX393" fmla="*/ 2698 w 10000"/>
                  <a:gd name="connsiteY393" fmla="*/ 8598 h 10000"/>
                  <a:gd name="connsiteX394" fmla="*/ 2712 w 10000"/>
                  <a:gd name="connsiteY394" fmla="*/ 8598 h 10000"/>
                  <a:gd name="connsiteX395" fmla="*/ 2726 w 10000"/>
                  <a:gd name="connsiteY395" fmla="*/ 8591 h 10000"/>
                  <a:gd name="connsiteX396" fmla="*/ 2737 w 10000"/>
                  <a:gd name="connsiteY396" fmla="*/ 8588 h 10000"/>
                  <a:gd name="connsiteX397" fmla="*/ 2759 w 10000"/>
                  <a:gd name="connsiteY397" fmla="*/ 8582 h 10000"/>
                  <a:gd name="connsiteX398" fmla="*/ 2770 w 10000"/>
                  <a:gd name="connsiteY398" fmla="*/ 8578 h 10000"/>
                  <a:gd name="connsiteX399" fmla="*/ 2784 w 10000"/>
                  <a:gd name="connsiteY399" fmla="*/ 8572 h 10000"/>
                  <a:gd name="connsiteX400" fmla="*/ 2795 w 10000"/>
                  <a:gd name="connsiteY400" fmla="*/ 8572 h 10000"/>
                  <a:gd name="connsiteX401" fmla="*/ 2803 w 10000"/>
                  <a:gd name="connsiteY401" fmla="*/ 8588 h 10000"/>
                  <a:gd name="connsiteX402" fmla="*/ 2803 w 10000"/>
                  <a:gd name="connsiteY402" fmla="*/ 8591 h 10000"/>
                  <a:gd name="connsiteX403" fmla="*/ 2803 w 10000"/>
                  <a:gd name="connsiteY403" fmla="*/ 8601 h 10000"/>
                  <a:gd name="connsiteX404" fmla="*/ 2809 w 10000"/>
                  <a:gd name="connsiteY404" fmla="*/ 8601 h 10000"/>
                  <a:gd name="connsiteX405" fmla="*/ 2823 w 10000"/>
                  <a:gd name="connsiteY405" fmla="*/ 8598 h 10000"/>
                  <a:gd name="connsiteX406" fmla="*/ 2831 w 10000"/>
                  <a:gd name="connsiteY406" fmla="*/ 8598 h 10000"/>
                  <a:gd name="connsiteX407" fmla="*/ 2839 w 10000"/>
                  <a:gd name="connsiteY407" fmla="*/ 8601 h 10000"/>
                  <a:gd name="connsiteX408" fmla="*/ 2848 w 10000"/>
                  <a:gd name="connsiteY408" fmla="*/ 8598 h 10000"/>
                  <a:gd name="connsiteX409" fmla="*/ 2856 w 10000"/>
                  <a:gd name="connsiteY409" fmla="*/ 8601 h 10000"/>
                  <a:gd name="connsiteX410" fmla="*/ 2859 w 10000"/>
                  <a:gd name="connsiteY410" fmla="*/ 8601 h 10000"/>
                  <a:gd name="connsiteX411" fmla="*/ 2864 w 10000"/>
                  <a:gd name="connsiteY411" fmla="*/ 8598 h 10000"/>
                  <a:gd name="connsiteX412" fmla="*/ 2889 w 10000"/>
                  <a:gd name="connsiteY412" fmla="*/ 8611 h 10000"/>
                  <a:gd name="connsiteX413" fmla="*/ 2906 w 10000"/>
                  <a:gd name="connsiteY413" fmla="*/ 8620 h 10000"/>
                  <a:gd name="connsiteX414" fmla="*/ 2914 w 10000"/>
                  <a:gd name="connsiteY414" fmla="*/ 8627 h 10000"/>
                  <a:gd name="connsiteX415" fmla="*/ 2920 w 10000"/>
                  <a:gd name="connsiteY415" fmla="*/ 8640 h 10000"/>
                  <a:gd name="connsiteX416" fmla="*/ 2922 w 10000"/>
                  <a:gd name="connsiteY416" fmla="*/ 8666 h 10000"/>
                  <a:gd name="connsiteX417" fmla="*/ 2922 w 10000"/>
                  <a:gd name="connsiteY417" fmla="*/ 8692 h 10000"/>
                  <a:gd name="connsiteX418" fmla="*/ 2939 w 10000"/>
                  <a:gd name="connsiteY418" fmla="*/ 8695 h 10000"/>
                  <a:gd name="connsiteX419" fmla="*/ 2953 w 10000"/>
                  <a:gd name="connsiteY419" fmla="*/ 8695 h 10000"/>
                  <a:gd name="connsiteX420" fmla="*/ 2961 w 10000"/>
                  <a:gd name="connsiteY420" fmla="*/ 8695 h 10000"/>
                  <a:gd name="connsiteX421" fmla="*/ 2972 w 10000"/>
                  <a:gd name="connsiteY421" fmla="*/ 8692 h 10000"/>
                  <a:gd name="connsiteX422" fmla="*/ 2981 w 10000"/>
                  <a:gd name="connsiteY422" fmla="*/ 8685 h 10000"/>
                  <a:gd name="connsiteX423" fmla="*/ 2989 w 10000"/>
                  <a:gd name="connsiteY423" fmla="*/ 8685 h 10000"/>
                  <a:gd name="connsiteX424" fmla="*/ 3008 w 10000"/>
                  <a:gd name="connsiteY424" fmla="*/ 8685 h 10000"/>
                  <a:gd name="connsiteX425" fmla="*/ 3028 w 10000"/>
                  <a:gd name="connsiteY425" fmla="*/ 8695 h 10000"/>
                  <a:gd name="connsiteX426" fmla="*/ 3042 w 10000"/>
                  <a:gd name="connsiteY426" fmla="*/ 8695 h 10000"/>
                  <a:gd name="connsiteX427" fmla="*/ 3053 w 10000"/>
                  <a:gd name="connsiteY427" fmla="*/ 8676 h 10000"/>
                  <a:gd name="connsiteX428" fmla="*/ 3061 w 10000"/>
                  <a:gd name="connsiteY428" fmla="*/ 8666 h 10000"/>
                  <a:gd name="connsiteX429" fmla="*/ 3066 w 10000"/>
                  <a:gd name="connsiteY429" fmla="*/ 8656 h 10000"/>
                  <a:gd name="connsiteX430" fmla="*/ 3091 w 10000"/>
                  <a:gd name="connsiteY430" fmla="*/ 8659 h 10000"/>
                  <a:gd name="connsiteX431" fmla="*/ 3105 w 10000"/>
                  <a:gd name="connsiteY431" fmla="*/ 8659 h 10000"/>
                  <a:gd name="connsiteX432" fmla="*/ 3108 w 10000"/>
                  <a:gd name="connsiteY432" fmla="*/ 8650 h 10000"/>
                  <a:gd name="connsiteX433" fmla="*/ 3147 w 10000"/>
                  <a:gd name="connsiteY433" fmla="*/ 8588 h 10000"/>
                  <a:gd name="connsiteX434" fmla="*/ 3150 w 10000"/>
                  <a:gd name="connsiteY434" fmla="*/ 8598 h 10000"/>
                  <a:gd name="connsiteX435" fmla="*/ 3163 w 10000"/>
                  <a:gd name="connsiteY435" fmla="*/ 8601 h 10000"/>
                  <a:gd name="connsiteX436" fmla="*/ 3180 w 10000"/>
                  <a:gd name="connsiteY436" fmla="*/ 8608 h 10000"/>
                  <a:gd name="connsiteX437" fmla="*/ 3188 w 10000"/>
                  <a:gd name="connsiteY437" fmla="*/ 8611 h 10000"/>
                  <a:gd name="connsiteX438" fmla="*/ 3227 w 10000"/>
                  <a:gd name="connsiteY438" fmla="*/ 8620 h 10000"/>
                  <a:gd name="connsiteX439" fmla="*/ 3238 w 10000"/>
                  <a:gd name="connsiteY439" fmla="*/ 8617 h 10000"/>
                  <a:gd name="connsiteX440" fmla="*/ 3247 w 10000"/>
                  <a:gd name="connsiteY440" fmla="*/ 8601 h 10000"/>
                  <a:gd name="connsiteX441" fmla="*/ 3269 w 10000"/>
                  <a:gd name="connsiteY441" fmla="*/ 8611 h 10000"/>
                  <a:gd name="connsiteX442" fmla="*/ 3277 w 10000"/>
                  <a:gd name="connsiteY442" fmla="*/ 8617 h 10000"/>
                  <a:gd name="connsiteX443" fmla="*/ 3285 w 10000"/>
                  <a:gd name="connsiteY443" fmla="*/ 8611 h 10000"/>
                  <a:gd name="connsiteX444" fmla="*/ 3307 w 10000"/>
                  <a:gd name="connsiteY444" fmla="*/ 8611 h 10000"/>
                  <a:gd name="connsiteX445" fmla="*/ 3319 w 10000"/>
                  <a:gd name="connsiteY445" fmla="*/ 8617 h 10000"/>
                  <a:gd name="connsiteX446" fmla="*/ 3324 w 10000"/>
                  <a:gd name="connsiteY446" fmla="*/ 8617 h 10000"/>
                  <a:gd name="connsiteX447" fmla="*/ 3327 w 10000"/>
                  <a:gd name="connsiteY447" fmla="*/ 8620 h 10000"/>
                  <a:gd name="connsiteX448" fmla="*/ 3341 w 10000"/>
                  <a:gd name="connsiteY448" fmla="*/ 8620 h 10000"/>
                  <a:gd name="connsiteX449" fmla="*/ 3357 w 10000"/>
                  <a:gd name="connsiteY449" fmla="*/ 8620 h 10000"/>
                  <a:gd name="connsiteX450" fmla="*/ 3374 w 10000"/>
                  <a:gd name="connsiteY450" fmla="*/ 8620 h 10000"/>
                  <a:gd name="connsiteX451" fmla="*/ 3382 w 10000"/>
                  <a:gd name="connsiteY451" fmla="*/ 8620 h 10000"/>
                  <a:gd name="connsiteX452" fmla="*/ 3399 w 10000"/>
                  <a:gd name="connsiteY452" fmla="*/ 8611 h 10000"/>
                  <a:gd name="connsiteX453" fmla="*/ 3413 w 10000"/>
                  <a:gd name="connsiteY453" fmla="*/ 8601 h 10000"/>
                  <a:gd name="connsiteX454" fmla="*/ 3421 w 10000"/>
                  <a:gd name="connsiteY454" fmla="*/ 8588 h 10000"/>
                  <a:gd name="connsiteX455" fmla="*/ 3421 w 10000"/>
                  <a:gd name="connsiteY455" fmla="*/ 8572 h 10000"/>
                  <a:gd name="connsiteX456" fmla="*/ 3421 w 10000"/>
                  <a:gd name="connsiteY456" fmla="*/ 8552 h 10000"/>
                  <a:gd name="connsiteX457" fmla="*/ 3424 w 10000"/>
                  <a:gd name="connsiteY457" fmla="*/ 8533 h 10000"/>
                  <a:gd name="connsiteX458" fmla="*/ 3432 w 10000"/>
                  <a:gd name="connsiteY458" fmla="*/ 8523 h 10000"/>
                  <a:gd name="connsiteX459" fmla="*/ 3446 w 10000"/>
                  <a:gd name="connsiteY459" fmla="*/ 8523 h 10000"/>
                  <a:gd name="connsiteX460" fmla="*/ 3457 w 10000"/>
                  <a:gd name="connsiteY460" fmla="*/ 8523 h 10000"/>
                  <a:gd name="connsiteX461" fmla="*/ 3476 w 10000"/>
                  <a:gd name="connsiteY461" fmla="*/ 8533 h 10000"/>
                  <a:gd name="connsiteX462" fmla="*/ 3485 w 10000"/>
                  <a:gd name="connsiteY462" fmla="*/ 8536 h 10000"/>
                  <a:gd name="connsiteX463" fmla="*/ 3501 w 10000"/>
                  <a:gd name="connsiteY463" fmla="*/ 8527 h 10000"/>
                  <a:gd name="connsiteX464" fmla="*/ 3504 w 10000"/>
                  <a:gd name="connsiteY464" fmla="*/ 8514 h 10000"/>
                  <a:gd name="connsiteX465" fmla="*/ 3510 w 10000"/>
                  <a:gd name="connsiteY465" fmla="*/ 8497 h 10000"/>
                  <a:gd name="connsiteX466" fmla="*/ 3537 w 10000"/>
                  <a:gd name="connsiteY466" fmla="*/ 8484 h 10000"/>
                  <a:gd name="connsiteX467" fmla="*/ 3562 w 10000"/>
                  <a:gd name="connsiteY467" fmla="*/ 8488 h 10000"/>
                  <a:gd name="connsiteX468" fmla="*/ 3568 w 10000"/>
                  <a:gd name="connsiteY468" fmla="*/ 8484 h 10000"/>
                  <a:gd name="connsiteX469" fmla="*/ 3584 w 10000"/>
                  <a:gd name="connsiteY469" fmla="*/ 8494 h 10000"/>
                  <a:gd name="connsiteX470" fmla="*/ 3593 w 10000"/>
                  <a:gd name="connsiteY470" fmla="*/ 8507 h 10000"/>
                  <a:gd name="connsiteX471" fmla="*/ 3618 w 10000"/>
                  <a:gd name="connsiteY471" fmla="*/ 8497 h 10000"/>
                  <a:gd name="connsiteX472" fmla="*/ 3643 w 10000"/>
                  <a:gd name="connsiteY472" fmla="*/ 8475 h 10000"/>
                  <a:gd name="connsiteX473" fmla="*/ 3657 w 10000"/>
                  <a:gd name="connsiteY473" fmla="*/ 8478 h 10000"/>
                  <a:gd name="connsiteX474" fmla="*/ 3670 w 10000"/>
                  <a:gd name="connsiteY474" fmla="*/ 8475 h 10000"/>
                  <a:gd name="connsiteX475" fmla="*/ 3673 w 10000"/>
                  <a:gd name="connsiteY475" fmla="*/ 8468 h 10000"/>
                  <a:gd name="connsiteX476" fmla="*/ 3681 w 10000"/>
                  <a:gd name="connsiteY476" fmla="*/ 8468 h 10000"/>
                  <a:gd name="connsiteX477" fmla="*/ 3698 w 10000"/>
                  <a:gd name="connsiteY477" fmla="*/ 8478 h 10000"/>
                  <a:gd name="connsiteX478" fmla="*/ 3720 w 10000"/>
                  <a:gd name="connsiteY478" fmla="*/ 8497 h 10000"/>
                  <a:gd name="connsiteX479" fmla="*/ 3715 w 10000"/>
                  <a:gd name="connsiteY479" fmla="*/ 8504 h 10000"/>
                  <a:gd name="connsiteX480" fmla="*/ 3729 w 10000"/>
                  <a:gd name="connsiteY480" fmla="*/ 8514 h 10000"/>
                  <a:gd name="connsiteX481" fmla="*/ 3729 w 10000"/>
                  <a:gd name="connsiteY481" fmla="*/ 8517 h 10000"/>
                  <a:gd name="connsiteX482" fmla="*/ 3740 w 10000"/>
                  <a:gd name="connsiteY482" fmla="*/ 8527 h 10000"/>
                  <a:gd name="connsiteX483" fmla="*/ 3759 w 10000"/>
                  <a:gd name="connsiteY483" fmla="*/ 8517 h 10000"/>
                  <a:gd name="connsiteX484" fmla="*/ 3762 w 10000"/>
                  <a:gd name="connsiteY484" fmla="*/ 8504 h 10000"/>
                  <a:gd name="connsiteX485" fmla="*/ 3770 w 10000"/>
                  <a:gd name="connsiteY485" fmla="*/ 8488 h 10000"/>
                  <a:gd name="connsiteX486" fmla="*/ 3778 w 10000"/>
                  <a:gd name="connsiteY486" fmla="*/ 8484 h 10000"/>
                  <a:gd name="connsiteX487" fmla="*/ 3792 w 10000"/>
                  <a:gd name="connsiteY487" fmla="*/ 8475 h 10000"/>
                  <a:gd name="connsiteX488" fmla="*/ 3803 w 10000"/>
                  <a:gd name="connsiteY488" fmla="*/ 8478 h 10000"/>
                  <a:gd name="connsiteX489" fmla="*/ 3809 w 10000"/>
                  <a:gd name="connsiteY489" fmla="*/ 8475 h 10000"/>
                  <a:gd name="connsiteX490" fmla="*/ 3825 w 10000"/>
                  <a:gd name="connsiteY490" fmla="*/ 8465 h 10000"/>
                  <a:gd name="connsiteX491" fmla="*/ 3834 w 10000"/>
                  <a:gd name="connsiteY491" fmla="*/ 8468 h 10000"/>
                  <a:gd name="connsiteX492" fmla="*/ 3842 w 10000"/>
                  <a:gd name="connsiteY492" fmla="*/ 8478 h 10000"/>
                  <a:gd name="connsiteX493" fmla="*/ 3850 w 10000"/>
                  <a:gd name="connsiteY493" fmla="*/ 8478 h 10000"/>
                  <a:gd name="connsiteX494" fmla="*/ 3859 w 10000"/>
                  <a:gd name="connsiteY494" fmla="*/ 8484 h 10000"/>
                  <a:gd name="connsiteX495" fmla="*/ 3873 w 10000"/>
                  <a:gd name="connsiteY495" fmla="*/ 8494 h 10000"/>
                  <a:gd name="connsiteX496" fmla="*/ 3875 w 10000"/>
                  <a:gd name="connsiteY496" fmla="*/ 8507 h 10000"/>
                  <a:gd name="connsiteX497" fmla="*/ 3881 w 10000"/>
                  <a:gd name="connsiteY497" fmla="*/ 8527 h 10000"/>
                  <a:gd name="connsiteX498" fmla="*/ 3875 w 10000"/>
                  <a:gd name="connsiteY498" fmla="*/ 8546 h 10000"/>
                  <a:gd name="connsiteX499" fmla="*/ 3892 w 10000"/>
                  <a:gd name="connsiteY499" fmla="*/ 8546 h 10000"/>
                  <a:gd name="connsiteX500" fmla="*/ 3900 w 10000"/>
                  <a:gd name="connsiteY500" fmla="*/ 8543 h 10000"/>
                  <a:gd name="connsiteX501" fmla="*/ 3906 w 10000"/>
                  <a:gd name="connsiteY501" fmla="*/ 8543 h 10000"/>
                  <a:gd name="connsiteX502" fmla="*/ 3922 w 10000"/>
                  <a:gd name="connsiteY502" fmla="*/ 8552 h 10000"/>
                  <a:gd name="connsiteX503" fmla="*/ 3939 w 10000"/>
                  <a:gd name="connsiteY503" fmla="*/ 8559 h 10000"/>
                  <a:gd name="connsiteX504" fmla="*/ 3953 w 10000"/>
                  <a:gd name="connsiteY504" fmla="*/ 8572 h 10000"/>
                  <a:gd name="connsiteX505" fmla="*/ 3956 w 10000"/>
                  <a:gd name="connsiteY505" fmla="*/ 8588 h 10000"/>
                  <a:gd name="connsiteX506" fmla="*/ 3956 w 10000"/>
                  <a:gd name="connsiteY506" fmla="*/ 8608 h 10000"/>
                  <a:gd name="connsiteX507" fmla="*/ 3972 w 10000"/>
                  <a:gd name="connsiteY507" fmla="*/ 8608 h 10000"/>
                  <a:gd name="connsiteX508" fmla="*/ 3986 w 10000"/>
                  <a:gd name="connsiteY508" fmla="*/ 8608 h 10000"/>
                  <a:gd name="connsiteX509" fmla="*/ 3997 w 10000"/>
                  <a:gd name="connsiteY509" fmla="*/ 8608 h 10000"/>
                  <a:gd name="connsiteX510" fmla="*/ 4006 w 10000"/>
                  <a:gd name="connsiteY510" fmla="*/ 8608 h 10000"/>
                  <a:gd name="connsiteX511" fmla="*/ 4006 w 10000"/>
                  <a:gd name="connsiteY511" fmla="*/ 8611 h 10000"/>
                  <a:gd name="connsiteX512" fmla="*/ 4011 w 10000"/>
                  <a:gd name="connsiteY512" fmla="*/ 8611 h 10000"/>
                  <a:gd name="connsiteX513" fmla="*/ 4022 w 10000"/>
                  <a:gd name="connsiteY513" fmla="*/ 8620 h 10000"/>
                  <a:gd name="connsiteX514" fmla="*/ 4042 w 10000"/>
                  <a:gd name="connsiteY514" fmla="*/ 8620 h 10000"/>
                  <a:gd name="connsiteX515" fmla="*/ 4050 w 10000"/>
                  <a:gd name="connsiteY515" fmla="*/ 8617 h 10000"/>
                  <a:gd name="connsiteX516" fmla="*/ 4069 w 10000"/>
                  <a:gd name="connsiteY516" fmla="*/ 8620 h 10000"/>
                  <a:gd name="connsiteX517" fmla="*/ 4086 w 10000"/>
                  <a:gd name="connsiteY517" fmla="*/ 8630 h 10000"/>
                  <a:gd name="connsiteX518" fmla="*/ 4108 w 10000"/>
                  <a:gd name="connsiteY518" fmla="*/ 8627 h 10000"/>
                  <a:gd name="connsiteX519" fmla="*/ 4125 w 10000"/>
                  <a:gd name="connsiteY519" fmla="*/ 8620 h 10000"/>
                  <a:gd name="connsiteX520" fmla="*/ 4133 w 10000"/>
                  <a:gd name="connsiteY520" fmla="*/ 8611 h 10000"/>
                  <a:gd name="connsiteX521" fmla="*/ 4139 w 10000"/>
                  <a:gd name="connsiteY521" fmla="*/ 8608 h 10000"/>
                  <a:gd name="connsiteX522" fmla="*/ 4147 w 10000"/>
                  <a:gd name="connsiteY522" fmla="*/ 8601 h 10000"/>
                  <a:gd name="connsiteX523" fmla="*/ 4155 w 10000"/>
                  <a:gd name="connsiteY523" fmla="*/ 8591 h 10000"/>
                  <a:gd name="connsiteX524" fmla="*/ 4166 w 10000"/>
                  <a:gd name="connsiteY524" fmla="*/ 8582 h 10000"/>
                  <a:gd name="connsiteX525" fmla="*/ 4183 w 10000"/>
                  <a:gd name="connsiteY525" fmla="*/ 8569 h 10000"/>
                  <a:gd name="connsiteX526" fmla="*/ 4191 w 10000"/>
                  <a:gd name="connsiteY526" fmla="*/ 8562 h 10000"/>
                  <a:gd name="connsiteX527" fmla="*/ 4208 w 10000"/>
                  <a:gd name="connsiteY527" fmla="*/ 8552 h 10000"/>
                  <a:gd name="connsiteX528" fmla="*/ 4230 w 10000"/>
                  <a:gd name="connsiteY528" fmla="*/ 8552 h 10000"/>
                  <a:gd name="connsiteX529" fmla="*/ 4238 w 10000"/>
                  <a:gd name="connsiteY529" fmla="*/ 8559 h 10000"/>
                  <a:gd name="connsiteX530" fmla="*/ 4247 w 10000"/>
                  <a:gd name="connsiteY530" fmla="*/ 8572 h 10000"/>
                  <a:gd name="connsiteX531" fmla="*/ 4252 w 10000"/>
                  <a:gd name="connsiteY531" fmla="*/ 8578 h 10000"/>
                  <a:gd name="connsiteX532" fmla="*/ 4263 w 10000"/>
                  <a:gd name="connsiteY532" fmla="*/ 8582 h 10000"/>
                  <a:gd name="connsiteX533" fmla="*/ 4277 w 10000"/>
                  <a:gd name="connsiteY533" fmla="*/ 8572 h 10000"/>
                  <a:gd name="connsiteX534" fmla="*/ 4294 w 10000"/>
                  <a:gd name="connsiteY534" fmla="*/ 8559 h 10000"/>
                  <a:gd name="connsiteX535" fmla="*/ 4302 w 10000"/>
                  <a:gd name="connsiteY535" fmla="*/ 8546 h 10000"/>
                  <a:gd name="connsiteX536" fmla="*/ 4310 w 10000"/>
                  <a:gd name="connsiteY536" fmla="*/ 8543 h 10000"/>
                  <a:gd name="connsiteX537" fmla="*/ 4313 w 10000"/>
                  <a:gd name="connsiteY537" fmla="*/ 8543 h 10000"/>
                  <a:gd name="connsiteX538" fmla="*/ 4332 w 10000"/>
                  <a:gd name="connsiteY538" fmla="*/ 8546 h 10000"/>
                  <a:gd name="connsiteX539" fmla="*/ 4335 w 10000"/>
                  <a:gd name="connsiteY539" fmla="*/ 8559 h 10000"/>
                  <a:gd name="connsiteX540" fmla="*/ 4349 w 10000"/>
                  <a:gd name="connsiteY540" fmla="*/ 8588 h 10000"/>
                  <a:gd name="connsiteX541" fmla="*/ 4360 w 10000"/>
                  <a:gd name="connsiteY541" fmla="*/ 8591 h 10000"/>
                  <a:gd name="connsiteX542" fmla="*/ 4366 w 10000"/>
                  <a:gd name="connsiteY542" fmla="*/ 8591 h 10000"/>
                  <a:gd name="connsiteX543" fmla="*/ 4382 w 10000"/>
                  <a:gd name="connsiteY543" fmla="*/ 8598 h 10000"/>
                  <a:gd name="connsiteX544" fmla="*/ 4385 w 10000"/>
                  <a:gd name="connsiteY544" fmla="*/ 8598 h 10000"/>
                  <a:gd name="connsiteX545" fmla="*/ 4402 w 10000"/>
                  <a:gd name="connsiteY545" fmla="*/ 8598 h 10000"/>
                  <a:gd name="connsiteX546" fmla="*/ 4421 w 10000"/>
                  <a:gd name="connsiteY546" fmla="*/ 8591 h 10000"/>
                  <a:gd name="connsiteX547" fmla="*/ 4440 w 10000"/>
                  <a:gd name="connsiteY547" fmla="*/ 8591 h 10000"/>
                  <a:gd name="connsiteX548" fmla="*/ 4449 w 10000"/>
                  <a:gd name="connsiteY548" fmla="*/ 8598 h 10000"/>
                  <a:gd name="connsiteX549" fmla="*/ 4454 w 10000"/>
                  <a:gd name="connsiteY549" fmla="*/ 8617 h 10000"/>
                  <a:gd name="connsiteX550" fmla="*/ 4463 w 10000"/>
                  <a:gd name="connsiteY550" fmla="*/ 8608 h 10000"/>
                  <a:gd name="connsiteX551" fmla="*/ 4474 w 10000"/>
                  <a:gd name="connsiteY551" fmla="*/ 8608 h 10000"/>
                  <a:gd name="connsiteX552" fmla="*/ 4490 w 10000"/>
                  <a:gd name="connsiteY552" fmla="*/ 8617 h 10000"/>
                  <a:gd name="connsiteX553" fmla="*/ 4504 w 10000"/>
                  <a:gd name="connsiteY553" fmla="*/ 8617 h 10000"/>
                  <a:gd name="connsiteX554" fmla="*/ 4518 w 10000"/>
                  <a:gd name="connsiteY554" fmla="*/ 8617 h 10000"/>
                  <a:gd name="connsiteX555" fmla="*/ 4535 w 10000"/>
                  <a:gd name="connsiteY555" fmla="*/ 8611 h 10000"/>
                  <a:gd name="connsiteX556" fmla="*/ 4546 w 10000"/>
                  <a:gd name="connsiteY556" fmla="*/ 8611 h 10000"/>
                  <a:gd name="connsiteX557" fmla="*/ 4562 w 10000"/>
                  <a:gd name="connsiteY557" fmla="*/ 8611 h 10000"/>
                  <a:gd name="connsiteX558" fmla="*/ 4571 w 10000"/>
                  <a:gd name="connsiteY558" fmla="*/ 8611 h 10000"/>
                  <a:gd name="connsiteX559" fmla="*/ 4579 w 10000"/>
                  <a:gd name="connsiteY559" fmla="*/ 8608 h 10000"/>
                  <a:gd name="connsiteX560" fmla="*/ 4584 w 10000"/>
                  <a:gd name="connsiteY560" fmla="*/ 8608 h 10000"/>
                  <a:gd name="connsiteX561" fmla="*/ 4601 w 10000"/>
                  <a:gd name="connsiteY561" fmla="*/ 8617 h 10000"/>
                  <a:gd name="connsiteX562" fmla="*/ 4609 w 10000"/>
                  <a:gd name="connsiteY562" fmla="*/ 8627 h 10000"/>
                  <a:gd name="connsiteX563" fmla="*/ 4618 w 10000"/>
                  <a:gd name="connsiteY563" fmla="*/ 8637 h 10000"/>
                  <a:gd name="connsiteX564" fmla="*/ 4618 w 10000"/>
                  <a:gd name="connsiteY564" fmla="*/ 8646 h 10000"/>
                  <a:gd name="connsiteX565" fmla="*/ 4634 w 10000"/>
                  <a:gd name="connsiteY565" fmla="*/ 8656 h 10000"/>
                  <a:gd name="connsiteX566" fmla="*/ 4640 w 10000"/>
                  <a:gd name="connsiteY566" fmla="*/ 8659 h 10000"/>
                  <a:gd name="connsiteX567" fmla="*/ 4651 w 10000"/>
                  <a:gd name="connsiteY567" fmla="*/ 8666 h 10000"/>
                  <a:gd name="connsiteX568" fmla="*/ 4657 w 10000"/>
                  <a:gd name="connsiteY568" fmla="*/ 8659 h 10000"/>
                  <a:gd name="connsiteX569" fmla="*/ 4668 w 10000"/>
                  <a:gd name="connsiteY569" fmla="*/ 8650 h 10000"/>
                  <a:gd name="connsiteX570" fmla="*/ 4676 w 10000"/>
                  <a:gd name="connsiteY570" fmla="*/ 8650 h 10000"/>
                  <a:gd name="connsiteX571" fmla="*/ 4690 w 10000"/>
                  <a:gd name="connsiteY571" fmla="*/ 8650 h 10000"/>
                  <a:gd name="connsiteX572" fmla="*/ 4698 w 10000"/>
                  <a:gd name="connsiteY572" fmla="*/ 8650 h 10000"/>
                  <a:gd name="connsiteX573" fmla="*/ 4704 w 10000"/>
                  <a:gd name="connsiteY573" fmla="*/ 8650 h 10000"/>
                  <a:gd name="connsiteX574" fmla="*/ 4706 w 10000"/>
                  <a:gd name="connsiteY574" fmla="*/ 8659 h 10000"/>
                  <a:gd name="connsiteX575" fmla="*/ 4706 w 10000"/>
                  <a:gd name="connsiteY575" fmla="*/ 8666 h 10000"/>
                  <a:gd name="connsiteX576" fmla="*/ 4723 w 10000"/>
                  <a:gd name="connsiteY576" fmla="*/ 8682 h 10000"/>
                  <a:gd name="connsiteX577" fmla="*/ 4737 w 10000"/>
                  <a:gd name="connsiteY577" fmla="*/ 8682 h 10000"/>
                  <a:gd name="connsiteX578" fmla="*/ 4745 w 10000"/>
                  <a:gd name="connsiteY578" fmla="*/ 8676 h 10000"/>
                  <a:gd name="connsiteX579" fmla="*/ 4756 w 10000"/>
                  <a:gd name="connsiteY579" fmla="*/ 8666 h 10000"/>
                  <a:gd name="connsiteX580" fmla="*/ 4765 w 10000"/>
                  <a:gd name="connsiteY580" fmla="*/ 8666 h 10000"/>
                  <a:gd name="connsiteX581" fmla="*/ 4765 w 10000"/>
                  <a:gd name="connsiteY581" fmla="*/ 8682 h 10000"/>
                  <a:gd name="connsiteX582" fmla="*/ 4770 w 10000"/>
                  <a:gd name="connsiteY582" fmla="*/ 8701 h 10000"/>
                  <a:gd name="connsiteX583" fmla="*/ 4778 w 10000"/>
                  <a:gd name="connsiteY583" fmla="*/ 8705 h 10000"/>
                  <a:gd name="connsiteX584" fmla="*/ 4795 w 10000"/>
                  <a:gd name="connsiteY584" fmla="*/ 8714 h 10000"/>
                  <a:gd name="connsiteX585" fmla="*/ 4812 w 10000"/>
                  <a:gd name="connsiteY585" fmla="*/ 8714 h 10000"/>
                  <a:gd name="connsiteX586" fmla="*/ 4825 w 10000"/>
                  <a:gd name="connsiteY586" fmla="*/ 8705 h 10000"/>
                  <a:gd name="connsiteX587" fmla="*/ 4825 w 10000"/>
                  <a:gd name="connsiteY587" fmla="*/ 8701 h 10000"/>
                  <a:gd name="connsiteX588" fmla="*/ 4828 w 10000"/>
                  <a:gd name="connsiteY588" fmla="*/ 8701 h 10000"/>
                  <a:gd name="connsiteX589" fmla="*/ 4837 w 10000"/>
                  <a:gd name="connsiteY589" fmla="*/ 8692 h 10000"/>
                  <a:gd name="connsiteX590" fmla="*/ 4842 w 10000"/>
                  <a:gd name="connsiteY590" fmla="*/ 8685 h 10000"/>
                  <a:gd name="connsiteX591" fmla="*/ 4859 w 10000"/>
                  <a:gd name="connsiteY591" fmla="*/ 8692 h 10000"/>
                  <a:gd name="connsiteX592" fmla="*/ 4870 w 10000"/>
                  <a:gd name="connsiteY592" fmla="*/ 8701 h 10000"/>
                  <a:gd name="connsiteX593" fmla="*/ 4878 w 10000"/>
                  <a:gd name="connsiteY593" fmla="*/ 8714 h 10000"/>
                  <a:gd name="connsiteX594" fmla="*/ 4892 w 10000"/>
                  <a:gd name="connsiteY594" fmla="*/ 8724 h 10000"/>
                  <a:gd name="connsiteX595" fmla="*/ 4900 w 10000"/>
                  <a:gd name="connsiteY595" fmla="*/ 8724 h 10000"/>
                  <a:gd name="connsiteX596" fmla="*/ 4906 w 10000"/>
                  <a:gd name="connsiteY596" fmla="*/ 8705 h 10000"/>
                  <a:gd name="connsiteX597" fmla="*/ 4925 w 10000"/>
                  <a:gd name="connsiteY597" fmla="*/ 8724 h 10000"/>
                  <a:gd name="connsiteX598" fmla="*/ 4939 w 10000"/>
                  <a:gd name="connsiteY598" fmla="*/ 8701 h 10000"/>
                  <a:gd name="connsiteX599" fmla="*/ 4950 w 10000"/>
                  <a:gd name="connsiteY599" fmla="*/ 8695 h 10000"/>
                  <a:gd name="connsiteX600" fmla="*/ 4956 w 10000"/>
                  <a:gd name="connsiteY600" fmla="*/ 8692 h 10000"/>
                  <a:gd name="connsiteX601" fmla="*/ 4986 w 10000"/>
                  <a:gd name="connsiteY601" fmla="*/ 8705 h 10000"/>
                  <a:gd name="connsiteX602" fmla="*/ 5003 w 10000"/>
                  <a:gd name="connsiteY602" fmla="*/ 8701 h 10000"/>
                  <a:gd name="connsiteX603" fmla="*/ 5011 w 10000"/>
                  <a:gd name="connsiteY603" fmla="*/ 8692 h 10000"/>
                  <a:gd name="connsiteX604" fmla="*/ 5028 w 10000"/>
                  <a:gd name="connsiteY604" fmla="*/ 8682 h 10000"/>
                  <a:gd name="connsiteX605" fmla="*/ 5030 w 10000"/>
                  <a:gd name="connsiteY605" fmla="*/ 8659 h 10000"/>
                  <a:gd name="connsiteX606" fmla="*/ 5039 w 10000"/>
                  <a:gd name="connsiteY606" fmla="*/ 8656 h 10000"/>
                  <a:gd name="connsiteX607" fmla="*/ 5053 w 10000"/>
                  <a:gd name="connsiteY607" fmla="*/ 8669 h 10000"/>
                  <a:gd name="connsiteX608" fmla="*/ 5061 w 10000"/>
                  <a:gd name="connsiteY608" fmla="*/ 8669 h 10000"/>
                  <a:gd name="connsiteX609" fmla="*/ 5061 w 10000"/>
                  <a:gd name="connsiteY609" fmla="*/ 8676 h 10000"/>
                  <a:gd name="connsiteX610" fmla="*/ 5069 w 10000"/>
                  <a:gd name="connsiteY610" fmla="*/ 8669 h 10000"/>
                  <a:gd name="connsiteX611" fmla="*/ 5083 w 10000"/>
                  <a:gd name="connsiteY611" fmla="*/ 8669 h 10000"/>
                  <a:gd name="connsiteX612" fmla="*/ 5100 w 10000"/>
                  <a:gd name="connsiteY612" fmla="*/ 8669 h 10000"/>
                  <a:gd name="connsiteX613" fmla="*/ 5119 w 10000"/>
                  <a:gd name="connsiteY613" fmla="*/ 8682 h 10000"/>
                  <a:gd name="connsiteX614" fmla="*/ 5136 w 10000"/>
                  <a:gd name="connsiteY614" fmla="*/ 8692 h 10000"/>
                  <a:gd name="connsiteX615" fmla="*/ 5161 w 10000"/>
                  <a:gd name="connsiteY615" fmla="*/ 8701 h 10000"/>
                  <a:gd name="connsiteX616" fmla="*/ 5183 w 10000"/>
                  <a:gd name="connsiteY616" fmla="*/ 8701 h 10000"/>
                  <a:gd name="connsiteX617" fmla="*/ 5199 w 10000"/>
                  <a:gd name="connsiteY617" fmla="*/ 8701 h 10000"/>
                  <a:gd name="connsiteX618" fmla="*/ 5213 w 10000"/>
                  <a:gd name="connsiteY618" fmla="*/ 8705 h 10000"/>
                  <a:gd name="connsiteX619" fmla="*/ 5224 w 10000"/>
                  <a:gd name="connsiteY619" fmla="*/ 8701 h 10000"/>
                  <a:gd name="connsiteX620" fmla="*/ 5230 w 10000"/>
                  <a:gd name="connsiteY620" fmla="*/ 8701 h 10000"/>
                  <a:gd name="connsiteX621" fmla="*/ 5241 w 10000"/>
                  <a:gd name="connsiteY621" fmla="*/ 8676 h 10000"/>
                  <a:gd name="connsiteX622" fmla="*/ 5247 w 10000"/>
                  <a:gd name="connsiteY622" fmla="*/ 8666 h 10000"/>
                  <a:gd name="connsiteX623" fmla="*/ 5249 w 10000"/>
                  <a:gd name="connsiteY623" fmla="*/ 8646 h 10000"/>
                  <a:gd name="connsiteX624" fmla="*/ 5249 w 10000"/>
                  <a:gd name="connsiteY624" fmla="*/ 8650 h 10000"/>
                  <a:gd name="connsiteX625" fmla="*/ 5255 w 10000"/>
                  <a:gd name="connsiteY625" fmla="*/ 8646 h 10000"/>
                  <a:gd name="connsiteX626" fmla="*/ 5271 w 10000"/>
                  <a:gd name="connsiteY626" fmla="*/ 8650 h 10000"/>
                  <a:gd name="connsiteX627" fmla="*/ 5288 w 10000"/>
                  <a:gd name="connsiteY627" fmla="*/ 8666 h 10000"/>
                  <a:gd name="connsiteX628" fmla="*/ 5296 w 10000"/>
                  <a:gd name="connsiteY628" fmla="*/ 8666 h 10000"/>
                  <a:gd name="connsiteX629" fmla="*/ 5310 w 10000"/>
                  <a:gd name="connsiteY629" fmla="*/ 8656 h 10000"/>
                  <a:gd name="connsiteX630" fmla="*/ 5321 w 10000"/>
                  <a:gd name="connsiteY630" fmla="*/ 8650 h 10000"/>
                  <a:gd name="connsiteX631" fmla="*/ 5338 w 10000"/>
                  <a:gd name="connsiteY631" fmla="*/ 8650 h 10000"/>
                  <a:gd name="connsiteX632" fmla="*/ 5360 w 10000"/>
                  <a:gd name="connsiteY632" fmla="*/ 8640 h 10000"/>
                  <a:gd name="connsiteX633" fmla="*/ 5366 w 10000"/>
                  <a:gd name="connsiteY633" fmla="*/ 8637 h 10000"/>
                  <a:gd name="connsiteX634" fmla="*/ 5368 w 10000"/>
                  <a:gd name="connsiteY634" fmla="*/ 8637 h 10000"/>
                  <a:gd name="connsiteX635" fmla="*/ 5382 w 10000"/>
                  <a:gd name="connsiteY635" fmla="*/ 8630 h 10000"/>
                  <a:gd name="connsiteX636" fmla="*/ 5391 w 10000"/>
                  <a:gd name="connsiteY636" fmla="*/ 8630 h 10000"/>
                  <a:gd name="connsiteX637" fmla="*/ 5402 w 10000"/>
                  <a:gd name="connsiteY637" fmla="*/ 8637 h 10000"/>
                  <a:gd name="connsiteX638" fmla="*/ 5418 w 10000"/>
                  <a:gd name="connsiteY638" fmla="*/ 8656 h 10000"/>
                  <a:gd name="connsiteX639" fmla="*/ 5432 w 10000"/>
                  <a:gd name="connsiteY639" fmla="*/ 8666 h 10000"/>
                  <a:gd name="connsiteX640" fmla="*/ 5443 w 10000"/>
                  <a:gd name="connsiteY640" fmla="*/ 8682 h 10000"/>
                  <a:gd name="connsiteX641" fmla="*/ 5457 w 10000"/>
                  <a:gd name="connsiteY641" fmla="*/ 8692 h 10000"/>
                  <a:gd name="connsiteX642" fmla="*/ 5471 w 10000"/>
                  <a:gd name="connsiteY642" fmla="*/ 8705 h 10000"/>
                  <a:gd name="connsiteX643" fmla="*/ 5488 w 10000"/>
                  <a:gd name="connsiteY643" fmla="*/ 8711 h 10000"/>
                  <a:gd name="connsiteX644" fmla="*/ 5490 w 10000"/>
                  <a:gd name="connsiteY644" fmla="*/ 8721 h 10000"/>
                  <a:gd name="connsiteX645" fmla="*/ 5512 w 10000"/>
                  <a:gd name="connsiteY645" fmla="*/ 8724 h 10000"/>
                  <a:gd name="connsiteX646" fmla="*/ 5521 w 10000"/>
                  <a:gd name="connsiteY646" fmla="*/ 8714 h 10000"/>
                  <a:gd name="connsiteX647" fmla="*/ 5524 w 10000"/>
                  <a:gd name="connsiteY647" fmla="*/ 8714 h 10000"/>
                  <a:gd name="connsiteX648" fmla="*/ 5532 w 10000"/>
                  <a:gd name="connsiteY648" fmla="*/ 8721 h 10000"/>
                  <a:gd name="connsiteX649" fmla="*/ 5540 w 10000"/>
                  <a:gd name="connsiteY649" fmla="*/ 8724 h 10000"/>
                  <a:gd name="connsiteX650" fmla="*/ 5562 w 10000"/>
                  <a:gd name="connsiteY650" fmla="*/ 8750 h 10000"/>
                  <a:gd name="connsiteX651" fmla="*/ 5562 w 10000"/>
                  <a:gd name="connsiteY651" fmla="*/ 8760 h 10000"/>
                  <a:gd name="connsiteX652" fmla="*/ 5571 w 10000"/>
                  <a:gd name="connsiteY652" fmla="*/ 8782 h 10000"/>
                  <a:gd name="connsiteX653" fmla="*/ 5579 w 10000"/>
                  <a:gd name="connsiteY653" fmla="*/ 8789 h 10000"/>
                  <a:gd name="connsiteX654" fmla="*/ 5593 w 10000"/>
                  <a:gd name="connsiteY654" fmla="*/ 8789 h 10000"/>
                  <a:gd name="connsiteX655" fmla="*/ 5596 w 10000"/>
                  <a:gd name="connsiteY655" fmla="*/ 8789 h 10000"/>
                  <a:gd name="connsiteX656" fmla="*/ 5626 w 10000"/>
                  <a:gd name="connsiteY656" fmla="*/ 8782 h 10000"/>
                  <a:gd name="connsiteX657" fmla="*/ 5629 w 10000"/>
                  <a:gd name="connsiteY657" fmla="*/ 8782 h 10000"/>
                  <a:gd name="connsiteX658" fmla="*/ 5637 w 10000"/>
                  <a:gd name="connsiteY658" fmla="*/ 8779 h 10000"/>
                  <a:gd name="connsiteX659" fmla="*/ 5648 w 10000"/>
                  <a:gd name="connsiteY659" fmla="*/ 8789 h 10000"/>
                  <a:gd name="connsiteX660" fmla="*/ 5665 w 10000"/>
                  <a:gd name="connsiteY660" fmla="*/ 8795 h 10000"/>
                  <a:gd name="connsiteX661" fmla="*/ 5676 w 10000"/>
                  <a:gd name="connsiteY661" fmla="*/ 8789 h 10000"/>
                  <a:gd name="connsiteX662" fmla="*/ 5684 w 10000"/>
                  <a:gd name="connsiteY662" fmla="*/ 8782 h 10000"/>
                  <a:gd name="connsiteX663" fmla="*/ 5693 w 10000"/>
                  <a:gd name="connsiteY663" fmla="*/ 8789 h 10000"/>
                  <a:gd name="connsiteX664" fmla="*/ 5715 w 10000"/>
                  <a:gd name="connsiteY664" fmla="*/ 8808 h 10000"/>
                  <a:gd name="connsiteX665" fmla="*/ 5731 w 10000"/>
                  <a:gd name="connsiteY665" fmla="*/ 8808 h 10000"/>
                  <a:gd name="connsiteX666" fmla="*/ 5740 w 10000"/>
                  <a:gd name="connsiteY666" fmla="*/ 8808 h 10000"/>
                  <a:gd name="connsiteX667" fmla="*/ 5765 w 10000"/>
                  <a:gd name="connsiteY667" fmla="*/ 8818 h 10000"/>
                  <a:gd name="connsiteX668" fmla="*/ 5781 w 10000"/>
                  <a:gd name="connsiteY668" fmla="*/ 8824 h 10000"/>
                  <a:gd name="connsiteX669" fmla="*/ 5798 w 10000"/>
                  <a:gd name="connsiteY669" fmla="*/ 8834 h 10000"/>
                  <a:gd name="connsiteX670" fmla="*/ 5814 w 10000"/>
                  <a:gd name="connsiteY670" fmla="*/ 8837 h 10000"/>
                  <a:gd name="connsiteX671" fmla="*/ 5831 w 10000"/>
                  <a:gd name="connsiteY671" fmla="*/ 8844 h 10000"/>
                  <a:gd name="connsiteX672" fmla="*/ 5842 w 10000"/>
                  <a:gd name="connsiteY672" fmla="*/ 8847 h 10000"/>
                  <a:gd name="connsiteX673" fmla="*/ 5859 w 10000"/>
                  <a:gd name="connsiteY673" fmla="*/ 8857 h 10000"/>
                  <a:gd name="connsiteX674" fmla="*/ 5870 w 10000"/>
                  <a:gd name="connsiteY674" fmla="*/ 8867 h 10000"/>
                  <a:gd name="connsiteX675" fmla="*/ 5878 w 10000"/>
                  <a:gd name="connsiteY675" fmla="*/ 8873 h 10000"/>
                  <a:gd name="connsiteX676" fmla="*/ 5895 w 10000"/>
                  <a:gd name="connsiteY676" fmla="*/ 8873 h 10000"/>
                  <a:gd name="connsiteX677" fmla="*/ 5911 w 10000"/>
                  <a:gd name="connsiteY677" fmla="*/ 8873 h 10000"/>
                  <a:gd name="connsiteX678" fmla="*/ 5931 w 10000"/>
                  <a:gd name="connsiteY678" fmla="*/ 8873 h 10000"/>
                  <a:gd name="connsiteX679" fmla="*/ 5950 w 10000"/>
                  <a:gd name="connsiteY679" fmla="*/ 8867 h 10000"/>
                  <a:gd name="connsiteX680" fmla="*/ 5967 w 10000"/>
                  <a:gd name="connsiteY680" fmla="*/ 8867 h 10000"/>
                  <a:gd name="connsiteX681" fmla="*/ 5975 w 10000"/>
                  <a:gd name="connsiteY681" fmla="*/ 8873 h 10000"/>
                  <a:gd name="connsiteX682" fmla="*/ 6000 w 10000"/>
                  <a:gd name="connsiteY682" fmla="*/ 8883 h 10000"/>
                  <a:gd name="connsiteX683" fmla="*/ 5997 w 10000"/>
                  <a:gd name="connsiteY683" fmla="*/ 8886 h 10000"/>
                  <a:gd name="connsiteX684" fmla="*/ 5997 w 10000"/>
                  <a:gd name="connsiteY684" fmla="*/ 8896 h 10000"/>
                  <a:gd name="connsiteX685" fmla="*/ 6014 w 10000"/>
                  <a:gd name="connsiteY685" fmla="*/ 8892 h 10000"/>
                  <a:gd name="connsiteX686" fmla="*/ 6028 w 10000"/>
                  <a:gd name="connsiteY686" fmla="*/ 8892 h 10000"/>
                  <a:gd name="connsiteX687" fmla="*/ 6053 w 10000"/>
                  <a:gd name="connsiteY687" fmla="*/ 8886 h 10000"/>
                  <a:gd name="connsiteX688" fmla="*/ 6072 w 10000"/>
                  <a:gd name="connsiteY688" fmla="*/ 8876 h 10000"/>
                  <a:gd name="connsiteX689" fmla="*/ 6089 w 10000"/>
                  <a:gd name="connsiteY689" fmla="*/ 8867 h 10000"/>
                  <a:gd name="connsiteX690" fmla="*/ 6111 w 10000"/>
                  <a:gd name="connsiteY690" fmla="*/ 8857 h 10000"/>
                  <a:gd name="connsiteX691" fmla="*/ 6127 w 10000"/>
                  <a:gd name="connsiteY691" fmla="*/ 8847 h 10000"/>
                  <a:gd name="connsiteX692" fmla="*/ 6152 w 10000"/>
                  <a:gd name="connsiteY692" fmla="*/ 8834 h 10000"/>
                  <a:gd name="connsiteX693" fmla="*/ 6183 w 10000"/>
                  <a:gd name="connsiteY693" fmla="*/ 8828 h 10000"/>
                  <a:gd name="connsiteX694" fmla="*/ 6175 w 10000"/>
                  <a:gd name="connsiteY694" fmla="*/ 8844 h 10000"/>
                  <a:gd name="connsiteX695" fmla="*/ 6169 w 10000"/>
                  <a:gd name="connsiteY695" fmla="*/ 8863 h 10000"/>
                  <a:gd name="connsiteX696" fmla="*/ 6158 w 10000"/>
                  <a:gd name="connsiteY696" fmla="*/ 8886 h 10000"/>
                  <a:gd name="connsiteX697" fmla="*/ 6152 w 10000"/>
                  <a:gd name="connsiteY697" fmla="*/ 8896 h 10000"/>
                  <a:gd name="connsiteX698" fmla="*/ 6150 w 10000"/>
                  <a:gd name="connsiteY698" fmla="*/ 8909 h 10000"/>
                  <a:gd name="connsiteX699" fmla="*/ 6152 w 10000"/>
                  <a:gd name="connsiteY699" fmla="*/ 8938 h 10000"/>
                  <a:gd name="connsiteX700" fmla="*/ 6158 w 10000"/>
                  <a:gd name="connsiteY700" fmla="*/ 8957 h 10000"/>
                  <a:gd name="connsiteX701" fmla="*/ 6161 w 10000"/>
                  <a:gd name="connsiteY701" fmla="*/ 8980 h 10000"/>
                  <a:gd name="connsiteX702" fmla="*/ 6166 w 10000"/>
                  <a:gd name="connsiteY702" fmla="*/ 8999 h 10000"/>
                  <a:gd name="connsiteX703" fmla="*/ 6175 w 10000"/>
                  <a:gd name="connsiteY703" fmla="*/ 9032 h 10000"/>
                  <a:gd name="connsiteX704" fmla="*/ 6183 w 10000"/>
                  <a:gd name="connsiteY704" fmla="*/ 9051 h 10000"/>
                  <a:gd name="connsiteX705" fmla="*/ 6191 w 10000"/>
                  <a:gd name="connsiteY705" fmla="*/ 9064 h 10000"/>
                  <a:gd name="connsiteX706" fmla="*/ 6194 w 10000"/>
                  <a:gd name="connsiteY706" fmla="*/ 9084 h 10000"/>
                  <a:gd name="connsiteX707" fmla="*/ 6208 w 10000"/>
                  <a:gd name="connsiteY707" fmla="*/ 9103 h 10000"/>
                  <a:gd name="connsiteX708" fmla="*/ 6208 w 10000"/>
                  <a:gd name="connsiteY708" fmla="*/ 9113 h 10000"/>
                  <a:gd name="connsiteX709" fmla="*/ 6216 w 10000"/>
                  <a:gd name="connsiteY709" fmla="*/ 9129 h 10000"/>
                  <a:gd name="connsiteX710" fmla="*/ 6230 w 10000"/>
                  <a:gd name="connsiteY710" fmla="*/ 9148 h 10000"/>
                  <a:gd name="connsiteX711" fmla="*/ 6241 w 10000"/>
                  <a:gd name="connsiteY711" fmla="*/ 9165 h 10000"/>
                  <a:gd name="connsiteX712" fmla="*/ 6249 w 10000"/>
                  <a:gd name="connsiteY712" fmla="*/ 9168 h 10000"/>
                  <a:gd name="connsiteX713" fmla="*/ 6266 w 10000"/>
                  <a:gd name="connsiteY713" fmla="*/ 9184 h 10000"/>
                  <a:gd name="connsiteX714" fmla="*/ 6280 w 10000"/>
                  <a:gd name="connsiteY714" fmla="*/ 9184 h 10000"/>
                  <a:gd name="connsiteX715" fmla="*/ 6288 w 10000"/>
                  <a:gd name="connsiteY715" fmla="*/ 9177 h 10000"/>
                  <a:gd name="connsiteX716" fmla="*/ 6299 w 10000"/>
                  <a:gd name="connsiteY716" fmla="*/ 9187 h 10000"/>
                  <a:gd name="connsiteX717" fmla="*/ 6305 w 10000"/>
                  <a:gd name="connsiteY717" fmla="*/ 9197 h 10000"/>
                  <a:gd name="connsiteX718" fmla="*/ 6310 w 10000"/>
                  <a:gd name="connsiteY718" fmla="*/ 9197 h 10000"/>
                  <a:gd name="connsiteX719" fmla="*/ 6321 w 10000"/>
                  <a:gd name="connsiteY719" fmla="*/ 9213 h 10000"/>
                  <a:gd name="connsiteX720" fmla="*/ 6335 w 10000"/>
                  <a:gd name="connsiteY720" fmla="*/ 9223 h 10000"/>
                  <a:gd name="connsiteX721" fmla="*/ 6338 w 10000"/>
                  <a:gd name="connsiteY721" fmla="*/ 9223 h 10000"/>
                  <a:gd name="connsiteX722" fmla="*/ 6355 w 10000"/>
                  <a:gd name="connsiteY722" fmla="*/ 9226 h 10000"/>
                  <a:gd name="connsiteX723" fmla="*/ 6363 w 10000"/>
                  <a:gd name="connsiteY723" fmla="*/ 9236 h 10000"/>
                  <a:gd name="connsiteX724" fmla="*/ 6380 w 10000"/>
                  <a:gd name="connsiteY724" fmla="*/ 9258 h 10000"/>
                  <a:gd name="connsiteX725" fmla="*/ 6393 w 10000"/>
                  <a:gd name="connsiteY725" fmla="*/ 9278 h 10000"/>
                  <a:gd name="connsiteX726" fmla="*/ 6396 w 10000"/>
                  <a:gd name="connsiteY726" fmla="*/ 9288 h 10000"/>
                  <a:gd name="connsiteX727" fmla="*/ 6407 w 10000"/>
                  <a:gd name="connsiteY727" fmla="*/ 9297 h 10000"/>
                  <a:gd name="connsiteX728" fmla="*/ 6410 w 10000"/>
                  <a:gd name="connsiteY728" fmla="*/ 9307 h 10000"/>
                  <a:gd name="connsiteX729" fmla="*/ 6416 w 10000"/>
                  <a:gd name="connsiteY729" fmla="*/ 9317 h 10000"/>
                  <a:gd name="connsiteX730" fmla="*/ 6424 w 10000"/>
                  <a:gd name="connsiteY730" fmla="*/ 9326 h 10000"/>
                  <a:gd name="connsiteX731" fmla="*/ 6435 w 10000"/>
                  <a:gd name="connsiteY731" fmla="*/ 9336 h 10000"/>
                  <a:gd name="connsiteX732" fmla="*/ 6443 w 10000"/>
                  <a:gd name="connsiteY732" fmla="*/ 9346 h 10000"/>
                  <a:gd name="connsiteX733" fmla="*/ 6449 w 10000"/>
                  <a:gd name="connsiteY733" fmla="*/ 9362 h 10000"/>
                  <a:gd name="connsiteX734" fmla="*/ 6452 w 10000"/>
                  <a:gd name="connsiteY734" fmla="*/ 9372 h 10000"/>
                  <a:gd name="connsiteX735" fmla="*/ 6449 w 10000"/>
                  <a:gd name="connsiteY735" fmla="*/ 9381 h 10000"/>
                  <a:gd name="connsiteX736" fmla="*/ 6465 w 10000"/>
                  <a:gd name="connsiteY736" fmla="*/ 9394 h 10000"/>
                  <a:gd name="connsiteX737" fmla="*/ 6468 w 10000"/>
                  <a:gd name="connsiteY737" fmla="*/ 9420 h 10000"/>
                  <a:gd name="connsiteX738" fmla="*/ 6493 w 10000"/>
                  <a:gd name="connsiteY738" fmla="*/ 9430 h 10000"/>
                  <a:gd name="connsiteX739" fmla="*/ 6507 w 10000"/>
                  <a:gd name="connsiteY739" fmla="*/ 9440 h 10000"/>
                  <a:gd name="connsiteX740" fmla="*/ 6524 w 10000"/>
                  <a:gd name="connsiteY740" fmla="*/ 9459 h 10000"/>
                  <a:gd name="connsiteX741" fmla="*/ 6532 w 10000"/>
                  <a:gd name="connsiteY741" fmla="*/ 9485 h 10000"/>
                  <a:gd name="connsiteX742" fmla="*/ 6537 w 10000"/>
                  <a:gd name="connsiteY742" fmla="*/ 9498 h 10000"/>
                  <a:gd name="connsiteX743" fmla="*/ 6571 w 10000"/>
                  <a:gd name="connsiteY743" fmla="*/ 9508 h 10000"/>
                  <a:gd name="connsiteX744" fmla="*/ 6596 w 10000"/>
                  <a:gd name="connsiteY744" fmla="*/ 9508 h 10000"/>
                  <a:gd name="connsiteX745" fmla="*/ 6637 w 10000"/>
                  <a:gd name="connsiteY745" fmla="*/ 9517 h 10000"/>
                  <a:gd name="connsiteX746" fmla="*/ 6662 w 10000"/>
                  <a:gd name="connsiteY746" fmla="*/ 9524 h 10000"/>
                  <a:gd name="connsiteX747" fmla="*/ 6679 w 10000"/>
                  <a:gd name="connsiteY747" fmla="*/ 9517 h 10000"/>
                  <a:gd name="connsiteX748" fmla="*/ 6679 w 10000"/>
                  <a:gd name="connsiteY748" fmla="*/ 9505 h 10000"/>
                  <a:gd name="connsiteX749" fmla="*/ 6690 w 10000"/>
                  <a:gd name="connsiteY749" fmla="*/ 9485 h 10000"/>
                  <a:gd name="connsiteX750" fmla="*/ 6693 w 10000"/>
                  <a:gd name="connsiteY750" fmla="*/ 9479 h 10000"/>
                  <a:gd name="connsiteX751" fmla="*/ 6706 w 10000"/>
                  <a:gd name="connsiteY751" fmla="*/ 9469 h 10000"/>
                  <a:gd name="connsiteX752" fmla="*/ 6709 w 10000"/>
                  <a:gd name="connsiteY752" fmla="*/ 9462 h 10000"/>
                  <a:gd name="connsiteX753" fmla="*/ 6717 w 10000"/>
                  <a:gd name="connsiteY753" fmla="*/ 9459 h 10000"/>
                  <a:gd name="connsiteX754" fmla="*/ 6726 w 10000"/>
                  <a:gd name="connsiteY754" fmla="*/ 9459 h 10000"/>
                  <a:gd name="connsiteX755" fmla="*/ 6742 w 10000"/>
                  <a:gd name="connsiteY755" fmla="*/ 9462 h 10000"/>
                  <a:gd name="connsiteX756" fmla="*/ 6759 w 10000"/>
                  <a:gd name="connsiteY756" fmla="*/ 9479 h 10000"/>
                  <a:gd name="connsiteX757" fmla="*/ 6781 w 10000"/>
                  <a:gd name="connsiteY757" fmla="*/ 9485 h 10000"/>
                  <a:gd name="connsiteX758" fmla="*/ 6795 w 10000"/>
                  <a:gd name="connsiteY758" fmla="*/ 9485 h 10000"/>
                  <a:gd name="connsiteX759" fmla="*/ 6803 w 10000"/>
                  <a:gd name="connsiteY759" fmla="*/ 9498 h 10000"/>
                  <a:gd name="connsiteX760" fmla="*/ 6806 w 10000"/>
                  <a:gd name="connsiteY760" fmla="*/ 9508 h 10000"/>
                  <a:gd name="connsiteX761" fmla="*/ 6823 w 10000"/>
                  <a:gd name="connsiteY761" fmla="*/ 9514 h 10000"/>
                  <a:gd name="connsiteX762" fmla="*/ 6831 w 10000"/>
                  <a:gd name="connsiteY762" fmla="*/ 9514 h 10000"/>
                  <a:gd name="connsiteX763" fmla="*/ 6848 w 10000"/>
                  <a:gd name="connsiteY763" fmla="*/ 9514 h 10000"/>
                  <a:gd name="connsiteX764" fmla="*/ 6856 w 10000"/>
                  <a:gd name="connsiteY764" fmla="*/ 9517 h 10000"/>
                  <a:gd name="connsiteX765" fmla="*/ 6878 w 10000"/>
                  <a:gd name="connsiteY765" fmla="*/ 9524 h 10000"/>
                  <a:gd name="connsiteX766" fmla="*/ 6895 w 10000"/>
                  <a:gd name="connsiteY766" fmla="*/ 9524 h 10000"/>
                  <a:gd name="connsiteX767" fmla="*/ 6917 w 10000"/>
                  <a:gd name="connsiteY767" fmla="*/ 9527 h 10000"/>
                  <a:gd name="connsiteX768" fmla="*/ 6934 w 10000"/>
                  <a:gd name="connsiteY768" fmla="*/ 9534 h 10000"/>
                  <a:gd name="connsiteX769" fmla="*/ 6961 w 10000"/>
                  <a:gd name="connsiteY769" fmla="*/ 9543 h 10000"/>
                  <a:gd name="connsiteX770" fmla="*/ 6989 w 10000"/>
                  <a:gd name="connsiteY770" fmla="*/ 9547 h 10000"/>
                  <a:gd name="connsiteX771" fmla="*/ 7014 w 10000"/>
                  <a:gd name="connsiteY771" fmla="*/ 9543 h 10000"/>
                  <a:gd name="connsiteX772" fmla="*/ 7033 w 10000"/>
                  <a:gd name="connsiteY772" fmla="*/ 9543 h 10000"/>
                  <a:gd name="connsiteX773" fmla="*/ 7042 w 10000"/>
                  <a:gd name="connsiteY773" fmla="*/ 9547 h 10000"/>
                  <a:gd name="connsiteX774" fmla="*/ 7069 w 10000"/>
                  <a:gd name="connsiteY774" fmla="*/ 9647 h 10000"/>
                  <a:gd name="connsiteX775" fmla="*/ 7122 w 10000"/>
                  <a:gd name="connsiteY775" fmla="*/ 9734 h 10000"/>
                  <a:gd name="connsiteX776" fmla="*/ 7147 w 10000"/>
                  <a:gd name="connsiteY776" fmla="*/ 9744 h 10000"/>
                  <a:gd name="connsiteX777" fmla="*/ 7169 w 10000"/>
                  <a:gd name="connsiteY777" fmla="*/ 9741 h 10000"/>
                  <a:gd name="connsiteX778" fmla="*/ 7177 w 10000"/>
                  <a:gd name="connsiteY778" fmla="*/ 9744 h 10000"/>
                  <a:gd name="connsiteX779" fmla="*/ 7186 w 10000"/>
                  <a:gd name="connsiteY779" fmla="*/ 9754 h 10000"/>
                  <a:gd name="connsiteX780" fmla="*/ 7191 w 10000"/>
                  <a:gd name="connsiteY780" fmla="*/ 9773 h 10000"/>
                  <a:gd name="connsiteX781" fmla="*/ 7208 w 10000"/>
                  <a:gd name="connsiteY781" fmla="*/ 9783 h 10000"/>
                  <a:gd name="connsiteX782" fmla="*/ 7219 w 10000"/>
                  <a:gd name="connsiteY782" fmla="*/ 9793 h 10000"/>
                  <a:gd name="connsiteX783" fmla="*/ 7235 w 10000"/>
                  <a:gd name="connsiteY783" fmla="*/ 9802 h 10000"/>
                  <a:gd name="connsiteX784" fmla="*/ 7249 w 10000"/>
                  <a:gd name="connsiteY784" fmla="*/ 9819 h 10000"/>
                  <a:gd name="connsiteX785" fmla="*/ 7255 w 10000"/>
                  <a:gd name="connsiteY785" fmla="*/ 9835 h 10000"/>
                  <a:gd name="connsiteX786" fmla="*/ 7255 w 10000"/>
                  <a:gd name="connsiteY786" fmla="*/ 9848 h 10000"/>
                  <a:gd name="connsiteX787" fmla="*/ 7249 w 10000"/>
                  <a:gd name="connsiteY787" fmla="*/ 9848 h 10000"/>
                  <a:gd name="connsiteX788" fmla="*/ 7244 w 10000"/>
                  <a:gd name="connsiteY788" fmla="*/ 9858 h 10000"/>
                  <a:gd name="connsiteX789" fmla="*/ 7235 w 10000"/>
                  <a:gd name="connsiteY789" fmla="*/ 9883 h 10000"/>
                  <a:gd name="connsiteX790" fmla="*/ 7244 w 10000"/>
                  <a:gd name="connsiteY790" fmla="*/ 9903 h 10000"/>
                  <a:gd name="connsiteX791" fmla="*/ 7258 w 10000"/>
                  <a:gd name="connsiteY791" fmla="*/ 9926 h 10000"/>
                  <a:gd name="connsiteX792" fmla="*/ 7263 w 10000"/>
                  <a:gd name="connsiteY792" fmla="*/ 9948 h 10000"/>
                  <a:gd name="connsiteX793" fmla="*/ 7274 w 10000"/>
                  <a:gd name="connsiteY793" fmla="*/ 9968 h 10000"/>
                  <a:gd name="connsiteX794" fmla="*/ 7283 w 10000"/>
                  <a:gd name="connsiteY794" fmla="*/ 9987 h 10000"/>
                  <a:gd name="connsiteX795" fmla="*/ 7291 w 10000"/>
                  <a:gd name="connsiteY795" fmla="*/ 10000 h 10000"/>
                  <a:gd name="connsiteX796" fmla="*/ 7305 w 10000"/>
                  <a:gd name="connsiteY796" fmla="*/ 9997 h 10000"/>
                  <a:gd name="connsiteX797" fmla="*/ 7313 w 10000"/>
                  <a:gd name="connsiteY797" fmla="*/ 9977 h 10000"/>
                  <a:gd name="connsiteX798" fmla="*/ 7324 w 10000"/>
                  <a:gd name="connsiteY798" fmla="*/ 9968 h 10000"/>
                  <a:gd name="connsiteX799" fmla="*/ 7341 w 10000"/>
                  <a:gd name="connsiteY799" fmla="*/ 9971 h 10000"/>
                  <a:gd name="connsiteX800" fmla="*/ 7368 w 10000"/>
                  <a:gd name="connsiteY800" fmla="*/ 9987 h 10000"/>
                  <a:gd name="connsiteX801" fmla="*/ 7380 w 10000"/>
                  <a:gd name="connsiteY801" fmla="*/ 9990 h 10000"/>
                  <a:gd name="connsiteX802" fmla="*/ 7393 w 10000"/>
                  <a:gd name="connsiteY802" fmla="*/ 9981 h 10000"/>
                  <a:gd name="connsiteX803" fmla="*/ 7404 w 10000"/>
                  <a:gd name="connsiteY803" fmla="*/ 9968 h 10000"/>
                  <a:gd name="connsiteX804" fmla="*/ 7418 w 10000"/>
                  <a:gd name="connsiteY804" fmla="*/ 9948 h 10000"/>
                  <a:gd name="connsiteX805" fmla="*/ 7427 w 10000"/>
                  <a:gd name="connsiteY805" fmla="*/ 9922 h 10000"/>
                  <a:gd name="connsiteX806" fmla="*/ 7427 w 10000"/>
                  <a:gd name="connsiteY806" fmla="*/ 9906 h 10000"/>
                  <a:gd name="connsiteX807" fmla="*/ 7404 w 10000"/>
                  <a:gd name="connsiteY807" fmla="*/ 9877 h 10000"/>
                  <a:gd name="connsiteX808" fmla="*/ 7388 w 10000"/>
                  <a:gd name="connsiteY808" fmla="*/ 9854 h 10000"/>
                  <a:gd name="connsiteX809" fmla="*/ 7385 w 10000"/>
                  <a:gd name="connsiteY809" fmla="*/ 9845 h 10000"/>
                  <a:gd name="connsiteX810" fmla="*/ 7385 w 10000"/>
                  <a:gd name="connsiteY810" fmla="*/ 9825 h 10000"/>
                  <a:gd name="connsiteX811" fmla="*/ 7385 w 10000"/>
                  <a:gd name="connsiteY811" fmla="*/ 9819 h 10000"/>
                  <a:gd name="connsiteX812" fmla="*/ 7393 w 10000"/>
                  <a:gd name="connsiteY812" fmla="*/ 9809 h 10000"/>
                  <a:gd name="connsiteX813" fmla="*/ 7404 w 10000"/>
                  <a:gd name="connsiteY813" fmla="*/ 9793 h 10000"/>
                  <a:gd name="connsiteX814" fmla="*/ 7413 w 10000"/>
                  <a:gd name="connsiteY814" fmla="*/ 9783 h 10000"/>
                  <a:gd name="connsiteX815" fmla="*/ 7404 w 10000"/>
                  <a:gd name="connsiteY815" fmla="*/ 9770 h 10000"/>
                  <a:gd name="connsiteX816" fmla="*/ 7388 w 10000"/>
                  <a:gd name="connsiteY816" fmla="*/ 9760 h 10000"/>
                  <a:gd name="connsiteX817" fmla="*/ 7371 w 10000"/>
                  <a:gd name="connsiteY817" fmla="*/ 9744 h 10000"/>
                  <a:gd name="connsiteX818" fmla="*/ 7363 w 10000"/>
                  <a:gd name="connsiteY818" fmla="*/ 9731 h 10000"/>
                  <a:gd name="connsiteX819" fmla="*/ 7355 w 10000"/>
                  <a:gd name="connsiteY819" fmla="*/ 9715 h 10000"/>
                  <a:gd name="connsiteX820" fmla="*/ 7360 w 10000"/>
                  <a:gd name="connsiteY820" fmla="*/ 9686 h 10000"/>
                  <a:gd name="connsiteX821" fmla="*/ 7363 w 10000"/>
                  <a:gd name="connsiteY821" fmla="*/ 9657 h 10000"/>
                  <a:gd name="connsiteX822" fmla="*/ 7360 w 10000"/>
                  <a:gd name="connsiteY822" fmla="*/ 9631 h 10000"/>
                  <a:gd name="connsiteX823" fmla="*/ 7346 w 10000"/>
                  <a:gd name="connsiteY823" fmla="*/ 9611 h 10000"/>
                  <a:gd name="connsiteX824" fmla="*/ 7332 w 10000"/>
                  <a:gd name="connsiteY824" fmla="*/ 9585 h 10000"/>
                  <a:gd name="connsiteX825" fmla="*/ 7324 w 10000"/>
                  <a:gd name="connsiteY825" fmla="*/ 9573 h 10000"/>
                  <a:gd name="connsiteX826" fmla="*/ 7324 w 10000"/>
                  <a:gd name="connsiteY826" fmla="*/ 9553 h 10000"/>
                  <a:gd name="connsiteX827" fmla="*/ 7324 w 10000"/>
                  <a:gd name="connsiteY827" fmla="*/ 9543 h 10000"/>
                  <a:gd name="connsiteX828" fmla="*/ 7324 w 10000"/>
                  <a:gd name="connsiteY828" fmla="*/ 9517 h 10000"/>
                  <a:gd name="connsiteX829" fmla="*/ 7324 w 10000"/>
                  <a:gd name="connsiteY829" fmla="*/ 9498 h 10000"/>
                  <a:gd name="connsiteX830" fmla="*/ 7332 w 10000"/>
                  <a:gd name="connsiteY830" fmla="*/ 9479 h 10000"/>
                  <a:gd name="connsiteX831" fmla="*/ 7341 w 10000"/>
                  <a:gd name="connsiteY831" fmla="*/ 9462 h 10000"/>
                  <a:gd name="connsiteX832" fmla="*/ 7352 w 10000"/>
                  <a:gd name="connsiteY832" fmla="*/ 9459 h 10000"/>
                  <a:gd name="connsiteX833" fmla="*/ 7360 w 10000"/>
                  <a:gd name="connsiteY833" fmla="*/ 9443 h 10000"/>
                  <a:gd name="connsiteX834" fmla="*/ 7363 w 10000"/>
                  <a:gd name="connsiteY834" fmla="*/ 9433 h 10000"/>
                  <a:gd name="connsiteX835" fmla="*/ 7377 w 10000"/>
                  <a:gd name="connsiteY835" fmla="*/ 9433 h 10000"/>
                  <a:gd name="connsiteX836" fmla="*/ 7388 w 10000"/>
                  <a:gd name="connsiteY836" fmla="*/ 9430 h 10000"/>
                  <a:gd name="connsiteX837" fmla="*/ 7396 w 10000"/>
                  <a:gd name="connsiteY837" fmla="*/ 9430 h 10000"/>
                  <a:gd name="connsiteX838" fmla="*/ 7402 w 10000"/>
                  <a:gd name="connsiteY838" fmla="*/ 9424 h 10000"/>
                  <a:gd name="connsiteX839" fmla="*/ 7396 w 10000"/>
                  <a:gd name="connsiteY839" fmla="*/ 9414 h 10000"/>
                  <a:gd name="connsiteX840" fmla="*/ 7388 w 10000"/>
                  <a:gd name="connsiteY840" fmla="*/ 9401 h 10000"/>
                  <a:gd name="connsiteX841" fmla="*/ 7371 w 10000"/>
                  <a:gd name="connsiteY841" fmla="*/ 9391 h 10000"/>
                  <a:gd name="connsiteX842" fmla="*/ 7355 w 10000"/>
                  <a:gd name="connsiteY842" fmla="*/ 9375 h 10000"/>
                  <a:gd name="connsiteX843" fmla="*/ 7332 w 10000"/>
                  <a:gd name="connsiteY843" fmla="*/ 9356 h 10000"/>
                  <a:gd name="connsiteX844" fmla="*/ 7313 w 10000"/>
                  <a:gd name="connsiteY844" fmla="*/ 9330 h 10000"/>
                  <a:gd name="connsiteX845" fmla="*/ 7307 w 10000"/>
                  <a:gd name="connsiteY845" fmla="*/ 9310 h 10000"/>
                  <a:gd name="connsiteX846" fmla="*/ 7305 w 10000"/>
                  <a:gd name="connsiteY846" fmla="*/ 9291 h 10000"/>
                  <a:gd name="connsiteX847" fmla="*/ 7305 w 10000"/>
                  <a:gd name="connsiteY847" fmla="*/ 9278 h 10000"/>
                  <a:gd name="connsiteX848" fmla="*/ 7296 w 10000"/>
                  <a:gd name="connsiteY848" fmla="*/ 9268 h 10000"/>
                  <a:gd name="connsiteX849" fmla="*/ 7296 w 10000"/>
                  <a:gd name="connsiteY849" fmla="*/ 9249 h 10000"/>
                  <a:gd name="connsiteX850" fmla="*/ 7291 w 10000"/>
                  <a:gd name="connsiteY850" fmla="*/ 9226 h 10000"/>
                  <a:gd name="connsiteX851" fmla="*/ 7283 w 10000"/>
                  <a:gd name="connsiteY851" fmla="*/ 9213 h 10000"/>
                  <a:gd name="connsiteX852" fmla="*/ 7274 w 10000"/>
                  <a:gd name="connsiteY852" fmla="*/ 9194 h 10000"/>
                  <a:gd name="connsiteX853" fmla="*/ 7274 w 10000"/>
                  <a:gd name="connsiteY853" fmla="*/ 9174 h 10000"/>
                  <a:gd name="connsiteX854" fmla="*/ 7280 w 10000"/>
                  <a:gd name="connsiteY854" fmla="*/ 9148 h 10000"/>
                  <a:gd name="connsiteX855" fmla="*/ 7283 w 10000"/>
                  <a:gd name="connsiteY855" fmla="*/ 9119 h 10000"/>
                  <a:gd name="connsiteX856" fmla="*/ 7291 w 10000"/>
                  <a:gd name="connsiteY856" fmla="*/ 9100 h 10000"/>
                  <a:gd name="connsiteX857" fmla="*/ 7307 w 10000"/>
                  <a:gd name="connsiteY857" fmla="*/ 9080 h 10000"/>
                  <a:gd name="connsiteX858" fmla="*/ 7324 w 10000"/>
                  <a:gd name="connsiteY858" fmla="*/ 9054 h 10000"/>
                  <a:gd name="connsiteX859" fmla="*/ 7341 w 10000"/>
                  <a:gd name="connsiteY859" fmla="*/ 9054 h 10000"/>
                  <a:gd name="connsiteX860" fmla="*/ 7352 w 10000"/>
                  <a:gd name="connsiteY860" fmla="*/ 9054 h 10000"/>
                  <a:gd name="connsiteX861" fmla="*/ 7346 w 10000"/>
                  <a:gd name="connsiteY861" fmla="*/ 9032 h 10000"/>
                  <a:gd name="connsiteX862" fmla="*/ 7341 w 10000"/>
                  <a:gd name="connsiteY862" fmla="*/ 9022 h 10000"/>
                  <a:gd name="connsiteX863" fmla="*/ 7352 w 10000"/>
                  <a:gd name="connsiteY863" fmla="*/ 8999 h 10000"/>
                  <a:gd name="connsiteX864" fmla="*/ 7360 w 10000"/>
                  <a:gd name="connsiteY864" fmla="*/ 8967 h 10000"/>
                  <a:gd name="connsiteX865" fmla="*/ 7368 w 10000"/>
                  <a:gd name="connsiteY865" fmla="*/ 8922 h 10000"/>
                  <a:gd name="connsiteX866" fmla="*/ 7377 w 10000"/>
                  <a:gd name="connsiteY866" fmla="*/ 8896 h 10000"/>
                  <a:gd name="connsiteX867" fmla="*/ 7380 w 10000"/>
                  <a:gd name="connsiteY867" fmla="*/ 8867 h 10000"/>
                  <a:gd name="connsiteX868" fmla="*/ 7402 w 10000"/>
                  <a:gd name="connsiteY868" fmla="*/ 8824 h 10000"/>
                  <a:gd name="connsiteX869" fmla="*/ 7402 w 10000"/>
                  <a:gd name="connsiteY869" fmla="*/ 8808 h 10000"/>
                  <a:gd name="connsiteX870" fmla="*/ 7393 w 10000"/>
                  <a:gd name="connsiteY870" fmla="*/ 8795 h 10000"/>
                  <a:gd name="connsiteX871" fmla="*/ 7388 w 10000"/>
                  <a:gd name="connsiteY871" fmla="*/ 8799 h 10000"/>
                  <a:gd name="connsiteX872" fmla="*/ 7396 w 10000"/>
                  <a:gd name="connsiteY872" fmla="*/ 8789 h 10000"/>
                  <a:gd name="connsiteX873" fmla="*/ 7404 w 10000"/>
                  <a:gd name="connsiteY873" fmla="*/ 8789 h 10000"/>
                  <a:gd name="connsiteX874" fmla="*/ 7421 w 10000"/>
                  <a:gd name="connsiteY874" fmla="*/ 8769 h 10000"/>
                  <a:gd name="connsiteX875" fmla="*/ 7443 w 10000"/>
                  <a:gd name="connsiteY875" fmla="*/ 8763 h 10000"/>
                  <a:gd name="connsiteX876" fmla="*/ 7452 w 10000"/>
                  <a:gd name="connsiteY876" fmla="*/ 8769 h 10000"/>
                  <a:gd name="connsiteX877" fmla="*/ 7468 w 10000"/>
                  <a:gd name="connsiteY877" fmla="*/ 8769 h 10000"/>
                  <a:gd name="connsiteX878" fmla="*/ 7499 w 10000"/>
                  <a:gd name="connsiteY878" fmla="*/ 8763 h 10000"/>
                  <a:gd name="connsiteX879" fmla="*/ 7526 w 10000"/>
                  <a:gd name="connsiteY879" fmla="*/ 8763 h 10000"/>
                  <a:gd name="connsiteX880" fmla="*/ 7532 w 10000"/>
                  <a:gd name="connsiteY880" fmla="*/ 8763 h 10000"/>
                  <a:gd name="connsiteX881" fmla="*/ 7554 w 10000"/>
                  <a:gd name="connsiteY881" fmla="*/ 8744 h 10000"/>
                  <a:gd name="connsiteX882" fmla="*/ 7571 w 10000"/>
                  <a:gd name="connsiteY882" fmla="*/ 8731 h 10000"/>
                  <a:gd name="connsiteX883" fmla="*/ 7587 w 10000"/>
                  <a:gd name="connsiteY883" fmla="*/ 8711 h 10000"/>
                  <a:gd name="connsiteX884" fmla="*/ 7607 w 10000"/>
                  <a:gd name="connsiteY884" fmla="*/ 8711 h 10000"/>
                  <a:gd name="connsiteX885" fmla="*/ 7634 w 10000"/>
                  <a:gd name="connsiteY885" fmla="*/ 8705 h 10000"/>
                  <a:gd name="connsiteX886" fmla="*/ 7643 w 10000"/>
                  <a:gd name="connsiteY886" fmla="*/ 8682 h 10000"/>
                  <a:gd name="connsiteX887" fmla="*/ 7654 w 10000"/>
                  <a:gd name="connsiteY887" fmla="*/ 8666 h 10000"/>
                  <a:gd name="connsiteX888" fmla="*/ 7668 w 10000"/>
                  <a:gd name="connsiteY888" fmla="*/ 8666 h 10000"/>
                  <a:gd name="connsiteX889" fmla="*/ 7676 w 10000"/>
                  <a:gd name="connsiteY889" fmla="*/ 8682 h 10000"/>
                  <a:gd name="connsiteX890" fmla="*/ 7704 w 10000"/>
                  <a:gd name="connsiteY890" fmla="*/ 8669 h 10000"/>
                  <a:gd name="connsiteX891" fmla="*/ 7712 w 10000"/>
                  <a:gd name="connsiteY891" fmla="*/ 8669 h 10000"/>
                  <a:gd name="connsiteX892" fmla="*/ 7720 w 10000"/>
                  <a:gd name="connsiteY892" fmla="*/ 8669 h 10000"/>
                  <a:gd name="connsiteX893" fmla="*/ 7726 w 10000"/>
                  <a:gd name="connsiteY893" fmla="*/ 8656 h 10000"/>
                  <a:gd name="connsiteX894" fmla="*/ 7734 w 10000"/>
                  <a:gd name="connsiteY894" fmla="*/ 8650 h 10000"/>
                  <a:gd name="connsiteX895" fmla="*/ 7742 w 10000"/>
                  <a:gd name="connsiteY895" fmla="*/ 8650 h 10000"/>
                  <a:gd name="connsiteX896" fmla="*/ 7759 w 10000"/>
                  <a:gd name="connsiteY896" fmla="*/ 8650 h 10000"/>
                  <a:gd name="connsiteX897" fmla="*/ 7756 w 10000"/>
                  <a:gd name="connsiteY897" fmla="*/ 8630 h 10000"/>
                  <a:gd name="connsiteX898" fmla="*/ 7751 w 10000"/>
                  <a:gd name="connsiteY898" fmla="*/ 8627 h 10000"/>
                  <a:gd name="connsiteX899" fmla="*/ 7742 w 10000"/>
                  <a:gd name="connsiteY899" fmla="*/ 8620 h 10000"/>
                  <a:gd name="connsiteX900" fmla="*/ 7734 w 10000"/>
                  <a:gd name="connsiteY900" fmla="*/ 8591 h 10000"/>
                  <a:gd name="connsiteX901" fmla="*/ 7709 w 10000"/>
                  <a:gd name="connsiteY901" fmla="*/ 8582 h 10000"/>
                  <a:gd name="connsiteX902" fmla="*/ 7695 w 10000"/>
                  <a:gd name="connsiteY902" fmla="*/ 8578 h 10000"/>
                  <a:gd name="connsiteX903" fmla="*/ 7668 w 10000"/>
                  <a:gd name="connsiteY903" fmla="*/ 8562 h 10000"/>
                  <a:gd name="connsiteX904" fmla="*/ 7645 w 10000"/>
                  <a:gd name="connsiteY904" fmla="*/ 8552 h 10000"/>
                  <a:gd name="connsiteX905" fmla="*/ 7615 w 10000"/>
                  <a:gd name="connsiteY905" fmla="*/ 8543 h 10000"/>
                  <a:gd name="connsiteX906" fmla="*/ 7596 w 10000"/>
                  <a:gd name="connsiteY906" fmla="*/ 8527 h 10000"/>
                  <a:gd name="connsiteX907" fmla="*/ 7565 w 10000"/>
                  <a:gd name="connsiteY907" fmla="*/ 8494 h 10000"/>
                  <a:gd name="connsiteX908" fmla="*/ 7562 w 10000"/>
                  <a:gd name="connsiteY908" fmla="*/ 8475 h 10000"/>
                  <a:gd name="connsiteX909" fmla="*/ 7540 w 10000"/>
                  <a:gd name="connsiteY909" fmla="*/ 8455 h 10000"/>
                  <a:gd name="connsiteX910" fmla="*/ 7535 w 10000"/>
                  <a:gd name="connsiteY910" fmla="*/ 8446 h 10000"/>
                  <a:gd name="connsiteX911" fmla="*/ 7535 w 10000"/>
                  <a:gd name="connsiteY911" fmla="*/ 8420 h 10000"/>
                  <a:gd name="connsiteX912" fmla="*/ 7535 w 10000"/>
                  <a:gd name="connsiteY912" fmla="*/ 8391 h 10000"/>
                  <a:gd name="connsiteX913" fmla="*/ 7548 w 10000"/>
                  <a:gd name="connsiteY913" fmla="*/ 8345 h 10000"/>
                  <a:gd name="connsiteX914" fmla="*/ 7562 w 10000"/>
                  <a:gd name="connsiteY914" fmla="*/ 8319 h 10000"/>
                  <a:gd name="connsiteX915" fmla="*/ 7582 w 10000"/>
                  <a:gd name="connsiteY915" fmla="*/ 8310 h 10000"/>
                  <a:gd name="connsiteX916" fmla="*/ 7607 w 10000"/>
                  <a:gd name="connsiteY916" fmla="*/ 8300 h 10000"/>
                  <a:gd name="connsiteX917" fmla="*/ 7629 w 10000"/>
                  <a:gd name="connsiteY917" fmla="*/ 8300 h 10000"/>
                  <a:gd name="connsiteX918" fmla="*/ 7651 w 10000"/>
                  <a:gd name="connsiteY918" fmla="*/ 8297 h 10000"/>
                  <a:gd name="connsiteX919" fmla="*/ 7668 w 10000"/>
                  <a:gd name="connsiteY919" fmla="*/ 8280 h 10000"/>
                  <a:gd name="connsiteX920" fmla="*/ 7687 w 10000"/>
                  <a:gd name="connsiteY920" fmla="*/ 8267 h 10000"/>
                  <a:gd name="connsiteX921" fmla="*/ 7693 w 10000"/>
                  <a:gd name="connsiteY921" fmla="*/ 8261 h 10000"/>
                  <a:gd name="connsiteX922" fmla="*/ 7701 w 10000"/>
                  <a:gd name="connsiteY922" fmla="*/ 8248 h 10000"/>
                  <a:gd name="connsiteX923" fmla="*/ 7712 w 10000"/>
                  <a:gd name="connsiteY923" fmla="*/ 8238 h 10000"/>
                  <a:gd name="connsiteX924" fmla="*/ 7731 w 10000"/>
                  <a:gd name="connsiteY924" fmla="*/ 8222 h 10000"/>
                  <a:gd name="connsiteX925" fmla="*/ 7740 w 10000"/>
                  <a:gd name="connsiteY925" fmla="*/ 8206 h 10000"/>
                  <a:gd name="connsiteX926" fmla="*/ 7756 w 10000"/>
                  <a:gd name="connsiteY926" fmla="*/ 8183 h 10000"/>
                  <a:gd name="connsiteX927" fmla="*/ 7773 w 10000"/>
                  <a:gd name="connsiteY927" fmla="*/ 8177 h 10000"/>
                  <a:gd name="connsiteX928" fmla="*/ 7784 w 10000"/>
                  <a:gd name="connsiteY928" fmla="*/ 8183 h 10000"/>
                  <a:gd name="connsiteX929" fmla="*/ 7801 w 10000"/>
                  <a:gd name="connsiteY929" fmla="*/ 8174 h 10000"/>
                  <a:gd name="connsiteX930" fmla="*/ 7801 w 10000"/>
                  <a:gd name="connsiteY930" fmla="*/ 8157 h 10000"/>
                  <a:gd name="connsiteX931" fmla="*/ 7817 w 10000"/>
                  <a:gd name="connsiteY931" fmla="*/ 8164 h 10000"/>
                  <a:gd name="connsiteX932" fmla="*/ 7837 w 10000"/>
                  <a:gd name="connsiteY932" fmla="*/ 8164 h 10000"/>
                  <a:gd name="connsiteX933" fmla="*/ 7856 w 10000"/>
                  <a:gd name="connsiteY933" fmla="*/ 8164 h 10000"/>
                  <a:gd name="connsiteX934" fmla="*/ 7870 w 10000"/>
                  <a:gd name="connsiteY934" fmla="*/ 8167 h 10000"/>
                  <a:gd name="connsiteX935" fmla="*/ 7881 w 10000"/>
                  <a:gd name="connsiteY935" fmla="*/ 8174 h 10000"/>
                  <a:gd name="connsiteX936" fmla="*/ 7898 w 10000"/>
                  <a:gd name="connsiteY936" fmla="*/ 8187 h 10000"/>
                  <a:gd name="connsiteX937" fmla="*/ 7917 w 10000"/>
                  <a:gd name="connsiteY937" fmla="*/ 8187 h 10000"/>
                  <a:gd name="connsiteX938" fmla="*/ 7928 w 10000"/>
                  <a:gd name="connsiteY938" fmla="*/ 8157 h 10000"/>
                  <a:gd name="connsiteX939" fmla="*/ 7942 w 10000"/>
                  <a:gd name="connsiteY939" fmla="*/ 8157 h 10000"/>
                  <a:gd name="connsiteX940" fmla="*/ 7958 w 10000"/>
                  <a:gd name="connsiteY940" fmla="*/ 8164 h 10000"/>
                  <a:gd name="connsiteX941" fmla="*/ 7983 w 10000"/>
                  <a:gd name="connsiteY941" fmla="*/ 8144 h 10000"/>
                  <a:gd name="connsiteX942" fmla="*/ 8000 w 10000"/>
                  <a:gd name="connsiteY942" fmla="*/ 8109 h 10000"/>
                  <a:gd name="connsiteX943" fmla="*/ 7994 w 10000"/>
                  <a:gd name="connsiteY943" fmla="*/ 8093 h 10000"/>
                  <a:gd name="connsiteX944" fmla="*/ 7983 w 10000"/>
                  <a:gd name="connsiteY944" fmla="*/ 8070 h 10000"/>
                  <a:gd name="connsiteX945" fmla="*/ 7986 w 10000"/>
                  <a:gd name="connsiteY945" fmla="*/ 8063 h 10000"/>
                  <a:gd name="connsiteX946" fmla="*/ 7978 w 10000"/>
                  <a:gd name="connsiteY946" fmla="*/ 8044 h 10000"/>
                  <a:gd name="connsiteX947" fmla="*/ 7986 w 10000"/>
                  <a:gd name="connsiteY947" fmla="*/ 8002 h 10000"/>
                  <a:gd name="connsiteX948" fmla="*/ 7983 w 10000"/>
                  <a:gd name="connsiteY948" fmla="*/ 7947 h 10000"/>
                  <a:gd name="connsiteX949" fmla="*/ 7961 w 10000"/>
                  <a:gd name="connsiteY949" fmla="*/ 7931 h 10000"/>
                  <a:gd name="connsiteX950" fmla="*/ 7958 w 10000"/>
                  <a:gd name="connsiteY950" fmla="*/ 7898 h 10000"/>
                  <a:gd name="connsiteX951" fmla="*/ 7953 w 10000"/>
                  <a:gd name="connsiteY951" fmla="*/ 7856 h 10000"/>
                  <a:gd name="connsiteX952" fmla="*/ 7967 w 10000"/>
                  <a:gd name="connsiteY952" fmla="*/ 7837 h 10000"/>
                  <a:gd name="connsiteX953" fmla="*/ 7950 w 10000"/>
                  <a:gd name="connsiteY953" fmla="*/ 7824 h 10000"/>
                  <a:gd name="connsiteX954" fmla="*/ 7906 w 10000"/>
                  <a:gd name="connsiteY954" fmla="*/ 7814 h 10000"/>
                  <a:gd name="connsiteX955" fmla="*/ 7878 w 10000"/>
                  <a:gd name="connsiteY955" fmla="*/ 7814 h 10000"/>
                  <a:gd name="connsiteX956" fmla="*/ 7870 w 10000"/>
                  <a:gd name="connsiteY956" fmla="*/ 7795 h 10000"/>
                  <a:gd name="connsiteX957" fmla="*/ 7878 w 10000"/>
                  <a:gd name="connsiteY957" fmla="*/ 7778 h 10000"/>
                  <a:gd name="connsiteX958" fmla="*/ 7881 w 10000"/>
                  <a:gd name="connsiteY958" fmla="*/ 7775 h 10000"/>
                  <a:gd name="connsiteX959" fmla="*/ 7878 w 10000"/>
                  <a:gd name="connsiteY959" fmla="*/ 7743 h 10000"/>
                  <a:gd name="connsiteX960" fmla="*/ 7895 w 10000"/>
                  <a:gd name="connsiteY960" fmla="*/ 7733 h 10000"/>
                  <a:gd name="connsiteX961" fmla="*/ 7911 w 10000"/>
                  <a:gd name="connsiteY961" fmla="*/ 7710 h 10000"/>
                  <a:gd name="connsiteX962" fmla="*/ 7911 w 10000"/>
                  <a:gd name="connsiteY962" fmla="*/ 7665 h 10000"/>
                  <a:gd name="connsiteX963" fmla="*/ 7917 w 10000"/>
                  <a:gd name="connsiteY963" fmla="*/ 7600 h 10000"/>
                  <a:gd name="connsiteX964" fmla="*/ 7928 w 10000"/>
                  <a:gd name="connsiteY964" fmla="*/ 7581 h 10000"/>
                  <a:gd name="connsiteX965" fmla="*/ 7917 w 10000"/>
                  <a:gd name="connsiteY965" fmla="*/ 7474 h 10000"/>
                  <a:gd name="connsiteX966" fmla="*/ 7873 w 10000"/>
                  <a:gd name="connsiteY966" fmla="*/ 7335 h 10000"/>
                  <a:gd name="connsiteX967" fmla="*/ 7756 w 10000"/>
                  <a:gd name="connsiteY967" fmla="*/ 7050 h 10000"/>
                  <a:gd name="connsiteX968" fmla="*/ 7679 w 10000"/>
                  <a:gd name="connsiteY968" fmla="*/ 6839 h 10000"/>
                  <a:gd name="connsiteX969" fmla="*/ 7668 w 10000"/>
                  <a:gd name="connsiteY969" fmla="*/ 6823 h 10000"/>
                  <a:gd name="connsiteX970" fmla="*/ 7659 w 10000"/>
                  <a:gd name="connsiteY970" fmla="*/ 6768 h 10000"/>
                  <a:gd name="connsiteX971" fmla="*/ 7659 w 10000"/>
                  <a:gd name="connsiteY971" fmla="*/ 6739 h 10000"/>
                  <a:gd name="connsiteX972" fmla="*/ 7651 w 10000"/>
                  <a:gd name="connsiteY972" fmla="*/ 6713 h 10000"/>
                  <a:gd name="connsiteX973" fmla="*/ 7654 w 10000"/>
                  <a:gd name="connsiteY973" fmla="*/ 6684 h 10000"/>
                  <a:gd name="connsiteX974" fmla="*/ 7643 w 10000"/>
                  <a:gd name="connsiteY974" fmla="*/ 6626 h 10000"/>
                  <a:gd name="connsiteX975" fmla="*/ 7629 w 10000"/>
                  <a:gd name="connsiteY975" fmla="*/ 6600 h 10000"/>
                  <a:gd name="connsiteX976" fmla="*/ 7629 w 10000"/>
                  <a:gd name="connsiteY976" fmla="*/ 6580 h 10000"/>
                  <a:gd name="connsiteX977" fmla="*/ 7623 w 10000"/>
                  <a:gd name="connsiteY977" fmla="*/ 6541 h 10000"/>
                  <a:gd name="connsiteX978" fmla="*/ 7615 w 10000"/>
                  <a:gd name="connsiteY978" fmla="*/ 6522 h 10000"/>
                  <a:gd name="connsiteX979" fmla="*/ 7598 w 10000"/>
                  <a:gd name="connsiteY979" fmla="*/ 6509 h 10000"/>
                  <a:gd name="connsiteX980" fmla="*/ 7587 w 10000"/>
                  <a:gd name="connsiteY980" fmla="*/ 6493 h 10000"/>
                  <a:gd name="connsiteX981" fmla="*/ 7579 w 10000"/>
                  <a:gd name="connsiteY981" fmla="*/ 6464 h 10000"/>
                  <a:gd name="connsiteX982" fmla="*/ 7587 w 10000"/>
                  <a:gd name="connsiteY982" fmla="*/ 6438 h 10000"/>
                  <a:gd name="connsiteX983" fmla="*/ 7596 w 10000"/>
                  <a:gd name="connsiteY983" fmla="*/ 6425 h 10000"/>
                  <a:gd name="connsiteX984" fmla="*/ 7590 w 10000"/>
                  <a:gd name="connsiteY984" fmla="*/ 6396 h 10000"/>
                  <a:gd name="connsiteX985" fmla="*/ 7590 w 10000"/>
                  <a:gd name="connsiteY985" fmla="*/ 6373 h 10000"/>
                  <a:gd name="connsiteX986" fmla="*/ 7587 w 10000"/>
                  <a:gd name="connsiteY986" fmla="*/ 6354 h 10000"/>
                  <a:gd name="connsiteX987" fmla="*/ 7582 w 10000"/>
                  <a:gd name="connsiteY987" fmla="*/ 6344 h 10000"/>
                  <a:gd name="connsiteX988" fmla="*/ 7582 w 10000"/>
                  <a:gd name="connsiteY988" fmla="*/ 6324 h 10000"/>
                  <a:gd name="connsiteX989" fmla="*/ 7571 w 10000"/>
                  <a:gd name="connsiteY989" fmla="*/ 6302 h 10000"/>
                  <a:gd name="connsiteX990" fmla="*/ 7548 w 10000"/>
                  <a:gd name="connsiteY990" fmla="*/ 6256 h 10000"/>
                  <a:gd name="connsiteX991" fmla="*/ 7546 w 10000"/>
                  <a:gd name="connsiteY991" fmla="*/ 6218 h 10000"/>
                  <a:gd name="connsiteX992" fmla="*/ 7540 w 10000"/>
                  <a:gd name="connsiteY992" fmla="*/ 6159 h 10000"/>
                  <a:gd name="connsiteX993" fmla="*/ 7535 w 10000"/>
                  <a:gd name="connsiteY993" fmla="*/ 6114 h 10000"/>
                  <a:gd name="connsiteX994" fmla="*/ 7535 w 10000"/>
                  <a:gd name="connsiteY994" fmla="*/ 6088 h 10000"/>
                  <a:gd name="connsiteX995" fmla="*/ 7540 w 10000"/>
                  <a:gd name="connsiteY995" fmla="*/ 6049 h 10000"/>
                  <a:gd name="connsiteX996" fmla="*/ 7546 w 10000"/>
                  <a:gd name="connsiteY996" fmla="*/ 6004 h 10000"/>
                  <a:gd name="connsiteX997" fmla="*/ 7548 w 10000"/>
                  <a:gd name="connsiteY997" fmla="*/ 5965 h 10000"/>
                  <a:gd name="connsiteX998" fmla="*/ 7548 w 10000"/>
                  <a:gd name="connsiteY998" fmla="*/ 5946 h 10000"/>
                  <a:gd name="connsiteX999" fmla="*/ 7548 w 10000"/>
                  <a:gd name="connsiteY999" fmla="*/ 5933 h 10000"/>
                  <a:gd name="connsiteX1000" fmla="*/ 7548 w 10000"/>
                  <a:gd name="connsiteY1000" fmla="*/ 5910 h 10000"/>
                  <a:gd name="connsiteX1001" fmla="*/ 7548 w 10000"/>
                  <a:gd name="connsiteY1001" fmla="*/ 5897 h 10000"/>
                  <a:gd name="connsiteX1002" fmla="*/ 7546 w 10000"/>
                  <a:gd name="connsiteY1002" fmla="*/ 5871 h 10000"/>
                  <a:gd name="connsiteX1003" fmla="*/ 7535 w 10000"/>
                  <a:gd name="connsiteY1003" fmla="*/ 5839 h 10000"/>
                  <a:gd name="connsiteX1004" fmla="*/ 7524 w 10000"/>
                  <a:gd name="connsiteY1004" fmla="*/ 5797 h 10000"/>
                  <a:gd name="connsiteX1005" fmla="*/ 7518 w 10000"/>
                  <a:gd name="connsiteY1005" fmla="*/ 5767 h 10000"/>
                  <a:gd name="connsiteX1006" fmla="*/ 7515 w 10000"/>
                  <a:gd name="connsiteY1006" fmla="*/ 5745 h 10000"/>
                  <a:gd name="connsiteX1007" fmla="*/ 7501 w 10000"/>
                  <a:gd name="connsiteY1007" fmla="*/ 5683 h 10000"/>
                  <a:gd name="connsiteX1008" fmla="*/ 7490 w 10000"/>
                  <a:gd name="connsiteY1008" fmla="*/ 5631 h 10000"/>
                  <a:gd name="connsiteX1009" fmla="*/ 7482 w 10000"/>
                  <a:gd name="connsiteY1009" fmla="*/ 5593 h 10000"/>
                  <a:gd name="connsiteX1010" fmla="*/ 7476 w 10000"/>
                  <a:gd name="connsiteY1010" fmla="*/ 5570 h 10000"/>
                  <a:gd name="connsiteX1011" fmla="*/ 7476 w 10000"/>
                  <a:gd name="connsiteY1011" fmla="*/ 5528 h 10000"/>
                  <a:gd name="connsiteX1012" fmla="*/ 7482 w 10000"/>
                  <a:gd name="connsiteY1012" fmla="*/ 5502 h 10000"/>
                  <a:gd name="connsiteX1013" fmla="*/ 7490 w 10000"/>
                  <a:gd name="connsiteY1013" fmla="*/ 5489 h 10000"/>
                  <a:gd name="connsiteX1014" fmla="*/ 7499 w 10000"/>
                  <a:gd name="connsiteY1014" fmla="*/ 5479 h 10000"/>
                  <a:gd name="connsiteX1015" fmla="*/ 7493 w 10000"/>
                  <a:gd name="connsiteY1015" fmla="*/ 5427 h 10000"/>
                  <a:gd name="connsiteX1016" fmla="*/ 7501 w 10000"/>
                  <a:gd name="connsiteY1016" fmla="*/ 5415 h 10000"/>
                  <a:gd name="connsiteX1017" fmla="*/ 7510 w 10000"/>
                  <a:gd name="connsiteY1017" fmla="*/ 5398 h 10000"/>
                  <a:gd name="connsiteX1018" fmla="*/ 7515 w 10000"/>
                  <a:gd name="connsiteY1018" fmla="*/ 5379 h 10000"/>
                  <a:gd name="connsiteX1019" fmla="*/ 7526 w 10000"/>
                  <a:gd name="connsiteY1019" fmla="*/ 5366 h 10000"/>
                  <a:gd name="connsiteX1020" fmla="*/ 7518 w 10000"/>
                  <a:gd name="connsiteY1020" fmla="*/ 5350 h 10000"/>
                  <a:gd name="connsiteX1021" fmla="*/ 7518 w 10000"/>
                  <a:gd name="connsiteY1021" fmla="*/ 5330 h 10000"/>
                  <a:gd name="connsiteX1022" fmla="*/ 7526 w 10000"/>
                  <a:gd name="connsiteY1022" fmla="*/ 5311 h 10000"/>
                  <a:gd name="connsiteX1023" fmla="*/ 7540 w 10000"/>
                  <a:gd name="connsiteY1023" fmla="*/ 5291 h 10000"/>
                  <a:gd name="connsiteX1024" fmla="*/ 7540 w 10000"/>
                  <a:gd name="connsiteY1024" fmla="*/ 5266 h 10000"/>
                  <a:gd name="connsiteX1025" fmla="*/ 7540 w 10000"/>
                  <a:gd name="connsiteY1025" fmla="*/ 5256 h 10000"/>
                  <a:gd name="connsiteX1026" fmla="*/ 7524 w 10000"/>
                  <a:gd name="connsiteY1026" fmla="*/ 5233 h 10000"/>
                  <a:gd name="connsiteX1027" fmla="*/ 7515 w 10000"/>
                  <a:gd name="connsiteY1027" fmla="*/ 5217 h 10000"/>
                  <a:gd name="connsiteX1028" fmla="*/ 7490 w 10000"/>
                  <a:gd name="connsiteY1028" fmla="*/ 5178 h 10000"/>
                  <a:gd name="connsiteX1029" fmla="*/ 7474 w 10000"/>
                  <a:gd name="connsiteY1029" fmla="*/ 5162 h 10000"/>
                  <a:gd name="connsiteX1030" fmla="*/ 7457 w 10000"/>
                  <a:gd name="connsiteY1030" fmla="*/ 5120 h 10000"/>
                  <a:gd name="connsiteX1031" fmla="*/ 7421 w 10000"/>
                  <a:gd name="connsiteY1031" fmla="*/ 5087 h 10000"/>
                  <a:gd name="connsiteX1032" fmla="*/ 7380 w 10000"/>
                  <a:gd name="connsiteY1032" fmla="*/ 5068 h 10000"/>
                  <a:gd name="connsiteX1033" fmla="*/ 7355 w 10000"/>
                  <a:gd name="connsiteY1033" fmla="*/ 5058 h 10000"/>
                  <a:gd name="connsiteX1034" fmla="*/ 7332 w 10000"/>
                  <a:gd name="connsiteY1034" fmla="*/ 5049 h 10000"/>
                  <a:gd name="connsiteX1035" fmla="*/ 7305 w 10000"/>
                  <a:gd name="connsiteY1035" fmla="*/ 5016 h 10000"/>
                  <a:gd name="connsiteX1036" fmla="*/ 7305 w 10000"/>
                  <a:gd name="connsiteY1036" fmla="*/ 5000 h 10000"/>
                  <a:gd name="connsiteX1037" fmla="*/ 7296 w 10000"/>
                  <a:gd name="connsiteY1037" fmla="*/ 4971 h 10000"/>
                  <a:gd name="connsiteX1038" fmla="*/ 7288 w 10000"/>
                  <a:gd name="connsiteY1038" fmla="*/ 4945 h 10000"/>
                  <a:gd name="connsiteX1039" fmla="*/ 7280 w 10000"/>
                  <a:gd name="connsiteY1039" fmla="*/ 4916 h 10000"/>
                  <a:gd name="connsiteX1040" fmla="*/ 7291 w 10000"/>
                  <a:gd name="connsiteY1040" fmla="*/ 4887 h 10000"/>
                  <a:gd name="connsiteX1041" fmla="*/ 7291 w 10000"/>
                  <a:gd name="connsiteY1041" fmla="*/ 4858 h 10000"/>
                  <a:gd name="connsiteX1042" fmla="*/ 7271 w 10000"/>
                  <a:gd name="connsiteY1042" fmla="*/ 4819 h 10000"/>
                  <a:gd name="connsiteX1043" fmla="*/ 7255 w 10000"/>
                  <a:gd name="connsiteY1043" fmla="*/ 4828 h 10000"/>
                  <a:gd name="connsiteX1044" fmla="*/ 7235 w 10000"/>
                  <a:gd name="connsiteY1044" fmla="*/ 4841 h 10000"/>
                  <a:gd name="connsiteX1045" fmla="*/ 7216 w 10000"/>
                  <a:gd name="connsiteY1045" fmla="*/ 4867 h 10000"/>
                  <a:gd name="connsiteX1046" fmla="*/ 7191 w 10000"/>
                  <a:gd name="connsiteY1046" fmla="*/ 4870 h 10000"/>
                  <a:gd name="connsiteX1047" fmla="*/ 7155 w 10000"/>
                  <a:gd name="connsiteY1047" fmla="*/ 4887 h 10000"/>
                  <a:gd name="connsiteX1048" fmla="*/ 7122 w 10000"/>
                  <a:gd name="connsiteY1048" fmla="*/ 4893 h 10000"/>
                  <a:gd name="connsiteX1049" fmla="*/ 7105 w 10000"/>
                  <a:gd name="connsiteY1049" fmla="*/ 4896 h 10000"/>
                  <a:gd name="connsiteX1050" fmla="*/ 7094 w 10000"/>
                  <a:gd name="connsiteY1050" fmla="*/ 4916 h 10000"/>
                  <a:gd name="connsiteX1051" fmla="*/ 7080 w 10000"/>
                  <a:gd name="connsiteY1051" fmla="*/ 4903 h 10000"/>
                  <a:gd name="connsiteX1052" fmla="*/ 7072 w 10000"/>
                  <a:gd name="connsiteY1052" fmla="*/ 4851 h 10000"/>
                  <a:gd name="connsiteX1053" fmla="*/ 7042 w 10000"/>
                  <a:gd name="connsiteY1053" fmla="*/ 4819 h 10000"/>
                  <a:gd name="connsiteX1054" fmla="*/ 7030 w 10000"/>
                  <a:gd name="connsiteY1054" fmla="*/ 4780 h 10000"/>
                  <a:gd name="connsiteX1055" fmla="*/ 7039 w 10000"/>
                  <a:gd name="connsiteY1055" fmla="*/ 4757 h 10000"/>
                  <a:gd name="connsiteX1056" fmla="*/ 7047 w 10000"/>
                  <a:gd name="connsiteY1056" fmla="*/ 4744 h 10000"/>
                  <a:gd name="connsiteX1057" fmla="*/ 7022 w 10000"/>
                  <a:gd name="connsiteY1057" fmla="*/ 4725 h 10000"/>
                  <a:gd name="connsiteX1058" fmla="*/ 7000 w 10000"/>
                  <a:gd name="connsiteY1058" fmla="*/ 4715 h 10000"/>
                  <a:gd name="connsiteX1059" fmla="*/ 6975 w 10000"/>
                  <a:gd name="connsiteY1059" fmla="*/ 4709 h 10000"/>
                  <a:gd name="connsiteX1060" fmla="*/ 6945 w 10000"/>
                  <a:gd name="connsiteY1060" fmla="*/ 4696 h 10000"/>
                  <a:gd name="connsiteX1061" fmla="*/ 6953 w 10000"/>
                  <a:gd name="connsiteY1061" fmla="*/ 4679 h 10000"/>
                  <a:gd name="connsiteX1062" fmla="*/ 6961 w 10000"/>
                  <a:gd name="connsiteY1062" fmla="*/ 4660 h 10000"/>
                  <a:gd name="connsiteX1063" fmla="*/ 6983 w 10000"/>
                  <a:gd name="connsiteY1063" fmla="*/ 4644 h 10000"/>
                  <a:gd name="connsiteX1064" fmla="*/ 7014 w 10000"/>
                  <a:gd name="connsiteY1064" fmla="*/ 4634 h 10000"/>
                  <a:gd name="connsiteX1065" fmla="*/ 7025 w 10000"/>
                  <a:gd name="connsiteY1065" fmla="*/ 4615 h 10000"/>
                  <a:gd name="connsiteX1066" fmla="*/ 7047 w 10000"/>
                  <a:gd name="connsiteY1066" fmla="*/ 4582 h 10000"/>
                  <a:gd name="connsiteX1067" fmla="*/ 7069 w 10000"/>
                  <a:gd name="connsiteY1067" fmla="*/ 4563 h 10000"/>
                  <a:gd name="connsiteX1068" fmla="*/ 7078 w 10000"/>
                  <a:gd name="connsiteY1068" fmla="*/ 4553 h 10000"/>
                  <a:gd name="connsiteX1069" fmla="*/ 7097 w 10000"/>
                  <a:gd name="connsiteY1069" fmla="*/ 4527 h 10000"/>
                  <a:gd name="connsiteX1070" fmla="*/ 7122 w 10000"/>
                  <a:gd name="connsiteY1070" fmla="*/ 4517 h 10000"/>
                  <a:gd name="connsiteX1071" fmla="*/ 7139 w 10000"/>
                  <a:gd name="connsiteY1071" fmla="*/ 4488 h 10000"/>
                  <a:gd name="connsiteX1072" fmla="*/ 7147 w 10000"/>
                  <a:gd name="connsiteY1072" fmla="*/ 4459 h 10000"/>
                  <a:gd name="connsiteX1073" fmla="*/ 7161 w 10000"/>
                  <a:gd name="connsiteY1073" fmla="*/ 4440 h 10000"/>
                  <a:gd name="connsiteX1074" fmla="*/ 7177 w 10000"/>
                  <a:gd name="connsiteY1074" fmla="*/ 4430 h 10000"/>
                  <a:gd name="connsiteX1075" fmla="*/ 7202 w 10000"/>
                  <a:gd name="connsiteY1075" fmla="*/ 4407 h 10000"/>
                  <a:gd name="connsiteX1076" fmla="*/ 7224 w 10000"/>
                  <a:gd name="connsiteY1076" fmla="*/ 4417 h 10000"/>
                  <a:gd name="connsiteX1077" fmla="*/ 7241 w 10000"/>
                  <a:gd name="connsiteY1077" fmla="*/ 4404 h 10000"/>
                  <a:gd name="connsiteX1078" fmla="*/ 7263 w 10000"/>
                  <a:gd name="connsiteY1078" fmla="*/ 4398 h 10000"/>
                  <a:gd name="connsiteX1079" fmla="*/ 7283 w 10000"/>
                  <a:gd name="connsiteY1079" fmla="*/ 4424 h 10000"/>
                  <a:gd name="connsiteX1080" fmla="*/ 7305 w 10000"/>
                  <a:gd name="connsiteY1080" fmla="*/ 4433 h 10000"/>
                  <a:gd name="connsiteX1081" fmla="*/ 7332 w 10000"/>
                  <a:gd name="connsiteY1081" fmla="*/ 4443 h 10000"/>
                  <a:gd name="connsiteX1082" fmla="*/ 7380 w 10000"/>
                  <a:gd name="connsiteY1082" fmla="*/ 4398 h 10000"/>
                  <a:gd name="connsiteX1083" fmla="*/ 7404 w 10000"/>
                  <a:gd name="connsiteY1083" fmla="*/ 4378 h 10000"/>
                  <a:gd name="connsiteX1084" fmla="*/ 7418 w 10000"/>
                  <a:gd name="connsiteY1084" fmla="*/ 4369 h 10000"/>
                  <a:gd name="connsiteX1085" fmla="*/ 7443 w 10000"/>
                  <a:gd name="connsiteY1085" fmla="*/ 4356 h 10000"/>
                  <a:gd name="connsiteX1086" fmla="*/ 7460 w 10000"/>
                  <a:gd name="connsiteY1086" fmla="*/ 4385 h 10000"/>
                  <a:gd name="connsiteX1087" fmla="*/ 7460 w 10000"/>
                  <a:gd name="connsiteY1087" fmla="*/ 4404 h 10000"/>
                  <a:gd name="connsiteX1088" fmla="*/ 7499 w 10000"/>
                  <a:gd name="connsiteY1088" fmla="*/ 4417 h 10000"/>
                  <a:gd name="connsiteX1089" fmla="*/ 7515 w 10000"/>
                  <a:gd name="connsiteY1089" fmla="*/ 4414 h 10000"/>
                  <a:gd name="connsiteX1090" fmla="*/ 7565 w 10000"/>
                  <a:gd name="connsiteY1090" fmla="*/ 4385 h 10000"/>
                  <a:gd name="connsiteX1091" fmla="*/ 7579 w 10000"/>
                  <a:gd name="connsiteY1091" fmla="*/ 4346 h 10000"/>
                  <a:gd name="connsiteX1092" fmla="*/ 7582 w 10000"/>
                  <a:gd name="connsiteY1092" fmla="*/ 4317 h 10000"/>
                  <a:gd name="connsiteX1093" fmla="*/ 7590 w 10000"/>
                  <a:gd name="connsiteY1093" fmla="*/ 4301 h 10000"/>
                  <a:gd name="connsiteX1094" fmla="*/ 7612 w 10000"/>
                  <a:gd name="connsiteY1094" fmla="*/ 4271 h 10000"/>
                  <a:gd name="connsiteX1095" fmla="*/ 7623 w 10000"/>
                  <a:gd name="connsiteY1095" fmla="*/ 4262 h 10000"/>
                  <a:gd name="connsiteX1096" fmla="*/ 7634 w 10000"/>
                  <a:gd name="connsiteY1096" fmla="*/ 4245 h 10000"/>
                  <a:gd name="connsiteX1097" fmla="*/ 7645 w 10000"/>
                  <a:gd name="connsiteY1097" fmla="*/ 4265 h 10000"/>
                  <a:gd name="connsiteX1098" fmla="*/ 7670 w 10000"/>
                  <a:gd name="connsiteY1098" fmla="*/ 4284 h 10000"/>
                  <a:gd name="connsiteX1099" fmla="*/ 7701 w 10000"/>
                  <a:gd name="connsiteY1099" fmla="*/ 4275 h 10000"/>
                  <a:gd name="connsiteX1100" fmla="*/ 7717 w 10000"/>
                  <a:gd name="connsiteY1100" fmla="*/ 4275 h 10000"/>
                  <a:gd name="connsiteX1101" fmla="*/ 7740 w 10000"/>
                  <a:gd name="connsiteY1101" fmla="*/ 4284 h 10000"/>
                  <a:gd name="connsiteX1102" fmla="*/ 7767 w 10000"/>
                  <a:gd name="connsiteY1102" fmla="*/ 4284 h 10000"/>
                  <a:gd name="connsiteX1103" fmla="*/ 7895 w 10000"/>
                  <a:gd name="connsiteY1103" fmla="*/ 4207 h 10000"/>
                  <a:gd name="connsiteX1104" fmla="*/ 7895 w 10000"/>
                  <a:gd name="connsiteY1104" fmla="*/ 4187 h 10000"/>
                  <a:gd name="connsiteX1105" fmla="*/ 7895 w 10000"/>
                  <a:gd name="connsiteY1105" fmla="*/ 4171 h 10000"/>
                  <a:gd name="connsiteX1106" fmla="*/ 7903 w 10000"/>
                  <a:gd name="connsiteY1106" fmla="*/ 4148 h 10000"/>
                  <a:gd name="connsiteX1107" fmla="*/ 7917 w 10000"/>
                  <a:gd name="connsiteY1107" fmla="*/ 4158 h 10000"/>
                  <a:gd name="connsiteX1108" fmla="*/ 7967 w 10000"/>
                  <a:gd name="connsiteY1108" fmla="*/ 4203 h 10000"/>
                  <a:gd name="connsiteX1109" fmla="*/ 7994 w 10000"/>
                  <a:gd name="connsiteY1109" fmla="*/ 4203 h 10000"/>
                  <a:gd name="connsiteX1110" fmla="*/ 8064 w 10000"/>
                  <a:gd name="connsiteY1110" fmla="*/ 4242 h 10000"/>
                  <a:gd name="connsiteX1111" fmla="*/ 8083 w 10000"/>
                  <a:gd name="connsiteY1111" fmla="*/ 4245 h 10000"/>
                  <a:gd name="connsiteX1112" fmla="*/ 8105 w 10000"/>
                  <a:gd name="connsiteY1112" fmla="*/ 4226 h 10000"/>
                  <a:gd name="connsiteX1113" fmla="*/ 8136 w 10000"/>
                  <a:gd name="connsiteY1113" fmla="*/ 4187 h 10000"/>
                  <a:gd name="connsiteX1114" fmla="*/ 8161 w 10000"/>
                  <a:gd name="connsiteY1114" fmla="*/ 4168 h 10000"/>
                  <a:gd name="connsiteX1115" fmla="*/ 8172 w 10000"/>
                  <a:gd name="connsiteY1115" fmla="*/ 4161 h 10000"/>
                  <a:gd name="connsiteX1116" fmla="*/ 8208 w 10000"/>
                  <a:gd name="connsiteY1116" fmla="*/ 4168 h 10000"/>
                  <a:gd name="connsiteX1117" fmla="*/ 8235 w 10000"/>
                  <a:gd name="connsiteY1117" fmla="*/ 4168 h 10000"/>
                  <a:gd name="connsiteX1118" fmla="*/ 8258 w 10000"/>
                  <a:gd name="connsiteY1118" fmla="*/ 4152 h 10000"/>
                  <a:gd name="connsiteX1119" fmla="*/ 8283 w 10000"/>
                  <a:gd name="connsiteY1119" fmla="*/ 4152 h 10000"/>
                  <a:gd name="connsiteX1120" fmla="*/ 8299 w 10000"/>
                  <a:gd name="connsiteY1120" fmla="*/ 4132 h 10000"/>
                  <a:gd name="connsiteX1121" fmla="*/ 8316 w 10000"/>
                  <a:gd name="connsiteY1121" fmla="*/ 4113 h 10000"/>
                  <a:gd name="connsiteX1122" fmla="*/ 8330 w 10000"/>
                  <a:gd name="connsiteY1122" fmla="*/ 4084 h 10000"/>
                  <a:gd name="connsiteX1123" fmla="*/ 8341 w 10000"/>
                  <a:gd name="connsiteY1123" fmla="*/ 4058 h 10000"/>
                  <a:gd name="connsiteX1124" fmla="*/ 8349 w 10000"/>
                  <a:gd name="connsiteY1124" fmla="*/ 4064 h 10000"/>
                  <a:gd name="connsiteX1125" fmla="*/ 8366 w 10000"/>
                  <a:gd name="connsiteY1125" fmla="*/ 4067 h 10000"/>
                  <a:gd name="connsiteX1126" fmla="*/ 8374 w 10000"/>
                  <a:gd name="connsiteY1126" fmla="*/ 4084 h 10000"/>
                  <a:gd name="connsiteX1127" fmla="*/ 8402 w 10000"/>
                  <a:gd name="connsiteY1127" fmla="*/ 4054 h 10000"/>
                  <a:gd name="connsiteX1128" fmla="*/ 8427 w 10000"/>
                  <a:gd name="connsiteY1128" fmla="*/ 4028 h 10000"/>
                  <a:gd name="connsiteX1129" fmla="*/ 8438 w 10000"/>
                  <a:gd name="connsiteY1129" fmla="*/ 4025 h 10000"/>
                  <a:gd name="connsiteX1130" fmla="*/ 8468 w 10000"/>
                  <a:gd name="connsiteY1130" fmla="*/ 4006 h 10000"/>
                  <a:gd name="connsiteX1131" fmla="*/ 8485 w 10000"/>
                  <a:gd name="connsiteY1131" fmla="*/ 3999 h 10000"/>
                  <a:gd name="connsiteX1132" fmla="*/ 8493 w 10000"/>
                  <a:gd name="connsiteY1132" fmla="*/ 4025 h 10000"/>
                  <a:gd name="connsiteX1133" fmla="*/ 8515 w 10000"/>
                  <a:gd name="connsiteY1133" fmla="*/ 4028 h 10000"/>
                  <a:gd name="connsiteX1134" fmla="*/ 8543 w 10000"/>
                  <a:gd name="connsiteY1134" fmla="*/ 4009 h 10000"/>
                  <a:gd name="connsiteX1135" fmla="*/ 8551 w 10000"/>
                  <a:gd name="connsiteY1135" fmla="*/ 3990 h 10000"/>
                  <a:gd name="connsiteX1136" fmla="*/ 8582 w 10000"/>
                  <a:gd name="connsiteY1136" fmla="*/ 3977 h 10000"/>
                  <a:gd name="connsiteX1137" fmla="*/ 8596 w 10000"/>
                  <a:gd name="connsiteY1137" fmla="*/ 3977 h 10000"/>
                  <a:gd name="connsiteX1138" fmla="*/ 8607 w 10000"/>
                  <a:gd name="connsiteY1138" fmla="*/ 3980 h 10000"/>
                  <a:gd name="connsiteX1139" fmla="*/ 8645 w 10000"/>
                  <a:gd name="connsiteY1139" fmla="*/ 3970 h 10000"/>
                  <a:gd name="connsiteX1140" fmla="*/ 8654 w 10000"/>
                  <a:gd name="connsiteY1140" fmla="*/ 3951 h 10000"/>
                  <a:gd name="connsiteX1141" fmla="*/ 8670 w 10000"/>
                  <a:gd name="connsiteY1141" fmla="*/ 3935 h 10000"/>
                  <a:gd name="connsiteX1142" fmla="*/ 8695 w 10000"/>
                  <a:gd name="connsiteY1142" fmla="*/ 3935 h 10000"/>
                  <a:gd name="connsiteX1143" fmla="*/ 8704 w 10000"/>
                  <a:gd name="connsiteY1143" fmla="*/ 3951 h 10000"/>
                  <a:gd name="connsiteX1144" fmla="*/ 8717 w 10000"/>
                  <a:gd name="connsiteY1144" fmla="*/ 3964 h 10000"/>
                  <a:gd name="connsiteX1145" fmla="*/ 8751 w 10000"/>
                  <a:gd name="connsiteY1145" fmla="*/ 3951 h 10000"/>
                  <a:gd name="connsiteX1146" fmla="*/ 8776 w 10000"/>
                  <a:gd name="connsiteY1146" fmla="*/ 3935 h 10000"/>
                  <a:gd name="connsiteX1147" fmla="*/ 8798 w 10000"/>
                  <a:gd name="connsiteY1147" fmla="*/ 3925 h 10000"/>
                  <a:gd name="connsiteX1148" fmla="*/ 8806 w 10000"/>
                  <a:gd name="connsiteY1148" fmla="*/ 3892 h 10000"/>
                  <a:gd name="connsiteX1149" fmla="*/ 8814 w 10000"/>
                  <a:gd name="connsiteY1149" fmla="*/ 3876 h 10000"/>
                  <a:gd name="connsiteX1150" fmla="*/ 8839 w 10000"/>
                  <a:gd name="connsiteY1150" fmla="*/ 3873 h 10000"/>
                  <a:gd name="connsiteX1151" fmla="*/ 8842 w 10000"/>
                  <a:gd name="connsiteY1151" fmla="*/ 3876 h 10000"/>
                  <a:gd name="connsiteX1152" fmla="*/ 8856 w 10000"/>
                  <a:gd name="connsiteY1152" fmla="*/ 3863 h 10000"/>
                  <a:gd name="connsiteX1153" fmla="*/ 8856 w 10000"/>
                  <a:gd name="connsiteY1153" fmla="*/ 3841 h 10000"/>
                  <a:gd name="connsiteX1154" fmla="*/ 8870 w 10000"/>
                  <a:gd name="connsiteY1154" fmla="*/ 3821 h 10000"/>
                  <a:gd name="connsiteX1155" fmla="*/ 8903 w 10000"/>
                  <a:gd name="connsiteY1155" fmla="*/ 3802 h 10000"/>
                  <a:gd name="connsiteX1156" fmla="*/ 8914 w 10000"/>
                  <a:gd name="connsiteY1156" fmla="*/ 3782 h 10000"/>
                  <a:gd name="connsiteX1157" fmla="*/ 8939 w 10000"/>
                  <a:gd name="connsiteY1157" fmla="*/ 3782 h 10000"/>
                  <a:gd name="connsiteX1158" fmla="*/ 8961 w 10000"/>
                  <a:gd name="connsiteY1158" fmla="*/ 3779 h 10000"/>
                  <a:gd name="connsiteX1159" fmla="*/ 8983 w 10000"/>
                  <a:gd name="connsiteY1159" fmla="*/ 3760 h 10000"/>
                  <a:gd name="connsiteX1160" fmla="*/ 9003 w 10000"/>
                  <a:gd name="connsiteY1160" fmla="*/ 3763 h 10000"/>
                  <a:gd name="connsiteX1161" fmla="*/ 9019 w 10000"/>
                  <a:gd name="connsiteY1161" fmla="*/ 3779 h 10000"/>
                  <a:gd name="connsiteX1162" fmla="*/ 9050 w 10000"/>
                  <a:gd name="connsiteY1162" fmla="*/ 3812 h 10000"/>
                  <a:gd name="connsiteX1163" fmla="*/ 9080 w 10000"/>
                  <a:gd name="connsiteY1163" fmla="*/ 3831 h 10000"/>
                  <a:gd name="connsiteX1164" fmla="*/ 9097 w 10000"/>
                  <a:gd name="connsiteY1164" fmla="*/ 3867 h 10000"/>
                  <a:gd name="connsiteX1165" fmla="*/ 9114 w 10000"/>
                  <a:gd name="connsiteY1165" fmla="*/ 3902 h 10000"/>
                  <a:gd name="connsiteX1166" fmla="*/ 9122 w 10000"/>
                  <a:gd name="connsiteY1166" fmla="*/ 3935 h 10000"/>
                  <a:gd name="connsiteX1167" fmla="*/ 9125 w 10000"/>
                  <a:gd name="connsiteY1167" fmla="*/ 3964 h 10000"/>
                  <a:gd name="connsiteX1168" fmla="*/ 9130 w 10000"/>
                  <a:gd name="connsiteY1168" fmla="*/ 3999 h 10000"/>
                  <a:gd name="connsiteX1169" fmla="*/ 9130 w 10000"/>
                  <a:gd name="connsiteY1169" fmla="*/ 4054 h 10000"/>
                  <a:gd name="connsiteX1170" fmla="*/ 9155 w 10000"/>
                  <a:gd name="connsiteY1170" fmla="*/ 4093 h 10000"/>
                  <a:gd name="connsiteX1171" fmla="*/ 9169 w 10000"/>
                  <a:gd name="connsiteY1171" fmla="*/ 4090 h 10000"/>
                  <a:gd name="connsiteX1172" fmla="*/ 9211 w 10000"/>
                  <a:gd name="connsiteY1172" fmla="*/ 4077 h 10000"/>
                  <a:gd name="connsiteX1173" fmla="*/ 9244 w 10000"/>
                  <a:gd name="connsiteY1173" fmla="*/ 4077 h 10000"/>
                  <a:gd name="connsiteX1174" fmla="*/ 9252 w 10000"/>
                  <a:gd name="connsiteY1174" fmla="*/ 4103 h 10000"/>
                  <a:gd name="connsiteX1175" fmla="*/ 9258 w 10000"/>
                  <a:gd name="connsiteY1175" fmla="*/ 4148 h 10000"/>
                  <a:gd name="connsiteX1176" fmla="*/ 9269 w 10000"/>
                  <a:gd name="connsiteY1176" fmla="*/ 4158 h 10000"/>
                  <a:gd name="connsiteX1177" fmla="*/ 9294 w 10000"/>
                  <a:gd name="connsiteY1177" fmla="*/ 4158 h 10000"/>
                  <a:gd name="connsiteX1178" fmla="*/ 9319 w 10000"/>
                  <a:gd name="connsiteY1178" fmla="*/ 4168 h 10000"/>
                  <a:gd name="connsiteX1179" fmla="*/ 9346 w 10000"/>
                  <a:gd name="connsiteY1179" fmla="*/ 4190 h 10000"/>
                  <a:gd name="connsiteX1180" fmla="*/ 9357 w 10000"/>
                  <a:gd name="connsiteY1180" fmla="*/ 4168 h 10000"/>
                  <a:gd name="connsiteX1181" fmla="*/ 9371 w 10000"/>
                  <a:gd name="connsiteY1181" fmla="*/ 4132 h 10000"/>
                  <a:gd name="connsiteX1182" fmla="*/ 9391 w 10000"/>
                  <a:gd name="connsiteY1182" fmla="*/ 4113 h 10000"/>
                  <a:gd name="connsiteX1183" fmla="*/ 9407 w 10000"/>
                  <a:gd name="connsiteY1183" fmla="*/ 4103 h 10000"/>
                  <a:gd name="connsiteX1184" fmla="*/ 9435 w 10000"/>
                  <a:gd name="connsiteY1184" fmla="*/ 4100 h 10000"/>
                  <a:gd name="connsiteX1185" fmla="*/ 9460 w 10000"/>
                  <a:gd name="connsiteY1185" fmla="*/ 4084 h 10000"/>
                  <a:gd name="connsiteX1186" fmla="*/ 9485 w 10000"/>
                  <a:gd name="connsiteY1186" fmla="*/ 4067 h 10000"/>
                  <a:gd name="connsiteX1187" fmla="*/ 9496 w 10000"/>
                  <a:gd name="connsiteY1187" fmla="*/ 4054 h 10000"/>
                  <a:gd name="connsiteX1188" fmla="*/ 9526 w 10000"/>
                  <a:gd name="connsiteY1188" fmla="*/ 4048 h 10000"/>
                  <a:gd name="connsiteX1189" fmla="*/ 9557 w 10000"/>
                  <a:gd name="connsiteY1189" fmla="*/ 4038 h 10000"/>
                  <a:gd name="connsiteX1190" fmla="*/ 9584 w 10000"/>
                  <a:gd name="connsiteY1190" fmla="*/ 4019 h 10000"/>
                  <a:gd name="connsiteX1191" fmla="*/ 9623 w 10000"/>
                  <a:gd name="connsiteY1191" fmla="*/ 4016 h 10000"/>
                  <a:gd name="connsiteX1192" fmla="*/ 9648 w 10000"/>
                  <a:gd name="connsiteY1192" fmla="*/ 4009 h 10000"/>
                  <a:gd name="connsiteX1193" fmla="*/ 9673 w 10000"/>
                  <a:gd name="connsiteY1193" fmla="*/ 4019 h 10000"/>
                  <a:gd name="connsiteX1194" fmla="*/ 9712 w 10000"/>
                  <a:gd name="connsiteY1194" fmla="*/ 4038 h 10000"/>
                  <a:gd name="connsiteX1195" fmla="*/ 9742 w 10000"/>
                  <a:gd name="connsiteY1195" fmla="*/ 4074 h 10000"/>
                  <a:gd name="connsiteX1196" fmla="*/ 9776 w 10000"/>
                  <a:gd name="connsiteY1196" fmla="*/ 4093 h 10000"/>
                  <a:gd name="connsiteX1197" fmla="*/ 9814 w 10000"/>
                  <a:gd name="connsiteY1197" fmla="*/ 4109 h 10000"/>
                  <a:gd name="connsiteX1198" fmla="*/ 9859 w 10000"/>
                  <a:gd name="connsiteY1198" fmla="*/ 4119 h 10000"/>
                  <a:gd name="connsiteX1199" fmla="*/ 9898 w 10000"/>
                  <a:gd name="connsiteY1199" fmla="*/ 4122 h 10000"/>
                  <a:gd name="connsiteX1200" fmla="*/ 9931 w 10000"/>
                  <a:gd name="connsiteY1200" fmla="*/ 4109 h 10000"/>
                  <a:gd name="connsiteX1201" fmla="*/ 9956 w 10000"/>
                  <a:gd name="connsiteY1201" fmla="*/ 4100 h 10000"/>
                  <a:gd name="connsiteX1202" fmla="*/ 9981 w 10000"/>
                  <a:gd name="connsiteY1202" fmla="*/ 4067 h 10000"/>
                  <a:gd name="connsiteX1203" fmla="*/ 9994 w 10000"/>
                  <a:gd name="connsiteY1203" fmla="*/ 4035 h 10000"/>
                  <a:gd name="connsiteX1204" fmla="*/ 10000 w 10000"/>
                  <a:gd name="connsiteY1204" fmla="*/ 3996 h 10000"/>
                  <a:gd name="connsiteX1205" fmla="*/ 9994 w 10000"/>
                  <a:gd name="connsiteY1205" fmla="*/ 3941 h 10000"/>
                  <a:gd name="connsiteX1206" fmla="*/ 9986 w 10000"/>
                  <a:gd name="connsiteY1206" fmla="*/ 3905 h 10000"/>
                  <a:gd name="connsiteX1207" fmla="*/ 9981 w 10000"/>
                  <a:gd name="connsiteY1207" fmla="*/ 3857 h 10000"/>
                  <a:gd name="connsiteX1208" fmla="*/ 9989 w 10000"/>
                  <a:gd name="connsiteY1208" fmla="*/ 3837 h 10000"/>
                  <a:gd name="connsiteX1209" fmla="*/ 9989 w 10000"/>
                  <a:gd name="connsiteY1209" fmla="*/ 3812 h 10000"/>
                  <a:gd name="connsiteX1210" fmla="*/ 9981 w 10000"/>
                  <a:gd name="connsiteY1210" fmla="*/ 3792 h 10000"/>
                  <a:gd name="connsiteX1211" fmla="*/ 9970 w 10000"/>
                  <a:gd name="connsiteY1211" fmla="*/ 3763 h 10000"/>
                  <a:gd name="connsiteX1212" fmla="*/ 9945 w 10000"/>
                  <a:gd name="connsiteY1212" fmla="*/ 3705 h 10000"/>
                  <a:gd name="connsiteX1213" fmla="*/ 9931 w 10000"/>
                  <a:gd name="connsiteY1213" fmla="*/ 3659 h 10000"/>
                  <a:gd name="connsiteX1214" fmla="*/ 9903 w 10000"/>
                  <a:gd name="connsiteY1214" fmla="*/ 3640 h 10000"/>
                  <a:gd name="connsiteX1215" fmla="*/ 9881 w 10000"/>
                  <a:gd name="connsiteY1215" fmla="*/ 3620 h 10000"/>
                  <a:gd name="connsiteX1216" fmla="*/ 9856 w 10000"/>
                  <a:gd name="connsiteY1216" fmla="*/ 3595 h 10000"/>
                  <a:gd name="connsiteX1217" fmla="*/ 9817 w 10000"/>
                  <a:gd name="connsiteY1217" fmla="*/ 3562 h 10000"/>
                  <a:gd name="connsiteX1218" fmla="*/ 9795 w 10000"/>
                  <a:gd name="connsiteY1218" fmla="*/ 3546 h 10000"/>
                  <a:gd name="connsiteX1219" fmla="*/ 9778 w 10000"/>
                  <a:gd name="connsiteY1219" fmla="*/ 3527 h 10000"/>
                  <a:gd name="connsiteX1220" fmla="*/ 9745 w 10000"/>
                  <a:gd name="connsiteY1220" fmla="*/ 3501 h 10000"/>
                  <a:gd name="connsiteX1221" fmla="*/ 9726 w 10000"/>
                  <a:gd name="connsiteY1221" fmla="*/ 3488 h 10000"/>
                  <a:gd name="connsiteX1222" fmla="*/ 9704 w 10000"/>
                  <a:gd name="connsiteY1222" fmla="*/ 3472 h 10000"/>
                  <a:gd name="connsiteX1223" fmla="*/ 9695 w 10000"/>
                  <a:gd name="connsiteY1223" fmla="*/ 3468 h 10000"/>
                  <a:gd name="connsiteX1224" fmla="*/ 9690 w 10000"/>
                  <a:gd name="connsiteY1224" fmla="*/ 3459 h 10000"/>
                  <a:gd name="connsiteX1225" fmla="*/ 9673 w 10000"/>
                  <a:gd name="connsiteY1225" fmla="*/ 3449 h 10000"/>
                  <a:gd name="connsiteX1226" fmla="*/ 9665 w 10000"/>
                  <a:gd name="connsiteY1226" fmla="*/ 3442 h 10000"/>
                  <a:gd name="connsiteX1227" fmla="*/ 9654 w 10000"/>
                  <a:gd name="connsiteY1227" fmla="*/ 3449 h 10000"/>
                  <a:gd name="connsiteX1228" fmla="*/ 9521 w 10000"/>
                  <a:gd name="connsiteY1228" fmla="*/ 3394 h 10000"/>
                  <a:gd name="connsiteX1229" fmla="*/ 9510 w 10000"/>
                  <a:gd name="connsiteY1229" fmla="*/ 3368 h 10000"/>
                  <a:gd name="connsiteX1230" fmla="*/ 9496 w 10000"/>
                  <a:gd name="connsiteY1230" fmla="*/ 3287 h 10000"/>
                  <a:gd name="connsiteX1231" fmla="*/ 9488 w 10000"/>
                  <a:gd name="connsiteY1231" fmla="*/ 3216 h 10000"/>
                  <a:gd name="connsiteX1232" fmla="*/ 9493 w 10000"/>
                  <a:gd name="connsiteY1232" fmla="*/ 3174 h 10000"/>
                  <a:gd name="connsiteX1233" fmla="*/ 9501 w 10000"/>
                  <a:gd name="connsiteY1233" fmla="*/ 3128 h 10000"/>
                  <a:gd name="connsiteX1234" fmla="*/ 9488 w 10000"/>
                  <a:gd name="connsiteY1234" fmla="*/ 3025 h 10000"/>
                  <a:gd name="connsiteX1235" fmla="*/ 9446 w 10000"/>
                  <a:gd name="connsiteY1235" fmla="*/ 2931 h 10000"/>
                  <a:gd name="connsiteX1236" fmla="*/ 9382 w 10000"/>
                  <a:gd name="connsiteY1236" fmla="*/ 2837 h 10000"/>
                  <a:gd name="connsiteX1237" fmla="*/ 9316 w 10000"/>
                  <a:gd name="connsiteY1237" fmla="*/ 2753 h 10000"/>
                  <a:gd name="connsiteX1238" fmla="*/ 9294 w 10000"/>
                  <a:gd name="connsiteY1238" fmla="*/ 2655 h 10000"/>
                  <a:gd name="connsiteX1239" fmla="*/ 9213 w 10000"/>
                  <a:gd name="connsiteY1239" fmla="*/ 2328 h 10000"/>
                  <a:gd name="connsiteX1240" fmla="*/ 9172 w 10000"/>
                  <a:gd name="connsiteY1240" fmla="*/ 2286 h 10000"/>
                  <a:gd name="connsiteX1241" fmla="*/ 9019 w 10000"/>
                  <a:gd name="connsiteY1241" fmla="*/ 2082 h 10000"/>
                  <a:gd name="connsiteX1242" fmla="*/ 8906 w 10000"/>
                  <a:gd name="connsiteY1242" fmla="*/ 1946 h 10000"/>
                  <a:gd name="connsiteX1243" fmla="*/ 8801 w 10000"/>
                  <a:gd name="connsiteY1243" fmla="*/ 1778 h 10000"/>
                  <a:gd name="connsiteX1244" fmla="*/ 8806 w 10000"/>
                  <a:gd name="connsiteY1244" fmla="*/ 1713 h 10000"/>
                  <a:gd name="connsiteX1245" fmla="*/ 8809 w 10000"/>
                  <a:gd name="connsiteY1245" fmla="*/ 1703 h 10000"/>
                  <a:gd name="connsiteX1246" fmla="*/ 8817 w 10000"/>
                  <a:gd name="connsiteY1246" fmla="*/ 1713 h 10000"/>
                  <a:gd name="connsiteX1247" fmla="*/ 8834 w 10000"/>
                  <a:gd name="connsiteY1247" fmla="*/ 1729 h 10000"/>
                  <a:gd name="connsiteX1248" fmla="*/ 8839 w 10000"/>
                  <a:gd name="connsiteY1248" fmla="*/ 1729 h 10000"/>
                  <a:gd name="connsiteX1249" fmla="*/ 8848 w 10000"/>
                  <a:gd name="connsiteY1249" fmla="*/ 1723 h 10000"/>
                  <a:gd name="connsiteX1250" fmla="*/ 8850 w 10000"/>
                  <a:gd name="connsiteY1250" fmla="*/ 1703 h 10000"/>
                  <a:gd name="connsiteX1251" fmla="*/ 8850 w 10000"/>
                  <a:gd name="connsiteY1251" fmla="*/ 1684 h 10000"/>
                  <a:gd name="connsiteX1252" fmla="*/ 8850 w 10000"/>
                  <a:gd name="connsiteY1252" fmla="*/ 1648 h 10000"/>
                  <a:gd name="connsiteX1253" fmla="*/ 8881 w 10000"/>
                  <a:gd name="connsiteY1253" fmla="*/ 1571 h 10000"/>
                  <a:gd name="connsiteX1254" fmla="*/ 8895 w 10000"/>
                  <a:gd name="connsiteY1254" fmla="*/ 1541 h 10000"/>
                  <a:gd name="connsiteX1255" fmla="*/ 8895 w 10000"/>
                  <a:gd name="connsiteY1255" fmla="*/ 1525 h 10000"/>
                  <a:gd name="connsiteX1256" fmla="*/ 8881 w 10000"/>
                  <a:gd name="connsiteY1256" fmla="*/ 1516 h 10000"/>
                  <a:gd name="connsiteX1257" fmla="*/ 8864 w 10000"/>
                  <a:gd name="connsiteY1257" fmla="*/ 1522 h 10000"/>
                  <a:gd name="connsiteX1258" fmla="*/ 8850 w 10000"/>
                  <a:gd name="connsiteY1258" fmla="*/ 1535 h 10000"/>
                  <a:gd name="connsiteX1259" fmla="*/ 8834 w 10000"/>
                  <a:gd name="connsiteY1259" fmla="*/ 1571 h 10000"/>
                  <a:gd name="connsiteX1260" fmla="*/ 8825 w 10000"/>
                  <a:gd name="connsiteY1260" fmla="*/ 1587 h 10000"/>
                  <a:gd name="connsiteX1261" fmla="*/ 8776 w 10000"/>
                  <a:gd name="connsiteY1261" fmla="*/ 1571 h 10000"/>
                  <a:gd name="connsiteX1262" fmla="*/ 8745 w 10000"/>
                  <a:gd name="connsiteY1262" fmla="*/ 1580 h 10000"/>
                  <a:gd name="connsiteX1263" fmla="*/ 8720 w 10000"/>
                  <a:gd name="connsiteY1263" fmla="*/ 1587 h 10000"/>
                  <a:gd name="connsiteX1264" fmla="*/ 8709 w 10000"/>
                  <a:gd name="connsiteY1264" fmla="*/ 1609 h 10000"/>
                  <a:gd name="connsiteX1265" fmla="*/ 8693 w 10000"/>
                  <a:gd name="connsiteY1265" fmla="*/ 1616 h 10000"/>
                  <a:gd name="connsiteX1266" fmla="*/ 8684 w 10000"/>
                  <a:gd name="connsiteY1266" fmla="*/ 1639 h 10000"/>
                  <a:gd name="connsiteX1267" fmla="*/ 8684 w 10000"/>
                  <a:gd name="connsiteY1267" fmla="*/ 1658 h 10000"/>
                  <a:gd name="connsiteX1268" fmla="*/ 8665 w 10000"/>
                  <a:gd name="connsiteY1268" fmla="*/ 1655 h 10000"/>
                  <a:gd name="connsiteX1269" fmla="*/ 8665 w 10000"/>
                  <a:gd name="connsiteY1269" fmla="*/ 1645 h 10000"/>
                  <a:gd name="connsiteX1270" fmla="*/ 8665 w 10000"/>
                  <a:gd name="connsiteY1270" fmla="*/ 1626 h 10000"/>
                  <a:gd name="connsiteX1271" fmla="*/ 8676 w 10000"/>
                  <a:gd name="connsiteY1271" fmla="*/ 1609 h 10000"/>
                  <a:gd name="connsiteX1272" fmla="*/ 8679 w 10000"/>
                  <a:gd name="connsiteY1272" fmla="*/ 1597 h 10000"/>
                  <a:gd name="connsiteX1273" fmla="*/ 8687 w 10000"/>
                  <a:gd name="connsiteY1273" fmla="*/ 1577 h 10000"/>
                  <a:gd name="connsiteX1274" fmla="*/ 8695 w 10000"/>
                  <a:gd name="connsiteY1274" fmla="*/ 1554 h 10000"/>
                  <a:gd name="connsiteX1275" fmla="*/ 8709 w 10000"/>
                  <a:gd name="connsiteY1275" fmla="*/ 1532 h 10000"/>
                  <a:gd name="connsiteX1276" fmla="*/ 8704 w 10000"/>
                  <a:gd name="connsiteY1276" fmla="*/ 1512 h 10000"/>
                  <a:gd name="connsiteX1277" fmla="*/ 8695 w 10000"/>
                  <a:gd name="connsiteY1277" fmla="*/ 1503 h 10000"/>
                  <a:gd name="connsiteX1278" fmla="*/ 8684 w 10000"/>
                  <a:gd name="connsiteY1278" fmla="*/ 1503 h 10000"/>
                  <a:gd name="connsiteX1279" fmla="*/ 8670 w 10000"/>
                  <a:gd name="connsiteY1279" fmla="*/ 1525 h 10000"/>
                  <a:gd name="connsiteX1280" fmla="*/ 8665 w 10000"/>
                  <a:gd name="connsiteY1280" fmla="*/ 1545 h 10000"/>
                  <a:gd name="connsiteX1281" fmla="*/ 8654 w 10000"/>
                  <a:gd name="connsiteY1281" fmla="*/ 1567 h 10000"/>
                  <a:gd name="connsiteX1282" fmla="*/ 8648 w 10000"/>
                  <a:gd name="connsiteY1282" fmla="*/ 1587 h 10000"/>
                  <a:gd name="connsiteX1283" fmla="*/ 8640 w 10000"/>
                  <a:gd name="connsiteY1283" fmla="*/ 1629 h 10000"/>
                  <a:gd name="connsiteX1284" fmla="*/ 8620 w 10000"/>
                  <a:gd name="connsiteY1284" fmla="*/ 1635 h 10000"/>
                  <a:gd name="connsiteX1285" fmla="*/ 8612 w 10000"/>
                  <a:gd name="connsiteY1285" fmla="*/ 1635 h 10000"/>
                  <a:gd name="connsiteX1286" fmla="*/ 8604 w 10000"/>
                  <a:gd name="connsiteY1286" fmla="*/ 1626 h 10000"/>
                  <a:gd name="connsiteX1287" fmla="*/ 8596 w 10000"/>
                  <a:gd name="connsiteY1287" fmla="*/ 1616 h 10000"/>
                  <a:gd name="connsiteX1288" fmla="*/ 8596 w 10000"/>
                  <a:gd name="connsiteY1288" fmla="*/ 1580 h 10000"/>
                  <a:gd name="connsiteX1289" fmla="*/ 8587 w 10000"/>
                  <a:gd name="connsiteY1289" fmla="*/ 1545 h 10000"/>
                  <a:gd name="connsiteX1290" fmla="*/ 8565 w 10000"/>
                  <a:gd name="connsiteY1290" fmla="*/ 1516 h 10000"/>
                  <a:gd name="connsiteX1291" fmla="*/ 8543 w 10000"/>
                  <a:gd name="connsiteY1291" fmla="*/ 1512 h 10000"/>
                  <a:gd name="connsiteX1292" fmla="*/ 8518 w 10000"/>
                  <a:gd name="connsiteY1292" fmla="*/ 1532 h 10000"/>
                  <a:gd name="connsiteX1293" fmla="*/ 8476 w 10000"/>
                  <a:gd name="connsiteY1293" fmla="*/ 1567 h 10000"/>
                  <a:gd name="connsiteX1294" fmla="*/ 8454 w 10000"/>
                  <a:gd name="connsiteY1294" fmla="*/ 1551 h 10000"/>
                  <a:gd name="connsiteX1295" fmla="*/ 8402 w 10000"/>
                  <a:gd name="connsiteY1295" fmla="*/ 1493 h 10000"/>
                  <a:gd name="connsiteX1296" fmla="*/ 8371 w 10000"/>
                  <a:gd name="connsiteY1296" fmla="*/ 1428 h 10000"/>
                  <a:gd name="connsiteX1297" fmla="*/ 8072 w 10000"/>
                  <a:gd name="connsiteY1297" fmla="*/ 1422 h 10000"/>
                  <a:gd name="connsiteX1298" fmla="*/ 7823 w 10000"/>
                  <a:gd name="connsiteY1298" fmla="*/ 1279 h 10000"/>
                  <a:gd name="connsiteX1299" fmla="*/ 7587 w 10000"/>
                  <a:gd name="connsiteY1299" fmla="*/ 1133 h 10000"/>
                  <a:gd name="connsiteX1300" fmla="*/ 7526 w 10000"/>
                  <a:gd name="connsiteY1300" fmla="*/ 1098 h 10000"/>
                  <a:gd name="connsiteX1301" fmla="*/ 7346 w 10000"/>
                  <a:gd name="connsiteY1301" fmla="*/ 991 h 10000"/>
                  <a:gd name="connsiteX1302" fmla="*/ 7321 w 10000"/>
                  <a:gd name="connsiteY1302" fmla="*/ 959 h 10000"/>
                  <a:gd name="connsiteX1303" fmla="*/ 7307 w 10000"/>
                  <a:gd name="connsiteY1303" fmla="*/ 871 h 10000"/>
                  <a:gd name="connsiteX1304" fmla="*/ 7224 w 10000"/>
                  <a:gd name="connsiteY1304" fmla="*/ 816 h 10000"/>
                  <a:gd name="connsiteX1305" fmla="*/ 7147 w 10000"/>
                  <a:gd name="connsiteY1305" fmla="*/ 787 h 10000"/>
                  <a:gd name="connsiteX1306" fmla="*/ 7080 w 10000"/>
                  <a:gd name="connsiteY1306" fmla="*/ 742 h 10000"/>
                  <a:gd name="connsiteX1307" fmla="*/ 7069 w 10000"/>
                  <a:gd name="connsiteY1307" fmla="*/ 767 h 10000"/>
                  <a:gd name="connsiteX1308" fmla="*/ 7033 w 10000"/>
                  <a:gd name="connsiteY1308" fmla="*/ 787 h 10000"/>
                  <a:gd name="connsiteX1309" fmla="*/ 6820 w 10000"/>
                  <a:gd name="connsiteY1309" fmla="*/ 878 h 10000"/>
                  <a:gd name="connsiteX1310" fmla="*/ 6726 w 10000"/>
                  <a:gd name="connsiteY1310" fmla="*/ 897 h 10000"/>
                  <a:gd name="connsiteX1311" fmla="*/ 6626 w 10000"/>
                  <a:gd name="connsiteY1311" fmla="*/ 955 h 10000"/>
                  <a:gd name="connsiteX1312" fmla="*/ 6582 w 10000"/>
                  <a:gd name="connsiteY1312" fmla="*/ 946 h 10000"/>
                  <a:gd name="connsiteX1313" fmla="*/ 6571 w 10000"/>
                  <a:gd name="connsiteY1313" fmla="*/ 955 h 10000"/>
                  <a:gd name="connsiteX1314" fmla="*/ 6507 w 10000"/>
                  <a:gd name="connsiteY1314" fmla="*/ 975 h 10000"/>
                  <a:gd name="connsiteX1315" fmla="*/ 6485 w 10000"/>
                  <a:gd name="connsiteY1315" fmla="*/ 975 h 10000"/>
                  <a:gd name="connsiteX1316" fmla="*/ 6476 w 10000"/>
                  <a:gd name="connsiteY1316" fmla="*/ 965 h 10000"/>
                  <a:gd name="connsiteX1317" fmla="*/ 6474 w 10000"/>
                  <a:gd name="connsiteY1317" fmla="*/ 936 h 10000"/>
                  <a:gd name="connsiteX1318" fmla="*/ 6452 w 10000"/>
                  <a:gd name="connsiteY1318" fmla="*/ 887 h 10000"/>
                  <a:gd name="connsiteX1319" fmla="*/ 6352 w 10000"/>
                  <a:gd name="connsiteY1319" fmla="*/ 767 h 10000"/>
                  <a:gd name="connsiteX1320" fmla="*/ 6313 w 10000"/>
                  <a:gd name="connsiteY1320" fmla="*/ 732 h 10000"/>
                  <a:gd name="connsiteX1321" fmla="*/ 6296 w 10000"/>
                  <a:gd name="connsiteY1321" fmla="*/ 690 h 10000"/>
                  <a:gd name="connsiteX1322" fmla="*/ 6271 w 10000"/>
                  <a:gd name="connsiteY1322" fmla="*/ 664 h 10000"/>
                  <a:gd name="connsiteX1323" fmla="*/ 6266 w 10000"/>
                  <a:gd name="connsiteY1323" fmla="*/ 654 h 10000"/>
                  <a:gd name="connsiteX1324" fmla="*/ 6111 w 10000"/>
                  <a:gd name="connsiteY1324" fmla="*/ 398 h 10000"/>
                  <a:gd name="connsiteX1325" fmla="*/ 5903 w 10000"/>
                  <a:gd name="connsiteY1325" fmla="*/ 408 h 10000"/>
                  <a:gd name="connsiteX1326" fmla="*/ 5837 w 10000"/>
                  <a:gd name="connsiteY1326" fmla="*/ 427 h 10000"/>
                  <a:gd name="connsiteX1327" fmla="*/ 5756 w 10000"/>
                  <a:gd name="connsiteY1327" fmla="*/ 453 h 10000"/>
                  <a:gd name="connsiteX1328" fmla="*/ 5681 w 10000"/>
                  <a:gd name="connsiteY1328" fmla="*/ 453 h 10000"/>
                  <a:gd name="connsiteX1329" fmla="*/ 5609 w 10000"/>
                  <a:gd name="connsiteY1329" fmla="*/ 447 h 10000"/>
                  <a:gd name="connsiteX1330" fmla="*/ 5554 w 10000"/>
                  <a:gd name="connsiteY1330" fmla="*/ 304 h 10000"/>
                  <a:gd name="connsiteX1331" fmla="*/ 5529 w 10000"/>
                  <a:gd name="connsiteY1331" fmla="*/ 301 h 10000"/>
                  <a:gd name="connsiteX1332" fmla="*/ 5393 w 10000"/>
                  <a:gd name="connsiteY1332" fmla="*/ 256 h 10000"/>
                  <a:gd name="connsiteX1333" fmla="*/ 5366 w 10000"/>
                  <a:gd name="connsiteY1333" fmla="*/ 220 h 10000"/>
                  <a:gd name="connsiteX1334" fmla="*/ 5249 w 10000"/>
                  <a:gd name="connsiteY1334" fmla="*/ 155 h 10000"/>
                  <a:gd name="connsiteX1335" fmla="*/ 5141 w 10000"/>
                  <a:gd name="connsiteY1335" fmla="*/ 52 h 10000"/>
                  <a:gd name="connsiteX1336" fmla="*/ 5116 w 10000"/>
                  <a:gd name="connsiteY1336" fmla="*/ 3 h 10000"/>
                  <a:gd name="connsiteX1337" fmla="*/ 5061 w 10000"/>
                  <a:gd name="connsiteY1337" fmla="*/ 0 h 10000"/>
                  <a:gd name="connsiteX1338" fmla="*/ 5036 w 10000"/>
                  <a:gd name="connsiteY1338" fmla="*/ 32 h 10000"/>
                  <a:gd name="connsiteX1339" fmla="*/ 4942 w 10000"/>
                  <a:gd name="connsiteY1339" fmla="*/ 133 h 10000"/>
                  <a:gd name="connsiteX1340" fmla="*/ 4900 w 10000"/>
                  <a:gd name="connsiteY1340" fmla="*/ 217 h 10000"/>
                  <a:gd name="connsiteX1341" fmla="*/ 4861 w 10000"/>
                  <a:gd name="connsiteY1341" fmla="*/ 198 h 10000"/>
                  <a:gd name="connsiteX1342" fmla="*/ 4795 w 10000"/>
                  <a:gd name="connsiteY1342" fmla="*/ 68 h 10000"/>
                  <a:gd name="connsiteX1343" fmla="*/ 4778 w 10000"/>
                  <a:gd name="connsiteY1343" fmla="*/ 62 h 10000"/>
                  <a:gd name="connsiteX1344" fmla="*/ 4765 w 10000"/>
                  <a:gd name="connsiteY1344" fmla="*/ 62 h 10000"/>
                  <a:gd name="connsiteX1345" fmla="*/ 4748 w 10000"/>
                  <a:gd name="connsiteY1345" fmla="*/ 68 h 10000"/>
                  <a:gd name="connsiteX1346" fmla="*/ 4673 w 10000"/>
                  <a:gd name="connsiteY1346" fmla="*/ 136 h 10000"/>
                  <a:gd name="connsiteX1347" fmla="*/ 4632 w 10000"/>
                  <a:gd name="connsiteY1347" fmla="*/ 201 h 10000"/>
                  <a:gd name="connsiteX1348" fmla="*/ 4623 w 10000"/>
                  <a:gd name="connsiteY1348" fmla="*/ 210 h 10000"/>
                  <a:gd name="connsiteX1349" fmla="*/ 4579 w 10000"/>
                  <a:gd name="connsiteY1349" fmla="*/ 220 h 10000"/>
                  <a:gd name="connsiteX1350" fmla="*/ 4479 w 10000"/>
                  <a:gd name="connsiteY1350" fmla="*/ 198 h 10000"/>
                  <a:gd name="connsiteX1351" fmla="*/ 4402 w 10000"/>
                  <a:gd name="connsiteY1351" fmla="*/ 165 h 10000"/>
                  <a:gd name="connsiteX1352" fmla="*/ 4374 w 10000"/>
                  <a:gd name="connsiteY1352" fmla="*/ 165 h 10000"/>
                  <a:gd name="connsiteX1353" fmla="*/ 4335 w 10000"/>
                  <a:gd name="connsiteY1353" fmla="*/ 172 h 10000"/>
                  <a:gd name="connsiteX1354" fmla="*/ 4302 w 10000"/>
                  <a:gd name="connsiteY1354" fmla="*/ 188 h 10000"/>
                  <a:gd name="connsiteX1355" fmla="*/ 4271 w 10000"/>
                  <a:gd name="connsiteY1355" fmla="*/ 220 h 10000"/>
                  <a:gd name="connsiteX1356" fmla="*/ 4238 w 10000"/>
                  <a:gd name="connsiteY1356" fmla="*/ 240 h 10000"/>
                  <a:gd name="connsiteX1357" fmla="*/ 4324 w 10000"/>
                  <a:gd name="connsiteY1357" fmla="*/ 1289 h 10000"/>
                  <a:gd name="connsiteX1358" fmla="*/ 3521 w 10000"/>
                  <a:gd name="connsiteY1358" fmla="*/ 7730 h 10000"/>
                  <a:gd name="connsiteX1359" fmla="*/ 3152 w 10000"/>
                  <a:gd name="connsiteY1359" fmla="*/ 7013 h 10000"/>
                  <a:gd name="connsiteX1360" fmla="*/ 3560 w 10000"/>
                  <a:gd name="connsiteY1360" fmla="*/ 7749 h 10000"/>
                  <a:gd name="connsiteX1361" fmla="*/ 3562 w 10000"/>
                  <a:gd name="connsiteY1361" fmla="*/ 7759 h 10000"/>
                  <a:gd name="connsiteX1362" fmla="*/ 3573 w 10000"/>
                  <a:gd name="connsiteY1362" fmla="*/ 7766 h 10000"/>
                  <a:gd name="connsiteX1363" fmla="*/ 3584 w 10000"/>
                  <a:gd name="connsiteY1363" fmla="*/ 7759 h 10000"/>
                  <a:gd name="connsiteX1364" fmla="*/ 3598 w 10000"/>
                  <a:gd name="connsiteY1364" fmla="*/ 7743 h 10000"/>
                  <a:gd name="connsiteX1365" fmla="*/ 3609 w 10000"/>
                  <a:gd name="connsiteY1365" fmla="*/ 7756 h 10000"/>
                  <a:gd name="connsiteX1366" fmla="*/ 3623 w 10000"/>
                  <a:gd name="connsiteY1366" fmla="*/ 7733 h 10000"/>
                  <a:gd name="connsiteX1367" fmla="*/ 3632 w 10000"/>
                  <a:gd name="connsiteY1367" fmla="*/ 7730 h 10000"/>
                  <a:gd name="connsiteX1368" fmla="*/ 3634 w 10000"/>
                  <a:gd name="connsiteY1368" fmla="*/ 7730 h 10000"/>
                  <a:gd name="connsiteX1369" fmla="*/ 3643 w 10000"/>
                  <a:gd name="connsiteY1369" fmla="*/ 7730 h 10000"/>
                  <a:gd name="connsiteX1370" fmla="*/ 4033 w 10000"/>
                  <a:gd name="connsiteY1370" fmla="*/ 7077 h 10000"/>
                  <a:gd name="connsiteX1371" fmla="*/ 3670 w 10000"/>
                  <a:gd name="connsiteY1371" fmla="*/ 7730 h 10000"/>
                  <a:gd name="connsiteX1372" fmla="*/ 3687 w 10000"/>
                  <a:gd name="connsiteY1372" fmla="*/ 7730 h 10000"/>
                  <a:gd name="connsiteX1373" fmla="*/ 3690 w 10000"/>
                  <a:gd name="connsiteY1373" fmla="*/ 7730 h 10000"/>
                  <a:gd name="connsiteX1374" fmla="*/ 3704 w 10000"/>
                  <a:gd name="connsiteY1374" fmla="*/ 7740 h 10000"/>
                  <a:gd name="connsiteX1375" fmla="*/ 3712 w 10000"/>
                  <a:gd name="connsiteY1375" fmla="*/ 7743 h 10000"/>
                  <a:gd name="connsiteX1376" fmla="*/ 3723 w 10000"/>
                  <a:gd name="connsiteY1376" fmla="*/ 7749 h 10000"/>
                  <a:gd name="connsiteX1377" fmla="*/ 3729 w 10000"/>
                  <a:gd name="connsiteY1377" fmla="*/ 7749 h 10000"/>
                  <a:gd name="connsiteX1378" fmla="*/ 3729 w 10000"/>
                  <a:gd name="connsiteY1378" fmla="*/ 7743 h 10000"/>
                  <a:gd name="connsiteX1379" fmla="*/ 3745 w 10000"/>
                  <a:gd name="connsiteY1379" fmla="*/ 7740 h 10000"/>
                  <a:gd name="connsiteX1380" fmla="*/ 3753 w 10000"/>
                  <a:gd name="connsiteY1380" fmla="*/ 7730 h 10000"/>
                  <a:gd name="connsiteX1381" fmla="*/ 3762 w 10000"/>
                  <a:gd name="connsiteY1381" fmla="*/ 7720 h 10000"/>
                  <a:gd name="connsiteX1382" fmla="*/ 3776 w 10000"/>
                  <a:gd name="connsiteY1382" fmla="*/ 7710 h 10000"/>
                  <a:gd name="connsiteX1383" fmla="*/ 3784 w 10000"/>
                  <a:gd name="connsiteY1383" fmla="*/ 7701 h 10000"/>
                  <a:gd name="connsiteX1384" fmla="*/ 3792 w 10000"/>
                  <a:gd name="connsiteY1384" fmla="*/ 7694 h 10000"/>
                  <a:gd name="connsiteX1385" fmla="*/ 3801 w 10000"/>
                  <a:gd name="connsiteY1385" fmla="*/ 7685 h 10000"/>
                  <a:gd name="connsiteX1386" fmla="*/ 3803 w 10000"/>
                  <a:gd name="connsiteY1386" fmla="*/ 7685 h 10000"/>
                  <a:gd name="connsiteX1387" fmla="*/ 4524 w 10000"/>
                  <a:gd name="connsiteY1387" fmla="*/ 7229 h 10000"/>
                  <a:gd name="connsiteX1388" fmla="*/ 3778 w 10000"/>
                  <a:gd name="connsiteY1388" fmla="*/ 7756 h 10000"/>
                  <a:gd name="connsiteX1389" fmla="*/ 3762 w 10000"/>
                  <a:gd name="connsiteY1389" fmla="*/ 7775 h 10000"/>
                  <a:gd name="connsiteX1390" fmla="*/ 3748 w 10000"/>
                  <a:gd name="connsiteY1390" fmla="*/ 7775 h 10000"/>
                  <a:gd name="connsiteX1391" fmla="*/ 3737 w 10000"/>
                  <a:gd name="connsiteY1391" fmla="*/ 7778 h 10000"/>
                  <a:gd name="connsiteX1392" fmla="*/ 3723 w 10000"/>
                  <a:gd name="connsiteY1392" fmla="*/ 7778 h 10000"/>
                  <a:gd name="connsiteX1393" fmla="*/ 3712 w 10000"/>
                  <a:gd name="connsiteY1393" fmla="*/ 8005 h 10000"/>
                  <a:gd name="connsiteX1394" fmla="*/ 3706 w 10000"/>
                  <a:gd name="connsiteY1394" fmla="*/ 8021 h 10000"/>
                  <a:gd name="connsiteX1395" fmla="*/ 3712 w 10000"/>
                  <a:gd name="connsiteY1395" fmla="*/ 8044 h 10000"/>
                  <a:gd name="connsiteX1396" fmla="*/ 3712 w 10000"/>
                  <a:gd name="connsiteY1396" fmla="*/ 8051 h 10000"/>
                  <a:gd name="connsiteX1397" fmla="*/ 3729 w 10000"/>
                  <a:gd name="connsiteY1397" fmla="*/ 8060 h 10000"/>
                  <a:gd name="connsiteX1398" fmla="*/ 3767 w 10000"/>
                  <a:gd name="connsiteY1398" fmla="*/ 8106 h 10000"/>
                  <a:gd name="connsiteX1399" fmla="*/ 3770 w 10000"/>
                  <a:gd name="connsiteY1399" fmla="*/ 8119 h 10000"/>
                  <a:gd name="connsiteX1400" fmla="*/ 3740 w 10000"/>
                  <a:gd name="connsiteY1400" fmla="*/ 8154 h 10000"/>
                  <a:gd name="connsiteX1401" fmla="*/ 3731 w 10000"/>
                  <a:gd name="connsiteY1401" fmla="*/ 8138 h 10000"/>
                  <a:gd name="connsiteX1402" fmla="*/ 3729 w 10000"/>
                  <a:gd name="connsiteY1402" fmla="*/ 8125 h 10000"/>
                  <a:gd name="connsiteX1403" fmla="*/ 3712 w 10000"/>
                  <a:gd name="connsiteY1403" fmla="*/ 8115 h 10000"/>
                  <a:gd name="connsiteX1404" fmla="*/ 3704 w 10000"/>
                  <a:gd name="connsiteY1404" fmla="*/ 8109 h 10000"/>
                  <a:gd name="connsiteX1405" fmla="*/ 3687 w 10000"/>
                  <a:gd name="connsiteY1405" fmla="*/ 8099 h 10000"/>
                  <a:gd name="connsiteX1406" fmla="*/ 3673 w 10000"/>
                  <a:gd name="connsiteY1406" fmla="*/ 8093 h 10000"/>
                  <a:gd name="connsiteX1407" fmla="*/ 3665 w 10000"/>
                  <a:gd name="connsiteY1407" fmla="*/ 8083 h 10000"/>
                  <a:gd name="connsiteX1408" fmla="*/ 3648 w 10000"/>
                  <a:gd name="connsiteY1408" fmla="*/ 8073 h 10000"/>
                  <a:gd name="connsiteX1409" fmla="*/ 3643 w 10000"/>
                  <a:gd name="connsiteY1409" fmla="*/ 8063 h 10000"/>
                  <a:gd name="connsiteX1410" fmla="*/ 3632 w 10000"/>
                  <a:gd name="connsiteY1410" fmla="*/ 8054 h 10000"/>
                  <a:gd name="connsiteX1411" fmla="*/ 3623 w 10000"/>
                  <a:gd name="connsiteY1411" fmla="*/ 8060 h 10000"/>
                  <a:gd name="connsiteX1412" fmla="*/ 3615 w 10000"/>
                  <a:gd name="connsiteY1412" fmla="*/ 8070 h 10000"/>
                  <a:gd name="connsiteX1413" fmla="*/ 3607 w 10000"/>
                  <a:gd name="connsiteY1413" fmla="*/ 8083 h 10000"/>
                  <a:gd name="connsiteX1414" fmla="*/ 3607 w 10000"/>
                  <a:gd name="connsiteY1414" fmla="*/ 8099 h 10000"/>
                  <a:gd name="connsiteX1415" fmla="*/ 3607 w 10000"/>
                  <a:gd name="connsiteY1415" fmla="*/ 8125 h 10000"/>
                  <a:gd name="connsiteX1416" fmla="*/ 3601 w 10000"/>
                  <a:gd name="connsiteY1416" fmla="*/ 8148 h 10000"/>
                  <a:gd name="connsiteX1417" fmla="*/ 3584 w 10000"/>
                  <a:gd name="connsiteY1417" fmla="*/ 8154 h 10000"/>
                  <a:gd name="connsiteX1418" fmla="*/ 3573 w 10000"/>
                  <a:gd name="connsiteY1418" fmla="*/ 8154 h 10000"/>
                  <a:gd name="connsiteX1419" fmla="*/ 2933 w 10000"/>
                  <a:gd name="connsiteY1419" fmla="*/ 8067 h 10000"/>
                  <a:gd name="connsiteX1420" fmla="*/ 3551 w 10000"/>
                  <a:gd name="connsiteY1420" fmla="*/ 8119 h 10000"/>
                  <a:gd name="connsiteX1421" fmla="*/ 3504 w 10000"/>
                  <a:gd name="connsiteY1421" fmla="*/ 8073 h 10000"/>
                  <a:gd name="connsiteX1422" fmla="*/ 3493 w 10000"/>
                  <a:gd name="connsiteY1422" fmla="*/ 8051 h 10000"/>
                  <a:gd name="connsiteX1423" fmla="*/ 3488 w 10000"/>
                  <a:gd name="connsiteY1423" fmla="*/ 8034 h 10000"/>
                  <a:gd name="connsiteX1424" fmla="*/ 2647 w 10000"/>
                  <a:gd name="connsiteY1424" fmla="*/ 7513 h 10000"/>
                  <a:gd name="connsiteX1425" fmla="*/ 3457 w 10000"/>
                  <a:gd name="connsiteY1425" fmla="*/ 7872 h 10000"/>
                  <a:gd name="connsiteX1426" fmla="*/ 3449 w 10000"/>
                  <a:gd name="connsiteY1426" fmla="*/ 7847 h 10000"/>
                  <a:gd name="connsiteX1427" fmla="*/ 3446 w 10000"/>
                  <a:gd name="connsiteY1427" fmla="*/ 7827 h 10000"/>
                  <a:gd name="connsiteX1428" fmla="*/ 3457 w 10000"/>
                  <a:gd name="connsiteY1428" fmla="*/ 7808 h 10000"/>
                  <a:gd name="connsiteX1429" fmla="*/ 3465 w 10000"/>
                  <a:gd name="connsiteY1429" fmla="*/ 7798 h 10000"/>
                  <a:gd name="connsiteX1430" fmla="*/ 2936 w 10000"/>
                  <a:gd name="connsiteY1430" fmla="*/ 7090 h 10000"/>
                  <a:gd name="connsiteX1431" fmla="*/ 3518 w 10000"/>
                  <a:gd name="connsiteY1431" fmla="*/ 7843 h 10000"/>
                  <a:gd name="connsiteX0" fmla="*/ 4324 w 10000"/>
                  <a:gd name="connsiteY0" fmla="*/ 1289 h 10000"/>
                  <a:gd name="connsiteX1" fmla="*/ 4296 w 10000"/>
                  <a:gd name="connsiteY1" fmla="*/ 1305 h 10000"/>
                  <a:gd name="connsiteX2" fmla="*/ 4285 w 10000"/>
                  <a:gd name="connsiteY2" fmla="*/ 1279 h 10000"/>
                  <a:gd name="connsiteX3" fmla="*/ 4244 w 10000"/>
                  <a:gd name="connsiteY3" fmla="*/ 1266 h 10000"/>
                  <a:gd name="connsiteX4" fmla="*/ 4208 w 10000"/>
                  <a:gd name="connsiteY4" fmla="*/ 1286 h 10000"/>
                  <a:gd name="connsiteX5" fmla="*/ 4172 w 10000"/>
                  <a:gd name="connsiteY5" fmla="*/ 1299 h 10000"/>
                  <a:gd name="connsiteX6" fmla="*/ 4150 w 10000"/>
                  <a:gd name="connsiteY6" fmla="*/ 1308 h 10000"/>
                  <a:gd name="connsiteX7" fmla="*/ 4139 w 10000"/>
                  <a:gd name="connsiteY7" fmla="*/ 1315 h 10000"/>
                  <a:gd name="connsiteX8" fmla="*/ 4125 w 10000"/>
                  <a:gd name="connsiteY8" fmla="*/ 1315 h 10000"/>
                  <a:gd name="connsiteX9" fmla="*/ 4119 w 10000"/>
                  <a:gd name="connsiteY9" fmla="*/ 1315 h 10000"/>
                  <a:gd name="connsiteX10" fmla="*/ 4111 w 10000"/>
                  <a:gd name="connsiteY10" fmla="*/ 1308 h 10000"/>
                  <a:gd name="connsiteX11" fmla="*/ 4100 w 10000"/>
                  <a:gd name="connsiteY11" fmla="*/ 1315 h 10000"/>
                  <a:gd name="connsiteX12" fmla="*/ 4075 w 10000"/>
                  <a:gd name="connsiteY12" fmla="*/ 1315 h 10000"/>
                  <a:gd name="connsiteX13" fmla="*/ 4058 w 10000"/>
                  <a:gd name="connsiteY13" fmla="*/ 1318 h 10000"/>
                  <a:gd name="connsiteX14" fmla="*/ 4044 w 10000"/>
                  <a:gd name="connsiteY14" fmla="*/ 1315 h 10000"/>
                  <a:gd name="connsiteX15" fmla="*/ 4042 w 10000"/>
                  <a:gd name="connsiteY15" fmla="*/ 1299 h 10000"/>
                  <a:gd name="connsiteX16" fmla="*/ 4014 w 10000"/>
                  <a:gd name="connsiteY16" fmla="*/ 1308 h 10000"/>
                  <a:gd name="connsiteX17" fmla="*/ 4011 w 10000"/>
                  <a:gd name="connsiteY17" fmla="*/ 1315 h 10000"/>
                  <a:gd name="connsiteX18" fmla="*/ 4011 w 10000"/>
                  <a:gd name="connsiteY18" fmla="*/ 1341 h 10000"/>
                  <a:gd name="connsiteX19" fmla="*/ 4019 w 10000"/>
                  <a:gd name="connsiteY19" fmla="*/ 1341 h 10000"/>
                  <a:gd name="connsiteX20" fmla="*/ 3997 w 10000"/>
                  <a:gd name="connsiteY20" fmla="*/ 1363 h 10000"/>
                  <a:gd name="connsiteX21" fmla="*/ 3986 w 10000"/>
                  <a:gd name="connsiteY21" fmla="*/ 1373 h 10000"/>
                  <a:gd name="connsiteX22" fmla="*/ 3981 w 10000"/>
                  <a:gd name="connsiteY22" fmla="*/ 1389 h 10000"/>
                  <a:gd name="connsiteX23" fmla="*/ 3981 w 10000"/>
                  <a:gd name="connsiteY23" fmla="*/ 1409 h 10000"/>
                  <a:gd name="connsiteX24" fmla="*/ 3981 w 10000"/>
                  <a:gd name="connsiteY24" fmla="*/ 1438 h 10000"/>
                  <a:gd name="connsiteX25" fmla="*/ 3961 w 10000"/>
                  <a:gd name="connsiteY25" fmla="*/ 1441 h 10000"/>
                  <a:gd name="connsiteX26" fmla="*/ 3942 w 10000"/>
                  <a:gd name="connsiteY26" fmla="*/ 1441 h 10000"/>
                  <a:gd name="connsiteX27" fmla="*/ 3914 w 10000"/>
                  <a:gd name="connsiteY27" fmla="*/ 1454 h 10000"/>
                  <a:gd name="connsiteX28" fmla="*/ 3892 w 10000"/>
                  <a:gd name="connsiteY28" fmla="*/ 1467 h 10000"/>
                  <a:gd name="connsiteX29" fmla="*/ 3867 w 10000"/>
                  <a:gd name="connsiteY29" fmla="*/ 1483 h 10000"/>
                  <a:gd name="connsiteX30" fmla="*/ 3845 w 10000"/>
                  <a:gd name="connsiteY30" fmla="*/ 1467 h 10000"/>
                  <a:gd name="connsiteX31" fmla="*/ 3850 w 10000"/>
                  <a:gd name="connsiteY31" fmla="*/ 1457 h 10000"/>
                  <a:gd name="connsiteX32" fmla="*/ 3864 w 10000"/>
                  <a:gd name="connsiteY32" fmla="*/ 1441 h 10000"/>
                  <a:gd name="connsiteX33" fmla="*/ 3859 w 10000"/>
                  <a:gd name="connsiteY33" fmla="*/ 1409 h 10000"/>
                  <a:gd name="connsiteX34" fmla="*/ 3842 w 10000"/>
                  <a:gd name="connsiteY34" fmla="*/ 1383 h 10000"/>
                  <a:gd name="connsiteX35" fmla="*/ 3825 w 10000"/>
                  <a:gd name="connsiteY35" fmla="*/ 1360 h 10000"/>
                  <a:gd name="connsiteX36" fmla="*/ 3809 w 10000"/>
                  <a:gd name="connsiteY36" fmla="*/ 1318 h 10000"/>
                  <a:gd name="connsiteX37" fmla="*/ 3787 w 10000"/>
                  <a:gd name="connsiteY37" fmla="*/ 1289 h 10000"/>
                  <a:gd name="connsiteX38" fmla="*/ 3759 w 10000"/>
                  <a:gd name="connsiteY38" fmla="*/ 1266 h 10000"/>
                  <a:gd name="connsiteX39" fmla="*/ 3740 w 10000"/>
                  <a:gd name="connsiteY39" fmla="*/ 1256 h 10000"/>
                  <a:gd name="connsiteX40" fmla="*/ 3715 w 10000"/>
                  <a:gd name="connsiteY40" fmla="*/ 1250 h 10000"/>
                  <a:gd name="connsiteX41" fmla="*/ 3687 w 10000"/>
                  <a:gd name="connsiteY41" fmla="*/ 1256 h 10000"/>
                  <a:gd name="connsiteX42" fmla="*/ 3681 w 10000"/>
                  <a:gd name="connsiteY42" fmla="*/ 1260 h 10000"/>
                  <a:gd name="connsiteX43" fmla="*/ 3670 w 10000"/>
                  <a:gd name="connsiteY43" fmla="*/ 1295 h 10000"/>
                  <a:gd name="connsiteX44" fmla="*/ 3651 w 10000"/>
                  <a:gd name="connsiteY44" fmla="*/ 1305 h 10000"/>
                  <a:gd name="connsiteX45" fmla="*/ 3640 w 10000"/>
                  <a:gd name="connsiteY45" fmla="*/ 1308 h 10000"/>
                  <a:gd name="connsiteX46" fmla="*/ 3626 w 10000"/>
                  <a:gd name="connsiteY46" fmla="*/ 1308 h 10000"/>
                  <a:gd name="connsiteX47" fmla="*/ 3632 w 10000"/>
                  <a:gd name="connsiteY47" fmla="*/ 1276 h 10000"/>
                  <a:gd name="connsiteX48" fmla="*/ 3609 w 10000"/>
                  <a:gd name="connsiteY48" fmla="*/ 1289 h 10000"/>
                  <a:gd name="connsiteX49" fmla="*/ 3593 w 10000"/>
                  <a:gd name="connsiteY49" fmla="*/ 1286 h 10000"/>
                  <a:gd name="connsiteX50" fmla="*/ 3590 w 10000"/>
                  <a:gd name="connsiteY50" fmla="*/ 1256 h 10000"/>
                  <a:gd name="connsiteX51" fmla="*/ 3584 w 10000"/>
                  <a:gd name="connsiteY51" fmla="*/ 1237 h 10000"/>
                  <a:gd name="connsiteX52" fmla="*/ 3573 w 10000"/>
                  <a:gd name="connsiteY52" fmla="*/ 1237 h 10000"/>
                  <a:gd name="connsiteX53" fmla="*/ 3554 w 10000"/>
                  <a:gd name="connsiteY53" fmla="*/ 1227 h 10000"/>
                  <a:gd name="connsiteX54" fmla="*/ 3546 w 10000"/>
                  <a:gd name="connsiteY54" fmla="*/ 1192 h 10000"/>
                  <a:gd name="connsiteX55" fmla="*/ 3529 w 10000"/>
                  <a:gd name="connsiteY55" fmla="*/ 1176 h 10000"/>
                  <a:gd name="connsiteX56" fmla="*/ 3512 w 10000"/>
                  <a:gd name="connsiteY56" fmla="*/ 1182 h 10000"/>
                  <a:gd name="connsiteX57" fmla="*/ 3485 w 10000"/>
                  <a:gd name="connsiteY57" fmla="*/ 1182 h 10000"/>
                  <a:gd name="connsiteX58" fmla="*/ 3463 w 10000"/>
                  <a:gd name="connsiteY58" fmla="*/ 1176 h 10000"/>
                  <a:gd name="connsiteX59" fmla="*/ 3449 w 10000"/>
                  <a:gd name="connsiteY59" fmla="*/ 1182 h 10000"/>
                  <a:gd name="connsiteX60" fmla="*/ 3432 w 10000"/>
                  <a:gd name="connsiteY60" fmla="*/ 1192 h 10000"/>
                  <a:gd name="connsiteX61" fmla="*/ 3454 w 10000"/>
                  <a:gd name="connsiteY61" fmla="*/ 1205 h 10000"/>
                  <a:gd name="connsiteX62" fmla="*/ 3463 w 10000"/>
                  <a:gd name="connsiteY62" fmla="*/ 1205 h 10000"/>
                  <a:gd name="connsiteX63" fmla="*/ 3488 w 10000"/>
                  <a:gd name="connsiteY63" fmla="*/ 1205 h 10000"/>
                  <a:gd name="connsiteX64" fmla="*/ 3488 w 10000"/>
                  <a:gd name="connsiteY64" fmla="*/ 1218 h 10000"/>
                  <a:gd name="connsiteX65" fmla="*/ 3493 w 10000"/>
                  <a:gd name="connsiteY65" fmla="*/ 1247 h 10000"/>
                  <a:gd name="connsiteX66" fmla="*/ 3512 w 10000"/>
                  <a:gd name="connsiteY66" fmla="*/ 1247 h 10000"/>
                  <a:gd name="connsiteX67" fmla="*/ 3518 w 10000"/>
                  <a:gd name="connsiteY67" fmla="*/ 1250 h 10000"/>
                  <a:gd name="connsiteX68" fmla="*/ 3521 w 10000"/>
                  <a:gd name="connsiteY68" fmla="*/ 1276 h 10000"/>
                  <a:gd name="connsiteX69" fmla="*/ 3543 w 10000"/>
                  <a:gd name="connsiteY69" fmla="*/ 1295 h 10000"/>
                  <a:gd name="connsiteX70" fmla="*/ 3546 w 10000"/>
                  <a:gd name="connsiteY70" fmla="*/ 1305 h 10000"/>
                  <a:gd name="connsiteX71" fmla="*/ 3543 w 10000"/>
                  <a:gd name="connsiteY71" fmla="*/ 1315 h 10000"/>
                  <a:gd name="connsiteX72" fmla="*/ 3543 w 10000"/>
                  <a:gd name="connsiteY72" fmla="*/ 1331 h 10000"/>
                  <a:gd name="connsiteX73" fmla="*/ 3554 w 10000"/>
                  <a:gd name="connsiteY73" fmla="*/ 1324 h 10000"/>
                  <a:gd name="connsiteX74" fmla="*/ 3560 w 10000"/>
                  <a:gd name="connsiteY74" fmla="*/ 1331 h 10000"/>
                  <a:gd name="connsiteX75" fmla="*/ 3582 w 10000"/>
                  <a:gd name="connsiteY75" fmla="*/ 1344 h 10000"/>
                  <a:gd name="connsiteX76" fmla="*/ 3598 w 10000"/>
                  <a:gd name="connsiteY76" fmla="*/ 1380 h 10000"/>
                  <a:gd name="connsiteX77" fmla="*/ 3607 w 10000"/>
                  <a:gd name="connsiteY77" fmla="*/ 1389 h 10000"/>
                  <a:gd name="connsiteX78" fmla="*/ 3623 w 10000"/>
                  <a:gd name="connsiteY78" fmla="*/ 1409 h 10000"/>
                  <a:gd name="connsiteX79" fmla="*/ 3634 w 10000"/>
                  <a:gd name="connsiteY79" fmla="*/ 1438 h 10000"/>
                  <a:gd name="connsiteX80" fmla="*/ 3632 w 10000"/>
                  <a:gd name="connsiteY80" fmla="*/ 1454 h 10000"/>
                  <a:gd name="connsiteX81" fmla="*/ 3618 w 10000"/>
                  <a:gd name="connsiteY81" fmla="*/ 1438 h 10000"/>
                  <a:gd name="connsiteX82" fmla="*/ 3598 w 10000"/>
                  <a:gd name="connsiteY82" fmla="*/ 1428 h 10000"/>
                  <a:gd name="connsiteX83" fmla="*/ 3582 w 10000"/>
                  <a:gd name="connsiteY83" fmla="*/ 1402 h 10000"/>
                  <a:gd name="connsiteX84" fmla="*/ 3562 w 10000"/>
                  <a:gd name="connsiteY84" fmla="*/ 1399 h 10000"/>
                  <a:gd name="connsiteX85" fmla="*/ 3546 w 10000"/>
                  <a:gd name="connsiteY85" fmla="*/ 1383 h 10000"/>
                  <a:gd name="connsiteX86" fmla="*/ 3510 w 10000"/>
                  <a:gd name="connsiteY86" fmla="*/ 1360 h 10000"/>
                  <a:gd name="connsiteX87" fmla="*/ 3485 w 10000"/>
                  <a:gd name="connsiteY87" fmla="*/ 1344 h 10000"/>
                  <a:gd name="connsiteX88" fmla="*/ 3454 w 10000"/>
                  <a:gd name="connsiteY88" fmla="*/ 1334 h 10000"/>
                  <a:gd name="connsiteX89" fmla="*/ 3429 w 10000"/>
                  <a:gd name="connsiteY89" fmla="*/ 1315 h 10000"/>
                  <a:gd name="connsiteX90" fmla="*/ 3416 w 10000"/>
                  <a:gd name="connsiteY90" fmla="*/ 1308 h 10000"/>
                  <a:gd name="connsiteX91" fmla="*/ 3399 w 10000"/>
                  <a:gd name="connsiteY91" fmla="*/ 1305 h 10000"/>
                  <a:gd name="connsiteX92" fmla="*/ 3382 w 10000"/>
                  <a:gd name="connsiteY92" fmla="*/ 1286 h 10000"/>
                  <a:gd name="connsiteX93" fmla="*/ 3380 w 10000"/>
                  <a:gd name="connsiteY93" fmla="*/ 1266 h 10000"/>
                  <a:gd name="connsiteX94" fmla="*/ 3388 w 10000"/>
                  <a:gd name="connsiteY94" fmla="*/ 1256 h 10000"/>
                  <a:gd name="connsiteX95" fmla="*/ 3407 w 10000"/>
                  <a:gd name="connsiteY95" fmla="*/ 1256 h 10000"/>
                  <a:gd name="connsiteX96" fmla="*/ 3396 w 10000"/>
                  <a:gd name="connsiteY96" fmla="*/ 1227 h 10000"/>
                  <a:gd name="connsiteX97" fmla="*/ 3382 w 10000"/>
                  <a:gd name="connsiteY97" fmla="*/ 1227 h 10000"/>
                  <a:gd name="connsiteX98" fmla="*/ 3360 w 10000"/>
                  <a:gd name="connsiteY98" fmla="*/ 1221 h 10000"/>
                  <a:gd name="connsiteX99" fmla="*/ 3349 w 10000"/>
                  <a:gd name="connsiteY99" fmla="*/ 1231 h 10000"/>
                  <a:gd name="connsiteX100" fmla="*/ 3352 w 10000"/>
                  <a:gd name="connsiteY100" fmla="*/ 1247 h 10000"/>
                  <a:gd name="connsiteX101" fmla="*/ 3341 w 10000"/>
                  <a:gd name="connsiteY101" fmla="*/ 1237 h 10000"/>
                  <a:gd name="connsiteX102" fmla="*/ 3335 w 10000"/>
                  <a:gd name="connsiteY102" fmla="*/ 1231 h 10000"/>
                  <a:gd name="connsiteX103" fmla="*/ 3307 w 10000"/>
                  <a:gd name="connsiteY103" fmla="*/ 1227 h 10000"/>
                  <a:gd name="connsiteX104" fmla="*/ 3294 w 10000"/>
                  <a:gd name="connsiteY104" fmla="*/ 1221 h 10000"/>
                  <a:gd name="connsiteX105" fmla="*/ 3271 w 10000"/>
                  <a:gd name="connsiteY105" fmla="*/ 1211 h 10000"/>
                  <a:gd name="connsiteX106" fmla="*/ 3252 w 10000"/>
                  <a:gd name="connsiteY106" fmla="*/ 1195 h 10000"/>
                  <a:gd name="connsiteX107" fmla="*/ 3235 w 10000"/>
                  <a:gd name="connsiteY107" fmla="*/ 1195 h 10000"/>
                  <a:gd name="connsiteX108" fmla="*/ 3235 w 10000"/>
                  <a:gd name="connsiteY108" fmla="*/ 1205 h 10000"/>
                  <a:gd name="connsiteX109" fmla="*/ 3219 w 10000"/>
                  <a:gd name="connsiteY109" fmla="*/ 1231 h 10000"/>
                  <a:gd name="connsiteX110" fmla="*/ 3213 w 10000"/>
                  <a:gd name="connsiteY110" fmla="*/ 1231 h 10000"/>
                  <a:gd name="connsiteX111" fmla="*/ 3183 w 10000"/>
                  <a:gd name="connsiteY111" fmla="*/ 1221 h 10000"/>
                  <a:gd name="connsiteX112" fmla="*/ 3175 w 10000"/>
                  <a:gd name="connsiteY112" fmla="*/ 1227 h 10000"/>
                  <a:gd name="connsiteX113" fmla="*/ 3163 w 10000"/>
                  <a:gd name="connsiteY113" fmla="*/ 1237 h 10000"/>
                  <a:gd name="connsiteX114" fmla="*/ 3158 w 10000"/>
                  <a:gd name="connsiteY114" fmla="*/ 1260 h 10000"/>
                  <a:gd name="connsiteX115" fmla="*/ 3158 w 10000"/>
                  <a:gd name="connsiteY115" fmla="*/ 1276 h 10000"/>
                  <a:gd name="connsiteX116" fmla="*/ 3163 w 10000"/>
                  <a:gd name="connsiteY116" fmla="*/ 1295 h 10000"/>
                  <a:gd name="connsiteX117" fmla="*/ 3166 w 10000"/>
                  <a:gd name="connsiteY117" fmla="*/ 1308 h 10000"/>
                  <a:gd name="connsiteX118" fmla="*/ 3158 w 10000"/>
                  <a:gd name="connsiteY118" fmla="*/ 1315 h 10000"/>
                  <a:gd name="connsiteX119" fmla="*/ 3133 w 10000"/>
                  <a:gd name="connsiteY119" fmla="*/ 1299 h 10000"/>
                  <a:gd name="connsiteX120" fmla="*/ 3114 w 10000"/>
                  <a:gd name="connsiteY120" fmla="*/ 1276 h 10000"/>
                  <a:gd name="connsiteX121" fmla="*/ 3078 w 10000"/>
                  <a:gd name="connsiteY121" fmla="*/ 1240 h 10000"/>
                  <a:gd name="connsiteX122" fmla="*/ 3044 w 10000"/>
                  <a:gd name="connsiteY122" fmla="*/ 1227 h 10000"/>
                  <a:gd name="connsiteX123" fmla="*/ 3033 w 10000"/>
                  <a:gd name="connsiteY123" fmla="*/ 1231 h 10000"/>
                  <a:gd name="connsiteX124" fmla="*/ 3036 w 10000"/>
                  <a:gd name="connsiteY124" fmla="*/ 1256 h 10000"/>
                  <a:gd name="connsiteX125" fmla="*/ 3044 w 10000"/>
                  <a:gd name="connsiteY125" fmla="*/ 1266 h 10000"/>
                  <a:gd name="connsiteX126" fmla="*/ 3044 w 10000"/>
                  <a:gd name="connsiteY126" fmla="*/ 1276 h 10000"/>
                  <a:gd name="connsiteX127" fmla="*/ 3036 w 10000"/>
                  <a:gd name="connsiteY127" fmla="*/ 1276 h 10000"/>
                  <a:gd name="connsiteX128" fmla="*/ 3028 w 10000"/>
                  <a:gd name="connsiteY128" fmla="*/ 1266 h 10000"/>
                  <a:gd name="connsiteX129" fmla="*/ 3025 w 10000"/>
                  <a:gd name="connsiteY129" fmla="*/ 1256 h 10000"/>
                  <a:gd name="connsiteX130" fmla="*/ 3008 w 10000"/>
                  <a:gd name="connsiteY130" fmla="*/ 1205 h 10000"/>
                  <a:gd name="connsiteX131" fmla="*/ 3000 w 10000"/>
                  <a:gd name="connsiteY131" fmla="*/ 1192 h 10000"/>
                  <a:gd name="connsiteX132" fmla="*/ 2994 w 10000"/>
                  <a:gd name="connsiteY132" fmla="*/ 1176 h 10000"/>
                  <a:gd name="connsiteX133" fmla="*/ 2986 w 10000"/>
                  <a:gd name="connsiteY133" fmla="*/ 1182 h 10000"/>
                  <a:gd name="connsiteX134" fmla="*/ 2981 w 10000"/>
                  <a:gd name="connsiteY134" fmla="*/ 1192 h 10000"/>
                  <a:gd name="connsiteX135" fmla="*/ 2970 w 10000"/>
                  <a:gd name="connsiteY135" fmla="*/ 1201 h 10000"/>
                  <a:gd name="connsiteX136" fmla="*/ 2956 w 10000"/>
                  <a:gd name="connsiteY136" fmla="*/ 1218 h 10000"/>
                  <a:gd name="connsiteX137" fmla="*/ 2939 w 10000"/>
                  <a:gd name="connsiteY137" fmla="*/ 1240 h 10000"/>
                  <a:gd name="connsiteX138" fmla="*/ 2928 w 10000"/>
                  <a:gd name="connsiteY138" fmla="*/ 1247 h 10000"/>
                  <a:gd name="connsiteX139" fmla="*/ 2922 w 10000"/>
                  <a:gd name="connsiteY139" fmla="*/ 1250 h 10000"/>
                  <a:gd name="connsiteX140" fmla="*/ 2911 w 10000"/>
                  <a:gd name="connsiteY140" fmla="*/ 1250 h 10000"/>
                  <a:gd name="connsiteX141" fmla="*/ 2884 w 10000"/>
                  <a:gd name="connsiteY141" fmla="*/ 1247 h 10000"/>
                  <a:gd name="connsiteX142" fmla="*/ 2864 w 10000"/>
                  <a:gd name="connsiteY142" fmla="*/ 1237 h 10000"/>
                  <a:gd name="connsiteX143" fmla="*/ 2848 w 10000"/>
                  <a:gd name="connsiteY143" fmla="*/ 1231 h 10000"/>
                  <a:gd name="connsiteX144" fmla="*/ 2834 w 10000"/>
                  <a:gd name="connsiteY144" fmla="*/ 1227 h 10000"/>
                  <a:gd name="connsiteX145" fmla="*/ 2831 w 10000"/>
                  <a:gd name="connsiteY145" fmla="*/ 1227 h 10000"/>
                  <a:gd name="connsiteX146" fmla="*/ 2831 w 10000"/>
                  <a:gd name="connsiteY146" fmla="*/ 1221 h 10000"/>
                  <a:gd name="connsiteX147" fmla="*/ 2825 w 10000"/>
                  <a:gd name="connsiteY147" fmla="*/ 1205 h 10000"/>
                  <a:gd name="connsiteX148" fmla="*/ 2823 w 10000"/>
                  <a:gd name="connsiteY148" fmla="*/ 1192 h 10000"/>
                  <a:gd name="connsiteX149" fmla="*/ 2817 w 10000"/>
                  <a:gd name="connsiteY149" fmla="*/ 1182 h 10000"/>
                  <a:gd name="connsiteX150" fmla="*/ 2814 w 10000"/>
                  <a:gd name="connsiteY150" fmla="*/ 1176 h 10000"/>
                  <a:gd name="connsiteX151" fmla="*/ 2792 w 10000"/>
                  <a:gd name="connsiteY151" fmla="*/ 1172 h 10000"/>
                  <a:gd name="connsiteX152" fmla="*/ 2759 w 10000"/>
                  <a:gd name="connsiteY152" fmla="*/ 1156 h 10000"/>
                  <a:gd name="connsiteX153" fmla="*/ 2734 w 10000"/>
                  <a:gd name="connsiteY153" fmla="*/ 1143 h 10000"/>
                  <a:gd name="connsiteX154" fmla="*/ 2695 w 10000"/>
                  <a:gd name="connsiteY154" fmla="*/ 1124 h 10000"/>
                  <a:gd name="connsiteX155" fmla="*/ 2670 w 10000"/>
                  <a:gd name="connsiteY155" fmla="*/ 1108 h 10000"/>
                  <a:gd name="connsiteX156" fmla="*/ 2645 w 10000"/>
                  <a:gd name="connsiteY156" fmla="*/ 1091 h 10000"/>
                  <a:gd name="connsiteX157" fmla="*/ 2618 w 10000"/>
                  <a:gd name="connsiteY157" fmla="*/ 1088 h 10000"/>
                  <a:gd name="connsiteX158" fmla="*/ 2576 w 10000"/>
                  <a:gd name="connsiteY158" fmla="*/ 1088 h 10000"/>
                  <a:gd name="connsiteX159" fmla="*/ 2551 w 10000"/>
                  <a:gd name="connsiteY159" fmla="*/ 1091 h 10000"/>
                  <a:gd name="connsiteX160" fmla="*/ 2521 w 10000"/>
                  <a:gd name="connsiteY160" fmla="*/ 1098 h 10000"/>
                  <a:gd name="connsiteX161" fmla="*/ 2493 w 10000"/>
                  <a:gd name="connsiteY161" fmla="*/ 1104 h 10000"/>
                  <a:gd name="connsiteX162" fmla="*/ 2468 w 10000"/>
                  <a:gd name="connsiteY162" fmla="*/ 1108 h 10000"/>
                  <a:gd name="connsiteX163" fmla="*/ 2404 w 10000"/>
                  <a:gd name="connsiteY163" fmla="*/ 1124 h 10000"/>
                  <a:gd name="connsiteX164" fmla="*/ 2366 w 10000"/>
                  <a:gd name="connsiteY164" fmla="*/ 1133 h 10000"/>
                  <a:gd name="connsiteX165" fmla="*/ 2346 w 10000"/>
                  <a:gd name="connsiteY165" fmla="*/ 1137 h 10000"/>
                  <a:gd name="connsiteX166" fmla="*/ 2294 w 10000"/>
                  <a:gd name="connsiteY166" fmla="*/ 1146 h 10000"/>
                  <a:gd name="connsiteX167" fmla="*/ 2249 w 10000"/>
                  <a:gd name="connsiteY167" fmla="*/ 1156 h 10000"/>
                  <a:gd name="connsiteX168" fmla="*/ 2230 w 10000"/>
                  <a:gd name="connsiteY168" fmla="*/ 1156 h 10000"/>
                  <a:gd name="connsiteX169" fmla="*/ 2222 w 10000"/>
                  <a:gd name="connsiteY169" fmla="*/ 1163 h 10000"/>
                  <a:gd name="connsiteX170" fmla="*/ 2194 w 10000"/>
                  <a:gd name="connsiteY170" fmla="*/ 1163 h 10000"/>
                  <a:gd name="connsiteX171" fmla="*/ 2172 w 10000"/>
                  <a:gd name="connsiteY171" fmla="*/ 1163 h 10000"/>
                  <a:gd name="connsiteX172" fmla="*/ 2147 w 10000"/>
                  <a:gd name="connsiteY172" fmla="*/ 1166 h 10000"/>
                  <a:gd name="connsiteX173" fmla="*/ 2108 w 10000"/>
                  <a:gd name="connsiteY173" fmla="*/ 1166 h 10000"/>
                  <a:gd name="connsiteX174" fmla="*/ 2083 w 10000"/>
                  <a:gd name="connsiteY174" fmla="*/ 1156 h 10000"/>
                  <a:gd name="connsiteX175" fmla="*/ 2042 w 10000"/>
                  <a:gd name="connsiteY175" fmla="*/ 1143 h 10000"/>
                  <a:gd name="connsiteX176" fmla="*/ 2011 w 10000"/>
                  <a:gd name="connsiteY176" fmla="*/ 1143 h 10000"/>
                  <a:gd name="connsiteX177" fmla="*/ 1994 w 10000"/>
                  <a:gd name="connsiteY177" fmla="*/ 1146 h 10000"/>
                  <a:gd name="connsiteX178" fmla="*/ 1967 w 10000"/>
                  <a:gd name="connsiteY178" fmla="*/ 1156 h 10000"/>
                  <a:gd name="connsiteX179" fmla="*/ 1903 w 10000"/>
                  <a:gd name="connsiteY179" fmla="*/ 1176 h 10000"/>
                  <a:gd name="connsiteX180" fmla="*/ 1873 w 10000"/>
                  <a:gd name="connsiteY180" fmla="*/ 1182 h 10000"/>
                  <a:gd name="connsiteX181" fmla="*/ 1850 w 10000"/>
                  <a:gd name="connsiteY181" fmla="*/ 1185 h 10000"/>
                  <a:gd name="connsiteX182" fmla="*/ 1842 w 10000"/>
                  <a:gd name="connsiteY182" fmla="*/ 1192 h 10000"/>
                  <a:gd name="connsiteX183" fmla="*/ 1823 w 10000"/>
                  <a:gd name="connsiteY183" fmla="*/ 1195 h 10000"/>
                  <a:gd name="connsiteX184" fmla="*/ 1814 w 10000"/>
                  <a:gd name="connsiteY184" fmla="*/ 1201 h 10000"/>
                  <a:gd name="connsiteX185" fmla="*/ 1792 w 10000"/>
                  <a:gd name="connsiteY185" fmla="*/ 1218 h 10000"/>
                  <a:gd name="connsiteX186" fmla="*/ 1767 w 10000"/>
                  <a:gd name="connsiteY186" fmla="*/ 1231 h 10000"/>
                  <a:gd name="connsiteX187" fmla="*/ 1717 w 10000"/>
                  <a:gd name="connsiteY187" fmla="*/ 1266 h 10000"/>
                  <a:gd name="connsiteX188" fmla="*/ 1695 w 10000"/>
                  <a:gd name="connsiteY188" fmla="*/ 1279 h 10000"/>
                  <a:gd name="connsiteX189" fmla="*/ 1654 w 10000"/>
                  <a:gd name="connsiteY189" fmla="*/ 1308 h 10000"/>
                  <a:gd name="connsiteX190" fmla="*/ 1620 w 10000"/>
                  <a:gd name="connsiteY190" fmla="*/ 1334 h 10000"/>
                  <a:gd name="connsiteX191" fmla="*/ 1590 w 10000"/>
                  <a:gd name="connsiteY191" fmla="*/ 1360 h 10000"/>
                  <a:gd name="connsiteX192" fmla="*/ 1565 w 10000"/>
                  <a:gd name="connsiteY192" fmla="*/ 1380 h 10000"/>
                  <a:gd name="connsiteX193" fmla="*/ 1532 w 10000"/>
                  <a:gd name="connsiteY193" fmla="*/ 1402 h 10000"/>
                  <a:gd name="connsiteX194" fmla="*/ 1501 w 10000"/>
                  <a:gd name="connsiteY194" fmla="*/ 1418 h 10000"/>
                  <a:gd name="connsiteX195" fmla="*/ 1460 w 10000"/>
                  <a:gd name="connsiteY195" fmla="*/ 1438 h 10000"/>
                  <a:gd name="connsiteX196" fmla="*/ 1435 w 10000"/>
                  <a:gd name="connsiteY196" fmla="*/ 1454 h 10000"/>
                  <a:gd name="connsiteX197" fmla="*/ 1421 w 10000"/>
                  <a:gd name="connsiteY197" fmla="*/ 1464 h 10000"/>
                  <a:gd name="connsiteX198" fmla="*/ 1380 w 10000"/>
                  <a:gd name="connsiteY198" fmla="*/ 1473 h 10000"/>
                  <a:gd name="connsiteX199" fmla="*/ 1324 w 10000"/>
                  <a:gd name="connsiteY199" fmla="*/ 1477 h 10000"/>
                  <a:gd name="connsiteX200" fmla="*/ 1274 w 10000"/>
                  <a:gd name="connsiteY200" fmla="*/ 1483 h 10000"/>
                  <a:gd name="connsiteX201" fmla="*/ 1244 w 10000"/>
                  <a:gd name="connsiteY201" fmla="*/ 1486 h 10000"/>
                  <a:gd name="connsiteX202" fmla="*/ 1233 w 10000"/>
                  <a:gd name="connsiteY202" fmla="*/ 1486 h 10000"/>
                  <a:gd name="connsiteX203" fmla="*/ 1197 w 10000"/>
                  <a:gd name="connsiteY203" fmla="*/ 1493 h 10000"/>
                  <a:gd name="connsiteX204" fmla="*/ 1180 w 10000"/>
                  <a:gd name="connsiteY204" fmla="*/ 1496 h 10000"/>
                  <a:gd name="connsiteX205" fmla="*/ 1169 w 10000"/>
                  <a:gd name="connsiteY205" fmla="*/ 1496 h 10000"/>
                  <a:gd name="connsiteX206" fmla="*/ 1161 w 10000"/>
                  <a:gd name="connsiteY206" fmla="*/ 1503 h 10000"/>
                  <a:gd name="connsiteX207" fmla="*/ 1155 w 10000"/>
                  <a:gd name="connsiteY207" fmla="*/ 1503 h 10000"/>
                  <a:gd name="connsiteX208" fmla="*/ 501 w 10000"/>
                  <a:gd name="connsiteY208" fmla="*/ 2277 h 10000"/>
                  <a:gd name="connsiteX209" fmla="*/ 396 w 10000"/>
                  <a:gd name="connsiteY209" fmla="*/ 2532 h 10000"/>
                  <a:gd name="connsiteX210" fmla="*/ 324 w 10000"/>
                  <a:gd name="connsiteY210" fmla="*/ 2759 h 10000"/>
                  <a:gd name="connsiteX211" fmla="*/ 274 w 10000"/>
                  <a:gd name="connsiteY211" fmla="*/ 2866 h 10000"/>
                  <a:gd name="connsiteX212" fmla="*/ 202 w 10000"/>
                  <a:gd name="connsiteY212" fmla="*/ 3008 h 10000"/>
                  <a:gd name="connsiteX213" fmla="*/ 211 w 10000"/>
                  <a:gd name="connsiteY213" fmla="*/ 3177 h 10000"/>
                  <a:gd name="connsiteX214" fmla="*/ 235 w 10000"/>
                  <a:gd name="connsiteY214" fmla="*/ 3368 h 10000"/>
                  <a:gd name="connsiteX215" fmla="*/ 266 w 10000"/>
                  <a:gd name="connsiteY215" fmla="*/ 3595 h 10000"/>
                  <a:gd name="connsiteX216" fmla="*/ 299 w 10000"/>
                  <a:gd name="connsiteY216" fmla="*/ 3831 h 10000"/>
                  <a:gd name="connsiteX217" fmla="*/ 305 w 10000"/>
                  <a:gd name="connsiteY217" fmla="*/ 3863 h 10000"/>
                  <a:gd name="connsiteX218" fmla="*/ 341 w 10000"/>
                  <a:gd name="connsiteY218" fmla="*/ 3941 h 10000"/>
                  <a:gd name="connsiteX219" fmla="*/ 186 w 10000"/>
                  <a:gd name="connsiteY219" fmla="*/ 3935 h 10000"/>
                  <a:gd name="connsiteX220" fmla="*/ 30 w 10000"/>
                  <a:gd name="connsiteY220" fmla="*/ 3925 h 10000"/>
                  <a:gd name="connsiteX221" fmla="*/ 0 w 10000"/>
                  <a:gd name="connsiteY221" fmla="*/ 4054 h 10000"/>
                  <a:gd name="connsiteX222" fmla="*/ 14 w 10000"/>
                  <a:gd name="connsiteY222" fmla="*/ 4152 h 10000"/>
                  <a:gd name="connsiteX223" fmla="*/ 22 w 10000"/>
                  <a:gd name="connsiteY223" fmla="*/ 4242 h 10000"/>
                  <a:gd name="connsiteX224" fmla="*/ 30 w 10000"/>
                  <a:gd name="connsiteY224" fmla="*/ 4291 h 10000"/>
                  <a:gd name="connsiteX225" fmla="*/ 102 w 10000"/>
                  <a:gd name="connsiteY225" fmla="*/ 4271 h 10000"/>
                  <a:gd name="connsiteX226" fmla="*/ 155 w 10000"/>
                  <a:gd name="connsiteY226" fmla="*/ 4262 h 10000"/>
                  <a:gd name="connsiteX227" fmla="*/ 410 w 10000"/>
                  <a:gd name="connsiteY227" fmla="*/ 4255 h 10000"/>
                  <a:gd name="connsiteX228" fmla="*/ 418 w 10000"/>
                  <a:gd name="connsiteY228" fmla="*/ 4385 h 10000"/>
                  <a:gd name="connsiteX229" fmla="*/ 429 w 10000"/>
                  <a:gd name="connsiteY229" fmla="*/ 4543 h 10000"/>
                  <a:gd name="connsiteX230" fmla="*/ 443 w 10000"/>
                  <a:gd name="connsiteY230" fmla="*/ 4585 h 10000"/>
                  <a:gd name="connsiteX231" fmla="*/ 465 w 10000"/>
                  <a:gd name="connsiteY231" fmla="*/ 4611 h 10000"/>
                  <a:gd name="connsiteX232" fmla="*/ 468 w 10000"/>
                  <a:gd name="connsiteY232" fmla="*/ 4621 h 10000"/>
                  <a:gd name="connsiteX233" fmla="*/ 474 w 10000"/>
                  <a:gd name="connsiteY233" fmla="*/ 4679 h 10000"/>
                  <a:gd name="connsiteX234" fmla="*/ 554 w 10000"/>
                  <a:gd name="connsiteY234" fmla="*/ 4738 h 10000"/>
                  <a:gd name="connsiteX235" fmla="*/ 637 w 10000"/>
                  <a:gd name="connsiteY235" fmla="*/ 4809 h 10000"/>
                  <a:gd name="connsiteX236" fmla="*/ 704 w 10000"/>
                  <a:gd name="connsiteY236" fmla="*/ 4851 h 10000"/>
                  <a:gd name="connsiteX237" fmla="*/ 740 w 10000"/>
                  <a:gd name="connsiteY237" fmla="*/ 4893 h 10000"/>
                  <a:gd name="connsiteX238" fmla="*/ 756 w 10000"/>
                  <a:gd name="connsiteY238" fmla="*/ 4896 h 10000"/>
                  <a:gd name="connsiteX239" fmla="*/ 767 w 10000"/>
                  <a:gd name="connsiteY239" fmla="*/ 4880 h 10000"/>
                  <a:gd name="connsiteX240" fmla="*/ 806 w 10000"/>
                  <a:gd name="connsiteY240" fmla="*/ 4945 h 10000"/>
                  <a:gd name="connsiteX241" fmla="*/ 886 w 10000"/>
                  <a:gd name="connsiteY241" fmla="*/ 5078 h 10000"/>
                  <a:gd name="connsiteX242" fmla="*/ 911 w 10000"/>
                  <a:gd name="connsiteY242" fmla="*/ 5130 h 10000"/>
                  <a:gd name="connsiteX243" fmla="*/ 920 w 10000"/>
                  <a:gd name="connsiteY243" fmla="*/ 5191 h 10000"/>
                  <a:gd name="connsiteX244" fmla="*/ 920 w 10000"/>
                  <a:gd name="connsiteY244" fmla="*/ 5220 h 10000"/>
                  <a:gd name="connsiteX245" fmla="*/ 911 w 10000"/>
                  <a:gd name="connsiteY245" fmla="*/ 5314 h 10000"/>
                  <a:gd name="connsiteX246" fmla="*/ 898 w 10000"/>
                  <a:gd name="connsiteY246" fmla="*/ 5369 h 10000"/>
                  <a:gd name="connsiteX247" fmla="*/ 895 w 10000"/>
                  <a:gd name="connsiteY247" fmla="*/ 5385 h 10000"/>
                  <a:gd name="connsiteX248" fmla="*/ 895 w 10000"/>
                  <a:gd name="connsiteY248" fmla="*/ 5405 h 10000"/>
                  <a:gd name="connsiteX249" fmla="*/ 898 w 10000"/>
                  <a:gd name="connsiteY249" fmla="*/ 5434 h 10000"/>
                  <a:gd name="connsiteX250" fmla="*/ 911 w 10000"/>
                  <a:gd name="connsiteY250" fmla="*/ 5463 h 10000"/>
                  <a:gd name="connsiteX251" fmla="*/ 920 w 10000"/>
                  <a:gd name="connsiteY251" fmla="*/ 5492 h 10000"/>
                  <a:gd name="connsiteX252" fmla="*/ 934 w 10000"/>
                  <a:gd name="connsiteY252" fmla="*/ 5518 h 10000"/>
                  <a:gd name="connsiteX253" fmla="*/ 1169 w 10000"/>
                  <a:gd name="connsiteY253" fmla="*/ 5738 h 10000"/>
                  <a:gd name="connsiteX254" fmla="*/ 1188 w 10000"/>
                  <a:gd name="connsiteY254" fmla="*/ 5755 h 10000"/>
                  <a:gd name="connsiteX255" fmla="*/ 1216 w 10000"/>
                  <a:gd name="connsiteY255" fmla="*/ 5758 h 10000"/>
                  <a:gd name="connsiteX256" fmla="*/ 1313 w 10000"/>
                  <a:gd name="connsiteY256" fmla="*/ 5774 h 10000"/>
                  <a:gd name="connsiteX257" fmla="*/ 1349 w 10000"/>
                  <a:gd name="connsiteY257" fmla="*/ 5787 h 10000"/>
                  <a:gd name="connsiteX258" fmla="*/ 1393 w 10000"/>
                  <a:gd name="connsiteY258" fmla="*/ 5793 h 10000"/>
                  <a:gd name="connsiteX259" fmla="*/ 1393 w 10000"/>
                  <a:gd name="connsiteY259" fmla="*/ 5797 h 10000"/>
                  <a:gd name="connsiteX260" fmla="*/ 1421 w 10000"/>
                  <a:gd name="connsiteY260" fmla="*/ 5810 h 10000"/>
                  <a:gd name="connsiteX261" fmla="*/ 1446 w 10000"/>
                  <a:gd name="connsiteY261" fmla="*/ 5829 h 10000"/>
                  <a:gd name="connsiteX262" fmla="*/ 1460 w 10000"/>
                  <a:gd name="connsiteY262" fmla="*/ 5842 h 10000"/>
                  <a:gd name="connsiteX263" fmla="*/ 1476 w 10000"/>
                  <a:gd name="connsiteY263" fmla="*/ 5848 h 10000"/>
                  <a:gd name="connsiteX264" fmla="*/ 1501 w 10000"/>
                  <a:gd name="connsiteY264" fmla="*/ 5852 h 10000"/>
                  <a:gd name="connsiteX265" fmla="*/ 1532 w 10000"/>
                  <a:gd name="connsiteY265" fmla="*/ 5887 h 10000"/>
                  <a:gd name="connsiteX266" fmla="*/ 1565 w 10000"/>
                  <a:gd name="connsiteY266" fmla="*/ 5942 h 10000"/>
                  <a:gd name="connsiteX267" fmla="*/ 1587 w 10000"/>
                  <a:gd name="connsiteY267" fmla="*/ 5972 h 10000"/>
                  <a:gd name="connsiteX268" fmla="*/ 1612 w 10000"/>
                  <a:gd name="connsiteY268" fmla="*/ 5955 h 10000"/>
                  <a:gd name="connsiteX269" fmla="*/ 1679 w 10000"/>
                  <a:gd name="connsiteY269" fmla="*/ 6049 h 10000"/>
                  <a:gd name="connsiteX270" fmla="*/ 1720 w 10000"/>
                  <a:gd name="connsiteY270" fmla="*/ 6108 h 10000"/>
                  <a:gd name="connsiteX271" fmla="*/ 1751 w 10000"/>
                  <a:gd name="connsiteY271" fmla="*/ 6133 h 10000"/>
                  <a:gd name="connsiteX272" fmla="*/ 1792 w 10000"/>
                  <a:gd name="connsiteY272" fmla="*/ 6169 h 10000"/>
                  <a:gd name="connsiteX273" fmla="*/ 1801 w 10000"/>
                  <a:gd name="connsiteY273" fmla="*/ 6172 h 10000"/>
                  <a:gd name="connsiteX274" fmla="*/ 1814 w 10000"/>
                  <a:gd name="connsiteY274" fmla="*/ 6286 h 10000"/>
                  <a:gd name="connsiteX275" fmla="*/ 1817 w 10000"/>
                  <a:gd name="connsiteY275" fmla="*/ 6331 h 10000"/>
                  <a:gd name="connsiteX276" fmla="*/ 1809 w 10000"/>
                  <a:gd name="connsiteY276" fmla="*/ 6444 h 10000"/>
                  <a:gd name="connsiteX277" fmla="*/ 1801 w 10000"/>
                  <a:gd name="connsiteY277" fmla="*/ 6499 h 10000"/>
                  <a:gd name="connsiteX278" fmla="*/ 1781 w 10000"/>
                  <a:gd name="connsiteY278" fmla="*/ 6522 h 10000"/>
                  <a:gd name="connsiteX279" fmla="*/ 1773 w 10000"/>
                  <a:gd name="connsiteY279" fmla="*/ 6541 h 10000"/>
                  <a:gd name="connsiteX280" fmla="*/ 1762 w 10000"/>
                  <a:gd name="connsiteY280" fmla="*/ 6571 h 10000"/>
                  <a:gd name="connsiteX281" fmla="*/ 1767 w 10000"/>
                  <a:gd name="connsiteY281" fmla="*/ 6622 h 10000"/>
                  <a:gd name="connsiteX282" fmla="*/ 1767 w 10000"/>
                  <a:gd name="connsiteY282" fmla="*/ 6665 h 10000"/>
                  <a:gd name="connsiteX283" fmla="*/ 1767 w 10000"/>
                  <a:gd name="connsiteY283" fmla="*/ 6694 h 10000"/>
                  <a:gd name="connsiteX284" fmla="*/ 1776 w 10000"/>
                  <a:gd name="connsiteY284" fmla="*/ 6726 h 10000"/>
                  <a:gd name="connsiteX285" fmla="*/ 1776 w 10000"/>
                  <a:gd name="connsiteY285" fmla="*/ 6745 h 10000"/>
                  <a:gd name="connsiteX286" fmla="*/ 1767 w 10000"/>
                  <a:gd name="connsiteY286" fmla="*/ 6765 h 10000"/>
                  <a:gd name="connsiteX287" fmla="*/ 1762 w 10000"/>
                  <a:gd name="connsiteY287" fmla="*/ 6804 h 10000"/>
                  <a:gd name="connsiteX288" fmla="*/ 1753 w 10000"/>
                  <a:gd name="connsiteY288" fmla="*/ 6839 h 10000"/>
                  <a:gd name="connsiteX289" fmla="*/ 1742 w 10000"/>
                  <a:gd name="connsiteY289" fmla="*/ 6849 h 10000"/>
                  <a:gd name="connsiteX290" fmla="*/ 1726 w 10000"/>
                  <a:gd name="connsiteY290" fmla="*/ 6849 h 10000"/>
                  <a:gd name="connsiteX291" fmla="*/ 1712 w 10000"/>
                  <a:gd name="connsiteY291" fmla="*/ 6852 h 10000"/>
                  <a:gd name="connsiteX292" fmla="*/ 1640 w 10000"/>
                  <a:gd name="connsiteY292" fmla="*/ 6953 h 10000"/>
                  <a:gd name="connsiteX293" fmla="*/ 1493 w 10000"/>
                  <a:gd name="connsiteY293" fmla="*/ 7105 h 10000"/>
                  <a:gd name="connsiteX294" fmla="*/ 1490 w 10000"/>
                  <a:gd name="connsiteY294" fmla="*/ 7124 h 10000"/>
                  <a:gd name="connsiteX295" fmla="*/ 1468 w 10000"/>
                  <a:gd name="connsiteY295" fmla="*/ 7137 h 10000"/>
                  <a:gd name="connsiteX296" fmla="*/ 1454 w 10000"/>
                  <a:gd name="connsiteY296" fmla="*/ 7144 h 10000"/>
                  <a:gd name="connsiteX297" fmla="*/ 1452 w 10000"/>
                  <a:gd name="connsiteY297" fmla="*/ 7157 h 10000"/>
                  <a:gd name="connsiteX298" fmla="*/ 1446 w 10000"/>
                  <a:gd name="connsiteY298" fmla="*/ 7199 h 10000"/>
                  <a:gd name="connsiteX299" fmla="*/ 1476 w 10000"/>
                  <a:gd name="connsiteY299" fmla="*/ 7247 h 10000"/>
                  <a:gd name="connsiteX300" fmla="*/ 1501 w 10000"/>
                  <a:gd name="connsiteY300" fmla="*/ 7270 h 10000"/>
                  <a:gd name="connsiteX301" fmla="*/ 1518 w 10000"/>
                  <a:gd name="connsiteY301" fmla="*/ 7286 h 10000"/>
                  <a:gd name="connsiteX302" fmla="*/ 1524 w 10000"/>
                  <a:gd name="connsiteY302" fmla="*/ 7306 h 10000"/>
                  <a:gd name="connsiteX303" fmla="*/ 1540 w 10000"/>
                  <a:gd name="connsiteY303" fmla="*/ 7322 h 10000"/>
                  <a:gd name="connsiteX304" fmla="*/ 1565 w 10000"/>
                  <a:gd name="connsiteY304" fmla="*/ 7325 h 10000"/>
                  <a:gd name="connsiteX305" fmla="*/ 1590 w 10000"/>
                  <a:gd name="connsiteY305" fmla="*/ 7332 h 10000"/>
                  <a:gd name="connsiteX306" fmla="*/ 1615 w 10000"/>
                  <a:gd name="connsiteY306" fmla="*/ 7345 h 10000"/>
                  <a:gd name="connsiteX307" fmla="*/ 1662 w 10000"/>
                  <a:gd name="connsiteY307" fmla="*/ 7370 h 10000"/>
                  <a:gd name="connsiteX308" fmla="*/ 1670 w 10000"/>
                  <a:gd name="connsiteY308" fmla="*/ 7351 h 10000"/>
                  <a:gd name="connsiteX309" fmla="*/ 1726 w 10000"/>
                  <a:gd name="connsiteY309" fmla="*/ 7354 h 10000"/>
                  <a:gd name="connsiteX310" fmla="*/ 1726 w 10000"/>
                  <a:gd name="connsiteY310" fmla="*/ 7400 h 10000"/>
                  <a:gd name="connsiteX311" fmla="*/ 1773 w 10000"/>
                  <a:gd name="connsiteY311" fmla="*/ 7409 h 10000"/>
                  <a:gd name="connsiteX312" fmla="*/ 1806 w 10000"/>
                  <a:gd name="connsiteY312" fmla="*/ 7416 h 10000"/>
                  <a:gd name="connsiteX313" fmla="*/ 1839 w 10000"/>
                  <a:gd name="connsiteY313" fmla="*/ 7403 h 10000"/>
                  <a:gd name="connsiteX314" fmla="*/ 1886 w 10000"/>
                  <a:gd name="connsiteY314" fmla="*/ 7403 h 10000"/>
                  <a:gd name="connsiteX315" fmla="*/ 1898 w 10000"/>
                  <a:gd name="connsiteY315" fmla="*/ 7403 h 10000"/>
                  <a:gd name="connsiteX316" fmla="*/ 1914 w 10000"/>
                  <a:gd name="connsiteY316" fmla="*/ 7494 h 10000"/>
                  <a:gd name="connsiteX317" fmla="*/ 1895 w 10000"/>
                  <a:gd name="connsiteY317" fmla="*/ 7523 h 10000"/>
                  <a:gd name="connsiteX318" fmla="*/ 1825 w 10000"/>
                  <a:gd name="connsiteY318" fmla="*/ 7617 h 10000"/>
                  <a:gd name="connsiteX319" fmla="*/ 1776 w 10000"/>
                  <a:gd name="connsiteY319" fmla="*/ 7691 h 10000"/>
                  <a:gd name="connsiteX320" fmla="*/ 1781 w 10000"/>
                  <a:gd name="connsiteY320" fmla="*/ 7723 h 10000"/>
                  <a:gd name="connsiteX321" fmla="*/ 1767 w 10000"/>
                  <a:gd name="connsiteY321" fmla="*/ 7759 h 10000"/>
                  <a:gd name="connsiteX322" fmla="*/ 1762 w 10000"/>
                  <a:gd name="connsiteY322" fmla="*/ 7817 h 10000"/>
                  <a:gd name="connsiteX323" fmla="*/ 1762 w 10000"/>
                  <a:gd name="connsiteY323" fmla="*/ 7856 h 10000"/>
                  <a:gd name="connsiteX324" fmla="*/ 1776 w 10000"/>
                  <a:gd name="connsiteY324" fmla="*/ 7892 h 10000"/>
                  <a:gd name="connsiteX325" fmla="*/ 1784 w 10000"/>
                  <a:gd name="connsiteY325" fmla="*/ 7902 h 10000"/>
                  <a:gd name="connsiteX326" fmla="*/ 1801 w 10000"/>
                  <a:gd name="connsiteY326" fmla="*/ 7908 h 10000"/>
                  <a:gd name="connsiteX327" fmla="*/ 1809 w 10000"/>
                  <a:gd name="connsiteY327" fmla="*/ 7911 h 10000"/>
                  <a:gd name="connsiteX328" fmla="*/ 1801 w 10000"/>
                  <a:gd name="connsiteY328" fmla="*/ 7940 h 10000"/>
                  <a:gd name="connsiteX329" fmla="*/ 1798 w 10000"/>
                  <a:gd name="connsiteY329" fmla="*/ 7979 h 10000"/>
                  <a:gd name="connsiteX330" fmla="*/ 1806 w 10000"/>
                  <a:gd name="connsiteY330" fmla="*/ 8002 h 10000"/>
                  <a:gd name="connsiteX331" fmla="*/ 1823 w 10000"/>
                  <a:gd name="connsiteY331" fmla="*/ 8021 h 10000"/>
                  <a:gd name="connsiteX332" fmla="*/ 1834 w 10000"/>
                  <a:gd name="connsiteY332" fmla="*/ 8044 h 10000"/>
                  <a:gd name="connsiteX333" fmla="*/ 1839 w 10000"/>
                  <a:gd name="connsiteY333" fmla="*/ 8073 h 10000"/>
                  <a:gd name="connsiteX334" fmla="*/ 1842 w 10000"/>
                  <a:gd name="connsiteY334" fmla="*/ 8106 h 10000"/>
                  <a:gd name="connsiteX335" fmla="*/ 1839 w 10000"/>
                  <a:gd name="connsiteY335" fmla="*/ 8144 h 10000"/>
                  <a:gd name="connsiteX336" fmla="*/ 1856 w 10000"/>
                  <a:gd name="connsiteY336" fmla="*/ 8164 h 10000"/>
                  <a:gd name="connsiteX337" fmla="*/ 1886 w 10000"/>
                  <a:gd name="connsiteY337" fmla="*/ 8193 h 10000"/>
                  <a:gd name="connsiteX338" fmla="*/ 1922 w 10000"/>
                  <a:gd name="connsiteY338" fmla="*/ 8206 h 10000"/>
                  <a:gd name="connsiteX339" fmla="*/ 1967 w 10000"/>
                  <a:gd name="connsiteY339" fmla="*/ 8203 h 10000"/>
                  <a:gd name="connsiteX340" fmla="*/ 1986 w 10000"/>
                  <a:gd name="connsiteY340" fmla="*/ 8212 h 10000"/>
                  <a:gd name="connsiteX341" fmla="*/ 2000 w 10000"/>
                  <a:gd name="connsiteY341" fmla="*/ 8232 h 10000"/>
                  <a:gd name="connsiteX342" fmla="*/ 2033 w 10000"/>
                  <a:gd name="connsiteY342" fmla="*/ 8258 h 10000"/>
                  <a:gd name="connsiteX343" fmla="*/ 2050 w 10000"/>
                  <a:gd name="connsiteY343" fmla="*/ 8271 h 10000"/>
                  <a:gd name="connsiteX344" fmla="*/ 2089 w 10000"/>
                  <a:gd name="connsiteY344" fmla="*/ 8280 h 10000"/>
                  <a:gd name="connsiteX345" fmla="*/ 2122 w 10000"/>
                  <a:gd name="connsiteY345" fmla="*/ 8300 h 10000"/>
                  <a:gd name="connsiteX346" fmla="*/ 2163 w 10000"/>
                  <a:gd name="connsiteY346" fmla="*/ 8332 h 10000"/>
                  <a:gd name="connsiteX347" fmla="*/ 2172 w 10000"/>
                  <a:gd name="connsiteY347" fmla="*/ 8335 h 10000"/>
                  <a:gd name="connsiteX348" fmla="*/ 2177 w 10000"/>
                  <a:gd name="connsiteY348" fmla="*/ 8345 h 10000"/>
                  <a:gd name="connsiteX349" fmla="*/ 2163 w 10000"/>
                  <a:gd name="connsiteY349" fmla="*/ 8371 h 10000"/>
                  <a:gd name="connsiteX350" fmla="*/ 2139 w 10000"/>
                  <a:gd name="connsiteY350" fmla="*/ 8423 h 10000"/>
                  <a:gd name="connsiteX351" fmla="*/ 2130 w 10000"/>
                  <a:gd name="connsiteY351" fmla="*/ 8439 h 10000"/>
                  <a:gd name="connsiteX352" fmla="*/ 2105 w 10000"/>
                  <a:gd name="connsiteY352" fmla="*/ 8446 h 10000"/>
                  <a:gd name="connsiteX353" fmla="*/ 2080 w 10000"/>
                  <a:gd name="connsiteY353" fmla="*/ 8449 h 10000"/>
                  <a:gd name="connsiteX354" fmla="*/ 2075 w 10000"/>
                  <a:gd name="connsiteY354" fmla="*/ 8459 h 10000"/>
                  <a:gd name="connsiteX355" fmla="*/ 2072 w 10000"/>
                  <a:gd name="connsiteY355" fmla="*/ 8475 h 10000"/>
                  <a:gd name="connsiteX356" fmla="*/ 2080 w 10000"/>
                  <a:gd name="connsiteY356" fmla="*/ 8484 h 10000"/>
                  <a:gd name="connsiteX357" fmla="*/ 2100 w 10000"/>
                  <a:gd name="connsiteY357" fmla="*/ 8475 h 10000"/>
                  <a:gd name="connsiteX358" fmla="*/ 2141 w 10000"/>
                  <a:gd name="connsiteY358" fmla="*/ 8478 h 10000"/>
                  <a:gd name="connsiteX359" fmla="*/ 2172 w 10000"/>
                  <a:gd name="connsiteY359" fmla="*/ 8475 h 10000"/>
                  <a:gd name="connsiteX360" fmla="*/ 2188 w 10000"/>
                  <a:gd name="connsiteY360" fmla="*/ 8475 h 10000"/>
                  <a:gd name="connsiteX361" fmla="*/ 2222 w 10000"/>
                  <a:gd name="connsiteY361" fmla="*/ 8497 h 10000"/>
                  <a:gd name="connsiteX362" fmla="*/ 2252 w 10000"/>
                  <a:gd name="connsiteY362" fmla="*/ 8514 h 10000"/>
                  <a:gd name="connsiteX363" fmla="*/ 2274 w 10000"/>
                  <a:gd name="connsiteY363" fmla="*/ 8514 h 10000"/>
                  <a:gd name="connsiteX364" fmla="*/ 2299 w 10000"/>
                  <a:gd name="connsiteY364" fmla="*/ 8504 h 10000"/>
                  <a:gd name="connsiteX365" fmla="*/ 2310 w 10000"/>
                  <a:gd name="connsiteY365" fmla="*/ 8504 h 10000"/>
                  <a:gd name="connsiteX366" fmla="*/ 2319 w 10000"/>
                  <a:gd name="connsiteY366" fmla="*/ 8484 h 10000"/>
                  <a:gd name="connsiteX367" fmla="*/ 2338 w 10000"/>
                  <a:gd name="connsiteY367" fmla="*/ 8494 h 10000"/>
                  <a:gd name="connsiteX368" fmla="*/ 2338 w 10000"/>
                  <a:gd name="connsiteY368" fmla="*/ 8552 h 10000"/>
                  <a:gd name="connsiteX369" fmla="*/ 2366 w 10000"/>
                  <a:gd name="connsiteY369" fmla="*/ 8572 h 10000"/>
                  <a:gd name="connsiteX370" fmla="*/ 2382 w 10000"/>
                  <a:gd name="connsiteY370" fmla="*/ 8582 h 10000"/>
                  <a:gd name="connsiteX371" fmla="*/ 2435 w 10000"/>
                  <a:gd name="connsiteY371" fmla="*/ 8552 h 10000"/>
                  <a:gd name="connsiteX372" fmla="*/ 2443 w 10000"/>
                  <a:gd name="connsiteY372" fmla="*/ 8552 h 10000"/>
                  <a:gd name="connsiteX373" fmla="*/ 2454 w 10000"/>
                  <a:gd name="connsiteY373" fmla="*/ 8552 h 10000"/>
                  <a:gd name="connsiteX374" fmla="*/ 2471 w 10000"/>
                  <a:gd name="connsiteY374" fmla="*/ 8546 h 10000"/>
                  <a:gd name="connsiteX375" fmla="*/ 2488 w 10000"/>
                  <a:gd name="connsiteY375" fmla="*/ 8536 h 10000"/>
                  <a:gd name="connsiteX376" fmla="*/ 2501 w 10000"/>
                  <a:gd name="connsiteY376" fmla="*/ 8533 h 10000"/>
                  <a:gd name="connsiteX377" fmla="*/ 2512 w 10000"/>
                  <a:gd name="connsiteY377" fmla="*/ 8533 h 10000"/>
                  <a:gd name="connsiteX378" fmla="*/ 2521 w 10000"/>
                  <a:gd name="connsiteY378" fmla="*/ 8546 h 10000"/>
                  <a:gd name="connsiteX379" fmla="*/ 2521 w 10000"/>
                  <a:gd name="connsiteY379" fmla="*/ 8572 h 10000"/>
                  <a:gd name="connsiteX380" fmla="*/ 2535 w 10000"/>
                  <a:gd name="connsiteY380" fmla="*/ 8588 h 10000"/>
                  <a:gd name="connsiteX381" fmla="*/ 2551 w 10000"/>
                  <a:gd name="connsiteY381" fmla="*/ 8582 h 10000"/>
                  <a:gd name="connsiteX382" fmla="*/ 2560 w 10000"/>
                  <a:gd name="connsiteY382" fmla="*/ 8582 h 10000"/>
                  <a:gd name="connsiteX383" fmla="*/ 2573 w 10000"/>
                  <a:gd name="connsiteY383" fmla="*/ 8588 h 10000"/>
                  <a:gd name="connsiteX384" fmla="*/ 2584 w 10000"/>
                  <a:gd name="connsiteY384" fmla="*/ 8591 h 10000"/>
                  <a:gd name="connsiteX385" fmla="*/ 2590 w 10000"/>
                  <a:gd name="connsiteY385" fmla="*/ 8598 h 10000"/>
                  <a:gd name="connsiteX386" fmla="*/ 2598 w 10000"/>
                  <a:gd name="connsiteY386" fmla="*/ 8608 h 10000"/>
                  <a:gd name="connsiteX387" fmla="*/ 2607 w 10000"/>
                  <a:gd name="connsiteY387" fmla="*/ 8617 h 10000"/>
                  <a:gd name="connsiteX388" fmla="*/ 2618 w 10000"/>
                  <a:gd name="connsiteY388" fmla="*/ 8617 h 10000"/>
                  <a:gd name="connsiteX389" fmla="*/ 2640 w 10000"/>
                  <a:gd name="connsiteY389" fmla="*/ 8608 h 10000"/>
                  <a:gd name="connsiteX390" fmla="*/ 2670 w 10000"/>
                  <a:gd name="connsiteY390" fmla="*/ 8598 h 10000"/>
                  <a:gd name="connsiteX391" fmla="*/ 2673 w 10000"/>
                  <a:gd name="connsiteY391" fmla="*/ 8598 h 10000"/>
                  <a:gd name="connsiteX392" fmla="*/ 2690 w 10000"/>
                  <a:gd name="connsiteY392" fmla="*/ 8598 h 10000"/>
                  <a:gd name="connsiteX393" fmla="*/ 2698 w 10000"/>
                  <a:gd name="connsiteY393" fmla="*/ 8598 h 10000"/>
                  <a:gd name="connsiteX394" fmla="*/ 2712 w 10000"/>
                  <a:gd name="connsiteY394" fmla="*/ 8598 h 10000"/>
                  <a:gd name="connsiteX395" fmla="*/ 2726 w 10000"/>
                  <a:gd name="connsiteY395" fmla="*/ 8591 h 10000"/>
                  <a:gd name="connsiteX396" fmla="*/ 2737 w 10000"/>
                  <a:gd name="connsiteY396" fmla="*/ 8588 h 10000"/>
                  <a:gd name="connsiteX397" fmla="*/ 2759 w 10000"/>
                  <a:gd name="connsiteY397" fmla="*/ 8582 h 10000"/>
                  <a:gd name="connsiteX398" fmla="*/ 2770 w 10000"/>
                  <a:gd name="connsiteY398" fmla="*/ 8578 h 10000"/>
                  <a:gd name="connsiteX399" fmla="*/ 2784 w 10000"/>
                  <a:gd name="connsiteY399" fmla="*/ 8572 h 10000"/>
                  <a:gd name="connsiteX400" fmla="*/ 2795 w 10000"/>
                  <a:gd name="connsiteY400" fmla="*/ 8572 h 10000"/>
                  <a:gd name="connsiteX401" fmla="*/ 2803 w 10000"/>
                  <a:gd name="connsiteY401" fmla="*/ 8588 h 10000"/>
                  <a:gd name="connsiteX402" fmla="*/ 2803 w 10000"/>
                  <a:gd name="connsiteY402" fmla="*/ 8591 h 10000"/>
                  <a:gd name="connsiteX403" fmla="*/ 2803 w 10000"/>
                  <a:gd name="connsiteY403" fmla="*/ 8601 h 10000"/>
                  <a:gd name="connsiteX404" fmla="*/ 2809 w 10000"/>
                  <a:gd name="connsiteY404" fmla="*/ 8601 h 10000"/>
                  <a:gd name="connsiteX405" fmla="*/ 2823 w 10000"/>
                  <a:gd name="connsiteY405" fmla="*/ 8598 h 10000"/>
                  <a:gd name="connsiteX406" fmla="*/ 2831 w 10000"/>
                  <a:gd name="connsiteY406" fmla="*/ 8598 h 10000"/>
                  <a:gd name="connsiteX407" fmla="*/ 2839 w 10000"/>
                  <a:gd name="connsiteY407" fmla="*/ 8601 h 10000"/>
                  <a:gd name="connsiteX408" fmla="*/ 2848 w 10000"/>
                  <a:gd name="connsiteY408" fmla="*/ 8598 h 10000"/>
                  <a:gd name="connsiteX409" fmla="*/ 2856 w 10000"/>
                  <a:gd name="connsiteY409" fmla="*/ 8601 h 10000"/>
                  <a:gd name="connsiteX410" fmla="*/ 2859 w 10000"/>
                  <a:gd name="connsiteY410" fmla="*/ 8601 h 10000"/>
                  <a:gd name="connsiteX411" fmla="*/ 2864 w 10000"/>
                  <a:gd name="connsiteY411" fmla="*/ 8598 h 10000"/>
                  <a:gd name="connsiteX412" fmla="*/ 2889 w 10000"/>
                  <a:gd name="connsiteY412" fmla="*/ 8611 h 10000"/>
                  <a:gd name="connsiteX413" fmla="*/ 2906 w 10000"/>
                  <a:gd name="connsiteY413" fmla="*/ 8620 h 10000"/>
                  <a:gd name="connsiteX414" fmla="*/ 2914 w 10000"/>
                  <a:gd name="connsiteY414" fmla="*/ 8627 h 10000"/>
                  <a:gd name="connsiteX415" fmla="*/ 2920 w 10000"/>
                  <a:gd name="connsiteY415" fmla="*/ 8640 h 10000"/>
                  <a:gd name="connsiteX416" fmla="*/ 2922 w 10000"/>
                  <a:gd name="connsiteY416" fmla="*/ 8666 h 10000"/>
                  <a:gd name="connsiteX417" fmla="*/ 2922 w 10000"/>
                  <a:gd name="connsiteY417" fmla="*/ 8692 h 10000"/>
                  <a:gd name="connsiteX418" fmla="*/ 2939 w 10000"/>
                  <a:gd name="connsiteY418" fmla="*/ 8695 h 10000"/>
                  <a:gd name="connsiteX419" fmla="*/ 2953 w 10000"/>
                  <a:gd name="connsiteY419" fmla="*/ 8695 h 10000"/>
                  <a:gd name="connsiteX420" fmla="*/ 2961 w 10000"/>
                  <a:gd name="connsiteY420" fmla="*/ 8695 h 10000"/>
                  <a:gd name="connsiteX421" fmla="*/ 2972 w 10000"/>
                  <a:gd name="connsiteY421" fmla="*/ 8692 h 10000"/>
                  <a:gd name="connsiteX422" fmla="*/ 2981 w 10000"/>
                  <a:gd name="connsiteY422" fmla="*/ 8685 h 10000"/>
                  <a:gd name="connsiteX423" fmla="*/ 2989 w 10000"/>
                  <a:gd name="connsiteY423" fmla="*/ 8685 h 10000"/>
                  <a:gd name="connsiteX424" fmla="*/ 3008 w 10000"/>
                  <a:gd name="connsiteY424" fmla="*/ 8685 h 10000"/>
                  <a:gd name="connsiteX425" fmla="*/ 3028 w 10000"/>
                  <a:gd name="connsiteY425" fmla="*/ 8695 h 10000"/>
                  <a:gd name="connsiteX426" fmla="*/ 3042 w 10000"/>
                  <a:gd name="connsiteY426" fmla="*/ 8695 h 10000"/>
                  <a:gd name="connsiteX427" fmla="*/ 3053 w 10000"/>
                  <a:gd name="connsiteY427" fmla="*/ 8676 h 10000"/>
                  <a:gd name="connsiteX428" fmla="*/ 3061 w 10000"/>
                  <a:gd name="connsiteY428" fmla="*/ 8666 h 10000"/>
                  <a:gd name="connsiteX429" fmla="*/ 3066 w 10000"/>
                  <a:gd name="connsiteY429" fmla="*/ 8656 h 10000"/>
                  <a:gd name="connsiteX430" fmla="*/ 3091 w 10000"/>
                  <a:gd name="connsiteY430" fmla="*/ 8659 h 10000"/>
                  <a:gd name="connsiteX431" fmla="*/ 3105 w 10000"/>
                  <a:gd name="connsiteY431" fmla="*/ 8659 h 10000"/>
                  <a:gd name="connsiteX432" fmla="*/ 3108 w 10000"/>
                  <a:gd name="connsiteY432" fmla="*/ 8650 h 10000"/>
                  <a:gd name="connsiteX433" fmla="*/ 3147 w 10000"/>
                  <a:gd name="connsiteY433" fmla="*/ 8588 h 10000"/>
                  <a:gd name="connsiteX434" fmla="*/ 3150 w 10000"/>
                  <a:gd name="connsiteY434" fmla="*/ 8598 h 10000"/>
                  <a:gd name="connsiteX435" fmla="*/ 3163 w 10000"/>
                  <a:gd name="connsiteY435" fmla="*/ 8601 h 10000"/>
                  <a:gd name="connsiteX436" fmla="*/ 3180 w 10000"/>
                  <a:gd name="connsiteY436" fmla="*/ 8608 h 10000"/>
                  <a:gd name="connsiteX437" fmla="*/ 3188 w 10000"/>
                  <a:gd name="connsiteY437" fmla="*/ 8611 h 10000"/>
                  <a:gd name="connsiteX438" fmla="*/ 3227 w 10000"/>
                  <a:gd name="connsiteY438" fmla="*/ 8620 h 10000"/>
                  <a:gd name="connsiteX439" fmla="*/ 3238 w 10000"/>
                  <a:gd name="connsiteY439" fmla="*/ 8617 h 10000"/>
                  <a:gd name="connsiteX440" fmla="*/ 3247 w 10000"/>
                  <a:gd name="connsiteY440" fmla="*/ 8601 h 10000"/>
                  <a:gd name="connsiteX441" fmla="*/ 3269 w 10000"/>
                  <a:gd name="connsiteY441" fmla="*/ 8611 h 10000"/>
                  <a:gd name="connsiteX442" fmla="*/ 3277 w 10000"/>
                  <a:gd name="connsiteY442" fmla="*/ 8617 h 10000"/>
                  <a:gd name="connsiteX443" fmla="*/ 3285 w 10000"/>
                  <a:gd name="connsiteY443" fmla="*/ 8611 h 10000"/>
                  <a:gd name="connsiteX444" fmla="*/ 3307 w 10000"/>
                  <a:gd name="connsiteY444" fmla="*/ 8611 h 10000"/>
                  <a:gd name="connsiteX445" fmla="*/ 3319 w 10000"/>
                  <a:gd name="connsiteY445" fmla="*/ 8617 h 10000"/>
                  <a:gd name="connsiteX446" fmla="*/ 3324 w 10000"/>
                  <a:gd name="connsiteY446" fmla="*/ 8617 h 10000"/>
                  <a:gd name="connsiteX447" fmla="*/ 3327 w 10000"/>
                  <a:gd name="connsiteY447" fmla="*/ 8620 h 10000"/>
                  <a:gd name="connsiteX448" fmla="*/ 3341 w 10000"/>
                  <a:gd name="connsiteY448" fmla="*/ 8620 h 10000"/>
                  <a:gd name="connsiteX449" fmla="*/ 3357 w 10000"/>
                  <a:gd name="connsiteY449" fmla="*/ 8620 h 10000"/>
                  <a:gd name="connsiteX450" fmla="*/ 3374 w 10000"/>
                  <a:gd name="connsiteY450" fmla="*/ 8620 h 10000"/>
                  <a:gd name="connsiteX451" fmla="*/ 3382 w 10000"/>
                  <a:gd name="connsiteY451" fmla="*/ 8620 h 10000"/>
                  <a:gd name="connsiteX452" fmla="*/ 3399 w 10000"/>
                  <a:gd name="connsiteY452" fmla="*/ 8611 h 10000"/>
                  <a:gd name="connsiteX453" fmla="*/ 3413 w 10000"/>
                  <a:gd name="connsiteY453" fmla="*/ 8601 h 10000"/>
                  <a:gd name="connsiteX454" fmla="*/ 3421 w 10000"/>
                  <a:gd name="connsiteY454" fmla="*/ 8588 h 10000"/>
                  <a:gd name="connsiteX455" fmla="*/ 3421 w 10000"/>
                  <a:gd name="connsiteY455" fmla="*/ 8572 h 10000"/>
                  <a:gd name="connsiteX456" fmla="*/ 3421 w 10000"/>
                  <a:gd name="connsiteY456" fmla="*/ 8552 h 10000"/>
                  <a:gd name="connsiteX457" fmla="*/ 3424 w 10000"/>
                  <a:gd name="connsiteY457" fmla="*/ 8533 h 10000"/>
                  <a:gd name="connsiteX458" fmla="*/ 3432 w 10000"/>
                  <a:gd name="connsiteY458" fmla="*/ 8523 h 10000"/>
                  <a:gd name="connsiteX459" fmla="*/ 3446 w 10000"/>
                  <a:gd name="connsiteY459" fmla="*/ 8523 h 10000"/>
                  <a:gd name="connsiteX460" fmla="*/ 3457 w 10000"/>
                  <a:gd name="connsiteY460" fmla="*/ 8523 h 10000"/>
                  <a:gd name="connsiteX461" fmla="*/ 3476 w 10000"/>
                  <a:gd name="connsiteY461" fmla="*/ 8533 h 10000"/>
                  <a:gd name="connsiteX462" fmla="*/ 3485 w 10000"/>
                  <a:gd name="connsiteY462" fmla="*/ 8536 h 10000"/>
                  <a:gd name="connsiteX463" fmla="*/ 3501 w 10000"/>
                  <a:gd name="connsiteY463" fmla="*/ 8527 h 10000"/>
                  <a:gd name="connsiteX464" fmla="*/ 3504 w 10000"/>
                  <a:gd name="connsiteY464" fmla="*/ 8514 h 10000"/>
                  <a:gd name="connsiteX465" fmla="*/ 3510 w 10000"/>
                  <a:gd name="connsiteY465" fmla="*/ 8497 h 10000"/>
                  <a:gd name="connsiteX466" fmla="*/ 3537 w 10000"/>
                  <a:gd name="connsiteY466" fmla="*/ 8484 h 10000"/>
                  <a:gd name="connsiteX467" fmla="*/ 3562 w 10000"/>
                  <a:gd name="connsiteY467" fmla="*/ 8488 h 10000"/>
                  <a:gd name="connsiteX468" fmla="*/ 3568 w 10000"/>
                  <a:gd name="connsiteY468" fmla="*/ 8484 h 10000"/>
                  <a:gd name="connsiteX469" fmla="*/ 3584 w 10000"/>
                  <a:gd name="connsiteY469" fmla="*/ 8494 h 10000"/>
                  <a:gd name="connsiteX470" fmla="*/ 3593 w 10000"/>
                  <a:gd name="connsiteY470" fmla="*/ 8507 h 10000"/>
                  <a:gd name="connsiteX471" fmla="*/ 3618 w 10000"/>
                  <a:gd name="connsiteY471" fmla="*/ 8497 h 10000"/>
                  <a:gd name="connsiteX472" fmla="*/ 3643 w 10000"/>
                  <a:gd name="connsiteY472" fmla="*/ 8475 h 10000"/>
                  <a:gd name="connsiteX473" fmla="*/ 3657 w 10000"/>
                  <a:gd name="connsiteY473" fmla="*/ 8478 h 10000"/>
                  <a:gd name="connsiteX474" fmla="*/ 3670 w 10000"/>
                  <a:gd name="connsiteY474" fmla="*/ 8475 h 10000"/>
                  <a:gd name="connsiteX475" fmla="*/ 3673 w 10000"/>
                  <a:gd name="connsiteY475" fmla="*/ 8468 h 10000"/>
                  <a:gd name="connsiteX476" fmla="*/ 3681 w 10000"/>
                  <a:gd name="connsiteY476" fmla="*/ 8468 h 10000"/>
                  <a:gd name="connsiteX477" fmla="*/ 3698 w 10000"/>
                  <a:gd name="connsiteY477" fmla="*/ 8478 h 10000"/>
                  <a:gd name="connsiteX478" fmla="*/ 3720 w 10000"/>
                  <a:gd name="connsiteY478" fmla="*/ 8497 h 10000"/>
                  <a:gd name="connsiteX479" fmla="*/ 3715 w 10000"/>
                  <a:gd name="connsiteY479" fmla="*/ 8504 h 10000"/>
                  <a:gd name="connsiteX480" fmla="*/ 3729 w 10000"/>
                  <a:gd name="connsiteY480" fmla="*/ 8514 h 10000"/>
                  <a:gd name="connsiteX481" fmla="*/ 3729 w 10000"/>
                  <a:gd name="connsiteY481" fmla="*/ 8517 h 10000"/>
                  <a:gd name="connsiteX482" fmla="*/ 3740 w 10000"/>
                  <a:gd name="connsiteY482" fmla="*/ 8527 h 10000"/>
                  <a:gd name="connsiteX483" fmla="*/ 3759 w 10000"/>
                  <a:gd name="connsiteY483" fmla="*/ 8517 h 10000"/>
                  <a:gd name="connsiteX484" fmla="*/ 3762 w 10000"/>
                  <a:gd name="connsiteY484" fmla="*/ 8504 h 10000"/>
                  <a:gd name="connsiteX485" fmla="*/ 3770 w 10000"/>
                  <a:gd name="connsiteY485" fmla="*/ 8488 h 10000"/>
                  <a:gd name="connsiteX486" fmla="*/ 3778 w 10000"/>
                  <a:gd name="connsiteY486" fmla="*/ 8484 h 10000"/>
                  <a:gd name="connsiteX487" fmla="*/ 3792 w 10000"/>
                  <a:gd name="connsiteY487" fmla="*/ 8475 h 10000"/>
                  <a:gd name="connsiteX488" fmla="*/ 3803 w 10000"/>
                  <a:gd name="connsiteY488" fmla="*/ 8478 h 10000"/>
                  <a:gd name="connsiteX489" fmla="*/ 3809 w 10000"/>
                  <a:gd name="connsiteY489" fmla="*/ 8475 h 10000"/>
                  <a:gd name="connsiteX490" fmla="*/ 3825 w 10000"/>
                  <a:gd name="connsiteY490" fmla="*/ 8465 h 10000"/>
                  <a:gd name="connsiteX491" fmla="*/ 3834 w 10000"/>
                  <a:gd name="connsiteY491" fmla="*/ 8468 h 10000"/>
                  <a:gd name="connsiteX492" fmla="*/ 3842 w 10000"/>
                  <a:gd name="connsiteY492" fmla="*/ 8478 h 10000"/>
                  <a:gd name="connsiteX493" fmla="*/ 3850 w 10000"/>
                  <a:gd name="connsiteY493" fmla="*/ 8478 h 10000"/>
                  <a:gd name="connsiteX494" fmla="*/ 3859 w 10000"/>
                  <a:gd name="connsiteY494" fmla="*/ 8484 h 10000"/>
                  <a:gd name="connsiteX495" fmla="*/ 3873 w 10000"/>
                  <a:gd name="connsiteY495" fmla="*/ 8494 h 10000"/>
                  <a:gd name="connsiteX496" fmla="*/ 3875 w 10000"/>
                  <a:gd name="connsiteY496" fmla="*/ 8507 h 10000"/>
                  <a:gd name="connsiteX497" fmla="*/ 3881 w 10000"/>
                  <a:gd name="connsiteY497" fmla="*/ 8527 h 10000"/>
                  <a:gd name="connsiteX498" fmla="*/ 3875 w 10000"/>
                  <a:gd name="connsiteY498" fmla="*/ 8546 h 10000"/>
                  <a:gd name="connsiteX499" fmla="*/ 3892 w 10000"/>
                  <a:gd name="connsiteY499" fmla="*/ 8546 h 10000"/>
                  <a:gd name="connsiteX500" fmla="*/ 3900 w 10000"/>
                  <a:gd name="connsiteY500" fmla="*/ 8543 h 10000"/>
                  <a:gd name="connsiteX501" fmla="*/ 3906 w 10000"/>
                  <a:gd name="connsiteY501" fmla="*/ 8543 h 10000"/>
                  <a:gd name="connsiteX502" fmla="*/ 3922 w 10000"/>
                  <a:gd name="connsiteY502" fmla="*/ 8552 h 10000"/>
                  <a:gd name="connsiteX503" fmla="*/ 3939 w 10000"/>
                  <a:gd name="connsiteY503" fmla="*/ 8559 h 10000"/>
                  <a:gd name="connsiteX504" fmla="*/ 3953 w 10000"/>
                  <a:gd name="connsiteY504" fmla="*/ 8572 h 10000"/>
                  <a:gd name="connsiteX505" fmla="*/ 3956 w 10000"/>
                  <a:gd name="connsiteY505" fmla="*/ 8588 h 10000"/>
                  <a:gd name="connsiteX506" fmla="*/ 3956 w 10000"/>
                  <a:gd name="connsiteY506" fmla="*/ 8608 h 10000"/>
                  <a:gd name="connsiteX507" fmla="*/ 3972 w 10000"/>
                  <a:gd name="connsiteY507" fmla="*/ 8608 h 10000"/>
                  <a:gd name="connsiteX508" fmla="*/ 3986 w 10000"/>
                  <a:gd name="connsiteY508" fmla="*/ 8608 h 10000"/>
                  <a:gd name="connsiteX509" fmla="*/ 3997 w 10000"/>
                  <a:gd name="connsiteY509" fmla="*/ 8608 h 10000"/>
                  <a:gd name="connsiteX510" fmla="*/ 4006 w 10000"/>
                  <a:gd name="connsiteY510" fmla="*/ 8608 h 10000"/>
                  <a:gd name="connsiteX511" fmla="*/ 4006 w 10000"/>
                  <a:gd name="connsiteY511" fmla="*/ 8611 h 10000"/>
                  <a:gd name="connsiteX512" fmla="*/ 4011 w 10000"/>
                  <a:gd name="connsiteY512" fmla="*/ 8611 h 10000"/>
                  <a:gd name="connsiteX513" fmla="*/ 4022 w 10000"/>
                  <a:gd name="connsiteY513" fmla="*/ 8620 h 10000"/>
                  <a:gd name="connsiteX514" fmla="*/ 4042 w 10000"/>
                  <a:gd name="connsiteY514" fmla="*/ 8620 h 10000"/>
                  <a:gd name="connsiteX515" fmla="*/ 4050 w 10000"/>
                  <a:gd name="connsiteY515" fmla="*/ 8617 h 10000"/>
                  <a:gd name="connsiteX516" fmla="*/ 4069 w 10000"/>
                  <a:gd name="connsiteY516" fmla="*/ 8620 h 10000"/>
                  <a:gd name="connsiteX517" fmla="*/ 4086 w 10000"/>
                  <a:gd name="connsiteY517" fmla="*/ 8630 h 10000"/>
                  <a:gd name="connsiteX518" fmla="*/ 4108 w 10000"/>
                  <a:gd name="connsiteY518" fmla="*/ 8627 h 10000"/>
                  <a:gd name="connsiteX519" fmla="*/ 4125 w 10000"/>
                  <a:gd name="connsiteY519" fmla="*/ 8620 h 10000"/>
                  <a:gd name="connsiteX520" fmla="*/ 4133 w 10000"/>
                  <a:gd name="connsiteY520" fmla="*/ 8611 h 10000"/>
                  <a:gd name="connsiteX521" fmla="*/ 4139 w 10000"/>
                  <a:gd name="connsiteY521" fmla="*/ 8608 h 10000"/>
                  <a:gd name="connsiteX522" fmla="*/ 4147 w 10000"/>
                  <a:gd name="connsiteY522" fmla="*/ 8601 h 10000"/>
                  <a:gd name="connsiteX523" fmla="*/ 4155 w 10000"/>
                  <a:gd name="connsiteY523" fmla="*/ 8591 h 10000"/>
                  <a:gd name="connsiteX524" fmla="*/ 4166 w 10000"/>
                  <a:gd name="connsiteY524" fmla="*/ 8582 h 10000"/>
                  <a:gd name="connsiteX525" fmla="*/ 4183 w 10000"/>
                  <a:gd name="connsiteY525" fmla="*/ 8569 h 10000"/>
                  <a:gd name="connsiteX526" fmla="*/ 4191 w 10000"/>
                  <a:gd name="connsiteY526" fmla="*/ 8562 h 10000"/>
                  <a:gd name="connsiteX527" fmla="*/ 4208 w 10000"/>
                  <a:gd name="connsiteY527" fmla="*/ 8552 h 10000"/>
                  <a:gd name="connsiteX528" fmla="*/ 4230 w 10000"/>
                  <a:gd name="connsiteY528" fmla="*/ 8552 h 10000"/>
                  <a:gd name="connsiteX529" fmla="*/ 4238 w 10000"/>
                  <a:gd name="connsiteY529" fmla="*/ 8559 h 10000"/>
                  <a:gd name="connsiteX530" fmla="*/ 4247 w 10000"/>
                  <a:gd name="connsiteY530" fmla="*/ 8572 h 10000"/>
                  <a:gd name="connsiteX531" fmla="*/ 4252 w 10000"/>
                  <a:gd name="connsiteY531" fmla="*/ 8578 h 10000"/>
                  <a:gd name="connsiteX532" fmla="*/ 4263 w 10000"/>
                  <a:gd name="connsiteY532" fmla="*/ 8582 h 10000"/>
                  <a:gd name="connsiteX533" fmla="*/ 4277 w 10000"/>
                  <a:gd name="connsiteY533" fmla="*/ 8572 h 10000"/>
                  <a:gd name="connsiteX534" fmla="*/ 4294 w 10000"/>
                  <a:gd name="connsiteY534" fmla="*/ 8559 h 10000"/>
                  <a:gd name="connsiteX535" fmla="*/ 4302 w 10000"/>
                  <a:gd name="connsiteY535" fmla="*/ 8546 h 10000"/>
                  <a:gd name="connsiteX536" fmla="*/ 4310 w 10000"/>
                  <a:gd name="connsiteY536" fmla="*/ 8543 h 10000"/>
                  <a:gd name="connsiteX537" fmla="*/ 4313 w 10000"/>
                  <a:gd name="connsiteY537" fmla="*/ 8543 h 10000"/>
                  <a:gd name="connsiteX538" fmla="*/ 4332 w 10000"/>
                  <a:gd name="connsiteY538" fmla="*/ 8546 h 10000"/>
                  <a:gd name="connsiteX539" fmla="*/ 4335 w 10000"/>
                  <a:gd name="connsiteY539" fmla="*/ 8559 h 10000"/>
                  <a:gd name="connsiteX540" fmla="*/ 4349 w 10000"/>
                  <a:gd name="connsiteY540" fmla="*/ 8588 h 10000"/>
                  <a:gd name="connsiteX541" fmla="*/ 4360 w 10000"/>
                  <a:gd name="connsiteY541" fmla="*/ 8591 h 10000"/>
                  <a:gd name="connsiteX542" fmla="*/ 4366 w 10000"/>
                  <a:gd name="connsiteY542" fmla="*/ 8591 h 10000"/>
                  <a:gd name="connsiteX543" fmla="*/ 4382 w 10000"/>
                  <a:gd name="connsiteY543" fmla="*/ 8598 h 10000"/>
                  <a:gd name="connsiteX544" fmla="*/ 4385 w 10000"/>
                  <a:gd name="connsiteY544" fmla="*/ 8598 h 10000"/>
                  <a:gd name="connsiteX545" fmla="*/ 4402 w 10000"/>
                  <a:gd name="connsiteY545" fmla="*/ 8598 h 10000"/>
                  <a:gd name="connsiteX546" fmla="*/ 4421 w 10000"/>
                  <a:gd name="connsiteY546" fmla="*/ 8591 h 10000"/>
                  <a:gd name="connsiteX547" fmla="*/ 4440 w 10000"/>
                  <a:gd name="connsiteY547" fmla="*/ 8591 h 10000"/>
                  <a:gd name="connsiteX548" fmla="*/ 4449 w 10000"/>
                  <a:gd name="connsiteY548" fmla="*/ 8598 h 10000"/>
                  <a:gd name="connsiteX549" fmla="*/ 4454 w 10000"/>
                  <a:gd name="connsiteY549" fmla="*/ 8617 h 10000"/>
                  <a:gd name="connsiteX550" fmla="*/ 4463 w 10000"/>
                  <a:gd name="connsiteY550" fmla="*/ 8608 h 10000"/>
                  <a:gd name="connsiteX551" fmla="*/ 4474 w 10000"/>
                  <a:gd name="connsiteY551" fmla="*/ 8608 h 10000"/>
                  <a:gd name="connsiteX552" fmla="*/ 4490 w 10000"/>
                  <a:gd name="connsiteY552" fmla="*/ 8617 h 10000"/>
                  <a:gd name="connsiteX553" fmla="*/ 4504 w 10000"/>
                  <a:gd name="connsiteY553" fmla="*/ 8617 h 10000"/>
                  <a:gd name="connsiteX554" fmla="*/ 4518 w 10000"/>
                  <a:gd name="connsiteY554" fmla="*/ 8617 h 10000"/>
                  <a:gd name="connsiteX555" fmla="*/ 4535 w 10000"/>
                  <a:gd name="connsiteY555" fmla="*/ 8611 h 10000"/>
                  <a:gd name="connsiteX556" fmla="*/ 4546 w 10000"/>
                  <a:gd name="connsiteY556" fmla="*/ 8611 h 10000"/>
                  <a:gd name="connsiteX557" fmla="*/ 4562 w 10000"/>
                  <a:gd name="connsiteY557" fmla="*/ 8611 h 10000"/>
                  <a:gd name="connsiteX558" fmla="*/ 4571 w 10000"/>
                  <a:gd name="connsiteY558" fmla="*/ 8611 h 10000"/>
                  <a:gd name="connsiteX559" fmla="*/ 4579 w 10000"/>
                  <a:gd name="connsiteY559" fmla="*/ 8608 h 10000"/>
                  <a:gd name="connsiteX560" fmla="*/ 4584 w 10000"/>
                  <a:gd name="connsiteY560" fmla="*/ 8608 h 10000"/>
                  <a:gd name="connsiteX561" fmla="*/ 4601 w 10000"/>
                  <a:gd name="connsiteY561" fmla="*/ 8617 h 10000"/>
                  <a:gd name="connsiteX562" fmla="*/ 4609 w 10000"/>
                  <a:gd name="connsiteY562" fmla="*/ 8627 h 10000"/>
                  <a:gd name="connsiteX563" fmla="*/ 4618 w 10000"/>
                  <a:gd name="connsiteY563" fmla="*/ 8637 h 10000"/>
                  <a:gd name="connsiteX564" fmla="*/ 4618 w 10000"/>
                  <a:gd name="connsiteY564" fmla="*/ 8646 h 10000"/>
                  <a:gd name="connsiteX565" fmla="*/ 4634 w 10000"/>
                  <a:gd name="connsiteY565" fmla="*/ 8656 h 10000"/>
                  <a:gd name="connsiteX566" fmla="*/ 4640 w 10000"/>
                  <a:gd name="connsiteY566" fmla="*/ 8659 h 10000"/>
                  <a:gd name="connsiteX567" fmla="*/ 4651 w 10000"/>
                  <a:gd name="connsiteY567" fmla="*/ 8666 h 10000"/>
                  <a:gd name="connsiteX568" fmla="*/ 4657 w 10000"/>
                  <a:gd name="connsiteY568" fmla="*/ 8659 h 10000"/>
                  <a:gd name="connsiteX569" fmla="*/ 4668 w 10000"/>
                  <a:gd name="connsiteY569" fmla="*/ 8650 h 10000"/>
                  <a:gd name="connsiteX570" fmla="*/ 4676 w 10000"/>
                  <a:gd name="connsiteY570" fmla="*/ 8650 h 10000"/>
                  <a:gd name="connsiteX571" fmla="*/ 4690 w 10000"/>
                  <a:gd name="connsiteY571" fmla="*/ 8650 h 10000"/>
                  <a:gd name="connsiteX572" fmla="*/ 4698 w 10000"/>
                  <a:gd name="connsiteY572" fmla="*/ 8650 h 10000"/>
                  <a:gd name="connsiteX573" fmla="*/ 4704 w 10000"/>
                  <a:gd name="connsiteY573" fmla="*/ 8650 h 10000"/>
                  <a:gd name="connsiteX574" fmla="*/ 4706 w 10000"/>
                  <a:gd name="connsiteY574" fmla="*/ 8659 h 10000"/>
                  <a:gd name="connsiteX575" fmla="*/ 4706 w 10000"/>
                  <a:gd name="connsiteY575" fmla="*/ 8666 h 10000"/>
                  <a:gd name="connsiteX576" fmla="*/ 4723 w 10000"/>
                  <a:gd name="connsiteY576" fmla="*/ 8682 h 10000"/>
                  <a:gd name="connsiteX577" fmla="*/ 4737 w 10000"/>
                  <a:gd name="connsiteY577" fmla="*/ 8682 h 10000"/>
                  <a:gd name="connsiteX578" fmla="*/ 4745 w 10000"/>
                  <a:gd name="connsiteY578" fmla="*/ 8676 h 10000"/>
                  <a:gd name="connsiteX579" fmla="*/ 4756 w 10000"/>
                  <a:gd name="connsiteY579" fmla="*/ 8666 h 10000"/>
                  <a:gd name="connsiteX580" fmla="*/ 4765 w 10000"/>
                  <a:gd name="connsiteY580" fmla="*/ 8666 h 10000"/>
                  <a:gd name="connsiteX581" fmla="*/ 4765 w 10000"/>
                  <a:gd name="connsiteY581" fmla="*/ 8682 h 10000"/>
                  <a:gd name="connsiteX582" fmla="*/ 4770 w 10000"/>
                  <a:gd name="connsiteY582" fmla="*/ 8701 h 10000"/>
                  <a:gd name="connsiteX583" fmla="*/ 4778 w 10000"/>
                  <a:gd name="connsiteY583" fmla="*/ 8705 h 10000"/>
                  <a:gd name="connsiteX584" fmla="*/ 4795 w 10000"/>
                  <a:gd name="connsiteY584" fmla="*/ 8714 h 10000"/>
                  <a:gd name="connsiteX585" fmla="*/ 4812 w 10000"/>
                  <a:gd name="connsiteY585" fmla="*/ 8714 h 10000"/>
                  <a:gd name="connsiteX586" fmla="*/ 4825 w 10000"/>
                  <a:gd name="connsiteY586" fmla="*/ 8705 h 10000"/>
                  <a:gd name="connsiteX587" fmla="*/ 4825 w 10000"/>
                  <a:gd name="connsiteY587" fmla="*/ 8701 h 10000"/>
                  <a:gd name="connsiteX588" fmla="*/ 4828 w 10000"/>
                  <a:gd name="connsiteY588" fmla="*/ 8701 h 10000"/>
                  <a:gd name="connsiteX589" fmla="*/ 4837 w 10000"/>
                  <a:gd name="connsiteY589" fmla="*/ 8692 h 10000"/>
                  <a:gd name="connsiteX590" fmla="*/ 4842 w 10000"/>
                  <a:gd name="connsiteY590" fmla="*/ 8685 h 10000"/>
                  <a:gd name="connsiteX591" fmla="*/ 4859 w 10000"/>
                  <a:gd name="connsiteY591" fmla="*/ 8692 h 10000"/>
                  <a:gd name="connsiteX592" fmla="*/ 4870 w 10000"/>
                  <a:gd name="connsiteY592" fmla="*/ 8701 h 10000"/>
                  <a:gd name="connsiteX593" fmla="*/ 4878 w 10000"/>
                  <a:gd name="connsiteY593" fmla="*/ 8714 h 10000"/>
                  <a:gd name="connsiteX594" fmla="*/ 4892 w 10000"/>
                  <a:gd name="connsiteY594" fmla="*/ 8724 h 10000"/>
                  <a:gd name="connsiteX595" fmla="*/ 4900 w 10000"/>
                  <a:gd name="connsiteY595" fmla="*/ 8724 h 10000"/>
                  <a:gd name="connsiteX596" fmla="*/ 4906 w 10000"/>
                  <a:gd name="connsiteY596" fmla="*/ 8705 h 10000"/>
                  <a:gd name="connsiteX597" fmla="*/ 4925 w 10000"/>
                  <a:gd name="connsiteY597" fmla="*/ 8724 h 10000"/>
                  <a:gd name="connsiteX598" fmla="*/ 4939 w 10000"/>
                  <a:gd name="connsiteY598" fmla="*/ 8701 h 10000"/>
                  <a:gd name="connsiteX599" fmla="*/ 4950 w 10000"/>
                  <a:gd name="connsiteY599" fmla="*/ 8695 h 10000"/>
                  <a:gd name="connsiteX600" fmla="*/ 4956 w 10000"/>
                  <a:gd name="connsiteY600" fmla="*/ 8692 h 10000"/>
                  <a:gd name="connsiteX601" fmla="*/ 4986 w 10000"/>
                  <a:gd name="connsiteY601" fmla="*/ 8705 h 10000"/>
                  <a:gd name="connsiteX602" fmla="*/ 5003 w 10000"/>
                  <a:gd name="connsiteY602" fmla="*/ 8701 h 10000"/>
                  <a:gd name="connsiteX603" fmla="*/ 5011 w 10000"/>
                  <a:gd name="connsiteY603" fmla="*/ 8692 h 10000"/>
                  <a:gd name="connsiteX604" fmla="*/ 5028 w 10000"/>
                  <a:gd name="connsiteY604" fmla="*/ 8682 h 10000"/>
                  <a:gd name="connsiteX605" fmla="*/ 5030 w 10000"/>
                  <a:gd name="connsiteY605" fmla="*/ 8659 h 10000"/>
                  <a:gd name="connsiteX606" fmla="*/ 5039 w 10000"/>
                  <a:gd name="connsiteY606" fmla="*/ 8656 h 10000"/>
                  <a:gd name="connsiteX607" fmla="*/ 5053 w 10000"/>
                  <a:gd name="connsiteY607" fmla="*/ 8669 h 10000"/>
                  <a:gd name="connsiteX608" fmla="*/ 5061 w 10000"/>
                  <a:gd name="connsiteY608" fmla="*/ 8669 h 10000"/>
                  <a:gd name="connsiteX609" fmla="*/ 5061 w 10000"/>
                  <a:gd name="connsiteY609" fmla="*/ 8676 h 10000"/>
                  <a:gd name="connsiteX610" fmla="*/ 5069 w 10000"/>
                  <a:gd name="connsiteY610" fmla="*/ 8669 h 10000"/>
                  <a:gd name="connsiteX611" fmla="*/ 5083 w 10000"/>
                  <a:gd name="connsiteY611" fmla="*/ 8669 h 10000"/>
                  <a:gd name="connsiteX612" fmla="*/ 5100 w 10000"/>
                  <a:gd name="connsiteY612" fmla="*/ 8669 h 10000"/>
                  <a:gd name="connsiteX613" fmla="*/ 5119 w 10000"/>
                  <a:gd name="connsiteY613" fmla="*/ 8682 h 10000"/>
                  <a:gd name="connsiteX614" fmla="*/ 5136 w 10000"/>
                  <a:gd name="connsiteY614" fmla="*/ 8692 h 10000"/>
                  <a:gd name="connsiteX615" fmla="*/ 5161 w 10000"/>
                  <a:gd name="connsiteY615" fmla="*/ 8701 h 10000"/>
                  <a:gd name="connsiteX616" fmla="*/ 5183 w 10000"/>
                  <a:gd name="connsiteY616" fmla="*/ 8701 h 10000"/>
                  <a:gd name="connsiteX617" fmla="*/ 5199 w 10000"/>
                  <a:gd name="connsiteY617" fmla="*/ 8701 h 10000"/>
                  <a:gd name="connsiteX618" fmla="*/ 5213 w 10000"/>
                  <a:gd name="connsiteY618" fmla="*/ 8705 h 10000"/>
                  <a:gd name="connsiteX619" fmla="*/ 5224 w 10000"/>
                  <a:gd name="connsiteY619" fmla="*/ 8701 h 10000"/>
                  <a:gd name="connsiteX620" fmla="*/ 5230 w 10000"/>
                  <a:gd name="connsiteY620" fmla="*/ 8701 h 10000"/>
                  <a:gd name="connsiteX621" fmla="*/ 5241 w 10000"/>
                  <a:gd name="connsiteY621" fmla="*/ 8676 h 10000"/>
                  <a:gd name="connsiteX622" fmla="*/ 5247 w 10000"/>
                  <a:gd name="connsiteY622" fmla="*/ 8666 h 10000"/>
                  <a:gd name="connsiteX623" fmla="*/ 5249 w 10000"/>
                  <a:gd name="connsiteY623" fmla="*/ 8646 h 10000"/>
                  <a:gd name="connsiteX624" fmla="*/ 5249 w 10000"/>
                  <a:gd name="connsiteY624" fmla="*/ 8650 h 10000"/>
                  <a:gd name="connsiteX625" fmla="*/ 5255 w 10000"/>
                  <a:gd name="connsiteY625" fmla="*/ 8646 h 10000"/>
                  <a:gd name="connsiteX626" fmla="*/ 5271 w 10000"/>
                  <a:gd name="connsiteY626" fmla="*/ 8650 h 10000"/>
                  <a:gd name="connsiteX627" fmla="*/ 5288 w 10000"/>
                  <a:gd name="connsiteY627" fmla="*/ 8666 h 10000"/>
                  <a:gd name="connsiteX628" fmla="*/ 5296 w 10000"/>
                  <a:gd name="connsiteY628" fmla="*/ 8666 h 10000"/>
                  <a:gd name="connsiteX629" fmla="*/ 5310 w 10000"/>
                  <a:gd name="connsiteY629" fmla="*/ 8656 h 10000"/>
                  <a:gd name="connsiteX630" fmla="*/ 5321 w 10000"/>
                  <a:gd name="connsiteY630" fmla="*/ 8650 h 10000"/>
                  <a:gd name="connsiteX631" fmla="*/ 5338 w 10000"/>
                  <a:gd name="connsiteY631" fmla="*/ 8650 h 10000"/>
                  <a:gd name="connsiteX632" fmla="*/ 5360 w 10000"/>
                  <a:gd name="connsiteY632" fmla="*/ 8640 h 10000"/>
                  <a:gd name="connsiteX633" fmla="*/ 5366 w 10000"/>
                  <a:gd name="connsiteY633" fmla="*/ 8637 h 10000"/>
                  <a:gd name="connsiteX634" fmla="*/ 5368 w 10000"/>
                  <a:gd name="connsiteY634" fmla="*/ 8637 h 10000"/>
                  <a:gd name="connsiteX635" fmla="*/ 5382 w 10000"/>
                  <a:gd name="connsiteY635" fmla="*/ 8630 h 10000"/>
                  <a:gd name="connsiteX636" fmla="*/ 5391 w 10000"/>
                  <a:gd name="connsiteY636" fmla="*/ 8630 h 10000"/>
                  <a:gd name="connsiteX637" fmla="*/ 5402 w 10000"/>
                  <a:gd name="connsiteY637" fmla="*/ 8637 h 10000"/>
                  <a:gd name="connsiteX638" fmla="*/ 5418 w 10000"/>
                  <a:gd name="connsiteY638" fmla="*/ 8656 h 10000"/>
                  <a:gd name="connsiteX639" fmla="*/ 5432 w 10000"/>
                  <a:gd name="connsiteY639" fmla="*/ 8666 h 10000"/>
                  <a:gd name="connsiteX640" fmla="*/ 5443 w 10000"/>
                  <a:gd name="connsiteY640" fmla="*/ 8682 h 10000"/>
                  <a:gd name="connsiteX641" fmla="*/ 5457 w 10000"/>
                  <a:gd name="connsiteY641" fmla="*/ 8692 h 10000"/>
                  <a:gd name="connsiteX642" fmla="*/ 5471 w 10000"/>
                  <a:gd name="connsiteY642" fmla="*/ 8705 h 10000"/>
                  <a:gd name="connsiteX643" fmla="*/ 5488 w 10000"/>
                  <a:gd name="connsiteY643" fmla="*/ 8711 h 10000"/>
                  <a:gd name="connsiteX644" fmla="*/ 5490 w 10000"/>
                  <a:gd name="connsiteY644" fmla="*/ 8721 h 10000"/>
                  <a:gd name="connsiteX645" fmla="*/ 5512 w 10000"/>
                  <a:gd name="connsiteY645" fmla="*/ 8724 h 10000"/>
                  <a:gd name="connsiteX646" fmla="*/ 5521 w 10000"/>
                  <a:gd name="connsiteY646" fmla="*/ 8714 h 10000"/>
                  <a:gd name="connsiteX647" fmla="*/ 5524 w 10000"/>
                  <a:gd name="connsiteY647" fmla="*/ 8714 h 10000"/>
                  <a:gd name="connsiteX648" fmla="*/ 5532 w 10000"/>
                  <a:gd name="connsiteY648" fmla="*/ 8721 h 10000"/>
                  <a:gd name="connsiteX649" fmla="*/ 5540 w 10000"/>
                  <a:gd name="connsiteY649" fmla="*/ 8724 h 10000"/>
                  <a:gd name="connsiteX650" fmla="*/ 5562 w 10000"/>
                  <a:gd name="connsiteY650" fmla="*/ 8750 h 10000"/>
                  <a:gd name="connsiteX651" fmla="*/ 5562 w 10000"/>
                  <a:gd name="connsiteY651" fmla="*/ 8760 h 10000"/>
                  <a:gd name="connsiteX652" fmla="*/ 5571 w 10000"/>
                  <a:gd name="connsiteY652" fmla="*/ 8782 h 10000"/>
                  <a:gd name="connsiteX653" fmla="*/ 5579 w 10000"/>
                  <a:gd name="connsiteY653" fmla="*/ 8789 h 10000"/>
                  <a:gd name="connsiteX654" fmla="*/ 5593 w 10000"/>
                  <a:gd name="connsiteY654" fmla="*/ 8789 h 10000"/>
                  <a:gd name="connsiteX655" fmla="*/ 5596 w 10000"/>
                  <a:gd name="connsiteY655" fmla="*/ 8789 h 10000"/>
                  <a:gd name="connsiteX656" fmla="*/ 5626 w 10000"/>
                  <a:gd name="connsiteY656" fmla="*/ 8782 h 10000"/>
                  <a:gd name="connsiteX657" fmla="*/ 5629 w 10000"/>
                  <a:gd name="connsiteY657" fmla="*/ 8782 h 10000"/>
                  <a:gd name="connsiteX658" fmla="*/ 5637 w 10000"/>
                  <a:gd name="connsiteY658" fmla="*/ 8779 h 10000"/>
                  <a:gd name="connsiteX659" fmla="*/ 5648 w 10000"/>
                  <a:gd name="connsiteY659" fmla="*/ 8789 h 10000"/>
                  <a:gd name="connsiteX660" fmla="*/ 5665 w 10000"/>
                  <a:gd name="connsiteY660" fmla="*/ 8795 h 10000"/>
                  <a:gd name="connsiteX661" fmla="*/ 5676 w 10000"/>
                  <a:gd name="connsiteY661" fmla="*/ 8789 h 10000"/>
                  <a:gd name="connsiteX662" fmla="*/ 5684 w 10000"/>
                  <a:gd name="connsiteY662" fmla="*/ 8782 h 10000"/>
                  <a:gd name="connsiteX663" fmla="*/ 5693 w 10000"/>
                  <a:gd name="connsiteY663" fmla="*/ 8789 h 10000"/>
                  <a:gd name="connsiteX664" fmla="*/ 5715 w 10000"/>
                  <a:gd name="connsiteY664" fmla="*/ 8808 h 10000"/>
                  <a:gd name="connsiteX665" fmla="*/ 5731 w 10000"/>
                  <a:gd name="connsiteY665" fmla="*/ 8808 h 10000"/>
                  <a:gd name="connsiteX666" fmla="*/ 5740 w 10000"/>
                  <a:gd name="connsiteY666" fmla="*/ 8808 h 10000"/>
                  <a:gd name="connsiteX667" fmla="*/ 5765 w 10000"/>
                  <a:gd name="connsiteY667" fmla="*/ 8818 h 10000"/>
                  <a:gd name="connsiteX668" fmla="*/ 5781 w 10000"/>
                  <a:gd name="connsiteY668" fmla="*/ 8824 h 10000"/>
                  <a:gd name="connsiteX669" fmla="*/ 5798 w 10000"/>
                  <a:gd name="connsiteY669" fmla="*/ 8834 h 10000"/>
                  <a:gd name="connsiteX670" fmla="*/ 5814 w 10000"/>
                  <a:gd name="connsiteY670" fmla="*/ 8837 h 10000"/>
                  <a:gd name="connsiteX671" fmla="*/ 5831 w 10000"/>
                  <a:gd name="connsiteY671" fmla="*/ 8844 h 10000"/>
                  <a:gd name="connsiteX672" fmla="*/ 5842 w 10000"/>
                  <a:gd name="connsiteY672" fmla="*/ 8847 h 10000"/>
                  <a:gd name="connsiteX673" fmla="*/ 5859 w 10000"/>
                  <a:gd name="connsiteY673" fmla="*/ 8857 h 10000"/>
                  <a:gd name="connsiteX674" fmla="*/ 5870 w 10000"/>
                  <a:gd name="connsiteY674" fmla="*/ 8867 h 10000"/>
                  <a:gd name="connsiteX675" fmla="*/ 5878 w 10000"/>
                  <a:gd name="connsiteY675" fmla="*/ 8873 h 10000"/>
                  <a:gd name="connsiteX676" fmla="*/ 5895 w 10000"/>
                  <a:gd name="connsiteY676" fmla="*/ 8873 h 10000"/>
                  <a:gd name="connsiteX677" fmla="*/ 5911 w 10000"/>
                  <a:gd name="connsiteY677" fmla="*/ 8873 h 10000"/>
                  <a:gd name="connsiteX678" fmla="*/ 5931 w 10000"/>
                  <a:gd name="connsiteY678" fmla="*/ 8873 h 10000"/>
                  <a:gd name="connsiteX679" fmla="*/ 5950 w 10000"/>
                  <a:gd name="connsiteY679" fmla="*/ 8867 h 10000"/>
                  <a:gd name="connsiteX680" fmla="*/ 5967 w 10000"/>
                  <a:gd name="connsiteY680" fmla="*/ 8867 h 10000"/>
                  <a:gd name="connsiteX681" fmla="*/ 5975 w 10000"/>
                  <a:gd name="connsiteY681" fmla="*/ 8873 h 10000"/>
                  <a:gd name="connsiteX682" fmla="*/ 6000 w 10000"/>
                  <a:gd name="connsiteY682" fmla="*/ 8883 h 10000"/>
                  <a:gd name="connsiteX683" fmla="*/ 5997 w 10000"/>
                  <a:gd name="connsiteY683" fmla="*/ 8886 h 10000"/>
                  <a:gd name="connsiteX684" fmla="*/ 5997 w 10000"/>
                  <a:gd name="connsiteY684" fmla="*/ 8896 h 10000"/>
                  <a:gd name="connsiteX685" fmla="*/ 6014 w 10000"/>
                  <a:gd name="connsiteY685" fmla="*/ 8892 h 10000"/>
                  <a:gd name="connsiteX686" fmla="*/ 6028 w 10000"/>
                  <a:gd name="connsiteY686" fmla="*/ 8892 h 10000"/>
                  <a:gd name="connsiteX687" fmla="*/ 6053 w 10000"/>
                  <a:gd name="connsiteY687" fmla="*/ 8886 h 10000"/>
                  <a:gd name="connsiteX688" fmla="*/ 6072 w 10000"/>
                  <a:gd name="connsiteY688" fmla="*/ 8876 h 10000"/>
                  <a:gd name="connsiteX689" fmla="*/ 6089 w 10000"/>
                  <a:gd name="connsiteY689" fmla="*/ 8867 h 10000"/>
                  <a:gd name="connsiteX690" fmla="*/ 6111 w 10000"/>
                  <a:gd name="connsiteY690" fmla="*/ 8857 h 10000"/>
                  <a:gd name="connsiteX691" fmla="*/ 6127 w 10000"/>
                  <a:gd name="connsiteY691" fmla="*/ 8847 h 10000"/>
                  <a:gd name="connsiteX692" fmla="*/ 6152 w 10000"/>
                  <a:gd name="connsiteY692" fmla="*/ 8834 h 10000"/>
                  <a:gd name="connsiteX693" fmla="*/ 6183 w 10000"/>
                  <a:gd name="connsiteY693" fmla="*/ 8828 h 10000"/>
                  <a:gd name="connsiteX694" fmla="*/ 6175 w 10000"/>
                  <a:gd name="connsiteY694" fmla="*/ 8844 h 10000"/>
                  <a:gd name="connsiteX695" fmla="*/ 6169 w 10000"/>
                  <a:gd name="connsiteY695" fmla="*/ 8863 h 10000"/>
                  <a:gd name="connsiteX696" fmla="*/ 6158 w 10000"/>
                  <a:gd name="connsiteY696" fmla="*/ 8886 h 10000"/>
                  <a:gd name="connsiteX697" fmla="*/ 6152 w 10000"/>
                  <a:gd name="connsiteY697" fmla="*/ 8896 h 10000"/>
                  <a:gd name="connsiteX698" fmla="*/ 6150 w 10000"/>
                  <a:gd name="connsiteY698" fmla="*/ 8909 h 10000"/>
                  <a:gd name="connsiteX699" fmla="*/ 6152 w 10000"/>
                  <a:gd name="connsiteY699" fmla="*/ 8938 h 10000"/>
                  <a:gd name="connsiteX700" fmla="*/ 6158 w 10000"/>
                  <a:gd name="connsiteY700" fmla="*/ 8957 h 10000"/>
                  <a:gd name="connsiteX701" fmla="*/ 6161 w 10000"/>
                  <a:gd name="connsiteY701" fmla="*/ 8980 h 10000"/>
                  <a:gd name="connsiteX702" fmla="*/ 6166 w 10000"/>
                  <a:gd name="connsiteY702" fmla="*/ 8999 h 10000"/>
                  <a:gd name="connsiteX703" fmla="*/ 6175 w 10000"/>
                  <a:gd name="connsiteY703" fmla="*/ 9032 h 10000"/>
                  <a:gd name="connsiteX704" fmla="*/ 6183 w 10000"/>
                  <a:gd name="connsiteY704" fmla="*/ 9051 h 10000"/>
                  <a:gd name="connsiteX705" fmla="*/ 6191 w 10000"/>
                  <a:gd name="connsiteY705" fmla="*/ 9064 h 10000"/>
                  <a:gd name="connsiteX706" fmla="*/ 6194 w 10000"/>
                  <a:gd name="connsiteY706" fmla="*/ 9084 h 10000"/>
                  <a:gd name="connsiteX707" fmla="*/ 6208 w 10000"/>
                  <a:gd name="connsiteY707" fmla="*/ 9103 h 10000"/>
                  <a:gd name="connsiteX708" fmla="*/ 6208 w 10000"/>
                  <a:gd name="connsiteY708" fmla="*/ 9113 h 10000"/>
                  <a:gd name="connsiteX709" fmla="*/ 6216 w 10000"/>
                  <a:gd name="connsiteY709" fmla="*/ 9129 h 10000"/>
                  <a:gd name="connsiteX710" fmla="*/ 6230 w 10000"/>
                  <a:gd name="connsiteY710" fmla="*/ 9148 h 10000"/>
                  <a:gd name="connsiteX711" fmla="*/ 6241 w 10000"/>
                  <a:gd name="connsiteY711" fmla="*/ 9165 h 10000"/>
                  <a:gd name="connsiteX712" fmla="*/ 6249 w 10000"/>
                  <a:gd name="connsiteY712" fmla="*/ 9168 h 10000"/>
                  <a:gd name="connsiteX713" fmla="*/ 6266 w 10000"/>
                  <a:gd name="connsiteY713" fmla="*/ 9184 h 10000"/>
                  <a:gd name="connsiteX714" fmla="*/ 6280 w 10000"/>
                  <a:gd name="connsiteY714" fmla="*/ 9184 h 10000"/>
                  <a:gd name="connsiteX715" fmla="*/ 6288 w 10000"/>
                  <a:gd name="connsiteY715" fmla="*/ 9177 h 10000"/>
                  <a:gd name="connsiteX716" fmla="*/ 6299 w 10000"/>
                  <a:gd name="connsiteY716" fmla="*/ 9187 h 10000"/>
                  <a:gd name="connsiteX717" fmla="*/ 6305 w 10000"/>
                  <a:gd name="connsiteY717" fmla="*/ 9197 h 10000"/>
                  <a:gd name="connsiteX718" fmla="*/ 6310 w 10000"/>
                  <a:gd name="connsiteY718" fmla="*/ 9197 h 10000"/>
                  <a:gd name="connsiteX719" fmla="*/ 6321 w 10000"/>
                  <a:gd name="connsiteY719" fmla="*/ 9213 h 10000"/>
                  <a:gd name="connsiteX720" fmla="*/ 6335 w 10000"/>
                  <a:gd name="connsiteY720" fmla="*/ 9223 h 10000"/>
                  <a:gd name="connsiteX721" fmla="*/ 6338 w 10000"/>
                  <a:gd name="connsiteY721" fmla="*/ 9223 h 10000"/>
                  <a:gd name="connsiteX722" fmla="*/ 6355 w 10000"/>
                  <a:gd name="connsiteY722" fmla="*/ 9226 h 10000"/>
                  <a:gd name="connsiteX723" fmla="*/ 6363 w 10000"/>
                  <a:gd name="connsiteY723" fmla="*/ 9236 h 10000"/>
                  <a:gd name="connsiteX724" fmla="*/ 6380 w 10000"/>
                  <a:gd name="connsiteY724" fmla="*/ 9258 h 10000"/>
                  <a:gd name="connsiteX725" fmla="*/ 6393 w 10000"/>
                  <a:gd name="connsiteY725" fmla="*/ 9278 h 10000"/>
                  <a:gd name="connsiteX726" fmla="*/ 6396 w 10000"/>
                  <a:gd name="connsiteY726" fmla="*/ 9288 h 10000"/>
                  <a:gd name="connsiteX727" fmla="*/ 6407 w 10000"/>
                  <a:gd name="connsiteY727" fmla="*/ 9297 h 10000"/>
                  <a:gd name="connsiteX728" fmla="*/ 6410 w 10000"/>
                  <a:gd name="connsiteY728" fmla="*/ 9307 h 10000"/>
                  <a:gd name="connsiteX729" fmla="*/ 6416 w 10000"/>
                  <a:gd name="connsiteY729" fmla="*/ 9317 h 10000"/>
                  <a:gd name="connsiteX730" fmla="*/ 6424 w 10000"/>
                  <a:gd name="connsiteY730" fmla="*/ 9326 h 10000"/>
                  <a:gd name="connsiteX731" fmla="*/ 6435 w 10000"/>
                  <a:gd name="connsiteY731" fmla="*/ 9336 h 10000"/>
                  <a:gd name="connsiteX732" fmla="*/ 6443 w 10000"/>
                  <a:gd name="connsiteY732" fmla="*/ 9346 h 10000"/>
                  <a:gd name="connsiteX733" fmla="*/ 6449 w 10000"/>
                  <a:gd name="connsiteY733" fmla="*/ 9362 h 10000"/>
                  <a:gd name="connsiteX734" fmla="*/ 6452 w 10000"/>
                  <a:gd name="connsiteY734" fmla="*/ 9372 h 10000"/>
                  <a:gd name="connsiteX735" fmla="*/ 6449 w 10000"/>
                  <a:gd name="connsiteY735" fmla="*/ 9381 h 10000"/>
                  <a:gd name="connsiteX736" fmla="*/ 6465 w 10000"/>
                  <a:gd name="connsiteY736" fmla="*/ 9394 h 10000"/>
                  <a:gd name="connsiteX737" fmla="*/ 6468 w 10000"/>
                  <a:gd name="connsiteY737" fmla="*/ 9420 h 10000"/>
                  <a:gd name="connsiteX738" fmla="*/ 6493 w 10000"/>
                  <a:gd name="connsiteY738" fmla="*/ 9430 h 10000"/>
                  <a:gd name="connsiteX739" fmla="*/ 6507 w 10000"/>
                  <a:gd name="connsiteY739" fmla="*/ 9440 h 10000"/>
                  <a:gd name="connsiteX740" fmla="*/ 6524 w 10000"/>
                  <a:gd name="connsiteY740" fmla="*/ 9459 h 10000"/>
                  <a:gd name="connsiteX741" fmla="*/ 6532 w 10000"/>
                  <a:gd name="connsiteY741" fmla="*/ 9485 h 10000"/>
                  <a:gd name="connsiteX742" fmla="*/ 6537 w 10000"/>
                  <a:gd name="connsiteY742" fmla="*/ 9498 h 10000"/>
                  <a:gd name="connsiteX743" fmla="*/ 6571 w 10000"/>
                  <a:gd name="connsiteY743" fmla="*/ 9508 h 10000"/>
                  <a:gd name="connsiteX744" fmla="*/ 6596 w 10000"/>
                  <a:gd name="connsiteY744" fmla="*/ 9508 h 10000"/>
                  <a:gd name="connsiteX745" fmla="*/ 6637 w 10000"/>
                  <a:gd name="connsiteY745" fmla="*/ 9517 h 10000"/>
                  <a:gd name="connsiteX746" fmla="*/ 6662 w 10000"/>
                  <a:gd name="connsiteY746" fmla="*/ 9524 h 10000"/>
                  <a:gd name="connsiteX747" fmla="*/ 6679 w 10000"/>
                  <a:gd name="connsiteY747" fmla="*/ 9517 h 10000"/>
                  <a:gd name="connsiteX748" fmla="*/ 6679 w 10000"/>
                  <a:gd name="connsiteY748" fmla="*/ 9505 h 10000"/>
                  <a:gd name="connsiteX749" fmla="*/ 6690 w 10000"/>
                  <a:gd name="connsiteY749" fmla="*/ 9485 h 10000"/>
                  <a:gd name="connsiteX750" fmla="*/ 6693 w 10000"/>
                  <a:gd name="connsiteY750" fmla="*/ 9479 h 10000"/>
                  <a:gd name="connsiteX751" fmla="*/ 6706 w 10000"/>
                  <a:gd name="connsiteY751" fmla="*/ 9469 h 10000"/>
                  <a:gd name="connsiteX752" fmla="*/ 6709 w 10000"/>
                  <a:gd name="connsiteY752" fmla="*/ 9462 h 10000"/>
                  <a:gd name="connsiteX753" fmla="*/ 6717 w 10000"/>
                  <a:gd name="connsiteY753" fmla="*/ 9459 h 10000"/>
                  <a:gd name="connsiteX754" fmla="*/ 6726 w 10000"/>
                  <a:gd name="connsiteY754" fmla="*/ 9459 h 10000"/>
                  <a:gd name="connsiteX755" fmla="*/ 6742 w 10000"/>
                  <a:gd name="connsiteY755" fmla="*/ 9462 h 10000"/>
                  <a:gd name="connsiteX756" fmla="*/ 6759 w 10000"/>
                  <a:gd name="connsiteY756" fmla="*/ 9479 h 10000"/>
                  <a:gd name="connsiteX757" fmla="*/ 6781 w 10000"/>
                  <a:gd name="connsiteY757" fmla="*/ 9485 h 10000"/>
                  <a:gd name="connsiteX758" fmla="*/ 6795 w 10000"/>
                  <a:gd name="connsiteY758" fmla="*/ 9485 h 10000"/>
                  <a:gd name="connsiteX759" fmla="*/ 6803 w 10000"/>
                  <a:gd name="connsiteY759" fmla="*/ 9498 h 10000"/>
                  <a:gd name="connsiteX760" fmla="*/ 6806 w 10000"/>
                  <a:gd name="connsiteY760" fmla="*/ 9508 h 10000"/>
                  <a:gd name="connsiteX761" fmla="*/ 6823 w 10000"/>
                  <a:gd name="connsiteY761" fmla="*/ 9514 h 10000"/>
                  <a:gd name="connsiteX762" fmla="*/ 6831 w 10000"/>
                  <a:gd name="connsiteY762" fmla="*/ 9514 h 10000"/>
                  <a:gd name="connsiteX763" fmla="*/ 6848 w 10000"/>
                  <a:gd name="connsiteY763" fmla="*/ 9514 h 10000"/>
                  <a:gd name="connsiteX764" fmla="*/ 6856 w 10000"/>
                  <a:gd name="connsiteY764" fmla="*/ 9517 h 10000"/>
                  <a:gd name="connsiteX765" fmla="*/ 6878 w 10000"/>
                  <a:gd name="connsiteY765" fmla="*/ 9524 h 10000"/>
                  <a:gd name="connsiteX766" fmla="*/ 6895 w 10000"/>
                  <a:gd name="connsiteY766" fmla="*/ 9524 h 10000"/>
                  <a:gd name="connsiteX767" fmla="*/ 6917 w 10000"/>
                  <a:gd name="connsiteY767" fmla="*/ 9527 h 10000"/>
                  <a:gd name="connsiteX768" fmla="*/ 6934 w 10000"/>
                  <a:gd name="connsiteY768" fmla="*/ 9534 h 10000"/>
                  <a:gd name="connsiteX769" fmla="*/ 6961 w 10000"/>
                  <a:gd name="connsiteY769" fmla="*/ 9543 h 10000"/>
                  <a:gd name="connsiteX770" fmla="*/ 6989 w 10000"/>
                  <a:gd name="connsiteY770" fmla="*/ 9547 h 10000"/>
                  <a:gd name="connsiteX771" fmla="*/ 7014 w 10000"/>
                  <a:gd name="connsiteY771" fmla="*/ 9543 h 10000"/>
                  <a:gd name="connsiteX772" fmla="*/ 7033 w 10000"/>
                  <a:gd name="connsiteY772" fmla="*/ 9543 h 10000"/>
                  <a:gd name="connsiteX773" fmla="*/ 7042 w 10000"/>
                  <a:gd name="connsiteY773" fmla="*/ 9547 h 10000"/>
                  <a:gd name="connsiteX774" fmla="*/ 7069 w 10000"/>
                  <a:gd name="connsiteY774" fmla="*/ 9647 h 10000"/>
                  <a:gd name="connsiteX775" fmla="*/ 7122 w 10000"/>
                  <a:gd name="connsiteY775" fmla="*/ 9734 h 10000"/>
                  <a:gd name="connsiteX776" fmla="*/ 7147 w 10000"/>
                  <a:gd name="connsiteY776" fmla="*/ 9744 h 10000"/>
                  <a:gd name="connsiteX777" fmla="*/ 7169 w 10000"/>
                  <a:gd name="connsiteY777" fmla="*/ 9741 h 10000"/>
                  <a:gd name="connsiteX778" fmla="*/ 7177 w 10000"/>
                  <a:gd name="connsiteY778" fmla="*/ 9744 h 10000"/>
                  <a:gd name="connsiteX779" fmla="*/ 7186 w 10000"/>
                  <a:gd name="connsiteY779" fmla="*/ 9754 h 10000"/>
                  <a:gd name="connsiteX780" fmla="*/ 7191 w 10000"/>
                  <a:gd name="connsiteY780" fmla="*/ 9773 h 10000"/>
                  <a:gd name="connsiteX781" fmla="*/ 7208 w 10000"/>
                  <a:gd name="connsiteY781" fmla="*/ 9783 h 10000"/>
                  <a:gd name="connsiteX782" fmla="*/ 7219 w 10000"/>
                  <a:gd name="connsiteY782" fmla="*/ 9793 h 10000"/>
                  <a:gd name="connsiteX783" fmla="*/ 7235 w 10000"/>
                  <a:gd name="connsiteY783" fmla="*/ 9802 h 10000"/>
                  <a:gd name="connsiteX784" fmla="*/ 7249 w 10000"/>
                  <a:gd name="connsiteY784" fmla="*/ 9819 h 10000"/>
                  <a:gd name="connsiteX785" fmla="*/ 7255 w 10000"/>
                  <a:gd name="connsiteY785" fmla="*/ 9835 h 10000"/>
                  <a:gd name="connsiteX786" fmla="*/ 7255 w 10000"/>
                  <a:gd name="connsiteY786" fmla="*/ 9848 h 10000"/>
                  <a:gd name="connsiteX787" fmla="*/ 7249 w 10000"/>
                  <a:gd name="connsiteY787" fmla="*/ 9848 h 10000"/>
                  <a:gd name="connsiteX788" fmla="*/ 7244 w 10000"/>
                  <a:gd name="connsiteY788" fmla="*/ 9858 h 10000"/>
                  <a:gd name="connsiteX789" fmla="*/ 7235 w 10000"/>
                  <a:gd name="connsiteY789" fmla="*/ 9883 h 10000"/>
                  <a:gd name="connsiteX790" fmla="*/ 7244 w 10000"/>
                  <a:gd name="connsiteY790" fmla="*/ 9903 h 10000"/>
                  <a:gd name="connsiteX791" fmla="*/ 7258 w 10000"/>
                  <a:gd name="connsiteY791" fmla="*/ 9926 h 10000"/>
                  <a:gd name="connsiteX792" fmla="*/ 7263 w 10000"/>
                  <a:gd name="connsiteY792" fmla="*/ 9948 h 10000"/>
                  <a:gd name="connsiteX793" fmla="*/ 7274 w 10000"/>
                  <a:gd name="connsiteY793" fmla="*/ 9968 h 10000"/>
                  <a:gd name="connsiteX794" fmla="*/ 7283 w 10000"/>
                  <a:gd name="connsiteY794" fmla="*/ 9987 h 10000"/>
                  <a:gd name="connsiteX795" fmla="*/ 7291 w 10000"/>
                  <a:gd name="connsiteY795" fmla="*/ 10000 h 10000"/>
                  <a:gd name="connsiteX796" fmla="*/ 7305 w 10000"/>
                  <a:gd name="connsiteY796" fmla="*/ 9997 h 10000"/>
                  <a:gd name="connsiteX797" fmla="*/ 7313 w 10000"/>
                  <a:gd name="connsiteY797" fmla="*/ 9977 h 10000"/>
                  <a:gd name="connsiteX798" fmla="*/ 7324 w 10000"/>
                  <a:gd name="connsiteY798" fmla="*/ 9968 h 10000"/>
                  <a:gd name="connsiteX799" fmla="*/ 7341 w 10000"/>
                  <a:gd name="connsiteY799" fmla="*/ 9971 h 10000"/>
                  <a:gd name="connsiteX800" fmla="*/ 7368 w 10000"/>
                  <a:gd name="connsiteY800" fmla="*/ 9987 h 10000"/>
                  <a:gd name="connsiteX801" fmla="*/ 7380 w 10000"/>
                  <a:gd name="connsiteY801" fmla="*/ 9990 h 10000"/>
                  <a:gd name="connsiteX802" fmla="*/ 7393 w 10000"/>
                  <a:gd name="connsiteY802" fmla="*/ 9981 h 10000"/>
                  <a:gd name="connsiteX803" fmla="*/ 7404 w 10000"/>
                  <a:gd name="connsiteY803" fmla="*/ 9968 h 10000"/>
                  <a:gd name="connsiteX804" fmla="*/ 7418 w 10000"/>
                  <a:gd name="connsiteY804" fmla="*/ 9948 h 10000"/>
                  <a:gd name="connsiteX805" fmla="*/ 7427 w 10000"/>
                  <a:gd name="connsiteY805" fmla="*/ 9922 h 10000"/>
                  <a:gd name="connsiteX806" fmla="*/ 7427 w 10000"/>
                  <a:gd name="connsiteY806" fmla="*/ 9906 h 10000"/>
                  <a:gd name="connsiteX807" fmla="*/ 7404 w 10000"/>
                  <a:gd name="connsiteY807" fmla="*/ 9877 h 10000"/>
                  <a:gd name="connsiteX808" fmla="*/ 7388 w 10000"/>
                  <a:gd name="connsiteY808" fmla="*/ 9854 h 10000"/>
                  <a:gd name="connsiteX809" fmla="*/ 7385 w 10000"/>
                  <a:gd name="connsiteY809" fmla="*/ 9845 h 10000"/>
                  <a:gd name="connsiteX810" fmla="*/ 7385 w 10000"/>
                  <a:gd name="connsiteY810" fmla="*/ 9825 h 10000"/>
                  <a:gd name="connsiteX811" fmla="*/ 7385 w 10000"/>
                  <a:gd name="connsiteY811" fmla="*/ 9819 h 10000"/>
                  <a:gd name="connsiteX812" fmla="*/ 7393 w 10000"/>
                  <a:gd name="connsiteY812" fmla="*/ 9809 h 10000"/>
                  <a:gd name="connsiteX813" fmla="*/ 7404 w 10000"/>
                  <a:gd name="connsiteY813" fmla="*/ 9793 h 10000"/>
                  <a:gd name="connsiteX814" fmla="*/ 7413 w 10000"/>
                  <a:gd name="connsiteY814" fmla="*/ 9783 h 10000"/>
                  <a:gd name="connsiteX815" fmla="*/ 7404 w 10000"/>
                  <a:gd name="connsiteY815" fmla="*/ 9770 h 10000"/>
                  <a:gd name="connsiteX816" fmla="*/ 7388 w 10000"/>
                  <a:gd name="connsiteY816" fmla="*/ 9760 h 10000"/>
                  <a:gd name="connsiteX817" fmla="*/ 7371 w 10000"/>
                  <a:gd name="connsiteY817" fmla="*/ 9744 h 10000"/>
                  <a:gd name="connsiteX818" fmla="*/ 7363 w 10000"/>
                  <a:gd name="connsiteY818" fmla="*/ 9731 h 10000"/>
                  <a:gd name="connsiteX819" fmla="*/ 7355 w 10000"/>
                  <a:gd name="connsiteY819" fmla="*/ 9715 h 10000"/>
                  <a:gd name="connsiteX820" fmla="*/ 7360 w 10000"/>
                  <a:gd name="connsiteY820" fmla="*/ 9686 h 10000"/>
                  <a:gd name="connsiteX821" fmla="*/ 7363 w 10000"/>
                  <a:gd name="connsiteY821" fmla="*/ 9657 h 10000"/>
                  <a:gd name="connsiteX822" fmla="*/ 7360 w 10000"/>
                  <a:gd name="connsiteY822" fmla="*/ 9631 h 10000"/>
                  <a:gd name="connsiteX823" fmla="*/ 7346 w 10000"/>
                  <a:gd name="connsiteY823" fmla="*/ 9611 h 10000"/>
                  <a:gd name="connsiteX824" fmla="*/ 7332 w 10000"/>
                  <a:gd name="connsiteY824" fmla="*/ 9585 h 10000"/>
                  <a:gd name="connsiteX825" fmla="*/ 7324 w 10000"/>
                  <a:gd name="connsiteY825" fmla="*/ 9573 h 10000"/>
                  <a:gd name="connsiteX826" fmla="*/ 7324 w 10000"/>
                  <a:gd name="connsiteY826" fmla="*/ 9553 h 10000"/>
                  <a:gd name="connsiteX827" fmla="*/ 7324 w 10000"/>
                  <a:gd name="connsiteY827" fmla="*/ 9543 h 10000"/>
                  <a:gd name="connsiteX828" fmla="*/ 7324 w 10000"/>
                  <a:gd name="connsiteY828" fmla="*/ 9517 h 10000"/>
                  <a:gd name="connsiteX829" fmla="*/ 7324 w 10000"/>
                  <a:gd name="connsiteY829" fmla="*/ 9498 h 10000"/>
                  <a:gd name="connsiteX830" fmla="*/ 7332 w 10000"/>
                  <a:gd name="connsiteY830" fmla="*/ 9479 h 10000"/>
                  <a:gd name="connsiteX831" fmla="*/ 7341 w 10000"/>
                  <a:gd name="connsiteY831" fmla="*/ 9462 h 10000"/>
                  <a:gd name="connsiteX832" fmla="*/ 7352 w 10000"/>
                  <a:gd name="connsiteY832" fmla="*/ 9459 h 10000"/>
                  <a:gd name="connsiteX833" fmla="*/ 7360 w 10000"/>
                  <a:gd name="connsiteY833" fmla="*/ 9443 h 10000"/>
                  <a:gd name="connsiteX834" fmla="*/ 7363 w 10000"/>
                  <a:gd name="connsiteY834" fmla="*/ 9433 h 10000"/>
                  <a:gd name="connsiteX835" fmla="*/ 7377 w 10000"/>
                  <a:gd name="connsiteY835" fmla="*/ 9433 h 10000"/>
                  <a:gd name="connsiteX836" fmla="*/ 7388 w 10000"/>
                  <a:gd name="connsiteY836" fmla="*/ 9430 h 10000"/>
                  <a:gd name="connsiteX837" fmla="*/ 7396 w 10000"/>
                  <a:gd name="connsiteY837" fmla="*/ 9430 h 10000"/>
                  <a:gd name="connsiteX838" fmla="*/ 7402 w 10000"/>
                  <a:gd name="connsiteY838" fmla="*/ 9424 h 10000"/>
                  <a:gd name="connsiteX839" fmla="*/ 7396 w 10000"/>
                  <a:gd name="connsiteY839" fmla="*/ 9414 h 10000"/>
                  <a:gd name="connsiteX840" fmla="*/ 7388 w 10000"/>
                  <a:gd name="connsiteY840" fmla="*/ 9401 h 10000"/>
                  <a:gd name="connsiteX841" fmla="*/ 7371 w 10000"/>
                  <a:gd name="connsiteY841" fmla="*/ 9391 h 10000"/>
                  <a:gd name="connsiteX842" fmla="*/ 7355 w 10000"/>
                  <a:gd name="connsiteY842" fmla="*/ 9375 h 10000"/>
                  <a:gd name="connsiteX843" fmla="*/ 7332 w 10000"/>
                  <a:gd name="connsiteY843" fmla="*/ 9356 h 10000"/>
                  <a:gd name="connsiteX844" fmla="*/ 7313 w 10000"/>
                  <a:gd name="connsiteY844" fmla="*/ 9330 h 10000"/>
                  <a:gd name="connsiteX845" fmla="*/ 7307 w 10000"/>
                  <a:gd name="connsiteY845" fmla="*/ 9310 h 10000"/>
                  <a:gd name="connsiteX846" fmla="*/ 7305 w 10000"/>
                  <a:gd name="connsiteY846" fmla="*/ 9291 h 10000"/>
                  <a:gd name="connsiteX847" fmla="*/ 7305 w 10000"/>
                  <a:gd name="connsiteY847" fmla="*/ 9278 h 10000"/>
                  <a:gd name="connsiteX848" fmla="*/ 7296 w 10000"/>
                  <a:gd name="connsiteY848" fmla="*/ 9268 h 10000"/>
                  <a:gd name="connsiteX849" fmla="*/ 7296 w 10000"/>
                  <a:gd name="connsiteY849" fmla="*/ 9249 h 10000"/>
                  <a:gd name="connsiteX850" fmla="*/ 7291 w 10000"/>
                  <a:gd name="connsiteY850" fmla="*/ 9226 h 10000"/>
                  <a:gd name="connsiteX851" fmla="*/ 7283 w 10000"/>
                  <a:gd name="connsiteY851" fmla="*/ 9213 h 10000"/>
                  <a:gd name="connsiteX852" fmla="*/ 7274 w 10000"/>
                  <a:gd name="connsiteY852" fmla="*/ 9194 h 10000"/>
                  <a:gd name="connsiteX853" fmla="*/ 7274 w 10000"/>
                  <a:gd name="connsiteY853" fmla="*/ 9174 h 10000"/>
                  <a:gd name="connsiteX854" fmla="*/ 7280 w 10000"/>
                  <a:gd name="connsiteY854" fmla="*/ 9148 h 10000"/>
                  <a:gd name="connsiteX855" fmla="*/ 7283 w 10000"/>
                  <a:gd name="connsiteY855" fmla="*/ 9119 h 10000"/>
                  <a:gd name="connsiteX856" fmla="*/ 7291 w 10000"/>
                  <a:gd name="connsiteY856" fmla="*/ 9100 h 10000"/>
                  <a:gd name="connsiteX857" fmla="*/ 7307 w 10000"/>
                  <a:gd name="connsiteY857" fmla="*/ 9080 h 10000"/>
                  <a:gd name="connsiteX858" fmla="*/ 7324 w 10000"/>
                  <a:gd name="connsiteY858" fmla="*/ 9054 h 10000"/>
                  <a:gd name="connsiteX859" fmla="*/ 7341 w 10000"/>
                  <a:gd name="connsiteY859" fmla="*/ 9054 h 10000"/>
                  <a:gd name="connsiteX860" fmla="*/ 7352 w 10000"/>
                  <a:gd name="connsiteY860" fmla="*/ 9054 h 10000"/>
                  <a:gd name="connsiteX861" fmla="*/ 7346 w 10000"/>
                  <a:gd name="connsiteY861" fmla="*/ 9032 h 10000"/>
                  <a:gd name="connsiteX862" fmla="*/ 7341 w 10000"/>
                  <a:gd name="connsiteY862" fmla="*/ 9022 h 10000"/>
                  <a:gd name="connsiteX863" fmla="*/ 7352 w 10000"/>
                  <a:gd name="connsiteY863" fmla="*/ 8999 h 10000"/>
                  <a:gd name="connsiteX864" fmla="*/ 7360 w 10000"/>
                  <a:gd name="connsiteY864" fmla="*/ 8967 h 10000"/>
                  <a:gd name="connsiteX865" fmla="*/ 7368 w 10000"/>
                  <a:gd name="connsiteY865" fmla="*/ 8922 h 10000"/>
                  <a:gd name="connsiteX866" fmla="*/ 7377 w 10000"/>
                  <a:gd name="connsiteY866" fmla="*/ 8896 h 10000"/>
                  <a:gd name="connsiteX867" fmla="*/ 7380 w 10000"/>
                  <a:gd name="connsiteY867" fmla="*/ 8867 h 10000"/>
                  <a:gd name="connsiteX868" fmla="*/ 7402 w 10000"/>
                  <a:gd name="connsiteY868" fmla="*/ 8824 h 10000"/>
                  <a:gd name="connsiteX869" fmla="*/ 7402 w 10000"/>
                  <a:gd name="connsiteY869" fmla="*/ 8808 h 10000"/>
                  <a:gd name="connsiteX870" fmla="*/ 7393 w 10000"/>
                  <a:gd name="connsiteY870" fmla="*/ 8795 h 10000"/>
                  <a:gd name="connsiteX871" fmla="*/ 7388 w 10000"/>
                  <a:gd name="connsiteY871" fmla="*/ 8799 h 10000"/>
                  <a:gd name="connsiteX872" fmla="*/ 7396 w 10000"/>
                  <a:gd name="connsiteY872" fmla="*/ 8789 h 10000"/>
                  <a:gd name="connsiteX873" fmla="*/ 7404 w 10000"/>
                  <a:gd name="connsiteY873" fmla="*/ 8789 h 10000"/>
                  <a:gd name="connsiteX874" fmla="*/ 7421 w 10000"/>
                  <a:gd name="connsiteY874" fmla="*/ 8769 h 10000"/>
                  <a:gd name="connsiteX875" fmla="*/ 7443 w 10000"/>
                  <a:gd name="connsiteY875" fmla="*/ 8763 h 10000"/>
                  <a:gd name="connsiteX876" fmla="*/ 7452 w 10000"/>
                  <a:gd name="connsiteY876" fmla="*/ 8769 h 10000"/>
                  <a:gd name="connsiteX877" fmla="*/ 7468 w 10000"/>
                  <a:gd name="connsiteY877" fmla="*/ 8769 h 10000"/>
                  <a:gd name="connsiteX878" fmla="*/ 7499 w 10000"/>
                  <a:gd name="connsiteY878" fmla="*/ 8763 h 10000"/>
                  <a:gd name="connsiteX879" fmla="*/ 7526 w 10000"/>
                  <a:gd name="connsiteY879" fmla="*/ 8763 h 10000"/>
                  <a:gd name="connsiteX880" fmla="*/ 7532 w 10000"/>
                  <a:gd name="connsiteY880" fmla="*/ 8763 h 10000"/>
                  <a:gd name="connsiteX881" fmla="*/ 7554 w 10000"/>
                  <a:gd name="connsiteY881" fmla="*/ 8744 h 10000"/>
                  <a:gd name="connsiteX882" fmla="*/ 7571 w 10000"/>
                  <a:gd name="connsiteY882" fmla="*/ 8731 h 10000"/>
                  <a:gd name="connsiteX883" fmla="*/ 7587 w 10000"/>
                  <a:gd name="connsiteY883" fmla="*/ 8711 h 10000"/>
                  <a:gd name="connsiteX884" fmla="*/ 7607 w 10000"/>
                  <a:gd name="connsiteY884" fmla="*/ 8711 h 10000"/>
                  <a:gd name="connsiteX885" fmla="*/ 7634 w 10000"/>
                  <a:gd name="connsiteY885" fmla="*/ 8705 h 10000"/>
                  <a:gd name="connsiteX886" fmla="*/ 7643 w 10000"/>
                  <a:gd name="connsiteY886" fmla="*/ 8682 h 10000"/>
                  <a:gd name="connsiteX887" fmla="*/ 7654 w 10000"/>
                  <a:gd name="connsiteY887" fmla="*/ 8666 h 10000"/>
                  <a:gd name="connsiteX888" fmla="*/ 7668 w 10000"/>
                  <a:gd name="connsiteY888" fmla="*/ 8666 h 10000"/>
                  <a:gd name="connsiteX889" fmla="*/ 7676 w 10000"/>
                  <a:gd name="connsiteY889" fmla="*/ 8682 h 10000"/>
                  <a:gd name="connsiteX890" fmla="*/ 7704 w 10000"/>
                  <a:gd name="connsiteY890" fmla="*/ 8669 h 10000"/>
                  <a:gd name="connsiteX891" fmla="*/ 7712 w 10000"/>
                  <a:gd name="connsiteY891" fmla="*/ 8669 h 10000"/>
                  <a:gd name="connsiteX892" fmla="*/ 7720 w 10000"/>
                  <a:gd name="connsiteY892" fmla="*/ 8669 h 10000"/>
                  <a:gd name="connsiteX893" fmla="*/ 7726 w 10000"/>
                  <a:gd name="connsiteY893" fmla="*/ 8656 h 10000"/>
                  <a:gd name="connsiteX894" fmla="*/ 7734 w 10000"/>
                  <a:gd name="connsiteY894" fmla="*/ 8650 h 10000"/>
                  <a:gd name="connsiteX895" fmla="*/ 7742 w 10000"/>
                  <a:gd name="connsiteY895" fmla="*/ 8650 h 10000"/>
                  <a:gd name="connsiteX896" fmla="*/ 7759 w 10000"/>
                  <a:gd name="connsiteY896" fmla="*/ 8650 h 10000"/>
                  <a:gd name="connsiteX897" fmla="*/ 7756 w 10000"/>
                  <a:gd name="connsiteY897" fmla="*/ 8630 h 10000"/>
                  <a:gd name="connsiteX898" fmla="*/ 7751 w 10000"/>
                  <a:gd name="connsiteY898" fmla="*/ 8627 h 10000"/>
                  <a:gd name="connsiteX899" fmla="*/ 7742 w 10000"/>
                  <a:gd name="connsiteY899" fmla="*/ 8620 h 10000"/>
                  <a:gd name="connsiteX900" fmla="*/ 7734 w 10000"/>
                  <a:gd name="connsiteY900" fmla="*/ 8591 h 10000"/>
                  <a:gd name="connsiteX901" fmla="*/ 7709 w 10000"/>
                  <a:gd name="connsiteY901" fmla="*/ 8582 h 10000"/>
                  <a:gd name="connsiteX902" fmla="*/ 7695 w 10000"/>
                  <a:gd name="connsiteY902" fmla="*/ 8578 h 10000"/>
                  <a:gd name="connsiteX903" fmla="*/ 7668 w 10000"/>
                  <a:gd name="connsiteY903" fmla="*/ 8562 h 10000"/>
                  <a:gd name="connsiteX904" fmla="*/ 7645 w 10000"/>
                  <a:gd name="connsiteY904" fmla="*/ 8552 h 10000"/>
                  <a:gd name="connsiteX905" fmla="*/ 7615 w 10000"/>
                  <a:gd name="connsiteY905" fmla="*/ 8543 h 10000"/>
                  <a:gd name="connsiteX906" fmla="*/ 7596 w 10000"/>
                  <a:gd name="connsiteY906" fmla="*/ 8527 h 10000"/>
                  <a:gd name="connsiteX907" fmla="*/ 7565 w 10000"/>
                  <a:gd name="connsiteY907" fmla="*/ 8494 h 10000"/>
                  <a:gd name="connsiteX908" fmla="*/ 7562 w 10000"/>
                  <a:gd name="connsiteY908" fmla="*/ 8475 h 10000"/>
                  <a:gd name="connsiteX909" fmla="*/ 7540 w 10000"/>
                  <a:gd name="connsiteY909" fmla="*/ 8455 h 10000"/>
                  <a:gd name="connsiteX910" fmla="*/ 7535 w 10000"/>
                  <a:gd name="connsiteY910" fmla="*/ 8446 h 10000"/>
                  <a:gd name="connsiteX911" fmla="*/ 7535 w 10000"/>
                  <a:gd name="connsiteY911" fmla="*/ 8420 h 10000"/>
                  <a:gd name="connsiteX912" fmla="*/ 7535 w 10000"/>
                  <a:gd name="connsiteY912" fmla="*/ 8391 h 10000"/>
                  <a:gd name="connsiteX913" fmla="*/ 7548 w 10000"/>
                  <a:gd name="connsiteY913" fmla="*/ 8345 h 10000"/>
                  <a:gd name="connsiteX914" fmla="*/ 7562 w 10000"/>
                  <a:gd name="connsiteY914" fmla="*/ 8319 h 10000"/>
                  <a:gd name="connsiteX915" fmla="*/ 7582 w 10000"/>
                  <a:gd name="connsiteY915" fmla="*/ 8310 h 10000"/>
                  <a:gd name="connsiteX916" fmla="*/ 7607 w 10000"/>
                  <a:gd name="connsiteY916" fmla="*/ 8300 h 10000"/>
                  <a:gd name="connsiteX917" fmla="*/ 7629 w 10000"/>
                  <a:gd name="connsiteY917" fmla="*/ 8300 h 10000"/>
                  <a:gd name="connsiteX918" fmla="*/ 7651 w 10000"/>
                  <a:gd name="connsiteY918" fmla="*/ 8297 h 10000"/>
                  <a:gd name="connsiteX919" fmla="*/ 7668 w 10000"/>
                  <a:gd name="connsiteY919" fmla="*/ 8280 h 10000"/>
                  <a:gd name="connsiteX920" fmla="*/ 7687 w 10000"/>
                  <a:gd name="connsiteY920" fmla="*/ 8267 h 10000"/>
                  <a:gd name="connsiteX921" fmla="*/ 7693 w 10000"/>
                  <a:gd name="connsiteY921" fmla="*/ 8261 h 10000"/>
                  <a:gd name="connsiteX922" fmla="*/ 7701 w 10000"/>
                  <a:gd name="connsiteY922" fmla="*/ 8248 h 10000"/>
                  <a:gd name="connsiteX923" fmla="*/ 7712 w 10000"/>
                  <a:gd name="connsiteY923" fmla="*/ 8238 h 10000"/>
                  <a:gd name="connsiteX924" fmla="*/ 7731 w 10000"/>
                  <a:gd name="connsiteY924" fmla="*/ 8222 h 10000"/>
                  <a:gd name="connsiteX925" fmla="*/ 7740 w 10000"/>
                  <a:gd name="connsiteY925" fmla="*/ 8206 h 10000"/>
                  <a:gd name="connsiteX926" fmla="*/ 7756 w 10000"/>
                  <a:gd name="connsiteY926" fmla="*/ 8183 h 10000"/>
                  <a:gd name="connsiteX927" fmla="*/ 7773 w 10000"/>
                  <a:gd name="connsiteY927" fmla="*/ 8177 h 10000"/>
                  <a:gd name="connsiteX928" fmla="*/ 7784 w 10000"/>
                  <a:gd name="connsiteY928" fmla="*/ 8183 h 10000"/>
                  <a:gd name="connsiteX929" fmla="*/ 7801 w 10000"/>
                  <a:gd name="connsiteY929" fmla="*/ 8174 h 10000"/>
                  <a:gd name="connsiteX930" fmla="*/ 7801 w 10000"/>
                  <a:gd name="connsiteY930" fmla="*/ 8157 h 10000"/>
                  <a:gd name="connsiteX931" fmla="*/ 7817 w 10000"/>
                  <a:gd name="connsiteY931" fmla="*/ 8164 h 10000"/>
                  <a:gd name="connsiteX932" fmla="*/ 7837 w 10000"/>
                  <a:gd name="connsiteY932" fmla="*/ 8164 h 10000"/>
                  <a:gd name="connsiteX933" fmla="*/ 7856 w 10000"/>
                  <a:gd name="connsiteY933" fmla="*/ 8164 h 10000"/>
                  <a:gd name="connsiteX934" fmla="*/ 7870 w 10000"/>
                  <a:gd name="connsiteY934" fmla="*/ 8167 h 10000"/>
                  <a:gd name="connsiteX935" fmla="*/ 7881 w 10000"/>
                  <a:gd name="connsiteY935" fmla="*/ 8174 h 10000"/>
                  <a:gd name="connsiteX936" fmla="*/ 7898 w 10000"/>
                  <a:gd name="connsiteY936" fmla="*/ 8187 h 10000"/>
                  <a:gd name="connsiteX937" fmla="*/ 7917 w 10000"/>
                  <a:gd name="connsiteY937" fmla="*/ 8187 h 10000"/>
                  <a:gd name="connsiteX938" fmla="*/ 7928 w 10000"/>
                  <a:gd name="connsiteY938" fmla="*/ 8157 h 10000"/>
                  <a:gd name="connsiteX939" fmla="*/ 7942 w 10000"/>
                  <a:gd name="connsiteY939" fmla="*/ 8157 h 10000"/>
                  <a:gd name="connsiteX940" fmla="*/ 7958 w 10000"/>
                  <a:gd name="connsiteY940" fmla="*/ 8164 h 10000"/>
                  <a:gd name="connsiteX941" fmla="*/ 7983 w 10000"/>
                  <a:gd name="connsiteY941" fmla="*/ 8144 h 10000"/>
                  <a:gd name="connsiteX942" fmla="*/ 8000 w 10000"/>
                  <a:gd name="connsiteY942" fmla="*/ 8109 h 10000"/>
                  <a:gd name="connsiteX943" fmla="*/ 7994 w 10000"/>
                  <a:gd name="connsiteY943" fmla="*/ 8093 h 10000"/>
                  <a:gd name="connsiteX944" fmla="*/ 7983 w 10000"/>
                  <a:gd name="connsiteY944" fmla="*/ 8070 h 10000"/>
                  <a:gd name="connsiteX945" fmla="*/ 7986 w 10000"/>
                  <a:gd name="connsiteY945" fmla="*/ 8063 h 10000"/>
                  <a:gd name="connsiteX946" fmla="*/ 7978 w 10000"/>
                  <a:gd name="connsiteY946" fmla="*/ 8044 h 10000"/>
                  <a:gd name="connsiteX947" fmla="*/ 7986 w 10000"/>
                  <a:gd name="connsiteY947" fmla="*/ 8002 h 10000"/>
                  <a:gd name="connsiteX948" fmla="*/ 7983 w 10000"/>
                  <a:gd name="connsiteY948" fmla="*/ 7947 h 10000"/>
                  <a:gd name="connsiteX949" fmla="*/ 7961 w 10000"/>
                  <a:gd name="connsiteY949" fmla="*/ 7931 h 10000"/>
                  <a:gd name="connsiteX950" fmla="*/ 7958 w 10000"/>
                  <a:gd name="connsiteY950" fmla="*/ 7898 h 10000"/>
                  <a:gd name="connsiteX951" fmla="*/ 7953 w 10000"/>
                  <a:gd name="connsiteY951" fmla="*/ 7856 h 10000"/>
                  <a:gd name="connsiteX952" fmla="*/ 7967 w 10000"/>
                  <a:gd name="connsiteY952" fmla="*/ 7837 h 10000"/>
                  <a:gd name="connsiteX953" fmla="*/ 7950 w 10000"/>
                  <a:gd name="connsiteY953" fmla="*/ 7824 h 10000"/>
                  <a:gd name="connsiteX954" fmla="*/ 7906 w 10000"/>
                  <a:gd name="connsiteY954" fmla="*/ 7814 h 10000"/>
                  <a:gd name="connsiteX955" fmla="*/ 7878 w 10000"/>
                  <a:gd name="connsiteY955" fmla="*/ 7814 h 10000"/>
                  <a:gd name="connsiteX956" fmla="*/ 7870 w 10000"/>
                  <a:gd name="connsiteY956" fmla="*/ 7795 h 10000"/>
                  <a:gd name="connsiteX957" fmla="*/ 7878 w 10000"/>
                  <a:gd name="connsiteY957" fmla="*/ 7778 h 10000"/>
                  <a:gd name="connsiteX958" fmla="*/ 7881 w 10000"/>
                  <a:gd name="connsiteY958" fmla="*/ 7775 h 10000"/>
                  <a:gd name="connsiteX959" fmla="*/ 7878 w 10000"/>
                  <a:gd name="connsiteY959" fmla="*/ 7743 h 10000"/>
                  <a:gd name="connsiteX960" fmla="*/ 7895 w 10000"/>
                  <a:gd name="connsiteY960" fmla="*/ 7733 h 10000"/>
                  <a:gd name="connsiteX961" fmla="*/ 7911 w 10000"/>
                  <a:gd name="connsiteY961" fmla="*/ 7710 h 10000"/>
                  <a:gd name="connsiteX962" fmla="*/ 7911 w 10000"/>
                  <a:gd name="connsiteY962" fmla="*/ 7665 h 10000"/>
                  <a:gd name="connsiteX963" fmla="*/ 7917 w 10000"/>
                  <a:gd name="connsiteY963" fmla="*/ 7600 h 10000"/>
                  <a:gd name="connsiteX964" fmla="*/ 7928 w 10000"/>
                  <a:gd name="connsiteY964" fmla="*/ 7581 h 10000"/>
                  <a:gd name="connsiteX965" fmla="*/ 7917 w 10000"/>
                  <a:gd name="connsiteY965" fmla="*/ 7474 h 10000"/>
                  <a:gd name="connsiteX966" fmla="*/ 7873 w 10000"/>
                  <a:gd name="connsiteY966" fmla="*/ 7335 h 10000"/>
                  <a:gd name="connsiteX967" fmla="*/ 7756 w 10000"/>
                  <a:gd name="connsiteY967" fmla="*/ 7050 h 10000"/>
                  <a:gd name="connsiteX968" fmla="*/ 7679 w 10000"/>
                  <a:gd name="connsiteY968" fmla="*/ 6839 h 10000"/>
                  <a:gd name="connsiteX969" fmla="*/ 7668 w 10000"/>
                  <a:gd name="connsiteY969" fmla="*/ 6823 h 10000"/>
                  <a:gd name="connsiteX970" fmla="*/ 7659 w 10000"/>
                  <a:gd name="connsiteY970" fmla="*/ 6768 h 10000"/>
                  <a:gd name="connsiteX971" fmla="*/ 7659 w 10000"/>
                  <a:gd name="connsiteY971" fmla="*/ 6739 h 10000"/>
                  <a:gd name="connsiteX972" fmla="*/ 7651 w 10000"/>
                  <a:gd name="connsiteY972" fmla="*/ 6713 h 10000"/>
                  <a:gd name="connsiteX973" fmla="*/ 7654 w 10000"/>
                  <a:gd name="connsiteY973" fmla="*/ 6684 h 10000"/>
                  <a:gd name="connsiteX974" fmla="*/ 7643 w 10000"/>
                  <a:gd name="connsiteY974" fmla="*/ 6626 h 10000"/>
                  <a:gd name="connsiteX975" fmla="*/ 7629 w 10000"/>
                  <a:gd name="connsiteY975" fmla="*/ 6600 h 10000"/>
                  <a:gd name="connsiteX976" fmla="*/ 7629 w 10000"/>
                  <a:gd name="connsiteY976" fmla="*/ 6580 h 10000"/>
                  <a:gd name="connsiteX977" fmla="*/ 7623 w 10000"/>
                  <a:gd name="connsiteY977" fmla="*/ 6541 h 10000"/>
                  <a:gd name="connsiteX978" fmla="*/ 7615 w 10000"/>
                  <a:gd name="connsiteY978" fmla="*/ 6522 h 10000"/>
                  <a:gd name="connsiteX979" fmla="*/ 7598 w 10000"/>
                  <a:gd name="connsiteY979" fmla="*/ 6509 h 10000"/>
                  <a:gd name="connsiteX980" fmla="*/ 7587 w 10000"/>
                  <a:gd name="connsiteY980" fmla="*/ 6493 h 10000"/>
                  <a:gd name="connsiteX981" fmla="*/ 7579 w 10000"/>
                  <a:gd name="connsiteY981" fmla="*/ 6464 h 10000"/>
                  <a:gd name="connsiteX982" fmla="*/ 7587 w 10000"/>
                  <a:gd name="connsiteY982" fmla="*/ 6438 h 10000"/>
                  <a:gd name="connsiteX983" fmla="*/ 7596 w 10000"/>
                  <a:gd name="connsiteY983" fmla="*/ 6425 h 10000"/>
                  <a:gd name="connsiteX984" fmla="*/ 7590 w 10000"/>
                  <a:gd name="connsiteY984" fmla="*/ 6396 h 10000"/>
                  <a:gd name="connsiteX985" fmla="*/ 7590 w 10000"/>
                  <a:gd name="connsiteY985" fmla="*/ 6373 h 10000"/>
                  <a:gd name="connsiteX986" fmla="*/ 7587 w 10000"/>
                  <a:gd name="connsiteY986" fmla="*/ 6354 h 10000"/>
                  <a:gd name="connsiteX987" fmla="*/ 7582 w 10000"/>
                  <a:gd name="connsiteY987" fmla="*/ 6344 h 10000"/>
                  <a:gd name="connsiteX988" fmla="*/ 7582 w 10000"/>
                  <a:gd name="connsiteY988" fmla="*/ 6324 h 10000"/>
                  <a:gd name="connsiteX989" fmla="*/ 7571 w 10000"/>
                  <a:gd name="connsiteY989" fmla="*/ 6302 h 10000"/>
                  <a:gd name="connsiteX990" fmla="*/ 7548 w 10000"/>
                  <a:gd name="connsiteY990" fmla="*/ 6256 h 10000"/>
                  <a:gd name="connsiteX991" fmla="*/ 7546 w 10000"/>
                  <a:gd name="connsiteY991" fmla="*/ 6218 h 10000"/>
                  <a:gd name="connsiteX992" fmla="*/ 7540 w 10000"/>
                  <a:gd name="connsiteY992" fmla="*/ 6159 h 10000"/>
                  <a:gd name="connsiteX993" fmla="*/ 7535 w 10000"/>
                  <a:gd name="connsiteY993" fmla="*/ 6114 h 10000"/>
                  <a:gd name="connsiteX994" fmla="*/ 7535 w 10000"/>
                  <a:gd name="connsiteY994" fmla="*/ 6088 h 10000"/>
                  <a:gd name="connsiteX995" fmla="*/ 7540 w 10000"/>
                  <a:gd name="connsiteY995" fmla="*/ 6049 h 10000"/>
                  <a:gd name="connsiteX996" fmla="*/ 7546 w 10000"/>
                  <a:gd name="connsiteY996" fmla="*/ 6004 h 10000"/>
                  <a:gd name="connsiteX997" fmla="*/ 7548 w 10000"/>
                  <a:gd name="connsiteY997" fmla="*/ 5965 h 10000"/>
                  <a:gd name="connsiteX998" fmla="*/ 7548 w 10000"/>
                  <a:gd name="connsiteY998" fmla="*/ 5946 h 10000"/>
                  <a:gd name="connsiteX999" fmla="*/ 7548 w 10000"/>
                  <a:gd name="connsiteY999" fmla="*/ 5933 h 10000"/>
                  <a:gd name="connsiteX1000" fmla="*/ 7548 w 10000"/>
                  <a:gd name="connsiteY1000" fmla="*/ 5910 h 10000"/>
                  <a:gd name="connsiteX1001" fmla="*/ 7548 w 10000"/>
                  <a:gd name="connsiteY1001" fmla="*/ 5897 h 10000"/>
                  <a:gd name="connsiteX1002" fmla="*/ 7546 w 10000"/>
                  <a:gd name="connsiteY1002" fmla="*/ 5871 h 10000"/>
                  <a:gd name="connsiteX1003" fmla="*/ 7535 w 10000"/>
                  <a:gd name="connsiteY1003" fmla="*/ 5839 h 10000"/>
                  <a:gd name="connsiteX1004" fmla="*/ 7524 w 10000"/>
                  <a:gd name="connsiteY1004" fmla="*/ 5797 h 10000"/>
                  <a:gd name="connsiteX1005" fmla="*/ 7518 w 10000"/>
                  <a:gd name="connsiteY1005" fmla="*/ 5767 h 10000"/>
                  <a:gd name="connsiteX1006" fmla="*/ 7515 w 10000"/>
                  <a:gd name="connsiteY1006" fmla="*/ 5745 h 10000"/>
                  <a:gd name="connsiteX1007" fmla="*/ 7501 w 10000"/>
                  <a:gd name="connsiteY1007" fmla="*/ 5683 h 10000"/>
                  <a:gd name="connsiteX1008" fmla="*/ 7490 w 10000"/>
                  <a:gd name="connsiteY1008" fmla="*/ 5631 h 10000"/>
                  <a:gd name="connsiteX1009" fmla="*/ 7482 w 10000"/>
                  <a:gd name="connsiteY1009" fmla="*/ 5593 h 10000"/>
                  <a:gd name="connsiteX1010" fmla="*/ 7476 w 10000"/>
                  <a:gd name="connsiteY1010" fmla="*/ 5570 h 10000"/>
                  <a:gd name="connsiteX1011" fmla="*/ 7476 w 10000"/>
                  <a:gd name="connsiteY1011" fmla="*/ 5528 h 10000"/>
                  <a:gd name="connsiteX1012" fmla="*/ 7482 w 10000"/>
                  <a:gd name="connsiteY1012" fmla="*/ 5502 h 10000"/>
                  <a:gd name="connsiteX1013" fmla="*/ 7490 w 10000"/>
                  <a:gd name="connsiteY1013" fmla="*/ 5489 h 10000"/>
                  <a:gd name="connsiteX1014" fmla="*/ 7499 w 10000"/>
                  <a:gd name="connsiteY1014" fmla="*/ 5479 h 10000"/>
                  <a:gd name="connsiteX1015" fmla="*/ 7493 w 10000"/>
                  <a:gd name="connsiteY1015" fmla="*/ 5427 h 10000"/>
                  <a:gd name="connsiteX1016" fmla="*/ 7501 w 10000"/>
                  <a:gd name="connsiteY1016" fmla="*/ 5415 h 10000"/>
                  <a:gd name="connsiteX1017" fmla="*/ 7510 w 10000"/>
                  <a:gd name="connsiteY1017" fmla="*/ 5398 h 10000"/>
                  <a:gd name="connsiteX1018" fmla="*/ 7515 w 10000"/>
                  <a:gd name="connsiteY1018" fmla="*/ 5379 h 10000"/>
                  <a:gd name="connsiteX1019" fmla="*/ 7526 w 10000"/>
                  <a:gd name="connsiteY1019" fmla="*/ 5366 h 10000"/>
                  <a:gd name="connsiteX1020" fmla="*/ 7518 w 10000"/>
                  <a:gd name="connsiteY1020" fmla="*/ 5350 h 10000"/>
                  <a:gd name="connsiteX1021" fmla="*/ 7518 w 10000"/>
                  <a:gd name="connsiteY1021" fmla="*/ 5330 h 10000"/>
                  <a:gd name="connsiteX1022" fmla="*/ 7526 w 10000"/>
                  <a:gd name="connsiteY1022" fmla="*/ 5311 h 10000"/>
                  <a:gd name="connsiteX1023" fmla="*/ 7540 w 10000"/>
                  <a:gd name="connsiteY1023" fmla="*/ 5291 h 10000"/>
                  <a:gd name="connsiteX1024" fmla="*/ 7540 w 10000"/>
                  <a:gd name="connsiteY1024" fmla="*/ 5266 h 10000"/>
                  <a:gd name="connsiteX1025" fmla="*/ 7540 w 10000"/>
                  <a:gd name="connsiteY1025" fmla="*/ 5256 h 10000"/>
                  <a:gd name="connsiteX1026" fmla="*/ 7524 w 10000"/>
                  <a:gd name="connsiteY1026" fmla="*/ 5233 h 10000"/>
                  <a:gd name="connsiteX1027" fmla="*/ 7515 w 10000"/>
                  <a:gd name="connsiteY1027" fmla="*/ 5217 h 10000"/>
                  <a:gd name="connsiteX1028" fmla="*/ 7490 w 10000"/>
                  <a:gd name="connsiteY1028" fmla="*/ 5178 h 10000"/>
                  <a:gd name="connsiteX1029" fmla="*/ 7474 w 10000"/>
                  <a:gd name="connsiteY1029" fmla="*/ 5162 h 10000"/>
                  <a:gd name="connsiteX1030" fmla="*/ 7457 w 10000"/>
                  <a:gd name="connsiteY1030" fmla="*/ 5120 h 10000"/>
                  <a:gd name="connsiteX1031" fmla="*/ 7421 w 10000"/>
                  <a:gd name="connsiteY1031" fmla="*/ 5087 h 10000"/>
                  <a:gd name="connsiteX1032" fmla="*/ 7380 w 10000"/>
                  <a:gd name="connsiteY1032" fmla="*/ 5068 h 10000"/>
                  <a:gd name="connsiteX1033" fmla="*/ 7355 w 10000"/>
                  <a:gd name="connsiteY1033" fmla="*/ 5058 h 10000"/>
                  <a:gd name="connsiteX1034" fmla="*/ 7332 w 10000"/>
                  <a:gd name="connsiteY1034" fmla="*/ 5049 h 10000"/>
                  <a:gd name="connsiteX1035" fmla="*/ 7305 w 10000"/>
                  <a:gd name="connsiteY1035" fmla="*/ 5016 h 10000"/>
                  <a:gd name="connsiteX1036" fmla="*/ 7305 w 10000"/>
                  <a:gd name="connsiteY1036" fmla="*/ 5000 h 10000"/>
                  <a:gd name="connsiteX1037" fmla="*/ 7296 w 10000"/>
                  <a:gd name="connsiteY1037" fmla="*/ 4971 h 10000"/>
                  <a:gd name="connsiteX1038" fmla="*/ 7288 w 10000"/>
                  <a:gd name="connsiteY1038" fmla="*/ 4945 h 10000"/>
                  <a:gd name="connsiteX1039" fmla="*/ 7280 w 10000"/>
                  <a:gd name="connsiteY1039" fmla="*/ 4916 h 10000"/>
                  <a:gd name="connsiteX1040" fmla="*/ 7291 w 10000"/>
                  <a:gd name="connsiteY1040" fmla="*/ 4887 h 10000"/>
                  <a:gd name="connsiteX1041" fmla="*/ 7291 w 10000"/>
                  <a:gd name="connsiteY1041" fmla="*/ 4858 h 10000"/>
                  <a:gd name="connsiteX1042" fmla="*/ 7271 w 10000"/>
                  <a:gd name="connsiteY1042" fmla="*/ 4819 h 10000"/>
                  <a:gd name="connsiteX1043" fmla="*/ 7255 w 10000"/>
                  <a:gd name="connsiteY1043" fmla="*/ 4828 h 10000"/>
                  <a:gd name="connsiteX1044" fmla="*/ 7235 w 10000"/>
                  <a:gd name="connsiteY1044" fmla="*/ 4841 h 10000"/>
                  <a:gd name="connsiteX1045" fmla="*/ 7216 w 10000"/>
                  <a:gd name="connsiteY1045" fmla="*/ 4867 h 10000"/>
                  <a:gd name="connsiteX1046" fmla="*/ 7191 w 10000"/>
                  <a:gd name="connsiteY1046" fmla="*/ 4870 h 10000"/>
                  <a:gd name="connsiteX1047" fmla="*/ 7155 w 10000"/>
                  <a:gd name="connsiteY1047" fmla="*/ 4887 h 10000"/>
                  <a:gd name="connsiteX1048" fmla="*/ 7122 w 10000"/>
                  <a:gd name="connsiteY1048" fmla="*/ 4893 h 10000"/>
                  <a:gd name="connsiteX1049" fmla="*/ 7105 w 10000"/>
                  <a:gd name="connsiteY1049" fmla="*/ 4896 h 10000"/>
                  <a:gd name="connsiteX1050" fmla="*/ 7094 w 10000"/>
                  <a:gd name="connsiteY1050" fmla="*/ 4916 h 10000"/>
                  <a:gd name="connsiteX1051" fmla="*/ 7080 w 10000"/>
                  <a:gd name="connsiteY1051" fmla="*/ 4903 h 10000"/>
                  <a:gd name="connsiteX1052" fmla="*/ 7072 w 10000"/>
                  <a:gd name="connsiteY1052" fmla="*/ 4851 h 10000"/>
                  <a:gd name="connsiteX1053" fmla="*/ 7042 w 10000"/>
                  <a:gd name="connsiteY1053" fmla="*/ 4819 h 10000"/>
                  <a:gd name="connsiteX1054" fmla="*/ 7030 w 10000"/>
                  <a:gd name="connsiteY1054" fmla="*/ 4780 h 10000"/>
                  <a:gd name="connsiteX1055" fmla="*/ 7039 w 10000"/>
                  <a:gd name="connsiteY1055" fmla="*/ 4757 h 10000"/>
                  <a:gd name="connsiteX1056" fmla="*/ 7047 w 10000"/>
                  <a:gd name="connsiteY1056" fmla="*/ 4744 h 10000"/>
                  <a:gd name="connsiteX1057" fmla="*/ 7022 w 10000"/>
                  <a:gd name="connsiteY1057" fmla="*/ 4725 h 10000"/>
                  <a:gd name="connsiteX1058" fmla="*/ 7000 w 10000"/>
                  <a:gd name="connsiteY1058" fmla="*/ 4715 h 10000"/>
                  <a:gd name="connsiteX1059" fmla="*/ 6975 w 10000"/>
                  <a:gd name="connsiteY1059" fmla="*/ 4709 h 10000"/>
                  <a:gd name="connsiteX1060" fmla="*/ 6945 w 10000"/>
                  <a:gd name="connsiteY1060" fmla="*/ 4696 h 10000"/>
                  <a:gd name="connsiteX1061" fmla="*/ 6953 w 10000"/>
                  <a:gd name="connsiteY1061" fmla="*/ 4679 h 10000"/>
                  <a:gd name="connsiteX1062" fmla="*/ 6961 w 10000"/>
                  <a:gd name="connsiteY1062" fmla="*/ 4660 h 10000"/>
                  <a:gd name="connsiteX1063" fmla="*/ 6983 w 10000"/>
                  <a:gd name="connsiteY1063" fmla="*/ 4644 h 10000"/>
                  <a:gd name="connsiteX1064" fmla="*/ 7014 w 10000"/>
                  <a:gd name="connsiteY1064" fmla="*/ 4634 h 10000"/>
                  <a:gd name="connsiteX1065" fmla="*/ 7025 w 10000"/>
                  <a:gd name="connsiteY1065" fmla="*/ 4615 h 10000"/>
                  <a:gd name="connsiteX1066" fmla="*/ 7047 w 10000"/>
                  <a:gd name="connsiteY1066" fmla="*/ 4582 h 10000"/>
                  <a:gd name="connsiteX1067" fmla="*/ 7069 w 10000"/>
                  <a:gd name="connsiteY1067" fmla="*/ 4563 h 10000"/>
                  <a:gd name="connsiteX1068" fmla="*/ 7078 w 10000"/>
                  <a:gd name="connsiteY1068" fmla="*/ 4553 h 10000"/>
                  <a:gd name="connsiteX1069" fmla="*/ 7097 w 10000"/>
                  <a:gd name="connsiteY1069" fmla="*/ 4527 h 10000"/>
                  <a:gd name="connsiteX1070" fmla="*/ 7122 w 10000"/>
                  <a:gd name="connsiteY1070" fmla="*/ 4517 h 10000"/>
                  <a:gd name="connsiteX1071" fmla="*/ 7139 w 10000"/>
                  <a:gd name="connsiteY1071" fmla="*/ 4488 h 10000"/>
                  <a:gd name="connsiteX1072" fmla="*/ 7147 w 10000"/>
                  <a:gd name="connsiteY1072" fmla="*/ 4459 h 10000"/>
                  <a:gd name="connsiteX1073" fmla="*/ 7161 w 10000"/>
                  <a:gd name="connsiteY1073" fmla="*/ 4440 h 10000"/>
                  <a:gd name="connsiteX1074" fmla="*/ 7177 w 10000"/>
                  <a:gd name="connsiteY1074" fmla="*/ 4430 h 10000"/>
                  <a:gd name="connsiteX1075" fmla="*/ 7202 w 10000"/>
                  <a:gd name="connsiteY1075" fmla="*/ 4407 h 10000"/>
                  <a:gd name="connsiteX1076" fmla="*/ 7224 w 10000"/>
                  <a:gd name="connsiteY1076" fmla="*/ 4417 h 10000"/>
                  <a:gd name="connsiteX1077" fmla="*/ 7241 w 10000"/>
                  <a:gd name="connsiteY1077" fmla="*/ 4404 h 10000"/>
                  <a:gd name="connsiteX1078" fmla="*/ 7263 w 10000"/>
                  <a:gd name="connsiteY1078" fmla="*/ 4398 h 10000"/>
                  <a:gd name="connsiteX1079" fmla="*/ 7283 w 10000"/>
                  <a:gd name="connsiteY1079" fmla="*/ 4424 h 10000"/>
                  <a:gd name="connsiteX1080" fmla="*/ 7305 w 10000"/>
                  <a:gd name="connsiteY1080" fmla="*/ 4433 h 10000"/>
                  <a:gd name="connsiteX1081" fmla="*/ 7332 w 10000"/>
                  <a:gd name="connsiteY1081" fmla="*/ 4443 h 10000"/>
                  <a:gd name="connsiteX1082" fmla="*/ 7380 w 10000"/>
                  <a:gd name="connsiteY1082" fmla="*/ 4398 h 10000"/>
                  <a:gd name="connsiteX1083" fmla="*/ 7404 w 10000"/>
                  <a:gd name="connsiteY1083" fmla="*/ 4378 h 10000"/>
                  <a:gd name="connsiteX1084" fmla="*/ 7418 w 10000"/>
                  <a:gd name="connsiteY1084" fmla="*/ 4369 h 10000"/>
                  <a:gd name="connsiteX1085" fmla="*/ 7443 w 10000"/>
                  <a:gd name="connsiteY1085" fmla="*/ 4356 h 10000"/>
                  <a:gd name="connsiteX1086" fmla="*/ 7460 w 10000"/>
                  <a:gd name="connsiteY1086" fmla="*/ 4385 h 10000"/>
                  <a:gd name="connsiteX1087" fmla="*/ 7460 w 10000"/>
                  <a:gd name="connsiteY1087" fmla="*/ 4404 h 10000"/>
                  <a:gd name="connsiteX1088" fmla="*/ 7499 w 10000"/>
                  <a:gd name="connsiteY1088" fmla="*/ 4417 h 10000"/>
                  <a:gd name="connsiteX1089" fmla="*/ 7515 w 10000"/>
                  <a:gd name="connsiteY1089" fmla="*/ 4414 h 10000"/>
                  <a:gd name="connsiteX1090" fmla="*/ 7565 w 10000"/>
                  <a:gd name="connsiteY1090" fmla="*/ 4385 h 10000"/>
                  <a:gd name="connsiteX1091" fmla="*/ 7579 w 10000"/>
                  <a:gd name="connsiteY1091" fmla="*/ 4346 h 10000"/>
                  <a:gd name="connsiteX1092" fmla="*/ 7582 w 10000"/>
                  <a:gd name="connsiteY1092" fmla="*/ 4317 h 10000"/>
                  <a:gd name="connsiteX1093" fmla="*/ 7590 w 10000"/>
                  <a:gd name="connsiteY1093" fmla="*/ 4301 h 10000"/>
                  <a:gd name="connsiteX1094" fmla="*/ 7612 w 10000"/>
                  <a:gd name="connsiteY1094" fmla="*/ 4271 h 10000"/>
                  <a:gd name="connsiteX1095" fmla="*/ 7623 w 10000"/>
                  <a:gd name="connsiteY1095" fmla="*/ 4262 h 10000"/>
                  <a:gd name="connsiteX1096" fmla="*/ 7634 w 10000"/>
                  <a:gd name="connsiteY1096" fmla="*/ 4245 h 10000"/>
                  <a:gd name="connsiteX1097" fmla="*/ 7645 w 10000"/>
                  <a:gd name="connsiteY1097" fmla="*/ 4265 h 10000"/>
                  <a:gd name="connsiteX1098" fmla="*/ 7670 w 10000"/>
                  <a:gd name="connsiteY1098" fmla="*/ 4284 h 10000"/>
                  <a:gd name="connsiteX1099" fmla="*/ 7701 w 10000"/>
                  <a:gd name="connsiteY1099" fmla="*/ 4275 h 10000"/>
                  <a:gd name="connsiteX1100" fmla="*/ 7717 w 10000"/>
                  <a:gd name="connsiteY1100" fmla="*/ 4275 h 10000"/>
                  <a:gd name="connsiteX1101" fmla="*/ 7740 w 10000"/>
                  <a:gd name="connsiteY1101" fmla="*/ 4284 h 10000"/>
                  <a:gd name="connsiteX1102" fmla="*/ 7767 w 10000"/>
                  <a:gd name="connsiteY1102" fmla="*/ 4284 h 10000"/>
                  <a:gd name="connsiteX1103" fmla="*/ 7895 w 10000"/>
                  <a:gd name="connsiteY1103" fmla="*/ 4207 h 10000"/>
                  <a:gd name="connsiteX1104" fmla="*/ 7895 w 10000"/>
                  <a:gd name="connsiteY1104" fmla="*/ 4187 h 10000"/>
                  <a:gd name="connsiteX1105" fmla="*/ 7895 w 10000"/>
                  <a:gd name="connsiteY1105" fmla="*/ 4171 h 10000"/>
                  <a:gd name="connsiteX1106" fmla="*/ 7903 w 10000"/>
                  <a:gd name="connsiteY1106" fmla="*/ 4148 h 10000"/>
                  <a:gd name="connsiteX1107" fmla="*/ 7917 w 10000"/>
                  <a:gd name="connsiteY1107" fmla="*/ 4158 h 10000"/>
                  <a:gd name="connsiteX1108" fmla="*/ 7967 w 10000"/>
                  <a:gd name="connsiteY1108" fmla="*/ 4203 h 10000"/>
                  <a:gd name="connsiteX1109" fmla="*/ 7994 w 10000"/>
                  <a:gd name="connsiteY1109" fmla="*/ 4203 h 10000"/>
                  <a:gd name="connsiteX1110" fmla="*/ 8064 w 10000"/>
                  <a:gd name="connsiteY1110" fmla="*/ 4242 h 10000"/>
                  <a:gd name="connsiteX1111" fmla="*/ 8083 w 10000"/>
                  <a:gd name="connsiteY1111" fmla="*/ 4245 h 10000"/>
                  <a:gd name="connsiteX1112" fmla="*/ 8105 w 10000"/>
                  <a:gd name="connsiteY1112" fmla="*/ 4226 h 10000"/>
                  <a:gd name="connsiteX1113" fmla="*/ 8136 w 10000"/>
                  <a:gd name="connsiteY1113" fmla="*/ 4187 h 10000"/>
                  <a:gd name="connsiteX1114" fmla="*/ 8161 w 10000"/>
                  <a:gd name="connsiteY1114" fmla="*/ 4168 h 10000"/>
                  <a:gd name="connsiteX1115" fmla="*/ 8172 w 10000"/>
                  <a:gd name="connsiteY1115" fmla="*/ 4161 h 10000"/>
                  <a:gd name="connsiteX1116" fmla="*/ 8208 w 10000"/>
                  <a:gd name="connsiteY1116" fmla="*/ 4168 h 10000"/>
                  <a:gd name="connsiteX1117" fmla="*/ 8235 w 10000"/>
                  <a:gd name="connsiteY1117" fmla="*/ 4168 h 10000"/>
                  <a:gd name="connsiteX1118" fmla="*/ 8258 w 10000"/>
                  <a:gd name="connsiteY1118" fmla="*/ 4152 h 10000"/>
                  <a:gd name="connsiteX1119" fmla="*/ 8283 w 10000"/>
                  <a:gd name="connsiteY1119" fmla="*/ 4152 h 10000"/>
                  <a:gd name="connsiteX1120" fmla="*/ 8299 w 10000"/>
                  <a:gd name="connsiteY1120" fmla="*/ 4132 h 10000"/>
                  <a:gd name="connsiteX1121" fmla="*/ 8316 w 10000"/>
                  <a:gd name="connsiteY1121" fmla="*/ 4113 h 10000"/>
                  <a:gd name="connsiteX1122" fmla="*/ 8330 w 10000"/>
                  <a:gd name="connsiteY1122" fmla="*/ 4084 h 10000"/>
                  <a:gd name="connsiteX1123" fmla="*/ 8341 w 10000"/>
                  <a:gd name="connsiteY1123" fmla="*/ 4058 h 10000"/>
                  <a:gd name="connsiteX1124" fmla="*/ 8349 w 10000"/>
                  <a:gd name="connsiteY1124" fmla="*/ 4064 h 10000"/>
                  <a:gd name="connsiteX1125" fmla="*/ 8366 w 10000"/>
                  <a:gd name="connsiteY1125" fmla="*/ 4067 h 10000"/>
                  <a:gd name="connsiteX1126" fmla="*/ 8374 w 10000"/>
                  <a:gd name="connsiteY1126" fmla="*/ 4084 h 10000"/>
                  <a:gd name="connsiteX1127" fmla="*/ 8402 w 10000"/>
                  <a:gd name="connsiteY1127" fmla="*/ 4054 h 10000"/>
                  <a:gd name="connsiteX1128" fmla="*/ 8427 w 10000"/>
                  <a:gd name="connsiteY1128" fmla="*/ 4028 h 10000"/>
                  <a:gd name="connsiteX1129" fmla="*/ 8438 w 10000"/>
                  <a:gd name="connsiteY1129" fmla="*/ 4025 h 10000"/>
                  <a:gd name="connsiteX1130" fmla="*/ 8468 w 10000"/>
                  <a:gd name="connsiteY1130" fmla="*/ 4006 h 10000"/>
                  <a:gd name="connsiteX1131" fmla="*/ 8485 w 10000"/>
                  <a:gd name="connsiteY1131" fmla="*/ 3999 h 10000"/>
                  <a:gd name="connsiteX1132" fmla="*/ 8493 w 10000"/>
                  <a:gd name="connsiteY1132" fmla="*/ 4025 h 10000"/>
                  <a:gd name="connsiteX1133" fmla="*/ 8515 w 10000"/>
                  <a:gd name="connsiteY1133" fmla="*/ 4028 h 10000"/>
                  <a:gd name="connsiteX1134" fmla="*/ 8543 w 10000"/>
                  <a:gd name="connsiteY1134" fmla="*/ 4009 h 10000"/>
                  <a:gd name="connsiteX1135" fmla="*/ 8551 w 10000"/>
                  <a:gd name="connsiteY1135" fmla="*/ 3990 h 10000"/>
                  <a:gd name="connsiteX1136" fmla="*/ 8582 w 10000"/>
                  <a:gd name="connsiteY1136" fmla="*/ 3977 h 10000"/>
                  <a:gd name="connsiteX1137" fmla="*/ 8596 w 10000"/>
                  <a:gd name="connsiteY1137" fmla="*/ 3977 h 10000"/>
                  <a:gd name="connsiteX1138" fmla="*/ 8607 w 10000"/>
                  <a:gd name="connsiteY1138" fmla="*/ 3980 h 10000"/>
                  <a:gd name="connsiteX1139" fmla="*/ 8645 w 10000"/>
                  <a:gd name="connsiteY1139" fmla="*/ 3970 h 10000"/>
                  <a:gd name="connsiteX1140" fmla="*/ 8654 w 10000"/>
                  <a:gd name="connsiteY1140" fmla="*/ 3951 h 10000"/>
                  <a:gd name="connsiteX1141" fmla="*/ 8670 w 10000"/>
                  <a:gd name="connsiteY1141" fmla="*/ 3935 h 10000"/>
                  <a:gd name="connsiteX1142" fmla="*/ 8695 w 10000"/>
                  <a:gd name="connsiteY1142" fmla="*/ 3935 h 10000"/>
                  <a:gd name="connsiteX1143" fmla="*/ 8704 w 10000"/>
                  <a:gd name="connsiteY1143" fmla="*/ 3951 h 10000"/>
                  <a:gd name="connsiteX1144" fmla="*/ 8717 w 10000"/>
                  <a:gd name="connsiteY1144" fmla="*/ 3964 h 10000"/>
                  <a:gd name="connsiteX1145" fmla="*/ 8751 w 10000"/>
                  <a:gd name="connsiteY1145" fmla="*/ 3951 h 10000"/>
                  <a:gd name="connsiteX1146" fmla="*/ 8776 w 10000"/>
                  <a:gd name="connsiteY1146" fmla="*/ 3935 h 10000"/>
                  <a:gd name="connsiteX1147" fmla="*/ 8798 w 10000"/>
                  <a:gd name="connsiteY1147" fmla="*/ 3925 h 10000"/>
                  <a:gd name="connsiteX1148" fmla="*/ 8806 w 10000"/>
                  <a:gd name="connsiteY1148" fmla="*/ 3892 h 10000"/>
                  <a:gd name="connsiteX1149" fmla="*/ 8814 w 10000"/>
                  <a:gd name="connsiteY1149" fmla="*/ 3876 h 10000"/>
                  <a:gd name="connsiteX1150" fmla="*/ 8839 w 10000"/>
                  <a:gd name="connsiteY1150" fmla="*/ 3873 h 10000"/>
                  <a:gd name="connsiteX1151" fmla="*/ 8842 w 10000"/>
                  <a:gd name="connsiteY1151" fmla="*/ 3876 h 10000"/>
                  <a:gd name="connsiteX1152" fmla="*/ 8856 w 10000"/>
                  <a:gd name="connsiteY1152" fmla="*/ 3863 h 10000"/>
                  <a:gd name="connsiteX1153" fmla="*/ 8856 w 10000"/>
                  <a:gd name="connsiteY1153" fmla="*/ 3841 h 10000"/>
                  <a:gd name="connsiteX1154" fmla="*/ 8870 w 10000"/>
                  <a:gd name="connsiteY1154" fmla="*/ 3821 h 10000"/>
                  <a:gd name="connsiteX1155" fmla="*/ 8903 w 10000"/>
                  <a:gd name="connsiteY1155" fmla="*/ 3802 h 10000"/>
                  <a:gd name="connsiteX1156" fmla="*/ 8914 w 10000"/>
                  <a:gd name="connsiteY1156" fmla="*/ 3782 h 10000"/>
                  <a:gd name="connsiteX1157" fmla="*/ 8939 w 10000"/>
                  <a:gd name="connsiteY1157" fmla="*/ 3782 h 10000"/>
                  <a:gd name="connsiteX1158" fmla="*/ 8961 w 10000"/>
                  <a:gd name="connsiteY1158" fmla="*/ 3779 h 10000"/>
                  <a:gd name="connsiteX1159" fmla="*/ 8983 w 10000"/>
                  <a:gd name="connsiteY1159" fmla="*/ 3760 h 10000"/>
                  <a:gd name="connsiteX1160" fmla="*/ 9003 w 10000"/>
                  <a:gd name="connsiteY1160" fmla="*/ 3763 h 10000"/>
                  <a:gd name="connsiteX1161" fmla="*/ 9019 w 10000"/>
                  <a:gd name="connsiteY1161" fmla="*/ 3779 h 10000"/>
                  <a:gd name="connsiteX1162" fmla="*/ 9050 w 10000"/>
                  <a:gd name="connsiteY1162" fmla="*/ 3812 h 10000"/>
                  <a:gd name="connsiteX1163" fmla="*/ 9080 w 10000"/>
                  <a:gd name="connsiteY1163" fmla="*/ 3831 h 10000"/>
                  <a:gd name="connsiteX1164" fmla="*/ 9097 w 10000"/>
                  <a:gd name="connsiteY1164" fmla="*/ 3867 h 10000"/>
                  <a:gd name="connsiteX1165" fmla="*/ 9114 w 10000"/>
                  <a:gd name="connsiteY1165" fmla="*/ 3902 h 10000"/>
                  <a:gd name="connsiteX1166" fmla="*/ 9122 w 10000"/>
                  <a:gd name="connsiteY1166" fmla="*/ 3935 h 10000"/>
                  <a:gd name="connsiteX1167" fmla="*/ 9125 w 10000"/>
                  <a:gd name="connsiteY1167" fmla="*/ 3964 h 10000"/>
                  <a:gd name="connsiteX1168" fmla="*/ 9130 w 10000"/>
                  <a:gd name="connsiteY1168" fmla="*/ 3999 h 10000"/>
                  <a:gd name="connsiteX1169" fmla="*/ 9130 w 10000"/>
                  <a:gd name="connsiteY1169" fmla="*/ 4054 h 10000"/>
                  <a:gd name="connsiteX1170" fmla="*/ 9155 w 10000"/>
                  <a:gd name="connsiteY1170" fmla="*/ 4093 h 10000"/>
                  <a:gd name="connsiteX1171" fmla="*/ 9169 w 10000"/>
                  <a:gd name="connsiteY1171" fmla="*/ 4090 h 10000"/>
                  <a:gd name="connsiteX1172" fmla="*/ 9211 w 10000"/>
                  <a:gd name="connsiteY1172" fmla="*/ 4077 h 10000"/>
                  <a:gd name="connsiteX1173" fmla="*/ 9244 w 10000"/>
                  <a:gd name="connsiteY1173" fmla="*/ 4077 h 10000"/>
                  <a:gd name="connsiteX1174" fmla="*/ 9252 w 10000"/>
                  <a:gd name="connsiteY1174" fmla="*/ 4103 h 10000"/>
                  <a:gd name="connsiteX1175" fmla="*/ 9258 w 10000"/>
                  <a:gd name="connsiteY1175" fmla="*/ 4148 h 10000"/>
                  <a:gd name="connsiteX1176" fmla="*/ 9269 w 10000"/>
                  <a:gd name="connsiteY1176" fmla="*/ 4158 h 10000"/>
                  <a:gd name="connsiteX1177" fmla="*/ 9294 w 10000"/>
                  <a:gd name="connsiteY1177" fmla="*/ 4158 h 10000"/>
                  <a:gd name="connsiteX1178" fmla="*/ 9319 w 10000"/>
                  <a:gd name="connsiteY1178" fmla="*/ 4168 h 10000"/>
                  <a:gd name="connsiteX1179" fmla="*/ 9346 w 10000"/>
                  <a:gd name="connsiteY1179" fmla="*/ 4190 h 10000"/>
                  <a:gd name="connsiteX1180" fmla="*/ 9357 w 10000"/>
                  <a:gd name="connsiteY1180" fmla="*/ 4168 h 10000"/>
                  <a:gd name="connsiteX1181" fmla="*/ 9371 w 10000"/>
                  <a:gd name="connsiteY1181" fmla="*/ 4132 h 10000"/>
                  <a:gd name="connsiteX1182" fmla="*/ 9391 w 10000"/>
                  <a:gd name="connsiteY1182" fmla="*/ 4113 h 10000"/>
                  <a:gd name="connsiteX1183" fmla="*/ 9407 w 10000"/>
                  <a:gd name="connsiteY1183" fmla="*/ 4103 h 10000"/>
                  <a:gd name="connsiteX1184" fmla="*/ 9435 w 10000"/>
                  <a:gd name="connsiteY1184" fmla="*/ 4100 h 10000"/>
                  <a:gd name="connsiteX1185" fmla="*/ 9460 w 10000"/>
                  <a:gd name="connsiteY1185" fmla="*/ 4084 h 10000"/>
                  <a:gd name="connsiteX1186" fmla="*/ 9485 w 10000"/>
                  <a:gd name="connsiteY1186" fmla="*/ 4067 h 10000"/>
                  <a:gd name="connsiteX1187" fmla="*/ 9496 w 10000"/>
                  <a:gd name="connsiteY1187" fmla="*/ 4054 h 10000"/>
                  <a:gd name="connsiteX1188" fmla="*/ 9526 w 10000"/>
                  <a:gd name="connsiteY1188" fmla="*/ 4048 h 10000"/>
                  <a:gd name="connsiteX1189" fmla="*/ 9557 w 10000"/>
                  <a:gd name="connsiteY1189" fmla="*/ 4038 h 10000"/>
                  <a:gd name="connsiteX1190" fmla="*/ 9584 w 10000"/>
                  <a:gd name="connsiteY1190" fmla="*/ 4019 h 10000"/>
                  <a:gd name="connsiteX1191" fmla="*/ 9623 w 10000"/>
                  <a:gd name="connsiteY1191" fmla="*/ 4016 h 10000"/>
                  <a:gd name="connsiteX1192" fmla="*/ 9648 w 10000"/>
                  <a:gd name="connsiteY1192" fmla="*/ 4009 h 10000"/>
                  <a:gd name="connsiteX1193" fmla="*/ 9673 w 10000"/>
                  <a:gd name="connsiteY1193" fmla="*/ 4019 h 10000"/>
                  <a:gd name="connsiteX1194" fmla="*/ 9712 w 10000"/>
                  <a:gd name="connsiteY1194" fmla="*/ 4038 h 10000"/>
                  <a:gd name="connsiteX1195" fmla="*/ 9742 w 10000"/>
                  <a:gd name="connsiteY1195" fmla="*/ 4074 h 10000"/>
                  <a:gd name="connsiteX1196" fmla="*/ 9776 w 10000"/>
                  <a:gd name="connsiteY1196" fmla="*/ 4093 h 10000"/>
                  <a:gd name="connsiteX1197" fmla="*/ 9814 w 10000"/>
                  <a:gd name="connsiteY1197" fmla="*/ 4109 h 10000"/>
                  <a:gd name="connsiteX1198" fmla="*/ 9859 w 10000"/>
                  <a:gd name="connsiteY1198" fmla="*/ 4119 h 10000"/>
                  <a:gd name="connsiteX1199" fmla="*/ 9898 w 10000"/>
                  <a:gd name="connsiteY1199" fmla="*/ 4122 h 10000"/>
                  <a:gd name="connsiteX1200" fmla="*/ 9931 w 10000"/>
                  <a:gd name="connsiteY1200" fmla="*/ 4109 h 10000"/>
                  <a:gd name="connsiteX1201" fmla="*/ 9956 w 10000"/>
                  <a:gd name="connsiteY1201" fmla="*/ 4100 h 10000"/>
                  <a:gd name="connsiteX1202" fmla="*/ 9981 w 10000"/>
                  <a:gd name="connsiteY1202" fmla="*/ 4067 h 10000"/>
                  <a:gd name="connsiteX1203" fmla="*/ 9994 w 10000"/>
                  <a:gd name="connsiteY1203" fmla="*/ 4035 h 10000"/>
                  <a:gd name="connsiteX1204" fmla="*/ 10000 w 10000"/>
                  <a:gd name="connsiteY1204" fmla="*/ 3996 h 10000"/>
                  <a:gd name="connsiteX1205" fmla="*/ 9994 w 10000"/>
                  <a:gd name="connsiteY1205" fmla="*/ 3941 h 10000"/>
                  <a:gd name="connsiteX1206" fmla="*/ 9986 w 10000"/>
                  <a:gd name="connsiteY1206" fmla="*/ 3905 h 10000"/>
                  <a:gd name="connsiteX1207" fmla="*/ 9981 w 10000"/>
                  <a:gd name="connsiteY1207" fmla="*/ 3857 h 10000"/>
                  <a:gd name="connsiteX1208" fmla="*/ 9989 w 10000"/>
                  <a:gd name="connsiteY1208" fmla="*/ 3837 h 10000"/>
                  <a:gd name="connsiteX1209" fmla="*/ 9989 w 10000"/>
                  <a:gd name="connsiteY1209" fmla="*/ 3812 h 10000"/>
                  <a:gd name="connsiteX1210" fmla="*/ 9981 w 10000"/>
                  <a:gd name="connsiteY1210" fmla="*/ 3792 h 10000"/>
                  <a:gd name="connsiteX1211" fmla="*/ 9970 w 10000"/>
                  <a:gd name="connsiteY1211" fmla="*/ 3763 h 10000"/>
                  <a:gd name="connsiteX1212" fmla="*/ 9945 w 10000"/>
                  <a:gd name="connsiteY1212" fmla="*/ 3705 h 10000"/>
                  <a:gd name="connsiteX1213" fmla="*/ 9931 w 10000"/>
                  <a:gd name="connsiteY1213" fmla="*/ 3659 h 10000"/>
                  <a:gd name="connsiteX1214" fmla="*/ 9903 w 10000"/>
                  <a:gd name="connsiteY1214" fmla="*/ 3640 h 10000"/>
                  <a:gd name="connsiteX1215" fmla="*/ 9881 w 10000"/>
                  <a:gd name="connsiteY1215" fmla="*/ 3620 h 10000"/>
                  <a:gd name="connsiteX1216" fmla="*/ 9856 w 10000"/>
                  <a:gd name="connsiteY1216" fmla="*/ 3595 h 10000"/>
                  <a:gd name="connsiteX1217" fmla="*/ 9817 w 10000"/>
                  <a:gd name="connsiteY1217" fmla="*/ 3562 h 10000"/>
                  <a:gd name="connsiteX1218" fmla="*/ 9795 w 10000"/>
                  <a:gd name="connsiteY1218" fmla="*/ 3546 h 10000"/>
                  <a:gd name="connsiteX1219" fmla="*/ 9778 w 10000"/>
                  <a:gd name="connsiteY1219" fmla="*/ 3527 h 10000"/>
                  <a:gd name="connsiteX1220" fmla="*/ 9745 w 10000"/>
                  <a:gd name="connsiteY1220" fmla="*/ 3501 h 10000"/>
                  <a:gd name="connsiteX1221" fmla="*/ 9726 w 10000"/>
                  <a:gd name="connsiteY1221" fmla="*/ 3488 h 10000"/>
                  <a:gd name="connsiteX1222" fmla="*/ 9704 w 10000"/>
                  <a:gd name="connsiteY1222" fmla="*/ 3472 h 10000"/>
                  <a:gd name="connsiteX1223" fmla="*/ 9695 w 10000"/>
                  <a:gd name="connsiteY1223" fmla="*/ 3468 h 10000"/>
                  <a:gd name="connsiteX1224" fmla="*/ 9690 w 10000"/>
                  <a:gd name="connsiteY1224" fmla="*/ 3459 h 10000"/>
                  <a:gd name="connsiteX1225" fmla="*/ 9673 w 10000"/>
                  <a:gd name="connsiteY1225" fmla="*/ 3449 h 10000"/>
                  <a:gd name="connsiteX1226" fmla="*/ 9665 w 10000"/>
                  <a:gd name="connsiteY1226" fmla="*/ 3442 h 10000"/>
                  <a:gd name="connsiteX1227" fmla="*/ 9654 w 10000"/>
                  <a:gd name="connsiteY1227" fmla="*/ 3449 h 10000"/>
                  <a:gd name="connsiteX1228" fmla="*/ 9521 w 10000"/>
                  <a:gd name="connsiteY1228" fmla="*/ 3394 h 10000"/>
                  <a:gd name="connsiteX1229" fmla="*/ 9510 w 10000"/>
                  <a:gd name="connsiteY1229" fmla="*/ 3368 h 10000"/>
                  <a:gd name="connsiteX1230" fmla="*/ 9496 w 10000"/>
                  <a:gd name="connsiteY1230" fmla="*/ 3287 h 10000"/>
                  <a:gd name="connsiteX1231" fmla="*/ 9488 w 10000"/>
                  <a:gd name="connsiteY1231" fmla="*/ 3216 h 10000"/>
                  <a:gd name="connsiteX1232" fmla="*/ 9493 w 10000"/>
                  <a:gd name="connsiteY1232" fmla="*/ 3174 h 10000"/>
                  <a:gd name="connsiteX1233" fmla="*/ 9501 w 10000"/>
                  <a:gd name="connsiteY1233" fmla="*/ 3128 h 10000"/>
                  <a:gd name="connsiteX1234" fmla="*/ 9488 w 10000"/>
                  <a:gd name="connsiteY1234" fmla="*/ 3025 h 10000"/>
                  <a:gd name="connsiteX1235" fmla="*/ 9446 w 10000"/>
                  <a:gd name="connsiteY1235" fmla="*/ 2931 h 10000"/>
                  <a:gd name="connsiteX1236" fmla="*/ 9382 w 10000"/>
                  <a:gd name="connsiteY1236" fmla="*/ 2837 h 10000"/>
                  <a:gd name="connsiteX1237" fmla="*/ 9316 w 10000"/>
                  <a:gd name="connsiteY1237" fmla="*/ 2753 h 10000"/>
                  <a:gd name="connsiteX1238" fmla="*/ 9294 w 10000"/>
                  <a:gd name="connsiteY1238" fmla="*/ 2655 h 10000"/>
                  <a:gd name="connsiteX1239" fmla="*/ 9213 w 10000"/>
                  <a:gd name="connsiteY1239" fmla="*/ 2328 h 10000"/>
                  <a:gd name="connsiteX1240" fmla="*/ 9172 w 10000"/>
                  <a:gd name="connsiteY1240" fmla="*/ 2286 h 10000"/>
                  <a:gd name="connsiteX1241" fmla="*/ 9019 w 10000"/>
                  <a:gd name="connsiteY1241" fmla="*/ 2082 h 10000"/>
                  <a:gd name="connsiteX1242" fmla="*/ 8906 w 10000"/>
                  <a:gd name="connsiteY1242" fmla="*/ 1946 h 10000"/>
                  <a:gd name="connsiteX1243" fmla="*/ 8801 w 10000"/>
                  <a:gd name="connsiteY1243" fmla="*/ 1778 h 10000"/>
                  <a:gd name="connsiteX1244" fmla="*/ 8806 w 10000"/>
                  <a:gd name="connsiteY1244" fmla="*/ 1713 h 10000"/>
                  <a:gd name="connsiteX1245" fmla="*/ 8809 w 10000"/>
                  <a:gd name="connsiteY1245" fmla="*/ 1703 h 10000"/>
                  <a:gd name="connsiteX1246" fmla="*/ 8817 w 10000"/>
                  <a:gd name="connsiteY1246" fmla="*/ 1713 h 10000"/>
                  <a:gd name="connsiteX1247" fmla="*/ 8834 w 10000"/>
                  <a:gd name="connsiteY1247" fmla="*/ 1729 h 10000"/>
                  <a:gd name="connsiteX1248" fmla="*/ 8839 w 10000"/>
                  <a:gd name="connsiteY1248" fmla="*/ 1729 h 10000"/>
                  <a:gd name="connsiteX1249" fmla="*/ 8848 w 10000"/>
                  <a:gd name="connsiteY1249" fmla="*/ 1723 h 10000"/>
                  <a:gd name="connsiteX1250" fmla="*/ 8850 w 10000"/>
                  <a:gd name="connsiteY1250" fmla="*/ 1703 h 10000"/>
                  <a:gd name="connsiteX1251" fmla="*/ 8850 w 10000"/>
                  <a:gd name="connsiteY1251" fmla="*/ 1684 h 10000"/>
                  <a:gd name="connsiteX1252" fmla="*/ 8850 w 10000"/>
                  <a:gd name="connsiteY1252" fmla="*/ 1648 h 10000"/>
                  <a:gd name="connsiteX1253" fmla="*/ 8881 w 10000"/>
                  <a:gd name="connsiteY1253" fmla="*/ 1571 h 10000"/>
                  <a:gd name="connsiteX1254" fmla="*/ 8895 w 10000"/>
                  <a:gd name="connsiteY1254" fmla="*/ 1541 h 10000"/>
                  <a:gd name="connsiteX1255" fmla="*/ 8895 w 10000"/>
                  <a:gd name="connsiteY1255" fmla="*/ 1525 h 10000"/>
                  <a:gd name="connsiteX1256" fmla="*/ 8881 w 10000"/>
                  <a:gd name="connsiteY1256" fmla="*/ 1516 h 10000"/>
                  <a:gd name="connsiteX1257" fmla="*/ 8864 w 10000"/>
                  <a:gd name="connsiteY1257" fmla="*/ 1522 h 10000"/>
                  <a:gd name="connsiteX1258" fmla="*/ 8850 w 10000"/>
                  <a:gd name="connsiteY1258" fmla="*/ 1535 h 10000"/>
                  <a:gd name="connsiteX1259" fmla="*/ 8834 w 10000"/>
                  <a:gd name="connsiteY1259" fmla="*/ 1571 h 10000"/>
                  <a:gd name="connsiteX1260" fmla="*/ 8825 w 10000"/>
                  <a:gd name="connsiteY1260" fmla="*/ 1587 h 10000"/>
                  <a:gd name="connsiteX1261" fmla="*/ 8776 w 10000"/>
                  <a:gd name="connsiteY1261" fmla="*/ 1571 h 10000"/>
                  <a:gd name="connsiteX1262" fmla="*/ 8745 w 10000"/>
                  <a:gd name="connsiteY1262" fmla="*/ 1580 h 10000"/>
                  <a:gd name="connsiteX1263" fmla="*/ 8720 w 10000"/>
                  <a:gd name="connsiteY1263" fmla="*/ 1587 h 10000"/>
                  <a:gd name="connsiteX1264" fmla="*/ 8709 w 10000"/>
                  <a:gd name="connsiteY1264" fmla="*/ 1609 h 10000"/>
                  <a:gd name="connsiteX1265" fmla="*/ 8693 w 10000"/>
                  <a:gd name="connsiteY1265" fmla="*/ 1616 h 10000"/>
                  <a:gd name="connsiteX1266" fmla="*/ 8684 w 10000"/>
                  <a:gd name="connsiteY1266" fmla="*/ 1639 h 10000"/>
                  <a:gd name="connsiteX1267" fmla="*/ 8684 w 10000"/>
                  <a:gd name="connsiteY1267" fmla="*/ 1658 h 10000"/>
                  <a:gd name="connsiteX1268" fmla="*/ 8665 w 10000"/>
                  <a:gd name="connsiteY1268" fmla="*/ 1655 h 10000"/>
                  <a:gd name="connsiteX1269" fmla="*/ 8665 w 10000"/>
                  <a:gd name="connsiteY1269" fmla="*/ 1645 h 10000"/>
                  <a:gd name="connsiteX1270" fmla="*/ 8665 w 10000"/>
                  <a:gd name="connsiteY1270" fmla="*/ 1626 h 10000"/>
                  <a:gd name="connsiteX1271" fmla="*/ 8676 w 10000"/>
                  <a:gd name="connsiteY1271" fmla="*/ 1609 h 10000"/>
                  <a:gd name="connsiteX1272" fmla="*/ 8679 w 10000"/>
                  <a:gd name="connsiteY1272" fmla="*/ 1597 h 10000"/>
                  <a:gd name="connsiteX1273" fmla="*/ 8687 w 10000"/>
                  <a:gd name="connsiteY1273" fmla="*/ 1577 h 10000"/>
                  <a:gd name="connsiteX1274" fmla="*/ 8695 w 10000"/>
                  <a:gd name="connsiteY1274" fmla="*/ 1554 h 10000"/>
                  <a:gd name="connsiteX1275" fmla="*/ 8709 w 10000"/>
                  <a:gd name="connsiteY1275" fmla="*/ 1532 h 10000"/>
                  <a:gd name="connsiteX1276" fmla="*/ 8704 w 10000"/>
                  <a:gd name="connsiteY1276" fmla="*/ 1512 h 10000"/>
                  <a:gd name="connsiteX1277" fmla="*/ 8695 w 10000"/>
                  <a:gd name="connsiteY1277" fmla="*/ 1503 h 10000"/>
                  <a:gd name="connsiteX1278" fmla="*/ 8684 w 10000"/>
                  <a:gd name="connsiteY1278" fmla="*/ 1503 h 10000"/>
                  <a:gd name="connsiteX1279" fmla="*/ 8670 w 10000"/>
                  <a:gd name="connsiteY1279" fmla="*/ 1525 h 10000"/>
                  <a:gd name="connsiteX1280" fmla="*/ 8665 w 10000"/>
                  <a:gd name="connsiteY1280" fmla="*/ 1545 h 10000"/>
                  <a:gd name="connsiteX1281" fmla="*/ 8654 w 10000"/>
                  <a:gd name="connsiteY1281" fmla="*/ 1567 h 10000"/>
                  <a:gd name="connsiteX1282" fmla="*/ 8648 w 10000"/>
                  <a:gd name="connsiteY1282" fmla="*/ 1587 h 10000"/>
                  <a:gd name="connsiteX1283" fmla="*/ 8640 w 10000"/>
                  <a:gd name="connsiteY1283" fmla="*/ 1629 h 10000"/>
                  <a:gd name="connsiteX1284" fmla="*/ 8620 w 10000"/>
                  <a:gd name="connsiteY1284" fmla="*/ 1635 h 10000"/>
                  <a:gd name="connsiteX1285" fmla="*/ 8612 w 10000"/>
                  <a:gd name="connsiteY1285" fmla="*/ 1635 h 10000"/>
                  <a:gd name="connsiteX1286" fmla="*/ 8604 w 10000"/>
                  <a:gd name="connsiteY1286" fmla="*/ 1626 h 10000"/>
                  <a:gd name="connsiteX1287" fmla="*/ 8596 w 10000"/>
                  <a:gd name="connsiteY1287" fmla="*/ 1616 h 10000"/>
                  <a:gd name="connsiteX1288" fmla="*/ 8596 w 10000"/>
                  <a:gd name="connsiteY1288" fmla="*/ 1580 h 10000"/>
                  <a:gd name="connsiteX1289" fmla="*/ 8587 w 10000"/>
                  <a:gd name="connsiteY1289" fmla="*/ 1545 h 10000"/>
                  <a:gd name="connsiteX1290" fmla="*/ 8565 w 10000"/>
                  <a:gd name="connsiteY1290" fmla="*/ 1516 h 10000"/>
                  <a:gd name="connsiteX1291" fmla="*/ 8543 w 10000"/>
                  <a:gd name="connsiteY1291" fmla="*/ 1512 h 10000"/>
                  <a:gd name="connsiteX1292" fmla="*/ 8518 w 10000"/>
                  <a:gd name="connsiteY1292" fmla="*/ 1532 h 10000"/>
                  <a:gd name="connsiteX1293" fmla="*/ 8476 w 10000"/>
                  <a:gd name="connsiteY1293" fmla="*/ 1567 h 10000"/>
                  <a:gd name="connsiteX1294" fmla="*/ 8454 w 10000"/>
                  <a:gd name="connsiteY1294" fmla="*/ 1551 h 10000"/>
                  <a:gd name="connsiteX1295" fmla="*/ 8402 w 10000"/>
                  <a:gd name="connsiteY1295" fmla="*/ 1493 h 10000"/>
                  <a:gd name="connsiteX1296" fmla="*/ 8371 w 10000"/>
                  <a:gd name="connsiteY1296" fmla="*/ 1428 h 10000"/>
                  <a:gd name="connsiteX1297" fmla="*/ 8072 w 10000"/>
                  <a:gd name="connsiteY1297" fmla="*/ 1422 h 10000"/>
                  <a:gd name="connsiteX1298" fmla="*/ 7823 w 10000"/>
                  <a:gd name="connsiteY1298" fmla="*/ 1279 h 10000"/>
                  <a:gd name="connsiteX1299" fmla="*/ 7587 w 10000"/>
                  <a:gd name="connsiteY1299" fmla="*/ 1133 h 10000"/>
                  <a:gd name="connsiteX1300" fmla="*/ 7526 w 10000"/>
                  <a:gd name="connsiteY1300" fmla="*/ 1098 h 10000"/>
                  <a:gd name="connsiteX1301" fmla="*/ 7346 w 10000"/>
                  <a:gd name="connsiteY1301" fmla="*/ 991 h 10000"/>
                  <a:gd name="connsiteX1302" fmla="*/ 7321 w 10000"/>
                  <a:gd name="connsiteY1302" fmla="*/ 959 h 10000"/>
                  <a:gd name="connsiteX1303" fmla="*/ 7307 w 10000"/>
                  <a:gd name="connsiteY1303" fmla="*/ 871 h 10000"/>
                  <a:gd name="connsiteX1304" fmla="*/ 7224 w 10000"/>
                  <a:gd name="connsiteY1304" fmla="*/ 816 h 10000"/>
                  <a:gd name="connsiteX1305" fmla="*/ 7147 w 10000"/>
                  <a:gd name="connsiteY1305" fmla="*/ 787 h 10000"/>
                  <a:gd name="connsiteX1306" fmla="*/ 7080 w 10000"/>
                  <a:gd name="connsiteY1306" fmla="*/ 742 h 10000"/>
                  <a:gd name="connsiteX1307" fmla="*/ 7069 w 10000"/>
                  <a:gd name="connsiteY1307" fmla="*/ 767 h 10000"/>
                  <a:gd name="connsiteX1308" fmla="*/ 7033 w 10000"/>
                  <a:gd name="connsiteY1308" fmla="*/ 787 h 10000"/>
                  <a:gd name="connsiteX1309" fmla="*/ 6820 w 10000"/>
                  <a:gd name="connsiteY1309" fmla="*/ 878 h 10000"/>
                  <a:gd name="connsiteX1310" fmla="*/ 6726 w 10000"/>
                  <a:gd name="connsiteY1310" fmla="*/ 897 h 10000"/>
                  <a:gd name="connsiteX1311" fmla="*/ 6626 w 10000"/>
                  <a:gd name="connsiteY1311" fmla="*/ 955 h 10000"/>
                  <a:gd name="connsiteX1312" fmla="*/ 6582 w 10000"/>
                  <a:gd name="connsiteY1312" fmla="*/ 946 h 10000"/>
                  <a:gd name="connsiteX1313" fmla="*/ 6571 w 10000"/>
                  <a:gd name="connsiteY1313" fmla="*/ 955 h 10000"/>
                  <a:gd name="connsiteX1314" fmla="*/ 6507 w 10000"/>
                  <a:gd name="connsiteY1314" fmla="*/ 975 h 10000"/>
                  <a:gd name="connsiteX1315" fmla="*/ 6485 w 10000"/>
                  <a:gd name="connsiteY1315" fmla="*/ 975 h 10000"/>
                  <a:gd name="connsiteX1316" fmla="*/ 6476 w 10000"/>
                  <a:gd name="connsiteY1316" fmla="*/ 965 h 10000"/>
                  <a:gd name="connsiteX1317" fmla="*/ 6474 w 10000"/>
                  <a:gd name="connsiteY1317" fmla="*/ 936 h 10000"/>
                  <a:gd name="connsiteX1318" fmla="*/ 6452 w 10000"/>
                  <a:gd name="connsiteY1318" fmla="*/ 887 h 10000"/>
                  <a:gd name="connsiteX1319" fmla="*/ 6352 w 10000"/>
                  <a:gd name="connsiteY1319" fmla="*/ 767 h 10000"/>
                  <a:gd name="connsiteX1320" fmla="*/ 6313 w 10000"/>
                  <a:gd name="connsiteY1320" fmla="*/ 732 h 10000"/>
                  <a:gd name="connsiteX1321" fmla="*/ 6296 w 10000"/>
                  <a:gd name="connsiteY1321" fmla="*/ 690 h 10000"/>
                  <a:gd name="connsiteX1322" fmla="*/ 6271 w 10000"/>
                  <a:gd name="connsiteY1322" fmla="*/ 664 h 10000"/>
                  <a:gd name="connsiteX1323" fmla="*/ 6266 w 10000"/>
                  <a:gd name="connsiteY1323" fmla="*/ 654 h 10000"/>
                  <a:gd name="connsiteX1324" fmla="*/ 6111 w 10000"/>
                  <a:gd name="connsiteY1324" fmla="*/ 398 h 10000"/>
                  <a:gd name="connsiteX1325" fmla="*/ 5903 w 10000"/>
                  <a:gd name="connsiteY1325" fmla="*/ 408 h 10000"/>
                  <a:gd name="connsiteX1326" fmla="*/ 5837 w 10000"/>
                  <a:gd name="connsiteY1326" fmla="*/ 427 h 10000"/>
                  <a:gd name="connsiteX1327" fmla="*/ 5756 w 10000"/>
                  <a:gd name="connsiteY1327" fmla="*/ 453 h 10000"/>
                  <a:gd name="connsiteX1328" fmla="*/ 5681 w 10000"/>
                  <a:gd name="connsiteY1328" fmla="*/ 453 h 10000"/>
                  <a:gd name="connsiteX1329" fmla="*/ 5609 w 10000"/>
                  <a:gd name="connsiteY1329" fmla="*/ 447 h 10000"/>
                  <a:gd name="connsiteX1330" fmla="*/ 5554 w 10000"/>
                  <a:gd name="connsiteY1330" fmla="*/ 304 h 10000"/>
                  <a:gd name="connsiteX1331" fmla="*/ 5529 w 10000"/>
                  <a:gd name="connsiteY1331" fmla="*/ 301 h 10000"/>
                  <a:gd name="connsiteX1332" fmla="*/ 5393 w 10000"/>
                  <a:gd name="connsiteY1332" fmla="*/ 256 h 10000"/>
                  <a:gd name="connsiteX1333" fmla="*/ 5366 w 10000"/>
                  <a:gd name="connsiteY1333" fmla="*/ 220 h 10000"/>
                  <a:gd name="connsiteX1334" fmla="*/ 5249 w 10000"/>
                  <a:gd name="connsiteY1334" fmla="*/ 155 h 10000"/>
                  <a:gd name="connsiteX1335" fmla="*/ 5141 w 10000"/>
                  <a:gd name="connsiteY1335" fmla="*/ 52 h 10000"/>
                  <a:gd name="connsiteX1336" fmla="*/ 5116 w 10000"/>
                  <a:gd name="connsiteY1336" fmla="*/ 3 h 10000"/>
                  <a:gd name="connsiteX1337" fmla="*/ 5061 w 10000"/>
                  <a:gd name="connsiteY1337" fmla="*/ 0 h 10000"/>
                  <a:gd name="connsiteX1338" fmla="*/ 5036 w 10000"/>
                  <a:gd name="connsiteY1338" fmla="*/ 32 h 10000"/>
                  <a:gd name="connsiteX1339" fmla="*/ 4942 w 10000"/>
                  <a:gd name="connsiteY1339" fmla="*/ 133 h 10000"/>
                  <a:gd name="connsiteX1340" fmla="*/ 4900 w 10000"/>
                  <a:gd name="connsiteY1340" fmla="*/ 217 h 10000"/>
                  <a:gd name="connsiteX1341" fmla="*/ 4861 w 10000"/>
                  <a:gd name="connsiteY1341" fmla="*/ 198 h 10000"/>
                  <a:gd name="connsiteX1342" fmla="*/ 4795 w 10000"/>
                  <a:gd name="connsiteY1342" fmla="*/ 68 h 10000"/>
                  <a:gd name="connsiteX1343" fmla="*/ 4778 w 10000"/>
                  <a:gd name="connsiteY1343" fmla="*/ 62 h 10000"/>
                  <a:gd name="connsiteX1344" fmla="*/ 4765 w 10000"/>
                  <a:gd name="connsiteY1344" fmla="*/ 62 h 10000"/>
                  <a:gd name="connsiteX1345" fmla="*/ 4748 w 10000"/>
                  <a:gd name="connsiteY1345" fmla="*/ 68 h 10000"/>
                  <a:gd name="connsiteX1346" fmla="*/ 4673 w 10000"/>
                  <a:gd name="connsiteY1346" fmla="*/ 136 h 10000"/>
                  <a:gd name="connsiteX1347" fmla="*/ 4632 w 10000"/>
                  <a:gd name="connsiteY1347" fmla="*/ 201 h 10000"/>
                  <a:gd name="connsiteX1348" fmla="*/ 4623 w 10000"/>
                  <a:gd name="connsiteY1348" fmla="*/ 210 h 10000"/>
                  <a:gd name="connsiteX1349" fmla="*/ 4579 w 10000"/>
                  <a:gd name="connsiteY1349" fmla="*/ 220 h 10000"/>
                  <a:gd name="connsiteX1350" fmla="*/ 4479 w 10000"/>
                  <a:gd name="connsiteY1350" fmla="*/ 198 h 10000"/>
                  <a:gd name="connsiteX1351" fmla="*/ 4402 w 10000"/>
                  <a:gd name="connsiteY1351" fmla="*/ 165 h 10000"/>
                  <a:gd name="connsiteX1352" fmla="*/ 4374 w 10000"/>
                  <a:gd name="connsiteY1352" fmla="*/ 165 h 10000"/>
                  <a:gd name="connsiteX1353" fmla="*/ 4335 w 10000"/>
                  <a:gd name="connsiteY1353" fmla="*/ 172 h 10000"/>
                  <a:gd name="connsiteX1354" fmla="*/ 4302 w 10000"/>
                  <a:gd name="connsiteY1354" fmla="*/ 188 h 10000"/>
                  <a:gd name="connsiteX1355" fmla="*/ 4271 w 10000"/>
                  <a:gd name="connsiteY1355" fmla="*/ 220 h 10000"/>
                  <a:gd name="connsiteX1356" fmla="*/ 4238 w 10000"/>
                  <a:gd name="connsiteY1356" fmla="*/ 240 h 10000"/>
                  <a:gd name="connsiteX1357" fmla="*/ 4324 w 10000"/>
                  <a:gd name="connsiteY1357" fmla="*/ 1289 h 10000"/>
                  <a:gd name="connsiteX1358" fmla="*/ 3521 w 10000"/>
                  <a:gd name="connsiteY1358" fmla="*/ 7730 h 10000"/>
                  <a:gd name="connsiteX1359" fmla="*/ 3152 w 10000"/>
                  <a:gd name="connsiteY1359" fmla="*/ 7013 h 10000"/>
                  <a:gd name="connsiteX1360" fmla="*/ 3560 w 10000"/>
                  <a:gd name="connsiteY1360" fmla="*/ 7749 h 10000"/>
                  <a:gd name="connsiteX1361" fmla="*/ 3562 w 10000"/>
                  <a:gd name="connsiteY1361" fmla="*/ 7759 h 10000"/>
                  <a:gd name="connsiteX1362" fmla="*/ 3573 w 10000"/>
                  <a:gd name="connsiteY1362" fmla="*/ 7766 h 10000"/>
                  <a:gd name="connsiteX1363" fmla="*/ 3584 w 10000"/>
                  <a:gd name="connsiteY1363" fmla="*/ 7759 h 10000"/>
                  <a:gd name="connsiteX1364" fmla="*/ 3598 w 10000"/>
                  <a:gd name="connsiteY1364" fmla="*/ 7743 h 10000"/>
                  <a:gd name="connsiteX1365" fmla="*/ 3609 w 10000"/>
                  <a:gd name="connsiteY1365" fmla="*/ 7756 h 10000"/>
                  <a:gd name="connsiteX1366" fmla="*/ 3623 w 10000"/>
                  <a:gd name="connsiteY1366" fmla="*/ 7733 h 10000"/>
                  <a:gd name="connsiteX1367" fmla="*/ 3632 w 10000"/>
                  <a:gd name="connsiteY1367" fmla="*/ 7730 h 10000"/>
                  <a:gd name="connsiteX1368" fmla="*/ 3634 w 10000"/>
                  <a:gd name="connsiteY1368" fmla="*/ 7730 h 10000"/>
                  <a:gd name="connsiteX1369" fmla="*/ 3643 w 10000"/>
                  <a:gd name="connsiteY1369" fmla="*/ 7730 h 10000"/>
                  <a:gd name="connsiteX1370" fmla="*/ 4033 w 10000"/>
                  <a:gd name="connsiteY1370" fmla="*/ 7077 h 10000"/>
                  <a:gd name="connsiteX1371" fmla="*/ 3670 w 10000"/>
                  <a:gd name="connsiteY1371" fmla="*/ 7730 h 10000"/>
                  <a:gd name="connsiteX1372" fmla="*/ 3687 w 10000"/>
                  <a:gd name="connsiteY1372" fmla="*/ 7730 h 10000"/>
                  <a:gd name="connsiteX1373" fmla="*/ 3690 w 10000"/>
                  <a:gd name="connsiteY1373" fmla="*/ 7730 h 10000"/>
                  <a:gd name="connsiteX1374" fmla="*/ 3704 w 10000"/>
                  <a:gd name="connsiteY1374" fmla="*/ 7740 h 10000"/>
                  <a:gd name="connsiteX1375" fmla="*/ 3712 w 10000"/>
                  <a:gd name="connsiteY1375" fmla="*/ 7743 h 10000"/>
                  <a:gd name="connsiteX1376" fmla="*/ 3723 w 10000"/>
                  <a:gd name="connsiteY1376" fmla="*/ 7749 h 10000"/>
                  <a:gd name="connsiteX1377" fmla="*/ 3729 w 10000"/>
                  <a:gd name="connsiteY1377" fmla="*/ 7749 h 10000"/>
                  <a:gd name="connsiteX1378" fmla="*/ 3729 w 10000"/>
                  <a:gd name="connsiteY1378" fmla="*/ 7743 h 10000"/>
                  <a:gd name="connsiteX1379" fmla="*/ 3745 w 10000"/>
                  <a:gd name="connsiteY1379" fmla="*/ 7740 h 10000"/>
                  <a:gd name="connsiteX1380" fmla="*/ 3753 w 10000"/>
                  <a:gd name="connsiteY1380" fmla="*/ 7730 h 10000"/>
                  <a:gd name="connsiteX1381" fmla="*/ 3762 w 10000"/>
                  <a:gd name="connsiteY1381" fmla="*/ 7720 h 10000"/>
                  <a:gd name="connsiteX1382" fmla="*/ 3776 w 10000"/>
                  <a:gd name="connsiteY1382" fmla="*/ 7710 h 10000"/>
                  <a:gd name="connsiteX1383" fmla="*/ 3784 w 10000"/>
                  <a:gd name="connsiteY1383" fmla="*/ 7701 h 10000"/>
                  <a:gd name="connsiteX1384" fmla="*/ 3792 w 10000"/>
                  <a:gd name="connsiteY1384" fmla="*/ 7694 h 10000"/>
                  <a:gd name="connsiteX1385" fmla="*/ 3801 w 10000"/>
                  <a:gd name="connsiteY1385" fmla="*/ 7685 h 10000"/>
                  <a:gd name="connsiteX1386" fmla="*/ 3803 w 10000"/>
                  <a:gd name="connsiteY1386" fmla="*/ 7685 h 10000"/>
                  <a:gd name="connsiteX1387" fmla="*/ 4524 w 10000"/>
                  <a:gd name="connsiteY1387" fmla="*/ 7229 h 10000"/>
                  <a:gd name="connsiteX1388" fmla="*/ 3778 w 10000"/>
                  <a:gd name="connsiteY1388" fmla="*/ 7756 h 10000"/>
                  <a:gd name="connsiteX1389" fmla="*/ 3762 w 10000"/>
                  <a:gd name="connsiteY1389" fmla="*/ 7775 h 10000"/>
                  <a:gd name="connsiteX1390" fmla="*/ 3748 w 10000"/>
                  <a:gd name="connsiteY1390" fmla="*/ 7775 h 10000"/>
                  <a:gd name="connsiteX1391" fmla="*/ 3737 w 10000"/>
                  <a:gd name="connsiteY1391" fmla="*/ 7778 h 10000"/>
                  <a:gd name="connsiteX1392" fmla="*/ 3723 w 10000"/>
                  <a:gd name="connsiteY1392" fmla="*/ 7778 h 10000"/>
                  <a:gd name="connsiteX1393" fmla="*/ 3712 w 10000"/>
                  <a:gd name="connsiteY1393" fmla="*/ 8005 h 10000"/>
                  <a:gd name="connsiteX1394" fmla="*/ 3706 w 10000"/>
                  <a:gd name="connsiteY1394" fmla="*/ 8021 h 10000"/>
                  <a:gd name="connsiteX1395" fmla="*/ 3712 w 10000"/>
                  <a:gd name="connsiteY1395" fmla="*/ 8044 h 10000"/>
                  <a:gd name="connsiteX1396" fmla="*/ 3712 w 10000"/>
                  <a:gd name="connsiteY1396" fmla="*/ 8051 h 10000"/>
                  <a:gd name="connsiteX1397" fmla="*/ 4469 w 10000"/>
                  <a:gd name="connsiteY1397" fmla="*/ 8017 h 10000"/>
                  <a:gd name="connsiteX1398" fmla="*/ 3767 w 10000"/>
                  <a:gd name="connsiteY1398" fmla="*/ 8106 h 10000"/>
                  <a:gd name="connsiteX1399" fmla="*/ 3770 w 10000"/>
                  <a:gd name="connsiteY1399" fmla="*/ 8119 h 10000"/>
                  <a:gd name="connsiteX1400" fmla="*/ 3740 w 10000"/>
                  <a:gd name="connsiteY1400" fmla="*/ 8154 h 10000"/>
                  <a:gd name="connsiteX1401" fmla="*/ 3731 w 10000"/>
                  <a:gd name="connsiteY1401" fmla="*/ 8138 h 10000"/>
                  <a:gd name="connsiteX1402" fmla="*/ 3729 w 10000"/>
                  <a:gd name="connsiteY1402" fmla="*/ 8125 h 10000"/>
                  <a:gd name="connsiteX1403" fmla="*/ 3712 w 10000"/>
                  <a:gd name="connsiteY1403" fmla="*/ 8115 h 10000"/>
                  <a:gd name="connsiteX1404" fmla="*/ 3704 w 10000"/>
                  <a:gd name="connsiteY1404" fmla="*/ 8109 h 10000"/>
                  <a:gd name="connsiteX1405" fmla="*/ 3687 w 10000"/>
                  <a:gd name="connsiteY1405" fmla="*/ 8099 h 10000"/>
                  <a:gd name="connsiteX1406" fmla="*/ 3673 w 10000"/>
                  <a:gd name="connsiteY1406" fmla="*/ 8093 h 10000"/>
                  <a:gd name="connsiteX1407" fmla="*/ 3665 w 10000"/>
                  <a:gd name="connsiteY1407" fmla="*/ 8083 h 10000"/>
                  <a:gd name="connsiteX1408" fmla="*/ 3648 w 10000"/>
                  <a:gd name="connsiteY1408" fmla="*/ 8073 h 10000"/>
                  <a:gd name="connsiteX1409" fmla="*/ 3643 w 10000"/>
                  <a:gd name="connsiteY1409" fmla="*/ 8063 h 10000"/>
                  <a:gd name="connsiteX1410" fmla="*/ 3632 w 10000"/>
                  <a:gd name="connsiteY1410" fmla="*/ 8054 h 10000"/>
                  <a:gd name="connsiteX1411" fmla="*/ 3623 w 10000"/>
                  <a:gd name="connsiteY1411" fmla="*/ 8060 h 10000"/>
                  <a:gd name="connsiteX1412" fmla="*/ 3615 w 10000"/>
                  <a:gd name="connsiteY1412" fmla="*/ 8070 h 10000"/>
                  <a:gd name="connsiteX1413" fmla="*/ 3607 w 10000"/>
                  <a:gd name="connsiteY1413" fmla="*/ 8083 h 10000"/>
                  <a:gd name="connsiteX1414" fmla="*/ 3607 w 10000"/>
                  <a:gd name="connsiteY1414" fmla="*/ 8099 h 10000"/>
                  <a:gd name="connsiteX1415" fmla="*/ 3607 w 10000"/>
                  <a:gd name="connsiteY1415" fmla="*/ 8125 h 10000"/>
                  <a:gd name="connsiteX1416" fmla="*/ 3601 w 10000"/>
                  <a:gd name="connsiteY1416" fmla="*/ 8148 h 10000"/>
                  <a:gd name="connsiteX1417" fmla="*/ 3584 w 10000"/>
                  <a:gd name="connsiteY1417" fmla="*/ 8154 h 10000"/>
                  <a:gd name="connsiteX1418" fmla="*/ 3573 w 10000"/>
                  <a:gd name="connsiteY1418" fmla="*/ 8154 h 10000"/>
                  <a:gd name="connsiteX1419" fmla="*/ 2933 w 10000"/>
                  <a:gd name="connsiteY1419" fmla="*/ 8067 h 10000"/>
                  <a:gd name="connsiteX1420" fmla="*/ 3551 w 10000"/>
                  <a:gd name="connsiteY1420" fmla="*/ 8119 h 10000"/>
                  <a:gd name="connsiteX1421" fmla="*/ 3504 w 10000"/>
                  <a:gd name="connsiteY1421" fmla="*/ 8073 h 10000"/>
                  <a:gd name="connsiteX1422" fmla="*/ 3493 w 10000"/>
                  <a:gd name="connsiteY1422" fmla="*/ 8051 h 10000"/>
                  <a:gd name="connsiteX1423" fmla="*/ 3488 w 10000"/>
                  <a:gd name="connsiteY1423" fmla="*/ 8034 h 10000"/>
                  <a:gd name="connsiteX1424" fmla="*/ 2647 w 10000"/>
                  <a:gd name="connsiteY1424" fmla="*/ 7513 h 10000"/>
                  <a:gd name="connsiteX1425" fmla="*/ 3457 w 10000"/>
                  <a:gd name="connsiteY1425" fmla="*/ 7872 h 10000"/>
                  <a:gd name="connsiteX1426" fmla="*/ 3449 w 10000"/>
                  <a:gd name="connsiteY1426" fmla="*/ 7847 h 10000"/>
                  <a:gd name="connsiteX1427" fmla="*/ 3446 w 10000"/>
                  <a:gd name="connsiteY1427" fmla="*/ 7827 h 10000"/>
                  <a:gd name="connsiteX1428" fmla="*/ 3457 w 10000"/>
                  <a:gd name="connsiteY1428" fmla="*/ 7808 h 10000"/>
                  <a:gd name="connsiteX1429" fmla="*/ 3465 w 10000"/>
                  <a:gd name="connsiteY1429" fmla="*/ 7798 h 10000"/>
                  <a:gd name="connsiteX1430" fmla="*/ 2936 w 10000"/>
                  <a:gd name="connsiteY1430" fmla="*/ 7090 h 10000"/>
                  <a:gd name="connsiteX1431" fmla="*/ 3518 w 10000"/>
                  <a:gd name="connsiteY1431" fmla="*/ 7843 h 10000"/>
                  <a:gd name="connsiteX0" fmla="*/ 4324 w 10000"/>
                  <a:gd name="connsiteY0" fmla="*/ 1289 h 10000"/>
                  <a:gd name="connsiteX1" fmla="*/ 4296 w 10000"/>
                  <a:gd name="connsiteY1" fmla="*/ 1305 h 10000"/>
                  <a:gd name="connsiteX2" fmla="*/ 4285 w 10000"/>
                  <a:gd name="connsiteY2" fmla="*/ 1279 h 10000"/>
                  <a:gd name="connsiteX3" fmla="*/ 4244 w 10000"/>
                  <a:gd name="connsiteY3" fmla="*/ 1266 h 10000"/>
                  <a:gd name="connsiteX4" fmla="*/ 4208 w 10000"/>
                  <a:gd name="connsiteY4" fmla="*/ 1286 h 10000"/>
                  <a:gd name="connsiteX5" fmla="*/ 4172 w 10000"/>
                  <a:gd name="connsiteY5" fmla="*/ 1299 h 10000"/>
                  <a:gd name="connsiteX6" fmla="*/ 4150 w 10000"/>
                  <a:gd name="connsiteY6" fmla="*/ 1308 h 10000"/>
                  <a:gd name="connsiteX7" fmla="*/ 4139 w 10000"/>
                  <a:gd name="connsiteY7" fmla="*/ 1315 h 10000"/>
                  <a:gd name="connsiteX8" fmla="*/ 4125 w 10000"/>
                  <a:gd name="connsiteY8" fmla="*/ 1315 h 10000"/>
                  <a:gd name="connsiteX9" fmla="*/ 4119 w 10000"/>
                  <a:gd name="connsiteY9" fmla="*/ 1315 h 10000"/>
                  <a:gd name="connsiteX10" fmla="*/ 4111 w 10000"/>
                  <a:gd name="connsiteY10" fmla="*/ 1308 h 10000"/>
                  <a:gd name="connsiteX11" fmla="*/ 4100 w 10000"/>
                  <a:gd name="connsiteY11" fmla="*/ 1315 h 10000"/>
                  <a:gd name="connsiteX12" fmla="*/ 4075 w 10000"/>
                  <a:gd name="connsiteY12" fmla="*/ 1315 h 10000"/>
                  <a:gd name="connsiteX13" fmla="*/ 4058 w 10000"/>
                  <a:gd name="connsiteY13" fmla="*/ 1318 h 10000"/>
                  <a:gd name="connsiteX14" fmla="*/ 4044 w 10000"/>
                  <a:gd name="connsiteY14" fmla="*/ 1315 h 10000"/>
                  <a:gd name="connsiteX15" fmla="*/ 4042 w 10000"/>
                  <a:gd name="connsiteY15" fmla="*/ 1299 h 10000"/>
                  <a:gd name="connsiteX16" fmla="*/ 4014 w 10000"/>
                  <a:gd name="connsiteY16" fmla="*/ 1308 h 10000"/>
                  <a:gd name="connsiteX17" fmla="*/ 4011 w 10000"/>
                  <a:gd name="connsiteY17" fmla="*/ 1315 h 10000"/>
                  <a:gd name="connsiteX18" fmla="*/ 4011 w 10000"/>
                  <a:gd name="connsiteY18" fmla="*/ 1341 h 10000"/>
                  <a:gd name="connsiteX19" fmla="*/ 4019 w 10000"/>
                  <a:gd name="connsiteY19" fmla="*/ 1341 h 10000"/>
                  <a:gd name="connsiteX20" fmla="*/ 3997 w 10000"/>
                  <a:gd name="connsiteY20" fmla="*/ 1363 h 10000"/>
                  <a:gd name="connsiteX21" fmla="*/ 3986 w 10000"/>
                  <a:gd name="connsiteY21" fmla="*/ 1373 h 10000"/>
                  <a:gd name="connsiteX22" fmla="*/ 3981 w 10000"/>
                  <a:gd name="connsiteY22" fmla="*/ 1389 h 10000"/>
                  <a:gd name="connsiteX23" fmla="*/ 3981 w 10000"/>
                  <a:gd name="connsiteY23" fmla="*/ 1409 h 10000"/>
                  <a:gd name="connsiteX24" fmla="*/ 3981 w 10000"/>
                  <a:gd name="connsiteY24" fmla="*/ 1438 h 10000"/>
                  <a:gd name="connsiteX25" fmla="*/ 3961 w 10000"/>
                  <a:gd name="connsiteY25" fmla="*/ 1441 h 10000"/>
                  <a:gd name="connsiteX26" fmla="*/ 3942 w 10000"/>
                  <a:gd name="connsiteY26" fmla="*/ 1441 h 10000"/>
                  <a:gd name="connsiteX27" fmla="*/ 3914 w 10000"/>
                  <a:gd name="connsiteY27" fmla="*/ 1454 h 10000"/>
                  <a:gd name="connsiteX28" fmla="*/ 3892 w 10000"/>
                  <a:gd name="connsiteY28" fmla="*/ 1467 h 10000"/>
                  <a:gd name="connsiteX29" fmla="*/ 3867 w 10000"/>
                  <a:gd name="connsiteY29" fmla="*/ 1483 h 10000"/>
                  <a:gd name="connsiteX30" fmla="*/ 3845 w 10000"/>
                  <a:gd name="connsiteY30" fmla="*/ 1467 h 10000"/>
                  <a:gd name="connsiteX31" fmla="*/ 3850 w 10000"/>
                  <a:gd name="connsiteY31" fmla="*/ 1457 h 10000"/>
                  <a:gd name="connsiteX32" fmla="*/ 3864 w 10000"/>
                  <a:gd name="connsiteY32" fmla="*/ 1441 h 10000"/>
                  <a:gd name="connsiteX33" fmla="*/ 3859 w 10000"/>
                  <a:gd name="connsiteY33" fmla="*/ 1409 h 10000"/>
                  <a:gd name="connsiteX34" fmla="*/ 3842 w 10000"/>
                  <a:gd name="connsiteY34" fmla="*/ 1383 h 10000"/>
                  <a:gd name="connsiteX35" fmla="*/ 3825 w 10000"/>
                  <a:gd name="connsiteY35" fmla="*/ 1360 h 10000"/>
                  <a:gd name="connsiteX36" fmla="*/ 3809 w 10000"/>
                  <a:gd name="connsiteY36" fmla="*/ 1318 h 10000"/>
                  <a:gd name="connsiteX37" fmla="*/ 3787 w 10000"/>
                  <a:gd name="connsiteY37" fmla="*/ 1289 h 10000"/>
                  <a:gd name="connsiteX38" fmla="*/ 3759 w 10000"/>
                  <a:gd name="connsiteY38" fmla="*/ 1266 h 10000"/>
                  <a:gd name="connsiteX39" fmla="*/ 3740 w 10000"/>
                  <a:gd name="connsiteY39" fmla="*/ 1256 h 10000"/>
                  <a:gd name="connsiteX40" fmla="*/ 3715 w 10000"/>
                  <a:gd name="connsiteY40" fmla="*/ 1250 h 10000"/>
                  <a:gd name="connsiteX41" fmla="*/ 3687 w 10000"/>
                  <a:gd name="connsiteY41" fmla="*/ 1256 h 10000"/>
                  <a:gd name="connsiteX42" fmla="*/ 3681 w 10000"/>
                  <a:gd name="connsiteY42" fmla="*/ 1260 h 10000"/>
                  <a:gd name="connsiteX43" fmla="*/ 3670 w 10000"/>
                  <a:gd name="connsiteY43" fmla="*/ 1295 h 10000"/>
                  <a:gd name="connsiteX44" fmla="*/ 3651 w 10000"/>
                  <a:gd name="connsiteY44" fmla="*/ 1305 h 10000"/>
                  <a:gd name="connsiteX45" fmla="*/ 3640 w 10000"/>
                  <a:gd name="connsiteY45" fmla="*/ 1308 h 10000"/>
                  <a:gd name="connsiteX46" fmla="*/ 3626 w 10000"/>
                  <a:gd name="connsiteY46" fmla="*/ 1308 h 10000"/>
                  <a:gd name="connsiteX47" fmla="*/ 3632 w 10000"/>
                  <a:gd name="connsiteY47" fmla="*/ 1276 h 10000"/>
                  <a:gd name="connsiteX48" fmla="*/ 3609 w 10000"/>
                  <a:gd name="connsiteY48" fmla="*/ 1289 h 10000"/>
                  <a:gd name="connsiteX49" fmla="*/ 3593 w 10000"/>
                  <a:gd name="connsiteY49" fmla="*/ 1286 h 10000"/>
                  <a:gd name="connsiteX50" fmla="*/ 3590 w 10000"/>
                  <a:gd name="connsiteY50" fmla="*/ 1256 h 10000"/>
                  <a:gd name="connsiteX51" fmla="*/ 3584 w 10000"/>
                  <a:gd name="connsiteY51" fmla="*/ 1237 h 10000"/>
                  <a:gd name="connsiteX52" fmla="*/ 3573 w 10000"/>
                  <a:gd name="connsiteY52" fmla="*/ 1237 h 10000"/>
                  <a:gd name="connsiteX53" fmla="*/ 3554 w 10000"/>
                  <a:gd name="connsiteY53" fmla="*/ 1227 h 10000"/>
                  <a:gd name="connsiteX54" fmla="*/ 3546 w 10000"/>
                  <a:gd name="connsiteY54" fmla="*/ 1192 h 10000"/>
                  <a:gd name="connsiteX55" fmla="*/ 3529 w 10000"/>
                  <a:gd name="connsiteY55" fmla="*/ 1176 h 10000"/>
                  <a:gd name="connsiteX56" fmla="*/ 3512 w 10000"/>
                  <a:gd name="connsiteY56" fmla="*/ 1182 h 10000"/>
                  <a:gd name="connsiteX57" fmla="*/ 3485 w 10000"/>
                  <a:gd name="connsiteY57" fmla="*/ 1182 h 10000"/>
                  <a:gd name="connsiteX58" fmla="*/ 3463 w 10000"/>
                  <a:gd name="connsiteY58" fmla="*/ 1176 h 10000"/>
                  <a:gd name="connsiteX59" fmla="*/ 3449 w 10000"/>
                  <a:gd name="connsiteY59" fmla="*/ 1182 h 10000"/>
                  <a:gd name="connsiteX60" fmla="*/ 3432 w 10000"/>
                  <a:gd name="connsiteY60" fmla="*/ 1192 h 10000"/>
                  <a:gd name="connsiteX61" fmla="*/ 3454 w 10000"/>
                  <a:gd name="connsiteY61" fmla="*/ 1205 h 10000"/>
                  <a:gd name="connsiteX62" fmla="*/ 3463 w 10000"/>
                  <a:gd name="connsiteY62" fmla="*/ 1205 h 10000"/>
                  <a:gd name="connsiteX63" fmla="*/ 3488 w 10000"/>
                  <a:gd name="connsiteY63" fmla="*/ 1205 h 10000"/>
                  <a:gd name="connsiteX64" fmla="*/ 3488 w 10000"/>
                  <a:gd name="connsiteY64" fmla="*/ 1218 h 10000"/>
                  <a:gd name="connsiteX65" fmla="*/ 3493 w 10000"/>
                  <a:gd name="connsiteY65" fmla="*/ 1247 h 10000"/>
                  <a:gd name="connsiteX66" fmla="*/ 3512 w 10000"/>
                  <a:gd name="connsiteY66" fmla="*/ 1247 h 10000"/>
                  <a:gd name="connsiteX67" fmla="*/ 3518 w 10000"/>
                  <a:gd name="connsiteY67" fmla="*/ 1250 h 10000"/>
                  <a:gd name="connsiteX68" fmla="*/ 3521 w 10000"/>
                  <a:gd name="connsiteY68" fmla="*/ 1276 h 10000"/>
                  <a:gd name="connsiteX69" fmla="*/ 3543 w 10000"/>
                  <a:gd name="connsiteY69" fmla="*/ 1295 h 10000"/>
                  <a:gd name="connsiteX70" fmla="*/ 3546 w 10000"/>
                  <a:gd name="connsiteY70" fmla="*/ 1305 h 10000"/>
                  <a:gd name="connsiteX71" fmla="*/ 3543 w 10000"/>
                  <a:gd name="connsiteY71" fmla="*/ 1315 h 10000"/>
                  <a:gd name="connsiteX72" fmla="*/ 3543 w 10000"/>
                  <a:gd name="connsiteY72" fmla="*/ 1331 h 10000"/>
                  <a:gd name="connsiteX73" fmla="*/ 3554 w 10000"/>
                  <a:gd name="connsiteY73" fmla="*/ 1324 h 10000"/>
                  <a:gd name="connsiteX74" fmla="*/ 3560 w 10000"/>
                  <a:gd name="connsiteY74" fmla="*/ 1331 h 10000"/>
                  <a:gd name="connsiteX75" fmla="*/ 3582 w 10000"/>
                  <a:gd name="connsiteY75" fmla="*/ 1344 h 10000"/>
                  <a:gd name="connsiteX76" fmla="*/ 3598 w 10000"/>
                  <a:gd name="connsiteY76" fmla="*/ 1380 h 10000"/>
                  <a:gd name="connsiteX77" fmla="*/ 3607 w 10000"/>
                  <a:gd name="connsiteY77" fmla="*/ 1389 h 10000"/>
                  <a:gd name="connsiteX78" fmla="*/ 3623 w 10000"/>
                  <a:gd name="connsiteY78" fmla="*/ 1409 h 10000"/>
                  <a:gd name="connsiteX79" fmla="*/ 3634 w 10000"/>
                  <a:gd name="connsiteY79" fmla="*/ 1438 h 10000"/>
                  <a:gd name="connsiteX80" fmla="*/ 3632 w 10000"/>
                  <a:gd name="connsiteY80" fmla="*/ 1454 h 10000"/>
                  <a:gd name="connsiteX81" fmla="*/ 3618 w 10000"/>
                  <a:gd name="connsiteY81" fmla="*/ 1438 h 10000"/>
                  <a:gd name="connsiteX82" fmla="*/ 3598 w 10000"/>
                  <a:gd name="connsiteY82" fmla="*/ 1428 h 10000"/>
                  <a:gd name="connsiteX83" fmla="*/ 3582 w 10000"/>
                  <a:gd name="connsiteY83" fmla="*/ 1402 h 10000"/>
                  <a:gd name="connsiteX84" fmla="*/ 3562 w 10000"/>
                  <a:gd name="connsiteY84" fmla="*/ 1399 h 10000"/>
                  <a:gd name="connsiteX85" fmla="*/ 3546 w 10000"/>
                  <a:gd name="connsiteY85" fmla="*/ 1383 h 10000"/>
                  <a:gd name="connsiteX86" fmla="*/ 3510 w 10000"/>
                  <a:gd name="connsiteY86" fmla="*/ 1360 h 10000"/>
                  <a:gd name="connsiteX87" fmla="*/ 3485 w 10000"/>
                  <a:gd name="connsiteY87" fmla="*/ 1344 h 10000"/>
                  <a:gd name="connsiteX88" fmla="*/ 3454 w 10000"/>
                  <a:gd name="connsiteY88" fmla="*/ 1334 h 10000"/>
                  <a:gd name="connsiteX89" fmla="*/ 3429 w 10000"/>
                  <a:gd name="connsiteY89" fmla="*/ 1315 h 10000"/>
                  <a:gd name="connsiteX90" fmla="*/ 3416 w 10000"/>
                  <a:gd name="connsiteY90" fmla="*/ 1308 h 10000"/>
                  <a:gd name="connsiteX91" fmla="*/ 3399 w 10000"/>
                  <a:gd name="connsiteY91" fmla="*/ 1305 h 10000"/>
                  <a:gd name="connsiteX92" fmla="*/ 3382 w 10000"/>
                  <a:gd name="connsiteY92" fmla="*/ 1286 h 10000"/>
                  <a:gd name="connsiteX93" fmla="*/ 3380 w 10000"/>
                  <a:gd name="connsiteY93" fmla="*/ 1266 h 10000"/>
                  <a:gd name="connsiteX94" fmla="*/ 3388 w 10000"/>
                  <a:gd name="connsiteY94" fmla="*/ 1256 h 10000"/>
                  <a:gd name="connsiteX95" fmla="*/ 3407 w 10000"/>
                  <a:gd name="connsiteY95" fmla="*/ 1256 h 10000"/>
                  <a:gd name="connsiteX96" fmla="*/ 3396 w 10000"/>
                  <a:gd name="connsiteY96" fmla="*/ 1227 h 10000"/>
                  <a:gd name="connsiteX97" fmla="*/ 3382 w 10000"/>
                  <a:gd name="connsiteY97" fmla="*/ 1227 h 10000"/>
                  <a:gd name="connsiteX98" fmla="*/ 3360 w 10000"/>
                  <a:gd name="connsiteY98" fmla="*/ 1221 h 10000"/>
                  <a:gd name="connsiteX99" fmla="*/ 3349 w 10000"/>
                  <a:gd name="connsiteY99" fmla="*/ 1231 h 10000"/>
                  <a:gd name="connsiteX100" fmla="*/ 3352 w 10000"/>
                  <a:gd name="connsiteY100" fmla="*/ 1247 h 10000"/>
                  <a:gd name="connsiteX101" fmla="*/ 3341 w 10000"/>
                  <a:gd name="connsiteY101" fmla="*/ 1237 h 10000"/>
                  <a:gd name="connsiteX102" fmla="*/ 3335 w 10000"/>
                  <a:gd name="connsiteY102" fmla="*/ 1231 h 10000"/>
                  <a:gd name="connsiteX103" fmla="*/ 3307 w 10000"/>
                  <a:gd name="connsiteY103" fmla="*/ 1227 h 10000"/>
                  <a:gd name="connsiteX104" fmla="*/ 3294 w 10000"/>
                  <a:gd name="connsiteY104" fmla="*/ 1221 h 10000"/>
                  <a:gd name="connsiteX105" fmla="*/ 3271 w 10000"/>
                  <a:gd name="connsiteY105" fmla="*/ 1211 h 10000"/>
                  <a:gd name="connsiteX106" fmla="*/ 3252 w 10000"/>
                  <a:gd name="connsiteY106" fmla="*/ 1195 h 10000"/>
                  <a:gd name="connsiteX107" fmla="*/ 3235 w 10000"/>
                  <a:gd name="connsiteY107" fmla="*/ 1195 h 10000"/>
                  <a:gd name="connsiteX108" fmla="*/ 3235 w 10000"/>
                  <a:gd name="connsiteY108" fmla="*/ 1205 h 10000"/>
                  <a:gd name="connsiteX109" fmla="*/ 3219 w 10000"/>
                  <a:gd name="connsiteY109" fmla="*/ 1231 h 10000"/>
                  <a:gd name="connsiteX110" fmla="*/ 3213 w 10000"/>
                  <a:gd name="connsiteY110" fmla="*/ 1231 h 10000"/>
                  <a:gd name="connsiteX111" fmla="*/ 3183 w 10000"/>
                  <a:gd name="connsiteY111" fmla="*/ 1221 h 10000"/>
                  <a:gd name="connsiteX112" fmla="*/ 3175 w 10000"/>
                  <a:gd name="connsiteY112" fmla="*/ 1227 h 10000"/>
                  <a:gd name="connsiteX113" fmla="*/ 3163 w 10000"/>
                  <a:gd name="connsiteY113" fmla="*/ 1237 h 10000"/>
                  <a:gd name="connsiteX114" fmla="*/ 3158 w 10000"/>
                  <a:gd name="connsiteY114" fmla="*/ 1260 h 10000"/>
                  <a:gd name="connsiteX115" fmla="*/ 3158 w 10000"/>
                  <a:gd name="connsiteY115" fmla="*/ 1276 h 10000"/>
                  <a:gd name="connsiteX116" fmla="*/ 3163 w 10000"/>
                  <a:gd name="connsiteY116" fmla="*/ 1295 h 10000"/>
                  <a:gd name="connsiteX117" fmla="*/ 3166 w 10000"/>
                  <a:gd name="connsiteY117" fmla="*/ 1308 h 10000"/>
                  <a:gd name="connsiteX118" fmla="*/ 3158 w 10000"/>
                  <a:gd name="connsiteY118" fmla="*/ 1315 h 10000"/>
                  <a:gd name="connsiteX119" fmla="*/ 3133 w 10000"/>
                  <a:gd name="connsiteY119" fmla="*/ 1299 h 10000"/>
                  <a:gd name="connsiteX120" fmla="*/ 3114 w 10000"/>
                  <a:gd name="connsiteY120" fmla="*/ 1276 h 10000"/>
                  <a:gd name="connsiteX121" fmla="*/ 3078 w 10000"/>
                  <a:gd name="connsiteY121" fmla="*/ 1240 h 10000"/>
                  <a:gd name="connsiteX122" fmla="*/ 3044 w 10000"/>
                  <a:gd name="connsiteY122" fmla="*/ 1227 h 10000"/>
                  <a:gd name="connsiteX123" fmla="*/ 3033 w 10000"/>
                  <a:gd name="connsiteY123" fmla="*/ 1231 h 10000"/>
                  <a:gd name="connsiteX124" fmla="*/ 3036 w 10000"/>
                  <a:gd name="connsiteY124" fmla="*/ 1256 h 10000"/>
                  <a:gd name="connsiteX125" fmla="*/ 3044 w 10000"/>
                  <a:gd name="connsiteY125" fmla="*/ 1266 h 10000"/>
                  <a:gd name="connsiteX126" fmla="*/ 3044 w 10000"/>
                  <a:gd name="connsiteY126" fmla="*/ 1276 h 10000"/>
                  <a:gd name="connsiteX127" fmla="*/ 3036 w 10000"/>
                  <a:gd name="connsiteY127" fmla="*/ 1276 h 10000"/>
                  <a:gd name="connsiteX128" fmla="*/ 3028 w 10000"/>
                  <a:gd name="connsiteY128" fmla="*/ 1266 h 10000"/>
                  <a:gd name="connsiteX129" fmla="*/ 3025 w 10000"/>
                  <a:gd name="connsiteY129" fmla="*/ 1256 h 10000"/>
                  <a:gd name="connsiteX130" fmla="*/ 3008 w 10000"/>
                  <a:gd name="connsiteY130" fmla="*/ 1205 h 10000"/>
                  <a:gd name="connsiteX131" fmla="*/ 3000 w 10000"/>
                  <a:gd name="connsiteY131" fmla="*/ 1192 h 10000"/>
                  <a:gd name="connsiteX132" fmla="*/ 2994 w 10000"/>
                  <a:gd name="connsiteY132" fmla="*/ 1176 h 10000"/>
                  <a:gd name="connsiteX133" fmla="*/ 2986 w 10000"/>
                  <a:gd name="connsiteY133" fmla="*/ 1182 h 10000"/>
                  <a:gd name="connsiteX134" fmla="*/ 2981 w 10000"/>
                  <a:gd name="connsiteY134" fmla="*/ 1192 h 10000"/>
                  <a:gd name="connsiteX135" fmla="*/ 2970 w 10000"/>
                  <a:gd name="connsiteY135" fmla="*/ 1201 h 10000"/>
                  <a:gd name="connsiteX136" fmla="*/ 2956 w 10000"/>
                  <a:gd name="connsiteY136" fmla="*/ 1218 h 10000"/>
                  <a:gd name="connsiteX137" fmla="*/ 2939 w 10000"/>
                  <a:gd name="connsiteY137" fmla="*/ 1240 h 10000"/>
                  <a:gd name="connsiteX138" fmla="*/ 2928 w 10000"/>
                  <a:gd name="connsiteY138" fmla="*/ 1247 h 10000"/>
                  <a:gd name="connsiteX139" fmla="*/ 2922 w 10000"/>
                  <a:gd name="connsiteY139" fmla="*/ 1250 h 10000"/>
                  <a:gd name="connsiteX140" fmla="*/ 2911 w 10000"/>
                  <a:gd name="connsiteY140" fmla="*/ 1250 h 10000"/>
                  <a:gd name="connsiteX141" fmla="*/ 2884 w 10000"/>
                  <a:gd name="connsiteY141" fmla="*/ 1247 h 10000"/>
                  <a:gd name="connsiteX142" fmla="*/ 2864 w 10000"/>
                  <a:gd name="connsiteY142" fmla="*/ 1237 h 10000"/>
                  <a:gd name="connsiteX143" fmla="*/ 2848 w 10000"/>
                  <a:gd name="connsiteY143" fmla="*/ 1231 h 10000"/>
                  <a:gd name="connsiteX144" fmla="*/ 2834 w 10000"/>
                  <a:gd name="connsiteY144" fmla="*/ 1227 h 10000"/>
                  <a:gd name="connsiteX145" fmla="*/ 2831 w 10000"/>
                  <a:gd name="connsiteY145" fmla="*/ 1227 h 10000"/>
                  <a:gd name="connsiteX146" fmla="*/ 2831 w 10000"/>
                  <a:gd name="connsiteY146" fmla="*/ 1221 h 10000"/>
                  <a:gd name="connsiteX147" fmla="*/ 2825 w 10000"/>
                  <a:gd name="connsiteY147" fmla="*/ 1205 h 10000"/>
                  <a:gd name="connsiteX148" fmla="*/ 2823 w 10000"/>
                  <a:gd name="connsiteY148" fmla="*/ 1192 h 10000"/>
                  <a:gd name="connsiteX149" fmla="*/ 2817 w 10000"/>
                  <a:gd name="connsiteY149" fmla="*/ 1182 h 10000"/>
                  <a:gd name="connsiteX150" fmla="*/ 2814 w 10000"/>
                  <a:gd name="connsiteY150" fmla="*/ 1176 h 10000"/>
                  <a:gd name="connsiteX151" fmla="*/ 2792 w 10000"/>
                  <a:gd name="connsiteY151" fmla="*/ 1172 h 10000"/>
                  <a:gd name="connsiteX152" fmla="*/ 2759 w 10000"/>
                  <a:gd name="connsiteY152" fmla="*/ 1156 h 10000"/>
                  <a:gd name="connsiteX153" fmla="*/ 2734 w 10000"/>
                  <a:gd name="connsiteY153" fmla="*/ 1143 h 10000"/>
                  <a:gd name="connsiteX154" fmla="*/ 2695 w 10000"/>
                  <a:gd name="connsiteY154" fmla="*/ 1124 h 10000"/>
                  <a:gd name="connsiteX155" fmla="*/ 2670 w 10000"/>
                  <a:gd name="connsiteY155" fmla="*/ 1108 h 10000"/>
                  <a:gd name="connsiteX156" fmla="*/ 2645 w 10000"/>
                  <a:gd name="connsiteY156" fmla="*/ 1091 h 10000"/>
                  <a:gd name="connsiteX157" fmla="*/ 2618 w 10000"/>
                  <a:gd name="connsiteY157" fmla="*/ 1088 h 10000"/>
                  <a:gd name="connsiteX158" fmla="*/ 2576 w 10000"/>
                  <a:gd name="connsiteY158" fmla="*/ 1088 h 10000"/>
                  <a:gd name="connsiteX159" fmla="*/ 2551 w 10000"/>
                  <a:gd name="connsiteY159" fmla="*/ 1091 h 10000"/>
                  <a:gd name="connsiteX160" fmla="*/ 2521 w 10000"/>
                  <a:gd name="connsiteY160" fmla="*/ 1098 h 10000"/>
                  <a:gd name="connsiteX161" fmla="*/ 2493 w 10000"/>
                  <a:gd name="connsiteY161" fmla="*/ 1104 h 10000"/>
                  <a:gd name="connsiteX162" fmla="*/ 2468 w 10000"/>
                  <a:gd name="connsiteY162" fmla="*/ 1108 h 10000"/>
                  <a:gd name="connsiteX163" fmla="*/ 2404 w 10000"/>
                  <a:gd name="connsiteY163" fmla="*/ 1124 h 10000"/>
                  <a:gd name="connsiteX164" fmla="*/ 2366 w 10000"/>
                  <a:gd name="connsiteY164" fmla="*/ 1133 h 10000"/>
                  <a:gd name="connsiteX165" fmla="*/ 2346 w 10000"/>
                  <a:gd name="connsiteY165" fmla="*/ 1137 h 10000"/>
                  <a:gd name="connsiteX166" fmla="*/ 2294 w 10000"/>
                  <a:gd name="connsiteY166" fmla="*/ 1146 h 10000"/>
                  <a:gd name="connsiteX167" fmla="*/ 2249 w 10000"/>
                  <a:gd name="connsiteY167" fmla="*/ 1156 h 10000"/>
                  <a:gd name="connsiteX168" fmla="*/ 2230 w 10000"/>
                  <a:gd name="connsiteY168" fmla="*/ 1156 h 10000"/>
                  <a:gd name="connsiteX169" fmla="*/ 2222 w 10000"/>
                  <a:gd name="connsiteY169" fmla="*/ 1163 h 10000"/>
                  <a:gd name="connsiteX170" fmla="*/ 2194 w 10000"/>
                  <a:gd name="connsiteY170" fmla="*/ 1163 h 10000"/>
                  <a:gd name="connsiteX171" fmla="*/ 2172 w 10000"/>
                  <a:gd name="connsiteY171" fmla="*/ 1163 h 10000"/>
                  <a:gd name="connsiteX172" fmla="*/ 2147 w 10000"/>
                  <a:gd name="connsiteY172" fmla="*/ 1166 h 10000"/>
                  <a:gd name="connsiteX173" fmla="*/ 2108 w 10000"/>
                  <a:gd name="connsiteY173" fmla="*/ 1166 h 10000"/>
                  <a:gd name="connsiteX174" fmla="*/ 2083 w 10000"/>
                  <a:gd name="connsiteY174" fmla="*/ 1156 h 10000"/>
                  <a:gd name="connsiteX175" fmla="*/ 2042 w 10000"/>
                  <a:gd name="connsiteY175" fmla="*/ 1143 h 10000"/>
                  <a:gd name="connsiteX176" fmla="*/ 2011 w 10000"/>
                  <a:gd name="connsiteY176" fmla="*/ 1143 h 10000"/>
                  <a:gd name="connsiteX177" fmla="*/ 1994 w 10000"/>
                  <a:gd name="connsiteY177" fmla="*/ 1146 h 10000"/>
                  <a:gd name="connsiteX178" fmla="*/ 1967 w 10000"/>
                  <a:gd name="connsiteY178" fmla="*/ 1156 h 10000"/>
                  <a:gd name="connsiteX179" fmla="*/ 1903 w 10000"/>
                  <a:gd name="connsiteY179" fmla="*/ 1176 h 10000"/>
                  <a:gd name="connsiteX180" fmla="*/ 1873 w 10000"/>
                  <a:gd name="connsiteY180" fmla="*/ 1182 h 10000"/>
                  <a:gd name="connsiteX181" fmla="*/ 1850 w 10000"/>
                  <a:gd name="connsiteY181" fmla="*/ 1185 h 10000"/>
                  <a:gd name="connsiteX182" fmla="*/ 1842 w 10000"/>
                  <a:gd name="connsiteY182" fmla="*/ 1192 h 10000"/>
                  <a:gd name="connsiteX183" fmla="*/ 1823 w 10000"/>
                  <a:gd name="connsiteY183" fmla="*/ 1195 h 10000"/>
                  <a:gd name="connsiteX184" fmla="*/ 1814 w 10000"/>
                  <a:gd name="connsiteY184" fmla="*/ 1201 h 10000"/>
                  <a:gd name="connsiteX185" fmla="*/ 1792 w 10000"/>
                  <a:gd name="connsiteY185" fmla="*/ 1218 h 10000"/>
                  <a:gd name="connsiteX186" fmla="*/ 1767 w 10000"/>
                  <a:gd name="connsiteY186" fmla="*/ 1231 h 10000"/>
                  <a:gd name="connsiteX187" fmla="*/ 1717 w 10000"/>
                  <a:gd name="connsiteY187" fmla="*/ 1266 h 10000"/>
                  <a:gd name="connsiteX188" fmla="*/ 1695 w 10000"/>
                  <a:gd name="connsiteY188" fmla="*/ 1279 h 10000"/>
                  <a:gd name="connsiteX189" fmla="*/ 1654 w 10000"/>
                  <a:gd name="connsiteY189" fmla="*/ 1308 h 10000"/>
                  <a:gd name="connsiteX190" fmla="*/ 1620 w 10000"/>
                  <a:gd name="connsiteY190" fmla="*/ 1334 h 10000"/>
                  <a:gd name="connsiteX191" fmla="*/ 1590 w 10000"/>
                  <a:gd name="connsiteY191" fmla="*/ 1360 h 10000"/>
                  <a:gd name="connsiteX192" fmla="*/ 1565 w 10000"/>
                  <a:gd name="connsiteY192" fmla="*/ 1380 h 10000"/>
                  <a:gd name="connsiteX193" fmla="*/ 1532 w 10000"/>
                  <a:gd name="connsiteY193" fmla="*/ 1402 h 10000"/>
                  <a:gd name="connsiteX194" fmla="*/ 1501 w 10000"/>
                  <a:gd name="connsiteY194" fmla="*/ 1418 h 10000"/>
                  <a:gd name="connsiteX195" fmla="*/ 1460 w 10000"/>
                  <a:gd name="connsiteY195" fmla="*/ 1438 h 10000"/>
                  <a:gd name="connsiteX196" fmla="*/ 1435 w 10000"/>
                  <a:gd name="connsiteY196" fmla="*/ 1454 h 10000"/>
                  <a:gd name="connsiteX197" fmla="*/ 1421 w 10000"/>
                  <a:gd name="connsiteY197" fmla="*/ 1464 h 10000"/>
                  <a:gd name="connsiteX198" fmla="*/ 1380 w 10000"/>
                  <a:gd name="connsiteY198" fmla="*/ 1473 h 10000"/>
                  <a:gd name="connsiteX199" fmla="*/ 1324 w 10000"/>
                  <a:gd name="connsiteY199" fmla="*/ 1477 h 10000"/>
                  <a:gd name="connsiteX200" fmla="*/ 1274 w 10000"/>
                  <a:gd name="connsiteY200" fmla="*/ 1483 h 10000"/>
                  <a:gd name="connsiteX201" fmla="*/ 1244 w 10000"/>
                  <a:gd name="connsiteY201" fmla="*/ 1486 h 10000"/>
                  <a:gd name="connsiteX202" fmla="*/ 1233 w 10000"/>
                  <a:gd name="connsiteY202" fmla="*/ 1486 h 10000"/>
                  <a:gd name="connsiteX203" fmla="*/ 1197 w 10000"/>
                  <a:gd name="connsiteY203" fmla="*/ 1493 h 10000"/>
                  <a:gd name="connsiteX204" fmla="*/ 1180 w 10000"/>
                  <a:gd name="connsiteY204" fmla="*/ 1496 h 10000"/>
                  <a:gd name="connsiteX205" fmla="*/ 1169 w 10000"/>
                  <a:gd name="connsiteY205" fmla="*/ 1496 h 10000"/>
                  <a:gd name="connsiteX206" fmla="*/ 1161 w 10000"/>
                  <a:gd name="connsiteY206" fmla="*/ 1503 h 10000"/>
                  <a:gd name="connsiteX207" fmla="*/ 1155 w 10000"/>
                  <a:gd name="connsiteY207" fmla="*/ 1503 h 10000"/>
                  <a:gd name="connsiteX208" fmla="*/ 501 w 10000"/>
                  <a:gd name="connsiteY208" fmla="*/ 2277 h 10000"/>
                  <a:gd name="connsiteX209" fmla="*/ 396 w 10000"/>
                  <a:gd name="connsiteY209" fmla="*/ 2532 h 10000"/>
                  <a:gd name="connsiteX210" fmla="*/ 324 w 10000"/>
                  <a:gd name="connsiteY210" fmla="*/ 2759 h 10000"/>
                  <a:gd name="connsiteX211" fmla="*/ 274 w 10000"/>
                  <a:gd name="connsiteY211" fmla="*/ 2866 h 10000"/>
                  <a:gd name="connsiteX212" fmla="*/ 202 w 10000"/>
                  <a:gd name="connsiteY212" fmla="*/ 3008 h 10000"/>
                  <a:gd name="connsiteX213" fmla="*/ 211 w 10000"/>
                  <a:gd name="connsiteY213" fmla="*/ 3177 h 10000"/>
                  <a:gd name="connsiteX214" fmla="*/ 235 w 10000"/>
                  <a:gd name="connsiteY214" fmla="*/ 3368 h 10000"/>
                  <a:gd name="connsiteX215" fmla="*/ 266 w 10000"/>
                  <a:gd name="connsiteY215" fmla="*/ 3595 h 10000"/>
                  <a:gd name="connsiteX216" fmla="*/ 299 w 10000"/>
                  <a:gd name="connsiteY216" fmla="*/ 3831 h 10000"/>
                  <a:gd name="connsiteX217" fmla="*/ 305 w 10000"/>
                  <a:gd name="connsiteY217" fmla="*/ 3863 h 10000"/>
                  <a:gd name="connsiteX218" fmla="*/ 341 w 10000"/>
                  <a:gd name="connsiteY218" fmla="*/ 3941 h 10000"/>
                  <a:gd name="connsiteX219" fmla="*/ 186 w 10000"/>
                  <a:gd name="connsiteY219" fmla="*/ 3935 h 10000"/>
                  <a:gd name="connsiteX220" fmla="*/ 30 w 10000"/>
                  <a:gd name="connsiteY220" fmla="*/ 3925 h 10000"/>
                  <a:gd name="connsiteX221" fmla="*/ 0 w 10000"/>
                  <a:gd name="connsiteY221" fmla="*/ 4054 h 10000"/>
                  <a:gd name="connsiteX222" fmla="*/ 14 w 10000"/>
                  <a:gd name="connsiteY222" fmla="*/ 4152 h 10000"/>
                  <a:gd name="connsiteX223" fmla="*/ 22 w 10000"/>
                  <a:gd name="connsiteY223" fmla="*/ 4242 h 10000"/>
                  <a:gd name="connsiteX224" fmla="*/ 30 w 10000"/>
                  <a:gd name="connsiteY224" fmla="*/ 4291 h 10000"/>
                  <a:gd name="connsiteX225" fmla="*/ 102 w 10000"/>
                  <a:gd name="connsiteY225" fmla="*/ 4271 h 10000"/>
                  <a:gd name="connsiteX226" fmla="*/ 155 w 10000"/>
                  <a:gd name="connsiteY226" fmla="*/ 4262 h 10000"/>
                  <a:gd name="connsiteX227" fmla="*/ 410 w 10000"/>
                  <a:gd name="connsiteY227" fmla="*/ 4255 h 10000"/>
                  <a:gd name="connsiteX228" fmla="*/ 418 w 10000"/>
                  <a:gd name="connsiteY228" fmla="*/ 4385 h 10000"/>
                  <a:gd name="connsiteX229" fmla="*/ 429 w 10000"/>
                  <a:gd name="connsiteY229" fmla="*/ 4543 h 10000"/>
                  <a:gd name="connsiteX230" fmla="*/ 443 w 10000"/>
                  <a:gd name="connsiteY230" fmla="*/ 4585 h 10000"/>
                  <a:gd name="connsiteX231" fmla="*/ 465 w 10000"/>
                  <a:gd name="connsiteY231" fmla="*/ 4611 h 10000"/>
                  <a:gd name="connsiteX232" fmla="*/ 468 w 10000"/>
                  <a:gd name="connsiteY232" fmla="*/ 4621 h 10000"/>
                  <a:gd name="connsiteX233" fmla="*/ 474 w 10000"/>
                  <a:gd name="connsiteY233" fmla="*/ 4679 h 10000"/>
                  <a:gd name="connsiteX234" fmla="*/ 554 w 10000"/>
                  <a:gd name="connsiteY234" fmla="*/ 4738 h 10000"/>
                  <a:gd name="connsiteX235" fmla="*/ 637 w 10000"/>
                  <a:gd name="connsiteY235" fmla="*/ 4809 h 10000"/>
                  <a:gd name="connsiteX236" fmla="*/ 704 w 10000"/>
                  <a:gd name="connsiteY236" fmla="*/ 4851 h 10000"/>
                  <a:gd name="connsiteX237" fmla="*/ 740 w 10000"/>
                  <a:gd name="connsiteY237" fmla="*/ 4893 h 10000"/>
                  <a:gd name="connsiteX238" fmla="*/ 756 w 10000"/>
                  <a:gd name="connsiteY238" fmla="*/ 4896 h 10000"/>
                  <a:gd name="connsiteX239" fmla="*/ 767 w 10000"/>
                  <a:gd name="connsiteY239" fmla="*/ 4880 h 10000"/>
                  <a:gd name="connsiteX240" fmla="*/ 806 w 10000"/>
                  <a:gd name="connsiteY240" fmla="*/ 4945 h 10000"/>
                  <a:gd name="connsiteX241" fmla="*/ 886 w 10000"/>
                  <a:gd name="connsiteY241" fmla="*/ 5078 h 10000"/>
                  <a:gd name="connsiteX242" fmla="*/ 911 w 10000"/>
                  <a:gd name="connsiteY242" fmla="*/ 5130 h 10000"/>
                  <a:gd name="connsiteX243" fmla="*/ 920 w 10000"/>
                  <a:gd name="connsiteY243" fmla="*/ 5191 h 10000"/>
                  <a:gd name="connsiteX244" fmla="*/ 920 w 10000"/>
                  <a:gd name="connsiteY244" fmla="*/ 5220 h 10000"/>
                  <a:gd name="connsiteX245" fmla="*/ 911 w 10000"/>
                  <a:gd name="connsiteY245" fmla="*/ 5314 h 10000"/>
                  <a:gd name="connsiteX246" fmla="*/ 898 w 10000"/>
                  <a:gd name="connsiteY246" fmla="*/ 5369 h 10000"/>
                  <a:gd name="connsiteX247" fmla="*/ 895 w 10000"/>
                  <a:gd name="connsiteY247" fmla="*/ 5385 h 10000"/>
                  <a:gd name="connsiteX248" fmla="*/ 895 w 10000"/>
                  <a:gd name="connsiteY248" fmla="*/ 5405 h 10000"/>
                  <a:gd name="connsiteX249" fmla="*/ 898 w 10000"/>
                  <a:gd name="connsiteY249" fmla="*/ 5434 h 10000"/>
                  <a:gd name="connsiteX250" fmla="*/ 911 w 10000"/>
                  <a:gd name="connsiteY250" fmla="*/ 5463 h 10000"/>
                  <a:gd name="connsiteX251" fmla="*/ 920 w 10000"/>
                  <a:gd name="connsiteY251" fmla="*/ 5492 h 10000"/>
                  <a:gd name="connsiteX252" fmla="*/ 934 w 10000"/>
                  <a:gd name="connsiteY252" fmla="*/ 5518 h 10000"/>
                  <a:gd name="connsiteX253" fmla="*/ 1169 w 10000"/>
                  <a:gd name="connsiteY253" fmla="*/ 5738 h 10000"/>
                  <a:gd name="connsiteX254" fmla="*/ 1188 w 10000"/>
                  <a:gd name="connsiteY254" fmla="*/ 5755 h 10000"/>
                  <a:gd name="connsiteX255" fmla="*/ 1216 w 10000"/>
                  <a:gd name="connsiteY255" fmla="*/ 5758 h 10000"/>
                  <a:gd name="connsiteX256" fmla="*/ 1313 w 10000"/>
                  <a:gd name="connsiteY256" fmla="*/ 5774 h 10000"/>
                  <a:gd name="connsiteX257" fmla="*/ 1349 w 10000"/>
                  <a:gd name="connsiteY257" fmla="*/ 5787 h 10000"/>
                  <a:gd name="connsiteX258" fmla="*/ 1393 w 10000"/>
                  <a:gd name="connsiteY258" fmla="*/ 5793 h 10000"/>
                  <a:gd name="connsiteX259" fmla="*/ 1393 w 10000"/>
                  <a:gd name="connsiteY259" fmla="*/ 5797 h 10000"/>
                  <a:gd name="connsiteX260" fmla="*/ 1421 w 10000"/>
                  <a:gd name="connsiteY260" fmla="*/ 5810 h 10000"/>
                  <a:gd name="connsiteX261" fmla="*/ 1446 w 10000"/>
                  <a:gd name="connsiteY261" fmla="*/ 5829 h 10000"/>
                  <a:gd name="connsiteX262" fmla="*/ 1460 w 10000"/>
                  <a:gd name="connsiteY262" fmla="*/ 5842 h 10000"/>
                  <a:gd name="connsiteX263" fmla="*/ 1476 w 10000"/>
                  <a:gd name="connsiteY263" fmla="*/ 5848 h 10000"/>
                  <a:gd name="connsiteX264" fmla="*/ 1501 w 10000"/>
                  <a:gd name="connsiteY264" fmla="*/ 5852 h 10000"/>
                  <a:gd name="connsiteX265" fmla="*/ 1532 w 10000"/>
                  <a:gd name="connsiteY265" fmla="*/ 5887 h 10000"/>
                  <a:gd name="connsiteX266" fmla="*/ 1565 w 10000"/>
                  <a:gd name="connsiteY266" fmla="*/ 5942 h 10000"/>
                  <a:gd name="connsiteX267" fmla="*/ 1587 w 10000"/>
                  <a:gd name="connsiteY267" fmla="*/ 5972 h 10000"/>
                  <a:gd name="connsiteX268" fmla="*/ 1612 w 10000"/>
                  <a:gd name="connsiteY268" fmla="*/ 5955 h 10000"/>
                  <a:gd name="connsiteX269" fmla="*/ 1679 w 10000"/>
                  <a:gd name="connsiteY269" fmla="*/ 6049 h 10000"/>
                  <a:gd name="connsiteX270" fmla="*/ 1720 w 10000"/>
                  <a:gd name="connsiteY270" fmla="*/ 6108 h 10000"/>
                  <a:gd name="connsiteX271" fmla="*/ 1751 w 10000"/>
                  <a:gd name="connsiteY271" fmla="*/ 6133 h 10000"/>
                  <a:gd name="connsiteX272" fmla="*/ 1792 w 10000"/>
                  <a:gd name="connsiteY272" fmla="*/ 6169 h 10000"/>
                  <a:gd name="connsiteX273" fmla="*/ 1801 w 10000"/>
                  <a:gd name="connsiteY273" fmla="*/ 6172 h 10000"/>
                  <a:gd name="connsiteX274" fmla="*/ 1814 w 10000"/>
                  <a:gd name="connsiteY274" fmla="*/ 6286 h 10000"/>
                  <a:gd name="connsiteX275" fmla="*/ 1817 w 10000"/>
                  <a:gd name="connsiteY275" fmla="*/ 6331 h 10000"/>
                  <a:gd name="connsiteX276" fmla="*/ 1809 w 10000"/>
                  <a:gd name="connsiteY276" fmla="*/ 6444 h 10000"/>
                  <a:gd name="connsiteX277" fmla="*/ 1801 w 10000"/>
                  <a:gd name="connsiteY277" fmla="*/ 6499 h 10000"/>
                  <a:gd name="connsiteX278" fmla="*/ 1781 w 10000"/>
                  <a:gd name="connsiteY278" fmla="*/ 6522 h 10000"/>
                  <a:gd name="connsiteX279" fmla="*/ 1773 w 10000"/>
                  <a:gd name="connsiteY279" fmla="*/ 6541 h 10000"/>
                  <a:gd name="connsiteX280" fmla="*/ 1762 w 10000"/>
                  <a:gd name="connsiteY280" fmla="*/ 6571 h 10000"/>
                  <a:gd name="connsiteX281" fmla="*/ 1767 w 10000"/>
                  <a:gd name="connsiteY281" fmla="*/ 6622 h 10000"/>
                  <a:gd name="connsiteX282" fmla="*/ 1767 w 10000"/>
                  <a:gd name="connsiteY282" fmla="*/ 6665 h 10000"/>
                  <a:gd name="connsiteX283" fmla="*/ 1767 w 10000"/>
                  <a:gd name="connsiteY283" fmla="*/ 6694 h 10000"/>
                  <a:gd name="connsiteX284" fmla="*/ 1776 w 10000"/>
                  <a:gd name="connsiteY284" fmla="*/ 6726 h 10000"/>
                  <a:gd name="connsiteX285" fmla="*/ 1776 w 10000"/>
                  <a:gd name="connsiteY285" fmla="*/ 6745 h 10000"/>
                  <a:gd name="connsiteX286" fmla="*/ 1767 w 10000"/>
                  <a:gd name="connsiteY286" fmla="*/ 6765 h 10000"/>
                  <a:gd name="connsiteX287" fmla="*/ 1762 w 10000"/>
                  <a:gd name="connsiteY287" fmla="*/ 6804 h 10000"/>
                  <a:gd name="connsiteX288" fmla="*/ 1753 w 10000"/>
                  <a:gd name="connsiteY288" fmla="*/ 6839 h 10000"/>
                  <a:gd name="connsiteX289" fmla="*/ 1742 w 10000"/>
                  <a:gd name="connsiteY289" fmla="*/ 6849 h 10000"/>
                  <a:gd name="connsiteX290" fmla="*/ 1726 w 10000"/>
                  <a:gd name="connsiteY290" fmla="*/ 6849 h 10000"/>
                  <a:gd name="connsiteX291" fmla="*/ 1712 w 10000"/>
                  <a:gd name="connsiteY291" fmla="*/ 6852 h 10000"/>
                  <a:gd name="connsiteX292" fmla="*/ 1640 w 10000"/>
                  <a:gd name="connsiteY292" fmla="*/ 6953 h 10000"/>
                  <a:gd name="connsiteX293" fmla="*/ 1493 w 10000"/>
                  <a:gd name="connsiteY293" fmla="*/ 7105 h 10000"/>
                  <a:gd name="connsiteX294" fmla="*/ 1490 w 10000"/>
                  <a:gd name="connsiteY294" fmla="*/ 7124 h 10000"/>
                  <a:gd name="connsiteX295" fmla="*/ 1468 w 10000"/>
                  <a:gd name="connsiteY295" fmla="*/ 7137 h 10000"/>
                  <a:gd name="connsiteX296" fmla="*/ 1454 w 10000"/>
                  <a:gd name="connsiteY296" fmla="*/ 7144 h 10000"/>
                  <a:gd name="connsiteX297" fmla="*/ 1452 w 10000"/>
                  <a:gd name="connsiteY297" fmla="*/ 7157 h 10000"/>
                  <a:gd name="connsiteX298" fmla="*/ 1446 w 10000"/>
                  <a:gd name="connsiteY298" fmla="*/ 7199 h 10000"/>
                  <a:gd name="connsiteX299" fmla="*/ 1476 w 10000"/>
                  <a:gd name="connsiteY299" fmla="*/ 7247 h 10000"/>
                  <a:gd name="connsiteX300" fmla="*/ 1501 w 10000"/>
                  <a:gd name="connsiteY300" fmla="*/ 7270 h 10000"/>
                  <a:gd name="connsiteX301" fmla="*/ 1518 w 10000"/>
                  <a:gd name="connsiteY301" fmla="*/ 7286 h 10000"/>
                  <a:gd name="connsiteX302" fmla="*/ 1524 w 10000"/>
                  <a:gd name="connsiteY302" fmla="*/ 7306 h 10000"/>
                  <a:gd name="connsiteX303" fmla="*/ 1540 w 10000"/>
                  <a:gd name="connsiteY303" fmla="*/ 7322 h 10000"/>
                  <a:gd name="connsiteX304" fmla="*/ 1565 w 10000"/>
                  <a:gd name="connsiteY304" fmla="*/ 7325 h 10000"/>
                  <a:gd name="connsiteX305" fmla="*/ 1590 w 10000"/>
                  <a:gd name="connsiteY305" fmla="*/ 7332 h 10000"/>
                  <a:gd name="connsiteX306" fmla="*/ 1615 w 10000"/>
                  <a:gd name="connsiteY306" fmla="*/ 7345 h 10000"/>
                  <a:gd name="connsiteX307" fmla="*/ 1662 w 10000"/>
                  <a:gd name="connsiteY307" fmla="*/ 7370 h 10000"/>
                  <a:gd name="connsiteX308" fmla="*/ 1670 w 10000"/>
                  <a:gd name="connsiteY308" fmla="*/ 7351 h 10000"/>
                  <a:gd name="connsiteX309" fmla="*/ 1726 w 10000"/>
                  <a:gd name="connsiteY309" fmla="*/ 7354 h 10000"/>
                  <a:gd name="connsiteX310" fmla="*/ 1726 w 10000"/>
                  <a:gd name="connsiteY310" fmla="*/ 7400 h 10000"/>
                  <a:gd name="connsiteX311" fmla="*/ 1773 w 10000"/>
                  <a:gd name="connsiteY311" fmla="*/ 7409 h 10000"/>
                  <a:gd name="connsiteX312" fmla="*/ 1806 w 10000"/>
                  <a:gd name="connsiteY312" fmla="*/ 7416 h 10000"/>
                  <a:gd name="connsiteX313" fmla="*/ 1839 w 10000"/>
                  <a:gd name="connsiteY313" fmla="*/ 7403 h 10000"/>
                  <a:gd name="connsiteX314" fmla="*/ 1886 w 10000"/>
                  <a:gd name="connsiteY314" fmla="*/ 7403 h 10000"/>
                  <a:gd name="connsiteX315" fmla="*/ 1898 w 10000"/>
                  <a:gd name="connsiteY315" fmla="*/ 7403 h 10000"/>
                  <a:gd name="connsiteX316" fmla="*/ 1914 w 10000"/>
                  <a:gd name="connsiteY316" fmla="*/ 7494 h 10000"/>
                  <a:gd name="connsiteX317" fmla="*/ 1895 w 10000"/>
                  <a:gd name="connsiteY317" fmla="*/ 7523 h 10000"/>
                  <a:gd name="connsiteX318" fmla="*/ 1825 w 10000"/>
                  <a:gd name="connsiteY318" fmla="*/ 7617 h 10000"/>
                  <a:gd name="connsiteX319" fmla="*/ 1776 w 10000"/>
                  <a:gd name="connsiteY319" fmla="*/ 7691 h 10000"/>
                  <a:gd name="connsiteX320" fmla="*/ 1781 w 10000"/>
                  <a:gd name="connsiteY320" fmla="*/ 7723 h 10000"/>
                  <a:gd name="connsiteX321" fmla="*/ 1767 w 10000"/>
                  <a:gd name="connsiteY321" fmla="*/ 7759 h 10000"/>
                  <a:gd name="connsiteX322" fmla="*/ 1762 w 10000"/>
                  <a:gd name="connsiteY322" fmla="*/ 7817 h 10000"/>
                  <a:gd name="connsiteX323" fmla="*/ 1762 w 10000"/>
                  <a:gd name="connsiteY323" fmla="*/ 7856 h 10000"/>
                  <a:gd name="connsiteX324" fmla="*/ 1776 w 10000"/>
                  <a:gd name="connsiteY324" fmla="*/ 7892 h 10000"/>
                  <a:gd name="connsiteX325" fmla="*/ 1784 w 10000"/>
                  <a:gd name="connsiteY325" fmla="*/ 7902 h 10000"/>
                  <a:gd name="connsiteX326" fmla="*/ 1801 w 10000"/>
                  <a:gd name="connsiteY326" fmla="*/ 7908 h 10000"/>
                  <a:gd name="connsiteX327" fmla="*/ 1809 w 10000"/>
                  <a:gd name="connsiteY327" fmla="*/ 7911 h 10000"/>
                  <a:gd name="connsiteX328" fmla="*/ 1801 w 10000"/>
                  <a:gd name="connsiteY328" fmla="*/ 7940 h 10000"/>
                  <a:gd name="connsiteX329" fmla="*/ 1798 w 10000"/>
                  <a:gd name="connsiteY329" fmla="*/ 7979 h 10000"/>
                  <a:gd name="connsiteX330" fmla="*/ 1806 w 10000"/>
                  <a:gd name="connsiteY330" fmla="*/ 8002 h 10000"/>
                  <a:gd name="connsiteX331" fmla="*/ 1823 w 10000"/>
                  <a:gd name="connsiteY331" fmla="*/ 8021 h 10000"/>
                  <a:gd name="connsiteX332" fmla="*/ 1834 w 10000"/>
                  <a:gd name="connsiteY332" fmla="*/ 8044 h 10000"/>
                  <a:gd name="connsiteX333" fmla="*/ 1839 w 10000"/>
                  <a:gd name="connsiteY333" fmla="*/ 8073 h 10000"/>
                  <a:gd name="connsiteX334" fmla="*/ 1842 w 10000"/>
                  <a:gd name="connsiteY334" fmla="*/ 8106 h 10000"/>
                  <a:gd name="connsiteX335" fmla="*/ 1839 w 10000"/>
                  <a:gd name="connsiteY335" fmla="*/ 8144 h 10000"/>
                  <a:gd name="connsiteX336" fmla="*/ 1856 w 10000"/>
                  <a:gd name="connsiteY336" fmla="*/ 8164 h 10000"/>
                  <a:gd name="connsiteX337" fmla="*/ 1886 w 10000"/>
                  <a:gd name="connsiteY337" fmla="*/ 8193 h 10000"/>
                  <a:gd name="connsiteX338" fmla="*/ 1922 w 10000"/>
                  <a:gd name="connsiteY338" fmla="*/ 8206 h 10000"/>
                  <a:gd name="connsiteX339" fmla="*/ 1967 w 10000"/>
                  <a:gd name="connsiteY339" fmla="*/ 8203 h 10000"/>
                  <a:gd name="connsiteX340" fmla="*/ 1986 w 10000"/>
                  <a:gd name="connsiteY340" fmla="*/ 8212 h 10000"/>
                  <a:gd name="connsiteX341" fmla="*/ 2000 w 10000"/>
                  <a:gd name="connsiteY341" fmla="*/ 8232 h 10000"/>
                  <a:gd name="connsiteX342" fmla="*/ 2033 w 10000"/>
                  <a:gd name="connsiteY342" fmla="*/ 8258 h 10000"/>
                  <a:gd name="connsiteX343" fmla="*/ 2050 w 10000"/>
                  <a:gd name="connsiteY343" fmla="*/ 8271 h 10000"/>
                  <a:gd name="connsiteX344" fmla="*/ 2089 w 10000"/>
                  <a:gd name="connsiteY344" fmla="*/ 8280 h 10000"/>
                  <a:gd name="connsiteX345" fmla="*/ 2122 w 10000"/>
                  <a:gd name="connsiteY345" fmla="*/ 8300 h 10000"/>
                  <a:gd name="connsiteX346" fmla="*/ 2163 w 10000"/>
                  <a:gd name="connsiteY346" fmla="*/ 8332 h 10000"/>
                  <a:gd name="connsiteX347" fmla="*/ 2172 w 10000"/>
                  <a:gd name="connsiteY347" fmla="*/ 8335 h 10000"/>
                  <a:gd name="connsiteX348" fmla="*/ 2177 w 10000"/>
                  <a:gd name="connsiteY348" fmla="*/ 8345 h 10000"/>
                  <a:gd name="connsiteX349" fmla="*/ 2163 w 10000"/>
                  <a:gd name="connsiteY349" fmla="*/ 8371 h 10000"/>
                  <a:gd name="connsiteX350" fmla="*/ 2139 w 10000"/>
                  <a:gd name="connsiteY350" fmla="*/ 8423 h 10000"/>
                  <a:gd name="connsiteX351" fmla="*/ 2130 w 10000"/>
                  <a:gd name="connsiteY351" fmla="*/ 8439 h 10000"/>
                  <a:gd name="connsiteX352" fmla="*/ 2105 w 10000"/>
                  <a:gd name="connsiteY352" fmla="*/ 8446 h 10000"/>
                  <a:gd name="connsiteX353" fmla="*/ 2080 w 10000"/>
                  <a:gd name="connsiteY353" fmla="*/ 8449 h 10000"/>
                  <a:gd name="connsiteX354" fmla="*/ 2075 w 10000"/>
                  <a:gd name="connsiteY354" fmla="*/ 8459 h 10000"/>
                  <a:gd name="connsiteX355" fmla="*/ 2072 w 10000"/>
                  <a:gd name="connsiteY355" fmla="*/ 8475 h 10000"/>
                  <a:gd name="connsiteX356" fmla="*/ 2080 w 10000"/>
                  <a:gd name="connsiteY356" fmla="*/ 8484 h 10000"/>
                  <a:gd name="connsiteX357" fmla="*/ 2100 w 10000"/>
                  <a:gd name="connsiteY357" fmla="*/ 8475 h 10000"/>
                  <a:gd name="connsiteX358" fmla="*/ 2141 w 10000"/>
                  <a:gd name="connsiteY358" fmla="*/ 8478 h 10000"/>
                  <a:gd name="connsiteX359" fmla="*/ 2172 w 10000"/>
                  <a:gd name="connsiteY359" fmla="*/ 8475 h 10000"/>
                  <a:gd name="connsiteX360" fmla="*/ 2188 w 10000"/>
                  <a:gd name="connsiteY360" fmla="*/ 8475 h 10000"/>
                  <a:gd name="connsiteX361" fmla="*/ 2222 w 10000"/>
                  <a:gd name="connsiteY361" fmla="*/ 8497 h 10000"/>
                  <a:gd name="connsiteX362" fmla="*/ 2252 w 10000"/>
                  <a:gd name="connsiteY362" fmla="*/ 8514 h 10000"/>
                  <a:gd name="connsiteX363" fmla="*/ 2274 w 10000"/>
                  <a:gd name="connsiteY363" fmla="*/ 8514 h 10000"/>
                  <a:gd name="connsiteX364" fmla="*/ 2299 w 10000"/>
                  <a:gd name="connsiteY364" fmla="*/ 8504 h 10000"/>
                  <a:gd name="connsiteX365" fmla="*/ 2310 w 10000"/>
                  <a:gd name="connsiteY365" fmla="*/ 8504 h 10000"/>
                  <a:gd name="connsiteX366" fmla="*/ 2319 w 10000"/>
                  <a:gd name="connsiteY366" fmla="*/ 8484 h 10000"/>
                  <a:gd name="connsiteX367" fmla="*/ 2338 w 10000"/>
                  <a:gd name="connsiteY367" fmla="*/ 8494 h 10000"/>
                  <a:gd name="connsiteX368" fmla="*/ 2338 w 10000"/>
                  <a:gd name="connsiteY368" fmla="*/ 8552 h 10000"/>
                  <a:gd name="connsiteX369" fmla="*/ 2366 w 10000"/>
                  <a:gd name="connsiteY369" fmla="*/ 8572 h 10000"/>
                  <a:gd name="connsiteX370" fmla="*/ 2382 w 10000"/>
                  <a:gd name="connsiteY370" fmla="*/ 8582 h 10000"/>
                  <a:gd name="connsiteX371" fmla="*/ 2435 w 10000"/>
                  <a:gd name="connsiteY371" fmla="*/ 8552 h 10000"/>
                  <a:gd name="connsiteX372" fmla="*/ 2443 w 10000"/>
                  <a:gd name="connsiteY372" fmla="*/ 8552 h 10000"/>
                  <a:gd name="connsiteX373" fmla="*/ 2454 w 10000"/>
                  <a:gd name="connsiteY373" fmla="*/ 8552 h 10000"/>
                  <a:gd name="connsiteX374" fmla="*/ 2471 w 10000"/>
                  <a:gd name="connsiteY374" fmla="*/ 8546 h 10000"/>
                  <a:gd name="connsiteX375" fmla="*/ 2488 w 10000"/>
                  <a:gd name="connsiteY375" fmla="*/ 8536 h 10000"/>
                  <a:gd name="connsiteX376" fmla="*/ 2501 w 10000"/>
                  <a:gd name="connsiteY376" fmla="*/ 8533 h 10000"/>
                  <a:gd name="connsiteX377" fmla="*/ 2512 w 10000"/>
                  <a:gd name="connsiteY377" fmla="*/ 8533 h 10000"/>
                  <a:gd name="connsiteX378" fmla="*/ 2521 w 10000"/>
                  <a:gd name="connsiteY378" fmla="*/ 8546 h 10000"/>
                  <a:gd name="connsiteX379" fmla="*/ 2521 w 10000"/>
                  <a:gd name="connsiteY379" fmla="*/ 8572 h 10000"/>
                  <a:gd name="connsiteX380" fmla="*/ 2535 w 10000"/>
                  <a:gd name="connsiteY380" fmla="*/ 8588 h 10000"/>
                  <a:gd name="connsiteX381" fmla="*/ 2551 w 10000"/>
                  <a:gd name="connsiteY381" fmla="*/ 8582 h 10000"/>
                  <a:gd name="connsiteX382" fmla="*/ 2560 w 10000"/>
                  <a:gd name="connsiteY382" fmla="*/ 8582 h 10000"/>
                  <a:gd name="connsiteX383" fmla="*/ 2573 w 10000"/>
                  <a:gd name="connsiteY383" fmla="*/ 8588 h 10000"/>
                  <a:gd name="connsiteX384" fmla="*/ 2584 w 10000"/>
                  <a:gd name="connsiteY384" fmla="*/ 8591 h 10000"/>
                  <a:gd name="connsiteX385" fmla="*/ 2590 w 10000"/>
                  <a:gd name="connsiteY385" fmla="*/ 8598 h 10000"/>
                  <a:gd name="connsiteX386" fmla="*/ 2598 w 10000"/>
                  <a:gd name="connsiteY386" fmla="*/ 8608 h 10000"/>
                  <a:gd name="connsiteX387" fmla="*/ 2607 w 10000"/>
                  <a:gd name="connsiteY387" fmla="*/ 8617 h 10000"/>
                  <a:gd name="connsiteX388" fmla="*/ 2618 w 10000"/>
                  <a:gd name="connsiteY388" fmla="*/ 8617 h 10000"/>
                  <a:gd name="connsiteX389" fmla="*/ 2640 w 10000"/>
                  <a:gd name="connsiteY389" fmla="*/ 8608 h 10000"/>
                  <a:gd name="connsiteX390" fmla="*/ 2670 w 10000"/>
                  <a:gd name="connsiteY390" fmla="*/ 8598 h 10000"/>
                  <a:gd name="connsiteX391" fmla="*/ 2673 w 10000"/>
                  <a:gd name="connsiteY391" fmla="*/ 8598 h 10000"/>
                  <a:gd name="connsiteX392" fmla="*/ 2690 w 10000"/>
                  <a:gd name="connsiteY392" fmla="*/ 8598 h 10000"/>
                  <a:gd name="connsiteX393" fmla="*/ 2698 w 10000"/>
                  <a:gd name="connsiteY393" fmla="*/ 8598 h 10000"/>
                  <a:gd name="connsiteX394" fmla="*/ 2712 w 10000"/>
                  <a:gd name="connsiteY394" fmla="*/ 8598 h 10000"/>
                  <a:gd name="connsiteX395" fmla="*/ 2726 w 10000"/>
                  <a:gd name="connsiteY395" fmla="*/ 8591 h 10000"/>
                  <a:gd name="connsiteX396" fmla="*/ 2737 w 10000"/>
                  <a:gd name="connsiteY396" fmla="*/ 8588 h 10000"/>
                  <a:gd name="connsiteX397" fmla="*/ 2759 w 10000"/>
                  <a:gd name="connsiteY397" fmla="*/ 8582 h 10000"/>
                  <a:gd name="connsiteX398" fmla="*/ 2770 w 10000"/>
                  <a:gd name="connsiteY398" fmla="*/ 8578 h 10000"/>
                  <a:gd name="connsiteX399" fmla="*/ 2784 w 10000"/>
                  <a:gd name="connsiteY399" fmla="*/ 8572 h 10000"/>
                  <a:gd name="connsiteX400" fmla="*/ 2795 w 10000"/>
                  <a:gd name="connsiteY400" fmla="*/ 8572 h 10000"/>
                  <a:gd name="connsiteX401" fmla="*/ 2803 w 10000"/>
                  <a:gd name="connsiteY401" fmla="*/ 8588 h 10000"/>
                  <a:gd name="connsiteX402" fmla="*/ 2803 w 10000"/>
                  <a:gd name="connsiteY402" fmla="*/ 8591 h 10000"/>
                  <a:gd name="connsiteX403" fmla="*/ 2803 w 10000"/>
                  <a:gd name="connsiteY403" fmla="*/ 8601 h 10000"/>
                  <a:gd name="connsiteX404" fmla="*/ 2809 w 10000"/>
                  <a:gd name="connsiteY404" fmla="*/ 8601 h 10000"/>
                  <a:gd name="connsiteX405" fmla="*/ 2823 w 10000"/>
                  <a:gd name="connsiteY405" fmla="*/ 8598 h 10000"/>
                  <a:gd name="connsiteX406" fmla="*/ 2831 w 10000"/>
                  <a:gd name="connsiteY406" fmla="*/ 8598 h 10000"/>
                  <a:gd name="connsiteX407" fmla="*/ 2839 w 10000"/>
                  <a:gd name="connsiteY407" fmla="*/ 8601 h 10000"/>
                  <a:gd name="connsiteX408" fmla="*/ 2848 w 10000"/>
                  <a:gd name="connsiteY408" fmla="*/ 8598 h 10000"/>
                  <a:gd name="connsiteX409" fmla="*/ 2856 w 10000"/>
                  <a:gd name="connsiteY409" fmla="*/ 8601 h 10000"/>
                  <a:gd name="connsiteX410" fmla="*/ 2859 w 10000"/>
                  <a:gd name="connsiteY410" fmla="*/ 8601 h 10000"/>
                  <a:gd name="connsiteX411" fmla="*/ 2864 w 10000"/>
                  <a:gd name="connsiteY411" fmla="*/ 8598 h 10000"/>
                  <a:gd name="connsiteX412" fmla="*/ 2889 w 10000"/>
                  <a:gd name="connsiteY412" fmla="*/ 8611 h 10000"/>
                  <a:gd name="connsiteX413" fmla="*/ 2906 w 10000"/>
                  <a:gd name="connsiteY413" fmla="*/ 8620 h 10000"/>
                  <a:gd name="connsiteX414" fmla="*/ 2914 w 10000"/>
                  <a:gd name="connsiteY414" fmla="*/ 8627 h 10000"/>
                  <a:gd name="connsiteX415" fmla="*/ 2920 w 10000"/>
                  <a:gd name="connsiteY415" fmla="*/ 8640 h 10000"/>
                  <a:gd name="connsiteX416" fmla="*/ 2922 w 10000"/>
                  <a:gd name="connsiteY416" fmla="*/ 8666 h 10000"/>
                  <a:gd name="connsiteX417" fmla="*/ 2922 w 10000"/>
                  <a:gd name="connsiteY417" fmla="*/ 8692 h 10000"/>
                  <a:gd name="connsiteX418" fmla="*/ 2939 w 10000"/>
                  <a:gd name="connsiteY418" fmla="*/ 8695 h 10000"/>
                  <a:gd name="connsiteX419" fmla="*/ 2953 w 10000"/>
                  <a:gd name="connsiteY419" fmla="*/ 8695 h 10000"/>
                  <a:gd name="connsiteX420" fmla="*/ 2961 w 10000"/>
                  <a:gd name="connsiteY420" fmla="*/ 8695 h 10000"/>
                  <a:gd name="connsiteX421" fmla="*/ 2972 w 10000"/>
                  <a:gd name="connsiteY421" fmla="*/ 8692 h 10000"/>
                  <a:gd name="connsiteX422" fmla="*/ 2981 w 10000"/>
                  <a:gd name="connsiteY422" fmla="*/ 8685 h 10000"/>
                  <a:gd name="connsiteX423" fmla="*/ 2989 w 10000"/>
                  <a:gd name="connsiteY423" fmla="*/ 8685 h 10000"/>
                  <a:gd name="connsiteX424" fmla="*/ 3008 w 10000"/>
                  <a:gd name="connsiteY424" fmla="*/ 8685 h 10000"/>
                  <a:gd name="connsiteX425" fmla="*/ 3028 w 10000"/>
                  <a:gd name="connsiteY425" fmla="*/ 8695 h 10000"/>
                  <a:gd name="connsiteX426" fmla="*/ 3042 w 10000"/>
                  <a:gd name="connsiteY426" fmla="*/ 8695 h 10000"/>
                  <a:gd name="connsiteX427" fmla="*/ 3053 w 10000"/>
                  <a:gd name="connsiteY427" fmla="*/ 8676 h 10000"/>
                  <a:gd name="connsiteX428" fmla="*/ 3061 w 10000"/>
                  <a:gd name="connsiteY428" fmla="*/ 8666 h 10000"/>
                  <a:gd name="connsiteX429" fmla="*/ 3066 w 10000"/>
                  <a:gd name="connsiteY429" fmla="*/ 8656 h 10000"/>
                  <a:gd name="connsiteX430" fmla="*/ 3091 w 10000"/>
                  <a:gd name="connsiteY430" fmla="*/ 8659 h 10000"/>
                  <a:gd name="connsiteX431" fmla="*/ 3105 w 10000"/>
                  <a:gd name="connsiteY431" fmla="*/ 8659 h 10000"/>
                  <a:gd name="connsiteX432" fmla="*/ 3108 w 10000"/>
                  <a:gd name="connsiteY432" fmla="*/ 8650 h 10000"/>
                  <a:gd name="connsiteX433" fmla="*/ 3147 w 10000"/>
                  <a:gd name="connsiteY433" fmla="*/ 8588 h 10000"/>
                  <a:gd name="connsiteX434" fmla="*/ 3150 w 10000"/>
                  <a:gd name="connsiteY434" fmla="*/ 8598 h 10000"/>
                  <a:gd name="connsiteX435" fmla="*/ 3163 w 10000"/>
                  <a:gd name="connsiteY435" fmla="*/ 8601 h 10000"/>
                  <a:gd name="connsiteX436" fmla="*/ 3180 w 10000"/>
                  <a:gd name="connsiteY436" fmla="*/ 8608 h 10000"/>
                  <a:gd name="connsiteX437" fmla="*/ 3188 w 10000"/>
                  <a:gd name="connsiteY437" fmla="*/ 8611 h 10000"/>
                  <a:gd name="connsiteX438" fmla="*/ 3227 w 10000"/>
                  <a:gd name="connsiteY438" fmla="*/ 8620 h 10000"/>
                  <a:gd name="connsiteX439" fmla="*/ 3238 w 10000"/>
                  <a:gd name="connsiteY439" fmla="*/ 8617 h 10000"/>
                  <a:gd name="connsiteX440" fmla="*/ 3247 w 10000"/>
                  <a:gd name="connsiteY440" fmla="*/ 8601 h 10000"/>
                  <a:gd name="connsiteX441" fmla="*/ 3269 w 10000"/>
                  <a:gd name="connsiteY441" fmla="*/ 8611 h 10000"/>
                  <a:gd name="connsiteX442" fmla="*/ 3277 w 10000"/>
                  <a:gd name="connsiteY442" fmla="*/ 8617 h 10000"/>
                  <a:gd name="connsiteX443" fmla="*/ 3285 w 10000"/>
                  <a:gd name="connsiteY443" fmla="*/ 8611 h 10000"/>
                  <a:gd name="connsiteX444" fmla="*/ 3307 w 10000"/>
                  <a:gd name="connsiteY444" fmla="*/ 8611 h 10000"/>
                  <a:gd name="connsiteX445" fmla="*/ 3319 w 10000"/>
                  <a:gd name="connsiteY445" fmla="*/ 8617 h 10000"/>
                  <a:gd name="connsiteX446" fmla="*/ 3324 w 10000"/>
                  <a:gd name="connsiteY446" fmla="*/ 8617 h 10000"/>
                  <a:gd name="connsiteX447" fmla="*/ 3327 w 10000"/>
                  <a:gd name="connsiteY447" fmla="*/ 8620 h 10000"/>
                  <a:gd name="connsiteX448" fmla="*/ 3341 w 10000"/>
                  <a:gd name="connsiteY448" fmla="*/ 8620 h 10000"/>
                  <a:gd name="connsiteX449" fmla="*/ 3357 w 10000"/>
                  <a:gd name="connsiteY449" fmla="*/ 8620 h 10000"/>
                  <a:gd name="connsiteX450" fmla="*/ 3374 w 10000"/>
                  <a:gd name="connsiteY450" fmla="*/ 8620 h 10000"/>
                  <a:gd name="connsiteX451" fmla="*/ 3382 w 10000"/>
                  <a:gd name="connsiteY451" fmla="*/ 8620 h 10000"/>
                  <a:gd name="connsiteX452" fmla="*/ 3399 w 10000"/>
                  <a:gd name="connsiteY452" fmla="*/ 8611 h 10000"/>
                  <a:gd name="connsiteX453" fmla="*/ 3413 w 10000"/>
                  <a:gd name="connsiteY453" fmla="*/ 8601 h 10000"/>
                  <a:gd name="connsiteX454" fmla="*/ 3421 w 10000"/>
                  <a:gd name="connsiteY454" fmla="*/ 8588 h 10000"/>
                  <a:gd name="connsiteX455" fmla="*/ 3421 w 10000"/>
                  <a:gd name="connsiteY455" fmla="*/ 8572 h 10000"/>
                  <a:gd name="connsiteX456" fmla="*/ 3421 w 10000"/>
                  <a:gd name="connsiteY456" fmla="*/ 8552 h 10000"/>
                  <a:gd name="connsiteX457" fmla="*/ 3424 w 10000"/>
                  <a:gd name="connsiteY457" fmla="*/ 8533 h 10000"/>
                  <a:gd name="connsiteX458" fmla="*/ 3432 w 10000"/>
                  <a:gd name="connsiteY458" fmla="*/ 8523 h 10000"/>
                  <a:gd name="connsiteX459" fmla="*/ 3446 w 10000"/>
                  <a:gd name="connsiteY459" fmla="*/ 8523 h 10000"/>
                  <a:gd name="connsiteX460" fmla="*/ 3457 w 10000"/>
                  <a:gd name="connsiteY460" fmla="*/ 8523 h 10000"/>
                  <a:gd name="connsiteX461" fmla="*/ 3476 w 10000"/>
                  <a:gd name="connsiteY461" fmla="*/ 8533 h 10000"/>
                  <a:gd name="connsiteX462" fmla="*/ 3485 w 10000"/>
                  <a:gd name="connsiteY462" fmla="*/ 8536 h 10000"/>
                  <a:gd name="connsiteX463" fmla="*/ 3501 w 10000"/>
                  <a:gd name="connsiteY463" fmla="*/ 8527 h 10000"/>
                  <a:gd name="connsiteX464" fmla="*/ 3504 w 10000"/>
                  <a:gd name="connsiteY464" fmla="*/ 8514 h 10000"/>
                  <a:gd name="connsiteX465" fmla="*/ 3510 w 10000"/>
                  <a:gd name="connsiteY465" fmla="*/ 8497 h 10000"/>
                  <a:gd name="connsiteX466" fmla="*/ 3537 w 10000"/>
                  <a:gd name="connsiteY466" fmla="*/ 8484 h 10000"/>
                  <a:gd name="connsiteX467" fmla="*/ 3562 w 10000"/>
                  <a:gd name="connsiteY467" fmla="*/ 8488 h 10000"/>
                  <a:gd name="connsiteX468" fmla="*/ 3568 w 10000"/>
                  <a:gd name="connsiteY468" fmla="*/ 8484 h 10000"/>
                  <a:gd name="connsiteX469" fmla="*/ 3584 w 10000"/>
                  <a:gd name="connsiteY469" fmla="*/ 8494 h 10000"/>
                  <a:gd name="connsiteX470" fmla="*/ 3593 w 10000"/>
                  <a:gd name="connsiteY470" fmla="*/ 8507 h 10000"/>
                  <a:gd name="connsiteX471" fmla="*/ 3618 w 10000"/>
                  <a:gd name="connsiteY471" fmla="*/ 8497 h 10000"/>
                  <a:gd name="connsiteX472" fmla="*/ 3643 w 10000"/>
                  <a:gd name="connsiteY472" fmla="*/ 8475 h 10000"/>
                  <a:gd name="connsiteX473" fmla="*/ 3657 w 10000"/>
                  <a:gd name="connsiteY473" fmla="*/ 8478 h 10000"/>
                  <a:gd name="connsiteX474" fmla="*/ 3670 w 10000"/>
                  <a:gd name="connsiteY474" fmla="*/ 8475 h 10000"/>
                  <a:gd name="connsiteX475" fmla="*/ 3673 w 10000"/>
                  <a:gd name="connsiteY475" fmla="*/ 8468 h 10000"/>
                  <a:gd name="connsiteX476" fmla="*/ 3681 w 10000"/>
                  <a:gd name="connsiteY476" fmla="*/ 8468 h 10000"/>
                  <a:gd name="connsiteX477" fmla="*/ 3698 w 10000"/>
                  <a:gd name="connsiteY477" fmla="*/ 8478 h 10000"/>
                  <a:gd name="connsiteX478" fmla="*/ 3720 w 10000"/>
                  <a:gd name="connsiteY478" fmla="*/ 8497 h 10000"/>
                  <a:gd name="connsiteX479" fmla="*/ 3715 w 10000"/>
                  <a:gd name="connsiteY479" fmla="*/ 8504 h 10000"/>
                  <a:gd name="connsiteX480" fmla="*/ 3729 w 10000"/>
                  <a:gd name="connsiteY480" fmla="*/ 8514 h 10000"/>
                  <a:gd name="connsiteX481" fmla="*/ 3729 w 10000"/>
                  <a:gd name="connsiteY481" fmla="*/ 8517 h 10000"/>
                  <a:gd name="connsiteX482" fmla="*/ 3740 w 10000"/>
                  <a:gd name="connsiteY482" fmla="*/ 8527 h 10000"/>
                  <a:gd name="connsiteX483" fmla="*/ 3759 w 10000"/>
                  <a:gd name="connsiteY483" fmla="*/ 8517 h 10000"/>
                  <a:gd name="connsiteX484" fmla="*/ 3762 w 10000"/>
                  <a:gd name="connsiteY484" fmla="*/ 8504 h 10000"/>
                  <a:gd name="connsiteX485" fmla="*/ 3770 w 10000"/>
                  <a:gd name="connsiteY485" fmla="*/ 8488 h 10000"/>
                  <a:gd name="connsiteX486" fmla="*/ 3778 w 10000"/>
                  <a:gd name="connsiteY486" fmla="*/ 8484 h 10000"/>
                  <a:gd name="connsiteX487" fmla="*/ 3792 w 10000"/>
                  <a:gd name="connsiteY487" fmla="*/ 8475 h 10000"/>
                  <a:gd name="connsiteX488" fmla="*/ 3803 w 10000"/>
                  <a:gd name="connsiteY488" fmla="*/ 8478 h 10000"/>
                  <a:gd name="connsiteX489" fmla="*/ 3809 w 10000"/>
                  <a:gd name="connsiteY489" fmla="*/ 8475 h 10000"/>
                  <a:gd name="connsiteX490" fmla="*/ 3825 w 10000"/>
                  <a:gd name="connsiteY490" fmla="*/ 8465 h 10000"/>
                  <a:gd name="connsiteX491" fmla="*/ 3834 w 10000"/>
                  <a:gd name="connsiteY491" fmla="*/ 8468 h 10000"/>
                  <a:gd name="connsiteX492" fmla="*/ 3842 w 10000"/>
                  <a:gd name="connsiteY492" fmla="*/ 8478 h 10000"/>
                  <a:gd name="connsiteX493" fmla="*/ 3850 w 10000"/>
                  <a:gd name="connsiteY493" fmla="*/ 8478 h 10000"/>
                  <a:gd name="connsiteX494" fmla="*/ 3859 w 10000"/>
                  <a:gd name="connsiteY494" fmla="*/ 8484 h 10000"/>
                  <a:gd name="connsiteX495" fmla="*/ 3873 w 10000"/>
                  <a:gd name="connsiteY495" fmla="*/ 8494 h 10000"/>
                  <a:gd name="connsiteX496" fmla="*/ 3875 w 10000"/>
                  <a:gd name="connsiteY496" fmla="*/ 8507 h 10000"/>
                  <a:gd name="connsiteX497" fmla="*/ 3881 w 10000"/>
                  <a:gd name="connsiteY497" fmla="*/ 8527 h 10000"/>
                  <a:gd name="connsiteX498" fmla="*/ 3875 w 10000"/>
                  <a:gd name="connsiteY498" fmla="*/ 8546 h 10000"/>
                  <a:gd name="connsiteX499" fmla="*/ 3892 w 10000"/>
                  <a:gd name="connsiteY499" fmla="*/ 8546 h 10000"/>
                  <a:gd name="connsiteX500" fmla="*/ 3900 w 10000"/>
                  <a:gd name="connsiteY500" fmla="*/ 8543 h 10000"/>
                  <a:gd name="connsiteX501" fmla="*/ 3906 w 10000"/>
                  <a:gd name="connsiteY501" fmla="*/ 8543 h 10000"/>
                  <a:gd name="connsiteX502" fmla="*/ 3922 w 10000"/>
                  <a:gd name="connsiteY502" fmla="*/ 8552 h 10000"/>
                  <a:gd name="connsiteX503" fmla="*/ 3939 w 10000"/>
                  <a:gd name="connsiteY503" fmla="*/ 8559 h 10000"/>
                  <a:gd name="connsiteX504" fmla="*/ 3953 w 10000"/>
                  <a:gd name="connsiteY504" fmla="*/ 8572 h 10000"/>
                  <a:gd name="connsiteX505" fmla="*/ 3956 w 10000"/>
                  <a:gd name="connsiteY505" fmla="*/ 8588 h 10000"/>
                  <a:gd name="connsiteX506" fmla="*/ 3956 w 10000"/>
                  <a:gd name="connsiteY506" fmla="*/ 8608 h 10000"/>
                  <a:gd name="connsiteX507" fmla="*/ 3972 w 10000"/>
                  <a:gd name="connsiteY507" fmla="*/ 8608 h 10000"/>
                  <a:gd name="connsiteX508" fmla="*/ 3986 w 10000"/>
                  <a:gd name="connsiteY508" fmla="*/ 8608 h 10000"/>
                  <a:gd name="connsiteX509" fmla="*/ 3997 w 10000"/>
                  <a:gd name="connsiteY509" fmla="*/ 8608 h 10000"/>
                  <a:gd name="connsiteX510" fmla="*/ 4006 w 10000"/>
                  <a:gd name="connsiteY510" fmla="*/ 8608 h 10000"/>
                  <a:gd name="connsiteX511" fmla="*/ 4006 w 10000"/>
                  <a:gd name="connsiteY511" fmla="*/ 8611 h 10000"/>
                  <a:gd name="connsiteX512" fmla="*/ 4011 w 10000"/>
                  <a:gd name="connsiteY512" fmla="*/ 8611 h 10000"/>
                  <a:gd name="connsiteX513" fmla="*/ 4022 w 10000"/>
                  <a:gd name="connsiteY513" fmla="*/ 8620 h 10000"/>
                  <a:gd name="connsiteX514" fmla="*/ 4042 w 10000"/>
                  <a:gd name="connsiteY514" fmla="*/ 8620 h 10000"/>
                  <a:gd name="connsiteX515" fmla="*/ 4050 w 10000"/>
                  <a:gd name="connsiteY515" fmla="*/ 8617 h 10000"/>
                  <a:gd name="connsiteX516" fmla="*/ 4069 w 10000"/>
                  <a:gd name="connsiteY516" fmla="*/ 8620 h 10000"/>
                  <a:gd name="connsiteX517" fmla="*/ 4086 w 10000"/>
                  <a:gd name="connsiteY517" fmla="*/ 8630 h 10000"/>
                  <a:gd name="connsiteX518" fmla="*/ 4108 w 10000"/>
                  <a:gd name="connsiteY518" fmla="*/ 8627 h 10000"/>
                  <a:gd name="connsiteX519" fmla="*/ 4125 w 10000"/>
                  <a:gd name="connsiteY519" fmla="*/ 8620 h 10000"/>
                  <a:gd name="connsiteX520" fmla="*/ 4133 w 10000"/>
                  <a:gd name="connsiteY520" fmla="*/ 8611 h 10000"/>
                  <a:gd name="connsiteX521" fmla="*/ 4139 w 10000"/>
                  <a:gd name="connsiteY521" fmla="*/ 8608 h 10000"/>
                  <a:gd name="connsiteX522" fmla="*/ 4147 w 10000"/>
                  <a:gd name="connsiteY522" fmla="*/ 8601 h 10000"/>
                  <a:gd name="connsiteX523" fmla="*/ 4155 w 10000"/>
                  <a:gd name="connsiteY523" fmla="*/ 8591 h 10000"/>
                  <a:gd name="connsiteX524" fmla="*/ 4166 w 10000"/>
                  <a:gd name="connsiteY524" fmla="*/ 8582 h 10000"/>
                  <a:gd name="connsiteX525" fmla="*/ 4183 w 10000"/>
                  <a:gd name="connsiteY525" fmla="*/ 8569 h 10000"/>
                  <a:gd name="connsiteX526" fmla="*/ 4191 w 10000"/>
                  <a:gd name="connsiteY526" fmla="*/ 8562 h 10000"/>
                  <a:gd name="connsiteX527" fmla="*/ 4208 w 10000"/>
                  <a:gd name="connsiteY527" fmla="*/ 8552 h 10000"/>
                  <a:gd name="connsiteX528" fmla="*/ 4230 w 10000"/>
                  <a:gd name="connsiteY528" fmla="*/ 8552 h 10000"/>
                  <a:gd name="connsiteX529" fmla="*/ 4238 w 10000"/>
                  <a:gd name="connsiteY529" fmla="*/ 8559 h 10000"/>
                  <a:gd name="connsiteX530" fmla="*/ 4247 w 10000"/>
                  <a:gd name="connsiteY530" fmla="*/ 8572 h 10000"/>
                  <a:gd name="connsiteX531" fmla="*/ 4252 w 10000"/>
                  <a:gd name="connsiteY531" fmla="*/ 8578 h 10000"/>
                  <a:gd name="connsiteX532" fmla="*/ 4263 w 10000"/>
                  <a:gd name="connsiteY532" fmla="*/ 8582 h 10000"/>
                  <a:gd name="connsiteX533" fmla="*/ 4277 w 10000"/>
                  <a:gd name="connsiteY533" fmla="*/ 8572 h 10000"/>
                  <a:gd name="connsiteX534" fmla="*/ 4294 w 10000"/>
                  <a:gd name="connsiteY534" fmla="*/ 8559 h 10000"/>
                  <a:gd name="connsiteX535" fmla="*/ 4302 w 10000"/>
                  <a:gd name="connsiteY535" fmla="*/ 8546 h 10000"/>
                  <a:gd name="connsiteX536" fmla="*/ 4310 w 10000"/>
                  <a:gd name="connsiteY536" fmla="*/ 8543 h 10000"/>
                  <a:gd name="connsiteX537" fmla="*/ 4313 w 10000"/>
                  <a:gd name="connsiteY537" fmla="*/ 8543 h 10000"/>
                  <a:gd name="connsiteX538" fmla="*/ 4332 w 10000"/>
                  <a:gd name="connsiteY538" fmla="*/ 8546 h 10000"/>
                  <a:gd name="connsiteX539" fmla="*/ 4335 w 10000"/>
                  <a:gd name="connsiteY539" fmla="*/ 8559 h 10000"/>
                  <a:gd name="connsiteX540" fmla="*/ 4349 w 10000"/>
                  <a:gd name="connsiteY540" fmla="*/ 8588 h 10000"/>
                  <a:gd name="connsiteX541" fmla="*/ 4360 w 10000"/>
                  <a:gd name="connsiteY541" fmla="*/ 8591 h 10000"/>
                  <a:gd name="connsiteX542" fmla="*/ 4366 w 10000"/>
                  <a:gd name="connsiteY542" fmla="*/ 8591 h 10000"/>
                  <a:gd name="connsiteX543" fmla="*/ 4382 w 10000"/>
                  <a:gd name="connsiteY543" fmla="*/ 8598 h 10000"/>
                  <a:gd name="connsiteX544" fmla="*/ 4385 w 10000"/>
                  <a:gd name="connsiteY544" fmla="*/ 8598 h 10000"/>
                  <a:gd name="connsiteX545" fmla="*/ 4402 w 10000"/>
                  <a:gd name="connsiteY545" fmla="*/ 8598 h 10000"/>
                  <a:gd name="connsiteX546" fmla="*/ 4421 w 10000"/>
                  <a:gd name="connsiteY546" fmla="*/ 8591 h 10000"/>
                  <a:gd name="connsiteX547" fmla="*/ 4440 w 10000"/>
                  <a:gd name="connsiteY547" fmla="*/ 8591 h 10000"/>
                  <a:gd name="connsiteX548" fmla="*/ 4449 w 10000"/>
                  <a:gd name="connsiteY548" fmla="*/ 8598 h 10000"/>
                  <a:gd name="connsiteX549" fmla="*/ 4454 w 10000"/>
                  <a:gd name="connsiteY549" fmla="*/ 8617 h 10000"/>
                  <a:gd name="connsiteX550" fmla="*/ 4463 w 10000"/>
                  <a:gd name="connsiteY550" fmla="*/ 8608 h 10000"/>
                  <a:gd name="connsiteX551" fmla="*/ 4474 w 10000"/>
                  <a:gd name="connsiteY551" fmla="*/ 8608 h 10000"/>
                  <a:gd name="connsiteX552" fmla="*/ 4490 w 10000"/>
                  <a:gd name="connsiteY552" fmla="*/ 8617 h 10000"/>
                  <a:gd name="connsiteX553" fmla="*/ 4504 w 10000"/>
                  <a:gd name="connsiteY553" fmla="*/ 8617 h 10000"/>
                  <a:gd name="connsiteX554" fmla="*/ 4518 w 10000"/>
                  <a:gd name="connsiteY554" fmla="*/ 8617 h 10000"/>
                  <a:gd name="connsiteX555" fmla="*/ 4535 w 10000"/>
                  <a:gd name="connsiteY555" fmla="*/ 8611 h 10000"/>
                  <a:gd name="connsiteX556" fmla="*/ 4546 w 10000"/>
                  <a:gd name="connsiteY556" fmla="*/ 8611 h 10000"/>
                  <a:gd name="connsiteX557" fmla="*/ 4562 w 10000"/>
                  <a:gd name="connsiteY557" fmla="*/ 8611 h 10000"/>
                  <a:gd name="connsiteX558" fmla="*/ 4571 w 10000"/>
                  <a:gd name="connsiteY558" fmla="*/ 8611 h 10000"/>
                  <a:gd name="connsiteX559" fmla="*/ 4579 w 10000"/>
                  <a:gd name="connsiteY559" fmla="*/ 8608 h 10000"/>
                  <a:gd name="connsiteX560" fmla="*/ 4584 w 10000"/>
                  <a:gd name="connsiteY560" fmla="*/ 8608 h 10000"/>
                  <a:gd name="connsiteX561" fmla="*/ 4601 w 10000"/>
                  <a:gd name="connsiteY561" fmla="*/ 8617 h 10000"/>
                  <a:gd name="connsiteX562" fmla="*/ 4609 w 10000"/>
                  <a:gd name="connsiteY562" fmla="*/ 8627 h 10000"/>
                  <a:gd name="connsiteX563" fmla="*/ 4618 w 10000"/>
                  <a:gd name="connsiteY563" fmla="*/ 8637 h 10000"/>
                  <a:gd name="connsiteX564" fmla="*/ 4618 w 10000"/>
                  <a:gd name="connsiteY564" fmla="*/ 8646 h 10000"/>
                  <a:gd name="connsiteX565" fmla="*/ 4634 w 10000"/>
                  <a:gd name="connsiteY565" fmla="*/ 8656 h 10000"/>
                  <a:gd name="connsiteX566" fmla="*/ 4640 w 10000"/>
                  <a:gd name="connsiteY566" fmla="*/ 8659 h 10000"/>
                  <a:gd name="connsiteX567" fmla="*/ 4651 w 10000"/>
                  <a:gd name="connsiteY567" fmla="*/ 8666 h 10000"/>
                  <a:gd name="connsiteX568" fmla="*/ 4657 w 10000"/>
                  <a:gd name="connsiteY568" fmla="*/ 8659 h 10000"/>
                  <a:gd name="connsiteX569" fmla="*/ 4668 w 10000"/>
                  <a:gd name="connsiteY569" fmla="*/ 8650 h 10000"/>
                  <a:gd name="connsiteX570" fmla="*/ 4676 w 10000"/>
                  <a:gd name="connsiteY570" fmla="*/ 8650 h 10000"/>
                  <a:gd name="connsiteX571" fmla="*/ 4690 w 10000"/>
                  <a:gd name="connsiteY571" fmla="*/ 8650 h 10000"/>
                  <a:gd name="connsiteX572" fmla="*/ 4698 w 10000"/>
                  <a:gd name="connsiteY572" fmla="*/ 8650 h 10000"/>
                  <a:gd name="connsiteX573" fmla="*/ 4704 w 10000"/>
                  <a:gd name="connsiteY573" fmla="*/ 8650 h 10000"/>
                  <a:gd name="connsiteX574" fmla="*/ 4706 w 10000"/>
                  <a:gd name="connsiteY574" fmla="*/ 8659 h 10000"/>
                  <a:gd name="connsiteX575" fmla="*/ 4706 w 10000"/>
                  <a:gd name="connsiteY575" fmla="*/ 8666 h 10000"/>
                  <a:gd name="connsiteX576" fmla="*/ 4723 w 10000"/>
                  <a:gd name="connsiteY576" fmla="*/ 8682 h 10000"/>
                  <a:gd name="connsiteX577" fmla="*/ 4737 w 10000"/>
                  <a:gd name="connsiteY577" fmla="*/ 8682 h 10000"/>
                  <a:gd name="connsiteX578" fmla="*/ 4745 w 10000"/>
                  <a:gd name="connsiteY578" fmla="*/ 8676 h 10000"/>
                  <a:gd name="connsiteX579" fmla="*/ 4756 w 10000"/>
                  <a:gd name="connsiteY579" fmla="*/ 8666 h 10000"/>
                  <a:gd name="connsiteX580" fmla="*/ 4765 w 10000"/>
                  <a:gd name="connsiteY580" fmla="*/ 8666 h 10000"/>
                  <a:gd name="connsiteX581" fmla="*/ 4765 w 10000"/>
                  <a:gd name="connsiteY581" fmla="*/ 8682 h 10000"/>
                  <a:gd name="connsiteX582" fmla="*/ 4770 w 10000"/>
                  <a:gd name="connsiteY582" fmla="*/ 8701 h 10000"/>
                  <a:gd name="connsiteX583" fmla="*/ 4778 w 10000"/>
                  <a:gd name="connsiteY583" fmla="*/ 8705 h 10000"/>
                  <a:gd name="connsiteX584" fmla="*/ 4795 w 10000"/>
                  <a:gd name="connsiteY584" fmla="*/ 8714 h 10000"/>
                  <a:gd name="connsiteX585" fmla="*/ 4812 w 10000"/>
                  <a:gd name="connsiteY585" fmla="*/ 8714 h 10000"/>
                  <a:gd name="connsiteX586" fmla="*/ 4825 w 10000"/>
                  <a:gd name="connsiteY586" fmla="*/ 8705 h 10000"/>
                  <a:gd name="connsiteX587" fmla="*/ 4825 w 10000"/>
                  <a:gd name="connsiteY587" fmla="*/ 8701 h 10000"/>
                  <a:gd name="connsiteX588" fmla="*/ 4828 w 10000"/>
                  <a:gd name="connsiteY588" fmla="*/ 8701 h 10000"/>
                  <a:gd name="connsiteX589" fmla="*/ 4837 w 10000"/>
                  <a:gd name="connsiteY589" fmla="*/ 8692 h 10000"/>
                  <a:gd name="connsiteX590" fmla="*/ 4842 w 10000"/>
                  <a:gd name="connsiteY590" fmla="*/ 8685 h 10000"/>
                  <a:gd name="connsiteX591" fmla="*/ 4859 w 10000"/>
                  <a:gd name="connsiteY591" fmla="*/ 8692 h 10000"/>
                  <a:gd name="connsiteX592" fmla="*/ 4870 w 10000"/>
                  <a:gd name="connsiteY592" fmla="*/ 8701 h 10000"/>
                  <a:gd name="connsiteX593" fmla="*/ 4878 w 10000"/>
                  <a:gd name="connsiteY593" fmla="*/ 8714 h 10000"/>
                  <a:gd name="connsiteX594" fmla="*/ 4892 w 10000"/>
                  <a:gd name="connsiteY594" fmla="*/ 8724 h 10000"/>
                  <a:gd name="connsiteX595" fmla="*/ 4900 w 10000"/>
                  <a:gd name="connsiteY595" fmla="*/ 8724 h 10000"/>
                  <a:gd name="connsiteX596" fmla="*/ 4906 w 10000"/>
                  <a:gd name="connsiteY596" fmla="*/ 8705 h 10000"/>
                  <a:gd name="connsiteX597" fmla="*/ 4925 w 10000"/>
                  <a:gd name="connsiteY597" fmla="*/ 8724 h 10000"/>
                  <a:gd name="connsiteX598" fmla="*/ 4939 w 10000"/>
                  <a:gd name="connsiteY598" fmla="*/ 8701 h 10000"/>
                  <a:gd name="connsiteX599" fmla="*/ 4950 w 10000"/>
                  <a:gd name="connsiteY599" fmla="*/ 8695 h 10000"/>
                  <a:gd name="connsiteX600" fmla="*/ 4956 w 10000"/>
                  <a:gd name="connsiteY600" fmla="*/ 8692 h 10000"/>
                  <a:gd name="connsiteX601" fmla="*/ 4986 w 10000"/>
                  <a:gd name="connsiteY601" fmla="*/ 8705 h 10000"/>
                  <a:gd name="connsiteX602" fmla="*/ 5003 w 10000"/>
                  <a:gd name="connsiteY602" fmla="*/ 8701 h 10000"/>
                  <a:gd name="connsiteX603" fmla="*/ 5011 w 10000"/>
                  <a:gd name="connsiteY603" fmla="*/ 8692 h 10000"/>
                  <a:gd name="connsiteX604" fmla="*/ 5028 w 10000"/>
                  <a:gd name="connsiteY604" fmla="*/ 8682 h 10000"/>
                  <a:gd name="connsiteX605" fmla="*/ 5030 w 10000"/>
                  <a:gd name="connsiteY605" fmla="*/ 8659 h 10000"/>
                  <a:gd name="connsiteX606" fmla="*/ 5039 w 10000"/>
                  <a:gd name="connsiteY606" fmla="*/ 8656 h 10000"/>
                  <a:gd name="connsiteX607" fmla="*/ 5053 w 10000"/>
                  <a:gd name="connsiteY607" fmla="*/ 8669 h 10000"/>
                  <a:gd name="connsiteX608" fmla="*/ 5061 w 10000"/>
                  <a:gd name="connsiteY608" fmla="*/ 8669 h 10000"/>
                  <a:gd name="connsiteX609" fmla="*/ 5061 w 10000"/>
                  <a:gd name="connsiteY609" fmla="*/ 8676 h 10000"/>
                  <a:gd name="connsiteX610" fmla="*/ 5069 w 10000"/>
                  <a:gd name="connsiteY610" fmla="*/ 8669 h 10000"/>
                  <a:gd name="connsiteX611" fmla="*/ 5083 w 10000"/>
                  <a:gd name="connsiteY611" fmla="*/ 8669 h 10000"/>
                  <a:gd name="connsiteX612" fmla="*/ 5100 w 10000"/>
                  <a:gd name="connsiteY612" fmla="*/ 8669 h 10000"/>
                  <a:gd name="connsiteX613" fmla="*/ 5119 w 10000"/>
                  <a:gd name="connsiteY613" fmla="*/ 8682 h 10000"/>
                  <a:gd name="connsiteX614" fmla="*/ 5136 w 10000"/>
                  <a:gd name="connsiteY614" fmla="*/ 8692 h 10000"/>
                  <a:gd name="connsiteX615" fmla="*/ 5161 w 10000"/>
                  <a:gd name="connsiteY615" fmla="*/ 8701 h 10000"/>
                  <a:gd name="connsiteX616" fmla="*/ 5183 w 10000"/>
                  <a:gd name="connsiteY616" fmla="*/ 8701 h 10000"/>
                  <a:gd name="connsiteX617" fmla="*/ 5199 w 10000"/>
                  <a:gd name="connsiteY617" fmla="*/ 8701 h 10000"/>
                  <a:gd name="connsiteX618" fmla="*/ 5213 w 10000"/>
                  <a:gd name="connsiteY618" fmla="*/ 8705 h 10000"/>
                  <a:gd name="connsiteX619" fmla="*/ 5224 w 10000"/>
                  <a:gd name="connsiteY619" fmla="*/ 8701 h 10000"/>
                  <a:gd name="connsiteX620" fmla="*/ 5230 w 10000"/>
                  <a:gd name="connsiteY620" fmla="*/ 8701 h 10000"/>
                  <a:gd name="connsiteX621" fmla="*/ 5241 w 10000"/>
                  <a:gd name="connsiteY621" fmla="*/ 8676 h 10000"/>
                  <a:gd name="connsiteX622" fmla="*/ 5247 w 10000"/>
                  <a:gd name="connsiteY622" fmla="*/ 8666 h 10000"/>
                  <a:gd name="connsiteX623" fmla="*/ 5249 w 10000"/>
                  <a:gd name="connsiteY623" fmla="*/ 8646 h 10000"/>
                  <a:gd name="connsiteX624" fmla="*/ 5249 w 10000"/>
                  <a:gd name="connsiteY624" fmla="*/ 8650 h 10000"/>
                  <a:gd name="connsiteX625" fmla="*/ 5255 w 10000"/>
                  <a:gd name="connsiteY625" fmla="*/ 8646 h 10000"/>
                  <a:gd name="connsiteX626" fmla="*/ 5271 w 10000"/>
                  <a:gd name="connsiteY626" fmla="*/ 8650 h 10000"/>
                  <a:gd name="connsiteX627" fmla="*/ 5288 w 10000"/>
                  <a:gd name="connsiteY627" fmla="*/ 8666 h 10000"/>
                  <a:gd name="connsiteX628" fmla="*/ 5296 w 10000"/>
                  <a:gd name="connsiteY628" fmla="*/ 8666 h 10000"/>
                  <a:gd name="connsiteX629" fmla="*/ 5310 w 10000"/>
                  <a:gd name="connsiteY629" fmla="*/ 8656 h 10000"/>
                  <a:gd name="connsiteX630" fmla="*/ 5321 w 10000"/>
                  <a:gd name="connsiteY630" fmla="*/ 8650 h 10000"/>
                  <a:gd name="connsiteX631" fmla="*/ 5338 w 10000"/>
                  <a:gd name="connsiteY631" fmla="*/ 8650 h 10000"/>
                  <a:gd name="connsiteX632" fmla="*/ 5360 w 10000"/>
                  <a:gd name="connsiteY632" fmla="*/ 8640 h 10000"/>
                  <a:gd name="connsiteX633" fmla="*/ 5366 w 10000"/>
                  <a:gd name="connsiteY633" fmla="*/ 8637 h 10000"/>
                  <a:gd name="connsiteX634" fmla="*/ 5368 w 10000"/>
                  <a:gd name="connsiteY634" fmla="*/ 8637 h 10000"/>
                  <a:gd name="connsiteX635" fmla="*/ 5382 w 10000"/>
                  <a:gd name="connsiteY635" fmla="*/ 8630 h 10000"/>
                  <a:gd name="connsiteX636" fmla="*/ 5391 w 10000"/>
                  <a:gd name="connsiteY636" fmla="*/ 8630 h 10000"/>
                  <a:gd name="connsiteX637" fmla="*/ 5402 w 10000"/>
                  <a:gd name="connsiteY637" fmla="*/ 8637 h 10000"/>
                  <a:gd name="connsiteX638" fmla="*/ 5418 w 10000"/>
                  <a:gd name="connsiteY638" fmla="*/ 8656 h 10000"/>
                  <a:gd name="connsiteX639" fmla="*/ 5432 w 10000"/>
                  <a:gd name="connsiteY639" fmla="*/ 8666 h 10000"/>
                  <a:gd name="connsiteX640" fmla="*/ 5443 w 10000"/>
                  <a:gd name="connsiteY640" fmla="*/ 8682 h 10000"/>
                  <a:gd name="connsiteX641" fmla="*/ 5457 w 10000"/>
                  <a:gd name="connsiteY641" fmla="*/ 8692 h 10000"/>
                  <a:gd name="connsiteX642" fmla="*/ 5471 w 10000"/>
                  <a:gd name="connsiteY642" fmla="*/ 8705 h 10000"/>
                  <a:gd name="connsiteX643" fmla="*/ 5488 w 10000"/>
                  <a:gd name="connsiteY643" fmla="*/ 8711 h 10000"/>
                  <a:gd name="connsiteX644" fmla="*/ 5490 w 10000"/>
                  <a:gd name="connsiteY644" fmla="*/ 8721 h 10000"/>
                  <a:gd name="connsiteX645" fmla="*/ 5512 w 10000"/>
                  <a:gd name="connsiteY645" fmla="*/ 8724 h 10000"/>
                  <a:gd name="connsiteX646" fmla="*/ 5521 w 10000"/>
                  <a:gd name="connsiteY646" fmla="*/ 8714 h 10000"/>
                  <a:gd name="connsiteX647" fmla="*/ 5524 w 10000"/>
                  <a:gd name="connsiteY647" fmla="*/ 8714 h 10000"/>
                  <a:gd name="connsiteX648" fmla="*/ 5532 w 10000"/>
                  <a:gd name="connsiteY648" fmla="*/ 8721 h 10000"/>
                  <a:gd name="connsiteX649" fmla="*/ 5540 w 10000"/>
                  <a:gd name="connsiteY649" fmla="*/ 8724 h 10000"/>
                  <a:gd name="connsiteX650" fmla="*/ 5562 w 10000"/>
                  <a:gd name="connsiteY650" fmla="*/ 8750 h 10000"/>
                  <a:gd name="connsiteX651" fmla="*/ 5562 w 10000"/>
                  <a:gd name="connsiteY651" fmla="*/ 8760 h 10000"/>
                  <a:gd name="connsiteX652" fmla="*/ 5571 w 10000"/>
                  <a:gd name="connsiteY652" fmla="*/ 8782 h 10000"/>
                  <a:gd name="connsiteX653" fmla="*/ 5579 w 10000"/>
                  <a:gd name="connsiteY653" fmla="*/ 8789 h 10000"/>
                  <a:gd name="connsiteX654" fmla="*/ 5593 w 10000"/>
                  <a:gd name="connsiteY654" fmla="*/ 8789 h 10000"/>
                  <a:gd name="connsiteX655" fmla="*/ 5596 w 10000"/>
                  <a:gd name="connsiteY655" fmla="*/ 8789 h 10000"/>
                  <a:gd name="connsiteX656" fmla="*/ 5626 w 10000"/>
                  <a:gd name="connsiteY656" fmla="*/ 8782 h 10000"/>
                  <a:gd name="connsiteX657" fmla="*/ 5629 w 10000"/>
                  <a:gd name="connsiteY657" fmla="*/ 8782 h 10000"/>
                  <a:gd name="connsiteX658" fmla="*/ 5637 w 10000"/>
                  <a:gd name="connsiteY658" fmla="*/ 8779 h 10000"/>
                  <a:gd name="connsiteX659" fmla="*/ 5648 w 10000"/>
                  <a:gd name="connsiteY659" fmla="*/ 8789 h 10000"/>
                  <a:gd name="connsiteX660" fmla="*/ 5665 w 10000"/>
                  <a:gd name="connsiteY660" fmla="*/ 8795 h 10000"/>
                  <a:gd name="connsiteX661" fmla="*/ 5676 w 10000"/>
                  <a:gd name="connsiteY661" fmla="*/ 8789 h 10000"/>
                  <a:gd name="connsiteX662" fmla="*/ 5684 w 10000"/>
                  <a:gd name="connsiteY662" fmla="*/ 8782 h 10000"/>
                  <a:gd name="connsiteX663" fmla="*/ 5693 w 10000"/>
                  <a:gd name="connsiteY663" fmla="*/ 8789 h 10000"/>
                  <a:gd name="connsiteX664" fmla="*/ 5715 w 10000"/>
                  <a:gd name="connsiteY664" fmla="*/ 8808 h 10000"/>
                  <a:gd name="connsiteX665" fmla="*/ 5731 w 10000"/>
                  <a:gd name="connsiteY665" fmla="*/ 8808 h 10000"/>
                  <a:gd name="connsiteX666" fmla="*/ 5740 w 10000"/>
                  <a:gd name="connsiteY666" fmla="*/ 8808 h 10000"/>
                  <a:gd name="connsiteX667" fmla="*/ 5765 w 10000"/>
                  <a:gd name="connsiteY667" fmla="*/ 8818 h 10000"/>
                  <a:gd name="connsiteX668" fmla="*/ 5781 w 10000"/>
                  <a:gd name="connsiteY668" fmla="*/ 8824 h 10000"/>
                  <a:gd name="connsiteX669" fmla="*/ 5798 w 10000"/>
                  <a:gd name="connsiteY669" fmla="*/ 8834 h 10000"/>
                  <a:gd name="connsiteX670" fmla="*/ 5814 w 10000"/>
                  <a:gd name="connsiteY670" fmla="*/ 8837 h 10000"/>
                  <a:gd name="connsiteX671" fmla="*/ 5831 w 10000"/>
                  <a:gd name="connsiteY671" fmla="*/ 8844 h 10000"/>
                  <a:gd name="connsiteX672" fmla="*/ 5842 w 10000"/>
                  <a:gd name="connsiteY672" fmla="*/ 8847 h 10000"/>
                  <a:gd name="connsiteX673" fmla="*/ 5859 w 10000"/>
                  <a:gd name="connsiteY673" fmla="*/ 8857 h 10000"/>
                  <a:gd name="connsiteX674" fmla="*/ 5870 w 10000"/>
                  <a:gd name="connsiteY674" fmla="*/ 8867 h 10000"/>
                  <a:gd name="connsiteX675" fmla="*/ 5878 w 10000"/>
                  <a:gd name="connsiteY675" fmla="*/ 8873 h 10000"/>
                  <a:gd name="connsiteX676" fmla="*/ 5895 w 10000"/>
                  <a:gd name="connsiteY676" fmla="*/ 8873 h 10000"/>
                  <a:gd name="connsiteX677" fmla="*/ 5911 w 10000"/>
                  <a:gd name="connsiteY677" fmla="*/ 8873 h 10000"/>
                  <a:gd name="connsiteX678" fmla="*/ 5931 w 10000"/>
                  <a:gd name="connsiteY678" fmla="*/ 8873 h 10000"/>
                  <a:gd name="connsiteX679" fmla="*/ 5950 w 10000"/>
                  <a:gd name="connsiteY679" fmla="*/ 8867 h 10000"/>
                  <a:gd name="connsiteX680" fmla="*/ 5967 w 10000"/>
                  <a:gd name="connsiteY680" fmla="*/ 8867 h 10000"/>
                  <a:gd name="connsiteX681" fmla="*/ 5975 w 10000"/>
                  <a:gd name="connsiteY681" fmla="*/ 8873 h 10000"/>
                  <a:gd name="connsiteX682" fmla="*/ 6000 w 10000"/>
                  <a:gd name="connsiteY682" fmla="*/ 8883 h 10000"/>
                  <a:gd name="connsiteX683" fmla="*/ 5997 w 10000"/>
                  <a:gd name="connsiteY683" fmla="*/ 8886 h 10000"/>
                  <a:gd name="connsiteX684" fmla="*/ 5997 w 10000"/>
                  <a:gd name="connsiteY684" fmla="*/ 8896 h 10000"/>
                  <a:gd name="connsiteX685" fmla="*/ 6014 w 10000"/>
                  <a:gd name="connsiteY685" fmla="*/ 8892 h 10000"/>
                  <a:gd name="connsiteX686" fmla="*/ 6028 w 10000"/>
                  <a:gd name="connsiteY686" fmla="*/ 8892 h 10000"/>
                  <a:gd name="connsiteX687" fmla="*/ 6053 w 10000"/>
                  <a:gd name="connsiteY687" fmla="*/ 8886 h 10000"/>
                  <a:gd name="connsiteX688" fmla="*/ 6072 w 10000"/>
                  <a:gd name="connsiteY688" fmla="*/ 8876 h 10000"/>
                  <a:gd name="connsiteX689" fmla="*/ 6089 w 10000"/>
                  <a:gd name="connsiteY689" fmla="*/ 8867 h 10000"/>
                  <a:gd name="connsiteX690" fmla="*/ 6111 w 10000"/>
                  <a:gd name="connsiteY690" fmla="*/ 8857 h 10000"/>
                  <a:gd name="connsiteX691" fmla="*/ 6127 w 10000"/>
                  <a:gd name="connsiteY691" fmla="*/ 8847 h 10000"/>
                  <a:gd name="connsiteX692" fmla="*/ 6152 w 10000"/>
                  <a:gd name="connsiteY692" fmla="*/ 8834 h 10000"/>
                  <a:gd name="connsiteX693" fmla="*/ 6183 w 10000"/>
                  <a:gd name="connsiteY693" fmla="*/ 8828 h 10000"/>
                  <a:gd name="connsiteX694" fmla="*/ 6175 w 10000"/>
                  <a:gd name="connsiteY694" fmla="*/ 8844 h 10000"/>
                  <a:gd name="connsiteX695" fmla="*/ 6169 w 10000"/>
                  <a:gd name="connsiteY695" fmla="*/ 8863 h 10000"/>
                  <a:gd name="connsiteX696" fmla="*/ 6158 w 10000"/>
                  <a:gd name="connsiteY696" fmla="*/ 8886 h 10000"/>
                  <a:gd name="connsiteX697" fmla="*/ 6152 w 10000"/>
                  <a:gd name="connsiteY697" fmla="*/ 8896 h 10000"/>
                  <a:gd name="connsiteX698" fmla="*/ 6150 w 10000"/>
                  <a:gd name="connsiteY698" fmla="*/ 8909 h 10000"/>
                  <a:gd name="connsiteX699" fmla="*/ 6152 w 10000"/>
                  <a:gd name="connsiteY699" fmla="*/ 8938 h 10000"/>
                  <a:gd name="connsiteX700" fmla="*/ 6158 w 10000"/>
                  <a:gd name="connsiteY700" fmla="*/ 8957 h 10000"/>
                  <a:gd name="connsiteX701" fmla="*/ 6161 w 10000"/>
                  <a:gd name="connsiteY701" fmla="*/ 8980 h 10000"/>
                  <a:gd name="connsiteX702" fmla="*/ 6166 w 10000"/>
                  <a:gd name="connsiteY702" fmla="*/ 8999 h 10000"/>
                  <a:gd name="connsiteX703" fmla="*/ 6175 w 10000"/>
                  <a:gd name="connsiteY703" fmla="*/ 9032 h 10000"/>
                  <a:gd name="connsiteX704" fmla="*/ 6183 w 10000"/>
                  <a:gd name="connsiteY704" fmla="*/ 9051 h 10000"/>
                  <a:gd name="connsiteX705" fmla="*/ 6191 w 10000"/>
                  <a:gd name="connsiteY705" fmla="*/ 9064 h 10000"/>
                  <a:gd name="connsiteX706" fmla="*/ 6194 w 10000"/>
                  <a:gd name="connsiteY706" fmla="*/ 9084 h 10000"/>
                  <a:gd name="connsiteX707" fmla="*/ 6208 w 10000"/>
                  <a:gd name="connsiteY707" fmla="*/ 9103 h 10000"/>
                  <a:gd name="connsiteX708" fmla="*/ 6208 w 10000"/>
                  <a:gd name="connsiteY708" fmla="*/ 9113 h 10000"/>
                  <a:gd name="connsiteX709" fmla="*/ 6216 w 10000"/>
                  <a:gd name="connsiteY709" fmla="*/ 9129 h 10000"/>
                  <a:gd name="connsiteX710" fmla="*/ 6230 w 10000"/>
                  <a:gd name="connsiteY710" fmla="*/ 9148 h 10000"/>
                  <a:gd name="connsiteX711" fmla="*/ 6241 w 10000"/>
                  <a:gd name="connsiteY711" fmla="*/ 9165 h 10000"/>
                  <a:gd name="connsiteX712" fmla="*/ 6249 w 10000"/>
                  <a:gd name="connsiteY712" fmla="*/ 9168 h 10000"/>
                  <a:gd name="connsiteX713" fmla="*/ 6266 w 10000"/>
                  <a:gd name="connsiteY713" fmla="*/ 9184 h 10000"/>
                  <a:gd name="connsiteX714" fmla="*/ 6280 w 10000"/>
                  <a:gd name="connsiteY714" fmla="*/ 9184 h 10000"/>
                  <a:gd name="connsiteX715" fmla="*/ 6288 w 10000"/>
                  <a:gd name="connsiteY715" fmla="*/ 9177 h 10000"/>
                  <a:gd name="connsiteX716" fmla="*/ 6299 w 10000"/>
                  <a:gd name="connsiteY716" fmla="*/ 9187 h 10000"/>
                  <a:gd name="connsiteX717" fmla="*/ 6305 w 10000"/>
                  <a:gd name="connsiteY717" fmla="*/ 9197 h 10000"/>
                  <a:gd name="connsiteX718" fmla="*/ 6310 w 10000"/>
                  <a:gd name="connsiteY718" fmla="*/ 9197 h 10000"/>
                  <a:gd name="connsiteX719" fmla="*/ 6321 w 10000"/>
                  <a:gd name="connsiteY719" fmla="*/ 9213 h 10000"/>
                  <a:gd name="connsiteX720" fmla="*/ 6335 w 10000"/>
                  <a:gd name="connsiteY720" fmla="*/ 9223 h 10000"/>
                  <a:gd name="connsiteX721" fmla="*/ 6338 w 10000"/>
                  <a:gd name="connsiteY721" fmla="*/ 9223 h 10000"/>
                  <a:gd name="connsiteX722" fmla="*/ 6355 w 10000"/>
                  <a:gd name="connsiteY722" fmla="*/ 9226 h 10000"/>
                  <a:gd name="connsiteX723" fmla="*/ 6363 w 10000"/>
                  <a:gd name="connsiteY723" fmla="*/ 9236 h 10000"/>
                  <a:gd name="connsiteX724" fmla="*/ 6380 w 10000"/>
                  <a:gd name="connsiteY724" fmla="*/ 9258 h 10000"/>
                  <a:gd name="connsiteX725" fmla="*/ 6393 w 10000"/>
                  <a:gd name="connsiteY725" fmla="*/ 9278 h 10000"/>
                  <a:gd name="connsiteX726" fmla="*/ 6396 w 10000"/>
                  <a:gd name="connsiteY726" fmla="*/ 9288 h 10000"/>
                  <a:gd name="connsiteX727" fmla="*/ 6407 w 10000"/>
                  <a:gd name="connsiteY727" fmla="*/ 9297 h 10000"/>
                  <a:gd name="connsiteX728" fmla="*/ 6410 w 10000"/>
                  <a:gd name="connsiteY728" fmla="*/ 9307 h 10000"/>
                  <a:gd name="connsiteX729" fmla="*/ 6416 w 10000"/>
                  <a:gd name="connsiteY729" fmla="*/ 9317 h 10000"/>
                  <a:gd name="connsiteX730" fmla="*/ 6424 w 10000"/>
                  <a:gd name="connsiteY730" fmla="*/ 9326 h 10000"/>
                  <a:gd name="connsiteX731" fmla="*/ 6435 w 10000"/>
                  <a:gd name="connsiteY731" fmla="*/ 9336 h 10000"/>
                  <a:gd name="connsiteX732" fmla="*/ 6443 w 10000"/>
                  <a:gd name="connsiteY732" fmla="*/ 9346 h 10000"/>
                  <a:gd name="connsiteX733" fmla="*/ 6449 w 10000"/>
                  <a:gd name="connsiteY733" fmla="*/ 9362 h 10000"/>
                  <a:gd name="connsiteX734" fmla="*/ 6452 w 10000"/>
                  <a:gd name="connsiteY734" fmla="*/ 9372 h 10000"/>
                  <a:gd name="connsiteX735" fmla="*/ 6449 w 10000"/>
                  <a:gd name="connsiteY735" fmla="*/ 9381 h 10000"/>
                  <a:gd name="connsiteX736" fmla="*/ 6465 w 10000"/>
                  <a:gd name="connsiteY736" fmla="*/ 9394 h 10000"/>
                  <a:gd name="connsiteX737" fmla="*/ 6468 w 10000"/>
                  <a:gd name="connsiteY737" fmla="*/ 9420 h 10000"/>
                  <a:gd name="connsiteX738" fmla="*/ 6493 w 10000"/>
                  <a:gd name="connsiteY738" fmla="*/ 9430 h 10000"/>
                  <a:gd name="connsiteX739" fmla="*/ 6507 w 10000"/>
                  <a:gd name="connsiteY739" fmla="*/ 9440 h 10000"/>
                  <a:gd name="connsiteX740" fmla="*/ 6524 w 10000"/>
                  <a:gd name="connsiteY740" fmla="*/ 9459 h 10000"/>
                  <a:gd name="connsiteX741" fmla="*/ 6532 w 10000"/>
                  <a:gd name="connsiteY741" fmla="*/ 9485 h 10000"/>
                  <a:gd name="connsiteX742" fmla="*/ 6537 w 10000"/>
                  <a:gd name="connsiteY742" fmla="*/ 9498 h 10000"/>
                  <a:gd name="connsiteX743" fmla="*/ 6571 w 10000"/>
                  <a:gd name="connsiteY743" fmla="*/ 9508 h 10000"/>
                  <a:gd name="connsiteX744" fmla="*/ 6596 w 10000"/>
                  <a:gd name="connsiteY744" fmla="*/ 9508 h 10000"/>
                  <a:gd name="connsiteX745" fmla="*/ 6637 w 10000"/>
                  <a:gd name="connsiteY745" fmla="*/ 9517 h 10000"/>
                  <a:gd name="connsiteX746" fmla="*/ 6662 w 10000"/>
                  <a:gd name="connsiteY746" fmla="*/ 9524 h 10000"/>
                  <a:gd name="connsiteX747" fmla="*/ 6679 w 10000"/>
                  <a:gd name="connsiteY747" fmla="*/ 9517 h 10000"/>
                  <a:gd name="connsiteX748" fmla="*/ 6679 w 10000"/>
                  <a:gd name="connsiteY748" fmla="*/ 9505 h 10000"/>
                  <a:gd name="connsiteX749" fmla="*/ 6690 w 10000"/>
                  <a:gd name="connsiteY749" fmla="*/ 9485 h 10000"/>
                  <a:gd name="connsiteX750" fmla="*/ 6693 w 10000"/>
                  <a:gd name="connsiteY750" fmla="*/ 9479 h 10000"/>
                  <a:gd name="connsiteX751" fmla="*/ 6706 w 10000"/>
                  <a:gd name="connsiteY751" fmla="*/ 9469 h 10000"/>
                  <a:gd name="connsiteX752" fmla="*/ 6709 w 10000"/>
                  <a:gd name="connsiteY752" fmla="*/ 9462 h 10000"/>
                  <a:gd name="connsiteX753" fmla="*/ 6717 w 10000"/>
                  <a:gd name="connsiteY753" fmla="*/ 9459 h 10000"/>
                  <a:gd name="connsiteX754" fmla="*/ 6726 w 10000"/>
                  <a:gd name="connsiteY754" fmla="*/ 9459 h 10000"/>
                  <a:gd name="connsiteX755" fmla="*/ 6742 w 10000"/>
                  <a:gd name="connsiteY755" fmla="*/ 9462 h 10000"/>
                  <a:gd name="connsiteX756" fmla="*/ 6759 w 10000"/>
                  <a:gd name="connsiteY756" fmla="*/ 9479 h 10000"/>
                  <a:gd name="connsiteX757" fmla="*/ 6781 w 10000"/>
                  <a:gd name="connsiteY757" fmla="*/ 9485 h 10000"/>
                  <a:gd name="connsiteX758" fmla="*/ 6795 w 10000"/>
                  <a:gd name="connsiteY758" fmla="*/ 9485 h 10000"/>
                  <a:gd name="connsiteX759" fmla="*/ 6803 w 10000"/>
                  <a:gd name="connsiteY759" fmla="*/ 9498 h 10000"/>
                  <a:gd name="connsiteX760" fmla="*/ 6806 w 10000"/>
                  <a:gd name="connsiteY760" fmla="*/ 9508 h 10000"/>
                  <a:gd name="connsiteX761" fmla="*/ 6823 w 10000"/>
                  <a:gd name="connsiteY761" fmla="*/ 9514 h 10000"/>
                  <a:gd name="connsiteX762" fmla="*/ 6831 w 10000"/>
                  <a:gd name="connsiteY762" fmla="*/ 9514 h 10000"/>
                  <a:gd name="connsiteX763" fmla="*/ 6848 w 10000"/>
                  <a:gd name="connsiteY763" fmla="*/ 9514 h 10000"/>
                  <a:gd name="connsiteX764" fmla="*/ 6856 w 10000"/>
                  <a:gd name="connsiteY764" fmla="*/ 9517 h 10000"/>
                  <a:gd name="connsiteX765" fmla="*/ 6878 w 10000"/>
                  <a:gd name="connsiteY765" fmla="*/ 9524 h 10000"/>
                  <a:gd name="connsiteX766" fmla="*/ 6895 w 10000"/>
                  <a:gd name="connsiteY766" fmla="*/ 9524 h 10000"/>
                  <a:gd name="connsiteX767" fmla="*/ 6917 w 10000"/>
                  <a:gd name="connsiteY767" fmla="*/ 9527 h 10000"/>
                  <a:gd name="connsiteX768" fmla="*/ 6934 w 10000"/>
                  <a:gd name="connsiteY768" fmla="*/ 9534 h 10000"/>
                  <a:gd name="connsiteX769" fmla="*/ 6961 w 10000"/>
                  <a:gd name="connsiteY769" fmla="*/ 9543 h 10000"/>
                  <a:gd name="connsiteX770" fmla="*/ 6989 w 10000"/>
                  <a:gd name="connsiteY770" fmla="*/ 9547 h 10000"/>
                  <a:gd name="connsiteX771" fmla="*/ 7014 w 10000"/>
                  <a:gd name="connsiteY771" fmla="*/ 9543 h 10000"/>
                  <a:gd name="connsiteX772" fmla="*/ 7033 w 10000"/>
                  <a:gd name="connsiteY772" fmla="*/ 9543 h 10000"/>
                  <a:gd name="connsiteX773" fmla="*/ 7042 w 10000"/>
                  <a:gd name="connsiteY773" fmla="*/ 9547 h 10000"/>
                  <a:gd name="connsiteX774" fmla="*/ 7069 w 10000"/>
                  <a:gd name="connsiteY774" fmla="*/ 9647 h 10000"/>
                  <a:gd name="connsiteX775" fmla="*/ 7122 w 10000"/>
                  <a:gd name="connsiteY775" fmla="*/ 9734 h 10000"/>
                  <a:gd name="connsiteX776" fmla="*/ 7147 w 10000"/>
                  <a:gd name="connsiteY776" fmla="*/ 9744 h 10000"/>
                  <a:gd name="connsiteX777" fmla="*/ 7169 w 10000"/>
                  <a:gd name="connsiteY777" fmla="*/ 9741 h 10000"/>
                  <a:gd name="connsiteX778" fmla="*/ 7177 w 10000"/>
                  <a:gd name="connsiteY778" fmla="*/ 9744 h 10000"/>
                  <a:gd name="connsiteX779" fmla="*/ 7186 w 10000"/>
                  <a:gd name="connsiteY779" fmla="*/ 9754 h 10000"/>
                  <a:gd name="connsiteX780" fmla="*/ 7191 w 10000"/>
                  <a:gd name="connsiteY780" fmla="*/ 9773 h 10000"/>
                  <a:gd name="connsiteX781" fmla="*/ 7208 w 10000"/>
                  <a:gd name="connsiteY781" fmla="*/ 9783 h 10000"/>
                  <a:gd name="connsiteX782" fmla="*/ 7219 w 10000"/>
                  <a:gd name="connsiteY782" fmla="*/ 9793 h 10000"/>
                  <a:gd name="connsiteX783" fmla="*/ 7235 w 10000"/>
                  <a:gd name="connsiteY783" fmla="*/ 9802 h 10000"/>
                  <a:gd name="connsiteX784" fmla="*/ 7249 w 10000"/>
                  <a:gd name="connsiteY784" fmla="*/ 9819 h 10000"/>
                  <a:gd name="connsiteX785" fmla="*/ 7255 w 10000"/>
                  <a:gd name="connsiteY785" fmla="*/ 9835 h 10000"/>
                  <a:gd name="connsiteX786" fmla="*/ 7255 w 10000"/>
                  <a:gd name="connsiteY786" fmla="*/ 9848 h 10000"/>
                  <a:gd name="connsiteX787" fmla="*/ 7249 w 10000"/>
                  <a:gd name="connsiteY787" fmla="*/ 9848 h 10000"/>
                  <a:gd name="connsiteX788" fmla="*/ 7244 w 10000"/>
                  <a:gd name="connsiteY788" fmla="*/ 9858 h 10000"/>
                  <a:gd name="connsiteX789" fmla="*/ 7235 w 10000"/>
                  <a:gd name="connsiteY789" fmla="*/ 9883 h 10000"/>
                  <a:gd name="connsiteX790" fmla="*/ 7244 w 10000"/>
                  <a:gd name="connsiteY790" fmla="*/ 9903 h 10000"/>
                  <a:gd name="connsiteX791" fmla="*/ 7258 w 10000"/>
                  <a:gd name="connsiteY791" fmla="*/ 9926 h 10000"/>
                  <a:gd name="connsiteX792" fmla="*/ 7263 w 10000"/>
                  <a:gd name="connsiteY792" fmla="*/ 9948 h 10000"/>
                  <a:gd name="connsiteX793" fmla="*/ 7274 w 10000"/>
                  <a:gd name="connsiteY793" fmla="*/ 9968 h 10000"/>
                  <a:gd name="connsiteX794" fmla="*/ 7283 w 10000"/>
                  <a:gd name="connsiteY794" fmla="*/ 9987 h 10000"/>
                  <a:gd name="connsiteX795" fmla="*/ 7291 w 10000"/>
                  <a:gd name="connsiteY795" fmla="*/ 10000 h 10000"/>
                  <a:gd name="connsiteX796" fmla="*/ 7305 w 10000"/>
                  <a:gd name="connsiteY796" fmla="*/ 9997 h 10000"/>
                  <a:gd name="connsiteX797" fmla="*/ 7313 w 10000"/>
                  <a:gd name="connsiteY797" fmla="*/ 9977 h 10000"/>
                  <a:gd name="connsiteX798" fmla="*/ 7324 w 10000"/>
                  <a:gd name="connsiteY798" fmla="*/ 9968 h 10000"/>
                  <a:gd name="connsiteX799" fmla="*/ 7341 w 10000"/>
                  <a:gd name="connsiteY799" fmla="*/ 9971 h 10000"/>
                  <a:gd name="connsiteX800" fmla="*/ 7368 w 10000"/>
                  <a:gd name="connsiteY800" fmla="*/ 9987 h 10000"/>
                  <a:gd name="connsiteX801" fmla="*/ 7380 w 10000"/>
                  <a:gd name="connsiteY801" fmla="*/ 9990 h 10000"/>
                  <a:gd name="connsiteX802" fmla="*/ 7393 w 10000"/>
                  <a:gd name="connsiteY802" fmla="*/ 9981 h 10000"/>
                  <a:gd name="connsiteX803" fmla="*/ 7404 w 10000"/>
                  <a:gd name="connsiteY803" fmla="*/ 9968 h 10000"/>
                  <a:gd name="connsiteX804" fmla="*/ 7418 w 10000"/>
                  <a:gd name="connsiteY804" fmla="*/ 9948 h 10000"/>
                  <a:gd name="connsiteX805" fmla="*/ 7427 w 10000"/>
                  <a:gd name="connsiteY805" fmla="*/ 9922 h 10000"/>
                  <a:gd name="connsiteX806" fmla="*/ 7427 w 10000"/>
                  <a:gd name="connsiteY806" fmla="*/ 9906 h 10000"/>
                  <a:gd name="connsiteX807" fmla="*/ 7404 w 10000"/>
                  <a:gd name="connsiteY807" fmla="*/ 9877 h 10000"/>
                  <a:gd name="connsiteX808" fmla="*/ 7388 w 10000"/>
                  <a:gd name="connsiteY808" fmla="*/ 9854 h 10000"/>
                  <a:gd name="connsiteX809" fmla="*/ 7385 w 10000"/>
                  <a:gd name="connsiteY809" fmla="*/ 9845 h 10000"/>
                  <a:gd name="connsiteX810" fmla="*/ 7385 w 10000"/>
                  <a:gd name="connsiteY810" fmla="*/ 9825 h 10000"/>
                  <a:gd name="connsiteX811" fmla="*/ 7385 w 10000"/>
                  <a:gd name="connsiteY811" fmla="*/ 9819 h 10000"/>
                  <a:gd name="connsiteX812" fmla="*/ 7393 w 10000"/>
                  <a:gd name="connsiteY812" fmla="*/ 9809 h 10000"/>
                  <a:gd name="connsiteX813" fmla="*/ 7404 w 10000"/>
                  <a:gd name="connsiteY813" fmla="*/ 9793 h 10000"/>
                  <a:gd name="connsiteX814" fmla="*/ 7413 w 10000"/>
                  <a:gd name="connsiteY814" fmla="*/ 9783 h 10000"/>
                  <a:gd name="connsiteX815" fmla="*/ 7404 w 10000"/>
                  <a:gd name="connsiteY815" fmla="*/ 9770 h 10000"/>
                  <a:gd name="connsiteX816" fmla="*/ 7388 w 10000"/>
                  <a:gd name="connsiteY816" fmla="*/ 9760 h 10000"/>
                  <a:gd name="connsiteX817" fmla="*/ 7371 w 10000"/>
                  <a:gd name="connsiteY817" fmla="*/ 9744 h 10000"/>
                  <a:gd name="connsiteX818" fmla="*/ 7363 w 10000"/>
                  <a:gd name="connsiteY818" fmla="*/ 9731 h 10000"/>
                  <a:gd name="connsiteX819" fmla="*/ 7355 w 10000"/>
                  <a:gd name="connsiteY819" fmla="*/ 9715 h 10000"/>
                  <a:gd name="connsiteX820" fmla="*/ 7360 w 10000"/>
                  <a:gd name="connsiteY820" fmla="*/ 9686 h 10000"/>
                  <a:gd name="connsiteX821" fmla="*/ 7363 w 10000"/>
                  <a:gd name="connsiteY821" fmla="*/ 9657 h 10000"/>
                  <a:gd name="connsiteX822" fmla="*/ 7360 w 10000"/>
                  <a:gd name="connsiteY822" fmla="*/ 9631 h 10000"/>
                  <a:gd name="connsiteX823" fmla="*/ 7346 w 10000"/>
                  <a:gd name="connsiteY823" fmla="*/ 9611 h 10000"/>
                  <a:gd name="connsiteX824" fmla="*/ 7332 w 10000"/>
                  <a:gd name="connsiteY824" fmla="*/ 9585 h 10000"/>
                  <a:gd name="connsiteX825" fmla="*/ 7324 w 10000"/>
                  <a:gd name="connsiteY825" fmla="*/ 9573 h 10000"/>
                  <a:gd name="connsiteX826" fmla="*/ 7324 w 10000"/>
                  <a:gd name="connsiteY826" fmla="*/ 9553 h 10000"/>
                  <a:gd name="connsiteX827" fmla="*/ 7324 w 10000"/>
                  <a:gd name="connsiteY827" fmla="*/ 9543 h 10000"/>
                  <a:gd name="connsiteX828" fmla="*/ 7324 w 10000"/>
                  <a:gd name="connsiteY828" fmla="*/ 9517 h 10000"/>
                  <a:gd name="connsiteX829" fmla="*/ 7324 w 10000"/>
                  <a:gd name="connsiteY829" fmla="*/ 9498 h 10000"/>
                  <a:gd name="connsiteX830" fmla="*/ 7332 w 10000"/>
                  <a:gd name="connsiteY830" fmla="*/ 9479 h 10000"/>
                  <a:gd name="connsiteX831" fmla="*/ 7341 w 10000"/>
                  <a:gd name="connsiteY831" fmla="*/ 9462 h 10000"/>
                  <a:gd name="connsiteX832" fmla="*/ 7352 w 10000"/>
                  <a:gd name="connsiteY832" fmla="*/ 9459 h 10000"/>
                  <a:gd name="connsiteX833" fmla="*/ 7360 w 10000"/>
                  <a:gd name="connsiteY833" fmla="*/ 9443 h 10000"/>
                  <a:gd name="connsiteX834" fmla="*/ 7363 w 10000"/>
                  <a:gd name="connsiteY834" fmla="*/ 9433 h 10000"/>
                  <a:gd name="connsiteX835" fmla="*/ 7377 w 10000"/>
                  <a:gd name="connsiteY835" fmla="*/ 9433 h 10000"/>
                  <a:gd name="connsiteX836" fmla="*/ 7388 w 10000"/>
                  <a:gd name="connsiteY836" fmla="*/ 9430 h 10000"/>
                  <a:gd name="connsiteX837" fmla="*/ 7396 w 10000"/>
                  <a:gd name="connsiteY837" fmla="*/ 9430 h 10000"/>
                  <a:gd name="connsiteX838" fmla="*/ 7402 w 10000"/>
                  <a:gd name="connsiteY838" fmla="*/ 9424 h 10000"/>
                  <a:gd name="connsiteX839" fmla="*/ 7396 w 10000"/>
                  <a:gd name="connsiteY839" fmla="*/ 9414 h 10000"/>
                  <a:gd name="connsiteX840" fmla="*/ 7388 w 10000"/>
                  <a:gd name="connsiteY840" fmla="*/ 9401 h 10000"/>
                  <a:gd name="connsiteX841" fmla="*/ 7371 w 10000"/>
                  <a:gd name="connsiteY841" fmla="*/ 9391 h 10000"/>
                  <a:gd name="connsiteX842" fmla="*/ 7355 w 10000"/>
                  <a:gd name="connsiteY842" fmla="*/ 9375 h 10000"/>
                  <a:gd name="connsiteX843" fmla="*/ 7332 w 10000"/>
                  <a:gd name="connsiteY843" fmla="*/ 9356 h 10000"/>
                  <a:gd name="connsiteX844" fmla="*/ 7313 w 10000"/>
                  <a:gd name="connsiteY844" fmla="*/ 9330 h 10000"/>
                  <a:gd name="connsiteX845" fmla="*/ 7307 w 10000"/>
                  <a:gd name="connsiteY845" fmla="*/ 9310 h 10000"/>
                  <a:gd name="connsiteX846" fmla="*/ 7305 w 10000"/>
                  <a:gd name="connsiteY846" fmla="*/ 9291 h 10000"/>
                  <a:gd name="connsiteX847" fmla="*/ 7305 w 10000"/>
                  <a:gd name="connsiteY847" fmla="*/ 9278 h 10000"/>
                  <a:gd name="connsiteX848" fmla="*/ 7296 w 10000"/>
                  <a:gd name="connsiteY848" fmla="*/ 9268 h 10000"/>
                  <a:gd name="connsiteX849" fmla="*/ 7296 w 10000"/>
                  <a:gd name="connsiteY849" fmla="*/ 9249 h 10000"/>
                  <a:gd name="connsiteX850" fmla="*/ 7291 w 10000"/>
                  <a:gd name="connsiteY850" fmla="*/ 9226 h 10000"/>
                  <a:gd name="connsiteX851" fmla="*/ 7283 w 10000"/>
                  <a:gd name="connsiteY851" fmla="*/ 9213 h 10000"/>
                  <a:gd name="connsiteX852" fmla="*/ 7274 w 10000"/>
                  <a:gd name="connsiteY852" fmla="*/ 9194 h 10000"/>
                  <a:gd name="connsiteX853" fmla="*/ 7274 w 10000"/>
                  <a:gd name="connsiteY853" fmla="*/ 9174 h 10000"/>
                  <a:gd name="connsiteX854" fmla="*/ 7280 w 10000"/>
                  <a:gd name="connsiteY854" fmla="*/ 9148 h 10000"/>
                  <a:gd name="connsiteX855" fmla="*/ 7283 w 10000"/>
                  <a:gd name="connsiteY855" fmla="*/ 9119 h 10000"/>
                  <a:gd name="connsiteX856" fmla="*/ 7291 w 10000"/>
                  <a:gd name="connsiteY856" fmla="*/ 9100 h 10000"/>
                  <a:gd name="connsiteX857" fmla="*/ 7307 w 10000"/>
                  <a:gd name="connsiteY857" fmla="*/ 9080 h 10000"/>
                  <a:gd name="connsiteX858" fmla="*/ 7324 w 10000"/>
                  <a:gd name="connsiteY858" fmla="*/ 9054 h 10000"/>
                  <a:gd name="connsiteX859" fmla="*/ 7341 w 10000"/>
                  <a:gd name="connsiteY859" fmla="*/ 9054 h 10000"/>
                  <a:gd name="connsiteX860" fmla="*/ 7352 w 10000"/>
                  <a:gd name="connsiteY860" fmla="*/ 9054 h 10000"/>
                  <a:gd name="connsiteX861" fmla="*/ 7346 w 10000"/>
                  <a:gd name="connsiteY861" fmla="*/ 9032 h 10000"/>
                  <a:gd name="connsiteX862" fmla="*/ 7341 w 10000"/>
                  <a:gd name="connsiteY862" fmla="*/ 9022 h 10000"/>
                  <a:gd name="connsiteX863" fmla="*/ 7352 w 10000"/>
                  <a:gd name="connsiteY863" fmla="*/ 8999 h 10000"/>
                  <a:gd name="connsiteX864" fmla="*/ 7360 w 10000"/>
                  <a:gd name="connsiteY864" fmla="*/ 8967 h 10000"/>
                  <a:gd name="connsiteX865" fmla="*/ 7368 w 10000"/>
                  <a:gd name="connsiteY865" fmla="*/ 8922 h 10000"/>
                  <a:gd name="connsiteX866" fmla="*/ 7377 w 10000"/>
                  <a:gd name="connsiteY866" fmla="*/ 8896 h 10000"/>
                  <a:gd name="connsiteX867" fmla="*/ 7380 w 10000"/>
                  <a:gd name="connsiteY867" fmla="*/ 8867 h 10000"/>
                  <a:gd name="connsiteX868" fmla="*/ 7402 w 10000"/>
                  <a:gd name="connsiteY868" fmla="*/ 8824 h 10000"/>
                  <a:gd name="connsiteX869" fmla="*/ 7402 w 10000"/>
                  <a:gd name="connsiteY869" fmla="*/ 8808 h 10000"/>
                  <a:gd name="connsiteX870" fmla="*/ 7393 w 10000"/>
                  <a:gd name="connsiteY870" fmla="*/ 8795 h 10000"/>
                  <a:gd name="connsiteX871" fmla="*/ 7388 w 10000"/>
                  <a:gd name="connsiteY871" fmla="*/ 8799 h 10000"/>
                  <a:gd name="connsiteX872" fmla="*/ 7396 w 10000"/>
                  <a:gd name="connsiteY872" fmla="*/ 8789 h 10000"/>
                  <a:gd name="connsiteX873" fmla="*/ 7404 w 10000"/>
                  <a:gd name="connsiteY873" fmla="*/ 8789 h 10000"/>
                  <a:gd name="connsiteX874" fmla="*/ 7421 w 10000"/>
                  <a:gd name="connsiteY874" fmla="*/ 8769 h 10000"/>
                  <a:gd name="connsiteX875" fmla="*/ 7443 w 10000"/>
                  <a:gd name="connsiteY875" fmla="*/ 8763 h 10000"/>
                  <a:gd name="connsiteX876" fmla="*/ 7452 w 10000"/>
                  <a:gd name="connsiteY876" fmla="*/ 8769 h 10000"/>
                  <a:gd name="connsiteX877" fmla="*/ 7468 w 10000"/>
                  <a:gd name="connsiteY877" fmla="*/ 8769 h 10000"/>
                  <a:gd name="connsiteX878" fmla="*/ 7499 w 10000"/>
                  <a:gd name="connsiteY878" fmla="*/ 8763 h 10000"/>
                  <a:gd name="connsiteX879" fmla="*/ 7526 w 10000"/>
                  <a:gd name="connsiteY879" fmla="*/ 8763 h 10000"/>
                  <a:gd name="connsiteX880" fmla="*/ 7532 w 10000"/>
                  <a:gd name="connsiteY880" fmla="*/ 8763 h 10000"/>
                  <a:gd name="connsiteX881" fmla="*/ 7554 w 10000"/>
                  <a:gd name="connsiteY881" fmla="*/ 8744 h 10000"/>
                  <a:gd name="connsiteX882" fmla="*/ 7571 w 10000"/>
                  <a:gd name="connsiteY882" fmla="*/ 8731 h 10000"/>
                  <a:gd name="connsiteX883" fmla="*/ 7587 w 10000"/>
                  <a:gd name="connsiteY883" fmla="*/ 8711 h 10000"/>
                  <a:gd name="connsiteX884" fmla="*/ 7607 w 10000"/>
                  <a:gd name="connsiteY884" fmla="*/ 8711 h 10000"/>
                  <a:gd name="connsiteX885" fmla="*/ 7634 w 10000"/>
                  <a:gd name="connsiteY885" fmla="*/ 8705 h 10000"/>
                  <a:gd name="connsiteX886" fmla="*/ 7643 w 10000"/>
                  <a:gd name="connsiteY886" fmla="*/ 8682 h 10000"/>
                  <a:gd name="connsiteX887" fmla="*/ 7654 w 10000"/>
                  <a:gd name="connsiteY887" fmla="*/ 8666 h 10000"/>
                  <a:gd name="connsiteX888" fmla="*/ 7668 w 10000"/>
                  <a:gd name="connsiteY888" fmla="*/ 8666 h 10000"/>
                  <a:gd name="connsiteX889" fmla="*/ 7676 w 10000"/>
                  <a:gd name="connsiteY889" fmla="*/ 8682 h 10000"/>
                  <a:gd name="connsiteX890" fmla="*/ 7704 w 10000"/>
                  <a:gd name="connsiteY890" fmla="*/ 8669 h 10000"/>
                  <a:gd name="connsiteX891" fmla="*/ 7712 w 10000"/>
                  <a:gd name="connsiteY891" fmla="*/ 8669 h 10000"/>
                  <a:gd name="connsiteX892" fmla="*/ 7720 w 10000"/>
                  <a:gd name="connsiteY892" fmla="*/ 8669 h 10000"/>
                  <a:gd name="connsiteX893" fmla="*/ 7726 w 10000"/>
                  <a:gd name="connsiteY893" fmla="*/ 8656 h 10000"/>
                  <a:gd name="connsiteX894" fmla="*/ 7734 w 10000"/>
                  <a:gd name="connsiteY894" fmla="*/ 8650 h 10000"/>
                  <a:gd name="connsiteX895" fmla="*/ 7742 w 10000"/>
                  <a:gd name="connsiteY895" fmla="*/ 8650 h 10000"/>
                  <a:gd name="connsiteX896" fmla="*/ 7759 w 10000"/>
                  <a:gd name="connsiteY896" fmla="*/ 8650 h 10000"/>
                  <a:gd name="connsiteX897" fmla="*/ 7756 w 10000"/>
                  <a:gd name="connsiteY897" fmla="*/ 8630 h 10000"/>
                  <a:gd name="connsiteX898" fmla="*/ 7751 w 10000"/>
                  <a:gd name="connsiteY898" fmla="*/ 8627 h 10000"/>
                  <a:gd name="connsiteX899" fmla="*/ 7742 w 10000"/>
                  <a:gd name="connsiteY899" fmla="*/ 8620 h 10000"/>
                  <a:gd name="connsiteX900" fmla="*/ 7734 w 10000"/>
                  <a:gd name="connsiteY900" fmla="*/ 8591 h 10000"/>
                  <a:gd name="connsiteX901" fmla="*/ 7709 w 10000"/>
                  <a:gd name="connsiteY901" fmla="*/ 8582 h 10000"/>
                  <a:gd name="connsiteX902" fmla="*/ 7695 w 10000"/>
                  <a:gd name="connsiteY902" fmla="*/ 8578 h 10000"/>
                  <a:gd name="connsiteX903" fmla="*/ 7668 w 10000"/>
                  <a:gd name="connsiteY903" fmla="*/ 8562 h 10000"/>
                  <a:gd name="connsiteX904" fmla="*/ 7645 w 10000"/>
                  <a:gd name="connsiteY904" fmla="*/ 8552 h 10000"/>
                  <a:gd name="connsiteX905" fmla="*/ 7615 w 10000"/>
                  <a:gd name="connsiteY905" fmla="*/ 8543 h 10000"/>
                  <a:gd name="connsiteX906" fmla="*/ 7596 w 10000"/>
                  <a:gd name="connsiteY906" fmla="*/ 8527 h 10000"/>
                  <a:gd name="connsiteX907" fmla="*/ 7565 w 10000"/>
                  <a:gd name="connsiteY907" fmla="*/ 8494 h 10000"/>
                  <a:gd name="connsiteX908" fmla="*/ 7562 w 10000"/>
                  <a:gd name="connsiteY908" fmla="*/ 8475 h 10000"/>
                  <a:gd name="connsiteX909" fmla="*/ 7540 w 10000"/>
                  <a:gd name="connsiteY909" fmla="*/ 8455 h 10000"/>
                  <a:gd name="connsiteX910" fmla="*/ 7535 w 10000"/>
                  <a:gd name="connsiteY910" fmla="*/ 8446 h 10000"/>
                  <a:gd name="connsiteX911" fmla="*/ 7535 w 10000"/>
                  <a:gd name="connsiteY911" fmla="*/ 8420 h 10000"/>
                  <a:gd name="connsiteX912" fmla="*/ 7535 w 10000"/>
                  <a:gd name="connsiteY912" fmla="*/ 8391 h 10000"/>
                  <a:gd name="connsiteX913" fmla="*/ 7548 w 10000"/>
                  <a:gd name="connsiteY913" fmla="*/ 8345 h 10000"/>
                  <a:gd name="connsiteX914" fmla="*/ 7562 w 10000"/>
                  <a:gd name="connsiteY914" fmla="*/ 8319 h 10000"/>
                  <a:gd name="connsiteX915" fmla="*/ 7582 w 10000"/>
                  <a:gd name="connsiteY915" fmla="*/ 8310 h 10000"/>
                  <a:gd name="connsiteX916" fmla="*/ 7607 w 10000"/>
                  <a:gd name="connsiteY916" fmla="*/ 8300 h 10000"/>
                  <a:gd name="connsiteX917" fmla="*/ 7629 w 10000"/>
                  <a:gd name="connsiteY917" fmla="*/ 8300 h 10000"/>
                  <a:gd name="connsiteX918" fmla="*/ 7651 w 10000"/>
                  <a:gd name="connsiteY918" fmla="*/ 8297 h 10000"/>
                  <a:gd name="connsiteX919" fmla="*/ 7668 w 10000"/>
                  <a:gd name="connsiteY919" fmla="*/ 8280 h 10000"/>
                  <a:gd name="connsiteX920" fmla="*/ 7687 w 10000"/>
                  <a:gd name="connsiteY920" fmla="*/ 8267 h 10000"/>
                  <a:gd name="connsiteX921" fmla="*/ 7693 w 10000"/>
                  <a:gd name="connsiteY921" fmla="*/ 8261 h 10000"/>
                  <a:gd name="connsiteX922" fmla="*/ 7701 w 10000"/>
                  <a:gd name="connsiteY922" fmla="*/ 8248 h 10000"/>
                  <a:gd name="connsiteX923" fmla="*/ 7712 w 10000"/>
                  <a:gd name="connsiteY923" fmla="*/ 8238 h 10000"/>
                  <a:gd name="connsiteX924" fmla="*/ 7731 w 10000"/>
                  <a:gd name="connsiteY924" fmla="*/ 8222 h 10000"/>
                  <a:gd name="connsiteX925" fmla="*/ 7740 w 10000"/>
                  <a:gd name="connsiteY925" fmla="*/ 8206 h 10000"/>
                  <a:gd name="connsiteX926" fmla="*/ 7756 w 10000"/>
                  <a:gd name="connsiteY926" fmla="*/ 8183 h 10000"/>
                  <a:gd name="connsiteX927" fmla="*/ 7773 w 10000"/>
                  <a:gd name="connsiteY927" fmla="*/ 8177 h 10000"/>
                  <a:gd name="connsiteX928" fmla="*/ 7784 w 10000"/>
                  <a:gd name="connsiteY928" fmla="*/ 8183 h 10000"/>
                  <a:gd name="connsiteX929" fmla="*/ 7801 w 10000"/>
                  <a:gd name="connsiteY929" fmla="*/ 8174 h 10000"/>
                  <a:gd name="connsiteX930" fmla="*/ 7801 w 10000"/>
                  <a:gd name="connsiteY930" fmla="*/ 8157 h 10000"/>
                  <a:gd name="connsiteX931" fmla="*/ 7817 w 10000"/>
                  <a:gd name="connsiteY931" fmla="*/ 8164 h 10000"/>
                  <a:gd name="connsiteX932" fmla="*/ 7837 w 10000"/>
                  <a:gd name="connsiteY932" fmla="*/ 8164 h 10000"/>
                  <a:gd name="connsiteX933" fmla="*/ 7856 w 10000"/>
                  <a:gd name="connsiteY933" fmla="*/ 8164 h 10000"/>
                  <a:gd name="connsiteX934" fmla="*/ 7870 w 10000"/>
                  <a:gd name="connsiteY934" fmla="*/ 8167 h 10000"/>
                  <a:gd name="connsiteX935" fmla="*/ 7881 w 10000"/>
                  <a:gd name="connsiteY935" fmla="*/ 8174 h 10000"/>
                  <a:gd name="connsiteX936" fmla="*/ 7898 w 10000"/>
                  <a:gd name="connsiteY936" fmla="*/ 8187 h 10000"/>
                  <a:gd name="connsiteX937" fmla="*/ 7917 w 10000"/>
                  <a:gd name="connsiteY937" fmla="*/ 8187 h 10000"/>
                  <a:gd name="connsiteX938" fmla="*/ 7928 w 10000"/>
                  <a:gd name="connsiteY938" fmla="*/ 8157 h 10000"/>
                  <a:gd name="connsiteX939" fmla="*/ 7942 w 10000"/>
                  <a:gd name="connsiteY939" fmla="*/ 8157 h 10000"/>
                  <a:gd name="connsiteX940" fmla="*/ 7958 w 10000"/>
                  <a:gd name="connsiteY940" fmla="*/ 8164 h 10000"/>
                  <a:gd name="connsiteX941" fmla="*/ 7983 w 10000"/>
                  <a:gd name="connsiteY941" fmla="*/ 8144 h 10000"/>
                  <a:gd name="connsiteX942" fmla="*/ 8000 w 10000"/>
                  <a:gd name="connsiteY942" fmla="*/ 8109 h 10000"/>
                  <a:gd name="connsiteX943" fmla="*/ 7994 w 10000"/>
                  <a:gd name="connsiteY943" fmla="*/ 8093 h 10000"/>
                  <a:gd name="connsiteX944" fmla="*/ 7983 w 10000"/>
                  <a:gd name="connsiteY944" fmla="*/ 8070 h 10000"/>
                  <a:gd name="connsiteX945" fmla="*/ 7986 w 10000"/>
                  <a:gd name="connsiteY945" fmla="*/ 8063 h 10000"/>
                  <a:gd name="connsiteX946" fmla="*/ 7978 w 10000"/>
                  <a:gd name="connsiteY946" fmla="*/ 8044 h 10000"/>
                  <a:gd name="connsiteX947" fmla="*/ 7986 w 10000"/>
                  <a:gd name="connsiteY947" fmla="*/ 8002 h 10000"/>
                  <a:gd name="connsiteX948" fmla="*/ 7983 w 10000"/>
                  <a:gd name="connsiteY948" fmla="*/ 7947 h 10000"/>
                  <a:gd name="connsiteX949" fmla="*/ 7961 w 10000"/>
                  <a:gd name="connsiteY949" fmla="*/ 7931 h 10000"/>
                  <a:gd name="connsiteX950" fmla="*/ 7958 w 10000"/>
                  <a:gd name="connsiteY950" fmla="*/ 7898 h 10000"/>
                  <a:gd name="connsiteX951" fmla="*/ 7953 w 10000"/>
                  <a:gd name="connsiteY951" fmla="*/ 7856 h 10000"/>
                  <a:gd name="connsiteX952" fmla="*/ 7967 w 10000"/>
                  <a:gd name="connsiteY952" fmla="*/ 7837 h 10000"/>
                  <a:gd name="connsiteX953" fmla="*/ 7950 w 10000"/>
                  <a:gd name="connsiteY953" fmla="*/ 7824 h 10000"/>
                  <a:gd name="connsiteX954" fmla="*/ 7906 w 10000"/>
                  <a:gd name="connsiteY954" fmla="*/ 7814 h 10000"/>
                  <a:gd name="connsiteX955" fmla="*/ 7878 w 10000"/>
                  <a:gd name="connsiteY955" fmla="*/ 7814 h 10000"/>
                  <a:gd name="connsiteX956" fmla="*/ 7870 w 10000"/>
                  <a:gd name="connsiteY956" fmla="*/ 7795 h 10000"/>
                  <a:gd name="connsiteX957" fmla="*/ 7878 w 10000"/>
                  <a:gd name="connsiteY957" fmla="*/ 7778 h 10000"/>
                  <a:gd name="connsiteX958" fmla="*/ 7881 w 10000"/>
                  <a:gd name="connsiteY958" fmla="*/ 7775 h 10000"/>
                  <a:gd name="connsiteX959" fmla="*/ 7878 w 10000"/>
                  <a:gd name="connsiteY959" fmla="*/ 7743 h 10000"/>
                  <a:gd name="connsiteX960" fmla="*/ 7895 w 10000"/>
                  <a:gd name="connsiteY960" fmla="*/ 7733 h 10000"/>
                  <a:gd name="connsiteX961" fmla="*/ 7911 w 10000"/>
                  <a:gd name="connsiteY961" fmla="*/ 7710 h 10000"/>
                  <a:gd name="connsiteX962" fmla="*/ 7911 w 10000"/>
                  <a:gd name="connsiteY962" fmla="*/ 7665 h 10000"/>
                  <a:gd name="connsiteX963" fmla="*/ 7917 w 10000"/>
                  <a:gd name="connsiteY963" fmla="*/ 7600 h 10000"/>
                  <a:gd name="connsiteX964" fmla="*/ 7928 w 10000"/>
                  <a:gd name="connsiteY964" fmla="*/ 7581 h 10000"/>
                  <a:gd name="connsiteX965" fmla="*/ 7917 w 10000"/>
                  <a:gd name="connsiteY965" fmla="*/ 7474 h 10000"/>
                  <a:gd name="connsiteX966" fmla="*/ 7873 w 10000"/>
                  <a:gd name="connsiteY966" fmla="*/ 7335 h 10000"/>
                  <a:gd name="connsiteX967" fmla="*/ 7756 w 10000"/>
                  <a:gd name="connsiteY967" fmla="*/ 7050 h 10000"/>
                  <a:gd name="connsiteX968" fmla="*/ 7679 w 10000"/>
                  <a:gd name="connsiteY968" fmla="*/ 6839 h 10000"/>
                  <a:gd name="connsiteX969" fmla="*/ 7668 w 10000"/>
                  <a:gd name="connsiteY969" fmla="*/ 6823 h 10000"/>
                  <a:gd name="connsiteX970" fmla="*/ 7659 w 10000"/>
                  <a:gd name="connsiteY970" fmla="*/ 6768 h 10000"/>
                  <a:gd name="connsiteX971" fmla="*/ 7659 w 10000"/>
                  <a:gd name="connsiteY971" fmla="*/ 6739 h 10000"/>
                  <a:gd name="connsiteX972" fmla="*/ 7651 w 10000"/>
                  <a:gd name="connsiteY972" fmla="*/ 6713 h 10000"/>
                  <a:gd name="connsiteX973" fmla="*/ 7654 w 10000"/>
                  <a:gd name="connsiteY973" fmla="*/ 6684 h 10000"/>
                  <a:gd name="connsiteX974" fmla="*/ 7643 w 10000"/>
                  <a:gd name="connsiteY974" fmla="*/ 6626 h 10000"/>
                  <a:gd name="connsiteX975" fmla="*/ 7629 w 10000"/>
                  <a:gd name="connsiteY975" fmla="*/ 6600 h 10000"/>
                  <a:gd name="connsiteX976" fmla="*/ 7629 w 10000"/>
                  <a:gd name="connsiteY976" fmla="*/ 6580 h 10000"/>
                  <a:gd name="connsiteX977" fmla="*/ 7623 w 10000"/>
                  <a:gd name="connsiteY977" fmla="*/ 6541 h 10000"/>
                  <a:gd name="connsiteX978" fmla="*/ 7615 w 10000"/>
                  <a:gd name="connsiteY978" fmla="*/ 6522 h 10000"/>
                  <a:gd name="connsiteX979" fmla="*/ 7598 w 10000"/>
                  <a:gd name="connsiteY979" fmla="*/ 6509 h 10000"/>
                  <a:gd name="connsiteX980" fmla="*/ 7587 w 10000"/>
                  <a:gd name="connsiteY980" fmla="*/ 6493 h 10000"/>
                  <a:gd name="connsiteX981" fmla="*/ 7579 w 10000"/>
                  <a:gd name="connsiteY981" fmla="*/ 6464 h 10000"/>
                  <a:gd name="connsiteX982" fmla="*/ 7587 w 10000"/>
                  <a:gd name="connsiteY982" fmla="*/ 6438 h 10000"/>
                  <a:gd name="connsiteX983" fmla="*/ 7596 w 10000"/>
                  <a:gd name="connsiteY983" fmla="*/ 6425 h 10000"/>
                  <a:gd name="connsiteX984" fmla="*/ 7590 w 10000"/>
                  <a:gd name="connsiteY984" fmla="*/ 6396 h 10000"/>
                  <a:gd name="connsiteX985" fmla="*/ 7590 w 10000"/>
                  <a:gd name="connsiteY985" fmla="*/ 6373 h 10000"/>
                  <a:gd name="connsiteX986" fmla="*/ 7587 w 10000"/>
                  <a:gd name="connsiteY986" fmla="*/ 6354 h 10000"/>
                  <a:gd name="connsiteX987" fmla="*/ 7582 w 10000"/>
                  <a:gd name="connsiteY987" fmla="*/ 6344 h 10000"/>
                  <a:gd name="connsiteX988" fmla="*/ 7582 w 10000"/>
                  <a:gd name="connsiteY988" fmla="*/ 6324 h 10000"/>
                  <a:gd name="connsiteX989" fmla="*/ 7571 w 10000"/>
                  <a:gd name="connsiteY989" fmla="*/ 6302 h 10000"/>
                  <a:gd name="connsiteX990" fmla="*/ 7548 w 10000"/>
                  <a:gd name="connsiteY990" fmla="*/ 6256 h 10000"/>
                  <a:gd name="connsiteX991" fmla="*/ 7546 w 10000"/>
                  <a:gd name="connsiteY991" fmla="*/ 6218 h 10000"/>
                  <a:gd name="connsiteX992" fmla="*/ 7540 w 10000"/>
                  <a:gd name="connsiteY992" fmla="*/ 6159 h 10000"/>
                  <a:gd name="connsiteX993" fmla="*/ 7535 w 10000"/>
                  <a:gd name="connsiteY993" fmla="*/ 6114 h 10000"/>
                  <a:gd name="connsiteX994" fmla="*/ 7535 w 10000"/>
                  <a:gd name="connsiteY994" fmla="*/ 6088 h 10000"/>
                  <a:gd name="connsiteX995" fmla="*/ 7540 w 10000"/>
                  <a:gd name="connsiteY995" fmla="*/ 6049 h 10000"/>
                  <a:gd name="connsiteX996" fmla="*/ 7546 w 10000"/>
                  <a:gd name="connsiteY996" fmla="*/ 6004 h 10000"/>
                  <a:gd name="connsiteX997" fmla="*/ 7548 w 10000"/>
                  <a:gd name="connsiteY997" fmla="*/ 5965 h 10000"/>
                  <a:gd name="connsiteX998" fmla="*/ 7548 w 10000"/>
                  <a:gd name="connsiteY998" fmla="*/ 5946 h 10000"/>
                  <a:gd name="connsiteX999" fmla="*/ 7548 w 10000"/>
                  <a:gd name="connsiteY999" fmla="*/ 5933 h 10000"/>
                  <a:gd name="connsiteX1000" fmla="*/ 7548 w 10000"/>
                  <a:gd name="connsiteY1000" fmla="*/ 5910 h 10000"/>
                  <a:gd name="connsiteX1001" fmla="*/ 7548 w 10000"/>
                  <a:gd name="connsiteY1001" fmla="*/ 5897 h 10000"/>
                  <a:gd name="connsiteX1002" fmla="*/ 7546 w 10000"/>
                  <a:gd name="connsiteY1002" fmla="*/ 5871 h 10000"/>
                  <a:gd name="connsiteX1003" fmla="*/ 7535 w 10000"/>
                  <a:gd name="connsiteY1003" fmla="*/ 5839 h 10000"/>
                  <a:gd name="connsiteX1004" fmla="*/ 7524 w 10000"/>
                  <a:gd name="connsiteY1004" fmla="*/ 5797 h 10000"/>
                  <a:gd name="connsiteX1005" fmla="*/ 7518 w 10000"/>
                  <a:gd name="connsiteY1005" fmla="*/ 5767 h 10000"/>
                  <a:gd name="connsiteX1006" fmla="*/ 7515 w 10000"/>
                  <a:gd name="connsiteY1006" fmla="*/ 5745 h 10000"/>
                  <a:gd name="connsiteX1007" fmla="*/ 7501 w 10000"/>
                  <a:gd name="connsiteY1007" fmla="*/ 5683 h 10000"/>
                  <a:gd name="connsiteX1008" fmla="*/ 7490 w 10000"/>
                  <a:gd name="connsiteY1008" fmla="*/ 5631 h 10000"/>
                  <a:gd name="connsiteX1009" fmla="*/ 7482 w 10000"/>
                  <a:gd name="connsiteY1009" fmla="*/ 5593 h 10000"/>
                  <a:gd name="connsiteX1010" fmla="*/ 7476 w 10000"/>
                  <a:gd name="connsiteY1010" fmla="*/ 5570 h 10000"/>
                  <a:gd name="connsiteX1011" fmla="*/ 7476 w 10000"/>
                  <a:gd name="connsiteY1011" fmla="*/ 5528 h 10000"/>
                  <a:gd name="connsiteX1012" fmla="*/ 7482 w 10000"/>
                  <a:gd name="connsiteY1012" fmla="*/ 5502 h 10000"/>
                  <a:gd name="connsiteX1013" fmla="*/ 7490 w 10000"/>
                  <a:gd name="connsiteY1013" fmla="*/ 5489 h 10000"/>
                  <a:gd name="connsiteX1014" fmla="*/ 7499 w 10000"/>
                  <a:gd name="connsiteY1014" fmla="*/ 5479 h 10000"/>
                  <a:gd name="connsiteX1015" fmla="*/ 7493 w 10000"/>
                  <a:gd name="connsiteY1015" fmla="*/ 5427 h 10000"/>
                  <a:gd name="connsiteX1016" fmla="*/ 7501 w 10000"/>
                  <a:gd name="connsiteY1016" fmla="*/ 5415 h 10000"/>
                  <a:gd name="connsiteX1017" fmla="*/ 7510 w 10000"/>
                  <a:gd name="connsiteY1017" fmla="*/ 5398 h 10000"/>
                  <a:gd name="connsiteX1018" fmla="*/ 7515 w 10000"/>
                  <a:gd name="connsiteY1018" fmla="*/ 5379 h 10000"/>
                  <a:gd name="connsiteX1019" fmla="*/ 7526 w 10000"/>
                  <a:gd name="connsiteY1019" fmla="*/ 5366 h 10000"/>
                  <a:gd name="connsiteX1020" fmla="*/ 7518 w 10000"/>
                  <a:gd name="connsiteY1020" fmla="*/ 5350 h 10000"/>
                  <a:gd name="connsiteX1021" fmla="*/ 7518 w 10000"/>
                  <a:gd name="connsiteY1021" fmla="*/ 5330 h 10000"/>
                  <a:gd name="connsiteX1022" fmla="*/ 7526 w 10000"/>
                  <a:gd name="connsiteY1022" fmla="*/ 5311 h 10000"/>
                  <a:gd name="connsiteX1023" fmla="*/ 7540 w 10000"/>
                  <a:gd name="connsiteY1023" fmla="*/ 5291 h 10000"/>
                  <a:gd name="connsiteX1024" fmla="*/ 7540 w 10000"/>
                  <a:gd name="connsiteY1024" fmla="*/ 5266 h 10000"/>
                  <a:gd name="connsiteX1025" fmla="*/ 7540 w 10000"/>
                  <a:gd name="connsiteY1025" fmla="*/ 5256 h 10000"/>
                  <a:gd name="connsiteX1026" fmla="*/ 7524 w 10000"/>
                  <a:gd name="connsiteY1026" fmla="*/ 5233 h 10000"/>
                  <a:gd name="connsiteX1027" fmla="*/ 7515 w 10000"/>
                  <a:gd name="connsiteY1027" fmla="*/ 5217 h 10000"/>
                  <a:gd name="connsiteX1028" fmla="*/ 7490 w 10000"/>
                  <a:gd name="connsiteY1028" fmla="*/ 5178 h 10000"/>
                  <a:gd name="connsiteX1029" fmla="*/ 7474 w 10000"/>
                  <a:gd name="connsiteY1029" fmla="*/ 5162 h 10000"/>
                  <a:gd name="connsiteX1030" fmla="*/ 7457 w 10000"/>
                  <a:gd name="connsiteY1030" fmla="*/ 5120 h 10000"/>
                  <a:gd name="connsiteX1031" fmla="*/ 7421 w 10000"/>
                  <a:gd name="connsiteY1031" fmla="*/ 5087 h 10000"/>
                  <a:gd name="connsiteX1032" fmla="*/ 7380 w 10000"/>
                  <a:gd name="connsiteY1032" fmla="*/ 5068 h 10000"/>
                  <a:gd name="connsiteX1033" fmla="*/ 7355 w 10000"/>
                  <a:gd name="connsiteY1033" fmla="*/ 5058 h 10000"/>
                  <a:gd name="connsiteX1034" fmla="*/ 7332 w 10000"/>
                  <a:gd name="connsiteY1034" fmla="*/ 5049 h 10000"/>
                  <a:gd name="connsiteX1035" fmla="*/ 7305 w 10000"/>
                  <a:gd name="connsiteY1035" fmla="*/ 5016 h 10000"/>
                  <a:gd name="connsiteX1036" fmla="*/ 7305 w 10000"/>
                  <a:gd name="connsiteY1036" fmla="*/ 5000 h 10000"/>
                  <a:gd name="connsiteX1037" fmla="*/ 7296 w 10000"/>
                  <a:gd name="connsiteY1037" fmla="*/ 4971 h 10000"/>
                  <a:gd name="connsiteX1038" fmla="*/ 7288 w 10000"/>
                  <a:gd name="connsiteY1038" fmla="*/ 4945 h 10000"/>
                  <a:gd name="connsiteX1039" fmla="*/ 7280 w 10000"/>
                  <a:gd name="connsiteY1039" fmla="*/ 4916 h 10000"/>
                  <a:gd name="connsiteX1040" fmla="*/ 7291 w 10000"/>
                  <a:gd name="connsiteY1040" fmla="*/ 4887 h 10000"/>
                  <a:gd name="connsiteX1041" fmla="*/ 7291 w 10000"/>
                  <a:gd name="connsiteY1041" fmla="*/ 4858 h 10000"/>
                  <a:gd name="connsiteX1042" fmla="*/ 7271 w 10000"/>
                  <a:gd name="connsiteY1042" fmla="*/ 4819 h 10000"/>
                  <a:gd name="connsiteX1043" fmla="*/ 7255 w 10000"/>
                  <a:gd name="connsiteY1043" fmla="*/ 4828 h 10000"/>
                  <a:gd name="connsiteX1044" fmla="*/ 7235 w 10000"/>
                  <a:gd name="connsiteY1044" fmla="*/ 4841 h 10000"/>
                  <a:gd name="connsiteX1045" fmla="*/ 7216 w 10000"/>
                  <a:gd name="connsiteY1045" fmla="*/ 4867 h 10000"/>
                  <a:gd name="connsiteX1046" fmla="*/ 7191 w 10000"/>
                  <a:gd name="connsiteY1046" fmla="*/ 4870 h 10000"/>
                  <a:gd name="connsiteX1047" fmla="*/ 7155 w 10000"/>
                  <a:gd name="connsiteY1047" fmla="*/ 4887 h 10000"/>
                  <a:gd name="connsiteX1048" fmla="*/ 7122 w 10000"/>
                  <a:gd name="connsiteY1048" fmla="*/ 4893 h 10000"/>
                  <a:gd name="connsiteX1049" fmla="*/ 7105 w 10000"/>
                  <a:gd name="connsiteY1049" fmla="*/ 4896 h 10000"/>
                  <a:gd name="connsiteX1050" fmla="*/ 7094 w 10000"/>
                  <a:gd name="connsiteY1050" fmla="*/ 4916 h 10000"/>
                  <a:gd name="connsiteX1051" fmla="*/ 7080 w 10000"/>
                  <a:gd name="connsiteY1051" fmla="*/ 4903 h 10000"/>
                  <a:gd name="connsiteX1052" fmla="*/ 7072 w 10000"/>
                  <a:gd name="connsiteY1052" fmla="*/ 4851 h 10000"/>
                  <a:gd name="connsiteX1053" fmla="*/ 7042 w 10000"/>
                  <a:gd name="connsiteY1053" fmla="*/ 4819 h 10000"/>
                  <a:gd name="connsiteX1054" fmla="*/ 7030 w 10000"/>
                  <a:gd name="connsiteY1054" fmla="*/ 4780 h 10000"/>
                  <a:gd name="connsiteX1055" fmla="*/ 7039 w 10000"/>
                  <a:gd name="connsiteY1055" fmla="*/ 4757 h 10000"/>
                  <a:gd name="connsiteX1056" fmla="*/ 7047 w 10000"/>
                  <a:gd name="connsiteY1056" fmla="*/ 4744 h 10000"/>
                  <a:gd name="connsiteX1057" fmla="*/ 7022 w 10000"/>
                  <a:gd name="connsiteY1057" fmla="*/ 4725 h 10000"/>
                  <a:gd name="connsiteX1058" fmla="*/ 7000 w 10000"/>
                  <a:gd name="connsiteY1058" fmla="*/ 4715 h 10000"/>
                  <a:gd name="connsiteX1059" fmla="*/ 6975 w 10000"/>
                  <a:gd name="connsiteY1059" fmla="*/ 4709 h 10000"/>
                  <a:gd name="connsiteX1060" fmla="*/ 6945 w 10000"/>
                  <a:gd name="connsiteY1060" fmla="*/ 4696 h 10000"/>
                  <a:gd name="connsiteX1061" fmla="*/ 6953 w 10000"/>
                  <a:gd name="connsiteY1061" fmla="*/ 4679 h 10000"/>
                  <a:gd name="connsiteX1062" fmla="*/ 6961 w 10000"/>
                  <a:gd name="connsiteY1062" fmla="*/ 4660 h 10000"/>
                  <a:gd name="connsiteX1063" fmla="*/ 6983 w 10000"/>
                  <a:gd name="connsiteY1063" fmla="*/ 4644 h 10000"/>
                  <a:gd name="connsiteX1064" fmla="*/ 7014 w 10000"/>
                  <a:gd name="connsiteY1064" fmla="*/ 4634 h 10000"/>
                  <a:gd name="connsiteX1065" fmla="*/ 7025 w 10000"/>
                  <a:gd name="connsiteY1065" fmla="*/ 4615 h 10000"/>
                  <a:gd name="connsiteX1066" fmla="*/ 7047 w 10000"/>
                  <a:gd name="connsiteY1066" fmla="*/ 4582 h 10000"/>
                  <a:gd name="connsiteX1067" fmla="*/ 7069 w 10000"/>
                  <a:gd name="connsiteY1067" fmla="*/ 4563 h 10000"/>
                  <a:gd name="connsiteX1068" fmla="*/ 7078 w 10000"/>
                  <a:gd name="connsiteY1068" fmla="*/ 4553 h 10000"/>
                  <a:gd name="connsiteX1069" fmla="*/ 7097 w 10000"/>
                  <a:gd name="connsiteY1069" fmla="*/ 4527 h 10000"/>
                  <a:gd name="connsiteX1070" fmla="*/ 7122 w 10000"/>
                  <a:gd name="connsiteY1070" fmla="*/ 4517 h 10000"/>
                  <a:gd name="connsiteX1071" fmla="*/ 7139 w 10000"/>
                  <a:gd name="connsiteY1071" fmla="*/ 4488 h 10000"/>
                  <a:gd name="connsiteX1072" fmla="*/ 7147 w 10000"/>
                  <a:gd name="connsiteY1072" fmla="*/ 4459 h 10000"/>
                  <a:gd name="connsiteX1073" fmla="*/ 7161 w 10000"/>
                  <a:gd name="connsiteY1073" fmla="*/ 4440 h 10000"/>
                  <a:gd name="connsiteX1074" fmla="*/ 7177 w 10000"/>
                  <a:gd name="connsiteY1074" fmla="*/ 4430 h 10000"/>
                  <a:gd name="connsiteX1075" fmla="*/ 7202 w 10000"/>
                  <a:gd name="connsiteY1075" fmla="*/ 4407 h 10000"/>
                  <a:gd name="connsiteX1076" fmla="*/ 7224 w 10000"/>
                  <a:gd name="connsiteY1076" fmla="*/ 4417 h 10000"/>
                  <a:gd name="connsiteX1077" fmla="*/ 7241 w 10000"/>
                  <a:gd name="connsiteY1077" fmla="*/ 4404 h 10000"/>
                  <a:gd name="connsiteX1078" fmla="*/ 7263 w 10000"/>
                  <a:gd name="connsiteY1078" fmla="*/ 4398 h 10000"/>
                  <a:gd name="connsiteX1079" fmla="*/ 7283 w 10000"/>
                  <a:gd name="connsiteY1079" fmla="*/ 4424 h 10000"/>
                  <a:gd name="connsiteX1080" fmla="*/ 7305 w 10000"/>
                  <a:gd name="connsiteY1080" fmla="*/ 4433 h 10000"/>
                  <a:gd name="connsiteX1081" fmla="*/ 7332 w 10000"/>
                  <a:gd name="connsiteY1081" fmla="*/ 4443 h 10000"/>
                  <a:gd name="connsiteX1082" fmla="*/ 7380 w 10000"/>
                  <a:gd name="connsiteY1082" fmla="*/ 4398 h 10000"/>
                  <a:gd name="connsiteX1083" fmla="*/ 7404 w 10000"/>
                  <a:gd name="connsiteY1083" fmla="*/ 4378 h 10000"/>
                  <a:gd name="connsiteX1084" fmla="*/ 7418 w 10000"/>
                  <a:gd name="connsiteY1084" fmla="*/ 4369 h 10000"/>
                  <a:gd name="connsiteX1085" fmla="*/ 7443 w 10000"/>
                  <a:gd name="connsiteY1085" fmla="*/ 4356 h 10000"/>
                  <a:gd name="connsiteX1086" fmla="*/ 7460 w 10000"/>
                  <a:gd name="connsiteY1086" fmla="*/ 4385 h 10000"/>
                  <a:gd name="connsiteX1087" fmla="*/ 7460 w 10000"/>
                  <a:gd name="connsiteY1087" fmla="*/ 4404 h 10000"/>
                  <a:gd name="connsiteX1088" fmla="*/ 7499 w 10000"/>
                  <a:gd name="connsiteY1088" fmla="*/ 4417 h 10000"/>
                  <a:gd name="connsiteX1089" fmla="*/ 7515 w 10000"/>
                  <a:gd name="connsiteY1089" fmla="*/ 4414 h 10000"/>
                  <a:gd name="connsiteX1090" fmla="*/ 7565 w 10000"/>
                  <a:gd name="connsiteY1090" fmla="*/ 4385 h 10000"/>
                  <a:gd name="connsiteX1091" fmla="*/ 7579 w 10000"/>
                  <a:gd name="connsiteY1091" fmla="*/ 4346 h 10000"/>
                  <a:gd name="connsiteX1092" fmla="*/ 7582 w 10000"/>
                  <a:gd name="connsiteY1092" fmla="*/ 4317 h 10000"/>
                  <a:gd name="connsiteX1093" fmla="*/ 7590 w 10000"/>
                  <a:gd name="connsiteY1093" fmla="*/ 4301 h 10000"/>
                  <a:gd name="connsiteX1094" fmla="*/ 7612 w 10000"/>
                  <a:gd name="connsiteY1094" fmla="*/ 4271 h 10000"/>
                  <a:gd name="connsiteX1095" fmla="*/ 7623 w 10000"/>
                  <a:gd name="connsiteY1095" fmla="*/ 4262 h 10000"/>
                  <a:gd name="connsiteX1096" fmla="*/ 7634 w 10000"/>
                  <a:gd name="connsiteY1096" fmla="*/ 4245 h 10000"/>
                  <a:gd name="connsiteX1097" fmla="*/ 7645 w 10000"/>
                  <a:gd name="connsiteY1097" fmla="*/ 4265 h 10000"/>
                  <a:gd name="connsiteX1098" fmla="*/ 7670 w 10000"/>
                  <a:gd name="connsiteY1098" fmla="*/ 4284 h 10000"/>
                  <a:gd name="connsiteX1099" fmla="*/ 7701 w 10000"/>
                  <a:gd name="connsiteY1099" fmla="*/ 4275 h 10000"/>
                  <a:gd name="connsiteX1100" fmla="*/ 7717 w 10000"/>
                  <a:gd name="connsiteY1100" fmla="*/ 4275 h 10000"/>
                  <a:gd name="connsiteX1101" fmla="*/ 7740 w 10000"/>
                  <a:gd name="connsiteY1101" fmla="*/ 4284 h 10000"/>
                  <a:gd name="connsiteX1102" fmla="*/ 7767 w 10000"/>
                  <a:gd name="connsiteY1102" fmla="*/ 4284 h 10000"/>
                  <a:gd name="connsiteX1103" fmla="*/ 7895 w 10000"/>
                  <a:gd name="connsiteY1103" fmla="*/ 4207 h 10000"/>
                  <a:gd name="connsiteX1104" fmla="*/ 7895 w 10000"/>
                  <a:gd name="connsiteY1104" fmla="*/ 4187 h 10000"/>
                  <a:gd name="connsiteX1105" fmla="*/ 7895 w 10000"/>
                  <a:gd name="connsiteY1105" fmla="*/ 4171 h 10000"/>
                  <a:gd name="connsiteX1106" fmla="*/ 7903 w 10000"/>
                  <a:gd name="connsiteY1106" fmla="*/ 4148 h 10000"/>
                  <a:gd name="connsiteX1107" fmla="*/ 7917 w 10000"/>
                  <a:gd name="connsiteY1107" fmla="*/ 4158 h 10000"/>
                  <a:gd name="connsiteX1108" fmla="*/ 7967 w 10000"/>
                  <a:gd name="connsiteY1108" fmla="*/ 4203 h 10000"/>
                  <a:gd name="connsiteX1109" fmla="*/ 7994 w 10000"/>
                  <a:gd name="connsiteY1109" fmla="*/ 4203 h 10000"/>
                  <a:gd name="connsiteX1110" fmla="*/ 8064 w 10000"/>
                  <a:gd name="connsiteY1110" fmla="*/ 4242 h 10000"/>
                  <a:gd name="connsiteX1111" fmla="*/ 8083 w 10000"/>
                  <a:gd name="connsiteY1111" fmla="*/ 4245 h 10000"/>
                  <a:gd name="connsiteX1112" fmla="*/ 8105 w 10000"/>
                  <a:gd name="connsiteY1112" fmla="*/ 4226 h 10000"/>
                  <a:gd name="connsiteX1113" fmla="*/ 8136 w 10000"/>
                  <a:gd name="connsiteY1113" fmla="*/ 4187 h 10000"/>
                  <a:gd name="connsiteX1114" fmla="*/ 8161 w 10000"/>
                  <a:gd name="connsiteY1114" fmla="*/ 4168 h 10000"/>
                  <a:gd name="connsiteX1115" fmla="*/ 8172 w 10000"/>
                  <a:gd name="connsiteY1115" fmla="*/ 4161 h 10000"/>
                  <a:gd name="connsiteX1116" fmla="*/ 8208 w 10000"/>
                  <a:gd name="connsiteY1116" fmla="*/ 4168 h 10000"/>
                  <a:gd name="connsiteX1117" fmla="*/ 8235 w 10000"/>
                  <a:gd name="connsiteY1117" fmla="*/ 4168 h 10000"/>
                  <a:gd name="connsiteX1118" fmla="*/ 8258 w 10000"/>
                  <a:gd name="connsiteY1118" fmla="*/ 4152 h 10000"/>
                  <a:gd name="connsiteX1119" fmla="*/ 8283 w 10000"/>
                  <a:gd name="connsiteY1119" fmla="*/ 4152 h 10000"/>
                  <a:gd name="connsiteX1120" fmla="*/ 8299 w 10000"/>
                  <a:gd name="connsiteY1120" fmla="*/ 4132 h 10000"/>
                  <a:gd name="connsiteX1121" fmla="*/ 8316 w 10000"/>
                  <a:gd name="connsiteY1121" fmla="*/ 4113 h 10000"/>
                  <a:gd name="connsiteX1122" fmla="*/ 8330 w 10000"/>
                  <a:gd name="connsiteY1122" fmla="*/ 4084 h 10000"/>
                  <a:gd name="connsiteX1123" fmla="*/ 8341 w 10000"/>
                  <a:gd name="connsiteY1123" fmla="*/ 4058 h 10000"/>
                  <a:gd name="connsiteX1124" fmla="*/ 8349 w 10000"/>
                  <a:gd name="connsiteY1124" fmla="*/ 4064 h 10000"/>
                  <a:gd name="connsiteX1125" fmla="*/ 8366 w 10000"/>
                  <a:gd name="connsiteY1125" fmla="*/ 4067 h 10000"/>
                  <a:gd name="connsiteX1126" fmla="*/ 8374 w 10000"/>
                  <a:gd name="connsiteY1126" fmla="*/ 4084 h 10000"/>
                  <a:gd name="connsiteX1127" fmla="*/ 8402 w 10000"/>
                  <a:gd name="connsiteY1127" fmla="*/ 4054 h 10000"/>
                  <a:gd name="connsiteX1128" fmla="*/ 8427 w 10000"/>
                  <a:gd name="connsiteY1128" fmla="*/ 4028 h 10000"/>
                  <a:gd name="connsiteX1129" fmla="*/ 8438 w 10000"/>
                  <a:gd name="connsiteY1129" fmla="*/ 4025 h 10000"/>
                  <a:gd name="connsiteX1130" fmla="*/ 8468 w 10000"/>
                  <a:gd name="connsiteY1130" fmla="*/ 4006 h 10000"/>
                  <a:gd name="connsiteX1131" fmla="*/ 8485 w 10000"/>
                  <a:gd name="connsiteY1131" fmla="*/ 3999 h 10000"/>
                  <a:gd name="connsiteX1132" fmla="*/ 8493 w 10000"/>
                  <a:gd name="connsiteY1132" fmla="*/ 4025 h 10000"/>
                  <a:gd name="connsiteX1133" fmla="*/ 8515 w 10000"/>
                  <a:gd name="connsiteY1133" fmla="*/ 4028 h 10000"/>
                  <a:gd name="connsiteX1134" fmla="*/ 8543 w 10000"/>
                  <a:gd name="connsiteY1134" fmla="*/ 4009 h 10000"/>
                  <a:gd name="connsiteX1135" fmla="*/ 8551 w 10000"/>
                  <a:gd name="connsiteY1135" fmla="*/ 3990 h 10000"/>
                  <a:gd name="connsiteX1136" fmla="*/ 8582 w 10000"/>
                  <a:gd name="connsiteY1136" fmla="*/ 3977 h 10000"/>
                  <a:gd name="connsiteX1137" fmla="*/ 8596 w 10000"/>
                  <a:gd name="connsiteY1137" fmla="*/ 3977 h 10000"/>
                  <a:gd name="connsiteX1138" fmla="*/ 8607 w 10000"/>
                  <a:gd name="connsiteY1138" fmla="*/ 3980 h 10000"/>
                  <a:gd name="connsiteX1139" fmla="*/ 8645 w 10000"/>
                  <a:gd name="connsiteY1139" fmla="*/ 3970 h 10000"/>
                  <a:gd name="connsiteX1140" fmla="*/ 8654 w 10000"/>
                  <a:gd name="connsiteY1140" fmla="*/ 3951 h 10000"/>
                  <a:gd name="connsiteX1141" fmla="*/ 8670 w 10000"/>
                  <a:gd name="connsiteY1141" fmla="*/ 3935 h 10000"/>
                  <a:gd name="connsiteX1142" fmla="*/ 8695 w 10000"/>
                  <a:gd name="connsiteY1142" fmla="*/ 3935 h 10000"/>
                  <a:gd name="connsiteX1143" fmla="*/ 8704 w 10000"/>
                  <a:gd name="connsiteY1143" fmla="*/ 3951 h 10000"/>
                  <a:gd name="connsiteX1144" fmla="*/ 8717 w 10000"/>
                  <a:gd name="connsiteY1144" fmla="*/ 3964 h 10000"/>
                  <a:gd name="connsiteX1145" fmla="*/ 8751 w 10000"/>
                  <a:gd name="connsiteY1145" fmla="*/ 3951 h 10000"/>
                  <a:gd name="connsiteX1146" fmla="*/ 8776 w 10000"/>
                  <a:gd name="connsiteY1146" fmla="*/ 3935 h 10000"/>
                  <a:gd name="connsiteX1147" fmla="*/ 8798 w 10000"/>
                  <a:gd name="connsiteY1147" fmla="*/ 3925 h 10000"/>
                  <a:gd name="connsiteX1148" fmla="*/ 8806 w 10000"/>
                  <a:gd name="connsiteY1148" fmla="*/ 3892 h 10000"/>
                  <a:gd name="connsiteX1149" fmla="*/ 8814 w 10000"/>
                  <a:gd name="connsiteY1149" fmla="*/ 3876 h 10000"/>
                  <a:gd name="connsiteX1150" fmla="*/ 8839 w 10000"/>
                  <a:gd name="connsiteY1150" fmla="*/ 3873 h 10000"/>
                  <a:gd name="connsiteX1151" fmla="*/ 8842 w 10000"/>
                  <a:gd name="connsiteY1151" fmla="*/ 3876 h 10000"/>
                  <a:gd name="connsiteX1152" fmla="*/ 8856 w 10000"/>
                  <a:gd name="connsiteY1152" fmla="*/ 3863 h 10000"/>
                  <a:gd name="connsiteX1153" fmla="*/ 8856 w 10000"/>
                  <a:gd name="connsiteY1153" fmla="*/ 3841 h 10000"/>
                  <a:gd name="connsiteX1154" fmla="*/ 8870 w 10000"/>
                  <a:gd name="connsiteY1154" fmla="*/ 3821 h 10000"/>
                  <a:gd name="connsiteX1155" fmla="*/ 8903 w 10000"/>
                  <a:gd name="connsiteY1155" fmla="*/ 3802 h 10000"/>
                  <a:gd name="connsiteX1156" fmla="*/ 8914 w 10000"/>
                  <a:gd name="connsiteY1156" fmla="*/ 3782 h 10000"/>
                  <a:gd name="connsiteX1157" fmla="*/ 8939 w 10000"/>
                  <a:gd name="connsiteY1157" fmla="*/ 3782 h 10000"/>
                  <a:gd name="connsiteX1158" fmla="*/ 8961 w 10000"/>
                  <a:gd name="connsiteY1158" fmla="*/ 3779 h 10000"/>
                  <a:gd name="connsiteX1159" fmla="*/ 8983 w 10000"/>
                  <a:gd name="connsiteY1159" fmla="*/ 3760 h 10000"/>
                  <a:gd name="connsiteX1160" fmla="*/ 9003 w 10000"/>
                  <a:gd name="connsiteY1160" fmla="*/ 3763 h 10000"/>
                  <a:gd name="connsiteX1161" fmla="*/ 9019 w 10000"/>
                  <a:gd name="connsiteY1161" fmla="*/ 3779 h 10000"/>
                  <a:gd name="connsiteX1162" fmla="*/ 9050 w 10000"/>
                  <a:gd name="connsiteY1162" fmla="*/ 3812 h 10000"/>
                  <a:gd name="connsiteX1163" fmla="*/ 9080 w 10000"/>
                  <a:gd name="connsiteY1163" fmla="*/ 3831 h 10000"/>
                  <a:gd name="connsiteX1164" fmla="*/ 9097 w 10000"/>
                  <a:gd name="connsiteY1164" fmla="*/ 3867 h 10000"/>
                  <a:gd name="connsiteX1165" fmla="*/ 9114 w 10000"/>
                  <a:gd name="connsiteY1165" fmla="*/ 3902 h 10000"/>
                  <a:gd name="connsiteX1166" fmla="*/ 9122 w 10000"/>
                  <a:gd name="connsiteY1166" fmla="*/ 3935 h 10000"/>
                  <a:gd name="connsiteX1167" fmla="*/ 9125 w 10000"/>
                  <a:gd name="connsiteY1167" fmla="*/ 3964 h 10000"/>
                  <a:gd name="connsiteX1168" fmla="*/ 9130 w 10000"/>
                  <a:gd name="connsiteY1168" fmla="*/ 3999 h 10000"/>
                  <a:gd name="connsiteX1169" fmla="*/ 9130 w 10000"/>
                  <a:gd name="connsiteY1169" fmla="*/ 4054 h 10000"/>
                  <a:gd name="connsiteX1170" fmla="*/ 9155 w 10000"/>
                  <a:gd name="connsiteY1170" fmla="*/ 4093 h 10000"/>
                  <a:gd name="connsiteX1171" fmla="*/ 9169 w 10000"/>
                  <a:gd name="connsiteY1171" fmla="*/ 4090 h 10000"/>
                  <a:gd name="connsiteX1172" fmla="*/ 9211 w 10000"/>
                  <a:gd name="connsiteY1172" fmla="*/ 4077 h 10000"/>
                  <a:gd name="connsiteX1173" fmla="*/ 9244 w 10000"/>
                  <a:gd name="connsiteY1173" fmla="*/ 4077 h 10000"/>
                  <a:gd name="connsiteX1174" fmla="*/ 9252 w 10000"/>
                  <a:gd name="connsiteY1174" fmla="*/ 4103 h 10000"/>
                  <a:gd name="connsiteX1175" fmla="*/ 9258 w 10000"/>
                  <a:gd name="connsiteY1175" fmla="*/ 4148 h 10000"/>
                  <a:gd name="connsiteX1176" fmla="*/ 9269 w 10000"/>
                  <a:gd name="connsiteY1176" fmla="*/ 4158 h 10000"/>
                  <a:gd name="connsiteX1177" fmla="*/ 9294 w 10000"/>
                  <a:gd name="connsiteY1177" fmla="*/ 4158 h 10000"/>
                  <a:gd name="connsiteX1178" fmla="*/ 9319 w 10000"/>
                  <a:gd name="connsiteY1178" fmla="*/ 4168 h 10000"/>
                  <a:gd name="connsiteX1179" fmla="*/ 9346 w 10000"/>
                  <a:gd name="connsiteY1179" fmla="*/ 4190 h 10000"/>
                  <a:gd name="connsiteX1180" fmla="*/ 9357 w 10000"/>
                  <a:gd name="connsiteY1180" fmla="*/ 4168 h 10000"/>
                  <a:gd name="connsiteX1181" fmla="*/ 9371 w 10000"/>
                  <a:gd name="connsiteY1181" fmla="*/ 4132 h 10000"/>
                  <a:gd name="connsiteX1182" fmla="*/ 9391 w 10000"/>
                  <a:gd name="connsiteY1182" fmla="*/ 4113 h 10000"/>
                  <a:gd name="connsiteX1183" fmla="*/ 9407 w 10000"/>
                  <a:gd name="connsiteY1183" fmla="*/ 4103 h 10000"/>
                  <a:gd name="connsiteX1184" fmla="*/ 9435 w 10000"/>
                  <a:gd name="connsiteY1184" fmla="*/ 4100 h 10000"/>
                  <a:gd name="connsiteX1185" fmla="*/ 9460 w 10000"/>
                  <a:gd name="connsiteY1185" fmla="*/ 4084 h 10000"/>
                  <a:gd name="connsiteX1186" fmla="*/ 9485 w 10000"/>
                  <a:gd name="connsiteY1186" fmla="*/ 4067 h 10000"/>
                  <a:gd name="connsiteX1187" fmla="*/ 9496 w 10000"/>
                  <a:gd name="connsiteY1187" fmla="*/ 4054 h 10000"/>
                  <a:gd name="connsiteX1188" fmla="*/ 9526 w 10000"/>
                  <a:gd name="connsiteY1188" fmla="*/ 4048 h 10000"/>
                  <a:gd name="connsiteX1189" fmla="*/ 9557 w 10000"/>
                  <a:gd name="connsiteY1189" fmla="*/ 4038 h 10000"/>
                  <a:gd name="connsiteX1190" fmla="*/ 9584 w 10000"/>
                  <a:gd name="connsiteY1190" fmla="*/ 4019 h 10000"/>
                  <a:gd name="connsiteX1191" fmla="*/ 9623 w 10000"/>
                  <a:gd name="connsiteY1191" fmla="*/ 4016 h 10000"/>
                  <a:gd name="connsiteX1192" fmla="*/ 9648 w 10000"/>
                  <a:gd name="connsiteY1192" fmla="*/ 4009 h 10000"/>
                  <a:gd name="connsiteX1193" fmla="*/ 9673 w 10000"/>
                  <a:gd name="connsiteY1193" fmla="*/ 4019 h 10000"/>
                  <a:gd name="connsiteX1194" fmla="*/ 9712 w 10000"/>
                  <a:gd name="connsiteY1194" fmla="*/ 4038 h 10000"/>
                  <a:gd name="connsiteX1195" fmla="*/ 9742 w 10000"/>
                  <a:gd name="connsiteY1195" fmla="*/ 4074 h 10000"/>
                  <a:gd name="connsiteX1196" fmla="*/ 9776 w 10000"/>
                  <a:gd name="connsiteY1196" fmla="*/ 4093 h 10000"/>
                  <a:gd name="connsiteX1197" fmla="*/ 9814 w 10000"/>
                  <a:gd name="connsiteY1197" fmla="*/ 4109 h 10000"/>
                  <a:gd name="connsiteX1198" fmla="*/ 9859 w 10000"/>
                  <a:gd name="connsiteY1198" fmla="*/ 4119 h 10000"/>
                  <a:gd name="connsiteX1199" fmla="*/ 9898 w 10000"/>
                  <a:gd name="connsiteY1199" fmla="*/ 4122 h 10000"/>
                  <a:gd name="connsiteX1200" fmla="*/ 9931 w 10000"/>
                  <a:gd name="connsiteY1200" fmla="*/ 4109 h 10000"/>
                  <a:gd name="connsiteX1201" fmla="*/ 9956 w 10000"/>
                  <a:gd name="connsiteY1201" fmla="*/ 4100 h 10000"/>
                  <a:gd name="connsiteX1202" fmla="*/ 9981 w 10000"/>
                  <a:gd name="connsiteY1202" fmla="*/ 4067 h 10000"/>
                  <a:gd name="connsiteX1203" fmla="*/ 9994 w 10000"/>
                  <a:gd name="connsiteY1203" fmla="*/ 4035 h 10000"/>
                  <a:gd name="connsiteX1204" fmla="*/ 10000 w 10000"/>
                  <a:gd name="connsiteY1204" fmla="*/ 3996 h 10000"/>
                  <a:gd name="connsiteX1205" fmla="*/ 9994 w 10000"/>
                  <a:gd name="connsiteY1205" fmla="*/ 3941 h 10000"/>
                  <a:gd name="connsiteX1206" fmla="*/ 9986 w 10000"/>
                  <a:gd name="connsiteY1206" fmla="*/ 3905 h 10000"/>
                  <a:gd name="connsiteX1207" fmla="*/ 9981 w 10000"/>
                  <a:gd name="connsiteY1207" fmla="*/ 3857 h 10000"/>
                  <a:gd name="connsiteX1208" fmla="*/ 9989 w 10000"/>
                  <a:gd name="connsiteY1208" fmla="*/ 3837 h 10000"/>
                  <a:gd name="connsiteX1209" fmla="*/ 9989 w 10000"/>
                  <a:gd name="connsiteY1209" fmla="*/ 3812 h 10000"/>
                  <a:gd name="connsiteX1210" fmla="*/ 9981 w 10000"/>
                  <a:gd name="connsiteY1210" fmla="*/ 3792 h 10000"/>
                  <a:gd name="connsiteX1211" fmla="*/ 9970 w 10000"/>
                  <a:gd name="connsiteY1211" fmla="*/ 3763 h 10000"/>
                  <a:gd name="connsiteX1212" fmla="*/ 9945 w 10000"/>
                  <a:gd name="connsiteY1212" fmla="*/ 3705 h 10000"/>
                  <a:gd name="connsiteX1213" fmla="*/ 9931 w 10000"/>
                  <a:gd name="connsiteY1213" fmla="*/ 3659 h 10000"/>
                  <a:gd name="connsiteX1214" fmla="*/ 9903 w 10000"/>
                  <a:gd name="connsiteY1214" fmla="*/ 3640 h 10000"/>
                  <a:gd name="connsiteX1215" fmla="*/ 9881 w 10000"/>
                  <a:gd name="connsiteY1215" fmla="*/ 3620 h 10000"/>
                  <a:gd name="connsiteX1216" fmla="*/ 9856 w 10000"/>
                  <a:gd name="connsiteY1216" fmla="*/ 3595 h 10000"/>
                  <a:gd name="connsiteX1217" fmla="*/ 9817 w 10000"/>
                  <a:gd name="connsiteY1217" fmla="*/ 3562 h 10000"/>
                  <a:gd name="connsiteX1218" fmla="*/ 9795 w 10000"/>
                  <a:gd name="connsiteY1218" fmla="*/ 3546 h 10000"/>
                  <a:gd name="connsiteX1219" fmla="*/ 9778 w 10000"/>
                  <a:gd name="connsiteY1219" fmla="*/ 3527 h 10000"/>
                  <a:gd name="connsiteX1220" fmla="*/ 9745 w 10000"/>
                  <a:gd name="connsiteY1220" fmla="*/ 3501 h 10000"/>
                  <a:gd name="connsiteX1221" fmla="*/ 9726 w 10000"/>
                  <a:gd name="connsiteY1221" fmla="*/ 3488 h 10000"/>
                  <a:gd name="connsiteX1222" fmla="*/ 9704 w 10000"/>
                  <a:gd name="connsiteY1222" fmla="*/ 3472 h 10000"/>
                  <a:gd name="connsiteX1223" fmla="*/ 9695 w 10000"/>
                  <a:gd name="connsiteY1223" fmla="*/ 3468 h 10000"/>
                  <a:gd name="connsiteX1224" fmla="*/ 9690 w 10000"/>
                  <a:gd name="connsiteY1224" fmla="*/ 3459 h 10000"/>
                  <a:gd name="connsiteX1225" fmla="*/ 9673 w 10000"/>
                  <a:gd name="connsiteY1225" fmla="*/ 3449 h 10000"/>
                  <a:gd name="connsiteX1226" fmla="*/ 9665 w 10000"/>
                  <a:gd name="connsiteY1226" fmla="*/ 3442 h 10000"/>
                  <a:gd name="connsiteX1227" fmla="*/ 9654 w 10000"/>
                  <a:gd name="connsiteY1227" fmla="*/ 3449 h 10000"/>
                  <a:gd name="connsiteX1228" fmla="*/ 9521 w 10000"/>
                  <a:gd name="connsiteY1228" fmla="*/ 3394 h 10000"/>
                  <a:gd name="connsiteX1229" fmla="*/ 9510 w 10000"/>
                  <a:gd name="connsiteY1229" fmla="*/ 3368 h 10000"/>
                  <a:gd name="connsiteX1230" fmla="*/ 9496 w 10000"/>
                  <a:gd name="connsiteY1230" fmla="*/ 3287 h 10000"/>
                  <a:gd name="connsiteX1231" fmla="*/ 9488 w 10000"/>
                  <a:gd name="connsiteY1231" fmla="*/ 3216 h 10000"/>
                  <a:gd name="connsiteX1232" fmla="*/ 9493 w 10000"/>
                  <a:gd name="connsiteY1232" fmla="*/ 3174 h 10000"/>
                  <a:gd name="connsiteX1233" fmla="*/ 9501 w 10000"/>
                  <a:gd name="connsiteY1233" fmla="*/ 3128 h 10000"/>
                  <a:gd name="connsiteX1234" fmla="*/ 9488 w 10000"/>
                  <a:gd name="connsiteY1234" fmla="*/ 3025 h 10000"/>
                  <a:gd name="connsiteX1235" fmla="*/ 9446 w 10000"/>
                  <a:gd name="connsiteY1235" fmla="*/ 2931 h 10000"/>
                  <a:gd name="connsiteX1236" fmla="*/ 9382 w 10000"/>
                  <a:gd name="connsiteY1236" fmla="*/ 2837 h 10000"/>
                  <a:gd name="connsiteX1237" fmla="*/ 9316 w 10000"/>
                  <a:gd name="connsiteY1237" fmla="*/ 2753 h 10000"/>
                  <a:gd name="connsiteX1238" fmla="*/ 9294 w 10000"/>
                  <a:gd name="connsiteY1238" fmla="*/ 2655 h 10000"/>
                  <a:gd name="connsiteX1239" fmla="*/ 9213 w 10000"/>
                  <a:gd name="connsiteY1239" fmla="*/ 2328 h 10000"/>
                  <a:gd name="connsiteX1240" fmla="*/ 9172 w 10000"/>
                  <a:gd name="connsiteY1240" fmla="*/ 2286 h 10000"/>
                  <a:gd name="connsiteX1241" fmla="*/ 9019 w 10000"/>
                  <a:gd name="connsiteY1241" fmla="*/ 2082 h 10000"/>
                  <a:gd name="connsiteX1242" fmla="*/ 8906 w 10000"/>
                  <a:gd name="connsiteY1242" fmla="*/ 1946 h 10000"/>
                  <a:gd name="connsiteX1243" fmla="*/ 8801 w 10000"/>
                  <a:gd name="connsiteY1243" fmla="*/ 1778 h 10000"/>
                  <a:gd name="connsiteX1244" fmla="*/ 8806 w 10000"/>
                  <a:gd name="connsiteY1244" fmla="*/ 1713 h 10000"/>
                  <a:gd name="connsiteX1245" fmla="*/ 8809 w 10000"/>
                  <a:gd name="connsiteY1245" fmla="*/ 1703 h 10000"/>
                  <a:gd name="connsiteX1246" fmla="*/ 8817 w 10000"/>
                  <a:gd name="connsiteY1246" fmla="*/ 1713 h 10000"/>
                  <a:gd name="connsiteX1247" fmla="*/ 8834 w 10000"/>
                  <a:gd name="connsiteY1247" fmla="*/ 1729 h 10000"/>
                  <a:gd name="connsiteX1248" fmla="*/ 8839 w 10000"/>
                  <a:gd name="connsiteY1248" fmla="*/ 1729 h 10000"/>
                  <a:gd name="connsiteX1249" fmla="*/ 8848 w 10000"/>
                  <a:gd name="connsiteY1249" fmla="*/ 1723 h 10000"/>
                  <a:gd name="connsiteX1250" fmla="*/ 8850 w 10000"/>
                  <a:gd name="connsiteY1250" fmla="*/ 1703 h 10000"/>
                  <a:gd name="connsiteX1251" fmla="*/ 8850 w 10000"/>
                  <a:gd name="connsiteY1251" fmla="*/ 1684 h 10000"/>
                  <a:gd name="connsiteX1252" fmla="*/ 8850 w 10000"/>
                  <a:gd name="connsiteY1252" fmla="*/ 1648 h 10000"/>
                  <a:gd name="connsiteX1253" fmla="*/ 8881 w 10000"/>
                  <a:gd name="connsiteY1253" fmla="*/ 1571 h 10000"/>
                  <a:gd name="connsiteX1254" fmla="*/ 8895 w 10000"/>
                  <a:gd name="connsiteY1254" fmla="*/ 1541 h 10000"/>
                  <a:gd name="connsiteX1255" fmla="*/ 8895 w 10000"/>
                  <a:gd name="connsiteY1255" fmla="*/ 1525 h 10000"/>
                  <a:gd name="connsiteX1256" fmla="*/ 8881 w 10000"/>
                  <a:gd name="connsiteY1256" fmla="*/ 1516 h 10000"/>
                  <a:gd name="connsiteX1257" fmla="*/ 8864 w 10000"/>
                  <a:gd name="connsiteY1257" fmla="*/ 1522 h 10000"/>
                  <a:gd name="connsiteX1258" fmla="*/ 8850 w 10000"/>
                  <a:gd name="connsiteY1258" fmla="*/ 1535 h 10000"/>
                  <a:gd name="connsiteX1259" fmla="*/ 8834 w 10000"/>
                  <a:gd name="connsiteY1259" fmla="*/ 1571 h 10000"/>
                  <a:gd name="connsiteX1260" fmla="*/ 8825 w 10000"/>
                  <a:gd name="connsiteY1260" fmla="*/ 1587 h 10000"/>
                  <a:gd name="connsiteX1261" fmla="*/ 8776 w 10000"/>
                  <a:gd name="connsiteY1261" fmla="*/ 1571 h 10000"/>
                  <a:gd name="connsiteX1262" fmla="*/ 8745 w 10000"/>
                  <a:gd name="connsiteY1262" fmla="*/ 1580 h 10000"/>
                  <a:gd name="connsiteX1263" fmla="*/ 8720 w 10000"/>
                  <a:gd name="connsiteY1263" fmla="*/ 1587 h 10000"/>
                  <a:gd name="connsiteX1264" fmla="*/ 8709 w 10000"/>
                  <a:gd name="connsiteY1264" fmla="*/ 1609 h 10000"/>
                  <a:gd name="connsiteX1265" fmla="*/ 8693 w 10000"/>
                  <a:gd name="connsiteY1265" fmla="*/ 1616 h 10000"/>
                  <a:gd name="connsiteX1266" fmla="*/ 8684 w 10000"/>
                  <a:gd name="connsiteY1266" fmla="*/ 1639 h 10000"/>
                  <a:gd name="connsiteX1267" fmla="*/ 8684 w 10000"/>
                  <a:gd name="connsiteY1267" fmla="*/ 1658 h 10000"/>
                  <a:gd name="connsiteX1268" fmla="*/ 8665 w 10000"/>
                  <a:gd name="connsiteY1268" fmla="*/ 1655 h 10000"/>
                  <a:gd name="connsiteX1269" fmla="*/ 8665 w 10000"/>
                  <a:gd name="connsiteY1269" fmla="*/ 1645 h 10000"/>
                  <a:gd name="connsiteX1270" fmla="*/ 8665 w 10000"/>
                  <a:gd name="connsiteY1270" fmla="*/ 1626 h 10000"/>
                  <a:gd name="connsiteX1271" fmla="*/ 8676 w 10000"/>
                  <a:gd name="connsiteY1271" fmla="*/ 1609 h 10000"/>
                  <a:gd name="connsiteX1272" fmla="*/ 8679 w 10000"/>
                  <a:gd name="connsiteY1272" fmla="*/ 1597 h 10000"/>
                  <a:gd name="connsiteX1273" fmla="*/ 8687 w 10000"/>
                  <a:gd name="connsiteY1273" fmla="*/ 1577 h 10000"/>
                  <a:gd name="connsiteX1274" fmla="*/ 8695 w 10000"/>
                  <a:gd name="connsiteY1274" fmla="*/ 1554 h 10000"/>
                  <a:gd name="connsiteX1275" fmla="*/ 8709 w 10000"/>
                  <a:gd name="connsiteY1275" fmla="*/ 1532 h 10000"/>
                  <a:gd name="connsiteX1276" fmla="*/ 8704 w 10000"/>
                  <a:gd name="connsiteY1276" fmla="*/ 1512 h 10000"/>
                  <a:gd name="connsiteX1277" fmla="*/ 8695 w 10000"/>
                  <a:gd name="connsiteY1277" fmla="*/ 1503 h 10000"/>
                  <a:gd name="connsiteX1278" fmla="*/ 8684 w 10000"/>
                  <a:gd name="connsiteY1278" fmla="*/ 1503 h 10000"/>
                  <a:gd name="connsiteX1279" fmla="*/ 8670 w 10000"/>
                  <a:gd name="connsiteY1279" fmla="*/ 1525 h 10000"/>
                  <a:gd name="connsiteX1280" fmla="*/ 8665 w 10000"/>
                  <a:gd name="connsiteY1280" fmla="*/ 1545 h 10000"/>
                  <a:gd name="connsiteX1281" fmla="*/ 8654 w 10000"/>
                  <a:gd name="connsiteY1281" fmla="*/ 1567 h 10000"/>
                  <a:gd name="connsiteX1282" fmla="*/ 8648 w 10000"/>
                  <a:gd name="connsiteY1282" fmla="*/ 1587 h 10000"/>
                  <a:gd name="connsiteX1283" fmla="*/ 8640 w 10000"/>
                  <a:gd name="connsiteY1283" fmla="*/ 1629 h 10000"/>
                  <a:gd name="connsiteX1284" fmla="*/ 8620 w 10000"/>
                  <a:gd name="connsiteY1284" fmla="*/ 1635 h 10000"/>
                  <a:gd name="connsiteX1285" fmla="*/ 8612 w 10000"/>
                  <a:gd name="connsiteY1285" fmla="*/ 1635 h 10000"/>
                  <a:gd name="connsiteX1286" fmla="*/ 8604 w 10000"/>
                  <a:gd name="connsiteY1286" fmla="*/ 1626 h 10000"/>
                  <a:gd name="connsiteX1287" fmla="*/ 8596 w 10000"/>
                  <a:gd name="connsiteY1287" fmla="*/ 1616 h 10000"/>
                  <a:gd name="connsiteX1288" fmla="*/ 8596 w 10000"/>
                  <a:gd name="connsiteY1288" fmla="*/ 1580 h 10000"/>
                  <a:gd name="connsiteX1289" fmla="*/ 8587 w 10000"/>
                  <a:gd name="connsiteY1289" fmla="*/ 1545 h 10000"/>
                  <a:gd name="connsiteX1290" fmla="*/ 8565 w 10000"/>
                  <a:gd name="connsiteY1290" fmla="*/ 1516 h 10000"/>
                  <a:gd name="connsiteX1291" fmla="*/ 8543 w 10000"/>
                  <a:gd name="connsiteY1291" fmla="*/ 1512 h 10000"/>
                  <a:gd name="connsiteX1292" fmla="*/ 8518 w 10000"/>
                  <a:gd name="connsiteY1292" fmla="*/ 1532 h 10000"/>
                  <a:gd name="connsiteX1293" fmla="*/ 8476 w 10000"/>
                  <a:gd name="connsiteY1293" fmla="*/ 1567 h 10000"/>
                  <a:gd name="connsiteX1294" fmla="*/ 8454 w 10000"/>
                  <a:gd name="connsiteY1294" fmla="*/ 1551 h 10000"/>
                  <a:gd name="connsiteX1295" fmla="*/ 8402 w 10000"/>
                  <a:gd name="connsiteY1295" fmla="*/ 1493 h 10000"/>
                  <a:gd name="connsiteX1296" fmla="*/ 8371 w 10000"/>
                  <a:gd name="connsiteY1296" fmla="*/ 1428 h 10000"/>
                  <a:gd name="connsiteX1297" fmla="*/ 8072 w 10000"/>
                  <a:gd name="connsiteY1297" fmla="*/ 1422 h 10000"/>
                  <a:gd name="connsiteX1298" fmla="*/ 7823 w 10000"/>
                  <a:gd name="connsiteY1298" fmla="*/ 1279 h 10000"/>
                  <a:gd name="connsiteX1299" fmla="*/ 7587 w 10000"/>
                  <a:gd name="connsiteY1299" fmla="*/ 1133 h 10000"/>
                  <a:gd name="connsiteX1300" fmla="*/ 7526 w 10000"/>
                  <a:gd name="connsiteY1300" fmla="*/ 1098 h 10000"/>
                  <a:gd name="connsiteX1301" fmla="*/ 7346 w 10000"/>
                  <a:gd name="connsiteY1301" fmla="*/ 991 h 10000"/>
                  <a:gd name="connsiteX1302" fmla="*/ 7321 w 10000"/>
                  <a:gd name="connsiteY1302" fmla="*/ 959 h 10000"/>
                  <a:gd name="connsiteX1303" fmla="*/ 7307 w 10000"/>
                  <a:gd name="connsiteY1303" fmla="*/ 871 h 10000"/>
                  <a:gd name="connsiteX1304" fmla="*/ 7224 w 10000"/>
                  <a:gd name="connsiteY1304" fmla="*/ 816 h 10000"/>
                  <a:gd name="connsiteX1305" fmla="*/ 7147 w 10000"/>
                  <a:gd name="connsiteY1305" fmla="*/ 787 h 10000"/>
                  <a:gd name="connsiteX1306" fmla="*/ 7080 w 10000"/>
                  <a:gd name="connsiteY1306" fmla="*/ 742 h 10000"/>
                  <a:gd name="connsiteX1307" fmla="*/ 7069 w 10000"/>
                  <a:gd name="connsiteY1307" fmla="*/ 767 h 10000"/>
                  <a:gd name="connsiteX1308" fmla="*/ 7033 w 10000"/>
                  <a:gd name="connsiteY1308" fmla="*/ 787 h 10000"/>
                  <a:gd name="connsiteX1309" fmla="*/ 6820 w 10000"/>
                  <a:gd name="connsiteY1309" fmla="*/ 878 h 10000"/>
                  <a:gd name="connsiteX1310" fmla="*/ 6726 w 10000"/>
                  <a:gd name="connsiteY1310" fmla="*/ 897 h 10000"/>
                  <a:gd name="connsiteX1311" fmla="*/ 6626 w 10000"/>
                  <a:gd name="connsiteY1311" fmla="*/ 955 h 10000"/>
                  <a:gd name="connsiteX1312" fmla="*/ 6582 w 10000"/>
                  <a:gd name="connsiteY1312" fmla="*/ 946 h 10000"/>
                  <a:gd name="connsiteX1313" fmla="*/ 6571 w 10000"/>
                  <a:gd name="connsiteY1313" fmla="*/ 955 h 10000"/>
                  <a:gd name="connsiteX1314" fmla="*/ 6507 w 10000"/>
                  <a:gd name="connsiteY1314" fmla="*/ 975 h 10000"/>
                  <a:gd name="connsiteX1315" fmla="*/ 6485 w 10000"/>
                  <a:gd name="connsiteY1315" fmla="*/ 975 h 10000"/>
                  <a:gd name="connsiteX1316" fmla="*/ 6476 w 10000"/>
                  <a:gd name="connsiteY1316" fmla="*/ 965 h 10000"/>
                  <a:gd name="connsiteX1317" fmla="*/ 6474 w 10000"/>
                  <a:gd name="connsiteY1317" fmla="*/ 936 h 10000"/>
                  <a:gd name="connsiteX1318" fmla="*/ 6452 w 10000"/>
                  <a:gd name="connsiteY1318" fmla="*/ 887 h 10000"/>
                  <a:gd name="connsiteX1319" fmla="*/ 6352 w 10000"/>
                  <a:gd name="connsiteY1319" fmla="*/ 767 h 10000"/>
                  <a:gd name="connsiteX1320" fmla="*/ 6313 w 10000"/>
                  <a:gd name="connsiteY1320" fmla="*/ 732 h 10000"/>
                  <a:gd name="connsiteX1321" fmla="*/ 6296 w 10000"/>
                  <a:gd name="connsiteY1321" fmla="*/ 690 h 10000"/>
                  <a:gd name="connsiteX1322" fmla="*/ 6271 w 10000"/>
                  <a:gd name="connsiteY1322" fmla="*/ 664 h 10000"/>
                  <a:gd name="connsiteX1323" fmla="*/ 6266 w 10000"/>
                  <a:gd name="connsiteY1323" fmla="*/ 654 h 10000"/>
                  <a:gd name="connsiteX1324" fmla="*/ 6111 w 10000"/>
                  <a:gd name="connsiteY1324" fmla="*/ 398 h 10000"/>
                  <a:gd name="connsiteX1325" fmla="*/ 5903 w 10000"/>
                  <a:gd name="connsiteY1325" fmla="*/ 408 h 10000"/>
                  <a:gd name="connsiteX1326" fmla="*/ 5837 w 10000"/>
                  <a:gd name="connsiteY1326" fmla="*/ 427 h 10000"/>
                  <a:gd name="connsiteX1327" fmla="*/ 5756 w 10000"/>
                  <a:gd name="connsiteY1327" fmla="*/ 453 h 10000"/>
                  <a:gd name="connsiteX1328" fmla="*/ 5681 w 10000"/>
                  <a:gd name="connsiteY1328" fmla="*/ 453 h 10000"/>
                  <a:gd name="connsiteX1329" fmla="*/ 5609 w 10000"/>
                  <a:gd name="connsiteY1329" fmla="*/ 447 h 10000"/>
                  <a:gd name="connsiteX1330" fmla="*/ 5554 w 10000"/>
                  <a:gd name="connsiteY1330" fmla="*/ 304 h 10000"/>
                  <a:gd name="connsiteX1331" fmla="*/ 5529 w 10000"/>
                  <a:gd name="connsiteY1331" fmla="*/ 301 h 10000"/>
                  <a:gd name="connsiteX1332" fmla="*/ 5393 w 10000"/>
                  <a:gd name="connsiteY1332" fmla="*/ 256 h 10000"/>
                  <a:gd name="connsiteX1333" fmla="*/ 5366 w 10000"/>
                  <a:gd name="connsiteY1333" fmla="*/ 220 h 10000"/>
                  <a:gd name="connsiteX1334" fmla="*/ 5249 w 10000"/>
                  <a:gd name="connsiteY1334" fmla="*/ 155 h 10000"/>
                  <a:gd name="connsiteX1335" fmla="*/ 5141 w 10000"/>
                  <a:gd name="connsiteY1335" fmla="*/ 52 h 10000"/>
                  <a:gd name="connsiteX1336" fmla="*/ 5116 w 10000"/>
                  <a:gd name="connsiteY1336" fmla="*/ 3 h 10000"/>
                  <a:gd name="connsiteX1337" fmla="*/ 5061 w 10000"/>
                  <a:gd name="connsiteY1337" fmla="*/ 0 h 10000"/>
                  <a:gd name="connsiteX1338" fmla="*/ 5036 w 10000"/>
                  <a:gd name="connsiteY1338" fmla="*/ 32 h 10000"/>
                  <a:gd name="connsiteX1339" fmla="*/ 4942 w 10000"/>
                  <a:gd name="connsiteY1339" fmla="*/ 133 h 10000"/>
                  <a:gd name="connsiteX1340" fmla="*/ 4900 w 10000"/>
                  <a:gd name="connsiteY1340" fmla="*/ 217 h 10000"/>
                  <a:gd name="connsiteX1341" fmla="*/ 4861 w 10000"/>
                  <a:gd name="connsiteY1341" fmla="*/ 198 h 10000"/>
                  <a:gd name="connsiteX1342" fmla="*/ 4795 w 10000"/>
                  <a:gd name="connsiteY1342" fmla="*/ 68 h 10000"/>
                  <a:gd name="connsiteX1343" fmla="*/ 4778 w 10000"/>
                  <a:gd name="connsiteY1343" fmla="*/ 62 h 10000"/>
                  <a:gd name="connsiteX1344" fmla="*/ 4765 w 10000"/>
                  <a:gd name="connsiteY1344" fmla="*/ 62 h 10000"/>
                  <a:gd name="connsiteX1345" fmla="*/ 4748 w 10000"/>
                  <a:gd name="connsiteY1345" fmla="*/ 68 h 10000"/>
                  <a:gd name="connsiteX1346" fmla="*/ 4673 w 10000"/>
                  <a:gd name="connsiteY1346" fmla="*/ 136 h 10000"/>
                  <a:gd name="connsiteX1347" fmla="*/ 4632 w 10000"/>
                  <a:gd name="connsiteY1347" fmla="*/ 201 h 10000"/>
                  <a:gd name="connsiteX1348" fmla="*/ 4623 w 10000"/>
                  <a:gd name="connsiteY1348" fmla="*/ 210 h 10000"/>
                  <a:gd name="connsiteX1349" fmla="*/ 4579 w 10000"/>
                  <a:gd name="connsiteY1349" fmla="*/ 220 h 10000"/>
                  <a:gd name="connsiteX1350" fmla="*/ 4479 w 10000"/>
                  <a:gd name="connsiteY1350" fmla="*/ 198 h 10000"/>
                  <a:gd name="connsiteX1351" fmla="*/ 4402 w 10000"/>
                  <a:gd name="connsiteY1351" fmla="*/ 165 h 10000"/>
                  <a:gd name="connsiteX1352" fmla="*/ 4374 w 10000"/>
                  <a:gd name="connsiteY1352" fmla="*/ 165 h 10000"/>
                  <a:gd name="connsiteX1353" fmla="*/ 4335 w 10000"/>
                  <a:gd name="connsiteY1353" fmla="*/ 172 h 10000"/>
                  <a:gd name="connsiteX1354" fmla="*/ 4302 w 10000"/>
                  <a:gd name="connsiteY1354" fmla="*/ 188 h 10000"/>
                  <a:gd name="connsiteX1355" fmla="*/ 4271 w 10000"/>
                  <a:gd name="connsiteY1355" fmla="*/ 220 h 10000"/>
                  <a:gd name="connsiteX1356" fmla="*/ 4238 w 10000"/>
                  <a:gd name="connsiteY1356" fmla="*/ 240 h 10000"/>
                  <a:gd name="connsiteX1357" fmla="*/ 4324 w 10000"/>
                  <a:gd name="connsiteY1357" fmla="*/ 1289 h 10000"/>
                  <a:gd name="connsiteX1358" fmla="*/ 3521 w 10000"/>
                  <a:gd name="connsiteY1358" fmla="*/ 7730 h 10000"/>
                  <a:gd name="connsiteX1359" fmla="*/ 3152 w 10000"/>
                  <a:gd name="connsiteY1359" fmla="*/ 7013 h 10000"/>
                  <a:gd name="connsiteX1360" fmla="*/ 3560 w 10000"/>
                  <a:gd name="connsiteY1360" fmla="*/ 7749 h 10000"/>
                  <a:gd name="connsiteX1361" fmla="*/ 3562 w 10000"/>
                  <a:gd name="connsiteY1361" fmla="*/ 7759 h 10000"/>
                  <a:gd name="connsiteX1362" fmla="*/ 3573 w 10000"/>
                  <a:gd name="connsiteY1362" fmla="*/ 7766 h 10000"/>
                  <a:gd name="connsiteX1363" fmla="*/ 3584 w 10000"/>
                  <a:gd name="connsiteY1363" fmla="*/ 7759 h 10000"/>
                  <a:gd name="connsiteX1364" fmla="*/ 3598 w 10000"/>
                  <a:gd name="connsiteY1364" fmla="*/ 7743 h 10000"/>
                  <a:gd name="connsiteX1365" fmla="*/ 3609 w 10000"/>
                  <a:gd name="connsiteY1365" fmla="*/ 7756 h 10000"/>
                  <a:gd name="connsiteX1366" fmla="*/ 3623 w 10000"/>
                  <a:gd name="connsiteY1366" fmla="*/ 7733 h 10000"/>
                  <a:gd name="connsiteX1367" fmla="*/ 3632 w 10000"/>
                  <a:gd name="connsiteY1367" fmla="*/ 7730 h 10000"/>
                  <a:gd name="connsiteX1368" fmla="*/ 3634 w 10000"/>
                  <a:gd name="connsiteY1368" fmla="*/ 7730 h 10000"/>
                  <a:gd name="connsiteX1369" fmla="*/ 3643 w 10000"/>
                  <a:gd name="connsiteY1369" fmla="*/ 7730 h 10000"/>
                  <a:gd name="connsiteX1370" fmla="*/ 4033 w 10000"/>
                  <a:gd name="connsiteY1370" fmla="*/ 7077 h 10000"/>
                  <a:gd name="connsiteX1371" fmla="*/ 3670 w 10000"/>
                  <a:gd name="connsiteY1371" fmla="*/ 7730 h 10000"/>
                  <a:gd name="connsiteX1372" fmla="*/ 3687 w 10000"/>
                  <a:gd name="connsiteY1372" fmla="*/ 7730 h 10000"/>
                  <a:gd name="connsiteX1373" fmla="*/ 3690 w 10000"/>
                  <a:gd name="connsiteY1373" fmla="*/ 7730 h 10000"/>
                  <a:gd name="connsiteX1374" fmla="*/ 3704 w 10000"/>
                  <a:gd name="connsiteY1374" fmla="*/ 7740 h 10000"/>
                  <a:gd name="connsiteX1375" fmla="*/ 3712 w 10000"/>
                  <a:gd name="connsiteY1375" fmla="*/ 7743 h 10000"/>
                  <a:gd name="connsiteX1376" fmla="*/ 3723 w 10000"/>
                  <a:gd name="connsiteY1376" fmla="*/ 7749 h 10000"/>
                  <a:gd name="connsiteX1377" fmla="*/ 3729 w 10000"/>
                  <a:gd name="connsiteY1377" fmla="*/ 7749 h 10000"/>
                  <a:gd name="connsiteX1378" fmla="*/ 3729 w 10000"/>
                  <a:gd name="connsiteY1378" fmla="*/ 7743 h 10000"/>
                  <a:gd name="connsiteX1379" fmla="*/ 3745 w 10000"/>
                  <a:gd name="connsiteY1379" fmla="*/ 7740 h 10000"/>
                  <a:gd name="connsiteX1380" fmla="*/ 3753 w 10000"/>
                  <a:gd name="connsiteY1380" fmla="*/ 7730 h 10000"/>
                  <a:gd name="connsiteX1381" fmla="*/ 3762 w 10000"/>
                  <a:gd name="connsiteY1381" fmla="*/ 7720 h 10000"/>
                  <a:gd name="connsiteX1382" fmla="*/ 3776 w 10000"/>
                  <a:gd name="connsiteY1382" fmla="*/ 7710 h 10000"/>
                  <a:gd name="connsiteX1383" fmla="*/ 3784 w 10000"/>
                  <a:gd name="connsiteY1383" fmla="*/ 7701 h 10000"/>
                  <a:gd name="connsiteX1384" fmla="*/ 3792 w 10000"/>
                  <a:gd name="connsiteY1384" fmla="*/ 7694 h 10000"/>
                  <a:gd name="connsiteX1385" fmla="*/ 3801 w 10000"/>
                  <a:gd name="connsiteY1385" fmla="*/ 7685 h 10000"/>
                  <a:gd name="connsiteX1386" fmla="*/ 3803 w 10000"/>
                  <a:gd name="connsiteY1386" fmla="*/ 7685 h 10000"/>
                  <a:gd name="connsiteX1387" fmla="*/ 4524 w 10000"/>
                  <a:gd name="connsiteY1387" fmla="*/ 7229 h 10000"/>
                  <a:gd name="connsiteX1388" fmla="*/ 3778 w 10000"/>
                  <a:gd name="connsiteY1388" fmla="*/ 7756 h 10000"/>
                  <a:gd name="connsiteX1389" fmla="*/ 3762 w 10000"/>
                  <a:gd name="connsiteY1389" fmla="*/ 7775 h 10000"/>
                  <a:gd name="connsiteX1390" fmla="*/ 3748 w 10000"/>
                  <a:gd name="connsiteY1390" fmla="*/ 7775 h 10000"/>
                  <a:gd name="connsiteX1391" fmla="*/ 3737 w 10000"/>
                  <a:gd name="connsiteY1391" fmla="*/ 7778 h 10000"/>
                  <a:gd name="connsiteX1392" fmla="*/ 3723 w 10000"/>
                  <a:gd name="connsiteY1392" fmla="*/ 7778 h 10000"/>
                  <a:gd name="connsiteX1393" fmla="*/ 3712 w 10000"/>
                  <a:gd name="connsiteY1393" fmla="*/ 8005 h 10000"/>
                  <a:gd name="connsiteX1394" fmla="*/ 3706 w 10000"/>
                  <a:gd name="connsiteY1394" fmla="*/ 8021 h 10000"/>
                  <a:gd name="connsiteX1395" fmla="*/ 3712 w 10000"/>
                  <a:gd name="connsiteY1395" fmla="*/ 8044 h 10000"/>
                  <a:gd name="connsiteX1396" fmla="*/ 3712 w 10000"/>
                  <a:gd name="connsiteY1396" fmla="*/ 8051 h 10000"/>
                  <a:gd name="connsiteX1397" fmla="*/ 4469 w 10000"/>
                  <a:gd name="connsiteY1397" fmla="*/ 8017 h 10000"/>
                  <a:gd name="connsiteX1398" fmla="*/ 3767 w 10000"/>
                  <a:gd name="connsiteY1398" fmla="*/ 8106 h 10000"/>
                  <a:gd name="connsiteX1399" fmla="*/ 3770 w 10000"/>
                  <a:gd name="connsiteY1399" fmla="*/ 8119 h 10000"/>
                  <a:gd name="connsiteX1400" fmla="*/ 3740 w 10000"/>
                  <a:gd name="connsiteY1400" fmla="*/ 8154 h 10000"/>
                  <a:gd name="connsiteX1401" fmla="*/ 3731 w 10000"/>
                  <a:gd name="connsiteY1401" fmla="*/ 8138 h 10000"/>
                  <a:gd name="connsiteX1402" fmla="*/ 3729 w 10000"/>
                  <a:gd name="connsiteY1402" fmla="*/ 8125 h 10000"/>
                  <a:gd name="connsiteX1403" fmla="*/ 3712 w 10000"/>
                  <a:gd name="connsiteY1403" fmla="*/ 8115 h 10000"/>
                  <a:gd name="connsiteX1404" fmla="*/ 3704 w 10000"/>
                  <a:gd name="connsiteY1404" fmla="*/ 8109 h 10000"/>
                  <a:gd name="connsiteX1405" fmla="*/ 3687 w 10000"/>
                  <a:gd name="connsiteY1405" fmla="*/ 8099 h 10000"/>
                  <a:gd name="connsiteX1406" fmla="*/ 3673 w 10000"/>
                  <a:gd name="connsiteY1406" fmla="*/ 8093 h 10000"/>
                  <a:gd name="connsiteX1407" fmla="*/ 3665 w 10000"/>
                  <a:gd name="connsiteY1407" fmla="*/ 8083 h 10000"/>
                  <a:gd name="connsiteX1408" fmla="*/ 3648 w 10000"/>
                  <a:gd name="connsiteY1408" fmla="*/ 8073 h 10000"/>
                  <a:gd name="connsiteX1409" fmla="*/ 3643 w 10000"/>
                  <a:gd name="connsiteY1409" fmla="*/ 8063 h 10000"/>
                  <a:gd name="connsiteX1410" fmla="*/ 3632 w 10000"/>
                  <a:gd name="connsiteY1410" fmla="*/ 8054 h 10000"/>
                  <a:gd name="connsiteX1411" fmla="*/ 3623 w 10000"/>
                  <a:gd name="connsiteY1411" fmla="*/ 8060 h 10000"/>
                  <a:gd name="connsiteX1412" fmla="*/ 3615 w 10000"/>
                  <a:gd name="connsiteY1412" fmla="*/ 8070 h 10000"/>
                  <a:gd name="connsiteX1413" fmla="*/ 3607 w 10000"/>
                  <a:gd name="connsiteY1413" fmla="*/ 8083 h 10000"/>
                  <a:gd name="connsiteX1414" fmla="*/ 3607 w 10000"/>
                  <a:gd name="connsiteY1414" fmla="*/ 8099 h 10000"/>
                  <a:gd name="connsiteX1415" fmla="*/ 3607 w 10000"/>
                  <a:gd name="connsiteY1415" fmla="*/ 8125 h 10000"/>
                  <a:gd name="connsiteX1416" fmla="*/ 3601 w 10000"/>
                  <a:gd name="connsiteY1416" fmla="*/ 8148 h 10000"/>
                  <a:gd name="connsiteX1417" fmla="*/ 3584 w 10000"/>
                  <a:gd name="connsiteY1417" fmla="*/ 8154 h 10000"/>
                  <a:gd name="connsiteX1418" fmla="*/ 3573 w 10000"/>
                  <a:gd name="connsiteY1418" fmla="*/ 8154 h 10000"/>
                  <a:gd name="connsiteX1419" fmla="*/ 2933 w 10000"/>
                  <a:gd name="connsiteY1419" fmla="*/ 8067 h 10000"/>
                  <a:gd name="connsiteX1420" fmla="*/ 3551 w 10000"/>
                  <a:gd name="connsiteY1420" fmla="*/ 8119 h 10000"/>
                  <a:gd name="connsiteX1421" fmla="*/ 3504 w 10000"/>
                  <a:gd name="connsiteY1421" fmla="*/ 8073 h 10000"/>
                  <a:gd name="connsiteX1422" fmla="*/ 3493 w 10000"/>
                  <a:gd name="connsiteY1422" fmla="*/ 8051 h 10000"/>
                  <a:gd name="connsiteX1423" fmla="*/ 2647 w 10000"/>
                  <a:gd name="connsiteY1423" fmla="*/ 7863 h 10000"/>
                  <a:gd name="connsiteX1424" fmla="*/ 2647 w 10000"/>
                  <a:gd name="connsiteY1424" fmla="*/ 7513 h 10000"/>
                  <a:gd name="connsiteX1425" fmla="*/ 3457 w 10000"/>
                  <a:gd name="connsiteY1425" fmla="*/ 7872 h 10000"/>
                  <a:gd name="connsiteX1426" fmla="*/ 3449 w 10000"/>
                  <a:gd name="connsiteY1426" fmla="*/ 7847 h 10000"/>
                  <a:gd name="connsiteX1427" fmla="*/ 3446 w 10000"/>
                  <a:gd name="connsiteY1427" fmla="*/ 7827 h 10000"/>
                  <a:gd name="connsiteX1428" fmla="*/ 3457 w 10000"/>
                  <a:gd name="connsiteY1428" fmla="*/ 7808 h 10000"/>
                  <a:gd name="connsiteX1429" fmla="*/ 3465 w 10000"/>
                  <a:gd name="connsiteY1429" fmla="*/ 7798 h 10000"/>
                  <a:gd name="connsiteX1430" fmla="*/ 2936 w 10000"/>
                  <a:gd name="connsiteY1430" fmla="*/ 7090 h 10000"/>
                  <a:gd name="connsiteX1431" fmla="*/ 3518 w 10000"/>
                  <a:gd name="connsiteY1431" fmla="*/ 7843 h 10000"/>
                  <a:gd name="connsiteX0" fmla="*/ 4324 w 10000"/>
                  <a:gd name="connsiteY0" fmla="*/ 1289 h 10000"/>
                  <a:gd name="connsiteX1" fmla="*/ 4296 w 10000"/>
                  <a:gd name="connsiteY1" fmla="*/ 1305 h 10000"/>
                  <a:gd name="connsiteX2" fmla="*/ 4285 w 10000"/>
                  <a:gd name="connsiteY2" fmla="*/ 1279 h 10000"/>
                  <a:gd name="connsiteX3" fmla="*/ 4244 w 10000"/>
                  <a:gd name="connsiteY3" fmla="*/ 1266 h 10000"/>
                  <a:gd name="connsiteX4" fmla="*/ 4208 w 10000"/>
                  <a:gd name="connsiteY4" fmla="*/ 1286 h 10000"/>
                  <a:gd name="connsiteX5" fmla="*/ 4172 w 10000"/>
                  <a:gd name="connsiteY5" fmla="*/ 1299 h 10000"/>
                  <a:gd name="connsiteX6" fmla="*/ 4150 w 10000"/>
                  <a:gd name="connsiteY6" fmla="*/ 1308 h 10000"/>
                  <a:gd name="connsiteX7" fmla="*/ 4139 w 10000"/>
                  <a:gd name="connsiteY7" fmla="*/ 1315 h 10000"/>
                  <a:gd name="connsiteX8" fmla="*/ 4125 w 10000"/>
                  <a:gd name="connsiteY8" fmla="*/ 1315 h 10000"/>
                  <a:gd name="connsiteX9" fmla="*/ 4119 w 10000"/>
                  <a:gd name="connsiteY9" fmla="*/ 1315 h 10000"/>
                  <a:gd name="connsiteX10" fmla="*/ 4111 w 10000"/>
                  <a:gd name="connsiteY10" fmla="*/ 1308 h 10000"/>
                  <a:gd name="connsiteX11" fmla="*/ 4100 w 10000"/>
                  <a:gd name="connsiteY11" fmla="*/ 1315 h 10000"/>
                  <a:gd name="connsiteX12" fmla="*/ 4075 w 10000"/>
                  <a:gd name="connsiteY12" fmla="*/ 1315 h 10000"/>
                  <a:gd name="connsiteX13" fmla="*/ 4058 w 10000"/>
                  <a:gd name="connsiteY13" fmla="*/ 1318 h 10000"/>
                  <a:gd name="connsiteX14" fmla="*/ 4044 w 10000"/>
                  <a:gd name="connsiteY14" fmla="*/ 1315 h 10000"/>
                  <a:gd name="connsiteX15" fmla="*/ 4042 w 10000"/>
                  <a:gd name="connsiteY15" fmla="*/ 1299 h 10000"/>
                  <a:gd name="connsiteX16" fmla="*/ 4014 w 10000"/>
                  <a:gd name="connsiteY16" fmla="*/ 1308 h 10000"/>
                  <a:gd name="connsiteX17" fmla="*/ 4011 w 10000"/>
                  <a:gd name="connsiteY17" fmla="*/ 1315 h 10000"/>
                  <a:gd name="connsiteX18" fmla="*/ 4011 w 10000"/>
                  <a:gd name="connsiteY18" fmla="*/ 1341 h 10000"/>
                  <a:gd name="connsiteX19" fmla="*/ 4019 w 10000"/>
                  <a:gd name="connsiteY19" fmla="*/ 1341 h 10000"/>
                  <a:gd name="connsiteX20" fmla="*/ 3997 w 10000"/>
                  <a:gd name="connsiteY20" fmla="*/ 1363 h 10000"/>
                  <a:gd name="connsiteX21" fmla="*/ 3986 w 10000"/>
                  <a:gd name="connsiteY21" fmla="*/ 1373 h 10000"/>
                  <a:gd name="connsiteX22" fmla="*/ 3981 w 10000"/>
                  <a:gd name="connsiteY22" fmla="*/ 1389 h 10000"/>
                  <a:gd name="connsiteX23" fmla="*/ 3981 w 10000"/>
                  <a:gd name="connsiteY23" fmla="*/ 1409 h 10000"/>
                  <a:gd name="connsiteX24" fmla="*/ 3981 w 10000"/>
                  <a:gd name="connsiteY24" fmla="*/ 1438 h 10000"/>
                  <a:gd name="connsiteX25" fmla="*/ 3961 w 10000"/>
                  <a:gd name="connsiteY25" fmla="*/ 1441 h 10000"/>
                  <a:gd name="connsiteX26" fmla="*/ 3942 w 10000"/>
                  <a:gd name="connsiteY26" fmla="*/ 1441 h 10000"/>
                  <a:gd name="connsiteX27" fmla="*/ 3914 w 10000"/>
                  <a:gd name="connsiteY27" fmla="*/ 1454 h 10000"/>
                  <a:gd name="connsiteX28" fmla="*/ 3892 w 10000"/>
                  <a:gd name="connsiteY28" fmla="*/ 1467 h 10000"/>
                  <a:gd name="connsiteX29" fmla="*/ 3867 w 10000"/>
                  <a:gd name="connsiteY29" fmla="*/ 1483 h 10000"/>
                  <a:gd name="connsiteX30" fmla="*/ 3845 w 10000"/>
                  <a:gd name="connsiteY30" fmla="*/ 1467 h 10000"/>
                  <a:gd name="connsiteX31" fmla="*/ 3850 w 10000"/>
                  <a:gd name="connsiteY31" fmla="*/ 1457 h 10000"/>
                  <a:gd name="connsiteX32" fmla="*/ 3864 w 10000"/>
                  <a:gd name="connsiteY32" fmla="*/ 1441 h 10000"/>
                  <a:gd name="connsiteX33" fmla="*/ 3859 w 10000"/>
                  <a:gd name="connsiteY33" fmla="*/ 1409 h 10000"/>
                  <a:gd name="connsiteX34" fmla="*/ 3842 w 10000"/>
                  <a:gd name="connsiteY34" fmla="*/ 1383 h 10000"/>
                  <a:gd name="connsiteX35" fmla="*/ 3825 w 10000"/>
                  <a:gd name="connsiteY35" fmla="*/ 1360 h 10000"/>
                  <a:gd name="connsiteX36" fmla="*/ 3809 w 10000"/>
                  <a:gd name="connsiteY36" fmla="*/ 1318 h 10000"/>
                  <a:gd name="connsiteX37" fmla="*/ 3787 w 10000"/>
                  <a:gd name="connsiteY37" fmla="*/ 1289 h 10000"/>
                  <a:gd name="connsiteX38" fmla="*/ 3759 w 10000"/>
                  <a:gd name="connsiteY38" fmla="*/ 1266 h 10000"/>
                  <a:gd name="connsiteX39" fmla="*/ 3740 w 10000"/>
                  <a:gd name="connsiteY39" fmla="*/ 1256 h 10000"/>
                  <a:gd name="connsiteX40" fmla="*/ 3715 w 10000"/>
                  <a:gd name="connsiteY40" fmla="*/ 1250 h 10000"/>
                  <a:gd name="connsiteX41" fmla="*/ 3687 w 10000"/>
                  <a:gd name="connsiteY41" fmla="*/ 1256 h 10000"/>
                  <a:gd name="connsiteX42" fmla="*/ 3681 w 10000"/>
                  <a:gd name="connsiteY42" fmla="*/ 1260 h 10000"/>
                  <a:gd name="connsiteX43" fmla="*/ 3670 w 10000"/>
                  <a:gd name="connsiteY43" fmla="*/ 1295 h 10000"/>
                  <a:gd name="connsiteX44" fmla="*/ 3651 w 10000"/>
                  <a:gd name="connsiteY44" fmla="*/ 1305 h 10000"/>
                  <a:gd name="connsiteX45" fmla="*/ 3640 w 10000"/>
                  <a:gd name="connsiteY45" fmla="*/ 1308 h 10000"/>
                  <a:gd name="connsiteX46" fmla="*/ 3626 w 10000"/>
                  <a:gd name="connsiteY46" fmla="*/ 1308 h 10000"/>
                  <a:gd name="connsiteX47" fmla="*/ 3632 w 10000"/>
                  <a:gd name="connsiteY47" fmla="*/ 1276 h 10000"/>
                  <a:gd name="connsiteX48" fmla="*/ 3609 w 10000"/>
                  <a:gd name="connsiteY48" fmla="*/ 1289 h 10000"/>
                  <a:gd name="connsiteX49" fmla="*/ 3593 w 10000"/>
                  <a:gd name="connsiteY49" fmla="*/ 1286 h 10000"/>
                  <a:gd name="connsiteX50" fmla="*/ 3590 w 10000"/>
                  <a:gd name="connsiteY50" fmla="*/ 1256 h 10000"/>
                  <a:gd name="connsiteX51" fmla="*/ 3584 w 10000"/>
                  <a:gd name="connsiteY51" fmla="*/ 1237 h 10000"/>
                  <a:gd name="connsiteX52" fmla="*/ 3573 w 10000"/>
                  <a:gd name="connsiteY52" fmla="*/ 1237 h 10000"/>
                  <a:gd name="connsiteX53" fmla="*/ 3554 w 10000"/>
                  <a:gd name="connsiteY53" fmla="*/ 1227 h 10000"/>
                  <a:gd name="connsiteX54" fmla="*/ 3546 w 10000"/>
                  <a:gd name="connsiteY54" fmla="*/ 1192 h 10000"/>
                  <a:gd name="connsiteX55" fmla="*/ 3529 w 10000"/>
                  <a:gd name="connsiteY55" fmla="*/ 1176 h 10000"/>
                  <a:gd name="connsiteX56" fmla="*/ 3512 w 10000"/>
                  <a:gd name="connsiteY56" fmla="*/ 1182 h 10000"/>
                  <a:gd name="connsiteX57" fmla="*/ 3485 w 10000"/>
                  <a:gd name="connsiteY57" fmla="*/ 1182 h 10000"/>
                  <a:gd name="connsiteX58" fmla="*/ 3463 w 10000"/>
                  <a:gd name="connsiteY58" fmla="*/ 1176 h 10000"/>
                  <a:gd name="connsiteX59" fmla="*/ 3449 w 10000"/>
                  <a:gd name="connsiteY59" fmla="*/ 1182 h 10000"/>
                  <a:gd name="connsiteX60" fmla="*/ 3432 w 10000"/>
                  <a:gd name="connsiteY60" fmla="*/ 1192 h 10000"/>
                  <a:gd name="connsiteX61" fmla="*/ 3454 w 10000"/>
                  <a:gd name="connsiteY61" fmla="*/ 1205 h 10000"/>
                  <a:gd name="connsiteX62" fmla="*/ 3463 w 10000"/>
                  <a:gd name="connsiteY62" fmla="*/ 1205 h 10000"/>
                  <a:gd name="connsiteX63" fmla="*/ 3488 w 10000"/>
                  <a:gd name="connsiteY63" fmla="*/ 1205 h 10000"/>
                  <a:gd name="connsiteX64" fmla="*/ 3488 w 10000"/>
                  <a:gd name="connsiteY64" fmla="*/ 1218 h 10000"/>
                  <a:gd name="connsiteX65" fmla="*/ 3493 w 10000"/>
                  <a:gd name="connsiteY65" fmla="*/ 1247 h 10000"/>
                  <a:gd name="connsiteX66" fmla="*/ 3512 w 10000"/>
                  <a:gd name="connsiteY66" fmla="*/ 1247 h 10000"/>
                  <a:gd name="connsiteX67" fmla="*/ 3518 w 10000"/>
                  <a:gd name="connsiteY67" fmla="*/ 1250 h 10000"/>
                  <a:gd name="connsiteX68" fmla="*/ 3521 w 10000"/>
                  <a:gd name="connsiteY68" fmla="*/ 1276 h 10000"/>
                  <a:gd name="connsiteX69" fmla="*/ 3543 w 10000"/>
                  <a:gd name="connsiteY69" fmla="*/ 1295 h 10000"/>
                  <a:gd name="connsiteX70" fmla="*/ 3546 w 10000"/>
                  <a:gd name="connsiteY70" fmla="*/ 1305 h 10000"/>
                  <a:gd name="connsiteX71" fmla="*/ 3543 w 10000"/>
                  <a:gd name="connsiteY71" fmla="*/ 1315 h 10000"/>
                  <a:gd name="connsiteX72" fmla="*/ 3543 w 10000"/>
                  <a:gd name="connsiteY72" fmla="*/ 1331 h 10000"/>
                  <a:gd name="connsiteX73" fmla="*/ 3554 w 10000"/>
                  <a:gd name="connsiteY73" fmla="*/ 1324 h 10000"/>
                  <a:gd name="connsiteX74" fmla="*/ 3560 w 10000"/>
                  <a:gd name="connsiteY74" fmla="*/ 1331 h 10000"/>
                  <a:gd name="connsiteX75" fmla="*/ 3582 w 10000"/>
                  <a:gd name="connsiteY75" fmla="*/ 1344 h 10000"/>
                  <a:gd name="connsiteX76" fmla="*/ 3598 w 10000"/>
                  <a:gd name="connsiteY76" fmla="*/ 1380 h 10000"/>
                  <a:gd name="connsiteX77" fmla="*/ 3607 w 10000"/>
                  <a:gd name="connsiteY77" fmla="*/ 1389 h 10000"/>
                  <a:gd name="connsiteX78" fmla="*/ 3623 w 10000"/>
                  <a:gd name="connsiteY78" fmla="*/ 1409 h 10000"/>
                  <a:gd name="connsiteX79" fmla="*/ 3634 w 10000"/>
                  <a:gd name="connsiteY79" fmla="*/ 1438 h 10000"/>
                  <a:gd name="connsiteX80" fmla="*/ 3632 w 10000"/>
                  <a:gd name="connsiteY80" fmla="*/ 1454 h 10000"/>
                  <a:gd name="connsiteX81" fmla="*/ 3618 w 10000"/>
                  <a:gd name="connsiteY81" fmla="*/ 1438 h 10000"/>
                  <a:gd name="connsiteX82" fmla="*/ 3598 w 10000"/>
                  <a:gd name="connsiteY82" fmla="*/ 1428 h 10000"/>
                  <a:gd name="connsiteX83" fmla="*/ 3582 w 10000"/>
                  <a:gd name="connsiteY83" fmla="*/ 1402 h 10000"/>
                  <a:gd name="connsiteX84" fmla="*/ 3562 w 10000"/>
                  <a:gd name="connsiteY84" fmla="*/ 1399 h 10000"/>
                  <a:gd name="connsiteX85" fmla="*/ 3546 w 10000"/>
                  <a:gd name="connsiteY85" fmla="*/ 1383 h 10000"/>
                  <a:gd name="connsiteX86" fmla="*/ 3510 w 10000"/>
                  <a:gd name="connsiteY86" fmla="*/ 1360 h 10000"/>
                  <a:gd name="connsiteX87" fmla="*/ 3485 w 10000"/>
                  <a:gd name="connsiteY87" fmla="*/ 1344 h 10000"/>
                  <a:gd name="connsiteX88" fmla="*/ 3454 w 10000"/>
                  <a:gd name="connsiteY88" fmla="*/ 1334 h 10000"/>
                  <a:gd name="connsiteX89" fmla="*/ 3429 w 10000"/>
                  <a:gd name="connsiteY89" fmla="*/ 1315 h 10000"/>
                  <a:gd name="connsiteX90" fmla="*/ 3416 w 10000"/>
                  <a:gd name="connsiteY90" fmla="*/ 1308 h 10000"/>
                  <a:gd name="connsiteX91" fmla="*/ 3399 w 10000"/>
                  <a:gd name="connsiteY91" fmla="*/ 1305 h 10000"/>
                  <a:gd name="connsiteX92" fmla="*/ 3382 w 10000"/>
                  <a:gd name="connsiteY92" fmla="*/ 1286 h 10000"/>
                  <a:gd name="connsiteX93" fmla="*/ 3380 w 10000"/>
                  <a:gd name="connsiteY93" fmla="*/ 1266 h 10000"/>
                  <a:gd name="connsiteX94" fmla="*/ 3388 w 10000"/>
                  <a:gd name="connsiteY94" fmla="*/ 1256 h 10000"/>
                  <a:gd name="connsiteX95" fmla="*/ 3407 w 10000"/>
                  <a:gd name="connsiteY95" fmla="*/ 1256 h 10000"/>
                  <a:gd name="connsiteX96" fmla="*/ 3396 w 10000"/>
                  <a:gd name="connsiteY96" fmla="*/ 1227 h 10000"/>
                  <a:gd name="connsiteX97" fmla="*/ 3382 w 10000"/>
                  <a:gd name="connsiteY97" fmla="*/ 1227 h 10000"/>
                  <a:gd name="connsiteX98" fmla="*/ 3360 w 10000"/>
                  <a:gd name="connsiteY98" fmla="*/ 1221 h 10000"/>
                  <a:gd name="connsiteX99" fmla="*/ 3349 w 10000"/>
                  <a:gd name="connsiteY99" fmla="*/ 1231 h 10000"/>
                  <a:gd name="connsiteX100" fmla="*/ 3352 w 10000"/>
                  <a:gd name="connsiteY100" fmla="*/ 1247 h 10000"/>
                  <a:gd name="connsiteX101" fmla="*/ 3341 w 10000"/>
                  <a:gd name="connsiteY101" fmla="*/ 1237 h 10000"/>
                  <a:gd name="connsiteX102" fmla="*/ 3335 w 10000"/>
                  <a:gd name="connsiteY102" fmla="*/ 1231 h 10000"/>
                  <a:gd name="connsiteX103" fmla="*/ 3307 w 10000"/>
                  <a:gd name="connsiteY103" fmla="*/ 1227 h 10000"/>
                  <a:gd name="connsiteX104" fmla="*/ 3294 w 10000"/>
                  <a:gd name="connsiteY104" fmla="*/ 1221 h 10000"/>
                  <a:gd name="connsiteX105" fmla="*/ 3271 w 10000"/>
                  <a:gd name="connsiteY105" fmla="*/ 1211 h 10000"/>
                  <a:gd name="connsiteX106" fmla="*/ 3252 w 10000"/>
                  <a:gd name="connsiteY106" fmla="*/ 1195 h 10000"/>
                  <a:gd name="connsiteX107" fmla="*/ 3235 w 10000"/>
                  <a:gd name="connsiteY107" fmla="*/ 1195 h 10000"/>
                  <a:gd name="connsiteX108" fmla="*/ 3235 w 10000"/>
                  <a:gd name="connsiteY108" fmla="*/ 1205 h 10000"/>
                  <a:gd name="connsiteX109" fmla="*/ 3219 w 10000"/>
                  <a:gd name="connsiteY109" fmla="*/ 1231 h 10000"/>
                  <a:gd name="connsiteX110" fmla="*/ 3213 w 10000"/>
                  <a:gd name="connsiteY110" fmla="*/ 1231 h 10000"/>
                  <a:gd name="connsiteX111" fmla="*/ 3183 w 10000"/>
                  <a:gd name="connsiteY111" fmla="*/ 1221 h 10000"/>
                  <a:gd name="connsiteX112" fmla="*/ 3175 w 10000"/>
                  <a:gd name="connsiteY112" fmla="*/ 1227 h 10000"/>
                  <a:gd name="connsiteX113" fmla="*/ 3163 w 10000"/>
                  <a:gd name="connsiteY113" fmla="*/ 1237 h 10000"/>
                  <a:gd name="connsiteX114" fmla="*/ 3158 w 10000"/>
                  <a:gd name="connsiteY114" fmla="*/ 1260 h 10000"/>
                  <a:gd name="connsiteX115" fmla="*/ 3158 w 10000"/>
                  <a:gd name="connsiteY115" fmla="*/ 1276 h 10000"/>
                  <a:gd name="connsiteX116" fmla="*/ 3163 w 10000"/>
                  <a:gd name="connsiteY116" fmla="*/ 1295 h 10000"/>
                  <a:gd name="connsiteX117" fmla="*/ 3166 w 10000"/>
                  <a:gd name="connsiteY117" fmla="*/ 1308 h 10000"/>
                  <a:gd name="connsiteX118" fmla="*/ 3158 w 10000"/>
                  <a:gd name="connsiteY118" fmla="*/ 1315 h 10000"/>
                  <a:gd name="connsiteX119" fmla="*/ 3133 w 10000"/>
                  <a:gd name="connsiteY119" fmla="*/ 1299 h 10000"/>
                  <a:gd name="connsiteX120" fmla="*/ 3114 w 10000"/>
                  <a:gd name="connsiteY120" fmla="*/ 1276 h 10000"/>
                  <a:gd name="connsiteX121" fmla="*/ 3078 w 10000"/>
                  <a:gd name="connsiteY121" fmla="*/ 1240 h 10000"/>
                  <a:gd name="connsiteX122" fmla="*/ 3044 w 10000"/>
                  <a:gd name="connsiteY122" fmla="*/ 1227 h 10000"/>
                  <a:gd name="connsiteX123" fmla="*/ 3033 w 10000"/>
                  <a:gd name="connsiteY123" fmla="*/ 1231 h 10000"/>
                  <a:gd name="connsiteX124" fmla="*/ 3036 w 10000"/>
                  <a:gd name="connsiteY124" fmla="*/ 1256 h 10000"/>
                  <a:gd name="connsiteX125" fmla="*/ 3044 w 10000"/>
                  <a:gd name="connsiteY125" fmla="*/ 1266 h 10000"/>
                  <a:gd name="connsiteX126" fmla="*/ 3044 w 10000"/>
                  <a:gd name="connsiteY126" fmla="*/ 1276 h 10000"/>
                  <a:gd name="connsiteX127" fmla="*/ 3036 w 10000"/>
                  <a:gd name="connsiteY127" fmla="*/ 1276 h 10000"/>
                  <a:gd name="connsiteX128" fmla="*/ 3028 w 10000"/>
                  <a:gd name="connsiteY128" fmla="*/ 1266 h 10000"/>
                  <a:gd name="connsiteX129" fmla="*/ 3025 w 10000"/>
                  <a:gd name="connsiteY129" fmla="*/ 1256 h 10000"/>
                  <a:gd name="connsiteX130" fmla="*/ 3008 w 10000"/>
                  <a:gd name="connsiteY130" fmla="*/ 1205 h 10000"/>
                  <a:gd name="connsiteX131" fmla="*/ 3000 w 10000"/>
                  <a:gd name="connsiteY131" fmla="*/ 1192 h 10000"/>
                  <a:gd name="connsiteX132" fmla="*/ 2994 w 10000"/>
                  <a:gd name="connsiteY132" fmla="*/ 1176 h 10000"/>
                  <a:gd name="connsiteX133" fmla="*/ 2986 w 10000"/>
                  <a:gd name="connsiteY133" fmla="*/ 1182 h 10000"/>
                  <a:gd name="connsiteX134" fmla="*/ 2981 w 10000"/>
                  <a:gd name="connsiteY134" fmla="*/ 1192 h 10000"/>
                  <a:gd name="connsiteX135" fmla="*/ 2970 w 10000"/>
                  <a:gd name="connsiteY135" fmla="*/ 1201 h 10000"/>
                  <a:gd name="connsiteX136" fmla="*/ 2956 w 10000"/>
                  <a:gd name="connsiteY136" fmla="*/ 1218 h 10000"/>
                  <a:gd name="connsiteX137" fmla="*/ 2939 w 10000"/>
                  <a:gd name="connsiteY137" fmla="*/ 1240 h 10000"/>
                  <a:gd name="connsiteX138" fmla="*/ 2928 w 10000"/>
                  <a:gd name="connsiteY138" fmla="*/ 1247 h 10000"/>
                  <a:gd name="connsiteX139" fmla="*/ 2922 w 10000"/>
                  <a:gd name="connsiteY139" fmla="*/ 1250 h 10000"/>
                  <a:gd name="connsiteX140" fmla="*/ 2911 w 10000"/>
                  <a:gd name="connsiteY140" fmla="*/ 1250 h 10000"/>
                  <a:gd name="connsiteX141" fmla="*/ 2884 w 10000"/>
                  <a:gd name="connsiteY141" fmla="*/ 1247 h 10000"/>
                  <a:gd name="connsiteX142" fmla="*/ 2864 w 10000"/>
                  <a:gd name="connsiteY142" fmla="*/ 1237 h 10000"/>
                  <a:gd name="connsiteX143" fmla="*/ 2848 w 10000"/>
                  <a:gd name="connsiteY143" fmla="*/ 1231 h 10000"/>
                  <a:gd name="connsiteX144" fmla="*/ 2834 w 10000"/>
                  <a:gd name="connsiteY144" fmla="*/ 1227 h 10000"/>
                  <a:gd name="connsiteX145" fmla="*/ 2831 w 10000"/>
                  <a:gd name="connsiteY145" fmla="*/ 1227 h 10000"/>
                  <a:gd name="connsiteX146" fmla="*/ 2831 w 10000"/>
                  <a:gd name="connsiteY146" fmla="*/ 1221 h 10000"/>
                  <a:gd name="connsiteX147" fmla="*/ 2825 w 10000"/>
                  <a:gd name="connsiteY147" fmla="*/ 1205 h 10000"/>
                  <a:gd name="connsiteX148" fmla="*/ 2823 w 10000"/>
                  <a:gd name="connsiteY148" fmla="*/ 1192 h 10000"/>
                  <a:gd name="connsiteX149" fmla="*/ 2817 w 10000"/>
                  <a:gd name="connsiteY149" fmla="*/ 1182 h 10000"/>
                  <a:gd name="connsiteX150" fmla="*/ 2814 w 10000"/>
                  <a:gd name="connsiteY150" fmla="*/ 1176 h 10000"/>
                  <a:gd name="connsiteX151" fmla="*/ 2792 w 10000"/>
                  <a:gd name="connsiteY151" fmla="*/ 1172 h 10000"/>
                  <a:gd name="connsiteX152" fmla="*/ 2759 w 10000"/>
                  <a:gd name="connsiteY152" fmla="*/ 1156 h 10000"/>
                  <a:gd name="connsiteX153" fmla="*/ 2734 w 10000"/>
                  <a:gd name="connsiteY153" fmla="*/ 1143 h 10000"/>
                  <a:gd name="connsiteX154" fmla="*/ 2695 w 10000"/>
                  <a:gd name="connsiteY154" fmla="*/ 1124 h 10000"/>
                  <a:gd name="connsiteX155" fmla="*/ 2670 w 10000"/>
                  <a:gd name="connsiteY155" fmla="*/ 1108 h 10000"/>
                  <a:gd name="connsiteX156" fmla="*/ 2645 w 10000"/>
                  <a:gd name="connsiteY156" fmla="*/ 1091 h 10000"/>
                  <a:gd name="connsiteX157" fmla="*/ 2618 w 10000"/>
                  <a:gd name="connsiteY157" fmla="*/ 1088 h 10000"/>
                  <a:gd name="connsiteX158" fmla="*/ 2576 w 10000"/>
                  <a:gd name="connsiteY158" fmla="*/ 1088 h 10000"/>
                  <a:gd name="connsiteX159" fmla="*/ 2551 w 10000"/>
                  <a:gd name="connsiteY159" fmla="*/ 1091 h 10000"/>
                  <a:gd name="connsiteX160" fmla="*/ 2521 w 10000"/>
                  <a:gd name="connsiteY160" fmla="*/ 1098 h 10000"/>
                  <a:gd name="connsiteX161" fmla="*/ 2493 w 10000"/>
                  <a:gd name="connsiteY161" fmla="*/ 1104 h 10000"/>
                  <a:gd name="connsiteX162" fmla="*/ 2468 w 10000"/>
                  <a:gd name="connsiteY162" fmla="*/ 1108 h 10000"/>
                  <a:gd name="connsiteX163" fmla="*/ 2404 w 10000"/>
                  <a:gd name="connsiteY163" fmla="*/ 1124 h 10000"/>
                  <a:gd name="connsiteX164" fmla="*/ 2366 w 10000"/>
                  <a:gd name="connsiteY164" fmla="*/ 1133 h 10000"/>
                  <a:gd name="connsiteX165" fmla="*/ 2346 w 10000"/>
                  <a:gd name="connsiteY165" fmla="*/ 1137 h 10000"/>
                  <a:gd name="connsiteX166" fmla="*/ 2294 w 10000"/>
                  <a:gd name="connsiteY166" fmla="*/ 1146 h 10000"/>
                  <a:gd name="connsiteX167" fmla="*/ 2249 w 10000"/>
                  <a:gd name="connsiteY167" fmla="*/ 1156 h 10000"/>
                  <a:gd name="connsiteX168" fmla="*/ 2230 w 10000"/>
                  <a:gd name="connsiteY168" fmla="*/ 1156 h 10000"/>
                  <a:gd name="connsiteX169" fmla="*/ 2222 w 10000"/>
                  <a:gd name="connsiteY169" fmla="*/ 1163 h 10000"/>
                  <a:gd name="connsiteX170" fmla="*/ 2194 w 10000"/>
                  <a:gd name="connsiteY170" fmla="*/ 1163 h 10000"/>
                  <a:gd name="connsiteX171" fmla="*/ 2172 w 10000"/>
                  <a:gd name="connsiteY171" fmla="*/ 1163 h 10000"/>
                  <a:gd name="connsiteX172" fmla="*/ 2147 w 10000"/>
                  <a:gd name="connsiteY172" fmla="*/ 1166 h 10000"/>
                  <a:gd name="connsiteX173" fmla="*/ 2108 w 10000"/>
                  <a:gd name="connsiteY173" fmla="*/ 1166 h 10000"/>
                  <a:gd name="connsiteX174" fmla="*/ 2083 w 10000"/>
                  <a:gd name="connsiteY174" fmla="*/ 1156 h 10000"/>
                  <a:gd name="connsiteX175" fmla="*/ 2042 w 10000"/>
                  <a:gd name="connsiteY175" fmla="*/ 1143 h 10000"/>
                  <a:gd name="connsiteX176" fmla="*/ 2011 w 10000"/>
                  <a:gd name="connsiteY176" fmla="*/ 1143 h 10000"/>
                  <a:gd name="connsiteX177" fmla="*/ 1994 w 10000"/>
                  <a:gd name="connsiteY177" fmla="*/ 1146 h 10000"/>
                  <a:gd name="connsiteX178" fmla="*/ 1967 w 10000"/>
                  <a:gd name="connsiteY178" fmla="*/ 1156 h 10000"/>
                  <a:gd name="connsiteX179" fmla="*/ 1903 w 10000"/>
                  <a:gd name="connsiteY179" fmla="*/ 1176 h 10000"/>
                  <a:gd name="connsiteX180" fmla="*/ 1873 w 10000"/>
                  <a:gd name="connsiteY180" fmla="*/ 1182 h 10000"/>
                  <a:gd name="connsiteX181" fmla="*/ 1850 w 10000"/>
                  <a:gd name="connsiteY181" fmla="*/ 1185 h 10000"/>
                  <a:gd name="connsiteX182" fmla="*/ 1842 w 10000"/>
                  <a:gd name="connsiteY182" fmla="*/ 1192 h 10000"/>
                  <a:gd name="connsiteX183" fmla="*/ 1823 w 10000"/>
                  <a:gd name="connsiteY183" fmla="*/ 1195 h 10000"/>
                  <a:gd name="connsiteX184" fmla="*/ 1814 w 10000"/>
                  <a:gd name="connsiteY184" fmla="*/ 1201 h 10000"/>
                  <a:gd name="connsiteX185" fmla="*/ 1792 w 10000"/>
                  <a:gd name="connsiteY185" fmla="*/ 1218 h 10000"/>
                  <a:gd name="connsiteX186" fmla="*/ 1767 w 10000"/>
                  <a:gd name="connsiteY186" fmla="*/ 1231 h 10000"/>
                  <a:gd name="connsiteX187" fmla="*/ 1717 w 10000"/>
                  <a:gd name="connsiteY187" fmla="*/ 1266 h 10000"/>
                  <a:gd name="connsiteX188" fmla="*/ 1695 w 10000"/>
                  <a:gd name="connsiteY188" fmla="*/ 1279 h 10000"/>
                  <a:gd name="connsiteX189" fmla="*/ 1654 w 10000"/>
                  <a:gd name="connsiteY189" fmla="*/ 1308 h 10000"/>
                  <a:gd name="connsiteX190" fmla="*/ 1620 w 10000"/>
                  <a:gd name="connsiteY190" fmla="*/ 1334 h 10000"/>
                  <a:gd name="connsiteX191" fmla="*/ 1590 w 10000"/>
                  <a:gd name="connsiteY191" fmla="*/ 1360 h 10000"/>
                  <a:gd name="connsiteX192" fmla="*/ 1565 w 10000"/>
                  <a:gd name="connsiteY192" fmla="*/ 1380 h 10000"/>
                  <a:gd name="connsiteX193" fmla="*/ 1532 w 10000"/>
                  <a:gd name="connsiteY193" fmla="*/ 1402 h 10000"/>
                  <a:gd name="connsiteX194" fmla="*/ 1501 w 10000"/>
                  <a:gd name="connsiteY194" fmla="*/ 1418 h 10000"/>
                  <a:gd name="connsiteX195" fmla="*/ 1460 w 10000"/>
                  <a:gd name="connsiteY195" fmla="*/ 1438 h 10000"/>
                  <a:gd name="connsiteX196" fmla="*/ 1435 w 10000"/>
                  <a:gd name="connsiteY196" fmla="*/ 1454 h 10000"/>
                  <a:gd name="connsiteX197" fmla="*/ 1421 w 10000"/>
                  <a:gd name="connsiteY197" fmla="*/ 1464 h 10000"/>
                  <a:gd name="connsiteX198" fmla="*/ 1380 w 10000"/>
                  <a:gd name="connsiteY198" fmla="*/ 1473 h 10000"/>
                  <a:gd name="connsiteX199" fmla="*/ 1324 w 10000"/>
                  <a:gd name="connsiteY199" fmla="*/ 1477 h 10000"/>
                  <a:gd name="connsiteX200" fmla="*/ 1274 w 10000"/>
                  <a:gd name="connsiteY200" fmla="*/ 1483 h 10000"/>
                  <a:gd name="connsiteX201" fmla="*/ 1244 w 10000"/>
                  <a:gd name="connsiteY201" fmla="*/ 1486 h 10000"/>
                  <a:gd name="connsiteX202" fmla="*/ 1233 w 10000"/>
                  <a:gd name="connsiteY202" fmla="*/ 1486 h 10000"/>
                  <a:gd name="connsiteX203" fmla="*/ 1197 w 10000"/>
                  <a:gd name="connsiteY203" fmla="*/ 1493 h 10000"/>
                  <a:gd name="connsiteX204" fmla="*/ 1180 w 10000"/>
                  <a:gd name="connsiteY204" fmla="*/ 1496 h 10000"/>
                  <a:gd name="connsiteX205" fmla="*/ 1169 w 10000"/>
                  <a:gd name="connsiteY205" fmla="*/ 1496 h 10000"/>
                  <a:gd name="connsiteX206" fmla="*/ 1161 w 10000"/>
                  <a:gd name="connsiteY206" fmla="*/ 1503 h 10000"/>
                  <a:gd name="connsiteX207" fmla="*/ 1155 w 10000"/>
                  <a:gd name="connsiteY207" fmla="*/ 1503 h 10000"/>
                  <a:gd name="connsiteX208" fmla="*/ 501 w 10000"/>
                  <a:gd name="connsiteY208" fmla="*/ 2277 h 10000"/>
                  <a:gd name="connsiteX209" fmla="*/ 396 w 10000"/>
                  <a:gd name="connsiteY209" fmla="*/ 2532 h 10000"/>
                  <a:gd name="connsiteX210" fmla="*/ 324 w 10000"/>
                  <a:gd name="connsiteY210" fmla="*/ 2759 h 10000"/>
                  <a:gd name="connsiteX211" fmla="*/ 274 w 10000"/>
                  <a:gd name="connsiteY211" fmla="*/ 2866 h 10000"/>
                  <a:gd name="connsiteX212" fmla="*/ 202 w 10000"/>
                  <a:gd name="connsiteY212" fmla="*/ 3008 h 10000"/>
                  <a:gd name="connsiteX213" fmla="*/ 211 w 10000"/>
                  <a:gd name="connsiteY213" fmla="*/ 3177 h 10000"/>
                  <a:gd name="connsiteX214" fmla="*/ 235 w 10000"/>
                  <a:gd name="connsiteY214" fmla="*/ 3368 h 10000"/>
                  <a:gd name="connsiteX215" fmla="*/ 266 w 10000"/>
                  <a:gd name="connsiteY215" fmla="*/ 3595 h 10000"/>
                  <a:gd name="connsiteX216" fmla="*/ 299 w 10000"/>
                  <a:gd name="connsiteY216" fmla="*/ 3831 h 10000"/>
                  <a:gd name="connsiteX217" fmla="*/ 305 w 10000"/>
                  <a:gd name="connsiteY217" fmla="*/ 3863 h 10000"/>
                  <a:gd name="connsiteX218" fmla="*/ 341 w 10000"/>
                  <a:gd name="connsiteY218" fmla="*/ 3941 h 10000"/>
                  <a:gd name="connsiteX219" fmla="*/ 186 w 10000"/>
                  <a:gd name="connsiteY219" fmla="*/ 3935 h 10000"/>
                  <a:gd name="connsiteX220" fmla="*/ 30 w 10000"/>
                  <a:gd name="connsiteY220" fmla="*/ 3925 h 10000"/>
                  <a:gd name="connsiteX221" fmla="*/ 0 w 10000"/>
                  <a:gd name="connsiteY221" fmla="*/ 4054 h 10000"/>
                  <a:gd name="connsiteX222" fmla="*/ 14 w 10000"/>
                  <a:gd name="connsiteY222" fmla="*/ 4152 h 10000"/>
                  <a:gd name="connsiteX223" fmla="*/ 22 w 10000"/>
                  <a:gd name="connsiteY223" fmla="*/ 4242 h 10000"/>
                  <a:gd name="connsiteX224" fmla="*/ 30 w 10000"/>
                  <a:gd name="connsiteY224" fmla="*/ 4291 h 10000"/>
                  <a:gd name="connsiteX225" fmla="*/ 102 w 10000"/>
                  <a:gd name="connsiteY225" fmla="*/ 4271 h 10000"/>
                  <a:gd name="connsiteX226" fmla="*/ 155 w 10000"/>
                  <a:gd name="connsiteY226" fmla="*/ 4262 h 10000"/>
                  <a:gd name="connsiteX227" fmla="*/ 410 w 10000"/>
                  <a:gd name="connsiteY227" fmla="*/ 4255 h 10000"/>
                  <a:gd name="connsiteX228" fmla="*/ 418 w 10000"/>
                  <a:gd name="connsiteY228" fmla="*/ 4385 h 10000"/>
                  <a:gd name="connsiteX229" fmla="*/ 429 w 10000"/>
                  <a:gd name="connsiteY229" fmla="*/ 4543 h 10000"/>
                  <a:gd name="connsiteX230" fmla="*/ 443 w 10000"/>
                  <a:gd name="connsiteY230" fmla="*/ 4585 h 10000"/>
                  <a:gd name="connsiteX231" fmla="*/ 465 w 10000"/>
                  <a:gd name="connsiteY231" fmla="*/ 4611 h 10000"/>
                  <a:gd name="connsiteX232" fmla="*/ 468 w 10000"/>
                  <a:gd name="connsiteY232" fmla="*/ 4621 h 10000"/>
                  <a:gd name="connsiteX233" fmla="*/ 474 w 10000"/>
                  <a:gd name="connsiteY233" fmla="*/ 4679 h 10000"/>
                  <a:gd name="connsiteX234" fmla="*/ 554 w 10000"/>
                  <a:gd name="connsiteY234" fmla="*/ 4738 h 10000"/>
                  <a:gd name="connsiteX235" fmla="*/ 637 w 10000"/>
                  <a:gd name="connsiteY235" fmla="*/ 4809 h 10000"/>
                  <a:gd name="connsiteX236" fmla="*/ 704 w 10000"/>
                  <a:gd name="connsiteY236" fmla="*/ 4851 h 10000"/>
                  <a:gd name="connsiteX237" fmla="*/ 740 w 10000"/>
                  <a:gd name="connsiteY237" fmla="*/ 4893 h 10000"/>
                  <a:gd name="connsiteX238" fmla="*/ 756 w 10000"/>
                  <a:gd name="connsiteY238" fmla="*/ 4896 h 10000"/>
                  <a:gd name="connsiteX239" fmla="*/ 767 w 10000"/>
                  <a:gd name="connsiteY239" fmla="*/ 4880 h 10000"/>
                  <a:gd name="connsiteX240" fmla="*/ 806 w 10000"/>
                  <a:gd name="connsiteY240" fmla="*/ 4945 h 10000"/>
                  <a:gd name="connsiteX241" fmla="*/ 886 w 10000"/>
                  <a:gd name="connsiteY241" fmla="*/ 5078 h 10000"/>
                  <a:gd name="connsiteX242" fmla="*/ 911 w 10000"/>
                  <a:gd name="connsiteY242" fmla="*/ 5130 h 10000"/>
                  <a:gd name="connsiteX243" fmla="*/ 920 w 10000"/>
                  <a:gd name="connsiteY243" fmla="*/ 5191 h 10000"/>
                  <a:gd name="connsiteX244" fmla="*/ 920 w 10000"/>
                  <a:gd name="connsiteY244" fmla="*/ 5220 h 10000"/>
                  <a:gd name="connsiteX245" fmla="*/ 911 w 10000"/>
                  <a:gd name="connsiteY245" fmla="*/ 5314 h 10000"/>
                  <a:gd name="connsiteX246" fmla="*/ 898 w 10000"/>
                  <a:gd name="connsiteY246" fmla="*/ 5369 h 10000"/>
                  <a:gd name="connsiteX247" fmla="*/ 895 w 10000"/>
                  <a:gd name="connsiteY247" fmla="*/ 5385 h 10000"/>
                  <a:gd name="connsiteX248" fmla="*/ 895 w 10000"/>
                  <a:gd name="connsiteY248" fmla="*/ 5405 h 10000"/>
                  <a:gd name="connsiteX249" fmla="*/ 898 w 10000"/>
                  <a:gd name="connsiteY249" fmla="*/ 5434 h 10000"/>
                  <a:gd name="connsiteX250" fmla="*/ 911 w 10000"/>
                  <a:gd name="connsiteY250" fmla="*/ 5463 h 10000"/>
                  <a:gd name="connsiteX251" fmla="*/ 920 w 10000"/>
                  <a:gd name="connsiteY251" fmla="*/ 5492 h 10000"/>
                  <a:gd name="connsiteX252" fmla="*/ 934 w 10000"/>
                  <a:gd name="connsiteY252" fmla="*/ 5518 h 10000"/>
                  <a:gd name="connsiteX253" fmla="*/ 1169 w 10000"/>
                  <a:gd name="connsiteY253" fmla="*/ 5738 h 10000"/>
                  <a:gd name="connsiteX254" fmla="*/ 1188 w 10000"/>
                  <a:gd name="connsiteY254" fmla="*/ 5755 h 10000"/>
                  <a:gd name="connsiteX255" fmla="*/ 1216 w 10000"/>
                  <a:gd name="connsiteY255" fmla="*/ 5758 h 10000"/>
                  <a:gd name="connsiteX256" fmla="*/ 1313 w 10000"/>
                  <a:gd name="connsiteY256" fmla="*/ 5774 h 10000"/>
                  <a:gd name="connsiteX257" fmla="*/ 1349 w 10000"/>
                  <a:gd name="connsiteY257" fmla="*/ 5787 h 10000"/>
                  <a:gd name="connsiteX258" fmla="*/ 1393 w 10000"/>
                  <a:gd name="connsiteY258" fmla="*/ 5793 h 10000"/>
                  <a:gd name="connsiteX259" fmla="*/ 1393 w 10000"/>
                  <a:gd name="connsiteY259" fmla="*/ 5797 h 10000"/>
                  <a:gd name="connsiteX260" fmla="*/ 1421 w 10000"/>
                  <a:gd name="connsiteY260" fmla="*/ 5810 h 10000"/>
                  <a:gd name="connsiteX261" fmla="*/ 1446 w 10000"/>
                  <a:gd name="connsiteY261" fmla="*/ 5829 h 10000"/>
                  <a:gd name="connsiteX262" fmla="*/ 1460 w 10000"/>
                  <a:gd name="connsiteY262" fmla="*/ 5842 h 10000"/>
                  <a:gd name="connsiteX263" fmla="*/ 1476 w 10000"/>
                  <a:gd name="connsiteY263" fmla="*/ 5848 h 10000"/>
                  <a:gd name="connsiteX264" fmla="*/ 1501 w 10000"/>
                  <a:gd name="connsiteY264" fmla="*/ 5852 h 10000"/>
                  <a:gd name="connsiteX265" fmla="*/ 1532 w 10000"/>
                  <a:gd name="connsiteY265" fmla="*/ 5887 h 10000"/>
                  <a:gd name="connsiteX266" fmla="*/ 1565 w 10000"/>
                  <a:gd name="connsiteY266" fmla="*/ 5942 h 10000"/>
                  <a:gd name="connsiteX267" fmla="*/ 1587 w 10000"/>
                  <a:gd name="connsiteY267" fmla="*/ 5972 h 10000"/>
                  <a:gd name="connsiteX268" fmla="*/ 1612 w 10000"/>
                  <a:gd name="connsiteY268" fmla="*/ 5955 h 10000"/>
                  <a:gd name="connsiteX269" fmla="*/ 1679 w 10000"/>
                  <a:gd name="connsiteY269" fmla="*/ 6049 h 10000"/>
                  <a:gd name="connsiteX270" fmla="*/ 1720 w 10000"/>
                  <a:gd name="connsiteY270" fmla="*/ 6108 h 10000"/>
                  <a:gd name="connsiteX271" fmla="*/ 1751 w 10000"/>
                  <a:gd name="connsiteY271" fmla="*/ 6133 h 10000"/>
                  <a:gd name="connsiteX272" fmla="*/ 1792 w 10000"/>
                  <a:gd name="connsiteY272" fmla="*/ 6169 h 10000"/>
                  <a:gd name="connsiteX273" fmla="*/ 1801 w 10000"/>
                  <a:gd name="connsiteY273" fmla="*/ 6172 h 10000"/>
                  <a:gd name="connsiteX274" fmla="*/ 1814 w 10000"/>
                  <a:gd name="connsiteY274" fmla="*/ 6286 h 10000"/>
                  <a:gd name="connsiteX275" fmla="*/ 1817 w 10000"/>
                  <a:gd name="connsiteY275" fmla="*/ 6331 h 10000"/>
                  <a:gd name="connsiteX276" fmla="*/ 1809 w 10000"/>
                  <a:gd name="connsiteY276" fmla="*/ 6444 h 10000"/>
                  <a:gd name="connsiteX277" fmla="*/ 1801 w 10000"/>
                  <a:gd name="connsiteY277" fmla="*/ 6499 h 10000"/>
                  <a:gd name="connsiteX278" fmla="*/ 1781 w 10000"/>
                  <a:gd name="connsiteY278" fmla="*/ 6522 h 10000"/>
                  <a:gd name="connsiteX279" fmla="*/ 1773 w 10000"/>
                  <a:gd name="connsiteY279" fmla="*/ 6541 h 10000"/>
                  <a:gd name="connsiteX280" fmla="*/ 1762 w 10000"/>
                  <a:gd name="connsiteY280" fmla="*/ 6571 h 10000"/>
                  <a:gd name="connsiteX281" fmla="*/ 1767 w 10000"/>
                  <a:gd name="connsiteY281" fmla="*/ 6622 h 10000"/>
                  <a:gd name="connsiteX282" fmla="*/ 1767 w 10000"/>
                  <a:gd name="connsiteY282" fmla="*/ 6665 h 10000"/>
                  <a:gd name="connsiteX283" fmla="*/ 1767 w 10000"/>
                  <a:gd name="connsiteY283" fmla="*/ 6694 h 10000"/>
                  <a:gd name="connsiteX284" fmla="*/ 1776 w 10000"/>
                  <a:gd name="connsiteY284" fmla="*/ 6726 h 10000"/>
                  <a:gd name="connsiteX285" fmla="*/ 1776 w 10000"/>
                  <a:gd name="connsiteY285" fmla="*/ 6745 h 10000"/>
                  <a:gd name="connsiteX286" fmla="*/ 1767 w 10000"/>
                  <a:gd name="connsiteY286" fmla="*/ 6765 h 10000"/>
                  <a:gd name="connsiteX287" fmla="*/ 1762 w 10000"/>
                  <a:gd name="connsiteY287" fmla="*/ 6804 h 10000"/>
                  <a:gd name="connsiteX288" fmla="*/ 1753 w 10000"/>
                  <a:gd name="connsiteY288" fmla="*/ 6839 h 10000"/>
                  <a:gd name="connsiteX289" fmla="*/ 1742 w 10000"/>
                  <a:gd name="connsiteY289" fmla="*/ 6849 h 10000"/>
                  <a:gd name="connsiteX290" fmla="*/ 1726 w 10000"/>
                  <a:gd name="connsiteY290" fmla="*/ 6849 h 10000"/>
                  <a:gd name="connsiteX291" fmla="*/ 1712 w 10000"/>
                  <a:gd name="connsiteY291" fmla="*/ 6852 h 10000"/>
                  <a:gd name="connsiteX292" fmla="*/ 1640 w 10000"/>
                  <a:gd name="connsiteY292" fmla="*/ 6953 h 10000"/>
                  <a:gd name="connsiteX293" fmla="*/ 1493 w 10000"/>
                  <a:gd name="connsiteY293" fmla="*/ 7105 h 10000"/>
                  <a:gd name="connsiteX294" fmla="*/ 1490 w 10000"/>
                  <a:gd name="connsiteY294" fmla="*/ 7124 h 10000"/>
                  <a:gd name="connsiteX295" fmla="*/ 1468 w 10000"/>
                  <a:gd name="connsiteY295" fmla="*/ 7137 h 10000"/>
                  <a:gd name="connsiteX296" fmla="*/ 1454 w 10000"/>
                  <a:gd name="connsiteY296" fmla="*/ 7144 h 10000"/>
                  <a:gd name="connsiteX297" fmla="*/ 1452 w 10000"/>
                  <a:gd name="connsiteY297" fmla="*/ 7157 h 10000"/>
                  <a:gd name="connsiteX298" fmla="*/ 1446 w 10000"/>
                  <a:gd name="connsiteY298" fmla="*/ 7199 h 10000"/>
                  <a:gd name="connsiteX299" fmla="*/ 1476 w 10000"/>
                  <a:gd name="connsiteY299" fmla="*/ 7247 h 10000"/>
                  <a:gd name="connsiteX300" fmla="*/ 1501 w 10000"/>
                  <a:gd name="connsiteY300" fmla="*/ 7270 h 10000"/>
                  <a:gd name="connsiteX301" fmla="*/ 1518 w 10000"/>
                  <a:gd name="connsiteY301" fmla="*/ 7286 h 10000"/>
                  <a:gd name="connsiteX302" fmla="*/ 1524 w 10000"/>
                  <a:gd name="connsiteY302" fmla="*/ 7306 h 10000"/>
                  <a:gd name="connsiteX303" fmla="*/ 1540 w 10000"/>
                  <a:gd name="connsiteY303" fmla="*/ 7322 h 10000"/>
                  <a:gd name="connsiteX304" fmla="*/ 1565 w 10000"/>
                  <a:gd name="connsiteY304" fmla="*/ 7325 h 10000"/>
                  <a:gd name="connsiteX305" fmla="*/ 1590 w 10000"/>
                  <a:gd name="connsiteY305" fmla="*/ 7332 h 10000"/>
                  <a:gd name="connsiteX306" fmla="*/ 1615 w 10000"/>
                  <a:gd name="connsiteY306" fmla="*/ 7345 h 10000"/>
                  <a:gd name="connsiteX307" fmla="*/ 1662 w 10000"/>
                  <a:gd name="connsiteY307" fmla="*/ 7370 h 10000"/>
                  <a:gd name="connsiteX308" fmla="*/ 1670 w 10000"/>
                  <a:gd name="connsiteY308" fmla="*/ 7351 h 10000"/>
                  <a:gd name="connsiteX309" fmla="*/ 1726 w 10000"/>
                  <a:gd name="connsiteY309" fmla="*/ 7354 h 10000"/>
                  <a:gd name="connsiteX310" fmla="*/ 1726 w 10000"/>
                  <a:gd name="connsiteY310" fmla="*/ 7400 h 10000"/>
                  <a:gd name="connsiteX311" fmla="*/ 1773 w 10000"/>
                  <a:gd name="connsiteY311" fmla="*/ 7409 h 10000"/>
                  <a:gd name="connsiteX312" fmla="*/ 1806 w 10000"/>
                  <a:gd name="connsiteY312" fmla="*/ 7416 h 10000"/>
                  <a:gd name="connsiteX313" fmla="*/ 1839 w 10000"/>
                  <a:gd name="connsiteY313" fmla="*/ 7403 h 10000"/>
                  <a:gd name="connsiteX314" fmla="*/ 1886 w 10000"/>
                  <a:gd name="connsiteY314" fmla="*/ 7403 h 10000"/>
                  <a:gd name="connsiteX315" fmla="*/ 1898 w 10000"/>
                  <a:gd name="connsiteY315" fmla="*/ 7403 h 10000"/>
                  <a:gd name="connsiteX316" fmla="*/ 1914 w 10000"/>
                  <a:gd name="connsiteY316" fmla="*/ 7494 h 10000"/>
                  <a:gd name="connsiteX317" fmla="*/ 1895 w 10000"/>
                  <a:gd name="connsiteY317" fmla="*/ 7523 h 10000"/>
                  <a:gd name="connsiteX318" fmla="*/ 1825 w 10000"/>
                  <a:gd name="connsiteY318" fmla="*/ 7617 h 10000"/>
                  <a:gd name="connsiteX319" fmla="*/ 1776 w 10000"/>
                  <a:gd name="connsiteY319" fmla="*/ 7691 h 10000"/>
                  <a:gd name="connsiteX320" fmla="*/ 1781 w 10000"/>
                  <a:gd name="connsiteY320" fmla="*/ 7723 h 10000"/>
                  <a:gd name="connsiteX321" fmla="*/ 1767 w 10000"/>
                  <a:gd name="connsiteY321" fmla="*/ 7759 h 10000"/>
                  <a:gd name="connsiteX322" fmla="*/ 1762 w 10000"/>
                  <a:gd name="connsiteY322" fmla="*/ 7817 h 10000"/>
                  <a:gd name="connsiteX323" fmla="*/ 1762 w 10000"/>
                  <a:gd name="connsiteY323" fmla="*/ 7856 h 10000"/>
                  <a:gd name="connsiteX324" fmla="*/ 1776 w 10000"/>
                  <a:gd name="connsiteY324" fmla="*/ 7892 h 10000"/>
                  <a:gd name="connsiteX325" fmla="*/ 1784 w 10000"/>
                  <a:gd name="connsiteY325" fmla="*/ 7902 h 10000"/>
                  <a:gd name="connsiteX326" fmla="*/ 1801 w 10000"/>
                  <a:gd name="connsiteY326" fmla="*/ 7908 h 10000"/>
                  <a:gd name="connsiteX327" fmla="*/ 1809 w 10000"/>
                  <a:gd name="connsiteY327" fmla="*/ 7911 h 10000"/>
                  <a:gd name="connsiteX328" fmla="*/ 1801 w 10000"/>
                  <a:gd name="connsiteY328" fmla="*/ 7940 h 10000"/>
                  <a:gd name="connsiteX329" fmla="*/ 1798 w 10000"/>
                  <a:gd name="connsiteY329" fmla="*/ 7979 h 10000"/>
                  <a:gd name="connsiteX330" fmla="*/ 1806 w 10000"/>
                  <a:gd name="connsiteY330" fmla="*/ 8002 h 10000"/>
                  <a:gd name="connsiteX331" fmla="*/ 1823 w 10000"/>
                  <a:gd name="connsiteY331" fmla="*/ 8021 h 10000"/>
                  <a:gd name="connsiteX332" fmla="*/ 1834 w 10000"/>
                  <a:gd name="connsiteY332" fmla="*/ 8044 h 10000"/>
                  <a:gd name="connsiteX333" fmla="*/ 1839 w 10000"/>
                  <a:gd name="connsiteY333" fmla="*/ 8073 h 10000"/>
                  <a:gd name="connsiteX334" fmla="*/ 1842 w 10000"/>
                  <a:gd name="connsiteY334" fmla="*/ 8106 h 10000"/>
                  <a:gd name="connsiteX335" fmla="*/ 1839 w 10000"/>
                  <a:gd name="connsiteY335" fmla="*/ 8144 h 10000"/>
                  <a:gd name="connsiteX336" fmla="*/ 1856 w 10000"/>
                  <a:gd name="connsiteY336" fmla="*/ 8164 h 10000"/>
                  <a:gd name="connsiteX337" fmla="*/ 1886 w 10000"/>
                  <a:gd name="connsiteY337" fmla="*/ 8193 h 10000"/>
                  <a:gd name="connsiteX338" fmla="*/ 1922 w 10000"/>
                  <a:gd name="connsiteY338" fmla="*/ 8206 h 10000"/>
                  <a:gd name="connsiteX339" fmla="*/ 1967 w 10000"/>
                  <a:gd name="connsiteY339" fmla="*/ 8203 h 10000"/>
                  <a:gd name="connsiteX340" fmla="*/ 1986 w 10000"/>
                  <a:gd name="connsiteY340" fmla="*/ 8212 h 10000"/>
                  <a:gd name="connsiteX341" fmla="*/ 2000 w 10000"/>
                  <a:gd name="connsiteY341" fmla="*/ 8232 h 10000"/>
                  <a:gd name="connsiteX342" fmla="*/ 2033 w 10000"/>
                  <a:gd name="connsiteY342" fmla="*/ 8258 h 10000"/>
                  <a:gd name="connsiteX343" fmla="*/ 2050 w 10000"/>
                  <a:gd name="connsiteY343" fmla="*/ 8271 h 10000"/>
                  <a:gd name="connsiteX344" fmla="*/ 2089 w 10000"/>
                  <a:gd name="connsiteY344" fmla="*/ 8280 h 10000"/>
                  <a:gd name="connsiteX345" fmla="*/ 2122 w 10000"/>
                  <a:gd name="connsiteY345" fmla="*/ 8300 h 10000"/>
                  <a:gd name="connsiteX346" fmla="*/ 2163 w 10000"/>
                  <a:gd name="connsiteY346" fmla="*/ 8332 h 10000"/>
                  <a:gd name="connsiteX347" fmla="*/ 2172 w 10000"/>
                  <a:gd name="connsiteY347" fmla="*/ 8335 h 10000"/>
                  <a:gd name="connsiteX348" fmla="*/ 2177 w 10000"/>
                  <a:gd name="connsiteY348" fmla="*/ 8345 h 10000"/>
                  <a:gd name="connsiteX349" fmla="*/ 2163 w 10000"/>
                  <a:gd name="connsiteY349" fmla="*/ 8371 h 10000"/>
                  <a:gd name="connsiteX350" fmla="*/ 2139 w 10000"/>
                  <a:gd name="connsiteY350" fmla="*/ 8423 h 10000"/>
                  <a:gd name="connsiteX351" fmla="*/ 2130 w 10000"/>
                  <a:gd name="connsiteY351" fmla="*/ 8439 h 10000"/>
                  <a:gd name="connsiteX352" fmla="*/ 2105 w 10000"/>
                  <a:gd name="connsiteY352" fmla="*/ 8446 h 10000"/>
                  <a:gd name="connsiteX353" fmla="*/ 2080 w 10000"/>
                  <a:gd name="connsiteY353" fmla="*/ 8449 h 10000"/>
                  <a:gd name="connsiteX354" fmla="*/ 2075 w 10000"/>
                  <a:gd name="connsiteY354" fmla="*/ 8459 h 10000"/>
                  <a:gd name="connsiteX355" fmla="*/ 2072 w 10000"/>
                  <a:gd name="connsiteY355" fmla="*/ 8475 h 10000"/>
                  <a:gd name="connsiteX356" fmla="*/ 2080 w 10000"/>
                  <a:gd name="connsiteY356" fmla="*/ 8484 h 10000"/>
                  <a:gd name="connsiteX357" fmla="*/ 2100 w 10000"/>
                  <a:gd name="connsiteY357" fmla="*/ 8475 h 10000"/>
                  <a:gd name="connsiteX358" fmla="*/ 2141 w 10000"/>
                  <a:gd name="connsiteY358" fmla="*/ 8478 h 10000"/>
                  <a:gd name="connsiteX359" fmla="*/ 2172 w 10000"/>
                  <a:gd name="connsiteY359" fmla="*/ 8475 h 10000"/>
                  <a:gd name="connsiteX360" fmla="*/ 2188 w 10000"/>
                  <a:gd name="connsiteY360" fmla="*/ 8475 h 10000"/>
                  <a:gd name="connsiteX361" fmla="*/ 2222 w 10000"/>
                  <a:gd name="connsiteY361" fmla="*/ 8497 h 10000"/>
                  <a:gd name="connsiteX362" fmla="*/ 2252 w 10000"/>
                  <a:gd name="connsiteY362" fmla="*/ 8514 h 10000"/>
                  <a:gd name="connsiteX363" fmla="*/ 2274 w 10000"/>
                  <a:gd name="connsiteY363" fmla="*/ 8514 h 10000"/>
                  <a:gd name="connsiteX364" fmla="*/ 2299 w 10000"/>
                  <a:gd name="connsiteY364" fmla="*/ 8504 h 10000"/>
                  <a:gd name="connsiteX365" fmla="*/ 2310 w 10000"/>
                  <a:gd name="connsiteY365" fmla="*/ 8504 h 10000"/>
                  <a:gd name="connsiteX366" fmla="*/ 2319 w 10000"/>
                  <a:gd name="connsiteY366" fmla="*/ 8484 h 10000"/>
                  <a:gd name="connsiteX367" fmla="*/ 2338 w 10000"/>
                  <a:gd name="connsiteY367" fmla="*/ 8494 h 10000"/>
                  <a:gd name="connsiteX368" fmla="*/ 2338 w 10000"/>
                  <a:gd name="connsiteY368" fmla="*/ 8552 h 10000"/>
                  <a:gd name="connsiteX369" fmla="*/ 2366 w 10000"/>
                  <a:gd name="connsiteY369" fmla="*/ 8572 h 10000"/>
                  <a:gd name="connsiteX370" fmla="*/ 2382 w 10000"/>
                  <a:gd name="connsiteY370" fmla="*/ 8582 h 10000"/>
                  <a:gd name="connsiteX371" fmla="*/ 2435 w 10000"/>
                  <a:gd name="connsiteY371" fmla="*/ 8552 h 10000"/>
                  <a:gd name="connsiteX372" fmla="*/ 2443 w 10000"/>
                  <a:gd name="connsiteY372" fmla="*/ 8552 h 10000"/>
                  <a:gd name="connsiteX373" fmla="*/ 2454 w 10000"/>
                  <a:gd name="connsiteY373" fmla="*/ 8552 h 10000"/>
                  <a:gd name="connsiteX374" fmla="*/ 2471 w 10000"/>
                  <a:gd name="connsiteY374" fmla="*/ 8546 h 10000"/>
                  <a:gd name="connsiteX375" fmla="*/ 2488 w 10000"/>
                  <a:gd name="connsiteY375" fmla="*/ 8536 h 10000"/>
                  <a:gd name="connsiteX376" fmla="*/ 2501 w 10000"/>
                  <a:gd name="connsiteY376" fmla="*/ 8533 h 10000"/>
                  <a:gd name="connsiteX377" fmla="*/ 2512 w 10000"/>
                  <a:gd name="connsiteY377" fmla="*/ 8533 h 10000"/>
                  <a:gd name="connsiteX378" fmla="*/ 2521 w 10000"/>
                  <a:gd name="connsiteY378" fmla="*/ 8546 h 10000"/>
                  <a:gd name="connsiteX379" fmla="*/ 2521 w 10000"/>
                  <a:gd name="connsiteY379" fmla="*/ 8572 h 10000"/>
                  <a:gd name="connsiteX380" fmla="*/ 2535 w 10000"/>
                  <a:gd name="connsiteY380" fmla="*/ 8588 h 10000"/>
                  <a:gd name="connsiteX381" fmla="*/ 2551 w 10000"/>
                  <a:gd name="connsiteY381" fmla="*/ 8582 h 10000"/>
                  <a:gd name="connsiteX382" fmla="*/ 2560 w 10000"/>
                  <a:gd name="connsiteY382" fmla="*/ 8582 h 10000"/>
                  <a:gd name="connsiteX383" fmla="*/ 2573 w 10000"/>
                  <a:gd name="connsiteY383" fmla="*/ 8588 h 10000"/>
                  <a:gd name="connsiteX384" fmla="*/ 2584 w 10000"/>
                  <a:gd name="connsiteY384" fmla="*/ 8591 h 10000"/>
                  <a:gd name="connsiteX385" fmla="*/ 2590 w 10000"/>
                  <a:gd name="connsiteY385" fmla="*/ 8598 h 10000"/>
                  <a:gd name="connsiteX386" fmla="*/ 2598 w 10000"/>
                  <a:gd name="connsiteY386" fmla="*/ 8608 h 10000"/>
                  <a:gd name="connsiteX387" fmla="*/ 2607 w 10000"/>
                  <a:gd name="connsiteY387" fmla="*/ 8617 h 10000"/>
                  <a:gd name="connsiteX388" fmla="*/ 2618 w 10000"/>
                  <a:gd name="connsiteY388" fmla="*/ 8617 h 10000"/>
                  <a:gd name="connsiteX389" fmla="*/ 2640 w 10000"/>
                  <a:gd name="connsiteY389" fmla="*/ 8608 h 10000"/>
                  <a:gd name="connsiteX390" fmla="*/ 2670 w 10000"/>
                  <a:gd name="connsiteY390" fmla="*/ 8598 h 10000"/>
                  <a:gd name="connsiteX391" fmla="*/ 2673 w 10000"/>
                  <a:gd name="connsiteY391" fmla="*/ 8598 h 10000"/>
                  <a:gd name="connsiteX392" fmla="*/ 2690 w 10000"/>
                  <a:gd name="connsiteY392" fmla="*/ 8598 h 10000"/>
                  <a:gd name="connsiteX393" fmla="*/ 2698 w 10000"/>
                  <a:gd name="connsiteY393" fmla="*/ 8598 h 10000"/>
                  <a:gd name="connsiteX394" fmla="*/ 2712 w 10000"/>
                  <a:gd name="connsiteY394" fmla="*/ 8598 h 10000"/>
                  <a:gd name="connsiteX395" fmla="*/ 2726 w 10000"/>
                  <a:gd name="connsiteY395" fmla="*/ 8591 h 10000"/>
                  <a:gd name="connsiteX396" fmla="*/ 2737 w 10000"/>
                  <a:gd name="connsiteY396" fmla="*/ 8588 h 10000"/>
                  <a:gd name="connsiteX397" fmla="*/ 2759 w 10000"/>
                  <a:gd name="connsiteY397" fmla="*/ 8582 h 10000"/>
                  <a:gd name="connsiteX398" fmla="*/ 2770 w 10000"/>
                  <a:gd name="connsiteY398" fmla="*/ 8578 h 10000"/>
                  <a:gd name="connsiteX399" fmla="*/ 2784 w 10000"/>
                  <a:gd name="connsiteY399" fmla="*/ 8572 h 10000"/>
                  <a:gd name="connsiteX400" fmla="*/ 2795 w 10000"/>
                  <a:gd name="connsiteY400" fmla="*/ 8572 h 10000"/>
                  <a:gd name="connsiteX401" fmla="*/ 2803 w 10000"/>
                  <a:gd name="connsiteY401" fmla="*/ 8588 h 10000"/>
                  <a:gd name="connsiteX402" fmla="*/ 2803 w 10000"/>
                  <a:gd name="connsiteY402" fmla="*/ 8591 h 10000"/>
                  <a:gd name="connsiteX403" fmla="*/ 2803 w 10000"/>
                  <a:gd name="connsiteY403" fmla="*/ 8601 h 10000"/>
                  <a:gd name="connsiteX404" fmla="*/ 2809 w 10000"/>
                  <a:gd name="connsiteY404" fmla="*/ 8601 h 10000"/>
                  <a:gd name="connsiteX405" fmla="*/ 2823 w 10000"/>
                  <a:gd name="connsiteY405" fmla="*/ 8598 h 10000"/>
                  <a:gd name="connsiteX406" fmla="*/ 2831 w 10000"/>
                  <a:gd name="connsiteY406" fmla="*/ 8598 h 10000"/>
                  <a:gd name="connsiteX407" fmla="*/ 2839 w 10000"/>
                  <a:gd name="connsiteY407" fmla="*/ 8601 h 10000"/>
                  <a:gd name="connsiteX408" fmla="*/ 2848 w 10000"/>
                  <a:gd name="connsiteY408" fmla="*/ 8598 h 10000"/>
                  <a:gd name="connsiteX409" fmla="*/ 2856 w 10000"/>
                  <a:gd name="connsiteY409" fmla="*/ 8601 h 10000"/>
                  <a:gd name="connsiteX410" fmla="*/ 2859 w 10000"/>
                  <a:gd name="connsiteY410" fmla="*/ 8601 h 10000"/>
                  <a:gd name="connsiteX411" fmla="*/ 2864 w 10000"/>
                  <a:gd name="connsiteY411" fmla="*/ 8598 h 10000"/>
                  <a:gd name="connsiteX412" fmla="*/ 2889 w 10000"/>
                  <a:gd name="connsiteY412" fmla="*/ 8611 h 10000"/>
                  <a:gd name="connsiteX413" fmla="*/ 2906 w 10000"/>
                  <a:gd name="connsiteY413" fmla="*/ 8620 h 10000"/>
                  <a:gd name="connsiteX414" fmla="*/ 2914 w 10000"/>
                  <a:gd name="connsiteY414" fmla="*/ 8627 h 10000"/>
                  <a:gd name="connsiteX415" fmla="*/ 2920 w 10000"/>
                  <a:gd name="connsiteY415" fmla="*/ 8640 h 10000"/>
                  <a:gd name="connsiteX416" fmla="*/ 2922 w 10000"/>
                  <a:gd name="connsiteY416" fmla="*/ 8666 h 10000"/>
                  <a:gd name="connsiteX417" fmla="*/ 2922 w 10000"/>
                  <a:gd name="connsiteY417" fmla="*/ 8692 h 10000"/>
                  <a:gd name="connsiteX418" fmla="*/ 2939 w 10000"/>
                  <a:gd name="connsiteY418" fmla="*/ 8695 h 10000"/>
                  <a:gd name="connsiteX419" fmla="*/ 2953 w 10000"/>
                  <a:gd name="connsiteY419" fmla="*/ 8695 h 10000"/>
                  <a:gd name="connsiteX420" fmla="*/ 2961 w 10000"/>
                  <a:gd name="connsiteY420" fmla="*/ 8695 h 10000"/>
                  <a:gd name="connsiteX421" fmla="*/ 2972 w 10000"/>
                  <a:gd name="connsiteY421" fmla="*/ 8692 h 10000"/>
                  <a:gd name="connsiteX422" fmla="*/ 2981 w 10000"/>
                  <a:gd name="connsiteY422" fmla="*/ 8685 h 10000"/>
                  <a:gd name="connsiteX423" fmla="*/ 2989 w 10000"/>
                  <a:gd name="connsiteY423" fmla="*/ 8685 h 10000"/>
                  <a:gd name="connsiteX424" fmla="*/ 3008 w 10000"/>
                  <a:gd name="connsiteY424" fmla="*/ 8685 h 10000"/>
                  <a:gd name="connsiteX425" fmla="*/ 3028 w 10000"/>
                  <a:gd name="connsiteY425" fmla="*/ 8695 h 10000"/>
                  <a:gd name="connsiteX426" fmla="*/ 3042 w 10000"/>
                  <a:gd name="connsiteY426" fmla="*/ 8695 h 10000"/>
                  <a:gd name="connsiteX427" fmla="*/ 3053 w 10000"/>
                  <a:gd name="connsiteY427" fmla="*/ 8676 h 10000"/>
                  <a:gd name="connsiteX428" fmla="*/ 3061 w 10000"/>
                  <a:gd name="connsiteY428" fmla="*/ 8666 h 10000"/>
                  <a:gd name="connsiteX429" fmla="*/ 3066 w 10000"/>
                  <a:gd name="connsiteY429" fmla="*/ 8656 h 10000"/>
                  <a:gd name="connsiteX430" fmla="*/ 3091 w 10000"/>
                  <a:gd name="connsiteY430" fmla="*/ 8659 h 10000"/>
                  <a:gd name="connsiteX431" fmla="*/ 3105 w 10000"/>
                  <a:gd name="connsiteY431" fmla="*/ 8659 h 10000"/>
                  <a:gd name="connsiteX432" fmla="*/ 3108 w 10000"/>
                  <a:gd name="connsiteY432" fmla="*/ 8650 h 10000"/>
                  <a:gd name="connsiteX433" fmla="*/ 3147 w 10000"/>
                  <a:gd name="connsiteY433" fmla="*/ 8588 h 10000"/>
                  <a:gd name="connsiteX434" fmla="*/ 3150 w 10000"/>
                  <a:gd name="connsiteY434" fmla="*/ 8598 h 10000"/>
                  <a:gd name="connsiteX435" fmla="*/ 3163 w 10000"/>
                  <a:gd name="connsiteY435" fmla="*/ 8601 h 10000"/>
                  <a:gd name="connsiteX436" fmla="*/ 3180 w 10000"/>
                  <a:gd name="connsiteY436" fmla="*/ 8608 h 10000"/>
                  <a:gd name="connsiteX437" fmla="*/ 3188 w 10000"/>
                  <a:gd name="connsiteY437" fmla="*/ 8611 h 10000"/>
                  <a:gd name="connsiteX438" fmla="*/ 3227 w 10000"/>
                  <a:gd name="connsiteY438" fmla="*/ 8620 h 10000"/>
                  <a:gd name="connsiteX439" fmla="*/ 3238 w 10000"/>
                  <a:gd name="connsiteY439" fmla="*/ 8617 h 10000"/>
                  <a:gd name="connsiteX440" fmla="*/ 3247 w 10000"/>
                  <a:gd name="connsiteY440" fmla="*/ 8601 h 10000"/>
                  <a:gd name="connsiteX441" fmla="*/ 3269 w 10000"/>
                  <a:gd name="connsiteY441" fmla="*/ 8611 h 10000"/>
                  <a:gd name="connsiteX442" fmla="*/ 3277 w 10000"/>
                  <a:gd name="connsiteY442" fmla="*/ 8617 h 10000"/>
                  <a:gd name="connsiteX443" fmla="*/ 3285 w 10000"/>
                  <a:gd name="connsiteY443" fmla="*/ 8611 h 10000"/>
                  <a:gd name="connsiteX444" fmla="*/ 3307 w 10000"/>
                  <a:gd name="connsiteY444" fmla="*/ 8611 h 10000"/>
                  <a:gd name="connsiteX445" fmla="*/ 3319 w 10000"/>
                  <a:gd name="connsiteY445" fmla="*/ 8617 h 10000"/>
                  <a:gd name="connsiteX446" fmla="*/ 3324 w 10000"/>
                  <a:gd name="connsiteY446" fmla="*/ 8617 h 10000"/>
                  <a:gd name="connsiteX447" fmla="*/ 3327 w 10000"/>
                  <a:gd name="connsiteY447" fmla="*/ 8620 h 10000"/>
                  <a:gd name="connsiteX448" fmla="*/ 3341 w 10000"/>
                  <a:gd name="connsiteY448" fmla="*/ 8620 h 10000"/>
                  <a:gd name="connsiteX449" fmla="*/ 3357 w 10000"/>
                  <a:gd name="connsiteY449" fmla="*/ 8620 h 10000"/>
                  <a:gd name="connsiteX450" fmla="*/ 3374 w 10000"/>
                  <a:gd name="connsiteY450" fmla="*/ 8620 h 10000"/>
                  <a:gd name="connsiteX451" fmla="*/ 3382 w 10000"/>
                  <a:gd name="connsiteY451" fmla="*/ 8620 h 10000"/>
                  <a:gd name="connsiteX452" fmla="*/ 3399 w 10000"/>
                  <a:gd name="connsiteY452" fmla="*/ 8611 h 10000"/>
                  <a:gd name="connsiteX453" fmla="*/ 3413 w 10000"/>
                  <a:gd name="connsiteY453" fmla="*/ 8601 h 10000"/>
                  <a:gd name="connsiteX454" fmla="*/ 3421 w 10000"/>
                  <a:gd name="connsiteY454" fmla="*/ 8588 h 10000"/>
                  <a:gd name="connsiteX455" fmla="*/ 3421 w 10000"/>
                  <a:gd name="connsiteY455" fmla="*/ 8572 h 10000"/>
                  <a:gd name="connsiteX456" fmla="*/ 3421 w 10000"/>
                  <a:gd name="connsiteY456" fmla="*/ 8552 h 10000"/>
                  <a:gd name="connsiteX457" fmla="*/ 3424 w 10000"/>
                  <a:gd name="connsiteY457" fmla="*/ 8533 h 10000"/>
                  <a:gd name="connsiteX458" fmla="*/ 3432 w 10000"/>
                  <a:gd name="connsiteY458" fmla="*/ 8523 h 10000"/>
                  <a:gd name="connsiteX459" fmla="*/ 3446 w 10000"/>
                  <a:gd name="connsiteY459" fmla="*/ 8523 h 10000"/>
                  <a:gd name="connsiteX460" fmla="*/ 3457 w 10000"/>
                  <a:gd name="connsiteY460" fmla="*/ 8523 h 10000"/>
                  <a:gd name="connsiteX461" fmla="*/ 3476 w 10000"/>
                  <a:gd name="connsiteY461" fmla="*/ 8533 h 10000"/>
                  <a:gd name="connsiteX462" fmla="*/ 3485 w 10000"/>
                  <a:gd name="connsiteY462" fmla="*/ 8536 h 10000"/>
                  <a:gd name="connsiteX463" fmla="*/ 3501 w 10000"/>
                  <a:gd name="connsiteY463" fmla="*/ 8527 h 10000"/>
                  <a:gd name="connsiteX464" fmla="*/ 3504 w 10000"/>
                  <a:gd name="connsiteY464" fmla="*/ 8514 h 10000"/>
                  <a:gd name="connsiteX465" fmla="*/ 3510 w 10000"/>
                  <a:gd name="connsiteY465" fmla="*/ 8497 h 10000"/>
                  <a:gd name="connsiteX466" fmla="*/ 3537 w 10000"/>
                  <a:gd name="connsiteY466" fmla="*/ 8484 h 10000"/>
                  <a:gd name="connsiteX467" fmla="*/ 3562 w 10000"/>
                  <a:gd name="connsiteY467" fmla="*/ 8488 h 10000"/>
                  <a:gd name="connsiteX468" fmla="*/ 3568 w 10000"/>
                  <a:gd name="connsiteY468" fmla="*/ 8484 h 10000"/>
                  <a:gd name="connsiteX469" fmla="*/ 3584 w 10000"/>
                  <a:gd name="connsiteY469" fmla="*/ 8494 h 10000"/>
                  <a:gd name="connsiteX470" fmla="*/ 3593 w 10000"/>
                  <a:gd name="connsiteY470" fmla="*/ 8507 h 10000"/>
                  <a:gd name="connsiteX471" fmla="*/ 3618 w 10000"/>
                  <a:gd name="connsiteY471" fmla="*/ 8497 h 10000"/>
                  <a:gd name="connsiteX472" fmla="*/ 3643 w 10000"/>
                  <a:gd name="connsiteY472" fmla="*/ 8475 h 10000"/>
                  <a:gd name="connsiteX473" fmla="*/ 3657 w 10000"/>
                  <a:gd name="connsiteY473" fmla="*/ 8478 h 10000"/>
                  <a:gd name="connsiteX474" fmla="*/ 3670 w 10000"/>
                  <a:gd name="connsiteY474" fmla="*/ 8475 h 10000"/>
                  <a:gd name="connsiteX475" fmla="*/ 3673 w 10000"/>
                  <a:gd name="connsiteY475" fmla="*/ 8468 h 10000"/>
                  <a:gd name="connsiteX476" fmla="*/ 3681 w 10000"/>
                  <a:gd name="connsiteY476" fmla="*/ 8468 h 10000"/>
                  <a:gd name="connsiteX477" fmla="*/ 3698 w 10000"/>
                  <a:gd name="connsiteY477" fmla="*/ 8478 h 10000"/>
                  <a:gd name="connsiteX478" fmla="*/ 3720 w 10000"/>
                  <a:gd name="connsiteY478" fmla="*/ 8497 h 10000"/>
                  <a:gd name="connsiteX479" fmla="*/ 3715 w 10000"/>
                  <a:gd name="connsiteY479" fmla="*/ 8504 h 10000"/>
                  <a:gd name="connsiteX480" fmla="*/ 3729 w 10000"/>
                  <a:gd name="connsiteY480" fmla="*/ 8514 h 10000"/>
                  <a:gd name="connsiteX481" fmla="*/ 3729 w 10000"/>
                  <a:gd name="connsiteY481" fmla="*/ 8517 h 10000"/>
                  <a:gd name="connsiteX482" fmla="*/ 3740 w 10000"/>
                  <a:gd name="connsiteY482" fmla="*/ 8527 h 10000"/>
                  <a:gd name="connsiteX483" fmla="*/ 3759 w 10000"/>
                  <a:gd name="connsiteY483" fmla="*/ 8517 h 10000"/>
                  <a:gd name="connsiteX484" fmla="*/ 3762 w 10000"/>
                  <a:gd name="connsiteY484" fmla="*/ 8504 h 10000"/>
                  <a:gd name="connsiteX485" fmla="*/ 3770 w 10000"/>
                  <a:gd name="connsiteY485" fmla="*/ 8488 h 10000"/>
                  <a:gd name="connsiteX486" fmla="*/ 3778 w 10000"/>
                  <a:gd name="connsiteY486" fmla="*/ 8484 h 10000"/>
                  <a:gd name="connsiteX487" fmla="*/ 3792 w 10000"/>
                  <a:gd name="connsiteY487" fmla="*/ 8475 h 10000"/>
                  <a:gd name="connsiteX488" fmla="*/ 3803 w 10000"/>
                  <a:gd name="connsiteY488" fmla="*/ 8478 h 10000"/>
                  <a:gd name="connsiteX489" fmla="*/ 3809 w 10000"/>
                  <a:gd name="connsiteY489" fmla="*/ 8475 h 10000"/>
                  <a:gd name="connsiteX490" fmla="*/ 3825 w 10000"/>
                  <a:gd name="connsiteY490" fmla="*/ 8465 h 10000"/>
                  <a:gd name="connsiteX491" fmla="*/ 3834 w 10000"/>
                  <a:gd name="connsiteY491" fmla="*/ 8468 h 10000"/>
                  <a:gd name="connsiteX492" fmla="*/ 3842 w 10000"/>
                  <a:gd name="connsiteY492" fmla="*/ 8478 h 10000"/>
                  <a:gd name="connsiteX493" fmla="*/ 3850 w 10000"/>
                  <a:gd name="connsiteY493" fmla="*/ 8478 h 10000"/>
                  <a:gd name="connsiteX494" fmla="*/ 3859 w 10000"/>
                  <a:gd name="connsiteY494" fmla="*/ 8484 h 10000"/>
                  <a:gd name="connsiteX495" fmla="*/ 3873 w 10000"/>
                  <a:gd name="connsiteY495" fmla="*/ 8494 h 10000"/>
                  <a:gd name="connsiteX496" fmla="*/ 3875 w 10000"/>
                  <a:gd name="connsiteY496" fmla="*/ 8507 h 10000"/>
                  <a:gd name="connsiteX497" fmla="*/ 3881 w 10000"/>
                  <a:gd name="connsiteY497" fmla="*/ 8527 h 10000"/>
                  <a:gd name="connsiteX498" fmla="*/ 3875 w 10000"/>
                  <a:gd name="connsiteY498" fmla="*/ 8546 h 10000"/>
                  <a:gd name="connsiteX499" fmla="*/ 3892 w 10000"/>
                  <a:gd name="connsiteY499" fmla="*/ 8546 h 10000"/>
                  <a:gd name="connsiteX500" fmla="*/ 3900 w 10000"/>
                  <a:gd name="connsiteY500" fmla="*/ 8543 h 10000"/>
                  <a:gd name="connsiteX501" fmla="*/ 3906 w 10000"/>
                  <a:gd name="connsiteY501" fmla="*/ 8543 h 10000"/>
                  <a:gd name="connsiteX502" fmla="*/ 3922 w 10000"/>
                  <a:gd name="connsiteY502" fmla="*/ 8552 h 10000"/>
                  <a:gd name="connsiteX503" fmla="*/ 3939 w 10000"/>
                  <a:gd name="connsiteY503" fmla="*/ 8559 h 10000"/>
                  <a:gd name="connsiteX504" fmla="*/ 3953 w 10000"/>
                  <a:gd name="connsiteY504" fmla="*/ 8572 h 10000"/>
                  <a:gd name="connsiteX505" fmla="*/ 3956 w 10000"/>
                  <a:gd name="connsiteY505" fmla="*/ 8588 h 10000"/>
                  <a:gd name="connsiteX506" fmla="*/ 3956 w 10000"/>
                  <a:gd name="connsiteY506" fmla="*/ 8608 h 10000"/>
                  <a:gd name="connsiteX507" fmla="*/ 3972 w 10000"/>
                  <a:gd name="connsiteY507" fmla="*/ 8608 h 10000"/>
                  <a:gd name="connsiteX508" fmla="*/ 3986 w 10000"/>
                  <a:gd name="connsiteY508" fmla="*/ 8608 h 10000"/>
                  <a:gd name="connsiteX509" fmla="*/ 3997 w 10000"/>
                  <a:gd name="connsiteY509" fmla="*/ 8608 h 10000"/>
                  <a:gd name="connsiteX510" fmla="*/ 4006 w 10000"/>
                  <a:gd name="connsiteY510" fmla="*/ 8608 h 10000"/>
                  <a:gd name="connsiteX511" fmla="*/ 4006 w 10000"/>
                  <a:gd name="connsiteY511" fmla="*/ 8611 h 10000"/>
                  <a:gd name="connsiteX512" fmla="*/ 4011 w 10000"/>
                  <a:gd name="connsiteY512" fmla="*/ 8611 h 10000"/>
                  <a:gd name="connsiteX513" fmla="*/ 4022 w 10000"/>
                  <a:gd name="connsiteY513" fmla="*/ 8620 h 10000"/>
                  <a:gd name="connsiteX514" fmla="*/ 4042 w 10000"/>
                  <a:gd name="connsiteY514" fmla="*/ 8620 h 10000"/>
                  <a:gd name="connsiteX515" fmla="*/ 4050 w 10000"/>
                  <a:gd name="connsiteY515" fmla="*/ 8617 h 10000"/>
                  <a:gd name="connsiteX516" fmla="*/ 4069 w 10000"/>
                  <a:gd name="connsiteY516" fmla="*/ 8620 h 10000"/>
                  <a:gd name="connsiteX517" fmla="*/ 4086 w 10000"/>
                  <a:gd name="connsiteY517" fmla="*/ 8630 h 10000"/>
                  <a:gd name="connsiteX518" fmla="*/ 4108 w 10000"/>
                  <a:gd name="connsiteY518" fmla="*/ 8627 h 10000"/>
                  <a:gd name="connsiteX519" fmla="*/ 4125 w 10000"/>
                  <a:gd name="connsiteY519" fmla="*/ 8620 h 10000"/>
                  <a:gd name="connsiteX520" fmla="*/ 4133 w 10000"/>
                  <a:gd name="connsiteY520" fmla="*/ 8611 h 10000"/>
                  <a:gd name="connsiteX521" fmla="*/ 4139 w 10000"/>
                  <a:gd name="connsiteY521" fmla="*/ 8608 h 10000"/>
                  <a:gd name="connsiteX522" fmla="*/ 4147 w 10000"/>
                  <a:gd name="connsiteY522" fmla="*/ 8601 h 10000"/>
                  <a:gd name="connsiteX523" fmla="*/ 4155 w 10000"/>
                  <a:gd name="connsiteY523" fmla="*/ 8591 h 10000"/>
                  <a:gd name="connsiteX524" fmla="*/ 4166 w 10000"/>
                  <a:gd name="connsiteY524" fmla="*/ 8582 h 10000"/>
                  <a:gd name="connsiteX525" fmla="*/ 4183 w 10000"/>
                  <a:gd name="connsiteY525" fmla="*/ 8569 h 10000"/>
                  <a:gd name="connsiteX526" fmla="*/ 4191 w 10000"/>
                  <a:gd name="connsiteY526" fmla="*/ 8562 h 10000"/>
                  <a:gd name="connsiteX527" fmla="*/ 4208 w 10000"/>
                  <a:gd name="connsiteY527" fmla="*/ 8552 h 10000"/>
                  <a:gd name="connsiteX528" fmla="*/ 4230 w 10000"/>
                  <a:gd name="connsiteY528" fmla="*/ 8552 h 10000"/>
                  <a:gd name="connsiteX529" fmla="*/ 4238 w 10000"/>
                  <a:gd name="connsiteY529" fmla="*/ 8559 h 10000"/>
                  <a:gd name="connsiteX530" fmla="*/ 4247 w 10000"/>
                  <a:gd name="connsiteY530" fmla="*/ 8572 h 10000"/>
                  <a:gd name="connsiteX531" fmla="*/ 4252 w 10000"/>
                  <a:gd name="connsiteY531" fmla="*/ 8578 h 10000"/>
                  <a:gd name="connsiteX532" fmla="*/ 4263 w 10000"/>
                  <a:gd name="connsiteY532" fmla="*/ 8582 h 10000"/>
                  <a:gd name="connsiteX533" fmla="*/ 4277 w 10000"/>
                  <a:gd name="connsiteY533" fmla="*/ 8572 h 10000"/>
                  <a:gd name="connsiteX534" fmla="*/ 4294 w 10000"/>
                  <a:gd name="connsiteY534" fmla="*/ 8559 h 10000"/>
                  <a:gd name="connsiteX535" fmla="*/ 4302 w 10000"/>
                  <a:gd name="connsiteY535" fmla="*/ 8546 h 10000"/>
                  <a:gd name="connsiteX536" fmla="*/ 4310 w 10000"/>
                  <a:gd name="connsiteY536" fmla="*/ 8543 h 10000"/>
                  <a:gd name="connsiteX537" fmla="*/ 4313 w 10000"/>
                  <a:gd name="connsiteY537" fmla="*/ 8543 h 10000"/>
                  <a:gd name="connsiteX538" fmla="*/ 4332 w 10000"/>
                  <a:gd name="connsiteY538" fmla="*/ 8546 h 10000"/>
                  <a:gd name="connsiteX539" fmla="*/ 4335 w 10000"/>
                  <a:gd name="connsiteY539" fmla="*/ 8559 h 10000"/>
                  <a:gd name="connsiteX540" fmla="*/ 4349 w 10000"/>
                  <a:gd name="connsiteY540" fmla="*/ 8588 h 10000"/>
                  <a:gd name="connsiteX541" fmla="*/ 4360 w 10000"/>
                  <a:gd name="connsiteY541" fmla="*/ 8591 h 10000"/>
                  <a:gd name="connsiteX542" fmla="*/ 4366 w 10000"/>
                  <a:gd name="connsiteY542" fmla="*/ 8591 h 10000"/>
                  <a:gd name="connsiteX543" fmla="*/ 4382 w 10000"/>
                  <a:gd name="connsiteY543" fmla="*/ 8598 h 10000"/>
                  <a:gd name="connsiteX544" fmla="*/ 4385 w 10000"/>
                  <a:gd name="connsiteY544" fmla="*/ 8598 h 10000"/>
                  <a:gd name="connsiteX545" fmla="*/ 4402 w 10000"/>
                  <a:gd name="connsiteY545" fmla="*/ 8598 h 10000"/>
                  <a:gd name="connsiteX546" fmla="*/ 4421 w 10000"/>
                  <a:gd name="connsiteY546" fmla="*/ 8591 h 10000"/>
                  <a:gd name="connsiteX547" fmla="*/ 4440 w 10000"/>
                  <a:gd name="connsiteY547" fmla="*/ 8591 h 10000"/>
                  <a:gd name="connsiteX548" fmla="*/ 4449 w 10000"/>
                  <a:gd name="connsiteY548" fmla="*/ 8598 h 10000"/>
                  <a:gd name="connsiteX549" fmla="*/ 4454 w 10000"/>
                  <a:gd name="connsiteY549" fmla="*/ 8617 h 10000"/>
                  <a:gd name="connsiteX550" fmla="*/ 4463 w 10000"/>
                  <a:gd name="connsiteY550" fmla="*/ 8608 h 10000"/>
                  <a:gd name="connsiteX551" fmla="*/ 4474 w 10000"/>
                  <a:gd name="connsiteY551" fmla="*/ 8608 h 10000"/>
                  <a:gd name="connsiteX552" fmla="*/ 4490 w 10000"/>
                  <a:gd name="connsiteY552" fmla="*/ 8617 h 10000"/>
                  <a:gd name="connsiteX553" fmla="*/ 4504 w 10000"/>
                  <a:gd name="connsiteY553" fmla="*/ 8617 h 10000"/>
                  <a:gd name="connsiteX554" fmla="*/ 4518 w 10000"/>
                  <a:gd name="connsiteY554" fmla="*/ 8617 h 10000"/>
                  <a:gd name="connsiteX555" fmla="*/ 4535 w 10000"/>
                  <a:gd name="connsiteY555" fmla="*/ 8611 h 10000"/>
                  <a:gd name="connsiteX556" fmla="*/ 4546 w 10000"/>
                  <a:gd name="connsiteY556" fmla="*/ 8611 h 10000"/>
                  <a:gd name="connsiteX557" fmla="*/ 4562 w 10000"/>
                  <a:gd name="connsiteY557" fmla="*/ 8611 h 10000"/>
                  <a:gd name="connsiteX558" fmla="*/ 4571 w 10000"/>
                  <a:gd name="connsiteY558" fmla="*/ 8611 h 10000"/>
                  <a:gd name="connsiteX559" fmla="*/ 4579 w 10000"/>
                  <a:gd name="connsiteY559" fmla="*/ 8608 h 10000"/>
                  <a:gd name="connsiteX560" fmla="*/ 4584 w 10000"/>
                  <a:gd name="connsiteY560" fmla="*/ 8608 h 10000"/>
                  <a:gd name="connsiteX561" fmla="*/ 4601 w 10000"/>
                  <a:gd name="connsiteY561" fmla="*/ 8617 h 10000"/>
                  <a:gd name="connsiteX562" fmla="*/ 4609 w 10000"/>
                  <a:gd name="connsiteY562" fmla="*/ 8627 h 10000"/>
                  <a:gd name="connsiteX563" fmla="*/ 4618 w 10000"/>
                  <a:gd name="connsiteY563" fmla="*/ 8637 h 10000"/>
                  <a:gd name="connsiteX564" fmla="*/ 4618 w 10000"/>
                  <a:gd name="connsiteY564" fmla="*/ 8646 h 10000"/>
                  <a:gd name="connsiteX565" fmla="*/ 4634 w 10000"/>
                  <a:gd name="connsiteY565" fmla="*/ 8656 h 10000"/>
                  <a:gd name="connsiteX566" fmla="*/ 4640 w 10000"/>
                  <a:gd name="connsiteY566" fmla="*/ 8659 h 10000"/>
                  <a:gd name="connsiteX567" fmla="*/ 4651 w 10000"/>
                  <a:gd name="connsiteY567" fmla="*/ 8666 h 10000"/>
                  <a:gd name="connsiteX568" fmla="*/ 4657 w 10000"/>
                  <a:gd name="connsiteY568" fmla="*/ 8659 h 10000"/>
                  <a:gd name="connsiteX569" fmla="*/ 4668 w 10000"/>
                  <a:gd name="connsiteY569" fmla="*/ 8650 h 10000"/>
                  <a:gd name="connsiteX570" fmla="*/ 4676 w 10000"/>
                  <a:gd name="connsiteY570" fmla="*/ 8650 h 10000"/>
                  <a:gd name="connsiteX571" fmla="*/ 4690 w 10000"/>
                  <a:gd name="connsiteY571" fmla="*/ 8650 h 10000"/>
                  <a:gd name="connsiteX572" fmla="*/ 4698 w 10000"/>
                  <a:gd name="connsiteY572" fmla="*/ 8650 h 10000"/>
                  <a:gd name="connsiteX573" fmla="*/ 4704 w 10000"/>
                  <a:gd name="connsiteY573" fmla="*/ 8650 h 10000"/>
                  <a:gd name="connsiteX574" fmla="*/ 4706 w 10000"/>
                  <a:gd name="connsiteY574" fmla="*/ 8659 h 10000"/>
                  <a:gd name="connsiteX575" fmla="*/ 4706 w 10000"/>
                  <a:gd name="connsiteY575" fmla="*/ 8666 h 10000"/>
                  <a:gd name="connsiteX576" fmla="*/ 4723 w 10000"/>
                  <a:gd name="connsiteY576" fmla="*/ 8682 h 10000"/>
                  <a:gd name="connsiteX577" fmla="*/ 4737 w 10000"/>
                  <a:gd name="connsiteY577" fmla="*/ 8682 h 10000"/>
                  <a:gd name="connsiteX578" fmla="*/ 4745 w 10000"/>
                  <a:gd name="connsiteY578" fmla="*/ 8676 h 10000"/>
                  <a:gd name="connsiteX579" fmla="*/ 4756 w 10000"/>
                  <a:gd name="connsiteY579" fmla="*/ 8666 h 10000"/>
                  <a:gd name="connsiteX580" fmla="*/ 4765 w 10000"/>
                  <a:gd name="connsiteY580" fmla="*/ 8666 h 10000"/>
                  <a:gd name="connsiteX581" fmla="*/ 4765 w 10000"/>
                  <a:gd name="connsiteY581" fmla="*/ 8682 h 10000"/>
                  <a:gd name="connsiteX582" fmla="*/ 4770 w 10000"/>
                  <a:gd name="connsiteY582" fmla="*/ 8701 h 10000"/>
                  <a:gd name="connsiteX583" fmla="*/ 4778 w 10000"/>
                  <a:gd name="connsiteY583" fmla="*/ 8705 h 10000"/>
                  <a:gd name="connsiteX584" fmla="*/ 4795 w 10000"/>
                  <a:gd name="connsiteY584" fmla="*/ 8714 h 10000"/>
                  <a:gd name="connsiteX585" fmla="*/ 4812 w 10000"/>
                  <a:gd name="connsiteY585" fmla="*/ 8714 h 10000"/>
                  <a:gd name="connsiteX586" fmla="*/ 4825 w 10000"/>
                  <a:gd name="connsiteY586" fmla="*/ 8705 h 10000"/>
                  <a:gd name="connsiteX587" fmla="*/ 4825 w 10000"/>
                  <a:gd name="connsiteY587" fmla="*/ 8701 h 10000"/>
                  <a:gd name="connsiteX588" fmla="*/ 4828 w 10000"/>
                  <a:gd name="connsiteY588" fmla="*/ 8701 h 10000"/>
                  <a:gd name="connsiteX589" fmla="*/ 4837 w 10000"/>
                  <a:gd name="connsiteY589" fmla="*/ 8692 h 10000"/>
                  <a:gd name="connsiteX590" fmla="*/ 4842 w 10000"/>
                  <a:gd name="connsiteY590" fmla="*/ 8685 h 10000"/>
                  <a:gd name="connsiteX591" fmla="*/ 4859 w 10000"/>
                  <a:gd name="connsiteY591" fmla="*/ 8692 h 10000"/>
                  <a:gd name="connsiteX592" fmla="*/ 4870 w 10000"/>
                  <a:gd name="connsiteY592" fmla="*/ 8701 h 10000"/>
                  <a:gd name="connsiteX593" fmla="*/ 4878 w 10000"/>
                  <a:gd name="connsiteY593" fmla="*/ 8714 h 10000"/>
                  <a:gd name="connsiteX594" fmla="*/ 4892 w 10000"/>
                  <a:gd name="connsiteY594" fmla="*/ 8724 h 10000"/>
                  <a:gd name="connsiteX595" fmla="*/ 4900 w 10000"/>
                  <a:gd name="connsiteY595" fmla="*/ 8724 h 10000"/>
                  <a:gd name="connsiteX596" fmla="*/ 4906 w 10000"/>
                  <a:gd name="connsiteY596" fmla="*/ 8705 h 10000"/>
                  <a:gd name="connsiteX597" fmla="*/ 4925 w 10000"/>
                  <a:gd name="connsiteY597" fmla="*/ 8724 h 10000"/>
                  <a:gd name="connsiteX598" fmla="*/ 4939 w 10000"/>
                  <a:gd name="connsiteY598" fmla="*/ 8701 h 10000"/>
                  <a:gd name="connsiteX599" fmla="*/ 4950 w 10000"/>
                  <a:gd name="connsiteY599" fmla="*/ 8695 h 10000"/>
                  <a:gd name="connsiteX600" fmla="*/ 4956 w 10000"/>
                  <a:gd name="connsiteY600" fmla="*/ 8692 h 10000"/>
                  <a:gd name="connsiteX601" fmla="*/ 4986 w 10000"/>
                  <a:gd name="connsiteY601" fmla="*/ 8705 h 10000"/>
                  <a:gd name="connsiteX602" fmla="*/ 5003 w 10000"/>
                  <a:gd name="connsiteY602" fmla="*/ 8701 h 10000"/>
                  <a:gd name="connsiteX603" fmla="*/ 5011 w 10000"/>
                  <a:gd name="connsiteY603" fmla="*/ 8692 h 10000"/>
                  <a:gd name="connsiteX604" fmla="*/ 5028 w 10000"/>
                  <a:gd name="connsiteY604" fmla="*/ 8682 h 10000"/>
                  <a:gd name="connsiteX605" fmla="*/ 5030 w 10000"/>
                  <a:gd name="connsiteY605" fmla="*/ 8659 h 10000"/>
                  <a:gd name="connsiteX606" fmla="*/ 5039 w 10000"/>
                  <a:gd name="connsiteY606" fmla="*/ 8656 h 10000"/>
                  <a:gd name="connsiteX607" fmla="*/ 5053 w 10000"/>
                  <a:gd name="connsiteY607" fmla="*/ 8669 h 10000"/>
                  <a:gd name="connsiteX608" fmla="*/ 5061 w 10000"/>
                  <a:gd name="connsiteY608" fmla="*/ 8669 h 10000"/>
                  <a:gd name="connsiteX609" fmla="*/ 5061 w 10000"/>
                  <a:gd name="connsiteY609" fmla="*/ 8676 h 10000"/>
                  <a:gd name="connsiteX610" fmla="*/ 5069 w 10000"/>
                  <a:gd name="connsiteY610" fmla="*/ 8669 h 10000"/>
                  <a:gd name="connsiteX611" fmla="*/ 5083 w 10000"/>
                  <a:gd name="connsiteY611" fmla="*/ 8669 h 10000"/>
                  <a:gd name="connsiteX612" fmla="*/ 5100 w 10000"/>
                  <a:gd name="connsiteY612" fmla="*/ 8669 h 10000"/>
                  <a:gd name="connsiteX613" fmla="*/ 5119 w 10000"/>
                  <a:gd name="connsiteY613" fmla="*/ 8682 h 10000"/>
                  <a:gd name="connsiteX614" fmla="*/ 5136 w 10000"/>
                  <a:gd name="connsiteY614" fmla="*/ 8692 h 10000"/>
                  <a:gd name="connsiteX615" fmla="*/ 5161 w 10000"/>
                  <a:gd name="connsiteY615" fmla="*/ 8701 h 10000"/>
                  <a:gd name="connsiteX616" fmla="*/ 5183 w 10000"/>
                  <a:gd name="connsiteY616" fmla="*/ 8701 h 10000"/>
                  <a:gd name="connsiteX617" fmla="*/ 5199 w 10000"/>
                  <a:gd name="connsiteY617" fmla="*/ 8701 h 10000"/>
                  <a:gd name="connsiteX618" fmla="*/ 5213 w 10000"/>
                  <a:gd name="connsiteY618" fmla="*/ 8705 h 10000"/>
                  <a:gd name="connsiteX619" fmla="*/ 5224 w 10000"/>
                  <a:gd name="connsiteY619" fmla="*/ 8701 h 10000"/>
                  <a:gd name="connsiteX620" fmla="*/ 5230 w 10000"/>
                  <a:gd name="connsiteY620" fmla="*/ 8701 h 10000"/>
                  <a:gd name="connsiteX621" fmla="*/ 5241 w 10000"/>
                  <a:gd name="connsiteY621" fmla="*/ 8676 h 10000"/>
                  <a:gd name="connsiteX622" fmla="*/ 5247 w 10000"/>
                  <a:gd name="connsiteY622" fmla="*/ 8666 h 10000"/>
                  <a:gd name="connsiteX623" fmla="*/ 5249 w 10000"/>
                  <a:gd name="connsiteY623" fmla="*/ 8646 h 10000"/>
                  <a:gd name="connsiteX624" fmla="*/ 5249 w 10000"/>
                  <a:gd name="connsiteY624" fmla="*/ 8650 h 10000"/>
                  <a:gd name="connsiteX625" fmla="*/ 5255 w 10000"/>
                  <a:gd name="connsiteY625" fmla="*/ 8646 h 10000"/>
                  <a:gd name="connsiteX626" fmla="*/ 5271 w 10000"/>
                  <a:gd name="connsiteY626" fmla="*/ 8650 h 10000"/>
                  <a:gd name="connsiteX627" fmla="*/ 5288 w 10000"/>
                  <a:gd name="connsiteY627" fmla="*/ 8666 h 10000"/>
                  <a:gd name="connsiteX628" fmla="*/ 5296 w 10000"/>
                  <a:gd name="connsiteY628" fmla="*/ 8666 h 10000"/>
                  <a:gd name="connsiteX629" fmla="*/ 5310 w 10000"/>
                  <a:gd name="connsiteY629" fmla="*/ 8656 h 10000"/>
                  <a:gd name="connsiteX630" fmla="*/ 5321 w 10000"/>
                  <a:gd name="connsiteY630" fmla="*/ 8650 h 10000"/>
                  <a:gd name="connsiteX631" fmla="*/ 5338 w 10000"/>
                  <a:gd name="connsiteY631" fmla="*/ 8650 h 10000"/>
                  <a:gd name="connsiteX632" fmla="*/ 5360 w 10000"/>
                  <a:gd name="connsiteY632" fmla="*/ 8640 h 10000"/>
                  <a:gd name="connsiteX633" fmla="*/ 5366 w 10000"/>
                  <a:gd name="connsiteY633" fmla="*/ 8637 h 10000"/>
                  <a:gd name="connsiteX634" fmla="*/ 5368 w 10000"/>
                  <a:gd name="connsiteY634" fmla="*/ 8637 h 10000"/>
                  <a:gd name="connsiteX635" fmla="*/ 5382 w 10000"/>
                  <a:gd name="connsiteY635" fmla="*/ 8630 h 10000"/>
                  <a:gd name="connsiteX636" fmla="*/ 5391 w 10000"/>
                  <a:gd name="connsiteY636" fmla="*/ 8630 h 10000"/>
                  <a:gd name="connsiteX637" fmla="*/ 5402 w 10000"/>
                  <a:gd name="connsiteY637" fmla="*/ 8637 h 10000"/>
                  <a:gd name="connsiteX638" fmla="*/ 5418 w 10000"/>
                  <a:gd name="connsiteY638" fmla="*/ 8656 h 10000"/>
                  <a:gd name="connsiteX639" fmla="*/ 5432 w 10000"/>
                  <a:gd name="connsiteY639" fmla="*/ 8666 h 10000"/>
                  <a:gd name="connsiteX640" fmla="*/ 5443 w 10000"/>
                  <a:gd name="connsiteY640" fmla="*/ 8682 h 10000"/>
                  <a:gd name="connsiteX641" fmla="*/ 5457 w 10000"/>
                  <a:gd name="connsiteY641" fmla="*/ 8692 h 10000"/>
                  <a:gd name="connsiteX642" fmla="*/ 5471 w 10000"/>
                  <a:gd name="connsiteY642" fmla="*/ 8705 h 10000"/>
                  <a:gd name="connsiteX643" fmla="*/ 5488 w 10000"/>
                  <a:gd name="connsiteY643" fmla="*/ 8711 h 10000"/>
                  <a:gd name="connsiteX644" fmla="*/ 5490 w 10000"/>
                  <a:gd name="connsiteY644" fmla="*/ 8721 h 10000"/>
                  <a:gd name="connsiteX645" fmla="*/ 5512 w 10000"/>
                  <a:gd name="connsiteY645" fmla="*/ 8724 h 10000"/>
                  <a:gd name="connsiteX646" fmla="*/ 5521 w 10000"/>
                  <a:gd name="connsiteY646" fmla="*/ 8714 h 10000"/>
                  <a:gd name="connsiteX647" fmla="*/ 5524 w 10000"/>
                  <a:gd name="connsiteY647" fmla="*/ 8714 h 10000"/>
                  <a:gd name="connsiteX648" fmla="*/ 5532 w 10000"/>
                  <a:gd name="connsiteY648" fmla="*/ 8721 h 10000"/>
                  <a:gd name="connsiteX649" fmla="*/ 5540 w 10000"/>
                  <a:gd name="connsiteY649" fmla="*/ 8724 h 10000"/>
                  <a:gd name="connsiteX650" fmla="*/ 5562 w 10000"/>
                  <a:gd name="connsiteY650" fmla="*/ 8750 h 10000"/>
                  <a:gd name="connsiteX651" fmla="*/ 5562 w 10000"/>
                  <a:gd name="connsiteY651" fmla="*/ 8760 h 10000"/>
                  <a:gd name="connsiteX652" fmla="*/ 5571 w 10000"/>
                  <a:gd name="connsiteY652" fmla="*/ 8782 h 10000"/>
                  <a:gd name="connsiteX653" fmla="*/ 5579 w 10000"/>
                  <a:gd name="connsiteY653" fmla="*/ 8789 h 10000"/>
                  <a:gd name="connsiteX654" fmla="*/ 5593 w 10000"/>
                  <a:gd name="connsiteY654" fmla="*/ 8789 h 10000"/>
                  <a:gd name="connsiteX655" fmla="*/ 5596 w 10000"/>
                  <a:gd name="connsiteY655" fmla="*/ 8789 h 10000"/>
                  <a:gd name="connsiteX656" fmla="*/ 5626 w 10000"/>
                  <a:gd name="connsiteY656" fmla="*/ 8782 h 10000"/>
                  <a:gd name="connsiteX657" fmla="*/ 5629 w 10000"/>
                  <a:gd name="connsiteY657" fmla="*/ 8782 h 10000"/>
                  <a:gd name="connsiteX658" fmla="*/ 5637 w 10000"/>
                  <a:gd name="connsiteY658" fmla="*/ 8779 h 10000"/>
                  <a:gd name="connsiteX659" fmla="*/ 5648 w 10000"/>
                  <a:gd name="connsiteY659" fmla="*/ 8789 h 10000"/>
                  <a:gd name="connsiteX660" fmla="*/ 5665 w 10000"/>
                  <a:gd name="connsiteY660" fmla="*/ 8795 h 10000"/>
                  <a:gd name="connsiteX661" fmla="*/ 5676 w 10000"/>
                  <a:gd name="connsiteY661" fmla="*/ 8789 h 10000"/>
                  <a:gd name="connsiteX662" fmla="*/ 5684 w 10000"/>
                  <a:gd name="connsiteY662" fmla="*/ 8782 h 10000"/>
                  <a:gd name="connsiteX663" fmla="*/ 5693 w 10000"/>
                  <a:gd name="connsiteY663" fmla="*/ 8789 h 10000"/>
                  <a:gd name="connsiteX664" fmla="*/ 5715 w 10000"/>
                  <a:gd name="connsiteY664" fmla="*/ 8808 h 10000"/>
                  <a:gd name="connsiteX665" fmla="*/ 5731 w 10000"/>
                  <a:gd name="connsiteY665" fmla="*/ 8808 h 10000"/>
                  <a:gd name="connsiteX666" fmla="*/ 5740 w 10000"/>
                  <a:gd name="connsiteY666" fmla="*/ 8808 h 10000"/>
                  <a:gd name="connsiteX667" fmla="*/ 5765 w 10000"/>
                  <a:gd name="connsiteY667" fmla="*/ 8818 h 10000"/>
                  <a:gd name="connsiteX668" fmla="*/ 5781 w 10000"/>
                  <a:gd name="connsiteY668" fmla="*/ 8824 h 10000"/>
                  <a:gd name="connsiteX669" fmla="*/ 5798 w 10000"/>
                  <a:gd name="connsiteY669" fmla="*/ 8834 h 10000"/>
                  <a:gd name="connsiteX670" fmla="*/ 5814 w 10000"/>
                  <a:gd name="connsiteY670" fmla="*/ 8837 h 10000"/>
                  <a:gd name="connsiteX671" fmla="*/ 5831 w 10000"/>
                  <a:gd name="connsiteY671" fmla="*/ 8844 h 10000"/>
                  <a:gd name="connsiteX672" fmla="*/ 5842 w 10000"/>
                  <a:gd name="connsiteY672" fmla="*/ 8847 h 10000"/>
                  <a:gd name="connsiteX673" fmla="*/ 5859 w 10000"/>
                  <a:gd name="connsiteY673" fmla="*/ 8857 h 10000"/>
                  <a:gd name="connsiteX674" fmla="*/ 5870 w 10000"/>
                  <a:gd name="connsiteY674" fmla="*/ 8867 h 10000"/>
                  <a:gd name="connsiteX675" fmla="*/ 5878 w 10000"/>
                  <a:gd name="connsiteY675" fmla="*/ 8873 h 10000"/>
                  <a:gd name="connsiteX676" fmla="*/ 5895 w 10000"/>
                  <a:gd name="connsiteY676" fmla="*/ 8873 h 10000"/>
                  <a:gd name="connsiteX677" fmla="*/ 5911 w 10000"/>
                  <a:gd name="connsiteY677" fmla="*/ 8873 h 10000"/>
                  <a:gd name="connsiteX678" fmla="*/ 5931 w 10000"/>
                  <a:gd name="connsiteY678" fmla="*/ 8873 h 10000"/>
                  <a:gd name="connsiteX679" fmla="*/ 5950 w 10000"/>
                  <a:gd name="connsiteY679" fmla="*/ 8867 h 10000"/>
                  <a:gd name="connsiteX680" fmla="*/ 5967 w 10000"/>
                  <a:gd name="connsiteY680" fmla="*/ 8867 h 10000"/>
                  <a:gd name="connsiteX681" fmla="*/ 5975 w 10000"/>
                  <a:gd name="connsiteY681" fmla="*/ 8873 h 10000"/>
                  <a:gd name="connsiteX682" fmla="*/ 6000 w 10000"/>
                  <a:gd name="connsiteY682" fmla="*/ 8883 h 10000"/>
                  <a:gd name="connsiteX683" fmla="*/ 5997 w 10000"/>
                  <a:gd name="connsiteY683" fmla="*/ 8886 h 10000"/>
                  <a:gd name="connsiteX684" fmla="*/ 5997 w 10000"/>
                  <a:gd name="connsiteY684" fmla="*/ 8896 h 10000"/>
                  <a:gd name="connsiteX685" fmla="*/ 6014 w 10000"/>
                  <a:gd name="connsiteY685" fmla="*/ 8892 h 10000"/>
                  <a:gd name="connsiteX686" fmla="*/ 6028 w 10000"/>
                  <a:gd name="connsiteY686" fmla="*/ 8892 h 10000"/>
                  <a:gd name="connsiteX687" fmla="*/ 6053 w 10000"/>
                  <a:gd name="connsiteY687" fmla="*/ 8886 h 10000"/>
                  <a:gd name="connsiteX688" fmla="*/ 6072 w 10000"/>
                  <a:gd name="connsiteY688" fmla="*/ 8876 h 10000"/>
                  <a:gd name="connsiteX689" fmla="*/ 6089 w 10000"/>
                  <a:gd name="connsiteY689" fmla="*/ 8867 h 10000"/>
                  <a:gd name="connsiteX690" fmla="*/ 6111 w 10000"/>
                  <a:gd name="connsiteY690" fmla="*/ 8857 h 10000"/>
                  <a:gd name="connsiteX691" fmla="*/ 6127 w 10000"/>
                  <a:gd name="connsiteY691" fmla="*/ 8847 h 10000"/>
                  <a:gd name="connsiteX692" fmla="*/ 6152 w 10000"/>
                  <a:gd name="connsiteY692" fmla="*/ 8834 h 10000"/>
                  <a:gd name="connsiteX693" fmla="*/ 6183 w 10000"/>
                  <a:gd name="connsiteY693" fmla="*/ 8828 h 10000"/>
                  <a:gd name="connsiteX694" fmla="*/ 6175 w 10000"/>
                  <a:gd name="connsiteY694" fmla="*/ 8844 h 10000"/>
                  <a:gd name="connsiteX695" fmla="*/ 6169 w 10000"/>
                  <a:gd name="connsiteY695" fmla="*/ 8863 h 10000"/>
                  <a:gd name="connsiteX696" fmla="*/ 6158 w 10000"/>
                  <a:gd name="connsiteY696" fmla="*/ 8886 h 10000"/>
                  <a:gd name="connsiteX697" fmla="*/ 6152 w 10000"/>
                  <a:gd name="connsiteY697" fmla="*/ 8896 h 10000"/>
                  <a:gd name="connsiteX698" fmla="*/ 6150 w 10000"/>
                  <a:gd name="connsiteY698" fmla="*/ 8909 h 10000"/>
                  <a:gd name="connsiteX699" fmla="*/ 6152 w 10000"/>
                  <a:gd name="connsiteY699" fmla="*/ 8938 h 10000"/>
                  <a:gd name="connsiteX700" fmla="*/ 6158 w 10000"/>
                  <a:gd name="connsiteY700" fmla="*/ 8957 h 10000"/>
                  <a:gd name="connsiteX701" fmla="*/ 6161 w 10000"/>
                  <a:gd name="connsiteY701" fmla="*/ 8980 h 10000"/>
                  <a:gd name="connsiteX702" fmla="*/ 6166 w 10000"/>
                  <a:gd name="connsiteY702" fmla="*/ 8999 h 10000"/>
                  <a:gd name="connsiteX703" fmla="*/ 6175 w 10000"/>
                  <a:gd name="connsiteY703" fmla="*/ 9032 h 10000"/>
                  <a:gd name="connsiteX704" fmla="*/ 6183 w 10000"/>
                  <a:gd name="connsiteY704" fmla="*/ 9051 h 10000"/>
                  <a:gd name="connsiteX705" fmla="*/ 6191 w 10000"/>
                  <a:gd name="connsiteY705" fmla="*/ 9064 h 10000"/>
                  <a:gd name="connsiteX706" fmla="*/ 6194 w 10000"/>
                  <a:gd name="connsiteY706" fmla="*/ 9084 h 10000"/>
                  <a:gd name="connsiteX707" fmla="*/ 6208 w 10000"/>
                  <a:gd name="connsiteY707" fmla="*/ 9103 h 10000"/>
                  <a:gd name="connsiteX708" fmla="*/ 6208 w 10000"/>
                  <a:gd name="connsiteY708" fmla="*/ 9113 h 10000"/>
                  <a:gd name="connsiteX709" fmla="*/ 6216 w 10000"/>
                  <a:gd name="connsiteY709" fmla="*/ 9129 h 10000"/>
                  <a:gd name="connsiteX710" fmla="*/ 6230 w 10000"/>
                  <a:gd name="connsiteY710" fmla="*/ 9148 h 10000"/>
                  <a:gd name="connsiteX711" fmla="*/ 6241 w 10000"/>
                  <a:gd name="connsiteY711" fmla="*/ 9165 h 10000"/>
                  <a:gd name="connsiteX712" fmla="*/ 6249 w 10000"/>
                  <a:gd name="connsiteY712" fmla="*/ 9168 h 10000"/>
                  <a:gd name="connsiteX713" fmla="*/ 6266 w 10000"/>
                  <a:gd name="connsiteY713" fmla="*/ 9184 h 10000"/>
                  <a:gd name="connsiteX714" fmla="*/ 6280 w 10000"/>
                  <a:gd name="connsiteY714" fmla="*/ 9184 h 10000"/>
                  <a:gd name="connsiteX715" fmla="*/ 6288 w 10000"/>
                  <a:gd name="connsiteY715" fmla="*/ 9177 h 10000"/>
                  <a:gd name="connsiteX716" fmla="*/ 6299 w 10000"/>
                  <a:gd name="connsiteY716" fmla="*/ 9187 h 10000"/>
                  <a:gd name="connsiteX717" fmla="*/ 6305 w 10000"/>
                  <a:gd name="connsiteY717" fmla="*/ 9197 h 10000"/>
                  <a:gd name="connsiteX718" fmla="*/ 6310 w 10000"/>
                  <a:gd name="connsiteY718" fmla="*/ 9197 h 10000"/>
                  <a:gd name="connsiteX719" fmla="*/ 6321 w 10000"/>
                  <a:gd name="connsiteY719" fmla="*/ 9213 h 10000"/>
                  <a:gd name="connsiteX720" fmla="*/ 6335 w 10000"/>
                  <a:gd name="connsiteY720" fmla="*/ 9223 h 10000"/>
                  <a:gd name="connsiteX721" fmla="*/ 6338 w 10000"/>
                  <a:gd name="connsiteY721" fmla="*/ 9223 h 10000"/>
                  <a:gd name="connsiteX722" fmla="*/ 6355 w 10000"/>
                  <a:gd name="connsiteY722" fmla="*/ 9226 h 10000"/>
                  <a:gd name="connsiteX723" fmla="*/ 6363 w 10000"/>
                  <a:gd name="connsiteY723" fmla="*/ 9236 h 10000"/>
                  <a:gd name="connsiteX724" fmla="*/ 6380 w 10000"/>
                  <a:gd name="connsiteY724" fmla="*/ 9258 h 10000"/>
                  <a:gd name="connsiteX725" fmla="*/ 6393 w 10000"/>
                  <a:gd name="connsiteY725" fmla="*/ 9278 h 10000"/>
                  <a:gd name="connsiteX726" fmla="*/ 6396 w 10000"/>
                  <a:gd name="connsiteY726" fmla="*/ 9288 h 10000"/>
                  <a:gd name="connsiteX727" fmla="*/ 6407 w 10000"/>
                  <a:gd name="connsiteY727" fmla="*/ 9297 h 10000"/>
                  <a:gd name="connsiteX728" fmla="*/ 6410 w 10000"/>
                  <a:gd name="connsiteY728" fmla="*/ 9307 h 10000"/>
                  <a:gd name="connsiteX729" fmla="*/ 6416 w 10000"/>
                  <a:gd name="connsiteY729" fmla="*/ 9317 h 10000"/>
                  <a:gd name="connsiteX730" fmla="*/ 6424 w 10000"/>
                  <a:gd name="connsiteY730" fmla="*/ 9326 h 10000"/>
                  <a:gd name="connsiteX731" fmla="*/ 6435 w 10000"/>
                  <a:gd name="connsiteY731" fmla="*/ 9336 h 10000"/>
                  <a:gd name="connsiteX732" fmla="*/ 6443 w 10000"/>
                  <a:gd name="connsiteY732" fmla="*/ 9346 h 10000"/>
                  <a:gd name="connsiteX733" fmla="*/ 6449 w 10000"/>
                  <a:gd name="connsiteY733" fmla="*/ 9362 h 10000"/>
                  <a:gd name="connsiteX734" fmla="*/ 6452 w 10000"/>
                  <a:gd name="connsiteY734" fmla="*/ 9372 h 10000"/>
                  <a:gd name="connsiteX735" fmla="*/ 6449 w 10000"/>
                  <a:gd name="connsiteY735" fmla="*/ 9381 h 10000"/>
                  <a:gd name="connsiteX736" fmla="*/ 6465 w 10000"/>
                  <a:gd name="connsiteY736" fmla="*/ 9394 h 10000"/>
                  <a:gd name="connsiteX737" fmla="*/ 6468 w 10000"/>
                  <a:gd name="connsiteY737" fmla="*/ 9420 h 10000"/>
                  <a:gd name="connsiteX738" fmla="*/ 6493 w 10000"/>
                  <a:gd name="connsiteY738" fmla="*/ 9430 h 10000"/>
                  <a:gd name="connsiteX739" fmla="*/ 6507 w 10000"/>
                  <a:gd name="connsiteY739" fmla="*/ 9440 h 10000"/>
                  <a:gd name="connsiteX740" fmla="*/ 6524 w 10000"/>
                  <a:gd name="connsiteY740" fmla="*/ 9459 h 10000"/>
                  <a:gd name="connsiteX741" fmla="*/ 6532 w 10000"/>
                  <a:gd name="connsiteY741" fmla="*/ 9485 h 10000"/>
                  <a:gd name="connsiteX742" fmla="*/ 6537 w 10000"/>
                  <a:gd name="connsiteY742" fmla="*/ 9498 h 10000"/>
                  <a:gd name="connsiteX743" fmla="*/ 6571 w 10000"/>
                  <a:gd name="connsiteY743" fmla="*/ 9508 h 10000"/>
                  <a:gd name="connsiteX744" fmla="*/ 6596 w 10000"/>
                  <a:gd name="connsiteY744" fmla="*/ 9508 h 10000"/>
                  <a:gd name="connsiteX745" fmla="*/ 6637 w 10000"/>
                  <a:gd name="connsiteY745" fmla="*/ 9517 h 10000"/>
                  <a:gd name="connsiteX746" fmla="*/ 6662 w 10000"/>
                  <a:gd name="connsiteY746" fmla="*/ 9524 h 10000"/>
                  <a:gd name="connsiteX747" fmla="*/ 6679 w 10000"/>
                  <a:gd name="connsiteY747" fmla="*/ 9517 h 10000"/>
                  <a:gd name="connsiteX748" fmla="*/ 6679 w 10000"/>
                  <a:gd name="connsiteY748" fmla="*/ 9505 h 10000"/>
                  <a:gd name="connsiteX749" fmla="*/ 6690 w 10000"/>
                  <a:gd name="connsiteY749" fmla="*/ 9485 h 10000"/>
                  <a:gd name="connsiteX750" fmla="*/ 6693 w 10000"/>
                  <a:gd name="connsiteY750" fmla="*/ 9479 h 10000"/>
                  <a:gd name="connsiteX751" fmla="*/ 6706 w 10000"/>
                  <a:gd name="connsiteY751" fmla="*/ 9469 h 10000"/>
                  <a:gd name="connsiteX752" fmla="*/ 6709 w 10000"/>
                  <a:gd name="connsiteY752" fmla="*/ 9462 h 10000"/>
                  <a:gd name="connsiteX753" fmla="*/ 6717 w 10000"/>
                  <a:gd name="connsiteY753" fmla="*/ 9459 h 10000"/>
                  <a:gd name="connsiteX754" fmla="*/ 6726 w 10000"/>
                  <a:gd name="connsiteY754" fmla="*/ 9459 h 10000"/>
                  <a:gd name="connsiteX755" fmla="*/ 6742 w 10000"/>
                  <a:gd name="connsiteY755" fmla="*/ 9462 h 10000"/>
                  <a:gd name="connsiteX756" fmla="*/ 6759 w 10000"/>
                  <a:gd name="connsiteY756" fmla="*/ 9479 h 10000"/>
                  <a:gd name="connsiteX757" fmla="*/ 6781 w 10000"/>
                  <a:gd name="connsiteY757" fmla="*/ 9485 h 10000"/>
                  <a:gd name="connsiteX758" fmla="*/ 6795 w 10000"/>
                  <a:gd name="connsiteY758" fmla="*/ 9485 h 10000"/>
                  <a:gd name="connsiteX759" fmla="*/ 6803 w 10000"/>
                  <a:gd name="connsiteY759" fmla="*/ 9498 h 10000"/>
                  <a:gd name="connsiteX760" fmla="*/ 6806 w 10000"/>
                  <a:gd name="connsiteY760" fmla="*/ 9508 h 10000"/>
                  <a:gd name="connsiteX761" fmla="*/ 6823 w 10000"/>
                  <a:gd name="connsiteY761" fmla="*/ 9514 h 10000"/>
                  <a:gd name="connsiteX762" fmla="*/ 6831 w 10000"/>
                  <a:gd name="connsiteY762" fmla="*/ 9514 h 10000"/>
                  <a:gd name="connsiteX763" fmla="*/ 6848 w 10000"/>
                  <a:gd name="connsiteY763" fmla="*/ 9514 h 10000"/>
                  <a:gd name="connsiteX764" fmla="*/ 6856 w 10000"/>
                  <a:gd name="connsiteY764" fmla="*/ 9517 h 10000"/>
                  <a:gd name="connsiteX765" fmla="*/ 6878 w 10000"/>
                  <a:gd name="connsiteY765" fmla="*/ 9524 h 10000"/>
                  <a:gd name="connsiteX766" fmla="*/ 6895 w 10000"/>
                  <a:gd name="connsiteY766" fmla="*/ 9524 h 10000"/>
                  <a:gd name="connsiteX767" fmla="*/ 6917 w 10000"/>
                  <a:gd name="connsiteY767" fmla="*/ 9527 h 10000"/>
                  <a:gd name="connsiteX768" fmla="*/ 6934 w 10000"/>
                  <a:gd name="connsiteY768" fmla="*/ 9534 h 10000"/>
                  <a:gd name="connsiteX769" fmla="*/ 6961 w 10000"/>
                  <a:gd name="connsiteY769" fmla="*/ 9543 h 10000"/>
                  <a:gd name="connsiteX770" fmla="*/ 6989 w 10000"/>
                  <a:gd name="connsiteY770" fmla="*/ 9547 h 10000"/>
                  <a:gd name="connsiteX771" fmla="*/ 7014 w 10000"/>
                  <a:gd name="connsiteY771" fmla="*/ 9543 h 10000"/>
                  <a:gd name="connsiteX772" fmla="*/ 7033 w 10000"/>
                  <a:gd name="connsiteY772" fmla="*/ 9543 h 10000"/>
                  <a:gd name="connsiteX773" fmla="*/ 7042 w 10000"/>
                  <a:gd name="connsiteY773" fmla="*/ 9547 h 10000"/>
                  <a:gd name="connsiteX774" fmla="*/ 7069 w 10000"/>
                  <a:gd name="connsiteY774" fmla="*/ 9647 h 10000"/>
                  <a:gd name="connsiteX775" fmla="*/ 7122 w 10000"/>
                  <a:gd name="connsiteY775" fmla="*/ 9734 h 10000"/>
                  <a:gd name="connsiteX776" fmla="*/ 7147 w 10000"/>
                  <a:gd name="connsiteY776" fmla="*/ 9744 h 10000"/>
                  <a:gd name="connsiteX777" fmla="*/ 7169 w 10000"/>
                  <a:gd name="connsiteY777" fmla="*/ 9741 h 10000"/>
                  <a:gd name="connsiteX778" fmla="*/ 7177 w 10000"/>
                  <a:gd name="connsiteY778" fmla="*/ 9744 h 10000"/>
                  <a:gd name="connsiteX779" fmla="*/ 7186 w 10000"/>
                  <a:gd name="connsiteY779" fmla="*/ 9754 h 10000"/>
                  <a:gd name="connsiteX780" fmla="*/ 7191 w 10000"/>
                  <a:gd name="connsiteY780" fmla="*/ 9773 h 10000"/>
                  <a:gd name="connsiteX781" fmla="*/ 7208 w 10000"/>
                  <a:gd name="connsiteY781" fmla="*/ 9783 h 10000"/>
                  <a:gd name="connsiteX782" fmla="*/ 7219 w 10000"/>
                  <a:gd name="connsiteY782" fmla="*/ 9793 h 10000"/>
                  <a:gd name="connsiteX783" fmla="*/ 7235 w 10000"/>
                  <a:gd name="connsiteY783" fmla="*/ 9802 h 10000"/>
                  <a:gd name="connsiteX784" fmla="*/ 7249 w 10000"/>
                  <a:gd name="connsiteY784" fmla="*/ 9819 h 10000"/>
                  <a:gd name="connsiteX785" fmla="*/ 7255 w 10000"/>
                  <a:gd name="connsiteY785" fmla="*/ 9835 h 10000"/>
                  <a:gd name="connsiteX786" fmla="*/ 7255 w 10000"/>
                  <a:gd name="connsiteY786" fmla="*/ 9848 h 10000"/>
                  <a:gd name="connsiteX787" fmla="*/ 7249 w 10000"/>
                  <a:gd name="connsiteY787" fmla="*/ 9848 h 10000"/>
                  <a:gd name="connsiteX788" fmla="*/ 7244 w 10000"/>
                  <a:gd name="connsiteY788" fmla="*/ 9858 h 10000"/>
                  <a:gd name="connsiteX789" fmla="*/ 7235 w 10000"/>
                  <a:gd name="connsiteY789" fmla="*/ 9883 h 10000"/>
                  <a:gd name="connsiteX790" fmla="*/ 7244 w 10000"/>
                  <a:gd name="connsiteY790" fmla="*/ 9903 h 10000"/>
                  <a:gd name="connsiteX791" fmla="*/ 7258 w 10000"/>
                  <a:gd name="connsiteY791" fmla="*/ 9926 h 10000"/>
                  <a:gd name="connsiteX792" fmla="*/ 7263 w 10000"/>
                  <a:gd name="connsiteY792" fmla="*/ 9948 h 10000"/>
                  <a:gd name="connsiteX793" fmla="*/ 7274 w 10000"/>
                  <a:gd name="connsiteY793" fmla="*/ 9968 h 10000"/>
                  <a:gd name="connsiteX794" fmla="*/ 7283 w 10000"/>
                  <a:gd name="connsiteY794" fmla="*/ 9987 h 10000"/>
                  <a:gd name="connsiteX795" fmla="*/ 7291 w 10000"/>
                  <a:gd name="connsiteY795" fmla="*/ 10000 h 10000"/>
                  <a:gd name="connsiteX796" fmla="*/ 7305 w 10000"/>
                  <a:gd name="connsiteY796" fmla="*/ 9997 h 10000"/>
                  <a:gd name="connsiteX797" fmla="*/ 7313 w 10000"/>
                  <a:gd name="connsiteY797" fmla="*/ 9977 h 10000"/>
                  <a:gd name="connsiteX798" fmla="*/ 7324 w 10000"/>
                  <a:gd name="connsiteY798" fmla="*/ 9968 h 10000"/>
                  <a:gd name="connsiteX799" fmla="*/ 7341 w 10000"/>
                  <a:gd name="connsiteY799" fmla="*/ 9971 h 10000"/>
                  <a:gd name="connsiteX800" fmla="*/ 7368 w 10000"/>
                  <a:gd name="connsiteY800" fmla="*/ 9987 h 10000"/>
                  <a:gd name="connsiteX801" fmla="*/ 7380 w 10000"/>
                  <a:gd name="connsiteY801" fmla="*/ 9990 h 10000"/>
                  <a:gd name="connsiteX802" fmla="*/ 7393 w 10000"/>
                  <a:gd name="connsiteY802" fmla="*/ 9981 h 10000"/>
                  <a:gd name="connsiteX803" fmla="*/ 7404 w 10000"/>
                  <a:gd name="connsiteY803" fmla="*/ 9968 h 10000"/>
                  <a:gd name="connsiteX804" fmla="*/ 7418 w 10000"/>
                  <a:gd name="connsiteY804" fmla="*/ 9948 h 10000"/>
                  <a:gd name="connsiteX805" fmla="*/ 7427 w 10000"/>
                  <a:gd name="connsiteY805" fmla="*/ 9922 h 10000"/>
                  <a:gd name="connsiteX806" fmla="*/ 7427 w 10000"/>
                  <a:gd name="connsiteY806" fmla="*/ 9906 h 10000"/>
                  <a:gd name="connsiteX807" fmla="*/ 7404 w 10000"/>
                  <a:gd name="connsiteY807" fmla="*/ 9877 h 10000"/>
                  <a:gd name="connsiteX808" fmla="*/ 7388 w 10000"/>
                  <a:gd name="connsiteY808" fmla="*/ 9854 h 10000"/>
                  <a:gd name="connsiteX809" fmla="*/ 7385 w 10000"/>
                  <a:gd name="connsiteY809" fmla="*/ 9845 h 10000"/>
                  <a:gd name="connsiteX810" fmla="*/ 7385 w 10000"/>
                  <a:gd name="connsiteY810" fmla="*/ 9825 h 10000"/>
                  <a:gd name="connsiteX811" fmla="*/ 7385 w 10000"/>
                  <a:gd name="connsiteY811" fmla="*/ 9819 h 10000"/>
                  <a:gd name="connsiteX812" fmla="*/ 7393 w 10000"/>
                  <a:gd name="connsiteY812" fmla="*/ 9809 h 10000"/>
                  <a:gd name="connsiteX813" fmla="*/ 7404 w 10000"/>
                  <a:gd name="connsiteY813" fmla="*/ 9793 h 10000"/>
                  <a:gd name="connsiteX814" fmla="*/ 7413 w 10000"/>
                  <a:gd name="connsiteY814" fmla="*/ 9783 h 10000"/>
                  <a:gd name="connsiteX815" fmla="*/ 7404 w 10000"/>
                  <a:gd name="connsiteY815" fmla="*/ 9770 h 10000"/>
                  <a:gd name="connsiteX816" fmla="*/ 7388 w 10000"/>
                  <a:gd name="connsiteY816" fmla="*/ 9760 h 10000"/>
                  <a:gd name="connsiteX817" fmla="*/ 7371 w 10000"/>
                  <a:gd name="connsiteY817" fmla="*/ 9744 h 10000"/>
                  <a:gd name="connsiteX818" fmla="*/ 7363 w 10000"/>
                  <a:gd name="connsiteY818" fmla="*/ 9731 h 10000"/>
                  <a:gd name="connsiteX819" fmla="*/ 7355 w 10000"/>
                  <a:gd name="connsiteY819" fmla="*/ 9715 h 10000"/>
                  <a:gd name="connsiteX820" fmla="*/ 7360 w 10000"/>
                  <a:gd name="connsiteY820" fmla="*/ 9686 h 10000"/>
                  <a:gd name="connsiteX821" fmla="*/ 7363 w 10000"/>
                  <a:gd name="connsiteY821" fmla="*/ 9657 h 10000"/>
                  <a:gd name="connsiteX822" fmla="*/ 7360 w 10000"/>
                  <a:gd name="connsiteY822" fmla="*/ 9631 h 10000"/>
                  <a:gd name="connsiteX823" fmla="*/ 7346 w 10000"/>
                  <a:gd name="connsiteY823" fmla="*/ 9611 h 10000"/>
                  <a:gd name="connsiteX824" fmla="*/ 7332 w 10000"/>
                  <a:gd name="connsiteY824" fmla="*/ 9585 h 10000"/>
                  <a:gd name="connsiteX825" fmla="*/ 7324 w 10000"/>
                  <a:gd name="connsiteY825" fmla="*/ 9573 h 10000"/>
                  <a:gd name="connsiteX826" fmla="*/ 7324 w 10000"/>
                  <a:gd name="connsiteY826" fmla="*/ 9553 h 10000"/>
                  <a:gd name="connsiteX827" fmla="*/ 7324 w 10000"/>
                  <a:gd name="connsiteY827" fmla="*/ 9543 h 10000"/>
                  <a:gd name="connsiteX828" fmla="*/ 7324 w 10000"/>
                  <a:gd name="connsiteY828" fmla="*/ 9517 h 10000"/>
                  <a:gd name="connsiteX829" fmla="*/ 7324 w 10000"/>
                  <a:gd name="connsiteY829" fmla="*/ 9498 h 10000"/>
                  <a:gd name="connsiteX830" fmla="*/ 7332 w 10000"/>
                  <a:gd name="connsiteY830" fmla="*/ 9479 h 10000"/>
                  <a:gd name="connsiteX831" fmla="*/ 7341 w 10000"/>
                  <a:gd name="connsiteY831" fmla="*/ 9462 h 10000"/>
                  <a:gd name="connsiteX832" fmla="*/ 7352 w 10000"/>
                  <a:gd name="connsiteY832" fmla="*/ 9459 h 10000"/>
                  <a:gd name="connsiteX833" fmla="*/ 7360 w 10000"/>
                  <a:gd name="connsiteY833" fmla="*/ 9443 h 10000"/>
                  <a:gd name="connsiteX834" fmla="*/ 7363 w 10000"/>
                  <a:gd name="connsiteY834" fmla="*/ 9433 h 10000"/>
                  <a:gd name="connsiteX835" fmla="*/ 7377 w 10000"/>
                  <a:gd name="connsiteY835" fmla="*/ 9433 h 10000"/>
                  <a:gd name="connsiteX836" fmla="*/ 7388 w 10000"/>
                  <a:gd name="connsiteY836" fmla="*/ 9430 h 10000"/>
                  <a:gd name="connsiteX837" fmla="*/ 7396 w 10000"/>
                  <a:gd name="connsiteY837" fmla="*/ 9430 h 10000"/>
                  <a:gd name="connsiteX838" fmla="*/ 7402 w 10000"/>
                  <a:gd name="connsiteY838" fmla="*/ 9424 h 10000"/>
                  <a:gd name="connsiteX839" fmla="*/ 7396 w 10000"/>
                  <a:gd name="connsiteY839" fmla="*/ 9414 h 10000"/>
                  <a:gd name="connsiteX840" fmla="*/ 7388 w 10000"/>
                  <a:gd name="connsiteY840" fmla="*/ 9401 h 10000"/>
                  <a:gd name="connsiteX841" fmla="*/ 7371 w 10000"/>
                  <a:gd name="connsiteY841" fmla="*/ 9391 h 10000"/>
                  <a:gd name="connsiteX842" fmla="*/ 7355 w 10000"/>
                  <a:gd name="connsiteY842" fmla="*/ 9375 h 10000"/>
                  <a:gd name="connsiteX843" fmla="*/ 7332 w 10000"/>
                  <a:gd name="connsiteY843" fmla="*/ 9356 h 10000"/>
                  <a:gd name="connsiteX844" fmla="*/ 7313 w 10000"/>
                  <a:gd name="connsiteY844" fmla="*/ 9330 h 10000"/>
                  <a:gd name="connsiteX845" fmla="*/ 7307 w 10000"/>
                  <a:gd name="connsiteY845" fmla="*/ 9310 h 10000"/>
                  <a:gd name="connsiteX846" fmla="*/ 7305 w 10000"/>
                  <a:gd name="connsiteY846" fmla="*/ 9291 h 10000"/>
                  <a:gd name="connsiteX847" fmla="*/ 7305 w 10000"/>
                  <a:gd name="connsiteY847" fmla="*/ 9278 h 10000"/>
                  <a:gd name="connsiteX848" fmla="*/ 7296 w 10000"/>
                  <a:gd name="connsiteY848" fmla="*/ 9268 h 10000"/>
                  <a:gd name="connsiteX849" fmla="*/ 7296 w 10000"/>
                  <a:gd name="connsiteY849" fmla="*/ 9249 h 10000"/>
                  <a:gd name="connsiteX850" fmla="*/ 7291 w 10000"/>
                  <a:gd name="connsiteY850" fmla="*/ 9226 h 10000"/>
                  <a:gd name="connsiteX851" fmla="*/ 7283 w 10000"/>
                  <a:gd name="connsiteY851" fmla="*/ 9213 h 10000"/>
                  <a:gd name="connsiteX852" fmla="*/ 7274 w 10000"/>
                  <a:gd name="connsiteY852" fmla="*/ 9194 h 10000"/>
                  <a:gd name="connsiteX853" fmla="*/ 7274 w 10000"/>
                  <a:gd name="connsiteY853" fmla="*/ 9174 h 10000"/>
                  <a:gd name="connsiteX854" fmla="*/ 7280 w 10000"/>
                  <a:gd name="connsiteY854" fmla="*/ 9148 h 10000"/>
                  <a:gd name="connsiteX855" fmla="*/ 7283 w 10000"/>
                  <a:gd name="connsiteY855" fmla="*/ 9119 h 10000"/>
                  <a:gd name="connsiteX856" fmla="*/ 7291 w 10000"/>
                  <a:gd name="connsiteY856" fmla="*/ 9100 h 10000"/>
                  <a:gd name="connsiteX857" fmla="*/ 7307 w 10000"/>
                  <a:gd name="connsiteY857" fmla="*/ 9080 h 10000"/>
                  <a:gd name="connsiteX858" fmla="*/ 7324 w 10000"/>
                  <a:gd name="connsiteY858" fmla="*/ 9054 h 10000"/>
                  <a:gd name="connsiteX859" fmla="*/ 7341 w 10000"/>
                  <a:gd name="connsiteY859" fmla="*/ 9054 h 10000"/>
                  <a:gd name="connsiteX860" fmla="*/ 7352 w 10000"/>
                  <a:gd name="connsiteY860" fmla="*/ 9054 h 10000"/>
                  <a:gd name="connsiteX861" fmla="*/ 7346 w 10000"/>
                  <a:gd name="connsiteY861" fmla="*/ 9032 h 10000"/>
                  <a:gd name="connsiteX862" fmla="*/ 7341 w 10000"/>
                  <a:gd name="connsiteY862" fmla="*/ 9022 h 10000"/>
                  <a:gd name="connsiteX863" fmla="*/ 7352 w 10000"/>
                  <a:gd name="connsiteY863" fmla="*/ 8999 h 10000"/>
                  <a:gd name="connsiteX864" fmla="*/ 7360 w 10000"/>
                  <a:gd name="connsiteY864" fmla="*/ 8967 h 10000"/>
                  <a:gd name="connsiteX865" fmla="*/ 7368 w 10000"/>
                  <a:gd name="connsiteY865" fmla="*/ 8922 h 10000"/>
                  <a:gd name="connsiteX866" fmla="*/ 7377 w 10000"/>
                  <a:gd name="connsiteY866" fmla="*/ 8896 h 10000"/>
                  <a:gd name="connsiteX867" fmla="*/ 7380 w 10000"/>
                  <a:gd name="connsiteY867" fmla="*/ 8867 h 10000"/>
                  <a:gd name="connsiteX868" fmla="*/ 7402 w 10000"/>
                  <a:gd name="connsiteY868" fmla="*/ 8824 h 10000"/>
                  <a:gd name="connsiteX869" fmla="*/ 7402 w 10000"/>
                  <a:gd name="connsiteY869" fmla="*/ 8808 h 10000"/>
                  <a:gd name="connsiteX870" fmla="*/ 7393 w 10000"/>
                  <a:gd name="connsiteY870" fmla="*/ 8795 h 10000"/>
                  <a:gd name="connsiteX871" fmla="*/ 7388 w 10000"/>
                  <a:gd name="connsiteY871" fmla="*/ 8799 h 10000"/>
                  <a:gd name="connsiteX872" fmla="*/ 7396 w 10000"/>
                  <a:gd name="connsiteY872" fmla="*/ 8789 h 10000"/>
                  <a:gd name="connsiteX873" fmla="*/ 7404 w 10000"/>
                  <a:gd name="connsiteY873" fmla="*/ 8789 h 10000"/>
                  <a:gd name="connsiteX874" fmla="*/ 7421 w 10000"/>
                  <a:gd name="connsiteY874" fmla="*/ 8769 h 10000"/>
                  <a:gd name="connsiteX875" fmla="*/ 7443 w 10000"/>
                  <a:gd name="connsiteY875" fmla="*/ 8763 h 10000"/>
                  <a:gd name="connsiteX876" fmla="*/ 7452 w 10000"/>
                  <a:gd name="connsiteY876" fmla="*/ 8769 h 10000"/>
                  <a:gd name="connsiteX877" fmla="*/ 7468 w 10000"/>
                  <a:gd name="connsiteY877" fmla="*/ 8769 h 10000"/>
                  <a:gd name="connsiteX878" fmla="*/ 7499 w 10000"/>
                  <a:gd name="connsiteY878" fmla="*/ 8763 h 10000"/>
                  <a:gd name="connsiteX879" fmla="*/ 7526 w 10000"/>
                  <a:gd name="connsiteY879" fmla="*/ 8763 h 10000"/>
                  <a:gd name="connsiteX880" fmla="*/ 7532 w 10000"/>
                  <a:gd name="connsiteY880" fmla="*/ 8763 h 10000"/>
                  <a:gd name="connsiteX881" fmla="*/ 7554 w 10000"/>
                  <a:gd name="connsiteY881" fmla="*/ 8744 h 10000"/>
                  <a:gd name="connsiteX882" fmla="*/ 7571 w 10000"/>
                  <a:gd name="connsiteY882" fmla="*/ 8731 h 10000"/>
                  <a:gd name="connsiteX883" fmla="*/ 7587 w 10000"/>
                  <a:gd name="connsiteY883" fmla="*/ 8711 h 10000"/>
                  <a:gd name="connsiteX884" fmla="*/ 7607 w 10000"/>
                  <a:gd name="connsiteY884" fmla="*/ 8711 h 10000"/>
                  <a:gd name="connsiteX885" fmla="*/ 7634 w 10000"/>
                  <a:gd name="connsiteY885" fmla="*/ 8705 h 10000"/>
                  <a:gd name="connsiteX886" fmla="*/ 7643 w 10000"/>
                  <a:gd name="connsiteY886" fmla="*/ 8682 h 10000"/>
                  <a:gd name="connsiteX887" fmla="*/ 7654 w 10000"/>
                  <a:gd name="connsiteY887" fmla="*/ 8666 h 10000"/>
                  <a:gd name="connsiteX888" fmla="*/ 7668 w 10000"/>
                  <a:gd name="connsiteY888" fmla="*/ 8666 h 10000"/>
                  <a:gd name="connsiteX889" fmla="*/ 7676 w 10000"/>
                  <a:gd name="connsiteY889" fmla="*/ 8682 h 10000"/>
                  <a:gd name="connsiteX890" fmla="*/ 7704 w 10000"/>
                  <a:gd name="connsiteY890" fmla="*/ 8669 h 10000"/>
                  <a:gd name="connsiteX891" fmla="*/ 7712 w 10000"/>
                  <a:gd name="connsiteY891" fmla="*/ 8669 h 10000"/>
                  <a:gd name="connsiteX892" fmla="*/ 7720 w 10000"/>
                  <a:gd name="connsiteY892" fmla="*/ 8669 h 10000"/>
                  <a:gd name="connsiteX893" fmla="*/ 7726 w 10000"/>
                  <a:gd name="connsiteY893" fmla="*/ 8656 h 10000"/>
                  <a:gd name="connsiteX894" fmla="*/ 7734 w 10000"/>
                  <a:gd name="connsiteY894" fmla="*/ 8650 h 10000"/>
                  <a:gd name="connsiteX895" fmla="*/ 7742 w 10000"/>
                  <a:gd name="connsiteY895" fmla="*/ 8650 h 10000"/>
                  <a:gd name="connsiteX896" fmla="*/ 7759 w 10000"/>
                  <a:gd name="connsiteY896" fmla="*/ 8650 h 10000"/>
                  <a:gd name="connsiteX897" fmla="*/ 7756 w 10000"/>
                  <a:gd name="connsiteY897" fmla="*/ 8630 h 10000"/>
                  <a:gd name="connsiteX898" fmla="*/ 7751 w 10000"/>
                  <a:gd name="connsiteY898" fmla="*/ 8627 h 10000"/>
                  <a:gd name="connsiteX899" fmla="*/ 7742 w 10000"/>
                  <a:gd name="connsiteY899" fmla="*/ 8620 h 10000"/>
                  <a:gd name="connsiteX900" fmla="*/ 7734 w 10000"/>
                  <a:gd name="connsiteY900" fmla="*/ 8591 h 10000"/>
                  <a:gd name="connsiteX901" fmla="*/ 7709 w 10000"/>
                  <a:gd name="connsiteY901" fmla="*/ 8582 h 10000"/>
                  <a:gd name="connsiteX902" fmla="*/ 7695 w 10000"/>
                  <a:gd name="connsiteY902" fmla="*/ 8578 h 10000"/>
                  <a:gd name="connsiteX903" fmla="*/ 7668 w 10000"/>
                  <a:gd name="connsiteY903" fmla="*/ 8562 h 10000"/>
                  <a:gd name="connsiteX904" fmla="*/ 7645 w 10000"/>
                  <a:gd name="connsiteY904" fmla="*/ 8552 h 10000"/>
                  <a:gd name="connsiteX905" fmla="*/ 7615 w 10000"/>
                  <a:gd name="connsiteY905" fmla="*/ 8543 h 10000"/>
                  <a:gd name="connsiteX906" fmla="*/ 7596 w 10000"/>
                  <a:gd name="connsiteY906" fmla="*/ 8527 h 10000"/>
                  <a:gd name="connsiteX907" fmla="*/ 7565 w 10000"/>
                  <a:gd name="connsiteY907" fmla="*/ 8494 h 10000"/>
                  <a:gd name="connsiteX908" fmla="*/ 7562 w 10000"/>
                  <a:gd name="connsiteY908" fmla="*/ 8475 h 10000"/>
                  <a:gd name="connsiteX909" fmla="*/ 7540 w 10000"/>
                  <a:gd name="connsiteY909" fmla="*/ 8455 h 10000"/>
                  <a:gd name="connsiteX910" fmla="*/ 7535 w 10000"/>
                  <a:gd name="connsiteY910" fmla="*/ 8446 h 10000"/>
                  <a:gd name="connsiteX911" fmla="*/ 7535 w 10000"/>
                  <a:gd name="connsiteY911" fmla="*/ 8420 h 10000"/>
                  <a:gd name="connsiteX912" fmla="*/ 7535 w 10000"/>
                  <a:gd name="connsiteY912" fmla="*/ 8391 h 10000"/>
                  <a:gd name="connsiteX913" fmla="*/ 7548 w 10000"/>
                  <a:gd name="connsiteY913" fmla="*/ 8345 h 10000"/>
                  <a:gd name="connsiteX914" fmla="*/ 7562 w 10000"/>
                  <a:gd name="connsiteY914" fmla="*/ 8319 h 10000"/>
                  <a:gd name="connsiteX915" fmla="*/ 7582 w 10000"/>
                  <a:gd name="connsiteY915" fmla="*/ 8310 h 10000"/>
                  <a:gd name="connsiteX916" fmla="*/ 7607 w 10000"/>
                  <a:gd name="connsiteY916" fmla="*/ 8300 h 10000"/>
                  <a:gd name="connsiteX917" fmla="*/ 7629 w 10000"/>
                  <a:gd name="connsiteY917" fmla="*/ 8300 h 10000"/>
                  <a:gd name="connsiteX918" fmla="*/ 7651 w 10000"/>
                  <a:gd name="connsiteY918" fmla="*/ 8297 h 10000"/>
                  <a:gd name="connsiteX919" fmla="*/ 7668 w 10000"/>
                  <a:gd name="connsiteY919" fmla="*/ 8280 h 10000"/>
                  <a:gd name="connsiteX920" fmla="*/ 7687 w 10000"/>
                  <a:gd name="connsiteY920" fmla="*/ 8267 h 10000"/>
                  <a:gd name="connsiteX921" fmla="*/ 7693 w 10000"/>
                  <a:gd name="connsiteY921" fmla="*/ 8261 h 10000"/>
                  <a:gd name="connsiteX922" fmla="*/ 7701 w 10000"/>
                  <a:gd name="connsiteY922" fmla="*/ 8248 h 10000"/>
                  <a:gd name="connsiteX923" fmla="*/ 7712 w 10000"/>
                  <a:gd name="connsiteY923" fmla="*/ 8238 h 10000"/>
                  <a:gd name="connsiteX924" fmla="*/ 7731 w 10000"/>
                  <a:gd name="connsiteY924" fmla="*/ 8222 h 10000"/>
                  <a:gd name="connsiteX925" fmla="*/ 7740 w 10000"/>
                  <a:gd name="connsiteY925" fmla="*/ 8206 h 10000"/>
                  <a:gd name="connsiteX926" fmla="*/ 7756 w 10000"/>
                  <a:gd name="connsiteY926" fmla="*/ 8183 h 10000"/>
                  <a:gd name="connsiteX927" fmla="*/ 7773 w 10000"/>
                  <a:gd name="connsiteY927" fmla="*/ 8177 h 10000"/>
                  <a:gd name="connsiteX928" fmla="*/ 7784 w 10000"/>
                  <a:gd name="connsiteY928" fmla="*/ 8183 h 10000"/>
                  <a:gd name="connsiteX929" fmla="*/ 7801 w 10000"/>
                  <a:gd name="connsiteY929" fmla="*/ 8174 h 10000"/>
                  <a:gd name="connsiteX930" fmla="*/ 7801 w 10000"/>
                  <a:gd name="connsiteY930" fmla="*/ 8157 h 10000"/>
                  <a:gd name="connsiteX931" fmla="*/ 7817 w 10000"/>
                  <a:gd name="connsiteY931" fmla="*/ 8164 h 10000"/>
                  <a:gd name="connsiteX932" fmla="*/ 7837 w 10000"/>
                  <a:gd name="connsiteY932" fmla="*/ 8164 h 10000"/>
                  <a:gd name="connsiteX933" fmla="*/ 7856 w 10000"/>
                  <a:gd name="connsiteY933" fmla="*/ 8164 h 10000"/>
                  <a:gd name="connsiteX934" fmla="*/ 7870 w 10000"/>
                  <a:gd name="connsiteY934" fmla="*/ 8167 h 10000"/>
                  <a:gd name="connsiteX935" fmla="*/ 7881 w 10000"/>
                  <a:gd name="connsiteY935" fmla="*/ 8174 h 10000"/>
                  <a:gd name="connsiteX936" fmla="*/ 7898 w 10000"/>
                  <a:gd name="connsiteY936" fmla="*/ 8187 h 10000"/>
                  <a:gd name="connsiteX937" fmla="*/ 7917 w 10000"/>
                  <a:gd name="connsiteY937" fmla="*/ 8187 h 10000"/>
                  <a:gd name="connsiteX938" fmla="*/ 7928 w 10000"/>
                  <a:gd name="connsiteY938" fmla="*/ 8157 h 10000"/>
                  <a:gd name="connsiteX939" fmla="*/ 7942 w 10000"/>
                  <a:gd name="connsiteY939" fmla="*/ 8157 h 10000"/>
                  <a:gd name="connsiteX940" fmla="*/ 7958 w 10000"/>
                  <a:gd name="connsiteY940" fmla="*/ 8164 h 10000"/>
                  <a:gd name="connsiteX941" fmla="*/ 7983 w 10000"/>
                  <a:gd name="connsiteY941" fmla="*/ 8144 h 10000"/>
                  <a:gd name="connsiteX942" fmla="*/ 8000 w 10000"/>
                  <a:gd name="connsiteY942" fmla="*/ 8109 h 10000"/>
                  <a:gd name="connsiteX943" fmla="*/ 7994 w 10000"/>
                  <a:gd name="connsiteY943" fmla="*/ 8093 h 10000"/>
                  <a:gd name="connsiteX944" fmla="*/ 7983 w 10000"/>
                  <a:gd name="connsiteY944" fmla="*/ 8070 h 10000"/>
                  <a:gd name="connsiteX945" fmla="*/ 7986 w 10000"/>
                  <a:gd name="connsiteY945" fmla="*/ 8063 h 10000"/>
                  <a:gd name="connsiteX946" fmla="*/ 7978 w 10000"/>
                  <a:gd name="connsiteY946" fmla="*/ 8044 h 10000"/>
                  <a:gd name="connsiteX947" fmla="*/ 7986 w 10000"/>
                  <a:gd name="connsiteY947" fmla="*/ 8002 h 10000"/>
                  <a:gd name="connsiteX948" fmla="*/ 7983 w 10000"/>
                  <a:gd name="connsiteY948" fmla="*/ 7947 h 10000"/>
                  <a:gd name="connsiteX949" fmla="*/ 7961 w 10000"/>
                  <a:gd name="connsiteY949" fmla="*/ 7931 h 10000"/>
                  <a:gd name="connsiteX950" fmla="*/ 7958 w 10000"/>
                  <a:gd name="connsiteY950" fmla="*/ 7898 h 10000"/>
                  <a:gd name="connsiteX951" fmla="*/ 7953 w 10000"/>
                  <a:gd name="connsiteY951" fmla="*/ 7856 h 10000"/>
                  <a:gd name="connsiteX952" fmla="*/ 7967 w 10000"/>
                  <a:gd name="connsiteY952" fmla="*/ 7837 h 10000"/>
                  <a:gd name="connsiteX953" fmla="*/ 7950 w 10000"/>
                  <a:gd name="connsiteY953" fmla="*/ 7824 h 10000"/>
                  <a:gd name="connsiteX954" fmla="*/ 7906 w 10000"/>
                  <a:gd name="connsiteY954" fmla="*/ 7814 h 10000"/>
                  <a:gd name="connsiteX955" fmla="*/ 7878 w 10000"/>
                  <a:gd name="connsiteY955" fmla="*/ 7814 h 10000"/>
                  <a:gd name="connsiteX956" fmla="*/ 7870 w 10000"/>
                  <a:gd name="connsiteY956" fmla="*/ 7795 h 10000"/>
                  <a:gd name="connsiteX957" fmla="*/ 7878 w 10000"/>
                  <a:gd name="connsiteY957" fmla="*/ 7778 h 10000"/>
                  <a:gd name="connsiteX958" fmla="*/ 7881 w 10000"/>
                  <a:gd name="connsiteY958" fmla="*/ 7775 h 10000"/>
                  <a:gd name="connsiteX959" fmla="*/ 7878 w 10000"/>
                  <a:gd name="connsiteY959" fmla="*/ 7743 h 10000"/>
                  <a:gd name="connsiteX960" fmla="*/ 7895 w 10000"/>
                  <a:gd name="connsiteY960" fmla="*/ 7733 h 10000"/>
                  <a:gd name="connsiteX961" fmla="*/ 7911 w 10000"/>
                  <a:gd name="connsiteY961" fmla="*/ 7710 h 10000"/>
                  <a:gd name="connsiteX962" fmla="*/ 7911 w 10000"/>
                  <a:gd name="connsiteY962" fmla="*/ 7665 h 10000"/>
                  <a:gd name="connsiteX963" fmla="*/ 7917 w 10000"/>
                  <a:gd name="connsiteY963" fmla="*/ 7600 h 10000"/>
                  <a:gd name="connsiteX964" fmla="*/ 7928 w 10000"/>
                  <a:gd name="connsiteY964" fmla="*/ 7581 h 10000"/>
                  <a:gd name="connsiteX965" fmla="*/ 7917 w 10000"/>
                  <a:gd name="connsiteY965" fmla="*/ 7474 h 10000"/>
                  <a:gd name="connsiteX966" fmla="*/ 7873 w 10000"/>
                  <a:gd name="connsiteY966" fmla="*/ 7335 h 10000"/>
                  <a:gd name="connsiteX967" fmla="*/ 7756 w 10000"/>
                  <a:gd name="connsiteY967" fmla="*/ 7050 h 10000"/>
                  <a:gd name="connsiteX968" fmla="*/ 7679 w 10000"/>
                  <a:gd name="connsiteY968" fmla="*/ 6839 h 10000"/>
                  <a:gd name="connsiteX969" fmla="*/ 7668 w 10000"/>
                  <a:gd name="connsiteY969" fmla="*/ 6823 h 10000"/>
                  <a:gd name="connsiteX970" fmla="*/ 7659 w 10000"/>
                  <a:gd name="connsiteY970" fmla="*/ 6768 h 10000"/>
                  <a:gd name="connsiteX971" fmla="*/ 7659 w 10000"/>
                  <a:gd name="connsiteY971" fmla="*/ 6739 h 10000"/>
                  <a:gd name="connsiteX972" fmla="*/ 7651 w 10000"/>
                  <a:gd name="connsiteY972" fmla="*/ 6713 h 10000"/>
                  <a:gd name="connsiteX973" fmla="*/ 7654 w 10000"/>
                  <a:gd name="connsiteY973" fmla="*/ 6684 h 10000"/>
                  <a:gd name="connsiteX974" fmla="*/ 7643 w 10000"/>
                  <a:gd name="connsiteY974" fmla="*/ 6626 h 10000"/>
                  <a:gd name="connsiteX975" fmla="*/ 7629 w 10000"/>
                  <a:gd name="connsiteY975" fmla="*/ 6600 h 10000"/>
                  <a:gd name="connsiteX976" fmla="*/ 7629 w 10000"/>
                  <a:gd name="connsiteY976" fmla="*/ 6580 h 10000"/>
                  <a:gd name="connsiteX977" fmla="*/ 7623 w 10000"/>
                  <a:gd name="connsiteY977" fmla="*/ 6541 h 10000"/>
                  <a:gd name="connsiteX978" fmla="*/ 7615 w 10000"/>
                  <a:gd name="connsiteY978" fmla="*/ 6522 h 10000"/>
                  <a:gd name="connsiteX979" fmla="*/ 7598 w 10000"/>
                  <a:gd name="connsiteY979" fmla="*/ 6509 h 10000"/>
                  <a:gd name="connsiteX980" fmla="*/ 7587 w 10000"/>
                  <a:gd name="connsiteY980" fmla="*/ 6493 h 10000"/>
                  <a:gd name="connsiteX981" fmla="*/ 7579 w 10000"/>
                  <a:gd name="connsiteY981" fmla="*/ 6464 h 10000"/>
                  <a:gd name="connsiteX982" fmla="*/ 7587 w 10000"/>
                  <a:gd name="connsiteY982" fmla="*/ 6438 h 10000"/>
                  <a:gd name="connsiteX983" fmla="*/ 7596 w 10000"/>
                  <a:gd name="connsiteY983" fmla="*/ 6425 h 10000"/>
                  <a:gd name="connsiteX984" fmla="*/ 7590 w 10000"/>
                  <a:gd name="connsiteY984" fmla="*/ 6396 h 10000"/>
                  <a:gd name="connsiteX985" fmla="*/ 7590 w 10000"/>
                  <a:gd name="connsiteY985" fmla="*/ 6373 h 10000"/>
                  <a:gd name="connsiteX986" fmla="*/ 7587 w 10000"/>
                  <a:gd name="connsiteY986" fmla="*/ 6354 h 10000"/>
                  <a:gd name="connsiteX987" fmla="*/ 7582 w 10000"/>
                  <a:gd name="connsiteY987" fmla="*/ 6344 h 10000"/>
                  <a:gd name="connsiteX988" fmla="*/ 7582 w 10000"/>
                  <a:gd name="connsiteY988" fmla="*/ 6324 h 10000"/>
                  <a:gd name="connsiteX989" fmla="*/ 7571 w 10000"/>
                  <a:gd name="connsiteY989" fmla="*/ 6302 h 10000"/>
                  <a:gd name="connsiteX990" fmla="*/ 7548 w 10000"/>
                  <a:gd name="connsiteY990" fmla="*/ 6256 h 10000"/>
                  <a:gd name="connsiteX991" fmla="*/ 7546 w 10000"/>
                  <a:gd name="connsiteY991" fmla="*/ 6218 h 10000"/>
                  <a:gd name="connsiteX992" fmla="*/ 7540 w 10000"/>
                  <a:gd name="connsiteY992" fmla="*/ 6159 h 10000"/>
                  <a:gd name="connsiteX993" fmla="*/ 7535 w 10000"/>
                  <a:gd name="connsiteY993" fmla="*/ 6114 h 10000"/>
                  <a:gd name="connsiteX994" fmla="*/ 7535 w 10000"/>
                  <a:gd name="connsiteY994" fmla="*/ 6088 h 10000"/>
                  <a:gd name="connsiteX995" fmla="*/ 7540 w 10000"/>
                  <a:gd name="connsiteY995" fmla="*/ 6049 h 10000"/>
                  <a:gd name="connsiteX996" fmla="*/ 7546 w 10000"/>
                  <a:gd name="connsiteY996" fmla="*/ 6004 h 10000"/>
                  <a:gd name="connsiteX997" fmla="*/ 7548 w 10000"/>
                  <a:gd name="connsiteY997" fmla="*/ 5965 h 10000"/>
                  <a:gd name="connsiteX998" fmla="*/ 7548 w 10000"/>
                  <a:gd name="connsiteY998" fmla="*/ 5946 h 10000"/>
                  <a:gd name="connsiteX999" fmla="*/ 7548 w 10000"/>
                  <a:gd name="connsiteY999" fmla="*/ 5933 h 10000"/>
                  <a:gd name="connsiteX1000" fmla="*/ 7548 w 10000"/>
                  <a:gd name="connsiteY1000" fmla="*/ 5910 h 10000"/>
                  <a:gd name="connsiteX1001" fmla="*/ 7548 w 10000"/>
                  <a:gd name="connsiteY1001" fmla="*/ 5897 h 10000"/>
                  <a:gd name="connsiteX1002" fmla="*/ 7546 w 10000"/>
                  <a:gd name="connsiteY1002" fmla="*/ 5871 h 10000"/>
                  <a:gd name="connsiteX1003" fmla="*/ 7535 w 10000"/>
                  <a:gd name="connsiteY1003" fmla="*/ 5839 h 10000"/>
                  <a:gd name="connsiteX1004" fmla="*/ 7524 w 10000"/>
                  <a:gd name="connsiteY1004" fmla="*/ 5797 h 10000"/>
                  <a:gd name="connsiteX1005" fmla="*/ 7518 w 10000"/>
                  <a:gd name="connsiteY1005" fmla="*/ 5767 h 10000"/>
                  <a:gd name="connsiteX1006" fmla="*/ 7515 w 10000"/>
                  <a:gd name="connsiteY1006" fmla="*/ 5745 h 10000"/>
                  <a:gd name="connsiteX1007" fmla="*/ 7501 w 10000"/>
                  <a:gd name="connsiteY1007" fmla="*/ 5683 h 10000"/>
                  <a:gd name="connsiteX1008" fmla="*/ 7490 w 10000"/>
                  <a:gd name="connsiteY1008" fmla="*/ 5631 h 10000"/>
                  <a:gd name="connsiteX1009" fmla="*/ 7482 w 10000"/>
                  <a:gd name="connsiteY1009" fmla="*/ 5593 h 10000"/>
                  <a:gd name="connsiteX1010" fmla="*/ 7476 w 10000"/>
                  <a:gd name="connsiteY1010" fmla="*/ 5570 h 10000"/>
                  <a:gd name="connsiteX1011" fmla="*/ 7476 w 10000"/>
                  <a:gd name="connsiteY1011" fmla="*/ 5528 h 10000"/>
                  <a:gd name="connsiteX1012" fmla="*/ 7482 w 10000"/>
                  <a:gd name="connsiteY1012" fmla="*/ 5502 h 10000"/>
                  <a:gd name="connsiteX1013" fmla="*/ 7490 w 10000"/>
                  <a:gd name="connsiteY1013" fmla="*/ 5489 h 10000"/>
                  <a:gd name="connsiteX1014" fmla="*/ 7499 w 10000"/>
                  <a:gd name="connsiteY1014" fmla="*/ 5479 h 10000"/>
                  <a:gd name="connsiteX1015" fmla="*/ 7493 w 10000"/>
                  <a:gd name="connsiteY1015" fmla="*/ 5427 h 10000"/>
                  <a:gd name="connsiteX1016" fmla="*/ 7501 w 10000"/>
                  <a:gd name="connsiteY1016" fmla="*/ 5415 h 10000"/>
                  <a:gd name="connsiteX1017" fmla="*/ 7510 w 10000"/>
                  <a:gd name="connsiteY1017" fmla="*/ 5398 h 10000"/>
                  <a:gd name="connsiteX1018" fmla="*/ 7515 w 10000"/>
                  <a:gd name="connsiteY1018" fmla="*/ 5379 h 10000"/>
                  <a:gd name="connsiteX1019" fmla="*/ 7526 w 10000"/>
                  <a:gd name="connsiteY1019" fmla="*/ 5366 h 10000"/>
                  <a:gd name="connsiteX1020" fmla="*/ 7518 w 10000"/>
                  <a:gd name="connsiteY1020" fmla="*/ 5350 h 10000"/>
                  <a:gd name="connsiteX1021" fmla="*/ 7518 w 10000"/>
                  <a:gd name="connsiteY1021" fmla="*/ 5330 h 10000"/>
                  <a:gd name="connsiteX1022" fmla="*/ 7526 w 10000"/>
                  <a:gd name="connsiteY1022" fmla="*/ 5311 h 10000"/>
                  <a:gd name="connsiteX1023" fmla="*/ 7540 w 10000"/>
                  <a:gd name="connsiteY1023" fmla="*/ 5291 h 10000"/>
                  <a:gd name="connsiteX1024" fmla="*/ 7540 w 10000"/>
                  <a:gd name="connsiteY1024" fmla="*/ 5266 h 10000"/>
                  <a:gd name="connsiteX1025" fmla="*/ 7540 w 10000"/>
                  <a:gd name="connsiteY1025" fmla="*/ 5256 h 10000"/>
                  <a:gd name="connsiteX1026" fmla="*/ 7524 w 10000"/>
                  <a:gd name="connsiteY1026" fmla="*/ 5233 h 10000"/>
                  <a:gd name="connsiteX1027" fmla="*/ 7515 w 10000"/>
                  <a:gd name="connsiteY1027" fmla="*/ 5217 h 10000"/>
                  <a:gd name="connsiteX1028" fmla="*/ 7490 w 10000"/>
                  <a:gd name="connsiteY1028" fmla="*/ 5178 h 10000"/>
                  <a:gd name="connsiteX1029" fmla="*/ 7474 w 10000"/>
                  <a:gd name="connsiteY1029" fmla="*/ 5162 h 10000"/>
                  <a:gd name="connsiteX1030" fmla="*/ 7457 w 10000"/>
                  <a:gd name="connsiteY1030" fmla="*/ 5120 h 10000"/>
                  <a:gd name="connsiteX1031" fmla="*/ 7421 w 10000"/>
                  <a:gd name="connsiteY1031" fmla="*/ 5087 h 10000"/>
                  <a:gd name="connsiteX1032" fmla="*/ 7380 w 10000"/>
                  <a:gd name="connsiteY1032" fmla="*/ 5068 h 10000"/>
                  <a:gd name="connsiteX1033" fmla="*/ 7355 w 10000"/>
                  <a:gd name="connsiteY1033" fmla="*/ 5058 h 10000"/>
                  <a:gd name="connsiteX1034" fmla="*/ 7332 w 10000"/>
                  <a:gd name="connsiteY1034" fmla="*/ 5049 h 10000"/>
                  <a:gd name="connsiteX1035" fmla="*/ 7305 w 10000"/>
                  <a:gd name="connsiteY1035" fmla="*/ 5016 h 10000"/>
                  <a:gd name="connsiteX1036" fmla="*/ 7305 w 10000"/>
                  <a:gd name="connsiteY1036" fmla="*/ 5000 h 10000"/>
                  <a:gd name="connsiteX1037" fmla="*/ 7296 w 10000"/>
                  <a:gd name="connsiteY1037" fmla="*/ 4971 h 10000"/>
                  <a:gd name="connsiteX1038" fmla="*/ 7288 w 10000"/>
                  <a:gd name="connsiteY1038" fmla="*/ 4945 h 10000"/>
                  <a:gd name="connsiteX1039" fmla="*/ 7280 w 10000"/>
                  <a:gd name="connsiteY1039" fmla="*/ 4916 h 10000"/>
                  <a:gd name="connsiteX1040" fmla="*/ 7291 w 10000"/>
                  <a:gd name="connsiteY1040" fmla="*/ 4887 h 10000"/>
                  <a:gd name="connsiteX1041" fmla="*/ 7291 w 10000"/>
                  <a:gd name="connsiteY1041" fmla="*/ 4858 h 10000"/>
                  <a:gd name="connsiteX1042" fmla="*/ 7271 w 10000"/>
                  <a:gd name="connsiteY1042" fmla="*/ 4819 h 10000"/>
                  <a:gd name="connsiteX1043" fmla="*/ 7255 w 10000"/>
                  <a:gd name="connsiteY1043" fmla="*/ 4828 h 10000"/>
                  <a:gd name="connsiteX1044" fmla="*/ 7235 w 10000"/>
                  <a:gd name="connsiteY1044" fmla="*/ 4841 h 10000"/>
                  <a:gd name="connsiteX1045" fmla="*/ 7216 w 10000"/>
                  <a:gd name="connsiteY1045" fmla="*/ 4867 h 10000"/>
                  <a:gd name="connsiteX1046" fmla="*/ 7191 w 10000"/>
                  <a:gd name="connsiteY1046" fmla="*/ 4870 h 10000"/>
                  <a:gd name="connsiteX1047" fmla="*/ 7155 w 10000"/>
                  <a:gd name="connsiteY1047" fmla="*/ 4887 h 10000"/>
                  <a:gd name="connsiteX1048" fmla="*/ 7122 w 10000"/>
                  <a:gd name="connsiteY1048" fmla="*/ 4893 h 10000"/>
                  <a:gd name="connsiteX1049" fmla="*/ 7105 w 10000"/>
                  <a:gd name="connsiteY1049" fmla="*/ 4896 h 10000"/>
                  <a:gd name="connsiteX1050" fmla="*/ 7094 w 10000"/>
                  <a:gd name="connsiteY1050" fmla="*/ 4916 h 10000"/>
                  <a:gd name="connsiteX1051" fmla="*/ 7080 w 10000"/>
                  <a:gd name="connsiteY1051" fmla="*/ 4903 h 10000"/>
                  <a:gd name="connsiteX1052" fmla="*/ 7072 w 10000"/>
                  <a:gd name="connsiteY1052" fmla="*/ 4851 h 10000"/>
                  <a:gd name="connsiteX1053" fmla="*/ 7042 w 10000"/>
                  <a:gd name="connsiteY1053" fmla="*/ 4819 h 10000"/>
                  <a:gd name="connsiteX1054" fmla="*/ 7030 w 10000"/>
                  <a:gd name="connsiteY1054" fmla="*/ 4780 h 10000"/>
                  <a:gd name="connsiteX1055" fmla="*/ 7039 w 10000"/>
                  <a:gd name="connsiteY1055" fmla="*/ 4757 h 10000"/>
                  <a:gd name="connsiteX1056" fmla="*/ 7047 w 10000"/>
                  <a:gd name="connsiteY1056" fmla="*/ 4744 h 10000"/>
                  <a:gd name="connsiteX1057" fmla="*/ 7022 w 10000"/>
                  <a:gd name="connsiteY1057" fmla="*/ 4725 h 10000"/>
                  <a:gd name="connsiteX1058" fmla="*/ 7000 w 10000"/>
                  <a:gd name="connsiteY1058" fmla="*/ 4715 h 10000"/>
                  <a:gd name="connsiteX1059" fmla="*/ 6975 w 10000"/>
                  <a:gd name="connsiteY1059" fmla="*/ 4709 h 10000"/>
                  <a:gd name="connsiteX1060" fmla="*/ 6945 w 10000"/>
                  <a:gd name="connsiteY1060" fmla="*/ 4696 h 10000"/>
                  <a:gd name="connsiteX1061" fmla="*/ 6953 w 10000"/>
                  <a:gd name="connsiteY1061" fmla="*/ 4679 h 10000"/>
                  <a:gd name="connsiteX1062" fmla="*/ 6961 w 10000"/>
                  <a:gd name="connsiteY1062" fmla="*/ 4660 h 10000"/>
                  <a:gd name="connsiteX1063" fmla="*/ 6983 w 10000"/>
                  <a:gd name="connsiteY1063" fmla="*/ 4644 h 10000"/>
                  <a:gd name="connsiteX1064" fmla="*/ 7014 w 10000"/>
                  <a:gd name="connsiteY1064" fmla="*/ 4634 h 10000"/>
                  <a:gd name="connsiteX1065" fmla="*/ 7025 w 10000"/>
                  <a:gd name="connsiteY1065" fmla="*/ 4615 h 10000"/>
                  <a:gd name="connsiteX1066" fmla="*/ 7047 w 10000"/>
                  <a:gd name="connsiteY1066" fmla="*/ 4582 h 10000"/>
                  <a:gd name="connsiteX1067" fmla="*/ 7069 w 10000"/>
                  <a:gd name="connsiteY1067" fmla="*/ 4563 h 10000"/>
                  <a:gd name="connsiteX1068" fmla="*/ 7078 w 10000"/>
                  <a:gd name="connsiteY1068" fmla="*/ 4553 h 10000"/>
                  <a:gd name="connsiteX1069" fmla="*/ 7097 w 10000"/>
                  <a:gd name="connsiteY1069" fmla="*/ 4527 h 10000"/>
                  <a:gd name="connsiteX1070" fmla="*/ 7122 w 10000"/>
                  <a:gd name="connsiteY1070" fmla="*/ 4517 h 10000"/>
                  <a:gd name="connsiteX1071" fmla="*/ 7139 w 10000"/>
                  <a:gd name="connsiteY1071" fmla="*/ 4488 h 10000"/>
                  <a:gd name="connsiteX1072" fmla="*/ 7147 w 10000"/>
                  <a:gd name="connsiteY1072" fmla="*/ 4459 h 10000"/>
                  <a:gd name="connsiteX1073" fmla="*/ 7161 w 10000"/>
                  <a:gd name="connsiteY1073" fmla="*/ 4440 h 10000"/>
                  <a:gd name="connsiteX1074" fmla="*/ 7177 w 10000"/>
                  <a:gd name="connsiteY1074" fmla="*/ 4430 h 10000"/>
                  <a:gd name="connsiteX1075" fmla="*/ 7202 w 10000"/>
                  <a:gd name="connsiteY1075" fmla="*/ 4407 h 10000"/>
                  <a:gd name="connsiteX1076" fmla="*/ 7224 w 10000"/>
                  <a:gd name="connsiteY1076" fmla="*/ 4417 h 10000"/>
                  <a:gd name="connsiteX1077" fmla="*/ 7241 w 10000"/>
                  <a:gd name="connsiteY1077" fmla="*/ 4404 h 10000"/>
                  <a:gd name="connsiteX1078" fmla="*/ 7263 w 10000"/>
                  <a:gd name="connsiteY1078" fmla="*/ 4398 h 10000"/>
                  <a:gd name="connsiteX1079" fmla="*/ 7283 w 10000"/>
                  <a:gd name="connsiteY1079" fmla="*/ 4424 h 10000"/>
                  <a:gd name="connsiteX1080" fmla="*/ 7305 w 10000"/>
                  <a:gd name="connsiteY1080" fmla="*/ 4433 h 10000"/>
                  <a:gd name="connsiteX1081" fmla="*/ 7332 w 10000"/>
                  <a:gd name="connsiteY1081" fmla="*/ 4443 h 10000"/>
                  <a:gd name="connsiteX1082" fmla="*/ 7380 w 10000"/>
                  <a:gd name="connsiteY1082" fmla="*/ 4398 h 10000"/>
                  <a:gd name="connsiteX1083" fmla="*/ 7404 w 10000"/>
                  <a:gd name="connsiteY1083" fmla="*/ 4378 h 10000"/>
                  <a:gd name="connsiteX1084" fmla="*/ 7418 w 10000"/>
                  <a:gd name="connsiteY1084" fmla="*/ 4369 h 10000"/>
                  <a:gd name="connsiteX1085" fmla="*/ 7443 w 10000"/>
                  <a:gd name="connsiteY1085" fmla="*/ 4356 h 10000"/>
                  <a:gd name="connsiteX1086" fmla="*/ 7460 w 10000"/>
                  <a:gd name="connsiteY1086" fmla="*/ 4385 h 10000"/>
                  <a:gd name="connsiteX1087" fmla="*/ 7460 w 10000"/>
                  <a:gd name="connsiteY1087" fmla="*/ 4404 h 10000"/>
                  <a:gd name="connsiteX1088" fmla="*/ 7499 w 10000"/>
                  <a:gd name="connsiteY1088" fmla="*/ 4417 h 10000"/>
                  <a:gd name="connsiteX1089" fmla="*/ 7515 w 10000"/>
                  <a:gd name="connsiteY1089" fmla="*/ 4414 h 10000"/>
                  <a:gd name="connsiteX1090" fmla="*/ 7565 w 10000"/>
                  <a:gd name="connsiteY1090" fmla="*/ 4385 h 10000"/>
                  <a:gd name="connsiteX1091" fmla="*/ 7579 w 10000"/>
                  <a:gd name="connsiteY1091" fmla="*/ 4346 h 10000"/>
                  <a:gd name="connsiteX1092" fmla="*/ 7582 w 10000"/>
                  <a:gd name="connsiteY1092" fmla="*/ 4317 h 10000"/>
                  <a:gd name="connsiteX1093" fmla="*/ 7590 w 10000"/>
                  <a:gd name="connsiteY1093" fmla="*/ 4301 h 10000"/>
                  <a:gd name="connsiteX1094" fmla="*/ 7612 w 10000"/>
                  <a:gd name="connsiteY1094" fmla="*/ 4271 h 10000"/>
                  <a:gd name="connsiteX1095" fmla="*/ 7623 w 10000"/>
                  <a:gd name="connsiteY1095" fmla="*/ 4262 h 10000"/>
                  <a:gd name="connsiteX1096" fmla="*/ 7634 w 10000"/>
                  <a:gd name="connsiteY1096" fmla="*/ 4245 h 10000"/>
                  <a:gd name="connsiteX1097" fmla="*/ 7645 w 10000"/>
                  <a:gd name="connsiteY1097" fmla="*/ 4265 h 10000"/>
                  <a:gd name="connsiteX1098" fmla="*/ 7670 w 10000"/>
                  <a:gd name="connsiteY1098" fmla="*/ 4284 h 10000"/>
                  <a:gd name="connsiteX1099" fmla="*/ 7701 w 10000"/>
                  <a:gd name="connsiteY1099" fmla="*/ 4275 h 10000"/>
                  <a:gd name="connsiteX1100" fmla="*/ 7717 w 10000"/>
                  <a:gd name="connsiteY1100" fmla="*/ 4275 h 10000"/>
                  <a:gd name="connsiteX1101" fmla="*/ 7740 w 10000"/>
                  <a:gd name="connsiteY1101" fmla="*/ 4284 h 10000"/>
                  <a:gd name="connsiteX1102" fmla="*/ 7767 w 10000"/>
                  <a:gd name="connsiteY1102" fmla="*/ 4284 h 10000"/>
                  <a:gd name="connsiteX1103" fmla="*/ 7895 w 10000"/>
                  <a:gd name="connsiteY1103" fmla="*/ 4207 h 10000"/>
                  <a:gd name="connsiteX1104" fmla="*/ 7895 w 10000"/>
                  <a:gd name="connsiteY1104" fmla="*/ 4187 h 10000"/>
                  <a:gd name="connsiteX1105" fmla="*/ 7895 w 10000"/>
                  <a:gd name="connsiteY1105" fmla="*/ 4171 h 10000"/>
                  <a:gd name="connsiteX1106" fmla="*/ 7903 w 10000"/>
                  <a:gd name="connsiteY1106" fmla="*/ 4148 h 10000"/>
                  <a:gd name="connsiteX1107" fmla="*/ 7917 w 10000"/>
                  <a:gd name="connsiteY1107" fmla="*/ 4158 h 10000"/>
                  <a:gd name="connsiteX1108" fmla="*/ 7967 w 10000"/>
                  <a:gd name="connsiteY1108" fmla="*/ 4203 h 10000"/>
                  <a:gd name="connsiteX1109" fmla="*/ 7994 w 10000"/>
                  <a:gd name="connsiteY1109" fmla="*/ 4203 h 10000"/>
                  <a:gd name="connsiteX1110" fmla="*/ 8064 w 10000"/>
                  <a:gd name="connsiteY1110" fmla="*/ 4242 h 10000"/>
                  <a:gd name="connsiteX1111" fmla="*/ 8083 w 10000"/>
                  <a:gd name="connsiteY1111" fmla="*/ 4245 h 10000"/>
                  <a:gd name="connsiteX1112" fmla="*/ 8105 w 10000"/>
                  <a:gd name="connsiteY1112" fmla="*/ 4226 h 10000"/>
                  <a:gd name="connsiteX1113" fmla="*/ 8136 w 10000"/>
                  <a:gd name="connsiteY1113" fmla="*/ 4187 h 10000"/>
                  <a:gd name="connsiteX1114" fmla="*/ 8161 w 10000"/>
                  <a:gd name="connsiteY1114" fmla="*/ 4168 h 10000"/>
                  <a:gd name="connsiteX1115" fmla="*/ 8172 w 10000"/>
                  <a:gd name="connsiteY1115" fmla="*/ 4161 h 10000"/>
                  <a:gd name="connsiteX1116" fmla="*/ 8208 w 10000"/>
                  <a:gd name="connsiteY1116" fmla="*/ 4168 h 10000"/>
                  <a:gd name="connsiteX1117" fmla="*/ 8235 w 10000"/>
                  <a:gd name="connsiteY1117" fmla="*/ 4168 h 10000"/>
                  <a:gd name="connsiteX1118" fmla="*/ 8258 w 10000"/>
                  <a:gd name="connsiteY1118" fmla="*/ 4152 h 10000"/>
                  <a:gd name="connsiteX1119" fmla="*/ 8283 w 10000"/>
                  <a:gd name="connsiteY1119" fmla="*/ 4152 h 10000"/>
                  <a:gd name="connsiteX1120" fmla="*/ 8299 w 10000"/>
                  <a:gd name="connsiteY1120" fmla="*/ 4132 h 10000"/>
                  <a:gd name="connsiteX1121" fmla="*/ 8316 w 10000"/>
                  <a:gd name="connsiteY1121" fmla="*/ 4113 h 10000"/>
                  <a:gd name="connsiteX1122" fmla="*/ 8330 w 10000"/>
                  <a:gd name="connsiteY1122" fmla="*/ 4084 h 10000"/>
                  <a:gd name="connsiteX1123" fmla="*/ 8341 w 10000"/>
                  <a:gd name="connsiteY1123" fmla="*/ 4058 h 10000"/>
                  <a:gd name="connsiteX1124" fmla="*/ 8349 w 10000"/>
                  <a:gd name="connsiteY1124" fmla="*/ 4064 h 10000"/>
                  <a:gd name="connsiteX1125" fmla="*/ 8366 w 10000"/>
                  <a:gd name="connsiteY1125" fmla="*/ 4067 h 10000"/>
                  <a:gd name="connsiteX1126" fmla="*/ 8374 w 10000"/>
                  <a:gd name="connsiteY1126" fmla="*/ 4084 h 10000"/>
                  <a:gd name="connsiteX1127" fmla="*/ 8402 w 10000"/>
                  <a:gd name="connsiteY1127" fmla="*/ 4054 h 10000"/>
                  <a:gd name="connsiteX1128" fmla="*/ 8427 w 10000"/>
                  <a:gd name="connsiteY1128" fmla="*/ 4028 h 10000"/>
                  <a:gd name="connsiteX1129" fmla="*/ 8438 w 10000"/>
                  <a:gd name="connsiteY1129" fmla="*/ 4025 h 10000"/>
                  <a:gd name="connsiteX1130" fmla="*/ 8468 w 10000"/>
                  <a:gd name="connsiteY1130" fmla="*/ 4006 h 10000"/>
                  <a:gd name="connsiteX1131" fmla="*/ 8485 w 10000"/>
                  <a:gd name="connsiteY1131" fmla="*/ 3999 h 10000"/>
                  <a:gd name="connsiteX1132" fmla="*/ 8493 w 10000"/>
                  <a:gd name="connsiteY1132" fmla="*/ 4025 h 10000"/>
                  <a:gd name="connsiteX1133" fmla="*/ 8515 w 10000"/>
                  <a:gd name="connsiteY1133" fmla="*/ 4028 h 10000"/>
                  <a:gd name="connsiteX1134" fmla="*/ 8543 w 10000"/>
                  <a:gd name="connsiteY1134" fmla="*/ 4009 h 10000"/>
                  <a:gd name="connsiteX1135" fmla="*/ 8551 w 10000"/>
                  <a:gd name="connsiteY1135" fmla="*/ 3990 h 10000"/>
                  <a:gd name="connsiteX1136" fmla="*/ 8582 w 10000"/>
                  <a:gd name="connsiteY1136" fmla="*/ 3977 h 10000"/>
                  <a:gd name="connsiteX1137" fmla="*/ 8596 w 10000"/>
                  <a:gd name="connsiteY1137" fmla="*/ 3977 h 10000"/>
                  <a:gd name="connsiteX1138" fmla="*/ 8607 w 10000"/>
                  <a:gd name="connsiteY1138" fmla="*/ 3980 h 10000"/>
                  <a:gd name="connsiteX1139" fmla="*/ 8645 w 10000"/>
                  <a:gd name="connsiteY1139" fmla="*/ 3970 h 10000"/>
                  <a:gd name="connsiteX1140" fmla="*/ 8654 w 10000"/>
                  <a:gd name="connsiteY1140" fmla="*/ 3951 h 10000"/>
                  <a:gd name="connsiteX1141" fmla="*/ 8670 w 10000"/>
                  <a:gd name="connsiteY1141" fmla="*/ 3935 h 10000"/>
                  <a:gd name="connsiteX1142" fmla="*/ 8695 w 10000"/>
                  <a:gd name="connsiteY1142" fmla="*/ 3935 h 10000"/>
                  <a:gd name="connsiteX1143" fmla="*/ 8704 w 10000"/>
                  <a:gd name="connsiteY1143" fmla="*/ 3951 h 10000"/>
                  <a:gd name="connsiteX1144" fmla="*/ 8717 w 10000"/>
                  <a:gd name="connsiteY1144" fmla="*/ 3964 h 10000"/>
                  <a:gd name="connsiteX1145" fmla="*/ 8751 w 10000"/>
                  <a:gd name="connsiteY1145" fmla="*/ 3951 h 10000"/>
                  <a:gd name="connsiteX1146" fmla="*/ 8776 w 10000"/>
                  <a:gd name="connsiteY1146" fmla="*/ 3935 h 10000"/>
                  <a:gd name="connsiteX1147" fmla="*/ 8798 w 10000"/>
                  <a:gd name="connsiteY1147" fmla="*/ 3925 h 10000"/>
                  <a:gd name="connsiteX1148" fmla="*/ 8806 w 10000"/>
                  <a:gd name="connsiteY1148" fmla="*/ 3892 h 10000"/>
                  <a:gd name="connsiteX1149" fmla="*/ 8814 w 10000"/>
                  <a:gd name="connsiteY1149" fmla="*/ 3876 h 10000"/>
                  <a:gd name="connsiteX1150" fmla="*/ 8839 w 10000"/>
                  <a:gd name="connsiteY1150" fmla="*/ 3873 h 10000"/>
                  <a:gd name="connsiteX1151" fmla="*/ 8842 w 10000"/>
                  <a:gd name="connsiteY1151" fmla="*/ 3876 h 10000"/>
                  <a:gd name="connsiteX1152" fmla="*/ 8856 w 10000"/>
                  <a:gd name="connsiteY1152" fmla="*/ 3863 h 10000"/>
                  <a:gd name="connsiteX1153" fmla="*/ 8856 w 10000"/>
                  <a:gd name="connsiteY1153" fmla="*/ 3841 h 10000"/>
                  <a:gd name="connsiteX1154" fmla="*/ 8870 w 10000"/>
                  <a:gd name="connsiteY1154" fmla="*/ 3821 h 10000"/>
                  <a:gd name="connsiteX1155" fmla="*/ 8903 w 10000"/>
                  <a:gd name="connsiteY1155" fmla="*/ 3802 h 10000"/>
                  <a:gd name="connsiteX1156" fmla="*/ 8914 w 10000"/>
                  <a:gd name="connsiteY1156" fmla="*/ 3782 h 10000"/>
                  <a:gd name="connsiteX1157" fmla="*/ 8939 w 10000"/>
                  <a:gd name="connsiteY1157" fmla="*/ 3782 h 10000"/>
                  <a:gd name="connsiteX1158" fmla="*/ 8961 w 10000"/>
                  <a:gd name="connsiteY1158" fmla="*/ 3779 h 10000"/>
                  <a:gd name="connsiteX1159" fmla="*/ 8983 w 10000"/>
                  <a:gd name="connsiteY1159" fmla="*/ 3760 h 10000"/>
                  <a:gd name="connsiteX1160" fmla="*/ 9003 w 10000"/>
                  <a:gd name="connsiteY1160" fmla="*/ 3763 h 10000"/>
                  <a:gd name="connsiteX1161" fmla="*/ 9019 w 10000"/>
                  <a:gd name="connsiteY1161" fmla="*/ 3779 h 10000"/>
                  <a:gd name="connsiteX1162" fmla="*/ 9050 w 10000"/>
                  <a:gd name="connsiteY1162" fmla="*/ 3812 h 10000"/>
                  <a:gd name="connsiteX1163" fmla="*/ 9080 w 10000"/>
                  <a:gd name="connsiteY1163" fmla="*/ 3831 h 10000"/>
                  <a:gd name="connsiteX1164" fmla="*/ 9097 w 10000"/>
                  <a:gd name="connsiteY1164" fmla="*/ 3867 h 10000"/>
                  <a:gd name="connsiteX1165" fmla="*/ 9114 w 10000"/>
                  <a:gd name="connsiteY1165" fmla="*/ 3902 h 10000"/>
                  <a:gd name="connsiteX1166" fmla="*/ 9122 w 10000"/>
                  <a:gd name="connsiteY1166" fmla="*/ 3935 h 10000"/>
                  <a:gd name="connsiteX1167" fmla="*/ 9125 w 10000"/>
                  <a:gd name="connsiteY1167" fmla="*/ 3964 h 10000"/>
                  <a:gd name="connsiteX1168" fmla="*/ 9130 w 10000"/>
                  <a:gd name="connsiteY1168" fmla="*/ 3999 h 10000"/>
                  <a:gd name="connsiteX1169" fmla="*/ 9130 w 10000"/>
                  <a:gd name="connsiteY1169" fmla="*/ 4054 h 10000"/>
                  <a:gd name="connsiteX1170" fmla="*/ 9155 w 10000"/>
                  <a:gd name="connsiteY1170" fmla="*/ 4093 h 10000"/>
                  <a:gd name="connsiteX1171" fmla="*/ 9169 w 10000"/>
                  <a:gd name="connsiteY1171" fmla="*/ 4090 h 10000"/>
                  <a:gd name="connsiteX1172" fmla="*/ 9211 w 10000"/>
                  <a:gd name="connsiteY1172" fmla="*/ 4077 h 10000"/>
                  <a:gd name="connsiteX1173" fmla="*/ 9244 w 10000"/>
                  <a:gd name="connsiteY1173" fmla="*/ 4077 h 10000"/>
                  <a:gd name="connsiteX1174" fmla="*/ 9252 w 10000"/>
                  <a:gd name="connsiteY1174" fmla="*/ 4103 h 10000"/>
                  <a:gd name="connsiteX1175" fmla="*/ 9258 w 10000"/>
                  <a:gd name="connsiteY1175" fmla="*/ 4148 h 10000"/>
                  <a:gd name="connsiteX1176" fmla="*/ 9269 w 10000"/>
                  <a:gd name="connsiteY1176" fmla="*/ 4158 h 10000"/>
                  <a:gd name="connsiteX1177" fmla="*/ 9294 w 10000"/>
                  <a:gd name="connsiteY1177" fmla="*/ 4158 h 10000"/>
                  <a:gd name="connsiteX1178" fmla="*/ 9319 w 10000"/>
                  <a:gd name="connsiteY1178" fmla="*/ 4168 h 10000"/>
                  <a:gd name="connsiteX1179" fmla="*/ 9346 w 10000"/>
                  <a:gd name="connsiteY1179" fmla="*/ 4190 h 10000"/>
                  <a:gd name="connsiteX1180" fmla="*/ 9357 w 10000"/>
                  <a:gd name="connsiteY1180" fmla="*/ 4168 h 10000"/>
                  <a:gd name="connsiteX1181" fmla="*/ 9371 w 10000"/>
                  <a:gd name="connsiteY1181" fmla="*/ 4132 h 10000"/>
                  <a:gd name="connsiteX1182" fmla="*/ 9391 w 10000"/>
                  <a:gd name="connsiteY1182" fmla="*/ 4113 h 10000"/>
                  <a:gd name="connsiteX1183" fmla="*/ 9407 w 10000"/>
                  <a:gd name="connsiteY1183" fmla="*/ 4103 h 10000"/>
                  <a:gd name="connsiteX1184" fmla="*/ 9435 w 10000"/>
                  <a:gd name="connsiteY1184" fmla="*/ 4100 h 10000"/>
                  <a:gd name="connsiteX1185" fmla="*/ 9460 w 10000"/>
                  <a:gd name="connsiteY1185" fmla="*/ 4084 h 10000"/>
                  <a:gd name="connsiteX1186" fmla="*/ 9485 w 10000"/>
                  <a:gd name="connsiteY1186" fmla="*/ 4067 h 10000"/>
                  <a:gd name="connsiteX1187" fmla="*/ 9496 w 10000"/>
                  <a:gd name="connsiteY1187" fmla="*/ 4054 h 10000"/>
                  <a:gd name="connsiteX1188" fmla="*/ 9526 w 10000"/>
                  <a:gd name="connsiteY1188" fmla="*/ 4048 h 10000"/>
                  <a:gd name="connsiteX1189" fmla="*/ 9557 w 10000"/>
                  <a:gd name="connsiteY1189" fmla="*/ 4038 h 10000"/>
                  <a:gd name="connsiteX1190" fmla="*/ 9584 w 10000"/>
                  <a:gd name="connsiteY1190" fmla="*/ 4019 h 10000"/>
                  <a:gd name="connsiteX1191" fmla="*/ 9623 w 10000"/>
                  <a:gd name="connsiteY1191" fmla="*/ 4016 h 10000"/>
                  <a:gd name="connsiteX1192" fmla="*/ 9648 w 10000"/>
                  <a:gd name="connsiteY1192" fmla="*/ 4009 h 10000"/>
                  <a:gd name="connsiteX1193" fmla="*/ 9673 w 10000"/>
                  <a:gd name="connsiteY1193" fmla="*/ 4019 h 10000"/>
                  <a:gd name="connsiteX1194" fmla="*/ 9712 w 10000"/>
                  <a:gd name="connsiteY1194" fmla="*/ 4038 h 10000"/>
                  <a:gd name="connsiteX1195" fmla="*/ 9742 w 10000"/>
                  <a:gd name="connsiteY1195" fmla="*/ 4074 h 10000"/>
                  <a:gd name="connsiteX1196" fmla="*/ 9776 w 10000"/>
                  <a:gd name="connsiteY1196" fmla="*/ 4093 h 10000"/>
                  <a:gd name="connsiteX1197" fmla="*/ 9814 w 10000"/>
                  <a:gd name="connsiteY1197" fmla="*/ 4109 h 10000"/>
                  <a:gd name="connsiteX1198" fmla="*/ 9859 w 10000"/>
                  <a:gd name="connsiteY1198" fmla="*/ 4119 h 10000"/>
                  <a:gd name="connsiteX1199" fmla="*/ 9898 w 10000"/>
                  <a:gd name="connsiteY1199" fmla="*/ 4122 h 10000"/>
                  <a:gd name="connsiteX1200" fmla="*/ 9931 w 10000"/>
                  <a:gd name="connsiteY1200" fmla="*/ 4109 h 10000"/>
                  <a:gd name="connsiteX1201" fmla="*/ 9956 w 10000"/>
                  <a:gd name="connsiteY1201" fmla="*/ 4100 h 10000"/>
                  <a:gd name="connsiteX1202" fmla="*/ 9981 w 10000"/>
                  <a:gd name="connsiteY1202" fmla="*/ 4067 h 10000"/>
                  <a:gd name="connsiteX1203" fmla="*/ 9994 w 10000"/>
                  <a:gd name="connsiteY1203" fmla="*/ 4035 h 10000"/>
                  <a:gd name="connsiteX1204" fmla="*/ 10000 w 10000"/>
                  <a:gd name="connsiteY1204" fmla="*/ 3996 h 10000"/>
                  <a:gd name="connsiteX1205" fmla="*/ 9994 w 10000"/>
                  <a:gd name="connsiteY1205" fmla="*/ 3941 h 10000"/>
                  <a:gd name="connsiteX1206" fmla="*/ 9986 w 10000"/>
                  <a:gd name="connsiteY1206" fmla="*/ 3905 h 10000"/>
                  <a:gd name="connsiteX1207" fmla="*/ 9981 w 10000"/>
                  <a:gd name="connsiteY1207" fmla="*/ 3857 h 10000"/>
                  <a:gd name="connsiteX1208" fmla="*/ 9989 w 10000"/>
                  <a:gd name="connsiteY1208" fmla="*/ 3837 h 10000"/>
                  <a:gd name="connsiteX1209" fmla="*/ 9989 w 10000"/>
                  <a:gd name="connsiteY1209" fmla="*/ 3812 h 10000"/>
                  <a:gd name="connsiteX1210" fmla="*/ 9981 w 10000"/>
                  <a:gd name="connsiteY1210" fmla="*/ 3792 h 10000"/>
                  <a:gd name="connsiteX1211" fmla="*/ 9970 w 10000"/>
                  <a:gd name="connsiteY1211" fmla="*/ 3763 h 10000"/>
                  <a:gd name="connsiteX1212" fmla="*/ 9945 w 10000"/>
                  <a:gd name="connsiteY1212" fmla="*/ 3705 h 10000"/>
                  <a:gd name="connsiteX1213" fmla="*/ 9931 w 10000"/>
                  <a:gd name="connsiteY1213" fmla="*/ 3659 h 10000"/>
                  <a:gd name="connsiteX1214" fmla="*/ 9903 w 10000"/>
                  <a:gd name="connsiteY1214" fmla="*/ 3640 h 10000"/>
                  <a:gd name="connsiteX1215" fmla="*/ 9881 w 10000"/>
                  <a:gd name="connsiteY1215" fmla="*/ 3620 h 10000"/>
                  <a:gd name="connsiteX1216" fmla="*/ 9856 w 10000"/>
                  <a:gd name="connsiteY1216" fmla="*/ 3595 h 10000"/>
                  <a:gd name="connsiteX1217" fmla="*/ 9817 w 10000"/>
                  <a:gd name="connsiteY1217" fmla="*/ 3562 h 10000"/>
                  <a:gd name="connsiteX1218" fmla="*/ 9795 w 10000"/>
                  <a:gd name="connsiteY1218" fmla="*/ 3546 h 10000"/>
                  <a:gd name="connsiteX1219" fmla="*/ 9778 w 10000"/>
                  <a:gd name="connsiteY1219" fmla="*/ 3527 h 10000"/>
                  <a:gd name="connsiteX1220" fmla="*/ 9745 w 10000"/>
                  <a:gd name="connsiteY1220" fmla="*/ 3501 h 10000"/>
                  <a:gd name="connsiteX1221" fmla="*/ 9726 w 10000"/>
                  <a:gd name="connsiteY1221" fmla="*/ 3488 h 10000"/>
                  <a:gd name="connsiteX1222" fmla="*/ 9704 w 10000"/>
                  <a:gd name="connsiteY1222" fmla="*/ 3472 h 10000"/>
                  <a:gd name="connsiteX1223" fmla="*/ 9695 w 10000"/>
                  <a:gd name="connsiteY1223" fmla="*/ 3468 h 10000"/>
                  <a:gd name="connsiteX1224" fmla="*/ 9690 w 10000"/>
                  <a:gd name="connsiteY1224" fmla="*/ 3459 h 10000"/>
                  <a:gd name="connsiteX1225" fmla="*/ 9673 w 10000"/>
                  <a:gd name="connsiteY1225" fmla="*/ 3449 h 10000"/>
                  <a:gd name="connsiteX1226" fmla="*/ 9665 w 10000"/>
                  <a:gd name="connsiteY1226" fmla="*/ 3442 h 10000"/>
                  <a:gd name="connsiteX1227" fmla="*/ 9654 w 10000"/>
                  <a:gd name="connsiteY1227" fmla="*/ 3449 h 10000"/>
                  <a:gd name="connsiteX1228" fmla="*/ 9521 w 10000"/>
                  <a:gd name="connsiteY1228" fmla="*/ 3394 h 10000"/>
                  <a:gd name="connsiteX1229" fmla="*/ 9510 w 10000"/>
                  <a:gd name="connsiteY1229" fmla="*/ 3368 h 10000"/>
                  <a:gd name="connsiteX1230" fmla="*/ 9496 w 10000"/>
                  <a:gd name="connsiteY1230" fmla="*/ 3287 h 10000"/>
                  <a:gd name="connsiteX1231" fmla="*/ 9488 w 10000"/>
                  <a:gd name="connsiteY1231" fmla="*/ 3216 h 10000"/>
                  <a:gd name="connsiteX1232" fmla="*/ 9493 w 10000"/>
                  <a:gd name="connsiteY1232" fmla="*/ 3174 h 10000"/>
                  <a:gd name="connsiteX1233" fmla="*/ 9501 w 10000"/>
                  <a:gd name="connsiteY1233" fmla="*/ 3128 h 10000"/>
                  <a:gd name="connsiteX1234" fmla="*/ 9488 w 10000"/>
                  <a:gd name="connsiteY1234" fmla="*/ 3025 h 10000"/>
                  <a:gd name="connsiteX1235" fmla="*/ 9446 w 10000"/>
                  <a:gd name="connsiteY1235" fmla="*/ 2931 h 10000"/>
                  <a:gd name="connsiteX1236" fmla="*/ 9382 w 10000"/>
                  <a:gd name="connsiteY1236" fmla="*/ 2837 h 10000"/>
                  <a:gd name="connsiteX1237" fmla="*/ 9316 w 10000"/>
                  <a:gd name="connsiteY1237" fmla="*/ 2753 h 10000"/>
                  <a:gd name="connsiteX1238" fmla="*/ 9294 w 10000"/>
                  <a:gd name="connsiteY1238" fmla="*/ 2655 h 10000"/>
                  <a:gd name="connsiteX1239" fmla="*/ 9213 w 10000"/>
                  <a:gd name="connsiteY1239" fmla="*/ 2328 h 10000"/>
                  <a:gd name="connsiteX1240" fmla="*/ 9172 w 10000"/>
                  <a:gd name="connsiteY1240" fmla="*/ 2286 h 10000"/>
                  <a:gd name="connsiteX1241" fmla="*/ 9019 w 10000"/>
                  <a:gd name="connsiteY1241" fmla="*/ 2082 h 10000"/>
                  <a:gd name="connsiteX1242" fmla="*/ 8906 w 10000"/>
                  <a:gd name="connsiteY1242" fmla="*/ 1946 h 10000"/>
                  <a:gd name="connsiteX1243" fmla="*/ 8801 w 10000"/>
                  <a:gd name="connsiteY1243" fmla="*/ 1778 h 10000"/>
                  <a:gd name="connsiteX1244" fmla="*/ 8806 w 10000"/>
                  <a:gd name="connsiteY1244" fmla="*/ 1713 h 10000"/>
                  <a:gd name="connsiteX1245" fmla="*/ 8809 w 10000"/>
                  <a:gd name="connsiteY1245" fmla="*/ 1703 h 10000"/>
                  <a:gd name="connsiteX1246" fmla="*/ 8817 w 10000"/>
                  <a:gd name="connsiteY1246" fmla="*/ 1713 h 10000"/>
                  <a:gd name="connsiteX1247" fmla="*/ 8834 w 10000"/>
                  <a:gd name="connsiteY1247" fmla="*/ 1729 h 10000"/>
                  <a:gd name="connsiteX1248" fmla="*/ 8839 w 10000"/>
                  <a:gd name="connsiteY1248" fmla="*/ 1729 h 10000"/>
                  <a:gd name="connsiteX1249" fmla="*/ 8848 w 10000"/>
                  <a:gd name="connsiteY1249" fmla="*/ 1723 h 10000"/>
                  <a:gd name="connsiteX1250" fmla="*/ 8850 w 10000"/>
                  <a:gd name="connsiteY1250" fmla="*/ 1703 h 10000"/>
                  <a:gd name="connsiteX1251" fmla="*/ 8850 w 10000"/>
                  <a:gd name="connsiteY1251" fmla="*/ 1684 h 10000"/>
                  <a:gd name="connsiteX1252" fmla="*/ 8850 w 10000"/>
                  <a:gd name="connsiteY1252" fmla="*/ 1648 h 10000"/>
                  <a:gd name="connsiteX1253" fmla="*/ 8881 w 10000"/>
                  <a:gd name="connsiteY1253" fmla="*/ 1571 h 10000"/>
                  <a:gd name="connsiteX1254" fmla="*/ 8895 w 10000"/>
                  <a:gd name="connsiteY1254" fmla="*/ 1541 h 10000"/>
                  <a:gd name="connsiteX1255" fmla="*/ 8895 w 10000"/>
                  <a:gd name="connsiteY1255" fmla="*/ 1525 h 10000"/>
                  <a:gd name="connsiteX1256" fmla="*/ 8881 w 10000"/>
                  <a:gd name="connsiteY1256" fmla="*/ 1516 h 10000"/>
                  <a:gd name="connsiteX1257" fmla="*/ 8864 w 10000"/>
                  <a:gd name="connsiteY1257" fmla="*/ 1522 h 10000"/>
                  <a:gd name="connsiteX1258" fmla="*/ 8850 w 10000"/>
                  <a:gd name="connsiteY1258" fmla="*/ 1535 h 10000"/>
                  <a:gd name="connsiteX1259" fmla="*/ 8834 w 10000"/>
                  <a:gd name="connsiteY1259" fmla="*/ 1571 h 10000"/>
                  <a:gd name="connsiteX1260" fmla="*/ 8825 w 10000"/>
                  <a:gd name="connsiteY1260" fmla="*/ 1587 h 10000"/>
                  <a:gd name="connsiteX1261" fmla="*/ 8776 w 10000"/>
                  <a:gd name="connsiteY1261" fmla="*/ 1571 h 10000"/>
                  <a:gd name="connsiteX1262" fmla="*/ 8745 w 10000"/>
                  <a:gd name="connsiteY1262" fmla="*/ 1580 h 10000"/>
                  <a:gd name="connsiteX1263" fmla="*/ 8720 w 10000"/>
                  <a:gd name="connsiteY1263" fmla="*/ 1587 h 10000"/>
                  <a:gd name="connsiteX1264" fmla="*/ 8709 w 10000"/>
                  <a:gd name="connsiteY1264" fmla="*/ 1609 h 10000"/>
                  <a:gd name="connsiteX1265" fmla="*/ 8693 w 10000"/>
                  <a:gd name="connsiteY1265" fmla="*/ 1616 h 10000"/>
                  <a:gd name="connsiteX1266" fmla="*/ 8684 w 10000"/>
                  <a:gd name="connsiteY1266" fmla="*/ 1639 h 10000"/>
                  <a:gd name="connsiteX1267" fmla="*/ 8684 w 10000"/>
                  <a:gd name="connsiteY1267" fmla="*/ 1658 h 10000"/>
                  <a:gd name="connsiteX1268" fmla="*/ 8665 w 10000"/>
                  <a:gd name="connsiteY1268" fmla="*/ 1655 h 10000"/>
                  <a:gd name="connsiteX1269" fmla="*/ 8665 w 10000"/>
                  <a:gd name="connsiteY1269" fmla="*/ 1645 h 10000"/>
                  <a:gd name="connsiteX1270" fmla="*/ 8665 w 10000"/>
                  <a:gd name="connsiteY1270" fmla="*/ 1626 h 10000"/>
                  <a:gd name="connsiteX1271" fmla="*/ 8676 w 10000"/>
                  <a:gd name="connsiteY1271" fmla="*/ 1609 h 10000"/>
                  <a:gd name="connsiteX1272" fmla="*/ 8679 w 10000"/>
                  <a:gd name="connsiteY1272" fmla="*/ 1597 h 10000"/>
                  <a:gd name="connsiteX1273" fmla="*/ 8687 w 10000"/>
                  <a:gd name="connsiteY1273" fmla="*/ 1577 h 10000"/>
                  <a:gd name="connsiteX1274" fmla="*/ 8695 w 10000"/>
                  <a:gd name="connsiteY1274" fmla="*/ 1554 h 10000"/>
                  <a:gd name="connsiteX1275" fmla="*/ 8709 w 10000"/>
                  <a:gd name="connsiteY1275" fmla="*/ 1532 h 10000"/>
                  <a:gd name="connsiteX1276" fmla="*/ 8704 w 10000"/>
                  <a:gd name="connsiteY1276" fmla="*/ 1512 h 10000"/>
                  <a:gd name="connsiteX1277" fmla="*/ 8695 w 10000"/>
                  <a:gd name="connsiteY1277" fmla="*/ 1503 h 10000"/>
                  <a:gd name="connsiteX1278" fmla="*/ 8684 w 10000"/>
                  <a:gd name="connsiteY1278" fmla="*/ 1503 h 10000"/>
                  <a:gd name="connsiteX1279" fmla="*/ 8670 w 10000"/>
                  <a:gd name="connsiteY1279" fmla="*/ 1525 h 10000"/>
                  <a:gd name="connsiteX1280" fmla="*/ 8665 w 10000"/>
                  <a:gd name="connsiteY1280" fmla="*/ 1545 h 10000"/>
                  <a:gd name="connsiteX1281" fmla="*/ 8654 w 10000"/>
                  <a:gd name="connsiteY1281" fmla="*/ 1567 h 10000"/>
                  <a:gd name="connsiteX1282" fmla="*/ 8648 w 10000"/>
                  <a:gd name="connsiteY1282" fmla="*/ 1587 h 10000"/>
                  <a:gd name="connsiteX1283" fmla="*/ 8640 w 10000"/>
                  <a:gd name="connsiteY1283" fmla="*/ 1629 h 10000"/>
                  <a:gd name="connsiteX1284" fmla="*/ 8620 w 10000"/>
                  <a:gd name="connsiteY1284" fmla="*/ 1635 h 10000"/>
                  <a:gd name="connsiteX1285" fmla="*/ 8612 w 10000"/>
                  <a:gd name="connsiteY1285" fmla="*/ 1635 h 10000"/>
                  <a:gd name="connsiteX1286" fmla="*/ 8604 w 10000"/>
                  <a:gd name="connsiteY1286" fmla="*/ 1626 h 10000"/>
                  <a:gd name="connsiteX1287" fmla="*/ 8596 w 10000"/>
                  <a:gd name="connsiteY1287" fmla="*/ 1616 h 10000"/>
                  <a:gd name="connsiteX1288" fmla="*/ 8596 w 10000"/>
                  <a:gd name="connsiteY1288" fmla="*/ 1580 h 10000"/>
                  <a:gd name="connsiteX1289" fmla="*/ 8587 w 10000"/>
                  <a:gd name="connsiteY1289" fmla="*/ 1545 h 10000"/>
                  <a:gd name="connsiteX1290" fmla="*/ 8565 w 10000"/>
                  <a:gd name="connsiteY1290" fmla="*/ 1516 h 10000"/>
                  <a:gd name="connsiteX1291" fmla="*/ 8543 w 10000"/>
                  <a:gd name="connsiteY1291" fmla="*/ 1512 h 10000"/>
                  <a:gd name="connsiteX1292" fmla="*/ 8518 w 10000"/>
                  <a:gd name="connsiteY1292" fmla="*/ 1532 h 10000"/>
                  <a:gd name="connsiteX1293" fmla="*/ 8476 w 10000"/>
                  <a:gd name="connsiteY1293" fmla="*/ 1567 h 10000"/>
                  <a:gd name="connsiteX1294" fmla="*/ 8454 w 10000"/>
                  <a:gd name="connsiteY1294" fmla="*/ 1551 h 10000"/>
                  <a:gd name="connsiteX1295" fmla="*/ 8402 w 10000"/>
                  <a:gd name="connsiteY1295" fmla="*/ 1493 h 10000"/>
                  <a:gd name="connsiteX1296" fmla="*/ 8371 w 10000"/>
                  <a:gd name="connsiteY1296" fmla="*/ 1428 h 10000"/>
                  <a:gd name="connsiteX1297" fmla="*/ 8072 w 10000"/>
                  <a:gd name="connsiteY1297" fmla="*/ 1422 h 10000"/>
                  <a:gd name="connsiteX1298" fmla="*/ 7823 w 10000"/>
                  <a:gd name="connsiteY1298" fmla="*/ 1279 h 10000"/>
                  <a:gd name="connsiteX1299" fmla="*/ 7587 w 10000"/>
                  <a:gd name="connsiteY1299" fmla="*/ 1133 h 10000"/>
                  <a:gd name="connsiteX1300" fmla="*/ 7526 w 10000"/>
                  <a:gd name="connsiteY1300" fmla="*/ 1098 h 10000"/>
                  <a:gd name="connsiteX1301" fmla="*/ 7346 w 10000"/>
                  <a:gd name="connsiteY1301" fmla="*/ 991 h 10000"/>
                  <a:gd name="connsiteX1302" fmla="*/ 7321 w 10000"/>
                  <a:gd name="connsiteY1302" fmla="*/ 959 h 10000"/>
                  <a:gd name="connsiteX1303" fmla="*/ 7307 w 10000"/>
                  <a:gd name="connsiteY1303" fmla="*/ 871 h 10000"/>
                  <a:gd name="connsiteX1304" fmla="*/ 7224 w 10000"/>
                  <a:gd name="connsiteY1304" fmla="*/ 816 h 10000"/>
                  <a:gd name="connsiteX1305" fmla="*/ 7147 w 10000"/>
                  <a:gd name="connsiteY1305" fmla="*/ 787 h 10000"/>
                  <a:gd name="connsiteX1306" fmla="*/ 7080 w 10000"/>
                  <a:gd name="connsiteY1306" fmla="*/ 742 h 10000"/>
                  <a:gd name="connsiteX1307" fmla="*/ 7069 w 10000"/>
                  <a:gd name="connsiteY1307" fmla="*/ 767 h 10000"/>
                  <a:gd name="connsiteX1308" fmla="*/ 7033 w 10000"/>
                  <a:gd name="connsiteY1308" fmla="*/ 787 h 10000"/>
                  <a:gd name="connsiteX1309" fmla="*/ 6820 w 10000"/>
                  <a:gd name="connsiteY1309" fmla="*/ 878 h 10000"/>
                  <a:gd name="connsiteX1310" fmla="*/ 6726 w 10000"/>
                  <a:gd name="connsiteY1310" fmla="*/ 897 h 10000"/>
                  <a:gd name="connsiteX1311" fmla="*/ 6626 w 10000"/>
                  <a:gd name="connsiteY1311" fmla="*/ 955 h 10000"/>
                  <a:gd name="connsiteX1312" fmla="*/ 6582 w 10000"/>
                  <a:gd name="connsiteY1312" fmla="*/ 946 h 10000"/>
                  <a:gd name="connsiteX1313" fmla="*/ 6571 w 10000"/>
                  <a:gd name="connsiteY1313" fmla="*/ 955 h 10000"/>
                  <a:gd name="connsiteX1314" fmla="*/ 6507 w 10000"/>
                  <a:gd name="connsiteY1314" fmla="*/ 975 h 10000"/>
                  <a:gd name="connsiteX1315" fmla="*/ 6485 w 10000"/>
                  <a:gd name="connsiteY1315" fmla="*/ 975 h 10000"/>
                  <a:gd name="connsiteX1316" fmla="*/ 6476 w 10000"/>
                  <a:gd name="connsiteY1316" fmla="*/ 965 h 10000"/>
                  <a:gd name="connsiteX1317" fmla="*/ 6474 w 10000"/>
                  <a:gd name="connsiteY1317" fmla="*/ 936 h 10000"/>
                  <a:gd name="connsiteX1318" fmla="*/ 6452 w 10000"/>
                  <a:gd name="connsiteY1318" fmla="*/ 887 h 10000"/>
                  <a:gd name="connsiteX1319" fmla="*/ 6352 w 10000"/>
                  <a:gd name="connsiteY1319" fmla="*/ 767 h 10000"/>
                  <a:gd name="connsiteX1320" fmla="*/ 6313 w 10000"/>
                  <a:gd name="connsiteY1320" fmla="*/ 732 h 10000"/>
                  <a:gd name="connsiteX1321" fmla="*/ 6296 w 10000"/>
                  <a:gd name="connsiteY1321" fmla="*/ 690 h 10000"/>
                  <a:gd name="connsiteX1322" fmla="*/ 6271 w 10000"/>
                  <a:gd name="connsiteY1322" fmla="*/ 664 h 10000"/>
                  <a:gd name="connsiteX1323" fmla="*/ 6266 w 10000"/>
                  <a:gd name="connsiteY1323" fmla="*/ 654 h 10000"/>
                  <a:gd name="connsiteX1324" fmla="*/ 6111 w 10000"/>
                  <a:gd name="connsiteY1324" fmla="*/ 398 h 10000"/>
                  <a:gd name="connsiteX1325" fmla="*/ 5903 w 10000"/>
                  <a:gd name="connsiteY1325" fmla="*/ 408 h 10000"/>
                  <a:gd name="connsiteX1326" fmla="*/ 5837 w 10000"/>
                  <a:gd name="connsiteY1326" fmla="*/ 427 h 10000"/>
                  <a:gd name="connsiteX1327" fmla="*/ 5756 w 10000"/>
                  <a:gd name="connsiteY1327" fmla="*/ 453 h 10000"/>
                  <a:gd name="connsiteX1328" fmla="*/ 5681 w 10000"/>
                  <a:gd name="connsiteY1328" fmla="*/ 453 h 10000"/>
                  <a:gd name="connsiteX1329" fmla="*/ 5609 w 10000"/>
                  <a:gd name="connsiteY1329" fmla="*/ 447 h 10000"/>
                  <a:gd name="connsiteX1330" fmla="*/ 5554 w 10000"/>
                  <a:gd name="connsiteY1330" fmla="*/ 304 h 10000"/>
                  <a:gd name="connsiteX1331" fmla="*/ 5529 w 10000"/>
                  <a:gd name="connsiteY1331" fmla="*/ 301 h 10000"/>
                  <a:gd name="connsiteX1332" fmla="*/ 5393 w 10000"/>
                  <a:gd name="connsiteY1332" fmla="*/ 256 h 10000"/>
                  <a:gd name="connsiteX1333" fmla="*/ 5366 w 10000"/>
                  <a:gd name="connsiteY1333" fmla="*/ 220 h 10000"/>
                  <a:gd name="connsiteX1334" fmla="*/ 5249 w 10000"/>
                  <a:gd name="connsiteY1334" fmla="*/ 155 h 10000"/>
                  <a:gd name="connsiteX1335" fmla="*/ 5141 w 10000"/>
                  <a:gd name="connsiteY1335" fmla="*/ 52 h 10000"/>
                  <a:gd name="connsiteX1336" fmla="*/ 5116 w 10000"/>
                  <a:gd name="connsiteY1336" fmla="*/ 3 h 10000"/>
                  <a:gd name="connsiteX1337" fmla="*/ 5061 w 10000"/>
                  <a:gd name="connsiteY1337" fmla="*/ 0 h 10000"/>
                  <a:gd name="connsiteX1338" fmla="*/ 5036 w 10000"/>
                  <a:gd name="connsiteY1338" fmla="*/ 32 h 10000"/>
                  <a:gd name="connsiteX1339" fmla="*/ 4942 w 10000"/>
                  <a:gd name="connsiteY1339" fmla="*/ 133 h 10000"/>
                  <a:gd name="connsiteX1340" fmla="*/ 4900 w 10000"/>
                  <a:gd name="connsiteY1340" fmla="*/ 217 h 10000"/>
                  <a:gd name="connsiteX1341" fmla="*/ 4861 w 10000"/>
                  <a:gd name="connsiteY1341" fmla="*/ 198 h 10000"/>
                  <a:gd name="connsiteX1342" fmla="*/ 4795 w 10000"/>
                  <a:gd name="connsiteY1342" fmla="*/ 68 h 10000"/>
                  <a:gd name="connsiteX1343" fmla="*/ 4778 w 10000"/>
                  <a:gd name="connsiteY1343" fmla="*/ 62 h 10000"/>
                  <a:gd name="connsiteX1344" fmla="*/ 4765 w 10000"/>
                  <a:gd name="connsiteY1344" fmla="*/ 62 h 10000"/>
                  <a:gd name="connsiteX1345" fmla="*/ 4748 w 10000"/>
                  <a:gd name="connsiteY1345" fmla="*/ 68 h 10000"/>
                  <a:gd name="connsiteX1346" fmla="*/ 4673 w 10000"/>
                  <a:gd name="connsiteY1346" fmla="*/ 136 h 10000"/>
                  <a:gd name="connsiteX1347" fmla="*/ 4632 w 10000"/>
                  <a:gd name="connsiteY1347" fmla="*/ 201 h 10000"/>
                  <a:gd name="connsiteX1348" fmla="*/ 4623 w 10000"/>
                  <a:gd name="connsiteY1348" fmla="*/ 210 h 10000"/>
                  <a:gd name="connsiteX1349" fmla="*/ 4579 w 10000"/>
                  <a:gd name="connsiteY1349" fmla="*/ 220 h 10000"/>
                  <a:gd name="connsiteX1350" fmla="*/ 4479 w 10000"/>
                  <a:gd name="connsiteY1350" fmla="*/ 198 h 10000"/>
                  <a:gd name="connsiteX1351" fmla="*/ 4402 w 10000"/>
                  <a:gd name="connsiteY1351" fmla="*/ 165 h 10000"/>
                  <a:gd name="connsiteX1352" fmla="*/ 4374 w 10000"/>
                  <a:gd name="connsiteY1352" fmla="*/ 165 h 10000"/>
                  <a:gd name="connsiteX1353" fmla="*/ 4335 w 10000"/>
                  <a:gd name="connsiteY1353" fmla="*/ 172 h 10000"/>
                  <a:gd name="connsiteX1354" fmla="*/ 4302 w 10000"/>
                  <a:gd name="connsiteY1354" fmla="*/ 188 h 10000"/>
                  <a:gd name="connsiteX1355" fmla="*/ 4271 w 10000"/>
                  <a:gd name="connsiteY1355" fmla="*/ 220 h 10000"/>
                  <a:gd name="connsiteX1356" fmla="*/ 4238 w 10000"/>
                  <a:gd name="connsiteY1356" fmla="*/ 240 h 10000"/>
                  <a:gd name="connsiteX1357" fmla="*/ 4324 w 10000"/>
                  <a:gd name="connsiteY1357" fmla="*/ 1289 h 10000"/>
                  <a:gd name="connsiteX1358" fmla="*/ 3521 w 10000"/>
                  <a:gd name="connsiteY1358" fmla="*/ 7730 h 10000"/>
                  <a:gd name="connsiteX1359" fmla="*/ 3152 w 10000"/>
                  <a:gd name="connsiteY1359" fmla="*/ 7013 h 10000"/>
                  <a:gd name="connsiteX1360" fmla="*/ 3560 w 10000"/>
                  <a:gd name="connsiteY1360" fmla="*/ 7749 h 10000"/>
                  <a:gd name="connsiteX1361" fmla="*/ 3562 w 10000"/>
                  <a:gd name="connsiteY1361" fmla="*/ 7759 h 10000"/>
                  <a:gd name="connsiteX1362" fmla="*/ 3573 w 10000"/>
                  <a:gd name="connsiteY1362" fmla="*/ 7766 h 10000"/>
                  <a:gd name="connsiteX1363" fmla="*/ 3584 w 10000"/>
                  <a:gd name="connsiteY1363" fmla="*/ 7759 h 10000"/>
                  <a:gd name="connsiteX1364" fmla="*/ 3598 w 10000"/>
                  <a:gd name="connsiteY1364" fmla="*/ 7743 h 10000"/>
                  <a:gd name="connsiteX1365" fmla="*/ 3609 w 10000"/>
                  <a:gd name="connsiteY1365" fmla="*/ 7756 h 10000"/>
                  <a:gd name="connsiteX1366" fmla="*/ 3623 w 10000"/>
                  <a:gd name="connsiteY1366" fmla="*/ 7733 h 10000"/>
                  <a:gd name="connsiteX1367" fmla="*/ 3632 w 10000"/>
                  <a:gd name="connsiteY1367" fmla="*/ 7730 h 10000"/>
                  <a:gd name="connsiteX1368" fmla="*/ 3634 w 10000"/>
                  <a:gd name="connsiteY1368" fmla="*/ 7730 h 10000"/>
                  <a:gd name="connsiteX1369" fmla="*/ 3643 w 10000"/>
                  <a:gd name="connsiteY1369" fmla="*/ 7730 h 10000"/>
                  <a:gd name="connsiteX1370" fmla="*/ 4033 w 10000"/>
                  <a:gd name="connsiteY1370" fmla="*/ 7077 h 10000"/>
                  <a:gd name="connsiteX1371" fmla="*/ 3670 w 10000"/>
                  <a:gd name="connsiteY1371" fmla="*/ 7730 h 10000"/>
                  <a:gd name="connsiteX1372" fmla="*/ 3687 w 10000"/>
                  <a:gd name="connsiteY1372" fmla="*/ 7730 h 10000"/>
                  <a:gd name="connsiteX1373" fmla="*/ 3690 w 10000"/>
                  <a:gd name="connsiteY1373" fmla="*/ 7730 h 10000"/>
                  <a:gd name="connsiteX1374" fmla="*/ 3704 w 10000"/>
                  <a:gd name="connsiteY1374" fmla="*/ 7740 h 10000"/>
                  <a:gd name="connsiteX1375" fmla="*/ 3712 w 10000"/>
                  <a:gd name="connsiteY1375" fmla="*/ 7743 h 10000"/>
                  <a:gd name="connsiteX1376" fmla="*/ 3723 w 10000"/>
                  <a:gd name="connsiteY1376" fmla="*/ 7749 h 10000"/>
                  <a:gd name="connsiteX1377" fmla="*/ 3729 w 10000"/>
                  <a:gd name="connsiteY1377" fmla="*/ 7749 h 10000"/>
                  <a:gd name="connsiteX1378" fmla="*/ 3729 w 10000"/>
                  <a:gd name="connsiteY1378" fmla="*/ 7743 h 10000"/>
                  <a:gd name="connsiteX1379" fmla="*/ 3745 w 10000"/>
                  <a:gd name="connsiteY1379" fmla="*/ 7740 h 10000"/>
                  <a:gd name="connsiteX1380" fmla="*/ 3753 w 10000"/>
                  <a:gd name="connsiteY1380" fmla="*/ 7730 h 10000"/>
                  <a:gd name="connsiteX1381" fmla="*/ 3762 w 10000"/>
                  <a:gd name="connsiteY1381" fmla="*/ 7720 h 10000"/>
                  <a:gd name="connsiteX1382" fmla="*/ 3776 w 10000"/>
                  <a:gd name="connsiteY1382" fmla="*/ 7710 h 10000"/>
                  <a:gd name="connsiteX1383" fmla="*/ 3784 w 10000"/>
                  <a:gd name="connsiteY1383" fmla="*/ 7701 h 10000"/>
                  <a:gd name="connsiteX1384" fmla="*/ 3792 w 10000"/>
                  <a:gd name="connsiteY1384" fmla="*/ 7694 h 10000"/>
                  <a:gd name="connsiteX1385" fmla="*/ 3801 w 10000"/>
                  <a:gd name="connsiteY1385" fmla="*/ 7685 h 10000"/>
                  <a:gd name="connsiteX1386" fmla="*/ 3803 w 10000"/>
                  <a:gd name="connsiteY1386" fmla="*/ 7685 h 10000"/>
                  <a:gd name="connsiteX1387" fmla="*/ 4524 w 10000"/>
                  <a:gd name="connsiteY1387" fmla="*/ 7229 h 10000"/>
                  <a:gd name="connsiteX1388" fmla="*/ 3778 w 10000"/>
                  <a:gd name="connsiteY1388" fmla="*/ 7756 h 10000"/>
                  <a:gd name="connsiteX1389" fmla="*/ 3762 w 10000"/>
                  <a:gd name="connsiteY1389" fmla="*/ 7775 h 10000"/>
                  <a:gd name="connsiteX1390" fmla="*/ 3748 w 10000"/>
                  <a:gd name="connsiteY1390" fmla="*/ 7775 h 10000"/>
                  <a:gd name="connsiteX1391" fmla="*/ 3737 w 10000"/>
                  <a:gd name="connsiteY1391" fmla="*/ 7778 h 10000"/>
                  <a:gd name="connsiteX1392" fmla="*/ 3723 w 10000"/>
                  <a:gd name="connsiteY1392" fmla="*/ 7778 h 10000"/>
                  <a:gd name="connsiteX1393" fmla="*/ 3712 w 10000"/>
                  <a:gd name="connsiteY1393" fmla="*/ 8005 h 10000"/>
                  <a:gd name="connsiteX1394" fmla="*/ 3706 w 10000"/>
                  <a:gd name="connsiteY1394" fmla="*/ 8021 h 10000"/>
                  <a:gd name="connsiteX1395" fmla="*/ 3712 w 10000"/>
                  <a:gd name="connsiteY1395" fmla="*/ 8044 h 10000"/>
                  <a:gd name="connsiteX1396" fmla="*/ 3712 w 10000"/>
                  <a:gd name="connsiteY1396" fmla="*/ 8051 h 10000"/>
                  <a:gd name="connsiteX1397" fmla="*/ 4469 w 10000"/>
                  <a:gd name="connsiteY1397" fmla="*/ 8017 h 10000"/>
                  <a:gd name="connsiteX1398" fmla="*/ 3767 w 10000"/>
                  <a:gd name="connsiteY1398" fmla="*/ 8106 h 10000"/>
                  <a:gd name="connsiteX1399" fmla="*/ 3770 w 10000"/>
                  <a:gd name="connsiteY1399" fmla="*/ 8119 h 10000"/>
                  <a:gd name="connsiteX1400" fmla="*/ 3740 w 10000"/>
                  <a:gd name="connsiteY1400" fmla="*/ 8154 h 10000"/>
                  <a:gd name="connsiteX1401" fmla="*/ 3731 w 10000"/>
                  <a:gd name="connsiteY1401" fmla="*/ 8138 h 10000"/>
                  <a:gd name="connsiteX1402" fmla="*/ 3729 w 10000"/>
                  <a:gd name="connsiteY1402" fmla="*/ 8125 h 10000"/>
                  <a:gd name="connsiteX1403" fmla="*/ 3712 w 10000"/>
                  <a:gd name="connsiteY1403" fmla="*/ 8115 h 10000"/>
                  <a:gd name="connsiteX1404" fmla="*/ 3704 w 10000"/>
                  <a:gd name="connsiteY1404" fmla="*/ 8109 h 10000"/>
                  <a:gd name="connsiteX1405" fmla="*/ 3687 w 10000"/>
                  <a:gd name="connsiteY1405" fmla="*/ 8099 h 10000"/>
                  <a:gd name="connsiteX1406" fmla="*/ 3673 w 10000"/>
                  <a:gd name="connsiteY1406" fmla="*/ 8093 h 10000"/>
                  <a:gd name="connsiteX1407" fmla="*/ 3665 w 10000"/>
                  <a:gd name="connsiteY1407" fmla="*/ 8083 h 10000"/>
                  <a:gd name="connsiteX1408" fmla="*/ 3648 w 10000"/>
                  <a:gd name="connsiteY1408" fmla="*/ 8073 h 10000"/>
                  <a:gd name="connsiteX1409" fmla="*/ 3643 w 10000"/>
                  <a:gd name="connsiteY1409" fmla="*/ 8063 h 10000"/>
                  <a:gd name="connsiteX1410" fmla="*/ 3632 w 10000"/>
                  <a:gd name="connsiteY1410" fmla="*/ 8054 h 10000"/>
                  <a:gd name="connsiteX1411" fmla="*/ 3623 w 10000"/>
                  <a:gd name="connsiteY1411" fmla="*/ 8060 h 10000"/>
                  <a:gd name="connsiteX1412" fmla="*/ 3615 w 10000"/>
                  <a:gd name="connsiteY1412" fmla="*/ 8070 h 10000"/>
                  <a:gd name="connsiteX1413" fmla="*/ 3607 w 10000"/>
                  <a:gd name="connsiteY1413" fmla="*/ 8083 h 10000"/>
                  <a:gd name="connsiteX1414" fmla="*/ 3607 w 10000"/>
                  <a:gd name="connsiteY1414" fmla="*/ 8099 h 10000"/>
                  <a:gd name="connsiteX1415" fmla="*/ 3607 w 10000"/>
                  <a:gd name="connsiteY1415" fmla="*/ 8125 h 10000"/>
                  <a:gd name="connsiteX1416" fmla="*/ 3601 w 10000"/>
                  <a:gd name="connsiteY1416" fmla="*/ 8148 h 10000"/>
                  <a:gd name="connsiteX1417" fmla="*/ 3584 w 10000"/>
                  <a:gd name="connsiteY1417" fmla="*/ 8154 h 10000"/>
                  <a:gd name="connsiteX1418" fmla="*/ 3573 w 10000"/>
                  <a:gd name="connsiteY1418" fmla="*/ 8154 h 10000"/>
                  <a:gd name="connsiteX1419" fmla="*/ 2933 w 10000"/>
                  <a:gd name="connsiteY1419" fmla="*/ 8067 h 10000"/>
                  <a:gd name="connsiteX1420" fmla="*/ 3551 w 10000"/>
                  <a:gd name="connsiteY1420" fmla="*/ 8119 h 10000"/>
                  <a:gd name="connsiteX1421" fmla="*/ 3504 w 10000"/>
                  <a:gd name="connsiteY1421" fmla="*/ 8073 h 10000"/>
                  <a:gd name="connsiteX1422" fmla="*/ 3493 w 10000"/>
                  <a:gd name="connsiteY1422" fmla="*/ 8051 h 10000"/>
                  <a:gd name="connsiteX1423" fmla="*/ 2647 w 10000"/>
                  <a:gd name="connsiteY1423" fmla="*/ 7513 h 10000"/>
                  <a:gd name="connsiteX1424" fmla="*/ 3457 w 10000"/>
                  <a:gd name="connsiteY1424" fmla="*/ 7872 h 10000"/>
                  <a:gd name="connsiteX1425" fmla="*/ 3449 w 10000"/>
                  <a:gd name="connsiteY1425" fmla="*/ 7847 h 10000"/>
                  <a:gd name="connsiteX1426" fmla="*/ 3446 w 10000"/>
                  <a:gd name="connsiteY1426" fmla="*/ 7827 h 10000"/>
                  <a:gd name="connsiteX1427" fmla="*/ 3457 w 10000"/>
                  <a:gd name="connsiteY1427" fmla="*/ 7808 h 10000"/>
                  <a:gd name="connsiteX1428" fmla="*/ 3465 w 10000"/>
                  <a:gd name="connsiteY1428" fmla="*/ 7798 h 10000"/>
                  <a:gd name="connsiteX1429" fmla="*/ 2936 w 10000"/>
                  <a:gd name="connsiteY1429" fmla="*/ 7090 h 10000"/>
                  <a:gd name="connsiteX1430" fmla="*/ 3518 w 10000"/>
                  <a:gd name="connsiteY1430" fmla="*/ 7843 h 10000"/>
                  <a:gd name="connsiteX0" fmla="*/ 4324 w 10000"/>
                  <a:gd name="connsiteY0" fmla="*/ 1289 h 10000"/>
                  <a:gd name="connsiteX1" fmla="*/ 4296 w 10000"/>
                  <a:gd name="connsiteY1" fmla="*/ 1305 h 10000"/>
                  <a:gd name="connsiteX2" fmla="*/ 4285 w 10000"/>
                  <a:gd name="connsiteY2" fmla="*/ 1279 h 10000"/>
                  <a:gd name="connsiteX3" fmla="*/ 4244 w 10000"/>
                  <a:gd name="connsiteY3" fmla="*/ 1266 h 10000"/>
                  <a:gd name="connsiteX4" fmla="*/ 4208 w 10000"/>
                  <a:gd name="connsiteY4" fmla="*/ 1286 h 10000"/>
                  <a:gd name="connsiteX5" fmla="*/ 4172 w 10000"/>
                  <a:gd name="connsiteY5" fmla="*/ 1299 h 10000"/>
                  <a:gd name="connsiteX6" fmla="*/ 4150 w 10000"/>
                  <a:gd name="connsiteY6" fmla="*/ 1308 h 10000"/>
                  <a:gd name="connsiteX7" fmla="*/ 4139 w 10000"/>
                  <a:gd name="connsiteY7" fmla="*/ 1315 h 10000"/>
                  <a:gd name="connsiteX8" fmla="*/ 4125 w 10000"/>
                  <a:gd name="connsiteY8" fmla="*/ 1315 h 10000"/>
                  <a:gd name="connsiteX9" fmla="*/ 4119 w 10000"/>
                  <a:gd name="connsiteY9" fmla="*/ 1315 h 10000"/>
                  <a:gd name="connsiteX10" fmla="*/ 4111 w 10000"/>
                  <a:gd name="connsiteY10" fmla="*/ 1308 h 10000"/>
                  <a:gd name="connsiteX11" fmla="*/ 4100 w 10000"/>
                  <a:gd name="connsiteY11" fmla="*/ 1315 h 10000"/>
                  <a:gd name="connsiteX12" fmla="*/ 4075 w 10000"/>
                  <a:gd name="connsiteY12" fmla="*/ 1315 h 10000"/>
                  <a:gd name="connsiteX13" fmla="*/ 4058 w 10000"/>
                  <a:gd name="connsiteY13" fmla="*/ 1318 h 10000"/>
                  <a:gd name="connsiteX14" fmla="*/ 4044 w 10000"/>
                  <a:gd name="connsiteY14" fmla="*/ 1315 h 10000"/>
                  <a:gd name="connsiteX15" fmla="*/ 4042 w 10000"/>
                  <a:gd name="connsiteY15" fmla="*/ 1299 h 10000"/>
                  <a:gd name="connsiteX16" fmla="*/ 4014 w 10000"/>
                  <a:gd name="connsiteY16" fmla="*/ 1308 h 10000"/>
                  <a:gd name="connsiteX17" fmla="*/ 4011 w 10000"/>
                  <a:gd name="connsiteY17" fmla="*/ 1315 h 10000"/>
                  <a:gd name="connsiteX18" fmla="*/ 4011 w 10000"/>
                  <a:gd name="connsiteY18" fmla="*/ 1341 h 10000"/>
                  <a:gd name="connsiteX19" fmla="*/ 4019 w 10000"/>
                  <a:gd name="connsiteY19" fmla="*/ 1341 h 10000"/>
                  <a:gd name="connsiteX20" fmla="*/ 3997 w 10000"/>
                  <a:gd name="connsiteY20" fmla="*/ 1363 h 10000"/>
                  <a:gd name="connsiteX21" fmla="*/ 3986 w 10000"/>
                  <a:gd name="connsiteY21" fmla="*/ 1373 h 10000"/>
                  <a:gd name="connsiteX22" fmla="*/ 3981 w 10000"/>
                  <a:gd name="connsiteY22" fmla="*/ 1389 h 10000"/>
                  <a:gd name="connsiteX23" fmla="*/ 3981 w 10000"/>
                  <a:gd name="connsiteY23" fmla="*/ 1409 h 10000"/>
                  <a:gd name="connsiteX24" fmla="*/ 3981 w 10000"/>
                  <a:gd name="connsiteY24" fmla="*/ 1438 h 10000"/>
                  <a:gd name="connsiteX25" fmla="*/ 3961 w 10000"/>
                  <a:gd name="connsiteY25" fmla="*/ 1441 h 10000"/>
                  <a:gd name="connsiteX26" fmla="*/ 3942 w 10000"/>
                  <a:gd name="connsiteY26" fmla="*/ 1441 h 10000"/>
                  <a:gd name="connsiteX27" fmla="*/ 3914 w 10000"/>
                  <a:gd name="connsiteY27" fmla="*/ 1454 h 10000"/>
                  <a:gd name="connsiteX28" fmla="*/ 3892 w 10000"/>
                  <a:gd name="connsiteY28" fmla="*/ 1467 h 10000"/>
                  <a:gd name="connsiteX29" fmla="*/ 3867 w 10000"/>
                  <a:gd name="connsiteY29" fmla="*/ 1483 h 10000"/>
                  <a:gd name="connsiteX30" fmla="*/ 3845 w 10000"/>
                  <a:gd name="connsiteY30" fmla="*/ 1467 h 10000"/>
                  <a:gd name="connsiteX31" fmla="*/ 3850 w 10000"/>
                  <a:gd name="connsiteY31" fmla="*/ 1457 h 10000"/>
                  <a:gd name="connsiteX32" fmla="*/ 3864 w 10000"/>
                  <a:gd name="connsiteY32" fmla="*/ 1441 h 10000"/>
                  <a:gd name="connsiteX33" fmla="*/ 3859 w 10000"/>
                  <a:gd name="connsiteY33" fmla="*/ 1409 h 10000"/>
                  <a:gd name="connsiteX34" fmla="*/ 3842 w 10000"/>
                  <a:gd name="connsiteY34" fmla="*/ 1383 h 10000"/>
                  <a:gd name="connsiteX35" fmla="*/ 3825 w 10000"/>
                  <a:gd name="connsiteY35" fmla="*/ 1360 h 10000"/>
                  <a:gd name="connsiteX36" fmla="*/ 3809 w 10000"/>
                  <a:gd name="connsiteY36" fmla="*/ 1318 h 10000"/>
                  <a:gd name="connsiteX37" fmla="*/ 3787 w 10000"/>
                  <a:gd name="connsiteY37" fmla="*/ 1289 h 10000"/>
                  <a:gd name="connsiteX38" fmla="*/ 3759 w 10000"/>
                  <a:gd name="connsiteY38" fmla="*/ 1266 h 10000"/>
                  <a:gd name="connsiteX39" fmla="*/ 3740 w 10000"/>
                  <a:gd name="connsiteY39" fmla="*/ 1256 h 10000"/>
                  <a:gd name="connsiteX40" fmla="*/ 3715 w 10000"/>
                  <a:gd name="connsiteY40" fmla="*/ 1250 h 10000"/>
                  <a:gd name="connsiteX41" fmla="*/ 3687 w 10000"/>
                  <a:gd name="connsiteY41" fmla="*/ 1256 h 10000"/>
                  <a:gd name="connsiteX42" fmla="*/ 3681 w 10000"/>
                  <a:gd name="connsiteY42" fmla="*/ 1260 h 10000"/>
                  <a:gd name="connsiteX43" fmla="*/ 3670 w 10000"/>
                  <a:gd name="connsiteY43" fmla="*/ 1295 h 10000"/>
                  <a:gd name="connsiteX44" fmla="*/ 3651 w 10000"/>
                  <a:gd name="connsiteY44" fmla="*/ 1305 h 10000"/>
                  <a:gd name="connsiteX45" fmla="*/ 3640 w 10000"/>
                  <a:gd name="connsiteY45" fmla="*/ 1308 h 10000"/>
                  <a:gd name="connsiteX46" fmla="*/ 3626 w 10000"/>
                  <a:gd name="connsiteY46" fmla="*/ 1308 h 10000"/>
                  <a:gd name="connsiteX47" fmla="*/ 3632 w 10000"/>
                  <a:gd name="connsiteY47" fmla="*/ 1276 h 10000"/>
                  <a:gd name="connsiteX48" fmla="*/ 3609 w 10000"/>
                  <a:gd name="connsiteY48" fmla="*/ 1289 h 10000"/>
                  <a:gd name="connsiteX49" fmla="*/ 3593 w 10000"/>
                  <a:gd name="connsiteY49" fmla="*/ 1286 h 10000"/>
                  <a:gd name="connsiteX50" fmla="*/ 3590 w 10000"/>
                  <a:gd name="connsiteY50" fmla="*/ 1256 h 10000"/>
                  <a:gd name="connsiteX51" fmla="*/ 3584 w 10000"/>
                  <a:gd name="connsiteY51" fmla="*/ 1237 h 10000"/>
                  <a:gd name="connsiteX52" fmla="*/ 3573 w 10000"/>
                  <a:gd name="connsiteY52" fmla="*/ 1237 h 10000"/>
                  <a:gd name="connsiteX53" fmla="*/ 3554 w 10000"/>
                  <a:gd name="connsiteY53" fmla="*/ 1227 h 10000"/>
                  <a:gd name="connsiteX54" fmla="*/ 3546 w 10000"/>
                  <a:gd name="connsiteY54" fmla="*/ 1192 h 10000"/>
                  <a:gd name="connsiteX55" fmla="*/ 3529 w 10000"/>
                  <a:gd name="connsiteY55" fmla="*/ 1176 h 10000"/>
                  <a:gd name="connsiteX56" fmla="*/ 3512 w 10000"/>
                  <a:gd name="connsiteY56" fmla="*/ 1182 h 10000"/>
                  <a:gd name="connsiteX57" fmla="*/ 3485 w 10000"/>
                  <a:gd name="connsiteY57" fmla="*/ 1182 h 10000"/>
                  <a:gd name="connsiteX58" fmla="*/ 3463 w 10000"/>
                  <a:gd name="connsiteY58" fmla="*/ 1176 h 10000"/>
                  <a:gd name="connsiteX59" fmla="*/ 3449 w 10000"/>
                  <a:gd name="connsiteY59" fmla="*/ 1182 h 10000"/>
                  <a:gd name="connsiteX60" fmla="*/ 3432 w 10000"/>
                  <a:gd name="connsiteY60" fmla="*/ 1192 h 10000"/>
                  <a:gd name="connsiteX61" fmla="*/ 3454 w 10000"/>
                  <a:gd name="connsiteY61" fmla="*/ 1205 h 10000"/>
                  <a:gd name="connsiteX62" fmla="*/ 3463 w 10000"/>
                  <a:gd name="connsiteY62" fmla="*/ 1205 h 10000"/>
                  <a:gd name="connsiteX63" fmla="*/ 3488 w 10000"/>
                  <a:gd name="connsiteY63" fmla="*/ 1205 h 10000"/>
                  <a:gd name="connsiteX64" fmla="*/ 3488 w 10000"/>
                  <a:gd name="connsiteY64" fmla="*/ 1218 h 10000"/>
                  <a:gd name="connsiteX65" fmla="*/ 3493 w 10000"/>
                  <a:gd name="connsiteY65" fmla="*/ 1247 h 10000"/>
                  <a:gd name="connsiteX66" fmla="*/ 3512 w 10000"/>
                  <a:gd name="connsiteY66" fmla="*/ 1247 h 10000"/>
                  <a:gd name="connsiteX67" fmla="*/ 3518 w 10000"/>
                  <a:gd name="connsiteY67" fmla="*/ 1250 h 10000"/>
                  <a:gd name="connsiteX68" fmla="*/ 3521 w 10000"/>
                  <a:gd name="connsiteY68" fmla="*/ 1276 h 10000"/>
                  <a:gd name="connsiteX69" fmla="*/ 3543 w 10000"/>
                  <a:gd name="connsiteY69" fmla="*/ 1295 h 10000"/>
                  <a:gd name="connsiteX70" fmla="*/ 3546 w 10000"/>
                  <a:gd name="connsiteY70" fmla="*/ 1305 h 10000"/>
                  <a:gd name="connsiteX71" fmla="*/ 3543 w 10000"/>
                  <a:gd name="connsiteY71" fmla="*/ 1315 h 10000"/>
                  <a:gd name="connsiteX72" fmla="*/ 3543 w 10000"/>
                  <a:gd name="connsiteY72" fmla="*/ 1331 h 10000"/>
                  <a:gd name="connsiteX73" fmla="*/ 3554 w 10000"/>
                  <a:gd name="connsiteY73" fmla="*/ 1324 h 10000"/>
                  <a:gd name="connsiteX74" fmla="*/ 3560 w 10000"/>
                  <a:gd name="connsiteY74" fmla="*/ 1331 h 10000"/>
                  <a:gd name="connsiteX75" fmla="*/ 3582 w 10000"/>
                  <a:gd name="connsiteY75" fmla="*/ 1344 h 10000"/>
                  <a:gd name="connsiteX76" fmla="*/ 3598 w 10000"/>
                  <a:gd name="connsiteY76" fmla="*/ 1380 h 10000"/>
                  <a:gd name="connsiteX77" fmla="*/ 3607 w 10000"/>
                  <a:gd name="connsiteY77" fmla="*/ 1389 h 10000"/>
                  <a:gd name="connsiteX78" fmla="*/ 3623 w 10000"/>
                  <a:gd name="connsiteY78" fmla="*/ 1409 h 10000"/>
                  <a:gd name="connsiteX79" fmla="*/ 3634 w 10000"/>
                  <a:gd name="connsiteY79" fmla="*/ 1438 h 10000"/>
                  <a:gd name="connsiteX80" fmla="*/ 3632 w 10000"/>
                  <a:gd name="connsiteY80" fmla="*/ 1454 h 10000"/>
                  <a:gd name="connsiteX81" fmla="*/ 3618 w 10000"/>
                  <a:gd name="connsiteY81" fmla="*/ 1438 h 10000"/>
                  <a:gd name="connsiteX82" fmla="*/ 3598 w 10000"/>
                  <a:gd name="connsiteY82" fmla="*/ 1428 h 10000"/>
                  <a:gd name="connsiteX83" fmla="*/ 3582 w 10000"/>
                  <a:gd name="connsiteY83" fmla="*/ 1402 h 10000"/>
                  <a:gd name="connsiteX84" fmla="*/ 3562 w 10000"/>
                  <a:gd name="connsiteY84" fmla="*/ 1399 h 10000"/>
                  <a:gd name="connsiteX85" fmla="*/ 3546 w 10000"/>
                  <a:gd name="connsiteY85" fmla="*/ 1383 h 10000"/>
                  <a:gd name="connsiteX86" fmla="*/ 3510 w 10000"/>
                  <a:gd name="connsiteY86" fmla="*/ 1360 h 10000"/>
                  <a:gd name="connsiteX87" fmla="*/ 3485 w 10000"/>
                  <a:gd name="connsiteY87" fmla="*/ 1344 h 10000"/>
                  <a:gd name="connsiteX88" fmla="*/ 3454 w 10000"/>
                  <a:gd name="connsiteY88" fmla="*/ 1334 h 10000"/>
                  <a:gd name="connsiteX89" fmla="*/ 3429 w 10000"/>
                  <a:gd name="connsiteY89" fmla="*/ 1315 h 10000"/>
                  <a:gd name="connsiteX90" fmla="*/ 3416 w 10000"/>
                  <a:gd name="connsiteY90" fmla="*/ 1308 h 10000"/>
                  <a:gd name="connsiteX91" fmla="*/ 3399 w 10000"/>
                  <a:gd name="connsiteY91" fmla="*/ 1305 h 10000"/>
                  <a:gd name="connsiteX92" fmla="*/ 3382 w 10000"/>
                  <a:gd name="connsiteY92" fmla="*/ 1286 h 10000"/>
                  <a:gd name="connsiteX93" fmla="*/ 3380 w 10000"/>
                  <a:gd name="connsiteY93" fmla="*/ 1266 h 10000"/>
                  <a:gd name="connsiteX94" fmla="*/ 3388 w 10000"/>
                  <a:gd name="connsiteY94" fmla="*/ 1256 h 10000"/>
                  <a:gd name="connsiteX95" fmla="*/ 3407 w 10000"/>
                  <a:gd name="connsiteY95" fmla="*/ 1256 h 10000"/>
                  <a:gd name="connsiteX96" fmla="*/ 3396 w 10000"/>
                  <a:gd name="connsiteY96" fmla="*/ 1227 h 10000"/>
                  <a:gd name="connsiteX97" fmla="*/ 3382 w 10000"/>
                  <a:gd name="connsiteY97" fmla="*/ 1227 h 10000"/>
                  <a:gd name="connsiteX98" fmla="*/ 3360 w 10000"/>
                  <a:gd name="connsiteY98" fmla="*/ 1221 h 10000"/>
                  <a:gd name="connsiteX99" fmla="*/ 3349 w 10000"/>
                  <a:gd name="connsiteY99" fmla="*/ 1231 h 10000"/>
                  <a:gd name="connsiteX100" fmla="*/ 3352 w 10000"/>
                  <a:gd name="connsiteY100" fmla="*/ 1247 h 10000"/>
                  <a:gd name="connsiteX101" fmla="*/ 3341 w 10000"/>
                  <a:gd name="connsiteY101" fmla="*/ 1237 h 10000"/>
                  <a:gd name="connsiteX102" fmla="*/ 3335 w 10000"/>
                  <a:gd name="connsiteY102" fmla="*/ 1231 h 10000"/>
                  <a:gd name="connsiteX103" fmla="*/ 3307 w 10000"/>
                  <a:gd name="connsiteY103" fmla="*/ 1227 h 10000"/>
                  <a:gd name="connsiteX104" fmla="*/ 3294 w 10000"/>
                  <a:gd name="connsiteY104" fmla="*/ 1221 h 10000"/>
                  <a:gd name="connsiteX105" fmla="*/ 3271 w 10000"/>
                  <a:gd name="connsiteY105" fmla="*/ 1211 h 10000"/>
                  <a:gd name="connsiteX106" fmla="*/ 3252 w 10000"/>
                  <a:gd name="connsiteY106" fmla="*/ 1195 h 10000"/>
                  <a:gd name="connsiteX107" fmla="*/ 3235 w 10000"/>
                  <a:gd name="connsiteY107" fmla="*/ 1195 h 10000"/>
                  <a:gd name="connsiteX108" fmla="*/ 3235 w 10000"/>
                  <a:gd name="connsiteY108" fmla="*/ 1205 h 10000"/>
                  <a:gd name="connsiteX109" fmla="*/ 3219 w 10000"/>
                  <a:gd name="connsiteY109" fmla="*/ 1231 h 10000"/>
                  <a:gd name="connsiteX110" fmla="*/ 3213 w 10000"/>
                  <a:gd name="connsiteY110" fmla="*/ 1231 h 10000"/>
                  <a:gd name="connsiteX111" fmla="*/ 3183 w 10000"/>
                  <a:gd name="connsiteY111" fmla="*/ 1221 h 10000"/>
                  <a:gd name="connsiteX112" fmla="*/ 3175 w 10000"/>
                  <a:gd name="connsiteY112" fmla="*/ 1227 h 10000"/>
                  <a:gd name="connsiteX113" fmla="*/ 3163 w 10000"/>
                  <a:gd name="connsiteY113" fmla="*/ 1237 h 10000"/>
                  <a:gd name="connsiteX114" fmla="*/ 3158 w 10000"/>
                  <a:gd name="connsiteY114" fmla="*/ 1260 h 10000"/>
                  <a:gd name="connsiteX115" fmla="*/ 3158 w 10000"/>
                  <a:gd name="connsiteY115" fmla="*/ 1276 h 10000"/>
                  <a:gd name="connsiteX116" fmla="*/ 3163 w 10000"/>
                  <a:gd name="connsiteY116" fmla="*/ 1295 h 10000"/>
                  <a:gd name="connsiteX117" fmla="*/ 3166 w 10000"/>
                  <a:gd name="connsiteY117" fmla="*/ 1308 h 10000"/>
                  <a:gd name="connsiteX118" fmla="*/ 3158 w 10000"/>
                  <a:gd name="connsiteY118" fmla="*/ 1315 h 10000"/>
                  <a:gd name="connsiteX119" fmla="*/ 3133 w 10000"/>
                  <a:gd name="connsiteY119" fmla="*/ 1299 h 10000"/>
                  <a:gd name="connsiteX120" fmla="*/ 3114 w 10000"/>
                  <a:gd name="connsiteY120" fmla="*/ 1276 h 10000"/>
                  <a:gd name="connsiteX121" fmla="*/ 3078 w 10000"/>
                  <a:gd name="connsiteY121" fmla="*/ 1240 h 10000"/>
                  <a:gd name="connsiteX122" fmla="*/ 3044 w 10000"/>
                  <a:gd name="connsiteY122" fmla="*/ 1227 h 10000"/>
                  <a:gd name="connsiteX123" fmla="*/ 3033 w 10000"/>
                  <a:gd name="connsiteY123" fmla="*/ 1231 h 10000"/>
                  <a:gd name="connsiteX124" fmla="*/ 3036 w 10000"/>
                  <a:gd name="connsiteY124" fmla="*/ 1256 h 10000"/>
                  <a:gd name="connsiteX125" fmla="*/ 3044 w 10000"/>
                  <a:gd name="connsiteY125" fmla="*/ 1266 h 10000"/>
                  <a:gd name="connsiteX126" fmla="*/ 3044 w 10000"/>
                  <a:gd name="connsiteY126" fmla="*/ 1276 h 10000"/>
                  <a:gd name="connsiteX127" fmla="*/ 3036 w 10000"/>
                  <a:gd name="connsiteY127" fmla="*/ 1276 h 10000"/>
                  <a:gd name="connsiteX128" fmla="*/ 3028 w 10000"/>
                  <a:gd name="connsiteY128" fmla="*/ 1266 h 10000"/>
                  <a:gd name="connsiteX129" fmla="*/ 3025 w 10000"/>
                  <a:gd name="connsiteY129" fmla="*/ 1256 h 10000"/>
                  <a:gd name="connsiteX130" fmla="*/ 3008 w 10000"/>
                  <a:gd name="connsiteY130" fmla="*/ 1205 h 10000"/>
                  <a:gd name="connsiteX131" fmla="*/ 3000 w 10000"/>
                  <a:gd name="connsiteY131" fmla="*/ 1192 h 10000"/>
                  <a:gd name="connsiteX132" fmla="*/ 2994 w 10000"/>
                  <a:gd name="connsiteY132" fmla="*/ 1176 h 10000"/>
                  <a:gd name="connsiteX133" fmla="*/ 2986 w 10000"/>
                  <a:gd name="connsiteY133" fmla="*/ 1182 h 10000"/>
                  <a:gd name="connsiteX134" fmla="*/ 2981 w 10000"/>
                  <a:gd name="connsiteY134" fmla="*/ 1192 h 10000"/>
                  <a:gd name="connsiteX135" fmla="*/ 2970 w 10000"/>
                  <a:gd name="connsiteY135" fmla="*/ 1201 h 10000"/>
                  <a:gd name="connsiteX136" fmla="*/ 2956 w 10000"/>
                  <a:gd name="connsiteY136" fmla="*/ 1218 h 10000"/>
                  <a:gd name="connsiteX137" fmla="*/ 2939 w 10000"/>
                  <a:gd name="connsiteY137" fmla="*/ 1240 h 10000"/>
                  <a:gd name="connsiteX138" fmla="*/ 2928 w 10000"/>
                  <a:gd name="connsiteY138" fmla="*/ 1247 h 10000"/>
                  <a:gd name="connsiteX139" fmla="*/ 2922 w 10000"/>
                  <a:gd name="connsiteY139" fmla="*/ 1250 h 10000"/>
                  <a:gd name="connsiteX140" fmla="*/ 2911 w 10000"/>
                  <a:gd name="connsiteY140" fmla="*/ 1250 h 10000"/>
                  <a:gd name="connsiteX141" fmla="*/ 2884 w 10000"/>
                  <a:gd name="connsiteY141" fmla="*/ 1247 h 10000"/>
                  <a:gd name="connsiteX142" fmla="*/ 2864 w 10000"/>
                  <a:gd name="connsiteY142" fmla="*/ 1237 h 10000"/>
                  <a:gd name="connsiteX143" fmla="*/ 2848 w 10000"/>
                  <a:gd name="connsiteY143" fmla="*/ 1231 h 10000"/>
                  <a:gd name="connsiteX144" fmla="*/ 2834 w 10000"/>
                  <a:gd name="connsiteY144" fmla="*/ 1227 h 10000"/>
                  <a:gd name="connsiteX145" fmla="*/ 2831 w 10000"/>
                  <a:gd name="connsiteY145" fmla="*/ 1227 h 10000"/>
                  <a:gd name="connsiteX146" fmla="*/ 2831 w 10000"/>
                  <a:gd name="connsiteY146" fmla="*/ 1221 h 10000"/>
                  <a:gd name="connsiteX147" fmla="*/ 2825 w 10000"/>
                  <a:gd name="connsiteY147" fmla="*/ 1205 h 10000"/>
                  <a:gd name="connsiteX148" fmla="*/ 2823 w 10000"/>
                  <a:gd name="connsiteY148" fmla="*/ 1192 h 10000"/>
                  <a:gd name="connsiteX149" fmla="*/ 2817 w 10000"/>
                  <a:gd name="connsiteY149" fmla="*/ 1182 h 10000"/>
                  <a:gd name="connsiteX150" fmla="*/ 2814 w 10000"/>
                  <a:gd name="connsiteY150" fmla="*/ 1176 h 10000"/>
                  <a:gd name="connsiteX151" fmla="*/ 2792 w 10000"/>
                  <a:gd name="connsiteY151" fmla="*/ 1172 h 10000"/>
                  <a:gd name="connsiteX152" fmla="*/ 2759 w 10000"/>
                  <a:gd name="connsiteY152" fmla="*/ 1156 h 10000"/>
                  <a:gd name="connsiteX153" fmla="*/ 2734 w 10000"/>
                  <a:gd name="connsiteY153" fmla="*/ 1143 h 10000"/>
                  <a:gd name="connsiteX154" fmla="*/ 2695 w 10000"/>
                  <a:gd name="connsiteY154" fmla="*/ 1124 h 10000"/>
                  <a:gd name="connsiteX155" fmla="*/ 2670 w 10000"/>
                  <a:gd name="connsiteY155" fmla="*/ 1108 h 10000"/>
                  <a:gd name="connsiteX156" fmla="*/ 2645 w 10000"/>
                  <a:gd name="connsiteY156" fmla="*/ 1091 h 10000"/>
                  <a:gd name="connsiteX157" fmla="*/ 2618 w 10000"/>
                  <a:gd name="connsiteY157" fmla="*/ 1088 h 10000"/>
                  <a:gd name="connsiteX158" fmla="*/ 2576 w 10000"/>
                  <a:gd name="connsiteY158" fmla="*/ 1088 h 10000"/>
                  <a:gd name="connsiteX159" fmla="*/ 2551 w 10000"/>
                  <a:gd name="connsiteY159" fmla="*/ 1091 h 10000"/>
                  <a:gd name="connsiteX160" fmla="*/ 2521 w 10000"/>
                  <a:gd name="connsiteY160" fmla="*/ 1098 h 10000"/>
                  <a:gd name="connsiteX161" fmla="*/ 2493 w 10000"/>
                  <a:gd name="connsiteY161" fmla="*/ 1104 h 10000"/>
                  <a:gd name="connsiteX162" fmla="*/ 2468 w 10000"/>
                  <a:gd name="connsiteY162" fmla="*/ 1108 h 10000"/>
                  <a:gd name="connsiteX163" fmla="*/ 2404 w 10000"/>
                  <a:gd name="connsiteY163" fmla="*/ 1124 h 10000"/>
                  <a:gd name="connsiteX164" fmla="*/ 2366 w 10000"/>
                  <a:gd name="connsiteY164" fmla="*/ 1133 h 10000"/>
                  <a:gd name="connsiteX165" fmla="*/ 2346 w 10000"/>
                  <a:gd name="connsiteY165" fmla="*/ 1137 h 10000"/>
                  <a:gd name="connsiteX166" fmla="*/ 2294 w 10000"/>
                  <a:gd name="connsiteY166" fmla="*/ 1146 h 10000"/>
                  <a:gd name="connsiteX167" fmla="*/ 2249 w 10000"/>
                  <a:gd name="connsiteY167" fmla="*/ 1156 h 10000"/>
                  <a:gd name="connsiteX168" fmla="*/ 2230 w 10000"/>
                  <a:gd name="connsiteY168" fmla="*/ 1156 h 10000"/>
                  <a:gd name="connsiteX169" fmla="*/ 2222 w 10000"/>
                  <a:gd name="connsiteY169" fmla="*/ 1163 h 10000"/>
                  <a:gd name="connsiteX170" fmla="*/ 2194 w 10000"/>
                  <a:gd name="connsiteY170" fmla="*/ 1163 h 10000"/>
                  <a:gd name="connsiteX171" fmla="*/ 2172 w 10000"/>
                  <a:gd name="connsiteY171" fmla="*/ 1163 h 10000"/>
                  <a:gd name="connsiteX172" fmla="*/ 2147 w 10000"/>
                  <a:gd name="connsiteY172" fmla="*/ 1166 h 10000"/>
                  <a:gd name="connsiteX173" fmla="*/ 2108 w 10000"/>
                  <a:gd name="connsiteY173" fmla="*/ 1166 h 10000"/>
                  <a:gd name="connsiteX174" fmla="*/ 2083 w 10000"/>
                  <a:gd name="connsiteY174" fmla="*/ 1156 h 10000"/>
                  <a:gd name="connsiteX175" fmla="*/ 2042 w 10000"/>
                  <a:gd name="connsiteY175" fmla="*/ 1143 h 10000"/>
                  <a:gd name="connsiteX176" fmla="*/ 2011 w 10000"/>
                  <a:gd name="connsiteY176" fmla="*/ 1143 h 10000"/>
                  <a:gd name="connsiteX177" fmla="*/ 1994 w 10000"/>
                  <a:gd name="connsiteY177" fmla="*/ 1146 h 10000"/>
                  <a:gd name="connsiteX178" fmla="*/ 1967 w 10000"/>
                  <a:gd name="connsiteY178" fmla="*/ 1156 h 10000"/>
                  <a:gd name="connsiteX179" fmla="*/ 1903 w 10000"/>
                  <a:gd name="connsiteY179" fmla="*/ 1176 h 10000"/>
                  <a:gd name="connsiteX180" fmla="*/ 1873 w 10000"/>
                  <a:gd name="connsiteY180" fmla="*/ 1182 h 10000"/>
                  <a:gd name="connsiteX181" fmla="*/ 1850 w 10000"/>
                  <a:gd name="connsiteY181" fmla="*/ 1185 h 10000"/>
                  <a:gd name="connsiteX182" fmla="*/ 1842 w 10000"/>
                  <a:gd name="connsiteY182" fmla="*/ 1192 h 10000"/>
                  <a:gd name="connsiteX183" fmla="*/ 1823 w 10000"/>
                  <a:gd name="connsiteY183" fmla="*/ 1195 h 10000"/>
                  <a:gd name="connsiteX184" fmla="*/ 1814 w 10000"/>
                  <a:gd name="connsiteY184" fmla="*/ 1201 h 10000"/>
                  <a:gd name="connsiteX185" fmla="*/ 1792 w 10000"/>
                  <a:gd name="connsiteY185" fmla="*/ 1218 h 10000"/>
                  <a:gd name="connsiteX186" fmla="*/ 1767 w 10000"/>
                  <a:gd name="connsiteY186" fmla="*/ 1231 h 10000"/>
                  <a:gd name="connsiteX187" fmla="*/ 1717 w 10000"/>
                  <a:gd name="connsiteY187" fmla="*/ 1266 h 10000"/>
                  <a:gd name="connsiteX188" fmla="*/ 1695 w 10000"/>
                  <a:gd name="connsiteY188" fmla="*/ 1279 h 10000"/>
                  <a:gd name="connsiteX189" fmla="*/ 1654 w 10000"/>
                  <a:gd name="connsiteY189" fmla="*/ 1308 h 10000"/>
                  <a:gd name="connsiteX190" fmla="*/ 1620 w 10000"/>
                  <a:gd name="connsiteY190" fmla="*/ 1334 h 10000"/>
                  <a:gd name="connsiteX191" fmla="*/ 1590 w 10000"/>
                  <a:gd name="connsiteY191" fmla="*/ 1360 h 10000"/>
                  <a:gd name="connsiteX192" fmla="*/ 1565 w 10000"/>
                  <a:gd name="connsiteY192" fmla="*/ 1380 h 10000"/>
                  <a:gd name="connsiteX193" fmla="*/ 1532 w 10000"/>
                  <a:gd name="connsiteY193" fmla="*/ 1402 h 10000"/>
                  <a:gd name="connsiteX194" fmla="*/ 1501 w 10000"/>
                  <a:gd name="connsiteY194" fmla="*/ 1418 h 10000"/>
                  <a:gd name="connsiteX195" fmla="*/ 1460 w 10000"/>
                  <a:gd name="connsiteY195" fmla="*/ 1438 h 10000"/>
                  <a:gd name="connsiteX196" fmla="*/ 1435 w 10000"/>
                  <a:gd name="connsiteY196" fmla="*/ 1454 h 10000"/>
                  <a:gd name="connsiteX197" fmla="*/ 1421 w 10000"/>
                  <a:gd name="connsiteY197" fmla="*/ 1464 h 10000"/>
                  <a:gd name="connsiteX198" fmla="*/ 1380 w 10000"/>
                  <a:gd name="connsiteY198" fmla="*/ 1473 h 10000"/>
                  <a:gd name="connsiteX199" fmla="*/ 1324 w 10000"/>
                  <a:gd name="connsiteY199" fmla="*/ 1477 h 10000"/>
                  <a:gd name="connsiteX200" fmla="*/ 1274 w 10000"/>
                  <a:gd name="connsiteY200" fmla="*/ 1483 h 10000"/>
                  <a:gd name="connsiteX201" fmla="*/ 1244 w 10000"/>
                  <a:gd name="connsiteY201" fmla="*/ 1486 h 10000"/>
                  <a:gd name="connsiteX202" fmla="*/ 1233 w 10000"/>
                  <a:gd name="connsiteY202" fmla="*/ 1486 h 10000"/>
                  <a:gd name="connsiteX203" fmla="*/ 1197 w 10000"/>
                  <a:gd name="connsiteY203" fmla="*/ 1493 h 10000"/>
                  <a:gd name="connsiteX204" fmla="*/ 1180 w 10000"/>
                  <a:gd name="connsiteY204" fmla="*/ 1496 h 10000"/>
                  <a:gd name="connsiteX205" fmla="*/ 1169 w 10000"/>
                  <a:gd name="connsiteY205" fmla="*/ 1496 h 10000"/>
                  <a:gd name="connsiteX206" fmla="*/ 1161 w 10000"/>
                  <a:gd name="connsiteY206" fmla="*/ 1503 h 10000"/>
                  <a:gd name="connsiteX207" fmla="*/ 1155 w 10000"/>
                  <a:gd name="connsiteY207" fmla="*/ 1503 h 10000"/>
                  <a:gd name="connsiteX208" fmla="*/ 501 w 10000"/>
                  <a:gd name="connsiteY208" fmla="*/ 2277 h 10000"/>
                  <a:gd name="connsiteX209" fmla="*/ 396 w 10000"/>
                  <a:gd name="connsiteY209" fmla="*/ 2532 h 10000"/>
                  <a:gd name="connsiteX210" fmla="*/ 324 w 10000"/>
                  <a:gd name="connsiteY210" fmla="*/ 2759 h 10000"/>
                  <a:gd name="connsiteX211" fmla="*/ 274 w 10000"/>
                  <a:gd name="connsiteY211" fmla="*/ 2866 h 10000"/>
                  <a:gd name="connsiteX212" fmla="*/ 202 w 10000"/>
                  <a:gd name="connsiteY212" fmla="*/ 3008 h 10000"/>
                  <a:gd name="connsiteX213" fmla="*/ 211 w 10000"/>
                  <a:gd name="connsiteY213" fmla="*/ 3177 h 10000"/>
                  <a:gd name="connsiteX214" fmla="*/ 235 w 10000"/>
                  <a:gd name="connsiteY214" fmla="*/ 3368 h 10000"/>
                  <a:gd name="connsiteX215" fmla="*/ 266 w 10000"/>
                  <a:gd name="connsiteY215" fmla="*/ 3595 h 10000"/>
                  <a:gd name="connsiteX216" fmla="*/ 299 w 10000"/>
                  <a:gd name="connsiteY216" fmla="*/ 3831 h 10000"/>
                  <a:gd name="connsiteX217" fmla="*/ 305 w 10000"/>
                  <a:gd name="connsiteY217" fmla="*/ 3863 h 10000"/>
                  <a:gd name="connsiteX218" fmla="*/ 341 w 10000"/>
                  <a:gd name="connsiteY218" fmla="*/ 3941 h 10000"/>
                  <a:gd name="connsiteX219" fmla="*/ 186 w 10000"/>
                  <a:gd name="connsiteY219" fmla="*/ 3935 h 10000"/>
                  <a:gd name="connsiteX220" fmla="*/ 30 w 10000"/>
                  <a:gd name="connsiteY220" fmla="*/ 3925 h 10000"/>
                  <a:gd name="connsiteX221" fmla="*/ 0 w 10000"/>
                  <a:gd name="connsiteY221" fmla="*/ 4054 h 10000"/>
                  <a:gd name="connsiteX222" fmla="*/ 14 w 10000"/>
                  <a:gd name="connsiteY222" fmla="*/ 4152 h 10000"/>
                  <a:gd name="connsiteX223" fmla="*/ 22 w 10000"/>
                  <a:gd name="connsiteY223" fmla="*/ 4242 h 10000"/>
                  <a:gd name="connsiteX224" fmla="*/ 30 w 10000"/>
                  <a:gd name="connsiteY224" fmla="*/ 4291 h 10000"/>
                  <a:gd name="connsiteX225" fmla="*/ 102 w 10000"/>
                  <a:gd name="connsiteY225" fmla="*/ 4271 h 10000"/>
                  <a:gd name="connsiteX226" fmla="*/ 155 w 10000"/>
                  <a:gd name="connsiteY226" fmla="*/ 4262 h 10000"/>
                  <a:gd name="connsiteX227" fmla="*/ 410 w 10000"/>
                  <a:gd name="connsiteY227" fmla="*/ 4255 h 10000"/>
                  <a:gd name="connsiteX228" fmla="*/ 418 w 10000"/>
                  <a:gd name="connsiteY228" fmla="*/ 4385 h 10000"/>
                  <a:gd name="connsiteX229" fmla="*/ 429 w 10000"/>
                  <a:gd name="connsiteY229" fmla="*/ 4543 h 10000"/>
                  <a:gd name="connsiteX230" fmla="*/ 443 w 10000"/>
                  <a:gd name="connsiteY230" fmla="*/ 4585 h 10000"/>
                  <a:gd name="connsiteX231" fmla="*/ 465 w 10000"/>
                  <a:gd name="connsiteY231" fmla="*/ 4611 h 10000"/>
                  <a:gd name="connsiteX232" fmla="*/ 468 w 10000"/>
                  <a:gd name="connsiteY232" fmla="*/ 4621 h 10000"/>
                  <a:gd name="connsiteX233" fmla="*/ 474 w 10000"/>
                  <a:gd name="connsiteY233" fmla="*/ 4679 h 10000"/>
                  <a:gd name="connsiteX234" fmla="*/ 554 w 10000"/>
                  <a:gd name="connsiteY234" fmla="*/ 4738 h 10000"/>
                  <a:gd name="connsiteX235" fmla="*/ 637 w 10000"/>
                  <a:gd name="connsiteY235" fmla="*/ 4809 h 10000"/>
                  <a:gd name="connsiteX236" fmla="*/ 704 w 10000"/>
                  <a:gd name="connsiteY236" fmla="*/ 4851 h 10000"/>
                  <a:gd name="connsiteX237" fmla="*/ 740 w 10000"/>
                  <a:gd name="connsiteY237" fmla="*/ 4893 h 10000"/>
                  <a:gd name="connsiteX238" fmla="*/ 756 w 10000"/>
                  <a:gd name="connsiteY238" fmla="*/ 4896 h 10000"/>
                  <a:gd name="connsiteX239" fmla="*/ 767 w 10000"/>
                  <a:gd name="connsiteY239" fmla="*/ 4880 h 10000"/>
                  <a:gd name="connsiteX240" fmla="*/ 806 w 10000"/>
                  <a:gd name="connsiteY240" fmla="*/ 4945 h 10000"/>
                  <a:gd name="connsiteX241" fmla="*/ 886 w 10000"/>
                  <a:gd name="connsiteY241" fmla="*/ 5078 h 10000"/>
                  <a:gd name="connsiteX242" fmla="*/ 911 w 10000"/>
                  <a:gd name="connsiteY242" fmla="*/ 5130 h 10000"/>
                  <a:gd name="connsiteX243" fmla="*/ 920 w 10000"/>
                  <a:gd name="connsiteY243" fmla="*/ 5191 h 10000"/>
                  <a:gd name="connsiteX244" fmla="*/ 920 w 10000"/>
                  <a:gd name="connsiteY244" fmla="*/ 5220 h 10000"/>
                  <a:gd name="connsiteX245" fmla="*/ 911 w 10000"/>
                  <a:gd name="connsiteY245" fmla="*/ 5314 h 10000"/>
                  <a:gd name="connsiteX246" fmla="*/ 898 w 10000"/>
                  <a:gd name="connsiteY246" fmla="*/ 5369 h 10000"/>
                  <a:gd name="connsiteX247" fmla="*/ 895 w 10000"/>
                  <a:gd name="connsiteY247" fmla="*/ 5385 h 10000"/>
                  <a:gd name="connsiteX248" fmla="*/ 895 w 10000"/>
                  <a:gd name="connsiteY248" fmla="*/ 5405 h 10000"/>
                  <a:gd name="connsiteX249" fmla="*/ 898 w 10000"/>
                  <a:gd name="connsiteY249" fmla="*/ 5434 h 10000"/>
                  <a:gd name="connsiteX250" fmla="*/ 911 w 10000"/>
                  <a:gd name="connsiteY250" fmla="*/ 5463 h 10000"/>
                  <a:gd name="connsiteX251" fmla="*/ 920 w 10000"/>
                  <a:gd name="connsiteY251" fmla="*/ 5492 h 10000"/>
                  <a:gd name="connsiteX252" fmla="*/ 934 w 10000"/>
                  <a:gd name="connsiteY252" fmla="*/ 5518 h 10000"/>
                  <a:gd name="connsiteX253" fmla="*/ 1169 w 10000"/>
                  <a:gd name="connsiteY253" fmla="*/ 5738 h 10000"/>
                  <a:gd name="connsiteX254" fmla="*/ 1188 w 10000"/>
                  <a:gd name="connsiteY254" fmla="*/ 5755 h 10000"/>
                  <a:gd name="connsiteX255" fmla="*/ 1216 w 10000"/>
                  <a:gd name="connsiteY255" fmla="*/ 5758 h 10000"/>
                  <a:gd name="connsiteX256" fmla="*/ 1313 w 10000"/>
                  <a:gd name="connsiteY256" fmla="*/ 5774 h 10000"/>
                  <a:gd name="connsiteX257" fmla="*/ 1349 w 10000"/>
                  <a:gd name="connsiteY257" fmla="*/ 5787 h 10000"/>
                  <a:gd name="connsiteX258" fmla="*/ 1393 w 10000"/>
                  <a:gd name="connsiteY258" fmla="*/ 5793 h 10000"/>
                  <a:gd name="connsiteX259" fmla="*/ 1393 w 10000"/>
                  <a:gd name="connsiteY259" fmla="*/ 5797 h 10000"/>
                  <a:gd name="connsiteX260" fmla="*/ 1421 w 10000"/>
                  <a:gd name="connsiteY260" fmla="*/ 5810 h 10000"/>
                  <a:gd name="connsiteX261" fmla="*/ 1446 w 10000"/>
                  <a:gd name="connsiteY261" fmla="*/ 5829 h 10000"/>
                  <a:gd name="connsiteX262" fmla="*/ 1460 w 10000"/>
                  <a:gd name="connsiteY262" fmla="*/ 5842 h 10000"/>
                  <a:gd name="connsiteX263" fmla="*/ 1476 w 10000"/>
                  <a:gd name="connsiteY263" fmla="*/ 5848 h 10000"/>
                  <a:gd name="connsiteX264" fmla="*/ 1501 w 10000"/>
                  <a:gd name="connsiteY264" fmla="*/ 5852 h 10000"/>
                  <a:gd name="connsiteX265" fmla="*/ 1532 w 10000"/>
                  <a:gd name="connsiteY265" fmla="*/ 5887 h 10000"/>
                  <a:gd name="connsiteX266" fmla="*/ 1565 w 10000"/>
                  <a:gd name="connsiteY266" fmla="*/ 5942 h 10000"/>
                  <a:gd name="connsiteX267" fmla="*/ 1587 w 10000"/>
                  <a:gd name="connsiteY267" fmla="*/ 5972 h 10000"/>
                  <a:gd name="connsiteX268" fmla="*/ 1612 w 10000"/>
                  <a:gd name="connsiteY268" fmla="*/ 5955 h 10000"/>
                  <a:gd name="connsiteX269" fmla="*/ 1679 w 10000"/>
                  <a:gd name="connsiteY269" fmla="*/ 6049 h 10000"/>
                  <a:gd name="connsiteX270" fmla="*/ 1720 w 10000"/>
                  <a:gd name="connsiteY270" fmla="*/ 6108 h 10000"/>
                  <a:gd name="connsiteX271" fmla="*/ 1751 w 10000"/>
                  <a:gd name="connsiteY271" fmla="*/ 6133 h 10000"/>
                  <a:gd name="connsiteX272" fmla="*/ 1792 w 10000"/>
                  <a:gd name="connsiteY272" fmla="*/ 6169 h 10000"/>
                  <a:gd name="connsiteX273" fmla="*/ 1801 w 10000"/>
                  <a:gd name="connsiteY273" fmla="*/ 6172 h 10000"/>
                  <a:gd name="connsiteX274" fmla="*/ 1814 w 10000"/>
                  <a:gd name="connsiteY274" fmla="*/ 6286 h 10000"/>
                  <a:gd name="connsiteX275" fmla="*/ 1817 w 10000"/>
                  <a:gd name="connsiteY275" fmla="*/ 6331 h 10000"/>
                  <a:gd name="connsiteX276" fmla="*/ 1809 w 10000"/>
                  <a:gd name="connsiteY276" fmla="*/ 6444 h 10000"/>
                  <a:gd name="connsiteX277" fmla="*/ 1801 w 10000"/>
                  <a:gd name="connsiteY277" fmla="*/ 6499 h 10000"/>
                  <a:gd name="connsiteX278" fmla="*/ 1781 w 10000"/>
                  <a:gd name="connsiteY278" fmla="*/ 6522 h 10000"/>
                  <a:gd name="connsiteX279" fmla="*/ 1773 w 10000"/>
                  <a:gd name="connsiteY279" fmla="*/ 6541 h 10000"/>
                  <a:gd name="connsiteX280" fmla="*/ 1762 w 10000"/>
                  <a:gd name="connsiteY280" fmla="*/ 6571 h 10000"/>
                  <a:gd name="connsiteX281" fmla="*/ 1767 w 10000"/>
                  <a:gd name="connsiteY281" fmla="*/ 6622 h 10000"/>
                  <a:gd name="connsiteX282" fmla="*/ 1767 w 10000"/>
                  <a:gd name="connsiteY282" fmla="*/ 6665 h 10000"/>
                  <a:gd name="connsiteX283" fmla="*/ 1767 w 10000"/>
                  <a:gd name="connsiteY283" fmla="*/ 6694 h 10000"/>
                  <a:gd name="connsiteX284" fmla="*/ 1776 w 10000"/>
                  <a:gd name="connsiteY284" fmla="*/ 6726 h 10000"/>
                  <a:gd name="connsiteX285" fmla="*/ 1776 w 10000"/>
                  <a:gd name="connsiteY285" fmla="*/ 6745 h 10000"/>
                  <a:gd name="connsiteX286" fmla="*/ 1767 w 10000"/>
                  <a:gd name="connsiteY286" fmla="*/ 6765 h 10000"/>
                  <a:gd name="connsiteX287" fmla="*/ 1762 w 10000"/>
                  <a:gd name="connsiteY287" fmla="*/ 6804 h 10000"/>
                  <a:gd name="connsiteX288" fmla="*/ 1753 w 10000"/>
                  <a:gd name="connsiteY288" fmla="*/ 6839 h 10000"/>
                  <a:gd name="connsiteX289" fmla="*/ 1742 w 10000"/>
                  <a:gd name="connsiteY289" fmla="*/ 6849 h 10000"/>
                  <a:gd name="connsiteX290" fmla="*/ 1726 w 10000"/>
                  <a:gd name="connsiteY290" fmla="*/ 6849 h 10000"/>
                  <a:gd name="connsiteX291" fmla="*/ 1712 w 10000"/>
                  <a:gd name="connsiteY291" fmla="*/ 6852 h 10000"/>
                  <a:gd name="connsiteX292" fmla="*/ 1640 w 10000"/>
                  <a:gd name="connsiteY292" fmla="*/ 6953 h 10000"/>
                  <a:gd name="connsiteX293" fmla="*/ 1493 w 10000"/>
                  <a:gd name="connsiteY293" fmla="*/ 7105 h 10000"/>
                  <a:gd name="connsiteX294" fmla="*/ 1490 w 10000"/>
                  <a:gd name="connsiteY294" fmla="*/ 7124 h 10000"/>
                  <a:gd name="connsiteX295" fmla="*/ 1468 w 10000"/>
                  <a:gd name="connsiteY295" fmla="*/ 7137 h 10000"/>
                  <a:gd name="connsiteX296" fmla="*/ 1454 w 10000"/>
                  <a:gd name="connsiteY296" fmla="*/ 7144 h 10000"/>
                  <a:gd name="connsiteX297" fmla="*/ 1452 w 10000"/>
                  <a:gd name="connsiteY297" fmla="*/ 7157 h 10000"/>
                  <a:gd name="connsiteX298" fmla="*/ 1446 w 10000"/>
                  <a:gd name="connsiteY298" fmla="*/ 7199 h 10000"/>
                  <a:gd name="connsiteX299" fmla="*/ 1476 w 10000"/>
                  <a:gd name="connsiteY299" fmla="*/ 7247 h 10000"/>
                  <a:gd name="connsiteX300" fmla="*/ 1501 w 10000"/>
                  <a:gd name="connsiteY300" fmla="*/ 7270 h 10000"/>
                  <a:gd name="connsiteX301" fmla="*/ 1518 w 10000"/>
                  <a:gd name="connsiteY301" fmla="*/ 7286 h 10000"/>
                  <a:gd name="connsiteX302" fmla="*/ 1524 w 10000"/>
                  <a:gd name="connsiteY302" fmla="*/ 7306 h 10000"/>
                  <a:gd name="connsiteX303" fmla="*/ 1540 w 10000"/>
                  <a:gd name="connsiteY303" fmla="*/ 7322 h 10000"/>
                  <a:gd name="connsiteX304" fmla="*/ 1565 w 10000"/>
                  <a:gd name="connsiteY304" fmla="*/ 7325 h 10000"/>
                  <a:gd name="connsiteX305" fmla="*/ 1590 w 10000"/>
                  <a:gd name="connsiteY305" fmla="*/ 7332 h 10000"/>
                  <a:gd name="connsiteX306" fmla="*/ 1615 w 10000"/>
                  <a:gd name="connsiteY306" fmla="*/ 7345 h 10000"/>
                  <a:gd name="connsiteX307" fmla="*/ 1662 w 10000"/>
                  <a:gd name="connsiteY307" fmla="*/ 7370 h 10000"/>
                  <a:gd name="connsiteX308" fmla="*/ 1670 w 10000"/>
                  <a:gd name="connsiteY308" fmla="*/ 7351 h 10000"/>
                  <a:gd name="connsiteX309" fmla="*/ 1726 w 10000"/>
                  <a:gd name="connsiteY309" fmla="*/ 7354 h 10000"/>
                  <a:gd name="connsiteX310" fmla="*/ 1726 w 10000"/>
                  <a:gd name="connsiteY310" fmla="*/ 7400 h 10000"/>
                  <a:gd name="connsiteX311" fmla="*/ 1773 w 10000"/>
                  <a:gd name="connsiteY311" fmla="*/ 7409 h 10000"/>
                  <a:gd name="connsiteX312" fmla="*/ 1806 w 10000"/>
                  <a:gd name="connsiteY312" fmla="*/ 7416 h 10000"/>
                  <a:gd name="connsiteX313" fmla="*/ 1839 w 10000"/>
                  <a:gd name="connsiteY313" fmla="*/ 7403 h 10000"/>
                  <a:gd name="connsiteX314" fmla="*/ 1886 w 10000"/>
                  <a:gd name="connsiteY314" fmla="*/ 7403 h 10000"/>
                  <a:gd name="connsiteX315" fmla="*/ 1898 w 10000"/>
                  <a:gd name="connsiteY315" fmla="*/ 7403 h 10000"/>
                  <a:gd name="connsiteX316" fmla="*/ 1914 w 10000"/>
                  <a:gd name="connsiteY316" fmla="*/ 7494 h 10000"/>
                  <a:gd name="connsiteX317" fmla="*/ 1895 w 10000"/>
                  <a:gd name="connsiteY317" fmla="*/ 7523 h 10000"/>
                  <a:gd name="connsiteX318" fmla="*/ 1825 w 10000"/>
                  <a:gd name="connsiteY318" fmla="*/ 7617 h 10000"/>
                  <a:gd name="connsiteX319" fmla="*/ 1776 w 10000"/>
                  <a:gd name="connsiteY319" fmla="*/ 7691 h 10000"/>
                  <a:gd name="connsiteX320" fmla="*/ 1781 w 10000"/>
                  <a:gd name="connsiteY320" fmla="*/ 7723 h 10000"/>
                  <a:gd name="connsiteX321" fmla="*/ 1767 w 10000"/>
                  <a:gd name="connsiteY321" fmla="*/ 7759 h 10000"/>
                  <a:gd name="connsiteX322" fmla="*/ 1762 w 10000"/>
                  <a:gd name="connsiteY322" fmla="*/ 7817 h 10000"/>
                  <a:gd name="connsiteX323" fmla="*/ 1762 w 10000"/>
                  <a:gd name="connsiteY323" fmla="*/ 7856 h 10000"/>
                  <a:gd name="connsiteX324" fmla="*/ 1776 w 10000"/>
                  <a:gd name="connsiteY324" fmla="*/ 7892 h 10000"/>
                  <a:gd name="connsiteX325" fmla="*/ 1784 w 10000"/>
                  <a:gd name="connsiteY325" fmla="*/ 7902 h 10000"/>
                  <a:gd name="connsiteX326" fmla="*/ 1801 w 10000"/>
                  <a:gd name="connsiteY326" fmla="*/ 7908 h 10000"/>
                  <a:gd name="connsiteX327" fmla="*/ 1809 w 10000"/>
                  <a:gd name="connsiteY327" fmla="*/ 7911 h 10000"/>
                  <a:gd name="connsiteX328" fmla="*/ 1801 w 10000"/>
                  <a:gd name="connsiteY328" fmla="*/ 7940 h 10000"/>
                  <a:gd name="connsiteX329" fmla="*/ 1798 w 10000"/>
                  <a:gd name="connsiteY329" fmla="*/ 7979 h 10000"/>
                  <a:gd name="connsiteX330" fmla="*/ 1806 w 10000"/>
                  <a:gd name="connsiteY330" fmla="*/ 8002 h 10000"/>
                  <a:gd name="connsiteX331" fmla="*/ 1823 w 10000"/>
                  <a:gd name="connsiteY331" fmla="*/ 8021 h 10000"/>
                  <a:gd name="connsiteX332" fmla="*/ 1834 w 10000"/>
                  <a:gd name="connsiteY332" fmla="*/ 8044 h 10000"/>
                  <a:gd name="connsiteX333" fmla="*/ 1839 w 10000"/>
                  <a:gd name="connsiteY333" fmla="*/ 8073 h 10000"/>
                  <a:gd name="connsiteX334" fmla="*/ 1842 w 10000"/>
                  <a:gd name="connsiteY334" fmla="*/ 8106 h 10000"/>
                  <a:gd name="connsiteX335" fmla="*/ 1839 w 10000"/>
                  <a:gd name="connsiteY335" fmla="*/ 8144 h 10000"/>
                  <a:gd name="connsiteX336" fmla="*/ 1856 w 10000"/>
                  <a:gd name="connsiteY336" fmla="*/ 8164 h 10000"/>
                  <a:gd name="connsiteX337" fmla="*/ 1886 w 10000"/>
                  <a:gd name="connsiteY337" fmla="*/ 8193 h 10000"/>
                  <a:gd name="connsiteX338" fmla="*/ 1922 w 10000"/>
                  <a:gd name="connsiteY338" fmla="*/ 8206 h 10000"/>
                  <a:gd name="connsiteX339" fmla="*/ 1967 w 10000"/>
                  <a:gd name="connsiteY339" fmla="*/ 8203 h 10000"/>
                  <a:gd name="connsiteX340" fmla="*/ 1986 w 10000"/>
                  <a:gd name="connsiteY340" fmla="*/ 8212 h 10000"/>
                  <a:gd name="connsiteX341" fmla="*/ 2000 w 10000"/>
                  <a:gd name="connsiteY341" fmla="*/ 8232 h 10000"/>
                  <a:gd name="connsiteX342" fmla="*/ 2033 w 10000"/>
                  <a:gd name="connsiteY342" fmla="*/ 8258 h 10000"/>
                  <a:gd name="connsiteX343" fmla="*/ 2050 w 10000"/>
                  <a:gd name="connsiteY343" fmla="*/ 8271 h 10000"/>
                  <a:gd name="connsiteX344" fmla="*/ 2089 w 10000"/>
                  <a:gd name="connsiteY344" fmla="*/ 8280 h 10000"/>
                  <a:gd name="connsiteX345" fmla="*/ 2122 w 10000"/>
                  <a:gd name="connsiteY345" fmla="*/ 8300 h 10000"/>
                  <a:gd name="connsiteX346" fmla="*/ 2163 w 10000"/>
                  <a:gd name="connsiteY346" fmla="*/ 8332 h 10000"/>
                  <a:gd name="connsiteX347" fmla="*/ 2172 w 10000"/>
                  <a:gd name="connsiteY347" fmla="*/ 8335 h 10000"/>
                  <a:gd name="connsiteX348" fmla="*/ 2177 w 10000"/>
                  <a:gd name="connsiteY348" fmla="*/ 8345 h 10000"/>
                  <a:gd name="connsiteX349" fmla="*/ 2163 w 10000"/>
                  <a:gd name="connsiteY349" fmla="*/ 8371 h 10000"/>
                  <a:gd name="connsiteX350" fmla="*/ 2139 w 10000"/>
                  <a:gd name="connsiteY350" fmla="*/ 8423 h 10000"/>
                  <a:gd name="connsiteX351" fmla="*/ 2130 w 10000"/>
                  <a:gd name="connsiteY351" fmla="*/ 8439 h 10000"/>
                  <a:gd name="connsiteX352" fmla="*/ 2105 w 10000"/>
                  <a:gd name="connsiteY352" fmla="*/ 8446 h 10000"/>
                  <a:gd name="connsiteX353" fmla="*/ 2080 w 10000"/>
                  <a:gd name="connsiteY353" fmla="*/ 8449 h 10000"/>
                  <a:gd name="connsiteX354" fmla="*/ 2075 w 10000"/>
                  <a:gd name="connsiteY354" fmla="*/ 8459 h 10000"/>
                  <a:gd name="connsiteX355" fmla="*/ 2072 w 10000"/>
                  <a:gd name="connsiteY355" fmla="*/ 8475 h 10000"/>
                  <a:gd name="connsiteX356" fmla="*/ 2080 w 10000"/>
                  <a:gd name="connsiteY356" fmla="*/ 8484 h 10000"/>
                  <a:gd name="connsiteX357" fmla="*/ 2100 w 10000"/>
                  <a:gd name="connsiteY357" fmla="*/ 8475 h 10000"/>
                  <a:gd name="connsiteX358" fmla="*/ 2141 w 10000"/>
                  <a:gd name="connsiteY358" fmla="*/ 8478 h 10000"/>
                  <a:gd name="connsiteX359" fmla="*/ 2172 w 10000"/>
                  <a:gd name="connsiteY359" fmla="*/ 8475 h 10000"/>
                  <a:gd name="connsiteX360" fmla="*/ 2188 w 10000"/>
                  <a:gd name="connsiteY360" fmla="*/ 8475 h 10000"/>
                  <a:gd name="connsiteX361" fmla="*/ 2222 w 10000"/>
                  <a:gd name="connsiteY361" fmla="*/ 8497 h 10000"/>
                  <a:gd name="connsiteX362" fmla="*/ 2252 w 10000"/>
                  <a:gd name="connsiteY362" fmla="*/ 8514 h 10000"/>
                  <a:gd name="connsiteX363" fmla="*/ 2274 w 10000"/>
                  <a:gd name="connsiteY363" fmla="*/ 8514 h 10000"/>
                  <a:gd name="connsiteX364" fmla="*/ 2299 w 10000"/>
                  <a:gd name="connsiteY364" fmla="*/ 8504 h 10000"/>
                  <a:gd name="connsiteX365" fmla="*/ 2310 w 10000"/>
                  <a:gd name="connsiteY365" fmla="*/ 8504 h 10000"/>
                  <a:gd name="connsiteX366" fmla="*/ 2319 w 10000"/>
                  <a:gd name="connsiteY366" fmla="*/ 8484 h 10000"/>
                  <a:gd name="connsiteX367" fmla="*/ 2338 w 10000"/>
                  <a:gd name="connsiteY367" fmla="*/ 8494 h 10000"/>
                  <a:gd name="connsiteX368" fmla="*/ 2338 w 10000"/>
                  <a:gd name="connsiteY368" fmla="*/ 8552 h 10000"/>
                  <a:gd name="connsiteX369" fmla="*/ 2366 w 10000"/>
                  <a:gd name="connsiteY369" fmla="*/ 8572 h 10000"/>
                  <a:gd name="connsiteX370" fmla="*/ 2382 w 10000"/>
                  <a:gd name="connsiteY370" fmla="*/ 8582 h 10000"/>
                  <a:gd name="connsiteX371" fmla="*/ 2435 w 10000"/>
                  <a:gd name="connsiteY371" fmla="*/ 8552 h 10000"/>
                  <a:gd name="connsiteX372" fmla="*/ 2443 w 10000"/>
                  <a:gd name="connsiteY372" fmla="*/ 8552 h 10000"/>
                  <a:gd name="connsiteX373" fmla="*/ 2454 w 10000"/>
                  <a:gd name="connsiteY373" fmla="*/ 8552 h 10000"/>
                  <a:gd name="connsiteX374" fmla="*/ 2471 w 10000"/>
                  <a:gd name="connsiteY374" fmla="*/ 8546 h 10000"/>
                  <a:gd name="connsiteX375" fmla="*/ 2488 w 10000"/>
                  <a:gd name="connsiteY375" fmla="*/ 8536 h 10000"/>
                  <a:gd name="connsiteX376" fmla="*/ 2501 w 10000"/>
                  <a:gd name="connsiteY376" fmla="*/ 8533 h 10000"/>
                  <a:gd name="connsiteX377" fmla="*/ 2512 w 10000"/>
                  <a:gd name="connsiteY377" fmla="*/ 8533 h 10000"/>
                  <a:gd name="connsiteX378" fmla="*/ 2521 w 10000"/>
                  <a:gd name="connsiteY378" fmla="*/ 8546 h 10000"/>
                  <a:gd name="connsiteX379" fmla="*/ 2521 w 10000"/>
                  <a:gd name="connsiteY379" fmla="*/ 8572 h 10000"/>
                  <a:gd name="connsiteX380" fmla="*/ 2535 w 10000"/>
                  <a:gd name="connsiteY380" fmla="*/ 8588 h 10000"/>
                  <a:gd name="connsiteX381" fmla="*/ 2551 w 10000"/>
                  <a:gd name="connsiteY381" fmla="*/ 8582 h 10000"/>
                  <a:gd name="connsiteX382" fmla="*/ 2560 w 10000"/>
                  <a:gd name="connsiteY382" fmla="*/ 8582 h 10000"/>
                  <a:gd name="connsiteX383" fmla="*/ 2573 w 10000"/>
                  <a:gd name="connsiteY383" fmla="*/ 8588 h 10000"/>
                  <a:gd name="connsiteX384" fmla="*/ 2584 w 10000"/>
                  <a:gd name="connsiteY384" fmla="*/ 8591 h 10000"/>
                  <a:gd name="connsiteX385" fmla="*/ 2590 w 10000"/>
                  <a:gd name="connsiteY385" fmla="*/ 8598 h 10000"/>
                  <a:gd name="connsiteX386" fmla="*/ 2598 w 10000"/>
                  <a:gd name="connsiteY386" fmla="*/ 8608 h 10000"/>
                  <a:gd name="connsiteX387" fmla="*/ 2607 w 10000"/>
                  <a:gd name="connsiteY387" fmla="*/ 8617 h 10000"/>
                  <a:gd name="connsiteX388" fmla="*/ 2618 w 10000"/>
                  <a:gd name="connsiteY388" fmla="*/ 8617 h 10000"/>
                  <a:gd name="connsiteX389" fmla="*/ 2640 w 10000"/>
                  <a:gd name="connsiteY389" fmla="*/ 8608 h 10000"/>
                  <a:gd name="connsiteX390" fmla="*/ 2670 w 10000"/>
                  <a:gd name="connsiteY390" fmla="*/ 8598 h 10000"/>
                  <a:gd name="connsiteX391" fmla="*/ 2673 w 10000"/>
                  <a:gd name="connsiteY391" fmla="*/ 8598 h 10000"/>
                  <a:gd name="connsiteX392" fmla="*/ 2690 w 10000"/>
                  <a:gd name="connsiteY392" fmla="*/ 8598 h 10000"/>
                  <a:gd name="connsiteX393" fmla="*/ 2698 w 10000"/>
                  <a:gd name="connsiteY393" fmla="*/ 8598 h 10000"/>
                  <a:gd name="connsiteX394" fmla="*/ 2712 w 10000"/>
                  <a:gd name="connsiteY394" fmla="*/ 8598 h 10000"/>
                  <a:gd name="connsiteX395" fmla="*/ 2726 w 10000"/>
                  <a:gd name="connsiteY395" fmla="*/ 8591 h 10000"/>
                  <a:gd name="connsiteX396" fmla="*/ 2737 w 10000"/>
                  <a:gd name="connsiteY396" fmla="*/ 8588 h 10000"/>
                  <a:gd name="connsiteX397" fmla="*/ 2759 w 10000"/>
                  <a:gd name="connsiteY397" fmla="*/ 8582 h 10000"/>
                  <a:gd name="connsiteX398" fmla="*/ 2770 w 10000"/>
                  <a:gd name="connsiteY398" fmla="*/ 8578 h 10000"/>
                  <a:gd name="connsiteX399" fmla="*/ 2784 w 10000"/>
                  <a:gd name="connsiteY399" fmla="*/ 8572 h 10000"/>
                  <a:gd name="connsiteX400" fmla="*/ 2795 w 10000"/>
                  <a:gd name="connsiteY400" fmla="*/ 8572 h 10000"/>
                  <a:gd name="connsiteX401" fmla="*/ 2803 w 10000"/>
                  <a:gd name="connsiteY401" fmla="*/ 8588 h 10000"/>
                  <a:gd name="connsiteX402" fmla="*/ 2803 w 10000"/>
                  <a:gd name="connsiteY402" fmla="*/ 8591 h 10000"/>
                  <a:gd name="connsiteX403" fmla="*/ 2803 w 10000"/>
                  <a:gd name="connsiteY403" fmla="*/ 8601 h 10000"/>
                  <a:gd name="connsiteX404" fmla="*/ 2809 w 10000"/>
                  <a:gd name="connsiteY404" fmla="*/ 8601 h 10000"/>
                  <a:gd name="connsiteX405" fmla="*/ 2823 w 10000"/>
                  <a:gd name="connsiteY405" fmla="*/ 8598 h 10000"/>
                  <a:gd name="connsiteX406" fmla="*/ 2831 w 10000"/>
                  <a:gd name="connsiteY406" fmla="*/ 8598 h 10000"/>
                  <a:gd name="connsiteX407" fmla="*/ 2839 w 10000"/>
                  <a:gd name="connsiteY407" fmla="*/ 8601 h 10000"/>
                  <a:gd name="connsiteX408" fmla="*/ 2848 w 10000"/>
                  <a:gd name="connsiteY408" fmla="*/ 8598 h 10000"/>
                  <a:gd name="connsiteX409" fmla="*/ 2856 w 10000"/>
                  <a:gd name="connsiteY409" fmla="*/ 8601 h 10000"/>
                  <a:gd name="connsiteX410" fmla="*/ 2859 w 10000"/>
                  <a:gd name="connsiteY410" fmla="*/ 8601 h 10000"/>
                  <a:gd name="connsiteX411" fmla="*/ 2864 w 10000"/>
                  <a:gd name="connsiteY411" fmla="*/ 8598 h 10000"/>
                  <a:gd name="connsiteX412" fmla="*/ 2889 w 10000"/>
                  <a:gd name="connsiteY412" fmla="*/ 8611 h 10000"/>
                  <a:gd name="connsiteX413" fmla="*/ 2906 w 10000"/>
                  <a:gd name="connsiteY413" fmla="*/ 8620 h 10000"/>
                  <a:gd name="connsiteX414" fmla="*/ 2914 w 10000"/>
                  <a:gd name="connsiteY414" fmla="*/ 8627 h 10000"/>
                  <a:gd name="connsiteX415" fmla="*/ 2920 w 10000"/>
                  <a:gd name="connsiteY415" fmla="*/ 8640 h 10000"/>
                  <a:gd name="connsiteX416" fmla="*/ 2922 w 10000"/>
                  <a:gd name="connsiteY416" fmla="*/ 8666 h 10000"/>
                  <a:gd name="connsiteX417" fmla="*/ 2922 w 10000"/>
                  <a:gd name="connsiteY417" fmla="*/ 8692 h 10000"/>
                  <a:gd name="connsiteX418" fmla="*/ 2939 w 10000"/>
                  <a:gd name="connsiteY418" fmla="*/ 8695 h 10000"/>
                  <a:gd name="connsiteX419" fmla="*/ 2953 w 10000"/>
                  <a:gd name="connsiteY419" fmla="*/ 8695 h 10000"/>
                  <a:gd name="connsiteX420" fmla="*/ 2961 w 10000"/>
                  <a:gd name="connsiteY420" fmla="*/ 8695 h 10000"/>
                  <a:gd name="connsiteX421" fmla="*/ 2972 w 10000"/>
                  <a:gd name="connsiteY421" fmla="*/ 8692 h 10000"/>
                  <a:gd name="connsiteX422" fmla="*/ 2981 w 10000"/>
                  <a:gd name="connsiteY422" fmla="*/ 8685 h 10000"/>
                  <a:gd name="connsiteX423" fmla="*/ 2989 w 10000"/>
                  <a:gd name="connsiteY423" fmla="*/ 8685 h 10000"/>
                  <a:gd name="connsiteX424" fmla="*/ 3008 w 10000"/>
                  <a:gd name="connsiteY424" fmla="*/ 8685 h 10000"/>
                  <a:gd name="connsiteX425" fmla="*/ 3028 w 10000"/>
                  <a:gd name="connsiteY425" fmla="*/ 8695 h 10000"/>
                  <a:gd name="connsiteX426" fmla="*/ 3042 w 10000"/>
                  <a:gd name="connsiteY426" fmla="*/ 8695 h 10000"/>
                  <a:gd name="connsiteX427" fmla="*/ 3053 w 10000"/>
                  <a:gd name="connsiteY427" fmla="*/ 8676 h 10000"/>
                  <a:gd name="connsiteX428" fmla="*/ 3061 w 10000"/>
                  <a:gd name="connsiteY428" fmla="*/ 8666 h 10000"/>
                  <a:gd name="connsiteX429" fmla="*/ 3066 w 10000"/>
                  <a:gd name="connsiteY429" fmla="*/ 8656 h 10000"/>
                  <a:gd name="connsiteX430" fmla="*/ 3091 w 10000"/>
                  <a:gd name="connsiteY430" fmla="*/ 8659 h 10000"/>
                  <a:gd name="connsiteX431" fmla="*/ 3105 w 10000"/>
                  <a:gd name="connsiteY431" fmla="*/ 8659 h 10000"/>
                  <a:gd name="connsiteX432" fmla="*/ 3108 w 10000"/>
                  <a:gd name="connsiteY432" fmla="*/ 8650 h 10000"/>
                  <a:gd name="connsiteX433" fmla="*/ 3147 w 10000"/>
                  <a:gd name="connsiteY433" fmla="*/ 8588 h 10000"/>
                  <a:gd name="connsiteX434" fmla="*/ 3150 w 10000"/>
                  <a:gd name="connsiteY434" fmla="*/ 8598 h 10000"/>
                  <a:gd name="connsiteX435" fmla="*/ 3163 w 10000"/>
                  <a:gd name="connsiteY435" fmla="*/ 8601 h 10000"/>
                  <a:gd name="connsiteX436" fmla="*/ 3180 w 10000"/>
                  <a:gd name="connsiteY436" fmla="*/ 8608 h 10000"/>
                  <a:gd name="connsiteX437" fmla="*/ 3188 w 10000"/>
                  <a:gd name="connsiteY437" fmla="*/ 8611 h 10000"/>
                  <a:gd name="connsiteX438" fmla="*/ 3227 w 10000"/>
                  <a:gd name="connsiteY438" fmla="*/ 8620 h 10000"/>
                  <a:gd name="connsiteX439" fmla="*/ 3238 w 10000"/>
                  <a:gd name="connsiteY439" fmla="*/ 8617 h 10000"/>
                  <a:gd name="connsiteX440" fmla="*/ 3247 w 10000"/>
                  <a:gd name="connsiteY440" fmla="*/ 8601 h 10000"/>
                  <a:gd name="connsiteX441" fmla="*/ 3269 w 10000"/>
                  <a:gd name="connsiteY441" fmla="*/ 8611 h 10000"/>
                  <a:gd name="connsiteX442" fmla="*/ 3277 w 10000"/>
                  <a:gd name="connsiteY442" fmla="*/ 8617 h 10000"/>
                  <a:gd name="connsiteX443" fmla="*/ 3285 w 10000"/>
                  <a:gd name="connsiteY443" fmla="*/ 8611 h 10000"/>
                  <a:gd name="connsiteX444" fmla="*/ 3307 w 10000"/>
                  <a:gd name="connsiteY444" fmla="*/ 8611 h 10000"/>
                  <a:gd name="connsiteX445" fmla="*/ 3319 w 10000"/>
                  <a:gd name="connsiteY445" fmla="*/ 8617 h 10000"/>
                  <a:gd name="connsiteX446" fmla="*/ 3324 w 10000"/>
                  <a:gd name="connsiteY446" fmla="*/ 8617 h 10000"/>
                  <a:gd name="connsiteX447" fmla="*/ 3327 w 10000"/>
                  <a:gd name="connsiteY447" fmla="*/ 8620 h 10000"/>
                  <a:gd name="connsiteX448" fmla="*/ 3341 w 10000"/>
                  <a:gd name="connsiteY448" fmla="*/ 8620 h 10000"/>
                  <a:gd name="connsiteX449" fmla="*/ 3357 w 10000"/>
                  <a:gd name="connsiteY449" fmla="*/ 8620 h 10000"/>
                  <a:gd name="connsiteX450" fmla="*/ 3374 w 10000"/>
                  <a:gd name="connsiteY450" fmla="*/ 8620 h 10000"/>
                  <a:gd name="connsiteX451" fmla="*/ 3382 w 10000"/>
                  <a:gd name="connsiteY451" fmla="*/ 8620 h 10000"/>
                  <a:gd name="connsiteX452" fmla="*/ 3399 w 10000"/>
                  <a:gd name="connsiteY452" fmla="*/ 8611 h 10000"/>
                  <a:gd name="connsiteX453" fmla="*/ 3413 w 10000"/>
                  <a:gd name="connsiteY453" fmla="*/ 8601 h 10000"/>
                  <a:gd name="connsiteX454" fmla="*/ 3421 w 10000"/>
                  <a:gd name="connsiteY454" fmla="*/ 8588 h 10000"/>
                  <a:gd name="connsiteX455" fmla="*/ 3421 w 10000"/>
                  <a:gd name="connsiteY455" fmla="*/ 8572 h 10000"/>
                  <a:gd name="connsiteX456" fmla="*/ 3421 w 10000"/>
                  <a:gd name="connsiteY456" fmla="*/ 8552 h 10000"/>
                  <a:gd name="connsiteX457" fmla="*/ 3424 w 10000"/>
                  <a:gd name="connsiteY457" fmla="*/ 8533 h 10000"/>
                  <a:gd name="connsiteX458" fmla="*/ 3432 w 10000"/>
                  <a:gd name="connsiteY458" fmla="*/ 8523 h 10000"/>
                  <a:gd name="connsiteX459" fmla="*/ 3446 w 10000"/>
                  <a:gd name="connsiteY459" fmla="*/ 8523 h 10000"/>
                  <a:gd name="connsiteX460" fmla="*/ 3457 w 10000"/>
                  <a:gd name="connsiteY460" fmla="*/ 8523 h 10000"/>
                  <a:gd name="connsiteX461" fmla="*/ 3476 w 10000"/>
                  <a:gd name="connsiteY461" fmla="*/ 8533 h 10000"/>
                  <a:gd name="connsiteX462" fmla="*/ 3485 w 10000"/>
                  <a:gd name="connsiteY462" fmla="*/ 8536 h 10000"/>
                  <a:gd name="connsiteX463" fmla="*/ 3501 w 10000"/>
                  <a:gd name="connsiteY463" fmla="*/ 8527 h 10000"/>
                  <a:gd name="connsiteX464" fmla="*/ 3504 w 10000"/>
                  <a:gd name="connsiteY464" fmla="*/ 8514 h 10000"/>
                  <a:gd name="connsiteX465" fmla="*/ 3510 w 10000"/>
                  <a:gd name="connsiteY465" fmla="*/ 8497 h 10000"/>
                  <a:gd name="connsiteX466" fmla="*/ 3537 w 10000"/>
                  <a:gd name="connsiteY466" fmla="*/ 8484 h 10000"/>
                  <a:gd name="connsiteX467" fmla="*/ 3562 w 10000"/>
                  <a:gd name="connsiteY467" fmla="*/ 8488 h 10000"/>
                  <a:gd name="connsiteX468" fmla="*/ 3568 w 10000"/>
                  <a:gd name="connsiteY468" fmla="*/ 8484 h 10000"/>
                  <a:gd name="connsiteX469" fmla="*/ 3584 w 10000"/>
                  <a:gd name="connsiteY469" fmla="*/ 8494 h 10000"/>
                  <a:gd name="connsiteX470" fmla="*/ 3593 w 10000"/>
                  <a:gd name="connsiteY470" fmla="*/ 8507 h 10000"/>
                  <a:gd name="connsiteX471" fmla="*/ 3618 w 10000"/>
                  <a:gd name="connsiteY471" fmla="*/ 8497 h 10000"/>
                  <a:gd name="connsiteX472" fmla="*/ 3643 w 10000"/>
                  <a:gd name="connsiteY472" fmla="*/ 8475 h 10000"/>
                  <a:gd name="connsiteX473" fmla="*/ 3657 w 10000"/>
                  <a:gd name="connsiteY473" fmla="*/ 8478 h 10000"/>
                  <a:gd name="connsiteX474" fmla="*/ 3670 w 10000"/>
                  <a:gd name="connsiteY474" fmla="*/ 8475 h 10000"/>
                  <a:gd name="connsiteX475" fmla="*/ 3673 w 10000"/>
                  <a:gd name="connsiteY475" fmla="*/ 8468 h 10000"/>
                  <a:gd name="connsiteX476" fmla="*/ 3681 w 10000"/>
                  <a:gd name="connsiteY476" fmla="*/ 8468 h 10000"/>
                  <a:gd name="connsiteX477" fmla="*/ 3698 w 10000"/>
                  <a:gd name="connsiteY477" fmla="*/ 8478 h 10000"/>
                  <a:gd name="connsiteX478" fmla="*/ 3720 w 10000"/>
                  <a:gd name="connsiteY478" fmla="*/ 8497 h 10000"/>
                  <a:gd name="connsiteX479" fmla="*/ 3715 w 10000"/>
                  <a:gd name="connsiteY479" fmla="*/ 8504 h 10000"/>
                  <a:gd name="connsiteX480" fmla="*/ 3729 w 10000"/>
                  <a:gd name="connsiteY480" fmla="*/ 8514 h 10000"/>
                  <a:gd name="connsiteX481" fmla="*/ 3729 w 10000"/>
                  <a:gd name="connsiteY481" fmla="*/ 8517 h 10000"/>
                  <a:gd name="connsiteX482" fmla="*/ 3740 w 10000"/>
                  <a:gd name="connsiteY482" fmla="*/ 8527 h 10000"/>
                  <a:gd name="connsiteX483" fmla="*/ 3759 w 10000"/>
                  <a:gd name="connsiteY483" fmla="*/ 8517 h 10000"/>
                  <a:gd name="connsiteX484" fmla="*/ 3762 w 10000"/>
                  <a:gd name="connsiteY484" fmla="*/ 8504 h 10000"/>
                  <a:gd name="connsiteX485" fmla="*/ 3770 w 10000"/>
                  <a:gd name="connsiteY485" fmla="*/ 8488 h 10000"/>
                  <a:gd name="connsiteX486" fmla="*/ 3778 w 10000"/>
                  <a:gd name="connsiteY486" fmla="*/ 8484 h 10000"/>
                  <a:gd name="connsiteX487" fmla="*/ 3792 w 10000"/>
                  <a:gd name="connsiteY487" fmla="*/ 8475 h 10000"/>
                  <a:gd name="connsiteX488" fmla="*/ 3803 w 10000"/>
                  <a:gd name="connsiteY488" fmla="*/ 8478 h 10000"/>
                  <a:gd name="connsiteX489" fmla="*/ 3809 w 10000"/>
                  <a:gd name="connsiteY489" fmla="*/ 8475 h 10000"/>
                  <a:gd name="connsiteX490" fmla="*/ 3825 w 10000"/>
                  <a:gd name="connsiteY490" fmla="*/ 8465 h 10000"/>
                  <a:gd name="connsiteX491" fmla="*/ 3834 w 10000"/>
                  <a:gd name="connsiteY491" fmla="*/ 8468 h 10000"/>
                  <a:gd name="connsiteX492" fmla="*/ 3842 w 10000"/>
                  <a:gd name="connsiteY492" fmla="*/ 8478 h 10000"/>
                  <a:gd name="connsiteX493" fmla="*/ 3850 w 10000"/>
                  <a:gd name="connsiteY493" fmla="*/ 8478 h 10000"/>
                  <a:gd name="connsiteX494" fmla="*/ 3859 w 10000"/>
                  <a:gd name="connsiteY494" fmla="*/ 8484 h 10000"/>
                  <a:gd name="connsiteX495" fmla="*/ 3873 w 10000"/>
                  <a:gd name="connsiteY495" fmla="*/ 8494 h 10000"/>
                  <a:gd name="connsiteX496" fmla="*/ 3875 w 10000"/>
                  <a:gd name="connsiteY496" fmla="*/ 8507 h 10000"/>
                  <a:gd name="connsiteX497" fmla="*/ 3881 w 10000"/>
                  <a:gd name="connsiteY497" fmla="*/ 8527 h 10000"/>
                  <a:gd name="connsiteX498" fmla="*/ 3875 w 10000"/>
                  <a:gd name="connsiteY498" fmla="*/ 8546 h 10000"/>
                  <a:gd name="connsiteX499" fmla="*/ 3892 w 10000"/>
                  <a:gd name="connsiteY499" fmla="*/ 8546 h 10000"/>
                  <a:gd name="connsiteX500" fmla="*/ 3900 w 10000"/>
                  <a:gd name="connsiteY500" fmla="*/ 8543 h 10000"/>
                  <a:gd name="connsiteX501" fmla="*/ 3906 w 10000"/>
                  <a:gd name="connsiteY501" fmla="*/ 8543 h 10000"/>
                  <a:gd name="connsiteX502" fmla="*/ 3922 w 10000"/>
                  <a:gd name="connsiteY502" fmla="*/ 8552 h 10000"/>
                  <a:gd name="connsiteX503" fmla="*/ 3939 w 10000"/>
                  <a:gd name="connsiteY503" fmla="*/ 8559 h 10000"/>
                  <a:gd name="connsiteX504" fmla="*/ 3953 w 10000"/>
                  <a:gd name="connsiteY504" fmla="*/ 8572 h 10000"/>
                  <a:gd name="connsiteX505" fmla="*/ 3956 w 10000"/>
                  <a:gd name="connsiteY505" fmla="*/ 8588 h 10000"/>
                  <a:gd name="connsiteX506" fmla="*/ 3956 w 10000"/>
                  <a:gd name="connsiteY506" fmla="*/ 8608 h 10000"/>
                  <a:gd name="connsiteX507" fmla="*/ 3972 w 10000"/>
                  <a:gd name="connsiteY507" fmla="*/ 8608 h 10000"/>
                  <a:gd name="connsiteX508" fmla="*/ 3986 w 10000"/>
                  <a:gd name="connsiteY508" fmla="*/ 8608 h 10000"/>
                  <a:gd name="connsiteX509" fmla="*/ 3997 w 10000"/>
                  <a:gd name="connsiteY509" fmla="*/ 8608 h 10000"/>
                  <a:gd name="connsiteX510" fmla="*/ 4006 w 10000"/>
                  <a:gd name="connsiteY510" fmla="*/ 8608 h 10000"/>
                  <a:gd name="connsiteX511" fmla="*/ 4006 w 10000"/>
                  <a:gd name="connsiteY511" fmla="*/ 8611 h 10000"/>
                  <a:gd name="connsiteX512" fmla="*/ 4011 w 10000"/>
                  <a:gd name="connsiteY512" fmla="*/ 8611 h 10000"/>
                  <a:gd name="connsiteX513" fmla="*/ 4022 w 10000"/>
                  <a:gd name="connsiteY513" fmla="*/ 8620 h 10000"/>
                  <a:gd name="connsiteX514" fmla="*/ 4042 w 10000"/>
                  <a:gd name="connsiteY514" fmla="*/ 8620 h 10000"/>
                  <a:gd name="connsiteX515" fmla="*/ 4050 w 10000"/>
                  <a:gd name="connsiteY515" fmla="*/ 8617 h 10000"/>
                  <a:gd name="connsiteX516" fmla="*/ 4069 w 10000"/>
                  <a:gd name="connsiteY516" fmla="*/ 8620 h 10000"/>
                  <a:gd name="connsiteX517" fmla="*/ 4086 w 10000"/>
                  <a:gd name="connsiteY517" fmla="*/ 8630 h 10000"/>
                  <a:gd name="connsiteX518" fmla="*/ 4108 w 10000"/>
                  <a:gd name="connsiteY518" fmla="*/ 8627 h 10000"/>
                  <a:gd name="connsiteX519" fmla="*/ 4125 w 10000"/>
                  <a:gd name="connsiteY519" fmla="*/ 8620 h 10000"/>
                  <a:gd name="connsiteX520" fmla="*/ 4133 w 10000"/>
                  <a:gd name="connsiteY520" fmla="*/ 8611 h 10000"/>
                  <a:gd name="connsiteX521" fmla="*/ 4139 w 10000"/>
                  <a:gd name="connsiteY521" fmla="*/ 8608 h 10000"/>
                  <a:gd name="connsiteX522" fmla="*/ 4147 w 10000"/>
                  <a:gd name="connsiteY522" fmla="*/ 8601 h 10000"/>
                  <a:gd name="connsiteX523" fmla="*/ 4155 w 10000"/>
                  <a:gd name="connsiteY523" fmla="*/ 8591 h 10000"/>
                  <a:gd name="connsiteX524" fmla="*/ 4166 w 10000"/>
                  <a:gd name="connsiteY524" fmla="*/ 8582 h 10000"/>
                  <a:gd name="connsiteX525" fmla="*/ 4183 w 10000"/>
                  <a:gd name="connsiteY525" fmla="*/ 8569 h 10000"/>
                  <a:gd name="connsiteX526" fmla="*/ 4191 w 10000"/>
                  <a:gd name="connsiteY526" fmla="*/ 8562 h 10000"/>
                  <a:gd name="connsiteX527" fmla="*/ 4208 w 10000"/>
                  <a:gd name="connsiteY527" fmla="*/ 8552 h 10000"/>
                  <a:gd name="connsiteX528" fmla="*/ 4230 w 10000"/>
                  <a:gd name="connsiteY528" fmla="*/ 8552 h 10000"/>
                  <a:gd name="connsiteX529" fmla="*/ 4238 w 10000"/>
                  <a:gd name="connsiteY529" fmla="*/ 8559 h 10000"/>
                  <a:gd name="connsiteX530" fmla="*/ 4247 w 10000"/>
                  <a:gd name="connsiteY530" fmla="*/ 8572 h 10000"/>
                  <a:gd name="connsiteX531" fmla="*/ 4252 w 10000"/>
                  <a:gd name="connsiteY531" fmla="*/ 8578 h 10000"/>
                  <a:gd name="connsiteX532" fmla="*/ 4263 w 10000"/>
                  <a:gd name="connsiteY532" fmla="*/ 8582 h 10000"/>
                  <a:gd name="connsiteX533" fmla="*/ 4277 w 10000"/>
                  <a:gd name="connsiteY533" fmla="*/ 8572 h 10000"/>
                  <a:gd name="connsiteX534" fmla="*/ 4294 w 10000"/>
                  <a:gd name="connsiteY534" fmla="*/ 8559 h 10000"/>
                  <a:gd name="connsiteX535" fmla="*/ 4302 w 10000"/>
                  <a:gd name="connsiteY535" fmla="*/ 8546 h 10000"/>
                  <a:gd name="connsiteX536" fmla="*/ 4310 w 10000"/>
                  <a:gd name="connsiteY536" fmla="*/ 8543 h 10000"/>
                  <a:gd name="connsiteX537" fmla="*/ 4313 w 10000"/>
                  <a:gd name="connsiteY537" fmla="*/ 8543 h 10000"/>
                  <a:gd name="connsiteX538" fmla="*/ 4332 w 10000"/>
                  <a:gd name="connsiteY538" fmla="*/ 8546 h 10000"/>
                  <a:gd name="connsiteX539" fmla="*/ 4335 w 10000"/>
                  <a:gd name="connsiteY539" fmla="*/ 8559 h 10000"/>
                  <a:gd name="connsiteX540" fmla="*/ 4349 w 10000"/>
                  <a:gd name="connsiteY540" fmla="*/ 8588 h 10000"/>
                  <a:gd name="connsiteX541" fmla="*/ 4360 w 10000"/>
                  <a:gd name="connsiteY541" fmla="*/ 8591 h 10000"/>
                  <a:gd name="connsiteX542" fmla="*/ 4366 w 10000"/>
                  <a:gd name="connsiteY542" fmla="*/ 8591 h 10000"/>
                  <a:gd name="connsiteX543" fmla="*/ 4382 w 10000"/>
                  <a:gd name="connsiteY543" fmla="*/ 8598 h 10000"/>
                  <a:gd name="connsiteX544" fmla="*/ 4385 w 10000"/>
                  <a:gd name="connsiteY544" fmla="*/ 8598 h 10000"/>
                  <a:gd name="connsiteX545" fmla="*/ 4402 w 10000"/>
                  <a:gd name="connsiteY545" fmla="*/ 8598 h 10000"/>
                  <a:gd name="connsiteX546" fmla="*/ 4421 w 10000"/>
                  <a:gd name="connsiteY546" fmla="*/ 8591 h 10000"/>
                  <a:gd name="connsiteX547" fmla="*/ 4440 w 10000"/>
                  <a:gd name="connsiteY547" fmla="*/ 8591 h 10000"/>
                  <a:gd name="connsiteX548" fmla="*/ 4449 w 10000"/>
                  <a:gd name="connsiteY548" fmla="*/ 8598 h 10000"/>
                  <a:gd name="connsiteX549" fmla="*/ 4454 w 10000"/>
                  <a:gd name="connsiteY549" fmla="*/ 8617 h 10000"/>
                  <a:gd name="connsiteX550" fmla="*/ 4463 w 10000"/>
                  <a:gd name="connsiteY550" fmla="*/ 8608 h 10000"/>
                  <a:gd name="connsiteX551" fmla="*/ 4474 w 10000"/>
                  <a:gd name="connsiteY551" fmla="*/ 8608 h 10000"/>
                  <a:gd name="connsiteX552" fmla="*/ 4490 w 10000"/>
                  <a:gd name="connsiteY552" fmla="*/ 8617 h 10000"/>
                  <a:gd name="connsiteX553" fmla="*/ 4504 w 10000"/>
                  <a:gd name="connsiteY553" fmla="*/ 8617 h 10000"/>
                  <a:gd name="connsiteX554" fmla="*/ 4518 w 10000"/>
                  <a:gd name="connsiteY554" fmla="*/ 8617 h 10000"/>
                  <a:gd name="connsiteX555" fmla="*/ 4535 w 10000"/>
                  <a:gd name="connsiteY555" fmla="*/ 8611 h 10000"/>
                  <a:gd name="connsiteX556" fmla="*/ 4546 w 10000"/>
                  <a:gd name="connsiteY556" fmla="*/ 8611 h 10000"/>
                  <a:gd name="connsiteX557" fmla="*/ 4562 w 10000"/>
                  <a:gd name="connsiteY557" fmla="*/ 8611 h 10000"/>
                  <a:gd name="connsiteX558" fmla="*/ 4571 w 10000"/>
                  <a:gd name="connsiteY558" fmla="*/ 8611 h 10000"/>
                  <a:gd name="connsiteX559" fmla="*/ 4579 w 10000"/>
                  <a:gd name="connsiteY559" fmla="*/ 8608 h 10000"/>
                  <a:gd name="connsiteX560" fmla="*/ 4584 w 10000"/>
                  <a:gd name="connsiteY560" fmla="*/ 8608 h 10000"/>
                  <a:gd name="connsiteX561" fmla="*/ 4601 w 10000"/>
                  <a:gd name="connsiteY561" fmla="*/ 8617 h 10000"/>
                  <a:gd name="connsiteX562" fmla="*/ 4609 w 10000"/>
                  <a:gd name="connsiteY562" fmla="*/ 8627 h 10000"/>
                  <a:gd name="connsiteX563" fmla="*/ 4618 w 10000"/>
                  <a:gd name="connsiteY563" fmla="*/ 8637 h 10000"/>
                  <a:gd name="connsiteX564" fmla="*/ 4618 w 10000"/>
                  <a:gd name="connsiteY564" fmla="*/ 8646 h 10000"/>
                  <a:gd name="connsiteX565" fmla="*/ 4634 w 10000"/>
                  <a:gd name="connsiteY565" fmla="*/ 8656 h 10000"/>
                  <a:gd name="connsiteX566" fmla="*/ 4640 w 10000"/>
                  <a:gd name="connsiteY566" fmla="*/ 8659 h 10000"/>
                  <a:gd name="connsiteX567" fmla="*/ 4651 w 10000"/>
                  <a:gd name="connsiteY567" fmla="*/ 8666 h 10000"/>
                  <a:gd name="connsiteX568" fmla="*/ 4657 w 10000"/>
                  <a:gd name="connsiteY568" fmla="*/ 8659 h 10000"/>
                  <a:gd name="connsiteX569" fmla="*/ 4668 w 10000"/>
                  <a:gd name="connsiteY569" fmla="*/ 8650 h 10000"/>
                  <a:gd name="connsiteX570" fmla="*/ 4676 w 10000"/>
                  <a:gd name="connsiteY570" fmla="*/ 8650 h 10000"/>
                  <a:gd name="connsiteX571" fmla="*/ 4690 w 10000"/>
                  <a:gd name="connsiteY571" fmla="*/ 8650 h 10000"/>
                  <a:gd name="connsiteX572" fmla="*/ 4698 w 10000"/>
                  <a:gd name="connsiteY572" fmla="*/ 8650 h 10000"/>
                  <a:gd name="connsiteX573" fmla="*/ 4704 w 10000"/>
                  <a:gd name="connsiteY573" fmla="*/ 8650 h 10000"/>
                  <a:gd name="connsiteX574" fmla="*/ 4706 w 10000"/>
                  <a:gd name="connsiteY574" fmla="*/ 8659 h 10000"/>
                  <a:gd name="connsiteX575" fmla="*/ 4706 w 10000"/>
                  <a:gd name="connsiteY575" fmla="*/ 8666 h 10000"/>
                  <a:gd name="connsiteX576" fmla="*/ 4723 w 10000"/>
                  <a:gd name="connsiteY576" fmla="*/ 8682 h 10000"/>
                  <a:gd name="connsiteX577" fmla="*/ 4737 w 10000"/>
                  <a:gd name="connsiteY577" fmla="*/ 8682 h 10000"/>
                  <a:gd name="connsiteX578" fmla="*/ 4745 w 10000"/>
                  <a:gd name="connsiteY578" fmla="*/ 8676 h 10000"/>
                  <a:gd name="connsiteX579" fmla="*/ 4756 w 10000"/>
                  <a:gd name="connsiteY579" fmla="*/ 8666 h 10000"/>
                  <a:gd name="connsiteX580" fmla="*/ 4765 w 10000"/>
                  <a:gd name="connsiteY580" fmla="*/ 8666 h 10000"/>
                  <a:gd name="connsiteX581" fmla="*/ 4765 w 10000"/>
                  <a:gd name="connsiteY581" fmla="*/ 8682 h 10000"/>
                  <a:gd name="connsiteX582" fmla="*/ 4770 w 10000"/>
                  <a:gd name="connsiteY582" fmla="*/ 8701 h 10000"/>
                  <a:gd name="connsiteX583" fmla="*/ 4778 w 10000"/>
                  <a:gd name="connsiteY583" fmla="*/ 8705 h 10000"/>
                  <a:gd name="connsiteX584" fmla="*/ 4795 w 10000"/>
                  <a:gd name="connsiteY584" fmla="*/ 8714 h 10000"/>
                  <a:gd name="connsiteX585" fmla="*/ 4812 w 10000"/>
                  <a:gd name="connsiteY585" fmla="*/ 8714 h 10000"/>
                  <a:gd name="connsiteX586" fmla="*/ 4825 w 10000"/>
                  <a:gd name="connsiteY586" fmla="*/ 8705 h 10000"/>
                  <a:gd name="connsiteX587" fmla="*/ 4825 w 10000"/>
                  <a:gd name="connsiteY587" fmla="*/ 8701 h 10000"/>
                  <a:gd name="connsiteX588" fmla="*/ 4828 w 10000"/>
                  <a:gd name="connsiteY588" fmla="*/ 8701 h 10000"/>
                  <a:gd name="connsiteX589" fmla="*/ 4837 w 10000"/>
                  <a:gd name="connsiteY589" fmla="*/ 8692 h 10000"/>
                  <a:gd name="connsiteX590" fmla="*/ 4842 w 10000"/>
                  <a:gd name="connsiteY590" fmla="*/ 8685 h 10000"/>
                  <a:gd name="connsiteX591" fmla="*/ 4859 w 10000"/>
                  <a:gd name="connsiteY591" fmla="*/ 8692 h 10000"/>
                  <a:gd name="connsiteX592" fmla="*/ 4870 w 10000"/>
                  <a:gd name="connsiteY592" fmla="*/ 8701 h 10000"/>
                  <a:gd name="connsiteX593" fmla="*/ 4878 w 10000"/>
                  <a:gd name="connsiteY593" fmla="*/ 8714 h 10000"/>
                  <a:gd name="connsiteX594" fmla="*/ 4892 w 10000"/>
                  <a:gd name="connsiteY594" fmla="*/ 8724 h 10000"/>
                  <a:gd name="connsiteX595" fmla="*/ 4900 w 10000"/>
                  <a:gd name="connsiteY595" fmla="*/ 8724 h 10000"/>
                  <a:gd name="connsiteX596" fmla="*/ 4906 w 10000"/>
                  <a:gd name="connsiteY596" fmla="*/ 8705 h 10000"/>
                  <a:gd name="connsiteX597" fmla="*/ 4925 w 10000"/>
                  <a:gd name="connsiteY597" fmla="*/ 8724 h 10000"/>
                  <a:gd name="connsiteX598" fmla="*/ 4939 w 10000"/>
                  <a:gd name="connsiteY598" fmla="*/ 8701 h 10000"/>
                  <a:gd name="connsiteX599" fmla="*/ 4950 w 10000"/>
                  <a:gd name="connsiteY599" fmla="*/ 8695 h 10000"/>
                  <a:gd name="connsiteX600" fmla="*/ 4956 w 10000"/>
                  <a:gd name="connsiteY600" fmla="*/ 8692 h 10000"/>
                  <a:gd name="connsiteX601" fmla="*/ 4986 w 10000"/>
                  <a:gd name="connsiteY601" fmla="*/ 8705 h 10000"/>
                  <a:gd name="connsiteX602" fmla="*/ 5003 w 10000"/>
                  <a:gd name="connsiteY602" fmla="*/ 8701 h 10000"/>
                  <a:gd name="connsiteX603" fmla="*/ 5011 w 10000"/>
                  <a:gd name="connsiteY603" fmla="*/ 8692 h 10000"/>
                  <a:gd name="connsiteX604" fmla="*/ 5028 w 10000"/>
                  <a:gd name="connsiteY604" fmla="*/ 8682 h 10000"/>
                  <a:gd name="connsiteX605" fmla="*/ 5030 w 10000"/>
                  <a:gd name="connsiteY605" fmla="*/ 8659 h 10000"/>
                  <a:gd name="connsiteX606" fmla="*/ 5039 w 10000"/>
                  <a:gd name="connsiteY606" fmla="*/ 8656 h 10000"/>
                  <a:gd name="connsiteX607" fmla="*/ 5053 w 10000"/>
                  <a:gd name="connsiteY607" fmla="*/ 8669 h 10000"/>
                  <a:gd name="connsiteX608" fmla="*/ 5061 w 10000"/>
                  <a:gd name="connsiteY608" fmla="*/ 8669 h 10000"/>
                  <a:gd name="connsiteX609" fmla="*/ 5061 w 10000"/>
                  <a:gd name="connsiteY609" fmla="*/ 8676 h 10000"/>
                  <a:gd name="connsiteX610" fmla="*/ 5069 w 10000"/>
                  <a:gd name="connsiteY610" fmla="*/ 8669 h 10000"/>
                  <a:gd name="connsiteX611" fmla="*/ 5083 w 10000"/>
                  <a:gd name="connsiteY611" fmla="*/ 8669 h 10000"/>
                  <a:gd name="connsiteX612" fmla="*/ 5100 w 10000"/>
                  <a:gd name="connsiteY612" fmla="*/ 8669 h 10000"/>
                  <a:gd name="connsiteX613" fmla="*/ 5119 w 10000"/>
                  <a:gd name="connsiteY613" fmla="*/ 8682 h 10000"/>
                  <a:gd name="connsiteX614" fmla="*/ 5136 w 10000"/>
                  <a:gd name="connsiteY614" fmla="*/ 8692 h 10000"/>
                  <a:gd name="connsiteX615" fmla="*/ 5161 w 10000"/>
                  <a:gd name="connsiteY615" fmla="*/ 8701 h 10000"/>
                  <a:gd name="connsiteX616" fmla="*/ 5183 w 10000"/>
                  <a:gd name="connsiteY616" fmla="*/ 8701 h 10000"/>
                  <a:gd name="connsiteX617" fmla="*/ 5199 w 10000"/>
                  <a:gd name="connsiteY617" fmla="*/ 8701 h 10000"/>
                  <a:gd name="connsiteX618" fmla="*/ 5213 w 10000"/>
                  <a:gd name="connsiteY618" fmla="*/ 8705 h 10000"/>
                  <a:gd name="connsiteX619" fmla="*/ 5224 w 10000"/>
                  <a:gd name="connsiteY619" fmla="*/ 8701 h 10000"/>
                  <a:gd name="connsiteX620" fmla="*/ 5230 w 10000"/>
                  <a:gd name="connsiteY620" fmla="*/ 8701 h 10000"/>
                  <a:gd name="connsiteX621" fmla="*/ 5241 w 10000"/>
                  <a:gd name="connsiteY621" fmla="*/ 8676 h 10000"/>
                  <a:gd name="connsiteX622" fmla="*/ 5247 w 10000"/>
                  <a:gd name="connsiteY622" fmla="*/ 8666 h 10000"/>
                  <a:gd name="connsiteX623" fmla="*/ 5249 w 10000"/>
                  <a:gd name="connsiteY623" fmla="*/ 8646 h 10000"/>
                  <a:gd name="connsiteX624" fmla="*/ 5249 w 10000"/>
                  <a:gd name="connsiteY624" fmla="*/ 8650 h 10000"/>
                  <a:gd name="connsiteX625" fmla="*/ 5255 w 10000"/>
                  <a:gd name="connsiteY625" fmla="*/ 8646 h 10000"/>
                  <a:gd name="connsiteX626" fmla="*/ 5271 w 10000"/>
                  <a:gd name="connsiteY626" fmla="*/ 8650 h 10000"/>
                  <a:gd name="connsiteX627" fmla="*/ 5288 w 10000"/>
                  <a:gd name="connsiteY627" fmla="*/ 8666 h 10000"/>
                  <a:gd name="connsiteX628" fmla="*/ 5296 w 10000"/>
                  <a:gd name="connsiteY628" fmla="*/ 8666 h 10000"/>
                  <a:gd name="connsiteX629" fmla="*/ 5310 w 10000"/>
                  <a:gd name="connsiteY629" fmla="*/ 8656 h 10000"/>
                  <a:gd name="connsiteX630" fmla="*/ 5321 w 10000"/>
                  <a:gd name="connsiteY630" fmla="*/ 8650 h 10000"/>
                  <a:gd name="connsiteX631" fmla="*/ 5338 w 10000"/>
                  <a:gd name="connsiteY631" fmla="*/ 8650 h 10000"/>
                  <a:gd name="connsiteX632" fmla="*/ 5360 w 10000"/>
                  <a:gd name="connsiteY632" fmla="*/ 8640 h 10000"/>
                  <a:gd name="connsiteX633" fmla="*/ 5366 w 10000"/>
                  <a:gd name="connsiteY633" fmla="*/ 8637 h 10000"/>
                  <a:gd name="connsiteX634" fmla="*/ 5368 w 10000"/>
                  <a:gd name="connsiteY634" fmla="*/ 8637 h 10000"/>
                  <a:gd name="connsiteX635" fmla="*/ 5382 w 10000"/>
                  <a:gd name="connsiteY635" fmla="*/ 8630 h 10000"/>
                  <a:gd name="connsiteX636" fmla="*/ 5391 w 10000"/>
                  <a:gd name="connsiteY636" fmla="*/ 8630 h 10000"/>
                  <a:gd name="connsiteX637" fmla="*/ 5402 w 10000"/>
                  <a:gd name="connsiteY637" fmla="*/ 8637 h 10000"/>
                  <a:gd name="connsiteX638" fmla="*/ 5418 w 10000"/>
                  <a:gd name="connsiteY638" fmla="*/ 8656 h 10000"/>
                  <a:gd name="connsiteX639" fmla="*/ 5432 w 10000"/>
                  <a:gd name="connsiteY639" fmla="*/ 8666 h 10000"/>
                  <a:gd name="connsiteX640" fmla="*/ 5443 w 10000"/>
                  <a:gd name="connsiteY640" fmla="*/ 8682 h 10000"/>
                  <a:gd name="connsiteX641" fmla="*/ 5457 w 10000"/>
                  <a:gd name="connsiteY641" fmla="*/ 8692 h 10000"/>
                  <a:gd name="connsiteX642" fmla="*/ 5471 w 10000"/>
                  <a:gd name="connsiteY642" fmla="*/ 8705 h 10000"/>
                  <a:gd name="connsiteX643" fmla="*/ 5488 w 10000"/>
                  <a:gd name="connsiteY643" fmla="*/ 8711 h 10000"/>
                  <a:gd name="connsiteX644" fmla="*/ 5490 w 10000"/>
                  <a:gd name="connsiteY644" fmla="*/ 8721 h 10000"/>
                  <a:gd name="connsiteX645" fmla="*/ 5512 w 10000"/>
                  <a:gd name="connsiteY645" fmla="*/ 8724 h 10000"/>
                  <a:gd name="connsiteX646" fmla="*/ 5521 w 10000"/>
                  <a:gd name="connsiteY646" fmla="*/ 8714 h 10000"/>
                  <a:gd name="connsiteX647" fmla="*/ 5524 w 10000"/>
                  <a:gd name="connsiteY647" fmla="*/ 8714 h 10000"/>
                  <a:gd name="connsiteX648" fmla="*/ 5532 w 10000"/>
                  <a:gd name="connsiteY648" fmla="*/ 8721 h 10000"/>
                  <a:gd name="connsiteX649" fmla="*/ 5540 w 10000"/>
                  <a:gd name="connsiteY649" fmla="*/ 8724 h 10000"/>
                  <a:gd name="connsiteX650" fmla="*/ 5562 w 10000"/>
                  <a:gd name="connsiteY650" fmla="*/ 8750 h 10000"/>
                  <a:gd name="connsiteX651" fmla="*/ 5562 w 10000"/>
                  <a:gd name="connsiteY651" fmla="*/ 8760 h 10000"/>
                  <a:gd name="connsiteX652" fmla="*/ 5571 w 10000"/>
                  <a:gd name="connsiteY652" fmla="*/ 8782 h 10000"/>
                  <a:gd name="connsiteX653" fmla="*/ 5579 w 10000"/>
                  <a:gd name="connsiteY653" fmla="*/ 8789 h 10000"/>
                  <a:gd name="connsiteX654" fmla="*/ 5593 w 10000"/>
                  <a:gd name="connsiteY654" fmla="*/ 8789 h 10000"/>
                  <a:gd name="connsiteX655" fmla="*/ 5596 w 10000"/>
                  <a:gd name="connsiteY655" fmla="*/ 8789 h 10000"/>
                  <a:gd name="connsiteX656" fmla="*/ 5626 w 10000"/>
                  <a:gd name="connsiteY656" fmla="*/ 8782 h 10000"/>
                  <a:gd name="connsiteX657" fmla="*/ 5629 w 10000"/>
                  <a:gd name="connsiteY657" fmla="*/ 8782 h 10000"/>
                  <a:gd name="connsiteX658" fmla="*/ 5637 w 10000"/>
                  <a:gd name="connsiteY658" fmla="*/ 8779 h 10000"/>
                  <a:gd name="connsiteX659" fmla="*/ 5648 w 10000"/>
                  <a:gd name="connsiteY659" fmla="*/ 8789 h 10000"/>
                  <a:gd name="connsiteX660" fmla="*/ 5665 w 10000"/>
                  <a:gd name="connsiteY660" fmla="*/ 8795 h 10000"/>
                  <a:gd name="connsiteX661" fmla="*/ 5676 w 10000"/>
                  <a:gd name="connsiteY661" fmla="*/ 8789 h 10000"/>
                  <a:gd name="connsiteX662" fmla="*/ 5684 w 10000"/>
                  <a:gd name="connsiteY662" fmla="*/ 8782 h 10000"/>
                  <a:gd name="connsiteX663" fmla="*/ 5693 w 10000"/>
                  <a:gd name="connsiteY663" fmla="*/ 8789 h 10000"/>
                  <a:gd name="connsiteX664" fmla="*/ 5715 w 10000"/>
                  <a:gd name="connsiteY664" fmla="*/ 8808 h 10000"/>
                  <a:gd name="connsiteX665" fmla="*/ 5731 w 10000"/>
                  <a:gd name="connsiteY665" fmla="*/ 8808 h 10000"/>
                  <a:gd name="connsiteX666" fmla="*/ 5740 w 10000"/>
                  <a:gd name="connsiteY666" fmla="*/ 8808 h 10000"/>
                  <a:gd name="connsiteX667" fmla="*/ 5765 w 10000"/>
                  <a:gd name="connsiteY667" fmla="*/ 8818 h 10000"/>
                  <a:gd name="connsiteX668" fmla="*/ 5781 w 10000"/>
                  <a:gd name="connsiteY668" fmla="*/ 8824 h 10000"/>
                  <a:gd name="connsiteX669" fmla="*/ 5798 w 10000"/>
                  <a:gd name="connsiteY669" fmla="*/ 8834 h 10000"/>
                  <a:gd name="connsiteX670" fmla="*/ 5814 w 10000"/>
                  <a:gd name="connsiteY670" fmla="*/ 8837 h 10000"/>
                  <a:gd name="connsiteX671" fmla="*/ 5831 w 10000"/>
                  <a:gd name="connsiteY671" fmla="*/ 8844 h 10000"/>
                  <a:gd name="connsiteX672" fmla="*/ 5842 w 10000"/>
                  <a:gd name="connsiteY672" fmla="*/ 8847 h 10000"/>
                  <a:gd name="connsiteX673" fmla="*/ 5859 w 10000"/>
                  <a:gd name="connsiteY673" fmla="*/ 8857 h 10000"/>
                  <a:gd name="connsiteX674" fmla="*/ 5870 w 10000"/>
                  <a:gd name="connsiteY674" fmla="*/ 8867 h 10000"/>
                  <a:gd name="connsiteX675" fmla="*/ 5878 w 10000"/>
                  <a:gd name="connsiteY675" fmla="*/ 8873 h 10000"/>
                  <a:gd name="connsiteX676" fmla="*/ 5895 w 10000"/>
                  <a:gd name="connsiteY676" fmla="*/ 8873 h 10000"/>
                  <a:gd name="connsiteX677" fmla="*/ 5911 w 10000"/>
                  <a:gd name="connsiteY677" fmla="*/ 8873 h 10000"/>
                  <a:gd name="connsiteX678" fmla="*/ 5931 w 10000"/>
                  <a:gd name="connsiteY678" fmla="*/ 8873 h 10000"/>
                  <a:gd name="connsiteX679" fmla="*/ 5950 w 10000"/>
                  <a:gd name="connsiteY679" fmla="*/ 8867 h 10000"/>
                  <a:gd name="connsiteX680" fmla="*/ 5967 w 10000"/>
                  <a:gd name="connsiteY680" fmla="*/ 8867 h 10000"/>
                  <a:gd name="connsiteX681" fmla="*/ 5975 w 10000"/>
                  <a:gd name="connsiteY681" fmla="*/ 8873 h 10000"/>
                  <a:gd name="connsiteX682" fmla="*/ 6000 w 10000"/>
                  <a:gd name="connsiteY682" fmla="*/ 8883 h 10000"/>
                  <a:gd name="connsiteX683" fmla="*/ 5997 w 10000"/>
                  <a:gd name="connsiteY683" fmla="*/ 8886 h 10000"/>
                  <a:gd name="connsiteX684" fmla="*/ 5997 w 10000"/>
                  <a:gd name="connsiteY684" fmla="*/ 8896 h 10000"/>
                  <a:gd name="connsiteX685" fmla="*/ 6014 w 10000"/>
                  <a:gd name="connsiteY685" fmla="*/ 8892 h 10000"/>
                  <a:gd name="connsiteX686" fmla="*/ 6028 w 10000"/>
                  <a:gd name="connsiteY686" fmla="*/ 8892 h 10000"/>
                  <a:gd name="connsiteX687" fmla="*/ 6053 w 10000"/>
                  <a:gd name="connsiteY687" fmla="*/ 8886 h 10000"/>
                  <a:gd name="connsiteX688" fmla="*/ 6072 w 10000"/>
                  <a:gd name="connsiteY688" fmla="*/ 8876 h 10000"/>
                  <a:gd name="connsiteX689" fmla="*/ 6089 w 10000"/>
                  <a:gd name="connsiteY689" fmla="*/ 8867 h 10000"/>
                  <a:gd name="connsiteX690" fmla="*/ 6111 w 10000"/>
                  <a:gd name="connsiteY690" fmla="*/ 8857 h 10000"/>
                  <a:gd name="connsiteX691" fmla="*/ 6127 w 10000"/>
                  <a:gd name="connsiteY691" fmla="*/ 8847 h 10000"/>
                  <a:gd name="connsiteX692" fmla="*/ 6152 w 10000"/>
                  <a:gd name="connsiteY692" fmla="*/ 8834 h 10000"/>
                  <a:gd name="connsiteX693" fmla="*/ 6183 w 10000"/>
                  <a:gd name="connsiteY693" fmla="*/ 8828 h 10000"/>
                  <a:gd name="connsiteX694" fmla="*/ 6175 w 10000"/>
                  <a:gd name="connsiteY694" fmla="*/ 8844 h 10000"/>
                  <a:gd name="connsiteX695" fmla="*/ 6169 w 10000"/>
                  <a:gd name="connsiteY695" fmla="*/ 8863 h 10000"/>
                  <a:gd name="connsiteX696" fmla="*/ 6158 w 10000"/>
                  <a:gd name="connsiteY696" fmla="*/ 8886 h 10000"/>
                  <a:gd name="connsiteX697" fmla="*/ 6152 w 10000"/>
                  <a:gd name="connsiteY697" fmla="*/ 8896 h 10000"/>
                  <a:gd name="connsiteX698" fmla="*/ 6150 w 10000"/>
                  <a:gd name="connsiteY698" fmla="*/ 8909 h 10000"/>
                  <a:gd name="connsiteX699" fmla="*/ 6152 w 10000"/>
                  <a:gd name="connsiteY699" fmla="*/ 8938 h 10000"/>
                  <a:gd name="connsiteX700" fmla="*/ 6158 w 10000"/>
                  <a:gd name="connsiteY700" fmla="*/ 8957 h 10000"/>
                  <a:gd name="connsiteX701" fmla="*/ 6161 w 10000"/>
                  <a:gd name="connsiteY701" fmla="*/ 8980 h 10000"/>
                  <a:gd name="connsiteX702" fmla="*/ 6166 w 10000"/>
                  <a:gd name="connsiteY702" fmla="*/ 8999 h 10000"/>
                  <a:gd name="connsiteX703" fmla="*/ 6175 w 10000"/>
                  <a:gd name="connsiteY703" fmla="*/ 9032 h 10000"/>
                  <a:gd name="connsiteX704" fmla="*/ 6183 w 10000"/>
                  <a:gd name="connsiteY704" fmla="*/ 9051 h 10000"/>
                  <a:gd name="connsiteX705" fmla="*/ 6191 w 10000"/>
                  <a:gd name="connsiteY705" fmla="*/ 9064 h 10000"/>
                  <a:gd name="connsiteX706" fmla="*/ 6194 w 10000"/>
                  <a:gd name="connsiteY706" fmla="*/ 9084 h 10000"/>
                  <a:gd name="connsiteX707" fmla="*/ 6208 w 10000"/>
                  <a:gd name="connsiteY707" fmla="*/ 9103 h 10000"/>
                  <a:gd name="connsiteX708" fmla="*/ 6208 w 10000"/>
                  <a:gd name="connsiteY708" fmla="*/ 9113 h 10000"/>
                  <a:gd name="connsiteX709" fmla="*/ 6216 w 10000"/>
                  <a:gd name="connsiteY709" fmla="*/ 9129 h 10000"/>
                  <a:gd name="connsiteX710" fmla="*/ 6230 w 10000"/>
                  <a:gd name="connsiteY710" fmla="*/ 9148 h 10000"/>
                  <a:gd name="connsiteX711" fmla="*/ 6241 w 10000"/>
                  <a:gd name="connsiteY711" fmla="*/ 9165 h 10000"/>
                  <a:gd name="connsiteX712" fmla="*/ 6249 w 10000"/>
                  <a:gd name="connsiteY712" fmla="*/ 9168 h 10000"/>
                  <a:gd name="connsiteX713" fmla="*/ 6266 w 10000"/>
                  <a:gd name="connsiteY713" fmla="*/ 9184 h 10000"/>
                  <a:gd name="connsiteX714" fmla="*/ 6280 w 10000"/>
                  <a:gd name="connsiteY714" fmla="*/ 9184 h 10000"/>
                  <a:gd name="connsiteX715" fmla="*/ 6288 w 10000"/>
                  <a:gd name="connsiteY715" fmla="*/ 9177 h 10000"/>
                  <a:gd name="connsiteX716" fmla="*/ 6299 w 10000"/>
                  <a:gd name="connsiteY716" fmla="*/ 9187 h 10000"/>
                  <a:gd name="connsiteX717" fmla="*/ 6305 w 10000"/>
                  <a:gd name="connsiteY717" fmla="*/ 9197 h 10000"/>
                  <a:gd name="connsiteX718" fmla="*/ 6310 w 10000"/>
                  <a:gd name="connsiteY718" fmla="*/ 9197 h 10000"/>
                  <a:gd name="connsiteX719" fmla="*/ 6321 w 10000"/>
                  <a:gd name="connsiteY719" fmla="*/ 9213 h 10000"/>
                  <a:gd name="connsiteX720" fmla="*/ 6335 w 10000"/>
                  <a:gd name="connsiteY720" fmla="*/ 9223 h 10000"/>
                  <a:gd name="connsiteX721" fmla="*/ 6338 w 10000"/>
                  <a:gd name="connsiteY721" fmla="*/ 9223 h 10000"/>
                  <a:gd name="connsiteX722" fmla="*/ 6355 w 10000"/>
                  <a:gd name="connsiteY722" fmla="*/ 9226 h 10000"/>
                  <a:gd name="connsiteX723" fmla="*/ 6363 w 10000"/>
                  <a:gd name="connsiteY723" fmla="*/ 9236 h 10000"/>
                  <a:gd name="connsiteX724" fmla="*/ 6380 w 10000"/>
                  <a:gd name="connsiteY724" fmla="*/ 9258 h 10000"/>
                  <a:gd name="connsiteX725" fmla="*/ 6393 w 10000"/>
                  <a:gd name="connsiteY725" fmla="*/ 9278 h 10000"/>
                  <a:gd name="connsiteX726" fmla="*/ 6396 w 10000"/>
                  <a:gd name="connsiteY726" fmla="*/ 9288 h 10000"/>
                  <a:gd name="connsiteX727" fmla="*/ 6407 w 10000"/>
                  <a:gd name="connsiteY727" fmla="*/ 9297 h 10000"/>
                  <a:gd name="connsiteX728" fmla="*/ 6410 w 10000"/>
                  <a:gd name="connsiteY728" fmla="*/ 9307 h 10000"/>
                  <a:gd name="connsiteX729" fmla="*/ 6416 w 10000"/>
                  <a:gd name="connsiteY729" fmla="*/ 9317 h 10000"/>
                  <a:gd name="connsiteX730" fmla="*/ 6424 w 10000"/>
                  <a:gd name="connsiteY730" fmla="*/ 9326 h 10000"/>
                  <a:gd name="connsiteX731" fmla="*/ 6435 w 10000"/>
                  <a:gd name="connsiteY731" fmla="*/ 9336 h 10000"/>
                  <a:gd name="connsiteX732" fmla="*/ 6443 w 10000"/>
                  <a:gd name="connsiteY732" fmla="*/ 9346 h 10000"/>
                  <a:gd name="connsiteX733" fmla="*/ 6449 w 10000"/>
                  <a:gd name="connsiteY733" fmla="*/ 9362 h 10000"/>
                  <a:gd name="connsiteX734" fmla="*/ 6452 w 10000"/>
                  <a:gd name="connsiteY734" fmla="*/ 9372 h 10000"/>
                  <a:gd name="connsiteX735" fmla="*/ 6449 w 10000"/>
                  <a:gd name="connsiteY735" fmla="*/ 9381 h 10000"/>
                  <a:gd name="connsiteX736" fmla="*/ 6465 w 10000"/>
                  <a:gd name="connsiteY736" fmla="*/ 9394 h 10000"/>
                  <a:gd name="connsiteX737" fmla="*/ 6468 w 10000"/>
                  <a:gd name="connsiteY737" fmla="*/ 9420 h 10000"/>
                  <a:gd name="connsiteX738" fmla="*/ 6493 w 10000"/>
                  <a:gd name="connsiteY738" fmla="*/ 9430 h 10000"/>
                  <a:gd name="connsiteX739" fmla="*/ 6507 w 10000"/>
                  <a:gd name="connsiteY739" fmla="*/ 9440 h 10000"/>
                  <a:gd name="connsiteX740" fmla="*/ 6524 w 10000"/>
                  <a:gd name="connsiteY740" fmla="*/ 9459 h 10000"/>
                  <a:gd name="connsiteX741" fmla="*/ 6532 w 10000"/>
                  <a:gd name="connsiteY741" fmla="*/ 9485 h 10000"/>
                  <a:gd name="connsiteX742" fmla="*/ 6537 w 10000"/>
                  <a:gd name="connsiteY742" fmla="*/ 9498 h 10000"/>
                  <a:gd name="connsiteX743" fmla="*/ 6571 w 10000"/>
                  <a:gd name="connsiteY743" fmla="*/ 9508 h 10000"/>
                  <a:gd name="connsiteX744" fmla="*/ 6596 w 10000"/>
                  <a:gd name="connsiteY744" fmla="*/ 9508 h 10000"/>
                  <a:gd name="connsiteX745" fmla="*/ 6637 w 10000"/>
                  <a:gd name="connsiteY745" fmla="*/ 9517 h 10000"/>
                  <a:gd name="connsiteX746" fmla="*/ 6662 w 10000"/>
                  <a:gd name="connsiteY746" fmla="*/ 9524 h 10000"/>
                  <a:gd name="connsiteX747" fmla="*/ 6679 w 10000"/>
                  <a:gd name="connsiteY747" fmla="*/ 9517 h 10000"/>
                  <a:gd name="connsiteX748" fmla="*/ 6679 w 10000"/>
                  <a:gd name="connsiteY748" fmla="*/ 9505 h 10000"/>
                  <a:gd name="connsiteX749" fmla="*/ 6690 w 10000"/>
                  <a:gd name="connsiteY749" fmla="*/ 9485 h 10000"/>
                  <a:gd name="connsiteX750" fmla="*/ 6693 w 10000"/>
                  <a:gd name="connsiteY750" fmla="*/ 9479 h 10000"/>
                  <a:gd name="connsiteX751" fmla="*/ 6706 w 10000"/>
                  <a:gd name="connsiteY751" fmla="*/ 9469 h 10000"/>
                  <a:gd name="connsiteX752" fmla="*/ 6709 w 10000"/>
                  <a:gd name="connsiteY752" fmla="*/ 9462 h 10000"/>
                  <a:gd name="connsiteX753" fmla="*/ 6717 w 10000"/>
                  <a:gd name="connsiteY753" fmla="*/ 9459 h 10000"/>
                  <a:gd name="connsiteX754" fmla="*/ 6726 w 10000"/>
                  <a:gd name="connsiteY754" fmla="*/ 9459 h 10000"/>
                  <a:gd name="connsiteX755" fmla="*/ 6742 w 10000"/>
                  <a:gd name="connsiteY755" fmla="*/ 9462 h 10000"/>
                  <a:gd name="connsiteX756" fmla="*/ 6759 w 10000"/>
                  <a:gd name="connsiteY756" fmla="*/ 9479 h 10000"/>
                  <a:gd name="connsiteX757" fmla="*/ 6781 w 10000"/>
                  <a:gd name="connsiteY757" fmla="*/ 9485 h 10000"/>
                  <a:gd name="connsiteX758" fmla="*/ 6795 w 10000"/>
                  <a:gd name="connsiteY758" fmla="*/ 9485 h 10000"/>
                  <a:gd name="connsiteX759" fmla="*/ 6803 w 10000"/>
                  <a:gd name="connsiteY759" fmla="*/ 9498 h 10000"/>
                  <a:gd name="connsiteX760" fmla="*/ 6806 w 10000"/>
                  <a:gd name="connsiteY760" fmla="*/ 9508 h 10000"/>
                  <a:gd name="connsiteX761" fmla="*/ 6823 w 10000"/>
                  <a:gd name="connsiteY761" fmla="*/ 9514 h 10000"/>
                  <a:gd name="connsiteX762" fmla="*/ 6831 w 10000"/>
                  <a:gd name="connsiteY762" fmla="*/ 9514 h 10000"/>
                  <a:gd name="connsiteX763" fmla="*/ 6848 w 10000"/>
                  <a:gd name="connsiteY763" fmla="*/ 9514 h 10000"/>
                  <a:gd name="connsiteX764" fmla="*/ 6856 w 10000"/>
                  <a:gd name="connsiteY764" fmla="*/ 9517 h 10000"/>
                  <a:gd name="connsiteX765" fmla="*/ 6878 w 10000"/>
                  <a:gd name="connsiteY765" fmla="*/ 9524 h 10000"/>
                  <a:gd name="connsiteX766" fmla="*/ 6895 w 10000"/>
                  <a:gd name="connsiteY766" fmla="*/ 9524 h 10000"/>
                  <a:gd name="connsiteX767" fmla="*/ 6917 w 10000"/>
                  <a:gd name="connsiteY767" fmla="*/ 9527 h 10000"/>
                  <a:gd name="connsiteX768" fmla="*/ 6934 w 10000"/>
                  <a:gd name="connsiteY768" fmla="*/ 9534 h 10000"/>
                  <a:gd name="connsiteX769" fmla="*/ 6961 w 10000"/>
                  <a:gd name="connsiteY769" fmla="*/ 9543 h 10000"/>
                  <a:gd name="connsiteX770" fmla="*/ 6989 w 10000"/>
                  <a:gd name="connsiteY770" fmla="*/ 9547 h 10000"/>
                  <a:gd name="connsiteX771" fmla="*/ 7014 w 10000"/>
                  <a:gd name="connsiteY771" fmla="*/ 9543 h 10000"/>
                  <a:gd name="connsiteX772" fmla="*/ 7033 w 10000"/>
                  <a:gd name="connsiteY772" fmla="*/ 9543 h 10000"/>
                  <a:gd name="connsiteX773" fmla="*/ 7042 w 10000"/>
                  <a:gd name="connsiteY773" fmla="*/ 9547 h 10000"/>
                  <a:gd name="connsiteX774" fmla="*/ 7069 w 10000"/>
                  <a:gd name="connsiteY774" fmla="*/ 9647 h 10000"/>
                  <a:gd name="connsiteX775" fmla="*/ 7122 w 10000"/>
                  <a:gd name="connsiteY775" fmla="*/ 9734 h 10000"/>
                  <a:gd name="connsiteX776" fmla="*/ 7147 w 10000"/>
                  <a:gd name="connsiteY776" fmla="*/ 9744 h 10000"/>
                  <a:gd name="connsiteX777" fmla="*/ 7169 w 10000"/>
                  <a:gd name="connsiteY777" fmla="*/ 9741 h 10000"/>
                  <a:gd name="connsiteX778" fmla="*/ 7177 w 10000"/>
                  <a:gd name="connsiteY778" fmla="*/ 9744 h 10000"/>
                  <a:gd name="connsiteX779" fmla="*/ 7186 w 10000"/>
                  <a:gd name="connsiteY779" fmla="*/ 9754 h 10000"/>
                  <a:gd name="connsiteX780" fmla="*/ 7191 w 10000"/>
                  <a:gd name="connsiteY780" fmla="*/ 9773 h 10000"/>
                  <a:gd name="connsiteX781" fmla="*/ 7208 w 10000"/>
                  <a:gd name="connsiteY781" fmla="*/ 9783 h 10000"/>
                  <a:gd name="connsiteX782" fmla="*/ 7219 w 10000"/>
                  <a:gd name="connsiteY782" fmla="*/ 9793 h 10000"/>
                  <a:gd name="connsiteX783" fmla="*/ 7235 w 10000"/>
                  <a:gd name="connsiteY783" fmla="*/ 9802 h 10000"/>
                  <a:gd name="connsiteX784" fmla="*/ 7249 w 10000"/>
                  <a:gd name="connsiteY784" fmla="*/ 9819 h 10000"/>
                  <a:gd name="connsiteX785" fmla="*/ 7255 w 10000"/>
                  <a:gd name="connsiteY785" fmla="*/ 9835 h 10000"/>
                  <a:gd name="connsiteX786" fmla="*/ 7255 w 10000"/>
                  <a:gd name="connsiteY786" fmla="*/ 9848 h 10000"/>
                  <a:gd name="connsiteX787" fmla="*/ 7249 w 10000"/>
                  <a:gd name="connsiteY787" fmla="*/ 9848 h 10000"/>
                  <a:gd name="connsiteX788" fmla="*/ 7244 w 10000"/>
                  <a:gd name="connsiteY788" fmla="*/ 9858 h 10000"/>
                  <a:gd name="connsiteX789" fmla="*/ 7235 w 10000"/>
                  <a:gd name="connsiteY789" fmla="*/ 9883 h 10000"/>
                  <a:gd name="connsiteX790" fmla="*/ 7244 w 10000"/>
                  <a:gd name="connsiteY790" fmla="*/ 9903 h 10000"/>
                  <a:gd name="connsiteX791" fmla="*/ 7258 w 10000"/>
                  <a:gd name="connsiteY791" fmla="*/ 9926 h 10000"/>
                  <a:gd name="connsiteX792" fmla="*/ 7263 w 10000"/>
                  <a:gd name="connsiteY792" fmla="*/ 9948 h 10000"/>
                  <a:gd name="connsiteX793" fmla="*/ 7274 w 10000"/>
                  <a:gd name="connsiteY793" fmla="*/ 9968 h 10000"/>
                  <a:gd name="connsiteX794" fmla="*/ 7283 w 10000"/>
                  <a:gd name="connsiteY794" fmla="*/ 9987 h 10000"/>
                  <a:gd name="connsiteX795" fmla="*/ 7291 w 10000"/>
                  <a:gd name="connsiteY795" fmla="*/ 10000 h 10000"/>
                  <a:gd name="connsiteX796" fmla="*/ 7305 w 10000"/>
                  <a:gd name="connsiteY796" fmla="*/ 9997 h 10000"/>
                  <a:gd name="connsiteX797" fmla="*/ 7313 w 10000"/>
                  <a:gd name="connsiteY797" fmla="*/ 9977 h 10000"/>
                  <a:gd name="connsiteX798" fmla="*/ 7324 w 10000"/>
                  <a:gd name="connsiteY798" fmla="*/ 9968 h 10000"/>
                  <a:gd name="connsiteX799" fmla="*/ 7341 w 10000"/>
                  <a:gd name="connsiteY799" fmla="*/ 9971 h 10000"/>
                  <a:gd name="connsiteX800" fmla="*/ 7368 w 10000"/>
                  <a:gd name="connsiteY800" fmla="*/ 9987 h 10000"/>
                  <a:gd name="connsiteX801" fmla="*/ 7380 w 10000"/>
                  <a:gd name="connsiteY801" fmla="*/ 9990 h 10000"/>
                  <a:gd name="connsiteX802" fmla="*/ 7393 w 10000"/>
                  <a:gd name="connsiteY802" fmla="*/ 9981 h 10000"/>
                  <a:gd name="connsiteX803" fmla="*/ 7404 w 10000"/>
                  <a:gd name="connsiteY803" fmla="*/ 9968 h 10000"/>
                  <a:gd name="connsiteX804" fmla="*/ 7418 w 10000"/>
                  <a:gd name="connsiteY804" fmla="*/ 9948 h 10000"/>
                  <a:gd name="connsiteX805" fmla="*/ 7427 w 10000"/>
                  <a:gd name="connsiteY805" fmla="*/ 9922 h 10000"/>
                  <a:gd name="connsiteX806" fmla="*/ 7427 w 10000"/>
                  <a:gd name="connsiteY806" fmla="*/ 9906 h 10000"/>
                  <a:gd name="connsiteX807" fmla="*/ 7404 w 10000"/>
                  <a:gd name="connsiteY807" fmla="*/ 9877 h 10000"/>
                  <a:gd name="connsiteX808" fmla="*/ 7388 w 10000"/>
                  <a:gd name="connsiteY808" fmla="*/ 9854 h 10000"/>
                  <a:gd name="connsiteX809" fmla="*/ 7385 w 10000"/>
                  <a:gd name="connsiteY809" fmla="*/ 9845 h 10000"/>
                  <a:gd name="connsiteX810" fmla="*/ 7385 w 10000"/>
                  <a:gd name="connsiteY810" fmla="*/ 9825 h 10000"/>
                  <a:gd name="connsiteX811" fmla="*/ 7385 w 10000"/>
                  <a:gd name="connsiteY811" fmla="*/ 9819 h 10000"/>
                  <a:gd name="connsiteX812" fmla="*/ 7393 w 10000"/>
                  <a:gd name="connsiteY812" fmla="*/ 9809 h 10000"/>
                  <a:gd name="connsiteX813" fmla="*/ 7404 w 10000"/>
                  <a:gd name="connsiteY813" fmla="*/ 9793 h 10000"/>
                  <a:gd name="connsiteX814" fmla="*/ 7413 w 10000"/>
                  <a:gd name="connsiteY814" fmla="*/ 9783 h 10000"/>
                  <a:gd name="connsiteX815" fmla="*/ 7404 w 10000"/>
                  <a:gd name="connsiteY815" fmla="*/ 9770 h 10000"/>
                  <a:gd name="connsiteX816" fmla="*/ 7388 w 10000"/>
                  <a:gd name="connsiteY816" fmla="*/ 9760 h 10000"/>
                  <a:gd name="connsiteX817" fmla="*/ 7371 w 10000"/>
                  <a:gd name="connsiteY817" fmla="*/ 9744 h 10000"/>
                  <a:gd name="connsiteX818" fmla="*/ 7363 w 10000"/>
                  <a:gd name="connsiteY818" fmla="*/ 9731 h 10000"/>
                  <a:gd name="connsiteX819" fmla="*/ 7355 w 10000"/>
                  <a:gd name="connsiteY819" fmla="*/ 9715 h 10000"/>
                  <a:gd name="connsiteX820" fmla="*/ 7360 w 10000"/>
                  <a:gd name="connsiteY820" fmla="*/ 9686 h 10000"/>
                  <a:gd name="connsiteX821" fmla="*/ 7363 w 10000"/>
                  <a:gd name="connsiteY821" fmla="*/ 9657 h 10000"/>
                  <a:gd name="connsiteX822" fmla="*/ 7360 w 10000"/>
                  <a:gd name="connsiteY822" fmla="*/ 9631 h 10000"/>
                  <a:gd name="connsiteX823" fmla="*/ 7346 w 10000"/>
                  <a:gd name="connsiteY823" fmla="*/ 9611 h 10000"/>
                  <a:gd name="connsiteX824" fmla="*/ 7332 w 10000"/>
                  <a:gd name="connsiteY824" fmla="*/ 9585 h 10000"/>
                  <a:gd name="connsiteX825" fmla="*/ 7324 w 10000"/>
                  <a:gd name="connsiteY825" fmla="*/ 9573 h 10000"/>
                  <a:gd name="connsiteX826" fmla="*/ 7324 w 10000"/>
                  <a:gd name="connsiteY826" fmla="*/ 9553 h 10000"/>
                  <a:gd name="connsiteX827" fmla="*/ 7324 w 10000"/>
                  <a:gd name="connsiteY827" fmla="*/ 9543 h 10000"/>
                  <a:gd name="connsiteX828" fmla="*/ 7324 w 10000"/>
                  <a:gd name="connsiteY828" fmla="*/ 9517 h 10000"/>
                  <a:gd name="connsiteX829" fmla="*/ 7324 w 10000"/>
                  <a:gd name="connsiteY829" fmla="*/ 9498 h 10000"/>
                  <a:gd name="connsiteX830" fmla="*/ 7332 w 10000"/>
                  <a:gd name="connsiteY830" fmla="*/ 9479 h 10000"/>
                  <a:gd name="connsiteX831" fmla="*/ 7341 w 10000"/>
                  <a:gd name="connsiteY831" fmla="*/ 9462 h 10000"/>
                  <a:gd name="connsiteX832" fmla="*/ 7352 w 10000"/>
                  <a:gd name="connsiteY832" fmla="*/ 9459 h 10000"/>
                  <a:gd name="connsiteX833" fmla="*/ 7360 w 10000"/>
                  <a:gd name="connsiteY833" fmla="*/ 9443 h 10000"/>
                  <a:gd name="connsiteX834" fmla="*/ 7363 w 10000"/>
                  <a:gd name="connsiteY834" fmla="*/ 9433 h 10000"/>
                  <a:gd name="connsiteX835" fmla="*/ 7377 w 10000"/>
                  <a:gd name="connsiteY835" fmla="*/ 9433 h 10000"/>
                  <a:gd name="connsiteX836" fmla="*/ 7388 w 10000"/>
                  <a:gd name="connsiteY836" fmla="*/ 9430 h 10000"/>
                  <a:gd name="connsiteX837" fmla="*/ 7396 w 10000"/>
                  <a:gd name="connsiteY837" fmla="*/ 9430 h 10000"/>
                  <a:gd name="connsiteX838" fmla="*/ 7402 w 10000"/>
                  <a:gd name="connsiteY838" fmla="*/ 9424 h 10000"/>
                  <a:gd name="connsiteX839" fmla="*/ 7396 w 10000"/>
                  <a:gd name="connsiteY839" fmla="*/ 9414 h 10000"/>
                  <a:gd name="connsiteX840" fmla="*/ 7388 w 10000"/>
                  <a:gd name="connsiteY840" fmla="*/ 9401 h 10000"/>
                  <a:gd name="connsiteX841" fmla="*/ 7371 w 10000"/>
                  <a:gd name="connsiteY841" fmla="*/ 9391 h 10000"/>
                  <a:gd name="connsiteX842" fmla="*/ 7355 w 10000"/>
                  <a:gd name="connsiteY842" fmla="*/ 9375 h 10000"/>
                  <a:gd name="connsiteX843" fmla="*/ 7332 w 10000"/>
                  <a:gd name="connsiteY843" fmla="*/ 9356 h 10000"/>
                  <a:gd name="connsiteX844" fmla="*/ 7313 w 10000"/>
                  <a:gd name="connsiteY844" fmla="*/ 9330 h 10000"/>
                  <a:gd name="connsiteX845" fmla="*/ 7307 w 10000"/>
                  <a:gd name="connsiteY845" fmla="*/ 9310 h 10000"/>
                  <a:gd name="connsiteX846" fmla="*/ 7305 w 10000"/>
                  <a:gd name="connsiteY846" fmla="*/ 9291 h 10000"/>
                  <a:gd name="connsiteX847" fmla="*/ 7305 w 10000"/>
                  <a:gd name="connsiteY847" fmla="*/ 9278 h 10000"/>
                  <a:gd name="connsiteX848" fmla="*/ 7296 w 10000"/>
                  <a:gd name="connsiteY848" fmla="*/ 9268 h 10000"/>
                  <a:gd name="connsiteX849" fmla="*/ 7296 w 10000"/>
                  <a:gd name="connsiteY849" fmla="*/ 9249 h 10000"/>
                  <a:gd name="connsiteX850" fmla="*/ 7291 w 10000"/>
                  <a:gd name="connsiteY850" fmla="*/ 9226 h 10000"/>
                  <a:gd name="connsiteX851" fmla="*/ 7283 w 10000"/>
                  <a:gd name="connsiteY851" fmla="*/ 9213 h 10000"/>
                  <a:gd name="connsiteX852" fmla="*/ 7274 w 10000"/>
                  <a:gd name="connsiteY852" fmla="*/ 9194 h 10000"/>
                  <a:gd name="connsiteX853" fmla="*/ 7274 w 10000"/>
                  <a:gd name="connsiteY853" fmla="*/ 9174 h 10000"/>
                  <a:gd name="connsiteX854" fmla="*/ 7280 w 10000"/>
                  <a:gd name="connsiteY854" fmla="*/ 9148 h 10000"/>
                  <a:gd name="connsiteX855" fmla="*/ 7283 w 10000"/>
                  <a:gd name="connsiteY855" fmla="*/ 9119 h 10000"/>
                  <a:gd name="connsiteX856" fmla="*/ 7291 w 10000"/>
                  <a:gd name="connsiteY856" fmla="*/ 9100 h 10000"/>
                  <a:gd name="connsiteX857" fmla="*/ 7307 w 10000"/>
                  <a:gd name="connsiteY857" fmla="*/ 9080 h 10000"/>
                  <a:gd name="connsiteX858" fmla="*/ 7324 w 10000"/>
                  <a:gd name="connsiteY858" fmla="*/ 9054 h 10000"/>
                  <a:gd name="connsiteX859" fmla="*/ 7341 w 10000"/>
                  <a:gd name="connsiteY859" fmla="*/ 9054 h 10000"/>
                  <a:gd name="connsiteX860" fmla="*/ 7352 w 10000"/>
                  <a:gd name="connsiteY860" fmla="*/ 9054 h 10000"/>
                  <a:gd name="connsiteX861" fmla="*/ 7346 w 10000"/>
                  <a:gd name="connsiteY861" fmla="*/ 9032 h 10000"/>
                  <a:gd name="connsiteX862" fmla="*/ 7341 w 10000"/>
                  <a:gd name="connsiteY862" fmla="*/ 9022 h 10000"/>
                  <a:gd name="connsiteX863" fmla="*/ 7352 w 10000"/>
                  <a:gd name="connsiteY863" fmla="*/ 8999 h 10000"/>
                  <a:gd name="connsiteX864" fmla="*/ 7360 w 10000"/>
                  <a:gd name="connsiteY864" fmla="*/ 8967 h 10000"/>
                  <a:gd name="connsiteX865" fmla="*/ 7368 w 10000"/>
                  <a:gd name="connsiteY865" fmla="*/ 8922 h 10000"/>
                  <a:gd name="connsiteX866" fmla="*/ 7377 w 10000"/>
                  <a:gd name="connsiteY866" fmla="*/ 8896 h 10000"/>
                  <a:gd name="connsiteX867" fmla="*/ 7380 w 10000"/>
                  <a:gd name="connsiteY867" fmla="*/ 8867 h 10000"/>
                  <a:gd name="connsiteX868" fmla="*/ 7402 w 10000"/>
                  <a:gd name="connsiteY868" fmla="*/ 8824 h 10000"/>
                  <a:gd name="connsiteX869" fmla="*/ 7402 w 10000"/>
                  <a:gd name="connsiteY869" fmla="*/ 8808 h 10000"/>
                  <a:gd name="connsiteX870" fmla="*/ 7393 w 10000"/>
                  <a:gd name="connsiteY870" fmla="*/ 8795 h 10000"/>
                  <a:gd name="connsiteX871" fmla="*/ 7388 w 10000"/>
                  <a:gd name="connsiteY871" fmla="*/ 8799 h 10000"/>
                  <a:gd name="connsiteX872" fmla="*/ 7396 w 10000"/>
                  <a:gd name="connsiteY872" fmla="*/ 8789 h 10000"/>
                  <a:gd name="connsiteX873" fmla="*/ 7404 w 10000"/>
                  <a:gd name="connsiteY873" fmla="*/ 8789 h 10000"/>
                  <a:gd name="connsiteX874" fmla="*/ 7421 w 10000"/>
                  <a:gd name="connsiteY874" fmla="*/ 8769 h 10000"/>
                  <a:gd name="connsiteX875" fmla="*/ 7443 w 10000"/>
                  <a:gd name="connsiteY875" fmla="*/ 8763 h 10000"/>
                  <a:gd name="connsiteX876" fmla="*/ 7452 w 10000"/>
                  <a:gd name="connsiteY876" fmla="*/ 8769 h 10000"/>
                  <a:gd name="connsiteX877" fmla="*/ 7468 w 10000"/>
                  <a:gd name="connsiteY877" fmla="*/ 8769 h 10000"/>
                  <a:gd name="connsiteX878" fmla="*/ 7499 w 10000"/>
                  <a:gd name="connsiteY878" fmla="*/ 8763 h 10000"/>
                  <a:gd name="connsiteX879" fmla="*/ 7526 w 10000"/>
                  <a:gd name="connsiteY879" fmla="*/ 8763 h 10000"/>
                  <a:gd name="connsiteX880" fmla="*/ 7532 w 10000"/>
                  <a:gd name="connsiteY880" fmla="*/ 8763 h 10000"/>
                  <a:gd name="connsiteX881" fmla="*/ 7554 w 10000"/>
                  <a:gd name="connsiteY881" fmla="*/ 8744 h 10000"/>
                  <a:gd name="connsiteX882" fmla="*/ 7571 w 10000"/>
                  <a:gd name="connsiteY882" fmla="*/ 8731 h 10000"/>
                  <a:gd name="connsiteX883" fmla="*/ 7587 w 10000"/>
                  <a:gd name="connsiteY883" fmla="*/ 8711 h 10000"/>
                  <a:gd name="connsiteX884" fmla="*/ 7607 w 10000"/>
                  <a:gd name="connsiteY884" fmla="*/ 8711 h 10000"/>
                  <a:gd name="connsiteX885" fmla="*/ 7634 w 10000"/>
                  <a:gd name="connsiteY885" fmla="*/ 8705 h 10000"/>
                  <a:gd name="connsiteX886" fmla="*/ 7643 w 10000"/>
                  <a:gd name="connsiteY886" fmla="*/ 8682 h 10000"/>
                  <a:gd name="connsiteX887" fmla="*/ 7654 w 10000"/>
                  <a:gd name="connsiteY887" fmla="*/ 8666 h 10000"/>
                  <a:gd name="connsiteX888" fmla="*/ 7668 w 10000"/>
                  <a:gd name="connsiteY888" fmla="*/ 8666 h 10000"/>
                  <a:gd name="connsiteX889" fmla="*/ 7676 w 10000"/>
                  <a:gd name="connsiteY889" fmla="*/ 8682 h 10000"/>
                  <a:gd name="connsiteX890" fmla="*/ 7704 w 10000"/>
                  <a:gd name="connsiteY890" fmla="*/ 8669 h 10000"/>
                  <a:gd name="connsiteX891" fmla="*/ 7712 w 10000"/>
                  <a:gd name="connsiteY891" fmla="*/ 8669 h 10000"/>
                  <a:gd name="connsiteX892" fmla="*/ 7720 w 10000"/>
                  <a:gd name="connsiteY892" fmla="*/ 8669 h 10000"/>
                  <a:gd name="connsiteX893" fmla="*/ 7726 w 10000"/>
                  <a:gd name="connsiteY893" fmla="*/ 8656 h 10000"/>
                  <a:gd name="connsiteX894" fmla="*/ 7734 w 10000"/>
                  <a:gd name="connsiteY894" fmla="*/ 8650 h 10000"/>
                  <a:gd name="connsiteX895" fmla="*/ 7742 w 10000"/>
                  <a:gd name="connsiteY895" fmla="*/ 8650 h 10000"/>
                  <a:gd name="connsiteX896" fmla="*/ 7759 w 10000"/>
                  <a:gd name="connsiteY896" fmla="*/ 8650 h 10000"/>
                  <a:gd name="connsiteX897" fmla="*/ 7756 w 10000"/>
                  <a:gd name="connsiteY897" fmla="*/ 8630 h 10000"/>
                  <a:gd name="connsiteX898" fmla="*/ 7751 w 10000"/>
                  <a:gd name="connsiteY898" fmla="*/ 8627 h 10000"/>
                  <a:gd name="connsiteX899" fmla="*/ 7742 w 10000"/>
                  <a:gd name="connsiteY899" fmla="*/ 8620 h 10000"/>
                  <a:gd name="connsiteX900" fmla="*/ 7734 w 10000"/>
                  <a:gd name="connsiteY900" fmla="*/ 8591 h 10000"/>
                  <a:gd name="connsiteX901" fmla="*/ 7709 w 10000"/>
                  <a:gd name="connsiteY901" fmla="*/ 8582 h 10000"/>
                  <a:gd name="connsiteX902" fmla="*/ 7695 w 10000"/>
                  <a:gd name="connsiteY902" fmla="*/ 8578 h 10000"/>
                  <a:gd name="connsiteX903" fmla="*/ 7668 w 10000"/>
                  <a:gd name="connsiteY903" fmla="*/ 8562 h 10000"/>
                  <a:gd name="connsiteX904" fmla="*/ 7645 w 10000"/>
                  <a:gd name="connsiteY904" fmla="*/ 8552 h 10000"/>
                  <a:gd name="connsiteX905" fmla="*/ 7615 w 10000"/>
                  <a:gd name="connsiteY905" fmla="*/ 8543 h 10000"/>
                  <a:gd name="connsiteX906" fmla="*/ 7596 w 10000"/>
                  <a:gd name="connsiteY906" fmla="*/ 8527 h 10000"/>
                  <a:gd name="connsiteX907" fmla="*/ 7565 w 10000"/>
                  <a:gd name="connsiteY907" fmla="*/ 8494 h 10000"/>
                  <a:gd name="connsiteX908" fmla="*/ 7562 w 10000"/>
                  <a:gd name="connsiteY908" fmla="*/ 8475 h 10000"/>
                  <a:gd name="connsiteX909" fmla="*/ 7540 w 10000"/>
                  <a:gd name="connsiteY909" fmla="*/ 8455 h 10000"/>
                  <a:gd name="connsiteX910" fmla="*/ 7535 w 10000"/>
                  <a:gd name="connsiteY910" fmla="*/ 8446 h 10000"/>
                  <a:gd name="connsiteX911" fmla="*/ 7535 w 10000"/>
                  <a:gd name="connsiteY911" fmla="*/ 8420 h 10000"/>
                  <a:gd name="connsiteX912" fmla="*/ 7535 w 10000"/>
                  <a:gd name="connsiteY912" fmla="*/ 8391 h 10000"/>
                  <a:gd name="connsiteX913" fmla="*/ 7548 w 10000"/>
                  <a:gd name="connsiteY913" fmla="*/ 8345 h 10000"/>
                  <a:gd name="connsiteX914" fmla="*/ 7562 w 10000"/>
                  <a:gd name="connsiteY914" fmla="*/ 8319 h 10000"/>
                  <a:gd name="connsiteX915" fmla="*/ 7582 w 10000"/>
                  <a:gd name="connsiteY915" fmla="*/ 8310 h 10000"/>
                  <a:gd name="connsiteX916" fmla="*/ 7607 w 10000"/>
                  <a:gd name="connsiteY916" fmla="*/ 8300 h 10000"/>
                  <a:gd name="connsiteX917" fmla="*/ 7629 w 10000"/>
                  <a:gd name="connsiteY917" fmla="*/ 8300 h 10000"/>
                  <a:gd name="connsiteX918" fmla="*/ 7651 w 10000"/>
                  <a:gd name="connsiteY918" fmla="*/ 8297 h 10000"/>
                  <a:gd name="connsiteX919" fmla="*/ 7668 w 10000"/>
                  <a:gd name="connsiteY919" fmla="*/ 8280 h 10000"/>
                  <a:gd name="connsiteX920" fmla="*/ 7687 w 10000"/>
                  <a:gd name="connsiteY920" fmla="*/ 8267 h 10000"/>
                  <a:gd name="connsiteX921" fmla="*/ 7693 w 10000"/>
                  <a:gd name="connsiteY921" fmla="*/ 8261 h 10000"/>
                  <a:gd name="connsiteX922" fmla="*/ 7701 w 10000"/>
                  <a:gd name="connsiteY922" fmla="*/ 8248 h 10000"/>
                  <a:gd name="connsiteX923" fmla="*/ 7712 w 10000"/>
                  <a:gd name="connsiteY923" fmla="*/ 8238 h 10000"/>
                  <a:gd name="connsiteX924" fmla="*/ 7731 w 10000"/>
                  <a:gd name="connsiteY924" fmla="*/ 8222 h 10000"/>
                  <a:gd name="connsiteX925" fmla="*/ 7740 w 10000"/>
                  <a:gd name="connsiteY925" fmla="*/ 8206 h 10000"/>
                  <a:gd name="connsiteX926" fmla="*/ 7756 w 10000"/>
                  <a:gd name="connsiteY926" fmla="*/ 8183 h 10000"/>
                  <a:gd name="connsiteX927" fmla="*/ 7773 w 10000"/>
                  <a:gd name="connsiteY927" fmla="*/ 8177 h 10000"/>
                  <a:gd name="connsiteX928" fmla="*/ 7784 w 10000"/>
                  <a:gd name="connsiteY928" fmla="*/ 8183 h 10000"/>
                  <a:gd name="connsiteX929" fmla="*/ 7801 w 10000"/>
                  <a:gd name="connsiteY929" fmla="*/ 8174 h 10000"/>
                  <a:gd name="connsiteX930" fmla="*/ 7801 w 10000"/>
                  <a:gd name="connsiteY930" fmla="*/ 8157 h 10000"/>
                  <a:gd name="connsiteX931" fmla="*/ 7817 w 10000"/>
                  <a:gd name="connsiteY931" fmla="*/ 8164 h 10000"/>
                  <a:gd name="connsiteX932" fmla="*/ 7837 w 10000"/>
                  <a:gd name="connsiteY932" fmla="*/ 8164 h 10000"/>
                  <a:gd name="connsiteX933" fmla="*/ 7856 w 10000"/>
                  <a:gd name="connsiteY933" fmla="*/ 8164 h 10000"/>
                  <a:gd name="connsiteX934" fmla="*/ 7870 w 10000"/>
                  <a:gd name="connsiteY934" fmla="*/ 8167 h 10000"/>
                  <a:gd name="connsiteX935" fmla="*/ 7881 w 10000"/>
                  <a:gd name="connsiteY935" fmla="*/ 8174 h 10000"/>
                  <a:gd name="connsiteX936" fmla="*/ 7898 w 10000"/>
                  <a:gd name="connsiteY936" fmla="*/ 8187 h 10000"/>
                  <a:gd name="connsiteX937" fmla="*/ 7917 w 10000"/>
                  <a:gd name="connsiteY937" fmla="*/ 8187 h 10000"/>
                  <a:gd name="connsiteX938" fmla="*/ 7928 w 10000"/>
                  <a:gd name="connsiteY938" fmla="*/ 8157 h 10000"/>
                  <a:gd name="connsiteX939" fmla="*/ 7942 w 10000"/>
                  <a:gd name="connsiteY939" fmla="*/ 8157 h 10000"/>
                  <a:gd name="connsiteX940" fmla="*/ 7958 w 10000"/>
                  <a:gd name="connsiteY940" fmla="*/ 8164 h 10000"/>
                  <a:gd name="connsiteX941" fmla="*/ 7983 w 10000"/>
                  <a:gd name="connsiteY941" fmla="*/ 8144 h 10000"/>
                  <a:gd name="connsiteX942" fmla="*/ 8000 w 10000"/>
                  <a:gd name="connsiteY942" fmla="*/ 8109 h 10000"/>
                  <a:gd name="connsiteX943" fmla="*/ 7994 w 10000"/>
                  <a:gd name="connsiteY943" fmla="*/ 8093 h 10000"/>
                  <a:gd name="connsiteX944" fmla="*/ 7983 w 10000"/>
                  <a:gd name="connsiteY944" fmla="*/ 8070 h 10000"/>
                  <a:gd name="connsiteX945" fmla="*/ 7986 w 10000"/>
                  <a:gd name="connsiteY945" fmla="*/ 8063 h 10000"/>
                  <a:gd name="connsiteX946" fmla="*/ 7978 w 10000"/>
                  <a:gd name="connsiteY946" fmla="*/ 8044 h 10000"/>
                  <a:gd name="connsiteX947" fmla="*/ 7986 w 10000"/>
                  <a:gd name="connsiteY947" fmla="*/ 8002 h 10000"/>
                  <a:gd name="connsiteX948" fmla="*/ 7983 w 10000"/>
                  <a:gd name="connsiteY948" fmla="*/ 7947 h 10000"/>
                  <a:gd name="connsiteX949" fmla="*/ 7961 w 10000"/>
                  <a:gd name="connsiteY949" fmla="*/ 7931 h 10000"/>
                  <a:gd name="connsiteX950" fmla="*/ 7958 w 10000"/>
                  <a:gd name="connsiteY950" fmla="*/ 7898 h 10000"/>
                  <a:gd name="connsiteX951" fmla="*/ 7953 w 10000"/>
                  <a:gd name="connsiteY951" fmla="*/ 7856 h 10000"/>
                  <a:gd name="connsiteX952" fmla="*/ 7967 w 10000"/>
                  <a:gd name="connsiteY952" fmla="*/ 7837 h 10000"/>
                  <a:gd name="connsiteX953" fmla="*/ 7950 w 10000"/>
                  <a:gd name="connsiteY953" fmla="*/ 7824 h 10000"/>
                  <a:gd name="connsiteX954" fmla="*/ 7906 w 10000"/>
                  <a:gd name="connsiteY954" fmla="*/ 7814 h 10000"/>
                  <a:gd name="connsiteX955" fmla="*/ 7878 w 10000"/>
                  <a:gd name="connsiteY955" fmla="*/ 7814 h 10000"/>
                  <a:gd name="connsiteX956" fmla="*/ 7870 w 10000"/>
                  <a:gd name="connsiteY956" fmla="*/ 7795 h 10000"/>
                  <a:gd name="connsiteX957" fmla="*/ 7878 w 10000"/>
                  <a:gd name="connsiteY957" fmla="*/ 7778 h 10000"/>
                  <a:gd name="connsiteX958" fmla="*/ 7881 w 10000"/>
                  <a:gd name="connsiteY958" fmla="*/ 7775 h 10000"/>
                  <a:gd name="connsiteX959" fmla="*/ 7878 w 10000"/>
                  <a:gd name="connsiteY959" fmla="*/ 7743 h 10000"/>
                  <a:gd name="connsiteX960" fmla="*/ 7895 w 10000"/>
                  <a:gd name="connsiteY960" fmla="*/ 7733 h 10000"/>
                  <a:gd name="connsiteX961" fmla="*/ 7911 w 10000"/>
                  <a:gd name="connsiteY961" fmla="*/ 7710 h 10000"/>
                  <a:gd name="connsiteX962" fmla="*/ 7911 w 10000"/>
                  <a:gd name="connsiteY962" fmla="*/ 7665 h 10000"/>
                  <a:gd name="connsiteX963" fmla="*/ 7917 w 10000"/>
                  <a:gd name="connsiteY963" fmla="*/ 7600 h 10000"/>
                  <a:gd name="connsiteX964" fmla="*/ 7928 w 10000"/>
                  <a:gd name="connsiteY964" fmla="*/ 7581 h 10000"/>
                  <a:gd name="connsiteX965" fmla="*/ 7917 w 10000"/>
                  <a:gd name="connsiteY965" fmla="*/ 7474 h 10000"/>
                  <a:gd name="connsiteX966" fmla="*/ 7873 w 10000"/>
                  <a:gd name="connsiteY966" fmla="*/ 7335 h 10000"/>
                  <a:gd name="connsiteX967" fmla="*/ 7756 w 10000"/>
                  <a:gd name="connsiteY967" fmla="*/ 7050 h 10000"/>
                  <a:gd name="connsiteX968" fmla="*/ 7679 w 10000"/>
                  <a:gd name="connsiteY968" fmla="*/ 6839 h 10000"/>
                  <a:gd name="connsiteX969" fmla="*/ 7668 w 10000"/>
                  <a:gd name="connsiteY969" fmla="*/ 6823 h 10000"/>
                  <a:gd name="connsiteX970" fmla="*/ 7659 w 10000"/>
                  <a:gd name="connsiteY970" fmla="*/ 6768 h 10000"/>
                  <a:gd name="connsiteX971" fmla="*/ 7659 w 10000"/>
                  <a:gd name="connsiteY971" fmla="*/ 6739 h 10000"/>
                  <a:gd name="connsiteX972" fmla="*/ 7651 w 10000"/>
                  <a:gd name="connsiteY972" fmla="*/ 6713 h 10000"/>
                  <a:gd name="connsiteX973" fmla="*/ 7654 w 10000"/>
                  <a:gd name="connsiteY973" fmla="*/ 6684 h 10000"/>
                  <a:gd name="connsiteX974" fmla="*/ 7643 w 10000"/>
                  <a:gd name="connsiteY974" fmla="*/ 6626 h 10000"/>
                  <a:gd name="connsiteX975" fmla="*/ 7629 w 10000"/>
                  <a:gd name="connsiteY975" fmla="*/ 6600 h 10000"/>
                  <a:gd name="connsiteX976" fmla="*/ 7629 w 10000"/>
                  <a:gd name="connsiteY976" fmla="*/ 6580 h 10000"/>
                  <a:gd name="connsiteX977" fmla="*/ 7623 w 10000"/>
                  <a:gd name="connsiteY977" fmla="*/ 6541 h 10000"/>
                  <a:gd name="connsiteX978" fmla="*/ 7615 w 10000"/>
                  <a:gd name="connsiteY978" fmla="*/ 6522 h 10000"/>
                  <a:gd name="connsiteX979" fmla="*/ 7598 w 10000"/>
                  <a:gd name="connsiteY979" fmla="*/ 6509 h 10000"/>
                  <a:gd name="connsiteX980" fmla="*/ 7587 w 10000"/>
                  <a:gd name="connsiteY980" fmla="*/ 6493 h 10000"/>
                  <a:gd name="connsiteX981" fmla="*/ 7579 w 10000"/>
                  <a:gd name="connsiteY981" fmla="*/ 6464 h 10000"/>
                  <a:gd name="connsiteX982" fmla="*/ 7587 w 10000"/>
                  <a:gd name="connsiteY982" fmla="*/ 6438 h 10000"/>
                  <a:gd name="connsiteX983" fmla="*/ 7596 w 10000"/>
                  <a:gd name="connsiteY983" fmla="*/ 6425 h 10000"/>
                  <a:gd name="connsiteX984" fmla="*/ 7590 w 10000"/>
                  <a:gd name="connsiteY984" fmla="*/ 6396 h 10000"/>
                  <a:gd name="connsiteX985" fmla="*/ 7590 w 10000"/>
                  <a:gd name="connsiteY985" fmla="*/ 6373 h 10000"/>
                  <a:gd name="connsiteX986" fmla="*/ 7587 w 10000"/>
                  <a:gd name="connsiteY986" fmla="*/ 6354 h 10000"/>
                  <a:gd name="connsiteX987" fmla="*/ 7582 w 10000"/>
                  <a:gd name="connsiteY987" fmla="*/ 6344 h 10000"/>
                  <a:gd name="connsiteX988" fmla="*/ 7582 w 10000"/>
                  <a:gd name="connsiteY988" fmla="*/ 6324 h 10000"/>
                  <a:gd name="connsiteX989" fmla="*/ 7571 w 10000"/>
                  <a:gd name="connsiteY989" fmla="*/ 6302 h 10000"/>
                  <a:gd name="connsiteX990" fmla="*/ 7548 w 10000"/>
                  <a:gd name="connsiteY990" fmla="*/ 6256 h 10000"/>
                  <a:gd name="connsiteX991" fmla="*/ 7546 w 10000"/>
                  <a:gd name="connsiteY991" fmla="*/ 6218 h 10000"/>
                  <a:gd name="connsiteX992" fmla="*/ 7540 w 10000"/>
                  <a:gd name="connsiteY992" fmla="*/ 6159 h 10000"/>
                  <a:gd name="connsiteX993" fmla="*/ 7535 w 10000"/>
                  <a:gd name="connsiteY993" fmla="*/ 6114 h 10000"/>
                  <a:gd name="connsiteX994" fmla="*/ 7535 w 10000"/>
                  <a:gd name="connsiteY994" fmla="*/ 6088 h 10000"/>
                  <a:gd name="connsiteX995" fmla="*/ 7540 w 10000"/>
                  <a:gd name="connsiteY995" fmla="*/ 6049 h 10000"/>
                  <a:gd name="connsiteX996" fmla="*/ 7546 w 10000"/>
                  <a:gd name="connsiteY996" fmla="*/ 6004 h 10000"/>
                  <a:gd name="connsiteX997" fmla="*/ 7548 w 10000"/>
                  <a:gd name="connsiteY997" fmla="*/ 5965 h 10000"/>
                  <a:gd name="connsiteX998" fmla="*/ 7548 w 10000"/>
                  <a:gd name="connsiteY998" fmla="*/ 5946 h 10000"/>
                  <a:gd name="connsiteX999" fmla="*/ 7548 w 10000"/>
                  <a:gd name="connsiteY999" fmla="*/ 5933 h 10000"/>
                  <a:gd name="connsiteX1000" fmla="*/ 7548 w 10000"/>
                  <a:gd name="connsiteY1000" fmla="*/ 5910 h 10000"/>
                  <a:gd name="connsiteX1001" fmla="*/ 7548 w 10000"/>
                  <a:gd name="connsiteY1001" fmla="*/ 5897 h 10000"/>
                  <a:gd name="connsiteX1002" fmla="*/ 7546 w 10000"/>
                  <a:gd name="connsiteY1002" fmla="*/ 5871 h 10000"/>
                  <a:gd name="connsiteX1003" fmla="*/ 7535 w 10000"/>
                  <a:gd name="connsiteY1003" fmla="*/ 5839 h 10000"/>
                  <a:gd name="connsiteX1004" fmla="*/ 7524 w 10000"/>
                  <a:gd name="connsiteY1004" fmla="*/ 5797 h 10000"/>
                  <a:gd name="connsiteX1005" fmla="*/ 7518 w 10000"/>
                  <a:gd name="connsiteY1005" fmla="*/ 5767 h 10000"/>
                  <a:gd name="connsiteX1006" fmla="*/ 7515 w 10000"/>
                  <a:gd name="connsiteY1006" fmla="*/ 5745 h 10000"/>
                  <a:gd name="connsiteX1007" fmla="*/ 7501 w 10000"/>
                  <a:gd name="connsiteY1007" fmla="*/ 5683 h 10000"/>
                  <a:gd name="connsiteX1008" fmla="*/ 7490 w 10000"/>
                  <a:gd name="connsiteY1008" fmla="*/ 5631 h 10000"/>
                  <a:gd name="connsiteX1009" fmla="*/ 7482 w 10000"/>
                  <a:gd name="connsiteY1009" fmla="*/ 5593 h 10000"/>
                  <a:gd name="connsiteX1010" fmla="*/ 7476 w 10000"/>
                  <a:gd name="connsiteY1010" fmla="*/ 5570 h 10000"/>
                  <a:gd name="connsiteX1011" fmla="*/ 7476 w 10000"/>
                  <a:gd name="connsiteY1011" fmla="*/ 5528 h 10000"/>
                  <a:gd name="connsiteX1012" fmla="*/ 7482 w 10000"/>
                  <a:gd name="connsiteY1012" fmla="*/ 5502 h 10000"/>
                  <a:gd name="connsiteX1013" fmla="*/ 7490 w 10000"/>
                  <a:gd name="connsiteY1013" fmla="*/ 5489 h 10000"/>
                  <a:gd name="connsiteX1014" fmla="*/ 7499 w 10000"/>
                  <a:gd name="connsiteY1014" fmla="*/ 5479 h 10000"/>
                  <a:gd name="connsiteX1015" fmla="*/ 7493 w 10000"/>
                  <a:gd name="connsiteY1015" fmla="*/ 5427 h 10000"/>
                  <a:gd name="connsiteX1016" fmla="*/ 7501 w 10000"/>
                  <a:gd name="connsiteY1016" fmla="*/ 5415 h 10000"/>
                  <a:gd name="connsiteX1017" fmla="*/ 7510 w 10000"/>
                  <a:gd name="connsiteY1017" fmla="*/ 5398 h 10000"/>
                  <a:gd name="connsiteX1018" fmla="*/ 7515 w 10000"/>
                  <a:gd name="connsiteY1018" fmla="*/ 5379 h 10000"/>
                  <a:gd name="connsiteX1019" fmla="*/ 7526 w 10000"/>
                  <a:gd name="connsiteY1019" fmla="*/ 5366 h 10000"/>
                  <a:gd name="connsiteX1020" fmla="*/ 7518 w 10000"/>
                  <a:gd name="connsiteY1020" fmla="*/ 5350 h 10000"/>
                  <a:gd name="connsiteX1021" fmla="*/ 7518 w 10000"/>
                  <a:gd name="connsiteY1021" fmla="*/ 5330 h 10000"/>
                  <a:gd name="connsiteX1022" fmla="*/ 7526 w 10000"/>
                  <a:gd name="connsiteY1022" fmla="*/ 5311 h 10000"/>
                  <a:gd name="connsiteX1023" fmla="*/ 7540 w 10000"/>
                  <a:gd name="connsiteY1023" fmla="*/ 5291 h 10000"/>
                  <a:gd name="connsiteX1024" fmla="*/ 7540 w 10000"/>
                  <a:gd name="connsiteY1024" fmla="*/ 5266 h 10000"/>
                  <a:gd name="connsiteX1025" fmla="*/ 7540 w 10000"/>
                  <a:gd name="connsiteY1025" fmla="*/ 5256 h 10000"/>
                  <a:gd name="connsiteX1026" fmla="*/ 7524 w 10000"/>
                  <a:gd name="connsiteY1026" fmla="*/ 5233 h 10000"/>
                  <a:gd name="connsiteX1027" fmla="*/ 7515 w 10000"/>
                  <a:gd name="connsiteY1027" fmla="*/ 5217 h 10000"/>
                  <a:gd name="connsiteX1028" fmla="*/ 7490 w 10000"/>
                  <a:gd name="connsiteY1028" fmla="*/ 5178 h 10000"/>
                  <a:gd name="connsiteX1029" fmla="*/ 7474 w 10000"/>
                  <a:gd name="connsiteY1029" fmla="*/ 5162 h 10000"/>
                  <a:gd name="connsiteX1030" fmla="*/ 7457 w 10000"/>
                  <a:gd name="connsiteY1030" fmla="*/ 5120 h 10000"/>
                  <a:gd name="connsiteX1031" fmla="*/ 7421 w 10000"/>
                  <a:gd name="connsiteY1031" fmla="*/ 5087 h 10000"/>
                  <a:gd name="connsiteX1032" fmla="*/ 7380 w 10000"/>
                  <a:gd name="connsiteY1032" fmla="*/ 5068 h 10000"/>
                  <a:gd name="connsiteX1033" fmla="*/ 7355 w 10000"/>
                  <a:gd name="connsiteY1033" fmla="*/ 5058 h 10000"/>
                  <a:gd name="connsiteX1034" fmla="*/ 7332 w 10000"/>
                  <a:gd name="connsiteY1034" fmla="*/ 5049 h 10000"/>
                  <a:gd name="connsiteX1035" fmla="*/ 7305 w 10000"/>
                  <a:gd name="connsiteY1035" fmla="*/ 5016 h 10000"/>
                  <a:gd name="connsiteX1036" fmla="*/ 7305 w 10000"/>
                  <a:gd name="connsiteY1036" fmla="*/ 5000 h 10000"/>
                  <a:gd name="connsiteX1037" fmla="*/ 7296 w 10000"/>
                  <a:gd name="connsiteY1037" fmla="*/ 4971 h 10000"/>
                  <a:gd name="connsiteX1038" fmla="*/ 7288 w 10000"/>
                  <a:gd name="connsiteY1038" fmla="*/ 4945 h 10000"/>
                  <a:gd name="connsiteX1039" fmla="*/ 7280 w 10000"/>
                  <a:gd name="connsiteY1039" fmla="*/ 4916 h 10000"/>
                  <a:gd name="connsiteX1040" fmla="*/ 7291 w 10000"/>
                  <a:gd name="connsiteY1040" fmla="*/ 4887 h 10000"/>
                  <a:gd name="connsiteX1041" fmla="*/ 7291 w 10000"/>
                  <a:gd name="connsiteY1041" fmla="*/ 4858 h 10000"/>
                  <a:gd name="connsiteX1042" fmla="*/ 7271 w 10000"/>
                  <a:gd name="connsiteY1042" fmla="*/ 4819 h 10000"/>
                  <a:gd name="connsiteX1043" fmla="*/ 7255 w 10000"/>
                  <a:gd name="connsiteY1043" fmla="*/ 4828 h 10000"/>
                  <a:gd name="connsiteX1044" fmla="*/ 7235 w 10000"/>
                  <a:gd name="connsiteY1044" fmla="*/ 4841 h 10000"/>
                  <a:gd name="connsiteX1045" fmla="*/ 7216 w 10000"/>
                  <a:gd name="connsiteY1045" fmla="*/ 4867 h 10000"/>
                  <a:gd name="connsiteX1046" fmla="*/ 7191 w 10000"/>
                  <a:gd name="connsiteY1046" fmla="*/ 4870 h 10000"/>
                  <a:gd name="connsiteX1047" fmla="*/ 7155 w 10000"/>
                  <a:gd name="connsiteY1047" fmla="*/ 4887 h 10000"/>
                  <a:gd name="connsiteX1048" fmla="*/ 7122 w 10000"/>
                  <a:gd name="connsiteY1048" fmla="*/ 4893 h 10000"/>
                  <a:gd name="connsiteX1049" fmla="*/ 7105 w 10000"/>
                  <a:gd name="connsiteY1049" fmla="*/ 4896 h 10000"/>
                  <a:gd name="connsiteX1050" fmla="*/ 7094 w 10000"/>
                  <a:gd name="connsiteY1050" fmla="*/ 4916 h 10000"/>
                  <a:gd name="connsiteX1051" fmla="*/ 7080 w 10000"/>
                  <a:gd name="connsiteY1051" fmla="*/ 4903 h 10000"/>
                  <a:gd name="connsiteX1052" fmla="*/ 7072 w 10000"/>
                  <a:gd name="connsiteY1052" fmla="*/ 4851 h 10000"/>
                  <a:gd name="connsiteX1053" fmla="*/ 7042 w 10000"/>
                  <a:gd name="connsiteY1053" fmla="*/ 4819 h 10000"/>
                  <a:gd name="connsiteX1054" fmla="*/ 7030 w 10000"/>
                  <a:gd name="connsiteY1054" fmla="*/ 4780 h 10000"/>
                  <a:gd name="connsiteX1055" fmla="*/ 7039 w 10000"/>
                  <a:gd name="connsiteY1055" fmla="*/ 4757 h 10000"/>
                  <a:gd name="connsiteX1056" fmla="*/ 7047 w 10000"/>
                  <a:gd name="connsiteY1056" fmla="*/ 4744 h 10000"/>
                  <a:gd name="connsiteX1057" fmla="*/ 7022 w 10000"/>
                  <a:gd name="connsiteY1057" fmla="*/ 4725 h 10000"/>
                  <a:gd name="connsiteX1058" fmla="*/ 7000 w 10000"/>
                  <a:gd name="connsiteY1058" fmla="*/ 4715 h 10000"/>
                  <a:gd name="connsiteX1059" fmla="*/ 6975 w 10000"/>
                  <a:gd name="connsiteY1059" fmla="*/ 4709 h 10000"/>
                  <a:gd name="connsiteX1060" fmla="*/ 6945 w 10000"/>
                  <a:gd name="connsiteY1060" fmla="*/ 4696 h 10000"/>
                  <a:gd name="connsiteX1061" fmla="*/ 6953 w 10000"/>
                  <a:gd name="connsiteY1061" fmla="*/ 4679 h 10000"/>
                  <a:gd name="connsiteX1062" fmla="*/ 6961 w 10000"/>
                  <a:gd name="connsiteY1062" fmla="*/ 4660 h 10000"/>
                  <a:gd name="connsiteX1063" fmla="*/ 6983 w 10000"/>
                  <a:gd name="connsiteY1063" fmla="*/ 4644 h 10000"/>
                  <a:gd name="connsiteX1064" fmla="*/ 7014 w 10000"/>
                  <a:gd name="connsiteY1064" fmla="*/ 4634 h 10000"/>
                  <a:gd name="connsiteX1065" fmla="*/ 7025 w 10000"/>
                  <a:gd name="connsiteY1065" fmla="*/ 4615 h 10000"/>
                  <a:gd name="connsiteX1066" fmla="*/ 7047 w 10000"/>
                  <a:gd name="connsiteY1066" fmla="*/ 4582 h 10000"/>
                  <a:gd name="connsiteX1067" fmla="*/ 7069 w 10000"/>
                  <a:gd name="connsiteY1067" fmla="*/ 4563 h 10000"/>
                  <a:gd name="connsiteX1068" fmla="*/ 7078 w 10000"/>
                  <a:gd name="connsiteY1068" fmla="*/ 4553 h 10000"/>
                  <a:gd name="connsiteX1069" fmla="*/ 7097 w 10000"/>
                  <a:gd name="connsiteY1069" fmla="*/ 4527 h 10000"/>
                  <a:gd name="connsiteX1070" fmla="*/ 7122 w 10000"/>
                  <a:gd name="connsiteY1070" fmla="*/ 4517 h 10000"/>
                  <a:gd name="connsiteX1071" fmla="*/ 7139 w 10000"/>
                  <a:gd name="connsiteY1071" fmla="*/ 4488 h 10000"/>
                  <a:gd name="connsiteX1072" fmla="*/ 7147 w 10000"/>
                  <a:gd name="connsiteY1072" fmla="*/ 4459 h 10000"/>
                  <a:gd name="connsiteX1073" fmla="*/ 7161 w 10000"/>
                  <a:gd name="connsiteY1073" fmla="*/ 4440 h 10000"/>
                  <a:gd name="connsiteX1074" fmla="*/ 7177 w 10000"/>
                  <a:gd name="connsiteY1074" fmla="*/ 4430 h 10000"/>
                  <a:gd name="connsiteX1075" fmla="*/ 7202 w 10000"/>
                  <a:gd name="connsiteY1075" fmla="*/ 4407 h 10000"/>
                  <a:gd name="connsiteX1076" fmla="*/ 7224 w 10000"/>
                  <a:gd name="connsiteY1076" fmla="*/ 4417 h 10000"/>
                  <a:gd name="connsiteX1077" fmla="*/ 7241 w 10000"/>
                  <a:gd name="connsiteY1077" fmla="*/ 4404 h 10000"/>
                  <a:gd name="connsiteX1078" fmla="*/ 7263 w 10000"/>
                  <a:gd name="connsiteY1078" fmla="*/ 4398 h 10000"/>
                  <a:gd name="connsiteX1079" fmla="*/ 7283 w 10000"/>
                  <a:gd name="connsiteY1079" fmla="*/ 4424 h 10000"/>
                  <a:gd name="connsiteX1080" fmla="*/ 7305 w 10000"/>
                  <a:gd name="connsiteY1080" fmla="*/ 4433 h 10000"/>
                  <a:gd name="connsiteX1081" fmla="*/ 7332 w 10000"/>
                  <a:gd name="connsiteY1081" fmla="*/ 4443 h 10000"/>
                  <a:gd name="connsiteX1082" fmla="*/ 7380 w 10000"/>
                  <a:gd name="connsiteY1082" fmla="*/ 4398 h 10000"/>
                  <a:gd name="connsiteX1083" fmla="*/ 7404 w 10000"/>
                  <a:gd name="connsiteY1083" fmla="*/ 4378 h 10000"/>
                  <a:gd name="connsiteX1084" fmla="*/ 7418 w 10000"/>
                  <a:gd name="connsiteY1084" fmla="*/ 4369 h 10000"/>
                  <a:gd name="connsiteX1085" fmla="*/ 7443 w 10000"/>
                  <a:gd name="connsiteY1085" fmla="*/ 4356 h 10000"/>
                  <a:gd name="connsiteX1086" fmla="*/ 7460 w 10000"/>
                  <a:gd name="connsiteY1086" fmla="*/ 4385 h 10000"/>
                  <a:gd name="connsiteX1087" fmla="*/ 7460 w 10000"/>
                  <a:gd name="connsiteY1087" fmla="*/ 4404 h 10000"/>
                  <a:gd name="connsiteX1088" fmla="*/ 7499 w 10000"/>
                  <a:gd name="connsiteY1088" fmla="*/ 4417 h 10000"/>
                  <a:gd name="connsiteX1089" fmla="*/ 7515 w 10000"/>
                  <a:gd name="connsiteY1089" fmla="*/ 4414 h 10000"/>
                  <a:gd name="connsiteX1090" fmla="*/ 7565 w 10000"/>
                  <a:gd name="connsiteY1090" fmla="*/ 4385 h 10000"/>
                  <a:gd name="connsiteX1091" fmla="*/ 7579 w 10000"/>
                  <a:gd name="connsiteY1091" fmla="*/ 4346 h 10000"/>
                  <a:gd name="connsiteX1092" fmla="*/ 7582 w 10000"/>
                  <a:gd name="connsiteY1092" fmla="*/ 4317 h 10000"/>
                  <a:gd name="connsiteX1093" fmla="*/ 7590 w 10000"/>
                  <a:gd name="connsiteY1093" fmla="*/ 4301 h 10000"/>
                  <a:gd name="connsiteX1094" fmla="*/ 7612 w 10000"/>
                  <a:gd name="connsiteY1094" fmla="*/ 4271 h 10000"/>
                  <a:gd name="connsiteX1095" fmla="*/ 7623 w 10000"/>
                  <a:gd name="connsiteY1095" fmla="*/ 4262 h 10000"/>
                  <a:gd name="connsiteX1096" fmla="*/ 7634 w 10000"/>
                  <a:gd name="connsiteY1096" fmla="*/ 4245 h 10000"/>
                  <a:gd name="connsiteX1097" fmla="*/ 7645 w 10000"/>
                  <a:gd name="connsiteY1097" fmla="*/ 4265 h 10000"/>
                  <a:gd name="connsiteX1098" fmla="*/ 7670 w 10000"/>
                  <a:gd name="connsiteY1098" fmla="*/ 4284 h 10000"/>
                  <a:gd name="connsiteX1099" fmla="*/ 7701 w 10000"/>
                  <a:gd name="connsiteY1099" fmla="*/ 4275 h 10000"/>
                  <a:gd name="connsiteX1100" fmla="*/ 7717 w 10000"/>
                  <a:gd name="connsiteY1100" fmla="*/ 4275 h 10000"/>
                  <a:gd name="connsiteX1101" fmla="*/ 7740 w 10000"/>
                  <a:gd name="connsiteY1101" fmla="*/ 4284 h 10000"/>
                  <a:gd name="connsiteX1102" fmla="*/ 7767 w 10000"/>
                  <a:gd name="connsiteY1102" fmla="*/ 4284 h 10000"/>
                  <a:gd name="connsiteX1103" fmla="*/ 7895 w 10000"/>
                  <a:gd name="connsiteY1103" fmla="*/ 4207 h 10000"/>
                  <a:gd name="connsiteX1104" fmla="*/ 7895 w 10000"/>
                  <a:gd name="connsiteY1104" fmla="*/ 4187 h 10000"/>
                  <a:gd name="connsiteX1105" fmla="*/ 7895 w 10000"/>
                  <a:gd name="connsiteY1105" fmla="*/ 4171 h 10000"/>
                  <a:gd name="connsiteX1106" fmla="*/ 7903 w 10000"/>
                  <a:gd name="connsiteY1106" fmla="*/ 4148 h 10000"/>
                  <a:gd name="connsiteX1107" fmla="*/ 7917 w 10000"/>
                  <a:gd name="connsiteY1107" fmla="*/ 4158 h 10000"/>
                  <a:gd name="connsiteX1108" fmla="*/ 7967 w 10000"/>
                  <a:gd name="connsiteY1108" fmla="*/ 4203 h 10000"/>
                  <a:gd name="connsiteX1109" fmla="*/ 7994 w 10000"/>
                  <a:gd name="connsiteY1109" fmla="*/ 4203 h 10000"/>
                  <a:gd name="connsiteX1110" fmla="*/ 8064 w 10000"/>
                  <a:gd name="connsiteY1110" fmla="*/ 4242 h 10000"/>
                  <a:gd name="connsiteX1111" fmla="*/ 8083 w 10000"/>
                  <a:gd name="connsiteY1111" fmla="*/ 4245 h 10000"/>
                  <a:gd name="connsiteX1112" fmla="*/ 8105 w 10000"/>
                  <a:gd name="connsiteY1112" fmla="*/ 4226 h 10000"/>
                  <a:gd name="connsiteX1113" fmla="*/ 8136 w 10000"/>
                  <a:gd name="connsiteY1113" fmla="*/ 4187 h 10000"/>
                  <a:gd name="connsiteX1114" fmla="*/ 8161 w 10000"/>
                  <a:gd name="connsiteY1114" fmla="*/ 4168 h 10000"/>
                  <a:gd name="connsiteX1115" fmla="*/ 8172 w 10000"/>
                  <a:gd name="connsiteY1115" fmla="*/ 4161 h 10000"/>
                  <a:gd name="connsiteX1116" fmla="*/ 8208 w 10000"/>
                  <a:gd name="connsiteY1116" fmla="*/ 4168 h 10000"/>
                  <a:gd name="connsiteX1117" fmla="*/ 8235 w 10000"/>
                  <a:gd name="connsiteY1117" fmla="*/ 4168 h 10000"/>
                  <a:gd name="connsiteX1118" fmla="*/ 8258 w 10000"/>
                  <a:gd name="connsiteY1118" fmla="*/ 4152 h 10000"/>
                  <a:gd name="connsiteX1119" fmla="*/ 8283 w 10000"/>
                  <a:gd name="connsiteY1119" fmla="*/ 4152 h 10000"/>
                  <a:gd name="connsiteX1120" fmla="*/ 8299 w 10000"/>
                  <a:gd name="connsiteY1120" fmla="*/ 4132 h 10000"/>
                  <a:gd name="connsiteX1121" fmla="*/ 8316 w 10000"/>
                  <a:gd name="connsiteY1121" fmla="*/ 4113 h 10000"/>
                  <a:gd name="connsiteX1122" fmla="*/ 8330 w 10000"/>
                  <a:gd name="connsiteY1122" fmla="*/ 4084 h 10000"/>
                  <a:gd name="connsiteX1123" fmla="*/ 8341 w 10000"/>
                  <a:gd name="connsiteY1123" fmla="*/ 4058 h 10000"/>
                  <a:gd name="connsiteX1124" fmla="*/ 8349 w 10000"/>
                  <a:gd name="connsiteY1124" fmla="*/ 4064 h 10000"/>
                  <a:gd name="connsiteX1125" fmla="*/ 8366 w 10000"/>
                  <a:gd name="connsiteY1125" fmla="*/ 4067 h 10000"/>
                  <a:gd name="connsiteX1126" fmla="*/ 8374 w 10000"/>
                  <a:gd name="connsiteY1126" fmla="*/ 4084 h 10000"/>
                  <a:gd name="connsiteX1127" fmla="*/ 8402 w 10000"/>
                  <a:gd name="connsiteY1127" fmla="*/ 4054 h 10000"/>
                  <a:gd name="connsiteX1128" fmla="*/ 8427 w 10000"/>
                  <a:gd name="connsiteY1128" fmla="*/ 4028 h 10000"/>
                  <a:gd name="connsiteX1129" fmla="*/ 8438 w 10000"/>
                  <a:gd name="connsiteY1129" fmla="*/ 4025 h 10000"/>
                  <a:gd name="connsiteX1130" fmla="*/ 8468 w 10000"/>
                  <a:gd name="connsiteY1130" fmla="*/ 4006 h 10000"/>
                  <a:gd name="connsiteX1131" fmla="*/ 8485 w 10000"/>
                  <a:gd name="connsiteY1131" fmla="*/ 3999 h 10000"/>
                  <a:gd name="connsiteX1132" fmla="*/ 8493 w 10000"/>
                  <a:gd name="connsiteY1132" fmla="*/ 4025 h 10000"/>
                  <a:gd name="connsiteX1133" fmla="*/ 8515 w 10000"/>
                  <a:gd name="connsiteY1133" fmla="*/ 4028 h 10000"/>
                  <a:gd name="connsiteX1134" fmla="*/ 8543 w 10000"/>
                  <a:gd name="connsiteY1134" fmla="*/ 4009 h 10000"/>
                  <a:gd name="connsiteX1135" fmla="*/ 8551 w 10000"/>
                  <a:gd name="connsiteY1135" fmla="*/ 3990 h 10000"/>
                  <a:gd name="connsiteX1136" fmla="*/ 8582 w 10000"/>
                  <a:gd name="connsiteY1136" fmla="*/ 3977 h 10000"/>
                  <a:gd name="connsiteX1137" fmla="*/ 8596 w 10000"/>
                  <a:gd name="connsiteY1137" fmla="*/ 3977 h 10000"/>
                  <a:gd name="connsiteX1138" fmla="*/ 8607 w 10000"/>
                  <a:gd name="connsiteY1138" fmla="*/ 3980 h 10000"/>
                  <a:gd name="connsiteX1139" fmla="*/ 8645 w 10000"/>
                  <a:gd name="connsiteY1139" fmla="*/ 3970 h 10000"/>
                  <a:gd name="connsiteX1140" fmla="*/ 8654 w 10000"/>
                  <a:gd name="connsiteY1140" fmla="*/ 3951 h 10000"/>
                  <a:gd name="connsiteX1141" fmla="*/ 8670 w 10000"/>
                  <a:gd name="connsiteY1141" fmla="*/ 3935 h 10000"/>
                  <a:gd name="connsiteX1142" fmla="*/ 8695 w 10000"/>
                  <a:gd name="connsiteY1142" fmla="*/ 3935 h 10000"/>
                  <a:gd name="connsiteX1143" fmla="*/ 8704 w 10000"/>
                  <a:gd name="connsiteY1143" fmla="*/ 3951 h 10000"/>
                  <a:gd name="connsiteX1144" fmla="*/ 8717 w 10000"/>
                  <a:gd name="connsiteY1144" fmla="*/ 3964 h 10000"/>
                  <a:gd name="connsiteX1145" fmla="*/ 8751 w 10000"/>
                  <a:gd name="connsiteY1145" fmla="*/ 3951 h 10000"/>
                  <a:gd name="connsiteX1146" fmla="*/ 8776 w 10000"/>
                  <a:gd name="connsiteY1146" fmla="*/ 3935 h 10000"/>
                  <a:gd name="connsiteX1147" fmla="*/ 8798 w 10000"/>
                  <a:gd name="connsiteY1147" fmla="*/ 3925 h 10000"/>
                  <a:gd name="connsiteX1148" fmla="*/ 8806 w 10000"/>
                  <a:gd name="connsiteY1148" fmla="*/ 3892 h 10000"/>
                  <a:gd name="connsiteX1149" fmla="*/ 8814 w 10000"/>
                  <a:gd name="connsiteY1149" fmla="*/ 3876 h 10000"/>
                  <a:gd name="connsiteX1150" fmla="*/ 8839 w 10000"/>
                  <a:gd name="connsiteY1150" fmla="*/ 3873 h 10000"/>
                  <a:gd name="connsiteX1151" fmla="*/ 8842 w 10000"/>
                  <a:gd name="connsiteY1151" fmla="*/ 3876 h 10000"/>
                  <a:gd name="connsiteX1152" fmla="*/ 8856 w 10000"/>
                  <a:gd name="connsiteY1152" fmla="*/ 3863 h 10000"/>
                  <a:gd name="connsiteX1153" fmla="*/ 8856 w 10000"/>
                  <a:gd name="connsiteY1153" fmla="*/ 3841 h 10000"/>
                  <a:gd name="connsiteX1154" fmla="*/ 8870 w 10000"/>
                  <a:gd name="connsiteY1154" fmla="*/ 3821 h 10000"/>
                  <a:gd name="connsiteX1155" fmla="*/ 8903 w 10000"/>
                  <a:gd name="connsiteY1155" fmla="*/ 3802 h 10000"/>
                  <a:gd name="connsiteX1156" fmla="*/ 8914 w 10000"/>
                  <a:gd name="connsiteY1156" fmla="*/ 3782 h 10000"/>
                  <a:gd name="connsiteX1157" fmla="*/ 8939 w 10000"/>
                  <a:gd name="connsiteY1157" fmla="*/ 3782 h 10000"/>
                  <a:gd name="connsiteX1158" fmla="*/ 8961 w 10000"/>
                  <a:gd name="connsiteY1158" fmla="*/ 3779 h 10000"/>
                  <a:gd name="connsiteX1159" fmla="*/ 8983 w 10000"/>
                  <a:gd name="connsiteY1159" fmla="*/ 3760 h 10000"/>
                  <a:gd name="connsiteX1160" fmla="*/ 9003 w 10000"/>
                  <a:gd name="connsiteY1160" fmla="*/ 3763 h 10000"/>
                  <a:gd name="connsiteX1161" fmla="*/ 9019 w 10000"/>
                  <a:gd name="connsiteY1161" fmla="*/ 3779 h 10000"/>
                  <a:gd name="connsiteX1162" fmla="*/ 9050 w 10000"/>
                  <a:gd name="connsiteY1162" fmla="*/ 3812 h 10000"/>
                  <a:gd name="connsiteX1163" fmla="*/ 9080 w 10000"/>
                  <a:gd name="connsiteY1163" fmla="*/ 3831 h 10000"/>
                  <a:gd name="connsiteX1164" fmla="*/ 9097 w 10000"/>
                  <a:gd name="connsiteY1164" fmla="*/ 3867 h 10000"/>
                  <a:gd name="connsiteX1165" fmla="*/ 9114 w 10000"/>
                  <a:gd name="connsiteY1165" fmla="*/ 3902 h 10000"/>
                  <a:gd name="connsiteX1166" fmla="*/ 9122 w 10000"/>
                  <a:gd name="connsiteY1166" fmla="*/ 3935 h 10000"/>
                  <a:gd name="connsiteX1167" fmla="*/ 9125 w 10000"/>
                  <a:gd name="connsiteY1167" fmla="*/ 3964 h 10000"/>
                  <a:gd name="connsiteX1168" fmla="*/ 9130 w 10000"/>
                  <a:gd name="connsiteY1168" fmla="*/ 3999 h 10000"/>
                  <a:gd name="connsiteX1169" fmla="*/ 9130 w 10000"/>
                  <a:gd name="connsiteY1169" fmla="*/ 4054 h 10000"/>
                  <a:gd name="connsiteX1170" fmla="*/ 9155 w 10000"/>
                  <a:gd name="connsiteY1170" fmla="*/ 4093 h 10000"/>
                  <a:gd name="connsiteX1171" fmla="*/ 9169 w 10000"/>
                  <a:gd name="connsiteY1171" fmla="*/ 4090 h 10000"/>
                  <a:gd name="connsiteX1172" fmla="*/ 9211 w 10000"/>
                  <a:gd name="connsiteY1172" fmla="*/ 4077 h 10000"/>
                  <a:gd name="connsiteX1173" fmla="*/ 9244 w 10000"/>
                  <a:gd name="connsiteY1173" fmla="*/ 4077 h 10000"/>
                  <a:gd name="connsiteX1174" fmla="*/ 9252 w 10000"/>
                  <a:gd name="connsiteY1174" fmla="*/ 4103 h 10000"/>
                  <a:gd name="connsiteX1175" fmla="*/ 9258 w 10000"/>
                  <a:gd name="connsiteY1175" fmla="*/ 4148 h 10000"/>
                  <a:gd name="connsiteX1176" fmla="*/ 9269 w 10000"/>
                  <a:gd name="connsiteY1176" fmla="*/ 4158 h 10000"/>
                  <a:gd name="connsiteX1177" fmla="*/ 9294 w 10000"/>
                  <a:gd name="connsiteY1177" fmla="*/ 4158 h 10000"/>
                  <a:gd name="connsiteX1178" fmla="*/ 9319 w 10000"/>
                  <a:gd name="connsiteY1178" fmla="*/ 4168 h 10000"/>
                  <a:gd name="connsiteX1179" fmla="*/ 9346 w 10000"/>
                  <a:gd name="connsiteY1179" fmla="*/ 4190 h 10000"/>
                  <a:gd name="connsiteX1180" fmla="*/ 9357 w 10000"/>
                  <a:gd name="connsiteY1180" fmla="*/ 4168 h 10000"/>
                  <a:gd name="connsiteX1181" fmla="*/ 9371 w 10000"/>
                  <a:gd name="connsiteY1181" fmla="*/ 4132 h 10000"/>
                  <a:gd name="connsiteX1182" fmla="*/ 9391 w 10000"/>
                  <a:gd name="connsiteY1182" fmla="*/ 4113 h 10000"/>
                  <a:gd name="connsiteX1183" fmla="*/ 9407 w 10000"/>
                  <a:gd name="connsiteY1183" fmla="*/ 4103 h 10000"/>
                  <a:gd name="connsiteX1184" fmla="*/ 9435 w 10000"/>
                  <a:gd name="connsiteY1184" fmla="*/ 4100 h 10000"/>
                  <a:gd name="connsiteX1185" fmla="*/ 9460 w 10000"/>
                  <a:gd name="connsiteY1185" fmla="*/ 4084 h 10000"/>
                  <a:gd name="connsiteX1186" fmla="*/ 9485 w 10000"/>
                  <a:gd name="connsiteY1186" fmla="*/ 4067 h 10000"/>
                  <a:gd name="connsiteX1187" fmla="*/ 9496 w 10000"/>
                  <a:gd name="connsiteY1187" fmla="*/ 4054 h 10000"/>
                  <a:gd name="connsiteX1188" fmla="*/ 9526 w 10000"/>
                  <a:gd name="connsiteY1188" fmla="*/ 4048 h 10000"/>
                  <a:gd name="connsiteX1189" fmla="*/ 9557 w 10000"/>
                  <a:gd name="connsiteY1189" fmla="*/ 4038 h 10000"/>
                  <a:gd name="connsiteX1190" fmla="*/ 9584 w 10000"/>
                  <a:gd name="connsiteY1190" fmla="*/ 4019 h 10000"/>
                  <a:gd name="connsiteX1191" fmla="*/ 9623 w 10000"/>
                  <a:gd name="connsiteY1191" fmla="*/ 4016 h 10000"/>
                  <a:gd name="connsiteX1192" fmla="*/ 9648 w 10000"/>
                  <a:gd name="connsiteY1192" fmla="*/ 4009 h 10000"/>
                  <a:gd name="connsiteX1193" fmla="*/ 9673 w 10000"/>
                  <a:gd name="connsiteY1193" fmla="*/ 4019 h 10000"/>
                  <a:gd name="connsiteX1194" fmla="*/ 9712 w 10000"/>
                  <a:gd name="connsiteY1194" fmla="*/ 4038 h 10000"/>
                  <a:gd name="connsiteX1195" fmla="*/ 9742 w 10000"/>
                  <a:gd name="connsiteY1195" fmla="*/ 4074 h 10000"/>
                  <a:gd name="connsiteX1196" fmla="*/ 9776 w 10000"/>
                  <a:gd name="connsiteY1196" fmla="*/ 4093 h 10000"/>
                  <a:gd name="connsiteX1197" fmla="*/ 9814 w 10000"/>
                  <a:gd name="connsiteY1197" fmla="*/ 4109 h 10000"/>
                  <a:gd name="connsiteX1198" fmla="*/ 9859 w 10000"/>
                  <a:gd name="connsiteY1198" fmla="*/ 4119 h 10000"/>
                  <a:gd name="connsiteX1199" fmla="*/ 9898 w 10000"/>
                  <a:gd name="connsiteY1199" fmla="*/ 4122 h 10000"/>
                  <a:gd name="connsiteX1200" fmla="*/ 9931 w 10000"/>
                  <a:gd name="connsiteY1200" fmla="*/ 4109 h 10000"/>
                  <a:gd name="connsiteX1201" fmla="*/ 9956 w 10000"/>
                  <a:gd name="connsiteY1201" fmla="*/ 4100 h 10000"/>
                  <a:gd name="connsiteX1202" fmla="*/ 9981 w 10000"/>
                  <a:gd name="connsiteY1202" fmla="*/ 4067 h 10000"/>
                  <a:gd name="connsiteX1203" fmla="*/ 9994 w 10000"/>
                  <a:gd name="connsiteY1203" fmla="*/ 4035 h 10000"/>
                  <a:gd name="connsiteX1204" fmla="*/ 10000 w 10000"/>
                  <a:gd name="connsiteY1204" fmla="*/ 3996 h 10000"/>
                  <a:gd name="connsiteX1205" fmla="*/ 9994 w 10000"/>
                  <a:gd name="connsiteY1205" fmla="*/ 3941 h 10000"/>
                  <a:gd name="connsiteX1206" fmla="*/ 9986 w 10000"/>
                  <a:gd name="connsiteY1206" fmla="*/ 3905 h 10000"/>
                  <a:gd name="connsiteX1207" fmla="*/ 9981 w 10000"/>
                  <a:gd name="connsiteY1207" fmla="*/ 3857 h 10000"/>
                  <a:gd name="connsiteX1208" fmla="*/ 9989 w 10000"/>
                  <a:gd name="connsiteY1208" fmla="*/ 3837 h 10000"/>
                  <a:gd name="connsiteX1209" fmla="*/ 9989 w 10000"/>
                  <a:gd name="connsiteY1209" fmla="*/ 3812 h 10000"/>
                  <a:gd name="connsiteX1210" fmla="*/ 9981 w 10000"/>
                  <a:gd name="connsiteY1210" fmla="*/ 3792 h 10000"/>
                  <a:gd name="connsiteX1211" fmla="*/ 9970 w 10000"/>
                  <a:gd name="connsiteY1211" fmla="*/ 3763 h 10000"/>
                  <a:gd name="connsiteX1212" fmla="*/ 9945 w 10000"/>
                  <a:gd name="connsiteY1212" fmla="*/ 3705 h 10000"/>
                  <a:gd name="connsiteX1213" fmla="*/ 9931 w 10000"/>
                  <a:gd name="connsiteY1213" fmla="*/ 3659 h 10000"/>
                  <a:gd name="connsiteX1214" fmla="*/ 9903 w 10000"/>
                  <a:gd name="connsiteY1214" fmla="*/ 3640 h 10000"/>
                  <a:gd name="connsiteX1215" fmla="*/ 9881 w 10000"/>
                  <a:gd name="connsiteY1215" fmla="*/ 3620 h 10000"/>
                  <a:gd name="connsiteX1216" fmla="*/ 9856 w 10000"/>
                  <a:gd name="connsiteY1216" fmla="*/ 3595 h 10000"/>
                  <a:gd name="connsiteX1217" fmla="*/ 9817 w 10000"/>
                  <a:gd name="connsiteY1217" fmla="*/ 3562 h 10000"/>
                  <a:gd name="connsiteX1218" fmla="*/ 9795 w 10000"/>
                  <a:gd name="connsiteY1218" fmla="*/ 3546 h 10000"/>
                  <a:gd name="connsiteX1219" fmla="*/ 9778 w 10000"/>
                  <a:gd name="connsiteY1219" fmla="*/ 3527 h 10000"/>
                  <a:gd name="connsiteX1220" fmla="*/ 9745 w 10000"/>
                  <a:gd name="connsiteY1220" fmla="*/ 3501 h 10000"/>
                  <a:gd name="connsiteX1221" fmla="*/ 9726 w 10000"/>
                  <a:gd name="connsiteY1221" fmla="*/ 3488 h 10000"/>
                  <a:gd name="connsiteX1222" fmla="*/ 9704 w 10000"/>
                  <a:gd name="connsiteY1222" fmla="*/ 3472 h 10000"/>
                  <a:gd name="connsiteX1223" fmla="*/ 9695 w 10000"/>
                  <a:gd name="connsiteY1223" fmla="*/ 3468 h 10000"/>
                  <a:gd name="connsiteX1224" fmla="*/ 9690 w 10000"/>
                  <a:gd name="connsiteY1224" fmla="*/ 3459 h 10000"/>
                  <a:gd name="connsiteX1225" fmla="*/ 9673 w 10000"/>
                  <a:gd name="connsiteY1225" fmla="*/ 3449 h 10000"/>
                  <a:gd name="connsiteX1226" fmla="*/ 9665 w 10000"/>
                  <a:gd name="connsiteY1226" fmla="*/ 3442 h 10000"/>
                  <a:gd name="connsiteX1227" fmla="*/ 9654 w 10000"/>
                  <a:gd name="connsiteY1227" fmla="*/ 3449 h 10000"/>
                  <a:gd name="connsiteX1228" fmla="*/ 9521 w 10000"/>
                  <a:gd name="connsiteY1228" fmla="*/ 3394 h 10000"/>
                  <a:gd name="connsiteX1229" fmla="*/ 9510 w 10000"/>
                  <a:gd name="connsiteY1229" fmla="*/ 3368 h 10000"/>
                  <a:gd name="connsiteX1230" fmla="*/ 9496 w 10000"/>
                  <a:gd name="connsiteY1230" fmla="*/ 3287 h 10000"/>
                  <a:gd name="connsiteX1231" fmla="*/ 9488 w 10000"/>
                  <a:gd name="connsiteY1231" fmla="*/ 3216 h 10000"/>
                  <a:gd name="connsiteX1232" fmla="*/ 9493 w 10000"/>
                  <a:gd name="connsiteY1232" fmla="*/ 3174 h 10000"/>
                  <a:gd name="connsiteX1233" fmla="*/ 9501 w 10000"/>
                  <a:gd name="connsiteY1233" fmla="*/ 3128 h 10000"/>
                  <a:gd name="connsiteX1234" fmla="*/ 9488 w 10000"/>
                  <a:gd name="connsiteY1234" fmla="*/ 3025 h 10000"/>
                  <a:gd name="connsiteX1235" fmla="*/ 9446 w 10000"/>
                  <a:gd name="connsiteY1235" fmla="*/ 2931 h 10000"/>
                  <a:gd name="connsiteX1236" fmla="*/ 9382 w 10000"/>
                  <a:gd name="connsiteY1236" fmla="*/ 2837 h 10000"/>
                  <a:gd name="connsiteX1237" fmla="*/ 9316 w 10000"/>
                  <a:gd name="connsiteY1237" fmla="*/ 2753 h 10000"/>
                  <a:gd name="connsiteX1238" fmla="*/ 9294 w 10000"/>
                  <a:gd name="connsiteY1238" fmla="*/ 2655 h 10000"/>
                  <a:gd name="connsiteX1239" fmla="*/ 9213 w 10000"/>
                  <a:gd name="connsiteY1239" fmla="*/ 2328 h 10000"/>
                  <a:gd name="connsiteX1240" fmla="*/ 9172 w 10000"/>
                  <a:gd name="connsiteY1240" fmla="*/ 2286 h 10000"/>
                  <a:gd name="connsiteX1241" fmla="*/ 9019 w 10000"/>
                  <a:gd name="connsiteY1241" fmla="*/ 2082 h 10000"/>
                  <a:gd name="connsiteX1242" fmla="*/ 8906 w 10000"/>
                  <a:gd name="connsiteY1242" fmla="*/ 1946 h 10000"/>
                  <a:gd name="connsiteX1243" fmla="*/ 8801 w 10000"/>
                  <a:gd name="connsiteY1243" fmla="*/ 1778 h 10000"/>
                  <a:gd name="connsiteX1244" fmla="*/ 8806 w 10000"/>
                  <a:gd name="connsiteY1244" fmla="*/ 1713 h 10000"/>
                  <a:gd name="connsiteX1245" fmla="*/ 8809 w 10000"/>
                  <a:gd name="connsiteY1245" fmla="*/ 1703 h 10000"/>
                  <a:gd name="connsiteX1246" fmla="*/ 8817 w 10000"/>
                  <a:gd name="connsiteY1246" fmla="*/ 1713 h 10000"/>
                  <a:gd name="connsiteX1247" fmla="*/ 8834 w 10000"/>
                  <a:gd name="connsiteY1247" fmla="*/ 1729 h 10000"/>
                  <a:gd name="connsiteX1248" fmla="*/ 8839 w 10000"/>
                  <a:gd name="connsiteY1248" fmla="*/ 1729 h 10000"/>
                  <a:gd name="connsiteX1249" fmla="*/ 8848 w 10000"/>
                  <a:gd name="connsiteY1249" fmla="*/ 1723 h 10000"/>
                  <a:gd name="connsiteX1250" fmla="*/ 8850 w 10000"/>
                  <a:gd name="connsiteY1250" fmla="*/ 1703 h 10000"/>
                  <a:gd name="connsiteX1251" fmla="*/ 8850 w 10000"/>
                  <a:gd name="connsiteY1251" fmla="*/ 1684 h 10000"/>
                  <a:gd name="connsiteX1252" fmla="*/ 8850 w 10000"/>
                  <a:gd name="connsiteY1252" fmla="*/ 1648 h 10000"/>
                  <a:gd name="connsiteX1253" fmla="*/ 8881 w 10000"/>
                  <a:gd name="connsiteY1253" fmla="*/ 1571 h 10000"/>
                  <a:gd name="connsiteX1254" fmla="*/ 8895 w 10000"/>
                  <a:gd name="connsiteY1254" fmla="*/ 1541 h 10000"/>
                  <a:gd name="connsiteX1255" fmla="*/ 8895 w 10000"/>
                  <a:gd name="connsiteY1255" fmla="*/ 1525 h 10000"/>
                  <a:gd name="connsiteX1256" fmla="*/ 8881 w 10000"/>
                  <a:gd name="connsiteY1256" fmla="*/ 1516 h 10000"/>
                  <a:gd name="connsiteX1257" fmla="*/ 8864 w 10000"/>
                  <a:gd name="connsiteY1257" fmla="*/ 1522 h 10000"/>
                  <a:gd name="connsiteX1258" fmla="*/ 8850 w 10000"/>
                  <a:gd name="connsiteY1258" fmla="*/ 1535 h 10000"/>
                  <a:gd name="connsiteX1259" fmla="*/ 8834 w 10000"/>
                  <a:gd name="connsiteY1259" fmla="*/ 1571 h 10000"/>
                  <a:gd name="connsiteX1260" fmla="*/ 8825 w 10000"/>
                  <a:gd name="connsiteY1260" fmla="*/ 1587 h 10000"/>
                  <a:gd name="connsiteX1261" fmla="*/ 8776 w 10000"/>
                  <a:gd name="connsiteY1261" fmla="*/ 1571 h 10000"/>
                  <a:gd name="connsiteX1262" fmla="*/ 8745 w 10000"/>
                  <a:gd name="connsiteY1262" fmla="*/ 1580 h 10000"/>
                  <a:gd name="connsiteX1263" fmla="*/ 8720 w 10000"/>
                  <a:gd name="connsiteY1263" fmla="*/ 1587 h 10000"/>
                  <a:gd name="connsiteX1264" fmla="*/ 8709 w 10000"/>
                  <a:gd name="connsiteY1264" fmla="*/ 1609 h 10000"/>
                  <a:gd name="connsiteX1265" fmla="*/ 8693 w 10000"/>
                  <a:gd name="connsiteY1265" fmla="*/ 1616 h 10000"/>
                  <a:gd name="connsiteX1266" fmla="*/ 8684 w 10000"/>
                  <a:gd name="connsiteY1266" fmla="*/ 1639 h 10000"/>
                  <a:gd name="connsiteX1267" fmla="*/ 8684 w 10000"/>
                  <a:gd name="connsiteY1267" fmla="*/ 1658 h 10000"/>
                  <a:gd name="connsiteX1268" fmla="*/ 8665 w 10000"/>
                  <a:gd name="connsiteY1268" fmla="*/ 1655 h 10000"/>
                  <a:gd name="connsiteX1269" fmla="*/ 8665 w 10000"/>
                  <a:gd name="connsiteY1269" fmla="*/ 1645 h 10000"/>
                  <a:gd name="connsiteX1270" fmla="*/ 8665 w 10000"/>
                  <a:gd name="connsiteY1270" fmla="*/ 1626 h 10000"/>
                  <a:gd name="connsiteX1271" fmla="*/ 8676 w 10000"/>
                  <a:gd name="connsiteY1271" fmla="*/ 1609 h 10000"/>
                  <a:gd name="connsiteX1272" fmla="*/ 8679 w 10000"/>
                  <a:gd name="connsiteY1272" fmla="*/ 1597 h 10000"/>
                  <a:gd name="connsiteX1273" fmla="*/ 8687 w 10000"/>
                  <a:gd name="connsiteY1273" fmla="*/ 1577 h 10000"/>
                  <a:gd name="connsiteX1274" fmla="*/ 8695 w 10000"/>
                  <a:gd name="connsiteY1274" fmla="*/ 1554 h 10000"/>
                  <a:gd name="connsiteX1275" fmla="*/ 8709 w 10000"/>
                  <a:gd name="connsiteY1275" fmla="*/ 1532 h 10000"/>
                  <a:gd name="connsiteX1276" fmla="*/ 8704 w 10000"/>
                  <a:gd name="connsiteY1276" fmla="*/ 1512 h 10000"/>
                  <a:gd name="connsiteX1277" fmla="*/ 8695 w 10000"/>
                  <a:gd name="connsiteY1277" fmla="*/ 1503 h 10000"/>
                  <a:gd name="connsiteX1278" fmla="*/ 8684 w 10000"/>
                  <a:gd name="connsiteY1278" fmla="*/ 1503 h 10000"/>
                  <a:gd name="connsiteX1279" fmla="*/ 8670 w 10000"/>
                  <a:gd name="connsiteY1279" fmla="*/ 1525 h 10000"/>
                  <a:gd name="connsiteX1280" fmla="*/ 8665 w 10000"/>
                  <a:gd name="connsiteY1280" fmla="*/ 1545 h 10000"/>
                  <a:gd name="connsiteX1281" fmla="*/ 8654 w 10000"/>
                  <a:gd name="connsiteY1281" fmla="*/ 1567 h 10000"/>
                  <a:gd name="connsiteX1282" fmla="*/ 8648 w 10000"/>
                  <a:gd name="connsiteY1282" fmla="*/ 1587 h 10000"/>
                  <a:gd name="connsiteX1283" fmla="*/ 8640 w 10000"/>
                  <a:gd name="connsiteY1283" fmla="*/ 1629 h 10000"/>
                  <a:gd name="connsiteX1284" fmla="*/ 8620 w 10000"/>
                  <a:gd name="connsiteY1284" fmla="*/ 1635 h 10000"/>
                  <a:gd name="connsiteX1285" fmla="*/ 8612 w 10000"/>
                  <a:gd name="connsiteY1285" fmla="*/ 1635 h 10000"/>
                  <a:gd name="connsiteX1286" fmla="*/ 8604 w 10000"/>
                  <a:gd name="connsiteY1286" fmla="*/ 1626 h 10000"/>
                  <a:gd name="connsiteX1287" fmla="*/ 8596 w 10000"/>
                  <a:gd name="connsiteY1287" fmla="*/ 1616 h 10000"/>
                  <a:gd name="connsiteX1288" fmla="*/ 8596 w 10000"/>
                  <a:gd name="connsiteY1288" fmla="*/ 1580 h 10000"/>
                  <a:gd name="connsiteX1289" fmla="*/ 8587 w 10000"/>
                  <a:gd name="connsiteY1289" fmla="*/ 1545 h 10000"/>
                  <a:gd name="connsiteX1290" fmla="*/ 8565 w 10000"/>
                  <a:gd name="connsiteY1290" fmla="*/ 1516 h 10000"/>
                  <a:gd name="connsiteX1291" fmla="*/ 8543 w 10000"/>
                  <a:gd name="connsiteY1291" fmla="*/ 1512 h 10000"/>
                  <a:gd name="connsiteX1292" fmla="*/ 8518 w 10000"/>
                  <a:gd name="connsiteY1292" fmla="*/ 1532 h 10000"/>
                  <a:gd name="connsiteX1293" fmla="*/ 8476 w 10000"/>
                  <a:gd name="connsiteY1293" fmla="*/ 1567 h 10000"/>
                  <a:gd name="connsiteX1294" fmla="*/ 8454 w 10000"/>
                  <a:gd name="connsiteY1294" fmla="*/ 1551 h 10000"/>
                  <a:gd name="connsiteX1295" fmla="*/ 8402 w 10000"/>
                  <a:gd name="connsiteY1295" fmla="*/ 1493 h 10000"/>
                  <a:gd name="connsiteX1296" fmla="*/ 8371 w 10000"/>
                  <a:gd name="connsiteY1296" fmla="*/ 1428 h 10000"/>
                  <a:gd name="connsiteX1297" fmla="*/ 8072 w 10000"/>
                  <a:gd name="connsiteY1297" fmla="*/ 1422 h 10000"/>
                  <a:gd name="connsiteX1298" fmla="*/ 7823 w 10000"/>
                  <a:gd name="connsiteY1298" fmla="*/ 1279 h 10000"/>
                  <a:gd name="connsiteX1299" fmla="*/ 7587 w 10000"/>
                  <a:gd name="connsiteY1299" fmla="*/ 1133 h 10000"/>
                  <a:gd name="connsiteX1300" fmla="*/ 7526 w 10000"/>
                  <a:gd name="connsiteY1300" fmla="*/ 1098 h 10000"/>
                  <a:gd name="connsiteX1301" fmla="*/ 7346 w 10000"/>
                  <a:gd name="connsiteY1301" fmla="*/ 991 h 10000"/>
                  <a:gd name="connsiteX1302" fmla="*/ 7321 w 10000"/>
                  <a:gd name="connsiteY1302" fmla="*/ 959 h 10000"/>
                  <a:gd name="connsiteX1303" fmla="*/ 7307 w 10000"/>
                  <a:gd name="connsiteY1303" fmla="*/ 871 h 10000"/>
                  <a:gd name="connsiteX1304" fmla="*/ 7224 w 10000"/>
                  <a:gd name="connsiteY1304" fmla="*/ 816 h 10000"/>
                  <a:gd name="connsiteX1305" fmla="*/ 7147 w 10000"/>
                  <a:gd name="connsiteY1305" fmla="*/ 787 h 10000"/>
                  <a:gd name="connsiteX1306" fmla="*/ 7080 w 10000"/>
                  <a:gd name="connsiteY1306" fmla="*/ 742 h 10000"/>
                  <a:gd name="connsiteX1307" fmla="*/ 7069 w 10000"/>
                  <a:gd name="connsiteY1307" fmla="*/ 767 h 10000"/>
                  <a:gd name="connsiteX1308" fmla="*/ 7033 w 10000"/>
                  <a:gd name="connsiteY1308" fmla="*/ 787 h 10000"/>
                  <a:gd name="connsiteX1309" fmla="*/ 6820 w 10000"/>
                  <a:gd name="connsiteY1309" fmla="*/ 878 h 10000"/>
                  <a:gd name="connsiteX1310" fmla="*/ 6726 w 10000"/>
                  <a:gd name="connsiteY1310" fmla="*/ 897 h 10000"/>
                  <a:gd name="connsiteX1311" fmla="*/ 6626 w 10000"/>
                  <a:gd name="connsiteY1311" fmla="*/ 955 h 10000"/>
                  <a:gd name="connsiteX1312" fmla="*/ 6582 w 10000"/>
                  <a:gd name="connsiteY1312" fmla="*/ 946 h 10000"/>
                  <a:gd name="connsiteX1313" fmla="*/ 6571 w 10000"/>
                  <a:gd name="connsiteY1313" fmla="*/ 955 h 10000"/>
                  <a:gd name="connsiteX1314" fmla="*/ 6507 w 10000"/>
                  <a:gd name="connsiteY1314" fmla="*/ 975 h 10000"/>
                  <a:gd name="connsiteX1315" fmla="*/ 6485 w 10000"/>
                  <a:gd name="connsiteY1315" fmla="*/ 975 h 10000"/>
                  <a:gd name="connsiteX1316" fmla="*/ 6476 w 10000"/>
                  <a:gd name="connsiteY1316" fmla="*/ 965 h 10000"/>
                  <a:gd name="connsiteX1317" fmla="*/ 6474 w 10000"/>
                  <a:gd name="connsiteY1317" fmla="*/ 936 h 10000"/>
                  <a:gd name="connsiteX1318" fmla="*/ 6452 w 10000"/>
                  <a:gd name="connsiteY1318" fmla="*/ 887 h 10000"/>
                  <a:gd name="connsiteX1319" fmla="*/ 6352 w 10000"/>
                  <a:gd name="connsiteY1319" fmla="*/ 767 h 10000"/>
                  <a:gd name="connsiteX1320" fmla="*/ 6313 w 10000"/>
                  <a:gd name="connsiteY1320" fmla="*/ 732 h 10000"/>
                  <a:gd name="connsiteX1321" fmla="*/ 6296 w 10000"/>
                  <a:gd name="connsiteY1321" fmla="*/ 690 h 10000"/>
                  <a:gd name="connsiteX1322" fmla="*/ 6271 w 10000"/>
                  <a:gd name="connsiteY1322" fmla="*/ 664 h 10000"/>
                  <a:gd name="connsiteX1323" fmla="*/ 6266 w 10000"/>
                  <a:gd name="connsiteY1323" fmla="*/ 654 h 10000"/>
                  <a:gd name="connsiteX1324" fmla="*/ 6111 w 10000"/>
                  <a:gd name="connsiteY1324" fmla="*/ 398 h 10000"/>
                  <a:gd name="connsiteX1325" fmla="*/ 5903 w 10000"/>
                  <a:gd name="connsiteY1325" fmla="*/ 408 h 10000"/>
                  <a:gd name="connsiteX1326" fmla="*/ 5837 w 10000"/>
                  <a:gd name="connsiteY1326" fmla="*/ 427 h 10000"/>
                  <a:gd name="connsiteX1327" fmla="*/ 5756 w 10000"/>
                  <a:gd name="connsiteY1327" fmla="*/ 453 h 10000"/>
                  <a:gd name="connsiteX1328" fmla="*/ 5681 w 10000"/>
                  <a:gd name="connsiteY1328" fmla="*/ 453 h 10000"/>
                  <a:gd name="connsiteX1329" fmla="*/ 5609 w 10000"/>
                  <a:gd name="connsiteY1329" fmla="*/ 447 h 10000"/>
                  <a:gd name="connsiteX1330" fmla="*/ 5554 w 10000"/>
                  <a:gd name="connsiteY1330" fmla="*/ 304 h 10000"/>
                  <a:gd name="connsiteX1331" fmla="*/ 5529 w 10000"/>
                  <a:gd name="connsiteY1331" fmla="*/ 301 h 10000"/>
                  <a:gd name="connsiteX1332" fmla="*/ 5393 w 10000"/>
                  <a:gd name="connsiteY1332" fmla="*/ 256 h 10000"/>
                  <a:gd name="connsiteX1333" fmla="*/ 5366 w 10000"/>
                  <a:gd name="connsiteY1333" fmla="*/ 220 h 10000"/>
                  <a:gd name="connsiteX1334" fmla="*/ 5249 w 10000"/>
                  <a:gd name="connsiteY1334" fmla="*/ 155 h 10000"/>
                  <a:gd name="connsiteX1335" fmla="*/ 5141 w 10000"/>
                  <a:gd name="connsiteY1335" fmla="*/ 52 h 10000"/>
                  <a:gd name="connsiteX1336" fmla="*/ 5116 w 10000"/>
                  <a:gd name="connsiteY1336" fmla="*/ 3 h 10000"/>
                  <a:gd name="connsiteX1337" fmla="*/ 5061 w 10000"/>
                  <a:gd name="connsiteY1337" fmla="*/ 0 h 10000"/>
                  <a:gd name="connsiteX1338" fmla="*/ 5036 w 10000"/>
                  <a:gd name="connsiteY1338" fmla="*/ 32 h 10000"/>
                  <a:gd name="connsiteX1339" fmla="*/ 4942 w 10000"/>
                  <a:gd name="connsiteY1339" fmla="*/ 133 h 10000"/>
                  <a:gd name="connsiteX1340" fmla="*/ 4900 w 10000"/>
                  <a:gd name="connsiteY1340" fmla="*/ 217 h 10000"/>
                  <a:gd name="connsiteX1341" fmla="*/ 4861 w 10000"/>
                  <a:gd name="connsiteY1341" fmla="*/ 198 h 10000"/>
                  <a:gd name="connsiteX1342" fmla="*/ 4795 w 10000"/>
                  <a:gd name="connsiteY1342" fmla="*/ 68 h 10000"/>
                  <a:gd name="connsiteX1343" fmla="*/ 4778 w 10000"/>
                  <a:gd name="connsiteY1343" fmla="*/ 62 h 10000"/>
                  <a:gd name="connsiteX1344" fmla="*/ 4765 w 10000"/>
                  <a:gd name="connsiteY1344" fmla="*/ 62 h 10000"/>
                  <a:gd name="connsiteX1345" fmla="*/ 4748 w 10000"/>
                  <a:gd name="connsiteY1345" fmla="*/ 68 h 10000"/>
                  <a:gd name="connsiteX1346" fmla="*/ 4673 w 10000"/>
                  <a:gd name="connsiteY1346" fmla="*/ 136 h 10000"/>
                  <a:gd name="connsiteX1347" fmla="*/ 4632 w 10000"/>
                  <a:gd name="connsiteY1347" fmla="*/ 201 h 10000"/>
                  <a:gd name="connsiteX1348" fmla="*/ 4623 w 10000"/>
                  <a:gd name="connsiteY1348" fmla="*/ 210 h 10000"/>
                  <a:gd name="connsiteX1349" fmla="*/ 4579 w 10000"/>
                  <a:gd name="connsiteY1349" fmla="*/ 220 h 10000"/>
                  <a:gd name="connsiteX1350" fmla="*/ 4479 w 10000"/>
                  <a:gd name="connsiteY1350" fmla="*/ 198 h 10000"/>
                  <a:gd name="connsiteX1351" fmla="*/ 4402 w 10000"/>
                  <a:gd name="connsiteY1351" fmla="*/ 165 h 10000"/>
                  <a:gd name="connsiteX1352" fmla="*/ 4374 w 10000"/>
                  <a:gd name="connsiteY1352" fmla="*/ 165 h 10000"/>
                  <a:gd name="connsiteX1353" fmla="*/ 4335 w 10000"/>
                  <a:gd name="connsiteY1353" fmla="*/ 172 h 10000"/>
                  <a:gd name="connsiteX1354" fmla="*/ 4302 w 10000"/>
                  <a:gd name="connsiteY1354" fmla="*/ 188 h 10000"/>
                  <a:gd name="connsiteX1355" fmla="*/ 4271 w 10000"/>
                  <a:gd name="connsiteY1355" fmla="*/ 220 h 10000"/>
                  <a:gd name="connsiteX1356" fmla="*/ 4238 w 10000"/>
                  <a:gd name="connsiteY1356" fmla="*/ 240 h 10000"/>
                  <a:gd name="connsiteX1357" fmla="*/ 4324 w 10000"/>
                  <a:gd name="connsiteY1357" fmla="*/ 1289 h 10000"/>
                  <a:gd name="connsiteX1358" fmla="*/ 3521 w 10000"/>
                  <a:gd name="connsiteY1358" fmla="*/ 7730 h 10000"/>
                  <a:gd name="connsiteX1359" fmla="*/ 3152 w 10000"/>
                  <a:gd name="connsiteY1359" fmla="*/ 7013 h 10000"/>
                  <a:gd name="connsiteX1360" fmla="*/ 3560 w 10000"/>
                  <a:gd name="connsiteY1360" fmla="*/ 7749 h 10000"/>
                  <a:gd name="connsiteX1361" fmla="*/ 3562 w 10000"/>
                  <a:gd name="connsiteY1361" fmla="*/ 7759 h 10000"/>
                  <a:gd name="connsiteX1362" fmla="*/ 3573 w 10000"/>
                  <a:gd name="connsiteY1362" fmla="*/ 7766 h 10000"/>
                  <a:gd name="connsiteX1363" fmla="*/ 3584 w 10000"/>
                  <a:gd name="connsiteY1363" fmla="*/ 7759 h 10000"/>
                  <a:gd name="connsiteX1364" fmla="*/ 3598 w 10000"/>
                  <a:gd name="connsiteY1364" fmla="*/ 7743 h 10000"/>
                  <a:gd name="connsiteX1365" fmla="*/ 3609 w 10000"/>
                  <a:gd name="connsiteY1365" fmla="*/ 7756 h 10000"/>
                  <a:gd name="connsiteX1366" fmla="*/ 3623 w 10000"/>
                  <a:gd name="connsiteY1366" fmla="*/ 7733 h 10000"/>
                  <a:gd name="connsiteX1367" fmla="*/ 3632 w 10000"/>
                  <a:gd name="connsiteY1367" fmla="*/ 7730 h 10000"/>
                  <a:gd name="connsiteX1368" fmla="*/ 3634 w 10000"/>
                  <a:gd name="connsiteY1368" fmla="*/ 7730 h 10000"/>
                  <a:gd name="connsiteX1369" fmla="*/ 3643 w 10000"/>
                  <a:gd name="connsiteY1369" fmla="*/ 7730 h 10000"/>
                  <a:gd name="connsiteX1370" fmla="*/ 4033 w 10000"/>
                  <a:gd name="connsiteY1370" fmla="*/ 7077 h 10000"/>
                  <a:gd name="connsiteX1371" fmla="*/ 3670 w 10000"/>
                  <a:gd name="connsiteY1371" fmla="*/ 7730 h 10000"/>
                  <a:gd name="connsiteX1372" fmla="*/ 3687 w 10000"/>
                  <a:gd name="connsiteY1372" fmla="*/ 7730 h 10000"/>
                  <a:gd name="connsiteX1373" fmla="*/ 3690 w 10000"/>
                  <a:gd name="connsiteY1373" fmla="*/ 7730 h 10000"/>
                  <a:gd name="connsiteX1374" fmla="*/ 3704 w 10000"/>
                  <a:gd name="connsiteY1374" fmla="*/ 7740 h 10000"/>
                  <a:gd name="connsiteX1375" fmla="*/ 3712 w 10000"/>
                  <a:gd name="connsiteY1375" fmla="*/ 7743 h 10000"/>
                  <a:gd name="connsiteX1376" fmla="*/ 3723 w 10000"/>
                  <a:gd name="connsiteY1376" fmla="*/ 7749 h 10000"/>
                  <a:gd name="connsiteX1377" fmla="*/ 3729 w 10000"/>
                  <a:gd name="connsiteY1377" fmla="*/ 7749 h 10000"/>
                  <a:gd name="connsiteX1378" fmla="*/ 3729 w 10000"/>
                  <a:gd name="connsiteY1378" fmla="*/ 7743 h 10000"/>
                  <a:gd name="connsiteX1379" fmla="*/ 3745 w 10000"/>
                  <a:gd name="connsiteY1379" fmla="*/ 7740 h 10000"/>
                  <a:gd name="connsiteX1380" fmla="*/ 3753 w 10000"/>
                  <a:gd name="connsiteY1380" fmla="*/ 7730 h 10000"/>
                  <a:gd name="connsiteX1381" fmla="*/ 3762 w 10000"/>
                  <a:gd name="connsiteY1381" fmla="*/ 7720 h 10000"/>
                  <a:gd name="connsiteX1382" fmla="*/ 3776 w 10000"/>
                  <a:gd name="connsiteY1382" fmla="*/ 7710 h 10000"/>
                  <a:gd name="connsiteX1383" fmla="*/ 3784 w 10000"/>
                  <a:gd name="connsiteY1383" fmla="*/ 7701 h 10000"/>
                  <a:gd name="connsiteX1384" fmla="*/ 3792 w 10000"/>
                  <a:gd name="connsiteY1384" fmla="*/ 7694 h 10000"/>
                  <a:gd name="connsiteX1385" fmla="*/ 3801 w 10000"/>
                  <a:gd name="connsiteY1385" fmla="*/ 7685 h 10000"/>
                  <a:gd name="connsiteX1386" fmla="*/ 3803 w 10000"/>
                  <a:gd name="connsiteY1386" fmla="*/ 7685 h 10000"/>
                  <a:gd name="connsiteX1387" fmla="*/ 4524 w 10000"/>
                  <a:gd name="connsiteY1387" fmla="*/ 7229 h 10000"/>
                  <a:gd name="connsiteX1388" fmla="*/ 3778 w 10000"/>
                  <a:gd name="connsiteY1388" fmla="*/ 7756 h 10000"/>
                  <a:gd name="connsiteX1389" fmla="*/ 3762 w 10000"/>
                  <a:gd name="connsiteY1389" fmla="*/ 7775 h 10000"/>
                  <a:gd name="connsiteX1390" fmla="*/ 3748 w 10000"/>
                  <a:gd name="connsiteY1390" fmla="*/ 7775 h 10000"/>
                  <a:gd name="connsiteX1391" fmla="*/ 3737 w 10000"/>
                  <a:gd name="connsiteY1391" fmla="*/ 7778 h 10000"/>
                  <a:gd name="connsiteX1392" fmla="*/ 3723 w 10000"/>
                  <a:gd name="connsiteY1392" fmla="*/ 7778 h 10000"/>
                  <a:gd name="connsiteX1393" fmla="*/ 3712 w 10000"/>
                  <a:gd name="connsiteY1393" fmla="*/ 8005 h 10000"/>
                  <a:gd name="connsiteX1394" fmla="*/ 3706 w 10000"/>
                  <a:gd name="connsiteY1394" fmla="*/ 8021 h 10000"/>
                  <a:gd name="connsiteX1395" fmla="*/ 3712 w 10000"/>
                  <a:gd name="connsiteY1395" fmla="*/ 8044 h 10000"/>
                  <a:gd name="connsiteX1396" fmla="*/ 3712 w 10000"/>
                  <a:gd name="connsiteY1396" fmla="*/ 8051 h 10000"/>
                  <a:gd name="connsiteX1397" fmla="*/ 4469 w 10000"/>
                  <a:gd name="connsiteY1397" fmla="*/ 8017 h 10000"/>
                  <a:gd name="connsiteX1398" fmla="*/ 3767 w 10000"/>
                  <a:gd name="connsiteY1398" fmla="*/ 8106 h 10000"/>
                  <a:gd name="connsiteX1399" fmla="*/ 3770 w 10000"/>
                  <a:gd name="connsiteY1399" fmla="*/ 8119 h 10000"/>
                  <a:gd name="connsiteX1400" fmla="*/ 3740 w 10000"/>
                  <a:gd name="connsiteY1400" fmla="*/ 8154 h 10000"/>
                  <a:gd name="connsiteX1401" fmla="*/ 3731 w 10000"/>
                  <a:gd name="connsiteY1401" fmla="*/ 8138 h 10000"/>
                  <a:gd name="connsiteX1402" fmla="*/ 3729 w 10000"/>
                  <a:gd name="connsiteY1402" fmla="*/ 8125 h 10000"/>
                  <a:gd name="connsiteX1403" fmla="*/ 3712 w 10000"/>
                  <a:gd name="connsiteY1403" fmla="*/ 8115 h 10000"/>
                  <a:gd name="connsiteX1404" fmla="*/ 3704 w 10000"/>
                  <a:gd name="connsiteY1404" fmla="*/ 8109 h 10000"/>
                  <a:gd name="connsiteX1405" fmla="*/ 3687 w 10000"/>
                  <a:gd name="connsiteY1405" fmla="*/ 8099 h 10000"/>
                  <a:gd name="connsiteX1406" fmla="*/ 3673 w 10000"/>
                  <a:gd name="connsiteY1406" fmla="*/ 8093 h 10000"/>
                  <a:gd name="connsiteX1407" fmla="*/ 3665 w 10000"/>
                  <a:gd name="connsiteY1407" fmla="*/ 8083 h 10000"/>
                  <a:gd name="connsiteX1408" fmla="*/ 3648 w 10000"/>
                  <a:gd name="connsiteY1408" fmla="*/ 8073 h 10000"/>
                  <a:gd name="connsiteX1409" fmla="*/ 3643 w 10000"/>
                  <a:gd name="connsiteY1409" fmla="*/ 8063 h 10000"/>
                  <a:gd name="connsiteX1410" fmla="*/ 3632 w 10000"/>
                  <a:gd name="connsiteY1410" fmla="*/ 8054 h 10000"/>
                  <a:gd name="connsiteX1411" fmla="*/ 3623 w 10000"/>
                  <a:gd name="connsiteY1411" fmla="*/ 8060 h 10000"/>
                  <a:gd name="connsiteX1412" fmla="*/ 3615 w 10000"/>
                  <a:gd name="connsiteY1412" fmla="*/ 8070 h 10000"/>
                  <a:gd name="connsiteX1413" fmla="*/ 3607 w 10000"/>
                  <a:gd name="connsiteY1413" fmla="*/ 8083 h 10000"/>
                  <a:gd name="connsiteX1414" fmla="*/ 3607 w 10000"/>
                  <a:gd name="connsiteY1414" fmla="*/ 8099 h 10000"/>
                  <a:gd name="connsiteX1415" fmla="*/ 3607 w 10000"/>
                  <a:gd name="connsiteY1415" fmla="*/ 8125 h 10000"/>
                  <a:gd name="connsiteX1416" fmla="*/ 3601 w 10000"/>
                  <a:gd name="connsiteY1416" fmla="*/ 8148 h 10000"/>
                  <a:gd name="connsiteX1417" fmla="*/ 3584 w 10000"/>
                  <a:gd name="connsiteY1417" fmla="*/ 8154 h 10000"/>
                  <a:gd name="connsiteX1418" fmla="*/ 3573 w 10000"/>
                  <a:gd name="connsiteY1418" fmla="*/ 8154 h 10000"/>
                  <a:gd name="connsiteX1419" fmla="*/ 2933 w 10000"/>
                  <a:gd name="connsiteY1419" fmla="*/ 8067 h 10000"/>
                  <a:gd name="connsiteX1420" fmla="*/ 3551 w 10000"/>
                  <a:gd name="connsiteY1420" fmla="*/ 8119 h 10000"/>
                  <a:gd name="connsiteX1421" fmla="*/ 3504 w 10000"/>
                  <a:gd name="connsiteY1421" fmla="*/ 8073 h 10000"/>
                  <a:gd name="connsiteX1422" fmla="*/ 3493 w 10000"/>
                  <a:gd name="connsiteY1422" fmla="*/ 8051 h 10000"/>
                  <a:gd name="connsiteX1423" fmla="*/ 3457 w 10000"/>
                  <a:gd name="connsiteY1423" fmla="*/ 7872 h 10000"/>
                  <a:gd name="connsiteX1424" fmla="*/ 3449 w 10000"/>
                  <a:gd name="connsiteY1424" fmla="*/ 7847 h 10000"/>
                  <a:gd name="connsiteX1425" fmla="*/ 3446 w 10000"/>
                  <a:gd name="connsiteY1425" fmla="*/ 7827 h 10000"/>
                  <a:gd name="connsiteX1426" fmla="*/ 3457 w 10000"/>
                  <a:gd name="connsiteY1426" fmla="*/ 7808 h 10000"/>
                  <a:gd name="connsiteX1427" fmla="*/ 3465 w 10000"/>
                  <a:gd name="connsiteY1427" fmla="*/ 7798 h 10000"/>
                  <a:gd name="connsiteX1428" fmla="*/ 2936 w 10000"/>
                  <a:gd name="connsiteY1428" fmla="*/ 7090 h 10000"/>
                  <a:gd name="connsiteX1429" fmla="*/ 3518 w 10000"/>
                  <a:gd name="connsiteY1429" fmla="*/ 7843 h 10000"/>
                  <a:gd name="connsiteX0" fmla="*/ 4324 w 10000"/>
                  <a:gd name="connsiteY0" fmla="*/ 1289 h 10000"/>
                  <a:gd name="connsiteX1" fmla="*/ 4296 w 10000"/>
                  <a:gd name="connsiteY1" fmla="*/ 1305 h 10000"/>
                  <a:gd name="connsiteX2" fmla="*/ 4285 w 10000"/>
                  <a:gd name="connsiteY2" fmla="*/ 1279 h 10000"/>
                  <a:gd name="connsiteX3" fmla="*/ 4244 w 10000"/>
                  <a:gd name="connsiteY3" fmla="*/ 1266 h 10000"/>
                  <a:gd name="connsiteX4" fmla="*/ 4208 w 10000"/>
                  <a:gd name="connsiteY4" fmla="*/ 1286 h 10000"/>
                  <a:gd name="connsiteX5" fmla="*/ 4172 w 10000"/>
                  <a:gd name="connsiteY5" fmla="*/ 1299 h 10000"/>
                  <a:gd name="connsiteX6" fmla="*/ 4150 w 10000"/>
                  <a:gd name="connsiteY6" fmla="*/ 1308 h 10000"/>
                  <a:gd name="connsiteX7" fmla="*/ 4139 w 10000"/>
                  <a:gd name="connsiteY7" fmla="*/ 1315 h 10000"/>
                  <a:gd name="connsiteX8" fmla="*/ 4125 w 10000"/>
                  <a:gd name="connsiteY8" fmla="*/ 1315 h 10000"/>
                  <a:gd name="connsiteX9" fmla="*/ 4119 w 10000"/>
                  <a:gd name="connsiteY9" fmla="*/ 1315 h 10000"/>
                  <a:gd name="connsiteX10" fmla="*/ 4111 w 10000"/>
                  <a:gd name="connsiteY10" fmla="*/ 1308 h 10000"/>
                  <a:gd name="connsiteX11" fmla="*/ 4100 w 10000"/>
                  <a:gd name="connsiteY11" fmla="*/ 1315 h 10000"/>
                  <a:gd name="connsiteX12" fmla="*/ 4075 w 10000"/>
                  <a:gd name="connsiteY12" fmla="*/ 1315 h 10000"/>
                  <a:gd name="connsiteX13" fmla="*/ 4058 w 10000"/>
                  <a:gd name="connsiteY13" fmla="*/ 1318 h 10000"/>
                  <a:gd name="connsiteX14" fmla="*/ 4044 w 10000"/>
                  <a:gd name="connsiteY14" fmla="*/ 1315 h 10000"/>
                  <a:gd name="connsiteX15" fmla="*/ 4042 w 10000"/>
                  <a:gd name="connsiteY15" fmla="*/ 1299 h 10000"/>
                  <a:gd name="connsiteX16" fmla="*/ 4014 w 10000"/>
                  <a:gd name="connsiteY16" fmla="*/ 1308 h 10000"/>
                  <a:gd name="connsiteX17" fmla="*/ 4011 w 10000"/>
                  <a:gd name="connsiteY17" fmla="*/ 1315 h 10000"/>
                  <a:gd name="connsiteX18" fmla="*/ 4011 w 10000"/>
                  <a:gd name="connsiteY18" fmla="*/ 1341 h 10000"/>
                  <a:gd name="connsiteX19" fmla="*/ 4019 w 10000"/>
                  <a:gd name="connsiteY19" fmla="*/ 1341 h 10000"/>
                  <a:gd name="connsiteX20" fmla="*/ 3997 w 10000"/>
                  <a:gd name="connsiteY20" fmla="*/ 1363 h 10000"/>
                  <a:gd name="connsiteX21" fmla="*/ 3986 w 10000"/>
                  <a:gd name="connsiteY21" fmla="*/ 1373 h 10000"/>
                  <a:gd name="connsiteX22" fmla="*/ 3981 w 10000"/>
                  <a:gd name="connsiteY22" fmla="*/ 1389 h 10000"/>
                  <a:gd name="connsiteX23" fmla="*/ 3981 w 10000"/>
                  <a:gd name="connsiteY23" fmla="*/ 1409 h 10000"/>
                  <a:gd name="connsiteX24" fmla="*/ 3981 w 10000"/>
                  <a:gd name="connsiteY24" fmla="*/ 1438 h 10000"/>
                  <a:gd name="connsiteX25" fmla="*/ 3961 w 10000"/>
                  <a:gd name="connsiteY25" fmla="*/ 1441 h 10000"/>
                  <a:gd name="connsiteX26" fmla="*/ 3942 w 10000"/>
                  <a:gd name="connsiteY26" fmla="*/ 1441 h 10000"/>
                  <a:gd name="connsiteX27" fmla="*/ 3914 w 10000"/>
                  <a:gd name="connsiteY27" fmla="*/ 1454 h 10000"/>
                  <a:gd name="connsiteX28" fmla="*/ 3892 w 10000"/>
                  <a:gd name="connsiteY28" fmla="*/ 1467 h 10000"/>
                  <a:gd name="connsiteX29" fmla="*/ 3867 w 10000"/>
                  <a:gd name="connsiteY29" fmla="*/ 1483 h 10000"/>
                  <a:gd name="connsiteX30" fmla="*/ 3845 w 10000"/>
                  <a:gd name="connsiteY30" fmla="*/ 1467 h 10000"/>
                  <a:gd name="connsiteX31" fmla="*/ 3850 w 10000"/>
                  <a:gd name="connsiteY31" fmla="*/ 1457 h 10000"/>
                  <a:gd name="connsiteX32" fmla="*/ 3864 w 10000"/>
                  <a:gd name="connsiteY32" fmla="*/ 1441 h 10000"/>
                  <a:gd name="connsiteX33" fmla="*/ 3859 w 10000"/>
                  <a:gd name="connsiteY33" fmla="*/ 1409 h 10000"/>
                  <a:gd name="connsiteX34" fmla="*/ 3842 w 10000"/>
                  <a:gd name="connsiteY34" fmla="*/ 1383 h 10000"/>
                  <a:gd name="connsiteX35" fmla="*/ 3825 w 10000"/>
                  <a:gd name="connsiteY35" fmla="*/ 1360 h 10000"/>
                  <a:gd name="connsiteX36" fmla="*/ 3809 w 10000"/>
                  <a:gd name="connsiteY36" fmla="*/ 1318 h 10000"/>
                  <a:gd name="connsiteX37" fmla="*/ 3787 w 10000"/>
                  <a:gd name="connsiteY37" fmla="*/ 1289 h 10000"/>
                  <a:gd name="connsiteX38" fmla="*/ 3759 w 10000"/>
                  <a:gd name="connsiteY38" fmla="*/ 1266 h 10000"/>
                  <a:gd name="connsiteX39" fmla="*/ 3740 w 10000"/>
                  <a:gd name="connsiteY39" fmla="*/ 1256 h 10000"/>
                  <a:gd name="connsiteX40" fmla="*/ 3715 w 10000"/>
                  <a:gd name="connsiteY40" fmla="*/ 1250 h 10000"/>
                  <a:gd name="connsiteX41" fmla="*/ 3687 w 10000"/>
                  <a:gd name="connsiteY41" fmla="*/ 1256 h 10000"/>
                  <a:gd name="connsiteX42" fmla="*/ 3681 w 10000"/>
                  <a:gd name="connsiteY42" fmla="*/ 1260 h 10000"/>
                  <a:gd name="connsiteX43" fmla="*/ 3670 w 10000"/>
                  <a:gd name="connsiteY43" fmla="*/ 1295 h 10000"/>
                  <a:gd name="connsiteX44" fmla="*/ 3651 w 10000"/>
                  <a:gd name="connsiteY44" fmla="*/ 1305 h 10000"/>
                  <a:gd name="connsiteX45" fmla="*/ 3640 w 10000"/>
                  <a:gd name="connsiteY45" fmla="*/ 1308 h 10000"/>
                  <a:gd name="connsiteX46" fmla="*/ 3626 w 10000"/>
                  <a:gd name="connsiteY46" fmla="*/ 1308 h 10000"/>
                  <a:gd name="connsiteX47" fmla="*/ 3632 w 10000"/>
                  <a:gd name="connsiteY47" fmla="*/ 1276 h 10000"/>
                  <a:gd name="connsiteX48" fmla="*/ 3609 w 10000"/>
                  <a:gd name="connsiteY48" fmla="*/ 1289 h 10000"/>
                  <a:gd name="connsiteX49" fmla="*/ 3593 w 10000"/>
                  <a:gd name="connsiteY49" fmla="*/ 1286 h 10000"/>
                  <a:gd name="connsiteX50" fmla="*/ 3590 w 10000"/>
                  <a:gd name="connsiteY50" fmla="*/ 1256 h 10000"/>
                  <a:gd name="connsiteX51" fmla="*/ 3584 w 10000"/>
                  <a:gd name="connsiteY51" fmla="*/ 1237 h 10000"/>
                  <a:gd name="connsiteX52" fmla="*/ 3573 w 10000"/>
                  <a:gd name="connsiteY52" fmla="*/ 1237 h 10000"/>
                  <a:gd name="connsiteX53" fmla="*/ 3554 w 10000"/>
                  <a:gd name="connsiteY53" fmla="*/ 1227 h 10000"/>
                  <a:gd name="connsiteX54" fmla="*/ 3546 w 10000"/>
                  <a:gd name="connsiteY54" fmla="*/ 1192 h 10000"/>
                  <a:gd name="connsiteX55" fmla="*/ 3529 w 10000"/>
                  <a:gd name="connsiteY55" fmla="*/ 1176 h 10000"/>
                  <a:gd name="connsiteX56" fmla="*/ 3512 w 10000"/>
                  <a:gd name="connsiteY56" fmla="*/ 1182 h 10000"/>
                  <a:gd name="connsiteX57" fmla="*/ 3485 w 10000"/>
                  <a:gd name="connsiteY57" fmla="*/ 1182 h 10000"/>
                  <a:gd name="connsiteX58" fmla="*/ 3463 w 10000"/>
                  <a:gd name="connsiteY58" fmla="*/ 1176 h 10000"/>
                  <a:gd name="connsiteX59" fmla="*/ 3449 w 10000"/>
                  <a:gd name="connsiteY59" fmla="*/ 1182 h 10000"/>
                  <a:gd name="connsiteX60" fmla="*/ 3432 w 10000"/>
                  <a:gd name="connsiteY60" fmla="*/ 1192 h 10000"/>
                  <a:gd name="connsiteX61" fmla="*/ 3454 w 10000"/>
                  <a:gd name="connsiteY61" fmla="*/ 1205 h 10000"/>
                  <a:gd name="connsiteX62" fmla="*/ 3463 w 10000"/>
                  <a:gd name="connsiteY62" fmla="*/ 1205 h 10000"/>
                  <a:gd name="connsiteX63" fmla="*/ 3488 w 10000"/>
                  <a:gd name="connsiteY63" fmla="*/ 1205 h 10000"/>
                  <a:gd name="connsiteX64" fmla="*/ 3488 w 10000"/>
                  <a:gd name="connsiteY64" fmla="*/ 1218 h 10000"/>
                  <a:gd name="connsiteX65" fmla="*/ 3493 w 10000"/>
                  <a:gd name="connsiteY65" fmla="*/ 1247 h 10000"/>
                  <a:gd name="connsiteX66" fmla="*/ 3512 w 10000"/>
                  <a:gd name="connsiteY66" fmla="*/ 1247 h 10000"/>
                  <a:gd name="connsiteX67" fmla="*/ 3518 w 10000"/>
                  <a:gd name="connsiteY67" fmla="*/ 1250 h 10000"/>
                  <a:gd name="connsiteX68" fmla="*/ 3521 w 10000"/>
                  <a:gd name="connsiteY68" fmla="*/ 1276 h 10000"/>
                  <a:gd name="connsiteX69" fmla="*/ 3543 w 10000"/>
                  <a:gd name="connsiteY69" fmla="*/ 1295 h 10000"/>
                  <a:gd name="connsiteX70" fmla="*/ 3546 w 10000"/>
                  <a:gd name="connsiteY70" fmla="*/ 1305 h 10000"/>
                  <a:gd name="connsiteX71" fmla="*/ 3543 w 10000"/>
                  <a:gd name="connsiteY71" fmla="*/ 1315 h 10000"/>
                  <a:gd name="connsiteX72" fmla="*/ 3543 w 10000"/>
                  <a:gd name="connsiteY72" fmla="*/ 1331 h 10000"/>
                  <a:gd name="connsiteX73" fmla="*/ 3554 w 10000"/>
                  <a:gd name="connsiteY73" fmla="*/ 1324 h 10000"/>
                  <a:gd name="connsiteX74" fmla="*/ 3560 w 10000"/>
                  <a:gd name="connsiteY74" fmla="*/ 1331 h 10000"/>
                  <a:gd name="connsiteX75" fmla="*/ 3582 w 10000"/>
                  <a:gd name="connsiteY75" fmla="*/ 1344 h 10000"/>
                  <a:gd name="connsiteX76" fmla="*/ 3598 w 10000"/>
                  <a:gd name="connsiteY76" fmla="*/ 1380 h 10000"/>
                  <a:gd name="connsiteX77" fmla="*/ 3607 w 10000"/>
                  <a:gd name="connsiteY77" fmla="*/ 1389 h 10000"/>
                  <a:gd name="connsiteX78" fmla="*/ 3623 w 10000"/>
                  <a:gd name="connsiteY78" fmla="*/ 1409 h 10000"/>
                  <a:gd name="connsiteX79" fmla="*/ 3634 w 10000"/>
                  <a:gd name="connsiteY79" fmla="*/ 1438 h 10000"/>
                  <a:gd name="connsiteX80" fmla="*/ 3632 w 10000"/>
                  <a:gd name="connsiteY80" fmla="*/ 1454 h 10000"/>
                  <a:gd name="connsiteX81" fmla="*/ 3618 w 10000"/>
                  <a:gd name="connsiteY81" fmla="*/ 1438 h 10000"/>
                  <a:gd name="connsiteX82" fmla="*/ 3598 w 10000"/>
                  <a:gd name="connsiteY82" fmla="*/ 1428 h 10000"/>
                  <a:gd name="connsiteX83" fmla="*/ 3582 w 10000"/>
                  <a:gd name="connsiteY83" fmla="*/ 1402 h 10000"/>
                  <a:gd name="connsiteX84" fmla="*/ 3562 w 10000"/>
                  <a:gd name="connsiteY84" fmla="*/ 1399 h 10000"/>
                  <a:gd name="connsiteX85" fmla="*/ 3546 w 10000"/>
                  <a:gd name="connsiteY85" fmla="*/ 1383 h 10000"/>
                  <a:gd name="connsiteX86" fmla="*/ 3510 w 10000"/>
                  <a:gd name="connsiteY86" fmla="*/ 1360 h 10000"/>
                  <a:gd name="connsiteX87" fmla="*/ 3485 w 10000"/>
                  <a:gd name="connsiteY87" fmla="*/ 1344 h 10000"/>
                  <a:gd name="connsiteX88" fmla="*/ 3454 w 10000"/>
                  <a:gd name="connsiteY88" fmla="*/ 1334 h 10000"/>
                  <a:gd name="connsiteX89" fmla="*/ 3429 w 10000"/>
                  <a:gd name="connsiteY89" fmla="*/ 1315 h 10000"/>
                  <a:gd name="connsiteX90" fmla="*/ 3416 w 10000"/>
                  <a:gd name="connsiteY90" fmla="*/ 1308 h 10000"/>
                  <a:gd name="connsiteX91" fmla="*/ 3399 w 10000"/>
                  <a:gd name="connsiteY91" fmla="*/ 1305 h 10000"/>
                  <a:gd name="connsiteX92" fmla="*/ 3382 w 10000"/>
                  <a:gd name="connsiteY92" fmla="*/ 1286 h 10000"/>
                  <a:gd name="connsiteX93" fmla="*/ 3380 w 10000"/>
                  <a:gd name="connsiteY93" fmla="*/ 1266 h 10000"/>
                  <a:gd name="connsiteX94" fmla="*/ 3388 w 10000"/>
                  <a:gd name="connsiteY94" fmla="*/ 1256 h 10000"/>
                  <a:gd name="connsiteX95" fmla="*/ 3407 w 10000"/>
                  <a:gd name="connsiteY95" fmla="*/ 1256 h 10000"/>
                  <a:gd name="connsiteX96" fmla="*/ 3396 w 10000"/>
                  <a:gd name="connsiteY96" fmla="*/ 1227 h 10000"/>
                  <a:gd name="connsiteX97" fmla="*/ 3382 w 10000"/>
                  <a:gd name="connsiteY97" fmla="*/ 1227 h 10000"/>
                  <a:gd name="connsiteX98" fmla="*/ 3360 w 10000"/>
                  <a:gd name="connsiteY98" fmla="*/ 1221 h 10000"/>
                  <a:gd name="connsiteX99" fmla="*/ 3349 w 10000"/>
                  <a:gd name="connsiteY99" fmla="*/ 1231 h 10000"/>
                  <a:gd name="connsiteX100" fmla="*/ 3352 w 10000"/>
                  <a:gd name="connsiteY100" fmla="*/ 1247 h 10000"/>
                  <a:gd name="connsiteX101" fmla="*/ 3341 w 10000"/>
                  <a:gd name="connsiteY101" fmla="*/ 1237 h 10000"/>
                  <a:gd name="connsiteX102" fmla="*/ 3335 w 10000"/>
                  <a:gd name="connsiteY102" fmla="*/ 1231 h 10000"/>
                  <a:gd name="connsiteX103" fmla="*/ 3307 w 10000"/>
                  <a:gd name="connsiteY103" fmla="*/ 1227 h 10000"/>
                  <a:gd name="connsiteX104" fmla="*/ 3294 w 10000"/>
                  <a:gd name="connsiteY104" fmla="*/ 1221 h 10000"/>
                  <a:gd name="connsiteX105" fmla="*/ 3271 w 10000"/>
                  <a:gd name="connsiteY105" fmla="*/ 1211 h 10000"/>
                  <a:gd name="connsiteX106" fmla="*/ 3252 w 10000"/>
                  <a:gd name="connsiteY106" fmla="*/ 1195 h 10000"/>
                  <a:gd name="connsiteX107" fmla="*/ 3235 w 10000"/>
                  <a:gd name="connsiteY107" fmla="*/ 1195 h 10000"/>
                  <a:gd name="connsiteX108" fmla="*/ 3235 w 10000"/>
                  <a:gd name="connsiteY108" fmla="*/ 1205 h 10000"/>
                  <a:gd name="connsiteX109" fmla="*/ 3219 w 10000"/>
                  <a:gd name="connsiteY109" fmla="*/ 1231 h 10000"/>
                  <a:gd name="connsiteX110" fmla="*/ 3213 w 10000"/>
                  <a:gd name="connsiteY110" fmla="*/ 1231 h 10000"/>
                  <a:gd name="connsiteX111" fmla="*/ 3183 w 10000"/>
                  <a:gd name="connsiteY111" fmla="*/ 1221 h 10000"/>
                  <a:gd name="connsiteX112" fmla="*/ 3175 w 10000"/>
                  <a:gd name="connsiteY112" fmla="*/ 1227 h 10000"/>
                  <a:gd name="connsiteX113" fmla="*/ 3163 w 10000"/>
                  <a:gd name="connsiteY113" fmla="*/ 1237 h 10000"/>
                  <a:gd name="connsiteX114" fmla="*/ 3158 w 10000"/>
                  <a:gd name="connsiteY114" fmla="*/ 1260 h 10000"/>
                  <a:gd name="connsiteX115" fmla="*/ 3158 w 10000"/>
                  <a:gd name="connsiteY115" fmla="*/ 1276 h 10000"/>
                  <a:gd name="connsiteX116" fmla="*/ 3163 w 10000"/>
                  <a:gd name="connsiteY116" fmla="*/ 1295 h 10000"/>
                  <a:gd name="connsiteX117" fmla="*/ 3166 w 10000"/>
                  <a:gd name="connsiteY117" fmla="*/ 1308 h 10000"/>
                  <a:gd name="connsiteX118" fmla="*/ 3158 w 10000"/>
                  <a:gd name="connsiteY118" fmla="*/ 1315 h 10000"/>
                  <a:gd name="connsiteX119" fmla="*/ 3133 w 10000"/>
                  <a:gd name="connsiteY119" fmla="*/ 1299 h 10000"/>
                  <a:gd name="connsiteX120" fmla="*/ 3114 w 10000"/>
                  <a:gd name="connsiteY120" fmla="*/ 1276 h 10000"/>
                  <a:gd name="connsiteX121" fmla="*/ 3078 w 10000"/>
                  <a:gd name="connsiteY121" fmla="*/ 1240 h 10000"/>
                  <a:gd name="connsiteX122" fmla="*/ 3044 w 10000"/>
                  <a:gd name="connsiteY122" fmla="*/ 1227 h 10000"/>
                  <a:gd name="connsiteX123" fmla="*/ 3033 w 10000"/>
                  <a:gd name="connsiteY123" fmla="*/ 1231 h 10000"/>
                  <a:gd name="connsiteX124" fmla="*/ 3036 w 10000"/>
                  <a:gd name="connsiteY124" fmla="*/ 1256 h 10000"/>
                  <a:gd name="connsiteX125" fmla="*/ 3044 w 10000"/>
                  <a:gd name="connsiteY125" fmla="*/ 1266 h 10000"/>
                  <a:gd name="connsiteX126" fmla="*/ 3044 w 10000"/>
                  <a:gd name="connsiteY126" fmla="*/ 1276 h 10000"/>
                  <a:gd name="connsiteX127" fmla="*/ 3036 w 10000"/>
                  <a:gd name="connsiteY127" fmla="*/ 1276 h 10000"/>
                  <a:gd name="connsiteX128" fmla="*/ 3028 w 10000"/>
                  <a:gd name="connsiteY128" fmla="*/ 1266 h 10000"/>
                  <a:gd name="connsiteX129" fmla="*/ 3025 w 10000"/>
                  <a:gd name="connsiteY129" fmla="*/ 1256 h 10000"/>
                  <a:gd name="connsiteX130" fmla="*/ 3008 w 10000"/>
                  <a:gd name="connsiteY130" fmla="*/ 1205 h 10000"/>
                  <a:gd name="connsiteX131" fmla="*/ 3000 w 10000"/>
                  <a:gd name="connsiteY131" fmla="*/ 1192 h 10000"/>
                  <a:gd name="connsiteX132" fmla="*/ 2994 w 10000"/>
                  <a:gd name="connsiteY132" fmla="*/ 1176 h 10000"/>
                  <a:gd name="connsiteX133" fmla="*/ 2986 w 10000"/>
                  <a:gd name="connsiteY133" fmla="*/ 1182 h 10000"/>
                  <a:gd name="connsiteX134" fmla="*/ 2981 w 10000"/>
                  <a:gd name="connsiteY134" fmla="*/ 1192 h 10000"/>
                  <a:gd name="connsiteX135" fmla="*/ 2970 w 10000"/>
                  <a:gd name="connsiteY135" fmla="*/ 1201 h 10000"/>
                  <a:gd name="connsiteX136" fmla="*/ 2956 w 10000"/>
                  <a:gd name="connsiteY136" fmla="*/ 1218 h 10000"/>
                  <a:gd name="connsiteX137" fmla="*/ 2939 w 10000"/>
                  <a:gd name="connsiteY137" fmla="*/ 1240 h 10000"/>
                  <a:gd name="connsiteX138" fmla="*/ 2928 w 10000"/>
                  <a:gd name="connsiteY138" fmla="*/ 1247 h 10000"/>
                  <a:gd name="connsiteX139" fmla="*/ 2922 w 10000"/>
                  <a:gd name="connsiteY139" fmla="*/ 1250 h 10000"/>
                  <a:gd name="connsiteX140" fmla="*/ 2911 w 10000"/>
                  <a:gd name="connsiteY140" fmla="*/ 1250 h 10000"/>
                  <a:gd name="connsiteX141" fmla="*/ 2884 w 10000"/>
                  <a:gd name="connsiteY141" fmla="*/ 1247 h 10000"/>
                  <a:gd name="connsiteX142" fmla="*/ 2864 w 10000"/>
                  <a:gd name="connsiteY142" fmla="*/ 1237 h 10000"/>
                  <a:gd name="connsiteX143" fmla="*/ 2848 w 10000"/>
                  <a:gd name="connsiteY143" fmla="*/ 1231 h 10000"/>
                  <a:gd name="connsiteX144" fmla="*/ 2834 w 10000"/>
                  <a:gd name="connsiteY144" fmla="*/ 1227 h 10000"/>
                  <a:gd name="connsiteX145" fmla="*/ 2831 w 10000"/>
                  <a:gd name="connsiteY145" fmla="*/ 1227 h 10000"/>
                  <a:gd name="connsiteX146" fmla="*/ 2831 w 10000"/>
                  <a:gd name="connsiteY146" fmla="*/ 1221 h 10000"/>
                  <a:gd name="connsiteX147" fmla="*/ 2825 w 10000"/>
                  <a:gd name="connsiteY147" fmla="*/ 1205 h 10000"/>
                  <a:gd name="connsiteX148" fmla="*/ 2823 w 10000"/>
                  <a:gd name="connsiteY148" fmla="*/ 1192 h 10000"/>
                  <a:gd name="connsiteX149" fmla="*/ 2817 w 10000"/>
                  <a:gd name="connsiteY149" fmla="*/ 1182 h 10000"/>
                  <a:gd name="connsiteX150" fmla="*/ 2814 w 10000"/>
                  <a:gd name="connsiteY150" fmla="*/ 1176 h 10000"/>
                  <a:gd name="connsiteX151" fmla="*/ 2792 w 10000"/>
                  <a:gd name="connsiteY151" fmla="*/ 1172 h 10000"/>
                  <a:gd name="connsiteX152" fmla="*/ 2759 w 10000"/>
                  <a:gd name="connsiteY152" fmla="*/ 1156 h 10000"/>
                  <a:gd name="connsiteX153" fmla="*/ 2734 w 10000"/>
                  <a:gd name="connsiteY153" fmla="*/ 1143 h 10000"/>
                  <a:gd name="connsiteX154" fmla="*/ 2695 w 10000"/>
                  <a:gd name="connsiteY154" fmla="*/ 1124 h 10000"/>
                  <a:gd name="connsiteX155" fmla="*/ 2670 w 10000"/>
                  <a:gd name="connsiteY155" fmla="*/ 1108 h 10000"/>
                  <a:gd name="connsiteX156" fmla="*/ 2645 w 10000"/>
                  <a:gd name="connsiteY156" fmla="*/ 1091 h 10000"/>
                  <a:gd name="connsiteX157" fmla="*/ 2618 w 10000"/>
                  <a:gd name="connsiteY157" fmla="*/ 1088 h 10000"/>
                  <a:gd name="connsiteX158" fmla="*/ 2576 w 10000"/>
                  <a:gd name="connsiteY158" fmla="*/ 1088 h 10000"/>
                  <a:gd name="connsiteX159" fmla="*/ 2551 w 10000"/>
                  <a:gd name="connsiteY159" fmla="*/ 1091 h 10000"/>
                  <a:gd name="connsiteX160" fmla="*/ 2521 w 10000"/>
                  <a:gd name="connsiteY160" fmla="*/ 1098 h 10000"/>
                  <a:gd name="connsiteX161" fmla="*/ 2493 w 10000"/>
                  <a:gd name="connsiteY161" fmla="*/ 1104 h 10000"/>
                  <a:gd name="connsiteX162" fmla="*/ 2468 w 10000"/>
                  <a:gd name="connsiteY162" fmla="*/ 1108 h 10000"/>
                  <a:gd name="connsiteX163" fmla="*/ 2404 w 10000"/>
                  <a:gd name="connsiteY163" fmla="*/ 1124 h 10000"/>
                  <a:gd name="connsiteX164" fmla="*/ 2366 w 10000"/>
                  <a:gd name="connsiteY164" fmla="*/ 1133 h 10000"/>
                  <a:gd name="connsiteX165" fmla="*/ 2346 w 10000"/>
                  <a:gd name="connsiteY165" fmla="*/ 1137 h 10000"/>
                  <a:gd name="connsiteX166" fmla="*/ 2294 w 10000"/>
                  <a:gd name="connsiteY166" fmla="*/ 1146 h 10000"/>
                  <a:gd name="connsiteX167" fmla="*/ 2249 w 10000"/>
                  <a:gd name="connsiteY167" fmla="*/ 1156 h 10000"/>
                  <a:gd name="connsiteX168" fmla="*/ 2230 w 10000"/>
                  <a:gd name="connsiteY168" fmla="*/ 1156 h 10000"/>
                  <a:gd name="connsiteX169" fmla="*/ 2222 w 10000"/>
                  <a:gd name="connsiteY169" fmla="*/ 1163 h 10000"/>
                  <a:gd name="connsiteX170" fmla="*/ 2194 w 10000"/>
                  <a:gd name="connsiteY170" fmla="*/ 1163 h 10000"/>
                  <a:gd name="connsiteX171" fmla="*/ 2172 w 10000"/>
                  <a:gd name="connsiteY171" fmla="*/ 1163 h 10000"/>
                  <a:gd name="connsiteX172" fmla="*/ 2147 w 10000"/>
                  <a:gd name="connsiteY172" fmla="*/ 1166 h 10000"/>
                  <a:gd name="connsiteX173" fmla="*/ 2108 w 10000"/>
                  <a:gd name="connsiteY173" fmla="*/ 1166 h 10000"/>
                  <a:gd name="connsiteX174" fmla="*/ 2083 w 10000"/>
                  <a:gd name="connsiteY174" fmla="*/ 1156 h 10000"/>
                  <a:gd name="connsiteX175" fmla="*/ 2042 w 10000"/>
                  <a:gd name="connsiteY175" fmla="*/ 1143 h 10000"/>
                  <a:gd name="connsiteX176" fmla="*/ 2011 w 10000"/>
                  <a:gd name="connsiteY176" fmla="*/ 1143 h 10000"/>
                  <a:gd name="connsiteX177" fmla="*/ 1994 w 10000"/>
                  <a:gd name="connsiteY177" fmla="*/ 1146 h 10000"/>
                  <a:gd name="connsiteX178" fmla="*/ 1967 w 10000"/>
                  <a:gd name="connsiteY178" fmla="*/ 1156 h 10000"/>
                  <a:gd name="connsiteX179" fmla="*/ 1903 w 10000"/>
                  <a:gd name="connsiteY179" fmla="*/ 1176 h 10000"/>
                  <a:gd name="connsiteX180" fmla="*/ 1873 w 10000"/>
                  <a:gd name="connsiteY180" fmla="*/ 1182 h 10000"/>
                  <a:gd name="connsiteX181" fmla="*/ 1850 w 10000"/>
                  <a:gd name="connsiteY181" fmla="*/ 1185 h 10000"/>
                  <a:gd name="connsiteX182" fmla="*/ 1842 w 10000"/>
                  <a:gd name="connsiteY182" fmla="*/ 1192 h 10000"/>
                  <a:gd name="connsiteX183" fmla="*/ 1823 w 10000"/>
                  <a:gd name="connsiteY183" fmla="*/ 1195 h 10000"/>
                  <a:gd name="connsiteX184" fmla="*/ 1814 w 10000"/>
                  <a:gd name="connsiteY184" fmla="*/ 1201 h 10000"/>
                  <a:gd name="connsiteX185" fmla="*/ 1792 w 10000"/>
                  <a:gd name="connsiteY185" fmla="*/ 1218 h 10000"/>
                  <a:gd name="connsiteX186" fmla="*/ 1767 w 10000"/>
                  <a:gd name="connsiteY186" fmla="*/ 1231 h 10000"/>
                  <a:gd name="connsiteX187" fmla="*/ 1717 w 10000"/>
                  <a:gd name="connsiteY187" fmla="*/ 1266 h 10000"/>
                  <a:gd name="connsiteX188" fmla="*/ 1695 w 10000"/>
                  <a:gd name="connsiteY188" fmla="*/ 1279 h 10000"/>
                  <a:gd name="connsiteX189" fmla="*/ 1654 w 10000"/>
                  <a:gd name="connsiteY189" fmla="*/ 1308 h 10000"/>
                  <a:gd name="connsiteX190" fmla="*/ 1620 w 10000"/>
                  <a:gd name="connsiteY190" fmla="*/ 1334 h 10000"/>
                  <a:gd name="connsiteX191" fmla="*/ 1590 w 10000"/>
                  <a:gd name="connsiteY191" fmla="*/ 1360 h 10000"/>
                  <a:gd name="connsiteX192" fmla="*/ 1565 w 10000"/>
                  <a:gd name="connsiteY192" fmla="*/ 1380 h 10000"/>
                  <a:gd name="connsiteX193" fmla="*/ 1532 w 10000"/>
                  <a:gd name="connsiteY193" fmla="*/ 1402 h 10000"/>
                  <a:gd name="connsiteX194" fmla="*/ 1501 w 10000"/>
                  <a:gd name="connsiteY194" fmla="*/ 1418 h 10000"/>
                  <a:gd name="connsiteX195" fmla="*/ 1460 w 10000"/>
                  <a:gd name="connsiteY195" fmla="*/ 1438 h 10000"/>
                  <a:gd name="connsiteX196" fmla="*/ 1435 w 10000"/>
                  <a:gd name="connsiteY196" fmla="*/ 1454 h 10000"/>
                  <a:gd name="connsiteX197" fmla="*/ 1421 w 10000"/>
                  <a:gd name="connsiteY197" fmla="*/ 1464 h 10000"/>
                  <a:gd name="connsiteX198" fmla="*/ 1380 w 10000"/>
                  <a:gd name="connsiteY198" fmla="*/ 1473 h 10000"/>
                  <a:gd name="connsiteX199" fmla="*/ 1324 w 10000"/>
                  <a:gd name="connsiteY199" fmla="*/ 1477 h 10000"/>
                  <a:gd name="connsiteX200" fmla="*/ 1274 w 10000"/>
                  <a:gd name="connsiteY200" fmla="*/ 1483 h 10000"/>
                  <a:gd name="connsiteX201" fmla="*/ 1244 w 10000"/>
                  <a:gd name="connsiteY201" fmla="*/ 1486 h 10000"/>
                  <a:gd name="connsiteX202" fmla="*/ 1233 w 10000"/>
                  <a:gd name="connsiteY202" fmla="*/ 1486 h 10000"/>
                  <a:gd name="connsiteX203" fmla="*/ 1197 w 10000"/>
                  <a:gd name="connsiteY203" fmla="*/ 1493 h 10000"/>
                  <a:gd name="connsiteX204" fmla="*/ 1180 w 10000"/>
                  <a:gd name="connsiteY204" fmla="*/ 1496 h 10000"/>
                  <a:gd name="connsiteX205" fmla="*/ 1169 w 10000"/>
                  <a:gd name="connsiteY205" fmla="*/ 1496 h 10000"/>
                  <a:gd name="connsiteX206" fmla="*/ 1161 w 10000"/>
                  <a:gd name="connsiteY206" fmla="*/ 1503 h 10000"/>
                  <a:gd name="connsiteX207" fmla="*/ 1155 w 10000"/>
                  <a:gd name="connsiteY207" fmla="*/ 1503 h 10000"/>
                  <a:gd name="connsiteX208" fmla="*/ 501 w 10000"/>
                  <a:gd name="connsiteY208" fmla="*/ 2277 h 10000"/>
                  <a:gd name="connsiteX209" fmla="*/ 396 w 10000"/>
                  <a:gd name="connsiteY209" fmla="*/ 2532 h 10000"/>
                  <a:gd name="connsiteX210" fmla="*/ 324 w 10000"/>
                  <a:gd name="connsiteY210" fmla="*/ 2759 h 10000"/>
                  <a:gd name="connsiteX211" fmla="*/ 274 w 10000"/>
                  <a:gd name="connsiteY211" fmla="*/ 2866 h 10000"/>
                  <a:gd name="connsiteX212" fmla="*/ 202 w 10000"/>
                  <a:gd name="connsiteY212" fmla="*/ 3008 h 10000"/>
                  <a:gd name="connsiteX213" fmla="*/ 211 w 10000"/>
                  <a:gd name="connsiteY213" fmla="*/ 3177 h 10000"/>
                  <a:gd name="connsiteX214" fmla="*/ 235 w 10000"/>
                  <a:gd name="connsiteY214" fmla="*/ 3368 h 10000"/>
                  <a:gd name="connsiteX215" fmla="*/ 266 w 10000"/>
                  <a:gd name="connsiteY215" fmla="*/ 3595 h 10000"/>
                  <a:gd name="connsiteX216" fmla="*/ 299 w 10000"/>
                  <a:gd name="connsiteY216" fmla="*/ 3831 h 10000"/>
                  <a:gd name="connsiteX217" fmla="*/ 305 w 10000"/>
                  <a:gd name="connsiteY217" fmla="*/ 3863 h 10000"/>
                  <a:gd name="connsiteX218" fmla="*/ 341 w 10000"/>
                  <a:gd name="connsiteY218" fmla="*/ 3941 h 10000"/>
                  <a:gd name="connsiteX219" fmla="*/ 186 w 10000"/>
                  <a:gd name="connsiteY219" fmla="*/ 3935 h 10000"/>
                  <a:gd name="connsiteX220" fmla="*/ 30 w 10000"/>
                  <a:gd name="connsiteY220" fmla="*/ 3925 h 10000"/>
                  <a:gd name="connsiteX221" fmla="*/ 0 w 10000"/>
                  <a:gd name="connsiteY221" fmla="*/ 4054 h 10000"/>
                  <a:gd name="connsiteX222" fmla="*/ 14 w 10000"/>
                  <a:gd name="connsiteY222" fmla="*/ 4152 h 10000"/>
                  <a:gd name="connsiteX223" fmla="*/ 22 w 10000"/>
                  <a:gd name="connsiteY223" fmla="*/ 4242 h 10000"/>
                  <a:gd name="connsiteX224" fmla="*/ 30 w 10000"/>
                  <a:gd name="connsiteY224" fmla="*/ 4291 h 10000"/>
                  <a:gd name="connsiteX225" fmla="*/ 102 w 10000"/>
                  <a:gd name="connsiteY225" fmla="*/ 4271 h 10000"/>
                  <a:gd name="connsiteX226" fmla="*/ 155 w 10000"/>
                  <a:gd name="connsiteY226" fmla="*/ 4262 h 10000"/>
                  <a:gd name="connsiteX227" fmla="*/ 410 w 10000"/>
                  <a:gd name="connsiteY227" fmla="*/ 4255 h 10000"/>
                  <a:gd name="connsiteX228" fmla="*/ 418 w 10000"/>
                  <a:gd name="connsiteY228" fmla="*/ 4385 h 10000"/>
                  <a:gd name="connsiteX229" fmla="*/ 429 w 10000"/>
                  <a:gd name="connsiteY229" fmla="*/ 4543 h 10000"/>
                  <a:gd name="connsiteX230" fmla="*/ 443 w 10000"/>
                  <a:gd name="connsiteY230" fmla="*/ 4585 h 10000"/>
                  <a:gd name="connsiteX231" fmla="*/ 465 w 10000"/>
                  <a:gd name="connsiteY231" fmla="*/ 4611 h 10000"/>
                  <a:gd name="connsiteX232" fmla="*/ 468 w 10000"/>
                  <a:gd name="connsiteY232" fmla="*/ 4621 h 10000"/>
                  <a:gd name="connsiteX233" fmla="*/ 474 w 10000"/>
                  <a:gd name="connsiteY233" fmla="*/ 4679 h 10000"/>
                  <a:gd name="connsiteX234" fmla="*/ 554 w 10000"/>
                  <a:gd name="connsiteY234" fmla="*/ 4738 h 10000"/>
                  <a:gd name="connsiteX235" fmla="*/ 637 w 10000"/>
                  <a:gd name="connsiteY235" fmla="*/ 4809 h 10000"/>
                  <a:gd name="connsiteX236" fmla="*/ 704 w 10000"/>
                  <a:gd name="connsiteY236" fmla="*/ 4851 h 10000"/>
                  <a:gd name="connsiteX237" fmla="*/ 740 w 10000"/>
                  <a:gd name="connsiteY237" fmla="*/ 4893 h 10000"/>
                  <a:gd name="connsiteX238" fmla="*/ 756 w 10000"/>
                  <a:gd name="connsiteY238" fmla="*/ 4896 h 10000"/>
                  <a:gd name="connsiteX239" fmla="*/ 767 w 10000"/>
                  <a:gd name="connsiteY239" fmla="*/ 4880 h 10000"/>
                  <a:gd name="connsiteX240" fmla="*/ 806 w 10000"/>
                  <a:gd name="connsiteY240" fmla="*/ 4945 h 10000"/>
                  <a:gd name="connsiteX241" fmla="*/ 886 w 10000"/>
                  <a:gd name="connsiteY241" fmla="*/ 5078 h 10000"/>
                  <a:gd name="connsiteX242" fmla="*/ 911 w 10000"/>
                  <a:gd name="connsiteY242" fmla="*/ 5130 h 10000"/>
                  <a:gd name="connsiteX243" fmla="*/ 920 w 10000"/>
                  <a:gd name="connsiteY243" fmla="*/ 5191 h 10000"/>
                  <a:gd name="connsiteX244" fmla="*/ 920 w 10000"/>
                  <a:gd name="connsiteY244" fmla="*/ 5220 h 10000"/>
                  <a:gd name="connsiteX245" fmla="*/ 911 w 10000"/>
                  <a:gd name="connsiteY245" fmla="*/ 5314 h 10000"/>
                  <a:gd name="connsiteX246" fmla="*/ 898 w 10000"/>
                  <a:gd name="connsiteY246" fmla="*/ 5369 h 10000"/>
                  <a:gd name="connsiteX247" fmla="*/ 895 w 10000"/>
                  <a:gd name="connsiteY247" fmla="*/ 5385 h 10000"/>
                  <a:gd name="connsiteX248" fmla="*/ 895 w 10000"/>
                  <a:gd name="connsiteY248" fmla="*/ 5405 h 10000"/>
                  <a:gd name="connsiteX249" fmla="*/ 898 w 10000"/>
                  <a:gd name="connsiteY249" fmla="*/ 5434 h 10000"/>
                  <a:gd name="connsiteX250" fmla="*/ 911 w 10000"/>
                  <a:gd name="connsiteY250" fmla="*/ 5463 h 10000"/>
                  <a:gd name="connsiteX251" fmla="*/ 920 w 10000"/>
                  <a:gd name="connsiteY251" fmla="*/ 5492 h 10000"/>
                  <a:gd name="connsiteX252" fmla="*/ 934 w 10000"/>
                  <a:gd name="connsiteY252" fmla="*/ 5518 h 10000"/>
                  <a:gd name="connsiteX253" fmla="*/ 1169 w 10000"/>
                  <a:gd name="connsiteY253" fmla="*/ 5738 h 10000"/>
                  <a:gd name="connsiteX254" fmla="*/ 1188 w 10000"/>
                  <a:gd name="connsiteY254" fmla="*/ 5755 h 10000"/>
                  <a:gd name="connsiteX255" fmla="*/ 1216 w 10000"/>
                  <a:gd name="connsiteY255" fmla="*/ 5758 h 10000"/>
                  <a:gd name="connsiteX256" fmla="*/ 1313 w 10000"/>
                  <a:gd name="connsiteY256" fmla="*/ 5774 h 10000"/>
                  <a:gd name="connsiteX257" fmla="*/ 1349 w 10000"/>
                  <a:gd name="connsiteY257" fmla="*/ 5787 h 10000"/>
                  <a:gd name="connsiteX258" fmla="*/ 1393 w 10000"/>
                  <a:gd name="connsiteY258" fmla="*/ 5793 h 10000"/>
                  <a:gd name="connsiteX259" fmla="*/ 1393 w 10000"/>
                  <a:gd name="connsiteY259" fmla="*/ 5797 h 10000"/>
                  <a:gd name="connsiteX260" fmla="*/ 1421 w 10000"/>
                  <a:gd name="connsiteY260" fmla="*/ 5810 h 10000"/>
                  <a:gd name="connsiteX261" fmla="*/ 1446 w 10000"/>
                  <a:gd name="connsiteY261" fmla="*/ 5829 h 10000"/>
                  <a:gd name="connsiteX262" fmla="*/ 1460 w 10000"/>
                  <a:gd name="connsiteY262" fmla="*/ 5842 h 10000"/>
                  <a:gd name="connsiteX263" fmla="*/ 1476 w 10000"/>
                  <a:gd name="connsiteY263" fmla="*/ 5848 h 10000"/>
                  <a:gd name="connsiteX264" fmla="*/ 1501 w 10000"/>
                  <a:gd name="connsiteY264" fmla="*/ 5852 h 10000"/>
                  <a:gd name="connsiteX265" fmla="*/ 1532 w 10000"/>
                  <a:gd name="connsiteY265" fmla="*/ 5887 h 10000"/>
                  <a:gd name="connsiteX266" fmla="*/ 1565 w 10000"/>
                  <a:gd name="connsiteY266" fmla="*/ 5942 h 10000"/>
                  <a:gd name="connsiteX267" fmla="*/ 1587 w 10000"/>
                  <a:gd name="connsiteY267" fmla="*/ 5972 h 10000"/>
                  <a:gd name="connsiteX268" fmla="*/ 1612 w 10000"/>
                  <a:gd name="connsiteY268" fmla="*/ 5955 h 10000"/>
                  <a:gd name="connsiteX269" fmla="*/ 1679 w 10000"/>
                  <a:gd name="connsiteY269" fmla="*/ 6049 h 10000"/>
                  <a:gd name="connsiteX270" fmla="*/ 1720 w 10000"/>
                  <a:gd name="connsiteY270" fmla="*/ 6108 h 10000"/>
                  <a:gd name="connsiteX271" fmla="*/ 1751 w 10000"/>
                  <a:gd name="connsiteY271" fmla="*/ 6133 h 10000"/>
                  <a:gd name="connsiteX272" fmla="*/ 1792 w 10000"/>
                  <a:gd name="connsiteY272" fmla="*/ 6169 h 10000"/>
                  <a:gd name="connsiteX273" fmla="*/ 1801 w 10000"/>
                  <a:gd name="connsiteY273" fmla="*/ 6172 h 10000"/>
                  <a:gd name="connsiteX274" fmla="*/ 1814 w 10000"/>
                  <a:gd name="connsiteY274" fmla="*/ 6286 h 10000"/>
                  <a:gd name="connsiteX275" fmla="*/ 1817 w 10000"/>
                  <a:gd name="connsiteY275" fmla="*/ 6331 h 10000"/>
                  <a:gd name="connsiteX276" fmla="*/ 1809 w 10000"/>
                  <a:gd name="connsiteY276" fmla="*/ 6444 h 10000"/>
                  <a:gd name="connsiteX277" fmla="*/ 1801 w 10000"/>
                  <a:gd name="connsiteY277" fmla="*/ 6499 h 10000"/>
                  <a:gd name="connsiteX278" fmla="*/ 1781 w 10000"/>
                  <a:gd name="connsiteY278" fmla="*/ 6522 h 10000"/>
                  <a:gd name="connsiteX279" fmla="*/ 1773 w 10000"/>
                  <a:gd name="connsiteY279" fmla="*/ 6541 h 10000"/>
                  <a:gd name="connsiteX280" fmla="*/ 1762 w 10000"/>
                  <a:gd name="connsiteY280" fmla="*/ 6571 h 10000"/>
                  <a:gd name="connsiteX281" fmla="*/ 1767 w 10000"/>
                  <a:gd name="connsiteY281" fmla="*/ 6622 h 10000"/>
                  <a:gd name="connsiteX282" fmla="*/ 1767 w 10000"/>
                  <a:gd name="connsiteY282" fmla="*/ 6665 h 10000"/>
                  <a:gd name="connsiteX283" fmla="*/ 1767 w 10000"/>
                  <a:gd name="connsiteY283" fmla="*/ 6694 h 10000"/>
                  <a:gd name="connsiteX284" fmla="*/ 1776 w 10000"/>
                  <a:gd name="connsiteY284" fmla="*/ 6726 h 10000"/>
                  <a:gd name="connsiteX285" fmla="*/ 1776 w 10000"/>
                  <a:gd name="connsiteY285" fmla="*/ 6745 h 10000"/>
                  <a:gd name="connsiteX286" fmla="*/ 1767 w 10000"/>
                  <a:gd name="connsiteY286" fmla="*/ 6765 h 10000"/>
                  <a:gd name="connsiteX287" fmla="*/ 1762 w 10000"/>
                  <a:gd name="connsiteY287" fmla="*/ 6804 h 10000"/>
                  <a:gd name="connsiteX288" fmla="*/ 1753 w 10000"/>
                  <a:gd name="connsiteY288" fmla="*/ 6839 h 10000"/>
                  <a:gd name="connsiteX289" fmla="*/ 1742 w 10000"/>
                  <a:gd name="connsiteY289" fmla="*/ 6849 h 10000"/>
                  <a:gd name="connsiteX290" fmla="*/ 1726 w 10000"/>
                  <a:gd name="connsiteY290" fmla="*/ 6849 h 10000"/>
                  <a:gd name="connsiteX291" fmla="*/ 1712 w 10000"/>
                  <a:gd name="connsiteY291" fmla="*/ 6852 h 10000"/>
                  <a:gd name="connsiteX292" fmla="*/ 1640 w 10000"/>
                  <a:gd name="connsiteY292" fmla="*/ 6953 h 10000"/>
                  <a:gd name="connsiteX293" fmla="*/ 1493 w 10000"/>
                  <a:gd name="connsiteY293" fmla="*/ 7105 h 10000"/>
                  <a:gd name="connsiteX294" fmla="*/ 1490 w 10000"/>
                  <a:gd name="connsiteY294" fmla="*/ 7124 h 10000"/>
                  <a:gd name="connsiteX295" fmla="*/ 1468 w 10000"/>
                  <a:gd name="connsiteY295" fmla="*/ 7137 h 10000"/>
                  <a:gd name="connsiteX296" fmla="*/ 1454 w 10000"/>
                  <a:gd name="connsiteY296" fmla="*/ 7144 h 10000"/>
                  <a:gd name="connsiteX297" fmla="*/ 1452 w 10000"/>
                  <a:gd name="connsiteY297" fmla="*/ 7157 h 10000"/>
                  <a:gd name="connsiteX298" fmla="*/ 1446 w 10000"/>
                  <a:gd name="connsiteY298" fmla="*/ 7199 h 10000"/>
                  <a:gd name="connsiteX299" fmla="*/ 1476 w 10000"/>
                  <a:gd name="connsiteY299" fmla="*/ 7247 h 10000"/>
                  <a:gd name="connsiteX300" fmla="*/ 1501 w 10000"/>
                  <a:gd name="connsiteY300" fmla="*/ 7270 h 10000"/>
                  <a:gd name="connsiteX301" fmla="*/ 1518 w 10000"/>
                  <a:gd name="connsiteY301" fmla="*/ 7286 h 10000"/>
                  <a:gd name="connsiteX302" fmla="*/ 1524 w 10000"/>
                  <a:gd name="connsiteY302" fmla="*/ 7306 h 10000"/>
                  <a:gd name="connsiteX303" fmla="*/ 1540 w 10000"/>
                  <a:gd name="connsiteY303" fmla="*/ 7322 h 10000"/>
                  <a:gd name="connsiteX304" fmla="*/ 1565 w 10000"/>
                  <a:gd name="connsiteY304" fmla="*/ 7325 h 10000"/>
                  <a:gd name="connsiteX305" fmla="*/ 1590 w 10000"/>
                  <a:gd name="connsiteY305" fmla="*/ 7332 h 10000"/>
                  <a:gd name="connsiteX306" fmla="*/ 1615 w 10000"/>
                  <a:gd name="connsiteY306" fmla="*/ 7345 h 10000"/>
                  <a:gd name="connsiteX307" fmla="*/ 1662 w 10000"/>
                  <a:gd name="connsiteY307" fmla="*/ 7370 h 10000"/>
                  <a:gd name="connsiteX308" fmla="*/ 1670 w 10000"/>
                  <a:gd name="connsiteY308" fmla="*/ 7351 h 10000"/>
                  <a:gd name="connsiteX309" fmla="*/ 1726 w 10000"/>
                  <a:gd name="connsiteY309" fmla="*/ 7354 h 10000"/>
                  <a:gd name="connsiteX310" fmla="*/ 1726 w 10000"/>
                  <a:gd name="connsiteY310" fmla="*/ 7400 h 10000"/>
                  <a:gd name="connsiteX311" fmla="*/ 1773 w 10000"/>
                  <a:gd name="connsiteY311" fmla="*/ 7409 h 10000"/>
                  <a:gd name="connsiteX312" fmla="*/ 1806 w 10000"/>
                  <a:gd name="connsiteY312" fmla="*/ 7416 h 10000"/>
                  <a:gd name="connsiteX313" fmla="*/ 1839 w 10000"/>
                  <a:gd name="connsiteY313" fmla="*/ 7403 h 10000"/>
                  <a:gd name="connsiteX314" fmla="*/ 1886 w 10000"/>
                  <a:gd name="connsiteY314" fmla="*/ 7403 h 10000"/>
                  <a:gd name="connsiteX315" fmla="*/ 1898 w 10000"/>
                  <a:gd name="connsiteY315" fmla="*/ 7403 h 10000"/>
                  <a:gd name="connsiteX316" fmla="*/ 1914 w 10000"/>
                  <a:gd name="connsiteY316" fmla="*/ 7494 h 10000"/>
                  <a:gd name="connsiteX317" fmla="*/ 1895 w 10000"/>
                  <a:gd name="connsiteY317" fmla="*/ 7523 h 10000"/>
                  <a:gd name="connsiteX318" fmla="*/ 1825 w 10000"/>
                  <a:gd name="connsiteY318" fmla="*/ 7617 h 10000"/>
                  <a:gd name="connsiteX319" fmla="*/ 1776 w 10000"/>
                  <a:gd name="connsiteY319" fmla="*/ 7691 h 10000"/>
                  <a:gd name="connsiteX320" fmla="*/ 1781 w 10000"/>
                  <a:gd name="connsiteY320" fmla="*/ 7723 h 10000"/>
                  <a:gd name="connsiteX321" fmla="*/ 1767 w 10000"/>
                  <a:gd name="connsiteY321" fmla="*/ 7759 h 10000"/>
                  <a:gd name="connsiteX322" fmla="*/ 1762 w 10000"/>
                  <a:gd name="connsiteY322" fmla="*/ 7817 h 10000"/>
                  <a:gd name="connsiteX323" fmla="*/ 1762 w 10000"/>
                  <a:gd name="connsiteY323" fmla="*/ 7856 h 10000"/>
                  <a:gd name="connsiteX324" fmla="*/ 1776 w 10000"/>
                  <a:gd name="connsiteY324" fmla="*/ 7892 h 10000"/>
                  <a:gd name="connsiteX325" fmla="*/ 1784 w 10000"/>
                  <a:gd name="connsiteY325" fmla="*/ 7902 h 10000"/>
                  <a:gd name="connsiteX326" fmla="*/ 1801 w 10000"/>
                  <a:gd name="connsiteY326" fmla="*/ 7908 h 10000"/>
                  <a:gd name="connsiteX327" fmla="*/ 1809 w 10000"/>
                  <a:gd name="connsiteY327" fmla="*/ 7911 h 10000"/>
                  <a:gd name="connsiteX328" fmla="*/ 1801 w 10000"/>
                  <a:gd name="connsiteY328" fmla="*/ 7940 h 10000"/>
                  <a:gd name="connsiteX329" fmla="*/ 1798 w 10000"/>
                  <a:gd name="connsiteY329" fmla="*/ 7979 h 10000"/>
                  <a:gd name="connsiteX330" fmla="*/ 1806 w 10000"/>
                  <a:gd name="connsiteY330" fmla="*/ 8002 h 10000"/>
                  <a:gd name="connsiteX331" fmla="*/ 1823 w 10000"/>
                  <a:gd name="connsiteY331" fmla="*/ 8021 h 10000"/>
                  <a:gd name="connsiteX332" fmla="*/ 1834 w 10000"/>
                  <a:gd name="connsiteY332" fmla="*/ 8044 h 10000"/>
                  <a:gd name="connsiteX333" fmla="*/ 1839 w 10000"/>
                  <a:gd name="connsiteY333" fmla="*/ 8073 h 10000"/>
                  <a:gd name="connsiteX334" fmla="*/ 1842 w 10000"/>
                  <a:gd name="connsiteY334" fmla="*/ 8106 h 10000"/>
                  <a:gd name="connsiteX335" fmla="*/ 1839 w 10000"/>
                  <a:gd name="connsiteY335" fmla="*/ 8144 h 10000"/>
                  <a:gd name="connsiteX336" fmla="*/ 1856 w 10000"/>
                  <a:gd name="connsiteY336" fmla="*/ 8164 h 10000"/>
                  <a:gd name="connsiteX337" fmla="*/ 1886 w 10000"/>
                  <a:gd name="connsiteY337" fmla="*/ 8193 h 10000"/>
                  <a:gd name="connsiteX338" fmla="*/ 1922 w 10000"/>
                  <a:gd name="connsiteY338" fmla="*/ 8206 h 10000"/>
                  <a:gd name="connsiteX339" fmla="*/ 1967 w 10000"/>
                  <a:gd name="connsiteY339" fmla="*/ 8203 h 10000"/>
                  <a:gd name="connsiteX340" fmla="*/ 1986 w 10000"/>
                  <a:gd name="connsiteY340" fmla="*/ 8212 h 10000"/>
                  <a:gd name="connsiteX341" fmla="*/ 2000 w 10000"/>
                  <a:gd name="connsiteY341" fmla="*/ 8232 h 10000"/>
                  <a:gd name="connsiteX342" fmla="*/ 2033 w 10000"/>
                  <a:gd name="connsiteY342" fmla="*/ 8258 h 10000"/>
                  <a:gd name="connsiteX343" fmla="*/ 2050 w 10000"/>
                  <a:gd name="connsiteY343" fmla="*/ 8271 h 10000"/>
                  <a:gd name="connsiteX344" fmla="*/ 2089 w 10000"/>
                  <a:gd name="connsiteY344" fmla="*/ 8280 h 10000"/>
                  <a:gd name="connsiteX345" fmla="*/ 2122 w 10000"/>
                  <a:gd name="connsiteY345" fmla="*/ 8300 h 10000"/>
                  <a:gd name="connsiteX346" fmla="*/ 2163 w 10000"/>
                  <a:gd name="connsiteY346" fmla="*/ 8332 h 10000"/>
                  <a:gd name="connsiteX347" fmla="*/ 2172 w 10000"/>
                  <a:gd name="connsiteY347" fmla="*/ 8335 h 10000"/>
                  <a:gd name="connsiteX348" fmla="*/ 2177 w 10000"/>
                  <a:gd name="connsiteY348" fmla="*/ 8345 h 10000"/>
                  <a:gd name="connsiteX349" fmla="*/ 2163 w 10000"/>
                  <a:gd name="connsiteY349" fmla="*/ 8371 h 10000"/>
                  <a:gd name="connsiteX350" fmla="*/ 2139 w 10000"/>
                  <a:gd name="connsiteY350" fmla="*/ 8423 h 10000"/>
                  <a:gd name="connsiteX351" fmla="*/ 2130 w 10000"/>
                  <a:gd name="connsiteY351" fmla="*/ 8439 h 10000"/>
                  <a:gd name="connsiteX352" fmla="*/ 2105 w 10000"/>
                  <a:gd name="connsiteY352" fmla="*/ 8446 h 10000"/>
                  <a:gd name="connsiteX353" fmla="*/ 2080 w 10000"/>
                  <a:gd name="connsiteY353" fmla="*/ 8449 h 10000"/>
                  <a:gd name="connsiteX354" fmla="*/ 2075 w 10000"/>
                  <a:gd name="connsiteY354" fmla="*/ 8459 h 10000"/>
                  <a:gd name="connsiteX355" fmla="*/ 2072 w 10000"/>
                  <a:gd name="connsiteY355" fmla="*/ 8475 h 10000"/>
                  <a:gd name="connsiteX356" fmla="*/ 2080 w 10000"/>
                  <a:gd name="connsiteY356" fmla="*/ 8484 h 10000"/>
                  <a:gd name="connsiteX357" fmla="*/ 2100 w 10000"/>
                  <a:gd name="connsiteY357" fmla="*/ 8475 h 10000"/>
                  <a:gd name="connsiteX358" fmla="*/ 2141 w 10000"/>
                  <a:gd name="connsiteY358" fmla="*/ 8478 h 10000"/>
                  <a:gd name="connsiteX359" fmla="*/ 2172 w 10000"/>
                  <a:gd name="connsiteY359" fmla="*/ 8475 h 10000"/>
                  <a:gd name="connsiteX360" fmla="*/ 2188 w 10000"/>
                  <a:gd name="connsiteY360" fmla="*/ 8475 h 10000"/>
                  <a:gd name="connsiteX361" fmla="*/ 2222 w 10000"/>
                  <a:gd name="connsiteY361" fmla="*/ 8497 h 10000"/>
                  <a:gd name="connsiteX362" fmla="*/ 2252 w 10000"/>
                  <a:gd name="connsiteY362" fmla="*/ 8514 h 10000"/>
                  <a:gd name="connsiteX363" fmla="*/ 2274 w 10000"/>
                  <a:gd name="connsiteY363" fmla="*/ 8514 h 10000"/>
                  <a:gd name="connsiteX364" fmla="*/ 2299 w 10000"/>
                  <a:gd name="connsiteY364" fmla="*/ 8504 h 10000"/>
                  <a:gd name="connsiteX365" fmla="*/ 2310 w 10000"/>
                  <a:gd name="connsiteY365" fmla="*/ 8504 h 10000"/>
                  <a:gd name="connsiteX366" fmla="*/ 2319 w 10000"/>
                  <a:gd name="connsiteY366" fmla="*/ 8484 h 10000"/>
                  <a:gd name="connsiteX367" fmla="*/ 2338 w 10000"/>
                  <a:gd name="connsiteY367" fmla="*/ 8494 h 10000"/>
                  <a:gd name="connsiteX368" fmla="*/ 2338 w 10000"/>
                  <a:gd name="connsiteY368" fmla="*/ 8552 h 10000"/>
                  <a:gd name="connsiteX369" fmla="*/ 2366 w 10000"/>
                  <a:gd name="connsiteY369" fmla="*/ 8572 h 10000"/>
                  <a:gd name="connsiteX370" fmla="*/ 2382 w 10000"/>
                  <a:gd name="connsiteY370" fmla="*/ 8582 h 10000"/>
                  <a:gd name="connsiteX371" fmla="*/ 2435 w 10000"/>
                  <a:gd name="connsiteY371" fmla="*/ 8552 h 10000"/>
                  <a:gd name="connsiteX372" fmla="*/ 2443 w 10000"/>
                  <a:gd name="connsiteY372" fmla="*/ 8552 h 10000"/>
                  <a:gd name="connsiteX373" fmla="*/ 2454 w 10000"/>
                  <a:gd name="connsiteY373" fmla="*/ 8552 h 10000"/>
                  <a:gd name="connsiteX374" fmla="*/ 2471 w 10000"/>
                  <a:gd name="connsiteY374" fmla="*/ 8546 h 10000"/>
                  <a:gd name="connsiteX375" fmla="*/ 2488 w 10000"/>
                  <a:gd name="connsiteY375" fmla="*/ 8536 h 10000"/>
                  <a:gd name="connsiteX376" fmla="*/ 2501 w 10000"/>
                  <a:gd name="connsiteY376" fmla="*/ 8533 h 10000"/>
                  <a:gd name="connsiteX377" fmla="*/ 2512 w 10000"/>
                  <a:gd name="connsiteY377" fmla="*/ 8533 h 10000"/>
                  <a:gd name="connsiteX378" fmla="*/ 2521 w 10000"/>
                  <a:gd name="connsiteY378" fmla="*/ 8546 h 10000"/>
                  <a:gd name="connsiteX379" fmla="*/ 2521 w 10000"/>
                  <a:gd name="connsiteY379" fmla="*/ 8572 h 10000"/>
                  <a:gd name="connsiteX380" fmla="*/ 2535 w 10000"/>
                  <a:gd name="connsiteY380" fmla="*/ 8588 h 10000"/>
                  <a:gd name="connsiteX381" fmla="*/ 2551 w 10000"/>
                  <a:gd name="connsiteY381" fmla="*/ 8582 h 10000"/>
                  <a:gd name="connsiteX382" fmla="*/ 2560 w 10000"/>
                  <a:gd name="connsiteY382" fmla="*/ 8582 h 10000"/>
                  <a:gd name="connsiteX383" fmla="*/ 2573 w 10000"/>
                  <a:gd name="connsiteY383" fmla="*/ 8588 h 10000"/>
                  <a:gd name="connsiteX384" fmla="*/ 2584 w 10000"/>
                  <a:gd name="connsiteY384" fmla="*/ 8591 h 10000"/>
                  <a:gd name="connsiteX385" fmla="*/ 2590 w 10000"/>
                  <a:gd name="connsiteY385" fmla="*/ 8598 h 10000"/>
                  <a:gd name="connsiteX386" fmla="*/ 2598 w 10000"/>
                  <a:gd name="connsiteY386" fmla="*/ 8608 h 10000"/>
                  <a:gd name="connsiteX387" fmla="*/ 2607 w 10000"/>
                  <a:gd name="connsiteY387" fmla="*/ 8617 h 10000"/>
                  <a:gd name="connsiteX388" fmla="*/ 2618 w 10000"/>
                  <a:gd name="connsiteY388" fmla="*/ 8617 h 10000"/>
                  <a:gd name="connsiteX389" fmla="*/ 2640 w 10000"/>
                  <a:gd name="connsiteY389" fmla="*/ 8608 h 10000"/>
                  <a:gd name="connsiteX390" fmla="*/ 2670 w 10000"/>
                  <a:gd name="connsiteY390" fmla="*/ 8598 h 10000"/>
                  <a:gd name="connsiteX391" fmla="*/ 2673 w 10000"/>
                  <a:gd name="connsiteY391" fmla="*/ 8598 h 10000"/>
                  <a:gd name="connsiteX392" fmla="*/ 2690 w 10000"/>
                  <a:gd name="connsiteY392" fmla="*/ 8598 h 10000"/>
                  <a:gd name="connsiteX393" fmla="*/ 2698 w 10000"/>
                  <a:gd name="connsiteY393" fmla="*/ 8598 h 10000"/>
                  <a:gd name="connsiteX394" fmla="*/ 2712 w 10000"/>
                  <a:gd name="connsiteY394" fmla="*/ 8598 h 10000"/>
                  <a:gd name="connsiteX395" fmla="*/ 2726 w 10000"/>
                  <a:gd name="connsiteY395" fmla="*/ 8591 h 10000"/>
                  <a:gd name="connsiteX396" fmla="*/ 2737 w 10000"/>
                  <a:gd name="connsiteY396" fmla="*/ 8588 h 10000"/>
                  <a:gd name="connsiteX397" fmla="*/ 2759 w 10000"/>
                  <a:gd name="connsiteY397" fmla="*/ 8582 h 10000"/>
                  <a:gd name="connsiteX398" fmla="*/ 2770 w 10000"/>
                  <a:gd name="connsiteY398" fmla="*/ 8578 h 10000"/>
                  <a:gd name="connsiteX399" fmla="*/ 2784 w 10000"/>
                  <a:gd name="connsiteY399" fmla="*/ 8572 h 10000"/>
                  <a:gd name="connsiteX400" fmla="*/ 2795 w 10000"/>
                  <a:gd name="connsiteY400" fmla="*/ 8572 h 10000"/>
                  <a:gd name="connsiteX401" fmla="*/ 2803 w 10000"/>
                  <a:gd name="connsiteY401" fmla="*/ 8588 h 10000"/>
                  <a:gd name="connsiteX402" fmla="*/ 2803 w 10000"/>
                  <a:gd name="connsiteY402" fmla="*/ 8591 h 10000"/>
                  <a:gd name="connsiteX403" fmla="*/ 2803 w 10000"/>
                  <a:gd name="connsiteY403" fmla="*/ 8601 h 10000"/>
                  <a:gd name="connsiteX404" fmla="*/ 2809 w 10000"/>
                  <a:gd name="connsiteY404" fmla="*/ 8601 h 10000"/>
                  <a:gd name="connsiteX405" fmla="*/ 2823 w 10000"/>
                  <a:gd name="connsiteY405" fmla="*/ 8598 h 10000"/>
                  <a:gd name="connsiteX406" fmla="*/ 2831 w 10000"/>
                  <a:gd name="connsiteY406" fmla="*/ 8598 h 10000"/>
                  <a:gd name="connsiteX407" fmla="*/ 2839 w 10000"/>
                  <a:gd name="connsiteY407" fmla="*/ 8601 h 10000"/>
                  <a:gd name="connsiteX408" fmla="*/ 2848 w 10000"/>
                  <a:gd name="connsiteY408" fmla="*/ 8598 h 10000"/>
                  <a:gd name="connsiteX409" fmla="*/ 2856 w 10000"/>
                  <a:gd name="connsiteY409" fmla="*/ 8601 h 10000"/>
                  <a:gd name="connsiteX410" fmla="*/ 2859 w 10000"/>
                  <a:gd name="connsiteY410" fmla="*/ 8601 h 10000"/>
                  <a:gd name="connsiteX411" fmla="*/ 2864 w 10000"/>
                  <a:gd name="connsiteY411" fmla="*/ 8598 h 10000"/>
                  <a:gd name="connsiteX412" fmla="*/ 2889 w 10000"/>
                  <a:gd name="connsiteY412" fmla="*/ 8611 h 10000"/>
                  <a:gd name="connsiteX413" fmla="*/ 2906 w 10000"/>
                  <a:gd name="connsiteY413" fmla="*/ 8620 h 10000"/>
                  <a:gd name="connsiteX414" fmla="*/ 2914 w 10000"/>
                  <a:gd name="connsiteY414" fmla="*/ 8627 h 10000"/>
                  <a:gd name="connsiteX415" fmla="*/ 2920 w 10000"/>
                  <a:gd name="connsiteY415" fmla="*/ 8640 h 10000"/>
                  <a:gd name="connsiteX416" fmla="*/ 2922 w 10000"/>
                  <a:gd name="connsiteY416" fmla="*/ 8666 h 10000"/>
                  <a:gd name="connsiteX417" fmla="*/ 2922 w 10000"/>
                  <a:gd name="connsiteY417" fmla="*/ 8692 h 10000"/>
                  <a:gd name="connsiteX418" fmla="*/ 2939 w 10000"/>
                  <a:gd name="connsiteY418" fmla="*/ 8695 h 10000"/>
                  <a:gd name="connsiteX419" fmla="*/ 2953 w 10000"/>
                  <a:gd name="connsiteY419" fmla="*/ 8695 h 10000"/>
                  <a:gd name="connsiteX420" fmla="*/ 2961 w 10000"/>
                  <a:gd name="connsiteY420" fmla="*/ 8695 h 10000"/>
                  <a:gd name="connsiteX421" fmla="*/ 2972 w 10000"/>
                  <a:gd name="connsiteY421" fmla="*/ 8692 h 10000"/>
                  <a:gd name="connsiteX422" fmla="*/ 2981 w 10000"/>
                  <a:gd name="connsiteY422" fmla="*/ 8685 h 10000"/>
                  <a:gd name="connsiteX423" fmla="*/ 2989 w 10000"/>
                  <a:gd name="connsiteY423" fmla="*/ 8685 h 10000"/>
                  <a:gd name="connsiteX424" fmla="*/ 3008 w 10000"/>
                  <a:gd name="connsiteY424" fmla="*/ 8685 h 10000"/>
                  <a:gd name="connsiteX425" fmla="*/ 3028 w 10000"/>
                  <a:gd name="connsiteY425" fmla="*/ 8695 h 10000"/>
                  <a:gd name="connsiteX426" fmla="*/ 3042 w 10000"/>
                  <a:gd name="connsiteY426" fmla="*/ 8695 h 10000"/>
                  <a:gd name="connsiteX427" fmla="*/ 3053 w 10000"/>
                  <a:gd name="connsiteY427" fmla="*/ 8676 h 10000"/>
                  <a:gd name="connsiteX428" fmla="*/ 3061 w 10000"/>
                  <a:gd name="connsiteY428" fmla="*/ 8666 h 10000"/>
                  <a:gd name="connsiteX429" fmla="*/ 3066 w 10000"/>
                  <a:gd name="connsiteY429" fmla="*/ 8656 h 10000"/>
                  <a:gd name="connsiteX430" fmla="*/ 3091 w 10000"/>
                  <a:gd name="connsiteY430" fmla="*/ 8659 h 10000"/>
                  <a:gd name="connsiteX431" fmla="*/ 3105 w 10000"/>
                  <a:gd name="connsiteY431" fmla="*/ 8659 h 10000"/>
                  <a:gd name="connsiteX432" fmla="*/ 3108 w 10000"/>
                  <a:gd name="connsiteY432" fmla="*/ 8650 h 10000"/>
                  <a:gd name="connsiteX433" fmla="*/ 3147 w 10000"/>
                  <a:gd name="connsiteY433" fmla="*/ 8588 h 10000"/>
                  <a:gd name="connsiteX434" fmla="*/ 3150 w 10000"/>
                  <a:gd name="connsiteY434" fmla="*/ 8598 h 10000"/>
                  <a:gd name="connsiteX435" fmla="*/ 3163 w 10000"/>
                  <a:gd name="connsiteY435" fmla="*/ 8601 h 10000"/>
                  <a:gd name="connsiteX436" fmla="*/ 3180 w 10000"/>
                  <a:gd name="connsiteY436" fmla="*/ 8608 h 10000"/>
                  <a:gd name="connsiteX437" fmla="*/ 3188 w 10000"/>
                  <a:gd name="connsiteY437" fmla="*/ 8611 h 10000"/>
                  <a:gd name="connsiteX438" fmla="*/ 3227 w 10000"/>
                  <a:gd name="connsiteY438" fmla="*/ 8620 h 10000"/>
                  <a:gd name="connsiteX439" fmla="*/ 3238 w 10000"/>
                  <a:gd name="connsiteY439" fmla="*/ 8617 h 10000"/>
                  <a:gd name="connsiteX440" fmla="*/ 3247 w 10000"/>
                  <a:gd name="connsiteY440" fmla="*/ 8601 h 10000"/>
                  <a:gd name="connsiteX441" fmla="*/ 3269 w 10000"/>
                  <a:gd name="connsiteY441" fmla="*/ 8611 h 10000"/>
                  <a:gd name="connsiteX442" fmla="*/ 3277 w 10000"/>
                  <a:gd name="connsiteY442" fmla="*/ 8617 h 10000"/>
                  <a:gd name="connsiteX443" fmla="*/ 3285 w 10000"/>
                  <a:gd name="connsiteY443" fmla="*/ 8611 h 10000"/>
                  <a:gd name="connsiteX444" fmla="*/ 3307 w 10000"/>
                  <a:gd name="connsiteY444" fmla="*/ 8611 h 10000"/>
                  <a:gd name="connsiteX445" fmla="*/ 3319 w 10000"/>
                  <a:gd name="connsiteY445" fmla="*/ 8617 h 10000"/>
                  <a:gd name="connsiteX446" fmla="*/ 3324 w 10000"/>
                  <a:gd name="connsiteY446" fmla="*/ 8617 h 10000"/>
                  <a:gd name="connsiteX447" fmla="*/ 3327 w 10000"/>
                  <a:gd name="connsiteY447" fmla="*/ 8620 h 10000"/>
                  <a:gd name="connsiteX448" fmla="*/ 3341 w 10000"/>
                  <a:gd name="connsiteY448" fmla="*/ 8620 h 10000"/>
                  <a:gd name="connsiteX449" fmla="*/ 3357 w 10000"/>
                  <a:gd name="connsiteY449" fmla="*/ 8620 h 10000"/>
                  <a:gd name="connsiteX450" fmla="*/ 3374 w 10000"/>
                  <a:gd name="connsiteY450" fmla="*/ 8620 h 10000"/>
                  <a:gd name="connsiteX451" fmla="*/ 3382 w 10000"/>
                  <a:gd name="connsiteY451" fmla="*/ 8620 h 10000"/>
                  <a:gd name="connsiteX452" fmla="*/ 3399 w 10000"/>
                  <a:gd name="connsiteY452" fmla="*/ 8611 h 10000"/>
                  <a:gd name="connsiteX453" fmla="*/ 3413 w 10000"/>
                  <a:gd name="connsiteY453" fmla="*/ 8601 h 10000"/>
                  <a:gd name="connsiteX454" fmla="*/ 3421 w 10000"/>
                  <a:gd name="connsiteY454" fmla="*/ 8588 h 10000"/>
                  <a:gd name="connsiteX455" fmla="*/ 3421 w 10000"/>
                  <a:gd name="connsiteY455" fmla="*/ 8572 h 10000"/>
                  <a:gd name="connsiteX456" fmla="*/ 3421 w 10000"/>
                  <a:gd name="connsiteY456" fmla="*/ 8552 h 10000"/>
                  <a:gd name="connsiteX457" fmla="*/ 3424 w 10000"/>
                  <a:gd name="connsiteY457" fmla="*/ 8533 h 10000"/>
                  <a:gd name="connsiteX458" fmla="*/ 3432 w 10000"/>
                  <a:gd name="connsiteY458" fmla="*/ 8523 h 10000"/>
                  <a:gd name="connsiteX459" fmla="*/ 3446 w 10000"/>
                  <a:gd name="connsiteY459" fmla="*/ 8523 h 10000"/>
                  <a:gd name="connsiteX460" fmla="*/ 3457 w 10000"/>
                  <a:gd name="connsiteY460" fmla="*/ 8523 h 10000"/>
                  <a:gd name="connsiteX461" fmla="*/ 3476 w 10000"/>
                  <a:gd name="connsiteY461" fmla="*/ 8533 h 10000"/>
                  <a:gd name="connsiteX462" fmla="*/ 3485 w 10000"/>
                  <a:gd name="connsiteY462" fmla="*/ 8536 h 10000"/>
                  <a:gd name="connsiteX463" fmla="*/ 3501 w 10000"/>
                  <a:gd name="connsiteY463" fmla="*/ 8527 h 10000"/>
                  <a:gd name="connsiteX464" fmla="*/ 3504 w 10000"/>
                  <a:gd name="connsiteY464" fmla="*/ 8514 h 10000"/>
                  <a:gd name="connsiteX465" fmla="*/ 3510 w 10000"/>
                  <a:gd name="connsiteY465" fmla="*/ 8497 h 10000"/>
                  <a:gd name="connsiteX466" fmla="*/ 3537 w 10000"/>
                  <a:gd name="connsiteY466" fmla="*/ 8484 h 10000"/>
                  <a:gd name="connsiteX467" fmla="*/ 3562 w 10000"/>
                  <a:gd name="connsiteY467" fmla="*/ 8488 h 10000"/>
                  <a:gd name="connsiteX468" fmla="*/ 3568 w 10000"/>
                  <a:gd name="connsiteY468" fmla="*/ 8484 h 10000"/>
                  <a:gd name="connsiteX469" fmla="*/ 3584 w 10000"/>
                  <a:gd name="connsiteY469" fmla="*/ 8494 h 10000"/>
                  <a:gd name="connsiteX470" fmla="*/ 3593 w 10000"/>
                  <a:gd name="connsiteY470" fmla="*/ 8507 h 10000"/>
                  <a:gd name="connsiteX471" fmla="*/ 3618 w 10000"/>
                  <a:gd name="connsiteY471" fmla="*/ 8497 h 10000"/>
                  <a:gd name="connsiteX472" fmla="*/ 3643 w 10000"/>
                  <a:gd name="connsiteY472" fmla="*/ 8475 h 10000"/>
                  <a:gd name="connsiteX473" fmla="*/ 3657 w 10000"/>
                  <a:gd name="connsiteY473" fmla="*/ 8478 h 10000"/>
                  <a:gd name="connsiteX474" fmla="*/ 3670 w 10000"/>
                  <a:gd name="connsiteY474" fmla="*/ 8475 h 10000"/>
                  <a:gd name="connsiteX475" fmla="*/ 3673 w 10000"/>
                  <a:gd name="connsiteY475" fmla="*/ 8468 h 10000"/>
                  <a:gd name="connsiteX476" fmla="*/ 3681 w 10000"/>
                  <a:gd name="connsiteY476" fmla="*/ 8468 h 10000"/>
                  <a:gd name="connsiteX477" fmla="*/ 3698 w 10000"/>
                  <a:gd name="connsiteY477" fmla="*/ 8478 h 10000"/>
                  <a:gd name="connsiteX478" fmla="*/ 3720 w 10000"/>
                  <a:gd name="connsiteY478" fmla="*/ 8497 h 10000"/>
                  <a:gd name="connsiteX479" fmla="*/ 3715 w 10000"/>
                  <a:gd name="connsiteY479" fmla="*/ 8504 h 10000"/>
                  <a:gd name="connsiteX480" fmla="*/ 3729 w 10000"/>
                  <a:gd name="connsiteY480" fmla="*/ 8514 h 10000"/>
                  <a:gd name="connsiteX481" fmla="*/ 3729 w 10000"/>
                  <a:gd name="connsiteY481" fmla="*/ 8517 h 10000"/>
                  <a:gd name="connsiteX482" fmla="*/ 3740 w 10000"/>
                  <a:gd name="connsiteY482" fmla="*/ 8527 h 10000"/>
                  <a:gd name="connsiteX483" fmla="*/ 3759 w 10000"/>
                  <a:gd name="connsiteY483" fmla="*/ 8517 h 10000"/>
                  <a:gd name="connsiteX484" fmla="*/ 3762 w 10000"/>
                  <a:gd name="connsiteY484" fmla="*/ 8504 h 10000"/>
                  <a:gd name="connsiteX485" fmla="*/ 3770 w 10000"/>
                  <a:gd name="connsiteY485" fmla="*/ 8488 h 10000"/>
                  <a:gd name="connsiteX486" fmla="*/ 3778 w 10000"/>
                  <a:gd name="connsiteY486" fmla="*/ 8484 h 10000"/>
                  <a:gd name="connsiteX487" fmla="*/ 3792 w 10000"/>
                  <a:gd name="connsiteY487" fmla="*/ 8475 h 10000"/>
                  <a:gd name="connsiteX488" fmla="*/ 3803 w 10000"/>
                  <a:gd name="connsiteY488" fmla="*/ 8478 h 10000"/>
                  <a:gd name="connsiteX489" fmla="*/ 3809 w 10000"/>
                  <a:gd name="connsiteY489" fmla="*/ 8475 h 10000"/>
                  <a:gd name="connsiteX490" fmla="*/ 3825 w 10000"/>
                  <a:gd name="connsiteY490" fmla="*/ 8465 h 10000"/>
                  <a:gd name="connsiteX491" fmla="*/ 3834 w 10000"/>
                  <a:gd name="connsiteY491" fmla="*/ 8468 h 10000"/>
                  <a:gd name="connsiteX492" fmla="*/ 3842 w 10000"/>
                  <a:gd name="connsiteY492" fmla="*/ 8478 h 10000"/>
                  <a:gd name="connsiteX493" fmla="*/ 3850 w 10000"/>
                  <a:gd name="connsiteY493" fmla="*/ 8478 h 10000"/>
                  <a:gd name="connsiteX494" fmla="*/ 3859 w 10000"/>
                  <a:gd name="connsiteY494" fmla="*/ 8484 h 10000"/>
                  <a:gd name="connsiteX495" fmla="*/ 3873 w 10000"/>
                  <a:gd name="connsiteY495" fmla="*/ 8494 h 10000"/>
                  <a:gd name="connsiteX496" fmla="*/ 3875 w 10000"/>
                  <a:gd name="connsiteY496" fmla="*/ 8507 h 10000"/>
                  <a:gd name="connsiteX497" fmla="*/ 3881 w 10000"/>
                  <a:gd name="connsiteY497" fmla="*/ 8527 h 10000"/>
                  <a:gd name="connsiteX498" fmla="*/ 3875 w 10000"/>
                  <a:gd name="connsiteY498" fmla="*/ 8546 h 10000"/>
                  <a:gd name="connsiteX499" fmla="*/ 3892 w 10000"/>
                  <a:gd name="connsiteY499" fmla="*/ 8546 h 10000"/>
                  <a:gd name="connsiteX500" fmla="*/ 3900 w 10000"/>
                  <a:gd name="connsiteY500" fmla="*/ 8543 h 10000"/>
                  <a:gd name="connsiteX501" fmla="*/ 3906 w 10000"/>
                  <a:gd name="connsiteY501" fmla="*/ 8543 h 10000"/>
                  <a:gd name="connsiteX502" fmla="*/ 3922 w 10000"/>
                  <a:gd name="connsiteY502" fmla="*/ 8552 h 10000"/>
                  <a:gd name="connsiteX503" fmla="*/ 3939 w 10000"/>
                  <a:gd name="connsiteY503" fmla="*/ 8559 h 10000"/>
                  <a:gd name="connsiteX504" fmla="*/ 3953 w 10000"/>
                  <a:gd name="connsiteY504" fmla="*/ 8572 h 10000"/>
                  <a:gd name="connsiteX505" fmla="*/ 3956 w 10000"/>
                  <a:gd name="connsiteY505" fmla="*/ 8588 h 10000"/>
                  <a:gd name="connsiteX506" fmla="*/ 3956 w 10000"/>
                  <a:gd name="connsiteY506" fmla="*/ 8608 h 10000"/>
                  <a:gd name="connsiteX507" fmla="*/ 3972 w 10000"/>
                  <a:gd name="connsiteY507" fmla="*/ 8608 h 10000"/>
                  <a:gd name="connsiteX508" fmla="*/ 3986 w 10000"/>
                  <a:gd name="connsiteY508" fmla="*/ 8608 h 10000"/>
                  <a:gd name="connsiteX509" fmla="*/ 3997 w 10000"/>
                  <a:gd name="connsiteY509" fmla="*/ 8608 h 10000"/>
                  <a:gd name="connsiteX510" fmla="*/ 4006 w 10000"/>
                  <a:gd name="connsiteY510" fmla="*/ 8608 h 10000"/>
                  <a:gd name="connsiteX511" fmla="*/ 4006 w 10000"/>
                  <a:gd name="connsiteY511" fmla="*/ 8611 h 10000"/>
                  <a:gd name="connsiteX512" fmla="*/ 4011 w 10000"/>
                  <a:gd name="connsiteY512" fmla="*/ 8611 h 10000"/>
                  <a:gd name="connsiteX513" fmla="*/ 4022 w 10000"/>
                  <a:gd name="connsiteY513" fmla="*/ 8620 h 10000"/>
                  <a:gd name="connsiteX514" fmla="*/ 4042 w 10000"/>
                  <a:gd name="connsiteY514" fmla="*/ 8620 h 10000"/>
                  <a:gd name="connsiteX515" fmla="*/ 4050 w 10000"/>
                  <a:gd name="connsiteY515" fmla="*/ 8617 h 10000"/>
                  <a:gd name="connsiteX516" fmla="*/ 4069 w 10000"/>
                  <a:gd name="connsiteY516" fmla="*/ 8620 h 10000"/>
                  <a:gd name="connsiteX517" fmla="*/ 4086 w 10000"/>
                  <a:gd name="connsiteY517" fmla="*/ 8630 h 10000"/>
                  <a:gd name="connsiteX518" fmla="*/ 4108 w 10000"/>
                  <a:gd name="connsiteY518" fmla="*/ 8627 h 10000"/>
                  <a:gd name="connsiteX519" fmla="*/ 4125 w 10000"/>
                  <a:gd name="connsiteY519" fmla="*/ 8620 h 10000"/>
                  <a:gd name="connsiteX520" fmla="*/ 4133 w 10000"/>
                  <a:gd name="connsiteY520" fmla="*/ 8611 h 10000"/>
                  <a:gd name="connsiteX521" fmla="*/ 4139 w 10000"/>
                  <a:gd name="connsiteY521" fmla="*/ 8608 h 10000"/>
                  <a:gd name="connsiteX522" fmla="*/ 4147 w 10000"/>
                  <a:gd name="connsiteY522" fmla="*/ 8601 h 10000"/>
                  <a:gd name="connsiteX523" fmla="*/ 4155 w 10000"/>
                  <a:gd name="connsiteY523" fmla="*/ 8591 h 10000"/>
                  <a:gd name="connsiteX524" fmla="*/ 4166 w 10000"/>
                  <a:gd name="connsiteY524" fmla="*/ 8582 h 10000"/>
                  <a:gd name="connsiteX525" fmla="*/ 4183 w 10000"/>
                  <a:gd name="connsiteY525" fmla="*/ 8569 h 10000"/>
                  <a:gd name="connsiteX526" fmla="*/ 4191 w 10000"/>
                  <a:gd name="connsiteY526" fmla="*/ 8562 h 10000"/>
                  <a:gd name="connsiteX527" fmla="*/ 4208 w 10000"/>
                  <a:gd name="connsiteY527" fmla="*/ 8552 h 10000"/>
                  <a:gd name="connsiteX528" fmla="*/ 4230 w 10000"/>
                  <a:gd name="connsiteY528" fmla="*/ 8552 h 10000"/>
                  <a:gd name="connsiteX529" fmla="*/ 4238 w 10000"/>
                  <a:gd name="connsiteY529" fmla="*/ 8559 h 10000"/>
                  <a:gd name="connsiteX530" fmla="*/ 4247 w 10000"/>
                  <a:gd name="connsiteY530" fmla="*/ 8572 h 10000"/>
                  <a:gd name="connsiteX531" fmla="*/ 4252 w 10000"/>
                  <a:gd name="connsiteY531" fmla="*/ 8578 h 10000"/>
                  <a:gd name="connsiteX532" fmla="*/ 4263 w 10000"/>
                  <a:gd name="connsiteY532" fmla="*/ 8582 h 10000"/>
                  <a:gd name="connsiteX533" fmla="*/ 4277 w 10000"/>
                  <a:gd name="connsiteY533" fmla="*/ 8572 h 10000"/>
                  <a:gd name="connsiteX534" fmla="*/ 4294 w 10000"/>
                  <a:gd name="connsiteY534" fmla="*/ 8559 h 10000"/>
                  <a:gd name="connsiteX535" fmla="*/ 4302 w 10000"/>
                  <a:gd name="connsiteY535" fmla="*/ 8546 h 10000"/>
                  <a:gd name="connsiteX536" fmla="*/ 4310 w 10000"/>
                  <a:gd name="connsiteY536" fmla="*/ 8543 h 10000"/>
                  <a:gd name="connsiteX537" fmla="*/ 4313 w 10000"/>
                  <a:gd name="connsiteY537" fmla="*/ 8543 h 10000"/>
                  <a:gd name="connsiteX538" fmla="*/ 4332 w 10000"/>
                  <a:gd name="connsiteY538" fmla="*/ 8546 h 10000"/>
                  <a:gd name="connsiteX539" fmla="*/ 4335 w 10000"/>
                  <a:gd name="connsiteY539" fmla="*/ 8559 h 10000"/>
                  <a:gd name="connsiteX540" fmla="*/ 4349 w 10000"/>
                  <a:gd name="connsiteY540" fmla="*/ 8588 h 10000"/>
                  <a:gd name="connsiteX541" fmla="*/ 4360 w 10000"/>
                  <a:gd name="connsiteY541" fmla="*/ 8591 h 10000"/>
                  <a:gd name="connsiteX542" fmla="*/ 4366 w 10000"/>
                  <a:gd name="connsiteY542" fmla="*/ 8591 h 10000"/>
                  <a:gd name="connsiteX543" fmla="*/ 4382 w 10000"/>
                  <a:gd name="connsiteY543" fmla="*/ 8598 h 10000"/>
                  <a:gd name="connsiteX544" fmla="*/ 4385 w 10000"/>
                  <a:gd name="connsiteY544" fmla="*/ 8598 h 10000"/>
                  <a:gd name="connsiteX545" fmla="*/ 4402 w 10000"/>
                  <a:gd name="connsiteY545" fmla="*/ 8598 h 10000"/>
                  <a:gd name="connsiteX546" fmla="*/ 4421 w 10000"/>
                  <a:gd name="connsiteY546" fmla="*/ 8591 h 10000"/>
                  <a:gd name="connsiteX547" fmla="*/ 4440 w 10000"/>
                  <a:gd name="connsiteY547" fmla="*/ 8591 h 10000"/>
                  <a:gd name="connsiteX548" fmla="*/ 4449 w 10000"/>
                  <a:gd name="connsiteY548" fmla="*/ 8598 h 10000"/>
                  <a:gd name="connsiteX549" fmla="*/ 4454 w 10000"/>
                  <a:gd name="connsiteY549" fmla="*/ 8617 h 10000"/>
                  <a:gd name="connsiteX550" fmla="*/ 4463 w 10000"/>
                  <a:gd name="connsiteY550" fmla="*/ 8608 h 10000"/>
                  <a:gd name="connsiteX551" fmla="*/ 4474 w 10000"/>
                  <a:gd name="connsiteY551" fmla="*/ 8608 h 10000"/>
                  <a:gd name="connsiteX552" fmla="*/ 4490 w 10000"/>
                  <a:gd name="connsiteY552" fmla="*/ 8617 h 10000"/>
                  <a:gd name="connsiteX553" fmla="*/ 4504 w 10000"/>
                  <a:gd name="connsiteY553" fmla="*/ 8617 h 10000"/>
                  <a:gd name="connsiteX554" fmla="*/ 4518 w 10000"/>
                  <a:gd name="connsiteY554" fmla="*/ 8617 h 10000"/>
                  <a:gd name="connsiteX555" fmla="*/ 4535 w 10000"/>
                  <a:gd name="connsiteY555" fmla="*/ 8611 h 10000"/>
                  <a:gd name="connsiteX556" fmla="*/ 4546 w 10000"/>
                  <a:gd name="connsiteY556" fmla="*/ 8611 h 10000"/>
                  <a:gd name="connsiteX557" fmla="*/ 4562 w 10000"/>
                  <a:gd name="connsiteY557" fmla="*/ 8611 h 10000"/>
                  <a:gd name="connsiteX558" fmla="*/ 4571 w 10000"/>
                  <a:gd name="connsiteY558" fmla="*/ 8611 h 10000"/>
                  <a:gd name="connsiteX559" fmla="*/ 4579 w 10000"/>
                  <a:gd name="connsiteY559" fmla="*/ 8608 h 10000"/>
                  <a:gd name="connsiteX560" fmla="*/ 4584 w 10000"/>
                  <a:gd name="connsiteY560" fmla="*/ 8608 h 10000"/>
                  <a:gd name="connsiteX561" fmla="*/ 4601 w 10000"/>
                  <a:gd name="connsiteY561" fmla="*/ 8617 h 10000"/>
                  <a:gd name="connsiteX562" fmla="*/ 4609 w 10000"/>
                  <a:gd name="connsiteY562" fmla="*/ 8627 h 10000"/>
                  <a:gd name="connsiteX563" fmla="*/ 4618 w 10000"/>
                  <a:gd name="connsiteY563" fmla="*/ 8637 h 10000"/>
                  <a:gd name="connsiteX564" fmla="*/ 4618 w 10000"/>
                  <a:gd name="connsiteY564" fmla="*/ 8646 h 10000"/>
                  <a:gd name="connsiteX565" fmla="*/ 4634 w 10000"/>
                  <a:gd name="connsiteY565" fmla="*/ 8656 h 10000"/>
                  <a:gd name="connsiteX566" fmla="*/ 4640 w 10000"/>
                  <a:gd name="connsiteY566" fmla="*/ 8659 h 10000"/>
                  <a:gd name="connsiteX567" fmla="*/ 4651 w 10000"/>
                  <a:gd name="connsiteY567" fmla="*/ 8666 h 10000"/>
                  <a:gd name="connsiteX568" fmla="*/ 4657 w 10000"/>
                  <a:gd name="connsiteY568" fmla="*/ 8659 h 10000"/>
                  <a:gd name="connsiteX569" fmla="*/ 4668 w 10000"/>
                  <a:gd name="connsiteY569" fmla="*/ 8650 h 10000"/>
                  <a:gd name="connsiteX570" fmla="*/ 4676 w 10000"/>
                  <a:gd name="connsiteY570" fmla="*/ 8650 h 10000"/>
                  <a:gd name="connsiteX571" fmla="*/ 4690 w 10000"/>
                  <a:gd name="connsiteY571" fmla="*/ 8650 h 10000"/>
                  <a:gd name="connsiteX572" fmla="*/ 4698 w 10000"/>
                  <a:gd name="connsiteY572" fmla="*/ 8650 h 10000"/>
                  <a:gd name="connsiteX573" fmla="*/ 4704 w 10000"/>
                  <a:gd name="connsiteY573" fmla="*/ 8650 h 10000"/>
                  <a:gd name="connsiteX574" fmla="*/ 4706 w 10000"/>
                  <a:gd name="connsiteY574" fmla="*/ 8659 h 10000"/>
                  <a:gd name="connsiteX575" fmla="*/ 4706 w 10000"/>
                  <a:gd name="connsiteY575" fmla="*/ 8666 h 10000"/>
                  <a:gd name="connsiteX576" fmla="*/ 4723 w 10000"/>
                  <a:gd name="connsiteY576" fmla="*/ 8682 h 10000"/>
                  <a:gd name="connsiteX577" fmla="*/ 4737 w 10000"/>
                  <a:gd name="connsiteY577" fmla="*/ 8682 h 10000"/>
                  <a:gd name="connsiteX578" fmla="*/ 4745 w 10000"/>
                  <a:gd name="connsiteY578" fmla="*/ 8676 h 10000"/>
                  <a:gd name="connsiteX579" fmla="*/ 4756 w 10000"/>
                  <a:gd name="connsiteY579" fmla="*/ 8666 h 10000"/>
                  <a:gd name="connsiteX580" fmla="*/ 4765 w 10000"/>
                  <a:gd name="connsiteY580" fmla="*/ 8666 h 10000"/>
                  <a:gd name="connsiteX581" fmla="*/ 4765 w 10000"/>
                  <a:gd name="connsiteY581" fmla="*/ 8682 h 10000"/>
                  <a:gd name="connsiteX582" fmla="*/ 4770 w 10000"/>
                  <a:gd name="connsiteY582" fmla="*/ 8701 h 10000"/>
                  <a:gd name="connsiteX583" fmla="*/ 4778 w 10000"/>
                  <a:gd name="connsiteY583" fmla="*/ 8705 h 10000"/>
                  <a:gd name="connsiteX584" fmla="*/ 4795 w 10000"/>
                  <a:gd name="connsiteY584" fmla="*/ 8714 h 10000"/>
                  <a:gd name="connsiteX585" fmla="*/ 4812 w 10000"/>
                  <a:gd name="connsiteY585" fmla="*/ 8714 h 10000"/>
                  <a:gd name="connsiteX586" fmla="*/ 4825 w 10000"/>
                  <a:gd name="connsiteY586" fmla="*/ 8705 h 10000"/>
                  <a:gd name="connsiteX587" fmla="*/ 4825 w 10000"/>
                  <a:gd name="connsiteY587" fmla="*/ 8701 h 10000"/>
                  <a:gd name="connsiteX588" fmla="*/ 4828 w 10000"/>
                  <a:gd name="connsiteY588" fmla="*/ 8701 h 10000"/>
                  <a:gd name="connsiteX589" fmla="*/ 4837 w 10000"/>
                  <a:gd name="connsiteY589" fmla="*/ 8692 h 10000"/>
                  <a:gd name="connsiteX590" fmla="*/ 4842 w 10000"/>
                  <a:gd name="connsiteY590" fmla="*/ 8685 h 10000"/>
                  <a:gd name="connsiteX591" fmla="*/ 4859 w 10000"/>
                  <a:gd name="connsiteY591" fmla="*/ 8692 h 10000"/>
                  <a:gd name="connsiteX592" fmla="*/ 4870 w 10000"/>
                  <a:gd name="connsiteY592" fmla="*/ 8701 h 10000"/>
                  <a:gd name="connsiteX593" fmla="*/ 4878 w 10000"/>
                  <a:gd name="connsiteY593" fmla="*/ 8714 h 10000"/>
                  <a:gd name="connsiteX594" fmla="*/ 4892 w 10000"/>
                  <a:gd name="connsiteY594" fmla="*/ 8724 h 10000"/>
                  <a:gd name="connsiteX595" fmla="*/ 4900 w 10000"/>
                  <a:gd name="connsiteY595" fmla="*/ 8724 h 10000"/>
                  <a:gd name="connsiteX596" fmla="*/ 4906 w 10000"/>
                  <a:gd name="connsiteY596" fmla="*/ 8705 h 10000"/>
                  <a:gd name="connsiteX597" fmla="*/ 4925 w 10000"/>
                  <a:gd name="connsiteY597" fmla="*/ 8724 h 10000"/>
                  <a:gd name="connsiteX598" fmla="*/ 4939 w 10000"/>
                  <a:gd name="connsiteY598" fmla="*/ 8701 h 10000"/>
                  <a:gd name="connsiteX599" fmla="*/ 4950 w 10000"/>
                  <a:gd name="connsiteY599" fmla="*/ 8695 h 10000"/>
                  <a:gd name="connsiteX600" fmla="*/ 4956 w 10000"/>
                  <a:gd name="connsiteY600" fmla="*/ 8692 h 10000"/>
                  <a:gd name="connsiteX601" fmla="*/ 4986 w 10000"/>
                  <a:gd name="connsiteY601" fmla="*/ 8705 h 10000"/>
                  <a:gd name="connsiteX602" fmla="*/ 5003 w 10000"/>
                  <a:gd name="connsiteY602" fmla="*/ 8701 h 10000"/>
                  <a:gd name="connsiteX603" fmla="*/ 5011 w 10000"/>
                  <a:gd name="connsiteY603" fmla="*/ 8692 h 10000"/>
                  <a:gd name="connsiteX604" fmla="*/ 5028 w 10000"/>
                  <a:gd name="connsiteY604" fmla="*/ 8682 h 10000"/>
                  <a:gd name="connsiteX605" fmla="*/ 5030 w 10000"/>
                  <a:gd name="connsiteY605" fmla="*/ 8659 h 10000"/>
                  <a:gd name="connsiteX606" fmla="*/ 5039 w 10000"/>
                  <a:gd name="connsiteY606" fmla="*/ 8656 h 10000"/>
                  <a:gd name="connsiteX607" fmla="*/ 5053 w 10000"/>
                  <a:gd name="connsiteY607" fmla="*/ 8669 h 10000"/>
                  <a:gd name="connsiteX608" fmla="*/ 5061 w 10000"/>
                  <a:gd name="connsiteY608" fmla="*/ 8669 h 10000"/>
                  <a:gd name="connsiteX609" fmla="*/ 5061 w 10000"/>
                  <a:gd name="connsiteY609" fmla="*/ 8676 h 10000"/>
                  <a:gd name="connsiteX610" fmla="*/ 5069 w 10000"/>
                  <a:gd name="connsiteY610" fmla="*/ 8669 h 10000"/>
                  <a:gd name="connsiteX611" fmla="*/ 5083 w 10000"/>
                  <a:gd name="connsiteY611" fmla="*/ 8669 h 10000"/>
                  <a:gd name="connsiteX612" fmla="*/ 5100 w 10000"/>
                  <a:gd name="connsiteY612" fmla="*/ 8669 h 10000"/>
                  <a:gd name="connsiteX613" fmla="*/ 5119 w 10000"/>
                  <a:gd name="connsiteY613" fmla="*/ 8682 h 10000"/>
                  <a:gd name="connsiteX614" fmla="*/ 5136 w 10000"/>
                  <a:gd name="connsiteY614" fmla="*/ 8692 h 10000"/>
                  <a:gd name="connsiteX615" fmla="*/ 5161 w 10000"/>
                  <a:gd name="connsiteY615" fmla="*/ 8701 h 10000"/>
                  <a:gd name="connsiteX616" fmla="*/ 5183 w 10000"/>
                  <a:gd name="connsiteY616" fmla="*/ 8701 h 10000"/>
                  <a:gd name="connsiteX617" fmla="*/ 5199 w 10000"/>
                  <a:gd name="connsiteY617" fmla="*/ 8701 h 10000"/>
                  <a:gd name="connsiteX618" fmla="*/ 5213 w 10000"/>
                  <a:gd name="connsiteY618" fmla="*/ 8705 h 10000"/>
                  <a:gd name="connsiteX619" fmla="*/ 5224 w 10000"/>
                  <a:gd name="connsiteY619" fmla="*/ 8701 h 10000"/>
                  <a:gd name="connsiteX620" fmla="*/ 5230 w 10000"/>
                  <a:gd name="connsiteY620" fmla="*/ 8701 h 10000"/>
                  <a:gd name="connsiteX621" fmla="*/ 5241 w 10000"/>
                  <a:gd name="connsiteY621" fmla="*/ 8676 h 10000"/>
                  <a:gd name="connsiteX622" fmla="*/ 5247 w 10000"/>
                  <a:gd name="connsiteY622" fmla="*/ 8666 h 10000"/>
                  <a:gd name="connsiteX623" fmla="*/ 5249 w 10000"/>
                  <a:gd name="connsiteY623" fmla="*/ 8646 h 10000"/>
                  <a:gd name="connsiteX624" fmla="*/ 5249 w 10000"/>
                  <a:gd name="connsiteY624" fmla="*/ 8650 h 10000"/>
                  <a:gd name="connsiteX625" fmla="*/ 5255 w 10000"/>
                  <a:gd name="connsiteY625" fmla="*/ 8646 h 10000"/>
                  <a:gd name="connsiteX626" fmla="*/ 5271 w 10000"/>
                  <a:gd name="connsiteY626" fmla="*/ 8650 h 10000"/>
                  <a:gd name="connsiteX627" fmla="*/ 5288 w 10000"/>
                  <a:gd name="connsiteY627" fmla="*/ 8666 h 10000"/>
                  <a:gd name="connsiteX628" fmla="*/ 5296 w 10000"/>
                  <a:gd name="connsiteY628" fmla="*/ 8666 h 10000"/>
                  <a:gd name="connsiteX629" fmla="*/ 5310 w 10000"/>
                  <a:gd name="connsiteY629" fmla="*/ 8656 h 10000"/>
                  <a:gd name="connsiteX630" fmla="*/ 5321 w 10000"/>
                  <a:gd name="connsiteY630" fmla="*/ 8650 h 10000"/>
                  <a:gd name="connsiteX631" fmla="*/ 5338 w 10000"/>
                  <a:gd name="connsiteY631" fmla="*/ 8650 h 10000"/>
                  <a:gd name="connsiteX632" fmla="*/ 5360 w 10000"/>
                  <a:gd name="connsiteY632" fmla="*/ 8640 h 10000"/>
                  <a:gd name="connsiteX633" fmla="*/ 5366 w 10000"/>
                  <a:gd name="connsiteY633" fmla="*/ 8637 h 10000"/>
                  <a:gd name="connsiteX634" fmla="*/ 5368 w 10000"/>
                  <a:gd name="connsiteY634" fmla="*/ 8637 h 10000"/>
                  <a:gd name="connsiteX635" fmla="*/ 5382 w 10000"/>
                  <a:gd name="connsiteY635" fmla="*/ 8630 h 10000"/>
                  <a:gd name="connsiteX636" fmla="*/ 5391 w 10000"/>
                  <a:gd name="connsiteY636" fmla="*/ 8630 h 10000"/>
                  <a:gd name="connsiteX637" fmla="*/ 5402 w 10000"/>
                  <a:gd name="connsiteY637" fmla="*/ 8637 h 10000"/>
                  <a:gd name="connsiteX638" fmla="*/ 5418 w 10000"/>
                  <a:gd name="connsiteY638" fmla="*/ 8656 h 10000"/>
                  <a:gd name="connsiteX639" fmla="*/ 5432 w 10000"/>
                  <a:gd name="connsiteY639" fmla="*/ 8666 h 10000"/>
                  <a:gd name="connsiteX640" fmla="*/ 5443 w 10000"/>
                  <a:gd name="connsiteY640" fmla="*/ 8682 h 10000"/>
                  <a:gd name="connsiteX641" fmla="*/ 5457 w 10000"/>
                  <a:gd name="connsiteY641" fmla="*/ 8692 h 10000"/>
                  <a:gd name="connsiteX642" fmla="*/ 5471 w 10000"/>
                  <a:gd name="connsiteY642" fmla="*/ 8705 h 10000"/>
                  <a:gd name="connsiteX643" fmla="*/ 5488 w 10000"/>
                  <a:gd name="connsiteY643" fmla="*/ 8711 h 10000"/>
                  <a:gd name="connsiteX644" fmla="*/ 5490 w 10000"/>
                  <a:gd name="connsiteY644" fmla="*/ 8721 h 10000"/>
                  <a:gd name="connsiteX645" fmla="*/ 5512 w 10000"/>
                  <a:gd name="connsiteY645" fmla="*/ 8724 h 10000"/>
                  <a:gd name="connsiteX646" fmla="*/ 5521 w 10000"/>
                  <a:gd name="connsiteY646" fmla="*/ 8714 h 10000"/>
                  <a:gd name="connsiteX647" fmla="*/ 5524 w 10000"/>
                  <a:gd name="connsiteY647" fmla="*/ 8714 h 10000"/>
                  <a:gd name="connsiteX648" fmla="*/ 5532 w 10000"/>
                  <a:gd name="connsiteY648" fmla="*/ 8721 h 10000"/>
                  <a:gd name="connsiteX649" fmla="*/ 5540 w 10000"/>
                  <a:gd name="connsiteY649" fmla="*/ 8724 h 10000"/>
                  <a:gd name="connsiteX650" fmla="*/ 5562 w 10000"/>
                  <a:gd name="connsiteY650" fmla="*/ 8750 h 10000"/>
                  <a:gd name="connsiteX651" fmla="*/ 5562 w 10000"/>
                  <a:gd name="connsiteY651" fmla="*/ 8760 h 10000"/>
                  <a:gd name="connsiteX652" fmla="*/ 5571 w 10000"/>
                  <a:gd name="connsiteY652" fmla="*/ 8782 h 10000"/>
                  <a:gd name="connsiteX653" fmla="*/ 5579 w 10000"/>
                  <a:gd name="connsiteY653" fmla="*/ 8789 h 10000"/>
                  <a:gd name="connsiteX654" fmla="*/ 5593 w 10000"/>
                  <a:gd name="connsiteY654" fmla="*/ 8789 h 10000"/>
                  <a:gd name="connsiteX655" fmla="*/ 5596 w 10000"/>
                  <a:gd name="connsiteY655" fmla="*/ 8789 h 10000"/>
                  <a:gd name="connsiteX656" fmla="*/ 5626 w 10000"/>
                  <a:gd name="connsiteY656" fmla="*/ 8782 h 10000"/>
                  <a:gd name="connsiteX657" fmla="*/ 5629 w 10000"/>
                  <a:gd name="connsiteY657" fmla="*/ 8782 h 10000"/>
                  <a:gd name="connsiteX658" fmla="*/ 5637 w 10000"/>
                  <a:gd name="connsiteY658" fmla="*/ 8779 h 10000"/>
                  <a:gd name="connsiteX659" fmla="*/ 5648 w 10000"/>
                  <a:gd name="connsiteY659" fmla="*/ 8789 h 10000"/>
                  <a:gd name="connsiteX660" fmla="*/ 5665 w 10000"/>
                  <a:gd name="connsiteY660" fmla="*/ 8795 h 10000"/>
                  <a:gd name="connsiteX661" fmla="*/ 5676 w 10000"/>
                  <a:gd name="connsiteY661" fmla="*/ 8789 h 10000"/>
                  <a:gd name="connsiteX662" fmla="*/ 5684 w 10000"/>
                  <a:gd name="connsiteY662" fmla="*/ 8782 h 10000"/>
                  <a:gd name="connsiteX663" fmla="*/ 5693 w 10000"/>
                  <a:gd name="connsiteY663" fmla="*/ 8789 h 10000"/>
                  <a:gd name="connsiteX664" fmla="*/ 5715 w 10000"/>
                  <a:gd name="connsiteY664" fmla="*/ 8808 h 10000"/>
                  <a:gd name="connsiteX665" fmla="*/ 5731 w 10000"/>
                  <a:gd name="connsiteY665" fmla="*/ 8808 h 10000"/>
                  <a:gd name="connsiteX666" fmla="*/ 5740 w 10000"/>
                  <a:gd name="connsiteY666" fmla="*/ 8808 h 10000"/>
                  <a:gd name="connsiteX667" fmla="*/ 5765 w 10000"/>
                  <a:gd name="connsiteY667" fmla="*/ 8818 h 10000"/>
                  <a:gd name="connsiteX668" fmla="*/ 5781 w 10000"/>
                  <a:gd name="connsiteY668" fmla="*/ 8824 h 10000"/>
                  <a:gd name="connsiteX669" fmla="*/ 5798 w 10000"/>
                  <a:gd name="connsiteY669" fmla="*/ 8834 h 10000"/>
                  <a:gd name="connsiteX670" fmla="*/ 5814 w 10000"/>
                  <a:gd name="connsiteY670" fmla="*/ 8837 h 10000"/>
                  <a:gd name="connsiteX671" fmla="*/ 5831 w 10000"/>
                  <a:gd name="connsiteY671" fmla="*/ 8844 h 10000"/>
                  <a:gd name="connsiteX672" fmla="*/ 5842 w 10000"/>
                  <a:gd name="connsiteY672" fmla="*/ 8847 h 10000"/>
                  <a:gd name="connsiteX673" fmla="*/ 5859 w 10000"/>
                  <a:gd name="connsiteY673" fmla="*/ 8857 h 10000"/>
                  <a:gd name="connsiteX674" fmla="*/ 5870 w 10000"/>
                  <a:gd name="connsiteY674" fmla="*/ 8867 h 10000"/>
                  <a:gd name="connsiteX675" fmla="*/ 5878 w 10000"/>
                  <a:gd name="connsiteY675" fmla="*/ 8873 h 10000"/>
                  <a:gd name="connsiteX676" fmla="*/ 5895 w 10000"/>
                  <a:gd name="connsiteY676" fmla="*/ 8873 h 10000"/>
                  <a:gd name="connsiteX677" fmla="*/ 5911 w 10000"/>
                  <a:gd name="connsiteY677" fmla="*/ 8873 h 10000"/>
                  <a:gd name="connsiteX678" fmla="*/ 5931 w 10000"/>
                  <a:gd name="connsiteY678" fmla="*/ 8873 h 10000"/>
                  <a:gd name="connsiteX679" fmla="*/ 5950 w 10000"/>
                  <a:gd name="connsiteY679" fmla="*/ 8867 h 10000"/>
                  <a:gd name="connsiteX680" fmla="*/ 5967 w 10000"/>
                  <a:gd name="connsiteY680" fmla="*/ 8867 h 10000"/>
                  <a:gd name="connsiteX681" fmla="*/ 5975 w 10000"/>
                  <a:gd name="connsiteY681" fmla="*/ 8873 h 10000"/>
                  <a:gd name="connsiteX682" fmla="*/ 6000 w 10000"/>
                  <a:gd name="connsiteY682" fmla="*/ 8883 h 10000"/>
                  <a:gd name="connsiteX683" fmla="*/ 5997 w 10000"/>
                  <a:gd name="connsiteY683" fmla="*/ 8886 h 10000"/>
                  <a:gd name="connsiteX684" fmla="*/ 5997 w 10000"/>
                  <a:gd name="connsiteY684" fmla="*/ 8896 h 10000"/>
                  <a:gd name="connsiteX685" fmla="*/ 6014 w 10000"/>
                  <a:gd name="connsiteY685" fmla="*/ 8892 h 10000"/>
                  <a:gd name="connsiteX686" fmla="*/ 6028 w 10000"/>
                  <a:gd name="connsiteY686" fmla="*/ 8892 h 10000"/>
                  <a:gd name="connsiteX687" fmla="*/ 6053 w 10000"/>
                  <a:gd name="connsiteY687" fmla="*/ 8886 h 10000"/>
                  <a:gd name="connsiteX688" fmla="*/ 6072 w 10000"/>
                  <a:gd name="connsiteY688" fmla="*/ 8876 h 10000"/>
                  <a:gd name="connsiteX689" fmla="*/ 6089 w 10000"/>
                  <a:gd name="connsiteY689" fmla="*/ 8867 h 10000"/>
                  <a:gd name="connsiteX690" fmla="*/ 6111 w 10000"/>
                  <a:gd name="connsiteY690" fmla="*/ 8857 h 10000"/>
                  <a:gd name="connsiteX691" fmla="*/ 6127 w 10000"/>
                  <a:gd name="connsiteY691" fmla="*/ 8847 h 10000"/>
                  <a:gd name="connsiteX692" fmla="*/ 6152 w 10000"/>
                  <a:gd name="connsiteY692" fmla="*/ 8834 h 10000"/>
                  <a:gd name="connsiteX693" fmla="*/ 6183 w 10000"/>
                  <a:gd name="connsiteY693" fmla="*/ 8828 h 10000"/>
                  <a:gd name="connsiteX694" fmla="*/ 6175 w 10000"/>
                  <a:gd name="connsiteY694" fmla="*/ 8844 h 10000"/>
                  <a:gd name="connsiteX695" fmla="*/ 6169 w 10000"/>
                  <a:gd name="connsiteY695" fmla="*/ 8863 h 10000"/>
                  <a:gd name="connsiteX696" fmla="*/ 6158 w 10000"/>
                  <a:gd name="connsiteY696" fmla="*/ 8886 h 10000"/>
                  <a:gd name="connsiteX697" fmla="*/ 6152 w 10000"/>
                  <a:gd name="connsiteY697" fmla="*/ 8896 h 10000"/>
                  <a:gd name="connsiteX698" fmla="*/ 6150 w 10000"/>
                  <a:gd name="connsiteY698" fmla="*/ 8909 h 10000"/>
                  <a:gd name="connsiteX699" fmla="*/ 6152 w 10000"/>
                  <a:gd name="connsiteY699" fmla="*/ 8938 h 10000"/>
                  <a:gd name="connsiteX700" fmla="*/ 6158 w 10000"/>
                  <a:gd name="connsiteY700" fmla="*/ 8957 h 10000"/>
                  <a:gd name="connsiteX701" fmla="*/ 6161 w 10000"/>
                  <a:gd name="connsiteY701" fmla="*/ 8980 h 10000"/>
                  <a:gd name="connsiteX702" fmla="*/ 6166 w 10000"/>
                  <a:gd name="connsiteY702" fmla="*/ 8999 h 10000"/>
                  <a:gd name="connsiteX703" fmla="*/ 6175 w 10000"/>
                  <a:gd name="connsiteY703" fmla="*/ 9032 h 10000"/>
                  <a:gd name="connsiteX704" fmla="*/ 6183 w 10000"/>
                  <a:gd name="connsiteY704" fmla="*/ 9051 h 10000"/>
                  <a:gd name="connsiteX705" fmla="*/ 6191 w 10000"/>
                  <a:gd name="connsiteY705" fmla="*/ 9064 h 10000"/>
                  <a:gd name="connsiteX706" fmla="*/ 6194 w 10000"/>
                  <a:gd name="connsiteY706" fmla="*/ 9084 h 10000"/>
                  <a:gd name="connsiteX707" fmla="*/ 6208 w 10000"/>
                  <a:gd name="connsiteY707" fmla="*/ 9103 h 10000"/>
                  <a:gd name="connsiteX708" fmla="*/ 6208 w 10000"/>
                  <a:gd name="connsiteY708" fmla="*/ 9113 h 10000"/>
                  <a:gd name="connsiteX709" fmla="*/ 6216 w 10000"/>
                  <a:gd name="connsiteY709" fmla="*/ 9129 h 10000"/>
                  <a:gd name="connsiteX710" fmla="*/ 6230 w 10000"/>
                  <a:gd name="connsiteY710" fmla="*/ 9148 h 10000"/>
                  <a:gd name="connsiteX711" fmla="*/ 6241 w 10000"/>
                  <a:gd name="connsiteY711" fmla="*/ 9165 h 10000"/>
                  <a:gd name="connsiteX712" fmla="*/ 6249 w 10000"/>
                  <a:gd name="connsiteY712" fmla="*/ 9168 h 10000"/>
                  <a:gd name="connsiteX713" fmla="*/ 6266 w 10000"/>
                  <a:gd name="connsiteY713" fmla="*/ 9184 h 10000"/>
                  <a:gd name="connsiteX714" fmla="*/ 6280 w 10000"/>
                  <a:gd name="connsiteY714" fmla="*/ 9184 h 10000"/>
                  <a:gd name="connsiteX715" fmla="*/ 6288 w 10000"/>
                  <a:gd name="connsiteY715" fmla="*/ 9177 h 10000"/>
                  <a:gd name="connsiteX716" fmla="*/ 6299 w 10000"/>
                  <a:gd name="connsiteY716" fmla="*/ 9187 h 10000"/>
                  <a:gd name="connsiteX717" fmla="*/ 6305 w 10000"/>
                  <a:gd name="connsiteY717" fmla="*/ 9197 h 10000"/>
                  <a:gd name="connsiteX718" fmla="*/ 6310 w 10000"/>
                  <a:gd name="connsiteY718" fmla="*/ 9197 h 10000"/>
                  <a:gd name="connsiteX719" fmla="*/ 6321 w 10000"/>
                  <a:gd name="connsiteY719" fmla="*/ 9213 h 10000"/>
                  <a:gd name="connsiteX720" fmla="*/ 6335 w 10000"/>
                  <a:gd name="connsiteY720" fmla="*/ 9223 h 10000"/>
                  <a:gd name="connsiteX721" fmla="*/ 6338 w 10000"/>
                  <a:gd name="connsiteY721" fmla="*/ 9223 h 10000"/>
                  <a:gd name="connsiteX722" fmla="*/ 6355 w 10000"/>
                  <a:gd name="connsiteY722" fmla="*/ 9226 h 10000"/>
                  <a:gd name="connsiteX723" fmla="*/ 6363 w 10000"/>
                  <a:gd name="connsiteY723" fmla="*/ 9236 h 10000"/>
                  <a:gd name="connsiteX724" fmla="*/ 6380 w 10000"/>
                  <a:gd name="connsiteY724" fmla="*/ 9258 h 10000"/>
                  <a:gd name="connsiteX725" fmla="*/ 6393 w 10000"/>
                  <a:gd name="connsiteY725" fmla="*/ 9278 h 10000"/>
                  <a:gd name="connsiteX726" fmla="*/ 6396 w 10000"/>
                  <a:gd name="connsiteY726" fmla="*/ 9288 h 10000"/>
                  <a:gd name="connsiteX727" fmla="*/ 6407 w 10000"/>
                  <a:gd name="connsiteY727" fmla="*/ 9297 h 10000"/>
                  <a:gd name="connsiteX728" fmla="*/ 6410 w 10000"/>
                  <a:gd name="connsiteY728" fmla="*/ 9307 h 10000"/>
                  <a:gd name="connsiteX729" fmla="*/ 6416 w 10000"/>
                  <a:gd name="connsiteY729" fmla="*/ 9317 h 10000"/>
                  <a:gd name="connsiteX730" fmla="*/ 6424 w 10000"/>
                  <a:gd name="connsiteY730" fmla="*/ 9326 h 10000"/>
                  <a:gd name="connsiteX731" fmla="*/ 6435 w 10000"/>
                  <a:gd name="connsiteY731" fmla="*/ 9336 h 10000"/>
                  <a:gd name="connsiteX732" fmla="*/ 6443 w 10000"/>
                  <a:gd name="connsiteY732" fmla="*/ 9346 h 10000"/>
                  <a:gd name="connsiteX733" fmla="*/ 6449 w 10000"/>
                  <a:gd name="connsiteY733" fmla="*/ 9362 h 10000"/>
                  <a:gd name="connsiteX734" fmla="*/ 6452 w 10000"/>
                  <a:gd name="connsiteY734" fmla="*/ 9372 h 10000"/>
                  <a:gd name="connsiteX735" fmla="*/ 6449 w 10000"/>
                  <a:gd name="connsiteY735" fmla="*/ 9381 h 10000"/>
                  <a:gd name="connsiteX736" fmla="*/ 6465 w 10000"/>
                  <a:gd name="connsiteY736" fmla="*/ 9394 h 10000"/>
                  <a:gd name="connsiteX737" fmla="*/ 6468 w 10000"/>
                  <a:gd name="connsiteY737" fmla="*/ 9420 h 10000"/>
                  <a:gd name="connsiteX738" fmla="*/ 6493 w 10000"/>
                  <a:gd name="connsiteY738" fmla="*/ 9430 h 10000"/>
                  <a:gd name="connsiteX739" fmla="*/ 6507 w 10000"/>
                  <a:gd name="connsiteY739" fmla="*/ 9440 h 10000"/>
                  <a:gd name="connsiteX740" fmla="*/ 6524 w 10000"/>
                  <a:gd name="connsiteY740" fmla="*/ 9459 h 10000"/>
                  <a:gd name="connsiteX741" fmla="*/ 6532 w 10000"/>
                  <a:gd name="connsiteY741" fmla="*/ 9485 h 10000"/>
                  <a:gd name="connsiteX742" fmla="*/ 6537 w 10000"/>
                  <a:gd name="connsiteY742" fmla="*/ 9498 h 10000"/>
                  <a:gd name="connsiteX743" fmla="*/ 6571 w 10000"/>
                  <a:gd name="connsiteY743" fmla="*/ 9508 h 10000"/>
                  <a:gd name="connsiteX744" fmla="*/ 6596 w 10000"/>
                  <a:gd name="connsiteY744" fmla="*/ 9508 h 10000"/>
                  <a:gd name="connsiteX745" fmla="*/ 6637 w 10000"/>
                  <a:gd name="connsiteY745" fmla="*/ 9517 h 10000"/>
                  <a:gd name="connsiteX746" fmla="*/ 6662 w 10000"/>
                  <a:gd name="connsiteY746" fmla="*/ 9524 h 10000"/>
                  <a:gd name="connsiteX747" fmla="*/ 6679 w 10000"/>
                  <a:gd name="connsiteY747" fmla="*/ 9517 h 10000"/>
                  <a:gd name="connsiteX748" fmla="*/ 6679 w 10000"/>
                  <a:gd name="connsiteY748" fmla="*/ 9505 h 10000"/>
                  <a:gd name="connsiteX749" fmla="*/ 6690 w 10000"/>
                  <a:gd name="connsiteY749" fmla="*/ 9485 h 10000"/>
                  <a:gd name="connsiteX750" fmla="*/ 6693 w 10000"/>
                  <a:gd name="connsiteY750" fmla="*/ 9479 h 10000"/>
                  <a:gd name="connsiteX751" fmla="*/ 6706 w 10000"/>
                  <a:gd name="connsiteY751" fmla="*/ 9469 h 10000"/>
                  <a:gd name="connsiteX752" fmla="*/ 6709 w 10000"/>
                  <a:gd name="connsiteY752" fmla="*/ 9462 h 10000"/>
                  <a:gd name="connsiteX753" fmla="*/ 6717 w 10000"/>
                  <a:gd name="connsiteY753" fmla="*/ 9459 h 10000"/>
                  <a:gd name="connsiteX754" fmla="*/ 6726 w 10000"/>
                  <a:gd name="connsiteY754" fmla="*/ 9459 h 10000"/>
                  <a:gd name="connsiteX755" fmla="*/ 6742 w 10000"/>
                  <a:gd name="connsiteY755" fmla="*/ 9462 h 10000"/>
                  <a:gd name="connsiteX756" fmla="*/ 6759 w 10000"/>
                  <a:gd name="connsiteY756" fmla="*/ 9479 h 10000"/>
                  <a:gd name="connsiteX757" fmla="*/ 6781 w 10000"/>
                  <a:gd name="connsiteY757" fmla="*/ 9485 h 10000"/>
                  <a:gd name="connsiteX758" fmla="*/ 6795 w 10000"/>
                  <a:gd name="connsiteY758" fmla="*/ 9485 h 10000"/>
                  <a:gd name="connsiteX759" fmla="*/ 6803 w 10000"/>
                  <a:gd name="connsiteY759" fmla="*/ 9498 h 10000"/>
                  <a:gd name="connsiteX760" fmla="*/ 6806 w 10000"/>
                  <a:gd name="connsiteY760" fmla="*/ 9508 h 10000"/>
                  <a:gd name="connsiteX761" fmla="*/ 6823 w 10000"/>
                  <a:gd name="connsiteY761" fmla="*/ 9514 h 10000"/>
                  <a:gd name="connsiteX762" fmla="*/ 6831 w 10000"/>
                  <a:gd name="connsiteY762" fmla="*/ 9514 h 10000"/>
                  <a:gd name="connsiteX763" fmla="*/ 6848 w 10000"/>
                  <a:gd name="connsiteY763" fmla="*/ 9514 h 10000"/>
                  <a:gd name="connsiteX764" fmla="*/ 6856 w 10000"/>
                  <a:gd name="connsiteY764" fmla="*/ 9517 h 10000"/>
                  <a:gd name="connsiteX765" fmla="*/ 6878 w 10000"/>
                  <a:gd name="connsiteY765" fmla="*/ 9524 h 10000"/>
                  <a:gd name="connsiteX766" fmla="*/ 6895 w 10000"/>
                  <a:gd name="connsiteY766" fmla="*/ 9524 h 10000"/>
                  <a:gd name="connsiteX767" fmla="*/ 6917 w 10000"/>
                  <a:gd name="connsiteY767" fmla="*/ 9527 h 10000"/>
                  <a:gd name="connsiteX768" fmla="*/ 6934 w 10000"/>
                  <a:gd name="connsiteY768" fmla="*/ 9534 h 10000"/>
                  <a:gd name="connsiteX769" fmla="*/ 6961 w 10000"/>
                  <a:gd name="connsiteY769" fmla="*/ 9543 h 10000"/>
                  <a:gd name="connsiteX770" fmla="*/ 6989 w 10000"/>
                  <a:gd name="connsiteY770" fmla="*/ 9547 h 10000"/>
                  <a:gd name="connsiteX771" fmla="*/ 7014 w 10000"/>
                  <a:gd name="connsiteY771" fmla="*/ 9543 h 10000"/>
                  <a:gd name="connsiteX772" fmla="*/ 7033 w 10000"/>
                  <a:gd name="connsiteY772" fmla="*/ 9543 h 10000"/>
                  <a:gd name="connsiteX773" fmla="*/ 7042 w 10000"/>
                  <a:gd name="connsiteY773" fmla="*/ 9547 h 10000"/>
                  <a:gd name="connsiteX774" fmla="*/ 7069 w 10000"/>
                  <a:gd name="connsiteY774" fmla="*/ 9647 h 10000"/>
                  <a:gd name="connsiteX775" fmla="*/ 7122 w 10000"/>
                  <a:gd name="connsiteY775" fmla="*/ 9734 h 10000"/>
                  <a:gd name="connsiteX776" fmla="*/ 7147 w 10000"/>
                  <a:gd name="connsiteY776" fmla="*/ 9744 h 10000"/>
                  <a:gd name="connsiteX777" fmla="*/ 7169 w 10000"/>
                  <a:gd name="connsiteY777" fmla="*/ 9741 h 10000"/>
                  <a:gd name="connsiteX778" fmla="*/ 7177 w 10000"/>
                  <a:gd name="connsiteY778" fmla="*/ 9744 h 10000"/>
                  <a:gd name="connsiteX779" fmla="*/ 7186 w 10000"/>
                  <a:gd name="connsiteY779" fmla="*/ 9754 h 10000"/>
                  <a:gd name="connsiteX780" fmla="*/ 7191 w 10000"/>
                  <a:gd name="connsiteY780" fmla="*/ 9773 h 10000"/>
                  <a:gd name="connsiteX781" fmla="*/ 7208 w 10000"/>
                  <a:gd name="connsiteY781" fmla="*/ 9783 h 10000"/>
                  <a:gd name="connsiteX782" fmla="*/ 7219 w 10000"/>
                  <a:gd name="connsiteY782" fmla="*/ 9793 h 10000"/>
                  <a:gd name="connsiteX783" fmla="*/ 7235 w 10000"/>
                  <a:gd name="connsiteY783" fmla="*/ 9802 h 10000"/>
                  <a:gd name="connsiteX784" fmla="*/ 7249 w 10000"/>
                  <a:gd name="connsiteY784" fmla="*/ 9819 h 10000"/>
                  <a:gd name="connsiteX785" fmla="*/ 7255 w 10000"/>
                  <a:gd name="connsiteY785" fmla="*/ 9835 h 10000"/>
                  <a:gd name="connsiteX786" fmla="*/ 7255 w 10000"/>
                  <a:gd name="connsiteY786" fmla="*/ 9848 h 10000"/>
                  <a:gd name="connsiteX787" fmla="*/ 7249 w 10000"/>
                  <a:gd name="connsiteY787" fmla="*/ 9848 h 10000"/>
                  <a:gd name="connsiteX788" fmla="*/ 7244 w 10000"/>
                  <a:gd name="connsiteY788" fmla="*/ 9858 h 10000"/>
                  <a:gd name="connsiteX789" fmla="*/ 7235 w 10000"/>
                  <a:gd name="connsiteY789" fmla="*/ 9883 h 10000"/>
                  <a:gd name="connsiteX790" fmla="*/ 7244 w 10000"/>
                  <a:gd name="connsiteY790" fmla="*/ 9903 h 10000"/>
                  <a:gd name="connsiteX791" fmla="*/ 7258 w 10000"/>
                  <a:gd name="connsiteY791" fmla="*/ 9926 h 10000"/>
                  <a:gd name="connsiteX792" fmla="*/ 7263 w 10000"/>
                  <a:gd name="connsiteY792" fmla="*/ 9948 h 10000"/>
                  <a:gd name="connsiteX793" fmla="*/ 7274 w 10000"/>
                  <a:gd name="connsiteY793" fmla="*/ 9968 h 10000"/>
                  <a:gd name="connsiteX794" fmla="*/ 7283 w 10000"/>
                  <a:gd name="connsiteY794" fmla="*/ 9987 h 10000"/>
                  <a:gd name="connsiteX795" fmla="*/ 7291 w 10000"/>
                  <a:gd name="connsiteY795" fmla="*/ 10000 h 10000"/>
                  <a:gd name="connsiteX796" fmla="*/ 7305 w 10000"/>
                  <a:gd name="connsiteY796" fmla="*/ 9997 h 10000"/>
                  <a:gd name="connsiteX797" fmla="*/ 7313 w 10000"/>
                  <a:gd name="connsiteY797" fmla="*/ 9977 h 10000"/>
                  <a:gd name="connsiteX798" fmla="*/ 7324 w 10000"/>
                  <a:gd name="connsiteY798" fmla="*/ 9968 h 10000"/>
                  <a:gd name="connsiteX799" fmla="*/ 7341 w 10000"/>
                  <a:gd name="connsiteY799" fmla="*/ 9971 h 10000"/>
                  <a:gd name="connsiteX800" fmla="*/ 7368 w 10000"/>
                  <a:gd name="connsiteY800" fmla="*/ 9987 h 10000"/>
                  <a:gd name="connsiteX801" fmla="*/ 7380 w 10000"/>
                  <a:gd name="connsiteY801" fmla="*/ 9990 h 10000"/>
                  <a:gd name="connsiteX802" fmla="*/ 7393 w 10000"/>
                  <a:gd name="connsiteY802" fmla="*/ 9981 h 10000"/>
                  <a:gd name="connsiteX803" fmla="*/ 7404 w 10000"/>
                  <a:gd name="connsiteY803" fmla="*/ 9968 h 10000"/>
                  <a:gd name="connsiteX804" fmla="*/ 7418 w 10000"/>
                  <a:gd name="connsiteY804" fmla="*/ 9948 h 10000"/>
                  <a:gd name="connsiteX805" fmla="*/ 7427 w 10000"/>
                  <a:gd name="connsiteY805" fmla="*/ 9922 h 10000"/>
                  <a:gd name="connsiteX806" fmla="*/ 7427 w 10000"/>
                  <a:gd name="connsiteY806" fmla="*/ 9906 h 10000"/>
                  <a:gd name="connsiteX807" fmla="*/ 7404 w 10000"/>
                  <a:gd name="connsiteY807" fmla="*/ 9877 h 10000"/>
                  <a:gd name="connsiteX808" fmla="*/ 7388 w 10000"/>
                  <a:gd name="connsiteY808" fmla="*/ 9854 h 10000"/>
                  <a:gd name="connsiteX809" fmla="*/ 7385 w 10000"/>
                  <a:gd name="connsiteY809" fmla="*/ 9845 h 10000"/>
                  <a:gd name="connsiteX810" fmla="*/ 7385 w 10000"/>
                  <a:gd name="connsiteY810" fmla="*/ 9825 h 10000"/>
                  <a:gd name="connsiteX811" fmla="*/ 7385 w 10000"/>
                  <a:gd name="connsiteY811" fmla="*/ 9819 h 10000"/>
                  <a:gd name="connsiteX812" fmla="*/ 7393 w 10000"/>
                  <a:gd name="connsiteY812" fmla="*/ 9809 h 10000"/>
                  <a:gd name="connsiteX813" fmla="*/ 7404 w 10000"/>
                  <a:gd name="connsiteY813" fmla="*/ 9793 h 10000"/>
                  <a:gd name="connsiteX814" fmla="*/ 7413 w 10000"/>
                  <a:gd name="connsiteY814" fmla="*/ 9783 h 10000"/>
                  <a:gd name="connsiteX815" fmla="*/ 7404 w 10000"/>
                  <a:gd name="connsiteY815" fmla="*/ 9770 h 10000"/>
                  <a:gd name="connsiteX816" fmla="*/ 7388 w 10000"/>
                  <a:gd name="connsiteY816" fmla="*/ 9760 h 10000"/>
                  <a:gd name="connsiteX817" fmla="*/ 7371 w 10000"/>
                  <a:gd name="connsiteY817" fmla="*/ 9744 h 10000"/>
                  <a:gd name="connsiteX818" fmla="*/ 7363 w 10000"/>
                  <a:gd name="connsiteY818" fmla="*/ 9731 h 10000"/>
                  <a:gd name="connsiteX819" fmla="*/ 7355 w 10000"/>
                  <a:gd name="connsiteY819" fmla="*/ 9715 h 10000"/>
                  <a:gd name="connsiteX820" fmla="*/ 7360 w 10000"/>
                  <a:gd name="connsiteY820" fmla="*/ 9686 h 10000"/>
                  <a:gd name="connsiteX821" fmla="*/ 7363 w 10000"/>
                  <a:gd name="connsiteY821" fmla="*/ 9657 h 10000"/>
                  <a:gd name="connsiteX822" fmla="*/ 7360 w 10000"/>
                  <a:gd name="connsiteY822" fmla="*/ 9631 h 10000"/>
                  <a:gd name="connsiteX823" fmla="*/ 7346 w 10000"/>
                  <a:gd name="connsiteY823" fmla="*/ 9611 h 10000"/>
                  <a:gd name="connsiteX824" fmla="*/ 7332 w 10000"/>
                  <a:gd name="connsiteY824" fmla="*/ 9585 h 10000"/>
                  <a:gd name="connsiteX825" fmla="*/ 7324 w 10000"/>
                  <a:gd name="connsiteY825" fmla="*/ 9573 h 10000"/>
                  <a:gd name="connsiteX826" fmla="*/ 7324 w 10000"/>
                  <a:gd name="connsiteY826" fmla="*/ 9553 h 10000"/>
                  <a:gd name="connsiteX827" fmla="*/ 7324 w 10000"/>
                  <a:gd name="connsiteY827" fmla="*/ 9543 h 10000"/>
                  <a:gd name="connsiteX828" fmla="*/ 7324 w 10000"/>
                  <a:gd name="connsiteY828" fmla="*/ 9517 h 10000"/>
                  <a:gd name="connsiteX829" fmla="*/ 7324 w 10000"/>
                  <a:gd name="connsiteY829" fmla="*/ 9498 h 10000"/>
                  <a:gd name="connsiteX830" fmla="*/ 7332 w 10000"/>
                  <a:gd name="connsiteY830" fmla="*/ 9479 h 10000"/>
                  <a:gd name="connsiteX831" fmla="*/ 7341 w 10000"/>
                  <a:gd name="connsiteY831" fmla="*/ 9462 h 10000"/>
                  <a:gd name="connsiteX832" fmla="*/ 7352 w 10000"/>
                  <a:gd name="connsiteY832" fmla="*/ 9459 h 10000"/>
                  <a:gd name="connsiteX833" fmla="*/ 7360 w 10000"/>
                  <a:gd name="connsiteY833" fmla="*/ 9443 h 10000"/>
                  <a:gd name="connsiteX834" fmla="*/ 7363 w 10000"/>
                  <a:gd name="connsiteY834" fmla="*/ 9433 h 10000"/>
                  <a:gd name="connsiteX835" fmla="*/ 7377 w 10000"/>
                  <a:gd name="connsiteY835" fmla="*/ 9433 h 10000"/>
                  <a:gd name="connsiteX836" fmla="*/ 7388 w 10000"/>
                  <a:gd name="connsiteY836" fmla="*/ 9430 h 10000"/>
                  <a:gd name="connsiteX837" fmla="*/ 7396 w 10000"/>
                  <a:gd name="connsiteY837" fmla="*/ 9430 h 10000"/>
                  <a:gd name="connsiteX838" fmla="*/ 7402 w 10000"/>
                  <a:gd name="connsiteY838" fmla="*/ 9424 h 10000"/>
                  <a:gd name="connsiteX839" fmla="*/ 7396 w 10000"/>
                  <a:gd name="connsiteY839" fmla="*/ 9414 h 10000"/>
                  <a:gd name="connsiteX840" fmla="*/ 7388 w 10000"/>
                  <a:gd name="connsiteY840" fmla="*/ 9401 h 10000"/>
                  <a:gd name="connsiteX841" fmla="*/ 7371 w 10000"/>
                  <a:gd name="connsiteY841" fmla="*/ 9391 h 10000"/>
                  <a:gd name="connsiteX842" fmla="*/ 7355 w 10000"/>
                  <a:gd name="connsiteY842" fmla="*/ 9375 h 10000"/>
                  <a:gd name="connsiteX843" fmla="*/ 7332 w 10000"/>
                  <a:gd name="connsiteY843" fmla="*/ 9356 h 10000"/>
                  <a:gd name="connsiteX844" fmla="*/ 7313 w 10000"/>
                  <a:gd name="connsiteY844" fmla="*/ 9330 h 10000"/>
                  <a:gd name="connsiteX845" fmla="*/ 7307 w 10000"/>
                  <a:gd name="connsiteY845" fmla="*/ 9310 h 10000"/>
                  <a:gd name="connsiteX846" fmla="*/ 7305 w 10000"/>
                  <a:gd name="connsiteY846" fmla="*/ 9291 h 10000"/>
                  <a:gd name="connsiteX847" fmla="*/ 7305 w 10000"/>
                  <a:gd name="connsiteY847" fmla="*/ 9278 h 10000"/>
                  <a:gd name="connsiteX848" fmla="*/ 7296 w 10000"/>
                  <a:gd name="connsiteY848" fmla="*/ 9268 h 10000"/>
                  <a:gd name="connsiteX849" fmla="*/ 7296 w 10000"/>
                  <a:gd name="connsiteY849" fmla="*/ 9249 h 10000"/>
                  <a:gd name="connsiteX850" fmla="*/ 7291 w 10000"/>
                  <a:gd name="connsiteY850" fmla="*/ 9226 h 10000"/>
                  <a:gd name="connsiteX851" fmla="*/ 7283 w 10000"/>
                  <a:gd name="connsiteY851" fmla="*/ 9213 h 10000"/>
                  <a:gd name="connsiteX852" fmla="*/ 7274 w 10000"/>
                  <a:gd name="connsiteY852" fmla="*/ 9194 h 10000"/>
                  <a:gd name="connsiteX853" fmla="*/ 7274 w 10000"/>
                  <a:gd name="connsiteY853" fmla="*/ 9174 h 10000"/>
                  <a:gd name="connsiteX854" fmla="*/ 7280 w 10000"/>
                  <a:gd name="connsiteY854" fmla="*/ 9148 h 10000"/>
                  <a:gd name="connsiteX855" fmla="*/ 7283 w 10000"/>
                  <a:gd name="connsiteY855" fmla="*/ 9119 h 10000"/>
                  <a:gd name="connsiteX856" fmla="*/ 7291 w 10000"/>
                  <a:gd name="connsiteY856" fmla="*/ 9100 h 10000"/>
                  <a:gd name="connsiteX857" fmla="*/ 7307 w 10000"/>
                  <a:gd name="connsiteY857" fmla="*/ 9080 h 10000"/>
                  <a:gd name="connsiteX858" fmla="*/ 7324 w 10000"/>
                  <a:gd name="connsiteY858" fmla="*/ 9054 h 10000"/>
                  <a:gd name="connsiteX859" fmla="*/ 7341 w 10000"/>
                  <a:gd name="connsiteY859" fmla="*/ 9054 h 10000"/>
                  <a:gd name="connsiteX860" fmla="*/ 7352 w 10000"/>
                  <a:gd name="connsiteY860" fmla="*/ 9054 h 10000"/>
                  <a:gd name="connsiteX861" fmla="*/ 7346 w 10000"/>
                  <a:gd name="connsiteY861" fmla="*/ 9032 h 10000"/>
                  <a:gd name="connsiteX862" fmla="*/ 7341 w 10000"/>
                  <a:gd name="connsiteY862" fmla="*/ 9022 h 10000"/>
                  <a:gd name="connsiteX863" fmla="*/ 7352 w 10000"/>
                  <a:gd name="connsiteY863" fmla="*/ 8999 h 10000"/>
                  <a:gd name="connsiteX864" fmla="*/ 7360 w 10000"/>
                  <a:gd name="connsiteY864" fmla="*/ 8967 h 10000"/>
                  <a:gd name="connsiteX865" fmla="*/ 7368 w 10000"/>
                  <a:gd name="connsiteY865" fmla="*/ 8922 h 10000"/>
                  <a:gd name="connsiteX866" fmla="*/ 7377 w 10000"/>
                  <a:gd name="connsiteY866" fmla="*/ 8896 h 10000"/>
                  <a:gd name="connsiteX867" fmla="*/ 7380 w 10000"/>
                  <a:gd name="connsiteY867" fmla="*/ 8867 h 10000"/>
                  <a:gd name="connsiteX868" fmla="*/ 7402 w 10000"/>
                  <a:gd name="connsiteY868" fmla="*/ 8824 h 10000"/>
                  <a:gd name="connsiteX869" fmla="*/ 7402 w 10000"/>
                  <a:gd name="connsiteY869" fmla="*/ 8808 h 10000"/>
                  <a:gd name="connsiteX870" fmla="*/ 7393 w 10000"/>
                  <a:gd name="connsiteY870" fmla="*/ 8795 h 10000"/>
                  <a:gd name="connsiteX871" fmla="*/ 7388 w 10000"/>
                  <a:gd name="connsiteY871" fmla="*/ 8799 h 10000"/>
                  <a:gd name="connsiteX872" fmla="*/ 7396 w 10000"/>
                  <a:gd name="connsiteY872" fmla="*/ 8789 h 10000"/>
                  <a:gd name="connsiteX873" fmla="*/ 7404 w 10000"/>
                  <a:gd name="connsiteY873" fmla="*/ 8789 h 10000"/>
                  <a:gd name="connsiteX874" fmla="*/ 7421 w 10000"/>
                  <a:gd name="connsiteY874" fmla="*/ 8769 h 10000"/>
                  <a:gd name="connsiteX875" fmla="*/ 7443 w 10000"/>
                  <a:gd name="connsiteY875" fmla="*/ 8763 h 10000"/>
                  <a:gd name="connsiteX876" fmla="*/ 7452 w 10000"/>
                  <a:gd name="connsiteY876" fmla="*/ 8769 h 10000"/>
                  <a:gd name="connsiteX877" fmla="*/ 7468 w 10000"/>
                  <a:gd name="connsiteY877" fmla="*/ 8769 h 10000"/>
                  <a:gd name="connsiteX878" fmla="*/ 7499 w 10000"/>
                  <a:gd name="connsiteY878" fmla="*/ 8763 h 10000"/>
                  <a:gd name="connsiteX879" fmla="*/ 7526 w 10000"/>
                  <a:gd name="connsiteY879" fmla="*/ 8763 h 10000"/>
                  <a:gd name="connsiteX880" fmla="*/ 7532 w 10000"/>
                  <a:gd name="connsiteY880" fmla="*/ 8763 h 10000"/>
                  <a:gd name="connsiteX881" fmla="*/ 7554 w 10000"/>
                  <a:gd name="connsiteY881" fmla="*/ 8744 h 10000"/>
                  <a:gd name="connsiteX882" fmla="*/ 7571 w 10000"/>
                  <a:gd name="connsiteY882" fmla="*/ 8731 h 10000"/>
                  <a:gd name="connsiteX883" fmla="*/ 7587 w 10000"/>
                  <a:gd name="connsiteY883" fmla="*/ 8711 h 10000"/>
                  <a:gd name="connsiteX884" fmla="*/ 7607 w 10000"/>
                  <a:gd name="connsiteY884" fmla="*/ 8711 h 10000"/>
                  <a:gd name="connsiteX885" fmla="*/ 7634 w 10000"/>
                  <a:gd name="connsiteY885" fmla="*/ 8705 h 10000"/>
                  <a:gd name="connsiteX886" fmla="*/ 7643 w 10000"/>
                  <a:gd name="connsiteY886" fmla="*/ 8682 h 10000"/>
                  <a:gd name="connsiteX887" fmla="*/ 7654 w 10000"/>
                  <a:gd name="connsiteY887" fmla="*/ 8666 h 10000"/>
                  <a:gd name="connsiteX888" fmla="*/ 7668 w 10000"/>
                  <a:gd name="connsiteY888" fmla="*/ 8666 h 10000"/>
                  <a:gd name="connsiteX889" fmla="*/ 7676 w 10000"/>
                  <a:gd name="connsiteY889" fmla="*/ 8682 h 10000"/>
                  <a:gd name="connsiteX890" fmla="*/ 7704 w 10000"/>
                  <a:gd name="connsiteY890" fmla="*/ 8669 h 10000"/>
                  <a:gd name="connsiteX891" fmla="*/ 7712 w 10000"/>
                  <a:gd name="connsiteY891" fmla="*/ 8669 h 10000"/>
                  <a:gd name="connsiteX892" fmla="*/ 7720 w 10000"/>
                  <a:gd name="connsiteY892" fmla="*/ 8669 h 10000"/>
                  <a:gd name="connsiteX893" fmla="*/ 7726 w 10000"/>
                  <a:gd name="connsiteY893" fmla="*/ 8656 h 10000"/>
                  <a:gd name="connsiteX894" fmla="*/ 7734 w 10000"/>
                  <a:gd name="connsiteY894" fmla="*/ 8650 h 10000"/>
                  <a:gd name="connsiteX895" fmla="*/ 7742 w 10000"/>
                  <a:gd name="connsiteY895" fmla="*/ 8650 h 10000"/>
                  <a:gd name="connsiteX896" fmla="*/ 7759 w 10000"/>
                  <a:gd name="connsiteY896" fmla="*/ 8650 h 10000"/>
                  <a:gd name="connsiteX897" fmla="*/ 7756 w 10000"/>
                  <a:gd name="connsiteY897" fmla="*/ 8630 h 10000"/>
                  <a:gd name="connsiteX898" fmla="*/ 7751 w 10000"/>
                  <a:gd name="connsiteY898" fmla="*/ 8627 h 10000"/>
                  <a:gd name="connsiteX899" fmla="*/ 7742 w 10000"/>
                  <a:gd name="connsiteY899" fmla="*/ 8620 h 10000"/>
                  <a:gd name="connsiteX900" fmla="*/ 7734 w 10000"/>
                  <a:gd name="connsiteY900" fmla="*/ 8591 h 10000"/>
                  <a:gd name="connsiteX901" fmla="*/ 7709 w 10000"/>
                  <a:gd name="connsiteY901" fmla="*/ 8582 h 10000"/>
                  <a:gd name="connsiteX902" fmla="*/ 7695 w 10000"/>
                  <a:gd name="connsiteY902" fmla="*/ 8578 h 10000"/>
                  <a:gd name="connsiteX903" fmla="*/ 7668 w 10000"/>
                  <a:gd name="connsiteY903" fmla="*/ 8562 h 10000"/>
                  <a:gd name="connsiteX904" fmla="*/ 7645 w 10000"/>
                  <a:gd name="connsiteY904" fmla="*/ 8552 h 10000"/>
                  <a:gd name="connsiteX905" fmla="*/ 7615 w 10000"/>
                  <a:gd name="connsiteY905" fmla="*/ 8543 h 10000"/>
                  <a:gd name="connsiteX906" fmla="*/ 7596 w 10000"/>
                  <a:gd name="connsiteY906" fmla="*/ 8527 h 10000"/>
                  <a:gd name="connsiteX907" fmla="*/ 7565 w 10000"/>
                  <a:gd name="connsiteY907" fmla="*/ 8494 h 10000"/>
                  <a:gd name="connsiteX908" fmla="*/ 7562 w 10000"/>
                  <a:gd name="connsiteY908" fmla="*/ 8475 h 10000"/>
                  <a:gd name="connsiteX909" fmla="*/ 7540 w 10000"/>
                  <a:gd name="connsiteY909" fmla="*/ 8455 h 10000"/>
                  <a:gd name="connsiteX910" fmla="*/ 7535 w 10000"/>
                  <a:gd name="connsiteY910" fmla="*/ 8446 h 10000"/>
                  <a:gd name="connsiteX911" fmla="*/ 7535 w 10000"/>
                  <a:gd name="connsiteY911" fmla="*/ 8420 h 10000"/>
                  <a:gd name="connsiteX912" fmla="*/ 7535 w 10000"/>
                  <a:gd name="connsiteY912" fmla="*/ 8391 h 10000"/>
                  <a:gd name="connsiteX913" fmla="*/ 7548 w 10000"/>
                  <a:gd name="connsiteY913" fmla="*/ 8345 h 10000"/>
                  <a:gd name="connsiteX914" fmla="*/ 7562 w 10000"/>
                  <a:gd name="connsiteY914" fmla="*/ 8319 h 10000"/>
                  <a:gd name="connsiteX915" fmla="*/ 7582 w 10000"/>
                  <a:gd name="connsiteY915" fmla="*/ 8310 h 10000"/>
                  <a:gd name="connsiteX916" fmla="*/ 7607 w 10000"/>
                  <a:gd name="connsiteY916" fmla="*/ 8300 h 10000"/>
                  <a:gd name="connsiteX917" fmla="*/ 7629 w 10000"/>
                  <a:gd name="connsiteY917" fmla="*/ 8300 h 10000"/>
                  <a:gd name="connsiteX918" fmla="*/ 7651 w 10000"/>
                  <a:gd name="connsiteY918" fmla="*/ 8297 h 10000"/>
                  <a:gd name="connsiteX919" fmla="*/ 7668 w 10000"/>
                  <a:gd name="connsiteY919" fmla="*/ 8280 h 10000"/>
                  <a:gd name="connsiteX920" fmla="*/ 7687 w 10000"/>
                  <a:gd name="connsiteY920" fmla="*/ 8267 h 10000"/>
                  <a:gd name="connsiteX921" fmla="*/ 7693 w 10000"/>
                  <a:gd name="connsiteY921" fmla="*/ 8261 h 10000"/>
                  <a:gd name="connsiteX922" fmla="*/ 7701 w 10000"/>
                  <a:gd name="connsiteY922" fmla="*/ 8248 h 10000"/>
                  <a:gd name="connsiteX923" fmla="*/ 7712 w 10000"/>
                  <a:gd name="connsiteY923" fmla="*/ 8238 h 10000"/>
                  <a:gd name="connsiteX924" fmla="*/ 7731 w 10000"/>
                  <a:gd name="connsiteY924" fmla="*/ 8222 h 10000"/>
                  <a:gd name="connsiteX925" fmla="*/ 7740 w 10000"/>
                  <a:gd name="connsiteY925" fmla="*/ 8206 h 10000"/>
                  <a:gd name="connsiteX926" fmla="*/ 7756 w 10000"/>
                  <a:gd name="connsiteY926" fmla="*/ 8183 h 10000"/>
                  <a:gd name="connsiteX927" fmla="*/ 7773 w 10000"/>
                  <a:gd name="connsiteY927" fmla="*/ 8177 h 10000"/>
                  <a:gd name="connsiteX928" fmla="*/ 7784 w 10000"/>
                  <a:gd name="connsiteY928" fmla="*/ 8183 h 10000"/>
                  <a:gd name="connsiteX929" fmla="*/ 7801 w 10000"/>
                  <a:gd name="connsiteY929" fmla="*/ 8174 h 10000"/>
                  <a:gd name="connsiteX930" fmla="*/ 7801 w 10000"/>
                  <a:gd name="connsiteY930" fmla="*/ 8157 h 10000"/>
                  <a:gd name="connsiteX931" fmla="*/ 7817 w 10000"/>
                  <a:gd name="connsiteY931" fmla="*/ 8164 h 10000"/>
                  <a:gd name="connsiteX932" fmla="*/ 7837 w 10000"/>
                  <a:gd name="connsiteY932" fmla="*/ 8164 h 10000"/>
                  <a:gd name="connsiteX933" fmla="*/ 7856 w 10000"/>
                  <a:gd name="connsiteY933" fmla="*/ 8164 h 10000"/>
                  <a:gd name="connsiteX934" fmla="*/ 7870 w 10000"/>
                  <a:gd name="connsiteY934" fmla="*/ 8167 h 10000"/>
                  <a:gd name="connsiteX935" fmla="*/ 7881 w 10000"/>
                  <a:gd name="connsiteY935" fmla="*/ 8174 h 10000"/>
                  <a:gd name="connsiteX936" fmla="*/ 7898 w 10000"/>
                  <a:gd name="connsiteY936" fmla="*/ 8187 h 10000"/>
                  <a:gd name="connsiteX937" fmla="*/ 7917 w 10000"/>
                  <a:gd name="connsiteY937" fmla="*/ 8187 h 10000"/>
                  <a:gd name="connsiteX938" fmla="*/ 7928 w 10000"/>
                  <a:gd name="connsiteY938" fmla="*/ 8157 h 10000"/>
                  <a:gd name="connsiteX939" fmla="*/ 7942 w 10000"/>
                  <a:gd name="connsiteY939" fmla="*/ 8157 h 10000"/>
                  <a:gd name="connsiteX940" fmla="*/ 7958 w 10000"/>
                  <a:gd name="connsiteY940" fmla="*/ 8164 h 10000"/>
                  <a:gd name="connsiteX941" fmla="*/ 7983 w 10000"/>
                  <a:gd name="connsiteY941" fmla="*/ 8144 h 10000"/>
                  <a:gd name="connsiteX942" fmla="*/ 8000 w 10000"/>
                  <a:gd name="connsiteY942" fmla="*/ 8109 h 10000"/>
                  <a:gd name="connsiteX943" fmla="*/ 7994 w 10000"/>
                  <a:gd name="connsiteY943" fmla="*/ 8093 h 10000"/>
                  <a:gd name="connsiteX944" fmla="*/ 7983 w 10000"/>
                  <a:gd name="connsiteY944" fmla="*/ 8070 h 10000"/>
                  <a:gd name="connsiteX945" fmla="*/ 7986 w 10000"/>
                  <a:gd name="connsiteY945" fmla="*/ 8063 h 10000"/>
                  <a:gd name="connsiteX946" fmla="*/ 7978 w 10000"/>
                  <a:gd name="connsiteY946" fmla="*/ 8044 h 10000"/>
                  <a:gd name="connsiteX947" fmla="*/ 7986 w 10000"/>
                  <a:gd name="connsiteY947" fmla="*/ 8002 h 10000"/>
                  <a:gd name="connsiteX948" fmla="*/ 7983 w 10000"/>
                  <a:gd name="connsiteY948" fmla="*/ 7947 h 10000"/>
                  <a:gd name="connsiteX949" fmla="*/ 7961 w 10000"/>
                  <a:gd name="connsiteY949" fmla="*/ 7931 h 10000"/>
                  <a:gd name="connsiteX950" fmla="*/ 7958 w 10000"/>
                  <a:gd name="connsiteY950" fmla="*/ 7898 h 10000"/>
                  <a:gd name="connsiteX951" fmla="*/ 7953 w 10000"/>
                  <a:gd name="connsiteY951" fmla="*/ 7856 h 10000"/>
                  <a:gd name="connsiteX952" fmla="*/ 7967 w 10000"/>
                  <a:gd name="connsiteY952" fmla="*/ 7837 h 10000"/>
                  <a:gd name="connsiteX953" fmla="*/ 7950 w 10000"/>
                  <a:gd name="connsiteY953" fmla="*/ 7824 h 10000"/>
                  <a:gd name="connsiteX954" fmla="*/ 7906 w 10000"/>
                  <a:gd name="connsiteY954" fmla="*/ 7814 h 10000"/>
                  <a:gd name="connsiteX955" fmla="*/ 7878 w 10000"/>
                  <a:gd name="connsiteY955" fmla="*/ 7814 h 10000"/>
                  <a:gd name="connsiteX956" fmla="*/ 7870 w 10000"/>
                  <a:gd name="connsiteY956" fmla="*/ 7795 h 10000"/>
                  <a:gd name="connsiteX957" fmla="*/ 7878 w 10000"/>
                  <a:gd name="connsiteY957" fmla="*/ 7778 h 10000"/>
                  <a:gd name="connsiteX958" fmla="*/ 7881 w 10000"/>
                  <a:gd name="connsiteY958" fmla="*/ 7775 h 10000"/>
                  <a:gd name="connsiteX959" fmla="*/ 7878 w 10000"/>
                  <a:gd name="connsiteY959" fmla="*/ 7743 h 10000"/>
                  <a:gd name="connsiteX960" fmla="*/ 7895 w 10000"/>
                  <a:gd name="connsiteY960" fmla="*/ 7733 h 10000"/>
                  <a:gd name="connsiteX961" fmla="*/ 7911 w 10000"/>
                  <a:gd name="connsiteY961" fmla="*/ 7710 h 10000"/>
                  <a:gd name="connsiteX962" fmla="*/ 7911 w 10000"/>
                  <a:gd name="connsiteY962" fmla="*/ 7665 h 10000"/>
                  <a:gd name="connsiteX963" fmla="*/ 7917 w 10000"/>
                  <a:gd name="connsiteY963" fmla="*/ 7600 h 10000"/>
                  <a:gd name="connsiteX964" fmla="*/ 7928 w 10000"/>
                  <a:gd name="connsiteY964" fmla="*/ 7581 h 10000"/>
                  <a:gd name="connsiteX965" fmla="*/ 7917 w 10000"/>
                  <a:gd name="connsiteY965" fmla="*/ 7474 h 10000"/>
                  <a:gd name="connsiteX966" fmla="*/ 7873 w 10000"/>
                  <a:gd name="connsiteY966" fmla="*/ 7335 h 10000"/>
                  <a:gd name="connsiteX967" fmla="*/ 7756 w 10000"/>
                  <a:gd name="connsiteY967" fmla="*/ 7050 h 10000"/>
                  <a:gd name="connsiteX968" fmla="*/ 7679 w 10000"/>
                  <a:gd name="connsiteY968" fmla="*/ 6839 h 10000"/>
                  <a:gd name="connsiteX969" fmla="*/ 7668 w 10000"/>
                  <a:gd name="connsiteY969" fmla="*/ 6823 h 10000"/>
                  <a:gd name="connsiteX970" fmla="*/ 7659 w 10000"/>
                  <a:gd name="connsiteY970" fmla="*/ 6768 h 10000"/>
                  <a:gd name="connsiteX971" fmla="*/ 7659 w 10000"/>
                  <a:gd name="connsiteY971" fmla="*/ 6739 h 10000"/>
                  <a:gd name="connsiteX972" fmla="*/ 7651 w 10000"/>
                  <a:gd name="connsiteY972" fmla="*/ 6713 h 10000"/>
                  <a:gd name="connsiteX973" fmla="*/ 7654 w 10000"/>
                  <a:gd name="connsiteY973" fmla="*/ 6684 h 10000"/>
                  <a:gd name="connsiteX974" fmla="*/ 7643 w 10000"/>
                  <a:gd name="connsiteY974" fmla="*/ 6626 h 10000"/>
                  <a:gd name="connsiteX975" fmla="*/ 7629 w 10000"/>
                  <a:gd name="connsiteY975" fmla="*/ 6600 h 10000"/>
                  <a:gd name="connsiteX976" fmla="*/ 7629 w 10000"/>
                  <a:gd name="connsiteY976" fmla="*/ 6580 h 10000"/>
                  <a:gd name="connsiteX977" fmla="*/ 7623 w 10000"/>
                  <a:gd name="connsiteY977" fmla="*/ 6541 h 10000"/>
                  <a:gd name="connsiteX978" fmla="*/ 7615 w 10000"/>
                  <a:gd name="connsiteY978" fmla="*/ 6522 h 10000"/>
                  <a:gd name="connsiteX979" fmla="*/ 7598 w 10000"/>
                  <a:gd name="connsiteY979" fmla="*/ 6509 h 10000"/>
                  <a:gd name="connsiteX980" fmla="*/ 7587 w 10000"/>
                  <a:gd name="connsiteY980" fmla="*/ 6493 h 10000"/>
                  <a:gd name="connsiteX981" fmla="*/ 7579 w 10000"/>
                  <a:gd name="connsiteY981" fmla="*/ 6464 h 10000"/>
                  <a:gd name="connsiteX982" fmla="*/ 7587 w 10000"/>
                  <a:gd name="connsiteY982" fmla="*/ 6438 h 10000"/>
                  <a:gd name="connsiteX983" fmla="*/ 7596 w 10000"/>
                  <a:gd name="connsiteY983" fmla="*/ 6425 h 10000"/>
                  <a:gd name="connsiteX984" fmla="*/ 7590 w 10000"/>
                  <a:gd name="connsiteY984" fmla="*/ 6396 h 10000"/>
                  <a:gd name="connsiteX985" fmla="*/ 7590 w 10000"/>
                  <a:gd name="connsiteY985" fmla="*/ 6373 h 10000"/>
                  <a:gd name="connsiteX986" fmla="*/ 7587 w 10000"/>
                  <a:gd name="connsiteY986" fmla="*/ 6354 h 10000"/>
                  <a:gd name="connsiteX987" fmla="*/ 7582 w 10000"/>
                  <a:gd name="connsiteY987" fmla="*/ 6344 h 10000"/>
                  <a:gd name="connsiteX988" fmla="*/ 7582 w 10000"/>
                  <a:gd name="connsiteY988" fmla="*/ 6324 h 10000"/>
                  <a:gd name="connsiteX989" fmla="*/ 7571 w 10000"/>
                  <a:gd name="connsiteY989" fmla="*/ 6302 h 10000"/>
                  <a:gd name="connsiteX990" fmla="*/ 7548 w 10000"/>
                  <a:gd name="connsiteY990" fmla="*/ 6256 h 10000"/>
                  <a:gd name="connsiteX991" fmla="*/ 7546 w 10000"/>
                  <a:gd name="connsiteY991" fmla="*/ 6218 h 10000"/>
                  <a:gd name="connsiteX992" fmla="*/ 7540 w 10000"/>
                  <a:gd name="connsiteY992" fmla="*/ 6159 h 10000"/>
                  <a:gd name="connsiteX993" fmla="*/ 7535 w 10000"/>
                  <a:gd name="connsiteY993" fmla="*/ 6114 h 10000"/>
                  <a:gd name="connsiteX994" fmla="*/ 7535 w 10000"/>
                  <a:gd name="connsiteY994" fmla="*/ 6088 h 10000"/>
                  <a:gd name="connsiteX995" fmla="*/ 7540 w 10000"/>
                  <a:gd name="connsiteY995" fmla="*/ 6049 h 10000"/>
                  <a:gd name="connsiteX996" fmla="*/ 7546 w 10000"/>
                  <a:gd name="connsiteY996" fmla="*/ 6004 h 10000"/>
                  <a:gd name="connsiteX997" fmla="*/ 7548 w 10000"/>
                  <a:gd name="connsiteY997" fmla="*/ 5965 h 10000"/>
                  <a:gd name="connsiteX998" fmla="*/ 7548 w 10000"/>
                  <a:gd name="connsiteY998" fmla="*/ 5946 h 10000"/>
                  <a:gd name="connsiteX999" fmla="*/ 7548 w 10000"/>
                  <a:gd name="connsiteY999" fmla="*/ 5933 h 10000"/>
                  <a:gd name="connsiteX1000" fmla="*/ 7548 w 10000"/>
                  <a:gd name="connsiteY1000" fmla="*/ 5910 h 10000"/>
                  <a:gd name="connsiteX1001" fmla="*/ 7548 w 10000"/>
                  <a:gd name="connsiteY1001" fmla="*/ 5897 h 10000"/>
                  <a:gd name="connsiteX1002" fmla="*/ 7546 w 10000"/>
                  <a:gd name="connsiteY1002" fmla="*/ 5871 h 10000"/>
                  <a:gd name="connsiteX1003" fmla="*/ 7535 w 10000"/>
                  <a:gd name="connsiteY1003" fmla="*/ 5839 h 10000"/>
                  <a:gd name="connsiteX1004" fmla="*/ 7524 w 10000"/>
                  <a:gd name="connsiteY1004" fmla="*/ 5797 h 10000"/>
                  <a:gd name="connsiteX1005" fmla="*/ 7518 w 10000"/>
                  <a:gd name="connsiteY1005" fmla="*/ 5767 h 10000"/>
                  <a:gd name="connsiteX1006" fmla="*/ 7515 w 10000"/>
                  <a:gd name="connsiteY1006" fmla="*/ 5745 h 10000"/>
                  <a:gd name="connsiteX1007" fmla="*/ 7501 w 10000"/>
                  <a:gd name="connsiteY1007" fmla="*/ 5683 h 10000"/>
                  <a:gd name="connsiteX1008" fmla="*/ 7490 w 10000"/>
                  <a:gd name="connsiteY1008" fmla="*/ 5631 h 10000"/>
                  <a:gd name="connsiteX1009" fmla="*/ 7482 w 10000"/>
                  <a:gd name="connsiteY1009" fmla="*/ 5593 h 10000"/>
                  <a:gd name="connsiteX1010" fmla="*/ 7476 w 10000"/>
                  <a:gd name="connsiteY1010" fmla="*/ 5570 h 10000"/>
                  <a:gd name="connsiteX1011" fmla="*/ 7476 w 10000"/>
                  <a:gd name="connsiteY1011" fmla="*/ 5528 h 10000"/>
                  <a:gd name="connsiteX1012" fmla="*/ 7482 w 10000"/>
                  <a:gd name="connsiteY1012" fmla="*/ 5502 h 10000"/>
                  <a:gd name="connsiteX1013" fmla="*/ 7490 w 10000"/>
                  <a:gd name="connsiteY1013" fmla="*/ 5489 h 10000"/>
                  <a:gd name="connsiteX1014" fmla="*/ 7499 w 10000"/>
                  <a:gd name="connsiteY1014" fmla="*/ 5479 h 10000"/>
                  <a:gd name="connsiteX1015" fmla="*/ 7493 w 10000"/>
                  <a:gd name="connsiteY1015" fmla="*/ 5427 h 10000"/>
                  <a:gd name="connsiteX1016" fmla="*/ 7501 w 10000"/>
                  <a:gd name="connsiteY1016" fmla="*/ 5415 h 10000"/>
                  <a:gd name="connsiteX1017" fmla="*/ 7510 w 10000"/>
                  <a:gd name="connsiteY1017" fmla="*/ 5398 h 10000"/>
                  <a:gd name="connsiteX1018" fmla="*/ 7515 w 10000"/>
                  <a:gd name="connsiteY1018" fmla="*/ 5379 h 10000"/>
                  <a:gd name="connsiteX1019" fmla="*/ 7526 w 10000"/>
                  <a:gd name="connsiteY1019" fmla="*/ 5366 h 10000"/>
                  <a:gd name="connsiteX1020" fmla="*/ 7518 w 10000"/>
                  <a:gd name="connsiteY1020" fmla="*/ 5350 h 10000"/>
                  <a:gd name="connsiteX1021" fmla="*/ 7518 w 10000"/>
                  <a:gd name="connsiteY1021" fmla="*/ 5330 h 10000"/>
                  <a:gd name="connsiteX1022" fmla="*/ 7526 w 10000"/>
                  <a:gd name="connsiteY1022" fmla="*/ 5311 h 10000"/>
                  <a:gd name="connsiteX1023" fmla="*/ 7540 w 10000"/>
                  <a:gd name="connsiteY1023" fmla="*/ 5291 h 10000"/>
                  <a:gd name="connsiteX1024" fmla="*/ 7540 w 10000"/>
                  <a:gd name="connsiteY1024" fmla="*/ 5266 h 10000"/>
                  <a:gd name="connsiteX1025" fmla="*/ 7540 w 10000"/>
                  <a:gd name="connsiteY1025" fmla="*/ 5256 h 10000"/>
                  <a:gd name="connsiteX1026" fmla="*/ 7524 w 10000"/>
                  <a:gd name="connsiteY1026" fmla="*/ 5233 h 10000"/>
                  <a:gd name="connsiteX1027" fmla="*/ 7515 w 10000"/>
                  <a:gd name="connsiteY1027" fmla="*/ 5217 h 10000"/>
                  <a:gd name="connsiteX1028" fmla="*/ 7490 w 10000"/>
                  <a:gd name="connsiteY1028" fmla="*/ 5178 h 10000"/>
                  <a:gd name="connsiteX1029" fmla="*/ 7474 w 10000"/>
                  <a:gd name="connsiteY1029" fmla="*/ 5162 h 10000"/>
                  <a:gd name="connsiteX1030" fmla="*/ 7457 w 10000"/>
                  <a:gd name="connsiteY1030" fmla="*/ 5120 h 10000"/>
                  <a:gd name="connsiteX1031" fmla="*/ 7421 w 10000"/>
                  <a:gd name="connsiteY1031" fmla="*/ 5087 h 10000"/>
                  <a:gd name="connsiteX1032" fmla="*/ 7380 w 10000"/>
                  <a:gd name="connsiteY1032" fmla="*/ 5068 h 10000"/>
                  <a:gd name="connsiteX1033" fmla="*/ 7355 w 10000"/>
                  <a:gd name="connsiteY1033" fmla="*/ 5058 h 10000"/>
                  <a:gd name="connsiteX1034" fmla="*/ 7332 w 10000"/>
                  <a:gd name="connsiteY1034" fmla="*/ 5049 h 10000"/>
                  <a:gd name="connsiteX1035" fmla="*/ 7305 w 10000"/>
                  <a:gd name="connsiteY1035" fmla="*/ 5016 h 10000"/>
                  <a:gd name="connsiteX1036" fmla="*/ 7305 w 10000"/>
                  <a:gd name="connsiteY1036" fmla="*/ 5000 h 10000"/>
                  <a:gd name="connsiteX1037" fmla="*/ 7296 w 10000"/>
                  <a:gd name="connsiteY1037" fmla="*/ 4971 h 10000"/>
                  <a:gd name="connsiteX1038" fmla="*/ 7288 w 10000"/>
                  <a:gd name="connsiteY1038" fmla="*/ 4945 h 10000"/>
                  <a:gd name="connsiteX1039" fmla="*/ 7280 w 10000"/>
                  <a:gd name="connsiteY1039" fmla="*/ 4916 h 10000"/>
                  <a:gd name="connsiteX1040" fmla="*/ 7291 w 10000"/>
                  <a:gd name="connsiteY1040" fmla="*/ 4887 h 10000"/>
                  <a:gd name="connsiteX1041" fmla="*/ 7291 w 10000"/>
                  <a:gd name="connsiteY1041" fmla="*/ 4858 h 10000"/>
                  <a:gd name="connsiteX1042" fmla="*/ 7271 w 10000"/>
                  <a:gd name="connsiteY1042" fmla="*/ 4819 h 10000"/>
                  <a:gd name="connsiteX1043" fmla="*/ 7255 w 10000"/>
                  <a:gd name="connsiteY1043" fmla="*/ 4828 h 10000"/>
                  <a:gd name="connsiteX1044" fmla="*/ 7235 w 10000"/>
                  <a:gd name="connsiteY1044" fmla="*/ 4841 h 10000"/>
                  <a:gd name="connsiteX1045" fmla="*/ 7216 w 10000"/>
                  <a:gd name="connsiteY1045" fmla="*/ 4867 h 10000"/>
                  <a:gd name="connsiteX1046" fmla="*/ 7191 w 10000"/>
                  <a:gd name="connsiteY1046" fmla="*/ 4870 h 10000"/>
                  <a:gd name="connsiteX1047" fmla="*/ 7155 w 10000"/>
                  <a:gd name="connsiteY1047" fmla="*/ 4887 h 10000"/>
                  <a:gd name="connsiteX1048" fmla="*/ 7122 w 10000"/>
                  <a:gd name="connsiteY1048" fmla="*/ 4893 h 10000"/>
                  <a:gd name="connsiteX1049" fmla="*/ 7105 w 10000"/>
                  <a:gd name="connsiteY1049" fmla="*/ 4896 h 10000"/>
                  <a:gd name="connsiteX1050" fmla="*/ 7094 w 10000"/>
                  <a:gd name="connsiteY1050" fmla="*/ 4916 h 10000"/>
                  <a:gd name="connsiteX1051" fmla="*/ 7080 w 10000"/>
                  <a:gd name="connsiteY1051" fmla="*/ 4903 h 10000"/>
                  <a:gd name="connsiteX1052" fmla="*/ 7072 w 10000"/>
                  <a:gd name="connsiteY1052" fmla="*/ 4851 h 10000"/>
                  <a:gd name="connsiteX1053" fmla="*/ 7042 w 10000"/>
                  <a:gd name="connsiteY1053" fmla="*/ 4819 h 10000"/>
                  <a:gd name="connsiteX1054" fmla="*/ 7030 w 10000"/>
                  <a:gd name="connsiteY1054" fmla="*/ 4780 h 10000"/>
                  <a:gd name="connsiteX1055" fmla="*/ 7039 w 10000"/>
                  <a:gd name="connsiteY1055" fmla="*/ 4757 h 10000"/>
                  <a:gd name="connsiteX1056" fmla="*/ 7047 w 10000"/>
                  <a:gd name="connsiteY1056" fmla="*/ 4744 h 10000"/>
                  <a:gd name="connsiteX1057" fmla="*/ 7022 w 10000"/>
                  <a:gd name="connsiteY1057" fmla="*/ 4725 h 10000"/>
                  <a:gd name="connsiteX1058" fmla="*/ 7000 w 10000"/>
                  <a:gd name="connsiteY1058" fmla="*/ 4715 h 10000"/>
                  <a:gd name="connsiteX1059" fmla="*/ 6975 w 10000"/>
                  <a:gd name="connsiteY1059" fmla="*/ 4709 h 10000"/>
                  <a:gd name="connsiteX1060" fmla="*/ 6945 w 10000"/>
                  <a:gd name="connsiteY1060" fmla="*/ 4696 h 10000"/>
                  <a:gd name="connsiteX1061" fmla="*/ 6953 w 10000"/>
                  <a:gd name="connsiteY1061" fmla="*/ 4679 h 10000"/>
                  <a:gd name="connsiteX1062" fmla="*/ 6961 w 10000"/>
                  <a:gd name="connsiteY1062" fmla="*/ 4660 h 10000"/>
                  <a:gd name="connsiteX1063" fmla="*/ 6983 w 10000"/>
                  <a:gd name="connsiteY1063" fmla="*/ 4644 h 10000"/>
                  <a:gd name="connsiteX1064" fmla="*/ 7014 w 10000"/>
                  <a:gd name="connsiteY1064" fmla="*/ 4634 h 10000"/>
                  <a:gd name="connsiteX1065" fmla="*/ 7025 w 10000"/>
                  <a:gd name="connsiteY1065" fmla="*/ 4615 h 10000"/>
                  <a:gd name="connsiteX1066" fmla="*/ 7047 w 10000"/>
                  <a:gd name="connsiteY1066" fmla="*/ 4582 h 10000"/>
                  <a:gd name="connsiteX1067" fmla="*/ 7069 w 10000"/>
                  <a:gd name="connsiteY1067" fmla="*/ 4563 h 10000"/>
                  <a:gd name="connsiteX1068" fmla="*/ 7078 w 10000"/>
                  <a:gd name="connsiteY1068" fmla="*/ 4553 h 10000"/>
                  <a:gd name="connsiteX1069" fmla="*/ 7097 w 10000"/>
                  <a:gd name="connsiteY1069" fmla="*/ 4527 h 10000"/>
                  <a:gd name="connsiteX1070" fmla="*/ 7122 w 10000"/>
                  <a:gd name="connsiteY1070" fmla="*/ 4517 h 10000"/>
                  <a:gd name="connsiteX1071" fmla="*/ 7139 w 10000"/>
                  <a:gd name="connsiteY1071" fmla="*/ 4488 h 10000"/>
                  <a:gd name="connsiteX1072" fmla="*/ 7147 w 10000"/>
                  <a:gd name="connsiteY1072" fmla="*/ 4459 h 10000"/>
                  <a:gd name="connsiteX1073" fmla="*/ 7161 w 10000"/>
                  <a:gd name="connsiteY1073" fmla="*/ 4440 h 10000"/>
                  <a:gd name="connsiteX1074" fmla="*/ 7177 w 10000"/>
                  <a:gd name="connsiteY1074" fmla="*/ 4430 h 10000"/>
                  <a:gd name="connsiteX1075" fmla="*/ 7202 w 10000"/>
                  <a:gd name="connsiteY1075" fmla="*/ 4407 h 10000"/>
                  <a:gd name="connsiteX1076" fmla="*/ 7224 w 10000"/>
                  <a:gd name="connsiteY1076" fmla="*/ 4417 h 10000"/>
                  <a:gd name="connsiteX1077" fmla="*/ 7241 w 10000"/>
                  <a:gd name="connsiteY1077" fmla="*/ 4404 h 10000"/>
                  <a:gd name="connsiteX1078" fmla="*/ 7263 w 10000"/>
                  <a:gd name="connsiteY1078" fmla="*/ 4398 h 10000"/>
                  <a:gd name="connsiteX1079" fmla="*/ 7283 w 10000"/>
                  <a:gd name="connsiteY1079" fmla="*/ 4424 h 10000"/>
                  <a:gd name="connsiteX1080" fmla="*/ 7305 w 10000"/>
                  <a:gd name="connsiteY1080" fmla="*/ 4433 h 10000"/>
                  <a:gd name="connsiteX1081" fmla="*/ 7332 w 10000"/>
                  <a:gd name="connsiteY1081" fmla="*/ 4443 h 10000"/>
                  <a:gd name="connsiteX1082" fmla="*/ 7380 w 10000"/>
                  <a:gd name="connsiteY1082" fmla="*/ 4398 h 10000"/>
                  <a:gd name="connsiteX1083" fmla="*/ 7404 w 10000"/>
                  <a:gd name="connsiteY1083" fmla="*/ 4378 h 10000"/>
                  <a:gd name="connsiteX1084" fmla="*/ 7418 w 10000"/>
                  <a:gd name="connsiteY1084" fmla="*/ 4369 h 10000"/>
                  <a:gd name="connsiteX1085" fmla="*/ 7443 w 10000"/>
                  <a:gd name="connsiteY1085" fmla="*/ 4356 h 10000"/>
                  <a:gd name="connsiteX1086" fmla="*/ 7460 w 10000"/>
                  <a:gd name="connsiteY1086" fmla="*/ 4385 h 10000"/>
                  <a:gd name="connsiteX1087" fmla="*/ 7460 w 10000"/>
                  <a:gd name="connsiteY1087" fmla="*/ 4404 h 10000"/>
                  <a:gd name="connsiteX1088" fmla="*/ 7499 w 10000"/>
                  <a:gd name="connsiteY1088" fmla="*/ 4417 h 10000"/>
                  <a:gd name="connsiteX1089" fmla="*/ 7515 w 10000"/>
                  <a:gd name="connsiteY1089" fmla="*/ 4414 h 10000"/>
                  <a:gd name="connsiteX1090" fmla="*/ 7565 w 10000"/>
                  <a:gd name="connsiteY1090" fmla="*/ 4385 h 10000"/>
                  <a:gd name="connsiteX1091" fmla="*/ 7579 w 10000"/>
                  <a:gd name="connsiteY1091" fmla="*/ 4346 h 10000"/>
                  <a:gd name="connsiteX1092" fmla="*/ 7582 w 10000"/>
                  <a:gd name="connsiteY1092" fmla="*/ 4317 h 10000"/>
                  <a:gd name="connsiteX1093" fmla="*/ 7590 w 10000"/>
                  <a:gd name="connsiteY1093" fmla="*/ 4301 h 10000"/>
                  <a:gd name="connsiteX1094" fmla="*/ 7612 w 10000"/>
                  <a:gd name="connsiteY1094" fmla="*/ 4271 h 10000"/>
                  <a:gd name="connsiteX1095" fmla="*/ 7623 w 10000"/>
                  <a:gd name="connsiteY1095" fmla="*/ 4262 h 10000"/>
                  <a:gd name="connsiteX1096" fmla="*/ 7634 w 10000"/>
                  <a:gd name="connsiteY1096" fmla="*/ 4245 h 10000"/>
                  <a:gd name="connsiteX1097" fmla="*/ 7645 w 10000"/>
                  <a:gd name="connsiteY1097" fmla="*/ 4265 h 10000"/>
                  <a:gd name="connsiteX1098" fmla="*/ 7670 w 10000"/>
                  <a:gd name="connsiteY1098" fmla="*/ 4284 h 10000"/>
                  <a:gd name="connsiteX1099" fmla="*/ 7701 w 10000"/>
                  <a:gd name="connsiteY1099" fmla="*/ 4275 h 10000"/>
                  <a:gd name="connsiteX1100" fmla="*/ 7717 w 10000"/>
                  <a:gd name="connsiteY1100" fmla="*/ 4275 h 10000"/>
                  <a:gd name="connsiteX1101" fmla="*/ 7740 w 10000"/>
                  <a:gd name="connsiteY1101" fmla="*/ 4284 h 10000"/>
                  <a:gd name="connsiteX1102" fmla="*/ 7767 w 10000"/>
                  <a:gd name="connsiteY1102" fmla="*/ 4284 h 10000"/>
                  <a:gd name="connsiteX1103" fmla="*/ 7895 w 10000"/>
                  <a:gd name="connsiteY1103" fmla="*/ 4207 h 10000"/>
                  <a:gd name="connsiteX1104" fmla="*/ 7895 w 10000"/>
                  <a:gd name="connsiteY1104" fmla="*/ 4187 h 10000"/>
                  <a:gd name="connsiteX1105" fmla="*/ 7895 w 10000"/>
                  <a:gd name="connsiteY1105" fmla="*/ 4171 h 10000"/>
                  <a:gd name="connsiteX1106" fmla="*/ 7903 w 10000"/>
                  <a:gd name="connsiteY1106" fmla="*/ 4148 h 10000"/>
                  <a:gd name="connsiteX1107" fmla="*/ 7917 w 10000"/>
                  <a:gd name="connsiteY1107" fmla="*/ 4158 h 10000"/>
                  <a:gd name="connsiteX1108" fmla="*/ 7967 w 10000"/>
                  <a:gd name="connsiteY1108" fmla="*/ 4203 h 10000"/>
                  <a:gd name="connsiteX1109" fmla="*/ 7994 w 10000"/>
                  <a:gd name="connsiteY1109" fmla="*/ 4203 h 10000"/>
                  <a:gd name="connsiteX1110" fmla="*/ 8064 w 10000"/>
                  <a:gd name="connsiteY1110" fmla="*/ 4242 h 10000"/>
                  <a:gd name="connsiteX1111" fmla="*/ 8083 w 10000"/>
                  <a:gd name="connsiteY1111" fmla="*/ 4245 h 10000"/>
                  <a:gd name="connsiteX1112" fmla="*/ 8105 w 10000"/>
                  <a:gd name="connsiteY1112" fmla="*/ 4226 h 10000"/>
                  <a:gd name="connsiteX1113" fmla="*/ 8136 w 10000"/>
                  <a:gd name="connsiteY1113" fmla="*/ 4187 h 10000"/>
                  <a:gd name="connsiteX1114" fmla="*/ 8161 w 10000"/>
                  <a:gd name="connsiteY1114" fmla="*/ 4168 h 10000"/>
                  <a:gd name="connsiteX1115" fmla="*/ 8172 w 10000"/>
                  <a:gd name="connsiteY1115" fmla="*/ 4161 h 10000"/>
                  <a:gd name="connsiteX1116" fmla="*/ 8208 w 10000"/>
                  <a:gd name="connsiteY1116" fmla="*/ 4168 h 10000"/>
                  <a:gd name="connsiteX1117" fmla="*/ 8235 w 10000"/>
                  <a:gd name="connsiteY1117" fmla="*/ 4168 h 10000"/>
                  <a:gd name="connsiteX1118" fmla="*/ 8258 w 10000"/>
                  <a:gd name="connsiteY1118" fmla="*/ 4152 h 10000"/>
                  <a:gd name="connsiteX1119" fmla="*/ 8283 w 10000"/>
                  <a:gd name="connsiteY1119" fmla="*/ 4152 h 10000"/>
                  <a:gd name="connsiteX1120" fmla="*/ 8299 w 10000"/>
                  <a:gd name="connsiteY1120" fmla="*/ 4132 h 10000"/>
                  <a:gd name="connsiteX1121" fmla="*/ 8316 w 10000"/>
                  <a:gd name="connsiteY1121" fmla="*/ 4113 h 10000"/>
                  <a:gd name="connsiteX1122" fmla="*/ 8330 w 10000"/>
                  <a:gd name="connsiteY1122" fmla="*/ 4084 h 10000"/>
                  <a:gd name="connsiteX1123" fmla="*/ 8341 w 10000"/>
                  <a:gd name="connsiteY1123" fmla="*/ 4058 h 10000"/>
                  <a:gd name="connsiteX1124" fmla="*/ 8349 w 10000"/>
                  <a:gd name="connsiteY1124" fmla="*/ 4064 h 10000"/>
                  <a:gd name="connsiteX1125" fmla="*/ 8366 w 10000"/>
                  <a:gd name="connsiteY1125" fmla="*/ 4067 h 10000"/>
                  <a:gd name="connsiteX1126" fmla="*/ 8374 w 10000"/>
                  <a:gd name="connsiteY1126" fmla="*/ 4084 h 10000"/>
                  <a:gd name="connsiteX1127" fmla="*/ 8402 w 10000"/>
                  <a:gd name="connsiteY1127" fmla="*/ 4054 h 10000"/>
                  <a:gd name="connsiteX1128" fmla="*/ 8427 w 10000"/>
                  <a:gd name="connsiteY1128" fmla="*/ 4028 h 10000"/>
                  <a:gd name="connsiteX1129" fmla="*/ 8438 w 10000"/>
                  <a:gd name="connsiteY1129" fmla="*/ 4025 h 10000"/>
                  <a:gd name="connsiteX1130" fmla="*/ 8468 w 10000"/>
                  <a:gd name="connsiteY1130" fmla="*/ 4006 h 10000"/>
                  <a:gd name="connsiteX1131" fmla="*/ 8485 w 10000"/>
                  <a:gd name="connsiteY1131" fmla="*/ 3999 h 10000"/>
                  <a:gd name="connsiteX1132" fmla="*/ 8493 w 10000"/>
                  <a:gd name="connsiteY1132" fmla="*/ 4025 h 10000"/>
                  <a:gd name="connsiteX1133" fmla="*/ 8515 w 10000"/>
                  <a:gd name="connsiteY1133" fmla="*/ 4028 h 10000"/>
                  <a:gd name="connsiteX1134" fmla="*/ 8543 w 10000"/>
                  <a:gd name="connsiteY1134" fmla="*/ 4009 h 10000"/>
                  <a:gd name="connsiteX1135" fmla="*/ 8551 w 10000"/>
                  <a:gd name="connsiteY1135" fmla="*/ 3990 h 10000"/>
                  <a:gd name="connsiteX1136" fmla="*/ 8582 w 10000"/>
                  <a:gd name="connsiteY1136" fmla="*/ 3977 h 10000"/>
                  <a:gd name="connsiteX1137" fmla="*/ 8596 w 10000"/>
                  <a:gd name="connsiteY1137" fmla="*/ 3977 h 10000"/>
                  <a:gd name="connsiteX1138" fmla="*/ 8607 w 10000"/>
                  <a:gd name="connsiteY1138" fmla="*/ 3980 h 10000"/>
                  <a:gd name="connsiteX1139" fmla="*/ 8645 w 10000"/>
                  <a:gd name="connsiteY1139" fmla="*/ 3970 h 10000"/>
                  <a:gd name="connsiteX1140" fmla="*/ 8654 w 10000"/>
                  <a:gd name="connsiteY1140" fmla="*/ 3951 h 10000"/>
                  <a:gd name="connsiteX1141" fmla="*/ 8670 w 10000"/>
                  <a:gd name="connsiteY1141" fmla="*/ 3935 h 10000"/>
                  <a:gd name="connsiteX1142" fmla="*/ 8695 w 10000"/>
                  <a:gd name="connsiteY1142" fmla="*/ 3935 h 10000"/>
                  <a:gd name="connsiteX1143" fmla="*/ 8704 w 10000"/>
                  <a:gd name="connsiteY1143" fmla="*/ 3951 h 10000"/>
                  <a:gd name="connsiteX1144" fmla="*/ 8717 w 10000"/>
                  <a:gd name="connsiteY1144" fmla="*/ 3964 h 10000"/>
                  <a:gd name="connsiteX1145" fmla="*/ 8751 w 10000"/>
                  <a:gd name="connsiteY1145" fmla="*/ 3951 h 10000"/>
                  <a:gd name="connsiteX1146" fmla="*/ 8776 w 10000"/>
                  <a:gd name="connsiteY1146" fmla="*/ 3935 h 10000"/>
                  <a:gd name="connsiteX1147" fmla="*/ 8798 w 10000"/>
                  <a:gd name="connsiteY1147" fmla="*/ 3925 h 10000"/>
                  <a:gd name="connsiteX1148" fmla="*/ 8806 w 10000"/>
                  <a:gd name="connsiteY1148" fmla="*/ 3892 h 10000"/>
                  <a:gd name="connsiteX1149" fmla="*/ 8814 w 10000"/>
                  <a:gd name="connsiteY1149" fmla="*/ 3876 h 10000"/>
                  <a:gd name="connsiteX1150" fmla="*/ 8839 w 10000"/>
                  <a:gd name="connsiteY1150" fmla="*/ 3873 h 10000"/>
                  <a:gd name="connsiteX1151" fmla="*/ 8842 w 10000"/>
                  <a:gd name="connsiteY1151" fmla="*/ 3876 h 10000"/>
                  <a:gd name="connsiteX1152" fmla="*/ 8856 w 10000"/>
                  <a:gd name="connsiteY1152" fmla="*/ 3863 h 10000"/>
                  <a:gd name="connsiteX1153" fmla="*/ 8856 w 10000"/>
                  <a:gd name="connsiteY1153" fmla="*/ 3841 h 10000"/>
                  <a:gd name="connsiteX1154" fmla="*/ 8870 w 10000"/>
                  <a:gd name="connsiteY1154" fmla="*/ 3821 h 10000"/>
                  <a:gd name="connsiteX1155" fmla="*/ 8903 w 10000"/>
                  <a:gd name="connsiteY1155" fmla="*/ 3802 h 10000"/>
                  <a:gd name="connsiteX1156" fmla="*/ 8914 w 10000"/>
                  <a:gd name="connsiteY1156" fmla="*/ 3782 h 10000"/>
                  <a:gd name="connsiteX1157" fmla="*/ 8939 w 10000"/>
                  <a:gd name="connsiteY1157" fmla="*/ 3782 h 10000"/>
                  <a:gd name="connsiteX1158" fmla="*/ 8961 w 10000"/>
                  <a:gd name="connsiteY1158" fmla="*/ 3779 h 10000"/>
                  <a:gd name="connsiteX1159" fmla="*/ 8983 w 10000"/>
                  <a:gd name="connsiteY1159" fmla="*/ 3760 h 10000"/>
                  <a:gd name="connsiteX1160" fmla="*/ 9003 w 10000"/>
                  <a:gd name="connsiteY1160" fmla="*/ 3763 h 10000"/>
                  <a:gd name="connsiteX1161" fmla="*/ 9019 w 10000"/>
                  <a:gd name="connsiteY1161" fmla="*/ 3779 h 10000"/>
                  <a:gd name="connsiteX1162" fmla="*/ 9050 w 10000"/>
                  <a:gd name="connsiteY1162" fmla="*/ 3812 h 10000"/>
                  <a:gd name="connsiteX1163" fmla="*/ 9080 w 10000"/>
                  <a:gd name="connsiteY1163" fmla="*/ 3831 h 10000"/>
                  <a:gd name="connsiteX1164" fmla="*/ 9097 w 10000"/>
                  <a:gd name="connsiteY1164" fmla="*/ 3867 h 10000"/>
                  <a:gd name="connsiteX1165" fmla="*/ 9114 w 10000"/>
                  <a:gd name="connsiteY1165" fmla="*/ 3902 h 10000"/>
                  <a:gd name="connsiteX1166" fmla="*/ 9122 w 10000"/>
                  <a:gd name="connsiteY1166" fmla="*/ 3935 h 10000"/>
                  <a:gd name="connsiteX1167" fmla="*/ 9125 w 10000"/>
                  <a:gd name="connsiteY1167" fmla="*/ 3964 h 10000"/>
                  <a:gd name="connsiteX1168" fmla="*/ 9130 w 10000"/>
                  <a:gd name="connsiteY1168" fmla="*/ 3999 h 10000"/>
                  <a:gd name="connsiteX1169" fmla="*/ 9130 w 10000"/>
                  <a:gd name="connsiteY1169" fmla="*/ 4054 h 10000"/>
                  <a:gd name="connsiteX1170" fmla="*/ 9155 w 10000"/>
                  <a:gd name="connsiteY1170" fmla="*/ 4093 h 10000"/>
                  <a:gd name="connsiteX1171" fmla="*/ 9169 w 10000"/>
                  <a:gd name="connsiteY1171" fmla="*/ 4090 h 10000"/>
                  <a:gd name="connsiteX1172" fmla="*/ 9211 w 10000"/>
                  <a:gd name="connsiteY1172" fmla="*/ 4077 h 10000"/>
                  <a:gd name="connsiteX1173" fmla="*/ 9244 w 10000"/>
                  <a:gd name="connsiteY1173" fmla="*/ 4077 h 10000"/>
                  <a:gd name="connsiteX1174" fmla="*/ 9252 w 10000"/>
                  <a:gd name="connsiteY1174" fmla="*/ 4103 h 10000"/>
                  <a:gd name="connsiteX1175" fmla="*/ 9258 w 10000"/>
                  <a:gd name="connsiteY1175" fmla="*/ 4148 h 10000"/>
                  <a:gd name="connsiteX1176" fmla="*/ 9269 w 10000"/>
                  <a:gd name="connsiteY1176" fmla="*/ 4158 h 10000"/>
                  <a:gd name="connsiteX1177" fmla="*/ 9294 w 10000"/>
                  <a:gd name="connsiteY1177" fmla="*/ 4158 h 10000"/>
                  <a:gd name="connsiteX1178" fmla="*/ 9319 w 10000"/>
                  <a:gd name="connsiteY1178" fmla="*/ 4168 h 10000"/>
                  <a:gd name="connsiteX1179" fmla="*/ 9346 w 10000"/>
                  <a:gd name="connsiteY1179" fmla="*/ 4190 h 10000"/>
                  <a:gd name="connsiteX1180" fmla="*/ 9357 w 10000"/>
                  <a:gd name="connsiteY1180" fmla="*/ 4168 h 10000"/>
                  <a:gd name="connsiteX1181" fmla="*/ 9371 w 10000"/>
                  <a:gd name="connsiteY1181" fmla="*/ 4132 h 10000"/>
                  <a:gd name="connsiteX1182" fmla="*/ 9391 w 10000"/>
                  <a:gd name="connsiteY1182" fmla="*/ 4113 h 10000"/>
                  <a:gd name="connsiteX1183" fmla="*/ 9407 w 10000"/>
                  <a:gd name="connsiteY1183" fmla="*/ 4103 h 10000"/>
                  <a:gd name="connsiteX1184" fmla="*/ 9435 w 10000"/>
                  <a:gd name="connsiteY1184" fmla="*/ 4100 h 10000"/>
                  <a:gd name="connsiteX1185" fmla="*/ 9460 w 10000"/>
                  <a:gd name="connsiteY1185" fmla="*/ 4084 h 10000"/>
                  <a:gd name="connsiteX1186" fmla="*/ 9485 w 10000"/>
                  <a:gd name="connsiteY1186" fmla="*/ 4067 h 10000"/>
                  <a:gd name="connsiteX1187" fmla="*/ 9496 w 10000"/>
                  <a:gd name="connsiteY1187" fmla="*/ 4054 h 10000"/>
                  <a:gd name="connsiteX1188" fmla="*/ 9526 w 10000"/>
                  <a:gd name="connsiteY1188" fmla="*/ 4048 h 10000"/>
                  <a:gd name="connsiteX1189" fmla="*/ 9557 w 10000"/>
                  <a:gd name="connsiteY1189" fmla="*/ 4038 h 10000"/>
                  <a:gd name="connsiteX1190" fmla="*/ 9584 w 10000"/>
                  <a:gd name="connsiteY1190" fmla="*/ 4019 h 10000"/>
                  <a:gd name="connsiteX1191" fmla="*/ 9623 w 10000"/>
                  <a:gd name="connsiteY1191" fmla="*/ 4016 h 10000"/>
                  <a:gd name="connsiteX1192" fmla="*/ 9648 w 10000"/>
                  <a:gd name="connsiteY1192" fmla="*/ 4009 h 10000"/>
                  <a:gd name="connsiteX1193" fmla="*/ 9673 w 10000"/>
                  <a:gd name="connsiteY1193" fmla="*/ 4019 h 10000"/>
                  <a:gd name="connsiteX1194" fmla="*/ 9712 w 10000"/>
                  <a:gd name="connsiteY1194" fmla="*/ 4038 h 10000"/>
                  <a:gd name="connsiteX1195" fmla="*/ 9742 w 10000"/>
                  <a:gd name="connsiteY1195" fmla="*/ 4074 h 10000"/>
                  <a:gd name="connsiteX1196" fmla="*/ 9776 w 10000"/>
                  <a:gd name="connsiteY1196" fmla="*/ 4093 h 10000"/>
                  <a:gd name="connsiteX1197" fmla="*/ 9814 w 10000"/>
                  <a:gd name="connsiteY1197" fmla="*/ 4109 h 10000"/>
                  <a:gd name="connsiteX1198" fmla="*/ 9859 w 10000"/>
                  <a:gd name="connsiteY1198" fmla="*/ 4119 h 10000"/>
                  <a:gd name="connsiteX1199" fmla="*/ 9898 w 10000"/>
                  <a:gd name="connsiteY1199" fmla="*/ 4122 h 10000"/>
                  <a:gd name="connsiteX1200" fmla="*/ 9931 w 10000"/>
                  <a:gd name="connsiteY1200" fmla="*/ 4109 h 10000"/>
                  <a:gd name="connsiteX1201" fmla="*/ 9956 w 10000"/>
                  <a:gd name="connsiteY1201" fmla="*/ 4100 h 10000"/>
                  <a:gd name="connsiteX1202" fmla="*/ 9981 w 10000"/>
                  <a:gd name="connsiteY1202" fmla="*/ 4067 h 10000"/>
                  <a:gd name="connsiteX1203" fmla="*/ 9994 w 10000"/>
                  <a:gd name="connsiteY1203" fmla="*/ 4035 h 10000"/>
                  <a:gd name="connsiteX1204" fmla="*/ 10000 w 10000"/>
                  <a:gd name="connsiteY1204" fmla="*/ 3996 h 10000"/>
                  <a:gd name="connsiteX1205" fmla="*/ 9994 w 10000"/>
                  <a:gd name="connsiteY1205" fmla="*/ 3941 h 10000"/>
                  <a:gd name="connsiteX1206" fmla="*/ 9986 w 10000"/>
                  <a:gd name="connsiteY1206" fmla="*/ 3905 h 10000"/>
                  <a:gd name="connsiteX1207" fmla="*/ 9981 w 10000"/>
                  <a:gd name="connsiteY1207" fmla="*/ 3857 h 10000"/>
                  <a:gd name="connsiteX1208" fmla="*/ 9989 w 10000"/>
                  <a:gd name="connsiteY1208" fmla="*/ 3837 h 10000"/>
                  <a:gd name="connsiteX1209" fmla="*/ 9989 w 10000"/>
                  <a:gd name="connsiteY1209" fmla="*/ 3812 h 10000"/>
                  <a:gd name="connsiteX1210" fmla="*/ 9981 w 10000"/>
                  <a:gd name="connsiteY1210" fmla="*/ 3792 h 10000"/>
                  <a:gd name="connsiteX1211" fmla="*/ 9970 w 10000"/>
                  <a:gd name="connsiteY1211" fmla="*/ 3763 h 10000"/>
                  <a:gd name="connsiteX1212" fmla="*/ 9945 w 10000"/>
                  <a:gd name="connsiteY1212" fmla="*/ 3705 h 10000"/>
                  <a:gd name="connsiteX1213" fmla="*/ 9931 w 10000"/>
                  <a:gd name="connsiteY1213" fmla="*/ 3659 h 10000"/>
                  <a:gd name="connsiteX1214" fmla="*/ 9903 w 10000"/>
                  <a:gd name="connsiteY1214" fmla="*/ 3640 h 10000"/>
                  <a:gd name="connsiteX1215" fmla="*/ 9881 w 10000"/>
                  <a:gd name="connsiteY1215" fmla="*/ 3620 h 10000"/>
                  <a:gd name="connsiteX1216" fmla="*/ 9856 w 10000"/>
                  <a:gd name="connsiteY1216" fmla="*/ 3595 h 10000"/>
                  <a:gd name="connsiteX1217" fmla="*/ 9817 w 10000"/>
                  <a:gd name="connsiteY1217" fmla="*/ 3562 h 10000"/>
                  <a:gd name="connsiteX1218" fmla="*/ 9795 w 10000"/>
                  <a:gd name="connsiteY1218" fmla="*/ 3546 h 10000"/>
                  <a:gd name="connsiteX1219" fmla="*/ 9778 w 10000"/>
                  <a:gd name="connsiteY1219" fmla="*/ 3527 h 10000"/>
                  <a:gd name="connsiteX1220" fmla="*/ 9745 w 10000"/>
                  <a:gd name="connsiteY1220" fmla="*/ 3501 h 10000"/>
                  <a:gd name="connsiteX1221" fmla="*/ 9726 w 10000"/>
                  <a:gd name="connsiteY1221" fmla="*/ 3488 h 10000"/>
                  <a:gd name="connsiteX1222" fmla="*/ 9704 w 10000"/>
                  <a:gd name="connsiteY1222" fmla="*/ 3472 h 10000"/>
                  <a:gd name="connsiteX1223" fmla="*/ 9695 w 10000"/>
                  <a:gd name="connsiteY1223" fmla="*/ 3468 h 10000"/>
                  <a:gd name="connsiteX1224" fmla="*/ 9690 w 10000"/>
                  <a:gd name="connsiteY1224" fmla="*/ 3459 h 10000"/>
                  <a:gd name="connsiteX1225" fmla="*/ 9673 w 10000"/>
                  <a:gd name="connsiteY1225" fmla="*/ 3449 h 10000"/>
                  <a:gd name="connsiteX1226" fmla="*/ 9665 w 10000"/>
                  <a:gd name="connsiteY1226" fmla="*/ 3442 h 10000"/>
                  <a:gd name="connsiteX1227" fmla="*/ 9654 w 10000"/>
                  <a:gd name="connsiteY1227" fmla="*/ 3449 h 10000"/>
                  <a:gd name="connsiteX1228" fmla="*/ 9521 w 10000"/>
                  <a:gd name="connsiteY1228" fmla="*/ 3394 h 10000"/>
                  <a:gd name="connsiteX1229" fmla="*/ 9510 w 10000"/>
                  <a:gd name="connsiteY1229" fmla="*/ 3368 h 10000"/>
                  <a:gd name="connsiteX1230" fmla="*/ 9496 w 10000"/>
                  <a:gd name="connsiteY1230" fmla="*/ 3287 h 10000"/>
                  <a:gd name="connsiteX1231" fmla="*/ 9488 w 10000"/>
                  <a:gd name="connsiteY1231" fmla="*/ 3216 h 10000"/>
                  <a:gd name="connsiteX1232" fmla="*/ 9493 w 10000"/>
                  <a:gd name="connsiteY1232" fmla="*/ 3174 h 10000"/>
                  <a:gd name="connsiteX1233" fmla="*/ 9501 w 10000"/>
                  <a:gd name="connsiteY1233" fmla="*/ 3128 h 10000"/>
                  <a:gd name="connsiteX1234" fmla="*/ 9488 w 10000"/>
                  <a:gd name="connsiteY1234" fmla="*/ 3025 h 10000"/>
                  <a:gd name="connsiteX1235" fmla="*/ 9446 w 10000"/>
                  <a:gd name="connsiteY1235" fmla="*/ 2931 h 10000"/>
                  <a:gd name="connsiteX1236" fmla="*/ 9382 w 10000"/>
                  <a:gd name="connsiteY1236" fmla="*/ 2837 h 10000"/>
                  <a:gd name="connsiteX1237" fmla="*/ 9316 w 10000"/>
                  <a:gd name="connsiteY1237" fmla="*/ 2753 h 10000"/>
                  <a:gd name="connsiteX1238" fmla="*/ 9294 w 10000"/>
                  <a:gd name="connsiteY1238" fmla="*/ 2655 h 10000"/>
                  <a:gd name="connsiteX1239" fmla="*/ 9213 w 10000"/>
                  <a:gd name="connsiteY1239" fmla="*/ 2328 h 10000"/>
                  <a:gd name="connsiteX1240" fmla="*/ 9172 w 10000"/>
                  <a:gd name="connsiteY1240" fmla="*/ 2286 h 10000"/>
                  <a:gd name="connsiteX1241" fmla="*/ 9019 w 10000"/>
                  <a:gd name="connsiteY1241" fmla="*/ 2082 h 10000"/>
                  <a:gd name="connsiteX1242" fmla="*/ 8906 w 10000"/>
                  <a:gd name="connsiteY1242" fmla="*/ 1946 h 10000"/>
                  <a:gd name="connsiteX1243" fmla="*/ 8801 w 10000"/>
                  <a:gd name="connsiteY1243" fmla="*/ 1778 h 10000"/>
                  <a:gd name="connsiteX1244" fmla="*/ 8806 w 10000"/>
                  <a:gd name="connsiteY1244" fmla="*/ 1713 h 10000"/>
                  <a:gd name="connsiteX1245" fmla="*/ 8809 w 10000"/>
                  <a:gd name="connsiteY1245" fmla="*/ 1703 h 10000"/>
                  <a:gd name="connsiteX1246" fmla="*/ 8817 w 10000"/>
                  <a:gd name="connsiteY1246" fmla="*/ 1713 h 10000"/>
                  <a:gd name="connsiteX1247" fmla="*/ 8834 w 10000"/>
                  <a:gd name="connsiteY1247" fmla="*/ 1729 h 10000"/>
                  <a:gd name="connsiteX1248" fmla="*/ 8839 w 10000"/>
                  <a:gd name="connsiteY1248" fmla="*/ 1729 h 10000"/>
                  <a:gd name="connsiteX1249" fmla="*/ 8848 w 10000"/>
                  <a:gd name="connsiteY1249" fmla="*/ 1723 h 10000"/>
                  <a:gd name="connsiteX1250" fmla="*/ 8850 w 10000"/>
                  <a:gd name="connsiteY1250" fmla="*/ 1703 h 10000"/>
                  <a:gd name="connsiteX1251" fmla="*/ 8850 w 10000"/>
                  <a:gd name="connsiteY1251" fmla="*/ 1684 h 10000"/>
                  <a:gd name="connsiteX1252" fmla="*/ 8850 w 10000"/>
                  <a:gd name="connsiteY1252" fmla="*/ 1648 h 10000"/>
                  <a:gd name="connsiteX1253" fmla="*/ 8881 w 10000"/>
                  <a:gd name="connsiteY1253" fmla="*/ 1571 h 10000"/>
                  <a:gd name="connsiteX1254" fmla="*/ 8895 w 10000"/>
                  <a:gd name="connsiteY1254" fmla="*/ 1541 h 10000"/>
                  <a:gd name="connsiteX1255" fmla="*/ 8895 w 10000"/>
                  <a:gd name="connsiteY1255" fmla="*/ 1525 h 10000"/>
                  <a:gd name="connsiteX1256" fmla="*/ 8881 w 10000"/>
                  <a:gd name="connsiteY1256" fmla="*/ 1516 h 10000"/>
                  <a:gd name="connsiteX1257" fmla="*/ 8864 w 10000"/>
                  <a:gd name="connsiteY1257" fmla="*/ 1522 h 10000"/>
                  <a:gd name="connsiteX1258" fmla="*/ 8850 w 10000"/>
                  <a:gd name="connsiteY1258" fmla="*/ 1535 h 10000"/>
                  <a:gd name="connsiteX1259" fmla="*/ 8834 w 10000"/>
                  <a:gd name="connsiteY1259" fmla="*/ 1571 h 10000"/>
                  <a:gd name="connsiteX1260" fmla="*/ 8825 w 10000"/>
                  <a:gd name="connsiteY1260" fmla="*/ 1587 h 10000"/>
                  <a:gd name="connsiteX1261" fmla="*/ 8776 w 10000"/>
                  <a:gd name="connsiteY1261" fmla="*/ 1571 h 10000"/>
                  <a:gd name="connsiteX1262" fmla="*/ 8745 w 10000"/>
                  <a:gd name="connsiteY1262" fmla="*/ 1580 h 10000"/>
                  <a:gd name="connsiteX1263" fmla="*/ 8720 w 10000"/>
                  <a:gd name="connsiteY1263" fmla="*/ 1587 h 10000"/>
                  <a:gd name="connsiteX1264" fmla="*/ 8709 w 10000"/>
                  <a:gd name="connsiteY1264" fmla="*/ 1609 h 10000"/>
                  <a:gd name="connsiteX1265" fmla="*/ 8693 w 10000"/>
                  <a:gd name="connsiteY1265" fmla="*/ 1616 h 10000"/>
                  <a:gd name="connsiteX1266" fmla="*/ 8684 w 10000"/>
                  <a:gd name="connsiteY1266" fmla="*/ 1639 h 10000"/>
                  <a:gd name="connsiteX1267" fmla="*/ 8684 w 10000"/>
                  <a:gd name="connsiteY1267" fmla="*/ 1658 h 10000"/>
                  <a:gd name="connsiteX1268" fmla="*/ 8665 w 10000"/>
                  <a:gd name="connsiteY1268" fmla="*/ 1655 h 10000"/>
                  <a:gd name="connsiteX1269" fmla="*/ 8665 w 10000"/>
                  <a:gd name="connsiteY1269" fmla="*/ 1645 h 10000"/>
                  <a:gd name="connsiteX1270" fmla="*/ 8665 w 10000"/>
                  <a:gd name="connsiteY1270" fmla="*/ 1626 h 10000"/>
                  <a:gd name="connsiteX1271" fmla="*/ 8676 w 10000"/>
                  <a:gd name="connsiteY1271" fmla="*/ 1609 h 10000"/>
                  <a:gd name="connsiteX1272" fmla="*/ 8679 w 10000"/>
                  <a:gd name="connsiteY1272" fmla="*/ 1597 h 10000"/>
                  <a:gd name="connsiteX1273" fmla="*/ 8687 w 10000"/>
                  <a:gd name="connsiteY1273" fmla="*/ 1577 h 10000"/>
                  <a:gd name="connsiteX1274" fmla="*/ 8695 w 10000"/>
                  <a:gd name="connsiteY1274" fmla="*/ 1554 h 10000"/>
                  <a:gd name="connsiteX1275" fmla="*/ 8709 w 10000"/>
                  <a:gd name="connsiteY1275" fmla="*/ 1532 h 10000"/>
                  <a:gd name="connsiteX1276" fmla="*/ 8704 w 10000"/>
                  <a:gd name="connsiteY1276" fmla="*/ 1512 h 10000"/>
                  <a:gd name="connsiteX1277" fmla="*/ 8695 w 10000"/>
                  <a:gd name="connsiteY1277" fmla="*/ 1503 h 10000"/>
                  <a:gd name="connsiteX1278" fmla="*/ 8684 w 10000"/>
                  <a:gd name="connsiteY1278" fmla="*/ 1503 h 10000"/>
                  <a:gd name="connsiteX1279" fmla="*/ 8670 w 10000"/>
                  <a:gd name="connsiteY1279" fmla="*/ 1525 h 10000"/>
                  <a:gd name="connsiteX1280" fmla="*/ 8665 w 10000"/>
                  <a:gd name="connsiteY1280" fmla="*/ 1545 h 10000"/>
                  <a:gd name="connsiteX1281" fmla="*/ 8654 w 10000"/>
                  <a:gd name="connsiteY1281" fmla="*/ 1567 h 10000"/>
                  <a:gd name="connsiteX1282" fmla="*/ 8648 w 10000"/>
                  <a:gd name="connsiteY1282" fmla="*/ 1587 h 10000"/>
                  <a:gd name="connsiteX1283" fmla="*/ 8640 w 10000"/>
                  <a:gd name="connsiteY1283" fmla="*/ 1629 h 10000"/>
                  <a:gd name="connsiteX1284" fmla="*/ 8620 w 10000"/>
                  <a:gd name="connsiteY1284" fmla="*/ 1635 h 10000"/>
                  <a:gd name="connsiteX1285" fmla="*/ 8612 w 10000"/>
                  <a:gd name="connsiteY1285" fmla="*/ 1635 h 10000"/>
                  <a:gd name="connsiteX1286" fmla="*/ 8604 w 10000"/>
                  <a:gd name="connsiteY1286" fmla="*/ 1626 h 10000"/>
                  <a:gd name="connsiteX1287" fmla="*/ 8596 w 10000"/>
                  <a:gd name="connsiteY1287" fmla="*/ 1616 h 10000"/>
                  <a:gd name="connsiteX1288" fmla="*/ 8596 w 10000"/>
                  <a:gd name="connsiteY1288" fmla="*/ 1580 h 10000"/>
                  <a:gd name="connsiteX1289" fmla="*/ 8587 w 10000"/>
                  <a:gd name="connsiteY1289" fmla="*/ 1545 h 10000"/>
                  <a:gd name="connsiteX1290" fmla="*/ 8565 w 10000"/>
                  <a:gd name="connsiteY1290" fmla="*/ 1516 h 10000"/>
                  <a:gd name="connsiteX1291" fmla="*/ 8543 w 10000"/>
                  <a:gd name="connsiteY1291" fmla="*/ 1512 h 10000"/>
                  <a:gd name="connsiteX1292" fmla="*/ 8518 w 10000"/>
                  <a:gd name="connsiteY1292" fmla="*/ 1532 h 10000"/>
                  <a:gd name="connsiteX1293" fmla="*/ 8476 w 10000"/>
                  <a:gd name="connsiteY1293" fmla="*/ 1567 h 10000"/>
                  <a:gd name="connsiteX1294" fmla="*/ 8454 w 10000"/>
                  <a:gd name="connsiteY1294" fmla="*/ 1551 h 10000"/>
                  <a:gd name="connsiteX1295" fmla="*/ 8402 w 10000"/>
                  <a:gd name="connsiteY1295" fmla="*/ 1493 h 10000"/>
                  <a:gd name="connsiteX1296" fmla="*/ 8371 w 10000"/>
                  <a:gd name="connsiteY1296" fmla="*/ 1428 h 10000"/>
                  <a:gd name="connsiteX1297" fmla="*/ 8072 w 10000"/>
                  <a:gd name="connsiteY1297" fmla="*/ 1422 h 10000"/>
                  <a:gd name="connsiteX1298" fmla="*/ 7823 w 10000"/>
                  <a:gd name="connsiteY1298" fmla="*/ 1279 h 10000"/>
                  <a:gd name="connsiteX1299" fmla="*/ 7587 w 10000"/>
                  <a:gd name="connsiteY1299" fmla="*/ 1133 h 10000"/>
                  <a:gd name="connsiteX1300" fmla="*/ 7526 w 10000"/>
                  <a:gd name="connsiteY1300" fmla="*/ 1098 h 10000"/>
                  <a:gd name="connsiteX1301" fmla="*/ 7346 w 10000"/>
                  <a:gd name="connsiteY1301" fmla="*/ 991 h 10000"/>
                  <a:gd name="connsiteX1302" fmla="*/ 7321 w 10000"/>
                  <a:gd name="connsiteY1302" fmla="*/ 959 h 10000"/>
                  <a:gd name="connsiteX1303" fmla="*/ 7307 w 10000"/>
                  <a:gd name="connsiteY1303" fmla="*/ 871 h 10000"/>
                  <a:gd name="connsiteX1304" fmla="*/ 7224 w 10000"/>
                  <a:gd name="connsiteY1304" fmla="*/ 816 h 10000"/>
                  <a:gd name="connsiteX1305" fmla="*/ 7147 w 10000"/>
                  <a:gd name="connsiteY1305" fmla="*/ 787 h 10000"/>
                  <a:gd name="connsiteX1306" fmla="*/ 7080 w 10000"/>
                  <a:gd name="connsiteY1306" fmla="*/ 742 h 10000"/>
                  <a:gd name="connsiteX1307" fmla="*/ 7069 w 10000"/>
                  <a:gd name="connsiteY1307" fmla="*/ 767 h 10000"/>
                  <a:gd name="connsiteX1308" fmla="*/ 7033 w 10000"/>
                  <a:gd name="connsiteY1308" fmla="*/ 787 h 10000"/>
                  <a:gd name="connsiteX1309" fmla="*/ 6820 w 10000"/>
                  <a:gd name="connsiteY1309" fmla="*/ 878 h 10000"/>
                  <a:gd name="connsiteX1310" fmla="*/ 6726 w 10000"/>
                  <a:gd name="connsiteY1310" fmla="*/ 897 h 10000"/>
                  <a:gd name="connsiteX1311" fmla="*/ 6626 w 10000"/>
                  <a:gd name="connsiteY1311" fmla="*/ 955 h 10000"/>
                  <a:gd name="connsiteX1312" fmla="*/ 6582 w 10000"/>
                  <a:gd name="connsiteY1312" fmla="*/ 946 h 10000"/>
                  <a:gd name="connsiteX1313" fmla="*/ 6571 w 10000"/>
                  <a:gd name="connsiteY1313" fmla="*/ 955 h 10000"/>
                  <a:gd name="connsiteX1314" fmla="*/ 6507 w 10000"/>
                  <a:gd name="connsiteY1314" fmla="*/ 975 h 10000"/>
                  <a:gd name="connsiteX1315" fmla="*/ 6485 w 10000"/>
                  <a:gd name="connsiteY1315" fmla="*/ 975 h 10000"/>
                  <a:gd name="connsiteX1316" fmla="*/ 6476 w 10000"/>
                  <a:gd name="connsiteY1316" fmla="*/ 965 h 10000"/>
                  <a:gd name="connsiteX1317" fmla="*/ 6474 w 10000"/>
                  <a:gd name="connsiteY1317" fmla="*/ 936 h 10000"/>
                  <a:gd name="connsiteX1318" fmla="*/ 6452 w 10000"/>
                  <a:gd name="connsiteY1318" fmla="*/ 887 h 10000"/>
                  <a:gd name="connsiteX1319" fmla="*/ 6352 w 10000"/>
                  <a:gd name="connsiteY1319" fmla="*/ 767 h 10000"/>
                  <a:gd name="connsiteX1320" fmla="*/ 6313 w 10000"/>
                  <a:gd name="connsiteY1320" fmla="*/ 732 h 10000"/>
                  <a:gd name="connsiteX1321" fmla="*/ 6296 w 10000"/>
                  <a:gd name="connsiteY1321" fmla="*/ 690 h 10000"/>
                  <a:gd name="connsiteX1322" fmla="*/ 6271 w 10000"/>
                  <a:gd name="connsiteY1322" fmla="*/ 664 h 10000"/>
                  <a:gd name="connsiteX1323" fmla="*/ 6266 w 10000"/>
                  <a:gd name="connsiteY1323" fmla="*/ 654 h 10000"/>
                  <a:gd name="connsiteX1324" fmla="*/ 6111 w 10000"/>
                  <a:gd name="connsiteY1324" fmla="*/ 398 h 10000"/>
                  <a:gd name="connsiteX1325" fmla="*/ 5903 w 10000"/>
                  <a:gd name="connsiteY1325" fmla="*/ 408 h 10000"/>
                  <a:gd name="connsiteX1326" fmla="*/ 5837 w 10000"/>
                  <a:gd name="connsiteY1326" fmla="*/ 427 h 10000"/>
                  <a:gd name="connsiteX1327" fmla="*/ 5756 w 10000"/>
                  <a:gd name="connsiteY1327" fmla="*/ 453 h 10000"/>
                  <a:gd name="connsiteX1328" fmla="*/ 5681 w 10000"/>
                  <a:gd name="connsiteY1328" fmla="*/ 453 h 10000"/>
                  <a:gd name="connsiteX1329" fmla="*/ 5609 w 10000"/>
                  <a:gd name="connsiteY1329" fmla="*/ 447 h 10000"/>
                  <a:gd name="connsiteX1330" fmla="*/ 5554 w 10000"/>
                  <a:gd name="connsiteY1330" fmla="*/ 304 h 10000"/>
                  <a:gd name="connsiteX1331" fmla="*/ 5529 w 10000"/>
                  <a:gd name="connsiteY1331" fmla="*/ 301 h 10000"/>
                  <a:gd name="connsiteX1332" fmla="*/ 5393 w 10000"/>
                  <a:gd name="connsiteY1332" fmla="*/ 256 h 10000"/>
                  <a:gd name="connsiteX1333" fmla="*/ 5366 w 10000"/>
                  <a:gd name="connsiteY1333" fmla="*/ 220 h 10000"/>
                  <a:gd name="connsiteX1334" fmla="*/ 5249 w 10000"/>
                  <a:gd name="connsiteY1334" fmla="*/ 155 h 10000"/>
                  <a:gd name="connsiteX1335" fmla="*/ 5141 w 10000"/>
                  <a:gd name="connsiteY1335" fmla="*/ 52 h 10000"/>
                  <a:gd name="connsiteX1336" fmla="*/ 5116 w 10000"/>
                  <a:gd name="connsiteY1336" fmla="*/ 3 h 10000"/>
                  <a:gd name="connsiteX1337" fmla="*/ 5061 w 10000"/>
                  <a:gd name="connsiteY1337" fmla="*/ 0 h 10000"/>
                  <a:gd name="connsiteX1338" fmla="*/ 5036 w 10000"/>
                  <a:gd name="connsiteY1338" fmla="*/ 32 h 10000"/>
                  <a:gd name="connsiteX1339" fmla="*/ 4942 w 10000"/>
                  <a:gd name="connsiteY1339" fmla="*/ 133 h 10000"/>
                  <a:gd name="connsiteX1340" fmla="*/ 4900 w 10000"/>
                  <a:gd name="connsiteY1340" fmla="*/ 217 h 10000"/>
                  <a:gd name="connsiteX1341" fmla="*/ 4861 w 10000"/>
                  <a:gd name="connsiteY1341" fmla="*/ 198 h 10000"/>
                  <a:gd name="connsiteX1342" fmla="*/ 4795 w 10000"/>
                  <a:gd name="connsiteY1342" fmla="*/ 68 h 10000"/>
                  <a:gd name="connsiteX1343" fmla="*/ 4778 w 10000"/>
                  <a:gd name="connsiteY1343" fmla="*/ 62 h 10000"/>
                  <a:gd name="connsiteX1344" fmla="*/ 4765 w 10000"/>
                  <a:gd name="connsiteY1344" fmla="*/ 62 h 10000"/>
                  <a:gd name="connsiteX1345" fmla="*/ 4748 w 10000"/>
                  <a:gd name="connsiteY1345" fmla="*/ 68 h 10000"/>
                  <a:gd name="connsiteX1346" fmla="*/ 4673 w 10000"/>
                  <a:gd name="connsiteY1346" fmla="*/ 136 h 10000"/>
                  <a:gd name="connsiteX1347" fmla="*/ 4632 w 10000"/>
                  <a:gd name="connsiteY1347" fmla="*/ 201 h 10000"/>
                  <a:gd name="connsiteX1348" fmla="*/ 4623 w 10000"/>
                  <a:gd name="connsiteY1348" fmla="*/ 210 h 10000"/>
                  <a:gd name="connsiteX1349" fmla="*/ 4579 w 10000"/>
                  <a:gd name="connsiteY1349" fmla="*/ 220 h 10000"/>
                  <a:gd name="connsiteX1350" fmla="*/ 4479 w 10000"/>
                  <a:gd name="connsiteY1350" fmla="*/ 198 h 10000"/>
                  <a:gd name="connsiteX1351" fmla="*/ 4402 w 10000"/>
                  <a:gd name="connsiteY1351" fmla="*/ 165 h 10000"/>
                  <a:gd name="connsiteX1352" fmla="*/ 4374 w 10000"/>
                  <a:gd name="connsiteY1352" fmla="*/ 165 h 10000"/>
                  <a:gd name="connsiteX1353" fmla="*/ 4335 w 10000"/>
                  <a:gd name="connsiteY1353" fmla="*/ 172 h 10000"/>
                  <a:gd name="connsiteX1354" fmla="*/ 4302 w 10000"/>
                  <a:gd name="connsiteY1354" fmla="*/ 188 h 10000"/>
                  <a:gd name="connsiteX1355" fmla="*/ 4271 w 10000"/>
                  <a:gd name="connsiteY1355" fmla="*/ 220 h 10000"/>
                  <a:gd name="connsiteX1356" fmla="*/ 4238 w 10000"/>
                  <a:gd name="connsiteY1356" fmla="*/ 240 h 10000"/>
                  <a:gd name="connsiteX1357" fmla="*/ 4324 w 10000"/>
                  <a:gd name="connsiteY1357" fmla="*/ 1289 h 10000"/>
                  <a:gd name="connsiteX1358" fmla="*/ 3521 w 10000"/>
                  <a:gd name="connsiteY1358" fmla="*/ 7730 h 10000"/>
                  <a:gd name="connsiteX1359" fmla="*/ 3152 w 10000"/>
                  <a:gd name="connsiteY1359" fmla="*/ 7013 h 10000"/>
                  <a:gd name="connsiteX1360" fmla="*/ 3560 w 10000"/>
                  <a:gd name="connsiteY1360" fmla="*/ 7749 h 10000"/>
                  <a:gd name="connsiteX1361" fmla="*/ 3562 w 10000"/>
                  <a:gd name="connsiteY1361" fmla="*/ 7759 h 10000"/>
                  <a:gd name="connsiteX1362" fmla="*/ 3573 w 10000"/>
                  <a:gd name="connsiteY1362" fmla="*/ 7766 h 10000"/>
                  <a:gd name="connsiteX1363" fmla="*/ 3584 w 10000"/>
                  <a:gd name="connsiteY1363" fmla="*/ 7759 h 10000"/>
                  <a:gd name="connsiteX1364" fmla="*/ 3598 w 10000"/>
                  <a:gd name="connsiteY1364" fmla="*/ 7743 h 10000"/>
                  <a:gd name="connsiteX1365" fmla="*/ 3609 w 10000"/>
                  <a:gd name="connsiteY1365" fmla="*/ 7756 h 10000"/>
                  <a:gd name="connsiteX1366" fmla="*/ 3623 w 10000"/>
                  <a:gd name="connsiteY1366" fmla="*/ 7733 h 10000"/>
                  <a:gd name="connsiteX1367" fmla="*/ 3632 w 10000"/>
                  <a:gd name="connsiteY1367" fmla="*/ 7730 h 10000"/>
                  <a:gd name="connsiteX1368" fmla="*/ 3634 w 10000"/>
                  <a:gd name="connsiteY1368" fmla="*/ 7730 h 10000"/>
                  <a:gd name="connsiteX1369" fmla="*/ 3643 w 10000"/>
                  <a:gd name="connsiteY1369" fmla="*/ 7730 h 10000"/>
                  <a:gd name="connsiteX1370" fmla="*/ 4033 w 10000"/>
                  <a:gd name="connsiteY1370" fmla="*/ 7077 h 10000"/>
                  <a:gd name="connsiteX1371" fmla="*/ 3670 w 10000"/>
                  <a:gd name="connsiteY1371" fmla="*/ 7730 h 10000"/>
                  <a:gd name="connsiteX1372" fmla="*/ 3687 w 10000"/>
                  <a:gd name="connsiteY1372" fmla="*/ 7730 h 10000"/>
                  <a:gd name="connsiteX1373" fmla="*/ 3690 w 10000"/>
                  <a:gd name="connsiteY1373" fmla="*/ 7730 h 10000"/>
                  <a:gd name="connsiteX1374" fmla="*/ 3704 w 10000"/>
                  <a:gd name="connsiteY1374" fmla="*/ 7740 h 10000"/>
                  <a:gd name="connsiteX1375" fmla="*/ 3712 w 10000"/>
                  <a:gd name="connsiteY1375" fmla="*/ 7743 h 10000"/>
                  <a:gd name="connsiteX1376" fmla="*/ 3723 w 10000"/>
                  <a:gd name="connsiteY1376" fmla="*/ 7749 h 10000"/>
                  <a:gd name="connsiteX1377" fmla="*/ 3729 w 10000"/>
                  <a:gd name="connsiteY1377" fmla="*/ 7749 h 10000"/>
                  <a:gd name="connsiteX1378" fmla="*/ 3729 w 10000"/>
                  <a:gd name="connsiteY1378" fmla="*/ 7743 h 10000"/>
                  <a:gd name="connsiteX1379" fmla="*/ 3745 w 10000"/>
                  <a:gd name="connsiteY1379" fmla="*/ 7740 h 10000"/>
                  <a:gd name="connsiteX1380" fmla="*/ 3753 w 10000"/>
                  <a:gd name="connsiteY1380" fmla="*/ 7730 h 10000"/>
                  <a:gd name="connsiteX1381" fmla="*/ 3762 w 10000"/>
                  <a:gd name="connsiteY1381" fmla="*/ 7720 h 10000"/>
                  <a:gd name="connsiteX1382" fmla="*/ 3776 w 10000"/>
                  <a:gd name="connsiteY1382" fmla="*/ 7710 h 10000"/>
                  <a:gd name="connsiteX1383" fmla="*/ 3784 w 10000"/>
                  <a:gd name="connsiteY1383" fmla="*/ 7701 h 10000"/>
                  <a:gd name="connsiteX1384" fmla="*/ 3792 w 10000"/>
                  <a:gd name="connsiteY1384" fmla="*/ 7694 h 10000"/>
                  <a:gd name="connsiteX1385" fmla="*/ 3801 w 10000"/>
                  <a:gd name="connsiteY1385" fmla="*/ 7685 h 10000"/>
                  <a:gd name="connsiteX1386" fmla="*/ 3803 w 10000"/>
                  <a:gd name="connsiteY1386" fmla="*/ 7685 h 10000"/>
                  <a:gd name="connsiteX1387" fmla="*/ 4524 w 10000"/>
                  <a:gd name="connsiteY1387" fmla="*/ 7229 h 10000"/>
                  <a:gd name="connsiteX1388" fmla="*/ 3778 w 10000"/>
                  <a:gd name="connsiteY1388" fmla="*/ 7756 h 10000"/>
                  <a:gd name="connsiteX1389" fmla="*/ 3762 w 10000"/>
                  <a:gd name="connsiteY1389" fmla="*/ 7775 h 10000"/>
                  <a:gd name="connsiteX1390" fmla="*/ 3748 w 10000"/>
                  <a:gd name="connsiteY1390" fmla="*/ 7775 h 10000"/>
                  <a:gd name="connsiteX1391" fmla="*/ 3737 w 10000"/>
                  <a:gd name="connsiteY1391" fmla="*/ 7778 h 10000"/>
                  <a:gd name="connsiteX1392" fmla="*/ 3723 w 10000"/>
                  <a:gd name="connsiteY1392" fmla="*/ 7778 h 10000"/>
                  <a:gd name="connsiteX1393" fmla="*/ 3712 w 10000"/>
                  <a:gd name="connsiteY1393" fmla="*/ 8005 h 10000"/>
                  <a:gd name="connsiteX1394" fmla="*/ 3706 w 10000"/>
                  <a:gd name="connsiteY1394" fmla="*/ 8021 h 10000"/>
                  <a:gd name="connsiteX1395" fmla="*/ 3712 w 10000"/>
                  <a:gd name="connsiteY1395" fmla="*/ 8044 h 10000"/>
                  <a:gd name="connsiteX1396" fmla="*/ 3712 w 10000"/>
                  <a:gd name="connsiteY1396" fmla="*/ 8051 h 10000"/>
                  <a:gd name="connsiteX1397" fmla="*/ 4469 w 10000"/>
                  <a:gd name="connsiteY1397" fmla="*/ 8017 h 10000"/>
                  <a:gd name="connsiteX1398" fmla="*/ 3767 w 10000"/>
                  <a:gd name="connsiteY1398" fmla="*/ 8106 h 10000"/>
                  <a:gd name="connsiteX1399" fmla="*/ 3770 w 10000"/>
                  <a:gd name="connsiteY1399" fmla="*/ 8119 h 10000"/>
                  <a:gd name="connsiteX1400" fmla="*/ 3740 w 10000"/>
                  <a:gd name="connsiteY1400" fmla="*/ 8154 h 10000"/>
                  <a:gd name="connsiteX1401" fmla="*/ 3731 w 10000"/>
                  <a:gd name="connsiteY1401" fmla="*/ 8138 h 10000"/>
                  <a:gd name="connsiteX1402" fmla="*/ 3729 w 10000"/>
                  <a:gd name="connsiteY1402" fmla="*/ 8125 h 10000"/>
                  <a:gd name="connsiteX1403" fmla="*/ 3712 w 10000"/>
                  <a:gd name="connsiteY1403" fmla="*/ 8115 h 10000"/>
                  <a:gd name="connsiteX1404" fmla="*/ 3704 w 10000"/>
                  <a:gd name="connsiteY1404" fmla="*/ 8109 h 10000"/>
                  <a:gd name="connsiteX1405" fmla="*/ 3687 w 10000"/>
                  <a:gd name="connsiteY1405" fmla="*/ 8099 h 10000"/>
                  <a:gd name="connsiteX1406" fmla="*/ 3673 w 10000"/>
                  <a:gd name="connsiteY1406" fmla="*/ 8093 h 10000"/>
                  <a:gd name="connsiteX1407" fmla="*/ 3665 w 10000"/>
                  <a:gd name="connsiteY1407" fmla="*/ 8083 h 10000"/>
                  <a:gd name="connsiteX1408" fmla="*/ 3648 w 10000"/>
                  <a:gd name="connsiteY1408" fmla="*/ 8073 h 10000"/>
                  <a:gd name="connsiteX1409" fmla="*/ 3643 w 10000"/>
                  <a:gd name="connsiteY1409" fmla="*/ 8063 h 10000"/>
                  <a:gd name="connsiteX1410" fmla="*/ 3632 w 10000"/>
                  <a:gd name="connsiteY1410" fmla="*/ 8054 h 10000"/>
                  <a:gd name="connsiteX1411" fmla="*/ 3623 w 10000"/>
                  <a:gd name="connsiteY1411" fmla="*/ 8060 h 10000"/>
                  <a:gd name="connsiteX1412" fmla="*/ 3615 w 10000"/>
                  <a:gd name="connsiteY1412" fmla="*/ 8070 h 10000"/>
                  <a:gd name="connsiteX1413" fmla="*/ 3607 w 10000"/>
                  <a:gd name="connsiteY1413" fmla="*/ 8083 h 10000"/>
                  <a:gd name="connsiteX1414" fmla="*/ 3607 w 10000"/>
                  <a:gd name="connsiteY1414" fmla="*/ 8099 h 10000"/>
                  <a:gd name="connsiteX1415" fmla="*/ 3607 w 10000"/>
                  <a:gd name="connsiteY1415" fmla="*/ 8125 h 10000"/>
                  <a:gd name="connsiteX1416" fmla="*/ 3601 w 10000"/>
                  <a:gd name="connsiteY1416" fmla="*/ 8148 h 10000"/>
                  <a:gd name="connsiteX1417" fmla="*/ 3584 w 10000"/>
                  <a:gd name="connsiteY1417" fmla="*/ 8154 h 10000"/>
                  <a:gd name="connsiteX1418" fmla="*/ 3573 w 10000"/>
                  <a:gd name="connsiteY1418" fmla="*/ 8154 h 10000"/>
                  <a:gd name="connsiteX1419" fmla="*/ 2933 w 10000"/>
                  <a:gd name="connsiteY1419" fmla="*/ 8067 h 10000"/>
                  <a:gd name="connsiteX1420" fmla="*/ 3551 w 10000"/>
                  <a:gd name="connsiteY1420" fmla="*/ 8119 h 10000"/>
                  <a:gd name="connsiteX1421" fmla="*/ 3504 w 10000"/>
                  <a:gd name="connsiteY1421" fmla="*/ 8073 h 10000"/>
                  <a:gd name="connsiteX1422" fmla="*/ 3493 w 10000"/>
                  <a:gd name="connsiteY1422" fmla="*/ 8051 h 10000"/>
                  <a:gd name="connsiteX1423" fmla="*/ 3457 w 10000"/>
                  <a:gd name="connsiteY1423" fmla="*/ 7872 h 10000"/>
                  <a:gd name="connsiteX1424" fmla="*/ 3449 w 10000"/>
                  <a:gd name="connsiteY1424" fmla="*/ 7847 h 10000"/>
                  <a:gd name="connsiteX1425" fmla="*/ 3446 w 10000"/>
                  <a:gd name="connsiteY1425" fmla="*/ 7827 h 10000"/>
                  <a:gd name="connsiteX1426" fmla="*/ 3457 w 10000"/>
                  <a:gd name="connsiteY1426" fmla="*/ 7808 h 10000"/>
                  <a:gd name="connsiteX1427" fmla="*/ 3465 w 10000"/>
                  <a:gd name="connsiteY1427" fmla="*/ 7798 h 10000"/>
                  <a:gd name="connsiteX1428" fmla="*/ 3518 w 10000"/>
                  <a:gd name="connsiteY1428" fmla="*/ 7843 h 10000"/>
                  <a:gd name="connsiteX0" fmla="*/ 4324 w 10000"/>
                  <a:gd name="connsiteY0" fmla="*/ 1289 h 10000"/>
                  <a:gd name="connsiteX1" fmla="*/ 4296 w 10000"/>
                  <a:gd name="connsiteY1" fmla="*/ 1305 h 10000"/>
                  <a:gd name="connsiteX2" fmla="*/ 4285 w 10000"/>
                  <a:gd name="connsiteY2" fmla="*/ 1279 h 10000"/>
                  <a:gd name="connsiteX3" fmla="*/ 4244 w 10000"/>
                  <a:gd name="connsiteY3" fmla="*/ 1266 h 10000"/>
                  <a:gd name="connsiteX4" fmla="*/ 4208 w 10000"/>
                  <a:gd name="connsiteY4" fmla="*/ 1286 h 10000"/>
                  <a:gd name="connsiteX5" fmla="*/ 4172 w 10000"/>
                  <a:gd name="connsiteY5" fmla="*/ 1299 h 10000"/>
                  <a:gd name="connsiteX6" fmla="*/ 4150 w 10000"/>
                  <a:gd name="connsiteY6" fmla="*/ 1308 h 10000"/>
                  <a:gd name="connsiteX7" fmla="*/ 4139 w 10000"/>
                  <a:gd name="connsiteY7" fmla="*/ 1315 h 10000"/>
                  <a:gd name="connsiteX8" fmla="*/ 4125 w 10000"/>
                  <a:gd name="connsiteY8" fmla="*/ 1315 h 10000"/>
                  <a:gd name="connsiteX9" fmla="*/ 4119 w 10000"/>
                  <a:gd name="connsiteY9" fmla="*/ 1315 h 10000"/>
                  <a:gd name="connsiteX10" fmla="*/ 4111 w 10000"/>
                  <a:gd name="connsiteY10" fmla="*/ 1308 h 10000"/>
                  <a:gd name="connsiteX11" fmla="*/ 4100 w 10000"/>
                  <a:gd name="connsiteY11" fmla="*/ 1315 h 10000"/>
                  <a:gd name="connsiteX12" fmla="*/ 4075 w 10000"/>
                  <a:gd name="connsiteY12" fmla="*/ 1315 h 10000"/>
                  <a:gd name="connsiteX13" fmla="*/ 4058 w 10000"/>
                  <a:gd name="connsiteY13" fmla="*/ 1318 h 10000"/>
                  <a:gd name="connsiteX14" fmla="*/ 4044 w 10000"/>
                  <a:gd name="connsiteY14" fmla="*/ 1315 h 10000"/>
                  <a:gd name="connsiteX15" fmla="*/ 4042 w 10000"/>
                  <a:gd name="connsiteY15" fmla="*/ 1299 h 10000"/>
                  <a:gd name="connsiteX16" fmla="*/ 4014 w 10000"/>
                  <a:gd name="connsiteY16" fmla="*/ 1308 h 10000"/>
                  <a:gd name="connsiteX17" fmla="*/ 4011 w 10000"/>
                  <a:gd name="connsiteY17" fmla="*/ 1315 h 10000"/>
                  <a:gd name="connsiteX18" fmla="*/ 4011 w 10000"/>
                  <a:gd name="connsiteY18" fmla="*/ 1341 h 10000"/>
                  <a:gd name="connsiteX19" fmla="*/ 4019 w 10000"/>
                  <a:gd name="connsiteY19" fmla="*/ 1341 h 10000"/>
                  <a:gd name="connsiteX20" fmla="*/ 3997 w 10000"/>
                  <a:gd name="connsiteY20" fmla="*/ 1363 h 10000"/>
                  <a:gd name="connsiteX21" fmla="*/ 3986 w 10000"/>
                  <a:gd name="connsiteY21" fmla="*/ 1373 h 10000"/>
                  <a:gd name="connsiteX22" fmla="*/ 3981 w 10000"/>
                  <a:gd name="connsiteY22" fmla="*/ 1389 h 10000"/>
                  <a:gd name="connsiteX23" fmla="*/ 3981 w 10000"/>
                  <a:gd name="connsiteY23" fmla="*/ 1409 h 10000"/>
                  <a:gd name="connsiteX24" fmla="*/ 3981 w 10000"/>
                  <a:gd name="connsiteY24" fmla="*/ 1438 h 10000"/>
                  <a:gd name="connsiteX25" fmla="*/ 3961 w 10000"/>
                  <a:gd name="connsiteY25" fmla="*/ 1441 h 10000"/>
                  <a:gd name="connsiteX26" fmla="*/ 3942 w 10000"/>
                  <a:gd name="connsiteY26" fmla="*/ 1441 h 10000"/>
                  <a:gd name="connsiteX27" fmla="*/ 3914 w 10000"/>
                  <a:gd name="connsiteY27" fmla="*/ 1454 h 10000"/>
                  <a:gd name="connsiteX28" fmla="*/ 3892 w 10000"/>
                  <a:gd name="connsiteY28" fmla="*/ 1467 h 10000"/>
                  <a:gd name="connsiteX29" fmla="*/ 3867 w 10000"/>
                  <a:gd name="connsiteY29" fmla="*/ 1483 h 10000"/>
                  <a:gd name="connsiteX30" fmla="*/ 3845 w 10000"/>
                  <a:gd name="connsiteY30" fmla="*/ 1467 h 10000"/>
                  <a:gd name="connsiteX31" fmla="*/ 3850 w 10000"/>
                  <a:gd name="connsiteY31" fmla="*/ 1457 h 10000"/>
                  <a:gd name="connsiteX32" fmla="*/ 3864 w 10000"/>
                  <a:gd name="connsiteY32" fmla="*/ 1441 h 10000"/>
                  <a:gd name="connsiteX33" fmla="*/ 3859 w 10000"/>
                  <a:gd name="connsiteY33" fmla="*/ 1409 h 10000"/>
                  <a:gd name="connsiteX34" fmla="*/ 3842 w 10000"/>
                  <a:gd name="connsiteY34" fmla="*/ 1383 h 10000"/>
                  <a:gd name="connsiteX35" fmla="*/ 3825 w 10000"/>
                  <a:gd name="connsiteY35" fmla="*/ 1360 h 10000"/>
                  <a:gd name="connsiteX36" fmla="*/ 3809 w 10000"/>
                  <a:gd name="connsiteY36" fmla="*/ 1318 h 10000"/>
                  <a:gd name="connsiteX37" fmla="*/ 3787 w 10000"/>
                  <a:gd name="connsiteY37" fmla="*/ 1289 h 10000"/>
                  <a:gd name="connsiteX38" fmla="*/ 3759 w 10000"/>
                  <a:gd name="connsiteY38" fmla="*/ 1266 h 10000"/>
                  <a:gd name="connsiteX39" fmla="*/ 3740 w 10000"/>
                  <a:gd name="connsiteY39" fmla="*/ 1256 h 10000"/>
                  <a:gd name="connsiteX40" fmla="*/ 3715 w 10000"/>
                  <a:gd name="connsiteY40" fmla="*/ 1250 h 10000"/>
                  <a:gd name="connsiteX41" fmla="*/ 3687 w 10000"/>
                  <a:gd name="connsiteY41" fmla="*/ 1256 h 10000"/>
                  <a:gd name="connsiteX42" fmla="*/ 3681 w 10000"/>
                  <a:gd name="connsiteY42" fmla="*/ 1260 h 10000"/>
                  <a:gd name="connsiteX43" fmla="*/ 3670 w 10000"/>
                  <a:gd name="connsiteY43" fmla="*/ 1295 h 10000"/>
                  <a:gd name="connsiteX44" fmla="*/ 3651 w 10000"/>
                  <a:gd name="connsiteY44" fmla="*/ 1305 h 10000"/>
                  <a:gd name="connsiteX45" fmla="*/ 3640 w 10000"/>
                  <a:gd name="connsiteY45" fmla="*/ 1308 h 10000"/>
                  <a:gd name="connsiteX46" fmla="*/ 3626 w 10000"/>
                  <a:gd name="connsiteY46" fmla="*/ 1308 h 10000"/>
                  <a:gd name="connsiteX47" fmla="*/ 3632 w 10000"/>
                  <a:gd name="connsiteY47" fmla="*/ 1276 h 10000"/>
                  <a:gd name="connsiteX48" fmla="*/ 3609 w 10000"/>
                  <a:gd name="connsiteY48" fmla="*/ 1289 h 10000"/>
                  <a:gd name="connsiteX49" fmla="*/ 3593 w 10000"/>
                  <a:gd name="connsiteY49" fmla="*/ 1286 h 10000"/>
                  <a:gd name="connsiteX50" fmla="*/ 3590 w 10000"/>
                  <a:gd name="connsiteY50" fmla="*/ 1256 h 10000"/>
                  <a:gd name="connsiteX51" fmla="*/ 3584 w 10000"/>
                  <a:gd name="connsiteY51" fmla="*/ 1237 h 10000"/>
                  <a:gd name="connsiteX52" fmla="*/ 3573 w 10000"/>
                  <a:gd name="connsiteY52" fmla="*/ 1237 h 10000"/>
                  <a:gd name="connsiteX53" fmla="*/ 3554 w 10000"/>
                  <a:gd name="connsiteY53" fmla="*/ 1227 h 10000"/>
                  <a:gd name="connsiteX54" fmla="*/ 3546 w 10000"/>
                  <a:gd name="connsiteY54" fmla="*/ 1192 h 10000"/>
                  <a:gd name="connsiteX55" fmla="*/ 3529 w 10000"/>
                  <a:gd name="connsiteY55" fmla="*/ 1176 h 10000"/>
                  <a:gd name="connsiteX56" fmla="*/ 3512 w 10000"/>
                  <a:gd name="connsiteY56" fmla="*/ 1182 h 10000"/>
                  <a:gd name="connsiteX57" fmla="*/ 3485 w 10000"/>
                  <a:gd name="connsiteY57" fmla="*/ 1182 h 10000"/>
                  <a:gd name="connsiteX58" fmla="*/ 3463 w 10000"/>
                  <a:gd name="connsiteY58" fmla="*/ 1176 h 10000"/>
                  <a:gd name="connsiteX59" fmla="*/ 3449 w 10000"/>
                  <a:gd name="connsiteY59" fmla="*/ 1182 h 10000"/>
                  <a:gd name="connsiteX60" fmla="*/ 3432 w 10000"/>
                  <a:gd name="connsiteY60" fmla="*/ 1192 h 10000"/>
                  <a:gd name="connsiteX61" fmla="*/ 3454 w 10000"/>
                  <a:gd name="connsiteY61" fmla="*/ 1205 h 10000"/>
                  <a:gd name="connsiteX62" fmla="*/ 3463 w 10000"/>
                  <a:gd name="connsiteY62" fmla="*/ 1205 h 10000"/>
                  <a:gd name="connsiteX63" fmla="*/ 3488 w 10000"/>
                  <a:gd name="connsiteY63" fmla="*/ 1205 h 10000"/>
                  <a:gd name="connsiteX64" fmla="*/ 3488 w 10000"/>
                  <a:gd name="connsiteY64" fmla="*/ 1218 h 10000"/>
                  <a:gd name="connsiteX65" fmla="*/ 3493 w 10000"/>
                  <a:gd name="connsiteY65" fmla="*/ 1247 h 10000"/>
                  <a:gd name="connsiteX66" fmla="*/ 3512 w 10000"/>
                  <a:gd name="connsiteY66" fmla="*/ 1247 h 10000"/>
                  <a:gd name="connsiteX67" fmla="*/ 3518 w 10000"/>
                  <a:gd name="connsiteY67" fmla="*/ 1250 h 10000"/>
                  <a:gd name="connsiteX68" fmla="*/ 3521 w 10000"/>
                  <a:gd name="connsiteY68" fmla="*/ 1276 h 10000"/>
                  <a:gd name="connsiteX69" fmla="*/ 3543 w 10000"/>
                  <a:gd name="connsiteY69" fmla="*/ 1295 h 10000"/>
                  <a:gd name="connsiteX70" fmla="*/ 3546 w 10000"/>
                  <a:gd name="connsiteY70" fmla="*/ 1305 h 10000"/>
                  <a:gd name="connsiteX71" fmla="*/ 3543 w 10000"/>
                  <a:gd name="connsiteY71" fmla="*/ 1315 h 10000"/>
                  <a:gd name="connsiteX72" fmla="*/ 3543 w 10000"/>
                  <a:gd name="connsiteY72" fmla="*/ 1331 h 10000"/>
                  <a:gd name="connsiteX73" fmla="*/ 3554 w 10000"/>
                  <a:gd name="connsiteY73" fmla="*/ 1324 h 10000"/>
                  <a:gd name="connsiteX74" fmla="*/ 3560 w 10000"/>
                  <a:gd name="connsiteY74" fmla="*/ 1331 h 10000"/>
                  <a:gd name="connsiteX75" fmla="*/ 3582 w 10000"/>
                  <a:gd name="connsiteY75" fmla="*/ 1344 h 10000"/>
                  <a:gd name="connsiteX76" fmla="*/ 3598 w 10000"/>
                  <a:gd name="connsiteY76" fmla="*/ 1380 h 10000"/>
                  <a:gd name="connsiteX77" fmla="*/ 3607 w 10000"/>
                  <a:gd name="connsiteY77" fmla="*/ 1389 h 10000"/>
                  <a:gd name="connsiteX78" fmla="*/ 3623 w 10000"/>
                  <a:gd name="connsiteY78" fmla="*/ 1409 h 10000"/>
                  <a:gd name="connsiteX79" fmla="*/ 3634 w 10000"/>
                  <a:gd name="connsiteY79" fmla="*/ 1438 h 10000"/>
                  <a:gd name="connsiteX80" fmla="*/ 3632 w 10000"/>
                  <a:gd name="connsiteY80" fmla="*/ 1454 h 10000"/>
                  <a:gd name="connsiteX81" fmla="*/ 3618 w 10000"/>
                  <a:gd name="connsiteY81" fmla="*/ 1438 h 10000"/>
                  <a:gd name="connsiteX82" fmla="*/ 3598 w 10000"/>
                  <a:gd name="connsiteY82" fmla="*/ 1428 h 10000"/>
                  <a:gd name="connsiteX83" fmla="*/ 3582 w 10000"/>
                  <a:gd name="connsiteY83" fmla="*/ 1402 h 10000"/>
                  <a:gd name="connsiteX84" fmla="*/ 3562 w 10000"/>
                  <a:gd name="connsiteY84" fmla="*/ 1399 h 10000"/>
                  <a:gd name="connsiteX85" fmla="*/ 3546 w 10000"/>
                  <a:gd name="connsiteY85" fmla="*/ 1383 h 10000"/>
                  <a:gd name="connsiteX86" fmla="*/ 3510 w 10000"/>
                  <a:gd name="connsiteY86" fmla="*/ 1360 h 10000"/>
                  <a:gd name="connsiteX87" fmla="*/ 3485 w 10000"/>
                  <a:gd name="connsiteY87" fmla="*/ 1344 h 10000"/>
                  <a:gd name="connsiteX88" fmla="*/ 3454 w 10000"/>
                  <a:gd name="connsiteY88" fmla="*/ 1334 h 10000"/>
                  <a:gd name="connsiteX89" fmla="*/ 3429 w 10000"/>
                  <a:gd name="connsiteY89" fmla="*/ 1315 h 10000"/>
                  <a:gd name="connsiteX90" fmla="*/ 3416 w 10000"/>
                  <a:gd name="connsiteY90" fmla="*/ 1308 h 10000"/>
                  <a:gd name="connsiteX91" fmla="*/ 3399 w 10000"/>
                  <a:gd name="connsiteY91" fmla="*/ 1305 h 10000"/>
                  <a:gd name="connsiteX92" fmla="*/ 3382 w 10000"/>
                  <a:gd name="connsiteY92" fmla="*/ 1286 h 10000"/>
                  <a:gd name="connsiteX93" fmla="*/ 3380 w 10000"/>
                  <a:gd name="connsiteY93" fmla="*/ 1266 h 10000"/>
                  <a:gd name="connsiteX94" fmla="*/ 3388 w 10000"/>
                  <a:gd name="connsiteY94" fmla="*/ 1256 h 10000"/>
                  <a:gd name="connsiteX95" fmla="*/ 3407 w 10000"/>
                  <a:gd name="connsiteY95" fmla="*/ 1256 h 10000"/>
                  <a:gd name="connsiteX96" fmla="*/ 3396 w 10000"/>
                  <a:gd name="connsiteY96" fmla="*/ 1227 h 10000"/>
                  <a:gd name="connsiteX97" fmla="*/ 3382 w 10000"/>
                  <a:gd name="connsiteY97" fmla="*/ 1227 h 10000"/>
                  <a:gd name="connsiteX98" fmla="*/ 3360 w 10000"/>
                  <a:gd name="connsiteY98" fmla="*/ 1221 h 10000"/>
                  <a:gd name="connsiteX99" fmla="*/ 3349 w 10000"/>
                  <a:gd name="connsiteY99" fmla="*/ 1231 h 10000"/>
                  <a:gd name="connsiteX100" fmla="*/ 3352 w 10000"/>
                  <a:gd name="connsiteY100" fmla="*/ 1247 h 10000"/>
                  <a:gd name="connsiteX101" fmla="*/ 3341 w 10000"/>
                  <a:gd name="connsiteY101" fmla="*/ 1237 h 10000"/>
                  <a:gd name="connsiteX102" fmla="*/ 3335 w 10000"/>
                  <a:gd name="connsiteY102" fmla="*/ 1231 h 10000"/>
                  <a:gd name="connsiteX103" fmla="*/ 3307 w 10000"/>
                  <a:gd name="connsiteY103" fmla="*/ 1227 h 10000"/>
                  <a:gd name="connsiteX104" fmla="*/ 3294 w 10000"/>
                  <a:gd name="connsiteY104" fmla="*/ 1221 h 10000"/>
                  <a:gd name="connsiteX105" fmla="*/ 3271 w 10000"/>
                  <a:gd name="connsiteY105" fmla="*/ 1211 h 10000"/>
                  <a:gd name="connsiteX106" fmla="*/ 3252 w 10000"/>
                  <a:gd name="connsiteY106" fmla="*/ 1195 h 10000"/>
                  <a:gd name="connsiteX107" fmla="*/ 3235 w 10000"/>
                  <a:gd name="connsiteY107" fmla="*/ 1195 h 10000"/>
                  <a:gd name="connsiteX108" fmla="*/ 3235 w 10000"/>
                  <a:gd name="connsiteY108" fmla="*/ 1205 h 10000"/>
                  <a:gd name="connsiteX109" fmla="*/ 3219 w 10000"/>
                  <a:gd name="connsiteY109" fmla="*/ 1231 h 10000"/>
                  <a:gd name="connsiteX110" fmla="*/ 3213 w 10000"/>
                  <a:gd name="connsiteY110" fmla="*/ 1231 h 10000"/>
                  <a:gd name="connsiteX111" fmla="*/ 3183 w 10000"/>
                  <a:gd name="connsiteY111" fmla="*/ 1221 h 10000"/>
                  <a:gd name="connsiteX112" fmla="*/ 3175 w 10000"/>
                  <a:gd name="connsiteY112" fmla="*/ 1227 h 10000"/>
                  <a:gd name="connsiteX113" fmla="*/ 3163 w 10000"/>
                  <a:gd name="connsiteY113" fmla="*/ 1237 h 10000"/>
                  <a:gd name="connsiteX114" fmla="*/ 3158 w 10000"/>
                  <a:gd name="connsiteY114" fmla="*/ 1260 h 10000"/>
                  <a:gd name="connsiteX115" fmla="*/ 3158 w 10000"/>
                  <a:gd name="connsiteY115" fmla="*/ 1276 h 10000"/>
                  <a:gd name="connsiteX116" fmla="*/ 3163 w 10000"/>
                  <a:gd name="connsiteY116" fmla="*/ 1295 h 10000"/>
                  <a:gd name="connsiteX117" fmla="*/ 3166 w 10000"/>
                  <a:gd name="connsiteY117" fmla="*/ 1308 h 10000"/>
                  <a:gd name="connsiteX118" fmla="*/ 3158 w 10000"/>
                  <a:gd name="connsiteY118" fmla="*/ 1315 h 10000"/>
                  <a:gd name="connsiteX119" fmla="*/ 3133 w 10000"/>
                  <a:gd name="connsiteY119" fmla="*/ 1299 h 10000"/>
                  <a:gd name="connsiteX120" fmla="*/ 3114 w 10000"/>
                  <a:gd name="connsiteY120" fmla="*/ 1276 h 10000"/>
                  <a:gd name="connsiteX121" fmla="*/ 3078 w 10000"/>
                  <a:gd name="connsiteY121" fmla="*/ 1240 h 10000"/>
                  <a:gd name="connsiteX122" fmla="*/ 3044 w 10000"/>
                  <a:gd name="connsiteY122" fmla="*/ 1227 h 10000"/>
                  <a:gd name="connsiteX123" fmla="*/ 3033 w 10000"/>
                  <a:gd name="connsiteY123" fmla="*/ 1231 h 10000"/>
                  <a:gd name="connsiteX124" fmla="*/ 3036 w 10000"/>
                  <a:gd name="connsiteY124" fmla="*/ 1256 h 10000"/>
                  <a:gd name="connsiteX125" fmla="*/ 3044 w 10000"/>
                  <a:gd name="connsiteY125" fmla="*/ 1266 h 10000"/>
                  <a:gd name="connsiteX126" fmla="*/ 3044 w 10000"/>
                  <a:gd name="connsiteY126" fmla="*/ 1276 h 10000"/>
                  <a:gd name="connsiteX127" fmla="*/ 3036 w 10000"/>
                  <a:gd name="connsiteY127" fmla="*/ 1276 h 10000"/>
                  <a:gd name="connsiteX128" fmla="*/ 3028 w 10000"/>
                  <a:gd name="connsiteY128" fmla="*/ 1266 h 10000"/>
                  <a:gd name="connsiteX129" fmla="*/ 3025 w 10000"/>
                  <a:gd name="connsiteY129" fmla="*/ 1256 h 10000"/>
                  <a:gd name="connsiteX130" fmla="*/ 3008 w 10000"/>
                  <a:gd name="connsiteY130" fmla="*/ 1205 h 10000"/>
                  <a:gd name="connsiteX131" fmla="*/ 3000 w 10000"/>
                  <a:gd name="connsiteY131" fmla="*/ 1192 h 10000"/>
                  <a:gd name="connsiteX132" fmla="*/ 2994 w 10000"/>
                  <a:gd name="connsiteY132" fmla="*/ 1176 h 10000"/>
                  <a:gd name="connsiteX133" fmla="*/ 2986 w 10000"/>
                  <a:gd name="connsiteY133" fmla="*/ 1182 h 10000"/>
                  <a:gd name="connsiteX134" fmla="*/ 2981 w 10000"/>
                  <a:gd name="connsiteY134" fmla="*/ 1192 h 10000"/>
                  <a:gd name="connsiteX135" fmla="*/ 2970 w 10000"/>
                  <a:gd name="connsiteY135" fmla="*/ 1201 h 10000"/>
                  <a:gd name="connsiteX136" fmla="*/ 2956 w 10000"/>
                  <a:gd name="connsiteY136" fmla="*/ 1218 h 10000"/>
                  <a:gd name="connsiteX137" fmla="*/ 2939 w 10000"/>
                  <a:gd name="connsiteY137" fmla="*/ 1240 h 10000"/>
                  <a:gd name="connsiteX138" fmla="*/ 2928 w 10000"/>
                  <a:gd name="connsiteY138" fmla="*/ 1247 h 10000"/>
                  <a:gd name="connsiteX139" fmla="*/ 2922 w 10000"/>
                  <a:gd name="connsiteY139" fmla="*/ 1250 h 10000"/>
                  <a:gd name="connsiteX140" fmla="*/ 2911 w 10000"/>
                  <a:gd name="connsiteY140" fmla="*/ 1250 h 10000"/>
                  <a:gd name="connsiteX141" fmla="*/ 2884 w 10000"/>
                  <a:gd name="connsiteY141" fmla="*/ 1247 h 10000"/>
                  <a:gd name="connsiteX142" fmla="*/ 2864 w 10000"/>
                  <a:gd name="connsiteY142" fmla="*/ 1237 h 10000"/>
                  <a:gd name="connsiteX143" fmla="*/ 2848 w 10000"/>
                  <a:gd name="connsiteY143" fmla="*/ 1231 h 10000"/>
                  <a:gd name="connsiteX144" fmla="*/ 2834 w 10000"/>
                  <a:gd name="connsiteY144" fmla="*/ 1227 h 10000"/>
                  <a:gd name="connsiteX145" fmla="*/ 2831 w 10000"/>
                  <a:gd name="connsiteY145" fmla="*/ 1227 h 10000"/>
                  <a:gd name="connsiteX146" fmla="*/ 2831 w 10000"/>
                  <a:gd name="connsiteY146" fmla="*/ 1221 h 10000"/>
                  <a:gd name="connsiteX147" fmla="*/ 2825 w 10000"/>
                  <a:gd name="connsiteY147" fmla="*/ 1205 h 10000"/>
                  <a:gd name="connsiteX148" fmla="*/ 2823 w 10000"/>
                  <a:gd name="connsiteY148" fmla="*/ 1192 h 10000"/>
                  <a:gd name="connsiteX149" fmla="*/ 2817 w 10000"/>
                  <a:gd name="connsiteY149" fmla="*/ 1182 h 10000"/>
                  <a:gd name="connsiteX150" fmla="*/ 2814 w 10000"/>
                  <a:gd name="connsiteY150" fmla="*/ 1176 h 10000"/>
                  <a:gd name="connsiteX151" fmla="*/ 2792 w 10000"/>
                  <a:gd name="connsiteY151" fmla="*/ 1172 h 10000"/>
                  <a:gd name="connsiteX152" fmla="*/ 2759 w 10000"/>
                  <a:gd name="connsiteY152" fmla="*/ 1156 h 10000"/>
                  <a:gd name="connsiteX153" fmla="*/ 2734 w 10000"/>
                  <a:gd name="connsiteY153" fmla="*/ 1143 h 10000"/>
                  <a:gd name="connsiteX154" fmla="*/ 2695 w 10000"/>
                  <a:gd name="connsiteY154" fmla="*/ 1124 h 10000"/>
                  <a:gd name="connsiteX155" fmla="*/ 2670 w 10000"/>
                  <a:gd name="connsiteY155" fmla="*/ 1108 h 10000"/>
                  <a:gd name="connsiteX156" fmla="*/ 2645 w 10000"/>
                  <a:gd name="connsiteY156" fmla="*/ 1091 h 10000"/>
                  <a:gd name="connsiteX157" fmla="*/ 2618 w 10000"/>
                  <a:gd name="connsiteY157" fmla="*/ 1088 h 10000"/>
                  <a:gd name="connsiteX158" fmla="*/ 2576 w 10000"/>
                  <a:gd name="connsiteY158" fmla="*/ 1088 h 10000"/>
                  <a:gd name="connsiteX159" fmla="*/ 2551 w 10000"/>
                  <a:gd name="connsiteY159" fmla="*/ 1091 h 10000"/>
                  <a:gd name="connsiteX160" fmla="*/ 2521 w 10000"/>
                  <a:gd name="connsiteY160" fmla="*/ 1098 h 10000"/>
                  <a:gd name="connsiteX161" fmla="*/ 2493 w 10000"/>
                  <a:gd name="connsiteY161" fmla="*/ 1104 h 10000"/>
                  <a:gd name="connsiteX162" fmla="*/ 2468 w 10000"/>
                  <a:gd name="connsiteY162" fmla="*/ 1108 h 10000"/>
                  <a:gd name="connsiteX163" fmla="*/ 2404 w 10000"/>
                  <a:gd name="connsiteY163" fmla="*/ 1124 h 10000"/>
                  <a:gd name="connsiteX164" fmla="*/ 2366 w 10000"/>
                  <a:gd name="connsiteY164" fmla="*/ 1133 h 10000"/>
                  <a:gd name="connsiteX165" fmla="*/ 2346 w 10000"/>
                  <a:gd name="connsiteY165" fmla="*/ 1137 h 10000"/>
                  <a:gd name="connsiteX166" fmla="*/ 2294 w 10000"/>
                  <a:gd name="connsiteY166" fmla="*/ 1146 h 10000"/>
                  <a:gd name="connsiteX167" fmla="*/ 2249 w 10000"/>
                  <a:gd name="connsiteY167" fmla="*/ 1156 h 10000"/>
                  <a:gd name="connsiteX168" fmla="*/ 2230 w 10000"/>
                  <a:gd name="connsiteY168" fmla="*/ 1156 h 10000"/>
                  <a:gd name="connsiteX169" fmla="*/ 2222 w 10000"/>
                  <a:gd name="connsiteY169" fmla="*/ 1163 h 10000"/>
                  <a:gd name="connsiteX170" fmla="*/ 2194 w 10000"/>
                  <a:gd name="connsiteY170" fmla="*/ 1163 h 10000"/>
                  <a:gd name="connsiteX171" fmla="*/ 2172 w 10000"/>
                  <a:gd name="connsiteY171" fmla="*/ 1163 h 10000"/>
                  <a:gd name="connsiteX172" fmla="*/ 2147 w 10000"/>
                  <a:gd name="connsiteY172" fmla="*/ 1166 h 10000"/>
                  <a:gd name="connsiteX173" fmla="*/ 2108 w 10000"/>
                  <a:gd name="connsiteY173" fmla="*/ 1166 h 10000"/>
                  <a:gd name="connsiteX174" fmla="*/ 2083 w 10000"/>
                  <a:gd name="connsiteY174" fmla="*/ 1156 h 10000"/>
                  <a:gd name="connsiteX175" fmla="*/ 2042 w 10000"/>
                  <a:gd name="connsiteY175" fmla="*/ 1143 h 10000"/>
                  <a:gd name="connsiteX176" fmla="*/ 2011 w 10000"/>
                  <a:gd name="connsiteY176" fmla="*/ 1143 h 10000"/>
                  <a:gd name="connsiteX177" fmla="*/ 1994 w 10000"/>
                  <a:gd name="connsiteY177" fmla="*/ 1146 h 10000"/>
                  <a:gd name="connsiteX178" fmla="*/ 1967 w 10000"/>
                  <a:gd name="connsiteY178" fmla="*/ 1156 h 10000"/>
                  <a:gd name="connsiteX179" fmla="*/ 1903 w 10000"/>
                  <a:gd name="connsiteY179" fmla="*/ 1176 h 10000"/>
                  <a:gd name="connsiteX180" fmla="*/ 1873 w 10000"/>
                  <a:gd name="connsiteY180" fmla="*/ 1182 h 10000"/>
                  <a:gd name="connsiteX181" fmla="*/ 1850 w 10000"/>
                  <a:gd name="connsiteY181" fmla="*/ 1185 h 10000"/>
                  <a:gd name="connsiteX182" fmla="*/ 1842 w 10000"/>
                  <a:gd name="connsiteY182" fmla="*/ 1192 h 10000"/>
                  <a:gd name="connsiteX183" fmla="*/ 1823 w 10000"/>
                  <a:gd name="connsiteY183" fmla="*/ 1195 h 10000"/>
                  <a:gd name="connsiteX184" fmla="*/ 1814 w 10000"/>
                  <a:gd name="connsiteY184" fmla="*/ 1201 h 10000"/>
                  <a:gd name="connsiteX185" fmla="*/ 1792 w 10000"/>
                  <a:gd name="connsiteY185" fmla="*/ 1218 h 10000"/>
                  <a:gd name="connsiteX186" fmla="*/ 1767 w 10000"/>
                  <a:gd name="connsiteY186" fmla="*/ 1231 h 10000"/>
                  <a:gd name="connsiteX187" fmla="*/ 1717 w 10000"/>
                  <a:gd name="connsiteY187" fmla="*/ 1266 h 10000"/>
                  <a:gd name="connsiteX188" fmla="*/ 1695 w 10000"/>
                  <a:gd name="connsiteY188" fmla="*/ 1279 h 10000"/>
                  <a:gd name="connsiteX189" fmla="*/ 1654 w 10000"/>
                  <a:gd name="connsiteY189" fmla="*/ 1308 h 10000"/>
                  <a:gd name="connsiteX190" fmla="*/ 1620 w 10000"/>
                  <a:gd name="connsiteY190" fmla="*/ 1334 h 10000"/>
                  <a:gd name="connsiteX191" fmla="*/ 1590 w 10000"/>
                  <a:gd name="connsiteY191" fmla="*/ 1360 h 10000"/>
                  <a:gd name="connsiteX192" fmla="*/ 1565 w 10000"/>
                  <a:gd name="connsiteY192" fmla="*/ 1380 h 10000"/>
                  <a:gd name="connsiteX193" fmla="*/ 1532 w 10000"/>
                  <a:gd name="connsiteY193" fmla="*/ 1402 h 10000"/>
                  <a:gd name="connsiteX194" fmla="*/ 1501 w 10000"/>
                  <a:gd name="connsiteY194" fmla="*/ 1418 h 10000"/>
                  <a:gd name="connsiteX195" fmla="*/ 1460 w 10000"/>
                  <a:gd name="connsiteY195" fmla="*/ 1438 h 10000"/>
                  <a:gd name="connsiteX196" fmla="*/ 1435 w 10000"/>
                  <a:gd name="connsiteY196" fmla="*/ 1454 h 10000"/>
                  <a:gd name="connsiteX197" fmla="*/ 1421 w 10000"/>
                  <a:gd name="connsiteY197" fmla="*/ 1464 h 10000"/>
                  <a:gd name="connsiteX198" fmla="*/ 1380 w 10000"/>
                  <a:gd name="connsiteY198" fmla="*/ 1473 h 10000"/>
                  <a:gd name="connsiteX199" fmla="*/ 1324 w 10000"/>
                  <a:gd name="connsiteY199" fmla="*/ 1477 h 10000"/>
                  <a:gd name="connsiteX200" fmla="*/ 1274 w 10000"/>
                  <a:gd name="connsiteY200" fmla="*/ 1483 h 10000"/>
                  <a:gd name="connsiteX201" fmla="*/ 1244 w 10000"/>
                  <a:gd name="connsiteY201" fmla="*/ 1486 h 10000"/>
                  <a:gd name="connsiteX202" fmla="*/ 1233 w 10000"/>
                  <a:gd name="connsiteY202" fmla="*/ 1486 h 10000"/>
                  <a:gd name="connsiteX203" fmla="*/ 1197 w 10000"/>
                  <a:gd name="connsiteY203" fmla="*/ 1493 h 10000"/>
                  <a:gd name="connsiteX204" fmla="*/ 1180 w 10000"/>
                  <a:gd name="connsiteY204" fmla="*/ 1496 h 10000"/>
                  <a:gd name="connsiteX205" fmla="*/ 1169 w 10000"/>
                  <a:gd name="connsiteY205" fmla="*/ 1496 h 10000"/>
                  <a:gd name="connsiteX206" fmla="*/ 1161 w 10000"/>
                  <a:gd name="connsiteY206" fmla="*/ 1503 h 10000"/>
                  <a:gd name="connsiteX207" fmla="*/ 1155 w 10000"/>
                  <a:gd name="connsiteY207" fmla="*/ 1503 h 10000"/>
                  <a:gd name="connsiteX208" fmla="*/ 501 w 10000"/>
                  <a:gd name="connsiteY208" fmla="*/ 2277 h 10000"/>
                  <a:gd name="connsiteX209" fmla="*/ 396 w 10000"/>
                  <a:gd name="connsiteY209" fmla="*/ 2532 h 10000"/>
                  <a:gd name="connsiteX210" fmla="*/ 324 w 10000"/>
                  <a:gd name="connsiteY210" fmla="*/ 2759 h 10000"/>
                  <a:gd name="connsiteX211" fmla="*/ 274 w 10000"/>
                  <a:gd name="connsiteY211" fmla="*/ 2866 h 10000"/>
                  <a:gd name="connsiteX212" fmla="*/ 202 w 10000"/>
                  <a:gd name="connsiteY212" fmla="*/ 3008 h 10000"/>
                  <a:gd name="connsiteX213" fmla="*/ 211 w 10000"/>
                  <a:gd name="connsiteY213" fmla="*/ 3177 h 10000"/>
                  <a:gd name="connsiteX214" fmla="*/ 235 w 10000"/>
                  <a:gd name="connsiteY214" fmla="*/ 3368 h 10000"/>
                  <a:gd name="connsiteX215" fmla="*/ 266 w 10000"/>
                  <a:gd name="connsiteY215" fmla="*/ 3595 h 10000"/>
                  <a:gd name="connsiteX216" fmla="*/ 299 w 10000"/>
                  <a:gd name="connsiteY216" fmla="*/ 3831 h 10000"/>
                  <a:gd name="connsiteX217" fmla="*/ 305 w 10000"/>
                  <a:gd name="connsiteY217" fmla="*/ 3863 h 10000"/>
                  <a:gd name="connsiteX218" fmla="*/ 341 w 10000"/>
                  <a:gd name="connsiteY218" fmla="*/ 3941 h 10000"/>
                  <a:gd name="connsiteX219" fmla="*/ 186 w 10000"/>
                  <a:gd name="connsiteY219" fmla="*/ 3935 h 10000"/>
                  <a:gd name="connsiteX220" fmla="*/ 30 w 10000"/>
                  <a:gd name="connsiteY220" fmla="*/ 3925 h 10000"/>
                  <a:gd name="connsiteX221" fmla="*/ 0 w 10000"/>
                  <a:gd name="connsiteY221" fmla="*/ 4054 h 10000"/>
                  <a:gd name="connsiteX222" fmla="*/ 14 w 10000"/>
                  <a:gd name="connsiteY222" fmla="*/ 4152 h 10000"/>
                  <a:gd name="connsiteX223" fmla="*/ 22 w 10000"/>
                  <a:gd name="connsiteY223" fmla="*/ 4242 h 10000"/>
                  <a:gd name="connsiteX224" fmla="*/ 30 w 10000"/>
                  <a:gd name="connsiteY224" fmla="*/ 4291 h 10000"/>
                  <a:gd name="connsiteX225" fmla="*/ 102 w 10000"/>
                  <a:gd name="connsiteY225" fmla="*/ 4271 h 10000"/>
                  <a:gd name="connsiteX226" fmla="*/ 155 w 10000"/>
                  <a:gd name="connsiteY226" fmla="*/ 4262 h 10000"/>
                  <a:gd name="connsiteX227" fmla="*/ 410 w 10000"/>
                  <a:gd name="connsiteY227" fmla="*/ 4255 h 10000"/>
                  <a:gd name="connsiteX228" fmla="*/ 418 w 10000"/>
                  <a:gd name="connsiteY228" fmla="*/ 4385 h 10000"/>
                  <a:gd name="connsiteX229" fmla="*/ 429 w 10000"/>
                  <a:gd name="connsiteY229" fmla="*/ 4543 h 10000"/>
                  <a:gd name="connsiteX230" fmla="*/ 443 w 10000"/>
                  <a:gd name="connsiteY230" fmla="*/ 4585 h 10000"/>
                  <a:gd name="connsiteX231" fmla="*/ 465 w 10000"/>
                  <a:gd name="connsiteY231" fmla="*/ 4611 h 10000"/>
                  <a:gd name="connsiteX232" fmla="*/ 468 w 10000"/>
                  <a:gd name="connsiteY232" fmla="*/ 4621 h 10000"/>
                  <a:gd name="connsiteX233" fmla="*/ 474 w 10000"/>
                  <a:gd name="connsiteY233" fmla="*/ 4679 h 10000"/>
                  <a:gd name="connsiteX234" fmla="*/ 554 w 10000"/>
                  <a:gd name="connsiteY234" fmla="*/ 4738 h 10000"/>
                  <a:gd name="connsiteX235" fmla="*/ 637 w 10000"/>
                  <a:gd name="connsiteY235" fmla="*/ 4809 h 10000"/>
                  <a:gd name="connsiteX236" fmla="*/ 704 w 10000"/>
                  <a:gd name="connsiteY236" fmla="*/ 4851 h 10000"/>
                  <a:gd name="connsiteX237" fmla="*/ 740 w 10000"/>
                  <a:gd name="connsiteY237" fmla="*/ 4893 h 10000"/>
                  <a:gd name="connsiteX238" fmla="*/ 756 w 10000"/>
                  <a:gd name="connsiteY238" fmla="*/ 4896 h 10000"/>
                  <a:gd name="connsiteX239" fmla="*/ 767 w 10000"/>
                  <a:gd name="connsiteY239" fmla="*/ 4880 h 10000"/>
                  <a:gd name="connsiteX240" fmla="*/ 806 w 10000"/>
                  <a:gd name="connsiteY240" fmla="*/ 4945 h 10000"/>
                  <a:gd name="connsiteX241" fmla="*/ 886 w 10000"/>
                  <a:gd name="connsiteY241" fmla="*/ 5078 h 10000"/>
                  <a:gd name="connsiteX242" fmla="*/ 911 w 10000"/>
                  <a:gd name="connsiteY242" fmla="*/ 5130 h 10000"/>
                  <a:gd name="connsiteX243" fmla="*/ 920 w 10000"/>
                  <a:gd name="connsiteY243" fmla="*/ 5191 h 10000"/>
                  <a:gd name="connsiteX244" fmla="*/ 920 w 10000"/>
                  <a:gd name="connsiteY244" fmla="*/ 5220 h 10000"/>
                  <a:gd name="connsiteX245" fmla="*/ 911 w 10000"/>
                  <a:gd name="connsiteY245" fmla="*/ 5314 h 10000"/>
                  <a:gd name="connsiteX246" fmla="*/ 898 w 10000"/>
                  <a:gd name="connsiteY246" fmla="*/ 5369 h 10000"/>
                  <a:gd name="connsiteX247" fmla="*/ 895 w 10000"/>
                  <a:gd name="connsiteY247" fmla="*/ 5385 h 10000"/>
                  <a:gd name="connsiteX248" fmla="*/ 895 w 10000"/>
                  <a:gd name="connsiteY248" fmla="*/ 5405 h 10000"/>
                  <a:gd name="connsiteX249" fmla="*/ 898 w 10000"/>
                  <a:gd name="connsiteY249" fmla="*/ 5434 h 10000"/>
                  <a:gd name="connsiteX250" fmla="*/ 911 w 10000"/>
                  <a:gd name="connsiteY250" fmla="*/ 5463 h 10000"/>
                  <a:gd name="connsiteX251" fmla="*/ 920 w 10000"/>
                  <a:gd name="connsiteY251" fmla="*/ 5492 h 10000"/>
                  <a:gd name="connsiteX252" fmla="*/ 934 w 10000"/>
                  <a:gd name="connsiteY252" fmla="*/ 5518 h 10000"/>
                  <a:gd name="connsiteX253" fmla="*/ 1169 w 10000"/>
                  <a:gd name="connsiteY253" fmla="*/ 5738 h 10000"/>
                  <a:gd name="connsiteX254" fmla="*/ 1188 w 10000"/>
                  <a:gd name="connsiteY254" fmla="*/ 5755 h 10000"/>
                  <a:gd name="connsiteX255" fmla="*/ 1216 w 10000"/>
                  <a:gd name="connsiteY255" fmla="*/ 5758 h 10000"/>
                  <a:gd name="connsiteX256" fmla="*/ 1313 w 10000"/>
                  <a:gd name="connsiteY256" fmla="*/ 5774 h 10000"/>
                  <a:gd name="connsiteX257" fmla="*/ 1349 w 10000"/>
                  <a:gd name="connsiteY257" fmla="*/ 5787 h 10000"/>
                  <a:gd name="connsiteX258" fmla="*/ 1393 w 10000"/>
                  <a:gd name="connsiteY258" fmla="*/ 5793 h 10000"/>
                  <a:gd name="connsiteX259" fmla="*/ 1393 w 10000"/>
                  <a:gd name="connsiteY259" fmla="*/ 5797 h 10000"/>
                  <a:gd name="connsiteX260" fmla="*/ 1421 w 10000"/>
                  <a:gd name="connsiteY260" fmla="*/ 5810 h 10000"/>
                  <a:gd name="connsiteX261" fmla="*/ 1446 w 10000"/>
                  <a:gd name="connsiteY261" fmla="*/ 5829 h 10000"/>
                  <a:gd name="connsiteX262" fmla="*/ 1460 w 10000"/>
                  <a:gd name="connsiteY262" fmla="*/ 5842 h 10000"/>
                  <a:gd name="connsiteX263" fmla="*/ 1476 w 10000"/>
                  <a:gd name="connsiteY263" fmla="*/ 5848 h 10000"/>
                  <a:gd name="connsiteX264" fmla="*/ 1501 w 10000"/>
                  <a:gd name="connsiteY264" fmla="*/ 5852 h 10000"/>
                  <a:gd name="connsiteX265" fmla="*/ 1532 w 10000"/>
                  <a:gd name="connsiteY265" fmla="*/ 5887 h 10000"/>
                  <a:gd name="connsiteX266" fmla="*/ 1565 w 10000"/>
                  <a:gd name="connsiteY266" fmla="*/ 5942 h 10000"/>
                  <a:gd name="connsiteX267" fmla="*/ 1587 w 10000"/>
                  <a:gd name="connsiteY267" fmla="*/ 5972 h 10000"/>
                  <a:gd name="connsiteX268" fmla="*/ 1612 w 10000"/>
                  <a:gd name="connsiteY268" fmla="*/ 5955 h 10000"/>
                  <a:gd name="connsiteX269" fmla="*/ 1679 w 10000"/>
                  <a:gd name="connsiteY269" fmla="*/ 6049 h 10000"/>
                  <a:gd name="connsiteX270" fmla="*/ 1720 w 10000"/>
                  <a:gd name="connsiteY270" fmla="*/ 6108 h 10000"/>
                  <a:gd name="connsiteX271" fmla="*/ 1751 w 10000"/>
                  <a:gd name="connsiteY271" fmla="*/ 6133 h 10000"/>
                  <a:gd name="connsiteX272" fmla="*/ 1792 w 10000"/>
                  <a:gd name="connsiteY272" fmla="*/ 6169 h 10000"/>
                  <a:gd name="connsiteX273" fmla="*/ 1801 w 10000"/>
                  <a:gd name="connsiteY273" fmla="*/ 6172 h 10000"/>
                  <a:gd name="connsiteX274" fmla="*/ 1814 w 10000"/>
                  <a:gd name="connsiteY274" fmla="*/ 6286 h 10000"/>
                  <a:gd name="connsiteX275" fmla="*/ 1817 w 10000"/>
                  <a:gd name="connsiteY275" fmla="*/ 6331 h 10000"/>
                  <a:gd name="connsiteX276" fmla="*/ 1809 w 10000"/>
                  <a:gd name="connsiteY276" fmla="*/ 6444 h 10000"/>
                  <a:gd name="connsiteX277" fmla="*/ 1801 w 10000"/>
                  <a:gd name="connsiteY277" fmla="*/ 6499 h 10000"/>
                  <a:gd name="connsiteX278" fmla="*/ 1781 w 10000"/>
                  <a:gd name="connsiteY278" fmla="*/ 6522 h 10000"/>
                  <a:gd name="connsiteX279" fmla="*/ 1773 w 10000"/>
                  <a:gd name="connsiteY279" fmla="*/ 6541 h 10000"/>
                  <a:gd name="connsiteX280" fmla="*/ 1762 w 10000"/>
                  <a:gd name="connsiteY280" fmla="*/ 6571 h 10000"/>
                  <a:gd name="connsiteX281" fmla="*/ 1767 w 10000"/>
                  <a:gd name="connsiteY281" fmla="*/ 6622 h 10000"/>
                  <a:gd name="connsiteX282" fmla="*/ 1767 w 10000"/>
                  <a:gd name="connsiteY282" fmla="*/ 6665 h 10000"/>
                  <a:gd name="connsiteX283" fmla="*/ 1767 w 10000"/>
                  <a:gd name="connsiteY283" fmla="*/ 6694 h 10000"/>
                  <a:gd name="connsiteX284" fmla="*/ 1776 w 10000"/>
                  <a:gd name="connsiteY284" fmla="*/ 6726 h 10000"/>
                  <a:gd name="connsiteX285" fmla="*/ 1776 w 10000"/>
                  <a:gd name="connsiteY285" fmla="*/ 6745 h 10000"/>
                  <a:gd name="connsiteX286" fmla="*/ 1767 w 10000"/>
                  <a:gd name="connsiteY286" fmla="*/ 6765 h 10000"/>
                  <a:gd name="connsiteX287" fmla="*/ 1762 w 10000"/>
                  <a:gd name="connsiteY287" fmla="*/ 6804 h 10000"/>
                  <a:gd name="connsiteX288" fmla="*/ 1753 w 10000"/>
                  <a:gd name="connsiteY288" fmla="*/ 6839 h 10000"/>
                  <a:gd name="connsiteX289" fmla="*/ 1742 w 10000"/>
                  <a:gd name="connsiteY289" fmla="*/ 6849 h 10000"/>
                  <a:gd name="connsiteX290" fmla="*/ 1726 w 10000"/>
                  <a:gd name="connsiteY290" fmla="*/ 6849 h 10000"/>
                  <a:gd name="connsiteX291" fmla="*/ 1712 w 10000"/>
                  <a:gd name="connsiteY291" fmla="*/ 6852 h 10000"/>
                  <a:gd name="connsiteX292" fmla="*/ 1640 w 10000"/>
                  <a:gd name="connsiteY292" fmla="*/ 6953 h 10000"/>
                  <a:gd name="connsiteX293" fmla="*/ 1493 w 10000"/>
                  <a:gd name="connsiteY293" fmla="*/ 7105 h 10000"/>
                  <a:gd name="connsiteX294" fmla="*/ 1490 w 10000"/>
                  <a:gd name="connsiteY294" fmla="*/ 7124 h 10000"/>
                  <a:gd name="connsiteX295" fmla="*/ 1468 w 10000"/>
                  <a:gd name="connsiteY295" fmla="*/ 7137 h 10000"/>
                  <a:gd name="connsiteX296" fmla="*/ 1454 w 10000"/>
                  <a:gd name="connsiteY296" fmla="*/ 7144 h 10000"/>
                  <a:gd name="connsiteX297" fmla="*/ 1452 w 10000"/>
                  <a:gd name="connsiteY297" fmla="*/ 7157 h 10000"/>
                  <a:gd name="connsiteX298" fmla="*/ 1446 w 10000"/>
                  <a:gd name="connsiteY298" fmla="*/ 7199 h 10000"/>
                  <a:gd name="connsiteX299" fmla="*/ 1476 w 10000"/>
                  <a:gd name="connsiteY299" fmla="*/ 7247 h 10000"/>
                  <a:gd name="connsiteX300" fmla="*/ 1501 w 10000"/>
                  <a:gd name="connsiteY300" fmla="*/ 7270 h 10000"/>
                  <a:gd name="connsiteX301" fmla="*/ 1518 w 10000"/>
                  <a:gd name="connsiteY301" fmla="*/ 7286 h 10000"/>
                  <a:gd name="connsiteX302" fmla="*/ 1524 w 10000"/>
                  <a:gd name="connsiteY302" fmla="*/ 7306 h 10000"/>
                  <a:gd name="connsiteX303" fmla="*/ 1540 w 10000"/>
                  <a:gd name="connsiteY303" fmla="*/ 7322 h 10000"/>
                  <a:gd name="connsiteX304" fmla="*/ 1565 w 10000"/>
                  <a:gd name="connsiteY304" fmla="*/ 7325 h 10000"/>
                  <a:gd name="connsiteX305" fmla="*/ 1590 w 10000"/>
                  <a:gd name="connsiteY305" fmla="*/ 7332 h 10000"/>
                  <a:gd name="connsiteX306" fmla="*/ 1615 w 10000"/>
                  <a:gd name="connsiteY306" fmla="*/ 7345 h 10000"/>
                  <a:gd name="connsiteX307" fmla="*/ 1662 w 10000"/>
                  <a:gd name="connsiteY307" fmla="*/ 7370 h 10000"/>
                  <a:gd name="connsiteX308" fmla="*/ 1670 w 10000"/>
                  <a:gd name="connsiteY308" fmla="*/ 7351 h 10000"/>
                  <a:gd name="connsiteX309" fmla="*/ 1726 w 10000"/>
                  <a:gd name="connsiteY309" fmla="*/ 7354 h 10000"/>
                  <a:gd name="connsiteX310" fmla="*/ 1726 w 10000"/>
                  <a:gd name="connsiteY310" fmla="*/ 7400 h 10000"/>
                  <a:gd name="connsiteX311" fmla="*/ 1773 w 10000"/>
                  <a:gd name="connsiteY311" fmla="*/ 7409 h 10000"/>
                  <a:gd name="connsiteX312" fmla="*/ 1806 w 10000"/>
                  <a:gd name="connsiteY312" fmla="*/ 7416 h 10000"/>
                  <a:gd name="connsiteX313" fmla="*/ 1839 w 10000"/>
                  <a:gd name="connsiteY313" fmla="*/ 7403 h 10000"/>
                  <a:gd name="connsiteX314" fmla="*/ 1886 w 10000"/>
                  <a:gd name="connsiteY314" fmla="*/ 7403 h 10000"/>
                  <a:gd name="connsiteX315" fmla="*/ 1898 w 10000"/>
                  <a:gd name="connsiteY315" fmla="*/ 7403 h 10000"/>
                  <a:gd name="connsiteX316" fmla="*/ 1914 w 10000"/>
                  <a:gd name="connsiteY316" fmla="*/ 7494 h 10000"/>
                  <a:gd name="connsiteX317" fmla="*/ 1895 w 10000"/>
                  <a:gd name="connsiteY317" fmla="*/ 7523 h 10000"/>
                  <a:gd name="connsiteX318" fmla="*/ 1825 w 10000"/>
                  <a:gd name="connsiteY318" fmla="*/ 7617 h 10000"/>
                  <a:gd name="connsiteX319" fmla="*/ 1776 w 10000"/>
                  <a:gd name="connsiteY319" fmla="*/ 7691 h 10000"/>
                  <a:gd name="connsiteX320" fmla="*/ 1781 w 10000"/>
                  <a:gd name="connsiteY320" fmla="*/ 7723 h 10000"/>
                  <a:gd name="connsiteX321" fmla="*/ 1767 w 10000"/>
                  <a:gd name="connsiteY321" fmla="*/ 7759 h 10000"/>
                  <a:gd name="connsiteX322" fmla="*/ 1762 w 10000"/>
                  <a:gd name="connsiteY322" fmla="*/ 7817 h 10000"/>
                  <a:gd name="connsiteX323" fmla="*/ 1762 w 10000"/>
                  <a:gd name="connsiteY323" fmla="*/ 7856 h 10000"/>
                  <a:gd name="connsiteX324" fmla="*/ 1776 w 10000"/>
                  <a:gd name="connsiteY324" fmla="*/ 7892 h 10000"/>
                  <a:gd name="connsiteX325" fmla="*/ 1784 w 10000"/>
                  <a:gd name="connsiteY325" fmla="*/ 7902 h 10000"/>
                  <a:gd name="connsiteX326" fmla="*/ 1801 w 10000"/>
                  <a:gd name="connsiteY326" fmla="*/ 7908 h 10000"/>
                  <a:gd name="connsiteX327" fmla="*/ 1809 w 10000"/>
                  <a:gd name="connsiteY327" fmla="*/ 7911 h 10000"/>
                  <a:gd name="connsiteX328" fmla="*/ 1801 w 10000"/>
                  <a:gd name="connsiteY328" fmla="*/ 7940 h 10000"/>
                  <a:gd name="connsiteX329" fmla="*/ 1798 w 10000"/>
                  <a:gd name="connsiteY329" fmla="*/ 7979 h 10000"/>
                  <a:gd name="connsiteX330" fmla="*/ 1806 w 10000"/>
                  <a:gd name="connsiteY330" fmla="*/ 8002 h 10000"/>
                  <a:gd name="connsiteX331" fmla="*/ 1823 w 10000"/>
                  <a:gd name="connsiteY331" fmla="*/ 8021 h 10000"/>
                  <a:gd name="connsiteX332" fmla="*/ 1834 w 10000"/>
                  <a:gd name="connsiteY332" fmla="*/ 8044 h 10000"/>
                  <a:gd name="connsiteX333" fmla="*/ 1839 w 10000"/>
                  <a:gd name="connsiteY333" fmla="*/ 8073 h 10000"/>
                  <a:gd name="connsiteX334" fmla="*/ 1842 w 10000"/>
                  <a:gd name="connsiteY334" fmla="*/ 8106 h 10000"/>
                  <a:gd name="connsiteX335" fmla="*/ 1839 w 10000"/>
                  <a:gd name="connsiteY335" fmla="*/ 8144 h 10000"/>
                  <a:gd name="connsiteX336" fmla="*/ 1856 w 10000"/>
                  <a:gd name="connsiteY336" fmla="*/ 8164 h 10000"/>
                  <a:gd name="connsiteX337" fmla="*/ 1886 w 10000"/>
                  <a:gd name="connsiteY337" fmla="*/ 8193 h 10000"/>
                  <a:gd name="connsiteX338" fmla="*/ 1922 w 10000"/>
                  <a:gd name="connsiteY338" fmla="*/ 8206 h 10000"/>
                  <a:gd name="connsiteX339" fmla="*/ 1967 w 10000"/>
                  <a:gd name="connsiteY339" fmla="*/ 8203 h 10000"/>
                  <a:gd name="connsiteX340" fmla="*/ 1986 w 10000"/>
                  <a:gd name="connsiteY340" fmla="*/ 8212 h 10000"/>
                  <a:gd name="connsiteX341" fmla="*/ 2000 w 10000"/>
                  <a:gd name="connsiteY341" fmla="*/ 8232 h 10000"/>
                  <a:gd name="connsiteX342" fmla="*/ 2033 w 10000"/>
                  <a:gd name="connsiteY342" fmla="*/ 8258 h 10000"/>
                  <a:gd name="connsiteX343" fmla="*/ 2050 w 10000"/>
                  <a:gd name="connsiteY343" fmla="*/ 8271 h 10000"/>
                  <a:gd name="connsiteX344" fmla="*/ 2089 w 10000"/>
                  <a:gd name="connsiteY344" fmla="*/ 8280 h 10000"/>
                  <a:gd name="connsiteX345" fmla="*/ 2122 w 10000"/>
                  <a:gd name="connsiteY345" fmla="*/ 8300 h 10000"/>
                  <a:gd name="connsiteX346" fmla="*/ 2163 w 10000"/>
                  <a:gd name="connsiteY346" fmla="*/ 8332 h 10000"/>
                  <a:gd name="connsiteX347" fmla="*/ 2172 w 10000"/>
                  <a:gd name="connsiteY347" fmla="*/ 8335 h 10000"/>
                  <a:gd name="connsiteX348" fmla="*/ 2177 w 10000"/>
                  <a:gd name="connsiteY348" fmla="*/ 8345 h 10000"/>
                  <a:gd name="connsiteX349" fmla="*/ 2163 w 10000"/>
                  <a:gd name="connsiteY349" fmla="*/ 8371 h 10000"/>
                  <a:gd name="connsiteX350" fmla="*/ 2139 w 10000"/>
                  <a:gd name="connsiteY350" fmla="*/ 8423 h 10000"/>
                  <a:gd name="connsiteX351" fmla="*/ 2130 w 10000"/>
                  <a:gd name="connsiteY351" fmla="*/ 8439 h 10000"/>
                  <a:gd name="connsiteX352" fmla="*/ 2105 w 10000"/>
                  <a:gd name="connsiteY352" fmla="*/ 8446 h 10000"/>
                  <a:gd name="connsiteX353" fmla="*/ 2080 w 10000"/>
                  <a:gd name="connsiteY353" fmla="*/ 8449 h 10000"/>
                  <a:gd name="connsiteX354" fmla="*/ 2075 w 10000"/>
                  <a:gd name="connsiteY354" fmla="*/ 8459 h 10000"/>
                  <a:gd name="connsiteX355" fmla="*/ 2072 w 10000"/>
                  <a:gd name="connsiteY355" fmla="*/ 8475 h 10000"/>
                  <a:gd name="connsiteX356" fmla="*/ 2080 w 10000"/>
                  <a:gd name="connsiteY356" fmla="*/ 8484 h 10000"/>
                  <a:gd name="connsiteX357" fmla="*/ 2100 w 10000"/>
                  <a:gd name="connsiteY357" fmla="*/ 8475 h 10000"/>
                  <a:gd name="connsiteX358" fmla="*/ 2141 w 10000"/>
                  <a:gd name="connsiteY358" fmla="*/ 8478 h 10000"/>
                  <a:gd name="connsiteX359" fmla="*/ 2172 w 10000"/>
                  <a:gd name="connsiteY359" fmla="*/ 8475 h 10000"/>
                  <a:gd name="connsiteX360" fmla="*/ 2188 w 10000"/>
                  <a:gd name="connsiteY360" fmla="*/ 8475 h 10000"/>
                  <a:gd name="connsiteX361" fmla="*/ 2222 w 10000"/>
                  <a:gd name="connsiteY361" fmla="*/ 8497 h 10000"/>
                  <a:gd name="connsiteX362" fmla="*/ 2252 w 10000"/>
                  <a:gd name="connsiteY362" fmla="*/ 8514 h 10000"/>
                  <a:gd name="connsiteX363" fmla="*/ 2274 w 10000"/>
                  <a:gd name="connsiteY363" fmla="*/ 8514 h 10000"/>
                  <a:gd name="connsiteX364" fmla="*/ 2299 w 10000"/>
                  <a:gd name="connsiteY364" fmla="*/ 8504 h 10000"/>
                  <a:gd name="connsiteX365" fmla="*/ 2310 w 10000"/>
                  <a:gd name="connsiteY365" fmla="*/ 8504 h 10000"/>
                  <a:gd name="connsiteX366" fmla="*/ 2319 w 10000"/>
                  <a:gd name="connsiteY366" fmla="*/ 8484 h 10000"/>
                  <a:gd name="connsiteX367" fmla="*/ 2338 w 10000"/>
                  <a:gd name="connsiteY367" fmla="*/ 8494 h 10000"/>
                  <a:gd name="connsiteX368" fmla="*/ 2338 w 10000"/>
                  <a:gd name="connsiteY368" fmla="*/ 8552 h 10000"/>
                  <a:gd name="connsiteX369" fmla="*/ 2366 w 10000"/>
                  <a:gd name="connsiteY369" fmla="*/ 8572 h 10000"/>
                  <a:gd name="connsiteX370" fmla="*/ 2382 w 10000"/>
                  <a:gd name="connsiteY370" fmla="*/ 8582 h 10000"/>
                  <a:gd name="connsiteX371" fmla="*/ 2435 w 10000"/>
                  <a:gd name="connsiteY371" fmla="*/ 8552 h 10000"/>
                  <a:gd name="connsiteX372" fmla="*/ 2443 w 10000"/>
                  <a:gd name="connsiteY372" fmla="*/ 8552 h 10000"/>
                  <a:gd name="connsiteX373" fmla="*/ 2454 w 10000"/>
                  <a:gd name="connsiteY373" fmla="*/ 8552 h 10000"/>
                  <a:gd name="connsiteX374" fmla="*/ 2471 w 10000"/>
                  <a:gd name="connsiteY374" fmla="*/ 8546 h 10000"/>
                  <a:gd name="connsiteX375" fmla="*/ 2488 w 10000"/>
                  <a:gd name="connsiteY375" fmla="*/ 8536 h 10000"/>
                  <a:gd name="connsiteX376" fmla="*/ 2501 w 10000"/>
                  <a:gd name="connsiteY376" fmla="*/ 8533 h 10000"/>
                  <a:gd name="connsiteX377" fmla="*/ 2512 w 10000"/>
                  <a:gd name="connsiteY377" fmla="*/ 8533 h 10000"/>
                  <a:gd name="connsiteX378" fmla="*/ 2521 w 10000"/>
                  <a:gd name="connsiteY378" fmla="*/ 8546 h 10000"/>
                  <a:gd name="connsiteX379" fmla="*/ 2521 w 10000"/>
                  <a:gd name="connsiteY379" fmla="*/ 8572 h 10000"/>
                  <a:gd name="connsiteX380" fmla="*/ 2535 w 10000"/>
                  <a:gd name="connsiteY380" fmla="*/ 8588 h 10000"/>
                  <a:gd name="connsiteX381" fmla="*/ 2551 w 10000"/>
                  <a:gd name="connsiteY381" fmla="*/ 8582 h 10000"/>
                  <a:gd name="connsiteX382" fmla="*/ 2560 w 10000"/>
                  <a:gd name="connsiteY382" fmla="*/ 8582 h 10000"/>
                  <a:gd name="connsiteX383" fmla="*/ 2573 w 10000"/>
                  <a:gd name="connsiteY383" fmla="*/ 8588 h 10000"/>
                  <a:gd name="connsiteX384" fmla="*/ 2584 w 10000"/>
                  <a:gd name="connsiteY384" fmla="*/ 8591 h 10000"/>
                  <a:gd name="connsiteX385" fmla="*/ 2590 w 10000"/>
                  <a:gd name="connsiteY385" fmla="*/ 8598 h 10000"/>
                  <a:gd name="connsiteX386" fmla="*/ 2598 w 10000"/>
                  <a:gd name="connsiteY386" fmla="*/ 8608 h 10000"/>
                  <a:gd name="connsiteX387" fmla="*/ 2607 w 10000"/>
                  <a:gd name="connsiteY387" fmla="*/ 8617 h 10000"/>
                  <a:gd name="connsiteX388" fmla="*/ 2618 w 10000"/>
                  <a:gd name="connsiteY388" fmla="*/ 8617 h 10000"/>
                  <a:gd name="connsiteX389" fmla="*/ 2640 w 10000"/>
                  <a:gd name="connsiteY389" fmla="*/ 8608 h 10000"/>
                  <a:gd name="connsiteX390" fmla="*/ 2670 w 10000"/>
                  <a:gd name="connsiteY390" fmla="*/ 8598 h 10000"/>
                  <a:gd name="connsiteX391" fmla="*/ 2673 w 10000"/>
                  <a:gd name="connsiteY391" fmla="*/ 8598 h 10000"/>
                  <a:gd name="connsiteX392" fmla="*/ 2690 w 10000"/>
                  <a:gd name="connsiteY392" fmla="*/ 8598 h 10000"/>
                  <a:gd name="connsiteX393" fmla="*/ 2698 w 10000"/>
                  <a:gd name="connsiteY393" fmla="*/ 8598 h 10000"/>
                  <a:gd name="connsiteX394" fmla="*/ 2712 w 10000"/>
                  <a:gd name="connsiteY394" fmla="*/ 8598 h 10000"/>
                  <a:gd name="connsiteX395" fmla="*/ 2726 w 10000"/>
                  <a:gd name="connsiteY395" fmla="*/ 8591 h 10000"/>
                  <a:gd name="connsiteX396" fmla="*/ 2737 w 10000"/>
                  <a:gd name="connsiteY396" fmla="*/ 8588 h 10000"/>
                  <a:gd name="connsiteX397" fmla="*/ 2759 w 10000"/>
                  <a:gd name="connsiteY397" fmla="*/ 8582 h 10000"/>
                  <a:gd name="connsiteX398" fmla="*/ 2770 w 10000"/>
                  <a:gd name="connsiteY398" fmla="*/ 8578 h 10000"/>
                  <a:gd name="connsiteX399" fmla="*/ 2784 w 10000"/>
                  <a:gd name="connsiteY399" fmla="*/ 8572 h 10000"/>
                  <a:gd name="connsiteX400" fmla="*/ 2795 w 10000"/>
                  <a:gd name="connsiteY400" fmla="*/ 8572 h 10000"/>
                  <a:gd name="connsiteX401" fmla="*/ 2803 w 10000"/>
                  <a:gd name="connsiteY401" fmla="*/ 8588 h 10000"/>
                  <a:gd name="connsiteX402" fmla="*/ 2803 w 10000"/>
                  <a:gd name="connsiteY402" fmla="*/ 8591 h 10000"/>
                  <a:gd name="connsiteX403" fmla="*/ 2803 w 10000"/>
                  <a:gd name="connsiteY403" fmla="*/ 8601 h 10000"/>
                  <a:gd name="connsiteX404" fmla="*/ 2809 w 10000"/>
                  <a:gd name="connsiteY404" fmla="*/ 8601 h 10000"/>
                  <a:gd name="connsiteX405" fmla="*/ 2823 w 10000"/>
                  <a:gd name="connsiteY405" fmla="*/ 8598 h 10000"/>
                  <a:gd name="connsiteX406" fmla="*/ 2831 w 10000"/>
                  <a:gd name="connsiteY406" fmla="*/ 8598 h 10000"/>
                  <a:gd name="connsiteX407" fmla="*/ 2839 w 10000"/>
                  <a:gd name="connsiteY407" fmla="*/ 8601 h 10000"/>
                  <a:gd name="connsiteX408" fmla="*/ 2848 w 10000"/>
                  <a:gd name="connsiteY408" fmla="*/ 8598 h 10000"/>
                  <a:gd name="connsiteX409" fmla="*/ 2856 w 10000"/>
                  <a:gd name="connsiteY409" fmla="*/ 8601 h 10000"/>
                  <a:gd name="connsiteX410" fmla="*/ 2859 w 10000"/>
                  <a:gd name="connsiteY410" fmla="*/ 8601 h 10000"/>
                  <a:gd name="connsiteX411" fmla="*/ 2864 w 10000"/>
                  <a:gd name="connsiteY411" fmla="*/ 8598 h 10000"/>
                  <a:gd name="connsiteX412" fmla="*/ 2889 w 10000"/>
                  <a:gd name="connsiteY412" fmla="*/ 8611 h 10000"/>
                  <a:gd name="connsiteX413" fmla="*/ 2906 w 10000"/>
                  <a:gd name="connsiteY413" fmla="*/ 8620 h 10000"/>
                  <a:gd name="connsiteX414" fmla="*/ 2914 w 10000"/>
                  <a:gd name="connsiteY414" fmla="*/ 8627 h 10000"/>
                  <a:gd name="connsiteX415" fmla="*/ 2920 w 10000"/>
                  <a:gd name="connsiteY415" fmla="*/ 8640 h 10000"/>
                  <a:gd name="connsiteX416" fmla="*/ 2922 w 10000"/>
                  <a:gd name="connsiteY416" fmla="*/ 8666 h 10000"/>
                  <a:gd name="connsiteX417" fmla="*/ 2922 w 10000"/>
                  <a:gd name="connsiteY417" fmla="*/ 8692 h 10000"/>
                  <a:gd name="connsiteX418" fmla="*/ 2939 w 10000"/>
                  <a:gd name="connsiteY418" fmla="*/ 8695 h 10000"/>
                  <a:gd name="connsiteX419" fmla="*/ 2953 w 10000"/>
                  <a:gd name="connsiteY419" fmla="*/ 8695 h 10000"/>
                  <a:gd name="connsiteX420" fmla="*/ 2961 w 10000"/>
                  <a:gd name="connsiteY420" fmla="*/ 8695 h 10000"/>
                  <a:gd name="connsiteX421" fmla="*/ 2972 w 10000"/>
                  <a:gd name="connsiteY421" fmla="*/ 8692 h 10000"/>
                  <a:gd name="connsiteX422" fmla="*/ 2981 w 10000"/>
                  <a:gd name="connsiteY422" fmla="*/ 8685 h 10000"/>
                  <a:gd name="connsiteX423" fmla="*/ 2989 w 10000"/>
                  <a:gd name="connsiteY423" fmla="*/ 8685 h 10000"/>
                  <a:gd name="connsiteX424" fmla="*/ 3008 w 10000"/>
                  <a:gd name="connsiteY424" fmla="*/ 8685 h 10000"/>
                  <a:gd name="connsiteX425" fmla="*/ 3028 w 10000"/>
                  <a:gd name="connsiteY425" fmla="*/ 8695 h 10000"/>
                  <a:gd name="connsiteX426" fmla="*/ 3042 w 10000"/>
                  <a:gd name="connsiteY426" fmla="*/ 8695 h 10000"/>
                  <a:gd name="connsiteX427" fmla="*/ 3053 w 10000"/>
                  <a:gd name="connsiteY427" fmla="*/ 8676 h 10000"/>
                  <a:gd name="connsiteX428" fmla="*/ 3061 w 10000"/>
                  <a:gd name="connsiteY428" fmla="*/ 8666 h 10000"/>
                  <a:gd name="connsiteX429" fmla="*/ 3066 w 10000"/>
                  <a:gd name="connsiteY429" fmla="*/ 8656 h 10000"/>
                  <a:gd name="connsiteX430" fmla="*/ 3091 w 10000"/>
                  <a:gd name="connsiteY430" fmla="*/ 8659 h 10000"/>
                  <a:gd name="connsiteX431" fmla="*/ 3105 w 10000"/>
                  <a:gd name="connsiteY431" fmla="*/ 8659 h 10000"/>
                  <a:gd name="connsiteX432" fmla="*/ 3108 w 10000"/>
                  <a:gd name="connsiteY432" fmla="*/ 8650 h 10000"/>
                  <a:gd name="connsiteX433" fmla="*/ 3147 w 10000"/>
                  <a:gd name="connsiteY433" fmla="*/ 8588 h 10000"/>
                  <a:gd name="connsiteX434" fmla="*/ 3150 w 10000"/>
                  <a:gd name="connsiteY434" fmla="*/ 8598 h 10000"/>
                  <a:gd name="connsiteX435" fmla="*/ 3163 w 10000"/>
                  <a:gd name="connsiteY435" fmla="*/ 8601 h 10000"/>
                  <a:gd name="connsiteX436" fmla="*/ 3180 w 10000"/>
                  <a:gd name="connsiteY436" fmla="*/ 8608 h 10000"/>
                  <a:gd name="connsiteX437" fmla="*/ 3188 w 10000"/>
                  <a:gd name="connsiteY437" fmla="*/ 8611 h 10000"/>
                  <a:gd name="connsiteX438" fmla="*/ 3227 w 10000"/>
                  <a:gd name="connsiteY438" fmla="*/ 8620 h 10000"/>
                  <a:gd name="connsiteX439" fmla="*/ 3238 w 10000"/>
                  <a:gd name="connsiteY439" fmla="*/ 8617 h 10000"/>
                  <a:gd name="connsiteX440" fmla="*/ 3247 w 10000"/>
                  <a:gd name="connsiteY440" fmla="*/ 8601 h 10000"/>
                  <a:gd name="connsiteX441" fmla="*/ 3269 w 10000"/>
                  <a:gd name="connsiteY441" fmla="*/ 8611 h 10000"/>
                  <a:gd name="connsiteX442" fmla="*/ 3277 w 10000"/>
                  <a:gd name="connsiteY442" fmla="*/ 8617 h 10000"/>
                  <a:gd name="connsiteX443" fmla="*/ 3285 w 10000"/>
                  <a:gd name="connsiteY443" fmla="*/ 8611 h 10000"/>
                  <a:gd name="connsiteX444" fmla="*/ 3307 w 10000"/>
                  <a:gd name="connsiteY444" fmla="*/ 8611 h 10000"/>
                  <a:gd name="connsiteX445" fmla="*/ 3319 w 10000"/>
                  <a:gd name="connsiteY445" fmla="*/ 8617 h 10000"/>
                  <a:gd name="connsiteX446" fmla="*/ 3324 w 10000"/>
                  <a:gd name="connsiteY446" fmla="*/ 8617 h 10000"/>
                  <a:gd name="connsiteX447" fmla="*/ 3327 w 10000"/>
                  <a:gd name="connsiteY447" fmla="*/ 8620 h 10000"/>
                  <a:gd name="connsiteX448" fmla="*/ 3341 w 10000"/>
                  <a:gd name="connsiteY448" fmla="*/ 8620 h 10000"/>
                  <a:gd name="connsiteX449" fmla="*/ 3357 w 10000"/>
                  <a:gd name="connsiteY449" fmla="*/ 8620 h 10000"/>
                  <a:gd name="connsiteX450" fmla="*/ 3374 w 10000"/>
                  <a:gd name="connsiteY450" fmla="*/ 8620 h 10000"/>
                  <a:gd name="connsiteX451" fmla="*/ 3382 w 10000"/>
                  <a:gd name="connsiteY451" fmla="*/ 8620 h 10000"/>
                  <a:gd name="connsiteX452" fmla="*/ 3399 w 10000"/>
                  <a:gd name="connsiteY452" fmla="*/ 8611 h 10000"/>
                  <a:gd name="connsiteX453" fmla="*/ 3413 w 10000"/>
                  <a:gd name="connsiteY453" fmla="*/ 8601 h 10000"/>
                  <a:gd name="connsiteX454" fmla="*/ 3421 w 10000"/>
                  <a:gd name="connsiteY454" fmla="*/ 8588 h 10000"/>
                  <a:gd name="connsiteX455" fmla="*/ 3421 w 10000"/>
                  <a:gd name="connsiteY455" fmla="*/ 8572 h 10000"/>
                  <a:gd name="connsiteX456" fmla="*/ 3421 w 10000"/>
                  <a:gd name="connsiteY456" fmla="*/ 8552 h 10000"/>
                  <a:gd name="connsiteX457" fmla="*/ 3424 w 10000"/>
                  <a:gd name="connsiteY457" fmla="*/ 8533 h 10000"/>
                  <a:gd name="connsiteX458" fmla="*/ 3432 w 10000"/>
                  <a:gd name="connsiteY458" fmla="*/ 8523 h 10000"/>
                  <a:gd name="connsiteX459" fmla="*/ 3446 w 10000"/>
                  <a:gd name="connsiteY459" fmla="*/ 8523 h 10000"/>
                  <a:gd name="connsiteX460" fmla="*/ 3457 w 10000"/>
                  <a:gd name="connsiteY460" fmla="*/ 8523 h 10000"/>
                  <a:gd name="connsiteX461" fmla="*/ 3476 w 10000"/>
                  <a:gd name="connsiteY461" fmla="*/ 8533 h 10000"/>
                  <a:gd name="connsiteX462" fmla="*/ 3485 w 10000"/>
                  <a:gd name="connsiteY462" fmla="*/ 8536 h 10000"/>
                  <a:gd name="connsiteX463" fmla="*/ 3501 w 10000"/>
                  <a:gd name="connsiteY463" fmla="*/ 8527 h 10000"/>
                  <a:gd name="connsiteX464" fmla="*/ 3504 w 10000"/>
                  <a:gd name="connsiteY464" fmla="*/ 8514 h 10000"/>
                  <a:gd name="connsiteX465" fmla="*/ 3510 w 10000"/>
                  <a:gd name="connsiteY465" fmla="*/ 8497 h 10000"/>
                  <a:gd name="connsiteX466" fmla="*/ 3537 w 10000"/>
                  <a:gd name="connsiteY466" fmla="*/ 8484 h 10000"/>
                  <a:gd name="connsiteX467" fmla="*/ 3562 w 10000"/>
                  <a:gd name="connsiteY467" fmla="*/ 8488 h 10000"/>
                  <a:gd name="connsiteX468" fmla="*/ 3568 w 10000"/>
                  <a:gd name="connsiteY468" fmla="*/ 8484 h 10000"/>
                  <a:gd name="connsiteX469" fmla="*/ 3584 w 10000"/>
                  <a:gd name="connsiteY469" fmla="*/ 8494 h 10000"/>
                  <a:gd name="connsiteX470" fmla="*/ 3593 w 10000"/>
                  <a:gd name="connsiteY470" fmla="*/ 8507 h 10000"/>
                  <a:gd name="connsiteX471" fmla="*/ 3618 w 10000"/>
                  <a:gd name="connsiteY471" fmla="*/ 8497 h 10000"/>
                  <a:gd name="connsiteX472" fmla="*/ 3643 w 10000"/>
                  <a:gd name="connsiteY472" fmla="*/ 8475 h 10000"/>
                  <a:gd name="connsiteX473" fmla="*/ 3657 w 10000"/>
                  <a:gd name="connsiteY473" fmla="*/ 8478 h 10000"/>
                  <a:gd name="connsiteX474" fmla="*/ 3670 w 10000"/>
                  <a:gd name="connsiteY474" fmla="*/ 8475 h 10000"/>
                  <a:gd name="connsiteX475" fmla="*/ 3673 w 10000"/>
                  <a:gd name="connsiteY475" fmla="*/ 8468 h 10000"/>
                  <a:gd name="connsiteX476" fmla="*/ 3681 w 10000"/>
                  <a:gd name="connsiteY476" fmla="*/ 8468 h 10000"/>
                  <a:gd name="connsiteX477" fmla="*/ 3698 w 10000"/>
                  <a:gd name="connsiteY477" fmla="*/ 8478 h 10000"/>
                  <a:gd name="connsiteX478" fmla="*/ 3720 w 10000"/>
                  <a:gd name="connsiteY478" fmla="*/ 8497 h 10000"/>
                  <a:gd name="connsiteX479" fmla="*/ 3715 w 10000"/>
                  <a:gd name="connsiteY479" fmla="*/ 8504 h 10000"/>
                  <a:gd name="connsiteX480" fmla="*/ 3729 w 10000"/>
                  <a:gd name="connsiteY480" fmla="*/ 8514 h 10000"/>
                  <a:gd name="connsiteX481" fmla="*/ 3729 w 10000"/>
                  <a:gd name="connsiteY481" fmla="*/ 8517 h 10000"/>
                  <a:gd name="connsiteX482" fmla="*/ 3740 w 10000"/>
                  <a:gd name="connsiteY482" fmla="*/ 8527 h 10000"/>
                  <a:gd name="connsiteX483" fmla="*/ 3759 w 10000"/>
                  <a:gd name="connsiteY483" fmla="*/ 8517 h 10000"/>
                  <a:gd name="connsiteX484" fmla="*/ 3762 w 10000"/>
                  <a:gd name="connsiteY484" fmla="*/ 8504 h 10000"/>
                  <a:gd name="connsiteX485" fmla="*/ 3770 w 10000"/>
                  <a:gd name="connsiteY485" fmla="*/ 8488 h 10000"/>
                  <a:gd name="connsiteX486" fmla="*/ 3778 w 10000"/>
                  <a:gd name="connsiteY486" fmla="*/ 8484 h 10000"/>
                  <a:gd name="connsiteX487" fmla="*/ 3792 w 10000"/>
                  <a:gd name="connsiteY487" fmla="*/ 8475 h 10000"/>
                  <a:gd name="connsiteX488" fmla="*/ 3803 w 10000"/>
                  <a:gd name="connsiteY488" fmla="*/ 8478 h 10000"/>
                  <a:gd name="connsiteX489" fmla="*/ 3809 w 10000"/>
                  <a:gd name="connsiteY489" fmla="*/ 8475 h 10000"/>
                  <a:gd name="connsiteX490" fmla="*/ 3825 w 10000"/>
                  <a:gd name="connsiteY490" fmla="*/ 8465 h 10000"/>
                  <a:gd name="connsiteX491" fmla="*/ 3834 w 10000"/>
                  <a:gd name="connsiteY491" fmla="*/ 8468 h 10000"/>
                  <a:gd name="connsiteX492" fmla="*/ 3842 w 10000"/>
                  <a:gd name="connsiteY492" fmla="*/ 8478 h 10000"/>
                  <a:gd name="connsiteX493" fmla="*/ 3850 w 10000"/>
                  <a:gd name="connsiteY493" fmla="*/ 8478 h 10000"/>
                  <a:gd name="connsiteX494" fmla="*/ 3859 w 10000"/>
                  <a:gd name="connsiteY494" fmla="*/ 8484 h 10000"/>
                  <a:gd name="connsiteX495" fmla="*/ 3873 w 10000"/>
                  <a:gd name="connsiteY495" fmla="*/ 8494 h 10000"/>
                  <a:gd name="connsiteX496" fmla="*/ 3875 w 10000"/>
                  <a:gd name="connsiteY496" fmla="*/ 8507 h 10000"/>
                  <a:gd name="connsiteX497" fmla="*/ 3881 w 10000"/>
                  <a:gd name="connsiteY497" fmla="*/ 8527 h 10000"/>
                  <a:gd name="connsiteX498" fmla="*/ 3875 w 10000"/>
                  <a:gd name="connsiteY498" fmla="*/ 8546 h 10000"/>
                  <a:gd name="connsiteX499" fmla="*/ 3892 w 10000"/>
                  <a:gd name="connsiteY499" fmla="*/ 8546 h 10000"/>
                  <a:gd name="connsiteX500" fmla="*/ 3900 w 10000"/>
                  <a:gd name="connsiteY500" fmla="*/ 8543 h 10000"/>
                  <a:gd name="connsiteX501" fmla="*/ 3906 w 10000"/>
                  <a:gd name="connsiteY501" fmla="*/ 8543 h 10000"/>
                  <a:gd name="connsiteX502" fmla="*/ 3922 w 10000"/>
                  <a:gd name="connsiteY502" fmla="*/ 8552 h 10000"/>
                  <a:gd name="connsiteX503" fmla="*/ 3939 w 10000"/>
                  <a:gd name="connsiteY503" fmla="*/ 8559 h 10000"/>
                  <a:gd name="connsiteX504" fmla="*/ 3953 w 10000"/>
                  <a:gd name="connsiteY504" fmla="*/ 8572 h 10000"/>
                  <a:gd name="connsiteX505" fmla="*/ 3956 w 10000"/>
                  <a:gd name="connsiteY505" fmla="*/ 8588 h 10000"/>
                  <a:gd name="connsiteX506" fmla="*/ 3956 w 10000"/>
                  <a:gd name="connsiteY506" fmla="*/ 8608 h 10000"/>
                  <a:gd name="connsiteX507" fmla="*/ 3972 w 10000"/>
                  <a:gd name="connsiteY507" fmla="*/ 8608 h 10000"/>
                  <a:gd name="connsiteX508" fmla="*/ 3986 w 10000"/>
                  <a:gd name="connsiteY508" fmla="*/ 8608 h 10000"/>
                  <a:gd name="connsiteX509" fmla="*/ 3997 w 10000"/>
                  <a:gd name="connsiteY509" fmla="*/ 8608 h 10000"/>
                  <a:gd name="connsiteX510" fmla="*/ 4006 w 10000"/>
                  <a:gd name="connsiteY510" fmla="*/ 8608 h 10000"/>
                  <a:gd name="connsiteX511" fmla="*/ 4006 w 10000"/>
                  <a:gd name="connsiteY511" fmla="*/ 8611 h 10000"/>
                  <a:gd name="connsiteX512" fmla="*/ 4011 w 10000"/>
                  <a:gd name="connsiteY512" fmla="*/ 8611 h 10000"/>
                  <a:gd name="connsiteX513" fmla="*/ 4022 w 10000"/>
                  <a:gd name="connsiteY513" fmla="*/ 8620 h 10000"/>
                  <a:gd name="connsiteX514" fmla="*/ 4042 w 10000"/>
                  <a:gd name="connsiteY514" fmla="*/ 8620 h 10000"/>
                  <a:gd name="connsiteX515" fmla="*/ 4050 w 10000"/>
                  <a:gd name="connsiteY515" fmla="*/ 8617 h 10000"/>
                  <a:gd name="connsiteX516" fmla="*/ 4069 w 10000"/>
                  <a:gd name="connsiteY516" fmla="*/ 8620 h 10000"/>
                  <a:gd name="connsiteX517" fmla="*/ 4086 w 10000"/>
                  <a:gd name="connsiteY517" fmla="*/ 8630 h 10000"/>
                  <a:gd name="connsiteX518" fmla="*/ 4108 w 10000"/>
                  <a:gd name="connsiteY518" fmla="*/ 8627 h 10000"/>
                  <a:gd name="connsiteX519" fmla="*/ 4125 w 10000"/>
                  <a:gd name="connsiteY519" fmla="*/ 8620 h 10000"/>
                  <a:gd name="connsiteX520" fmla="*/ 4133 w 10000"/>
                  <a:gd name="connsiteY520" fmla="*/ 8611 h 10000"/>
                  <a:gd name="connsiteX521" fmla="*/ 4139 w 10000"/>
                  <a:gd name="connsiteY521" fmla="*/ 8608 h 10000"/>
                  <a:gd name="connsiteX522" fmla="*/ 4147 w 10000"/>
                  <a:gd name="connsiteY522" fmla="*/ 8601 h 10000"/>
                  <a:gd name="connsiteX523" fmla="*/ 4155 w 10000"/>
                  <a:gd name="connsiteY523" fmla="*/ 8591 h 10000"/>
                  <a:gd name="connsiteX524" fmla="*/ 4166 w 10000"/>
                  <a:gd name="connsiteY524" fmla="*/ 8582 h 10000"/>
                  <a:gd name="connsiteX525" fmla="*/ 4183 w 10000"/>
                  <a:gd name="connsiteY525" fmla="*/ 8569 h 10000"/>
                  <a:gd name="connsiteX526" fmla="*/ 4191 w 10000"/>
                  <a:gd name="connsiteY526" fmla="*/ 8562 h 10000"/>
                  <a:gd name="connsiteX527" fmla="*/ 4208 w 10000"/>
                  <a:gd name="connsiteY527" fmla="*/ 8552 h 10000"/>
                  <a:gd name="connsiteX528" fmla="*/ 4230 w 10000"/>
                  <a:gd name="connsiteY528" fmla="*/ 8552 h 10000"/>
                  <a:gd name="connsiteX529" fmla="*/ 4238 w 10000"/>
                  <a:gd name="connsiteY529" fmla="*/ 8559 h 10000"/>
                  <a:gd name="connsiteX530" fmla="*/ 4247 w 10000"/>
                  <a:gd name="connsiteY530" fmla="*/ 8572 h 10000"/>
                  <a:gd name="connsiteX531" fmla="*/ 4252 w 10000"/>
                  <a:gd name="connsiteY531" fmla="*/ 8578 h 10000"/>
                  <a:gd name="connsiteX532" fmla="*/ 4263 w 10000"/>
                  <a:gd name="connsiteY532" fmla="*/ 8582 h 10000"/>
                  <a:gd name="connsiteX533" fmla="*/ 4277 w 10000"/>
                  <a:gd name="connsiteY533" fmla="*/ 8572 h 10000"/>
                  <a:gd name="connsiteX534" fmla="*/ 4294 w 10000"/>
                  <a:gd name="connsiteY534" fmla="*/ 8559 h 10000"/>
                  <a:gd name="connsiteX535" fmla="*/ 4302 w 10000"/>
                  <a:gd name="connsiteY535" fmla="*/ 8546 h 10000"/>
                  <a:gd name="connsiteX536" fmla="*/ 4310 w 10000"/>
                  <a:gd name="connsiteY536" fmla="*/ 8543 h 10000"/>
                  <a:gd name="connsiteX537" fmla="*/ 4313 w 10000"/>
                  <a:gd name="connsiteY537" fmla="*/ 8543 h 10000"/>
                  <a:gd name="connsiteX538" fmla="*/ 4332 w 10000"/>
                  <a:gd name="connsiteY538" fmla="*/ 8546 h 10000"/>
                  <a:gd name="connsiteX539" fmla="*/ 4335 w 10000"/>
                  <a:gd name="connsiteY539" fmla="*/ 8559 h 10000"/>
                  <a:gd name="connsiteX540" fmla="*/ 4349 w 10000"/>
                  <a:gd name="connsiteY540" fmla="*/ 8588 h 10000"/>
                  <a:gd name="connsiteX541" fmla="*/ 4360 w 10000"/>
                  <a:gd name="connsiteY541" fmla="*/ 8591 h 10000"/>
                  <a:gd name="connsiteX542" fmla="*/ 4366 w 10000"/>
                  <a:gd name="connsiteY542" fmla="*/ 8591 h 10000"/>
                  <a:gd name="connsiteX543" fmla="*/ 4382 w 10000"/>
                  <a:gd name="connsiteY543" fmla="*/ 8598 h 10000"/>
                  <a:gd name="connsiteX544" fmla="*/ 4385 w 10000"/>
                  <a:gd name="connsiteY544" fmla="*/ 8598 h 10000"/>
                  <a:gd name="connsiteX545" fmla="*/ 4402 w 10000"/>
                  <a:gd name="connsiteY545" fmla="*/ 8598 h 10000"/>
                  <a:gd name="connsiteX546" fmla="*/ 4421 w 10000"/>
                  <a:gd name="connsiteY546" fmla="*/ 8591 h 10000"/>
                  <a:gd name="connsiteX547" fmla="*/ 4440 w 10000"/>
                  <a:gd name="connsiteY547" fmla="*/ 8591 h 10000"/>
                  <a:gd name="connsiteX548" fmla="*/ 4449 w 10000"/>
                  <a:gd name="connsiteY548" fmla="*/ 8598 h 10000"/>
                  <a:gd name="connsiteX549" fmla="*/ 4454 w 10000"/>
                  <a:gd name="connsiteY549" fmla="*/ 8617 h 10000"/>
                  <a:gd name="connsiteX550" fmla="*/ 4463 w 10000"/>
                  <a:gd name="connsiteY550" fmla="*/ 8608 h 10000"/>
                  <a:gd name="connsiteX551" fmla="*/ 4474 w 10000"/>
                  <a:gd name="connsiteY551" fmla="*/ 8608 h 10000"/>
                  <a:gd name="connsiteX552" fmla="*/ 4490 w 10000"/>
                  <a:gd name="connsiteY552" fmla="*/ 8617 h 10000"/>
                  <a:gd name="connsiteX553" fmla="*/ 4504 w 10000"/>
                  <a:gd name="connsiteY553" fmla="*/ 8617 h 10000"/>
                  <a:gd name="connsiteX554" fmla="*/ 4518 w 10000"/>
                  <a:gd name="connsiteY554" fmla="*/ 8617 h 10000"/>
                  <a:gd name="connsiteX555" fmla="*/ 4535 w 10000"/>
                  <a:gd name="connsiteY555" fmla="*/ 8611 h 10000"/>
                  <a:gd name="connsiteX556" fmla="*/ 4546 w 10000"/>
                  <a:gd name="connsiteY556" fmla="*/ 8611 h 10000"/>
                  <a:gd name="connsiteX557" fmla="*/ 4562 w 10000"/>
                  <a:gd name="connsiteY557" fmla="*/ 8611 h 10000"/>
                  <a:gd name="connsiteX558" fmla="*/ 4571 w 10000"/>
                  <a:gd name="connsiteY558" fmla="*/ 8611 h 10000"/>
                  <a:gd name="connsiteX559" fmla="*/ 4579 w 10000"/>
                  <a:gd name="connsiteY559" fmla="*/ 8608 h 10000"/>
                  <a:gd name="connsiteX560" fmla="*/ 4584 w 10000"/>
                  <a:gd name="connsiteY560" fmla="*/ 8608 h 10000"/>
                  <a:gd name="connsiteX561" fmla="*/ 4601 w 10000"/>
                  <a:gd name="connsiteY561" fmla="*/ 8617 h 10000"/>
                  <a:gd name="connsiteX562" fmla="*/ 4609 w 10000"/>
                  <a:gd name="connsiteY562" fmla="*/ 8627 h 10000"/>
                  <a:gd name="connsiteX563" fmla="*/ 4618 w 10000"/>
                  <a:gd name="connsiteY563" fmla="*/ 8637 h 10000"/>
                  <a:gd name="connsiteX564" fmla="*/ 4618 w 10000"/>
                  <a:gd name="connsiteY564" fmla="*/ 8646 h 10000"/>
                  <a:gd name="connsiteX565" fmla="*/ 4634 w 10000"/>
                  <a:gd name="connsiteY565" fmla="*/ 8656 h 10000"/>
                  <a:gd name="connsiteX566" fmla="*/ 4640 w 10000"/>
                  <a:gd name="connsiteY566" fmla="*/ 8659 h 10000"/>
                  <a:gd name="connsiteX567" fmla="*/ 4651 w 10000"/>
                  <a:gd name="connsiteY567" fmla="*/ 8666 h 10000"/>
                  <a:gd name="connsiteX568" fmla="*/ 4657 w 10000"/>
                  <a:gd name="connsiteY568" fmla="*/ 8659 h 10000"/>
                  <a:gd name="connsiteX569" fmla="*/ 4668 w 10000"/>
                  <a:gd name="connsiteY569" fmla="*/ 8650 h 10000"/>
                  <a:gd name="connsiteX570" fmla="*/ 4676 w 10000"/>
                  <a:gd name="connsiteY570" fmla="*/ 8650 h 10000"/>
                  <a:gd name="connsiteX571" fmla="*/ 4690 w 10000"/>
                  <a:gd name="connsiteY571" fmla="*/ 8650 h 10000"/>
                  <a:gd name="connsiteX572" fmla="*/ 4698 w 10000"/>
                  <a:gd name="connsiteY572" fmla="*/ 8650 h 10000"/>
                  <a:gd name="connsiteX573" fmla="*/ 4704 w 10000"/>
                  <a:gd name="connsiteY573" fmla="*/ 8650 h 10000"/>
                  <a:gd name="connsiteX574" fmla="*/ 4706 w 10000"/>
                  <a:gd name="connsiteY574" fmla="*/ 8659 h 10000"/>
                  <a:gd name="connsiteX575" fmla="*/ 4706 w 10000"/>
                  <a:gd name="connsiteY575" fmla="*/ 8666 h 10000"/>
                  <a:gd name="connsiteX576" fmla="*/ 4723 w 10000"/>
                  <a:gd name="connsiteY576" fmla="*/ 8682 h 10000"/>
                  <a:gd name="connsiteX577" fmla="*/ 4737 w 10000"/>
                  <a:gd name="connsiteY577" fmla="*/ 8682 h 10000"/>
                  <a:gd name="connsiteX578" fmla="*/ 4745 w 10000"/>
                  <a:gd name="connsiteY578" fmla="*/ 8676 h 10000"/>
                  <a:gd name="connsiteX579" fmla="*/ 4756 w 10000"/>
                  <a:gd name="connsiteY579" fmla="*/ 8666 h 10000"/>
                  <a:gd name="connsiteX580" fmla="*/ 4765 w 10000"/>
                  <a:gd name="connsiteY580" fmla="*/ 8666 h 10000"/>
                  <a:gd name="connsiteX581" fmla="*/ 4765 w 10000"/>
                  <a:gd name="connsiteY581" fmla="*/ 8682 h 10000"/>
                  <a:gd name="connsiteX582" fmla="*/ 4770 w 10000"/>
                  <a:gd name="connsiteY582" fmla="*/ 8701 h 10000"/>
                  <a:gd name="connsiteX583" fmla="*/ 4778 w 10000"/>
                  <a:gd name="connsiteY583" fmla="*/ 8705 h 10000"/>
                  <a:gd name="connsiteX584" fmla="*/ 4795 w 10000"/>
                  <a:gd name="connsiteY584" fmla="*/ 8714 h 10000"/>
                  <a:gd name="connsiteX585" fmla="*/ 4812 w 10000"/>
                  <a:gd name="connsiteY585" fmla="*/ 8714 h 10000"/>
                  <a:gd name="connsiteX586" fmla="*/ 4825 w 10000"/>
                  <a:gd name="connsiteY586" fmla="*/ 8705 h 10000"/>
                  <a:gd name="connsiteX587" fmla="*/ 4825 w 10000"/>
                  <a:gd name="connsiteY587" fmla="*/ 8701 h 10000"/>
                  <a:gd name="connsiteX588" fmla="*/ 4828 w 10000"/>
                  <a:gd name="connsiteY588" fmla="*/ 8701 h 10000"/>
                  <a:gd name="connsiteX589" fmla="*/ 4837 w 10000"/>
                  <a:gd name="connsiteY589" fmla="*/ 8692 h 10000"/>
                  <a:gd name="connsiteX590" fmla="*/ 4842 w 10000"/>
                  <a:gd name="connsiteY590" fmla="*/ 8685 h 10000"/>
                  <a:gd name="connsiteX591" fmla="*/ 4859 w 10000"/>
                  <a:gd name="connsiteY591" fmla="*/ 8692 h 10000"/>
                  <a:gd name="connsiteX592" fmla="*/ 4870 w 10000"/>
                  <a:gd name="connsiteY592" fmla="*/ 8701 h 10000"/>
                  <a:gd name="connsiteX593" fmla="*/ 4878 w 10000"/>
                  <a:gd name="connsiteY593" fmla="*/ 8714 h 10000"/>
                  <a:gd name="connsiteX594" fmla="*/ 4892 w 10000"/>
                  <a:gd name="connsiteY594" fmla="*/ 8724 h 10000"/>
                  <a:gd name="connsiteX595" fmla="*/ 4900 w 10000"/>
                  <a:gd name="connsiteY595" fmla="*/ 8724 h 10000"/>
                  <a:gd name="connsiteX596" fmla="*/ 4906 w 10000"/>
                  <a:gd name="connsiteY596" fmla="*/ 8705 h 10000"/>
                  <a:gd name="connsiteX597" fmla="*/ 4925 w 10000"/>
                  <a:gd name="connsiteY597" fmla="*/ 8724 h 10000"/>
                  <a:gd name="connsiteX598" fmla="*/ 4939 w 10000"/>
                  <a:gd name="connsiteY598" fmla="*/ 8701 h 10000"/>
                  <a:gd name="connsiteX599" fmla="*/ 4950 w 10000"/>
                  <a:gd name="connsiteY599" fmla="*/ 8695 h 10000"/>
                  <a:gd name="connsiteX600" fmla="*/ 4956 w 10000"/>
                  <a:gd name="connsiteY600" fmla="*/ 8692 h 10000"/>
                  <a:gd name="connsiteX601" fmla="*/ 4986 w 10000"/>
                  <a:gd name="connsiteY601" fmla="*/ 8705 h 10000"/>
                  <a:gd name="connsiteX602" fmla="*/ 5003 w 10000"/>
                  <a:gd name="connsiteY602" fmla="*/ 8701 h 10000"/>
                  <a:gd name="connsiteX603" fmla="*/ 5011 w 10000"/>
                  <a:gd name="connsiteY603" fmla="*/ 8692 h 10000"/>
                  <a:gd name="connsiteX604" fmla="*/ 5028 w 10000"/>
                  <a:gd name="connsiteY604" fmla="*/ 8682 h 10000"/>
                  <a:gd name="connsiteX605" fmla="*/ 5030 w 10000"/>
                  <a:gd name="connsiteY605" fmla="*/ 8659 h 10000"/>
                  <a:gd name="connsiteX606" fmla="*/ 5039 w 10000"/>
                  <a:gd name="connsiteY606" fmla="*/ 8656 h 10000"/>
                  <a:gd name="connsiteX607" fmla="*/ 5053 w 10000"/>
                  <a:gd name="connsiteY607" fmla="*/ 8669 h 10000"/>
                  <a:gd name="connsiteX608" fmla="*/ 5061 w 10000"/>
                  <a:gd name="connsiteY608" fmla="*/ 8669 h 10000"/>
                  <a:gd name="connsiteX609" fmla="*/ 5061 w 10000"/>
                  <a:gd name="connsiteY609" fmla="*/ 8676 h 10000"/>
                  <a:gd name="connsiteX610" fmla="*/ 5069 w 10000"/>
                  <a:gd name="connsiteY610" fmla="*/ 8669 h 10000"/>
                  <a:gd name="connsiteX611" fmla="*/ 5083 w 10000"/>
                  <a:gd name="connsiteY611" fmla="*/ 8669 h 10000"/>
                  <a:gd name="connsiteX612" fmla="*/ 5100 w 10000"/>
                  <a:gd name="connsiteY612" fmla="*/ 8669 h 10000"/>
                  <a:gd name="connsiteX613" fmla="*/ 5119 w 10000"/>
                  <a:gd name="connsiteY613" fmla="*/ 8682 h 10000"/>
                  <a:gd name="connsiteX614" fmla="*/ 5136 w 10000"/>
                  <a:gd name="connsiteY614" fmla="*/ 8692 h 10000"/>
                  <a:gd name="connsiteX615" fmla="*/ 5161 w 10000"/>
                  <a:gd name="connsiteY615" fmla="*/ 8701 h 10000"/>
                  <a:gd name="connsiteX616" fmla="*/ 5183 w 10000"/>
                  <a:gd name="connsiteY616" fmla="*/ 8701 h 10000"/>
                  <a:gd name="connsiteX617" fmla="*/ 5199 w 10000"/>
                  <a:gd name="connsiteY617" fmla="*/ 8701 h 10000"/>
                  <a:gd name="connsiteX618" fmla="*/ 5213 w 10000"/>
                  <a:gd name="connsiteY618" fmla="*/ 8705 h 10000"/>
                  <a:gd name="connsiteX619" fmla="*/ 5224 w 10000"/>
                  <a:gd name="connsiteY619" fmla="*/ 8701 h 10000"/>
                  <a:gd name="connsiteX620" fmla="*/ 5230 w 10000"/>
                  <a:gd name="connsiteY620" fmla="*/ 8701 h 10000"/>
                  <a:gd name="connsiteX621" fmla="*/ 5241 w 10000"/>
                  <a:gd name="connsiteY621" fmla="*/ 8676 h 10000"/>
                  <a:gd name="connsiteX622" fmla="*/ 5247 w 10000"/>
                  <a:gd name="connsiteY622" fmla="*/ 8666 h 10000"/>
                  <a:gd name="connsiteX623" fmla="*/ 5249 w 10000"/>
                  <a:gd name="connsiteY623" fmla="*/ 8646 h 10000"/>
                  <a:gd name="connsiteX624" fmla="*/ 5249 w 10000"/>
                  <a:gd name="connsiteY624" fmla="*/ 8650 h 10000"/>
                  <a:gd name="connsiteX625" fmla="*/ 5255 w 10000"/>
                  <a:gd name="connsiteY625" fmla="*/ 8646 h 10000"/>
                  <a:gd name="connsiteX626" fmla="*/ 5271 w 10000"/>
                  <a:gd name="connsiteY626" fmla="*/ 8650 h 10000"/>
                  <a:gd name="connsiteX627" fmla="*/ 5288 w 10000"/>
                  <a:gd name="connsiteY627" fmla="*/ 8666 h 10000"/>
                  <a:gd name="connsiteX628" fmla="*/ 5296 w 10000"/>
                  <a:gd name="connsiteY628" fmla="*/ 8666 h 10000"/>
                  <a:gd name="connsiteX629" fmla="*/ 5310 w 10000"/>
                  <a:gd name="connsiteY629" fmla="*/ 8656 h 10000"/>
                  <a:gd name="connsiteX630" fmla="*/ 5321 w 10000"/>
                  <a:gd name="connsiteY630" fmla="*/ 8650 h 10000"/>
                  <a:gd name="connsiteX631" fmla="*/ 5338 w 10000"/>
                  <a:gd name="connsiteY631" fmla="*/ 8650 h 10000"/>
                  <a:gd name="connsiteX632" fmla="*/ 5360 w 10000"/>
                  <a:gd name="connsiteY632" fmla="*/ 8640 h 10000"/>
                  <a:gd name="connsiteX633" fmla="*/ 5366 w 10000"/>
                  <a:gd name="connsiteY633" fmla="*/ 8637 h 10000"/>
                  <a:gd name="connsiteX634" fmla="*/ 5368 w 10000"/>
                  <a:gd name="connsiteY634" fmla="*/ 8637 h 10000"/>
                  <a:gd name="connsiteX635" fmla="*/ 5382 w 10000"/>
                  <a:gd name="connsiteY635" fmla="*/ 8630 h 10000"/>
                  <a:gd name="connsiteX636" fmla="*/ 5391 w 10000"/>
                  <a:gd name="connsiteY636" fmla="*/ 8630 h 10000"/>
                  <a:gd name="connsiteX637" fmla="*/ 5402 w 10000"/>
                  <a:gd name="connsiteY637" fmla="*/ 8637 h 10000"/>
                  <a:gd name="connsiteX638" fmla="*/ 5418 w 10000"/>
                  <a:gd name="connsiteY638" fmla="*/ 8656 h 10000"/>
                  <a:gd name="connsiteX639" fmla="*/ 5432 w 10000"/>
                  <a:gd name="connsiteY639" fmla="*/ 8666 h 10000"/>
                  <a:gd name="connsiteX640" fmla="*/ 5443 w 10000"/>
                  <a:gd name="connsiteY640" fmla="*/ 8682 h 10000"/>
                  <a:gd name="connsiteX641" fmla="*/ 5457 w 10000"/>
                  <a:gd name="connsiteY641" fmla="*/ 8692 h 10000"/>
                  <a:gd name="connsiteX642" fmla="*/ 5471 w 10000"/>
                  <a:gd name="connsiteY642" fmla="*/ 8705 h 10000"/>
                  <a:gd name="connsiteX643" fmla="*/ 5488 w 10000"/>
                  <a:gd name="connsiteY643" fmla="*/ 8711 h 10000"/>
                  <a:gd name="connsiteX644" fmla="*/ 5490 w 10000"/>
                  <a:gd name="connsiteY644" fmla="*/ 8721 h 10000"/>
                  <a:gd name="connsiteX645" fmla="*/ 5512 w 10000"/>
                  <a:gd name="connsiteY645" fmla="*/ 8724 h 10000"/>
                  <a:gd name="connsiteX646" fmla="*/ 5521 w 10000"/>
                  <a:gd name="connsiteY646" fmla="*/ 8714 h 10000"/>
                  <a:gd name="connsiteX647" fmla="*/ 5524 w 10000"/>
                  <a:gd name="connsiteY647" fmla="*/ 8714 h 10000"/>
                  <a:gd name="connsiteX648" fmla="*/ 5532 w 10000"/>
                  <a:gd name="connsiteY648" fmla="*/ 8721 h 10000"/>
                  <a:gd name="connsiteX649" fmla="*/ 5540 w 10000"/>
                  <a:gd name="connsiteY649" fmla="*/ 8724 h 10000"/>
                  <a:gd name="connsiteX650" fmla="*/ 5562 w 10000"/>
                  <a:gd name="connsiteY650" fmla="*/ 8750 h 10000"/>
                  <a:gd name="connsiteX651" fmla="*/ 5562 w 10000"/>
                  <a:gd name="connsiteY651" fmla="*/ 8760 h 10000"/>
                  <a:gd name="connsiteX652" fmla="*/ 5571 w 10000"/>
                  <a:gd name="connsiteY652" fmla="*/ 8782 h 10000"/>
                  <a:gd name="connsiteX653" fmla="*/ 5579 w 10000"/>
                  <a:gd name="connsiteY653" fmla="*/ 8789 h 10000"/>
                  <a:gd name="connsiteX654" fmla="*/ 5593 w 10000"/>
                  <a:gd name="connsiteY654" fmla="*/ 8789 h 10000"/>
                  <a:gd name="connsiteX655" fmla="*/ 5596 w 10000"/>
                  <a:gd name="connsiteY655" fmla="*/ 8789 h 10000"/>
                  <a:gd name="connsiteX656" fmla="*/ 5626 w 10000"/>
                  <a:gd name="connsiteY656" fmla="*/ 8782 h 10000"/>
                  <a:gd name="connsiteX657" fmla="*/ 5629 w 10000"/>
                  <a:gd name="connsiteY657" fmla="*/ 8782 h 10000"/>
                  <a:gd name="connsiteX658" fmla="*/ 5637 w 10000"/>
                  <a:gd name="connsiteY658" fmla="*/ 8779 h 10000"/>
                  <a:gd name="connsiteX659" fmla="*/ 5648 w 10000"/>
                  <a:gd name="connsiteY659" fmla="*/ 8789 h 10000"/>
                  <a:gd name="connsiteX660" fmla="*/ 5665 w 10000"/>
                  <a:gd name="connsiteY660" fmla="*/ 8795 h 10000"/>
                  <a:gd name="connsiteX661" fmla="*/ 5676 w 10000"/>
                  <a:gd name="connsiteY661" fmla="*/ 8789 h 10000"/>
                  <a:gd name="connsiteX662" fmla="*/ 5684 w 10000"/>
                  <a:gd name="connsiteY662" fmla="*/ 8782 h 10000"/>
                  <a:gd name="connsiteX663" fmla="*/ 5693 w 10000"/>
                  <a:gd name="connsiteY663" fmla="*/ 8789 h 10000"/>
                  <a:gd name="connsiteX664" fmla="*/ 5715 w 10000"/>
                  <a:gd name="connsiteY664" fmla="*/ 8808 h 10000"/>
                  <a:gd name="connsiteX665" fmla="*/ 5731 w 10000"/>
                  <a:gd name="connsiteY665" fmla="*/ 8808 h 10000"/>
                  <a:gd name="connsiteX666" fmla="*/ 5740 w 10000"/>
                  <a:gd name="connsiteY666" fmla="*/ 8808 h 10000"/>
                  <a:gd name="connsiteX667" fmla="*/ 5765 w 10000"/>
                  <a:gd name="connsiteY667" fmla="*/ 8818 h 10000"/>
                  <a:gd name="connsiteX668" fmla="*/ 5781 w 10000"/>
                  <a:gd name="connsiteY668" fmla="*/ 8824 h 10000"/>
                  <a:gd name="connsiteX669" fmla="*/ 5798 w 10000"/>
                  <a:gd name="connsiteY669" fmla="*/ 8834 h 10000"/>
                  <a:gd name="connsiteX670" fmla="*/ 5814 w 10000"/>
                  <a:gd name="connsiteY670" fmla="*/ 8837 h 10000"/>
                  <a:gd name="connsiteX671" fmla="*/ 5831 w 10000"/>
                  <a:gd name="connsiteY671" fmla="*/ 8844 h 10000"/>
                  <a:gd name="connsiteX672" fmla="*/ 5842 w 10000"/>
                  <a:gd name="connsiteY672" fmla="*/ 8847 h 10000"/>
                  <a:gd name="connsiteX673" fmla="*/ 5859 w 10000"/>
                  <a:gd name="connsiteY673" fmla="*/ 8857 h 10000"/>
                  <a:gd name="connsiteX674" fmla="*/ 5870 w 10000"/>
                  <a:gd name="connsiteY674" fmla="*/ 8867 h 10000"/>
                  <a:gd name="connsiteX675" fmla="*/ 5878 w 10000"/>
                  <a:gd name="connsiteY675" fmla="*/ 8873 h 10000"/>
                  <a:gd name="connsiteX676" fmla="*/ 5895 w 10000"/>
                  <a:gd name="connsiteY676" fmla="*/ 8873 h 10000"/>
                  <a:gd name="connsiteX677" fmla="*/ 5911 w 10000"/>
                  <a:gd name="connsiteY677" fmla="*/ 8873 h 10000"/>
                  <a:gd name="connsiteX678" fmla="*/ 5931 w 10000"/>
                  <a:gd name="connsiteY678" fmla="*/ 8873 h 10000"/>
                  <a:gd name="connsiteX679" fmla="*/ 5950 w 10000"/>
                  <a:gd name="connsiteY679" fmla="*/ 8867 h 10000"/>
                  <a:gd name="connsiteX680" fmla="*/ 5967 w 10000"/>
                  <a:gd name="connsiteY680" fmla="*/ 8867 h 10000"/>
                  <a:gd name="connsiteX681" fmla="*/ 5975 w 10000"/>
                  <a:gd name="connsiteY681" fmla="*/ 8873 h 10000"/>
                  <a:gd name="connsiteX682" fmla="*/ 6000 w 10000"/>
                  <a:gd name="connsiteY682" fmla="*/ 8883 h 10000"/>
                  <a:gd name="connsiteX683" fmla="*/ 5997 w 10000"/>
                  <a:gd name="connsiteY683" fmla="*/ 8886 h 10000"/>
                  <a:gd name="connsiteX684" fmla="*/ 5997 w 10000"/>
                  <a:gd name="connsiteY684" fmla="*/ 8896 h 10000"/>
                  <a:gd name="connsiteX685" fmla="*/ 6014 w 10000"/>
                  <a:gd name="connsiteY685" fmla="*/ 8892 h 10000"/>
                  <a:gd name="connsiteX686" fmla="*/ 6028 w 10000"/>
                  <a:gd name="connsiteY686" fmla="*/ 8892 h 10000"/>
                  <a:gd name="connsiteX687" fmla="*/ 6053 w 10000"/>
                  <a:gd name="connsiteY687" fmla="*/ 8886 h 10000"/>
                  <a:gd name="connsiteX688" fmla="*/ 6072 w 10000"/>
                  <a:gd name="connsiteY688" fmla="*/ 8876 h 10000"/>
                  <a:gd name="connsiteX689" fmla="*/ 6089 w 10000"/>
                  <a:gd name="connsiteY689" fmla="*/ 8867 h 10000"/>
                  <a:gd name="connsiteX690" fmla="*/ 6111 w 10000"/>
                  <a:gd name="connsiteY690" fmla="*/ 8857 h 10000"/>
                  <a:gd name="connsiteX691" fmla="*/ 6127 w 10000"/>
                  <a:gd name="connsiteY691" fmla="*/ 8847 h 10000"/>
                  <a:gd name="connsiteX692" fmla="*/ 6152 w 10000"/>
                  <a:gd name="connsiteY692" fmla="*/ 8834 h 10000"/>
                  <a:gd name="connsiteX693" fmla="*/ 6183 w 10000"/>
                  <a:gd name="connsiteY693" fmla="*/ 8828 h 10000"/>
                  <a:gd name="connsiteX694" fmla="*/ 6175 w 10000"/>
                  <a:gd name="connsiteY694" fmla="*/ 8844 h 10000"/>
                  <a:gd name="connsiteX695" fmla="*/ 6169 w 10000"/>
                  <a:gd name="connsiteY695" fmla="*/ 8863 h 10000"/>
                  <a:gd name="connsiteX696" fmla="*/ 6158 w 10000"/>
                  <a:gd name="connsiteY696" fmla="*/ 8886 h 10000"/>
                  <a:gd name="connsiteX697" fmla="*/ 6152 w 10000"/>
                  <a:gd name="connsiteY697" fmla="*/ 8896 h 10000"/>
                  <a:gd name="connsiteX698" fmla="*/ 6150 w 10000"/>
                  <a:gd name="connsiteY698" fmla="*/ 8909 h 10000"/>
                  <a:gd name="connsiteX699" fmla="*/ 6152 w 10000"/>
                  <a:gd name="connsiteY699" fmla="*/ 8938 h 10000"/>
                  <a:gd name="connsiteX700" fmla="*/ 6158 w 10000"/>
                  <a:gd name="connsiteY700" fmla="*/ 8957 h 10000"/>
                  <a:gd name="connsiteX701" fmla="*/ 6161 w 10000"/>
                  <a:gd name="connsiteY701" fmla="*/ 8980 h 10000"/>
                  <a:gd name="connsiteX702" fmla="*/ 6166 w 10000"/>
                  <a:gd name="connsiteY702" fmla="*/ 8999 h 10000"/>
                  <a:gd name="connsiteX703" fmla="*/ 6175 w 10000"/>
                  <a:gd name="connsiteY703" fmla="*/ 9032 h 10000"/>
                  <a:gd name="connsiteX704" fmla="*/ 6183 w 10000"/>
                  <a:gd name="connsiteY704" fmla="*/ 9051 h 10000"/>
                  <a:gd name="connsiteX705" fmla="*/ 6191 w 10000"/>
                  <a:gd name="connsiteY705" fmla="*/ 9064 h 10000"/>
                  <a:gd name="connsiteX706" fmla="*/ 6194 w 10000"/>
                  <a:gd name="connsiteY706" fmla="*/ 9084 h 10000"/>
                  <a:gd name="connsiteX707" fmla="*/ 6208 w 10000"/>
                  <a:gd name="connsiteY707" fmla="*/ 9103 h 10000"/>
                  <a:gd name="connsiteX708" fmla="*/ 6208 w 10000"/>
                  <a:gd name="connsiteY708" fmla="*/ 9113 h 10000"/>
                  <a:gd name="connsiteX709" fmla="*/ 6216 w 10000"/>
                  <a:gd name="connsiteY709" fmla="*/ 9129 h 10000"/>
                  <a:gd name="connsiteX710" fmla="*/ 6230 w 10000"/>
                  <a:gd name="connsiteY710" fmla="*/ 9148 h 10000"/>
                  <a:gd name="connsiteX711" fmla="*/ 6241 w 10000"/>
                  <a:gd name="connsiteY711" fmla="*/ 9165 h 10000"/>
                  <a:gd name="connsiteX712" fmla="*/ 6249 w 10000"/>
                  <a:gd name="connsiteY712" fmla="*/ 9168 h 10000"/>
                  <a:gd name="connsiteX713" fmla="*/ 6266 w 10000"/>
                  <a:gd name="connsiteY713" fmla="*/ 9184 h 10000"/>
                  <a:gd name="connsiteX714" fmla="*/ 6280 w 10000"/>
                  <a:gd name="connsiteY714" fmla="*/ 9184 h 10000"/>
                  <a:gd name="connsiteX715" fmla="*/ 6288 w 10000"/>
                  <a:gd name="connsiteY715" fmla="*/ 9177 h 10000"/>
                  <a:gd name="connsiteX716" fmla="*/ 6299 w 10000"/>
                  <a:gd name="connsiteY716" fmla="*/ 9187 h 10000"/>
                  <a:gd name="connsiteX717" fmla="*/ 6305 w 10000"/>
                  <a:gd name="connsiteY717" fmla="*/ 9197 h 10000"/>
                  <a:gd name="connsiteX718" fmla="*/ 6310 w 10000"/>
                  <a:gd name="connsiteY718" fmla="*/ 9197 h 10000"/>
                  <a:gd name="connsiteX719" fmla="*/ 6321 w 10000"/>
                  <a:gd name="connsiteY719" fmla="*/ 9213 h 10000"/>
                  <a:gd name="connsiteX720" fmla="*/ 6335 w 10000"/>
                  <a:gd name="connsiteY720" fmla="*/ 9223 h 10000"/>
                  <a:gd name="connsiteX721" fmla="*/ 6338 w 10000"/>
                  <a:gd name="connsiteY721" fmla="*/ 9223 h 10000"/>
                  <a:gd name="connsiteX722" fmla="*/ 6355 w 10000"/>
                  <a:gd name="connsiteY722" fmla="*/ 9226 h 10000"/>
                  <a:gd name="connsiteX723" fmla="*/ 6363 w 10000"/>
                  <a:gd name="connsiteY723" fmla="*/ 9236 h 10000"/>
                  <a:gd name="connsiteX724" fmla="*/ 6380 w 10000"/>
                  <a:gd name="connsiteY724" fmla="*/ 9258 h 10000"/>
                  <a:gd name="connsiteX725" fmla="*/ 6393 w 10000"/>
                  <a:gd name="connsiteY725" fmla="*/ 9278 h 10000"/>
                  <a:gd name="connsiteX726" fmla="*/ 6396 w 10000"/>
                  <a:gd name="connsiteY726" fmla="*/ 9288 h 10000"/>
                  <a:gd name="connsiteX727" fmla="*/ 6407 w 10000"/>
                  <a:gd name="connsiteY727" fmla="*/ 9297 h 10000"/>
                  <a:gd name="connsiteX728" fmla="*/ 6410 w 10000"/>
                  <a:gd name="connsiteY728" fmla="*/ 9307 h 10000"/>
                  <a:gd name="connsiteX729" fmla="*/ 6416 w 10000"/>
                  <a:gd name="connsiteY729" fmla="*/ 9317 h 10000"/>
                  <a:gd name="connsiteX730" fmla="*/ 6424 w 10000"/>
                  <a:gd name="connsiteY730" fmla="*/ 9326 h 10000"/>
                  <a:gd name="connsiteX731" fmla="*/ 6435 w 10000"/>
                  <a:gd name="connsiteY731" fmla="*/ 9336 h 10000"/>
                  <a:gd name="connsiteX732" fmla="*/ 6443 w 10000"/>
                  <a:gd name="connsiteY732" fmla="*/ 9346 h 10000"/>
                  <a:gd name="connsiteX733" fmla="*/ 6449 w 10000"/>
                  <a:gd name="connsiteY733" fmla="*/ 9362 h 10000"/>
                  <a:gd name="connsiteX734" fmla="*/ 6452 w 10000"/>
                  <a:gd name="connsiteY734" fmla="*/ 9372 h 10000"/>
                  <a:gd name="connsiteX735" fmla="*/ 6449 w 10000"/>
                  <a:gd name="connsiteY735" fmla="*/ 9381 h 10000"/>
                  <a:gd name="connsiteX736" fmla="*/ 6465 w 10000"/>
                  <a:gd name="connsiteY736" fmla="*/ 9394 h 10000"/>
                  <a:gd name="connsiteX737" fmla="*/ 6468 w 10000"/>
                  <a:gd name="connsiteY737" fmla="*/ 9420 h 10000"/>
                  <a:gd name="connsiteX738" fmla="*/ 6493 w 10000"/>
                  <a:gd name="connsiteY738" fmla="*/ 9430 h 10000"/>
                  <a:gd name="connsiteX739" fmla="*/ 6507 w 10000"/>
                  <a:gd name="connsiteY739" fmla="*/ 9440 h 10000"/>
                  <a:gd name="connsiteX740" fmla="*/ 6524 w 10000"/>
                  <a:gd name="connsiteY740" fmla="*/ 9459 h 10000"/>
                  <a:gd name="connsiteX741" fmla="*/ 6532 w 10000"/>
                  <a:gd name="connsiteY741" fmla="*/ 9485 h 10000"/>
                  <a:gd name="connsiteX742" fmla="*/ 6537 w 10000"/>
                  <a:gd name="connsiteY742" fmla="*/ 9498 h 10000"/>
                  <a:gd name="connsiteX743" fmla="*/ 6571 w 10000"/>
                  <a:gd name="connsiteY743" fmla="*/ 9508 h 10000"/>
                  <a:gd name="connsiteX744" fmla="*/ 6596 w 10000"/>
                  <a:gd name="connsiteY744" fmla="*/ 9508 h 10000"/>
                  <a:gd name="connsiteX745" fmla="*/ 6637 w 10000"/>
                  <a:gd name="connsiteY745" fmla="*/ 9517 h 10000"/>
                  <a:gd name="connsiteX746" fmla="*/ 6662 w 10000"/>
                  <a:gd name="connsiteY746" fmla="*/ 9524 h 10000"/>
                  <a:gd name="connsiteX747" fmla="*/ 6679 w 10000"/>
                  <a:gd name="connsiteY747" fmla="*/ 9517 h 10000"/>
                  <a:gd name="connsiteX748" fmla="*/ 6679 w 10000"/>
                  <a:gd name="connsiteY748" fmla="*/ 9505 h 10000"/>
                  <a:gd name="connsiteX749" fmla="*/ 6690 w 10000"/>
                  <a:gd name="connsiteY749" fmla="*/ 9485 h 10000"/>
                  <a:gd name="connsiteX750" fmla="*/ 6693 w 10000"/>
                  <a:gd name="connsiteY750" fmla="*/ 9479 h 10000"/>
                  <a:gd name="connsiteX751" fmla="*/ 6706 w 10000"/>
                  <a:gd name="connsiteY751" fmla="*/ 9469 h 10000"/>
                  <a:gd name="connsiteX752" fmla="*/ 6709 w 10000"/>
                  <a:gd name="connsiteY752" fmla="*/ 9462 h 10000"/>
                  <a:gd name="connsiteX753" fmla="*/ 6717 w 10000"/>
                  <a:gd name="connsiteY753" fmla="*/ 9459 h 10000"/>
                  <a:gd name="connsiteX754" fmla="*/ 6726 w 10000"/>
                  <a:gd name="connsiteY754" fmla="*/ 9459 h 10000"/>
                  <a:gd name="connsiteX755" fmla="*/ 6742 w 10000"/>
                  <a:gd name="connsiteY755" fmla="*/ 9462 h 10000"/>
                  <a:gd name="connsiteX756" fmla="*/ 6759 w 10000"/>
                  <a:gd name="connsiteY756" fmla="*/ 9479 h 10000"/>
                  <a:gd name="connsiteX757" fmla="*/ 6781 w 10000"/>
                  <a:gd name="connsiteY757" fmla="*/ 9485 h 10000"/>
                  <a:gd name="connsiteX758" fmla="*/ 6795 w 10000"/>
                  <a:gd name="connsiteY758" fmla="*/ 9485 h 10000"/>
                  <a:gd name="connsiteX759" fmla="*/ 6803 w 10000"/>
                  <a:gd name="connsiteY759" fmla="*/ 9498 h 10000"/>
                  <a:gd name="connsiteX760" fmla="*/ 6806 w 10000"/>
                  <a:gd name="connsiteY760" fmla="*/ 9508 h 10000"/>
                  <a:gd name="connsiteX761" fmla="*/ 6823 w 10000"/>
                  <a:gd name="connsiteY761" fmla="*/ 9514 h 10000"/>
                  <a:gd name="connsiteX762" fmla="*/ 6831 w 10000"/>
                  <a:gd name="connsiteY762" fmla="*/ 9514 h 10000"/>
                  <a:gd name="connsiteX763" fmla="*/ 6848 w 10000"/>
                  <a:gd name="connsiteY763" fmla="*/ 9514 h 10000"/>
                  <a:gd name="connsiteX764" fmla="*/ 6856 w 10000"/>
                  <a:gd name="connsiteY764" fmla="*/ 9517 h 10000"/>
                  <a:gd name="connsiteX765" fmla="*/ 6878 w 10000"/>
                  <a:gd name="connsiteY765" fmla="*/ 9524 h 10000"/>
                  <a:gd name="connsiteX766" fmla="*/ 6895 w 10000"/>
                  <a:gd name="connsiteY766" fmla="*/ 9524 h 10000"/>
                  <a:gd name="connsiteX767" fmla="*/ 6917 w 10000"/>
                  <a:gd name="connsiteY767" fmla="*/ 9527 h 10000"/>
                  <a:gd name="connsiteX768" fmla="*/ 6934 w 10000"/>
                  <a:gd name="connsiteY768" fmla="*/ 9534 h 10000"/>
                  <a:gd name="connsiteX769" fmla="*/ 6961 w 10000"/>
                  <a:gd name="connsiteY769" fmla="*/ 9543 h 10000"/>
                  <a:gd name="connsiteX770" fmla="*/ 6989 w 10000"/>
                  <a:gd name="connsiteY770" fmla="*/ 9547 h 10000"/>
                  <a:gd name="connsiteX771" fmla="*/ 7014 w 10000"/>
                  <a:gd name="connsiteY771" fmla="*/ 9543 h 10000"/>
                  <a:gd name="connsiteX772" fmla="*/ 7033 w 10000"/>
                  <a:gd name="connsiteY772" fmla="*/ 9543 h 10000"/>
                  <a:gd name="connsiteX773" fmla="*/ 7042 w 10000"/>
                  <a:gd name="connsiteY773" fmla="*/ 9547 h 10000"/>
                  <a:gd name="connsiteX774" fmla="*/ 7069 w 10000"/>
                  <a:gd name="connsiteY774" fmla="*/ 9647 h 10000"/>
                  <a:gd name="connsiteX775" fmla="*/ 7122 w 10000"/>
                  <a:gd name="connsiteY775" fmla="*/ 9734 h 10000"/>
                  <a:gd name="connsiteX776" fmla="*/ 7147 w 10000"/>
                  <a:gd name="connsiteY776" fmla="*/ 9744 h 10000"/>
                  <a:gd name="connsiteX777" fmla="*/ 7169 w 10000"/>
                  <a:gd name="connsiteY777" fmla="*/ 9741 h 10000"/>
                  <a:gd name="connsiteX778" fmla="*/ 7177 w 10000"/>
                  <a:gd name="connsiteY778" fmla="*/ 9744 h 10000"/>
                  <a:gd name="connsiteX779" fmla="*/ 7186 w 10000"/>
                  <a:gd name="connsiteY779" fmla="*/ 9754 h 10000"/>
                  <a:gd name="connsiteX780" fmla="*/ 7191 w 10000"/>
                  <a:gd name="connsiteY780" fmla="*/ 9773 h 10000"/>
                  <a:gd name="connsiteX781" fmla="*/ 7208 w 10000"/>
                  <a:gd name="connsiteY781" fmla="*/ 9783 h 10000"/>
                  <a:gd name="connsiteX782" fmla="*/ 7219 w 10000"/>
                  <a:gd name="connsiteY782" fmla="*/ 9793 h 10000"/>
                  <a:gd name="connsiteX783" fmla="*/ 7235 w 10000"/>
                  <a:gd name="connsiteY783" fmla="*/ 9802 h 10000"/>
                  <a:gd name="connsiteX784" fmla="*/ 7249 w 10000"/>
                  <a:gd name="connsiteY784" fmla="*/ 9819 h 10000"/>
                  <a:gd name="connsiteX785" fmla="*/ 7255 w 10000"/>
                  <a:gd name="connsiteY785" fmla="*/ 9835 h 10000"/>
                  <a:gd name="connsiteX786" fmla="*/ 7255 w 10000"/>
                  <a:gd name="connsiteY786" fmla="*/ 9848 h 10000"/>
                  <a:gd name="connsiteX787" fmla="*/ 7249 w 10000"/>
                  <a:gd name="connsiteY787" fmla="*/ 9848 h 10000"/>
                  <a:gd name="connsiteX788" fmla="*/ 7244 w 10000"/>
                  <a:gd name="connsiteY788" fmla="*/ 9858 h 10000"/>
                  <a:gd name="connsiteX789" fmla="*/ 7235 w 10000"/>
                  <a:gd name="connsiteY789" fmla="*/ 9883 h 10000"/>
                  <a:gd name="connsiteX790" fmla="*/ 7244 w 10000"/>
                  <a:gd name="connsiteY790" fmla="*/ 9903 h 10000"/>
                  <a:gd name="connsiteX791" fmla="*/ 7258 w 10000"/>
                  <a:gd name="connsiteY791" fmla="*/ 9926 h 10000"/>
                  <a:gd name="connsiteX792" fmla="*/ 7263 w 10000"/>
                  <a:gd name="connsiteY792" fmla="*/ 9948 h 10000"/>
                  <a:gd name="connsiteX793" fmla="*/ 7274 w 10000"/>
                  <a:gd name="connsiteY793" fmla="*/ 9968 h 10000"/>
                  <a:gd name="connsiteX794" fmla="*/ 7283 w 10000"/>
                  <a:gd name="connsiteY794" fmla="*/ 9987 h 10000"/>
                  <a:gd name="connsiteX795" fmla="*/ 7291 w 10000"/>
                  <a:gd name="connsiteY795" fmla="*/ 10000 h 10000"/>
                  <a:gd name="connsiteX796" fmla="*/ 7305 w 10000"/>
                  <a:gd name="connsiteY796" fmla="*/ 9997 h 10000"/>
                  <a:gd name="connsiteX797" fmla="*/ 7313 w 10000"/>
                  <a:gd name="connsiteY797" fmla="*/ 9977 h 10000"/>
                  <a:gd name="connsiteX798" fmla="*/ 7324 w 10000"/>
                  <a:gd name="connsiteY798" fmla="*/ 9968 h 10000"/>
                  <a:gd name="connsiteX799" fmla="*/ 7341 w 10000"/>
                  <a:gd name="connsiteY799" fmla="*/ 9971 h 10000"/>
                  <a:gd name="connsiteX800" fmla="*/ 7368 w 10000"/>
                  <a:gd name="connsiteY800" fmla="*/ 9987 h 10000"/>
                  <a:gd name="connsiteX801" fmla="*/ 7380 w 10000"/>
                  <a:gd name="connsiteY801" fmla="*/ 9990 h 10000"/>
                  <a:gd name="connsiteX802" fmla="*/ 7393 w 10000"/>
                  <a:gd name="connsiteY802" fmla="*/ 9981 h 10000"/>
                  <a:gd name="connsiteX803" fmla="*/ 7404 w 10000"/>
                  <a:gd name="connsiteY803" fmla="*/ 9968 h 10000"/>
                  <a:gd name="connsiteX804" fmla="*/ 7418 w 10000"/>
                  <a:gd name="connsiteY804" fmla="*/ 9948 h 10000"/>
                  <a:gd name="connsiteX805" fmla="*/ 7427 w 10000"/>
                  <a:gd name="connsiteY805" fmla="*/ 9922 h 10000"/>
                  <a:gd name="connsiteX806" fmla="*/ 7427 w 10000"/>
                  <a:gd name="connsiteY806" fmla="*/ 9906 h 10000"/>
                  <a:gd name="connsiteX807" fmla="*/ 7404 w 10000"/>
                  <a:gd name="connsiteY807" fmla="*/ 9877 h 10000"/>
                  <a:gd name="connsiteX808" fmla="*/ 7388 w 10000"/>
                  <a:gd name="connsiteY808" fmla="*/ 9854 h 10000"/>
                  <a:gd name="connsiteX809" fmla="*/ 7385 w 10000"/>
                  <a:gd name="connsiteY809" fmla="*/ 9845 h 10000"/>
                  <a:gd name="connsiteX810" fmla="*/ 7385 w 10000"/>
                  <a:gd name="connsiteY810" fmla="*/ 9825 h 10000"/>
                  <a:gd name="connsiteX811" fmla="*/ 7385 w 10000"/>
                  <a:gd name="connsiteY811" fmla="*/ 9819 h 10000"/>
                  <a:gd name="connsiteX812" fmla="*/ 7393 w 10000"/>
                  <a:gd name="connsiteY812" fmla="*/ 9809 h 10000"/>
                  <a:gd name="connsiteX813" fmla="*/ 7404 w 10000"/>
                  <a:gd name="connsiteY813" fmla="*/ 9793 h 10000"/>
                  <a:gd name="connsiteX814" fmla="*/ 7413 w 10000"/>
                  <a:gd name="connsiteY814" fmla="*/ 9783 h 10000"/>
                  <a:gd name="connsiteX815" fmla="*/ 7404 w 10000"/>
                  <a:gd name="connsiteY815" fmla="*/ 9770 h 10000"/>
                  <a:gd name="connsiteX816" fmla="*/ 7388 w 10000"/>
                  <a:gd name="connsiteY816" fmla="*/ 9760 h 10000"/>
                  <a:gd name="connsiteX817" fmla="*/ 7371 w 10000"/>
                  <a:gd name="connsiteY817" fmla="*/ 9744 h 10000"/>
                  <a:gd name="connsiteX818" fmla="*/ 7363 w 10000"/>
                  <a:gd name="connsiteY818" fmla="*/ 9731 h 10000"/>
                  <a:gd name="connsiteX819" fmla="*/ 7355 w 10000"/>
                  <a:gd name="connsiteY819" fmla="*/ 9715 h 10000"/>
                  <a:gd name="connsiteX820" fmla="*/ 7360 w 10000"/>
                  <a:gd name="connsiteY820" fmla="*/ 9686 h 10000"/>
                  <a:gd name="connsiteX821" fmla="*/ 7363 w 10000"/>
                  <a:gd name="connsiteY821" fmla="*/ 9657 h 10000"/>
                  <a:gd name="connsiteX822" fmla="*/ 7360 w 10000"/>
                  <a:gd name="connsiteY822" fmla="*/ 9631 h 10000"/>
                  <a:gd name="connsiteX823" fmla="*/ 7346 w 10000"/>
                  <a:gd name="connsiteY823" fmla="*/ 9611 h 10000"/>
                  <a:gd name="connsiteX824" fmla="*/ 7332 w 10000"/>
                  <a:gd name="connsiteY824" fmla="*/ 9585 h 10000"/>
                  <a:gd name="connsiteX825" fmla="*/ 7324 w 10000"/>
                  <a:gd name="connsiteY825" fmla="*/ 9573 h 10000"/>
                  <a:gd name="connsiteX826" fmla="*/ 7324 w 10000"/>
                  <a:gd name="connsiteY826" fmla="*/ 9553 h 10000"/>
                  <a:gd name="connsiteX827" fmla="*/ 7324 w 10000"/>
                  <a:gd name="connsiteY827" fmla="*/ 9543 h 10000"/>
                  <a:gd name="connsiteX828" fmla="*/ 7324 w 10000"/>
                  <a:gd name="connsiteY828" fmla="*/ 9517 h 10000"/>
                  <a:gd name="connsiteX829" fmla="*/ 7324 w 10000"/>
                  <a:gd name="connsiteY829" fmla="*/ 9498 h 10000"/>
                  <a:gd name="connsiteX830" fmla="*/ 7332 w 10000"/>
                  <a:gd name="connsiteY830" fmla="*/ 9479 h 10000"/>
                  <a:gd name="connsiteX831" fmla="*/ 7341 w 10000"/>
                  <a:gd name="connsiteY831" fmla="*/ 9462 h 10000"/>
                  <a:gd name="connsiteX832" fmla="*/ 7352 w 10000"/>
                  <a:gd name="connsiteY832" fmla="*/ 9459 h 10000"/>
                  <a:gd name="connsiteX833" fmla="*/ 7360 w 10000"/>
                  <a:gd name="connsiteY833" fmla="*/ 9443 h 10000"/>
                  <a:gd name="connsiteX834" fmla="*/ 7363 w 10000"/>
                  <a:gd name="connsiteY834" fmla="*/ 9433 h 10000"/>
                  <a:gd name="connsiteX835" fmla="*/ 7377 w 10000"/>
                  <a:gd name="connsiteY835" fmla="*/ 9433 h 10000"/>
                  <a:gd name="connsiteX836" fmla="*/ 7388 w 10000"/>
                  <a:gd name="connsiteY836" fmla="*/ 9430 h 10000"/>
                  <a:gd name="connsiteX837" fmla="*/ 7396 w 10000"/>
                  <a:gd name="connsiteY837" fmla="*/ 9430 h 10000"/>
                  <a:gd name="connsiteX838" fmla="*/ 7402 w 10000"/>
                  <a:gd name="connsiteY838" fmla="*/ 9424 h 10000"/>
                  <a:gd name="connsiteX839" fmla="*/ 7396 w 10000"/>
                  <a:gd name="connsiteY839" fmla="*/ 9414 h 10000"/>
                  <a:gd name="connsiteX840" fmla="*/ 7388 w 10000"/>
                  <a:gd name="connsiteY840" fmla="*/ 9401 h 10000"/>
                  <a:gd name="connsiteX841" fmla="*/ 7371 w 10000"/>
                  <a:gd name="connsiteY841" fmla="*/ 9391 h 10000"/>
                  <a:gd name="connsiteX842" fmla="*/ 7355 w 10000"/>
                  <a:gd name="connsiteY842" fmla="*/ 9375 h 10000"/>
                  <a:gd name="connsiteX843" fmla="*/ 7332 w 10000"/>
                  <a:gd name="connsiteY843" fmla="*/ 9356 h 10000"/>
                  <a:gd name="connsiteX844" fmla="*/ 7313 w 10000"/>
                  <a:gd name="connsiteY844" fmla="*/ 9330 h 10000"/>
                  <a:gd name="connsiteX845" fmla="*/ 7307 w 10000"/>
                  <a:gd name="connsiteY845" fmla="*/ 9310 h 10000"/>
                  <a:gd name="connsiteX846" fmla="*/ 7305 w 10000"/>
                  <a:gd name="connsiteY846" fmla="*/ 9291 h 10000"/>
                  <a:gd name="connsiteX847" fmla="*/ 7305 w 10000"/>
                  <a:gd name="connsiteY847" fmla="*/ 9278 h 10000"/>
                  <a:gd name="connsiteX848" fmla="*/ 7296 w 10000"/>
                  <a:gd name="connsiteY848" fmla="*/ 9268 h 10000"/>
                  <a:gd name="connsiteX849" fmla="*/ 7296 w 10000"/>
                  <a:gd name="connsiteY849" fmla="*/ 9249 h 10000"/>
                  <a:gd name="connsiteX850" fmla="*/ 7291 w 10000"/>
                  <a:gd name="connsiteY850" fmla="*/ 9226 h 10000"/>
                  <a:gd name="connsiteX851" fmla="*/ 7283 w 10000"/>
                  <a:gd name="connsiteY851" fmla="*/ 9213 h 10000"/>
                  <a:gd name="connsiteX852" fmla="*/ 7274 w 10000"/>
                  <a:gd name="connsiteY852" fmla="*/ 9194 h 10000"/>
                  <a:gd name="connsiteX853" fmla="*/ 7274 w 10000"/>
                  <a:gd name="connsiteY853" fmla="*/ 9174 h 10000"/>
                  <a:gd name="connsiteX854" fmla="*/ 7280 w 10000"/>
                  <a:gd name="connsiteY854" fmla="*/ 9148 h 10000"/>
                  <a:gd name="connsiteX855" fmla="*/ 7283 w 10000"/>
                  <a:gd name="connsiteY855" fmla="*/ 9119 h 10000"/>
                  <a:gd name="connsiteX856" fmla="*/ 7291 w 10000"/>
                  <a:gd name="connsiteY856" fmla="*/ 9100 h 10000"/>
                  <a:gd name="connsiteX857" fmla="*/ 7307 w 10000"/>
                  <a:gd name="connsiteY857" fmla="*/ 9080 h 10000"/>
                  <a:gd name="connsiteX858" fmla="*/ 7324 w 10000"/>
                  <a:gd name="connsiteY858" fmla="*/ 9054 h 10000"/>
                  <a:gd name="connsiteX859" fmla="*/ 7341 w 10000"/>
                  <a:gd name="connsiteY859" fmla="*/ 9054 h 10000"/>
                  <a:gd name="connsiteX860" fmla="*/ 7352 w 10000"/>
                  <a:gd name="connsiteY860" fmla="*/ 9054 h 10000"/>
                  <a:gd name="connsiteX861" fmla="*/ 7346 w 10000"/>
                  <a:gd name="connsiteY861" fmla="*/ 9032 h 10000"/>
                  <a:gd name="connsiteX862" fmla="*/ 7341 w 10000"/>
                  <a:gd name="connsiteY862" fmla="*/ 9022 h 10000"/>
                  <a:gd name="connsiteX863" fmla="*/ 7352 w 10000"/>
                  <a:gd name="connsiteY863" fmla="*/ 8999 h 10000"/>
                  <a:gd name="connsiteX864" fmla="*/ 7360 w 10000"/>
                  <a:gd name="connsiteY864" fmla="*/ 8967 h 10000"/>
                  <a:gd name="connsiteX865" fmla="*/ 7368 w 10000"/>
                  <a:gd name="connsiteY865" fmla="*/ 8922 h 10000"/>
                  <a:gd name="connsiteX866" fmla="*/ 7377 w 10000"/>
                  <a:gd name="connsiteY866" fmla="*/ 8896 h 10000"/>
                  <a:gd name="connsiteX867" fmla="*/ 7380 w 10000"/>
                  <a:gd name="connsiteY867" fmla="*/ 8867 h 10000"/>
                  <a:gd name="connsiteX868" fmla="*/ 7402 w 10000"/>
                  <a:gd name="connsiteY868" fmla="*/ 8824 h 10000"/>
                  <a:gd name="connsiteX869" fmla="*/ 7402 w 10000"/>
                  <a:gd name="connsiteY869" fmla="*/ 8808 h 10000"/>
                  <a:gd name="connsiteX870" fmla="*/ 7393 w 10000"/>
                  <a:gd name="connsiteY870" fmla="*/ 8795 h 10000"/>
                  <a:gd name="connsiteX871" fmla="*/ 7388 w 10000"/>
                  <a:gd name="connsiteY871" fmla="*/ 8799 h 10000"/>
                  <a:gd name="connsiteX872" fmla="*/ 7396 w 10000"/>
                  <a:gd name="connsiteY872" fmla="*/ 8789 h 10000"/>
                  <a:gd name="connsiteX873" fmla="*/ 7404 w 10000"/>
                  <a:gd name="connsiteY873" fmla="*/ 8789 h 10000"/>
                  <a:gd name="connsiteX874" fmla="*/ 7421 w 10000"/>
                  <a:gd name="connsiteY874" fmla="*/ 8769 h 10000"/>
                  <a:gd name="connsiteX875" fmla="*/ 7443 w 10000"/>
                  <a:gd name="connsiteY875" fmla="*/ 8763 h 10000"/>
                  <a:gd name="connsiteX876" fmla="*/ 7452 w 10000"/>
                  <a:gd name="connsiteY876" fmla="*/ 8769 h 10000"/>
                  <a:gd name="connsiteX877" fmla="*/ 7468 w 10000"/>
                  <a:gd name="connsiteY877" fmla="*/ 8769 h 10000"/>
                  <a:gd name="connsiteX878" fmla="*/ 7499 w 10000"/>
                  <a:gd name="connsiteY878" fmla="*/ 8763 h 10000"/>
                  <a:gd name="connsiteX879" fmla="*/ 7526 w 10000"/>
                  <a:gd name="connsiteY879" fmla="*/ 8763 h 10000"/>
                  <a:gd name="connsiteX880" fmla="*/ 7532 w 10000"/>
                  <a:gd name="connsiteY880" fmla="*/ 8763 h 10000"/>
                  <a:gd name="connsiteX881" fmla="*/ 7554 w 10000"/>
                  <a:gd name="connsiteY881" fmla="*/ 8744 h 10000"/>
                  <a:gd name="connsiteX882" fmla="*/ 7571 w 10000"/>
                  <a:gd name="connsiteY882" fmla="*/ 8731 h 10000"/>
                  <a:gd name="connsiteX883" fmla="*/ 7587 w 10000"/>
                  <a:gd name="connsiteY883" fmla="*/ 8711 h 10000"/>
                  <a:gd name="connsiteX884" fmla="*/ 7607 w 10000"/>
                  <a:gd name="connsiteY884" fmla="*/ 8711 h 10000"/>
                  <a:gd name="connsiteX885" fmla="*/ 7634 w 10000"/>
                  <a:gd name="connsiteY885" fmla="*/ 8705 h 10000"/>
                  <a:gd name="connsiteX886" fmla="*/ 7643 w 10000"/>
                  <a:gd name="connsiteY886" fmla="*/ 8682 h 10000"/>
                  <a:gd name="connsiteX887" fmla="*/ 7654 w 10000"/>
                  <a:gd name="connsiteY887" fmla="*/ 8666 h 10000"/>
                  <a:gd name="connsiteX888" fmla="*/ 7668 w 10000"/>
                  <a:gd name="connsiteY888" fmla="*/ 8666 h 10000"/>
                  <a:gd name="connsiteX889" fmla="*/ 7676 w 10000"/>
                  <a:gd name="connsiteY889" fmla="*/ 8682 h 10000"/>
                  <a:gd name="connsiteX890" fmla="*/ 7704 w 10000"/>
                  <a:gd name="connsiteY890" fmla="*/ 8669 h 10000"/>
                  <a:gd name="connsiteX891" fmla="*/ 7712 w 10000"/>
                  <a:gd name="connsiteY891" fmla="*/ 8669 h 10000"/>
                  <a:gd name="connsiteX892" fmla="*/ 7720 w 10000"/>
                  <a:gd name="connsiteY892" fmla="*/ 8669 h 10000"/>
                  <a:gd name="connsiteX893" fmla="*/ 7726 w 10000"/>
                  <a:gd name="connsiteY893" fmla="*/ 8656 h 10000"/>
                  <a:gd name="connsiteX894" fmla="*/ 7734 w 10000"/>
                  <a:gd name="connsiteY894" fmla="*/ 8650 h 10000"/>
                  <a:gd name="connsiteX895" fmla="*/ 7742 w 10000"/>
                  <a:gd name="connsiteY895" fmla="*/ 8650 h 10000"/>
                  <a:gd name="connsiteX896" fmla="*/ 7759 w 10000"/>
                  <a:gd name="connsiteY896" fmla="*/ 8650 h 10000"/>
                  <a:gd name="connsiteX897" fmla="*/ 7756 w 10000"/>
                  <a:gd name="connsiteY897" fmla="*/ 8630 h 10000"/>
                  <a:gd name="connsiteX898" fmla="*/ 7751 w 10000"/>
                  <a:gd name="connsiteY898" fmla="*/ 8627 h 10000"/>
                  <a:gd name="connsiteX899" fmla="*/ 7742 w 10000"/>
                  <a:gd name="connsiteY899" fmla="*/ 8620 h 10000"/>
                  <a:gd name="connsiteX900" fmla="*/ 7734 w 10000"/>
                  <a:gd name="connsiteY900" fmla="*/ 8591 h 10000"/>
                  <a:gd name="connsiteX901" fmla="*/ 7709 w 10000"/>
                  <a:gd name="connsiteY901" fmla="*/ 8582 h 10000"/>
                  <a:gd name="connsiteX902" fmla="*/ 7695 w 10000"/>
                  <a:gd name="connsiteY902" fmla="*/ 8578 h 10000"/>
                  <a:gd name="connsiteX903" fmla="*/ 7668 w 10000"/>
                  <a:gd name="connsiteY903" fmla="*/ 8562 h 10000"/>
                  <a:gd name="connsiteX904" fmla="*/ 7645 w 10000"/>
                  <a:gd name="connsiteY904" fmla="*/ 8552 h 10000"/>
                  <a:gd name="connsiteX905" fmla="*/ 7615 w 10000"/>
                  <a:gd name="connsiteY905" fmla="*/ 8543 h 10000"/>
                  <a:gd name="connsiteX906" fmla="*/ 7596 w 10000"/>
                  <a:gd name="connsiteY906" fmla="*/ 8527 h 10000"/>
                  <a:gd name="connsiteX907" fmla="*/ 7565 w 10000"/>
                  <a:gd name="connsiteY907" fmla="*/ 8494 h 10000"/>
                  <a:gd name="connsiteX908" fmla="*/ 7562 w 10000"/>
                  <a:gd name="connsiteY908" fmla="*/ 8475 h 10000"/>
                  <a:gd name="connsiteX909" fmla="*/ 7540 w 10000"/>
                  <a:gd name="connsiteY909" fmla="*/ 8455 h 10000"/>
                  <a:gd name="connsiteX910" fmla="*/ 7535 w 10000"/>
                  <a:gd name="connsiteY910" fmla="*/ 8446 h 10000"/>
                  <a:gd name="connsiteX911" fmla="*/ 7535 w 10000"/>
                  <a:gd name="connsiteY911" fmla="*/ 8420 h 10000"/>
                  <a:gd name="connsiteX912" fmla="*/ 7535 w 10000"/>
                  <a:gd name="connsiteY912" fmla="*/ 8391 h 10000"/>
                  <a:gd name="connsiteX913" fmla="*/ 7548 w 10000"/>
                  <a:gd name="connsiteY913" fmla="*/ 8345 h 10000"/>
                  <a:gd name="connsiteX914" fmla="*/ 7562 w 10000"/>
                  <a:gd name="connsiteY914" fmla="*/ 8319 h 10000"/>
                  <a:gd name="connsiteX915" fmla="*/ 7582 w 10000"/>
                  <a:gd name="connsiteY915" fmla="*/ 8310 h 10000"/>
                  <a:gd name="connsiteX916" fmla="*/ 7607 w 10000"/>
                  <a:gd name="connsiteY916" fmla="*/ 8300 h 10000"/>
                  <a:gd name="connsiteX917" fmla="*/ 7629 w 10000"/>
                  <a:gd name="connsiteY917" fmla="*/ 8300 h 10000"/>
                  <a:gd name="connsiteX918" fmla="*/ 7651 w 10000"/>
                  <a:gd name="connsiteY918" fmla="*/ 8297 h 10000"/>
                  <a:gd name="connsiteX919" fmla="*/ 7668 w 10000"/>
                  <a:gd name="connsiteY919" fmla="*/ 8280 h 10000"/>
                  <a:gd name="connsiteX920" fmla="*/ 7687 w 10000"/>
                  <a:gd name="connsiteY920" fmla="*/ 8267 h 10000"/>
                  <a:gd name="connsiteX921" fmla="*/ 7693 w 10000"/>
                  <a:gd name="connsiteY921" fmla="*/ 8261 h 10000"/>
                  <a:gd name="connsiteX922" fmla="*/ 7701 w 10000"/>
                  <a:gd name="connsiteY922" fmla="*/ 8248 h 10000"/>
                  <a:gd name="connsiteX923" fmla="*/ 7712 w 10000"/>
                  <a:gd name="connsiteY923" fmla="*/ 8238 h 10000"/>
                  <a:gd name="connsiteX924" fmla="*/ 7731 w 10000"/>
                  <a:gd name="connsiteY924" fmla="*/ 8222 h 10000"/>
                  <a:gd name="connsiteX925" fmla="*/ 7740 w 10000"/>
                  <a:gd name="connsiteY925" fmla="*/ 8206 h 10000"/>
                  <a:gd name="connsiteX926" fmla="*/ 7756 w 10000"/>
                  <a:gd name="connsiteY926" fmla="*/ 8183 h 10000"/>
                  <a:gd name="connsiteX927" fmla="*/ 7773 w 10000"/>
                  <a:gd name="connsiteY927" fmla="*/ 8177 h 10000"/>
                  <a:gd name="connsiteX928" fmla="*/ 7784 w 10000"/>
                  <a:gd name="connsiteY928" fmla="*/ 8183 h 10000"/>
                  <a:gd name="connsiteX929" fmla="*/ 7801 w 10000"/>
                  <a:gd name="connsiteY929" fmla="*/ 8174 h 10000"/>
                  <a:gd name="connsiteX930" fmla="*/ 7801 w 10000"/>
                  <a:gd name="connsiteY930" fmla="*/ 8157 h 10000"/>
                  <a:gd name="connsiteX931" fmla="*/ 7817 w 10000"/>
                  <a:gd name="connsiteY931" fmla="*/ 8164 h 10000"/>
                  <a:gd name="connsiteX932" fmla="*/ 7837 w 10000"/>
                  <a:gd name="connsiteY932" fmla="*/ 8164 h 10000"/>
                  <a:gd name="connsiteX933" fmla="*/ 7856 w 10000"/>
                  <a:gd name="connsiteY933" fmla="*/ 8164 h 10000"/>
                  <a:gd name="connsiteX934" fmla="*/ 7870 w 10000"/>
                  <a:gd name="connsiteY934" fmla="*/ 8167 h 10000"/>
                  <a:gd name="connsiteX935" fmla="*/ 7881 w 10000"/>
                  <a:gd name="connsiteY935" fmla="*/ 8174 h 10000"/>
                  <a:gd name="connsiteX936" fmla="*/ 7898 w 10000"/>
                  <a:gd name="connsiteY936" fmla="*/ 8187 h 10000"/>
                  <a:gd name="connsiteX937" fmla="*/ 7917 w 10000"/>
                  <a:gd name="connsiteY937" fmla="*/ 8187 h 10000"/>
                  <a:gd name="connsiteX938" fmla="*/ 7928 w 10000"/>
                  <a:gd name="connsiteY938" fmla="*/ 8157 h 10000"/>
                  <a:gd name="connsiteX939" fmla="*/ 7942 w 10000"/>
                  <a:gd name="connsiteY939" fmla="*/ 8157 h 10000"/>
                  <a:gd name="connsiteX940" fmla="*/ 7958 w 10000"/>
                  <a:gd name="connsiteY940" fmla="*/ 8164 h 10000"/>
                  <a:gd name="connsiteX941" fmla="*/ 7983 w 10000"/>
                  <a:gd name="connsiteY941" fmla="*/ 8144 h 10000"/>
                  <a:gd name="connsiteX942" fmla="*/ 8000 w 10000"/>
                  <a:gd name="connsiteY942" fmla="*/ 8109 h 10000"/>
                  <a:gd name="connsiteX943" fmla="*/ 7994 w 10000"/>
                  <a:gd name="connsiteY943" fmla="*/ 8093 h 10000"/>
                  <a:gd name="connsiteX944" fmla="*/ 7983 w 10000"/>
                  <a:gd name="connsiteY944" fmla="*/ 8070 h 10000"/>
                  <a:gd name="connsiteX945" fmla="*/ 7986 w 10000"/>
                  <a:gd name="connsiteY945" fmla="*/ 8063 h 10000"/>
                  <a:gd name="connsiteX946" fmla="*/ 7978 w 10000"/>
                  <a:gd name="connsiteY946" fmla="*/ 8044 h 10000"/>
                  <a:gd name="connsiteX947" fmla="*/ 7986 w 10000"/>
                  <a:gd name="connsiteY947" fmla="*/ 8002 h 10000"/>
                  <a:gd name="connsiteX948" fmla="*/ 7983 w 10000"/>
                  <a:gd name="connsiteY948" fmla="*/ 7947 h 10000"/>
                  <a:gd name="connsiteX949" fmla="*/ 7961 w 10000"/>
                  <a:gd name="connsiteY949" fmla="*/ 7931 h 10000"/>
                  <a:gd name="connsiteX950" fmla="*/ 7958 w 10000"/>
                  <a:gd name="connsiteY950" fmla="*/ 7898 h 10000"/>
                  <a:gd name="connsiteX951" fmla="*/ 7953 w 10000"/>
                  <a:gd name="connsiteY951" fmla="*/ 7856 h 10000"/>
                  <a:gd name="connsiteX952" fmla="*/ 7967 w 10000"/>
                  <a:gd name="connsiteY952" fmla="*/ 7837 h 10000"/>
                  <a:gd name="connsiteX953" fmla="*/ 7950 w 10000"/>
                  <a:gd name="connsiteY953" fmla="*/ 7824 h 10000"/>
                  <a:gd name="connsiteX954" fmla="*/ 7906 w 10000"/>
                  <a:gd name="connsiteY954" fmla="*/ 7814 h 10000"/>
                  <a:gd name="connsiteX955" fmla="*/ 7878 w 10000"/>
                  <a:gd name="connsiteY955" fmla="*/ 7814 h 10000"/>
                  <a:gd name="connsiteX956" fmla="*/ 7870 w 10000"/>
                  <a:gd name="connsiteY956" fmla="*/ 7795 h 10000"/>
                  <a:gd name="connsiteX957" fmla="*/ 7878 w 10000"/>
                  <a:gd name="connsiteY957" fmla="*/ 7778 h 10000"/>
                  <a:gd name="connsiteX958" fmla="*/ 7881 w 10000"/>
                  <a:gd name="connsiteY958" fmla="*/ 7775 h 10000"/>
                  <a:gd name="connsiteX959" fmla="*/ 7878 w 10000"/>
                  <a:gd name="connsiteY959" fmla="*/ 7743 h 10000"/>
                  <a:gd name="connsiteX960" fmla="*/ 7895 w 10000"/>
                  <a:gd name="connsiteY960" fmla="*/ 7733 h 10000"/>
                  <a:gd name="connsiteX961" fmla="*/ 7911 w 10000"/>
                  <a:gd name="connsiteY961" fmla="*/ 7710 h 10000"/>
                  <a:gd name="connsiteX962" fmla="*/ 7911 w 10000"/>
                  <a:gd name="connsiteY962" fmla="*/ 7665 h 10000"/>
                  <a:gd name="connsiteX963" fmla="*/ 7917 w 10000"/>
                  <a:gd name="connsiteY963" fmla="*/ 7600 h 10000"/>
                  <a:gd name="connsiteX964" fmla="*/ 7928 w 10000"/>
                  <a:gd name="connsiteY964" fmla="*/ 7581 h 10000"/>
                  <a:gd name="connsiteX965" fmla="*/ 7917 w 10000"/>
                  <a:gd name="connsiteY965" fmla="*/ 7474 h 10000"/>
                  <a:gd name="connsiteX966" fmla="*/ 7873 w 10000"/>
                  <a:gd name="connsiteY966" fmla="*/ 7335 h 10000"/>
                  <a:gd name="connsiteX967" fmla="*/ 7756 w 10000"/>
                  <a:gd name="connsiteY967" fmla="*/ 7050 h 10000"/>
                  <a:gd name="connsiteX968" fmla="*/ 7679 w 10000"/>
                  <a:gd name="connsiteY968" fmla="*/ 6839 h 10000"/>
                  <a:gd name="connsiteX969" fmla="*/ 7668 w 10000"/>
                  <a:gd name="connsiteY969" fmla="*/ 6823 h 10000"/>
                  <a:gd name="connsiteX970" fmla="*/ 7659 w 10000"/>
                  <a:gd name="connsiteY970" fmla="*/ 6768 h 10000"/>
                  <a:gd name="connsiteX971" fmla="*/ 7659 w 10000"/>
                  <a:gd name="connsiteY971" fmla="*/ 6739 h 10000"/>
                  <a:gd name="connsiteX972" fmla="*/ 7651 w 10000"/>
                  <a:gd name="connsiteY972" fmla="*/ 6713 h 10000"/>
                  <a:gd name="connsiteX973" fmla="*/ 7654 w 10000"/>
                  <a:gd name="connsiteY973" fmla="*/ 6684 h 10000"/>
                  <a:gd name="connsiteX974" fmla="*/ 7643 w 10000"/>
                  <a:gd name="connsiteY974" fmla="*/ 6626 h 10000"/>
                  <a:gd name="connsiteX975" fmla="*/ 7629 w 10000"/>
                  <a:gd name="connsiteY975" fmla="*/ 6600 h 10000"/>
                  <a:gd name="connsiteX976" fmla="*/ 7629 w 10000"/>
                  <a:gd name="connsiteY976" fmla="*/ 6580 h 10000"/>
                  <a:gd name="connsiteX977" fmla="*/ 7623 w 10000"/>
                  <a:gd name="connsiteY977" fmla="*/ 6541 h 10000"/>
                  <a:gd name="connsiteX978" fmla="*/ 7615 w 10000"/>
                  <a:gd name="connsiteY978" fmla="*/ 6522 h 10000"/>
                  <a:gd name="connsiteX979" fmla="*/ 7598 w 10000"/>
                  <a:gd name="connsiteY979" fmla="*/ 6509 h 10000"/>
                  <a:gd name="connsiteX980" fmla="*/ 7587 w 10000"/>
                  <a:gd name="connsiteY980" fmla="*/ 6493 h 10000"/>
                  <a:gd name="connsiteX981" fmla="*/ 7579 w 10000"/>
                  <a:gd name="connsiteY981" fmla="*/ 6464 h 10000"/>
                  <a:gd name="connsiteX982" fmla="*/ 7587 w 10000"/>
                  <a:gd name="connsiteY982" fmla="*/ 6438 h 10000"/>
                  <a:gd name="connsiteX983" fmla="*/ 7596 w 10000"/>
                  <a:gd name="connsiteY983" fmla="*/ 6425 h 10000"/>
                  <a:gd name="connsiteX984" fmla="*/ 7590 w 10000"/>
                  <a:gd name="connsiteY984" fmla="*/ 6396 h 10000"/>
                  <a:gd name="connsiteX985" fmla="*/ 7590 w 10000"/>
                  <a:gd name="connsiteY985" fmla="*/ 6373 h 10000"/>
                  <a:gd name="connsiteX986" fmla="*/ 7587 w 10000"/>
                  <a:gd name="connsiteY986" fmla="*/ 6354 h 10000"/>
                  <a:gd name="connsiteX987" fmla="*/ 7582 w 10000"/>
                  <a:gd name="connsiteY987" fmla="*/ 6344 h 10000"/>
                  <a:gd name="connsiteX988" fmla="*/ 7582 w 10000"/>
                  <a:gd name="connsiteY988" fmla="*/ 6324 h 10000"/>
                  <a:gd name="connsiteX989" fmla="*/ 7571 w 10000"/>
                  <a:gd name="connsiteY989" fmla="*/ 6302 h 10000"/>
                  <a:gd name="connsiteX990" fmla="*/ 7548 w 10000"/>
                  <a:gd name="connsiteY990" fmla="*/ 6256 h 10000"/>
                  <a:gd name="connsiteX991" fmla="*/ 7546 w 10000"/>
                  <a:gd name="connsiteY991" fmla="*/ 6218 h 10000"/>
                  <a:gd name="connsiteX992" fmla="*/ 7540 w 10000"/>
                  <a:gd name="connsiteY992" fmla="*/ 6159 h 10000"/>
                  <a:gd name="connsiteX993" fmla="*/ 7535 w 10000"/>
                  <a:gd name="connsiteY993" fmla="*/ 6114 h 10000"/>
                  <a:gd name="connsiteX994" fmla="*/ 7535 w 10000"/>
                  <a:gd name="connsiteY994" fmla="*/ 6088 h 10000"/>
                  <a:gd name="connsiteX995" fmla="*/ 7540 w 10000"/>
                  <a:gd name="connsiteY995" fmla="*/ 6049 h 10000"/>
                  <a:gd name="connsiteX996" fmla="*/ 7546 w 10000"/>
                  <a:gd name="connsiteY996" fmla="*/ 6004 h 10000"/>
                  <a:gd name="connsiteX997" fmla="*/ 7548 w 10000"/>
                  <a:gd name="connsiteY997" fmla="*/ 5965 h 10000"/>
                  <a:gd name="connsiteX998" fmla="*/ 7548 w 10000"/>
                  <a:gd name="connsiteY998" fmla="*/ 5946 h 10000"/>
                  <a:gd name="connsiteX999" fmla="*/ 7548 w 10000"/>
                  <a:gd name="connsiteY999" fmla="*/ 5933 h 10000"/>
                  <a:gd name="connsiteX1000" fmla="*/ 7548 w 10000"/>
                  <a:gd name="connsiteY1000" fmla="*/ 5910 h 10000"/>
                  <a:gd name="connsiteX1001" fmla="*/ 7548 w 10000"/>
                  <a:gd name="connsiteY1001" fmla="*/ 5897 h 10000"/>
                  <a:gd name="connsiteX1002" fmla="*/ 7546 w 10000"/>
                  <a:gd name="connsiteY1002" fmla="*/ 5871 h 10000"/>
                  <a:gd name="connsiteX1003" fmla="*/ 7535 w 10000"/>
                  <a:gd name="connsiteY1003" fmla="*/ 5839 h 10000"/>
                  <a:gd name="connsiteX1004" fmla="*/ 7524 w 10000"/>
                  <a:gd name="connsiteY1004" fmla="*/ 5797 h 10000"/>
                  <a:gd name="connsiteX1005" fmla="*/ 7518 w 10000"/>
                  <a:gd name="connsiteY1005" fmla="*/ 5767 h 10000"/>
                  <a:gd name="connsiteX1006" fmla="*/ 7515 w 10000"/>
                  <a:gd name="connsiteY1006" fmla="*/ 5745 h 10000"/>
                  <a:gd name="connsiteX1007" fmla="*/ 7501 w 10000"/>
                  <a:gd name="connsiteY1007" fmla="*/ 5683 h 10000"/>
                  <a:gd name="connsiteX1008" fmla="*/ 7490 w 10000"/>
                  <a:gd name="connsiteY1008" fmla="*/ 5631 h 10000"/>
                  <a:gd name="connsiteX1009" fmla="*/ 7482 w 10000"/>
                  <a:gd name="connsiteY1009" fmla="*/ 5593 h 10000"/>
                  <a:gd name="connsiteX1010" fmla="*/ 7476 w 10000"/>
                  <a:gd name="connsiteY1010" fmla="*/ 5570 h 10000"/>
                  <a:gd name="connsiteX1011" fmla="*/ 7476 w 10000"/>
                  <a:gd name="connsiteY1011" fmla="*/ 5528 h 10000"/>
                  <a:gd name="connsiteX1012" fmla="*/ 7482 w 10000"/>
                  <a:gd name="connsiteY1012" fmla="*/ 5502 h 10000"/>
                  <a:gd name="connsiteX1013" fmla="*/ 7490 w 10000"/>
                  <a:gd name="connsiteY1013" fmla="*/ 5489 h 10000"/>
                  <a:gd name="connsiteX1014" fmla="*/ 7499 w 10000"/>
                  <a:gd name="connsiteY1014" fmla="*/ 5479 h 10000"/>
                  <a:gd name="connsiteX1015" fmla="*/ 7493 w 10000"/>
                  <a:gd name="connsiteY1015" fmla="*/ 5427 h 10000"/>
                  <a:gd name="connsiteX1016" fmla="*/ 7501 w 10000"/>
                  <a:gd name="connsiteY1016" fmla="*/ 5415 h 10000"/>
                  <a:gd name="connsiteX1017" fmla="*/ 7510 w 10000"/>
                  <a:gd name="connsiteY1017" fmla="*/ 5398 h 10000"/>
                  <a:gd name="connsiteX1018" fmla="*/ 7515 w 10000"/>
                  <a:gd name="connsiteY1018" fmla="*/ 5379 h 10000"/>
                  <a:gd name="connsiteX1019" fmla="*/ 7526 w 10000"/>
                  <a:gd name="connsiteY1019" fmla="*/ 5366 h 10000"/>
                  <a:gd name="connsiteX1020" fmla="*/ 7518 w 10000"/>
                  <a:gd name="connsiteY1020" fmla="*/ 5350 h 10000"/>
                  <a:gd name="connsiteX1021" fmla="*/ 7518 w 10000"/>
                  <a:gd name="connsiteY1021" fmla="*/ 5330 h 10000"/>
                  <a:gd name="connsiteX1022" fmla="*/ 7526 w 10000"/>
                  <a:gd name="connsiteY1022" fmla="*/ 5311 h 10000"/>
                  <a:gd name="connsiteX1023" fmla="*/ 7540 w 10000"/>
                  <a:gd name="connsiteY1023" fmla="*/ 5291 h 10000"/>
                  <a:gd name="connsiteX1024" fmla="*/ 7540 w 10000"/>
                  <a:gd name="connsiteY1024" fmla="*/ 5266 h 10000"/>
                  <a:gd name="connsiteX1025" fmla="*/ 7540 w 10000"/>
                  <a:gd name="connsiteY1025" fmla="*/ 5256 h 10000"/>
                  <a:gd name="connsiteX1026" fmla="*/ 7524 w 10000"/>
                  <a:gd name="connsiteY1026" fmla="*/ 5233 h 10000"/>
                  <a:gd name="connsiteX1027" fmla="*/ 7515 w 10000"/>
                  <a:gd name="connsiteY1027" fmla="*/ 5217 h 10000"/>
                  <a:gd name="connsiteX1028" fmla="*/ 7490 w 10000"/>
                  <a:gd name="connsiteY1028" fmla="*/ 5178 h 10000"/>
                  <a:gd name="connsiteX1029" fmla="*/ 7474 w 10000"/>
                  <a:gd name="connsiteY1029" fmla="*/ 5162 h 10000"/>
                  <a:gd name="connsiteX1030" fmla="*/ 7457 w 10000"/>
                  <a:gd name="connsiteY1030" fmla="*/ 5120 h 10000"/>
                  <a:gd name="connsiteX1031" fmla="*/ 7421 w 10000"/>
                  <a:gd name="connsiteY1031" fmla="*/ 5087 h 10000"/>
                  <a:gd name="connsiteX1032" fmla="*/ 7380 w 10000"/>
                  <a:gd name="connsiteY1032" fmla="*/ 5068 h 10000"/>
                  <a:gd name="connsiteX1033" fmla="*/ 7355 w 10000"/>
                  <a:gd name="connsiteY1033" fmla="*/ 5058 h 10000"/>
                  <a:gd name="connsiteX1034" fmla="*/ 7332 w 10000"/>
                  <a:gd name="connsiteY1034" fmla="*/ 5049 h 10000"/>
                  <a:gd name="connsiteX1035" fmla="*/ 7305 w 10000"/>
                  <a:gd name="connsiteY1035" fmla="*/ 5016 h 10000"/>
                  <a:gd name="connsiteX1036" fmla="*/ 7305 w 10000"/>
                  <a:gd name="connsiteY1036" fmla="*/ 5000 h 10000"/>
                  <a:gd name="connsiteX1037" fmla="*/ 7296 w 10000"/>
                  <a:gd name="connsiteY1037" fmla="*/ 4971 h 10000"/>
                  <a:gd name="connsiteX1038" fmla="*/ 7288 w 10000"/>
                  <a:gd name="connsiteY1038" fmla="*/ 4945 h 10000"/>
                  <a:gd name="connsiteX1039" fmla="*/ 7280 w 10000"/>
                  <a:gd name="connsiteY1039" fmla="*/ 4916 h 10000"/>
                  <a:gd name="connsiteX1040" fmla="*/ 7291 w 10000"/>
                  <a:gd name="connsiteY1040" fmla="*/ 4887 h 10000"/>
                  <a:gd name="connsiteX1041" fmla="*/ 7291 w 10000"/>
                  <a:gd name="connsiteY1041" fmla="*/ 4858 h 10000"/>
                  <a:gd name="connsiteX1042" fmla="*/ 7271 w 10000"/>
                  <a:gd name="connsiteY1042" fmla="*/ 4819 h 10000"/>
                  <a:gd name="connsiteX1043" fmla="*/ 7255 w 10000"/>
                  <a:gd name="connsiteY1043" fmla="*/ 4828 h 10000"/>
                  <a:gd name="connsiteX1044" fmla="*/ 7235 w 10000"/>
                  <a:gd name="connsiteY1044" fmla="*/ 4841 h 10000"/>
                  <a:gd name="connsiteX1045" fmla="*/ 7216 w 10000"/>
                  <a:gd name="connsiteY1045" fmla="*/ 4867 h 10000"/>
                  <a:gd name="connsiteX1046" fmla="*/ 7191 w 10000"/>
                  <a:gd name="connsiteY1046" fmla="*/ 4870 h 10000"/>
                  <a:gd name="connsiteX1047" fmla="*/ 7155 w 10000"/>
                  <a:gd name="connsiteY1047" fmla="*/ 4887 h 10000"/>
                  <a:gd name="connsiteX1048" fmla="*/ 7122 w 10000"/>
                  <a:gd name="connsiteY1048" fmla="*/ 4893 h 10000"/>
                  <a:gd name="connsiteX1049" fmla="*/ 7105 w 10000"/>
                  <a:gd name="connsiteY1049" fmla="*/ 4896 h 10000"/>
                  <a:gd name="connsiteX1050" fmla="*/ 7094 w 10000"/>
                  <a:gd name="connsiteY1050" fmla="*/ 4916 h 10000"/>
                  <a:gd name="connsiteX1051" fmla="*/ 7080 w 10000"/>
                  <a:gd name="connsiteY1051" fmla="*/ 4903 h 10000"/>
                  <a:gd name="connsiteX1052" fmla="*/ 7072 w 10000"/>
                  <a:gd name="connsiteY1052" fmla="*/ 4851 h 10000"/>
                  <a:gd name="connsiteX1053" fmla="*/ 7042 w 10000"/>
                  <a:gd name="connsiteY1053" fmla="*/ 4819 h 10000"/>
                  <a:gd name="connsiteX1054" fmla="*/ 7030 w 10000"/>
                  <a:gd name="connsiteY1054" fmla="*/ 4780 h 10000"/>
                  <a:gd name="connsiteX1055" fmla="*/ 7039 w 10000"/>
                  <a:gd name="connsiteY1055" fmla="*/ 4757 h 10000"/>
                  <a:gd name="connsiteX1056" fmla="*/ 7047 w 10000"/>
                  <a:gd name="connsiteY1056" fmla="*/ 4744 h 10000"/>
                  <a:gd name="connsiteX1057" fmla="*/ 7022 w 10000"/>
                  <a:gd name="connsiteY1057" fmla="*/ 4725 h 10000"/>
                  <a:gd name="connsiteX1058" fmla="*/ 7000 w 10000"/>
                  <a:gd name="connsiteY1058" fmla="*/ 4715 h 10000"/>
                  <a:gd name="connsiteX1059" fmla="*/ 6975 w 10000"/>
                  <a:gd name="connsiteY1059" fmla="*/ 4709 h 10000"/>
                  <a:gd name="connsiteX1060" fmla="*/ 6945 w 10000"/>
                  <a:gd name="connsiteY1060" fmla="*/ 4696 h 10000"/>
                  <a:gd name="connsiteX1061" fmla="*/ 6953 w 10000"/>
                  <a:gd name="connsiteY1061" fmla="*/ 4679 h 10000"/>
                  <a:gd name="connsiteX1062" fmla="*/ 6961 w 10000"/>
                  <a:gd name="connsiteY1062" fmla="*/ 4660 h 10000"/>
                  <a:gd name="connsiteX1063" fmla="*/ 6983 w 10000"/>
                  <a:gd name="connsiteY1063" fmla="*/ 4644 h 10000"/>
                  <a:gd name="connsiteX1064" fmla="*/ 7014 w 10000"/>
                  <a:gd name="connsiteY1064" fmla="*/ 4634 h 10000"/>
                  <a:gd name="connsiteX1065" fmla="*/ 7025 w 10000"/>
                  <a:gd name="connsiteY1065" fmla="*/ 4615 h 10000"/>
                  <a:gd name="connsiteX1066" fmla="*/ 7047 w 10000"/>
                  <a:gd name="connsiteY1066" fmla="*/ 4582 h 10000"/>
                  <a:gd name="connsiteX1067" fmla="*/ 7069 w 10000"/>
                  <a:gd name="connsiteY1067" fmla="*/ 4563 h 10000"/>
                  <a:gd name="connsiteX1068" fmla="*/ 7078 w 10000"/>
                  <a:gd name="connsiteY1068" fmla="*/ 4553 h 10000"/>
                  <a:gd name="connsiteX1069" fmla="*/ 7097 w 10000"/>
                  <a:gd name="connsiteY1069" fmla="*/ 4527 h 10000"/>
                  <a:gd name="connsiteX1070" fmla="*/ 7122 w 10000"/>
                  <a:gd name="connsiteY1070" fmla="*/ 4517 h 10000"/>
                  <a:gd name="connsiteX1071" fmla="*/ 7139 w 10000"/>
                  <a:gd name="connsiteY1071" fmla="*/ 4488 h 10000"/>
                  <a:gd name="connsiteX1072" fmla="*/ 7147 w 10000"/>
                  <a:gd name="connsiteY1072" fmla="*/ 4459 h 10000"/>
                  <a:gd name="connsiteX1073" fmla="*/ 7161 w 10000"/>
                  <a:gd name="connsiteY1073" fmla="*/ 4440 h 10000"/>
                  <a:gd name="connsiteX1074" fmla="*/ 7177 w 10000"/>
                  <a:gd name="connsiteY1074" fmla="*/ 4430 h 10000"/>
                  <a:gd name="connsiteX1075" fmla="*/ 7202 w 10000"/>
                  <a:gd name="connsiteY1075" fmla="*/ 4407 h 10000"/>
                  <a:gd name="connsiteX1076" fmla="*/ 7224 w 10000"/>
                  <a:gd name="connsiteY1076" fmla="*/ 4417 h 10000"/>
                  <a:gd name="connsiteX1077" fmla="*/ 7241 w 10000"/>
                  <a:gd name="connsiteY1077" fmla="*/ 4404 h 10000"/>
                  <a:gd name="connsiteX1078" fmla="*/ 7263 w 10000"/>
                  <a:gd name="connsiteY1078" fmla="*/ 4398 h 10000"/>
                  <a:gd name="connsiteX1079" fmla="*/ 7283 w 10000"/>
                  <a:gd name="connsiteY1079" fmla="*/ 4424 h 10000"/>
                  <a:gd name="connsiteX1080" fmla="*/ 7305 w 10000"/>
                  <a:gd name="connsiteY1080" fmla="*/ 4433 h 10000"/>
                  <a:gd name="connsiteX1081" fmla="*/ 7332 w 10000"/>
                  <a:gd name="connsiteY1081" fmla="*/ 4443 h 10000"/>
                  <a:gd name="connsiteX1082" fmla="*/ 7380 w 10000"/>
                  <a:gd name="connsiteY1082" fmla="*/ 4398 h 10000"/>
                  <a:gd name="connsiteX1083" fmla="*/ 7404 w 10000"/>
                  <a:gd name="connsiteY1083" fmla="*/ 4378 h 10000"/>
                  <a:gd name="connsiteX1084" fmla="*/ 7418 w 10000"/>
                  <a:gd name="connsiteY1084" fmla="*/ 4369 h 10000"/>
                  <a:gd name="connsiteX1085" fmla="*/ 7443 w 10000"/>
                  <a:gd name="connsiteY1085" fmla="*/ 4356 h 10000"/>
                  <a:gd name="connsiteX1086" fmla="*/ 7460 w 10000"/>
                  <a:gd name="connsiteY1086" fmla="*/ 4385 h 10000"/>
                  <a:gd name="connsiteX1087" fmla="*/ 7460 w 10000"/>
                  <a:gd name="connsiteY1087" fmla="*/ 4404 h 10000"/>
                  <a:gd name="connsiteX1088" fmla="*/ 7499 w 10000"/>
                  <a:gd name="connsiteY1088" fmla="*/ 4417 h 10000"/>
                  <a:gd name="connsiteX1089" fmla="*/ 7515 w 10000"/>
                  <a:gd name="connsiteY1089" fmla="*/ 4414 h 10000"/>
                  <a:gd name="connsiteX1090" fmla="*/ 7565 w 10000"/>
                  <a:gd name="connsiteY1090" fmla="*/ 4385 h 10000"/>
                  <a:gd name="connsiteX1091" fmla="*/ 7579 w 10000"/>
                  <a:gd name="connsiteY1091" fmla="*/ 4346 h 10000"/>
                  <a:gd name="connsiteX1092" fmla="*/ 7582 w 10000"/>
                  <a:gd name="connsiteY1092" fmla="*/ 4317 h 10000"/>
                  <a:gd name="connsiteX1093" fmla="*/ 7590 w 10000"/>
                  <a:gd name="connsiteY1093" fmla="*/ 4301 h 10000"/>
                  <a:gd name="connsiteX1094" fmla="*/ 7612 w 10000"/>
                  <a:gd name="connsiteY1094" fmla="*/ 4271 h 10000"/>
                  <a:gd name="connsiteX1095" fmla="*/ 7623 w 10000"/>
                  <a:gd name="connsiteY1095" fmla="*/ 4262 h 10000"/>
                  <a:gd name="connsiteX1096" fmla="*/ 7634 w 10000"/>
                  <a:gd name="connsiteY1096" fmla="*/ 4245 h 10000"/>
                  <a:gd name="connsiteX1097" fmla="*/ 7645 w 10000"/>
                  <a:gd name="connsiteY1097" fmla="*/ 4265 h 10000"/>
                  <a:gd name="connsiteX1098" fmla="*/ 7670 w 10000"/>
                  <a:gd name="connsiteY1098" fmla="*/ 4284 h 10000"/>
                  <a:gd name="connsiteX1099" fmla="*/ 7701 w 10000"/>
                  <a:gd name="connsiteY1099" fmla="*/ 4275 h 10000"/>
                  <a:gd name="connsiteX1100" fmla="*/ 7717 w 10000"/>
                  <a:gd name="connsiteY1100" fmla="*/ 4275 h 10000"/>
                  <a:gd name="connsiteX1101" fmla="*/ 7740 w 10000"/>
                  <a:gd name="connsiteY1101" fmla="*/ 4284 h 10000"/>
                  <a:gd name="connsiteX1102" fmla="*/ 7767 w 10000"/>
                  <a:gd name="connsiteY1102" fmla="*/ 4284 h 10000"/>
                  <a:gd name="connsiteX1103" fmla="*/ 7895 w 10000"/>
                  <a:gd name="connsiteY1103" fmla="*/ 4207 h 10000"/>
                  <a:gd name="connsiteX1104" fmla="*/ 7895 w 10000"/>
                  <a:gd name="connsiteY1104" fmla="*/ 4187 h 10000"/>
                  <a:gd name="connsiteX1105" fmla="*/ 7895 w 10000"/>
                  <a:gd name="connsiteY1105" fmla="*/ 4171 h 10000"/>
                  <a:gd name="connsiteX1106" fmla="*/ 7903 w 10000"/>
                  <a:gd name="connsiteY1106" fmla="*/ 4148 h 10000"/>
                  <a:gd name="connsiteX1107" fmla="*/ 7917 w 10000"/>
                  <a:gd name="connsiteY1107" fmla="*/ 4158 h 10000"/>
                  <a:gd name="connsiteX1108" fmla="*/ 7967 w 10000"/>
                  <a:gd name="connsiteY1108" fmla="*/ 4203 h 10000"/>
                  <a:gd name="connsiteX1109" fmla="*/ 7994 w 10000"/>
                  <a:gd name="connsiteY1109" fmla="*/ 4203 h 10000"/>
                  <a:gd name="connsiteX1110" fmla="*/ 8064 w 10000"/>
                  <a:gd name="connsiteY1110" fmla="*/ 4242 h 10000"/>
                  <a:gd name="connsiteX1111" fmla="*/ 8083 w 10000"/>
                  <a:gd name="connsiteY1111" fmla="*/ 4245 h 10000"/>
                  <a:gd name="connsiteX1112" fmla="*/ 8105 w 10000"/>
                  <a:gd name="connsiteY1112" fmla="*/ 4226 h 10000"/>
                  <a:gd name="connsiteX1113" fmla="*/ 8136 w 10000"/>
                  <a:gd name="connsiteY1113" fmla="*/ 4187 h 10000"/>
                  <a:gd name="connsiteX1114" fmla="*/ 8161 w 10000"/>
                  <a:gd name="connsiteY1114" fmla="*/ 4168 h 10000"/>
                  <a:gd name="connsiteX1115" fmla="*/ 8172 w 10000"/>
                  <a:gd name="connsiteY1115" fmla="*/ 4161 h 10000"/>
                  <a:gd name="connsiteX1116" fmla="*/ 8208 w 10000"/>
                  <a:gd name="connsiteY1116" fmla="*/ 4168 h 10000"/>
                  <a:gd name="connsiteX1117" fmla="*/ 8235 w 10000"/>
                  <a:gd name="connsiteY1117" fmla="*/ 4168 h 10000"/>
                  <a:gd name="connsiteX1118" fmla="*/ 8258 w 10000"/>
                  <a:gd name="connsiteY1118" fmla="*/ 4152 h 10000"/>
                  <a:gd name="connsiteX1119" fmla="*/ 8283 w 10000"/>
                  <a:gd name="connsiteY1119" fmla="*/ 4152 h 10000"/>
                  <a:gd name="connsiteX1120" fmla="*/ 8299 w 10000"/>
                  <a:gd name="connsiteY1120" fmla="*/ 4132 h 10000"/>
                  <a:gd name="connsiteX1121" fmla="*/ 8316 w 10000"/>
                  <a:gd name="connsiteY1121" fmla="*/ 4113 h 10000"/>
                  <a:gd name="connsiteX1122" fmla="*/ 8330 w 10000"/>
                  <a:gd name="connsiteY1122" fmla="*/ 4084 h 10000"/>
                  <a:gd name="connsiteX1123" fmla="*/ 8341 w 10000"/>
                  <a:gd name="connsiteY1123" fmla="*/ 4058 h 10000"/>
                  <a:gd name="connsiteX1124" fmla="*/ 8349 w 10000"/>
                  <a:gd name="connsiteY1124" fmla="*/ 4064 h 10000"/>
                  <a:gd name="connsiteX1125" fmla="*/ 8366 w 10000"/>
                  <a:gd name="connsiteY1125" fmla="*/ 4067 h 10000"/>
                  <a:gd name="connsiteX1126" fmla="*/ 8374 w 10000"/>
                  <a:gd name="connsiteY1126" fmla="*/ 4084 h 10000"/>
                  <a:gd name="connsiteX1127" fmla="*/ 8402 w 10000"/>
                  <a:gd name="connsiteY1127" fmla="*/ 4054 h 10000"/>
                  <a:gd name="connsiteX1128" fmla="*/ 8427 w 10000"/>
                  <a:gd name="connsiteY1128" fmla="*/ 4028 h 10000"/>
                  <a:gd name="connsiteX1129" fmla="*/ 8438 w 10000"/>
                  <a:gd name="connsiteY1129" fmla="*/ 4025 h 10000"/>
                  <a:gd name="connsiteX1130" fmla="*/ 8468 w 10000"/>
                  <a:gd name="connsiteY1130" fmla="*/ 4006 h 10000"/>
                  <a:gd name="connsiteX1131" fmla="*/ 8485 w 10000"/>
                  <a:gd name="connsiteY1131" fmla="*/ 3999 h 10000"/>
                  <a:gd name="connsiteX1132" fmla="*/ 8493 w 10000"/>
                  <a:gd name="connsiteY1132" fmla="*/ 4025 h 10000"/>
                  <a:gd name="connsiteX1133" fmla="*/ 8515 w 10000"/>
                  <a:gd name="connsiteY1133" fmla="*/ 4028 h 10000"/>
                  <a:gd name="connsiteX1134" fmla="*/ 8543 w 10000"/>
                  <a:gd name="connsiteY1134" fmla="*/ 4009 h 10000"/>
                  <a:gd name="connsiteX1135" fmla="*/ 8551 w 10000"/>
                  <a:gd name="connsiteY1135" fmla="*/ 3990 h 10000"/>
                  <a:gd name="connsiteX1136" fmla="*/ 8582 w 10000"/>
                  <a:gd name="connsiteY1136" fmla="*/ 3977 h 10000"/>
                  <a:gd name="connsiteX1137" fmla="*/ 8596 w 10000"/>
                  <a:gd name="connsiteY1137" fmla="*/ 3977 h 10000"/>
                  <a:gd name="connsiteX1138" fmla="*/ 8607 w 10000"/>
                  <a:gd name="connsiteY1138" fmla="*/ 3980 h 10000"/>
                  <a:gd name="connsiteX1139" fmla="*/ 8645 w 10000"/>
                  <a:gd name="connsiteY1139" fmla="*/ 3970 h 10000"/>
                  <a:gd name="connsiteX1140" fmla="*/ 8654 w 10000"/>
                  <a:gd name="connsiteY1140" fmla="*/ 3951 h 10000"/>
                  <a:gd name="connsiteX1141" fmla="*/ 8670 w 10000"/>
                  <a:gd name="connsiteY1141" fmla="*/ 3935 h 10000"/>
                  <a:gd name="connsiteX1142" fmla="*/ 8695 w 10000"/>
                  <a:gd name="connsiteY1142" fmla="*/ 3935 h 10000"/>
                  <a:gd name="connsiteX1143" fmla="*/ 8704 w 10000"/>
                  <a:gd name="connsiteY1143" fmla="*/ 3951 h 10000"/>
                  <a:gd name="connsiteX1144" fmla="*/ 8717 w 10000"/>
                  <a:gd name="connsiteY1144" fmla="*/ 3964 h 10000"/>
                  <a:gd name="connsiteX1145" fmla="*/ 8751 w 10000"/>
                  <a:gd name="connsiteY1145" fmla="*/ 3951 h 10000"/>
                  <a:gd name="connsiteX1146" fmla="*/ 8776 w 10000"/>
                  <a:gd name="connsiteY1146" fmla="*/ 3935 h 10000"/>
                  <a:gd name="connsiteX1147" fmla="*/ 8798 w 10000"/>
                  <a:gd name="connsiteY1147" fmla="*/ 3925 h 10000"/>
                  <a:gd name="connsiteX1148" fmla="*/ 8806 w 10000"/>
                  <a:gd name="connsiteY1148" fmla="*/ 3892 h 10000"/>
                  <a:gd name="connsiteX1149" fmla="*/ 8814 w 10000"/>
                  <a:gd name="connsiteY1149" fmla="*/ 3876 h 10000"/>
                  <a:gd name="connsiteX1150" fmla="*/ 8839 w 10000"/>
                  <a:gd name="connsiteY1150" fmla="*/ 3873 h 10000"/>
                  <a:gd name="connsiteX1151" fmla="*/ 8842 w 10000"/>
                  <a:gd name="connsiteY1151" fmla="*/ 3876 h 10000"/>
                  <a:gd name="connsiteX1152" fmla="*/ 8856 w 10000"/>
                  <a:gd name="connsiteY1152" fmla="*/ 3863 h 10000"/>
                  <a:gd name="connsiteX1153" fmla="*/ 8856 w 10000"/>
                  <a:gd name="connsiteY1153" fmla="*/ 3841 h 10000"/>
                  <a:gd name="connsiteX1154" fmla="*/ 8870 w 10000"/>
                  <a:gd name="connsiteY1154" fmla="*/ 3821 h 10000"/>
                  <a:gd name="connsiteX1155" fmla="*/ 8903 w 10000"/>
                  <a:gd name="connsiteY1155" fmla="*/ 3802 h 10000"/>
                  <a:gd name="connsiteX1156" fmla="*/ 8914 w 10000"/>
                  <a:gd name="connsiteY1156" fmla="*/ 3782 h 10000"/>
                  <a:gd name="connsiteX1157" fmla="*/ 8939 w 10000"/>
                  <a:gd name="connsiteY1157" fmla="*/ 3782 h 10000"/>
                  <a:gd name="connsiteX1158" fmla="*/ 8961 w 10000"/>
                  <a:gd name="connsiteY1158" fmla="*/ 3779 h 10000"/>
                  <a:gd name="connsiteX1159" fmla="*/ 8983 w 10000"/>
                  <a:gd name="connsiteY1159" fmla="*/ 3760 h 10000"/>
                  <a:gd name="connsiteX1160" fmla="*/ 9003 w 10000"/>
                  <a:gd name="connsiteY1160" fmla="*/ 3763 h 10000"/>
                  <a:gd name="connsiteX1161" fmla="*/ 9019 w 10000"/>
                  <a:gd name="connsiteY1161" fmla="*/ 3779 h 10000"/>
                  <a:gd name="connsiteX1162" fmla="*/ 9050 w 10000"/>
                  <a:gd name="connsiteY1162" fmla="*/ 3812 h 10000"/>
                  <a:gd name="connsiteX1163" fmla="*/ 9080 w 10000"/>
                  <a:gd name="connsiteY1163" fmla="*/ 3831 h 10000"/>
                  <a:gd name="connsiteX1164" fmla="*/ 9097 w 10000"/>
                  <a:gd name="connsiteY1164" fmla="*/ 3867 h 10000"/>
                  <a:gd name="connsiteX1165" fmla="*/ 9114 w 10000"/>
                  <a:gd name="connsiteY1165" fmla="*/ 3902 h 10000"/>
                  <a:gd name="connsiteX1166" fmla="*/ 9122 w 10000"/>
                  <a:gd name="connsiteY1166" fmla="*/ 3935 h 10000"/>
                  <a:gd name="connsiteX1167" fmla="*/ 9125 w 10000"/>
                  <a:gd name="connsiteY1167" fmla="*/ 3964 h 10000"/>
                  <a:gd name="connsiteX1168" fmla="*/ 9130 w 10000"/>
                  <a:gd name="connsiteY1168" fmla="*/ 3999 h 10000"/>
                  <a:gd name="connsiteX1169" fmla="*/ 9130 w 10000"/>
                  <a:gd name="connsiteY1169" fmla="*/ 4054 h 10000"/>
                  <a:gd name="connsiteX1170" fmla="*/ 9155 w 10000"/>
                  <a:gd name="connsiteY1170" fmla="*/ 4093 h 10000"/>
                  <a:gd name="connsiteX1171" fmla="*/ 9169 w 10000"/>
                  <a:gd name="connsiteY1171" fmla="*/ 4090 h 10000"/>
                  <a:gd name="connsiteX1172" fmla="*/ 9211 w 10000"/>
                  <a:gd name="connsiteY1172" fmla="*/ 4077 h 10000"/>
                  <a:gd name="connsiteX1173" fmla="*/ 9244 w 10000"/>
                  <a:gd name="connsiteY1173" fmla="*/ 4077 h 10000"/>
                  <a:gd name="connsiteX1174" fmla="*/ 9252 w 10000"/>
                  <a:gd name="connsiteY1174" fmla="*/ 4103 h 10000"/>
                  <a:gd name="connsiteX1175" fmla="*/ 9258 w 10000"/>
                  <a:gd name="connsiteY1175" fmla="*/ 4148 h 10000"/>
                  <a:gd name="connsiteX1176" fmla="*/ 9269 w 10000"/>
                  <a:gd name="connsiteY1176" fmla="*/ 4158 h 10000"/>
                  <a:gd name="connsiteX1177" fmla="*/ 9294 w 10000"/>
                  <a:gd name="connsiteY1177" fmla="*/ 4158 h 10000"/>
                  <a:gd name="connsiteX1178" fmla="*/ 9319 w 10000"/>
                  <a:gd name="connsiteY1178" fmla="*/ 4168 h 10000"/>
                  <a:gd name="connsiteX1179" fmla="*/ 9346 w 10000"/>
                  <a:gd name="connsiteY1179" fmla="*/ 4190 h 10000"/>
                  <a:gd name="connsiteX1180" fmla="*/ 9357 w 10000"/>
                  <a:gd name="connsiteY1180" fmla="*/ 4168 h 10000"/>
                  <a:gd name="connsiteX1181" fmla="*/ 9371 w 10000"/>
                  <a:gd name="connsiteY1181" fmla="*/ 4132 h 10000"/>
                  <a:gd name="connsiteX1182" fmla="*/ 9391 w 10000"/>
                  <a:gd name="connsiteY1182" fmla="*/ 4113 h 10000"/>
                  <a:gd name="connsiteX1183" fmla="*/ 9407 w 10000"/>
                  <a:gd name="connsiteY1183" fmla="*/ 4103 h 10000"/>
                  <a:gd name="connsiteX1184" fmla="*/ 9435 w 10000"/>
                  <a:gd name="connsiteY1184" fmla="*/ 4100 h 10000"/>
                  <a:gd name="connsiteX1185" fmla="*/ 9460 w 10000"/>
                  <a:gd name="connsiteY1185" fmla="*/ 4084 h 10000"/>
                  <a:gd name="connsiteX1186" fmla="*/ 9485 w 10000"/>
                  <a:gd name="connsiteY1186" fmla="*/ 4067 h 10000"/>
                  <a:gd name="connsiteX1187" fmla="*/ 9496 w 10000"/>
                  <a:gd name="connsiteY1187" fmla="*/ 4054 h 10000"/>
                  <a:gd name="connsiteX1188" fmla="*/ 9526 w 10000"/>
                  <a:gd name="connsiteY1188" fmla="*/ 4048 h 10000"/>
                  <a:gd name="connsiteX1189" fmla="*/ 9557 w 10000"/>
                  <a:gd name="connsiteY1189" fmla="*/ 4038 h 10000"/>
                  <a:gd name="connsiteX1190" fmla="*/ 9584 w 10000"/>
                  <a:gd name="connsiteY1190" fmla="*/ 4019 h 10000"/>
                  <a:gd name="connsiteX1191" fmla="*/ 9623 w 10000"/>
                  <a:gd name="connsiteY1191" fmla="*/ 4016 h 10000"/>
                  <a:gd name="connsiteX1192" fmla="*/ 9648 w 10000"/>
                  <a:gd name="connsiteY1192" fmla="*/ 4009 h 10000"/>
                  <a:gd name="connsiteX1193" fmla="*/ 9673 w 10000"/>
                  <a:gd name="connsiteY1193" fmla="*/ 4019 h 10000"/>
                  <a:gd name="connsiteX1194" fmla="*/ 9712 w 10000"/>
                  <a:gd name="connsiteY1194" fmla="*/ 4038 h 10000"/>
                  <a:gd name="connsiteX1195" fmla="*/ 9742 w 10000"/>
                  <a:gd name="connsiteY1195" fmla="*/ 4074 h 10000"/>
                  <a:gd name="connsiteX1196" fmla="*/ 9776 w 10000"/>
                  <a:gd name="connsiteY1196" fmla="*/ 4093 h 10000"/>
                  <a:gd name="connsiteX1197" fmla="*/ 9814 w 10000"/>
                  <a:gd name="connsiteY1197" fmla="*/ 4109 h 10000"/>
                  <a:gd name="connsiteX1198" fmla="*/ 9859 w 10000"/>
                  <a:gd name="connsiteY1198" fmla="*/ 4119 h 10000"/>
                  <a:gd name="connsiteX1199" fmla="*/ 9898 w 10000"/>
                  <a:gd name="connsiteY1199" fmla="*/ 4122 h 10000"/>
                  <a:gd name="connsiteX1200" fmla="*/ 9931 w 10000"/>
                  <a:gd name="connsiteY1200" fmla="*/ 4109 h 10000"/>
                  <a:gd name="connsiteX1201" fmla="*/ 9956 w 10000"/>
                  <a:gd name="connsiteY1201" fmla="*/ 4100 h 10000"/>
                  <a:gd name="connsiteX1202" fmla="*/ 9981 w 10000"/>
                  <a:gd name="connsiteY1202" fmla="*/ 4067 h 10000"/>
                  <a:gd name="connsiteX1203" fmla="*/ 9994 w 10000"/>
                  <a:gd name="connsiteY1203" fmla="*/ 4035 h 10000"/>
                  <a:gd name="connsiteX1204" fmla="*/ 10000 w 10000"/>
                  <a:gd name="connsiteY1204" fmla="*/ 3996 h 10000"/>
                  <a:gd name="connsiteX1205" fmla="*/ 9994 w 10000"/>
                  <a:gd name="connsiteY1205" fmla="*/ 3941 h 10000"/>
                  <a:gd name="connsiteX1206" fmla="*/ 9986 w 10000"/>
                  <a:gd name="connsiteY1206" fmla="*/ 3905 h 10000"/>
                  <a:gd name="connsiteX1207" fmla="*/ 9981 w 10000"/>
                  <a:gd name="connsiteY1207" fmla="*/ 3857 h 10000"/>
                  <a:gd name="connsiteX1208" fmla="*/ 9989 w 10000"/>
                  <a:gd name="connsiteY1208" fmla="*/ 3837 h 10000"/>
                  <a:gd name="connsiteX1209" fmla="*/ 9989 w 10000"/>
                  <a:gd name="connsiteY1209" fmla="*/ 3812 h 10000"/>
                  <a:gd name="connsiteX1210" fmla="*/ 9981 w 10000"/>
                  <a:gd name="connsiteY1210" fmla="*/ 3792 h 10000"/>
                  <a:gd name="connsiteX1211" fmla="*/ 9970 w 10000"/>
                  <a:gd name="connsiteY1211" fmla="*/ 3763 h 10000"/>
                  <a:gd name="connsiteX1212" fmla="*/ 9945 w 10000"/>
                  <a:gd name="connsiteY1212" fmla="*/ 3705 h 10000"/>
                  <a:gd name="connsiteX1213" fmla="*/ 9931 w 10000"/>
                  <a:gd name="connsiteY1213" fmla="*/ 3659 h 10000"/>
                  <a:gd name="connsiteX1214" fmla="*/ 9903 w 10000"/>
                  <a:gd name="connsiteY1214" fmla="*/ 3640 h 10000"/>
                  <a:gd name="connsiteX1215" fmla="*/ 9881 w 10000"/>
                  <a:gd name="connsiteY1215" fmla="*/ 3620 h 10000"/>
                  <a:gd name="connsiteX1216" fmla="*/ 9856 w 10000"/>
                  <a:gd name="connsiteY1216" fmla="*/ 3595 h 10000"/>
                  <a:gd name="connsiteX1217" fmla="*/ 9817 w 10000"/>
                  <a:gd name="connsiteY1217" fmla="*/ 3562 h 10000"/>
                  <a:gd name="connsiteX1218" fmla="*/ 9795 w 10000"/>
                  <a:gd name="connsiteY1218" fmla="*/ 3546 h 10000"/>
                  <a:gd name="connsiteX1219" fmla="*/ 9778 w 10000"/>
                  <a:gd name="connsiteY1219" fmla="*/ 3527 h 10000"/>
                  <a:gd name="connsiteX1220" fmla="*/ 9745 w 10000"/>
                  <a:gd name="connsiteY1220" fmla="*/ 3501 h 10000"/>
                  <a:gd name="connsiteX1221" fmla="*/ 9726 w 10000"/>
                  <a:gd name="connsiteY1221" fmla="*/ 3488 h 10000"/>
                  <a:gd name="connsiteX1222" fmla="*/ 9704 w 10000"/>
                  <a:gd name="connsiteY1222" fmla="*/ 3472 h 10000"/>
                  <a:gd name="connsiteX1223" fmla="*/ 9695 w 10000"/>
                  <a:gd name="connsiteY1223" fmla="*/ 3468 h 10000"/>
                  <a:gd name="connsiteX1224" fmla="*/ 9690 w 10000"/>
                  <a:gd name="connsiteY1224" fmla="*/ 3459 h 10000"/>
                  <a:gd name="connsiteX1225" fmla="*/ 9673 w 10000"/>
                  <a:gd name="connsiteY1225" fmla="*/ 3449 h 10000"/>
                  <a:gd name="connsiteX1226" fmla="*/ 9665 w 10000"/>
                  <a:gd name="connsiteY1226" fmla="*/ 3442 h 10000"/>
                  <a:gd name="connsiteX1227" fmla="*/ 9654 w 10000"/>
                  <a:gd name="connsiteY1227" fmla="*/ 3449 h 10000"/>
                  <a:gd name="connsiteX1228" fmla="*/ 9521 w 10000"/>
                  <a:gd name="connsiteY1228" fmla="*/ 3394 h 10000"/>
                  <a:gd name="connsiteX1229" fmla="*/ 9510 w 10000"/>
                  <a:gd name="connsiteY1229" fmla="*/ 3368 h 10000"/>
                  <a:gd name="connsiteX1230" fmla="*/ 9496 w 10000"/>
                  <a:gd name="connsiteY1230" fmla="*/ 3287 h 10000"/>
                  <a:gd name="connsiteX1231" fmla="*/ 9488 w 10000"/>
                  <a:gd name="connsiteY1231" fmla="*/ 3216 h 10000"/>
                  <a:gd name="connsiteX1232" fmla="*/ 9493 w 10000"/>
                  <a:gd name="connsiteY1232" fmla="*/ 3174 h 10000"/>
                  <a:gd name="connsiteX1233" fmla="*/ 9501 w 10000"/>
                  <a:gd name="connsiteY1233" fmla="*/ 3128 h 10000"/>
                  <a:gd name="connsiteX1234" fmla="*/ 9488 w 10000"/>
                  <a:gd name="connsiteY1234" fmla="*/ 3025 h 10000"/>
                  <a:gd name="connsiteX1235" fmla="*/ 9446 w 10000"/>
                  <a:gd name="connsiteY1235" fmla="*/ 2931 h 10000"/>
                  <a:gd name="connsiteX1236" fmla="*/ 9382 w 10000"/>
                  <a:gd name="connsiteY1236" fmla="*/ 2837 h 10000"/>
                  <a:gd name="connsiteX1237" fmla="*/ 9316 w 10000"/>
                  <a:gd name="connsiteY1237" fmla="*/ 2753 h 10000"/>
                  <a:gd name="connsiteX1238" fmla="*/ 9294 w 10000"/>
                  <a:gd name="connsiteY1238" fmla="*/ 2655 h 10000"/>
                  <a:gd name="connsiteX1239" fmla="*/ 9213 w 10000"/>
                  <a:gd name="connsiteY1239" fmla="*/ 2328 h 10000"/>
                  <a:gd name="connsiteX1240" fmla="*/ 9172 w 10000"/>
                  <a:gd name="connsiteY1240" fmla="*/ 2286 h 10000"/>
                  <a:gd name="connsiteX1241" fmla="*/ 9019 w 10000"/>
                  <a:gd name="connsiteY1241" fmla="*/ 2082 h 10000"/>
                  <a:gd name="connsiteX1242" fmla="*/ 8906 w 10000"/>
                  <a:gd name="connsiteY1242" fmla="*/ 1946 h 10000"/>
                  <a:gd name="connsiteX1243" fmla="*/ 8801 w 10000"/>
                  <a:gd name="connsiteY1243" fmla="*/ 1778 h 10000"/>
                  <a:gd name="connsiteX1244" fmla="*/ 8806 w 10000"/>
                  <a:gd name="connsiteY1244" fmla="*/ 1713 h 10000"/>
                  <a:gd name="connsiteX1245" fmla="*/ 8809 w 10000"/>
                  <a:gd name="connsiteY1245" fmla="*/ 1703 h 10000"/>
                  <a:gd name="connsiteX1246" fmla="*/ 8817 w 10000"/>
                  <a:gd name="connsiteY1246" fmla="*/ 1713 h 10000"/>
                  <a:gd name="connsiteX1247" fmla="*/ 8834 w 10000"/>
                  <a:gd name="connsiteY1247" fmla="*/ 1729 h 10000"/>
                  <a:gd name="connsiteX1248" fmla="*/ 8839 w 10000"/>
                  <a:gd name="connsiteY1248" fmla="*/ 1729 h 10000"/>
                  <a:gd name="connsiteX1249" fmla="*/ 8848 w 10000"/>
                  <a:gd name="connsiteY1249" fmla="*/ 1723 h 10000"/>
                  <a:gd name="connsiteX1250" fmla="*/ 8850 w 10000"/>
                  <a:gd name="connsiteY1250" fmla="*/ 1703 h 10000"/>
                  <a:gd name="connsiteX1251" fmla="*/ 8850 w 10000"/>
                  <a:gd name="connsiteY1251" fmla="*/ 1684 h 10000"/>
                  <a:gd name="connsiteX1252" fmla="*/ 8850 w 10000"/>
                  <a:gd name="connsiteY1252" fmla="*/ 1648 h 10000"/>
                  <a:gd name="connsiteX1253" fmla="*/ 8881 w 10000"/>
                  <a:gd name="connsiteY1253" fmla="*/ 1571 h 10000"/>
                  <a:gd name="connsiteX1254" fmla="*/ 8895 w 10000"/>
                  <a:gd name="connsiteY1254" fmla="*/ 1541 h 10000"/>
                  <a:gd name="connsiteX1255" fmla="*/ 8895 w 10000"/>
                  <a:gd name="connsiteY1255" fmla="*/ 1525 h 10000"/>
                  <a:gd name="connsiteX1256" fmla="*/ 8881 w 10000"/>
                  <a:gd name="connsiteY1256" fmla="*/ 1516 h 10000"/>
                  <a:gd name="connsiteX1257" fmla="*/ 8864 w 10000"/>
                  <a:gd name="connsiteY1257" fmla="*/ 1522 h 10000"/>
                  <a:gd name="connsiteX1258" fmla="*/ 8850 w 10000"/>
                  <a:gd name="connsiteY1258" fmla="*/ 1535 h 10000"/>
                  <a:gd name="connsiteX1259" fmla="*/ 8834 w 10000"/>
                  <a:gd name="connsiteY1259" fmla="*/ 1571 h 10000"/>
                  <a:gd name="connsiteX1260" fmla="*/ 8825 w 10000"/>
                  <a:gd name="connsiteY1260" fmla="*/ 1587 h 10000"/>
                  <a:gd name="connsiteX1261" fmla="*/ 8776 w 10000"/>
                  <a:gd name="connsiteY1261" fmla="*/ 1571 h 10000"/>
                  <a:gd name="connsiteX1262" fmla="*/ 8745 w 10000"/>
                  <a:gd name="connsiteY1262" fmla="*/ 1580 h 10000"/>
                  <a:gd name="connsiteX1263" fmla="*/ 8720 w 10000"/>
                  <a:gd name="connsiteY1263" fmla="*/ 1587 h 10000"/>
                  <a:gd name="connsiteX1264" fmla="*/ 8709 w 10000"/>
                  <a:gd name="connsiteY1264" fmla="*/ 1609 h 10000"/>
                  <a:gd name="connsiteX1265" fmla="*/ 8693 w 10000"/>
                  <a:gd name="connsiteY1265" fmla="*/ 1616 h 10000"/>
                  <a:gd name="connsiteX1266" fmla="*/ 8684 w 10000"/>
                  <a:gd name="connsiteY1266" fmla="*/ 1639 h 10000"/>
                  <a:gd name="connsiteX1267" fmla="*/ 8684 w 10000"/>
                  <a:gd name="connsiteY1267" fmla="*/ 1658 h 10000"/>
                  <a:gd name="connsiteX1268" fmla="*/ 8665 w 10000"/>
                  <a:gd name="connsiteY1268" fmla="*/ 1655 h 10000"/>
                  <a:gd name="connsiteX1269" fmla="*/ 8665 w 10000"/>
                  <a:gd name="connsiteY1269" fmla="*/ 1645 h 10000"/>
                  <a:gd name="connsiteX1270" fmla="*/ 8665 w 10000"/>
                  <a:gd name="connsiteY1270" fmla="*/ 1626 h 10000"/>
                  <a:gd name="connsiteX1271" fmla="*/ 8676 w 10000"/>
                  <a:gd name="connsiteY1271" fmla="*/ 1609 h 10000"/>
                  <a:gd name="connsiteX1272" fmla="*/ 8679 w 10000"/>
                  <a:gd name="connsiteY1272" fmla="*/ 1597 h 10000"/>
                  <a:gd name="connsiteX1273" fmla="*/ 8687 w 10000"/>
                  <a:gd name="connsiteY1273" fmla="*/ 1577 h 10000"/>
                  <a:gd name="connsiteX1274" fmla="*/ 8695 w 10000"/>
                  <a:gd name="connsiteY1274" fmla="*/ 1554 h 10000"/>
                  <a:gd name="connsiteX1275" fmla="*/ 8709 w 10000"/>
                  <a:gd name="connsiteY1275" fmla="*/ 1532 h 10000"/>
                  <a:gd name="connsiteX1276" fmla="*/ 8704 w 10000"/>
                  <a:gd name="connsiteY1276" fmla="*/ 1512 h 10000"/>
                  <a:gd name="connsiteX1277" fmla="*/ 8695 w 10000"/>
                  <a:gd name="connsiteY1277" fmla="*/ 1503 h 10000"/>
                  <a:gd name="connsiteX1278" fmla="*/ 8684 w 10000"/>
                  <a:gd name="connsiteY1278" fmla="*/ 1503 h 10000"/>
                  <a:gd name="connsiteX1279" fmla="*/ 8670 w 10000"/>
                  <a:gd name="connsiteY1279" fmla="*/ 1525 h 10000"/>
                  <a:gd name="connsiteX1280" fmla="*/ 8665 w 10000"/>
                  <a:gd name="connsiteY1280" fmla="*/ 1545 h 10000"/>
                  <a:gd name="connsiteX1281" fmla="*/ 8654 w 10000"/>
                  <a:gd name="connsiteY1281" fmla="*/ 1567 h 10000"/>
                  <a:gd name="connsiteX1282" fmla="*/ 8648 w 10000"/>
                  <a:gd name="connsiteY1282" fmla="*/ 1587 h 10000"/>
                  <a:gd name="connsiteX1283" fmla="*/ 8640 w 10000"/>
                  <a:gd name="connsiteY1283" fmla="*/ 1629 h 10000"/>
                  <a:gd name="connsiteX1284" fmla="*/ 8620 w 10000"/>
                  <a:gd name="connsiteY1284" fmla="*/ 1635 h 10000"/>
                  <a:gd name="connsiteX1285" fmla="*/ 8612 w 10000"/>
                  <a:gd name="connsiteY1285" fmla="*/ 1635 h 10000"/>
                  <a:gd name="connsiteX1286" fmla="*/ 8604 w 10000"/>
                  <a:gd name="connsiteY1286" fmla="*/ 1626 h 10000"/>
                  <a:gd name="connsiteX1287" fmla="*/ 8596 w 10000"/>
                  <a:gd name="connsiteY1287" fmla="*/ 1616 h 10000"/>
                  <a:gd name="connsiteX1288" fmla="*/ 8596 w 10000"/>
                  <a:gd name="connsiteY1288" fmla="*/ 1580 h 10000"/>
                  <a:gd name="connsiteX1289" fmla="*/ 8587 w 10000"/>
                  <a:gd name="connsiteY1289" fmla="*/ 1545 h 10000"/>
                  <a:gd name="connsiteX1290" fmla="*/ 8565 w 10000"/>
                  <a:gd name="connsiteY1290" fmla="*/ 1516 h 10000"/>
                  <a:gd name="connsiteX1291" fmla="*/ 8543 w 10000"/>
                  <a:gd name="connsiteY1291" fmla="*/ 1512 h 10000"/>
                  <a:gd name="connsiteX1292" fmla="*/ 8518 w 10000"/>
                  <a:gd name="connsiteY1292" fmla="*/ 1532 h 10000"/>
                  <a:gd name="connsiteX1293" fmla="*/ 8476 w 10000"/>
                  <a:gd name="connsiteY1293" fmla="*/ 1567 h 10000"/>
                  <a:gd name="connsiteX1294" fmla="*/ 8454 w 10000"/>
                  <a:gd name="connsiteY1294" fmla="*/ 1551 h 10000"/>
                  <a:gd name="connsiteX1295" fmla="*/ 8402 w 10000"/>
                  <a:gd name="connsiteY1295" fmla="*/ 1493 h 10000"/>
                  <a:gd name="connsiteX1296" fmla="*/ 8371 w 10000"/>
                  <a:gd name="connsiteY1296" fmla="*/ 1428 h 10000"/>
                  <a:gd name="connsiteX1297" fmla="*/ 8072 w 10000"/>
                  <a:gd name="connsiteY1297" fmla="*/ 1422 h 10000"/>
                  <a:gd name="connsiteX1298" fmla="*/ 7823 w 10000"/>
                  <a:gd name="connsiteY1298" fmla="*/ 1279 h 10000"/>
                  <a:gd name="connsiteX1299" fmla="*/ 7587 w 10000"/>
                  <a:gd name="connsiteY1299" fmla="*/ 1133 h 10000"/>
                  <a:gd name="connsiteX1300" fmla="*/ 7526 w 10000"/>
                  <a:gd name="connsiteY1300" fmla="*/ 1098 h 10000"/>
                  <a:gd name="connsiteX1301" fmla="*/ 7346 w 10000"/>
                  <a:gd name="connsiteY1301" fmla="*/ 991 h 10000"/>
                  <a:gd name="connsiteX1302" fmla="*/ 7321 w 10000"/>
                  <a:gd name="connsiteY1302" fmla="*/ 959 h 10000"/>
                  <a:gd name="connsiteX1303" fmla="*/ 7307 w 10000"/>
                  <a:gd name="connsiteY1303" fmla="*/ 871 h 10000"/>
                  <a:gd name="connsiteX1304" fmla="*/ 7224 w 10000"/>
                  <a:gd name="connsiteY1304" fmla="*/ 816 h 10000"/>
                  <a:gd name="connsiteX1305" fmla="*/ 7147 w 10000"/>
                  <a:gd name="connsiteY1305" fmla="*/ 787 h 10000"/>
                  <a:gd name="connsiteX1306" fmla="*/ 7080 w 10000"/>
                  <a:gd name="connsiteY1306" fmla="*/ 742 h 10000"/>
                  <a:gd name="connsiteX1307" fmla="*/ 7069 w 10000"/>
                  <a:gd name="connsiteY1307" fmla="*/ 767 h 10000"/>
                  <a:gd name="connsiteX1308" fmla="*/ 7033 w 10000"/>
                  <a:gd name="connsiteY1308" fmla="*/ 787 h 10000"/>
                  <a:gd name="connsiteX1309" fmla="*/ 6820 w 10000"/>
                  <a:gd name="connsiteY1309" fmla="*/ 878 h 10000"/>
                  <a:gd name="connsiteX1310" fmla="*/ 6726 w 10000"/>
                  <a:gd name="connsiteY1310" fmla="*/ 897 h 10000"/>
                  <a:gd name="connsiteX1311" fmla="*/ 6626 w 10000"/>
                  <a:gd name="connsiteY1311" fmla="*/ 955 h 10000"/>
                  <a:gd name="connsiteX1312" fmla="*/ 6582 w 10000"/>
                  <a:gd name="connsiteY1312" fmla="*/ 946 h 10000"/>
                  <a:gd name="connsiteX1313" fmla="*/ 6571 w 10000"/>
                  <a:gd name="connsiteY1313" fmla="*/ 955 h 10000"/>
                  <a:gd name="connsiteX1314" fmla="*/ 6507 w 10000"/>
                  <a:gd name="connsiteY1314" fmla="*/ 975 h 10000"/>
                  <a:gd name="connsiteX1315" fmla="*/ 6485 w 10000"/>
                  <a:gd name="connsiteY1315" fmla="*/ 975 h 10000"/>
                  <a:gd name="connsiteX1316" fmla="*/ 6476 w 10000"/>
                  <a:gd name="connsiteY1316" fmla="*/ 965 h 10000"/>
                  <a:gd name="connsiteX1317" fmla="*/ 6474 w 10000"/>
                  <a:gd name="connsiteY1317" fmla="*/ 936 h 10000"/>
                  <a:gd name="connsiteX1318" fmla="*/ 6452 w 10000"/>
                  <a:gd name="connsiteY1318" fmla="*/ 887 h 10000"/>
                  <a:gd name="connsiteX1319" fmla="*/ 6352 w 10000"/>
                  <a:gd name="connsiteY1319" fmla="*/ 767 h 10000"/>
                  <a:gd name="connsiteX1320" fmla="*/ 6313 w 10000"/>
                  <a:gd name="connsiteY1320" fmla="*/ 732 h 10000"/>
                  <a:gd name="connsiteX1321" fmla="*/ 6296 w 10000"/>
                  <a:gd name="connsiteY1321" fmla="*/ 690 h 10000"/>
                  <a:gd name="connsiteX1322" fmla="*/ 6271 w 10000"/>
                  <a:gd name="connsiteY1322" fmla="*/ 664 h 10000"/>
                  <a:gd name="connsiteX1323" fmla="*/ 6266 w 10000"/>
                  <a:gd name="connsiteY1323" fmla="*/ 654 h 10000"/>
                  <a:gd name="connsiteX1324" fmla="*/ 6111 w 10000"/>
                  <a:gd name="connsiteY1324" fmla="*/ 398 h 10000"/>
                  <a:gd name="connsiteX1325" fmla="*/ 5903 w 10000"/>
                  <a:gd name="connsiteY1325" fmla="*/ 408 h 10000"/>
                  <a:gd name="connsiteX1326" fmla="*/ 5837 w 10000"/>
                  <a:gd name="connsiteY1326" fmla="*/ 427 h 10000"/>
                  <a:gd name="connsiteX1327" fmla="*/ 5756 w 10000"/>
                  <a:gd name="connsiteY1327" fmla="*/ 453 h 10000"/>
                  <a:gd name="connsiteX1328" fmla="*/ 5681 w 10000"/>
                  <a:gd name="connsiteY1328" fmla="*/ 453 h 10000"/>
                  <a:gd name="connsiteX1329" fmla="*/ 5609 w 10000"/>
                  <a:gd name="connsiteY1329" fmla="*/ 447 h 10000"/>
                  <a:gd name="connsiteX1330" fmla="*/ 5554 w 10000"/>
                  <a:gd name="connsiteY1330" fmla="*/ 304 h 10000"/>
                  <a:gd name="connsiteX1331" fmla="*/ 5529 w 10000"/>
                  <a:gd name="connsiteY1331" fmla="*/ 301 h 10000"/>
                  <a:gd name="connsiteX1332" fmla="*/ 5393 w 10000"/>
                  <a:gd name="connsiteY1332" fmla="*/ 256 h 10000"/>
                  <a:gd name="connsiteX1333" fmla="*/ 5366 w 10000"/>
                  <a:gd name="connsiteY1333" fmla="*/ 220 h 10000"/>
                  <a:gd name="connsiteX1334" fmla="*/ 5249 w 10000"/>
                  <a:gd name="connsiteY1334" fmla="*/ 155 h 10000"/>
                  <a:gd name="connsiteX1335" fmla="*/ 5141 w 10000"/>
                  <a:gd name="connsiteY1335" fmla="*/ 52 h 10000"/>
                  <a:gd name="connsiteX1336" fmla="*/ 5116 w 10000"/>
                  <a:gd name="connsiteY1336" fmla="*/ 3 h 10000"/>
                  <a:gd name="connsiteX1337" fmla="*/ 5061 w 10000"/>
                  <a:gd name="connsiteY1337" fmla="*/ 0 h 10000"/>
                  <a:gd name="connsiteX1338" fmla="*/ 5036 w 10000"/>
                  <a:gd name="connsiteY1338" fmla="*/ 32 h 10000"/>
                  <a:gd name="connsiteX1339" fmla="*/ 4942 w 10000"/>
                  <a:gd name="connsiteY1339" fmla="*/ 133 h 10000"/>
                  <a:gd name="connsiteX1340" fmla="*/ 4900 w 10000"/>
                  <a:gd name="connsiteY1340" fmla="*/ 217 h 10000"/>
                  <a:gd name="connsiteX1341" fmla="*/ 4861 w 10000"/>
                  <a:gd name="connsiteY1341" fmla="*/ 198 h 10000"/>
                  <a:gd name="connsiteX1342" fmla="*/ 4795 w 10000"/>
                  <a:gd name="connsiteY1342" fmla="*/ 68 h 10000"/>
                  <a:gd name="connsiteX1343" fmla="*/ 4778 w 10000"/>
                  <a:gd name="connsiteY1343" fmla="*/ 62 h 10000"/>
                  <a:gd name="connsiteX1344" fmla="*/ 4765 w 10000"/>
                  <a:gd name="connsiteY1344" fmla="*/ 62 h 10000"/>
                  <a:gd name="connsiteX1345" fmla="*/ 4748 w 10000"/>
                  <a:gd name="connsiteY1345" fmla="*/ 68 h 10000"/>
                  <a:gd name="connsiteX1346" fmla="*/ 4673 w 10000"/>
                  <a:gd name="connsiteY1346" fmla="*/ 136 h 10000"/>
                  <a:gd name="connsiteX1347" fmla="*/ 4632 w 10000"/>
                  <a:gd name="connsiteY1347" fmla="*/ 201 h 10000"/>
                  <a:gd name="connsiteX1348" fmla="*/ 4623 w 10000"/>
                  <a:gd name="connsiteY1348" fmla="*/ 210 h 10000"/>
                  <a:gd name="connsiteX1349" fmla="*/ 4579 w 10000"/>
                  <a:gd name="connsiteY1349" fmla="*/ 220 h 10000"/>
                  <a:gd name="connsiteX1350" fmla="*/ 4479 w 10000"/>
                  <a:gd name="connsiteY1350" fmla="*/ 198 h 10000"/>
                  <a:gd name="connsiteX1351" fmla="*/ 4402 w 10000"/>
                  <a:gd name="connsiteY1351" fmla="*/ 165 h 10000"/>
                  <a:gd name="connsiteX1352" fmla="*/ 4374 w 10000"/>
                  <a:gd name="connsiteY1352" fmla="*/ 165 h 10000"/>
                  <a:gd name="connsiteX1353" fmla="*/ 4335 w 10000"/>
                  <a:gd name="connsiteY1353" fmla="*/ 172 h 10000"/>
                  <a:gd name="connsiteX1354" fmla="*/ 4302 w 10000"/>
                  <a:gd name="connsiteY1354" fmla="*/ 188 h 10000"/>
                  <a:gd name="connsiteX1355" fmla="*/ 4271 w 10000"/>
                  <a:gd name="connsiteY1355" fmla="*/ 220 h 10000"/>
                  <a:gd name="connsiteX1356" fmla="*/ 4238 w 10000"/>
                  <a:gd name="connsiteY1356" fmla="*/ 240 h 10000"/>
                  <a:gd name="connsiteX1357" fmla="*/ 4324 w 10000"/>
                  <a:gd name="connsiteY1357" fmla="*/ 1289 h 10000"/>
                  <a:gd name="connsiteX1358" fmla="*/ 3521 w 10000"/>
                  <a:gd name="connsiteY1358" fmla="*/ 7730 h 10000"/>
                  <a:gd name="connsiteX1359" fmla="*/ 3560 w 10000"/>
                  <a:gd name="connsiteY1359" fmla="*/ 7749 h 10000"/>
                  <a:gd name="connsiteX1360" fmla="*/ 3562 w 10000"/>
                  <a:gd name="connsiteY1360" fmla="*/ 7759 h 10000"/>
                  <a:gd name="connsiteX1361" fmla="*/ 3573 w 10000"/>
                  <a:gd name="connsiteY1361" fmla="*/ 7766 h 10000"/>
                  <a:gd name="connsiteX1362" fmla="*/ 3584 w 10000"/>
                  <a:gd name="connsiteY1362" fmla="*/ 7759 h 10000"/>
                  <a:gd name="connsiteX1363" fmla="*/ 3598 w 10000"/>
                  <a:gd name="connsiteY1363" fmla="*/ 7743 h 10000"/>
                  <a:gd name="connsiteX1364" fmla="*/ 3609 w 10000"/>
                  <a:gd name="connsiteY1364" fmla="*/ 7756 h 10000"/>
                  <a:gd name="connsiteX1365" fmla="*/ 3623 w 10000"/>
                  <a:gd name="connsiteY1365" fmla="*/ 7733 h 10000"/>
                  <a:gd name="connsiteX1366" fmla="*/ 3632 w 10000"/>
                  <a:gd name="connsiteY1366" fmla="*/ 7730 h 10000"/>
                  <a:gd name="connsiteX1367" fmla="*/ 3634 w 10000"/>
                  <a:gd name="connsiteY1367" fmla="*/ 7730 h 10000"/>
                  <a:gd name="connsiteX1368" fmla="*/ 3643 w 10000"/>
                  <a:gd name="connsiteY1368" fmla="*/ 7730 h 10000"/>
                  <a:gd name="connsiteX1369" fmla="*/ 4033 w 10000"/>
                  <a:gd name="connsiteY1369" fmla="*/ 7077 h 10000"/>
                  <a:gd name="connsiteX1370" fmla="*/ 3670 w 10000"/>
                  <a:gd name="connsiteY1370" fmla="*/ 7730 h 10000"/>
                  <a:gd name="connsiteX1371" fmla="*/ 3687 w 10000"/>
                  <a:gd name="connsiteY1371" fmla="*/ 7730 h 10000"/>
                  <a:gd name="connsiteX1372" fmla="*/ 3690 w 10000"/>
                  <a:gd name="connsiteY1372" fmla="*/ 7730 h 10000"/>
                  <a:gd name="connsiteX1373" fmla="*/ 3704 w 10000"/>
                  <a:gd name="connsiteY1373" fmla="*/ 7740 h 10000"/>
                  <a:gd name="connsiteX1374" fmla="*/ 3712 w 10000"/>
                  <a:gd name="connsiteY1374" fmla="*/ 7743 h 10000"/>
                  <a:gd name="connsiteX1375" fmla="*/ 3723 w 10000"/>
                  <a:gd name="connsiteY1375" fmla="*/ 7749 h 10000"/>
                  <a:gd name="connsiteX1376" fmla="*/ 3729 w 10000"/>
                  <a:gd name="connsiteY1376" fmla="*/ 7749 h 10000"/>
                  <a:gd name="connsiteX1377" fmla="*/ 3729 w 10000"/>
                  <a:gd name="connsiteY1377" fmla="*/ 7743 h 10000"/>
                  <a:gd name="connsiteX1378" fmla="*/ 3745 w 10000"/>
                  <a:gd name="connsiteY1378" fmla="*/ 7740 h 10000"/>
                  <a:gd name="connsiteX1379" fmla="*/ 3753 w 10000"/>
                  <a:gd name="connsiteY1379" fmla="*/ 7730 h 10000"/>
                  <a:gd name="connsiteX1380" fmla="*/ 3762 w 10000"/>
                  <a:gd name="connsiteY1380" fmla="*/ 7720 h 10000"/>
                  <a:gd name="connsiteX1381" fmla="*/ 3776 w 10000"/>
                  <a:gd name="connsiteY1381" fmla="*/ 7710 h 10000"/>
                  <a:gd name="connsiteX1382" fmla="*/ 3784 w 10000"/>
                  <a:gd name="connsiteY1382" fmla="*/ 7701 h 10000"/>
                  <a:gd name="connsiteX1383" fmla="*/ 3792 w 10000"/>
                  <a:gd name="connsiteY1383" fmla="*/ 7694 h 10000"/>
                  <a:gd name="connsiteX1384" fmla="*/ 3801 w 10000"/>
                  <a:gd name="connsiteY1384" fmla="*/ 7685 h 10000"/>
                  <a:gd name="connsiteX1385" fmla="*/ 3803 w 10000"/>
                  <a:gd name="connsiteY1385" fmla="*/ 7685 h 10000"/>
                  <a:gd name="connsiteX1386" fmla="*/ 4524 w 10000"/>
                  <a:gd name="connsiteY1386" fmla="*/ 7229 h 10000"/>
                  <a:gd name="connsiteX1387" fmla="*/ 3778 w 10000"/>
                  <a:gd name="connsiteY1387" fmla="*/ 7756 h 10000"/>
                  <a:gd name="connsiteX1388" fmla="*/ 3762 w 10000"/>
                  <a:gd name="connsiteY1388" fmla="*/ 7775 h 10000"/>
                  <a:gd name="connsiteX1389" fmla="*/ 3748 w 10000"/>
                  <a:gd name="connsiteY1389" fmla="*/ 7775 h 10000"/>
                  <a:gd name="connsiteX1390" fmla="*/ 3737 w 10000"/>
                  <a:gd name="connsiteY1390" fmla="*/ 7778 h 10000"/>
                  <a:gd name="connsiteX1391" fmla="*/ 3723 w 10000"/>
                  <a:gd name="connsiteY1391" fmla="*/ 7778 h 10000"/>
                  <a:gd name="connsiteX1392" fmla="*/ 3712 w 10000"/>
                  <a:gd name="connsiteY1392" fmla="*/ 8005 h 10000"/>
                  <a:gd name="connsiteX1393" fmla="*/ 3706 w 10000"/>
                  <a:gd name="connsiteY1393" fmla="*/ 8021 h 10000"/>
                  <a:gd name="connsiteX1394" fmla="*/ 3712 w 10000"/>
                  <a:gd name="connsiteY1394" fmla="*/ 8044 h 10000"/>
                  <a:gd name="connsiteX1395" fmla="*/ 3712 w 10000"/>
                  <a:gd name="connsiteY1395" fmla="*/ 8051 h 10000"/>
                  <a:gd name="connsiteX1396" fmla="*/ 4469 w 10000"/>
                  <a:gd name="connsiteY1396" fmla="*/ 8017 h 10000"/>
                  <a:gd name="connsiteX1397" fmla="*/ 3767 w 10000"/>
                  <a:gd name="connsiteY1397" fmla="*/ 8106 h 10000"/>
                  <a:gd name="connsiteX1398" fmla="*/ 3770 w 10000"/>
                  <a:gd name="connsiteY1398" fmla="*/ 8119 h 10000"/>
                  <a:gd name="connsiteX1399" fmla="*/ 3740 w 10000"/>
                  <a:gd name="connsiteY1399" fmla="*/ 8154 h 10000"/>
                  <a:gd name="connsiteX1400" fmla="*/ 3731 w 10000"/>
                  <a:gd name="connsiteY1400" fmla="*/ 8138 h 10000"/>
                  <a:gd name="connsiteX1401" fmla="*/ 3729 w 10000"/>
                  <a:gd name="connsiteY1401" fmla="*/ 8125 h 10000"/>
                  <a:gd name="connsiteX1402" fmla="*/ 3712 w 10000"/>
                  <a:gd name="connsiteY1402" fmla="*/ 8115 h 10000"/>
                  <a:gd name="connsiteX1403" fmla="*/ 3704 w 10000"/>
                  <a:gd name="connsiteY1403" fmla="*/ 8109 h 10000"/>
                  <a:gd name="connsiteX1404" fmla="*/ 3687 w 10000"/>
                  <a:gd name="connsiteY1404" fmla="*/ 8099 h 10000"/>
                  <a:gd name="connsiteX1405" fmla="*/ 3673 w 10000"/>
                  <a:gd name="connsiteY1405" fmla="*/ 8093 h 10000"/>
                  <a:gd name="connsiteX1406" fmla="*/ 3665 w 10000"/>
                  <a:gd name="connsiteY1406" fmla="*/ 8083 h 10000"/>
                  <a:gd name="connsiteX1407" fmla="*/ 3648 w 10000"/>
                  <a:gd name="connsiteY1407" fmla="*/ 8073 h 10000"/>
                  <a:gd name="connsiteX1408" fmla="*/ 3643 w 10000"/>
                  <a:gd name="connsiteY1408" fmla="*/ 8063 h 10000"/>
                  <a:gd name="connsiteX1409" fmla="*/ 3632 w 10000"/>
                  <a:gd name="connsiteY1409" fmla="*/ 8054 h 10000"/>
                  <a:gd name="connsiteX1410" fmla="*/ 3623 w 10000"/>
                  <a:gd name="connsiteY1410" fmla="*/ 8060 h 10000"/>
                  <a:gd name="connsiteX1411" fmla="*/ 3615 w 10000"/>
                  <a:gd name="connsiteY1411" fmla="*/ 8070 h 10000"/>
                  <a:gd name="connsiteX1412" fmla="*/ 3607 w 10000"/>
                  <a:gd name="connsiteY1412" fmla="*/ 8083 h 10000"/>
                  <a:gd name="connsiteX1413" fmla="*/ 3607 w 10000"/>
                  <a:gd name="connsiteY1413" fmla="*/ 8099 h 10000"/>
                  <a:gd name="connsiteX1414" fmla="*/ 3607 w 10000"/>
                  <a:gd name="connsiteY1414" fmla="*/ 8125 h 10000"/>
                  <a:gd name="connsiteX1415" fmla="*/ 3601 w 10000"/>
                  <a:gd name="connsiteY1415" fmla="*/ 8148 h 10000"/>
                  <a:gd name="connsiteX1416" fmla="*/ 3584 w 10000"/>
                  <a:gd name="connsiteY1416" fmla="*/ 8154 h 10000"/>
                  <a:gd name="connsiteX1417" fmla="*/ 3573 w 10000"/>
                  <a:gd name="connsiteY1417" fmla="*/ 8154 h 10000"/>
                  <a:gd name="connsiteX1418" fmla="*/ 2933 w 10000"/>
                  <a:gd name="connsiteY1418" fmla="*/ 8067 h 10000"/>
                  <a:gd name="connsiteX1419" fmla="*/ 3551 w 10000"/>
                  <a:gd name="connsiteY1419" fmla="*/ 8119 h 10000"/>
                  <a:gd name="connsiteX1420" fmla="*/ 3504 w 10000"/>
                  <a:gd name="connsiteY1420" fmla="*/ 8073 h 10000"/>
                  <a:gd name="connsiteX1421" fmla="*/ 3493 w 10000"/>
                  <a:gd name="connsiteY1421" fmla="*/ 8051 h 10000"/>
                  <a:gd name="connsiteX1422" fmla="*/ 3457 w 10000"/>
                  <a:gd name="connsiteY1422" fmla="*/ 7872 h 10000"/>
                  <a:gd name="connsiteX1423" fmla="*/ 3449 w 10000"/>
                  <a:gd name="connsiteY1423" fmla="*/ 7847 h 10000"/>
                  <a:gd name="connsiteX1424" fmla="*/ 3446 w 10000"/>
                  <a:gd name="connsiteY1424" fmla="*/ 7827 h 10000"/>
                  <a:gd name="connsiteX1425" fmla="*/ 3457 w 10000"/>
                  <a:gd name="connsiteY1425" fmla="*/ 7808 h 10000"/>
                  <a:gd name="connsiteX1426" fmla="*/ 3465 w 10000"/>
                  <a:gd name="connsiteY1426" fmla="*/ 7798 h 10000"/>
                  <a:gd name="connsiteX1427" fmla="*/ 3518 w 10000"/>
                  <a:gd name="connsiteY1427" fmla="*/ 7843 h 10000"/>
                  <a:gd name="connsiteX0" fmla="*/ 4324 w 10000"/>
                  <a:gd name="connsiteY0" fmla="*/ 1289 h 10000"/>
                  <a:gd name="connsiteX1" fmla="*/ 4296 w 10000"/>
                  <a:gd name="connsiteY1" fmla="*/ 1305 h 10000"/>
                  <a:gd name="connsiteX2" fmla="*/ 4285 w 10000"/>
                  <a:gd name="connsiteY2" fmla="*/ 1279 h 10000"/>
                  <a:gd name="connsiteX3" fmla="*/ 4244 w 10000"/>
                  <a:gd name="connsiteY3" fmla="*/ 1266 h 10000"/>
                  <a:gd name="connsiteX4" fmla="*/ 4208 w 10000"/>
                  <a:gd name="connsiteY4" fmla="*/ 1286 h 10000"/>
                  <a:gd name="connsiteX5" fmla="*/ 4172 w 10000"/>
                  <a:gd name="connsiteY5" fmla="*/ 1299 h 10000"/>
                  <a:gd name="connsiteX6" fmla="*/ 4150 w 10000"/>
                  <a:gd name="connsiteY6" fmla="*/ 1308 h 10000"/>
                  <a:gd name="connsiteX7" fmla="*/ 4139 w 10000"/>
                  <a:gd name="connsiteY7" fmla="*/ 1315 h 10000"/>
                  <a:gd name="connsiteX8" fmla="*/ 4125 w 10000"/>
                  <a:gd name="connsiteY8" fmla="*/ 1315 h 10000"/>
                  <a:gd name="connsiteX9" fmla="*/ 4119 w 10000"/>
                  <a:gd name="connsiteY9" fmla="*/ 1315 h 10000"/>
                  <a:gd name="connsiteX10" fmla="*/ 4111 w 10000"/>
                  <a:gd name="connsiteY10" fmla="*/ 1308 h 10000"/>
                  <a:gd name="connsiteX11" fmla="*/ 4100 w 10000"/>
                  <a:gd name="connsiteY11" fmla="*/ 1315 h 10000"/>
                  <a:gd name="connsiteX12" fmla="*/ 4075 w 10000"/>
                  <a:gd name="connsiteY12" fmla="*/ 1315 h 10000"/>
                  <a:gd name="connsiteX13" fmla="*/ 4058 w 10000"/>
                  <a:gd name="connsiteY13" fmla="*/ 1318 h 10000"/>
                  <a:gd name="connsiteX14" fmla="*/ 4044 w 10000"/>
                  <a:gd name="connsiteY14" fmla="*/ 1315 h 10000"/>
                  <a:gd name="connsiteX15" fmla="*/ 4042 w 10000"/>
                  <a:gd name="connsiteY15" fmla="*/ 1299 h 10000"/>
                  <a:gd name="connsiteX16" fmla="*/ 4014 w 10000"/>
                  <a:gd name="connsiteY16" fmla="*/ 1308 h 10000"/>
                  <a:gd name="connsiteX17" fmla="*/ 4011 w 10000"/>
                  <a:gd name="connsiteY17" fmla="*/ 1315 h 10000"/>
                  <a:gd name="connsiteX18" fmla="*/ 4011 w 10000"/>
                  <a:gd name="connsiteY18" fmla="*/ 1341 h 10000"/>
                  <a:gd name="connsiteX19" fmla="*/ 4019 w 10000"/>
                  <a:gd name="connsiteY19" fmla="*/ 1341 h 10000"/>
                  <a:gd name="connsiteX20" fmla="*/ 3997 w 10000"/>
                  <a:gd name="connsiteY20" fmla="*/ 1363 h 10000"/>
                  <a:gd name="connsiteX21" fmla="*/ 3986 w 10000"/>
                  <a:gd name="connsiteY21" fmla="*/ 1373 h 10000"/>
                  <a:gd name="connsiteX22" fmla="*/ 3981 w 10000"/>
                  <a:gd name="connsiteY22" fmla="*/ 1389 h 10000"/>
                  <a:gd name="connsiteX23" fmla="*/ 3981 w 10000"/>
                  <a:gd name="connsiteY23" fmla="*/ 1409 h 10000"/>
                  <a:gd name="connsiteX24" fmla="*/ 3981 w 10000"/>
                  <a:gd name="connsiteY24" fmla="*/ 1438 h 10000"/>
                  <a:gd name="connsiteX25" fmla="*/ 3961 w 10000"/>
                  <a:gd name="connsiteY25" fmla="*/ 1441 h 10000"/>
                  <a:gd name="connsiteX26" fmla="*/ 3942 w 10000"/>
                  <a:gd name="connsiteY26" fmla="*/ 1441 h 10000"/>
                  <a:gd name="connsiteX27" fmla="*/ 3914 w 10000"/>
                  <a:gd name="connsiteY27" fmla="*/ 1454 h 10000"/>
                  <a:gd name="connsiteX28" fmla="*/ 3892 w 10000"/>
                  <a:gd name="connsiteY28" fmla="*/ 1467 h 10000"/>
                  <a:gd name="connsiteX29" fmla="*/ 3867 w 10000"/>
                  <a:gd name="connsiteY29" fmla="*/ 1483 h 10000"/>
                  <a:gd name="connsiteX30" fmla="*/ 3845 w 10000"/>
                  <a:gd name="connsiteY30" fmla="*/ 1467 h 10000"/>
                  <a:gd name="connsiteX31" fmla="*/ 3850 w 10000"/>
                  <a:gd name="connsiteY31" fmla="*/ 1457 h 10000"/>
                  <a:gd name="connsiteX32" fmla="*/ 3864 w 10000"/>
                  <a:gd name="connsiteY32" fmla="*/ 1441 h 10000"/>
                  <a:gd name="connsiteX33" fmla="*/ 3859 w 10000"/>
                  <a:gd name="connsiteY33" fmla="*/ 1409 h 10000"/>
                  <a:gd name="connsiteX34" fmla="*/ 3842 w 10000"/>
                  <a:gd name="connsiteY34" fmla="*/ 1383 h 10000"/>
                  <a:gd name="connsiteX35" fmla="*/ 3825 w 10000"/>
                  <a:gd name="connsiteY35" fmla="*/ 1360 h 10000"/>
                  <a:gd name="connsiteX36" fmla="*/ 3809 w 10000"/>
                  <a:gd name="connsiteY36" fmla="*/ 1318 h 10000"/>
                  <a:gd name="connsiteX37" fmla="*/ 3787 w 10000"/>
                  <a:gd name="connsiteY37" fmla="*/ 1289 h 10000"/>
                  <a:gd name="connsiteX38" fmla="*/ 3759 w 10000"/>
                  <a:gd name="connsiteY38" fmla="*/ 1266 h 10000"/>
                  <a:gd name="connsiteX39" fmla="*/ 3740 w 10000"/>
                  <a:gd name="connsiteY39" fmla="*/ 1256 h 10000"/>
                  <a:gd name="connsiteX40" fmla="*/ 3715 w 10000"/>
                  <a:gd name="connsiteY40" fmla="*/ 1250 h 10000"/>
                  <a:gd name="connsiteX41" fmla="*/ 3687 w 10000"/>
                  <a:gd name="connsiteY41" fmla="*/ 1256 h 10000"/>
                  <a:gd name="connsiteX42" fmla="*/ 3681 w 10000"/>
                  <a:gd name="connsiteY42" fmla="*/ 1260 h 10000"/>
                  <a:gd name="connsiteX43" fmla="*/ 3670 w 10000"/>
                  <a:gd name="connsiteY43" fmla="*/ 1295 h 10000"/>
                  <a:gd name="connsiteX44" fmla="*/ 3651 w 10000"/>
                  <a:gd name="connsiteY44" fmla="*/ 1305 h 10000"/>
                  <a:gd name="connsiteX45" fmla="*/ 3640 w 10000"/>
                  <a:gd name="connsiteY45" fmla="*/ 1308 h 10000"/>
                  <a:gd name="connsiteX46" fmla="*/ 3626 w 10000"/>
                  <a:gd name="connsiteY46" fmla="*/ 1308 h 10000"/>
                  <a:gd name="connsiteX47" fmla="*/ 3632 w 10000"/>
                  <a:gd name="connsiteY47" fmla="*/ 1276 h 10000"/>
                  <a:gd name="connsiteX48" fmla="*/ 3609 w 10000"/>
                  <a:gd name="connsiteY48" fmla="*/ 1289 h 10000"/>
                  <a:gd name="connsiteX49" fmla="*/ 3593 w 10000"/>
                  <a:gd name="connsiteY49" fmla="*/ 1286 h 10000"/>
                  <a:gd name="connsiteX50" fmla="*/ 3590 w 10000"/>
                  <a:gd name="connsiteY50" fmla="*/ 1256 h 10000"/>
                  <a:gd name="connsiteX51" fmla="*/ 3584 w 10000"/>
                  <a:gd name="connsiteY51" fmla="*/ 1237 h 10000"/>
                  <a:gd name="connsiteX52" fmla="*/ 3573 w 10000"/>
                  <a:gd name="connsiteY52" fmla="*/ 1237 h 10000"/>
                  <a:gd name="connsiteX53" fmla="*/ 3554 w 10000"/>
                  <a:gd name="connsiteY53" fmla="*/ 1227 h 10000"/>
                  <a:gd name="connsiteX54" fmla="*/ 3546 w 10000"/>
                  <a:gd name="connsiteY54" fmla="*/ 1192 h 10000"/>
                  <a:gd name="connsiteX55" fmla="*/ 3529 w 10000"/>
                  <a:gd name="connsiteY55" fmla="*/ 1176 h 10000"/>
                  <a:gd name="connsiteX56" fmla="*/ 3512 w 10000"/>
                  <a:gd name="connsiteY56" fmla="*/ 1182 h 10000"/>
                  <a:gd name="connsiteX57" fmla="*/ 3485 w 10000"/>
                  <a:gd name="connsiteY57" fmla="*/ 1182 h 10000"/>
                  <a:gd name="connsiteX58" fmla="*/ 3463 w 10000"/>
                  <a:gd name="connsiteY58" fmla="*/ 1176 h 10000"/>
                  <a:gd name="connsiteX59" fmla="*/ 3449 w 10000"/>
                  <a:gd name="connsiteY59" fmla="*/ 1182 h 10000"/>
                  <a:gd name="connsiteX60" fmla="*/ 3432 w 10000"/>
                  <a:gd name="connsiteY60" fmla="*/ 1192 h 10000"/>
                  <a:gd name="connsiteX61" fmla="*/ 3454 w 10000"/>
                  <a:gd name="connsiteY61" fmla="*/ 1205 h 10000"/>
                  <a:gd name="connsiteX62" fmla="*/ 3463 w 10000"/>
                  <a:gd name="connsiteY62" fmla="*/ 1205 h 10000"/>
                  <a:gd name="connsiteX63" fmla="*/ 3488 w 10000"/>
                  <a:gd name="connsiteY63" fmla="*/ 1205 h 10000"/>
                  <a:gd name="connsiteX64" fmla="*/ 3488 w 10000"/>
                  <a:gd name="connsiteY64" fmla="*/ 1218 h 10000"/>
                  <a:gd name="connsiteX65" fmla="*/ 3493 w 10000"/>
                  <a:gd name="connsiteY65" fmla="*/ 1247 h 10000"/>
                  <a:gd name="connsiteX66" fmla="*/ 3512 w 10000"/>
                  <a:gd name="connsiteY66" fmla="*/ 1247 h 10000"/>
                  <a:gd name="connsiteX67" fmla="*/ 3518 w 10000"/>
                  <a:gd name="connsiteY67" fmla="*/ 1250 h 10000"/>
                  <a:gd name="connsiteX68" fmla="*/ 3521 w 10000"/>
                  <a:gd name="connsiteY68" fmla="*/ 1276 h 10000"/>
                  <a:gd name="connsiteX69" fmla="*/ 3543 w 10000"/>
                  <a:gd name="connsiteY69" fmla="*/ 1295 h 10000"/>
                  <a:gd name="connsiteX70" fmla="*/ 3546 w 10000"/>
                  <a:gd name="connsiteY70" fmla="*/ 1305 h 10000"/>
                  <a:gd name="connsiteX71" fmla="*/ 3543 w 10000"/>
                  <a:gd name="connsiteY71" fmla="*/ 1315 h 10000"/>
                  <a:gd name="connsiteX72" fmla="*/ 3543 w 10000"/>
                  <a:gd name="connsiteY72" fmla="*/ 1331 h 10000"/>
                  <a:gd name="connsiteX73" fmla="*/ 3554 w 10000"/>
                  <a:gd name="connsiteY73" fmla="*/ 1324 h 10000"/>
                  <a:gd name="connsiteX74" fmla="*/ 3560 w 10000"/>
                  <a:gd name="connsiteY74" fmla="*/ 1331 h 10000"/>
                  <a:gd name="connsiteX75" fmla="*/ 3582 w 10000"/>
                  <a:gd name="connsiteY75" fmla="*/ 1344 h 10000"/>
                  <a:gd name="connsiteX76" fmla="*/ 3598 w 10000"/>
                  <a:gd name="connsiteY76" fmla="*/ 1380 h 10000"/>
                  <a:gd name="connsiteX77" fmla="*/ 3607 w 10000"/>
                  <a:gd name="connsiteY77" fmla="*/ 1389 h 10000"/>
                  <a:gd name="connsiteX78" fmla="*/ 3623 w 10000"/>
                  <a:gd name="connsiteY78" fmla="*/ 1409 h 10000"/>
                  <a:gd name="connsiteX79" fmla="*/ 3634 w 10000"/>
                  <a:gd name="connsiteY79" fmla="*/ 1438 h 10000"/>
                  <a:gd name="connsiteX80" fmla="*/ 3632 w 10000"/>
                  <a:gd name="connsiteY80" fmla="*/ 1454 h 10000"/>
                  <a:gd name="connsiteX81" fmla="*/ 3618 w 10000"/>
                  <a:gd name="connsiteY81" fmla="*/ 1438 h 10000"/>
                  <a:gd name="connsiteX82" fmla="*/ 3598 w 10000"/>
                  <a:gd name="connsiteY82" fmla="*/ 1428 h 10000"/>
                  <a:gd name="connsiteX83" fmla="*/ 3582 w 10000"/>
                  <a:gd name="connsiteY83" fmla="*/ 1402 h 10000"/>
                  <a:gd name="connsiteX84" fmla="*/ 3562 w 10000"/>
                  <a:gd name="connsiteY84" fmla="*/ 1399 h 10000"/>
                  <a:gd name="connsiteX85" fmla="*/ 3546 w 10000"/>
                  <a:gd name="connsiteY85" fmla="*/ 1383 h 10000"/>
                  <a:gd name="connsiteX86" fmla="*/ 3510 w 10000"/>
                  <a:gd name="connsiteY86" fmla="*/ 1360 h 10000"/>
                  <a:gd name="connsiteX87" fmla="*/ 3485 w 10000"/>
                  <a:gd name="connsiteY87" fmla="*/ 1344 h 10000"/>
                  <a:gd name="connsiteX88" fmla="*/ 3454 w 10000"/>
                  <a:gd name="connsiteY88" fmla="*/ 1334 h 10000"/>
                  <a:gd name="connsiteX89" fmla="*/ 3429 w 10000"/>
                  <a:gd name="connsiteY89" fmla="*/ 1315 h 10000"/>
                  <a:gd name="connsiteX90" fmla="*/ 3416 w 10000"/>
                  <a:gd name="connsiteY90" fmla="*/ 1308 h 10000"/>
                  <a:gd name="connsiteX91" fmla="*/ 3399 w 10000"/>
                  <a:gd name="connsiteY91" fmla="*/ 1305 h 10000"/>
                  <a:gd name="connsiteX92" fmla="*/ 3382 w 10000"/>
                  <a:gd name="connsiteY92" fmla="*/ 1286 h 10000"/>
                  <a:gd name="connsiteX93" fmla="*/ 3380 w 10000"/>
                  <a:gd name="connsiteY93" fmla="*/ 1266 h 10000"/>
                  <a:gd name="connsiteX94" fmla="*/ 3388 w 10000"/>
                  <a:gd name="connsiteY94" fmla="*/ 1256 h 10000"/>
                  <a:gd name="connsiteX95" fmla="*/ 3407 w 10000"/>
                  <a:gd name="connsiteY95" fmla="*/ 1256 h 10000"/>
                  <a:gd name="connsiteX96" fmla="*/ 3396 w 10000"/>
                  <a:gd name="connsiteY96" fmla="*/ 1227 h 10000"/>
                  <a:gd name="connsiteX97" fmla="*/ 3382 w 10000"/>
                  <a:gd name="connsiteY97" fmla="*/ 1227 h 10000"/>
                  <a:gd name="connsiteX98" fmla="*/ 3360 w 10000"/>
                  <a:gd name="connsiteY98" fmla="*/ 1221 h 10000"/>
                  <a:gd name="connsiteX99" fmla="*/ 3349 w 10000"/>
                  <a:gd name="connsiteY99" fmla="*/ 1231 h 10000"/>
                  <a:gd name="connsiteX100" fmla="*/ 3352 w 10000"/>
                  <a:gd name="connsiteY100" fmla="*/ 1247 h 10000"/>
                  <a:gd name="connsiteX101" fmla="*/ 3341 w 10000"/>
                  <a:gd name="connsiteY101" fmla="*/ 1237 h 10000"/>
                  <a:gd name="connsiteX102" fmla="*/ 3335 w 10000"/>
                  <a:gd name="connsiteY102" fmla="*/ 1231 h 10000"/>
                  <a:gd name="connsiteX103" fmla="*/ 3307 w 10000"/>
                  <a:gd name="connsiteY103" fmla="*/ 1227 h 10000"/>
                  <a:gd name="connsiteX104" fmla="*/ 3294 w 10000"/>
                  <a:gd name="connsiteY104" fmla="*/ 1221 h 10000"/>
                  <a:gd name="connsiteX105" fmla="*/ 3271 w 10000"/>
                  <a:gd name="connsiteY105" fmla="*/ 1211 h 10000"/>
                  <a:gd name="connsiteX106" fmla="*/ 3252 w 10000"/>
                  <a:gd name="connsiteY106" fmla="*/ 1195 h 10000"/>
                  <a:gd name="connsiteX107" fmla="*/ 3235 w 10000"/>
                  <a:gd name="connsiteY107" fmla="*/ 1195 h 10000"/>
                  <a:gd name="connsiteX108" fmla="*/ 3235 w 10000"/>
                  <a:gd name="connsiteY108" fmla="*/ 1205 h 10000"/>
                  <a:gd name="connsiteX109" fmla="*/ 3219 w 10000"/>
                  <a:gd name="connsiteY109" fmla="*/ 1231 h 10000"/>
                  <a:gd name="connsiteX110" fmla="*/ 3213 w 10000"/>
                  <a:gd name="connsiteY110" fmla="*/ 1231 h 10000"/>
                  <a:gd name="connsiteX111" fmla="*/ 3183 w 10000"/>
                  <a:gd name="connsiteY111" fmla="*/ 1221 h 10000"/>
                  <a:gd name="connsiteX112" fmla="*/ 3175 w 10000"/>
                  <a:gd name="connsiteY112" fmla="*/ 1227 h 10000"/>
                  <a:gd name="connsiteX113" fmla="*/ 3163 w 10000"/>
                  <a:gd name="connsiteY113" fmla="*/ 1237 h 10000"/>
                  <a:gd name="connsiteX114" fmla="*/ 3158 w 10000"/>
                  <a:gd name="connsiteY114" fmla="*/ 1260 h 10000"/>
                  <a:gd name="connsiteX115" fmla="*/ 3158 w 10000"/>
                  <a:gd name="connsiteY115" fmla="*/ 1276 h 10000"/>
                  <a:gd name="connsiteX116" fmla="*/ 3163 w 10000"/>
                  <a:gd name="connsiteY116" fmla="*/ 1295 h 10000"/>
                  <a:gd name="connsiteX117" fmla="*/ 3166 w 10000"/>
                  <a:gd name="connsiteY117" fmla="*/ 1308 h 10000"/>
                  <a:gd name="connsiteX118" fmla="*/ 3158 w 10000"/>
                  <a:gd name="connsiteY118" fmla="*/ 1315 h 10000"/>
                  <a:gd name="connsiteX119" fmla="*/ 3133 w 10000"/>
                  <a:gd name="connsiteY119" fmla="*/ 1299 h 10000"/>
                  <a:gd name="connsiteX120" fmla="*/ 3114 w 10000"/>
                  <a:gd name="connsiteY120" fmla="*/ 1276 h 10000"/>
                  <a:gd name="connsiteX121" fmla="*/ 3078 w 10000"/>
                  <a:gd name="connsiteY121" fmla="*/ 1240 h 10000"/>
                  <a:gd name="connsiteX122" fmla="*/ 3044 w 10000"/>
                  <a:gd name="connsiteY122" fmla="*/ 1227 h 10000"/>
                  <a:gd name="connsiteX123" fmla="*/ 3033 w 10000"/>
                  <a:gd name="connsiteY123" fmla="*/ 1231 h 10000"/>
                  <a:gd name="connsiteX124" fmla="*/ 3036 w 10000"/>
                  <a:gd name="connsiteY124" fmla="*/ 1256 h 10000"/>
                  <a:gd name="connsiteX125" fmla="*/ 3044 w 10000"/>
                  <a:gd name="connsiteY125" fmla="*/ 1266 h 10000"/>
                  <a:gd name="connsiteX126" fmla="*/ 3044 w 10000"/>
                  <a:gd name="connsiteY126" fmla="*/ 1276 h 10000"/>
                  <a:gd name="connsiteX127" fmla="*/ 3036 w 10000"/>
                  <a:gd name="connsiteY127" fmla="*/ 1276 h 10000"/>
                  <a:gd name="connsiteX128" fmla="*/ 3028 w 10000"/>
                  <a:gd name="connsiteY128" fmla="*/ 1266 h 10000"/>
                  <a:gd name="connsiteX129" fmla="*/ 3025 w 10000"/>
                  <a:gd name="connsiteY129" fmla="*/ 1256 h 10000"/>
                  <a:gd name="connsiteX130" fmla="*/ 3008 w 10000"/>
                  <a:gd name="connsiteY130" fmla="*/ 1205 h 10000"/>
                  <a:gd name="connsiteX131" fmla="*/ 3000 w 10000"/>
                  <a:gd name="connsiteY131" fmla="*/ 1192 h 10000"/>
                  <a:gd name="connsiteX132" fmla="*/ 2994 w 10000"/>
                  <a:gd name="connsiteY132" fmla="*/ 1176 h 10000"/>
                  <a:gd name="connsiteX133" fmla="*/ 2986 w 10000"/>
                  <a:gd name="connsiteY133" fmla="*/ 1182 h 10000"/>
                  <a:gd name="connsiteX134" fmla="*/ 2981 w 10000"/>
                  <a:gd name="connsiteY134" fmla="*/ 1192 h 10000"/>
                  <a:gd name="connsiteX135" fmla="*/ 2970 w 10000"/>
                  <a:gd name="connsiteY135" fmla="*/ 1201 h 10000"/>
                  <a:gd name="connsiteX136" fmla="*/ 2956 w 10000"/>
                  <a:gd name="connsiteY136" fmla="*/ 1218 h 10000"/>
                  <a:gd name="connsiteX137" fmla="*/ 2939 w 10000"/>
                  <a:gd name="connsiteY137" fmla="*/ 1240 h 10000"/>
                  <a:gd name="connsiteX138" fmla="*/ 2928 w 10000"/>
                  <a:gd name="connsiteY138" fmla="*/ 1247 h 10000"/>
                  <a:gd name="connsiteX139" fmla="*/ 2922 w 10000"/>
                  <a:gd name="connsiteY139" fmla="*/ 1250 h 10000"/>
                  <a:gd name="connsiteX140" fmla="*/ 2911 w 10000"/>
                  <a:gd name="connsiteY140" fmla="*/ 1250 h 10000"/>
                  <a:gd name="connsiteX141" fmla="*/ 2884 w 10000"/>
                  <a:gd name="connsiteY141" fmla="*/ 1247 h 10000"/>
                  <a:gd name="connsiteX142" fmla="*/ 2864 w 10000"/>
                  <a:gd name="connsiteY142" fmla="*/ 1237 h 10000"/>
                  <a:gd name="connsiteX143" fmla="*/ 2848 w 10000"/>
                  <a:gd name="connsiteY143" fmla="*/ 1231 h 10000"/>
                  <a:gd name="connsiteX144" fmla="*/ 2834 w 10000"/>
                  <a:gd name="connsiteY144" fmla="*/ 1227 h 10000"/>
                  <a:gd name="connsiteX145" fmla="*/ 2831 w 10000"/>
                  <a:gd name="connsiteY145" fmla="*/ 1227 h 10000"/>
                  <a:gd name="connsiteX146" fmla="*/ 2831 w 10000"/>
                  <a:gd name="connsiteY146" fmla="*/ 1221 h 10000"/>
                  <a:gd name="connsiteX147" fmla="*/ 2825 w 10000"/>
                  <a:gd name="connsiteY147" fmla="*/ 1205 h 10000"/>
                  <a:gd name="connsiteX148" fmla="*/ 2823 w 10000"/>
                  <a:gd name="connsiteY148" fmla="*/ 1192 h 10000"/>
                  <a:gd name="connsiteX149" fmla="*/ 2817 w 10000"/>
                  <a:gd name="connsiteY149" fmla="*/ 1182 h 10000"/>
                  <a:gd name="connsiteX150" fmla="*/ 2814 w 10000"/>
                  <a:gd name="connsiteY150" fmla="*/ 1176 h 10000"/>
                  <a:gd name="connsiteX151" fmla="*/ 2792 w 10000"/>
                  <a:gd name="connsiteY151" fmla="*/ 1172 h 10000"/>
                  <a:gd name="connsiteX152" fmla="*/ 2759 w 10000"/>
                  <a:gd name="connsiteY152" fmla="*/ 1156 h 10000"/>
                  <a:gd name="connsiteX153" fmla="*/ 2734 w 10000"/>
                  <a:gd name="connsiteY153" fmla="*/ 1143 h 10000"/>
                  <a:gd name="connsiteX154" fmla="*/ 2695 w 10000"/>
                  <a:gd name="connsiteY154" fmla="*/ 1124 h 10000"/>
                  <a:gd name="connsiteX155" fmla="*/ 2670 w 10000"/>
                  <a:gd name="connsiteY155" fmla="*/ 1108 h 10000"/>
                  <a:gd name="connsiteX156" fmla="*/ 2645 w 10000"/>
                  <a:gd name="connsiteY156" fmla="*/ 1091 h 10000"/>
                  <a:gd name="connsiteX157" fmla="*/ 2618 w 10000"/>
                  <a:gd name="connsiteY157" fmla="*/ 1088 h 10000"/>
                  <a:gd name="connsiteX158" fmla="*/ 2576 w 10000"/>
                  <a:gd name="connsiteY158" fmla="*/ 1088 h 10000"/>
                  <a:gd name="connsiteX159" fmla="*/ 2551 w 10000"/>
                  <a:gd name="connsiteY159" fmla="*/ 1091 h 10000"/>
                  <a:gd name="connsiteX160" fmla="*/ 2521 w 10000"/>
                  <a:gd name="connsiteY160" fmla="*/ 1098 h 10000"/>
                  <a:gd name="connsiteX161" fmla="*/ 2493 w 10000"/>
                  <a:gd name="connsiteY161" fmla="*/ 1104 h 10000"/>
                  <a:gd name="connsiteX162" fmla="*/ 2468 w 10000"/>
                  <a:gd name="connsiteY162" fmla="*/ 1108 h 10000"/>
                  <a:gd name="connsiteX163" fmla="*/ 2404 w 10000"/>
                  <a:gd name="connsiteY163" fmla="*/ 1124 h 10000"/>
                  <a:gd name="connsiteX164" fmla="*/ 2366 w 10000"/>
                  <a:gd name="connsiteY164" fmla="*/ 1133 h 10000"/>
                  <a:gd name="connsiteX165" fmla="*/ 2346 w 10000"/>
                  <a:gd name="connsiteY165" fmla="*/ 1137 h 10000"/>
                  <a:gd name="connsiteX166" fmla="*/ 2294 w 10000"/>
                  <a:gd name="connsiteY166" fmla="*/ 1146 h 10000"/>
                  <a:gd name="connsiteX167" fmla="*/ 2249 w 10000"/>
                  <a:gd name="connsiteY167" fmla="*/ 1156 h 10000"/>
                  <a:gd name="connsiteX168" fmla="*/ 2230 w 10000"/>
                  <a:gd name="connsiteY168" fmla="*/ 1156 h 10000"/>
                  <a:gd name="connsiteX169" fmla="*/ 2222 w 10000"/>
                  <a:gd name="connsiteY169" fmla="*/ 1163 h 10000"/>
                  <a:gd name="connsiteX170" fmla="*/ 2194 w 10000"/>
                  <a:gd name="connsiteY170" fmla="*/ 1163 h 10000"/>
                  <a:gd name="connsiteX171" fmla="*/ 2172 w 10000"/>
                  <a:gd name="connsiteY171" fmla="*/ 1163 h 10000"/>
                  <a:gd name="connsiteX172" fmla="*/ 2147 w 10000"/>
                  <a:gd name="connsiteY172" fmla="*/ 1166 h 10000"/>
                  <a:gd name="connsiteX173" fmla="*/ 2108 w 10000"/>
                  <a:gd name="connsiteY173" fmla="*/ 1166 h 10000"/>
                  <a:gd name="connsiteX174" fmla="*/ 2083 w 10000"/>
                  <a:gd name="connsiteY174" fmla="*/ 1156 h 10000"/>
                  <a:gd name="connsiteX175" fmla="*/ 2042 w 10000"/>
                  <a:gd name="connsiteY175" fmla="*/ 1143 h 10000"/>
                  <a:gd name="connsiteX176" fmla="*/ 2011 w 10000"/>
                  <a:gd name="connsiteY176" fmla="*/ 1143 h 10000"/>
                  <a:gd name="connsiteX177" fmla="*/ 1994 w 10000"/>
                  <a:gd name="connsiteY177" fmla="*/ 1146 h 10000"/>
                  <a:gd name="connsiteX178" fmla="*/ 1967 w 10000"/>
                  <a:gd name="connsiteY178" fmla="*/ 1156 h 10000"/>
                  <a:gd name="connsiteX179" fmla="*/ 1903 w 10000"/>
                  <a:gd name="connsiteY179" fmla="*/ 1176 h 10000"/>
                  <a:gd name="connsiteX180" fmla="*/ 1873 w 10000"/>
                  <a:gd name="connsiteY180" fmla="*/ 1182 h 10000"/>
                  <a:gd name="connsiteX181" fmla="*/ 1850 w 10000"/>
                  <a:gd name="connsiteY181" fmla="*/ 1185 h 10000"/>
                  <a:gd name="connsiteX182" fmla="*/ 1842 w 10000"/>
                  <a:gd name="connsiteY182" fmla="*/ 1192 h 10000"/>
                  <a:gd name="connsiteX183" fmla="*/ 1823 w 10000"/>
                  <a:gd name="connsiteY183" fmla="*/ 1195 h 10000"/>
                  <a:gd name="connsiteX184" fmla="*/ 1814 w 10000"/>
                  <a:gd name="connsiteY184" fmla="*/ 1201 h 10000"/>
                  <a:gd name="connsiteX185" fmla="*/ 1792 w 10000"/>
                  <a:gd name="connsiteY185" fmla="*/ 1218 h 10000"/>
                  <a:gd name="connsiteX186" fmla="*/ 1767 w 10000"/>
                  <a:gd name="connsiteY186" fmla="*/ 1231 h 10000"/>
                  <a:gd name="connsiteX187" fmla="*/ 1717 w 10000"/>
                  <a:gd name="connsiteY187" fmla="*/ 1266 h 10000"/>
                  <a:gd name="connsiteX188" fmla="*/ 1695 w 10000"/>
                  <a:gd name="connsiteY188" fmla="*/ 1279 h 10000"/>
                  <a:gd name="connsiteX189" fmla="*/ 1654 w 10000"/>
                  <a:gd name="connsiteY189" fmla="*/ 1308 h 10000"/>
                  <a:gd name="connsiteX190" fmla="*/ 1620 w 10000"/>
                  <a:gd name="connsiteY190" fmla="*/ 1334 h 10000"/>
                  <a:gd name="connsiteX191" fmla="*/ 1590 w 10000"/>
                  <a:gd name="connsiteY191" fmla="*/ 1360 h 10000"/>
                  <a:gd name="connsiteX192" fmla="*/ 1565 w 10000"/>
                  <a:gd name="connsiteY192" fmla="*/ 1380 h 10000"/>
                  <a:gd name="connsiteX193" fmla="*/ 1532 w 10000"/>
                  <a:gd name="connsiteY193" fmla="*/ 1402 h 10000"/>
                  <a:gd name="connsiteX194" fmla="*/ 1501 w 10000"/>
                  <a:gd name="connsiteY194" fmla="*/ 1418 h 10000"/>
                  <a:gd name="connsiteX195" fmla="*/ 1460 w 10000"/>
                  <a:gd name="connsiteY195" fmla="*/ 1438 h 10000"/>
                  <a:gd name="connsiteX196" fmla="*/ 1435 w 10000"/>
                  <a:gd name="connsiteY196" fmla="*/ 1454 h 10000"/>
                  <a:gd name="connsiteX197" fmla="*/ 1421 w 10000"/>
                  <a:gd name="connsiteY197" fmla="*/ 1464 h 10000"/>
                  <a:gd name="connsiteX198" fmla="*/ 1380 w 10000"/>
                  <a:gd name="connsiteY198" fmla="*/ 1473 h 10000"/>
                  <a:gd name="connsiteX199" fmla="*/ 1324 w 10000"/>
                  <a:gd name="connsiteY199" fmla="*/ 1477 h 10000"/>
                  <a:gd name="connsiteX200" fmla="*/ 1274 w 10000"/>
                  <a:gd name="connsiteY200" fmla="*/ 1483 h 10000"/>
                  <a:gd name="connsiteX201" fmla="*/ 1244 w 10000"/>
                  <a:gd name="connsiteY201" fmla="*/ 1486 h 10000"/>
                  <a:gd name="connsiteX202" fmla="*/ 1233 w 10000"/>
                  <a:gd name="connsiteY202" fmla="*/ 1486 h 10000"/>
                  <a:gd name="connsiteX203" fmla="*/ 1197 w 10000"/>
                  <a:gd name="connsiteY203" fmla="*/ 1493 h 10000"/>
                  <a:gd name="connsiteX204" fmla="*/ 1180 w 10000"/>
                  <a:gd name="connsiteY204" fmla="*/ 1496 h 10000"/>
                  <a:gd name="connsiteX205" fmla="*/ 1169 w 10000"/>
                  <a:gd name="connsiteY205" fmla="*/ 1496 h 10000"/>
                  <a:gd name="connsiteX206" fmla="*/ 1161 w 10000"/>
                  <a:gd name="connsiteY206" fmla="*/ 1503 h 10000"/>
                  <a:gd name="connsiteX207" fmla="*/ 1155 w 10000"/>
                  <a:gd name="connsiteY207" fmla="*/ 1503 h 10000"/>
                  <a:gd name="connsiteX208" fmla="*/ 501 w 10000"/>
                  <a:gd name="connsiteY208" fmla="*/ 2277 h 10000"/>
                  <a:gd name="connsiteX209" fmla="*/ 396 w 10000"/>
                  <a:gd name="connsiteY209" fmla="*/ 2532 h 10000"/>
                  <a:gd name="connsiteX210" fmla="*/ 324 w 10000"/>
                  <a:gd name="connsiteY210" fmla="*/ 2759 h 10000"/>
                  <a:gd name="connsiteX211" fmla="*/ 274 w 10000"/>
                  <a:gd name="connsiteY211" fmla="*/ 2866 h 10000"/>
                  <a:gd name="connsiteX212" fmla="*/ 202 w 10000"/>
                  <a:gd name="connsiteY212" fmla="*/ 3008 h 10000"/>
                  <a:gd name="connsiteX213" fmla="*/ 211 w 10000"/>
                  <a:gd name="connsiteY213" fmla="*/ 3177 h 10000"/>
                  <a:gd name="connsiteX214" fmla="*/ 235 w 10000"/>
                  <a:gd name="connsiteY214" fmla="*/ 3368 h 10000"/>
                  <a:gd name="connsiteX215" fmla="*/ 266 w 10000"/>
                  <a:gd name="connsiteY215" fmla="*/ 3595 h 10000"/>
                  <a:gd name="connsiteX216" fmla="*/ 299 w 10000"/>
                  <a:gd name="connsiteY216" fmla="*/ 3831 h 10000"/>
                  <a:gd name="connsiteX217" fmla="*/ 305 w 10000"/>
                  <a:gd name="connsiteY217" fmla="*/ 3863 h 10000"/>
                  <a:gd name="connsiteX218" fmla="*/ 341 w 10000"/>
                  <a:gd name="connsiteY218" fmla="*/ 3941 h 10000"/>
                  <a:gd name="connsiteX219" fmla="*/ 186 w 10000"/>
                  <a:gd name="connsiteY219" fmla="*/ 3935 h 10000"/>
                  <a:gd name="connsiteX220" fmla="*/ 30 w 10000"/>
                  <a:gd name="connsiteY220" fmla="*/ 3925 h 10000"/>
                  <a:gd name="connsiteX221" fmla="*/ 0 w 10000"/>
                  <a:gd name="connsiteY221" fmla="*/ 4054 h 10000"/>
                  <a:gd name="connsiteX222" fmla="*/ 14 w 10000"/>
                  <a:gd name="connsiteY222" fmla="*/ 4152 h 10000"/>
                  <a:gd name="connsiteX223" fmla="*/ 22 w 10000"/>
                  <a:gd name="connsiteY223" fmla="*/ 4242 h 10000"/>
                  <a:gd name="connsiteX224" fmla="*/ 30 w 10000"/>
                  <a:gd name="connsiteY224" fmla="*/ 4291 h 10000"/>
                  <a:gd name="connsiteX225" fmla="*/ 102 w 10000"/>
                  <a:gd name="connsiteY225" fmla="*/ 4271 h 10000"/>
                  <a:gd name="connsiteX226" fmla="*/ 155 w 10000"/>
                  <a:gd name="connsiteY226" fmla="*/ 4262 h 10000"/>
                  <a:gd name="connsiteX227" fmla="*/ 410 w 10000"/>
                  <a:gd name="connsiteY227" fmla="*/ 4255 h 10000"/>
                  <a:gd name="connsiteX228" fmla="*/ 418 w 10000"/>
                  <a:gd name="connsiteY228" fmla="*/ 4385 h 10000"/>
                  <a:gd name="connsiteX229" fmla="*/ 429 w 10000"/>
                  <a:gd name="connsiteY229" fmla="*/ 4543 h 10000"/>
                  <a:gd name="connsiteX230" fmla="*/ 443 w 10000"/>
                  <a:gd name="connsiteY230" fmla="*/ 4585 h 10000"/>
                  <a:gd name="connsiteX231" fmla="*/ 465 w 10000"/>
                  <a:gd name="connsiteY231" fmla="*/ 4611 h 10000"/>
                  <a:gd name="connsiteX232" fmla="*/ 468 w 10000"/>
                  <a:gd name="connsiteY232" fmla="*/ 4621 h 10000"/>
                  <a:gd name="connsiteX233" fmla="*/ 474 w 10000"/>
                  <a:gd name="connsiteY233" fmla="*/ 4679 h 10000"/>
                  <a:gd name="connsiteX234" fmla="*/ 554 w 10000"/>
                  <a:gd name="connsiteY234" fmla="*/ 4738 h 10000"/>
                  <a:gd name="connsiteX235" fmla="*/ 637 w 10000"/>
                  <a:gd name="connsiteY235" fmla="*/ 4809 h 10000"/>
                  <a:gd name="connsiteX236" fmla="*/ 704 w 10000"/>
                  <a:gd name="connsiteY236" fmla="*/ 4851 h 10000"/>
                  <a:gd name="connsiteX237" fmla="*/ 740 w 10000"/>
                  <a:gd name="connsiteY237" fmla="*/ 4893 h 10000"/>
                  <a:gd name="connsiteX238" fmla="*/ 756 w 10000"/>
                  <a:gd name="connsiteY238" fmla="*/ 4896 h 10000"/>
                  <a:gd name="connsiteX239" fmla="*/ 767 w 10000"/>
                  <a:gd name="connsiteY239" fmla="*/ 4880 h 10000"/>
                  <a:gd name="connsiteX240" fmla="*/ 806 w 10000"/>
                  <a:gd name="connsiteY240" fmla="*/ 4945 h 10000"/>
                  <a:gd name="connsiteX241" fmla="*/ 886 w 10000"/>
                  <a:gd name="connsiteY241" fmla="*/ 5078 h 10000"/>
                  <a:gd name="connsiteX242" fmla="*/ 911 w 10000"/>
                  <a:gd name="connsiteY242" fmla="*/ 5130 h 10000"/>
                  <a:gd name="connsiteX243" fmla="*/ 920 w 10000"/>
                  <a:gd name="connsiteY243" fmla="*/ 5191 h 10000"/>
                  <a:gd name="connsiteX244" fmla="*/ 920 w 10000"/>
                  <a:gd name="connsiteY244" fmla="*/ 5220 h 10000"/>
                  <a:gd name="connsiteX245" fmla="*/ 911 w 10000"/>
                  <a:gd name="connsiteY245" fmla="*/ 5314 h 10000"/>
                  <a:gd name="connsiteX246" fmla="*/ 898 w 10000"/>
                  <a:gd name="connsiteY246" fmla="*/ 5369 h 10000"/>
                  <a:gd name="connsiteX247" fmla="*/ 895 w 10000"/>
                  <a:gd name="connsiteY247" fmla="*/ 5385 h 10000"/>
                  <a:gd name="connsiteX248" fmla="*/ 895 w 10000"/>
                  <a:gd name="connsiteY248" fmla="*/ 5405 h 10000"/>
                  <a:gd name="connsiteX249" fmla="*/ 898 w 10000"/>
                  <a:gd name="connsiteY249" fmla="*/ 5434 h 10000"/>
                  <a:gd name="connsiteX250" fmla="*/ 911 w 10000"/>
                  <a:gd name="connsiteY250" fmla="*/ 5463 h 10000"/>
                  <a:gd name="connsiteX251" fmla="*/ 920 w 10000"/>
                  <a:gd name="connsiteY251" fmla="*/ 5492 h 10000"/>
                  <a:gd name="connsiteX252" fmla="*/ 934 w 10000"/>
                  <a:gd name="connsiteY252" fmla="*/ 5518 h 10000"/>
                  <a:gd name="connsiteX253" fmla="*/ 1169 w 10000"/>
                  <a:gd name="connsiteY253" fmla="*/ 5738 h 10000"/>
                  <a:gd name="connsiteX254" fmla="*/ 1188 w 10000"/>
                  <a:gd name="connsiteY254" fmla="*/ 5755 h 10000"/>
                  <a:gd name="connsiteX255" fmla="*/ 1216 w 10000"/>
                  <a:gd name="connsiteY255" fmla="*/ 5758 h 10000"/>
                  <a:gd name="connsiteX256" fmla="*/ 1313 w 10000"/>
                  <a:gd name="connsiteY256" fmla="*/ 5774 h 10000"/>
                  <a:gd name="connsiteX257" fmla="*/ 1349 w 10000"/>
                  <a:gd name="connsiteY257" fmla="*/ 5787 h 10000"/>
                  <a:gd name="connsiteX258" fmla="*/ 1393 w 10000"/>
                  <a:gd name="connsiteY258" fmla="*/ 5793 h 10000"/>
                  <a:gd name="connsiteX259" fmla="*/ 1393 w 10000"/>
                  <a:gd name="connsiteY259" fmla="*/ 5797 h 10000"/>
                  <a:gd name="connsiteX260" fmla="*/ 1421 w 10000"/>
                  <a:gd name="connsiteY260" fmla="*/ 5810 h 10000"/>
                  <a:gd name="connsiteX261" fmla="*/ 1446 w 10000"/>
                  <a:gd name="connsiteY261" fmla="*/ 5829 h 10000"/>
                  <a:gd name="connsiteX262" fmla="*/ 1460 w 10000"/>
                  <a:gd name="connsiteY262" fmla="*/ 5842 h 10000"/>
                  <a:gd name="connsiteX263" fmla="*/ 1476 w 10000"/>
                  <a:gd name="connsiteY263" fmla="*/ 5848 h 10000"/>
                  <a:gd name="connsiteX264" fmla="*/ 1501 w 10000"/>
                  <a:gd name="connsiteY264" fmla="*/ 5852 h 10000"/>
                  <a:gd name="connsiteX265" fmla="*/ 1532 w 10000"/>
                  <a:gd name="connsiteY265" fmla="*/ 5887 h 10000"/>
                  <a:gd name="connsiteX266" fmla="*/ 1565 w 10000"/>
                  <a:gd name="connsiteY266" fmla="*/ 5942 h 10000"/>
                  <a:gd name="connsiteX267" fmla="*/ 1587 w 10000"/>
                  <a:gd name="connsiteY267" fmla="*/ 5972 h 10000"/>
                  <a:gd name="connsiteX268" fmla="*/ 1612 w 10000"/>
                  <a:gd name="connsiteY268" fmla="*/ 5955 h 10000"/>
                  <a:gd name="connsiteX269" fmla="*/ 1679 w 10000"/>
                  <a:gd name="connsiteY269" fmla="*/ 6049 h 10000"/>
                  <a:gd name="connsiteX270" fmla="*/ 1720 w 10000"/>
                  <a:gd name="connsiteY270" fmla="*/ 6108 h 10000"/>
                  <a:gd name="connsiteX271" fmla="*/ 1751 w 10000"/>
                  <a:gd name="connsiteY271" fmla="*/ 6133 h 10000"/>
                  <a:gd name="connsiteX272" fmla="*/ 1792 w 10000"/>
                  <a:gd name="connsiteY272" fmla="*/ 6169 h 10000"/>
                  <a:gd name="connsiteX273" fmla="*/ 1801 w 10000"/>
                  <a:gd name="connsiteY273" fmla="*/ 6172 h 10000"/>
                  <a:gd name="connsiteX274" fmla="*/ 1814 w 10000"/>
                  <a:gd name="connsiteY274" fmla="*/ 6286 h 10000"/>
                  <a:gd name="connsiteX275" fmla="*/ 1817 w 10000"/>
                  <a:gd name="connsiteY275" fmla="*/ 6331 h 10000"/>
                  <a:gd name="connsiteX276" fmla="*/ 1809 w 10000"/>
                  <a:gd name="connsiteY276" fmla="*/ 6444 h 10000"/>
                  <a:gd name="connsiteX277" fmla="*/ 1801 w 10000"/>
                  <a:gd name="connsiteY277" fmla="*/ 6499 h 10000"/>
                  <a:gd name="connsiteX278" fmla="*/ 1781 w 10000"/>
                  <a:gd name="connsiteY278" fmla="*/ 6522 h 10000"/>
                  <a:gd name="connsiteX279" fmla="*/ 1773 w 10000"/>
                  <a:gd name="connsiteY279" fmla="*/ 6541 h 10000"/>
                  <a:gd name="connsiteX280" fmla="*/ 1762 w 10000"/>
                  <a:gd name="connsiteY280" fmla="*/ 6571 h 10000"/>
                  <a:gd name="connsiteX281" fmla="*/ 1767 w 10000"/>
                  <a:gd name="connsiteY281" fmla="*/ 6622 h 10000"/>
                  <a:gd name="connsiteX282" fmla="*/ 1767 w 10000"/>
                  <a:gd name="connsiteY282" fmla="*/ 6665 h 10000"/>
                  <a:gd name="connsiteX283" fmla="*/ 1767 w 10000"/>
                  <a:gd name="connsiteY283" fmla="*/ 6694 h 10000"/>
                  <a:gd name="connsiteX284" fmla="*/ 1776 w 10000"/>
                  <a:gd name="connsiteY284" fmla="*/ 6726 h 10000"/>
                  <a:gd name="connsiteX285" fmla="*/ 1776 w 10000"/>
                  <a:gd name="connsiteY285" fmla="*/ 6745 h 10000"/>
                  <a:gd name="connsiteX286" fmla="*/ 1767 w 10000"/>
                  <a:gd name="connsiteY286" fmla="*/ 6765 h 10000"/>
                  <a:gd name="connsiteX287" fmla="*/ 1762 w 10000"/>
                  <a:gd name="connsiteY287" fmla="*/ 6804 h 10000"/>
                  <a:gd name="connsiteX288" fmla="*/ 1753 w 10000"/>
                  <a:gd name="connsiteY288" fmla="*/ 6839 h 10000"/>
                  <a:gd name="connsiteX289" fmla="*/ 1742 w 10000"/>
                  <a:gd name="connsiteY289" fmla="*/ 6849 h 10000"/>
                  <a:gd name="connsiteX290" fmla="*/ 1726 w 10000"/>
                  <a:gd name="connsiteY290" fmla="*/ 6849 h 10000"/>
                  <a:gd name="connsiteX291" fmla="*/ 1712 w 10000"/>
                  <a:gd name="connsiteY291" fmla="*/ 6852 h 10000"/>
                  <a:gd name="connsiteX292" fmla="*/ 1640 w 10000"/>
                  <a:gd name="connsiteY292" fmla="*/ 6953 h 10000"/>
                  <a:gd name="connsiteX293" fmla="*/ 1493 w 10000"/>
                  <a:gd name="connsiteY293" fmla="*/ 7105 h 10000"/>
                  <a:gd name="connsiteX294" fmla="*/ 1490 w 10000"/>
                  <a:gd name="connsiteY294" fmla="*/ 7124 h 10000"/>
                  <a:gd name="connsiteX295" fmla="*/ 1468 w 10000"/>
                  <a:gd name="connsiteY295" fmla="*/ 7137 h 10000"/>
                  <a:gd name="connsiteX296" fmla="*/ 1454 w 10000"/>
                  <a:gd name="connsiteY296" fmla="*/ 7144 h 10000"/>
                  <a:gd name="connsiteX297" fmla="*/ 1452 w 10000"/>
                  <a:gd name="connsiteY297" fmla="*/ 7157 h 10000"/>
                  <a:gd name="connsiteX298" fmla="*/ 1446 w 10000"/>
                  <a:gd name="connsiteY298" fmla="*/ 7199 h 10000"/>
                  <a:gd name="connsiteX299" fmla="*/ 1476 w 10000"/>
                  <a:gd name="connsiteY299" fmla="*/ 7247 h 10000"/>
                  <a:gd name="connsiteX300" fmla="*/ 1501 w 10000"/>
                  <a:gd name="connsiteY300" fmla="*/ 7270 h 10000"/>
                  <a:gd name="connsiteX301" fmla="*/ 1518 w 10000"/>
                  <a:gd name="connsiteY301" fmla="*/ 7286 h 10000"/>
                  <a:gd name="connsiteX302" fmla="*/ 1524 w 10000"/>
                  <a:gd name="connsiteY302" fmla="*/ 7306 h 10000"/>
                  <a:gd name="connsiteX303" fmla="*/ 1540 w 10000"/>
                  <a:gd name="connsiteY303" fmla="*/ 7322 h 10000"/>
                  <a:gd name="connsiteX304" fmla="*/ 1565 w 10000"/>
                  <a:gd name="connsiteY304" fmla="*/ 7325 h 10000"/>
                  <a:gd name="connsiteX305" fmla="*/ 1590 w 10000"/>
                  <a:gd name="connsiteY305" fmla="*/ 7332 h 10000"/>
                  <a:gd name="connsiteX306" fmla="*/ 1615 w 10000"/>
                  <a:gd name="connsiteY306" fmla="*/ 7345 h 10000"/>
                  <a:gd name="connsiteX307" fmla="*/ 1662 w 10000"/>
                  <a:gd name="connsiteY307" fmla="*/ 7370 h 10000"/>
                  <a:gd name="connsiteX308" fmla="*/ 1670 w 10000"/>
                  <a:gd name="connsiteY308" fmla="*/ 7351 h 10000"/>
                  <a:gd name="connsiteX309" fmla="*/ 1726 w 10000"/>
                  <a:gd name="connsiteY309" fmla="*/ 7354 h 10000"/>
                  <a:gd name="connsiteX310" fmla="*/ 1726 w 10000"/>
                  <a:gd name="connsiteY310" fmla="*/ 7400 h 10000"/>
                  <a:gd name="connsiteX311" fmla="*/ 1773 w 10000"/>
                  <a:gd name="connsiteY311" fmla="*/ 7409 h 10000"/>
                  <a:gd name="connsiteX312" fmla="*/ 1806 w 10000"/>
                  <a:gd name="connsiteY312" fmla="*/ 7416 h 10000"/>
                  <a:gd name="connsiteX313" fmla="*/ 1839 w 10000"/>
                  <a:gd name="connsiteY313" fmla="*/ 7403 h 10000"/>
                  <a:gd name="connsiteX314" fmla="*/ 1886 w 10000"/>
                  <a:gd name="connsiteY314" fmla="*/ 7403 h 10000"/>
                  <a:gd name="connsiteX315" fmla="*/ 1898 w 10000"/>
                  <a:gd name="connsiteY315" fmla="*/ 7403 h 10000"/>
                  <a:gd name="connsiteX316" fmla="*/ 1914 w 10000"/>
                  <a:gd name="connsiteY316" fmla="*/ 7494 h 10000"/>
                  <a:gd name="connsiteX317" fmla="*/ 1895 w 10000"/>
                  <a:gd name="connsiteY317" fmla="*/ 7523 h 10000"/>
                  <a:gd name="connsiteX318" fmla="*/ 1825 w 10000"/>
                  <a:gd name="connsiteY318" fmla="*/ 7617 h 10000"/>
                  <a:gd name="connsiteX319" fmla="*/ 1776 w 10000"/>
                  <a:gd name="connsiteY319" fmla="*/ 7691 h 10000"/>
                  <a:gd name="connsiteX320" fmla="*/ 1781 w 10000"/>
                  <a:gd name="connsiteY320" fmla="*/ 7723 h 10000"/>
                  <a:gd name="connsiteX321" fmla="*/ 1767 w 10000"/>
                  <a:gd name="connsiteY321" fmla="*/ 7759 h 10000"/>
                  <a:gd name="connsiteX322" fmla="*/ 1762 w 10000"/>
                  <a:gd name="connsiteY322" fmla="*/ 7817 h 10000"/>
                  <a:gd name="connsiteX323" fmla="*/ 1762 w 10000"/>
                  <a:gd name="connsiteY323" fmla="*/ 7856 h 10000"/>
                  <a:gd name="connsiteX324" fmla="*/ 1776 w 10000"/>
                  <a:gd name="connsiteY324" fmla="*/ 7892 h 10000"/>
                  <a:gd name="connsiteX325" fmla="*/ 1784 w 10000"/>
                  <a:gd name="connsiteY325" fmla="*/ 7902 h 10000"/>
                  <a:gd name="connsiteX326" fmla="*/ 1801 w 10000"/>
                  <a:gd name="connsiteY326" fmla="*/ 7908 h 10000"/>
                  <a:gd name="connsiteX327" fmla="*/ 1809 w 10000"/>
                  <a:gd name="connsiteY327" fmla="*/ 7911 h 10000"/>
                  <a:gd name="connsiteX328" fmla="*/ 1801 w 10000"/>
                  <a:gd name="connsiteY328" fmla="*/ 7940 h 10000"/>
                  <a:gd name="connsiteX329" fmla="*/ 1798 w 10000"/>
                  <a:gd name="connsiteY329" fmla="*/ 7979 h 10000"/>
                  <a:gd name="connsiteX330" fmla="*/ 1806 w 10000"/>
                  <a:gd name="connsiteY330" fmla="*/ 8002 h 10000"/>
                  <a:gd name="connsiteX331" fmla="*/ 1823 w 10000"/>
                  <a:gd name="connsiteY331" fmla="*/ 8021 h 10000"/>
                  <a:gd name="connsiteX332" fmla="*/ 1834 w 10000"/>
                  <a:gd name="connsiteY332" fmla="*/ 8044 h 10000"/>
                  <a:gd name="connsiteX333" fmla="*/ 1839 w 10000"/>
                  <a:gd name="connsiteY333" fmla="*/ 8073 h 10000"/>
                  <a:gd name="connsiteX334" fmla="*/ 1842 w 10000"/>
                  <a:gd name="connsiteY334" fmla="*/ 8106 h 10000"/>
                  <a:gd name="connsiteX335" fmla="*/ 1839 w 10000"/>
                  <a:gd name="connsiteY335" fmla="*/ 8144 h 10000"/>
                  <a:gd name="connsiteX336" fmla="*/ 1856 w 10000"/>
                  <a:gd name="connsiteY336" fmla="*/ 8164 h 10000"/>
                  <a:gd name="connsiteX337" fmla="*/ 1886 w 10000"/>
                  <a:gd name="connsiteY337" fmla="*/ 8193 h 10000"/>
                  <a:gd name="connsiteX338" fmla="*/ 1922 w 10000"/>
                  <a:gd name="connsiteY338" fmla="*/ 8206 h 10000"/>
                  <a:gd name="connsiteX339" fmla="*/ 1967 w 10000"/>
                  <a:gd name="connsiteY339" fmla="*/ 8203 h 10000"/>
                  <a:gd name="connsiteX340" fmla="*/ 1986 w 10000"/>
                  <a:gd name="connsiteY340" fmla="*/ 8212 h 10000"/>
                  <a:gd name="connsiteX341" fmla="*/ 2000 w 10000"/>
                  <a:gd name="connsiteY341" fmla="*/ 8232 h 10000"/>
                  <a:gd name="connsiteX342" fmla="*/ 2033 w 10000"/>
                  <a:gd name="connsiteY342" fmla="*/ 8258 h 10000"/>
                  <a:gd name="connsiteX343" fmla="*/ 2050 w 10000"/>
                  <a:gd name="connsiteY343" fmla="*/ 8271 h 10000"/>
                  <a:gd name="connsiteX344" fmla="*/ 2089 w 10000"/>
                  <a:gd name="connsiteY344" fmla="*/ 8280 h 10000"/>
                  <a:gd name="connsiteX345" fmla="*/ 2122 w 10000"/>
                  <a:gd name="connsiteY345" fmla="*/ 8300 h 10000"/>
                  <a:gd name="connsiteX346" fmla="*/ 2163 w 10000"/>
                  <a:gd name="connsiteY346" fmla="*/ 8332 h 10000"/>
                  <a:gd name="connsiteX347" fmla="*/ 2172 w 10000"/>
                  <a:gd name="connsiteY347" fmla="*/ 8335 h 10000"/>
                  <a:gd name="connsiteX348" fmla="*/ 2177 w 10000"/>
                  <a:gd name="connsiteY348" fmla="*/ 8345 h 10000"/>
                  <a:gd name="connsiteX349" fmla="*/ 2163 w 10000"/>
                  <a:gd name="connsiteY349" fmla="*/ 8371 h 10000"/>
                  <a:gd name="connsiteX350" fmla="*/ 2139 w 10000"/>
                  <a:gd name="connsiteY350" fmla="*/ 8423 h 10000"/>
                  <a:gd name="connsiteX351" fmla="*/ 2130 w 10000"/>
                  <a:gd name="connsiteY351" fmla="*/ 8439 h 10000"/>
                  <a:gd name="connsiteX352" fmla="*/ 2105 w 10000"/>
                  <a:gd name="connsiteY352" fmla="*/ 8446 h 10000"/>
                  <a:gd name="connsiteX353" fmla="*/ 2080 w 10000"/>
                  <a:gd name="connsiteY353" fmla="*/ 8449 h 10000"/>
                  <a:gd name="connsiteX354" fmla="*/ 2075 w 10000"/>
                  <a:gd name="connsiteY354" fmla="*/ 8459 h 10000"/>
                  <a:gd name="connsiteX355" fmla="*/ 2072 w 10000"/>
                  <a:gd name="connsiteY355" fmla="*/ 8475 h 10000"/>
                  <a:gd name="connsiteX356" fmla="*/ 2080 w 10000"/>
                  <a:gd name="connsiteY356" fmla="*/ 8484 h 10000"/>
                  <a:gd name="connsiteX357" fmla="*/ 2100 w 10000"/>
                  <a:gd name="connsiteY357" fmla="*/ 8475 h 10000"/>
                  <a:gd name="connsiteX358" fmla="*/ 2141 w 10000"/>
                  <a:gd name="connsiteY358" fmla="*/ 8478 h 10000"/>
                  <a:gd name="connsiteX359" fmla="*/ 2172 w 10000"/>
                  <a:gd name="connsiteY359" fmla="*/ 8475 h 10000"/>
                  <a:gd name="connsiteX360" fmla="*/ 2188 w 10000"/>
                  <a:gd name="connsiteY360" fmla="*/ 8475 h 10000"/>
                  <a:gd name="connsiteX361" fmla="*/ 2222 w 10000"/>
                  <a:gd name="connsiteY361" fmla="*/ 8497 h 10000"/>
                  <a:gd name="connsiteX362" fmla="*/ 2252 w 10000"/>
                  <a:gd name="connsiteY362" fmla="*/ 8514 h 10000"/>
                  <a:gd name="connsiteX363" fmla="*/ 2274 w 10000"/>
                  <a:gd name="connsiteY363" fmla="*/ 8514 h 10000"/>
                  <a:gd name="connsiteX364" fmla="*/ 2299 w 10000"/>
                  <a:gd name="connsiteY364" fmla="*/ 8504 h 10000"/>
                  <a:gd name="connsiteX365" fmla="*/ 2310 w 10000"/>
                  <a:gd name="connsiteY365" fmla="*/ 8504 h 10000"/>
                  <a:gd name="connsiteX366" fmla="*/ 2319 w 10000"/>
                  <a:gd name="connsiteY366" fmla="*/ 8484 h 10000"/>
                  <a:gd name="connsiteX367" fmla="*/ 2338 w 10000"/>
                  <a:gd name="connsiteY367" fmla="*/ 8494 h 10000"/>
                  <a:gd name="connsiteX368" fmla="*/ 2338 w 10000"/>
                  <a:gd name="connsiteY368" fmla="*/ 8552 h 10000"/>
                  <a:gd name="connsiteX369" fmla="*/ 2366 w 10000"/>
                  <a:gd name="connsiteY369" fmla="*/ 8572 h 10000"/>
                  <a:gd name="connsiteX370" fmla="*/ 2382 w 10000"/>
                  <a:gd name="connsiteY370" fmla="*/ 8582 h 10000"/>
                  <a:gd name="connsiteX371" fmla="*/ 2435 w 10000"/>
                  <a:gd name="connsiteY371" fmla="*/ 8552 h 10000"/>
                  <a:gd name="connsiteX372" fmla="*/ 2443 w 10000"/>
                  <a:gd name="connsiteY372" fmla="*/ 8552 h 10000"/>
                  <a:gd name="connsiteX373" fmla="*/ 2454 w 10000"/>
                  <a:gd name="connsiteY373" fmla="*/ 8552 h 10000"/>
                  <a:gd name="connsiteX374" fmla="*/ 2471 w 10000"/>
                  <a:gd name="connsiteY374" fmla="*/ 8546 h 10000"/>
                  <a:gd name="connsiteX375" fmla="*/ 2488 w 10000"/>
                  <a:gd name="connsiteY375" fmla="*/ 8536 h 10000"/>
                  <a:gd name="connsiteX376" fmla="*/ 2501 w 10000"/>
                  <a:gd name="connsiteY376" fmla="*/ 8533 h 10000"/>
                  <a:gd name="connsiteX377" fmla="*/ 2512 w 10000"/>
                  <a:gd name="connsiteY377" fmla="*/ 8533 h 10000"/>
                  <a:gd name="connsiteX378" fmla="*/ 2521 w 10000"/>
                  <a:gd name="connsiteY378" fmla="*/ 8546 h 10000"/>
                  <a:gd name="connsiteX379" fmla="*/ 2521 w 10000"/>
                  <a:gd name="connsiteY379" fmla="*/ 8572 h 10000"/>
                  <a:gd name="connsiteX380" fmla="*/ 2535 w 10000"/>
                  <a:gd name="connsiteY380" fmla="*/ 8588 h 10000"/>
                  <a:gd name="connsiteX381" fmla="*/ 2551 w 10000"/>
                  <a:gd name="connsiteY381" fmla="*/ 8582 h 10000"/>
                  <a:gd name="connsiteX382" fmla="*/ 2560 w 10000"/>
                  <a:gd name="connsiteY382" fmla="*/ 8582 h 10000"/>
                  <a:gd name="connsiteX383" fmla="*/ 2573 w 10000"/>
                  <a:gd name="connsiteY383" fmla="*/ 8588 h 10000"/>
                  <a:gd name="connsiteX384" fmla="*/ 2584 w 10000"/>
                  <a:gd name="connsiteY384" fmla="*/ 8591 h 10000"/>
                  <a:gd name="connsiteX385" fmla="*/ 2590 w 10000"/>
                  <a:gd name="connsiteY385" fmla="*/ 8598 h 10000"/>
                  <a:gd name="connsiteX386" fmla="*/ 2598 w 10000"/>
                  <a:gd name="connsiteY386" fmla="*/ 8608 h 10000"/>
                  <a:gd name="connsiteX387" fmla="*/ 2607 w 10000"/>
                  <a:gd name="connsiteY387" fmla="*/ 8617 h 10000"/>
                  <a:gd name="connsiteX388" fmla="*/ 2618 w 10000"/>
                  <a:gd name="connsiteY388" fmla="*/ 8617 h 10000"/>
                  <a:gd name="connsiteX389" fmla="*/ 2640 w 10000"/>
                  <a:gd name="connsiteY389" fmla="*/ 8608 h 10000"/>
                  <a:gd name="connsiteX390" fmla="*/ 2670 w 10000"/>
                  <a:gd name="connsiteY390" fmla="*/ 8598 h 10000"/>
                  <a:gd name="connsiteX391" fmla="*/ 2673 w 10000"/>
                  <a:gd name="connsiteY391" fmla="*/ 8598 h 10000"/>
                  <a:gd name="connsiteX392" fmla="*/ 2690 w 10000"/>
                  <a:gd name="connsiteY392" fmla="*/ 8598 h 10000"/>
                  <a:gd name="connsiteX393" fmla="*/ 2698 w 10000"/>
                  <a:gd name="connsiteY393" fmla="*/ 8598 h 10000"/>
                  <a:gd name="connsiteX394" fmla="*/ 2712 w 10000"/>
                  <a:gd name="connsiteY394" fmla="*/ 8598 h 10000"/>
                  <a:gd name="connsiteX395" fmla="*/ 2726 w 10000"/>
                  <a:gd name="connsiteY395" fmla="*/ 8591 h 10000"/>
                  <a:gd name="connsiteX396" fmla="*/ 2737 w 10000"/>
                  <a:gd name="connsiteY396" fmla="*/ 8588 h 10000"/>
                  <a:gd name="connsiteX397" fmla="*/ 2759 w 10000"/>
                  <a:gd name="connsiteY397" fmla="*/ 8582 h 10000"/>
                  <a:gd name="connsiteX398" fmla="*/ 2770 w 10000"/>
                  <a:gd name="connsiteY398" fmla="*/ 8578 h 10000"/>
                  <a:gd name="connsiteX399" fmla="*/ 2784 w 10000"/>
                  <a:gd name="connsiteY399" fmla="*/ 8572 h 10000"/>
                  <a:gd name="connsiteX400" fmla="*/ 2795 w 10000"/>
                  <a:gd name="connsiteY400" fmla="*/ 8572 h 10000"/>
                  <a:gd name="connsiteX401" fmla="*/ 2803 w 10000"/>
                  <a:gd name="connsiteY401" fmla="*/ 8588 h 10000"/>
                  <a:gd name="connsiteX402" fmla="*/ 2803 w 10000"/>
                  <a:gd name="connsiteY402" fmla="*/ 8591 h 10000"/>
                  <a:gd name="connsiteX403" fmla="*/ 2803 w 10000"/>
                  <a:gd name="connsiteY403" fmla="*/ 8601 h 10000"/>
                  <a:gd name="connsiteX404" fmla="*/ 2809 w 10000"/>
                  <a:gd name="connsiteY404" fmla="*/ 8601 h 10000"/>
                  <a:gd name="connsiteX405" fmla="*/ 2823 w 10000"/>
                  <a:gd name="connsiteY405" fmla="*/ 8598 h 10000"/>
                  <a:gd name="connsiteX406" fmla="*/ 2831 w 10000"/>
                  <a:gd name="connsiteY406" fmla="*/ 8598 h 10000"/>
                  <a:gd name="connsiteX407" fmla="*/ 2839 w 10000"/>
                  <a:gd name="connsiteY407" fmla="*/ 8601 h 10000"/>
                  <a:gd name="connsiteX408" fmla="*/ 2848 w 10000"/>
                  <a:gd name="connsiteY408" fmla="*/ 8598 h 10000"/>
                  <a:gd name="connsiteX409" fmla="*/ 2856 w 10000"/>
                  <a:gd name="connsiteY409" fmla="*/ 8601 h 10000"/>
                  <a:gd name="connsiteX410" fmla="*/ 2859 w 10000"/>
                  <a:gd name="connsiteY410" fmla="*/ 8601 h 10000"/>
                  <a:gd name="connsiteX411" fmla="*/ 2864 w 10000"/>
                  <a:gd name="connsiteY411" fmla="*/ 8598 h 10000"/>
                  <a:gd name="connsiteX412" fmla="*/ 2889 w 10000"/>
                  <a:gd name="connsiteY412" fmla="*/ 8611 h 10000"/>
                  <a:gd name="connsiteX413" fmla="*/ 2906 w 10000"/>
                  <a:gd name="connsiteY413" fmla="*/ 8620 h 10000"/>
                  <a:gd name="connsiteX414" fmla="*/ 2914 w 10000"/>
                  <a:gd name="connsiteY414" fmla="*/ 8627 h 10000"/>
                  <a:gd name="connsiteX415" fmla="*/ 2920 w 10000"/>
                  <a:gd name="connsiteY415" fmla="*/ 8640 h 10000"/>
                  <a:gd name="connsiteX416" fmla="*/ 2922 w 10000"/>
                  <a:gd name="connsiteY416" fmla="*/ 8666 h 10000"/>
                  <a:gd name="connsiteX417" fmla="*/ 2922 w 10000"/>
                  <a:gd name="connsiteY417" fmla="*/ 8692 h 10000"/>
                  <a:gd name="connsiteX418" fmla="*/ 2939 w 10000"/>
                  <a:gd name="connsiteY418" fmla="*/ 8695 h 10000"/>
                  <a:gd name="connsiteX419" fmla="*/ 2953 w 10000"/>
                  <a:gd name="connsiteY419" fmla="*/ 8695 h 10000"/>
                  <a:gd name="connsiteX420" fmla="*/ 2961 w 10000"/>
                  <a:gd name="connsiteY420" fmla="*/ 8695 h 10000"/>
                  <a:gd name="connsiteX421" fmla="*/ 2972 w 10000"/>
                  <a:gd name="connsiteY421" fmla="*/ 8692 h 10000"/>
                  <a:gd name="connsiteX422" fmla="*/ 2981 w 10000"/>
                  <a:gd name="connsiteY422" fmla="*/ 8685 h 10000"/>
                  <a:gd name="connsiteX423" fmla="*/ 2989 w 10000"/>
                  <a:gd name="connsiteY423" fmla="*/ 8685 h 10000"/>
                  <a:gd name="connsiteX424" fmla="*/ 3008 w 10000"/>
                  <a:gd name="connsiteY424" fmla="*/ 8685 h 10000"/>
                  <a:gd name="connsiteX425" fmla="*/ 3028 w 10000"/>
                  <a:gd name="connsiteY425" fmla="*/ 8695 h 10000"/>
                  <a:gd name="connsiteX426" fmla="*/ 3042 w 10000"/>
                  <a:gd name="connsiteY426" fmla="*/ 8695 h 10000"/>
                  <a:gd name="connsiteX427" fmla="*/ 3053 w 10000"/>
                  <a:gd name="connsiteY427" fmla="*/ 8676 h 10000"/>
                  <a:gd name="connsiteX428" fmla="*/ 3061 w 10000"/>
                  <a:gd name="connsiteY428" fmla="*/ 8666 h 10000"/>
                  <a:gd name="connsiteX429" fmla="*/ 3066 w 10000"/>
                  <a:gd name="connsiteY429" fmla="*/ 8656 h 10000"/>
                  <a:gd name="connsiteX430" fmla="*/ 3091 w 10000"/>
                  <a:gd name="connsiteY430" fmla="*/ 8659 h 10000"/>
                  <a:gd name="connsiteX431" fmla="*/ 3105 w 10000"/>
                  <a:gd name="connsiteY431" fmla="*/ 8659 h 10000"/>
                  <a:gd name="connsiteX432" fmla="*/ 3108 w 10000"/>
                  <a:gd name="connsiteY432" fmla="*/ 8650 h 10000"/>
                  <a:gd name="connsiteX433" fmla="*/ 3147 w 10000"/>
                  <a:gd name="connsiteY433" fmla="*/ 8588 h 10000"/>
                  <a:gd name="connsiteX434" fmla="*/ 3150 w 10000"/>
                  <a:gd name="connsiteY434" fmla="*/ 8598 h 10000"/>
                  <a:gd name="connsiteX435" fmla="*/ 3163 w 10000"/>
                  <a:gd name="connsiteY435" fmla="*/ 8601 h 10000"/>
                  <a:gd name="connsiteX436" fmla="*/ 3180 w 10000"/>
                  <a:gd name="connsiteY436" fmla="*/ 8608 h 10000"/>
                  <a:gd name="connsiteX437" fmla="*/ 3188 w 10000"/>
                  <a:gd name="connsiteY437" fmla="*/ 8611 h 10000"/>
                  <a:gd name="connsiteX438" fmla="*/ 3227 w 10000"/>
                  <a:gd name="connsiteY438" fmla="*/ 8620 h 10000"/>
                  <a:gd name="connsiteX439" fmla="*/ 3238 w 10000"/>
                  <a:gd name="connsiteY439" fmla="*/ 8617 h 10000"/>
                  <a:gd name="connsiteX440" fmla="*/ 3247 w 10000"/>
                  <a:gd name="connsiteY440" fmla="*/ 8601 h 10000"/>
                  <a:gd name="connsiteX441" fmla="*/ 3269 w 10000"/>
                  <a:gd name="connsiteY441" fmla="*/ 8611 h 10000"/>
                  <a:gd name="connsiteX442" fmla="*/ 3277 w 10000"/>
                  <a:gd name="connsiteY442" fmla="*/ 8617 h 10000"/>
                  <a:gd name="connsiteX443" fmla="*/ 3285 w 10000"/>
                  <a:gd name="connsiteY443" fmla="*/ 8611 h 10000"/>
                  <a:gd name="connsiteX444" fmla="*/ 3307 w 10000"/>
                  <a:gd name="connsiteY444" fmla="*/ 8611 h 10000"/>
                  <a:gd name="connsiteX445" fmla="*/ 3319 w 10000"/>
                  <a:gd name="connsiteY445" fmla="*/ 8617 h 10000"/>
                  <a:gd name="connsiteX446" fmla="*/ 3324 w 10000"/>
                  <a:gd name="connsiteY446" fmla="*/ 8617 h 10000"/>
                  <a:gd name="connsiteX447" fmla="*/ 3327 w 10000"/>
                  <a:gd name="connsiteY447" fmla="*/ 8620 h 10000"/>
                  <a:gd name="connsiteX448" fmla="*/ 3341 w 10000"/>
                  <a:gd name="connsiteY448" fmla="*/ 8620 h 10000"/>
                  <a:gd name="connsiteX449" fmla="*/ 3357 w 10000"/>
                  <a:gd name="connsiteY449" fmla="*/ 8620 h 10000"/>
                  <a:gd name="connsiteX450" fmla="*/ 3374 w 10000"/>
                  <a:gd name="connsiteY450" fmla="*/ 8620 h 10000"/>
                  <a:gd name="connsiteX451" fmla="*/ 3382 w 10000"/>
                  <a:gd name="connsiteY451" fmla="*/ 8620 h 10000"/>
                  <a:gd name="connsiteX452" fmla="*/ 3399 w 10000"/>
                  <a:gd name="connsiteY452" fmla="*/ 8611 h 10000"/>
                  <a:gd name="connsiteX453" fmla="*/ 3413 w 10000"/>
                  <a:gd name="connsiteY453" fmla="*/ 8601 h 10000"/>
                  <a:gd name="connsiteX454" fmla="*/ 3421 w 10000"/>
                  <a:gd name="connsiteY454" fmla="*/ 8588 h 10000"/>
                  <a:gd name="connsiteX455" fmla="*/ 3421 w 10000"/>
                  <a:gd name="connsiteY455" fmla="*/ 8572 h 10000"/>
                  <a:gd name="connsiteX456" fmla="*/ 3421 w 10000"/>
                  <a:gd name="connsiteY456" fmla="*/ 8552 h 10000"/>
                  <a:gd name="connsiteX457" fmla="*/ 3424 w 10000"/>
                  <a:gd name="connsiteY457" fmla="*/ 8533 h 10000"/>
                  <a:gd name="connsiteX458" fmla="*/ 3432 w 10000"/>
                  <a:gd name="connsiteY458" fmla="*/ 8523 h 10000"/>
                  <a:gd name="connsiteX459" fmla="*/ 3446 w 10000"/>
                  <a:gd name="connsiteY459" fmla="*/ 8523 h 10000"/>
                  <a:gd name="connsiteX460" fmla="*/ 3457 w 10000"/>
                  <a:gd name="connsiteY460" fmla="*/ 8523 h 10000"/>
                  <a:gd name="connsiteX461" fmla="*/ 3476 w 10000"/>
                  <a:gd name="connsiteY461" fmla="*/ 8533 h 10000"/>
                  <a:gd name="connsiteX462" fmla="*/ 3485 w 10000"/>
                  <a:gd name="connsiteY462" fmla="*/ 8536 h 10000"/>
                  <a:gd name="connsiteX463" fmla="*/ 3501 w 10000"/>
                  <a:gd name="connsiteY463" fmla="*/ 8527 h 10000"/>
                  <a:gd name="connsiteX464" fmla="*/ 3504 w 10000"/>
                  <a:gd name="connsiteY464" fmla="*/ 8514 h 10000"/>
                  <a:gd name="connsiteX465" fmla="*/ 3510 w 10000"/>
                  <a:gd name="connsiteY465" fmla="*/ 8497 h 10000"/>
                  <a:gd name="connsiteX466" fmla="*/ 3537 w 10000"/>
                  <a:gd name="connsiteY466" fmla="*/ 8484 h 10000"/>
                  <a:gd name="connsiteX467" fmla="*/ 3562 w 10000"/>
                  <a:gd name="connsiteY467" fmla="*/ 8488 h 10000"/>
                  <a:gd name="connsiteX468" fmla="*/ 3568 w 10000"/>
                  <a:gd name="connsiteY468" fmla="*/ 8484 h 10000"/>
                  <a:gd name="connsiteX469" fmla="*/ 3584 w 10000"/>
                  <a:gd name="connsiteY469" fmla="*/ 8494 h 10000"/>
                  <a:gd name="connsiteX470" fmla="*/ 3593 w 10000"/>
                  <a:gd name="connsiteY470" fmla="*/ 8507 h 10000"/>
                  <a:gd name="connsiteX471" fmla="*/ 3618 w 10000"/>
                  <a:gd name="connsiteY471" fmla="*/ 8497 h 10000"/>
                  <a:gd name="connsiteX472" fmla="*/ 3643 w 10000"/>
                  <a:gd name="connsiteY472" fmla="*/ 8475 h 10000"/>
                  <a:gd name="connsiteX473" fmla="*/ 3657 w 10000"/>
                  <a:gd name="connsiteY473" fmla="*/ 8478 h 10000"/>
                  <a:gd name="connsiteX474" fmla="*/ 3670 w 10000"/>
                  <a:gd name="connsiteY474" fmla="*/ 8475 h 10000"/>
                  <a:gd name="connsiteX475" fmla="*/ 3673 w 10000"/>
                  <a:gd name="connsiteY475" fmla="*/ 8468 h 10000"/>
                  <a:gd name="connsiteX476" fmla="*/ 3681 w 10000"/>
                  <a:gd name="connsiteY476" fmla="*/ 8468 h 10000"/>
                  <a:gd name="connsiteX477" fmla="*/ 3698 w 10000"/>
                  <a:gd name="connsiteY477" fmla="*/ 8478 h 10000"/>
                  <a:gd name="connsiteX478" fmla="*/ 3720 w 10000"/>
                  <a:gd name="connsiteY478" fmla="*/ 8497 h 10000"/>
                  <a:gd name="connsiteX479" fmla="*/ 3715 w 10000"/>
                  <a:gd name="connsiteY479" fmla="*/ 8504 h 10000"/>
                  <a:gd name="connsiteX480" fmla="*/ 3729 w 10000"/>
                  <a:gd name="connsiteY480" fmla="*/ 8514 h 10000"/>
                  <a:gd name="connsiteX481" fmla="*/ 3729 w 10000"/>
                  <a:gd name="connsiteY481" fmla="*/ 8517 h 10000"/>
                  <a:gd name="connsiteX482" fmla="*/ 3740 w 10000"/>
                  <a:gd name="connsiteY482" fmla="*/ 8527 h 10000"/>
                  <a:gd name="connsiteX483" fmla="*/ 3759 w 10000"/>
                  <a:gd name="connsiteY483" fmla="*/ 8517 h 10000"/>
                  <a:gd name="connsiteX484" fmla="*/ 3762 w 10000"/>
                  <a:gd name="connsiteY484" fmla="*/ 8504 h 10000"/>
                  <a:gd name="connsiteX485" fmla="*/ 3770 w 10000"/>
                  <a:gd name="connsiteY485" fmla="*/ 8488 h 10000"/>
                  <a:gd name="connsiteX486" fmla="*/ 3778 w 10000"/>
                  <a:gd name="connsiteY486" fmla="*/ 8484 h 10000"/>
                  <a:gd name="connsiteX487" fmla="*/ 3792 w 10000"/>
                  <a:gd name="connsiteY487" fmla="*/ 8475 h 10000"/>
                  <a:gd name="connsiteX488" fmla="*/ 3803 w 10000"/>
                  <a:gd name="connsiteY488" fmla="*/ 8478 h 10000"/>
                  <a:gd name="connsiteX489" fmla="*/ 3809 w 10000"/>
                  <a:gd name="connsiteY489" fmla="*/ 8475 h 10000"/>
                  <a:gd name="connsiteX490" fmla="*/ 3825 w 10000"/>
                  <a:gd name="connsiteY490" fmla="*/ 8465 h 10000"/>
                  <a:gd name="connsiteX491" fmla="*/ 3834 w 10000"/>
                  <a:gd name="connsiteY491" fmla="*/ 8468 h 10000"/>
                  <a:gd name="connsiteX492" fmla="*/ 3842 w 10000"/>
                  <a:gd name="connsiteY492" fmla="*/ 8478 h 10000"/>
                  <a:gd name="connsiteX493" fmla="*/ 3850 w 10000"/>
                  <a:gd name="connsiteY493" fmla="*/ 8478 h 10000"/>
                  <a:gd name="connsiteX494" fmla="*/ 3859 w 10000"/>
                  <a:gd name="connsiteY494" fmla="*/ 8484 h 10000"/>
                  <a:gd name="connsiteX495" fmla="*/ 3873 w 10000"/>
                  <a:gd name="connsiteY495" fmla="*/ 8494 h 10000"/>
                  <a:gd name="connsiteX496" fmla="*/ 3875 w 10000"/>
                  <a:gd name="connsiteY496" fmla="*/ 8507 h 10000"/>
                  <a:gd name="connsiteX497" fmla="*/ 3881 w 10000"/>
                  <a:gd name="connsiteY497" fmla="*/ 8527 h 10000"/>
                  <a:gd name="connsiteX498" fmla="*/ 3875 w 10000"/>
                  <a:gd name="connsiteY498" fmla="*/ 8546 h 10000"/>
                  <a:gd name="connsiteX499" fmla="*/ 3892 w 10000"/>
                  <a:gd name="connsiteY499" fmla="*/ 8546 h 10000"/>
                  <a:gd name="connsiteX500" fmla="*/ 3900 w 10000"/>
                  <a:gd name="connsiteY500" fmla="*/ 8543 h 10000"/>
                  <a:gd name="connsiteX501" fmla="*/ 3906 w 10000"/>
                  <a:gd name="connsiteY501" fmla="*/ 8543 h 10000"/>
                  <a:gd name="connsiteX502" fmla="*/ 3922 w 10000"/>
                  <a:gd name="connsiteY502" fmla="*/ 8552 h 10000"/>
                  <a:gd name="connsiteX503" fmla="*/ 3939 w 10000"/>
                  <a:gd name="connsiteY503" fmla="*/ 8559 h 10000"/>
                  <a:gd name="connsiteX504" fmla="*/ 3953 w 10000"/>
                  <a:gd name="connsiteY504" fmla="*/ 8572 h 10000"/>
                  <a:gd name="connsiteX505" fmla="*/ 3956 w 10000"/>
                  <a:gd name="connsiteY505" fmla="*/ 8588 h 10000"/>
                  <a:gd name="connsiteX506" fmla="*/ 3956 w 10000"/>
                  <a:gd name="connsiteY506" fmla="*/ 8608 h 10000"/>
                  <a:gd name="connsiteX507" fmla="*/ 3972 w 10000"/>
                  <a:gd name="connsiteY507" fmla="*/ 8608 h 10000"/>
                  <a:gd name="connsiteX508" fmla="*/ 3986 w 10000"/>
                  <a:gd name="connsiteY508" fmla="*/ 8608 h 10000"/>
                  <a:gd name="connsiteX509" fmla="*/ 3997 w 10000"/>
                  <a:gd name="connsiteY509" fmla="*/ 8608 h 10000"/>
                  <a:gd name="connsiteX510" fmla="*/ 4006 w 10000"/>
                  <a:gd name="connsiteY510" fmla="*/ 8608 h 10000"/>
                  <a:gd name="connsiteX511" fmla="*/ 4006 w 10000"/>
                  <a:gd name="connsiteY511" fmla="*/ 8611 h 10000"/>
                  <a:gd name="connsiteX512" fmla="*/ 4011 w 10000"/>
                  <a:gd name="connsiteY512" fmla="*/ 8611 h 10000"/>
                  <a:gd name="connsiteX513" fmla="*/ 4022 w 10000"/>
                  <a:gd name="connsiteY513" fmla="*/ 8620 h 10000"/>
                  <a:gd name="connsiteX514" fmla="*/ 4042 w 10000"/>
                  <a:gd name="connsiteY514" fmla="*/ 8620 h 10000"/>
                  <a:gd name="connsiteX515" fmla="*/ 4050 w 10000"/>
                  <a:gd name="connsiteY515" fmla="*/ 8617 h 10000"/>
                  <a:gd name="connsiteX516" fmla="*/ 4069 w 10000"/>
                  <a:gd name="connsiteY516" fmla="*/ 8620 h 10000"/>
                  <a:gd name="connsiteX517" fmla="*/ 4086 w 10000"/>
                  <a:gd name="connsiteY517" fmla="*/ 8630 h 10000"/>
                  <a:gd name="connsiteX518" fmla="*/ 4108 w 10000"/>
                  <a:gd name="connsiteY518" fmla="*/ 8627 h 10000"/>
                  <a:gd name="connsiteX519" fmla="*/ 4125 w 10000"/>
                  <a:gd name="connsiteY519" fmla="*/ 8620 h 10000"/>
                  <a:gd name="connsiteX520" fmla="*/ 4133 w 10000"/>
                  <a:gd name="connsiteY520" fmla="*/ 8611 h 10000"/>
                  <a:gd name="connsiteX521" fmla="*/ 4139 w 10000"/>
                  <a:gd name="connsiteY521" fmla="*/ 8608 h 10000"/>
                  <a:gd name="connsiteX522" fmla="*/ 4147 w 10000"/>
                  <a:gd name="connsiteY522" fmla="*/ 8601 h 10000"/>
                  <a:gd name="connsiteX523" fmla="*/ 4155 w 10000"/>
                  <a:gd name="connsiteY523" fmla="*/ 8591 h 10000"/>
                  <a:gd name="connsiteX524" fmla="*/ 4166 w 10000"/>
                  <a:gd name="connsiteY524" fmla="*/ 8582 h 10000"/>
                  <a:gd name="connsiteX525" fmla="*/ 4183 w 10000"/>
                  <a:gd name="connsiteY525" fmla="*/ 8569 h 10000"/>
                  <a:gd name="connsiteX526" fmla="*/ 4191 w 10000"/>
                  <a:gd name="connsiteY526" fmla="*/ 8562 h 10000"/>
                  <a:gd name="connsiteX527" fmla="*/ 4208 w 10000"/>
                  <a:gd name="connsiteY527" fmla="*/ 8552 h 10000"/>
                  <a:gd name="connsiteX528" fmla="*/ 4230 w 10000"/>
                  <a:gd name="connsiteY528" fmla="*/ 8552 h 10000"/>
                  <a:gd name="connsiteX529" fmla="*/ 4238 w 10000"/>
                  <a:gd name="connsiteY529" fmla="*/ 8559 h 10000"/>
                  <a:gd name="connsiteX530" fmla="*/ 4247 w 10000"/>
                  <a:gd name="connsiteY530" fmla="*/ 8572 h 10000"/>
                  <a:gd name="connsiteX531" fmla="*/ 4252 w 10000"/>
                  <a:gd name="connsiteY531" fmla="*/ 8578 h 10000"/>
                  <a:gd name="connsiteX532" fmla="*/ 4263 w 10000"/>
                  <a:gd name="connsiteY532" fmla="*/ 8582 h 10000"/>
                  <a:gd name="connsiteX533" fmla="*/ 4277 w 10000"/>
                  <a:gd name="connsiteY533" fmla="*/ 8572 h 10000"/>
                  <a:gd name="connsiteX534" fmla="*/ 4294 w 10000"/>
                  <a:gd name="connsiteY534" fmla="*/ 8559 h 10000"/>
                  <a:gd name="connsiteX535" fmla="*/ 4302 w 10000"/>
                  <a:gd name="connsiteY535" fmla="*/ 8546 h 10000"/>
                  <a:gd name="connsiteX536" fmla="*/ 4310 w 10000"/>
                  <a:gd name="connsiteY536" fmla="*/ 8543 h 10000"/>
                  <a:gd name="connsiteX537" fmla="*/ 4313 w 10000"/>
                  <a:gd name="connsiteY537" fmla="*/ 8543 h 10000"/>
                  <a:gd name="connsiteX538" fmla="*/ 4332 w 10000"/>
                  <a:gd name="connsiteY538" fmla="*/ 8546 h 10000"/>
                  <a:gd name="connsiteX539" fmla="*/ 4335 w 10000"/>
                  <a:gd name="connsiteY539" fmla="*/ 8559 h 10000"/>
                  <a:gd name="connsiteX540" fmla="*/ 4349 w 10000"/>
                  <a:gd name="connsiteY540" fmla="*/ 8588 h 10000"/>
                  <a:gd name="connsiteX541" fmla="*/ 4360 w 10000"/>
                  <a:gd name="connsiteY541" fmla="*/ 8591 h 10000"/>
                  <a:gd name="connsiteX542" fmla="*/ 4366 w 10000"/>
                  <a:gd name="connsiteY542" fmla="*/ 8591 h 10000"/>
                  <a:gd name="connsiteX543" fmla="*/ 4382 w 10000"/>
                  <a:gd name="connsiteY543" fmla="*/ 8598 h 10000"/>
                  <a:gd name="connsiteX544" fmla="*/ 4385 w 10000"/>
                  <a:gd name="connsiteY544" fmla="*/ 8598 h 10000"/>
                  <a:gd name="connsiteX545" fmla="*/ 4402 w 10000"/>
                  <a:gd name="connsiteY545" fmla="*/ 8598 h 10000"/>
                  <a:gd name="connsiteX546" fmla="*/ 4421 w 10000"/>
                  <a:gd name="connsiteY546" fmla="*/ 8591 h 10000"/>
                  <a:gd name="connsiteX547" fmla="*/ 4440 w 10000"/>
                  <a:gd name="connsiteY547" fmla="*/ 8591 h 10000"/>
                  <a:gd name="connsiteX548" fmla="*/ 4449 w 10000"/>
                  <a:gd name="connsiteY548" fmla="*/ 8598 h 10000"/>
                  <a:gd name="connsiteX549" fmla="*/ 4454 w 10000"/>
                  <a:gd name="connsiteY549" fmla="*/ 8617 h 10000"/>
                  <a:gd name="connsiteX550" fmla="*/ 4463 w 10000"/>
                  <a:gd name="connsiteY550" fmla="*/ 8608 h 10000"/>
                  <a:gd name="connsiteX551" fmla="*/ 4474 w 10000"/>
                  <a:gd name="connsiteY551" fmla="*/ 8608 h 10000"/>
                  <a:gd name="connsiteX552" fmla="*/ 4490 w 10000"/>
                  <a:gd name="connsiteY552" fmla="*/ 8617 h 10000"/>
                  <a:gd name="connsiteX553" fmla="*/ 4504 w 10000"/>
                  <a:gd name="connsiteY553" fmla="*/ 8617 h 10000"/>
                  <a:gd name="connsiteX554" fmla="*/ 4518 w 10000"/>
                  <a:gd name="connsiteY554" fmla="*/ 8617 h 10000"/>
                  <a:gd name="connsiteX555" fmla="*/ 4535 w 10000"/>
                  <a:gd name="connsiteY555" fmla="*/ 8611 h 10000"/>
                  <a:gd name="connsiteX556" fmla="*/ 4546 w 10000"/>
                  <a:gd name="connsiteY556" fmla="*/ 8611 h 10000"/>
                  <a:gd name="connsiteX557" fmla="*/ 4562 w 10000"/>
                  <a:gd name="connsiteY557" fmla="*/ 8611 h 10000"/>
                  <a:gd name="connsiteX558" fmla="*/ 4571 w 10000"/>
                  <a:gd name="connsiteY558" fmla="*/ 8611 h 10000"/>
                  <a:gd name="connsiteX559" fmla="*/ 4579 w 10000"/>
                  <a:gd name="connsiteY559" fmla="*/ 8608 h 10000"/>
                  <a:gd name="connsiteX560" fmla="*/ 4584 w 10000"/>
                  <a:gd name="connsiteY560" fmla="*/ 8608 h 10000"/>
                  <a:gd name="connsiteX561" fmla="*/ 4601 w 10000"/>
                  <a:gd name="connsiteY561" fmla="*/ 8617 h 10000"/>
                  <a:gd name="connsiteX562" fmla="*/ 4609 w 10000"/>
                  <a:gd name="connsiteY562" fmla="*/ 8627 h 10000"/>
                  <a:gd name="connsiteX563" fmla="*/ 4618 w 10000"/>
                  <a:gd name="connsiteY563" fmla="*/ 8637 h 10000"/>
                  <a:gd name="connsiteX564" fmla="*/ 4618 w 10000"/>
                  <a:gd name="connsiteY564" fmla="*/ 8646 h 10000"/>
                  <a:gd name="connsiteX565" fmla="*/ 4634 w 10000"/>
                  <a:gd name="connsiteY565" fmla="*/ 8656 h 10000"/>
                  <a:gd name="connsiteX566" fmla="*/ 4640 w 10000"/>
                  <a:gd name="connsiteY566" fmla="*/ 8659 h 10000"/>
                  <a:gd name="connsiteX567" fmla="*/ 4651 w 10000"/>
                  <a:gd name="connsiteY567" fmla="*/ 8666 h 10000"/>
                  <a:gd name="connsiteX568" fmla="*/ 4657 w 10000"/>
                  <a:gd name="connsiteY568" fmla="*/ 8659 h 10000"/>
                  <a:gd name="connsiteX569" fmla="*/ 4668 w 10000"/>
                  <a:gd name="connsiteY569" fmla="*/ 8650 h 10000"/>
                  <a:gd name="connsiteX570" fmla="*/ 4676 w 10000"/>
                  <a:gd name="connsiteY570" fmla="*/ 8650 h 10000"/>
                  <a:gd name="connsiteX571" fmla="*/ 4690 w 10000"/>
                  <a:gd name="connsiteY571" fmla="*/ 8650 h 10000"/>
                  <a:gd name="connsiteX572" fmla="*/ 4698 w 10000"/>
                  <a:gd name="connsiteY572" fmla="*/ 8650 h 10000"/>
                  <a:gd name="connsiteX573" fmla="*/ 4704 w 10000"/>
                  <a:gd name="connsiteY573" fmla="*/ 8650 h 10000"/>
                  <a:gd name="connsiteX574" fmla="*/ 4706 w 10000"/>
                  <a:gd name="connsiteY574" fmla="*/ 8659 h 10000"/>
                  <a:gd name="connsiteX575" fmla="*/ 4706 w 10000"/>
                  <a:gd name="connsiteY575" fmla="*/ 8666 h 10000"/>
                  <a:gd name="connsiteX576" fmla="*/ 4723 w 10000"/>
                  <a:gd name="connsiteY576" fmla="*/ 8682 h 10000"/>
                  <a:gd name="connsiteX577" fmla="*/ 4737 w 10000"/>
                  <a:gd name="connsiteY577" fmla="*/ 8682 h 10000"/>
                  <a:gd name="connsiteX578" fmla="*/ 4745 w 10000"/>
                  <a:gd name="connsiteY578" fmla="*/ 8676 h 10000"/>
                  <a:gd name="connsiteX579" fmla="*/ 4756 w 10000"/>
                  <a:gd name="connsiteY579" fmla="*/ 8666 h 10000"/>
                  <a:gd name="connsiteX580" fmla="*/ 4765 w 10000"/>
                  <a:gd name="connsiteY580" fmla="*/ 8666 h 10000"/>
                  <a:gd name="connsiteX581" fmla="*/ 4765 w 10000"/>
                  <a:gd name="connsiteY581" fmla="*/ 8682 h 10000"/>
                  <a:gd name="connsiteX582" fmla="*/ 4770 w 10000"/>
                  <a:gd name="connsiteY582" fmla="*/ 8701 h 10000"/>
                  <a:gd name="connsiteX583" fmla="*/ 4778 w 10000"/>
                  <a:gd name="connsiteY583" fmla="*/ 8705 h 10000"/>
                  <a:gd name="connsiteX584" fmla="*/ 4795 w 10000"/>
                  <a:gd name="connsiteY584" fmla="*/ 8714 h 10000"/>
                  <a:gd name="connsiteX585" fmla="*/ 4812 w 10000"/>
                  <a:gd name="connsiteY585" fmla="*/ 8714 h 10000"/>
                  <a:gd name="connsiteX586" fmla="*/ 4825 w 10000"/>
                  <a:gd name="connsiteY586" fmla="*/ 8705 h 10000"/>
                  <a:gd name="connsiteX587" fmla="*/ 4825 w 10000"/>
                  <a:gd name="connsiteY587" fmla="*/ 8701 h 10000"/>
                  <a:gd name="connsiteX588" fmla="*/ 4828 w 10000"/>
                  <a:gd name="connsiteY588" fmla="*/ 8701 h 10000"/>
                  <a:gd name="connsiteX589" fmla="*/ 4837 w 10000"/>
                  <a:gd name="connsiteY589" fmla="*/ 8692 h 10000"/>
                  <a:gd name="connsiteX590" fmla="*/ 4842 w 10000"/>
                  <a:gd name="connsiteY590" fmla="*/ 8685 h 10000"/>
                  <a:gd name="connsiteX591" fmla="*/ 4859 w 10000"/>
                  <a:gd name="connsiteY591" fmla="*/ 8692 h 10000"/>
                  <a:gd name="connsiteX592" fmla="*/ 4870 w 10000"/>
                  <a:gd name="connsiteY592" fmla="*/ 8701 h 10000"/>
                  <a:gd name="connsiteX593" fmla="*/ 4878 w 10000"/>
                  <a:gd name="connsiteY593" fmla="*/ 8714 h 10000"/>
                  <a:gd name="connsiteX594" fmla="*/ 4892 w 10000"/>
                  <a:gd name="connsiteY594" fmla="*/ 8724 h 10000"/>
                  <a:gd name="connsiteX595" fmla="*/ 4900 w 10000"/>
                  <a:gd name="connsiteY595" fmla="*/ 8724 h 10000"/>
                  <a:gd name="connsiteX596" fmla="*/ 4906 w 10000"/>
                  <a:gd name="connsiteY596" fmla="*/ 8705 h 10000"/>
                  <a:gd name="connsiteX597" fmla="*/ 4925 w 10000"/>
                  <a:gd name="connsiteY597" fmla="*/ 8724 h 10000"/>
                  <a:gd name="connsiteX598" fmla="*/ 4939 w 10000"/>
                  <a:gd name="connsiteY598" fmla="*/ 8701 h 10000"/>
                  <a:gd name="connsiteX599" fmla="*/ 4950 w 10000"/>
                  <a:gd name="connsiteY599" fmla="*/ 8695 h 10000"/>
                  <a:gd name="connsiteX600" fmla="*/ 4956 w 10000"/>
                  <a:gd name="connsiteY600" fmla="*/ 8692 h 10000"/>
                  <a:gd name="connsiteX601" fmla="*/ 4986 w 10000"/>
                  <a:gd name="connsiteY601" fmla="*/ 8705 h 10000"/>
                  <a:gd name="connsiteX602" fmla="*/ 5003 w 10000"/>
                  <a:gd name="connsiteY602" fmla="*/ 8701 h 10000"/>
                  <a:gd name="connsiteX603" fmla="*/ 5011 w 10000"/>
                  <a:gd name="connsiteY603" fmla="*/ 8692 h 10000"/>
                  <a:gd name="connsiteX604" fmla="*/ 5028 w 10000"/>
                  <a:gd name="connsiteY604" fmla="*/ 8682 h 10000"/>
                  <a:gd name="connsiteX605" fmla="*/ 5030 w 10000"/>
                  <a:gd name="connsiteY605" fmla="*/ 8659 h 10000"/>
                  <a:gd name="connsiteX606" fmla="*/ 5039 w 10000"/>
                  <a:gd name="connsiteY606" fmla="*/ 8656 h 10000"/>
                  <a:gd name="connsiteX607" fmla="*/ 5053 w 10000"/>
                  <a:gd name="connsiteY607" fmla="*/ 8669 h 10000"/>
                  <a:gd name="connsiteX608" fmla="*/ 5061 w 10000"/>
                  <a:gd name="connsiteY608" fmla="*/ 8669 h 10000"/>
                  <a:gd name="connsiteX609" fmla="*/ 5061 w 10000"/>
                  <a:gd name="connsiteY609" fmla="*/ 8676 h 10000"/>
                  <a:gd name="connsiteX610" fmla="*/ 5069 w 10000"/>
                  <a:gd name="connsiteY610" fmla="*/ 8669 h 10000"/>
                  <a:gd name="connsiteX611" fmla="*/ 5083 w 10000"/>
                  <a:gd name="connsiteY611" fmla="*/ 8669 h 10000"/>
                  <a:gd name="connsiteX612" fmla="*/ 5100 w 10000"/>
                  <a:gd name="connsiteY612" fmla="*/ 8669 h 10000"/>
                  <a:gd name="connsiteX613" fmla="*/ 5119 w 10000"/>
                  <a:gd name="connsiteY613" fmla="*/ 8682 h 10000"/>
                  <a:gd name="connsiteX614" fmla="*/ 5136 w 10000"/>
                  <a:gd name="connsiteY614" fmla="*/ 8692 h 10000"/>
                  <a:gd name="connsiteX615" fmla="*/ 5161 w 10000"/>
                  <a:gd name="connsiteY615" fmla="*/ 8701 h 10000"/>
                  <a:gd name="connsiteX616" fmla="*/ 5183 w 10000"/>
                  <a:gd name="connsiteY616" fmla="*/ 8701 h 10000"/>
                  <a:gd name="connsiteX617" fmla="*/ 5199 w 10000"/>
                  <a:gd name="connsiteY617" fmla="*/ 8701 h 10000"/>
                  <a:gd name="connsiteX618" fmla="*/ 5213 w 10000"/>
                  <a:gd name="connsiteY618" fmla="*/ 8705 h 10000"/>
                  <a:gd name="connsiteX619" fmla="*/ 5224 w 10000"/>
                  <a:gd name="connsiteY619" fmla="*/ 8701 h 10000"/>
                  <a:gd name="connsiteX620" fmla="*/ 5230 w 10000"/>
                  <a:gd name="connsiteY620" fmla="*/ 8701 h 10000"/>
                  <a:gd name="connsiteX621" fmla="*/ 5241 w 10000"/>
                  <a:gd name="connsiteY621" fmla="*/ 8676 h 10000"/>
                  <a:gd name="connsiteX622" fmla="*/ 5247 w 10000"/>
                  <a:gd name="connsiteY622" fmla="*/ 8666 h 10000"/>
                  <a:gd name="connsiteX623" fmla="*/ 5249 w 10000"/>
                  <a:gd name="connsiteY623" fmla="*/ 8646 h 10000"/>
                  <a:gd name="connsiteX624" fmla="*/ 5249 w 10000"/>
                  <a:gd name="connsiteY624" fmla="*/ 8650 h 10000"/>
                  <a:gd name="connsiteX625" fmla="*/ 5255 w 10000"/>
                  <a:gd name="connsiteY625" fmla="*/ 8646 h 10000"/>
                  <a:gd name="connsiteX626" fmla="*/ 5271 w 10000"/>
                  <a:gd name="connsiteY626" fmla="*/ 8650 h 10000"/>
                  <a:gd name="connsiteX627" fmla="*/ 5288 w 10000"/>
                  <a:gd name="connsiteY627" fmla="*/ 8666 h 10000"/>
                  <a:gd name="connsiteX628" fmla="*/ 5296 w 10000"/>
                  <a:gd name="connsiteY628" fmla="*/ 8666 h 10000"/>
                  <a:gd name="connsiteX629" fmla="*/ 5310 w 10000"/>
                  <a:gd name="connsiteY629" fmla="*/ 8656 h 10000"/>
                  <a:gd name="connsiteX630" fmla="*/ 5321 w 10000"/>
                  <a:gd name="connsiteY630" fmla="*/ 8650 h 10000"/>
                  <a:gd name="connsiteX631" fmla="*/ 5338 w 10000"/>
                  <a:gd name="connsiteY631" fmla="*/ 8650 h 10000"/>
                  <a:gd name="connsiteX632" fmla="*/ 5360 w 10000"/>
                  <a:gd name="connsiteY632" fmla="*/ 8640 h 10000"/>
                  <a:gd name="connsiteX633" fmla="*/ 5366 w 10000"/>
                  <a:gd name="connsiteY633" fmla="*/ 8637 h 10000"/>
                  <a:gd name="connsiteX634" fmla="*/ 5368 w 10000"/>
                  <a:gd name="connsiteY634" fmla="*/ 8637 h 10000"/>
                  <a:gd name="connsiteX635" fmla="*/ 5382 w 10000"/>
                  <a:gd name="connsiteY635" fmla="*/ 8630 h 10000"/>
                  <a:gd name="connsiteX636" fmla="*/ 5391 w 10000"/>
                  <a:gd name="connsiteY636" fmla="*/ 8630 h 10000"/>
                  <a:gd name="connsiteX637" fmla="*/ 5402 w 10000"/>
                  <a:gd name="connsiteY637" fmla="*/ 8637 h 10000"/>
                  <a:gd name="connsiteX638" fmla="*/ 5418 w 10000"/>
                  <a:gd name="connsiteY638" fmla="*/ 8656 h 10000"/>
                  <a:gd name="connsiteX639" fmla="*/ 5432 w 10000"/>
                  <a:gd name="connsiteY639" fmla="*/ 8666 h 10000"/>
                  <a:gd name="connsiteX640" fmla="*/ 5443 w 10000"/>
                  <a:gd name="connsiteY640" fmla="*/ 8682 h 10000"/>
                  <a:gd name="connsiteX641" fmla="*/ 5457 w 10000"/>
                  <a:gd name="connsiteY641" fmla="*/ 8692 h 10000"/>
                  <a:gd name="connsiteX642" fmla="*/ 5471 w 10000"/>
                  <a:gd name="connsiteY642" fmla="*/ 8705 h 10000"/>
                  <a:gd name="connsiteX643" fmla="*/ 5488 w 10000"/>
                  <a:gd name="connsiteY643" fmla="*/ 8711 h 10000"/>
                  <a:gd name="connsiteX644" fmla="*/ 5490 w 10000"/>
                  <a:gd name="connsiteY644" fmla="*/ 8721 h 10000"/>
                  <a:gd name="connsiteX645" fmla="*/ 5512 w 10000"/>
                  <a:gd name="connsiteY645" fmla="*/ 8724 h 10000"/>
                  <a:gd name="connsiteX646" fmla="*/ 5521 w 10000"/>
                  <a:gd name="connsiteY646" fmla="*/ 8714 h 10000"/>
                  <a:gd name="connsiteX647" fmla="*/ 5524 w 10000"/>
                  <a:gd name="connsiteY647" fmla="*/ 8714 h 10000"/>
                  <a:gd name="connsiteX648" fmla="*/ 5532 w 10000"/>
                  <a:gd name="connsiteY648" fmla="*/ 8721 h 10000"/>
                  <a:gd name="connsiteX649" fmla="*/ 5540 w 10000"/>
                  <a:gd name="connsiteY649" fmla="*/ 8724 h 10000"/>
                  <a:gd name="connsiteX650" fmla="*/ 5562 w 10000"/>
                  <a:gd name="connsiteY650" fmla="*/ 8750 h 10000"/>
                  <a:gd name="connsiteX651" fmla="*/ 5562 w 10000"/>
                  <a:gd name="connsiteY651" fmla="*/ 8760 h 10000"/>
                  <a:gd name="connsiteX652" fmla="*/ 5571 w 10000"/>
                  <a:gd name="connsiteY652" fmla="*/ 8782 h 10000"/>
                  <a:gd name="connsiteX653" fmla="*/ 5579 w 10000"/>
                  <a:gd name="connsiteY653" fmla="*/ 8789 h 10000"/>
                  <a:gd name="connsiteX654" fmla="*/ 5593 w 10000"/>
                  <a:gd name="connsiteY654" fmla="*/ 8789 h 10000"/>
                  <a:gd name="connsiteX655" fmla="*/ 5596 w 10000"/>
                  <a:gd name="connsiteY655" fmla="*/ 8789 h 10000"/>
                  <a:gd name="connsiteX656" fmla="*/ 5626 w 10000"/>
                  <a:gd name="connsiteY656" fmla="*/ 8782 h 10000"/>
                  <a:gd name="connsiteX657" fmla="*/ 5629 w 10000"/>
                  <a:gd name="connsiteY657" fmla="*/ 8782 h 10000"/>
                  <a:gd name="connsiteX658" fmla="*/ 5637 w 10000"/>
                  <a:gd name="connsiteY658" fmla="*/ 8779 h 10000"/>
                  <a:gd name="connsiteX659" fmla="*/ 5648 w 10000"/>
                  <a:gd name="connsiteY659" fmla="*/ 8789 h 10000"/>
                  <a:gd name="connsiteX660" fmla="*/ 5665 w 10000"/>
                  <a:gd name="connsiteY660" fmla="*/ 8795 h 10000"/>
                  <a:gd name="connsiteX661" fmla="*/ 5676 w 10000"/>
                  <a:gd name="connsiteY661" fmla="*/ 8789 h 10000"/>
                  <a:gd name="connsiteX662" fmla="*/ 5684 w 10000"/>
                  <a:gd name="connsiteY662" fmla="*/ 8782 h 10000"/>
                  <a:gd name="connsiteX663" fmla="*/ 5693 w 10000"/>
                  <a:gd name="connsiteY663" fmla="*/ 8789 h 10000"/>
                  <a:gd name="connsiteX664" fmla="*/ 5715 w 10000"/>
                  <a:gd name="connsiteY664" fmla="*/ 8808 h 10000"/>
                  <a:gd name="connsiteX665" fmla="*/ 5731 w 10000"/>
                  <a:gd name="connsiteY665" fmla="*/ 8808 h 10000"/>
                  <a:gd name="connsiteX666" fmla="*/ 5740 w 10000"/>
                  <a:gd name="connsiteY666" fmla="*/ 8808 h 10000"/>
                  <a:gd name="connsiteX667" fmla="*/ 5765 w 10000"/>
                  <a:gd name="connsiteY667" fmla="*/ 8818 h 10000"/>
                  <a:gd name="connsiteX668" fmla="*/ 5781 w 10000"/>
                  <a:gd name="connsiteY668" fmla="*/ 8824 h 10000"/>
                  <a:gd name="connsiteX669" fmla="*/ 5798 w 10000"/>
                  <a:gd name="connsiteY669" fmla="*/ 8834 h 10000"/>
                  <a:gd name="connsiteX670" fmla="*/ 5814 w 10000"/>
                  <a:gd name="connsiteY670" fmla="*/ 8837 h 10000"/>
                  <a:gd name="connsiteX671" fmla="*/ 5831 w 10000"/>
                  <a:gd name="connsiteY671" fmla="*/ 8844 h 10000"/>
                  <a:gd name="connsiteX672" fmla="*/ 5842 w 10000"/>
                  <a:gd name="connsiteY672" fmla="*/ 8847 h 10000"/>
                  <a:gd name="connsiteX673" fmla="*/ 5859 w 10000"/>
                  <a:gd name="connsiteY673" fmla="*/ 8857 h 10000"/>
                  <a:gd name="connsiteX674" fmla="*/ 5870 w 10000"/>
                  <a:gd name="connsiteY674" fmla="*/ 8867 h 10000"/>
                  <a:gd name="connsiteX675" fmla="*/ 5878 w 10000"/>
                  <a:gd name="connsiteY675" fmla="*/ 8873 h 10000"/>
                  <a:gd name="connsiteX676" fmla="*/ 5895 w 10000"/>
                  <a:gd name="connsiteY676" fmla="*/ 8873 h 10000"/>
                  <a:gd name="connsiteX677" fmla="*/ 5911 w 10000"/>
                  <a:gd name="connsiteY677" fmla="*/ 8873 h 10000"/>
                  <a:gd name="connsiteX678" fmla="*/ 5931 w 10000"/>
                  <a:gd name="connsiteY678" fmla="*/ 8873 h 10000"/>
                  <a:gd name="connsiteX679" fmla="*/ 5950 w 10000"/>
                  <a:gd name="connsiteY679" fmla="*/ 8867 h 10000"/>
                  <a:gd name="connsiteX680" fmla="*/ 5967 w 10000"/>
                  <a:gd name="connsiteY680" fmla="*/ 8867 h 10000"/>
                  <a:gd name="connsiteX681" fmla="*/ 5975 w 10000"/>
                  <a:gd name="connsiteY681" fmla="*/ 8873 h 10000"/>
                  <a:gd name="connsiteX682" fmla="*/ 6000 w 10000"/>
                  <a:gd name="connsiteY682" fmla="*/ 8883 h 10000"/>
                  <a:gd name="connsiteX683" fmla="*/ 5997 w 10000"/>
                  <a:gd name="connsiteY683" fmla="*/ 8886 h 10000"/>
                  <a:gd name="connsiteX684" fmla="*/ 5997 w 10000"/>
                  <a:gd name="connsiteY684" fmla="*/ 8896 h 10000"/>
                  <a:gd name="connsiteX685" fmla="*/ 6014 w 10000"/>
                  <a:gd name="connsiteY685" fmla="*/ 8892 h 10000"/>
                  <a:gd name="connsiteX686" fmla="*/ 6028 w 10000"/>
                  <a:gd name="connsiteY686" fmla="*/ 8892 h 10000"/>
                  <a:gd name="connsiteX687" fmla="*/ 6053 w 10000"/>
                  <a:gd name="connsiteY687" fmla="*/ 8886 h 10000"/>
                  <a:gd name="connsiteX688" fmla="*/ 6072 w 10000"/>
                  <a:gd name="connsiteY688" fmla="*/ 8876 h 10000"/>
                  <a:gd name="connsiteX689" fmla="*/ 6089 w 10000"/>
                  <a:gd name="connsiteY689" fmla="*/ 8867 h 10000"/>
                  <a:gd name="connsiteX690" fmla="*/ 6111 w 10000"/>
                  <a:gd name="connsiteY690" fmla="*/ 8857 h 10000"/>
                  <a:gd name="connsiteX691" fmla="*/ 6127 w 10000"/>
                  <a:gd name="connsiteY691" fmla="*/ 8847 h 10000"/>
                  <a:gd name="connsiteX692" fmla="*/ 6152 w 10000"/>
                  <a:gd name="connsiteY692" fmla="*/ 8834 h 10000"/>
                  <a:gd name="connsiteX693" fmla="*/ 6183 w 10000"/>
                  <a:gd name="connsiteY693" fmla="*/ 8828 h 10000"/>
                  <a:gd name="connsiteX694" fmla="*/ 6175 w 10000"/>
                  <a:gd name="connsiteY694" fmla="*/ 8844 h 10000"/>
                  <a:gd name="connsiteX695" fmla="*/ 6169 w 10000"/>
                  <a:gd name="connsiteY695" fmla="*/ 8863 h 10000"/>
                  <a:gd name="connsiteX696" fmla="*/ 6158 w 10000"/>
                  <a:gd name="connsiteY696" fmla="*/ 8886 h 10000"/>
                  <a:gd name="connsiteX697" fmla="*/ 6152 w 10000"/>
                  <a:gd name="connsiteY697" fmla="*/ 8896 h 10000"/>
                  <a:gd name="connsiteX698" fmla="*/ 6150 w 10000"/>
                  <a:gd name="connsiteY698" fmla="*/ 8909 h 10000"/>
                  <a:gd name="connsiteX699" fmla="*/ 6152 w 10000"/>
                  <a:gd name="connsiteY699" fmla="*/ 8938 h 10000"/>
                  <a:gd name="connsiteX700" fmla="*/ 6158 w 10000"/>
                  <a:gd name="connsiteY700" fmla="*/ 8957 h 10000"/>
                  <a:gd name="connsiteX701" fmla="*/ 6161 w 10000"/>
                  <a:gd name="connsiteY701" fmla="*/ 8980 h 10000"/>
                  <a:gd name="connsiteX702" fmla="*/ 6166 w 10000"/>
                  <a:gd name="connsiteY702" fmla="*/ 8999 h 10000"/>
                  <a:gd name="connsiteX703" fmla="*/ 6175 w 10000"/>
                  <a:gd name="connsiteY703" fmla="*/ 9032 h 10000"/>
                  <a:gd name="connsiteX704" fmla="*/ 6183 w 10000"/>
                  <a:gd name="connsiteY704" fmla="*/ 9051 h 10000"/>
                  <a:gd name="connsiteX705" fmla="*/ 6191 w 10000"/>
                  <a:gd name="connsiteY705" fmla="*/ 9064 h 10000"/>
                  <a:gd name="connsiteX706" fmla="*/ 6194 w 10000"/>
                  <a:gd name="connsiteY706" fmla="*/ 9084 h 10000"/>
                  <a:gd name="connsiteX707" fmla="*/ 6208 w 10000"/>
                  <a:gd name="connsiteY707" fmla="*/ 9103 h 10000"/>
                  <a:gd name="connsiteX708" fmla="*/ 6208 w 10000"/>
                  <a:gd name="connsiteY708" fmla="*/ 9113 h 10000"/>
                  <a:gd name="connsiteX709" fmla="*/ 6216 w 10000"/>
                  <a:gd name="connsiteY709" fmla="*/ 9129 h 10000"/>
                  <a:gd name="connsiteX710" fmla="*/ 6230 w 10000"/>
                  <a:gd name="connsiteY710" fmla="*/ 9148 h 10000"/>
                  <a:gd name="connsiteX711" fmla="*/ 6241 w 10000"/>
                  <a:gd name="connsiteY711" fmla="*/ 9165 h 10000"/>
                  <a:gd name="connsiteX712" fmla="*/ 6249 w 10000"/>
                  <a:gd name="connsiteY712" fmla="*/ 9168 h 10000"/>
                  <a:gd name="connsiteX713" fmla="*/ 6266 w 10000"/>
                  <a:gd name="connsiteY713" fmla="*/ 9184 h 10000"/>
                  <a:gd name="connsiteX714" fmla="*/ 6280 w 10000"/>
                  <a:gd name="connsiteY714" fmla="*/ 9184 h 10000"/>
                  <a:gd name="connsiteX715" fmla="*/ 6288 w 10000"/>
                  <a:gd name="connsiteY715" fmla="*/ 9177 h 10000"/>
                  <a:gd name="connsiteX716" fmla="*/ 6299 w 10000"/>
                  <a:gd name="connsiteY716" fmla="*/ 9187 h 10000"/>
                  <a:gd name="connsiteX717" fmla="*/ 6305 w 10000"/>
                  <a:gd name="connsiteY717" fmla="*/ 9197 h 10000"/>
                  <a:gd name="connsiteX718" fmla="*/ 6310 w 10000"/>
                  <a:gd name="connsiteY718" fmla="*/ 9197 h 10000"/>
                  <a:gd name="connsiteX719" fmla="*/ 6321 w 10000"/>
                  <a:gd name="connsiteY719" fmla="*/ 9213 h 10000"/>
                  <a:gd name="connsiteX720" fmla="*/ 6335 w 10000"/>
                  <a:gd name="connsiteY720" fmla="*/ 9223 h 10000"/>
                  <a:gd name="connsiteX721" fmla="*/ 6338 w 10000"/>
                  <a:gd name="connsiteY721" fmla="*/ 9223 h 10000"/>
                  <a:gd name="connsiteX722" fmla="*/ 6355 w 10000"/>
                  <a:gd name="connsiteY722" fmla="*/ 9226 h 10000"/>
                  <a:gd name="connsiteX723" fmla="*/ 6363 w 10000"/>
                  <a:gd name="connsiteY723" fmla="*/ 9236 h 10000"/>
                  <a:gd name="connsiteX724" fmla="*/ 6380 w 10000"/>
                  <a:gd name="connsiteY724" fmla="*/ 9258 h 10000"/>
                  <a:gd name="connsiteX725" fmla="*/ 6393 w 10000"/>
                  <a:gd name="connsiteY725" fmla="*/ 9278 h 10000"/>
                  <a:gd name="connsiteX726" fmla="*/ 6396 w 10000"/>
                  <a:gd name="connsiteY726" fmla="*/ 9288 h 10000"/>
                  <a:gd name="connsiteX727" fmla="*/ 6407 w 10000"/>
                  <a:gd name="connsiteY727" fmla="*/ 9297 h 10000"/>
                  <a:gd name="connsiteX728" fmla="*/ 6410 w 10000"/>
                  <a:gd name="connsiteY728" fmla="*/ 9307 h 10000"/>
                  <a:gd name="connsiteX729" fmla="*/ 6416 w 10000"/>
                  <a:gd name="connsiteY729" fmla="*/ 9317 h 10000"/>
                  <a:gd name="connsiteX730" fmla="*/ 6424 w 10000"/>
                  <a:gd name="connsiteY730" fmla="*/ 9326 h 10000"/>
                  <a:gd name="connsiteX731" fmla="*/ 6435 w 10000"/>
                  <a:gd name="connsiteY731" fmla="*/ 9336 h 10000"/>
                  <a:gd name="connsiteX732" fmla="*/ 6443 w 10000"/>
                  <a:gd name="connsiteY732" fmla="*/ 9346 h 10000"/>
                  <a:gd name="connsiteX733" fmla="*/ 6449 w 10000"/>
                  <a:gd name="connsiteY733" fmla="*/ 9362 h 10000"/>
                  <a:gd name="connsiteX734" fmla="*/ 6452 w 10000"/>
                  <a:gd name="connsiteY734" fmla="*/ 9372 h 10000"/>
                  <a:gd name="connsiteX735" fmla="*/ 6449 w 10000"/>
                  <a:gd name="connsiteY735" fmla="*/ 9381 h 10000"/>
                  <a:gd name="connsiteX736" fmla="*/ 6465 w 10000"/>
                  <a:gd name="connsiteY736" fmla="*/ 9394 h 10000"/>
                  <a:gd name="connsiteX737" fmla="*/ 6468 w 10000"/>
                  <a:gd name="connsiteY737" fmla="*/ 9420 h 10000"/>
                  <a:gd name="connsiteX738" fmla="*/ 6493 w 10000"/>
                  <a:gd name="connsiteY738" fmla="*/ 9430 h 10000"/>
                  <a:gd name="connsiteX739" fmla="*/ 6507 w 10000"/>
                  <a:gd name="connsiteY739" fmla="*/ 9440 h 10000"/>
                  <a:gd name="connsiteX740" fmla="*/ 6524 w 10000"/>
                  <a:gd name="connsiteY740" fmla="*/ 9459 h 10000"/>
                  <a:gd name="connsiteX741" fmla="*/ 6532 w 10000"/>
                  <a:gd name="connsiteY741" fmla="*/ 9485 h 10000"/>
                  <a:gd name="connsiteX742" fmla="*/ 6537 w 10000"/>
                  <a:gd name="connsiteY742" fmla="*/ 9498 h 10000"/>
                  <a:gd name="connsiteX743" fmla="*/ 6571 w 10000"/>
                  <a:gd name="connsiteY743" fmla="*/ 9508 h 10000"/>
                  <a:gd name="connsiteX744" fmla="*/ 6596 w 10000"/>
                  <a:gd name="connsiteY744" fmla="*/ 9508 h 10000"/>
                  <a:gd name="connsiteX745" fmla="*/ 6637 w 10000"/>
                  <a:gd name="connsiteY745" fmla="*/ 9517 h 10000"/>
                  <a:gd name="connsiteX746" fmla="*/ 6662 w 10000"/>
                  <a:gd name="connsiteY746" fmla="*/ 9524 h 10000"/>
                  <a:gd name="connsiteX747" fmla="*/ 6679 w 10000"/>
                  <a:gd name="connsiteY747" fmla="*/ 9517 h 10000"/>
                  <a:gd name="connsiteX748" fmla="*/ 6679 w 10000"/>
                  <a:gd name="connsiteY748" fmla="*/ 9505 h 10000"/>
                  <a:gd name="connsiteX749" fmla="*/ 6690 w 10000"/>
                  <a:gd name="connsiteY749" fmla="*/ 9485 h 10000"/>
                  <a:gd name="connsiteX750" fmla="*/ 6693 w 10000"/>
                  <a:gd name="connsiteY750" fmla="*/ 9479 h 10000"/>
                  <a:gd name="connsiteX751" fmla="*/ 6706 w 10000"/>
                  <a:gd name="connsiteY751" fmla="*/ 9469 h 10000"/>
                  <a:gd name="connsiteX752" fmla="*/ 6709 w 10000"/>
                  <a:gd name="connsiteY752" fmla="*/ 9462 h 10000"/>
                  <a:gd name="connsiteX753" fmla="*/ 6717 w 10000"/>
                  <a:gd name="connsiteY753" fmla="*/ 9459 h 10000"/>
                  <a:gd name="connsiteX754" fmla="*/ 6726 w 10000"/>
                  <a:gd name="connsiteY754" fmla="*/ 9459 h 10000"/>
                  <a:gd name="connsiteX755" fmla="*/ 6742 w 10000"/>
                  <a:gd name="connsiteY755" fmla="*/ 9462 h 10000"/>
                  <a:gd name="connsiteX756" fmla="*/ 6759 w 10000"/>
                  <a:gd name="connsiteY756" fmla="*/ 9479 h 10000"/>
                  <a:gd name="connsiteX757" fmla="*/ 6781 w 10000"/>
                  <a:gd name="connsiteY757" fmla="*/ 9485 h 10000"/>
                  <a:gd name="connsiteX758" fmla="*/ 6795 w 10000"/>
                  <a:gd name="connsiteY758" fmla="*/ 9485 h 10000"/>
                  <a:gd name="connsiteX759" fmla="*/ 6803 w 10000"/>
                  <a:gd name="connsiteY759" fmla="*/ 9498 h 10000"/>
                  <a:gd name="connsiteX760" fmla="*/ 6806 w 10000"/>
                  <a:gd name="connsiteY760" fmla="*/ 9508 h 10000"/>
                  <a:gd name="connsiteX761" fmla="*/ 6823 w 10000"/>
                  <a:gd name="connsiteY761" fmla="*/ 9514 h 10000"/>
                  <a:gd name="connsiteX762" fmla="*/ 6831 w 10000"/>
                  <a:gd name="connsiteY762" fmla="*/ 9514 h 10000"/>
                  <a:gd name="connsiteX763" fmla="*/ 6848 w 10000"/>
                  <a:gd name="connsiteY763" fmla="*/ 9514 h 10000"/>
                  <a:gd name="connsiteX764" fmla="*/ 6856 w 10000"/>
                  <a:gd name="connsiteY764" fmla="*/ 9517 h 10000"/>
                  <a:gd name="connsiteX765" fmla="*/ 6878 w 10000"/>
                  <a:gd name="connsiteY765" fmla="*/ 9524 h 10000"/>
                  <a:gd name="connsiteX766" fmla="*/ 6895 w 10000"/>
                  <a:gd name="connsiteY766" fmla="*/ 9524 h 10000"/>
                  <a:gd name="connsiteX767" fmla="*/ 6917 w 10000"/>
                  <a:gd name="connsiteY767" fmla="*/ 9527 h 10000"/>
                  <a:gd name="connsiteX768" fmla="*/ 6934 w 10000"/>
                  <a:gd name="connsiteY768" fmla="*/ 9534 h 10000"/>
                  <a:gd name="connsiteX769" fmla="*/ 6961 w 10000"/>
                  <a:gd name="connsiteY769" fmla="*/ 9543 h 10000"/>
                  <a:gd name="connsiteX770" fmla="*/ 6989 w 10000"/>
                  <a:gd name="connsiteY770" fmla="*/ 9547 h 10000"/>
                  <a:gd name="connsiteX771" fmla="*/ 7014 w 10000"/>
                  <a:gd name="connsiteY771" fmla="*/ 9543 h 10000"/>
                  <a:gd name="connsiteX772" fmla="*/ 7033 w 10000"/>
                  <a:gd name="connsiteY772" fmla="*/ 9543 h 10000"/>
                  <a:gd name="connsiteX773" fmla="*/ 7042 w 10000"/>
                  <a:gd name="connsiteY773" fmla="*/ 9547 h 10000"/>
                  <a:gd name="connsiteX774" fmla="*/ 7069 w 10000"/>
                  <a:gd name="connsiteY774" fmla="*/ 9647 h 10000"/>
                  <a:gd name="connsiteX775" fmla="*/ 7122 w 10000"/>
                  <a:gd name="connsiteY775" fmla="*/ 9734 h 10000"/>
                  <a:gd name="connsiteX776" fmla="*/ 7147 w 10000"/>
                  <a:gd name="connsiteY776" fmla="*/ 9744 h 10000"/>
                  <a:gd name="connsiteX777" fmla="*/ 7169 w 10000"/>
                  <a:gd name="connsiteY777" fmla="*/ 9741 h 10000"/>
                  <a:gd name="connsiteX778" fmla="*/ 7177 w 10000"/>
                  <a:gd name="connsiteY778" fmla="*/ 9744 h 10000"/>
                  <a:gd name="connsiteX779" fmla="*/ 7186 w 10000"/>
                  <a:gd name="connsiteY779" fmla="*/ 9754 h 10000"/>
                  <a:gd name="connsiteX780" fmla="*/ 7191 w 10000"/>
                  <a:gd name="connsiteY780" fmla="*/ 9773 h 10000"/>
                  <a:gd name="connsiteX781" fmla="*/ 7208 w 10000"/>
                  <a:gd name="connsiteY781" fmla="*/ 9783 h 10000"/>
                  <a:gd name="connsiteX782" fmla="*/ 7219 w 10000"/>
                  <a:gd name="connsiteY782" fmla="*/ 9793 h 10000"/>
                  <a:gd name="connsiteX783" fmla="*/ 7235 w 10000"/>
                  <a:gd name="connsiteY783" fmla="*/ 9802 h 10000"/>
                  <a:gd name="connsiteX784" fmla="*/ 7249 w 10000"/>
                  <a:gd name="connsiteY784" fmla="*/ 9819 h 10000"/>
                  <a:gd name="connsiteX785" fmla="*/ 7255 w 10000"/>
                  <a:gd name="connsiteY785" fmla="*/ 9835 h 10000"/>
                  <a:gd name="connsiteX786" fmla="*/ 7255 w 10000"/>
                  <a:gd name="connsiteY786" fmla="*/ 9848 h 10000"/>
                  <a:gd name="connsiteX787" fmla="*/ 7249 w 10000"/>
                  <a:gd name="connsiteY787" fmla="*/ 9848 h 10000"/>
                  <a:gd name="connsiteX788" fmla="*/ 7244 w 10000"/>
                  <a:gd name="connsiteY788" fmla="*/ 9858 h 10000"/>
                  <a:gd name="connsiteX789" fmla="*/ 7235 w 10000"/>
                  <a:gd name="connsiteY789" fmla="*/ 9883 h 10000"/>
                  <a:gd name="connsiteX790" fmla="*/ 7244 w 10000"/>
                  <a:gd name="connsiteY790" fmla="*/ 9903 h 10000"/>
                  <a:gd name="connsiteX791" fmla="*/ 7258 w 10000"/>
                  <a:gd name="connsiteY791" fmla="*/ 9926 h 10000"/>
                  <a:gd name="connsiteX792" fmla="*/ 7263 w 10000"/>
                  <a:gd name="connsiteY792" fmla="*/ 9948 h 10000"/>
                  <a:gd name="connsiteX793" fmla="*/ 7274 w 10000"/>
                  <a:gd name="connsiteY793" fmla="*/ 9968 h 10000"/>
                  <a:gd name="connsiteX794" fmla="*/ 7283 w 10000"/>
                  <a:gd name="connsiteY794" fmla="*/ 9987 h 10000"/>
                  <a:gd name="connsiteX795" fmla="*/ 7291 w 10000"/>
                  <a:gd name="connsiteY795" fmla="*/ 10000 h 10000"/>
                  <a:gd name="connsiteX796" fmla="*/ 7305 w 10000"/>
                  <a:gd name="connsiteY796" fmla="*/ 9997 h 10000"/>
                  <a:gd name="connsiteX797" fmla="*/ 7313 w 10000"/>
                  <a:gd name="connsiteY797" fmla="*/ 9977 h 10000"/>
                  <a:gd name="connsiteX798" fmla="*/ 7324 w 10000"/>
                  <a:gd name="connsiteY798" fmla="*/ 9968 h 10000"/>
                  <a:gd name="connsiteX799" fmla="*/ 7341 w 10000"/>
                  <a:gd name="connsiteY799" fmla="*/ 9971 h 10000"/>
                  <a:gd name="connsiteX800" fmla="*/ 7368 w 10000"/>
                  <a:gd name="connsiteY800" fmla="*/ 9987 h 10000"/>
                  <a:gd name="connsiteX801" fmla="*/ 7380 w 10000"/>
                  <a:gd name="connsiteY801" fmla="*/ 9990 h 10000"/>
                  <a:gd name="connsiteX802" fmla="*/ 7393 w 10000"/>
                  <a:gd name="connsiteY802" fmla="*/ 9981 h 10000"/>
                  <a:gd name="connsiteX803" fmla="*/ 7404 w 10000"/>
                  <a:gd name="connsiteY803" fmla="*/ 9968 h 10000"/>
                  <a:gd name="connsiteX804" fmla="*/ 7418 w 10000"/>
                  <a:gd name="connsiteY804" fmla="*/ 9948 h 10000"/>
                  <a:gd name="connsiteX805" fmla="*/ 7427 w 10000"/>
                  <a:gd name="connsiteY805" fmla="*/ 9922 h 10000"/>
                  <a:gd name="connsiteX806" fmla="*/ 7427 w 10000"/>
                  <a:gd name="connsiteY806" fmla="*/ 9906 h 10000"/>
                  <a:gd name="connsiteX807" fmla="*/ 7404 w 10000"/>
                  <a:gd name="connsiteY807" fmla="*/ 9877 h 10000"/>
                  <a:gd name="connsiteX808" fmla="*/ 7388 w 10000"/>
                  <a:gd name="connsiteY808" fmla="*/ 9854 h 10000"/>
                  <a:gd name="connsiteX809" fmla="*/ 7385 w 10000"/>
                  <a:gd name="connsiteY809" fmla="*/ 9845 h 10000"/>
                  <a:gd name="connsiteX810" fmla="*/ 7385 w 10000"/>
                  <a:gd name="connsiteY810" fmla="*/ 9825 h 10000"/>
                  <a:gd name="connsiteX811" fmla="*/ 7385 w 10000"/>
                  <a:gd name="connsiteY811" fmla="*/ 9819 h 10000"/>
                  <a:gd name="connsiteX812" fmla="*/ 7393 w 10000"/>
                  <a:gd name="connsiteY812" fmla="*/ 9809 h 10000"/>
                  <a:gd name="connsiteX813" fmla="*/ 7404 w 10000"/>
                  <a:gd name="connsiteY813" fmla="*/ 9793 h 10000"/>
                  <a:gd name="connsiteX814" fmla="*/ 7413 w 10000"/>
                  <a:gd name="connsiteY814" fmla="*/ 9783 h 10000"/>
                  <a:gd name="connsiteX815" fmla="*/ 7404 w 10000"/>
                  <a:gd name="connsiteY815" fmla="*/ 9770 h 10000"/>
                  <a:gd name="connsiteX816" fmla="*/ 7388 w 10000"/>
                  <a:gd name="connsiteY816" fmla="*/ 9760 h 10000"/>
                  <a:gd name="connsiteX817" fmla="*/ 7371 w 10000"/>
                  <a:gd name="connsiteY817" fmla="*/ 9744 h 10000"/>
                  <a:gd name="connsiteX818" fmla="*/ 7363 w 10000"/>
                  <a:gd name="connsiteY818" fmla="*/ 9731 h 10000"/>
                  <a:gd name="connsiteX819" fmla="*/ 7355 w 10000"/>
                  <a:gd name="connsiteY819" fmla="*/ 9715 h 10000"/>
                  <a:gd name="connsiteX820" fmla="*/ 7360 w 10000"/>
                  <a:gd name="connsiteY820" fmla="*/ 9686 h 10000"/>
                  <a:gd name="connsiteX821" fmla="*/ 7363 w 10000"/>
                  <a:gd name="connsiteY821" fmla="*/ 9657 h 10000"/>
                  <a:gd name="connsiteX822" fmla="*/ 7360 w 10000"/>
                  <a:gd name="connsiteY822" fmla="*/ 9631 h 10000"/>
                  <a:gd name="connsiteX823" fmla="*/ 7346 w 10000"/>
                  <a:gd name="connsiteY823" fmla="*/ 9611 h 10000"/>
                  <a:gd name="connsiteX824" fmla="*/ 7332 w 10000"/>
                  <a:gd name="connsiteY824" fmla="*/ 9585 h 10000"/>
                  <a:gd name="connsiteX825" fmla="*/ 7324 w 10000"/>
                  <a:gd name="connsiteY825" fmla="*/ 9573 h 10000"/>
                  <a:gd name="connsiteX826" fmla="*/ 7324 w 10000"/>
                  <a:gd name="connsiteY826" fmla="*/ 9553 h 10000"/>
                  <a:gd name="connsiteX827" fmla="*/ 7324 w 10000"/>
                  <a:gd name="connsiteY827" fmla="*/ 9543 h 10000"/>
                  <a:gd name="connsiteX828" fmla="*/ 7324 w 10000"/>
                  <a:gd name="connsiteY828" fmla="*/ 9517 h 10000"/>
                  <a:gd name="connsiteX829" fmla="*/ 7324 w 10000"/>
                  <a:gd name="connsiteY829" fmla="*/ 9498 h 10000"/>
                  <a:gd name="connsiteX830" fmla="*/ 7332 w 10000"/>
                  <a:gd name="connsiteY830" fmla="*/ 9479 h 10000"/>
                  <a:gd name="connsiteX831" fmla="*/ 7341 w 10000"/>
                  <a:gd name="connsiteY831" fmla="*/ 9462 h 10000"/>
                  <a:gd name="connsiteX832" fmla="*/ 7352 w 10000"/>
                  <a:gd name="connsiteY832" fmla="*/ 9459 h 10000"/>
                  <a:gd name="connsiteX833" fmla="*/ 7360 w 10000"/>
                  <a:gd name="connsiteY833" fmla="*/ 9443 h 10000"/>
                  <a:gd name="connsiteX834" fmla="*/ 7363 w 10000"/>
                  <a:gd name="connsiteY834" fmla="*/ 9433 h 10000"/>
                  <a:gd name="connsiteX835" fmla="*/ 7377 w 10000"/>
                  <a:gd name="connsiteY835" fmla="*/ 9433 h 10000"/>
                  <a:gd name="connsiteX836" fmla="*/ 7388 w 10000"/>
                  <a:gd name="connsiteY836" fmla="*/ 9430 h 10000"/>
                  <a:gd name="connsiteX837" fmla="*/ 7396 w 10000"/>
                  <a:gd name="connsiteY837" fmla="*/ 9430 h 10000"/>
                  <a:gd name="connsiteX838" fmla="*/ 7402 w 10000"/>
                  <a:gd name="connsiteY838" fmla="*/ 9424 h 10000"/>
                  <a:gd name="connsiteX839" fmla="*/ 7396 w 10000"/>
                  <a:gd name="connsiteY839" fmla="*/ 9414 h 10000"/>
                  <a:gd name="connsiteX840" fmla="*/ 7388 w 10000"/>
                  <a:gd name="connsiteY840" fmla="*/ 9401 h 10000"/>
                  <a:gd name="connsiteX841" fmla="*/ 7371 w 10000"/>
                  <a:gd name="connsiteY841" fmla="*/ 9391 h 10000"/>
                  <a:gd name="connsiteX842" fmla="*/ 7355 w 10000"/>
                  <a:gd name="connsiteY842" fmla="*/ 9375 h 10000"/>
                  <a:gd name="connsiteX843" fmla="*/ 7332 w 10000"/>
                  <a:gd name="connsiteY843" fmla="*/ 9356 h 10000"/>
                  <a:gd name="connsiteX844" fmla="*/ 7313 w 10000"/>
                  <a:gd name="connsiteY844" fmla="*/ 9330 h 10000"/>
                  <a:gd name="connsiteX845" fmla="*/ 7307 w 10000"/>
                  <a:gd name="connsiteY845" fmla="*/ 9310 h 10000"/>
                  <a:gd name="connsiteX846" fmla="*/ 7305 w 10000"/>
                  <a:gd name="connsiteY846" fmla="*/ 9291 h 10000"/>
                  <a:gd name="connsiteX847" fmla="*/ 7305 w 10000"/>
                  <a:gd name="connsiteY847" fmla="*/ 9278 h 10000"/>
                  <a:gd name="connsiteX848" fmla="*/ 7296 w 10000"/>
                  <a:gd name="connsiteY848" fmla="*/ 9268 h 10000"/>
                  <a:gd name="connsiteX849" fmla="*/ 7296 w 10000"/>
                  <a:gd name="connsiteY849" fmla="*/ 9249 h 10000"/>
                  <a:gd name="connsiteX850" fmla="*/ 7291 w 10000"/>
                  <a:gd name="connsiteY850" fmla="*/ 9226 h 10000"/>
                  <a:gd name="connsiteX851" fmla="*/ 7283 w 10000"/>
                  <a:gd name="connsiteY851" fmla="*/ 9213 h 10000"/>
                  <a:gd name="connsiteX852" fmla="*/ 7274 w 10000"/>
                  <a:gd name="connsiteY852" fmla="*/ 9194 h 10000"/>
                  <a:gd name="connsiteX853" fmla="*/ 7274 w 10000"/>
                  <a:gd name="connsiteY853" fmla="*/ 9174 h 10000"/>
                  <a:gd name="connsiteX854" fmla="*/ 7280 w 10000"/>
                  <a:gd name="connsiteY854" fmla="*/ 9148 h 10000"/>
                  <a:gd name="connsiteX855" fmla="*/ 7283 w 10000"/>
                  <a:gd name="connsiteY855" fmla="*/ 9119 h 10000"/>
                  <a:gd name="connsiteX856" fmla="*/ 7291 w 10000"/>
                  <a:gd name="connsiteY856" fmla="*/ 9100 h 10000"/>
                  <a:gd name="connsiteX857" fmla="*/ 7307 w 10000"/>
                  <a:gd name="connsiteY857" fmla="*/ 9080 h 10000"/>
                  <a:gd name="connsiteX858" fmla="*/ 7324 w 10000"/>
                  <a:gd name="connsiteY858" fmla="*/ 9054 h 10000"/>
                  <a:gd name="connsiteX859" fmla="*/ 7341 w 10000"/>
                  <a:gd name="connsiteY859" fmla="*/ 9054 h 10000"/>
                  <a:gd name="connsiteX860" fmla="*/ 7352 w 10000"/>
                  <a:gd name="connsiteY860" fmla="*/ 9054 h 10000"/>
                  <a:gd name="connsiteX861" fmla="*/ 7346 w 10000"/>
                  <a:gd name="connsiteY861" fmla="*/ 9032 h 10000"/>
                  <a:gd name="connsiteX862" fmla="*/ 7341 w 10000"/>
                  <a:gd name="connsiteY862" fmla="*/ 9022 h 10000"/>
                  <a:gd name="connsiteX863" fmla="*/ 7352 w 10000"/>
                  <a:gd name="connsiteY863" fmla="*/ 8999 h 10000"/>
                  <a:gd name="connsiteX864" fmla="*/ 7360 w 10000"/>
                  <a:gd name="connsiteY864" fmla="*/ 8967 h 10000"/>
                  <a:gd name="connsiteX865" fmla="*/ 7368 w 10000"/>
                  <a:gd name="connsiteY865" fmla="*/ 8922 h 10000"/>
                  <a:gd name="connsiteX866" fmla="*/ 7377 w 10000"/>
                  <a:gd name="connsiteY866" fmla="*/ 8896 h 10000"/>
                  <a:gd name="connsiteX867" fmla="*/ 7380 w 10000"/>
                  <a:gd name="connsiteY867" fmla="*/ 8867 h 10000"/>
                  <a:gd name="connsiteX868" fmla="*/ 7402 w 10000"/>
                  <a:gd name="connsiteY868" fmla="*/ 8824 h 10000"/>
                  <a:gd name="connsiteX869" fmla="*/ 7402 w 10000"/>
                  <a:gd name="connsiteY869" fmla="*/ 8808 h 10000"/>
                  <a:gd name="connsiteX870" fmla="*/ 7393 w 10000"/>
                  <a:gd name="connsiteY870" fmla="*/ 8795 h 10000"/>
                  <a:gd name="connsiteX871" fmla="*/ 7388 w 10000"/>
                  <a:gd name="connsiteY871" fmla="*/ 8799 h 10000"/>
                  <a:gd name="connsiteX872" fmla="*/ 7396 w 10000"/>
                  <a:gd name="connsiteY872" fmla="*/ 8789 h 10000"/>
                  <a:gd name="connsiteX873" fmla="*/ 7404 w 10000"/>
                  <a:gd name="connsiteY873" fmla="*/ 8789 h 10000"/>
                  <a:gd name="connsiteX874" fmla="*/ 7421 w 10000"/>
                  <a:gd name="connsiteY874" fmla="*/ 8769 h 10000"/>
                  <a:gd name="connsiteX875" fmla="*/ 7443 w 10000"/>
                  <a:gd name="connsiteY875" fmla="*/ 8763 h 10000"/>
                  <a:gd name="connsiteX876" fmla="*/ 7452 w 10000"/>
                  <a:gd name="connsiteY876" fmla="*/ 8769 h 10000"/>
                  <a:gd name="connsiteX877" fmla="*/ 7468 w 10000"/>
                  <a:gd name="connsiteY877" fmla="*/ 8769 h 10000"/>
                  <a:gd name="connsiteX878" fmla="*/ 7499 w 10000"/>
                  <a:gd name="connsiteY878" fmla="*/ 8763 h 10000"/>
                  <a:gd name="connsiteX879" fmla="*/ 7526 w 10000"/>
                  <a:gd name="connsiteY879" fmla="*/ 8763 h 10000"/>
                  <a:gd name="connsiteX880" fmla="*/ 7532 w 10000"/>
                  <a:gd name="connsiteY880" fmla="*/ 8763 h 10000"/>
                  <a:gd name="connsiteX881" fmla="*/ 7554 w 10000"/>
                  <a:gd name="connsiteY881" fmla="*/ 8744 h 10000"/>
                  <a:gd name="connsiteX882" fmla="*/ 7571 w 10000"/>
                  <a:gd name="connsiteY882" fmla="*/ 8731 h 10000"/>
                  <a:gd name="connsiteX883" fmla="*/ 7587 w 10000"/>
                  <a:gd name="connsiteY883" fmla="*/ 8711 h 10000"/>
                  <a:gd name="connsiteX884" fmla="*/ 7607 w 10000"/>
                  <a:gd name="connsiteY884" fmla="*/ 8711 h 10000"/>
                  <a:gd name="connsiteX885" fmla="*/ 7634 w 10000"/>
                  <a:gd name="connsiteY885" fmla="*/ 8705 h 10000"/>
                  <a:gd name="connsiteX886" fmla="*/ 7643 w 10000"/>
                  <a:gd name="connsiteY886" fmla="*/ 8682 h 10000"/>
                  <a:gd name="connsiteX887" fmla="*/ 7654 w 10000"/>
                  <a:gd name="connsiteY887" fmla="*/ 8666 h 10000"/>
                  <a:gd name="connsiteX888" fmla="*/ 7668 w 10000"/>
                  <a:gd name="connsiteY888" fmla="*/ 8666 h 10000"/>
                  <a:gd name="connsiteX889" fmla="*/ 7676 w 10000"/>
                  <a:gd name="connsiteY889" fmla="*/ 8682 h 10000"/>
                  <a:gd name="connsiteX890" fmla="*/ 7704 w 10000"/>
                  <a:gd name="connsiteY890" fmla="*/ 8669 h 10000"/>
                  <a:gd name="connsiteX891" fmla="*/ 7712 w 10000"/>
                  <a:gd name="connsiteY891" fmla="*/ 8669 h 10000"/>
                  <a:gd name="connsiteX892" fmla="*/ 7720 w 10000"/>
                  <a:gd name="connsiteY892" fmla="*/ 8669 h 10000"/>
                  <a:gd name="connsiteX893" fmla="*/ 7726 w 10000"/>
                  <a:gd name="connsiteY893" fmla="*/ 8656 h 10000"/>
                  <a:gd name="connsiteX894" fmla="*/ 7734 w 10000"/>
                  <a:gd name="connsiteY894" fmla="*/ 8650 h 10000"/>
                  <a:gd name="connsiteX895" fmla="*/ 7742 w 10000"/>
                  <a:gd name="connsiteY895" fmla="*/ 8650 h 10000"/>
                  <a:gd name="connsiteX896" fmla="*/ 7759 w 10000"/>
                  <a:gd name="connsiteY896" fmla="*/ 8650 h 10000"/>
                  <a:gd name="connsiteX897" fmla="*/ 7756 w 10000"/>
                  <a:gd name="connsiteY897" fmla="*/ 8630 h 10000"/>
                  <a:gd name="connsiteX898" fmla="*/ 7751 w 10000"/>
                  <a:gd name="connsiteY898" fmla="*/ 8627 h 10000"/>
                  <a:gd name="connsiteX899" fmla="*/ 7742 w 10000"/>
                  <a:gd name="connsiteY899" fmla="*/ 8620 h 10000"/>
                  <a:gd name="connsiteX900" fmla="*/ 7734 w 10000"/>
                  <a:gd name="connsiteY900" fmla="*/ 8591 h 10000"/>
                  <a:gd name="connsiteX901" fmla="*/ 7709 w 10000"/>
                  <a:gd name="connsiteY901" fmla="*/ 8582 h 10000"/>
                  <a:gd name="connsiteX902" fmla="*/ 7695 w 10000"/>
                  <a:gd name="connsiteY902" fmla="*/ 8578 h 10000"/>
                  <a:gd name="connsiteX903" fmla="*/ 7668 w 10000"/>
                  <a:gd name="connsiteY903" fmla="*/ 8562 h 10000"/>
                  <a:gd name="connsiteX904" fmla="*/ 7645 w 10000"/>
                  <a:gd name="connsiteY904" fmla="*/ 8552 h 10000"/>
                  <a:gd name="connsiteX905" fmla="*/ 7615 w 10000"/>
                  <a:gd name="connsiteY905" fmla="*/ 8543 h 10000"/>
                  <a:gd name="connsiteX906" fmla="*/ 7596 w 10000"/>
                  <a:gd name="connsiteY906" fmla="*/ 8527 h 10000"/>
                  <a:gd name="connsiteX907" fmla="*/ 7565 w 10000"/>
                  <a:gd name="connsiteY907" fmla="*/ 8494 h 10000"/>
                  <a:gd name="connsiteX908" fmla="*/ 7562 w 10000"/>
                  <a:gd name="connsiteY908" fmla="*/ 8475 h 10000"/>
                  <a:gd name="connsiteX909" fmla="*/ 7540 w 10000"/>
                  <a:gd name="connsiteY909" fmla="*/ 8455 h 10000"/>
                  <a:gd name="connsiteX910" fmla="*/ 7535 w 10000"/>
                  <a:gd name="connsiteY910" fmla="*/ 8446 h 10000"/>
                  <a:gd name="connsiteX911" fmla="*/ 7535 w 10000"/>
                  <a:gd name="connsiteY911" fmla="*/ 8420 h 10000"/>
                  <a:gd name="connsiteX912" fmla="*/ 7535 w 10000"/>
                  <a:gd name="connsiteY912" fmla="*/ 8391 h 10000"/>
                  <a:gd name="connsiteX913" fmla="*/ 7548 w 10000"/>
                  <a:gd name="connsiteY913" fmla="*/ 8345 h 10000"/>
                  <a:gd name="connsiteX914" fmla="*/ 7562 w 10000"/>
                  <a:gd name="connsiteY914" fmla="*/ 8319 h 10000"/>
                  <a:gd name="connsiteX915" fmla="*/ 7582 w 10000"/>
                  <a:gd name="connsiteY915" fmla="*/ 8310 h 10000"/>
                  <a:gd name="connsiteX916" fmla="*/ 7607 w 10000"/>
                  <a:gd name="connsiteY916" fmla="*/ 8300 h 10000"/>
                  <a:gd name="connsiteX917" fmla="*/ 7629 w 10000"/>
                  <a:gd name="connsiteY917" fmla="*/ 8300 h 10000"/>
                  <a:gd name="connsiteX918" fmla="*/ 7651 w 10000"/>
                  <a:gd name="connsiteY918" fmla="*/ 8297 h 10000"/>
                  <a:gd name="connsiteX919" fmla="*/ 7668 w 10000"/>
                  <a:gd name="connsiteY919" fmla="*/ 8280 h 10000"/>
                  <a:gd name="connsiteX920" fmla="*/ 7687 w 10000"/>
                  <a:gd name="connsiteY920" fmla="*/ 8267 h 10000"/>
                  <a:gd name="connsiteX921" fmla="*/ 7693 w 10000"/>
                  <a:gd name="connsiteY921" fmla="*/ 8261 h 10000"/>
                  <a:gd name="connsiteX922" fmla="*/ 7701 w 10000"/>
                  <a:gd name="connsiteY922" fmla="*/ 8248 h 10000"/>
                  <a:gd name="connsiteX923" fmla="*/ 7712 w 10000"/>
                  <a:gd name="connsiteY923" fmla="*/ 8238 h 10000"/>
                  <a:gd name="connsiteX924" fmla="*/ 7731 w 10000"/>
                  <a:gd name="connsiteY924" fmla="*/ 8222 h 10000"/>
                  <a:gd name="connsiteX925" fmla="*/ 7740 w 10000"/>
                  <a:gd name="connsiteY925" fmla="*/ 8206 h 10000"/>
                  <a:gd name="connsiteX926" fmla="*/ 7756 w 10000"/>
                  <a:gd name="connsiteY926" fmla="*/ 8183 h 10000"/>
                  <a:gd name="connsiteX927" fmla="*/ 7773 w 10000"/>
                  <a:gd name="connsiteY927" fmla="*/ 8177 h 10000"/>
                  <a:gd name="connsiteX928" fmla="*/ 7784 w 10000"/>
                  <a:gd name="connsiteY928" fmla="*/ 8183 h 10000"/>
                  <a:gd name="connsiteX929" fmla="*/ 7801 w 10000"/>
                  <a:gd name="connsiteY929" fmla="*/ 8174 h 10000"/>
                  <a:gd name="connsiteX930" fmla="*/ 7801 w 10000"/>
                  <a:gd name="connsiteY930" fmla="*/ 8157 h 10000"/>
                  <a:gd name="connsiteX931" fmla="*/ 7817 w 10000"/>
                  <a:gd name="connsiteY931" fmla="*/ 8164 h 10000"/>
                  <a:gd name="connsiteX932" fmla="*/ 7837 w 10000"/>
                  <a:gd name="connsiteY932" fmla="*/ 8164 h 10000"/>
                  <a:gd name="connsiteX933" fmla="*/ 7856 w 10000"/>
                  <a:gd name="connsiteY933" fmla="*/ 8164 h 10000"/>
                  <a:gd name="connsiteX934" fmla="*/ 7870 w 10000"/>
                  <a:gd name="connsiteY934" fmla="*/ 8167 h 10000"/>
                  <a:gd name="connsiteX935" fmla="*/ 7881 w 10000"/>
                  <a:gd name="connsiteY935" fmla="*/ 8174 h 10000"/>
                  <a:gd name="connsiteX936" fmla="*/ 7898 w 10000"/>
                  <a:gd name="connsiteY936" fmla="*/ 8187 h 10000"/>
                  <a:gd name="connsiteX937" fmla="*/ 7917 w 10000"/>
                  <a:gd name="connsiteY937" fmla="*/ 8187 h 10000"/>
                  <a:gd name="connsiteX938" fmla="*/ 7928 w 10000"/>
                  <a:gd name="connsiteY938" fmla="*/ 8157 h 10000"/>
                  <a:gd name="connsiteX939" fmla="*/ 7942 w 10000"/>
                  <a:gd name="connsiteY939" fmla="*/ 8157 h 10000"/>
                  <a:gd name="connsiteX940" fmla="*/ 7958 w 10000"/>
                  <a:gd name="connsiteY940" fmla="*/ 8164 h 10000"/>
                  <a:gd name="connsiteX941" fmla="*/ 7983 w 10000"/>
                  <a:gd name="connsiteY941" fmla="*/ 8144 h 10000"/>
                  <a:gd name="connsiteX942" fmla="*/ 8000 w 10000"/>
                  <a:gd name="connsiteY942" fmla="*/ 8109 h 10000"/>
                  <a:gd name="connsiteX943" fmla="*/ 7994 w 10000"/>
                  <a:gd name="connsiteY943" fmla="*/ 8093 h 10000"/>
                  <a:gd name="connsiteX944" fmla="*/ 7983 w 10000"/>
                  <a:gd name="connsiteY944" fmla="*/ 8070 h 10000"/>
                  <a:gd name="connsiteX945" fmla="*/ 7986 w 10000"/>
                  <a:gd name="connsiteY945" fmla="*/ 8063 h 10000"/>
                  <a:gd name="connsiteX946" fmla="*/ 7978 w 10000"/>
                  <a:gd name="connsiteY946" fmla="*/ 8044 h 10000"/>
                  <a:gd name="connsiteX947" fmla="*/ 7986 w 10000"/>
                  <a:gd name="connsiteY947" fmla="*/ 8002 h 10000"/>
                  <a:gd name="connsiteX948" fmla="*/ 7983 w 10000"/>
                  <a:gd name="connsiteY948" fmla="*/ 7947 h 10000"/>
                  <a:gd name="connsiteX949" fmla="*/ 7961 w 10000"/>
                  <a:gd name="connsiteY949" fmla="*/ 7931 h 10000"/>
                  <a:gd name="connsiteX950" fmla="*/ 7958 w 10000"/>
                  <a:gd name="connsiteY950" fmla="*/ 7898 h 10000"/>
                  <a:gd name="connsiteX951" fmla="*/ 7953 w 10000"/>
                  <a:gd name="connsiteY951" fmla="*/ 7856 h 10000"/>
                  <a:gd name="connsiteX952" fmla="*/ 7967 w 10000"/>
                  <a:gd name="connsiteY952" fmla="*/ 7837 h 10000"/>
                  <a:gd name="connsiteX953" fmla="*/ 7950 w 10000"/>
                  <a:gd name="connsiteY953" fmla="*/ 7824 h 10000"/>
                  <a:gd name="connsiteX954" fmla="*/ 7906 w 10000"/>
                  <a:gd name="connsiteY954" fmla="*/ 7814 h 10000"/>
                  <a:gd name="connsiteX955" fmla="*/ 7878 w 10000"/>
                  <a:gd name="connsiteY955" fmla="*/ 7814 h 10000"/>
                  <a:gd name="connsiteX956" fmla="*/ 7870 w 10000"/>
                  <a:gd name="connsiteY956" fmla="*/ 7795 h 10000"/>
                  <a:gd name="connsiteX957" fmla="*/ 7878 w 10000"/>
                  <a:gd name="connsiteY957" fmla="*/ 7778 h 10000"/>
                  <a:gd name="connsiteX958" fmla="*/ 7881 w 10000"/>
                  <a:gd name="connsiteY958" fmla="*/ 7775 h 10000"/>
                  <a:gd name="connsiteX959" fmla="*/ 7878 w 10000"/>
                  <a:gd name="connsiteY959" fmla="*/ 7743 h 10000"/>
                  <a:gd name="connsiteX960" fmla="*/ 7895 w 10000"/>
                  <a:gd name="connsiteY960" fmla="*/ 7733 h 10000"/>
                  <a:gd name="connsiteX961" fmla="*/ 7911 w 10000"/>
                  <a:gd name="connsiteY961" fmla="*/ 7710 h 10000"/>
                  <a:gd name="connsiteX962" fmla="*/ 7911 w 10000"/>
                  <a:gd name="connsiteY962" fmla="*/ 7665 h 10000"/>
                  <a:gd name="connsiteX963" fmla="*/ 7917 w 10000"/>
                  <a:gd name="connsiteY963" fmla="*/ 7600 h 10000"/>
                  <a:gd name="connsiteX964" fmla="*/ 7928 w 10000"/>
                  <a:gd name="connsiteY964" fmla="*/ 7581 h 10000"/>
                  <a:gd name="connsiteX965" fmla="*/ 7917 w 10000"/>
                  <a:gd name="connsiteY965" fmla="*/ 7474 h 10000"/>
                  <a:gd name="connsiteX966" fmla="*/ 7873 w 10000"/>
                  <a:gd name="connsiteY966" fmla="*/ 7335 h 10000"/>
                  <a:gd name="connsiteX967" fmla="*/ 7756 w 10000"/>
                  <a:gd name="connsiteY967" fmla="*/ 7050 h 10000"/>
                  <a:gd name="connsiteX968" fmla="*/ 7679 w 10000"/>
                  <a:gd name="connsiteY968" fmla="*/ 6839 h 10000"/>
                  <a:gd name="connsiteX969" fmla="*/ 7668 w 10000"/>
                  <a:gd name="connsiteY969" fmla="*/ 6823 h 10000"/>
                  <a:gd name="connsiteX970" fmla="*/ 7659 w 10000"/>
                  <a:gd name="connsiteY970" fmla="*/ 6768 h 10000"/>
                  <a:gd name="connsiteX971" fmla="*/ 7659 w 10000"/>
                  <a:gd name="connsiteY971" fmla="*/ 6739 h 10000"/>
                  <a:gd name="connsiteX972" fmla="*/ 7651 w 10000"/>
                  <a:gd name="connsiteY972" fmla="*/ 6713 h 10000"/>
                  <a:gd name="connsiteX973" fmla="*/ 7654 w 10000"/>
                  <a:gd name="connsiteY973" fmla="*/ 6684 h 10000"/>
                  <a:gd name="connsiteX974" fmla="*/ 7643 w 10000"/>
                  <a:gd name="connsiteY974" fmla="*/ 6626 h 10000"/>
                  <a:gd name="connsiteX975" fmla="*/ 7629 w 10000"/>
                  <a:gd name="connsiteY975" fmla="*/ 6600 h 10000"/>
                  <a:gd name="connsiteX976" fmla="*/ 7629 w 10000"/>
                  <a:gd name="connsiteY976" fmla="*/ 6580 h 10000"/>
                  <a:gd name="connsiteX977" fmla="*/ 7623 w 10000"/>
                  <a:gd name="connsiteY977" fmla="*/ 6541 h 10000"/>
                  <a:gd name="connsiteX978" fmla="*/ 7615 w 10000"/>
                  <a:gd name="connsiteY978" fmla="*/ 6522 h 10000"/>
                  <a:gd name="connsiteX979" fmla="*/ 7598 w 10000"/>
                  <a:gd name="connsiteY979" fmla="*/ 6509 h 10000"/>
                  <a:gd name="connsiteX980" fmla="*/ 7587 w 10000"/>
                  <a:gd name="connsiteY980" fmla="*/ 6493 h 10000"/>
                  <a:gd name="connsiteX981" fmla="*/ 7579 w 10000"/>
                  <a:gd name="connsiteY981" fmla="*/ 6464 h 10000"/>
                  <a:gd name="connsiteX982" fmla="*/ 7587 w 10000"/>
                  <a:gd name="connsiteY982" fmla="*/ 6438 h 10000"/>
                  <a:gd name="connsiteX983" fmla="*/ 7596 w 10000"/>
                  <a:gd name="connsiteY983" fmla="*/ 6425 h 10000"/>
                  <a:gd name="connsiteX984" fmla="*/ 7590 w 10000"/>
                  <a:gd name="connsiteY984" fmla="*/ 6396 h 10000"/>
                  <a:gd name="connsiteX985" fmla="*/ 7590 w 10000"/>
                  <a:gd name="connsiteY985" fmla="*/ 6373 h 10000"/>
                  <a:gd name="connsiteX986" fmla="*/ 7587 w 10000"/>
                  <a:gd name="connsiteY986" fmla="*/ 6354 h 10000"/>
                  <a:gd name="connsiteX987" fmla="*/ 7582 w 10000"/>
                  <a:gd name="connsiteY987" fmla="*/ 6344 h 10000"/>
                  <a:gd name="connsiteX988" fmla="*/ 7582 w 10000"/>
                  <a:gd name="connsiteY988" fmla="*/ 6324 h 10000"/>
                  <a:gd name="connsiteX989" fmla="*/ 7571 w 10000"/>
                  <a:gd name="connsiteY989" fmla="*/ 6302 h 10000"/>
                  <a:gd name="connsiteX990" fmla="*/ 7548 w 10000"/>
                  <a:gd name="connsiteY990" fmla="*/ 6256 h 10000"/>
                  <a:gd name="connsiteX991" fmla="*/ 7546 w 10000"/>
                  <a:gd name="connsiteY991" fmla="*/ 6218 h 10000"/>
                  <a:gd name="connsiteX992" fmla="*/ 7540 w 10000"/>
                  <a:gd name="connsiteY992" fmla="*/ 6159 h 10000"/>
                  <a:gd name="connsiteX993" fmla="*/ 7535 w 10000"/>
                  <a:gd name="connsiteY993" fmla="*/ 6114 h 10000"/>
                  <a:gd name="connsiteX994" fmla="*/ 7535 w 10000"/>
                  <a:gd name="connsiteY994" fmla="*/ 6088 h 10000"/>
                  <a:gd name="connsiteX995" fmla="*/ 7540 w 10000"/>
                  <a:gd name="connsiteY995" fmla="*/ 6049 h 10000"/>
                  <a:gd name="connsiteX996" fmla="*/ 7546 w 10000"/>
                  <a:gd name="connsiteY996" fmla="*/ 6004 h 10000"/>
                  <a:gd name="connsiteX997" fmla="*/ 7548 w 10000"/>
                  <a:gd name="connsiteY997" fmla="*/ 5965 h 10000"/>
                  <a:gd name="connsiteX998" fmla="*/ 7548 w 10000"/>
                  <a:gd name="connsiteY998" fmla="*/ 5946 h 10000"/>
                  <a:gd name="connsiteX999" fmla="*/ 7548 w 10000"/>
                  <a:gd name="connsiteY999" fmla="*/ 5933 h 10000"/>
                  <a:gd name="connsiteX1000" fmla="*/ 7548 w 10000"/>
                  <a:gd name="connsiteY1000" fmla="*/ 5910 h 10000"/>
                  <a:gd name="connsiteX1001" fmla="*/ 7548 w 10000"/>
                  <a:gd name="connsiteY1001" fmla="*/ 5897 h 10000"/>
                  <a:gd name="connsiteX1002" fmla="*/ 7546 w 10000"/>
                  <a:gd name="connsiteY1002" fmla="*/ 5871 h 10000"/>
                  <a:gd name="connsiteX1003" fmla="*/ 7535 w 10000"/>
                  <a:gd name="connsiteY1003" fmla="*/ 5839 h 10000"/>
                  <a:gd name="connsiteX1004" fmla="*/ 7524 w 10000"/>
                  <a:gd name="connsiteY1004" fmla="*/ 5797 h 10000"/>
                  <a:gd name="connsiteX1005" fmla="*/ 7518 w 10000"/>
                  <a:gd name="connsiteY1005" fmla="*/ 5767 h 10000"/>
                  <a:gd name="connsiteX1006" fmla="*/ 7515 w 10000"/>
                  <a:gd name="connsiteY1006" fmla="*/ 5745 h 10000"/>
                  <a:gd name="connsiteX1007" fmla="*/ 7501 w 10000"/>
                  <a:gd name="connsiteY1007" fmla="*/ 5683 h 10000"/>
                  <a:gd name="connsiteX1008" fmla="*/ 7490 w 10000"/>
                  <a:gd name="connsiteY1008" fmla="*/ 5631 h 10000"/>
                  <a:gd name="connsiteX1009" fmla="*/ 7482 w 10000"/>
                  <a:gd name="connsiteY1009" fmla="*/ 5593 h 10000"/>
                  <a:gd name="connsiteX1010" fmla="*/ 7476 w 10000"/>
                  <a:gd name="connsiteY1010" fmla="*/ 5570 h 10000"/>
                  <a:gd name="connsiteX1011" fmla="*/ 7476 w 10000"/>
                  <a:gd name="connsiteY1011" fmla="*/ 5528 h 10000"/>
                  <a:gd name="connsiteX1012" fmla="*/ 7482 w 10000"/>
                  <a:gd name="connsiteY1012" fmla="*/ 5502 h 10000"/>
                  <a:gd name="connsiteX1013" fmla="*/ 7490 w 10000"/>
                  <a:gd name="connsiteY1013" fmla="*/ 5489 h 10000"/>
                  <a:gd name="connsiteX1014" fmla="*/ 7499 w 10000"/>
                  <a:gd name="connsiteY1014" fmla="*/ 5479 h 10000"/>
                  <a:gd name="connsiteX1015" fmla="*/ 7493 w 10000"/>
                  <a:gd name="connsiteY1015" fmla="*/ 5427 h 10000"/>
                  <a:gd name="connsiteX1016" fmla="*/ 7501 w 10000"/>
                  <a:gd name="connsiteY1016" fmla="*/ 5415 h 10000"/>
                  <a:gd name="connsiteX1017" fmla="*/ 7510 w 10000"/>
                  <a:gd name="connsiteY1017" fmla="*/ 5398 h 10000"/>
                  <a:gd name="connsiteX1018" fmla="*/ 7515 w 10000"/>
                  <a:gd name="connsiteY1018" fmla="*/ 5379 h 10000"/>
                  <a:gd name="connsiteX1019" fmla="*/ 7526 w 10000"/>
                  <a:gd name="connsiteY1019" fmla="*/ 5366 h 10000"/>
                  <a:gd name="connsiteX1020" fmla="*/ 7518 w 10000"/>
                  <a:gd name="connsiteY1020" fmla="*/ 5350 h 10000"/>
                  <a:gd name="connsiteX1021" fmla="*/ 7518 w 10000"/>
                  <a:gd name="connsiteY1021" fmla="*/ 5330 h 10000"/>
                  <a:gd name="connsiteX1022" fmla="*/ 7526 w 10000"/>
                  <a:gd name="connsiteY1022" fmla="*/ 5311 h 10000"/>
                  <a:gd name="connsiteX1023" fmla="*/ 7540 w 10000"/>
                  <a:gd name="connsiteY1023" fmla="*/ 5291 h 10000"/>
                  <a:gd name="connsiteX1024" fmla="*/ 7540 w 10000"/>
                  <a:gd name="connsiteY1024" fmla="*/ 5266 h 10000"/>
                  <a:gd name="connsiteX1025" fmla="*/ 7540 w 10000"/>
                  <a:gd name="connsiteY1025" fmla="*/ 5256 h 10000"/>
                  <a:gd name="connsiteX1026" fmla="*/ 7524 w 10000"/>
                  <a:gd name="connsiteY1026" fmla="*/ 5233 h 10000"/>
                  <a:gd name="connsiteX1027" fmla="*/ 7515 w 10000"/>
                  <a:gd name="connsiteY1027" fmla="*/ 5217 h 10000"/>
                  <a:gd name="connsiteX1028" fmla="*/ 7490 w 10000"/>
                  <a:gd name="connsiteY1028" fmla="*/ 5178 h 10000"/>
                  <a:gd name="connsiteX1029" fmla="*/ 7474 w 10000"/>
                  <a:gd name="connsiteY1029" fmla="*/ 5162 h 10000"/>
                  <a:gd name="connsiteX1030" fmla="*/ 7457 w 10000"/>
                  <a:gd name="connsiteY1030" fmla="*/ 5120 h 10000"/>
                  <a:gd name="connsiteX1031" fmla="*/ 7421 w 10000"/>
                  <a:gd name="connsiteY1031" fmla="*/ 5087 h 10000"/>
                  <a:gd name="connsiteX1032" fmla="*/ 7380 w 10000"/>
                  <a:gd name="connsiteY1032" fmla="*/ 5068 h 10000"/>
                  <a:gd name="connsiteX1033" fmla="*/ 7355 w 10000"/>
                  <a:gd name="connsiteY1033" fmla="*/ 5058 h 10000"/>
                  <a:gd name="connsiteX1034" fmla="*/ 7332 w 10000"/>
                  <a:gd name="connsiteY1034" fmla="*/ 5049 h 10000"/>
                  <a:gd name="connsiteX1035" fmla="*/ 7305 w 10000"/>
                  <a:gd name="connsiteY1035" fmla="*/ 5016 h 10000"/>
                  <a:gd name="connsiteX1036" fmla="*/ 7305 w 10000"/>
                  <a:gd name="connsiteY1036" fmla="*/ 5000 h 10000"/>
                  <a:gd name="connsiteX1037" fmla="*/ 7296 w 10000"/>
                  <a:gd name="connsiteY1037" fmla="*/ 4971 h 10000"/>
                  <a:gd name="connsiteX1038" fmla="*/ 7288 w 10000"/>
                  <a:gd name="connsiteY1038" fmla="*/ 4945 h 10000"/>
                  <a:gd name="connsiteX1039" fmla="*/ 7280 w 10000"/>
                  <a:gd name="connsiteY1039" fmla="*/ 4916 h 10000"/>
                  <a:gd name="connsiteX1040" fmla="*/ 7291 w 10000"/>
                  <a:gd name="connsiteY1040" fmla="*/ 4887 h 10000"/>
                  <a:gd name="connsiteX1041" fmla="*/ 7291 w 10000"/>
                  <a:gd name="connsiteY1041" fmla="*/ 4858 h 10000"/>
                  <a:gd name="connsiteX1042" fmla="*/ 7271 w 10000"/>
                  <a:gd name="connsiteY1042" fmla="*/ 4819 h 10000"/>
                  <a:gd name="connsiteX1043" fmla="*/ 7255 w 10000"/>
                  <a:gd name="connsiteY1043" fmla="*/ 4828 h 10000"/>
                  <a:gd name="connsiteX1044" fmla="*/ 7235 w 10000"/>
                  <a:gd name="connsiteY1044" fmla="*/ 4841 h 10000"/>
                  <a:gd name="connsiteX1045" fmla="*/ 7216 w 10000"/>
                  <a:gd name="connsiteY1045" fmla="*/ 4867 h 10000"/>
                  <a:gd name="connsiteX1046" fmla="*/ 7191 w 10000"/>
                  <a:gd name="connsiteY1046" fmla="*/ 4870 h 10000"/>
                  <a:gd name="connsiteX1047" fmla="*/ 7155 w 10000"/>
                  <a:gd name="connsiteY1047" fmla="*/ 4887 h 10000"/>
                  <a:gd name="connsiteX1048" fmla="*/ 7122 w 10000"/>
                  <a:gd name="connsiteY1048" fmla="*/ 4893 h 10000"/>
                  <a:gd name="connsiteX1049" fmla="*/ 7105 w 10000"/>
                  <a:gd name="connsiteY1049" fmla="*/ 4896 h 10000"/>
                  <a:gd name="connsiteX1050" fmla="*/ 7094 w 10000"/>
                  <a:gd name="connsiteY1050" fmla="*/ 4916 h 10000"/>
                  <a:gd name="connsiteX1051" fmla="*/ 7080 w 10000"/>
                  <a:gd name="connsiteY1051" fmla="*/ 4903 h 10000"/>
                  <a:gd name="connsiteX1052" fmla="*/ 7072 w 10000"/>
                  <a:gd name="connsiteY1052" fmla="*/ 4851 h 10000"/>
                  <a:gd name="connsiteX1053" fmla="*/ 7042 w 10000"/>
                  <a:gd name="connsiteY1053" fmla="*/ 4819 h 10000"/>
                  <a:gd name="connsiteX1054" fmla="*/ 7030 w 10000"/>
                  <a:gd name="connsiteY1054" fmla="*/ 4780 h 10000"/>
                  <a:gd name="connsiteX1055" fmla="*/ 7039 w 10000"/>
                  <a:gd name="connsiteY1055" fmla="*/ 4757 h 10000"/>
                  <a:gd name="connsiteX1056" fmla="*/ 7047 w 10000"/>
                  <a:gd name="connsiteY1056" fmla="*/ 4744 h 10000"/>
                  <a:gd name="connsiteX1057" fmla="*/ 7022 w 10000"/>
                  <a:gd name="connsiteY1057" fmla="*/ 4725 h 10000"/>
                  <a:gd name="connsiteX1058" fmla="*/ 7000 w 10000"/>
                  <a:gd name="connsiteY1058" fmla="*/ 4715 h 10000"/>
                  <a:gd name="connsiteX1059" fmla="*/ 6975 w 10000"/>
                  <a:gd name="connsiteY1059" fmla="*/ 4709 h 10000"/>
                  <a:gd name="connsiteX1060" fmla="*/ 6945 w 10000"/>
                  <a:gd name="connsiteY1060" fmla="*/ 4696 h 10000"/>
                  <a:gd name="connsiteX1061" fmla="*/ 6953 w 10000"/>
                  <a:gd name="connsiteY1061" fmla="*/ 4679 h 10000"/>
                  <a:gd name="connsiteX1062" fmla="*/ 6961 w 10000"/>
                  <a:gd name="connsiteY1062" fmla="*/ 4660 h 10000"/>
                  <a:gd name="connsiteX1063" fmla="*/ 6983 w 10000"/>
                  <a:gd name="connsiteY1063" fmla="*/ 4644 h 10000"/>
                  <a:gd name="connsiteX1064" fmla="*/ 7014 w 10000"/>
                  <a:gd name="connsiteY1064" fmla="*/ 4634 h 10000"/>
                  <a:gd name="connsiteX1065" fmla="*/ 7025 w 10000"/>
                  <a:gd name="connsiteY1065" fmla="*/ 4615 h 10000"/>
                  <a:gd name="connsiteX1066" fmla="*/ 7047 w 10000"/>
                  <a:gd name="connsiteY1066" fmla="*/ 4582 h 10000"/>
                  <a:gd name="connsiteX1067" fmla="*/ 7069 w 10000"/>
                  <a:gd name="connsiteY1067" fmla="*/ 4563 h 10000"/>
                  <a:gd name="connsiteX1068" fmla="*/ 7078 w 10000"/>
                  <a:gd name="connsiteY1068" fmla="*/ 4553 h 10000"/>
                  <a:gd name="connsiteX1069" fmla="*/ 7097 w 10000"/>
                  <a:gd name="connsiteY1069" fmla="*/ 4527 h 10000"/>
                  <a:gd name="connsiteX1070" fmla="*/ 7122 w 10000"/>
                  <a:gd name="connsiteY1070" fmla="*/ 4517 h 10000"/>
                  <a:gd name="connsiteX1071" fmla="*/ 7139 w 10000"/>
                  <a:gd name="connsiteY1071" fmla="*/ 4488 h 10000"/>
                  <a:gd name="connsiteX1072" fmla="*/ 7147 w 10000"/>
                  <a:gd name="connsiteY1072" fmla="*/ 4459 h 10000"/>
                  <a:gd name="connsiteX1073" fmla="*/ 7161 w 10000"/>
                  <a:gd name="connsiteY1073" fmla="*/ 4440 h 10000"/>
                  <a:gd name="connsiteX1074" fmla="*/ 7177 w 10000"/>
                  <a:gd name="connsiteY1074" fmla="*/ 4430 h 10000"/>
                  <a:gd name="connsiteX1075" fmla="*/ 7202 w 10000"/>
                  <a:gd name="connsiteY1075" fmla="*/ 4407 h 10000"/>
                  <a:gd name="connsiteX1076" fmla="*/ 7224 w 10000"/>
                  <a:gd name="connsiteY1076" fmla="*/ 4417 h 10000"/>
                  <a:gd name="connsiteX1077" fmla="*/ 7241 w 10000"/>
                  <a:gd name="connsiteY1077" fmla="*/ 4404 h 10000"/>
                  <a:gd name="connsiteX1078" fmla="*/ 7263 w 10000"/>
                  <a:gd name="connsiteY1078" fmla="*/ 4398 h 10000"/>
                  <a:gd name="connsiteX1079" fmla="*/ 7283 w 10000"/>
                  <a:gd name="connsiteY1079" fmla="*/ 4424 h 10000"/>
                  <a:gd name="connsiteX1080" fmla="*/ 7305 w 10000"/>
                  <a:gd name="connsiteY1080" fmla="*/ 4433 h 10000"/>
                  <a:gd name="connsiteX1081" fmla="*/ 7332 w 10000"/>
                  <a:gd name="connsiteY1081" fmla="*/ 4443 h 10000"/>
                  <a:gd name="connsiteX1082" fmla="*/ 7380 w 10000"/>
                  <a:gd name="connsiteY1082" fmla="*/ 4398 h 10000"/>
                  <a:gd name="connsiteX1083" fmla="*/ 7404 w 10000"/>
                  <a:gd name="connsiteY1083" fmla="*/ 4378 h 10000"/>
                  <a:gd name="connsiteX1084" fmla="*/ 7418 w 10000"/>
                  <a:gd name="connsiteY1084" fmla="*/ 4369 h 10000"/>
                  <a:gd name="connsiteX1085" fmla="*/ 7443 w 10000"/>
                  <a:gd name="connsiteY1085" fmla="*/ 4356 h 10000"/>
                  <a:gd name="connsiteX1086" fmla="*/ 7460 w 10000"/>
                  <a:gd name="connsiteY1086" fmla="*/ 4385 h 10000"/>
                  <a:gd name="connsiteX1087" fmla="*/ 7460 w 10000"/>
                  <a:gd name="connsiteY1087" fmla="*/ 4404 h 10000"/>
                  <a:gd name="connsiteX1088" fmla="*/ 7499 w 10000"/>
                  <a:gd name="connsiteY1088" fmla="*/ 4417 h 10000"/>
                  <a:gd name="connsiteX1089" fmla="*/ 7515 w 10000"/>
                  <a:gd name="connsiteY1089" fmla="*/ 4414 h 10000"/>
                  <a:gd name="connsiteX1090" fmla="*/ 7565 w 10000"/>
                  <a:gd name="connsiteY1090" fmla="*/ 4385 h 10000"/>
                  <a:gd name="connsiteX1091" fmla="*/ 7579 w 10000"/>
                  <a:gd name="connsiteY1091" fmla="*/ 4346 h 10000"/>
                  <a:gd name="connsiteX1092" fmla="*/ 7582 w 10000"/>
                  <a:gd name="connsiteY1092" fmla="*/ 4317 h 10000"/>
                  <a:gd name="connsiteX1093" fmla="*/ 7590 w 10000"/>
                  <a:gd name="connsiteY1093" fmla="*/ 4301 h 10000"/>
                  <a:gd name="connsiteX1094" fmla="*/ 7612 w 10000"/>
                  <a:gd name="connsiteY1094" fmla="*/ 4271 h 10000"/>
                  <a:gd name="connsiteX1095" fmla="*/ 7623 w 10000"/>
                  <a:gd name="connsiteY1095" fmla="*/ 4262 h 10000"/>
                  <a:gd name="connsiteX1096" fmla="*/ 7634 w 10000"/>
                  <a:gd name="connsiteY1096" fmla="*/ 4245 h 10000"/>
                  <a:gd name="connsiteX1097" fmla="*/ 7645 w 10000"/>
                  <a:gd name="connsiteY1097" fmla="*/ 4265 h 10000"/>
                  <a:gd name="connsiteX1098" fmla="*/ 7670 w 10000"/>
                  <a:gd name="connsiteY1098" fmla="*/ 4284 h 10000"/>
                  <a:gd name="connsiteX1099" fmla="*/ 7701 w 10000"/>
                  <a:gd name="connsiteY1099" fmla="*/ 4275 h 10000"/>
                  <a:gd name="connsiteX1100" fmla="*/ 7717 w 10000"/>
                  <a:gd name="connsiteY1100" fmla="*/ 4275 h 10000"/>
                  <a:gd name="connsiteX1101" fmla="*/ 7740 w 10000"/>
                  <a:gd name="connsiteY1101" fmla="*/ 4284 h 10000"/>
                  <a:gd name="connsiteX1102" fmla="*/ 7767 w 10000"/>
                  <a:gd name="connsiteY1102" fmla="*/ 4284 h 10000"/>
                  <a:gd name="connsiteX1103" fmla="*/ 7895 w 10000"/>
                  <a:gd name="connsiteY1103" fmla="*/ 4207 h 10000"/>
                  <a:gd name="connsiteX1104" fmla="*/ 7895 w 10000"/>
                  <a:gd name="connsiteY1104" fmla="*/ 4187 h 10000"/>
                  <a:gd name="connsiteX1105" fmla="*/ 7895 w 10000"/>
                  <a:gd name="connsiteY1105" fmla="*/ 4171 h 10000"/>
                  <a:gd name="connsiteX1106" fmla="*/ 7903 w 10000"/>
                  <a:gd name="connsiteY1106" fmla="*/ 4148 h 10000"/>
                  <a:gd name="connsiteX1107" fmla="*/ 7917 w 10000"/>
                  <a:gd name="connsiteY1107" fmla="*/ 4158 h 10000"/>
                  <a:gd name="connsiteX1108" fmla="*/ 7967 w 10000"/>
                  <a:gd name="connsiteY1108" fmla="*/ 4203 h 10000"/>
                  <a:gd name="connsiteX1109" fmla="*/ 7994 w 10000"/>
                  <a:gd name="connsiteY1109" fmla="*/ 4203 h 10000"/>
                  <a:gd name="connsiteX1110" fmla="*/ 8064 w 10000"/>
                  <a:gd name="connsiteY1110" fmla="*/ 4242 h 10000"/>
                  <a:gd name="connsiteX1111" fmla="*/ 8083 w 10000"/>
                  <a:gd name="connsiteY1111" fmla="*/ 4245 h 10000"/>
                  <a:gd name="connsiteX1112" fmla="*/ 8105 w 10000"/>
                  <a:gd name="connsiteY1112" fmla="*/ 4226 h 10000"/>
                  <a:gd name="connsiteX1113" fmla="*/ 8136 w 10000"/>
                  <a:gd name="connsiteY1113" fmla="*/ 4187 h 10000"/>
                  <a:gd name="connsiteX1114" fmla="*/ 8161 w 10000"/>
                  <a:gd name="connsiteY1114" fmla="*/ 4168 h 10000"/>
                  <a:gd name="connsiteX1115" fmla="*/ 8172 w 10000"/>
                  <a:gd name="connsiteY1115" fmla="*/ 4161 h 10000"/>
                  <a:gd name="connsiteX1116" fmla="*/ 8208 w 10000"/>
                  <a:gd name="connsiteY1116" fmla="*/ 4168 h 10000"/>
                  <a:gd name="connsiteX1117" fmla="*/ 8235 w 10000"/>
                  <a:gd name="connsiteY1117" fmla="*/ 4168 h 10000"/>
                  <a:gd name="connsiteX1118" fmla="*/ 8258 w 10000"/>
                  <a:gd name="connsiteY1118" fmla="*/ 4152 h 10000"/>
                  <a:gd name="connsiteX1119" fmla="*/ 8283 w 10000"/>
                  <a:gd name="connsiteY1119" fmla="*/ 4152 h 10000"/>
                  <a:gd name="connsiteX1120" fmla="*/ 8299 w 10000"/>
                  <a:gd name="connsiteY1120" fmla="*/ 4132 h 10000"/>
                  <a:gd name="connsiteX1121" fmla="*/ 8316 w 10000"/>
                  <a:gd name="connsiteY1121" fmla="*/ 4113 h 10000"/>
                  <a:gd name="connsiteX1122" fmla="*/ 8330 w 10000"/>
                  <a:gd name="connsiteY1122" fmla="*/ 4084 h 10000"/>
                  <a:gd name="connsiteX1123" fmla="*/ 8341 w 10000"/>
                  <a:gd name="connsiteY1123" fmla="*/ 4058 h 10000"/>
                  <a:gd name="connsiteX1124" fmla="*/ 8349 w 10000"/>
                  <a:gd name="connsiteY1124" fmla="*/ 4064 h 10000"/>
                  <a:gd name="connsiteX1125" fmla="*/ 8366 w 10000"/>
                  <a:gd name="connsiteY1125" fmla="*/ 4067 h 10000"/>
                  <a:gd name="connsiteX1126" fmla="*/ 8374 w 10000"/>
                  <a:gd name="connsiteY1126" fmla="*/ 4084 h 10000"/>
                  <a:gd name="connsiteX1127" fmla="*/ 8402 w 10000"/>
                  <a:gd name="connsiteY1127" fmla="*/ 4054 h 10000"/>
                  <a:gd name="connsiteX1128" fmla="*/ 8427 w 10000"/>
                  <a:gd name="connsiteY1128" fmla="*/ 4028 h 10000"/>
                  <a:gd name="connsiteX1129" fmla="*/ 8438 w 10000"/>
                  <a:gd name="connsiteY1129" fmla="*/ 4025 h 10000"/>
                  <a:gd name="connsiteX1130" fmla="*/ 8468 w 10000"/>
                  <a:gd name="connsiteY1130" fmla="*/ 4006 h 10000"/>
                  <a:gd name="connsiteX1131" fmla="*/ 8485 w 10000"/>
                  <a:gd name="connsiteY1131" fmla="*/ 3999 h 10000"/>
                  <a:gd name="connsiteX1132" fmla="*/ 8493 w 10000"/>
                  <a:gd name="connsiteY1132" fmla="*/ 4025 h 10000"/>
                  <a:gd name="connsiteX1133" fmla="*/ 8515 w 10000"/>
                  <a:gd name="connsiteY1133" fmla="*/ 4028 h 10000"/>
                  <a:gd name="connsiteX1134" fmla="*/ 8543 w 10000"/>
                  <a:gd name="connsiteY1134" fmla="*/ 4009 h 10000"/>
                  <a:gd name="connsiteX1135" fmla="*/ 8551 w 10000"/>
                  <a:gd name="connsiteY1135" fmla="*/ 3990 h 10000"/>
                  <a:gd name="connsiteX1136" fmla="*/ 8582 w 10000"/>
                  <a:gd name="connsiteY1136" fmla="*/ 3977 h 10000"/>
                  <a:gd name="connsiteX1137" fmla="*/ 8596 w 10000"/>
                  <a:gd name="connsiteY1137" fmla="*/ 3977 h 10000"/>
                  <a:gd name="connsiteX1138" fmla="*/ 8607 w 10000"/>
                  <a:gd name="connsiteY1138" fmla="*/ 3980 h 10000"/>
                  <a:gd name="connsiteX1139" fmla="*/ 8645 w 10000"/>
                  <a:gd name="connsiteY1139" fmla="*/ 3970 h 10000"/>
                  <a:gd name="connsiteX1140" fmla="*/ 8654 w 10000"/>
                  <a:gd name="connsiteY1140" fmla="*/ 3951 h 10000"/>
                  <a:gd name="connsiteX1141" fmla="*/ 8670 w 10000"/>
                  <a:gd name="connsiteY1141" fmla="*/ 3935 h 10000"/>
                  <a:gd name="connsiteX1142" fmla="*/ 8695 w 10000"/>
                  <a:gd name="connsiteY1142" fmla="*/ 3935 h 10000"/>
                  <a:gd name="connsiteX1143" fmla="*/ 8704 w 10000"/>
                  <a:gd name="connsiteY1143" fmla="*/ 3951 h 10000"/>
                  <a:gd name="connsiteX1144" fmla="*/ 8717 w 10000"/>
                  <a:gd name="connsiteY1144" fmla="*/ 3964 h 10000"/>
                  <a:gd name="connsiteX1145" fmla="*/ 8751 w 10000"/>
                  <a:gd name="connsiteY1145" fmla="*/ 3951 h 10000"/>
                  <a:gd name="connsiteX1146" fmla="*/ 8776 w 10000"/>
                  <a:gd name="connsiteY1146" fmla="*/ 3935 h 10000"/>
                  <a:gd name="connsiteX1147" fmla="*/ 8798 w 10000"/>
                  <a:gd name="connsiteY1147" fmla="*/ 3925 h 10000"/>
                  <a:gd name="connsiteX1148" fmla="*/ 8806 w 10000"/>
                  <a:gd name="connsiteY1148" fmla="*/ 3892 h 10000"/>
                  <a:gd name="connsiteX1149" fmla="*/ 8814 w 10000"/>
                  <a:gd name="connsiteY1149" fmla="*/ 3876 h 10000"/>
                  <a:gd name="connsiteX1150" fmla="*/ 8839 w 10000"/>
                  <a:gd name="connsiteY1150" fmla="*/ 3873 h 10000"/>
                  <a:gd name="connsiteX1151" fmla="*/ 8842 w 10000"/>
                  <a:gd name="connsiteY1151" fmla="*/ 3876 h 10000"/>
                  <a:gd name="connsiteX1152" fmla="*/ 8856 w 10000"/>
                  <a:gd name="connsiteY1152" fmla="*/ 3863 h 10000"/>
                  <a:gd name="connsiteX1153" fmla="*/ 8856 w 10000"/>
                  <a:gd name="connsiteY1153" fmla="*/ 3841 h 10000"/>
                  <a:gd name="connsiteX1154" fmla="*/ 8870 w 10000"/>
                  <a:gd name="connsiteY1154" fmla="*/ 3821 h 10000"/>
                  <a:gd name="connsiteX1155" fmla="*/ 8903 w 10000"/>
                  <a:gd name="connsiteY1155" fmla="*/ 3802 h 10000"/>
                  <a:gd name="connsiteX1156" fmla="*/ 8914 w 10000"/>
                  <a:gd name="connsiteY1156" fmla="*/ 3782 h 10000"/>
                  <a:gd name="connsiteX1157" fmla="*/ 8939 w 10000"/>
                  <a:gd name="connsiteY1157" fmla="*/ 3782 h 10000"/>
                  <a:gd name="connsiteX1158" fmla="*/ 8961 w 10000"/>
                  <a:gd name="connsiteY1158" fmla="*/ 3779 h 10000"/>
                  <a:gd name="connsiteX1159" fmla="*/ 8983 w 10000"/>
                  <a:gd name="connsiteY1159" fmla="*/ 3760 h 10000"/>
                  <a:gd name="connsiteX1160" fmla="*/ 9003 w 10000"/>
                  <a:gd name="connsiteY1160" fmla="*/ 3763 h 10000"/>
                  <a:gd name="connsiteX1161" fmla="*/ 9019 w 10000"/>
                  <a:gd name="connsiteY1161" fmla="*/ 3779 h 10000"/>
                  <a:gd name="connsiteX1162" fmla="*/ 9050 w 10000"/>
                  <a:gd name="connsiteY1162" fmla="*/ 3812 h 10000"/>
                  <a:gd name="connsiteX1163" fmla="*/ 9080 w 10000"/>
                  <a:gd name="connsiteY1163" fmla="*/ 3831 h 10000"/>
                  <a:gd name="connsiteX1164" fmla="*/ 9097 w 10000"/>
                  <a:gd name="connsiteY1164" fmla="*/ 3867 h 10000"/>
                  <a:gd name="connsiteX1165" fmla="*/ 9114 w 10000"/>
                  <a:gd name="connsiteY1165" fmla="*/ 3902 h 10000"/>
                  <a:gd name="connsiteX1166" fmla="*/ 9122 w 10000"/>
                  <a:gd name="connsiteY1166" fmla="*/ 3935 h 10000"/>
                  <a:gd name="connsiteX1167" fmla="*/ 9125 w 10000"/>
                  <a:gd name="connsiteY1167" fmla="*/ 3964 h 10000"/>
                  <a:gd name="connsiteX1168" fmla="*/ 9130 w 10000"/>
                  <a:gd name="connsiteY1168" fmla="*/ 3999 h 10000"/>
                  <a:gd name="connsiteX1169" fmla="*/ 9130 w 10000"/>
                  <a:gd name="connsiteY1169" fmla="*/ 4054 h 10000"/>
                  <a:gd name="connsiteX1170" fmla="*/ 9155 w 10000"/>
                  <a:gd name="connsiteY1170" fmla="*/ 4093 h 10000"/>
                  <a:gd name="connsiteX1171" fmla="*/ 9169 w 10000"/>
                  <a:gd name="connsiteY1171" fmla="*/ 4090 h 10000"/>
                  <a:gd name="connsiteX1172" fmla="*/ 9211 w 10000"/>
                  <a:gd name="connsiteY1172" fmla="*/ 4077 h 10000"/>
                  <a:gd name="connsiteX1173" fmla="*/ 9244 w 10000"/>
                  <a:gd name="connsiteY1173" fmla="*/ 4077 h 10000"/>
                  <a:gd name="connsiteX1174" fmla="*/ 9252 w 10000"/>
                  <a:gd name="connsiteY1174" fmla="*/ 4103 h 10000"/>
                  <a:gd name="connsiteX1175" fmla="*/ 9258 w 10000"/>
                  <a:gd name="connsiteY1175" fmla="*/ 4148 h 10000"/>
                  <a:gd name="connsiteX1176" fmla="*/ 9269 w 10000"/>
                  <a:gd name="connsiteY1176" fmla="*/ 4158 h 10000"/>
                  <a:gd name="connsiteX1177" fmla="*/ 9294 w 10000"/>
                  <a:gd name="connsiteY1177" fmla="*/ 4158 h 10000"/>
                  <a:gd name="connsiteX1178" fmla="*/ 9319 w 10000"/>
                  <a:gd name="connsiteY1178" fmla="*/ 4168 h 10000"/>
                  <a:gd name="connsiteX1179" fmla="*/ 9346 w 10000"/>
                  <a:gd name="connsiteY1179" fmla="*/ 4190 h 10000"/>
                  <a:gd name="connsiteX1180" fmla="*/ 9357 w 10000"/>
                  <a:gd name="connsiteY1180" fmla="*/ 4168 h 10000"/>
                  <a:gd name="connsiteX1181" fmla="*/ 9371 w 10000"/>
                  <a:gd name="connsiteY1181" fmla="*/ 4132 h 10000"/>
                  <a:gd name="connsiteX1182" fmla="*/ 9391 w 10000"/>
                  <a:gd name="connsiteY1182" fmla="*/ 4113 h 10000"/>
                  <a:gd name="connsiteX1183" fmla="*/ 9407 w 10000"/>
                  <a:gd name="connsiteY1183" fmla="*/ 4103 h 10000"/>
                  <a:gd name="connsiteX1184" fmla="*/ 9435 w 10000"/>
                  <a:gd name="connsiteY1184" fmla="*/ 4100 h 10000"/>
                  <a:gd name="connsiteX1185" fmla="*/ 9460 w 10000"/>
                  <a:gd name="connsiteY1185" fmla="*/ 4084 h 10000"/>
                  <a:gd name="connsiteX1186" fmla="*/ 9485 w 10000"/>
                  <a:gd name="connsiteY1186" fmla="*/ 4067 h 10000"/>
                  <a:gd name="connsiteX1187" fmla="*/ 9496 w 10000"/>
                  <a:gd name="connsiteY1187" fmla="*/ 4054 h 10000"/>
                  <a:gd name="connsiteX1188" fmla="*/ 9526 w 10000"/>
                  <a:gd name="connsiteY1188" fmla="*/ 4048 h 10000"/>
                  <a:gd name="connsiteX1189" fmla="*/ 9557 w 10000"/>
                  <a:gd name="connsiteY1189" fmla="*/ 4038 h 10000"/>
                  <a:gd name="connsiteX1190" fmla="*/ 9584 w 10000"/>
                  <a:gd name="connsiteY1190" fmla="*/ 4019 h 10000"/>
                  <a:gd name="connsiteX1191" fmla="*/ 9623 w 10000"/>
                  <a:gd name="connsiteY1191" fmla="*/ 4016 h 10000"/>
                  <a:gd name="connsiteX1192" fmla="*/ 9648 w 10000"/>
                  <a:gd name="connsiteY1192" fmla="*/ 4009 h 10000"/>
                  <a:gd name="connsiteX1193" fmla="*/ 9673 w 10000"/>
                  <a:gd name="connsiteY1193" fmla="*/ 4019 h 10000"/>
                  <a:gd name="connsiteX1194" fmla="*/ 9712 w 10000"/>
                  <a:gd name="connsiteY1194" fmla="*/ 4038 h 10000"/>
                  <a:gd name="connsiteX1195" fmla="*/ 9742 w 10000"/>
                  <a:gd name="connsiteY1195" fmla="*/ 4074 h 10000"/>
                  <a:gd name="connsiteX1196" fmla="*/ 9776 w 10000"/>
                  <a:gd name="connsiteY1196" fmla="*/ 4093 h 10000"/>
                  <a:gd name="connsiteX1197" fmla="*/ 9814 w 10000"/>
                  <a:gd name="connsiteY1197" fmla="*/ 4109 h 10000"/>
                  <a:gd name="connsiteX1198" fmla="*/ 9859 w 10000"/>
                  <a:gd name="connsiteY1198" fmla="*/ 4119 h 10000"/>
                  <a:gd name="connsiteX1199" fmla="*/ 9898 w 10000"/>
                  <a:gd name="connsiteY1199" fmla="*/ 4122 h 10000"/>
                  <a:gd name="connsiteX1200" fmla="*/ 9931 w 10000"/>
                  <a:gd name="connsiteY1200" fmla="*/ 4109 h 10000"/>
                  <a:gd name="connsiteX1201" fmla="*/ 9956 w 10000"/>
                  <a:gd name="connsiteY1201" fmla="*/ 4100 h 10000"/>
                  <a:gd name="connsiteX1202" fmla="*/ 9981 w 10000"/>
                  <a:gd name="connsiteY1202" fmla="*/ 4067 h 10000"/>
                  <a:gd name="connsiteX1203" fmla="*/ 9994 w 10000"/>
                  <a:gd name="connsiteY1203" fmla="*/ 4035 h 10000"/>
                  <a:gd name="connsiteX1204" fmla="*/ 10000 w 10000"/>
                  <a:gd name="connsiteY1204" fmla="*/ 3996 h 10000"/>
                  <a:gd name="connsiteX1205" fmla="*/ 9994 w 10000"/>
                  <a:gd name="connsiteY1205" fmla="*/ 3941 h 10000"/>
                  <a:gd name="connsiteX1206" fmla="*/ 9986 w 10000"/>
                  <a:gd name="connsiteY1206" fmla="*/ 3905 h 10000"/>
                  <a:gd name="connsiteX1207" fmla="*/ 9981 w 10000"/>
                  <a:gd name="connsiteY1207" fmla="*/ 3857 h 10000"/>
                  <a:gd name="connsiteX1208" fmla="*/ 9989 w 10000"/>
                  <a:gd name="connsiteY1208" fmla="*/ 3837 h 10000"/>
                  <a:gd name="connsiteX1209" fmla="*/ 9989 w 10000"/>
                  <a:gd name="connsiteY1209" fmla="*/ 3812 h 10000"/>
                  <a:gd name="connsiteX1210" fmla="*/ 9981 w 10000"/>
                  <a:gd name="connsiteY1210" fmla="*/ 3792 h 10000"/>
                  <a:gd name="connsiteX1211" fmla="*/ 9970 w 10000"/>
                  <a:gd name="connsiteY1211" fmla="*/ 3763 h 10000"/>
                  <a:gd name="connsiteX1212" fmla="*/ 9945 w 10000"/>
                  <a:gd name="connsiteY1212" fmla="*/ 3705 h 10000"/>
                  <a:gd name="connsiteX1213" fmla="*/ 9931 w 10000"/>
                  <a:gd name="connsiteY1213" fmla="*/ 3659 h 10000"/>
                  <a:gd name="connsiteX1214" fmla="*/ 9903 w 10000"/>
                  <a:gd name="connsiteY1214" fmla="*/ 3640 h 10000"/>
                  <a:gd name="connsiteX1215" fmla="*/ 9881 w 10000"/>
                  <a:gd name="connsiteY1215" fmla="*/ 3620 h 10000"/>
                  <a:gd name="connsiteX1216" fmla="*/ 9856 w 10000"/>
                  <a:gd name="connsiteY1216" fmla="*/ 3595 h 10000"/>
                  <a:gd name="connsiteX1217" fmla="*/ 9817 w 10000"/>
                  <a:gd name="connsiteY1217" fmla="*/ 3562 h 10000"/>
                  <a:gd name="connsiteX1218" fmla="*/ 9795 w 10000"/>
                  <a:gd name="connsiteY1218" fmla="*/ 3546 h 10000"/>
                  <a:gd name="connsiteX1219" fmla="*/ 9778 w 10000"/>
                  <a:gd name="connsiteY1219" fmla="*/ 3527 h 10000"/>
                  <a:gd name="connsiteX1220" fmla="*/ 9745 w 10000"/>
                  <a:gd name="connsiteY1220" fmla="*/ 3501 h 10000"/>
                  <a:gd name="connsiteX1221" fmla="*/ 9726 w 10000"/>
                  <a:gd name="connsiteY1221" fmla="*/ 3488 h 10000"/>
                  <a:gd name="connsiteX1222" fmla="*/ 9704 w 10000"/>
                  <a:gd name="connsiteY1222" fmla="*/ 3472 h 10000"/>
                  <a:gd name="connsiteX1223" fmla="*/ 9695 w 10000"/>
                  <a:gd name="connsiteY1223" fmla="*/ 3468 h 10000"/>
                  <a:gd name="connsiteX1224" fmla="*/ 9690 w 10000"/>
                  <a:gd name="connsiteY1224" fmla="*/ 3459 h 10000"/>
                  <a:gd name="connsiteX1225" fmla="*/ 9673 w 10000"/>
                  <a:gd name="connsiteY1225" fmla="*/ 3449 h 10000"/>
                  <a:gd name="connsiteX1226" fmla="*/ 9665 w 10000"/>
                  <a:gd name="connsiteY1226" fmla="*/ 3442 h 10000"/>
                  <a:gd name="connsiteX1227" fmla="*/ 9654 w 10000"/>
                  <a:gd name="connsiteY1227" fmla="*/ 3449 h 10000"/>
                  <a:gd name="connsiteX1228" fmla="*/ 9521 w 10000"/>
                  <a:gd name="connsiteY1228" fmla="*/ 3394 h 10000"/>
                  <a:gd name="connsiteX1229" fmla="*/ 9510 w 10000"/>
                  <a:gd name="connsiteY1229" fmla="*/ 3368 h 10000"/>
                  <a:gd name="connsiteX1230" fmla="*/ 9496 w 10000"/>
                  <a:gd name="connsiteY1230" fmla="*/ 3287 h 10000"/>
                  <a:gd name="connsiteX1231" fmla="*/ 9488 w 10000"/>
                  <a:gd name="connsiteY1231" fmla="*/ 3216 h 10000"/>
                  <a:gd name="connsiteX1232" fmla="*/ 9493 w 10000"/>
                  <a:gd name="connsiteY1232" fmla="*/ 3174 h 10000"/>
                  <a:gd name="connsiteX1233" fmla="*/ 9501 w 10000"/>
                  <a:gd name="connsiteY1233" fmla="*/ 3128 h 10000"/>
                  <a:gd name="connsiteX1234" fmla="*/ 9488 w 10000"/>
                  <a:gd name="connsiteY1234" fmla="*/ 3025 h 10000"/>
                  <a:gd name="connsiteX1235" fmla="*/ 9446 w 10000"/>
                  <a:gd name="connsiteY1235" fmla="*/ 2931 h 10000"/>
                  <a:gd name="connsiteX1236" fmla="*/ 9382 w 10000"/>
                  <a:gd name="connsiteY1236" fmla="*/ 2837 h 10000"/>
                  <a:gd name="connsiteX1237" fmla="*/ 9316 w 10000"/>
                  <a:gd name="connsiteY1237" fmla="*/ 2753 h 10000"/>
                  <a:gd name="connsiteX1238" fmla="*/ 9294 w 10000"/>
                  <a:gd name="connsiteY1238" fmla="*/ 2655 h 10000"/>
                  <a:gd name="connsiteX1239" fmla="*/ 9213 w 10000"/>
                  <a:gd name="connsiteY1239" fmla="*/ 2328 h 10000"/>
                  <a:gd name="connsiteX1240" fmla="*/ 9172 w 10000"/>
                  <a:gd name="connsiteY1240" fmla="*/ 2286 h 10000"/>
                  <a:gd name="connsiteX1241" fmla="*/ 9019 w 10000"/>
                  <a:gd name="connsiteY1241" fmla="*/ 2082 h 10000"/>
                  <a:gd name="connsiteX1242" fmla="*/ 8906 w 10000"/>
                  <a:gd name="connsiteY1242" fmla="*/ 1946 h 10000"/>
                  <a:gd name="connsiteX1243" fmla="*/ 8801 w 10000"/>
                  <a:gd name="connsiteY1243" fmla="*/ 1778 h 10000"/>
                  <a:gd name="connsiteX1244" fmla="*/ 8806 w 10000"/>
                  <a:gd name="connsiteY1244" fmla="*/ 1713 h 10000"/>
                  <a:gd name="connsiteX1245" fmla="*/ 8809 w 10000"/>
                  <a:gd name="connsiteY1245" fmla="*/ 1703 h 10000"/>
                  <a:gd name="connsiteX1246" fmla="*/ 8817 w 10000"/>
                  <a:gd name="connsiteY1246" fmla="*/ 1713 h 10000"/>
                  <a:gd name="connsiteX1247" fmla="*/ 8834 w 10000"/>
                  <a:gd name="connsiteY1247" fmla="*/ 1729 h 10000"/>
                  <a:gd name="connsiteX1248" fmla="*/ 8839 w 10000"/>
                  <a:gd name="connsiteY1248" fmla="*/ 1729 h 10000"/>
                  <a:gd name="connsiteX1249" fmla="*/ 8848 w 10000"/>
                  <a:gd name="connsiteY1249" fmla="*/ 1723 h 10000"/>
                  <a:gd name="connsiteX1250" fmla="*/ 8850 w 10000"/>
                  <a:gd name="connsiteY1250" fmla="*/ 1703 h 10000"/>
                  <a:gd name="connsiteX1251" fmla="*/ 8850 w 10000"/>
                  <a:gd name="connsiteY1251" fmla="*/ 1684 h 10000"/>
                  <a:gd name="connsiteX1252" fmla="*/ 8850 w 10000"/>
                  <a:gd name="connsiteY1252" fmla="*/ 1648 h 10000"/>
                  <a:gd name="connsiteX1253" fmla="*/ 8881 w 10000"/>
                  <a:gd name="connsiteY1253" fmla="*/ 1571 h 10000"/>
                  <a:gd name="connsiteX1254" fmla="*/ 8895 w 10000"/>
                  <a:gd name="connsiteY1254" fmla="*/ 1541 h 10000"/>
                  <a:gd name="connsiteX1255" fmla="*/ 8895 w 10000"/>
                  <a:gd name="connsiteY1255" fmla="*/ 1525 h 10000"/>
                  <a:gd name="connsiteX1256" fmla="*/ 8881 w 10000"/>
                  <a:gd name="connsiteY1256" fmla="*/ 1516 h 10000"/>
                  <a:gd name="connsiteX1257" fmla="*/ 8864 w 10000"/>
                  <a:gd name="connsiteY1257" fmla="*/ 1522 h 10000"/>
                  <a:gd name="connsiteX1258" fmla="*/ 8850 w 10000"/>
                  <a:gd name="connsiteY1258" fmla="*/ 1535 h 10000"/>
                  <a:gd name="connsiteX1259" fmla="*/ 8834 w 10000"/>
                  <a:gd name="connsiteY1259" fmla="*/ 1571 h 10000"/>
                  <a:gd name="connsiteX1260" fmla="*/ 8825 w 10000"/>
                  <a:gd name="connsiteY1260" fmla="*/ 1587 h 10000"/>
                  <a:gd name="connsiteX1261" fmla="*/ 8776 w 10000"/>
                  <a:gd name="connsiteY1261" fmla="*/ 1571 h 10000"/>
                  <a:gd name="connsiteX1262" fmla="*/ 8745 w 10000"/>
                  <a:gd name="connsiteY1262" fmla="*/ 1580 h 10000"/>
                  <a:gd name="connsiteX1263" fmla="*/ 8720 w 10000"/>
                  <a:gd name="connsiteY1263" fmla="*/ 1587 h 10000"/>
                  <a:gd name="connsiteX1264" fmla="*/ 8709 w 10000"/>
                  <a:gd name="connsiteY1264" fmla="*/ 1609 h 10000"/>
                  <a:gd name="connsiteX1265" fmla="*/ 8693 w 10000"/>
                  <a:gd name="connsiteY1265" fmla="*/ 1616 h 10000"/>
                  <a:gd name="connsiteX1266" fmla="*/ 8684 w 10000"/>
                  <a:gd name="connsiteY1266" fmla="*/ 1639 h 10000"/>
                  <a:gd name="connsiteX1267" fmla="*/ 8684 w 10000"/>
                  <a:gd name="connsiteY1267" fmla="*/ 1658 h 10000"/>
                  <a:gd name="connsiteX1268" fmla="*/ 8665 w 10000"/>
                  <a:gd name="connsiteY1268" fmla="*/ 1655 h 10000"/>
                  <a:gd name="connsiteX1269" fmla="*/ 8665 w 10000"/>
                  <a:gd name="connsiteY1269" fmla="*/ 1645 h 10000"/>
                  <a:gd name="connsiteX1270" fmla="*/ 8665 w 10000"/>
                  <a:gd name="connsiteY1270" fmla="*/ 1626 h 10000"/>
                  <a:gd name="connsiteX1271" fmla="*/ 8676 w 10000"/>
                  <a:gd name="connsiteY1271" fmla="*/ 1609 h 10000"/>
                  <a:gd name="connsiteX1272" fmla="*/ 8679 w 10000"/>
                  <a:gd name="connsiteY1272" fmla="*/ 1597 h 10000"/>
                  <a:gd name="connsiteX1273" fmla="*/ 8687 w 10000"/>
                  <a:gd name="connsiteY1273" fmla="*/ 1577 h 10000"/>
                  <a:gd name="connsiteX1274" fmla="*/ 8695 w 10000"/>
                  <a:gd name="connsiteY1274" fmla="*/ 1554 h 10000"/>
                  <a:gd name="connsiteX1275" fmla="*/ 8709 w 10000"/>
                  <a:gd name="connsiteY1275" fmla="*/ 1532 h 10000"/>
                  <a:gd name="connsiteX1276" fmla="*/ 8704 w 10000"/>
                  <a:gd name="connsiteY1276" fmla="*/ 1512 h 10000"/>
                  <a:gd name="connsiteX1277" fmla="*/ 8695 w 10000"/>
                  <a:gd name="connsiteY1277" fmla="*/ 1503 h 10000"/>
                  <a:gd name="connsiteX1278" fmla="*/ 8684 w 10000"/>
                  <a:gd name="connsiteY1278" fmla="*/ 1503 h 10000"/>
                  <a:gd name="connsiteX1279" fmla="*/ 8670 w 10000"/>
                  <a:gd name="connsiteY1279" fmla="*/ 1525 h 10000"/>
                  <a:gd name="connsiteX1280" fmla="*/ 8665 w 10000"/>
                  <a:gd name="connsiteY1280" fmla="*/ 1545 h 10000"/>
                  <a:gd name="connsiteX1281" fmla="*/ 8654 w 10000"/>
                  <a:gd name="connsiteY1281" fmla="*/ 1567 h 10000"/>
                  <a:gd name="connsiteX1282" fmla="*/ 8648 w 10000"/>
                  <a:gd name="connsiteY1282" fmla="*/ 1587 h 10000"/>
                  <a:gd name="connsiteX1283" fmla="*/ 8640 w 10000"/>
                  <a:gd name="connsiteY1283" fmla="*/ 1629 h 10000"/>
                  <a:gd name="connsiteX1284" fmla="*/ 8620 w 10000"/>
                  <a:gd name="connsiteY1284" fmla="*/ 1635 h 10000"/>
                  <a:gd name="connsiteX1285" fmla="*/ 8612 w 10000"/>
                  <a:gd name="connsiteY1285" fmla="*/ 1635 h 10000"/>
                  <a:gd name="connsiteX1286" fmla="*/ 8604 w 10000"/>
                  <a:gd name="connsiteY1286" fmla="*/ 1626 h 10000"/>
                  <a:gd name="connsiteX1287" fmla="*/ 8596 w 10000"/>
                  <a:gd name="connsiteY1287" fmla="*/ 1616 h 10000"/>
                  <a:gd name="connsiteX1288" fmla="*/ 8596 w 10000"/>
                  <a:gd name="connsiteY1288" fmla="*/ 1580 h 10000"/>
                  <a:gd name="connsiteX1289" fmla="*/ 8587 w 10000"/>
                  <a:gd name="connsiteY1289" fmla="*/ 1545 h 10000"/>
                  <a:gd name="connsiteX1290" fmla="*/ 8565 w 10000"/>
                  <a:gd name="connsiteY1290" fmla="*/ 1516 h 10000"/>
                  <a:gd name="connsiteX1291" fmla="*/ 8543 w 10000"/>
                  <a:gd name="connsiteY1291" fmla="*/ 1512 h 10000"/>
                  <a:gd name="connsiteX1292" fmla="*/ 8518 w 10000"/>
                  <a:gd name="connsiteY1292" fmla="*/ 1532 h 10000"/>
                  <a:gd name="connsiteX1293" fmla="*/ 8476 w 10000"/>
                  <a:gd name="connsiteY1293" fmla="*/ 1567 h 10000"/>
                  <a:gd name="connsiteX1294" fmla="*/ 8454 w 10000"/>
                  <a:gd name="connsiteY1294" fmla="*/ 1551 h 10000"/>
                  <a:gd name="connsiteX1295" fmla="*/ 8402 w 10000"/>
                  <a:gd name="connsiteY1295" fmla="*/ 1493 h 10000"/>
                  <a:gd name="connsiteX1296" fmla="*/ 8371 w 10000"/>
                  <a:gd name="connsiteY1296" fmla="*/ 1428 h 10000"/>
                  <a:gd name="connsiteX1297" fmla="*/ 8072 w 10000"/>
                  <a:gd name="connsiteY1297" fmla="*/ 1422 h 10000"/>
                  <a:gd name="connsiteX1298" fmla="*/ 7823 w 10000"/>
                  <a:gd name="connsiteY1298" fmla="*/ 1279 h 10000"/>
                  <a:gd name="connsiteX1299" fmla="*/ 7587 w 10000"/>
                  <a:gd name="connsiteY1299" fmla="*/ 1133 h 10000"/>
                  <a:gd name="connsiteX1300" fmla="*/ 7526 w 10000"/>
                  <a:gd name="connsiteY1300" fmla="*/ 1098 h 10000"/>
                  <a:gd name="connsiteX1301" fmla="*/ 7346 w 10000"/>
                  <a:gd name="connsiteY1301" fmla="*/ 991 h 10000"/>
                  <a:gd name="connsiteX1302" fmla="*/ 7321 w 10000"/>
                  <a:gd name="connsiteY1302" fmla="*/ 959 h 10000"/>
                  <a:gd name="connsiteX1303" fmla="*/ 7307 w 10000"/>
                  <a:gd name="connsiteY1303" fmla="*/ 871 h 10000"/>
                  <a:gd name="connsiteX1304" fmla="*/ 7224 w 10000"/>
                  <a:gd name="connsiteY1304" fmla="*/ 816 h 10000"/>
                  <a:gd name="connsiteX1305" fmla="*/ 7147 w 10000"/>
                  <a:gd name="connsiteY1305" fmla="*/ 787 h 10000"/>
                  <a:gd name="connsiteX1306" fmla="*/ 7080 w 10000"/>
                  <a:gd name="connsiteY1306" fmla="*/ 742 h 10000"/>
                  <a:gd name="connsiteX1307" fmla="*/ 7069 w 10000"/>
                  <a:gd name="connsiteY1307" fmla="*/ 767 h 10000"/>
                  <a:gd name="connsiteX1308" fmla="*/ 7033 w 10000"/>
                  <a:gd name="connsiteY1308" fmla="*/ 787 h 10000"/>
                  <a:gd name="connsiteX1309" fmla="*/ 6820 w 10000"/>
                  <a:gd name="connsiteY1309" fmla="*/ 878 h 10000"/>
                  <a:gd name="connsiteX1310" fmla="*/ 6726 w 10000"/>
                  <a:gd name="connsiteY1310" fmla="*/ 897 h 10000"/>
                  <a:gd name="connsiteX1311" fmla="*/ 6626 w 10000"/>
                  <a:gd name="connsiteY1311" fmla="*/ 955 h 10000"/>
                  <a:gd name="connsiteX1312" fmla="*/ 6582 w 10000"/>
                  <a:gd name="connsiteY1312" fmla="*/ 946 h 10000"/>
                  <a:gd name="connsiteX1313" fmla="*/ 6571 w 10000"/>
                  <a:gd name="connsiteY1313" fmla="*/ 955 h 10000"/>
                  <a:gd name="connsiteX1314" fmla="*/ 6507 w 10000"/>
                  <a:gd name="connsiteY1314" fmla="*/ 975 h 10000"/>
                  <a:gd name="connsiteX1315" fmla="*/ 6485 w 10000"/>
                  <a:gd name="connsiteY1315" fmla="*/ 975 h 10000"/>
                  <a:gd name="connsiteX1316" fmla="*/ 6476 w 10000"/>
                  <a:gd name="connsiteY1316" fmla="*/ 965 h 10000"/>
                  <a:gd name="connsiteX1317" fmla="*/ 6474 w 10000"/>
                  <a:gd name="connsiteY1317" fmla="*/ 936 h 10000"/>
                  <a:gd name="connsiteX1318" fmla="*/ 6452 w 10000"/>
                  <a:gd name="connsiteY1318" fmla="*/ 887 h 10000"/>
                  <a:gd name="connsiteX1319" fmla="*/ 6352 w 10000"/>
                  <a:gd name="connsiteY1319" fmla="*/ 767 h 10000"/>
                  <a:gd name="connsiteX1320" fmla="*/ 6313 w 10000"/>
                  <a:gd name="connsiteY1320" fmla="*/ 732 h 10000"/>
                  <a:gd name="connsiteX1321" fmla="*/ 6296 w 10000"/>
                  <a:gd name="connsiteY1321" fmla="*/ 690 h 10000"/>
                  <a:gd name="connsiteX1322" fmla="*/ 6271 w 10000"/>
                  <a:gd name="connsiteY1322" fmla="*/ 664 h 10000"/>
                  <a:gd name="connsiteX1323" fmla="*/ 6266 w 10000"/>
                  <a:gd name="connsiteY1323" fmla="*/ 654 h 10000"/>
                  <a:gd name="connsiteX1324" fmla="*/ 6111 w 10000"/>
                  <a:gd name="connsiteY1324" fmla="*/ 398 h 10000"/>
                  <a:gd name="connsiteX1325" fmla="*/ 5903 w 10000"/>
                  <a:gd name="connsiteY1325" fmla="*/ 408 h 10000"/>
                  <a:gd name="connsiteX1326" fmla="*/ 5837 w 10000"/>
                  <a:gd name="connsiteY1326" fmla="*/ 427 h 10000"/>
                  <a:gd name="connsiteX1327" fmla="*/ 5756 w 10000"/>
                  <a:gd name="connsiteY1327" fmla="*/ 453 h 10000"/>
                  <a:gd name="connsiteX1328" fmla="*/ 5681 w 10000"/>
                  <a:gd name="connsiteY1328" fmla="*/ 453 h 10000"/>
                  <a:gd name="connsiteX1329" fmla="*/ 5609 w 10000"/>
                  <a:gd name="connsiteY1329" fmla="*/ 447 h 10000"/>
                  <a:gd name="connsiteX1330" fmla="*/ 5554 w 10000"/>
                  <a:gd name="connsiteY1330" fmla="*/ 304 h 10000"/>
                  <a:gd name="connsiteX1331" fmla="*/ 5529 w 10000"/>
                  <a:gd name="connsiteY1331" fmla="*/ 301 h 10000"/>
                  <a:gd name="connsiteX1332" fmla="*/ 5393 w 10000"/>
                  <a:gd name="connsiteY1332" fmla="*/ 256 h 10000"/>
                  <a:gd name="connsiteX1333" fmla="*/ 5366 w 10000"/>
                  <a:gd name="connsiteY1333" fmla="*/ 220 h 10000"/>
                  <a:gd name="connsiteX1334" fmla="*/ 5249 w 10000"/>
                  <a:gd name="connsiteY1334" fmla="*/ 155 h 10000"/>
                  <a:gd name="connsiteX1335" fmla="*/ 5141 w 10000"/>
                  <a:gd name="connsiteY1335" fmla="*/ 52 h 10000"/>
                  <a:gd name="connsiteX1336" fmla="*/ 5116 w 10000"/>
                  <a:gd name="connsiteY1336" fmla="*/ 3 h 10000"/>
                  <a:gd name="connsiteX1337" fmla="*/ 5061 w 10000"/>
                  <a:gd name="connsiteY1337" fmla="*/ 0 h 10000"/>
                  <a:gd name="connsiteX1338" fmla="*/ 5036 w 10000"/>
                  <a:gd name="connsiteY1338" fmla="*/ 32 h 10000"/>
                  <a:gd name="connsiteX1339" fmla="*/ 4942 w 10000"/>
                  <a:gd name="connsiteY1339" fmla="*/ 133 h 10000"/>
                  <a:gd name="connsiteX1340" fmla="*/ 4900 w 10000"/>
                  <a:gd name="connsiteY1340" fmla="*/ 217 h 10000"/>
                  <a:gd name="connsiteX1341" fmla="*/ 4861 w 10000"/>
                  <a:gd name="connsiteY1341" fmla="*/ 198 h 10000"/>
                  <a:gd name="connsiteX1342" fmla="*/ 4795 w 10000"/>
                  <a:gd name="connsiteY1342" fmla="*/ 68 h 10000"/>
                  <a:gd name="connsiteX1343" fmla="*/ 4778 w 10000"/>
                  <a:gd name="connsiteY1343" fmla="*/ 62 h 10000"/>
                  <a:gd name="connsiteX1344" fmla="*/ 4765 w 10000"/>
                  <a:gd name="connsiteY1344" fmla="*/ 62 h 10000"/>
                  <a:gd name="connsiteX1345" fmla="*/ 4748 w 10000"/>
                  <a:gd name="connsiteY1345" fmla="*/ 68 h 10000"/>
                  <a:gd name="connsiteX1346" fmla="*/ 4673 w 10000"/>
                  <a:gd name="connsiteY1346" fmla="*/ 136 h 10000"/>
                  <a:gd name="connsiteX1347" fmla="*/ 4632 w 10000"/>
                  <a:gd name="connsiteY1347" fmla="*/ 201 h 10000"/>
                  <a:gd name="connsiteX1348" fmla="*/ 4623 w 10000"/>
                  <a:gd name="connsiteY1348" fmla="*/ 210 h 10000"/>
                  <a:gd name="connsiteX1349" fmla="*/ 4579 w 10000"/>
                  <a:gd name="connsiteY1349" fmla="*/ 220 h 10000"/>
                  <a:gd name="connsiteX1350" fmla="*/ 4479 w 10000"/>
                  <a:gd name="connsiteY1350" fmla="*/ 198 h 10000"/>
                  <a:gd name="connsiteX1351" fmla="*/ 4402 w 10000"/>
                  <a:gd name="connsiteY1351" fmla="*/ 165 h 10000"/>
                  <a:gd name="connsiteX1352" fmla="*/ 4374 w 10000"/>
                  <a:gd name="connsiteY1352" fmla="*/ 165 h 10000"/>
                  <a:gd name="connsiteX1353" fmla="*/ 4335 w 10000"/>
                  <a:gd name="connsiteY1353" fmla="*/ 172 h 10000"/>
                  <a:gd name="connsiteX1354" fmla="*/ 4302 w 10000"/>
                  <a:gd name="connsiteY1354" fmla="*/ 188 h 10000"/>
                  <a:gd name="connsiteX1355" fmla="*/ 4271 w 10000"/>
                  <a:gd name="connsiteY1355" fmla="*/ 220 h 10000"/>
                  <a:gd name="connsiteX1356" fmla="*/ 4238 w 10000"/>
                  <a:gd name="connsiteY1356" fmla="*/ 240 h 10000"/>
                  <a:gd name="connsiteX1357" fmla="*/ 4324 w 10000"/>
                  <a:gd name="connsiteY1357" fmla="*/ 1289 h 10000"/>
                  <a:gd name="connsiteX1358" fmla="*/ 3521 w 10000"/>
                  <a:gd name="connsiteY1358" fmla="*/ 7730 h 10000"/>
                  <a:gd name="connsiteX1359" fmla="*/ 3560 w 10000"/>
                  <a:gd name="connsiteY1359" fmla="*/ 7749 h 10000"/>
                  <a:gd name="connsiteX1360" fmla="*/ 3562 w 10000"/>
                  <a:gd name="connsiteY1360" fmla="*/ 7759 h 10000"/>
                  <a:gd name="connsiteX1361" fmla="*/ 3573 w 10000"/>
                  <a:gd name="connsiteY1361" fmla="*/ 7766 h 10000"/>
                  <a:gd name="connsiteX1362" fmla="*/ 3584 w 10000"/>
                  <a:gd name="connsiteY1362" fmla="*/ 7759 h 10000"/>
                  <a:gd name="connsiteX1363" fmla="*/ 3598 w 10000"/>
                  <a:gd name="connsiteY1363" fmla="*/ 7743 h 10000"/>
                  <a:gd name="connsiteX1364" fmla="*/ 3609 w 10000"/>
                  <a:gd name="connsiteY1364" fmla="*/ 7756 h 10000"/>
                  <a:gd name="connsiteX1365" fmla="*/ 3623 w 10000"/>
                  <a:gd name="connsiteY1365" fmla="*/ 7733 h 10000"/>
                  <a:gd name="connsiteX1366" fmla="*/ 3632 w 10000"/>
                  <a:gd name="connsiteY1366" fmla="*/ 7730 h 10000"/>
                  <a:gd name="connsiteX1367" fmla="*/ 3634 w 10000"/>
                  <a:gd name="connsiteY1367" fmla="*/ 7730 h 10000"/>
                  <a:gd name="connsiteX1368" fmla="*/ 3643 w 10000"/>
                  <a:gd name="connsiteY1368" fmla="*/ 7730 h 10000"/>
                  <a:gd name="connsiteX1369" fmla="*/ 4033 w 10000"/>
                  <a:gd name="connsiteY1369" fmla="*/ 7077 h 10000"/>
                  <a:gd name="connsiteX1370" fmla="*/ 3670 w 10000"/>
                  <a:gd name="connsiteY1370" fmla="*/ 7730 h 10000"/>
                  <a:gd name="connsiteX1371" fmla="*/ 3687 w 10000"/>
                  <a:gd name="connsiteY1371" fmla="*/ 7730 h 10000"/>
                  <a:gd name="connsiteX1372" fmla="*/ 3690 w 10000"/>
                  <a:gd name="connsiteY1372" fmla="*/ 7730 h 10000"/>
                  <a:gd name="connsiteX1373" fmla="*/ 3704 w 10000"/>
                  <a:gd name="connsiteY1373" fmla="*/ 7740 h 10000"/>
                  <a:gd name="connsiteX1374" fmla="*/ 3712 w 10000"/>
                  <a:gd name="connsiteY1374" fmla="*/ 7743 h 10000"/>
                  <a:gd name="connsiteX1375" fmla="*/ 3723 w 10000"/>
                  <a:gd name="connsiteY1375" fmla="*/ 7749 h 10000"/>
                  <a:gd name="connsiteX1376" fmla="*/ 3729 w 10000"/>
                  <a:gd name="connsiteY1376" fmla="*/ 7749 h 10000"/>
                  <a:gd name="connsiteX1377" fmla="*/ 3729 w 10000"/>
                  <a:gd name="connsiteY1377" fmla="*/ 7743 h 10000"/>
                  <a:gd name="connsiteX1378" fmla="*/ 3745 w 10000"/>
                  <a:gd name="connsiteY1378" fmla="*/ 7740 h 10000"/>
                  <a:gd name="connsiteX1379" fmla="*/ 3753 w 10000"/>
                  <a:gd name="connsiteY1379" fmla="*/ 7730 h 10000"/>
                  <a:gd name="connsiteX1380" fmla="*/ 3762 w 10000"/>
                  <a:gd name="connsiteY1380" fmla="*/ 7720 h 10000"/>
                  <a:gd name="connsiteX1381" fmla="*/ 3776 w 10000"/>
                  <a:gd name="connsiteY1381" fmla="*/ 7710 h 10000"/>
                  <a:gd name="connsiteX1382" fmla="*/ 3784 w 10000"/>
                  <a:gd name="connsiteY1382" fmla="*/ 7701 h 10000"/>
                  <a:gd name="connsiteX1383" fmla="*/ 3792 w 10000"/>
                  <a:gd name="connsiteY1383" fmla="*/ 7694 h 10000"/>
                  <a:gd name="connsiteX1384" fmla="*/ 3801 w 10000"/>
                  <a:gd name="connsiteY1384" fmla="*/ 7685 h 10000"/>
                  <a:gd name="connsiteX1385" fmla="*/ 3803 w 10000"/>
                  <a:gd name="connsiteY1385" fmla="*/ 7685 h 10000"/>
                  <a:gd name="connsiteX1386" fmla="*/ 4524 w 10000"/>
                  <a:gd name="connsiteY1386" fmla="*/ 7229 h 10000"/>
                  <a:gd name="connsiteX1387" fmla="*/ 3778 w 10000"/>
                  <a:gd name="connsiteY1387" fmla="*/ 7756 h 10000"/>
                  <a:gd name="connsiteX1388" fmla="*/ 3762 w 10000"/>
                  <a:gd name="connsiteY1388" fmla="*/ 7775 h 10000"/>
                  <a:gd name="connsiteX1389" fmla="*/ 3748 w 10000"/>
                  <a:gd name="connsiteY1389" fmla="*/ 7775 h 10000"/>
                  <a:gd name="connsiteX1390" fmla="*/ 3737 w 10000"/>
                  <a:gd name="connsiteY1390" fmla="*/ 7778 h 10000"/>
                  <a:gd name="connsiteX1391" fmla="*/ 3723 w 10000"/>
                  <a:gd name="connsiteY1391" fmla="*/ 7778 h 10000"/>
                  <a:gd name="connsiteX1392" fmla="*/ 3712 w 10000"/>
                  <a:gd name="connsiteY1392" fmla="*/ 8005 h 10000"/>
                  <a:gd name="connsiteX1393" fmla="*/ 3706 w 10000"/>
                  <a:gd name="connsiteY1393" fmla="*/ 8021 h 10000"/>
                  <a:gd name="connsiteX1394" fmla="*/ 3712 w 10000"/>
                  <a:gd name="connsiteY1394" fmla="*/ 8044 h 10000"/>
                  <a:gd name="connsiteX1395" fmla="*/ 3712 w 10000"/>
                  <a:gd name="connsiteY1395" fmla="*/ 8051 h 10000"/>
                  <a:gd name="connsiteX1396" fmla="*/ 4469 w 10000"/>
                  <a:gd name="connsiteY1396" fmla="*/ 8017 h 10000"/>
                  <a:gd name="connsiteX1397" fmla="*/ 3767 w 10000"/>
                  <a:gd name="connsiteY1397" fmla="*/ 8106 h 10000"/>
                  <a:gd name="connsiteX1398" fmla="*/ 3770 w 10000"/>
                  <a:gd name="connsiteY1398" fmla="*/ 8119 h 10000"/>
                  <a:gd name="connsiteX1399" fmla="*/ 3740 w 10000"/>
                  <a:gd name="connsiteY1399" fmla="*/ 8154 h 10000"/>
                  <a:gd name="connsiteX1400" fmla="*/ 3731 w 10000"/>
                  <a:gd name="connsiteY1400" fmla="*/ 8138 h 10000"/>
                  <a:gd name="connsiteX1401" fmla="*/ 3729 w 10000"/>
                  <a:gd name="connsiteY1401" fmla="*/ 8125 h 10000"/>
                  <a:gd name="connsiteX1402" fmla="*/ 3712 w 10000"/>
                  <a:gd name="connsiteY1402" fmla="*/ 8115 h 10000"/>
                  <a:gd name="connsiteX1403" fmla="*/ 3704 w 10000"/>
                  <a:gd name="connsiteY1403" fmla="*/ 8109 h 10000"/>
                  <a:gd name="connsiteX1404" fmla="*/ 3687 w 10000"/>
                  <a:gd name="connsiteY1404" fmla="*/ 8099 h 10000"/>
                  <a:gd name="connsiteX1405" fmla="*/ 3673 w 10000"/>
                  <a:gd name="connsiteY1405" fmla="*/ 8093 h 10000"/>
                  <a:gd name="connsiteX1406" fmla="*/ 3665 w 10000"/>
                  <a:gd name="connsiteY1406" fmla="*/ 8083 h 10000"/>
                  <a:gd name="connsiteX1407" fmla="*/ 3648 w 10000"/>
                  <a:gd name="connsiteY1407" fmla="*/ 8073 h 10000"/>
                  <a:gd name="connsiteX1408" fmla="*/ 3643 w 10000"/>
                  <a:gd name="connsiteY1408" fmla="*/ 8063 h 10000"/>
                  <a:gd name="connsiteX1409" fmla="*/ 3632 w 10000"/>
                  <a:gd name="connsiteY1409" fmla="*/ 8054 h 10000"/>
                  <a:gd name="connsiteX1410" fmla="*/ 3623 w 10000"/>
                  <a:gd name="connsiteY1410" fmla="*/ 8060 h 10000"/>
                  <a:gd name="connsiteX1411" fmla="*/ 3615 w 10000"/>
                  <a:gd name="connsiteY1411" fmla="*/ 8070 h 10000"/>
                  <a:gd name="connsiteX1412" fmla="*/ 3607 w 10000"/>
                  <a:gd name="connsiteY1412" fmla="*/ 8083 h 10000"/>
                  <a:gd name="connsiteX1413" fmla="*/ 3607 w 10000"/>
                  <a:gd name="connsiteY1413" fmla="*/ 8099 h 10000"/>
                  <a:gd name="connsiteX1414" fmla="*/ 3607 w 10000"/>
                  <a:gd name="connsiteY1414" fmla="*/ 8125 h 10000"/>
                  <a:gd name="connsiteX1415" fmla="*/ 3601 w 10000"/>
                  <a:gd name="connsiteY1415" fmla="*/ 8148 h 10000"/>
                  <a:gd name="connsiteX1416" fmla="*/ 3584 w 10000"/>
                  <a:gd name="connsiteY1416" fmla="*/ 8154 h 10000"/>
                  <a:gd name="connsiteX1417" fmla="*/ 3573 w 10000"/>
                  <a:gd name="connsiteY1417" fmla="*/ 8154 h 10000"/>
                  <a:gd name="connsiteX1418" fmla="*/ 3551 w 10000"/>
                  <a:gd name="connsiteY1418" fmla="*/ 8119 h 10000"/>
                  <a:gd name="connsiteX1419" fmla="*/ 3504 w 10000"/>
                  <a:gd name="connsiteY1419" fmla="*/ 8073 h 10000"/>
                  <a:gd name="connsiteX1420" fmla="*/ 3493 w 10000"/>
                  <a:gd name="connsiteY1420" fmla="*/ 8051 h 10000"/>
                  <a:gd name="connsiteX1421" fmla="*/ 3457 w 10000"/>
                  <a:gd name="connsiteY1421" fmla="*/ 7872 h 10000"/>
                  <a:gd name="connsiteX1422" fmla="*/ 3449 w 10000"/>
                  <a:gd name="connsiteY1422" fmla="*/ 7847 h 10000"/>
                  <a:gd name="connsiteX1423" fmla="*/ 3446 w 10000"/>
                  <a:gd name="connsiteY1423" fmla="*/ 7827 h 10000"/>
                  <a:gd name="connsiteX1424" fmla="*/ 3457 w 10000"/>
                  <a:gd name="connsiteY1424" fmla="*/ 7808 h 10000"/>
                  <a:gd name="connsiteX1425" fmla="*/ 3465 w 10000"/>
                  <a:gd name="connsiteY1425" fmla="*/ 7798 h 10000"/>
                  <a:gd name="connsiteX1426" fmla="*/ 3518 w 10000"/>
                  <a:gd name="connsiteY1426" fmla="*/ 7843 h 10000"/>
                  <a:gd name="connsiteX0" fmla="*/ 4324 w 10000"/>
                  <a:gd name="connsiteY0" fmla="*/ 1289 h 10000"/>
                  <a:gd name="connsiteX1" fmla="*/ 4296 w 10000"/>
                  <a:gd name="connsiteY1" fmla="*/ 1305 h 10000"/>
                  <a:gd name="connsiteX2" fmla="*/ 4285 w 10000"/>
                  <a:gd name="connsiteY2" fmla="*/ 1279 h 10000"/>
                  <a:gd name="connsiteX3" fmla="*/ 4244 w 10000"/>
                  <a:gd name="connsiteY3" fmla="*/ 1266 h 10000"/>
                  <a:gd name="connsiteX4" fmla="*/ 4208 w 10000"/>
                  <a:gd name="connsiteY4" fmla="*/ 1286 h 10000"/>
                  <a:gd name="connsiteX5" fmla="*/ 4172 w 10000"/>
                  <a:gd name="connsiteY5" fmla="*/ 1299 h 10000"/>
                  <a:gd name="connsiteX6" fmla="*/ 4150 w 10000"/>
                  <a:gd name="connsiteY6" fmla="*/ 1308 h 10000"/>
                  <a:gd name="connsiteX7" fmla="*/ 4139 w 10000"/>
                  <a:gd name="connsiteY7" fmla="*/ 1315 h 10000"/>
                  <a:gd name="connsiteX8" fmla="*/ 4125 w 10000"/>
                  <a:gd name="connsiteY8" fmla="*/ 1315 h 10000"/>
                  <a:gd name="connsiteX9" fmla="*/ 4119 w 10000"/>
                  <a:gd name="connsiteY9" fmla="*/ 1315 h 10000"/>
                  <a:gd name="connsiteX10" fmla="*/ 4111 w 10000"/>
                  <a:gd name="connsiteY10" fmla="*/ 1308 h 10000"/>
                  <a:gd name="connsiteX11" fmla="*/ 4100 w 10000"/>
                  <a:gd name="connsiteY11" fmla="*/ 1315 h 10000"/>
                  <a:gd name="connsiteX12" fmla="*/ 4075 w 10000"/>
                  <a:gd name="connsiteY12" fmla="*/ 1315 h 10000"/>
                  <a:gd name="connsiteX13" fmla="*/ 4058 w 10000"/>
                  <a:gd name="connsiteY13" fmla="*/ 1318 h 10000"/>
                  <a:gd name="connsiteX14" fmla="*/ 4044 w 10000"/>
                  <a:gd name="connsiteY14" fmla="*/ 1315 h 10000"/>
                  <a:gd name="connsiteX15" fmla="*/ 4042 w 10000"/>
                  <a:gd name="connsiteY15" fmla="*/ 1299 h 10000"/>
                  <a:gd name="connsiteX16" fmla="*/ 4014 w 10000"/>
                  <a:gd name="connsiteY16" fmla="*/ 1308 h 10000"/>
                  <a:gd name="connsiteX17" fmla="*/ 4011 w 10000"/>
                  <a:gd name="connsiteY17" fmla="*/ 1315 h 10000"/>
                  <a:gd name="connsiteX18" fmla="*/ 4011 w 10000"/>
                  <a:gd name="connsiteY18" fmla="*/ 1341 h 10000"/>
                  <a:gd name="connsiteX19" fmla="*/ 4019 w 10000"/>
                  <a:gd name="connsiteY19" fmla="*/ 1341 h 10000"/>
                  <a:gd name="connsiteX20" fmla="*/ 3997 w 10000"/>
                  <a:gd name="connsiteY20" fmla="*/ 1363 h 10000"/>
                  <a:gd name="connsiteX21" fmla="*/ 3986 w 10000"/>
                  <a:gd name="connsiteY21" fmla="*/ 1373 h 10000"/>
                  <a:gd name="connsiteX22" fmla="*/ 3981 w 10000"/>
                  <a:gd name="connsiteY22" fmla="*/ 1389 h 10000"/>
                  <a:gd name="connsiteX23" fmla="*/ 3981 w 10000"/>
                  <a:gd name="connsiteY23" fmla="*/ 1409 h 10000"/>
                  <a:gd name="connsiteX24" fmla="*/ 3981 w 10000"/>
                  <a:gd name="connsiteY24" fmla="*/ 1438 h 10000"/>
                  <a:gd name="connsiteX25" fmla="*/ 3961 w 10000"/>
                  <a:gd name="connsiteY25" fmla="*/ 1441 h 10000"/>
                  <a:gd name="connsiteX26" fmla="*/ 3942 w 10000"/>
                  <a:gd name="connsiteY26" fmla="*/ 1441 h 10000"/>
                  <a:gd name="connsiteX27" fmla="*/ 3914 w 10000"/>
                  <a:gd name="connsiteY27" fmla="*/ 1454 h 10000"/>
                  <a:gd name="connsiteX28" fmla="*/ 3892 w 10000"/>
                  <a:gd name="connsiteY28" fmla="*/ 1467 h 10000"/>
                  <a:gd name="connsiteX29" fmla="*/ 3867 w 10000"/>
                  <a:gd name="connsiteY29" fmla="*/ 1483 h 10000"/>
                  <a:gd name="connsiteX30" fmla="*/ 3845 w 10000"/>
                  <a:gd name="connsiteY30" fmla="*/ 1467 h 10000"/>
                  <a:gd name="connsiteX31" fmla="*/ 3850 w 10000"/>
                  <a:gd name="connsiteY31" fmla="*/ 1457 h 10000"/>
                  <a:gd name="connsiteX32" fmla="*/ 3864 w 10000"/>
                  <a:gd name="connsiteY32" fmla="*/ 1441 h 10000"/>
                  <a:gd name="connsiteX33" fmla="*/ 3859 w 10000"/>
                  <a:gd name="connsiteY33" fmla="*/ 1409 h 10000"/>
                  <a:gd name="connsiteX34" fmla="*/ 3842 w 10000"/>
                  <a:gd name="connsiteY34" fmla="*/ 1383 h 10000"/>
                  <a:gd name="connsiteX35" fmla="*/ 3825 w 10000"/>
                  <a:gd name="connsiteY35" fmla="*/ 1360 h 10000"/>
                  <a:gd name="connsiteX36" fmla="*/ 3809 w 10000"/>
                  <a:gd name="connsiteY36" fmla="*/ 1318 h 10000"/>
                  <a:gd name="connsiteX37" fmla="*/ 3787 w 10000"/>
                  <a:gd name="connsiteY37" fmla="*/ 1289 h 10000"/>
                  <a:gd name="connsiteX38" fmla="*/ 3759 w 10000"/>
                  <a:gd name="connsiteY38" fmla="*/ 1266 h 10000"/>
                  <a:gd name="connsiteX39" fmla="*/ 3740 w 10000"/>
                  <a:gd name="connsiteY39" fmla="*/ 1256 h 10000"/>
                  <a:gd name="connsiteX40" fmla="*/ 3715 w 10000"/>
                  <a:gd name="connsiteY40" fmla="*/ 1250 h 10000"/>
                  <a:gd name="connsiteX41" fmla="*/ 3687 w 10000"/>
                  <a:gd name="connsiteY41" fmla="*/ 1256 h 10000"/>
                  <a:gd name="connsiteX42" fmla="*/ 3681 w 10000"/>
                  <a:gd name="connsiteY42" fmla="*/ 1260 h 10000"/>
                  <a:gd name="connsiteX43" fmla="*/ 3670 w 10000"/>
                  <a:gd name="connsiteY43" fmla="*/ 1295 h 10000"/>
                  <a:gd name="connsiteX44" fmla="*/ 3651 w 10000"/>
                  <a:gd name="connsiteY44" fmla="*/ 1305 h 10000"/>
                  <a:gd name="connsiteX45" fmla="*/ 3640 w 10000"/>
                  <a:gd name="connsiteY45" fmla="*/ 1308 h 10000"/>
                  <a:gd name="connsiteX46" fmla="*/ 3626 w 10000"/>
                  <a:gd name="connsiteY46" fmla="*/ 1308 h 10000"/>
                  <a:gd name="connsiteX47" fmla="*/ 3632 w 10000"/>
                  <a:gd name="connsiteY47" fmla="*/ 1276 h 10000"/>
                  <a:gd name="connsiteX48" fmla="*/ 3609 w 10000"/>
                  <a:gd name="connsiteY48" fmla="*/ 1289 h 10000"/>
                  <a:gd name="connsiteX49" fmla="*/ 3593 w 10000"/>
                  <a:gd name="connsiteY49" fmla="*/ 1286 h 10000"/>
                  <a:gd name="connsiteX50" fmla="*/ 3590 w 10000"/>
                  <a:gd name="connsiteY50" fmla="*/ 1256 h 10000"/>
                  <a:gd name="connsiteX51" fmla="*/ 3584 w 10000"/>
                  <a:gd name="connsiteY51" fmla="*/ 1237 h 10000"/>
                  <a:gd name="connsiteX52" fmla="*/ 3573 w 10000"/>
                  <a:gd name="connsiteY52" fmla="*/ 1237 h 10000"/>
                  <a:gd name="connsiteX53" fmla="*/ 3554 w 10000"/>
                  <a:gd name="connsiteY53" fmla="*/ 1227 h 10000"/>
                  <a:gd name="connsiteX54" fmla="*/ 3546 w 10000"/>
                  <a:gd name="connsiteY54" fmla="*/ 1192 h 10000"/>
                  <a:gd name="connsiteX55" fmla="*/ 3529 w 10000"/>
                  <a:gd name="connsiteY55" fmla="*/ 1176 h 10000"/>
                  <a:gd name="connsiteX56" fmla="*/ 3512 w 10000"/>
                  <a:gd name="connsiteY56" fmla="*/ 1182 h 10000"/>
                  <a:gd name="connsiteX57" fmla="*/ 3485 w 10000"/>
                  <a:gd name="connsiteY57" fmla="*/ 1182 h 10000"/>
                  <a:gd name="connsiteX58" fmla="*/ 3463 w 10000"/>
                  <a:gd name="connsiteY58" fmla="*/ 1176 h 10000"/>
                  <a:gd name="connsiteX59" fmla="*/ 3449 w 10000"/>
                  <a:gd name="connsiteY59" fmla="*/ 1182 h 10000"/>
                  <a:gd name="connsiteX60" fmla="*/ 3432 w 10000"/>
                  <a:gd name="connsiteY60" fmla="*/ 1192 h 10000"/>
                  <a:gd name="connsiteX61" fmla="*/ 3454 w 10000"/>
                  <a:gd name="connsiteY61" fmla="*/ 1205 h 10000"/>
                  <a:gd name="connsiteX62" fmla="*/ 3463 w 10000"/>
                  <a:gd name="connsiteY62" fmla="*/ 1205 h 10000"/>
                  <a:gd name="connsiteX63" fmla="*/ 3488 w 10000"/>
                  <a:gd name="connsiteY63" fmla="*/ 1205 h 10000"/>
                  <a:gd name="connsiteX64" fmla="*/ 3488 w 10000"/>
                  <a:gd name="connsiteY64" fmla="*/ 1218 h 10000"/>
                  <a:gd name="connsiteX65" fmla="*/ 3493 w 10000"/>
                  <a:gd name="connsiteY65" fmla="*/ 1247 h 10000"/>
                  <a:gd name="connsiteX66" fmla="*/ 3512 w 10000"/>
                  <a:gd name="connsiteY66" fmla="*/ 1247 h 10000"/>
                  <a:gd name="connsiteX67" fmla="*/ 3518 w 10000"/>
                  <a:gd name="connsiteY67" fmla="*/ 1250 h 10000"/>
                  <a:gd name="connsiteX68" fmla="*/ 3521 w 10000"/>
                  <a:gd name="connsiteY68" fmla="*/ 1276 h 10000"/>
                  <a:gd name="connsiteX69" fmla="*/ 3543 w 10000"/>
                  <a:gd name="connsiteY69" fmla="*/ 1295 h 10000"/>
                  <a:gd name="connsiteX70" fmla="*/ 3546 w 10000"/>
                  <a:gd name="connsiteY70" fmla="*/ 1305 h 10000"/>
                  <a:gd name="connsiteX71" fmla="*/ 3543 w 10000"/>
                  <a:gd name="connsiteY71" fmla="*/ 1315 h 10000"/>
                  <a:gd name="connsiteX72" fmla="*/ 3543 w 10000"/>
                  <a:gd name="connsiteY72" fmla="*/ 1331 h 10000"/>
                  <a:gd name="connsiteX73" fmla="*/ 3554 w 10000"/>
                  <a:gd name="connsiteY73" fmla="*/ 1324 h 10000"/>
                  <a:gd name="connsiteX74" fmla="*/ 3560 w 10000"/>
                  <a:gd name="connsiteY74" fmla="*/ 1331 h 10000"/>
                  <a:gd name="connsiteX75" fmla="*/ 3582 w 10000"/>
                  <a:gd name="connsiteY75" fmla="*/ 1344 h 10000"/>
                  <a:gd name="connsiteX76" fmla="*/ 3598 w 10000"/>
                  <a:gd name="connsiteY76" fmla="*/ 1380 h 10000"/>
                  <a:gd name="connsiteX77" fmla="*/ 3607 w 10000"/>
                  <a:gd name="connsiteY77" fmla="*/ 1389 h 10000"/>
                  <a:gd name="connsiteX78" fmla="*/ 3623 w 10000"/>
                  <a:gd name="connsiteY78" fmla="*/ 1409 h 10000"/>
                  <a:gd name="connsiteX79" fmla="*/ 3634 w 10000"/>
                  <a:gd name="connsiteY79" fmla="*/ 1438 h 10000"/>
                  <a:gd name="connsiteX80" fmla="*/ 3632 w 10000"/>
                  <a:gd name="connsiteY80" fmla="*/ 1454 h 10000"/>
                  <a:gd name="connsiteX81" fmla="*/ 3618 w 10000"/>
                  <a:gd name="connsiteY81" fmla="*/ 1438 h 10000"/>
                  <a:gd name="connsiteX82" fmla="*/ 3598 w 10000"/>
                  <a:gd name="connsiteY82" fmla="*/ 1428 h 10000"/>
                  <a:gd name="connsiteX83" fmla="*/ 3582 w 10000"/>
                  <a:gd name="connsiteY83" fmla="*/ 1402 h 10000"/>
                  <a:gd name="connsiteX84" fmla="*/ 3562 w 10000"/>
                  <a:gd name="connsiteY84" fmla="*/ 1399 h 10000"/>
                  <a:gd name="connsiteX85" fmla="*/ 3546 w 10000"/>
                  <a:gd name="connsiteY85" fmla="*/ 1383 h 10000"/>
                  <a:gd name="connsiteX86" fmla="*/ 3510 w 10000"/>
                  <a:gd name="connsiteY86" fmla="*/ 1360 h 10000"/>
                  <a:gd name="connsiteX87" fmla="*/ 3485 w 10000"/>
                  <a:gd name="connsiteY87" fmla="*/ 1344 h 10000"/>
                  <a:gd name="connsiteX88" fmla="*/ 3454 w 10000"/>
                  <a:gd name="connsiteY88" fmla="*/ 1334 h 10000"/>
                  <a:gd name="connsiteX89" fmla="*/ 3429 w 10000"/>
                  <a:gd name="connsiteY89" fmla="*/ 1315 h 10000"/>
                  <a:gd name="connsiteX90" fmla="*/ 3416 w 10000"/>
                  <a:gd name="connsiteY90" fmla="*/ 1308 h 10000"/>
                  <a:gd name="connsiteX91" fmla="*/ 3399 w 10000"/>
                  <a:gd name="connsiteY91" fmla="*/ 1305 h 10000"/>
                  <a:gd name="connsiteX92" fmla="*/ 3382 w 10000"/>
                  <a:gd name="connsiteY92" fmla="*/ 1286 h 10000"/>
                  <a:gd name="connsiteX93" fmla="*/ 3380 w 10000"/>
                  <a:gd name="connsiteY93" fmla="*/ 1266 h 10000"/>
                  <a:gd name="connsiteX94" fmla="*/ 3388 w 10000"/>
                  <a:gd name="connsiteY94" fmla="*/ 1256 h 10000"/>
                  <a:gd name="connsiteX95" fmla="*/ 3407 w 10000"/>
                  <a:gd name="connsiteY95" fmla="*/ 1256 h 10000"/>
                  <a:gd name="connsiteX96" fmla="*/ 3396 w 10000"/>
                  <a:gd name="connsiteY96" fmla="*/ 1227 h 10000"/>
                  <a:gd name="connsiteX97" fmla="*/ 3382 w 10000"/>
                  <a:gd name="connsiteY97" fmla="*/ 1227 h 10000"/>
                  <a:gd name="connsiteX98" fmla="*/ 3360 w 10000"/>
                  <a:gd name="connsiteY98" fmla="*/ 1221 h 10000"/>
                  <a:gd name="connsiteX99" fmla="*/ 3349 w 10000"/>
                  <a:gd name="connsiteY99" fmla="*/ 1231 h 10000"/>
                  <a:gd name="connsiteX100" fmla="*/ 3352 w 10000"/>
                  <a:gd name="connsiteY100" fmla="*/ 1247 h 10000"/>
                  <a:gd name="connsiteX101" fmla="*/ 3341 w 10000"/>
                  <a:gd name="connsiteY101" fmla="*/ 1237 h 10000"/>
                  <a:gd name="connsiteX102" fmla="*/ 3335 w 10000"/>
                  <a:gd name="connsiteY102" fmla="*/ 1231 h 10000"/>
                  <a:gd name="connsiteX103" fmla="*/ 3307 w 10000"/>
                  <a:gd name="connsiteY103" fmla="*/ 1227 h 10000"/>
                  <a:gd name="connsiteX104" fmla="*/ 3294 w 10000"/>
                  <a:gd name="connsiteY104" fmla="*/ 1221 h 10000"/>
                  <a:gd name="connsiteX105" fmla="*/ 3271 w 10000"/>
                  <a:gd name="connsiteY105" fmla="*/ 1211 h 10000"/>
                  <a:gd name="connsiteX106" fmla="*/ 3252 w 10000"/>
                  <a:gd name="connsiteY106" fmla="*/ 1195 h 10000"/>
                  <a:gd name="connsiteX107" fmla="*/ 3235 w 10000"/>
                  <a:gd name="connsiteY107" fmla="*/ 1195 h 10000"/>
                  <a:gd name="connsiteX108" fmla="*/ 3235 w 10000"/>
                  <a:gd name="connsiteY108" fmla="*/ 1205 h 10000"/>
                  <a:gd name="connsiteX109" fmla="*/ 3219 w 10000"/>
                  <a:gd name="connsiteY109" fmla="*/ 1231 h 10000"/>
                  <a:gd name="connsiteX110" fmla="*/ 3213 w 10000"/>
                  <a:gd name="connsiteY110" fmla="*/ 1231 h 10000"/>
                  <a:gd name="connsiteX111" fmla="*/ 3183 w 10000"/>
                  <a:gd name="connsiteY111" fmla="*/ 1221 h 10000"/>
                  <a:gd name="connsiteX112" fmla="*/ 3175 w 10000"/>
                  <a:gd name="connsiteY112" fmla="*/ 1227 h 10000"/>
                  <a:gd name="connsiteX113" fmla="*/ 3163 w 10000"/>
                  <a:gd name="connsiteY113" fmla="*/ 1237 h 10000"/>
                  <a:gd name="connsiteX114" fmla="*/ 3158 w 10000"/>
                  <a:gd name="connsiteY114" fmla="*/ 1260 h 10000"/>
                  <a:gd name="connsiteX115" fmla="*/ 3158 w 10000"/>
                  <a:gd name="connsiteY115" fmla="*/ 1276 h 10000"/>
                  <a:gd name="connsiteX116" fmla="*/ 3163 w 10000"/>
                  <a:gd name="connsiteY116" fmla="*/ 1295 h 10000"/>
                  <a:gd name="connsiteX117" fmla="*/ 3166 w 10000"/>
                  <a:gd name="connsiteY117" fmla="*/ 1308 h 10000"/>
                  <a:gd name="connsiteX118" fmla="*/ 3158 w 10000"/>
                  <a:gd name="connsiteY118" fmla="*/ 1315 h 10000"/>
                  <a:gd name="connsiteX119" fmla="*/ 3133 w 10000"/>
                  <a:gd name="connsiteY119" fmla="*/ 1299 h 10000"/>
                  <a:gd name="connsiteX120" fmla="*/ 3114 w 10000"/>
                  <a:gd name="connsiteY120" fmla="*/ 1276 h 10000"/>
                  <a:gd name="connsiteX121" fmla="*/ 3078 w 10000"/>
                  <a:gd name="connsiteY121" fmla="*/ 1240 h 10000"/>
                  <a:gd name="connsiteX122" fmla="*/ 3044 w 10000"/>
                  <a:gd name="connsiteY122" fmla="*/ 1227 h 10000"/>
                  <a:gd name="connsiteX123" fmla="*/ 3033 w 10000"/>
                  <a:gd name="connsiteY123" fmla="*/ 1231 h 10000"/>
                  <a:gd name="connsiteX124" fmla="*/ 3036 w 10000"/>
                  <a:gd name="connsiteY124" fmla="*/ 1256 h 10000"/>
                  <a:gd name="connsiteX125" fmla="*/ 3044 w 10000"/>
                  <a:gd name="connsiteY125" fmla="*/ 1266 h 10000"/>
                  <a:gd name="connsiteX126" fmla="*/ 3044 w 10000"/>
                  <a:gd name="connsiteY126" fmla="*/ 1276 h 10000"/>
                  <a:gd name="connsiteX127" fmla="*/ 3036 w 10000"/>
                  <a:gd name="connsiteY127" fmla="*/ 1276 h 10000"/>
                  <a:gd name="connsiteX128" fmla="*/ 3028 w 10000"/>
                  <a:gd name="connsiteY128" fmla="*/ 1266 h 10000"/>
                  <a:gd name="connsiteX129" fmla="*/ 3025 w 10000"/>
                  <a:gd name="connsiteY129" fmla="*/ 1256 h 10000"/>
                  <a:gd name="connsiteX130" fmla="*/ 3008 w 10000"/>
                  <a:gd name="connsiteY130" fmla="*/ 1205 h 10000"/>
                  <a:gd name="connsiteX131" fmla="*/ 3000 w 10000"/>
                  <a:gd name="connsiteY131" fmla="*/ 1192 h 10000"/>
                  <a:gd name="connsiteX132" fmla="*/ 2994 w 10000"/>
                  <a:gd name="connsiteY132" fmla="*/ 1176 h 10000"/>
                  <a:gd name="connsiteX133" fmla="*/ 2986 w 10000"/>
                  <a:gd name="connsiteY133" fmla="*/ 1182 h 10000"/>
                  <a:gd name="connsiteX134" fmla="*/ 2981 w 10000"/>
                  <a:gd name="connsiteY134" fmla="*/ 1192 h 10000"/>
                  <a:gd name="connsiteX135" fmla="*/ 2970 w 10000"/>
                  <a:gd name="connsiteY135" fmla="*/ 1201 h 10000"/>
                  <a:gd name="connsiteX136" fmla="*/ 2956 w 10000"/>
                  <a:gd name="connsiteY136" fmla="*/ 1218 h 10000"/>
                  <a:gd name="connsiteX137" fmla="*/ 2939 w 10000"/>
                  <a:gd name="connsiteY137" fmla="*/ 1240 h 10000"/>
                  <a:gd name="connsiteX138" fmla="*/ 2928 w 10000"/>
                  <a:gd name="connsiteY138" fmla="*/ 1247 h 10000"/>
                  <a:gd name="connsiteX139" fmla="*/ 2922 w 10000"/>
                  <a:gd name="connsiteY139" fmla="*/ 1250 h 10000"/>
                  <a:gd name="connsiteX140" fmla="*/ 2911 w 10000"/>
                  <a:gd name="connsiteY140" fmla="*/ 1250 h 10000"/>
                  <a:gd name="connsiteX141" fmla="*/ 2884 w 10000"/>
                  <a:gd name="connsiteY141" fmla="*/ 1247 h 10000"/>
                  <a:gd name="connsiteX142" fmla="*/ 2864 w 10000"/>
                  <a:gd name="connsiteY142" fmla="*/ 1237 h 10000"/>
                  <a:gd name="connsiteX143" fmla="*/ 2848 w 10000"/>
                  <a:gd name="connsiteY143" fmla="*/ 1231 h 10000"/>
                  <a:gd name="connsiteX144" fmla="*/ 2834 w 10000"/>
                  <a:gd name="connsiteY144" fmla="*/ 1227 h 10000"/>
                  <a:gd name="connsiteX145" fmla="*/ 2831 w 10000"/>
                  <a:gd name="connsiteY145" fmla="*/ 1227 h 10000"/>
                  <a:gd name="connsiteX146" fmla="*/ 2831 w 10000"/>
                  <a:gd name="connsiteY146" fmla="*/ 1221 h 10000"/>
                  <a:gd name="connsiteX147" fmla="*/ 2825 w 10000"/>
                  <a:gd name="connsiteY147" fmla="*/ 1205 h 10000"/>
                  <a:gd name="connsiteX148" fmla="*/ 2823 w 10000"/>
                  <a:gd name="connsiteY148" fmla="*/ 1192 h 10000"/>
                  <a:gd name="connsiteX149" fmla="*/ 2817 w 10000"/>
                  <a:gd name="connsiteY149" fmla="*/ 1182 h 10000"/>
                  <a:gd name="connsiteX150" fmla="*/ 2814 w 10000"/>
                  <a:gd name="connsiteY150" fmla="*/ 1176 h 10000"/>
                  <a:gd name="connsiteX151" fmla="*/ 2792 w 10000"/>
                  <a:gd name="connsiteY151" fmla="*/ 1172 h 10000"/>
                  <a:gd name="connsiteX152" fmla="*/ 2759 w 10000"/>
                  <a:gd name="connsiteY152" fmla="*/ 1156 h 10000"/>
                  <a:gd name="connsiteX153" fmla="*/ 2734 w 10000"/>
                  <a:gd name="connsiteY153" fmla="*/ 1143 h 10000"/>
                  <a:gd name="connsiteX154" fmla="*/ 2695 w 10000"/>
                  <a:gd name="connsiteY154" fmla="*/ 1124 h 10000"/>
                  <a:gd name="connsiteX155" fmla="*/ 2670 w 10000"/>
                  <a:gd name="connsiteY155" fmla="*/ 1108 h 10000"/>
                  <a:gd name="connsiteX156" fmla="*/ 2645 w 10000"/>
                  <a:gd name="connsiteY156" fmla="*/ 1091 h 10000"/>
                  <a:gd name="connsiteX157" fmla="*/ 2618 w 10000"/>
                  <a:gd name="connsiteY157" fmla="*/ 1088 h 10000"/>
                  <a:gd name="connsiteX158" fmla="*/ 2576 w 10000"/>
                  <a:gd name="connsiteY158" fmla="*/ 1088 h 10000"/>
                  <a:gd name="connsiteX159" fmla="*/ 2551 w 10000"/>
                  <a:gd name="connsiteY159" fmla="*/ 1091 h 10000"/>
                  <a:gd name="connsiteX160" fmla="*/ 2521 w 10000"/>
                  <a:gd name="connsiteY160" fmla="*/ 1098 h 10000"/>
                  <a:gd name="connsiteX161" fmla="*/ 2493 w 10000"/>
                  <a:gd name="connsiteY161" fmla="*/ 1104 h 10000"/>
                  <a:gd name="connsiteX162" fmla="*/ 2468 w 10000"/>
                  <a:gd name="connsiteY162" fmla="*/ 1108 h 10000"/>
                  <a:gd name="connsiteX163" fmla="*/ 2404 w 10000"/>
                  <a:gd name="connsiteY163" fmla="*/ 1124 h 10000"/>
                  <a:gd name="connsiteX164" fmla="*/ 2366 w 10000"/>
                  <a:gd name="connsiteY164" fmla="*/ 1133 h 10000"/>
                  <a:gd name="connsiteX165" fmla="*/ 2346 w 10000"/>
                  <a:gd name="connsiteY165" fmla="*/ 1137 h 10000"/>
                  <a:gd name="connsiteX166" fmla="*/ 2294 w 10000"/>
                  <a:gd name="connsiteY166" fmla="*/ 1146 h 10000"/>
                  <a:gd name="connsiteX167" fmla="*/ 2249 w 10000"/>
                  <a:gd name="connsiteY167" fmla="*/ 1156 h 10000"/>
                  <a:gd name="connsiteX168" fmla="*/ 2230 w 10000"/>
                  <a:gd name="connsiteY168" fmla="*/ 1156 h 10000"/>
                  <a:gd name="connsiteX169" fmla="*/ 2222 w 10000"/>
                  <a:gd name="connsiteY169" fmla="*/ 1163 h 10000"/>
                  <a:gd name="connsiteX170" fmla="*/ 2194 w 10000"/>
                  <a:gd name="connsiteY170" fmla="*/ 1163 h 10000"/>
                  <a:gd name="connsiteX171" fmla="*/ 2172 w 10000"/>
                  <a:gd name="connsiteY171" fmla="*/ 1163 h 10000"/>
                  <a:gd name="connsiteX172" fmla="*/ 2147 w 10000"/>
                  <a:gd name="connsiteY172" fmla="*/ 1166 h 10000"/>
                  <a:gd name="connsiteX173" fmla="*/ 2108 w 10000"/>
                  <a:gd name="connsiteY173" fmla="*/ 1166 h 10000"/>
                  <a:gd name="connsiteX174" fmla="*/ 2083 w 10000"/>
                  <a:gd name="connsiteY174" fmla="*/ 1156 h 10000"/>
                  <a:gd name="connsiteX175" fmla="*/ 2042 w 10000"/>
                  <a:gd name="connsiteY175" fmla="*/ 1143 h 10000"/>
                  <a:gd name="connsiteX176" fmla="*/ 2011 w 10000"/>
                  <a:gd name="connsiteY176" fmla="*/ 1143 h 10000"/>
                  <a:gd name="connsiteX177" fmla="*/ 1994 w 10000"/>
                  <a:gd name="connsiteY177" fmla="*/ 1146 h 10000"/>
                  <a:gd name="connsiteX178" fmla="*/ 1967 w 10000"/>
                  <a:gd name="connsiteY178" fmla="*/ 1156 h 10000"/>
                  <a:gd name="connsiteX179" fmla="*/ 1903 w 10000"/>
                  <a:gd name="connsiteY179" fmla="*/ 1176 h 10000"/>
                  <a:gd name="connsiteX180" fmla="*/ 1873 w 10000"/>
                  <a:gd name="connsiteY180" fmla="*/ 1182 h 10000"/>
                  <a:gd name="connsiteX181" fmla="*/ 1850 w 10000"/>
                  <a:gd name="connsiteY181" fmla="*/ 1185 h 10000"/>
                  <a:gd name="connsiteX182" fmla="*/ 1842 w 10000"/>
                  <a:gd name="connsiteY182" fmla="*/ 1192 h 10000"/>
                  <a:gd name="connsiteX183" fmla="*/ 1823 w 10000"/>
                  <a:gd name="connsiteY183" fmla="*/ 1195 h 10000"/>
                  <a:gd name="connsiteX184" fmla="*/ 1814 w 10000"/>
                  <a:gd name="connsiteY184" fmla="*/ 1201 h 10000"/>
                  <a:gd name="connsiteX185" fmla="*/ 1792 w 10000"/>
                  <a:gd name="connsiteY185" fmla="*/ 1218 h 10000"/>
                  <a:gd name="connsiteX186" fmla="*/ 1767 w 10000"/>
                  <a:gd name="connsiteY186" fmla="*/ 1231 h 10000"/>
                  <a:gd name="connsiteX187" fmla="*/ 1717 w 10000"/>
                  <a:gd name="connsiteY187" fmla="*/ 1266 h 10000"/>
                  <a:gd name="connsiteX188" fmla="*/ 1695 w 10000"/>
                  <a:gd name="connsiteY188" fmla="*/ 1279 h 10000"/>
                  <a:gd name="connsiteX189" fmla="*/ 1654 w 10000"/>
                  <a:gd name="connsiteY189" fmla="*/ 1308 h 10000"/>
                  <a:gd name="connsiteX190" fmla="*/ 1620 w 10000"/>
                  <a:gd name="connsiteY190" fmla="*/ 1334 h 10000"/>
                  <a:gd name="connsiteX191" fmla="*/ 1590 w 10000"/>
                  <a:gd name="connsiteY191" fmla="*/ 1360 h 10000"/>
                  <a:gd name="connsiteX192" fmla="*/ 1565 w 10000"/>
                  <a:gd name="connsiteY192" fmla="*/ 1380 h 10000"/>
                  <a:gd name="connsiteX193" fmla="*/ 1532 w 10000"/>
                  <a:gd name="connsiteY193" fmla="*/ 1402 h 10000"/>
                  <a:gd name="connsiteX194" fmla="*/ 1501 w 10000"/>
                  <a:gd name="connsiteY194" fmla="*/ 1418 h 10000"/>
                  <a:gd name="connsiteX195" fmla="*/ 1460 w 10000"/>
                  <a:gd name="connsiteY195" fmla="*/ 1438 h 10000"/>
                  <a:gd name="connsiteX196" fmla="*/ 1435 w 10000"/>
                  <a:gd name="connsiteY196" fmla="*/ 1454 h 10000"/>
                  <a:gd name="connsiteX197" fmla="*/ 1421 w 10000"/>
                  <a:gd name="connsiteY197" fmla="*/ 1464 h 10000"/>
                  <a:gd name="connsiteX198" fmla="*/ 1380 w 10000"/>
                  <a:gd name="connsiteY198" fmla="*/ 1473 h 10000"/>
                  <a:gd name="connsiteX199" fmla="*/ 1324 w 10000"/>
                  <a:gd name="connsiteY199" fmla="*/ 1477 h 10000"/>
                  <a:gd name="connsiteX200" fmla="*/ 1274 w 10000"/>
                  <a:gd name="connsiteY200" fmla="*/ 1483 h 10000"/>
                  <a:gd name="connsiteX201" fmla="*/ 1244 w 10000"/>
                  <a:gd name="connsiteY201" fmla="*/ 1486 h 10000"/>
                  <a:gd name="connsiteX202" fmla="*/ 1233 w 10000"/>
                  <a:gd name="connsiteY202" fmla="*/ 1486 h 10000"/>
                  <a:gd name="connsiteX203" fmla="*/ 1197 w 10000"/>
                  <a:gd name="connsiteY203" fmla="*/ 1493 h 10000"/>
                  <a:gd name="connsiteX204" fmla="*/ 1180 w 10000"/>
                  <a:gd name="connsiteY204" fmla="*/ 1496 h 10000"/>
                  <a:gd name="connsiteX205" fmla="*/ 1169 w 10000"/>
                  <a:gd name="connsiteY205" fmla="*/ 1496 h 10000"/>
                  <a:gd name="connsiteX206" fmla="*/ 1161 w 10000"/>
                  <a:gd name="connsiteY206" fmla="*/ 1503 h 10000"/>
                  <a:gd name="connsiteX207" fmla="*/ 1155 w 10000"/>
                  <a:gd name="connsiteY207" fmla="*/ 1503 h 10000"/>
                  <a:gd name="connsiteX208" fmla="*/ 501 w 10000"/>
                  <a:gd name="connsiteY208" fmla="*/ 2277 h 10000"/>
                  <a:gd name="connsiteX209" fmla="*/ 396 w 10000"/>
                  <a:gd name="connsiteY209" fmla="*/ 2532 h 10000"/>
                  <a:gd name="connsiteX210" fmla="*/ 324 w 10000"/>
                  <a:gd name="connsiteY210" fmla="*/ 2759 h 10000"/>
                  <a:gd name="connsiteX211" fmla="*/ 274 w 10000"/>
                  <a:gd name="connsiteY211" fmla="*/ 2866 h 10000"/>
                  <a:gd name="connsiteX212" fmla="*/ 202 w 10000"/>
                  <a:gd name="connsiteY212" fmla="*/ 3008 h 10000"/>
                  <a:gd name="connsiteX213" fmla="*/ 211 w 10000"/>
                  <a:gd name="connsiteY213" fmla="*/ 3177 h 10000"/>
                  <a:gd name="connsiteX214" fmla="*/ 235 w 10000"/>
                  <a:gd name="connsiteY214" fmla="*/ 3368 h 10000"/>
                  <a:gd name="connsiteX215" fmla="*/ 266 w 10000"/>
                  <a:gd name="connsiteY215" fmla="*/ 3595 h 10000"/>
                  <a:gd name="connsiteX216" fmla="*/ 299 w 10000"/>
                  <a:gd name="connsiteY216" fmla="*/ 3831 h 10000"/>
                  <a:gd name="connsiteX217" fmla="*/ 305 w 10000"/>
                  <a:gd name="connsiteY217" fmla="*/ 3863 h 10000"/>
                  <a:gd name="connsiteX218" fmla="*/ 341 w 10000"/>
                  <a:gd name="connsiteY218" fmla="*/ 3941 h 10000"/>
                  <a:gd name="connsiteX219" fmla="*/ 186 w 10000"/>
                  <a:gd name="connsiteY219" fmla="*/ 3935 h 10000"/>
                  <a:gd name="connsiteX220" fmla="*/ 30 w 10000"/>
                  <a:gd name="connsiteY220" fmla="*/ 3925 h 10000"/>
                  <a:gd name="connsiteX221" fmla="*/ 0 w 10000"/>
                  <a:gd name="connsiteY221" fmla="*/ 4054 h 10000"/>
                  <a:gd name="connsiteX222" fmla="*/ 14 w 10000"/>
                  <a:gd name="connsiteY222" fmla="*/ 4152 h 10000"/>
                  <a:gd name="connsiteX223" fmla="*/ 22 w 10000"/>
                  <a:gd name="connsiteY223" fmla="*/ 4242 h 10000"/>
                  <a:gd name="connsiteX224" fmla="*/ 30 w 10000"/>
                  <a:gd name="connsiteY224" fmla="*/ 4291 h 10000"/>
                  <a:gd name="connsiteX225" fmla="*/ 102 w 10000"/>
                  <a:gd name="connsiteY225" fmla="*/ 4271 h 10000"/>
                  <a:gd name="connsiteX226" fmla="*/ 155 w 10000"/>
                  <a:gd name="connsiteY226" fmla="*/ 4262 h 10000"/>
                  <a:gd name="connsiteX227" fmla="*/ 410 w 10000"/>
                  <a:gd name="connsiteY227" fmla="*/ 4255 h 10000"/>
                  <a:gd name="connsiteX228" fmla="*/ 418 w 10000"/>
                  <a:gd name="connsiteY228" fmla="*/ 4385 h 10000"/>
                  <a:gd name="connsiteX229" fmla="*/ 429 w 10000"/>
                  <a:gd name="connsiteY229" fmla="*/ 4543 h 10000"/>
                  <a:gd name="connsiteX230" fmla="*/ 443 w 10000"/>
                  <a:gd name="connsiteY230" fmla="*/ 4585 h 10000"/>
                  <a:gd name="connsiteX231" fmla="*/ 465 w 10000"/>
                  <a:gd name="connsiteY231" fmla="*/ 4611 h 10000"/>
                  <a:gd name="connsiteX232" fmla="*/ 468 w 10000"/>
                  <a:gd name="connsiteY232" fmla="*/ 4621 h 10000"/>
                  <a:gd name="connsiteX233" fmla="*/ 474 w 10000"/>
                  <a:gd name="connsiteY233" fmla="*/ 4679 h 10000"/>
                  <a:gd name="connsiteX234" fmla="*/ 554 w 10000"/>
                  <a:gd name="connsiteY234" fmla="*/ 4738 h 10000"/>
                  <a:gd name="connsiteX235" fmla="*/ 637 w 10000"/>
                  <a:gd name="connsiteY235" fmla="*/ 4809 h 10000"/>
                  <a:gd name="connsiteX236" fmla="*/ 704 w 10000"/>
                  <a:gd name="connsiteY236" fmla="*/ 4851 h 10000"/>
                  <a:gd name="connsiteX237" fmla="*/ 740 w 10000"/>
                  <a:gd name="connsiteY237" fmla="*/ 4893 h 10000"/>
                  <a:gd name="connsiteX238" fmla="*/ 756 w 10000"/>
                  <a:gd name="connsiteY238" fmla="*/ 4896 h 10000"/>
                  <a:gd name="connsiteX239" fmla="*/ 767 w 10000"/>
                  <a:gd name="connsiteY239" fmla="*/ 4880 h 10000"/>
                  <a:gd name="connsiteX240" fmla="*/ 806 w 10000"/>
                  <a:gd name="connsiteY240" fmla="*/ 4945 h 10000"/>
                  <a:gd name="connsiteX241" fmla="*/ 886 w 10000"/>
                  <a:gd name="connsiteY241" fmla="*/ 5078 h 10000"/>
                  <a:gd name="connsiteX242" fmla="*/ 911 w 10000"/>
                  <a:gd name="connsiteY242" fmla="*/ 5130 h 10000"/>
                  <a:gd name="connsiteX243" fmla="*/ 920 w 10000"/>
                  <a:gd name="connsiteY243" fmla="*/ 5191 h 10000"/>
                  <a:gd name="connsiteX244" fmla="*/ 920 w 10000"/>
                  <a:gd name="connsiteY244" fmla="*/ 5220 h 10000"/>
                  <a:gd name="connsiteX245" fmla="*/ 911 w 10000"/>
                  <a:gd name="connsiteY245" fmla="*/ 5314 h 10000"/>
                  <a:gd name="connsiteX246" fmla="*/ 898 w 10000"/>
                  <a:gd name="connsiteY246" fmla="*/ 5369 h 10000"/>
                  <a:gd name="connsiteX247" fmla="*/ 895 w 10000"/>
                  <a:gd name="connsiteY247" fmla="*/ 5385 h 10000"/>
                  <a:gd name="connsiteX248" fmla="*/ 895 w 10000"/>
                  <a:gd name="connsiteY248" fmla="*/ 5405 h 10000"/>
                  <a:gd name="connsiteX249" fmla="*/ 898 w 10000"/>
                  <a:gd name="connsiteY249" fmla="*/ 5434 h 10000"/>
                  <a:gd name="connsiteX250" fmla="*/ 911 w 10000"/>
                  <a:gd name="connsiteY250" fmla="*/ 5463 h 10000"/>
                  <a:gd name="connsiteX251" fmla="*/ 920 w 10000"/>
                  <a:gd name="connsiteY251" fmla="*/ 5492 h 10000"/>
                  <a:gd name="connsiteX252" fmla="*/ 934 w 10000"/>
                  <a:gd name="connsiteY252" fmla="*/ 5518 h 10000"/>
                  <a:gd name="connsiteX253" fmla="*/ 1169 w 10000"/>
                  <a:gd name="connsiteY253" fmla="*/ 5738 h 10000"/>
                  <a:gd name="connsiteX254" fmla="*/ 1188 w 10000"/>
                  <a:gd name="connsiteY254" fmla="*/ 5755 h 10000"/>
                  <a:gd name="connsiteX255" fmla="*/ 1216 w 10000"/>
                  <a:gd name="connsiteY255" fmla="*/ 5758 h 10000"/>
                  <a:gd name="connsiteX256" fmla="*/ 1313 w 10000"/>
                  <a:gd name="connsiteY256" fmla="*/ 5774 h 10000"/>
                  <a:gd name="connsiteX257" fmla="*/ 1349 w 10000"/>
                  <a:gd name="connsiteY257" fmla="*/ 5787 h 10000"/>
                  <a:gd name="connsiteX258" fmla="*/ 1393 w 10000"/>
                  <a:gd name="connsiteY258" fmla="*/ 5793 h 10000"/>
                  <a:gd name="connsiteX259" fmla="*/ 1393 w 10000"/>
                  <a:gd name="connsiteY259" fmla="*/ 5797 h 10000"/>
                  <a:gd name="connsiteX260" fmla="*/ 1421 w 10000"/>
                  <a:gd name="connsiteY260" fmla="*/ 5810 h 10000"/>
                  <a:gd name="connsiteX261" fmla="*/ 1446 w 10000"/>
                  <a:gd name="connsiteY261" fmla="*/ 5829 h 10000"/>
                  <a:gd name="connsiteX262" fmla="*/ 1460 w 10000"/>
                  <a:gd name="connsiteY262" fmla="*/ 5842 h 10000"/>
                  <a:gd name="connsiteX263" fmla="*/ 1476 w 10000"/>
                  <a:gd name="connsiteY263" fmla="*/ 5848 h 10000"/>
                  <a:gd name="connsiteX264" fmla="*/ 1501 w 10000"/>
                  <a:gd name="connsiteY264" fmla="*/ 5852 h 10000"/>
                  <a:gd name="connsiteX265" fmla="*/ 1532 w 10000"/>
                  <a:gd name="connsiteY265" fmla="*/ 5887 h 10000"/>
                  <a:gd name="connsiteX266" fmla="*/ 1565 w 10000"/>
                  <a:gd name="connsiteY266" fmla="*/ 5942 h 10000"/>
                  <a:gd name="connsiteX267" fmla="*/ 1587 w 10000"/>
                  <a:gd name="connsiteY267" fmla="*/ 5972 h 10000"/>
                  <a:gd name="connsiteX268" fmla="*/ 1612 w 10000"/>
                  <a:gd name="connsiteY268" fmla="*/ 5955 h 10000"/>
                  <a:gd name="connsiteX269" fmla="*/ 1679 w 10000"/>
                  <a:gd name="connsiteY269" fmla="*/ 6049 h 10000"/>
                  <a:gd name="connsiteX270" fmla="*/ 1720 w 10000"/>
                  <a:gd name="connsiteY270" fmla="*/ 6108 h 10000"/>
                  <a:gd name="connsiteX271" fmla="*/ 1751 w 10000"/>
                  <a:gd name="connsiteY271" fmla="*/ 6133 h 10000"/>
                  <a:gd name="connsiteX272" fmla="*/ 1792 w 10000"/>
                  <a:gd name="connsiteY272" fmla="*/ 6169 h 10000"/>
                  <a:gd name="connsiteX273" fmla="*/ 1801 w 10000"/>
                  <a:gd name="connsiteY273" fmla="*/ 6172 h 10000"/>
                  <a:gd name="connsiteX274" fmla="*/ 1814 w 10000"/>
                  <a:gd name="connsiteY274" fmla="*/ 6286 h 10000"/>
                  <a:gd name="connsiteX275" fmla="*/ 1817 w 10000"/>
                  <a:gd name="connsiteY275" fmla="*/ 6331 h 10000"/>
                  <a:gd name="connsiteX276" fmla="*/ 1809 w 10000"/>
                  <a:gd name="connsiteY276" fmla="*/ 6444 h 10000"/>
                  <a:gd name="connsiteX277" fmla="*/ 1801 w 10000"/>
                  <a:gd name="connsiteY277" fmla="*/ 6499 h 10000"/>
                  <a:gd name="connsiteX278" fmla="*/ 1781 w 10000"/>
                  <a:gd name="connsiteY278" fmla="*/ 6522 h 10000"/>
                  <a:gd name="connsiteX279" fmla="*/ 1773 w 10000"/>
                  <a:gd name="connsiteY279" fmla="*/ 6541 h 10000"/>
                  <a:gd name="connsiteX280" fmla="*/ 1762 w 10000"/>
                  <a:gd name="connsiteY280" fmla="*/ 6571 h 10000"/>
                  <a:gd name="connsiteX281" fmla="*/ 1767 w 10000"/>
                  <a:gd name="connsiteY281" fmla="*/ 6622 h 10000"/>
                  <a:gd name="connsiteX282" fmla="*/ 1767 w 10000"/>
                  <a:gd name="connsiteY282" fmla="*/ 6665 h 10000"/>
                  <a:gd name="connsiteX283" fmla="*/ 1767 w 10000"/>
                  <a:gd name="connsiteY283" fmla="*/ 6694 h 10000"/>
                  <a:gd name="connsiteX284" fmla="*/ 1776 w 10000"/>
                  <a:gd name="connsiteY284" fmla="*/ 6726 h 10000"/>
                  <a:gd name="connsiteX285" fmla="*/ 1776 w 10000"/>
                  <a:gd name="connsiteY285" fmla="*/ 6745 h 10000"/>
                  <a:gd name="connsiteX286" fmla="*/ 1767 w 10000"/>
                  <a:gd name="connsiteY286" fmla="*/ 6765 h 10000"/>
                  <a:gd name="connsiteX287" fmla="*/ 1762 w 10000"/>
                  <a:gd name="connsiteY287" fmla="*/ 6804 h 10000"/>
                  <a:gd name="connsiteX288" fmla="*/ 1753 w 10000"/>
                  <a:gd name="connsiteY288" fmla="*/ 6839 h 10000"/>
                  <a:gd name="connsiteX289" fmla="*/ 1742 w 10000"/>
                  <a:gd name="connsiteY289" fmla="*/ 6849 h 10000"/>
                  <a:gd name="connsiteX290" fmla="*/ 1726 w 10000"/>
                  <a:gd name="connsiteY290" fmla="*/ 6849 h 10000"/>
                  <a:gd name="connsiteX291" fmla="*/ 1712 w 10000"/>
                  <a:gd name="connsiteY291" fmla="*/ 6852 h 10000"/>
                  <a:gd name="connsiteX292" fmla="*/ 1640 w 10000"/>
                  <a:gd name="connsiteY292" fmla="*/ 6953 h 10000"/>
                  <a:gd name="connsiteX293" fmla="*/ 1493 w 10000"/>
                  <a:gd name="connsiteY293" fmla="*/ 7105 h 10000"/>
                  <a:gd name="connsiteX294" fmla="*/ 1490 w 10000"/>
                  <a:gd name="connsiteY294" fmla="*/ 7124 h 10000"/>
                  <a:gd name="connsiteX295" fmla="*/ 1468 w 10000"/>
                  <a:gd name="connsiteY295" fmla="*/ 7137 h 10000"/>
                  <a:gd name="connsiteX296" fmla="*/ 1454 w 10000"/>
                  <a:gd name="connsiteY296" fmla="*/ 7144 h 10000"/>
                  <a:gd name="connsiteX297" fmla="*/ 1452 w 10000"/>
                  <a:gd name="connsiteY297" fmla="*/ 7157 h 10000"/>
                  <a:gd name="connsiteX298" fmla="*/ 1446 w 10000"/>
                  <a:gd name="connsiteY298" fmla="*/ 7199 h 10000"/>
                  <a:gd name="connsiteX299" fmla="*/ 1476 w 10000"/>
                  <a:gd name="connsiteY299" fmla="*/ 7247 h 10000"/>
                  <a:gd name="connsiteX300" fmla="*/ 1501 w 10000"/>
                  <a:gd name="connsiteY300" fmla="*/ 7270 h 10000"/>
                  <a:gd name="connsiteX301" fmla="*/ 1518 w 10000"/>
                  <a:gd name="connsiteY301" fmla="*/ 7286 h 10000"/>
                  <a:gd name="connsiteX302" fmla="*/ 1524 w 10000"/>
                  <a:gd name="connsiteY302" fmla="*/ 7306 h 10000"/>
                  <a:gd name="connsiteX303" fmla="*/ 1540 w 10000"/>
                  <a:gd name="connsiteY303" fmla="*/ 7322 h 10000"/>
                  <a:gd name="connsiteX304" fmla="*/ 1565 w 10000"/>
                  <a:gd name="connsiteY304" fmla="*/ 7325 h 10000"/>
                  <a:gd name="connsiteX305" fmla="*/ 1590 w 10000"/>
                  <a:gd name="connsiteY305" fmla="*/ 7332 h 10000"/>
                  <a:gd name="connsiteX306" fmla="*/ 1615 w 10000"/>
                  <a:gd name="connsiteY306" fmla="*/ 7345 h 10000"/>
                  <a:gd name="connsiteX307" fmla="*/ 1662 w 10000"/>
                  <a:gd name="connsiteY307" fmla="*/ 7370 h 10000"/>
                  <a:gd name="connsiteX308" fmla="*/ 1670 w 10000"/>
                  <a:gd name="connsiteY308" fmla="*/ 7351 h 10000"/>
                  <a:gd name="connsiteX309" fmla="*/ 1726 w 10000"/>
                  <a:gd name="connsiteY309" fmla="*/ 7354 h 10000"/>
                  <a:gd name="connsiteX310" fmla="*/ 1726 w 10000"/>
                  <a:gd name="connsiteY310" fmla="*/ 7400 h 10000"/>
                  <a:gd name="connsiteX311" fmla="*/ 1773 w 10000"/>
                  <a:gd name="connsiteY311" fmla="*/ 7409 h 10000"/>
                  <a:gd name="connsiteX312" fmla="*/ 1806 w 10000"/>
                  <a:gd name="connsiteY312" fmla="*/ 7416 h 10000"/>
                  <a:gd name="connsiteX313" fmla="*/ 1839 w 10000"/>
                  <a:gd name="connsiteY313" fmla="*/ 7403 h 10000"/>
                  <a:gd name="connsiteX314" fmla="*/ 1886 w 10000"/>
                  <a:gd name="connsiteY314" fmla="*/ 7403 h 10000"/>
                  <a:gd name="connsiteX315" fmla="*/ 1898 w 10000"/>
                  <a:gd name="connsiteY315" fmla="*/ 7403 h 10000"/>
                  <a:gd name="connsiteX316" fmla="*/ 1914 w 10000"/>
                  <a:gd name="connsiteY316" fmla="*/ 7494 h 10000"/>
                  <a:gd name="connsiteX317" fmla="*/ 1895 w 10000"/>
                  <a:gd name="connsiteY317" fmla="*/ 7523 h 10000"/>
                  <a:gd name="connsiteX318" fmla="*/ 1825 w 10000"/>
                  <a:gd name="connsiteY318" fmla="*/ 7617 h 10000"/>
                  <a:gd name="connsiteX319" fmla="*/ 1776 w 10000"/>
                  <a:gd name="connsiteY319" fmla="*/ 7691 h 10000"/>
                  <a:gd name="connsiteX320" fmla="*/ 1781 w 10000"/>
                  <a:gd name="connsiteY320" fmla="*/ 7723 h 10000"/>
                  <a:gd name="connsiteX321" fmla="*/ 1767 w 10000"/>
                  <a:gd name="connsiteY321" fmla="*/ 7759 h 10000"/>
                  <a:gd name="connsiteX322" fmla="*/ 1762 w 10000"/>
                  <a:gd name="connsiteY322" fmla="*/ 7817 h 10000"/>
                  <a:gd name="connsiteX323" fmla="*/ 1762 w 10000"/>
                  <a:gd name="connsiteY323" fmla="*/ 7856 h 10000"/>
                  <a:gd name="connsiteX324" fmla="*/ 1776 w 10000"/>
                  <a:gd name="connsiteY324" fmla="*/ 7892 h 10000"/>
                  <a:gd name="connsiteX325" fmla="*/ 1784 w 10000"/>
                  <a:gd name="connsiteY325" fmla="*/ 7902 h 10000"/>
                  <a:gd name="connsiteX326" fmla="*/ 1801 w 10000"/>
                  <a:gd name="connsiteY326" fmla="*/ 7908 h 10000"/>
                  <a:gd name="connsiteX327" fmla="*/ 1809 w 10000"/>
                  <a:gd name="connsiteY327" fmla="*/ 7911 h 10000"/>
                  <a:gd name="connsiteX328" fmla="*/ 1801 w 10000"/>
                  <a:gd name="connsiteY328" fmla="*/ 7940 h 10000"/>
                  <a:gd name="connsiteX329" fmla="*/ 1798 w 10000"/>
                  <a:gd name="connsiteY329" fmla="*/ 7979 h 10000"/>
                  <a:gd name="connsiteX330" fmla="*/ 1806 w 10000"/>
                  <a:gd name="connsiteY330" fmla="*/ 8002 h 10000"/>
                  <a:gd name="connsiteX331" fmla="*/ 1823 w 10000"/>
                  <a:gd name="connsiteY331" fmla="*/ 8021 h 10000"/>
                  <a:gd name="connsiteX332" fmla="*/ 1834 w 10000"/>
                  <a:gd name="connsiteY332" fmla="*/ 8044 h 10000"/>
                  <a:gd name="connsiteX333" fmla="*/ 1839 w 10000"/>
                  <a:gd name="connsiteY333" fmla="*/ 8073 h 10000"/>
                  <a:gd name="connsiteX334" fmla="*/ 1842 w 10000"/>
                  <a:gd name="connsiteY334" fmla="*/ 8106 h 10000"/>
                  <a:gd name="connsiteX335" fmla="*/ 1839 w 10000"/>
                  <a:gd name="connsiteY335" fmla="*/ 8144 h 10000"/>
                  <a:gd name="connsiteX336" fmla="*/ 1856 w 10000"/>
                  <a:gd name="connsiteY336" fmla="*/ 8164 h 10000"/>
                  <a:gd name="connsiteX337" fmla="*/ 1886 w 10000"/>
                  <a:gd name="connsiteY337" fmla="*/ 8193 h 10000"/>
                  <a:gd name="connsiteX338" fmla="*/ 1922 w 10000"/>
                  <a:gd name="connsiteY338" fmla="*/ 8206 h 10000"/>
                  <a:gd name="connsiteX339" fmla="*/ 1967 w 10000"/>
                  <a:gd name="connsiteY339" fmla="*/ 8203 h 10000"/>
                  <a:gd name="connsiteX340" fmla="*/ 1986 w 10000"/>
                  <a:gd name="connsiteY340" fmla="*/ 8212 h 10000"/>
                  <a:gd name="connsiteX341" fmla="*/ 2000 w 10000"/>
                  <a:gd name="connsiteY341" fmla="*/ 8232 h 10000"/>
                  <a:gd name="connsiteX342" fmla="*/ 2033 w 10000"/>
                  <a:gd name="connsiteY342" fmla="*/ 8258 h 10000"/>
                  <a:gd name="connsiteX343" fmla="*/ 2050 w 10000"/>
                  <a:gd name="connsiteY343" fmla="*/ 8271 h 10000"/>
                  <a:gd name="connsiteX344" fmla="*/ 2089 w 10000"/>
                  <a:gd name="connsiteY344" fmla="*/ 8280 h 10000"/>
                  <a:gd name="connsiteX345" fmla="*/ 2122 w 10000"/>
                  <a:gd name="connsiteY345" fmla="*/ 8300 h 10000"/>
                  <a:gd name="connsiteX346" fmla="*/ 2163 w 10000"/>
                  <a:gd name="connsiteY346" fmla="*/ 8332 h 10000"/>
                  <a:gd name="connsiteX347" fmla="*/ 2172 w 10000"/>
                  <a:gd name="connsiteY347" fmla="*/ 8335 h 10000"/>
                  <a:gd name="connsiteX348" fmla="*/ 2177 w 10000"/>
                  <a:gd name="connsiteY348" fmla="*/ 8345 h 10000"/>
                  <a:gd name="connsiteX349" fmla="*/ 2163 w 10000"/>
                  <a:gd name="connsiteY349" fmla="*/ 8371 h 10000"/>
                  <a:gd name="connsiteX350" fmla="*/ 2139 w 10000"/>
                  <a:gd name="connsiteY350" fmla="*/ 8423 h 10000"/>
                  <a:gd name="connsiteX351" fmla="*/ 2130 w 10000"/>
                  <a:gd name="connsiteY351" fmla="*/ 8439 h 10000"/>
                  <a:gd name="connsiteX352" fmla="*/ 2105 w 10000"/>
                  <a:gd name="connsiteY352" fmla="*/ 8446 h 10000"/>
                  <a:gd name="connsiteX353" fmla="*/ 2080 w 10000"/>
                  <a:gd name="connsiteY353" fmla="*/ 8449 h 10000"/>
                  <a:gd name="connsiteX354" fmla="*/ 2075 w 10000"/>
                  <a:gd name="connsiteY354" fmla="*/ 8459 h 10000"/>
                  <a:gd name="connsiteX355" fmla="*/ 2072 w 10000"/>
                  <a:gd name="connsiteY355" fmla="*/ 8475 h 10000"/>
                  <a:gd name="connsiteX356" fmla="*/ 2080 w 10000"/>
                  <a:gd name="connsiteY356" fmla="*/ 8484 h 10000"/>
                  <a:gd name="connsiteX357" fmla="*/ 2100 w 10000"/>
                  <a:gd name="connsiteY357" fmla="*/ 8475 h 10000"/>
                  <a:gd name="connsiteX358" fmla="*/ 2141 w 10000"/>
                  <a:gd name="connsiteY358" fmla="*/ 8478 h 10000"/>
                  <a:gd name="connsiteX359" fmla="*/ 2172 w 10000"/>
                  <a:gd name="connsiteY359" fmla="*/ 8475 h 10000"/>
                  <a:gd name="connsiteX360" fmla="*/ 2188 w 10000"/>
                  <a:gd name="connsiteY360" fmla="*/ 8475 h 10000"/>
                  <a:gd name="connsiteX361" fmla="*/ 2222 w 10000"/>
                  <a:gd name="connsiteY361" fmla="*/ 8497 h 10000"/>
                  <a:gd name="connsiteX362" fmla="*/ 2252 w 10000"/>
                  <a:gd name="connsiteY362" fmla="*/ 8514 h 10000"/>
                  <a:gd name="connsiteX363" fmla="*/ 2274 w 10000"/>
                  <a:gd name="connsiteY363" fmla="*/ 8514 h 10000"/>
                  <a:gd name="connsiteX364" fmla="*/ 2299 w 10000"/>
                  <a:gd name="connsiteY364" fmla="*/ 8504 h 10000"/>
                  <a:gd name="connsiteX365" fmla="*/ 2310 w 10000"/>
                  <a:gd name="connsiteY365" fmla="*/ 8504 h 10000"/>
                  <a:gd name="connsiteX366" fmla="*/ 2319 w 10000"/>
                  <a:gd name="connsiteY366" fmla="*/ 8484 h 10000"/>
                  <a:gd name="connsiteX367" fmla="*/ 2338 w 10000"/>
                  <a:gd name="connsiteY367" fmla="*/ 8494 h 10000"/>
                  <a:gd name="connsiteX368" fmla="*/ 2338 w 10000"/>
                  <a:gd name="connsiteY368" fmla="*/ 8552 h 10000"/>
                  <a:gd name="connsiteX369" fmla="*/ 2366 w 10000"/>
                  <a:gd name="connsiteY369" fmla="*/ 8572 h 10000"/>
                  <a:gd name="connsiteX370" fmla="*/ 2382 w 10000"/>
                  <a:gd name="connsiteY370" fmla="*/ 8582 h 10000"/>
                  <a:gd name="connsiteX371" fmla="*/ 2435 w 10000"/>
                  <a:gd name="connsiteY371" fmla="*/ 8552 h 10000"/>
                  <a:gd name="connsiteX372" fmla="*/ 2443 w 10000"/>
                  <a:gd name="connsiteY372" fmla="*/ 8552 h 10000"/>
                  <a:gd name="connsiteX373" fmla="*/ 2454 w 10000"/>
                  <a:gd name="connsiteY373" fmla="*/ 8552 h 10000"/>
                  <a:gd name="connsiteX374" fmla="*/ 2471 w 10000"/>
                  <a:gd name="connsiteY374" fmla="*/ 8546 h 10000"/>
                  <a:gd name="connsiteX375" fmla="*/ 2488 w 10000"/>
                  <a:gd name="connsiteY375" fmla="*/ 8536 h 10000"/>
                  <a:gd name="connsiteX376" fmla="*/ 2501 w 10000"/>
                  <a:gd name="connsiteY376" fmla="*/ 8533 h 10000"/>
                  <a:gd name="connsiteX377" fmla="*/ 2512 w 10000"/>
                  <a:gd name="connsiteY377" fmla="*/ 8533 h 10000"/>
                  <a:gd name="connsiteX378" fmla="*/ 2521 w 10000"/>
                  <a:gd name="connsiteY378" fmla="*/ 8546 h 10000"/>
                  <a:gd name="connsiteX379" fmla="*/ 2521 w 10000"/>
                  <a:gd name="connsiteY379" fmla="*/ 8572 h 10000"/>
                  <a:gd name="connsiteX380" fmla="*/ 2535 w 10000"/>
                  <a:gd name="connsiteY380" fmla="*/ 8588 h 10000"/>
                  <a:gd name="connsiteX381" fmla="*/ 2551 w 10000"/>
                  <a:gd name="connsiteY381" fmla="*/ 8582 h 10000"/>
                  <a:gd name="connsiteX382" fmla="*/ 2560 w 10000"/>
                  <a:gd name="connsiteY382" fmla="*/ 8582 h 10000"/>
                  <a:gd name="connsiteX383" fmla="*/ 2573 w 10000"/>
                  <a:gd name="connsiteY383" fmla="*/ 8588 h 10000"/>
                  <a:gd name="connsiteX384" fmla="*/ 2584 w 10000"/>
                  <a:gd name="connsiteY384" fmla="*/ 8591 h 10000"/>
                  <a:gd name="connsiteX385" fmla="*/ 2590 w 10000"/>
                  <a:gd name="connsiteY385" fmla="*/ 8598 h 10000"/>
                  <a:gd name="connsiteX386" fmla="*/ 2598 w 10000"/>
                  <a:gd name="connsiteY386" fmla="*/ 8608 h 10000"/>
                  <a:gd name="connsiteX387" fmla="*/ 2607 w 10000"/>
                  <a:gd name="connsiteY387" fmla="*/ 8617 h 10000"/>
                  <a:gd name="connsiteX388" fmla="*/ 2618 w 10000"/>
                  <a:gd name="connsiteY388" fmla="*/ 8617 h 10000"/>
                  <a:gd name="connsiteX389" fmla="*/ 2640 w 10000"/>
                  <a:gd name="connsiteY389" fmla="*/ 8608 h 10000"/>
                  <a:gd name="connsiteX390" fmla="*/ 2670 w 10000"/>
                  <a:gd name="connsiteY390" fmla="*/ 8598 h 10000"/>
                  <a:gd name="connsiteX391" fmla="*/ 2673 w 10000"/>
                  <a:gd name="connsiteY391" fmla="*/ 8598 h 10000"/>
                  <a:gd name="connsiteX392" fmla="*/ 2690 w 10000"/>
                  <a:gd name="connsiteY392" fmla="*/ 8598 h 10000"/>
                  <a:gd name="connsiteX393" fmla="*/ 2698 w 10000"/>
                  <a:gd name="connsiteY393" fmla="*/ 8598 h 10000"/>
                  <a:gd name="connsiteX394" fmla="*/ 2712 w 10000"/>
                  <a:gd name="connsiteY394" fmla="*/ 8598 h 10000"/>
                  <a:gd name="connsiteX395" fmla="*/ 2726 w 10000"/>
                  <a:gd name="connsiteY395" fmla="*/ 8591 h 10000"/>
                  <a:gd name="connsiteX396" fmla="*/ 2737 w 10000"/>
                  <a:gd name="connsiteY396" fmla="*/ 8588 h 10000"/>
                  <a:gd name="connsiteX397" fmla="*/ 2759 w 10000"/>
                  <a:gd name="connsiteY397" fmla="*/ 8582 h 10000"/>
                  <a:gd name="connsiteX398" fmla="*/ 2770 w 10000"/>
                  <a:gd name="connsiteY398" fmla="*/ 8578 h 10000"/>
                  <a:gd name="connsiteX399" fmla="*/ 2784 w 10000"/>
                  <a:gd name="connsiteY399" fmla="*/ 8572 h 10000"/>
                  <a:gd name="connsiteX400" fmla="*/ 2795 w 10000"/>
                  <a:gd name="connsiteY400" fmla="*/ 8572 h 10000"/>
                  <a:gd name="connsiteX401" fmla="*/ 2803 w 10000"/>
                  <a:gd name="connsiteY401" fmla="*/ 8588 h 10000"/>
                  <a:gd name="connsiteX402" fmla="*/ 2803 w 10000"/>
                  <a:gd name="connsiteY402" fmla="*/ 8591 h 10000"/>
                  <a:gd name="connsiteX403" fmla="*/ 2803 w 10000"/>
                  <a:gd name="connsiteY403" fmla="*/ 8601 h 10000"/>
                  <a:gd name="connsiteX404" fmla="*/ 2809 w 10000"/>
                  <a:gd name="connsiteY404" fmla="*/ 8601 h 10000"/>
                  <a:gd name="connsiteX405" fmla="*/ 2823 w 10000"/>
                  <a:gd name="connsiteY405" fmla="*/ 8598 h 10000"/>
                  <a:gd name="connsiteX406" fmla="*/ 2831 w 10000"/>
                  <a:gd name="connsiteY406" fmla="*/ 8598 h 10000"/>
                  <a:gd name="connsiteX407" fmla="*/ 2839 w 10000"/>
                  <a:gd name="connsiteY407" fmla="*/ 8601 h 10000"/>
                  <a:gd name="connsiteX408" fmla="*/ 2848 w 10000"/>
                  <a:gd name="connsiteY408" fmla="*/ 8598 h 10000"/>
                  <a:gd name="connsiteX409" fmla="*/ 2856 w 10000"/>
                  <a:gd name="connsiteY409" fmla="*/ 8601 h 10000"/>
                  <a:gd name="connsiteX410" fmla="*/ 2859 w 10000"/>
                  <a:gd name="connsiteY410" fmla="*/ 8601 h 10000"/>
                  <a:gd name="connsiteX411" fmla="*/ 2864 w 10000"/>
                  <a:gd name="connsiteY411" fmla="*/ 8598 h 10000"/>
                  <a:gd name="connsiteX412" fmla="*/ 2889 w 10000"/>
                  <a:gd name="connsiteY412" fmla="*/ 8611 h 10000"/>
                  <a:gd name="connsiteX413" fmla="*/ 2906 w 10000"/>
                  <a:gd name="connsiteY413" fmla="*/ 8620 h 10000"/>
                  <a:gd name="connsiteX414" fmla="*/ 2914 w 10000"/>
                  <a:gd name="connsiteY414" fmla="*/ 8627 h 10000"/>
                  <a:gd name="connsiteX415" fmla="*/ 2920 w 10000"/>
                  <a:gd name="connsiteY415" fmla="*/ 8640 h 10000"/>
                  <a:gd name="connsiteX416" fmla="*/ 2922 w 10000"/>
                  <a:gd name="connsiteY416" fmla="*/ 8666 h 10000"/>
                  <a:gd name="connsiteX417" fmla="*/ 2922 w 10000"/>
                  <a:gd name="connsiteY417" fmla="*/ 8692 h 10000"/>
                  <a:gd name="connsiteX418" fmla="*/ 2939 w 10000"/>
                  <a:gd name="connsiteY418" fmla="*/ 8695 h 10000"/>
                  <a:gd name="connsiteX419" fmla="*/ 2953 w 10000"/>
                  <a:gd name="connsiteY419" fmla="*/ 8695 h 10000"/>
                  <a:gd name="connsiteX420" fmla="*/ 2961 w 10000"/>
                  <a:gd name="connsiteY420" fmla="*/ 8695 h 10000"/>
                  <a:gd name="connsiteX421" fmla="*/ 2972 w 10000"/>
                  <a:gd name="connsiteY421" fmla="*/ 8692 h 10000"/>
                  <a:gd name="connsiteX422" fmla="*/ 2981 w 10000"/>
                  <a:gd name="connsiteY422" fmla="*/ 8685 h 10000"/>
                  <a:gd name="connsiteX423" fmla="*/ 2989 w 10000"/>
                  <a:gd name="connsiteY423" fmla="*/ 8685 h 10000"/>
                  <a:gd name="connsiteX424" fmla="*/ 3008 w 10000"/>
                  <a:gd name="connsiteY424" fmla="*/ 8685 h 10000"/>
                  <a:gd name="connsiteX425" fmla="*/ 3028 w 10000"/>
                  <a:gd name="connsiteY425" fmla="*/ 8695 h 10000"/>
                  <a:gd name="connsiteX426" fmla="*/ 3042 w 10000"/>
                  <a:gd name="connsiteY426" fmla="*/ 8695 h 10000"/>
                  <a:gd name="connsiteX427" fmla="*/ 3053 w 10000"/>
                  <a:gd name="connsiteY427" fmla="*/ 8676 h 10000"/>
                  <a:gd name="connsiteX428" fmla="*/ 3061 w 10000"/>
                  <a:gd name="connsiteY428" fmla="*/ 8666 h 10000"/>
                  <a:gd name="connsiteX429" fmla="*/ 3066 w 10000"/>
                  <a:gd name="connsiteY429" fmla="*/ 8656 h 10000"/>
                  <a:gd name="connsiteX430" fmla="*/ 3091 w 10000"/>
                  <a:gd name="connsiteY430" fmla="*/ 8659 h 10000"/>
                  <a:gd name="connsiteX431" fmla="*/ 3105 w 10000"/>
                  <a:gd name="connsiteY431" fmla="*/ 8659 h 10000"/>
                  <a:gd name="connsiteX432" fmla="*/ 3108 w 10000"/>
                  <a:gd name="connsiteY432" fmla="*/ 8650 h 10000"/>
                  <a:gd name="connsiteX433" fmla="*/ 3147 w 10000"/>
                  <a:gd name="connsiteY433" fmla="*/ 8588 h 10000"/>
                  <a:gd name="connsiteX434" fmla="*/ 3150 w 10000"/>
                  <a:gd name="connsiteY434" fmla="*/ 8598 h 10000"/>
                  <a:gd name="connsiteX435" fmla="*/ 3163 w 10000"/>
                  <a:gd name="connsiteY435" fmla="*/ 8601 h 10000"/>
                  <a:gd name="connsiteX436" fmla="*/ 3180 w 10000"/>
                  <a:gd name="connsiteY436" fmla="*/ 8608 h 10000"/>
                  <a:gd name="connsiteX437" fmla="*/ 3188 w 10000"/>
                  <a:gd name="connsiteY437" fmla="*/ 8611 h 10000"/>
                  <a:gd name="connsiteX438" fmla="*/ 3227 w 10000"/>
                  <a:gd name="connsiteY438" fmla="*/ 8620 h 10000"/>
                  <a:gd name="connsiteX439" fmla="*/ 3238 w 10000"/>
                  <a:gd name="connsiteY439" fmla="*/ 8617 h 10000"/>
                  <a:gd name="connsiteX440" fmla="*/ 3247 w 10000"/>
                  <a:gd name="connsiteY440" fmla="*/ 8601 h 10000"/>
                  <a:gd name="connsiteX441" fmla="*/ 3269 w 10000"/>
                  <a:gd name="connsiteY441" fmla="*/ 8611 h 10000"/>
                  <a:gd name="connsiteX442" fmla="*/ 3277 w 10000"/>
                  <a:gd name="connsiteY442" fmla="*/ 8617 h 10000"/>
                  <a:gd name="connsiteX443" fmla="*/ 3285 w 10000"/>
                  <a:gd name="connsiteY443" fmla="*/ 8611 h 10000"/>
                  <a:gd name="connsiteX444" fmla="*/ 3307 w 10000"/>
                  <a:gd name="connsiteY444" fmla="*/ 8611 h 10000"/>
                  <a:gd name="connsiteX445" fmla="*/ 3319 w 10000"/>
                  <a:gd name="connsiteY445" fmla="*/ 8617 h 10000"/>
                  <a:gd name="connsiteX446" fmla="*/ 3324 w 10000"/>
                  <a:gd name="connsiteY446" fmla="*/ 8617 h 10000"/>
                  <a:gd name="connsiteX447" fmla="*/ 3327 w 10000"/>
                  <a:gd name="connsiteY447" fmla="*/ 8620 h 10000"/>
                  <a:gd name="connsiteX448" fmla="*/ 3341 w 10000"/>
                  <a:gd name="connsiteY448" fmla="*/ 8620 h 10000"/>
                  <a:gd name="connsiteX449" fmla="*/ 3357 w 10000"/>
                  <a:gd name="connsiteY449" fmla="*/ 8620 h 10000"/>
                  <a:gd name="connsiteX450" fmla="*/ 3374 w 10000"/>
                  <a:gd name="connsiteY450" fmla="*/ 8620 h 10000"/>
                  <a:gd name="connsiteX451" fmla="*/ 3382 w 10000"/>
                  <a:gd name="connsiteY451" fmla="*/ 8620 h 10000"/>
                  <a:gd name="connsiteX452" fmla="*/ 3399 w 10000"/>
                  <a:gd name="connsiteY452" fmla="*/ 8611 h 10000"/>
                  <a:gd name="connsiteX453" fmla="*/ 3413 w 10000"/>
                  <a:gd name="connsiteY453" fmla="*/ 8601 h 10000"/>
                  <a:gd name="connsiteX454" fmla="*/ 3421 w 10000"/>
                  <a:gd name="connsiteY454" fmla="*/ 8588 h 10000"/>
                  <a:gd name="connsiteX455" fmla="*/ 3421 w 10000"/>
                  <a:gd name="connsiteY455" fmla="*/ 8572 h 10000"/>
                  <a:gd name="connsiteX456" fmla="*/ 3421 w 10000"/>
                  <a:gd name="connsiteY456" fmla="*/ 8552 h 10000"/>
                  <a:gd name="connsiteX457" fmla="*/ 3424 w 10000"/>
                  <a:gd name="connsiteY457" fmla="*/ 8533 h 10000"/>
                  <a:gd name="connsiteX458" fmla="*/ 3432 w 10000"/>
                  <a:gd name="connsiteY458" fmla="*/ 8523 h 10000"/>
                  <a:gd name="connsiteX459" fmla="*/ 3446 w 10000"/>
                  <a:gd name="connsiteY459" fmla="*/ 8523 h 10000"/>
                  <a:gd name="connsiteX460" fmla="*/ 3457 w 10000"/>
                  <a:gd name="connsiteY460" fmla="*/ 8523 h 10000"/>
                  <a:gd name="connsiteX461" fmla="*/ 3476 w 10000"/>
                  <a:gd name="connsiteY461" fmla="*/ 8533 h 10000"/>
                  <a:gd name="connsiteX462" fmla="*/ 3485 w 10000"/>
                  <a:gd name="connsiteY462" fmla="*/ 8536 h 10000"/>
                  <a:gd name="connsiteX463" fmla="*/ 3501 w 10000"/>
                  <a:gd name="connsiteY463" fmla="*/ 8527 h 10000"/>
                  <a:gd name="connsiteX464" fmla="*/ 3504 w 10000"/>
                  <a:gd name="connsiteY464" fmla="*/ 8514 h 10000"/>
                  <a:gd name="connsiteX465" fmla="*/ 3510 w 10000"/>
                  <a:gd name="connsiteY465" fmla="*/ 8497 h 10000"/>
                  <a:gd name="connsiteX466" fmla="*/ 3537 w 10000"/>
                  <a:gd name="connsiteY466" fmla="*/ 8484 h 10000"/>
                  <a:gd name="connsiteX467" fmla="*/ 3562 w 10000"/>
                  <a:gd name="connsiteY467" fmla="*/ 8488 h 10000"/>
                  <a:gd name="connsiteX468" fmla="*/ 3568 w 10000"/>
                  <a:gd name="connsiteY468" fmla="*/ 8484 h 10000"/>
                  <a:gd name="connsiteX469" fmla="*/ 3584 w 10000"/>
                  <a:gd name="connsiteY469" fmla="*/ 8494 h 10000"/>
                  <a:gd name="connsiteX470" fmla="*/ 3593 w 10000"/>
                  <a:gd name="connsiteY470" fmla="*/ 8507 h 10000"/>
                  <a:gd name="connsiteX471" fmla="*/ 3618 w 10000"/>
                  <a:gd name="connsiteY471" fmla="*/ 8497 h 10000"/>
                  <a:gd name="connsiteX472" fmla="*/ 3643 w 10000"/>
                  <a:gd name="connsiteY472" fmla="*/ 8475 h 10000"/>
                  <a:gd name="connsiteX473" fmla="*/ 3657 w 10000"/>
                  <a:gd name="connsiteY473" fmla="*/ 8478 h 10000"/>
                  <a:gd name="connsiteX474" fmla="*/ 3670 w 10000"/>
                  <a:gd name="connsiteY474" fmla="*/ 8475 h 10000"/>
                  <a:gd name="connsiteX475" fmla="*/ 3673 w 10000"/>
                  <a:gd name="connsiteY475" fmla="*/ 8468 h 10000"/>
                  <a:gd name="connsiteX476" fmla="*/ 3681 w 10000"/>
                  <a:gd name="connsiteY476" fmla="*/ 8468 h 10000"/>
                  <a:gd name="connsiteX477" fmla="*/ 3698 w 10000"/>
                  <a:gd name="connsiteY477" fmla="*/ 8478 h 10000"/>
                  <a:gd name="connsiteX478" fmla="*/ 3720 w 10000"/>
                  <a:gd name="connsiteY478" fmla="*/ 8497 h 10000"/>
                  <a:gd name="connsiteX479" fmla="*/ 3715 w 10000"/>
                  <a:gd name="connsiteY479" fmla="*/ 8504 h 10000"/>
                  <a:gd name="connsiteX480" fmla="*/ 3729 w 10000"/>
                  <a:gd name="connsiteY480" fmla="*/ 8514 h 10000"/>
                  <a:gd name="connsiteX481" fmla="*/ 3729 w 10000"/>
                  <a:gd name="connsiteY481" fmla="*/ 8517 h 10000"/>
                  <a:gd name="connsiteX482" fmla="*/ 3740 w 10000"/>
                  <a:gd name="connsiteY482" fmla="*/ 8527 h 10000"/>
                  <a:gd name="connsiteX483" fmla="*/ 3759 w 10000"/>
                  <a:gd name="connsiteY483" fmla="*/ 8517 h 10000"/>
                  <a:gd name="connsiteX484" fmla="*/ 3762 w 10000"/>
                  <a:gd name="connsiteY484" fmla="*/ 8504 h 10000"/>
                  <a:gd name="connsiteX485" fmla="*/ 3770 w 10000"/>
                  <a:gd name="connsiteY485" fmla="*/ 8488 h 10000"/>
                  <a:gd name="connsiteX486" fmla="*/ 3778 w 10000"/>
                  <a:gd name="connsiteY486" fmla="*/ 8484 h 10000"/>
                  <a:gd name="connsiteX487" fmla="*/ 3792 w 10000"/>
                  <a:gd name="connsiteY487" fmla="*/ 8475 h 10000"/>
                  <a:gd name="connsiteX488" fmla="*/ 3803 w 10000"/>
                  <a:gd name="connsiteY488" fmla="*/ 8478 h 10000"/>
                  <a:gd name="connsiteX489" fmla="*/ 3809 w 10000"/>
                  <a:gd name="connsiteY489" fmla="*/ 8475 h 10000"/>
                  <a:gd name="connsiteX490" fmla="*/ 3825 w 10000"/>
                  <a:gd name="connsiteY490" fmla="*/ 8465 h 10000"/>
                  <a:gd name="connsiteX491" fmla="*/ 3834 w 10000"/>
                  <a:gd name="connsiteY491" fmla="*/ 8468 h 10000"/>
                  <a:gd name="connsiteX492" fmla="*/ 3842 w 10000"/>
                  <a:gd name="connsiteY492" fmla="*/ 8478 h 10000"/>
                  <a:gd name="connsiteX493" fmla="*/ 3850 w 10000"/>
                  <a:gd name="connsiteY493" fmla="*/ 8478 h 10000"/>
                  <a:gd name="connsiteX494" fmla="*/ 3859 w 10000"/>
                  <a:gd name="connsiteY494" fmla="*/ 8484 h 10000"/>
                  <a:gd name="connsiteX495" fmla="*/ 3873 w 10000"/>
                  <a:gd name="connsiteY495" fmla="*/ 8494 h 10000"/>
                  <a:gd name="connsiteX496" fmla="*/ 3875 w 10000"/>
                  <a:gd name="connsiteY496" fmla="*/ 8507 h 10000"/>
                  <a:gd name="connsiteX497" fmla="*/ 3881 w 10000"/>
                  <a:gd name="connsiteY497" fmla="*/ 8527 h 10000"/>
                  <a:gd name="connsiteX498" fmla="*/ 3875 w 10000"/>
                  <a:gd name="connsiteY498" fmla="*/ 8546 h 10000"/>
                  <a:gd name="connsiteX499" fmla="*/ 3892 w 10000"/>
                  <a:gd name="connsiteY499" fmla="*/ 8546 h 10000"/>
                  <a:gd name="connsiteX500" fmla="*/ 3900 w 10000"/>
                  <a:gd name="connsiteY500" fmla="*/ 8543 h 10000"/>
                  <a:gd name="connsiteX501" fmla="*/ 3906 w 10000"/>
                  <a:gd name="connsiteY501" fmla="*/ 8543 h 10000"/>
                  <a:gd name="connsiteX502" fmla="*/ 3922 w 10000"/>
                  <a:gd name="connsiteY502" fmla="*/ 8552 h 10000"/>
                  <a:gd name="connsiteX503" fmla="*/ 3939 w 10000"/>
                  <a:gd name="connsiteY503" fmla="*/ 8559 h 10000"/>
                  <a:gd name="connsiteX504" fmla="*/ 3953 w 10000"/>
                  <a:gd name="connsiteY504" fmla="*/ 8572 h 10000"/>
                  <a:gd name="connsiteX505" fmla="*/ 3956 w 10000"/>
                  <a:gd name="connsiteY505" fmla="*/ 8588 h 10000"/>
                  <a:gd name="connsiteX506" fmla="*/ 3956 w 10000"/>
                  <a:gd name="connsiteY506" fmla="*/ 8608 h 10000"/>
                  <a:gd name="connsiteX507" fmla="*/ 3972 w 10000"/>
                  <a:gd name="connsiteY507" fmla="*/ 8608 h 10000"/>
                  <a:gd name="connsiteX508" fmla="*/ 3986 w 10000"/>
                  <a:gd name="connsiteY508" fmla="*/ 8608 h 10000"/>
                  <a:gd name="connsiteX509" fmla="*/ 3997 w 10000"/>
                  <a:gd name="connsiteY509" fmla="*/ 8608 h 10000"/>
                  <a:gd name="connsiteX510" fmla="*/ 4006 w 10000"/>
                  <a:gd name="connsiteY510" fmla="*/ 8608 h 10000"/>
                  <a:gd name="connsiteX511" fmla="*/ 4006 w 10000"/>
                  <a:gd name="connsiteY511" fmla="*/ 8611 h 10000"/>
                  <a:gd name="connsiteX512" fmla="*/ 4011 w 10000"/>
                  <a:gd name="connsiteY512" fmla="*/ 8611 h 10000"/>
                  <a:gd name="connsiteX513" fmla="*/ 4022 w 10000"/>
                  <a:gd name="connsiteY513" fmla="*/ 8620 h 10000"/>
                  <a:gd name="connsiteX514" fmla="*/ 4042 w 10000"/>
                  <a:gd name="connsiteY514" fmla="*/ 8620 h 10000"/>
                  <a:gd name="connsiteX515" fmla="*/ 4050 w 10000"/>
                  <a:gd name="connsiteY515" fmla="*/ 8617 h 10000"/>
                  <a:gd name="connsiteX516" fmla="*/ 4069 w 10000"/>
                  <a:gd name="connsiteY516" fmla="*/ 8620 h 10000"/>
                  <a:gd name="connsiteX517" fmla="*/ 4086 w 10000"/>
                  <a:gd name="connsiteY517" fmla="*/ 8630 h 10000"/>
                  <a:gd name="connsiteX518" fmla="*/ 4108 w 10000"/>
                  <a:gd name="connsiteY518" fmla="*/ 8627 h 10000"/>
                  <a:gd name="connsiteX519" fmla="*/ 4125 w 10000"/>
                  <a:gd name="connsiteY519" fmla="*/ 8620 h 10000"/>
                  <a:gd name="connsiteX520" fmla="*/ 4133 w 10000"/>
                  <a:gd name="connsiteY520" fmla="*/ 8611 h 10000"/>
                  <a:gd name="connsiteX521" fmla="*/ 4139 w 10000"/>
                  <a:gd name="connsiteY521" fmla="*/ 8608 h 10000"/>
                  <a:gd name="connsiteX522" fmla="*/ 4147 w 10000"/>
                  <a:gd name="connsiteY522" fmla="*/ 8601 h 10000"/>
                  <a:gd name="connsiteX523" fmla="*/ 4155 w 10000"/>
                  <a:gd name="connsiteY523" fmla="*/ 8591 h 10000"/>
                  <a:gd name="connsiteX524" fmla="*/ 4166 w 10000"/>
                  <a:gd name="connsiteY524" fmla="*/ 8582 h 10000"/>
                  <a:gd name="connsiteX525" fmla="*/ 4183 w 10000"/>
                  <a:gd name="connsiteY525" fmla="*/ 8569 h 10000"/>
                  <a:gd name="connsiteX526" fmla="*/ 4191 w 10000"/>
                  <a:gd name="connsiteY526" fmla="*/ 8562 h 10000"/>
                  <a:gd name="connsiteX527" fmla="*/ 4208 w 10000"/>
                  <a:gd name="connsiteY527" fmla="*/ 8552 h 10000"/>
                  <a:gd name="connsiteX528" fmla="*/ 4230 w 10000"/>
                  <a:gd name="connsiteY528" fmla="*/ 8552 h 10000"/>
                  <a:gd name="connsiteX529" fmla="*/ 4238 w 10000"/>
                  <a:gd name="connsiteY529" fmla="*/ 8559 h 10000"/>
                  <a:gd name="connsiteX530" fmla="*/ 4247 w 10000"/>
                  <a:gd name="connsiteY530" fmla="*/ 8572 h 10000"/>
                  <a:gd name="connsiteX531" fmla="*/ 4252 w 10000"/>
                  <a:gd name="connsiteY531" fmla="*/ 8578 h 10000"/>
                  <a:gd name="connsiteX532" fmla="*/ 4263 w 10000"/>
                  <a:gd name="connsiteY532" fmla="*/ 8582 h 10000"/>
                  <a:gd name="connsiteX533" fmla="*/ 4277 w 10000"/>
                  <a:gd name="connsiteY533" fmla="*/ 8572 h 10000"/>
                  <a:gd name="connsiteX534" fmla="*/ 4294 w 10000"/>
                  <a:gd name="connsiteY534" fmla="*/ 8559 h 10000"/>
                  <a:gd name="connsiteX535" fmla="*/ 4302 w 10000"/>
                  <a:gd name="connsiteY535" fmla="*/ 8546 h 10000"/>
                  <a:gd name="connsiteX536" fmla="*/ 4310 w 10000"/>
                  <a:gd name="connsiteY536" fmla="*/ 8543 h 10000"/>
                  <a:gd name="connsiteX537" fmla="*/ 4313 w 10000"/>
                  <a:gd name="connsiteY537" fmla="*/ 8543 h 10000"/>
                  <a:gd name="connsiteX538" fmla="*/ 4332 w 10000"/>
                  <a:gd name="connsiteY538" fmla="*/ 8546 h 10000"/>
                  <a:gd name="connsiteX539" fmla="*/ 4335 w 10000"/>
                  <a:gd name="connsiteY539" fmla="*/ 8559 h 10000"/>
                  <a:gd name="connsiteX540" fmla="*/ 4349 w 10000"/>
                  <a:gd name="connsiteY540" fmla="*/ 8588 h 10000"/>
                  <a:gd name="connsiteX541" fmla="*/ 4360 w 10000"/>
                  <a:gd name="connsiteY541" fmla="*/ 8591 h 10000"/>
                  <a:gd name="connsiteX542" fmla="*/ 4366 w 10000"/>
                  <a:gd name="connsiteY542" fmla="*/ 8591 h 10000"/>
                  <a:gd name="connsiteX543" fmla="*/ 4382 w 10000"/>
                  <a:gd name="connsiteY543" fmla="*/ 8598 h 10000"/>
                  <a:gd name="connsiteX544" fmla="*/ 4385 w 10000"/>
                  <a:gd name="connsiteY544" fmla="*/ 8598 h 10000"/>
                  <a:gd name="connsiteX545" fmla="*/ 4402 w 10000"/>
                  <a:gd name="connsiteY545" fmla="*/ 8598 h 10000"/>
                  <a:gd name="connsiteX546" fmla="*/ 4421 w 10000"/>
                  <a:gd name="connsiteY546" fmla="*/ 8591 h 10000"/>
                  <a:gd name="connsiteX547" fmla="*/ 4440 w 10000"/>
                  <a:gd name="connsiteY547" fmla="*/ 8591 h 10000"/>
                  <a:gd name="connsiteX548" fmla="*/ 4449 w 10000"/>
                  <a:gd name="connsiteY548" fmla="*/ 8598 h 10000"/>
                  <a:gd name="connsiteX549" fmla="*/ 4454 w 10000"/>
                  <a:gd name="connsiteY549" fmla="*/ 8617 h 10000"/>
                  <a:gd name="connsiteX550" fmla="*/ 4463 w 10000"/>
                  <a:gd name="connsiteY550" fmla="*/ 8608 h 10000"/>
                  <a:gd name="connsiteX551" fmla="*/ 4474 w 10000"/>
                  <a:gd name="connsiteY551" fmla="*/ 8608 h 10000"/>
                  <a:gd name="connsiteX552" fmla="*/ 4490 w 10000"/>
                  <a:gd name="connsiteY552" fmla="*/ 8617 h 10000"/>
                  <a:gd name="connsiteX553" fmla="*/ 4504 w 10000"/>
                  <a:gd name="connsiteY553" fmla="*/ 8617 h 10000"/>
                  <a:gd name="connsiteX554" fmla="*/ 4518 w 10000"/>
                  <a:gd name="connsiteY554" fmla="*/ 8617 h 10000"/>
                  <a:gd name="connsiteX555" fmla="*/ 4535 w 10000"/>
                  <a:gd name="connsiteY555" fmla="*/ 8611 h 10000"/>
                  <a:gd name="connsiteX556" fmla="*/ 4546 w 10000"/>
                  <a:gd name="connsiteY556" fmla="*/ 8611 h 10000"/>
                  <a:gd name="connsiteX557" fmla="*/ 4562 w 10000"/>
                  <a:gd name="connsiteY557" fmla="*/ 8611 h 10000"/>
                  <a:gd name="connsiteX558" fmla="*/ 4571 w 10000"/>
                  <a:gd name="connsiteY558" fmla="*/ 8611 h 10000"/>
                  <a:gd name="connsiteX559" fmla="*/ 4579 w 10000"/>
                  <a:gd name="connsiteY559" fmla="*/ 8608 h 10000"/>
                  <a:gd name="connsiteX560" fmla="*/ 4584 w 10000"/>
                  <a:gd name="connsiteY560" fmla="*/ 8608 h 10000"/>
                  <a:gd name="connsiteX561" fmla="*/ 4601 w 10000"/>
                  <a:gd name="connsiteY561" fmla="*/ 8617 h 10000"/>
                  <a:gd name="connsiteX562" fmla="*/ 4609 w 10000"/>
                  <a:gd name="connsiteY562" fmla="*/ 8627 h 10000"/>
                  <a:gd name="connsiteX563" fmla="*/ 4618 w 10000"/>
                  <a:gd name="connsiteY563" fmla="*/ 8637 h 10000"/>
                  <a:gd name="connsiteX564" fmla="*/ 4618 w 10000"/>
                  <a:gd name="connsiteY564" fmla="*/ 8646 h 10000"/>
                  <a:gd name="connsiteX565" fmla="*/ 4634 w 10000"/>
                  <a:gd name="connsiteY565" fmla="*/ 8656 h 10000"/>
                  <a:gd name="connsiteX566" fmla="*/ 4640 w 10000"/>
                  <a:gd name="connsiteY566" fmla="*/ 8659 h 10000"/>
                  <a:gd name="connsiteX567" fmla="*/ 4651 w 10000"/>
                  <a:gd name="connsiteY567" fmla="*/ 8666 h 10000"/>
                  <a:gd name="connsiteX568" fmla="*/ 4657 w 10000"/>
                  <a:gd name="connsiteY568" fmla="*/ 8659 h 10000"/>
                  <a:gd name="connsiteX569" fmla="*/ 4668 w 10000"/>
                  <a:gd name="connsiteY569" fmla="*/ 8650 h 10000"/>
                  <a:gd name="connsiteX570" fmla="*/ 4676 w 10000"/>
                  <a:gd name="connsiteY570" fmla="*/ 8650 h 10000"/>
                  <a:gd name="connsiteX571" fmla="*/ 4690 w 10000"/>
                  <a:gd name="connsiteY571" fmla="*/ 8650 h 10000"/>
                  <a:gd name="connsiteX572" fmla="*/ 4698 w 10000"/>
                  <a:gd name="connsiteY572" fmla="*/ 8650 h 10000"/>
                  <a:gd name="connsiteX573" fmla="*/ 4704 w 10000"/>
                  <a:gd name="connsiteY573" fmla="*/ 8650 h 10000"/>
                  <a:gd name="connsiteX574" fmla="*/ 4706 w 10000"/>
                  <a:gd name="connsiteY574" fmla="*/ 8659 h 10000"/>
                  <a:gd name="connsiteX575" fmla="*/ 4706 w 10000"/>
                  <a:gd name="connsiteY575" fmla="*/ 8666 h 10000"/>
                  <a:gd name="connsiteX576" fmla="*/ 4723 w 10000"/>
                  <a:gd name="connsiteY576" fmla="*/ 8682 h 10000"/>
                  <a:gd name="connsiteX577" fmla="*/ 4737 w 10000"/>
                  <a:gd name="connsiteY577" fmla="*/ 8682 h 10000"/>
                  <a:gd name="connsiteX578" fmla="*/ 4745 w 10000"/>
                  <a:gd name="connsiteY578" fmla="*/ 8676 h 10000"/>
                  <a:gd name="connsiteX579" fmla="*/ 4756 w 10000"/>
                  <a:gd name="connsiteY579" fmla="*/ 8666 h 10000"/>
                  <a:gd name="connsiteX580" fmla="*/ 4765 w 10000"/>
                  <a:gd name="connsiteY580" fmla="*/ 8666 h 10000"/>
                  <a:gd name="connsiteX581" fmla="*/ 4765 w 10000"/>
                  <a:gd name="connsiteY581" fmla="*/ 8682 h 10000"/>
                  <a:gd name="connsiteX582" fmla="*/ 4770 w 10000"/>
                  <a:gd name="connsiteY582" fmla="*/ 8701 h 10000"/>
                  <a:gd name="connsiteX583" fmla="*/ 4778 w 10000"/>
                  <a:gd name="connsiteY583" fmla="*/ 8705 h 10000"/>
                  <a:gd name="connsiteX584" fmla="*/ 4795 w 10000"/>
                  <a:gd name="connsiteY584" fmla="*/ 8714 h 10000"/>
                  <a:gd name="connsiteX585" fmla="*/ 4812 w 10000"/>
                  <a:gd name="connsiteY585" fmla="*/ 8714 h 10000"/>
                  <a:gd name="connsiteX586" fmla="*/ 4825 w 10000"/>
                  <a:gd name="connsiteY586" fmla="*/ 8705 h 10000"/>
                  <a:gd name="connsiteX587" fmla="*/ 4825 w 10000"/>
                  <a:gd name="connsiteY587" fmla="*/ 8701 h 10000"/>
                  <a:gd name="connsiteX588" fmla="*/ 4828 w 10000"/>
                  <a:gd name="connsiteY588" fmla="*/ 8701 h 10000"/>
                  <a:gd name="connsiteX589" fmla="*/ 4837 w 10000"/>
                  <a:gd name="connsiteY589" fmla="*/ 8692 h 10000"/>
                  <a:gd name="connsiteX590" fmla="*/ 4842 w 10000"/>
                  <a:gd name="connsiteY590" fmla="*/ 8685 h 10000"/>
                  <a:gd name="connsiteX591" fmla="*/ 4859 w 10000"/>
                  <a:gd name="connsiteY591" fmla="*/ 8692 h 10000"/>
                  <a:gd name="connsiteX592" fmla="*/ 4870 w 10000"/>
                  <a:gd name="connsiteY592" fmla="*/ 8701 h 10000"/>
                  <a:gd name="connsiteX593" fmla="*/ 4878 w 10000"/>
                  <a:gd name="connsiteY593" fmla="*/ 8714 h 10000"/>
                  <a:gd name="connsiteX594" fmla="*/ 4892 w 10000"/>
                  <a:gd name="connsiteY594" fmla="*/ 8724 h 10000"/>
                  <a:gd name="connsiteX595" fmla="*/ 4900 w 10000"/>
                  <a:gd name="connsiteY595" fmla="*/ 8724 h 10000"/>
                  <a:gd name="connsiteX596" fmla="*/ 4906 w 10000"/>
                  <a:gd name="connsiteY596" fmla="*/ 8705 h 10000"/>
                  <a:gd name="connsiteX597" fmla="*/ 4925 w 10000"/>
                  <a:gd name="connsiteY597" fmla="*/ 8724 h 10000"/>
                  <a:gd name="connsiteX598" fmla="*/ 4939 w 10000"/>
                  <a:gd name="connsiteY598" fmla="*/ 8701 h 10000"/>
                  <a:gd name="connsiteX599" fmla="*/ 4950 w 10000"/>
                  <a:gd name="connsiteY599" fmla="*/ 8695 h 10000"/>
                  <a:gd name="connsiteX600" fmla="*/ 4956 w 10000"/>
                  <a:gd name="connsiteY600" fmla="*/ 8692 h 10000"/>
                  <a:gd name="connsiteX601" fmla="*/ 4986 w 10000"/>
                  <a:gd name="connsiteY601" fmla="*/ 8705 h 10000"/>
                  <a:gd name="connsiteX602" fmla="*/ 5003 w 10000"/>
                  <a:gd name="connsiteY602" fmla="*/ 8701 h 10000"/>
                  <a:gd name="connsiteX603" fmla="*/ 5011 w 10000"/>
                  <a:gd name="connsiteY603" fmla="*/ 8692 h 10000"/>
                  <a:gd name="connsiteX604" fmla="*/ 5028 w 10000"/>
                  <a:gd name="connsiteY604" fmla="*/ 8682 h 10000"/>
                  <a:gd name="connsiteX605" fmla="*/ 5030 w 10000"/>
                  <a:gd name="connsiteY605" fmla="*/ 8659 h 10000"/>
                  <a:gd name="connsiteX606" fmla="*/ 5039 w 10000"/>
                  <a:gd name="connsiteY606" fmla="*/ 8656 h 10000"/>
                  <a:gd name="connsiteX607" fmla="*/ 5053 w 10000"/>
                  <a:gd name="connsiteY607" fmla="*/ 8669 h 10000"/>
                  <a:gd name="connsiteX608" fmla="*/ 5061 w 10000"/>
                  <a:gd name="connsiteY608" fmla="*/ 8669 h 10000"/>
                  <a:gd name="connsiteX609" fmla="*/ 5061 w 10000"/>
                  <a:gd name="connsiteY609" fmla="*/ 8676 h 10000"/>
                  <a:gd name="connsiteX610" fmla="*/ 5069 w 10000"/>
                  <a:gd name="connsiteY610" fmla="*/ 8669 h 10000"/>
                  <a:gd name="connsiteX611" fmla="*/ 5083 w 10000"/>
                  <a:gd name="connsiteY611" fmla="*/ 8669 h 10000"/>
                  <a:gd name="connsiteX612" fmla="*/ 5100 w 10000"/>
                  <a:gd name="connsiteY612" fmla="*/ 8669 h 10000"/>
                  <a:gd name="connsiteX613" fmla="*/ 5119 w 10000"/>
                  <a:gd name="connsiteY613" fmla="*/ 8682 h 10000"/>
                  <a:gd name="connsiteX614" fmla="*/ 5136 w 10000"/>
                  <a:gd name="connsiteY614" fmla="*/ 8692 h 10000"/>
                  <a:gd name="connsiteX615" fmla="*/ 5161 w 10000"/>
                  <a:gd name="connsiteY615" fmla="*/ 8701 h 10000"/>
                  <a:gd name="connsiteX616" fmla="*/ 5183 w 10000"/>
                  <a:gd name="connsiteY616" fmla="*/ 8701 h 10000"/>
                  <a:gd name="connsiteX617" fmla="*/ 5199 w 10000"/>
                  <a:gd name="connsiteY617" fmla="*/ 8701 h 10000"/>
                  <a:gd name="connsiteX618" fmla="*/ 5213 w 10000"/>
                  <a:gd name="connsiteY618" fmla="*/ 8705 h 10000"/>
                  <a:gd name="connsiteX619" fmla="*/ 5224 w 10000"/>
                  <a:gd name="connsiteY619" fmla="*/ 8701 h 10000"/>
                  <a:gd name="connsiteX620" fmla="*/ 5230 w 10000"/>
                  <a:gd name="connsiteY620" fmla="*/ 8701 h 10000"/>
                  <a:gd name="connsiteX621" fmla="*/ 5241 w 10000"/>
                  <a:gd name="connsiteY621" fmla="*/ 8676 h 10000"/>
                  <a:gd name="connsiteX622" fmla="*/ 5247 w 10000"/>
                  <a:gd name="connsiteY622" fmla="*/ 8666 h 10000"/>
                  <a:gd name="connsiteX623" fmla="*/ 5249 w 10000"/>
                  <a:gd name="connsiteY623" fmla="*/ 8646 h 10000"/>
                  <a:gd name="connsiteX624" fmla="*/ 5249 w 10000"/>
                  <a:gd name="connsiteY624" fmla="*/ 8650 h 10000"/>
                  <a:gd name="connsiteX625" fmla="*/ 5255 w 10000"/>
                  <a:gd name="connsiteY625" fmla="*/ 8646 h 10000"/>
                  <a:gd name="connsiteX626" fmla="*/ 5271 w 10000"/>
                  <a:gd name="connsiteY626" fmla="*/ 8650 h 10000"/>
                  <a:gd name="connsiteX627" fmla="*/ 5288 w 10000"/>
                  <a:gd name="connsiteY627" fmla="*/ 8666 h 10000"/>
                  <a:gd name="connsiteX628" fmla="*/ 5296 w 10000"/>
                  <a:gd name="connsiteY628" fmla="*/ 8666 h 10000"/>
                  <a:gd name="connsiteX629" fmla="*/ 5310 w 10000"/>
                  <a:gd name="connsiteY629" fmla="*/ 8656 h 10000"/>
                  <a:gd name="connsiteX630" fmla="*/ 5321 w 10000"/>
                  <a:gd name="connsiteY630" fmla="*/ 8650 h 10000"/>
                  <a:gd name="connsiteX631" fmla="*/ 5338 w 10000"/>
                  <a:gd name="connsiteY631" fmla="*/ 8650 h 10000"/>
                  <a:gd name="connsiteX632" fmla="*/ 5360 w 10000"/>
                  <a:gd name="connsiteY632" fmla="*/ 8640 h 10000"/>
                  <a:gd name="connsiteX633" fmla="*/ 5366 w 10000"/>
                  <a:gd name="connsiteY633" fmla="*/ 8637 h 10000"/>
                  <a:gd name="connsiteX634" fmla="*/ 5368 w 10000"/>
                  <a:gd name="connsiteY634" fmla="*/ 8637 h 10000"/>
                  <a:gd name="connsiteX635" fmla="*/ 5382 w 10000"/>
                  <a:gd name="connsiteY635" fmla="*/ 8630 h 10000"/>
                  <a:gd name="connsiteX636" fmla="*/ 5391 w 10000"/>
                  <a:gd name="connsiteY636" fmla="*/ 8630 h 10000"/>
                  <a:gd name="connsiteX637" fmla="*/ 5402 w 10000"/>
                  <a:gd name="connsiteY637" fmla="*/ 8637 h 10000"/>
                  <a:gd name="connsiteX638" fmla="*/ 5418 w 10000"/>
                  <a:gd name="connsiteY638" fmla="*/ 8656 h 10000"/>
                  <a:gd name="connsiteX639" fmla="*/ 5432 w 10000"/>
                  <a:gd name="connsiteY639" fmla="*/ 8666 h 10000"/>
                  <a:gd name="connsiteX640" fmla="*/ 5443 w 10000"/>
                  <a:gd name="connsiteY640" fmla="*/ 8682 h 10000"/>
                  <a:gd name="connsiteX641" fmla="*/ 5457 w 10000"/>
                  <a:gd name="connsiteY641" fmla="*/ 8692 h 10000"/>
                  <a:gd name="connsiteX642" fmla="*/ 5471 w 10000"/>
                  <a:gd name="connsiteY642" fmla="*/ 8705 h 10000"/>
                  <a:gd name="connsiteX643" fmla="*/ 5488 w 10000"/>
                  <a:gd name="connsiteY643" fmla="*/ 8711 h 10000"/>
                  <a:gd name="connsiteX644" fmla="*/ 5490 w 10000"/>
                  <a:gd name="connsiteY644" fmla="*/ 8721 h 10000"/>
                  <a:gd name="connsiteX645" fmla="*/ 5512 w 10000"/>
                  <a:gd name="connsiteY645" fmla="*/ 8724 h 10000"/>
                  <a:gd name="connsiteX646" fmla="*/ 5521 w 10000"/>
                  <a:gd name="connsiteY646" fmla="*/ 8714 h 10000"/>
                  <a:gd name="connsiteX647" fmla="*/ 5524 w 10000"/>
                  <a:gd name="connsiteY647" fmla="*/ 8714 h 10000"/>
                  <a:gd name="connsiteX648" fmla="*/ 5532 w 10000"/>
                  <a:gd name="connsiteY648" fmla="*/ 8721 h 10000"/>
                  <a:gd name="connsiteX649" fmla="*/ 5540 w 10000"/>
                  <a:gd name="connsiteY649" fmla="*/ 8724 h 10000"/>
                  <a:gd name="connsiteX650" fmla="*/ 5562 w 10000"/>
                  <a:gd name="connsiteY650" fmla="*/ 8750 h 10000"/>
                  <a:gd name="connsiteX651" fmla="*/ 5562 w 10000"/>
                  <a:gd name="connsiteY651" fmla="*/ 8760 h 10000"/>
                  <a:gd name="connsiteX652" fmla="*/ 5571 w 10000"/>
                  <a:gd name="connsiteY652" fmla="*/ 8782 h 10000"/>
                  <a:gd name="connsiteX653" fmla="*/ 5579 w 10000"/>
                  <a:gd name="connsiteY653" fmla="*/ 8789 h 10000"/>
                  <a:gd name="connsiteX654" fmla="*/ 5593 w 10000"/>
                  <a:gd name="connsiteY654" fmla="*/ 8789 h 10000"/>
                  <a:gd name="connsiteX655" fmla="*/ 5596 w 10000"/>
                  <a:gd name="connsiteY655" fmla="*/ 8789 h 10000"/>
                  <a:gd name="connsiteX656" fmla="*/ 5626 w 10000"/>
                  <a:gd name="connsiteY656" fmla="*/ 8782 h 10000"/>
                  <a:gd name="connsiteX657" fmla="*/ 5629 w 10000"/>
                  <a:gd name="connsiteY657" fmla="*/ 8782 h 10000"/>
                  <a:gd name="connsiteX658" fmla="*/ 5637 w 10000"/>
                  <a:gd name="connsiteY658" fmla="*/ 8779 h 10000"/>
                  <a:gd name="connsiteX659" fmla="*/ 5648 w 10000"/>
                  <a:gd name="connsiteY659" fmla="*/ 8789 h 10000"/>
                  <a:gd name="connsiteX660" fmla="*/ 5665 w 10000"/>
                  <a:gd name="connsiteY660" fmla="*/ 8795 h 10000"/>
                  <a:gd name="connsiteX661" fmla="*/ 5676 w 10000"/>
                  <a:gd name="connsiteY661" fmla="*/ 8789 h 10000"/>
                  <a:gd name="connsiteX662" fmla="*/ 5684 w 10000"/>
                  <a:gd name="connsiteY662" fmla="*/ 8782 h 10000"/>
                  <a:gd name="connsiteX663" fmla="*/ 5693 w 10000"/>
                  <a:gd name="connsiteY663" fmla="*/ 8789 h 10000"/>
                  <a:gd name="connsiteX664" fmla="*/ 5715 w 10000"/>
                  <a:gd name="connsiteY664" fmla="*/ 8808 h 10000"/>
                  <a:gd name="connsiteX665" fmla="*/ 5731 w 10000"/>
                  <a:gd name="connsiteY665" fmla="*/ 8808 h 10000"/>
                  <a:gd name="connsiteX666" fmla="*/ 5740 w 10000"/>
                  <a:gd name="connsiteY666" fmla="*/ 8808 h 10000"/>
                  <a:gd name="connsiteX667" fmla="*/ 5765 w 10000"/>
                  <a:gd name="connsiteY667" fmla="*/ 8818 h 10000"/>
                  <a:gd name="connsiteX668" fmla="*/ 5781 w 10000"/>
                  <a:gd name="connsiteY668" fmla="*/ 8824 h 10000"/>
                  <a:gd name="connsiteX669" fmla="*/ 5798 w 10000"/>
                  <a:gd name="connsiteY669" fmla="*/ 8834 h 10000"/>
                  <a:gd name="connsiteX670" fmla="*/ 5814 w 10000"/>
                  <a:gd name="connsiteY670" fmla="*/ 8837 h 10000"/>
                  <a:gd name="connsiteX671" fmla="*/ 5831 w 10000"/>
                  <a:gd name="connsiteY671" fmla="*/ 8844 h 10000"/>
                  <a:gd name="connsiteX672" fmla="*/ 5842 w 10000"/>
                  <a:gd name="connsiteY672" fmla="*/ 8847 h 10000"/>
                  <a:gd name="connsiteX673" fmla="*/ 5859 w 10000"/>
                  <a:gd name="connsiteY673" fmla="*/ 8857 h 10000"/>
                  <a:gd name="connsiteX674" fmla="*/ 5870 w 10000"/>
                  <a:gd name="connsiteY674" fmla="*/ 8867 h 10000"/>
                  <a:gd name="connsiteX675" fmla="*/ 5878 w 10000"/>
                  <a:gd name="connsiteY675" fmla="*/ 8873 h 10000"/>
                  <a:gd name="connsiteX676" fmla="*/ 5895 w 10000"/>
                  <a:gd name="connsiteY676" fmla="*/ 8873 h 10000"/>
                  <a:gd name="connsiteX677" fmla="*/ 5911 w 10000"/>
                  <a:gd name="connsiteY677" fmla="*/ 8873 h 10000"/>
                  <a:gd name="connsiteX678" fmla="*/ 5931 w 10000"/>
                  <a:gd name="connsiteY678" fmla="*/ 8873 h 10000"/>
                  <a:gd name="connsiteX679" fmla="*/ 5950 w 10000"/>
                  <a:gd name="connsiteY679" fmla="*/ 8867 h 10000"/>
                  <a:gd name="connsiteX680" fmla="*/ 5967 w 10000"/>
                  <a:gd name="connsiteY680" fmla="*/ 8867 h 10000"/>
                  <a:gd name="connsiteX681" fmla="*/ 5975 w 10000"/>
                  <a:gd name="connsiteY681" fmla="*/ 8873 h 10000"/>
                  <a:gd name="connsiteX682" fmla="*/ 6000 w 10000"/>
                  <a:gd name="connsiteY682" fmla="*/ 8883 h 10000"/>
                  <a:gd name="connsiteX683" fmla="*/ 5997 w 10000"/>
                  <a:gd name="connsiteY683" fmla="*/ 8886 h 10000"/>
                  <a:gd name="connsiteX684" fmla="*/ 5997 w 10000"/>
                  <a:gd name="connsiteY684" fmla="*/ 8896 h 10000"/>
                  <a:gd name="connsiteX685" fmla="*/ 6014 w 10000"/>
                  <a:gd name="connsiteY685" fmla="*/ 8892 h 10000"/>
                  <a:gd name="connsiteX686" fmla="*/ 6028 w 10000"/>
                  <a:gd name="connsiteY686" fmla="*/ 8892 h 10000"/>
                  <a:gd name="connsiteX687" fmla="*/ 6053 w 10000"/>
                  <a:gd name="connsiteY687" fmla="*/ 8886 h 10000"/>
                  <a:gd name="connsiteX688" fmla="*/ 6072 w 10000"/>
                  <a:gd name="connsiteY688" fmla="*/ 8876 h 10000"/>
                  <a:gd name="connsiteX689" fmla="*/ 6089 w 10000"/>
                  <a:gd name="connsiteY689" fmla="*/ 8867 h 10000"/>
                  <a:gd name="connsiteX690" fmla="*/ 6111 w 10000"/>
                  <a:gd name="connsiteY690" fmla="*/ 8857 h 10000"/>
                  <a:gd name="connsiteX691" fmla="*/ 6127 w 10000"/>
                  <a:gd name="connsiteY691" fmla="*/ 8847 h 10000"/>
                  <a:gd name="connsiteX692" fmla="*/ 6152 w 10000"/>
                  <a:gd name="connsiteY692" fmla="*/ 8834 h 10000"/>
                  <a:gd name="connsiteX693" fmla="*/ 6183 w 10000"/>
                  <a:gd name="connsiteY693" fmla="*/ 8828 h 10000"/>
                  <a:gd name="connsiteX694" fmla="*/ 6175 w 10000"/>
                  <a:gd name="connsiteY694" fmla="*/ 8844 h 10000"/>
                  <a:gd name="connsiteX695" fmla="*/ 6169 w 10000"/>
                  <a:gd name="connsiteY695" fmla="*/ 8863 h 10000"/>
                  <a:gd name="connsiteX696" fmla="*/ 6158 w 10000"/>
                  <a:gd name="connsiteY696" fmla="*/ 8886 h 10000"/>
                  <a:gd name="connsiteX697" fmla="*/ 6152 w 10000"/>
                  <a:gd name="connsiteY697" fmla="*/ 8896 h 10000"/>
                  <a:gd name="connsiteX698" fmla="*/ 6150 w 10000"/>
                  <a:gd name="connsiteY698" fmla="*/ 8909 h 10000"/>
                  <a:gd name="connsiteX699" fmla="*/ 6152 w 10000"/>
                  <a:gd name="connsiteY699" fmla="*/ 8938 h 10000"/>
                  <a:gd name="connsiteX700" fmla="*/ 6158 w 10000"/>
                  <a:gd name="connsiteY700" fmla="*/ 8957 h 10000"/>
                  <a:gd name="connsiteX701" fmla="*/ 6161 w 10000"/>
                  <a:gd name="connsiteY701" fmla="*/ 8980 h 10000"/>
                  <a:gd name="connsiteX702" fmla="*/ 6166 w 10000"/>
                  <a:gd name="connsiteY702" fmla="*/ 8999 h 10000"/>
                  <a:gd name="connsiteX703" fmla="*/ 6175 w 10000"/>
                  <a:gd name="connsiteY703" fmla="*/ 9032 h 10000"/>
                  <a:gd name="connsiteX704" fmla="*/ 6183 w 10000"/>
                  <a:gd name="connsiteY704" fmla="*/ 9051 h 10000"/>
                  <a:gd name="connsiteX705" fmla="*/ 6191 w 10000"/>
                  <a:gd name="connsiteY705" fmla="*/ 9064 h 10000"/>
                  <a:gd name="connsiteX706" fmla="*/ 6194 w 10000"/>
                  <a:gd name="connsiteY706" fmla="*/ 9084 h 10000"/>
                  <a:gd name="connsiteX707" fmla="*/ 6208 w 10000"/>
                  <a:gd name="connsiteY707" fmla="*/ 9103 h 10000"/>
                  <a:gd name="connsiteX708" fmla="*/ 6208 w 10000"/>
                  <a:gd name="connsiteY708" fmla="*/ 9113 h 10000"/>
                  <a:gd name="connsiteX709" fmla="*/ 6216 w 10000"/>
                  <a:gd name="connsiteY709" fmla="*/ 9129 h 10000"/>
                  <a:gd name="connsiteX710" fmla="*/ 6230 w 10000"/>
                  <a:gd name="connsiteY710" fmla="*/ 9148 h 10000"/>
                  <a:gd name="connsiteX711" fmla="*/ 6241 w 10000"/>
                  <a:gd name="connsiteY711" fmla="*/ 9165 h 10000"/>
                  <a:gd name="connsiteX712" fmla="*/ 6249 w 10000"/>
                  <a:gd name="connsiteY712" fmla="*/ 9168 h 10000"/>
                  <a:gd name="connsiteX713" fmla="*/ 6266 w 10000"/>
                  <a:gd name="connsiteY713" fmla="*/ 9184 h 10000"/>
                  <a:gd name="connsiteX714" fmla="*/ 6280 w 10000"/>
                  <a:gd name="connsiteY714" fmla="*/ 9184 h 10000"/>
                  <a:gd name="connsiteX715" fmla="*/ 6288 w 10000"/>
                  <a:gd name="connsiteY715" fmla="*/ 9177 h 10000"/>
                  <a:gd name="connsiteX716" fmla="*/ 6299 w 10000"/>
                  <a:gd name="connsiteY716" fmla="*/ 9187 h 10000"/>
                  <a:gd name="connsiteX717" fmla="*/ 6305 w 10000"/>
                  <a:gd name="connsiteY717" fmla="*/ 9197 h 10000"/>
                  <a:gd name="connsiteX718" fmla="*/ 6310 w 10000"/>
                  <a:gd name="connsiteY718" fmla="*/ 9197 h 10000"/>
                  <a:gd name="connsiteX719" fmla="*/ 6321 w 10000"/>
                  <a:gd name="connsiteY719" fmla="*/ 9213 h 10000"/>
                  <a:gd name="connsiteX720" fmla="*/ 6335 w 10000"/>
                  <a:gd name="connsiteY720" fmla="*/ 9223 h 10000"/>
                  <a:gd name="connsiteX721" fmla="*/ 6338 w 10000"/>
                  <a:gd name="connsiteY721" fmla="*/ 9223 h 10000"/>
                  <a:gd name="connsiteX722" fmla="*/ 6355 w 10000"/>
                  <a:gd name="connsiteY722" fmla="*/ 9226 h 10000"/>
                  <a:gd name="connsiteX723" fmla="*/ 6363 w 10000"/>
                  <a:gd name="connsiteY723" fmla="*/ 9236 h 10000"/>
                  <a:gd name="connsiteX724" fmla="*/ 6380 w 10000"/>
                  <a:gd name="connsiteY724" fmla="*/ 9258 h 10000"/>
                  <a:gd name="connsiteX725" fmla="*/ 6393 w 10000"/>
                  <a:gd name="connsiteY725" fmla="*/ 9278 h 10000"/>
                  <a:gd name="connsiteX726" fmla="*/ 6396 w 10000"/>
                  <a:gd name="connsiteY726" fmla="*/ 9288 h 10000"/>
                  <a:gd name="connsiteX727" fmla="*/ 6407 w 10000"/>
                  <a:gd name="connsiteY727" fmla="*/ 9297 h 10000"/>
                  <a:gd name="connsiteX728" fmla="*/ 6410 w 10000"/>
                  <a:gd name="connsiteY728" fmla="*/ 9307 h 10000"/>
                  <a:gd name="connsiteX729" fmla="*/ 6416 w 10000"/>
                  <a:gd name="connsiteY729" fmla="*/ 9317 h 10000"/>
                  <a:gd name="connsiteX730" fmla="*/ 6424 w 10000"/>
                  <a:gd name="connsiteY730" fmla="*/ 9326 h 10000"/>
                  <a:gd name="connsiteX731" fmla="*/ 6435 w 10000"/>
                  <a:gd name="connsiteY731" fmla="*/ 9336 h 10000"/>
                  <a:gd name="connsiteX732" fmla="*/ 6443 w 10000"/>
                  <a:gd name="connsiteY732" fmla="*/ 9346 h 10000"/>
                  <a:gd name="connsiteX733" fmla="*/ 6449 w 10000"/>
                  <a:gd name="connsiteY733" fmla="*/ 9362 h 10000"/>
                  <a:gd name="connsiteX734" fmla="*/ 6452 w 10000"/>
                  <a:gd name="connsiteY734" fmla="*/ 9372 h 10000"/>
                  <a:gd name="connsiteX735" fmla="*/ 6449 w 10000"/>
                  <a:gd name="connsiteY735" fmla="*/ 9381 h 10000"/>
                  <a:gd name="connsiteX736" fmla="*/ 6465 w 10000"/>
                  <a:gd name="connsiteY736" fmla="*/ 9394 h 10000"/>
                  <a:gd name="connsiteX737" fmla="*/ 6468 w 10000"/>
                  <a:gd name="connsiteY737" fmla="*/ 9420 h 10000"/>
                  <a:gd name="connsiteX738" fmla="*/ 6493 w 10000"/>
                  <a:gd name="connsiteY738" fmla="*/ 9430 h 10000"/>
                  <a:gd name="connsiteX739" fmla="*/ 6507 w 10000"/>
                  <a:gd name="connsiteY739" fmla="*/ 9440 h 10000"/>
                  <a:gd name="connsiteX740" fmla="*/ 6524 w 10000"/>
                  <a:gd name="connsiteY740" fmla="*/ 9459 h 10000"/>
                  <a:gd name="connsiteX741" fmla="*/ 6532 w 10000"/>
                  <a:gd name="connsiteY741" fmla="*/ 9485 h 10000"/>
                  <a:gd name="connsiteX742" fmla="*/ 6537 w 10000"/>
                  <a:gd name="connsiteY742" fmla="*/ 9498 h 10000"/>
                  <a:gd name="connsiteX743" fmla="*/ 6571 w 10000"/>
                  <a:gd name="connsiteY743" fmla="*/ 9508 h 10000"/>
                  <a:gd name="connsiteX744" fmla="*/ 6596 w 10000"/>
                  <a:gd name="connsiteY744" fmla="*/ 9508 h 10000"/>
                  <a:gd name="connsiteX745" fmla="*/ 6637 w 10000"/>
                  <a:gd name="connsiteY745" fmla="*/ 9517 h 10000"/>
                  <a:gd name="connsiteX746" fmla="*/ 6662 w 10000"/>
                  <a:gd name="connsiteY746" fmla="*/ 9524 h 10000"/>
                  <a:gd name="connsiteX747" fmla="*/ 6679 w 10000"/>
                  <a:gd name="connsiteY747" fmla="*/ 9517 h 10000"/>
                  <a:gd name="connsiteX748" fmla="*/ 6679 w 10000"/>
                  <a:gd name="connsiteY748" fmla="*/ 9505 h 10000"/>
                  <a:gd name="connsiteX749" fmla="*/ 6690 w 10000"/>
                  <a:gd name="connsiteY749" fmla="*/ 9485 h 10000"/>
                  <a:gd name="connsiteX750" fmla="*/ 6693 w 10000"/>
                  <a:gd name="connsiteY750" fmla="*/ 9479 h 10000"/>
                  <a:gd name="connsiteX751" fmla="*/ 6706 w 10000"/>
                  <a:gd name="connsiteY751" fmla="*/ 9469 h 10000"/>
                  <a:gd name="connsiteX752" fmla="*/ 6709 w 10000"/>
                  <a:gd name="connsiteY752" fmla="*/ 9462 h 10000"/>
                  <a:gd name="connsiteX753" fmla="*/ 6717 w 10000"/>
                  <a:gd name="connsiteY753" fmla="*/ 9459 h 10000"/>
                  <a:gd name="connsiteX754" fmla="*/ 6726 w 10000"/>
                  <a:gd name="connsiteY754" fmla="*/ 9459 h 10000"/>
                  <a:gd name="connsiteX755" fmla="*/ 6742 w 10000"/>
                  <a:gd name="connsiteY755" fmla="*/ 9462 h 10000"/>
                  <a:gd name="connsiteX756" fmla="*/ 6759 w 10000"/>
                  <a:gd name="connsiteY756" fmla="*/ 9479 h 10000"/>
                  <a:gd name="connsiteX757" fmla="*/ 6781 w 10000"/>
                  <a:gd name="connsiteY757" fmla="*/ 9485 h 10000"/>
                  <a:gd name="connsiteX758" fmla="*/ 6795 w 10000"/>
                  <a:gd name="connsiteY758" fmla="*/ 9485 h 10000"/>
                  <a:gd name="connsiteX759" fmla="*/ 6803 w 10000"/>
                  <a:gd name="connsiteY759" fmla="*/ 9498 h 10000"/>
                  <a:gd name="connsiteX760" fmla="*/ 6806 w 10000"/>
                  <a:gd name="connsiteY760" fmla="*/ 9508 h 10000"/>
                  <a:gd name="connsiteX761" fmla="*/ 6823 w 10000"/>
                  <a:gd name="connsiteY761" fmla="*/ 9514 h 10000"/>
                  <a:gd name="connsiteX762" fmla="*/ 6831 w 10000"/>
                  <a:gd name="connsiteY762" fmla="*/ 9514 h 10000"/>
                  <a:gd name="connsiteX763" fmla="*/ 6848 w 10000"/>
                  <a:gd name="connsiteY763" fmla="*/ 9514 h 10000"/>
                  <a:gd name="connsiteX764" fmla="*/ 6856 w 10000"/>
                  <a:gd name="connsiteY764" fmla="*/ 9517 h 10000"/>
                  <a:gd name="connsiteX765" fmla="*/ 6878 w 10000"/>
                  <a:gd name="connsiteY765" fmla="*/ 9524 h 10000"/>
                  <a:gd name="connsiteX766" fmla="*/ 6895 w 10000"/>
                  <a:gd name="connsiteY766" fmla="*/ 9524 h 10000"/>
                  <a:gd name="connsiteX767" fmla="*/ 6917 w 10000"/>
                  <a:gd name="connsiteY767" fmla="*/ 9527 h 10000"/>
                  <a:gd name="connsiteX768" fmla="*/ 6934 w 10000"/>
                  <a:gd name="connsiteY768" fmla="*/ 9534 h 10000"/>
                  <a:gd name="connsiteX769" fmla="*/ 6961 w 10000"/>
                  <a:gd name="connsiteY769" fmla="*/ 9543 h 10000"/>
                  <a:gd name="connsiteX770" fmla="*/ 6989 w 10000"/>
                  <a:gd name="connsiteY770" fmla="*/ 9547 h 10000"/>
                  <a:gd name="connsiteX771" fmla="*/ 7014 w 10000"/>
                  <a:gd name="connsiteY771" fmla="*/ 9543 h 10000"/>
                  <a:gd name="connsiteX772" fmla="*/ 7033 w 10000"/>
                  <a:gd name="connsiteY772" fmla="*/ 9543 h 10000"/>
                  <a:gd name="connsiteX773" fmla="*/ 7042 w 10000"/>
                  <a:gd name="connsiteY773" fmla="*/ 9547 h 10000"/>
                  <a:gd name="connsiteX774" fmla="*/ 7069 w 10000"/>
                  <a:gd name="connsiteY774" fmla="*/ 9647 h 10000"/>
                  <a:gd name="connsiteX775" fmla="*/ 7122 w 10000"/>
                  <a:gd name="connsiteY775" fmla="*/ 9734 h 10000"/>
                  <a:gd name="connsiteX776" fmla="*/ 7147 w 10000"/>
                  <a:gd name="connsiteY776" fmla="*/ 9744 h 10000"/>
                  <a:gd name="connsiteX777" fmla="*/ 7169 w 10000"/>
                  <a:gd name="connsiteY777" fmla="*/ 9741 h 10000"/>
                  <a:gd name="connsiteX778" fmla="*/ 7177 w 10000"/>
                  <a:gd name="connsiteY778" fmla="*/ 9744 h 10000"/>
                  <a:gd name="connsiteX779" fmla="*/ 7186 w 10000"/>
                  <a:gd name="connsiteY779" fmla="*/ 9754 h 10000"/>
                  <a:gd name="connsiteX780" fmla="*/ 7191 w 10000"/>
                  <a:gd name="connsiteY780" fmla="*/ 9773 h 10000"/>
                  <a:gd name="connsiteX781" fmla="*/ 7208 w 10000"/>
                  <a:gd name="connsiteY781" fmla="*/ 9783 h 10000"/>
                  <a:gd name="connsiteX782" fmla="*/ 7219 w 10000"/>
                  <a:gd name="connsiteY782" fmla="*/ 9793 h 10000"/>
                  <a:gd name="connsiteX783" fmla="*/ 7235 w 10000"/>
                  <a:gd name="connsiteY783" fmla="*/ 9802 h 10000"/>
                  <a:gd name="connsiteX784" fmla="*/ 7249 w 10000"/>
                  <a:gd name="connsiteY784" fmla="*/ 9819 h 10000"/>
                  <a:gd name="connsiteX785" fmla="*/ 7255 w 10000"/>
                  <a:gd name="connsiteY785" fmla="*/ 9835 h 10000"/>
                  <a:gd name="connsiteX786" fmla="*/ 7255 w 10000"/>
                  <a:gd name="connsiteY786" fmla="*/ 9848 h 10000"/>
                  <a:gd name="connsiteX787" fmla="*/ 7249 w 10000"/>
                  <a:gd name="connsiteY787" fmla="*/ 9848 h 10000"/>
                  <a:gd name="connsiteX788" fmla="*/ 7244 w 10000"/>
                  <a:gd name="connsiteY788" fmla="*/ 9858 h 10000"/>
                  <a:gd name="connsiteX789" fmla="*/ 7235 w 10000"/>
                  <a:gd name="connsiteY789" fmla="*/ 9883 h 10000"/>
                  <a:gd name="connsiteX790" fmla="*/ 7244 w 10000"/>
                  <a:gd name="connsiteY790" fmla="*/ 9903 h 10000"/>
                  <a:gd name="connsiteX791" fmla="*/ 7258 w 10000"/>
                  <a:gd name="connsiteY791" fmla="*/ 9926 h 10000"/>
                  <a:gd name="connsiteX792" fmla="*/ 7263 w 10000"/>
                  <a:gd name="connsiteY792" fmla="*/ 9948 h 10000"/>
                  <a:gd name="connsiteX793" fmla="*/ 7274 w 10000"/>
                  <a:gd name="connsiteY793" fmla="*/ 9968 h 10000"/>
                  <a:gd name="connsiteX794" fmla="*/ 7283 w 10000"/>
                  <a:gd name="connsiteY794" fmla="*/ 9987 h 10000"/>
                  <a:gd name="connsiteX795" fmla="*/ 7291 w 10000"/>
                  <a:gd name="connsiteY795" fmla="*/ 10000 h 10000"/>
                  <a:gd name="connsiteX796" fmla="*/ 7305 w 10000"/>
                  <a:gd name="connsiteY796" fmla="*/ 9997 h 10000"/>
                  <a:gd name="connsiteX797" fmla="*/ 7313 w 10000"/>
                  <a:gd name="connsiteY797" fmla="*/ 9977 h 10000"/>
                  <a:gd name="connsiteX798" fmla="*/ 7324 w 10000"/>
                  <a:gd name="connsiteY798" fmla="*/ 9968 h 10000"/>
                  <a:gd name="connsiteX799" fmla="*/ 7341 w 10000"/>
                  <a:gd name="connsiteY799" fmla="*/ 9971 h 10000"/>
                  <a:gd name="connsiteX800" fmla="*/ 7368 w 10000"/>
                  <a:gd name="connsiteY800" fmla="*/ 9987 h 10000"/>
                  <a:gd name="connsiteX801" fmla="*/ 7380 w 10000"/>
                  <a:gd name="connsiteY801" fmla="*/ 9990 h 10000"/>
                  <a:gd name="connsiteX802" fmla="*/ 7393 w 10000"/>
                  <a:gd name="connsiteY802" fmla="*/ 9981 h 10000"/>
                  <a:gd name="connsiteX803" fmla="*/ 7404 w 10000"/>
                  <a:gd name="connsiteY803" fmla="*/ 9968 h 10000"/>
                  <a:gd name="connsiteX804" fmla="*/ 7418 w 10000"/>
                  <a:gd name="connsiteY804" fmla="*/ 9948 h 10000"/>
                  <a:gd name="connsiteX805" fmla="*/ 7427 w 10000"/>
                  <a:gd name="connsiteY805" fmla="*/ 9922 h 10000"/>
                  <a:gd name="connsiteX806" fmla="*/ 7427 w 10000"/>
                  <a:gd name="connsiteY806" fmla="*/ 9906 h 10000"/>
                  <a:gd name="connsiteX807" fmla="*/ 7404 w 10000"/>
                  <a:gd name="connsiteY807" fmla="*/ 9877 h 10000"/>
                  <a:gd name="connsiteX808" fmla="*/ 7388 w 10000"/>
                  <a:gd name="connsiteY808" fmla="*/ 9854 h 10000"/>
                  <a:gd name="connsiteX809" fmla="*/ 7385 w 10000"/>
                  <a:gd name="connsiteY809" fmla="*/ 9845 h 10000"/>
                  <a:gd name="connsiteX810" fmla="*/ 7385 w 10000"/>
                  <a:gd name="connsiteY810" fmla="*/ 9825 h 10000"/>
                  <a:gd name="connsiteX811" fmla="*/ 7385 w 10000"/>
                  <a:gd name="connsiteY811" fmla="*/ 9819 h 10000"/>
                  <a:gd name="connsiteX812" fmla="*/ 7393 w 10000"/>
                  <a:gd name="connsiteY812" fmla="*/ 9809 h 10000"/>
                  <a:gd name="connsiteX813" fmla="*/ 7404 w 10000"/>
                  <a:gd name="connsiteY813" fmla="*/ 9793 h 10000"/>
                  <a:gd name="connsiteX814" fmla="*/ 7413 w 10000"/>
                  <a:gd name="connsiteY814" fmla="*/ 9783 h 10000"/>
                  <a:gd name="connsiteX815" fmla="*/ 7404 w 10000"/>
                  <a:gd name="connsiteY815" fmla="*/ 9770 h 10000"/>
                  <a:gd name="connsiteX816" fmla="*/ 7388 w 10000"/>
                  <a:gd name="connsiteY816" fmla="*/ 9760 h 10000"/>
                  <a:gd name="connsiteX817" fmla="*/ 7371 w 10000"/>
                  <a:gd name="connsiteY817" fmla="*/ 9744 h 10000"/>
                  <a:gd name="connsiteX818" fmla="*/ 7363 w 10000"/>
                  <a:gd name="connsiteY818" fmla="*/ 9731 h 10000"/>
                  <a:gd name="connsiteX819" fmla="*/ 7355 w 10000"/>
                  <a:gd name="connsiteY819" fmla="*/ 9715 h 10000"/>
                  <a:gd name="connsiteX820" fmla="*/ 7360 w 10000"/>
                  <a:gd name="connsiteY820" fmla="*/ 9686 h 10000"/>
                  <a:gd name="connsiteX821" fmla="*/ 7363 w 10000"/>
                  <a:gd name="connsiteY821" fmla="*/ 9657 h 10000"/>
                  <a:gd name="connsiteX822" fmla="*/ 7360 w 10000"/>
                  <a:gd name="connsiteY822" fmla="*/ 9631 h 10000"/>
                  <a:gd name="connsiteX823" fmla="*/ 7346 w 10000"/>
                  <a:gd name="connsiteY823" fmla="*/ 9611 h 10000"/>
                  <a:gd name="connsiteX824" fmla="*/ 7332 w 10000"/>
                  <a:gd name="connsiteY824" fmla="*/ 9585 h 10000"/>
                  <a:gd name="connsiteX825" fmla="*/ 7324 w 10000"/>
                  <a:gd name="connsiteY825" fmla="*/ 9573 h 10000"/>
                  <a:gd name="connsiteX826" fmla="*/ 7324 w 10000"/>
                  <a:gd name="connsiteY826" fmla="*/ 9553 h 10000"/>
                  <a:gd name="connsiteX827" fmla="*/ 7324 w 10000"/>
                  <a:gd name="connsiteY827" fmla="*/ 9543 h 10000"/>
                  <a:gd name="connsiteX828" fmla="*/ 7324 w 10000"/>
                  <a:gd name="connsiteY828" fmla="*/ 9517 h 10000"/>
                  <a:gd name="connsiteX829" fmla="*/ 7324 w 10000"/>
                  <a:gd name="connsiteY829" fmla="*/ 9498 h 10000"/>
                  <a:gd name="connsiteX830" fmla="*/ 7332 w 10000"/>
                  <a:gd name="connsiteY830" fmla="*/ 9479 h 10000"/>
                  <a:gd name="connsiteX831" fmla="*/ 7341 w 10000"/>
                  <a:gd name="connsiteY831" fmla="*/ 9462 h 10000"/>
                  <a:gd name="connsiteX832" fmla="*/ 7352 w 10000"/>
                  <a:gd name="connsiteY832" fmla="*/ 9459 h 10000"/>
                  <a:gd name="connsiteX833" fmla="*/ 7360 w 10000"/>
                  <a:gd name="connsiteY833" fmla="*/ 9443 h 10000"/>
                  <a:gd name="connsiteX834" fmla="*/ 7363 w 10000"/>
                  <a:gd name="connsiteY834" fmla="*/ 9433 h 10000"/>
                  <a:gd name="connsiteX835" fmla="*/ 7377 w 10000"/>
                  <a:gd name="connsiteY835" fmla="*/ 9433 h 10000"/>
                  <a:gd name="connsiteX836" fmla="*/ 7388 w 10000"/>
                  <a:gd name="connsiteY836" fmla="*/ 9430 h 10000"/>
                  <a:gd name="connsiteX837" fmla="*/ 7396 w 10000"/>
                  <a:gd name="connsiteY837" fmla="*/ 9430 h 10000"/>
                  <a:gd name="connsiteX838" fmla="*/ 7402 w 10000"/>
                  <a:gd name="connsiteY838" fmla="*/ 9424 h 10000"/>
                  <a:gd name="connsiteX839" fmla="*/ 7396 w 10000"/>
                  <a:gd name="connsiteY839" fmla="*/ 9414 h 10000"/>
                  <a:gd name="connsiteX840" fmla="*/ 7388 w 10000"/>
                  <a:gd name="connsiteY840" fmla="*/ 9401 h 10000"/>
                  <a:gd name="connsiteX841" fmla="*/ 7371 w 10000"/>
                  <a:gd name="connsiteY841" fmla="*/ 9391 h 10000"/>
                  <a:gd name="connsiteX842" fmla="*/ 7355 w 10000"/>
                  <a:gd name="connsiteY842" fmla="*/ 9375 h 10000"/>
                  <a:gd name="connsiteX843" fmla="*/ 7332 w 10000"/>
                  <a:gd name="connsiteY843" fmla="*/ 9356 h 10000"/>
                  <a:gd name="connsiteX844" fmla="*/ 7313 w 10000"/>
                  <a:gd name="connsiteY844" fmla="*/ 9330 h 10000"/>
                  <a:gd name="connsiteX845" fmla="*/ 7307 w 10000"/>
                  <a:gd name="connsiteY845" fmla="*/ 9310 h 10000"/>
                  <a:gd name="connsiteX846" fmla="*/ 7305 w 10000"/>
                  <a:gd name="connsiteY846" fmla="*/ 9291 h 10000"/>
                  <a:gd name="connsiteX847" fmla="*/ 7305 w 10000"/>
                  <a:gd name="connsiteY847" fmla="*/ 9278 h 10000"/>
                  <a:gd name="connsiteX848" fmla="*/ 7296 w 10000"/>
                  <a:gd name="connsiteY848" fmla="*/ 9268 h 10000"/>
                  <a:gd name="connsiteX849" fmla="*/ 7296 w 10000"/>
                  <a:gd name="connsiteY849" fmla="*/ 9249 h 10000"/>
                  <a:gd name="connsiteX850" fmla="*/ 7291 w 10000"/>
                  <a:gd name="connsiteY850" fmla="*/ 9226 h 10000"/>
                  <a:gd name="connsiteX851" fmla="*/ 7283 w 10000"/>
                  <a:gd name="connsiteY851" fmla="*/ 9213 h 10000"/>
                  <a:gd name="connsiteX852" fmla="*/ 7274 w 10000"/>
                  <a:gd name="connsiteY852" fmla="*/ 9194 h 10000"/>
                  <a:gd name="connsiteX853" fmla="*/ 7274 w 10000"/>
                  <a:gd name="connsiteY853" fmla="*/ 9174 h 10000"/>
                  <a:gd name="connsiteX854" fmla="*/ 7280 w 10000"/>
                  <a:gd name="connsiteY854" fmla="*/ 9148 h 10000"/>
                  <a:gd name="connsiteX855" fmla="*/ 7283 w 10000"/>
                  <a:gd name="connsiteY855" fmla="*/ 9119 h 10000"/>
                  <a:gd name="connsiteX856" fmla="*/ 7291 w 10000"/>
                  <a:gd name="connsiteY856" fmla="*/ 9100 h 10000"/>
                  <a:gd name="connsiteX857" fmla="*/ 7307 w 10000"/>
                  <a:gd name="connsiteY857" fmla="*/ 9080 h 10000"/>
                  <a:gd name="connsiteX858" fmla="*/ 7324 w 10000"/>
                  <a:gd name="connsiteY858" fmla="*/ 9054 h 10000"/>
                  <a:gd name="connsiteX859" fmla="*/ 7341 w 10000"/>
                  <a:gd name="connsiteY859" fmla="*/ 9054 h 10000"/>
                  <a:gd name="connsiteX860" fmla="*/ 7352 w 10000"/>
                  <a:gd name="connsiteY860" fmla="*/ 9054 h 10000"/>
                  <a:gd name="connsiteX861" fmla="*/ 7346 w 10000"/>
                  <a:gd name="connsiteY861" fmla="*/ 9032 h 10000"/>
                  <a:gd name="connsiteX862" fmla="*/ 7341 w 10000"/>
                  <a:gd name="connsiteY862" fmla="*/ 9022 h 10000"/>
                  <a:gd name="connsiteX863" fmla="*/ 7352 w 10000"/>
                  <a:gd name="connsiteY863" fmla="*/ 8999 h 10000"/>
                  <a:gd name="connsiteX864" fmla="*/ 7360 w 10000"/>
                  <a:gd name="connsiteY864" fmla="*/ 8967 h 10000"/>
                  <a:gd name="connsiteX865" fmla="*/ 7368 w 10000"/>
                  <a:gd name="connsiteY865" fmla="*/ 8922 h 10000"/>
                  <a:gd name="connsiteX866" fmla="*/ 7377 w 10000"/>
                  <a:gd name="connsiteY866" fmla="*/ 8896 h 10000"/>
                  <a:gd name="connsiteX867" fmla="*/ 7380 w 10000"/>
                  <a:gd name="connsiteY867" fmla="*/ 8867 h 10000"/>
                  <a:gd name="connsiteX868" fmla="*/ 7402 w 10000"/>
                  <a:gd name="connsiteY868" fmla="*/ 8824 h 10000"/>
                  <a:gd name="connsiteX869" fmla="*/ 7402 w 10000"/>
                  <a:gd name="connsiteY869" fmla="*/ 8808 h 10000"/>
                  <a:gd name="connsiteX870" fmla="*/ 7393 w 10000"/>
                  <a:gd name="connsiteY870" fmla="*/ 8795 h 10000"/>
                  <a:gd name="connsiteX871" fmla="*/ 7388 w 10000"/>
                  <a:gd name="connsiteY871" fmla="*/ 8799 h 10000"/>
                  <a:gd name="connsiteX872" fmla="*/ 7396 w 10000"/>
                  <a:gd name="connsiteY872" fmla="*/ 8789 h 10000"/>
                  <a:gd name="connsiteX873" fmla="*/ 7404 w 10000"/>
                  <a:gd name="connsiteY873" fmla="*/ 8789 h 10000"/>
                  <a:gd name="connsiteX874" fmla="*/ 7421 w 10000"/>
                  <a:gd name="connsiteY874" fmla="*/ 8769 h 10000"/>
                  <a:gd name="connsiteX875" fmla="*/ 7443 w 10000"/>
                  <a:gd name="connsiteY875" fmla="*/ 8763 h 10000"/>
                  <a:gd name="connsiteX876" fmla="*/ 7452 w 10000"/>
                  <a:gd name="connsiteY876" fmla="*/ 8769 h 10000"/>
                  <a:gd name="connsiteX877" fmla="*/ 7468 w 10000"/>
                  <a:gd name="connsiteY877" fmla="*/ 8769 h 10000"/>
                  <a:gd name="connsiteX878" fmla="*/ 7499 w 10000"/>
                  <a:gd name="connsiteY878" fmla="*/ 8763 h 10000"/>
                  <a:gd name="connsiteX879" fmla="*/ 7526 w 10000"/>
                  <a:gd name="connsiteY879" fmla="*/ 8763 h 10000"/>
                  <a:gd name="connsiteX880" fmla="*/ 7532 w 10000"/>
                  <a:gd name="connsiteY880" fmla="*/ 8763 h 10000"/>
                  <a:gd name="connsiteX881" fmla="*/ 7554 w 10000"/>
                  <a:gd name="connsiteY881" fmla="*/ 8744 h 10000"/>
                  <a:gd name="connsiteX882" fmla="*/ 7571 w 10000"/>
                  <a:gd name="connsiteY882" fmla="*/ 8731 h 10000"/>
                  <a:gd name="connsiteX883" fmla="*/ 7587 w 10000"/>
                  <a:gd name="connsiteY883" fmla="*/ 8711 h 10000"/>
                  <a:gd name="connsiteX884" fmla="*/ 7607 w 10000"/>
                  <a:gd name="connsiteY884" fmla="*/ 8711 h 10000"/>
                  <a:gd name="connsiteX885" fmla="*/ 7634 w 10000"/>
                  <a:gd name="connsiteY885" fmla="*/ 8705 h 10000"/>
                  <a:gd name="connsiteX886" fmla="*/ 7643 w 10000"/>
                  <a:gd name="connsiteY886" fmla="*/ 8682 h 10000"/>
                  <a:gd name="connsiteX887" fmla="*/ 7654 w 10000"/>
                  <a:gd name="connsiteY887" fmla="*/ 8666 h 10000"/>
                  <a:gd name="connsiteX888" fmla="*/ 7668 w 10000"/>
                  <a:gd name="connsiteY888" fmla="*/ 8666 h 10000"/>
                  <a:gd name="connsiteX889" fmla="*/ 7676 w 10000"/>
                  <a:gd name="connsiteY889" fmla="*/ 8682 h 10000"/>
                  <a:gd name="connsiteX890" fmla="*/ 7704 w 10000"/>
                  <a:gd name="connsiteY890" fmla="*/ 8669 h 10000"/>
                  <a:gd name="connsiteX891" fmla="*/ 7712 w 10000"/>
                  <a:gd name="connsiteY891" fmla="*/ 8669 h 10000"/>
                  <a:gd name="connsiteX892" fmla="*/ 7720 w 10000"/>
                  <a:gd name="connsiteY892" fmla="*/ 8669 h 10000"/>
                  <a:gd name="connsiteX893" fmla="*/ 7726 w 10000"/>
                  <a:gd name="connsiteY893" fmla="*/ 8656 h 10000"/>
                  <a:gd name="connsiteX894" fmla="*/ 7734 w 10000"/>
                  <a:gd name="connsiteY894" fmla="*/ 8650 h 10000"/>
                  <a:gd name="connsiteX895" fmla="*/ 7742 w 10000"/>
                  <a:gd name="connsiteY895" fmla="*/ 8650 h 10000"/>
                  <a:gd name="connsiteX896" fmla="*/ 7759 w 10000"/>
                  <a:gd name="connsiteY896" fmla="*/ 8650 h 10000"/>
                  <a:gd name="connsiteX897" fmla="*/ 7756 w 10000"/>
                  <a:gd name="connsiteY897" fmla="*/ 8630 h 10000"/>
                  <a:gd name="connsiteX898" fmla="*/ 7751 w 10000"/>
                  <a:gd name="connsiteY898" fmla="*/ 8627 h 10000"/>
                  <a:gd name="connsiteX899" fmla="*/ 7742 w 10000"/>
                  <a:gd name="connsiteY899" fmla="*/ 8620 h 10000"/>
                  <a:gd name="connsiteX900" fmla="*/ 7734 w 10000"/>
                  <a:gd name="connsiteY900" fmla="*/ 8591 h 10000"/>
                  <a:gd name="connsiteX901" fmla="*/ 7709 w 10000"/>
                  <a:gd name="connsiteY901" fmla="*/ 8582 h 10000"/>
                  <a:gd name="connsiteX902" fmla="*/ 7695 w 10000"/>
                  <a:gd name="connsiteY902" fmla="*/ 8578 h 10000"/>
                  <a:gd name="connsiteX903" fmla="*/ 7668 w 10000"/>
                  <a:gd name="connsiteY903" fmla="*/ 8562 h 10000"/>
                  <a:gd name="connsiteX904" fmla="*/ 7645 w 10000"/>
                  <a:gd name="connsiteY904" fmla="*/ 8552 h 10000"/>
                  <a:gd name="connsiteX905" fmla="*/ 7615 w 10000"/>
                  <a:gd name="connsiteY905" fmla="*/ 8543 h 10000"/>
                  <a:gd name="connsiteX906" fmla="*/ 7596 w 10000"/>
                  <a:gd name="connsiteY906" fmla="*/ 8527 h 10000"/>
                  <a:gd name="connsiteX907" fmla="*/ 7565 w 10000"/>
                  <a:gd name="connsiteY907" fmla="*/ 8494 h 10000"/>
                  <a:gd name="connsiteX908" fmla="*/ 7562 w 10000"/>
                  <a:gd name="connsiteY908" fmla="*/ 8475 h 10000"/>
                  <a:gd name="connsiteX909" fmla="*/ 7540 w 10000"/>
                  <a:gd name="connsiteY909" fmla="*/ 8455 h 10000"/>
                  <a:gd name="connsiteX910" fmla="*/ 7535 w 10000"/>
                  <a:gd name="connsiteY910" fmla="*/ 8446 h 10000"/>
                  <a:gd name="connsiteX911" fmla="*/ 7535 w 10000"/>
                  <a:gd name="connsiteY911" fmla="*/ 8420 h 10000"/>
                  <a:gd name="connsiteX912" fmla="*/ 7535 w 10000"/>
                  <a:gd name="connsiteY912" fmla="*/ 8391 h 10000"/>
                  <a:gd name="connsiteX913" fmla="*/ 7548 w 10000"/>
                  <a:gd name="connsiteY913" fmla="*/ 8345 h 10000"/>
                  <a:gd name="connsiteX914" fmla="*/ 7562 w 10000"/>
                  <a:gd name="connsiteY914" fmla="*/ 8319 h 10000"/>
                  <a:gd name="connsiteX915" fmla="*/ 7582 w 10000"/>
                  <a:gd name="connsiteY915" fmla="*/ 8310 h 10000"/>
                  <a:gd name="connsiteX916" fmla="*/ 7607 w 10000"/>
                  <a:gd name="connsiteY916" fmla="*/ 8300 h 10000"/>
                  <a:gd name="connsiteX917" fmla="*/ 7629 w 10000"/>
                  <a:gd name="connsiteY917" fmla="*/ 8300 h 10000"/>
                  <a:gd name="connsiteX918" fmla="*/ 7651 w 10000"/>
                  <a:gd name="connsiteY918" fmla="*/ 8297 h 10000"/>
                  <a:gd name="connsiteX919" fmla="*/ 7668 w 10000"/>
                  <a:gd name="connsiteY919" fmla="*/ 8280 h 10000"/>
                  <a:gd name="connsiteX920" fmla="*/ 7687 w 10000"/>
                  <a:gd name="connsiteY920" fmla="*/ 8267 h 10000"/>
                  <a:gd name="connsiteX921" fmla="*/ 7693 w 10000"/>
                  <a:gd name="connsiteY921" fmla="*/ 8261 h 10000"/>
                  <a:gd name="connsiteX922" fmla="*/ 7701 w 10000"/>
                  <a:gd name="connsiteY922" fmla="*/ 8248 h 10000"/>
                  <a:gd name="connsiteX923" fmla="*/ 7712 w 10000"/>
                  <a:gd name="connsiteY923" fmla="*/ 8238 h 10000"/>
                  <a:gd name="connsiteX924" fmla="*/ 7731 w 10000"/>
                  <a:gd name="connsiteY924" fmla="*/ 8222 h 10000"/>
                  <a:gd name="connsiteX925" fmla="*/ 7740 w 10000"/>
                  <a:gd name="connsiteY925" fmla="*/ 8206 h 10000"/>
                  <a:gd name="connsiteX926" fmla="*/ 7756 w 10000"/>
                  <a:gd name="connsiteY926" fmla="*/ 8183 h 10000"/>
                  <a:gd name="connsiteX927" fmla="*/ 7773 w 10000"/>
                  <a:gd name="connsiteY927" fmla="*/ 8177 h 10000"/>
                  <a:gd name="connsiteX928" fmla="*/ 7784 w 10000"/>
                  <a:gd name="connsiteY928" fmla="*/ 8183 h 10000"/>
                  <a:gd name="connsiteX929" fmla="*/ 7801 w 10000"/>
                  <a:gd name="connsiteY929" fmla="*/ 8174 h 10000"/>
                  <a:gd name="connsiteX930" fmla="*/ 7801 w 10000"/>
                  <a:gd name="connsiteY930" fmla="*/ 8157 h 10000"/>
                  <a:gd name="connsiteX931" fmla="*/ 7817 w 10000"/>
                  <a:gd name="connsiteY931" fmla="*/ 8164 h 10000"/>
                  <a:gd name="connsiteX932" fmla="*/ 7837 w 10000"/>
                  <a:gd name="connsiteY932" fmla="*/ 8164 h 10000"/>
                  <a:gd name="connsiteX933" fmla="*/ 7856 w 10000"/>
                  <a:gd name="connsiteY933" fmla="*/ 8164 h 10000"/>
                  <a:gd name="connsiteX934" fmla="*/ 7870 w 10000"/>
                  <a:gd name="connsiteY934" fmla="*/ 8167 h 10000"/>
                  <a:gd name="connsiteX935" fmla="*/ 7881 w 10000"/>
                  <a:gd name="connsiteY935" fmla="*/ 8174 h 10000"/>
                  <a:gd name="connsiteX936" fmla="*/ 7898 w 10000"/>
                  <a:gd name="connsiteY936" fmla="*/ 8187 h 10000"/>
                  <a:gd name="connsiteX937" fmla="*/ 7917 w 10000"/>
                  <a:gd name="connsiteY937" fmla="*/ 8187 h 10000"/>
                  <a:gd name="connsiteX938" fmla="*/ 7928 w 10000"/>
                  <a:gd name="connsiteY938" fmla="*/ 8157 h 10000"/>
                  <a:gd name="connsiteX939" fmla="*/ 7942 w 10000"/>
                  <a:gd name="connsiteY939" fmla="*/ 8157 h 10000"/>
                  <a:gd name="connsiteX940" fmla="*/ 7958 w 10000"/>
                  <a:gd name="connsiteY940" fmla="*/ 8164 h 10000"/>
                  <a:gd name="connsiteX941" fmla="*/ 7983 w 10000"/>
                  <a:gd name="connsiteY941" fmla="*/ 8144 h 10000"/>
                  <a:gd name="connsiteX942" fmla="*/ 8000 w 10000"/>
                  <a:gd name="connsiteY942" fmla="*/ 8109 h 10000"/>
                  <a:gd name="connsiteX943" fmla="*/ 7994 w 10000"/>
                  <a:gd name="connsiteY943" fmla="*/ 8093 h 10000"/>
                  <a:gd name="connsiteX944" fmla="*/ 7983 w 10000"/>
                  <a:gd name="connsiteY944" fmla="*/ 8070 h 10000"/>
                  <a:gd name="connsiteX945" fmla="*/ 7986 w 10000"/>
                  <a:gd name="connsiteY945" fmla="*/ 8063 h 10000"/>
                  <a:gd name="connsiteX946" fmla="*/ 7978 w 10000"/>
                  <a:gd name="connsiteY946" fmla="*/ 8044 h 10000"/>
                  <a:gd name="connsiteX947" fmla="*/ 7986 w 10000"/>
                  <a:gd name="connsiteY947" fmla="*/ 8002 h 10000"/>
                  <a:gd name="connsiteX948" fmla="*/ 7983 w 10000"/>
                  <a:gd name="connsiteY948" fmla="*/ 7947 h 10000"/>
                  <a:gd name="connsiteX949" fmla="*/ 7961 w 10000"/>
                  <a:gd name="connsiteY949" fmla="*/ 7931 h 10000"/>
                  <a:gd name="connsiteX950" fmla="*/ 7958 w 10000"/>
                  <a:gd name="connsiteY950" fmla="*/ 7898 h 10000"/>
                  <a:gd name="connsiteX951" fmla="*/ 7953 w 10000"/>
                  <a:gd name="connsiteY951" fmla="*/ 7856 h 10000"/>
                  <a:gd name="connsiteX952" fmla="*/ 7967 w 10000"/>
                  <a:gd name="connsiteY952" fmla="*/ 7837 h 10000"/>
                  <a:gd name="connsiteX953" fmla="*/ 7950 w 10000"/>
                  <a:gd name="connsiteY953" fmla="*/ 7824 h 10000"/>
                  <a:gd name="connsiteX954" fmla="*/ 7906 w 10000"/>
                  <a:gd name="connsiteY954" fmla="*/ 7814 h 10000"/>
                  <a:gd name="connsiteX955" fmla="*/ 7878 w 10000"/>
                  <a:gd name="connsiteY955" fmla="*/ 7814 h 10000"/>
                  <a:gd name="connsiteX956" fmla="*/ 7870 w 10000"/>
                  <a:gd name="connsiteY956" fmla="*/ 7795 h 10000"/>
                  <a:gd name="connsiteX957" fmla="*/ 7878 w 10000"/>
                  <a:gd name="connsiteY957" fmla="*/ 7778 h 10000"/>
                  <a:gd name="connsiteX958" fmla="*/ 7881 w 10000"/>
                  <a:gd name="connsiteY958" fmla="*/ 7775 h 10000"/>
                  <a:gd name="connsiteX959" fmla="*/ 7878 w 10000"/>
                  <a:gd name="connsiteY959" fmla="*/ 7743 h 10000"/>
                  <a:gd name="connsiteX960" fmla="*/ 7895 w 10000"/>
                  <a:gd name="connsiteY960" fmla="*/ 7733 h 10000"/>
                  <a:gd name="connsiteX961" fmla="*/ 7911 w 10000"/>
                  <a:gd name="connsiteY961" fmla="*/ 7710 h 10000"/>
                  <a:gd name="connsiteX962" fmla="*/ 7911 w 10000"/>
                  <a:gd name="connsiteY962" fmla="*/ 7665 h 10000"/>
                  <a:gd name="connsiteX963" fmla="*/ 7917 w 10000"/>
                  <a:gd name="connsiteY963" fmla="*/ 7600 h 10000"/>
                  <a:gd name="connsiteX964" fmla="*/ 7928 w 10000"/>
                  <a:gd name="connsiteY964" fmla="*/ 7581 h 10000"/>
                  <a:gd name="connsiteX965" fmla="*/ 7917 w 10000"/>
                  <a:gd name="connsiteY965" fmla="*/ 7474 h 10000"/>
                  <a:gd name="connsiteX966" fmla="*/ 7873 w 10000"/>
                  <a:gd name="connsiteY966" fmla="*/ 7335 h 10000"/>
                  <a:gd name="connsiteX967" fmla="*/ 7756 w 10000"/>
                  <a:gd name="connsiteY967" fmla="*/ 7050 h 10000"/>
                  <a:gd name="connsiteX968" fmla="*/ 7679 w 10000"/>
                  <a:gd name="connsiteY968" fmla="*/ 6839 h 10000"/>
                  <a:gd name="connsiteX969" fmla="*/ 7668 w 10000"/>
                  <a:gd name="connsiteY969" fmla="*/ 6823 h 10000"/>
                  <a:gd name="connsiteX970" fmla="*/ 7659 w 10000"/>
                  <a:gd name="connsiteY970" fmla="*/ 6768 h 10000"/>
                  <a:gd name="connsiteX971" fmla="*/ 7659 w 10000"/>
                  <a:gd name="connsiteY971" fmla="*/ 6739 h 10000"/>
                  <a:gd name="connsiteX972" fmla="*/ 7651 w 10000"/>
                  <a:gd name="connsiteY972" fmla="*/ 6713 h 10000"/>
                  <a:gd name="connsiteX973" fmla="*/ 7654 w 10000"/>
                  <a:gd name="connsiteY973" fmla="*/ 6684 h 10000"/>
                  <a:gd name="connsiteX974" fmla="*/ 7643 w 10000"/>
                  <a:gd name="connsiteY974" fmla="*/ 6626 h 10000"/>
                  <a:gd name="connsiteX975" fmla="*/ 7629 w 10000"/>
                  <a:gd name="connsiteY975" fmla="*/ 6600 h 10000"/>
                  <a:gd name="connsiteX976" fmla="*/ 7629 w 10000"/>
                  <a:gd name="connsiteY976" fmla="*/ 6580 h 10000"/>
                  <a:gd name="connsiteX977" fmla="*/ 7623 w 10000"/>
                  <a:gd name="connsiteY977" fmla="*/ 6541 h 10000"/>
                  <a:gd name="connsiteX978" fmla="*/ 7615 w 10000"/>
                  <a:gd name="connsiteY978" fmla="*/ 6522 h 10000"/>
                  <a:gd name="connsiteX979" fmla="*/ 7598 w 10000"/>
                  <a:gd name="connsiteY979" fmla="*/ 6509 h 10000"/>
                  <a:gd name="connsiteX980" fmla="*/ 7587 w 10000"/>
                  <a:gd name="connsiteY980" fmla="*/ 6493 h 10000"/>
                  <a:gd name="connsiteX981" fmla="*/ 7579 w 10000"/>
                  <a:gd name="connsiteY981" fmla="*/ 6464 h 10000"/>
                  <a:gd name="connsiteX982" fmla="*/ 7587 w 10000"/>
                  <a:gd name="connsiteY982" fmla="*/ 6438 h 10000"/>
                  <a:gd name="connsiteX983" fmla="*/ 7596 w 10000"/>
                  <a:gd name="connsiteY983" fmla="*/ 6425 h 10000"/>
                  <a:gd name="connsiteX984" fmla="*/ 7590 w 10000"/>
                  <a:gd name="connsiteY984" fmla="*/ 6396 h 10000"/>
                  <a:gd name="connsiteX985" fmla="*/ 7590 w 10000"/>
                  <a:gd name="connsiteY985" fmla="*/ 6373 h 10000"/>
                  <a:gd name="connsiteX986" fmla="*/ 7587 w 10000"/>
                  <a:gd name="connsiteY986" fmla="*/ 6354 h 10000"/>
                  <a:gd name="connsiteX987" fmla="*/ 7582 w 10000"/>
                  <a:gd name="connsiteY987" fmla="*/ 6344 h 10000"/>
                  <a:gd name="connsiteX988" fmla="*/ 7582 w 10000"/>
                  <a:gd name="connsiteY988" fmla="*/ 6324 h 10000"/>
                  <a:gd name="connsiteX989" fmla="*/ 7571 w 10000"/>
                  <a:gd name="connsiteY989" fmla="*/ 6302 h 10000"/>
                  <a:gd name="connsiteX990" fmla="*/ 7548 w 10000"/>
                  <a:gd name="connsiteY990" fmla="*/ 6256 h 10000"/>
                  <a:gd name="connsiteX991" fmla="*/ 7546 w 10000"/>
                  <a:gd name="connsiteY991" fmla="*/ 6218 h 10000"/>
                  <a:gd name="connsiteX992" fmla="*/ 7540 w 10000"/>
                  <a:gd name="connsiteY992" fmla="*/ 6159 h 10000"/>
                  <a:gd name="connsiteX993" fmla="*/ 7535 w 10000"/>
                  <a:gd name="connsiteY993" fmla="*/ 6114 h 10000"/>
                  <a:gd name="connsiteX994" fmla="*/ 7535 w 10000"/>
                  <a:gd name="connsiteY994" fmla="*/ 6088 h 10000"/>
                  <a:gd name="connsiteX995" fmla="*/ 7540 w 10000"/>
                  <a:gd name="connsiteY995" fmla="*/ 6049 h 10000"/>
                  <a:gd name="connsiteX996" fmla="*/ 7546 w 10000"/>
                  <a:gd name="connsiteY996" fmla="*/ 6004 h 10000"/>
                  <a:gd name="connsiteX997" fmla="*/ 7548 w 10000"/>
                  <a:gd name="connsiteY997" fmla="*/ 5965 h 10000"/>
                  <a:gd name="connsiteX998" fmla="*/ 7548 w 10000"/>
                  <a:gd name="connsiteY998" fmla="*/ 5946 h 10000"/>
                  <a:gd name="connsiteX999" fmla="*/ 7548 w 10000"/>
                  <a:gd name="connsiteY999" fmla="*/ 5933 h 10000"/>
                  <a:gd name="connsiteX1000" fmla="*/ 7548 w 10000"/>
                  <a:gd name="connsiteY1000" fmla="*/ 5910 h 10000"/>
                  <a:gd name="connsiteX1001" fmla="*/ 7548 w 10000"/>
                  <a:gd name="connsiteY1001" fmla="*/ 5897 h 10000"/>
                  <a:gd name="connsiteX1002" fmla="*/ 7546 w 10000"/>
                  <a:gd name="connsiteY1002" fmla="*/ 5871 h 10000"/>
                  <a:gd name="connsiteX1003" fmla="*/ 7535 w 10000"/>
                  <a:gd name="connsiteY1003" fmla="*/ 5839 h 10000"/>
                  <a:gd name="connsiteX1004" fmla="*/ 7524 w 10000"/>
                  <a:gd name="connsiteY1004" fmla="*/ 5797 h 10000"/>
                  <a:gd name="connsiteX1005" fmla="*/ 7518 w 10000"/>
                  <a:gd name="connsiteY1005" fmla="*/ 5767 h 10000"/>
                  <a:gd name="connsiteX1006" fmla="*/ 7515 w 10000"/>
                  <a:gd name="connsiteY1006" fmla="*/ 5745 h 10000"/>
                  <a:gd name="connsiteX1007" fmla="*/ 7501 w 10000"/>
                  <a:gd name="connsiteY1007" fmla="*/ 5683 h 10000"/>
                  <a:gd name="connsiteX1008" fmla="*/ 7490 w 10000"/>
                  <a:gd name="connsiteY1008" fmla="*/ 5631 h 10000"/>
                  <a:gd name="connsiteX1009" fmla="*/ 7482 w 10000"/>
                  <a:gd name="connsiteY1009" fmla="*/ 5593 h 10000"/>
                  <a:gd name="connsiteX1010" fmla="*/ 7476 w 10000"/>
                  <a:gd name="connsiteY1010" fmla="*/ 5570 h 10000"/>
                  <a:gd name="connsiteX1011" fmla="*/ 7476 w 10000"/>
                  <a:gd name="connsiteY1011" fmla="*/ 5528 h 10000"/>
                  <a:gd name="connsiteX1012" fmla="*/ 7482 w 10000"/>
                  <a:gd name="connsiteY1012" fmla="*/ 5502 h 10000"/>
                  <a:gd name="connsiteX1013" fmla="*/ 7490 w 10000"/>
                  <a:gd name="connsiteY1013" fmla="*/ 5489 h 10000"/>
                  <a:gd name="connsiteX1014" fmla="*/ 7499 w 10000"/>
                  <a:gd name="connsiteY1014" fmla="*/ 5479 h 10000"/>
                  <a:gd name="connsiteX1015" fmla="*/ 7493 w 10000"/>
                  <a:gd name="connsiteY1015" fmla="*/ 5427 h 10000"/>
                  <a:gd name="connsiteX1016" fmla="*/ 7501 w 10000"/>
                  <a:gd name="connsiteY1016" fmla="*/ 5415 h 10000"/>
                  <a:gd name="connsiteX1017" fmla="*/ 7510 w 10000"/>
                  <a:gd name="connsiteY1017" fmla="*/ 5398 h 10000"/>
                  <a:gd name="connsiteX1018" fmla="*/ 7515 w 10000"/>
                  <a:gd name="connsiteY1018" fmla="*/ 5379 h 10000"/>
                  <a:gd name="connsiteX1019" fmla="*/ 7526 w 10000"/>
                  <a:gd name="connsiteY1019" fmla="*/ 5366 h 10000"/>
                  <a:gd name="connsiteX1020" fmla="*/ 7518 w 10000"/>
                  <a:gd name="connsiteY1020" fmla="*/ 5350 h 10000"/>
                  <a:gd name="connsiteX1021" fmla="*/ 7518 w 10000"/>
                  <a:gd name="connsiteY1021" fmla="*/ 5330 h 10000"/>
                  <a:gd name="connsiteX1022" fmla="*/ 7526 w 10000"/>
                  <a:gd name="connsiteY1022" fmla="*/ 5311 h 10000"/>
                  <a:gd name="connsiteX1023" fmla="*/ 7540 w 10000"/>
                  <a:gd name="connsiteY1023" fmla="*/ 5291 h 10000"/>
                  <a:gd name="connsiteX1024" fmla="*/ 7540 w 10000"/>
                  <a:gd name="connsiteY1024" fmla="*/ 5266 h 10000"/>
                  <a:gd name="connsiteX1025" fmla="*/ 7540 w 10000"/>
                  <a:gd name="connsiteY1025" fmla="*/ 5256 h 10000"/>
                  <a:gd name="connsiteX1026" fmla="*/ 7524 w 10000"/>
                  <a:gd name="connsiteY1026" fmla="*/ 5233 h 10000"/>
                  <a:gd name="connsiteX1027" fmla="*/ 7515 w 10000"/>
                  <a:gd name="connsiteY1027" fmla="*/ 5217 h 10000"/>
                  <a:gd name="connsiteX1028" fmla="*/ 7490 w 10000"/>
                  <a:gd name="connsiteY1028" fmla="*/ 5178 h 10000"/>
                  <a:gd name="connsiteX1029" fmla="*/ 7474 w 10000"/>
                  <a:gd name="connsiteY1029" fmla="*/ 5162 h 10000"/>
                  <a:gd name="connsiteX1030" fmla="*/ 7457 w 10000"/>
                  <a:gd name="connsiteY1030" fmla="*/ 5120 h 10000"/>
                  <a:gd name="connsiteX1031" fmla="*/ 7421 w 10000"/>
                  <a:gd name="connsiteY1031" fmla="*/ 5087 h 10000"/>
                  <a:gd name="connsiteX1032" fmla="*/ 7380 w 10000"/>
                  <a:gd name="connsiteY1032" fmla="*/ 5068 h 10000"/>
                  <a:gd name="connsiteX1033" fmla="*/ 7355 w 10000"/>
                  <a:gd name="connsiteY1033" fmla="*/ 5058 h 10000"/>
                  <a:gd name="connsiteX1034" fmla="*/ 7332 w 10000"/>
                  <a:gd name="connsiteY1034" fmla="*/ 5049 h 10000"/>
                  <a:gd name="connsiteX1035" fmla="*/ 7305 w 10000"/>
                  <a:gd name="connsiteY1035" fmla="*/ 5016 h 10000"/>
                  <a:gd name="connsiteX1036" fmla="*/ 7305 w 10000"/>
                  <a:gd name="connsiteY1036" fmla="*/ 5000 h 10000"/>
                  <a:gd name="connsiteX1037" fmla="*/ 7296 w 10000"/>
                  <a:gd name="connsiteY1037" fmla="*/ 4971 h 10000"/>
                  <a:gd name="connsiteX1038" fmla="*/ 7288 w 10000"/>
                  <a:gd name="connsiteY1038" fmla="*/ 4945 h 10000"/>
                  <a:gd name="connsiteX1039" fmla="*/ 7280 w 10000"/>
                  <a:gd name="connsiteY1039" fmla="*/ 4916 h 10000"/>
                  <a:gd name="connsiteX1040" fmla="*/ 7291 w 10000"/>
                  <a:gd name="connsiteY1040" fmla="*/ 4887 h 10000"/>
                  <a:gd name="connsiteX1041" fmla="*/ 7291 w 10000"/>
                  <a:gd name="connsiteY1041" fmla="*/ 4858 h 10000"/>
                  <a:gd name="connsiteX1042" fmla="*/ 7271 w 10000"/>
                  <a:gd name="connsiteY1042" fmla="*/ 4819 h 10000"/>
                  <a:gd name="connsiteX1043" fmla="*/ 7255 w 10000"/>
                  <a:gd name="connsiteY1043" fmla="*/ 4828 h 10000"/>
                  <a:gd name="connsiteX1044" fmla="*/ 7235 w 10000"/>
                  <a:gd name="connsiteY1044" fmla="*/ 4841 h 10000"/>
                  <a:gd name="connsiteX1045" fmla="*/ 7216 w 10000"/>
                  <a:gd name="connsiteY1045" fmla="*/ 4867 h 10000"/>
                  <a:gd name="connsiteX1046" fmla="*/ 7191 w 10000"/>
                  <a:gd name="connsiteY1046" fmla="*/ 4870 h 10000"/>
                  <a:gd name="connsiteX1047" fmla="*/ 7155 w 10000"/>
                  <a:gd name="connsiteY1047" fmla="*/ 4887 h 10000"/>
                  <a:gd name="connsiteX1048" fmla="*/ 7122 w 10000"/>
                  <a:gd name="connsiteY1048" fmla="*/ 4893 h 10000"/>
                  <a:gd name="connsiteX1049" fmla="*/ 7105 w 10000"/>
                  <a:gd name="connsiteY1049" fmla="*/ 4896 h 10000"/>
                  <a:gd name="connsiteX1050" fmla="*/ 7094 w 10000"/>
                  <a:gd name="connsiteY1050" fmla="*/ 4916 h 10000"/>
                  <a:gd name="connsiteX1051" fmla="*/ 7080 w 10000"/>
                  <a:gd name="connsiteY1051" fmla="*/ 4903 h 10000"/>
                  <a:gd name="connsiteX1052" fmla="*/ 7072 w 10000"/>
                  <a:gd name="connsiteY1052" fmla="*/ 4851 h 10000"/>
                  <a:gd name="connsiteX1053" fmla="*/ 7042 w 10000"/>
                  <a:gd name="connsiteY1053" fmla="*/ 4819 h 10000"/>
                  <a:gd name="connsiteX1054" fmla="*/ 7030 w 10000"/>
                  <a:gd name="connsiteY1054" fmla="*/ 4780 h 10000"/>
                  <a:gd name="connsiteX1055" fmla="*/ 7039 w 10000"/>
                  <a:gd name="connsiteY1055" fmla="*/ 4757 h 10000"/>
                  <a:gd name="connsiteX1056" fmla="*/ 7047 w 10000"/>
                  <a:gd name="connsiteY1056" fmla="*/ 4744 h 10000"/>
                  <a:gd name="connsiteX1057" fmla="*/ 7022 w 10000"/>
                  <a:gd name="connsiteY1057" fmla="*/ 4725 h 10000"/>
                  <a:gd name="connsiteX1058" fmla="*/ 7000 w 10000"/>
                  <a:gd name="connsiteY1058" fmla="*/ 4715 h 10000"/>
                  <a:gd name="connsiteX1059" fmla="*/ 6975 w 10000"/>
                  <a:gd name="connsiteY1059" fmla="*/ 4709 h 10000"/>
                  <a:gd name="connsiteX1060" fmla="*/ 6945 w 10000"/>
                  <a:gd name="connsiteY1060" fmla="*/ 4696 h 10000"/>
                  <a:gd name="connsiteX1061" fmla="*/ 6953 w 10000"/>
                  <a:gd name="connsiteY1061" fmla="*/ 4679 h 10000"/>
                  <a:gd name="connsiteX1062" fmla="*/ 6961 w 10000"/>
                  <a:gd name="connsiteY1062" fmla="*/ 4660 h 10000"/>
                  <a:gd name="connsiteX1063" fmla="*/ 6983 w 10000"/>
                  <a:gd name="connsiteY1063" fmla="*/ 4644 h 10000"/>
                  <a:gd name="connsiteX1064" fmla="*/ 7014 w 10000"/>
                  <a:gd name="connsiteY1064" fmla="*/ 4634 h 10000"/>
                  <a:gd name="connsiteX1065" fmla="*/ 7025 w 10000"/>
                  <a:gd name="connsiteY1065" fmla="*/ 4615 h 10000"/>
                  <a:gd name="connsiteX1066" fmla="*/ 7047 w 10000"/>
                  <a:gd name="connsiteY1066" fmla="*/ 4582 h 10000"/>
                  <a:gd name="connsiteX1067" fmla="*/ 7069 w 10000"/>
                  <a:gd name="connsiteY1067" fmla="*/ 4563 h 10000"/>
                  <a:gd name="connsiteX1068" fmla="*/ 7078 w 10000"/>
                  <a:gd name="connsiteY1068" fmla="*/ 4553 h 10000"/>
                  <a:gd name="connsiteX1069" fmla="*/ 7097 w 10000"/>
                  <a:gd name="connsiteY1069" fmla="*/ 4527 h 10000"/>
                  <a:gd name="connsiteX1070" fmla="*/ 7122 w 10000"/>
                  <a:gd name="connsiteY1070" fmla="*/ 4517 h 10000"/>
                  <a:gd name="connsiteX1071" fmla="*/ 7139 w 10000"/>
                  <a:gd name="connsiteY1071" fmla="*/ 4488 h 10000"/>
                  <a:gd name="connsiteX1072" fmla="*/ 7147 w 10000"/>
                  <a:gd name="connsiteY1072" fmla="*/ 4459 h 10000"/>
                  <a:gd name="connsiteX1073" fmla="*/ 7161 w 10000"/>
                  <a:gd name="connsiteY1073" fmla="*/ 4440 h 10000"/>
                  <a:gd name="connsiteX1074" fmla="*/ 7177 w 10000"/>
                  <a:gd name="connsiteY1074" fmla="*/ 4430 h 10000"/>
                  <a:gd name="connsiteX1075" fmla="*/ 7202 w 10000"/>
                  <a:gd name="connsiteY1075" fmla="*/ 4407 h 10000"/>
                  <a:gd name="connsiteX1076" fmla="*/ 7224 w 10000"/>
                  <a:gd name="connsiteY1076" fmla="*/ 4417 h 10000"/>
                  <a:gd name="connsiteX1077" fmla="*/ 7241 w 10000"/>
                  <a:gd name="connsiteY1077" fmla="*/ 4404 h 10000"/>
                  <a:gd name="connsiteX1078" fmla="*/ 7263 w 10000"/>
                  <a:gd name="connsiteY1078" fmla="*/ 4398 h 10000"/>
                  <a:gd name="connsiteX1079" fmla="*/ 7283 w 10000"/>
                  <a:gd name="connsiteY1079" fmla="*/ 4424 h 10000"/>
                  <a:gd name="connsiteX1080" fmla="*/ 7305 w 10000"/>
                  <a:gd name="connsiteY1080" fmla="*/ 4433 h 10000"/>
                  <a:gd name="connsiteX1081" fmla="*/ 7332 w 10000"/>
                  <a:gd name="connsiteY1081" fmla="*/ 4443 h 10000"/>
                  <a:gd name="connsiteX1082" fmla="*/ 7380 w 10000"/>
                  <a:gd name="connsiteY1082" fmla="*/ 4398 h 10000"/>
                  <a:gd name="connsiteX1083" fmla="*/ 7404 w 10000"/>
                  <a:gd name="connsiteY1083" fmla="*/ 4378 h 10000"/>
                  <a:gd name="connsiteX1084" fmla="*/ 7418 w 10000"/>
                  <a:gd name="connsiteY1084" fmla="*/ 4369 h 10000"/>
                  <a:gd name="connsiteX1085" fmla="*/ 7443 w 10000"/>
                  <a:gd name="connsiteY1085" fmla="*/ 4356 h 10000"/>
                  <a:gd name="connsiteX1086" fmla="*/ 7460 w 10000"/>
                  <a:gd name="connsiteY1086" fmla="*/ 4385 h 10000"/>
                  <a:gd name="connsiteX1087" fmla="*/ 7460 w 10000"/>
                  <a:gd name="connsiteY1087" fmla="*/ 4404 h 10000"/>
                  <a:gd name="connsiteX1088" fmla="*/ 7499 w 10000"/>
                  <a:gd name="connsiteY1088" fmla="*/ 4417 h 10000"/>
                  <a:gd name="connsiteX1089" fmla="*/ 7515 w 10000"/>
                  <a:gd name="connsiteY1089" fmla="*/ 4414 h 10000"/>
                  <a:gd name="connsiteX1090" fmla="*/ 7565 w 10000"/>
                  <a:gd name="connsiteY1090" fmla="*/ 4385 h 10000"/>
                  <a:gd name="connsiteX1091" fmla="*/ 7579 w 10000"/>
                  <a:gd name="connsiteY1091" fmla="*/ 4346 h 10000"/>
                  <a:gd name="connsiteX1092" fmla="*/ 7582 w 10000"/>
                  <a:gd name="connsiteY1092" fmla="*/ 4317 h 10000"/>
                  <a:gd name="connsiteX1093" fmla="*/ 7590 w 10000"/>
                  <a:gd name="connsiteY1093" fmla="*/ 4301 h 10000"/>
                  <a:gd name="connsiteX1094" fmla="*/ 7612 w 10000"/>
                  <a:gd name="connsiteY1094" fmla="*/ 4271 h 10000"/>
                  <a:gd name="connsiteX1095" fmla="*/ 7623 w 10000"/>
                  <a:gd name="connsiteY1095" fmla="*/ 4262 h 10000"/>
                  <a:gd name="connsiteX1096" fmla="*/ 7634 w 10000"/>
                  <a:gd name="connsiteY1096" fmla="*/ 4245 h 10000"/>
                  <a:gd name="connsiteX1097" fmla="*/ 7645 w 10000"/>
                  <a:gd name="connsiteY1097" fmla="*/ 4265 h 10000"/>
                  <a:gd name="connsiteX1098" fmla="*/ 7670 w 10000"/>
                  <a:gd name="connsiteY1098" fmla="*/ 4284 h 10000"/>
                  <a:gd name="connsiteX1099" fmla="*/ 7701 w 10000"/>
                  <a:gd name="connsiteY1099" fmla="*/ 4275 h 10000"/>
                  <a:gd name="connsiteX1100" fmla="*/ 7717 w 10000"/>
                  <a:gd name="connsiteY1100" fmla="*/ 4275 h 10000"/>
                  <a:gd name="connsiteX1101" fmla="*/ 7740 w 10000"/>
                  <a:gd name="connsiteY1101" fmla="*/ 4284 h 10000"/>
                  <a:gd name="connsiteX1102" fmla="*/ 7767 w 10000"/>
                  <a:gd name="connsiteY1102" fmla="*/ 4284 h 10000"/>
                  <a:gd name="connsiteX1103" fmla="*/ 7895 w 10000"/>
                  <a:gd name="connsiteY1103" fmla="*/ 4207 h 10000"/>
                  <a:gd name="connsiteX1104" fmla="*/ 7895 w 10000"/>
                  <a:gd name="connsiteY1104" fmla="*/ 4187 h 10000"/>
                  <a:gd name="connsiteX1105" fmla="*/ 7895 w 10000"/>
                  <a:gd name="connsiteY1105" fmla="*/ 4171 h 10000"/>
                  <a:gd name="connsiteX1106" fmla="*/ 7903 w 10000"/>
                  <a:gd name="connsiteY1106" fmla="*/ 4148 h 10000"/>
                  <a:gd name="connsiteX1107" fmla="*/ 7917 w 10000"/>
                  <a:gd name="connsiteY1107" fmla="*/ 4158 h 10000"/>
                  <a:gd name="connsiteX1108" fmla="*/ 7967 w 10000"/>
                  <a:gd name="connsiteY1108" fmla="*/ 4203 h 10000"/>
                  <a:gd name="connsiteX1109" fmla="*/ 7994 w 10000"/>
                  <a:gd name="connsiteY1109" fmla="*/ 4203 h 10000"/>
                  <a:gd name="connsiteX1110" fmla="*/ 8064 w 10000"/>
                  <a:gd name="connsiteY1110" fmla="*/ 4242 h 10000"/>
                  <a:gd name="connsiteX1111" fmla="*/ 8083 w 10000"/>
                  <a:gd name="connsiteY1111" fmla="*/ 4245 h 10000"/>
                  <a:gd name="connsiteX1112" fmla="*/ 8105 w 10000"/>
                  <a:gd name="connsiteY1112" fmla="*/ 4226 h 10000"/>
                  <a:gd name="connsiteX1113" fmla="*/ 8136 w 10000"/>
                  <a:gd name="connsiteY1113" fmla="*/ 4187 h 10000"/>
                  <a:gd name="connsiteX1114" fmla="*/ 8161 w 10000"/>
                  <a:gd name="connsiteY1114" fmla="*/ 4168 h 10000"/>
                  <a:gd name="connsiteX1115" fmla="*/ 8172 w 10000"/>
                  <a:gd name="connsiteY1115" fmla="*/ 4161 h 10000"/>
                  <a:gd name="connsiteX1116" fmla="*/ 8208 w 10000"/>
                  <a:gd name="connsiteY1116" fmla="*/ 4168 h 10000"/>
                  <a:gd name="connsiteX1117" fmla="*/ 8235 w 10000"/>
                  <a:gd name="connsiteY1117" fmla="*/ 4168 h 10000"/>
                  <a:gd name="connsiteX1118" fmla="*/ 8258 w 10000"/>
                  <a:gd name="connsiteY1118" fmla="*/ 4152 h 10000"/>
                  <a:gd name="connsiteX1119" fmla="*/ 8283 w 10000"/>
                  <a:gd name="connsiteY1119" fmla="*/ 4152 h 10000"/>
                  <a:gd name="connsiteX1120" fmla="*/ 8299 w 10000"/>
                  <a:gd name="connsiteY1120" fmla="*/ 4132 h 10000"/>
                  <a:gd name="connsiteX1121" fmla="*/ 8316 w 10000"/>
                  <a:gd name="connsiteY1121" fmla="*/ 4113 h 10000"/>
                  <a:gd name="connsiteX1122" fmla="*/ 8330 w 10000"/>
                  <a:gd name="connsiteY1122" fmla="*/ 4084 h 10000"/>
                  <a:gd name="connsiteX1123" fmla="*/ 8341 w 10000"/>
                  <a:gd name="connsiteY1123" fmla="*/ 4058 h 10000"/>
                  <a:gd name="connsiteX1124" fmla="*/ 8349 w 10000"/>
                  <a:gd name="connsiteY1124" fmla="*/ 4064 h 10000"/>
                  <a:gd name="connsiteX1125" fmla="*/ 8366 w 10000"/>
                  <a:gd name="connsiteY1125" fmla="*/ 4067 h 10000"/>
                  <a:gd name="connsiteX1126" fmla="*/ 8374 w 10000"/>
                  <a:gd name="connsiteY1126" fmla="*/ 4084 h 10000"/>
                  <a:gd name="connsiteX1127" fmla="*/ 8402 w 10000"/>
                  <a:gd name="connsiteY1127" fmla="*/ 4054 h 10000"/>
                  <a:gd name="connsiteX1128" fmla="*/ 8427 w 10000"/>
                  <a:gd name="connsiteY1128" fmla="*/ 4028 h 10000"/>
                  <a:gd name="connsiteX1129" fmla="*/ 8438 w 10000"/>
                  <a:gd name="connsiteY1129" fmla="*/ 4025 h 10000"/>
                  <a:gd name="connsiteX1130" fmla="*/ 8468 w 10000"/>
                  <a:gd name="connsiteY1130" fmla="*/ 4006 h 10000"/>
                  <a:gd name="connsiteX1131" fmla="*/ 8485 w 10000"/>
                  <a:gd name="connsiteY1131" fmla="*/ 3999 h 10000"/>
                  <a:gd name="connsiteX1132" fmla="*/ 8493 w 10000"/>
                  <a:gd name="connsiteY1132" fmla="*/ 4025 h 10000"/>
                  <a:gd name="connsiteX1133" fmla="*/ 8515 w 10000"/>
                  <a:gd name="connsiteY1133" fmla="*/ 4028 h 10000"/>
                  <a:gd name="connsiteX1134" fmla="*/ 8543 w 10000"/>
                  <a:gd name="connsiteY1134" fmla="*/ 4009 h 10000"/>
                  <a:gd name="connsiteX1135" fmla="*/ 8551 w 10000"/>
                  <a:gd name="connsiteY1135" fmla="*/ 3990 h 10000"/>
                  <a:gd name="connsiteX1136" fmla="*/ 8582 w 10000"/>
                  <a:gd name="connsiteY1136" fmla="*/ 3977 h 10000"/>
                  <a:gd name="connsiteX1137" fmla="*/ 8596 w 10000"/>
                  <a:gd name="connsiteY1137" fmla="*/ 3977 h 10000"/>
                  <a:gd name="connsiteX1138" fmla="*/ 8607 w 10000"/>
                  <a:gd name="connsiteY1138" fmla="*/ 3980 h 10000"/>
                  <a:gd name="connsiteX1139" fmla="*/ 8645 w 10000"/>
                  <a:gd name="connsiteY1139" fmla="*/ 3970 h 10000"/>
                  <a:gd name="connsiteX1140" fmla="*/ 8654 w 10000"/>
                  <a:gd name="connsiteY1140" fmla="*/ 3951 h 10000"/>
                  <a:gd name="connsiteX1141" fmla="*/ 8670 w 10000"/>
                  <a:gd name="connsiteY1141" fmla="*/ 3935 h 10000"/>
                  <a:gd name="connsiteX1142" fmla="*/ 8695 w 10000"/>
                  <a:gd name="connsiteY1142" fmla="*/ 3935 h 10000"/>
                  <a:gd name="connsiteX1143" fmla="*/ 8704 w 10000"/>
                  <a:gd name="connsiteY1143" fmla="*/ 3951 h 10000"/>
                  <a:gd name="connsiteX1144" fmla="*/ 8717 w 10000"/>
                  <a:gd name="connsiteY1144" fmla="*/ 3964 h 10000"/>
                  <a:gd name="connsiteX1145" fmla="*/ 8751 w 10000"/>
                  <a:gd name="connsiteY1145" fmla="*/ 3951 h 10000"/>
                  <a:gd name="connsiteX1146" fmla="*/ 8776 w 10000"/>
                  <a:gd name="connsiteY1146" fmla="*/ 3935 h 10000"/>
                  <a:gd name="connsiteX1147" fmla="*/ 8798 w 10000"/>
                  <a:gd name="connsiteY1147" fmla="*/ 3925 h 10000"/>
                  <a:gd name="connsiteX1148" fmla="*/ 8806 w 10000"/>
                  <a:gd name="connsiteY1148" fmla="*/ 3892 h 10000"/>
                  <a:gd name="connsiteX1149" fmla="*/ 8814 w 10000"/>
                  <a:gd name="connsiteY1149" fmla="*/ 3876 h 10000"/>
                  <a:gd name="connsiteX1150" fmla="*/ 8839 w 10000"/>
                  <a:gd name="connsiteY1150" fmla="*/ 3873 h 10000"/>
                  <a:gd name="connsiteX1151" fmla="*/ 8842 w 10000"/>
                  <a:gd name="connsiteY1151" fmla="*/ 3876 h 10000"/>
                  <a:gd name="connsiteX1152" fmla="*/ 8856 w 10000"/>
                  <a:gd name="connsiteY1152" fmla="*/ 3863 h 10000"/>
                  <a:gd name="connsiteX1153" fmla="*/ 8856 w 10000"/>
                  <a:gd name="connsiteY1153" fmla="*/ 3841 h 10000"/>
                  <a:gd name="connsiteX1154" fmla="*/ 8870 w 10000"/>
                  <a:gd name="connsiteY1154" fmla="*/ 3821 h 10000"/>
                  <a:gd name="connsiteX1155" fmla="*/ 8903 w 10000"/>
                  <a:gd name="connsiteY1155" fmla="*/ 3802 h 10000"/>
                  <a:gd name="connsiteX1156" fmla="*/ 8914 w 10000"/>
                  <a:gd name="connsiteY1156" fmla="*/ 3782 h 10000"/>
                  <a:gd name="connsiteX1157" fmla="*/ 8939 w 10000"/>
                  <a:gd name="connsiteY1157" fmla="*/ 3782 h 10000"/>
                  <a:gd name="connsiteX1158" fmla="*/ 8961 w 10000"/>
                  <a:gd name="connsiteY1158" fmla="*/ 3779 h 10000"/>
                  <a:gd name="connsiteX1159" fmla="*/ 8983 w 10000"/>
                  <a:gd name="connsiteY1159" fmla="*/ 3760 h 10000"/>
                  <a:gd name="connsiteX1160" fmla="*/ 9003 w 10000"/>
                  <a:gd name="connsiteY1160" fmla="*/ 3763 h 10000"/>
                  <a:gd name="connsiteX1161" fmla="*/ 9019 w 10000"/>
                  <a:gd name="connsiteY1161" fmla="*/ 3779 h 10000"/>
                  <a:gd name="connsiteX1162" fmla="*/ 9050 w 10000"/>
                  <a:gd name="connsiteY1162" fmla="*/ 3812 h 10000"/>
                  <a:gd name="connsiteX1163" fmla="*/ 9080 w 10000"/>
                  <a:gd name="connsiteY1163" fmla="*/ 3831 h 10000"/>
                  <a:gd name="connsiteX1164" fmla="*/ 9097 w 10000"/>
                  <a:gd name="connsiteY1164" fmla="*/ 3867 h 10000"/>
                  <a:gd name="connsiteX1165" fmla="*/ 9114 w 10000"/>
                  <a:gd name="connsiteY1165" fmla="*/ 3902 h 10000"/>
                  <a:gd name="connsiteX1166" fmla="*/ 9122 w 10000"/>
                  <a:gd name="connsiteY1166" fmla="*/ 3935 h 10000"/>
                  <a:gd name="connsiteX1167" fmla="*/ 9125 w 10000"/>
                  <a:gd name="connsiteY1167" fmla="*/ 3964 h 10000"/>
                  <a:gd name="connsiteX1168" fmla="*/ 9130 w 10000"/>
                  <a:gd name="connsiteY1168" fmla="*/ 3999 h 10000"/>
                  <a:gd name="connsiteX1169" fmla="*/ 9130 w 10000"/>
                  <a:gd name="connsiteY1169" fmla="*/ 4054 h 10000"/>
                  <a:gd name="connsiteX1170" fmla="*/ 9155 w 10000"/>
                  <a:gd name="connsiteY1170" fmla="*/ 4093 h 10000"/>
                  <a:gd name="connsiteX1171" fmla="*/ 9169 w 10000"/>
                  <a:gd name="connsiteY1171" fmla="*/ 4090 h 10000"/>
                  <a:gd name="connsiteX1172" fmla="*/ 9211 w 10000"/>
                  <a:gd name="connsiteY1172" fmla="*/ 4077 h 10000"/>
                  <a:gd name="connsiteX1173" fmla="*/ 9244 w 10000"/>
                  <a:gd name="connsiteY1173" fmla="*/ 4077 h 10000"/>
                  <a:gd name="connsiteX1174" fmla="*/ 9252 w 10000"/>
                  <a:gd name="connsiteY1174" fmla="*/ 4103 h 10000"/>
                  <a:gd name="connsiteX1175" fmla="*/ 9258 w 10000"/>
                  <a:gd name="connsiteY1175" fmla="*/ 4148 h 10000"/>
                  <a:gd name="connsiteX1176" fmla="*/ 9269 w 10000"/>
                  <a:gd name="connsiteY1176" fmla="*/ 4158 h 10000"/>
                  <a:gd name="connsiteX1177" fmla="*/ 9294 w 10000"/>
                  <a:gd name="connsiteY1177" fmla="*/ 4158 h 10000"/>
                  <a:gd name="connsiteX1178" fmla="*/ 9319 w 10000"/>
                  <a:gd name="connsiteY1178" fmla="*/ 4168 h 10000"/>
                  <a:gd name="connsiteX1179" fmla="*/ 9346 w 10000"/>
                  <a:gd name="connsiteY1179" fmla="*/ 4190 h 10000"/>
                  <a:gd name="connsiteX1180" fmla="*/ 9357 w 10000"/>
                  <a:gd name="connsiteY1180" fmla="*/ 4168 h 10000"/>
                  <a:gd name="connsiteX1181" fmla="*/ 9371 w 10000"/>
                  <a:gd name="connsiteY1181" fmla="*/ 4132 h 10000"/>
                  <a:gd name="connsiteX1182" fmla="*/ 9391 w 10000"/>
                  <a:gd name="connsiteY1182" fmla="*/ 4113 h 10000"/>
                  <a:gd name="connsiteX1183" fmla="*/ 9407 w 10000"/>
                  <a:gd name="connsiteY1183" fmla="*/ 4103 h 10000"/>
                  <a:gd name="connsiteX1184" fmla="*/ 9435 w 10000"/>
                  <a:gd name="connsiteY1184" fmla="*/ 4100 h 10000"/>
                  <a:gd name="connsiteX1185" fmla="*/ 9460 w 10000"/>
                  <a:gd name="connsiteY1185" fmla="*/ 4084 h 10000"/>
                  <a:gd name="connsiteX1186" fmla="*/ 9485 w 10000"/>
                  <a:gd name="connsiteY1186" fmla="*/ 4067 h 10000"/>
                  <a:gd name="connsiteX1187" fmla="*/ 9496 w 10000"/>
                  <a:gd name="connsiteY1187" fmla="*/ 4054 h 10000"/>
                  <a:gd name="connsiteX1188" fmla="*/ 9526 w 10000"/>
                  <a:gd name="connsiteY1188" fmla="*/ 4048 h 10000"/>
                  <a:gd name="connsiteX1189" fmla="*/ 9557 w 10000"/>
                  <a:gd name="connsiteY1189" fmla="*/ 4038 h 10000"/>
                  <a:gd name="connsiteX1190" fmla="*/ 9584 w 10000"/>
                  <a:gd name="connsiteY1190" fmla="*/ 4019 h 10000"/>
                  <a:gd name="connsiteX1191" fmla="*/ 9623 w 10000"/>
                  <a:gd name="connsiteY1191" fmla="*/ 4016 h 10000"/>
                  <a:gd name="connsiteX1192" fmla="*/ 9648 w 10000"/>
                  <a:gd name="connsiteY1192" fmla="*/ 4009 h 10000"/>
                  <a:gd name="connsiteX1193" fmla="*/ 9673 w 10000"/>
                  <a:gd name="connsiteY1193" fmla="*/ 4019 h 10000"/>
                  <a:gd name="connsiteX1194" fmla="*/ 9712 w 10000"/>
                  <a:gd name="connsiteY1194" fmla="*/ 4038 h 10000"/>
                  <a:gd name="connsiteX1195" fmla="*/ 9742 w 10000"/>
                  <a:gd name="connsiteY1195" fmla="*/ 4074 h 10000"/>
                  <a:gd name="connsiteX1196" fmla="*/ 9776 w 10000"/>
                  <a:gd name="connsiteY1196" fmla="*/ 4093 h 10000"/>
                  <a:gd name="connsiteX1197" fmla="*/ 9814 w 10000"/>
                  <a:gd name="connsiteY1197" fmla="*/ 4109 h 10000"/>
                  <a:gd name="connsiteX1198" fmla="*/ 9859 w 10000"/>
                  <a:gd name="connsiteY1198" fmla="*/ 4119 h 10000"/>
                  <a:gd name="connsiteX1199" fmla="*/ 9898 w 10000"/>
                  <a:gd name="connsiteY1199" fmla="*/ 4122 h 10000"/>
                  <a:gd name="connsiteX1200" fmla="*/ 9931 w 10000"/>
                  <a:gd name="connsiteY1200" fmla="*/ 4109 h 10000"/>
                  <a:gd name="connsiteX1201" fmla="*/ 9956 w 10000"/>
                  <a:gd name="connsiteY1201" fmla="*/ 4100 h 10000"/>
                  <a:gd name="connsiteX1202" fmla="*/ 9981 w 10000"/>
                  <a:gd name="connsiteY1202" fmla="*/ 4067 h 10000"/>
                  <a:gd name="connsiteX1203" fmla="*/ 9994 w 10000"/>
                  <a:gd name="connsiteY1203" fmla="*/ 4035 h 10000"/>
                  <a:gd name="connsiteX1204" fmla="*/ 10000 w 10000"/>
                  <a:gd name="connsiteY1204" fmla="*/ 3996 h 10000"/>
                  <a:gd name="connsiteX1205" fmla="*/ 9994 w 10000"/>
                  <a:gd name="connsiteY1205" fmla="*/ 3941 h 10000"/>
                  <a:gd name="connsiteX1206" fmla="*/ 9986 w 10000"/>
                  <a:gd name="connsiteY1206" fmla="*/ 3905 h 10000"/>
                  <a:gd name="connsiteX1207" fmla="*/ 9981 w 10000"/>
                  <a:gd name="connsiteY1207" fmla="*/ 3857 h 10000"/>
                  <a:gd name="connsiteX1208" fmla="*/ 9989 w 10000"/>
                  <a:gd name="connsiteY1208" fmla="*/ 3837 h 10000"/>
                  <a:gd name="connsiteX1209" fmla="*/ 9989 w 10000"/>
                  <a:gd name="connsiteY1209" fmla="*/ 3812 h 10000"/>
                  <a:gd name="connsiteX1210" fmla="*/ 9981 w 10000"/>
                  <a:gd name="connsiteY1210" fmla="*/ 3792 h 10000"/>
                  <a:gd name="connsiteX1211" fmla="*/ 9970 w 10000"/>
                  <a:gd name="connsiteY1211" fmla="*/ 3763 h 10000"/>
                  <a:gd name="connsiteX1212" fmla="*/ 9945 w 10000"/>
                  <a:gd name="connsiteY1212" fmla="*/ 3705 h 10000"/>
                  <a:gd name="connsiteX1213" fmla="*/ 9931 w 10000"/>
                  <a:gd name="connsiteY1213" fmla="*/ 3659 h 10000"/>
                  <a:gd name="connsiteX1214" fmla="*/ 9903 w 10000"/>
                  <a:gd name="connsiteY1214" fmla="*/ 3640 h 10000"/>
                  <a:gd name="connsiteX1215" fmla="*/ 9881 w 10000"/>
                  <a:gd name="connsiteY1215" fmla="*/ 3620 h 10000"/>
                  <a:gd name="connsiteX1216" fmla="*/ 9856 w 10000"/>
                  <a:gd name="connsiteY1216" fmla="*/ 3595 h 10000"/>
                  <a:gd name="connsiteX1217" fmla="*/ 9817 w 10000"/>
                  <a:gd name="connsiteY1217" fmla="*/ 3562 h 10000"/>
                  <a:gd name="connsiteX1218" fmla="*/ 9795 w 10000"/>
                  <a:gd name="connsiteY1218" fmla="*/ 3546 h 10000"/>
                  <a:gd name="connsiteX1219" fmla="*/ 9778 w 10000"/>
                  <a:gd name="connsiteY1219" fmla="*/ 3527 h 10000"/>
                  <a:gd name="connsiteX1220" fmla="*/ 9745 w 10000"/>
                  <a:gd name="connsiteY1220" fmla="*/ 3501 h 10000"/>
                  <a:gd name="connsiteX1221" fmla="*/ 9726 w 10000"/>
                  <a:gd name="connsiteY1221" fmla="*/ 3488 h 10000"/>
                  <a:gd name="connsiteX1222" fmla="*/ 9704 w 10000"/>
                  <a:gd name="connsiteY1222" fmla="*/ 3472 h 10000"/>
                  <a:gd name="connsiteX1223" fmla="*/ 9695 w 10000"/>
                  <a:gd name="connsiteY1223" fmla="*/ 3468 h 10000"/>
                  <a:gd name="connsiteX1224" fmla="*/ 9690 w 10000"/>
                  <a:gd name="connsiteY1224" fmla="*/ 3459 h 10000"/>
                  <a:gd name="connsiteX1225" fmla="*/ 9673 w 10000"/>
                  <a:gd name="connsiteY1225" fmla="*/ 3449 h 10000"/>
                  <a:gd name="connsiteX1226" fmla="*/ 9665 w 10000"/>
                  <a:gd name="connsiteY1226" fmla="*/ 3442 h 10000"/>
                  <a:gd name="connsiteX1227" fmla="*/ 9654 w 10000"/>
                  <a:gd name="connsiteY1227" fmla="*/ 3449 h 10000"/>
                  <a:gd name="connsiteX1228" fmla="*/ 9521 w 10000"/>
                  <a:gd name="connsiteY1228" fmla="*/ 3394 h 10000"/>
                  <a:gd name="connsiteX1229" fmla="*/ 9510 w 10000"/>
                  <a:gd name="connsiteY1229" fmla="*/ 3368 h 10000"/>
                  <a:gd name="connsiteX1230" fmla="*/ 9496 w 10000"/>
                  <a:gd name="connsiteY1230" fmla="*/ 3287 h 10000"/>
                  <a:gd name="connsiteX1231" fmla="*/ 9488 w 10000"/>
                  <a:gd name="connsiteY1231" fmla="*/ 3216 h 10000"/>
                  <a:gd name="connsiteX1232" fmla="*/ 9493 w 10000"/>
                  <a:gd name="connsiteY1232" fmla="*/ 3174 h 10000"/>
                  <a:gd name="connsiteX1233" fmla="*/ 9501 w 10000"/>
                  <a:gd name="connsiteY1233" fmla="*/ 3128 h 10000"/>
                  <a:gd name="connsiteX1234" fmla="*/ 9488 w 10000"/>
                  <a:gd name="connsiteY1234" fmla="*/ 3025 h 10000"/>
                  <a:gd name="connsiteX1235" fmla="*/ 9446 w 10000"/>
                  <a:gd name="connsiteY1235" fmla="*/ 2931 h 10000"/>
                  <a:gd name="connsiteX1236" fmla="*/ 9382 w 10000"/>
                  <a:gd name="connsiteY1236" fmla="*/ 2837 h 10000"/>
                  <a:gd name="connsiteX1237" fmla="*/ 9316 w 10000"/>
                  <a:gd name="connsiteY1237" fmla="*/ 2753 h 10000"/>
                  <a:gd name="connsiteX1238" fmla="*/ 9294 w 10000"/>
                  <a:gd name="connsiteY1238" fmla="*/ 2655 h 10000"/>
                  <a:gd name="connsiteX1239" fmla="*/ 9213 w 10000"/>
                  <a:gd name="connsiteY1239" fmla="*/ 2328 h 10000"/>
                  <a:gd name="connsiteX1240" fmla="*/ 9172 w 10000"/>
                  <a:gd name="connsiteY1240" fmla="*/ 2286 h 10000"/>
                  <a:gd name="connsiteX1241" fmla="*/ 9019 w 10000"/>
                  <a:gd name="connsiteY1241" fmla="*/ 2082 h 10000"/>
                  <a:gd name="connsiteX1242" fmla="*/ 8906 w 10000"/>
                  <a:gd name="connsiteY1242" fmla="*/ 1946 h 10000"/>
                  <a:gd name="connsiteX1243" fmla="*/ 8801 w 10000"/>
                  <a:gd name="connsiteY1243" fmla="*/ 1778 h 10000"/>
                  <a:gd name="connsiteX1244" fmla="*/ 8806 w 10000"/>
                  <a:gd name="connsiteY1244" fmla="*/ 1713 h 10000"/>
                  <a:gd name="connsiteX1245" fmla="*/ 8809 w 10000"/>
                  <a:gd name="connsiteY1245" fmla="*/ 1703 h 10000"/>
                  <a:gd name="connsiteX1246" fmla="*/ 8817 w 10000"/>
                  <a:gd name="connsiteY1246" fmla="*/ 1713 h 10000"/>
                  <a:gd name="connsiteX1247" fmla="*/ 8834 w 10000"/>
                  <a:gd name="connsiteY1247" fmla="*/ 1729 h 10000"/>
                  <a:gd name="connsiteX1248" fmla="*/ 8839 w 10000"/>
                  <a:gd name="connsiteY1248" fmla="*/ 1729 h 10000"/>
                  <a:gd name="connsiteX1249" fmla="*/ 8848 w 10000"/>
                  <a:gd name="connsiteY1249" fmla="*/ 1723 h 10000"/>
                  <a:gd name="connsiteX1250" fmla="*/ 8850 w 10000"/>
                  <a:gd name="connsiteY1250" fmla="*/ 1703 h 10000"/>
                  <a:gd name="connsiteX1251" fmla="*/ 8850 w 10000"/>
                  <a:gd name="connsiteY1251" fmla="*/ 1684 h 10000"/>
                  <a:gd name="connsiteX1252" fmla="*/ 8850 w 10000"/>
                  <a:gd name="connsiteY1252" fmla="*/ 1648 h 10000"/>
                  <a:gd name="connsiteX1253" fmla="*/ 8881 w 10000"/>
                  <a:gd name="connsiteY1253" fmla="*/ 1571 h 10000"/>
                  <a:gd name="connsiteX1254" fmla="*/ 8895 w 10000"/>
                  <a:gd name="connsiteY1254" fmla="*/ 1541 h 10000"/>
                  <a:gd name="connsiteX1255" fmla="*/ 8895 w 10000"/>
                  <a:gd name="connsiteY1255" fmla="*/ 1525 h 10000"/>
                  <a:gd name="connsiteX1256" fmla="*/ 8881 w 10000"/>
                  <a:gd name="connsiteY1256" fmla="*/ 1516 h 10000"/>
                  <a:gd name="connsiteX1257" fmla="*/ 8864 w 10000"/>
                  <a:gd name="connsiteY1257" fmla="*/ 1522 h 10000"/>
                  <a:gd name="connsiteX1258" fmla="*/ 8850 w 10000"/>
                  <a:gd name="connsiteY1258" fmla="*/ 1535 h 10000"/>
                  <a:gd name="connsiteX1259" fmla="*/ 8834 w 10000"/>
                  <a:gd name="connsiteY1259" fmla="*/ 1571 h 10000"/>
                  <a:gd name="connsiteX1260" fmla="*/ 8825 w 10000"/>
                  <a:gd name="connsiteY1260" fmla="*/ 1587 h 10000"/>
                  <a:gd name="connsiteX1261" fmla="*/ 8776 w 10000"/>
                  <a:gd name="connsiteY1261" fmla="*/ 1571 h 10000"/>
                  <a:gd name="connsiteX1262" fmla="*/ 8745 w 10000"/>
                  <a:gd name="connsiteY1262" fmla="*/ 1580 h 10000"/>
                  <a:gd name="connsiteX1263" fmla="*/ 8720 w 10000"/>
                  <a:gd name="connsiteY1263" fmla="*/ 1587 h 10000"/>
                  <a:gd name="connsiteX1264" fmla="*/ 8709 w 10000"/>
                  <a:gd name="connsiteY1264" fmla="*/ 1609 h 10000"/>
                  <a:gd name="connsiteX1265" fmla="*/ 8693 w 10000"/>
                  <a:gd name="connsiteY1265" fmla="*/ 1616 h 10000"/>
                  <a:gd name="connsiteX1266" fmla="*/ 8684 w 10000"/>
                  <a:gd name="connsiteY1266" fmla="*/ 1639 h 10000"/>
                  <a:gd name="connsiteX1267" fmla="*/ 8684 w 10000"/>
                  <a:gd name="connsiteY1267" fmla="*/ 1658 h 10000"/>
                  <a:gd name="connsiteX1268" fmla="*/ 8665 w 10000"/>
                  <a:gd name="connsiteY1268" fmla="*/ 1655 h 10000"/>
                  <a:gd name="connsiteX1269" fmla="*/ 8665 w 10000"/>
                  <a:gd name="connsiteY1269" fmla="*/ 1645 h 10000"/>
                  <a:gd name="connsiteX1270" fmla="*/ 8665 w 10000"/>
                  <a:gd name="connsiteY1270" fmla="*/ 1626 h 10000"/>
                  <a:gd name="connsiteX1271" fmla="*/ 8676 w 10000"/>
                  <a:gd name="connsiteY1271" fmla="*/ 1609 h 10000"/>
                  <a:gd name="connsiteX1272" fmla="*/ 8679 w 10000"/>
                  <a:gd name="connsiteY1272" fmla="*/ 1597 h 10000"/>
                  <a:gd name="connsiteX1273" fmla="*/ 8687 w 10000"/>
                  <a:gd name="connsiteY1273" fmla="*/ 1577 h 10000"/>
                  <a:gd name="connsiteX1274" fmla="*/ 8695 w 10000"/>
                  <a:gd name="connsiteY1274" fmla="*/ 1554 h 10000"/>
                  <a:gd name="connsiteX1275" fmla="*/ 8709 w 10000"/>
                  <a:gd name="connsiteY1275" fmla="*/ 1532 h 10000"/>
                  <a:gd name="connsiteX1276" fmla="*/ 8704 w 10000"/>
                  <a:gd name="connsiteY1276" fmla="*/ 1512 h 10000"/>
                  <a:gd name="connsiteX1277" fmla="*/ 8695 w 10000"/>
                  <a:gd name="connsiteY1277" fmla="*/ 1503 h 10000"/>
                  <a:gd name="connsiteX1278" fmla="*/ 8684 w 10000"/>
                  <a:gd name="connsiteY1278" fmla="*/ 1503 h 10000"/>
                  <a:gd name="connsiteX1279" fmla="*/ 8670 w 10000"/>
                  <a:gd name="connsiteY1279" fmla="*/ 1525 h 10000"/>
                  <a:gd name="connsiteX1280" fmla="*/ 8665 w 10000"/>
                  <a:gd name="connsiteY1280" fmla="*/ 1545 h 10000"/>
                  <a:gd name="connsiteX1281" fmla="*/ 8654 w 10000"/>
                  <a:gd name="connsiteY1281" fmla="*/ 1567 h 10000"/>
                  <a:gd name="connsiteX1282" fmla="*/ 8648 w 10000"/>
                  <a:gd name="connsiteY1282" fmla="*/ 1587 h 10000"/>
                  <a:gd name="connsiteX1283" fmla="*/ 8640 w 10000"/>
                  <a:gd name="connsiteY1283" fmla="*/ 1629 h 10000"/>
                  <a:gd name="connsiteX1284" fmla="*/ 8620 w 10000"/>
                  <a:gd name="connsiteY1284" fmla="*/ 1635 h 10000"/>
                  <a:gd name="connsiteX1285" fmla="*/ 8612 w 10000"/>
                  <a:gd name="connsiteY1285" fmla="*/ 1635 h 10000"/>
                  <a:gd name="connsiteX1286" fmla="*/ 8604 w 10000"/>
                  <a:gd name="connsiteY1286" fmla="*/ 1626 h 10000"/>
                  <a:gd name="connsiteX1287" fmla="*/ 8596 w 10000"/>
                  <a:gd name="connsiteY1287" fmla="*/ 1616 h 10000"/>
                  <a:gd name="connsiteX1288" fmla="*/ 8596 w 10000"/>
                  <a:gd name="connsiteY1288" fmla="*/ 1580 h 10000"/>
                  <a:gd name="connsiteX1289" fmla="*/ 8587 w 10000"/>
                  <a:gd name="connsiteY1289" fmla="*/ 1545 h 10000"/>
                  <a:gd name="connsiteX1290" fmla="*/ 8565 w 10000"/>
                  <a:gd name="connsiteY1290" fmla="*/ 1516 h 10000"/>
                  <a:gd name="connsiteX1291" fmla="*/ 8543 w 10000"/>
                  <a:gd name="connsiteY1291" fmla="*/ 1512 h 10000"/>
                  <a:gd name="connsiteX1292" fmla="*/ 8518 w 10000"/>
                  <a:gd name="connsiteY1292" fmla="*/ 1532 h 10000"/>
                  <a:gd name="connsiteX1293" fmla="*/ 8476 w 10000"/>
                  <a:gd name="connsiteY1293" fmla="*/ 1567 h 10000"/>
                  <a:gd name="connsiteX1294" fmla="*/ 8454 w 10000"/>
                  <a:gd name="connsiteY1294" fmla="*/ 1551 h 10000"/>
                  <a:gd name="connsiteX1295" fmla="*/ 8402 w 10000"/>
                  <a:gd name="connsiteY1295" fmla="*/ 1493 h 10000"/>
                  <a:gd name="connsiteX1296" fmla="*/ 8371 w 10000"/>
                  <a:gd name="connsiteY1296" fmla="*/ 1428 h 10000"/>
                  <a:gd name="connsiteX1297" fmla="*/ 8072 w 10000"/>
                  <a:gd name="connsiteY1297" fmla="*/ 1422 h 10000"/>
                  <a:gd name="connsiteX1298" fmla="*/ 7823 w 10000"/>
                  <a:gd name="connsiteY1298" fmla="*/ 1279 h 10000"/>
                  <a:gd name="connsiteX1299" fmla="*/ 7587 w 10000"/>
                  <a:gd name="connsiteY1299" fmla="*/ 1133 h 10000"/>
                  <a:gd name="connsiteX1300" fmla="*/ 7526 w 10000"/>
                  <a:gd name="connsiteY1300" fmla="*/ 1098 h 10000"/>
                  <a:gd name="connsiteX1301" fmla="*/ 7346 w 10000"/>
                  <a:gd name="connsiteY1301" fmla="*/ 991 h 10000"/>
                  <a:gd name="connsiteX1302" fmla="*/ 7321 w 10000"/>
                  <a:gd name="connsiteY1302" fmla="*/ 959 h 10000"/>
                  <a:gd name="connsiteX1303" fmla="*/ 7307 w 10000"/>
                  <a:gd name="connsiteY1303" fmla="*/ 871 h 10000"/>
                  <a:gd name="connsiteX1304" fmla="*/ 7224 w 10000"/>
                  <a:gd name="connsiteY1304" fmla="*/ 816 h 10000"/>
                  <a:gd name="connsiteX1305" fmla="*/ 7147 w 10000"/>
                  <a:gd name="connsiteY1305" fmla="*/ 787 h 10000"/>
                  <a:gd name="connsiteX1306" fmla="*/ 7080 w 10000"/>
                  <a:gd name="connsiteY1306" fmla="*/ 742 h 10000"/>
                  <a:gd name="connsiteX1307" fmla="*/ 7069 w 10000"/>
                  <a:gd name="connsiteY1307" fmla="*/ 767 h 10000"/>
                  <a:gd name="connsiteX1308" fmla="*/ 7033 w 10000"/>
                  <a:gd name="connsiteY1308" fmla="*/ 787 h 10000"/>
                  <a:gd name="connsiteX1309" fmla="*/ 6820 w 10000"/>
                  <a:gd name="connsiteY1309" fmla="*/ 878 h 10000"/>
                  <a:gd name="connsiteX1310" fmla="*/ 6726 w 10000"/>
                  <a:gd name="connsiteY1310" fmla="*/ 897 h 10000"/>
                  <a:gd name="connsiteX1311" fmla="*/ 6626 w 10000"/>
                  <a:gd name="connsiteY1311" fmla="*/ 955 h 10000"/>
                  <a:gd name="connsiteX1312" fmla="*/ 6582 w 10000"/>
                  <a:gd name="connsiteY1312" fmla="*/ 946 h 10000"/>
                  <a:gd name="connsiteX1313" fmla="*/ 6571 w 10000"/>
                  <a:gd name="connsiteY1313" fmla="*/ 955 h 10000"/>
                  <a:gd name="connsiteX1314" fmla="*/ 6507 w 10000"/>
                  <a:gd name="connsiteY1314" fmla="*/ 975 h 10000"/>
                  <a:gd name="connsiteX1315" fmla="*/ 6485 w 10000"/>
                  <a:gd name="connsiteY1315" fmla="*/ 975 h 10000"/>
                  <a:gd name="connsiteX1316" fmla="*/ 6476 w 10000"/>
                  <a:gd name="connsiteY1316" fmla="*/ 965 h 10000"/>
                  <a:gd name="connsiteX1317" fmla="*/ 6474 w 10000"/>
                  <a:gd name="connsiteY1317" fmla="*/ 936 h 10000"/>
                  <a:gd name="connsiteX1318" fmla="*/ 6452 w 10000"/>
                  <a:gd name="connsiteY1318" fmla="*/ 887 h 10000"/>
                  <a:gd name="connsiteX1319" fmla="*/ 6352 w 10000"/>
                  <a:gd name="connsiteY1319" fmla="*/ 767 h 10000"/>
                  <a:gd name="connsiteX1320" fmla="*/ 6313 w 10000"/>
                  <a:gd name="connsiteY1320" fmla="*/ 732 h 10000"/>
                  <a:gd name="connsiteX1321" fmla="*/ 6296 w 10000"/>
                  <a:gd name="connsiteY1321" fmla="*/ 690 h 10000"/>
                  <a:gd name="connsiteX1322" fmla="*/ 6271 w 10000"/>
                  <a:gd name="connsiteY1322" fmla="*/ 664 h 10000"/>
                  <a:gd name="connsiteX1323" fmla="*/ 6266 w 10000"/>
                  <a:gd name="connsiteY1323" fmla="*/ 654 h 10000"/>
                  <a:gd name="connsiteX1324" fmla="*/ 6111 w 10000"/>
                  <a:gd name="connsiteY1324" fmla="*/ 398 h 10000"/>
                  <a:gd name="connsiteX1325" fmla="*/ 5903 w 10000"/>
                  <a:gd name="connsiteY1325" fmla="*/ 408 h 10000"/>
                  <a:gd name="connsiteX1326" fmla="*/ 5837 w 10000"/>
                  <a:gd name="connsiteY1326" fmla="*/ 427 h 10000"/>
                  <a:gd name="connsiteX1327" fmla="*/ 5756 w 10000"/>
                  <a:gd name="connsiteY1327" fmla="*/ 453 h 10000"/>
                  <a:gd name="connsiteX1328" fmla="*/ 5681 w 10000"/>
                  <a:gd name="connsiteY1328" fmla="*/ 453 h 10000"/>
                  <a:gd name="connsiteX1329" fmla="*/ 5609 w 10000"/>
                  <a:gd name="connsiteY1329" fmla="*/ 447 h 10000"/>
                  <a:gd name="connsiteX1330" fmla="*/ 5554 w 10000"/>
                  <a:gd name="connsiteY1330" fmla="*/ 304 h 10000"/>
                  <a:gd name="connsiteX1331" fmla="*/ 5529 w 10000"/>
                  <a:gd name="connsiteY1331" fmla="*/ 301 h 10000"/>
                  <a:gd name="connsiteX1332" fmla="*/ 5393 w 10000"/>
                  <a:gd name="connsiteY1332" fmla="*/ 256 h 10000"/>
                  <a:gd name="connsiteX1333" fmla="*/ 5366 w 10000"/>
                  <a:gd name="connsiteY1333" fmla="*/ 220 h 10000"/>
                  <a:gd name="connsiteX1334" fmla="*/ 5249 w 10000"/>
                  <a:gd name="connsiteY1334" fmla="*/ 155 h 10000"/>
                  <a:gd name="connsiteX1335" fmla="*/ 5141 w 10000"/>
                  <a:gd name="connsiteY1335" fmla="*/ 52 h 10000"/>
                  <a:gd name="connsiteX1336" fmla="*/ 5116 w 10000"/>
                  <a:gd name="connsiteY1336" fmla="*/ 3 h 10000"/>
                  <a:gd name="connsiteX1337" fmla="*/ 5061 w 10000"/>
                  <a:gd name="connsiteY1337" fmla="*/ 0 h 10000"/>
                  <a:gd name="connsiteX1338" fmla="*/ 5036 w 10000"/>
                  <a:gd name="connsiteY1338" fmla="*/ 32 h 10000"/>
                  <a:gd name="connsiteX1339" fmla="*/ 4942 w 10000"/>
                  <a:gd name="connsiteY1339" fmla="*/ 133 h 10000"/>
                  <a:gd name="connsiteX1340" fmla="*/ 4900 w 10000"/>
                  <a:gd name="connsiteY1340" fmla="*/ 217 h 10000"/>
                  <a:gd name="connsiteX1341" fmla="*/ 4861 w 10000"/>
                  <a:gd name="connsiteY1341" fmla="*/ 198 h 10000"/>
                  <a:gd name="connsiteX1342" fmla="*/ 4795 w 10000"/>
                  <a:gd name="connsiteY1342" fmla="*/ 68 h 10000"/>
                  <a:gd name="connsiteX1343" fmla="*/ 4778 w 10000"/>
                  <a:gd name="connsiteY1343" fmla="*/ 62 h 10000"/>
                  <a:gd name="connsiteX1344" fmla="*/ 4765 w 10000"/>
                  <a:gd name="connsiteY1344" fmla="*/ 62 h 10000"/>
                  <a:gd name="connsiteX1345" fmla="*/ 4748 w 10000"/>
                  <a:gd name="connsiteY1345" fmla="*/ 68 h 10000"/>
                  <a:gd name="connsiteX1346" fmla="*/ 4673 w 10000"/>
                  <a:gd name="connsiteY1346" fmla="*/ 136 h 10000"/>
                  <a:gd name="connsiteX1347" fmla="*/ 4632 w 10000"/>
                  <a:gd name="connsiteY1347" fmla="*/ 201 h 10000"/>
                  <a:gd name="connsiteX1348" fmla="*/ 4623 w 10000"/>
                  <a:gd name="connsiteY1348" fmla="*/ 210 h 10000"/>
                  <a:gd name="connsiteX1349" fmla="*/ 4579 w 10000"/>
                  <a:gd name="connsiteY1349" fmla="*/ 220 h 10000"/>
                  <a:gd name="connsiteX1350" fmla="*/ 4479 w 10000"/>
                  <a:gd name="connsiteY1350" fmla="*/ 198 h 10000"/>
                  <a:gd name="connsiteX1351" fmla="*/ 4402 w 10000"/>
                  <a:gd name="connsiteY1351" fmla="*/ 165 h 10000"/>
                  <a:gd name="connsiteX1352" fmla="*/ 4374 w 10000"/>
                  <a:gd name="connsiteY1352" fmla="*/ 165 h 10000"/>
                  <a:gd name="connsiteX1353" fmla="*/ 4335 w 10000"/>
                  <a:gd name="connsiteY1353" fmla="*/ 172 h 10000"/>
                  <a:gd name="connsiteX1354" fmla="*/ 4302 w 10000"/>
                  <a:gd name="connsiteY1354" fmla="*/ 188 h 10000"/>
                  <a:gd name="connsiteX1355" fmla="*/ 4271 w 10000"/>
                  <a:gd name="connsiteY1355" fmla="*/ 220 h 10000"/>
                  <a:gd name="connsiteX1356" fmla="*/ 4238 w 10000"/>
                  <a:gd name="connsiteY1356" fmla="*/ 240 h 10000"/>
                  <a:gd name="connsiteX1357" fmla="*/ 4324 w 10000"/>
                  <a:gd name="connsiteY1357" fmla="*/ 1289 h 10000"/>
                  <a:gd name="connsiteX1358" fmla="*/ 3521 w 10000"/>
                  <a:gd name="connsiteY1358" fmla="*/ 7730 h 10000"/>
                  <a:gd name="connsiteX1359" fmla="*/ 3560 w 10000"/>
                  <a:gd name="connsiteY1359" fmla="*/ 7749 h 10000"/>
                  <a:gd name="connsiteX1360" fmla="*/ 3562 w 10000"/>
                  <a:gd name="connsiteY1360" fmla="*/ 7759 h 10000"/>
                  <a:gd name="connsiteX1361" fmla="*/ 3573 w 10000"/>
                  <a:gd name="connsiteY1361" fmla="*/ 7766 h 10000"/>
                  <a:gd name="connsiteX1362" fmla="*/ 3584 w 10000"/>
                  <a:gd name="connsiteY1362" fmla="*/ 7759 h 10000"/>
                  <a:gd name="connsiteX1363" fmla="*/ 3598 w 10000"/>
                  <a:gd name="connsiteY1363" fmla="*/ 7743 h 10000"/>
                  <a:gd name="connsiteX1364" fmla="*/ 3609 w 10000"/>
                  <a:gd name="connsiteY1364" fmla="*/ 7756 h 10000"/>
                  <a:gd name="connsiteX1365" fmla="*/ 3623 w 10000"/>
                  <a:gd name="connsiteY1365" fmla="*/ 7733 h 10000"/>
                  <a:gd name="connsiteX1366" fmla="*/ 3632 w 10000"/>
                  <a:gd name="connsiteY1366" fmla="*/ 7730 h 10000"/>
                  <a:gd name="connsiteX1367" fmla="*/ 3634 w 10000"/>
                  <a:gd name="connsiteY1367" fmla="*/ 7730 h 10000"/>
                  <a:gd name="connsiteX1368" fmla="*/ 3643 w 10000"/>
                  <a:gd name="connsiteY1368" fmla="*/ 7730 h 10000"/>
                  <a:gd name="connsiteX1369" fmla="*/ 4033 w 10000"/>
                  <a:gd name="connsiteY1369" fmla="*/ 7077 h 10000"/>
                  <a:gd name="connsiteX1370" fmla="*/ 3670 w 10000"/>
                  <a:gd name="connsiteY1370" fmla="*/ 7730 h 10000"/>
                  <a:gd name="connsiteX1371" fmla="*/ 3687 w 10000"/>
                  <a:gd name="connsiteY1371" fmla="*/ 7730 h 10000"/>
                  <a:gd name="connsiteX1372" fmla="*/ 3690 w 10000"/>
                  <a:gd name="connsiteY1372" fmla="*/ 7730 h 10000"/>
                  <a:gd name="connsiteX1373" fmla="*/ 3704 w 10000"/>
                  <a:gd name="connsiteY1373" fmla="*/ 7740 h 10000"/>
                  <a:gd name="connsiteX1374" fmla="*/ 3712 w 10000"/>
                  <a:gd name="connsiteY1374" fmla="*/ 7743 h 10000"/>
                  <a:gd name="connsiteX1375" fmla="*/ 3723 w 10000"/>
                  <a:gd name="connsiteY1375" fmla="*/ 7749 h 10000"/>
                  <a:gd name="connsiteX1376" fmla="*/ 3729 w 10000"/>
                  <a:gd name="connsiteY1376" fmla="*/ 7749 h 10000"/>
                  <a:gd name="connsiteX1377" fmla="*/ 3729 w 10000"/>
                  <a:gd name="connsiteY1377" fmla="*/ 7743 h 10000"/>
                  <a:gd name="connsiteX1378" fmla="*/ 3745 w 10000"/>
                  <a:gd name="connsiteY1378" fmla="*/ 7740 h 10000"/>
                  <a:gd name="connsiteX1379" fmla="*/ 3753 w 10000"/>
                  <a:gd name="connsiteY1379" fmla="*/ 7730 h 10000"/>
                  <a:gd name="connsiteX1380" fmla="*/ 3762 w 10000"/>
                  <a:gd name="connsiteY1380" fmla="*/ 7720 h 10000"/>
                  <a:gd name="connsiteX1381" fmla="*/ 3776 w 10000"/>
                  <a:gd name="connsiteY1381" fmla="*/ 7710 h 10000"/>
                  <a:gd name="connsiteX1382" fmla="*/ 3784 w 10000"/>
                  <a:gd name="connsiteY1382" fmla="*/ 7701 h 10000"/>
                  <a:gd name="connsiteX1383" fmla="*/ 3792 w 10000"/>
                  <a:gd name="connsiteY1383" fmla="*/ 7694 h 10000"/>
                  <a:gd name="connsiteX1384" fmla="*/ 3801 w 10000"/>
                  <a:gd name="connsiteY1384" fmla="*/ 7685 h 10000"/>
                  <a:gd name="connsiteX1385" fmla="*/ 3803 w 10000"/>
                  <a:gd name="connsiteY1385" fmla="*/ 7685 h 10000"/>
                  <a:gd name="connsiteX1386" fmla="*/ 4524 w 10000"/>
                  <a:gd name="connsiteY1386" fmla="*/ 7229 h 10000"/>
                  <a:gd name="connsiteX1387" fmla="*/ 3778 w 10000"/>
                  <a:gd name="connsiteY1387" fmla="*/ 7756 h 10000"/>
                  <a:gd name="connsiteX1388" fmla="*/ 3762 w 10000"/>
                  <a:gd name="connsiteY1388" fmla="*/ 7775 h 10000"/>
                  <a:gd name="connsiteX1389" fmla="*/ 3748 w 10000"/>
                  <a:gd name="connsiteY1389" fmla="*/ 7775 h 10000"/>
                  <a:gd name="connsiteX1390" fmla="*/ 3737 w 10000"/>
                  <a:gd name="connsiteY1390" fmla="*/ 7778 h 10000"/>
                  <a:gd name="connsiteX1391" fmla="*/ 3723 w 10000"/>
                  <a:gd name="connsiteY1391" fmla="*/ 7778 h 10000"/>
                  <a:gd name="connsiteX1392" fmla="*/ 3712 w 10000"/>
                  <a:gd name="connsiteY1392" fmla="*/ 8005 h 10000"/>
                  <a:gd name="connsiteX1393" fmla="*/ 3706 w 10000"/>
                  <a:gd name="connsiteY1393" fmla="*/ 8021 h 10000"/>
                  <a:gd name="connsiteX1394" fmla="*/ 3712 w 10000"/>
                  <a:gd name="connsiteY1394" fmla="*/ 8044 h 10000"/>
                  <a:gd name="connsiteX1395" fmla="*/ 3712 w 10000"/>
                  <a:gd name="connsiteY1395" fmla="*/ 8051 h 10000"/>
                  <a:gd name="connsiteX1396" fmla="*/ 3767 w 10000"/>
                  <a:gd name="connsiteY1396" fmla="*/ 8106 h 10000"/>
                  <a:gd name="connsiteX1397" fmla="*/ 3770 w 10000"/>
                  <a:gd name="connsiteY1397" fmla="*/ 8119 h 10000"/>
                  <a:gd name="connsiteX1398" fmla="*/ 3740 w 10000"/>
                  <a:gd name="connsiteY1398" fmla="*/ 8154 h 10000"/>
                  <a:gd name="connsiteX1399" fmla="*/ 3731 w 10000"/>
                  <a:gd name="connsiteY1399" fmla="*/ 8138 h 10000"/>
                  <a:gd name="connsiteX1400" fmla="*/ 3729 w 10000"/>
                  <a:gd name="connsiteY1400" fmla="*/ 8125 h 10000"/>
                  <a:gd name="connsiteX1401" fmla="*/ 3712 w 10000"/>
                  <a:gd name="connsiteY1401" fmla="*/ 8115 h 10000"/>
                  <a:gd name="connsiteX1402" fmla="*/ 3704 w 10000"/>
                  <a:gd name="connsiteY1402" fmla="*/ 8109 h 10000"/>
                  <a:gd name="connsiteX1403" fmla="*/ 3687 w 10000"/>
                  <a:gd name="connsiteY1403" fmla="*/ 8099 h 10000"/>
                  <a:gd name="connsiteX1404" fmla="*/ 3673 w 10000"/>
                  <a:gd name="connsiteY1404" fmla="*/ 8093 h 10000"/>
                  <a:gd name="connsiteX1405" fmla="*/ 3665 w 10000"/>
                  <a:gd name="connsiteY1405" fmla="*/ 8083 h 10000"/>
                  <a:gd name="connsiteX1406" fmla="*/ 3648 w 10000"/>
                  <a:gd name="connsiteY1406" fmla="*/ 8073 h 10000"/>
                  <a:gd name="connsiteX1407" fmla="*/ 3643 w 10000"/>
                  <a:gd name="connsiteY1407" fmla="*/ 8063 h 10000"/>
                  <a:gd name="connsiteX1408" fmla="*/ 3632 w 10000"/>
                  <a:gd name="connsiteY1408" fmla="*/ 8054 h 10000"/>
                  <a:gd name="connsiteX1409" fmla="*/ 3623 w 10000"/>
                  <a:gd name="connsiteY1409" fmla="*/ 8060 h 10000"/>
                  <a:gd name="connsiteX1410" fmla="*/ 3615 w 10000"/>
                  <a:gd name="connsiteY1410" fmla="*/ 8070 h 10000"/>
                  <a:gd name="connsiteX1411" fmla="*/ 3607 w 10000"/>
                  <a:gd name="connsiteY1411" fmla="*/ 8083 h 10000"/>
                  <a:gd name="connsiteX1412" fmla="*/ 3607 w 10000"/>
                  <a:gd name="connsiteY1412" fmla="*/ 8099 h 10000"/>
                  <a:gd name="connsiteX1413" fmla="*/ 3607 w 10000"/>
                  <a:gd name="connsiteY1413" fmla="*/ 8125 h 10000"/>
                  <a:gd name="connsiteX1414" fmla="*/ 3601 w 10000"/>
                  <a:gd name="connsiteY1414" fmla="*/ 8148 h 10000"/>
                  <a:gd name="connsiteX1415" fmla="*/ 3584 w 10000"/>
                  <a:gd name="connsiteY1415" fmla="*/ 8154 h 10000"/>
                  <a:gd name="connsiteX1416" fmla="*/ 3573 w 10000"/>
                  <a:gd name="connsiteY1416" fmla="*/ 8154 h 10000"/>
                  <a:gd name="connsiteX1417" fmla="*/ 3551 w 10000"/>
                  <a:gd name="connsiteY1417" fmla="*/ 8119 h 10000"/>
                  <a:gd name="connsiteX1418" fmla="*/ 3504 w 10000"/>
                  <a:gd name="connsiteY1418" fmla="*/ 8073 h 10000"/>
                  <a:gd name="connsiteX1419" fmla="*/ 3493 w 10000"/>
                  <a:gd name="connsiteY1419" fmla="*/ 8051 h 10000"/>
                  <a:gd name="connsiteX1420" fmla="*/ 3457 w 10000"/>
                  <a:gd name="connsiteY1420" fmla="*/ 7872 h 10000"/>
                  <a:gd name="connsiteX1421" fmla="*/ 3449 w 10000"/>
                  <a:gd name="connsiteY1421" fmla="*/ 7847 h 10000"/>
                  <a:gd name="connsiteX1422" fmla="*/ 3446 w 10000"/>
                  <a:gd name="connsiteY1422" fmla="*/ 7827 h 10000"/>
                  <a:gd name="connsiteX1423" fmla="*/ 3457 w 10000"/>
                  <a:gd name="connsiteY1423" fmla="*/ 7808 h 10000"/>
                  <a:gd name="connsiteX1424" fmla="*/ 3465 w 10000"/>
                  <a:gd name="connsiteY1424" fmla="*/ 7798 h 10000"/>
                  <a:gd name="connsiteX1425" fmla="*/ 3518 w 10000"/>
                  <a:gd name="connsiteY1425" fmla="*/ 7843 h 10000"/>
                  <a:gd name="connsiteX0" fmla="*/ 4324 w 10000"/>
                  <a:gd name="connsiteY0" fmla="*/ 1289 h 10000"/>
                  <a:gd name="connsiteX1" fmla="*/ 4296 w 10000"/>
                  <a:gd name="connsiteY1" fmla="*/ 1305 h 10000"/>
                  <a:gd name="connsiteX2" fmla="*/ 4285 w 10000"/>
                  <a:gd name="connsiteY2" fmla="*/ 1279 h 10000"/>
                  <a:gd name="connsiteX3" fmla="*/ 4244 w 10000"/>
                  <a:gd name="connsiteY3" fmla="*/ 1266 h 10000"/>
                  <a:gd name="connsiteX4" fmla="*/ 4208 w 10000"/>
                  <a:gd name="connsiteY4" fmla="*/ 1286 h 10000"/>
                  <a:gd name="connsiteX5" fmla="*/ 4172 w 10000"/>
                  <a:gd name="connsiteY5" fmla="*/ 1299 h 10000"/>
                  <a:gd name="connsiteX6" fmla="*/ 4150 w 10000"/>
                  <a:gd name="connsiteY6" fmla="*/ 1308 h 10000"/>
                  <a:gd name="connsiteX7" fmla="*/ 4139 w 10000"/>
                  <a:gd name="connsiteY7" fmla="*/ 1315 h 10000"/>
                  <a:gd name="connsiteX8" fmla="*/ 4125 w 10000"/>
                  <a:gd name="connsiteY8" fmla="*/ 1315 h 10000"/>
                  <a:gd name="connsiteX9" fmla="*/ 4119 w 10000"/>
                  <a:gd name="connsiteY9" fmla="*/ 1315 h 10000"/>
                  <a:gd name="connsiteX10" fmla="*/ 4111 w 10000"/>
                  <a:gd name="connsiteY10" fmla="*/ 1308 h 10000"/>
                  <a:gd name="connsiteX11" fmla="*/ 4100 w 10000"/>
                  <a:gd name="connsiteY11" fmla="*/ 1315 h 10000"/>
                  <a:gd name="connsiteX12" fmla="*/ 4075 w 10000"/>
                  <a:gd name="connsiteY12" fmla="*/ 1315 h 10000"/>
                  <a:gd name="connsiteX13" fmla="*/ 4058 w 10000"/>
                  <a:gd name="connsiteY13" fmla="*/ 1318 h 10000"/>
                  <a:gd name="connsiteX14" fmla="*/ 4044 w 10000"/>
                  <a:gd name="connsiteY14" fmla="*/ 1315 h 10000"/>
                  <a:gd name="connsiteX15" fmla="*/ 4042 w 10000"/>
                  <a:gd name="connsiteY15" fmla="*/ 1299 h 10000"/>
                  <a:gd name="connsiteX16" fmla="*/ 4014 w 10000"/>
                  <a:gd name="connsiteY16" fmla="*/ 1308 h 10000"/>
                  <a:gd name="connsiteX17" fmla="*/ 4011 w 10000"/>
                  <a:gd name="connsiteY17" fmla="*/ 1315 h 10000"/>
                  <a:gd name="connsiteX18" fmla="*/ 4011 w 10000"/>
                  <a:gd name="connsiteY18" fmla="*/ 1341 h 10000"/>
                  <a:gd name="connsiteX19" fmla="*/ 4019 w 10000"/>
                  <a:gd name="connsiteY19" fmla="*/ 1341 h 10000"/>
                  <a:gd name="connsiteX20" fmla="*/ 3997 w 10000"/>
                  <a:gd name="connsiteY20" fmla="*/ 1363 h 10000"/>
                  <a:gd name="connsiteX21" fmla="*/ 3986 w 10000"/>
                  <a:gd name="connsiteY21" fmla="*/ 1373 h 10000"/>
                  <a:gd name="connsiteX22" fmla="*/ 3981 w 10000"/>
                  <a:gd name="connsiteY22" fmla="*/ 1389 h 10000"/>
                  <a:gd name="connsiteX23" fmla="*/ 3981 w 10000"/>
                  <a:gd name="connsiteY23" fmla="*/ 1409 h 10000"/>
                  <a:gd name="connsiteX24" fmla="*/ 3981 w 10000"/>
                  <a:gd name="connsiteY24" fmla="*/ 1438 h 10000"/>
                  <a:gd name="connsiteX25" fmla="*/ 3961 w 10000"/>
                  <a:gd name="connsiteY25" fmla="*/ 1441 h 10000"/>
                  <a:gd name="connsiteX26" fmla="*/ 3942 w 10000"/>
                  <a:gd name="connsiteY26" fmla="*/ 1441 h 10000"/>
                  <a:gd name="connsiteX27" fmla="*/ 3914 w 10000"/>
                  <a:gd name="connsiteY27" fmla="*/ 1454 h 10000"/>
                  <a:gd name="connsiteX28" fmla="*/ 3892 w 10000"/>
                  <a:gd name="connsiteY28" fmla="*/ 1467 h 10000"/>
                  <a:gd name="connsiteX29" fmla="*/ 3867 w 10000"/>
                  <a:gd name="connsiteY29" fmla="*/ 1483 h 10000"/>
                  <a:gd name="connsiteX30" fmla="*/ 3845 w 10000"/>
                  <a:gd name="connsiteY30" fmla="*/ 1467 h 10000"/>
                  <a:gd name="connsiteX31" fmla="*/ 3850 w 10000"/>
                  <a:gd name="connsiteY31" fmla="*/ 1457 h 10000"/>
                  <a:gd name="connsiteX32" fmla="*/ 3864 w 10000"/>
                  <a:gd name="connsiteY32" fmla="*/ 1441 h 10000"/>
                  <a:gd name="connsiteX33" fmla="*/ 3859 w 10000"/>
                  <a:gd name="connsiteY33" fmla="*/ 1409 h 10000"/>
                  <a:gd name="connsiteX34" fmla="*/ 3842 w 10000"/>
                  <a:gd name="connsiteY34" fmla="*/ 1383 h 10000"/>
                  <a:gd name="connsiteX35" fmla="*/ 3825 w 10000"/>
                  <a:gd name="connsiteY35" fmla="*/ 1360 h 10000"/>
                  <a:gd name="connsiteX36" fmla="*/ 3809 w 10000"/>
                  <a:gd name="connsiteY36" fmla="*/ 1318 h 10000"/>
                  <a:gd name="connsiteX37" fmla="*/ 3787 w 10000"/>
                  <a:gd name="connsiteY37" fmla="*/ 1289 h 10000"/>
                  <a:gd name="connsiteX38" fmla="*/ 3759 w 10000"/>
                  <a:gd name="connsiteY38" fmla="*/ 1266 h 10000"/>
                  <a:gd name="connsiteX39" fmla="*/ 3740 w 10000"/>
                  <a:gd name="connsiteY39" fmla="*/ 1256 h 10000"/>
                  <a:gd name="connsiteX40" fmla="*/ 3715 w 10000"/>
                  <a:gd name="connsiteY40" fmla="*/ 1250 h 10000"/>
                  <a:gd name="connsiteX41" fmla="*/ 3687 w 10000"/>
                  <a:gd name="connsiteY41" fmla="*/ 1256 h 10000"/>
                  <a:gd name="connsiteX42" fmla="*/ 3681 w 10000"/>
                  <a:gd name="connsiteY42" fmla="*/ 1260 h 10000"/>
                  <a:gd name="connsiteX43" fmla="*/ 3670 w 10000"/>
                  <a:gd name="connsiteY43" fmla="*/ 1295 h 10000"/>
                  <a:gd name="connsiteX44" fmla="*/ 3651 w 10000"/>
                  <a:gd name="connsiteY44" fmla="*/ 1305 h 10000"/>
                  <a:gd name="connsiteX45" fmla="*/ 3640 w 10000"/>
                  <a:gd name="connsiteY45" fmla="*/ 1308 h 10000"/>
                  <a:gd name="connsiteX46" fmla="*/ 3626 w 10000"/>
                  <a:gd name="connsiteY46" fmla="*/ 1308 h 10000"/>
                  <a:gd name="connsiteX47" fmla="*/ 3632 w 10000"/>
                  <a:gd name="connsiteY47" fmla="*/ 1276 h 10000"/>
                  <a:gd name="connsiteX48" fmla="*/ 3609 w 10000"/>
                  <a:gd name="connsiteY48" fmla="*/ 1289 h 10000"/>
                  <a:gd name="connsiteX49" fmla="*/ 3593 w 10000"/>
                  <a:gd name="connsiteY49" fmla="*/ 1286 h 10000"/>
                  <a:gd name="connsiteX50" fmla="*/ 3590 w 10000"/>
                  <a:gd name="connsiteY50" fmla="*/ 1256 h 10000"/>
                  <a:gd name="connsiteX51" fmla="*/ 3584 w 10000"/>
                  <a:gd name="connsiteY51" fmla="*/ 1237 h 10000"/>
                  <a:gd name="connsiteX52" fmla="*/ 3573 w 10000"/>
                  <a:gd name="connsiteY52" fmla="*/ 1237 h 10000"/>
                  <a:gd name="connsiteX53" fmla="*/ 3554 w 10000"/>
                  <a:gd name="connsiteY53" fmla="*/ 1227 h 10000"/>
                  <a:gd name="connsiteX54" fmla="*/ 3546 w 10000"/>
                  <a:gd name="connsiteY54" fmla="*/ 1192 h 10000"/>
                  <a:gd name="connsiteX55" fmla="*/ 3529 w 10000"/>
                  <a:gd name="connsiteY55" fmla="*/ 1176 h 10000"/>
                  <a:gd name="connsiteX56" fmla="*/ 3512 w 10000"/>
                  <a:gd name="connsiteY56" fmla="*/ 1182 h 10000"/>
                  <a:gd name="connsiteX57" fmla="*/ 3485 w 10000"/>
                  <a:gd name="connsiteY57" fmla="*/ 1182 h 10000"/>
                  <a:gd name="connsiteX58" fmla="*/ 3463 w 10000"/>
                  <a:gd name="connsiteY58" fmla="*/ 1176 h 10000"/>
                  <a:gd name="connsiteX59" fmla="*/ 3449 w 10000"/>
                  <a:gd name="connsiteY59" fmla="*/ 1182 h 10000"/>
                  <a:gd name="connsiteX60" fmla="*/ 3432 w 10000"/>
                  <a:gd name="connsiteY60" fmla="*/ 1192 h 10000"/>
                  <a:gd name="connsiteX61" fmla="*/ 3454 w 10000"/>
                  <a:gd name="connsiteY61" fmla="*/ 1205 h 10000"/>
                  <a:gd name="connsiteX62" fmla="*/ 3463 w 10000"/>
                  <a:gd name="connsiteY62" fmla="*/ 1205 h 10000"/>
                  <a:gd name="connsiteX63" fmla="*/ 3488 w 10000"/>
                  <a:gd name="connsiteY63" fmla="*/ 1205 h 10000"/>
                  <a:gd name="connsiteX64" fmla="*/ 3488 w 10000"/>
                  <a:gd name="connsiteY64" fmla="*/ 1218 h 10000"/>
                  <a:gd name="connsiteX65" fmla="*/ 3493 w 10000"/>
                  <a:gd name="connsiteY65" fmla="*/ 1247 h 10000"/>
                  <a:gd name="connsiteX66" fmla="*/ 3512 w 10000"/>
                  <a:gd name="connsiteY66" fmla="*/ 1247 h 10000"/>
                  <a:gd name="connsiteX67" fmla="*/ 3518 w 10000"/>
                  <a:gd name="connsiteY67" fmla="*/ 1250 h 10000"/>
                  <a:gd name="connsiteX68" fmla="*/ 3521 w 10000"/>
                  <a:gd name="connsiteY68" fmla="*/ 1276 h 10000"/>
                  <a:gd name="connsiteX69" fmla="*/ 3543 w 10000"/>
                  <a:gd name="connsiteY69" fmla="*/ 1295 h 10000"/>
                  <a:gd name="connsiteX70" fmla="*/ 3546 w 10000"/>
                  <a:gd name="connsiteY70" fmla="*/ 1305 h 10000"/>
                  <a:gd name="connsiteX71" fmla="*/ 3543 w 10000"/>
                  <a:gd name="connsiteY71" fmla="*/ 1315 h 10000"/>
                  <a:gd name="connsiteX72" fmla="*/ 3543 w 10000"/>
                  <a:gd name="connsiteY72" fmla="*/ 1331 h 10000"/>
                  <a:gd name="connsiteX73" fmla="*/ 3554 w 10000"/>
                  <a:gd name="connsiteY73" fmla="*/ 1324 h 10000"/>
                  <a:gd name="connsiteX74" fmla="*/ 3560 w 10000"/>
                  <a:gd name="connsiteY74" fmla="*/ 1331 h 10000"/>
                  <a:gd name="connsiteX75" fmla="*/ 3582 w 10000"/>
                  <a:gd name="connsiteY75" fmla="*/ 1344 h 10000"/>
                  <a:gd name="connsiteX76" fmla="*/ 3598 w 10000"/>
                  <a:gd name="connsiteY76" fmla="*/ 1380 h 10000"/>
                  <a:gd name="connsiteX77" fmla="*/ 3607 w 10000"/>
                  <a:gd name="connsiteY77" fmla="*/ 1389 h 10000"/>
                  <a:gd name="connsiteX78" fmla="*/ 3623 w 10000"/>
                  <a:gd name="connsiteY78" fmla="*/ 1409 h 10000"/>
                  <a:gd name="connsiteX79" fmla="*/ 3634 w 10000"/>
                  <a:gd name="connsiteY79" fmla="*/ 1438 h 10000"/>
                  <a:gd name="connsiteX80" fmla="*/ 3632 w 10000"/>
                  <a:gd name="connsiteY80" fmla="*/ 1454 h 10000"/>
                  <a:gd name="connsiteX81" fmla="*/ 3618 w 10000"/>
                  <a:gd name="connsiteY81" fmla="*/ 1438 h 10000"/>
                  <a:gd name="connsiteX82" fmla="*/ 3598 w 10000"/>
                  <a:gd name="connsiteY82" fmla="*/ 1428 h 10000"/>
                  <a:gd name="connsiteX83" fmla="*/ 3582 w 10000"/>
                  <a:gd name="connsiteY83" fmla="*/ 1402 h 10000"/>
                  <a:gd name="connsiteX84" fmla="*/ 3562 w 10000"/>
                  <a:gd name="connsiteY84" fmla="*/ 1399 h 10000"/>
                  <a:gd name="connsiteX85" fmla="*/ 3546 w 10000"/>
                  <a:gd name="connsiteY85" fmla="*/ 1383 h 10000"/>
                  <a:gd name="connsiteX86" fmla="*/ 3510 w 10000"/>
                  <a:gd name="connsiteY86" fmla="*/ 1360 h 10000"/>
                  <a:gd name="connsiteX87" fmla="*/ 3485 w 10000"/>
                  <a:gd name="connsiteY87" fmla="*/ 1344 h 10000"/>
                  <a:gd name="connsiteX88" fmla="*/ 3454 w 10000"/>
                  <a:gd name="connsiteY88" fmla="*/ 1334 h 10000"/>
                  <a:gd name="connsiteX89" fmla="*/ 3429 w 10000"/>
                  <a:gd name="connsiteY89" fmla="*/ 1315 h 10000"/>
                  <a:gd name="connsiteX90" fmla="*/ 3416 w 10000"/>
                  <a:gd name="connsiteY90" fmla="*/ 1308 h 10000"/>
                  <a:gd name="connsiteX91" fmla="*/ 3399 w 10000"/>
                  <a:gd name="connsiteY91" fmla="*/ 1305 h 10000"/>
                  <a:gd name="connsiteX92" fmla="*/ 3382 w 10000"/>
                  <a:gd name="connsiteY92" fmla="*/ 1286 h 10000"/>
                  <a:gd name="connsiteX93" fmla="*/ 3380 w 10000"/>
                  <a:gd name="connsiteY93" fmla="*/ 1266 h 10000"/>
                  <a:gd name="connsiteX94" fmla="*/ 3388 w 10000"/>
                  <a:gd name="connsiteY94" fmla="*/ 1256 h 10000"/>
                  <a:gd name="connsiteX95" fmla="*/ 3407 w 10000"/>
                  <a:gd name="connsiteY95" fmla="*/ 1256 h 10000"/>
                  <a:gd name="connsiteX96" fmla="*/ 3396 w 10000"/>
                  <a:gd name="connsiteY96" fmla="*/ 1227 h 10000"/>
                  <a:gd name="connsiteX97" fmla="*/ 3382 w 10000"/>
                  <a:gd name="connsiteY97" fmla="*/ 1227 h 10000"/>
                  <a:gd name="connsiteX98" fmla="*/ 3360 w 10000"/>
                  <a:gd name="connsiteY98" fmla="*/ 1221 h 10000"/>
                  <a:gd name="connsiteX99" fmla="*/ 3349 w 10000"/>
                  <a:gd name="connsiteY99" fmla="*/ 1231 h 10000"/>
                  <a:gd name="connsiteX100" fmla="*/ 3352 w 10000"/>
                  <a:gd name="connsiteY100" fmla="*/ 1247 h 10000"/>
                  <a:gd name="connsiteX101" fmla="*/ 3341 w 10000"/>
                  <a:gd name="connsiteY101" fmla="*/ 1237 h 10000"/>
                  <a:gd name="connsiteX102" fmla="*/ 3335 w 10000"/>
                  <a:gd name="connsiteY102" fmla="*/ 1231 h 10000"/>
                  <a:gd name="connsiteX103" fmla="*/ 3307 w 10000"/>
                  <a:gd name="connsiteY103" fmla="*/ 1227 h 10000"/>
                  <a:gd name="connsiteX104" fmla="*/ 3294 w 10000"/>
                  <a:gd name="connsiteY104" fmla="*/ 1221 h 10000"/>
                  <a:gd name="connsiteX105" fmla="*/ 3271 w 10000"/>
                  <a:gd name="connsiteY105" fmla="*/ 1211 h 10000"/>
                  <a:gd name="connsiteX106" fmla="*/ 3252 w 10000"/>
                  <a:gd name="connsiteY106" fmla="*/ 1195 h 10000"/>
                  <a:gd name="connsiteX107" fmla="*/ 3235 w 10000"/>
                  <a:gd name="connsiteY107" fmla="*/ 1195 h 10000"/>
                  <a:gd name="connsiteX108" fmla="*/ 3235 w 10000"/>
                  <a:gd name="connsiteY108" fmla="*/ 1205 h 10000"/>
                  <a:gd name="connsiteX109" fmla="*/ 3219 w 10000"/>
                  <a:gd name="connsiteY109" fmla="*/ 1231 h 10000"/>
                  <a:gd name="connsiteX110" fmla="*/ 3213 w 10000"/>
                  <a:gd name="connsiteY110" fmla="*/ 1231 h 10000"/>
                  <a:gd name="connsiteX111" fmla="*/ 3183 w 10000"/>
                  <a:gd name="connsiteY111" fmla="*/ 1221 h 10000"/>
                  <a:gd name="connsiteX112" fmla="*/ 3175 w 10000"/>
                  <a:gd name="connsiteY112" fmla="*/ 1227 h 10000"/>
                  <a:gd name="connsiteX113" fmla="*/ 3163 w 10000"/>
                  <a:gd name="connsiteY113" fmla="*/ 1237 h 10000"/>
                  <a:gd name="connsiteX114" fmla="*/ 3158 w 10000"/>
                  <a:gd name="connsiteY114" fmla="*/ 1260 h 10000"/>
                  <a:gd name="connsiteX115" fmla="*/ 3158 w 10000"/>
                  <a:gd name="connsiteY115" fmla="*/ 1276 h 10000"/>
                  <a:gd name="connsiteX116" fmla="*/ 3163 w 10000"/>
                  <a:gd name="connsiteY116" fmla="*/ 1295 h 10000"/>
                  <a:gd name="connsiteX117" fmla="*/ 3166 w 10000"/>
                  <a:gd name="connsiteY117" fmla="*/ 1308 h 10000"/>
                  <a:gd name="connsiteX118" fmla="*/ 3158 w 10000"/>
                  <a:gd name="connsiteY118" fmla="*/ 1315 h 10000"/>
                  <a:gd name="connsiteX119" fmla="*/ 3133 w 10000"/>
                  <a:gd name="connsiteY119" fmla="*/ 1299 h 10000"/>
                  <a:gd name="connsiteX120" fmla="*/ 3114 w 10000"/>
                  <a:gd name="connsiteY120" fmla="*/ 1276 h 10000"/>
                  <a:gd name="connsiteX121" fmla="*/ 3078 w 10000"/>
                  <a:gd name="connsiteY121" fmla="*/ 1240 h 10000"/>
                  <a:gd name="connsiteX122" fmla="*/ 3044 w 10000"/>
                  <a:gd name="connsiteY122" fmla="*/ 1227 h 10000"/>
                  <a:gd name="connsiteX123" fmla="*/ 3033 w 10000"/>
                  <a:gd name="connsiteY123" fmla="*/ 1231 h 10000"/>
                  <a:gd name="connsiteX124" fmla="*/ 3036 w 10000"/>
                  <a:gd name="connsiteY124" fmla="*/ 1256 h 10000"/>
                  <a:gd name="connsiteX125" fmla="*/ 3044 w 10000"/>
                  <a:gd name="connsiteY125" fmla="*/ 1266 h 10000"/>
                  <a:gd name="connsiteX126" fmla="*/ 3044 w 10000"/>
                  <a:gd name="connsiteY126" fmla="*/ 1276 h 10000"/>
                  <a:gd name="connsiteX127" fmla="*/ 3036 w 10000"/>
                  <a:gd name="connsiteY127" fmla="*/ 1276 h 10000"/>
                  <a:gd name="connsiteX128" fmla="*/ 3028 w 10000"/>
                  <a:gd name="connsiteY128" fmla="*/ 1266 h 10000"/>
                  <a:gd name="connsiteX129" fmla="*/ 3025 w 10000"/>
                  <a:gd name="connsiteY129" fmla="*/ 1256 h 10000"/>
                  <a:gd name="connsiteX130" fmla="*/ 3008 w 10000"/>
                  <a:gd name="connsiteY130" fmla="*/ 1205 h 10000"/>
                  <a:gd name="connsiteX131" fmla="*/ 3000 w 10000"/>
                  <a:gd name="connsiteY131" fmla="*/ 1192 h 10000"/>
                  <a:gd name="connsiteX132" fmla="*/ 2994 w 10000"/>
                  <a:gd name="connsiteY132" fmla="*/ 1176 h 10000"/>
                  <a:gd name="connsiteX133" fmla="*/ 2986 w 10000"/>
                  <a:gd name="connsiteY133" fmla="*/ 1182 h 10000"/>
                  <a:gd name="connsiteX134" fmla="*/ 2981 w 10000"/>
                  <a:gd name="connsiteY134" fmla="*/ 1192 h 10000"/>
                  <a:gd name="connsiteX135" fmla="*/ 2970 w 10000"/>
                  <a:gd name="connsiteY135" fmla="*/ 1201 h 10000"/>
                  <a:gd name="connsiteX136" fmla="*/ 2956 w 10000"/>
                  <a:gd name="connsiteY136" fmla="*/ 1218 h 10000"/>
                  <a:gd name="connsiteX137" fmla="*/ 2939 w 10000"/>
                  <a:gd name="connsiteY137" fmla="*/ 1240 h 10000"/>
                  <a:gd name="connsiteX138" fmla="*/ 2928 w 10000"/>
                  <a:gd name="connsiteY138" fmla="*/ 1247 h 10000"/>
                  <a:gd name="connsiteX139" fmla="*/ 2922 w 10000"/>
                  <a:gd name="connsiteY139" fmla="*/ 1250 h 10000"/>
                  <a:gd name="connsiteX140" fmla="*/ 2911 w 10000"/>
                  <a:gd name="connsiteY140" fmla="*/ 1250 h 10000"/>
                  <a:gd name="connsiteX141" fmla="*/ 2884 w 10000"/>
                  <a:gd name="connsiteY141" fmla="*/ 1247 h 10000"/>
                  <a:gd name="connsiteX142" fmla="*/ 2864 w 10000"/>
                  <a:gd name="connsiteY142" fmla="*/ 1237 h 10000"/>
                  <a:gd name="connsiteX143" fmla="*/ 2848 w 10000"/>
                  <a:gd name="connsiteY143" fmla="*/ 1231 h 10000"/>
                  <a:gd name="connsiteX144" fmla="*/ 2834 w 10000"/>
                  <a:gd name="connsiteY144" fmla="*/ 1227 h 10000"/>
                  <a:gd name="connsiteX145" fmla="*/ 2831 w 10000"/>
                  <a:gd name="connsiteY145" fmla="*/ 1227 h 10000"/>
                  <a:gd name="connsiteX146" fmla="*/ 2831 w 10000"/>
                  <a:gd name="connsiteY146" fmla="*/ 1221 h 10000"/>
                  <a:gd name="connsiteX147" fmla="*/ 2825 w 10000"/>
                  <a:gd name="connsiteY147" fmla="*/ 1205 h 10000"/>
                  <a:gd name="connsiteX148" fmla="*/ 2823 w 10000"/>
                  <a:gd name="connsiteY148" fmla="*/ 1192 h 10000"/>
                  <a:gd name="connsiteX149" fmla="*/ 2817 w 10000"/>
                  <a:gd name="connsiteY149" fmla="*/ 1182 h 10000"/>
                  <a:gd name="connsiteX150" fmla="*/ 2814 w 10000"/>
                  <a:gd name="connsiteY150" fmla="*/ 1176 h 10000"/>
                  <a:gd name="connsiteX151" fmla="*/ 2792 w 10000"/>
                  <a:gd name="connsiteY151" fmla="*/ 1172 h 10000"/>
                  <a:gd name="connsiteX152" fmla="*/ 2759 w 10000"/>
                  <a:gd name="connsiteY152" fmla="*/ 1156 h 10000"/>
                  <a:gd name="connsiteX153" fmla="*/ 2734 w 10000"/>
                  <a:gd name="connsiteY153" fmla="*/ 1143 h 10000"/>
                  <a:gd name="connsiteX154" fmla="*/ 2695 w 10000"/>
                  <a:gd name="connsiteY154" fmla="*/ 1124 h 10000"/>
                  <a:gd name="connsiteX155" fmla="*/ 2670 w 10000"/>
                  <a:gd name="connsiteY155" fmla="*/ 1108 h 10000"/>
                  <a:gd name="connsiteX156" fmla="*/ 2645 w 10000"/>
                  <a:gd name="connsiteY156" fmla="*/ 1091 h 10000"/>
                  <a:gd name="connsiteX157" fmla="*/ 2618 w 10000"/>
                  <a:gd name="connsiteY157" fmla="*/ 1088 h 10000"/>
                  <a:gd name="connsiteX158" fmla="*/ 2576 w 10000"/>
                  <a:gd name="connsiteY158" fmla="*/ 1088 h 10000"/>
                  <a:gd name="connsiteX159" fmla="*/ 2551 w 10000"/>
                  <a:gd name="connsiteY159" fmla="*/ 1091 h 10000"/>
                  <a:gd name="connsiteX160" fmla="*/ 2521 w 10000"/>
                  <a:gd name="connsiteY160" fmla="*/ 1098 h 10000"/>
                  <a:gd name="connsiteX161" fmla="*/ 2493 w 10000"/>
                  <a:gd name="connsiteY161" fmla="*/ 1104 h 10000"/>
                  <a:gd name="connsiteX162" fmla="*/ 2468 w 10000"/>
                  <a:gd name="connsiteY162" fmla="*/ 1108 h 10000"/>
                  <a:gd name="connsiteX163" fmla="*/ 2404 w 10000"/>
                  <a:gd name="connsiteY163" fmla="*/ 1124 h 10000"/>
                  <a:gd name="connsiteX164" fmla="*/ 2366 w 10000"/>
                  <a:gd name="connsiteY164" fmla="*/ 1133 h 10000"/>
                  <a:gd name="connsiteX165" fmla="*/ 2346 w 10000"/>
                  <a:gd name="connsiteY165" fmla="*/ 1137 h 10000"/>
                  <a:gd name="connsiteX166" fmla="*/ 2294 w 10000"/>
                  <a:gd name="connsiteY166" fmla="*/ 1146 h 10000"/>
                  <a:gd name="connsiteX167" fmla="*/ 2249 w 10000"/>
                  <a:gd name="connsiteY167" fmla="*/ 1156 h 10000"/>
                  <a:gd name="connsiteX168" fmla="*/ 2230 w 10000"/>
                  <a:gd name="connsiteY168" fmla="*/ 1156 h 10000"/>
                  <a:gd name="connsiteX169" fmla="*/ 2222 w 10000"/>
                  <a:gd name="connsiteY169" fmla="*/ 1163 h 10000"/>
                  <a:gd name="connsiteX170" fmla="*/ 2194 w 10000"/>
                  <a:gd name="connsiteY170" fmla="*/ 1163 h 10000"/>
                  <a:gd name="connsiteX171" fmla="*/ 2172 w 10000"/>
                  <a:gd name="connsiteY171" fmla="*/ 1163 h 10000"/>
                  <a:gd name="connsiteX172" fmla="*/ 2147 w 10000"/>
                  <a:gd name="connsiteY172" fmla="*/ 1166 h 10000"/>
                  <a:gd name="connsiteX173" fmla="*/ 2108 w 10000"/>
                  <a:gd name="connsiteY173" fmla="*/ 1166 h 10000"/>
                  <a:gd name="connsiteX174" fmla="*/ 2083 w 10000"/>
                  <a:gd name="connsiteY174" fmla="*/ 1156 h 10000"/>
                  <a:gd name="connsiteX175" fmla="*/ 2042 w 10000"/>
                  <a:gd name="connsiteY175" fmla="*/ 1143 h 10000"/>
                  <a:gd name="connsiteX176" fmla="*/ 2011 w 10000"/>
                  <a:gd name="connsiteY176" fmla="*/ 1143 h 10000"/>
                  <a:gd name="connsiteX177" fmla="*/ 1994 w 10000"/>
                  <a:gd name="connsiteY177" fmla="*/ 1146 h 10000"/>
                  <a:gd name="connsiteX178" fmla="*/ 1967 w 10000"/>
                  <a:gd name="connsiteY178" fmla="*/ 1156 h 10000"/>
                  <a:gd name="connsiteX179" fmla="*/ 1903 w 10000"/>
                  <a:gd name="connsiteY179" fmla="*/ 1176 h 10000"/>
                  <a:gd name="connsiteX180" fmla="*/ 1873 w 10000"/>
                  <a:gd name="connsiteY180" fmla="*/ 1182 h 10000"/>
                  <a:gd name="connsiteX181" fmla="*/ 1850 w 10000"/>
                  <a:gd name="connsiteY181" fmla="*/ 1185 h 10000"/>
                  <a:gd name="connsiteX182" fmla="*/ 1842 w 10000"/>
                  <a:gd name="connsiteY182" fmla="*/ 1192 h 10000"/>
                  <a:gd name="connsiteX183" fmla="*/ 1823 w 10000"/>
                  <a:gd name="connsiteY183" fmla="*/ 1195 h 10000"/>
                  <a:gd name="connsiteX184" fmla="*/ 1814 w 10000"/>
                  <a:gd name="connsiteY184" fmla="*/ 1201 h 10000"/>
                  <a:gd name="connsiteX185" fmla="*/ 1792 w 10000"/>
                  <a:gd name="connsiteY185" fmla="*/ 1218 h 10000"/>
                  <a:gd name="connsiteX186" fmla="*/ 1767 w 10000"/>
                  <a:gd name="connsiteY186" fmla="*/ 1231 h 10000"/>
                  <a:gd name="connsiteX187" fmla="*/ 1717 w 10000"/>
                  <a:gd name="connsiteY187" fmla="*/ 1266 h 10000"/>
                  <a:gd name="connsiteX188" fmla="*/ 1695 w 10000"/>
                  <a:gd name="connsiteY188" fmla="*/ 1279 h 10000"/>
                  <a:gd name="connsiteX189" fmla="*/ 1654 w 10000"/>
                  <a:gd name="connsiteY189" fmla="*/ 1308 h 10000"/>
                  <a:gd name="connsiteX190" fmla="*/ 1620 w 10000"/>
                  <a:gd name="connsiteY190" fmla="*/ 1334 h 10000"/>
                  <a:gd name="connsiteX191" fmla="*/ 1590 w 10000"/>
                  <a:gd name="connsiteY191" fmla="*/ 1360 h 10000"/>
                  <a:gd name="connsiteX192" fmla="*/ 1565 w 10000"/>
                  <a:gd name="connsiteY192" fmla="*/ 1380 h 10000"/>
                  <a:gd name="connsiteX193" fmla="*/ 1532 w 10000"/>
                  <a:gd name="connsiteY193" fmla="*/ 1402 h 10000"/>
                  <a:gd name="connsiteX194" fmla="*/ 1501 w 10000"/>
                  <a:gd name="connsiteY194" fmla="*/ 1418 h 10000"/>
                  <a:gd name="connsiteX195" fmla="*/ 1460 w 10000"/>
                  <a:gd name="connsiteY195" fmla="*/ 1438 h 10000"/>
                  <a:gd name="connsiteX196" fmla="*/ 1435 w 10000"/>
                  <a:gd name="connsiteY196" fmla="*/ 1454 h 10000"/>
                  <a:gd name="connsiteX197" fmla="*/ 1421 w 10000"/>
                  <a:gd name="connsiteY197" fmla="*/ 1464 h 10000"/>
                  <a:gd name="connsiteX198" fmla="*/ 1380 w 10000"/>
                  <a:gd name="connsiteY198" fmla="*/ 1473 h 10000"/>
                  <a:gd name="connsiteX199" fmla="*/ 1324 w 10000"/>
                  <a:gd name="connsiteY199" fmla="*/ 1477 h 10000"/>
                  <a:gd name="connsiteX200" fmla="*/ 1274 w 10000"/>
                  <a:gd name="connsiteY200" fmla="*/ 1483 h 10000"/>
                  <a:gd name="connsiteX201" fmla="*/ 1244 w 10000"/>
                  <a:gd name="connsiteY201" fmla="*/ 1486 h 10000"/>
                  <a:gd name="connsiteX202" fmla="*/ 1233 w 10000"/>
                  <a:gd name="connsiteY202" fmla="*/ 1486 h 10000"/>
                  <a:gd name="connsiteX203" fmla="*/ 1197 w 10000"/>
                  <a:gd name="connsiteY203" fmla="*/ 1493 h 10000"/>
                  <a:gd name="connsiteX204" fmla="*/ 1180 w 10000"/>
                  <a:gd name="connsiteY204" fmla="*/ 1496 h 10000"/>
                  <a:gd name="connsiteX205" fmla="*/ 1169 w 10000"/>
                  <a:gd name="connsiteY205" fmla="*/ 1496 h 10000"/>
                  <a:gd name="connsiteX206" fmla="*/ 1161 w 10000"/>
                  <a:gd name="connsiteY206" fmla="*/ 1503 h 10000"/>
                  <a:gd name="connsiteX207" fmla="*/ 1155 w 10000"/>
                  <a:gd name="connsiteY207" fmla="*/ 1503 h 10000"/>
                  <a:gd name="connsiteX208" fmla="*/ 501 w 10000"/>
                  <a:gd name="connsiteY208" fmla="*/ 2277 h 10000"/>
                  <a:gd name="connsiteX209" fmla="*/ 396 w 10000"/>
                  <a:gd name="connsiteY209" fmla="*/ 2532 h 10000"/>
                  <a:gd name="connsiteX210" fmla="*/ 324 w 10000"/>
                  <a:gd name="connsiteY210" fmla="*/ 2759 h 10000"/>
                  <a:gd name="connsiteX211" fmla="*/ 274 w 10000"/>
                  <a:gd name="connsiteY211" fmla="*/ 2866 h 10000"/>
                  <a:gd name="connsiteX212" fmla="*/ 202 w 10000"/>
                  <a:gd name="connsiteY212" fmla="*/ 3008 h 10000"/>
                  <a:gd name="connsiteX213" fmla="*/ 211 w 10000"/>
                  <a:gd name="connsiteY213" fmla="*/ 3177 h 10000"/>
                  <a:gd name="connsiteX214" fmla="*/ 235 w 10000"/>
                  <a:gd name="connsiteY214" fmla="*/ 3368 h 10000"/>
                  <a:gd name="connsiteX215" fmla="*/ 266 w 10000"/>
                  <a:gd name="connsiteY215" fmla="*/ 3595 h 10000"/>
                  <a:gd name="connsiteX216" fmla="*/ 299 w 10000"/>
                  <a:gd name="connsiteY216" fmla="*/ 3831 h 10000"/>
                  <a:gd name="connsiteX217" fmla="*/ 305 w 10000"/>
                  <a:gd name="connsiteY217" fmla="*/ 3863 h 10000"/>
                  <a:gd name="connsiteX218" fmla="*/ 341 w 10000"/>
                  <a:gd name="connsiteY218" fmla="*/ 3941 h 10000"/>
                  <a:gd name="connsiteX219" fmla="*/ 186 w 10000"/>
                  <a:gd name="connsiteY219" fmla="*/ 3935 h 10000"/>
                  <a:gd name="connsiteX220" fmla="*/ 30 w 10000"/>
                  <a:gd name="connsiteY220" fmla="*/ 3925 h 10000"/>
                  <a:gd name="connsiteX221" fmla="*/ 0 w 10000"/>
                  <a:gd name="connsiteY221" fmla="*/ 4054 h 10000"/>
                  <a:gd name="connsiteX222" fmla="*/ 14 w 10000"/>
                  <a:gd name="connsiteY222" fmla="*/ 4152 h 10000"/>
                  <a:gd name="connsiteX223" fmla="*/ 22 w 10000"/>
                  <a:gd name="connsiteY223" fmla="*/ 4242 h 10000"/>
                  <a:gd name="connsiteX224" fmla="*/ 30 w 10000"/>
                  <a:gd name="connsiteY224" fmla="*/ 4291 h 10000"/>
                  <a:gd name="connsiteX225" fmla="*/ 102 w 10000"/>
                  <a:gd name="connsiteY225" fmla="*/ 4271 h 10000"/>
                  <a:gd name="connsiteX226" fmla="*/ 155 w 10000"/>
                  <a:gd name="connsiteY226" fmla="*/ 4262 h 10000"/>
                  <a:gd name="connsiteX227" fmla="*/ 410 w 10000"/>
                  <a:gd name="connsiteY227" fmla="*/ 4255 h 10000"/>
                  <a:gd name="connsiteX228" fmla="*/ 418 w 10000"/>
                  <a:gd name="connsiteY228" fmla="*/ 4385 h 10000"/>
                  <a:gd name="connsiteX229" fmla="*/ 429 w 10000"/>
                  <a:gd name="connsiteY229" fmla="*/ 4543 h 10000"/>
                  <a:gd name="connsiteX230" fmla="*/ 443 w 10000"/>
                  <a:gd name="connsiteY230" fmla="*/ 4585 h 10000"/>
                  <a:gd name="connsiteX231" fmla="*/ 465 w 10000"/>
                  <a:gd name="connsiteY231" fmla="*/ 4611 h 10000"/>
                  <a:gd name="connsiteX232" fmla="*/ 468 w 10000"/>
                  <a:gd name="connsiteY232" fmla="*/ 4621 h 10000"/>
                  <a:gd name="connsiteX233" fmla="*/ 474 w 10000"/>
                  <a:gd name="connsiteY233" fmla="*/ 4679 h 10000"/>
                  <a:gd name="connsiteX234" fmla="*/ 554 w 10000"/>
                  <a:gd name="connsiteY234" fmla="*/ 4738 h 10000"/>
                  <a:gd name="connsiteX235" fmla="*/ 637 w 10000"/>
                  <a:gd name="connsiteY235" fmla="*/ 4809 h 10000"/>
                  <a:gd name="connsiteX236" fmla="*/ 704 w 10000"/>
                  <a:gd name="connsiteY236" fmla="*/ 4851 h 10000"/>
                  <a:gd name="connsiteX237" fmla="*/ 740 w 10000"/>
                  <a:gd name="connsiteY237" fmla="*/ 4893 h 10000"/>
                  <a:gd name="connsiteX238" fmla="*/ 756 w 10000"/>
                  <a:gd name="connsiteY238" fmla="*/ 4896 h 10000"/>
                  <a:gd name="connsiteX239" fmla="*/ 767 w 10000"/>
                  <a:gd name="connsiteY239" fmla="*/ 4880 h 10000"/>
                  <a:gd name="connsiteX240" fmla="*/ 806 w 10000"/>
                  <a:gd name="connsiteY240" fmla="*/ 4945 h 10000"/>
                  <a:gd name="connsiteX241" fmla="*/ 886 w 10000"/>
                  <a:gd name="connsiteY241" fmla="*/ 5078 h 10000"/>
                  <a:gd name="connsiteX242" fmla="*/ 911 w 10000"/>
                  <a:gd name="connsiteY242" fmla="*/ 5130 h 10000"/>
                  <a:gd name="connsiteX243" fmla="*/ 920 w 10000"/>
                  <a:gd name="connsiteY243" fmla="*/ 5191 h 10000"/>
                  <a:gd name="connsiteX244" fmla="*/ 920 w 10000"/>
                  <a:gd name="connsiteY244" fmla="*/ 5220 h 10000"/>
                  <a:gd name="connsiteX245" fmla="*/ 911 w 10000"/>
                  <a:gd name="connsiteY245" fmla="*/ 5314 h 10000"/>
                  <a:gd name="connsiteX246" fmla="*/ 898 w 10000"/>
                  <a:gd name="connsiteY246" fmla="*/ 5369 h 10000"/>
                  <a:gd name="connsiteX247" fmla="*/ 895 w 10000"/>
                  <a:gd name="connsiteY247" fmla="*/ 5385 h 10000"/>
                  <a:gd name="connsiteX248" fmla="*/ 895 w 10000"/>
                  <a:gd name="connsiteY248" fmla="*/ 5405 h 10000"/>
                  <a:gd name="connsiteX249" fmla="*/ 898 w 10000"/>
                  <a:gd name="connsiteY249" fmla="*/ 5434 h 10000"/>
                  <a:gd name="connsiteX250" fmla="*/ 911 w 10000"/>
                  <a:gd name="connsiteY250" fmla="*/ 5463 h 10000"/>
                  <a:gd name="connsiteX251" fmla="*/ 920 w 10000"/>
                  <a:gd name="connsiteY251" fmla="*/ 5492 h 10000"/>
                  <a:gd name="connsiteX252" fmla="*/ 934 w 10000"/>
                  <a:gd name="connsiteY252" fmla="*/ 5518 h 10000"/>
                  <a:gd name="connsiteX253" fmla="*/ 1169 w 10000"/>
                  <a:gd name="connsiteY253" fmla="*/ 5738 h 10000"/>
                  <a:gd name="connsiteX254" fmla="*/ 1188 w 10000"/>
                  <a:gd name="connsiteY254" fmla="*/ 5755 h 10000"/>
                  <a:gd name="connsiteX255" fmla="*/ 1216 w 10000"/>
                  <a:gd name="connsiteY255" fmla="*/ 5758 h 10000"/>
                  <a:gd name="connsiteX256" fmla="*/ 1313 w 10000"/>
                  <a:gd name="connsiteY256" fmla="*/ 5774 h 10000"/>
                  <a:gd name="connsiteX257" fmla="*/ 1349 w 10000"/>
                  <a:gd name="connsiteY257" fmla="*/ 5787 h 10000"/>
                  <a:gd name="connsiteX258" fmla="*/ 1393 w 10000"/>
                  <a:gd name="connsiteY258" fmla="*/ 5793 h 10000"/>
                  <a:gd name="connsiteX259" fmla="*/ 1393 w 10000"/>
                  <a:gd name="connsiteY259" fmla="*/ 5797 h 10000"/>
                  <a:gd name="connsiteX260" fmla="*/ 1421 w 10000"/>
                  <a:gd name="connsiteY260" fmla="*/ 5810 h 10000"/>
                  <a:gd name="connsiteX261" fmla="*/ 1446 w 10000"/>
                  <a:gd name="connsiteY261" fmla="*/ 5829 h 10000"/>
                  <a:gd name="connsiteX262" fmla="*/ 1460 w 10000"/>
                  <a:gd name="connsiteY262" fmla="*/ 5842 h 10000"/>
                  <a:gd name="connsiteX263" fmla="*/ 1476 w 10000"/>
                  <a:gd name="connsiteY263" fmla="*/ 5848 h 10000"/>
                  <a:gd name="connsiteX264" fmla="*/ 1501 w 10000"/>
                  <a:gd name="connsiteY264" fmla="*/ 5852 h 10000"/>
                  <a:gd name="connsiteX265" fmla="*/ 1532 w 10000"/>
                  <a:gd name="connsiteY265" fmla="*/ 5887 h 10000"/>
                  <a:gd name="connsiteX266" fmla="*/ 1565 w 10000"/>
                  <a:gd name="connsiteY266" fmla="*/ 5942 h 10000"/>
                  <a:gd name="connsiteX267" fmla="*/ 1587 w 10000"/>
                  <a:gd name="connsiteY267" fmla="*/ 5972 h 10000"/>
                  <a:gd name="connsiteX268" fmla="*/ 1612 w 10000"/>
                  <a:gd name="connsiteY268" fmla="*/ 5955 h 10000"/>
                  <a:gd name="connsiteX269" fmla="*/ 1679 w 10000"/>
                  <a:gd name="connsiteY269" fmla="*/ 6049 h 10000"/>
                  <a:gd name="connsiteX270" fmla="*/ 1720 w 10000"/>
                  <a:gd name="connsiteY270" fmla="*/ 6108 h 10000"/>
                  <a:gd name="connsiteX271" fmla="*/ 1751 w 10000"/>
                  <a:gd name="connsiteY271" fmla="*/ 6133 h 10000"/>
                  <a:gd name="connsiteX272" fmla="*/ 1792 w 10000"/>
                  <a:gd name="connsiteY272" fmla="*/ 6169 h 10000"/>
                  <a:gd name="connsiteX273" fmla="*/ 1801 w 10000"/>
                  <a:gd name="connsiteY273" fmla="*/ 6172 h 10000"/>
                  <a:gd name="connsiteX274" fmla="*/ 1814 w 10000"/>
                  <a:gd name="connsiteY274" fmla="*/ 6286 h 10000"/>
                  <a:gd name="connsiteX275" fmla="*/ 1817 w 10000"/>
                  <a:gd name="connsiteY275" fmla="*/ 6331 h 10000"/>
                  <a:gd name="connsiteX276" fmla="*/ 1809 w 10000"/>
                  <a:gd name="connsiteY276" fmla="*/ 6444 h 10000"/>
                  <a:gd name="connsiteX277" fmla="*/ 1801 w 10000"/>
                  <a:gd name="connsiteY277" fmla="*/ 6499 h 10000"/>
                  <a:gd name="connsiteX278" fmla="*/ 1781 w 10000"/>
                  <a:gd name="connsiteY278" fmla="*/ 6522 h 10000"/>
                  <a:gd name="connsiteX279" fmla="*/ 1773 w 10000"/>
                  <a:gd name="connsiteY279" fmla="*/ 6541 h 10000"/>
                  <a:gd name="connsiteX280" fmla="*/ 1762 w 10000"/>
                  <a:gd name="connsiteY280" fmla="*/ 6571 h 10000"/>
                  <a:gd name="connsiteX281" fmla="*/ 1767 w 10000"/>
                  <a:gd name="connsiteY281" fmla="*/ 6622 h 10000"/>
                  <a:gd name="connsiteX282" fmla="*/ 1767 w 10000"/>
                  <a:gd name="connsiteY282" fmla="*/ 6665 h 10000"/>
                  <a:gd name="connsiteX283" fmla="*/ 1767 w 10000"/>
                  <a:gd name="connsiteY283" fmla="*/ 6694 h 10000"/>
                  <a:gd name="connsiteX284" fmla="*/ 1776 w 10000"/>
                  <a:gd name="connsiteY284" fmla="*/ 6726 h 10000"/>
                  <a:gd name="connsiteX285" fmla="*/ 1776 w 10000"/>
                  <a:gd name="connsiteY285" fmla="*/ 6745 h 10000"/>
                  <a:gd name="connsiteX286" fmla="*/ 1767 w 10000"/>
                  <a:gd name="connsiteY286" fmla="*/ 6765 h 10000"/>
                  <a:gd name="connsiteX287" fmla="*/ 1762 w 10000"/>
                  <a:gd name="connsiteY287" fmla="*/ 6804 h 10000"/>
                  <a:gd name="connsiteX288" fmla="*/ 1753 w 10000"/>
                  <a:gd name="connsiteY288" fmla="*/ 6839 h 10000"/>
                  <a:gd name="connsiteX289" fmla="*/ 1742 w 10000"/>
                  <a:gd name="connsiteY289" fmla="*/ 6849 h 10000"/>
                  <a:gd name="connsiteX290" fmla="*/ 1726 w 10000"/>
                  <a:gd name="connsiteY290" fmla="*/ 6849 h 10000"/>
                  <a:gd name="connsiteX291" fmla="*/ 1712 w 10000"/>
                  <a:gd name="connsiteY291" fmla="*/ 6852 h 10000"/>
                  <a:gd name="connsiteX292" fmla="*/ 1640 w 10000"/>
                  <a:gd name="connsiteY292" fmla="*/ 6953 h 10000"/>
                  <a:gd name="connsiteX293" fmla="*/ 1493 w 10000"/>
                  <a:gd name="connsiteY293" fmla="*/ 7105 h 10000"/>
                  <a:gd name="connsiteX294" fmla="*/ 1490 w 10000"/>
                  <a:gd name="connsiteY294" fmla="*/ 7124 h 10000"/>
                  <a:gd name="connsiteX295" fmla="*/ 1468 w 10000"/>
                  <a:gd name="connsiteY295" fmla="*/ 7137 h 10000"/>
                  <a:gd name="connsiteX296" fmla="*/ 1454 w 10000"/>
                  <a:gd name="connsiteY296" fmla="*/ 7144 h 10000"/>
                  <a:gd name="connsiteX297" fmla="*/ 1452 w 10000"/>
                  <a:gd name="connsiteY297" fmla="*/ 7157 h 10000"/>
                  <a:gd name="connsiteX298" fmla="*/ 1446 w 10000"/>
                  <a:gd name="connsiteY298" fmla="*/ 7199 h 10000"/>
                  <a:gd name="connsiteX299" fmla="*/ 1476 w 10000"/>
                  <a:gd name="connsiteY299" fmla="*/ 7247 h 10000"/>
                  <a:gd name="connsiteX300" fmla="*/ 1501 w 10000"/>
                  <a:gd name="connsiteY300" fmla="*/ 7270 h 10000"/>
                  <a:gd name="connsiteX301" fmla="*/ 1518 w 10000"/>
                  <a:gd name="connsiteY301" fmla="*/ 7286 h 10000"/>
                  <a:gd name="connsiteX302" fmla="*/ 1524 w 10000"/>
                  <a:gd name="connsiteY302" fmla="*/ 7306 h 10000"/>
                  <a:gd name="connsiteX303" fmla="*/ 1540 w 10000"/>
                  <a:gd name="connsiteY303" fmla="*/ 7322 h 10000"/>
                  <a:gd name="connsiteX304" fmla="*/ 1565 w 10000"/>
                  <a:gd name="connsiteY304" fmla="*/ 7325 h 10000"/>
                  <a:gd name="connsiteX305" fmla="*/ 1590 w 10000"/>
                  <a:gd name="connsiteY305" fmla="*/ 7332 h 10000"/>
                  <a:gd name="connsiteX306" fmla="*/ 1615 w 10000"/>
                  <a:gd name="connsiteY306" fmla="*/ 7345 h 10000"/>
                  <a:gd name="connsiteX307" fmla="*/ 1662 w 10000"/>
                  <a:gd name="connsiteY307" fmla="*/ 7370 h 10000"/>
                  <a:gd name="connsiteX308" fmla="*/ 1670 w 10000"/>
                  <a:gd name="connsiteY308" fmla="*/ 7351 h 10000"/>
                  <a:gd name="connsiteX309" fmla="*/ 1726 w 10000"/>
                  <a:gd name="connsiteY309" fmla="*/ 7354 h 10000"/>
                  <a:gd name="connsiteX310" fmla="*/ 1726 w 10000"/>
                  <a:gd name="connsiteY310" fmla="*/ 7400 h 10000"/>
                  <a:gd name="connsiteX311" fmla="*/ 1773 w 10000"/>
                  <a:gd name="connsiteY311" fmla="*/ 7409 h 10000"/>
                  <a:gd name="connsiteX312" fmla="*/ 1806 w 10000"/>
                  <a:gd name="connsiteY312" fmla="*/ 7416 h 10000"/>
                  <a:gd name="connsiteX313" fmla="*/ 1839 w 10000"/>
                  <a:gd name="connsiteY313" fmla="*/ 7403 h 10000"/>
                  <a:gd name="connsiteX314" fmla="*/ 1886 w 10000"/>
                  <a:gd name="connsiteY314" fmla="*/ 7403 h 10000"/>
                  <a:gd name="connsiteX315" fmla="*/ 1898 w 10000"/>
                  <a:gd name="connsiteY315" fmla="*/ 7403 h 10000"/>
                  <a:gd name="connsiteX316" fmla="*/ 1914 w 10000"/>
                  <a:gd name="connsiteY316" fmla="*/ 7494 h 10000"/>
                  <a:gd name="connsiteX317" fmla="*/ 1895 w 10000"/>
                  <a:gd name="connsiteY317" fmla="*/ 7523 h 10000"/>
                  <a:gd name="connsiteX318" fmla="*/ 1825 w 10000"/>
                  <a:gd name="connsiteY318" fmla="*/ 7617 h 10000"/>
                  <a:gd name="connsiteX319" fmla="*/ 1776 w 10000"/>
                  <a:gd name="connsiteY319" fmla="*/ 7691 h 10000"/>
                  <a:gd name="connsiteX320" fmla="*/ 1781 w 10000"/>
                  <a:gd name="connsiteY320" fmla="*/ 7723 h 10000"/>
                  <a:gd name="connsiteX321" fmla="*/ 1767 w 10000"/>
                  <a:gd name="connsiteY321" fmla="*/ 7759 h 10000"/>
                  <a:gd name="connsiteX322" fmla="*/ 1762 w 10000"/>
                  <a:gd name="connsiteY322" fmla="*/ 7817 h 10000"/>
                  <a:gd name="connsiteX323" fmla="*/ 1762 w 10000"/>
                  <a:gd name="connsiteY323" fmla="*/ 7856 h 10000"/>
                  <a:gd name="connsiteX324" fmla="*/ 1776 w 10000"/>
                  <a:gd name="connsiteY324" fmla="*/ 7892 h 10000"/>
                  <a:gd name="connsiteX325" fmla="*/ 1784 w 10000"/>
                  <a:gd name="connsiteY325" fmla="*/ 7902 h 10000"/>
                  <a:gd name="connsiteX326" fmla="*/ 1801 w 10000"/>
                  <a:gd name="connsiteY326" fmla="*/ 7908 h 10000"/>
                  <a:gd name="connsiteX327" fmla="*/ 1809 w 10000"/>
                  <a:gd name="connsiteY327" fmla="*/ 7911 h 10000"/>
                  <a:gd name="connsiteX328" fmla="*/ 1801 w 10000"/>
                  <a:gd name="connsiteY328" fmla="*/ 7940 h 10000"/>
                  <a:gd name="connsiteX329" fmla="*/ 1798 w 10000"/>
                  <a:gd name="connsiteY329" fmla="*/ 7979 h 10000"/>
                  <a:gd name="connsiteX330" fmla="*/ 1806 w 10000"/>
                  <a:gd name="connsiteY330" fmla="*/ 8002 h 10000"/>
                  <a:gd name="connsiteX331" fmla="*/ 1823 w 10000"/>
                  <a:gd name="connsiteY331" fmla="*/ 8021 h 10000"/>
                  <a:gd name="connsiteX332" fmla="*/ 1834 w 10000"/>
                  <a:gd name="connsiteY332" fmla="*/ 8044 h 10000"/>
                  <a:gd name="connsiteX333" fmla="*/ 1839 w 10000"/>
                  <a:gd name="connsiteY333" fmla="*/ 8073 h 10000"/>
                  <a:gd name="connsiteX334" fmla="*/ 1842 w 10000"/>
                  <a:gd name="connsiteY334" fmla="*/ 8106 h 10000"/>
                  <a:gd name="connsiteX335" fmla="*/ 1839 w 10000"/>
                  <a:gd name="connsiteY335" fmla="*/ 8144 h 10000"/>
                  <a:gd name="connsiteX336" fmla="*/ 1856 w 10000"/>
                  <a:gd name="connsiteY336" fmla="*/ 8164 h 10000"/>
                  <a:gd name="connsiteX337" fmla="*/ 1886 w 10000"/>
                  <a:gd name="connsiteY337" fmla="*/ 8193 h 10000"/>
                  <a:gd name="connsiteX338" fmla="*/ 1922 w 10000"/>
                  <a:gd name="connsiteY338" fmla="*/ 8206 h 10000"/>
                  <a:gd name="connsiteX339" fmla="*/ 1967 w 10000"/>
                  <a:gd name="connsiteY339" fmla="*/ 8203 h 10000"/>
                  <a:gd name="connsiteX340" fmla="*/ 1986 w 10000"/>
                  <a:gd name="connsiteY340" fmla="*/ 8212 h 10000"/>
                  <a:gd name="connsiteX341" fmla="*/ 2000 w 10000"/>
                  <a:gd name="connsiteY341" fmla="*/ 8232 h 10000"/>
                  <a:gd name="connsiteX342" fmla="*/ 2033 w 10000"/>
                  <a:gd name="connsiteY342" fmla="*/ 8258 h 10000"/>
                  <a:gd name="connsiteX343" fmla="*/ 2050 w 10000"/>
                  <a:gd name="connsiteY343" fmla="*/ 8271 h 10000"/>
                  <a:gd name="connsiteX344" fmla="*/ 2089 w 10000"/>
                  <a:gd name="connsiteY344" fmla="*/ 8280 h 10000"/>
                  <a:gd name="connsiteX345" fmla="*/ 2122 w 10000"/>
                  <a:gd name="connsiteY345" fmla="*/ 8300 h 10000"/>
                  <a:gd name="connsiteX346" fmla="*/ 2163 w 10000"/>
                  <a:gd name="connsiteY346" fmla="*/ 8332 h 10000"/>
                  <a:gd name="connsiteX347" fmla="*/ 2172 w 10000"/>
                  <a:gd name="connsiteY347" fmla="*/ 8335 h 10000"/>
                  <a:gd name="connsiteX348" fmla="*/ 2177 w 10000"/>
                  <a:gd name="connsiteY348" fmla="*/ 8345 h 10000"/>
                  <a:gd name="connsiteX349" fmla="*/ 2163 w 10000"/>
                  <a:gd name="connsiteY349" fmla="*/ 8371 h 10000"/>
                  <a:gd name="connsiteX350" fmla="*/ 2139 w 10000"/>
                  <a:gd name="connsiteY350" fmla="*/ 8423 h 10000"/>
                  <a:gd name="connsiteX351" fmla="*/ 2130 w 10000"/>
                  <a:gd name="connsiteY351" fmla="*/ 8439 h 10000"/>
                  <a:gd name="connsiteX352" fmla="*/ 2105 w 10000"/>
                  <a:gd name="connsiteY352" fmla="*/ 8446 h 10000"/>
                  <a:gd name="connsiteX353" fmla="*/ 2080 w 10000"/>
                  <a:gd name="connsiteY353" fmla="*/ 8449 h 10000"/>
                  <a:gd name="connsiteX354" fmla="*/ 2075 w 10000"/>
                  <a:gd name="connsiteY354" fmla="*/ 8459 h 10000"/>
                  <a:gd name="connsiteX355" fmla="*/ 2072 w 10000"/>
                  <a:gd name="connsiteY355" fmla="*/ 8475 h 10000"/>
                  <a:gd name="connsiteX356" fmla="*/ 2080 w 10000"/>
                  <a:gd name="connsiteY356" fmla="*/ 8484 h 10000"/>
                  <a:gd name="connsiteX357" fmla="*/ 2100 w 10000"/>
                  <a:gd name="connsiteY357" fmla="*/ 8475 h 10000"/>
                  <a:gd name="connsiteX358" fmla="*/ 2141 w 10000"/>
                  <a:gd name="connsiteY358" fmla="*/ 8478 h 10000"/>
                  <a:gd name="connsiteX359" fmla="*/ 2172 w 10000"/>
                  <a:gd name="connsiteY359" fmla="*/ 8475 h 10000"/>
                  <a:gd name="connsiteX360" fmla="*/ 2188 w 10000"/>
                  <a:gd name="connsiteY360" fmla="*/ 8475 h 10000"/>
                  <a:gd name="connsiteX361" fmla="*/ 2222 w 10000"/>
                  <a:gd name="connsiteY361" fmla="*/ 8497 h 10000"/>
                  <a:gd name="connsiteX362" fmla="*/ 2252 w 10000"/>
                  <a:gd name="connsiteY362" fmla="*/ 8514 h 10000"/>
                  <a:gd name="connsiteX363" fmla="*/ 2274 w 10000"/>
                  <a:gd name="connsiteY363" fmla="*/ 8514 h 10000"/>
                  <a:gd name="connsiteX364" fmla="*/ 2299 w 10000"/>
                  <a:gd name="connsiteY364" fmla="*/ 8504 h 10000"/>
                  <a:gd name="connsiteX365" fmla="*/ 2310 w 10000"/>
                  <a:gd name="connsiteY365" fmla="*/ 8504 h 10000"/>
                  <a:gd name="connsiteX366" fmla="*/ 2319 w 10000"/>
                  <a:gd name="connsiteY366" fmla="*/ 8484 h 10000"/>
                  <a:gd name="connsiteX367" fmla="*/ 2338 w 10000"/>
                  <a:gd name="connsiteY367" fmla="*/ 8494 h 10000"/>
                  <a:gd name="connsiteX368" fmla="*/ 2338 w 10000"/>
                  <a:gd name="connsiteY368" fmla="*/ 8552 h 10000"/>
                  <a:gd name="connsiteX369" fmla="*/ 2366 w 10000"/>
                  <a:gd name="connsiteY369" fmla="*/ 8572 h 10000"/>
                  <a:gd name="connsiteX370" fmla="*/ 2382 w 10000"/>
                  <a:gd name="connsiteY370" fmla="*/ 8582 h 10000"/>
                  <a:gd name="connsiteX371" fmla="*/ 2435 w 10000"/>
                  <a:gd name="connsiteY371" fmla="*/ 8552 h 10000"/>
                  <a:gd name="connsiteX372" fmla="*/ 2443 w 10000"/>
                  <a:gd name="connsiteY372" fmla="*/ 8552 h 10000"/>
                  <a:gd name="connsiteX373" fmla="*/ 2454 w 10000"/>
                  <a:gd name="connsiteY373" fmla="*/ 8552 h 10000"/>
                  <a:gd name="connsiteX374" fmla="*/ 2471 w 10000"/>
                  <a:gd name="connsiteY374" fmla="*/ 8546 h 10000"/>
                  <a:gd name="connsiteX375" fmla="*/ 2488 w 10000"/>
                  <a:gd name="connsiteY375" fmla="*/ 8536 h 10000"/>
                  <a:gd name="connsiteX376" fmla="*/ 2501 w 10000"/>
                  <a:gd name="connsiteY376" fmla="*/ 8533 h 10000"/>
                  <a:gd name="connsiteX377" fmla="*/ 2512 w 10000"/>
                  <a:gd name="connsiteY377" fmla="*/ 8533 h 10000"/>
                  <a:gd name="connsiteX378" fmla="*/ 2521 w 10000"/>
                  <a:gd name="connsiteY378" fmla="*/ 8546 h 10000"/>
                  <a:gd name="connsiteX379" fmla="*/ 2521 w 10000"/>
                  <a:gd name="connsiteY379" fmla="*/ 8572 h 10000"/>
                  <a:gd name="connsiteX380" fmla="*/ 2535 w 10000"/>
                  <a:gd name="connsiteY380" fmla="*/ 8588 h 10000"/>
                  <a:gd name="connsiteX381" fmla="*/ 2551 w 10000"/>
                  <a:gd name="connsiteY381" fmla="*/ 8582 h 10000"/>
                  <a:gd name="connsiteX382" fmla="*/ 2560 w 10000"/>
                  <a:gd name="connsiteY382" fmla="*/ 8582 h 10000"/>
                  <a:gd name="connsiteX383" fmla="*/ 2573 w 10000"/>
                  <a:gd name="connsiteY383" fmla="*/ 8588 h 10000"/>
                  <a:gd name="connsiteX384" fmla="*/ 2584 w 10000"/>
                  <a:gd name="connsiteY384" fmla="*/ 8591 h 10000"/>
                  <a:gd name="connsiteX385" fmla="*/ 2590 w 10000"/>
                  <a:gd name="connsiteY385" fmla="*/ 8598 h 10000"/>
                  <a:gd name="connsiteX386" fmla="*/ 2598 w 10000"/>
                  <a:gd name="connsiteY386" fmla="*/ 8608 h 10000"/>
                  <a:gd name="connsiteX387" fmla="*/ 2607 w 10000"/>
                  <a:gd name="connsiteY387" fmla="*/ 8617 h 10000"/>
                  <a:gd name="connsiteX388" fmla="*/ 2618 w 10000"/>
                  <a:gd name="connsiteY388" fmla="*/ 8617 h 10000"/>
                  <a:gd name="connsiteX389" fmla="*/ 2640 w 10000"/>
                  <a:gd name="connsiteY389" fmla="*/ 8608 h 10000"/>
                  <a:gd name="connsiteX390" fmla="*/ 2670 w 10000"/>
                  <a:gd name="connsiteY390" fmla="*/ 8598 h 10000"/>
                  <a:gd name="connsiteX391" fmla="*/ 2673 w 10000"/>
                  <a:gd name="connsiteY391" fmla="*/ 8598 h 10000"/>
                  <a:gd name="connsiteX392" fmla="*/ 2690 w 10000"/>
                  <a:gd name="connsiteY392" fmla="*/ 8598 h 10000"/>
                  <a:gd name="connsiteX393" fmla="*/ 2698 w 10000"/>
                  <a:gd name="connsiteY393" fmla="*/ 8598 h 10000"/>
                  <a:gd name="connsiteX394" fmla="*/ 2712 w 10000"/>
                  <a:gd name="connsiteY394" fmla="*/ 8598 h 10000"/>
                  <a:gd name="connsiteX395" fmla="*/ 2726 w 10000"/>
                  <a:gd name="connsiteY395" fmla="*/ 8591 h 10000"/>
                  <a:gd name="connsiteX396" fmla="*/ 2737 w 10000"/>
                  <a:gd name="connsiteY396" fmla="*/ 8588 h 10000"/>
                  <a:gd name="connsiteX397" fmla="*/ 2759 w 10000"/>
                  <a:gd name="connsiteY397" fmla="*/ 8582 h 10000"/>
                  <a:gd name="connsiteX398" fmla="*/ 2770 w 10000"/>
                  <a:gd name="connsiteY398" fmla="*/ 8578 h 10000"/>
                  <a:gd name="connsiteX399" fmla="*/ 2784 w 10000"/>
                  <a:gd name="connsiteY399" fmla="*/ 8572 h 10000"/>
                  <a:gd name="connsiteX400" fmla="*/ 2795 w 10000"/>
                  <a:gd name="connsiteY400" fmla="*/ 8572 h 10000"/>
                  <a:gd name="connsiteX401" fmla="*/ 2803 w 10000"/>
                  <a:gd name="connsiteY401" fmla="*/ 8588 h 10000"/>
                  <a:gd name="connsiteX402" fmla="*/ 2803 w 10000"/>
                  <a:gd name="connsiteY402" fmla="*/ 8591 h 10000"/>
                  <a:gd name="connsiteX403" fmla="*/ 2803 w 10000"/>
                  <a:gd name="connsiteY403" fmla="*/ 8601 h 10000"/>
                  <a:gd name="connsiteX404" fmla="*/ 2809 w 10000"/>
                  <a:gd name="connsiteY404" fmla="*/ 8601 h 10000"/>
                  <a:gd name="connsiteX405" fmla="*/ 2823 w 10000"/>
                  <a:gd name="connsiteY405" fmla="*/ 8598 h 10000"/>
                  <a:gd name="connsiteX406" fmla="*/ 2831 w 10000"/>
                  <a:gd name="connsiteY406" fmla="*/ 8598 h 10000"/>
                  <a:gd name="connsiteX407" fmla="*/ 2839 w 10000"/>
                  <a:gd name="connsiteY407" fmla="*/ 8601 h 10000"/>
                  <a:gd name="connsiteX408" fmla="*/ 2848 w 10000"/>
                  <a:gd name="connsiteY408" fmla="*/ 8598 h 10000"/>
                  <a:gd name="connsiteX409" fmla="*/ 2856 w 10000"/>
                  <a:gd name="connsiteY409" fmla="*/ 8601 h 10000"/>
                  <a:gd name="connsiteX410" fmla="*/ 2859 w 10000"/>
                  <a:gd name="connsiteY410" fmla="*/ 8601 h 10000"/>
                  <a:gd name="connsiteX411" fmla="*/ 2864 w 10000"/>
                  <a:gd name="connsiteY411" fmla="*/ 8598 h 10000"/>
                  <a:gd name="connsiteX412" fmla="*/ 2889 w 10000"/>
                  <a:gd name="connsiteY412" fmla="*/ 8611 h 10000"/>
                  <a:gd name="connsiteX413" fmla="*/ 2906 w 10000"/>
                  <a:gd name="connsiteY413" fmla="*/ 8620 h 10000"/>
                  <a:gd name="connsiteX414" fmla="*/ 2914 w 10000"/>
                  <a:gd name="connsiteY414" fmla="*/ 8627 h 10000"/>
                  <a:gd name="connsiteX415" fmla="*/ 2920 w 10000"/>
                  <a:gd name="connsiteY415" fmla="*/ 8640 h 10000"/>
                  <a:gd name="connsiteX416" fmla="*/ 2922 w 10000"/>
                  <a:gd name="connsiteY416" fmla="*/ 8666 h 10000"/>
                  <a:gd name="connsiteX417" fmla="*/ 2922 w 10000"/>
                  <a:gd name="connsiteY417" fmla="*/ 8692 h 10000"/>
                  <a:gd name="connsiteX418" fmla="*/ 2939 w 10000"/>
                  <a:gd name="connsiteY418" fmla="*/ 8695 h 10000"/>
                  <a:gd name="connsiteX419" fmla="*/ 2953 w 10000"/>
                  <a:gd name="connsiteY419" fmla="*/ 8695 h 10000"/>
                  <a:gd name="connsiteX420" fmla="*/ 2961 w 10000"/>
                  <a:gd name="connsiteY420" fmla="*/ 8695 h 10000"/>
                  <a:gd name="connsiteX421" fmla="*/ 2972 w 10000"/>
                  <a:gd name="connsiteY421" fmla="*/ 8692 h 10000"/>
                  <a:gd name="connsiteX422" fmla="*/ 2981 w 10000"/>
                  <a:gd name="connsiteY422" fmla="*/ 8685 h 10000"/>
                  <a:gd name="connsiteX423" fmla="*/ 2989 w 10000"/>
                  <a:gd name="connsiteY423" fmla="*/ 8685 h 10000"/>
                  <a:gd name="connsiteX424" fmla="*/ 3008 w 10000"/>
                  <a:gd name="connsiteY424" fmla="*/ 8685 h 10000"/>
                  <a:gd name="connsiteX425" fmla="*/ 3028 w 10000"/>
                  <a:gd name="connsiteY425" fmla="*/ 8695 h 10000"/>
                  <a:gd name="connsiteX426" fmla="*/ 3042 w 10000"/>
                  <a:gd name="connsiteY426" fmla="*/ 8695 h 10000"/>
                  <a:gd name="connsiteX427" fmla="*/ 3053 w 10000"/>
                  <a:gd name="connsiteY427" fmla="*/ 8676 h 10000"/>
                  <a:gd name="connsiteX428" fmla="*/ 3061 w 10000"/>
                  <a:gd name="connsiteY428" fmla="*/ 8666 h 10000"/>
                  <a:gd name="connsiteX429" fmla="*/ 3066 w 10000"/>
                  <a:gd name="connsiteY429" fmla="*/ 8656 h 10000"/>
                  <a:gd name="connsiteX430" fmla="*/ 3091 w 10000"/>
                  <a:gd name="connsiteY430" fmla="*/ 8659 h 10000"/>
                  <a:gd name="connsiteX431" fmla="*/ 3105 w 10000"/>
                  <a:gd name="connsiteY431" fmla="*/ 8659 h 10000"/>
                  <a:gd name="connsiteX432" fmla="*/ 3108 w 10000"/>
                  <a:gd name="connsiteY432" fmla="*/ 8650 h 10000"/>
                  <a:gd name="connsiteX433" fmla="*/ 3147 w 10000"/>
                  <a:gd name="connsiteY433" fmla="*/ 8588 h 10000"/>
                  <a:gd name="connsiteX434" fmla="*/ 3150 w 10000"/>
                  <a:gd name="connsiteY434" fmla="*/ 8598 h 10000"/>
                  <a:gd name="connsiteX435" fmla="*/ 3163 w 10000"/>
                  <a:gd name="connsiteY435" fmla="*/ 8601 h 10000"/>
                  <a:gd name="connsiteX436" fmla="*/ 3180 w 10000"/>
                  <a:gd name="connsiteY436" fmla="*/ 8608 h 10000"/>
                  <a:gd name="connsiteX437" fmla="*/ 3188 w 10000"/>
                  <a:gd name="connsiteY437" fmla="*/ 8611 h 10000"/>
                  <a:gd name="connsiteX438" fmla="*/ 3227 w 10000"/>
                  <a:gd name="connsiteY438" fmla="*/ 8620 h 10000"/>
                  <a:gd name="connsiteX439" fmla="*/ 3238 w 10000"/>
                  <a:gd name="connsiteY439" fmla="*/ 8617 h 10000"/>
                  <a:gd name="connsiteX440" fmla="*/ 3247 w 10000"/>
                  <a:gd name="connsiteY440" fmla="*/ 8601 h 10000"/>
                  <a:gd name="connsiteX441" fmla="*/ 3269 w 10000"/>
                  <a:gd name="connsiteY441" fmla="*/ 8611 h 10000"/>
                  <a:gd name="connsiteX442" fmla="*/ 3277 w 10000"/>
                  <a:gd name="connsiteY442" fmla="*/ 8617 h 10000"/>
                  <a:gd name="connsiteX443" fmla="*/ 3285 w 10000"/>
                  <a:gd name="connsiteY443" fmla="*/ 8611 h 10000"/>
                  <a:gd name="connsiteX444" fmla="*/ 3307 w 10000"/>
                  <a:gd name="connsiteY444" fmla="*/ 8611 h 10000"/>
                  <a:gd name="connsiteX445" fmla="*/ 3319 w 10000"/>
                  <a:gd name="connsiteY445" fmla="*/ 8617 h 10000"/>
                  <a:gd name="connsiteX446" fmla="*/ 3324 w 10000"/>
                  <a:gd name="connsiteY446" fmla="*/ 8617 h 10000"/>
                  <a:gd name="connsiteX447" fmla="*/ 3327 w 10000"/>
                  <a:gd name="connsiteY447" fmla="*/ 8620 h 10000"/>
                  <a:gd name="connsiteX448" fmla="*/ 3341 w 10000"/>
                  <a:gd name="connsiteY448" fmla="*/ 8620 h 10000"/>
                  <a:gd name="connsiteX449" fmla="*/ 3357 w 10000"/>
                  <a:gd name="connsiteY449" fmla="*/ 8620 h 10000"/>
                  <a:gd name="connsiteX450" fmla="*/ 3374 w 10000"/>
                  <a:gd name="connsiteY450" fmla="*/ 8620 h 10000"/>
                  <a:gd name="connsiteX451" fmla="*/ 3382 w 10000"/>
                  <a:gd name="connsiteY451" fmla="*/ 8620 h 10000"/>
                  <a:gd name="connsiteX452" fmla="*/ 3399 w 10000"/>
                  <a:gd name="connsiteY452" fmla="*/ 8611 h 10000"/>
                  <a:gd name="connsiteX453" fmla="*/ 3413 w 10000"/>
                  <a:gd name="connsiteY453" fmla="*/ 8601 h 10000"/>
                  <a:gd name="connsiteX454" fmla="*/ 3421 w 10000"/>
                  <a:gd name="connsiteY454" fmla="*/ 8588 h 10000"/>
                  <a:gd name="connsiteX455" fmla="*/ 3421 w 10000"/>
                  <a:gd name="connsiteY455" fmla="*/ 8572 h 10000"/>
                  <a:gd name="connsiteX456" fmla="*/ 3421 w 10000"/>
                  <a:gd name="connsiteY456" fmla="*/ 8552 h 10000"/>
                  <a:gd name="connsiteX457" fmla="*/ 3424 w 10000"/>
                  <a:gd name="connsiteY457" fmla="*/ 8533 h 10000"/>
                  <a:gd name="connsiteX458" fmla="*/ 3432 w 10000"/>
                  <a:gd name="connsiteY458" fmla="*/ 8523 h 10000"/>
                  <a:gd name="connsiteX459" fmla="*/ 3446 w 10000"/>
                  <a:gd name="connsiteY459" fmla="*/ 8523 h 10000"/>
                  <a:gd name="connsiteX460" fmla="*/ 3457 w 10000"/>
                  <a:gd name="connsiteY460" fmla="*/ 8523 h 10000"/>
                  <a:gd name="connsiteX461" fmla="*/ 3476 w 10000"/>
                  <a:gd name="connsiteY461" fmla="*/ 8533 h 10000"/>
                  <a:gd name="connsiteX462" fmla="*/ 3485 w 10000"/>
                  <a:gd name="connsiteY462" fmla="*/ 8536 h 10000"/>
                  <a:gd name="connsiteX463" fmla="*/ 3501 w 10000"/>
                  <a:gd name="connsiteY463" fmla="*/ 8527 h 10000"/>
                  <a:gd name="connsiteX464" fmla="*/ 3504 w 10000"/>
                  <a:gd name="connsiteY464" fmla="*/ 8514 h 10000"/>
                  <a:gd name="connsiteX465" fmla="*/ 3510 w 10000"/>
                  <a:gd name="connsiteY465" fmla="*/ 8497 h 10000"/>
                  <a:gd name="connsiteX466" fmla="*/ 3537 w 10000"/>
                  <a:gd name="connsiteY466" fmla="*/ 8484 h 10000"/>
                  <a:gd name="connsiteX467" fmla="*/ 3562 w 10000"/>
                  <a:gd name="connsiteY467" fmla="*/ 8488 h 10000"/>
                  <a:gd name="connsiteX468" fmla="*/ 3568 w 10000"/>
                  <a:gd name="connsiteY468" fmla="*/ 8484 h 10000"/>
                  <a:gd name="connsiteX469" fmla="*/ 3584 w 10000"/>
                  <a:gd name="connsiteY469" fmla="*/ 8494 h 10000"/>
                  <a:gd name="connsiteX470" fmla="*/ 3593 w 10000"/>
                  <a:gd name="connsiteY470" fmla="*/ 8507 h 10000"/>
                  <a:gd name="connsiteX471" fmla="*/ 3618 w 10000"/>
                  <a:gd name="connsiteY471" fmla="*/ 8497 h 10000"/>
                  <a:gd name="connsiteX472" fmla="*/ 3643 w 10000"/>
                  <a:gd name="connsiteY472" fmla="*/ 8475 h 10000"/>
                  <a:gd name="connsiteX473" fmla="*/ 3657 w 10000"/>
                  <a:gd name="connsiteY473" fmla="*/ 8478 h 10000"/>
                  <a:gd name="connsiteX474" fmla="*/ 3670 w 10000"/>
                  <a:gd name="connsiteY474" fmla="*/ 8475 h 10000"/>
                  <a:gd name="connsiteX475" fmla="*/ 3673 w 10000"/>
                  <a:gd name="connsiteY475" fmla="*/ 8468 h 10000"/>
                  <a:gd name="connsiteX476" fmla="*/ 3681 w 10000"/>
                  <a:gd name="connsiteY476" fmla="*/ 8468 h 10000"/>
                  <a:gd name="connsiteX477" fmla="*/ 3698 w 10000"/>
                  <a:gd name="connsiteY477" fmla="*/ 8478 h 10000"/>
                  <a:gd name="connsiteX478" fmla="*/ 3720 w 10000"/>
                  <a:gd name="connsiteY478" fmla="*/ 8497 h 10000"/>
                  <a:gd name="connsiteX479" fmla="*/ 3715 w 10000"/>
                  <a:gd name="connsiteY479" fmla="*/ 8504 h 10000"/>
                  <a:gd name="connsiteX480" fmla="*/ 3729 w 10000"/>
                  <a:gd name="connsiteY480" fmla="*/ 8514 h 10000"/>
                  <a:gd name="connsiteX481" fmla="*/ 3729 w 10000"/>
                  <a:gd name="connsiteY481" fmla="*/ 8517 h 10000"/>
                  <a:gd name="connsiteX482" fmla="*/ 3740 w 10000"/>
                  <a:gd name="connsiteY482" fmla="*/ 8527 h 10000"/>
                  <a:gd name="connsiteX483" fmla="*/ 3759 w 10000"/>
                  <a:gd name="connsiteY483" fmla="*/ 8517 h 10000"/>
                  <a:gd name="connsiteX484" fmla="*/ 3762 w 10000"/>
                  <a:gd name="connsiteY484" fmla="*/ 8504 h 10000"/>
                  <a:gd name="connsiteX485" fmla="*/ 3770 w 10000"/>
                  <a:gd name="connsiteY485" fmla="*/ 8488 h 10000"/>
                  <a:gd name="connsiteX486" fmla="*/ 3778 w 10000"/>
                  <a:gd name="connsiteY486" fmla="*/ 8484 h 10000"/>
                  <a:gd name="connsiteX487" fmla="*/ 3792 w 10000"/>
                  <a:gd name="connsiteY487" fmla="*/ 8475 h 10000"/>
                  <a:gd name="connsiteX488" fmla="*/ 3803 w 10000"/>
                  <a:gd name="connsiteY488" fmla="*/ 8478 h 10000"/>
                  <a:gd name="connsiteX489" fmla="*/ 3809 w 10000"/>
                  <a:gd name="connsiteY489" fmla="*/ 8475 h 10000"/>
                  <a:gd name="connsiteX490" fmla="*/ 3825 w 10000"/>
                  <a:gd name="connsiteY490" fmla="*/ 8465 h 10000"/>
                  <a:gd name="connsiteX491" fmla="*/ 3834 w 10000"/>
                  <a:gd name="connsiteY491" fmla="*/ 8468 h 10000"/>
                  <a:gd name="connsiteX492" fmla="*/ 3842 w 10000"/>
                  <a:gd name="connsiteY492" fmla="*/ 8478 h 10000"/>
                  <a:gd name="connsiteX493" fmla="*/ 3850 w 10000"/>
                  <a:gd name="connsiteY493" fmla="*/ 8478 h 10000"/>
                  <a:gd name="connsiteX494" fmla="*/ 3859 w 10000"/>
                  <a:gd name="connsiteY494" fmla="*/ 8484 h 10000"/>
                  <a:gd name="connsiteX495" fmla="*/ 3873 w 10000"/>
                  <a:gd name="connsiteY495" fmla="*/ 8494 h 10000"/>
                  <a:gd name="connsiteX496" fmla="*/ 3875 w 10000"/>
                  <a:gd name="connsiteY496" fmla="*/ 8507 h 10000"/>
                  <a:gd name="connsiteX497" fmla="*/ 3881 w 10000"/>
                  <a:gd name="connsiteY497" fmla="*/ 8527 h 10000"/>
                  <a:gd name="connsiteX498" fmla="*/ 3875 w 10000"/>
                  <a:gd name="connsiteY498" fmla="*/ 8546 h 10000"/>
                  <a:gd name="connsiteX499" fmla="*/ 3892 w 10000"/>
                  <a:gd name="connsiteY499" fmla="*/ 8546 h 10000"/>
                  <a:gd name="connsiteX500" fmla="*/ 3900 w 10000"/>
                  <a:gd name="connsiteY500" fmla="*/ 8543 h 10000"/>
                  <a:gd name="connsiteX501" fmla="*/ 3906 w 10000"/>
                  <a:gd name="connsiteY501" fmla="*/ 8543 h 10000"/>
                  <a:gd name="connsiteX502" fmla="*/ 3922 w 10000"/>
                  <a:gd name="connsiteY502" fmla="*/ 8552 h 10000"/>
                  <a:gd name="connsiteX503" fmla="*/ 3939 w 10000"/>
                  <a:gd name="connsiteY503" fmla="*/ 8559 h 10000"/>
                  <a:gd name="connsiteX504" fmla="*/ 3953 w 10000"/>
                  <a:gd name="connsiteY504" fmla="*/ 8572 h 10000"/>
                  <a:gd name="connsiteX505" fmla="*/ 3956 w 10000"/>
                  <a:gd name="connsiteY505" fmla="*/ 8588 h 10000"/>
                  <a:gd name="connsiteX506" fmla="*/ 3956 w 10000"/>
                  <a:gd name="connsiteY506" fmla="*/ 8608 h 10000"/>
                  <a:gd name="connsiteX507" fmla="*/ 3972 w 10000"/>
                  <a:gd name="connsiteY507" fmla="*/ 8608 h 10000"/>
                  <a:gd name="connsiteX508" fmla="*/ 3986 w 10000"/>
                  <a:gd name="connsiteY508" fmla="*/ 8608 h 10000"/>
                  <a:gd name="connsiteX509" fmla="*/ 3997 w 10000"/>
                  <a:gd name="connsiteY509" fmla="*/ 8608 h 10000"/>
                  <a:gd name="connsiteX510" fmla="*/ 4006 w 10000"/>
                  <a:gd name="connsiteY510" fmla="*/ 8608 h 10000"/>
                  <a:gd name="connsiteX511" fmla="*/ 4006 w 10000"/>
                  <a:gd name="connsiteY511" fmla="*/ 8611 h 10000"/>
                  <a:gd name="connsiteX512" fmla="*/ 4011 w 10000"/>
                  <a:gd name="connsiteY512" fmla="*/ 8611 h 10000"/>
                  <a:gd name="connsiteX513" fmla="*/ 4022 w 10000"/>
                  <a:gd name="connsiteY513" fmla="*/ 8620 h 10000"/>
                  <a:gd name="connsiteX514" fmla="*/ 4042 w 10000"/>
                  <a:gd name="connsiteY514" fmla="*/ 8620 h 10000"/>
                  <a:gd name="connsiteX515" fmla="*/ 4050 w 10000"/>
                  <a:gd name="connsiteY515" fmla="*/ 8617 h 10000"/>
                  <a:gd name="connsiteX516" fmla="*/ 4069 w 10000"/>
                  <a:gd name="connsiteY516" fmla="*/ 8620 h 10000"/>
                  <a:gd name="connsiteX517" fmla="*/ 4086 w 10000"/>
                  <a:gd name="connsiteY517" fmla="*/ 8630 h 10000"/>
                  <a:gd name="connsiteX518" fmla="*/ 4108 w 10000"/>
                  <a:gd name="connsiteY518" fmla="*/ 8627 h 10000"/>
                  <a:gd name="connsiteX519" fmla="*/ 4125 w 10000"/>
                  <a:gd name="connsiteY519" fmla="*/ 8620 h 10000"/>
                  <a:gd name="connsiteX520" fmla="*/ 4133 w 10000"/>
                  <a:gd name="connsiteY520" fmla="*/ 8611 h 10000"/>
                  <a:gd name="connsiteX521" fmla="*/ 4139 w 10000"/>
                  <a:gd name="connsiteY521" fmla="*/ 8608 h 10000"/>
                  <a:gd name="connsiteX522" fmla="*/ 4147 w 10000"/>
                  <a:gd name="connsiteY522" fmla="*/ 8601 h 10000"/>
                  <a:gd name="connsiteX523" fmla="*/ 4155 w 10000"/>
                  <a:gd name="connsiteY523" fmla="*/ 8591 h 10000"/>
                  <a:gd name="connsiteX524" fmla="*/ 4166 w 10000"/>
                  <a:gd name="connsiteY524" fmla="*/ 8582 h 10000"/>
                  <a:gd name="connsiteX525" fmla="*/ 4183 w 10000"/>
                  <a:gd name="connsiteY525" fmla="*/ 8569 h 10000"/>
                  <a:gd name="connsiteX526" fmla="*/ 4191 w 10000"/>
                  <a:gd name="connsiteY526" fmla="*/ 8562 h 10000"/>
                  <a:gd name="connsiteX527" fmla="*/ 4208 w 10000"/>
                  <a:gd name="connsiteY527" fmla="*/ 8552 h 10000"/>
                  <a:gd name="connsiteX528" fmla="*/ 4230 w 10000"/>
                  <a:gd name="connsiteY528" fmla="*/ 8552 h 10000"/>
                  <a:gd name="connsiteX529" fmla="*/ 4238 w 10000"/>
                  <a:gd name="connsiteY529" fmla="*/ 8559 h 10000"/>
                  <a:gd name="connsiteX530" fmla="*/ 4247 w 10000"/>
                  <a:gd name="connsiteY530" fmla="*/ 8572 h 10000"/>
                  <a:gd name="connsiteX531" fmla="*/ 4252 w 10000"/>
                  <a:gd name="connsiteY531" fmla="*/ 8578 h 10000"/>
                  <a:gd name="connsiteX532" fmla="*/ 4263 w 10000"/>
                  <a:gd name="connsiteY532" fmla="*/ 8582 h 10000"/>
                  <a:gd name="connsiteX533" fmla="*/ 4277 w 10000"/>
                  <a:gd name="connsiteY533" fmla="*/ 8572 h 10000"/>
                  <a:gd name="connsiteX534" fmla="*/ 4294 w 10000"/>
                  <a:gd name="connsiteY534" fmla="*/ 8559 h 10000"/>
                  <a:gd name="connsiteX535" fmla="*/ 4302 w 10000"/>
                  <a:gd name="connsiteY535" fmla="*/ 8546 h 10000"/>
                  <a:gd name="connsiteX536" fmla="*/ 4310 w 10000"/>
                  <a:gd name="connsiteY536" fmla="*/ 8543 h 10000"/>
                  <a:gd name="connsiteX537" fmla="*/ 4313 w 10000"/>
                  <a:gd name="connsiteY537" fmla="*/ 8543 h 10000"/>
                  <a:gd name="connsiteX538" fmla="*/ 4332 w 10000"/>
                  <a:gd name="connsiteY538" fmla="*/ 8546 h 10000"/>
                  <a:gd name="connsiteX539" fmla="*/ 4335 w 10000"/>
                  <a:gd name="connsiteY539" fmla="*/ 8559 h 10000"/>
                  <a:gd name="connsiteX540" fmla="*/ 4349 w 10000"/>
                  <a:gd name="connsiteY540" fmla="*/ 8588 h 10000"/>
                  <a:gd name="connsiteX541" fmla="*/ 4360 w 10000"/>
                  <a:gd name="connsiteY541" fmla="*/ 8591 h 10000"/>
                  <a:gd name="connsiteX542" fmla="*/ 4366 w 10000"/>
                  <a:gd name="connsiteY542" fmla="*/ 8591 h 10000"/>
                  <a:gd name="connsiteX543" fmla="*/ 4382 w 10000"/>
                  <a:gd name="connsiteY543" fmla="*/ 8598 h 10000"/>
                  <a:gd name="connsiteX544" fmla="*/ 4385 w 10000"/>
                  <a:gd name="connsiteY544" fmla="*/ 8598 h 10000"/>
                  <a:gd name="connsiteX545" fmla="*/ 4402 w 10000"/>
                  <a:gd name="connsiteY545" fmla="*/ 8598 h 10000"/>
                  <a:gd name="connsiteX546" fmla="*/ 4421 w 10000"/>
                  <a:gd name="connsiteY546" fmla="*/ 8591 h 10000"/>
                  <a:gd name="connsiteX547" fmla="*/ 4440 w 10000"/>
                  <a:gd name="connsiteY547" fmla="*/ 8591 h 10000"/>
                  <a:gd name="connsiteX548" fmla="*/ 4449 w 10000"/>
                  <a:gd name="connsiteY548" fmla="*/ 8598 h 10000"/>
                  <a:gd name="connsiteX549" fmla="*/ 4454 w 10000"/>
                  <a:gd name="connsiteY549" fmla="*/ 8617 h 10000"/>
                  <a:gd name="connsiteX550" fmla="*/ 4463 w 10000"/>
                  <a:gd name="connsiteY550" fmla="*/ 8608 h 10000"/>
                  <a:gd name="connsiteX551" fmla="*/ 4474 w 10000"/>
                  <a:gd name="connsiteY551" fmla="*/ 8608 h 10000"/>
                  <a:gd name="connsiteX552" fmla="*/ 4490 w 10000"/>
                  <a:gd name="connsiteY552" fmla="*/ 8617 h 10000"/>
                  <a:gd name="connsiteX553" fmla="*/ 4504 w 10000"/>
                  <a:gd name="connsiteY553" fmla="*/ 8617 h 10000"/>
                  <a:gd name="connsiteX554" fmla="*/ 4518 w 10000"/>
                  <a:gd name="connsiteY554" fmla="*/ 8617 h 10000"/>
                  <a:gd name="connsiteX555" fmla="*/ 4535 w 10000"/>
                  <a:gd name="connsiteY555" fmla="*/ 8611 h 10000"/>
                  <a:gd name="connsiteX556" fmla="*/ 4546 w 10000"/>
                  <a:gd name="connsiteY556" fmla="*/ 8611 h 10000"/>
                  <a:gd name="connsiteX557" fmla="*/ 4562 w 10000"/>
                  <a:gd name="connsiteY557" fmla="*/ 8611 h 10000"/>
                  <a:gd name="connsiteX558" fmla="*/ 4571 w 10000"/>
                  <a:gd name="connsiteY558" fmla="*/ 8611 h 10000"/>
                  <a:gd name="connsiteX559" fmla="*/ 4579 w 10000"/>
                  <a:gd name="connsiteY559" fmla="*/ 8608 h 10000"/>
                  <a:gd name="connsiteX560" fmla="*/ 4584 w 10000"/>
                  <a:gd name="connsiteY560" fmla="*/ 8608 h 10000"/>
                  <a:gd name="connsiteX561" fmla="*/ 4601 w 10000"/>
                  <a:gd name="connsiteY561" fmla="*/ 8617 h 10000"/>
                  <a:gd name="connsiteX562" fmla="*/ 4609 w 10000"/>
                  <a:gd name="connsiteY562" fmla="*/ 8627 h 10000"/>
                  <a:gd name="connsiteX563" fmla="*/ 4618 w 10000"/>
                  <a:gd name="connsiteY563" fmla="*/ 8637 h 10000"/>
                  <a:gd name="connsiteX564" fmla="*/ 4618 w 10000"/>
                  <a:gd name="connsiteY564" fmla="*/ 8646 h 10000"/>
                  <a:gd name="connsiteX565" fmla="*/ 4634 w 10000"/>
                  <a:gd name="connsiteY565" fmla="*/ 8656 h 10000"/>
                  <a:gd name="connsiteX566" fmla="*/ 4640 w 10000"/>
                  <a:gd name="connsiteY566" fmla="*/ 8659 h 10000"/>
                  <a:gd name="connsiteX567" fmla="*/ 4651 w 10000"/>
                  <a:gd name="connsiteY567" fmla="*/ 8666 h 10000"/>
                  <a:gd name="connsiteX568" fmla="*/ 4657 w 10000"/>
                  <a:gd name="connsiteY568" fmla="*/ 8659 h 10000"/>
                  <a:gd name="connsiteX569" fmla="*/ 4668 w 10000"/>
                  <a:gd name="connsiteY569" fmla="*/ 8650 h 10000"/>
                  <a:gd name="connsiteX570" fmla="*/ 4676 w 10000"/>
                  <a:gd name="connsiteY570" fmla="*/ 8650 h 10000"/>
                  <a:gd name="connsiteX571" fmla="*/ 4690 w 10000"/>
                  <a:gd name="connsiteY571" fmla="*/ 8650 h 10000"/>
                  <a:gd name="connsiteX572" fmla="*/ 4698 w 10000"/>
                  <a:gd name="connsiteY572" fmla="*/ 8650 h 10000"/>
                  <a:gd name="connsiteX573" fmla="*/ 4704 w 10000"/>
                  <a:gd name="connsiteY573" fmla="*/ 8650 h 10000"/>
                  <a:gd name="connsiteX574" fmla="*/ 4706 w 10000"/>
                  <a:gd name="connsiteY574" fmla="*/ 8659 h 10000"/>
                  <a:gd name="connsiteX575" fmla="*/ 4706 w 10000"/>
                  <a:gd name="connsiteY575" fmla="*/ 8666 h 10000"/>
                  <a:gd name="connsiteX576" fmla="*/ 4723 w 10000"/>
                  <a:gd name="connsiteY576" fmla="*/ 8682 h 10000"/>
                  <a:gd name="connsiteX577" fmla="*/ 4737 w 10000"/>
                  <a:gd name="connsiteY577" fmla="*/ 8682 h 10000"/>
                  <a:gd name="connsiteX578" fmla="*/ 4745 w 10000"/>
                  <a:gd name="connsiteY578" fmla="*/ 8676 h 10000"/>
                  <a:gd name="connsiteX579" fmla="*/ 4756 w 10000"/>
                  <a:gd name="connsiteY579" fmla="*/ 8666 h 10000"/>
                  <a:gd name="connsiteX580" fmla="*/ 4765 w 10000"/>
                  <a:gd name="connsiteY580" fmla="*/ 8666 h 10000"/>
                  <a:gd name="connsiteX581" fmla="*/ 4765 w 10000"/>
                  <a:gd name="connsiteY581" fmla="*/ 8682 h 10000"/>
                  <a:gd name="connsiteX582" fmla="*/ 4770 w 10000"/>
                  <a:gd name="connsiteY582" fmla="*/ 8701 h 10000"/>
                  <a:gd name="connsiteX583" fmla="*/ 4778 w 10000"/>
                  <a:gd name="connsiteY583" fmla="*/ 8705 h 10000"/>
                  <a:gd name="connsiteX584" fmla="*/ 4795 w 10000"/>
                  <a:gd name="connsiteY584" fmla="*/ 8714 h 10000"/>
                  <a:gd name="connsiteX585" fmla="*/ 4812 w 10000"/>
                  <a:gd name="connsiteY585" fmla="*/ 8714 h 10000"/>
                  <a:gd name="connsiteX586" fmla="*/ 4825 w 10000"/>
                  <a:gd name="connsiteY586" fmla="*/ 8705 h 10000"/>
                  <a:gd name="connsiteX587" fmla="*/ 4825 w 10000"/>
                  <a:gd name="connsiteY587" fmla="*/ 8701 h 10000"/>
                  <a:gd name="connsiteX588" fmla="*/ 4828 w 10000"/>
                  <a:gd name="connsiteY588" fmla="*/ 8701 h 10000"/>
                  <a:gd name="connsiteX589" fmla="*/ 4837 w 10000"/>
                  <a:gd name="connsiteY589" fmla="*/ 8692 h 10000"/>
                  <a:gd name="connsiteX590" fmla="*/ 4842 w 10000"/>
                  <a:gd name="connsiteY590" fmla="*/ 8685 h 10000"/>
                  <a:gd name="connsiteX591" fmla="*/ 4859 w 10000"/>
                  <a:gd name="connsiteY591" fmla="*/ 8692 h 10000"/>
                  <a:gd name="connsiteX592" fmla="*/ 4870 w 10000"/>
                  <a:gd name="connsiteY592" fmla="*/ 8701 h 10000"/>
                  <a:gd name="connsiteX593" fmla="*/ 4878 w 10000"/>
                  <a:gd name="connsiteY593" fmla="*/ 8714 h 10000"/>
                  <a:gd name="connsiteX594" fmla="*/ 4892 w 10000"/>
                  <a:gd name="connsiteY594" fmla="*/ 8724 h 10000"/>
                  <a:gd name="connsiteX595" fmla="*/ 4900 w 10000"/>
                  <a:gd name="connsiteY595" fmla="*/ 8724 h 10000"/>
                  <a:gd name="connsiteX596" fmla="*/ 4906 w 10000"/>
                  <a:gd name="connsiteY596" fmla="*/ 8705 h 10000"/>
                  <a:gd name="connsiteX597" fmla="*/ 4925 w 10000"/>
                  <a:gd name="connsiteY597" fmla="*/ 8724 h 10000"/>
                  <a:gd name="connsiteX598" fmla="*/ 4939 w 10000"/>
                  <a:gd name="connsiteY598" fmla="*/ 8701 h 10000"/>
                  <a:gd name="connsiteX599" fmla="*/ 4950 w 10000"/>
                  <a:gd name="connsiteY599" fmla="*/ 8695 h 10000"/>
                  <a:gd name="connsiteX600" fmla="*/ 4956 w 10000"/>
                  <a:gd name="connsiteY600" fmla="*/ 8692 h 10000"/>
                  <a:gd name="connsiteX601" fmla="*/ 4986 w 10000"/>
                  <a:gd name="connsiteY601" fmla="*/ 8705 h 10000"/>
                  <a:gd name="connsiteX602" fmla="*/ 5003 w 10000"/>
                  <a:gd name="connsiteY602" fmla="*/ 8701 h 10000"/>
                  <a:gd name="connsiteX603" fmla="*/ 5011 w 10000"/>
                  <a:gd name="connsiteY603" fmla="*/ 8692 h 10000"/>
                  <a:gd name="connsiteX604" fmla="*/ 5028 w 10000"/>
                  <a:gd name="connsiteY604" fmla="*/ 8682 h 10000"/>
                  <a:gd name="connsiteX605" fmla="*/ 5030 w 10000"/>
                  <a:gd name="connsiteY605" fmla="*/ 8659 h 10000"/>
                  <a:gd name="connsiteX606" fmla="*/ 5039 w 10000"/>
                  <a:gd name="connsiteY606" fmla="*/ 8656 h 10000"/>
                  <a:gd name="connsiteX607" fmla="*/ 5053 w 10000"/>
                  <a:gd name="connsiteY607" fmla="*/ 8669 h 10000"/>
                  <a:gd name="connsiteX608" fmla="*/ 5061 w 10000"/>
                  <a:gd name="connsiteY608" fmla="*/ 8669 h 10000"/>
                  <a:gd name="connsiteX609" fmla="*/ 5061 w 10000"/>
                  <a:gd name="connsiteY609" fmla="*/ 8676 h 10000"/>
                  <a:gd name="connsiteX610" fmla="*/ 5069 w 10000"/>
                  <a:gd name="connsiteY610" fmla="*/ 8669 h 10000"/>
                  <a:gd name="connsiteX611" fmla="*/ 5083 w 10000"/>
                  <a:gd name="connsiteY611" fmla="*/ 8669 h 10000"/>
                  <a:gd name="connsiteX612" fmla="*/ 5100 w 10000"/>
                  <a:gd name="connsiteY612" fmla="*/ 8669 h 10000"/>
                  <a:gd name="connsiteX613" fmla="*/ 5119 w 10000"/>
                  <a:gd name="connsiteY613" fmla="*/ 8682 h 10000"/>
                  <a:gd name="connsiteX614" fmla="*/ 5136 w 10000"/>
                  <a:gd name="connsiteY614" fmla="*/ 8692 h 10000"/>
                  <a:gd name="connsiteX615" fmla="*/ 5161 w 10000"/>
                  <a:gd name="connsiteY615" fmla="*/ 8701 h 10000"/>
                  <a:gd name="connsiteX616" fmla="*/ 5183 w 10000"/>
                  <a:gd name="connsiteY616" fmla="*/ 8701 h 10000"/>
                  <a:gd name="connsiteX617" fmla="*/ 5199 w 10000"/>
                  <a:gd name="connsiteY617" fmla="*/ 8701 h 10000"/>
                  <a:gd name="connsiteX618" fmla="*/ 5213 w 10000"/>
                  <a:gd name="connsiteY618" fmla="*/ 8705 h 10000"/>
                  <a:gd name="connsiteX619" fmla="*/ 5224 w 10000"/>
                  <a:gd name="connsiteY619" fmla="*/ 8701 h 10000"/>
                  <a:gd name="connsiteX620" fmla="*/ 5230 w 10000"/>
                  <a:gd name="connsiteY620" fmla="*/ 8701 h 10000"/>
                  <a:gd name="connsiteX621" fmla="*/ 5241 w 10000"/>
                  <a:gd name="connsiteY621" fmla="*/ 8676 h 10000"/>
                  <a:gd name="connsiteX622" fmla="*/ 5247 w 10000"/>
                  <a:gd name="connsiteY622" fmla="*/ 8666 h 10000"/>
                  <a:gd name="connsiteX623" fmla="*/ 5249 w 10000"/>
                  <a:gd name="connsiteY623" fmla="*/ 8646 h 10000"/>
                  <a:gd name="connsiteX624" fmla="*/ 5249 w 10000"/>
                  <a:gd name="connsiteY624" fmla="*/ 8650 h 10000"/>
                  <a:gd name="connsiteX625" fmla="*/ 5255 w 10000"/>
                  <a:gd name="connsiteY625" fmla="*/ 8646 h 10000"/>
                  <a:gd name="connsiteX626" fmla="*/ 5271 w 10000"/>
                  <a:gd name="connsiteY626" fmla="*/ 8650 h 10000"/>
                  <a:gd name="connsiteX627" fmla="*/ 5288 w 10000"/>
                  <a:gd name="connsiteY627" fmla="*/ 8666 h 10000"/>
                  <a:gd name="connsiteX628" fmla="*/ 5296 w 10000"/>
                  <a:gd name="connsiteY628" fmla="*/ 8666 h 10000"/>
                  <a:gd name="connsiteX629" fmla="*/ 5310 w 10000"/>
                  <a:gd name="connsiteY629" fmla="*/ 8656 h 10000"/>
                  <a:gd name="connsiteX630" fmla="*/ 5321 w 10000"/>
                  <a:gd name="connsiteY630" fmla="*/ 8650 h 10000"/>
                  <a:gd name="connsiteX631" fmla="*/ 5338 w 10000"/>
                  <a:gd name="connsiteY631" fmla="*/ 8650 h 10000"/>
                  <a:gd name="connsiteX632" fmla="*/ 5360 w 10000"/>
                  <a:gd name="connsiteY632" fmla="*/ 8640 h 10000"/>
                  <a:gd name="connsiteX633" fmla="*/ 5366 w 10000"/>
                  <a:gd name="connsiteY633" fmla="*/ 8637 h 10000"/>
                  <a:gd name="connsiteX634" fmla="*/ 5368 w 10000"/>
                  <a:gd name="connsiteY634" fmla="*/ 8637 h 10000"/>
                  <a:gd name="connsiteX635" fmla="*/ 5382 w 10000"/>
                  <a:gd name="connsiteY635" fmla="*/ 8630 h 10000"/>
                  <a:gd name="connsiteX636" fmla="*/ 5391 w 10000"/>
                  <a:gd name="connsiteY636" fmla="*/ 8630 h 10000"/>
                  <a:gd name="connsiteX637" fmla="*/ 5402 w 10000"/>
                  <a:gd name="connsiteY637" fmla="*/ 8637 h 10000"/>
                  <a:gd name="connsiteX638" fmla="*/ 5418 w 10000"/>
                  <a:gd name="connsiteY638" fmla="*/ 8656 h 10000"/>
                  <a:gd name="connsiteX639" fmla="*/ 5432 w 10000"/>
                  <a:gd name="connsiteY639" fmla="*/ 8666 h 10000"/>
                  <a:gd name="connsiteX640" fmla="*/ 5443 w 10000"/>
                  <a:gd name="connsiteY640" fmla="*/ 8682 h 10000"/>
                  <a:gd name="connsiteX641" fmla="*/ 5457 w 10000"/>
                  <a:gd name="connsiteY641" fmla="*/ 8692 h 10000"/>
                  <a:gd name="connsiteX642" fmla="*/ 5471 w 10000"/>
                  <a:gd name="connsiteY642" fmla="*/ 8705 h 10000"/>
                  <a:gd name="connsiteX643" fmla="*/ 5488 w 10000"/>
                  <a:gd name="connsiteY643" fmla="*/ 8711 h 10000"/>
                  <a:gd name="connsiteX644" fmla="*/ 5490 w 10000"/>
                  <a:gd name="connsiteY644" fmla="*/ 8721 h 10000"/>
                  <a:gd name="connsiteX645" fmla="*/ 5512 w 10000"/>
                  <a:gd name="connsiteY645" fmla="*/ 8724 h 10000"/>
                  <a:gd name="connsiteX646" fmla="*/ 5521 w 10000"/>
                  <a:gd name="connsiteY646" fmla="*/ 8714 h 10000"/>
                  <a:gd name="connsiteX647" fmla="*/ 5524 w 10000"/>
                  <a:gd name="connsiteY647" fmla="*/ 8714 h 10000"/>
                  <a:gd name="connsiteX648" fmla="*/ 5532 w 10000"/>
                  <a:gd name="connsiteY648" fmla="*/ 8721 h 10000"/>
                  <a:gd name="connsiteX649" fmla="*/ 5540 w 10000"/>
                  <a:gd name="connsiteY649" fmla="*/ 8724 h 10000"/>
                  <a:gd name="connsiteX650" fmla="*/ 5562 w 10000"/>
                  <a:gd name="connsiteY650" fmla="*/ 8750 h 10000"/>
                  <a:gd name="connsiteX651" fmla="*/ 5562 w 10000"/>
                  <a:gd name="connsiteY651" fmla="*/ 8760 h 10000"/>
                  <a:gd name="connsiteX652" fmla="*/ 5571 w 10000"/>
                  <a:gd name="connsiteY652" fmla="*/ 8782 h 10000"/>
                  <a:gd name="connsiteX653" fmla="*/ 5579 w 10000"/>
                  <a:gd name="connsiteY653" fmla="*/ 8789 h 10000"/>
                  <a:gd name="connsiteX654" fmla="*/ 5593 w 10000"/>
                  <a:gd name="connsiteY654" fmla="*/ 8789 h 10000"/>
                  <a:gd name="connsiteX655" fmla="*/ 5596 w 10000"/>
                  <a:gd name="connsiteY655" fmla="*/ 8789 h 10000"/>
                  <a:gd name="connsiteX656" fmla="*/ 5626 w 10000"/>
                  <a:gd name="connsiteY656" fmla="*/ 8782 h 10000"/>
                  <a:gd name="connsiteX657" fmla="*/ 5629 w 10000"/>
                  <a:gd name="connsiteY657" fmla="*/ 8782 h 10000"/>
                  <a:gd name="connsiteX658" fmla="*/ 5637 w 10000"/>
                  <a:gd name="connsiteY658" fmla="*/ 8779 h 10000"/>
                  <a:gd name="connsiteX659" fmla="*/ 5648 w 10000"/>
                  <a:gd name="connsiteY659" fmla="*/ 8789 h 10000"/>
                  <a:gd name="connsiteX660" fmla="*/ 5665 w 10000"/>
                  <a:gd name="connsiteY660" fmla="*/ 8795 h 10000"/>
                  <a:gd name="connsiteX661" fmla="*/ 5676 w 10000"/>
                  <a:gd name="connsiteY661" fmla="*/ 8789 h 10000"/>
                  <a:gd name="connsiteX662" fmla="*/ 5684 w 10000"/>
                  <a:gd name="connsiteY662" fmla="*/ 8782 h 10000"/>
                  <a:gd name="connsiteX663" fmla="*/ 5693 w 10000"/>
                  <a:gd name="connsiteY663" fmla="*/ 8789 h 10000"/>
                  <a:gd name="connsiteX664" fmla="*/ 5715 w 10000"/>
                  <a:gd name="connsiteY664" fmla="*/ 8808 h 10000"/>
                  <a:gd name="connsiteX665" fmla="*/ 5731 w 10000"/>
                  <a:gd name="connsiteY665" fmla="*/ 8808 h 10000"/>
                  <a:gd name="connsiteX666" fmla="*/ 5740 w 10000"/>
                  <a:gd name="connsiteY666" fmla="*/ 8808 h 10000"/>
                  <a:gd name="connsiteX667" fmla="*/ 5765 w 10000"/>
                  <a:gd name="connsiteY667" fmla="*/ 8818 h 10000"/>
                  <a:gd name="connsiteX668" fmla="*/ 5781 w 10000"/>
                  <a:gd name="connsiteY668" fmla="*/ 8824 h 10000"/>
                  <a:gd name="connsiteX669" fmla="*/ 5798 w 10000"/>
                  <a:gd name="connsiteY669" fmla="*/ 8834 h 10000"/>
                  <a:gd name="connsiteX670" fmla="*/ 5814 w 10000"/>
                  <a:gd name="connsiteY670" fmla="*/ 8837 h 10000"/>
                  <a:gd name="connsiteX671" fmla="*/ 5831 w 10000"/>
                  <a:gd name="connsiteY671" fmla="*/ 8844 h 10000"/>
                  <a:gd name="connsiteX672" fmla="*/ 5842 w 10000"/>
                  <a:gd name="connsiteY672" fmla="*/ 8847 h 10000"/>
                  <a:gd name="connsiteX673" fmla="*/ 5859 w 10000"/>
                  <a:gd name="connsiteY673" fmla="*/ 8857 h 10000"/>
                  <a:gd name="connsiteX674" fmla="*/ 5870 w 10000"/>
                  <a:gd name="connsiteY674" fmla="*/ 8867 h 10000"/>
                  <a:gd name="connsiteX675" fmla="*/ 5878 w 10000"/>
                  <a:gd name="connsiteY675" fmla="*/ 8873 h 10000"/>
                  <a:gd name="connsiteX676" fmla="*/ 5895 w 10000"/>
                  <a:gd name="connsiteY676" fmla="*/ 8873 h 10000"/>
                  <a:gd name="connsiteX677" fmla="*/ 5911 w 10000"/>
                  <a:gd name="connsiteY677" fmla="*/ 8873 h 10000"/>
                  <a:gd name="connsiteX678" fmla="*/ 5931 w 10000"/>
                  <a:gd name="connsiteY678" fmla="*/ 8873 h 10000"/>
                  <a:gd name="connsiteX679" fmla="*/ 5950 w 10000"/>
                  <a:gd name="connsiteY679" fmla="*/ 8867 h 10000"/>
                  <a:gd name="connsiteX680" fmla="*/ 5967 w 10000"/>
                  <a:gd name="connsiteY680" fmla="*/ 8867 h 10000"/>
                  <a:gd name="connsiteX681" fmla="*/ 5975 w 10000"/>
                  <a:gd name="connsiteY681" fmla="*/ 8873 h 10000"/>
                  <a:gd name="connsiteX682" fmla="*/ 6000 w 10000"/>
                  <a:gd name="connsiteY682" fmla="*/ 8883 h 10000"/>
                  <a:gd name="connsiteX683" fmla="*/ 5997 w 10000"/>
                  <a:gd name="connsiteY683" fmla="*/ 8886 h 10000"/>
                  <a:gd name="connsiteX684" fmla="*/ 5997 w 10000"/>
                  <a:gd name="connsiteY684" fmla="*/ 8896 h 10000"/>
                  <a:gd name="connsiteX685" fmla="*/ 6014 w 10000"/>
                  <a:gd name="connsiteY685" fmla="*/ 8892 h 10000"/>
                  <a:gd name="connsiteX686" fmla="*/ 6028 w 10000"/>
                  <a:gd name="connsiteY686" fmla="*/ 8892 h 10000"/>
                  <a:gd name="connsiteX687" fmla="*/ 6053 w 10000"/>
                  <a:gd name="connsiteY687" fmla="*/ 8886 h 10000"/>
                  <a:gd name="connsiteX688" fmla="*/ 6072 w 10000"/>
                  <a:gd name="connsiteY688" fmla="*/ 8876 h 10000"/>
                  <a:gd name="connsiteX689" fmla="*/ 6089 w 10000"/>
                  <a:gd name="connsiteY689" fmla="*/ 8867 h 10000"/>
                  <a:gd name="connsiteX690" fmla="*/ 6111 w 10000"/>
                  <a:gd name="connsiteY690" fmla="*/ 8857 h 10000"/>
                  <a:gd name="connsiteX691" fmla="*/ 6127 w 10000"/>
                  <a:gd name="connsiteY691" fmla="*/ 8847 h 10000"/>
                  <a:gd name="connsiteX692" fmla="*/ 6152 w 10000"/>
                  <a:gd name="connsiteY692" fmla="*/ 8834 h 10000"/>
                  <a:gd name="connsiteX693" fmla="*/ 6183 w 10000"/>
                  <a:gd name="connsiteY693" fmla="*/ 8828 h 10000"/>
                  <a:gd name="connsiteX694" fmla="*/ 6175 w 10000"/>
                  <a:gd name="connsiteY694" fmla="*/ 8844 h 10000"/>
                  <a:gd name="connsiteX695" fmla="*/ 6169 w 10000"/>
                  <a:gd name="connsiteY695" fmla="*/ 8863 h 10000"/>
                  <a:gd name="connsiteX696" fmla="*/ 6158 w 10000"/>
                  <a:gd name="connsiteY696" fmla="*/ 8886 h 10000"/>
                  <a:gd name="connsiteX697" fmla="*/ 6152 w 10000"/>
                  <a:gd name="connsiteY697" fmla="*/ 8896 h 10000"/>
                  <a:gd name="connsiteX698" fmla="*/ 6150 w 10000"/>
                  <a:gd name="connsiteY698" fmla="*/ 8909 h 10000"/>
                  <a:gd name="connsiteX699" fmla="*/ 6152 w 10000"/>
                  <a:gd name="connsiteY699" fmla="*/ 8938 h 10000"/>
                  <a:gd name="connsiteX700" fmla="*/ 6158 w 10000"/>
                  <a:gd name="connsiteY700" fmla="*/ 8957 h 10000"/>
                  <a:gd name="connsiteX701" fmla="*/ 6161 w 10000"/>
                  <a:gd name="connsiteY701" fmla="*/ 8980 h 10000"/>
                  <a:gd name="connsiteX702" fmla="*/ 6166 w 10000"/>
                  <a:gd name="connsiteY702" fmla="*/ 8999 h 10000"/>
                  <a:gd name="connsiteX703" fmla="*/ 6175 w 10000"/>
                  <a:gd name="connsiteY703" fmla="*/ 9032 h 10000"/>
                  <a:gd name="connsiteX704" fmla="*/ 6183 w 10000"/>
                  <a:gd name="connsiteY704" fmla="*/ 9051 h 10000"/>
                  <a:gd name="connsiteX705" fmla="*/ 6191 w 10000"/>
                  <a:gd name="connsiteY705" fmla="*/ 9064 h 10000"/>
                  <a:gd name="connsiteX706" fmla="*/ 6194 w 10000"/>
                  <a:gd name="connsiteY706" fmla="*/ 9084 h 10000"/>
                  <a:gd name="connsiteX707" fmla="*/ 6208 w 10000"/>
                  <a:gd name="connsiteY707" fmla="*/ 9103 h 10000"/>
                  <a:gd name="connsiteX708" fmla="*/ 6208 w 10000"/>
                  <a:gd name="connsiteY708" fmla="*/ 9113 h 10000"/>
                  <a:gd name="connsiteX709" fmla="*/ 6216 w 10000"/>
                  <a:gd name="connsiteY709" fmla="*/ 9129 h 10000"/>
                  <a:gd name="connsiteX710" fmla="*/ 6230 w 10000"/>
                  <a:gd name="connsiteY710" fmla="*/ 9148 h 10000"/>
                  <a:gd name="connsiteX711" fmla="*/ 6241 w 10000"/>
                  <a:gd name="connsiteY711" fmla="*/ 9165 h 10000"/>
                  <a:gd name="connsiteX712" fmla="*/ 6249 w 10000"/>
                  <a:gd name="connsiteY712" fmla="*/ 9168 h 10000"/>
                  <a:gd name="connsiteX713" fmla="*/ 6266 w 10000"/>
                  <a:gd name="connsiteY713" fmla="*/ 9184 h 10000"/>
                  <a:gd name="connsiteX714" fmla="*/ 6280 w 10000"/>
                  <a:gd name="connsiteY714" fmla="*/ 9184 h 10000"/>
                  <a:gd name="connsiteX715" fmla="*/ 6288 w 10000"/>
                  <a:gd name="connsiteY715" fmla="*/ 9177 h 10000"/>
                  <a:gd name="connsiteX716" fmla="*/ 6299 w 10000"/>
                  <a:gd name="connsiteY716" fmla="*/ 9187 h 10000"/>
                  <a:gd name="connsiteX717" fmla="*/ 6305 w 10000"/>
                  <a:gd name="connsiteY717" fmla="*/ 9197 h 10000"/>
                  <a:gd name="connsiteX718" fmla="*/ 6310 w 10000"/>
                  <a:gd name="connsiteY718" fmla="*/ 9197 h 10000"/>
                  <a:gd name="connsiteX719" fmla="*/ 6321 w 10000"/>
                  <a:gd name="connsiteY719" fmla="*/ 9213 h 10000"/>
                  <a:gd name="connsiteX720" fmla="*/ 6335 w 10000"/>
                  <a:gd name="connsiteY720" fmla="*/ 9223 h 10000"/>
                  <a:gd name="connsiteX721" fmla="*/ 6338 w 10000"/>
                  <a:gd name="connsiteY721" fmla="*/ 9223 h 10000"/>
                  <a:gd name="connsiteX722" fmla="*/ 6355 w 10000"/>
                  <a:gd name="connsiteY722" fmla="*/ 9226 h 10000"/>
                  <a:gd name="connsiteX723" fmla="*/ 6363 w 10000"/>
                  <a:gd name="connsiteY723" fmla="*/ 9236 h 10000"/>
                  <a:gd name="connsiteX724" fmla="*/ 6380 w 10000"/>
                  <a:gd name="connsiteY724" fmla="*/ 9258 h 10000"/>
                  <a:gd name="connsiteX725" fmla="*/ 6393 w 10000"/>
                  <a:gd name="connsiteY725" fmla="*/ 9278 h 10000"/>
                  <a:gd name="connsiteX726" fmla="*/ 6396 w 10000"/>
                  <a:gd name="connsiteY726" fmla="*/ 9288 h 10000"/>
                  <a:gd name="connsiteX727" fmla="*/ 6407 w 10000"/>
                  <a:gd name="connsiteY727" fmla="*/ 9297 h 10000"/>
                  <a:gd name="connsiteX728" fmla="*/ 6410 w 10000"/>
                  <a:gd name="connsiteY728" fmla="*/ 9307 h 10000"/>
                  <a:gd name="connsiteX729" fmla="*/ 6416 w 10000"/>
                  <a:gd name="connsiteY729" fmla="*/ 9317 h 10000"/>
                  <a:gd name="connsiteX730" fmla="*/ 6424 w 10000"/>
                  <a:gd name="connsiteY730" fmla="*/ 9326 h 10000"/>
                  <a:gd name="connsiteX731" fmla="*/ 6435 w 10000"/>
                  <a:gd name="connsiteY731" fmla="*/ 9336 h 10000"/>
                  <a:gd name="connsiteX732" fmla="*/ 6443 w 10000"/>
                  <a:gd name="connsiteY732" fmla="*/ 9346 h 10000"/>
                  <a:gd name="connsiteX733" fmla="*/ 6449 w 10000"/>
                  <a:gd name="connsiteY733" fmla="*/ 9362 h 10000"/>
                  <a:gd name="connsiteX734" fmla="*/ 6452 w 10000"/>
                  <a:gd name="connsiteY734" fmla="*/ 9372 h 10000"/>
                  <a:gd name="connsiteX735" fmla="*/ 6449 w 10000"/>
                  <a:gd name="connsiteY735" fmla="*/ 9381 h 10000"/>
                  <a:gd name="connsiteX736" fmla="*/ 6465 w 10000"/>
                  <a:gd name="connsiteY736" fmla="*/ 9394 h 10000"/>
                  <a:gd name="connsiteX737" fmla="*/ 6468 w 10000"/>
                  <a:gd name="connsiteY737" fmla="*/ 9420 h 10000"/>
                  <a:gd name="connsiteX738" fmla="*/ 6493 w 10000"/>
                  <a:gd name="connsiteY738" fmla="*/ 9430 h 10000"/>
                  <a:gd name="connsiteX739" fmla="*/ 6507 w 10000"/>
                  <a:gd name="connsiteY739" fmla="*/ 9440 h 10000"/>
                  <a:gd name="connsiteX740" fmla="*/ 6524 w 10000"/>
                  <a:gd name="connsiteY740" fmla="*/ 9459 h 10000"/>
                  <a:gd name="connsiteX741" fmla="*/ 6532 w 10000"/>
                  <a:gd name="connsiteY741" fmla="*/ 9485 h 10000"/>
                  <a:gd name="connsiteX742" fmla="*/ 6537 w 10000"/>
                  <a:gd name="connsiteY742" fmla="*/ 9498 h 10000"/>
                  <a:gd name="connsiteX743" fmla="*/ 6571 w 10000"/>
                  <a:gd name="connsiteY743" fmla="*/ 9508 h 10000"/>
                  <a:gd name="connsiteX744" fmla="*/ 6596 w 10000"/>
                  <a:gd name="connsiteY744" fmla="*/ 9508 h 10000"/>
                  <a:gd name="connsiteX745" fmla="*/ 6637 w 10000"/>
                  <a:gd name="connsiteY745" fmla="*/ 9517 h 10000"/>
                  <a:gd name="connsiteX746" fmla="*/ 6662 w 10000"/>
                  <a:gd name="connsiteY746" fmla="*/ 9524 h 10000"/>
                  <a:gd name="connsiteX747" fmla="*/ 6679 w 10000"/>
                  <a:gd name="connsiteY747" fmla="*/ 9517 h 10000"/>
                  <a:gd name="connsiteX748" fmla="*/ 6679 w 10000"/>
                  <a:gd name="connsiteY748" fmla="*/ 9505 h 10000"/>
                  <a:gd name="connsiteX749" fmla="*/ 6690 w 10000"/>
                  <a:gd name="connsiteY749" fmla="*/ 9485 h 10000"/>
                  <a:gd name="connsiteX750" fmla="*/ 6693 w 10000"/>
                  <a:gd name="connsiteY750" fmla="*/ 9479 h 10000"/>
                  <a:gd name="connsiteX751" fmla="*/ 6706 w 10000"/>
                  <a:gd name="connsiteY751" fmla="*/ 9469 h 10000"/>
                  <a:gd name="connsiteX752" fmla="*/ 6709 w 10000"/>
                  <a:gd name="connsiteY752" fmla="*/ 9462 h 10000"/>
                  <a:gd name="connsiteX753" fmla="*/ 6717 w 10000"/>
                  <a:gd name="connsiteY753" fmla="*/ 9459 h 10000"/>
                  <a:gd name="connsiteX754" fmla="*/ 6726 w 10000"/>
                  <a:gd name="connsiteY754" fmla="*/ 9459 h 10000"/>
                  <a:gd name="connsiteX755" fmla="*/ 6742 w 10000"/>
                  <a:gd name="connsiteY755" fmla="*/ 9462 h 10000"/>
                  <a:gd name="connsiteX756" fmla="*/ 6759 w 10000"/>
                  <a:gd name="connsiteY756" fmla="*/ 9479 h 10000"/>
                  <a:gd name="connsiteX757" fmla="*/ 6781 w 10000"/>
                  <a:gd name="connsiteY757" fmla="*/ 9485 h 10000"/>
                  <a:gd name="connsiteX758" fmla="*/ 6795 w 10000"/>
                  <a:gd name="connsiteY758" fmla="*/ 9485 h 10000"/>
                  <a:gd name="connsiteX759" fmla="*/ 6803 w 10000"/>
                  <a:gd name="connsiteY759" fmla="*/ 9498 h 10000"/>
                  <a:gd name="connsiteX760" fmla="*/ 6806 w 10000"/>
                  <a:gd name="connsiteY760" fmla="*/ 9508 h 10000"/>
                  <a:gd name="connsiteX761" fmla="*/ 6823 w 10000"/>
                  <a:gd name="connsiteY761" fmla="*/ 9514 h 10000"/>
                  <a:gd name="connsiteX762" fmla="*/ 6831 w 10000"/>
                  <a:gd name="connsiteY762" fmla="*/ 9514 h 10000"/>
                  <a:gd name="connsiteX763" fmla="*/ 6848 w 10000"/>
                  <a:gd name="connsiteY763" fmla="*/ 9514 h 10000"/>
                  <a:gd name="connsiteX764" fmla="*/ 6856 w 10000"/>
                  <a:gd name="connsiteY764" fmla="*/ 9517 h 10000"/>
                  <a:gd name="connsiteX765" fmla="*/ 6878 w 10000"/>
                  <a:gd name="connsiteY765" fmla="*/ 9524 h 10000"/>
                  <a:gd name="connsiteX766" fmla="*/ 6895 w 10000"/>
                  <a:gd name="connsiteY766" fmla="*/ 9524 h 10000"/>
                  <a:gd name="connsiteX767" fmla="*/ 6917 w 10000"/>
                  <a:gd name="connsiteY767" fmla="*/ 9527 h 10000"/>
                  <a:gd name="connsiteX768" fmla="*/ 6934 w 10000"/>
                  <a:gd name="connsiteY768" fmla="*/ 9534 h 10000"/>
                  <a:gd name="connsiteX769" fmla="*/ 6961 w 10000"/>
                  <a:gd name="connsiteY769" fmla="*/ 9543 h 10000"/>
                  <a:gd name="connsiteX770" fmla="*/ 6989 w 10000"/>
                  <a:gd name="connsiteY770" fmla="*/ 9547 h 10000"/>
                  <a:gd name="connsiteX771" fmla="*/ 7014 w 10000"/>
                  <a:gd name="connsiteY771" fmla="*/ 9543 h 10000"/>
                  <a:gd name="connsiteX772" fmla="*/ 7033 w 10000"/>
                  <a:gd name="connsiteY772" fmla="*/ 9543 h 10000"/>
                  <a:gd name="connsiteX773" fmla="*/ 7042 w 10000"/>
                  <a:gd name="connsiteY773" fmla="*/ 9547 h 10000"/>
                  <a:gd name="connsiteX774" fmla="*/ 7069 w 10000"/>
                  <a:gd name="connsiteY774" fmla="*/ 9647 h 10000"/>
                  <a:gd name="connsiteX775" fmla="*/ 7122 w 10000"/>
                  <a:gd name="connsiteY775" fmla="*/ 9734 h 10000"/>
                  <a:gd name="connsiteX776" fmla="*/ 7147 w 10000"/>
                  <a:gd name="connsiteY776" fmla="*/ 9744 h 10000"/>
                  <a:gd name="connsiteX777" fmla="*/ 7169 w 10000"/>
                  <a:gd name="connsiteY777" fmla="*/ 9741 h 10000"/>
                  <a:gd name="connsiteX778" fmla="*/ 7177 w 10000"/>
                  <a:gd name="connsiteY778" fmla="*/ 9744 h 10000"/>
                  <a:gd name="connsiteX779" fmla="*/ 7186 w 10000"/>
                  <a:gd name="connsiteY779" fmla="*/ 9754 h 10000"/>
                  <a:gd name="connsiteX780" fmla="*/ 7191 w 10000"/>
                  <a:gd name="connsiteY780" fmla="*/ 9773 h 10000"/>
                  <a:gd name="connsiteX781" fmla="*/ 7208 w 10000"/>
                  <a:gd name="connsiteY781" fmla="*/ 9783 h 10000"/>
                  <a:gd name="connsiteX782" fmla="*/ 7219 w 10000"/>
                  <a:gd name="connsiteY782" fmla="*/ 9793 h 10000"/>
                  <a:gd name="connsiteX783" fmla="*/ 7235 w 10000"/>
                  <a:gd name="connsiteY783" fmla="*/ 9802 h 10000"/>
                  <a:gd name="connsiteX784" fmla="*/ 7249 w 10000"/>
                  <a:gd name="connsiteY784" fmla="*/ 9819 h 10000"/>
                  <a:gd name="connsiteX785" fmla="*/ 7255 w 10000"/>
                  <a:gd name="connsiteY785" fmla="*/ 9835 h 10000"/>
                  <a:gd name="connsiteX786" fmla="*/ 7255 w 10000"/>
                  <a:gd name="connsiteY786" fmla="*/ 9848 h 10000"/>
                  <a:gd name="connsiteX787" fmla="*/ 7249 w 10000"/>
                  <a:gd name="connsiteY787" fmla="*/ 9848 h 10000"/>
                  <a:gd name="connsiteX788" fmla="*/ 7244 w 10000"/>
                  <a:gd name="connsiteY788" fmla="*/ 9858 h 10000"/>
                  <a:gd name="connsiteX789" fmla="*/ 7235 w 10000"/>
                  <a:gd name="connsiteY789" fmla="*/ 9883 h 10000"/>
                  <a:gd name="connsiteX790" fmla="*/ 7244 w 10000"/>
                  <a:gd name="connsiteY790" fmla="*/ 9903 h 10000"/>
                  <a:gd name="connsiteX791" fmla="*/ 7258 w 10000"/>
                  <a:gd name="connsiteY791" fmla="*/ 9926 h 10000"/>
                  <a:gd name="connsiteX792" fmla="*/ 7263 w 10000"/>
                  <a:gd name="connsiteY792" fmla="*/ 9948 h 10000"/>
                  <a:gd name="connsiteX793" fmla="*/ 7274 w 10000"/>
                  <a:gd name="connsiteY793" fmla="*/ 9968 h 10000"/>
                  <a:gd name="connsiteX794" fmla="*/ 7283 w 10000"/>
                  <a:gd name="connsiteY794" fmla="*/ 9987 h 10000"/>
                  <a:gd name="connsiteX795" fmla="*/ 7291 w 10000"/>
                  <a:gd name="connsiteY795" fmla="*/ 10000 h 10000"/>
                  <a:gd name="connsiteX796" fmla="*/ 7305 w 10000"/>
                  <a:gd name="connsiteY796" fmla="*/ 9997 h 10000"/>
                  <a:gd name="connsiteX797" fmla="*/ 7313 w 10000"/>
                  <a:gd name="connsiteY797" fmla="*/ 9977 h 10000"/>
                  <a:gd name="connsiteX798" fmla="*/ 7324 w 10000"/>
                  <a:gd name="connsiteY798" fmla="*/ 9968 h 10000"/>
                  <a:gd name="connsiteX799" fmla="*/ 7341 w 10000"/>
                  <a:gd name="connsiteY799" fmla="*/ 9971 h 10000"/>
                  <a:gd name="connsiteX800" fmla="*/ 7368 w 10000"/>
                  <a:gd name="connsiteY800" fmla="*/ 9987 h 10000"/>
                  <a:gd name="connsiteX801" fmla="*/ 7380 w 10000"/>
                  <a:gd name="connsiteY801" fmla="*/ 9990 h 10000"/>
                  <a:gd name="connsiteX802" fmla="*/ 7393 w 10000"/>
                  <a:gd name="connsiteY802" fmla="*/ 9981 h 10000"/>
                  <a:gd name="connsiteX803" fmla="*/ 7404 w 10000"/>
                  <a:gd name="connsiteY803" fmla="*/ 9968 h 10000"/>
                  <a:gd name="connsiteX804" fmla="*/ 7418 w 10000"/>
                  <a:gd name="connsiteY804" fmla="*/ 9948 h 10000"/>
                  <a:gd name="connsiteX805" fmla="*/ 7427 w 10000"/>
                  <a:gd name="connsiteY805" fmla="*/ 9922 h 10000"/>
                  <a:gd name="connsiteX806" fmla="*/ 7427 w 10000"/>
                  <a:gd name="connsiteY806" fmla="*/ 9906 h 10000"/>
                  <a:gd name="connsiteX807" fmla="*/ 7404 w 10000"/>
                  <a:gd name="connsiteY807" fmla="*/ 9877 h 10000"/>
                  <a:gd name="connsiteX808" fmla="*/ 7388 w 10000"/>
                  <a:gd name="connsiteY808" fmla="*/ 9854 h 10000"/>
                  <a:gd name="connsiteX809" fmla="*/ 7385 w 10000"/>
                  <a:gd name="connsiteY809" fmla="*/ 9845 h 10000"/>
                  <a:gd name="connsiteX810" fmla="*/ 7385 w 10000"/>
                  <a:gd name="connsiteY810" fmla="*/ 9825 h 10000"/>
                  <a:gd name="connsiteX811" fmla="*/ 7385 w 10000"/>
                  <a:gd name="connsiteY811" fmla="*/ 9819 h 10000"/>
                  <a:gd name="connsiteX812" fmla="*/ 7393 w 10000"/>
                  <a:gd name="connsiteY812" fmla="*/ 9809 h 10000"/>
                  <a:gd name="connsiteX813" fmla="*/ 7404 w 10000"/>
                  <a:gd name="connsiteY813" fmla="*/ 9793 h 10000"/>
                  <a:gd name="connsiteX814" fmla="*/ 7413 w 10000"/>
                  <a:gd name="connsiteY814" fmla="*/ 9783 h 10000"/>
                  <a:gd name="connsiteX815" fmla="*/ 7404 w 10000"/>
                  <a:gd name="connsiteY815" fmla="*/ 9770 h 10000"/>
                  <a:gd name="connsiteX816" fmla="*/ 7388 w 10000"/>
                  <a:gd name="connsiteY816" fmla="*/ 9760 h 10000"/>
                  <a:gd name="connsiteX817" fmla="*/ 7371 w 10000"/>
                  <a:gd name="connsiteY817" fmla="*/ 9744 h 10000"/>
                  <a:gd name="connsiteX818" fmla="*/ 7363 w 10000"/>
                  <a:gd name="connsiteY818" fmla="*/ 9731 h 10000"/>
                  <a:gd name="connsiteX819" fmla="*/ 7355 w 10000"/>
                  <a:gd name="connsiteY819" fmla="*/ 9715 h 10000"/>
                  <a:gd name="connsiteX820" fmla="*/ 7360 w 10000"/>
                  <a:gd name="connsiteY820" fmla="*/ 9686 h 10000"/>
                  <a:gd name="connsiteX821" fmla="*/ 7363 w 10000"/>
                  <a:gd name="connsiteY821" fmla="*/ 9657 h 10000"/>
                  <a:gd name="connsiteX822" fmla="*/ 7360 w 10000"/>
                  <a:gd name="connsiteY822" fmla="*/ 9631 h 10000"/>
                  <a:gd name="connsiteX823" fmla="*/ 7346 w 10000"/>
                  <a:gd name="connsiteY823" fmla="*/ 9611 h 10000"/>
                  <a:gd name="connsiteX824" fmla="*/ 7332 w 10000"/>
                  <a:gd name="connsiteY824" fmla="*/ 9585 h 10000"/>
                  <a:gd name="connsiteX825" fmla="*/ 7324 w 10000"/>
                  <a:gd name="connsiteY825" fmla="*/ 9573 h 10000"/>
                  <a:gd name="connsiteX826" fmla="*/ 7324 w 10000"/>
                  <a:gd name="connsiteY826" fmla="*/ 9553 h 10000"/>
                  <a:gd name="connsiteX827" fmla="*/ 7324 w 10000"/>
                  <a:gd name="connsiteY827" fmla="*/ 9543 h 10000"/>
                  <a:gd name="connsiteX828" fmla="*/ 7324 w 10000"/>
                  <a:gd name="connsiteY828" fmla="*/ 9517 h 10000"/>
                  <a:gd name="connsiteX829" fmla="*/ 7324 w 10000"/>
                  <a:gd name="connsiteY829" fmla="*/ 9498 h 10000"/>
                  <a:gd name="connsiteX830" fmla="*/ 7332 w 10000"/>
                  <a:gd name="connsiteY830" fmla="*/ 9479 h 10000"/>
                  <a:gd name="connsiteX831" fmla="*/ 7341 w 10000"/>
                  <a:gd name="connsiteY831" fmla="*/ 9462 h 10000"/>
                  <a:gd name="connsiteX832" fmla="*/ 7352 w 10000"/>
                  <a:gd name="connsiteY832" fmla="*/ 9459 h 10000"/>
                  <a:gd name="connsiteX833" fmla="*/ 7360 w 10000"/>
                  <a:gd name="connsiteY833" fmla="*/ 9443 h 10000"/>
                  <a:gd name="connsiteX834" fmla="*/ 7363 w 10000"/>
                  <a:gd name="connsiteY834" fmla="*/ 9433 h 10000"/>
                  <a:gd name="connsiteX835" fmla="*/ 7377 w 10000"/>
                  <a:gd name="connsiteY835" fmla="*/ 9433 h 10000"/>
                  <a:gd name="connsiteX836" fmla="*/ 7388 w 10000"/>
                  <a:gd name="connsiteY836" fmla="*/ 9430 h 10000"/>
                  <a:gd name="connsiteX837" fmla="*/ 7396 w 10000"/>
                  <a:gd name="connsiteY837" fmla="*/ 9430 h 10000"/>
                  <a:gd name="connsiteX838" fmla="*/ 7402 w 10000"/>
                  <a:gd name="connsiteY838" fmla="*/ 9424 h 10000"/>
                  <a:gd name="connsiteX839" fmla="*/ 7396 w 10000"/>
                  <a:gd name="connsiteY839" fmla="*/ 9414 h 10000"/>
                  <a:gd name="connsiteX840" fmla="*/ 7388 w 10000"/>
                  <a:gd name="connsiteY840" fmla="*/ 9401 h 10000"/>
                  <a:gd name="connsiteX841" fmla="*/ 7371 w 10000"/>
                  <a:gd name="connsiteY841" fmla="*/ 9391 h 10000"/>
                  <a:gd name="connsiteX842" fmla="*/ 7355 w 10000"/>
                  <a:gd name="connsiteY842" fmla="*/ 9375 h 10000"/>
                  <a:gd name="connsiteX843" fmla="*/ 7332 w 10000"/>
                  <a:gd name="connsiteY843" fmla="*/ 9356 h 10000"/>
                  <a:gd name="connsiteX844" fmla="*/ 7313 w 10000"/>
                  <a:gd name="connsiteY844" fmla="*/ 9330 h 10000"/>
                  <a:gd name="connsiteX845" fmla="*/ 7307 w 10000"/>
                  <a:gd name="connsiteY845" fmla="*/ 9310 h 10000"/>
                  <a:gd name="connsiteX846" fmla="*/ 7305 w 10000"/>
                  <a:gd name="connsiteY846" fmla="*/ 9291 h 10000"/>
                  <a:gd name="connsiteX847" fmla="*/ 7305 w 10000"/>
                  <a:gd name="connsiteY847" fmla="*/ 9278 h 10000"/>
                  <a:gd name="connsiteX848" fmla="*/ 7296 w 10000"/>
                  <a:gd name="connsiteY848" fmla="*/ 9268 h 10000"/>
                  <a:gd name="connsiteX849" fmla="*/ 7296 w 10000"/>
                  <a:gd name="connsiteY849" fmla="*/ 9249 h 10000"/>
                  <a:gd name="connsiteX850" fmla="*/ 7291 w 10000"/>
                  <a:gd name="connsiteY850" fmla="*/ 9226 h 10000"/>
                  <a:gd name="connsiteX851" fmla="*/ 7283 w 10000"/>
                  <a:gd name="connsiteY851" fmla="*/ 9213 h 10000"/>
                  <a:gd name="connsiteX852" fmla="*/ 7274 w 10000"/>
                  <a:gd name="connsiteY852" fmla="*/ 9194 h 10000"/>
                  <a:gd name="connsiteX853" fmla="*/ 7274 w 10000"/>
                  <a:gd name="connsiteY853" fmla="*/ 9174 h 10000"/>
                  <a:gd name="connsiteX854" fmla="*/ 7280 w 10000"/>
                  <a:gd name="connsiteY854" fmla="*/ 9148 h 10000"/>
                  <a:gd name="connsiteX855" fmla="*/ 7283 w 10000"/>
                  <a:gd name="connsiteY855" fmla="*/ 9119 h 10000"/>
                  <a:gd name="connsiteX856" fmla="*/ 7291 w 10000"/>
                  <a:gd name="connsiteY856" fmla="*/ 9100 h 10000"/>
                  <a:gd name="connsiteX857" fmla="*/ 7307 w 10000"/>
                  <a:gd name="connsiteY857" fmla="*/ 9080 h 10000"/>
                  <a:gd name="connsiteX858" fmla="*/ 7324 w 10000"/>
                  <a:gd name="connsiteY858" fmla="*/ 9054 h 10000"/>
                  <a:gd name="connsiteX859" fmla="*/ 7341 w 10000"/>
                  <a:gd name="connsiteY859" fmla="*/ 9054 h 10000"/>
                  <a:gd name="connsiteX860" fmla="*/ 7352 w 10000"/>
                  <a:gd name="connsiteY860" fmla="*/ 9054 h 10000"/>
                  <a:gd name="connsiteX861" fmla="*/ 7346 w 10000"/>
                  <a:gd name="connsiteY861" fmla="*/ 9032 h 10000"/>
                  <a:gd name="connsiteX862" fmla="*/ 7341 w 10000"/>
                  <a:gd name="connsiteY862" fmla="*/ 9022 h 10000"/>
                  <a:gd name="connsiteX863" fmla="*/ 7352 w 10000"/>
                  <a:gd name="connsiteY863" fmla="*/ 8999 h 10000"/>
                  <a:gd name="connsiteX864" fmla="*/ 7360 w 10000"/>
                  <a:gd name="connsiteY864" fmla="*/ 8967 h 10000"/>
                  <a:gd name="connsiteX865" fmla="*/ 7368 w 10000"/>
                  <a:gd name="connsiteY865" fmla="*/ 8922 h 10000"/>
                  <a:gd name="connsiteX866" fmla="*/ 7377 w 10000"/>
                  <a:gd name="connsiteY866" fmla="*/ 8896 h 10000"/>
                  <a:gd name="connsiteX867" fmla="*/ 7380 w 10000"/>
                  <a:gd name="connsiteY867" fmla="*/ 8867 h 10000"/>
                  <a:gd name="connsiteX868" fmla="*/ 7402 w 10000"/>
                  <a:gd name="connsiteY868" fmla="*/ 8824 h 10000"/>
                  <a:gd name="connsiteX869" fmla="*/ 7402 w 10000"/>
                  <a:gd name="connsiteY869" fmla="*/ 8808 h 10000"/>
                  <a:gd name="connsiteX870" fmla="*/ 7393 w 10000"/>
                  <a:gd name="connsiteY870" fmla="*/ 8795 h 10000"/>
                  <a:gd name="connsiteX871" fmla="*/ 7388 w 10000"/>
                  <a:gd name="connsiteY871" fmla="*/ 8799 h 10000"/>
                  <a:gd name="connsiteX872" fmla="*/ 7396 w 10000"/>
                  <a:gd name="connsiteY872" fmla="*/ 8789 h 10000"/>
                  <a:gd name="connsiteX873" fmla="*/ 7404 w 10000"/>
                  <a:gd name="connsiteY873" fmla="*/ 8789 h 10000"/>
                  <a:gd name="connsiteX874" fmla="*/ 7421 w 10000"/>
                  <a:gd name="connsiteY874" fmla="*/ 8769 h 10000"/>
                  <a:gd name="connsiteX875" fmla="*/ 7443 w 10000"/>
                  <a:gd name="connsiteY875" fmla="*/ 8763 h 10000"/>
                  <a:gd name="connsiteX876" fmla="*/ 7452 w 10000"/>
                  <a:gd name="connsiteY876" fmla="*/ 8769 h 10000"/>
                  <a:gd name="connsiteX877" fmla="*/ 7468 w 10000"/>
                  <a:gd name="connsiteY877" fmla="*/ 8769 h 10000"/>
                  <a:gd name="connsiteX878" fmla="*/ 7499 w 10000"/>
                  <a:gd name="connsiteY878" fmla="*/ 8763 h 10000"/>
                  <a:gd name="connsiteX879" fmla="*/ 7526 w 10000"/>
                  <a:gd name="connsiteY879" fmla="*/ 8763 h 10000"/>
                  <a:gd name="connsiteX880" fmla="*/ 7532 w 10000"/>
                  <a:gd name="connsiteY880" fmla="*/ 8763 h 10000"/>
                  <a:gd name="connsiteX881" fmla="*/ 7554 w 10000"/>
                  <a:gd name="connsiteY881" fmla="*/ 8744 h 10000"/>
                  <a:gd name="connsiteX882" fmla="*/ 7571 w 10000"/>
                  <a:gd name="connsiteY882" fmla="*/ 8731 h 10000"/>
                  <a:gd name="connsiteX883" fmla="*/ 7587 w 10000"/>
                  <a:gd name="connsiteY883" fmla="*/ 8711 h 10000"/>
                  <a:gd name="connsiteX884" fmla="*/ 7607 w 10000"/>
                  <a:gd name="connsiteY884" fmla="*/ 8711 h 10000"/>
                  <a:gd name="connsiteX885" fmla="*/ 7634 w 10000"/>
                  <a:gd name="connsiteY885" fmla="*/ 8705 h 10000"/>
                  <a:gd name="connsiteX886" fmla="*/ 7643 w 10000"/>
                  <a:gd name="connsiteY886" fmla="*/ 8682 h 10000"/>
                  <a:gd name="connsiteX887" fmla="*/ 7654 w 10000"/>
                  <a:gd name="connsiteY887" fmla="*/ 8666 h 10000"/>
                  <a:gd name="connsiteX888" fmla="*/ 7668 w 10000"/>
                  <a:gd name="connsiteY888" fmla="*/ 8666 h 10000"/>
                  <a:gd name="connsiteX889" fmla="*/ 7676 w 10000"/>
                  <a:gd name="connsiteY889" fmla="*/ 8682 h 10000"/>
                  <a:gd name="connsiteX890" fmla="*/ 7704 w 10000"/>
                  <a:gd name="connsiteY890" fmla="*/ 8669 h 10000"/>
                  <a:gd name="connsiteX891" fmla="*/ 7712 w 10000"/>
                  <a:gd name="connsiteY891" fmla="*/ 8669 h 10000"/>
                  <a:gd name="connsiteX892" fmla="*/ 7720 w 10000"/>
                  <a:gd name="connsiteY892" fmla="*/ 8669 h 10000"/>
                  <a:gd name="connsiteX893" fmla="*/ 7726 w 10000"/>
                  <a:gd name="connsiteY893" fmla="*/ 8656 h 10000"/>
                  <a:gd name="connsiteX894" fmla="*/ 7734 w 10000"/>
                  <a:gd name="connsiteY894" fmla="*/ 8650 h 10000"/>
                  <a:gd name="connsiteX895" fmla="*/ 7742 w 10000"/>
                  <a:gd name="connsiteY895" fmla="*/ 8650 h 10000"/>
                  <a:gd name="connsiteX896" fmla="*/ 7759 w 10000"/>
                  <a:gd name="connsiteY896" fmla="*/ 8650 h 10000"/>
                  <a:gd name="connsiteX897" fmla="*/ 7756 w 10000"/>
                  <a:gd name="connsiteY897" fmla="*/ 8630 h 10000"/>
                  <a:gd name="connsiteX898" fmla="*/ 7751 w 10000"/>
                  <a:gd name="connsiteY898" fmla="*/ 8627 h 10000"/>
                  <a:gd name="connsiteX899" fmla="*/ 7742 w 10000"/>
                  <a:gd name="connsiteY899" fmla="*/ 8620 h 10000"/>
                  <a:gd name="connsiteX900" fmla="*/ 7734 w 10000"/>
                  <a:gd name="connsiteY900" fmla="*/ 8591 h 10000"/>
                  <a:gd name="connsiteX901" fmla="*/ 7709 w 10000"/>
                  <a:gd name="connsiteY901" fmla="*/ 8582 h 10000"/>
                  <a:gd name="connsiteX902" fmla="*/ 7695 w 10000"/>
                  <a:gd name="connsiteY902" fmla="*/ 8578 h 10000"/>
                  <a:gd name="connsiteX903" fmla="*/ 7668 w 10000"/>
                  <a:gd name="connsiteY903" fmla="*/ 8562 h 10000"/>
                  <a:gd name="connsiteX904" fmla="*/ 7645 w 10000"/>
                  <a:gd name="connsiteY904" fmla="*/ 8552 h 10000"/>
                  <a:gd name="connsiteX905" fmla="*/ 7615 w 10000"/>
                  <a:gd name="connsiteY905" fmla="*/ 8543 h 10000"/>
                  <a:gd name="connsiteX906" fmla="*/ 7596 w 10000"/>
                  <a:gd name="connsiteY906" fmla="*/ 8527 h 10000"/>
                  <a:gd name="connsiteX907" fmla="*/ 7565 w 10000"/>
                  <a:gd name="connsiteY907" fmla="*/ 8494 h 10000"/>
                  <a:gd name="connsiteX908" fmla="*/ 7562 w 10000"/>
                  <a:gd name="connsiteY908" fmla="*/ 8475 h 10000"/>
                  <a:gd name="connsiteX909" fmla="*/ 7540 w 10000"/>
                  <a:gd name="connsiteY909" fmla="*/ 8455 h 10000"/>
                  <a:gd name="connsiteX910" fmla="*/ 7535 w 10000"/>
                  <a:gd name="connsiteY910" fmla="*/ 8446 h 10000"/>
                  <a:gd name="connsiteX911" fmla="*/ 7535 w 10000"/>
                  <a:gd name="connsiteY911" fmla="*/ 8420 h 10000"/>
                  <a:gd name="connsiteX912" fmla="*/ 7535 w 10000"/>
                  <a:gd name="connsiteY912" fmla="*/ 8391 h 10000"/>
                  <a:gd name="connsiteX913" fmla="*/ 7548 w 10000"/>
                  <a:gd name="connsiteY913" fmla="*/ 8345 h 10000"/>
                  <a:gd name="connsiteX914" fmla="*/ 7562 w 10000"/>
                  <a:gd name="connsiteY914" fmla="*/ 8319 h 10000"/>
                  <a:gd name="connsiteX915" fmla="*/ 7582 w 10000"/>
                  <a:gd name="connsiteY915" fmla="*/ 8310 h 10000"/>
                  <a:gd name="connsiteX916" fmla="*/ 7607 w 10000"/>
                  <a:gd name="connsiteY916" fmla="*/ 8300 h 10000"/>
                  <a:gd name="connsiteX917" fmla="*/ 7629 w 10000"/>
                  <a:gd name="connsiteY917" fmla="*/ 8300 h 10000"/>
                  <a:gd name="connsiteX918" fmla="*/ 7651 w 10000"/>
                  <a:gd name="connsiteY918" fmla="*/ 8297 h 10000"/>
                  <a:gd name="connsiteX919" fmla="*/ 7668 w 10000"/>
                  <a:gd name="connsiteY919" fmla="*/ 8280 h 10000"/>
                  <a:gd name="connsiteX920" fmla="*/ 7687 w 10000"/>
                  <a:gd name="connsiteY920" fmla="*/ 8267 h 10000"/>
                  <a:gd name="connsiteX921" fmla="*/ 7693 w 10000"/>
                  <a:gd name="connsiteY921" fmla="*/ 8261 h 10000"/>
                  <a:gd name="connsiteX922" fmla="*/ 7701 w 10000"/>
                  <a:gd name="connsiteY922" fmla="*/ 8248 h 10000"/>
                  <a:gd name="connsiteX923" fmla="*/ 7712 w 10000"/>
                  <a:gd name="connsiteY923" fmla="*/ 8238 h 10000"/>
                  <a:gd name="connsiteX924" fmla="*/ 7731 w 10000"/>
                  <a:gd name="connsiteY924" fmla="*/ 8222 h 10000"/>
                  <a:gd name="connsiteX925" fmla="*/ 7740 w 10000"/>
                  <a:gd name="connsiteY925" fmla="*/ 8206 h 10000"/>
                  <a:gd name="connsiteX926" fmla="*/ 7756 w 10000"/>
                  <a:gd name="connsiteY926" fmla="*/ 8183 h 10000"/>
                  <a:gd name="connsiteX927" fmla="*/ 7773 w 10000"/>
                  <a:gd name="connsiteY927" fmla="*/ 8177 h 10000"/>
                  <a:gd name="connsiteX928" fmla="*/ 7784 w 10000"/>
                  <a:gd name="connsiteY928" fmla="*/ 8183 h 10000"/>
                  <a:gd name="connsiteX929" fmla="*/ 7801 w 10000"/>
                  <a:gd name="connsiteY929" fmla="*/ 8174 h 10000"/>
                  <a:gd name="connsiteX930" fmla="*/ 7801 w 10000"/>
                  <a:gd name="connsiteY930" fmla="*/ 8157 h 10000"/>
                  <a:gd name="connsiteX931" fmla="*/ 7817 w 10000"/>
                  <a:gd name="connsiteY931" fmla="*/ 8164 h 10000"/>
                  <a:gd name="connsiteX932" fmla="*/ 7837 w 10000"/>
                  <a:gd name="connsiteY932" fmla="*/ 8164 h 10000"/>
                  <a:gd name="connsiteX933" fmla="*/ 7856 w 10000"/>
                  <a:gd name="connsiteY933" fmla="*/ 8164 h 10000"/>
                  <a:gd name="connsiteX934" fmla="*/ 7870 w 10000"/>
                  <a:gd name="connsiteY934" fmla="*/ 8167 h 10000"/>
                  <a:gd name="connsiteX935" fmla="*/ 7881 w 10000"/>
                  <a:gd name="connsiteY935" fmla="*/ 8174 h 10000"/>
                  <a:gd name="connsiteX936" fmla="*/ 7898 w 10000"/>
                  <a:gd name="connsiteY936" fmla="*/ 8187 h 10000"/>
                  <a:gd name="connsiteX937" fmla="*/ 7917 w 10000"/>
                  <a:gd name="connsiteY937" fmla="*/ 8187 h 10000"/>
                  <a:gd name="connsiteX938" fmla="*/ 7928 w 10000"/>
                  <a:gd name="connsiteY938" fmla="*/ 8157 h 10000"/>
                  <a:gd name="connsiteX939" fmla="*/ 7942 w 10000"/>
                  <a:gd name="connsiteY939" fmla="*/ 8157 h 10000"/>
                  <a:gd name="connsiteX940" fmla="*/ 7958 w 10000"/>
                  <a:gd name="connsiteY940" fmla="*/ 8164 h 10000"/>
                  <a:gd name="connsiteX941" fmla="*/ 7983 w 10000"/>
                  <a:gd name="connsiteY941" fmla="*/ 8144 h 10000"/>
                  <a:gd name="connsiteX942" fmla="*/ 8000 w 10000"/>
                  <a:gd name="connsiteY942" fmla="*/ 8109 h 10000"/>
                  <a:gd name="connsiteX943" fmla="*/ 7994 w 10000"/>
                  <a:gd name="connsiteY943" fmla="*/ 8093 h 10000"/>
                  <a:gd name="connsiteX944" fmla="*/ 7983 w 10000"/>
                  <a:gd name="connsiteY944" fmla="*/ 8070 h 10000"/>
                  <a:gd name="connsiteX945" fmla="*/ 7986 w 10000"/>
                  <a:gd name="connsiteY945" fmla="*/ 8063 h 10000"/>
                  <a:gd name="connsiteX946" fmla="*/ 7978 w 10000"/>
                  <a:gd name="connsiteY946" fmla="*/ 8044 h 10000"/>
                  <a:gd name="connsiteX947" fmla="*/ 7986 w 10000"/>
                  <a:gd name="connsiteY947" fmla="*/ 8002 h 10000"/>
                  <a:gd name="connsiteX948" fmla="*/ 7983 w 10000"/>
                  <a:gd name="connsiteY948" fmla="*/ 7947 h 10000"/>
                  <a:gd name="connsiteX949" fmla="*/ 7961 w 10000"/>
                  <a:gd name="connsiteY949" fmla="*/ 7931 h 10000"/>
                  <a:gd name="connsiteX950" fmla="*/ 7958 w 10000"/>
                  <a:gd name="connsiteY950" fmla="*/ 7898 h 10000"/>
                  <a:gd name="connsiteX951" fmla="*/ 7953 w 10000"/>
                  <a:gd name="connsiteY951" fmla="*/ 7856 h 10000"/>
                  <a:gd name="connsiteX952" fmla="*/ 7967 w 10000"/>
                  <a:gd name="connsiteY952" fmla="*/ 7837 h 10000"/>
                  <a:gd name="connsiteX953" fmla="*/ 7950 w 10000"/>
                  <a:gd name="connsiteY953" fmla="*/ 7824 h 10000"/>
                  <a:gd name="connsiteX954" fmla="*/ 7906 w 10000"/>
                  <a:gd name="connsiteY954" fmla="*/ 7814 h 10000"/>
                  <a:gd name="connsiteX955" fmla="*/ 7878 w 10000"/>
                  <a:gd name="connsiteY955" fmla="*/ 7814 h 10000"/>
                  <a:gd name="connsiteX956" fmla="*/ 7870 w 10000"/>
                  <a:gd name="connsiteY956" fmla="*/ 7795 h 10000"/>
                  <a:gd name="connsiteX957" fmla="*/ 7878 w 10000"/>
                  <a:gd name="connsiteY957" fmla="*/ 7778 h 10000"/>
                  <a:gd name="connsiteX958" fmla="*/ 7881 w 10000"/>
                  <a:gd name="connsiteY958" fmla="*/ 7775 h 10000"/>
                  <a:gd name="connsiteX959" fmla="*/ 7878 w 10000"/>
                  <a:gd name="connsiteY959" fmla="*/ 7743 h 10000"/>
                  <a:gd name="connsiteX960" fmla="*/ 7895 w 10000"/>
                  <a:gd name="connsiteY960" fmla="*/ 7733 h 10000"/>
                  <a:gd name="connsiteX961" fmla="*/ 7911 w 10000"/>
                  <a:gd name="connsiteY961" fmla="*/ 7710 h 10000"/>
                  <a:gd name="connsiteX962" fmla="*/ 7911 w 10000"/>
                  <a:gd name="connsiteY962" fmla="*/ 7665 h 10000"/>
                  <a:gd name="connsiteX963" fmla="*/ 7917 w 10000"/>
                  <a:gd name="connsiteY963" fmla="*/ 7600 h 10000"/>
                  <a:gd name="connsiteX964" fmla="*/ 7928 w 10000"/>
                  <a:gd name="connsiteY964" fmla="*/ 7581 h 10000"/>
                  <a:gd name="connsiteX965" fmla="*/ 7917 w 10000"/>
                  <a:gd name="connsiteY965" fmla="*/ 7474 h 10000"/>
                  <a:gd name="connsiteX966" fmla="*/ 7873 w 10000"/>
                  <a:gd name="connsiteY966" fmla="*/ 7335 h 10000"/>
                  <a:gd name="connsiteX967" fmla="*/ 7756 w 10000"/>
                  <a:gd name="connsiteY967" fmla="*/ 7050 h 10000"/>
                  <a:gd name="connsiteX968" fmla="*/ 7679 w 10000"/>
                  <a:gd name="connsiteY968" fmla="*/ 6839 h 10000"/>
                  <a:gd name="connsiteX969" fmla="*/ 7668 w 10000"/>
                  <a:gd name="connsiteY969" fmla="*/ 6823 h 10000"/>
                  <a:gd name="connsiteX970" fmla="*/ 7659 w 10000"/>
                  <a:gd name="connsiteY970" fmla="*/ 6768 h 10000"/>
                  <a:gd name="connsiteX971" fmla="*/ 7659 w 10000"/>
                  <a:gd name="connsiteY971" fmla="*/ 6739 h 10000"/>
                  <a:gd name="connsiteX972" fmla="*/ 7651 w 10000"/>
                  <a:gd name="connsiteY972" fmla="*/ 6713 h 10000"/>
                  <a:gd name="connsiteX973" fmla="*/ 7654 w 10000"/>
                  <a:gd name="connsiteY973" fmla="*/ 6684 h 10000"/>
                  <a:gd name="connsiteX974" fmla="*/ 7643 w 10000"/>
                  <a:gd name="connsiteY974" fmla="*/ 6626 h 10000"/>
                  <a:gd name="connsiteX975" fmla="*/ 7629 w 10000"/>
                  <a:gd name="connsiteY975" fmla="*/ 6600 h 10000"/>
                  <a:gd name="connsiteX976" fmla="*/ 7629 w 10000"/>
                  <a:gd name="connsiteY976" fmla="*/ 6580 h 10000"/>
                  <a:gd name="connsiteX977" fmla="*/ 7623 w 10000"/>
                  <a:gd name="connsiteY977" fmla="*/ 6541 h 10000"/>
                  <a:gd name="connsiteX978" fmla="*/ 7615 w 10000"/>
                  <a:gd name="connsiteY978" fmla="*/ 6522 h 10000"/>
                  <a:gd name="connsiteX979" fmla="*/ 7598 w 10000"/>
                  <a:gd name="connsiteY979" fmla="*/ 6509 h 10000"/>
                  <a:gd name="connsiteX980" fmla="*/ 7587 w 10000"/>
                  <a:gd name="connsiteY980" fmla="*/ 6493 h 10000"/>
                  <a:gd name="connsiteX981" fmla="*/ 7579 w 10000"/>
                  <a:gd name="connsiteY981" fmla="*/ 6464 h 10000"/>
                  <a:gd name="connsiteX982" fmla="*/ 7587 w 10000"/>
                  <a:gd name="connsiteY982" fmla="*/ 6438 h 10000"/>
                  <a:gd name="connsiteX983" fmla="*/ 7596 w 10000"/>
                  <a:gd name="connsiteY983" fmla="*/ 6425 h 10000"/>
                  <a:gd name="connsiteX984" fmla="*/ 7590 w 10000"/>
                  <a:gd name="connsiteY984" fmla="*/ 6396 h 10000"/>
                  <a:gd name="connsiteX985" fmla="*/ 7590 w 10000"/>
                  <a:gd name="connsiteY985" fmla="*/ 6373 h 10000"/>
                  <a:gd name="connsiteX986" fmla="*/ 7587 w 10000"/>
                  <a:gd name="connsiteY986" fmla="*/ 6354 h 10000"/>
                  <a:gd name="connsiteX987" fmla="*/ 7582 w 10000"/>
                  <a:gd name="connsiteY987" fmla="*/ 6344 h 10000"/>
                  <a:gd name="connsiteX988" fmla="*/ 7582 w 10000"/>
                  <a:gd name="connsiteY988" fmla="*/ 6324 h 10000"/>
                  <a:gd name="connsiteX989" fmla="*/ 7571 w 10000"/>
                  <a:gd name="connsiteY989" fmla="*/ 6302 h 10000"/>
                  <a:gd name="connsiteX990" fmla="*/ 7548 w 10000"/>
                  <a:gd name="connsiteY990" fmla="*/ 6256 h 10000"/>
                  <a:gd name="connsiteX991" fmla="*/ 7546 w 10000"/>
                  <a:gd name="connsiteY991" fmla="*/ 6218 h 10000"/>
                  <a:gd name="connsiteX992" fmla="*/ 7540 w 10000"/>
                  <a:gd name="connsiteY992" fmla="*/ 6159 h 10000"/>
                  <a:gd name="connsiteX993" fmla="*/ 7535 w 10000"/>
                  <a:gd name="connsiteY993" fmla="*/ 6114 h 10000"/>
                  <a:gd name="connsiteX994" fmla="*/ 7535 w 10000"/>
                  <a:gd name="connsiteY994" fmla="*/ 6088 h 10000"/>
                  <a:gd name="connsiteX995" fmla="*/ 7540 w 10000"/>
                  <a:gd name="connsiteY995" fmla="*/ 6049 h 10000"/>
                  <a:gd name="connsiteX996" fmla="*/ 7546 w 10000"/>
                  <a:gd name="connsiteY996" fmla="*/ 6004 h 10000"/>
                  <a:gd name="connsiteX997" fmla="*/ 7548 w 10000"/>
                  <a:gd name="connsiteY997" fmla="*/ 5965 h 10000"/>
                  <a:gd name="connsiteX998" fmla="*/ 7548 w 10000"/>
                  <a:gd name="connsiteY998" fmla="*/ 5946 h 10000"/>
                  <a:gd name="connsiteX999" fmla="*/ 7548 w 10000"/>
                  <a:gd name="connsiteY999" fmla="*/ 5933 h 10000"/>
                  <a:gd name="connsiteX1000" fmla="*/ 7548 w 10000"/>
                  <a:gd name="connsiteY1000" fmla="*/ 5910 h 10000"/>
                  <a:gd name="connsiteX1001" fmla="*/ 7548 w 10000"/>
                  <a:gd name="connsiteY1001" fmla="*/ 5897 h 10000"/>
                  <a:gd name="connsiteX1002" fmla="*/ 7546 w 10000"/>
                  <a:gd name="connsiteY1002" fmla="*/ 5871 h 10000"/>
                  <a:gd name="connsiteX1003" fmla="*/ 7535 w 10000"/>
                  <a:gd name="connsiteY1003" fmla="*/ 5839 h 10000"/>
                  <a:gd name="connsiteX1004" fmla="*/ 7524 w 10000"/>
                  <a:gd name="connsiteY1004" fmla="*/ 5797 h 10000"/>
                  <a:gd name="connsiteX1005" fmla="*/ 7518 w 10000"/>
                  <a:gd name="connsiteY1005" fmla="*/ 5767 h 10000"/>
                  <a:gd name="connsiteX1006" fmla="*/ 7515 w 10000"/>
                  <a:gd name="connsiteY1006" fmla="*/ 5745 h 10000"/>
                  <a:gd name="connsiteX1007" fmla="*/ 7501 w 10000"/>
                  <a:gd name="connsiteY1007" fmla="*/ 5683 h 10000"/>
                  <a:gd name="connsiteX1008" fmla="*/ 7490 w 10000"/>
                  <a:gd name="connsiteY1008" fmla="*/ 5631 h 10000"/>
                  <a:gd name="connsiteX1009" fmla="*/ 7482 w 10000"/>
                  <a:gd name="connsiteY1009" fmla="*/ 5593 h 10000"/>
                  <a:gd name="connsiteX1010" fmla="*/ 7476 w 10000"/>
                  <a:gd name="connsiteY1010" fmla="*/ 5570 h 10000"/>
                  <a:gd name="connsiteX1011" fmla="*/ 7476 w 10000"/>
                  <a:gd name="connsiteY1011" fmla="*/ 5528 h 10000"/>
                  <a:gd name="connsiteX1012" fmla="*/ 7482 w 10000"/>
                  <a:gd name="connsiteY1012" fmla="*/ 5502 h 10000"/>
                  <a:gd name="connsiteX1013" fmla="*/ 7490 w 10000"/>
                  <a:gd name="connsiteY1013" fmla="*/ 5489 h 10000"/>
                  <a:gd name="connsiteX1014" fmla="*/ 7499 w 10000"/>
                  <a:gd name="connsiteY1014" fmla="*/ 5479 h 10000"/>
                  <a:gd name="connsiteX1015" fmla="*/ 7493 w 10000"/>
                  <a:gd name="connsiteY1015" fmla="*/ 5427 h 10000"/>
                  <a:gd name="connsiteX1016" fmla="*/ 7501 w 10000"/>
                  <a:gd name="connsiteY1016" fmla="*/ 5415 h 10000"/>
                  <a:gd name="connsiteX1017" fmla="*/ 7510 w 10000"/>
                  <a:gd name="connsiteY1017" fmla="*/ 5398 h 10000"/>
                  <a:gd name="connsiteX1018" fmla="*/ 7515 w 10000"/>
                  <a:gd name="connsiteY1018" fmla="*/ 5379 h 10000"/>
                  <a:gd name="connsiteX1019" fmla="*/ 7526 w 10000"/>
                  <a:gd name="connsiteY1019" fmla="*/ 5366 h 10000"/>
                  <a:gd name="connsiteX1020" fmla="*/ 7518 w 10000"/>
                  <a:gd name="connsiteY1020" fmla="*/ 5350 h 10000"/>
                  <a:gd name="connsiteX1021" fmla="*/ 7518 w 10000"/>
                  <a:gd name="connsiteY1021" fmla="*/ 5330 h 10000"/>
                  <a:gd name="connsiteX1022" fmla="*/ 7526 w 10000"/>
                  <a:gd name="connsiteY1022" fmla="*/ 5311 h 10000"/>
                  <a:gd name="connsiteX1023" fmla="*/ 7540 w 10000"/>
                  <a:gd name="connsiteY1023" fmla="*/ 5291 h 10000"/>
                  <a:gd name="connsiteX1024" fmla="*/ 7540 w 10000"/>
                  <a:gd name="connsiteY1024" fmla="*/ 5266 h 10000"/>
                  <a:gd name="connsiteX1025" fmla="*/ 7540 w 10000"/>
                  <a:gd name="connsiteY1025" fmla="*/ 5256 h 10000"/>
                  <a:gd name="connsiteX1026" fmla="*/ 7524 w 10000"/>
                  <a:gd name="connsiteY1026" fmla="*/ 5233 h 10000"/>
                  <a:gd name="connsiteX1027" fmla="*/ 7515 w 10000"/>
                  <a:gd name="connsiteY1027" fmla="*/ 5217 h 10000"/>
                  <a:gd name="connsiteX1028" fmla="*/ 7490 w 10000"/>
                  <a:gd name="connsiteY1028" fmla="*/ 5178 h 10000"/>
                  <a:gd name="connsiteX1029" fmla="*/ 7474 w 10000"/>
                  <a:gd name="connsiteY1029" fmla="*/ 5162 h 10000"/>
                  <a:gd name="connsiteX1030" fmla="*/ 7457 w 10000"/>
                  <a:gd name="connsiteY1030" fmla="*/ 5120 h 10000"/>
                  <a:gd name="connsiteX1031" fmla="*/ 7421 w 10000"/>
                  <a:gd name="connsiteY1031" fmla="*/ 5087 h 10000"/>
                  <a:gd name="connsiteX1032" fmla="*/ 7380 w 10000"/>
                  <a:gd name="connsiteY1032" fmla="*/ 5068 h 10000"/>
                  <a:gd name="connsiteX1033" fmla="*/ 7355 w 10000"/>
                  <a:gd name="connsiteY1033" fmla="*/ 5058 h 10000"/>
                  <a:gd name="connsiteX1034" fmla="*/ 7332 w 10000"/>
                  <a:gd name="connsiteY1034" fmla="*/ 5049 h 10000"/>
                  <a:gd name="connsiteX1035" fmla="*/ 7305 w 10000"/>
                  <a:gd name="connsiteY1035" fmla="*/ 5016 h 10000"/>
                  <a:gd name="connsiteX1036" fmla="*/ 7305 w 10000"/>
                  <a:gd name="connsiteY1036" fmla="*/ 5000 h 10000"/>
                  <a:gd name="connsiteX1037" fmla="*/ 7296 w 10000"/>
                  <a:gd name="connsiteY1037" fmla="*/ 4971 h 10000"/>
                  <a:gd name="connsiteX1038" fmla="*/ 7288 w 10000"/>
                  <a:gd name="connsiteY1038" fmla="*/ 4945 h 10000"/>
                  <a:gd name="connsiteX1039" fmla="*/ 7280 w 10000"/>
                  <a:gd name="connsiteY1039" fmla="*/ 4916 h 10000"/>
                  <a:gd name="connsiteX1040" fmla="*/ 7291 w 10000"/>
                  <a:gd name="connsiteY1040" fmla="*/ 4887 h 10000"/>
                  <a:gd name="connsiteX1041" fmla="*/ 7291 w 10000"/>
                  <a:gd name="connsiteY1041" fmla="*/ 4858 h 10000"/>
                  <a:gd name="connsiteX1042" fmla="*/ 7271 w 10000"/>
                  <a:gd name="connsiteY1042" fmla="*/ 4819 h 10000"/>
                  <a:gd name="connsiteX1043" fmla="*/ 7255 w 10000"/>
                  <a:gd name="connsiteY1043" fmla="*/ 4828 h 10000"/>
                  <a:gd name="connsiteX1044" fmla="*/ 7235 w 10000"/>
                  <a:gd name="connsiteY1044" fmla="*/ 4841 h 10000"/>
                  <a:gd name="connsiteX1045" fmla="*/ 7216 w 10000"/>
                  <a:gd name="connsiteY1045" fmla="*/ 4867 h 10000"/>
                  <a:gd name="connsiteX1046" fmla="*/ 7191 w 10000"/>
                  <a:gd name="connsiteY1046" fmla="*/ 4870 h 10000"/>
                  <a:gd name="connsiteX1047" fmla="*/ 7155 w 10000"/>
                  <a:gd name="connsiteY1047" fmla="*/ 4887 h 10000"/>
                  <a:gd name="connsiteX1048" fmla="*/ 7122 w 10000"/>
                  <a:gd name="connsiteY1048" fmla="*/ 4893 h 10000"/>
                  <a:gd name="connsiteX1049" fmla="*/ 7105 w 10000"/>
                  <a:gd name="connsiteY1049" fmla="*/ 4896 h 10000"/>
                  <a:gd name="connsiteX1050" fmla="*/ 7094 w 10000"/>
                  <a:gd name="connsiteY1050" fmla="*/ 4916 h 10000"/>
                  <a:gd name="connsiteX1051" fmla="*/ 7080 w 10000"/>
                  <a:gd name="connsiteY1051" fmla="*/ 4903 h 10000"/>
                  <a:gd name="connsiteX1052" fmla="*/ 7072 w 10000"/>
                  <a:gd name="connsiteY1052" fmla="*/ 4851 h 10000"/>
                  <a:gd name="connsiteX1053" fmla="*/ 7042 w 10000"/>
                  <a:gd name="connsiteY1053" fmla="*/ 4819 h 10000"/>
                  <a:gd name="connsiteX1054" fmla="*/ 7030 w 10000"/>
                  <a:gd name="connsiteY1054" fmla="*/ 4780 h 10000"/>
                  <a:gd name="connsiteX1055" fmla="*/ 7039 w 10000"/>
                  <a:gd name="connsiteY1055" fmla="*/ 4757 h 10000"/>
                  <a:gd name="connsiteX1056" fmla="*/ 7047 w 10000"/>
                  <a:gd name="connsiteY1056" fmla="*/ 4744 h 10000"/>
                  <a:gd name="connsiteX1057" fmla="*/ 7022 w 10000"/>
                  <a:gd name="connsiteY1057" fmla="*/ 4725 h 10000"/>
                  <a:gd name="connsiteX1058" fmla="*/ 7000 w 10000"/>
                  <a:gd name="connsiteY1058" fmla="*/ 4715 h 10000"/>
                  <a:gd name="connsiteX1059" fmla="*/ 6975 w 10000"/>
                  <a:gd name="connsiteY1059" fmla="*/ 4709 h 10000"/>
                  <a:gd name="connsiteX1060" fmla="*/ 6945 w 10000"/>
                  <a:gd name="connsiteY1060" fmla="*/ 4696 h 10000"/>
                  <a:gd name="connsiteX1061" fmla="*/ 6953 w 10000"/>
                  <a:gd name="connsiteY1061" fmla="*/ 4679 h 10000"/>
                  <a:gd name="connsiteX1062" fmla="*/ 6961 w 10000"/>
                  <a:gd name="connsiteY1062" fmla="*/ 4660 h 10000"/>
                  <a:gd name="connsiteX1063" fmla="*/ 6983 w 10000"/>
                  <a:gd name="connsiteY1063" fmla="*/ 4644 h 10000"/>
                  <a:gd name="connsiteX1064" fmla="*/ 7014 w 10000"/>
                  <a:gd name="connsiteY1064" fmla="*/ 4634 h 10000"/>
                  <a:gd name="connsiteX1065" fmla="*/ 7025 w 10000"/>
                  <a:gd name="connsiteY1065" fmla="*/ 4615 h 10000"/>
                  <a:gd name="connsiteX1066" fmla="*/ 7047 w 10000"/>
                  <a:gd name="connsiteY1066" fmla="*/ 4582 h 10000"/>
                  <a:gd name="connsiteX1067" fmla="*/ 7069 w 10000"/>
                  <a:gd name="connsiteY1067" fmla="*/ 4563 h 10000"/>
                  <a:gd name="connsiteX1068" fmla="*/ 7078 w 10000"/>
                  <a:gd name="connsiteY1068" fmla="*/ 4553 h 10000"/>
                  <a:gd name="connsiteX1069" fmla="*/ 7097 w 10000"/>
                  <a:gd name="connsiteY1069" fmla="*/ 4527 h 10000"/>
                  <a:gd name="connsiteX1070" fmla="*/ 7122 w 10000"/>
                  <a:gd name="connsiteY1070" fmla="*/ 4517 h 10000"/>
                  <a:gd name="connsiteX1071" fmla="*/ 7139 w 10000"/>
                  <a:gd name="connsiteY1071" fmla="*/ 4488 h 10000"/>
                  <a:gd name="connsiteX1072" fmla="*/ 7147 w 10000"/>
                  <a:gd name="connsiteY1072" fmla="*/ 4459 h 10000"/>
                  <a:gd name="connsiteX1073" fmla="*/ 7161 w 10000"/>
                  <a:gd name="connsiteY1073" fmla="*/ 4440 h 10000"/>
                  <a:gd name="connsiteX1074" fmla="*/ 7177 w 10000"/>
                  <a:gd name="connsiteY1074" fmla="*/ 4430 h 10000"/>
                  <a:gd name="connsiteX1075" fmla="*/ 7202 w 10000"/>
                  <a:gd name="connsiteY1075" fmla="*/ 4407 h 10000"/>
                  <a:gd name="connsiteX1076" fmla="*/ 7224 w 10000"/>
                  <a:gd name="connsiteY1076" fmla="*/ 4417 h 10000"/>
                  <a:gd name="connsiteX1077" fmla="*/ 7241 w 10000"/>
                  <a:gd name="connsiteY1077" fmla="*/ 4404 h 10000"/>
                  <a:gd name="connsiteX1078" fmla="*/ 7263 w 10000"/>
                  <a:gd name="connsiteY1078" fmla="*/ 4398 h 10000"/>
                  <a:gd name="connsiteX1079" fmla="*/ 7283 w 10000"/>
                  <a:gd name="connsiteY1079" fmla="*/ 4424 h 10000"/>
                  <a:gd name="connsiteX1080" fmla="*/ 7305 w 10000"/>
                  <a:gd name="connsiteY1080" fmla="*/ 4433 h 10000"/>
                  <a:gd name="connsiteX1081" fmla="*/ 7332 w 10000"/>
                  <a:gd name="connsiteY1081" fmla="*/ 4443 h 10000"/>
                  <a:gd name="connsiteX1082" fmla="*/ 7380 w 10000"/>
                  <a:gd name="connsiteY1082" fmla="*/ 4398 h 10000"/>
                  <a:gd name="connsiteX1083" fmla="*/ 7404 w 10000"/>
                  <a:gd name="connsiteY1083" fmla="*/ 4378 h 10000"/>
                  <a:gd name="connsiteX1084" fmla="*/ 7418 w 10000"/>
                  <a:gd name="connsiteY1084" fmla="*/ 4369 h 10000"/>
                  <a:gd name="connsiteX1085" fmla="*/ 7443 w 10000"/>
                  <a:gd name="connsiteY1085" fmla="*/ 4356 h 10000"/>
                  <a:gd name="connsiteX1086" fmla="*/ 7460 w 10000"/>
                  <a:gd name="connsiteY1086" fmla="*/ 4385 h 10000"/>
                  <a:gd name="connsiteX1087" fmla="*/ 7460 w 10000"/>
                  <a:gd name="connsiteY1087" fmla="*/ 4404 h 10000"/>
                  <a:gd name="connsiteX1088" fmla="*/ 7499 w 10000"/>
                  <a:gd name="connsiteY1088" fmla="*/ 4417 h 10000"/>
                  <a:gd name="connsiteX1089" fmla="*/ 7515 w 10000"/>
                  <a:gd name="connsiteY1089" fmla="*/ 4414 h 10000"/>
                  <a:gd name="connsiteX1090" fmla="*/ 7565 w 10000"/>
                  <a:gd name="connsiteY1090" fmla="*/ 4385 h 10000"/>
                  <a:gd name="connsiteX1091" fmla="*/ 7579 w 10000"/>
                  <a:gd name="connsiteY1091" fmla="*/ 4346 h 10000"/>
                  <a:gd name="connsiteX1092" fmla="*/ 7582 w 10000"/>
                  <a:gd name="connsiteY1092" fmla="*/ 4317 h 10000"/>
                  <a:gd name="connsiteX1093" fmla="*/ 7590 w 10000"/>
                  <a:gd name="connsiteY1093" fmla="*/ 4301 h 10000"/>
                  <a:gd name="connsiteX1094" fmla="*/ 7612 w 10000"/>
                  <a:gd name="connsiteY1094" fmla="*/ 4271 h 10000"/>
                  <a:gd name="connsiteX1095" fmla="*/ 7623 w 10000"/>
                  <a:gd name="connsiteY1095" fmla="*/ 4262 h 10000"/>
                  <a:gd name="connsiteX1096" fmla="*/ 7634 w 10000"/>
                  <a:gd name="connsiteY1096" fmla="*/ 4245 h 10000"/>
                  <a:gd name="connsiteX1097" fmla="*/ 7645 w 10000"/>
                  <a:gd name="connsiteY1097" fmla="*/ 4265 h 10000"/>
                  <a:gd name="connsiteX1098" fmla="*/ 7670 w 10000"/>
                  <a:gd name="connsiteY1098" fmla="*/ 4284 h 10000"/>
                  <a:gd name="connsiteX1099" fmla="*/ 7701 w 10000"/>
                  <a:gd name="connsiteY1099" fmla="*/ 4275 h 10000"/>
                  <a:gd name="connsiteX1100" fmla="*/ 7717 w 10000"/>
                  <a:gd name="connsiteY1100" fmla="*/ 4275 h 10000"/>
                  <a:gd name="connsiteX1101" fmla="*/ 7740 w 10000"/>
                  <a:gd name="connsiteY1101" fmla="*/ 4284 h 10000"/>
                  <a:gd name="connsiteX1102" fmla="*/ 7767 w 10000"/>
                  <a:gd name="connsiteY1102" fmla="*/ 4284 h 10000"/>
                  <a:gd name="connsiteX1103" fmla="*/ 7895 w 10000"/>
                  <a:gd name="connsiteY1103" fmla="*/ 4207 h 10000"/>
                  <a:gd name="connsiteX1104" fmla="*/ 7895 w 10000"/>
                  <a:gd name="connsiteY1104" fmla="*/ 4187 h 10000"/>
                  <a:gd name="connsiteX1105" fmla="*/ 7895 w 10000"/>
                  <a:gd name="connsiteY1105" fmla="*/ 4171 h 10000"/>
                  <a:gd name="connsiteX1106" fmla="*/ 7903 w 10000"/>
                  <a:gd name="connsiteY1106" fmla="*/ 4148 h 10000"/>
                  <a:gd name="connsiteX1107" fmla="*/ 7917 w 10000"/>
                  <a:gd name="connsiteY1107" fmla="*/ 4158 h 10000"/>
                  <a:gd name="connsiteX1108" fmla="*/ 7967 w 10000"/>
                  <a:gd name="connsiteY1108" fmla="*/ 4203 h 10000"/>
                  <a:gd name="connsiteX1109" fmla="*/ 7994 w 10000"/>
                  <a:gd name="connsiteY1109" fmla="*/ 4203 h 10000"/>
                  <a:gd name="connsiteX1110" fmla="*/ 8064 w 10000"/>
                  <a:gd name="connsiteY1110" fmla="*/ 4242 h 10000"/>
                  <a:gd name="connsiteX1111" fmla="*/ 8083 w 10000"/>
                  <a:gd name="connsiteY1111" fmla="*/ 4245 h 10000"/>
                  <a:gd name="connsiteX1112" fmla="*/ 8105 w 10000"/>
                  <a:gd name="connsiteY1112" fmla="*/ 4226 h 10000"/>
                  <a:gd name="connsiteX1113" fmla="*/ 8136 w 10000"/>
                  <a:gd name="connsiteY1113" fmla="*/ 4187 h 10000"/>
                  <a:gd name="connsiteX1114" fmla="*/ 8161 w 10000"/>
                  <a:gd name="connsiteY1114" fmla="*/ 4168 h 10000"/>
                  <a:gd name="connsiteX1115" fmla="*/ 8172 w 10000"/>
                  <a:gd name="connsiteY1115" fmla="*/ 4161 h 10000"/>
                  <a:gd name="connsiteX1116" fmla="*/ 8208 w 10000"/>
                  <a:gd name="connsiteY1116" fmla="*/ 4168 h 10000"/>
                  <a:gd name="connsiteX1117" fmla="*/ 8235 w 10000"/>
                  <a:gd name="connsiteY1117" fmla="*/ 4168 h 10000"/>
                  <a:gd name="connsiteX1118" fmla="*/ 8258 w 10000"/>
                  <a:gd name="connsiteY1118" fmla="*/ 4152 h 10000"/>
                  <a:gd name="connsiteX1119" fmla="*/ 8283 w 10000"/>
                  <a:gd name="connsiteY1119" fmla="*/ 4152 h 10000"/>
                  <a:gd name="connsiteX1120" fmla="*/ 8299 w 10000"/>
                  <a:gd name="connsiteY1120" fmla="*/ 4132 h 10000"/>
                  <a:gd name="connsiteX1121" fmla="*/ 8316 w 10000"/>
                  <a:gd name="connsiteY1121" fmla="*/ 4113 h 10000"/>
                  <a:gd name="connsiteX1122" fmla="*/ 8330 w 10000"/>
                  <a:gd name="connsiteY1122" fmla="*/ 4084 h 10000"/>
                  <a:gd name="connsiteX1123" fmla="*/ 8341 w 10000"/>
                  <a:gd name="connsiteY1123" fmla="*/ 4058 h 10000"/>
                  <a:gd name="connsiteX1124" fmla="*/ 8349 w 10000"/>
                  <a:gd name="connsiteY1124" fmla="*/ 4064 h 10000"/>
                  <a:gd name="connsiteX1125" fmla="*/ 8366 w 10000"/>
                  <a:gd name="connsiteY1125" fmla="*/ 4067 h 10000"/>
                  <a:gd name="connsiteX1126" fmla="*/ 8374 w 10000"/>
                  <a:gd name="connsiteY1126" fmla="*/ 4084 h 10000"/>
                  <a:gd name="connsiteX1127" fmla="*/ 8402 w 10000"/>
                  <a:gd name="connsiteY1127" fmla="*/ 4054 h 10000"/>
                  <a:gd name="connsiteX1128" fmla="*/ 8427 w 10000"/>
                  <a:gd name="connsiteY1128" fmla="*/ 4028 h 10000"/>
                  <a:gd name="connsiteX1129" fmla="*/ 8438 w 10000"/>
                  <a:gd name="connsiteY1129" fmla="*/ 4025 h 10000"/>
                  <a:gd name="connsiteX1130" fmla="*/ 8468 w 10000"/>
                  <a:gd name="connsiteY1130" fmla="*/ 4006 h 10000"/>
                  <a:gd name="connsiteX1131" fmla="*/ 8485 w 10000"/>
                  <a:gd name="connsiteY1131" fmla="*/ 3999 h 10000"/>
                  <a:gd name="connsiteX1132" fmla="*/ 8493 w 10000"/>
                  <a:gd name="connsiteY1132" fmla="*/ 4025 h 10000"/>
                  <a:gd name="connsiteX1133" fmla="*/ 8515 w 10000"/>
                  <a:gd name="connsiteY1133" fmla="*/ 4028 h 10000"/>
                  <a:gd name="connsiteX1134" fmla="*/ 8543 w 10000"/>
                  <a:gd name="connsiteY1134" fmla="*/ 4009 h 10000"/>
                  <a:gd name="connsiteX1135" fmla="*/ 8551 w 10000"/>
                  <a:gd name="connsiteY1135" fmla="*/ 3990 h 10000"/>
                  <a:gd name="connsiteX1136" fmla="*/ 8582 w 10000"/>
                  <a:gd name="connsiteY1136" fmla="*/ 3977 h 10000"/>
                  <a:gd name="connsiteX1137" fmla="*/ 8596 w 10000"/>
                  <a:gd name="connsiteY1137" fmla="*/ 3977 h 10000"/>
                  <a:gd name="connsiteX1138" fmla="*/ 8607 w 10000"/>
                  <a:gd name="connsiteY1138" fmla="*/ 3980 h 10000"/>
                  <a:gd name="connsiteX1139" fmla="*/ 8645 w 10000"/>
                  <a:gd name="connsiteY1139" fmla="*/ 3970 h 10000"/>
                  <a:gd name="connsiteX1140" fmla="*/ 8654 w 10000"/>
                  <a:gd name="connsiteY1140" fmla="*/ 3951 h 10000"/>
                  <a:gd name="connsiteX1141" fmla="*/ 8670 w 10000"/>
                  <a:gd name="connsiteY1141" fmla="*/ 3935 h 10000"/>
                  <a:gd name="connsiteX1142" fmla="*/ 8695 w 10000"/>
                  <a:gd name="connsiteY1142" fmla="*/ 3935 h 10000"/>
                  <a:gd name="connsiteX1143" fmla="*/ 8704 w 10000"/>
                  <a:gd name="connsiteY1143" fmla="*/ 3951 h 10000"/>
                  <a:gd name="connsiteX1144" fmla="*/ 8717 w 10000"/>
                  <a:gd name="connsiteY1144" fmla="*/ 3964 h 10000"/>
                  <a:gd name="connsiteX1145" fmla="*/ 8751 w 10000"/>
                  <a:gd name="connsiteY1145" fmla="*/ 3951 h 10000"/>
                  <a:gd name="connsiteX1146" fmla="*/ 8776 w 10000"/>
                  <a:gd name="connsiteY1146" fmla="*/ 3935 h 10000"/>
                  <a:gd name="connsiteX1147" fmla="*/ 8798 w 10000"/>
                  <a:gd name="connsiteY1147" fmla="*/ 3925 h 10000"/>
                  <a:gd name="connsiteX1148" fmla="*/ 8806 w 10000"/>
                  <a:gd name="connsiteY1148" fmla="*/ 3892 h 10000"/>
                  <a:gd name="connsiteX1149" fmla="*/ 8814 w 10000"/>
                  <a:gd name="connsiteY1149" fmla="*/ 3876 h 10000"/>
                  <a:gd name="connsiteX1150" fmla="*/ 8839 w 10000"/>
                  <a:gd name="connsiteY1150" fmla="*/ 3873 h 10000"/>
                  <a:gd name="connsiteX1151" fmla="*/ 8842 w 10000"/>
                  <a:gd name="connsiteY1151" fmla="*/ 3876 h 10000"/>
                  <a:gd name="connsiteX1152" fmla="*/ 8856 w 10000"/>
                  <a:gd name="connsiteY1152" fmla="*/ 3863 h 10000"/>
                  <a:gd name="connsiteX1153" fmla="*/ 8856 w 10000"/>
                  <a:gd name="connsiteY1153" fmla="*/ 3841 h 10000"/>
                  <a:gd name="connsiteX1154" fmla="*/ 8870 w 10000"/>
                  <a:gd name="connsiteY1154" fmla="*/ 3821 h 10000"/>
                  <a:gd name="connsiteX1155" fmla="*/ 8903 w 10000"/>
                  <a:gd name="connsiteY1155" fmla="*/ 3802 h 10000"/>
                  <a:gd name="connsiteX1156" fmla="*/ 8914 w 10000"/>
                  <a:gd name="connsiteY1156" fmla="*/ 3782 h 10000"/>
                  <a:gd name="connsiteX1157" fmla="*/ 8939 w 10000"/>
                  <a:gd name="connsiteY1157" fmla="*/ 3782 h 10000"/>
                  <a:gd name="connsiteX1158" fmla="*/ 8961 w 10000"/>
                  <a:gd name="connsiteY1158" fmla="*/ 3779 h 10000"/>
                  <a:gd name="connsiteX1159" fmla="*/ 8983 w 10000"/>
                  <a:gd name="connsiteY1159" fmla="*/ 3760 h 10000"/>
                  <a:gd name="connsiteX1160" fmla="*/ 9003 w 10000"/>
                  <a:gd name="connsiteY1160" fmla="*/ 3763 h 10000"/>
                  <a:gd name="connsiteX1161" fmla="*/ 9019 w 10000"/>
                  <a:gd name="connsiteY1161" fmla="*/ 3779 h 10000"/>
                  <a:gd name="connsiteX1162" fmla="*/ 9050 w 10000"/>
                  <a:gd name="connsiteY1162" fmla="*/ 3812 h 10000"/>
                  <a:gd name="connsiteX1163" fmla="*/ 9080 w 10000"/>
                  <a:gd name="connsiteY1163" fmla="*/ 3831 h 10000"/>
                  <a:gd name="connsiteX1164" fmla="*/ 9097 w 10000"/>
                  <a:gd name="connsiteY1164" fmla="*/ 3867 h 10000"/>
                  <a:gd name="connsiteX1165" fmla="*/ 9114 w 10000"/>
                  <a:gd name="connsiteY1165" fmla="*/ 3902 h 10000"/>
                  <a:gd name="connsiteX1166" fmla="*/ 9122 w 10000"/>
                  <a:gd name="connsiteY1166" fmla="*/ 3935 h 10000"/>
                  <a:gd name="connsiteX1167" fmla="*/ 9125 w 10000"/>
                  <a:gd name="connsiteY1167" fmla="*/ 3964 h 10000"/>
                  <a:gd name="connsiteX1168" fmla="*/ 9130 w 10000"/>
                  <a:gd name="connsiteY1168" fmla="*/ 3999 h 10000"/>
                  <a:gd name="connsiteX1169" fmla="*/ 9130 w 10000"/>
                  <a:gd name="connsiteY1169" fmla="*/ 4054 h 10000"/>
                  <a:gd name="connsiteX1170" fmla="*/ 9155 w 10000"/>
                  <a:gd name="connsiteY1170" fmla="*/ 4093 h 10000"/>
                  <a:gd name="connsiteX1171" fmla="*/ 9169 w 10000"/>
                  <a:gd name="connsiteY1171" fmla="*/ 4090 h 10000"/>
                  <a:gd name="connsiteX1172" fmla="*/ 9211 w 10000"/>
                  <a:gd name="connsiteY1172" fmla="*/ 4077 h 10000"/>
                  <a:gd name="connsiteX1173" fmla="*/ 9244 w 10000"/>
                  <a:gd name="connsiteY1173" fmla="*/ 4077 h 10000"/>
                  <a:gd name="connsiteX1174" fmla="*/ 9252 w 10000"/>
                  <a:gd name="connsiteY1174" fmla="*/ 4103 h 10000"/>
                  <a:gd name="connsiteX1175" fmla="*/ 9258 w 10000"/>
                  <a:gd name="connsiteY1175" fmla="*/ 4148 h 10000"/>
                  <a:gd name="connsiteX1176" fmla="*/ 9269 w 10000"/>
                  <a:gd name="connsiteY1176" fmla="*/ 4158 h 10000"/>
                  <a:gd name="connsiteX1177" fmla="*/ 9294 w 10000"/>
                  <a:gd name="connsiteY1177" fmla="*/ 4158 h 10000"/>
                  <a:gd name="connsiteX1178" fmla="*/ 9319 w 10000"/>
                  <a:gd name="connsiteY1178" fmla="*/ 4168 h 10000"/>
                  <a:gd name="connsiteX1179" fmla="*/ 9346 w 10000"/>
                  <a:gd name="connsiteY1179" fmla="*/ 4190 h 10000"/>
                  <a:gd name="connsiteX1180" fmla="*/ 9357 w 10000"/>
                  <a:gd name="connsiteY1180" fmla="*/ 4168 h 10000"/>
                  <a:gd name="connsiteX1181" fmla="*/ 9371 w 10000"/>
                  <a:gd name="connsiteY1181" fmla="*/ 4132 h 10000"/>
                  <a:gd name="connsiteX1182" fmla="*/ 9391 w 10000"/>
                  <a:gd name="connsiteY1182" fmla="*/ 4113 h 10000"/>
                  <a:gd name="connsiteX1183" fmla="*/ 9407 w 10000"/>
                  <a:gd name="connsiteY1183" fmla="*/ 4103 h 10000"/>
                  <a:gd name="connsiteX1184" fmla="*/ 9435 w 10000"/>
                  <a:gd name="connsiteY1184" fmla="*/ 4100 h 10000"/>
                  <a:gd name="connsiteX1185" fmla="*/ 9460 w 10000"/>
                  <a:gd name="connsiteY1185" fmla="*/ 4084 h 10000"/>
                  <a:gd name="connsiteX1186" fmla="*/ 9485 w 10000"/>
                  <a:gd name="connsiteY1186" fmla="*/ 4067 h 10000"/>
                  <a:gd name="connsiteX1187" fmla="*/ 9496 w 10000"/>
                  <a:gd name="connsiteY1187" fmla="*/ 4054 h 10000"/>
                  <a:gd name="connsiteX1188" fmla="*/ 9526 w 10000"/>
                  <a:gd name="connsiteY1188" fmla="*/ 4048 h 10000"/>
                  <a:gd name="connsiteX1189" fmla="*/ 9557 w 10000"/>
                  <a:gd name="connsiteY1189" fmla="*/ 4038 h 10000"/>
                  <a:gd name="connsiteX1190" fmla="*/ 9584 w 10000"/>
                  <a:gd name="connsiteY1190" fmla="*/ 4019 h 10000"/>
                  <a:gd name="connsiteX1191" fmla="*/ 9623 w 10000"/>
                  <a:gd name="connsiteY1191" fmla="*/ 4016 h 10000"/>
                  <a:gd name="connsiteX1192" fmla="*/ 9648 w 10000"/>
                  <a:gd name="connsiteY1192" fmla="*/ 4009 h 10000"/>
                  <a:gd name="connsiteX1193" fmla="*/ 9673 w 10000"/>
                  <a:gd name="connsiteY1193" fmla="*/ 4019 h 10000"/>
                  <a:gd name="connsiteX1194" fmla="*/ 9712 w 10000"/>
                  <a:gd name="connsiteY1194" fmla="*/ 4038 h 10000"/>
                  <a:gd name="connsiteX1195" fmla="*/ 9742 w 10000"/>
                  <a:gd name="connsiteY1195" fmla="*/ 4074 h 10000"/>
                  <a:gd name="connsiteX1196" fmla="*/ 9776 w 10000"/>
                  <a:gd name="connsiteY1196" fmla="*/ 4093 h 10000"/>
                  <a:gd name="connsiteX1197" fmla="*/ 9814 w 10000"/>
                  <a:gd name="connsiteY1197" fmla="*/ 4109 h 10000"/>
                  <a:gd name="connsiteX1198" fmla="*/ 9859 w 10000"/>
                  <a:gd name="connsiteY1198" fmla="*/ 4119 h 10000"/>
                  <a:gd name="connsiteX1199" fmla="*/ 9898 w 10000"/>
                  <a:gd name="connsiteY1199" fmla="*/ 4122 h 10000"/>
                  <a:gd name="connsiteX1200" fmla="*/ 9931 w 10000"/>
                  <a:gd name="connsiteY1200" fmla="*/ 4109 h 10000"/>
                  <a:gd name="connsiteX1201" fmla="*/ 9956 w 10000"/>
                  <a:gd name="connsiteY1201" fmla="*/ 4100 h 10000"/>
                  <a:gd name="connsiteX1202" fmla="*/ 9981 w 10000"/>
                  <a:gd name="connsiteY1202" fmla="*/ 4067 h 10000"/>
                  <a:gd name="connsiteX1203" fmla="*/ 9994 w 10000"/>
                  <a:gd name="connsiteY1203" fmla="*/ 4035 h 10000"/>
                  <a:gd name="connsiteX1204" fmla="*/ 10000 w 10000"/>
                  <a:gd name="connsiteY1204" fmla="*/ 3996 h 10000"/>
                  <a:gd name="connsiteX1205" fmla="*/ 9994 w 10000"/>
                  <a:gd name="connsiteY1205" fmla="*/ 3941 h 10000"/>
                  <a:gd name="connsiteX1206" fmla="*/ 9986 w 10000"/>
                  <a:gd name="connsiteY1206" fmla="*/ 3905 h 10000"/>
                  <a:gd name="connsiteX1207" fmla="*/ 9981 w 10000"/>
                  <a:gd name="connsiteY1207" fmla="*/ 3857 h 10000"/>
                  <a:gd name="connsiteX1208" fmla="*/ 9989 w 10000"/>
                  <a:gd name="connsiteY1208" fmla="*/ 3837 h 10000"/>
                  <a:gd name="connsiteX1209" fmla="*/ 9989 w 10000"/>
                  <a:gd name="connsiteY1209" fmla="*/ 3812 h 10000"/>
                  <a:gd name="connsiteX1210" fmla="*/ 9981 w 10000"/>
                  <a:gd name="connsiteY1210" fmla="*/ 3792 h 10000"/>
                  <a:gd name="connsiteX1211" fmla="*/ 9970 w 10000"/>
                  <a:gd name="connsiteY1211" fmla="*/ 3763 h 10000"/>
                  <a:gd name="connsiteX1212" fmla="*/ 9945 w 10000"/>
                  <a:gd name="connsiteY1212" fmla="*/ 3705 h 10000"/>
                  <a:gd name="connsiteX1213" fmla="*/ 9931 w 10000"/>
                  <a:gd name="connsiteY1213" fmla="*/ 3659 h 10000"/>
                  <a:gd name="connsiteX1214" fmla="*/ 9903 w 10000"/>
                  <a:gd name="connsiteY1214" fmla="*/ 3640 h 10000"/>
                  <a:gd name="connsiteX1215" fmla="*/ 9881 w 10000"/>
                  <a:gd name="connsiteY1215" fmla="*/ 3620 h 10000"/>
                  <a:gd name="connsiteX1216" fmla="*/ 9856 w 10000"/>
                  <a:gd name="connsiteY1216" fmla="*/ 3595 h 10000"/>
                  <a:gd name="connsiteX1217" fmla="*/ 9817 w 10000"/>
                  <a:gd name="connsiteY1217" fmla="*/ 3562 h 10000"/>
                  <a:gd name="connsiteX1218" fmla="*/ 9795 w 10000"/>
                  <a:gd name="connsiteY1218" fmla="*/ 3546 h 10000"/>
                  <a:gd name="connsiteX1219" fmla="*/ 9778 w 10000"/>
                  <a:gd name="connsiteY1219" fmla="*/ 3527 h 10000"/>
                  <a:gd name="connsiteX1220" fmla="*/ 9745 w 10000"/>
                  <a:gd name="connsiteY1220" fmla="*/ 3501 h 10000"/>
                  <a:gd name="connsiteX1221" fmla="*/ 9726 w 10000"/>
                  <a:gd name="connsiteY1221" fmla="*/ 3488 h 10000"/>
                  <a:gd name="connsiteX1222" fmla="*/ 9704 w 10000"/>
                  <a:gd name="connsiteY1222" fmla="*/ 3472 h 10000"/>
                  <a:gd name="connsiteX1223" fmla="*/ 9695 w 10000"/>
                  <a:gd name="connsiteY1223" fmla="*/ 3468 h 10000"/>
                  <a:gd name="connsiteX1224" fmla="*/ 9690 w 10000"/>
                  <a:gd name="connsiteY1224" fmla="*/ 3459 h 10000"/>
                  <a:gd name="connsiteX1225" fmla="*/ 9673 w 10000"/>
                  <a:gd name="connsiteY1225" fmla="*/ 3449 h 10000"/>
                  <a:gd name="connsiteX1226" fmla="*/ 9665 w 10000"/>
                  <a:gd name="connsiteY1226" fmla="*/ 3442 h 10000"/>
                  <a:gd name="connsiteX1227" fmla="*/ 9654 w 10000"/>
                  <a:gd name="connsiteY1227" fmla="*/ 3449 h 10000"/>
                  <a:gd name="connsiteX1228" fmla="*/ 9521 w 10000"/>
                  <a:gd name="connsiteY1228" fmla="*/ 3394 h 10000"/>
                  <a:gd name="connsiteX1229" fmla="*/ 9510 w 10000"/>
                  <a:gd name="connsiteY1229" fmla="*/ 3368 h 10000"/>
                  <a:gd name="connsiteX1230" fmla="*/ 9496 w 10000"/>
                  <a:gd name="connsiteY1230" fmla="*/ 3287 h 10000"/>
                  <a:gd name="connsiteX1231" fmla="*/ 9488 w 10000"/>
                  <a:gd name="connsiteY1231" fmla="*/ 3216 h 10000"/>
                  <a:gd name="connsiteX1232" fmla="*/ 9493 w 10000"/>
                  <a:gd name="connsiteY1232" fmla="*/ 3174 h 10000"/>
                  <a:gd name="connsiteX1233" fmla="*/ 9501 w 10000"/>
                  <a:gd name="connsiteY1233" fmla="*/ 3128 h 10000"/>
                  <a:gd name="connsiteX1234" fmla="*/ 9488 w 10000"/>
                  <a:gd name="connsiteY1234" fmla="*/ 3025 h 10000"/>
                  <a:gd name="connsiteX1235" fmla="*/ 9446 w 10000"/>
                  <a:gd name="connsiteY1235" fmla="*/ 2931 h 10000"/>
                  <a:gd name="connsiteX1236" fmla="*/ 9382 w 10000"/>
                  <a:gd name="connsiteY1236" fmla="*/ 2837 h 10000"/>
                  <a:gd name="connsiteX1237" fmla="*/ 9316 w 10000"/>
                  <a:gd name="connsiteY1237" fmla="*/ 2753 h 10000"/>
                  <a:gd name="connsiteX1238" fmla="*/ 9294 w 10000"/>
                  <a:gd name="connsiteY1238" fmla="*/ 2655 h 10000"/>
                  <a:gd name="connsiteX1239" fmla="*/ 9213 w 10000"/>
                  <a:gd name="connsiteY1239" fmla="*/ 2328 h 10000"/>
                  <a:gd name="connsiteX1240" fmla="*/ 9172 w 10000"/>
                  <a:gd name="connsiteY1240" fmla="*/ 2286 h 10000"/>
                  <a:gd name="connsiteX1241" fmla="*/ 9019 w 10000"/>
                  <a:gd name="connsiteY1241" fmla="*/ 2082 h 10000"/>
                  <a:gd name="connsiteX1242" fmla="*/ 8906 w 10000"/>
                  <a:gd name="connsiteY1242" fmla="*/ 1946 h 10000"/>
                  <a:gd name="connsiteX1243" fmla="*/ 8801 w 10000"/>
                  <a:gd name="connsiteY1243" fmla="*/ 1778 h 10000"/>
                  <a:gd name="connsiteX1244" fmla="*/ 8806 w 10000"/>
                  <a:gd name="connsiteY1244" fmla="*/ 1713 h 10000"/>
                  <a:gd name="connsiteX1245" fmla="*/ 8809 w 10000"/>
                  <a:gd name="connsiteY1245" fmla="*/ 1703 h 10000"/>
                  <a:gd name="connsiteX1246" fmla="*/ 8817 w 10000"/>
                  <a:gd name="connsiteY1246" fmla="*/ 1713 h 10000"/>
                  <a:gd name="connsiteX1247" fmla="*/ 8834 w 10000"/>
                  <a:gd name="connsiteY1247" fmla="*/ 1729 h 10000"/>
                  <a:gd name="connsiteX1248" fmla="*/ 8839 w 10000"/>
                  <a:gd name="connsiteY1248" fmla="*/ 1729 h 10000"/>
                  <a:gd name="connsiteX1249" fmla="*/ 8848 w 10000"/>
                  <a:gd name="connsiteY1249" fmla="*/ 1723 h 10000"/>
                  <a:gd name="connsiteX1250" fmla="*/ 8850 w 10000"/>
                  <a:gd name="connsiteY1250" fmla="*/ 1703 h 10000"/>
                  <a:gd name="connsiteX1251" fmla="*/ 8850 w 10000"/>
                  <a:gd name="connsiteY1251" fmla="*/ 1684 h 10000"/>
                  <a:gd name="connsiteX1252" fmla="*/ 8850 w 10000"/>
                  <a:gd name="connsiteY1252" fmla="*/ 1648 h 10000"/>
                  <a:gd name="connsiteX1253" fmla="*/ 8881 w 10000"/>
                  <a:gd name="connsiteY1253" fmla="*/ 1571 h 10000"/>
                  <a:gd name="connsiteX1254" fmla="*/ 8895 w 10000"/>
                  <a:gd name="connsiteY1254" fmla="*/ 1541 h 10000"/>
                  <a:gd name="connsiteX1255" fmla="*/ 8895 w 10000"/>
                  <a:gd name="connsiteY1255" fmla="*/ 1525 h 10000"/>
                  <a:gd name="connsiteX1256" fmla="*/ 8881 w 10000"/>
                  <a:gd name="connsiteY1256" fmla="*/ 1516 h 10000"/>
                  <a:gd name="connsiteX1257" fmla="*/ 8864 w 10000"/>
                  <a:gd name="connsiteY1257" fmla="*/ 1522 h 10000"/>
                  <a:gd name="connsiteX1258" fmla="*/ 8850 w 10000"/>
                  <a:gd name="connsiteY1258" fmla="*/ 1535 h 10000"/>
                  <a:gd name="connsiteX1259" fmla="*/ 8834 w 10000"/>
                  <a:gd name="connsiteY1259" fmla="*/ 1571 h 10000"/>
                  <a:gd name="connsiteX1260" fmla="*/ 8825 w 10000"/>
                  <a:gd name="connsiteY1260" fmla="*/ 1587 h 10000"/>
                  <a:gd name="connsiteX1261" fmla="*/ 8776 w 10000"/>
                  <a:gd name="connsiteY1261" fmla="*/ 1571 h 10000"/>
                  <a:gd name="connsiteX1262" fmla="*/ 8745 w 10000"/>
                  <a:gd name="connsiteY1262" fmla="*/ 1580 h 10000"/>
                  <a:gd name="connsiteX1263" fmla="*/ 8720 w 10000"/>
                  <a:gd name="connsiteY1263" fmla="*/ 1587 h 10000"/>
                  <a:gd name="connsiteX1264" fmla="*/ 8709 w 10000"/>
                  <a:gd name="connsiteY1264" fmla="*/ 1609 h 10000"/>
                  <a:gd name="connsiteX1265" fmla="*/ 8693 w 10000"/>
                  <a:gd name="connsiteY1265" fmla="*/ 1616 h 10000"/>
                  <a:gd name="connsiteX1266" fmla="*/ 8684 w 10000"/>
                  <a:gd name="connsiteY1266" fmla="*/ 1639 h 10000"/>
                  <a:gd name="connsiteX1267" fmla="*/ 8684 w 10000"/>
                  <a:gd name="connsiteY1267" fmla="*/ 1658 h 10000"/>
                  <a:gd name="connsiteX1268" fmla="*/ 8665 w 10000"/>
                  <a:gd name="connsiteY1268" fmla="*/ 1655 h 10000"/>
                  <a:gd name="connsiteX1269" fmla="*/ 8665 w 10000"/>
                  <a:gd name="connsiteY1269" fmla="*/ 1645 h 10000"/>
                  <a:gd name="connsiteX1270" fmla="*/ 8665 w 10000"/>
                  <a:gd name="connsiteY1270" fmla="*/ 1626 h 10000"/>
                  <a:gd name="connsiteX1271" fmla="*/ 8676 w 10000"/>
                  <a:gd name="connsiteY1271" fmla="*/ 1609 h 10000"/>
                  <a:gd name="connsiteX1272" fmla="*/ 8679 w 10000"/>
                  <a:gd name="connsiteY1272" fmla="*/ 1597 h 10000"/>
                  <a:gd name="connsiteX1273" fmla="*/ 8687 w 10000"/>
                  <a:gd name="connsiteY1273" fmla="*/ 1577 h 10000"/>
                  <a:gd name="connsiteX1274" fmla="*/ 8695 w 10000"/>
                  <a:gd name="connsiteY1274" fmla="*/ 1554 h 10000"/>
                  <a:gd name="connsiteX1275" fmla="*/ 8709 w 10000"/>
                  <a:gd name="connsiteY1275" fmla="*/ 1532 h 10000"/>
                  <a:gd name="connsiteX1276" fmla="*/ 8704 w 10000"/>
                  <a:gd name="connsiteY1276" fmla="*/ 1512 h 10000"/>
                  <a:gd name="connsiteX1277" fmla="*/ 8695 w 10000"/>
                  <a:gd name="connsiteY1277" fmla="*/ 1503 h 10000"/>
                  <a:gd name="connsiteX1278" fmla="*/ 8684 w 10000"/>
                  <a:gd name="connsiteY1278" fmla="*/ 1503 h 10000"/>
                  <a:gd name="connsiteX1279" fmla="*/ 8670 w 10000"/>
                  <a:gd name="connsiteY1279" fmla="*/ 1525 h 10000"/>
                  <a:gd name="connsiteX1280" fmla="*/ 8665 w 10000"/>
                  <a:gd name="connsiteY1280" fmla="*/ 1545 h 10000"/>
                  <a:gd name="connsiteX1281" fmla="*/ 8654 w 10000"/>
                  <a:gd name="connsiteY1281" fmla="*/ 1567 h 10000"/>
                  <a:gd name="connsiteX1282" fmla="*/ 8648 w 10000"/>
                  <a:gd name="connsiteY1282" fmla="*/ 1587 h 10000"/>
                  <a:gd name="connsiteX1283" fmla="*/ 8640 w 10000"/>
                  <a:gd name="connsiteY1283" fmla="*/ 1629 h 10000"/>
                  <a:gd name="connsiteX1284" fmla="*/ 8620 w 10000"/>
                  <a:gd name="connsiteY1284" fmla="*/ 1635 h 10000"/>
                  <a:gd name="connsiteX1285" fmla="*/ 8612 w 10000"/>
                  <a:gd name="connsiteY1285" fmla="*/ 1635 h 10000"/>
                  <a:gd name="connsiteX1286" fmla="*/ 8604 w 10000"/>
                  <a:gd name="connsiteY1286" fmla="*/ 1626 h 10000"/>
                  <a:gd name="connsiteX1287" fmla="*/ 8596 w 10000"/>
                  <a:gd name="connsiteY1287" fmla="*/ 1616 h 10000"/>
                  <a:gd name="connsiteX1288" fmla="*/ 8596 w 10000"/>
                  <a:gd name="connsiteY1288" fmla="*/ 1580 h 10000"/>
                  <a:gd name="connsiteX1289" fmla="*/ 8587 w 10000"/>
                  <a:gd name="connsiteY1289" fmla="*/ 1545 h 10000"/>
                  <a:gd name="connsiteX1290" fmla="*/ 8565 w 10000"/>
                  <a:gd name="connsiteY1290" fmla="*/ 1516 h 10000"/>
                  <a:gd name="connsiteX1291" fmla="*/ 8543 w 10000"/>
                  <a:gd name="connsiteY1291" fmla="*/ 1512 h 10000"/>
                  <a:gd name="connsiteX1292" fmla="*/ 8518 w 10000"/>
                  <a:gd name="connsiteY1292" fmla="*/ 1532 h 10000"/>
                  <a:gd name="connsiteX1293" fmla="*/ 8476 w 10000"/>
                  <a:gd name="connsiteY1293" fmla="*/ 1567 h 10000"/>
                  <a:gd name="connsiteX1294" fmla="*/ 8454 w 10000"/>
                  <a:gd name="connsiteY1294" fmla="*/ 1551 h 10000"/>
                  <a:gd name="connsiteX1295" fmla="*/ 8402 w 10000"/>
                  <a:gd name="connsiteY1295" fmla="*/ 1493 h 10000"/>
                  <a:gd name="connsiteX1296" fmla="*/ 8371 w 10000"/>
                  <a:gd name="connsiteY1296" fmla="*/ 1428 h 10000"/>
                  <a:gd name="connsiteX1297" fmla="*/ 8072 w 10000"/>
                  <a:gd name="connsiteY1297" fmla="*/ 1422 h 10000"/>
                  <a:gd name="connsiteX1298" fmla="*/ 7823 w 10000"/>
                  <a:gd name="connsiteY1298" fmla="*/ 1279 h 10000"/>
                  <a:gd name="connsiteX1299" fmla="*/ 7587 w 10000"/>
                  <a:gd name="connsiteY1299" fmla="*/ 1133 h 10000"/>
                  <a:gd name="connsiteX1300" fmla="*/ 7526 w 10000"/>
                  <a:gd name="connsiteY1300" fmla="*/ 1098 h 10000"/>
                  <a:gd name="connsiteX1301" fmla="*/ 7346 w 10000"/>
                  <a:gd name="connsiteY1301" fmla="*/ 991 h 10000"/>
                  <a:gd name="connsiteX1302" fmla="*/ 7321 w 10000"/>
                  <a:gd name="connsiteY1302" fmla="*/ 959 h 10000"/>
                  <a:gd name="connsiteX1303" fmla="*/ 7307 w 10000"/>
                  <a:gd name="connsiteY1303" fmla="*/ 871 h 10000"/>
                  <a:gd name="connsiteX1304" fmla="*/ 7224 w 10000"/>
                  <a:gd name="connsiteY1304" fmla="*/ 816 h 10000"/>
                  <a:gd name="connsiteX1305" fmla="*/ 7147 w 10000"/>
                  <a:gd name="connsiteY1305" fmla="*/ 787 h 10000"/>
                  <a:gd name="connsiteX1306" fmla="*/ 7080 w 10000"/>
                  <a:gd name="connsiteY1306" fmla="*/ 742 h 10000"/>
                  <a:gd name="connsiteX1307" fmla="*/ 7069 w 10000"/>
                  <a:gd name="connsiteY1307" fmla="*/ 767 h 10000"/>
                  <a:gd name="connsiteX1308" fmla="*/ 7033 w 10000"/>
                  <a:gd name="connsiteY1308" fmla="*/ 787 h 10000"/>
                  <a:gd name="connsiteX1309" fmla="*/ 6820 w 10000"/>
                  <a:gd name="connsiteY1309" fmla="*/ 878 h 10000"/>
                  <a:gd name="connsiteX1310" fmla="*/ 6726 w 10000"/>
                  <a:gd name="connsiteY1310" fmla="*/ 897 h 10000"/>
                  <a:gd name="connsiteX1311" fmla="*/ 6626 w 10000"/>
                  <a:gd name="connsiteY1311" fmla="*/ 955 h 10000"/>
                  <a:gd name="connsiteX1312" fmla="*/ 6582 w 10000"/>
                  <a:gd name="connsiteY1312" fmla="*/ 946 h 10000"/>
                  <a:gd name="connsiteX1313" fmla="*/ 6571 w 10000"/>
                  <a:gd name="connsiteY1313" fmla="*/ 955 h 10000"/>
                  <a:gd name="connsiteX1314" fmla="*/ 6507 w 10000"/>
                  <a:gd name="connsiteY1314" fmla="*/ 975 h 10000"/>
                  <a:gd name="connsiteX1315" fmla="*/ 6485 w 10000"/>
                  <a:gd name="connsiteY1315" fmla="*/ 975 h 10000"/>
                  <a:gd name="connsiteX1316" fmla="*/ 6476 w 10000"/>
                  <a:gd name="connsiteY1316" fmla="*/ 965 h 10000"/>
                  <a:gd name="connsiteX1317" fmla="*/ 6474 w 10000"/>
                  <a:gd name="connsiteY1317" fmla="*/ 936 h 10000"/>
                  <a:gd name="connsiteX1318" fmla="*/ 6452 w 10000"/>
                  <a:gd name="connsiteY1318" fmla="*/ 887 h 10000"/>
                  <a:gd name="connsiteX1319" fmla="*/ 6352 w 10000"/>
                  <a:gd name="connsiteY1319" fmla="*/ 767 h 10000"/>
                  <a:gd name="connsiteX1320" fmla="*/ 6313 w 10000"/>
                  <a:gd name="connsiteY1320" fmla="*/ 732 h 10000"/>
                  <a:gd name="connsiteX1321" fmla="*/ 6296 w 10000"/>
                  <a:gd name="connsiteY1321" fmla="*/ 690 h 10000"/>
                  <a:gd name="connsiteX1322" fmla="*/ 6271 w 10000"/>
                  <a:gd name="connsiteY1322" fmla="*/ 664 h 10000"/>
                  <a:gd name="connsiteX1323" fmla="*/ 6266 w 10000"/>
                  <a:gd name="connsiteY1323" fmla="*/ 654 h 10000"/>
                  <a:gd name="connsiteX1324" fmla="*/ 6111 w 10000"/>
                  <a:gd name="connsiteY1324" fmla="*/ 398 h 10000"/>
                  <a:gd name="connsiteX1325" fmla="*/ 5903 w 10000"/>
                  <a:gd name="connsiteY1325" fmla="*/ 408 h 10000"/>
                  <a:gd name="connsiteX1326" fmla="*/ 5837 w 10000"/>
                  <a:gd name="connsiteY1326" fmla="*/ 427 h 10000"/>
                  <a:gd name="connsiteX1327" fmla="*/ 5756 w 10000"/>
                  <a:gd name="connsiteY1327" fmla="*/ 453 h 10000"/>
                  <a:gd name="connsiteX1328" fmla="*/ 5681 w 10000"/>
                  <a:gd name="connsiteY1328" fmla="*/ 453 h 10000"/>
                  <a:gd name="connsiteX1329" fmla="*/ 5609 w 10000"/>
                  <a:gd name="connsiteY1329" fmla="*/ 447 h 10000"/>
                  <a:gd name="connsiteX1330" fmla="*/ 5554 w 10000"/>
                  <a:gd name="connsiteY1330" fmla="*/ 304 h 10000"/>
                  <a:gd name="connsiteX1331" fmla="*/ 5529 w 10000"/>
                  <a:gd name="connsiteY1331" fmla="*/ 301 h 10000"/>
                  <a:gd name="connsiteX1332" fmla="*/ 5393 w 10000"/>
                  <a:gd name="connsiteY1332" fmla="*/ 256 h 10000"/>
                  <a:gd name="connsiteX1333" fmla="*/ 5366 w 10000"/>
                  <a:gd name="connsiteY1333" fmla="*/ 220 h 10000"/>
                  <a:gd name="connsiteX1334" fmla="*/ 5249 w 10000"/>
                  <a:gd name="connsiteY1334" fmla="*/ 155 h 10000"/>
                  <a:gd name="connsiteX1335" fmla="*/ 5141 w 10000"/>
                  <a:gd name="connsiteY1335" fmla="*/ 52 h 10000"/>
                  <a:gd name="connsiteX1336" fmla="*/ 5116 w 10000"/>
                  <a:gd name="connsiteY1336" fmla="*/ 3 h 10000"/>
                  <a:gd name="connsiteX1337" fmla="*/ 5061 w 10000"/>
                  <a:gd name="connsiteY1337" fmla="*/ 0 h 10000"/>
                  <a:gd name="connsiteX1338" fmla="*/ 5036 w 10000"/>
                  <a:gd name="connsiteY1338" fmla="*/ 32 h 10000"/>
                  <a:gd name="connsiteX1339" fmla="*/ 4942 w 10000"/>
                  <a:gd name="connsiteY1339" fmla="*/ 133 h 10000"/>
                  <a:gd name="connsiteX1340" fmla="*/ 4900 w 10000"/>
                  <a:gd name="connsiteY1340" fmla="*/ 217 h 10000"/>
                  <a:gd name="connsiteX1341" fmla="*/ 4861 w 10000"/>
                  <a:gd name="connsiteY1341" fmla="*/ 198 h 10000"/>
                  <a:gd name="connsiteX1342" fmla="*/ 4795 w 10000"/>
                  <a:gd name="connsiteY1342" fmla="*/ 68 h 10000"/>
                  <a:gd name="connsiteX1343" fmla="*/ 4778 w 10000"/>
                  <a:gd name="connsiteY1343" fmla="*/ 62 h 10000"/>
                  <a:gd name="connsiteX1344" fmla="*/ 4765 w 10000"/>
                  <a:gd name="connsiteY1344" fmla="*/ 62 h 10000"/>
                  <a:gd name="connsiteX1345" fmla="*/ 4748 w 10000"/>
                  <a:gd name="connsiteY1345" fmla="*/ 68 h 10000"/>
                  <a:gd name="connsiteX1346" fmla="*/ 4673 w 10000"/>
                  <a:gd name="connsiteY1346" fmla="*/ 136 h 10000"/>
                  <a:gd name="connsiteX1347" fmla="*/ 4632 w 10000"/>
                  <a:gd name="connsiteY1347" fmla="*/ 201 h 10000"/>
                  <a:gd name="connsiteX1348" fmla="*/ 4623 w 10000"/>
                  <a:gd name="connsiteY1348" fmla="*/ 210 h 10000"/>
                  <a:gd name="connsiteX1349" fmla="*/ 4579 w 10000"/>
                  <a:gd name="connsiteY1349" fmla="*/ 220 h 10000"/>
                  <a:gd name="connsiteX1350" fmla="*/ 4479 w 10000"/>
                  <a:gd name="connsiteY1350" fmla="*/ 198 h 10000"/>
                  <a:gd name="connsiteX1351" fmla="*/ 4402 w 10000"/>
                  <a:gd name="connsiteY1351" fmla="*/ 165 h 10000"/>
                  <a:gd name="connsiteX1352" fmla="*/ 4374 w 10000"/>
                  <a:gd name="connsiteY1352" fmla="*/ 165 h 10000"/>
                  <a:gd name="connsiteX1353" fmla="*/ 4335 w 10000"/>
                  <a:gd name="connsiteY1353" fmla="*/ 172 h 10000"/>
                  <a:gd name="connsiteX1354" fmla="*/ 4302 w 10000"/>
                  <a:gd name="connsiteY1354" fmla="*/ 188 h 10000"/>
                  <a:gd name="connsiteX1355" fmla="*/ 4271 w 10000"/>
                  <a:gd name="connsiteY1355" fmla="*/ 220 h 10000"/>
                  <a:gd name="connsiteX1356" fmla="*/ 4238 w 10000"/>
                  <a:gd name="connsiteY1356" fmla="*/ 240 h 10000"/>
                  <a:gd name="connsiteX1357" fmla="*/ 4324 w 10000"/>
                  <a:gd name="connsiteY1357" fmla="*/ 1289 h 10000"/>
                  <a:gd name="connsiteX1358" fmla="*/ 3521 w 10000"/>
                  <a:gd name="connsiteY1358" fmla="*/ 7730 h 10000"/>
                  <a:gd name="connsiteX1359" fmla="*/ 3560 w 10000"/>
                  <a:gd name="connsiteY1359" fmla="*/ 7749 h 10000"/>
                  <a:gd name="connsiteX1360" fmla="*/ 3562 w 10000"/>
                  <a:gd name="connsiteY1360" fmla="*/ 7759 h 10000"/>
                  <a:gd name="connsiteX1361" fmla="*/ 3573 w 10000"/>
                  <a:gd name="connsiteY1361" fmla="*/ 7766 h 10000"/>
                  <a:gd name="connsiteX1362" fmla="*/ 3584 w 10000"/>
                  <a:gd name="connsiteY1362" fmla="*/ 7759 h 10000"/>
                  <a:gd name="connsiteX1363" fmla="*/ 3598 w 10000"/>
                  <a:gd name="connsiteY1363" fmla="*/ 7743 h 10000"/>
                  <a:gd name="connsiteX1364" fmla="*/ 3609 w 10000"/>
                  <a:gd name="connsiteY1364" fmla="*/ 7756 h 10000"/>
                  <a:gd name="connsiteX1365" fmla="*/ 3623 w 10000"/>
                  <a:gd name="connsiteY1365" fmla="*/ 7733 h 10000"/>
                  <a:gd name="connsiteX1366" fmla="*/ 3632 w 10000"/>
                  <a:gd name="connsiteY1366" fmla="*/ 7730 h 10000"/>
                  <a:gd name="connsiteX1367" fmla="*/ 3634 w 10000"/>
                  <a:gd name="connsiteY1367" fmla="*/ 7730 h 10000"/>
                  <a:gd name="connsiteX1368" fmla="*/ 3643 w 10000"/>
                  <a:gd name="connsiteY1368" fmla="*/ 7730 h 10000"/>
                  <a:gd name="connsiteX1369" fmla="*/ 4033 w 10000"/>
                  <a:gd name="connsiteY1369" fmla="*/ 7077 h 10000"/>
                  <a:gd name="connsiteX1370" fmla="*/ 3670 w 10000"/>
                  <a:gd name="connsiteY1370" fmla="*/ 7730 h 10000"/>
                  <a:gd name="connsiteX1371" fmla="*/ 3687 w 10000"/>
                  <a:gd name="connsiteY1371" fmla="*/ 7730 h 10000"/>
                  <a:gd name="connsiteX1372" fmla="*/ 3690 w 10000"/>
                  <a:gd name="connsiteY1372" fmla="*/ 7730 h 10000"/>
                  <a:gd name="connsiteX1373" fmla="*/ 3704 w 10000"/>
                  <a:gd name="connsiteY1373" fmla="*/ 7740 h 10000"/>
                  <a:gd name="connsiteX1374" fmla="*/ 3712 w 10000"/>
                  <a:gd name="connsiteY1374" fmla="*/ 7743 h 10000"/>
                  <a:gd name="connsiteX1375" fmla="*/ 3723 w 10000"/>
                  <a:gd name="connsiteY1375" fmla="*/ 7749 h 10000"/>
                  <a:gd name="connsiteX1376" fmla="*/ 3729 w 10000"/>
                  <a:gd name="connsiteY1376" fmla="*/ 7749 h 10000"/>
                  <a:gd name="connsiteX1377" fmla="*/ 3729 w 10000"/>
                  <a:gd name="connsiteY1377" fmla="*/ 7743 h 10000"/>
                  <a:gd name="connsiteX1378" fmla="*/ 3745 w 10000"/>
                  <a:gd name="connsiteY1378" fmla="*/ 7740 h 10000"/>
                  <a:gd name="connsiteX1379" fmla="*/ 3753 w 10000"/>
                  <a:gd name="connsiteY1379" fmla="*/ 7730 h 10000"/>
                  <a:gd name="connsiteX1380" fmla="*/ 3762 w 10000"/>
                  <a:gd name="connsiteY1380" fmla="*/ 7720 h 10000"/>
                  <a:gd name="connsiteX1381" fmla="*/ 3776 w 10000"/>
                  <a:gd name="connsiteY1381" fmla="*/ 7710 h 10000"/>
                  <a:gd name="connsiteX1382" fmla="*/ 3784 w 10000"/>
                  <a:gd name="connsiteY1382" fmla="*/ 7701 h 10000"/>
                  <a:gd name="connsiteX1383" fmla="*/ 3792 w 10000"/>
                  <a:gd name="connsiteY1383" fmla="*/ 7694 h 10000"/>
                  <a:gd name="connsiteX1384" fmla="*/ 3801 w 10000"/>
                  <a:gd name="connsiteY1384" fmla="*/ 7685 h 10000"/>
                  <a:gd name="connsiteX1385" fmla="*/ 3803 w 10000"/>
                  <a:gd name="connsiteY1385" fmla="*/ 7685 h 10000"/>
                  <a:gd name="connsiteX1386" fmla="*/ 3778 w 10000"/>
                  <a:gd name="connsiteY1386" fmla="*/ 7756 h 10000"/>
                  <a:gd name="connsiteX1387" fmla="*/ 3762 w 10000"/>
                  <a:gd name="connsiteY1387" fmla="*/ 7775 h 10000"/>
                  <a:gd name="connsiteX1388" fmla="*/ 3748 w 10000"/>
                  <a:gd name="connsiteY1388" fmla="*/ 7775 h 10000"/>
                  <a:gd name="connsiteX1389" fmla="*/ 3737 w 10000"/>
                  <a:gd name="connsiteY1389" fmla="*/ 7778 h 10000"/>
                  <a:gd name="connsiteX1390" fmla="*/ 3723 w 10000"/>
                  <a:gd name="connsiteY1390" fmla="*/ 7778 h 10000"/>
                  <a:gd name="connsiteX1391" fmla="*/ 3712 w 10000"/>
                  <a:gd name="connsiteY1391" fmla="*/ 8005 h 10000"/>
                  <a:gd name="connsiteX1392" fmla="*/ 3706 w 10000"/>
                  <a:gd name="connsiteY1392" fmla="*/ 8021 h 10000"/>
                  <a:gd name="connsiteX1393" fmla="*/ 3712 w 10000"/>
                  <a:gd name="connsiteY1393" fmla="*/ 8044 h 10000"/>
                  <a:gd name="connsiteX1394" fmla="*/ 3712 w 10000"/>
                  <a:gd name="connsiteY1394" fmla="*/ 8051 h 10000"/>
                  <a:gd name="connsiteX1395" fmla="*/ 3767 w 10000"/>
                  <a:gd name="connsiteY1395" fmla="*/ 8106 h 10000"/>
                  <a:gd name="connsiteX1396" fmla="*/ 3770 w 10000"/>
                  <a:gd name="connsiteY1396" fmla="*/ 8119 h 10000"/>
                  <a:gd name="connsiteX1397" fmla="*/ 3740 w 10000"/>
                  <a:gd name="connsiteY1397" fmla="*/ 8154 h 10000"/>
                  <a:gd name="connsiteX1398" fmla="*/ 3731 w 10000"/>
                  <a:gd name="connsiteY1398" fmla="*/ 8138 h 10000"/>
                  <a:gd name="connsiteX1399" fmla="*/ 3729 w 10000"/>
                  <a:gd name="connsiteY1399" fmla="*/ 8125 h 10000"/>
                  <a:gd name="connsiteX1400" fmla="*/ 3712 w 10000"/>
                  <a:gd name="connsiteY1400" fmla="*/ 8115 h 10000"/>
                  <a:gd name="connsiteX1401" fmla="*/ 3704 w 10000"/>
                  <a:gd name="connsiteY1401" fmla="*/ 8109 h 10000"/>
                  <a:gd name="connsiteX1402" fmla="*/ 3687 w 10000"/>
                  <a:gd name="connsiteY1402" fmla="*/ 8099 h 10000"/>
                  <a:gd name="connsiteX1403" fmla="*/ 3673 w 10000"/>
                  <a:gd name="connsiteY1403" fmla="*/ 8093 h 10000"/>
                  <a:gd name="connsiteX1404" fmla="*/ 3665 w 10000"/>
                  <a:gd name="connsiteY1404" fmla="*/ 8083 h 10000"/>
                  <a:gd name="connsiteX1405" fmla="*/ 3648 w 10000"/>
                  <a:gd name="connsiteY1405" fmla="*/ 8073 h 10000"/>
                  <a:gd name="connsiteX1406" fmla="*/ 3643 w 10000"/>
                  <a:gd name="connsiteY1406" fmla="*/ 8063 h 10000"/>
                  <a:gd name="connsiteX1407" fmla="*/ 3632 w 10000"/>
                  <a:gd name="connsiteY1407" fmla="*/ 8054 h 10000"/>
                  <a:gd name="connsiteX1408" fmla="*/ 3623 w 10000"/>
                  <a:gd name="connsiteY1408" fmla="*/ 8060 h 10000"/>
                  <a:gd name="connsiteX1409" fmla="*/ 3615 w 10000"/>
                  <a:gd name="connsiteY1409" fmla="*/ 8070 h 10000"/>
                  <a:gd name="connsiteX1410" fmla="*/ 3607 w 10000"/>
                  <a:gd name="connsiteY1410" fmla="*/ 8083 h 10000"/>
                  <a:gd name="connsiteX1411" fmla="*/ 3607 w 10000"/>
                  <a:gd name="connsiteY1411" fmla="*/ 8099 h 10000"/>
                  <a:gd name="connsiteX1412" fmla="*/ 3607 w 10000"/>
                  <a:gd name="connsiteY1412" fmla="*/ 8125 h 10000"/>
                  <a:gd name="connsiteX1413" fmla="*/ 3601 w 10000"/>
                  <a:gd name="connsiteY1413" fmla="*/ 8148 h 10000"/>
                  <a:gd name="connsiteX1414" fmla="*/ 3584 w 10000"/>
                  <a:gd name="connsiteY1414" fmla="*/ 8154 h 10000"/>
                  <a:gd name="connsiteX1415" fmla="*/ 3573 w 10000"/>
                  <a:gd name="connsiteY1415" fmla="*/ 8154 h 10000"/>
                  <a:gd name="connsiteX1416" fmla="*/ 3551 w 10000"/>
                  <a:gd name="connsiteY1416" fmla="*/ 8119 h 10000"/>
                  <a:gd name="connsiteX1417" fmla="*/ 3504 w 10000"/>
                  <a:gd name="connsiteY1417" fmla="*/ 8073 h 10000"/>
                  <a:gd name="connsiteX1418" fmla="*/ 3493 w 10000"/>
                  <a:gd name="connsiteY1418" fmla="*/ 8051 h 10000"/>
                  <a:gd name="connsiteX1419" fmla="*/ 3457 w 10000"/>
                  <a:gd name="connsiteY1419" fmla="*/ 7872 h 10000"/>
                  <a:gd name="connsiteX1420" fmla="*/ 3449 w 10000"/>
                  <a:gd name="connsiteY1420" fmla="*/ 7847 h 10000"/>
                  <a:gd name="connsiteX1421" fmla="*/ 3446 w 10000"/>
                  <a:gd name="connsiteY1421" fmla="*/ 7827 h 10000"/>
                  <a:gd name="connsiteX1422" fmla="*/ 3457 w 10000"/>
                  <a:gd name="connsiteY1422" fmla="*/ 7808 h 10000"/>
                  <a:gd name="connsiteX1423" fmla="*/ 3465 w 10000"/>
                  <a:gd name="connsiteY1423" fmla="*/ 7798 h 10000"/>
                  <a:gd name="connsiteX1424" fmla="*/ 3518 w 10000"/>
                  <a:gd name="connsiteY1424" fmla="*/ 7843 h 10000"/>
                  <a:gd name="connsiteX0" fmla="*/ 4324 w 10000"/>
                  <a:gd name="connsiteY0" fmla="*/ 1289 h 10000"/>
                  <a:gd name="connsiteX1" fmla="*/ 4296 w 10000"/>
                  <a:gd name="connsiteY1" fmla="*/ 1305 h 10000"/>
                  <a:gd name="connsiteX2" fmla="*/ 4285 w 10000"/>
                  <a:gd name="connsiteY2" fmla="*/ 1279 h 10000"/>
                  <a:gd name="connsiteX3" fmla="*/ 4244 w 10000"/>
                  <a:gd name="connsiteY3" fmla="*/ 1266 h 10000"/>
                  <a:gd name="connsiteX4" fmla="*/ 4208 w 10000"/>
                  <a:gd name="connsiteY4" fmla="*/ 1286 h 10000"/>
                  <a:gd name="connsiteX5" fmla="*/ 4172 w 10000"/>
                  <a:gd name="connsiteY5" fmla="*/ 1299 h 10000"/>
                  <a:gd name="connsiteX6" fmla="*/ 4150 w 10000"/>
                  <a:gd name="connsiteY6" fmla="*/ 1308 h 10000"/>
                  <a:gd name="connsiteX7" fmla="*/ 4139 w 10000"/>
                  <a:gd name="connsiteY7" fmla="*/ 1315 h 10000"/>
                  <a:gd name="connsiteX8" fmla="*/ 4125 w 10000"/>
                  <a:gd name="connsiteY8" fmla="*/ 1315 h 10000"/>
                  <a:gd name="connsiteX9" fmla="*/ 4119 w 10000"/>
                  <a:gd name="connsiteY9" fmla="*/ 1315 h 10000"/>
                  <a:gd name="connsiteX10" fmla="*/ 4111 w 10000"/>
                  <a:gd name="connsiteY10" fmla="*/ 1308 h 10000"/>
                  <a:gd name="connsiteX11" fmla="*/ 4100 w 10000"/>
                  <a:gd name="connsiteY11" fmla="*/ 1315 h 10000"/>
                  <a:gd name="connsiteX12" fmla="*/ 4075 w 10000"/>
                  <a:gd name="connsiteY12" fmla="*/ 1315 h 10000"/>
                  <a:gd name="connsiteX13" fmla="*/ 4058 w 10000"/>
                  <a:gd name="connsiteY13" fmla="*/ 1318 h 10000"/>
                  <a:gd name="connsiteX14" fmla="*/ 4044 w 10000"/>
                  <a:gd name="connsiteY14" fmla="*/ 1315 h 10000"/>
                  <a:gd name="connsiteX15" fmla="*/ 4042 w 10000"/>
                  <a:gd name="connsiteY15" fmla="*/ 1299 h 10000"/>
                  <a:gd name="connsiteX16" fmla="*/ 4014 w 10000"/>
                  <a:gd name="connsiteY16" fmla="*/ 1308 h 10000"/>
                  <a:gd name="connsiteX17" fmla="*/ 4011 w 10000"/>
                  <a:gd name="connsiteY17" fmla="*/ 1315 h 10000"/>
                  <a:gd name="connsiteX18" fmla="*/ 4011 w 10000"/>
                  <a:gd name="connsiteY18" fmla="*/ 1341 h 10000"/>
                  <a:gd name="connsiteX19" fmla="*/ 4019 w 10000"/>
                  <a:gd name="connsiteY19" fmla="*/ 1341 h 10000"/>
                  <a:gd name="connsiteX20" fmla="*/ 3997 w 10000"/>
                  <a:gd name="connsiteY20" fmla="*/ 1363 h 10000"/>
                  <a:gd name="connsiteX21" fmla="*/ 3986 w 10000"/>
                  <a:gd name="connsiteY21" fmla="*/ 1373 h 10000"/>
                  <a:gd name="connsiteX22" fmla="*/ 3981 w 10000"/>
                  <a:gd name="connsiteY22" fmla="*/ 1389 h 10000"/>
                  <a:gd name="connsiteX23" fmla="*/ 3981 w 10000"/>
                  <a:gd name="connsiteY23" fmla="*/ 1409 h 10000"/>
                  <a:gd name="connsiteX24" fmla="*/ 3981 w 10000"/>
                  <a:gd name="connsiteY24" fmla="*/ 1438 h 10000"/>
                  <a:gd name="connsiteX25" fmla="*/ 3961 w 10000"/>
                  <a:gd name="connsiteY25" fmla="*/ 1441 h 10000"/>
                  <a:gd name="connsiteX26" fmla="*/ 3942 w 10000"/>
                  <a:gd name="connsiteY26" fmla="*/ 1441 h 10000"/>
                  <a:gd name="connsiteX27" fmla="*/ 3914 w 10000"/>
                  <a:gd name="connsiteY27" fmla="*/ 1454 h 10000"/>
                  <a:gd name="connsiteX28" fmla="*/ 3892 w 10000"/>
                  <a:gd name="connsiteY28" fmla="*/ 1467 h 10000"/>
                  <a:gd name="connsiteX29" fmla="*/ 3867 w 10000"/>
                  <a:gd name="connsiteY29" fmla="*/ 1483 h 10000"/>
                  <a:gd name="connsiteX30" fmla="*/ 3845 w 10000"/>
                  <a:gd name="connsiteY30" fmla="*/ 1467 h 10000"/>
                  <a:gd name="connsiteX31" fmla="*/ 3850 w 10000"/>
                  <a:gd name="connsiteY31" fmla="*/ 1457 h 10000"/>
                  <a:gd name="connsiteX32" fmla="*/ 3864 w 10000"/>
                  <a:gd name="connsiteY32" fmla="*/ 1441 h 10000"/>
                  <a:gd name="connsiteX33" fmla="*/ 3859 w 10000"/>
                  <a:gd name="connsiteY33" fmla="*/ 1409 h 10000"/>
                  <a:gd name="connsiteX34" fmla="*/ 3842 w 10000"/>
                  <a:gd name="connsiteY34" fmla="*/ 1383 h 10000"/>
                  <a:gd name="connsiteX35" fmla="*/ 3825 w 10000"/>
                  <a:gd name="connsiteY35" fmla="*/ 1360 h 10000"/>
                  <a:gd name="connsiteX36" fmla="*/ 3809 w 10000"/>
                  <a:gd name="connsiteY36" fmla="*/ 1318 h 10000"/>
                  <a:gd name="connsiteX37" fmla="*/ 3787 w 10000"/>
                  <a:gd name="connsiteY37" fmla="*/ 1289 h 10000"/>
                  <a:gd name="connsiteX38" fmla="*/ 3759 w 10000"/>
                  <a:gd name="connsiteY38" fmla="*/ 1266 h 10000"/>
                  <a:gd name="connsiteX39" fmla="*/ 3740 w 10000"/>
                  <a:gd name="connsiteY39" fmla="*/ 1256 h 10000"/>
                  <a:gd name="connsiteX40" fmla="*/ 3715 w 10000"/>
                  <a:gd name="connsiteY40" fmla="*/ 1250 h 10000"/>
                  <a:gd name="connsiteX41" fmla="*/ 3687 w 10000"/>
                  <a:gd name="connsiteY41" fmla="*/ 1256 h 10000"/>
                  <a:gd name="connsiteX42" fmla="*/ 3681 w 10000"/>
                  <a:gd name="connsiteY42" fmla="*/ 1260 h 10000"/>
                  <a:gd name="connsiteX43" fmla="*/ 3670 w 10000"/>
                  <a:gd name="connsiteY43" fmla="*/ 1295 h 10000"/>
                  <a:gd name="connsiteX44" fmla="*/ 3651 w 10000"/>
                  <a:gd name="connsiteY44" fmla="*/ 1305 h 10000"/>
                  <a:gd name="connsiteX45" fmla="*/ 3640 w 10000"/>
                  <a:gd name="connsiteY45" fmla="*/ 1308 h 10000"/>
                  <a:gd name="connsiteX46" fmla="*/ 3626 w 10000"/>
                  <a:gd name="connsiteY46" fmla="*/ 1308 h 10000"/>
                  <a:gd name="connsiteX47" fmla="*/ 3632 w 10000"/>
                  <a:gd name="connsiteY47" fmla="*/ 1276 h 10000"/>
                  <a:gd name="connsiteX48" fmla="*/ 3609 w 10000"/>
                  <a:gd name="connsiteY48" fmla="*/ 1289 h 10000"/>
                  <a:gd name="connsiteX49" fmla="*/ 3593 w 10000"/>
                  <a:gd name="connsiteY49" fmla="*/ 1286 h 10000"/>
                  <a:gd name="connsiteX50" fmla="*/ 3590 w 10000"/>
                  <a:gd name="connsiteY50" fmla="*/ 1256 h 10000"/>
                  <a:gd name="connsiteX51" fmla="*/ 3584 w 10000"/>
                  <a:gd name="connsiteY51" fmla="*/ 1237 h 10000"/>
                  <a:gd name="connsiteX52" fmla="*/ 3573 w 10000"/>
                  <a:gd name="connsiteY52" fmla="*/ 1237 h 10000"/>
                  <a:gd name="connsiteX53" fmla="*/ 3554 w 10000"/>
                  <a:gd name="connsiteY53" fmla="*/ 1227 h 10000"/>
                  <a:gd name="connsiteX54" fmla="*/ 3546 w 10000"/>
                  <a:gd name="connsiteY54" fmla="*/ 1192 h 10000"/>
                  <a:gd name="connsiteX55" fmla="*/ 3529 w 10000"/>
                  <a:gd name="connsiteY55" fmla="*/ 1176 h 10000"/>
                  <a:gd name="connsiteX56" fmla="*/ 3512 w 10000"/>
                  <a:gd name="connsiteY56" fmla="*/ 1182 h 10000"/>
                  <a:gd name="connsiteX57" fmla="*/ 3485 w 10000"/>
                  <a:gd name="connsiteY57" fmla="*/ 1182 h 10000"/>
                  <a:gd name="connsiteX58" fmla="*/ 3463 w 10000"/>
                  <a:gd name="connsiteY58" fmla="*/ 1176 h 10000"/>
                  <a:gd name="connsiteX59" fmla="*/ 3449 w 10000"/>
                  <a:gd name="connsiteY59" fmla="*/ 1182 h 10000"/>
                  <a:gd name="connsiteX60" fmla="*/ 3432 w 10000"/>
                  <a:gd name="connsiteY60" fmla="*/ 1192 h 10000"/>
                  <a:gd name="connsiteX61" fmla="*/ 3454 w 10000"/>
                  <a:gd name="connsiteY61" fmla="*/ 1205 h 10000"/>
                  <a:gd name="connsiteX62" fmla="*/ 3463 w 10000"/>
                  <a:gd name="connsiteY62" fmla="*/ 1205 h 10000"/>
                  <a:gd name="connsiteX63" fmla="*/ 3488 w 10000"/>
                  <a:gd name="connsiteY63" fmla="*/ 1205 h 10000"/>
                  <a:gd name="connsiteX64" fmla="*/ 3488 w 10000"/>
                  <a:gd name="connsiteY64" fmla="*/ 1218 h 10000"/>
                  <a:gd name="connsiteX65" fmla="*/ 3493 w 10000"/>
                  <a:gd name="connsiteY65" fmla="*/ 1247 h 10000"/>
                  <a:gd name="connsiteX66" fmla="*/ 3512 w 10000"/>
                  <a:gd name="connsiteY66" fmla="*/ 1247 h 10000"/>
                  <a:gd name="connsiteX67" fmla="*/ 3518 w 10000"/>
                  <a:gd name="connsiteY67" fmla="*/ 1250 h 10000"/>
                  <a:gd name="connsiteX68" fmla="*/ 3521 w 10000"/>
                  <a:gd name="connsiteY68" fmla="*/ 1276 h 10000"/>
                  <a:gd name="connsiteX69" fmla="*/ 3543 w 10000"/>
                  <a:gd name="connsiteY69" fmla="*/ 1295 h 10000"/>
                  <a:gd name="connsiteX70" fmla="*/ 3546 w 10000"/>
                  <a:gd name="connsiteY70" fmla="*/ 1305 h 10000"/>
                  <a:gd name="connsiteX71" fmla="*/ 3543 w 10000"/>
                  <a:gd name="connsiteY71" fmla="*/ 1315 h 10000"/>
                  <a:gd name="connsiteX72" fmla="*/ 3543 w 10000"/>
                  <a:gd name="connsiteY72" fmla="*/ 1331 h 10000"/>
                  <a:gd name="connsiteX73" fmla="*/ 3554 w 10000"/>
                  <a:gd name="connsiteY73" fmla="*/ 1324 h 10000"/>
                  <a:gd name="connsiteX74" fmla="*/ 3560 w 10000"/>
                  <a:gd name="connsiteY74" fmla="*/ 1331 h 10000"/>
                  <a:gd name="connsiteX75" fmla="*/ 3582 w 10000"/>
                  <a:gd name="connsiteY75" fmla="*/ 1344 h 10000"/>
                  <a:gd name="connsiteX76" fmla="*/ 3598 w 10000"/>
                  <a:gd name="connsiteY76" fmla="*/ 1380 h 10000"/>
                  <a:gd name="connsiteX77" fmla="*/ 3607 w 10000"/>
                  <a:gd name="connsiteY77" fmla="*/ 1389 h 10000"/>
                  <a:gd name="connsiteX78" fmla="*/ 3623 w 10000"/>
                  <a:gd name="connsiteY78" fmla="*/ 1409 h 10000"/>
                  <a:gd name="connsiteX79" fmla="*/ 3634 w 10000"/>
                  <a:gd name="connsiteY79" fmla="*/ 1438 h 10000"/>
                  <a:gd name="connsiteX80" fmla="*/ 3632 w 10000"/>
                  <a:gd name="connsiteY80" fmla="*/ 1454 h 10000"/>
                  <a:gd name="connsiteX81" fmla="*/ 3618 w 10000"/>
                  <a:gd name="connsiteY81" fmla="*/ 1438 h 10000"/>
                  <a:gd name="connsiteX82" fmla="*/ 3598 w 10000"/>
                  <a:gd name="connsiteY82" fmla="*/ 1428 h 10000"/>
                  <a:gd name="connsiteX83" fmla="*/ 3582 w 10000"/>
                  <a:gd name="connsiteY83" fmla="*/ 1402 h 10000"/>
                  <a:gd name="connsiteX84" fmla="*/ 3562 w 10000"/>
                  <a:gd name="connsiteY84" fmla="*/ 1399 h 10000"/>
                  <a:gd name="connsiteX85" fmla="*/ 3546 w 10000"/>
                  <a:gd name="connsiteY85" fmla="*/ 1383 h 10000"/>
                  <a:gd name="connsiteX86" fmla="*/ 3510 w 10000"/>
                  <a:gd name="connsiteY86" fmla="*/ 1360 h 10000"/>
                  <a:gd name="connsiteX87" fmla="*/ 3485 w 10000"/>
                  <a:gd name="connsiteY87" fmla="*/ 1344 h 10000"/>
                  <a:gd name="connsiteX88" fmla="*/ 3454 w 10000"/>
                  <a:gd name="connsiteY88" fmla="*/ 1334 h 10000"/>
                  <a:gd name="connsiteX89" fmla="*/ 3429 w 10000"/>
                  <a:gd name="connsiteY89" fmla="*/ 1315 h 10000"/>
                  <a:gd name="connsiteX90" fmla="*/ 3416 w 10000"/>
                  <a:gd name="connsiteY90" fmla="*/ 1308 h 10000"/>
                  <a:gd name="connsiteX91" fmla="*/ 3399 w 10000"/>
                  <a:gd name="connsiteY91" fmla="*/ 1305 h 10000"/>
                  <a:gd name="connsiteX92" fmla="*/ 3382 w 10000"/>
                  <a:gd name="connsiteY92" fmla="*/ 1286 h 10000"/>
                  <a:gd name="connsiteX93" fmla="*/ 3380 w 10000"/>
                  <a:gd name="connsiteY93" fmla="*/ 1266 h 10000"/>
                  <a:gd name="connsiteX94" fmla="*/ 3388 w 10000"/>
                  <a:gd name="connsiteY94" fmla="*/ 1256 h 10000"/>
                  <a:gd name="connsiteX95" fmla="*/ 3407 w 10000"/>
                  <a:gd name="connsiteY95" fmla="*/ 1256 h 10000"/>
                  <a:gd name="connsiteX96" fmla="*/ 3396 w 10000"/>
                  <a:gd name="connsiteY96" fmla="*/ 1227 h 10000"/>
                  <a:gd name="connsiteX97" fmla="*/ 3382 w 10000"/>
                  <a:gd name="connsiteY97" fmla="*/ 1227 h 10000"/>
                  <a:gd name="connsiteX98" fmla="*/ 3360 w 10000"/>
                  <a:gd name="connsiteY98" fmla="*/ 1221 h 10000"/>
                  <a:gd name="connsiteX99" fmla="*/ 3349 w 10000"/>
                  <a:gd name="connsiteY99" fmla="*/ 1231 h 10000"/>
                  <a:gd name="connsiteX100" fmla="*/ 3352 w 10000"/>
                  <a:gd name="connsiteY100" fmla="*/ 1247 h 10000"/>
                  <a:gd name="connsiteX101" fmla="*/ 3341 w 10000"/>
                  <a:gd name="connsiteY101" fmla="*/ 1237 h 10000"/>
                  <a:gd name="connsiteX102" fmla="*/ 3335 w 10000"/>
                  <a:gd name="connsiteY102" fmla="*/ 1231 h 10000"/>
                  <a:gd name="connsiteX103" fmla="*/ 3307 w 10000"/>
                  <a:gd name="connsiteY103" fmla="*/ 1227 h 10000"/>
                  <a:gd name="connsiteX104" fmla="*/ 3294 w 10000"/>
                  <a:gd name="connsiteY104" fmla="*/ 1221 h 10000"/>
                  <a:gd name="connsiteX105" fmla="*/ 3271 w 10000"/>
                  <a:gd name="connsiteY105" fmla="*/ 1211 h 10000"/>
                  <a:gd name="connsiteX106" fmla="*/ 3252 w 10000"/>
                  <a:gd name="connsiteY106" fmla="*/ 1195 h 10000"/>
                  <a:gd name="connsiteX107" fmla="*/ 3235 w 10000"/>
                  <a:gd name="connsiteY107" fmla="*/ 1195 h 10000"/>
                  <a:gd name="connsiteX108" fmla="*/ 3235 w 10000"/>
                  <a:gd name="connsiteY108" fmla="*/ 1205 h 10000"/>
                  <a:gd name="connsiteX109" fmla="*/ 3219 w 10000"/>
                  <a:gd name="connsiteY109" fmla="*/ 1231 h 10000"/>
                  <a:gd name="connsiteX110" fmla="*/ 3213 w 10000"/>
                  <a:gd name="connsiteY110" fmla="*/ 1231 h 10000"/>
                  <a:gd name="connsiteX111" fmla="*/ 3183 w 10000"/>
                  <a:gd name="connsiteY111" fmla="*/ 1221 h 10000"/>
                  <a:gd name="connsiteX112" fmla="*/ 3175 w 10000"/>
                  <a:gd name="connsiteY112" fmla="*/ 1227 h 10000"/>
                  <a:gd name="connsiteX113" fmla="*/ 3163 w 10000"/>
                  <a:gd name="connsiteY113" fmla="*/ 1237 h 10000"/>
                  <a:gd name="connsiteX114" fmla="*/ 3158 w 10000"/>
                  <a:gd name="connsiteY114" fmla="*/ 1260 h 10000"/>
                  <a:gd name="connsiteX115" fmla="*/ 3158 w 10000"/>
                  <a:gd name="connsiteY115" fmla="*/ 1276 h 10000"/>
                  <a:gd name="connsiteX116" fmla="*/ 3163 w 10000"/>
                  <a:gd name="connsiteY116" fmla="*/ 1295 h 10000"/>
                  <a:gd name="connsiteX117" fmla="*/ 3166 w 10000"/>
                  <a:gd name="connsiteY117" fmla="*/ 1308 h 10000"/>
                  <a:gd name="connsiteX118" fmla="*/ 3158 w 10000"/>
                  <a:gd name="connsiteY118" fmla="*/ 1315 h 10000"/>
                  <a:gd name="connsiteX119" fmla="*/ 3133 w 10000"/>
                  <a:gd name="connsiteY119" fmla="*/ 1299 h 10000"/>
                  <a:gd name="connsiteX120" fmla="*/ 3114 w 10000"/>
                  <a:gd name="connsiteY120" fmla="*/ 1276 h 10000"/>
                  <a:gd name="connsiteX121" fmla="*/ 3078 w 10000"/>
                  <a:gd name="connsiteY121" fmla="*/ 1240 h 10000"/>
                  <a:gd name="connsiteX122" fmla="*/ 3044 w 10000"/>
                  <a:gd name="connsiteY122" fmla="*/ 1227 h 10000"/>
                  <a:gd name="connsiteX123" fmla="*/ 3033 w 10000"/>
                  <a:gd name="connsiteY123" fmla="*/ 1231 h 10000"/>
                  <a:gd name="connsiteX124" fmla="*/ 3036 w 10000"/>
                  <a:gd name="connsiteY124" fmla="*/ 1256 h 10000"/>
                  <a:gd name="connsiteX125" fmla="*/ 3044 w 10000"/>
                  <a:gd name="connsiteY125" fmla="*/ 1266 h 10000"/>
                  <a:gd name="connsiteX126" fmla="*/ 3044 w 10000"/>
                  <a:gd name="connsiteY126" fmla="*/ 1276 h 10000"/>
                  <a:gd name="connsiteX127" fmla="*/ 3036 w 10000"/>
                  <a:gd name="connsiteY127" fmla="*/ 1276 h 10000"/>
                  <a:gd name="connsiteX128" fmla="*/ 3028 w 10000"/>
                  <a:gd name="connsiteY128" fmla="*/ 1266 h 10000"/>
                  <a:gd name="connsiteX129" fmla="*/ 3025 w 10000"/>
                  <a:gd name="connsiteY129" fmla="*/ 1256 h 10000"/>
                  <a:gd name="connsiteX130" fmla="*/ 3008 w 10000"/>
                  <a:gd name="connsiteY130" fmla="*/ 1205 h 10000"/>
                  <a:gd name="connsiteX131" fmla="*/ 3000 w 10000"/>
                  <a:gd name="connsiteY131" fmla="*/ 1192 h 10000"/>
                  <a:gd name="connsiteX132" fmla="*/ 2994 w 10000"/>
                  <a:gd name="connsiteY132" fmla="*/ 1176 h 10000"/>
                  <a:gd name="connsiteX133" fmla="*/ 2986 w 10000"/>
                  <a:gd name="connsiteY133" fmla="*/ 1182 h 10000"/>
                  <a:gd name="connsiteX134" fmla="*/ 2981 w 10000"/>
                  <a:gd name="connsiteY134" fmla="*/ 1192 h 10000"/>
                  <a:gd name="connsiteX135" fmla="*/ 2970 w 10000"/>
                  <a:gd name="connsiteY135" fmla="*/ 1201 h 10000"/>
                  <a:gd name="connsiteX136" fmla="*/ 2956 w 10000"/>
                  <a:gd name="connsiteY136" fmla="*/ 1218 h 10000"/>
                  <a:gd name="connsiteX137" fmla="*/ 2939 w 10000"/>
                  <a:gd name="connsiteY137" fmla="*/ 1240 h 10000"/>
                  <a:gd name="connsiteX138" fmla="*/ 2928 w 10000"/>
                  <a:gd name="connsiteY138" fmla="*/ 1247 h 10000"/>
                  <a:gd name="connsiteX139" fmla="*/ 2922 w 10000"/>
                  <a:gd name="connsiteY139" fmla="*/ 1250 h 10000"/>
                  <a:gd name="connsiteX140" fmla="*/ 2911 w 10000"/>
                  <a:gd name="connsiteY140" fmla="*/ 1250 h 10000"/>
                  <a:gd name="connsiteX141" fmla="*/ 2884 w 10000"/>
                  <a:gd name="connsiteY141" fmla="*/ 1247 h 10000"/>
                  <a:gd name="connsiteX142" fmla="*/ 2864 w 10000"/>
                  <a:gd name="connsiteY142" fmla="*/ 1237 h 10000"/>
                  <a:gd name="connsiteX143" fmla="*/ 2848 w 10000"/>
                  <a:gd name="connsiteY143" fmla="*/ 1231 h 10000"/>
                  <a:gd name="connsiteX144" fmla="*/ 2834 w 10000"/>
                  <a:gd name="connsiteY144" fmla="*/ 1227 h 10000"/>
                  <a:gd name="connsiteX145" fmla="*/ 2831 w 10000"/>
                  <a:gd name="connsiteY145" fmla="*/ 1227 h 10000"/>
                  <a:gd name="connsiteX146" fmla="*/ 2831 w 10000"/>
                  <a:gd name="connsiteY146" fmla="*/ 1221 h 10000"/>
                  <a:gd name="connsiteX147" fmla="*/ 2825 w 10000"/>
                  <a:gd name="connsiteY147" fmla="*/ 1205 h 10000"/>
                  <a:gd name="connsiteX148" fmla="*/ 2823 w 10000"/>
                  <a:gd name="connsiteY148" fmla="*/ 1192 h 10000"/>
                  <a:gd name="connsiteX149" fmla="*/ 2817 w 10000"/>
                  <a:gd name="connsiteY149" fmla="*/ 1182 h 10000"/>
                  <a:gd name="connsiteX150" fmla="*/ 2814 w 10000"/>
                  <a:gd name="connsiteY150" fmla="*/ 1176 h 10000"/>
                  <a:gd name="connsiteX151" fmla="*/ 2792 w 10000"/>
                  <a:gd name="connsiteY151" fmla="*/ 1172 h 10000"/>
                  <a:gd name="connsiteX152" fmla="*/ 2759 w 10000"/>
                  <a:gd name="connsiteY152" fmla="*/ 1156 h 10000"/>
                  <a:gd name="connsiteX153" fmla="*/ 2734 w 10000"/>
                  <a:gd name="connsiteY153" fmla="*/ 1143 h 10000"/>
                  <a:gd name="connsiteX154" fmla="*/ 2695 w 10000"/>
                  <a:gd name="connsiteY154" fmla="*/ 1124 h 10000"/>
                  <a:gd name="connsiteX155" fmla="*/ 2670 w 10000"/>
                  <a:gd name="connsiteY155" fmla="*/ 1108 h 10000"/>
                  <a:gd name="connsiteX156" fmla="*/ 2645 w 10000"/>
                  <a:gd name="connsiteY156" fmla="*/ 1091 h 10000"/>
                  <a:gd name="connsiteX157" fmla="*/ 2618 w 10000"/>
                  <a:gd name="connsiteY157" fmla="*/ 1088 h 10000"/>
                  <a:gd name="connsiteX158" fmla="*/ 2576 w 10000"/>
                  <a:gd name="connsiteY158" fmla="*/ 1088 h 10000"/>
                  <a:gd name="connsiteX159" fmla="*/ 2551 w 10000"/>
                  <a:gd name="connsiteY159" fmla="*/ 1091 h 10000"/>
                  <a:gd name="connsiteX160" fmla="*/ 2521 w 10000"/>
                  <a:gd name="connsiteY160" fmla="*/ 1098 h 10000"/>
                  <a:gd name="connsiteX161" fmla="*/ 2493 w 10000"/>
                  <a:gd name="connsiteY161" fmla="*/ 1104 h 10000"/>
                  <a:gd name="connsiteX162" fmla="*/ 2468 w 10000"/>
                  <a:gd name="connsiteY162" fmla="*/ 1108 h 10000"/>
                  <a:gd name="connsiteX163" fmla="*/ 2404 w 10000"/>
                  <a:gd name="connsiteY163" fmla="*/ 1124 h 10000"/>
                  <a:gd name="connsiteX164" fmla="*/ 2366 w 10000"/>
                  <a:gd name="connsiteY164" fmla="*/ 1133 h 10000"/>
                  <a:gd name="connsiteX165" fmla="*/ 2346 w 10000"/>
                  <a:gd name="connsiteY165" fmla="*/ 1137 h 10000"/>
                  <a:gd name="connsiteX166" fmla="*/ 2294 w 10000"/>
                  <a:gd name="connsiteY166" fmla="*/ 1146 h 10000"/>
                  <a:gd name="connsiteX167" fmla="*/ 2249 w 10000"/>
                  <a:gd name="connsiteY167" fmla="*/ 1156 h 10000"/>
                  <a:gd name="connsiteX168" fmla="*/ 2230 w 10000"/>
                  <a:gd name="connsiteY168" fmla="*/ 1156 h 10000"/>
                  <a:gd name="connsiteX169" fmla="*/ 2222 w 10000"/>
                  <a:gd name="connsiteY169" fmla="*/ 1163 h 10000"/>
                  <a:gd name="connsiteX170" fmla="*/ 2194 w 10000"/>
                  <a:gd name="connsiteY170" fmla="*/ 1163 h 10000"/>
                  <a:gd name="connsiteX171" fmla="*/ 2172 w 10000"/>
                  <a:gd name="connsiteY171" fmla="*/ 1163 h 10000"/>
                  <a:gd name="connsiteX172" fmla="*/ 2147 w 10000"/>
                  <a:gd name="connsiteY172" fmla="*/ 1166 h 10000"/>
                  <a:gd name="connsiteX173" fmla="*/ 2108 w 10000"/>
                  <a:gd name="connsiteY173" fmla="*/ 1166 h 10000"/>
                  <a:gd name="connsiteX174" fmla="*/ 2083 w 10000"/>
                  <a:gd name="connsiteY174" fmla="*/ 1156 h 10000"/>
                  <a:gd name="connsiteX175" fmla="*/ 2042 w 10000"/>
                  <a:gd name="connsiteY175" fmla="*/ 1143 h 10000"/>
                  <a:gd name="connsiteX176" fmla="*/ 2011 w 10000"/>
                  <a:gd name="connsiteY176" fmla="*/ 1143 h 10000"/>
                  <a:gd name="connsiteX177" fmla="*/ 1994 w 10000"/>
                  <a:gd name="connsiteY177" fmla="*/ 1146 h 10000"/>
                  <a:gd name="connsiteX178" fmla="*/ 1967 w 10000"/>
                  <a:gd name="connsiteY178" fmla="*/ 1156 h 10000"/>
                  <a:gd name="connsiteX179" fmla="*/ 1903 w 10000"/>
                  <a:gd name="connsiteY179" fmla="*/ 1176 h 10000"/>
                  <a:gd name="connsiteX180" fmla="*/ 1873 w 10000"/>
                  <a:gd name="connsiteY180" fmla="*/ 1182 h 10000"/>
                  <a:gd name="connsiteX181" fmla="*/ 1850 w 10000"/>
                  <a:gd name="connsiteY181" fmla="*/ 1185 h 10000"/>
                  <a:gd name="connsiteX182" fmla="*/ 1842 w 10000"/>
                  <a:gd name="connsiteY182" fmla="*/ 1192 h 10000"/>
                  <a:gd name="connsiteX183" fmla="*/ 1823 w 10000"/>
                  <a:gd name="connsiteY183" fmla="*/ 1195 h 10000"/>
                  <a:gd name="connsiteX184" fmla="*/ 1814 w 10000"/>
                  <a:gd name="connsiteY184" fmla="*/ 1201 h 10000"/>
                  <a:gd name="connsiteX185" fmla="*/ 1792 w 10000"/>
                  <a:gd name="connsiteY185" fmla="*/ 1218 h 10000"/>
                  <a:gd name="connsiteX186" fmla="*/ 1767 w 10000"/>
                  <a:gd name="connsiteY186" fmla="*/ 1231 h 10000"/>
                  <a:gd name="connsiteX187" fmla="*/ 1717 w 10000"/>
                  <a:gd name="connsiteY187" fmla="*/ 1266 h 10000"/>
                  <a:gd name="connsiteX188" fmla="*/ 1695 w 10000"/>
                  <a:gd name="connsiteY188" fmla="*/ 1279 h 10000"/>
                  <a:gd name="connsiteX189" fmla="*/ 1654 w 10000"/>
                  <a:gd name="connsiteY189" fmla="*/ 1308 h 10000"/>
                  <a:gd name="connsiteX190" fmla="*/ 1620 w 10000"/>
                  <a:gd name="connsiteY190" fmla="*/ 1334 h 10000"/>
                  <a:gd name="connsiteX191" fmla="*/ 1590 w 10000"/>
                  <a:gd name="connsiteY191" fmla="*/ 1360 h 10000"/>
                  <a:gd name="connsiteX192" fmla="*/ 1565 w 10000"/>
                  <a:gd name="connsiteY192" fmla="*/ 1380 h 10000"/>
                  <a:gd name="connsiteX193" fmla="*/ 1532 w 10000"/>
                  <a:gd name="connsiteY193" fmla="*/ 1402 h 10000"/>
                  <a:gd name="connsiteX194" fmla="*/ 1501 w 10000"/>
                  <a:gd name="connsiteY194" fmla="*/ 1418 h 10000"/>
                  <a:gd name="connsiteX195" fmla="*/ 1460 w 10000"/>
                  <a:gd name="connsiteY195" fmla="*/ 1438 h 10000"/>
                  <a:gd name="connsiteX196" fmla="*/ 1435 w 10000"/>
                  <a:gd name="connsiteY196" fmla="*/ 1454 h 10000"/>
                  <a:gd name="connsiteX197" fmla="*/ 1421 w 10000"/>
                  <a:gd name="connsiteY197" fmla="*/ 1464 h 10000"/>
                  <a:gd name="connsiteX198" fmla="*/ 1380 w 10000"/>
                  <a:gd name="connsiteY198" fmla="*/ 1473 h 10000"/>
                  <a:gd name="connsiteX199" fmla="*/ 1324 w 10000"/>
                  <a:gd name="connsiteY199" fmla="*/ 1477 h 10000"/>
                  <a:gd name="connsiteX200" fmla="*/ 1274 w 10000"/>
                  <a:gd name="connsiteY200" fmla="*/ 1483 h 10000"/>
                  <a:gd name="connsiteX201" fmla="*/ 1244 w 10000"/>
                  <a:gd name="connsiteY201" fmla="*/ 1486 h 10000"/>
                  <a:gd name="connsiteX202" fmla="*/ 1233 w 10000"/>
                  <a:gd name="connsiteY202" fmla="*/ 1486 h 10000"/>
                  <a:gd name="connsiteX203" fmla="*/ 1197 w 10000"/>
                  <a:gd name="connsiteY203" fmla="*/ 1493 h 10000"/>
                  <a:gd name="connsiteX204" fmla="*/ 1180 w 10000"/>
                  <a:gd name="connsiteY204" fmla="*/ 1496 h 10000"/>
                  <a:gd name="connsiteX205" fmla="*/ 1169 w 10000"/>
                  <a:gd name="connsiteY205" fmla="*/ 1496 h 10000"/>
                  <a:gd name="connsiteX206" fmla="*/ 1161 w 10000"/>
                  <a:gd name="connsiteY206" fmla="*/ 1503 h 10000"/>
                  <a:gd name="connsiteX207" fmla="*/ 1155 w 10000"/>
                  <a:gd name="connsiteY207" fmla="*/ 1503 h 10000"/>
                  <a:gd name="connsiteX208" fmla="*/ 501 w 10000"/>
                  <a:gd name="connsiteY208" fmla="*/ 2277 h 10000"/>
                  <a:gd name="connsiteX209" fmla="*/ 396 w 10000"/>
                  <a:gd name="connsiteY209" fmla="*/ 2532 h 10000"/>
                  <a:gd name="connsiteX210" fmla="*/ 324 w 10000"/>
                  <a:gd name="connsiteY210" fmla="*/ 2759 h 10000"/>
                  <a:gd name="connsiteX211" fmla="*/ 274 w 10000"/>
                  <a:gd name="connsiteY211" fmla="*/ 2866 h 10000"/>
                  <a:gd name="connsiteX212" fmla="*/ 202 w 10000"/>
                  <a:gd name="connsiteY212" fmla="*/ 3008 h 10000"/>
                  <a:gd name="connsiteX213" fmla="*/ 211 w 10000"/>
                  <a:gd name="connsiteY213" fmla="*/ 3177 h 10000"/>
                  <a:gd name="connsiteX214" fmla="*/ 235 w 10000"/>
                  <a:gd name="connsiteY214" fmla="*/ 3368 h 10000"/>
                  <a:gd name="connsiteX215" fmla="*/ 266 w 10000"/>
                  <a:gd name="connsiteY215" fmla="*/ 3595 h 10000"/>
                  <a:gd name="connsiteX216" fmla="*/ 299 w 10000"/>
                  <a:gd name="connsiteY216" fmla="*/ 3831 h 10000"/>
                  <a:gd name="connsiteX217" fmla="*/ 305 w 10000"/>
                  <a:gd name="connsiteY217" fmla="*/ 3863 h 10000"/>
                  <a:gd name="connsiteX218" fmla="*/ 341 w 10000"/>
                  <a:gd name="connsiteY218" fmla="*/ 3941 h 10000"/>
                  <a:gd name="connsiteX219" fmla="*/ 186 w 10000"/>
                  <a:gd name="connsiteY219" fmla="*/ 3935 h 10000"/>
                  <a:gd name="connsiteX220" fmla="*/ 30 w 10000"/>
                  <a:gd name="connsiteY220" fmla="*/ 3925 h 10000"/>
                  <a:gd name="connsiteX221" fmla="*/ 0 w 10000"/>
                  <a:gd name="connsiteY221" fmla="*/ 4054 h 10000"/>
                  <a:gd name="connsiteX222" fmla="*/ 14 w 10000"/>
                  <a:gd name="connsiteY222" fmla="*/ 4152 h 10000"/>
                  <a:gd name="connsiteX223" fmla="*/ 22 w 10000"/>
                  <a:gd name="connsiteY223" fmla="*/ 4242 h 10000"/>
                  <a:gd name="connsiteX224" fmla="*/ 30 w 10000"/>
                  <a:gd name="connsiteY224" fmla="*/ 4291 h 10000"/>
                  <a:gd name="connsiteX225" fmla="*/ 102 w 10000"/>
                  <a:gd name="connsiteY225" fmla="*/ 4271 h 10000"/>
                  <a:gd name="connsiteX226" fmla="*/ 155 w 10000"/>
                  <a:gd name="connsiteY226" fmla="*/ 4262 h 10000"/>
                  <a:gd name="connsiteX227" fmla="*/ 410 w 10000"/>
                  <a:gd name="connsiteY227" fmla="*/ 4255 h 10000"/>
                  <a:gd name="connsiteX228" fmla="*/ 418 w 10000"/>
                  <a:gd name="connsiteY228" fmla="*/ 4385 h 10000"/>
                  <a:gd name="connsiteX229" fmla="*/ 429 w 10000"/>
                  <a:gd name="connsiteY229" fmla="*/ 4543 h 10000"/>
                  <a:gd name="connsiteX230" fmla="*/ 443 w 10000"/>
                  <a:gd name="connsiteY230" fmla="*/ 4585 h 10000"/>
                  <a:gd name="connsiteX231" fmla="*/ 465 w 10000"/>
                  <a:gd name="connsiteY231" fmla="*/ 4611 h 10000"/>
                  <a:gd name="connsiteX232" fmla="*/ 468 w 10000"/>
                  <a:gd name="connsiteY232" fmla="*/ 4621 h 10000"/>
                  <a:gd name="connsiteX233" fmla="*/ 474 w 10000"/>
                  <a:gd name="connsiteY233" fmla="*/ 4679 h 10000"/>
                  <a:gd name="connsiteX234" fmla="*/ 554 w 10000"/>
                  <a:gd name="connsiteY234" fmla="*/ 4738 h 10000"/>
                  <a:gd name="connsiteX235" fmla="*/ 637 w 10000"/>
                  <a:gd name="connsiteY235" fmla="*/ 4809 h 10000"/>
                  <a:gd name="connsiteX236" fmla="*/ 704 w 10000"/>
                  <a:gd name="connsiteY236" fmla="*/ 4851 h 10000"/>
                  <a:gd name="connsiteX237" fmla="*/ 740 w 10000"/>
                  <a:gd name="connsiteY237" fmla="*/ 4893 h 10000"/>
                  <a:gd name="connsiteX238" fmla="*/ 756 w 10000"/>
                  <a:gd name="connsiteY238" fmla="*/ 4896 h 10000"/>
                  <a:gd name="connsiteX239" fmla="*/ 767 w 10000"/>
                  <a:gd name="connsiteY239" fmla="*/ 4880 h 10000"/>
                  <a:gd name="connsiteX240" fmla="*/ 806 w 10000"/>
                  <a:gd name="connsiteY240" fmla="*/ 4945 h 10000"/>
                  <a:gd name="connsiteX241" fmla="*/ 886 w 10000"/>
                  <a:gd name="connsiteY241" fmla="*/ 5078 h 10000"/>
                  <a:gd name="connsiteX242" fmla="*/ 911 w 10000"/>
                  <a:gd name="connsiteY242" fmla="*/ 5130 h 10000"/>
                  <a:gd name="connsiteX243" fmla="*/ 920 w 10000"/>
                  <a:gd name="connsiteY243" fmla="*/ 5191 h 10000"/>
                  <a:gd name="connsiteX244" fmla="*/ 920 w 10000"/>
                  <a:gd name="connsiteY244" fmla="*/ 5220 h 10000"/>
                  <a:gd name="connsiteX245" fmla="*/ 911 w 10000"/>
                  <a:gd name="connsiteY245" fmla="*/ 5314 h 10000"/>
                  <a:gd name="connsiteX246" fmla="*/ 898 w 10000"/>
                  <a:gd name="connsiteY246" fmla="*/ 5369 h 10000"/>
                  <a:gd name="connsiteX247" fmla="*/ 895 w 10000"/>
                  <a:gd name="connsiteY247" fmla="*/ 5385 h 10000"/>
                  <a:gd name="connsiteX248" fmla="*/ 895 w 10000"/>
                  <a:gd name="connsiteY248" fmla="*/ 5405 h 10000"/>
                  <a:gd name="connsiteX249" fmla="*/ 898 w 10000"/>
                  <a:gd name="connsiteY249" fmla="*/ 5434 h 10000"/>
                  <a:gd name="connsiteX250" fmla="*/ 911 w 10000"/>
                  <a:gd name="connsiteY250" fmla="*/ 5463 h 10000"/>
                  <a:gd name="connsiteX251" fmla="*/ 920 w 10000"/>
                  <a:gd name="connsiteY251" fmla="*/ 5492 h 10000"/>
                  <a:gd name="connsiteX252" fmla="*/ 934 w 10000"/>
                  <a:gd name="connsiteY252" fmla="*/ 5518 h 10000"/>
                  <a:gd name="connsiteX253" fmla="*/ 1169 w 10000"/>
                  <a:gd name="connsiteY253" fmla="*/ 5738 h 10000"/>
                  <a:gd name="connsiteX254" fmla="*/ 1188 w 10000"/>
                  <a:gd name="connsiteY254" fmla="*/ 5755 h 10000"/>
                  <a:gd name="connsiteX255" fmla="*/ 1216 w 10000"/>
                  <a:gd name="connsiteY255" fmla="*/ 5758 h 10000"/>
                  <a:gd name="connsiteX256" fmla="*/ 1313 w 10000"/>
                  <a:gd name="connsiteY256" fmla="*/ 5774 h 10000"/>
                  <a:gd name="connsiteX257" fmla="*/ 1349 w 10000"/>
                  <a:gd name="connsiteY257" fmla="*/ 5787 h 10000"/>
                  <a:gd name="connsiteX258" fmla="*/ 1393 w 10000"/>
                  <a:gd name="connsiteY258" fmla="*/ 5793 h 10000"/>
                  <a:gd name="connsiteX259" fmla="*/ 1393 w 10000"/>
                  <a:gd name="connsiteY259" fmla="*/ 5797 h 10000"/>
                  <a:gd name="connsiteX260" fmla="*/ 1421 w 10000"/>
                  <a:gd name="connsiteY260" fmla="*/ 5810 h 10000"/>
                  <a:gd name="connsiteX261" fmla="*/ 1446 w 10000"/>
                  <a:gd name="connsiteY261" fmla="*/ 5829 h 10000"/>
                  <a:gd name="connsiteX262" fmla="*/ 1460 w 10000"/>
                  <a:gd name="connsiteY262" fmla="*/ 5842 h 10000"/>
                  <a:gd name="connsiteX263" fmla="*/ 1476 w 10000"/>
                  <a:gd name="connsiteY263" fmla="*/ 5848 h 10000"/>
                  <a:gd name="connsiteX264" fmla="*/ 1501 w 10000"/>
                  <a:gd name="connsiteY264" fmla="*/ 5852 h 10000"/>
                  <a:gd name="connsiteX265" fmla="*/ 1532 w 10000"/>
                  <a:gd name="connsiteY265" fmla="*/ 5887 h 10000"/>
                  <a:gd name="connsiteX266" fmla="*/ 1565 w 10000"/>
                  <a:gd name="connsiteY266" fmla="*/ 5942 h 10000"/>
                  <a:gd name="connsiteX267" fmla="*/ 1587 w 10000"/>
                  <a:gd name="connsiteY267" fmla="*/ 5972 h 10000"/>
                  <a:gd name="connsiteX268" fmla="*/ 1612 w 10000"/>
                  <a:gd name="connsiteY268" fmla="*/ 5955 h 10000"/>
                  <a:gd name="connsiteX269" fmla="*/ 1679 w 10000"/>
                  <a:gd name="connsiteY269" fmla="*/ 6049 h 10000"/>
                  <a:gd name="connsiteX270" fmla="*/ 1720 w 10000"/>
                  <a:gd name="connsiteY270" fmla="*/ 6108 h 10000"/>
                  <a:gd name="connsiteX271" fmla="*/ 1751 w 10000"/>
                  <a:gd name="connsiteY271" fmla="*/ 6133 h 10000"/>
                  <a:gd name="connsiteX272" fmla="*/ 1792 w 10000"/>
                  <a:gd name="connsiteY272" fmla="*/ 6169 h 10000"/>
                  <a:gd name="connsiteX273" fmla="*/ 1801 w 10000"/>
                  <a:gd name="connsiteY273" fmla="*/ 6172 h 10000"/>
                  <a:gd name="connsiteX274" fmla="*/ 1814 w 10000"/>
                  <a:gd name="connsiteY274" fmla="*/ 6286 h 10000"/>
                  <a:gd name="connsiteX275" fmla="*/ 1817 w 10000"/>
                  <a:gd name="connsiteY275" fmla="*/ 6331 h 10000"/>
                  <a:gd name="connsiteX276" fmla="*/ 1809 w 10000"/>
                  <a:gd name="connsiteY276" fmla="*/ 6444 h 10000"/>
                  <a:gd name="connsiteX277" fmla="*/ 1801 w 10000"/>
                  <a:gd name="connsiteY277" fmla="*/ 6499 h 10000"/>
                  <a:gd name="connsiteX278" fmla="*/ 1781 w 10000"/>
                  <a:gd name="connsiteY278" fmla="*/ 6522 h 10000"/>
                  <a:gd name="connsiteX279" fmla="*/ 1773 w 10000"/>
                  <a:gd name="connsiteY279" fmla="*/ 6541 h 10000"/>
                  <a:gd name="connsiteX280" fmla="*/ 1762 w 10000"/>
                  <a:gd name="connsiteY280" fmla="*/ 6571 h 10000"/>
                  <a:gd name="connsiteX281" fmla="*/ 1767 w 10000"/>
                  <a:gd name="connsiteY281" fmla="*/ 6622 h 10000"/>
                  <a:gd name="connsiteX282" fmla="*/ 1767 w 10000"/>
                  <a:gd name="connsiteY282" fmla="*/ 6665 h 10000"/>
                  <a:gd name="connsiteX283" fmla="*/ 1767 w 10000"/>
                  <a:gd name="connsiteY283" fmla="*/ 6694 h 10000"/>
                  <a:gd name="connsiteX284" fmla="*/ 1776 w 10000"/>
                  <a:gd name="connsiteY284" fmla="*/ 6726 h 10000"/>
                  <a:gd name="connsiteX285" fmla="*/ 1776 w 10000"/>
                  <a:gd name="connsiteY285" fmla="*/ 6745 h 10000"/>
                  <a:gd name="connsiteX286" fmla="*/ 1767 w 10000"/>
                  <a:gd name="connsiteY286" fmla="*/ 6765 h 10000"/>
                  <a:gd name="connsiteX287" fmla="*/ 1762 w 10000"/>
                  <a:gd name="connsiteY287" fmla="*/ 6804 h 10000"/>
                  <a:gd name="connsiteX288" fmla="*/ 1753 w 10000"/>
                  <a:gd name="connsiteY288" fmla="*/ 6839 h 10000"/>
                  <a:gd name="connsiteX289" fmla="*/ 1742 w 10000"/>
                  <a:gd name="connsiteY289" fmla="*/ 6849 h 10000"/>
                  <a:gd name="connsiteX290" fmla="*/ 1726 w 10000"/>
                  <a:gd name="connsiteY290" fmla="*/ 6849 h 10000"/>
                  <a:gd name="connsiteX291" fmla="*/ 1712 w 10000"/>
                  <a:gd name="connsiteY291" fmla="*/ 6852 h 10000"/>
                  <a:gd name="connsiteX292" fmla="*/ 1640 w 10000"/>
                  <a:gd name="connsiteY292" fmla="*/ 6953 h 10000"/>
                  <a:gd name="connsiteX293" fmla="*/ 1493 w 10000"/>
                  <a:gd name="connsiteY293" fmla="*/ 7105 h 10000"/>
                  <a:gd name="connsiteX294" fmla="*/ 1490 w 10000"/>
                  <a:gd name="connsiteY294" fmla="*/ 7124 h 10000"/>
                  <a:gd name="connsiteX295" fmla="*/ 1468 w 10000"/>
                  <a:gd name="connsiteY295" fmla="*/ 7137 h 10000"/>
                  <a:gd name="connsiteX296" fmla="*/ 1454 w 10000"/>
                  <a:gd name="connsiteY296" fmla="*/ 7144 h 10000"/>
                  <a:gd name="connsiteX297" fmla="*/ 1452 w 10000"/>
                  <a:gd name="connsiteY297" fmla="*/ 7157 h 10000"/>
                  <a:gd name="connsiteX298" fmla="*/ 1446 w 10000"/>
                  <a:gd name="connsiteY298" fmla="*/ 7199 h 10000"/>
                  <a:gd name="connsiteX299" fmla="*/ 1476 w 10000"/>
                  <a:gd name="connsiteY299" fmla="*/ 7247 h 10000"/>
                  <a:gd name="connsiteX300" fmla="*/ 1501 w 10000"/>
                  <a:gd name="connsiteY300" fmla="*/ 7270 h 10000"/>
                  <a:gd name="connsiteX301" fmla="*/ 1518 w 10000"/>
                  <a:gd name="connsiteY301" fmla="*/ 7286 h 10000"/>
                  <a:gd name="connsiteX302" fmla="*/ 1524 w 10000"/>
                  <a:gd name="connsiteY302" fmla="*/ 7306 h 10000"/>
                  <a:gd name="connsiteX303" fmla="*/ 1540 w 10000"/>
                  <a:gd name="connsiteY303" fmla="*/ 7322 h 10000"/>
                  <a:gd name="connsiteX304" fmla="*/ 1565 w 10000"/>
                  <a:gd name="connsiteY304" fmla="*/ 7325 h 10000"/>
                  <a:gd name="connsiteX305" fmla="*/ 1590 w 10000"/>
                  <a:gd name="connsiteY305" fmla="*/ 7332 h 10000"/>
                  <a:gd name="connsiteX306" fmla="*/ 1615 w 10000"/>
                  <a:gd name="connsiteY306" fmla="*/ 7345 h 10000"/>
                  <a:gd name="connsiteX307" fmla="*/ 1662 w 10000"/>
                  <a:gd name="connsiteY307" fmla="*/ 7370 h 10000"/>
                  <a:gd name="connsiteX308" fmla="*/ 1670 w 10000"/>
                  <a:gd name="connsiteY308" fmla="*/ 7351 h 10000"/>
                  <a:gd name="connsiteX309" fmla="*/ 1726 w 10000"/>
                  <a:gd name="connsiteY309" fmla="*/ 7354 h 10000"/>
                  <a:gd name="connsiteX310" fmla="*/ 1726 w 10000"/>
                  <a:gd name="connsiteY310" fmla="*/ 7400 h 10000"/>
                  <a:gd name="connsiteX311" fmla="*/ 1773 w 10000"/>
                  <a:gd name="connsiteY311" fmla="*/ 7409 h 10000"/>
                  <a:gd name="connsiteX312" fmla="*/ 1806 w 10000"/>
                  <a:gd name="connsiteY312" fmla="*/ 7416 h 10000"/>
                  <a:gd name="connsiteX313" fmla="*/ 1839 w 10000"/>
                  <a:gd name="connsiteY313" fmla="*/ 7403 h 10000"/>
                  <a:gd name="connsiteX314" fmla="*/ 1886 w 10000"/>
                  <a:gd name="connsiteY314" fmla="*/ 7403 h 10000"/>
                  <a:gd name="connsiteX315" fmla="*/ 1898 w 10000"/>
                  <a:gd name="connsiteY315" fmla="*/ 7403 h 10000"/>
                  <a:gd name="connsiteX316" fmla="*/ 1914 w 10000"/>
                  <a:gd name="connsiteY316" fmla="*/ 7494 h 10000"/>
                  <a:gd name="connsiteX317" fmla="*/ 1895 w 10000"/>
                  <a:gd name="connsiteY317" fmla="*/ 7523 h 10000"/>
                  <a:gd name="connsiteX318" fmla="*/ 1825 w 10000"/>
                  <a:gd name="connsiteY318" fmla="*/ 7617 h 10000"/>
                  <a:gd name="connsiteX319" fmla="*/ 1776 w 10000"/>
                  <a:gd name="connsiteY319" fmla="*/ 7691 h 10000"/>
                  <a:gd name="connsiteX320" fmla="*/ 1781 w 10000"/>
                  <a:gd name="connsiteY320" fmla="*/ 7723 h 10000"/>
                  <a:gd name="connsiteX321" fmla="*/ 1767 w 10000"/>
                  <a:gd name="connsiteY321" fmla="*/ 7759 h 10000"/>
                  <a:gd name="connsiteX322" fmla="*/ 1762 w 10000"/>
                  <a:gd name="connsiteY322" fmla="*/ 7817 h 10000"/>
                  <a:gd name="connsiteX323" fmla="*/ 1762 w 10000"/>
                  <a:gd name="connsiteY323" fmla="*/ 7856 h 10000"/>
                  <a:gd name="connsiteX324" fmla="*/ 1776 w 10000"/>
                  <a:gd name="connsiteY324" fmla="*/ 7892 h 10000"/>
                  <a:gd name="connsiteX325" fmla="*/ 1784 w 10000"/>
                  <a:gd name="connsiteY325" fmla="*/ 7902 h 10000"/>
                  <a:gd name="connsiteX326" fmla="*/ 1801 w 10000"/>
                  <a:gd name="connsiteY326" fmla="*/ 7908 h 10000"/>
                  <a:gd name="connsiteX327" fmla="*/ 1809 w 10000"/>
                  <a:gd name="connsiteY327" fmla="*/ 7911 h 10000"/>
                  <a:gd name="connsiteX328" fmla="*/ 1801 w 10000"/>
                  <a:gd name="connsiteY328" fmla="*/ 7940 h 10000"/>
                  <a:gd name="connsiteX329" fmla="*/ 1798 w 10000"/>
                  <a:gd name="connsiteY329" fmla="*/ 7979 h 10000"/>
                  <a:gd name="connsiteX330" fmla="*/ 1806 w 10000"/>
                  <a:gd name="connsiteY330" fmla="*/ 8002 h 10000"/>
                  <a:gd name="connsiteX331" fmla="*/ 1823 w 10000"/>
                  <a:gd name="connsiteY331" fmla="*/ 8021 h 10000"/>
                  <a:gd name="connsiteX332" fmla="*/ 1834 w 10000"/>
                  <a:gd name="connsiteY332" fmla="*/ 8044 h 10000"/>
                  <a:gd name="connsiteX333" fmla="*/ 1839 w 10000"/>
                  <a:gd name="connsiteY333" fmla="*/ 8073 h 10000"/>
                  <a:gd name="connsiteX334" fmla="*/ 1842 w 10000"/>
                  <a:gd name="connsiteY334" fmla="*/ 8106 h 10000"/>
                  <a:gd name="connsiteX335" fmla="*/ 1839 w 10000"/>
                  <a:gd name="connsiteY335" fmla="*/ 8144 h 10000"/>
                  <a:gd name="connsiteX336" fmla="*/ 1856 w 10000"/>
                  <a:gd name="connsiteY336" fmla="*/ 8164 h 10000"/>
                  <a:gd name="connsiteX337" fmla="*/ 1886 w 10000"/>
                  <a:gd name="connsiteY337" fmla="*/ 8193 h 10000"/>
                  <a:gd name="connsiteX338" fmla="*/ 1922 w 10000"/>
                  <a:gd name="connsiteY338" fmla="*/ 8206 h 10000"/>
                  <a:gd name="connsiteX339" fmla="*/ 1967 w 10000"/>
                  <a:gd name="connsiteY339" fmla="*/ 8203 h 10000"/>
                  <a:gd name="connsiteX340" fmla="*/ 1986 w 10000"/>
                  <a:gd name="connsiteY340" fmla="*/ 8212 h 10000"/>
                  <a:gd name="connsiteX341" fmla="*/ 2000 w 10000"/>
                  <a:gd name="connsiteY341" fmla="*/ 8232 h 10000"/>
                  <a:gd name="connsiteX342" fmla="*/ 2033 w 10000"/>
                  <a:gd name="connsiteY342" fmla="*/ 8258 h 10000"/>
                  <a:gd name="connsiteX343" fmla="*/ 2050 w 10000"/>
                  <a:gd name="connsiteY343" fmla="*/ 8271 h 10000"/>
                  <a:gd name="connsiteX344" fmla="*/ 2089 w 10000"/>
                  <a:gd name="connsiteY344" fmla="*/ 8280 h 10000"/>
                  <a:gd name="connsiteX345" fmla="*/ 2122 w 10000"/>
                  <a:gd name="connsiteY345" fmla="*/ 8300 h 10000"/>
                  <a:gd name="connsiteX346" fmla="*/ 2163 w 10000"/>
                  <a:gd name="connsiteY346" fmla="*/ 8332 h 10000"/>
                  <a:gd name="connsiteX347" fmla="*/ 2172 w 10000"/>
                  <a:gd name="connsiteY347" fmla="*/ 8335 h 10000"/>
                  <a:gd name="connsiteX348" fmla="*/ 2177 w 10000"/>
                  <a:gd name="connsiteY348" fmla="*/ 8345 h 10000"/>
                  <a:gd name="connsiteX349" fmla="*/ 2163 w 10000"/>
                  <a:gd name="connsiteY349" fmla="*/ 8371 h 10000"/>
                  <a:gd name="connsiteX350" fmla="*/ 2139 w 10000"/>
                  <a:gd name="connsiteY350" fmla="*/ 8423 h 10000"/>
                  <a:gd name="connsiteX351" fmla="*/ 2130 w 10000"/>
                  <a:gd name="connsiteY351" fmla="*/ 8439 h 10000"/>
                  <a:gd name="connsiteX352" fmla="*/ 2105 w 10000"/>
                  <a:gd name="connsiteY352" fmla="*/ 8446 h 10000"/>
                  <a:gd name="connsiteX353" fmla="*/ 2080 w 10000"/>
                  <a:gd name="connsiteY353" fmla="*/ 8449 h 10000"/>
                  <a:gd name="connsiteX354" fmla="*/ 2075 w 10000"/>
                  <a:gd name="connsiteY354" fmla="*/ 8459 h 10000"/>
                  <a:gd name="connsiteX355" fmla="*/ 2072 w 10000"/>
                  <a:gd name="connsiteY355" fmla="*/ 8475 h 10000"/>
                  <a:gd name="connsiteX356" fmla="*/ 2080 w 10000"/>
                  <a:gd name="connsiteY356" fmla="*/ 8484 h 10000"/>
                  <a:gd name="connsiteX357" fmla="*/ 2100 w 10000"/>
                  <a:gd name="connsiteY357" fmla="*/ 8475 h 10000"/>
                  <a:gd name="connsiteX358" fmla="*/ 2141 w 10000"/>
                  <a:gd name="connsiteY358" fmla="*/ 8478 h 10000"/>
                  <a:gd name="connsiteX359" fmla="*/ 2172 w 10000"/>
                  <a:gd name="connsiteY359" fmla="*/ 8475 h 10000"/>
                  <a:gd name="connsiteX360" fmla="*/ 2188 w 10000"/>
                  <a:gd name="connsiteY360" fmla="*/ 8475 h 10000"/>
                  <a:gd name="connsiteX361" fmla="*/ 2222 w 10000"/>
                  <a:gd name="connsiteY361" fmla="*/ 8497 h 10000"/>
                  <a:gd name="connsiteX362" fmla="*/ 2252 w 10000"/>
                  <a:gd name="connsiteY362" fmla="*/ 8514 h 10000"/>
                  <a:gd name="connsiteX363" fmla="*/ 2274 w 10000"/>
                  <a:gd name="connsiteY363" fmla="*/ 8514 h 10000"/>
                  <a:gd name="connsiteX364" fmla="*/ 2299 w 10000"/>
                  <a:gd name="connsiteY364" fmla="*/ 8504 h 10000"/>
                  <a:gd name="connsiteX365" fmla="*/ 2310 w 10000"/>
                  <a:gd name="connsiteY365" fmla="*/ 8504 h 10000"/>
                  <a:gd name="connsiteX366" fmla="*/ 2319 w 10000"/>
                  <a:gd name="connsiteY366" fmla="*/ 8484 h 10000"/>
                  <a:gd name="connsiteX367" fmla="*/ 2338 w 10000"/>
                  <a:gd name="connsiteY367" fmla="*/ 8494 h 10000"/>
                  <a:gd name="connsiteX368" fmla="*/ 2338 w 10000"/>
                  <a:gd name="connsiteY368" fmla="*/ 8552 h 10000"/>
                  <a:gd name="connsiteX369" fmla="*/ 2366 w 10000"/>
                  <a:gd name="connsiteY369" fmla="*/ 8572 h 10000"/>
                  <a:gd name="connsiteX370" fmla="*/ 2382 w 10000"/>
                  <a:gd name="connsiteY370" fmla="*/ 8582 h 10000"/>
                  <a:gd name="connsiteX371" fmla="*/ 2435 w 10000"/>
                  <a:gd name="connsiteY371" fmla="*/ 8552 h 10000"/>
                  <a:gd name="connsiteX372" fmla="*/ 2443 w 10000"/>
                  <a:gd name="connsiteY372" fmla="*/ 8552 h 10000"/>
                  <a:gd name="connsiteX373" fmla="*/ 2454 w 10000"/>
                  <a:gd name="connsiteY373" fmla="*/ 8552 h 10000"/>
                  <a:gd name="connsiteX374" fmla="*/ 2471 w 10000"/>
                  <a:gd name="connsiteY374" fmla="*/ 8546 h 10000"/>
                  <a:gd name="connsiteX375" fmla="*/ 2488 w 10000"/>
                  <a:gd name="connsiteY375" fmla="*/ 8536 h 10000"/>
                  <a:gd name="connsiteX376" fmla="*/ 2501 w 10000"/>
                  <a:gd name="connsiteY376" fmla="*/ 8533 h 10000"/>
                  <a:gd name="connsiteX377" fmla="*/ 2512 w 10000"/>
                  <a:gd name="connsiteY377" fmla="*/ 8533 h 10000"/>
                  <a:gd name="connsiteX378" fmla="*/ 2521 w 10000"/>
                  <a:gd name="connsiteY378" fmla="*/ 8546 h 10000"/>
                  <a:gd name="connsiteX379" fmla="*/ 2521 w 10000"/>
                  <a:gd name="connsiteY379" fmla="*/ 8572 h 10000"/>
                  <a:gd name="connsiteX380" fmla="*/ 2535 w 10000"/>
                  <a:gd name="connsiteY380" fmla="*/ 8588 h 10000"/>
                  <a:gd name="connsiteX381" fmla="*/ 2551 w 10000"/>
                  <a:gd name="connsiteY381" fmla="*/ 8582 h 10000"/>
                  <a:gd name="connsiteX382" fmla="*/ 2560 w 10000"/>
                  <a:gd name="connsiteY382" fmla="*/ 8582 h 10000"/>
                  <a:gd name="connsiteX383" fmla="*/ 2573 w 10000"/>
                  <a:gd name="connsiteY383" fmla="*/ 8588 h 10000"/>
                  <a:gd name="connsiteX384" fmla="*/ 2584 w 10000"/>
                  <a:gd name="connsiteY384" fmla="*/ 8591 h 10000"/>
                  <a:gd name="connsiteX385" fmla="*/ 2590 w 10000"/>
                  <a:gd name="connsiteY385" fmla="*/ 8598 h 10000"/>
                  <a:gd name="connsiteX386" fmla="*/ 2598 w 10000"/>
                  <a:gd name="connsiteY386" fmla="*/ 8608 h 10000"/>
                  <a:gd name="connsiteX387" fmla="*/ 2607 w 10000"/>
                  <a:gd name="connsiteY387" fmla="*/ 8617 h 10000"/>
                  <a:gd name="connsiteX388" fmla="*/ 2618 w 10000"/>
                  <a:gd name="connsiteY388" fmla="*/ 8617 h 10000"/>
                  <a:gd name="connsiteX389" fmla="*/ 2640 w 10000"/>
                  <a:gd name="connsiteY389" fmla="*/ 8608 h 10000"/>
                  <a:gd name="connsiteX390" fmla="*/ 2670 w 10000"/>
                  <a:gd name="connsiteY390" fmla="*/ 8598 h 10000"/>
                  <a:gd name="connsiteX391" fmla="*/ 2673 w 10000"/>
                  <a:gd name="connsiteY391" fmla="*/ 8598 h 10000"/>
                  <a:gd name="connsiteX392" fmla="*/ 2690 w 10000"/>
                  <a:gd name="connsiteY392" fmla="*/ 8598 h 10000"/>
                  <a:gd name="connsiteX393" fmla="*/ 2698 w 10000"/>
                  <a:gd name="connsiteY393" fmla="*/ 8598 h 10000"/>
                  <a:gd name="connsiteX394" fmla="*/ 2712 w 10000"/>
                  <a:gd name="connsiteY394" fmla="*/ 8598 h 10000"/>
                  <a:gd name="connsiteX395" fmla="*/ 2726 w 10000"/>
                  <a:gd name="connsiteY395" fmla="*/ 8591 h 10000"/>
                  <a:gd name="connsiteX396" fmla="*/ 2737 w 10000"/>
                  <a:gd name="connsiteY396" fmla="*/ 8588 h 10000"/>
                  <a:gd name="connsiteX397" fmla="*/ 2759 w 10000"/>
                  <a:gd name="connsiteY397" fmla="*/ 8582 h 10000"/>
                  <a:gd name="connsiteX398" fmla="*/ 2770 w 10000"/>
                  <a:gd name="connsiteY398" fmla="*/ 8578 h 10000"/>
                  <a:gd name="connsiteX399" fmla="*/ 2784 w 10000"/>
                  <a:gd name="connsiteY399" fmla="*/ 8572 h 10000"/>
                  <a:gd name="connsiteX400" fmla="*/ 2795 w 10000"/>
                  <a:gd name="connsiteY400" fmla="*/ 8572 h 10000"/>
                  <a:gd name="connsiteX401" fmla="*/ 2803 w 10000"/>
                  <a:gd name="connsiteY401" fmla="*/ 8588 h 10000"/>
                  <a:gd name="connsiteX402" fmla="*/ 2803 w 10000"/>
                  <a:gd name="connsiteY402" fmla="*/ 8591 h 10000"/>
                  <a:gd name="connsiteX403" fmla="*/ 2803 w 10000"/>
                  <a:gd name="connsiteY403" fmla="*/ 8601 h 10000"/>
                  <a:gd name="connsiteX404" fmla="*/ 2809 w 10000"/>
                  <a:gd name="connsiteY404" fmla="*/ 8601 h 10000"/>
                  <a:gd name="connsiteX405" fmla="*/ 2823 w 10000"/>
                  <a:gd name="connsiteY405" fmla="*/ 8598 h 10000"/>
                  <a:gd name="connsiteX406" fmla="*/ 2831 w 10000"/>
                  <a:gd name="connsiteY406" fmla="*/ 8598 h 10000"/>
                  <a:gd name="connsiteX407" fmla="*/ 2839 w 10000"/>
                  <a:gd name="connsiteY407" fmla="*/ 8601 h 10000"/>
                  <a:gd name="connsiteX408" fmla="*/ 2848 w 10000"/>
                  <a:gd name="connsiteY408" fmla="*/ 8598 h 10000"/>
                  <a:gd name="connsiteX409" fmla="*/ 2856 w 10000"/>
                  <a:gd name="connsiteY409" fmla="*/ 8601 h 10000"/>
                  <a:gd name="connsiteX410" fmla="*/ 2859 w 10000"/>
                  <a:gd name="connsiteY410" fmla="*/ 8601 h 10000"/>
                  <a:gd name="connsiteX411" fmla="*/ 2864 w 10000"/>
                  <a:gd name="connsiteY411" fmla="*/ 8598 h 10000"/>
                  <a:gd name="connsiteX412" fmla="*/ 2889 w 10000"/>
                  <a:gd name="connsiteY412" fmla="*/ 8611 h 10000"/>
                  <a:gd name="connsiteX413" fmla="*/ 2906 w 10000"/>
                  <a:gd name="connsiteY413" fmla="*/ 8620 h 10000"/>
                  <a:gd name="connsiteX414" fmla="*/ 2914 w 10000"/>
                  <a:gd name="connsiteY414" fmla="*/ 8627 h 10000"/>
                  <a:gd name="connsiteX415" fmla="*/ 2920 w 10000"/>
                  <a:gd name="connsiteY415" fmla="*/ 8640 h 10000"/>
                  <a:gd name="connsiteX416" fmla="*/ 2922 w 10000"/>
                  <a:gd name="connsiteY416" fmla="*/ 8666 h 10000"/>
                  <a:gd name="connsiteX417" fmla="*/ 2922 w 10000"/>
                  <a:gd name="connsiteY417" fmla="*/ 8692 h 10000"/>
                  <a:gd name="connsiteX418" fmla="*/ 2939 w 10000"/>
                  <a:gd name="connsiteY418" fmla="*/ 8695 h 10000"/>
                  <a:gd name="connsiteX419" fmla="*/ 2953 w 10000"/>
                  <a:gd name="connsiteY419" fmla="*/ 8695 h 10000"/>
                  <a:gd name="connsiteX420" fmla="*/ 2961 w 10000"/>
                  <a:gd name="connsiteY420" fmla="*/ 8695 h 10000"/>
                  <a:gd name="connsiteX421" fmla="*/ 2972 w 10000"/>
                  <a:gd name="connsiteY421" fmla="*/ 8692 h 10000"/>
                  <a:gd name="connsiteX422" fmla="*/ 2981 w 10000"/>
                  <a:gd name="connsiteY422" fmla="*/ 8685 h 10000"/>
                  <a:gd name="connsiteX423" fmla="*/ 2989 w 10000"/>
                  <a:gd name="connsiteY423" fmla="*/ 8685 h 10000"/>
                  <a:gd name="connsiteX424" fmla="*/ 3008 w 10000"/>
                  <a:gd name="connsiteY424" fmla="*/ 8685 h 10000"/>
                  <a:gd name="connsiteX425" fmla="*/ 3028 w 10000"/>
                  <a:gd name="connsiteY425" fmla="*/ 8695 h 10000"/>
                  <a:gd name="connsiteX426" fmla="*/ 3042 w 10000"/>
                  <a:gd name="connsiteY426" fmla="*/ 8695 h 10000"/>
                  <a:gd name="connsiteX427" fmla="*/ 3053 w 10000"/>
                  <a:gd name="connsiteY427" fmla="*/ 8676 h 10000"/>
                  <a:gd name="connsiteX428" fmla="*/ 3061 w 10000"/>
                  <a:gd name="connsiteY428" fmla="*/ 8666 h 10000"/>
                  <a:gd name="connsiteX429" fmla="*/ 3066 w 10000"/>
                  <a:gd name="connsiteY429" fmla="*/ 8656 h 10000"/>
                  <a:gd name="connsiteX430" fmla="*/ 3091 w 10000"/>
                  <a:gd name="connsiteY430" fmla="*/ 8659 h 10000"/>
                  <a:gd name="connsiteX431" fmla="*/ 3105 w 10000"/>
                  <a:gd name="connsiteY431" fmla="*/ 8659 h 10000"/>
                  <a:gd name="connsiteX432" fmla="*/ 3108 w 10000"/>
                  <a:gd name="connsiteY432" fmla="*/ 8650 h 10000"/>
                  <a:gd name="connsiteX433" fmla="*/ 3147 w 10000"/>
                  <a:gd name="connsiteY433" fmla="*/ 8588 h 10000"/>
                  <a:gd name="connsiteX434" fmla="*/ 3150 w 10000"/>
                  <a:gd name="connsiteY434" fmla="*/ 8598 h 10000"/>
                  <a:gd name="connsiteX435" fmla="*/ 3163 w 10000"/>
                  <a:gd name="connsiteY435" fmla="*/ 8601 h 10000"/>
                  <a:gd name="connsiteX436" fmla="*/ 3180 w 10000"/>
                  <a:gd name="connsiteY436" fmla="*/ 8608 h 10000"/>
                  <a:gd name="connsiteX437" fmla="*/ 3188 w 10000"/>
                  <a:gd name="connsiteY437" fmla="*/ 8611 h 10000"/>
                  <a:gd name="connsiteX438" fmla="*/ 3227 w 10000"/>
                  <a:gd name="connsiteY438" fmla="*/ 8620 h 10000"/>
                  <a:gd name="connsiteX439" fmla="*/ 3238 w 10000"/>
                  <a:gd name="connsiteY439" fmla="*/ 8617 h 10000"/>
                  <a:gd name="connsiteX440" fmla="*/ 3247 w 10000"/>
                  <a:gd name="connsiteY440" fmla="*/ 8601 h 10000"/>
                  <a:gd name="connsiteX441" fmla="*/ 3269 w 10000"/>
                  <a:gd name="connsiteY441" fmla="*/ 8611 h 10000"/>
                  <a:gd name="connsiteX442" fmla="*/ 3277 w 10000"/>
                  <a:gd name="connsiteY442" fmla="*/ 8617 h 10000"/>
                  <a:gd name="connsiteX443" fmla="*/ 3285 w 10000"/>
                  <a:gd name="connsiteY443" fmla="*/ 8611 h 10000"/>
                  <a:gd name="connsiteX444" fmla="*/ 3307 w 10000"/>
                  <a:gd name="connsiteY444" fmla="*/ 8611 h 10000"/>
                  <a:gd name="connsiteX445" fmla="*/ 3319 w 10000"/>
                  <a:gd name="connsiteY445" fmla="*/ 8617 h 10000"/>
                  <a:gd name="connsiteX446" fmla="*/ 3324 w 10000"/>
                  <a:gd name="connsiteY446" fmla="*/ 8617 h 10000"/>
                  <a:gd name="connsiteX447" fmla="*/ 3327 w 10000"/>
                  <a:gd name="connsiteY447" fmla="*/ 8620 h 10000"/>
                  <a:gd name="connsiteX448" fmla="*/ 3341 w 10000"/>
                  <a:gd name="connsiteY448" fmla="*/ 8620 h 10000"/>
                  <a:gd name="connsiteX449" fmla="*/ 3357 w 10000"/>
                  <a:gd name="connsiteY449" fmla="*/ 8620 h 10000"/>
                  <a:gd name="connsiteX450" fmla="*/ 3374 w 10000"/>
                  <a:gd name="connsiteY450" fmla="*/ 8620 h 10000"/>
                  <a:gd name="connsiteX451" fmla="*/ 3382 w 10000"/>
                  <a:gd name="connsiteY451" fmla="*/ 8620 h 10000"/>
                  <a:gd name="connsiteX452" fmla="*/ 3399 w 10000"/>
                  <a:gd name="connsiteY452" fmla="*/ 8611 h 10000"/>
                  <a:gd name="connsiteX453" fmla="*/ 3413 w 10000"/>
                  <a:gd name="connsiteY453" fmla="*/ 8601 h 10000"/>
                  <a:gd name="connsiteX454" fmla="*/ 3421 w 10000"/>
                  <a:gd name="connsiteY454" fmla="*/ 8588 h 10000"/>
                  <a:gd name="connsiteX455" fmla="*/ 3421 w 10000"/>
                  <a:gd name="connsiteY455" fmla="*/ 8572 h 10000"/>
                  <a:gd name="connsiteX456" fmla="*/ 3421 w 10000"/>
                  <a:gd name="connsiteY456" fmla="*/ 8552 h 10000"/>
                  <a:gd name="connsiteX457" fmla="*/ 3424 w 10000"/>
                  <a:gd name="connsiteY457" fmla="*/ 8533 h 10000"/>
                  <a:gd name="connsiteX458" fmla="*/ 3432 w 10000"/>
                  <a:gd name="connsiteY458" fmla="*/ 8523 h 10000"/>
                  <a:gd name="connsiteX459" fmla="*/ 3446 w 10000"/>
                  <a:gd name="connsiteY459" fmla="*/ 8523 h 10000"/>
                  <a:gd name="connsiteX460" fmla="*/ 3457 w 10000"/>
                  <a:gd name="connsiteY460" fmla="*/ 8523 h 10000"/>
                  <a:gd name="connsiteX461" fmla="*/ 3476 w 10000"/>
                  <a:gd name="connsiteY461" fmla="*/ 8533 h 10000"/>
                  <a:gd name="connsiteX462" fmla="*/ 3485 w 10000"/>
                  <a:gd name="connsiteY462" fmla="*/ 8536 h 10000"/>
                  <a:gd name="connsiteX463" fmla="*/ 3501 w 10000"/>
                  <a:gd name="connsiteY463" fmla="*/ 8527 h 10000"/>
                  <a:gd name="connsiteX464" fmla="*/ 3504 w 10000"/>
                  <a:gd name="connsiteY464" fmla="*/ 8514 h 10000"/>
                  <a:gd name="connsiteX465" fmla="*/ 3510 w 10000"/>
                  <a:gd name="connsiteY465" fmla="*/ 8497 h 10000"/>
                  <a:gd name="connsiteX466" fmla="*/ 3537 w 10000"/>
                  <a:gd name="connsiteY466" fmla="*/ 8484 h 10000"/>
                  <a:gd name="connsiteX467" fmla="*/ 3562 w 10000"/>
                  <a:gd name="connsiteY467" fmla="*/ 8488 h 10000"/>
                  <a:gd name="connsiteX468" fmla="*/ 3568 w 10000"/>
                  <a:gd name="connsiteY468" fmla="*/ 8484 h 10000"/>
                  <a:gd name="connsiteX469" fmla="*/ 3584 w 10000"/>
                  <a:gd name="connsiteY469" fmla="*/ 8494 h 10000"/>
                  <a:gd name="connsiteX470" fmla="*/ 3593 w 10000"/>
                  <a:gd name="connsiteY470" fmla="*/ 8507 h 10000"/>
                  <a:gd name="connsiteX471" fmla="*/ 3618 w 10000"/>
                  <a:gd name="connsiteY471" fmla="*/ 8497 h 10000"/>
                  <a:gd name="connsiteX472" fmla="*/ 3643 w 10000"/>
                  <a:gd name="connsiteY472" fmla="*/ 8475 h 10000"/>
                  <a:gd name="connsiteX473" fmla="*/ 3657 w 10000"/>
                  <a:gd name="connsiteY473" fmla="*/ 8478 h 10000"/>
                  <a:gd name="connsiteX474" fmla="*/ 3670 w 10000"/>
                  <a:gd name="connsiteY474" fmla="*/ 8475 h 10000"/>
                  <a:gd name="connsiteX475" fmla="*/ 3673 w 10000"/>
                  <a:gd name="connsiteY475" fmla="*/ 8468 h 10000"/>
                  <a:gd name="connsiteX476" fmla="*/ 3681 w 10000"/>
                  <a:gd name="connsiteY476" fmla="*/ 8468 h 10000"/>
                  <a:gd name="connsiteX477" fmla="*/ 3698 w 10000"/>
                  <a:gd name="connsiteY477" fmla="*/ 8478 h 10000"/>
                  <a:gd name="connsiteX478" fmla="*/ 3720 w 10000"/>
                  <a:gd name="connsiteY478" fmla="*/ 8497 h 10000"/>
                  <a:gd name="connsiteX479" fmla="*/ 3715 w 10000"/>
                  <a:gd name="connsiteY479" fmla="*/ 8504 h 10000"/>
                  <a:gd name="connsiteX480" fmla="*/ 3729 w 10000"/>
                  <a:gd name="connsiteY480" fmla="*/ 8514 h 10000"/>
                  <a:gd name="connsiteX481" fmla="*/ 3729 w 10000"/>
                  <a:gd name="connsiteY481" fmla="*/ 8517 h 10000"/>
                  <a:gd name="connsiteX482" fmla="*/ 3740 w 10000"/>
                  <a:gd name="connsiteY482" fmla="*/ 8527 h 10000"/>
                  <a:gd name="connsiteX483" fmla="*/ 3759 w 10000"/>
                  <a:gd name="connsiteY483" fmla="*/ 8517 h 10000"/>
                  <a:gd name="connsiteX484" fmla="*/ 3762 w 10000"/>
                  <a:gd name="connsiteY484" fmla="*/ 8504 h 10000"/>
                  <a:gd name="connsiteX485" fmla="*/ 3770 w 10000"/>
                  <a:gd name="connsiteY485" fmla="*/ 8488 h 10000"/>
                  <a:gd name="connsiteX486" fmla="*/ 3778 w 10000"/>
                  <a:gd name="connsiteY486" fmla="*/ 8484 h 10000"/>
                  <a:gd name="connsiteX487" fmla="*/ 3792 w 10000"/>
                  <a:gd name="connsiteY487" fmla="*/ 8475 h 10000"/>
                  <a:gd name="connsiteX488" fmla="*/ 3803 w 10000"/>
                  <a:gd name="connsiteY488" fmla="*/ 8478 h 10000"/>
                  <a:gd name="connsiteX489" fmla="*/ 3809 w 10000"/>
                  <a:gd name="connsiteY489" fmla="*/ 8475 h 10000"/>
                  <a:gd name="connsiteX490" fmla="*/ 3825 w 10000"/>
                  <a:gd name="connsiteY490" fmla="*/ 8465 h 10000"/>
                  <a:gd name="connsiteX491" fmla="*/ 3834 w 10000"/>
                  <a:gd name="connsiteY491" fmla="*/ 8468 h 10000"/>
                  <a:gd name="connsiteX492" fmla="*/ 3842 w 10000"/>
                  <a:gd name="connsiteY492" fmla="*/ 8478 h 10000"/>
                  <a:gd name="connsiteX493" fmla="*/ 3850 w 10000"/>
                  <a:gd name="connsiteY493" fmla="*/ 8478 h 10000"/>
                  <a:gd name="connsiteX494" fmla="*/ 3859 w 10000"/>
                  <a:gd name="connsiteY494" fmla="*/ 8484 h 10000"/>
                  <a:gd name="connsiteX495" fmla="*/ 3873 w 10000"/>
                  <a:gd name="connsiteY495" fmla="*/ 8494 h 10000"/>
                  <a:gd name="connsiteX496" fmla="*/ 3875 w 10000"/>
                  <a:gd name="connsiteY496" fmla="*/ 8507 h 10000"/>
                  <a:gd name="connsiteX497" fmla="*/ 3881 w 10000"/>
                  <a:gd name="connsiteY497" fmla="*/ 8527 h 10000"/>
                  <a:gd name="connsiteX498" fmla="*/ 3875 w 10000"/>
                  <a:gd name="connsiteY498" fmla="*/ 8546 h 10000"/>
                  <a:gd name="connsiteX499" fmla="*/ 3892 w 10000"/>
                  <a:gd name="connsiteY499" fmla="*/ 8546 h 10000"/>
                  <a:gd name="connsiteX500" fmla="*/ 3900 w 10000"/>
                  <a:gd name="connsiteY500" fmla="*/ 8543 h 10000"/>
                  <a:gd name="connsiteX501" fmla="*/ 3906 w 10000"/>
                  <a:gd name="connsiteY501" fmla="*/ 8543 h 10000"/>
                  <a:gd name="connsiteX502" fmla="*/ 3922 w 10000"/>
                  <a:gd name="connsiteY502" fmla="*/ 8552 h 10000"/>
                  <a:gd name="connsiteX503" fmla="*/ 3939 w 10000"/>
                  <a:gd name="connsiteY503" fmla="*/ 8559 h 10000"/>
                  <a:gd name="connsiteX504" fmla="*/ 3953 w 10000"/>
                  <a:gd name="connsiteY504" fmla="*/ 8572 h 10000"/>
                  <a:gd name="connsiteX505" fmla="*/ 3956 w 10000"/>
                  <a:gd name="connsiteY505" fmla="*/ 8588 h 10000"/>
                  <a:gd name="connsiteX506" fmla="*/ 3956 w 10000"/>
                  <a:gd name="connsiteY506" fmla="*/ 8608 h 10000"/>
                  <a:gd name="connsiteX507" fmla="*/ 3972 w 10000"/>
                  <a:gd name="connsiteY507" fmla="*/ 8608 h 10000"/>
                  <a:gd name="connsiteX508" fmla="*/ 3986 w 10000"/>
                  <a:gd name="connsiteY508" fmla="*/ 8608 h 10000"/>
                  <a:gd name="connsiteX509" fmla="*/ 3997 w 10000"/>
                  <a:gd name="connsiteY509" fmla="*/ 8608 h 10000"/>
                  <a:gd name="connsiteX510" fmla="*/ 4006 w 10000"/>
                  <a:gd name="connsiteY510" fmla="*/ 8608 h 10000"/>
                  <a:gd name="connsiteX511" fmla="*/ 4006 w 10000"/>
                  <a:gd name="connsiteY511" fmla="*/ 8611 h 10000"/>
                  <a:gd name="connsiteX512" fmla="*/ 4011 w 10000"/>
                  <a:gd name="connsiteY512" fmla="*/ 8611 h 10000"/>
                  <a:gd name="connsiteX513" fmla="*/ 4022 w 10000"/>
                  <a:gd name="connsiteY513" fmla="*/ 8620 h 10000"/>
                  <a:gd name="connsiteX514" fmla="*/ 4042 w 10000"/>
                  <a:gd name="connsiteY514" fmla="*/ 8620 h 10000"/>
                  <a:gd name="connsiteX515" fmla="*/ 4050 w 10000"/>
                  <a:gd name="connsiteY515" fmla="*/ 8617 h 10000"/>
                  <a:gd name="connsiteX516" fmla="*/ 4069 w 10000"/>
                  <a:gd name="connsiteY516" fmla="*/ 8620 h 10000"/>
                  <a:gd name="connsiteX517" fmla="*/ 4086 w 10000"/>
                  <a:gd name="connsiteY517" fmla="*/ 8630 h 10000"/>
                  <a:gd name="connsiteX518" fmla="*/ 4108 w 10000"/>
                  <a:gd name="connsiteY518" fmla="*/ 8627 h 10000"/>
                  <a:gd name="connsiteX519" fmla="*/ 4125 w 10000"/>
                  <a:gd name="connsiteY519" fmla="*/ 8620 h 10000"/>
                  <a:gd name="connsiteX520" fmla="*/ 4133 w 10000"/>
                  <a:gd name="connsiteY520" fmla="*/ 8611 h 10000"/>
                  <a:gd name="connsiteX521" fmla="*/ 4139 w 10000"/>
                  <a:gd name="connsiteY521" fmla="*/ 8608 h 10000"/>
                  <a:gd name="connsiteX522" fmla="*/ 4147 w 10000"/>
                  <a:gd name="connsiteY522" fmla="*/ 8601 h 10000"/>
                  <a:gd name="connsiteX523" fmla="*/ 4155 w 10000"/>
                  <a:gd name="connsiteY523" fmla="*/ 8591 h 10000"/>
                  <a:gd name="connsiteX524" fmla="*/ 4166 w 10000"/>
                  <a:gd name="connsiteY524" fmla="*/ 8582 h 10000"/>
                  <a:gd name="connsiteX525" fmla="*/ 4183 w 10000"/>
                  <a:gd name="connsiteY525" fmla="*/ 8569 h 10000"/>
                  <a:gd name="connsiteX526" fmla="*/ 4191 w 10000"/>
                  <a:gd name="connsiteY526" fmla="*/ 8562 h 10000"/>
                  <a:gd name="connsiteX527" fmla="*/ 4208 w 10000"/>
                  <a:gd name="connsiteY527" fmla="*/ 8552 h 10000"/>
                  <a:gd name="connsiteX528" fmla="*/ 4230 w 10000"/>
                  <a:gd name="connsiteY528" fmla="*/ 8552 h 10000"/>
                  <a:gd name="connsiteX529" fmla="*/ 4238 w 10000"/>
                  <a:gd name="connsiteY529" fmla="*/ 8559 h 10000"/>
                  <a:gd name="connsiteX530" fmla="*/ 4247 w 10000"/>
                  <a:gd name="connsiteY530" fmla="*/ 8572 h 10000"/>
                  <a:gd name="connsiteX531" fmla="*/ 4252 w 10000"/>
                  <a:gd name="connsiteY531" fmla="*/ 8578 h 10000"/>
                  <a:gd name="connsiteX532" fmla="*/ 4263 w 10000"/>
                  <a:gd name="connsiteY532" fmla="*/ 8582 h 10000"/>
                  <a:gd name="connsiteX533" fmla="*/ 4277 w 10000"/>
                  <a:gd name="connsiteY533" fmla="*/ 8572 h 10000"/>
                  <a:gd name="connsiteX534" fmla="*/ 4294 w 10000"/>
                  <a:gd name="connsiteY534" fmla="*/ 8559 h 10000"/>
                  <a:gd name="connsiteX535" fmla="*/ 4302 w 10000"/>
                  <a:gd name="connsiteY535" fmla="*/ 8546 h 10000"/>
                  <a:gd name="connsiteX536" fmla="*/ 4310 w 10000"/>
                  <a:gd name="connsiteY536" fmla="*/ 8543 h 10000"/>
                  <a:gd name="connsiteX537" fmla="*/ 4313 w 10000"/>
                  <a:gd name="connsiteY537" fmla="*/ 8543 h 10000"/>
                  <a:gd name="connsiteX538" fmla="*/ 4332 w 10000"/>
                  <a:gd name="connsiteY538" fmla="*/ 8546 h 10000"/>
                  <a:gd name="connsiteX539" fmla="*/ 4335 w 10000"/>
                  <a:gd name="connsiteY539" fmla="*/ 8559 h 10000"/>
                  <a:gd name="connsiteX540" fmla="*/ 4349 w 10000"/>
                  <a:gd name="connsiteY540" fmla="*/ 8588 h 10000"/>
                  <a:gd name="connsiteX541" fmla="*/ 4360 w 10000"/>
                  <a:gd name="connsiteY541" fmla="*/ 8591 h 10000"/>
                  <a:gd name="connsiteX542" fmla="*/ 4366 w 10000"/>
                  <a:gd name="connsiteY542" fmla="*/ 8591 h 10000"/>
                  <a:gd name="connsiteX543" fmla="*/ 4382 w 10000"/>
                  <a:gd name="connsiteY543" fmla="*/ 8598 h 10000"/>
                  <a:gd name="connsiteX544" fmla="*/ 4385 w 10000"/>
                  <a:gd name="connsiteY544" fmla="*/ 8598 h 10000"/>
                  <a:gd name="connsiteX545" fmla="*/ 4402 w 10000"/>
                  <a:gd name="connsiteY545" fmla="*/ 8598 h 10000"/>
                  <a:gd name="connsiteX546" fmla="*/ 4421 w 10000"/>
                  <a:gd name="connsiteY546" fmla="*/ 8591 h 10000"/>
                  <a:gd name="connsiteX547" fmla="*/ 4440 w 10000"/>
                  <a:gd name="connsiteY547" fmla="*/ 8591 h 10000"/>
                  <a:gd name="connsiteX548" fmla="*/ 4449 w 10000"/>
                  <a:gd name="connsiteY548" fmla="*/ 8598 h 10000"/>
                  <a:gd name="connsiteX549" fmla="*/ 4454 w 10000"/>
                  <a:gd name="connsiteY549" fmla="*/ 8617 h 10000"/>
                  <a:gd name="connsiteX550" fmla="*/ 4463 w 10000"/>
                  <a:gd name="connsiteY550" fmla="*/ 8608 h 10000"/>
                  <a:gd name="connsiteX551" fmla="*/ 4474 w 10000"/>
                  <a:gd name="connsiteY551" fmla="*/ 8608 h 10000"/>
                  <a:gd name="connsiteX552" fmla="*/ 4490 w 10000"/>
                  <a:gd name="connsiteY552" fmla="*/ 8617 h 10000"/>
                  <a:gd name="connsiteX553" fmla="*/ 4504 w 10000"/>
                  <a:gd name="connsiteY553" fmla="*/ 8617 h 10000"/>
                  <a:gd name="connsiteX554" fmla="*/ 4518 w 10000"/>
                  <a:gd name="connsiteY554" fmla="*/ 8617 h 10000"/>
                  <a:gd name="connsiteX555" fmla="*/ 4535 w 10000"/>
                  <a:gd name="connsiteY555" fmla="*/ 8611 h 10000"/>
                  <a:gd name="connsiteX556" fmla="*/ 4546 w 10000"/>
                  <a:gd name="connsiteY556" fmla="*/ 8611 h 10000"/>
                  <a:gd name="connsiteX557" fmla="*/ 4562 w 10000"/>
                  <a:gd name="connsiteY557" fmla="*/ 8611 h 10000"/>
                  <a:gd name="connsiteX558" fmla="*/ 4571 w 10000"/>
                  <a:gd name="connsiteY558" fmla="*/ 8611 h 10000"/>
                  <a:gd name="connsiteX559" fmla="*/ 4579 w 10000"/>
                  <a:gd name="connsiteY559" fmla="*/ 8608 h 10000"/>
                  <a:gd name="connsiteX560" fmla="*/ 4584 w 10000"/>
                  <a:gd name="connsiteY560" fmla="*/ 8608 h 10000"/>
                  <a:gd name="connsiteX561" fmla="*/ 4601 w 10000"/>
                  <a:gd name="connsiteY561" fmla="*/ 8617 h 10000"/>
                  <a:gd name="connsiteX562" fmla="*/ 4609 w 10000"/>
                  <a:gd name="connsiteY562" fmla="*/ 8627 h 10000"/>
                  <a:gd name="connsiteX563" fmla="*/ 4618 w 10000"/>
                  <a:gd name="connsiteY563" fmla="*/ 8637 h 10000"/>
                  <a:gd name="connsiteX564" fmla="*/ 4618 w 10000"/>
                  <a:gd name="connsiteY564" fmla="*/ 8646 h 10000"/>
                  <a:gd name="connsiteX565" fmla="*/ 4634 w 10000"/>
                  <a:gd name="connsiteY565" fmla="*/ 8656 h 10000"/>
                  <a:gd name="connsiteX566" fmla="*/ 4640 w 10000"/>
                  <a:gd name="connsiteY566" fmla="*/ 8659 h 10000"/>
                  <a:gd name="connsiteX567" fmla="*/ 4651 w 10000"/>
                  <a:gd name="connsiteY567" fmla="*/ 8666 h 10000"/>
                  <a:gd name="connsiteX568" fmla="*/ 4657 w 10000"/>
                  <a:gd name="connsiteY568" fmla="*/ 8659 h 10000"/>
                  <a:gd name="connsiteX569" fmla="*/ 4668 w 10000"/>
                  <a:gd name="connsiteY569" fmla="*/ 8650 h 10000"/>
                  <a:gd name="connsiteX570" fmla="*/ 4676 w 10000"/>
                  <a:gd name="connsiteY570" fmla="*/ 8650 h 10000"/>
                  <a:gd name="connsiteX571" fmla="*/ 4690 w 10000"/>
                  <a:gd name="connsiteY571" fmla="*/ 8650 h 10000"/>
                  <a:gd name="connsiteX572" fmla="*/ 4698 w 10000"/>
                  <a:gd name="connsiteY572" fmla="*/ 8650 h 10000"/>
                  <a:gd name="connsiteX573" fmla="*/ 4704 w 10000"/>
                  <a:gd name="connsiteY573" fmla="*/ 8650 h 10000"/>
                  <a:gd name="connsiteX574" fmla="*/ 4706 w 10000"/>
                  <a:gd name="connsiteY574" fmla="*/ 8659 h 10000"/>
                  <a:gd name="connsiteX575" fmla="*/ 4706 w 10000"/>
                  <a:gd name="connsiteY575" fmla="*/ 8666 h 10000"/>
                  <a:gd name="connsiteX576" fmla="*/ 4723 w 10000"/>
                  <a:gd name="connsiteY576" fmla="*/ 8682 h 10000"/>
                  <a:gd name="connsiteX577" fmla="*/ 4737 w 10000"/>
                  <a:gd name="connsiteY577" fmla="*/ 8682 h 10000"/>
                  <a:gd name="connsiteX578" fmla="*/ 4745 w 10000"/>
                  <a:gd name="connsiteY578" fmla="*/ 8676 h 10000"/>
                  <a:gd name="connsiteX579" fmla="*/ 4756 w 10000"/>
                  <a:gd name="connsiteY579" fmla="*/ 8666 h 10000"/>
                  <a:gd name="connsiteX580" fmla="*/ 4765 w 10000"/>
                  <a:gd name="connsiteY580" fmla="*/ 8666 h 10000"/>
                  <a:gd name="connsiteX581" fmla="*/ 4765 w 10000"/>
                  <a:gd name="connsiteY581" fmla="*/ 8682 h 10000"/>
                  <a:gd name="connsiteX582" fmla="*/ 4770 w 10000"/>
                  <a:gd name="connsiteY582" fmla="*/ 8701 h 10000"/>
                  <a:gd name="connsiteX583" fmla="*/ 4778 w 10000"/>
                  <a:gd name="connsiteY583" fmla="*/ 8705 h 10000"/>
                  <a:gd name="connsiteX584" fmla="*/ 4795 w 10000"/>
                  <a:gd name="connsiteY584" fmla="*/ 8714 h 10000"/>
                  <a:gd name="connsiteX585" fmla="*/ 4812 w 10000"/>
                  <a:gd name="connsiteY585" fmla="*/ 8714 h 10000"/>
                  <a:gd name="connsiteX586" fmla="*/ 4825 w 10000"/>
                  <a:gd name="connsiteY586" fmla="*/ 8705 h 10000"/>
                  <a:gd name="connsiteX587" fmla="*/ 4825 w 10000"/>
                  <a:gd name="connsiteY587" fmla="*/ 8701 h 10000"/>
                  <a:gd name="connsiteX588" fmla="*/ 4828 w 10000"/>
                  <a:gd name="connsiteY588" fmla="*/ 8701 h 10000"/>
                  <a:gd name="connsiteX589" fmla="*/ 4837 w 10000"/>
                  <a:gd name="connsiteY589" fmla="*/ 8692 h 10000"/>
                  <a:gd name="connsiteX590" fmla="*/ 4842 w 10000"/>
                  <a:gd name="connsiteY590" fmla="*/ 8685 h 10000"/>
                  <a:gd name="connsiteX591" fmla="*/ 4859 w 10000"/>
                  <a:gd name="connsiteY591" fmla="*/ 8692 h 10000"/>
                  <a:gd name="connsiteX592" fmla="*/ 4870 w 10000"/>
                  <a:gd name="connsiteY592" fmla="*/ 8701 h 10000"/>
                  <a:gd name="connsiteX593" fmla="*/ 4878 w 10000"/>
                  <a:gd name="connsiteY593" fmla="*/ 8714 h 10000"/>
                  <a:gd name="connsiteX594" fmla="*/ 4892 w 10000"/>
                  <a:gd name="connsiteY594" fmla="*/ 8724 h 10000"/>
                  <a:gd name="connsiteX595" fmla="*/ 4900 w 10000"/>
                  <a:gd name="connsiteY595" fmla="*/ 8724 h 10000"/>
                  <a:gd name="connsiteX596" fmla="*/ 4906 w 10000"/>
                  <a:gd name="connsiteY596" fmla="*/ 8705 h 10000"/>
                  <a:gd name="connsiteX597" fmla="*/ 4925 w 10000"/>
                  <a:gd name="connsiteY597" fmla="*/ 8724 h 10000"/>
                  <a:gd name="connsiteX598" fmla="*/ 4939 w 10000"/>
                  <a:gd name="connsiteY598" fmla="*/ 8701 h 10000"/>
                  <a:gd name="connsiteX599" fmla="*/ 4950 w 10000"/>
                  <a:gd name="connsiteY599" fmla="*/ 8695 h 10000"/>
                  <a:gd name="connsiteX600" fmla="*/ 4956 w 10000"/>
                  <a:gd name="connsiteY600" fmla="*/ 8692 h 10000"/>
                  <a:gd name="connsiteX601" fmla="*/ 4986 w 10000"/>
                  <a:gd name="connsiteY601" fmla="*/ 8705 h 10000"/>
                  <a:gd name="connsiteX602" fmla="*/ 5003 w 10000"/>
                  <a:gd name="connsiteY602" fmla="*/ 8701 h 10000"/>
                  <a:gd name="connsiteX603" fmla="*/ 5011 w 10000"/>
                  <a:gd name="connsiteY603" fmla="*/ 8692 h 10000"/>
                  <a:gd name="connsiteX604" fmla="*/ 5028 w 10000"/>
                  <a:gd name="connsiteY604" fmla="*/ 8682 h 10000"/>
                  <a:gd name="connsiteX605" fmla="*/ 5030 w 10000"/>
                  <a:gd name="connsiteY605" fmla="*/ 8659 h 10000"/>
                  <a:gd name="connsiteX606" fmla="*/ 5039 w 10000"/>
                  <a:gd name="connsiteY606" fmla="*/ 8656 h 10000"/>
                  <a:gd name="connsiteX607" fmla="*/ 5053 w 10000"/>
                  <a:gd name="connsiteY607" fmla="*/ 8669 h 10000"/>
                  <a:gd name="connsiteX608" fmla="*/ 5061 w 10000"/>
                  <a:gd name="connsiteY608" fmla="*/ 8669 h 10000"/>
                  <a:gd name="connsiteX609" fmla="*/ 5061 w 10000"/>
                  <a:gd name="connsiteY609" fmla="*/ 8676 h 10000"/>
                  <a:gd name="connsiteX610" fmla="*/ 5069 w 10000"/>
                  <a:gd name="connsiteY610" fmla="*/ 8669 h 10000"/>
                  <a:gd name="connsiteX611" fmla="*/ 5083 w 10000"/>
                  <a:gd name="connsiteY611" fmla="*/ 8669 h 10000"/>
                  <a:gd name="connsiteX612" fmla="*/ 5100 w 10000"/>
                  <a:gd name="connsiteY612" fmla="*/ 8669 h 10000"/>
                  <a:gd name="connsiteX613" fmla="*/ 5119 w 10000"/>
                  <a:gd name="connsiteY613" fmla="*/ 8682 h 10000"/>
                  <a:gd name="connsiteX614" fmla="*/ 5136 w 10000"/>
                  <a:gd name="connsiteY614" fmla="*/ 8692 h 10000"/>
                  <a:gd name="connsiteX615" fmla="*/ 5161 w 10000"/>
                  <a:gd name="connsiteY615" fmla="*/ 8701 h 10000"/>
                  <a:gd name="connsiteX616" fmla="*/ 5183 w 10000"/>
                  <a:gd name="connsiteY616" fmla="*/ 8701 h 10000"/>
                  <a:gd name="connsiteX617" fmla="*/ 5199 w 10000"/>
                  <a:gd name="connsiteY617" fmla="*/ 8701 h 10000"/>
                  <a:gd name="connsiteX618" fmla="*/ 5213 w 10000"/>
                  <a:gd name="connsiteY618" fmla="*/ 8705 h 10000"/>
                  <a:gd name="connsiteX619" fmla="*/ 5224 w 10000"/>
                  <a:gd name="connsiteY619" fmla="*/ 8701 h 10000"/>
                  <a:gd name="connsiteX620" fmla="*/ 5230 w 10000"/>
                  <a:gd name="connsiteY620" fmla="*/ 8701 h 10000"/>
                  <a:gd name="connsiteX621" fmla="*/ 5241 w 10000"/>
                  <a:gd name="connsiteY621" fmla="*/ 8676 h 10000"/>
                  <a:gd name="connsiteX622" fmla="*/ 5247 w 10000"/>
                  <a:gd name="connsiteY622" fmla="*/ 8666 h 10000"/>
                  <a:gd name="connsiteX623" fmla="*/ 5249 w 10000"/>
                  <a:gd name="connsiteY623" fmla="*/ 8646 h 10000"/>
                  <a:gd name="connsiteX624" fmla="*/ 5249 w 10000"/>
                  <a:gd name="connsiteY624" fmla="*/ 8650 h 10000"/>
                  <a:gd name="connsiteX625" fmla="*/ 5255 w 10000"/>
                  <a:gd name="connsiteY625" fmla="*/ 8646 h 10000"/>
                  <a:gd name="connsiteX626" fmla="*/ 5271 w 10000"/>
                  <a:gd name="connsiteY626" fmla="*/ 8650 h 10000"/>
                  <a:gd name="connsiteX627" fmla="*/ 5288 w 10000"/>
                  <a:gd name="connsiteY627" fmla="*/ 8666 h 10000"/>
                  <a:gd name="connsiteX628" fmla="*/ 5296 w 10000"/>
                  <a:gd name="connsiteY628" fmla="*/ 8666 h 10000"/>
                  <a:gd name="connsiteX629" fmla="*/ 5310 w 10000"/>
                  <a:gd name="connsiteY629" fmla="*/ 8656 h 10000"/>
                  <a:gd name="connsiteX630" fmla="*/ 5321 w 10000"/>
                  <a:gd name="connsiteY630" fmla="*/ 8650 h 10000"/>
                  <a:gd name="connsiteX631" fmla="*/ 5338 w 10000"/>
                  <a:gd name="connsiteY631" fmla="*/ 8650 h 10000"/>
                  <a:gd name="connsiteX632" fmla="*/ 5360 w 10000"/>
                  <a:gd name="connsiteY632" fmla="*/ 8640 h 10000"/>
                  <a:gd name="connsiteX633" fmla="*/ 5366 w 10000"/>
                  <a:gd name="connsiteY633" fmla="*/ 8637 h 10000"/>
                  <a:gd name="connsiteX634" fmla="*/ 5368 w 10000"/>
                  <a:gd name="connsiteY634" fmla="*/ 8637 h 10000"/>
                  <a:gd name="connsiteX635" fmla="*/ 5382 w 10000"/>
                  <a:gd name="connsiteY635" fmla="*/ 8630 h 10000"/>
                  <a:gd name="connsiteX636" fmla="*/ 5391 w 10000"/>
                  <a:gd name="connsiteY636" fmla="*/ 8630 h 10000"/>
                  <a:gd name="connsiteX637" fmla="*/ 5402 w 10000"/>
                  <a:gd name="connsiteY637" fmla="*/ 8637 h 10000"/>
                  <a:gd name="connsiteX638" fmla="*/ 5418 w 10000"/>
                  <a:gd name="connsiteY638" fmla="*/ 8656 h 10000"/>
                  <a:gd name="connsiteX639" fmla="*/ 5432 w 10000"/>
                  <a:gd name="connsiteY639" fmla="*/ 8666 h 10000"/>
                  <a:gd name="connsiteX640" fmla="*/ 5443 w 10000"/>
                  <a:gd name="connsiteY640" fmla="*/ 8682 h 10000"/>
                  <a:gd name="connsiteX641" fmla="*/ 5457 w 10000"/>
                  <a:gd name="connsiteY641" fmla="*/ 8692 h 10000"/>
                  <a:gd name="connsiteX642" fmla="*/ 5471 w 10000"/>
                  <a:gd name="connsiteY642" fmla="*/ 8705 h 10000"/>
                  <a:gd name="connsiteX643" fmla="*/ 5488 w 10000"/>
                  <a:gd name="connsiteY643" fmla="*/ 8711 h 10000"/>
                  <a:gd name="connsiteX644" fmla="*/ 5490 w 10000"/>
                  <a:gd name="connsiteY644" fmla="*/ 8721 h 10000"/>
                  <a:gd name="connsiteX645" fmla="*/ 5512 w 10000"/>
                  <a:gd name="connsiteY645" fmla="*/ 8724 h 10000"/>
                  <a:gd name="connsiteX646" fmla="*/ 5521 w 10000"/>
                  <a:gd name="connsiteY646" fmla="*/ 8714 h 10000"/>
                  <a:gd name="connsiteX647" fmla="*/ 5524 w 10000"/>
                  <a:gd name="connsiteY647" fmla="*/ 8714 h 10000"/>
                  <a:gd name="connsiteX648" fmla="*/ 5532 w 10000"/>
                  <a:gd name="connsiteY648" fmla="*/ 8721 h 10000"/>
                  <a:gd name="connsiteX649" fmla="*/ 5540 w 10000"/>
                  <a:gd name="connsiteY649" fmla="*/ 8724 h 10000"/>
                  <a:gd name="connsiteX650" fmla="*/ 5562 w 10000"/>
                  <a:gd name="connsiteY650" fmla="*/ 8750 h 10000"/>
                  <a:gd name="connsiteX651" fmla="*/ 5562 w 10000"/>
                  <a:gd name="connsiteY651" fmla="*/ 8760 h 10000"/>
                  <a:gd name="connsiteX652" fmla="*/ 5571 w 10000"/>
                  <a:gd name="connsiteY652" fmla="*/ 8782 h 10000"/>
                  <a:gd name="connsiteX653" fmla="*/ 5579 w 10000"/>
                  <a:gd name="connsiteY653" fmla="*/ 8789 h 10000"/>
                  <a:gd name="connsiteX654" fmla="*/ 5593 w 10000"/>
                  <a:gd name="connsiteY654" fmla="*/ 8789 h 10000"/>
                  <a:gd name="connsiteX655" fmla="*/ 5596 w 10000"/>
                  <a:gd name="connsiteY655" fmla="*/ 8789 h 10000"/>
                  <a:gd name="connsiteX656" fmla="*/ 5626 w 10000"/>
                  <a:gd name="connsiteY656" fmla="*/ 8782 h 10000"/>
                  <a:gd name="connsiteX657" fmla="*/ 5629 w 10000"/>
                  <a:gd name="connsiteY657" fmla="*/ 8782 h 10000"/>
                  <a:gd name="connsiteX658" fmla="*/ 5637 w 10000"/>
                  <a:gd name="connsiteY658" fmla="*/ 8779 h 10000"/>
                  <a:gd name="connsiteX659" fmla="*/ 5648 w 10000"/>
                  <a:gd name="connsiteY659" fmla="*/ 8789 h 10000"/>
                  <a:gd name="connsiteX660" fmla="*/ 5665 w 10000"/>
                  <a:gd name="connsiteY660" fmla="*/ 8795 h 10000"/>
                  <a:gd name="connsiteX661" fmla="*/ 5676 w 10000"/>
                  <a:gd name="connsiteY661" fmla="*/ 8789 h 10000"/>
                  <a:gd name="connsiteX662" fmla="*/ 5684 w 10000"/>
                  <a:gd name="connsiteY662" fmla="*/ 8782 h 10000"/>
                  <a:gd name="connsiteX663" fmla="*/ 5693 w 10000"/>
                  <a:gd name="connsiteY663" fmla="*/ 8789 h 10000"/>
                  <a:gd name="connsiteX664" fmla="*/ 5715 w 10000"/>
                  <a:gd name="connsiteY664" fmla="*/ 8808 h 10000"/>
                  <a:gd name="connsiteX665" fmla="*/ 5731 w 10000"/>
                  <a:gd name="connsiteY665" fmla="*/ 8808 h 10000"/>
                  <a:gd name="connsiteX666" fmla="*/ 5740 w 10000"/>
                  <a:gd name="connsiteY666" fmla="*/ 8808 h 10000"/>
                  <a:gd name="connsiteX667" fmla="*/ 5765 w 10000"/>
                  <a:gd name="connsiteY667" fmla="*/ 8818 h 10000"/>
                  <a:gd name="connsiteX668" fmla="*/ 5781 w 10000"/>
                  <a:gd name="connsiteY668" fmla="*/ 8824 h 10000"/>
                  <a:gd name="connsiteX669" fmla="*/ 5798 w 10000"/>
                  <a:gd name="connsiteY669" fmla="*/ 8834 h 10000"/>
                  <a:gd name="connsiteX670" fmla="*/ 5814 w 10000"/>
                  <a:gd name="connsiteY670" fmla="*/ 8837 h 10000"/>
                  <a:gd name="connsiteX671" fmla="*/ 5831 w 10000"/>
                  <a:gd name="connsiteY671" fmla="*/ 8844 h 10000"/>
                  <a:gd name="connsiteX672" fmla="*/ 5842 w 10000"/>
                  <a:gd name="connsiteY672" fmla="*/ 8847 h 10000"/>
                  <a:gd name="connsiteX673" fmla="*/ 5859 w 10000"/>
                  <a:gd name="connsiteY673" fmla="*/ 8857 h 10000"/>
                  <a:gd name="connsiteX674" fmla="*/ 5870 w 10000"/>
                  <a:gd name="connsiteY674" fmla="*/ 8867 h 10000"/>
                  <a:gd name="connsiteX675" fmla="*/ 5878 w 10000"/>
                  <a:gd name="connsiteY675" fmla="*/ 8873 h 10000"/>
                  <a:gd name="connsiteX676" fmla="*/ 5895 w 10000"/>
                  <a:gd name="connsiteY676" fmla="*/ 8873 h 10000"/>
                  <a:gd name="connsiteX677" fmla="*/ 5911 w 10000"/>
                  <a:gd name="connsiteY677" fmla="*/ 8873 h 10000"/>
                  <a:gd name="connsiteX678" fmla="*/ 5931 w 10000"/>
                  <a:gd name="connsiteY678" fmla="*/ 8873 h 10000"/>
                  <a:gd name="connsiteX679" fmla="*/ 5950 w 10000"/>
                  <a:gd name="connsiteY679" fmla="*/ 8867 h 10000"/>
                  <a:gd name="connsiteX680" fmla="*/ 5967 w 10000"/>
                  <a:gd name="connsiteY680" fmla="*/ 8867 h 10000"/>
                  <a:gd name="connsiteX681" fmla="*/ 5975 w 10000"/>
                  <a:gd name="connsiteY681" fmla="*/ 8873 h 10000"/>
                  <a:gd name="connsiteX682" fmla="*/ 6000 w 10000"/>
                  <a:gd name="connsiteY682" fmla="*/ 8883 h 10000"/>
                  <a:gd name="connsiteX683" fmla="*/ 5997 w 10000"/>
                  <a:gd name="connsiteY683" fmla="*/ 8886 h 10000"/>
                  <a:gd name="connsiteX684" fmla="*/ 5997 w 10000"/>
                  <a:gd name="connsiteY684" fmla="*/ 8896 h 10000"/>
                  <a:gd name="connsiteX685" fmla="*/ 6014 w 10000"/>
                  <a:gd name="connsiteY685" fmla="*/ 8892 h 10000"/>
                  <a:gd name="connsiteX686" fmla="*/ 6028 w 10000"/>
                  <a:gd name="connsiteY686" fmla="*/ 8892 h 10000"/>
                  <a:gd name="connsiteX687" fmla="*/ 6053 w 10000"/>
                  <a:gd name="connsiteY687" fmla="*/ 8886 h 10000"/>
                  <a:gd name="connsiteX688" fmla="*/ 6072 w 10000"/>
                  <a:gd name="connsiteY688" fmla="*/ 8876 h 10000"/>
                  <a:gd name="connsiteX689" fmla="*/ 6089 w 10000"/>
                  <a:gd name="connsiteY689" fmla="*/ 8867 h 10000"/>
                  <a:gd name="connsiteX690" fmla="*/ 6111 w 10000"/>
                  <a:gd name="connsiteY690" fmla="*/ 8857 h 10000"/>
                  <a:gd name="connsiteX691" fmla="*/ 6127 w 10000"/>
                  <a:gd name="connsiteY691" fmla="*/ 8847 h 10000"/>
                  <a:gd name="connsiteX692" fmla="*/ 6152 w 10000"/>
                  <a:gd name="connsiteY692" fmla="*/ 8834 h 10000"/>
                  <a:gd name="connsiteX693" fmla="*/ 6183 w 10000"/>
                  <a:gd name="connsiteY693" fmla="*/ 8828 h 10000"/>
                  <a:gd name="connsiteX694" fmla="*/ 6175 w 10000"/>
                  <a:gd name="connsiteY694" fmla="*/ 8844 h 10000"/>
                  <a:gd name="connsiteX695" fmla="*/ 6169 w 10000"/>
                  <a:gd name="connsiteY695" fmla="*/ 8863 h 10000"/>
                  <a:gd name="connsiteX696" fmla="*/ 6158 w 10000"/>
                  <a:gd name="connsiteY696" fmla="*/ 8886 h 10000"/>
                  <a:gd name="connsiteX697" fmla="*/ 6152 w 10000"/>
                  <a:gd name="connsiteY697" fmla="*/ 8896 h 10000"/>
                  <a:gd name="connsiteX698" fmla="*/ 6150 w 10000"/>
                  <a:gd name="connsiteY698" fmla="*/ 8909 h 10000"/>
                  <a:gd name="connsiteX699" fmla="*/ 6152 w 10000"/>
                  <a:gd name="connsiteY699" fmla="*/ 8938 h 10000"/>
                  <a:gd name="connsiteX700" fmla="*/ 6158 w 10000"/>
                  <a:gd name="connsiteY700" fmla="*/ 8957 h 10000"/>
                  <a:gd name="connsiteX701" fmla="*/ 6161 w 10000"/>
                  <a:gd name="connsiteY701" fmla="*/ 8980 h 10000"/>
                  <a:gd name="connsiteX702" fmla="*/ 6166 w 10000"/>
                  <a:gd name="connsiteY702" fmla="*/ 8999 h 10000"/>
                  <a:gd name="connsiteX703" fmla="*/ 6175 w 10000"/>
                  <a:gd name="connsiteY703" fmla="*/ 9032 h 10000"/>
                  <a:gd name="connsiteX704" fmla="*/ 6183 w 10000"/>
                  <a:gd name="connsiteY704" fmla="*/ 9051 h 10000"/>
                  <a:gd name="connsiteX705" fmla="*/ 6191 w 10000"/>
                  <a:gd name="connsiteY705" fmla="*/ 9064 h 10000"/>
                  <a:gd name="connsiteX706" fmla="*/ 6194 w 10000"/>
                  <a:gd name="connsiteY706" fmla="*/ 9084 h 10000"/>
                  <a:gd name="connsiteX707" fmla="*/ 6208 w 10000"/>
                  <a:gd name="connsiteY707" fmla="*/ 9103 h 10000"/>
                  <a:gd name="connsiteX708" fmla="*/ 6208 w 10000"/>
                  <a:gd name="connsiteY708" fmla="*/ 9113 h 10000"/>
                  <a:gd name="connsiteX709" fmla="*/ 6216 w 10000"/>
                  <a:gd name="connsiteY709" fmla="*/ 9129 h 10000"/>
                  <a:gd name="connsiteX710" fmla="*/ 6230 w 10000"/>
                  <a:gd name="connsiteY710" fmla="*/ 9148 h 10000"/>
                  <a:gd name="connsiteX711" fmla="*/ 6241 w 10000"/>
                  <a:gd name="connsiteY711" fmla="*/ 9165 h 10000"/>
                  <a:gd name="connsiteX712" fmla="*/ 6249 w 10000"/>
                  <a:gd name="connsiteY712" fmla="*/ 9168 h 10000"/>
                  <a:gd name="connsiteX713" fmla="*/ 6266 w 10000"/>
                  <a:gd name="connsiteY713" fmla="*/ 9184 h 10000"/>
                  <a:gd name="connsiteX714" fmla="*/ 6280 w 10000"/>
                  <a:gd name="connsiteY714" fmla="*/ 9184 h 10000"/>
                  <a:gd name="connsiteX715" fmla="*/ 6288 w 10000"/>
                  <a:gd name="connsiteY715" fmla="*/ 9177 h 10000"/>
                  <a:gd name="connsiteX716" fmla="*/ 6299 w 10000"/>
                  <a:gd name="connsiteY716" fmla="*/ 9187 h 10000"/>
                  <a:gd name="connsiteX717" fmla="*/ 6305 w 10000"/>
                  <a:gd name="connsiteY717" fmla="*/ 9197 h 10000"/>
                  <a:gd name="connsiteX718" fmla="*/ 6310 w 10000"/>
                  <a:gd name="connsiteY718" fmla="*/ 9197 h 10000"/>
                  <a:gd name="connsiteX719" fmla="*/ 6321 w 10000"/>
                  <a:gd name="connsiteY719" fmla="*/ 9213 h 10000"/>
                  <a:gd name="connsiteX720" fmla="*/ 6335 w 10000"/>
                  <a:gd name="connsiteY720" fmla="*/ 9223 h 10000"/>
                  <a:gd name="connsiteX721" fmla="*/ 6338 w 10000"/>
                  <a:gd name="connsiteY721" fmla="*/ 9223 h 10000"/>
                  <a:gd name="connsiteX722" fmla="*/ 6355 w 10000"/>
                  <a:gd name="connsiteY722" fmla="*/ 9226 h 10000"/>
                  <a:gd name="connsiteX723" fmla="*/ 6363 w 10000"/>
                  <a:gd name="connsiteY723" fmla="*/ 9236 h 10000"/>
                  <a:gd name="connsiteX724" fmla="*/ 6380 w 10000"/>
                  <a:gd name="connsiteY724" fmla="*/ 9258 h 10000"/>
                  <a:gd name="connsiteX725" fmla="*/ 6393 w 10000"/>
                  <a:gd name="connsiteY725" fmla="*/ 9278 h 10000"/>
                  <a:gd name="connsiteX726" fmla="*/ 6396 w 10000"/>
                  <a:gd name="connsiteY726" fmla="*/ 9288 h 10000"/>
                  <a:gd name="connsiteX727" fmla="*/ 6407 w 10000"/>
                  <a:gd name="connsiteY727" fmla="*/ 9297 h 10000"/>
                  <a:gd name="connsiteX728" fmla="*/ 6410 w 10000"/>
                  <a:gd name="connsiteY728" fmla="*/ 9307 h 10000"/>
                  <a:gd name="connsiteX729" fmla="*/ 6416 w 10000"/>
                  <a:gd name="connsiteY729" fmla="*/ 9317 h 10000"/>
                  <a:gd name="connsiteX730" fmla="*/ 6424 w 10000"/>
                  <a:gd name="connsiteY730" fmla="*/ 9326 h 10000"/>
                  <a:gd name="connsiteX731" fmla="*/ 6435 w 10000"/>
                  <a:gd name="connsiteY731" fmla="*/ 9336 h 10000"/>
                  <a:gd name="connsiteX732" fmla="*/ 6443 w 10000"/>
                  <a:gd name="connsiteY732" fmla="*/ 9346 h 10000"/>
                  <a:gd name="connsiteX733" fmla="*/ 6449 w 10000"/>
                  <a:gd name="connsiteY733" fmla="*/ 9362 h 10000"/>
                  <a:gd name="connsiteX734" fmla="*/ 6452 w 10000"/>
                  <a:gd name="connsiteY734" fmla="*/ 9372 h 10000"/>
                  <a:gd name="connsiteX735" fmla="*/ 6449 w 10000"/>
                  <a:gd name="connsiteY735" fmla="*/ 9381 h 10000"/>
                  <a:gd name="connsiteX736" fmla="*/ 6465 w 10000"/>
                  <a:gd name="connsiteY736" fmla="*/ 9394 h 10000"/>
                  <a:gd name="connsiteX737" fmla="*/ 6468 w 10000"/>
                  <a:gd name="connsiteY737" fmla="*/ 9420 h 10000"/>
                  <a:gd name="connsiteX738" fmla="*/ 6493 w 10000"/>
                  <a:gd name="connsiteY738" fmla="*/ 9430 h 10000"/>
                  <a:gd name="connsiteX739" fmla="*/ 6507 w 10000"/>
                  <a:gd name="connsiteY739" fmla="*/ 9440 h 10000"/>
                  <a:gd name="connsiteX740" fmla="*/ 6524 w 10000"/>
                  <a:gd name="connsiteY740" fmla="*/ 9459 h 10000"/>
                  <a:gd name="connsiteX741" fmla="*/ 6532 w 10000"/>
                  <a:gd name="connsiteY741" fmla="*/ 9485 h 10000"/>
                  <a:gd name="connsiteX742" fmla="*/ 6537 w 10000"/>
                  <a:gd name="connsiteY742" fmla="*/ 9498 h 10000"/>
                  <a:gd name="connsiteX743" fmla="*/ 6571 w 10000"/>
                  <a:gd name="connsiteY743" fmla="*/ 9508 h 10000"/>
                  <a:gd name="connsiteX744" fmla="*/ 6596 w 10000"/>
                  <a:gd name="connsiteY744" fmla="*/ 9508 h 10000"/>
                  <a:gd name="connsiteX745" fmla="*/ 6637 w 10000"/>
                  <a:gd name="connsiteY745" fmla="*/ 9517 h 10000"/>
                  <a:gd name="connsiteX746" fmla="*/ 6662 w 10000"/>
                  <a:gd name="connsiteY746" fmla="*/ 9524 h 10000"/>
                  <a:gd name="connsiteX747" fmla="*/ 6679 w 10000"/>
                  <a:gd name="connsiteY747" fmla="*/ 9517 h 10000"/>
                  <a:gd name="connsiteX748" fmla="*/ 6679 w 10000"/>
                  <a:gd name="connsiteY748" fmla="*/ 9505 h 10000"/>
                  <a:gd name="connsiteX749" fmla="*/ 6690 w 10000"/>
                  <a:gd name="connsiteY749" fmla="*/ 9485 h 10000"/>
                  <a:gd name="connsiteX750" fmla="*/ 6693 w 10000"/>
                  <a:gd name="connsiteY750" fmla="*/ 9479 h 10000"/>
                  <a:gd name="connsiteX751" fmla="*/ 6706 w 10000"/>
                  <a:gd name="connsiteY751" fmla="*/ 9469 h 10000"/>
                  <a:gd name="connsiteX752" fmla="*/ 6709 w 10000"/>
                  <a:gd name="connsiteY752" fmla="*/ 9462 h 10000"/>
                  <a:gd name="connsiteX753" fmla="*/ 6717 w 10000"/>
                  <a:gd name="connsiteY753" fmla="*/ 9459 h 10000"/>
                  <a:gd name="connsiteX754" fmla="*/ 6726 w 10000"/>
                  <a:gd name="connsiteY754" fmla="*/ 9459 h 10000"/>
                  <a:gd name="connsiteX755" fmla="*/ 6742 w 10000"/>
                  <a:gd name="connsiteY755" fmla="*/ 9462 h 10000"/>
                  <a:gd name="connsiteX756" fmla="*/ 6759 w 10000"/>
                  <a:gd name="connsiteY756" fmla="*/ 9479 h 10000"/>
                  <a:gd name="connsiteX757" fmla="*/ 6781 w 10000"/>
                  <a:gd name="connsiteY757" fmla="*/ 9485 h 10000"/>
                  <a:gd name="connsiteX758" fmla="*/ 6795 w 10000"/>
                  <a:gd name="connsiteY758" fmla="*/ 9485 h 10000"/>
                  <a:gd name="connsiteX759" fmla="*/ 6803 w 10000"/>
                  <a:gd name="connsiteY759" fmla="*/ 9498 h 10000"/>
                  <a:gd name="connsiteX760" fmla="*/ 6806 w 10000"/>
                  <a:gd name="connsiteY760" fmla="*/ 9508 h 10000"/>
                  <a:gd name="connsiteX761" fmla="*/ 6823 w 10000"/>
                  <a:gd name="connsiteY761" fmla="*/ 9514 h 10000"/>
                  <a:gd name="connsiteX762" fmla="*/ 6831 w 10000"/>
                  <a:gd name="connsiteY762" fmla="*/ 9514 h 10000"/>
                  <a:gd name="connsiteX763" fmla="*/ 6848 w 10000"/>
                  <a:gd name="connsiteY763" fmla="*/ 9514 h 10000"/>
                  <a:gd name="connsiteX764" fmla="*/ 6856 w 10000"/>
                  <a:gd name="connsiteY764" fmla="*/ 9517 h 10000"/>
                  <a:gd name="connsiteX765" fmla="*/ 6878 w 10000"/>
                  <a:gd name="connsiteY765" fmla="*/ 9524 h 10000"/>
                  <a:gd name="connsiteX766" fmla="*/ 6895 w 10000"/>
                  <a:gd name="connsiteY766" fmla="*/ 9524 h 10000"/>
                  <a:gd name="connsiteX767" fmla="*/ 6917 w 10000"/>
                  <a:gd name="connsiteY767" fmla="*/ 9527 h 10000"/>
                  <a:gd name="connsiteX768" fmla="*/ 6934 w 10000"/>
                  <a:gd name="connsiteY768" fmla="*/ 9534 h 10000"/>
                  <a:gd name="connsiteX769" fmla="*/ 6961 w 10000"/>
                  <a:gd name="connsiteY769" fmla="*/ 9543 h 10000"/>
                  <a:gd name="connsiteX770" fmla="*/ 6989 w 10000"/>
                  <a:gd name="connsiteY770" fmla="*/ 9547 h 10000"/>
                  <a:gd name="connsiteX771" fmla="*/ 7014 w 10000"/>
                  <a:gd name="connsiteY771" fmla="*/ 9543 h 10000"/>
                  <a:gd name="connsiteX772" fmla="*/ 7033 w 10000"/>
                  <a:gd name="connsiteY772" fmla="*/ 9543 h 10000"/>
                  <a:gd name="connsiteX773" fmla="*/ 7042 w 10000"/>
                  <a:gd name="connsiteY773" fmla="*/ 9547 h 10000"/>
                  <a:gd name="connsiteX774" fmla="*/ 7069 w 10000"/>
                  <a:gd name="connsiteY774" fmla="*/ 9647 h 10000"/>
                  <a:gd name="connsiteX775" fmla="*/ 7122 w 10000"/>
                  <a:gd name="connsiteY775" fmla="*/ 9734 h 10000"/>
                  <a:gd name="connsiteX776" fmla="*/ 7147 w 10000"/>
                  <a:gd name="connsiteY776" fmla="*/ 9744 h 10000"/>
                  <a:gd name="connsiteX777" fmla="*/ 7169 w 10000"/>
                  <a:gd name="connsiteY777" fmla="*/ 9741 h 10000"/>
                  <a:gd name="connsiteX778" fmla="*/ 7177 w 10000"/>
                  <a:gd name="connsiteY778" fmla="*/ 9744 h 10000"/>
                  <a:gd name="connsiteX779" fmla="*/ 7186 w 10000"/>
                  <a:gd name="connsiteY779" fmla="*/ 9754 h 10000"/>
                  <a:gd name="connsiteX780" fmla="*/ 7191 w 10000"/>
                  <a:gd name="connsiteY780" fmla="*/ 9773 h 10000"/>
                  <a:gd name="connsiteX781" fmla="*/ 7208 w 10000"/>
                  <a:gd name="connsiteY781" fmla="*/ 9783 h 10000"/>
                  <a:gd name="connsiteX782" fmla="*/ 7219 w 10000"/>
                  <a:gd name="connsiteY782" fmla="*/ 9793 h 10000"/>
                  <a:gd name="connsiteX783" fmla="*/ 7235 w 10000"/>
                  <a:gd name="connsiteY783" fmla="*/ 9802 h 10000"/>
                  <a:gd name="connsiteX784" fmla="*/ 7249 w 10000"/>
                  <a:gd name="connsiteY784" fmla="*/ 9819 h 10000"/>
                  <a:gd name="connsiteX785" fmla="*/ 7255 w 10000"/>
                  <a:gd name="connsiteY785" fmla="*/ 9835 h 10000"/>
                  <a:gd name="connsiteX786" fmla="*/ 7255 w 10000"/>
                  <a:gd name="connsiteY786" fmla="*/ 9848 h 10000"/>
                  <a:gd name="connsiteX787" fmla="*/ 7249 w 10000"/>
                  <a:gd name="connsiteY787" fmla="*/ 9848 h 10000"/>
                  <a:gd name="connsiteX788" fmla="*/ 7244 w 10000"/>
                  <a:gd name="connsiteY788" fmla="*/ 9858 h 10000"/>
                  <a:gd name="connsiteX789" fmla="*/ 7235 w 10000"/>
                  <a:gd name="connsiteY789" fmla="*/ 9883 h 10000"/>
                  <a:gd name="connsiteX790" fmla="*/ 7244 w 10000"/>
                  <a:gd name="connsiteY790" fmla="*/ 9903 h 10000"/>
                  <a:gd name="connsiteX791" fmla="*/ 7258 w 10000"/>
                  <a:gd name="connsiteY791" fmla="*/ 9926 h 10000"/>
                  <a:gd name="connsiteX792" fmla="*/ 7263 w 10000"/>
                  <a:gd name="connsiteY792" fmla="*/ 9948 h 10000"/>
                  <a:gd name="connsiteX793" fmla="*/ 7274 w 10000"/>
                  <a:gd name="connsiteY793" fmla="*/ 9968 h 10000"/>
                  <a:gd name="connsiteX794" fmla="*/ 7283 w 10000"/>
                  <a:gd name="connsiteY794" fmla="*/ 9987 h 10000"/>
                  <a:gd name="connsiteX795" fmla="*/ 7291 w 10000"/>
                  <a:gd name="connsiteY795" fmla="*/ 10000 h 10000"/>
                  <a:gd name="connsiteX796" fmla="*/ 7305 w 10000"/>
                  <a:gd name="connsiteY796" fmla="*/ 9997 h 10000"/>
                  <a:gd name="connsiteX797" fmla="*/ 7313 w 10000"/>
                  <a:gd name="connsiteY797" fmla="*/ 9977 h 10000"/>
                  <a:gd name="connsiteX798" fmla="*/ 7324 w 10000"/>
                  <a:gd name="connsiteY798" fmla="*/ 9968 h 10000"/>
                  <a:gd name="connsiteX799" fmla="*/ 7341 w 10000"/>
                  <a:gd name="connsiteY799" fmla="*/ 9971 h 10000"/>
                  <a:gd name="connsiteX800" fmla="*/ 7368 w 10000"/>
                  <a:gd name="connsiteY800" fmla="*/ 9987 h 10000"/>
                  <a:gd name="connsiteX801" fmla="*/ 7380 w 10000"/>
                  <a:gd name="connsiteY801" fmla="*/ 9990 h 10000"/>
                  <a:gd name="connsiteX802" fmla="*/ 7393 w 10000"/>
                  <a:gd name="connsiteY802" fmla="*/ 9981 h 10000"/>
                  <a:gd name="connsiteX803" fmla="*/ 7404 w 10000"/>
                  <a:gd name="connsiteY803" fmla="*/ 9968 h 10000"/>
                  <a:gd name="connsiteX804" fmla="*/ 7418 w 10000"/>
                  <a:gd name="connsiteY804" fmla="*/ 9948 h 10000"/>
                  <a:gd name="connsiteX805" fmla="*/ 7427 w 10000"/>
                  <a:gd name="connsiteY805" fmla="*/ 9922 h 10000"/>
                  <a:gd name="connsiteX806" fmla="*/ 7427 w 10000"/>
                  <a:gd name="connsiteY806" fmla="*/ 9906 h 10000"/>
                  <a:gd name="connsiteX807" fmla="*/ 7404 w 10000"/>
                  <a:gd name="connsiteY807" fmla="*/ 9877 h 10000"/>
                  <a:gd name="connsiteX808" fmla="*/ 7388 w 10000"/>
                  <a:gd name="connsiteY808" fmla="*/ 9854 h 10000"/>
                  <a:gd name="connsiteX809" fmla="*/ 7385 w 10000"/>
                  <a:gd name="connsiteY809" fmla="*/ 9845 h 10000"/>
                  <a:gd name="connsiteX810" fmla="*/ 7385 w 10000"/>
                  <a:gd name="connsiteY810" fmla="*/ 9825 h 10000"/>
                  <a:gd name="connsiteX811" fmla="*/ 7385 w 10000"/>
                  <a:gd name="connsiteY811" fmla="*/ 9819 h 10000"/>
                  <a:gd name="connsiteX812" fmla="*/ 7393 w 10000"/>
                  <a:gd name="connsiteY812" fmla="*/ 9809 h 10000"/>
                  <a:gd name="connsiteX813" fmla="*/ 7404 w 10000"/>
                  <a:gd name="connsiteY813" fmla="*/ 9793 h 10000"/>
                  <a:gd name="connsiteX814" fmla="*/ 7413 w 10000"/>
                  <a:gd name="connsiteY814" fmla="*/ 9783 h 10000"/>
                  <a:gd name="connsiteX815" fmla="*/ 7404 w 10000"/>
                  <a:gd name="connsiteY815" fmla="*/ 9770 h 10000"/>
                  <a:gd name="connsiteX816" fmla="*/ 7388 w 10000"/>
                  <a:gd name="connsiteY816" fmla="*/ 9760 h 10000"/>
                  <a:gd name="connsiteX817" fmla="*/ 7371 w 10000"/>
                  <a:gd name="connsiteY817" fmla="*/ 9744 h 10000"/>
                  <a:gd name="connsiteX818" fmla="*/ 7363 w 10000"/>
                  <a:gd name="connsiteY818" fmla="*/ 9731 h 10000"/>
                  <a:gd name="connsiteX819" fmla="*/ 7355 w 10000"/>
                  <a:gd name="connsiteY819" fmla="*/ 9715 h 10000"/>
                  <a:gd name="connsiteX820" fmla="*/ 7360 w 10000"/>
                  <a:gd name="connsiteY820" fmla="*/ 9686 h 10000"/>
                  <a:gd name="connsiteX821" fmla="*/ 7363 w 10000"/>
                  <a:gd name="connsiteY821" fmla="*/ 9657 h 10000"/>
                  <a:gd name="connsiteX822" fmla="*/ 7360 w 10000"/>
                  <a:gd name="connsiteY822" fmla="*/ 9631 h 10000"/>
                  <a:gd name="connsiteX823" fmla="*/ 7346 w 10000"/>
                  <a:gd name="connsiteY823" fmla="*/ 9611 h 10000"/>
                  <a:gd name="connsiteX824" fmla="*/ 7332 w 10000"/>
                  <a:gd name="connsiteY824" fmla="*/ 9585 h 10000"/>
                  <a:gd name="connsiteX825" fmla="*/ 7324 w 10000"/>
                  <a:gd name="connsiteY825" fmla="*/ 9573 h 10000"/>
                  <a:gd name="connsiteX826" fmla="*/ 7324 w 10000"/>
                  <a:gd name="connsiteY826" fmla="*/ 9553 h 10000"/>
                  <a:gd name="connsiteX827" fmla="*/ 7324 w 10000"/>
                  <a:gd name="connsiteY827" fmla="*/ 9543 h 10000"/>
                  <a:gd name="connsiteX828" fmla="*/ 7324 w 10000"/>
                  <a:gd name="connsiteY828" fmla="*/ 9517 h 10000"/>
                  <a:gd name="connsiteX829" fmla="*/ 7324 w 10000"/>
                  <a:gd name="connsiteY829" fmla="*/ 9498 h 10000"/>
                  <a:gd name="connsiteX830" fmla="*/ 7332 w 10000"/>
                  <a:gd name="connsiteY830" fmla="*/ 9479 h 10000"/>
                  <a:gd name="connsiteX831" fmla="*/ 7341 w 10000"/>
                  <a:gd name="connsiteY831" fmla="*/ 9462 h 10000"/>
                  <a:gd name="connsiteX832" fmla="*/ 7352 w 10000"/>
                  <a:gd name="connsiteY832" fmla="*/ 9459 h 10000"/>
                  <a:gd name="connsiteX833" fmla="*/ 7360 w 10000"/>
                  <a:gd name="connsiteY833" fmla="*/ 9443 h 10000"/>
                  <a:gd name="connsiteX834" fmla="*/ 7363 w 10000"/>
                  <a:gd name="connsiteY834" fmla="*/ 9433 h 10000"/>
                  <a:gd name="connsiteX835" fmla="*/ 7377 w 10000"/>
                  <a:gd name="connsiteY835" fmla="*/ 9433 h 10000"/>
                  <a:gd name="connsiteX836" fmla="*/ 7388 w 10000"/>
                  <a:gd name="connsiteY836" fmla="*/ 9430 h 10000"/>
                  <a:gd name="connsiteX837" fmla="*/ 7396 w 10000"/>
                  <a:gd name="connsiteY837" fmla="*/ 9430 h 10000"/>
                  <a:gd name="connsiteX838" fmla="*/ 7402 w 10000"/>
                  <a:gd name="connsiteY838" fmla="*/ 9424 h 10000"/>
                  <a:gd name="connsiteX839" fmla="*/ 7396 w 10000"/>
                  <a:gd name="connsiteY839" fmla="*/ 9414 h 10000"/>
                  <a:gd name="connsiteX840" fmla="*/ 7388 w 10000"/>
                  <a:gd name="connsiteY840" fmla="*/ 9401 h 10000"/>
                  <a:gd name="connsiteX841" fmla="*/ 7371 w 10000"/>
                  <a:gd name="connsiteY841" fmla="*/ 9391 h 10000"/>
                  <a:gd name="connsiteX842" fmla="*/ 7355 w 10000"/>
                  <a:gd name="connsiteY842" fmla="*/ 9375 h 10000"/>
                  <a:gd name="connsiteX843" fmla="*/ 7332 w 10000"/>
                  <a:gd name="connsiteY843" fmla="*/ 9356 h 10000"/>
                  <a:gd name="connsiteX844" fmla="*/ 7313 w 10000"/>
                  <a:gd name="connsiteY844" fmla="*/ 9330 h 10000"/>
                  <a:gd name="connsiteX845" fmla="*/ 7307 w 10000"/>
                  <a:gd name="connsiteY845" fmla="*/ 9310 h 10000"/>
                  <a:gd name="connsiteX846" fmla="*/ 7305 w 10000"/>
                  <a:gd name="connsiteY846" fmla="*/ 9291 h 10000"/>
                  <a:gd name="connsiteX847" fmla="*/ 7305 w 10000"/>
                  <a:gd name="connsiteY847" fmla="*/ 9278 h 10000"/>
                  <a:gd name="connsiteX848" fmla="*/ 7296 w 10000"/>
                  <a:gd name="connsiteY848" fmla="*/ 9268 h 10000"/>
                  <a:gd name="connsiteX849" fmla="*/ 7296 w 10000"/>
                  <a:gd name="connsiteY849" fmla="*/ 9249 h 10000"/>
                  <a:gd name="connsiteX850" fmla="*/ 7291 w 10000"/>
                  <a:gd name="connsiteY850" fmla="*/ 9226 h 10000"/>
                  <a:gd name="connsiteX851" fmla="*/ 7283 w 10000"/>
                  <a:gd name="connsiteY851" fmla="*/ 9213 h 10000"/>
                  <a:gd name="connsiteX852" fmla="*/ 7274 w 10000"/>
                  <a:gd name="connsiteY852" fmla="*/ 9194 h 10000"/>
                  <a:gd name="connsiteX853" fmla="*/ 7274 w 10000"/>
                  <a:gd name="connsiteY853" fmla="*/ 9174 h 10000"/>
                  <a:gd name="connsiteX854" fmla="*/ 7280 w 10000"/>
                  <a:gd name="connsiteY854" fmla="*/ 9148 h 10000"/>
                  <a:gd name="connsiteX855" fmla="*/ 7283 w 10000"/>
                  <a:gd name="connsiteY855" fmla="*/ 9119 h 10000"/>
                  <a:gd name="connsiteX856" fmla="*/ 7291 w 10000"/>
                  <a:gd name="connsiteY856" fmla="*/ 9100 h 10000"/>
                  <a:gd name="connsiteX857" fmla="*/ 7307 w 10000"/>
                  <a:gd name="connsiteY857" fmla="*/ 9080 h 10000"/>
                  <a:gd name="connsiteX858" fmla="*/ 7324 w 10000"/>
                  <a:gd name="connsiteY858" fmla="*/ 9054 h 10000"/>
                  <a:gd name="connsiteX859" fmla="*/ 7341 w 10000"/>
                  <a:gd name="connsiteY859" fmla="*/ 9054 h 10000"/>
                  <a:gd name="connsiteX860" fmla="*/ 7352 w 10000"/>
                  <a:gd name="connsiteY860" fmla="*/ 9054 h 10000"/>
                  <a:gd name="connsiteX861" fmla="*/ 7346 w 10000"/>
                  <a:gd name="connsiteY861" fmla="*/ 9032 h 10000"/>
                  <a:gd name="connsiteX862" fmla="*/ 7341 w 10000"/>
                  <a:gd name="connsiteY862" fmla="*/ 9022 h 10000"/>
                  <a:gd name="connsiteX863" fmla="*/ 7352 w 10000"/>
                  <a:gd name="connsiteY863" fmla="*/ 8999 h 10000"/>
                  <a:gd name="connsiteX864" fmla="*/ 7360 w 10000"/>
                  <a:gd name="connsiteY864" fmla="*/ 8967 h 10000"/>
                  <a:gd name="connsiteX865" fmla="*/ 7368 w 10000"/>
                  <a:gd name="connsiteY865" fmla="*/ 8922 h 10000"/>
                  <a:gd name="connsiteX866" fmla="*/ 7377 w 10000"/>
                  <a:gd name="connsiteY866" fmla="*/ 8896 h 10000"/>
                  <a:gd name="connsiteX867" fmla="*/ 7380 w 10000"/>
                  <a:gd name="connsiteY867" fmla="*/ 8867 h 10000"/>
                  <a:gd name="connsiteX868" fmla="*/ 7402 w 10000"/>
                  <a:gd name="connsiteY868" fmla="*/ 8824 h 10000"/>
                  <a:gd name="connsiteX869" fmla="*/ 7402 w 10000"/>
                  <a:gd name="connsiteY869" fmla="*/ 8808 h 10000"/>
                  <a:gd name="connsiteX870" fmla="*/ 7393 w 10000"/>
                  <a:gd name="connsiteY870" fmla="*/ 8795 h 10000"/>
                  <a:gd name="connsiteX871" fmla="*/ 7388 w 10000"/>
                  <a:gd name="connsiteY871" fmla="*/ 8799 h 10000"/>
                  <a:gd name="connsiteX872" fmla="*/ 7396 w 10000"/>
                  <a:gd name="connsiteY872" fmla="*/ 8789 h 10000"/>
                  <a:gd name="connsiteX873" fmla="*/ 7404 w 10000"/>
                  <a:gd name="connsiteY873" fmla="*/ 8789 h 10000"/>
                  <a:gd name="connsiteX874" fmla="*/ 7421 w 10000"/>
                  <a:gd name="connsiteY874" fmla="*/ 8769 h 10000"/>
                  <a:gd name="connsiteX875" fmla="*/ 7443 w 10000"/>
                  <a:gd name="connsiteY875" fmla="*/ 8763 h 10000"/>
                  <a:gd name="connsiteX876" fmla="*/ 7452 w 10000"/>
                  <a:gd name="connsiteY876" fmla="*/ 8769 h 10000"/>
                  <a:gd name="connsiteX877" fmla="*/ 7468 w 10000"/>
                  <a:gd name="connsiteY877" fmla="*/ 8769 h 10000"/>
                  <a:gd name="connsiteX878" fmla="*/ 7499 w 10000"/>
                  <a:gd name="connsiteY878" fmla="*/ 8763 h 10000"/>
                  <a:gd name="connsiteX879" fmla="*/ 7526 w 10000"/>
                  <a:gd name="connsiteY879" fmla="*/ 8763 h 10000"/>
                  <a:gd name="connsiteX880" fmla="*/ 7532 w 10000"/>
                  <a:gd name="connsiteY880" fmla="*/ 8763 h 10000"/>
                  <a:gd name="connsiteX881" fmla="*/ 7554 w 10000"/>
                  <a:gd name="connsiteY881" fmla="*/ 8744 h 10000"/>
                  <a:gd name="connsiteX882" fmla="*/ 7571 w 10000"/>
                  <a:gd name="connsiteY882" fmla="*/ 8731 h 10000"/>
                  <a:gd name="connsiteX883" fmla="*/ 7587 w 10000"/>
                  <a:gd name="connsiteY883" fmla="*/ 8711 h 10000"/>
                  <a:gd name="connsiteX884" fmla="*/ 7607 w 10000"/>
                  <a:gd name="connsiteY884" fmla="*/ 8711 h 10000"/>
                  <a:gd name="connsiteX885" fmla="*/ 7634 w 10000"/>
                  <a:gd name="connsiteY885" fmla="*/ 8705 h 10000"/>
                  <a:gd name="connsiteX886" fmla="*/ 7643 w 10000"/>
                  <a:gd name="connsiteY886" fmla="*/ 8682 h 10000"/>
                  <a:gd name="connsiteX887" fmla="*/ 7654 w 10000"/>
                  <a:gd name="connsiteY887" fmla="*/ 8666 h 10000"/>
                  <a:gd name="connsiteX888" fmla="*/ 7668 w 10000"/>
                  <a:gd name="connsiteY888" fmla="*/ 8666 h 10000"/>
                  <a:gd name="connsiteX889" fmla="*/ 7676 w 10000"/>
                  <a:gd name="connsiteY889" fmla="*/ 8682 h 10000"/>
                  <a:gd name="connsiteX890" fmla="*/ 7704 w 10000"/>
                  <a:gd name="connsiteY890" fmla="*/ 8669 h 10000"/>
                  <a:gd name="connsiteX891" fmla="*/ 7712 w 10000"/>
                  <a:gd name="connsiteY891" fmla="*/ 8669 h 10000"/>
                  <a:gd name="connsiteX892" fmla="*/ 7720 w 10000"/>
                  <a:gd name="connsiteY892" fmla="*/ 8669 h 10000"/>
                  <a:gd name="connsiteX893" fmla="*/ 7726 w 10000"/>
                  <a:gd name="connsiteY893" fmla="*/ 8656 h 10000"/>
                  <a:gd name="connsiteX894" fmla="*/ 7734 w 10000"/>
                  <a:gd name="connsiteY894" fmla="*/ 8650 h 10000"/>
                  <a:gd name="connsiteX895" fmla="*/ 7742 w 10000"/>
                  <a:gd name="connsiteY895" fmla="*/ 8650 h 10000"/>
                  <a:gd name="connsiteX896" fmla="*/ 7759 w 10000"/>
                  <a:gd name="connsiteY896" fmla="*/ 8650 h 10000"/>
                  <a:gd name="connsiteX897" fmla="*/ 7756 w 10000"/>
                  <a:gd name="connsiteY897" fmla="*/ 8630 h 10000"/>
                  <a:gd name="connsiteX898" fmla="*/ 7751 w 10000"/>
                  <a:gd name="connsiteY898" fmla="*/ 8627 h 10000"/>
                  <a:gd name="connsiteX899" fmla="*/ 7742 w 10000"/>
                  <a:gd name="connsiteY899" fmla="*/ 8620 h 10000"/>
                  <a:gd name="connsiteX900" fmla="*/ 7734 w 10000"/>
                  <a:gd name="connsiteY900" fmla="*/ 8591 h 10000"/>
                  <a:gd name="connsiteX901" fmla="*/ 7709 w 10000"/>
                  <a:gd name="connsiteY901" fmla="*/ 8582 h 10000"/>
                  <a:gd name="connsiteX902" fmla="*/ 7695 w 10000"/>
                  <a:gd name="connsiteY902" fmla="*/ 8578 h 10000"/>
                  <a:gd name="connsiteX903" fmla="*/ 7668 w 10000"/>
                  <a:gd name="connsiteY903" fmla="*/ 8562 h 10000"/>
                  <a:gd name="connsiteX904" fmla="*/ 7645 w 10000"/>
                  <a:gd name="connsiteY904" fmla="*/ 8552 h 10000"/>
                  <a:gd name="connsiteX905" fmla="*/ 7615 w 10000"/>
                  <a:gd name="connsiteY905" fmla="*/ 8543 h 10000"/>
                  <a:gd name="connsiteX906" fmla="*/ 7596 w 10000"/>
                  <a:gd name="connsiteY906" fmla="*/ 8527 h 10000"/>
                  <a:gd name="connsiteX907" fmla="*/ 7565 w 10000"/>
                  <a:gd name="connsiteY907" fmla="*/ 8494 h 10000"/>
                  <a:gd name="connsiteX908" fmla="*/ 7562 w 10000"/>
                  <a:gd name="connsiteY908" fmla="*/ 8475 h 10000"/>
                  <a:gd name="connsiteX909" fmla="*/ 7540 w 10000"/>
                  <a:gd name="connsiteY909" fmla="*/ 8455 h 10000"/>
                  <a:gd name="connsiteX910" fmla="*/ 7535 w 10000"/>
                  <a:gd name="connsiteY910" fmla="*/ 8446 h 10000"/>
                  <a:gd name="connsiteX911" fmla="*/ 7535 w 10000"/>
                  <a:gd name="connsiteY911" fmla="*/ 8420 h 10000"/>
                  <a:gd name="connsiteX912" fmla="*/ 7535 w 10000"/>
                  <a:gd name="connsiteY912" fmla="*/ 8391 h 10000"/>
                  <a:gd name="connsiteX913" fmla="*/ 7548 w 10000"/>
                  <a:gd name="connsiteY913" fmla="*/ 8345 h 10000"/>
                  <a:gd name="connsiteX914" fmla="*/ 7562 w 10000"/>
                  <a:gd name="connsiteY914" fmla="*/ 8319 h 10000"/>
                  <a:gd name="connsiteX915" fmla="*/ 7582 w 10000"/>
                  <a:gd name="connsiteY915" fmla="*/ 8310 h 10000"/>
                  <a:gd name="connsiteX916" fmla="*/ 7607 w 10000"/>
                  <a:gd name="connsiteY916" fmla="*/ 8300 h 10000"/>
                  <a:gd name="connsiteX917" fmla="*/ 7629 w 10000"/>
                  <a:gd name="connsiteY917" fmla="*/ 8300 h 10000"/>
                  <a:gd name="connsiteX918" fmla="*/ 7651 w 10000"/>
                  <a:gd name="connsiteY918" fmla="*/ 8297 h 10000"/>
                  <a:gd name="connsiteX919" fmla="*/ 7668 w 10000"/>
                  <a:gd name="connsiteY919" fmla="*/ 8280 h 10000"/>
                  <a:gd name="connsiteX920" fmla="*/ 7687 w 10000"/>
                  <a:gd name="connsiteY920" fmla="*/ 8267 h 10000"/>
                  <a:gd name="connsiteX921" fmla="*/ 7693 w 10000"/>
                  <a:gd name="connsiteY921" fmla="*/ 8261 h 10000"/>
                  <a:gd name="connsiteX922" fmla="*/ 7701 w 10000"/>
                  <a:gd name="connsiteY922" fmla="*/ 8248 h 10000"/>
                  <a:gd name="connsiteX923" fmla="*/ 7712 w 10000"/>
                  <a:gd name="connsiteY923" fmla="*/ 8238 h 10000"/>
                  <a:gd name="connsiteX924" fmla="*/ 7731 w 10000"/>
                  <a:gd name="connsiteY924" fmla="*/ 8222 h 10000"/>
                  <a:gd name="connsiteX925" fmla="*/ 7740 w 10000"/>
                  <a:gd name="connsiteY925" fmla="*/ 8206 h 10000"/>
                  <a:gd name="connsiteX926" fmla="*/ 7756 w 10000"/>
                  <a:gd name="connsiteY926" fmla="*/ 8183 h 10000"/>
                  <a:gd name="connsiteX927" fmla="*/ 7773 w 10000"/>
                  <a:gd name="connsiteY927" fmla="*/ 8177 h 10000"/>
                  <a:gd name="connsiteX928" fmla="*/ 7784 w 10000"/>
                  <a:gd name="connsiteY928" fmla="*/ 8183 h 10000"/>
                  <a:gd name="connsiteX929" fmla="*/ 7801 w 10000"/>
                  <a:gd name="connsiteY929" fmla="*/ 8174 h 10000"/>
                  <a:gd name="connsiteX930" fmla="*/ 7801 w 10000"/>
                  <a:gd name="connsiteY930" fmla="*/ 8157 h 10000"/>
                  <a:gd name="connsiteX931" fmla="*/ 7817 w 10000"/>
                  <a:gd name="connsiteY931" fmla="*/ 8164 h 10000"/>
                  <a:gd name="connsiteX932" fmla="*/ 7837 w 10000"/>
                  <a:gd name="connsiteY932" fmla="*/ 8164 h 10000"/>
                  <a:gd name="connsiteX933" fmla="*/ 7856 w 10000"/>
                  <a:gd name="connsiteY933" fmla="*/ 8164 h 10000"/>
                  <a:gd name="connsiteX934" fmla="*/ 7870 w 10000"/>
                  <a:gd name="connsiteY934" fmla="*/ 8167 h 10000"/>
                  <a:gd name="connsiteX935" fmla="*/ 7881 w 10000"/>
                  <a:gd name="connsiteY935" fmla="*/ 8174 h 10000"/>
                  <a:gd name="connsiteX936" fmla="*/ 7898 w 10000"/>
                  <a:gd name="connsiteY936" fmla="*/ 8187 h 10000"/>
                  <a:gd name="connsiteX937" fmla="*/ 7917 w 10000"/>
                  <a:gd name="connsiteY937" fmla="*/ 8187 h 10000"/>
                  <a:gd name="connsiteX938" fmla="*/ 7928 w 10000"/>
                  <a:gd name="connsiteY938" fmla="*/ 8157 h 10000"/>
                  <a:gd name="connsiteX939" fmla="*/ 7942 w 10000"/>
                  <a:gd name="connsiteY939" fmla="*/ 8157 h 10000"/>
                  <a:gd name="connsiteX940" fmla="*/ 7958 w 10000"/>
                  <a:gd name="connsiteY940" fmla="*/ 8164 h 10000"/>
                  <a:gd name="connsiteX941" fmla="*/ 7983 w 10000"/>
                  <a:gd name="connsiteY941" fmla="*/ 8144 h 10000"/>
                  <a:gd name="connsiteX942" fmla="*/ 8000 w 10000"/>
                  <a:gd name="connsiteY942" fmla="*/ 8109 h 10000"/>
                  <a:gd name="connsiteX943" fmla="*/ 7994 w 10000"/>
                  <a:gd name="connsiteY943" fmla="*/ 8093 h 10000"/>
                  <a:gd name="connsiteX944" fmla="*/ 7983 w 10000"/>
                  <a:gd name="connsiteY944" fmla="*/ 8070 h 10000"/>
                  <a:gd name="connsiteX945" fmla="*/ 7986 w 10000"/>
                  <a:gd name="connsiteY945" fmla="*/ 8063 h 10000"/>
                  <a:gd name="connsiteX946" fmla="*/ 7978 w 10000"/>
                  <a:gd name="connsiteY946" fmla="*/ 8044 h 10000"/>
                  <a:gd name="connsiteX947" fmla="*/ 7986 w 10000"/>
                  <a:gd name="connsiteY947" fmla="*/ 8002 h 10000"/>
                  <a:gd name="connsiteX948" fmla="*/ 7983 w 10000"/>
                  <a:gd name="connsiteY948" fmla="*/ 7947 h 10000"/>
                  <a:gd name="connsiteX949" fmla="*/ 7961 w 10000"/>
                  <a:gd name="connsiteY949" fmla="*/ 7931 h 10000"/>
                  <a:gd name="connsiteX950" fmla="*/ 7958 w 10000"/>
                  <a:gd name="connsiteY950" fmla="*/ 7898 h 10000"/>
                  <a:gd name="connsiteX951" fmla="*/ 7953 w 10000"/>
                  <a:gd name="connsiteY951" fmla="*/ 7856 h 10000"/>
                  <a:gd name="connsiteX952" fmla="*/ 7967 w 10000"/>
                  <a:gd name="connsiteY952" fmla="*/ 7837 h 10000"/>
                  <a:gd name="connsiteX953" fmla="*/ 7950 w 10000"/>
                  <a:gd name="connsiteY953" fmla="*/ 7824 h 10000"/>
                  <a:gd name="connsiteX954" fmla="*/ 7906 w 10000"/>
                  <a:gd name="connsiteY954" fmla="*/ 7814 h 10000"/>
                  <a:gd name="connsiteX955" fmla="*/ 7878 w 10000"/>
                  <a:gd name="connsiteY955" fmla="*/ 7814 h 10000"/>
                  <a:gd name="connsiteX956" fmla="*/ 7870 w 10000"/>
                  <a:gd name="connsiteY956" fmla="*/ 7795 h 10000"/>
                  <a:gd name="connsiteX957" fmla="*/ 7878 w 10000"/>
                  <a:gd name="connsiteY957" fmla="*/ 7778 h 10000"/>
                  <a:gd name="connsiteX958" fmla="*/ 7881 w 10000"/>
                  <a:gd name="connsiteY958" fmla="*/ 7775 h 10000"/>
                  <a:gd name="connsiteX959" fmla="*/ 7878 w 10000"/>
                  <a:gd name="connsiteY959" fmla="*/ 7743 h 10000"/>
                  <a:gd name="connsiteX960" fmla="*/ 7895 w 10000"/>
                  <a:gd name="connsiteY960" fmla="*/ 7733 h 10000"/>
                  <a:gd name="connsiteX961" fmla="*/ 7911 w 10000"/>
                  <a:gd name="connsiteY961" fmla="*/ 7710 h 10000"/>
                  <a:gd name="connsiteX962" fmla="*/ 7911 w 10000"/>
                  <a:gd name="connsiteY962" fmla="*/ 7665 h 10000"/>
                  <a:gd name="connsiteX963" fmla="*/ 7917 w 10000"/>
                  <a:gd name="connsiteY963" fmla="*/ 7600 h 10000"/>
                  <a:gd name="connsiteX964" fmla="*/ 7928 w 10000"/>
                  <a:gd name="connsiteY964" fmla="*/ 7581 h 10000"/>
                  <a:gd name="connsiteX965" fmla="*/ 7917 w 10000"/>
                  <a:gd name="connsiteY965" fmla="*/ 7474 h 10000"/>
                  <a:gd name="connsiteX966" fmla="*/ 7873 w 10000"/>
                  <a:gd name="connsiteY966" fmla="*/ 7335 h 10000"/>
                  <a:gd name="connsiteX967" fmla="*/ 7756 w 10000"/>
                  <a:gd name="connsiteY967" fmla="*/ 7050 h 10000"/>
                  <a:gd name="connsiteX968" fmla="*/ 7679 w 10000"/>
                  <a:gd name="connsiteY968" fmla="*/ 6839 h 10000"/>
                  <a:gd name="connsiteX969" fmla="*/ 7668 w 10000"/>
                  <a:gd name="connsiteY969" fmla="*/ 6823 h 10000"/>
                  <a:gd name="connsiteX970" fmla="*/ 7659 w 10000"/>
                  <a:gd name="connsiteY970" fmla="*/ 6768 h 10000"/>
                  <a:gd name="connsiteX971" fmla="*/ 7659 w 10000"/>
                  <a:gd name="connsiteY971" fmla="*/ 6739 h 10000"/>
                  <a:gd name="connsiteX972" fmla="*/ 7651 w 10000"/>
                  <a:gd name="connsiteY972" fmla="*/ 6713 h 10000"/>
                  <a:gd name="connsiteX973" fmla="*/ 7654 w 10000"/>
                  <a:gd name="connsiteY973" fmla="*/ 6684 h 10000"/>
                  <a:gd name="connsiteX974" fmla="*/ 7643 w 10000"/>
                  <a:gd name="connsiteY974" fmla="*/ 6626 h 10000"/>
                  <a:gd name="connsiteX975" fmla="*/ 7629 w 10000"/>
                  <a:gd name="connsiteY975" fmla="*/ 6600 h 10000"/>
                  <a:gd name="connsiteX976" fmla="*/ 7629 w 10000"/>
                  <a:gd name="connsiteY976" fmla="*/ 6580 h 10000"/>
                  <a:gd name="connsiteX977" fmla="*/ 7623 w 10000"/>
                  <a:gd name="connsiteY977" fmla="*/ 6541 h 10000"/>
                  <a:gd name="connsiteX978" fmla="*/ 7615 w 10000"/>
                  <a:gd name="connsiteY978" fmla="*/ 6522 h 10000"/>
                  <a:gd name="connsiteX979" fmla="*/ 7598 w 10000"/>
                  <a:gd name="connsiteY979" fmla="*/ 6509 h 10000"/>
                  <a:gd name="connsiteX980" fmla="*/ 7587 w 10000"/>
                  <a:gd name="connsiteY980" fmla="*/ 6493 h 10000"/>
                  <a:gd name="connsiteX981" fmla="*/ 7579 w 10000"/>
                  <a:gd name="connsiteY981" fmla="*/ 6464 h 10000"/>
                  <a:gd name="connsiteX982" fmla="*/ 7587 w 10000"/>
                  <a:gd name="connsiteY982" fmla="*/ 6438 h 10000"/>
                  <a:gd name="connsiteX983" fmla="*/ 7596 w 10000"/>
                  <a:gd name="connsiteY983" fmla="*/ 6425 h 10000"/>
                  <a:gd name="connsiteX984" fmla="*/ 7590 w 10000"/>
                  <a:gd name="connsiteY984" fmla="*/ 6396 h 10000"/>
                  <a:gd name="connsiteX985" fmla="*/ 7590 w 10000"/>
                  <a:gd name="connsiteY985" fmla="*/ 6373 h 10000"/>
                  <a:gd name="connsiteX986" fmla="*/ 7587 w 10000"/>
                  <a:gd name="connsiteY986" fmla="*/ 6354 h 10000"/>
                  <a:gd name="connsiteX987" fmla="*/ 7582 w 10000"/>
                  <a:gd name="connsiteY987" fmla="*/ 6344 h 10000"/>
                  <a:gd name="connsiteX988" fmla="*/ 7582 w 10000"/>
                  <a:gd name="connsiteY988" fmla="*/ 6324 h 10000"/>
                  <a:gd name="connsiteX989" fmla="*/ 7571 w 10000"/>
                  <a:gd name="connsiteY989" fmla="*/ 6302 h 10000"/>
                  <a:gd name="connsiteX990" fmla="*/ 7548 w 10000"/>
                  <a:gd name="connsiteY990" fmla="*/ 6256 h 10000"/>
                  <a:gd name="connsiteX991" fmla="*/ 7546 w 10000"/>
                  <a:gd name="connsiteY991" fmla="*/ 6218 h 10000"/>
                  <a:gd name="connsiteX992" fmla="*/ 7540 w 10000"/>
                  <a:gd name="connsiteY992" fmla="*/ 6159 h 10000"/>
                  <a:gd name="connsiteX993" fmla="*/ 7535 w 10000"/>
                  <a:gd name="connsiteY993" fmla="*/ 6114 h 10000"/>
                  <a:gd name="connsiteX994" fmla="*/ 7535 w 10000"/>
                  <a:gd name="connsiteY994" fmla="*/ 6088 h 10000"/>
                  <a:gd name="connsiteX995" fmla="*/ 7540 w 10000"/>
                  <a:gd name="connsiteY995" fmla="*/ 6049 h 10000"/>
                  <a:gd name="connsiteX996" fmla="*/ 7546 w 10000"/>
                  <a:gd name="connsiteY996" fmla="*/ 6004 h 10000"/>
                  <a:gd name="connsiteX997" fmla="*/ 7548 w 10000"/>
                  <a:gd name="connsiteY997" fmla="*/ 5965 h 10000"/>
                  <a:gd name="connsiteX998" fmla="*/ 7548 w 10000"/>
                  <a:gd name="connsiteY998" fmla="*/ 5946 h 10000"/>
                  <a:gd name="connsiteX999" fmla="*/ 7548 w 10000"/>
                  <a:gd name="connsiteY999" fmla="*/ 5933 h 10000"/>
                  <a:gd name="connsiteX1000" fmla="*/ 7548 w 10000"/>
                  <a:gd name="connsiteY1000" fmla="*/ 5910 h 10000"/>
                  <a:gd name="connsiteX1001" fmla="*/ 7548 w 10000"/>
                  <a:gd name="connsiteY1001" fmla="*/ 5897 h 10000"/>
                  <a:gd name="connsiteX1002" fmla="*/ 7546 w 10000"/>
                  <a:gd name="connsiteY1002" fmla="*/ 5871 h 10000"/>
                  <a:gd name="connsiteX1003" fmla="*/ 7535 w 10000"/>
                  <a:gd name="connsiteY1003" fmla="*/ 5839 h 10000"/>
                  <a:gd name="connsiteX1004" fmla="*/ 7524 w 10000"/>
                  <a:gd name="connsiteY1004" fmla="*/ 5797 h 10000"/>
                  <a:gd name="connsiteX1005" fmla="*/ 7518 w 10000"/>
                  <a:gd name="connsiteY1005" fmla="*/ 5767 h 10000"/>
                  <a:gd name="connsiteX1006" fmla="*/ 7515 w 10000"/>
                  <a:gd name="connsiteY1006" fmla="*/ 5745 h 10000"/>
                  <a:gd name="connsiteX1007" fmla="*/ 7501 w 10000"/>
                  <a:gd name="connsiteY1007" fmla="*/ 5683 h 10000"/>
                  <a:gd name="connsiteX1008" fmla="*/ 7490 w 10000"/>
                  <a:gd name="connsiteY1008" fmla="*/ 5631 h 10000"/>
                  <a:gd name="connsiteX1009" fmla="*/ 7482 w 10000"/>
                  <a:gd name="connsiteY1009" fmla="*/ 5593 h 10000"/>
                  <a:gd name="connsiteX1010" fmla="*/ 7476 w 10000"/>
                  <a:gd name="connsiteY1010" fmla="*/ 5570 h 10000"/>
                  <a:gd name="connsiteX1011" fmla="*/ 7476 w 10000"/>
                  <a:gd name="connsiteY1011" fmla="*/ 5528 h 10000"/>
                  <a:gd name="connsiteX1012" fmla="*/ 7482 w 10000"/>
                  <a:gd name="connsiteY1012" fmla="*/ 5502 h 10000"/>
                  <a:gd name="connsiteX1013" fmla="*/ 7490 w 10000"/>
                  <a:gd name="connsiteY1013" fmla="*/ 5489 h 10000"/>
                  <a:gd name="connsiteX1014" fmla="*/ 7499 w 10000"/>
                  <a:gd name="connsiteY1014" fmla="*/ 5479 h 10000"/>
                  <a:gd name="connsiteX1015" fmla="*/ 7493 w 10000"/>
                  <a:gd name="connsiteY1015" fmla="*/ 5427 h 10000"/>
                  <a:gd name="connsiteX1016" fmla="*/ 7501 w 10000"/>
                  <a:gd name="connsiteY1016" fmla="*/ 5415 h 10000"/>
                  <a:gd name="connsiteX1017" fmla="*/ 7510 w 10000"/>
                  <a:gd name="connsiteY1017" fmla="*/ 5398 h 10000"/>
                  <a:gd name="connsiteX1018" fmla="*/ 7515 w 10000"/>
                  <a:gd name="connsiteY1018" fmla="*/ 5379 h 10000"/>
                  <a:gd name="connsiteX1019" fmla="*/ 7526 w 10000"/>
                  <a:gd name="connsiteY1019" fmla="*/ 5366 h 10000"/>
                  <a:gd name="connsiteX1020" fmla="*/ 7518 w 10000"/>
                  <a:gd name="connsiteY1020" fmla="*/ 5350 h 10000"/>
                  <a:gd name="connsiteX1021" fmla="*/ 7518 w 10000"/>
                  <a:gd name="connsiteY1021" fmla="*/ 5330 h 10000"/>
                  <a:gd name="connsiteX1022" fmla="*/ 7526 w 10000"/>
                  <a:gd name="connsiteY1022" fmla="*/ 5311 h 10000"/>
                  <a:gd name="connsiteX1023" fmla="*/ 7540 w 10000"/>
                  <a:gd name="connsiteY1023" fmla="*/ 5291 h 10000"/>
                  <a:gd name="connsiteX1024" fmla="*/ 7540 w 10000"/>
                  <a:gd name="connsiteY1024" fmla="*/ 5266 h 10000"/>
                  <a:gd name="connsiteX1025" fmla="*/ 7540 w 10000"/>
                  <a:gd name="connsiteY1025" fmla="*/ 5256 h 10000"/>
                  <a:gd name="connsiteX1026" fmla="*/ 7524 w 10000"/>
                  <a:gd name="connsiteY1026" fmla="*/ 5233 h 10000"/>
                  <a:gd name="connsiteX1027" fmla="*/ 7515 w 10000"/>
                  <a:gd name="connsiteY1027" fmla="*/ 5217 h 10000"/>
                  <a:gd name="connsiteX1028" fmla="*/ 7490 w 10000"/>
                  <a:gd name="connsiteY1028" fmla="*/ 5178 h 10000"/>
                  <a:gd name="connsiteX1029" fmla="*/ 7474 w 10000"/>
                  <a:gd name="connsiteY1029" fmla="*/ 5162 h 10000"/>
                  <a:gd name="connsiteX1030" fmla="*/ 7457 w 10000"/>
                  <a:gd name="connsiteY1030" fmla="*/ 5120 h 10000"/>
                  <a:gd name="connsiteX1031" fmla="*/ 7421 w 10000"/>
                  <a:gd name="connsiteY1031" fmla="*/ 5087 h 10000"/>
                  <a:gd name="connsiteX1032" fmla="*/ 7380 w 10000"/>
                  <a:gd name="connsiteY1032" fmla="*/ 5068 h 10000"/>
                  <a:gd name="connsiteX1033" fmla="*/ 7355 w 10000"/>
                  <a:gd name="connsiteY1033" fmla="*/ 5058 h 10000"/>
                  <a:gd name="connsiteX1034" fmla="*/ 7332 w 10000"/>
                  <a:gd name="connsiteY1034" fmla="*/ 5049 h 10000"/>
                  <a:gd name="connsiteX1035" fmla="*/ 7305 w 10000"/>
                  <a:gd name="connsiteY1035" fmla="*/ 5016 h 10000"/>
                  <a:gd name="connsiteX1036" fmla="*/ 7305 w 10000"/>
                  <a:gd name="connsiteY1036" fmla="*/ 5000 h 10000"/>
                  <a:gd name="connsiteX1037" fmla="*/ 7296 w 10000"/>
                  <a:gd name="connsiteY1037" fmla="*/ 4971 h 10000"/>
                  <a:gd name="connsiteX1038" fmla="*/ 7288 w 10000"/>
                  <a:gd name="connsiteY1038" fmla="*/ 4945 h 10000"/>
                  <a:gd name="connsiteX1039" fmla="*/ 7280 w 10000"/>
                  <a:gd name="connsiteY1039" fmla="*/ 4916 h 10000"/>
                  <a:gd name="connsiteX1040" fmla="*/ 7291 w 10000"/>
                  <a:gd name="connsiteY1040" fmla="*/ 4887 h 10000"/>
                  <a:gd name="connsiteX1041" fmla="*/ 7291 w 10000"/>
                  <a:gd name="connsiteY1041" fmla="*/ 4858 h 10000"/>
                  <a:gd name="connsiteX1042" fmla="*/ 7271 w 10000"/>
                  <a:gd name="connsiteY1042" fmla="*/ 4819 h 10000"/>
                  <a:gd name="connsiteX1043" fmla="*/ 7255 w 10000"/>
                  <a:gd name="connsiteY1043" fmla="*/ 4828 h 10000"/>
                  <a:gd name="connsiteX1044" fmla="*/ 7235 w 10000"/>
                  <a:gd name="connsiteY1044" fmla="*/ 4841 h 10000"/>
                  <a:gd name="connsiteX1045" fmla="*/ 7216 w 10000"/>
                  <a:gd name="connsiteY1045" fmla="*/ 4867 h 10000"/>
                  <a:gd name="connsiteX1046" fmla="*/ 7191 w 10000"/>
                  <a:gd name="connsiteY1046" fmla="*/ 4870 h 10000"/>
                  <a:gd name="connsiteX1047" fmla="*/ 7155 w 10000"/>
                  <a:gd name="connsiteY1047" fmla="*/ 4887 h 10000"/>
                  <a:gd name="connsiteX1048" fmla="*/ 7122 w 10000"/>
                  <a:gd name="connsiteY1048" fmla="*/ 4893 h 10000"/>
                  <a:gd name="connsiteX1049" fmla="*/ 7105 w 10000"/>
                  <a:gd name="connsiteY1049" fmla="*/ 4896 h 10000"/>
                  <a:gd name="connsiteX1050" fmla="*/ 7094 w 10000"/>
                  <a:gd name="connsiteY1050" fmla="*/ 4916 h 10000"/>
                  <a:gd name="connsiteX1051" fmla="*/ 7080 w 10000"/>
                  <a:gd name="connsiteY1051" fmla="*/ 4903 h 10000"/>
                  <a:gd name="connsiteX1052" fmla="*/ 7072 w 10000"/>
                  <a:gd name="connsiteY1052" fmla="*/ 4851 h 10000"/>
                  <a:gd name="connsiteX1053" fmla="*/ 7042 w 10000"/>
                  <a:gd name="connsiteY1053" fmla="*/ 4819 h 10000"/>
                  <a:gd name="connsiteX1054" fmla="*/ 7030 w 10000"/>
                  <a:gd name="connsiteY1054" fmla="*/ 4780 h 10000"/>
                  <a:gd name="connsiteX1055" fmla="*/ 7039 w 10000"/>
                  <a:gd name="connsiteY1055" fmla="*/ 4757 h 10000"/>
                  <a:gd name="connsiteX1056" fmla="*/ 7047 w 10000"/>
                  <a:gd name="connsiteY1056" fmla="*/ 4744 h 10000"/>
                  <a:gd name="connsiteX1057" fmla="*/ 7022 w 10000"/>
                  <a:gd name="connsiteY1057" fmla="*/ 4725 h 10000"/>
                  <a:gd name="connsiteX1058" fmla="*/ 7000 w 10000"/>
                  <a:gd name="connsiteY1058" fmla="*/ 4715 h 10000"/>
                  <a:gd name="connsiteX1059" fmla="*/ 6975 w 10000"/>
                  <a:gd name="connsiteY1059" fmla="*/ 4709 h 10000"/>
                  <a:gd name="connsiteX1060" fmla="*/ 6945 w 10000"/>
                  <a:gd name="connsiteY1060" fmla="*/ 4696 h 10000"/>
                  <a:gd name="connsiteX1061" fmla="*/ 6953 w 10000"/>
                  <a:gd name="connsiteY1061" fmla="*/ 4679 h 10000"/>
                  <a:gd name="connsiteX1062" fmla="*/ 6961 w 10000"/>
                  <a:gd name="connsiteY1062" fmla="*/ 4660 h 10000"/>
                  <a:gd name="connsiteX1063" fmla="*/ 6983 w 10000"/>
                  <a:gd name="connsiteY1063" fmla="*/ 4644 h 10000"/>
                  <a:gd name="connsiteX1064" fmla="*/ 7014 w 10000"/>
                  <a:gd name="connsiteY1064" fmla="*/ 4634 h 10000"/>
                  <a:gd name="connsiteX1065" fmla="*/ 7025 w 10000"/>
                  <a:gd name="connsiteY1065" fmla="*/ 4615 h 10000"/>
                  <a:gd name="connsiteX1066" fmla="*/ 7047 w 10000"/>
                  <a:gd name="connsiteY1066" fmla="*/ 4582 h 10000"/>
                  <a:gd name="connsiteX1067" fmla="*/ 7069 w 10000"/>
                  <a:gd name="connsiteY1067" fmla="*/ 4563 h 10000"/>
                  <a:gd name="connsiteX1068" fmla="*/ 7078 w 10000"/>
                  <a:gd name="connsiteY1068" fmla="*/ 4553 h 10000"/>
                  <a:gd name="connsiteX1069" fmla="*/ 7097 w 10000"/>
                  <a:gd name="connsiteY1069" fmla="*/ 4527 h 10000"/>
                  <a:gd name="connsiteX1070" fmla="*/ 7122 w 10000"/>
                  <a:gd name="connsiteY1070" fmla="*/ 4517 h 10000"/>
                  <a:gd name="connsiteX1071" fmla="*/ 7139 w 10000"/>
                  <a:gd name="connsiteY1071" fmla="*/ 4488 h 10000"/>
                  <a:gd name="connsiteX1072" fmla="*/ 7147 w 10000"/>
                  <a:gd name="connsiteY1072" fmla="*/ 4459 h 10000"/>
                  <a:gd name="connsiteX1073" fmla="*/ 7161 w 10000"/>
                  <a:gd name="connsiteY1073" fmla="*/ 4440 h 10000"/>
                  <a:gd name="connsiteX1074" fmla="*/ 7177 w 10000"/>
                  <a:gd name="connsiteY1074" fmla="*/ 4430 h 10000"/>
                  <a:gd name="connsiteX1075" fmla="*/ 7202 w 10000"/>
                  <a:gd name="connsiteY1075" fmla="*/ 4407 h 10000"/>
                  <a:gd name="connsiteX1076" fmla="*/ 7224 w 10000"/>
                  <a:gd name="connsiteY1076" fmla="*/ 4417 h 10000"/>
                  <a:gd name="connsiteX1077" fmla="*/ 7241 w 10000"/>
                  <a:gd name="connsiteY1077" fmla="*/ 4404 h 10000"/>
                  <a:gd name="connsiteX1078" fmla="*/ 7263 w 10000"/>
                  <a:gd name="connsiteY1078" fmla="*/ 4398 h 10000"/>
                  <a:gd name="connsiteX1079" fmla="*/ 7283 w 10000"/>
                  <a:gd name="connsiteY1079" fmla="*/ 4424 h 10000"/>
                  <a:gd name="connsiteX1080" fmla="*/ 7305 w 10000"/>
                  <a:gd name="connsiteY1080" fmla="*/ 4433 h 10000"/>
                  <a:gd name="connsiteX1081" fmla="*/ 7332 w 10000"/>
                  <a:gd name="connsiteY1081" fmla="*/ 4443 h 10000"/>
                  <a:gd name="connsiteX1082" fmla="*/ 7380 w 10000"/>
                  <a:gd name="connsiteY1082" fmla="*/ 4398 h 10000"/>
                  <a:gd name="connsiteX1083" fmla="*/ 7404 w 10000"/>
                  <a:gd name="connsiteY1083" fmla="*/ 4378 h 10000"/>
                  <a:gd name="connsiteX1084" fmla="*/ 7418 w 10000"/>
                  <a:gd name="connsiteY1084" fmla="*/ 4369 h 10000"/>
                  <a:gd name="connsiteX1085" fmla="*/ 7443 w 10000"/>
                  <a:gd name="connsiteY1085" fmla="*/ 4356 h 10000"/>
                  <a:gd name="connsiteX1086" fmla="*/ 7460 w 10000"/>
                  <a:gd name="connsiteY1086" fmla="*/ 4385 h 10000"/>
                  <a:gd name="connsiteX1087" fmla="*/ 7460 w 10000"/>
                  <a:gd name="connsiteY1087" fmla="*/ 4404 h 10000"/>
                  <a:gd name="connsiteX1088" fmla="*/ 7499 w 10000"/>
                  <a:gd name="connsiteY1088" fmla="*/ 4417 h 10000"/>
                  <a:gd name="connsiteX1089" fmla="*/ 7515 w 10000"/>
                  <a:gd name="connsiteY1089" fmla="*/ 4414 h 10000"/>
                  <a:gd name="connsiteX1090" fmla="*/ 7565 w 10000"/>
                  <a:gd name="connsiteY1090" fmla="*/ 4385 h 10000"/>
                  <a:gd name="connsiteX1091" fmla="*/ 7579 w 10000"/>
                  <a:gd name="connsiteY1091" fmla="*/ 4346 h 10000"/>
                  <a:gd name="connsiteX1092" fmla="*/ 7582 w 10000"/>
                  <a:gd name="connsiteY1092" fmla="*/ 4317 h 10000"/>
                  <a:gd name="connsiteX1093" fmla="*/ 7590 w 10000"/>
                  <a:gd name="connsiteY1093" fmla="*/ 4301 h 10000"/>
                  <a:gd name="connsiteX1094" fmla="*/ 7612 w 10000"/>
                  <a:gd name="connsiteY1094" fmla="*/ 4271 h 10000"/>
                  <a:gd name="connsiteX1095" fmla="*/ 7623 w 10000"/>
                  <a:gd name="connsiteY1095" fmla="*/ 4262 h 10000"/>
                  <a:gd name="connsiteX1096" fmla="*/ 7634 w 10000"/>
                  <a:gd name="connsiteY1096" fmla="*/ 4245 h 10000"/>
                  <a:gd name="connsiteX1097" fmla="*/ 7645 w 10000"/>
                  <a:gd name="connsiteY1097" fmla="*/ 4265 h 10000"/>
                  <a:gd name="connsiteX1098" fmla="*/ 7670 w 10000"/>
                  <a:gd name="connsiteY1098" fmla="*/ 4284 h 10000"/>
                  <a:gd name="connsiteX1099" fmla="*/ 7701 w 10000"/>
                  <a:gd name="connsiteY1099" fmla="*/ 4275 h 10000"/>
                  <a:gd name="connsiteX1100" fmla="*/ 7717 w 10000"/>
                  <a:gd name="connsiteY1100" fmla="*/ 4275 h 10000"/>
                  <a:gd name="connsiteX1101" fmla="*/ 7740 w 10000"/>
                  <a:gd name="connsiteY1101" fmla="*/ 4284 h 10000"/>
                  <a:gd name="connsiteX1102" fmla="*/ 7767 w 10000"/>
                  <a:gd name="connsiteY1102" fmla="*/ 4284 h 10000"/>
                  <a:gd name="connsiteX1103" fmla="*/ 7895 w 10000"/>
                  <a:gd name="connsiteY1103" fmla="*/ 4207 h 10000"/>
                  <a:gd name="connsiteX1104" fmla="*/ 7895 w 10000"/>
                  <a:gd name="connsiteY1104" fmla="*/ 4187 h 10000"/>
                  <a:gd name="connsiteX1105" fmla="*/ 7895 w 10000"/>
                  <a:gd name="connsiteY1105" fmla="*/ 4171 h 10000"/>
                  <a:gd name="connsiteX1106" fmla="*/ 7903 w 10000"/>
                  <a:gd name="connsiteY1106" fmla="*/ 4148 h 10000"/>
                  <a:gd name="connsiteX1107" fmla="*/ 7917 w 10000"/>
                  <a:gd name="connsiteY1107" fmla="*/ 4158 h 10000"/>
                  <a:gd name="connsiteX1108" fmla="*/ 7967 w 10000"/>
                  <a:gd name="connsiteY1108" fmla="*/ 4203 h 10000"/>
                  <a:gd name="connsiteX1109" fmla="*/ 7994 w 10000"/>
                  <a:gd name="connsiteY1109" fmla="*/ 4203 h 10000"/>
                  <a:gd name="connsiteX1110" fmla="*/ 8064 w 10000"/>
                  <a:gd name="connsiteY1110" fmla="*/ 4242 h 10000"/>
                  <a:gd name="connsiteX1111" fmla="*/ 8083 w 10000"/>
                  <a:gd name="connsiteY1111" fmla="*/ 4245 h 10000"/>
                  <a:gd name="connsiteX1112" fmla="*/ 8105 w 10000"/>
                  <a:gd name="connsiteY1112" fmla="*/ 4226 h 10000"/>
                  <a:gd name="connsiteX1113" fmla="*/ 8136 w 10000"/>
                  <a:gd name="connsiteY1113" fmla="*/ 4187 h 10000"/>
                  <a:gd name="connsiteX1114" fmla="*/ 8161 w 10000"/>
                  <a:gd name="connsiteY1114" fmla="*/ 4168 h 10000"/>
                  <a:gd name="connsiteX1115" fmla="*/ 8172 w 10000"/>
                  <a:gd name="connsiteY1115" fmla="*/ 4161 h 10000"/>
                  <a:gd name="connsiteX1116" fmla="*/ 8208 w 10000"/>
                  <a:gd name="connsiteY1116" fmla="*/ 4168 h 10000"/>
                  <a:gd name="connsiteX1117" fmla="*/ 8235 w 10000"/>
                  <a:gd name="connsiteY1117" fmla="*/ 4168 h 10000"/>
                  <a:gd name="connsiteX1118" fmla="*/ 8258 w 10000"/>
                  <a:gd name="connsiteY1118" fmla="*/ 4152 h 10000"/>
                  <a:gd name="connsiteX1119" fmla="*/ 8283 w 10000"/>
                  <a:gd name="connsiteY1119" fmla="*/ 4152 h 10000"/>
                  <a:gd name="connsiteX1120" fmla="*/ 8299 w 10000"/>
                  <a:gd name="connsiteY1120" fmla="*/ 4132 h 10000"/>
                  <a:gd name="connsiteX1121" fmla="*/ 8316 w 10000"/>
                  <a:gd name="connsiteY1121" fmla="*/ 4113 h 10000"/>
                  <a:gd name="connsiteX1122" fmla="*/ 8330 w 10000"/>
                  <a:gd name="connsiteY1122" fmla="*/ 4084 h 10000"/>
                  <a:gd name="connsiteX1123" fmla="*/ 8341 w 10000"/>
                  <a:gd name="connsiteY1123" fmla="*/ 4058 h 10000"/>
                  <a:gd name="connsiteX1124" fmla="*/ 8349 w 10000"/>
                  <a:gd name="connsiteY1124" fmla="*/ 4064 h 10000"/>
                  <a:gd name="connsiteX1125" fmla="*/ 8366 w 10000"/>
                  <a:gd name="connsiteY1125" fmla="*/ 4067 h 10000"/>
                  <a:gd name="connsiteX1126" fmla="*/ 8374 w 10000"/>
                  <a:gd name="connsiteY1126" fmla="*/ 4084 h 10000"/>
                  <a:gd name="connsiteX1127" fmla="*/ 8402 w 10000"/>
                  <a:gd name="connsiteY1127" fmla="*/ 4054 h 10000"/>
                  <a:gd name="connsiteX1128" fmla="*/ 8427 w 10000"/>
                  <a:gd name="connsiteY1128" fmla="*/ 4028 h 10000"/>
                  <a:gd name="connsiteX1129" fmla="*/ 8438 w 10000"/>
                  <a:gd name="connsiteY1129" fmla="*/ 4025 h 10000"/>
                  <a:gd name="connsiteX1130" fmla="*/ 8468 w 10000"/>
                  <a:gd name="connsiteY1130" fmla="*/ 4006 h 10000"/>
                  <a:gd name="connsiteX1131" fmla="*/ 8485 w 10000"/>
                  <a:gd name="connsiteY1131" fmla="*/ 3999 h 10000"/>
                  <a:gd name="connsiteX1132" fmla="*/ 8493 w 10000"/>
                  <a:gd name="connsiteY1132" fmla="*/ 4025 h 10000"/>
                  <a:gd name="connsiteX1133" fmla="*/ 8515 w 10000"/>
                  <a:gd name="connsiteY1133" fmla="*/ 4028 h 10000"/>
                  <a:gd name="connsiteX1134" fmla="*/ 8543 w 10000"/>
                  <a:gd name="connsiteY1134" fmla="*/ 4009 h 10000"/>
                  <a:gd name="connsiteX1135" fmla="*/ 8551 w 10000"/>
                  <a:gd name="connsiteY1135" fmla="*/ 3990 h 10000"/>
                  <a:gd name="connsiteX1136" fmla="*/ 8582 w 10000"/>
                  <a:gd name="connsiteY1136" fmla="*/ 3977 h 10000"/>
                  <a:gd name="connsiteX1137" fmla="*/ 8596 w 10000"/>
                  <a:gd name="connsiteY1137" fmla="*/ 3977 h 10000"/>
                  <a:gd name="connsiteX1138" fmla="*/ 8607 w 10000"/>
                  <a:gd name="connsiteY1138" fmla="*/ 3980 h 10000"/>
                  <a:gd name="connsiteX1139" fmla="*/ 8645 w 10000"/>
                  <a:gd name="connsiteY1139" fmla="*/ 3970 h 10000"/>
                  <a:gd name="connsiteX1140" fmla="*/ 8654 w 10000"/>
                  <a:gd name="connsiteY1140" fmla="*/ 3951 h 10000"/>
                  <a:gd name="connsiteX1141" fmla="*/ 8670 w 10000"/>
                  <a:gd name="connsiteY1141" fmla="*/ 3935 h 10000"/>
                  <a:gd name="connsiteX1142" fmla="*/ 8695 w 10000"/>
                  <a:gd name="connsiteY1142" fmla="*/ 3935 h 10000"/>
                  <a:gd name="connsiteX1143" fmla="*/ 8704 w 10000"/>
                  <a:gd name="connsiteY1143" fmla="*/ 3951 h 10000"/>
                  <a:gd name="connsiteX1144" fmla="*/ 8717 w 10000"/>
                  <a:gd name="connsiteY1144" fmla="*/ 3964 h 10000"/>
                  <a:gd name="connsiteX1145" fmla="*/ 8751 w 10000"/>
                  <a:gd name="connsiteY1145" fmla="*/ 3951 h 10000"/>
                  <a:gd name="connsiteX1146" fmla="*/ 8776 w 10000"/>
                  <a:gd name="connsiteY1146" fmla="*/ 3935 h 10000"/>
                  <a:gd name="connsiteX1147" fmla="*/ 8798 w 10000"/>
                  <a:gd name="connsiteY1147" fmla="*/ 3925 h 10000"/>
                  <a:gd name="connsiteX1148" fmla="*/ 8806 w 10000"/>
                  <a:gd name="connsiteY1148" fmla="*/ 3892 h 10000"/>
                  <a:gd name="connsiteX1149" fmla="*/ 8814 w 10000"/>
                  <a:gd name="connsiteY1149" fmla="*/ 3876 h 10000"/>
                  <a:gd name="connsiteX1150" fmla="*/ 8839 w 10000"/>
                  <a:gd name="connsiteY1150" fmla="*/ 3873 h 10000"/>
                  <a:gd name="connsiteX1151" fmla="*/ 8842 w 10000"/>
                  <a:gd name="connsiteY1151" fmla="*/ 3876 h 10000"/>
                  <a:gd name="connsiteX1152" fmla="*/ 8856 w 10000"/>
                  <a:gd name="connsiteY1152" fmla="*/ 3863 h 10000"/>
                  <a:gd name="connsiteX1153" fmla="*/ 8856 w 10000"/>
                  <a:gd name="connsiteY1153" fmla="*/ 3841 h 10000"/>
                  <a:gd name="connsiteX1154" fmla="*/ 8870 w 10000"/>
                  <a:gd name="connsiteY1154" fmla="*/ 3821 h 10000"/>
                  <a:gd name="connsiteX1155" fmla="*/ 8903 w 10000"/>
                  <a:gd name="connsiteY1155" fmla="*/ 3802 h 10000"/>
                  <a:gd name="connsiteX1156" fmla="*/ 8914 w 10000"/>
                  <a:gd name="connsiteY1156" fmla="*/ 3782 h 10000"/>
                  <a:gd name="connsiteX1157" fmla="*/ 8939 w 10000"/>
                  <a:gd name="connsiteY1157" fmla="*/ 3782 h 10000"/>
                  <a:gd name="connsiteX1158" fmla="*/ 8961 w 10000"/>
                  <a:gd name="connsiteY1158" fmla="*/ 3779 h 10000"/>
                  <a:gd name="connsiteX1159" fmla="*/ 8983 w 10000"/>
                  <a:gd name="connsiteY1159" fmla="*/ 3760 h 10000"/>
                  <a:gd name="connsiteX1160" fmla="*/ 9003 w 10000"/>
                  <a:gd name="connsiteY1160" fmla="*/ 3763 h 10000"/>
                  <a:gd name="connsiteX1161" fmla="*/ 9019 w 10000"/>
                  <a:gd name="connsiteY1161" fmla="*/ 3779 h 10000"/>
                  <a:gd name="connsiteX1162" fmla="*/ 9050 w 10000"/>
                  <a:gd name="connsiteY1162" fmla="*/ 3812 h 10000"/>
                  <a:gd name="connsiteX1163" fmla="*/ 9080 w 10000"/>
                  <a:gd name="connsiteY1163" fmla="*/ 3831 h 10000"/>
                  <a:gd name="connsiteX1164" fmla="*/ 9097 w 10000"/>
                  <a:gd name="connsiteY1164" fmla="*/ 3867 h 10000"/>
                  <a:gd name="connsiteX1165" fmla="*/ 9114 w 10000"/>
                  <a:gd name="connsiteY1165" fmla="*/ 3902 h 10000"/>
                  <a:gd name="connsiteX1166" fmla="*/ 9122 w 10000"/>
                  <a:gd name="connsiteY1166" fmla="*/ 3935 h 10000"/>
                  <a:gd name="connsiteX1167" fmla="*/ 9125 w 10000"/>
                  <a:gd name="connsiteY1167" fmla="*/ 3964 h 10000"/>
                  <a:gd name="connsiteX1168" fmla="*/ 9130 w 10000"/>
                  <a:gd name="connsiteY1168" fmla="*/ 3999 h 10000"/>
                  <a:gd name="connsiteX1169" fmla="*/ 9130 w 10000"/>
                  <a:gd name="connsiteY1169" fmla="*/ 4054 h 10000"/>
                  <a:gd name="connsiteX1170" fmla="*/ 9155 w 10000"/>
                  <a:gd name="connsiteY1170" fmla="*/ 4093 h 10000"/>
                  <a:gd name="connsiteX1171" fmla="*/ 9169 w 10000"/>
                  <a:gd name="connsiteY1171" fmla="*/ 4090 h 10000"/>
                  <a:gd name="connsiteX1172" fmla="*/ 9211 w 10000"/>
                  <a:gd name="connsiteY1172" fmla="*/ 4077 h 10000"/>
                  <a:gd name="connsiteX1173" fmla="*/ 9244 w 10000"/>
                  <a:gd name="connsiteY1173" fmla="*/ 4077 h 10000"/>
                  <a:gd name="connsiteX1174" fmla="*/ 9252 w 10000"/>
                  <a:gd name="connsiteY1174" fmla="*/ 4103 h 10000"/>
                  <a:gd name="connsiteX1175" fmla="*/ 9258 w 10000"/>
                  <a:gd name="connsiteY1175" fmla="*/ 4148 h 10000"/>
                  <a:gd name="connsiteX1176" fmla="*/ 9269 w 10000"/>
                  <a:gd name="connsiteY1176" fmla="*/ 4158 h 10000"/>
                  <a:gd name="connsiteX1177" fmla="*/ 9294 w 10000"/>
                  <a:gd name="connsiteY1177" fmla="*/ 4158 h 10000"/>
                  <a:gd name="connsiteX1178" fmla="*/ 9319 w 10000"/>
                  <a:gd name="connsiteY1178" fmla="*/ 4168 h 10000"/>
                  <a:gd name="connsiteX1179" fmla="*/ 9346 w 10000"/>
                  <a:gd name="connsiteY1179" fmla="*/ 4190 h 10000"/>
                  <a:gd name="connsiteX1180" fmla="*/ 9357 w 10000"/>
                  <a:gd name="connsiteY1180" fmla="*/ 4168 h 10000"/>
                  <a:gd name="connsiteX1181" fmla="*/ 9371 w 10000"/>
                  <a:gd name="connsiteY1181" fmla="*/ 4132 h 10000"/>
                  <a:gd name="connsiteX1182" fmla="*/ 9391 w 10000"/>
                  <a:gd name="connsiteY1182" fmla="*/ 4113 h 10000"/>
                  <a:gd name="connsiteX1183" fmla="*/ 9407 w 10000"/>
                  <a:gd name="connsiteY1183" fmla="*/ 4103 h 10000"/>
                  <a:gd name="connsiteX1184" fmla="*/ 9435 w 10000"/>
                  <a:gd name="connsiteY1184" fmla="*/ 4100 h 10000"/>
                  <a:gd name="connsiteX1185" fmla="*/ 9460 w 10000"/>
                  <a:gd name="connsiteY1185" fmla="*/ 4084 h 10000"/>
                  <a:gd name="connsiteX1186" fmla="*/ 9485 w 10000"/>
                  <a:gd name="connsiteY1186" fmla="*/ 4067 h 10000"/>
                  <a:gd name="connsiteX1187" fmla="*/ 9496 w 10000"/>
                  <a:gd name="connsiteY1187" fmla="*/ 4054 h 10000"/>
                  <a:gd name="connsiteX1188" fmla="*/ 9526 w 10000"/>
                  <a:gd name="connsiteY1188" fmla="*/ 4048 h 10000"/>
                  <a:gd name="connsiteX1189" fmla="*/ 9557 w 10000"/>
                  <a:gd name="connsiteY1189" fmla="*/ 4038 h 10000"/>
                  <a:gd name="connsiteX1190" fmla="*/ 9584 w 10000"/>
                  <a:gd name="connsiteY1190" fmla="*/ 4019 h 10000"/>
                  <a:gd name="connsiteX1191" fmla="*/ 9623 w 10000"/>
                  <a:gd name="connsiteY1191" fmla="*/ 4016 h 10000"/>
                  <a:gd name="connsiteX1192" fmla="*/ 9648 w 10000"/>
                  <a:gd name="connsiteY1192" fmla="*/ 4009 h 10000"/>
                  <a:gd name="connsiteX1193" fmla="*/ 9673 w 10000"/>
                  <a:gd name="connsiteY1193" fmla="*/ 4019 h 10000"/>
                  <a:gd name="connsiteX1194" fmla="*/ 9712 w 10000"/>
                  <a:gd name="connsiteY1194" fmla="*/ 4038 h 10000"/>
                  <a:gd name="connsiteX1195" fmla="*/ 9742 w 10000"/>
                  <a:gd name="connsiteY1195" fmla="*/ 4074 h 10000"/>
                  <a:gd name="connsiteX1196" fmla="*/ 9776 w 10000"/>
                  <a:gd name="connsiteY1196" fmla="*/ 4093 h 10000"/>
                  <a:gd name="connsiteX1197" fmla="*/ 9814 w 10000"/>
                  <a:gd name="connsiteY1197" fmla="*/ 4109 h 10000"/>
                  <a:gd name="connsiteX1198" fmla="*/ 9859 w 10000"/>
                  <a:gd name="connsiteY1198" fmla="*/ 4119 h 10000"/>
                  <a:gd name="connsiteX1199" fmla="*/ 9898 w 10000"/>
                  <a:gd name="connsiteY1199" fmla="*/ 4122 h 10000"/>
                  <a:gd name="connsiteX1200" fmla="*/ 9931 w 10000"/>
                  <a:gd name="connsiteY1200" fmla="*/ 4109 h 10000"/>
                  <a:gd name="connsiteX1201" fmla="*/ 9956 w 10000"/>
                  <a:gd name="connsiteY1201" fmla="*/ 4100 h 10000"/>
                  <a:gd name="connsiteX1202" fmla="*/ 9981 w 10000"/>
                  <a:gd name="connsiteY1202" fmla="*/ 4067 h 10000"/>
                  <a:gd name="connsiteX1203" fmla="*/ 9994 w 10000"/>
                  <a:gd name="connsiteY1203" fmla="*/ 4035 h 10000"/>
                  <a:gd name="connsiteX1204" fmla="*/ 10000 w 10000"/>
                  <a:gd name="connsiteY1204" fmla="*/ 3996 h 10000"/>
                  <a:gd name="connsiteX1205" fmla="*/ 9994 w 10000"/>
                  <a:gd name="connsiteY1205" fmla="*/ 3941 h 10000"/>
                  <a:gd name="connsiteX1206" fmla="*/ 9986 w 10000"/>
                  <a:gd name="connsiteY1206" fmla="*/ 3905 h 10000"/>
                  <a:gd name="connsiteX1207" fmla="*/ 9981 w 10000"/>
                  <a:gd name="connsiteY1207" fmla="*/ 3857 h 10000"/>
                  <a:gd name="connsiteX1208" fmla="*/ 9989 w 10000"/>
                  <a:gd name="connsiteY1208" fmla="*/ 3837 h 10000"/>
                  <a:gd name="connsiteX1209" fmla="*/ 9989 w 10000"/>
                  <a:gd name="connsiteY1209" fmla="*/ 3812 h 10000"/>
                  <a:gd name="connsiteX1210" fmla="*/ 9981 w 10000"/>
                  <a:gd name="connsiteY1210" fmla="*/ 3792 h 10000"/>
                  <a:gd name="connsiteX1211" fmla="*/ 9970 w 10000"/>
                  <a:gd name="connsiteY1211" fmla="*/ 3763 h 10000"/>
                  <a:gd name="connsiteX1212" fmla="*/ 9945 w 10000"/>
                  <a:gd name="connsiteY1212" fmla="*/ 3705 h 10000"/>
                  <a:gd name="connsiteX1213" fmla="*/ 9931 w 10000"/>
                  <a:gd name="connsiteY1213" fmla="*/ 3659 h 10000"/>
                  <a:gd name="connsiteX1214" fmla="*/ 9903 w 10000"/>
                  <a:gd name="connsiteY1214" fmla="*/ 3640 h 10000"/>
                  <a:gd name="connsiteX1215" fmla="*/ 9881 w 10000"/>
                  <a:gd name="connsiteY1215" fmla="*/ 3620 h 10000"/>
                  <a:gd name="connsiteX1216" fmla="*/ 9856 w 10000"/>
                  <a:gd name="connsiteY1216" fmla="*/ 3595 h 10000"/>
                  <a:gd name="connsiteX1217" fmla="*/ 9817 w 10000"/>
                  <a:gd name="connsiteY1217" fmla="*/ 3562 h 10000"/>
                  <a:gd name="connsiteX1218" fmla="*/ 9795 w 10000"/>
                  <a:gd name="connsiteY1218" fmla="*/ 3546 h 10000"/>
                  <a:gd name="connsiteX1219" fmla="*/ 9778 w 10000"/>
                  <a:gd name="connsiteY1219" fmla="*/ 3527 h 10000"/>
                  <a:gd name="connsiteX1220" fmla="*/ 9745 w 10000"/>
                  <a:gd name="connsiteY1220" fmla="*/ 3501 h 10000"/>
                  <a:gd name="connsiteX1221" fmla="*/ 9726 w 10000"/>
                  <a:gd name="connsiteY1221" fmla="*/ 3488 h 10000"/>
                  <a:gd name="connsiteX1222" fmla="*/ 9704 w 10000"/>
                  <a:gd name="connsiteY1222" fmla="*/ 3472 h 10000"/>
                  <a:gd name="connsiteX1223" fmla="*/ 9695 w 10000"/>
                  <a:gd name="connsiteY1223" fmla="*/ 3468 h 10000"/>
                  <a:gd name="connsiteX1224" fmla="*/ 9690 w 10000"/>
                  <a:gd name="connsiteY1224" fmla="*/ 3459 h 10000"/>
                  <a:gd name="connsiteX1225" fmla="*/ 9673 w 10000"/>
                  <a:gd name="connsiteY1225" fmla="*/ 3449 h 10000"/>
                  <a:gd name="connsiteX1226" fmla="*/ 9665 w 10000"/>
                  <a:gd name="connsiteY1226" fmla="*/ 3442 h 10000"/>
                  <a:gd name="connsiteX1227" fmla="*/ 9654 w 10000"/>
                  <a:gd name="connsiteY1227" fmla="*/ 3449 h 10000"/>
                  <a:gd name="connsiteX1228" fmla="*/ 9521 w 10000"/>
                  <a:gd name="connsiteY1228" fmla="*/ 3394 h 10000"/>
                  <a:gd name="connsiteX1229" fmla="*/ 9510 w 10000"/>
                  <a:gd name="connsiteY1229" fmla="*/ 3368 h 10000"/>
                  <a:gd name="connsiteX1230" fmla="*/ 9496 w 10000"/>
                  <a:gd name="connsiteY1230" fmla="*/ 3287 h 10000"/>
                  <a:gd name="connsiteX1231" fmla="*/ 9488 w 10000"/>
                  <a:gd name="connsiteY1231" fmla="*/ 3216 h 10000"/>
                  <a:gd name="connsiteX1232" fmla="*/ 9493 w 10000"/>
                  <a:gd name="connsiteY1232" fmla="*/ 3174 h 10000"/>
                  <a:gd name="connsiteX1233" fmla="*/ 9501 w 10000"/>
                  <a:gd name="connsiteY1233" fmla="*/ 3128 h 10000"/>
                  <a:gd name="connsiteX1234" fmla="*/ 9488 w 10000"/>
                  <a:gd name="connsiteY1234" fmla="*/ 3025 h 10000"/>
                  <a:gd name="connsiteX1235" fmla="*/ 9446 w 10000"/>
                  <a:gd name="connsiteY1235" fmla="*/ 2931 h 10000"/>
                  <a:gd name="connsiteX1236" fmla="*/ 9382 w 10000"/>
                  <a:gd name="connsiteY1236" fmla="*/ 2837 h 10000"/>
                  <a:gd name="connsiteX1237" fmla="*/ 9316 w 10000"/>
                  <a:gd name="connsiteY1237" fmla="*/ 2753 h 10000"/>
                  <a:gd name="connsiteX1238" fmla="*/ 9294 w 10000"/>
                  <a:gd name="connsiteY1238" fmla="*/ 2655 h 10000"/>
                  <a:gd name="connsiteX1239" fmla="*/ 9213 w 10000"/>
                  <a:gd name="connsiteY1239" fmla="*/ 2328 h 10000"/>
                  <a:gd name="connsiteX1240" fmla="*/ 9172 w 10000"/>
                  <a:gd name="connsiteY1240" fmla="*/ 2286 h 10000"/>
                  <a:gd name="connsiteX1241" fmla="*/ 9019 w 10000"/>
                  <a:gd name="connsiteY1241" fmla="*/ 2082 h 10000"/>
                  <a:gd name="connsiteX1242" fmla="*/ 8906 w 10000"/>
                  <a:gd name="connsiteY1242" fmla="*/ 1946 h 10000"/>
                  <a:gd name="connsiteX1243" fmla="*/ 8801 w 10000"/>
                  <a:gd name="connsiteY1243" fmla="*/ 1778 h 10000"/>
                  <a:gd name="connsiteX1244" fmla="*/ 8806 w 10000"/>
                  <a:gd name="connsiteY1244" fmla="*/ 1713 h 10000"/>
                  <a:gd name="connsiteX1245" fmla="*/ 8809 w 10000"/>
                  <a:gd name="connsiteY1245" fmla="*/ 1703 h 10000"/>
                  <a:gd name="connsiteX1246" fmla="*/ 8817 w 10000"/>
                  <a:gd name="connsiteY1246" fmla="*/ 1713 h 10000"/>
                  <a:gd name="connsiteX1247" fmla="*/ 8834 w 10000"/>
                  <a:gd name="connsiteY1247" fmla="*/ 1729 h 10000"/>
                  <a:gd name="connsiteX1248" fmla="*/ 8839 w 10000"/>
                  <a:gd name="connsiteY1248" fmla="*/ 1729 h 10000"/>
                  <a:gd name="connsiteX1249" fmla="*/ 8848 w 10000"/>
                  <a:gd name="connsiteY1249" fmla="*/ 1723 h 10000"/>
                  <a:gd name="connsiteX1250" fmla="*/ 8850 w 10000"/>
                  <a:gd name="connsiteY1250" fmla="*/ 1703 h 10000"/>
                  <a:gd name="connsiteX1251" fmla="*/ 8850 w 10000"/>
                  <a:gd name="connsiteY1251" fmla="*/ 1684 h 10000"/>
                  <a:gd name="connsiteX1252" fmla="*/ 8850 w 10000"/>
                  <a:gd name="connsiteY1252" fmla="*/ 1648 h 10000"/>
                  <a:gd name="connsiteX1253" fmla="*/ 8881 w 10000"/>
                  <a:gd name="connsiteY1253" fmla="*/ 1571 h 10000"/>
                  <a:gd name="connsiteX1254" fmla="*/ 8895 w 10000"/>
                  <a:gd name="connsiteY1254" fmla="*/ 1541 h 10000"/>
                  <a:gd name="connsiteX1255" fmla="*/ 8895 w 10000"/>
                  <a:gd name="connsiteY1255" fmla="*/ 1525 h 10000"/>
                  <a:gd name="connsiteX1256" fmla="*/ 8881 w 10000"/>
                  <a:gd name="connsiteY1256" fmla="*/ 1516 h 10000"/>
                  <a:gd name="connsiteX1257" fmla="*/ 8864 w 10000"/>
                  <a:gd name="connsiteY1257" fmla="*/ 1522 h 10000"/>
                  <a:gd name="connsiteX1258" fmla="*/ 8850 w 10000"/>
                  <a:gd name="connsiteY1258" fmla="*/ 1535 h 10000"/>
                  <a:gd name="connsiteX1259" fmla="*/ 8834 w 10000"/>
                  <a:gd name="connsiteY1259" fmla="*/ 1571 h 10000"/>
                  <a:gd name="connsiteX1260" fmla="*/ 8825 w 10000"/>
                  <a:gd name="connsiteY1260" fmla="*/ 1587 h 10000"/>
                  <a:gd name="connsiteX1261" fmla="*/ 8776 w 10000"/>
                  <a:gd name="connsiteY1261" fmla="*/ 1571 h 10000"/>
                  <a:gd name="connsiteX1262" fmla="*/ 8745 w 10000"/>
                  <a:gd name="connsiteY1262" fmla="*/ 1580 h 10000"/>
                  <a:gd name="connsiteX1263" fmla="*/ 8720 w 10000"/>
                  <a:gd name="connsiteY1263" fmla="*/ 1587 h 10000"/>
                  <a:gd name="connsiteX1264" fmla="*/ 8709 w 10000"/>
                  <a:gd name="connsiteY1264" fmla="*/ 1609 h 10000"/>
                  <a:gd name="connsiteX1265" fmla="*/ 8693 w 10000"/>
                  <a:gd name="connsiteY1265" fmla="*/ 1616 h 10000"/>
                  <a:gd name="connsiteX1266" fmla="*/ 8684 w 10000"/>
                  <a:gd name="connsiteY1266" fmla="*/ 1639 h 10000"/>
                  <a:gd name="connsiteX1267" fmla="*/ 8684 w 10000"/>
                  <a:gd name="connsiteY1267" fmla="*/ 1658 h 10000"/>
                  <a:gd name="connsiteX1268" fmla="*/ 8665 w 10000"/>
                  <a:gd name="connsiteY1268" fmla="*/ 1655 h 10000"/>
                  <a:gd name="connsiteX1269" fmla="*/ 8665 w 10000"/>
                  <a:gd name="connsiteY1269" fmla="*/ 1645 h 10000"/>
                  <a:gd name="connsiteX1270" fmla="*/ 8665 w 10000"/>
                  <a:gd name="connsiteY1270" fmla="*/ 1626 h 10000"/>
                  <a:gd name="connsiteX1271" fmla="*/ 8676 w 10000"/>
                  <a:gd name="connsiteY1271" fmla="*/ 1609 h 10000"/>
                  <a:gd name="connsiteX1272" fmla="*/ 8679 w 10000"/>
                  <a:gd name="connsiteY1272" fmla="*/ 1597 h 10000"/>
                  <a:gd name="connsiteX1273" fmla="*/ 8687 w 10000"/>
                  <a:gd name="connsiteY1273" fmla="*/ 1577 h 10000"/>
                  <a:gd name="connsiteX1274" fmla="*/ 8695 w 10000"/>
                  <a:gd name="connsiteY1274" fmla="*/ 1554 h 10000"/>
                  <a:gd name="connsiteX1275" fmla="*/ 8709 w 10000"/>
                  <a:gd name="connsiteY1275" fmla="*/ 1532 h 10000"/>
                  <a:gd name="connsiteX1276" fmla="*/ 8704 w 10000"/>
                  <a:gd name="connsiteY1276" fmla="*/ 1512 h 10000"/>
                  <a:gd name="connsiteX1277" fmla="*/ 8695 w 10000"/>
                  <a:gd name="connsiteY1277" fmla="*/ 1503 h 10000"/>
                  <a:gd name="connsiteX1278" fmla="*/ 8684 w 10000"/>
                  <a:gd name="connsiteY1278" fmla="*/ 1503 h 10000"/>
                  <a:gd name="connsiteX1279" fmla="*/ 8670 w 10000"/>
                  <a:gd name="connsiteY1279" fmla="*/ 1525 h 10000"/>
                  <a:gd name="connsiteX1280" fmla="*/ 8665 w 10000"/>
                  <a:gd name="connsiteY1280" fmla="*/ 1545 h 10000"/>
                  <a:gd name="connsiteX1281" fmla="*/ 8654 w 10000"/>
                  <a:gd name="connsiteY1281" fmla="*/ 1567 h 10000"/>
                  <a:gd name="connsiteX1282" fmla="*/ 8648 w 10000"/>
                  <a:gd name="connsiteY1282" fmla="*/ 1587 h 10000"/>
                  <a:gd name="connsiteX1283" fmla="*/ 8640 w 10000"/>
                  <a:gd name="connsiteY1283" fmla="*/ 1629 h 10000"/>
                  <a:gd name="connsiteX1284" fmla="*/ 8620 w 10000"/>
                  <a:gd name="connsiteY1284" fmla="*/ 1635 h 10000"/>
                  <a:gd name="connsiteX1285" fmla="*/ 8612 w 10000"/>
                  <a:gd name="connsiteY1285" fmla="*/ 1635 h 10000"/>
                  <a:gd name="connsiteX1286" fmla="*/ 8604 w 10000"/>
                  <a:gd name="connsiteY1286" fmla="*/ 1626 h 10000"/>
                  <a:gd name="connsiteX1287" fmla="*/ 8596 w 10000"/>
                  <a:gd name="connsiteY1287" fmla="*/ 1616 h 10000"/>
                  <a:gd name="connsiteX1288" fmla="*/ 8596 w 10000"/>
                  <a:gd name="connsiteY1288" fmla="*/ 1580 h 10000"/>
                  <a:gd name="connsiteX1289" fmla="*/ 8587 w 10000"/>
                  <a:gd name="connsiteY1289" fmla="*/ 1545 h 10000"/>
                  <a:gd name="connsiteX1290" fmla="*/ 8565 w 10000"/>
                  <a:gd name="connsiteY1290" fmla="*/ 1516 h 10000"/>
                  <a:gd name="connsiteX1291" fmla="*/ 8543 w 10000"/>
                  <a:gd name="connsiteY1291" fmla="*/ 1512 h 10000"/>
                  <a:gd name="connsiteX1292" fmla="*/ 8518 w 10000"/>
                  <a:gd name="connsiteY1292" fmla="*/ 1532 h 10000"/>
                  <a:gd name="connsiteX1293" fmla="*/ 8476 w 10000"/>
                  <a:gd name="connsiteY1293" fmla="*/ 1567 h 10000"/>
                  <a:gd name="connsiteX1294" fmla="*/ 8454 w 10000"/>
                  <a:gd name="connsiteY1294" fmla="*/ 1551 h 10000"/>
                  <a:gd name="connsiteX1295" fmla="*/ 8402 w 10000"/>
                  <a:gd name="connsiteY1295" fmla="*/ 1493 h 10000"/>
                  <a:gd name="connsiteX1296" fmla="*/ 8371 w 10000"/>
                  <a:gd name="connsiteY1296" fmla="*/ 1428 h 10000"/>
                  <a:gd name="connsiteX1297" fmla="*/ 8072 w 10000"/>
                  <a:gd name="connsiteY1297" fmla="*/ 1422 h 10000"/>
                  <a:gd name="connsiteX1298" fmla="*/ 7823 w 10000"/>
                  <a:gd name="connsiteY1298" fmla="*/ 1279 h 10000"/>
                  <a:gd name="connsiteX1299" fmla="*/ 7587 w 10000"/>
                  <a:gd name="connsiteY1299" fmla="*/ 1133 h 10000"/>
                  <a:gd name="connsiteX1300" fmla="*/ 7526 w 10000"/>
                  <a:gd name="connsiteY1300" fmla="*/ 1098 h 10000"/>
                  <a:gd name="connsiteX1301" fmla="*/ 7346 w 10000"/>
                  <a:gd name="connsiteY1301" fmla="*/ 991 h 10000"/>
                  <a:gd name="connsiteX1302" fmla="*/ 7321 w 10000"/>
                  <a:gd name="connsiteY1302" fmla="*/ 959 h 10000"/>
                  <a:gd name="connsiteX1303" fmla="*/ 7307 w 10000"/>
                  <a:gd name="connsiteY1303" fmla="*/ 871 h 10000"/>
                  <a:gd name="connsiteX1304" fmla="*/ 7224 w 10000"/>
                  <a:gd name="connsiteY1304" fmla="*/ 816 h 10000"/>
                  <a:gd name="connsiteX1305" fmla="*/ 7147 w 10000"/>
                  <a:gd name="connsiteY1305" fmla="*/ 787 h 10000"/>
                  <a:gd name="connsiteX1306" fmla="*/ 7080 w 10000"/>
                  <a:gd name="connsiteY1306" fmla="*/ 742 h 10000"/>
                  <a:gd name="connsiteX1307" fmla="*/ 7069 w 10000"/>
                  <a:gd name="connsiteY1307" fmla="*/ 767 h 10000"/>
                  <a:gd name="connsiteX1308" fmla="*/ 7033 w 10000"/>
                  <a:gd name="connsiteY1308" fmla="*/ 787 h 10000"/>
                  <a:gd name="connsiteX1309" fmla="*/ 6820 w 10000"/>
                  <a:gd name="connsiteY1309" fmla="*/ 878 h 10000"/>
                  <a:gd name="connsiteX1310" fmla="*/ 6726 w 10000"/>
                  <a:gd name="connsiteY1310" fmla="*/ 897 h 10000"/>
                  <a:gd name="connsiteX1311" fmla="*/ 6626 w 10000"/>
                  <a:gd name="connsiteY1311" fmla="*/ 955 h 10000"/>
                  <a:gd name="connsiteX1312" fmla="*/ 6582 w 10000"/>
                  <a:gd name="connsiteY1312" fmla="*/ 946 h 10000"/>
                  <a:gd name="connsiteX1313" fmla="*/ 6571 w 10000"/>
                  <a:gd name="connsiteY1313" fmla="*/ 955 h 10000"/>
                  <a:gd name="connsiteX1314" fmla="*/ 6507 w 10000"/>
                  <a:gd name="connsiteY1314" fmla="*/ 975 h 10000"/>
                  <a:gd name="connsiteX1315" fmla="*/ 6485 w 10000"/>
                  <a:gd name="connsiteY1315" fmla="*/ 975 h 10000"/>
                  <a:gd name="connsiteX1316" fmla="*/ 6476 w 10000"/>
                  <a:gd name="connsiteY1316" fmla="*/ 965 h 10000"/>
                  <a:gd name="connsiteX1317" fmla="*/ 6474 w 10000"/>
                  <a:gd name="connsiteY1317" fmla="*/ 936 h 10000"/>
                  <a:gd name="connsiteX1318" fmla="*/ 6452 w 10000"/>
                  <a:gd name="connsiteY1318" fmla="*/ 887 h 10000"/>
                  <a:gd name="connsiteX1319" fmla="*/ 6352 w 10000"/>
                  <a:gd name="connsiteY1319" fmla="*/ 767 h 10000"/>
                  <a:gd name="connsiteX1320" fmla="*/ 6313 w 10000"/>
                  <a:gd name="connsiteY1320" fmla="*/ 732 h 10000"/>
                  <a:gd name="connsiteX1321" fmla="*/ 6296 w 10000"/>
                  <a:gd name="connsiteY1321" fmla="*/ 690 h 10000"/>
                  <a:gd name="connsiteX1322" fmla="*/ 6271 w 10000"/>
                  <a:gd name="connsiteY1322" fmla="*/ 664 h 10000"/>
                  <a:gd name="connsiteX1323" fmla="*/ 6266 w 10000"/>
                  <a:gd name="connsiteY1323" fmla="*/ 654 h 10000"/>
                  <a:gd name="connsiteX1324" fmla="*/ 6111 w 10000"/>
                  <a:gd name="connsiteY1324" fmla="*/ 398 h 10000"/>
                  <a:gd name="connsiteX1325" fmla="*/ 5903 w 10000"/>
                  <a:gd name="connsiteY1325" fmla="*/ 408 h 10000"/>
                  <a:gd name="connsiteX1326" fmla="*/ 5837 w 10000"/>
                  <a:gd name="connsiteY1326" fmla="*/ 427 h 10000"/>
                  <a:gd name="connsiteX1327" fmla="*/ 5756 w 10000"/>
                  <a:gd name="connsiteY1327" fmla="*/ 453 h 10000"/>
                  <a:gd name="connsiteX1328" fmla="*/ 5681 w 10000"/>
                  <a:gd name="connsiteY1328" fmla="*/ 453 h 10000"/>
                  <a:gd name="connsiteX1329" fmla="*/ 5609 w 10000"/>
                  <a:gd name="connsiteY1329" fmla="*/ 447 h 10000"/>
                  <a:gd name="connsiteX1330" fmla="*/ 5554 w 10000"/>
                  <a:gd name="connsiteY1330" fmla="*/ 304 h 10000"/>
                  <a:gd name="connsiteX1331" fmla="*/ 5529 w 10000"/>
                  <a:gd name="connsiteY1331" fmla="*/ 301 h 10000"/>
                  <a:gd name="connsiteX1332" fmla="*/ 5393 w 10000"/>
                  <a:gd name="connsiteY1332" fmla="*/ 256 h 10000"/>
                  <a:gd name="connsiteX1333" fmla="*/ 5366 w 10000"/>
                  <a:gd name="connsiteY1333" fmla="*/ 220 h 10000"/>
                  <a:gd name="connsiteX1334" fmla="*/ 5249 w 10000"/>
                  <a:gd name="connsiteY1334" fmla="*/ 155 h 10000"/>
                  <a:gd name="connsiteX1335" fmla="*/ 5141 w 10000"/>
                  <a:gd name="connsiteY1335" fmla="*/ 52 h 10000"/>
                  <a:gd name="connsiteX1336" fmla="*/ 5116 w 10000"/>
                  <a:gd name="connsiteY1336" fmla="*/ 3 h 10000"/>
                  <a:gd name="connsiteX1337" fmla="*/ 5061 w 10000"/>
                  <a:gd name="connsiteY1337" fmla="*/ 0 h 10000"/>
                  <a:gd name="connsiteX1338" fmla="*/ 5036 w 10000"/>
                  <a:gd name="connsiteY1338" fmla="*/ 32 h 10000"/>
                  <a:gd name="connsiteX1339" fmla="*/ 4942 w 10000"/>
                  <a:gd name="connsiteY1339" fmla="*/ 133 h 10000"/>
                  <a:gd name="connsiteX1340" fmla="*/ 4900 w 10000"/>
                  <a:gd name="connsiteY1340" fmla="*/ 217 h 10000"/>
                  <a:gd name="connsiteX1341" fmla="*/ 4861 w 10000"/>
                  <a:gd name="connsiteY1341" fmla="*/ 198 h 10000"/>
                  <a:gd name="connsiteX1342" fmla="*/ 4795 w 10000"/>
                  <a:gd name="connsiteY1342" fmla="*/ 68 h 10000"/>
                  <a:gd name="connsiteX1343" fmla="*/ 4778 w 10000"/>
                  <a:gd name="connsiteY1343" fmla="*/ 62 h 10000"/>
                  <a:gd name="connsiteX1344" fmla="*/ 4765 w 10000"/>
                  <a:gd name="connsiteY1344" fmla="*/ 62 h 10000"/>
                  <a:gd name="connsiteX1345" fmla="*/ 4748 w 10000"/>
                  <a:gd name="connsiteY1345" fmla="*/ 68 h 10000"/>
                  <a:gd name="connsiteX1346" fmla="*/ 4673 w 10000"/>
                  <a:gd name="connsiteY1346" fmla="*/ 136 h 10000"/>
                  <a:gd name="connsiteX1347" fmla="*/ 4632 w 10000"/>
                  <a:gd name="connsiteY1347" fmla="*/ 201 h 10000"/>
                  <a:gd name="connsiteX1348" fmla="*/ 4623 w 10000"/>
                  <a:gd name="connsiteY1348" fmla="*/ 210 h 10000"/>
                  <a:gd name="connsiteX1349" fmla="*/ 4579 w 10000"/>
                  <a:gd name="connsiteY1349" fmla="*/ 220 h 10000"/>
                  <a:gd name="connsiteX1350" fmla="*/ 4479 w 10000"/>
                  <a:gd name="connsiteY1350" fmla="*/ 198 h 10000"/>
                  <a:gd name="connsiteX1351" fmla="*/ 4402 w 10000"/>
                  <a:gd name="connsiteY1351" fmla="*/ 165 h 10000"/>
                  <a:gd name="connsiteX1352" fmla="*/ 4374 w 10000"/>
                  <a:gd name="connsiteY1352" fmla="*/ 165 h 10000"/>
                  <a:gd name="connsiteX1353" fmla="*/ 4335 w 10000"/>
                  <a:gd name="connsiteY1353" fmla="*/ 172 h 10000"/>
                  <a:gd name="connsiteX1354" fmla="*/ 4302 w 10000"/>
                  <a:gd name="connsiteY1354" fmla="*/ 188 h 10000"/>
                  <a:gd name="connsiteX1355" fmla="*/ 4271 w 10000"/>
                  <a:gd name="connsiteY1355" fmla="*/ 220 h 10000"/>
                  <a:gd name="connsiteX1356" fmla="*/ 4238 w 10000"/>
                  <a:gd name="connsiteY1356" fmla="*/ 240 h 10000"/>
                  <a:gd name="connsiteX1357" fmla="*/ 4324 w 10000"/>
                  <a:gd name="connsiteY1357" fmla="*/ 1289 h 10000"/>
                  <a:gd name="connsiteX1358" fmla="*/ 3521 w 10000"/>
                  <a:gd name="connsiteY1358" fmla="*/ 7730 h 10000"/>
                  <a:gd name="connsiteX1359" fmla="*/ 3560 w 10000"/>
                  <a:gd name="connsiteY1359" fmla="*/ 7749 h 10000"/>
                  <a:gd name="connsiteX1360" fmla="*/ 3562 w 10000"/>
                  <a:gd name="connsiteY1360" fmla="*/ 7759 h 10000"/>
                  <a:gd name="connsiteX1361" fmla="*/ 3573 w 10000"/>
                  <a:gd name="connsiteY1361" fmla="*/ 7766 h 10000"/>
                  <a:gd name="connsiteX1362" fmla="*/ 3584 w 10000"/>
                  <a:gd name="connsiteY1362" fmla="*/ 7759 h 10000"/>
                  <a:gd name="connsiteX1363" fmla="*/ 3598 w 10000"/>
                  <a:gd name="connsiteY1363" fmla="*/ 7743 h 10000"/>
                  <a:gd name="connsiteX1364" fmla="*/ 3609 w 10000"/>
                  <a:gd name="connsiteY1364" fmla="*/ 7756 h 10000"/>
                  <a:gd name="connsiteX1365" fmla="*/ 3623 w 10000"/>
                  <a:gd name="connsiteY1365" fmla="*/ 7733 h 10000"/>
                  <a:gd name="connsiteX1366" fmla="*/ 3632 w 10000"/>
                  <a:gd name="connsiteY1366" fmla="*/ 7730 h 10000"/>
                  <a:gd name="connsiteX1367" fmla="*/ 3634 w 10000"/>
                  <a:gd name="connsiteY1367" fmla="*/ 7730 h 10000"/>
                  <a:gd name="connsiteX1368" fmla="*/ 3643 w 10000"/>
                  <a:gd name="connsiteY1368" fmla="*/ 7730 h 10000"/>
                  <a:gd name="connsiteX1369" fmla="*/ 3670 w 10000"/>
                  <a:gd name="connsiteY1369" fmla="*/ 7730 h 10000"/>
                  <a:gd name="connsiteX1370" fmla="*/ 3687 w 10000"/>
                  <a:gd name="connsiteY1370" fmla="*/ 7730 h 10000"/>
                  <a:gd name="connsiteX1371" fmla="*/ 3690 w 10000"/>
                  <a:gd name="connsiteY1371" fmla="*/ 7730 h 10000"/>
                  <a:gd name="connsiteX1372" fmla="*/ 3704 w 10000"/>
                  <a:gd name="connsiteY1372" fmla="*/ 7740 h 10000"/>
                  <a:gd name="connsiteX1373" fmla="*/ 3712 w 10000"/>
                  <a:gd name="connsiteY1373" fmla="*/ 7743 h 10000"/>
                  <a:gd name="connsiteX1374" fmla="*/ 3723 w 10000"/>
                  <a:gd name="connsiteY1374" fmla="*/ 7749 h 10000"/>
                  <a:gd name="connsiteX1375" fmla="*/ 3729 w 10000"/>
                  <a:gd name="connsiteY1375" fmla="*/ 7749 h 10000"/>
                  <a:gd name="connsiteX1376" fmla="*/ 3729 w 10000"/>
                  <a:gd name="connsiteY1376" fmla="*/ 7743 h 10000"/>
                  <a:gd name="connsiteX1377" fmla="*/ 3745 w 10000"/>
                  <a:gd name="connsiteY1377" fmla="*/ 7740 h 10000"/>
                  <a:gd name="connsiteX1378" fmla="*/ 3753 w 10000"/>
                  <a:gd name="connsiteY1378" fmla="*/ 7730 h 10000"/>
                  <a:gd name="connsiteX1379" fmla="*/ 3762 w 10000"/>
                  <a:gd name="connsiteY1379" fmla="*/ 7720 h 10000"/>
                  <a:gd name="connsiteX1380" fmla="*/ 3776 w 10000"/>
                  <a:gd name="connsiteY1380" fmla="*/ 7710 h 10000"/>
                  <a:gd name="connsiteX1381" fmla="*/ 3784 w 10000"/>
                  <a:gd name="connsiteY1381" fmla="*/ 7701 h 10000"/>
                  <a:gd name="connsiteX1382" fmla="*/ 3792 w 10000"/>
                  <a:gd name="connsiteY1382" fmla="*/ 7694 h 10000"/>
                  <a:gd name="connsiteX1383" fmla="*/ 3801 w 10000"/>
                  <a:gd name="connsiteY1383" fmla="*/ 7685 h 10000"/>
                  <a:gd name="connsiteX1384" fmla="*/ 3803 w 10000"/>
                  <a:gd name="connsiteY1384" fmla="*/ 7685 h 10000"/>
                  <a:gd name="connsiteX1385" fmla="*/ 3778 w 10000"/>
                  <a:gd name="connsiteY1385" fmla="*/ 7756 h 10000"/>
                  <a:gd name="connsiteX1386" fmla="*/ 3762 w 10000"/>
                  <a:gd name="connsiteY1386" fmla="*/ 7775 h 10000"/>
                  <a:gd name="connsiteX1387" fmla="*/ 3748 w 10000"/>
                  <a:gd name="connsiteY1387" fmla="*/ 7775 h 10000"/>
                  <a:gd name="connsiteX1388" fmla="*/ 3737 w 10000"/>
                  <a:gd name="connsiteY1388" fmla="*/ 7778 h 10000"/>
                  <a:gd name="connsiteX1389" fmla="*/ 3723 w 10000"/>
                  <a:gd name="connsiteY1389" fmla="*/ 7778 h 10000"/>
                  <a:gd name="connsiteX1390" fmla="*/ 3712 w 10000"/>
                  <a:gd name="connsiteY1390" fmla="*/ 8005 h 10000"/>
                  <a:gd name="connsiteX1391" fmla="*/ 3706 w 10000"/>
                  <a:gd name="connsiteY1391" fmla="*/ 8021 h 10000"/>
                  <a:gd name="connsiteX1392" fmla="*/ 3712 w 10000"/>
                  <a:gd name="connsiteY1392" fmla="*/ 8044 h 10000"/>
                  <a:gd name="connsiteX1393" fmla="*/ 3712 w 10000"/>
                  <a:gd name="connsiteY1393" fmla="*/ 8051 h 10000"/>
                  <a:gd name="connsiteX1394" fmla="*/ 3767 w 10000"/>
                  <a:gd name="connsiteY1394" fmla="*/ 8106 h 10000"/>
                  <a:gd name="connsiteX1395" fmla="*/ 3770 w 10000"/>
                  <a:gd name="connsiteY1395" fmla="*/ 8119 h 10000"/>
                  <a:gd name="connsiteX1396" fmla="*/ 3740 w 10000"/>
                  <a:gd name="connsiteY1396" fmla="*/ 8154 h 10000"/>
                  <a:gd name="connsiteX1397" fmla="*/ 3731 w 10000"/>
                  <a:gd name="connsiteY1397" fmla="*/ 8138 h 10000"/>
                  <a:gd name="connsiteX1398" fmla="*/ 3729 w 10000"/>
                  <a:gd name="connsiteY1398" fmla="*/ 8125 h 10000"/>
                  <a:gd name="connsiteX1399" fmla="*/ 3712 w 10000"/>
                  <a:gd name="connsiteY1399" fmla="*/ 8115 h 10000"/>
                  <a:gd name="connsiteX1400" fmla="*/ 3704 w 10000"/>
                  <a:gd name="connsiteY1400" fmla="*/ 8109 h 10000"/>
                  <a:gd name="connsiteX1401" fmla="*/ 3687 w 10000"/>
                  <a:gd name="connsiteY1401" fmla="*/ 8099 h 10000"/>
                  <a:gd name="connsiteX1402" fmla="*/ 3673 w 10000"/>
                  <a:gd name="connsiteY1402" fmla="*/ 8093 h 10000"/>
                  <a:gd name="connsiteX1403" fmla="*/ 3665 w 10000"/>
                  <a:gd name="connsiteY1403" fmla="*/ 8083 h 10000"/>
                  <a:gd name="connsiteX1404" fmla="*/ 3648 w 10000"/>
                  <a:gd name="connsiteY1404" fmla="*/ 8073 h 10000"/>
                  <a:gd name="connsiteX1405" fmla="*/ 3643 w 10000"/>
                  <a:gd name="connsiteY1405" fmla="*/ 8063 h 10000"/>
                  <a:gd name="connsiteX1406" fmla="*/ 3632 w 10000"/>
                  <a:gd name="connsiteY1406" fmla="*/ 8054 h 10000"/>
                  <a:gd name="connsiteX1407" fmla="*/ 3623 w 10000"/>
                  <a:gd name="connsiteY1407" fmla="*/ 8060 h 10000"/>
                  <a:gd name="connsiteX1408" fmla="*/ 3615 w 10000"/>
                  <a:gd name="connsiteY1408" fmla="*/ 8070 h 10000"/>
                  <a:gd name="connsiteX1409" fmla="*/ 3607 w 10000"/>
                  <a:gd name="connsiteY1409" fmla="*/ 8083 h 10000"/>
                  <a:gd name="connsiteX1410" fmla="*/ 3607 w 10000"/>
                  <a:gd name="connsiteY1410" fmla="*/ 8099 h 10000"/>
                  <a:gd name="connsiteX1411" fmla="*/ 3607 w 10000"/>
                  <a:gd name="connsiteY1411" fmla="*/ 8125 h 10000"/>
                  <a:gd name="connsiteX1412" fmla="*/ 3601 w 10000"/>
                  <a:gd name="connsiteY1412" fmla="*/ 8148 h 10000"/>
                  <a:gd name="connsiteX1413" fmla="*/ 3584 w 10000"/>
                  <a:gd name="connsiteY1413" fmla="*/ 8154 h 10000"/>
                  <a:gd name="connsiteX1414" fmla="*/ 3573 w 10000"/>
                  <a:gd name="connsiteY1414" fmla="*/ 8154 h 10000"/>
                  <a:gd name="connsiteX1415" fmla="*/ 3551 w 10000"/>
                  <a:gd name="connsiteY1415" fmla="*/ 8119 h 10000"/>
                  <a:gd name="connsiteX1416" fmla="*/ 3504 w 10000"/>
                  <a:gd name="connsiteY1416" fmla="*/ 8073 h 10000"/>
                  <a:gd name="connsiteX1417" fmla="*/ 3493 w 10000"/>
                  <a:gd name="connsiteY1417" fmla="*/ 8051 h 10000"/>
                  <a:gd name="connsiteX1418" fmla="*/ 3457 w 10000"/>
                  <a:gd name="connsiteY1418" fmla="*/ 7872 h 10000"/>
                  <a:gd name="connsiteX1419" fmla="*/ 3449 w 10000"/>
                  <a:gd name="connsiteY1419" fmla="*/ 7847 h 10000"/>
                  <a:gd name="connsiteX1420" fmla="*/ 3446 w 10000"/>
                  <a:gd name="connsiteY1420" fmla="*/ 7827 h 10000"/>
                  <a:gd name="connsiteX1421" fmla="*/ 3457 w 10000"/>
                  <a:gd name="connsiteY1421" fmla="*/ 7808 h 10000"/>
                  <a:gd name="connsiteX1422" fmla="*/ 3465 w 10000"/>
                  <a:gd name="connsiteY1422" fmla="*/ 7798 h 10000"/>
                  <a:gd name="connsiteX1423" fmla="*/ 3518 w 10000"/>
                  <a:gd name="connsiteY1423" fmla="*/ 7843 h 10000"/>
                  <a:gd name="connsiteX0" fmla="*/ 4324 w 10000"/>
                  <a:gd name="connsiteY0" fmla="*/ 1289 h 10000"/>
                  <a:gd name="connsiteX1" fmla="*/ 4296 w 10000"/>
                  <a:gd name="connsiteY1" fmla="*/ 1305 h 10000"/>
                  <a:gd name="connsiteX2" fmla="*/ 4285 w 10000"/>
                  <a:gd name="connsiteY2" fmla="*/ 1279 h 10000"/>
                  <a:gd name="connsiteX3" fmla="*/ 4244 w 10000"/>
                  <a:gd name="connsiteY3" fmla="*/ 1266 h 10000"/>
                  <a:gd name="connsiteX4" fmla="*/ 4208 w 10000"/>
                  <a:gd name="connsiteY4" fmla="*/ 1286 h 10000"/>
                  <a:gd name="connsiteX5" fmla="*/ 4172 w 10000"/>
                  <a:gd name="connsiteY5" fmla="*/ 1299 h 10000"/>
                  <a:gd name="connsiteX6" fmla="*/ 4150 w 10000"/>
                  <a:gd name="connsiteY6" fmla="*/ 1308 h 10000"/>
                  <a:gd name="connsiteX7" fmla="*/ 4139 w 10000"/>
                  <a:gd name="connsiteY7" fmla="*/ 1315 h 10000"/>
                  <a:gd name="connsiteX8" fmla="*/ 4125 w 10000"/>
                  <a:gd name="connsiteY8" fmla="*/ 1315 h 10000"/>
                  <a:gd name="connsiteX9" fmla="*/ 4119 w 10000"/>
                  <a:gd name="connsiteY9" fmla="*/ 1315 h 10000"/>
                  <a:gd name="connsiteX10" fmla="*/ 4111 w 10000"/>
                  <a:gd name="connsiteY10" fmla="*/ 1308 h 10000"/>
                  <a:gd name="connsiteX11" fmla="*/ 4100 w 10000"/>
                  <a:gd name="connsiteY11" fmla="*/ 1315 h 10000"/>
                  <a:gd name="connsiteX12" fmla="*/ 4075 w 10000"/>
                  <a:gd name="connsiteY12" fmla="*/ 1315 h 10000"/>
                  <a:gd name="connsiteX13" fmla="*/ 4058 w 10000"/>
                  <a:gd name="connsiteY13" fmla="*/ 1318 h 10000"/>
                  <a:gd name="connsiteX14" fmla="*/ 4044 w 10000"/>
                  <a:gd name="connsiteY14" fmla="*/ 1315 h 10000"/>
                  <a:gd name="connsiteX15" fmla="*/ 4042 w 10000"/>
                  <a:gd name="connsiteY15" fmla="*/ 1299 h 10000"/>
                  <a:gd name="connsiteX16" fmla="*/ 4014 w 10000"/>
                  <a:gd name="connsiteY16" fmla="*/ 1308 h 10000"/>
                  <a:gd name="connsiteX17" fmla="*/ 4011 w 10000"/>
                  <a:gd name="connsiteY17" fmla="*/ 1315 h 10000"/>
                  <a:gd name="connsiteX18" fmla="*/ 4011 w 10000"/>
                  <a:gd name="connsiteY18" fmla="*/ 1341 h 10000"/>
                  <a:gd name="connsiteX19" fmla="*/ 4019 w 10000"/>
                  <a:gd name="connsiteY19" fmla="*/ 1341 h 10000"/>
                  <a:gd name="connsiteX20" fmla="*/ 3997 w 10000"/>
                  <a:gd name="connsiteY20" fmla="*/ 1363 h 10000"/>
                  <a:gd name="connsiteX21" fmla="*/ 3986 w 10000"/>
                  <a:gd name="connsiteY21" fmla="*/ 1373 h 10000"/>
                  <a:gd name="connsiteX22" fmla="*/ 3981 w 10000"/>
                  <a:gd name="connsiteY22" fmla="*/ 1389 h 10000"/>
                  <a:gd name="connsiteX23" fmla="*/ 3981 w 10000"/>
                  <a:gd name="connsiteY23" fmla="*/ 1409 h 10000"/>
                  <a:gd name="connsiteX24" fmla="*/ 3981 w 10000"/>
                  <a:gd name="connsiteY24" fmla="*/ 1438 h 10000"/>
                  <a:gd name="connsiteX25" fmla="*/ 3961 w 10000"/>
                  <a:gd name="connsiteY25" fmla="*/ 1441 h 10000"/>
                  <a:gd name="connsiteX26" fmla="*/ 3942 w 10000"/>
                  <a:gd name="connsiteY26" fmla="*/ 1441 h 10000"/>
                  <a:gd name="connsiteX27" fmla="*/ 3914 w 10000"/>
                  <a:gd name="connsiteY27" fmla="*/ 1454 h 10000"/>
                  <a:gd name="connsiteX28" fmla="*/ 3892 w 10000"/>
                  <a:gd name="connsiteY28" fmla="*/ 1467 h 10000"/>
                  <a:gd name="connsiteX29" fmla="*/ 3867 w 10000"/>
                  <a:gd name="connsiteY29" fmla="*/ 1483 h 10000"/>
                  <a:gd name="connsiteX30" fmla="*/ 3845 w 10000"/>
                  <a:gd name="connsiteY30" fmla="*/ 1467 h 10000"/>
                  <a:gd name="connsiteX31" fmla="*/ 3850 w 10000"/>
                  <a:gd name="connsiteY31" fmla="*/ 1457 h 10000"/>
                  <a:gd name="connsiteX32" fmla="*/ 3864 w 10000"/>
                  <a:gd name="connsiteY32" fmla="*/ 1441 h 10000"/>
                  <a:gd name="connsiteX33" fmla="*/ 3859 w 10000"/>
                  <a:gd name="connsiteY33" fmla="*/ 1409 h 10000"/>
                  <a:gd name="connsiteX34" fmla="*/ 3842 w 10000"/>
                  <a:gd name="connsiteY34" fmla="*/ 1383 h 10000"/>
                  <a:gd name="connsiteX35" fmla="*/ 3825 w 10000"/>
                  <a:gd name="connsiteY35" fmla="*/ 1360 h 10000"/>
                  <a:gd name="connsiteX36" fmla="*/ 3809 w 10000"/>
                  <a:gd name="connsiteY36" fmla="*/ 1318 h 10000"/>
                  <a:gd name="connsiteX37" fmla="*/ 3787 w 10000"/>
                  <a:gd name="connsiteY37" fmla="*/ 1289 h 10000"/>
                  <a:gd name="connsiteX38" fmla="*/ 3759 w 10000"/>
                  <a:gd name="connsiteY38" fmla="*/ 1266 h 10000"/>
                  <a:gd name="connsiteX39" fmla="*/ 3740 w 10000"/>
                  <a:gd name="connsiteY39" fmla="*/ 1256 h 10000"/>
                  <a:gd name="connsiteX40" fmla="*/ 3715 w 10000"/>
                  <a:gd name="connsiteY40" fmla="*/ 1250 h 10000"/>
                  <a:gd name="connsiteX41" fmla="*/ 3687 w 10000"/>
                  <a:gd name="connsiteY41" fmla="*/ 1256 h 10000"/>
                  <a:gd name="connsiteX42" fmla="*/ 3681 w 10000"/>
                  <a:gd name="connsiteY42" fmla="*/ 1260 h 10000"/>
                  <a:gd name="connsiteX43" fmla="*/ 3670 w 10000"/>
                  <a:gd name="connsiteY43" fmla="*/ 1295 h 10000"/>
                  <a:gd name="connsiteX44" fmla="*/ 3651 w 10000"/>
                  <a:gd name="connsiteY44" fmla="*/ 1305 h 10000"/>
                  <a:gd name="connsiteX45" fmla="*/ 3640 w 10000"/>
                  <a:gd name="connsiteY45" fmla="*/ 1308 h 10000"/>
                  <a:gd name="connsiteX46" fmla="*/ 3626 w 10000"/>
                  <a:gd name="connsiteY46" fmla="*/ 1308 h 10000"/>
                  <a:gd name="connsiteX47" fmla="*/ 3632 w 10000"/>
                  <a:gd name="connsiteY47" fmla="*/ 1276 h 10000"/>
                  <a:gd name="connsiteX48" fmla="*/ 3609 w 10000"/>
                  <a:gd name="connsiteY48" fmla="*/ 1289 h 10000"/>
                  <a:gd name="connsiteX49" fmla="*/ 3593 w 10000"/>
                  <a:gd name="connsiteY49" fmla="*/ 1286 h 10000"/>
                  <a:gd name="connsiteX50" fmla="*/ 3590 w 10000"/>
                  <a:gd name="connsiteY50" fmla="*/ 1256 h 10000"/>
                  <a:gd name="connsiteX51" fmla="*/ 3584 w 10000"/>
                  <a:gd name="connsiteY51" fmla="*/ 1237 h 10000"/>
                  <a:gd name="connsiteX52" fmla="*/ 3573 w 10000"/>
                  <a:gd name="connsiteY52" fmla="*/ 1237 h 10000"/>
                  <a:gd name="connsiteX53" fmla="*/ 3554 w 10000"/>
                  <a:gd name="connsiteY53" fmla="*/ 1227 h 10000"/>
                  <a:gd name="connsiteX54" fmla="*/ 3546 w 10000"/>
                  <a:gd name="connsiteY54" fmla="*/ 1192 h 10000"/>
                  <a:gd name="connsiteX55" fmla="*/ 3529 w 10000"/>
                  <a:gd name="connsiteY55" fmla="*/ 1176 h 10000"/>
                  <a:gd name="connsiteX56" fmla="*/ 3512 w 10000"/>
                  <a:gd name="connsiteY56" fmla="*/ 1182 h 10000"/>
                  <a:gd name="connsiteX57" fmla="*/ 3485 w 10000"/>
                  <a:gd name="connsiteY57" fmla="*/ 1182 h 10000"/>
                  <a:gd name="connsiteX58" fmla="*/ 3463 w 10000"/>
                  <a:gd name="connsiteY58" fmla="*/ 1176 h 10000"/>
                  <a:gd name="connsiteX59" fmla="*/ 3449 w 10000"/>
                  <a:gd name="connsiteY59" fmla="*/ 1182 h 10000"/>
                  <a:gd name="connsiteX60" fmla="*/ 3432 w 10000"/>
                  <a:gd name="connsiteY60" fmla="*/ 1192 h 10000"/>
                  <a:gd name="connsiteX61" fmla="*/ 3454 w 10000"/>
                  <a:gd name="connsiteY61" fmla="*/ 1205 h 10000"/>
                  <a:gd name="connsiteX62" fmla="*/ 3463 w 10000"/>
                  <a:gd name="connsiteY62" fmla="*/ 1205 h 10000"/>
                  <a:gd name="connsiteX63" fmla="*/ 3488 w 10000"/>
                  <a:gd name="connsiteY63" fmla="*/ 1205 h 10000"/>
                  <a:gd name="connsiteX64" fmla="*/ 3488 w 10000"/>
                  <a:gd name="connsiteY64" fmla="*/ 1218 h 10000"/>
                  <a:gd name="connsiteX65" fmla="*/ 3493 w 10000"/>
                  <a:gd name="connsiteY65" fmla="*/ 1247 h 10000"/>
                  <a:gd name="connsiteX66" fmla="*/ 3512 w 10000"/>
                  <a:gd name="connsiteY66" fmla="*/ 1247 h 10000"/>
                  <a:gd name="connsiteX67" fmla="*/ 3518 w 10000"/>
                  <a:gd name="connsiteY67" fmla="*/ 1250 h 10000"/>
                  <a:gd name="connsiteX68" fmla="*/ 3521 w 10000"/>
                  <a:gd name="connsiteY68" fmla="*/ 1276 h 10000"/>
                  <a:gd name="connsiteX69" fmla="*/ 3543 w 10000"/>
                  <a:gd name="connsiteY69" fmla="*/ 1295 h 10000"/>
                  <a:gd name="connsiteX70" fmla="*/ 3546 w 10000"/>
                  <a:gd name="connsiteY70" fmla="*/ 1305 h 10000"/>
                  <a:gd name="connsiteX71" fmla="*/ 3543 w 10000"/>
                  <a:gd name="connsiteY71" fmla="*/ 1315 h 10000"/>
                  <a:gd name="connsiteX72" fmla="*/ 3543 w 10000"/>
                  <a:gd name="connsiteY72" fmla="*/ 1331 h 10000"/>
                  <a:gd name="connsiteX73" fmla="*/ 3554 w 10000"/>
                  <a:gd name="connsiteY73" fmla="*/ 1324 h 10000"/>
                  <a:gd name="connsiteX74" fmla="*/ 3560 w 10000"/>
                  <a:gd name="connsiteY74" fmla="*/ 1331 h 10000"/>
                  <a:gd name="connsiteX75" fmla="*/ 3582 w 10000"/>
                  <a:gd name="connsiteY75" fmla="*/ 1344 h 10000"/>
                  <a:gd name="connsiteX76" fmla="*/ 3598 w 10000"/>
                  <a:gd name="connsiteY76" fmla="*/ 1380 h 10000"/>
                  <a:gd name="connsiteX77" fmla="*/ 3607 w 10000"/>
                  <a:gd name="connsiteY77" fmla="*/ 1389 h 10000"/>
                  <a:gd name="connsiteX78" fmla="*/ 3623 w 10000"/>
                  <a:gd name="connsiteY78" fmla="*/ 1409 h 10000"/>
                  <a:gd name="connsiteX79" fmla="*/ 3634 w 10000"/>
                  <a:gd name="connsiteY79" fmla="*/ 1438 h 10000"/>
                  <a:gd name="connsiteX80" fmla="*/ 3632 w 10000"/>
                  <a:gd name="connsiteY80" fmla="*/ 1454 h 10000"/>
                  <a:gd name="connsiteX81" fmla="*/ 3618 w 10000"/>
                  <a:gd name="connsiteY81" fmla="*/ 1438 h 10000"/>
                  <a:gd name="connsiteX82" fmla="*/ 3598 w 10000"/>
                  <a:gd name="connsiteY82" fmla="*/ 1428 h 10000"/>
                  <a:gd name="connsiteX83" fmla="*/ 3582 w 10000"/>
                  <a:gd name="connsiteY83" fmla="*/ 1402 h 10000"/>
                  <a:gd name="connsiteX84" fmla="*/ 3562 w 10000"/>
                  <a:gd name="connsiteY84" fmla="*/ 1399 h 10000"/>
                  <a:gd name="connsiteX85" fmla="*/ 3546 w 10000"/>
                  <a:gd name="connsiteY85" fmla="*/ 1383 h 10000"/>
                  <a:gd name="connsiteX86" fmla="*/ 3510 w 10000"/>
                  <a:gd name="connsiteY86" fmla="*/ 1360 h 10000"/>
                  <a:gd name="connsiteX87" fmla="*/ 3485 w 10000"/>
                  <a:gd name="connsiteY87" fmla="*/ 1344 h 10000"/>
                  <a:gd name="connsiteX88" fmla="*/ 3454 w 10000"/>
                  <a:gd name="connsiteY88" fmla="*/ 1334 h 10000"/>
                  <a:gd name="connsiteX89" fmla="*/ 3429 w 10000"/>
                  <a:gd name="connsiteY89" fmla="*/ 1315 h 10000"/>
                  <a:gd name="connsiteX90" fmla="*/ 3416 w 10000"/>
                  <a:gd name="connsiteY90" fmla="*/ 1308 h 10000"/>
                  <a:gd name="connsiteX91" fmla="*/ 3399 w 10000"/>
                  <a:gd name="connsiteY91" fmla="*/ 1305 h 10000"/>
                  <a:gd name="connsiteX92" fmla="*/ 3382 w 10000"/>
                  <a:gd name="connsiteY92" fmla="*/ 1286 h 10000"/>
                  <a:gd name="connsiteX93" fmla="*/ 3380 w 10000"/>
                  <a:gd name="connsiteY93" fmla="*/ 1266 h 10000"/>
                  <a:gd name="connsiteX94" fmla="*/ 3388 w 10000"/>
                  <a:gd name="connsiteY94" fmla="*/ 1256 h 10000"/>
                  <a:gd name="connsiteX95" fmla="*/ 3407 w 10000"/>
                  <a:gd name="connsiteY95" fmla="*/ 1256 h 10000"/>
                  <a:gd name="connsiteX96" fmla="*/ 3396 w 10000"/>
                  <a:gd name="connsiteY96" fmla="*/ 1227 h 10000"/>
                  <a:gd name="connsiteX97" fmla="*/ 3382 w 10000"/>
                  <a:gd name="connsiteY97" fmla="*/ 1227 h 10000"/>
                  <a:gd name="connsiteX98" fmla="*/ 3360 w 10000"/>
                  <a:gd name="connsiteY98" fmla="*/ 1221 h 10000"/>
                  <a:gd name="connsiteX99" fmla="*/ 3349 w 10000"/>
                  <a:gd name="connsiteY99" fmla="*/ 1231 h 10000"/>
                  <a:gd name="connsiteX100" fmla="*/ 3352 w 10000"/>
                  <a:gd name="connsiteY100" fmla="*/ 1247 h 10000"/>
                  <a:gd name="connsiteX101" fmla="*/ 3341 w 10000"/>
                  <a:gd name="connsiteY101" fmla="*/ 1237 h 10000"/>
                  <a:gd name="connsiteX102" fmla="*/ 3335 w 10000"/>
                  <a:gd name="connsiteY102" fmla="*/ 1231 h 10000"/>
                  <a:gd name="connsiteX103" fmla="*/ 3307 w 10000"/>
                  <a:gd name="connsiteY103" fmla="*/ 1227 h 10000"/>
                  <a:gd name="connsiteX104" fmla="*/ 3294 w 10000"/>
                  <a:gd name="connsiteY104" fmla="*/ 1221 h 10000"/>
                  <a:gd name="connsiteX105" fmla="*/ 3271 w 10000"/>
                  <a:gd name="connsiteY105" fmla="*/ 1211 h 10000"/>
                  <a:gd name="connsiteX106" fmla="*/ 3252 w 10000"/>
                  <a:gd name="connsiteY106" fmla="*/ 1195 h 10000"/>
                  <a:gd name="connsiteX107" fmla="*/ 3235 w 10000"/>
                  <a:gd name="connsiteY107" fmla="*/ 1195 h 10000"/>
                  <a:gd name="connsiteX108" fmla="*/ 3235 w 10000"/>
                  <a:gd name="connsiteY108" fmla="*/ 1205 h 10000"/>
                  <a:gd name="connsiteX109" fmla="*/ 3219 w 10000"/>
                  <a:gd name="connsiteY109" fmla="*/ 1231 h 10000"/>
                  <a:gd name="connsiteX110" fmla="*/ 3213 w 10000"/>
                  <a:gd name="connsiteY110" fmla="*/ 1231 h 10000"/>
                  <a:gd name="connsiteX111" fmla="*/ 3183 w 10000"/>
                  <a:gd name="connsiteY111" fmla="*/ 1221 h 10000"/>
                  <a:gd name="connsiteX112" fmla="*/ 3175 w 10000"/>
                  <a:gd name="connsiteY112" fmla="*/ 1227 h 10000"/>
                  <a:gd name="connsiteX113" fmla="*/ 3163 w 10000"/>
                  <a:gd name="connsiteY113" fmla="*/ 1237 h 10000"/>
                  <a:gd name="connsiteX114" fmla="*/ 3158 w 10000"/>
                  <a:gd name="connsiteY114" fmla="*/ 1260 h 10000"/>
                  <a:gd name="connsiteX115" fmla="*/ 3158 w 10000"/>
                  <a:gd name="connsiteY115" fmla="*/ 1276 h 10000"/>
                  <a:gd name="connsiteX116" fmla="*/ 3163 w 10000"/>
                  <a:gd name="connsiteY116" fmla="*/ 1295 h 10000"/>
                  <a:gd name="connsiteX117" fmla="*/ 3166 w 10000"/>
                  <a:gd name="connsiteY117" fmla="*/ 1308 h 10000"/>
                  <a:gd name="connsiteX118" fmla="*/ 3158 w 10000"/>
                  <a:gd name="connsiteY118" fmla="*/ 1315 h 10000"/>
                  <a:gd name="connsiteX119" fmla="*/ 3133 w 10000"/>
                  <a:gd name="connsiteY119" fmla="*/ 1299 h 10000"/>
                  <a:gd name="connsiteX120" fmla="*/ 3114 w 10000"/>
                  <a:gd name="connsiteY120" fmla="*/ 1276 h 10000"/>
                  <a:gd name="connsiteX121" fmla="*/ 3078 w 10000"/>
                  <a:gd name="connsiteY121" fmla="*/ 1240 h 10000"/>
                  <a:gd name="connsiteX122" fmla="*/ 3044 w 10000"/>
                  <a:gd name="connsiteY122" fmla="*/ 1227 h 10000"/>
                  <a:gd name="connsiteX123" fmla="*/ 3033 w 10000"/>
                  <a:gd name="connsiteY123" fmla="*/ 1231 h 10000"/>
                  <a:gd name="connsiteX124" fmla="*/ 3036 w 10000"/>
                  <a:gd name="connsiteY124" fmla="*/ 1256 h 10000"/>
                  <a:gd name="connsiteX125" fmla="*/ 3044 w 10000"/>
                  <a:gd name="connsiteY125" fmla="*/ 1266 h 10000"/>
                  <a:gd name="connsiteX126" fmla="*/ 3044 w 10000"/>
                  <a:gd name="connsiteY126" fmla="*/ 1276 h 10000"/>
                  <a:gd name="connsiteX127" fmla="*/ 3036 w 10000"/>
                  <a:gd name="connsiteY127" fmla="*/ 1276 h 10000"/>
                  <a:gd name="connsiteX128" fmla="*/ 3028 w 10000"/>
                  <a:gd name="connsiteY128" fmla="*/ 1266 h 10000"/>
                  <a:gd name="connsiteX129" fmla="*/ 3025 w 10000"/>
                  <a:gd name="connsiteY129" fmla="*/ 1256 h 10000"/>
                  <a:gd name="connsiteX130" fmla="*/ 3008 w 10000"/>
                  <a:gd name="connsiteY130" fmla="*/ 1205 h 10000"/>
                  <a:gd name="connsiteX131" fmla="*/ 3000 w 10000"/>
                  <a:gd name="connsiteY131" fmla="*/ 1192 h 10000"/>
                  <a:gd name="connsiteX132" fmla="*/ 2994 w 10000"/>
                  <a:gd name="connsiteY132" fmla="*/ 1176 h 10000"/>
                  <a:gd name="connsiteX133" fmla="*/ 2986 w 10000"/>
                  <a:gd name="connsiteY133" fmla="*/ 1182 h 10000"/>
                  <a:gd name="connsiteX134" fmla="*/ 2981 w 10000"/>
                  <a:gd name="connsiteY134" fmla="*/ 1192 h 10000"/>
                  <a:gd name="connsiteX135" fmla="*/ 2970 w 10000"/>
                  <a:gd name="connsiteY135" fmla="*/ 1201 h 10000"/>
                  <a:gd name="connsiteX136" fmla="*/ 2956 w 10000"/>
                  <a:gd name="connsiteY136" fmla="*/ 1218 h 10000"/>
                  <a:gd name="connsiteX137" fmla="*/ 2939 w 10000"/>
                  <a:gd name="connsiteY137" fmla="*/ 1240 h 10000"/>
                  <a:gd name="connsiteX138" fmla="*/ 2928 w 10000"/>
                  <a:gd name="connsiteY138" fmla="*/ 1247 h 10000"/>
                  <a:gd name="connsiteX139" fmla="*/ 2922 w 10000"/>
                  <a:gd name="connsiteY139" fmla="*/ 1250 h 10000"/>
                  <a:gd name="connsiteX140" fmla="*/ 2911 w 10000"/>
                  <a:gd name="connsiteY140" fmla="*/ 1250 h 10000"/>
                  <a:gd name="connsiteX141" fmla="*/ 2884 w 10000"/>
                  <a:gd name="connsiteY141" fmla="*/ 1247 h 10000"/>
                  <a:gd name="connsiteX142" fmla="*/ 2864 w 10000"/>
                  <a:gd name="connsiteY142" fmla="*/ 1237 h 10000"/>
                  <a:gd name="connsiteX143" fmla="*/ 2848 w 10000"/>
                  <a:gd name="connsiteY143" fmla="*/ 1231 h 10000"/>
                  <a:gd name="connsiteX144" fmla="*/ 2834 w 10000"/>
                  <a:gd name="connsiteY144" fmla="*/ 1227 h 10000"/>
                  <a:gd name="connsiteX145" fmla="*/ 2831 w 10000"/>
                  <a:gd name="connsiteY145" fmla="*/ 1227 h 10000"/>
                  <a:gd name="connsiteX146" fmla="*/ 2831 w 10000"/>
                  <a:gd name="connsiteY146" fmla="*/ 1221 h 10000"/>
                  <a:gd name="connsiteX147" fmla="*/ 2825 w 10000"/>
                  <a:gd name="connsiteY147" fmla="*/ 1205 h 10000"/>
                  <a:gd name="connsiteX148" fmla="*/ 2823 w 10000"/>
                  <a:gd name="connsiteY148" fmla="*/ 1192 h 10000"/>
                  <a:gd name="connsiteX149" fmla="*/ 2817 w 10000"/>
                  <a:gd name="connsiteY149" fmla="*/ 1182 h 10000"/>
                  <a:gd name="connsiteX150" fmla="*/ 2814 w 10000"/>
                  <a:gd name="connsiteY150" fmla="*/ 1176 h 10000"/>
                  <a:gd name="connsiteX151" fmla="*/ 2792 w 10000"/>
                  <a:gd name="connsiteY151" fmla="*/ 1172 h 10000"/>
                  <a:gd name="connsiteX152" fmla="*/ 2759 w 10000"/>
                  <a:gd name="connsiteY152" fmla="*/ 1156 h 10000"/>
                  <a:gd name="connsiteX153" fmla="*/ 2734 w 10000"/>
                  <a:gd name="connsiteY153" fmla="*/ 1143 h 10000"/>
                  <a:gd name="connsiteX154" fmla="*/ 2695 w 10000"/>
                  <a:gd name="connsiteY154" fmla="*/ 1124 h 10000"/>
                  <a:gd name="connsiteX155" fmla="*/ 2670 w 10000"/>
                  <a:gd name="connsiteY155" fmla="*/ 1108 h 10000"/>
                  <a:gd name="connsiteX156" fmla="*/ 2645 w 10000"/>
                  <a:gd name="connsiteY156" fmla="*/ 1091 h 10000"/>
                  <a:gd name="connsiteX157" fmla="*/ 2618 w 10000"/>
                  <a:gd name="connsiteY157" fmla="*/ 1088 h 10000"/>
                  <a:gd name="connsiteX158" fmla="*/ 2576 w 10000"/>
                  <a:gd name="connsiteY158" fmla="*/ 1088 h 10000"/>
                  <a:gd name="connsiteX159" fmla="*/ 2551 w 10000"/>
                  <a:gd name="connsiteY159" fmla="*/ 1091 h 10000"/>
                  <a:gd name="connsiteX160" fmla="*/ 2521 w 10000"/>
                  <a:gd name="connsiteY160" fmla="*/ 1098 h 10000"/>
                  <a:gd name="connsiteX161" fmla="*/ 2493 w 10000"/>
                  <a:gd name="connsiteY161" fmla="*/ 1104 h 10000"/>
                  <a:gd name="connsiteX162" fmla="*/ 2468 w 10000"/>
                  <a:gd name="connsiteY162" fmla="*/ 1108 h 10000"/>
                  <a:gd name="connsiteX163" fmla="*/ 2404 w 10000"/>
                  <a:gd name="connsiteY163" fmla="*/ 1124 h 10000"/>
                  <a:gd name="connsiteX164" fmla="*/ 2366 w 10000"/>
                  <a:gd name="connsiteY164" fmla="*/ 1133 h 10000"/>
                  <a:gd name="connsiteX165" fmla="*/ 2346 w 10000"/>
                  <a:gd name="connsiteY165" fmla="*/ 1137 h 10000"/>
                  <a:gd name="connsiteX166" fmla="*/ 2294 w 10000"/>
                  <a:gd name="connsiteY166" fmla="*/ 1146 h 10000"/>
                  <a:gd name="connsiteX167" fmla="*/ 2249 w 10000"/>
                  <a:gd name="connsiteY167" fmla="*/ 1156 h 10000"/>
                  <a:gd name="connsiteX168" fmla="*/ 2230 w 10000"/>
                  <a:gd name="connsiteY168" fmla="*/ 1156 h 10000"/>
                  <a:gd name="connsiteX169" fmla="*/ 2222 w 10000"/>
                  <a:gd name="connsiteY169" fmla="*/ 1163 h 10000"/>
                  <a:gd name="connsiteX170" fmla="*/ 2194 w 10000"/>
                  <a:gd name="connsiteY170" fmla="*/ 1163 h 10000"/>
                  <a:gd name="connsiteX171" fmla="*/ 2172 w 10000"/>
                  <a:gd name="connsiteY171" fmla="*/ 1163 h 10000"/>
                  <a:gd name="connsiteX172" fmla="*/ 2147 w 10000"/>
                  <a:gd name="connsiteY172" fmla="*/ 1166 h 10000"/>
                  <a:gd name="connsiteX173" fmla="*/ 2108 w 10000"/>
                  <a:gd name="connsiteY173" fmla="*/ 1166 h 10000"/>
                  <a:gd name="connsiteX174" fmla="*/ 2083 w 10000"/>
                  <a:gd name="connsiteY174" fmla="*/ 1156 h 10000"/>
                  <a:gd name="connsiteX175" fmla="*/ 2042 w 10000"/>
                  <a:gd name="connsiteY175" fmla="*/ 1143 h 10000"/>
                  <a:gd name="connsiteX176" fmla="*/ 2011 w 10000"/>
                  <a:gd name="connsiteY176" fmla="*/ 1143 h 10000"/>
                  <a:gd name="connsiteX177" fmla="*/ 1994 w 10000"/>
                  <a:gd name="connsiteY177" fmla="*/ 1146 h 10000"/>
                  <a:gd name="connsiteX178" fmla="*/ 1967 w 10000"/>
                  <a:gd name="connsiteY178" fmla="*/ 1156 h 10000"/>
                  <a:gd name="connsiteX179" fmla="*/ 1903 w 10000"/>
                  <a:gd name="connsiteY179" fmla="*/ 1176 h 10000"/>
                  <a:gd name="connsiteX180" fmla="*/ 1873 w 10000"/>
                  <a:gd name="connsiteY180" fmla="*/ 1182 h 10000"/>
                  <a:gd name="connsiteX181" fmla="*/ 1850 w 10000"/>
                  <a:gd name="connsiteY181" fmla="*/ 1185 h 10000"/>
                  <a:gd name="connsiteX182" fmla="*/ 1842 w 10000"/>
                  <a:gd name="connsiteY182" fmla="*/ 1192 h 10000"/>
                  <a:gd name="connsiteX183" fmla="*/ 1823 w 10000"/>
                  <a:gd name="connsiteY183" fmla="*/ 1195 h 10000"/>
                  <a:gd name="connsiteX184" fmla="*/ 1814 w 10000"/>
                  <a:gd name="connsiteY184" fmla="*/ 1201 h 10000"/>
                  <a:gd name="connsiteX185" fmla="*/ 1792 w 10000"/>
                  <a:gd name="connsiteY185" fmla="*/ 1218 h 10000"/>
                  <a:gd name="connsiteX186" fmla="*/ 1767 w 10000"/>
                  <a:gd name="connsiteY186" fmla="*/ 1231 h 10000"/>
                  <a:gd name="connsiteX187" fmla="*/ 1717 w 10000"/>
                  <a:gd name="connsiteY187" fmla="*/ 1266 h 10000"/>
                  <a:gd name="connsiteX188" fmla="*/ 1695 w 10000"/>
                  <a:gd name="connsiteY188" fmla="*/ 1279 h 10000"/>
                  <a:gd name="connsiteX189" fmla="*/ 1654 w 10000"/>
                  <a:gd name="connsiteY189" fmla="*/ 1308 h 10000"/>
                  <a:gd name="connsiteX190" fmla="*/ 1620 w 10000"/>
                  <a:gd name="connsiteY190" fmla="*/ 1334 h 10000"/>
                  <a:gd name="connsiteX191" fmla="*/ 1590 w 10000"/>
                  <a:gd name="connsiteY191" fmla="*/ 1360 h 10000"/>
                  <a:gd name="connsiteX192" fmla="*/ 1565 w 10000"/>
                  <a:gd name="connsiteY192" fmla="*/ 1380 h 10000"/>
                  <a:gd name="connsiteX193" fmla="*/ 1532 w 10000"/>
                  <a:gd name="connsiteY193" fmla="*/ 1402 h 10000"/>
                  <a:gd name="connsiteX194" fmla="*/ 1501 w 10000"/>
                  <a:gd name="connsiteY194" fmla="*/ 1418 h 10000"/>
                  <a:gd name="connsiteX195" fmla="*/ 1460 w 10000"/>
                  <a:gd name="connsiteY195" fmla="*/ 1438 h 10000"/>
                  <a:gd name="connsiteX196" fmla="*/ 1435 w 10000"/>
                  <a:gd name="connsiteY196" fmla="*/ 1454 h 10000"/>
                  <a:gd name="connsiteX197" fmla="*/ 1421 w 10000"/>
                  <a:gd name="connsiteY197" fmla="*/ 1464 h 10000"/>
                  <a:gd name="connsiteX198" fmla="*/ 1380 w 10000"/>
                  <a:gd name="connsiteY198" fmla="*/ 1473 h 10000"/>
                  <a:gd name="connsiteX199" fmla="*/ 1324 w 10000"/>
                  <a:gd name="connsiteY199" fmla="*/ 1477 h 10000"/>
                  <a:gd name="connsiteX200" fmla="*/ 1274 w 10000"/>
                  <a:gd name="connsiteY200" fmla="*/ 1483 h 10000"/>
                  <a:gd name="connsiteX201" fmla="*/ 1244 w 10000"/>
                  <a:gd name="connsiteY201" fmla="*/ 1486 h 10000"/>
                  <a:gd name="connsiteX202" fmla="*/ 1233 w 10000"/>
                  <a:gd name="connsiteY202" fmla="*/ 1486 h 10000"/>
                  <a:gd name="connsiteX203" fmla="*/ 1197 w 10000"/>
                  <a:gd name="connsiteY203" fmla="*/ 1493 h 10000"/>
                  <a:gd name="connsiteX204" fmla="*/ 1180 w 10000"/>
                  <a:gd name="connsiteY204" fmla="*/ 1496 h 10000"/>
                  <a:gd name="connsiteX205" fmla="*/ 1169 w 10000"/>
                  <a:gd name="connsiteY205" fmla="*/ 1496 h 10000"/>
                  <a:gd name="connsiteX206" fmla="*/ 1161 w 10000"/>
                  <a:gd name="connsiteY206" fmla="*/ 1503 h 10000"/>
                  <a:gd name="connsiteX207" fmla="*/ 1155 w 10000"/>
                  <a:gd name="connsiteY207" fmla="*/ 1503 h 10000"/>
                  <a:gd name="connsiteX208" fmla="*/ 501 w 10000"/>
                  <a:gd name="connsiteY208" fmla="*/ 2277 h 10000"/>
                  <a:gd name="connsiteX209" fmla="*/ 396 w 10000"/>
                  <a:gd name="connsiteY209" fmla="*/ 2532 h 10000"/>
                  <a:gd name="connsiteX210" fmla="*/ 324 w 10000"/>
                  <a:gd name="connsiteY210" fmla="*/ 2759 h 10000"/>
                  <a:gd name="connsiteX211" fmla="*/ 274 w 10000"/>
                  <a:gd name="connsiteY211" fmla="*/ 2866 h 10000"/>
                  <a:gd name="connsiteX212" fmla="*/ 202 w 10000"/>
                  <a:gd name="connsiteY212" fmla="*/ 3008 h 10000"/>
                  <a:gd name="connsiteX213" fmla="*/ 211 w 10000"/>
                  <a:gd name="connsiteY213" fmla="*/ 3177 h 10000"/>
                  <a:gd name="connsiteX214" fmla="*/ 235 w 10000"/>
                  <a:gd name="connsiteY214" fmla="*/ 3368 h 10000"/>
                  <a:gd name="connsiteX215" fmla="*/ 266 w 10000"/>
                  <a:gd name="connsiteY215" fmla="*/ 3595 h 10000"/>
                  <a:gd name="connsiteX216" fmla="*/ 299 w 10000"/>
                  <a:gd name="connsiteY216" fmla="*/ 3831 h 10000"/>
                  <a:gd name="connsiteX217" fmla="*/ 305 w 10000"/>
                  <a:gd name="connsiteY217" fmla="*/ 3863 h 10000"/>
                  <a:gd name="connsiteX218" fmla="*/ 341 w 10000"/>
                  <a:gd name="connsiteY218" fmla="*/ 3941 h 10000"/>
                  <a:gd name="connsiteX219" fmla="*/ 186 w 10000"/>
                  <a:gd name="connsiteY219" fmla="*/ 3935 h 10000"/>
                  <a:gd name="connsiteX220" fmla="*/ 30 w 10000"/>
                  <a:gd name="connsiteY220" fmla="*/ 3925 h 10000"/>
                  <a:gd name="connsiteX221" fmla="*/ 0 w 10000"/>
                  <a:gd name="connsiteY221" fmla="*/ 4054 h 10000"/>
                  <a:gd name="connsiteX222" fmla="*/ 14 w 10000"/>
                  <a:gd name="connsiteY222" fmla="*/ 4152 h 10000"/>
                  <a:gd name="connsiteX223" fmla="*/ 22 w 10000"/>
                  <a:gd name="connsiteY223" fmla="*/ 4242 h 10000"/>
                  <a:gd name="connsiteX224" fmla="*/ 30 w 10000"/>
                  <a:gd name="connsiteY224" fmla="*/ 4291 h 10000"/>
                  <a:gd name="connsiteX225" fmla="*/ 102 w 10000"/>
                  <a:gd name="connsiteY225" fmla="*/ 4271 h 10000"/>
                  <a:gd name="connsiteX226" fmla="*/ 155 w 10000"/>
                  <a:gd name="connsiteY226" fmla="*/ 4262 h 10000"/>
                  <a:gd name="connsiteX227" fmla="*/ 410 w 10000"/>
                  <a:gd name="connsiteY227" fmla="*/ 4255 h 10000"/>
                  <a:gd name="connsiteX228" fmla="*/ 418 w 10000"/>
                  <a:gd name="connsiteY228" fmla="*/ 4385 h 10000"/>
                  <a:gd name="connsiteX229" fmla="*/ 429 w 10000"/>
                  <a:gd name="connsiteY229" fmla="*/ 4543 h 10000"/>
                  <a:gd name="connsiteX230" fmla="*/ 443 w 10000"/>
                  <a:gd name="connsiteY230" fmla="*/ 4585 h 10000"/>
                  <a:gd name="connsiteX231" fmla="*/ 465 w 10000"/>
                  <a:gd name="connsiteY231" fmla="*/ 4611 h 10000"/>
                  <a:gd name="connsiteX232" fmla="*/ 468 w 10000"/>
                  <a:gd name="connsiteY232" fmla="*/ 4621 h 10000"/>
                  <a:gd name="connsiteX233" fmla="*/ 474 w 10000"/>
                  <a:gd name="connsiteY233" fmla="*/ 4679 h 10000"/>
                  <a:gd name="connsiteX234" fmla="*/ 554 w 10000"/>
                  <a:gd name="connsiteY234" fmla="*/ 4738 h 10000"/>
                  <a:gd name="connsiteX235" fmla="*/ 637 w 10000"/>
                  <a:gd name="connsiteY235" fmla="*/ 4809 h 10000"/>
                  <a:gd name="connsiteX236" fmla="*/ 704 w 10000"/>
                  <a:gd name="connsiteY236" fmla="*/ 4851 h 10000"/>
                  <a:gd name="connsiteX237" fmla="*/ 740 w 10000"/>
                  <a:gd name="connsiteY237" fmla="*/ 4893 h 10000"/>
                  <a:gd name="connsiteX238" fmla="*/ 756 w 10000"/>
                  <a:gd name="connsiteY238" fmla="*/ 4896 h 10000"/>
                  <a:gd name="connsiteX239" fmla="*/ 767 w 10000"/>
                  <a:gd name="connsiteY239" fmla="*/ 4880 h 10000"/>
                  <a:gd name="connsiteX240" fmla="*/ 806 w 10000"/>
                  <a:gd name="connsiteY240" fmla="*/ 4945 h 10000"/>
                  <a:gd name="connsiteX241" fmla="*/ 886 w 10000"/>
                  <a:gd name="connsiteY241" fmla="*/ 5078 h 10000"/>
                  <a:gd name="connsiteX242" fmla="*/ 911 w 10000"/>
                  <a:gd name="connsiteY242" fmla="*/ 5130 h 10000"/>
                  <a:gd name="connsiteX243" fmla="*/ 920 w 10000"/>
                  <a:gd name="connsiteY243" fmla="*/ 5191 h 10000"/>
                  <a:gd name="connsiteX244" fmla="*/ 920 w 10000"/>
                  <a:gd name="connsiteY244" fmla="*/ 5220 h 10000"/>
                  <a:gd name="connsiteX245" fmla="*/ 911 w 10000"/>
                  <a:gd name="connsiteY245" fmla="*/ 5314 h 10000"/>
                  <a:gd name="connsiteX246" fmla="*/ 898 w 10000"/>
                  <a:gd name="connsiteY246" fmla="*/ 5369 h 10000"/>
                  <a:gd name="connsiteX247" fmla="*/ 895 w 10000"/>
                  <a:gd name="connsiteY247" fmla="*/ 5385 h 10000"/>
                  <a:gd name="connsiteX248" fmla="*/ 895 w 10000"/>
                  <a:gd name="connsiteY248" fmla="*/ 5405 h 10000"/>
                  <a:gd name="connsiteX249" fmla="*/ 898 w 10000"/>
                  <a:gd name="connsiteY249" fmla="*/ 5434 h 10000"/>
                  <a:gd name="connsiteX250" fmla="*/ 911 w 10000"/>
                  <a:gd name="connsiteY250" fmla="*/ 5463 h 10000"/>
                  <a:gd name="connsiteX251" fmla="*/ 920 w 10000"/>
                  <a:gd name="connsiteY251" fmla="*/ 5492 h 10000"/>
                  <a:gd name="connsiteX252" fmla="*/ 934 w 10000"/>
                  <a:gd name="connsiteY252" fmla="*/ 5518 h 10000"/>
                  <a:gd name="connsiteX253" fmla="*/ 1169 w 10000"/>
                  <a:gd name="connsiteY253" fmla="*/ 5738 h 10000"/>
                  <a:gd name="connsiteX254" fmla="*/ 1188 w 10000"/>
                  <a:gd name="connsiteY254" fmla="*/ 5755 h 10000"/>
                  <a:gd name="connsiteX255" fmla="*/ 1216 w 10000"/>
                  <a:gd name="connsiteY255" fmla="*/ 5758 h 10000"/>
                  <a:gd name="connsiteX256" fmla="*/ 1313 w 10000"/>
                  <a:gd name="connsiteY256" fmla="*/ 5774 h 10000"/>
                  <a:gd name="connsiteX257" fmla="*/ 1349 w 10000"/>
                  <a:gd name="connsiteY257" fmla="*/ 5787 h 10000"/>
                  <a:gd name="connsiteX258" fmla="*/ 1393 w 10000"/>
                  <a:gd name="connsiteY258" fmla="*/ 5793 h 10000"/>
                  <a:gd name="connsiteX259" fmla="*/ 1393 w 10000"/>
                  <a:gd name="connsiteY259" fmla="*/ 5797 h 10000"/>
                  <a:gd name="connsiteX260" fmla="*/ 1421 w 10000"/>
                  <a:gd name="connsiteY260" fmla="*/ 5810 h 10000"/>
                  <a:gd name="connsiteX261" fmla="*/ 1446 w 10000"/>
                  <a:gd name="connsiteY261" fmla="*/ 5829 h 10000"/>
                  <a:gd name="connsiteX262" fmla="*/ 1460 w 10000"/>
                  <a:gd name="connsiteY262" fmla="*/ 5842 h 10000"/>
                  <a:gd name="connsiteX263" fmla="*/ 1476 w 10000"/>
                  <a:gd name="connsiteY263" fmla="*/ 5848 h 10000"/>
                  <a:gd name="connsiteX264" fmla="*/ 1501 w 10000"/>
                  <a:gd name="connsiteY264" fmla="*/ 5852 h 10000"/>
                  <a:gd name="connsiteX265" fmla="*/ 1532 w 10000"/>
                  <a:gd name="connsiteY265" fmla="*/ 5887 h 10000"/>
                  <a:gd name="connsiteX266" fmla="*/ 1565 w 10000"/>
                  <a:gd name="connsiteY266" fmla="*/ 5942 h 10000"/>
                  <a:gd name="connsiteX267" fmla="*/ 1587 w 10000"/>
                  <a:gd name="connsiteY267" fmla="*/ 5972 h 10000"/>
                  <a:gd name="connsiteX268" fmla="*/ 1612 w 10000"/>
                  <a:gd name="connsiteY268" fmla="*/ 5955 h 10000"/>
                  <a:gd name="connsiteX269" fmla="*/ 1679 w 10000"/>
                  <a:gd name="connsiteY269" fmla="*/ 6049 h 10000"/>
                  <a:gd name="connsiteX270" fmla="*/ 1720 w 10000"/>
                  <a:gd name="connsiteY270" fmla="*/ 6108 h 10000"/>
                  <a:gd name="connsiteX271" fmla="*/ 1751 w 10000"/>
                  <a:gd name="connsiteY271" fmla="*/ 6133 h 10000"/>
                  <a:gd name="connsiteX272" fmla="*/ 1792 w 10000"/>
                  <a:gd name="connsiteY272" fmla="*/ 6169 h 10000"/>
                  <a:gd name="connsiteX273" fmla="*/ 1801 w 10000"/>
                  <a:gd name="connsiteY273" fmla="*/ 6172 h 10000"/>
                  <a:gd name="connsiteX274" fmla="*/ 1814 w 10000"/>
                  <a:gd name="connsiteY274" fmla="*/ 6286 h 10000"/>
                  <a:gd name="connsiteX275" fmla="*/ 1817 w 10000"/>
                  <a:gd name="connsiteY275" fmla="*/ 6331 h 10000"/>
                  <a:gd name="connsiteX276" fmla="*/ 1809 w 10000"/>
                  <a:gd name="connsiteY276" fmla="*/ 6444 h 10000"/>
                  <a:gd name="connsiteX277" fmla="*/ 1801 w 10000"/>
                  <a:gd name="connsiteY277" fmla="*/ 6499 h 10000"/>
                  <a:gd name="connsiteX278" fmla="*/ 1781 w 10000"/>
                  <a:gd name="connsiteY278" fmla="*/ 6522 h 10000"/>
                  <a:gd name="connsiteX279" fmla="*/ 1773 w 10000"/>
                  <a:gd name="connsiteY279" fmla="*/ 6541 h 10000"/>
                  <a:gd name="connsiteX280" fmla="*/ 1762 w 10000"/>
                  <a:gd name="connsiteY280" fmla="*/ 6571 h 10000"/>
                  <a:gd name="connsiteX281" fmla="*/ 1767 w 10000"/>
                  <a:gd name="connsiteY281" fmla="*/ 6622 h 10000"/>
                  <a:gd name="connsiteX282" fmla="*/ 1767 w 10000"/>
                  <a:gd name="connsiteY282" fmla="*/ 6665 h 10000"/>
                  <a:gd name="connsiteX283" fmla="*/ 1767 w 10000"/>
                  <a:gd name="connsiteY283" fmla="*/ 6694 h 10000"/>
                  <a:gd name="connsiteX284" fmla="*/ 1776 w 10000"/>
                  <a:gd name="connsiteY284" fmla="*/ 6726 h 10000"/>
                  <a:gd name="connsiteX285" fmla="*/ 1776 w 10000"/>
                  <a:gd name="connsiteY285" fmla="*/ 6745 h 10000"/>
                  <a:gd name="connsiteX286" fmla="*/ 1767 w 10000"/>
                  <a:gd name="connsiteY286" fmla="*/ 6765 h 10000"/>
                  <a:gd name="connsiteX287" fmla="*/ 1762 w 10000"/>
                  <a:gd name="connsiteY287" fmla="*/ 6804 h 10000"/>
                  <a:gd name="connsiteX288" fmla="*/ 1753 w 10000"/>
                  <a:gd name="connsiteY288" fmla="*/ 6839 h 10000"/>
                  <a:gd name="connsiteX289" fmla="*/ 1742 w 10000"/>
                  <a:gd name="connsiteY289" fmla="*/ 6849 h 10000"/>
                  <a:gd name="connsiteX290" fmla="*/ 1726 w 10000"/>
                  <a:gd name="connsiteY290" fmla="*/ 6849 h 10000"/>
                  <a:gd name="connsiteX291" fmla="*/ 1712 w 10000"/>
                  <a:gd name="connsiteY291" fmla="*/ 6852 h 10000"/>
                  <a:gd name="connsiteX292" fmla="*/ 1640 w 10000"/>
                  <a:gd name="connsiteY292" fmla="*/ 6953 h 10000"/>
                  <a:gd name="connsiteX293" fmla="*/ 1493 w 10000"/>
                  <a:gd name="connsiteY293" fmla="*/ 7105 h 10000"/>
                  <a:gd name="connsiteX294" fmla="*/ 1490 w 10000"/>
                  <a:gd name="connsiteY294" fmla="*/ 7124 h 10000"/>
                  <a:gd name="connsiteX295" fmla="*/ 1468 w 10000"/>
                  <a:gd name="connsiteY295" fmla="*/ 7137 h 10000"/>
                  <a:gd name="connsiteX296" fmla="*/ 1454 w 10000"/>
                  <a:gd name="connsiteY296" fmla="*/ 7144 h 10000"/>
                  <a:gd name="connsiteX297" fmla="*/ 1452 w 10000"/>
                  <a:gd name="connsiteY297" fmla="*/ 7157 h 10000"/>
                  <a:gd name="connsiteX298" fmla="*/ 1446 w 10000"/>
                  <a:gd name="connsiteY298" fmla="*/ 7199 h 10000"/>
                  <a:gd name="connsiteX299" fmla="*/ 1476 w 10000"/>
                  <a:gd name="connsiteY299" fmla="*/ 7247 h 10000"/>
                  <a:gd name="connsiteX300" fmla="*/ 1501 w 10000"/>
                  <a:gd name="connsiteY300" fmla="*/ 7270 h 10000"/>
                  <a:gd name="connsiteX301" fmla="*/ 1518 w 10000"/>
                  <a:gd name="connsiteY301" fmla="*/ 7286 h 10000"/>
                  <a:gd name="connsiteX302" fmla="*/ 1524 w 10000"/>
                  <a:gd name="connsiteY302" fmla="*/ 7306 h 10000"/>
                  <a:gd name="connsiteX303" fmla="*/ 1540 w 10000"/>
                  <a:gd name="connsiteY303" fmla="*/ 7322 h 10000"/>
                  <a:gd name="connsiteX304" fmla="*/ 1565 w 10000"/>
                  <a:gd name="connsiteY304" fmla="*/ 7325 h 10000"/>
                  <a:gd name="connsiteX305" fmla="*/ 1590 w 10000"/>
                  <a:gd name="connsiteY305" fmla="*/ 7332 h 10000"/>
                  <a:gd name="connsiteX306" fmla="*/ 1615 w 10000"/>
                  <a:gd name="connsiteY306" fmla="*/ 7345 h 10000"/>
                  <a:gd name="connsiteX307" fmla="*/ 1662 w 10000"/>
                  <a:gd name="connsiteY307" fmla="*/ 7370 h 10000"/>
                  <a:gd name="connsiteX308" fmla="*/ 1670 w 10000"/>
                  <a:gd name="connsiteY308" fmla="*/ 7351 h 10000"/>
                  <a:gd name="connsiteX309" fmla="*/ 1726 w 10000"/>
                  <a:gd name="connsiteY309" fmla="*/ 7354 h 10000"/>
                  <a:gd name="connsiteX310" fmla="*/ 1726 w 10000"/>
                  <a:gd name="connsiteY310" fmla="*/ 7400 h 10000"/>
                  <a:gd name="connsiteX311" fmla="*/ 1773 w 10000"/>
                  <a:gd name="connsiteY311" fmla="*/ 7409 h 10000"/>
                  <a:gd name="connsiteX312" fmla="*/ 1806 w 10000"/>
                  <a:gd name="connsiteY312" fmla="*/ 7416 h 10000"/>
                  <a:gd name="connsiteX313" fmla="*/ 1839 w 10000"/>
                  <a:gd name="connsiteY313" fmla="*/ 7403 h 10000"/>
                  <a:gd name="connsiteX314" fmla="*/ 1886 w 10000"/>
                  <a:gd name="connsiteY314" fmla="*/ 7403 h 10000"/>
                  <a:gd name="connsiteX315" fmla="*/ 1898 w 10000"/>
                  <a:gd name="connsiteY315" fmla="*/ 7403 h 10000"/>
                  <a:gd name="connsiteX316" fmla="*/ 1914 w 10000"/>
                  <a:gd name="connsiteY316" fmla="*/ 7494 h 10000"/>
                  <a:gd name="connsiteX317" fmla="*/ 1895 w 10000"/>
                  <a:gd name="connsiteY317" fmla="*/ 7523 h 10000"/>
                  <a:gd name="connsiteX318" fmla="*/ 1825 w 10000"/>
                  <a:gd name="connsiteY318" fmla="*/ 7617 h 10000"/>
                  <a:gd name="connsiteX319" fmla="*/ 1776 w 10000"/>
                  <a:gd name="connsiteY319" fmla="*/ 7691 h 10000"/>
                  <a:gd name="connsiteX320" fmla="*/ 1781 w 10000"/>
                  <a:gd name="connsiteY320" fmla="*/ 7723 h 10000"/>
                  <a:gd name="connsiteX321" fmla="*/ 1767 w 10000"/>
                  <a:gd name="connsiteY321" fmla="*/ 7759 h 10000"/>
                  <a:gd name="connsiteX322" fmla="*/ 1762 w 10000"/>
                  <a:gd name="connsiteY322" fmla="*/ 7817 h 10000"/>
                  <a:gd name="connsiteX323" fmla="*/ 1762 w 10000"/>
                  <a:gd name="connsiteY323" fmla="*/ 7856 h 10000"/>
                  <a:gd name="connsiteX324" fmla="*/ 1776 w 10000"/>
                  <a:gd name="connsiteY324" fmla="*/ 7892 h 10000"/>
                  <a:gd name="connsiteX325" fmla="*/ 1784 w 10000"/>
                  <a:gd name="connsiteY325" fmla="*/ 7902 h 10000"/>
                  <a:gd name="connsiteX326" fmla="*/ 1801 w 10000"/>
                  <a:gd name="connsiteY326" fmla="*/ 7908 h 10000"/>
                  <a:gd name="connsiteX327" fmla="*/ 1809 w 10000"/>
                  <a:gd name="connsiteY327" fmla="*/ 7911 h 10000"/>
                  <a:gd name="connsiteX328" fmla="*/ 1801 w 10000"/>
                  <a:gd name="connsiteY328" fmla="*/ 7940 h 10000"/>
                  <a:gd name="connsiteX329" fmla="*/ 1798 w 10000"/>
                  <a:gd name="connsiteY329" fmla="*/ 7979 h 10000"/>
                  <a:gd name="connsiteX330" fmla="*/ 1806 w 10000"/>
                  <a:gd name="connsiteY330" fmla="*/ 8002 h 10000"/>
                  <a:gd name="connsiteX331" fmla="*/ 1823 w 10000"/>
                  <a:gd name="connsiteY331" fmla="*/ 8021 h 10000"/>
                  <a:gd name="connsiteX332" fmla="*/ 1834 w 10000"/>
                  <a:gd name="connsiteY332" fmla="*/ 8044 h 10000"/>
                  <a:gd name="connsiteX333" fmla="*/ 1839 w 10000"/>
                  <a:gd name="connsiteY333" fmla="*/ 8073 h 10000"/>
                  <a:gd name="connsiteX334" fmla="*/ 1842 w 10000"/>
                  <a:gd name="connsiteY334" fmla="*/ 8106 h 10000"/>
                  <a:gd name="connsiteX335" fmla="*/ 1839 w 10000"/>
                  <a:gd name="connsiteY335" fmla="*/ 8144 h 10000"/>
                  <a:gd name="connsiteX336" fmla="*/ 1856 w 10000"/>
                  <a:gd name="connsiteY336" fmla="*/ 8164 h 10000"/>
                  <a:gd name="connsiteX337" fmla="*/ 1886 w 10000"/>
                  <a:gd name="connsiteY337" fmla="*/ 8193 h 10000"/>
                  <a:gd name="connsiteX338" fmla="*/ 1922 w 10000"/>
                  <a:gd name="connsiteY338" fmla="*/ 8206 h 10000"/>
                  <a:gd name="connsiteX339" fmla="*/ 1967 w 10000"/>
                  <a:gd name="connsiteY339" fmla="*/ 8203 h 10000"/>
                  <a:gd name="connsiteX340" fmla="*/ 1986 w 10000"/>
                  <a:gd name="connsiteY340" fmla="*/ 8212 h 10000"/>
                  <a:gd name="connsiteX341" fmla="*/ 2000 w 10000"/>
                  <a:gd name="connsiteY341" fmla="*/ 8232 h 10000"/>
                  <a:gd name="connsiteX342" fmla="*/ 2033 w 10000"/>
                  <a:gd name="connsiteY342" fmla="*/ 8258 h 10000"/>
                  <a:gd name="connsiteX343" fmla="*/ 2050 w 10000"/>
                  <a:gd name="connsiteY343" fmla="*/ 8271 h 10000"/>
                  <a:gd name="connsiteX344" fmla="*/ 2089 w 10000"/>
                  <a:gd name="connsiteY344" fmla="*/ 8280 h 10000"/>
                  <a:gd name="connsiteX345" fmla="*/ 2122 w 10000"/>
                  <a:gd name="connsiteY345" fmla="*/ 8300 h 10000"/>
                  <a:gd name="connsiteX346" fmla="*/ 2163 w 10000"/>
                  <a:gd name="connsiteY346" fmla="*/ 8332 h 10000"/>
                  <a:gd name="connsiteX347" fmla="*/ 2172 w 10000"/>
                  <a:gd name="connsiteY347" fmla="*/ 8335 h 10000"/>
                  <a:gd name="connsiteX348" fmla="*/ 2177 w 10000"/>
                  <a:gd name="connsiteY348" fmla="*/ 8345 h 10000"/>
                  <a:gd name="connsiteX349" fmla="*/ 2163 w 10000"/>
                  <a:gd name="connsiteY349" fmla="*/ 8371 h 10000"/>
                  <a:gd name="connsiteX350" fmla="*/ 2139 w 10000"/>
                  <a:gd name="connsiteY350" fmla="*/ 8423 h 10000"/>
                  <a:gd name="connsiteX351" fmla="*/ 2130 w 10000"/>
                  <a:gd name="connsiteY351" fmla="*/ 8439 h 10000"/>
                  <a:gd name="connsiteX352" fmla="*/ 2105 w 10000"/>
                  <a:gd name="connsiteY352" fmla="*/ 8446 h 10000"/>
                  <a:gd name="connsiteX353" fmla="*/ 2080 w 10000"/>
                  <a:gd name="connsiteY353" fmla="*/ 8449 h 10000"/>
                  <a:gd name="connsiteX354" fmla="*/ 2075 w 10000"/>
                  <a:gd name="connsiteY354" fmla="*/ 8459 h 10000"/>
                  <a:gd name="connsiteX355" fmla="*/ 2072 w 10000"/>
                  <a:gd name="connsiteY355" fmla="*/ 8475 h 10000"/>
                  <a:gd name="connsiteX356" fmla="*/ 2080 w 10000"/>
                  <a:gd name="connsiteY356" fmla="*/ 8484 h 10000"/>
                  <a:gd name="connsiteX357" fmla="*/ 2100 w 10000"/>
                  <a:gd name="connsiteY357" fmla="*/ 8475 h 10000"/>
                  <a:gd name="connsiteX358" fmla="*/ 2141 w 10000"/>
                  <a:gd name="connsiteY358" fmla="*/ 8478 h 10000"/>
                  <a:gd name="connsiteX359" fmla="*/ 2172 w 10000"/>
                  <a:gd name="connsiteY359" fmla="*/ 8475 h 10000"/>
                  <a:gd name="connsiteX360" fmla="*/ 2188 w 10000"/>
                  <a:gd name="connsiteY360" fmla="*/ 8475 h 10000"/>
                  <a:gd name="connsiteX361" fmla="*/ 2222 w 10000"/>
                  <a:gd name="connsiteY361" fmla="*/ 8497 h 10000"/>
                  <a:gd name="connsiteX362" fmla="*/ 2252 w 10000"/>
                  <a:gd name="connsiteY362" fmla="*/ 8514 h 10000"/>
                  <a:gd name="connsiteX363" fmla="*/ 2274 w 10000"/>
                  <a:gd name="connsiteY363" fmla="*/ 8514 h 10000"/>
                  <a:gd name="connsiteX364" fmla="*/ 2299 w 10000"/>
                  <a:gd name="connsiteY364" fmla="*/ 8504 h 10000"/>
                  <a:gd name="connsiteX365" fmla="*/ 2310 w 10000"/>
                  <a:gd name="connsiteY365" fmla="*/ 8504 h 10000"/>
                  <a:gd name="connsiteX366" fmla="*/ 2319 w 10000"/>
                  <a:gd name="connsiteY366" fmla="*/ 8484 h 10000"/>
                  <a:gd name="connsiteX367" fmla="*/ 2338 w 10000"/>
                  <a:gd name="connsiteY367" fmla="*/ 8494 h 10000"/>
                  <a:gd name="connsiteX368" fmla="*/ 2338 w 10000"/>
                  <a:gd name="connsiteY368" fmla="*/ 8552 h 10000"/>
                  <a:gd name="connsiteX369" fmla="*/ 2366 w 10000"/>
                  <a:gd name="connsiteY369" fmla="*/ 8572 h 10000"/>
                  <a:gd name="connsiteX370" fmla="*/ 2382 w 10000"/>
                  <a:gd name="connsiteY370" fmla="*/ 8582 h 10000"/>
                  <a:gd name="connsiteX371" fmla="*/ 2435 w 10000"/>
                  <a:gd name="connsiteY371" fmla="*/ 8552 h 10000"/>
                  <a:gd name="connsiteX372" fmla="*/ 2443 w 10000"/>
                  <a:gd name="connsiteY372" fmla="*/ 8552 h 10000"/>
                  <a:gd name="connsiteX373" fmla="*/ 2454 w 10000"/>
                  <a:gd name="connsiteY373" fmla="*/ 8552 h 10000"/>
                  <a:gd name="connsiteX374" fmla="*/ 2471 w 10000"/>
                  <a:gd name="connsiteY374" fmla="*/ 8546 h 10000"/>
                  <a:gd name="connsiteX375" fmla="*/ 2488 w 10000"/>
                  <a:gd name="connsiteY375" fmla="*/ 8536 h 10000"/>
                  <a:gd name="connsiteX376" fmla="*/ 2501 w 10000"/>
                  <a:gd name="connsiteY376" fmla="*/ 8533 h 10000"/>
                  <a:gd name="connsiteX377" fmla="*/ 2512 w 10000"/>
                  <a:gd name="connsiteY377" fmla="*/ 8533 h 10000"/>
                  <a:gd name="connsiteX378" fmla="*/ 2521 w 10000"/>
                  <a:gd name="connsiteY378" fmla="*/ 8546 h 10000"/>
                  <a:gd name="connsiteX379" fmla="*/ 2521 w 10000"/>
                  <a:gd name="connsiteY379" fmla="*/ 8572 h 10000"/>
                  <a:gd name="connsiteX380" fmla="*/ 2535 w 10000"/>
                  <a:gd name="connsiteY380" fmla="*/ 8588 h 10000"/>
                  <a:gd name="connsiteX381" fmla="*/ 2551 w 10000"/>
                  <a:gd name="connsiteY381" fmla="*/ 8582 h 10000"/>
                  <a:gd name="connsiteX382" fmla="*/ 2560 w 10000"/>
                  <a:gd name="connsiteY382" fmla="*/ 8582 h 10000"/>
                  <a:gd name="connsiteX383" fmla="*/ 2573 w 10000"/>
                  <a:gd name="connsiteY383" fmla="*/ 8588 h 10000"/>
                  <a:gd name="connsiteX384" fmla="*/ 2584 w 10000"/>
                  <a:gd name="connsiteY384" fmla="*/ 8591 h 10000"/>
                  <a:gd name="connsiteX385" fmla="*/ 2590 w 10000"/>
                  <a:gd name="connsiteY385" fmla="*/ 8598 h 10000"/>
                  <a:gd name="connsiteX386" fmla="*/ 2598 w 10000"/>
                  <a:gd name="connsiteY386" fmla="*/ 8608 h 10000"/>
                  <a:gd name="connsiteX387" fmla="*/ 2607 w 10000"/>
                  <a:gd name="connsiteY387" fmla="*/ 8617 h 10000"/>
                  <a:gd name="connsiteX388" fmla="*/ 2618 w 10000"/>
                  <a:gd name="connsiteY388" fmla="*/ 8617 h 10000"/>
                  <a:gd name="connsiteX389" fmla="*/ 2640 w 10000"/>
                  <a:gd name="connsiteY389" fmla="*/ 8608 h 10000"/>
                  <a:gd name="connsiteX390" fmla="*/ 2670 w 10000"/>
                  <a:gd name="connsiteY390" fmla="*/ 8598 h 10000"/>
                  <a:gd name="connsiteX391" fmla="*/ 2673 w 10000"/>
                  <a:gd name="connsiteY391" fmla="*/ 8598 h 10000"/>
                  <a:gd name="connsiteX392" fmla="*/ 2690 w 10000"/>
                  <a:gd name="connsiteY392" fmla="*/ 8598 h 10000"/>
                  <a:gd name="connsiteX393" fmla="*/ 2698 w 10000"/>
                  <a:gd name="connsiteY393" fmla="*/ 8598 h 10000"/>
                  <a:gd name="connsiteX394" fmla="*/ 2712 w 10000"/>
                  <a:gd name="connsiteY394" fmla="*/ 8598 h 10000"/>
                  <a:gd name="connsiteX395" fmla="*/ 2726 w 10000"/>
                  <a:gd name="connsiteY395" fmla="*/ 8591 h 10000"/>
                  <a:gd name="connsiteX396" fmla="*/ 2737 w 10000"/>
                  <a:gd name="connsiteY396" fmla="*/ 8588 h 10000"/>
                  <a:gd name="connsiteX397" fmla="*/ 2759 w 10000"/>
                  <a:gd name="connsiteY397" fmla="*/ 8582 h 10000"/>
                  <a:gd name="connsiteX398" fmla="*/ 2770 w 10000"/>
                  <a:gd name="connsiteY398" fmla="*/ 8578 h 10000"/>
                  <a:gd name="connsiteX399" fmla="*/ 2784 w 10000"/>
                  <a:gd name="connsiteY399" fmla="*/ 8572 h 10000"/>
                  <a:gd name="connsiteX400" fmla="*/ 2795 w 10000"/>
                  <a:gd name="connsiteY400" fmla="*/ 8572 h 10000"/>
                  <a:gd name="connsiteX401" fmla="*/ 2803 w 10000"/>
                  <a:gd name="connsiteY401" fmla="*/ 8588 h 10000"/>
                  <a:gd name="connsiteX402" fmla="*/ 2803 w 10000"/>
                  <a:gd name="connsiteY402" fmla="*/ 8591 h 10000"/>
                  <a:gd name="connsiteX403" fmla="*/ 2803 w 10000"/>
                  <a:gd name="connsiteY403" fmla="*/ 8601 h 10000"/>
                  <a:gd name="connsiteX404" fmla="*/ 2809 w 10000"/>
                  <a:gd name="connsiteY404" fmla="*/ 8601 h 10000"/>
                  <a:gd name="connsiteX405" fmla="*/ 2823 w 10000"/>
                  <a:gd name="connsiteY405" fmla="*/ 8598 h 10000"/>
                  <a:gd name="connsiteX406" fmla="*/ 2831 w 10000"/>
                  <a:gd name="connsiteY406" fmla="*/ 8598 h 10000"/>
                  <a:gd name="connsiteX407" fmla="*/ 2839 w 10000"/>
                  <a:gd name="connsiteY407" fmla="*/ 8601 h 10000"/>
                  <a:gd name="connsiteX408" fmla="*/ 2848 w 10000"/>
                  <a:gd name="connsiteY408" fmla="*/ 8598 h 10000"/>
                  <a:gd name="connsiteX409" fmla="*/ 2856 w 10000"/>
                  <a:gd name="connsiteY409" fmla="*/ 8601 h 10000"/>
                  <a:gd name="connsiteX410" fmla="*/ 2859 w 10000"/>
                  <a:gd name="connsiteY410" fmla="*/ 8601 h 10000"/>
                  <a:gd name="connsiteX411" fmla="*/ 2864 w 10000"/>
                  <a:gd name="connsiteY411" fmla="*/ 8598 h 10000"/>
                  <a:gd name="connsiteX412" fmla="*/ 2889 w 10000"/>
                  <a:gd name="connsiteY412" fmla="*/ 8611 h 10000"/>
                  <a:gd name="connsiteX413" fmla="*/ 2906 w 10000"/>
                  <a:gd name="connsiteY413" fmla="*/ 8620 h 10000"/>
                  <a:gd name="connsiteX414" fmla="*/ 2914 w 10000"/>
                  <a:gd name="connsiteY414" fmla="*/ 8627 h 10000"/>
                  <a:gd name="connsiteX415" fmla="*/ 2920 w 10000"/>
                  <a:gd name="connsiteY415" fmla="*/ 8640 h 10000"/>
                  <a:gd name="connsiteX416" fmla="*/ 2922 w 10000"/>
                  <a:gd name="connsiteY416" fmla="*/ 8666 h 10000"/>
                  <a:gd name="connsiteX417" fmla="*/ 2922 w 10000"/>
                  <a:gd name="connsiteY417" fmla="*/ 8692 h 10000"/>
                  <a:gd name="connsiteX418" fmla="*/ 2939 w 10000"/>
                  <a:gd name="connsiteY418" fmla="*/ 8695 h 10000"/>
                  <a:gd name="connsiteX419" fmla="*/ 2953 w 10000"/>
                  <a:gd name="connsiteY419" fmla="*/ 8695 h 10000"/>
                  <a:gd name="connsiteX420" fmla="*/ 2961 w 10000"/>
                  <a:gd name="connsiteY420" fmla="*/ 8695 h 10000"/>
                  <a:gd name="connsiteX421" fmla="*/ 2972 w 10000"/>
                  <a:gd name="connsiteY421" fmla="*/ 8692 h 10000"/>
                  <a:gd name="connsiteX422" fmla="*/ 2981 w 10000"/>
                  <a:gd name="connsiteY422" fmla="*/ 8685 h 10000"/>
                  <a:gd name="connsiteX423" fmla="*/ 2989 w 10000"/>
                  <a:gd name="connsiteY423" fmla="*/ 8685 h 10000"/>
                  <a:gd name="connsiteX424" fmla="*/ 3008 w 10000"/>
                  <a:gd name="connsiteY424" fmla="*/ 8685 h 10000"/>
                  <a:gd name="connsiteX425" fmla="*/ 3028 w 10000"/>
                  <a:gd name="connsiteY425" fmla="*/ 8695 h 10000"/>
                  <a:gd name="connsiteX426" fmla="*/ 3042 w 10000"/>
                  <a:gd name="connsiteY426" fmla="*/ 8695 h 10000"/>
                  <a:gd name="connsiteX427" fmla="*/ 3053 w 10000"/>
                  <a:gd name="connsiteY427" fmla="*/ 8676 h 10000"/>
                  <a:gd name="connsiteX428" fmla="*/ 3061 w 10000"/>
                  <a:gd name="connsiteY428" fmla="*/ 8666 h 10000"/>
                  <a:gd name="connsiteX429" fmla="*/ 3066 w 10000"/>
                  <a:gd name="connsiteY429" fmla="*/ 8656 h 10000"/>
                  <a:gd name="connsiteX430" fmla="*/ 3091 w 10000"/>
                  <a:gd name="connsiteY430" fmla="*/ 8659 h 10000"/>
                  <a:gd name="connsiteX431" fmla="*/ 3105 w 10000"/>
                  <a:gd name="connsiteY431" fmla="*/ 8659 h 10000"/>
                  <a:gd name="connsiteX432" fmla="*/ 3108 w 10000"/>
                  <a:gd name="connsiteY432" fmla="*/ 8650 h 10000"/>
                  <a:gd name="connsiteX433" fmla="*/ 3147 w 10000"/>
                  <a:gd name="connsiteY433" fmla="*/ 8588 h 10000"/>
                  <a:gd name="connsiteX434" fmla="*/ 3150 w 10000"/>
                  <a:gd name="connsiteY434" fmla="*/ 8598 h 10000"/>
                  <a:gd name="connsiteX435" fmla="*/ 3163 w 10000"/>
                  <a:gd name="connsiteY435" fmla="*/ 8601 h 10000"/>
                  <a:gd name="connsiteX436" fmla="*/ 3180 w 10000"/>
                  <a:gd name="connsiteY436" fmla="*/ 8608 h 10000"/>
                  <a:gd name="connsiteX437" fmla="*/ 3188 w 10000"/>
                  <a:gd name="connsiteY437" fmla="*/ 8611 h 10000"/>
                  <a:gd name="connsiteX438" fmla="*/ 3227 w 10000"/>
                  <a:gd name="connsiteY438" fmla="*/ 8620 h 10000"/>
                  <a:gd name="connsiteX439" fmla="*/ 3238 w 10000"/>
                  <a:gd name="connsiteY439" fmla="*/ 8617 h 10000"/>
                  <a:gd name="connsiteX440" fmla="*/ 3247 w 10000"/>
                  <a:gd name="connsiteY440" fmla="*/ 8601 h 10000"/>
                  <a:gd name="connsiteX441" fmla="*/ 3269 w 10000"/>
                  <a:gd name="connsiteY441" fmla="*/ 8611 h 10000"/>
                  <a:gd name="connsiteX442" fmla="*/ 3277 w 10000"/>
                  <a:gd name="connsiteY442" fmla="*/ 8617 h 10000"/>
                  <a:gd name="connsiteX443" fmla="*/ 3285 w 10000"/>
                  <a:gd name="connsiteY443" fmla="*/ 8611 h 10000"/>
                  <a:gd name="connsiteX444" fmla="*/ 3307 w 10000"/>
                  <a:gd name="connsiteY444" fmla="*/ 8611 h 10000"/>
                  <a:gd name="connsiteX445" fmla="*/ 3319 w 10000"/>
                  <a:gd name="connsiteY445" fmla="*/ 8617 h 10000"/>
                  <a:gd name="connsiteX446" fmla="*/ 3324 w 10000"/>
                  <a:gd name="connsiteY446" fmla="*/ 8617 h 10000"/>
                  <a:gd name="connsiteX447" fmla="*/ 3327 w 10000"/>
                  <a:gd name="connsiteY447" fmla="*/ 8620 h 10000"/>
                  <a:gd name="connsiteX448" fmla="*/ 3341 w 10000"/>
                  <a:gd name="connsiteY448" fmla="*/ 8620 h 10000"/>
                  <a:gd name="connsiteX449" fmla="*/ 3357 w 10000"/>
                  <a:gd name="connsiteY449" fmla="*/ 8620 h 10000"/>
                  <a:gd name="connsiteX450" fmla="*/ 3374 w 10000"/>
                  <a:gd name="connsiteY450" fmla="*/ 8620 h 10000"/>
                  <a:gd name="connsiteX451" fmla="*/ 3382 w 10000"/>
                  <a:gd name="connsiteY451" fmla="*/ 8620 h 10000"/>
                  <a:gd name="connsiteX452" fmla="*/ 3399 w 10000"/>
                  <a:gd name="connsiteY452" fmla="*/ 8611 h 10000"/>
                  <a:gd name="connsiteX453" fmla="*/ 3413 w 10000"/>
                  <a:gd name="connsiteY453" fmla="*/ 8601 h 10000"/>
                  <a:gd name="connsiteX454" fmla="*/ 3421 w 10000"/>
                  <a:gd name="connsiteY454" fmla="*/ 8588 h 10000"/>
                  <a:gd name="connsiteX455" fmla="*/ 3421 w 10000"/>
                  <a:gd name="connsiteY455" fmla="*/ 8572 h 10000"/>
                  <a:gd name="connsiteX456" fmla="*/ 3421 w 10000"/>
                  <a:gd name="connsiteY456" fmla="*/ 8552 h 10000"/>
                  <a:gd name="connsiteX457" fmla="*/ 3424 w 10000"/>
                  <a:gd name="connsiteY457" fmla="*/ 8533 h 10000"/>
                  <a:gd name="connsiteX458" fmla="*/ 3432 w 10000"/>
                  <a:gd name="connsiteY458" fmla="*/ 8523 h 10000"/>
                  <a:gd name="connsiteX459" fmla="*/ 3446 w 10000"/>
                  <a:gd name="connsiteY459" fmla="*/ 8523 h 10000"/>
                  <a:gd name="connsiteX460" fmla="*/ 3457 w 10000"/>
                  <a:gd name="connsiteY460" fmla="*/ 8523 h 10000"/>
                  <a:gd name="connsiteX461" fmla="*/ 3476 w 10000"/>
                  <a:gd name="connsiteY461" fmla="*/ 8533 h 10000"/>
                  <a:gd name="connsiteX462" fmla="*/ 3485 w 10000"/>
                  <a:gd name="connsiteY462" fmla="*/ 8536 h 10000"/>
                  <a:gd name="connsiteX463" fmla="*/ 3501 w 10000"/>
                  <a:gd name="connsiteY463" fmla="*/ 8527 h 10000"/>
                  <a:gd name="connsiteX464" fmla="*/ 3504 w 10000"/>
                  <a:gd name="connsiteY464" fmla="*/ 8514 h 10000"/>
                  <a:gd name="connsiteX465" fmla="*/ 3510 w 10000"/>
                  <a:gd name="connsiteY465" fmla="*/ 8497 h 10000"/>
                  <a:gd name="connsiteX466" fmla="*/ 3537 w 10000"/>
                  <a:gd name="connsiteY466" fmla="*/ 8484 h 10000"/>
                  <a:gd name="connsiteX467" fmla="*/ 3562 w 10000"/>
                  <a:gd name="connsiteY467" fmla="*/ 8488 h 10000"/>
                  <a:gd name="connsiteX468" fmla="*/ 3568 w 10000"/>
                  <a:gd name="connsiteY468" fmla="*/ 8484 h 10000"/>
                  <a:gd name="connsiteX469" fmla="*/ 3584 w 10000"/>
                  <a:gd name="connsiteY469" fmla="*/ 8494 h 10000"/>
                  <a:gd name="connsiteX470" fmla="*/ 3593 w 10000"/>
                  <a:gd name="connsiteY470" fmla="*/ 8507 h 10000"/>
                  <a:gd name="connsiteX471" fmla="*/ 3618 w 10000"/>
                  <a:gd name="connsiteY471" fmla="*/ 8497 h 10000"/>
                  <a:gd name="connsiteX472" fmla="*/ 3643 w 10000"/>
                  <a:gd name="connsiteY472" fmla="*/ 8475 h 10000"/>
                  <a:gd name="connsiteX473" fmla="*/ 3657 w 10000"/>
                  <a:gd name="connsiteY473" fmla="*/ 8478 h 10000"/>
                  <a:gd name="connsiteX474" fmla="*/ 3670 w 10000"/>
                  <a:gd name="connsiteY474" fmla="*/ 8475 h 10000"/>
                  <a:gd name="connsiteX475" fmla="*/ 3673 w 10000"/>
                  <a:gd name="connsiteY475" fmla="*/ 8468 h 10000"/>
                  <a:gd name="connsiteX476" fmla="*/ 3681 w 10000"/>
                  <a:gd name="connsiteY476" fmla="*/ 8468 h 10000"/>
                  <a:gd name="connsiteX477" fmla="*/ 3698 w 10000"/>
                  <a:gd name="connsiteY477" fmla="*/ 8478 h 10000"/>
                  <a:gd name="connsiteX478" fmla="*/ 3720 w 10000"/>
                  <a:gd name="connsiteY478" fmla="*/ 8497 h 10000"/>
                  <a:gd name="connsiteX479" fmla="*/ 3715 w 10000"/>
                  <a:gd name="connsiteY479" fmla="*/ 8504 h 10000"/>
                  <a:gd name="connsiteX480" fmla="*/ 3729 w 10000"/>
                  <a:gd name="connsiteY480" fmla="*/ 8514 h 10000"/>
                  <a:gd name="connsiteX481" fmla="*/ 3729 w 10000"/>
                  <a:gd name="connsiteY481" fmla="*/ 8517 h 10000"/>
                  <a:gd name="connsiteX482" fmla="*/ 3740 w 10000"/>
                  <a:gd name="connsiteY482" fmla="*/ 8527 h 10000"/>
                  <a:gd name="connsiteX483" fmla="*/ 3759 w 10000"/>
                  <a:gd name="connsiteY483" fmla="*/ 8517 h 10000"/>
                  <a:gd name="connsiteX484" fmla="*/ 3762 w 10000"/>
                  <a:gd name="connsiteY484" fmla="*/ 8504 h 10000"/>
                  <a:gd name="connsiteX485" fmla="*/ 3770 w 10000"/>
                  <a:gd name="connsiteY485" fmla="*/ 8488 h 10000"/>
                  <a:gd name="connsiteX486" fmla="*/ 3778 w 10000"/>
                  <a:gd name="connsiteY486" fmla="*/ 8484 h 10000"/>
                  <a:gd name="connsiteX487" fmla="*/ 3792 w 10000"/>
                  <a:gd name="connsiteY487" fmla="*/ 8475 h 10000"/>
                  <a:gd name="connsiteX488" fmla="*/ 3803 w 10000"/>
                  <a:gd name="connsiteY488" fmla="*/ 8478 h 10000"/>
                  <a:gd name="connsiteX489" fmla="*/ 3809 w 10000"/>
                  <a:gd name="connsiteY489" fmla="*/ 8475 h 10000"/>
                  <a:gd name="connsiteX490" fmla="*/ 3825 w 10000"/>
                  <a:gd name="connsiteY490" fmla="*/ 8465 h 10000"/>
                  <a:gd name="connsiteX491" fmla="*/ 3834 w 10000"/>
                  <a:gd name="connsiteY491" fmla="*/ 8468 h 10000"/>
                  <a:gd name="connsiteX492" fmla="*/ 3842 w 10000"/>
                  <a:gd name="connsiteY492" fmla="*/ 8478 h 10000"/>
                  <a:gd name="connsiteX493" fmla="*/ 3850 w 10000"/>
                  <a:gd name="connsiteY493" fmla="*/ 8478 h 10000"/>
                  <a:gd name="connsiteX494" fmla="*/ 3859 w 10000"/>
                  <a:gd name="connsiteY494" fmla="*/ 8484 h 10000"/>
                  <a:gd name="connsiteX495" fmla="*/ 3873 w 10000"/>
                  <a:gd name="connsiteY495" fmla="*/ 8494 h 10000"/>
                  <a:gd name="connsiteX496" fmla="*/ 3875 w 10000"/>
                  <a:gd name="connsiteY496" fmla="*/ 8507 h 10000"/>
                  <a:gd name="connsiteX497" fmla="*/ 3881 w 10000"/>
                  <a:gd name="connsiteY497" fmla="*/ 8527 h 10000"/>
                  <a:gd name="connsiteX498" fmla="*/ 3875 w 10000"/>
                  <a:gd name="connsiteY498" fmla="*/ 8546 h 10000"/>
                  <a:gd name="connsiteX499" fmla="*/ 3892 w 10000"/>
                  <a:gd name="connsiteY499" fmla="*/ 8546 h 10000"/>
                  <a:gd name="connsiteX500" fmla="*/ 3900 w 10000"/>
                  <a:gd name="connsiteY500" fmla="*/ 8543 h 10000"/>
                  <a:gd name="connsiteX501" fmla="*/ 3906 w 10000"/>
                  <a:gd name="connsiteY501" fmla="*/ 8543 h 10000"/>
                  <a:gd name="connsiteX502" fmla="*/ 3922 w 10000"/>
                  <a:gd name="connsiteY502" fmla="*/ 8552 h 10000"/>
                  <a:gd name="connsiteX503" fmla="*/ 3939 w 10000"/>
                  <a:gd name="connsiteY503" fmla="*/ 8559 h 10000"/>
                  <a:gd name="connsiteX504" fmla="*/ 3953 w 10000"/>
                  <a:gd name="connsiteY504" fmla="*/ 8572 h 10000"/>
                  <a:gd name="connsiteX505" fmla="*/ 3956 w 10000"/>
                  <a:gd name="connsiteY505" fmla="*/ 8588 h 10000"/>
                  <a:gd name="connsiteX506" fmla="*/ 3956 w 10000"/>
                  <a:gd name="connsiteY506" fmla="*/ 8608 h 10000"/>
                  <a:gd name="connsiteX507" fmla="*/ 3972 w 10000"/>
                  <a:gd name="connsiteY507" fmla="*/ 8608 h 10000"/>
                  <a:gd name="connsiteX508" fmla="*/ 3986 w 10000"/>
                  <a:gd name="connsiteY508" fmla="*/ 8608 h 10000"/>
                  <a:gd name="connsiteX509" fmla="*/ 3997 w 10000"/>
                  <a:gd name="connsiteY509" fmla="*/ 8608 h 10000"/>
                  <a:gd name="connsiteX510" fmla="*/ 4006 w 10000"/>
                  <a:gd name="connsiteY510" fmla="*/ 8608 h 10000"/>
                  <a:gd name="connsiteX511" fmla="*/ 4006 w 10000"/>
                  <a:gd name="connsiteY511" fmla="*/ 8611 h 10000"/>
                  <a:gd name="connsiteX512" fmla="*/ 4011 w 10000"/>
                  <a:gd name="connsiteY512" fmla="*/ 8611 h 10000"/>
                  <a:gd name="connsiteX513" fmla="*/ 4022 w 10000"/>
                  <a:gd name="connsiteY513" fmla="*/ 8620 h 10000"/>
                  <a:gd name="connsiteX514" fmla="*/ 4042 w 10000"/>
                  <a:gd name="connsiteY514" fmla="*/ 8620 h 10000"/>
                  <a:gd name="connsiteX515" fmla="*/ 4050 w 10000"/>
                  <a:gd name="connsiteY515" fmla="*/ 8617 h 10000"/>
                  <a:gd name="connsiteX516" fmla="*/ 4069 w 10000"/>
                  <a:gd name="connsiteY516" fmla="*/ 8620 h 10000"/>
                  <a:gd name="connsiteX517" fmla="*/ 4086 w 10000"/>
                  <a:gd name="connsiteY517" fmla="*/ 8630 h 10000"/>
                  <a:gd name="connsiteX518" fmla="*/ 4108 w 10000"/>
                  <a:gd name="connsiteY518" fmla="*/ 8627 h 10000"/>
                  <a:gd name="connsiteX519" fmla="*/ 4125 w 10000"/>
                  <a:gd name="connsiteY519" fmla="*/ 8620 h 10000"/>
                  <a:gd name="connsiteX520" fmla="*/ 4133 w 10000"/>
                  <a:gd name="connsiteY520" fmla="*/ 8611 h 10000"/>
                  <a:gd name="connsiteX521" fmla="*/ 4139 w 10000"/>
                  <a:gd name="connsiteY521" fmla="*/ 8608 h 10000"/>
                  <a:gd name="connsiteX522" fmla="*/ 4147 w 10000"/>
                  <a:gd name="connsiteY522" fmla="*/ 8601 h 10000"/>
                  <a:gd name="connsiteX523" fmla="*/ 4155 w 10000"/>
                  <a:gd name="connsiteY523" fmla="*/ 8591 h 10000"/>
                  <a:gd name="connsiteX524" fmla="*/ 4166 w 10000"/>
                  <a:gd name="connsiteY524" fmla="*/ 8582 h 10000"/>
                  <a:gd name="connsiteX525" fmla="*/ 4183 w 10000"/>
                  <a:gd name="connsiteY525" fmla="*/ 8569 h 10000"/>
                  <a:gd name="connsiteX526" fmla="*/ 4191 w 10000"/>
                  <a:gd name="connsiteY526" fmla="*/ 8562 h 10000"/>
                  <a:gd name="connsiteX527" fmla="*/ 4208 w 10000"/>
                  <a:gd name="connsiteY527" fmla="*/ 8552 h 10000"/>
                  <a:gd name="connsiteX528" fmla="*/ 4230 w 10000"/>
                  <a:gd name="connsiteY528" fmla="*/ 8552 h 10000"/>
                  <a:gd name="connsiteX529" fmla="*/ 4238 w 10000"/>
                  <a:gd name="connsiteY529" fmla="*/ 8559 h 10000"/>
                  <a:gd name="connsiteX530" fmla="*/ 4247 w 10000"/>
                  <a:gd name="connsiteY530" fmla="*/ 8572 h 10000"/>
                  <a:gd name="connsiteX531" fmla="*/ 4252 w 10000"/>
                  <a:gd name="connsiteY531" fmla="*/ 8578 h 10000"/>
                  <a:gd name="connsiteX532" fmla="*/ 4263 w 10000"/>
                  <a:gd name="connsiteY532" fmla="*/ 8582 h 10000"/>
                  <a:gd name="connsiteX533" fmla="*/ 4277 w 10000"/>
                  <a:gd name="connsiteY533" fmla="*/ 8572 h 10000"/>
                  <a:gd name="connsiteX534" fmla="*/ 4294 w 10000"/>
                  <a:gd name="connsiteY534" fmla="*/ 8559 h 10000"/>
                  <a:gd name="connsiteX535" fmla="*/ 4302 w 10000"/>
                  <a:gd name="connsiteY535" fmla="*/ 8546 h 10000"/>
                  <a:gd name="connsiteX536" fmla="*/ 4310 w 10000"/>
                  <a:gd name="connsiteY536" fmla="*/ 8543 h 10000"/>
                  <a:gd name="connsiteX537" fmla="*/ 4313 w 10000"/>
                  <a:gd name="connsiteY537" fmla="*/ 8543 h 10000"/>
                  <a:gd name="connsiteX538" fmla="*/ 4332 w 10000"/>
                  <a:gd name="connsiteY538" fmla="*/ 8546 h 10000"/>
                  <a:gd name="connsiteX539" fmla="*/ 4335 w 10000"/>
                  <a:gd name="connsiteY539" fmla="*/ 8559 h 10000"/>
                  <a:gd name="connsiteX540" fmla="*/ 4349 w 10000"/>
                  <a:gd name="connsiteY540" fmla="*/ 8588 h 10000"/>
                  <a:gd name="connsiteX541" fmla="*/ 4360 w 10000"/>
                  <a:gd name="connsiteY541" fmla="*/ 8591 h 10000"/>
                  <a:gd name="connsiteX542" fmla="*/ 4366 w 10000"/>
                  <a:gd name="connsiteY542" fmla="*/ 8591 h 10000"/>
                  <a:gd name="connsiteX543" fmla="*/ 4382 w 10000"/>
                  <a:gd name="connsiteY543" fmla="*/ 8598 h 10000"/>
                  <a:gd name="connsiteX544" fmla="*/ 4385 w 10000"/>
                  <a:gd name="connsiteY544" fmla="*/ 8598 h 10000"/>
                  <a:gd name="connsiteX545" fmla="*/ 4402 w 10000"/>
                  <a:gd name="connsiteY545" fmla="*/ 8598 h 10000"/>
                  <a:gd name="connsiteX546" fmla="*/ 4421 w 10000"/>
                  <a:gd name="connsiteY546" fmla="*/ 8591 h 10000"/>
                  <a:gd name="connsiteX547" fmla="*/ 4440 w 10000"/>
                  <a:gd name="connsiteY547" fmla="*/ 8591 h 10000"/>
                  <a:gd name="connsiteX548" fmla="*/ 4449 w 10000"/>
                  <a:gd name="connsiteY548" fmla="*/ 8598 h 10000"/>
                  <a:gd name="connsiteX549" fmla="*/ 4454 w 10000"/>
                  <a:gd name="connsiteY549" fmla="*/ 8617 h 10000"/>
                  <a:gd name="connsiteX550" fmla="*/ 4463 w 10000"/>
                  <a:gd name="connsiteY550" fmla="*/ 8608 h 10000"/>
                  <a:gd name="connsiteX551" fmla="*/ 4474 w 10000"/>
                  <a:gd name="connsiteY551" fmla="*/ 8608 h 10000"/>
                  <a:gd name="connsiteX552" fmla="*/ 4490 w 10000"/>
                  <a:gd name="connsiteY552" fmla="*/ 8617 h 10000"/>
                  <a:gd name="connsiteX553" fmla="*/ 4504 w 10000"/>
                  <a:gd name="connsiteY553" fmla="*/ 8617 h 10000"/>
                  <a:gd name="connsiteX554" fmla="*/ 4518 w 10000"/>
                  <a:gd name="connsiteY554" fmla="*/ 8617 h 10000"/>
                  <a:gd name="connsiteX555" fmla="*/ 4535 w 10000"/>
                  <a:gd name="connsiteY555" fmla="*/ 8611 h 10000"/>
                  <a:gd name="connsiteX556" fmla="*/ 4546 w 10000"/>
                  <a:gd name="connsiteY556" fmla="*/ 8611 h 10000"/>
                  <a:gd name="connsiteX557" fmla="*/ 4562 w 10000"/>
                  <a:gd name="connsiteY557" fmla="*/ 8611 h 10000"/>
                  <a:gd name="connsiteX558" fmla="*/ 4571 w 10000"/>
                  <a:gd name="connsiteY558" fmla="*/ 8611 h 10000"/>
                  <a:gd name="connsiteX559" fmla="*/ 4579 w 10000"/>
                  <a:gd name="connsiteY559" fmla="*/ 8608 h 10000"/>
                  <a:gd name="connsiteX560" fmla="*/ 4584 w 10000"/>
                  <a:gd name="connsiteY560" fmla="*/ 8608 h 10000"/>
                  <a:gd name="connsiteX561" fmla="*/ 4601 w 10000"/>
                  <a:gd name="connsiteY561" fmla="*/ 8617 h 10000"/>
                  <a:gd name="connsiteX562" fmla="*/ 4609 w 10000"/>
                  <a:gd name="connsiteY562" fmla="*/ 8627 h 10000"/>
                  <a:gd name="connsiteX563" fmla="*/ 4618 w 10000"/>
                  <a:gd name="connsiteY563" fmla="*/ 8637 h 10000"/>
                  <a:gd name="connsiteX564" fmla="*/ 4618 w 10000"/>
                  <a:gd name="connsiteY564" fmla="*/ 8646 h 10000"/>
                  <a:gd name="connsiteX565" fmla="*/ 4634 w 10000"/>
                  <a:gd name="connsiteY565" fmla="*/ 8656 h 10000"/>
                  <a:gd name="connsiteX566" fmla="*/ 4640 w 10000"/>
                  <a:gd name="connsiteY566" fmla="*/ 8659 h 10000"/>
                  <a:gd name="connsiteX567" fmla="*/ 4651 w 10000"/>
                  <a:gd name="connsiteY567" fmla="*/ 8666 h 10000"/>
                  <a:gd name="connsiteX568" fmla="*/ 4657 w 10000"/>
                  <a:gd name="connsiteY568" fmla="*/ 8659 h 10000"/>
                  <a:gd name="connsiteX569" fmla="*/ 4668 w 10000"/>
                  <a:gd name="connsiteY569" fmla="*/ 8650 h 10000"/>
                  <a:gd name="connsiteX570" fmla="*/ 4676 w 10000"/>
                  <a:gd name="connsiteY570" fmla="*/ 8650 h 10000"/>
                  <a:gd name="connsiteX571" fmla="*/ 4690 w 10000"/>
                  <a:gd name="connsiteY571" fmla="*/ 8650 h 10000"/>
                  <a:gd name="connsiteX572" fmla="*/ 4698 w 10000"/>
                  <a:gd name="connsiteY572" fmla="*/ 8650 h 10000"/>
                  <a:gd name="connsiteX573" fmla="*/ 4704 w 10000"/>
                  <a:gd name="connsiteY573" fmla="*/ 8650 h 10000"/>
                  <a:gd name="connsiteX574" fmla="*/ 4706 w 10000"/>
                  <a:gd name="connsiteY574" fmla="*/ 8659 h 10000"/>
                  <a:gd name="connsiteX575" fmla="*/ 4706 w 10000"/>
                  <a:gd name="connsiteY575" fmla="*/ 8666 h 10000"/>
                  <a:gd name="connsiteX576" fmla="*/ 4723 w 10000"/>
                  <a:gd name="connsiteY576" fmla="*/ 8682 h 10000"/>
                  <a:gd name="connsiteX577" fmla="*/ 4737 w 10000"/>
                  <a:gd name="connsiteY577" fmla="*/ 8682 h 10000"/>
                  <a:gd name="connsiteX578" fmla="*/ 4745 w 10000"/>
                  <a:gd name="connsiteY578" fmla="*/ 8676 h 10000"/>
                  <a:gd name="connsiteX579" fmla="*/ 4756 w 10000"/>
                  <a:gd name="connsiteY579" fmla="*/ 8666 h 10000"/>
                  <a:gd name="connsiteX580" fmla="*/ 4765 w 10000"/>
                  <a:gd name="connsiteY580" fmla="*/ 8666 h 10000"/>
                  <a:gd name="connsiteX581" fmla="*/ 4765 w 10000"/>
                  <a:gd name="connsiteY581" fmla="*/ 8682 h 10000"/>
                  <a:gd name="connsiteX582" fmla="*/ 4770 w 10000"/>
                  <a:gd name="connsiteY582" fmla="*/ 8701 h 10000"/>
                  <a:gd name="connsiteX583" fmla="*/ 4778 w 10000"/>
                  <a:gd name="connsiteY583" fmla="*/ 8705 h 10000"/>
                  <a:gd name="connsiteX584" fmla="*/ 4795 w 10000"/>
                  <a:gd name="connsiteY584" fmla="*/ 8714 h 10000"/>
                  <a:gd name="connsiteX585" fmla="*/ 4812 w 10000"/>
                  <a:gd name="connsiteY585" fmla="*/ 8714 h 10000"/>
                  <a:gd name="connsiteX586" fmla="*/ 4825 w 10000"/>
                  <a:gd name="connsiteY586" fmla="*/ 8705 h 10000"/>
                  <a:gd name="connsiteX587" fmla="*/ 4825 w 10000"/>
                  <a:gd name="connsiteY587" fmla="*/ 8701 h 10000"/>
                  <a:gd name="connsiteX588" fmla="*/ 4828 w 10000"/>
                  <a:gd name="connsiteY588" fmla="*/ 8701 h 10000"/>
                  <a:gd name="connsiteX589" fmla="*/ 4837 w 10000"/>
                  <a:gd name="connsiteY589" fmla="*/ 8692 h 10000"/>
                  <a:gd name="connsiteX590" fmla="*/ 4842 w 10000"/>
                  <a:gd name="connsiteY590" fmla="*/ 8685 h 10000"/>
                  <a:gd name="connsiteX591" fmla="*/ 4859 w 10000"/>
                  <a:gd name="connsiteY591" fmla="*/ 8692 h 10000"/>
                  <a:gd name="connsiteX592" fmla="*/ 4870 w 10000"/>
                  <a:gd name="connsiteY592" fmla="*/ 8701 h 10000"/>
                  <a:gd name="connsiteX593" fmla="*/ 4878 w 10000"/>
                  <a:gd name="connsiteY593" fmla="*/ 8714 h 10000"/>
                  <a:gd name="connsiteX594" fmla="*/ 4892 w 10000"/>
                  <a:gd name="connsiteY594" fmla="*/ 8724 h 10000"/>
                  <a:gd name="connsiteX595" fmla="*/ 4900 w 10000"/>
                  <a:gd name="connsiteY595" fmla="*/ 8724 h 10000"/>
                  <a:gd name="connsiteX596" fmla="*/ 4906 w 10000"/>
                  <a:gd name="connsiteY596" fmla="*/ 8705 h 10000"/>
                  <a:gd name="connsiteX597" fmla="*/ 4925 w 10000"/>
                  <a:gd name="connsiteY597" fmla="*/ 8724 h 10000"/>
                  <a:gd name="connsiteX598" fmla="*/ 4939 w 10000"/>
                  <a:gd name="connsiteY598" fmla="*/ 8701 h 10000"/>
                  <a:gd name="connsiteX599" fmla="*/ 4950 w 10000"/>
                  <a:gd name="connsiteY599" fmla="*/ 8695 h 10000"/>
                  <a:gd name="connsiteX600" fmla="*/ 4956 w 10000"/>
                  <a:gd name="connsiteY600" fmla="*/ 8692 h 10000"/>
                  <a:gd name="connsiteX601" fmla="*/ 4986 w 10000"/>
                  <a:gd name="connsiteY601" fmla="*/ 8705 h 10000"/>
                  <a:gd name="connsiteX602" fmla="*/ 5003 w 10000"/>
                  <a:gd name="connsiteY602" fmla="*/ 8701 h 10000"/>
                  <a:gd name="connsiteX603" fmla="*/ 5011 w 10000"/>
                  <a:gd name="connsiteY603" fmla="*/ 8692 h 10000"/>
                  <a:gd name="connsiteX604" fmla="*/ 5028 w 10000"/>
                  <a:gd name="connsiteY604" fmla="*/ 8682 h 10000"/>
                  <a:gd name="connsiteX605" fmla="*/ 5030 w 10000"/>
                  <a:gd name="connsiteY605" fmla="*/ 8659 h 10000"/>
                  <a:gd name="connsiteX606" fmla="*/ 5039 w 10000"/>
                  <a:gd name="connsiteY606" fmla="*/ 8656 h 10000"/>
                  <a:gd name="connsiteX607" fmla="*/ 5053 w 10000"/>
                  <a:gd name="connsiteY607" fmla="*/ 8669 h 10000"/>
                  <a:gd name="connsiteX608" fmla="*/ 5061 w 10000"/>
                  <a:gd name="connsiteY608" fmla="*/ 8669 h 10000"/>
                  <a:gd name="connsiteX609" fmla="*/ 5061 w 10000"/>
                  <a:gd name="connsiteY609" fmla="*/ 8676 h 10000"/>
                  <a:gd name="connsiteX610" fmla="*/ 5069 w 10000"/>
                  <a:gd name="connsiteY610" fmla="*/ 8669 h 10000"/>
                  <a:gd name="connsiteX611" fmla="*/ 5083 w 10000"/>
                  <a:gd name="connsiteY611" fmla="*/ 8669 h 10000"/>
                  <a:gd name="connsiteX612" fmla="*/ 5100 w 10000"/>
                  <a:gd name="connsiteY612" fmla="*/ 8669 h 10000"/>
                  <a:gd name="connsiteX613" fmla="*/ 5119 w 10000"/>
                  <a:gd name="connsiteY613" fmla="*/ 8682 h 10000"/>
                  <a:gd name="connsiteX614" fmla="*/ 5136 w 10000"/>
                  <a:gd name="connsiteY614" fmla="*/ 8692 h 10000"/>
                  <a:gd name="connsiteX615" fmla="*/ 5161 w 10000"/>
                  <a:gd name="connsiteY615" fmla="*/ 8701 h 10000"/>
                  <a:gd name="connsiteX616" fmla="*/ 5183 w 10000"/>
                  <a:gd name="connsiteY616" fmla="*/ 8701 h 10000"/>
                  <a:gd name="connsiteX617" fmla="*/ 5199 w 10000"/>
                  <a:gd name="connsiteY617" fmla="*/ 8701 h 10000"/>
                  <a:gd name="connsiteX618" fmla="*/ 5213 w 10000"/>
                  <a:gd name="connsiteY618" fmla="*/ 8705 h 10000"/>
                  <a:gd name="connsiteX619" fmla="*/ 5224 w 10000"/>
                  <a:gd name="connsiteY619" fmla="*/ 8701 h 10000"/>
                  <a:gd name="connsiteX620" fmla="*/ 5230 w 10000"/>
                  <a:gd name="connsiteY620" fmla="*/ 8701 h 10000"/>
                  <a:gd name="connsiteX621" fmla="*/ 5241 w 10000"/>
                  <a:gd name="connsiteY621" fmla="*/ 8676 h 10000"/>
                  <a:gd name="connsiteX622" fmla="*/ 5247 w 10000"/>
                  <a:gd name="connsiteY622" fmla="*/ 8666 h 10000"/>
                  <a:gd name="connsiteX623" fmla="*/ 5249 w 10000"/>
                  <a:gd name="connsiteY623" fmla="*/ 8646 h 10000"/>
                  <a:gd name="connsiteX624" fmla="*/ 5249 w 10000"/>
                  <a:gd name="connsiteY624" fmla="*/ 8650 h 10000"/>
                  <a:gd name="connsiteX625" fmla="*/ 5255 w 10000"/>
                  <a:gd name="connsiteY625" fmla="*/ 8646 h 10000"/>
                  <a:gd name="connsiteX626" fmla="*/ 5271 w 10000"/>
                  <a:gd name="connsiteY626" fmla="*/ 8650 h 10000"/>
                  <a:gd name="connsiteX627" fmla="*/ 5288 w 10000"/>
                  <a:gd name="connsiteY627" fmla="*/ 8666 h 10000"/>
                  <a:gd name="connsiteX628" fmla="*/ 5296 w 10000"/>
                  <a:gd name="connsiteY628" fmla="*/ 8666 h 10000"/>
                  <a:gd name="connsiteX629" fmla="*/ 5310 w 10000"/>
                  <a:gd name="connsiteY629" fmla="*/ 8656 h 10000"/>
                  <a:gd name="connsiteX630" fmla="*/ 5321 w 10000"/>
                  <a:gd name="connsiteY630" fmla="*/ 8650 h 10000"/>
                  <a:gd name="connsiteX631" fmla="*/ 5338 w 10000"/>
                  <a:gd name="connsiteY631" fmla="*/ 8650 h 10000"/>
                  <a:gd name="connsiteX632" fmla="*/ 5360 w 10000"/>
                  <a:gd name="connsiteY632" fmla="*/ 8640 h 10000"/>
                  <a:gd name="connsiteX633" fmla="*/ 5366 w 10000"/>
                  <a:gd name="connsiteY633" fmla="*/ 8637 h 10000"/>
                  <a:gd name="connsiteX634" fmla="*/ 5368 w 10000"/>
                  <a:gd name="connsiteY634" fmla="*/ 8637 h 10000"/>
                  <a:gd name="connsiteX635" fmla="*/ 5382 w 10000"/>
                  <a:gd name="connsiteY635" fmla="*/ 8630 h 10000"/>
                  <a:gd name="connsiteX636" fmla="*/ 5391 w 10000"/>
                  <a:gd name="connsiteY636" fmla="*/ 8630 h 10000"/>
                  <a:gd name="connsiteX637" fmla="*/ 5402 w 10000"/>
                  <a:gd name="connsiteY637" fmla="*/ 8637 h 10000"/>
                  <a:gd name="connsiteX638" fmla="*/ 5418 w 10000"/>
                  <a:gd name="connsiteY638" fmla="*/ 8656 h 10000"/>
                  <a:gd name="connsiteX639" fmla="*/ 5432 w 10000"/>
                  <a:gd name="connsiteY639" fmla="*/ 8666 h 10000"/>
                  <a:gd name="connsiteX640" fmla="*/ 5443 w 10000"/>
                  <a:gd name="connsiteY640" fmla="*/ 8682 h 10000"/>
                  <a:gd name="connsiteX641" fmla="*/ 5457 w 10000"/>
                  <a:gd name="connsiteY641" fmla="*/ 8692 h 10000"/>
                  <a:gd name="connsiteX642" fmla="*/ 5471 w 10000"/>
                  <a:gd name="connsiteY642" fmla="*/ 8705 h 10000"/>
                  <a:gd name="connsiteX643" fmla="*/ 5488 w 10000"/>
                  <a:gd name="connsiteY643" fmla="*/ 8711 h 10000"/>
                  <a:gd name="connsiteX644" fmla="*/ 5490 w 10000"/>
                  <a:gd name="connsiteY644" fmla="*/ 8721 h 10000"/>
                  <a:gd name="connsiteX645" fmla="*/ 5512 w 10000"/>
                  <a:gd name="connsiteY645" fmla="*/ 8724 h 10000"/>
                  <a:gd name="connsiteX646" fmla="*/ 5521 w 10000"/>
                  <a:gd name="connsiteY646" fmla="*/ 8714 h 10000"/>
                  <a:gd name="connsiteX647" fmla="*/ 5524 w 10000"/>
                  <a:gd name="connsiteY647" fmla="*/ 8714 h 10000"/>
                  <a:gd name="connsiteX648" fmla="*/ 5532 w 10000"/>
                  <a:gd name="connsiteY648" fmla="*/ 8721 h 10000"/>
                  <a:gd name="connsiteX649" fmla="*/ 5540 w 10000"/>
                  <a:gd name="connsiteY649" fmla="*/ 8724 h 10000"/>
                  <a:gd name="connsiteX650" fmla="*/ 5562 w 10000"/>
                  <a:gd name="connsiteY650" fmla="*/ 8750 h 10000"/>
                  <a:gd name="connsiteX651" fmla="*/ 5562 w 10000"/>
                  <a:gd name="connsiteY651" fmla="*/ 8760 h 10000"/>
                  <a:gd name="connsiteX652" fmla="*/ 5571 w 10000"/>
                  <a:gd name="connsiteY652" fmla="*/ 8782 h 10000"/>
                  <a:gd name="connsiteX653" fmla="*/ 5579 w 10000"/>
                  <a:gd name="connsiteY653" fmla="*/ 8789 h 10000"/>
                  <a:gd name="connsiteX654" fmla="*/ 5593 w 10000"/>
                  <a:gd name="connsiteY654" fmla="*/ 8789 h 10000"/>
                  <a:gd name="connsiteX655" fmla="*/ 5596 w 10000"/>
                  <a:gd name="connsiteY655" fmla="*/ 8789 h 10000"/>
                  <a:gd name="connsiteX656" fmla="*/ 5626 w 10000"/>
                  <a:gd name="connsiteY656" fmla="*/ 8782 h 10000"/>
                  <a:gd name="connsiteX657" fmla="*/ 5629 w 10000"/>
                  <a:gd name="connsiteY657" fmla="*/ 8782 h 10000"/>
                  <a:gd name="connsiteX658" fmla="*/ 5637 w 10000"/>
                  <a:gd name="connsiteY658" fmla="*/ 8779 h 10000"/>
                  <a:gd name="connsiteX659" fmla="*/ 5648 w 10000"/>
                  <a:gd name="connsiteY659" fmla="*/ 8789 h 10000"/>
                  <a:gd name="connsiteX660" fmla="*/ 5665 w 10000"/>
                  <a:gd name="connsiteY660" fmla="*/ 8795 h 10000"/>
                  <a:gd name="connsiteX661" fmla="*/ 5676 w 10000"/>
                  <a:gd name="connsiteY661" fmla="*/ 8789 h 10000"/>
                  <a:gd name="connsiteX662" fmla="*/ 5684 w 10000"/>
                  <a:gd name="connsiteY662" fmla="*/ 8782 h 10000"/>
                  <a:gd name="connsiteX663" fmla="*/ 5693 w 10000"/>
                  <a:gd name="connsiteY663" fmla="*/ 8789 h 10000"/>
                  <a:gd name="connsiteX664" fmla="*/ 5715 w 10000"/>
                  <a:gd name="connsiteY664" fmla="*/ 8808 h 10000"/>
                  <a:gd name="connsiteX665" fmla="*/ 5731 w 10000"/>
                  <a:gd name="connsiteY665" fmla="*/ 8808 h 10000"/>
                  <a:gd name="connsiteX666" fmla="*/ 5740 w 10000"/>
                  <a:gd name="connsiteY666" fmla="*/ 8808 h 10000"/>
                  <a:gd name="connsiteX667" fmla="*/ 5765 w 10000"/>
                  <a:gd name="connsiteY667" fmla="*/ 8818 h 10000"/>
                  <a:gd name="connsiteX668" fmla="*/ 5781 w 10000"/>
                  <a:gd name="connsiteY668" fmla="*/ 8824 h 10000"/>
                  <a:gd name="connsiteX669" fmla="*/ 5798 w 10000"/>
                  <a:gd name="connsiteY669" fmla="*/ 8834 h 10000"/>
                  <a:gd name="connsiteX670" fmla="*/ 5814 w 10000"/>
                  <a:gd name="connsiteY670" fmla="*/ 8837 h 10000"/>
                  <a:gd name="connsiteX671" fmla="*/ 5831 w 10000"/>
                  <a:gd name="connsiteY671" fmla="*/ 8844 h 10000"/>
                  <a:gd name="connsiteX672" fmla="*/ 5842 w 10000"/>
                  <a:gd name="connsiteY672" fmla="*/ 8847 h 10000"/>
                  <a:gd name="connsiteX673" fmla="*/ 5859 w 10000"/>
                  <a:gd name="connsiteY673" fmla="*/ 8857 h 10000"/>
                  <a:gd name="connsiteX674" fmla="*/ 5870 w 10000"/>
                  <a:gd name="connsiteY674" fmla="*/ 8867 h 10000"/>
                  <a:gd name="connsiteX675" fmla="*/ 5878 w 10000"/>
                  <a:gd name="connsiteY675" fmla="*/ 8873 h 10000"/>
                  <a:gd name="connsiteX676" fmla="*/ 5895 w 10000"/>
                  <a:gd name="connsiteY676" fmla="*/ 8873 h 10000"/>
                  <a:gd name="connsiteX677" fmla="*/ 5911 w 10000"/>
                  <a:gd name="connsiteY677" fmla="*/ 8873 h 10000"/>
                  <a:gd name="connsiteX678" fmla="*/ 5931 w 10000"/>
                  <a:gd name="connsiteY678" fmla="*/ 8873 h 10000"/>
                  <a:gd name="connsiteX679" fmla="*/ 5950 w 10000"/>
                  <a:gd name="connsiteY679" fmla="*/ 8867 h 10000"/>
                  <a:gd name="connsiteX680" fmla="*/ 5967 w 10000"/>
                  <a:gd name="connsiteY680" fmla="*/ 8867 h 10000"/>
                  <a:gd name="connsiteX681" fmla="*/ 5975 w 10000"/>
                  <a:gd name="connsiteY681" fmla="*/ 8873 h 10000"/>
                  <a:gd name="connsiteX682" fmla="*/ 6000 w 10000"/>
                  <a:gd name="connsiteY682" fmla="*/ 8883 h 10000"/>
                  <a:gd name="connsiteX683" fmla="*/ 5997 w 10000"/>
                  <a:gd name="connsiteY683" fmla="*/ 8886 h 10000"/>
                  <a:gd name="connsiteX684" fmla="*/ 5997 w 10000"/>
                  <a:gd name="connsiteY684" fmla="*/ 8896 h 10000"/>
                  <a:gd name="connsiteX685" fmla="*/ 6014 w 10000"/>
                  <a:gd name="connsiteY685" fmla="*/ 8892 h 10000"/>
                  <a:gd name="connsiteX686" fmla="*/ 6028 w 10000"/>
                  <a:gd name="connsiteY686" fmla="*/ 8892 h 10000"/>
                  <a:gd name="connsiteX687" fmla="*/ 6053 w 10000"/>
                  <a:gd name="connsiteY687" fmla="*/ 8886 h 10000"/>
                  <a:gd name="connsiteX688" fmla="*/ 6072 w 10000"/>
                  <a:gd name="connsiteY688" fmla="*/ 8876 h 10000"/>
                  <a:gd name="connsiteX689" fmla="*/ 6089 w 10000"/>
                  <a:gd name="connsiteY689" fmla="*/ 8867 h 10000"/>
                  <a:gd name="connsiteX690" fmla="*/ 6111 w 10000"/>
                  <a:gd name="connsiteY690" fmla="*/ 8857 h 10000"/>
                  <a:gd name="connsiteX691" fmla="*/ 6127 w 10000"/>
                  <a:gd name="connsiteY691" fmla="*/ 8847 h 10000"/>
                  <a:gd name="connsiteX692" fmla="*/ 6152 w 10000"/>
                  <a:gd name="connsiteY692" fmla="*/ 8834 h 10000"/>
                  <a:gd name="connsiteX693" fmla="*/ 6183 w 10000"/>
                  <a:gd name="connsiteY693" fmla="*/ 8828 h 10000"/>
                  <a:gd name="connsiteX694" fmla="*/ 6175 w 10000"/>
                  <a:gd name="connsiteY694" fmla="*/ 8844 h 10000"/>
                  <a:gd name="connsiteX695" fmla="*/ 6169 w 10000"/>
                  <a:gd name="connsiteY695" fmla="*/ 8863 h 10000"/>
                  <a:gd name="connsiteX696" fmla="*/ 6158 w 10000"/>
                  <a:gd name="connsiteY696" fmla="*/ 8886 h 10000"/>
                  <a:gd name="connsiteX697" fmla="*/ 6152 w 10000"/>
                  <a:gd name="connsiteY697" fmla="*/ 8896 h 10000"/>
                  <a:gd name="connsiteX698" fmla="*/ 6150 w 10000"/>
                  <a:gd name="connsiteY698" fmla="*/ 8909 h 10000"/>
                  <a:gd name="connsiteX699" fmla="*/ 6152 w 10000"/>
                  <a:gd name="connsiteY699" fmla="*/ 8938 h 10000"/>
                  <a:gd name="connsiteX700" fmla="*/ 6158 w 10000"/>
                  <a:gd name="connsiteY700" fmla="*/ 8957 h 10000"/>
                  <a:gd name="connsiteX701" fmla="*/ 6161 w 10000"/>
                  <a:gd name="connsiteY701" fmla="*/ 8980 h 10000"/>
                  <a:gd name="connsiteX702" fmla="*/ 6166 w 10000"/>
                  <a:gd name="connsiteY702" fmla="*/ 8999 h 10000"/>
                  <a:gd name="connsiteX703" fmla="*/ 6175 w 10000"/>
                  <a:gd name="connsiteY703" fmla="*/ 9032 h 10000"/>
                  <a:gd name="connsiteX704" fmla="*/ 6183 w 10000"/>
                  <a:gd name="connsiteY704" fmla="*/ 9051 h 10000"/>
                  <a:gd name="connsiteX705" fmla="*/ 6191 w 10000"/>
                  <a:gd name="connsiteY705" fmla="*/ 9064 h 10000"/>
                  <a:gd name="connsiteX706" fmla="*/ 6194 w 10000"/>
                  <a:gd name="connsiteY706" fmla="*/ 9084 h 10000"/>
                  <a:gd name="connsiteX707" fmla="*/ 6208 w 10000"/>
                  <a:gd name="connsiteY707" fmla="*/ 9103 h 10000"/>
                  <a:gd name="connsiteX708" fmla="*/ 6208 w 10000"/>
                  <a:gd name="connsiteY708" fmla="*/ 9113 h 10000"/>
                  <a:gd name="connsiteX709" fmla="*/ 6216 w 10000"/>
                  <a:gd name="connsiteY709" fmla="*/ 9129 h 10000"/>
                  <a:gd name="connsiteX710" fmla="*/ 6230 w 10000"/>
                  <a:gd name="connsiteY710" fmla="*/ 9148 h 10000"/>
                  <a:gd name="connsiteX711" fmla="*/ 6241 w 10000"/>
                  <a:gd name="connsiteY711" fmla="*/ 9165 h 10000"/>
                  <a:gd name="connsiteX712" fmla="*/ 6249 w 10000"/>
                  <a:gd name="connsiteY712" fmla="*/ 9168 h 10000"/>
                  <a:gd name="connsiteX713" fmla="*/ 6266 w 10000"/>
                  <a:gd name="connsiteY713" fmla="*/ 9184 h 10000"/>
                  <a:gd name="connsiteX714" fmla="*/ 6280 w 10000"/>
                  <a:gd name="connsiteY714" fmla="*/ 9184 h 10000"/>
                  <a:gd name="connsiteX715" fmla="*/ 6288 w 10000"/>
                  <a:gd name="connsiteY715" fmla="*/ 9177 h 10000"/>
                  <a:gd name="connsiteX716" fmla="*/ 6299 w 10000"/>
                  <a:gd name="connsiteY716" fmla="*/ 9187 h 10000"/>
                  <a:gd name="connsiteX717" fmla="*/ 6305 w 10000"/>
                  <a:gd name="connsiteY717" fmla="*/ 9197 h 10000"/>
                  <a:gd name="connsiteX718" fmla="*/ 6310 w 10000"/>
                  <a:gd name="connsiteY718" fmla="*/ 9197 h 10000"/>
                  <a:gd name="connsiteX719" fmla="*/ 6321 w 10000"/>
                  <a:gd name="connsiteY719" fmla="*/ 9213 h 10000"/>
                  <a:gd name="connsiteX720" fmla="*/ 6335 w 10000"/>
                  <a:gd name="connsiteY720" fmla="*/ 9223 h 10000"/>
                  <a:gd name="connsiteX721" fmla="*/ 6338 w 10000"/>
                  <a:gd name="connsiteY721" fmla="*/ 9223 h 10000"/>
                  <a:gd name="connsiteX722" fmla="*/ 6355 w 10000"/>
                  <a:gd name="connsiteY722" fmla="*/ 9226 h 10000"/>
                  <a:gd name="connsiteX723" fmla="*/ 6363 w 10000"/>
                  <a:gd name="connsiteY723" fmla="*/ 9236 h 10000"/>
                  <a:gd name="connsiteX724" fmla="*/ 6380 w 10000"/>
                  <a:gd name="connsiteY724" fmla="*/ 9258 h 10000"/>
                  <a:gd name="connsiteX725" fmla="*/ 6393 w 10000"/>
                  <a:gd name="connsiteY725" fmla="*/ 9278 h 10000"/>
                  <a:gd name="connsiteX726" fmla="*/ 6396 w 10000"/>
                  <a:gd name="connsiteY726" fmla="*/ 9288 h 10000"/>
                  <a:gd name="connsiteX727" fmla="*/ 6407 w 10000"/>
                  <a:gd name="connsiteY727" fmla="*/ 9297 h 10000"/>
                  <a:gd name="connsiteX728" fmla="*/ 6410 w 10000"/>
                  <a:gd name="connsiteY728" fmla="*/ 9307 h 10000"/>
                  <a:gd name="connsiteX729" fmla="*/ 6416 w 10000"/>
                  <a:gd name="connsiteY729" fmla="*/ 9317 h 10000"/>
                  <a:gd name="connsiteX730" fmla="*/ 6424 w 10000"/>
                  <a:gd name="connsiteY730" fmla="*/ 9326 h 10000"/>
                  <a:gd name="connsiteX731" fmla="*/ 6435 w 10000"/>
                  <a:gd name="connsiteY731" fmla="*/ 9336 h 10000"/>
                  <a:gd name="connsiteX732" fmla="*/ 6443 w 10000"/>
                  <a:gd name="connsiteY732" fmla="*/ 9346 h 10000"/>
                  <a:gd name="connsiteX733" fmla="*/ 6449 w 10000"/>
                  <a:gd name="connsiteY733" fmla="*/ 9362 h 10000"/>
                  <a:gd name="connsiteX734" fmla="*/ 6452 w 10000"/>
                  <a:gd name="connsiteY734" fmla="*/ 9372 h 10000"/>
                  <a:gd name="connsiteX735" fmla="*/ 6449 w 10000"/>
                  <a:gd name="connsiteY735" fmla="*/ 9381 h 10000"/>
                  <a:gd name="connsiteX736" fmla="*/ 6465 w 10000"/>
                  <a:gd name="connsiteY736" fmla="*/ 9394 h 10000"/>
                  <a:gd name="connsiteX737" fmla="*/ 6468 w 10000"/>
                  <a:gd name="connsiteY737" fmla="*/ 9420 h 10000"/>
                  <a:gd name="connsiteX738" fmla="*/ 6493 w 10000"/>
                  <a:gd name="connsiteY738" fmla="*/ 9430 h 10000"/>
                  <a:gd name="connsiteX739" fmla="*/ 6507 w 10000"/>
                  <a:gd name="connsiteY739" fmla="*/ 9440 h 10000"/>
                  <a:gd name="connsiteX740" fmla="*/ 6524 w 10000"/>
                  <a:gd name="connsiteY740" fmla="*/ 9459 h 10000"/>
                  <a:gd name="connsiteX741" fmla="*/ 6532 w 10000"/>
                  <a:gd name="connsiteY741" fmla="*/ 9485 h 10000"/>
                  <a:gd name="connsiteX742" fmla="*/ 6537 w 10000"/>
                  <a:gd name="connsiteY742" fmla="*/ 9498 h 10000"/>
                  <a:gd name="connsiteX743" fmla="*/ 6571 w 10000"/>
                  <a:gd name="connsiteY743" fmla="*/ 9508 h 10000"/>
                  <a:gd name="connsiteX744" fmla="*/ 6596 w 10000"/>
                  <a:gd name="connsiteY744" fmla="*/ 9508 h 10000"/>
                  <a:gd name="connsiteX745" fmla="*/ 6637 w 10000"/>
                  <a:gd name="connsiteY745" fmla="*/ 9517 h 10000"/>
                  <a:gd name="connsiteX746" fmla="*/ 6662 w 10000"/>
                  <a:gd name="connsiteY746" fmla="*/ 9524 h 10000"/>
                  <a:gd name="connsiteX747" fmla="*/ 6679 w 10000"/>
                  <a:gd name="connsiteY747" fmla="*/ 9517 h 10000"/>
                  <a:gd name="connsiteX748" fmla="*/ 6679 w 10000"/>
                  <a:gd name="connsiteY748" fmla="*/ 9505 h 10000"/>
                  <a:gd name="connsiteX749" fmla="*/ 6690 w 10000"/>
                  <a:gd name="connsiteY749" fmla="*/ 9485 h 10000"/>
                  <a:gd name="connsiteX750" fmla="*/ 6693 w 10000"/>
                  <a:gd name="connsiteY750" fmla="*/ 9479 h 10000"/>
                  <a:gd name="connsiteX751" fmla="*/ 6706 w 10000"/>
                  <a:gd name="connsiteY751" fmla="*/ 9469 h 10000"/>
                  <a:gd name="connsiteX752" fmla="*/ 6709 w 10000"/>
                  <a:gd name="connsiteY752" fmla="*/ 9462 h 10000"/>
                  <a:gd name="connsiteX753" fmla="*/ 6717 w 10000"/>
                  <a:gd name="connsiteY753" fmla="*/ 9459 h 10000"/>
                  <a:gd name="connsiteX754" fmla="*/ 6726 w 10000"/>
                  <a:gd name="connsiteY754" fmla="*/ 9459 h 10000"/>
                  <a:gd name="connsiteX755" fmla="*/ 6742 w 10000"/>
                  <a:gd name="connsiteY755" fmla="*/ 9462 h 10000"/>
                  <a:gd name="connsiteX756" fmla="*/ 6759 w 10000"/>
                  <a:gd name="connsiteY756" fmla="*/ 9479 h 10000"/>
                  <a:gd name="connsiteX757" fmla="*/ 6781 w 10000"/>
                  <a:gd name="connsiteY757" fmla="*/ 9485 h 10000"/>
                  <a:gd name="connsiteX758" fmla="*/ 6795 w 10000"/>
                  <a:gd name="connsiteY758" fmla="*/ 9485 h 10000"/>
                  <a:gd name="connsiteX759" fmla="*/ 6803 w 10000"/>
                  <a:gd name="connsiteY759" fmla="*/ 9498 h 10000"/>
                  <a:gd name="connsiteX760" fmla="*/ 6806 w 10000"/>
                  <a:gd name="connsiteY760" fmla="*/ 9508 h 10000"/>
                  <a:gd name="connsiteX761" fmla="*/ 6823 w 10000"/>
                  <a:gd name="connsiteY761" fmla="*/ 9514 h 10000"/>
                  <a:gd name="connsiteX762" fmla="*/ 6831 w 10000"/>
                  <a:gd name="connsiteY762" fmla="*/ 9514 h 10000"/>
                  <a:gd name="connsiteX763" fmla="*/ 6848 w 10000"/>
                  <a:gd name="connsiteY763" fmla="*/ 9514 h 10000"/>
                  <a:gd name="connsiteX764" fmla="*/ 6856 w 10000"/>
                  <a:gd name="connsiteY764" fmla="*/ 9517 h 10000"/>
                  <a:gd name="connsiteX765" fmla="*/ 6878 w 10000"/>
                  <a:gd name="connsiteY765" fmla="*/ 9524 h 10000"/>
                  <a:gd name="connsiteX766" fmla="*/ 6895 w 10000"/>
                  <a:gd name="connsiteY766" fmla="*/ 9524 h 10000"/>
                  <a:gd name="connsiteX767" fmla="*/ 6917 w 10000"/>
                  <a:gd name="connsiteY767" fmla="*/ 9527 h 10000"/>
                  <a:gd name="connsiteX768" fmla="*/ 6934 w 10000"/>
                  <a:gd name="connsiteY768" fmla="*/ 9534 h 10000"/>
                  <a:gd name="connsiteX769" fmla="*/ 6961 w 10000"/>
                  <a:gd name="connsiteY769" fmla="*/ 9543 h 10000"/>
                  <a:gd name="connsiteX770" fmla="*/ 6989 w 10000"/>
                  <a:gd name="connsiteY770" fmla="*/ 9547 h 10000"/>
                  <a:gd name="connsiteX771" fmla="*/ 7014 w 10000"/>
                  <a:gd name="connsiteY771" fmla="*/ 9543 h 10000"/>
                  <a:gd name="connsiteX772" fmla="*/ 7033 w 10000"/>
                  <a:gd name="connsiteY772" fmla="*/ 9543 h 10000"/>
                  <a:gd name="connsiteX773" fmla="*/ 7042 w 10000"/>
                  <a:gd name="connsiteY773" fmla="*/ 9547 h 10000"/>
                  <a:gd name="connsiteX774" fmla="*/ 7069 w 10000"/>
                  <a:gd name="connsiteY774" fmla="*/ 9647 h 10000"/>
                  <a:gd name="connsiteX775" fmla="*/ 7122 w 10000"/>
                  <a:gd name="connsiteY775" fmla="*/ 9734 h 10000"/>
                  <a:gd name="connsiteX776" fmla="*/ 7147 w 10000"/>
                  <a:gd name="connsiteY776" fmla="*/ 9744 h 10000"/>
                  <a:gd name="connsiteX777" fmla="*/ 7169 w 10000"/>
                  <a:gd name="connsiteY777" fmla="*/ 9741 h 10000"/>
                  <a:gd name="connsiteX778" fmla="*/ 7177 w 10000"/>
                  <a:gd name="connsiteY778" fmla="*/ 9744 h 10000"/>
                  <a:gd name="connsiteX779" fmla="*/ 7186 w 10000"/>
                  <a:gd name="connsiteY779" fmla="*/ 9754 h 10000"/>
                  <a:gd name="connsiteX780" fmla="*/ 7191 w 10000"/>
                  <a:gd name="connsiteY780" fmla="*/ 9773 h 10000"/>
                  <a:gd name="connsiteX781" fmla="*/ 7208 w 10000"/>
                  <a:gd name="connsiteY781" fmla="*/ 9783 h 10000"/>
                  <a:gd name="connsiteX782" fmla="*/ 7219 w 10000"/>
                  <a:gd name="connsiteY782" fmla="*/ 9793 h 10000"/>
                  <a:gd name="connsiteX783" fmla="*/ 7235 w 10000"/>
                  <a:gd name="connsiteY783" fmla="*/ 9802 h 10000"/>
                  <a:gd name="connsiteX784" fmla="*/ 7249 w 10000"/>
                  <a:gd name="connsiteY784" fmla="*/ 9819 h 10000"/>
                  <a:gd name="connsiteX785" fmla="*/ 7255 w 10000"/>
                  <a:gd name="connsiteY785" fmla="*/ 9835 h 10000"/>
                  <a:gd name="connsiteX786" fmla="*/ 7255 w 10000"/>
                  <a:gd name="connsiteY786" fmla="*/ 9848 h 10000"/>
                  <a:gd name="connsiteX787" fmla="*/ 7249 w 10000"/>
                  <a:gd name="connsiteY787" fmla="*/ 9848 h 10000"/>
                  <a:gd name="connsiteX788" fmla="*/ 7244 w 10000"/>
                  <a:gd name="connsiteY788" fmla="*/ 9858 h 10000"/>
                  <a:gd name="connsiteX789" fmla="*/ 7235 w 10000"/>
                  <a:gd name="connsiteY789" fmla="*/ 9883 h 10000"/>
                  <a:gd name="connsiteX790" fmla="*/ 7244 w 10000"/>
                  <a:gd name="connsiteY790" fmla="*/ 9903 h 10000"/>
                  <a:gd name="connsiteX791" fmla="*/ 7258 w 10000"/>
                  <a:gd name="connsiteY791" fmla="*/ 9926 h 10000"/>
                  <a:gd name="connsiteX792" fmla="*/ 7263 w 10000"/>
                  <a:gd name="connsiteY792" fmla="*/ 9948 h 10000"/>
                  <a:gd name="connsiteX793" fmla="*/ 7274 w 10000"/>
                  <a:gd name="connsiteY793" fmla="*/ 9968 h 10000"/>
                  <a:gd name="connsiteX794" fmla="*/ 7283 w 10000"/>
                  <a:gd name="connsiteY794" fmla="*/ 9987 h 10000"/>
                  <a:gd name="connsiteX795" fmla="*/ 7291 w 10000"/>
                  <a:gd name="connsiteY795" fmla="*/ 10000 h 10000"/>
                  <a:gd name="connsiteX796" fmla="*/ 7305 w 10000"/>
                  <a:gd name="connsiteY796" fmla="*/ 9997 h 10000"/>
                  <a:gd name="connsiteX797" fmla="*/ 7313 w 10000"/>
                  <a:gd name="connsiteY797" fmla="*/ 9977 h 10000"/>
                  <a:gd name="connsiteX798" fmla="*/ 7324 w 10000"/>
                  <a:gd name="connsiteY798" fmla="*/ 9968 h 10000"/>
                  <a:gd name="connsiteX799" fmla="*/ 7341 w 10000"/>
                  <a:gd name="connsiteY799" fmla="*/ 9971 h 10000"/>
                  <a:gd name="connsiteX800" fmla="*/ 7368 w 10000"/>
                  <a:gd name="connsiteY800" fmla="*/ 9987 h 10000"/>
                  <a:gd name="connsiteX801" fmla="*/ 7380 w 10000"/>
                  <a:gd name="connsiteY801" fmla="*/ 9990 h 10000"/>
                  <a:gd name="connsiteX802" fmla="*/ 7393 w 10000"/>
                  <a:gd name="connsiteY802" fmla="*/ 9981 h 10000"/>
                  <a:gd name="connsiteX803" fmla="*/ 7404 w 10000"/>
                  <a:gd name="connsiteY803" fmla="*/ 9968 h 10000"/>
                  <a:gd name="connsiteX804" fmla="*/ 7418 w 10000"/>
                  <a:gd name="connsiteY804" fmla="*/ 9948 h 10000"/>
                  <a:gd name="connsiteX805" fmla="*/ 7427 w 10000"/>
                  <a:gd name="connsiteY805" fmla="*/ 9922 h 10000"/>
                  <a:gd name="connsiteX806" fmla="*/ 7427 w 10000"/>
                  <a:gd name="connsiteY806" fmla="*/ 9906 h 10000"/>
                  <a:gd name="connsiteX807" fmla="*/ 7404 w 10000"/>
                  <a:gd name="connsiteY807" fmla="*/ 9877 h 10000"/>
                  <a:gd name="connsiteX808" fmla="*/ 7388 w 10000"/>
                  <a:gd name="connsiteY808" fmla="*/ 9854 h 10000"/>
                  <a:gd name="connsiteX809" fmla="*/ 7385 w 10000"/>
                  <a:gd name="connsiteY809" fmla="*/ 9845 h 10000"/>
                  <a:gd name="connsiteX810" fmla="*/ 7385 w 10000"/>
                  <a:gd name="connsiteY810" fmla="*/ 9825 h 10000"/>
                  <a:gd name="connsiteX811" fmla="*/ 7385 w 10000"/>
                  <a:gd name="connsiteY811" fmla="*/ 9819 h 10000"/>
                  <a:gd name="connsiteX812" fmla="*/ 7393 w 10000"/>
                  <a:gd name="connsiteY812" fmla="*/ 9809 h 10000"/>
                  <a:gd name="connsiteX813" fmla="*/ 7404 w 10000"/>
                  <a:gd name="connsiteY813" fmla="*/ 9793 h 10000"/>
                  <a:gd name="connsiteX814" fmla="*/ 7413 w 10000"/>
                  <a:gd name="connsiteY814" fmla="*/ 9783 h 10000"/>
                  <a:gd name="connsiteX815" fmla="*/ 7404 w 10000"/>
                  <a:gd name="connsiteY815" fmla="*/ 9770 h 10000"/>
                  <a:gd name="connsiteX816" fmla="*/ 7388 w 10000"/>
                  <a:gd name="connsiteY816" fmla="*/ 9760 h 10000"/>
                  <a:gd name="connsiteX817" fmla="*/ 7371 w 10000"/>
                  <a:gd name="connsiteY817" fmla="*/ 9744 h 10000"/>
                  <a:gd name="connsiteX818" fmla="*/ 7363 w 10000"/>
                  <a:gd name="connsiteY818" fmla="*/ 9731 h 10000"/>
                  <a:gd name="connsiteX819" fmla="*/ 7355 w 10000"/>
                  <a:gd name="connsiteY819" fmla="*/ 9715 h 10000"/>
                  <a:gd name="connsiteX820" fmla="*/ 7360 w 10000"/>
                  <a:gd name="connsiteY820" fmla="*/ 9686 h 10000"/>
                  <a:gd name="connsiteX821" fmla="*/ 7363 w 10000"/>
                  <a:gd name="connsiteY821" fmla="*/ 9657 h 10000"/>
                  <a:gd name="connsiteX822" fmla="*/ 7360 w 10000"/>
                  <a:gd name="connsiteY822" fmla="*/ 9631 h 10000"/>
                  <a:gd name="connsiteX823" fmla="*/ 7346 w 10000"/>
                  <a:gd name="connsiteY823" fmla="*/ 9611 h 10000"/>
                  <a:gd name="connsiteX824" fmla="*/ 7332 w 10000"/>
                  <a:gd name="connsiteY824" fmla="*/ 9585 h 10000"/>
                  <a:gd name="connsiteX825" fmla="*/ 7324 w 10000"/>
                  <a:gd name="connsiteY825" fmla="*/ 9573 h 10000"/>
                  <a:gd name="connsiteX826" fmla="*/ 7324 w 10000"/>
                  <a:gd name="connsiteY826" fmla="*/ 9553 h 10000"/>
                  <a:gd name="connsiteX827" fmla="*/ 7324 w 10000"/>
                  <a:gd name="connsiteY827" fmla="*/ 9543 h 10000"/>
                  <a:gd name="connsiteX828" fmla="*/ 7324 w 10000"/>
                  <a:gd name="connsiteY828" fmla="*/ 9517 h 10000"/>
                  <a:gd name="connsiteX829" fmla="*/ 7324 w 10000"/>
                  <a:gd name="connsiteY829" fmla="*/ 9498 h 10000"/>
                  <a:gd name="connsiteX830" fmla="*/ 7332 w 10000"/>
                  <a:gd name="connsiteY830" fmla="*/ 9479 h 10000"/>
                  <a:gd name="connsiteX831" fmla="*/ 7341 w 10000"/>
                  <a:gd name="connsiteY831" fmla="*/ 9462 h 10000"/>
                  <a:gd name="connsiteX832" fmla="*/ 7352 w 10000"/>
                  <a:gd name="connsiteY832" fmla="*/ 9459 h 10000"/>
                  <a:gd name="connsiteX833" fmla="*/ 7360 w 10000"/>
                  <a:gd name="connsiteY833" fmla="*/ 9443 h 10000"/>
                  <a:gd name="connsiteX834" fmla="*/ 7363 w 10000"/>
                  <a:gd name="connsiteY834" fmla="*/ 9433 h 10000"/>
                  <a:gd name="connsiteX835" fmla="*/ 7377 w 10000"/>
                  <a:gd name="connsiteY835" fmla="*/ 9433 h 10000"/>
                  <a:gd name="connsiteX836" fmla="*/ 7388 w 10000"/>
                  <a:gd name="connsiteY836" fmla="*/ 9430 h 10000"/>
                  <a:gd name="connsiteX837" fmla="*/ 7396 w 10000"/>
                  <a:gd name="connsiteY837" fmla="*/ 9430 h 10000"/>
                  <a:gd name="connsiteX838" fmla="*/ 7402 w 10000"/>
                  <a:gd name="connsiteY838" fmla="*/ 9424 h 10000"/>
                  <a:gd name="connsiteX839" fmla="*/ 7396 w 10000"/>
                  <a:gd name="connsiteY839" fmla="*/ 9414 h 10000"/>
                  <a:gd name="connsiteX840" fmla="*/ 7388 w 10000"/>
                  <a:gd name="connsiteY840" fmla="*/ 9401 h 10000"/>
                  <a:gd name="connsiteX841" fmla="*/ 7371 w 10000"/>
                  <a:gd name="connsiteY841" fmla="*/ 9391 h 10000"/>
                  <a:gd name="connsiteX842" fmla="*/ 7355 w 10000"/>
                  <a:gd name="connsiteY842" fmla="*/ 9375 h 10000"/>
                  <a:gd name="connsiteX843" fmla="*/ 7332 w 10000"/>
                  <a:gd name="connsiteY843" fmla="*/ 9356 h 10000"/>
                  <a:gd name="connsiteX844" fmla="*/ 7313 w 10000"/>
                  <a:gd name="connsiteY844" fmla="*/ 9330 h 10000"/>
                  <a:gd name="connsiteX845" fmla="*/ 7307 w 10000"/>
                  <a:gd name="connsiteY845" fmla="*/ 9310 h 10000"/>
                  <a:gd name="connsiteX846" fmla="*/ 7305 w 10000"/>
                  <a:gd name="connsiteY846" fmla="*/ 9291 h 10000"/>
                  <a:gd name="connsiteX847" fmla="*/ 7305 w 10000"/>
                  <a:gd name="connsiteY847" fmla="*/ 9278 h 10000"/>
                  <a:gd name="connsiteX848" fmla="*/ 7296 w 10000"/>
                  <a:gd name="connsiteY848" fmla="*/ 9268 h 10000"/>
                  <a:gd name="connsiteX849" fmla="*/ 7296 w 10000"/>
                  <a:gd name="connsiteY849" fmla="*/ 9249 h 10000"/>
                  <a:gd name="connsiteX850" fmla="*/ 7291 w 10000"/>
                  <a:gd name="connsiteY850" fmla="*/ 9226 h 10000"/>
                  <a:gd name="connsiteX851" fmla="*/ 7283 w 10000"/>
                  <a:gd name="connsiteY851" fmla="*/ 9213 h 10000"/>
                  <a:gd name="connsiteX852" fmla="*/ 7274 w 10000"/>
                  <a:gd name="connsiteY852" fmla="*/ 9194 h 10000"/>
                  <a:gd name="connsiteX853" fmla="*/ 7274 w 10000"/>
                  <a:gd name="connsiteY853" fmla="*/ 9174 h 10000"/>
                  <a:gd name="connsiteX854" fmla="*/ 7280 w 10000"/>
                  <a:gd name="connsiteY854" fmla="*/ 9148 h 10000"/>
                  <a:gd name="connsiteX855" fmla="*/ 7283 w 10000"/>
                  <a:gd name="connsiteY855" fmla="*/ 9119 h 10000"/>
                  <a:gd name="connsiteX856" fmla="*/ 7291 w 10000"/>
                  <a:gd name="connsiteY856" fmla="*/ 9100 h 10000"/>
                  <a:gd name="connsiteX857" fmla="*/ 7307 w 10000"/>
                  <a:gd name="connsiteY857" fmla="*/ 9080 h 10000"/>
                  <a:gd name="connsiteX858" fmla="*/ 7324 w 10000"/>
                  <a:gd name="connsiteY858" fmla="*/ 9054 h 10000"/>
                  <a:gd name="connsiteX859" fmla="*/ 7341 w 10000"/>
                  <a:gd name="connsiteY859" fmla="*/ 9054 h 10000"/>
                  <a:gd name="connsiteX860" fmla="*/ 7352 w 10000"/>
                  <a:gd name="connsiteY860" fmla="*/ 9054 h 10000"/>
                  <a:gd name="connsiteX861" fmla="*/ 7346 w 10000"/>
                  <a:gd name="connsiteY861" fmla="*/ 9032 h 10000"/>
                  <a:gd name="connsiteX862" fmla="*/ 7341 w 10000"/>
                  <a:gd name="connsiteY862" fmla="*/ 9022 h 10000"/>
                  <a:gd name="connsiteX863" fmla="*/ 7352 w 10000"/>
                  <a:gd name="connsiteY863" fmla="*/ 8999 h 10000"/>
                  <a:gd name="connsiteX864" fmla="*/ 7360 w 10000"/>
                  <a:gd name="connsiteY864" fmla="*/ 8967 h 10000"/>
                  <a:gd name="connsiteX865" fmla="*/ 7368 w 10000"/>
                  <a:gd name="connsiteY865" fmla="*/ 8922 h 10000"/>
                  <a:gd name="connsiteX866" fmla="*/ 7377 w 10000"/>
                  <a:gd name="connsiteY866" fmla="*/ 8896 h 10000"/>
                  <a:gd name="connsiteX867" fmla="*/ 7380 w 10000"/>
                  <a:gd name="connsiteY867" fmla="*/ 8867 h 10000"/>
                  <a:gd name="connsiteX868" fmla="*/ 7402 w 10000"/>
                  <a:gd name="connsiteY868" fmla="*/ 8824 h 10000"/>
                  <a:gd name="connsiteX869" fmla="*/ 7402 w 10000"/>
                  <a:gd name="connsiteY869" fmla="*/ 8808 h 10000"/>
                  <a:gd name="connsiteX870" fmla="*/ 7393 w 10000"/>
                  <a:gd name="connsiteY870" fmla="*/ 8795 h 10000"/>
                  <a:gd name="connsiteX871" fmla="*/ 7388 w 10000"/>
                  <a:gd name="connsiteY871" fmla="*/ 8799 h 10000"/>
                  <a:gd name="connsiteX872" fmla="*/ 7396 w 10000"/>
                  <a:gd name="connsiteY872" fmla="*/ 8789 h 10000"/>
                  <a:gd name="connsiteX873" fmla="*/ 7404 w 10000"/>
                  <a:gd name="connsiteY873" fmla="*/ 8789 h 10000"/>
                  <a:gd name="connsiteX874" fmla="*/ 7421 w 10000"/>
                  <a:gd name="connsiteY874" fmla="*/ 8769 h 10000"/>
                  <a:gd name="connsiteX875" fmla="*/ 7443 w 10000"/>
                  <a:gd name="connsiteY875" fmla="*/ 8763 h 10000"/>
                  <a:gd name="connsiteX876" fmla="*/ 7452 w 10000"/>
                  <a:gd name="connsiteY876" fmla="*/ 8769 h 10000"/>
                  <a:gd name="connsiteX877" fmla="*/ 7468 w 10000"/>
                  <a:gd name="connsiteY877" fmla="*/ 8769 h 10000"/>
                  <a:gd name="connsiteX878" fmla="*/ 7499 w 10000"/>
                  <a:gd name="connsiteY878" fmla="*/ 8763 h 10000"/>
                  <a:gd name="connsiteX879" fmla="*/ 7526 w 10000"/>
                  <a:gd name="connsiteY879" fmla="*/ 8763 h 10000"/>
                  <a:gd name="connsiteX880" fmla="*/ 7532 w 10000"/>
                  <a:gd name="connsiteY880" fmla="*/ 8763 h 10000"/>
                  <a:gd name="connsiteX881" fmla="*/ 7554 w 10000"/>
                  <a:gd name="connsiteY881" fmla="*/ 8744 h 10000"/>
                  <a:gd name="connsiteX882" fmla="*/ 7571 w 10000"/>
                  <a:gd name="connsiteY882" fmla="*/ 8731 h 10000"/>
                  <a:gd name="connsiteX883" fmla="*/ 7587 w 10000"/>
                  <a:gd name="connsiteY883" fmla="*/ 8711 h 10000"/>
                  <a:gd name="connsiteX884" fmla="*/ 7607 w 10000"/>
                  <a:gd name="connsiteY884" fmla="*/ 8711 h 10000"/>
                  <a:gd name="connsiteX885" fmla="*/ 7634 w 10000"/>
                  <a:gd name="connsiteY885" fmla="*/ 8705 h 10000"/>
                  <a:gd name="connsiteX886" fmla="*/ 7643 w 10000"/>
                  <a:gd name="connsiteY886" fmla="*/ 8682 h 10000"/>
                  <a:gd name="connsiteX887" fmla="*/ 7654 w 10000"/>
                  <a:gd name="connsiteY887" fmla="*/ 8666 h 10000"/>
                  <a:gd name="connsiteX888" fmla="*/ 7668 w 10000"/>
                  <a:gd name="connsiteY888" fmla="*/ 8666 h 10000"/>
                  <a:gd name="connsiteX889" fmla="*/ 7676 w 10000"/>
                  <a:gd name="connsiteY889" fmla="*/ 8682 h 10000"/>
                  <a:gd name="connsiteX890" fmla="*/ 7704 w 10000"/>
                  <a:gd name="connsiteY890" fmla="*/ 8669 h 10000"/>
                  <a:gd name="connsiteX891" fmla="*/ 7712 w 10000"/>
                  <a:gd name="connsiteY891" fmla="*/ 8669 h 10000"/>
                  <a:gd name="connsiteX892" fmla="*/ 7720 w 10000"/>
                  <a:gd name="connsiteY892" fmla="*/ 8669 h 10000"/>
                  <a:gd name="connsiteX893" fmla="*/ 7726 w 10000"/>
                  <a:gd name="connsiteY893" fmla="*/ 8656 h 10000"/>
                  <a:gd name="connsiteX894" fmla="*/ 7734 w 10000"/>
                  <a:gd name="connsiteY894" fmla="*/ 8650 h 10000"/>
                  <a:gd name="connsiteX895" fmla="*/ 7742 w 10000"/>
                  <a:gd name="connsiteY895" fmla="*/ 8650 h 10000"/>
                  <a:gd name="connsiteX896" fmla="*/ 7759 w 10000"/>
                  <a:gd name="connsiteY896" fmla="*/ 8650 h 10000"/>
                  <a:gd name="connsiteX897" fmla="*/ 7756 w 10000"/>
                  <a:gd name="connsiteY897" fmla="*/ 8630 h 10000"/>
                  <a:gd name="connsiteX898" fmla="*/ 7751 w 10000"/>
                  <a:gd name="connsiteY898" fmla="*/ 8627 h 10000"/>
                  <a:gd name="connsiteX899" fmla="*/ 7742 w 10000"/>
                  <a:gd name="connsiteY899" fmla="*/ 8620 h 10000"/>
                  <a:gd name="connsiteX900" fmla="*/ 7734 w 10000"/>
                  <a:gd name="connsiteY900" fmla="*/ 8591 h 10000"/>
                  <a:gd name="connsiteX901" fmla="*/ 7709 w 10000"/>
                  <a:gd name="connsiteY901" fmla="*/ 8582 h 10000"/>
                  <a:gd name="connsiteX902" fmla="*/ 7695 w 10000"/>
                  <a:gd name="connsiteY902" fmla="*/ 8578 h 10000"/>
                  <a:gd name="connsiteX903" fmla="*/ 7668 w 10000"/>
                  <a:gd name="connsiteY903" fmla="*/ 8562 h 10000"/>
                  <a:gd name="connsiteX904" fmla="*/ 7645 w 10000"/>
                  <a:gd name="connsiteY904" fmla="*/ 8552 h 10000"/>
                  <a:gd name="connsiteX905" fmla="*/ 7615 w 10000"/>
                  <a:gd name="connsiteY905" fmla="*/ 8543 h 10000"/>
                  <a:gd name="connsiteX906" fmla="*/ 7596 w 10000"/>
                  <a:gd name="connsiteY906" fmla="*/ 8527 h 10000"/>
                  <a:gd name="connsiteX907" fmla="*/ 7565 w 10000"/>
                  <a:gd name="connsiteY907" fmla="*/ 8494 h 10000"/>
                  <a:gd name="connsiteX908" fmla="*/ 7562 w 10000"/>
                  <a:gd name="connsiteY908" fmla="*/ 8475 h 10000"/>
                  <a:gd name="connsiteX909" fmla="*/ 7540 w 10000"/>
                  <a:gd name="connsiteY909" fmla="*/ 8455 h 10000"/>
                  <a:gd name="connsiteX910" fmla="*/ 7535 w 10000"/>
                  <a:gd name="connsiteY910" fmla="*/ 8446 h 10000"/>
                  <a:gd name="connsiteX911" fmla="*/ 7535 w 10000"/>
                  <a:gd name="connsiteY911" fmla="*/ 8420 h 10000"/>
                  <a:gd name="connsiteX912" fmla="*/ 7535 w 10000"/>
                  <a:gd name="connsiteY912" fmla="*/ 8391 h 10000"/>
                  <a:gd name="connsiteX913" fmla="*/ 7548 w 10000"/>
                  <a:gd name="connsiteY913" fmla="*/ 8345 h 10000"/>
                  <a:gd name="connsiteX914" fmla="*/ 7562 w 10000"/>
                  <a:gd name="connsiteY914" fmla="*/ 8319 h 10000"/>
                  <a:gd name="connsiteX915" fmla="*/ 7582 w 10000"/>
                  <a:gd name="connsiteY915" fmla="*/ 8310 h 10000"/>
                  <a:gd name="connsiteX916" fmla="*/ 7607 w 10000"/>
                  <a:gd name="connsiteY916" fmla="*/ 8300 h 10000"/>
                  <a:gd name="connsiteX917" fmla="*/ 7629 w 10000"/>
                  <a:gd name="connsiteY917" fmla="*/ 8300 h 10000"/>
                  <a:gd name="connsiteX918" fmla="*/ 7651 w 10000"/>
                  <a:gd name="connsiteY918" fmla="*/ 8297 h 10000"/>
                  <a:gd name="connsiteX919" fmla="*/ 7668 w 10000"/>
                  <a:gd name="connsiteY919" fmla="*/ 8280 h 10000"/>
                  <a:gd name="connsiteX920" fmla="*/ 7687 w 10000"/>
                  <a:gd name="connsiteY920" fmla="*/ 8267 h 10000"/>
                  <a:gd name="connsiteX921" fmla="*/ 7693 w 10000"/>
                  <a:gd name="connsiteY921" fmla="*/ 8261 h 10000"/>
                  <a:gd name="connsiteX922" fmla="*/ 7701 w 10000"/>
                  <a:gd name="connsiteY922" fmla="*/ 8248 h 10000"/>
                  <a:gd name="connsiteX923" fmla="*/ 7712 w 10000"/>
                  <a:gd name="connsiteY923" fmla="*/ 8238 h 10000"/>
                  <a:gd name="connsiteX924" fmla="*/ 7731 w 10000"/>
                  <a:gd name="connsiteY924" fmla="*/ 8222 h 10000"/>
                  <a:gd name="connsiteX925" fmla="*/ 7740 w 10000"/>
                  <a:gd name="connsiteY925" fmla="*/ 8206 h 10000"/>
                  <a:gd name="connsiteX926" fmla="*/ 7756 w 10000"/>
                  <a:gd name="connsiteY926" fmla="*/ 8183 h 10000"/>
                  <a:gd name="connsiteX927" fmla="*/ 7773 w 10000"/>
                  <a:gd name="connsiteY927" fmla="*/ 8177 h 10000"/>
                  <a:gd name="connsiteX928" fmla="*/ 7784 w 10000"/>
                  <a:gd name="connsiteY928" fmla="*/ 8183 h 10000"/>
                  <a:gd name="connsiteX929" fmla="*/ 7801 w 10000"/>
                  <a:gd name="connsiteY929" fmla="*/ 8174 h 10000"/>
                  <a:gd name="connsiteX930" fmla="*/ 7801 w 10000"/>
                  <a:gd name="connsiteY930" fmla="*/ 8157 h 10000"/>
                  <a:gd name="connsiteX931" fmla="*/ 7817 w 10000"/>
                  <a:gd name="connsiteY931" fmla="*/ 8164 h 10000"/>
                  <a:gd name="connsiteX932" fmla="*/ 7837 w 10000"/>
                  <a:gd name="connsiteY932" fmla="*/ 8164 h 10000"/>
                  <a:gd name="connsiteX933" fmla="*/ 7856 w 10000"/>
                  <a:gd name="connsiteY933" fmla="*/ 8164 h 10000"/>
                  <a:gd name="connsiteX934" fmla="*/ 7870 w 10000"/>
                  <a:gd name="connsiteY934" fmla="*/ 8167 h 10000"/>
                  <a:gd name="connsiteX935" fmla="*/ 7881 w 10000"/>
                  <a:gd name="connsiteY935" fmla="*/ 8174 h 10000"/>
                  <a:gd name="connsiteX936" fmla="*/ 7898 w 10000"/>
                  <a:gd name="connsiteY936" fmla="*/ 8187 h 10000"/>
                  <a:gd name="connsiteX937" fmla="*/ 7917 w 10000"/>
                  <a:gd name="connsiteY937" fmla="*/ 8187 h 10000"/>
                  <a:gd name="connsiteX938" fmla="*/ 7928 w 10000"/>
                  <a:gd name="connsiteY938" fmla="*/ 8157 h 10000"/>
                  <a:gd name="connsiteX939" fmla="*/ 7942 w 10000"/>
                  <a:gd name="connsiteY939" fmla="*/ 8157 h 10000"/>
                  <a:gd name="connsiteX940" fmla="*/ 7958 w 10000"/>
                  <a:gd name="connsiteY940" fmla="*/ 8164 h 10000"/>
                  <a:gd name="connsiteX941" fmla="*/ 7983 w 10000"/>
                  <a:gd name="connsiteY941" fmla="*/ 8144 h 10000"/>
                  <a:gd name="connsiteX942" fmla="*/ 8000 w 10000"/>
                  <a:gd name="connsiteY942" fmla="*/ 8109 h 10000"/>
                  <a:gd name="connsiteX943" fmla="*/ 7994 w 10000"/>
                  <a:gd name="connsiteY943" fmla="*/ 8093 h 10000"/>
                  <a:gd name="connsiteX944" fmla="*/ 7983 w 10000"/>
                  <a:gd name="connsiteY944" fmla="*/ 8070 h 10000"/>
                  <a:gd name="connsiteX945" fmla="*/ 7986 w 10000"/>
                  <a:gd name="connsiteY945" fmla="*/ 8063 h 10000"/>
                  <a:gd name="connsiteX946" fmla="*/ 7978 w 10000"/>
                  <a:gd name="connsiteY946" fmla="*/ 8044 h 10000"/>
                  <a:gd name="connsiteX947" fmla="*/ 7986 w 10000"/>
                  <a:gd name="connsiteY947" fmla="*/ 8002 h 10000"/>
                  <a:gd name="connsiteX948" fmla="*/ 7983 w 10000"/>
                  <a:gd name="connsiteY948" fmla="*/ 7947 h 10000"/>
                  <a:gd name="connsiteX949" fmla="*/ 7961 w 10000"/>
                  <a:gd name="connsiteY949" fmla="*/ 7931 h 10000"/>
                  <a:gd name="connsiteX950" fmla="*/ 7958 w 10000"/>
                  <a:gd name="connsiteY950" fmla="*/ 7898 h 10000"/>
                  <a:gd name="connsiteX951" fmla="*/ 7953 w 10000"/>
                  <a:gd name="connsiteY951" fmla="*/ 7856 h 10000"/>
                  <a:gd name="connsiteX952" fmla="*/ 7967 w 10000"/>
                  <a:gd name="connsiteY952" fmla="*/ 7837 h 10000"/>
                  <a:gd name="connsiteX953" fmla="*/ 7950 w 10000"/>
                  <a:gd name="connsiteY953" fmla="*/ 7824 h 10000"/>
                  <a:gd name="connsiteX954" fmla="*/ 7906 w 10000"/>
                  <a:gd name="connsiteY954" fmla="*/ 7814 h 10000"/>
                  <a:gd name="connsiteX955" fmla="*/ 7878 w 10000"/>
                  <a:gd name="connsiteY955" fmla="*/ 7814 h 10000"/>
                  <a:gd name="connsiteX956" fmla="*/ 7870 w 10000"/>
                  <a:gd name="connsiteY956" fmla="*/ 7795 h 10000"/>
                  <a:gd name="connsiteX957" fmla="*/ 7878 w 10000"/>
                  <a:gd name="connsiteY957" fmla="*/ 7778 h 10000"/>
                  <a:gd name="connsiteX958" fmla="*/ 7881 w 10000"/>
                  <a:gd name="connsiteY958" fmla="*/ 7775 h 10000"/>
                  <a:gd name="connsiteX959" fmla="*/ 7878 w 10000"/>
                  <a:gd name="connsiteY959" fmla="*/ 7743 h 10000"/>
                  <a:gd name="connsiteX960" fmla="*/ 7895 w 10000"/>
                  <a:gd name="connsiteY960" fmla="*/ 7733 h 10000"/>
                  <a:gd name="connsiteX961" fmla="*/ 7911 w 10000"/>
                  <a:gd name="connsiteY961" fmla="*/ 7710 h 10000"/>
                  <a:gd name="connsiteX962" fmla="*/ 7911 w 10000"/>
                  <a:gd name="connsiteY962" fmla="*/ 7665 h 10000"/>
                  <a:gd name="connsiteX963" fmla="*/ 7917 w 10000"/>
                  <a:gd name="connsiteY963" fmla="*/ 7600 h 10000"/>
                  <a:gd name="connsiteX964" fmla="*/ 7928 w 10000"/>
                  <a:gd name="connsiteY964" fmla="*/ 7581 h 10000"/>
                  <a:gd name="connsiteX965" fmla="*/ 7917 w 10000"/>
                  <a:gd name="connsiteY965" fmla="*/ 7474 h 10000"/>
                  <a:gd name="connsiteX966" fmla="*/ 7873 w 10000"/>
                  <a:gd name="connsiteY966" fmla="*/ 7335 h 10000"/>
                  <a:gd name="connsiteX967" fmla="*/ 7756 w 10000"/>
                  <a:gd name="connsiteY967" fmla="*/ 7050 h 10000"/>
                  <a:gd name="connsiteX968" fmla="*/ 7679 w 10000"/>
                  <a:gd name="connsiteY968" fmla="*/ 6839 h 10000"/>
                  <a:gd name="connsiteX969" fmla="*/ 7668 w 10000"/>
                  <a:gd name="connsiteY969" fmla="*/ 6823 h 10000"/>
                  <a:gd name="connsiteX970" fmla="*/ 7659 w 10000"/>
                  <a:gd name="connsiteY970" fmla="*/ 6768 h 10000"/>
                  <a:gd name="connsiteX971" fmla="*/ 7659 w 10000"/>
                  <a:gd name="connsiteY971" fmla="*/ 6739 h 10000"/>
                  <a:gd name="connsiteX972" fmla="*/ 7651 w 10000"/>
                  <a:gd name="connsiteY972" fmla="*/ 6713 h 10000"/>
                  <a:gd name="connsiteX973" fmla="*/ 7654 w 10000"/>
                  <a:gd name="connsiteY973" fmla="*/ 6684 h 10000"/>
                  <a:gd name="connsiteX974" fmla="*/ 7643 w 10000"/>
                  <a:gd name="connsiteY974" fmla="*/ 6626 h 10000"/>
                  <a:gd name="connsiteX975" fmla="*/ 7629 w 10000"/>
                  <a:gd name="connsiteY975" fmla="*/ 6600 h 10000"/>
                  <a:gd name="connsiteX976" fmla="*/ 7629 w 10000"/>
                  <a:gd name="connsiteY976" fmla="*/ 6580 h 10000"/>
                  <a:gd name="connsiteX977" fmla="*/ 7623 w 10000"/>
                  <a:gd name="connsiteY977" fmla="*/ 6541 h 10000"/>
                  <a:gd name="connsiteX978" fmla="*/ 7615 w 10000"/>
                  <a:gd name="connsiteY978" fmla="*/ 6522 h 10000"/>
                  <a:gd name="connsiteX979" fmla="*/ 7598 w 10000"/>
                  <a:gd name="connsiteY979" fmla="*/ 6509 h 10000"/>
                  <a:gd name="connsiteX980" fmla="*/ 7587 w 10000"/>
                  <a:gd name="connsiteY980" fmla="*/ 6493 h 10000"/>
                  <a:gd name="connsiteX981" fmla="*/ 7579 w 10000"/>
                  <a:gd name="connsiteY981" fmla="*/ 6464 h 10000"/>
                  <a:gd name="connsiteX982" fmla="*/ 7587 w 10000"/>
                  <a:gd name="connsiteY982" fmla="*/ 6438 h 10000"/>
                  <a:gd name="connsiteX983" fmla="*/ 7596 w 10000"/>
                  <a:gd name="connsiteY983" fmla="*/ 6425 h 10000"/>
                  <a:gd name="connsiteX984" fmla="*/ 7590 w 10000"/>
                  <a:gd name="connsiteY984" fmla="*/ 6396 h 10000"/>
                  <a:gd name="connsiteX985" fmla="*/ 7590 w 10000"/>
                  <a:gd name="connsiteY985" fmla="*/ 6373 h 10000"/>
                  <a:gd name="connsiteX986" fmla="*/ 7587 w 10000"/>
                  <a:gd name="connsiteY986" fmla="*/ 6354 h 10000"/>
                  <a:gd name="connsiteX987" fmla="*/ 7582 w 10000"/>
                  <a:gd name="connsiteY987" fmla="*/ 6344 h 10000"/>
                  <a:gd name="connsiteX988" fmla="*/ 7582 w 10000"/>
                  <a:gd name="connsiteY988" fmla="*/ 6324 h 10000"/>
                  <a:gd name="connsiteX989" fmla="*/ 7571 w 10000"/>
                  <a:gd name="connsiteY989" fmla="*/ 6302 h 10000"/>
                  <a:gd name="connsiteX990" fmla="*/ 7548 w 10000"/>
                  <a:gd name="connsiteY990" fmla="*/ 6256 h 10000"/>
                  <a:gd name="connsiteX991" fmla="*/ 7546 w 10000"/>
                  <a:gd name="connsiteY991" fmla="*/ 6218 h 10000"/>
                  <a:gd name="connsiteX992" fmla="*/ 7540 w 10000"/>
                  <a:gd name="connsiteY992" fmla="*/ 6159 h 10000"/>
                  <a:gd name="connsiteX993" fmla="*/ 7535 w 10000"/>
                  <a:gd name="connsiteY993" fmla="*/ 6114 h 10000"/>
                  <a:gd name="connsiteX994" fmla="*/ 7535 w 10000"/>
                  <a:gd name="connsiteY994" fmla="*/ 6088 h 10000"/>
                  <a:gd name="connsiteX995" fmla="*/ 7540 w 10000"/>
                  <a:gd name="connsiteY995" fmla="*/ 6049 h 10000"/>
                  <a:gd name="connsiteX996" fmla="*/ 7546 w 10000"/>
                  <a:gd name="connsiteY996" fmla="*/ 6004 h 10000"/>
                  <a:gd name="connsiteX997" fmla="*/ 7548 w 10000"/>
                  <a:gd name="connsiteY997" fmla="*/ 5965 h 10000"/>
                  <a:gd name="connsiteX998" fmla="*/ 7548 w 10000"/>
                  <a:gd name="connsiteY998" fmla="*/ 5946 h 10000"/>
                  <a:gd name="connsiteX999" fmla="*/ 7548 w 10000"/>
                  <a:gd name="connsiteY999" fmla="*/ 5933 h 10000"/>
                  <a:gd name="connsiteX1000" fmla="*/ 7548 w 10000"/>
                  <a:gd name="connsiteY1000" fmla="*/ 5910 h 10000"/>
                  <a:gd name="connsiteX1001" fmla="*/ 7548 w 10000"/>
                  <a:gd name="connsiteY1001" fmla="*/ 5897 h 10000"/>
                  <a:gd name="connsiteX1002" fmla="*/ 7546 w 10000"/>
                  <a:gd name="connsiteY1002" fmla="*/ 5871 h 10000"/>
                  <a:gd name="connsiteX1003" fmla="*/ 7535 w 10000"/>
                  <a:gd name="connsiteY1003" fmla="*/ 5839 h 10000"/>
                  <a:gd name="connsiteX1004" fmla="*/ 7524 w 10000"/>
                  <a:gd name="connsiteY1004" fmla="*/ 5797 h 10000"/>
                  <a:gd name="connsiteX1005" fmla="*/ 7518 w 10000"/>
                  <a:gd name="connsiteY1005" fmla="*/ 5767 h 10000"/>
                  <a:gd name="connsiteX1006" fmla="*/ 7515 w 10000"/>
                  <a:gd name="connsiteY1006" fmla="*/ 5745 h 10000"/>
                  <a:gd name="connsiteX1007" fmla="*/ 7501 w 10000"/>
                  <a:gd name="connsiteY1007" fmla="*/ 5683 h 10000"/>
                  <a:gd name="connsiteX1008" fmla="*/ 7490 w 10000"/>
                  <a:gd name="connsiteY1008" fmla="*/ 5631 h 10000"/>
                  <a:gd name="connsiteX1009" fmla="*/ 7482 w 10000"/>
                  <a:gd name="connsiteY1009" fmla="*/ 5593 h 10000"/>
                  <a:gd name="connsiteX1010" fmla="*/ 7476 w 10000"/>
                  <a:gd name="connsiteY1010" fmla="*/ 5570 h 10000"/>
                  <a:gd name="connsiteX1011" fmla="*/ 7476 w 10000"/>
                  <a:gd name="connsiteY1011" fmla="*/ 5528 h 10000"/>
                  <a:gd name="connsiteX1012" fmla="*/ 7482 w 10000"/>
                  <a:gd name="connsiteY1012" fmla="*/ 5502 h 10000"/>
                  <a:gd name="connsiteX1013" fmla="*/ 7490 w 10000"/>
                  <a:gd name="connsiteY1013" fmla="*/ 5489 h 10000"/>
                  <a:gd name="connsiteX1014" fmla="*/ 7499 w 10000"/>
                  <a:gd name="connsiteY1014" fmla="*/ 5479 h 10000"/>
                  <a:gd name="connsiteX1015" fmla="*/ 7493 w 10000"/>
                  <a:gd name="connsiteY1015" fmla="*/ 5427 h 10000"/>
                  <a:gd name="connsiteX1016" fmla="*/ 7501 w 10000"/>
                  <a:gd name="connsiteY1016" fmla="*/ 5415 h 10000"/>
                  <a:gd name="connsiteX1017" fmla="*/ 7510 w 10000"/>
                  <a:gd name="connsiteY1017" fmla="*/ 5398 h 10000"/>
                  <a:gd name="connsiteX1018" fmla="*/ 7515 w 10000"/>
                  <a:gd name="connsiteY1018" fmla="*/ 5379 h 10000"/>
                  <a:gd name="connsiteX1019" fmla="*/ 7526 w 10000"/>
                  <a:gd name="connsiteY1019" fmla="*/ 5366 h 10000"/>
                  <a:gd name="connsiteX1020" fmla="*/ 7518 w 10000"/>
                  <a:gd name="connsiteY1020" fmla="*/ 5350 h 10000"/>
                  <a:gd name="connsiteX1021" fmla="*/ 7518 w 10000"/>
                  <a:gd name="connsiteY1021" fmla="*/ 5330 h 10000"/>
                  <a:gd name="connsiteX1022" fmla="*/ 7526 w 10000"/>
                  <a:gd name="connsiteY1022" fmla="*/ 5311 h 10000"/>
                  <a:gd name="connsiteX1023" fmla="*/ 7540 w 10000"/>
                  <a:gd name="connsiteY1023" fmla="*/ 5291 h 10000"/>
                  <a:gd name="connsiteX1024" fmla="*/ 7540 w 10000"/>
                  <a:gd name="connsiteY1024" fmla="*/ 5266 h 10000"/>
                  <a:gd name="connsiteX1025" fmla="*/ 7540 w 10000"/>
                  <a:gd name="connsiteY1025" fmla="*/ 5256 h 10000"/>
                  <a:gd name="connsiteX1026" fmla="*/ 7524 w 10000"/>
                  <a:gd name="connsiteY1026" fmla="*/ 5233 h 10000"/>
                  <a:gd name="connsiteX1027" fmla="*/ 7515 w 10000"/>
                  <a:gd name="connsiteY1027" fmla="*/ 5217 h 10000"/>
                  <a:gd name="connsiteX1028" fmla="*/ 7490 w 10000"/>
                  <a:gd name="connsiteY1028" fmla="*/ 5178 h 10000"/>
                  <a:gd name="connsiteX1029" fmla="*/ 7474 w 10000"/>
                  <a:gd name="connsiteY1029" fmla="*/ 5162 h 10000"/>
                  <a:gd name="connsiteX1030" fmla="*/ 7457 w 10000"/>
                  <a:gd name="connsiteY1030" fmla="*/ 5120 h 10000"/>
                  <a:gd name="connsiteX1031" fmla="*/ 7421 w 10000"/>
                  <a:gd name="connsiteY1031" fmla="*/ 5087 h 10000"/>
                  <a:gd name="connsiteX1032" fmla="*/ 7380 w 10000"/>
                  <a:gd name="connsiteY1032" fmla="*/ 5068 h 10000"/>
                  <a:gd name="connsiteX1033" fmla="*/ 7355 w 10000"/>
                  <a:gd name="connsiteY1033" fmla="*/ 5058 h 10000"/>
                  <a:gd name="connsiteX1034" fmla="*/ 7332 w 10000"/>
                  <a:gd name="connsiteY1034" fmla="*/ 5049 h 10000"/>
                  <a:gd name="connsiteX1035" fmla="*/ 7305 w 10000"/>
                  <a:gd name="connsiteY1035" fmla="*/ 5016 h 10000"/>
                  <a:gd name="connsiteX1036" fmla="*/ 7305 w 10000"/>
                  <a:gd name="connsiteY1036" fmla="*/ 5000 h 10000"/>
                  <a:gd name="connsiteX1037" fmla="*/ 7296 w 10000"/>
                  <a:gd name="connsiteY1037" fmla="*/ 4971 h 10000"/>
                  <a:gd name="connsiteX1038" fmla="*/ 7288 w 10000"/>
                  <a:gd name="connsiteY1038" fmla="*/ 4945 h 10000"/>
                  <a:gd name="connsiteX1039" fmla="*/ 7280 w 10000"/>
                  <a:gd name="connsiteY1039" fmla="*/ 4916 h 10000"/>
                  <a:gd name="connsiteX1040" fmla="*/ 7291 w 10000"/>
                  <a:gd name="connsiteY1040" fmla="*/ 4887 h 10000"/>
                  <a:gd name="connsiteX1041" fmla="*/ 7291 w 10000"/>
                  <a:gd name="connsiteY1041" fmla="*/ 4858 h 10000"/>
                  <a:gd name="connsiteX1042" fmla="*/ 7271 w 10000"/>
                  <a:gd name="connsiteY1042" fmla="*/ 4819 h 10000"/>
                  <a:gd name="connsiteX1043" fmla="*/ 7255 w 10000"/>
                  <a:gd name="connsiteY1043" fmla="*/ 4828 h 10000"/>
                  <a:gd name="connsiteX1044" fmla="*/ 7235 w 10000"/>
                  <a:gd name="connsiteY1044" fmla="*/ 4841 h 10000"/>
                  <a:gd name="connsiteX1045" fmla="*/ 7216 w 10000"/>
                  <a:gd name="connsiteY1045" fmla="*/ 4867 h 10000"/>
                  <a:gd name="connsiteX1046" fmla="*/ 7191 w 10000"/>
                  <a:gd name="connsiteY1046" fmla="*/ 4870 h 10000"/>
                  <a:gd name="connsiteX1047" fmla="*/ 7155 w 10000"/>
                  <a:gd name="connsiteY1047" fmla="*/ 4887 h 10000"/>
                  <a:gd name="connsiteX1048" fmla="*/ 7122 w 10000"/>
                  <a:gd name="connsiteY1048" fmla="*/ 4893 h 10000"/>
                  <a:gd name="connsiteX1049" fmla="*/ 7105 w 10000"/>
                  <a:gd name="connsiteY1049" fmla="*/ 4896 h 10000"/>
                  <a:gd name="connsiteX1050" fmla="*/ 7094 w 10000"/>
                  <a:gd name="connsiteY1050" fmla="*/ 4916 h 10000"/>
                  <a:gd name="connsiteX1051" fmla="*/ 7080 w 10000"/>
                  <a:gd name="connsiteY1051" fmla="*/ 4903 h 10000"/>
                  <a:gd name="connsiteX1052" fmla="*/ 7072 w 10000"/>
                  <a:gd name="connsiteY1052" fmla="*/ 4851 h 10000"/>
                  <a:gd name="connsiteX1053" fmla="*/ 7042 w 10000"/>
                  <a:gd name="connsiteY1053" fmla="*/ 4819 h 10000"/>
                  <a:gd name="connsiteX1054" fmla="*/ 7030 w 10000"/>
                  <a:gd name="connsiteY1054" fmla="*/ 4780 h 10000"/>
                  <a:gd name="connsiteX1055" fmla="*/ 7039 w 10000"/>
                  <a:gd name="connsiteY1055" fmla="*/ 4757 h 10000"/>
                  <a:gd name="connsiteX1056" fmla="*/ 7047 w 10000"/>
                  <a:gd name="connsiteY1056" fmla="*/ 4744 h 10000"/>
                  <a:gd name="connsiteX1057" fmla="*/ 7022 w 10000"/>
                  <a:gd name="connsiteY1057" fmla="*/ 4725 h 10000"/>
                  <a:gd name="connsiteX1058" fmla="*/ 7000 w 10000"/>
                  <a:gd name="connsiteY1058" fmla="*/ 4715 h 10000"/>
                  <a:gd name="connsiteX1059" fmla="*/ 6975 w 10000"/>
                  <a:gd name="connsiteY1059" fmla="*/ 4709 h 10000"/>
                  <a:gd name="connsiteX1060" fmla="*/ 6945 w 10000"/>
                  <a:gd name="connsiteY1060" fmla="*/ 4696 h 10000"/>
                  <a:gd name="connsiteX1061" fmla="*/ 6953 w 10000"/>
                  <a:gd name="connsiteY1061" fmla="*/ 4679 h 10000"/>
                  <a:gd name="connsiteX1062" fmla="*/ 6961 w 10000"/>
                  <a:gd name="connsiteY1062" fmla="*/ 4660 h 10000"/>
                  <a:gd name="connsiteX1063" fmla="*/ 6983 w 10000"/>
                  <a:gd name="connsiteY1063" fmla="*/ 4644 h 10000"/>
                  <a:gd name="connsiteX1064" fmla="*/ 7014 w 10000"/>
                  <a:gd name="connsiteY1064" fmla="*/ 4634 h 10000"/>
                  <a:gd name="connsiteX1065" fmla="*/ 7025 w 10000"/>
                  <a:gd name="connsiteY1065" fmla="*/ 4615 h 10000"/>
                  <a:gd name="connsiteX1066" fmla="*/ 7047 w 10000"/>
                  <a:gd name="connsiteY1066" fmla="*/ 4582 h 10000"/>
                  <a:gd name="connsiteX1067" fmla="*/ 7069 w 10000"/>
                  <a:gd name="connsiteY1067" fmla="*/ 4563 h 10000"/>
                  <a:gd name="connsiteX1068" fmla="*/ 7078 w 10000"/>
                  <a:gd name="connsiteY1068" fmla="*/ 4553 h 10000"/>
                  <a:gd name="connsiteX1069" fmla="*/ 7097 w 10000"/>
                  <a:gd name="connsiteY1069" fmla="*/ 4527 h 10000"/>
                  <a:gd name="connsiteX1070" fmla="*/ 7122 w 10000"/>
                  <a:gd name="connsiteY1070" fmla="*/ 4517 h 10000"/>
                  <a:gd name="connsiteX1071" fmla="*/ 7139 w 10000"/>
                  <a:gd name="connsiteY1071" fmla="*/ 4488 h 10000"/>
                  <a:gd name="connsiteX1072" fmla="*/ 7147 w 10000"/>
                  <a:gd name="connsiteY1072" fmla="*/ 4459 h 10000"/>
                  <a:gd name="connsiteX1073" fmla="*/ 7161 w 10000"/>
                  <a:gd name="connsiteY1073" fmla="*/ 4440 h 10000"/>
                  <a:gd name="connsiteX1074" fmla="*/ 7177 w 10000"/>
                  <a:gd name="connsiteY1074" fmla="*/ 4430 h 10000"/>
                  <a:gd name="connsiteX1075" fmla="*/ 7202 w 10000"/>
                  <a:gd name="connsiteY1075" fmla="*/ 4407 h 10000"/>
                  <a:gd name="connsiteX1076" fmla="*/ 7224 w 10000"/>
                  <a:gd name="connsiteY1076" fmla="*/ 4417 h 10000"/>
                  <a:gd name="connsiteX1077" fmla="*/ 7241 w 10000"/>
                  <a:gd name="connsiteY1077" fmla="*/ 4404 h 10000"/>
                  <a:gd name="connsiteX1078" fmla="*/ 7263 w 10000"/>
                  <a:gd name="connsiteY1078" fmla="*/ 4398 h 10000"/>
                  <a:gd name="connsiteX1079" fmla="*/ 7283 w 10000"/>
                  <a:gd name="connsiteY1079" fmla="*/ 4424 h 10000"/>
                  <a:gd name="connsiteX1080" fmla="*/ 7305 w 10000"/>
                  <a:gd name="connsiteY1080" fmla="*/ 4433 h 10000"/>
                  <a:gd name="connsiteX1081" fmla="*/ 7332 w 10000"/>
                  <a:gd name="connsiteY1081" fmla="*/ 4443 h 10000"/>
                  <a:gd name="connsiteX1082" fmla="*/ 7380 w 10000"/>
                  <a:gd name="connsiteY1082" fmla="*/ 4398 h 10000"/>
                  <a:gd name="connsiteX1083" fmla="*/ 7404 w 10000"/>
                  <a:gd name="connsiteY1083" fmla="*/ 4378 h 10000"/>
                  <a:gd name="connsiteX1084" fmla="*/ 7418 w 10000"/>
                  <a:gd name="connsiteY1084" fmla="*/ 4369 h 10000"/>
                  <a:gd name="connsiteX1085" fmla="*/ 7443 w 10000"/>
                  <a:gd name="connsiteY1085" fmla="*/ 4356 h 10000"/>
                  <a:gd name="connsiteX1086" fmla="*/ 7460 w 10000"/>
                  <a:gd name="connsiteY1086" fmla="*/ 4385 h 10000"/>
                  <a:gd name="connsiteX1087" fmla="*/ 7460 w 10000"/>
                  <a:gd name="connsiteY1087" fmla="*/ 4404 h 10000"/>
                  <a:gd name="connsiteX1088" fmla="*/ 7499 w 10000"/>
                  <a:gd name="connsiteY1088" fmla="*/ 4417 h 10000"/>
                  <a:gd name="connsiteX1089" fmla="*/ 7515 w 10000"/>
                  <a:gd name="connsiteY1089" fmla="*/ 4414 h 10000"/>
                  <a:gd name="connsiteX1090" fmla="*/ 7565 w 10000"/>
                  <a:gd name="connsiteY1090" fmla="*/ 4385 h 10000"/>
                  <a:gd name="connsiteX1091" fmla="*/ 7579 w 10000"/>
                  <a:gd name="connsiteY1091" fmla="*/ 4346 h 10000"/>
                  <a:gd name="connsiteX1092" fmla="*/ 7582 w 10000"/>
                  <a:gd name="connsiteY1092" fmla="*/ 4317 h 10000"/>
                  <a:gd name="connsiteX1093" fmla="*/ 7590 w 10000"/>
                  <a:gd name="connsiteY1093" fmla="*/ 4301 h 10000"/>
                  <a:gd name="connsiteX1094" fmla="*/ 7612 w 10000"/>
                  <a:gd name="connsiteY1094" fmla="*/ 4271 h 10000"/>
                  <a:gd name="connsiteX1095" fmla="*/ 7623 w 10000"/>
                  <a:gd name="connsiteY1095" fmla="*/ 4262 h 10000"/>
                  <a:gd name="connsiteX1096" fmla="*/ 7634 w 10000"/>
                  <a:gd name="connsiteY1096" fmla="*/ 4245 h 10000"/>
                  <a:gd name="connsiteX1097" fmla="*/ 7645 w 10000"/>
                  <a:gd name="connsiteY1097" fmla="*/ 4265 h 10000"/>
                  <a:gd name="connsiteX1098" fmla="*/ 7670 w 10000"/>
                  <a:gd name="connsiteY1098" fmla="*/ 4284 h 10000"/>
                  <a:gd name="connsiteX1099" fmla="*/ 7701 w 10000"/>
                  <a:gd name="connsiteY1099" fmla="*/ 4275 h 10000"/>
                  <a:gd name="connsiteX1100" fmla="*/ 7717 w 10000"/>
                  <a:gd name="connsiteY1100" fmla="*/ 4275 h 10000"/>
                  <a:gd name="connsiteX1101" fmla="*/ 7740 w 10000"/>
                  <a:gd name="connsiteY1101" fmla="*/ 4284 h 10000"/>
                  <a:gd name="connsiteX1102" fmla="*/ 7767 w 10000"/>
                  <a:gd name="connsiteY1102" fmla="*/ 4284 h 10000"/>
                  <a:gd name="connsiteX1103" fmla="*/ 7895 w 10000"/>
                  <a:gd name="connsiteY1103" fmla="*/ 4207 h 10000"/>
                  <a:gd name="connsiteX1104" fmla="*/ 7895 w 10000"/>
                  <a:gd name="connsiteY1104" fmla="*/ 4187 h 10000"/>
                  <a:gd name="connsiteX1105" fmla="*/ 7895 w 10000"/>
                  <a:gd name="connsiteY1105" fmla="*/ 4171 h 10000"/>
                  <a:gd name="connsiteX1106" fmla="*/ 7903 w 10000"/>
                  <a:gd name="connsiteY1106" fmla="*/ 4148 h 10000"/>
                  <a:gd name="connsiteX1107" fmla="*/ 7917 w 10000"/>
                  <a:gd name="connsiteY1107" fmla="*/ 4158 h 10000"/>
                  <a:gd name="connsiteX1108" fmla="*/ 7967 w 10000"/>
                  <a:gd name="connsiteY1108" fmla="*/ 4203 h 10000"/>
                  <a:gd name="connsiteX1109" fmla="*/ 7994 w 10000"/>
                  <a:gd name="connsiteY1109" fmla="*/ 4203 h 10000"/>
                  <a:gd name="connsiteX1110" fmla="*/ 8064 w 10000"/>
                  <a:gd name="connsiteY1110" fmla="*/ 4242 h 10000"/>
                  <a:gd name="connsiteX1111" fmla="*/ 8083 w 10000"/>
                  <a:gd name="connsiteY1111" fmla="*/ 4245 h 10000"/>
                  <a:gd name="connsiteX1112" fmla="*/ 8105 w 10000"/>
                  <a:gd name="connsiteY1112" fmla="*/ 4226 h 10000"/>
                  <a:gd name="connsiteX1113" fmla="*/ 8136 w 10000"/>
                  <a:gd name="connsiteY1113" fmla="*/ 4187 h 10000"/>
                  <a:gd name="connsiteX1114" fmla="*/ 8161 w 10000"/>
                  <a:gd name="connsiteY1114" fmla="*/ 4168 h 10000"/>
                  <a:gd name="connsiteX1115" fmla="*/ 8172 w 10000"/>
                  <a:gd name="connsiteY1115" fmla="*/ 4161 h 10000"/>
                  <a:gd name="connsiteX1116" fmla="*/ 8208 w 10000"/>
                  <a:gd name="connsiteY1116" fmla="*/ 4168 h 10000"/>
                  <a:gd name="connsiteX1117" fmla="*/ 8235 w 10000"/>
                  <a:gd name="connsiteY1117" fmla="*/ 4168 h 10000"/>
                  <a:gd name="connsiteX1118" fmla="*/ 8258 w 10000"/>
                  <a:gd name="connsiteY1118" fmla="*/ 4152 h 10000"/>
                  <a:gd name="connsiteX1119" fmla="*/ 8283 w 10000"/>
                  <a:gd name="connsiteY1119" fmla="*/ 4152 h 10000"/>
                  <a:gd name="connsiteX1120" fmla="*/ 8299 w 10000"/>
                  <a:gd name="connsiteY1120" fmla="*/ 4132 h 10000"/>
                  <a:gd name="connsiteX1121" fmla="*/ 8316 w 10000"/>
                  <a:gd name="connsiteY1121" fmla="*/ 4113 h 10000"/>
                  <a:gd name="connsiteX1122" fmla="*/ 8330 w 10000"/>
                  <a:gd name="connsiteY1122" fmla="*/ 4084 h 10000"/>
                  <a:gd name="connsiteX1123" fmla="*/ 8341 w 10000"/>
                  <a:gd name="connsiteY1123" fmla="*/ 4058 h 10000"/>
                  <a:gd name="connsiteX1124" fmla="*/ 8349 w 10000"/>
                  <a:gd name="connsiteY1124" fmla="*/ 4064 h 10000"/>
                  <a:gd name="connsiteX1125" fmla="*/ 8366 w 10000"/>
                  <a:gd name="connsiteY1125" fmla="*/ 4067 h 10000"/>
                  <a:gd name="connsiteX1126" fmla="*/ 8374 w 10000"/>
                  <a:gd name="connsiteY1126" fmla="*/ 4084 h 10000"/>
                  <a:gd name="connsiteX1127" fmla="*/ 8402 w 10000"/>
                  <a:gd name="connsiteY1127" fmla="*/ 4054 h 10000"/>
                  <a:gd name="connsiteX1128" fmla="*/ 8427 w 10000"/>
                  <a:gd name="connsiteY1128" fmla="*/ 4028 h 10000"/>
                  <a:gd name="connsiteX1129" fmla="*/ 8438 w 10000"/>
                  <a:gd name="connsiteY1129" fmla="*/ 4025 h 10000"/>
                  <a:gd name="connsiteX1130" fmla="*/ 8468 w 10000"/>
                  <a:gd name="connsiteY1130" fmla="*/ 4006 h 10000"/>
                  <a:gd name="connsiteX1131" fmla="*/ 8485 w 10000"/>
                  <a:gd name="connsiteY1131" fmla="*/ 3999 h 10000"/>
                  <a:gd name="connsiteX1132" fmla="*/ 8493 w 10000"/>
                  <a:gd name="connsiteY1132" fmla="*/ 4025 h 10000"/>
                  <a:gd name="connsiteX1133" fmla="*/ 8515 w 10000"/>
                  <a:gd name="connsiteY1133" fmla="*/ 4028 h 10000"/>
                  <a:gd name="connsiteX1134" fmla="*/ 8543 w 10000"/>
                  <a:gd name="connsiteY1134" fmla="*/ 4009 h 10000"/>
                  <a:gd name="connsiteX1135" fmla="*/ 8551 w 10000"/>
                  <a:gd name="connsiteY1135" fmla="*/ 3990 h 10000"/>
                  <a:gd name="connsiteX1136" fmla="*/ 8582 w 10000"/>
                  <a:gd name="connsiteY1136" fmla="*/ 3977 h 10000"/>
                  <a:gd name="connsiteX1137" fmla="*/ 8596 w 10000"/>
                  <a:gd name="connsiteY1137" fmla="*/ 3977 h 10000"/>
                  <a:gd name="connsiteX1138" fmla="*/ 8607 w 10000"/>
                  <a:gd name="connsiteY1138" fmla="*/ 3980 h 10000"/>
                  <a:gd name="connsiteX1139" fmla="*/ 8645 w 10000"/>
                  <a:gd name="connsiteY1139" fmla="*/ 3970 h 10000"/>
                  <a:gd name="connsiteX1140" fmla="*/ 8654 w 10000"/>
                  <a:gd name="connsiteY1140" fmla="*/ 3951 h 10000"/>
                  <a:gd name="connsiteX1141" fmla="*/ 8670 w 10000"/>
                  <a:gd name="connsiteY1141" fmla="*/ 3935 h 10000"/>
                  <a:gd name="connsiteX1142" fmla="*/ 8695 w 10000"/>
                  <a:gd name="connsiteY1142" fmla="*/ 3935 h 10000"/>
                  <a:gd name="connsiteX1143" fmla="*/ 8704 w 10000"/>
                  <a:gd name="connsiteY1143" fmla="*/ 3951 h 10000"/>
                  <a:gd name="connsiteX1144" fmla="*/ 8717 w 10000"/>
                  <a:gd name="connsiteY1144" fmla="*/ 3964 h 10000"/>
                  <a:gd name="connsiteX1145" fmla="*/ 8751 w 10000"/>
                  <a:gd name="connsiteY1145" fmla="*/ 3951 h 10000"/>
                  <a:gd name="connsiteX1146" fmla="*/ 8776 w 10000"/>
                  <a:gd name="connsiteY1146" fmla="*/ 3935 h 10000"/>
                  <a:gd name="connsiteX1147" fmla="*/ 8798 w 10000"/>
                  <a:gd name="connsiteY1147" fmla="*/ 3925 h 10000"/>
                  <a:gd name="connsiteX1148" fmla="*/ 8806 w 10000"/>
                  <a:gd name="connsiteY1148" fmla="*/ 3892 h 10000"/>
                  <a:gd name="connsiteX1149" fmla="*/ 8814 w 10000"/>
                  <a:gd name="connsiteY1149" fmla="*/ 3876 h 10000"/>
                  <a:gd name="connsiteX1150" fmla="*/ 8839 w 10000"/>
                  <a:gd name="connsiteY1150" fmla="*/ 3873 h 10000"/>
                  <a:gd name="connsiteX1151" fmla="*/ 8842 w 10000"/>
                  <a:gd name="connsiteY1151" fmla="*/ 3876 h 10000"/>
                  <a:gd name="connsiteX1152" fmla="*/ 8856 w 10000"/>
                  <a:gd name="connsiteY1152" fmla="*/ 3863 h 10000"/>
                  <a:gd name="connsiteX1153" fmla="*/ 8856 w 10000"/>
                  <a:gd name="connsiteY1153" fmla="*/ 3841 h 10000"/>
                  <a:gd name="connsiteX1154" fmla="*/ 8870 w 10000"/>
                  <a:gd name="connsiteY1154" fmla="*/ 3821 h 10000"/>
                  <a:gd name="connsiteX1155" fmla="*/ 8903 w 10000"/>
                  <a:gd name="connsiteY1155" fmla="*/ 3802 h 10000"/>
                  <a:gd name="connsiteX1156" fmla="*/ 8914 w 10000"/>
                  <a:gd name="connsiteY1156" fmla="*/ 3782 h 10000"/>
                  <a:gd name="connsiteX1157" fmla="*/ 8939 w 10000"/>
                  <a:gd name="connsiteY1157" fmla="*/ 3782 h 10000"/>
                  <a:gd name="connsiteX1158" fmla="*/ 8961 w 10000"/>
                  <a:gd name="connsiteY1158" fmla="*/ 3779 h 10000"/>
                  <a:gd name="connsiteX1159" fmla="*/ 8983 w 10000"/>
                  <a:gd name="connsiteY1159" fmla="*/ 3760 h 10000"/>
                  <a:gd name="connsiteX1160" fmla="*/ 9003 w 10000"/>
                  <a:gd name="connsiteY1160" fmla="*/ 3763 h 10000"/>
                  <a:gd name="connsiteX1161" fmla="*/ 9019 w 10000"/>
                  <a:gd name="connsiteY1161" fmla="*/ 3779 h 10000"/>
                  <a:gd name="connsiteX1162" fmla="*/ 9050 w 10000"/>
                  <a:gd name="connsiteY1162" fmla="*/ 3812 h 10000"/>
                  <a:gd name="connsiteX1163" fmla="*/ 9080 w 10000"/>
                  <a:gd name="connsiteY1163" fmla="*/ 3831 h 10000"/>
                  <a:gd name="connsiteX1164" fmla="*/ 9097 w 10000"/>
                  <a:gd name="connsiteY1164" fmla="*/ 3867 h 10000"/>
                  <a:gd name="connsiteX1165" fmla="*/ 9114 w 10000"/>
                  <a:gd name="connsiteY1165" fmla="*/ 3902 h 10000"/>
                  <a:gd name="connsiteX1166" fmla="*/ 9122 w 10000"/>
                  <a:gd name="connsiteY1166" fmla="*/ 3935 h 10000"/>
                  <a:gd name="connsiteX1167" fmla="*/ 9125 w 10000"/>
                  <a:gd name="connsiteY1167" fmla="*/ 3964 h 10000"/>
                  <a:gd name="connsiteX1168" fmla="*/ 9130 w 10000"/>
                  <a:gd name="connsiteY1168" fmla="*/ 3999 h 10000"/>
                  <a:gd name="connsiteX1169" fmla="*/ 9130 w 10000"/>
                  <a:gd name="connsiteY1169" fmla="*/ 4054 h 10000"/>
                  <a:gd name="connsiteX1170" fmla="*/ 9155 w 10000"/>
                  <a:gd name="connsiteY1170" fmla="*/ 4093 h 10000"/>
                  <a:gd name="connsiteX1171" fmla="*/ 9169 w 10000"/>
                  <a:gd name="connsiteY1171" fmla="*/ 4090 h 10000"/>
                  <a:gd name="connsiteX1172" fmla="*/ 9211 w 10000"/>
                  <a:gd name="connsiteY1172" fmla="*/ 4077 h 10000"/>
                  <a:gd name="connsiteX1173" fmla="*/ 9244 w 10000"/>
                  <a:gd name="connsiteY1173" fmla="*/ 4077 h 10000"/>
                  <a:gd name="connsiteX1174" fmla="*/ 9252 w 10000"/>
                  <a:gd name="connsiteY1174" fmla="*/ 4103 h 10000"/>
                  <a:gd name="connsiteX1175" fmla="*/ 9258 w 10000"/>
                  <a:gd name="connsiteY1175" fmla="*/ 4148 h 10000"/>
                  <a:gd name="connsiteX1176" fmla="*/ 9269 w 10000"/>
                  <a:gd name="connsiteY1176" fmla="*/ 4158 h 10000"/>
                  <a:gd name="connsiteX1177" fmla="*/ 9294 w 10000"/>
                  <a:gd name="connsiteY1177" fmla="*/ 4158 h 10000"/>
                  <a:gd name="connsiteX1178" fmla="*/ 9319 w 10000"/>
                  <a:gd name="connsiteY1178" fmla="*/ 4168 h 10000"/>
                  <a:gd name="connsiteX1179" fmla="*/ 9346 w 10000"/>
                  <a:gd name="connsiteY1179" fmla="*/ 4190 h 10000"/>
                  <a:gd name="connsiteX1180" fmla="*/ 9357 w 10000"/>
                  <a:gd name="connsiteY1180" fmla="*/ 4168 h 10000"/>
                  <a:gd name="connsiteX1181" fmla="*/ 9371 w 10000"/>
                  <a:gd name="connsiteY1181" fmla="*/ 4132 h 10000"/>
                  <a:gd name="connsiteX1182" fmla="*/ 9391 w 10000"/>
                  <a:gd name="connsiteY1182" fmla="*/ 4113 h 10000"/>
                  <a:gd name="connsiteX1183" fmla="*/ 9407 w 10000"/>
                  <a:gd name="connsiteY1183" fmla="*/ 4103 h 10000"/>
                  <a:gd name="connsiteX1184" fmla="*/ 9435 w 10000"/>
                  <a:gd name="connsiteY1184" fmla="*/ 4100 h 10000"/>
                  <a:gd name="connsiteX1185" fmla="*/ 9460 w 10000"/>
                  <a:gd name="connsiteY1185" fmla="*/ 4084 h 10000"/>
                  <a:gd name="connsiteX1186" fmla="*/ 9485 w 10000"/>
                  <a:gd name="connsiteY1186" fmla="*/ 4067 h 10000"/>
                  <a:gd name="connsiteX1187" fmla="*/ 9496 w 10000"/>
                  <a:gd name="connsiteY1187" fmla="*/ 4054 h 10000"/>
                  <a:gd name="connsiteX1188" fmla="*/ 9526 w 10000"/>
                  <a:gd name="connsiteY1188" fmla="*/ 4048 h 10000"/>
                  <a:gd name="connsiteX1189" fmla="*/ 9557 w 10000"/>
                  <a:gd name="connsiteY1189" fmla="*/ 4038 h 10000"/>
                  <a:gd name="connsiteX1190" fmla="*/ 9584 w 10000"/>
                  <a:gd name="connsiteY1190" fmla="*/ 4019 h 10000"/>
                  <a:gd name="connsiteX1191" fmla="*/ 9623 w 10000"/>
                  <a:gd name="connsiteY1191" fmla="*/ 4016 h 10000"/>
                  <a:gd name="connsiteX1192" fmla="*/ 9648 w 10000"/>
                  <a:gd name="connsiteY1192" fmla="*/ 4009 h 10000"/>
                  <a:gd name="connsiteX1193" fmla="*/ 9673 w 10000"/>
                  <a:gd name="connsiteY1193" fmla="*/ 4019 h 10000"/>
                  <a:gd name="connsiteX1194" fmla="*/ 9712 w 10000"/>
                  <a:gd name="connsiteY1194" fmla="*/ 4038 h 10000"/>
                  <a:gd name="connsiteX1195" fmla="*/ 9742 w 10000"/>
                  <a:gd name="connsiteY1195" fmla="*/ 4074 h 10000"/>
                  <a:gd name="connsiteX1196" fmla="*/ 9776 w 10000"/>
                  <a:gd name="connsiteY1196" fmla="*/ 4093 h 10000"/>
                  <a:gd name="connsiteX1197" fmla="*/ 9814 w 10000"/>
                  <a:gd name="connsiteY1197" fmla="*/ 4109 h 10000"/>
                  <a:gd name="connsiteX1198" fmla="*/ 9859 w 10000"/>
                  <a:gd name="connsiteY1198" fmla="*/ 4119 h 10000"/>
                  <a:gd name="connsiteX1199" fmla="*/ 9898 w 10000"/>
                  <a:gd name="connsiteY1199" fmla="*/ 4122 h 10000"/>
                  <a:gd name="connsiteX1200" fmla="*/ 9931 w 10000"/>
                  <a:gd name="connsiteY1200" fmla="*/ 4109 h 10000"/>
                  <a:gd name="connsiteX1201" fmla="*/ 9956 w 10000"/>
                  <a:gd name="connsiteY1201" fmla="*/ 4100 h 10000"/>
                  <a:gd name="connsiteX1202" fmla="*/ 9981 w 10000"/>
                  <a:gd name="connsiteY1202" fmla="*/ 4067 h 10000"/>
                  <a:gd name="connsiteX1203" fmla="*/ 9994 w 10000"/>
                  <a:gd name="connsiteY1203" fmla="*/ 4035 h 10000"/>
                  <a:gd name="connsiteX1204" fmla="*/ 10000 w 10000"/>
                  <a:gd name="connsiteY1204" fmla="*/ 3996 h 10000"/>
                  <a:gd name="connsiteX1205" fmla="*/ 9994 w 10000"/>
                  <a:gd name="connsiteY1205" fmla="*/ 3941 h 10000"/>
                  <a:gd name="connsiteX1206" fmla="*/ 9986 w 10000"/>
                  <a:gd name="connsiteY1206" fmla="*/ 3905 h 10000"/>
                  <a:gd name="connsiteX1207" fmla="*/ 9981 w 10000"/>
                  <a:gd name="connsiteY1207" fmla="*/ 3857 h 10000"/>
                  <a:gd name="connsiteX1208" fmla="*/ 9989 w 10000"/>
                  <a:gd name="connsiteY1208" fmla="*/ 3837 h 10000"/>
                  <a:gd name="connsiteX1209" fmla="*/ 9989 w 10000"/>
                  <a:gd name="connsiteY1209" fmla="*/ 3812 h 10000"/>
                  <a:gd name="connsiteX1210" fmla="*/ 9981 w 10000"/>
                  <a:gd name="connsiteY1210" fmla="*/ 3792 h 10000"/>
                  <a:gd name="connsiteX1211" fmla="*/ 9970 w 10000"/>
                  <a:gd name="connsiteY1211" fmla="*/ 3763 h 10000"/>
                  <a:gd name="connsiteX1212" fmla="*/ 9945 w 10000"/>
                  <a:gd name="connsiteY1212" fmla="*/ 3705 h 10000"/>
                  <a:gd name="connsiteX1213" fmla="*/ 9931 w 10000"/>
                  <a:gd name="connsiteY1213" fmla="*/ 3659 h 10000"/>
                  <a:gd name="connsiteX1214" fmla="*/ 9903 w 10000"/>
                  <a:gd name="connsiteY1214" fmla="*/ 3640 h 10000"/>
                  <a:gd name="connsiteX1215" fmla="*/ 9881 w 10000"/>
                  <a:gd name="connsiteY1215" fmla="*/ 3620 h 10000"/>
                  <a:gd name="connsiteX1216" fmla="*/ 9856 w 10000"/>
                  <a:gd name="connsiteY1216" fmla="*/ 3595 h 10000"/>
                  <a:gd name="connsiteX1217" fmla="*/ 9817 w 10000"/>
                  <a:gd name="connsiteY1217" fmla="*/ 3562 h 10000"/>
                  <a:gd name="connsiteX1218" fmla="*/ 9795 w 10000"/>
                  <a:gd name="connsiteY1218" fmla="*/ 3546 h 10000"/>
                  <a:gd name="connsiteX1219" fmla="*/ 9778 w 10000"/>
                  <a:gd name="connsiteY1219" fmla="*/ 3527 h 10000"/>
                  <a:gd name="connsiteX1220" fmla="*/ 9745 w 10000"/>
                  <a:gd name="connsiteY1220" fmla="*/ 3501 h 10000"/>
                  <a:gd name="connsiteX1221" fmla="*/ 9726 w 10000"/>
                  <a:gd name="connsiteY1221" fmla="*/ 3488 h 10000"/>
                  <a:gd name="connsiteX1222" fmla="*/ 9704 w 10000"/>
                  <a:gd name="connsiteY1222" fmla="*/ 3472 h 10000"/>
                  <a:gd name="connsiteX1223" fmla="*/ 9695 w 10000"/>
                  <a:gd name="connsiteY1223" fmla="*/ 3468 h 10000"/>
                  <a:gd name="connsiteX1224" fmla="*/ 9690 w 10000"/>
                  <a:gd name="connsiteY1224" fmla="*/ 3459 h 10000"/>
                  <a:gd name="connsiteX1225" fmla="*/ 9673 w 10000"/>
                  <a:gd name="connsiteY1225" fmla="*/ 3449 h 10000"/>
                  <a:gd name="connsiteX1226" fmla="*/ 9665 w 10000"/>
                  <a:gd name="connsiteY1226" fmla="*/ 3442 h 10000"/>
                  <a:gd name="connsiteX1227" fmla="*/ 9654 w 10000"/>
                  <a:gd name="connsiteY1227" fmla="*/ 3449 h 10000"/>
                  <a:gd name="connsiteX1228" fmla="*/ 9521 w 10000"/>
                  <a:gd name="connsiteY1228" fmla="*/ 3394 h 10000"/>
                  <a:gd name="connsiteX1229" fmla="*/ 9510 w 10000"/>
                  <a:gd name="connsiteY1229" fmla="*/ 3368 h 10000"/>
                  <a:gd name="connsiteX1230" fmla="*/ 9496 w 10000"/>
                  <a:gd name="connsiteY1230" fmla="*/ 3287 h 10000"/>
                  <a:gd name="connsiteX1231" fmla="*/ 9488 w 10000"/>
                  <a:gd name="connsiteY1231" fmla="*/ 3216 h 10000"/>
                  <a:gd name="connsiteX1232" fmla="*/ 9493 w 10000"/>
                  <a:gd name="connsiteY1232" fmla="*/ 3174 h 10000"/>
                  <a:gd name="connsiteX1233" fmla="*/ 9501 w 10000"/>
                  <a:gd name="connsiteY1233" fmla="*/ 3128 h 10000"/>
                  <a:gd name="connsiteX1234" fmla="*/ 9488 w 10000"/>
                  <a:gd name="connsiteY1234" fmla="*/ 3025 h 10000"/>
                  <a:gd name="connsiteX1235" fmla="*/ 9446 w 10000"/>
                  <a:gd name="connsiteY1235" fmla="*/ 2931 h 10000"/>
                  <a:gd name="connsiteX1236" fmla="*/ 9382 w 10000"/>
                  <a:gd name="connsiteY1236" fmla="*/ 2837 h 10000"/>
                  <a:gd name="connsiteX1237" fmla="*/ 9316 w 10000"/>
                  <a:gd name="connsiteY1237" fmla="*/ 2753 h 10000"/>
                  <a:gd name="connsiteX1238" fmla="*/ 9294 w 10000"/>
                  <a:gd name="connsiteY1238" fmla="*/ 2655 h 10000"/>
                  <a:gd name="connsiteX1239" fmla="*/ 9213 w 10000"/>
                  <a:gd name="connsiteY1239" fmla="*/ 2328 h 10000"/>
                  <a:gd name="connsiteX1240" fmla="*/ 9172 w 10000"/>
                  <a:gd name="connsiteY1240" fmla="*/ 2286 h 10000"/>
                  <a:gd name="connsiteX1241" fmla="*/ 9019 w 10000"/>
                  <a:gd name="connsiteY1241" fmla="*/ 2082 h 10000"/>
                  <a:gd name="connsiteX1242" fmla="*/ 8906 w 10000"/>
                  <a:gd name="connsiteY1242" fmla="*/ 1946 h 10000"/>
                  <a:gd name="connsiteX1243" fmla="*/ 8801 w 10000"/>
                  <a:gd name="connsiteY1243" fmla="*/ 1778 h 10000"/>
                  <a:gd name="connsiteX1244" fmla="*/ 8806 w 10000"/>
                  <a:gd name="connsiteY1244" fmla="*/ 1713 h 10000"/>
                  <a:gd name="connsiteX1245" fmla="*/ 8809 w 10000"/>
                  <a:gd name="connsiteY1245" fmla="*/ 1703 h 10000"/>
                  <a:gd name="connsiteX1246" fmla="*/ 8817 w 10000"/>
                  <a:gd name="connsiteY1246" fmla="*/ 1713 h 10000"/>
                  <a:gd name="connsiteX1247" fmla="*/ 8834 w 10000"/>
                  <a:gd name="connsiteY1247" fmla="*/ 1729 h 10000"/>
                  <a:gd name="connsiteX1248" fmla="*/ 8839 w 10000"/>
                  <a:gd name="connsiteY1248" fmla="*/ 1729 h 10000"/>
                  <a:gd name="connsiteX1249" fmla="*/ 8848 w 10000"/>
                  <a:gd name="connsiteY1249" fmla="*/ 1723 h 10000"/>
                  <a:gd name="connsiteX1250" fmla="*/ 8850 w 10000"/>
                  <a:gd name="connsiteY1250" fmla="*/ 1703 h 10000"/>
                  <a:gd name="connsiteX1251" fmla="*/ 8850 w 10000"/>
                  <a:gd name="connsiteY1251" fmla="*/ 1684 h 10000"/>
                  <a:gd name="connsiteX1252" fmla="*/ 8850 w 10000"/>
                  <a:gd name="connsiteY1252" fmla="*/ 1648 h 10000"/>
                  <a:gd name="connsiteX1253" fmla="*/ 8881 w 10000"/>
                  <a:gd name="connsiteY1253" fmla="*/ 1571 h 10000"/>
                  <a:gd name="connsiteX1254" fmla="*/ 8895 w 10000"/>
                  <a:gd name="connsiteY1254" fmla="*/ 1541 h 10000"/>
                  <a:gd name="connsiteX1255" fmla="*/ 8895 w 10000"/>
                  <a:gd name="connsiteY1255" fmla="*/ 1525 h 10000"/>
                  <a:gd name="connsiteX1256" fmla="*/ 8881 w 10000"/>
                  <a:gd name="connsiteY1256" fmla="*/ 1516 h 10000"/>
                  <a:gd name="connsiteX1257" fmla="*/ 8864 w 10000"/>
                  <a:gd name="connsiteY1257" fmla="*/ 1522 h 10000"/>
                  <a:gd name="connsiteX1258" fmla="*/ 8850 w 10000"/>
                  <a:gd name="connsiteY1258" fmla="*/ 1535 h 10000"/>
                  <a:gd name="connsiteX1259" fmla="*/ 8834 w 10000"/>
                  <a:gd name="connsiteY1259" fmla="*/ 1571 h 10000"/>
                  <a:gd name="connsiteX1260" fmla="*/ 8825 w 10000"/>
                  <a:gd name="connsiteY1260" fmla="*/ 1587 h 10000"/>
                  <a:gd name="connsiteX1261" fmla="*/ 8776 w 10000"/>
                  <a:gd name="connsiteY1261" fmla="*/ 1571 h 10000"/>
                  <a:gd name="connsiteX1262" fmla="*/ 8745 w 10000"/>
                  <a:gd name="connsiteY1262" fmla="*/ 1580 h 10000"/>
                  <a:gd name="connsiteX1263" fmla="*/ 8720 w 10000"/>
                  <a:gd name="connsiteY1263" fmla="*/ 1587 h 10000"/>
                  <a:gd name="connsiteX1264" fmla="*/ 8709 w 10000"/>
                  <a:gd name="connsiteY1264" fmla="*/ 1609 h 10000"/>
                  <a:gd name="connsiteX1265" fmla="*/ 8693 w 10000"/>
                  <a:gd name="connsiteY1265" fmla="*/ 1616 h 10000"/>
                  <a:gd name="connsiteX1266" fmla="*/ 8684 w 10000"/>
                  <a:gd name="connsiteY1266" fmla="*/ 1639 h 10000"/>
                  <a:gd name="connsiteX1267" fmla="*/ 8684 w 10000"/>
                  <a:gd name="connsiteY1267" fmla="*/ 1658 h 10000"/>
                  <a:gd name="connsiteX1268" fmla="*/ 8665 w 10000"/>
                  <a:gd name="connsiteY1268" fmla="*/ 1655 h 10000"/>
                  <a:gd name="connsiteX1269" fmla="*/ 8665 w 10000"/>
                  <a:gd name="connsiteY1269" fmla="*/ 1645 h 10000"/>
                  <a:gd name="connsiteX1270" fmla="*/ 8665 w 10000"/>
                  <a:gd name="connsiteY1270" fmla="*/ 1626 h 10000"/>
                  <a:gd name="connsiteX1271" fmla="*/ 8676 w 10000"/>
                  <a:gd name="connsiteY1271" fmla="*/ 1609 h 10000"/>
                  <a:gd name="connsiteX1272" fmla="*/ 8679 w 10000"/>
                  <a:gd name="connsiteY1272" fmla="*/ 1597 h 10000"/>
                  <a:gd name="connsiteX1273" fmla="*/ 8687 w 10000"/>
                  <a:gd name="connsiteY1273" fmla="*/ 1577 h 10000"/>
                  <a:gd name="connsiteX1274" fmla="*/ 8695 w 10000"/>
                  <a:gd name="connsiteY1274" fmla="*/ 1554 h 10000"/>
                  <a:gd name="connsiteX1275" fmla="*/ 8709 w 10000"/>
                  <a:gd name="connsiteY1275" fmla="*/ 1532 h 10000"/>
                  <a:gd name="connsiteX1276" fmla="*/ 8704 w 10000"/>
                  <a:gd name="connsiteY1276" fmla="*/ 1512 h 10000"/>
                  <a:gd name="connsiteX1277" fmla="*/ 8695 w 10000"/>
                  <a:gd name="connsiteY1277" fmla="*/ 1503 h 10000"/>
                  <a:gd name="connsiteX1278" fmla="*/ 8684 w 10000"/>
                  <a:gd name="connsiteY1278" fmla="*/ 1503 h 10000"/>
                  <a:gd name="connsiteX1279" fmla="*/ 8670 w 10000"/>
                  <a:gd name="connsiteY1279" fmla="*/ 1525 h 10000"/>
                  <a:gd name="connsiteX1280" fmla="*/ 8665 w 10000"/>
                  <a:gd name="connsiteY1280" fmla="*/ 1545 h 10000"/>
                  <a:gd name="connsiteX1281" fmla="*/ 8654 w 10000"/>
                  <a:gd name="connsiteY1281" fmla="*/ 1567 h 10000"/>
                  <a:gd name="connsiteX1282" fmla="*/ 8648 w 10000"/>
                  <a:gd name="connsiteY1282" fmla="*/ 1587 h 10000"/>
                  <a:gd name="connsiteX1283" fmla="*/ 8640 w 10000"/>
                  <a:gd name="connsiteY1283" fmla="*/ 1629 h 10000"/>
                  <a:gd name="connsiteX1284" fmla="*/ 8620 w 10000"/>
                  <a:gd name="connsiteY1284" fmla="*/ 1635 h 10000"/>
                  <a:gd name="connsiteX1285" fmla="*/ 8612 w 10000"/>
                  <a:gd name="connsiteY1285" fmla="*/ 1635 h 10000"/>
                  <a:gd name="connsiteX1286" fmla="*/ 8604 w 10000"/>
                  <a:gd name="connsiteY1286" fmla="*/ 1626 h 10000"/>
                  <a:gd name="connsiteX1287" fmla="*/ 8596 w 10000"/>
                  <a:gd name="connsiteY1287" fmla="*/ 1616 h 10000"/>
                  <a:gd name="connsiteX1288" fmla="*/ 8596 w 10000"/>
                  <a:gd name="connsiteY1288" fmla="*/ 1580 h 10000"/>
                  <a:gd name="connsiteX1289" fmla="*/ 8587 w 10000"/>
                  <a:gd name="connsiteY1289" fmla="*/ 1545 h 10000"/>
                  <a:gd name="connsiteX1290" fmla="*/ 8565 w 10000"/>
                  <a:gd name="connsiteY1290" fmla="*/ 1516 h 10000"/>
                  <a:gd name="connsiteX1291" fmla="*/ 8543 w 10000"/>
                  <a:gd name="connsiteY1291" fmla="*/ 1512 h 10000"/>
                  <a:gd name="connsiteX1292" fmla="*/ 8518 w 10000"/>
                  <a:gd name="connsiteY1292" fmla="*/ 1532 h 10000"/>
                  <a:gd name="connsiteX1293" fmla="*/ 8476 w 10000"/>
                  <a:gd name="connsiteY1293" fmla="*/ 1567 h 10000"/>
                  <a:gd name="connsiteX1294" fmla="*/ 8454 w 10000"/>
                  <a:gd name="connsiteY1294" fmla="*/ 1551 h 10000"/>
                  <a:gd name="connsiteX1295" fmla="*/ 8402 w 10000"/>
                  <a:gd name="connsiteY1295" fmla="*/ 1493 h 10000"/>
                  <a:gd name="connsiteX1296" fmla="*/ 8371 w 10000"/>
                  <a:gd name="connsiteY1296" fmla="*/ 1428 h 10000"/>
                  <a:gd name="connsiteX1297" fmla="*/ 8072 w 10000"/>
                  <a:gd name="connsiteY1297" fmla="*/ 1422 h 10000"/>
                  <a:gd name="connsiteX1298" fmla="*/ 7823 w 10000"/>
                  <a:gd name="connsiteY1298" fmla="*/ 1279 h 10000"/>
                  <a:gd name="connsiteX1299" fmla="*/ 7587 w 10000"/>
                  <a:gd name="connsiteY1299" fmla="*/ 1133 h 10000"/>
                  <a:gd name="connsiteX1300" fmla="*/ 7526 w 10000"/>
                  <a:gd name="connsiteY1300" fmla="*/ 1098 h 10000"/>
                  <a:gd name="connsiteX1301" fmla="*/ 7346 w 10000"/>
                  <a:gd name="connsiteY1301" fmla="*/ 991 h 10000"/>
                  <a:gd name="connsiteX1302" fmla="*/ 7321 w 10000"/>
                  <a:gd name="connsiteY1302" fmla="*/ 959 h 10000"/>
                  <a:gd name="connsiteX1303" fmla="*/ 7307 w 10000"/>
                  <a:gd name="connsiteY1303" fmla="*/ 871 h 10000"/>
                  <a:gd name="connsiteX1304" fmla="*/ 7224 w 10000"/>
                  <a:gd name="connsiteY1304" fmla="*/ 816 h 10000"/>
                  <a:gd name="connsiteX1305" fmla="*/ 7147 w 10000"/>
                  <a:gd name="connsiteY1305" fmla="*/ 787 h 10000"/>
                  <a:gd name="connsiteX1306" fmla="*/ 7080 w 10000"/>
                  <a:gd name="connsiteY1306" fmla="*/ 742 h 10000"/>
                  <a:gd name="connsiteX1307" fmla="*/ 7069 w 10000"/>
                  <a:gd name="connsiteY1307" fmla="*/ 767 h 10000"/>
                  <a:gd name="connsiteX1308" fmla="*/ 7033 w 10000"/>
                  <a:gd name="connsiteY1308" fmla="*/ 787 h 10000"/>
                  <a:gd name="connsiteX1309" fmla="*/ 6820 w 10000"/>
                  <a:gd name="connsiteY1309" fmla="*/ 878 h 10000"/>
                  <a:gd name="connsiteX1310" fmla="*/ 6726 w 10000"/>
                  <a:gd name="connsiteY1310" fmla="*/ 897 h 10000"/>
                  <a:gd name="connsiteX1311" fmla="*/ 6626 w 10000"/>
                  <a:gd name="connsiteY1311" fmla="*/ 955 h 10000"/>
                  <a:gd name="connsiteX1312" fmla="*/ 6582 w 10000"/>
                  <a:gd name="connsiteY1312" fmla="*/ 946 h 10000"/>
                  <a:gd name="connsiteX1313" fmla="*/ 6571 w 10000"/>
                  <a:gd name="connsiteY1313" fmla="*/ 955 h 10000"/>
                  <a:gd name="connsiteX1314" fmla="*/ 6507 w 10000"/>
                  <a:gd name="connsiteY1314" fmla="*/ 975 h 10000"/>
                  <a:gd name="connsiteX1315" fmla="*/ 6485 w 10000"/>
                  <a:gd name="connsiteY1315" fmla="*/ 975 h 10000"/>
                  <a:gd name="connsiteX1316" fmla="*/ 6476 w 10000"/>
                  <a:gd name="connsiteY1316" fmla="*/ 965 h 10000"/>
                  <a:gd name="connsiteX1317" fmla="*/ 6474 w 10000"/>
                  <a:gd name="connsiteY1317" fmla="*/ 936 h 10000"/>
                  <a:gd name="connsiteX1318" fmla="*/ 6452 w 10000"/>
                  <a:gd name="connsiteY1318" fmla="*/ 887 h 10000"/>
                  <a:gd name="connsiteX1319" fmla="*/ 6352 w 10000"/>
                  <a:gd name="connsiteY1319" fmla="*/ 767 h 10000"/>
                  <a:gd name="connsiteX1320" fmla="*/ 6313 w 10000"/>
                  <a:gd name="connsiteY1320" fmla="*/ 732 h 10000"/>
                  <a:gd name="connsiteX1321" fmla="*/ 6296 w 10000"/>
                  <a:gd name="connsiteY1321" fmla="*/ 690 h 10000"/>
                  <a:gd name="connsiteX1322" fmla="*/ 6271 w 10000"/>
                  <a:gd name="connsiteY1322" fmla="*/ 664 h 10000"/>
                  <a:gd name="connsiteX1323" fmla="*/ 6266 w 10000"/>
                  <a:gd name="connsiteY1323" fmla="*/ 654 h 10000"/>
                  <a:gd name="connsiteX1324" fmla="*/ 6111 w 10000"/>
                  <a:gd name="connsiteY1324" fmla="*/ 398 h 10000"/>
                  <a:gd name="connsiteX1325" fmla="*/ 5903 w 10000"/>
                  <a:gd name="connsiteY1325" fmla="*/ 408 h 10000"/>
                  <a:gd name="connsiteX1326" fmla="*/ 5837 w 10000"/>
                  <a:gd name="connsiteY1326" fmla="*/ 427 h 10000"/>
                  <a:gd name="connsiteX1327" fmla="*/ 5756 w 10000"/>
                  <a:gd name="connsiteY1327" fmla="*/ 453 h 10000"/>
                  <a:gd name="connsiteX1328" fmla="*/ 5681 w 10000"/>
                  <a:gd name="connsiteY1328" fmla="*/ 453 h 10000"/>
                  <a:gd name="connsiteX1329" fmla="*/ 5609 w 10000"/>
                  <a:gd name="connsiteY1329" fmla="*/ 447 h 10000"/>
                  <a:gd name="connsiteX1330" fmla="*/ 5554 w 10000"/>
                  <a:gd name="connsiteY1330" fmla="*/ 304 h 10000"/>
                  <a:gd name="connsiteX1331" fmla="*/ 5529 w 10000"/>
                  <a:gd name="connsiteY1331" fmla="*/ 301 h 10000"/>
                  <a:gd name="connsiteX1332" fmla="*/ 5393 w 10000"/>
                  <a:gd name="connsiteY1332" fmla="*/ 256 h 10000"/>
                  <a:gd name="connsiteX1333" fmla="*/ 5366 w 10000"/>
                  <a:gd name="connsiteY1333" fmla="*/ 220 h 10000"/>
                  <a:gd name="connsiteX1334" fmla="*/ 5249 w 10000"/>
                  <a:gd name="connsiteY1334" fmla="*/ 155 h 10000"/>
                  <a:gd name="connsiteX1335" fmla="*/ 5141 w 10000"/>
                  <a:gd name="connsiteY1335" fmla="*/ 52 h 10000"/>
                  <a:gd name="connsiteX1336" fmla="*/ 5116 w 10000"/>
                  <a:gd name="connsiteY1336" fmla="*/ 3 h 10000"/>
                  <a:gd name="connsiteX1337" fmla="*/ 5061 w 10000"/>
                  <a:gd name="connsiteY1337" fmla="*/ 0 h 10000"/>
                  <a:gd name="connsiteX1338" fmla="*/ 5036 w 10000"/>
                  <a:gd name="connsiteY1338" fmla="*/ 32 h 10000"/>
                  <a:gd name="connsiteX1339" fmla="*/ 4942 w 10000"/>
                  <a:gd name="connsiteY1339" fmla="*/ 133 h 10000"/>
                  <a:gd name="connsiteX1340" fmla="*/ 4900 w 10000"/>
                  <a:gd name="connsiteY1340" fmla="*/ 217 h 10000"/>
                  <a:gd name="connsiteX1341" fmla="*/ 4861 w 10000"/>
                  <a:gd name="connsiteY1341" fmla="*/ 198 h 10000"/>
                  <a:gd name="connsiteX1342" fmla="*/ 4795 w 10000"/>
                  <a:gd name="connsiteY1342" fmla="*/ 68 h 10000"/>
                  <a:gd name="connsiteX1343" fmla="*/ 4778 w 10000"/>
                  <a:gd name="connsiteY1343" fmla="*/ 62 h 10000"/>
                  <a:gd name="connsiteX1344" fmla="*/ 4765 w 10000"/>
                  <a:gd name="connsiteY1344" fmla="*/ 62 h 10000"/>
                  <a:gd name="connsiteX1345" fmla="*/ 4748 w 10000"/>
                  <a:gd name="connsiteY1345" fmla="*/ 68 h 10000"/>
                  <a:gd name="connsiteX1346" fmla="*/ 4673 w 10000"/>
                  <a:gd name="connsiteY1346" fmla="*/ 136 h 10000"/>
                  <a:gd name="connsiteX1347" fmla="*/ 4632 w 10000"/>
                  <a:gd name="connsiteY1347" fmla="*/ 201 h 10000"/>
                  <a:gd name="connsiteX1348" fmla="*/ 4623 w 10000"/>
                  <a:gd name="connsiteY1348" fmla="*/ 210 h 10000"/>
                  <a:gd name="connsiteX1349" fmla="*/ 4579 w 10000"/>
                  <a:gd name="connsiteY1349" fmla="*/ 220 h 10000"/>
                  <a:gd name="connsiteX1350" fmla="*/ 4479 w 10000"/>
                  <a:gd name="connsiteY1350" fmla="*/ 198 h 10000"/>
                  <a:gd name="connsiteX1351" fmla="*/ 4402 w 10000"/>
                  <a:gd name="connsiteY1351" fmla="*/ 165 h 10000"/>
                  <a:gd name="connsiteX1352" fmla="*/ 4374 w 10000"/>
                  <a:gd name="connsiteY1352" fmla="*/ 165 h 10000"/>
                  <a:gd name="connsiteX1353" fmla="*/ 4335 w 10000"/>
                  <a:gd name="connsiteY1353" fmla="*/ 172 h 10000"/>
                  <a:gd name="connsiteX1354" fmla="*/ 4302 w 10000"/>
                  <a:gd name="connsiteY1354" fmla="*/ 188 h 10000"/>
                  <a:gd name="connsiteX1355" fmla="*/ 4271 w 10000"/>
                  <a:gd name="connsiteY1355" fmla="*/ 220 h 10000"/>
                  <a:gd name="connsiteX1356" fmla="*/ 4238 w 10000"/>
                  <a:gd name="connsiteY1356" fmla="*/ 240 h 10000"/>
                  <a:gd name="connsiteX1357" fmla="*/ 4324 w 10000"/>
                  <a:gd name="connsiteY1357" fmla="*/ 1289 h 10000"/>
                  <a:gd name="connsiteX1358" fmla="*/ 3521 w 10000"/>
                  <a:gd name="connsiteY1358" fmla="*/ 7730 h 10000"/>
                  <a:gd name="connsiteX1359" fmla="*/ 3560 w 10000"/>
                  <a:gd name="connsiteY1359" fmla="*/ 7749 h 10000"/>
                  <a:gd name="connsiteX1360" fmla="*/ 3562 w 10000"/>
                  <a:gd name="connsiteY1360" fmla="*/ 7759 h 10000"/>
                  <a:gd name="connsiteX1361" fmla="*/ 3573 w 10000"/>
                  <a:gd name="connsiteY1361" fmla="*/ 7766 h 10000"/>
                  <a:gd name="connsiteX1362" fmla="*/ 3584 w 10000"/>
                  <a:gd name="connsiteY1362" fmla="*/ 7759 h 10000"/>
                  <a:gd name="connsiteX1363" fmla="*/ 3598 w 10000"/>
                  <a:gd name="connsiteY1363" fmla="*/ 7743 h 10000"/>
                  <a:gd name="connsiteX1364" fmla="*/ 3609 w 10000"/>
                  <a:gd name="connsiteY1364" fmla="*/ 7756 h 10000"/>
                  <a:gd name="connsiteX1365" fmla="*/ 3623 w 10000"/>
                  <a:gd name="connsiteY1365" fmla="*/ 7733 h 10000"/>
                  <a:gd name="connsiteX1366" fmla="*/ 3632 w 10000"/>
                  <a:gd name="connsiteY1366" fmla="*/ 7730 h 10000"/>
                  <a:gd name="connsiteX1367" fmla="*/ 3634 w 10000"/>
                  <a:gd name="connsiteY1367" fmla="*/ 7730 h 10000"/>
                  <a:gd name="connsiteX1368" fmla="*/ 3643 w 10000"/>
                  <a:gd name="connsiteY1368" fmla="*/ 7730 h 10000"/>
                  <a:gd name="connsiteX1369" fmla="*/ 3670 w 10000"/>
                  <a:gd name="connsiteY1369" fmla="*/ 7730 h 10000"/>
                  <a:gd name="connsiteX1370" fmla="*/ 3687 w 10000"/>
                  <a:gd name="connsiteY1370" fmla="*/ 7730 h 10000"/>
                  <a:gd name="connsiteX1371" fmla="*/ 3690 w 10000"/>
                  <a:gd name="connsiteY1371" fmla="*/ 7730 h 10000"/>
                  <a:gd name="connsiteX1372" fmla="*/ 3704 w 10000"/>
                  <a:gd name="connsiteY1372" fmla="*/ 7740 h 10000"/>
                  <a:gd name="connsiteX1373" fmla="*/ 3712 w 10000"/>
                  <a:gd name="connsiteY1373" fmla="*/ 7743 h 10000"/>
                  <a:gd name="connsiteX1374" fmla="*/ 3723 w 10000"/>
                  <a:gd name="connsiteY1374" fmla="*/ 7749 h 10000"/>
                  <a:gd name="connsiteX1375" fmla="*/ 3729 w 10000"/>
                  <a:gd name="connsiteY1375" fmla="*/ 7749 h 10000"/>
                  <a:gd name="connsiteX1376" fmla="*/ 3729 w 10000"/>
                  <a:gd name="connsiteY1376" fmla="*/ 7743 h 10000"/>
                  <a:gd name="connsiteX1377" fmla="*/ 3745 w 10000"/>
                  <a:gd name="connsiteY1377" fmla="*/ 7740 h 10000"/>
                  <a:gd name="connsiteX1378" fmla="*/ 3753 w 10000"/>
                  <a:gd name="connsiteY1378" fmla="*/ 7730 h 10000"/>
                  <a:gd name="connsiteX1379" fmla="*/ 3762 w 10000"/>
                  <a:gd name="connsiteY1379" fmla="*/ 7720 h 10000"/>
                  <a:gd name="connsiteX1380" fmla="*/ 3776 w 10000"/>
                  <a:gd name="connsiteY1380" fmla="*/ 7710 h 10000"/>
                  <a:gd name="connsiteX1381" fmla="*/ 3784 w 10000"/>
                  <a:gd name="connsiteY1381" fmla="*/ 7701 h 10000"/>
                  <a:gd name="connsiteX1382" fmla="*/ 3792 w 10000"/>
                  <a:gd name="connsiteY1382" fmla="*/ 7694 h 10000"/>
                  <a:gd name="connsiteX1383" fmla="*/ 3801 w 10000"/>
                  <a:gd name="connsiteY1383" fmla="*/ 7685 h 10000"/>
                  <a:gd name="connsiteX1384" fmla="*/ 3803 w 10000"/>
                  <a:gd name="connsiteY1384" fmla="*/ 7685 h 10000"/>
                  <a:gd name="connsiteX1385" fmla="*/ 3778 w 10000"/>
                  <a:gd name="connsiteY1385" fmla="*/ 7756 h 10000"/>
                  <a:gd name="connsiteX1386" fmla="*/ 3762 w 10000"/>
                  <a:gd name="connsiteY1386" fmla="*/ 7775 h 10000"/>
                  <a:gd name="connsiteX1387" fmla="*/ 3748 w 10000"/>
                  <a:gd name="connsiteY1387" fmla="*/ 7775 h 10000"/>
                  <a:gd name="connsiteX1388" fmla="*/ 3737 w 10000"/>
                  <a:gd name="connsiteY1388" fmla="*/ 7778 h 10000"/>
                  <a:gd name="connsiteX1389" fmla="*/ 3723 w 10000"/>
                  <a:gd name="connsiteY1389" fmla="*/ 7778 h 10000"/>
                  <a:gd name="connsiteX1390" fmla="*/ 3712 w 10000"/>
                  <a:gd name="connsiteY1390" fmla="*/ 8005 h 10000"/>
                  <a:gd name="connsiteX1391" fmla="*/ 3706 w 10000"/>
                  <a:gd name="connsiteY1391" fmla="*/ 8021 h 10000"/>
                  <a:gd name="connsiteX1392" fmla="*/ 3712 w 10000"/>
                  <a:gd name="connsiteY1392" fmla="*/ 8044 h 10000"/>
                  <a:gd name="connsiteX1393" fmla="*/ 3712 w 10000"/>
                  <a:gd name="connsiteY1393" fmla="*/ 8051 h 10000"/>
                  <a:gd name="connsiteX1394" fmla="*/ 3767 w 10000"/>
                  <a:gd name="connsiteY1394" fmla="*/ 8106 h 10000"/>
                  <a:gd name="connsiteX1395" fmla="*/ 3770 w 10000"/>
                  <a:gd name="connsiteY1395" fmla="*/ 8119 h 10000"/>
                  <a:gd name="connsiteX1396" fmla="*/ 3740 w 10000"/>
                  <a:gd name="connsiteY1396" fmla="*/ 8154 h 10000"/>
                  <a:gd name="connsiteX1397" fmla="*/ 3731 w 10000"/>
                  <a:gd name="connsiteY1397" fmla="*/ 8138 h 10000"/>
                  <a:gd name="connsiteX1398" fmla="*/ 3729 w 10000"/>
                  <a:gd name="connsiteY1398" fmla="*/ 8125 h 10000"/>
                  <a:gd name="connsiteX1399" fmla="*/ 3712 w 10000"/>
                  <a:gd name="connsiteY1399" fmla="*/ 8115 h 10000"/>
                  <a:gd name="connsiteX1400" fmla="*/ 3704 w 10000"/>
                  <a:gd name="connsiteY1400" fmla="*/ 8109 h 10000"/>
                  <a:gd name="connsiteX1401" fmla="*/ 3687 w 10000"/>
                  <a:gd name="connsiteY1401" fmla="*/ 8099 h 10000"/>
                  <a:gd name="connsiteX1402" fmla="*/ 3673 w 10000"/>
                  <a:gd name="connsiteY1402" fmla="*/ 8093 h 10000"/>
                  <a:gd name="connsiteX1403" fmla="*/ 3665 w 10000"/>
                  <a:gd name="connsiteY1403" fmla="*/ 8083 h 10000"/>
                  <a:gd name="connsiteX1404" fmla="*/ 3648 w 10000"/>
                  <a:gd name="connsiteY1404" fmla="*/ 8073 h 10000"/>
                  <a:gd name="connsiteX1405" fmla="*/ 3643 w 10000"/>
                  <a:gd name="connsiteY1405" fmla="*/ 8063 h 10000"/>
                  <a:gd name="connsiteX1406" fmla="*/ 3632 w 10000"/>
                  <a:gd name="connsiteY1406" fmla="*/ 8054 h 10000"/>
                  <a:gd name="connsiteX1407" fmla="*/ 3623 w 10000"/>
                  <a:gd name="connsiteY1407" fmla="*/ 8060 h 10000"/>
                  <a:gd name="connsiteX1408" fmla="*/ 3615 w 10000"/>
                  <a:gd name="connsiteY1408" fmla="*/ 8070 h 10000"/>
                  <a:gd name="connsiteX1409" fmla="*/ 3607 w 10000"/>
                  <a:gd name="connsiteY1409" fmla="*/ 8083 h 10000"/>
                  <a:gd name="connsiteX1410" fmla="*/ 3607 w 10000"/>
                  <a:gd name="connsiteY1410" fmla="*/ 8099 h 10000"/>
                  <a:gd name="connsiteX1411" fmla="*/ 3607 w 10000"/>
                  <a:gd name="connsiteY1411" fmla="*/ 8125 h 10000"/>
                  <a:gd name="connsiteX1412" fmla="*/ 3601 w 10000"/>
                  <a:gd name="connsiteY1412" fmla="*/ 8148 h 10000"/>
                  <a:gd name="connsiteX1413" fmla="*/ 3584 w 10000"/>
                  <a:gd name="connsiteY1413" fmla="*/ 8154 h 10000"/>
                  <a:gd name="connsiteX1414" fmla="*/ 3573 w 10000"/>
                  <a:gd name="connsiteY1414" fmla="*/ 8154 h 10000"/>
                  <a:gd name="connsiteX1415" fmla="*/ 3551 w 10000"/>
                  <a:gd name="connsiteY1415" fmla="*/ 8119 h 10000"/>
                  <a:gd name="connsiteX1416" fmla="*/ 3504 w 10000"/>
                  <a:gd name="connsiteY1416" fmla="*/ 8073 h 10000"/>
                  <a:gd name="connsiteX1417" fmla="*/ 3493 w 10000"/>
                  <a:gd name="connsiteY1417" fmla="*/ 8051 h 10000"/>
                  <a:gd name="connsiteX1418" fmla="*/ 3457 w 10000"/>
                  <a:gd name="connsiteY1418" fmla="*/ 7872 h 10000"/>
                  <a:gd name="connsiteX1419" fmla="*/ 3449 w 10000"/>
                  <a:gd name="connsiteY1419" fmla="*/ 7847 h 10000"/>
                  <a:gd name="connsiteX1420" fmla="*/ 3446 w 10000"/>
                  <a:gd name="connsiteY1420" fmla="*/ 7827 h 10000"/>
                  <a:gd name="connsiteX1421" fmla="*/ 3457 w 10000"/>
                  <a:gd name="connsiteY1421" fmla="*/ 7808 h 10000"/>
                  <a:gd name="connsiteX1422" fmla="*/ 3465 w 10000"/>
                  <a:gd name="connsiteY1422" fmla="*/ 7798 h 10000"/>
                  <a:gd name="connsiteX0" fmla="*/ 4324 w 10000"/>
                  <a:gd name="connsiteY0" fmla="*/ 1289 h 10000"/>
                  <a:gd name="connsiteX1" fmla="*/ 4296 w 10000"/>
                  <a:gd name="connsiteY1" fmla="*/ 1305 h 10000"/>
                  <a:gd name="connsiteX2" fmla="*/ 4285 w 10000"/>
                  <a:gd name="connsiteY2" fmla="*/ 1279 h 10000"/>
                  <a:gd name="connsiteX3" fmla="*/ 4244 w 10000"/>
                  <a:gd name="connsiteY3" fmla="*/ 1266 h 10000"/>
                  <a:gd name="connsiteX4" fmla="*/ 4208 w 10000"/>
                  <a:gd name="connsiteY4" fmla="*/ 1286 h 10000"/>
                  <a:gd name="connsiteX5" fmla="*/ 4172 w 10000"/>
                  <a:gd name="connsiteY5" fmla="*/ 1299 h 10000"/>
                  <a:gd name="connsiteX6" fmla="*/ 4150 w 10000"/>
                  <a:gd name="connsiteY6" fmla="*/ 1308 h 10000"/>
                  <a:gd name="connsiteX7" fmla="*/ 4139 w 10000"/>
                  <a:gd name="connsiteY7" fmla="*/ 1315 h 10000"/>
                  <a:gd name="connsiteX8" fmla="*/ 4125 w 10000"/>
                  <a:gd name="connsiteY8" fmla="*/ 1315 h 10000"/>
                  <a:gd name="connsiteX9" fmla="*/ 4119 w 10000"/>
                  <a:gd name="connsiteY9" fmla="*/ 1315 h 10000"/>
                  <a:gd name="connsiteX10" fmla="*/ 4111 w 10000"/>
                  <a:gd name="connsiteY10" fmla="*/ 1308 h 10000"/>
                  <a:gd name="connsiteX11" fmla="*/ 4100 w 10000"/>
                  <a:gd name="connsiteY11" fmla="*/ 1315 h 10000"/>
                  <a:gd name="connsiteX12" fmla="*/ 4075 w 10000"/>
                  <a:gd name="connsiteY12" fmla="*/ 1315 h 10000"/>
                  <a:gd name="connsiteX13" fmla="*/ 4058 w 10000"/>
                  <a:gd name="connsiteY13" fmla="*/ 1318 h 10000"/>
                  <a:gd name="connsiteX14" fmla="*/ 4044 w 10000"/>
                  <a:gd name="connsiteY14" fmla="*/ 1315 h 10000"/>
                  <a:gd name="connsiteX15" fmla="*/ 4042 w 10000"/>
                  <a:gd name="connsiteY15" fmla="*/ 1299 h 10000"/>
                  <a:gd name="connsiteX16" fmla="*/ 4014 w 10000"/>
                  <a:gd name="connsiteY16" fmla="*/ 1308 h 10000"/>
                  <a:gd name="connsiteX17" fmla="*/ 4011 w 10000"/>
                  <a:gd name="connsiteY17" fmla="*/ 1315 h 10000"/>
                  <a:gd name="connsiteX18" fmla="*/ 4011 w 10000"/>
                  <a:gd name="connsiteY18" fmla="*/ 1341 h 10000"/>
                  <a:gd name="connsiteX19" fmla="*/ 4019 w 10000"/>
                  <a:gd name="connsiteY19" fmla="*/ 1341 h 10000"/>
                  <a:gd name="connsiteX20" fmla="*/ 3997 w 10000"/>
                  <a:gd name="connsiteY20" fmla="*/ 1363 h 10000"/>
                  <a:gd name="connsiteX21" fmla="*/ 3986 w 10000"/>
                  <a:gd name="connsiteY21" fmla="*/ 1373 h 10000"/>
                  <a:gd name="connsiteX22" fmla="*/ 3981 w 10000"/>
                  <a:gd name="connsiteY22" fmla="*/ 1389 h 10000"/>
                  <a:gd name="connsiteX23" fmla="*/ 3981 w 10000"/>
                  <a:gd name="connsiteY23" fmla="*/ 1409 h 10000"/>
                  <a:gd name="connsiteX24" fmla="*/ 3981 w 10000"/>
                  <a:gd name="connsiteY24" fmla="*/ 1438 h 10000"/>
                  <a:gd name="connsiteX25" fmla="*/ 3961 w 10000"/>
                  <a:gd name="connsiteY25" fmla="*/ 1441 h 10000"/>
                  <a:gd name="connsiteX26" fmla="*/ 3942 w 10000"/>
                  <a:gd name="connsiteY26" fmla="*/ 1441 h 10000"/>
                  <a:gd name="connsiteX27" fmla="*/ 3914 w 10000"/>
                  <a:gd name="connsiteY27" fmla="*/ 1454 h 10000"/>
                  <a:gd name="connsiteX28" fmla="*/ 3892 w 10000"/>
                  <a:gd name="connsiteY28" fmla="*/ 1467 h 10000"/>
                  <a:gd name="connsiteX29" fmla="*/ 3867 w 10000"/>
                  <a:gd name="connsiteY29" fmla="*/ 1483 h 10000"/>
                  <a:gd name="connsiteX30" fmla="*/ 3845 w 10000"/>
                  <a:gd name="connsiteY30" fmla="*/ 1467 h 10000"/>
                  <a:gd name="connsiteX31" fmla="*/ 3850 w 10000"/>
                  <a:gd name="connsiteY31" fmla="*/ 1457 h 10000"/>
                  <a:gd name="connsiteX32" fmla="*/ 3864 w 10000"/>
                  <a:gd name="connsiteY32" fmla="*/ 1441 h 10000"/>
                  <a:gd name="connsiteX33" fmla="*/ 3859 w 10000"/>
                  <a:gd name="connsiteY33" fmla="*/ 1409 h 10000"/>
                  <a:gd name="connsiteX34" fmla="*/ 3842 w 10000"/>
                  <a:gd name="connsiteY34" fmla="*/ 1383 h 10000"/>
                  <a:gd name="connsiteX35" fmla="*/ 3825 w 10000"/>
                  <a:gd name="connsiteY35" fmla="*/ 1360 h 10000"/>
                  <a:gd name="connsiteX36" fmla="*/ 3809 w 10000"/>
                  <a:gd name="connsiteY36" fmla="*/ 1318 h 10000"/>
                  <a:gd name="connsiteX37" fmla="*/ 3787 w 10000"/>
                  <a:gd name="connsiteY37" fmla="*/ 1289 h 10000"/>
                  <a:gd name="connsiteX38" fmla="*/ 3759 w 10000"/>
                  <a:gd name="connsiteY38" fmla="*/ 1266 h 10000"/>
                  <a:gd name="connsiteX39" fmla="*/ 3740 w 10000"/>
                  <a:gd name="connsiteY39" fmla="*/ 1256 h 10000"/>
                  <a:gd name="connsiteX40" fmla="*/ 3715 w 10000"/>
                  <a:gd name="connsiteY40" fmla="*/ 1250 h 10000"/>
                  <a:gd name="connsiteX41" fmla="*/ 3687 w 10000"/>
                  <a:gd name="connsiteY41" fmla="*/ 1256 h 10000"/>
                  <a:gd name="connsiteX42" fmla="*/ 3681 w 10000"/>
                  <a:gd name="connsiteY42" fmla="*/ 1260 h 10000"/>
                  <a:gd name="connsiteX43" fmla="*/ 3670 w 10000"/>
                  <a:gd name="connsiteY43" fmla="*/ 1295 h 10000"/>
                  <a:gd name="connsiteX44" fmla="*/ 3651 w 10000"/>
                  <a:gd name="connsiteY44" fmla="*/ 1305 h 10000"/>
                  <a:gd name="connsiteX45" fmla="*/ 3640 w 10000"/>
                  <a:gd name="connsiteY45" fmla="*/ 1308 h 10000"/>
                  <a:gd name="connsiteX46" fmla="*/ 3626 w 10000"/>
                  <a:gd name="connsiteY46" fmla="*/ 1308 h 10000"/>
                  <a:gd name="connsiteX47" fmla="*/ 3632 w 10000"/>
                  <a:gd name="connsiteY47" fmla="*/ 1276 h 10000"/>
                  <a:gd name="connsiteX48" fmla="*/ 3609 w 10000"/>
                  <a:gd name="connsiteY48" fmla="*/ 1289 h 10000"/>
                  <a:gd name="connsiteX49" fmla="*/ 3593 w 10000"/>
                  <a:gd name="connsiteY49" fmla="*/ 1286 h 10000"/>
                  <a:gd name="connsiteX50" fmla="*/ 3590 w 10000"/>
                  <a:gd name="connsiteY50" fmla="*/ 1256 h 10000"/>
                  <a:gd name="connsiteX51" fmla="*/ 3584 w 10000"/>
                  <a:gd name="connsiteY51" fmla="*/ 1237 h 10000"/>
                  <a:gd name="connsiteX52" fmla="*/ 3573 w 10000"/>
                  <a:gd name="connsiteY52" fmla="*/ 1237 h 10000"/>
                  <a:gd name="connsiteX53" fmla="*/ 3554 w 10000"/>
                  <a:gd name="connsiteY53" fmla="*/ 1227 h 10000"/>
                  <a:gd name="connsiteX54" fmla="*/ 3546 w 10000"/>
                  <a:gd name="connsiteY54" fmla="*/ 1192 h 10000"/>
                  <a:gd name="connsiteX55" fmla="*/ 3529 w 10000"/>
                  <a:gd name="connsiteY55" fmla="*/ 1176 h 10000"/>
                  <a:gd name="connsiteX56" fmla="*/ 3512 w 10000"/>
                  <a:gd name="connsiteY56" fmla="*/ 1182 h 10000"/>
                  <a:gd name="connsiteX57" fmla="*/ 3485 w 10000"/>
                  <a:gd name="connsiteY57" fmla="*/ 1182 h 10000"/>
                  <a:gd name="connsiteX58" fmla="*/ 3463 w 10000"/>
                  <a:gd name="connsiteY58" fmla="*/ 1176 h 10000"/>
                  <a:gd name="connsiteX59" fmla="*/ 3449 w 10000"/>
                  <a:gd name="connsiteY59" fmla="*/ 1182 h 10000"/>
                  <a:gd name="connsiteX60" fmla="*/ 3432 w 10000"/>
                  <a:gd name="connsiteY60" fmla="*/ 1192 h 10000"/>
                  <a:gd name="connsiteX61" fmla="*/ 3454 w 10000"/>
                  <a:gd name="connsiteY61" fmla="*/ 1205 h 10000"/>
                  <a:gd name="connsiteX62" fmla="*/ 3463 w 10000"/>
                  <a:gd name="connsiteY62" fmla="*/ 1205 h 10000"/>
                  <a:gd name="connsiteX63" fmla="*/ 3488 w 10000"/>
                  <a:gd name="connsiteY63" fmla="*/ 1205 h 10000"/>
                  <a:gd name="connsiteX64" fmla="*/ 3488 w 10000"/>
                  <a:gd name="connsiteY64" fmla="*/ 1218 h 10000"/>
                  <a:gd name="connsiteX65" fmla="*/ 3493 w 10000"/>
                  <a:gd name="connsiteY65" fmla="*/ 1247 h 10000"/>
                  <a:gd name="connsiteX66" fmla="*/ 3512 w 10000"/>
                  <a:gd name="connsiteY66" fmla="*/ 1247 h 10000"/>
                  <a:gd name="connsiteX67" fmla="*/ 3518 w 10000"/>
                  <a:gd name="connsiteY67" fmla="*/ 1250 h 10000"/>
                  <a:gd name="connsiteX68" fmla="*/ 3521 w 10000"/>
                  <a:gd name="connsiteY68" fmla="*/ 1276 h 10000"/>
                  <a:gd name="connsiteX69" fmla="*/ 3543 w 10000"/>
                  <a:gd name="connsiteY69" fmla="*/ 1295 h 10000"/>
                  <a:gd name="connsiteX70" fmla="*/ 3546 w 10000"/>
                  <a:gd name="connsiteY70" fmla="*/ 1305 h 10000"/>
                  <a:gd name="connsiteX71" fmla="*/ 3543 w 10000"/>
                  <a:gd name="connsiteY71" fmla="*/ 1315 h 10000"/>
                  <a:gd name="connsiteX72" fmla="*/ 3543 w 10000"/>
                  <a:gd name="connsiteY72" fmla="*/ 1331 h 10000"/>
                  <a:gd name="connsiteX73" fmla="*/ 3554 w 10000"/>
                  <a:gd name="connsiteY73" fmla="*/ 1324 h 10000"/>
                  <a:gd name="connsiteX74" fmla="*/ 3560 w 10000"/>
                  <a:gd name="connsiteY74" fmla="*/ 1331 h 10000"/>
                  <a:gd name="connsiteX75" fmla="*/ 3582 w 10000"/>
                  <a:gd name="connsiteY75" fmla="*/ 1344 h 10000"/>
                  <a:gd name="connsiteX76" fmla="*/ 3598 w 10000"/>
                  <a:gd name="connsiteY76" fmla="*/ 1380 h 10000"/>
                  <a:gd name="connsiteX77" fmla="*/ 3607 w 10000"/>
                  <a:gd name="connsiteY77" fmla="*/ 1389 h 10000"/>
                  <a:gd name="connsiteX78" fmla="*/ 3623 w 10000"/>
                  <a:gd name="connsiteY78" fmla="*/ 1409 h 10000"/>
                  <a:gd name="connsiteX79" fmla="*/ 3634 w 10000"/>
                  <a:gd name="connsiteY79" fmla="*/ 1438 h 10000"/>
                  <a:gd name="connsiteX80" fmla="*/ 3632 w 10000"/>
                  <a:gd name="connsiteY80" fmla="*/ 1454 h 10000"/>
                  <a:gd name="connsiteX81" fmla="*/ 3618 w 10000"/>
                  <a:gd name="connsiteY81" fmla="*/ 1438 h 10000"/>
                  <a:gd name="connsiteX82" fmla="*/ 3598 w 10000"/>
                  <a:gd name="connsiteY82" fmla="*/ 1428 h 10000"/>
                  <a:gd name="connsiteX83" fmla="*/ 3582 w 10000"/>
                  <a:gd name="connsiteY83" fmla="*/ 1402 h 10000"/>
                  <a:gd name="connsiteX84" fmla="*/ 3562 w 10000"/>
                  <a:gd name="connsiteY84" fmla="*/ 1399 h 10000"/>
                  <a:gd name="connsiteX85" fmla="*/ 3546 w 10000"/>
                  <a:gd name="connsiteY85" fmla="*/ 1383 h 10000"/>
                  <a:gd name="connsiteX86" fmla="*/ 3510 w 10000"/>
                  <a:gd name="connsiteY86" fmla="*/ 1360 h 10000"/>
                  <a:gd name="connsiteX87" fmla="*/ 3485 w 10000"/>
                  <a:gd name="connsiteY87" fmla="*/ 1344 h 10000"/>
                  <a:gd name="connsiteX88" fmla="*/ 3454 w 10000"/>
                  <a:gd name="connsiteY88" fmla="*/ 1334 h 10000"/>
                  <a:gd name="connsiteX89" fmla="*/ 3429 w 10000"/>
                  <a:gd name="connsiteY89" fmla="*/ 1315 h 10000"/>
                  <a:gd name="connsiteX90" fmla="*/ 3416 w 10000"/>
                  <a:gd name="connsiteY90" fmla="*/ 1308 h 10000"/>
                  <a:gd name="connsiteX91" fmla="*/ 3399 w 10000"/>
                  <a:gd name="connsiteY91" fmla="*/ 1305 h 10000"/>
                  <a:gd name="connsiteX92" fmla="*/ 3382 w 10000"/>
                  <a:gd name="connsiteY92" fmla="*/ 1286 h 10000"/>
                  <a:gd name="connsiteX93" fmla="*/ 3380 w 10000"/>
                  <a:gd name="connsiteY93" fmla="*/ 1266 h 10000"/>
                  <a:gd name="connsiteX94" fmla="*/ 3388 w 10000"/>
                  <a:gd name="connsiteY94" fmla="*/ 1256 h 10000"/>
                  <a:gd name="connsiteX95" fmla="*/ 3407 w 10000"/>
                  <a:gd name="connsiteY95" fmla="*/ 1256 h 10000"/>
                  <a:gd name="connsiteX96" fmla="*/ 3396 w 10000"/>
                  <a:gd name="connsiteY96" fmla="*/ 1227 h 10000"/>
                  <a:gd name="connsiteX97" fmla="*/ 3382 w 10000"/>
                  <a:gd name="connsiteY97" fmla="*/ 1227 h 10000"/>
                  <a:gd name="connsiteX98" fmla="*/ 3360 w 10000"/>
                  <a:gd name="connsiteY98" fmla="*/ 1221 h 10000"/>
                  <a:gd name="connsiteX99" fmla="*/ 3349 w 10000"/>
                  <a:gd name="connsiteY99" fmla="*/ 1231 h 10000"/>
                  <a:gd name="connsiteX100" fmla="*/ 3352 w 10000"/>
                  <a:gd name="connsiteY100" fmla="*/ 1247 h 10000"/>
                  <a:gd name="connsiteX101" fmla="*/ 3341 w 10000"/>
                  <a:gd name="connsiteY101" fmla="*/ 1237 h 10000"/>
                  <a:gd name="connsiteX102" fmla="*/ 3335 w 10000"/>
                  <a:gd name="connsiteY102" fmla="*/ 1231 h 10000"/>
                  <a:gd name="connsiteX103" fmla="*/ 3307 w 10000"/>
                  <a:gd name="connsiteY103" fmla="*/ 1227 h 10000"/>
                  <a:gd name="connsiteX104" fmla="*/ 3294 w 10000"/>
                  <a:gd name="connsiteY104" fmla="*/ 1221 h 10000"/>
                  <a:gd name="connsiteX105" fmla="*/ 3271 w 10000"/>
                  <a:gd name="connsiteY105" fmla="*/ 1211 h 10000"/>
                  <a:gd name="connsiteX106" fmla="*/ 3252 w 10000"/>
                  <a:gd name="connsiteY106" fmla="*/ 1195 h 10000"/>
                  <a:gd name="connsiteX107" fmla="*/ 3235 w 10000"/>
                  <a:gd name="connsiteY107" fmla="*/ 1195 h 10000"/>
                  <a:gd name="connsiteX108" fmla="*/ 3235 w 10000"/>
                  <a:gd name="connsiteY108" fmla="*/ 1205 h 10000"/>
                  <a:gd name="connsiteX109" fmla="*/ 3219 w 10000"/>
                  <a:gd name="connsiteY109" fmla="*/ 1231 h 10000"/>
                  <a:gd name="connsiteX110" fmla="*/ 3213 w 10000"/>
                  <a:gd name="connsiteY110" fmla="*/ 1231 h 10000"/>
                  <a:gd name="connsiteX111" fmla="*/ 3183 w 10000"/>
                  <a:gd name="connsiteY111" fmla="*/ 1221 h 10000"/>
                  <a:gd name="connsiteX112" fmla="*/ 3175 w 10000"/>
                  <a:gd name="connsiteY112" fmla="*/ 1227 h 10000"/>
                  <a:gd name="connsiteX113" fmla="*/ 3163 w 10000"/>
                  <a:gd name="connsiteY113" fmla="*/ 1237 h 10000"/>
                  <a:gd name="connsiteX114" fmla="*/ 3158 w 10000"/>
                  <a:gd name="connsiteY114" fmla="*/ 1260 h 10000"/>
                  <a:gd name="connsiteX115" fmla="*/ 3158 w 10000"/>
                  <a:gd name="connsiteY115" fmla="*/ 1276 h 10000"/>
                  <a:gd name="connsiteX116" fmla="*/ 3163 w 10000"/>
                  <a:gd name="connsiteY116" fmla="*/ 1295 h 10000"/>
                  <a:gd name="connsiteX117" fmla="*/ 3166 w 10000"/>
                  <a:gd name="connsiteY117" fmla="*/ 1308 h 10000"/>
                  <a:gd name="connsiteX118" fmla="*/ 3158 w 10000"/>
                  <a:gd name="connsiteY118" fmla="*/ 1315 h 10000"/>
                  <a:gd name="connsiteX119" fmla="*/ 3133 w 10000"/>
                  <a:gd name="connsiteY119" fmla="*/ 1299 h 10000"/>
                  <a:gd name="connsiteX120" fmla="*/ 3114 w 10000"/>
                  <a:gd name="connsiteY120" fmla="*/ 1276 h 10000"/>
                  <a:gd name="connsiteX121" fmla="*/ 3078 w 10000"/>
                  <a:gd name="connsiteY121" fmla="*/ 1240 h 10000"/>
                  <a:gd name="connsiteX122" fmla="*/ 3044 w 10000"/>
                  <a:gd name="connsiteY122" fmla="*/ 1227 h 10000"/>
                  <a:gd name="connsiteX123" fmla="*/ 3033 w 10000"/>
                  <a:gd name="connsiteY123" fmla="*/ 1231 h 10000"/>
                  <a:gd name="connsiteX124" fmla="*/ 3036 w 10000"/>
                  <a:gd name="connsiteY124" fmla="*/ 1256 h 10000"/>
                  <a:gd name="connsiteX125" fmla="*/ 3044 w 10000"/>
                  <a:gd name="connsiteY125" fmla="*/ 1266 h 10000"/>
                  <a:gd name="connsiteX126" fmla="*/ 3044 w 10000"/>
                  <a:gd name="connsiteY126" fmla="*/ 1276 h 10000"/>
                  <a:gd name="connsiteX127" fmla="*/ 3036 w 10000"/>
                  <a:gd name="connsiteY127" fmla="*/ 1276 h 10000"/>
                  <a:gd name="connsiteX128" fmla="*/ 3028 w 10000"/>
                  <a:gd name="connsiteY128" fmla="*/ 1266 h 10000"/>
                  <a:gd name="connsiteX129" fmla="*/ 3025 w 10000"/>
                  <a:gd name="connsiteY129" fmla="*/ 1256 h 10000"/>
                  <a:gd name="connsiteX130" fmla="*/ 3008 w 10000"/>
                  <a:gd name="connsiteY130" fmla="*/ 1205 h 10000"/>
                  <a:gd name="connsiteX131" fmla="*/ 3000 w 10000"/>
                  <a:gd name="connsiteY131" fmla="*/ 1192 h 10000"/>
                  <a:gd name="connsiteX132" fmla="*/ 2994 w 10000"/>
                  <a:gd name="connsiteY132" fmla="*/ 1176 h 10000"/>
                  <a:gd name="connsiteX133" fmla="*/ 2986 w 10000"/>
                  <a:gd name="connsiteY133" fmla="*/ 1182 h 10000"/>
                  <a:gd name="connsiteX134" fmla="*/ 2981 w 10000"/>
                  <a:gd name="connsiteY134" fmla="*/ 1192 h 10000"/>
                  <a:gd name="connsiteX135" fmla="*/ 2970 w 10000"/>
                  <a:gd name="connsiteY135" fmla="*/ 1201 h 10000"/>
                  <a:gd name="connsiteX136" fmla="*/ 2956 w 10000"/>
                  <a:gd name="connsiteY136" fmla="*/ 1218 h 10000"/>
                  <a:gd name="connsiteX137" fmla="*/ 2939 w 10000"/>
                  <a:gd name="connsiteY137" fmla="*/ 1240 h 10000"/>
                  <a:gd name="connsiteX138" fmla="*/ 2928 w 10000"/>
                  <a:gd name="connsiteY138" fmla="*/ 1247 h 10000"/>
                  <a:gd name="connsiteX139" fmla="*/ 2922 w 10000"/>
                  <a:gd name="connsiteY139" fmla="*/ 1250 h 10000"/>
                  <a:gd name="connsiteX140" fmla="*/ 2911 w 10000"/>
                  <a:gd name="connsiteY140" fmla="*/ 1250 h 10000"/>
                  <a:gd name="connsiteX141" fmla="*/ 2884 w 10000"/>
                  <a:gd name="connsiteY141" fmla="*/ 1247 h 10000"/>
                  <a:gd name="connsiteX142" fmla="*/ 2864 w 10000"/>
                  <a:gd name="connsiteY142" fmla="*/ 1237 h 10000"/>
                  <a:gd name="connsiteX143" fmla="*/ 2848 w 10000"/>
                  <a:gd name="connsiteY143" fmla="*/ 1231 h 10000"/>
                  <a:gd name="connsiteX144" fmla="*/ 2834 w 10000"/>
                  <a:gd name="connsiteY144" fmla="*/ 1227 h 10000"/>
                  <a:gd name="connsiteX145" fmla="*/ 2831 w 10000"/>
                  <a:gd name="connsiteY145" fmla="*/ 1227 h 10000"/>
                  <a:gd name="connsiteX146" fmla="*/ 2831 w 10000"/>
                  <a:gd name="connsiteY146" fmla="*/ 1221 h 10000"/>
                  <a:gd name="connsiteX147" fmla="*/ 2825 w 10000"/>
                  <a:gd name="connsiteY147" fmla="*/ 1205 h 10000"/>
                  <a:gd name="connsiteX148" fmla="*/ 2823 w 10000"/>
                  <a:gd name="connsiteY148" fmla="*/ 1192 h 10000"/>
                  <a:gd name="connsiteX149" fmla="*/ 2817 w 10000"/>
                  <a:gd name="connsiteY149" fmla="*/ 1182 h 10000"/>
                  <a:gd name="connsiteX150" fmla="*/ 2814 w 10000"/>
                  <a:gd name="connsiteY150" fmla="*/ 1176 h 10000"/>
                  <a:gd name="connsiteX151" fmla="*/ 2792 w 10000"/>
                  <a:gd name="connsiteY151" fmla="*/ 1172 h 10000"/>
                  <a:gd name="connsiteX152" fmla="*/ 2759 w 10000"/>
                  <a:gd name="connsiteY152" fmla="*/ 1156 h 10000"/>
                  <a:gd name="connsiteX153" fmla="*/ 2734 w 10000"/>
                  <a:gd name="connsiteY153" fmla="*/ 1143 h 10000"/>
                  <a:gd name="connsiteX154" fmla="*/ 2695 w 10000"/>
                  <a:gd name="connsiteY154" fmla="*/ 1124 h 10000"/>
                  <a:gd name="connsiteX155" fmla="*/ 2670 w 10000"/>
                  <a:gd name="connsiteY155" fmla="*/ 1108 h 10000"/>
                  <a:gd name="connsiteX156" fmla="*/ 2645 w 10000"/>
                  <a:gd name="connsiteY156" fmla="*/ 1091 h 10000"/>
                  <a:gd name="connsiteX157" fmla="*/ 2618 w 10000"/>
                  <a:gd name="connsiteY157" fmla="*/ 1088 h 10000"/>
                  <a:gd name="connsiteX158" fmla="*/ 2576 w 10000"/>
                  <a:gd name="connsiteY158" fmla="*/ 1088 h 10000"/>
                  <a:gd name="connsiteX159" fmla="*/ 2551 w 10000"/>
                  <a:gd name="connsiteY159" fmla="*/ 1091 h 10000"/>
                  <a:gd name="connsiteX160" fmla="*/ 2521 w 10000"/>
                  <a:gd name="connsiteY160" fmla="*/ 1098 h 10000"/>
                  <a:gd name="connsiteX161" fmla="*/ 2493 w 10000"/>
                  <a:gd name="connsiteY161" fmla="*/ 1104 h 10000"/>
                  <a:gd name="connsiteX162" fmla="*/ 2468 w 10000"/>
                  <a:gd name="connsiteY162" fmla="*/ 1108 h 10000"/>
                  <a:gd name="connsiteX163" fmla="*/ 2404 w 10000"/>
                  <a:gd name="connsiteY163" fmla="*/ 1124 h 10000"/>
                  <a:gd name="connsiteX164" fmla="*/ 2366 w 10000"/>
                  <a:gd name="connsiteY164" fmla="*/ 1133 h 10000"/>
                  <a:gd name="connsiteX165" fmla="*/ 2346 w 10000"/>
                  <a:gd name="connsiteY165" fmla="*/ 1137 h 10000"/>
                  <a:gd name="connsiteX166" fmla="*/ 2294 w 10000"/>
                  <a:gd name="connsiteY166" fmla="*/ 1146 h 10000"/>
                  <a:gd name="connsiteX167" fmla="*/ 2249 w 10000"/>
                  <a:gd name="connsiteY167" fmla="*/ 1156 h 10000"/>
                  <a:gd name="connsiteX168" fmla="*/ 2230 w 10000"/>
                  <a:gd name="connsiteY168" fmla="*/ 1156 h 10000"/>
                  <a:gd name="connsiteX169" fmla="*/ 2222 w 10000"/>
                  <a:gd name="connsiteY169" fmla="*/ 1163 h 10000"/>
                  <a:gd name="connsiteX170" fmla="*/ 2194 w 10000"/>
                  <a:gd name="connsiteY170" fmla="*/ 1163 h 10000"/>
                  <a:gd name="connsiteX171" fmla="*/ 2172 w 10000"/>
                  <a:gd name="connsiteY171" fmla="*/ 1163 h 10000"/>
                  <a:gd name="connsiteX172" fmla="*/ 2147 w 10000"/>
                  <a:gd name="connsiteY172" fmla="*/ 1166 h 10000"/>
                  <a:gd name="connsiteX173" fmla="*/ 2108 w 10000"/>
                  <a:gd name="connsiteY173" fmla="*/ 1166 h 10000"/>
                  <a:gd name="connsiteX174" fmla="*/ 2083 w 10000"/>
                  <a:gd name="connsiteY174" fmla="*/ 1156 h 10000"/>
                  <a:gd name="connsiteX175" fmla="*/ 2042 w 10000"/>
                  <a:gd name="connsiteY175" fmla="*/ 1143 h 10000"/>
                  <a:gd name="connsiteX176" fmla="*/ 2011 w 10000"/>
                  <a:gd name="connsiteY176" fmla="*/ 1143 h 10000"/>
                  <a:gd name="connsiteX177" fmla="*/ 1994 w 10000"/>
                  <a:gd name="connsiteY177" fmla="*/ 1146 h 10000"/>
                  <a:gd name="connsiteX178" fmla="*/ 1967 w 10000"/>
                  <a:gd name="connsiteY178" fmla="*/ 1156 h 10000"/>
                  <a:gd name="connsiteX179" fmla="*/ 1903 w 10000"/>
                  <a:gd name="connsiteY179" fmla="*/ 1176 h 10000"/>
                  <a:gd name="connsiteX180" fmla="*/ 1873 w 10000"/>
                  <a:gd name="connsiteY180" fmla="*/ 1182 h 10000"/>
                  <a:gd name="connsiteX181" fmla="*/ 1850 w 10000"/>
                  <a:gd name="connsiteY181" fmla="*/ 1185 h 10000"/>
                  <a:gd name="connsiteX182" fmla="*/ 1842 w 10000"/>
                  <a:gd name="connsiteY182" fmla="*/ 1192 h 10000"/>
                  <a:gd name="connsiteX183" fmla="*/ 1823 w 10000"/>
                  <a:gd name="connsiteY183" fmla="*/ 1195 h 10000"/>
                  <a:gd name="connsiteX184" fmla="*/ 1814 w 10000"/>
                  <a:gd name="connsiteY184" fmla="*/ 1201 h 10000"/>
                  <a:gd name="connsiteX185" fmla="*/ 1792 w 10000"/>
                  <a:gd name="connsiteY185" fmla="*/ 1218 h 10000"/>
                  <a:gd name="connsiteX186" fmla="*/ 1767 w 10000"/>
                  <a:gd name="connsiteY186" fmla="*/ 1231 h 10000"/>
                  <a:gd name="connsiteX187" fmla="*/ 1717 w 10000"/>
                  <a:gd name="connsiteY187" fmla="*/ 1266 h 10000"/>
                  <a:gd name="connsiteX188" fmla="*/ 1695 w 10000"/>
                  <a:gd name="connsiteY188" fmla="*/ 1279 h 10000"/>
                  <a:gd name="connsiteX189" fmla="*/ 1654 w 10000"/>
                  <a:gd name="connsiteY189" fmla="*/ 1308 h 10000"/>
                  <a:gd name="connsiteX190" fmla="*/ 1620 w 10000"/>
                  <a:gd name="connsiteY190" fmla="*/ 1334 h 10000"/>
                  <a:gd name="connsiteX191" fmla="*/ 1590 w 10000"/>
                  <a:gd name="connsiteY191" fmla="*/ 1360 h 10000"/>
                  <a:gd name="connsiteX192" fmla="*/ 1565 w 10000"/>
                  <a:gd name="connsiteY192" fmla="*/ 1380 h 10000"/>
                  <a:gd name="connsiteX193" fmla="*/ 1532 w 10000"/>
                  <a:gd name="connsiteY193" fmla="*/ 1402 h 10000"/>
                  <a:gd name="connsiteX194" fmla="*/ 1501 w 10000"/>
                  <a:gd name="connsiteY194" fmla="*/ 1418 h 10000"/>
                  <a:gd name="connsiteX195" fmla="*/ 1460 w 10000"/>
                  <a:gd name="connsiteY195" fmla="*/ 1438 h 10000"/>
                  <a:gd name="connsiteX196" fmla="*/ 1435 w 10000"/>
                  <a:gd name="connsiteY196" fmla="*/ 1454 h 10000"/>
                  <a:gd name="connsiteX197" fmla="*/ 1421 w 10000"/>
                  <a:gd name="connsiteY197" fmla="*/ 1464 h 10000"/>
                  <a:gd name="connsiteX198" fmla="*/ 1380 w 10000"/>
                  <a:gd name="connsiteY198" fmla="*/ 1473 h 10000"/>
                  <a:gd name="connsiteX199" fmla="*/ 1324 w 10000"/>
                  <a:gd name="connsiteY199" fmla="*/ 1477 h 10000"/>
                  <a:gd name="connsiteX200" fmla="*/ 1274 w 10000"/>
                  <a:gd name="connsiteY200" fmla="*/ 1483 h 10000"/>
                  <a:gd name="connsiteX201" fmla="*/ 1244 w 10000"/>
                  <a:gd name="connsiteY201" fmla="*/ 1486 h 10000"/>
                  <a:gd name="connsiteX202" fmla="*/ 1233 w 10000"/>
                  <a:gd name="connsiteY202" fmla="*/ 1486 h 10000"/>
                  <a:gd name="connsiteX203" fmla="*/ 1197 w 10000"/>
                  <a:gd name="connsiteY203" fmla="*/ 1493 h 10000"/>
                  <a:gd name="connsiteX204" fmla="*/ 1180 w 10000"/>
                  <a:gd name="connsiteY204" fmla="*/ 1496 h 10000"/>
                  <a:gd name="connsiteX205" fmla="*/ 1169 w 10000"/>
                  <a:gd name="connsiteY205" fmla="*/ 1496 h 10000"/>
                  <a:gd name="connsiteX206" fmla="*/ 1161 w 10000"/>
                  <a:gd name="connsiteY206" fmla="*/ 1503 h 10000"/>
                  <a:gd name="connsiteX207" fmla="*/ 1155 w 10000"/>
                  <a:gd name="connsiteY207" fmla="*/ 1503 h 10000"/>
                  <a:gd name="connsiteX208" fmla="*/ 501 w 10000"/>
                  <a:gd name="connsiteY208" fmla="*/ 2277 h 10000"/>
                  <a:gd name="connsiteX209" fmla="*/ 396 w 10000"/>
                  <a:gd name="connsiteY209" fmla="*/ 2532 h 10000"/>
                  <a:gd name="connsiteX210" fmla="*/ 324 w 10000"/>
                  <a:gd name="connsiteY210" fmla="*/ 2759 h 10000"/>
                  <a:gd name="connsiteX211" fmla="*/ 274 w 10000"/>
                  <a:gd name="connsiteY211" fmla="*/ 2866 h 10000"/>
                  <a:gd name="connsiteX212" fmla="*/ 202 w 10000"/>
                  <a:gd name="connsiteY212" fmla="*/ 3008 h 10000"/>
                  <a:gd name="connsiteX213" fmla="*/ 211 w 10000"/>
                  <a:gd name="connsiteY213" fmla="*/ 3177 h 10000"/>
                  <a:gd name="connsiteX214" fmla="*/ 235 w 10000"/>
                  <a:gd name="connsiteY214" fmla="*/ 3368 h 10000"/>
                  <a:gd name="connsiteX215" fmla="*/ 266 w 10000"/>
                  <a:gd name="connsiteY215" fmla="*/ 3595 h 10000"/>
                  <a:gd name="connsiteX216" fmla="*/ 299 w 10000"/>
                  <a:gd name="connsiteY216" fmla="*/ 3831 h 10000"/>
                  <a:gd name="connsiteX217" fmla="*/ 305 w 10000"/>
                  <a:gd name="connsiteY217" fmla="*/ 3863 h 10000"/>
                  <a:gd name="connsiteX218" fmla="*/ 341 w 10000"/>
                  <a:gd name="connsiteY218" fmla="*/ 3941 h 10000"/>
                  <a:gd name="connsiteX219" fmla="*/ 186 w 10000"/>
                  <a:gd name="connsiteY219" fmla="*/ 3935 h 10000"/>
                  <a:gd name="connsiteX220" fmla="*/ 30 w 10000"/>
                  <a:gd name="connsiteY220" fmla="*/ 3925 h 10000"/>
                  <a:gd name="connsiteX221" fmla="*/ 0 w 10000"/>
                  <a:gd name="connsiteY221" fmla="*/ 4054 h 10000"/>
                  <a:gd name="connsiteX222" fmla="*/ 14 w 10000"/>
                  <a:gd name="connsiteY222" fmla="*/ 4152 h 10000"/>
                  <a:gd name="connsiteX223" fmla="*/ 22 w 10000"/>
                  <a:gd name="connsiteY223" fmla="*/ 4242 h 10000"/>
                  <a:gd name="connsiteX224" fmla="*/ 30 w 10000"/>
                  <a:gd name="connsiteY224" fmla="*/ 4291 h 10000"/>
                  <a:gd name="connsiteX225" fmla="*/ 102 w 10000"/>
                  <a:gd name="connsiteY225" fmla="*/ 4271 h 10000"/>
                  <a:gd name="connsiteX226" fmla="*/ 155 w 10000"/>
                  <a:gd name="connsiteY226" fmla="*/ 4262 h 10000"/>
                  <a:gd name="connsiteX227" fmla="*/ 410 w 10000"/>
                  <a:gd name="connsiteY227" fmla="*/ 4255 h 10000"/>
                  <a:gd name="connsiteX228" fmla="*/ 418 w 10000"/>
                  <a:gd name="connsiteY228" fmla="*/ 4385 h 10000"/>
                  <a:gd name="connsiteX229" fmla="*/ 429 w 10000"/>
                  <a:gd name="connsiteY229" fmla="*/ 4543 h 10000"/>
                  <a:gd name="connsiteX230" fmla="*/ 443 w 10000"/>
                  <a:gd name="connsiteY230" fmla="*/ 4585 h 10000"/>
                  <a:gd name="connsiteX231" fmla="*/ 465 w 10000"/>
                  <a:gd name="connsiteY231" fmla="*/ 4611 h 10000"/>
                  <a:gd name="connsiteX232" fmla="*/ 468 w 10000"/>
                  <a:gd name="connsiteY232" fmla="*/ 4621 h 10000"/>
                  <a:gd name="connsiteX233" fmla="*/ 474 w 10000"/>
                  <a:gd name="connsiteY233" fmla="*/ 4679 h 10000"/>
                  <a:gd name="connsiteX234" fmla="*/ 554 w 10000"/>
                  <a:gd name="connsiteY234" fmla="*/ 4738 h 10000"/>
                  <a:gd name="connsiteX235" fmla="*/ 637 w 10000"/>
                  <a:gd name="connsiteY235" fmla="*/ 4809 h 10000"/>
                  <a:gd name="connsiteX236" fmla="*/ 704 w 10000"/>
                  <a:gd name="connsiteY236" fmla="*/ 4851 h 10000"/>
                  <a:gd name="connsiteX237" fmla="*/ 740 w 10000"/>
                  <a:gd name="connsiteY237" fmla="*/ 4893 h 10000"/>
                  <a:gd name="connsiteX238" fmla="*/ 756 w 10000"/>
                  <a:gd name="connsiteY238" fmla="*/ 4896 h 10000"/>
                  <a:gd name="connsiteX239" fmla="*/ 767 w 10000"/>
                  <a:gd name="connsiteY239" fmla="*/ 4880 h 10000"/>
                  <a:gd name="connsiteX240" fmla="*/ 806 w 10000"/>
                  <a:gd name="connsiteY240" fmla="*/ 4945 h 10000"/>
                  <a:gd name="connsiteX241" fmla="*/ 886 w 10000"/>
                  <a:gd name="connsiteY241" fmla="*/ 5078 h 10000"/>
                  <a:gd name="connsiteX242" fmla="*/ 911 w 10000"/>
                  <a:gd name="connsiteY242" fmla="*/ 5130 h 10000"/>
                  <a:gd name="connsiteX243" fmla="*/ 920 w 10000"/>
                  <a:gd name="connsiteY243" fmla="*/ 5191 h 10000"/>
                  <a:gd name="connsiteX244" fmla="*/ 920 w 10000"/>
                  <a:gd name="connsiteY244" fmla="*/ 5220 h 10000"/>
                  <a:gd name="connsiteX245" fmla="*/ 911 w 10000"/>
                  <a:gd name="connsiteY245" fmla="*/ 5314 h 10000"/>
                  <a:gd name="connsiteX246" fmla="*/ 898 w 10000"/>
                  <a:gd name="connsiteY246" fmla="*/ 5369 h 10000"/>
                  <a:gd name="connsiteX247" fmla="*/ 895 w 10000"/>
                  <a:gd name="connsiteY247" fmla="*/ 5385 h 10000"/>
                  <a:gd name="connsiteX248" fmla="*/ 895 w 10000"/>
                  <a:gd name="connsiteY248" fmla="*/ 5405 h 10000"/>
                  <a:gd name="connsiteX249" fmla="*/ 898 w 10000"/>
                  <a:gd name="connsiteY249" fmla="*/ 5434 h 10000"/>
                  <a:gd name="connsiteX250" fmla="*/ 911 w 10000"/>
                  <a:gd name="connsiteY250" fmla="*/ 5463 h 10000"/>
                  <a:gd name="connsiteX251" fmla="*/ 920 w 10000"/>
                  <a:gd name="connsiteY251" fmla="*/ 5492 h 10000"/>
                  <a:gd name="connsiteX252" fmla="*/ 934 w 10000"/>
                  <a:gd name="connsiteY252" fmla="*/ 5518 h 10000"/>
                  <a:gd name="connsiteX253" fmla="*/ 1169 w 10000"/>
                  <a:gd name="connsiteY253" fmla="*/ 5738 h 10000"/>
                  <a:gd name="connsiteX254" fmla="*/ 1188 w 10000"/>
                  <a:gd name="connsiteY254" fmla="*/ 5755 h 10000"/>
                  <a:gd name="connsiteX255" fmla="*/ 1216 w 10000"/>
                  <a:gd name="connsiteY255" fmla="*/ 5758 h 10000"/>
                  <a:gd name="connsiteX256" fmla="*/ 1313 w 10000"/>
                  <a:gd name="connsiteY256" fmla="*/ 5774 h 10000"/>
                  <a:gd name="connsiteX257" fmla="*/ 1349 w 10000"/>
                  <a:gd name="connsiteY257" fmla="*/ 5787 h 10000"/>
                  <a:gd name="connsiteX258" fmla="*/ 1393 w 10000"/>
                  <a:gd name="connsiteY258" fmla="*/ 5793 h 10000"/>
                  <a:gd name="connsiteX259" fmla="*/ 1393 w 10000"/>
                  <a:gd name="connsiteY259" fmla="*/ 5797 h 10000"/>
                  <a:gd name="connsiteX260" fmla="*/ 1421 w 10000"/>
                  <a:gd name="connsiteY260" fmla="*/ 5810 h 10000"/>
                  <a:gd name="connsiteX261" fmla="*/ 1446 w 10000"/>
                  <a:gd name="connsiteY261" fmla="*/ 5829 h 10000"/>
                  <a:gd name="connsiteX262" fmla="*/ 1460 w 10000"/>
                  <a:gd name="connsiteY262" fmla="*/ 5842 h 10000"/>
                  <a:gd name="connsiteX263" fmla="*/ 1476 w 10000"/>
                  <a:gd name="connsiteY263" fmla="*/ 5848 h 10000"/>
                  <a:gd name="connsiteX264" fmla="*/ 1501 w 10000"/>
                  <a:gd name="connsiteY264" fmla="*/ 5852 h 10000"/>
                  <a:gd name="connsiteX265" fmla="*/ 1532 w 10000"/>
                  <a:gd name="connsiteY265" fmla="*/ 5887 h 10000"/>
                  <a:gd name="connsiteX266" fmla="*/ 1565 w 10000"/>
                  <a:gd name="connsiteY266" fmla="*/ 5942 h 10000"/>
                  <a:gd name="connsiteX267" fmla="*/ 1587 w 10000"/>
                  <a:gd name="connsiteY267" fmla="*/ 5972 h 10000"/>
                  <a:gd name="connsiteX268" fmla="*/ 1612 w 10000"/>
                  <a:gd name="connsiteY268" fmla="*/ 5955 h 10000"/>
                  <a:gd name="connsiteX269" fmla="*/ 1679 w 10000"/>
                  <a:gd name="connsiteY269" fmla="*/ 6049 h 10000"/>
                  <a:gd name="connsiteX270" fmla="*/ 1720 w 10000"/>
                  <a:gd name="connsiteY270" fmla="*/ 6108 h 10000"/>
                  <a:gd name="connsiteX271" fmla="*/ 1751 w 10000"/>
                  <a:gd name="connsiteY271" fmla="*/ 6133 h 10000"/>
                  <a:gd name="connsiteX272" fmla="*/ 1792 w 10000"/>
                  <a:gd name="connsiteY272" fmla="*/ 6169 h 10000"/>
                  <a:gd name="connsiteX273" fmla="*/ 1801 w 10000"/>
                  <a:gd name="connsiteY273" fmla="*/ 6172 h 10000"/>
                  <a:gd name="connsiteX274" fmla="*/ 1814 w 10000"/>
                  <a:gd name="connsiteY274" fmla="*/ 6286 h 10000"/>
                  <a:gd name="connsiteX275" fmla="*/ 1817 w 10000"/>
                  <a:gd name="connsiteY275" fmla="*/ 6331 h 10000"/>
                  <a:gd name="connsiteX276" fmla="*/ 1809 w 10000"/>
                  <a:gd name="connsiteY276" fmla="*/ 6444 h 10000"/>
                  <a:gd name="connsiteX277" fmla="*/ 1801 w 10000"/>
                  <a:gd name="connsiteY277" fmla="*/ 6499 h 10000"/>
                  <a:gd name="connsiteX278" fmla="*/ 1781 w 10000"/>
                  <a:gd name="connsiteY278" fmla="*/ 6522 h 10000"/>
                  <a:gd name="connsiteX279" fmla="*/ 1773 w 10000"/>
                  <a:gd name="connsiteY279" fmla="*/ 6541 h 10000"/>
                  <a:gd name="connsiteX280" fmla="*/ 1762 w 10000"/>
                  <a:gd name="connsiteY280" fmla="*/ 6571 h 10000"/>
                  <a:gd name="connsiteX281" fmla="*/ 1767 w 10000"/>
                  <a:gd name="connsiteY281" fmla="*/ 6622 h 10000"/>
                  <a:gd name="connsiteX282" fmla="*/ 1767 w 10000"/>
                  <a:gd name="connsiteY282" fmla="*/ 6665 h 10000"/>
                  <a:gd name="connsiteX283" fmla="*/ 1767 w 10000"/>
                  <a:gd name="connsiteY283" fmla="*/ 6694 h 10000"/>
                  <a:gd name="connsiteX284" fmla="*/ 1776 w 10000"/>
                  <a:gd name="connsiteY284" fmla="*/ 6726 h 10000"/>
                  <a:gd name="connsiteX285" fmla="*/ 1776 w 10000"/>
                  <a:gd name="connsiteY285" fmla="*/ 6745 h 10000"/>
                  <a:gd name="connsiteX286" fmla="*/ 1767 w 10000"/>
                  <a:gd name="connsiteY286" fmla="*/ 6765 h 10000"/>
                  <a:gd name="connsiteX287" fmla="*/ 1762 w 10000"/>
                  <a:gd name="connsiteY287" fmla="*/ 6804 h 10000"/>
                  <a:gd name="connsiteX288" fmla="*/ 1753 w 10000"/>
                  <a:gd name="connsiteY288" fmla="*/ 6839 h 10000"/>
                  <a:gd name="connsiteX289" fmla="*/ 1742 w 10000"/>
                  <a:gd name="connsiteY289" fmla="*/ 6849 h 10000"/>
                  <a:gd name="connsiteX290" fmla="*/ 1726 w 10000"/>
                  <a:gd name="connsiteY290" fmla="*/ 6849 h 10000"/>
                  <a:gd name="connsiteX291" fmla="*/ 1712 w 10000"/>
                  <a:gd name="connsiteY291" fmla="*/ 6852 h 10000"/>
                  <a:gd name="connsiteX292" fmla="*/ 1640 w 10000"/>
                  <a:gd name="connsiteY292" fmla="*/ 6953 h 10000"/>
                  <a:gd name="connsiteX293" fmla="*/ 1493 w 10000"/>
                  <a:gd name="connsiteY293" fmla="*/ 7105 h 10000"/>
                  <a:gd name="connsiteX294" fmla="*/ 1490 w 10000"/>
                  <a:gd name="connsiteY294" fmla="*/ 7124 h 10000"/>
                  <a:gd name="connsiteX295" fmla="*/ 1468 w 10000"/>
                  <a:gd name="connsiteY295" fmla="*/ 7137 h 10000"/>
                  <a:gd name="connsiteX296" fmla="*/ 1454 w 10000"/>
                  <a:gd name="connsiteY296" fmla="*/ 7144 h 10000"/>
                  <a:gd name="connsiteX297" fmla="*/ 1452 w 10000"/>
                  <a:gd name="connsiteY297" fmla="*/ 7157 h 10000"/>
                  <a:gd name="connsiteX298" fmla="*/ 1446 w 10000"/>
                  <a:gd name="connsiteY298" fmla="*/ 7199 h 10000"/>
                  <a:gd name="connsiteX299" fmla="*/ 1476 w 10000"/>
                  <a:gd name="connsiteY299" fmla="*/ 7247 h 10000"/>
                  <a:gd name="connsiteX300" fmla="*/ 1501 w 10000"/>
                  <a:gd name="connsiteY300" fmla="*/ 7270 h 10000"/>
                  <a:gd name="connsiteX301" fmla="*/ 1518 w 10000"/>
                  <a:gd name="connsiteY301" fmla="*/ 7286 h 10000"/>
                  <a:gd name="connsiteX302" fmla="*/ 1524 w 10000"/>
                  <a:gd name="connsiteY302" fmla="*/ 7306 h 10000"/>
                  <a:gd name="connsiteX303" fmla="*/ 1540 w 10000"/>
                  <a:gd name="connsiteY303" fmla="*/ 7322 h 10000"/>
                  <a:gd name="connsiteX304" fmla="*/ 1565 w 10000"/>
                  <a:gd name="connsiteY304" fmla="*/ 7325 h 10000"/>
                  <a:gd name="connsiteX305" fmla="*/ 1590 w 10000"/>
                  <a:gd name="connsiteY305" fmla="*/ 7332 h 10000"/>
                  <a:gd name="connsiteX306" fmla="*/ 1615 w 10000"/>
                  <a:gd name="connsiteY306" fmla="*/ 7345 h 10000"/>
                  <a:gd name="connsiteX307" fmla="*/ 1662 w 10000"/>
                  <a:gd name="connsiteY307" fmla="*/ 7370 h 10000"/>
                  <a:gd name="connsiteX308" fmla="*/ 1670 w 10000"/>
                  <a:gd name="connsiteY308" fmla="*/ 7351 h 10000"/>
                  <a:gd name="connsiteX309" fmla="*/ 1726 w 10000"/>
                  <a:gd name="connsiteY309" fmla="*/ 7354 h 10000"/>
                  <a:gd name="connsiteX310" fmla="*/ 1726 w 10000"/>
                  <a:gd name="connsiteY310" fmla="*/ 7400 h 10000"/>
                  <a:gd name="connsiteX311" fmla="*/ 1773 w 10000"/>
                  <a:gd name="connsiteY311" fmla="*/ 7409 h 10000"/>
                  <a:gd name="connsiteX312" fmla="*/ 1806 w 10000"/>
                  <a:gd name="connsiteY312" fmla="*/ 7416 h 10000"/>
                  <a:gd name="connsiteX313" fmla="*/ 1839 w 10000"/>
                  <a:gd name="connsiteY313" fmla="*/ 7403 h 10000"/>
                  <a:gd name="connsiteX314" fmla="*/ 1886 w 10000"/>
                  <a:gd name="connsiteY314" fmla="*/ 7403 h 10000"/>
                  <a:gd name="connsiteX315" fmla="*/ 1898 w 10000"/>
                  <a:gd name="connsiteY315" fmla="*/ 7403 h 10000"/>
                  <a:gd name="connsiteX316" fmla="*/ 1914 w 10000"/>
                  <a:gd name="connsiteY316" fmla="*/ 7494 h 10000"/>
                  <a:gd name="connsiteX317" fmla="*/ 1895 w 10000"/>
                  <a:gd name="connsiteY317" fmla="*/ 7523 h 10000"/>
                  <a:gd name="connsiteX318" fmla="*/ 1825 w 10000"/>
                  <a:gd name="connsiteY318" fmla="*/ 7617 h 10000"/>
                  <a:gd name="connsiteX319" fmla="*/ 1776 w 10000"/>
                  <a:gd name="connsiteY319" fmla="*/ 7691 h 10000"/>
                  <a:gd name="connsiteX320" fmla="*/ 1781 w 10000"/>
                  <a:gd name="connsiteY320" fmla="*/ 7723 h 10000"/>
                  <a:gd name="connsiteX321" fmla="*/ 1767 w 10000"/>
                  <a:gd name="connsiteY321" fmla="*/ 7759 h 10000"/>
                  <a:gd name="connsiteX322" fmla="*/ 1762 w 10000"/>
                  <a:gd name="connsiteY322" fmla="*/ 7817 h 10000"/>
                  <a:gd name="connsiteX323" fmla="*/ 1762 w 10000"/>
                  <a:gd name="connsiteY323" fmla="*/ 7856 h 10000"/>
                  <a:gd name="connsiteX324" fmla="*/ 1776 w 10000"/>
                  <a:gd name="connsiteY324" fmla="*/ 7892 h 10000"/>
                  <a:gd name="connsiteX325" fmla="*/ 1784 w 10000"/>
                  <a:gd name="connsiteY325" fmla="*/ 7902 h 10000"/>
                  <a:gd name="connsiteX326" fmla="*/ 1801 w 10000"/>
                  <a:gd name="connsiteY326" fmla="*/ 7908 h 10000"/>
                  <a:gd name="connsiteX327" fmla="*/ 1809 w 10000"/>
                  <a:gd name="connsiteY327" fmla="*/ 7911 h 10000"/>
                  <a:gd name="connsiteX328" fmla="*/ 1801 w 10000"/>
                  <a:gd name="connsiteY328" fmla="*/ 7940 h 10000"/>
                  <a:gd name="connsiteX329" fmla="*/ 1798 w 10000"/>
                  <a:gd name="connsiteY329" fmla="*/ 7979 h 10000"/>
                  <a:gd name="connsiteX330" fmla="*/ 1806 w 10000"/>
                  <a:gd name="connsiteY330" fmla="*/ 8002 h 10000"/>
                  <a:gd name="connsiteX331" fmla="*/ 1823 w 10000"/>
                  <a:gd name="connsiteY331" fmla="*/ 8021 h 10000"/>
                  <a:gd name="connsiteX332" fmla="*/ 1834 w 10000"/>
                  <a:gd name="connsiteY332" fmla="*/ 8044 h 10000"/>
                  <a:gd name="connsiteX333" fmla="*/ 1839 w 10000"/>
                  <a:gd name="connsiteY333" fmla="*/ 8073 h 10000"/>
                  <a:gd name="connsiteX334" fmla="*/ 1842 w 10000"/>
                  <a:gd name="connsiteY334" fmla="*/ 8106 h 10000"/>
                  <a:gd name="connsiteX335" fmla="*/ 1839 w 10000"/>
                  <a:gd name="connsiteY335" fmla="*/ 8144 h 10000"/>
                  <a:gd name="connsiteX336" fmla="*/ 1856 w 10000"/>
                  <a:gd name="connsiteY336" fmla="*/ 8164 h 10000"/>
                  <a:gd name="connsiteX337" fmla="*/ 1886 w 10000"/>
                  <a:gd name="connsiteY337" fmla="*/ 8193 h 10000"/>
                  <a:gd name="connsiteX338" fmla="*/ 1922 w 10000"/>
                  <a:gd name="connsiteY338" fmla="*/ 8206 h 10000"/>
                  <a:gd name="connsiteX339" fmla="*/ 1967 w 10000"/>
                  <a:gd name="connsiteY339" fmla="*/ 8203 h 10000"/>
                  <a:gd name="connsiteX340" fmla="*/ 1986 w 10000"/>
                  <a:gd name="connsiteY340" fmla="*/ 8212 h 10000"/>
                  <a:gd name="connsiteX341" fmla="*/ 2000 w 10000"/>
                  <a:gd name="connsiteY341" fmla="*/ 8232 h 10000"/>
                  <a:gd name="connsiteX342" fmla="*/ 2033 w 10000"/>
                  <a:gd name="connsiteY342" fmla="*/ 8258 h 10000"/>
                  <a:gd name="connsiteX343" fmla="*/ 2050 w 10000"/>
                  <a:gd name="connsiteY343" fmla="*/ 8271 h 10000"/>
                  <a:gd name="connsiteX344" fmla="*/ 2089 w 10000"/>
                  <a:gd name="connsiteY344" fmla="*/ 8280 h 10000"/>
                  <a:gd name="connsiteX345" fmla="*/ 2122 w 10000"/>
                  <a:gd name="connsiteY345" fmla="*/ 8300 h 10000"/>
                  <a:gd name="connsiteX346" fmla="*/ 2163 w 10000"/>
                  <a:gd name="connsiteY346" fmla="*/ 8332 h 10000"/>
                  <a:gd name="connsiteX347" fmla="*/ 2172 w 10000"/>
                  <a:gd name="connsiteY347" fmla="*/ 8335 h 10000"/>
                  <a:gd name="connsiteX348" fmla="*/ 2177 w 10000"/>
                  <a:gd name="connsiteY348" fmla="*/ 8345 h 10000"/>
                  <a:gd name="connsiteX349" fmla="*/ 2163 w 10000"/>
                  <a:gd name="connsiteY349" fmla="*/ 8371 h 10000"/>
                  <a:gd name="connsiteX350" fmla="*/ 2139 w 10000"/>
                  <a:gd name="connsiteY350" fmla="*/ 8423 h 10000"/>
                  <a:gd name="connsiteX351" fmla="*/ 2130 w 10000"/>
                  <a:gd name="connsiteY351" fmla="*/ 8439 h 10000"/>
                  <a:gd name="connsiteX352" fmla="*/ 2105 w 10000"/>
                  <a:gd name="connsiteY352" fmla="*/ 8446 h 10000"/>
                  <a:gd name="connsiteX353" fmla="*/ 2080 w 10000"/>
                  <a:gd name="connsiteY353" fmla="*/ 8449 h 10000"/>
                  <a:gd name="connsiteX354" fmla="*/ 2075 w 10000"/>
                  <a:gd name="connsiteY354" fmla="*/ 8459 h 10000"/>
                  <a:gd name="connsiteX355" fmla="*/ 2072 w 10000"/>
                  <a:gd name="connsiteY355" fmla="*/ 8475 h 10000"/>
                  <a:gd name="connsiteX356" fmla="*/ 2080 w 10000"/>
                  <a:gd name="connsiteY356" fmla="*/ 8484 h 10000"/>
                  <a:gd name="connsiteX357" fmla="*/ 2100 w 10000"/>
                  <a:gd name="connsiteY357" fmla="*/ 8475 h 10000"/>
                  <a:gd name="connsiteX358" fmla="*/ 2141 w 10000"/>
                  <a:gd name="connsiteY358" fmla="*/ 8478 h 10000"/>
                  <a:gd name="connsiteX359" fmla="*/ 2172 w 10000"/>
                  <a:gd name="connsiteY359" fmla="*/ 8475 h 10000"/>
                  <a:gd name="connsiteX360" fmla="*/ 2188 w 10000"/>
                  <a:gd name="connsiteY360" fmla="*/ 8475 h 10000"/>
                  <a:gd name="connsiteX361" fmla="*/ 2222 w 10000"/>
                  <a:gd name="connsiteY361" fmla="*/ 8497 h 10000"/>
                  <a:gd name="connsiteX362" fmla="*/ 2252 w 10000"/>
                  <a:gd name="connsiteY362" fmla="*/ 8514 h 10000"/>
                  <a:gd name="connsiteX363" fmla="*/ 2274 w 10000"/>
                  <a:gd name="connsiteY363" fmla="*/ 8514 h 10000"/>
                  <a:gd name="connsiteX364" fmla="*/ 2299 w 10000"/>
                  <a:gd name="connsiteY364" fmla="*/ 8504 h 10000"/>
                  <a:gd name="connsiteX365" fmla="*/ 2310 w 10000"/>
                  <a:gd name="connsiteY365" fmla="*/ 8504 h 10000"/>
                  <a:gd name="connsiteX366" fmla="*/ 2319 w 10000"/>
                  <a:gd name="connsiteY366" fmla="*/ 8484 h 10000"/>
                  <a:gd name="connsiteX367" fmla="*/ 2338 w 10000"/>
                  <a:gd name="connsiteY367" fmla="*/ 8494 h 10000"/>
                  <a:gd name="connsiteX368" fmla="*/ 2338 w 10000"/>
                  <a:gd name="connsiteY368" fmla="*/ 8552 h 10000"/>
                  <a:gd name="connsiteX369" fmla="*/ 2366 w 10000"/>
                  <a:gd name="connsiteY369" fmla="*/ 8572 h 10000"/>
                  <a:gd name="connsiteX370" fmla="*/ 2382 w 10000"/>
                  <a:gd name="connsiteY370" fmla="*/ 8582 h 10000"/>
                  <a:gd name="connsiteX371" fmla="*/ 2435 w 10000"/>
                  <a:gd name="connsiteY371" fmla="*/ 8552 h 10000"/>
                  <a:gd name="connsiteX372" fmla="*/ 2443 w 10000"/>
                  <a:gd name="connsiteY372" fmla="*/ 8552 h 10000"/>
                  <a:gd name="connsiteX373" fmla="*/ 2454 w 10000"/>
                  <a:gd name="connsiteY373" fmla="*/ 8552 h 10000"/>
                  <a:gd name="connsiteX374" fmla="*/ 2471 w 10000"/>
                  <a:gd name="connsiteY374" fmla="*/ 8546 h 10000"/>
                  <a:gd name="connsiteX375" fmla="*/ 2488 w 10000"/>
                  <a:gd name="connsiteY375" fmla="*/ 8536 h 10000"/>
                  <a:gd name="connsiteX376" fmla="*/ 2501 w 10000"/>
                  <a:gd name="connsiteY376" fmla="*/ 8533 h 10000"/>
                  <a:gd name="connsiteX377" fmla="*/ 2512 w 10000"/>
                  <a:gd name="connsiteY377" fmla="*/ 8533 h 10000"/>
                  <a:gd name="connsiteX378" fmla="*/ 2521 w 10000"/>
                  <a:gd name="connsiteY378" fmla="*/ 8546 h 10000"/>
                  <a:gd name="connsiteX379" fmla="*/ 2521 w 10000"/>
                  <a:gd name="connsiteY379" fmla="*/ 8572 h 10000"/>
                  <a:gd name="connsiteX380" fmla="*/ 2535 w 10000"/>
                  <a:gd name="connsiteY380" fmla="*/ 8588 h 10000"/>
                  <a:gd name="connsiteX381" fmla="*/ 2551 w 10000"/>
                  <a:gd name="connsiteY381" fmla="*/ 8582 h 10000"/>
                  <a:gd name="connsiteX382" fmla="*/ 2560 w 10000"/>
                  <a:gd name="connsiteY382" fmla="*/ 8582 h 10000"/>
                  <a:gd name="connsiteX383" fmla="*/ 2573 w 10000"/>
                  <a:gd name="connsiteY383" fmla="*/ 8588 h 10000"/>
                  <a:gd name="connsiteX384" fmla="*/ 2584 w 10000"/>
                  <a:gd name="connsiteY384" fmla="*/ 8591 h 10000"/>
                  <a:gd name="connsiteX385" fmla="*/ 2590 w 10000"/>
                  <a:gd name="connsiteY385" fmla="*/ 8598 h 10000"/>
                  <a:gd name="connsiteX386" fmla="*/ 2598 w 10000"/>
                  <a:gd name="connsiteY386" fmla="*/ 8608 h 10000"/>
                  <a:gd name="connsiteX387" fmla="*/ 2607 w 10000"/>
                  <a:gd name="connsiteY387" fmla="*/ 8617 h 10000"/>
                  <a:gd name="connsiteX388" fmla="*/ 2618 w 10000"/>
                  <a:gd name="connsiteY388" fmla="*/ 8617 h 10000"/>
                  <a:gd name="connsiteX389" fmla="*/ 2640 w 10000"/>
                  <a:gd name="connsiteY389" fmla="*/ 8608 h 10000"/>
                  <a:gd name="connsiteX390" fmla="*/ 2670 w 10000"/>
                  <a:gd name="connsiteY390" fmla="*/ 8598 h 10000"/>
                  <a:gd name="connsiteX391" fmla="*/ 2673 w 10000"/>
                  <a:gd name="connsiteY391" fmla="*/ 8598 h 10000"/>
                  <a:gd name="connsiteX392" fmla="*/ 2690 w 10000"/>
                  <a:gd name="connsiteY392" fmla="*/ 8598 h 10000"/>
                  <a:gd name="connsiteX393" fmla="*/ 2698 w 10000"/>
                  <a:gd name="connsiteY393" fmla="*/ 8598 h 10000"/>
                  <a:gd name="connsiteX394" fmla="*/ 2712 w 10000"/>
                  <a:gd name="connsiteY394" fmla="*/ 8598 h 10000"/>
                  <a:gd name="connsiteX395" fmla="*/ 2726 w 10000"/>
                  <a:gd name="connsiteY395" fmla="*/ 8591 h 10000"/>
                  <a:gd name="connsiteX396" fmla="*/ 2737 w 10000"/>
                  <a:gd name="connsiteY396" fmla="*/ 8588 h 10000"/>
                  <a:gd name="connsiteX397" fmla="*/ 2759 w 10000"/>
                  <a:gd name="connsiteY397" fmla="*/ 8582 h 10000"/>
                  <a:gd name="connsiteX398" fmla="*/ 2770 w 10000"/>
                  <a:gd name="connsiteY398" fmla="*/ 8578 h 10000"/>
                  <a:gd name="connsiteX399" fmla="*/ 2784 w 10000"/>
                  <a:gd name="connsiteY399" fmla="*/ 8572 h 10000"/>
                  <a:gd name="connsiteX400" fmla="*/ 2795 w 10000"/>
                  <a:gd name="connsiteY400" fmla="*/ 8572 h 10000"/>
                  <a:gd name="connsiteX401" fmla="*/ 2803 w 10000"/>
                  <a:gd name="connsiteY401" fmla="*/ 8588 h 10000"/>
                  <a:gd name="connsiteX402" fmla="*/ 2803 w 10000"/>
                  <a:gd name="connsiteY402" fmla="*/ 8591 h 10000"/>
                  <a:gd name="connsiteX403" fmla="*/ 2803 w 10000"/>
                  <a:gd name="connsiteY403" fmla="*/ 8601 h 10000"/>
                  <a:gd name="connsiteX404" fmla="*/ 2809 w 10000"/>
                  <a:gd name="connsiteY404" fmla="*/ 8601 h 10000"/>
                  <a:gd name="connsiteX405" fmla="*/ 2823 w 10000"/>
                  <a:gd name="connsiteY405" fmla="*/ 8598 h 10000"/>
                  <a:gd name="connsiteX406" fmla="*/ 2831 w 10000"/>
                  <a:gd name="connsiteY406" fmla="*/ 8598 h 10000"/>
                  <a:gd name="connsiteX407" fmla="*/ 2839 w 10000"/>
                  <a:gd name="connsiteY407" fmla="*/ 8601 h 10000"/>
                  <a:gd name="connsiteX408" fmla="*/ 2848 w 10000"/>
                  <a:gd name="connsiteY408" fmla="*/ 8598 h 10000"/>
                  <a:gd name="connsiteX409" fmla="*/ 2856 w 10000"/>
                  <a:gd name="connsiteY409" fmla="*/ 8601 h 10000"/>
                  <a:gd name="connsiteX410" fmla="*/ 2859 w 10000"/>
                  <a:gd name="connsiteY410" fmla="*/ 8601 h 10000"/>
                  <a:gd name="connsiteX411" fmla="*/ 2864 w 10000"/>
                  <a:gd name="connsiteY411" fmla="*/ 8598 h 10000"/>
                  <a:gd name="connsiteX412" fmla="*/ 2889 w 10000"/>
                  <a:gd name="connsiteY412" fmla="*/ 8611 h 10000"/>
                  <a:gd name="connsiteX413" fmla="*/ 2906 w 10000"/>
                  <a:gd name="connsiteY413" fmla="*/ 8620 h 10000"/>
                  <a:gd name="connsiteX414" fmla="*/ 2914 w 10000"/>
                  <a:gd name="connsiteY414" fmla="*/ 8627 h 10000"/>
                  <a:gd name="connsiteX415" fmla="*/ 2920 w 10000"/>
                  <a:gd name="connsiteY415" fmla="*/ 8640 h 10000"/>
                  <a:gd name="connsiteX416" fmla="*/ 2922 w 10000"/>
                  <a:gd name="connsiteY416" fmla="*/ 8666 h 10000"/>
                  <a:gd name="connsiteX417" fmla="*/ 2922 w 10000"/>
                  <a:gd name="connsiteY417" fmla="*/ 8692 h 10000"/>
                  <a:gd name="connsiteX418" fmla="*/ 2939 w 10000"/>
                  <a:gd name="connsiteY418" fmla="*/ 8695 h 10000"/>
                  <a:gd name="connsiteX419" fmla="*/ 2953 w 10000"/>
                  <a:gd name="connsiteY419" fmla="*/ 8695 h 10000"/>
                  <a:gd name="connsiteX420" fmla="*/ 2961 w 10000"/>
                  <a:gd name="connsiteY420" fmla="*/ 8695 h 10000"/>
                  <a:gd name="connsiteX421" fmla="*/ 2972 w 10000"/>
                  <a:gd name="connsiteY421" fmla="*/ 8692 h 10000"/>
                  <a:gd name="connsiteX422" fmla="*/ 2981 w 10000"/>
                  <a:gd name="connsiteY422" fmla="*/ 8685 h 10000"/>
                  <a:gd name="connsiteX423" fmla="*/ 2989 w 10000"/>
                  <a:gd name="connsiteY423" fmla="*/ 8685 h 10000"/>
                  <a:gd name="connsiteX424" fmla="*/ 3008 w 10000"/>
                  <a:gd name="connsiteY424" fmla="*/ 8685 h 10000"/>
                  <a:gd name="connsiteX425" fmla="*/ 3028 w 10000"/>
                  <a:gd name="connsiteY425" fmla="*/ 8695 h 10000"/>
                  <a:gd name="connsiteX426" fmla="*/ 3042 w 10000"/>
                  <a:gd name="connsiteY426" fmla="*/ 8695 h 10000"/>
                  <a:gd name="connsiteX427" fmla="*/ 3053 w 10000"/>
                  <a:gd name="connsiteY427" fmla="*/ 8676 h 10000"/>
                  <a:gd name="connsiteX428" fmla="*/ 3061 w 10000"/>
                  <a:gd name="connsiteY428" fmla="*/ 8666 h 10000"/>
                  <a:gd name="connsiteX429" fmla="*/ 3066 w 10000"/>
                  <a:gd name="connsiteY429" fmla="*/ 8656 h 10000"/>
                  <a:gd name="connsiteX430" fmla="*/ 3091 w 10000"/>
                  <a:gd name="connsiteY430" fmla="*/ 8659 h 10000"/>
                  <a:gd name="connsiteX431" fmla="*/ 3105 w 10000"/>
                  <a:gd name="connsiteY431" fmla="*/ 8659 h 10000"/>
                  <a:gd name="connsiteX432" fmla="*/ 3108 w 10000"/>
                  <a:gd name="connsiteY432" fmla="*/ 8650 h 10000"/>
                  <a:gd name="connsiteX433" fmla="*/ 3147 w 10000"/>
                  <a:gd name="connsiteY433" fmla="*/ 8588 h 10000"/>
                  <a:gd name="connsiteX434" fmla="*/ 3150 w 10000"/>
                  <a:gd name="connsiteY434" fmla="*/ 8598 h 10000"/>
                  <a:gd name="connsiteX435" fmla="*/ 3163 w 10000"/>
                  <a:gd name="connsiteY435" fmla="*/ 8601 h 10000"/>
                  <a:gd name="connsiteX436" fmla="*/ 3180 w 10000"/>
                  <a:gd name="connsiteY436" fmla="*/ 8608 h 10000"/>
                  <a:gd name="connsiteX437" fmla="*/ 3188 w 10000"/>
                  <a:gd name="connsiteY437" fmla="*/ 8611 h 10000"/>
                  <a:gd name="connsiteX438" fmla="*/ 3227 w 10000"/>
                  <a:gd name="connsiteY438" fmla="*/ 8620 h 10000"/>
                  <a:gd name="connsiteX439" fmla="*/ 3238 w 10000"/>
                  <a:gd name="connsiteY439" fmla="*/ 8617 h 10000"/>
                  <a:gd name="connsiteX440" fmla="*/ 3247 w 10000"/>
                  <a:gd name="connsiteY440" fmla="*/ 8601 h 10000"/>
                  <a:gd name="connsiteX441" fmla="*/ 3269 w 10000"/>
                  <a:gd name="connsiteY441" fmla="*/ 8611 h 10000"/>
                  <a:gd name="connsiteX442" fmla="*/ 3277 w 10000"/>
                  <a:gd name="connsiteY442" fmla="*/ 8617 h 10000"/>
                  <a:gd name="connsiteX443" fmla="*/ 3285 w 10000"/>
                  <a:gd name="connsiteY443" fmla="*/ 8611 h 10000"/>
                  <a:gd name="connsiteX444" fmla="*/ 3307 w 10000"/>
                  <a:gd name="connsiteY444" fmla="*/ 8611 h 10000"/>
                  <a:gd name="connsiteX445" fmla="*/ 3319 w 10000"/>
                  <a:gd name="connsiteY445" fmla="*/ 8617 h 10000"/>
                  <a:gd name="connsiteX446" fmla="*/ 3324 w 10000"/>
                  <a:gd name="connsiteY446" fmla="*/ 8617 h 10000"/>
                  <a:gd name="connsiteX447" fmla="*/ 3327 w 10000"/>
                  <a:gd name="connsiteY447" fmla="*/ 8620 h 10000"/>
                  <a:gd name="connsiteX448" fmla="*/ 3341 w 10000"/>
                  <a:gd name="connsiteY448" fmla="*/ 8620 h 10000"/>
                  <a:gd name="connsiteX449" fmla="*/ 3357 w 10000"/>
                  <a:gd name="connsiteY449" fmla="*/ 8620 h 10000"/>
                  <a:gd name="connsiteX450" fmla="*/ 3374 w 10000"/>
                  <a:gd name="connsiteY450" fmla="*/ 8620 h 10000"/>
                  <a:gd name="connsiteX451" fmla="*/ 3382 w 10000"/>
                  <a:gd name="connsiteY451" fmla="*/ 8620 h 10000"/>
                  <a:gd name="connsiteX452" fmla="*/ 3399 w 10000"/>
                  <a:gd name="connsiteY452" fmla="*/ 8611 h 10000"/>
                  <a:gd name="connsiteX453" fmla="*/ 3413 w 10000"/>
                  <a:gd name="connsiteY453" fmla="*/ 8601 h 10000"/>
                  <a:gd name="connsiteX454" fmla="*/ 3421 w 10000"/>
                  <a:gd name="connsiteY454" fmla="*/ 8588 h 10000"/>
                  <a:gd name="connsiteX455" fmla="*/ 3421 w 10000"/>
                  <a:gd name="connsiteY455" fmla="*/ 8572 h 10000"/>
                  <a:gd name="connsiteX456" fmla="*/ 3421 w 10000"/>
                  <a:gd name="connsiteY456" fmla="*/ 8552 h 10000"/>
                  <a:gd name="connsiteX457" fmla="*/ 3424 w 10000"/>
                  <a:gd name="connsiteY457" fmla="*/ 8533 h 10000"/>
                  <a:gd name="connsiteX458" fmla="*/ 3432 w 10000"/>
                  <a:gd name="connsiteY458" fmla="*/ 8523 h 10000"/>
                  <a:gd name="connsiteX459" fmla="*/ 3446 w 10000"/>
                  <a:gd name="connsiteY459" fmla="*/ 8523 h 10000"/>
                  <a:gd name="connsiteX460" fmla="*/ 3457 w 10000"/>
                  <a:gd name="connsiteY460" fmla="*/ 8523 h 10000"/>
                  <a:gd name="connsiteX461" fmla="*/ 3476 w 10000"/>
                  <a:gd name="connsiteY461" fmla="*/ 8533 h 10000"/>
                  <a:gd name="connsiteX462" fmla="*/ 3485 w 10000"/>
                  <a:gd name="connsiteY462" fmla="*/ 8536 h 10000"/>
                  <a:gd name="connsiteX463" fmla="*/ 3501 w 10000"/>
                  <a:gd name="connsiteY463" fmla="*/ 8527 h 10000"/>
                  <a:gd name="connsiteX464" fmla="*/ 3504 w 10000"/>
                  <a:gd name="connsiteY464" fmla="*/ 8514 h 10000"/>
                  <a:gd name="connsiteX465" fmla="*/ 3510 w 10000"/>
                  <a:gd name="connsiteY465" fmla="*/ 8497 h 10000"/>
                  <a:gd name="connsiteX466" fmla="*/ 3537 w 10000"/>
                  <a:gd name="connsiteY466" fmla="*/ 8484 h 10000"/>
                  <a:gd name="connsiteX467" fmla="*/ 3562 w 10000"/>
                  <a:gd name="connsiteY467" fmla="*/ 8488 h 10000"/>
                  <a:gd name="connsiteX468" fmla="*/ 3568 w 10000"/>
                  <a:gd name="connsiteY468" fmla="*/ 8484 h 10000"/>
                  <a:gd name="connsiteX469" fmla="*/ 3584 w 10000"/>
                  <a:gd name="connsiteY469" fmla="*/ 8494 h 10000"/>
                  <a:gd name="connsiteX470" fmla="*/ 3593 w 10000"/>
                  <a:gd name="connsiteY470" fmla="*/ 8507 h 10000"/>
                  <a:gd name="connsiteX471" fmla="*/ 3618 w 10000"/>
                  <a:gd name="connsiteY471" fmla="*/ 8497 h 10000"/>
                  <a:gd name="connsiteX472" fmla="*/ 3643 w 10000"/>
                  <a:gd name="connsiteY472" fmla="*/ 8475 h 10000"/>
                  <a:gd name="connsiteX473" fmla="*/ 3657 w 10000"/>
                  <a:gd name="connsiteY473" fmla="*/ 8478 h 10000"/>
                  <a:gd name="connsiteX474" fmla="*/ 3670 w 10000"/>
                  <a:gd name="connsiteY474" fmla="*/ 8475 h 10000"/>
                  <a:gd name="connsiteX475" fmla="*/ 3673 w 10000"/>
                  <a:gd name="connsiteY475" fmla="*/ 8468 h 10000"/>
                  <a:gd name="connsiteX476" fmla="*/ 3681 w 10000"/>
                  <a:gd name="connsiteY476" fmla="*/ 8468 h 10000"/>
                  <a:gd name="connsiteX477" fmla="*/ 3698 w 10000"/>
                  <a:gd name="connsiteY477" fmla="*/ 8478 h 10000"/>
                  <a:gd name="connsiteX478" fmla="*/ 3720 w 10000"/>
                  <a:gd name="connsiteY478" fmla="*/ 8497 h 10000"/>
                  <a:gd name="connsiteX479" fmla="*/ 3715 w 10000"/>
                  <a:gd name="connsiteY479" fmla="*/ 8504 h 10000"/>
                  <a:gd name="connsiteX480" fmla="*/ 3729 w 10000"/>
                  <a:gd name="connsiteY480" fmla="*/ 8514 h 10000"/>
                  <a:gd name="connsiteX481" fmla="*/ 3729 w 10000"/>
                  <a:gd name="connsiteY481" fmla="*/ 8517 h 10000"/>
                  <a:gd name="connsiteX482" fmla="*/ 3740 w 10000"/>
                  <a:gd name="connsiteY482" fmla="*/ 8527 h 10000"/>
                  <a:gd name="connsiteX483" fmla="*/ 3759 w 10000"/>
                  <a:gd name="connsiteY483" fmla="*/ 8517 h 10000"/>
                  <a:gd name="connsiteX484" fmla="*/ 3762 w 10000"/>
                  <a:gd name="connsiteY484" fmla="*/ 8504 h 10000"/>
                  <a:gd name="connsiteX485" fmla="*/ 3770 w 10000"/>
                  <a:gd name="connsiteY485" fmla="*/ 8488 h 10000"/>
                  <a:gd name="connsiteX486" fmla="*/ 3778 w 10000"/>
                  <a:gd name="connsiteY486" fmla="*/ 8484 h 10000"/>
                  <a:gd name="connsiteX487" fmla="*/ 3792 w 10000"/>
                  <a:gd name="connsiteY487" fmla="*/ 8475 h 10000"/>
                  <a:gd name="connsiteX488" fmla="*/ 3803 w 10000"/>
                  <a:gd name="connsiteY488" fmla="*/ 8478 h 10000"/>
                  <a:gd name="connsiteX489" fmla="*/ 3809 w 10000"/>
                  <a:gd name="connsiteY489" fmla="*/ 8475 h 10000"/>
                  <a:gd name="connsiteX490" fmla="*/ 3825 w 10000"/>
                  <a:gd name="connsiteY490" fmla="*/ 8465 h 10000"/>
                  <a:gd name="connsiteX491" fmla="*/ 3834 w 10000"/>
                  <a:gd name="connsiteY491" fmla="*/ 8468 h 10000"/>
                  <a:gd name="connsiteX492" fmla="*/ 3842 w 10000"/>
                  <a:gd name="connsiteY492" fmla="*/ 8478 h 10000"/>
                  <a:gd name="connsiteX493" fmla="*/ 3850 w 10000"/>
                  <a:gd name="connsiteY493" fmla="*/ 8478 h 10000"/>
                  <a:gd name="connsiteX494" fmla="*/ 3859 w 10000"/>
                  <a:gd name="connsiteY494" fmla="*/ 8484 h 10000"/>
                  <a:gd name="connsiteX495" fmla="*/ 3873 w 10000"/>
                  <a:gd name="connsiteY495" fmla="*/ 8494 h 10000"/>
                  <a:gd name="connsiteX496" fmla="*/ 3875 w 10000"/>
                  <a:gd name="connsiteY496" fmla="*/ 8507 h 10000"/>
                  <a:gd name="connsiteX497" fmla="*/ 3881 w 10000"/>
                  <a:gd name="connsiteY497" fmla="*/ 8527 h 10000"/>
                  <a:gd name="connsiteX498" fmla="*/ 3875 w 10000"/>
                  <a:gd name="connsiteY498" fmla="*/ 8546 h 10000"/>
                  <a:gd name="connsiteX499" fmla="*/ 3892 w 10000"/>
                  <a:gd name="connsiteY499" fmla="*/ 8546 h 10000"/>
                  <a:gd name="connsiteX500" fmla="*/ 3900 w 10000"/>
                  <a:gd name="connsiteY500" fmla="*/ 8543 h 10000"/>
                  <a:gd name="connsiteX501" fmla="*/ 3906 w 10000"/>
                  <a:gd name="connsiteY501" fmla="*/ 8543 h 10000"/>
                  <a:gd name="connsiteX502" fmla="*/ 3922 w 10000"/>
                  <a:gd name="connsiteY502" fmla="*/ 8552 h 10000"/>
                  <a:gd name="connsiteX503" fmla="*/ 3939 w 10000"/>
                  <a:gd name="connsiteY503" fmla="*/ 8559 h 10000"/>
                  <a:gd name="connsiteX504" fmla="*/ 3953 w 10000"/>
                  <a:gd name="connsiteY504" fmla="*/ 8572 h 10000"/>
                  <a:gd name="connsiteX505" fmla="*/ 3956 w 10000"/>
                  <a:gd name="connsiteY505" fmla="*/ 8588 h 10000"/>
                  <a:gd name="connsiteX506" fmla="*/ 3956 w 10000"/>
                  <a:gd name="connsiteY506" fmla="*/ 8608 h 10000"/>
                  <a:gd name="connsiteX507" fmla="*/ 3972 w 10000"/>
                  <a:gd name="connsiteY507" fmla="*/ 8608 h 10000"/>
                  <a:gd name="connsiteX508" fmla="*/ 3986 w 10000"/>
                  <a:gd name="connsiteY508" fmla="*/ 8608 h 10000"/>
                  <a:gd name="connsiteX509" fmla="*/ 3997 w 10000"/>
                  <a:gd name="connsiteY509" fmla="*/ 8608 h 10000"/>
                  <a:gd name="connsiteX510" fmla="*/ 4006 w 10000"/>
                  <a:gd name="connsiteY510" fmla="*/ 8608 h 10000"/>
                  <a:gd name="connsiteX511" fmla="*/ 4006 w 10000"/>
                  <a:gd name="connsiteY511" fmla="*/ 8611 h 10000"/>
                  <a:gd name="connsiteX512" fmla="*/ 4011 w 10000"/>
                  <a:gd name="connsiteY512" fmla="*/ 8611 h 10000"/>
                  <a:gd name="connsiteX513" fmla="*/ 4022 w 10000"/>
                  <a:gd name="connsiteY513" fmla="*/ 8620 h 10000"/>
                  <a:gd name="connsiteX514" fmla="*/ 4042 w 10000"/>
                  <a:gd name="connsiteY514" fmla="*/ 8620 h 10000"/>
                  <a:gd name="connsiteX515" fmla="*/ 4050 w 10000"/>
                  <a:gd name="connsiteY515" fmla="*/ 8617 h 10000"/>
                  <a:gd name="connsiteX516" fmla="*/ 4069 w 10000"/>
                  <a:gd name="connsiteY516" fmla="*/ 8620 h 10000"/>
                  <a:gd name="connsiteX517" fmla="*/ 4086 w 10000"/>
                  <a:gd name="connsiteY517" fmla="*/ 8630 h 10000"/>
                  <a:gd name="connsiteX518" fmla="*/ 4108 w 10000"/>
                  <a:gd name="connsiteY518" fmla="*/ 8627 h 10000"/>
                  <a:gd name="connsiteX519" fmla="*/ 4125 w 10000"/>
                  <a:gd name="connsiteY519" fmla="*/ 8620 h 10000"/>
                  <a:gd name="connsiteX520" fmla="*/ 4133 w 10000"/>
                  <a:gd name="connsiteY520" fmla="*/ 8611 h 10000"/>
                  <a:gd name="connsiteX521" fmla="*/ 4139 w 10000"/>
                  <a:gd name="connsiteY521" fmla="*/ 8608 h 10000"/>
                  <a:gd name="connsiteX522" fmla="*/ 4147 w 10000"/>
                  <a:gd name="connsiteY522" fmla="*/ 8601 h 10000"/>
                  <a:gd name="connsiteX523" fmla="*/ 4155 w 10000"/>
                  <a:gd name="connsiteY523" fmla="*/ 8591 h 10000"/>
                  <a:gd name="connsiteX524" fmla="*/ 4166 w 10000"/>
                  <a:gd name="connsiteY524" fmla="*/ 8582 h 10000"/>
                  <a:gd name="connsiteX525" fmla="*/ 4183 w 10000"/>
                  <a:gd name="connsiteY525" fmla="*/ 8569 h 10000"/>
                  <a:gd name="connsiteX526" fmla="*/ 4191 w 10000"/>
                  <a:gd name="connsiteY526" fmla="*/ 8562 h 10000"/>
                  <a:gd name="connsiteX527" fmla="*/ 4208 w 10000"/>
                  <a:gd name="connsiteY527" fmla="*/ 8552 h 10000"/>
                  <a:gd name="connsiteX528" fmla="*/ 4230 w 10000"/>
                  <a:gd name="connsiteY528" fmla="*/ 8552 h 10000"/>
                  <a:gd name="connsiteX529" fmla="*/ 4238 w 10000"/>
                  <a:gd name="connsiteY529" fmla="*/ 8559 h 10000"/>
                  <a:gd name="connsiteX530" fmla="*/ 4247 w 10000"/>
                  <a:gd name="connsiteY530" fmla="*/ 8572 h 10000"/>
                  <a:gd name="connsiteX531" fmla="*/ 4252 w 10000"/>
                  <a:gd name="connsiteY531" fmla="*/ 8578 h 10000"/>
                  <a:gd name="connsiteX532" fmla="*/ 4263 w 10000"/>
                  <a:gd name="connsiteY532" fmla="*/ 8582 h 10000"/>
                  <a:gd name="connsiteX533" fmla="*/ 4277 w 10000"/>
                  <a:gd name="connsiteY533" fmla="*/ 8572 h 10000"/>
                  <a:gd name="connsiteX534" fmla="*/ 4294 w 10000"/>
                  <a:gd name="connsiteY534" fmla="*/ 8559 h 10000"/>
                  <a:gd name="connsiteX535" fmla="*/ 4302 w 10000"/>
                  <a:gd name="connsiteY535" fmla="*/ 8546 h 10000"/>
                  <a:gd name="connsiteX536" fmla="*/ 4310 w 10000"/>
                  <a:gd name="connsiteY536" fmla="*/ 8543 h 10000"/>
                  <a:gd name="connsiteX537" fmla="*/ 4313 w 10000"/>
                  <a:gd name="connsiteY537" fmla="*/ 8543 h 10000"/>
                  <a:gd name="connsiteX538" fmla="*/ 4332 w 10000"/>
                  <a:gd name="connsiteY538" fmla="*/ 8546 h 10000"/>
                  <a:gd name="connsiteX539" fmla="*/ 4335 w 10000"/>
                  <a:gd name="connsiteY539" fmla="*/ 8559 h 10000"/>
                  <a:gd name="connsiteX540" fmla="*/ 4349 w 10000"/>
                  <a:gd name="connsiteY540" fmla="*/ 8588 h 10000"/>
                  <a:gd name="connsiteX541" fmla="*/ 4360 w 10000"/>
                  <a:gd name="connsiteY541" fmla="*/ 8591 h 10000"/>
                  <a:gd name="connsiteX542" fmla="*/ 4366 w 10000"/>
                  <a:gd name="connsiteY542" fmla="*/ 8591 h 10000"/>
                  <a:gd name="connsiteX543" fmla="*/ 4382 w 10000"/>
                  <a:gd name="connsiteY543" fmla="*/ 8598 h 10000"/>
                  <a:gd name="connsiteX544" fmla="*/ 4385 w 10000"/>
                  <a:gd name="connsiteY544" fmla="*/ 8598 h 10000"/>
                  <a:gd name="connsiteX545" fmla="*/ 4402 w 10000"/>
                  <a:gd name="connsiteY545" fmla="*/ 8598 h 10000"/>
                  <a:gd name="connsiteX546" fmla="*/ 4421 w 10000"/>
                  <a:gd name="connsiteY546" fmla="*/ 8591 h 10000"/>
                  <a:gd name="connsiteX547" fmla="*/ 4440 w 10000"/>
                  <a:gd name="connsiteY547" fmla="*/ 8591 h 10000"/>
                  <a:gd name="connsiteX548" fmla="*/ 4449 w 10000"/>
                  <a:gd name="connsiteY548" fmla="*/ 8598 h 10000"/>
                  <a:gd name="connsiteX549" fmla="*/ 4454 w 10000"/>
                  <a:gd name="connsiteY549" fmla="*/ 8617 h 10000"/>
                  <a:gd name="connsiteX550" fmla="*/ 4463 w 10000"/>
                  <a:gd name="connsiteY550" fmla="*/ 8608 h 10000"/>
                  <a:gd name="connsiteX551" fmla="*/ 4474 w 10000"/>
                  <a:gd name="connsiteY551" fmla="*/ 8608 h 10000"/>
                  <a:gd name="connsiteX552" fmla="*/ 4490 w 10000"/>
                  <a:gd name="connsiteY552" fmla="*/ 8617 h 10000"/>
                  <a:gd name="connsiteX553" fmla="*/ 4504 w 10000"/>
                  <a:gd name="connsiteY553" fmla="*/ 8617 h 10000"/>
                  <a:gd name="connsiteX554" fmla="*/ 4518 w 10000"/>
                  <a:gd name="connsiteY554" fmla="*/ 8617 h 10000"/>
                  <a:gd name="connsiteX555" fmla="*/ 4535 w 10000"/>
                  <a:gd name="connsiteY555" fmla="*/ 8611 h 10000"/>
                  <a:gd name="connsiteX556" fmla="*/ 4546 w 10000"/>
                  <a:gd name="connsiteY556" fmla="*/ 8611 h 10000"/>
                  <a:gd name="connsiteX557" fmla="*/ 4562 w 10000"/>
                  <a:gd name="connsiteY557" fmla="*/ 8611 h 10000"/>
                  <a:gd name="connsiteX558" fmla="*/ 4571 w 10000"/>
                  <a:gd name="connsiteY558" fmla="*/ 8611 h 10000"/>
                  <a:gd name="connsiteX559" fmla="*/ 4579 w 10000"/>
                  <a:gd name="connsiteY559" fmla="*/ 8608 h 10000"/>
                  <a:gd name="connsiteX560" fmla="*/ 4584 w 10000"/>
                  <a:gd name="connsiteY560" fmla="*/ 8608 h 10000"/>
                  <a:gd name="connsiteX561" fmla="*/ 4601 w 10000"/>
                  <a:gd name="connsiteY561" fmla="*/ 8617 h 10000"/>
                  <a:gd name="connsiteX562" fmla="*/ 4609 w 10000"/>
                  <a:gd name="connsiteY562" fmla="*/ 8627 h 10000"/>
                  <a:gd name="connsiteX563" fmla="*/ 4618 w 10000"/>
                  <a:gd name="connsiteY563" fmla="*/ 8637 h 10000"/>
                  <a:gd name="connsiteX564" fmla="*/ 4618 w 10000"/>
                  <a:gd name="connsiteY564" fmla="*/ 8646 h 10000"/>
                  <a:gd name="connsiteX565" fmla="*/ 4634 w 10000"/>
                  <a:gd name="connsiteY565" fmla="*/ 8656 h 10000"/>
                  <a:gd name="connsiteX566" fmla="*/ 4640 w 10000"/>
                  <a:gd name="connsiteY566" fmla="*/ 8659 h 10000"/>
                  <a:gd name="connsiteX567" fmla="*/ 4651 w 10000"/>
                  <a:gd name="connsiteY567" fmla="*/ 8666 h 10000"/>
                  <a:gd name="connsiteX568" fmla="*/ 4657 w 10000"/>
                  <a:gd name="connsiteY568" fmla="*/ 8659 h 10000"/>
                  <a:gd name="connsiteX569" fmla="*/ 4668 w 10000"/>
                  <a:gd name="connsiteY569" fmla="*/ 8650 h 10000"/>
                  <a:gd name="connsiteX570" fmla="*/ 4676 w 10000"/>
                  <a:gd name="connsiteY570" fmla="*/ 8650 h 10000"/>
                  <a:gd name="connsiteX571" fmla="*/ 4690 w 10000"/>
                  <a:gd name="connsiteY571" fmla="*/ 8650 h 10000"/>
                  <a:gd name="connsiteX572" fmla="*/ 4698 w 10000"/>
                  <a:gd name="connsiteY572" fmla="*/ 8650 h 10000"/>
                  <a:gd name="connsiteX573" fmla="*/ 4704 w 10000"/>
                  <a:gd name="connsiteY573" fmla="*/ 8650 h 10000"/>
                  <a:gd name="connsiteX574" fmla="*/ 4706 w 10000"/>
                  <a:gd name="connsiteY574" fmla="*/ 8659 h 10000"/>
                  <a:gd name="connsiteX575" fmla="*/ 4706 w 10000"/>
                  <a:gd name="connsiteY575" fmla="*/ 8666 h 10000"/>
                  <a:gd name="connsiteX576" fmla="*/ 4723 w 10000"/>
                  <a:gd name="connsiteY576" fmla="*/ 8682 h 10000"/>
                  <a:gd name="connsiteX577" fmla="*/ 4737 w 10000"/>
                  <a:gd name="connsiteY577" fmla="*/ 8682 h 10000"/>
                  <a:gd name="connsiteX578" fmla="*/ 4745 w 10000"/>
                  <a:gd name="connsiteY578" fmla="*/ 8676 h 10000"/>
                  <a:gd name="connsiteX579" fmla="*/ 4756 w 10000"/>
                  <a:gd name="connsiteY579" fmla="*/ 8666 h 10000"/>
                  <a:gd name="connsiteX580" fmla="*/ 4765 w 10000"/>
                  <a:gd name="connsiteY580" fmla="*/ 8666 h 10000"/>
                  <a:gd name="connsiteX581" fmla="*/ 4765 w 10000"/>
                  <a:gd name="connsiteY581" fmla="*/ 8682 h 10000"/>
                  <a:gd name="connsiteX582" fmla="*/ 4770 w 10000"/>
                  <a:gd name="connsiteY582" fmla="*/ 8701 h 10000"/>
                  <a:gd name="connsiteX583" fmla="*/ 4778 w 10000"/>
                  <a:gd name="connsiteY583" fmla="*/ 8705 h 10000"/>
                  <a:gd name="connsiteX584" fmla="*/ 4795 w 10000"/>
                  <a:gd name="connsiteY584" fmla="*/ 8714 h 10000"/>
                  <a:gd name="connsiteX585" fmla="*/ 4812 w 10000"/>
                  <a:gd name="connsiteY585" fmla="*/ 8714 h 10000"/>
                  <a:gd name="connsiteX586" fmla="*/ 4825 w 10000"/>
                  <a:gd name="connsiteY586" fmla="*/ 8705 h 10000"/>
                  <a:gd name="connsiteX587" fmla="*/ 4825 w 10000"/>
                  <a:gd name="connsiteY587" fmla="*/ 8701 h 10000"/>
                  <a:gd name="connsiteX588" fmla="*/ 4828 w 10000"/>
                  <a:gd name="connsiteY588" fmla="*/ 8701 h 10000"/>
                  <a:gd name="connsiteX589" fmla="*/ 4837 w 10000"/>
                  <a:gd name="connsiteY589" fmla="*/ 8692 h 10000"/>
                  <a:gd name="connsiteX590" fmla="*/ 4842 w 10000"/>
                  <a:gd name="connsiteY590" fmla="*/ 8685 h 10000"/>
                  <a:gd name="connsiteX591" fmla="*/ 4859 w 10000"/>
                  <a:gd name="connsiteY591" fmla="*/ 8692 h 10000"/>
                  <a:gd name="connsiteX592" fmla="*/ 4870 w 10000"/>
                  <a:gd name="connsiteY592" fmla="*/ 8701 h 10000"/>
                  <a:gd name="connsiteX593" fmla="*/ 4878 w 10000"/>
                  <a:gd name="connsiteY593" fmla="*/ 8714 h 10000"/>
                  <a:gd name="connsiteX594" fmla="*/ 4892 w 10000"/>
                  <a:gd name="connsiteY594" fmla="*/ 8724 h 10000"/>
                  <a:gd name="connsiteX595" fmla="*/ 4900 w 10000"/>
                  <a:gd name="connsiteY595" fmla="*/ 8724 h 10000"/>
                  <a:gd name="connsiteX596" fmla="*/ 4906 w 10000"/>
                  <a:gd name="connsiteY596" fmla="*/ 8705 h 10000"/>
                  <a:gd name="connsiteX597" fmla="*/ 4925 w 10000"/>
                  <a:gd name="connsiteY597" fmla="*/ 8724 h 10000"/>
                  <a:gd name="connsiteX598" fmla="*/ 4939 w 10000"/>
                  <a:gd name="connsiteY598" fmla="*/ 8701 h 10000"/>
                  <a:gd name="connsiteX599" fmla="*/ 4950 w 10000"/>
                  <a:gd name="connsiteY599" fmla="*/ 8695 h 10000"/>
                  <a:gd name="connsiteX600" fmla="*/ 4956 w 10000"/>
                  <a:gd name="connsiteY600" fmla="*/ 8692 h 10000"/>
                  <a:gd name="connsiteX601" fmla="*/ 4986 w 10000"/>
                  <a:gd name="connsiteY601" fmla="*/ 8705 h 10000"/>
                  <a:gd name="connsiteX602" fmla="*/ 5003 w 10000"/>
                  <a:gd name="connsiteY602" fmla="*/ 8701 h 10000"/>
                  <a:gd name="connsiteX603" fmla="*/ 5011 w 10000"/>
                  <a:gd name="connsiteY603" fmla="*/ 8692 h 10000"/>
                  <a:gd name="connsiteX604" fmla="*/ 5028 w 10000"/>
                  <a:gd name="connsiteY604" fmla="*/ 8682 h 10000"/>
                  <a:gd name="connsiteX605" fmla="*/ 5030 w 10000"/>
                  <a:gd name="connsiteY605" fmla="*/ 8659 h 10000"/>
                  <a:gd name="connsiteX606" fmla="*/ 5039 w 10000"/>
                  <a:gd name="connsiteY606" fmla="*/ 8656 h 10000"/>
                  <a:gd name="connsiteX607" fmla="*/ 5053 w 10000"/>
                  <a:gd name="connsiteY607" fmla="*/ 8669 h 10000"/>
                  <a:gd name="connsiteX608" fmla="*/ 5061 w 10000"/>
                  <a:gd name="connsiteY608" fmla="*/ 8669 h 10000"/>
                  <a:gd name="connsiteX609" fmla="*/ 5061 w 10000"/>
                  <a:gd name="connsiteY609" fmla="*/ 8676 h 10000"/>
                  <a:gd name="connsiteX610" fmla="*/ 5069 w 10000"/>
                  <a:gd name="connsiteY610" fmla="*/ 8669 h 10000"/>
                  <a:gd name="connsiteX611" fmla="*/ 5083 w 10000"/>
                  <a:gd name="connsiteY611" fmla="*/ 8669 h 10000"/>
                  <a:gd name="connsiteX612" fmla="*/ 5100 w 10000"/>
                  <a:gd name="connsiteY612" fmla="*/ 8669 h 10000"/>
                  <a:gd name="connsiteX613" fmla="*/ 5119 w 10000"/>
                  <a:gd name="connsiteY613" fmla="*/ 8682 h 10000"/>
                  <a:gd name="connsiteX614" fmla="*/ 5136 w 10000"/>
                  <a:gd name="connsiteY614" fmla="*/ 8692 h 10000"/>
                  <a:gd name="connsiteX615" fmla="*/ 5161 w 10000"/>
                  <a:gd name="connsiteY615" fmla="*/ 8701 h 10000"/>
                  <a:gd name="connsiteX616" fmla="*/ 5183 w 10000"/>
                  <a:gd name="connsiteY616" fmla="*/ 8701 h 10000"/>
                  <a:gd name="connsiteX617" fmla="*/ 5199 w 10000"/>
                  <a:gd name="connsiteY617" fmla="*/ 8701 h 10000"/>
                  <a:gd name="connsiteX618" fmla="*/ 5213 w 10000"/>
                  <a:gd name="connsiteY618" fmla="*/ 8705 h 10000"/>
                  <a:gd name="connsiteX619" fmla="*/ 5224 w 10000"/>
                  <a:gd name="connsiteY619" fmla="*/ 8701 h 10000"/>
                  <a:gd name="connsiteX620" fmla="*/ 5230 w 10000"/>
                  <a:gd name="connsiteY620" fmla="*/ 8701 h 10000"/>
                  <a:gd name="connsiteX621" fmla="*/ 5241 w 10000"/>
                  <a:gd name="connsiteY621" fmla="*/ 8676 h 10000"/>
                  <a:gd name="connsiteX622" fmla="*/ 5247 w 10000"/>
                  <a:gd name="connsiteY622" fmla="*/ 8666 h 10000"/>
                  <a:gd name="connsiteX623" fmla="*/ 5249 w 10000"/>
                  <a:gd name="connsiteY623" fmla="*/ 8646 h 10000"/>
                  <a:gd name="connsiteX624" fmla="*/ 5249 w 10000"/>
                  <a:gd name="connsiteY624" fmla="*/ 8650 h 10000"/>
                  <a:gd name="connsiteX625" fmla="*/ 5255 w 10000"/>
                  <a:gd name="connsiteY625" fmla="*/ 8646 h 10000"/>
                  <a:gd name="connsiteX626" fmla="*/ 5271 w 10000"/>
                  <a:gd name="connsiteY626" fmla="*/ 8650 h 10000"/>
                  <a:gd name="connsiteX627" fmla="*/ 5288 w 10000"/>
                  <a:gd name="connsiteY627" fmla="*/ 8666 h 10000"/>
                  <a:gd name="connsiteX628" fmla="*/ 5296 w 10000"/>
                  <a:gd name="connsiteY628" fmla="*/ 8666 h 10000"/>
                  <a:gd name="connsiteX629" fmla="*/ 5310 w 10000"/>
                  <a:gd name="connsiteY629" fmla="*/ 8656 h 10000"/>
                  <a:gd name="connsiteX630" fmla="*/ 5321 w 10000"/>
                  <a:gd name="connsiteY630" fmla="*/ 8650 h 10000"/>
                  <a:gd name="connsiteX631" fmla="*/ 5338 w 10000"/>
                  <a:gd name="connsiteY631" fmla="*/ 8650 h 10000"/>
                  <a:gd name="connsiteX632" fmla="*/ 5360 w 10000"/>
                  <a:gd name="connsiteY632" fmla="*/ 8640 h 10000"/>
                  <a:gd name="connsiteX633" fmla="*/ 5366 w 10000"/>
                  <a:gd name="connsiteY633" fmla="*/ 8637 h 10000"/>
                  <a:gd name="connsiteX634" fmla="*/ 5368 w 10000"/>
                  <a:gd name="connsiteY634" fmla="*/ 8637 h 10000"/>
                  <a:gd name="connsiteX635" fmla="*/ 5382 w 10000"/>
                  <a:gd name="connsiteY635" fmla="*/ 8630 h 10000"/>
                  <a:gd name="connsiteX636" fmla="*/ 5391 w 10000"/>
                  <a:gd name="connsiteY636" fmla="*/ 8630 h 10000"/>
                  <a:gd name="connsiteX637" fmla="*/ 5402 w 10000"/>
                  <a:gd name="connsiteY637" fmla="*/ 8637 h 10000"/>
                  <a:gd name="connsiteX638" fmla="*/ 5418 w 10000"/>
                  <a:gd name="connsiteY638" fmla="*/ 8656 h 10000"/>
                  <a:gd name="connsiteX639" fmla="*/ 5432 w 10000"/>
                  <a:gd name="connsiteY639" fmla="*/ 8666 h 10000"/>
                  <a:gd name="connsiteX640" fmla="*/ 5443 w 10000"/>
                  <a:gd name="connsiteY640" fmla="*/ 8682 h 10000"/>
                  <a:gd name="connsiteX641" fmla="*/ 5457 w 10000"/>
                  <a:gd name="connsiteY641" fmla="*/ 8692 h 10000"/>
                  <a:gd name="connsiteX642" fmla="*/ 5471 w 10000"/>
                  <a:gd name="connsiteY642" fmla="*/ 8705 h 10000"/>
                  <a:gd name="connsiteX643" fmla="*/ 5488 w 10000"/>
                  <a:gd name="connsiteY643" fmla="*/ 8711 h 10000"/>
                  <a:gd name="connsiteX644" fmla="*/ 5490 w 10000"/>
                  <a:gd name="connsiteY644" fmla="*/ 8721 h 10000"/>
                  <a:gd name="connsiteX645" fmla="*/ 5512 w 10000"/>
                  <a:gd name="connsiteY645" fmla="*/ 8724 h 10000"/>
                  <a:gd name="connsiteX646" fmla="*/ 5521 w 10000"/>
                  <a:gd name="connsiteY646" fmla="*/ 8714 h 10000"/>
                  <a:gd name="connsiteX647" fmla="*/ 5524 w 10000"/>
                  <a:gd name="connsiteY647" fmla="*/ 8714 h 10000"/>
                  <a:gd name="connsiteX648" fmla="*/ 5532 w 10000"/>
                  <a:gd name="connsiteY648" fmla="*/ 8721 h 10000"/>
                  <a:gd name="connsiteX649" fmla="*/ 5540 w 10000"/>
                  <a:gd name="connsiteY649" fmla="*/ 8724 h 10000"/>
                  <a:gd name="connsiteX650" fmla="*/ 5562 w 10000"/>
                  <a:gd name="connsiteY650" fmla="*/ 8750 h 10000"/>
                  <a:gd name="connsiteX651" fmla="*/ 5562 w 10000"/>
                  <a:gd name="connsiteY651" fmla="*/ 8760 h 10000"/>
                  <a:gd name="connsiteX652" fmla="*/ 5571 w 10000"/>
                  <a:gd name="connsiteY652" fmla="*/ 8782 h 10000"/>
                  <a:gd name="connsiteX653" fmla="*/ 5579 w 10000"/>
                  <a:gd name="connsiteY653" fmla="*/ 8789 h 10000"/>
                  <a:gd name="connsiteX654" fmla="*/ 5593 w 10000"/>
                  <a:gd name="connsiteY654" fmla="*/ 8789 h 10000"/>
                  <a:gd name="connsiteX655" fmla="*/ 5596 w 10000"/>
                  <a:gd name="connsiteY655" fmla="*/ 8789 h 10000"/>
                  <a:gd name="connsiteX656" fmla="*/ 5626 w 10000"/>
                  <a:gd name="connsiteY656" fmla="*/ 8782 h 10000"/>
                  <a:gd name="connsiteX657" fmla="*/ 5629 w 10000"/>
                  <a:gd name="connsiteY657" fmla="*/ 8782 h 10000"/>
                  <a:gd name="connsiteX658" fmla="*/ 5637 w 10000"/>
                  <a:gd name="connsiteY658" fmla="*/ 8779 h 10000"/>
                  <a:gd name="connsiteX659" fmla="*/ 5648 w 10000"/>
                  <a:gd name="connsiteY659" fmla="*/ 8789 h 10000"/>
                  <a:gd name="connsiteX660" fmla="*/ 5665 w 10000"/>
                  <a:gd name="connsiteY660" fmla="*/ 8795 h 10000"/>
                  <a:gd name="connsiteX661" fmla="*/ 5676 w 10000"/>
                  <a:gd name="connsiteY661" fmla="*/ 8789 h 10000"/>
                  <a:gd name="connsiteX662" fmla="*/ 5684 w 10000"/>
                  <a:gd name="connsiteY662" fmla="*/ 8782 h 10000"/>
                  <a:gd name="connsiteX663" fmla="*/ 5693 w 10000"/>
                  <a:gd name="connsiteY663" fmla="*/ 8789 h 10000"/>
                  <a:gd name="connsiteX664" fmla="*/ 5715 w 10000"/>
                  <a:gd name="connsiteY664" fmla="*/ 8808 h 10000"/>
                  <a:gd name="connsiteX665" fmla="*/ 5731 w 10000"/>
                  <a:gd name="connsiteY665" fmla="*/ 8808 h 10000"/>
                  <a:gd name="connsiteX666" fmla="*/ 5740 w 10000"/>
                  <a:gd name="connsiteY666" fmla="*/ 8808 h 10000"/>
                  <a:gd name="connsiteX667" fmla="*/ 5765 w 10000"/>
                  <a:gd name="connsiteY667" fmla="*/ 8818 h 10000"/>
                  <a:gd name="connsiteX668" fmla="*/ 5781 w 10000"/>
                  <a:gd name="connsiteY668" fmla="*/ 8824 h 10000"/>
                  <a:gd name="connsiteX669" fmla="*/ 5798 w 10000"/>
                  <a:gd name="connsiteY669" fmla="*/ 8834 h 10000"/>
                  <a:gd name="connsiteX670" fmla="*/ 5814 w 10000"/>
                  <a:gd name="connsiteY670" fmla="*/ 8837 h 10000"/>
                  <a:gd name="connsiteX671" fmla="*/ 5831 w 10000"/>
                  <a:gd name="connsiteY671" fmla="*/ 8844 h 10000"/>
                  <a:gd name="connsiteX672" fmla="*/ 5842 w 10000"/>
                  <a:gd name="connsiteY672" fmla="*/ 8847 h 10000"/>
                  <a:gd name="connsiteX673" fmla="*/ 5859 w 10000"/>
                  <a:gd name="connsiteY673" fmla="*/ 8857 h 10000"/>
                  <a:gd name="connsiteX674" fmla="*/ 5870 w 10000"/>
                  <a:gd name="connsiteY674" fmla="*/ 8867 h 10000"/>
                  <a:gd name="connsiteX675" fmla="*/ 5878 w 10000"/>
                  <a:gd name="connsiteY675" fmla="*/ 8873 h 10000"/>
                  <a:gd name="connsiteX676" fmla="*/ 5895 w 10000"/>
                  <a:gd name="connsiteY676" fmla="*/ 8873 h 10000"/>
                  <a:gd name="connsiteX677" fmla="*/ 5911 w 10000"/>
                  <a:gd name="connsiteY677" fmla="*/ 8873 h 10000"/>
                  <a:gd name="connsiteX678" fmla="*/ 5931 w 10000"/>
                  <a:gd name="connsiteY678" fmla="*/ 8873 h 10000"/>
                  <a:gd name="connsiteX679" fmla="*/ 5950 w 10000"/>
                  <a:gd name="connsiteY679" fmla="*/ 8867 h 10000"/>
                  <a:gd name="connsiteX680" fmla="*/ 5967 w 10000"/>
                  <a:gd name="connsiteY680" fmla="*/ 8867 h 10000"/>
                  <a:gd name="connsiteX681" fmla="*/ 5975 w 10000"/>
                  <a:gd name="connsiteY681" fmla="*/ 8873 h 10000"/>
                  <a:gd name="connsiteX682" fmla="*/ 6000 w 10000"/>
                  <a:gd name="connsiteY682" fmla="*/ 8883 h 10000"/>
                  <a:gd name="connsiteX683" fmla="*/ 5997 w 10000"/>
                  <a:gd name="connsiteY683" fmla="*/ 8886 h 10000"/>
                  <a:gd name="connsiteX684" fmla="*/ 5997 w 10000"/>
                  <a:gd name="connsiteY684" fmla="*/ 8896 h 10000"/>
                  <a:gd name="connsiteX685" fmla="*/ 6014 w 10000"/>
                  <a:gd name="connsiteY685" fmla="*/ 8892 h 10000"/>
                  <a:gd name="connsiteX686" fmla="*/ 6028 w 10000"/>
                  <a:gd name="connsiteY686" fmla="*/ 8892 h 10000"/>
                  <a:gd name="connsiteX687" fmla="*/ 6053 w 10000"/>
                  <a:gd name="connsiteY687" fmla="*/ 8886 h 10000"/>
                  <a:gd name="connsiteX688" fmla="*/ 6072 w 10000"/>
                  <a:gd name="connsiteY688" fmla="*/ 8876 h 10000"/>
                  <a:gd name="connsiteX689" fmla="*/ 6089 w 10000"/>
                  <a:gd name="connsiteY689" fmla="*/ 8867 h 10000"/>
                  <a:gd name="connsiteX690" fmla="*/ 6111 w 10000"/>
                  <a:gd name="connsiteY690" fmla="*/ 8857 h 10000"/>
                  <a:gd name="connsiteX691" fmla="*/ 6127 w 10000"/>
                  <a:gd name="connsiteY691" fmla="*/ 8847 h 10000"/>
                  <a:gd name="connsiteX692" fmla="*/ 6152 w 10000"/>
                  <a:gd name="connsiteY692" fmla="*/ 8834 h 10000"/>
                  <a:gd name="connsiteX693" fmla="*/ 6183 w 10000"/>
                  <a:gd name="connsiteY693" fmla="*/ 8828 h 10000"/>
                  <a:gd name="connsiteX694" fmla="*/ 6175 w 10000"/>
                  <a:gd name="connsiteY694" fmla="*/ 8844 h 10000"/>
                  <a:gd name="connsiteX695" fmla="*/ 6169 w 10000"/>
                  <a:gd name="connsiteY695" fmla="*/ 8863 h 10000"/>
                  <a:gd name="connsiteX696" fmla="*/ 6158 w 10000"/>
                  <a:gd name="connsiteY696" fmla="*/ 8886 h 10000"/>
                  <a:gd name="connsiteX697" fmla="*/ 6152 w 10000"/>
                  <a:gd name="connsiteY697" fmla="*/ 8896 h 10000"/>
                  <a:gd name="connsiteX698" fmla="*/ 6150 w 10000"/>
                  <a:gd name="connsiteY698" fmla="*/ 8909 h 10000"/>
                  <a:gd name="connsiteX699" fmla="*/ 6152 w 10000"/>
                  <a:gd name="connsiteY699" fmla="*/ 8938 h 10000"/>
                  <a:gd name="connsiteX700" fmla="*/ 6158 w 10000"/>
                  <a:gd name="connsiteY700" fmla="*/ 8957 h 10000"/>
                  <a:gd name="connsiteX701" fmla="*/ 6161 w 10000"/>
                  <a:gd name="connsiteY701" fmla="*/ 8980 h 10000"/>
                  <a:gd name="connsiteX702" fmla="*/ 6166 w 10000"/>
                  <a:gd name="connsiteY702" fmla="*/ 8999 h 10000"/>
                  <a:gd name="connsiteX703" fmla="*/ 6175 w 10000"/>
                  <a:gd name="connsiteY703" fmla="*/ 9032 h 10000"/>
                  <a:gd name="connsiteX704" fmla="*/ 6183 w 10000"/>
                  <a:gd name="connsiteY704" fmla="*/ 9051 h 10000"/>
                  <a:gd name="connsiteX705" fmla="*/ 6191 w 10000"/>
                  <a:gd name="connsiteY705" fmla="*/ 9064 h 10000"/>
                  <a:gd name="connsiteX706" fmla="*/ 6194 w 10000"/>
                  <a:gd name="connsiteY706" fmla="*/ 9084 h 10000"/>
                  <a:gd name="connsiteX707" fmla="*/ 6208 w 10000"/>
                  <a:gd name="connsiteY707" fmla="*/ 9103 h 10000"/>
                  <a:gd name="connsiteX708" fmla="*/ 6208 w 10000"/>
                  <a:gd name="connsiteY708" fmla="*/ 9113 h 10000"/>
                  <a:gd name="connsiteX709" fmla="*/ 6216 w 10000"/>
                  <a:gd name="connsiteY709" fmla="*/ 9129 h 10000"/>
                  <a:gd name="connsiteX710" fmla="*/ 6230 w 10000"/>
                  <a:gd name="connsiteY710" fmla="*/ 9148 h 10000"/>
                  <a:gd name="connsiteX711" fmla="*/ 6241 w 10000"/>
                  <a:gd name="connsiteY711" fmla="*/ 9165 h 10000"/>
                  <a:gd name="connsiteX712" fmla="*/ 6249 w 10000"/>
                  <a:gd name="connsiteY712" fmla="*/ 9168 h 10000"/>
                  <a:gd name="connsiteX713" fmla="*/ 6266 w 10000"/>
                  <a:gd name="connsiteY713" fmla="*/ 9184 h 10000"/>
                  <a:gd name="connsiteX714" fmla="*/ 6280 w 10000"/>
                  <a:gd name="connsiteY714" fmla="*/ 9184 h 10000"/>
                  <a:gd name="connsiteX715" fmla="*/ 6288 w 10000"/>
                  <a:gd name="connsiteY715" fmla="*/ 9177 h 10000"/>
                  <a:gd name="connsiteX716" fmla="*/ 6299 w 10000"/>
                  <a:gd name="connsiteY716" fmla="*/ 9187 h 10000"/>
                  <a:gd name="connsiteX717" fmla="*/ 6305 w 10000"/>
                  <a:gd name="connsiteY717" fmla="*/ 9197 h 10000"/>
                  <a:gd name="connsiteX718" fmla="*/ 6310 w 10000"/>
                  <a:gd name="connsiteY718" fmla="*/ 9197 h 10000"/>
                  <a:gd name="connsiteX719" fmla="*/ 6321 w 10000"/>
                  <a:gd name="connsiteY719" fmla="*/ 9213 h 10000"/>
                  <a:gd name="connsiteX720" fmla="*/ 6335 w 10000"/>
                  <a:gd name="connsiteY720" fmla="*/ 9223 h 10000"/>
                  <a:gd name="connsiteX721" fmla="*/ 6338 w 10000"/>
                  <a:gd name="connsiteY721" fmla="*/ 9223 h 10000"/>
                  <a:gd name="connsiteX722" fmla="*/ 6355 w 10000"/>
                  <a:gd name="connsiteY722" fmla="*/ 9226 h 10000"/>
                  <a:gd name="connsiteX723" fmla="*/ 6363 w 10000"/>
                  <a:gd name="connsiteY723" fmla="*/ 9236 h 10000"/>
                  <a:gd name="connsiteX724" fmla="*/ 6380 w 10000"/>
                  <a:gd name="connsiteY724" fmla="*/ 9258 h 10000"/>
                  <a:gd name="connsiteX725" fmla="*/ 6393 w 10000"/>
                  <a:gd name="connsiteY725" fmla="*/ 9278 h 10000"/>
                  <a:gd name="connsiteX726" fmla="*/ 6396 w 10000"/>
                  <a:gd name="connsiteY726" fmla="*/ 9288 h 10000"/>
                  <a:gd name="connsiteX727" fmla="*/ 6407 w 10000"/>
                  <a:gd name="connsiteY727" fmla="*/ 9297 h 10000"/>
                  <a:gd name="connsiteX728" fmla="*/ 6410 w 10000"/>
                  <a:gd name="connsiteY728" fmla="*/ 9307 h 10000"/>
                  <a:gd name="connsiteX729" fmla="*/ 6416 w 10000"/>
                  <a:gd name="connsiteY729" fmla="*/ 9317 h 10000"/>
                  <a:gd name="connsiteX730" fmla="*/ 6424 w 10000"/>
                  <a:gd name="connsiteY730" fmla="*/ 9326 h 10000"/>
                  <a:gd name="connsiteX731" fmla="*/ 6435 w 10000"/>
                  <a:gd name="connsiteY731" fmla="*/ 9336 h 10000"/>
                  <a:gd name="connsiteX732" fmla="*/ 6443 w 10000"/>
                  <a:gd name="connsiteY732" fmla="*/ 9346 h 10000"/>
                  <a:gd name="connsiteX733" fmla="*/ 6449 w 10000"/>
                  <a:gd name="connsiteY733" fmla="*/ 9362 h 10000"/>
                  <a:gd name="connsiteX734" fmla="*/ 6452 w 10000"/>
                  <a:gd name="connsiteY734" fmla="*/ 9372 h 10000"/>
                  <a:gd name="connsiteX735" fmla="*/ 6449 w 10000"/>
                  <a:gd name="connsiteY735" fmla="*/ 9381 h 10000"/>
                  <a:gd name="connsiteX736" fmla="*/ 6465 w 10000"/>
                  <a:gd name="connsiteY736" fmla="*/ 9394 h 10000"/>
                  <a:gd name="connsiteX737" fmla="*/ 6468 w 10000"/>
                  <a:gd name="connsiteY737" fmla="*/ 9420 h 10000"/>
                  <a:gd name="connsiteX738" fmla="*/ 6493 w 10000"/>
                  <a:gd name="connsiteY738" fmla="*/ 9430 h 10000"/>
                  <a:gd name="connsiteX739" fmla="*/ 6507 w 10000"/>
                  <a:gd name="connsiteY739" fmla="*/ 9440 h 10000"/>
                  <a:gd name="connsiteX740" fmla="*/ 6524 w 10000"/>
                  <a:gd name="connsiteY740" fmla="*/ 9459 h 10000"/>
                  <a:gd name="connsiteX741" fmla="*/ 6532 w 10000"/>
                  <a:gd name="connsiteY741" fmla="*/ 9485 h 10000"/>
                  <a:gd name="connsiteX742" fmla="*/ 6537 w 10000"/>
                  <a:gd name="connsiteY742" fmla="*/ 9498 h 10000"/>
                  <a:gd name="connsiteX743" fmla="*/ 6571 w 10000"/>
                  <a:gd name="connsiteY743" fmla="*/ 9508 h 10000"/>
                  <a:gd name="connsiteX744" fmla="*/ 6596 w 10000"/>
                  <a:gd name="connsiteY744" fmla="*/ 9508 h 10000"/>
                  <a:gd name="connsiteX745" fmla="*/ 6637 w 10000"/>
                  <a:gd name="connsiteY745" fmla="*/ 9517 h 10000"/>
                  <a:gd name="connsiteX746" fmla="*/ 6662 w 10000"/>
                  <a:gd name="connsiteY746" fmla="*/ 9524 h 10000"/>
                  <a:gd name="connsiteX747" fmla="*/ 6679 w 10000"/>
                  <a:gd name="connsiteY747" fmla="*/ 9517 h 10000"/>
                  <a:gd name="connsiteX748" fmla="*/ 6679 w 10000"/>
                  <a:gd name="connsiteY748" fmla="*/ 9505 h 10000"/>
                  <a:gd name="connsiteX749" fmla="*/ 6690 w 10000"/>
                  <a:gd name="connsiteY749" fmla="*/ 9485 h 10000"/>
                  <a:gd name="connsiteX750" fmla="*/ 6693 w 10000"/>
                  <a:gd name="connsiteY750" fmla="*/ 9479 h 10000"/>
                  <a:gd name="connsiteX751" fmla="*/ 6706 w 10000"/>
                  <a:gd name="connsiteY751" fmla="*/ 9469 h 10000"/>
                  <a:gd name="connsiteX752" fmla="*/ 6709 w 10000"/>
                  <a:gd name="connsiteY752" fmla="*/ 9462 h 10000"/>
                  <a:gd name="connsiteX753" fmla="*/ 6717 w 10000"/>
                  <a:gd name="connsiteY753" fmla="*/ 9459 h 10000"/>
                  <a:gd name="connsiteX754" fmla="*/ 6726 w 10000"/>
                  <a:gd name="connsiteY754" fmla="*/ 9459 h 10000"/>
                  <a:gd name="connsiteX755" fmla="*/ 6742 w 10000"/>
                  <a:gd name="connsiteY755" fmla="*/ 9462 h 10000"/>
                  <a:gd name="connsiteX756" fmla="*/ 6759 w 10000"/>
                  <a:gd name="connsiteY756" fmla="*/ 9479 h 10000"/>
                  <a:gd name="connsiteX757" fmla="*/ 6781 w 10000"/>
                  <a:gd name="connsiteY757" fmla="*/ 9485 h 10000"/>
                  <a:gd name="connsiteX758" fmla="*/ 6795 w 10000"/>
                  <a:gd name="connsiteY758" fmla="*/ 9485 h 10000"/>
                  <a:gd name="connsiteX759" fmla="*/ 6803 w 10000"/>
                  <a:gd name="connsiteY759" fmla="*/ 9498 h 10000"/>
                  <a:gd name="connsiteX760" fmla="*/ 6806 w 10000"/>
                  <a:gd name="connsiteY760" fmla="*/ 9508 h 10000"/>
                  <a:gd name="connsiteX761" fmla="*/ 6823 w 10000"/>
                  <a:gd name="connsiteY761" fmla="*/ 9514 h 10000"/>
                  <a:gd name="connsiteX762" fmla="*/ 6831 w 10000"/>
                  <a:gd name="connsiteY762" fmla="*/ 9514 h 10000"/>
                  <a:gd name="connsiteX763" fmla="*/ 6848 w 10000"/>
                  <a:gd name="connsiteY763" fmla="*/ 9514 h 10000"/>
                  <a:gd name="connsiteX764" fmla="*/ 6856 w 10000"/>
                  <a:gd name="connsiteY764" fmla="*/ 9517 h 10000"/>
                  <a:gd name="connsiteX765" fmla="*/ 6878 w 10000"/>
                  <a:gd name="connsiteY765" fmla="*/ 9524 h 10000"/>
                  <a:gd name="connsiteX766" fmla="*/ 6895 w 10000"/>
                  <a:gd name="connsiteY766" fmla="*/ 9524 h 10000"/>
                  <a:gd name="connsiteX767" fmla="*/ 6917 w 10000"/>
                  <a:gd name="connsiteY767" fmla="*/ 9527 h 10000"/>
                  <a:gd name="connsiteX768" fmla="*/ 6934 w 10000"/>
                  <a:gd name="connsiteY768" fmla="*/ 9534 h 10000"/>
                  <a:gd name="connsiteX769" fmla="*/ 6961 w 10000"/>
                  <a:gd name="connsiteY769" fmla="*/ 9543 h 10000"/>
                  <a:gd name="connsiteX770" fmla="*/ 6989 w 10000"/>
                  <a:gd name="connsiteY770" fmla="*/ 9547 h 10000"/>
                  <a:gd name="connsiteX771" fmla="*/ 7014 w 10000"/>
                  <a:gd name="connsiteY771" fmla="*/ 9543 h 10000"/>
                  <a:gd name="connsiteX772" fmla="*/ 7033 w 10000"/>
                  <a:gd name="connsiteY772" fmla="*/ 9543 h 10000"/>
                  <a:gd name="connsiteX773" fmla="*/ 7042 w 10000"/>
                  <a:gd name="connsiteY773" fmla="*/ 9547 h 10000"/>
                  <a:gd name="connsiteX774" fmla="*/ 7069 w 10000"/>
                  <a:gd name="connsiteY774" fmla="*/ 9647 h 10000"/>
                  <a:gd name="connsiteX775" fmla="*/ 7122 w 10000"/>
                  <a:gd name="connsiteY775" fmla="*/ 9734 h 10000"/>
                  <a:gd name="connsiteX776" fmla="*/ 7147 w 10000"/>
                  <a:gd name="connsiteY776" fmla="*/ 9744 h 10000"/>
                  <a:gd name="connsiteX777" fmla="*/ 7169 w 10000"/>
                  <a:gd name="connsiteY777" fmla="*/ 9741 h 10000"/>
                  <a:gd name="connsiteX778" fmla="*/ 7177 w 10000"/>
                  <a:gd name="connsiteY778" fmla="*/ 9744 h 10000"/>
                  <a:gd name="connsiteX779" fmla="*/ 7186 w 10000"/>
                  <a:gd name="connsiteY779" fmla="*/ 9754 h 10000"/>
                  <a:gd name="connsiteX780" fmla="*/ 7191 w 10000"/>
                  <a:gd name="connsiteY780" fmla="*/ 9773 h 10000"/>
                  <a:gd name="connsiteX781" fmla="*/ 7208 w 10000"/>
                  <a:gd name="connsiteY781" fmla="*/ 9783 h 10000"/>
                  <a:gd name="connsiteX782" fmla="*/ 7219 w 10000"/>
                  <a:gd name="connsiteY782" fmla="*/ 9793 h 10000"/>
                  <a:gd name="connsiteX783" fmla="*/ 7235 w 10000"/>
                  <a:gd name="connsiteY783" fmla="*/ 9802 h 10000"/>
                  <a:gd name="connsiteX784" fmla="*/ 7249 w 10000"/>
                  <a:gd name="connsiteY784" fmla="*/ 9819 h 10000"/>
                  <a:gd name="connsiteX785" fmla="*/ 7255 w 10000"/>
                  <a:gd name="connsiteY785" fmla="*/ 9835 h 10000"/>
                  <a:gd name="connsiteX786" fmla="*/ 7255 w 10000"/>
                  <a:gd name="connsiteY786" fmla="*/ 9848 h 10000"/>
                  <a:gd name="connsiteX787" fmla="*/ 7249 w 10000"/>
                  <a:gd name="connsiteY787" fmla="*/ 9848 h 10000"/>
                  <a:gd name="connsiteX788" fmla="*/ 7244 w 10000"/>
                  <a:gd name="connsiteY788" fmla="*/ 9858 h 10000"/>
                  <a:gd name="connsiteX789" fmla="*/ 7235 w 10000"/>
                  <a:gd name="connsiteY789" fmla="*/ 9883 h 10000"/>
                  <a:gd name="connsiteX790" fmla="*/ 7244 w 10000"/>
                  <a:gd name="connsiteY790" fmla="*/ 9903 h 10000"/>
                  <a:gd name="connsiteX791" fmla="*/ 7258 w 10000"/>
                  <a:gd name="connsiteY791" fmla="*/ 9926 h 10000"/>
                  <a:gd name="connsiteX792" fmla="*/ 7263 w 10000"/>
                  <a:gd name="connsiteY792" fmla="*/ 9948 h 10000"/>
                  <a:gd name="connsiteX793" fmla="*/ 7274 w 10000"/>
                  <a:gd name="connsiteY793" fmla="*/ 9968 h 10000"/>
                  <a:gd name="connsiteX794" fmla="*/ 7283 w 10000"/>
                  <a:gd name="connsiteY794" fmla="*/ 9987 h 10000"/>
                  <a:gd name="connsiteX795" fmla="*/ 7291 w 10000"/>
                  <a:gd name="connsiteY795" fmla="*/ 10000 h 10000"/>
                  <a:gd name="connsiteX796" fmla="*/ 7305 w 10000"/>
                  <a:gd name="connsiteY796" fmla="*/ 9997 h 10000"/>
                  <a:gd name="connsiteX797" fmla="*/ 7313 w 10000"/>
                  <a:gd name="connsiteY797" fmla="*/ 9977 h 10000"/>
                  <a:gd name="connsiteX798" fmla="*/ 7324 w 10000"/>
                  <a:gd name="connsiteY798" fmla="*/ 9968 h 10000"/>
                  <a:gd name="connsiteX799" fmla="*/ 7341 w 10000"/>
                  <a:gd name="connsiteY799" fmla="*/ 9971 h 10000"/>
                  <a:gd name="connsiteX800" fmla="*/ 7368 w 10000"/>
                  <a:gd name="connsiteY800" fmla="*/ 9987 h 10000"/>
                  <a:gd name="connsiteX801" fmla="*/ 7380 w 10000"/>
                  <a:gd name="connsiteY801" fmla="*/ 9990 h 10000"/>
                  <a:gd name="connsiteX802" fmla="*/ 7393 w 10000"/>
                  <a:gd name="connsiteY802" fmla="*/ 9981 h 10000"/>
                  <a:gd name="connsiteX803" fmla="*/ 7404 w 10000"/>
                  <a:gd name="connsiteY803" fmla="*/ 9968 h 10000"/>
                  <a:gd name="connsiteX804" fmla="*/ 7418 w 10000"/>
                  <a:gd name="connsiteY804" fmla="*/ 9948 h 10000"/>
                  <a:gd name="connsiteX805" fmla="*/ 7427 w 10000"/>
                  <a:gd name="connsiteY805" fmla="*/ 9922 h 10000"/>
                  <a:gd name="connsiteX806" fmla="*/ 7427 w 10000"/>
                  <a:gd name="connsiteY806" fmla="*/ 9906 h 10000"/>
                  <a:gd name="connsiteX807" fmla="*/ 7404 w 10000"/>
                  <a:gd name="connsiteY807" fmla="*/ 9877 h 10000"/>
                  <a:gd name="connsiteX808" fmla="*/ 7388 w 10000"/>
                  <a:gd name="connsiteY808" fmla="*/ 9854 h 10000"/>
                  <a:gd name="connsiteX809" fmla="*/ 7385 w 10000"/>
                  <a:gd name="connsiteY809" fmla="*/ 9845 h 10000"/>
                  <a:gd name="connsiteX810" fmla="*/ 7385 w 10000"/>
                  <a:gd name="connsiteY810" fmla="*/ 9825 h 10000"/>
                  <a:gd name="connsiteX811" fmla="*/ 7385 w 10000"/>
                  <a:gd name="connsiteY811" fmla="*/ 9819 h 10000"/>
                  <a:gd name="connsiteX812" fmla="*/ 7393 w 10000"/>
                  <a:gd name="connsiteY812" fmla="*/ 9809 h 10000"/>
                  <a:gd name="connsiteX813" fmla="*/ 7404 w 10000"/>
                  <a:gd name="connsiteY813" fmla="*/ 9793 h 10000"/>
                  <a:gd name="connsiteX814" fmla="*/ 7413 w 10000"/>
                  <a:gd name="connsiteY814" fmla="*/ 9783 h 10000"/>
                  <a:gd name="connsiteX815" fmla="*/ 7404 w 10000"/>
                  <a:gd name="connsiteY815" fmla="*/ 9770 h 10000"/>
                  <a:gd name="connsiteX816" fmla="*/ 7388 w 10000"/>
                  <a:gd name="connsiteY816" fmla="*/ 9760 h 10000"/>
                  <a:gd name="connsiteX817" fmla="*/ 7371 w 10000"/>
                  <a:gd name="connsiteY817" fmla="*/ 9744 h 10000"/>
                  <a:gd name="connsiteX818" fmla="*/ 7363 w 10000"/>
                  <a:gd name="connsiteY818" fmla="*/ 9731 h 10000"/>
                  <a:gd name="connsiteX819" fmla="*/ 7355 w 10000"/>
                  <a:gd name="connsiteY819" fmla="*/ 9715 h 10000"/>
                  <a:gd name="connsiteX820" fmla="*/ 7360 w 10000"/>
                  <a:gd name="connsiteY820" fmla="*/ 9686 h 10000"/>
                  <a:gd name="connsiteX821" fmla="*/ 7363 w 10000"/>
                  <a:gd name="connsiteY821" fmla="*/ 9657 h 10000"/>
                  <a:gd name="connsiteX822" fmla="*/ 7360 w 10000"/>
                  <a:gd name="connsiteY822" fmla="*/ 9631 h 10000"/>
                  <a:gd name="connsiteX823" fmla="*/ 7346 w 10000"/>
                  <a:gd name="connsiteY823" fmla="*/ 9611 h 10000"/>
                  <a:gd name="connsiteX824" fmla="*/ 7332 w 10000"/>
                  <a:gd name="connsiteY824" fmla="*/ 9585 h 10000"/>
                  <a:gd name="connsiteX825" fmla="*/ 7324 w 10000"/>
                  <a:gd name="connsiteY825" fmla="*/ 9573 h 10000"/>
                  <a:gd name="connsiteX826" fmla="*/ 7324 w 10000"/>
                  <a:gd name="connsiteY826" fmla="*/ 9553 h 10000"/>
                  <a:gd name="connsiteX827" fmla="*/ 7324 w 10000"/>
                  <a:gd name="connsiteY827" fmla="*/ 9543 h 10000"/>
                  <a:gd name="connsiteX828" fmla="*/ 7324 w 10000"/>
                  <a:gd name="connsiteY828" fmla="*/ 9517 h 10000"/>
                  <a:gd name="connsiteX829" fmla="*/ 7324 w 10000"/>
                  <a:gd name="connsiteY829" fmla="*/ 9498 h 10000"/>
                  <a:gd name="connsiteX830" fmla="*/ 7332 w 10000"/>
                  <a:gd name="connsiteY830" fmla="*/ 9479 h 10000"/>
                  <a:gd name="connsiteX831" fmla="*/ 7341 w 10000"/>
                  <a:gd name="connsiteY831" fmla="*/ 9462 h 10000"/>
                  <a:gd name="connsiteX832" fmla="*/ 7352 w 10000"/>
                  <a:gd name="connsiteY832" fmla="*/ 9459 h 10000"/>
                  <a:gd name="connsiteX833" fmla="*/ 7360 w 10000"/>
                  <a:gd name="connsiteY833" fmla="*/ 9443 h 10000"/>
                  <a:gd name="connsiteX834" fmla="*/ 7363 w 10000"/>
                  <a:gd name="connsiteY834" fmla="*/ 9433 h 10000"/>
                  <a:gd name="connsiteX835" fmla="*/ 7377 w 10000"/>
                  <a:gd name="connsiteY835" fmla="*/ 9433 h 10000"/>
                  <a:gd name="connsiteX836" fmla="*/ 7388 w 10000"/>
                  <a:gd name="connsiteY836" fmla="*/ 9430 h 10000"/>
                  <a:gd name="connsiteX837" fmla="*/ 7396 w 10000"/>
                  <a:gd name="connsiteY837" fmla="*/ 9430 h 10000"/>
                  <a:gd name="connsiteX838" fmla="*/ 7402 w 10000"/>
                  <a:gd name="connsiteY838" fmla="*/ 9424 h 10000"/>
                  <a:gd name="connsiteX839" fmla="*/ 7396 w 10000"/>
                  <a:gd name="connsiteY839" fmla="*/ 9414 h 10000"/>
                  <a:gd name="connsiteX840" fmla="*/ 7388 w 10000"/>
                  <a:gd name="connsiteY840" fmla="*/ 9401 h 10000"/>
                  <a:gd name="connsiteX841" fmla="*/ 7371 w 10000"/>
                  <a:gd name="connsiteY841" fmla="*/ 9391 h 10000"/>
                  <a:gd name="connsiteX842" fmla="*/ 7355 w 10000"/>
                  <a:gd name="connsiteY842" fmla="*/ 9375 h 10000"/>
                  <a:gd name="connsiteX843" fmla="*/ 7332 w 10000"/>
                  <a:gd name="connsiteY843" fmla="*/ 9356 h 10000"/>
                  <a:gd name="connsiteX844" fmla="*/ 7313 w 10000"/>
                  <a:gd name="connsiteY844" fmla="*/ 9330 h 10000"/>
                  <a:gd name="connsiteX845" fmla="*/ 7307 w 10000"/>
                  <a:gd name="connsiteY845" fmla="*/ 9310 h 10000"/>
                  <a:gd name="connsiteX846" fmla="*/ 7305 w 10000"/>
                  <a:gd name="connsiteY846" fmla="*/ 9291 h 10000"/>
                  <a:gd name="connsiteX847" fmla="*/ 7305 w 10000"/>
                  <a:gd name="connsiteY847" fmla="*/ 9278 h 10000"/>
                  <a:gd name="connsiteX848" fmla="*/ 7296 w 10000"/>
                  <a:gd name="connsiteY848" fmla="*/ 9268 h 10000"/>
                  <a:gd name="connsiteX849" fmla="*/ 7296 w 10000"/>
                  <a:gd name="connsiteY849" fmla="*/ 9249 h 10000"/>
                  <a:gd name="connsiteX850" fmla="*/ 7291 w 10000"/>
                  <a:gd name="connsiteY850" fmla="*/ 9226 h 10000"/>
                  <a:gd name="connsiteX851" fmla="*/ 7283 w 10000"/>
                  <a:gd name="connsiteY851" fmla="*/ 9213 h 10000"/>
                  <a:gd name="connsiteX852" fmla="*/ 7274 w 10000"/>
                  <a:gd name="connsiteY852" fmla="*/ 9194 h 10000"/>
                  <a:gd name="connsiteX853" fmla="*/ 7274 w 10000"/>
                  <a:gd name="connsiteY853" fmla="*/ 9174 h 10000"/>
                  <a:gd name="connsiteX854" fmla="*/ 7280 w 10000"/>
                  <a:gd name="connsiteY854" fmla="*/ 9148 h 10000"/>
                  <a:gd name="connsiteX855" fmla="*/ 7283 w 10000"/>
                  <a:gd name="connsiteY855" fmla="*/ 9119 h 10000"/>
                  <a:gd name="connsiteX856" fmla="*/ 7291 w 10000"/>
                  <a:gd name="connsiteY856" fmla="*/ 9100 h 10000"/>
                  <a:gd name="connsiteX857" fmla="*/ 7307 w 10000"/>
                  <a:gd name="connsiteY857" fmla="*/ 9080 h 10000"/>
                  <a:gd name="connsiteX858" fmla="*/ 7324 w 10000"/>
                  <a:gd name="connsiteY858" fmla="*/ 9054 h 10000"/>
                  <a:gd name="connsiteX859" fmla="*/ 7341 w 10000"/>
                  <a:gd name="connsiteY859" fmla="*/ 9054 h 10000"/>
                  <a:gd name="connsiteX860" fmla="*/ 7352 w 10000"/>
                  <a:gd name="connsiteY860" fmla="*/ 9054 h 10000"/>
                  <a:gd name="connsiteX861" fmla="*/ 7346 w 10000"/>
                  <a:gd name="connsiteY861" fmla="*/ 9032 h 10000"/>
                  <a:gd name="connsiteX862" fmla="*/ 7341 w 10000"/>
                  <a:gd name="connsiteY862" fmla="*/ 9022 h 10000"/>
                  <a:gd name="connsiteX863" fmla="*/ 7352 w 10000"/>
                  <a:gd name="connsiteY863" fmla="*/ 8999 h 10000"/>
                  <a:gd name="connsiteX864" fmla="*/ 7360 w 10000"/>
                  <a:gd name="connsiteY864" fmla="*/ 8967 h 10000"/>
                  <a:gd name="connsiteX865" fmla="*/ 7368 w 10000"/>
                  <a:gd name="connsiteY865" fmla="*/ 8922 h 10000"/>
                  <a:gd name="connsiteX866" fmla="*/ 7377 w 10000"/>
                  <a:gd name="connsiteY866" fmla="*/ 8896 h 10000"/>
                  <a:gd name="connsiteX867" fmla="*/ 7380 w 10000"/>
                  <a:gd name="connsiteY867" fmla="*/ 8867 h 10000"/>
                  <a:gd name="connsiteX868" fmla="*/ 7402 w 10000"/>
                  <a:gd name="connsiteY868" fmla="*/ 8824 h 10000"/>
                  <a:gd name="connsiteX869" fmla="*/ 7402 w 10000"/>
                  <a:gd name="connsiteY869" fmla="*/ 8808 h 10000"/>
                  <a:gd name="connsiteX870" fmla="*/ 7393 w 10000"/>
                  <a:gd name="connsiteY870" fmla="*/ 8795 h 10000"/>
                  <a:gd name="connsiteX871" fmla="*/ 7388 w 10000"/>
                  <a:gd name="connsiteY871" fmla="*/ 8799 h 10000"/>
                  <a:gd name="connsiteX872" fmla="*/ 7396 w 10000"/>
                  <a:gd name="connsiteY872" fmla="*/ 8789 h 10000"/>
                  <a:gd name="connsiteX873" fmla="*/ 7404 w 10000"/>
                  <a:gd name="connsiteY873" fmla="*/ 8789 h 10000"/>
                  <a:gd name="connsiteX874" fmla="*/ 7421 w 10000"/>
                  <a:gd name="connsiteY874" fmla="*/ 8769 h 10000"/>
                  <a:gd name="connsiteX875" fmla="*/ 7443 w 10000"/>
                  <a:gd name="connsiteY875" fmla="*/ 8763 h 10000"/>
                  <a:gd name="connsiteX876" fmla="*/ 7452 w 10000"/>
                  <a:gd name="connsiteY876" fmla="*/ 8769 h 10000"/>
                  <a:gd name="connsiteX877" fmla="*/ 7468 w 10000"/>
                  <a:gd name="connsiteY877" fmla="*/ 8769 h 10000"/>
                  <a:gd name="connsiteX878" fmla="*/ 7499 w 10000"/>
                  <a:gd name="connsiteY878" fmla="*/ 8763 h 10000"/>
                  <a:gd name="connsiteX879" fmla="*/ 7526 w 10000"/>
                  <a:gd name="connsiteY879" fmla="*/ 8763 h 10000"/>
                  <a:gd name="connsiteX880" fmla="*/ 7532 w 10000"/>
                  <a:gd name="connsiteY880" fmla="*/ 8763 h 10000"/>
                  <a:gd name="connsiteX881" fmla="*/ 7554 w 10000"/>
                  <a:gd name="connsiteY881" fmla="*/ 8744 h 10000"/>
                  <a:gd name="connsiteX882" fmla="*/ 7571 w 10000"/>
                  <a:gd name="connsiteY882" fmla="*/ 8731 h 10000"/>
                  <a:gd name="connsiteX883" fmla="*/ 7587 w 10000"/>
                  <a:gd name="connsiteY883" fmla="*/ 8711 h 10000"/>
                  <a:gd name="connsiteX884" fmla="*/ 7607 w 10000"/>
                  <a:gd name="connsiteY884" fmla="*/ 8711 h 10000"/>
                  <a:gd name="connsiteX885" fmla="*/ 7634 w 10000"/>
                  <a:gd name="connsiteY885" fmla="*/ 8705 h 10000"/>
                  <a:gd name="connsiteX886" fmla="*/ 7643 w 10000"/>
                  <a:gd name="connsiteY886" fmla="*/ 8682 h 10000"/>
                  <a:gd name="connsiteX887" fmla="*/ 7654 w 10000"/>
                  <a:gd name="connsiteY887" fmla="*/ 8666 h 10000"/>
                  <a:gd name="connsiteX888" fmla="*/ 7668 w 10000"/>
                  <a:gd name="connsiteY888" fmla="*/ 8666 h 10000"/>
                  <a:gd name="connsiteX889" fmla="*/ 7676 w 10000"/>
                  <a:gd name="connsiteY889" fmla="*/ 8682 h 10000"/>
                  <a:gd name="connsiteX890" fmla="*/ 7704 w 10000"/>
                  <a:gd name="connsiteY890" fmla="*/ 8669 h 10000"/>
                  <a:gd name="connsiteX891" fmla="*/ 7712 w 10000"/>
                  <a:gd name="connsiteY891" fmla="*/ 8669 h 10000"/>
                  <a:gd name="connsiteX892" fmla="*/ 7720 w 10000"/>
                  <a:gd name="connsiteY892" fmla="*/ 8669 h 10000"/>
                  <a:gd name="connsiteX893" fmla="*/ 7726 w 10000"/>
                  <a:gd name="connsiteY893" fmla="*/ 8656 h 10000"/>
                  <a:gd name="connsiteX894" fmla="*/ 7734 w 10000"/>
                  <a:gd name="connsiteY894" fmla="*/ 8650 h 10000"/>
                  <a:gd name="connsiteX895" fmla="*/ 7742 w 10000"/>
                  <a:gd name="connsiteY895" fmla="*/ 8650 h 10000"/>
                  <a:gd name="connsiteX896" fmla="*/ 7759 w 10000"/>
                  <a:gd name="connsiteY896" fmla="*/ 8650 h 10000"/>
                  <a:gd name="connsiteX897" fmla="*/ 7756 w 10000"/>
                  <a:gd name="connsiteY897" fmla="*/ 8630 h 10000"/>
                  <a:gd name="connsiteX898" fmla="*/ 7751 w 10000"/>
                  <a:gd name="connsiteY898" fmla="*/ 8627 h 10000"/>
                  <a:gd name="connsiteX899" fmla="*/ 7742 w 10000"/>
                  <a:gd name="connsiteY899" fmla="*/ 8620 h 10000"/>
                  <a:gd name="connsiteX900" fmla="*/ 7734 w 10000"/>
                  <a:gd name="connsiteY900" fmla="*/ 8591 h 10000"/>
                  <a:gd name="connsiteX901" fmla="*/ 7709 w 10000"/>
                  <a:gd name="connsiteY901" fmla="*/ 8582 h 10000"/>
                  <a:gd name="connsiteX902" fmla="*/ 7695 w 10000"/>
                  <a:gd name="connsiteY902" fmla="*/ 8578 h 10000"/>
                  <a:gd name="connsiteX903" fmla="*/ 7668 w 10000"/>
                  <a:gd name="connsiteY903" fmla="*/ 8562 h 10000"/>
                  <a:gd name="connsiteX904" fmla="*/ 7645 w 10000"/>
                  <a:gd name="connsiteY904" fmla="*/ 8552 h 10000"/>
                  <a:gd name="connsiteX905" fmla="*/ 7615 w 10000"/>
                  <a:gd name="connsiteY905" fmla="*/ 8543 h 10000"/>
                  <a:gd name="connsiteX906" fmla="*/ 7596 w 10000"/>
                  <a:gd name="connsiteY906" fmla="*/ 8527 h 10000"/>
                  <a:gd name="connsiteX907" fmla="*/ 7565 w 10000"/>
                  <a:gd name="connsiteY907" fmla="*/ 8494 h 10000"/>
                  <a:gd name="connsiteX908" fmla="*/ 7562 w 10000"/>
                  <a:gd name="connsiteY908" fmla="*/ 8475 h 10000"/>
                  <a:gd name="connsiteX909" fmla="*/ 7540 w 10000"/>
                  <a:gd name="connsiteY909" fmla="*/ 8455 h 10000"/>
                  <a:gd name="connsiteX910" fmla="*/ 7535 w 10000"/>
                  <a:gd name="connsiteY910" fmla="*/ 8446 h 10000"/>
                  <a:gd name="connsiteX911" fmla="*/ 7535 w 10000"/>
                  <a:gd name="connsiteY911" fmla="*/ 8420 h 10000"/>
                  <a:gd name="connsiteX912" fmla="*/ 7535 w 10000"/>
                  <a:gd name="connsiteY912" fmla="*/ 8391 h 10000"/>
                  <a:gd name="connsiteX913" fmla="*/ 7548 w 10000"/>
                  <a:gd name="connsiteY913" fmla="*/ 8345 h 10000"/>
                  <a:gd name="connsiteX914" fmla="*/ 7562 w 10000"/>
                  <a:gd name="connsiteY914" fmla="*/ 8319 h 10000"/>
                  <a:gd name="connsiteX915" fmla="*/ 7582 w 10000"/>
                  <a:gd name="connsiteY915" fmla="*/ 8310 h 10000"/>
                  <a:gd name="connsiteX916" fmla="*/ 7607 w 10000"/>
                  <a:gd name="connsiteY916" fmla="*/ 8300 h 10000"/>
                  <a:gd name="connsiteX917" fmla="*/ 7629 w 10000"/>
                  <a:gd name="connsiteY917" fmla="*/ 8300 h 10000"/>
                  <a:gd name="connsiteX918" fmla="*/ 7651 w 10000"/>
                  <a:gd name="connsiteY918" fmla="*/ 8297 h 10000"/>
                  <a:gd name="connsiteX919" fmla="*/ 7668 w 10000"/>
                  <a:gd name="connsiteY919" fmla="*/ 8280 h 10000"/>
                  <a:gd name="connsiteX920" fmla="*/ 7687 w 10000"/>
                  <a:gd name="connsiteY920" fmla="*/ 8267 h 10000"/>
                  <a:gd name="connsiteX921" fmla="*/ 7693 w 10000"/>
                  <a:gd name="connsiteY921" fmla="*/ 8261 h 10000"/>
                  <a:gd name="connsiteX922" fmla="*/ 7701 w 10000"/>
                  <a:gd name="connsiteY922" fmla="*/ 8248 h 10000"/>
                  <a:gd name="connsiteX923" fmla="*/ 7712 w 10000"/>
                  <a:gd name="connsiteY923" fmla="*/ 8238 h 10000"/>
                  <a:gd name="connsiteX924" fmla="*/ 7731 w 10000"/>
                  <a:gd name="connsiteY924" fmla="*/ 8222 h 10000"/>
                  <a:gd name="connsiteX925" fmla="*/ 7740 w 10000"/>
                  <a:gd name="connsiteY925" fmla="*/ 8206 h 10000"/>
                  <a:gd name="connsiteX926" fmla="*/ 7756 w 10000"/>
                  <a:gd name="connsiteY926" fmla="*/ 8183 h 10000"/>
                  <a:gd name="connsiteX927" fmla="*/ 7773 w 10000"/>
                  <a:gd name="connsiteY927" fmla="*/ 8177 h 10000"/>
                  <a:gd name="connsiteX928" fmla="*/ 7784 w 10000"/>
                  <a:gd name="connsiteY928" fmla="*/ 8183 h 10000"/>
                  <a:gd name="connsiteX929" fmla="*/ 7801 w 10000"/>
                  <a:gd name="connsiteY929" fmla="*/ 8174 h 10000"/>
                  <a:gd name="connsiteX930" fmla="*/ 7801 w 10000"/>
                  <a:gd name="connsiteY930" fmla="*/ 8157 h 10000"/>
                  <a:gd name="connsiteX931" fmla="*/ 7817 w 10000"/>
                  <a:gd name="connsiteY931" fmla="*/ 8164 h 10000"/>
                  <a:gd name="connsiteX932" fmla="*/ 7837 w 10000"/>
                  <a:gd name="connsiteY932" fmla="*/ 8164 h 10000"/>
                  <a:gd name="connsiteX933" fmla="*/ 7856 w 10000"/>
                  <a:gd name="connsiteY933" fmla="*/ 8164 h 10000"/>
                  <a:gd name="connsiteX934" fmla="*/ 7870 w 10000"/>
                  <a:gd name="connsiteY934" fmla="*/ 8167 h 10000"/>
                  <a:gd name="connsiteX935" fmla="*/ 7881 w 10000"/>
                  <a:gd name="connsiteY935" fmla="*/ 8174 h 10000"/>
                  <a:gd name="connsiteX936" fmla="*/ 7898 w 10000"/>
                  <a:gd name="connsiteY936" fmla="*/ 8187 h 10000"/>
                  <a:gd name="connsiteX937" fmla="*/ 7917 w 10000"/>
                  <a:gd name="connsiteY937" fmla="*/ 8187 h 10000"/>
                  <a:gd name="connsiteX938" fmla="*/ 7928 w 10000"/>
                  <a:gd name="connsiteY938" fmla="*/ 8157 h 10000"/>
                  <a:gd name="connsiteX939" fmla="*/ 7942 w 10000"/>
                  <a:gd name="connsiteY939" fmla="*/ 8157 h 10000"/>
                  <a:gd name="connsiteX940" fmla="*/ 7958 w 10000"/>
                  <a:gd name="connsiteY940" fmla="*/ 8164 h 10000"/>
                  <a:gd name="connsiteX941" fmla="*/ 7983 w 10000"/>
                  <a:gd name="connsiteY941" fmla="*/ 8144 h 10000"/>
                  <a:gd name="connsiteX942" fmla="*/ 8000 w 10000"/>
                  <a:gd name="connsiteY942" fmla="*/ 8109 h 10000"/>
                  <a:gd name="connsiteX943" fmla="*/ 7994 w 10000"/>
                  <a:gd name="connsiteY943" fmla="*/ 8093 h 10000"/>
                  <a:gd name="connsiteX944" fmla="*/ 7983 w 10000"/>
                  <a:gd name="connsiteY944" fmla="*/ 8070 h 10000"/>
                  <a:gd name="connsiteX945" fmla="*/ 7986 w 10000"/>
                  <a:gd name="connsiteY945" fmla="*/ 8063 h 10000"/>
                  <a:gd name="connsiteX946" fmla="*/ 7978 w 10000"/>
                  <a:gd name="connsiteY946" fmla="*/ 8044 h 10000"/>
                  <a:gd name="connsiteX947" fmla="*/ 7986 w 10000"/>
                  <a:gd name="connsiteY947" fmla="*/ 8002 h 10000"/>
                  <a:gd name="connsiteX948" fmla="*/ 7983 w 10000"/>
                  <a:gd name="connsiteY948" fmla="*/ 7947 h 10000"/>
                  <a:gd name="connsiteX949" fmla="*/ 7961 w 10000"/>
                  <a:gd name="connsiteY949" fmla="*/ 7931 h 10000"/>
                  <a:gd name="connsiteX950" fmla="*/ 7958 w 10000"/>
                  <a:gd name="connsiteY950" fmla="*/ 7898 h 10000"/>
                  <a:gd name="connsiteX951" fmla="*/ 7953 w 10000"/>
                  <a:gd name="connsiteY951" fmla="*/ 7856 h 10000"/>
                  <a:gd name="connsiteX952" fmla="*/ 7967 w 10000"/>
                  <a:gd name="connsiteY952" fmla="*/ 7837 h 10000"/>
                  <a:gd name="connsiteX953" fmla="*/ 7950 w 10000"/>
                  <a:gd name="connsiteY953" fmla="*/ 7824 h 10000"/>
                  <a:gd name="connsiteX954" fmla="*/ 7906 w 10000"/>
                  <a:gd name="connsiteY954" fmla="*/ 7814 h 10000"/>
                  <a:gd name="connsiteX955" fmla="*/ 7878 w 10000"/>
                  <a:gd name="connsiteY955" fmla="*/ 7814 h 10000"/>
                  <a:gd name="connsiteX956" fmla="*/ 7870 w 10000"/>
                  <a:gd name="connsiteY956" fmla="*/ 7795 h 10000"/>
                  <a:gd name="connsiteX957" fmla="*/ 7878 w 10000"/>
                  <a:gd name="connsiteY957" fmla="*/ 7778 h 10000"/>
                  <a:gd name="connsiteX958" fmla="*/ 7881 w 10000"/>
                  <a:gd name="connsiteY958" fmla="*/ 7775 h 10000"/>
                  <a:gd name="connsiteX959" fmla="*/ 7878 w 10000"/>
                  <a:gd name="connsiteY959" fmla="*/ 7743 h 10000"/>
                  <a:gd name="connsiteX960" fmla="*/ 7895 w 10000"/>
                  <a:gd name="connsiteY960" fmla="*/ 7733 h 10000"/>
                  <a:gd name="connsiteX961" fmla="*/ 7911 w 10000"/>
                  <a:gd name="connsiteY961" fmla="*/ 7710 h 10000"/>
                  <a:gd name="connsiteX962" fmla="*/ 7911 w 10000"/>
                  <a:gd name="connsiteY962" fmla="*/ 7665 h 10000"/>
                  <a:gd name="connsiteX963" fmla="*/ 7917 w 10000"/>
                  <a:gd name="connsiteY963" fmla="*/ 7600 h 10000"/>
                  <a:gd name="connsiteX964" fmla="*/ 7928 w 10000"/>
                  <a:gd name="connsiteY964" fmla="*/ 7581 h 10000"/>
                  <a:gd name="connsiteX965" fmla="*/ 7917 w 10000"/>
                  <a:gd name="connsiteY965" fmla="*/ 7474 h 10000"/>
                  <a:gd name="connsiteX966" fmla="*/ 7873 w 10000"/>
                  <a:gd name="connsiteY966" fmla="*/ 7335 h 10000"/>
                  <a:gd name="connsiteX967" fmla="*/ 7756 w 10000"/>
                  <a:gd name="connsiteY967" fmla="*/ 7050 h 10000"/>
                  <a:gd name="connsiteX968" fmla="*/ 7679 w 10000"/>
                  <a:gd name="connsiteY968" fmla="*/ 6839 h 10000"/>
                  <a:gd name="connsiteX969" fmla="*/ 7668 w 10000"/>
                  <a:gd name="connsiteY969" fmla="*/ 6823 h 10000"/>
                  <a:gd name="connsiteX970" fmla="*/ 7659 w 10000"/>
                  <a:gd name="connsiteY970" fmla="*/ 6768 h 10000"/>
                  <a:gd name="connsiteX971" fmla="*/ 7659 w 10000"/>
                  <a:gd name="connsiteY971" fmla="*/ 6739 h 10000"/>
                  <a:gd name="connsiteX972" fmla="*/ 7651 w 10000"/>
                  <a:gd name="connsiteY972" fmla="*/ 6713 h 10000"/>
                  <a:gd name="connsiteX973" fmla="*/ 7654 w 10000"/>
                  <a:gd name="connsiteY973" fmla="*/ 6684 h 10000"/>
                  <a:gd name="connsiteX974" fmla="*/ 7643 w 10000"/>
                  <a:gd name="connsiteY974" fmla="*/ 6626 h 10000"/>
                  <a:gd name="connsiteX975" fmla="*/ 7629 w 10000"/>
                  <a:gd name="connsiteY975" fmla="*/ 6600 h 10000"/>
                  <a:gd name="connsiteX976" fmla="*/ 7629 w 10000"/>
                  <a:gd name="connsiteY976" fmla="*/ 6580 h 10000"/>
                  <a:gd name="connsiteX977" fmla="*/ 7623 w 10000"/>
                  <a:gd name="connsiteY977" fmla="*/ 6541 h 10000"/>
                  <a:gd name="connsiteX978" fmla="*/ 7615 w 10000"/>
                  <a:gd name="connsiteY978" fmla="*/ 6522 h 10000"/>
                  <a:gd name="connsiteX979" fmla="*/ 7598 w 10000"/>
                  <a:gd name="connsiteY979" fmla="*/ 6509 h 10000"/>
                  <a:gd name="connsiteX980" fmla="*/ 7587 w 10000"/>
                  <a:gd name="connsiteY980" fmla="*/ 6493 h 10000"/>
                  <a:gd name="connsiteX981" fmla="*/ 7579 w 10000"/>
                  <a:gd name="connsiteY981" fmla="*/ 6464 h 10000"/>
                  <a:gd name="connsiteX982" fmla="*/ 7587 w 10000"/>
                  <a:gd name="connsiteY982" fmla="*/ 6438 h 10000"/>
                  <a:gd name="connsiteX983" fmla="*/ 7596 w 10000"/>
                  <a:gd name="connsiteY983" fmla="*/ 6425 h 10000"/>
                  <a:gd name="connsiteX984" fmla="*/ 7590 w 10000"/>
                  <a:gd name="connsiteY984" fmla="*/ 6396 h 10000"/>
                  <a:gd name="connsiteX985" fmla="*/ 7590 w 10000"/>
                  <a:gd name="connsiteY985" fmla="*/ 6373 h 10000"/>
                  <a:gd name="connsiteX986" fmla="*/ 7587 w 10000"/>
                  <a:gd name="connsiteY986" fmla="*/ 6354 h 10000"/>
                  <a:gd name="connsiteX987" fmla="*/ 7582 w 10000"/>
                  <a:gd name="connsiteY987" fmla="*/ 6344 h 10000"/>
                  <a:gd name="connsiteX988" fmla="*/ 7582 w 10000"/>
                  <a:gd name="connsiteY988" fmla="*/ 6324 h 10000"/>
                  <a:gd name="connsiteX989" fmla="*/ 7571 w 10000"/>
                  <a:gd name="connsiteY989" fmla="*/ 6302 h 10000"/>
                  <a:gd name="connsiteX990" fmla="*/ 7548 w 10000"/>
                  <a:gd name="connsiteY990" fmla="*/ 6256 h 10000"/>
                  <a:gd name="connsiteX991" fmla="*/ 7546 w 10000"/>
                  <a:gd name="connsiteY991" fmla="*/ 6218 h 10000"/>
                  <a:gd name="connsiteX992" fmla="*/ 7540 w 10000"/>
                  <a:gd name="connsiteY992" fmla="*/ 6159 h 10000"/>
                  <a:gd name="connsiteX993" fmla="*/ 7535 w 10000"/>
                  <a:gd name="connsiteY993" fmla="*/ 6114 h 10000"/>
                  <a:gd name="connsiteX994" fmla="*/ 7535 w 10000"/>
                  <a:gd name="connsiteY994" fmla="*/ 6088 h 10000"/>
                  <a:gd name="connsiteX995" fmla="*/ 7540 w 10000"/>
                  <a:gd name="connsiteY995" fmla="*/ 6049 h 10000"/>
                  <a:gd name="connsiteX996" fmla="*/ 7546 w 10000"/>
                  <a:gd name="connsiteY996" fmla="*/ 6004 h 10000"/>
                  <a:gd name="connsiteX997" fmla="*/ 7548 w 10000"/>
                  <a:gd name="connsiteY997" fmla="*/ 5965 h 10000"/>
                  <a:gd name="connsiteX998" fmla="*/ 7548 w 10000"/>
                  <a:gd name="connsiteY998" fmla="*/ 5946 h 10000"/>
                  <a:gd name="connsiteX999" fmla="*/ 7548 w 10000"/>
                  <a:gd name="connsiteY999" fmla="*/ 5933 h 10000"/>
                  <a:gd name="connsiteX1000" fmla="*/ 7548 w 10000"/>
                  <a:gd name="connsiteY1000" fmla="*/ 5910 h 10000"/>
                  <a:gd name="connsiteX1001" fmla="*/ 7548 w 10000"/>
                  <a:gd name="connsiteY1001" fmla="*/ 5897 h 10000"/>
                  <a:gd name="connsiteX1002" fmla="*/ 7546 w 10000"/>
                  <a:gd name="connsiteY1002" fmla="*/ 5871 h 10000"/>
                  <a:gd name="connsiteX1003" fmla="*/ 7535 w 10000"/>
                  <a:gd name="connsiteY1003" fmla="*/ 5839 h 10000"/>
                  <a:gd name="connsiteX1004" fmla="*/ 7524 w 10000"/>
                  <a:gd name="connsiteY1004" fmla="*/ 5797 h 10000"/>
                  <a:gd name="connsiteX1005" fmla="*/ 7518 w 10000"/>
                  <a:gd name="connsiteY1005" fmla="*/ 5767 h 10000"/>
                  <a:gd name="connsiteX1006" fmla="*/ 7515 w 10000"/>
                  <a:gd name="connsiteY1006" fmla="*/ 5745 h 10000"/>
                  <a:gd name="connsiteX1007" fmla="*/ 7501 w 10000"/>
                  <a:gd name="connsiteY1007" fmla="*/ 5683 h 10000"/>
                  <a:gd name="connsiteX1008" fmla="*/ 7490 w 10000"/>
                  <a:gd name="connsiteY1008" fmla="*/ 5631 h 10000"/>
                  <a:gd name="connsiteX1009" fmla="*/ 7482 w 10000"/>
                  <a:gd name="connsiteY1009" fmla="*/ 5593 h 10000"/>
                  <a:gd name="connsiteX1010" fmla="*/ 7476 w 10000"/>
                  <a:gd name="connsiteY1010" fmla="*/ 5570 h 10000"/>
                  <a:gd name="connsiteX1011" fmla="*/ 7476 w 10000"/>
                  <a:gd name="connsiteY1011" fmla="*/ 5528 h 10000"/>
                  <a:gd name="connsiteX1012" fmla="*/ 7482 w 10000"/>
                  <a:gd name="connsiteY1012" fmla="*/ 5502 h 10000"/>
                  <a:gd name="connsiteX1013" fmla="*/ 7490 w 10000"/>
                  <a:gd name="connsiteY1013" fmla="*/ 5489 h 10000"/>
                  <a:gd name="connsiteX1014" fmla="*/ 7499 w 10000"/>
                  <a:gd name="connsiteY1014" fmla="*/ 5479 h 10000"/>
                  <a:gd name="connsiteX1015" fmla="*/ 7493 w 10000"/>
                  <a:gd name="connsiteY1015" fmla="*/ 5427 h 10000"/>
                  <a:gd name="connsiteX1016" fmla="*/ 7501 w 10000"/>
                  <a:gd name="connsiteY1016" fmla="*/ 5415 h 10000"/>
                  <a:gd name="connsiteX1017" fmla="*/ 7510 w 10000"/>
                  <a:gd name="connsiteY1017" fmla="*/ 5398 h 10000"/>
                  <a:gd name="connsiteX1018" fmla="*/ 7515 w 10000"/>
                  <a:gd name="connsiteY1018" fmla="*/ 5379 h 10000"/>
                  <a:gd name="connsiteX1019" fmla="*/ 7526 w 10000"/>
                  <a:gd name="connsiteY1019" fmla="*/ 5366 h 10000"/>
                  <a:gd name="connsiteX1020" fmla="*/ 7518 w 10000"/>
                  <a:gd name="connsiteY1020" fmla="*/ 5350 h 10000"/>
                  <a:gd name="connsiteX1021" fmla="*/ 7518 w 10000"/>
                  <a:gd name="connsiteY1021" fmla="*/ 5330 h 10000"/>
                  <a:gd name="connsiteX1022" fmla="*/ 7526 w 10000"/>
                  <a:gd name="connsiteY1022" fmla="*/ 5311 h 10000"/>
                  <a:gd name="connsiteX1023" fmla="*/ 7540 w 10000"/>
                  <a:gd name="connsiteY1023" fmla="*/ 5291 h 10000"/>
                  <a:gd name="connsiteX1024" fmla="*/ 7540 w 10000"/>
                  <a:gd name="connsiteY1024" fmla="*/ 5266 h 10000"/>
                  <a:gd name="connsiteX1025" fmla="*/ 7540 w 10000"/>
                  <a:gd name="connsiteY1025" fmla="*/ 5256 h 10000"/>
                  <a:gd name="connsiteX1026" fmla="*/ 7524 w 10000"/>
                  <a:gd name="connsiteY1026" fmla="*/ 5233 h 10000"/>
                  <a:gd name="connsiteX1027" fmla="*/ 7515 w 10000"/>
                  <a:gd name="connsiteY1027" fmla="*/ 5217 h 10000"/>
                  <a:gd name="connsiteX1028" fmla="*/ 7490 w 10000"/>
                  <a:gd name="connsiteY1028" fmla="*/ 5178 h 10000"/>
                  <a:gd name="connsiteX1029" fmla="*/ 7474 w 10000"/>
                  <a:gd name="connsiteY1029" fmla="*/ 5162 h 10000"/>
                  <a:gd name="connsiteX1030" fmla="*/ 7457 w 10000"/>
                  <a:gd name="connsiteY1030" fmla="*/ 5120 h 10000"/>
                  <a:gd name="connsiteX1031" fmla="*/ 7421 w 10000"/>
                  <a:gd name="connsiteY1031" fmla="*/ 5087 h 10000"/>
                  <a:gd name="connsiteX1032" fmla="*/ 7380 w 10000"/>
                  <a:gd name="connsiteY1032" fmla="*/ 5068 h 10000"/>
                  <a:gd name="connsiteX1033" fmla="*/ 7355 w 10000"/>
                  <a:gd name="connsiteY1033" fmla="*/ 5058 h 10000"/>
                  <a:gd name="connsiteX1034" fmla="*/ 7332 w 10000"/>
                  <a:gd name="connsiteY1034" fmla="*/ 5049 h 10000"/>
                  <a:gd name="connsiteX1035" fmla="*/ 7305 w 10000"/>
                  <a:gd name="connsiteY1035" fmla="*/ 5016 h 10000"/>
                  <a:gd name="connsiteX1036" fmla="*/ 7305 w 10000"/>
                  <a:gd name="connsiteY1036" fmla="*/ 5000 h 10000"/>
                  <a:gd name="connsiteX1037" fmla="*/ 7296 w 10000"/>
                  <a:gd name="connsiteY1037" fmla="*/ 4971 h 10000"/>
                  <a:gd name="connsiteX1038" fmla="*/ 7288 w 10000"/>
                  <a:gd name="connsiteY1038" fmla="*/ 4945 h 10000"/>
                  <a:gd name="connsiteX1039" fmla="*/ 7280 w 10000"/>
                  <a:gd name="connsiteY1039" fmla="*/ 4916 h 10000"/>
                  <a:gd name="connsiteX1040" fmla="*/ 7291 w 10000"/>
                  <a:gd name="connsiteY1040" fmla="*/ 4887 h 10000"/>
                  <a:gd name="connsiteX1041" fmla="*/ 7291 w 10000"/>
                  <a:gd name="connsiteY1041" fmla="*/ 4858 h 10000"/>
                  <a:gd name="connsiteX1042" fmla="*/ 7271 w 10000"/>
                  <a:gd name="connsiteY1042" fmla="*/ 4819 h 10000"/>
                  <a:gd name="connsiteX1043" fmla="*/ 7255 w 10000"/>
                  <a:gd name="connsiteY1043" fmla="*/ 4828 h 10000"/>
                  <a:gd name="connsiteX1044" fmla="*/ 7235 w 10000"/>
                  <a:gd name="connsiteY1044" fmla="*/ 4841 h 10000"/>
                  <a:gd name="connsiteX1045" fmla="*/ 7216 w 10000"/>
                  <a:gd name="connsiteY1045" fmla="*/ 4867 h 10000"/>
                  <a:gd name="connsiteX1046" fmla="*/ 7191 w 10000"/>
                  <a:gd name="connsiteY1046" fmla="*/ 4870 h 10000"/>
                  <a:gd name="connsiteX1047" fmla="*/ 7155 w 10000"/>
                  <a:gd name="connsiteY1047" fmla="*/ 4887 h 10000"/>
                  <a:gd name="connsiteX1048" fmla="*/ 7122 w 10000"/>
                  <a:gd name="connsiteY1048" fmla="*/ 4893 h 10000"/>
                  <a:gd name="connsiteX1049" fmla="*/ 7105 w 10000"/>
                  <a:gd name="connsiteY1049" fmla="*/ 4896 h 10000"/>
                  <a:gd name="connsiteX1050" fmla="*/ 7094 w 10000"/>
                  <a:gd name="connsiteY1050" fmla="*/ 4916 h 10000"/>
                  <a:gd name="connsiteX1051" fmla="*/ 7080 w 10000"/>
                  <a:gd name="connsiteY1051" fmla="*/ 4903 h 10000"/>
                  <a:gd name="connsiteX1052" fmla="*/ 7072 w 10000"/>
                  <a:gd name="connsiteY1052" fmla="*/ 4851 h 10000"/>
                  <a:gd name="connsiteX1053" fmla="*/ 7042 w 10000"/>
                  <a:gd name="connsiteY1053" fmla="*/ 4819 h 10000"/>
                  <a:gd name="connsiteX1054" fmla="*/ 7030 w 10000"/>
                  <a:gd name="connsiteY1054" fmla="*/ 4780 h 10000"/>
                  <a:gd name="connsiteX1055" fmla="*/ 7039 w 10000"/>
                  <a:gd name="connsiteY1055" fmla="*/ 4757 h 10000"/>
                  <a:gd name="connsiteX1056" fmla="*/ 7047 w 10000"/>
                  <a:gd name="connsiteY1056" fmla="*/ 4744 h 10000"/>
                  <a:gd name="connsiteX1057" fmla="*/ 7022 w 10000"/>
                  <a:gd name="connsiteY1057" fmla="*/ 4725 h 10000"/>
                  <a:gd name="connsiteX1058" fmla="*/ 7000 w 10000"/>
                  <a:gd name="connsiteY1058" fmla="*/ 4715 h 10000"/>
                  <a:gd name="connsiteX1059" fmla="*/ 6975 w 10000"/>
                  <a:gd name="connsiteY1059" fmla="*/ 4709 h 10000"/>
                  <a:gd name="connsiteX1060" fmla="*/ 6945 w 10000"/>
                  <a:gd name="connsiteY1060" fmla="*/ 4696 h 10000"/>
                  <a:gd name="connsiteX1061" fmla="*/ 6953 w 10000"/>
                  <a:gd name="connsiteY1061" fmla="*/ 4679 h 10000"/>
                  <a:gd name="connsiteX1062" fmla="*/ 6961 w 10000"/>
                  <a:gd name="connsiteY1062" fmla="*/ 4660 h 10000"/>
                  <a:gd name="connsiteX1063" fmla="*/ 6983 w 10000"/>
                  <a:gd name="connsiteY1063" fmla="*/ 4644 h 10000"/>
                  <a:gd name="connsiteX1064" fmla="*/ 7014 w 10000"/>
                  <a:gd name="connsiteY1064" fmla="*/ 4634 h 10000"/>
                  <a:gd name="connsiteX1065" fmla="*/ 7025 w 10000"/>
                  <a:gd name="connsiteY1065" fmla="*/ 4615 h 10000"/>
                  <a:gd name="connsiteX1066" fmla="*/ 7047 w 10000"/>
                  <a:gd name="connsiteY1066" fmla="*/ 4582 h 10000"/>
                  <a:gd name="connsiteX1067" fmla="*/ 7069 w 10000"/>
                  <a:gd name="connsiteY1067" fmla="*/ 4563 h 10000"/>
                  <a:gd name="connsiteX1068" fmla="*/ 7078 w 10000"/>
                  <a:gd name="connsiteY1068" fmla="*/ 4553 h 10000"/>
                  <a:gd name="connsiteX1069" fmla="*/ 7097 w 10000"/>
                  <a:gd name="connsiteY1069" fmla="*/ 4527 h 10000"/>
                  <a:gd name="connsiteX1070" fmla="*/ 7122 w 10000"/>
                  <a:gd name="connsiteY1070" fmla="*/ 4517 h 10000"/>
                  <a:gd name="connsiteX1071" fmla="*/ 7139 w 10000"/>
                  <a:gd name="connsiteY1071" fmla="*/ 4488 h 10000"/>
                  <a:gd name="connsiteX1072" fmla="*/ 7147 w 10000"/>
                  <a:gd name="connsiteY1072" fmla="*/ 4459 h 10000"/>
                  <a:gd name="connsiteX1073" fmla="*/ 7161 w 10000"/>
                  <a:gd name="connsiteY1073" fmla="*/ 4440 h 10000"/>
                  <a:gd name="connsiteX1074" fmla="*/ 7177 w 10000"/>
                  <a:gd name="connsiteY1074" fmla="*/ 4430 h 10000"/>
                  <a:gd name="connsiteX1075" fmla="*/ 7202 w 10000"/>
                  <a:gd name="connsiteY1075" fmla="*/ 4407 h 10000"/>
                  <a:gd name="connsiteX1076" fmla="*/ 7224 w 10000"/>
                  <a:gd name="connsiteY1076" fmla="*/ 4417 h 10000"/>
                  <a:gd name="connsiteX1077" fmla="*/ 7241 w 10000"/>
                  <a:gd name="connsiteY1077" fmla="*/ 4404 h 10000"/>
                  <a:gd name="connsiteX1078" fmla="*/ 7263 w 10000"/>
                  <a:gd name="connsiteY1078" fmla="*/ 4398 h 10000"/>
                  <a:gd name="connsiteX1079" fmla="*/ 7283 w 10000"/>
                  <a:gd name="connsiteY1079" fmla="*/ 4424 h 10000"/>
                  <a:gd name="connsiteX1080" fmla="*/ 7305 w 10000"/>
                  <a:gd name="connsiteY1080" fmla="*/ 4433 h 10000"/>
                  <a:gd name="connsiteX1081" fmla="*/ 7332 w 10000"/>
                  <a:gd name="connsiteY1081" fmla="*/ 4443 h 10000"/>
                  <a:gd name="connsiteX1082" fmla="*/ 7380 w 10000"/>
                  <a:gd name="connsiteY1082" fmla="*/ 4398 h 10000"/>
                  <a:gd name="connsiteX1083" fmla="*/ 7404 w 10000"/>
                  <a:gd name="connsiteY1083" fmla="*/ 4378 h 10000"/>
                  <a:gd name="connsiteX1084" fmla="*/ 7418 w 10000"/>
                  <a:gd name="connsiteY1084" fmla="*/ 4369 h 10000"/>
                  <a:gd name="connsiteX1085" fmla="*/ 7443 w 10000"/>
                  <a:gd name="connsiteY1085" fmla="*/ 4356 h 10000"/>
                  <a:gd name="connsiteX1086" fmla="*/ 7460 w 10000"/>
                  <a:gd name="connsiteY1086" fmla="*/ 4385 h 10000"/>
                  <a:gd name="connsiteX1087" fmla="*/ 7460 w 10000"/>
                  <a:gd name="connsiteY1087" fmla="*/ 4404 h 10000"/>
                  <a:gd name="connsiteX1088" fmla="*/ 7499 w 10000"/>
                  <a:gd name="connsiteY1088" fmla="*/ 4417 h 10000"/>
                  <a:gd name="connsiteX1089" fmla="*/ 7515 w 10000"/>
                  <a:gd name="connsiteY1089" fmla="*/ 4414 h 10000"/>
                  <a:gd name="connsiteX1090" fmla="*/ 7565 w 10000"/>
                  <a:gd name="connsiteY1090" fmla="*/ 4385 h 10000"/>
                  <a:gd name="connsiteX1091" fmla="*/ 7579 w 10000"/>
                  <a:gd name="connsiteY1091" fmla="*/ 4346 h 10000"/>
                  <a:gd name="connsiteX1092" fmla="*/ 7582 w 10000"/>
                  <a:gd name="connsiteY1092" fmla="*/ 4317 h 10000"/>
                  <a:gd name="connsiteX1093" fmla="*/ 7590 w 10000"/>
                  <a:gd name="connsiteY1093" fmla="*/ 4301 h 10000"/>
                  <a:gd name="connsiteX1094" fmla="*/ 7612 w 10000"/>
                  <a:gd name="connsiteY1094" fmla="*/ 4271 h 10000"/>
                  <a:gd name="connsiteX1095" fmla="*/ 7623 w 10000"/>
                  <a:gd name="connsiteY1095" fmla="*/ 4262 h 10000"/>
                  <a:gd name="connsiteX1096" fmla="*/ 7634 w 10000"/>
                  <a:gd name="connsiteY1096" fmla="*/ 4245 h 10000"/>
                  <a:gd name="connsiteX1097" fmla="*/ 7645 w 10000"/>
                  <a:gd name="connsiteY1097" fmla="*/ 4265 h 10000"/>
                  <a:gd name="connsiteX1098" fmla="*/ 7670 w 10000"/>
                  <a:gd name="connsiteY1098" fmla="*/ 4284 h 10000"/>
                  <a:gd name="connsiteX1099" fmla="*/ 7701 w 10000"/>
                  <a:gd name="connsiteY1099" fmla="*/ 4275 h 10000"/>
                  <a:gd name="connsiteX1100" fmla="*/ 7717 w 10000"/>
                  <a:gd name="connsiteY1100" fmla="*/ 4275 h 10000"/>
                  <a:gd name="connsiteX1101" fmla="*/ 7740 w 10000"/>
                  <a:gd name="connsiteY1101" fmla="*/ 4284 h 10000"/>
                  <a:gd name="connsiteX1102" fmla="*/ 7767 w 10000"/>
                  <a:gd name="connsiteY1102" fmla="*/ 4284 h 10000"/>
                  <a:gd name="connsiteX1103" fmla="*/ 7895 w 10000"/>
                  <a:gd name="connsiteY1103" fmla="*/ 4207 h 10000"/>
                  <a:gd name="connsiteX1104" fmla="*/ 7895 w 10000"/>
                  <a:gd name="connsiteY1104" fmla="*/ 4187 h 10000"/>
                  <a:gd name="connsiteX1105" fmla="*/ 7895 w 10000"/>
                  <a:gd name="connsiteY1105" fmla="*/ 4171 h 10000"/>
                  <a:gd name="connsiteX1106" fmla="*/ 7903 w 10000"/>
                  <a:gd name="connsiteY1106" fmla="*/ 4148 h 10000"/>
                  <a:gd name="connsiteX1107" fmla="*/ 7917 w 10000"/>
                  <a:gd name="connsiteY1107" fmla="*/ 4158 h 10000"/>
                  <a:gd name="connsiteX1108" fmla="*/ 7967 w 10000"/>
                  <a:gd name="connsiteY1108" fmla="*/ 4203 h 10000"/>
                  <a:gd name="connsiteX1109" fmla="*/ 7994 w 10000"/>
                  <a:gd name="connsiteY1109" fmla="*/ 4203 h 10000"/>
                  <a:gd name="connsiteX1110" fmla="*/ 8064 w 10000"/>
                  <a:gd name="connsiteY1110" fmla="*/ 4242 h 10000"/>
                  <a:gd name="connsiteX1111" fmla="*/ 8083 w 10000"/>
                  <a:gd name="connsiteY1111" fmla="*/ 4245 h 10000"/>
                  <a:gd name="connsiteX1112" fmla="*/ 8105 w 10000"/>
                  <a:gd name="connsiteY1112" fmla="*/ 4226 h 10000"/>
                  <a:gd name="connsiteX1113" fmla="*/ 8136 w 10000"/>
                  <a:gd name="connsiteY1113" fmla="*/ 4187 h 10000"/>
                  <a:gd name="connsiteX1114" fmla="*/ 8161 w 10000"/>
                  <a:gd name="connsiteY1114" fmla="*/ 4168 h 10000"/>
                  <a:gd name="connsiteX1115" fmla="*/ 8172 w 10000"/>
                  <a:gd name="connsiteY1115" fmla="*/ 4161 h 10000"/>
                  <a:gd name="connsiteX1116" fmla="*/ 8208 w 10000"/>
                  <a:gd name="connsiteY1116" fmla="*/ 4168 h 10000"/>
                  <a:gd name="connsiteX1117" fmla="*/ 8235 w 10000"/>
                  <a:gd name="connsiteY1117" fmla="*/ 4168 h 10000"/>
                  <a:gd name="connsiteX1118" fmla="*/ 8258 w 10000"/>
                  <a:gd name="connsiteY1118" fmla="*/ 4152 h 10000"/>
                  <a:gd name="connsiteX1119" fmla="*/ 8283 w 10000"/>
                  <a:gd name="connsiteY1119" fmla="*/ 4152 h 10000"/>
                  <a:gd name="connsiteX1120" fmla="*/ 8299 w 10000"/>
                  <a:gd name="connsiteY1120" fmla="*/ 4132 h 10000"/>
                  <a:gd name="connsiteX1121" fmla="*/ 8316 w 10000"/>
                  <a:gd name="connsiteY1121" fmla="*/ 4113 h 10000"/>
                  <a:gd name="connsiteX1122" fmla="*/ 8330 w 10000"/>
                  <a:gd name="connsiteY1122" fmla="*/ 4084 h 10000"/>
                  <a:gd name="connsiteX1123" fmla="*/ 8341 w 10000"/>
                  <a:gd name="connsiteY1123" fmla="*/ 4058 h 10000"/>
                  <a:gd name="connsiteX1124" fmla="*/ 8349 w 10000"/>
                  <a:gd name="connsiteY1124" fmla="*/ 4064 h 10000"/>
                  <a:gd name="connsiteX1125" fmla="*/ 8366 w 10000"/>
                  <a:gd name="connsiteY1125" fmla="*/ 4067 h 10000"/>
                  <a:gd name="connsiteX1126" fmla="*/ 8374 w 10000"/>
                  <a:gd name="connsiteY1126" fmla="*/ 4084 h 10000"/>
                  <a:gd name="connsiteX1127" fmla="*/ 8402 w 10000"/>
                  <a:gd name="connsiteY1127" fmla="*/ 4054 h 10000"/>
                  <a:gd name="connsiteX1128" fmla="*/ 8427 w 10000"/>
                  <a:gd name="connsiteY1128" fmla="*/ 4028 h 10000"/>
                  <a:gd name="connsiteX1129" fmla="*/ 8438 w 10000"/>
                  <a:gd name="connsiteY1129" fmla="*/ 4025 h 10000"/>
                  <a:gd name="connsiteX1130" fmla="*/ 8468 w 10000"/>
                  <a:gd name="connsiteY1130" fmla="*/ 4006 h 10000"/>
                  <a:gd name="connsiteX1131" fmla="*/ 8485 w 10000"/>
                  <a:gd name="connsiteY1131" fmla="*/ 3999 h 10000"/>
                  <a:gd name="connsiteX1132" fmla="*/ 8493 w 10000"/>
                  <a:gd name="connsiteY1132" fmla="*/ 4025 h 10000"/>
                  <a:gd name="connsiteX1133" fmla="*/ 8515 w 10000"/>
                  <a:gd name="connsiteY1133" fmla="*/ 4028 h 10000"/>
                  <a:gd name="connsiteX1134" fmla="*/ 8543 w 10000"/>
                  <a:gd name="connsiteY1134" fmla="*/ 4009 h 10000"/>
                  <a:gd name="connsiteX1135" fmla="*/ 8551 w 10000"/>
                  <a:gd name="connsiteY1135" fmla="*/ 3990 h 10000"/>
                  <a:gd name="connsiteX1136" fmla="*/ 8582 w 10000"/>
                  <a:gd name="connsiteY1136" fmla="*/ 3977 h 10000"/>
                  <a:gd name="connsiteX1137" fmla="*/ 8596 w 10000"/>
                  <a:gd name="connsiteY1137" fmla="*/ 3977 h 10000"/>
                  <a:gd name="connsiteX1138" fmla="*/ 8607 w 10000"/>
                  <a:gd name="connsiteY1138" fmla="*/ 3980 h 10000"/>
                  <a:gd name="connsiteX1139" fmla="*/ 8645 w 10000"/>
                  <a:gd name="connsiteY1139" fmla="*/ 3970 h 10000"/>
                  <a:gd name="connsiteX1140" fmla="*/ 8654 w 10000"/>
                  <a:gd name="connsiteY1140" fmla="*/ 3951 h 10000"/>
                  <a:gd name="connsiteX1141" fmla="*/ 8670 w 10000"/>
                  <a:gd name="connsiteY1141" fmla="*/ 3935 h 10000"/>
                  <a:gd name="connsiteX1142" fmla="*/ 8695 w 10000"/>
                  <a:gd name="connsiteY1142" fmla="*/ 3935 h 10000"/>
                  <a:gd name="connsiteX1143" fmla="*/ 8704 w 10000"/>
                  <a:gd name="connsiteY1143" fmla="*/ 3951 h 10000"/>
                  <a:gd name="connsiteX1144" fmla="*/ 8717 w 10000"/>
                  <a:gd name="connsiteY1144" fmla="*/ 3964 h 10000"/>
                  <a:gd name="connsiteX1145" fmla="*/ 8751 w 10000"/>
                  <a:gd name="connsiteY1145" fmla="*/ 3951 h 10000"/>
                  <a:gd name="connsiteX1146" fmla="*/ 8776 w 10000"/>
                  <a:gd name="connsiteY1146" fmla="*/ 3935 h 10000"/>
                  <a:gd name="connsiteX1147" fmla="*/ 8798 w 10000"/>
                  <a:gd name="connsiteY1147" fmla="*/ 3925 h 10000"/>
                  <a:gd name="connsiteX1148" fmla="*/ 8806 w 10000"/>
                  <a:gd name="connsiteY1148" fmla="*/ 3892 h 10000"/>
                  <a:gd name="connsiteX1149" fmla="*/ 8814 w 10000"/>
                  <a:gd name="connsiteY1149" fmla="*/ 3876 h 10000"/>
                  <a:gd name="connsiteX1150" fmla="*/ 8839 w 10000"/>
                  <a:gd name="connsiteY1150" fmla="*/ 3873 h 10000"/>
                  <a:gd name="connsiteX1151" fmla="*/ 8842 w 10000"/>
                  <a:gd name="connsiteY1151" fmla="*/ 3876 h 10000"/>
                  <a:gd name="connsiteX1152" fmla="*/ 8856 w 10000"/>
                  <a:gd name="connsiteY1152" fmla="*/ 3863 h 10000"/>
                  <a:gd name="connsiteX1153" fmla="*/ 8856 w 10000"/>
                  <a:gd name="connsiteY1153" fmla="*/ 3841 h 10000"/>
                  <a:gd name="connsiteX1154" fmla="*/ 8870 w 10000"/>
                  <a:gd name="connsiteY1154" fmla="*/ 3821 h 10000"/>
                  <a:gd name="connsiteX1155" fmla="*/ 8903 w 10000"/>
                  <a:gd name="connsiteY1155" fmla="*/ 3802 h 10000"/>
                  <a:gd name="connsiteX1156" fmla="*/ 8914 w 10000"/>
                  <a:gd name="connsiteY1156" fmla="*/ 3782 h 10000"/>
                  <a:gd name="connsiteX1157" fmla="*/ 8939 w 10000"/>
                  <a:gd name="connsiteY1157" fmla="*/ 3782 h 10000"/>
                  <a:gd name="connsiteX1158" fmla="*/ 8961 w 10000"/>
                  <a:gd name="connsiteY1158" fmla="*/ 3779 h 10000"/>
                  <a:gd name="connsiteX1159" fmla="*/ 8983 w 10000"/>
                  <a:gd name="connsiteY1159" fmla="*/ 3760 h 10000"/>
                  <a:gd name="connsiteX1160" fmla="*/ 9003 w 10000"/>
                  <a:gd name="connsiteY1160" fmla="*/ 3763 h 10000"/>
                  <a:gd name="connsiteX1161" fmla="*/ 9019 w 10000"/>
                  <a:gd name="connsiteY1161" fmla="*/ 3779 h 10000"/>
                  <a:gd name="connsiteX1162" fmla="*/ 9050 w 10000"/>
                  <a:gd name="connsiteY1162" fmla="*/ 3812 h 10000"/>
                  <a:gd name="connsiteX1163" fmla="*/ 9080 w 10000"/>
                  <a:gd name="connsiteY1163" fmla="*/ 3831 h 10000"/>
                  <a:gd name="connsiteX1164" fmla="*/ 9097 w 10000"/>
                  <a:gd name="connsiteY1164" fmla="*/ 3867 h 10000"/>
                  <a:gd name="connsiteX1165" fmla="*/ 9114 w 10000"/>
                  <a:gd name="connsiteY1165" fmla="*/ 3902 h 10000"/>
                  <a:gd name="connsiteX1166" fmla="*/ 9122 w 10000"/>
                  <a:gd name="connsiteY1166" fmla="*/ 3935 h 10000"/>
                  <a:gd name="connsiteX1167" fmla="*/ 9125 w 10000"/>
                  <a:gd name="connsiteY1167" fmla="*/ 3964 h 10000"/>
                  <a:gd name="connsiteX1168" fmla="*/ 9130 w 10000"/>
                  <a:gd name="connsiteY1168" fmla="*/ 3999 h 10000"/>
                  <a:gd name="connsiteX1169" fmla="*/ 9130 w 10000"/>
                  <a:gd name="connsiteY1169" fmla="*/ 4054 h 10000"/>
                  <a:gd name="connsiteX1170" fmla="*/ 9155 w 10000"/>
                  <a:gd name="connsiteY1170" fmla="*/ 4093 h 10000"/>
                  <a:gd name="connsiteX1171" fmla="*/ 9169 w 10000"/>
                  <a:gd name="connsiteY1171" fmla="*/ 4090 h 10000"/>
                  <a:gd name="connsiteX1172" fmla="*/ 9211 w 10000"/>
                  <a:gd name="connsiteY1172" fmla="*/ 4077 h 10000"/>
                  <a:gd name="connsiteX1173" fmla="*/ 9244 w 10000"/>
                  <a:gd name="connsiteY1173" fmla="*/ 4077 h 10000"/>
                  <a:gd name="connsiteX1174" fmla="*/ 9252 w 10000"/>
                  <a:gd name="connsiteY1174" fmla="*/ 4103 h 10000"/>
                  <a:gd name="connsiteX1175" fmla="*/ 9258 w 10000"/>
                  <a:gd name="connsiteY1175" fmla="*/ 4148 h 10000"/>
                  <a:gd name="connsiteX1176" fmla="*/ 9269 w 10000"/>
                  <a:gd name="connsiteY1176" fmla="*/ 4158 h 10000"/>
                  <a:gd name="connsiteX1177" fmla="*/ 9294 w 10000"/>
                  <a:gd name="connsiteY1177" fmla="*/ 4158 h 10000"/>
                  <a:gd name="connsiteX1178" fmla="*/ 9319 w 10000"/>
                  <a:gd name="connsiteY1178" fmla="*/ 4168 h 10000"/>
                  <a:gd name="connsiteX1179" fmla="*/ 9346 w 10000"/>
                  <a:gd name="connsiteY1179" fmla="*/ 4190 h 10000"/>
                  <a:gd name="connsiteX1180" fmla="*/ 9357 w 10000"/>
                  <a:gd name="connsiteY1180" fmla="*/ 4168 h 10000"/>
                  <a:gd name="connsiteX1181" fmla="*/ 9371 w 10000"/>
                  <a:gd name="connsiteY1181" fmla="*/ 4132 h 10000"/>
                  <a:gd name="connsiteX1182" fmla="*/ 9391 w 10000"/>
                  <a:gd name="connsiteY1182" fmla="*/ 4113 h 10000"/>
                  <a:gd name="connsiteX1183" fmla="*/ 9407 w 10000"/>
                  <a:gd name="connsiteY1183" fmla="*/ 4103 h 10000"/>
                  <a:gd name="connsiteX1184" fmla="*/ 9435 w 10000"/>
                  <a:gd name="connsiteY1184" fmla="*/ 4100 h 10000"/>
                  <a:gd name="connsiteX1185" fmla="*/ 9460 w 10000"/>
                  <a:gd name="connsiteY1185" fmla="*/ 4084 h 10000"/>
                  <a:gd name="connsiteX1186" fmla="*/ 9485 w 10000"/>
                  <a:gd name="connsiteY1186" fmla="*/ 4067 h 10000"/>
                  <a:gd name="connsiteX1187" fmla="*/ 9496 w 10000"/>
                  <a:gd name="connsiteY1187" fmla="*/ 4054 h 10000"/>
                  <a:gd name="connsiteX1188" fmla="*/ 9526 w 10000"/>
                  <a:gd name="connsiteY1188" fmla="*/ 4048 h 10000"/>
                  <a:gd name="connsiteX1189" fmla="*/ 9557 w 10000"/>
                  <a:gd name="connsiteY1189" fmla="*/ 4038 h 10000"/>
                  <a:gd name="connsiteX1190" fmla="*/ 9584 w 10000"/>
                  <a:gd name="connsiteY1190" fmla="*/ 4019 h 10000"/>
                  <a:gd name="connsiteX1191" fmla="*/ 9623 w 10000"/>
                  <a:gd name="connsiteY1191" fmla="*/ 4016 h 10000"/>
                  <a:gd name="connsiteX1192" fmla="*/ 9648 w 10000"/>
                  <a:gd name="connsiteY1192" fmla="*/ 4009 h 10000"/>
                  <a:gd name="connsiteX1193" fmla="*/ 9673 w 10000"/>
                  <a:gd name="connsiteY1193" fmla="*/ 4019 h 10000"/>
                  <a:gd name="connsiteX1194" fmla="*/ 9712 w 10000"/>
                  <a:gd name="connsiteY1194" fmla="*/ 4038 h 10000"/>
                  <a:gd name="connsiteX1195" fmla="*/ 9742 w 10000"/>
                  <a:gd name="connsiteY1195" fmla="*/ 4074 h 10000"/>
                  <a:gd name="connsiteX1196" fmla="*/ 9776 w 10000"/>
                  <a:gd name="connsiteY1196" fmla="*/ 4093 h 10000"/>
                  <a:gd name="connsiteX1197" fmla="*/ 9814 w 10000"/>
                  <a:gd name="connsiteY1197" fmla="*/ 4109 h 10000"/>
                  <a:gd name="connsiteX1198" fmla="*/ 9859 w 10000"/>
                  <a:gd name="connsiteY1198" fmla="*/ 4119 h 10000"/>
                  <a:gd name="connsiteX1199" fmla="*/ 9898 w 10000"/>
                  <a:gd name="connsiteY1199" fmla="*/ 4122 h 10000"/>
                  <a:gd name="connsiteX1200" fmla="*/ 9931 w 10000"/>
                  <a:gd name="connsiteY1200" fmla="*/ 4109 h 10000"/>
                  <a:gd name="connsiteX1201" fmla="*/ 9956 w 10000"/>
                  <a:gd name="connsiteY1201" fmla="*/ 4100 h 10000"/>
                  <a:gd name="connsiteX1202" fmla="*/ 9981 w 10000"/>
                  <a:gd name="connsiteY1202" fmla="*/ 4067 h 10000"/>
                  <a:gd name="connsiteX1203" fmla="*/ 9994 w 10000"/>
                  <a:gd name="connsiteY1203" fmla="*/ 4035 h 10000"/>
                  <a:gd name="connsiteX1204" fmla="*/ 10000 w 10000"/>
                  <a:gd name="connsiteY1204" fmla="*/ 3996 h 10000"/>
                  <a:gd name="connsiteX1205" fmla="*/ 9994 w 10000"/>
                  <a:gd name="connsiteY1205" fmla="*/ 3941 h 10000"/>
                  <a:gd name="connsiteX1206" fmla="*/ 9986 w 10000"/>
                  <a:gd name="connsiteY1206" fmla="*/ 3905 h 10000"/>
                  <a:gd name="connsiteX1207" fmla="*/ 9981 w 10000"/>
                  <a:gd name="connsiteY1207" fmla="*/ 3857 h 10000"/>
                  <a:gd name="connsiteX1208" fmla="*/ 9989 w 10000"/>
                  <a:gd name="connsiteY1208" fmla="*/ 3837 h 10000"/>
                  <a:gd name="connsiteX1209" fmla="*/ 9989 w 10000"/>
                  <a:gd name="connsiteY1209" fmla="*/ 3812 h 10000"/>
                  <a:gd name="connsiteX1210" fmla="*/ 9981 w 10000"/>
                  <a:gd name="connsiteY1210" fmla="*/ 3792 h 10000"/>
                  <a:gd name="connsiteX1211" fmla="*/ 9970 w 10000"/>
                  <a:gd name="connsiteY1211" fmla="*/ 3763 h 10000"/>
                  <a:gd name="connsiteX1212" fmla="*/ 9945 w 10000"/>
                  <a:gd name="connsiteY1212" fmla="*/ 3705 h 10000"/>
                  <a:gd name="connsiteX1213" fmla="*/ 9931 w 10000"/>
                  <a:gd name="connsiteY1213" fmla="*/ 3659 h 10000"/>
                  <a:gd name="connsiteX1214" fmla="*/ 9903 w 10000"/>
                  <a:gd name="connsiteY1214" fmla="*/ 3640 h 10000"/>
                  <a:gd name="connsiteX1215" fmla="*/ 9881 w 10000"/>
                  <a:gd name="connsiteY1215" fmla="*/ 3620 h 10000"/>
                  <a:gd name="connsiteX1216" fmla="*/ 9856 w 10000"/>
                  <a:gd name="connsiteY1216" fmla="*/ 3595 h 10000"/>
                  <a:gd name="connsiteX1217" fmla="*/ 9817 w 10000"/>
                  <a:gd name="connsiteY1217" fmla="*/ 3562 h 10000"/>
                  <a:gd name="connsiteX1218" fmla="*/ 9795 w 10000"/>
                  <a:gd name="connsiteY1218" fmla="*/ 3546 h 10000"/>
                  <a:gd name="connsiteX1219" fmla="*/ 9778 w 10000"/>
                  <a:gd name="connsiteY1219" fmla="*/ 3527 h 10000"/>
                  <a:gd name="connsiteX1220" fmla="*/ 9745 w 10000"/>
                  <a:gd name="connsiteY1220" fmla="*/ 3501 h 10000"/>
                  <a:gd name="connsiteX1221" fmla="*/ 9726 w 10000"/>
                  <a:gd name="connsiteY1221" fmla="*/ 3488 h 10000"/>
                  <a:gd name="connsiteX1222" fmla="*/ 9704 w 10000"/>
                  <a:gd name="connsiteY1222" fmla="*/ 3472 h 10000"/>
                  <a:gd name="connsiteX1223" fmla="*/ 9695 w 10000"/>
                  <a:gd name="connsiteY1223" fmla="*/ 3468 h 10000"/>
                  <a:gd name="connsiteX1224" fmla="*/ 9690 w 10000"/>
                  <a:gd name="connsiteY1224" fmla="*/ 3459 h 10000"/>
                  <a:gd name="connsiteX1225" fmla="*/ 9673 w 10000"/>
                  <a:gd name="connsiteY1225" fmla="*/ 3449 h 10000"/>
                  <a:gd name="connsiteX1226" fmla="*/ 9665 w 10000"/>
                  <a:gd name="connsiteY1226" fmla="*/ 3442 h 10000"/>
                  <a:gd name="connsiteX1227" fmla="*/ 9654 w 10000"/>
                  <a:gd name="connsiteY1227" fmla="*/ 3449 h 10000"/>
                  <a:gd name="connsiteX1228" fmla="*/ 9521 w 10000"/>
                  <a:gd name="connsiteY1228" fmla="*/ 3394 h 10000"/>
                  <a:gd name="connsiteX1229" fmla="*/ 9510 w 10000"/>
                  <a:gd name="connsiteY1229" fmla="*/ 3368 h 10000"/>
                  <a:gd name="connsiteX1230" fmla="*/ 9496 w 10000"/>
                  <a:gd name="connsiteY1230" fmla="*/ 3287 h 10000"/>
                  <a:gd name="connsiteX1231" fmla="*/ 9488 w 10000"/>
                  <a:gd name="connsiteY1231" fmla="*/ 3216 h 10000"/>
                  <a:gd name="connsiteX1232" fmla="*/ 9493 w 10000"/>
                  <a:gd name="connsiteY1232" fmla="*/ 3174 h 10000"/>
                  <a:gd name="connsiteX1233" fmla="*/ 9501 w 10000"/>
                  <a:gd name="connsiteY1233" fmla="*/ 3128 h 10000"/>
                  <a:gd name="connsiteX1234" fmla="*/ 9488 w 10000"/>
                  <a:gd name="connsiteY1234" fmla="*/ 3025 h 10000"/>
                  <a:gd name="connsiteX1235" fmla="*/ 9446 w 10000"/>
                  <a:gd name="connsiteY1235" fmla="*/ 2931 h 10000"/>
                  <a:gd name="connsiteX1236" fmla="*/ 9382 w 10000"/>
                  <a:gd name="connsiteY1236" fmla="*/ 2837 h 10000"/>
                  <a:gd name="connsiteX1237" fmla="*/ 9316 w 10000"/>
                  <a:gd name="connsiteY1237" fmla="*/ 2753 h 10000"/>
                  <a:gd name="connsiteX1238" fmla="*/ 9294 w 10000"/>
                  <a:gd name="connsiteY1238" fmla="*/ 2655 h 10000"/>
                  <a:gd name="connsiteX1239" fmla="*/ 9213 w 10000"/>
                  <a:gd name="connsiteY1239" fmla="*/ 2328 h 10000"/>
                  <a:gd name="connsiteX1240" fmla="*/ 9172 w 10000"/>
                  <a:gd name="connsiteY1240" fmla="*/ 2286 h 10000"/>
                  <a:gd name="connsiteX1241" fmla="*/ 9019 w 10000"/>
                  <a:gd name="connsiteY1241" fmla="*/ 2082 h 10000"/>
                  <a:gd name="connsiteX1242" fmla="*/ 8906 w 10000"/>
                  <a:gd name="connsiteY1242" fmla="*/ 1946 h 10000"/>
                  <a:gd name="connsiteX1243" fmla="*/ 8801 w 10000"/>
                  <a:gd name="connsiteY1243" fmla="*/ 1778 h 10000"/>
                  <a:gd name="connsiteX1244" fmla="*/ 8806 w 10000"/>
                  <a:gd name="connsiteY1244" fmla="*/ 1713 h 10000"/>
                  <a:gd name="connsiteX1245" fmla="*/ 8809 w 10000"/>
                  <a:gd name="connsiteY1245" fmla="*/ 1703 h 10000"/>
                  <a:gd name="connsiteX1246" fmla="*/ 8817 w 10000"/>
                  <a:gd name="connsiteY1246" fmla="*/ 1713 h 10000"/>
                  <a:gd name="connsiteX1247" fmla="*/ 8834 w 10000"/>
                  <a:gd name="connsiteY1247" fmla="*/ 1729 h 10000"/>
                  <a:gd name="connsiteX1248" fmla="*/ 8839 w 10000"/>
                  <a:gd name="connsiteY1248" fmla="*/ 1729 h 10000"/>
                  <a:gd name="connsiteX1249" fmla="*/ 8848 w 10000"/>
                  <a:gd name="connsiteY1249" fmla="*/ 1723 h 10000"/>
                  <a:gd name="connsiteX1250" fmla="*/ 8850 w 10000"/>
                  <a:gd name="connsiteY1250" fmla="*/ 1703 h 10000"/>
                  <a:gd name="connsiteX1251" fmla="*/ 8850 w 10000"/>
                  <a:gd name="connsiteY1251" fmla="*/ 1684 h 10000"/>
                  <a:gd name="connsiteX1252" fmla="*/ 8850 w 10000"/>
                  <a:gd name="connsiteY1252" fmla="*/ 1648 h 10000"/>
                  <a:gd name="connsiteX1253" fmla="*/ 8881 w 10000"/>
                  <a:gd name="connsiteY1253" fmla="*/ 1571 h 10000"/>
                  <a:gd name="connsiteX1254" fmla="*/ 8895 w 10000"/>
                  <a:gd name="connsiteY1254" fmla="*/ 1541 h 10000"/>
                  <a:gd name="connsiteX1255" fmla="*/ 8895 w 10000"/>
                  <a:gd name="connsiteY1255" fmla="*/ 1525 h 10000"/>
                  <a:gd name="connsiteX1256" fmla="*/ 8881 w 10000"/>
                  <a:gd name="connsiteY1256" fmla="*/ 1516 h 10000"/>
                  <a:gd name="connsiteX1257" fmla="*/ 8864 w 10000"/>
                  <a:gd name="connsiteY1257" fmla="*/ 1522 h 10000"/>
                  <a:gd name="connsiteX1258" fmla="*/ 8850 w 10000"/>
                  <a:gd name="connsiteY1258" fmla="*/ 1535 h 10000"/>
                  <a:gd name="connsiteX1259" fmla="*/ 8834 w 10000"/>
                  <a:gd name="connsiteY1259" fmla="*/ 1571 h 10000"/>
                  <a:gd name="connsiteX1260" fmla="*/ 8825 w 10000"/>
                  <a:gd name="connsiteY1260" fmla="*/ 1587 h 10000"/>
                  <a:gd name="connsiteX1261" fmla="*/ 8776 w 10000"/>
                  <a:gd name="connsiteY1261" fmla="*/ 1571 h 10000"/>
                  <a:gd name="connsiteX1262" fmla="*/ 8745 w 10000"/>
                  <a:gd name="connsiteY1262" fmla="*/ 1580 h 10000"/>
                  <a:gd name="connsiteX1263" fmla="*/ 8720 w 10000"/>
                  <a:gd name="connsiteY1263" fmla="*/ 1587 h 10000"/>
                  <a:gd name="connsiteX1264" fmla="*/ 8709 w 10000"/>
                  <a:gd name="connsiteY1264" fmla="*/ 1609 h 10000"/>
                  <a:gd name="connsiteX1265" fmla="*/ 8693 w 10000"/>
                  <a:gd name="connsiteY1265" fmla="*/ 1616 h 10000"/>
                  <a:gd name="connsiteX1266" fmla="*/ 8684 w 10000"/>
                  <a:gd name="connsiteY1266" fmla="*/ 1639 h 10000"/>
                  <a:gd name="connsiteX1267" fmla="*/ 8684 w 10000"/>
                  <a:gd name="connsiteY1267" fmla="*/ 1658 h 10000"/>
                  <a:gd name="connsiteX1268" fmla="*/ 8665 w 10000"/>
                  <a:gd name="connsiteY1268" fmla="*/ 1655 h 10000"/>
                  <a:gd name="connsiteX1269" fmla="*/ 8665 w 10000"/>
                  <a:gd name="connsiteY1269" fmla="*/ 1645 h 10000"/>
                  <a:gd name="connsiteX1270" fmla="*/ 8665 w 10000"/>
                  <a:gd name="connsiteY1270" fmla="*/ 1626 h 10000"/>
                  <a:gd name="connsiteX1271" fmla="*/ 8676 w 10000"/>
                  <a:gd name="connsiteY1271" fmla="*/ 1609 h 10000"/>
                  <a:gd name="connsiteX1272" fmla="*/ 8679 w 10000"/>
                  <a:gd name="connsiteY1272" fmla="*/ 1597 h 10000"/>
                  <a:gd name="connsiteX1273" fmla="*/ 8687 w 10000"/>
                  <a:gd name="connsiteY1273" fmla="*/ 1577 h 10000"/>
                  <a:gd name="connsiteX1274" fmla="*/ 8695 w 10000"/>
                  <a:gd name="connsiteY1274" fmla="*/ 1554 h 10000"/>
                  <a:gd name="connsiteX1275" fmla="*/ 8709 w 10000"/>
                  <a:gd name="connsiteY1275" fmla="*/ 1532 h 10000"/>
                  <a:gd name="connsiteX1276" fmla="*/ 8704 w 10000"/>
                  <a:gd name="connsiteY1276" fmla="*/ 1512 h 10000"/>
                  <a:gd name="connsiteX1277" fmla="*/ 8695 w 10000"/>
                  <a:gd name="connsiteY1277" fmla="*/ 1503 h 10000"/>
                  <a:gd name="connsiteX1278" fmla="*/ 8684 w 10000"/>
                  <a:gd name="connsiteY1278" fmla="*/ 1503 h 10000"/>
                  <a:gd name="connsiteX1279" fmla="*/ 8670 w 10000"/>
                  <a:gd name="connsiteY1279" fmla="*/ 1525 h 10000"/>
                  <a:gd name="connsiteX1280" fmla="*/ 8665 w 10000"/>
                  <a:gd name="connsiteY1280" fmla="*/ 1545 h 10000"/>
                  <a:gd name="connsiteX1281" fmla="*/ 8654 w 10000"/>
                  <a:gd name="connsiteY1281" fmla="*/ 1567 h 10000"/>
                  <a:gd name="connsiteX1282" fmla="*/ 8648 w 10000"/>
                  <a:gd name="connsiteY1282" fmla="*/ 1587 h 10000"/>
                  <a:gd name="connsiteX1283" fmla="*/ 8640 w 10000"/>
                  <a:gd name="connsiteY1283" fmla="*/ 1629 h 10000"/>
                  <a:gd name="connsiteX1284" fmla="*/ 8620 w 10000"/>
                  <a:gd name="connsiteY1284" fmla="*/ 1635 h 10000"/>
                  <a:gd name="connsiteX1285" fmla="*/ 8612 w 10000"/>
                  <a:gd name="connsiteY1285" fmla="*/ 1635 h 10000"/>
                  <a:gd name="connsiteX1286" fmla="*/ 8604 w 10000"/>
                  <a:gd name="connsiteY1286" fmla="*/ 1626 h 10000"/>
                  <a:gd name="connsiteX1287" fmla="*/ 8596 w 10000"/>
                  <a:gd name="connsiteY1287" fmla="*/ 1616 h 10000"/>
                  <a:gd name="connsiteX1288" fmla="*/ 8596 w 10000"/>
                  <a:gd name="connsiteY1288" fmla="*/ 1580 h 10000"/>
                  <a:gd name="connsiteX1289" fmla="*/ 8587 w 10000"/>
                  <a:gd name="connsiteY1289" fmla="*/ 1545 h 10000"/>
                  <a:gd name="connsiteX1290" fmla="*/ 8565 w 10000"/>
                  <a:gd name="connsiteY1290" fmla="*/ 1516 h 10000"/>
                  <a:gd name="connsiteX1291" fmla="*/ 8543 w 10000"/>
                  <a:gd name="connsiteY1291" fmla="*/ 1512 h 10000"/>
                  <a:gd name="connsiteX1292" fmla="*/ 8518 w 10000"/>
                  <a:gd name="connsiteY1292" fmla="*/ 1532 h 10000"/>
                  <a:gd name="connsiteX1293" fmla="*/ 8476 w 10000"/>
                  <a:gd name="connsiteY1293" fmla="*/ 1567 h 10000"/>
                  <a:gd name="connsiteX1294" fmla="*/ 8454 w 10000"/>
                  <a:gd name="connsiteY1294" fmla="*/ 1551 h 10000"/>
                  <a:gd name="connsiteX1295" fmla="*/ 8402 w 10000"/>
                  <a:gd name="connsiteY1295" fmla="*/ 1493 h 10000"/>
                  <a:gd name="connsiteX1296" fmla="*/ 8371 w 10000"/>
                  <a:gd name="connsiteY1296" fmla="*/ 1428 h 10000"/>
                  <a:gd name="connsiteX1297" fmla="*/ 8072 w 10000"/>
                  <a:gd name="connsiteY1297" fmla="*/ 1422 h 10000"/>
                  <a:gd name="connsiteX1298" fmla="*/ 7823 w 10000"/>
                  <a:gd name="connsiteY1298" fmla="*/ 1279 h 10000"/>
                  <a:gd name="connsiteX1299" fmla="*/ 7587 w 10000"/>
                  <a:gd name="connsiteY1299" fmla="*/ 1133 h 10000"/>
                  <a:gd name="connsiteX1300" fmla="*/ 7526 w 10000"/>
                  <a:gd name="connsiteY1300" fmla="*/ 1098 h 10000"/>
                  <a:gd name="connsiteX1301" fmla="*/ 7346 w 10000"/>
                  <a:gd name="connsiteY1301" fmla="*/ 991 h 10000"/>
                  <a:gd name="connsiteX1302" fmla="*/ 7321 w 10000"/>
                  <a:gd name="connsiteY1302" fmla="*/ 959 h 10000"/>
                  <a:gd name="connsiteX1303" fmla="*/ 7307 w 10000"/>
                  <a:gd name="connsiteY1303" fmla="*/ 871 h 10000"/>
                  <a:gd name="connsiteX1304" fmla="*/ 7224 w 10000"/>
                  <a:gd name="connsiteY1304" fmla="*/ 816 h 10000"/>
                  <a:gd name="connsiteX1305" fmla="*/ 7147 w 10000"/>
                  <a:gd name="connsiteY1305" fmla="*/ 787 h 10000"/>
                  <a:gd name="connsiteX1306" fmla="*/ 7080 w 10000"/>
                  <a:gd name="connsiteY1306" fmla="*/ 742 h 10000"/>
                  <a:gd name="connsiteX1307" fmla="*/ 7069 w 10000"/>
                  <a:gd name="connsiteY1307" fmla="*/ 767 h 10000"/>
                  <a:gd name="connsiteX1308" fmla="*/ 7033 w 10000"/>
                  <a:gd name="connsiteY1308" fmla="*/ 787 h 10000"/>
                  <a:gd name="connsiteX1309" fmla="*/ 6820 w 10000"/>
                  <a:gd name="connsiteY1309" fmla="*/ 878 h 10000"/>
                  <a:gd name="connsiteX1310" fmla="*/ 6726 w 10000"/>
                  <a:gd name="connsiteY1310" fmla="*/ 897 h 10000"/>
                  <a:gd name="connsiteX1311" fmla="*/ 6626 w 10000"/>
                  <a:gd name="connsiteY1311" fmla="*/ 955 h 10000"/>
                  <a:gd name="connsiteX1312" fmla="*/ 6582 w 10000"/>
                  <a:gd name="connsiteY1312" fmla="*/ 946 h 10000"/>
                  <a:gd name="connsiteX1313" fmla="*/ 6571 w 10000"/>
                  <a:gd name="connsiteY1313" fmla="*/ 955 h 10000"/>
                  <a:gd name="connsiteX1314" fmla="*/ 6507 w 10000"/>
                  <a:gd name="connsiteY1314" fmla="*/ 975 h 10000"/>
                  <a:gd name="connsiteX1315" fmla="*/ 6485 w 10000"/>
                  <a:gd name="connsiteY1315" fmla="*/ 975 h 10000"/>
                  <a:gd name="connsiteX1316" fmla="*/ 6476 w 10000"/>
                  <a:gd name="connsiteY1316" fmla="*/ 965 h 10000"/>
                  <a:gd name="connsiteX1317" fmla="*/ 6474 w 10000"/>
                  <a:gd name="connsiteY1317" fmla="*/ 936 h 10000"/>
                  <a:gd name="connsiteX1318" fmla="*/ 6452 w 10000"/>
                  <a:gd name="connsiteY1318" fmla="*/ 887 h 10000"/>
                  <a:gd name="connsiteX1319" fmla="*/ 6352 w 10000"/>
                  <a:gd name="connsiteY1319" fmla="*/ 767 h 10000"/>
                  <a:gd name="connsiteX1320" fmla="*/ 6313 w 10000"/>
                  <a:gd name="connsiteY1320" fmla="*/ 732 h 10000"/>
                  <a:gd name="connsiteX1321" fmla="*/ 6296 w 10000"/>
                  <a:gd name="connsiteY1321" fmla="*/ 690 h 10000"/>
                  <a:gd name="connsiteX1322" fmla="*/ 6271 w 10000"/>
                  <a:gd name="connsiteY1322" fmla="*/ 664 h 10000"/>
                  <a:gd name="connsiteX1323" fmla="*/ 6266 w 10000"/>
                  <a:gd name="connsiteY1323" fmla="*/ 654 h 10000"/>
                  <a:gd name="connsiteX1324" fmla="*/ 6111 w 10000"/>
                  <a:gd name="connsiteY1324" fmla="*/ 398 h 10000"/>
                  <a:gd name="connsiteX1325" fmla="*/ 5903 w 10000"/>
                  <a:gd name="connsiteY1325" fmla="*/ 408 h 10000"/>
                  <a:gd name="connsiteX1326" fmla="*/ 5837 w 10000"/>
                  <a:gd name="connsiteY1326" fmla="*/ 427 h 10000"/>
                  <a:gd name="connsiteX1327" fmla="*/ 5756 w 10000"/>
                  <a:gd name="connsiteY1327" fmla="*/ 453 h 10000"/>
                  <a:gd name="connsiteX1328" fmla="*/ 5681 w 10000"/>
                  <a:gd name="connsiteY1328" fmla="*/ 453 h 10000"/>
                  <a:gd name="connsiteX1329" fmla="*/ 5609 w 10000"/>
                  <a:gd name="connsiteY1329" fmla="*/ 447 h 10000"/>
                  <a:gd name="connsiteX1330" fmla="*/ 5554 w 10000"/>
                  <a:gd name="connsiteY1330" fmla="*/ 304 h 10000"/>
                  <a:gd name="connsiteX1331" fmla="*/ 5529 w 10000"/>
                  <a:gd name="connsiteY1331" fmla="*/ 301 h 10000"/>
                  <a:gd name="connsiteX1332" fmla="*/ 5393 w 10000"/>
                  <a:gd name="connsiteY1332" fmla="*/ 256 h 10000"/>
                  <a:gd name="connsiteX1333" fmla="*/ 5366 w 10000"/>
                  <a:gd name="connsiteY1333" fmla="*/ 220 h 10000"/>
                  <a:gd name="connsiteX1334" fmla="*/ 5249 w 10000"/>
                  <a:gd name="connsiteY1334" fmla="*/ 155 h 10000"/>
                  <a:gd name="connsiteX1335" fmla="*/ 5141 w 10000"/>
                  <a:gd name="connsiteY1335" fmla="*/ 52 h 10000"/>
                  <a:gd name="connsiteX1336" fmla="*/ 5116 w 10000"/>
                  <a:gd name="connsiteY1336" fmla="*/ 3 h 10000"/>
                  <a:gd name="connsiteX1337" fmla="*/ 5061 w 10000"/>
                  <a:gd name="connsiteY1337" fmla="*/ 0 h 10000"/>
                  <a:gd name="connsiteX1338" fmla="*/ 5036 w 10000"/>
                  <a:gd name="connsiteY1338" fmla="*/ 32 h 10000"/>
                  <a:gd name="connsiteX1339" fmla="*/ 4942 w 10000"/>
                  <a:gd name="connsiteY1339" fmla="*/ 133 h 10000"/>
                  <a:gd name="connsiteX1340" fmla="*/ 4900 w 10000"/>
                  <a:gd name="connsiteY1340" fmla="*/ 217 h 10000"/>
                  <a:gd name="connsiteX1341" fmla="*/ 4861 w 10000"/>
                  <a:gd name="connsiteY1341" fmla="*/ 198 h 10000"/>
                  <a:gd name="connsiteX1342" fmla="*/ 4795 w 10000"/>
                  <a:gd name="connsiteY1342" fmla="*/ 68 h 10000"/>
                  <a:gd name="connsiteX1343" fmla="*/ 4778 w 10000"/>
                  <a:gd name="connsiteY1343" fmla="*/ 62 h 10000"/>
                  <a:gd name="connsiteX1344" fmla="*/ 4765 w 10000"/>
                  <a:gd name="connsiteY1344" fmla="*/ 62 h 10000"/>
                  <a:gd name="connsiteX1345" fmla="*/ 4748 w 10000"/>
                  <a:gd name="connsiteY1345" fmla="*/ 68 h 10000"/>
                  <a:gd name="connsiteX1346" fmla="*/ 4673 w 10000"/>
                  <a:gd name="connsiteY1346" fmla="*/ 136 h 10000"/>
                  <a:gd name="connsiteX1347" fmla="*/ 4632 w 10000"/>
                  <a:gd name="connsiteY1347" fmla="*/ 201 h 10000"/>
                  <a:gd name="connsiteX1348" fmla="*/ 4623 w 10000"/>
                  <a:gd name="connsiteY1348" fmla="*/ 210 h 10000"/>
                  <a:gd name="connsiteX1349" fmla="*/ 4579 w 10000"/>
                  <a:gd name="connsiteY1349" fmla="*/ 220 h 10000"/>
                  <a:gd name="connsiteX1350" fmla="*/ 4479 w 10000"/>
                  <a:gd name="connsiteY1350" fmla="*/ 198 h 10000"/>
                  <a:gd name="connsiteX1351" fmla="*/ 4402 w 10000"/>
                  <a:gd name="connsiteY1351" fmla="*/ 165 h 10000"/>
                  <a:gd name="connsiteX1352" fmla="*/ 4374 w 10000"/>
                  <a:gd name="connsiteY1352" fmla="*/ 165 h 10000"/>
                  <a:gd name="connsiteX1353" fmla="*/ 4335 w 10000"/>
                  <a:gd name="connsiteY1353" fmla="*/ 172 h 10000"/>
                  <a:gd name="connsiteX1354" fmla="*/ 4302 w 10000"/>
                  <a:gd name="connsiteY1354" fmla="*/ 188 h 10000"/>
                  <a:gd name="connsiteX1355" fmla="*/ 4271 w 10000"/>
                  <a:gd name="connsiteY1355" fmla="*/ 220 h 10000"/>
                  <a:gd name="connsiteX1356" fmla="*/ 4238 w 10000"/>
                  <a:gd name="connsiteY1356" fmla="*/ 240 h 10000"/>
                  <a:gd name="connsiteX1357" fmla="*/ 4324 w 10000"/>
                  <a:gd name="connsiteY1357" fmla="*/ 1289 h 10000"/>
                  <a:gd name="connsiteX1358" fmla="*/ 3521 w 10000"/>
                  <a:gd name="connsiteY1358" fmla="*/ 7730 h 10000"/>
                  <a:gd name="connsiteX1359" fmla="*/ 3560 w 10000"/>
                  <a:gd name="connsiteY1359" fmla="*/ 7749 h 10000"/>
                  <a:gd name="connsiteX1360" fmla="*/ 3562 w 10000"/>
                  <a:gd name="connsiteY1360" fmla="*/ 7759 h 10000"/>
                  <a:gd name="connsiteX1361" fmla="*/ 3573 w 10000"/>
                  <a:gd name="connsiteY1361" fmla="*/ 7766 h 10000"/>
                  <a:gd name="connsiteX1362" fmla="*/ 3584 w 10000"/>
                  <a:gd name="connsiteY1362" fmla="*/ 7759 h 10000"/>
                  <a:gd name="connsiteX1363" fmla="*/ 3598 w 10000"/>
                  <a:gd name="connsiteY1363" fmla="*/ 7743 h 10000"/>
                  <a:gd name="connsiteX1364" fmla="*/ 3609 w 10000"/>
                  <a:gd name="connsiteY1364" fmla="*/ 7756 h 10000"/>
                  <a:gd name="connsiteX1365" fmla="*/ 3623 w 10000"/>
                  <a:gd name="connsiteY1365" fmla="*/ 7733 h 10000"/>
                  <a:gd name="connsiteX1366" fmla="*/ 3632 w 10000"/>
                  <a:gd name="connsiteY1366" fmla="*/ 7730 h 10000"/>
                  <a:gd name="connsiteX1367" fmla="*/ 3634 w 10000"/>
                  <a:gd name="connsiteY1367" fmla="*/ 7730 h 10000"/>
                  <a:gd name="connsiteX1368" fmla="*/ 3643 w 10000"/>
                  <a:gd name="connsiteY1368" fmla="*/ 7730 h 10000"/>
                  <a:gd name="connsiteX1369" fmla="*/ 3670 w 10000"/>
                  <a:gd name="connsiteY1369" fmla="*/ 7730 h 10000"/>
                  <a:gd name="connsiteX1370" fmla="*/ 3687 w 10000"/>
                  <a:gd name="connsiteY1370" fmla="*/ 7730 h 10000"/>
                  <a:gd name="connsiteX1371" fmla="*/ 3690 w 10000"/>
                  <a:gd name="connsiteY1371" fmla="*/ 7730 h 10000"/>
                  <a:gd name="connsiteX1372" fmla="*/ 3704 w 10000"/>
                  <a:gd name="connsiteY1372" fmla="*/ 7740 h 10000"/>
                  <a:gd name="connsiteX1373" fmla="*/ 3712 w 10000"/>
                  <a:gd name="connsiteY1373" fmla="*/ 7743 h 10000"/>
                  <a:gd name="connsiteX1374" fmla="*/ 3723 w 10000"/>
                  <a:gd name="connsiteY1374" fmla="*/ 7749 h 10000"/>
                  <a:gd name="connsiteX1375" fmla="*/ 3729 w 10000"/>
                  <a:gd name="connsiteY1375" fmla="*/ 7749 h 10000"/>
                  <a:gd name="connsiteX1376" fmla="*/ 3729 w 10000"/>
                  <a:gd name="connsiteY1376" fmla="*/ 7743 h 10000"/>
                  <a:gd name="connsiteX1377" fmla="*/ 3745 w 10000"/>
                  <a:gd name="connsiteY1377" fmla="*/ 7740 h 10000"/>
                  <a:gd name="connsiteX1378" fmla="*/ 3753 w 10000"/>
                  <a:gd name="connsiteY1378" fmla="*/ 7730 h 10000"/>
                  <a:gd name="connsiteX1379" fmla="*/ 3762 w 10000"/>
                  <a:gd name="connsiteY1379" fmla="*/ 7720 h 10000"/>
                  <a:gd name="connsiteX1380" fmla="*/ 3776 w 10000"/>
                  <a:gd name="connsiteY1380" fmla="*/ 7710 h 10000"/>
                  <a:gd name="connsiteX1381" fmla="*/ 3784 w 10000"/>
                  <a:gd name="connsiteY1381" fmla="*/ 7701 h 10000"/>
                  <a:gd name="connsiteX1382" fmla="*/ 3792 w 10000"/>
                  <a:gd name="connsiteY1382" fmla="*/ 7694 h 10000"/>
                  <a:gd name="connsiteX1383" fmla="*/ 3801 w 10000"/>
                  <a:gd name="connsiteY1383" fmla="*/ 7685 h 10000"/>
                  <a:gd name="connsiteX1384" fmla="*/ 3803 w 10000"/>
                  <a:gd name="connsiteY1384" fmla="*/ 7685 h 10000"/>
                  <a:gd name="connsiteX1385" fmla="*/ 3778 w 10000"/>
                  <a:gd name="connsiteY1385" fmla="*/ 7756 h 10000"/>
                  <a:gd name="connsiteX1386" fmla="*/ 3762 w 10000"/>
                  <a:gd name="connsiteY1386" fmla="*/ 7775 h 10000"/>
                  <a:gd name="connsiteX1387" fmla="*/ 3748 w 10000"/>
                  <a:gd name="connsiteY1387" fmla="*/ 7775 h 10000"/>
                  <a:gd name="connsiteX1388" fmla="*/ 3737 w 10000"/>
                  <a:gd name="connsiteY1388" fmla="*/ 7778 h 10000"/>
                  <a:gd name="connsiteX1389" fmla="*/ 3723 w 10000"/>
                  <a:gd name="connsiteY1389" fmla="*/ 7778 h 10000"/>
                  <a:gd name="connsiteX1390" fmla="*/ 3712 w 10000"/>
                  <a:gd name="connsiteY1390" fmla="*/ 8005 h 10000"/>
                  <a:gd name="connsiteX1391" fmla="*/ 3706 w 10000"/>
                  <a:gd name="connsiteY1391" fmla="*/ 8021 h 10000"/>
                  <a:gd name="connsiteX1392" fmla="*/ 3712 w 10000"/>
                  <a:gd name="connsiteY1392" fmla="*/ 8044 h 10000"/>
                  <a:gd name="connsiteX1393" fmla="*/ 3712 w 10000"/>
                  <a:gd name="connsiteY1393" fmla="*/ 8051 h 10000"/>
                  <a:gd name="connsiteX1394" fmla="*/ 3767 w 10000"/>
                  <a:gd name="connsiteY1394" fmla="*/ 8106 h 10000"/>
                  <a:gd name="connsiteX1395" fmla="*/ 3770 w 10000"/>
                  <a:gd name="connsiteY1395" fmla="*/ 8119 h 10000"/>
                  <a:gd name="connsiteX1396" fmla="*/ 3740 w 10000"/>
                  <a:gd name="connsiteY1396" fmla="*/ 8154 h 10000"/>
                  <a:gd name="connsiteX1397" fmla="*/ 3731 w 10000"/>
                  <a:gd name="connsiteY1397" fmla="*/ 8138 h 10000"/>
                  <a:gd name="connsiteX1398" fmla="*/ 3729 w 10000"/>
                  <a:gd name="connsiteY1398" fmla="*/ 8125 h 10000"/>
                  <a:gd name="connsiteX1399" fmla="*/ 3712 w 10000"/>
                  <a:gd name="connsiteY1399" fmla="*/ 8115 h 10000"/>
                  <a:gd name="connsiteX1400" fmla="*/ 3704 w 10000"/>
                  <a:gd name="connsiteY1400" fmla="*/ 8109 h 10000"/>
                  <a:gd name="connsiteX1401" fmla="*/ 3687 w 10000"/>
                  <a:gd name="connsiteY1401" fmla="*/ 8099 h 10000"/>
                  <a:gd name="connsiteX1402" fmla="*/ 3673 w 10000"/>
                  <a:gd name="connsiteY1402" fmla="*/ 8093 h 10000"/>
                  <a:gd name="connsiteX1403" fmla="*/ 3665 w 10000"/>
                  <a:gd name="connsiteY1403" fmla="*/ 8083 h 10000"/>
                  <a:gd name="connsiteX1404" fmla="*/ 3648 w 10000"/>
                  <a:gd name="connsiteY1404" fmla="*/ 8073 h 10000"/>
                  <a:gd name="connsiteX1405" fmla="*/ 3643 w 10000"/>
                  <a:gd name="connsiteY1405" fmla="*/ 8063 h 10000"/>
                  <a:gd name="connsiteX1406" fmla="*/ 3632 w 10000"/>
                  <a:gd name="connsiteY1406" fmla="*/ 8054 h 10000"/>
                  <a:gd name="connsiteX1407" fmla="*/ 3623 w 10000"/>
                  <a:gd name="connsiteY1407" fmla="*/ 8060 h 10000"/>
                  <a:gd name="connsiteX1408" fmla="*/ 3615 w 10000"/>
                  <a:gd name="connsiteY1408" fmla="*/ 8070 h 10000"/>
                  <a:gd name="connsiteX1409" fmla="*/ 3607 w 10000"/>
                  <a:gd name="connsiteY1409" fmla="*/ 8083 h 10000"/>
                  <a:gd name="connsiteX1410" fmla="*/ 3607 w 10000"/>
                  <a:gd name="connsiteY1410" fmla="*/ 8099 h 10000"/>
                  <a:gd name="connsiteX1411" fmla="*/ 3607 w 10000"/>
                  <a:gd name="connsiteY1411" fmla="*/ 8125 h 10000"/>
                  <a:gd name="connsiteX1412" fmla="*/ 3601 w 10000"/>
                  <a:gd name="connsiteY1412" fmla="*/ 8148 h 10000"/>
                  <a:gd name="connsiteX1413" fmla="*/ 3584 w 10000"/>
                  <a:gd name="connsiteY1413" fmla="*/ 8154 h 10000"/>
                  <a:gd name="connsiteX1414" fmla="*/ 3573 w 10000"/>
                  <a:gd name="connsiteY1414" fmla="*/ 8154 h 10000"/>
                  <a:gd name="connsiteX1415" fmla="*/ 3551 w 10000"/>
                  <a:gd name="connsiteY1415" fmla="*/ 8119 h 10000"/>
                  <a:gd name="connsiteX1416" fmla="*/ 3504 w 10000"/>
                  <a:gd name="connsiteY1416" fmla="*/ 8073 h 10000"/>
                  <a:gd name="connsiteX1417" fmla="*/ 3457 w 10000"/>
                  <a:gd name="connsiteY1417" fmla="*/ 7872 h 10000"/>
                  <a:gd name="connsiteX1418" fmla="*/ 3449 w 10000"/>
                  <a:gd name="connsiteY1418" fmla="*/ 7847 h 10000"/>
                  <a:gd name="connsiteX1419" fmla="*/ 3446 w 10000"/>
                  <a:gd name="connsiteY1419" fmla="*/ 7827 h 10000"/>
                  <a:gd name="connsiteX1420" fmla="*/ 3457 w 10000"/>
                  <a:gd name="connsiteY1420" fmla="*/ 7808 h 10000"/>
                  <a:gd name="connsiteX1421" fmla="*/ 3465 w 10000"/>
                  <a:gd name="connsiteY1421" fmla="*/ 7798 h 10000"/>
                  <a:gd name="connsiteX0" fmla="*/ 4324 w 10000"/>
                  <a:gd name="connsiteY0" fmla="*/ 1289 h 10000"/>
                  <a:gd name="connsiteX1" fmla="*/ 4296 w 10000"/>
                  <a:gd name="connsiteY1" fmla="*/ 1305 h 10000"/>
                  <a:gd name="connsiteX2" fmla="*/ 4285 w 10000"/>
                  <a:gd name="connsiteY2" fmla="*/ 1279 h 10000"/>
                  <a:gd name="connsiteX3" fmla="*/ 4244 w 10000"/>
                  <a:gd name="connsiteY3" fmla="*/ 1266 h 10000"/>
                  <a:gd name="connsiteX4" fmla="*/ 4208 w 10000"/>
                  <a:gd name="connsiteY4" fmla="*/ 1286 h 10000"/>
                  <a:gd name="connsiteX5" fmla="*/ 4172 w 10000"/>
                  <a:gd name="connsiteY5" fmla="*/ 1299 h 10000"/>
                  <a:gd name="connsiteX6" fmla="*/ 4150 w 10000"/>
                  <a:gd name="connsiteY6" fmla="*/ 1308 h 10000"/>
                  <a:gd name="connsiteX7" fmla="*/ 4139 w 10000"/>
                  <a:gd name="connsiteY7" fmla="*/ 1315 h 10000"/>
                  <a:gd name="connsiteX8" fmla="*/ 4125 w 10000"/>
                  <a:gd name="connsiteY8" fmla="*/ 1315 h 10000"/>
                  <a:gd name="connsiteX9" fmla="*/ 4119 w 10000"/>
                  <a:gd name="connsiteY9" fmla="*/ 1315 h 10000"/>
                  <a:gd name="connsiteX10" fmla="*/ 4111 w 10000"/>
                  <a:gd name="connsiteY10" fmla="*/ 1308 h 10000"/>
                  <a:gd name="connsiteX11" fmla="*/ 4100 w 10000"/>
                  <a:gd name="connsiteY11" fmla="*/ 1315 h 10000"/>
                  <a:gd name="connsiteX12" fmla="*/ 4075 w 10000"/>
                  <a:gd name="connsiteY12" fmla="*/ 1315 h 10000"/>
                  <a:gd name="connsiteX13" fmla="*/ 4058 w 10000"/>
                  <a:gd name="connsiteY13" fmla="*/ 1318 h 10000"/>
                  <a:gd name="connsiteX14" fmla="*/ 4044 w 10000"/>
                  <a:gd name="connsiteY14" fmla="*/ 1315 h 10000"/>
                  <a:gd name="connsiteX15" fmla="*/ 4042 w 10000"/>
                  <a:gd name="connsiteY15" fmla="*/ 1299 h 10000"/>
                  <a:gd name="connsiteX16" fmla="*/ 4014 w 10000"/>
                  <a:gd name="connsiteY16" fmla="*/ 1308 h 10000"/>
                  <a:gd name="connsiteX17" fmla="*/ 4011 w 10000"/>
                  <a:gd name="connsiteY17" fmla="*/ 1315 h 10000"/>
                  <a:gd name="connsiteX18" fmla="*/ 4011 w 10000"/>
                  <a:gd name="connsiteY18" fmla="*/ 1341 h 10000"/>
                  <a:gd name="connsiteX19" fmla="*/ 4019 w 10000"/>
                  <a:gd name="connsiteY19" fmla="*/ 1341 h 10000"/>
                  <a:gd name="connsiteX20" fmla="*/ 3997 w 10000"/>
                  <a:gd name="connsiteY20" fmla="*/ 1363 h 10000"/>
                  <a:gd name="connsiteX21" fmla="*/ 3986 w 10000"/>
                  <a:gd name="connsiteY21" fmla="*/ 1373 h 10000"/>
                  <a:gd name="connsiteX22" fmla="*/ 3981 w 10000"/>
                  <a:gd name="connsiteY22" fmla="*/ 1389 h 10000"/>
                  <a:gd name="connsiteX23" fmla="*/ 3981 w 10000"/>
                  <a:gd name="connsiteY23" fmla="*/ 1409 h 10000"/>
                  <a:gd name="connsiteX24" fmla="*/ 3981 w 10000"/>
                  <a:gd name="connsiteY24" fmla="*/ 1438 h 10000"/>
                  <a:gd name="connsiteX25" fmla="*/ 3961 w 10000"/>
                  <a:gd name="connsiteY25" fmla="*/ 1441 h 10000"/>
                  <a:gd name="connsiteX26" fmla="*/ 3942 w 10000"/>
                  <a:gd name="connsiteY26" fmla="*/ 1441 h 10000"/>
                  <a:gd name="connsiteX27" fmla="*/ 3914 w 10000"/>
                  <a:gd name="connsiteY27" fmla="*/ 1454 h 10000"/>
                  <a:gd name="connsiteX28" fmla="*/ 3892 w 10000"/>
                  <a:gd name="connsiteY28" fmla="*/ 1467 h 10000"/>
                  <a:gd name="connsiteX29" fmla="*/ 3867 w 10000"/>
                  <a:gd name="connsiteY29" fmla="*/ 1483 h 10000"/>
                  <a:gd name="connsiteX30" fmla="*/ 3845 w 10000"/>
                  <a:gd name="connsiteY30" fmla="*/ 1467 h 10000"/>
                  <a:gd name="connsiteX31" fmla="*/ 3850 w 10000"/>
                  <a:gd name="connsiteY31" fmla="*/ 1457 h 10000"/>
                  <a:gd name="connsiteX32" fmla="*/ 3864 w 10000"/>
                  <a:gd name="connsiteY32" fmla="*/ 1441 h 10000"/>
                  <a:gd name="connsiteX33" fmla="*/ 3859 w 10000"/>
                  <a:gd name="connsiteY33" fmla="*/ 1409 h 10000"/>
                  <a:gd name="connsiteX34" fmla="*/ 3842 w 10000"/>
                  <a:gd name="connsiteY34" fmla="*/ 1383 h 10000"/>
                  <a:gd name="connsiteX35" fmla="*/ 3825 w 10000"/>
                  <a:gd name="connsiteY35" fmla="*/ 1360 h 10000"/>
                  <a:gd name="connsiteX36" fmla="*/ 3809 w 10000"/>
                  <a:gd name="connsiteY36" fmla="*/ 1318 h 10000"/>
                  <a:gd name="connsiteX37" fmla="*/ 3787 w 10000"/>
                  <a:gd name="connsiteY37" fmla="*/ 1289 h 10000"/>
                  <a:gd name="connsiteX38" fmla="*/ 3759 w 10000"/>
                  <a:gd name="connsiteY38" fmla="*/ 1266 h 10000"/>
                  <a:gd name="connsiteX39" fmla="*/ 3740 w 10000"/>
                  <a:gd name="connsiteY39" fmla="*/ 1256 h 10000"/>
                  <a:gd name="connsiteX40" fmla="*/ 3715 w 10000"/>
                  <a:gd name="connsiteY40" fmla="*/ 1250 h 10000"/>
                  <a:gd name="connsiteX41" fmla="*/ 3687 w 10000"/>
                  <a:gd name="connsiteY41" fmla="*/ 1256 h 10000"/>
                  <a:gd name="connsiteX42" fmla="*/ 3681 w 10000"/>
                  <a:gd name="connsiteY42" fmla="*/ 1260 h 10000"/>
                  <a:gd name="connsiteX43" fmla="*/ 3670 w 10000"/>
                  <a:gd name="connsiteY43" fmla="*/ 1295 h 10000"/>
                  <a:gd name="connsiteX44" fmla="*/ 3651 w 10000"/>
                  <a:gd name="connsiteY44" fmla="*/ 1305 h 10000"/>
                  <a:gd name="connsiteX45" fmla="*/ 3640 w 10000"/>
                  <a:gd name="connsiteY45" fmla="*/ 1308 h 10000"/>
                  <a:gd name="connsiteX46" fmla="*/ 3626 w 10000"/>
                  <a:gd name="connsiteY46" fmla="*/ 1308 h 10000"/>
                  <a:gd name="connsiteX47" fmla="*/ 3632 w 10000"/>
                  <a:gd name="connsiteY47" fmla="*/ 1276 h 10000"/>
                  <a:gd name="connsiteX48" fmla="*/ 3609 w 10000"/>
                  <a:gd name="connsiteY48" fmla="*/ 1289 h 10000"/>
                  <a:gd name="connsiteX49" fmla="*/ 3593 w 10000"/>
                  <a:gd name="connsiteY49" fmla="*/ 1286 h 10000"/>
                  <a:gd name="connsiteX50" fmla="*/ 3590 w 10000"/>
                  <a:gd name="connsiteY50" fmla="*/ 1256 h 10000"/>
                  <a:gd name="connsiteX51" fmla="*/ 3584 w 10000"/>
                  <a:gd name="connsiteY51" fmla="*/ 1237 h 10000"/>
                  <a:gd name="connsiteX52" fmla="*/ 3573 w 10000"/>
                  <a:gd name="connsiteY52" fmla="*/ 1237 h 10000"/>
                  <a:gd name="connsiteX53" fmla="*/ 3554 w 10000"/>
                  <a:gd name="connsiteY53" fmla="*/ 1227 h 10000"/>
                  <a:gd name="connsiteX54" fmla="*/ 3546 w 10000"/>
                  <a:gd name="connsiteY54" fmla="*/ 1192 h 10000"/>
                  <a:gd name="connsiteX55" fmla="*/ 3529 w 10000"/>
                  <a:gd name="connsiteY55" fmla="*/ 1176 h 10000"/>
                  <a:gd name="connsiteX56" fmla="*/ 3512 w 10000"/>
                  <a:gd name="connsiteY56" fmla="*/ 1182 h 10000"/>
                  <a:gd name="connsiteX57" fmla="*/ 3485 w 10000"/>
                  <a:gd name="connsiteY57" fmla="*/ 1182 h 10000"/>
                  <a:gd name="connsiteX58" fmla="*/ 3463 w 10000"/>
                  <a:gd name="connsiteY58" fmla="*/ 1176 h 10000"/>
                  <a:gd name="connsiteX59" fmla="*/ 3449 w 10000"/>
                  <a:gd name="connsiteY59" fmla="*/ 1182 h 10000"/>
                  <a:gd name="connsiteX60" fmla="*/ 3432 w 10000"/>
                  <a:gd name="connsiteY60" fmla="*/ 1192 h 10000"/>
                  <a:gd name="connsiteX61" fmla="*/ 3454 w 10000"/>
                  <a:gd name="connsiteY61" fmla="*/ 1205 h 10000"/>
                  <a:gd name="connsiteX62" fmla="*/ 3463 w 10000"/>
                  <a:gd name="connsiteY62" fmla="*/ 1205 h 10000"/>
                  <a:gd name="connsiteX63" fmla="*/ 3488 w 10000"/>
                  <a:gd name="connsiteY63" fmla="*/ 1205 h 10000"/>
                  <a:gd name="connsiteX64" fmla="*/ 3488 w 10000"/>
                  <a:gd name="connsiteY64" fmla="*/ 1218 h 10000"/>
                  <a:gd name="connsiteX65" fmla="*/ 3493 w 10000"/>
                  <a:gd name="connsiteY65" fmla="*/ 1247 h 10000"/>
                  <a:gd name="connsiteX66" fmla="*/ 3512 w 10000"/>
                  <a:gd name="connsiteY66" fmla="*/ 1247 h 10000"/>
                  <a:gd name="connsiteX67" fmla="*/ 3518 w 10000"/>
                  <a:gd name="connsiteY67" fmla="*/ 1250 h 10000"/>
                  <a:gd name="connsiteX68" fmla="*/ 3521 w 10000"/>
                  <a:gd name="connsiteY68" fmla="*/ 1276 h 10000"/>
                  <a:gd name="connsiteX69" fmla="*/ 3543 w 10000"/>
                  <a:gd name="connsiteY69" fmla="*/ 1295 h 10000"/>
                  <a:gd name="connsiteX70" fmla="*/ 3546 w 10000"/>
                  <a:gd name="connsiteY70" fmla="*/ 1305 h 10000"/>
                  <a:gd name="connsiteX71" fmla="*/ 3543 w 10000"/>
                  <a:gd name="connsiteY71" fmla="*/ 1315 h 10000"/>
                  <a:gd name="connsiteX72" fmla="*/ 3543 w 10000"/>
                  <a:gd name="connsiteY72" fmla="*/ 1331 h 10000"/>
                  <a:gd name="connsiteX73" fmla="*/ 3554 w 10000"/>
                  <a:gd name="connsiteY73" fmla="*/ 1324 h 10000"/>
                  <a:gd name="connsiteX74" fmla="*/ 3560 w 10000"/>
                  <a:gd name="connsiteY74" fmla="*/ 1331 h 10000"/>
                  <a:gd name="connsiteX75" fmla="*/ 3582 w 10000"/>
                  <a:gd name="connsiteY75" fmla="*/ 1344 h 10000"/>
                  <a:gd name="connsiteX76" fmla="*/ 3598 w 10000"/>
                  <a:gd name="connsiteY76" fmla="*/ 1380 h 10000"/>
                  <a:gd name="connsiteX77" fmla="*/ 3607 w 10000"/>
                  <a:gd name="connsiteY77" fmla="*/ 1389 h 10000"/>
                  <a:gd name="connsiteX78" fmla="*/ 3623 w 10000"/>
                  <a:gd name="connsiteY78" fmla="*/ 1409 h 10000"/>
                  <a:gd name="connsiteX79" fmla="*/ 3634 w 10000"/>
                  <a:gd name="connsiteY79" fmla="*/ 1438 h 10000"/>
                  <a:gd name="connsiteX80" fmla="*/ 3632 w 10000"/>
                  <a:gd name="connsiteY80" fmla="*/ 1454 h 10000"/>
                  <a:gd name="connsiteX81" fmla="*/ 3618 w 10000"/>
                  <a:gd name="connsiteY81" fmla="*/ 1438 h 10000"/>
                  <a:gd name="connsiteX82" fmla="*/ 3598 w 10000"/>
                  <a:gd name="connsiteY82" fmla="*/ 1428 h 10000"/>
                  <a:gd name="connsiteX83" fmla="*/ 3582 w 10000"/>
                  <a:gd name="connsiteY83" fmla="*/ 1402 h 10000"/>
                  <a:gd name="connsiteX84" fmla="*/ 3562 w 10000"/>
                  <a:gd name="connsiteY84" fmla="*/ 1399 h 10000"/>
                  <a:gd name="connsiteX85" fmla="*/ 3546 w 10000"/>
                  <a:gd name="connsiteY85" fmla="*/ 1383 h 10000"/>
                  <a:gd name="connsiteX86" fmla="*/ 3510 w 10000"/>
                  <a:gd name="connsiteY86" fmla="*/ 1360 h 10000"/>
                  <a:gd name="connsiteX87" fmla="*/ 3485 w 10000"/>
                  <a:gd name="connsiteY87" fmla="*/ 1344 h 10000"/>
                  <a:gd name="connsiteX88" fmla="*/ 3454 w 10000"/>
                  <a:gd name="connsiteY88" fmla="*/ 1334 h 10000"/>
                  <a:gd name="connsiteX89" fmla="*/ 3429 w 10000"/>
                  <a:gd name="connsiteY89" fmla="*/ 1315 h 10000"/>
                  <a:gd name="connsiteX90" fmla="*/ 3416 w 10000"/>
                  <a:gd name="connsiteY90" fmla="*/ 1308 h 10000"/>
                  <a:gd name="connsiteX91" fmla="*/ 3399 w 10000"/>
                  <a:gd name="connsiteY91" fmla="*/ 1305 h 10000"/>
                  <a:gd name="connsiteX92" fmla="*/ 3382 w 10000"/>
                  <a:gd name="connsiteY92" fmla="*/ 1286 h 10000"/>
                  <a:gd name="connsiteX93" fmla="*/ 3380 w 10000"/>
                  <a:gd name="connsiteY93" fmla="*/ 1266 h 10000"/>
                  <a:gd name="connsiteX94" fmla="*/ 3388 w 10000"/>
                  <a:gd name="connsiteY94" fmla="*/ 1256 h 10000"/>
                  <a:gd name="connsiteX95" fmla="*/ 3407 w 10000"/>
                  <a:gd name="connsiteY95" fmla="*/ 1256 h 10000"/>
                  <a:gd name="connsiteX96" fmla="*/ 3396 w 10000"/>
                  <a:gd name="connsiteY96" fmla="*/ 1227 h 10000"/>
                  <a:gd name="connsiteX97" fmla="*/ 3382 w 10000"/>
                  <a:gd name="connsiteY97" fmla="*/ 1227 h 10000"/>
                  <a:gd name="connsiteX98" fmla="*/ 3360 w 10000"/>
                  <a:gd name="connsiteY98" fmla="*/ 1221 h 10000"/>
                  <a:gd name="connsiteX99" fmla="*/ 3349 w 10000"/>
                  <a:gd name="connsiteY99" fmla="*/ 1231 h 10000"/>
                  <a:gd name="connsiteX100" fmla="*/ 3352 w 10000"/>
                  <a:gd name="connsiteY100" fmla="*/ 1247 h 10000"/>
                  <a:gd name="connsiteX101" fmla="*/ 3341 w 10000"/>
                  <a:gd name="connsiteY101" fmla="*/ 1237 h 10000"/>
                  <a:gd name="connsiteX102" fmla="*/ 3335 w 10000"/>
                  <a:gd name="connsiteY102" fmla="*/ 1231 h 10000"/>
                  <a:gd name="connsiteX103" fmla="*/ 3307 w 10000"/>
                  <a:gd name="connsiteY103" fmla="*/ 1227 h 10000"/>
                  <a:gd name="connsiteX104" fmla="*/ 3294 w 10000"/>
                  <a:gd name="connsiteY104" fmla="*/ 1221 h 10000"/>
                  <a:gd name="connsiteX105" fmla="*/ 3271 w 10000"/>
                  <a:gd name="connsiteY105" fmla="*/ 1211 h 10000"/>
                  <a:gd name="connsiteX106" fmla="*/ 3252 w 10000"/>
                  <a:gd name="connsiteY106" fmla="*/ 1195 h 10000"/>
                  <a:gd name="connsiteX107" fmla="*/ 3235 w 10000"/>
                  <a:gd name="connsiteY107" fmla="*/ 1195 h 10000"/>
                  <a:gd name="connsiteX108" fmla="*/ 3235 w 10000"/>
                  <a:gd name="connsiteY108" fmla="*/ 1205 h 10000"/>
                  <a:gd name="connsiteX109" fmla="*/ 3219 w 10000"/>
                  <a:gd name="connsiteY109" fmla="*/ 1231 h 10000"/>
                  <a:gd name="connsiteX110" fmla="*/ 3213 w 10000"/>
                  <a:gd name="connsiteY110" fmla="*/ 1231 h 10000"/>
                  <a:gd name="connsiteX111" fmla="*/ 3183 w 10000"/>
                  <a:gd name="connsiteY111" fmla="*/ 1221 h 10000"/>
                  <a:gd name="connsiteX112" fmla="*/ 3175 w 10000"/>
                  <a:gd name="connsiteY112" fmla="*/ 1227 h 10000"/>
                  <a:gd name="connsiteX113" fmla="*/ 3163 w 10000"/>
                  <a:gd name="connsiteY113" fmla="*/ 1237 h 10000"/>
                  <a:gd name="connsiteX114" fmla="*/ 3158 w 10000"/>
                  <a:gd name="connsiteY114" fmla="*/ 1260 h 10000"/>
                  <a:gd name="connsiteX115" fmla="*/ 3158 w 10000"/>
                  <a:gd name="connsiteY115" fmla="*/ 1276 h 10000"/>
                  <a:gd name="connsiteX116" fmla="*/ 3163 w 10000"/>
                  <a:gd name="connsiteY116" fmla="*/ 1295 h 10000"/>
                  <a:gd name="connsiteX117" fmla="*/ 3166 w 10000"/>
                  <a:gd name="connsiteY117" fmla="*/ 1308 h 10000"/>
                  <a:gd name="connsiteX118" fmla="*/ 3158 w 10000"/>
                  <a:gd name="connsiteY118" fmla="*/ 1315 h 10000"/>
                  <a:gd name="connsiteX119" fmla="*/ 3133 w 10000"/>
                  <a:gd name="connsiteY119" fmla="*/ 1299 h 10000"/>
                  <a:gd name="connsiteX120" fmla="*/ 3114 w 10000"/>
                  <a:gd name="connsiteY120" fmla="*/ 1276 h 10000"/>
                  <a:gd name="connsiteX121" fmla="*/ 3078 w 10000"/>
                  <a:gd name="connsiteY121" fmla="*/ 1240 h 10000"/>
                  <a:gd name="connsiteX122" fmla="*/ 3044 w 10000"/>
                  <a:gd name="connsiteY122" fmla="*/ 1227 h 10000"/>
                  <a:gd name="connsiteX123" fmla="*/ 3033 w 10000"/>
                  <a:gd name="connsiteY123" fmla="*/ 1231 h 10000"/>
                  <a:gd name="connsiteX124" fmla="*/ 3036 w 10000"/>
                  <a:gd name="connsiteY124" fmla="*/ 1256 h 10000"/>
                  <a:gd name="connsiteX125" fmla="*/ 3044 w 10000"/>
                  <a:gd name="connsiteY125" fmla="*/ 1266 h 10000"/>
                  <a:gd name="connsiteX126" fmla="*/ 3044 w 10000"/>
                  <a:gd name="connsiteY126" fmla="*/ 1276 h 10000"/>
                  <a:gd name="connsiteX127" fmla="*/ 3036 w 10000"/>
                  <a:gd name="connsiteY127" fmla="*/ 1276 h 10000"/>
                  <a:gd name="connsiteX128" fmla="*/ 3028 w 10000"/>
                  <a:gd name="connsiteY128" fmla="*/ 1266 h 10000"/>
                  <a:gd name="connsiteX129" fmla="*/ 3025 w 10000"/>
                  <a:gd name="connsiteY129" fmla="*/ 1256 h 10000"/>
                  <a:gd name="connsiteX130" fmla="*/ 3008 w 10000"/>
                  <a:gd name="connsiteY130" fmla="*/ 1205 h 10000"/>
                  <a:gd name="connsiteX131" fmla="*/ 3000 w 10000"/>
                  <a:gd name="connsiteY131" fmla="*/ 1192 h 10000"/>
                  <a:gd name="connsiteX132" fmla="*/ 2994 w 10000"/>
                  <a:gd name="connsiteY132" fmla="*/ 1176 h 10000"/>
                  <a:gd name="connsiteX133" fmla="*/ 2986 w 10000"/>
                  <a:gd name="connsiteY133" fmla="*/ 1182 h 10000"/>
                  <a:gd name="connsiteX134" fmla="*/ 2981 w 10000"/>
                  <a:gd name="connsiteY134" fmla="*/ 1192 h 10000"/>
                  <a:gd name="connsiteX135" fmla="*/ 2970 w 10000"/>
                  <a:gd name="connsiteY135" fmla="*/ 1201 h 10000"/>
                  <a:gd name="connsiteX136" fmla="*/ 2956 w 10000"/>
                  <a:gd name="connsiteY136" fmla="*/ 1218 h 10000"/>
                  <a:gd name="connsiteX137" fmla="*/ 2939 w 10000"/>
                  <a:gd name="connsiteY137" fmla="*/ 1240 h 10000"/>
                  <a:gd name="connsiteX138" fmla="*/ 2928 w 10000"/>
                  <a:gd name="connsiteY138" fmla="*/ 1247 h 10000"/>
                  <a:gd name="connsiteX139" fmla="*/ 2922 w 10000"/>
                  <a:gd name="connsiteY139" fmla="*/ 1250 h 10000"/>
                  <a:gd name="connsiteX140" fmla="*/ 2911 w 10000"/>
                  <a:gd name="connsiteY140" fmla="*/ 1250 h 10000"/>
                  <a:gd name="connsiteX141" fmla="*/ 2884 w 10000"/>
                  <a:gd name="connsiteY141" fmla="*/ 1247 h 10000"/>
                  <a:gd name="connsiteX142" fmla="*/ 2864 w 10000"/>
                  <a:gd name="connsiteY142" fmla="*/ 1237 h 10000"/>
                  <a:gd name="connsiteX143" fmla="*/ 2848 w 10000"/>
                  <a:gd name="connsiteY143" fmla="*/ 1231 h 10000"/>
                  <a:gd name="connsiteX144" fmla="*/ 2834 w 10000"/>
                  <a:gd name="connsiteY144" fmla="*/ 1227 h 10000"/>
                  <a:gd name="connsiteX145" fmla="*/ 2831 w 10000"/>
                  <a:gd name="connsiteY145" fmla="*/ 1227 h 10000"/>
                  <a:gd name="connsiteX146" fmla="*/ 2831 w 10000"/>
                  <a:gd name="connsiteY146" fmla="*/ 1221 h 10000"/>
                  <a:gd name="connsiteX147" fmla="*/ 2825 w 10000"/>
                  <a:gd name="connsiteY147" fmla="*/ 1205 h 10000"/>
                  <a:gd name="connsiteX148" fmla="*/ 2823 w 10000"/>
                  <a:gd name="connsiteY148" fmla="*/ 1192 h 10000"/>
                  <a:gd name="connsiteX149" fmla="*/ 2817 w 10000"/>
                  <a:gd name="connsiteY149" fmla="*/ 1182 h 10000"/>
                  <a:gd name="connsiteX150" fmla="*/ 2814 w 10000"/>
                  <a:gd name="connsiteY150" fmla="*/ 1176 h 10000"/>
                  <a:gd name="connsiteX151" fmla="*/ 2792 w 10000"/>
                  <a:gd name="connsiteY151" fmla="*/ 1172 h 10000"/>
                  <a:gd name="connsiteX152" fmla="*/ 2759 w 10000"/>
                  <a:gd name="connsiteY152" fmla="*/ 1156 h 10000"/>
                  <a:gd name="connsiteX153" fmla="*/ 2734 w 10000"/>
                  <a:gd name="connsiteY153" fmla="*/ 1143 h 10000"/>
                  <a:gd name="connsiteX154" fmla="*/ 2695 w 10000"/>
                  <a:gd name="connsiteY154" fmla="*/ 1124 h 10000"/>
                  <a:gd name="connsiteX155" fmla="*/ 2670 w 10000"/>
                  <a:gd name="connsiteY155" fmla="*/ 1108 h 10000"/>
                  <a:gd name="connsiteX156" fmla="*/ 2645 w 10000"/>
                  <a:gd name="connsiteY156" fmla="*/ 1091 h 10000"/>
                  <a:gd name="connsiteX157" fmla="*/ 2618 w 10000"/>
                  <a:gd name="connsiteY157" fmla="*/ 1088 h 10000"/>
                  <a:gd name="connsiteX158" fmla="*/ 2576 w 10000"/>
                  <a:gd name="connsiteY158" fmla="*/ 1088 h 10000"/>
                  <a:gd name="connsiteX159" fmla="*/ 2551 w 10000"/>
                  <a:gd name="connsiteY159" fmla="*/ 1091 h 10000"/>
                  <a:gd name="connsiteX160" fmla="*/ 2521 w 10000"/>
                  <a:gd name="connsiteY160" fmla="*/ 1098 h 10000"/>
                  <a:gd name="connsiteX161" fmla="*/ 2493 w 10000"/>
                  <a:gd name="connsiteY161" fmla="*/ 1104 h 10000"/>
                  <a:gd name="connsiteX162" fmla="*/ 2468 w 10000"/>
                  <a:gd name="connsiteY162" fmla="*/ 1108 h 10000"/>
                  <a:gd name="connsiteX163" fmla="*/ 2404 w 10000"/>
                  <a:gd name="connsiteY163" fmla="*/ 1124 h 10000"/>
                  <a:gd name="connsiteX164" fmla="*/ 2366 w 10000"/>
                  <a:gd name="connsiteY164" fmla="*/ 1133 h 10000"/>
                  <a:gd name="connsiteX165" fmla="*/ 2346 w 10000"/>
                  <a:gd name="connsiteY165" fmla="*/ 1137 h 10000"/>
                  <a:gd name="connsiteX166" fmla="*/ 2294 w 10000"/>
                  <a:gd name="connsiteY166" fmla="*/ 1146 h 10000"/>
                  <a:gd name="connsiteX167" fmla="*/ 2249 w 10000"/>
                  <a:gd name="connsiteY167" fmla="*/ 1156 h 10000"/>
                  <a:gd name="connsiteX168" fmla="*/ 2230 w 10000"/>
                  <a:gd name="connsiteY168" fmla="*/ 1156 h 10000"/>
                  <a:gd name="connsiteX169" fmla="*/ 2222 w 10000"/>
                  <a:gd name="connsiteY169" fmla="*/ 1163 h 10000"/>
                  <a:gd name="connsiteX170" fmla="*/ 2194 w 10000"/>
                  <a:gd name="connsiteY170" fmla="*/ 1163 h 10000"/>
                  <a:gd name="connsiteX171" fmla="*/ 2172 w 10000"/>
                  <a:gd name="connsiteY171" fmla="*/ 1163 h 10000"/>
                  <a:gd name="connsiteX172" fmla="*/ 2147 w 10000"/>
                  <a:gd name="connsiteY172" fmla="*/ 1166 h 10000"/>
                  <a:gd name="connsiteX173" fmla="*/ 2108 w 10000"/>
                  <a:gd name="connsiteY173" fmla="*/ 1166 h 10000"/>
                  <a:gd name="connsiteX174" fmla="*/ 2083 w 10000"/>
                  <a:gd name="connsiteY174" fmla="*/ 1156 h 10000"/>
                  <a:gd name="connsiteX175" fmla="*/ 2042 w 10000"/>
                  <a:gd name="connsiteY175" fmla="*/ 1143 h 10000"/>
                  <a:gd name="connsiteX176" fmla="*/ 2011 w 10000"/>
                  <a:gd name="connsiteY176" fmla="*/ 1143 h 10000"/>
                  <a:gd name="connsiteX177" fmla="*/ 1994 w 10000"/>
                  <a:gd name="connsiteY177" fmla="*/ 1146 h 10000"/>
                  <a:gd name="connsiteX178" fmla="*/ 1967 w 10000"/>
                  <a:gd name="connsiteY178" fmla="*/ 1156 h 10000"/>
                  <a:gd name="connsiteX179" fmla="*/ 1903 w 10000"/>
                  <a:gd name="connsiteY179" fmla="*/ 1176 h 10000"/>
                  <a:gd name="connsiteX180" fmla="*/ 1873 w 10000"/>
                  <a:gd name="connsiteY180" fmla="*/ 1182 h 10000"/>
                  <a:gd name="connsiteX181" fmla="*/ 1850 w 10000"/>
                  <a:gd name="connsiteY181" fmla="*/ 1185 h 10000"/>
                  <a:gd name="connsiteX182" fmla="*/ 1842 w 10000"/>
                  <a:gd name="connsiteY182" fmla="*/ 1192 h 10000"/>
                  <a:gd name="connsiteX183" fmla="*/ 1823 w 10000"/>
                  <a:gd name="connsiteY183" fmla="*/ 1195 h 10000"/>
                  <a:gd name="connsiteX184" fmla="*/ 1814 w 10000"/>
                  <a:gd name="connsiteY184" fmla="*/ 1201 h 10000"/>
                  <a:gd name="connsiteX185" fmla="*/ 1792 w 10000"/>
                  <a:gd name="connsiteY185" fmla="*/ 1218 h 10000"/>
                  <a:gd name="connsiteX186" fmla="*/ 1767 w 10000"/>
                  <a:gd name="connsiteY186" fmla="*/ 1231 h 10000"/>
                  <a:gd name="connsiteX187" fmla="*/ 1717 w 10000"/>
                  <a:gd name="connsiteY187" fmla="*/ 1266 h 10000"/>
                  <a:gd name="connsiteX188" fmla="*/ 1695 w 10000"/>
                  <a:gd name="connsiteY188" fmla="*/ 1279 h 10000"/>
                  <a:gd name="connsiteX189" fmla="*/ 1654 w 10000"/>
                  <a:gd name="connsiteY189" fmla="*/ 1308 h 10000"/>
                  <a:gd name="connsiteX190" fmla="*/ 1620 w 10000"/>
                  <a:gd name="connsiteY190" fmla="*/ 1334 h 10000"/>
                  <a:gd name="connsiteX191" fmla="*/ 1590 w 10000"/>
                  <a:gd name="connsiteY191" fmla="*/ 1360 h 10000"/>
                  <a:gd name="connsiteX192" fmla="*/ 1565 w 10000"/>
                  <a:gd name="connsiteY192" fmla="*/ 1380 h 10000"/>
                  <a:gd name="connsiteX193" fmla="*/ 1532 w 10000"/>
                  <a:gd name="connsiteY193" fmla="*/ 1402 h 10000"/>
                  <a:gd name="connsiteX194" fmla="*/ 1501 w 10000"/>
                  <a:gd name="connsiteY194" fmla="*/ 1418 h 10000"/>
                  <a:gd name="connsiteX195" fmla="*/ 1460 w 10000"/>
                  <a:gd name="connsiteY195" fmla="*/ 1438 h 10000"/>
                  <a:gd name="connsiteX196" fmla="*/ 1435 w 10000"/>
                  <a:gd name="connsiteY196" fmla="*/ 1454 h 10000"/>
                  <a:gd name="connsiteX197" fmla="*/ 1421 w 10000"/>
                  <a:gd name="connsiteY197" fmla="*/ 1464 h 10000"/>
                  <a:gd name="connsiteX198" fmla="*/ 1380 w 10000"/>
                  <a:gd name="connsiteY198" fmla="*/ 1473 h 10000"/>
                  <a:gd name="connsiteX199" fmla="*/ 1324 w 10000"/>
                  <a:gd name="connsiteY199" fmla="*/ 1477 h 10000"/>
                  <a:gd name="connsiteX200" fmla="*/ 1274 w 10000"/>
                  <a:gd name="connsiteY200" fmla="*/ 1483 h 10000"/>
                  <a:gd name="connsiteX201" fmla="*/ 1244 w 10000"/>
                  <a:gd name="connsiteY201" fmla="*/ 1486 h 10000"/>
                  <a:gd name="connsiteX202" fmla="*/ 1233 w 10000"/>
                  <a:gd name="connsiteY202" fmla="*/ 1486 h 10000"/>
                  <a:gd name="connsiteX203" fmla="*/ 1197 w 10000"/>
                  <a:gd name="connsiteY203" fmla="*/ 1493 h 10000"/>
                  <a:gd name="connsiteX204" fmla="*/ 1180 w 10000"/>
                  <a:gd name="connsiteY204" fmla="*/ 1496 h 10000"/>
                  <a:gd name="connsiteX205" fmla="*/ 1169 w 10000"/>
                  <a:gd name="connsiteY205" fmla="*/ 1496 h 10000"/>
                  <a:gd name="connsiteX206" fmla="*/ 1161 w 10000"/>
                  <a:gd name="connsiteY206" fmla="*/ 1503 h 10000"/>
                  <a:gd name="connsiteX207" fmla="*/ 1155 w 10000"/>
                  <a:gd name="connsiteY207" fmla="*/ 1503 h 10000"/>
                  <a:gd name="connsiteX208" fmla="*/ 501 w 10000"/>
                  <a:gd name="connsiteY208" fmla="*/ 2277 h 10000"/>
                  <a:gd name="connsiteX209" fmla="*/ 396 w 10000"/>
                  <a:gd name="connsiteY209" fmla="*/ 2532 h 10000"/>
                  <a:gd name="connsiteX210" fmla="*/ 324 w 10000"/>
                  <a:gd name="connsiteY210" fmla="*/ 2759 h 10000"/>
                  <a:gd name="connsiteX211" fmla="*/ 274 w 10000"/>
                  <a:gd name="connsiteY211" fmla="*/ 2866 h 10000"/>
                  <a:gd name="connsiteX212" fmla="*/ 202 w 10000"/>
                  <a:gd name="connsiteY212" fmla="*/ 3008 h 10000"/>
                  <a:gd name="connsiteX213" fmla="*/ 211 w 10000"/>
                  <a:gd name="connsiteY213" fmla="*/ 3177 h 10000"/>
                  <a:gd name="connsiteX214" fmla="*/ 235 w 10000"/>
                  <a:gd name="connsiteY214" fmla="*/ 3368 h 10000"/>
                  <a:gd name="connsiteX215" fmla="*/ 266 w 10000"/>
                  <a:gd name="connsiteY215" fmla="*/ 3595 h 10000"/>
                  <a:gd name="connsiteX216" fmla="*/ 299 w 10000"/>
                  <a:gd name="connsiteY216" fmla="*/ 3831 h 10000"/>
                  <a:gd name="connsiteX217" fmla="*/ 305 w 10000"/>
                  <a:gd name="connsiteY217" fmla="*/ 3863 h 10000"/>
                  <a:gd name="connsiteX218" fmla="*/ 341 w 10000"/>
                  <a:gd name="connsiteY218" fmla="*/ 3941 h 10000"/>
                  <a:gd name="connsiteX219" fmla="*/ 186 w 10000"/>
                  <a:gd name="connsiteY219" fmla="*/ 3935 h 10000"/>
                  <a:gd name="connsiteX220" fmla="*/ 30 w 10000"/>
                  <a:gd name="connsiteY220" fmla="*/ 3925 h 10000"/>
                  <a:gd name="connsiteX221" fmla="*/ 0 w 10000"/>
                  <a:gd name="connsiteY221" fmla="*/ 4054 h 10000"/>
                  <a:gd name="connsiteX222" fmla="*/ 14 w 10000"/>
                  <a:gd name="connsiteY222" fmla="*/ 4152 h 10000"/>
                  <a:gd name="connsiteX223" fmla="*/ 22 w 10000"/>
                  <a:gd name="connsiteY223" fmla="*/ 4242 h 10000"/>
                  <a:gd name="connsiteX224" fmla="*/ 30 w 10000"/>
                  <a:gd name="connsiteY224" fmla="*/ 4291 h 10000"/>
                  <a:gd name="connsiteX225" fmla="*/ 102 w 10000"/>
                  <a:gd name="connsiteY225" fmla="*/ 4271 h 10000"/>
                  <a:gd name="connsiteX226" fmla="*/ 155 w 10000"/>
                  <a:gd name="connsiteY226" fmla="*/ 4262 h 10000"/>
                  <a:gd name="connsiteX227" fmla="*/ 410 w 10000"/>
                  <a:gd name="connsiteY227" fmla="*/ 4255 h 10000"/>
                  <a:gd name="connsiteX228" fmla="*/ 418 w 10000"/>
                  <a:gd name="connsiteY228" fmla="*/ 4385 h 10000"/>
                  <a:gd name="connsiteX229" fmla="*/ 429 w 10000"/>
                  <a:gd name="connsiteY229" fmla="*/ 4543 h 10000"/>
                  <a:gd name="connsiteX230" fmla="*/ 443 w 10000"/>
                  <a:gd name="connsiteY230" fmla="*/ 4585 h 10000"/>
                  <a:gd name="connsiteX231" fmla="*/ 465 w 10000"/>
                  <a:gd name="connsiteY231" fmla="*/ 4611 h 10000"/>
                  <a:gd name="connsiteX232" fmla="*/ 468 w 10000"/>
                  <a:gd name="connsiteY232" fmla="*/ 4621 h 10000"/>
                  <a:gd name="connsiteX233" fmla="*/ 474 w 10000"/>
                  <a:gd name="connsiteY233" fmla="*/ 4679 h 10000"/>
                  <a:gd name="connsiteX234" fmla="*/ 554 w 10000"/>
                  <a:gd name="connsiteY234" fmla="*/ 4738 h 10000"/>
                  <a:gd name="connsiteX235" fmla="*/ 637 w 10000"/>
                  <a:gd name="connsiteY235" fmla="*/ 4809 h 10000"/>
                  <a:gd name="connsiteX236" fmla="*/ 704 w 10000"/>
                  <a:gd name="connsiteY236" fmla="*/ 4851 h 10000"/>
                  <a:gd name="connsiteX237" fmla="*/ 740 w 10000"/>
                  <a:gd name="connsiteY237" fmla="*/ 4893 h 10000"/>
                  <a:gd name="connsiteX238" fmla="*/ 756 w 10000"/>
                  <a:gd name="connsiteY238" fmla="*/ 4896 h 10000"/>
                  <a:gd name="connsiteX239" fmla="*/ 767 w 10000"/>
                  <a:gd name="connsiteY239" fmla="*/ 4880 h 10000"/>
                  <a:gd name="connsiteX240" fmla="*/ 806 w 10000"/>
                  <a:gd name="connsiteY240" fmla="*/ 4945 h 10000"/>
                  <a:gd name="connsiteX241" fmla="*/ 886 w 10000"/>
                  <a:gd name="connsiteY241" fmla="*/ 5078 h 10000"/>
                  <a:gd name="connsiteX242" fmla="*/ 911 w 10000"/>
                  <a:gd name="connsiteY242" fmla="*/ 5130 h 10000"/>
                  <a:gd name="connsiteX243" fmla="*/ 920 w 10000"/>
                  <a:gd name="connsiteY243" fmla="*/ 5191 h 10000"/>
                  <a:gd name="connsiteX244" fmla="*/ 920 w 10000"/>
                  <a:gd name="connsiteY244" fmla="*/ 5220 h 10000"/>
                  <a:gd name="connsiteX245" fmla="*/ 911 w 10000"/>
                  <a:gd name="connsiteY245" fmla="*/ 5314 h 10000"/>
                  <a:gd name="connsiteX246" fmla="*/ 898 w 10000"/>
                  <a:gd name="connsiteY246" fmla="*/ 5369 h 10000"/>
                  <a:gd name="connsiteX247" fmla="*/ 895 w 10000"/>
                  <a:gd name="connsiteY247" fmla="*/ 5385 h 10000"/>
                  <a:gd name="connsiteX248" fmla="*/ 895 w 10000"/>
                  <a:gd name="connsiteY248" fmla="*/ 5405 h 10000"/>
                  <a:gd name="connsiteX249" fmla="*/ 898 w 10000"/>
                  <a:gd name="connsiteY249" fmla="*/ 5434 h 10000"/>
                  <a:gd name="connsiteX250" fmla="*/ 911 w 10000"/>
                  <a:gd name="connsiteY250" fmla="*/ 5463 h 10000"/>
                  <a:gd name="connsiteX251" fmla="*/ 920 w 10000"/>
                  <a:gd name="connsiteY251" fmla="*/ 5492 h 10000"/>
                  <a:gd name="connsiteX252" fmla="*/ 934 w 10000"/>
                  <a:gd name="connsiteY252" fmla="*/ 5518 h 10000"/>
                  <a:gd name="connsiteX253" fmla="*/ 1169 w 10000"/>
                  <a:gd name="connsiteY253" fmla="*/ 5738 h 10000"/>
                  <a:gd name="connsiteX254" fmla="*/ 1188 w 10000"/>
                  <a:gd name="connsiteY254" fmla="*/ 5755 h 10000"/>
                  <a:gd name="connsiteX255" fmla="*/ 1216 w 10000"/>
                  <a:gd name="connsiteY255" fmla="*/ 5758 h 10000"/>
                  <a:gd name="connsiteX256" fmla="*/ 1313 w 10000"/>
                  <a:gd name="connsiteY256" fmla="*/ 5774 h 10000"/>
                  <a:gd name="connsiteX257" fmla="*/ 1349 w 10000"/>
                  <a:gd name="connsiteY257" fmla="*/ 5787 h 10000"/>
                  <a:gd name="connsiteX258" fmla="*/ 1393 w 10000"/>
                  <a:gd name="connsiteY258" fmla="*/ 5793 h 10000"/>
                  <a:gd name="connsiteX259" fmla="*/ 1393 w 10000"/>
                  <a:gd name="connsiteY259" fmla="*/ 5797 h 10000"/>
                  <a:gd name="connsiteX260" fmla="*/ 1421 w 10000"/>
                  <a:gd name="connsiteY260" fmla="*/ 5810 h 10000"/>
                  <a:gd name="connsiteX261" fmla="*/ 1446 w 10000"/>
                  <a:gd name="connsiteY261" fmla="*/ 5829 h 10000"/>
                  <a:gd name="connsiteX262" fmla="*/ 1460 w 10000"/>
                  <a:gd name="connsiteY262" fmla="*/ 5842 h 10000"/>
                  <a:gd name="connsiteX263" fmla="*/ 1476 w 10000"/>
                  <a:gd name="connsiteY263" fmla="*/ 5848 h 10000"/>
                  <a:gd name="connsiteX264" fmla="*/ 1501 w 10000"/>
                  <a:gd name="connsiteY264" fmla="*/ 5852 h 10000"/>
                  <a:gd name="connsiteX265" fmla="*/ 1532 w 10000"/>
                  <a:gd name="connsiteY265" fmla="*/ 5887 h 10000"/>
                  <a:gd name="connsiteX266" fmla="*/ 1565 w 10000"/>
                  <a:gd name="connsiteY266" fmla="*/ 5942 h 10000"/>
                  <a:gd name="connsiteX267" fmla="*/ 1587 w 10000"/>
                  <a:gd name="connsiteY267" fmla="*/ 5972 h 10000"/>
                  <a:gd name="connsiteX268" fmla="*/ 1612 w 10000"/>
                  <a:gd name="connsiteY268" fmla="*/ 5955 h 10000"/>
                  <a:gd name="connsiteX269" fmla="*/ 1679 w 10000"/>
                  <a:gd name="connsiteY269" fmla="*/ 6049 h 10000"/>
                  <a:gd name="connsiteX270" fmla="*/ 1720 w 10000"/>
                  <a:gd name="connsiteY270" fmla="*/ 6108 h 10000"/>
                  <a:gd name="connsiteX271" fmla="*/ 1751 w 10000"/>
                  <a:gd name="connsiteY271" fmla="*/ 6133 h 10000"/>
                  <a:gd name="connsiteX272" fmla="*/ 1792 w 10000"/>
                  <a:gd name="connsiteY272" fmla="*/ 6169 h 10000"/>
                  <a:gd name="connsiteX273" fmla="*/ 1801 w 10000"/>
                  <a:gd name="connsiteY273" fmla="*/ 6172 h 10000"/>
                  <a:gd name="connsiteX274" fmla="*/ 1814 w 10000"/>
                  <a:gd name="connsiteY274" fmla="*/ 6286 h 10000"/>
                  <a:gd name="connsiteX275" fmla="*/ 1817 w 10000"/>
                  <a:gd name="connsiteY275" fmla="*/ 6331 h 10000"/>
                  <a:gd name="connsiteX276" fmla="*/ 1809 w 10000"/>
                  <a:gd name="connsiteY276" fmla="*/ 6444 h 10000"/>
                  <a:gd name="connsiteX277" fmla="*/ 1801 w 10000"/>
                  <a:gd name="connsiteY277" fmla="*/ 6499 h 10000"/>
                  <a:gd name="connsiteX278" fmla="*/ 1781 w 10000"/>
                  <a:gd name="connsiteY278" fmla="*/ 6522 h 10000"/>
                  <a:gd name="connsiteX279" fmla="*/ 1773 w 10000"/>
                  <a:gd name="connsiteY279" fmla="*/ 6541 h 10000"/>
                  <a:gd name="connsiteX280" fmla="*/ 1762 w 10000"/>
                  <a:gd name="connsiteY280" fmla="*/ 6571 h 10000"/>
                  <a:gd name="connsiteX281" fmla="*/ 1767 w 10000"/>
                  <a:gd name="connsiteY281" fmla="*/ 6622 h 10000"/>
                  <a:gd name="connsiteX282" fmla="*/ 1767 w 10000"/>
                  <a:gd name="connsiteY282" fmla="*/ 6665 h 10000"/>
                  <a:gd name="connsiteX283" fmla="*/ 1767 w 10000"/>
                  <a:gd name="connsiteY283" fmla="*/ 6694 h 10000"/>
                  <a:gd name="connsiteX284" fmla="*/ 1776 w 10000"/>
                  <a:gd name="connsiteY284" fmla="*/ 6726 h 10000"/>
                  <a:gd name="connsiteX285" fmla="*/ 1776 w 10000"/>
                  <a:gd name="connsiteY285" fmla="*/ 6745 h 10000"/>
                  <a:gd name="connsiteX286" fmla="*/ 1767 w 10000"/>
                  <a:gd name="connsiteY286" fmla="*/ 6765 h 10000"/>
                  <a:gd name="connsiteX287" fmla="*/ 1762 w 10000"/>
                  <a:gd name="connsiteY287" fmla="*/ 6804 h 10000"/>
                  <a:gd name="connsiteX288" fmla="*/ 1753 w 10000"/>
                  <a:gd name="connsiteY288" fmla="*/ 6839 h 10000"/>
                  <a:gd name="connsiteX289" fmla="*/ 1742 w 10000"/>
                  <a:gd name="connsiteY289" fmla="*/ 6849 h 10000"/>
                  <a:gd name="connsiteX290" fmla="*/ 1726 w 10000"/>
                  <a:gd name="connsiteY290" fmla="*/ 6849 h 10000"/>
                  <a:gd name="connsiteX291" fmla="*/ 1712 w 10000"/>
                  <a:gd name="connsiteY291" fmla="*/ 6852 h 10000"/>
                  <a:gd name="connsiteX292" fmla="*/ 1640 w 10000"/>
                  <a:gd name="connsiteY292" fmla="*/ 6953 h 10000"/>
                  <a:gd name="connsiteX293" fmla="*/ 1493 w 10000"/>
                  <a:gd name="connsiteY293" fmla="*/ 7105 h 10000"/>
                  <a:gd name="connsiteX294" fmla="*/ 1490 w 10000"/>
                  <a:gd name="connsiteY294" fmla="*/ 7124 h 10000"/>
                  <a:gd name="connsiteX295" fmla="*/ 1468 w 10000"/>
                  <a:gd name="connsiteY295" fmla="*/ 7137 h 10000"/>
                  <a:gd name="connsiteX296" fmla="*/ 1454 w 10000"/>
                  <a:gd name="connsiteY296" fmla="*/ 7144 h 10000"/>
                  <a:gd name="connsiteX297" fmla="*/ 1452 w 10000"/>
                  <a:gd name="connsiteY297" fmla="*/ 7157 h 10000"/>
                  <a:gd name="connsiteX298" fmla="*/ 1446 w 10000"/>
                  <a:gd name="connsiteY298" fmla="*/ 7199 h 10000"/>
                  <a:gd name="connsiteX299" fmla="*/ 1476 w 10000"/>
                  <a:gd name="connsiteY299" fmla="*/ 7247 h 10000"/>
                  <a:gd name="connsiteX300" fmla="*/ 1501 w 10000"/>
                  <a:gd name="connsiteY300" fmla="*/ 7270 h 10000"/>
                  <a:gd name="connsiteX301" fmla="*/ 1518 w 10000"/>
                  <a:gd name="connsiteY301" fmla="*/ 7286 h 10000"/>
                  <a:gd name="connsiteX302" fmla="*/ 1524 w 10000"/>
                  <a:gd name="connsiteY302" fmla="*/ 7306 h 10000"/>
                  <a:gd name="connsiteX303" fmla="*/ 1540 w 10000"/>
                  <a:gd name="connsiteY303" fmla="*/ 7322 h 10000"/>
                  <a:gd name="connsiteX304" fmla="*/ 1565 w 10000"/>
                  <a:gd name="connsiteY304" fmla="*/ 7325 h 10000"/>
                  <a:gd name="connsiteX305" fmla="*/ 1590 w 10000"/>
                  <a:gd name="connsiteY305" fmla="*/ 7332 h 10000"/>
                  <a:gd name="connsiteX306" fmla="*/ 1615 w 10000"/>
                  <a:gd name="connsiteY306" fmla="*/ 7345 h 10000"/>
                  <a:gd name="connsiteX307" fmla="*/ 1662 w 10000"/>
                  <a:gd name="connsiteY307" fmla="*/ 7370 h 10000"/>
                  <a:gd name="connsiteX308" fmla="*/ 1670 w 10000"/>
                  <a:gd name="connsiteY308" fmla="*/ 7351 h 10000"/>
                  <a:gd name="connsiteX309" fmla="*/ 1726 w 10000"/>
                  <a:gd name="connsiteY309" fmla="*/ 7354 h 10000"/>
                  <a:gd name="connsiteX310" fmla="*/ 1726 w 10000"/>
                  <a:gd name="connsiteY310" fmla="*/ 7400 h 10000"/>
                  <a:gd name="connsiteX311" fmla="*/ 1773 w 10000"/>
                  <a:gd name="connsiteY311" fmla="*/ 7409 h 10000"/>
                  <a:gd name="connsiteX312" fmla="*/ 1806 w 10000"/>
                  <a:gd name="connsiteY312" fmla="*/ 7416 h 10000"/>
                  <a:gd name="connsiteX313" fmla="*/ 1839 w 10000"/>
                  <a:gd name="connsiteY313" fmla="*/ 7403 h 10000"/>
                  <a:gd name="connsiteX314" fmla="*/ 1886 w 10000"/>
                  <a:gd name="connsiteY314" fmla="*/ 7403 h 10000"/>
                  <a:gd name="connsiteX315" fmla="*/ 1898 w 10000"/>
                  <a:gd name="connsiteY315" fmla="*/ 7403 h 10000"/>
                  <a:gd name="connsiteX316" fmla="*/ 1914 w 10000"/>
                  <a:gd name="connsiteY316" fmla="*/ 7494 h 10000"/>
                  <a:gd name="connsiteX317" fmla="*/ 1895 w 10000"/>
                  <a:gd name="connsiteY317" fmla="*/ 7523 h 10000"/>
                  <a:gd name="connsiteX318" fmla="*/ 1825 w 10000"/>
                  <a:gd name="connsiteY318" fmla="*/ 7617 h 10000"/>
                  <a:gd name="connsiteX319" fmla="*/ 1776 w 10000"/>
                  <a:gd name="connsiteY319" fmla="*/ 7691 h 10000"/>
                  <a:gd name="connsiteX320" fmla="*/ 1781 w 10000"/>
                  <a:gd name="connsiteY320" fmla="*/ 7723 h 10000"/>
                  <a:gd name="connsiteX321" fmla="*/ 1767 w 10000"/>
                  <a:gd name="connsiteY321" fmla="*/ 7759 h 10000"/>
                  <a:gd name="connsiteX322" fmla="*/ 1762 w 10000"/>
                  <a:gd name="connsiteY322" fmla="*/ 7817 h 10000"/>
                  <a:gd name="connsiteX323" fmla="*/ 1762 w 10000"/>
                  <a:gd name="connsiteY323" fmla="*/ 7856 h 10000"/>
                  <a:gd name="connsiteX324" fmla="*/ 1776 w 10000"/>
                  <a:gd name="connsiteY324" fmla="*/ 7892 h 10000"/>
                  <a:gd name="connsiteX325" fmla="*/ 1784 w 10000"/>
                  <a:gd name="connsiteY325" fmla="*/ 7902 h 10000"/>
                  <a:gd name="connsiteX326" fmla="*/ 1801 w 10000"/>
                  <a:gd name="connsiteY326" fmla="*/ 7908 h 10000"/>
                  <a:gd name="connsiteX327" fmla="*/ 1809 w 10000"/>
                  <a:gd name="connsiteY327" fmla="*/ 7911 h 10000"/>
                  <a:gd name="connsiteX328" fmla="*/ 1801 w 10000"/>
                  <a:gd name="connsiteY328" fmla="*/ 7940 h 10000"/>
                  <a:gd name="connsiteX329" fmla="*/ 1798 w 10000"/>
                  <a:gd name="connsiteY329" fmla="*/ 7979 h 10000"/>
                  <a:gd name="connsiteX330" fmla="*/ 1806 w 10000"/>
                  <a:gd name="connsiteY330" fmla="*/ 8002 h 10000"/>
                  <a:gd name="connsiteX331" fmla="*/ 1823 w 10000"/>
                  <a:gd name="connsiteY331" fmla="*/ 8021 h 10000"/>
                  <a:gd name="connsiteX332" fmla="*/ 1834 w 10000"/>
                  <a:gd name="connsiteY332" fmla="*/ 8044 h 10000"/>
                  <a:gd name="connsiteX333" fmla="*/ 1839 w 10000"/>
                  <a:gd name="connsiteY333" fmla="*/ 8073 h 10000"/>
                  <a:gd name="connsiteX334" fmla="*/ 1842 w 10000"/>
                  <a:gd name="connsiteY334" fmla="*/ 8106 h 10000"/>
                  <a:gd name="connsiteX335" fmla="*/ 1839 w 10000"/>
                  <a:gd name="connsiteY335" fmla="*/ 8144 h 10000"/>
                  <a:gd name="connsiteX336" fmla="*/ 1856 w 10000"/>
                  <a:gd name="connsiteY336" fmla="*/ 8164 h 10000"/>
                  <a:gd name="connsiteX337" fmla="*/ 1886 w 10000"/>
                  <a:gd name="connsiteY337" fmla="*/ 8193 h 10000"/>
                  <a:gd name="connsiteX338" fmla="*/ 1922 w 10000"/>
                  <a:gd name="connsiteY338" fmla="*/ 8206 h 10000"/>
                  <a:gd name="connsiteX339" fmla="*/ 1967 w 10000"/>
                  <a:gd name="connsiteY339" fmla="*/ 8203 h 10000"/>
                  <a:gd name="connsiteX340" fmla="*/ 1986 w 10000"/>
                  <a:gd name="connsiteY340" fmla="*/ 8212 h 10000"/>
                  <a:gd name="connsiteX341" fmla="*/ 2000 w 10000"/>
                  <a:gd name="connsiteY341" fmla="*/ 8232 h 10000"/>
                  <a:gd name="connsiteX342" fmla="*/ 2033 w 10000"/>
                  <a:gd name="connsiteY342" fmla="*/ 8258 h 10000"/>
                  <a:gd name="connsiteX343" fmla="*/ 2050 w 10000"/>
                  <a:gd name="connsiteY343" fmla="*/ 8271 h 10000"/>
                  <a:gd name="connsiteX344" fmla="*/ 2089 w 10000"/>
                  <a:gd name="connsiteY344" fmla="*/ 8280 h 10000"/>
                  <a:gd name="connsiteX345" fmla="*/ 2122 w 10000"/>
                  <a:gd name="connsiteY345" fmla="*/ 8300 h 10000"/>
                  <a:gd name="connsiteX346" fmla="*/ 2163 w 10000"/>
                  <a:gd name="connsiteY346" fmla="*/ 8332 h 10000"/>
                  <a:gd name="connsiteX347" fmla="*/ 2172 w 10000"/>
                  <a:gd name="connsiteY347" fmla="*/ 8335 h 10000"/>
                  <a:gd name="connsiteX348" fmla="*/ 2177 w 10000"/>
                  <a:gd name="connsiteY348" fmla="*/ 8345 h 10000"/>
                  <a:gd name="connsiteX349" fmla="*/ 2163 w 10000"/>
                  <a:gd name="connsiteY349" fmla="*/ 8371 h 10000"/>
                  <a:gd name="connsiteX350" fmla="*/ 2139 w 10000"/>
                  <a:gd name="connsiteY350" fmla="*/ 8423 h 10000"/>
                  <a:gd name="connsiteX351" fmla="*/ 2130 w 10000"/>
                  <a:gd name="connsiteY351" fmla="*/ 8439 h 10000"/>
                  <a:gd name="connsiteX352" fmla="*/ 2105 w 10000"/>
                  <a:gd name="connsiteY352" fmla="*/ 8446 h 10000"/>
                  <a:gd name="connsiteX353" fmla="*/ 2080 w 10000"/>
                  <a:gd name="connsiteY353" fmla="*/ 8449 h 10000"/>
                  <a:gd name="connsiteX354" fmla="*/ 2075 w 10000"/>
                  <a:gd name="connsiteY354" fmla="*/ 8459 h 10000"/>
                  <a:gd name="connsiteX355" fmla="*/ 2072 w 10000"/>
                  <a:gd name="connsiteY355" fmla="*/ 8475 h 10000"/>
                  <a:gd name="connsiteX356" fmla="*/ 2080 w 10000"/>
                  <a:gd name="connsiteY356" fmla="*/ 8484 h 10000"/>
                  <a:gd name="connsiteX357" fmla="*/ 2100 w 10000"/>
                  <a:gd name="connsiteY357" fmla="*/ 8475 h 10000"/>
                  <a:gd name="connsiteX358" fmla="*/ 2141 w 10000"/>
                  <a:gd name="connsiteY358" fmla="*/ 8478 h 10000"/>
                  <a:gd name="connsiteX359" fmla="*/ 2172 w 10000"/>
                  <a:gd name="connsiteY359" fmla="*/ 8475 h 10000"/>
                  <a:gd name="connsiteX360" fmla="*/ 2188 w 10000"/>
                  <a:gd name="connsiteY360" fmla="*/ 8475 h 10000"/>
                  <a:gd name="connsiteX361" fmla="*/ 2222 w 10000"/>
                  <a:gd name="connsiteY361" fmla="*/ 8497 h 10000"/>
                  <a:gd name="connsiteX362" fmla="*/ 2252 w 10000"/>
                  <a:gd name="connsiteY362" fmla="*/ 8514 h 10000"/>
                  <a:gd name="connsiteX363" fmla="*/ 2274 w 10000"/>
                  <a:gd name="connsiteY363" fmla="*/ 8514 h 10000"/>
                  <a:gd name="connsiteX364" fmla="*/ 2299 w 10000"/>
                  <a:gd name="connsiteY364" fmla="*/ 8504 h 10000"/>
                  <a:gd name="connsiteX365" fmla="*/ 2310 w 10000"/>
                  <a:gd name="connsiteY365" fmla="*/ 8504 h 10000"/>
                  <a:gd name="connsiteX366" fmla="*/ 2319 w 10000"/>
                  <a:gd name="connsiteY366" fmla="*/ 8484 h 10000"/>
                  <a:gd name="connsiteX367" fmla="*/ 2338 w 10000"/>
                  <a:gd name="connsiteY367" fmla="*/ 8494 h 10000"/>
                  <a:gd name="connsiteX368" fmla="*/ 2338 w 10000"/>
                  <a:gd name="connsiteY368" fmla="*/ 8552 h 10000"/>
                  <a:gd name="connsiteX369" fmla="*/ 2366 w 10000"/>
                  <a:gd name="connsiteY369" fmla="*/ 8572 h 10000"/>
                  <a:gd name="connsiteX370" fmla="*/ 2382 w 10000"/>
                  <a:gd name="connsiteY370" fmla="*/ 8582 h 10000"/>
                  <a:gd name="connsiteX371" fmla="*/ 2435 w 10000"/>
                  <a:gd name="connsiteY371" fmla="*/ 8552 h 10000"/>
                  <a:gd name="connsiteX372" fmla="*/ 2443 w 10000"/>
                  <a:gd name="connsiteY372" fmla="*/ 8552 h 10000"/>
                  <a:gd name="connsiteX373" fmla="*/ 2454 w 10000"/>
                  <a:gd name="connsiteY373" fmla="*/ 8552 h 10000"/>
                  <a:gd name="connsiteX374" fmla="*/ 2471 w 10000"/>
                  <a:gd name="connsiteY374" fmla="*/ 8546 h 10000"/>
                  <a:gd name="connsiteX375" fmla="*/ 2488 w 10000"/>
                  <a:gd name="connsiteY375" fmla="*/ 8536 h 10000"/>
                  <a:gd name="connsiteX376" fmla="*/ 2501 w 10000"/>
                  <a:gd name="connsiteY376" fmla="*/ 8533 h 10000"/>
                  <a:gd name="connsiteX377" fmla="*/ 2512 w 10000"/>
                  <a:gd name="connsiteY377" fmla="*/ 8533 h 10000"/>
                  <a:gd name="connsiteX378" fmla="*/ 2521 w 10000"/>
                  <a:gd name="connsiteY378" fmla="*/ 8546 h 10000"/>
                  <a:gd name="connsiteX379" fmla="*/ 2521 w 10000"/>
                  <a:gd name="connsiteY379" fmla="*/ 8572 h 10000"/>
                  <a:gd name="connsiteX380" fmla="*/ 2535 w 10000"/>
                  <a:gd name="connsiteY380" fmla="*/ 8588 h 10000"/>
                  <a:gd name="connsiteX381" fmla="*/ 2551 w 10000"/>
                  <a:gd name="connsiteY381" fmla="*/ 8582 h 10000"/>
                  <a:gd name="connsiteX382" fmla="*/ 2560 w 10000"/>
                  <a:gd name="connsiteY382" fmla="*/ 8582 h 10000"/>
                  <a:gd name="connsiteX383" fmla="*/ 2573 w 10000"/>
                  <a:gd name="connsiteY383" fmla="*/ 8588 h 10000"/>
                  <a:gd name="connsiteX384" fmla="*/ 2584 w 10000"/>
                  <a:gd name="connsiteY384" fmla="*/ 8591 h 10000"/>
                  <a:gd name="connsiteX385" fmla="*/ 2590 w 10000"/>
                  <a:gd name="connsiteY385" fmla="*/ 8598 h 10000"/>
                  <a:gd name="connsiteX386" fmla="*/ 2598 w 10000"/>
                  <a:gd name="connsiteY386" fmla="*/ 8608 h 10000"/>
                  <a:gd name="connsiteX387" fmla="*/ 2607 w 10000"/>
                  <a:gd name="connsiteY387" fmla="*/ 8617 h 10000"/>
                  <a:gd name="connsiteX388" fmla="*/ 2618 w 10000"/>
                  <a:gd name="connsiteY388" fmla="*/ 8617 h 10000"/>
                  <a:gd name="connsiteX389" fmla="*/ 2640 w 10000"/>
                  <a:gd name="connsiteY389" fmla="*/ 8608 h 10000"/>
                  <a:gd name="connsiteX390" fmla="*/ 2670 w 10000"/>
                  <a:gd name="connsiteY390" fmla="*/ 8598 h 10000"/>
                  <a:gd name="connsiteX391" fmla="*/ 2673 w 10000"/>
                  <a:gd name="connsiteY391" fmla="*/ 8598 h 10000"/>
                  <a:gd name="connsiteX392" fmla="*/ 2690 w 10000"/>
                  <a:gd name="connsiteY392" fmla="*/ 8598 h 10000"/>
                  <a:gd name="connsiteX393" fmla="*/ 2698 w 10000"/>
                  <a:gd name="connsiteY393" fmla="*/ 8598 h 10000"/>
                  <a:gd name="connsiteX394" fmla="*/ 2712 w 10000"/>
                  <a:gd name="connsiteY394" fmla="*/ 8598 h 10000"/>
                  <a:gd name="connsiteX395" fmla="*/ 2726 w 10000"/>
                  <a:gd name="connsiteY395" fmla="*/ 8591 h 10000"/>
                  <a:gd name="connsiteX396" fmla="*/ 2737 w 10000"/>
                  <a:gd name="connsiteY396" fmla="*/ 8588 h 10000"/>
                  <a:gd name="connsiteX397" fmla="*/ 2759 w 10000"/>
                  <a:gd name="connsiteY397" fmla="*/ 8582 h 10000"/>
                  <a:gd name="connsiteX398" fmla="*/ 2770 w 10000"/>
                  <a:gd name="connsiteY398" fmla="*/ 8578 h 10000"/>
                  <a:gd name="connsiteX399" fmla="*/ 2784 w 10000"/>
                  <a:gd name="connsiteY399" fmla="*/ 8572 h 10000"/>
                  <a:gd name="connsiteX400" fmla="*/ 2795 w 10000"/>
                  <a:gd name="connsiteY400" fmla="*/ 8572 h 10000"/>
                  <a:gd name="connsiteX401" fmla="*/ 2803 w 10000"/>
                  <a:gd name="connsiteY401" fmla="*/ 8588 h 10000"/>
                  <a:gd name="connsiteX402" fmla="*/ 2803 w 10000"/>
                  <a:gd name="connsiteY402" fmla="*/ 8591 h 10000"/>
                  <a:gd name="connsiteX403" fmla="*/ 2803 w 10000"/>
                  <a:gd name="connsiteY403" fmla="*/ 8601 h 10000"/>
                  <a:gd name="connsiteX404" fmla="*/ 2809 w 10000"/>
                  <a:gd name="connsiteY404" fmla="*/ 8601 h 10000"/>
                  <a:gd name="connsiteX405" fmla="*/ 2823 w 10000"/>
                  <a:gd name="connsiteY405" fmla="*/ 8598 h 10000"/>
                  <a:gd name="connsiteX406" fmla="*/ 2831 w 10000"/>
                  <a:gd name="connsiteY406" fmla="*/ 8598 h 10000"/>
                  <a:gd name="connsiteX407" fmla="*/ 2839 w 10000"/>
                  <a:gd name="connsiteY407" fmla="*/ 8601 h 10000"/>
                  <a:gd name="connsiteX408" fmla="*/ 2848 w 10000"/>
                  <a:gd name="connsiteY408" fmla="*/ 8598 h 10000"/>
                  <a:gd name="connsiteX409" fmla="*/ 2856 w 10000"/>
                  <a:gd name="connsiteY409" fmla="*/ 8601 h 10000"/>
                  <a:gd name="connsiteX410" fmla="*/ 2859 w 10000"/>
                  <a:gd name="connsiteY410" fmla="*/ 8601 h 10000"/>
                  <a:gd name="connsiteX411" fmla="*/ 2864 w 10000"/>
                  <a:gd name="connsiteY411" fmla="*/ 8598 h 10000"/>
                  <a:gd name="connsiteX412" fmla="*/ 2889 w 10000"/>
                  <a:gd name="connsiteY412" fmla="*/ 8611 h 10000"/>
                  <a:gd name="connsiteX413" fmla="*/ 2906 w 10000"/>
                  <a:gd name="connsiteY413" fmla="*/ 8620 h 10000"/>
                  <a:gd name="connsiteX414" fmla="*/ 2914 w 10000"/>
                  <a:gd name="connsiteY414" fmla="*/ 8627 h 10000"/>
                  <a:gd name="connsiteX415" fmla="*/ 2920 w 10000"/>
                  <a:gd name="connsiteY415" fmla="*/ 8640 h 10000"/>
                  <a:gd name="connsiteX416" fmla="*/ 2922 w 10000"/>
                  <a:gd name="connsiteY416" fmla="*/ 8666 h 10000"/>
                  <a:gd name="connsiteX417" fmla="*/ 2922 w 10000"/>
                  <a:gd name="connsiteY417" fmla="*/ 8692 h 10000"/>
                  <a:gd name="connsiteX418" fmla="*/ 2939 w 10000"/>
                  <a:gd name="connsiteY418" fmla="*/ 8695 h 10000"/>
                  <a:gd name="connsiteX419" fmla="*/ 2953 w 10000"/>
                  <a:gd name="connsiteY419" fmla="*/ 8695 h 10000"/>
                  <a:gd name="connsiteX420" fmla="*/ 2961 w 10000"/>
                  <a:gd name="connsiteY420" fmla="*/ 8695 h 10000"/>
                  <a:gd name="connsiteX421" fmla="*/ 2972 w 10000"/>
                  <a:gd name="connsiteY421" fmla="*/ 8692 h 10000"/>
                  <a:gd name="connsiteX422" fmla="*/ 2981 w 10000"/>
                  <a:gd name="connsiteY422" fmla="*/ 8685 h 10000"/>
                  <a:gd name="connsiteX423" fmla="*/ 2989 w 10000"/>
                  <a:gd name="connsiteY423" fmla="*/ 8685 h 10000"/>
                  <a:gd name="connsiteX424" fmla="*/ 3008 w 10000"/>
                  <a:gd name="connsiteY424" fmla="*/ 8685 h 10000"/>
                  <a:gd name="connsiteX425" fmla="*/ 3028 w 10000"/>
                  <a:gd name="connsiteY425" fmla="*/ 8695 h 10000"/>
                  <a:gd name="connsiteX426" fmla="*/ 3042 w 10000"/>
                  <a:gd name="connsiteY426" fmla="*/ 8695 h 10000"/>
                  <a:gd name="connsiteX427" fmla="*/ 3053 w 10000"/>
                  <a:gd name="connsiteY427" fmla="*/ 8676 h 10000"/>
                  <a:gd name="connsiteX428" fmla="*/ 3061 w 10000"/>
                  <a:gd name="connsiteY428" fmla="*/ 8666 h 10000"/>
                  <a:gd name="connsiteX429" fmla="*/ 3066 w 10000"/>
                  <a:gd name="connsiteY429" fmla="*/ 8656 h 10000"/>
                  <a:gd name="connsiteX430" fmla="*/ 3091 w 10000"/>
                  <a:gd name="connsiteY430" fmla="*/ 8659 h 10000"/>
                  <a:gd name="connsiteX431" fmla="*/ 3105 w 10000"/>
                  <a:gd name="connsiteY431" fmla="*/ 8659 h 10000"/>
                  <a:gd name="connsiteX432" fmla="*/ 3108 w 10000"/>
                  <a:gd name="connsiteY432" fmla="*/ 8650 h 10000"/>
                  <a:gd name="connsiteX433" fmla="*/ 3147 w 10000"/>
                  <a:gd name="connsiteY433" fmla="*/ 8588 h 10000"/>
                  <a:gd name="connsiteX434" fmla="*/ 3150 w 10000"/>
                  <a:gd name="connsiteY434" fmla="*/ 8598 h 10000"/>
                  <a:gd name="connsiteX435" fmla="*/ 3163 w 10000"/>
                  <a:gd name="connsiteY435" fmla="*/ 8601 h 10000"/>
                  <a:gd name="connsiteX436" fmla="*/ 3180 w 10000"/>
                  <a:gd name="connsiteY436" fmla="*/ 8608 h 10000"/>
                  <a:gd name="connsiteX437" fmla="*/ 3188 w 10000"/>
                  <a:gd name="connsiteY437" fmla="*/ 8611 h 10000"/>
                  <a:gd name="connsiteX438" fmla="*/ 3227 w 10000"/>
                  <a:gd name="connsiteY438" fmla="*/ 8620 h 10000"/>
                  <a:gd name="connsiteX439" fmla="*/ 3238 w 10000"/>
                  <a:gd name="connsiteY439" fmla="*/ 8617 h 10000"/>
                  <a:gd name="connsiteX440" fmla="*/ 3247 w 10000"/>
                  <a:gd name="connsiteY440" fmla="*/ 8601 h 10000"/>
                  <a:gd name="connsiteX441" fmla="*/ 3269 w 10000"/>
                  <a:gd name="connsiteY441" fmla="*/ 8611 h 10000"/>
                  <a:gd name="connsiteX442" fmla="*/ 3277 w 10000"/>
                  <a:gd name="connsiteY442" fmla="*/ 8617 h 10000"/>
                  <a:gd name="connsiteX443" fmla="*/ 3285 w 10000"/>
                  <a:gd name="connsiteY443" fmla="*/ 8611 h 10000"/>
                  <a:gd name="connsiteX444" fmla="*/ 3307 w 10000"/>
                  <a:gd name="connsiteY444" fmla="*/ 8611 h 10000"/>
                  <a:gd name="connsiteX445" fmla="*/ 3319 w 10000"/>
                  <a:gd name="connsiteY445" fmla="*/ 8617 h 10000"/>
                  <a:gd name="connsiteX446" fmla="*/ 3324 w 10000"/>
                  <a:gd name="connsiteY446" fmla="*/ 8617 h 10000"/>
                  <a:gd name="connsiteX447" fmla="*/ 3327 w 10000"/>
                  <a:gd name="connsiteY447" fmla="*/ 8620 h 10000"/>
                  <a:gd name="connsiteX448" fmla="*/ 3341 w 10000"/>
                  <a:gd name="connsiteY448" fmla="*/ 8620 h 10000"/>
                  <a:gd name="connsiteX449" fmla="*/ 3357 w 10000"/>
                  <a:gd name="connsiteY449" fmla="*/ 8620 h 10000"/>
                  <a:gd name="connsiteX450" fmla="*/ 3374 w 10000"/>
                  <a:gd name="connsiteY450" fmla="*/ 8620 h 10000"/>
                  <a:gd name="connsiteX451" fmla="*/ 3382 w 10000"/>
                  <a:gd name="connsiteY451" fmla="*/ 8620 h 10000"/>
                  <a:gd name="connsiteX452" fmla="*/ 3399 w 10000"/>
                  <a:gd name="connsiteY452" fmla="*/ 8611 h 10000"/>
                  <a:gd name="connsiteX453" fmla="*/ 3413 w 10000"/>
                  <a:gd name="connsiteY453" fmla="*/ 8601 h 10000"/>
                  <a:gd name="connsiteX454" fmla="*/ 3421 w 10000"/>
                  <a:gd name="connsiteY454" fmla="*/ 8588 h 10000"/>
                  <a:gd name="connsiteX455" fmla="*/ 3421 w 10000"/>
                  <a:gd name="connsiteY455" fmla="*/ 8572 h 10000"/>
                  <a:gd name="connsiteX456" fmla="*/ 3421 w 10000"/>
                  <a:gd name="connsiteY456" fmla="*/ 8552 h 10000"/>
                  <a:gd name="connsiteX457" fmla="*/ 3424 w 10000"/>
                  <a:gd name="connsiteY457" fmla="*/ 8533 h 10000"/>
                  <a:gd name="connsiteX458" fmla="*/ 3432 w 10000"/>
                  <a:gd name="connsiteY458" fmla="*/ 8523 h 10000"/>
                  <a:gd name="connsiteX459" fmla="*/ 3446 w 10000"/>
                  <a:gd name="connsiteY459" fmla="*/ 8523 h 10000"/>
                  <a:gd name="connsiteX460" fmla="*/ 3457 w 10000"/>
                  <a:gd name="connsiteY460" fmla="*/ 8523 h 10000"/>
                  <a:gd name="connsiteX461" fmla="*/ 3476 w 10000"/>
                  <a:gd name="connsiteY461" fmla="*/ 8533 h 10000"/>
                  <a:gd name="connsiteX462" fmla="*/ 3485 w 10000"/>
                  <a:gd name="connsiteY462" fmla="*/ 8536 h 10000"/>
                  <a:gd name="connsiteX463" fmla="*/ 3501 w 10000"/>
                  <a:gd name="connsiteY463" fmla="*/ 8527 h 10000"/>
                  <a:gd name="connsiteX464" fmla="*/ 3504 w 10000"/>
                  <a:gd name="connsiteY464" fmla="*/ 8514 h 10000"/>
                  <a:gd name="connsiteX465" fmla="*/ 3510 w 10000"/>
                  <a:gd name="connsiteY465" fmla="*/ 8497 h 10000"/>
                  <a:gd name="connsiteX466" fmla="*/ 3537 w 10000"/>
                  <a:gd name="connsiteY466" fmla="*/ 8484 h 10000"/>
                  <a:gd name="connsiteX467" fmla="*/ 3562 w 10000"/>
                  <a:gd name="connsiteY467" fmla="*/ 8488 h 10000"/>
                  <a:gd name="connsiteX468" fmla="*/ 3568 w 10000"/>
                  <a:gd name="connsiteY468" fmla="*/ 8484 h 10000"/>
                  <a:gd name="connsiteX469" fmla="*/ 3584 w 10000"/>
                  <a:gd name="connsiteY469" fmla="*/ 8494 h 10000"/>
                  <a:gd name="connsiteX470" fmla="*/ 3593 w 10000"/>
                  <a:gd name="connsiteY470" fmla="*/ 8507 h 10000"/>
                  <a:gd name="connsiteX471" fmla="*/ 3618 w 10000"/>
                  <a:gd name="connsiteY471" fmla="*/ 8497 h 10000"/>
                  <a:gd name="connsiteX472" fmla="*/ 3643 w 10000"/>
                  <a:gd name="connsiteY472" fmla="*/ 8475 h 10000"/>
                  <a:gd name="connsiteX473" fmla="*/ 3657 w 10000"/>
                  <a:gd name="connsiteY473" fmla="*/ 8478 h 10000"/>
                  <a:gd name="connsiteX474" fmla="*/ 3670 w 10000"/>
                  <a:gd name="connsiteY474" fmla="*/ 8475 h 10000"/>
                  <a:gd name="connsiteX475" fmla="*/ 3673 w 10000"/>
                  <a:gd name="connsiteY475" fmla="*/ 8468 h 10000"/>
                  <a:gd name="connsiteX476" fmla="*/ 3681 w 10000"/>
                  <a:gd name="connsiteY476" fmla="*/ 8468 h 10000"/>
                  <a:gd name="connsiteX477" fmla="*/ 3698 w 10000"/>
                  <a:gd name="connsiteY477" fmla="*/ 8478 h 10000"/>
                  <a:gd name="connsiteX478" fmla="*/ 3720 w 10000"/>
                  <a:gd name="connsiteY478" fmla="*/ 8497 h 10000"/>
                  <a:gd name="connsiteX479" fmla="*/ 3715 w 10000"/>
                  <a:gd name="connsiteY479" fmla="*/ 8504 h 10000"/>
                  <a:gd name="connsiteX480" fmla="*/ 3729 w 10000"/>
                  <a:gd name="connsiteY480" fmla="*/ 8514 h 10000"/>
                  <a:gd name="connsiteX481" fmla="*/ 3729 w 10000"/>
                  <a:gd name="connsiteY481" fmla="*/ 8517 h 10000"/>
                  <a:gd name="connsiteX482" fmla="*/ 3740 w 10000"/>
                  <a:gd name="connsiteY482" fmla="*/ 8527 h 10000"/>
                  <a:gd name="connsiteX483" fmla="*/ 3759 w 10000"/>
                  <a:gd name="connsiteY483" fmla="*/ 8517 h 10000"/>
                  <a:gd name="connsiteX484" fmla="*/ 3762 w 10000"/>
                  <a:gd name="connsiteY484" fmla="*/ 8504 h 10000"/>
                  <a:gd name="connsiteX485" fmla="*/ 3770 w 10000"/>
                  <a:gd name="connsiteY485" fmla="*/ 8488 h 10000"/>
                  <a:gd name="connsiteX486" fmla="*/ 3778 w 10000"/>
                  <a:gd name="connsiteY486" fmla="*/ 8484 h 10000"/>
                  <a:gd name="connsiteX487" fmla="*/ 3792 w 10000"/>
                  <a:gd name="connsiteY487" fmla="*/ 8475 h 10000"/>
                  <a:gd name="connsiteX488" fmla="*/ 3803 w 10000"/>
                  <a:gd name="connsiteY488" fmla="*/ 8478 h 10000"/>
                  <a:gd name="connsiteX489" fmla="*/ 3809 w 10000"/>
                  <a:gd name="connsiteY489" fmla="*/ 8475 h 10000"/>
                  <a:gd name="connsiteX490" fmla="*/ 3825 w 10000"/>
                  <a:gd name="connsiteY490" fmla="*/ 8465 h 10000"/>
                  <a:gd name="connsiteX491" fmla="*/ 3834 w 10000"/>
                  <a:gd name="connsiteY491" fmla="*/ 8468 h 10000"/>
                  <a:gd name="connsiteX492" fmla="*/ 3842 w 10000"/>
                  <a:gd name="connsiteY492" fmla="*/ 8478 h 10000"/>
                  <a:gd name="connsiteX493" fmla="*/ 3850 w 10000"/>
                  <a:gd name="connsiteY493" fmla="*/ 8478 h 10000"/>
                  <a:gd name="connsiteX494" fmla="*/ 3859 w 10000"/>
                  <a:gd name="connsiteY494" fmla="*/ 8484 h 10000"/>
                  <a:gd name="connsiteX495" fmla="*/ 3873 w 10000"/>
                  <a:gd name="connsiteY495" fmla="*/ 8494 h 10000"/>
                  <a:gd name="connsiteX496" fmla="*/ 3875 w 10000"/>
                  <a:gd name="connsiteY496" fmla="*/ 8507 h 10000"/>
                  <a:gd name="connsiteX497" fmla="*/ 3881 w 10000"/>
                  <a:gd name="connsiteY497" fmla="*/ 8527 h 10000"/>
                  <a:gd name="connsiteX498" fmla="*/ 3875 w 10000"/>
                  <a:gd name="connsiteY498" fmla="*/ 8546 h 10000"/>
                  <a:gd name="connsiteX499" fmla="*/ 3892 w 10000"/>
                  <a:gd name="connsiteY499" fmla="*/ 8546 h 10000"/>
                  <a:gd name="connsiteX500" fmla="*/ 3900 w 10000"/>
                  <a:gd name="connsiteY500" fmla="*/ 8543 h 10000"/>
                  <a:gd name="connsiteX501" fmla="*/ 3906 w 10000"/>
                  <a:gd name="connsiteY501" fmla="*/ 8543 h 10000"/>
                  <a:gd name="connsiteX502" fmla="*/ 3922 w 10000"/>
                  <a:gd name="connsiteY502" fmla="*/ 8552 h 10000"/>
                  <a:gd name="connsiteX503" fmla="*/ 3939 w 10000"/>
                  <a:gd name="connsiteY503" fmla="*/ 8559 h 10000"/>
                  <a:gd name="connsiteX504" fmla="*/ 3953 w 10000"/>
                  <a:gd name="connsiteY504" fmla="*/ 8572 h 10000"/>
                  <a:gd name="connsiteX505" fmla="*/ 3956 w 10000"/>
                  <a:gd name="connsiteY505" fmla="*/ 8588 h 10000"/>
                  <a:gd name="connsiteX506" fmla="*/ 3956 w 10000"/>
                  <a:gd name="connsiteY506" fmla="*/ 8608 h 10000"/>
                  <a:gd name="connsiteX507" fmla="*/ 3972 w 10000"/>
                  <a:gd name="connsiteY507" fmla="*/ 8608 h 10000"/>
                  <a:gd name="connsiteX508" fmla="*/ 3986 w 10000"/>
                  <a:gd name="connsiteY508" fmla="*/ 8608 h 10000"/>
                  <a:gd name="connsiteX509" fmla="*/ 3997 w 10000"/>
                  <a:gd name="connsiteY509" fmla="*/ 8608 h 10000"/>
                  <a:gd name="connsiteX510" fmla="*/ 4006 w 10000"/>
                  <a:gd name="connsiteY510" fmla="*/ 8608 h 10000"/>
                  <a:gd name="connsiteX511" fmla="*/ 4006 w 10000"/>
                  <a:gd name="connsiteY511" fmla="*/ 8611 h 10000"/>
                  <a:gd name="connsiteX512" fmla="*/ 4011 w 10000"/>
                  <a:gd name="connsiteY512" fmla="*/ 8611 h 10000"/>
                  <a:gd name="connsiteX513" fmla="*/ 4022 w 10000"/>
                  <a:gd name="connsiteY513" fmla="*/ 8620 h 10000"/>
                  <a:gd name="connsiteX514" fmla="*/ 4042 w 10000"/>
                  <a:gd name="connsiteY514" fmla="*/ 8620 h 10000"/>
                  <a:gd name="connsiteX515" fmla="*/ 4050 w 10000"/>
                  <a:gd name="connsiteY515" fmla="*/ 8617 h 10000"/>
                  <a:gd name="connsiteX516" fmla="*/ 4069 w 10000"/>
                  <a:gd name="connsiteY516" fmla="*/ 8620 h 10000"/>
                  <a:gd name="connsiteX517" fmla="*/ 4086 w 10000"/>
                  <a:gd name="connsiteY517" fmla="*/ 8630 h 10000"/>
                  <a:gd name="connsiteX518" fmla="*/ 4108 w 10000"/>
                  <a:gd name="connsiteY518" fmla="*/ 8627 h 10000"/>
                  <a:gd name="connsiteX519" fmla="*/ 4125 w 10000"/>
                  <a:gd name="connsiteY519" fmla="*/ 8620 h 10000"/>
                  <a:gd name="connsiteX520" fmla="*/ 4133 w 10000"/>
                  <a:gd name="connsiteY520" fmla="*/ 8611 h 10000"/>
                  <a:gd name="connsiteX521" fmla="*/ 4139 w 10000"/>
                  <a:gd name="connsiteY521" fmla="*/ 8608 h 10000"/>
                  <a:gd name="connsiteX522" fmla="*/ 4147 w 10000"/>
                  <a:gd name="connsiteY522" fmla="*/ 8601 h 10000"/>
                  <a:gd name="connsiteX523" fmla="*/ 4155 w 10000"/>
                  <a:gd name="connsiteY523" fmla="*/ 8591 h 10000"/>
                  <a:gd name="connsiteX524" fmla="*/ 4166 w 10000"/>
                  <a:gd name="connsiteY524" fmla="*/ 8582 h 10000"/>
                  <a:gd name="connsiteX525" fmla="*/ 4183 w 10000"/>
                  <a:gd name="connsiteY525" fmla="*/ 8569 h 10000"/>
                  <a:gd name="connsiteX526" fmla="*/ 4191 w 10000"/>
                  <a:gd name="connsiteY526" fmla="*/ 8562 h 10000"/>
                  <a:gd name="connsiteX527" fmla="*/ 4208 w 10000"/>
                  <a:gd name="connsiteY527" fmla="*/ 8552 h 10000"/>
                  <a:gd name="connsiteX528" fmla="*/ 4230 w 10000"/>
                  <a:gd name="connsiteY528" fmla="*/ 8552 h 10000"/>
                  <a:gd name="connsiteX529" fmla="*/ 4238 w 10000"/>
                  <a:gd name="connsiteY529" fmla="*/ 8559 h 10000"/>
                  <a:gd name="connsiteX530" fmla="*/ 4247 w 10000"/>
                  <a:gd name="connsiteY530" fmla="*/ 8572 h 10000"/>
                  <a:gd name="connsiteX531" fmla="*/ 4252 w 10000"/>
                  <a:gd name="connsiteY531" fmla="*/ 8578 h 10000"/>
                  <a:gd name="connsiteX532" fmla="*/ 4263 w 10000"/>
                  <a:gd name="connsiteY532" fmla="*/ 8582 h 10000"/>
                  <a:gd name="connsiteX533" fmla="*/ 4277 w 10000"/>
                  <a:gd name="connsiteY533" fmla="*/ 8572 h 10000"/>
                  <a:gd name="connsiteX534" fmla="*/ 4294 w 10000"/>
                  <a:gd name="connsiteY534" fmla="*/ 8559 h 10000"/>
                  <a:gd name="connsiteX535" fmla="*/ 4302 w 10000"/>
                  <a:gd name="connsiteY535" fmla="*/ 8546 h 10000"/>
                  <a:gd name="connsiteX536" fmla="*/ 4310 w 10000"/>
                  <a:gd name="connsiteY536" fmla="*/ 8543 h 10000"/>
                  <a:gd name="connsiteX537" fmla="*/ 4313 w 10000"/>
                  <a:gd name="connsiteY537" fmla="*/ 8543 h 10000"/>
                  <a:gd name="connsiteX538" fmla="*/ 4332 w 10000"/>
                  <a:gd name="connsiteY538" fmla="*/ 8546 h 10000"/>
                  <a:gd name="connsiteX539" fmla="*/ 4335 w 10000"/>
                  <a:gd name="connsiteY539" fmla="*/ 8559 h 10000"/>
                  <a:gd name="connsiteX540" fmla="*/ 4349 w 10000"/>
                  <a:gd name="connsiteY540" fmla="*/ 8588 h 10000"/>
                  <a:gd name="connsiteX541" fmla="*/ 4360 w 10000"/>
                  <a:gd name="connsiteY541" fmla="*/ 8591 h 10000"/>
                  <a:gd name="connsiteX542" fmla="*/ 4366 w 10000"/>
                  <a:gd name="connsiteY542" fmla="*/ 8591 h 10000"/>
                  <a:gd name="connsiteX543" fmla="*/ 4382 w 10000"/>
                  <a:gd name="connsiteY543" fmla="*/ 8598 h 10000"/>
                  <a:gd name="connsiteX544" fmla="*/ 4385 w 10000"/>
                  <a:gd name="connsiteY544" fmla="*/ 8598 h 10000"/>
                  <a:gd name="connsiteX545" fmla="*/ 4402 w 10000"/>
                  <a:gd name="connsiteY545" fmla="*/ 8598 h 10000"/>
                  <a:gd name="connsiteX546" fmla="*/ 4421 w 10000"/>
                  <a:gd name="connsiteY546" fmla="*/ 8591 h 10000"/>
                  <a:gd name="connsiteX547" fmla="*/ 4440 w 10000"/>
                  <a:gd name="connsiteY547" fmla="*/ 8591 h 10000"/>
                  <a:gd name="connsiteX548" fmla="*/ 4449 w 10000"/>
                  <a:gd name="connsiteY548" fmla="*/ 8598 h 10000"/>
                  <a:gd name="connsiteX549" fmla="*/ 4454 w 10000"/>
                  <a:gd name="connsiteY549" fmla="*/ 8617 h 10000"/>
                  <a:gd name="connsiteX550" fmla="*/ 4463 w 10000"/>
                  <a:gd name="connsiteY550" fmla="*/ 8608 h 10000"/>
                  <a:gd name="connsiteX551" fmla="*/ 4474 w 10000"/>
                  <a:gd name="connsiteY551" fmla="*/ 8608 h 10000"/>
                  <a:gd name="connsiteX552" fmla="*/ 4490 w 10000"/>
                  <a:gd name="connsiteY552" fmla="*/ 8617 h 10000"/>
                  <a:gd name="connsiteX553" fmla="*/ 4504 w 10000"/>
                  <a:gd name="connsiteY553" fmla="*/ 8617 h 10000"/>
                  <a:gd name="connsiteX554" fmla="*/ 4518 w 10000"/>
                  <a:gd name="connsiteY554" fmla="*/ 8617 h 10000"/>
                  <a:gd name="connsiteX555" fmla="*/ 4535 w 10000"/>
                  <a:gd name="connsiteY555" fmla="*/ 8611 h 10000"/>
                  <a:gd name="connsiteX556" fmla="*/ 4546 w 10000"/>
                  <a:gd name="connsiteY556" fmla="*/ 8611 h 10000"/>
                  <a:gd name="connsiteX557" fmla="*/ 4562 w 10000"/>
                  <a:gd name="connsiteY557" fmla="*/ 8611 h 10000"/>
                  <a:gd name="connsiteX558" fmla="*/ 4571 w 10000"/>
                  <a:gd name="connsiteY558" fmla="*/ 8611 h 10000"/>
                  <a:gd name="connsiteX559" fmla="*/ 4579 w 10000"/>
                  <a:gd name="connsiteY559" fmla="*/ 8608 h 10000"/>
                  <a:gd name="connsiteX560" fmla="*/ 4584 w 10000"/>
                  <a:gd name="connsiteY560" fmla="*/ 8608 h 10000"/>
                  <a:gd name="connsiteX561" fmla="*/ 4601 w 10000"/>
                  <a:gd name="connsiteY561" fmla="*/ 8617 h 10000"/>
                  <a:gd name="connsiteX562" fmla="*/ 4609 w 10000"/>
                  <a:gd name="connsiteY562" fmla="*/ 8627 h 10000"/>
                  <a:gd name="connsiteX563" fmla="*/ 4618 w 10000"/>
                  <a:gd name="connsiteY563" fmla="*/ 8637 h 10000"/>
                  <a:gd name="connsiteX564" fmla="*/ 4618 w 10000"/>
                  <a:gd name="connsiteY564" fmla="*/ 8646 h 10000"/>
                  <a:gd name="connsiteX565" fmla="*/ 4634 w 10000"/>
                  <a:gd name="connsiteY565" fmla="*/ 8656 h 10000"/>
                  <a:gd name="connsiteX566" fmla="*/ 4640 w 10000"/>
                  <a:gd name="connsiteY566" fmla="*/ 8659 h 10000"/>
                  <a:gd name="connsiteX567" fmla="*/ 4651 w 10000"/>
                  <a:gd name="connsiteY567" fmla="*/ 8666 h 10000"/>
                  <a:gd name="connsiteX568" fmla="*/ 4657 w 10000"/>
                  <a:gd name="connsiteY568" fmla="*/ 8659 h 10000"/>
                  <a:gd name="connsiteX569" fmla="*/ 4668 w 10000"/>
                  <a:gd name="connsiteY569" fmla="*/ 8650 h 10000"/>
                  <a:gd name="connsiteX570" fmla="*/ 4676 w 10000"/>
                  <a:gd name="connsiteY570" fmla="*/ 8650 h 10000"/>
                  <a:gd name="connsiteX571" fmla="*/ 4690 w 10000"/>
                  <a:gd name="connsiteY571" fmla="*/ 8650 h 10000"/>
                  <a:gd name="connsiteX572" fmla="*/ 4698 w 10000"/>
                  <a:gd name="connsiteY572" fmla="*/ 8650 h 10000"/>
                  <a:gd name="connsiteX573" fmla="*/ 4704 w 10000"/>
                  <a:gd name="connsiteY573" fmla="*/ 8650 h 10000"/>
                  <a:gd name="connsiteX574" fmla="*/ 4706 w 10000"/>
                  <a:gd name="connsiteY574" fmla="*/ 8659 h 10000"/>
                  <a:gd name="connsiteX575" fmla="*/ 4706 w 10000"/>
                  <a:gd name="connsiteY575" fmla="*/ 8666 h 10000"/>
                  <a:gd name="connsiteX576" fmla="*/ 4723 w 10000"/>
                  <a:gd name="connsiteY576" fmla="*/ 8682 h 10000"/>
                  <a:gd name="connsiteX577" fmla="*/ 4737 w 10000"/>
                  <a:gd name="connsiteY577" fmla="*/ 8682 h 10000"/>
                  <a:gd name="connsiteX578" fmla="*/ 4745 w 10000"/>
                  <a:gd name="connsiteY578" fmla="*/ 8676 h 10000"/>
                  <a:gd name="connsiteX579" fmla="*/ 4756 w 10000"/>
                  <a:gd name="connsiteY579" fmla="*/ 8666 h 10000"/>
                  <a:gd name="connsiteX580" fmla="*/ 4765 w 10000"/>
                  <a:gd name="connsiteY580" fmla="*/ 8666 h 10000"/>
                  <a:gd name="connsiteX581" fmla="*/ 4765 w 10000"/>
                  <a:gd name="connsiteY581" fmla="*/ 8682 h 10000"/>
                  <a:gd name="connsiteX582" fmla="*/ 4770 w 10000"/>
                  <a:gd name="connsiteY582" fmla="*/ 8701 h 10000"/>
                  <a:gd name="connsiteX583" fmla="*/ 4778 w 10000"/>
                  <a:gd name="connsiteY583" fmla="*/ 8705 h 10000"/>
                  <a:gd name="connsiteX584" fmla="*/ 4795 w 10000"/>
                  <a:gd name="connsiteY584" fmla="*/ 8714 h 10000"/>
                  <a:gd name="connsiteX585" fmla="*/ 4812 w 10000"/>
                  <a:gd name="connsiteY585" fmla="*/ 8714 h 10000"/>
                  <a:gd name="connsiteX586" fmla="*/ 4825 w 10000"/>
                  <a:gd name="connsiteY586" fmla="*/ 8705 h 10000"/>
                  <a:gd name="connsiteX587" fmla="*/ 4825 w 10000"/>
                  <a:gd name="connsiteY587" fmla="*/ 8701 h 10000"/>
                  <a:gd name="connsiteX588" fmla="*/ 4828 w 10000"/>
                  <a:gd name="connsiteY588" fmla="*/ 8701 h 10000"/>
                  <a:gd name="connsiteX589" fmla="*/ 4837 w 10000"/>
                  <a:gd name="connsiteY589" fmla="*/ 8692 h 10000"/>
                  <a:gd name="connsiteX590" fmla="*/ 4842 w 10000"/>
                  <a:gd name="connsiteY590" fmla="*/ 8685 h 10000"/>
                  <a:gd name="connsiteX591" fmla="*/ 4859 w 10000"/>
                  <a:gd name="connsiteY591" fmla="*/ 8692 h 10000"/>
                  <a:gd name="connsiteX592" fmla="*/ 4870 w 10000"/>
                  <a:gd name="connsiteY592" fmla="*/ 8701 h 10000"/>
                  <a:gd name="connsiteX593" fmla="*/ 4878 w 10000"/>
                  <a:gd name="connsiteY593" fmla="*/ 8714 h 10000"/>
                  <a:gd name="connsiteX594" fmla="*/ 4892 w 10000"/>
                  <a:gd name="connsiteY594" fmla="*/ 8724 h 10000"/>
                  <a:gd name="connsiteX595" fmla="*/ 4900 w 10000"/>
                  <a:gd name="connsiteY595" fmla="*/ 8724 h 10000"/>
                  <a:gd name="connsiteX596" fmla="*/ 4906 w 10000"/>
                  <a:gd name="connsiteY596" fmla="*/ 8705 h 10000"/>
                  <a:gd name="connsiteX597" fmla="*/ 4925 w 10000"/>
                  <a:gd name="connsiteY597" fmla="*/ 8724 h 10000"/>
                  <a:gd name="connsiteX598" fmla="*/ 4939 w 10000"/>
                  <a:gd name="connsiteY598" fmla="*/ 8701 h 10000"/>
                  <a:gd name="connsiteX599" fmla="*/ 4950 w 10000"/>
                  <a:gd name="connsiteY599" fmla="*/ 8695 h 10000"/>
                  <a:gd name="connsiteX600" fmla="*/ 4956 w 10000"/>
                  <a:gd name="connsiteY600" fmla="*/ 8692 h 10000"/>
                  <a:gd name="connsiteX601" fmla="*/ 4986 w 10000"/>
                  <a:gd name="connsiteY601" fmla="*/ 8705 h 10000"/>
                  <a:gd name="connsiteX602" fmla="*/ 5003 w 10000"/>
                  <a:gd name="connsiteY602" fmla="*/ 8701 h 10000"/>
                  <a:gd name="connsiteX603" fmla="*/ 5011 w 10000"/>
                  <a:gd name="connsiteY603" fmla="*/ 8692 h 10000"/>
                  <a:gd name="connsiteX604" fmla="*/ 5028 w 10000"/>
                  <a:gd name="connsiteY604" fmla="*/ 8682 h 10000"/>
                  <a:gd name="connsiteX605" fmla="*/ 5030 w 10000"/>
                  <a:gd name="connsiteY605" fmla="*/ 8659 h 10000"/>
                  <a:gd name="connsiteX606" fmla="*/ 5039 w 10000"/>
                  <a:gd name="connsiteY606" fmla="*/ 8656 h 10000"/>
                  <a:gd name="connsiteX607" fmla="*/ 5053 w 10000"/>
                  <a:gd name="connsiteY607" fmla="*/ 8669 h 10000"/>
                  <a:gd name="connsiteX608" fmla="*/ 5061 w 10000"/>
                  <a:gd name="connsiteY608" fmla="*/ 8669 h 10000"/>
                  <a:gd name="connsiteX609" fmla="*/ 5061 w 10000"/>
                  <a:gd name="connsiteY609" fmla="*/ 8676 h 10000"/>
                  <a:gd name="connsiteX610" fmla="*/ 5069 w 10000"/>
                  <a:gd name="connsiteY610" fmla="*/ 8669 h 10000"/>
                  <a:gd name="connsiteX611" fmla="*/ 5083 w 10000"/>
                  <a:gd name="connsiteY611" fmla="*/ 8669 h 10000"/>
                  <a:gd name="connsiteX612" fmla="*/ 5100 w 10000"/>
                  <a:gd name="connsiteY612" fmla="*/ 8669 h 10000"/>
                  <a:gd name="connsiteX613" fmla="*/ 5119 w 10000"/>
                  <a:gd name="connsiteY613" fmla="*/ 8682 h 10000"/>
                  <a:gd name="connsiteX614" fmla="*/ 5136 w 10000"/>
                  <a:gd name="connsiteY614" fmla="*/ 8692 h 10000"/>
                  <a:gd name="connsiteX615" fmla="*/ 5161 w 10000"/>
                  <a:gd name="connsiteY615" fmla="*/ 8701 h 10000"/>
                  <a:gd name="connsiteX616" fmla="*/ 5183 w 10000"/>
                  <a:gd name="connsiteY616" fmla="*/ 8701 h 10000"/>
                  <a:gd name="connsiteX617" fmla="*/ 5199 w 10000"/>
                  <a:gd name="connsiteY617" fmla="*/ 8701 h 10000"/>
                  <a:gd name="connsiteX618" fmla="*/ 5213 w 10000"/>
                  <a:gd name="connsiteY618" fmla="*/ 8705 h 10000"/>
                  <a:gd name="connsiteX619" fmla="*/ 5224 w 10000"/>
                  <a:gd name="connsiteY619" fmla="*/ 8701 h 10000"/>
                  <a:gd name="connsiteX620" fmla="*/ 5230 w 10000"/>
                  <a:gd name="connsiteY620" fmla="*/ 8701 h 10000"/>
                  <a:gd name="connsiteX621" fmla="*/ 5241 w 10000"/>
                  <a:gd name="connsiteY621" fmla="*/ 8676 h 10000"/>
                  <a:gd name="connsiteX622" fmla="*/ 5247 w 10000"/>
                  <a:gd name="connsiteY622" fmla="*/ 8666 h 10000"/>
                  <a:gd name="connsiteX623" fmla="*/ 5249 w 10000"/>
                  <a:gd name="connsiteY623" fmla="*/ 8646 h 10000"/>
                  <a:gd name="connsiteX624" fmla="*/ 5249 w 10000"/>
                  <a:gd name="connsiteY624" fmla="*/ 8650 h 10000"/>
                  <a:gd name="connsiteX625" fmla="*/ 5255 w 10000"/>
                  <a:gd name="connsiteY625" fmla="*/ 8646 h 10000"/>
                  <a:gd name="connsiteX626" fmla="*/ 5271 w 10000"/>
                  <a:gd name="connsiteY626" fmla="*/ 8650 h 10000"/>
                  <a:gd name="connsiteX627" fmla="*/ 5288 w 10000"/>
                  <a:gd name="connsiteY627" fmla="*/ 8666 h 10000"/>
                  <a:gd name="connsiteX628" fmla="*/ 5296 w 10000"/>
                  <a:gd name="connsiteY628" fmla="*/ 8666 h 10000"/>
                  <a:gd name="connsiteX629" fmla="*/ 5310 w 10000"/>
                  <a:gd name="connsiteY629" fmla="*/ 8656 h 10000"/>
                  <a:gd name="connsiteX630" fmla="*/ 5321 w 10000"/>
                  <a:gd name="connsiteY630" fmla="*/ 8650 h 10000"/>
                  <a:gd name="connsiteX631" fmla="*/ 5338 w 10000"/>
                  <a:gd name="connsiteY631" fmla="*/ 8650 h 10000"/>
                  <a:gd name="connsiteX632" fmla="*/ 5360 w 10000"/>
                  <a:gd name="connsiteY632" fmla="*/ 8640 h 10000"/>
                  <a:gd name="connsiteX633" fmla="*/ 5366 w 10000"/>
                  <a:gd name="connsiteY633" fmla="*/ 8637 h 10000"/>
                  <a:gd name="connsiteX634" fmla="*/ 5368 w 10000"/>
                  <a:gd name="connsiteY634" fmla="*/ 8637 h 10000"/>
                  <a:gd name="connsiteX635" fmla="*/ 5382 w 10000"/>
                  <a:gd name="connsiteY635" fmla="*/ 8630 h 10000"/>
                  <a:gd name="connsiteX636" fmla="*/ 5391 w 10000"/>
                  <a:gd name="connsiteY636" fmla="*/ 8630 h 10000"/>
                  <a:gd name="connsiteX637" fmla="*/ 5402 w 10000"/>
                  <a:gd name="connsiteY637" fmla="*/ 8637 h 10000"/>
                  <a:gd name="connsiteX638" fmla="*/ 5418 w 10000"/>
                  <a:gd name="connsiteY638" fmla="*/ 8656 h 10000"/>
                  <a:gd name="connsiteX639" fmla="*/ 5432 w 10000"/>
                  <a:gd name="connsiteY639" fmla="*/ 8666 h 10000"/>
                  <a:gd name="connsiteX640" fmla="*/ 5443 w 10000"/>
                  <a:gd name="connsiteY640" fmla="*/ 8682 h 10000"/>
                  <a:gd name="connsiteX641" fmla="*/ 5457 w 10000"/>
                  <a:gd name="connsiteY641" fmla="*/ 8692 h 10000"/>
                  <a:gd name="connsiteX642" fmla="*/ 5471 w 10000"/>
                  <a:gd name="connsiteY642" fmla="*/ 8705 h 10000"/>
                  <a:gd name="connsiteX643" fmla="*/ 5488 w 10000"/>
                  <a:gd name="connsiteY643" fmla="*/ 8711 h 10000"/>
                  <a:gd name="connsiteX644" fmla="*/ 5490 w 10000"/>
                  <a:gd name="connsiteY644" fmla="*/ 8721 h 10000"/>
                  <a:gd name="connsiteX645" fmla="*/ 5512 w 10000"/>
                  <a:gd name="connsiteY645" fmla="*/ 8724 h 10000"/>
                  <a:gd name="connsiteX646" fmla="*/ 5521 w 10000"/>
                  <a:gd name="connsiteY646" fmla="*/ 8714 h 10000"/>
                  <a:gd name="connsiteX647" fmla="*/ 5524 w 10000"/>
                  <a:gd name="connsiteY647" fmla="*/ 8714 h 10000"/>
                  <a:gd name="connsiteX648" fmla="*/ 5532 w 10000"/>
                  <a:gd name="connsiteY648" fmla="*/ 8721 h 10000"/>
                  <a:gd name="connsiteX649" fmla="*/ 5540 w 10000"/>
                  <a:gd name="connsiteY649" fmla="*/ 8724 h 10000"/>
                  <a:gd name="connsiteX650" fmla="*/ 5562 w 10000"/>
                  <a:gd name="connsiteY650" fmla="*/ 8750 h 10000"/>
                  <a:gd name="connsiteX651" fmla="*/ 5562 w 10000"/>
                  <a:gd name="connsiteY651" fmla="*/ 8760 h 10000"/>
                  <a:gd name="connsiteX652" fmla="*/ 5571 w 10000"/>
                  <a:gd name="connsiteY652" fmla="*/ 8782 h 10000"/>
                  <a:gd name="connsiteX653" fmla="*/ 5579 w 10000"/>
                  <a:gd name="connsiteY653" fmla="*/ 8789 h 10000"/>
                  <a:gd name="connsiteX654" fmla="*/ 5593 w 10000"/>
                  <a:gd name="connsiteY654" fmla="*/ 8789 h 10000"/>
                  <a:gd name="connsiteX655" fmla="*/ 5596 w 10000"/>
                  <a:gd name="connsiteY655" fmla="*/ 8789 h 10000"/>
                  <a:gd name="connsiteX656" fmla="*/ 5626 w 10000"/>
                  <a:gd name="connsiteY656" fmla="*/ 8782 h 10000"/>
                  <a:gd name="connsiteX657" fmla="*/ 5629 w 10000"/>
                  <a:gd name="connsiteY657" fmla="*/ 8782 h 10000"/>
                  <a:gd name="connsiteX658" fmla="*/ 5637 w 10000"/>
                  <a:gd name="connsiteY658" fmla="*/ 8779 h 10000"/>
                  <a:gd name="connsiteX659" fmla="*/ 5648 w 10000"/>
                  <a:gd name="connsiteY659" fmla="*/ 8789 h 10000"/>
                  <a:gd name="connsiteX660" fmla="*/ 5665 w 10000"/>
                  <a:gd name="connsiteY660" fmla="*/ 8795 h 10000"/>
                  <a:gd name="connsiteX661" fmla="*/ 5676 w 10000"/>
                  <a:gd name="connsiteY661" fmla="*/ 8789 h 10000"/>
                  <a:gd name="connsiteX662" fmla="*/ 5684 w 10000"/>
                  <a:gd name="connsiteY662" fmla="*/ 8782 h 10000"/>
                  <a:gd name="connsiteX663" fmla="*/ 5693 w 10000"/>
                  <a:gd name="connsiteY663" fmla="*/ 8789 h 10000"/>
                  <a:gd name="connsiteX664" fmla="*/ 5715 w 10000"/>
                  <a:gd name="connsiteY664" fmla="*/ 8808 h 10000"/>
                  <a:gd name="connsiteX665" fmla="*/ 5731 w 10000"/>
                  <a:gd name="connsiteY665" fmla="*/ 8808 h 10000"/>
                  <a:gd name="connsiteX666" fmla="*/ 5740 w 10000"/>
                  <a:gd name="connsiteY666" fmla="*/ 8808 h 10000"/>
                  <a:gd name="connsiteX667" fmla="*/ 5765 w 10000"/>
                  <a:gd name="connsiteY667" fmla="*/ 8818 h 10000"/>
                  <a:gd name="connsiteX668" fmla="*/ 5781 w 10000"/>
                  <a:gd name="connsiteY668" fmla="*/ 8824 h 10000"/>
                  <a:gd name="connsiteX669" fmla="*/ 5798 w 10000"/>
                  <a:gd name="connsiteY669" fmla="*/ 8834 h 10000"/>
                  <a:gd name="connsiteX670" fmla="*/ 5814 w 10000"/>
                  <a:gd name="connsiteY670" fmla="*/ 8837 h 10000"/>
                  <a:gd name="connsiteX671" fmla="*/ 5831 w 10000"/>
                  <a:gd name="connsiteY671" fmla="*/ 8844 h 10000"/>
                  <a:gd name="connsiteX672" fmla="*/ 5842 w 10000"/>
                  <a:gd name="connsiteY672" fmla="*/ 8847 h 10000"/>
                  <a:gd name="connsiteX673" fmla="*/ 5859 w 10000"/>
                  <a:gd name="connsiteY673" fmla="*/ 8857 h 10000"/>
                  <a:gd name="connsiteX674" fmla="*/ 5870 w 10000"/>
                  <a:gd name="connsiteY674" fmla="*/ 8867 h 10000"/>
                  <a:gd name="connsiteX675" fmla="*/ 5878 w 10000"/>
                  <a:gd name="connsiteY675" fmla="*/ 8873 h 10000"/>
                  <a:gd name="connsiteX676" fmla="*/ 5895 w 10000"/>
                  <a:gd name="connsiteY676" fmla="*/ 8873 h 10000"/>
                  <a:gd name="connsiteX677" fmla="*/ 5911 w 10000"/>
                  <a:gd name="connsiteY677" fmla="*/ 8873 h 10000"/>
                  <a:gd name="connsiteX678" fmla="*/ 5931 w 10000"/>
                  <a:gd name="connsiteY678" fmla="*/ 8873 h 10000"/>
                  <a:gd name="connsiteX679" fmla="*/ 5950 w 10000"/>
                  <a:gd name="connsiteY679" fmla="*/ 8867 h 10000"/>
                  <a:gd name="connsiteX680" fmla="*/ 5967 w 10000"/>
                  <a:gd name="connsiteY680" fmla="*/ 8867 h 10000"/>
                  <a:gd name="connsiteX681" fmla="*/ 5975 w 10000"/>
                  <a:gd name="connsiteY681" fmla="*/ 8873 h 10000"/>
                  <a:gd name="connsiteX682" fmla="*/ 6000 w 10000"/>
                  <a:gd name="connsiteY682" fmla="*/ 8883 h 10000"/>
                  <a:gd name="connsiteX683" fmla="*/ 5997 w 10000"/>
                  <a:gd name="connsiteY683" fmla="*/ 8886 h 10000"/>
                  <a:gd name="connsiteX684" fmla="*/ 5997 w 10000"/>
                  <a:gd name="connsiteY684" fmla="*/ 8896 h 10000"/>
                  <a:gd name="connsiteX685" fmla="*/ 6014 w 10000"/>
                  <a:gd name="connsiteY685" fmla="*/ 8892 h 10000"/>
                  <a:gd name="connsiteX686" fmla="*/ 6028 w 10000"/>
                  <a:gd name="connsiteY686" fmla="*/ 8892 h 10000"/>
                  <a:gd name="connsiteX687" fmla="*/ 6053 w 10000"/>
                  <a:gd name="connsiteY687" fmla="*/ 8886 h 10000"/>
                  <a:gd name="connsiteX688" fmla="*/ 6072 w 10000"/>
                  <a:gd name="connsiteY688" fmla="*/ 8876 h 10000"/>
                  <a:gd name="connsiteX689" fmla="*/ 6089 w 10000"/>
                  <a:gd name="connsiteY689" fmla="*/ 8867 h 10000"/>
                  <a:gd name="connsiteX690" fmla="*/ 6111 w 10000"/>
                  <a:gd name="connsiteY690" fmla="*/ 8857 h 10000"/>
                  <a:gd name="connsiteX691" fmla="*/ 6127 w 10000"/>
                  <a:gd name="connsiteY691" fmla="*/ 8847 h 10000"/>
                  <a:gd name="connsiteX692" fmla="*/ 6152 w 10000"/>
                  <a:gd name="connsiteY692" fmla="*/ 8834 h 10000"/>
                  <a:gd name="connsiteX693" fmla="*/ 6183 w 10000"/>
                  <a:gd name="connsiteY693" fmla="*/ 8828 h 10000"/>
                  <a:gd name="connsiteX694" fmla="*/ 6175 w 10000"/>
                  <a:gd name="connsiteY694" fmla="*/ 8844 h 10000"/>
                  <a:gd name="connsiteX695" fmla="*/ 6169 w 10000"/>
                  <a:gd name="connsiteY695" fmla="*/ 8863 h 10000"/>
                  <a:gd name="connsiteX696" fmla="*/ 6158 w 10000"/>
                  <a:gd name="connsiteY696" fmla="*/ 8886 h 10000"/>
                  <a:gd name="connsiteX697" fmla="*/ 6152 w 10000"/>
                  <a:gd name="connsiteY697" fmla="*/ 8896 h 10000"/>
                  <a:gd name="connsiteX698" fmla="*/ 6150 w 10000"/>
                  <a:gd name="connsiteY698" fmla="*/ 8909 h 10000"/>
                  <a:gd name="connsiteX699" fmla="*/ 6152 w 10000"/>
                  <a:gd name="connsiteY699" fmla="*/ 8938 h 10000"/>
                  <a:gd name="connsiteX700" fmla="*/ 6158 w 10000"/>
                  <a:gd name="connsiteY700" fmla="*/ 8957 h 10000"/>
                  <a:gd name="connsiteX701" fmla="*/ 6161 w 10000"/>
                  <a:gd name="connsiteY701" fmla="*/ 8980 h 10000"/>
                  <a:gd name="connsiteX702" fmla="*/ 6166 w 10000"/>
                  <a:gd name="connsiteY702" fmla="*/ 8999 h 10000"/>
                  <a:gd name="connsiteX703" fmla="*/ 6175 w 10000"/>
                  <a:gd name="connsiteY703" fmla="*/ 9032 h 10000"/>
                  <a:gd name="connsiteX704" fmla="*/ 6183 w 10000"/>
                  <a:gd name="connsiteY704" fmla="*/ 9051 h 10000"/>
                  <a:gd name="connsiteX705" fmla="*/ 6191 w 10000"/>
                  <a:gd name="connsiteY705" fmla="*/ 9064 h 10000"/>
                  <a:gd name="connsiteX706" fmla="*/ 6194 w 10000"/>
                  <a:gd name="connsiteY706" fmla="*/ 9084 h 10000"/>
                  <a:gd name="connsiteX707" fmla="*/ 6208 w 10000"/>
                  <a:gd name="connsiteY707" fmla="*/ 9103 h 10000"/>
                  <a:gd name="connsiteX708" fmla="*/ 6208 w 10000"/>
                  <a:gd name="connsiteY708" fmla="*/ 9113 h 10000"/>
                  <a:gd name="connsiteX709" fmla="*/ 6216 w 10000"/>
                  <a:gd name="connsiteY709" fmla="*/ 9129 h 10000"/>
                  <a:gd name="connsiteX710" fmla="*/ 6230 w 10000"/>
                  <a:gd name="connsiteY710" fmla="*/ 9148 h 10000"/>
                  <a:gd name="connsiteX711" fmla="*/ 6241 w 10000"/>
                  <a:gd name="connsiteY711" fmla="*/ 9165 h 10000"/>
                  <a:gd name="connsiteX712" fmla="*/ 6249 w 10000"/>
                  <a:gd name="connsiteY712" fmla="*/ 9168 h 10000"/>
                  <a:gd name="connsiteX713" fmla="*/ 6266 w 10000"/>
                  <a:gd name="connsiteY713" fmla="*/ 9184 h 10000"/>
                  <a:gd name="connsiteX714" fmla="*/ 6280 w 10000"/>
                  <a:gd name="connsiteY714" fmla="*/ 9184 h 10000"/>
                  <a:gd name="connsiteX715" fmla="*/ 6288 w 10000"/>
                  <a:gd name="connsiteY715" fmla="*/ 9177 h 10000"/>
                  <a:gd name="connsiteX716" fmla="*/ 6299 w 10000"/>
                  <a:gd name="connsiteY716" fmla="*/ 9187 h 10000"/>
                  <a:gd name="connsiteX717" fmla="*/ 6305 w 10000"/>
                  <a:gd name="connsiteY717" fmla="*/ 9197 h 10000"/>
                  <a:gd name="connsiteX718" fmla="*/ 6310 w 10000"/>
                  <a:gd name="connsiteY718" fmla="*/ 9197 h 10000"/>
                  <a:gd name="connsiteX719" fmla="*/ 6321 w 10000"/>
                  <a:gd name="connsiteY719" fmla="*/ 9213 h 10000"/>
                  <a:gd name="connsiteX720" fmla="*/ 6335 w 10000"/>
                  <a:gd name="connsiteY720" fmla="*/ 9223 h 10000"/>
                  <a:gd name="connsiteX721" fmla="*/ 6338 w 10000"/>
                  <a:gd name="connsiteY721" fmla="*/ 9223 h 10000"/>
                  <a:gd name="connsiteX722" fmla="*/ 6355 w 10000"/>
                  <a:gd name="connsiteY722" fmla="*/ 9226 h 10000"/>
                  <a:gd name="connsiteX723" fmla="*/ 6363 w 10000"/>
                  <a:gd name="connsiteY723" fmla="*/ 9236 h 10000"/>
                  <a:gd name="connsiteX724" fmla="*/ 6380 w 10000"/>
                  <a:gd name="connsiteY724" fmla="*/ 9258 h 10000"/>
                  <a:gd name="connsiteX725" fmla="*/ 6393 w 10000"/>
                  <a:gd name="connsiteY725" fmla="*/ 9278 h 10000"/>
                  <a:gd name="connsiteX726" fmla="*/ 6396 w 10000"/>
                  <a:gd name="connsiteY726" fmla="*/ 9288 h 10000"/>
                  <a:gd name="connsiteX727" fmla="*/ 6407 w 10000"/>
                  <a:gd name="connsiteY727" fmla="*/ 9297 h 10000"/>
                  <a:gd name="connsiteX728" fmla="*/ 6410 w 10000"/>
                  <a:gd name="connsiteY728" fmla="*/ 9307 h 10000"/>
                  <a:gd name="connsiteX729" fmla="*/ 6416 w 10000"/>
                  <a:gd name="connsiteY729" fmla="*/ 9317 h 10000"/>
                  <a:gd name="connsiteX730" fmla="*/ 6424 w 10000"/>
                  <a:gd name="connsiteY730" fmla="*/ 9326 h 10000"/>
                  <a:gd name="connsiteX731" fmla="*/ 6435 w 10000"/>
                  <a:gd name="connsiteY731" fmla="*/ 9336 h 10000"/>
                  <a:gd name="connsiteX732" fmla="*/ 6443 w 10000"/>
                  <a:gd name="connsiteY732" fmla="*/ 9346 h 10000"/>
                  <a:gd name="connsiteX733" fmla="*/ 6449 w 10000"/>
                  <a:gd name="connsiteY733" fmla="*/ 9362 h 10000"/>
                  <a:gd name="connsiteX734" fmla="*/ 6452 w 10000"/>
                  <a:gd name="connsiteY734" fmla="*/ 9372 h 10000"/>
                  <a:gd name="connsiteX735" fmla="*/ 6449 w 10000"/>
                  <a:gd name="connsiteY735" fmla="*/ 9381 h 10000"/>
                  <a:gd name="connsiteX736" fmla="*/ 6465 w 10000"/>
                  <a:gd name="connsiteY736" fmla="*/ 9394 h 10000"/>
                  <a:gd name="connsiteX737" fmla="*/ 6468 w 10000"/>
                  <a:gd name="connsiteY737" fmla="*/ 9420 h 10000"/>
                  <a:gd name="connsiteX738" fmla="*/ 6493 w 10000"/>
                  <a:gd name="connsiteY738" fmla="*/ 9430 h 10000"/>
                  <a:gd name="connsiteX739" fmla="*/ 6507 w 10000"/>
                  <a:gd name="connsiteY739" fmla="*/ 9440 h 10000"/>
                  <a:gd name="connsiteX740" fmla="*/ 6524 w 10000"/>
                  <a:gd name="connsiteY740" fmla="*/ 9459 h 10000"/>
                  <a:gd name="connsiteX741" fmla="*/ 6532 w 10000"/>
                  <a:gd name="connsiteY741" fmla="*/ 9485 h 10000"/>
                  <a:gd name="connsiteX742" fmla="*/ 6537 w 10000"/>
                  <a:gd name="connsiteY742" fmla="*/ 9498 h 10000"/>
                  <a:gd name="connsiteX743" fmla="*/ 6571 w 10000"/>
                  <a:gd name="connsiteY743" fmla="*/ 9508 h 10000"/>
                  <a:gd name="connsiteX744" fmla="*/ 6596 w 10000"/>
                  <a:gd name="connsiteY744" fmla="*/ 9508 h 10000"/>
                  <a:gd name="connsiteX745" fmla="*/ 6637 w 10000"/>
                  <a:gd name="connsiteY745" fmla="*/ 9517 h 10000"/>
                  <a:gd name="connsiteX746" fmla="*/ 6662 w 10000"/>
                  <a:gd name="connsiteY746" fmla="*/ 9524 h 10000"/>
                  <a:gd name="connsiteX747" fmla="*/ 6679 w 10000"/>
                  <a:gd name="connsiteY747" fmla="*/ 9517 h 10000"/>
                  <a:gd name="connsiteX748" fmla="*/ 6679 w 10000"/>
                  <a:gd name="connsiteY748" fmla="*/ 9505 h 10000"/>
                  <a:gd name="connsiteX749" fmla="*/ 6690 w 10000"/>
                  <a:gd name="connsiteY749" fmla="*/ 9485 h 10000"/>
                  <a:gd name="connsiteX750" fmla="*/ 6693 w 10000"/>
                  <a:gd name="connsiteY750" fmla="*/ 9479 h 10000"/>
                  <a:gd name="connsiteX751" fmla="*/ 6706 w 10000"/>
                  <a:gd name="connsiteY751" fmla="*/ 9469 h 10000"/>
                  <a:gd name="connsiteX752" fmla="*/ 6709 w 10000"/>
                  <a:gd name="connsiteY752" fmla="*/ 9462 h 10000"/>
                  <a:gd name="connsiteX753" fmla="*/ 6717 w 10000"/>
                  <a:gd name="connsiteY753" fmla="*/ 9459 h 10000"/>
                  <a:gd name="connsiteX754" fmla="*/ 6726 w 10000"/>
                  <a:gd name="connsiteY754" fmla="*/ 9459 h 10000"/>
                  <a:gd name="connsiteX755" fmla="*/ 6742 w 10000"/>
                  <a:gd name="connsiteY755" fmla="*/ 9462 h 10000"/>
                  <a:gd name="connsiteX756" fmla="*/ 6759 w 10000"/>
                  <a:gd name="connsiteY756" fmla="*/ 9479 h 10000"/>
                  <a:gd name="connsiteX757" fmla="*/ 6781 w 10000"/>
                  <a:gd name="connsiteY757" fmla="*/ 9485 h 10000"/>
                  <a:gd name="connsiteX758" fmla="*/ 6795 w 10000"/>
                  <a:gd name="connsiteY758" fmla="*/ 9485 h 10000"/>
                  <a:gd name="connsiteX759" fmla="*/ 6803 w 10000"/>
                  <a:gd name="connsiteY759" fmla="*/ 9498 h 10000"/>
                  <a:gd name="connsiteX760" fmla="*/ 6806 w 10000"/>
                  <a:gd name="connsiteY760" fmla="*/ 9508 h 10000"/>
                  <a:gd name="connsiteX761" fmla="*/ 6823 w 10000"/>
                  <a:gd name="connsiteY761" fmla="*/ 9514 h 10000"/>
                  <a:gd name="connsiteX762" fmla="*/ 6831 w 10000"/>
                  <a:gd name="connsiteY762" fmla="*/ 9514 h 10000"/>
                  <a:gd name="connsiteX763" fmla="*/ 6848 w 10000"/>
                  <a:gd name="connsiteY763" fmla="*/ 9514 h 10000"/>
                  <a:gd name="connsiteX764" fmla="*/ 6856 w 10000"/>
                  <a:gd name="connsiteY764" fmla="*/ 9517 h 10000"/>
                  <a:gd name="connsiteX765" fmla="*/ 6878 w 10000"/>
                  <a:gd name="connsiteY765" fmla="*/ 9524 h 10000"/>
                  <a:gd name="connsiteX766" fmla="*/ 6895 w 10000"/>
                  <a:gd name="connsiteY766" fmla="*/ 9524 h 10000"/>
                  <a:gd name="connsiteX767" fmla="*/ 6917 w 10000"/>
                  <a:gd name="connsiteY767" fmla="*/ 9527 h 10000"/>
                  <a:gd name="connsiteX768" fmla="*/ 6934 w 10000"/>
                  <a:gd name="connsiteY768" fmla="*/ 9534 h 10000"/>
                  <a:gd name="connsiteX769" fmla="*/ 6961 w 10000"/>
                  <a:gd name="connsiteY769" fmla="*/ 9543 h 10000"/>
                  <a:gd name="connsiteX770" fmla="*/ 6989 w 10000"/>
                  <a:gd name="connsiteY770" fmla="*/ 9547 h 10000"/>
                  <a:gd name="connsiteX771" fmla="*/ 7014 w 10000"/>
                  <a:gd name="connsiteY771" fmla="*/ 9543 h 10000"/>
                  <a:gd name="connsiteX772" fmla="*/ 7033 w 10000"/>
                  <a:gd name="connsiteY772" fmla="*/ 9543 h 10000"/>
                  <a:gd name="connsiteX773" fmla="*/ 7042 w 10000"/>
                  <a:gd name="connsiteY773" fmla="*/ 9547 h 10000"/>
                  <a:gd name="connsiteX774" fmla="*/ 7069 w 10000"/>
                  <a:gd name="connsiteY774" fmla="*/ 9647 h 10000"/>
                  <a:gd name="connsiteX775" fmla="*/ 7122 w 10000"/>
                  <a:gd name="connsiteY775" fmla="*/ 9734 h 10000"/>
                  <a:gd name="connsiteX776" fmla="*/ 7147 w 10000"/>
                  <a:gd name="connsiteY776" fmla="*/ 9744 h 10000"/>
                  <a:gd name="connsiteX777" fmla="*/ 7169 w 10000"/>
                  <a:gd name="connsiteY777" fmla="*/ 9741 h 10000"/>
                  <a:gd name="connsiteX778" fmla="*/ 7177 w 10000"/>
                  <a:gd name="connsiteY778" fmla="*/ 9744 h 10000"/>
                  <a:gd name="connsiteX779" fmla="*/ 7186 w 10000"/>
                  <a:gd name="connsiteY779" fmla="*/ 9754 h 10000"/>
                  <a:gd name="connsiteX780" fmla="*/ 7191 w 10000"/>
                  <a:gd name="connsiteY780" fmla="*/ 9773 h 10000"/>
                  <a:gd name="connsiteX781" fmla="*/ 7208 w 10000"/>
                  <a:gd name="connsiteY781" fmla="*/ 9783 h 10000"/>
                  <a:gd name="connsiteX782" fmla="*/ 7219 w 10000"/>
                  <a:gd name="connsiteY782" fmla="*/ 9793 h 10000"/>
                  <a:gd name="connsiteX783" fmla="*/ 7235 w 10000"/>
                  <a:gd name="connsiteY783" fmla="*/ 9802 h 10000"/>
                  <a:gd name="connsiteX784" fmla="*/ 7249 w 10000"/>
                  <a:gd name="connsiteY784" fmla="*/ 9819 h 10000"/>
                  <a:gd name="connsiteX785" fmla="*/ 7255 w 10000"/>
                  <a:gd name="connsiteY785" fmla="*/ 9835 h 10000"/>
                  <a:gd name="connsiteX786" fmla="*/ 7255 w 10000"/>
                  <a:gd name="connsiteY786" fmla="*/ 9848 h 10000"/>
                  <a:gd name="connsiteX787" fmla="*/ 7249 w 10000"/>
                  <a:gd name="connsiteY787" fmla="*/ 9848 h 10000"/>
                  <a:gd name="connsiteX788" fmla="*/ 7244 w 10000"/>
                  <a:gd name="connsiteY788" fmla="*/ 9858 h 10000"/>
                  <a:gd name="connsiteX789" fmla="*/ 7235 w 10000"/>
                  <a:gd name="connsiteY789" fmla="*/ 9883 h 10000"/>
                  <a:gd name="connsiteX790" fmla="*/ 7244 w 10000"/>
                  <a:gd name="connsiteY790" fmla="*/ 9903 h 10000"/>
                  <a:gd name="connsiteX791" fmla="*/ 7258 w 10000"/>
                  <a:gd name="connsiteY791" fmla="*/ 9926 h 10000"/>
                  <a:gd name="connsiteX792" fmla="*/ 7263 w 10000"/>
                  <a:gd name="connsiteY792" fmla="*/ 9948 h 10000"/>
                  <a:gd name="connsiteX793" fmla="*/ 7274 w 10000"/>
                  <a:gd name="connsiteY793" fmla="*/ 9968 h 10000"/>
                  <a:gd name="connsiteX794" fmla="*/ 7283 w 10000"/>
                  <a:gd name="connsiteY794" fmla="*/ 9987 h 10000"/>
                  <a:gd name="connsiteX795" fmla="*/ 7291 w 10000"/>
                  <a:gd name="connsiteY795" fmla="*/ 10000 h 10000"/>
                  <a:gd name="connsiteX796" fmla="*/ 7305 w 10000"/>
                  <a:gd name="connsiteY796" fmla="*/ 9997 h 10000"/>
                  <a:gd name="connsiteX797" fmla="*/ 7313 w 10000"/>
                  <a:gd name="connsiteY797" fmla="*/ 9977 h 10000"/>
                  <a:gd name="connsiteX798" fmla="*/ 7324 w 10000"/>
                  <a:gd name="connsiteY798" fmla="*/ 9968 h 10000"/>
                  <a:gd name="connsiteX799" fmla="*/ 7341 w 10000"/>
                  <a:gd name="connsiteY799" fmla="*/ 9971 h 10000"/>
                  <a:gd name="connsiteX800" fmla="*/ 7368 w 10000"/>
                  <a:gd name="connsiteY800" fmla="*/ 9987 h 10000"/>
                  <a:gd name="connsiteX801" fmla="*/ 7380 w 10000"/>
                  <a:gd name="connsiteY801" fmla="*/ 9990 h 10000"/>
                  <a:gd name="connsiteX802" fmla="*/ 7393 w 10000"/>
                  <a:gd name="connsiteY802" fmla="*/ 9981 h 10000"/>
                  <a:gd name="connsiteX803" fmla="*/ 7404 w 10000"/>
                  <a:gd name="connsiteY803" fmla="*/ 9968 h 10000"/>
                  <a:gd name="connsiteX804" fmla="*/ 7418 w 10000"/>
                  <a:gd name="connsiteY804" fmla="*/ 9948 h 10000"/>
                  <a:gd name="connsiteX805" fmla="*/ 7427 w 10000"/>
                  <a:gd name="connsiteY805" fmla="*/ 9922 h 10000"/>
                  <a:gd name="connsiteX806" fmla="*/ 7427 w 10000"/>
                  <a:gd name="connsiteY806" fmla="*/ 9906 h 10000"/>
                  <a:gd name="connsiteX807" fmla="*/ 7404 w 10000"/>
                  <a:gd name="connsiteY807" fmla="*/ 9877 h 10000"/>
                  <a:gd name="connsiteX808" fmla="*/ 7388 w 10000"/>
                  <a:gd name="connsiteY808" fmla="*/ 9854 h 10000"/>
                  <a:gd name="connsiteX809" fmla="*/ 7385 w 10000"/>
                  <a:gd name="connsiteY809" fmla="*/ 9845 h 10000"/>
                  <a:gd name="connsiteX810" fmla="*/ 7385 w 10000"/>
                  <a:gd name="connsiteY810" fmla="*/ 9825 h 10000"/>
                  <a:gd name="connsiteX811" fmla="*/ 7385 w 10000"/>
                  <a:gd name="connsiteY811" fmla="*/ 9819 h 10000"/>
                  <a:gd name="connsiteX812" fmla="*/ 7393 w 10000"/>
                  <a:gd name="connsiteY812" fmla="*/ 9809 h 10000"/>
                  <a:gd name="connsiteX813" fmla="*/ 7404 w 10000"/>
                  <a:gd name="connsiteY813" fmla="*/ 9793 h 10000"/>
                  <a:gd name="connsiteX814" fmla="*/ 7413 w 10000"/>
                  <a:gd name="connsiteY814" fmla="*/ 9783 h 10000"/>
                  <a:gd name="connsiteX815" fmla="*/ 7404 w 10000"/>
                  <a:gd name="connsiteY815" fmla="*/ 9770 h 10000"/>
                  <a:gd name="connsiteX816" fmla="*/ 7388 w 10000"/>
                  <a:gd name="connsiteY816" fmla="*/ 9760 h 10000"/>
                  <a:gd name="connsiteX817" fmla="*/ 7371 w 10000"/>
                  <a:gd name="connsiteY817" fmla="*/ 9744 h 10000"/>
                  <a:gd name="connsiteX818" fmla="*/ 7363 w 10000"/>
                  <a:gd name="connsiteY818" fmla="*/ 9731 h 10000"/>
                  <a:gd name="connsiteX819" fmla="*/ 7355 w 10000"/>
                  <a:gd name="connsiteY819" fmla="*/ 9715 h 10000"/>
                  <a:gd name="connsiteX820" fmla="*/ 7360 w 10000"/>
                  <a:gd name="connsiteY820" fmla="*/ 9686 h 10000"/>
                  <a:gd name="connsiteX821" fmla="*/ 7363 w 10000"/>
                  <a:gd name="connsiteY821" fmla="*/ 9657 h 10000"/>
                  <a:gd name="connsiteX822" fmla="*/ 7360 w 10000"/>
                  <a:gd name="connsiteY822" fmla="*/ 9631 h 10000"/>
                  <a:gd name="connsiteX823" fmla="*/ 7346 w 10000"/>
                  <a:gd name="connsiteY823" fmla="*/ 9611 h 10000"/>
                  <a:gd name="connsiteX824" fmla="*/ 7332 w 10000"/>
                  <a:gd name="connsiteY824" fmla="*/ 9585 h 10000"/>
                  <a:gd name="connsiteX825" fmla="*/ 7324 w 10000"/>
                  <a:gd name="connsiteY825" fmla="*/ 9573 h 10000"/>
                  <a:gd name="connsiteX826" fmla="*/ 7324 w 10000"/>
                  <a:gd name="connsiteY826" fmla="*/ 9553 h 10000"/>
                  <a:gd name="connsiteX827" fmla="*/ 7324 w 10000"/>
                  <a:gd name="connsiteY827" fmla="*/ 9543 h 10000"/>
                  <a:gd name="connsiteX828" fmla="*/ 7324 w 10000"/>
                  <a:gd name="connsiteY828" fmla="*/ 9517 h 10000"/>
                  <a:gd name="connsiteX829" fmla="*/ 7324 w 10000"/>
                  <a:gd name="connsiteY829" fmla="*/ 9498 h 10000"/>
                  <a:gd name="connsiteX830" fmla="*/ 7332 w 10000"/>
                  <a:gd name="connsiteY830" fmla="*/ 9479 h 10000"/>
                  <a:gd name="connsiteX831" fmla="*/ 7341 w 10000"/>
                  <a:gd name="connsiteY831" fmla="*/ 9462 h 10000"/>
                  <a:gd name="connsiteX832" fmla="*/ 7352 w 10000"/>
                  <a:gd name="connsiteY832" fmla="*/ 9459 h 10000"/>
                  <a:gd name="connsiteX833" fmla="*/ 7360 w 10000"/>
                  <a:gd name="connsiteY833" fmla="*/ 9443 h 10000"/>
                  <a:gd name="connsiteX834" fmla="*/ 7363 w 10000"/>
                  <a:gd name="connsiteY834" fmla="*/ 9433 h 10000"/>
                  <a:gd name="connsiteX835" fmla="*/ 7377 w 10000"/>
                  <a:gd name="connsiteY835" fmla="*/ 9433 h 10000"/>
                  <a:gd name="connsiteX836" fmla="*/ 7388 w 10000"/>
                  <a:gd name="connsiteY836" fmla="*/ 9430 h 10000"/>
                  <a:gd name="connsiteX837" fmla="*/ 7396 w 10000"/>
                  <a:gd name="connsiteY837" fmla="*/ 9430 h 10000"/>
                  <a:gd name="connsiteX838" fmla="*/ 7402 w 10000"/>
                  <a:gd name="connsiteY838" fmla="*/ 9424 h 10000"/>
                  <a:gd name="connsiteX839" fmla="*/ 7396 w 10000"/>
                  <a:gd name="connsiteY839" fmla="*/ 9414 h 10000"/>
                  <a:gd name="connsiteX840" fmla="*/ 7388 w 10000"/>
                  <a:gd name="connsiteY840" fmla="*/ 9401 h 10000"/>
                  <a:gd name="connsiteX841" fmla="*/ 7371 w 10000"/>
                  <a:gd name="connsiteY841" fmla="*/ 9391 h 10000"/>
                  <a:gd name="connsiteX842" fmla="*/ 7355 w 10000"/>
                  <a:gd name="connsiteY842" fmla="*/ 9375 h 10000"/>
                  <a:gd name="connsiteX843" fmla="*/ 7332 w 10000"/>
                  <a:gd name="connsiteY843" fmla="*/ 9356 h 10000"/>
                  <a:gd name="connsiteX844" fmla="*/ 7313 w 10000"/>
                  <a:gd name="connsiteY844" fmla="*/ 9330 h 10000"/>
                  <a:gd name="connsiteX845" fmla="*/ 7307 w 10000"/>
                  <a:gd name="connsiteY845" fmla="*/ 9310 h 10000"/>
                  <a:gd name="connsiteX846" fmla="*/ 7305 w 10000"/>
                  <a:gd name="connsiteY846" fmla="*/ 9291 h 10000"/>
                  <a:gd name="connsiteX847" fmla="*/ 7305 w 10000"/>
                  <a:gd name="connsiteY847" fmla="*/ 9278 h 10000"/>
                  <a:gd name="connsiteX848" fmla="*/ 7296 w 10000"/>
                  <a:gd name="connsiteY848" fmla="*/ 9268 h 10000"/>
                  <a:gd name="connsiteX849" fmla="*/ 7296 w 10000"/>
                  <a:gd name="connsiteY849" fmla="*/ 9249 h 10000"/>
                  <a:gd name="connsiteX850" fmla="*/ 7291 w 10000"/>
                  <a:gd name="connsiteY850" fmla="*/ 9226 h 10000"/>
                  <a:gd name="connsiteX851" fmla="*/ 7283 w 10000"/>
                  <a:gd name="connsiteY851" fmla="*/ 9213 h 10000"/>
                  <a:gd name="connsiteX852" fmla="*/ 7274 w 10000"/>
                  <a:gd name="connsiteY852" fmla="*/ 9194 h 10000"/>
                  <a:gd name="connsiteX853" fmla="*/ 7274 w 10000"/>
                  <a:gd name="connsiteY853" fmla="*/ 9174 h 10000"/>
                  <a:gd name="connsiteX854" fmla="*/ 7280 w 10000"/>
                  <a:gd name="connsiteY854" fmla="*/ 9148 h 10000"/>
                  <a:gd name="connsiteX855" fmla="*/ 7283 w 10000"/>
                  <a:gd name="connsiteY855" fmla="*/ 9119 h 10000"/>
                  <a:gd name="connsiteX856" fmla="*/ 7291 w 10000"/>
                  <a:gd name="connsiteY856" fmla="*/ 9100 h 10000"/>
                  <a:gd name="connsiteX857" fmla="*/ 7307 w 10000"/>
                  <a:gd name="connsiteY857" fmla="*/ 9080 h 10000"/>
                  <a:gd name="connsiteX858" fmla="*/ 7324 w 10000"/>
                  <a:gd name="connsiteY858" fmla="*/ 9054 h 10000"/>
                  <a:gd name="connsiteX859" fmla="*/ 7341 w 10000"/>
                  <a:gd name="connsiteY859" fmla="*/ 9054 h 10000"/>
                  <a:gd name="connsiteX860" fmla="*/ 7352 w 10000"/>
                  <a:gd name="connsiteY860" fmla="*/ 9054 h 10000"/>
                  <a:gd name="connsiteX861" fmla="*/ 7346 w 10000"/>
                  <a:gd name="connsiteY861" fmla="*/ 9032 h 10000"/>
                  <a:gd name="connsiteX862" fmla="*/ 7341 w 10000"/>
                  <a:gd name="connsiteY862" fmla="*/ 9022 h 10000"/>
                  <a:gd name="connsiteX863" fmla="*/ 7352 w 10000"/>
                  <a:gd name="connsiteY863" fmla="*/ 8999 h 10000"/>
                  <a:gd name="connsiteX864" fmla="*/ 7360 w 10000"/>
                  <a:gd name="connsiteY864" fmla="*/ 8967 h 10000"/>
                  <a:gd name="connsiteX865" fmla="*/ 7368 w 10000"/>
                  <a:gd name="connsiteY865" fmla="*/ 8922 h 10000"/>
                  <a:gd name="connsiteX866" fmla="*/ 7377 w 10000"/>
                  <a:gd name="connsiteY866" fmla="*/ 8896 h 10000"/>
                  <a:gd name="connsiteX867" fmla="*/ 7380 w 10000"/>
                  <a:gd name="connsiteY867" fmla="*/ 8867 h 10000"/>
                  <a:gd name="connsiteX868" fmla="*/ 7402 w 10000"/>
                  <a:gd name="connsiteY868" fmla="*/ 8824 h 10000"/>
                  <a:gd name="connsiteX869" fmla="*/ 7402 w 10000"/>
                  <a:gd name="connsiteY869" fmla="*/ 8808 h 10000"/>
                  <a:gd name="connsiteX870" fmla="*/ 7393 w 10000"/>
                  <a:gd name="connsiteY870" fmla="*/ 8795 h 10000"/>
                  <a:gd name="connsiteX871" fmla="*/ 7388 w 10000"/>
                  <a:gd name="connsiteY871" fmla="*/ 8799 h 10000"/>
                  <a:gd name="connsiteX872" fmla="*/ 7396 w 10000"/>
                  <a:gd name="connsiteY872" fmla="*/ 8789 h 10000"/>
                  <a:gd name="connsiteX873" fmla="*/ 7404 w 10000"/>
                  <a:gd name="connsiteY873" fmla="*/ 8789 h 10000"/>
                  <a:gd name="connsiteX874" fmla="*/ 7421 w 10000"/>
                  <a:gd name="connsiteY874" fmla="*/ 8769 h 10000"/>
                  <a:gd name="connsiteX875" fmla="*/ 7443 w 10000"/>
                  <a:gd name="connsiteY875" fmla="*/ 8763 h 10000"/>
                  <a:gd name="connsiteX876" fmla="*/ 7452 w 10000"/>
                  <a:gd name="connsiteY876" fmla="*/ 8769 h 10000"/>
                  <a:gd name="connsiteX877" fmla="*/ 7468 w 10000"/>
                  <a:gd name="connsiteY877" fmla="*/ 8769 h 10000"/>
                  <a:gd name="connsiteX878" fmla="*/ 7499 w 10000"/>
                  <a:gd name="connsiteY878" fmla="*/ 8763 h 10000"/>
                  <a:gd name="connsiteX879" fmla="*/ 7526 w 10000"/>
                  <a:gd name="connsiteY879" fmla="*/ 8763 h 10000"/>
                  <a:gd name="connsiteX880" fmla="*/ 7532 w 10000"/>
                  <a:gd name="connsiteY880" fmla="*/ 8763 h 10000"/>
                  <a:gd name="connsiteX881" fmla="*/ 7554 w 10000"/>
                  <a:gd name="connsiteY881" fmla="*/ 8744 h 10000"/>
                  <a:gd name="connsiteX882" fmla="*/ 7571 w 10000"/>
                  <a:gd name="connsiteY882" fmla="*/ 8731 h 10000"/>
                  <a:gd name="connsiteX883" fmla="*/ 7587 w 10000"/>
                  <a:gd name="connsiteY883" fmla="*/ 8711 h 10000"/>
                  <a:gd name="connsiteX884" fmla="*/ 7607 w 10000"/>
                  <a:gd name="connsiteY884" fmla="*/ 8711 h 10000"/>
                  <a:gd name="connsiteX885" fmla="*/ 7634 w 10000"/>
                  <a:gd name="connsiteY885" fmla="*/ 8705 h 10000"/>
                  <a:gd name="connsiteX886" fmla="*/ 7643 w 10000"/>
                  <a:gd name="connsiteY886" fmla="*/ 8682 h 10000"/>
                  <a:gd name="connsiteX887" fmla="*/ 7654 w 10000"/>
                  <a:gd name="connsiteY887" fmla="*/ 8666 h 10000"/>
                  <a:gd name="connsiteX888" fmla="*/ 7668 w 10000"/>
                  <a:gd name="connsiteY888" fmla="*/ 8666 h 10000"/>
                  <a:gd name="connsiteX889" fmla="*/ 7676 w 10000"/>
                  <a:gd name="connsiteY889" fmla="*/ 8682 h 10000"/>
                  <a:gd name="connsiteX890" fmla="*/ 7704 w 10000"/>
                  <a:gd name="connsiteY890" fmla="*/ 8669 h 10000"/>
                  <a:gd name="connsiteX891" fmla="*/ 7712 w 10000"/>
                  <a:gd name="connsiteY891" fmla="*/ 8669 h 10000"/>
                  <a:gd name="connsiteX892" fmla="*/ 7720 w 10000"/>
                  <a:gd name="connsiteY892" fmla="*/ 8669 h 10000"/>
                  <a:gd name="connsiteX893" fmla="*/ 7726 w 10000"/>
                  <a:gd name="connsiteY893" fmla="*/ 8656 h 10000"/>
                  <a:gd name="connsiteX894" fmla="*/ 7734 w 10000"/>
                  <a:gd name="connsiteY894" fmla="*/ 8650 h 10000"/>
                  <a:gd name="connsiteX895" fmla="*/ 7742 w 10000"/>
                  <a:gd name="connsiteY895" fmla="*/ 8650 h 10000"/>
                  <a:gd name="connsiteX896" fmla="*/ 7759 w 10000"/>
                  <a:gd name="connsiteY896" fmla="*/ 8650 h 10000"/>
                  <a:gd name="connsiteX897" fmla="*/ 7756 w 10000"/>
                  <a:gd name="connsiteY897" fmla="*/ 8630 h 10000"/>
                  <a:gd name="connsiteX898" fmla="*/ 7751 w 10000"/>
                  <a:gd name="connsiteY898" fmla="*/ 8627 h 10000"/>
                  <a:gd name="connsiteX899" fmla="*/ 7742 w 10000"/>
                  <a:gd name="connsiteY899" fmla="*/ 8620 h 10000"/>
                  <a:gd name="connsiteX900" fmla="*/ 7734 w 10000"/>
                  <a:gd name="connsiteY900" fmla="*/ 8591 h 10000"/>
                  <a:gd name="connsiteX901" fmla="*/ 7709 w 10000"/>
                  <a:gd name="connsiteY901" fmla="*/ 8582 h 10000"/>
                  <a:gd name="connsiteX902" fmla="*/ 7695 w 10000"/>
                  <a:gd name="connsiteY902" fmla="*/ 8578 h 10000"/>
                  <a:gd name="connsiteX903" fmla="*/ 7668 w 10000"/>
                  <a:gd name="connsiteY903" fmla="*/ 8562 h 10000"/>
                  <a:gd name="connsiteX904" fmla="*/ 7645 w 10000"/>
                  <a:gd name="connsiteY904" fmla="*/ 8552 h 10000"/>
                  <a:gd name="connsiteX905" fmla="*/ 7615 w 10000"/>
                  <a:gd name="connsiteY905" fmla="*/ 8543 h 10000"/>
                  <a:gd name="connsiteX906" fmla="*/ 7596 w 10000"/>
                  <a:gd name="connsiteY906" fmla="*/ 8527 h 10000"/>
                  <a:gd name="connsiteX907" fmla="*/ 7565 w 10000"/>
                  <a:gd name="connsiteY907" fmla="*/ 8494 h 10000"/>
                  <a:gd name="connsiteX908" fmla="*/ 7562 w 10000"/>
                  <a:gd name="connsiteY908" fmla="*/ 8475 h 10000"/>
                  <a:gd name="connsiteX909" fmla="*/ 7540 w 10000"/>
                  <a:gd name="connsiteY909" fmla="*/ 8455 h 10000"/>
                  <a:gd name="connsiteX910" fmla="*/ 7535 w 10000"/>
                  <a:gd name="connsiteY910" fmla="*/ 8446 h 10000"/>
                  <a:gd name="connsiteX911" fmla="*/ 7535 w 10000"/>
                  <a:gd name="connsiteY911" fmla="*/ 8420 h 10000"/>
                  <a:gd name="connsiteX912" fmla="*/ 7535 w 10000"/>
                  <a:gd name="connsiteY912" fmla="*/ 8391 h 10000"/>
                  <a:gd name="connsiteX913" fmla="*/ 7548 w 10000"/>
                  <a:gd name="connsiteY913" fmla="*/ 8345 h 10000"/>
                  <a:gd name="connsiteX914" fmla="*/ 7562 w 10000"/>
                  <a:gd name="connsiteY914" fmla="*/ 8319 h 10000"/>
                  <a:gd name="connsiteX915" fmla="*/ 7582 w 10000"/>
                  <a:gd name="connsiteY915" fmla="*/ 8310 h 10000"/>
                  <a:gd name="connsiteX916" fmla="*/ 7607 w 10000"/>
                  <a:gd name="connsiteY916" fmla="*/ 8300 h 10000"/>
                  <a:gd name="connsiteX917" fmla="*/ 7629 w 10000"/>
                  <a:gd name="connsiteY917" fmla="*/ 8300 h 10000"/>
                  <a:gd name="connsiteX918" fmla="*/ 7651 w 10000"/>
                  <a:gd name="connsiteY918" fmla="*/ 8297 h 10000"/>
                  <a:gd name="connsiteX919" fmla="*/ 7668 w 10000"/>
                  <a:gd name="connsiteY919" fmla="*/ 8280 h 10000"/>
                  <a:gd name="connsiteX920" fmla="*/ 7687 w 10000"/>
                  <a:gd name="connsiteY920" fmla="*/ 8267 h 10000"/>
                  <a:gd name="connsiteX921" fmla="*/ 7693 w 10000"/>
                  <a:gd name="connsiteY921" fmla="*/ 8261 h 10000"/>
                  <a:gd name="connsiteX922" fmla="*/ 7701 w 10000"/>
                  <a:gd name="connsiteY922" fmla="*/ 8248 h 10000"/>
                  <a:gd name="connsiteX923" fmla="*/ 7712 w 10000"/>
                  <a:gd name="connsiteY923" fmla="*/ 8238 h 10000"/>
                  <a:gd name="connsiteX924" fmla="*/ 7731 w 10000"/>
                  <a:gd name="connsiteY924" fmla="*/ 8222 h 10000"/>
                  <a:gd name="connsiteX925" fmla="*/ 7740 w 10000"/>
                  <a:gd name="connsiteY925" fmla="*/ 8206 h 10000"/>
                  <a:gd name="connsiteX926" fmla="*/ 7756 w 10000"/>
                  <a:gd name="connsiteY926" fmla="*/ 8183 h 10000"/>
                  <a:gd name="connsiteX927" fmla="*/ 7773 w 10000"/>
                  <a:gd name="connsiteY927" fmla="*/ 8177 h 10000"/>
                  <a:gd name="connsiteX928" fmla="*/ 7784 w 10000"/>
                  <a:gd name="connsiteY928" fmla="*/ 8183 h 10000"/>
                  <a:gd name="connsiteX929" fmla="*/ 7801 w 10000"/>
                  <a:gd name="connsiteY929" fmla="*/ 8174 h 10000"/>
                  <a:gd name="connsiteX930" fmla="*/ 7801 w 10000"/>
                  <a:gd name="connsiteY930" fmla="*/ 8157 h 10000"/>
                  <a:gd name="connsiteX931" fmla="*/ 7817 w 10000"/>
                  <a:gd name="connsiteY931" fmla="*/ 8164 h 10000"/>
                  <a:gd name="connsiteX932" fmla="*/ 7837 w 10000"/>
                  <a:gd name="connsiteY932" fmla="*/ 8164 h 10000"/>
                  <a:gd name="connsiteX933" fmla="*/ 7856 w 10000"/>
                  <a:gd name="connsiteY933" fmla="*/ 8164 h 10000"/>
                  <a:gd name="connsiteX934" fmla="*/ 7870 w 10000"/>
                  <a:gd name="connsiteY934" fmla="*/ 8167 h 10000"/>
                  <a:gd name="connsiteX935" fmla="*/ 7881 w 10000"/>
                  <a:gd name="connsiteY935" fmla="*/ 8174 h 10000"/>
                  <a:gd name="connsiteX936" fmla="*/ 7898 w 10000"/>
                  <a:gd name="connsiteY936" fmla="*/ 8187 h 10000"/>
                  <a:gd name="connsiteX937" fmla="*/ 7917 w 10000"/>
                  <a:gd name="connsiteY937" fmla="*/ 8187 h 10000"/>
                  <a:gd name="connsiteX938" fmla="*/ 7928 w 10000"/>
                  <a:gd name="connsiteY938" fmla="*/ 8157 h 10000"/>
                  <a:gd name="connsiteX939" fmla="*/ 7942 w 10000"/>
                  <a:gd name="connsiteY939" fmla="*/ 8157 h 10000"/>
                  <a:gd name="connsiteX940" fmla="*/ 7958 w 10000"/>
                  <a:gd name="connsiteY940" fmla="*/ 8164 h 10000"/>
                  <a:gd name="connsiteX941" fmla="*/ 7983 w 10000"/>
                  <a:gd name="connsiteY941" fmla="*/ 8144 h 10000"/>
                  <a:gd name="connsiteX942" fmla="*/ 8000 w 10000"/>
                  <a:gd name="connsiteY942" fmla="*/ 8109 h 10000"/>
                  <a:gd name="connsiteX943" fmla="*/ 7994 w 10000"/>
                  <a:gd name="connsiteY943" fmla="*/ 8093 h 10000"/>
                  <a:gd name="connsiteX944" fmla="*/ 7983 w 10000"/>
                  <a:gd name="connsiteY944" fmla="*/ 8070 h 10000"/>
                  <a:gd name="connsiteX945" fmla="*/ 7986 w 10000"/>
                  <a:gd name="connsiteY945" fmla="*/ 8063 h 10000"/>
                  <a:gd name="connsiteX946" fmla="*/ 7978 w 10000"/>
                  <a:gd name="connsiteY946" fmla="*/ 8044 h 10000"/>
                  <a:gd name="connsiteX947" fmla="*/ 7986 w 10000"/>
                  <a:gd name="connsiteY947" fmla="*/ 8002 h 10000"/>
                  <a:gd name="connsiteX948" fmla="*/ 7983 w 10000"/>
                  <a:gd name="connsiteY948" fmla="*/ 7947 h 10000"/>
                  <a:gd name="connsiteX949" fmla="*/ 7961 w 10000"/>
                  <a:gd name="connsiteY949" fmla="*/ 7931 h 10000"/>
                  <a:gd name="connsiteX950" fmla="*/ 7958 w 10000"/>
                  <a:gd name="connsiteY950" fmla="*/ 7898 h 10000"/>
                  <a:gd name="connsiteX951" fmla="*/ 7953 w 10000"/>
                  <a:gd name="connsiteY951" fmla="*/ 7856 h 10000"/>
                  <a:gd name="connsiteX952" fmla="*/ 7967 w 10000"/>
                  <a:gd name="connsiteY952" fmla="*/ 7837 h 10000"/>
                  <a:gd name="connsiteX953" fmla="*/ 7950 w 10000"/>
                  <a:gd name="connsiteY953" fmla="*/ 7824 h 10000"/>
                  <a:gd name="connsiteX954" fmla="*/ 7906 w 10000"/>
                  <a:gd name="connsiteY954" fmla="*/ 7814 h 10000"/>
                  <a:gd name="connsiteX955" fmla="*/ 7878 w 10000"/>
                  <a:gd name="connsiteY955" fmla="*/ 7814 h 10000"/>
                  <a:gd name="connsiteX956" fmla="*/ 7870 w 10000"/>
                  <a:gd name="connsiteY956" fmla="*/ 7795 h 10000"/>
                  <a:gd name="connsiteX957" fmla="*/ 7878 w 10000"/>
                  <a:gd name="connsiteY957" fmla="*/ 7778 h 10000"/>
                  <a:gd name="connsiteX958" fmla="*/ 7881 w 10000"/>
                  <a:gd name="connsiteY958" fmla="*/ 7775 h 10000"/>
                  <a:gd name="connsiteX959" fmla="*/ 7878 w 10000"/>
                  <a:gd name="connsiteY959" fmla="*/ 7743 h 10000"/>
                  <a:gd name="connsiteX960" fmla="*/ 7895 w 10000"/>
                  <a:gd name="connsiteY960" fmla="*/ 7733 h 10000"/>
                  <a:gd name="connsiteX961" fmla="*/ 7911 w 10000"/>
                  <a:gd name="connsiteY961" fmla="*/ 7710 h 10000"/>
                  <a:gd name="connsiteX962" fmla="*/ 7911 w 10000"/>
                  <a:gd name="connsiteY962" fmla="*/ 7665 h 10000"/>
                  <a:gd name="connsiteX963" fmla="*/ 7917 w 10000"/>
                  <a:gd name="connsiteY963" fmla="*/ 7600 h 10000"/>
                  <a:gd name="connsiteX964" fmla="*/ 7928 w 10000"/>
                  <a:gd name="connsiteY964" fmla="*/ 7581 h 10000"/>
                  <a:gd name="connsiteX965" fmla="*/ 7917 w 10000"/>
                  <a:gd name="connsiteY965" fmla="*/ 7474 h 10000"/>
                  <a:gd name="connsiteX966" fmla="*/ 7873 w 10000"/>
                  <a:gd name="connsiteY966" fmla="*/ 7335 h 10000"/>
                  <a:gd name="connsiteX967" fmla="*/ 7756 w 10000"/>
                  <a:gd name="connsiteY967" fmla="*/ 7050 h 10000"/>
                  <a:gd name="connsiteX968" fmla="*/ 7679 w 10000"/>
                  <a:gd name="connsiteY968" fmla="*/ 6839 h 10000"/>
                  <a:gd name="connsiteX969" fmla="*/ 7668 w 10000"/>
                  <a:gd name="connsiteY969" fmla="*/ 6823 h 10000"/>
                  <a:gd name="connsiteX970" fmla="*/ 7659 w 10000"/>
                  <a:gd name="connsiteY970" fmla="*/ 6768 h 10000"/>
                  <a:gd name="connsiteX971" fmla="*/ 7659 w 10000"/>
                  <a:gd name="connsiteY971" fmla="*/ 6739 h 10000"/>
                  <a:gd name="connsiteX972" fmla="*/ 7651 w 10000"/>
                  <a:gd name="connsiteY972" fmla="*/ 6713 h 10000"/>
                  <a:gd name="connsiteX973" fmla="*/ 7654 w 10000"/>
                  <a:gd name="connsiteY973" fmla="*/ 6684 h 10000"/>
                  <a:gd name="connsiteX974" fmla="*/ 7643 w 10000"/>
                  <a:gd name="connsiteY974" fmla="*/ 6626 h 10000"/>
                  <a:gd name="connsiteX975" fmla="*/ 7629 w 10000"/>
                  <a:gd name="connsiteY975" fmla="*/ 6600 h 10000"/>
                  <a:gd name="connsiteX976" fmla="*/ 7629 w 10000"/>
                  <a:gd name="connsiteY976" fmla="*/ 6580 h 10000"/>
                  <a:gd name="connsiteX977" fmla="*/ 7623 w 10000"/>
                  <a:gd name="connsiteY977" fmla="*/ 6541 h 10000"/>
                  <a:gd name="connsiteX978" fmla="*/ 7615 w 10000"/>
                  <a:gd name="connsiteY978" fmla="*/ 6522 h 10000"/>
                  <a:gd name="connsiteX979" fmla="*/ 7598 w 10000"/>
                  <a:gd name="connsiteY979" fmla="*/ 6509 h 10000"/>
                  <a:gd name="connsiteX980" fmla="*/ 7587 w 10000"/>
                  <a:gd name="connsiteY980" fmla="*/ 6493 h 10000"/>
                  <a:gd name="connsiteX981" fmla="*/ 7579 w 10000"/>
                  <a:gd name="connsiteY981" fmla="*/ 6464 h 10000"/>
                  <a:gd name="connsiteX982" fmla="*/ 7587 w 10000"/>
                  <a:gd name="connsiteY982" fmla="*/ 6438 h 10000"/>
                  <a:gd name="connsiteX983" fmla="*/ 7596 w 10000"/>
                  <a:gd name="connsiteY983" fmla="*/ 6425 h 10000"/>
                  <a:gd name="connsiteX984" fmla="*/ 7590 w 10000"/>
                  <a:gd name="connsiteY984" fmla="*/ 6396 h 10000"/>
                  <a:gd name="connsiteX985" fmla="*/ 7590 w 10000"/>
                  <a:gd name="connsiteY985" fmla="*/ 6373 h 10000"/>
                  <a:gd name="connsiteX986" fmla="*/ 7587 w 10000"/>
                  <a:gd name="connsiteY986" fmla="*/ 6354 h 10000"/>
                  <a:gd name="connsiteX987" fmla="*/ 7582 w 10000"/>
                  <a:gd name="connsiteY987" fmla="*/ 6344 h 10000"/>
                  <a:gd name="connsiteX988" fmla="*/ 7582 w 10000"/>
                  <a:gd name="connsiteY988" fmla="*/ 6324 h 10000"/>
                  <a:gd name="connsiteX989" fmla="*/ 7571 w 10000"/>
                  <a:gd name="connsiteY989" fmla="*/ 6302 h 10000"/>
                  <a:gd name="connsiteX990" fmla="*/ 7548 w 10000"/>
                  <a:gd name="connsiteY990" fmla="*/ 6256 h 10000"/>
                  <a:gd name="connsiteX991" fmla="*/ 7546 w 10000"/>
                  <a:gd name="connsiteY991" fmla="*/ 6218 h 10000"/>
                  <a:gd name="connsiteX992" fmla="*/ 7540 w 10000"/>
                  <a:gd name="connsiteY992" fmla="*/ 6159 h 10000"/>
                  <a:gd name="connsiteX993" fmla="*/ 7535 w 10000"/>
                  <a:gd name="connsiteY993" fmla="*/ 6114 h 10000"/>
                  <a:gd name="connsiteX994" fmla="*/ 7535 w 10000"/>
                  <a:gd name="connsiteY994" fmla="*/ 6088 h 10000"/>
                  <a:gd name="connsiteX995" fmla="*/ 7540 w 10000"/>
                  <a:gd name="connsiteY995" fmla="*/ 6049 h 10000"/>
                  <a:gd name="connsiteX996" fmla="*/ 7546 w 10000"/>
                  <a:gd name="connsiteY996" fmla="*/ 6004 h 10000"/>
                  <a:gd name="connsiteX997" fmla="*/ 7548 w 10000"/>
                  <a:gd name="connsiteY997" fmla="*/ 5965 h 10000"/>
                  <a:gd name="connsiteX998" fmla="*/ 7548 w 10000"/>
                  <a:gd name="connsiteY998" fmla="*/ 5946 h 10000"/>
                  <a:gd name="connsiteX999" fmla="*/ 7548 w 10000"/>
                  <a:gd name="connsiteY999" fmla="*/ 5933 h 10000"/>
                  <a:gd name="connsiteX1000" fmla="*/ 7548 w 10000"/>
                  <a:gd name="connsiteY1000" fmla="*/ 5910 h 10000"/>
                  <a:gd name="connsiteX1001" fmla="*/ 7548 w 10000"/>
                  <a:gd name="connsiteY1001" fmla="*/ 5897 h 10000"/>
                  <a:gd name="connsiteX1002" fmla="*/ 7546 w 10000"/>
                  <a:gd name="connsiteY1002" fmla="*/ 5871 h 10000"/>
                  <a:gd name="connsiteX1003" fmla="*/ 7535 w 10000"/>
                  <a:gd name="connsiteY1003" fmla="*/ 5839 h 10000"/>
                  <a:gd name="connsiteX1004" fmla="*/ 7524 w 10000"/>
                  <a:gd name="connsiteY1004" fmla="*/ 5797 h 10000"/>
                  <a:gd name="connsiteX1005" fmla="*/ 7518 w 10000"/>
                  <a:gd name="connsiteY1005" fmla="*/ 5767 h 10000"/>
                  <a:gd name="connsiteX1006" fmla="*/ 7515 w 10000"/>
                  <a:gd name="connsiteY1006" fmla="*/ 5745 h 10000"/>
                  <a:gd name="connsiteX1007" fmla="*/ 7501 w 10000"/>
                  <a:gd name="connsiteY1007" fmla="*/ 5683 h 10000"/>
                  <a:gd name="connsiteX1008" fmla="*/ 7490 w 10000"/>
                  <a:gd name="connsiteY1008" fmla="*/ 5631 h 10000"/>
                  <a:gd name="connsiteX1009" fmla="*/ 7482 w 10000"/>
                  <a:gd name="connsiteY1009" fmla="*/ 5593 h 10000"/>
                  <a:gd name="connsiteX1010" fmla="*/ 7476 w 10000"/>
                  <a:gd name="connsiteY1010" fmla="*/ 5570 h 10000"/>
                  <a:gd name="connsiteX1011" fmla="*/ 7476 w 10000"/>
                  <a:gd name="connsiteY1011" fmla="*/ 5528 h 10000"/>
                  <a:gd name="connsiteX1012" fmla="*/ 7482 w 10000"/>
                  <a:gd name="connsiteY1012" fmla="*/ 5502 h 10000"/>
                  <a:gd name="connsiteX1013" fmla="*/ 7490 w 10000"/>
                  <a:gd name="connsiteY1013" fmla="*/ 5489 h 10000"/>
                  <a:gd name="connsiteX1014" fmla="*/ 7499 w 10000"/>
                  <a:gd name="connsiteY1014" fmla="*/ 5479 h 10000"/>
                  <a:gd name="connsiteX1015" fmla="*/ 7493 w 10000"/>
                  <a:gd name="connsiteY1015" fmla="*/ 5427 h 10000"/>
                  <a:gd name="connsiteX1016" fmla="*/ 7501 w 10000"/>
                  <a:gd name="connsiteY1016" fmla="*/ 5415 h 10000"/>
                  <a:gd name="connsiteX1017" fmla="*/ 7510 w 10000"/>
                  <a:gd name="connsiteY1017" fmla="*/ 5398 h 10000"/>
                  <a:gd name="connsiteX1018" fmla="*/ 7515 w 10000"/>
                  <a:gd name="connsiteY1018" fmla="*/ 5379 h 10000"/>
                  <a:gd name="connsiteX1019" fmla="*/ 7526 w 10000"/>
                  <a:gd name="connsiteY1019" fmla="*/ 5366 h 10000"/>
                  <a:gd name="connsiteX1020" fmla="*/ 7518 w 10000"/>
                  <a:gd name="connsiteY1020" fmla="*/ 5350 h 10000"/>
                  <a:gd name="connsiteX1021" fmla="*/ 7518 w 10000"/>
                  <a:gd name="connsiteY1021" fmla="*/ 5330 h 10000"/>
                  <a:gd name="connsiteX1022" fmla="*/ 7526 w 10000"/>
                  <a:gd name="connsiteY1022" fmla="*/ 5311 h 10000"/>
                  <a:gd name="connsiteX1023" fmla="*/ 7540 w 10000"/>
                  <a:gd name="connsiteY1023" fmla="*/ 5291 h 10000"/>
                  <a:gd name="connsiteX1024" fmla="*/ 7540 w 10000"/>
                  <a:gd name="connsiteY1024" fmla="*/ 5266 h 10000"/>
                  <a:gd name="connsiteX1025" fmla="*/ 7540 w 10000"/>
                  <a:gd name="connsiteY1025" fmla="*/ 5256 h 10000"/>
                  <a:gd name="connsiteX1026" fmla="*/ 7524 w 10000"/>
                  <a:gd name="connsiteY1026" fmla="*/ 5233 h 10000"/>
                  <a:gd name="connsiteX1027" fmla="*/ 7515 w 10000"/>
                  <a:gd name="connsiteY1027" fmla="*/ 5217 h 10000"/>
                  <a:gd name="connsiteX1028" fmla="*/ 7490 w 10000"/>
                  <a:gd name="connsiteY1028" fmla="*/ 5178 h 10000"/>
                  <a:gd name="connsiteX1029" fmla="*/ 7474 w 10000"/>
                  <a:gd name="connsiteY1029" fmla="*/ 5162 h 10000"/>
                  <a:gd name="connsiteX1030" fmla="*/ 7457 w 10000"/>
                  <a:gd name="connsiteY1030" fmla="*/ 5120 h 10000"/>
                  <a:gd name="connsiteX1031" fmla="*/ 7421 w 10000"/>
                  <a:gd name="connsiteY1031" fmla="*/ 5087 h 10000"/>
                  <a:gd name="connsiteX1032" fmla="*/ 7380 w 10000"/>
                  <a:gd name="connsiteY1032" fmla="*/ 5068 h 10000"/>
                  <a:gd name="connsiteX1033" fmla="*/ 7355 w 10000"/>
                  <a:gd name="connsiteY1033" fmla="*/ 5058 h 10000"/>
                  <a:gd name="connsiteX1034" fmla="*/ 7332 w 10000"/>
                  <a:gd name="connsiteY1034" fmla="*/ 5049 h 10000"/>
                  <a:gd name="connsiteX1035" fmla="*/ 7305 w 10000"/>
                  <a:gd name="connsiteY1035" fmla="*/ 5016 h 10000"/>
                  <a:gd name="connsiteX1036" fmla="*/ 7305 w 10000"/>
                  <a:gd name="connsiteY1036" fmla="*/ 5000 h 10000"/>
                  <a:gd name="connsiteX1037" fmla="*/ 7296 w 10000"/>
                  <a:gd name="connsiteY1037" fmla="*/ 4971 h 10000"/>
                  <a:gd name="connsiteX1038" fmla="*/ 7288 w 10000"/>
                  <a:gd name="connsiteY1038" fmla="*/ 4945 h 10000"/>
                  <a:gd name="connsiteX1039" fmla="*/ 7280 w 10000"/>
                  <a:gd name="connsiteY1039" fmla="*/ 4916 h 10000"/>
                  <a:gd name="connsiteX1040" fmla="*/ 7291 w 10000"/>
                  <a:gd name="connsiteY1040" fmla="*/ 4887 h 10000"/>
                  <a:gd name="connsiteX1041" fmla="*/ 7291 w 10000"/>
                  <a:gd name="connsiteY1041" fmla="*/ 4858 h 10000"/>
                  <a:gd name="connsiteX1042" fmla="*/ 7271 w 10000"/>
                  <a:gd name="connsiteY1042" fmla="*/ 4819 h 10000"/>
                  <a:gd name="connsiteX1043" fmla="*/ 7255 w 10000"/>
                  <a:gd name="connsiteY1043" fmla="*/ 4828 h 10000"/>
                  <a:gd name="connsiteX1044" fmla="*/ 7235 w 10000"/>
                  <a:gd name="connsiteY1044" fmla="*/ 4841 h 10000"/>
                  <a:gd name="connsiteX1045" fmla="*/ 7216 w 10000"/>
                  <a:gd name="connsiteY1045" fmla="*/ 4867 h 10000"/>
                  <a:gd name="connsiteX1046" fmla="*/ 7191 w 10000"/>
                  <a:gd name="connsiteY1046" fmla="*/ 4870 h 10000"/>
                  <a:gd name="connsiteX1047" fmla="*/ 7155 w 10000"/>
                  <a:gd name="connsiteY1047" fmla="*/ 4887 h 10000"/>
                  <a:gd name="connsiteX1048" fmla="*/ 7122 w 10000"/>
                  <a:gd name="connsiteY1048" fmla="*/ 4893 h 10000"/>
                  <a:gd name="connsiteX1049" fmla="*/ 7105 w 10000"/>
                  <a:gd name="connsiteY1049" fmla="*/ 4896 h 10000"/>
                  <a:gd name="connsiteX1050" fmla="*/ 7094 w 10000"/>
                  <a:gd name="connsiteY1050" fmla="*/ 4916 h 10000"/>
                  <a:gd name="connsiteX1051" fmla="*/ 7080 w 10000"/>
                  <a:gd name="connsiteY1051" fmla="*/ 4903 h 10000"/>
                  <a:gd name="connsiteX1052" fmla="*/ 7072 w 10000"/>
                  <a:gd name="connsiteY1052" fmla="*/ 4851 h 10000"/>
                  <a:gd name="connsiteX1053" fmla="*/ 7042 w 10000"/>
                  <a:gd name="connsiteY1053" fmla="*/ 4819 h 10000"/>
                  <a:gd name="connsiteX1054" fmla="*/ 7030 w 10000"/>
                  <a:gd name="connsiteY1054" fmla="*/ 4780 h 10000"/>
                  <a:gd name="connsiteX1055" fmla="*/ 7039 w 10000"/>
                  <a:gd name="connsiteY1055" fmla="*/ 4757 h 10000"/>
                  <a:gd name="connsiteX1056" fmla="*/ 7047 w 10000"/>
                  <a:gd name="connsiteY1056" fmla="*/ 4744 h 10000"/>
                  <a:gd name="connsiteX1057" fmla="*/ 7022 w 10000"/>
                  <a:gd name="connsiteY1057" fmla="*/ 4725 h 10000"/>
                  <a:gd name="connsiteX1058" fmla="*/ 7000 w 10000"/>
                  <a:gd name="connsiteY1058" fmla="*/ 4715 h 10000"/>
                  <a:gd name="connsiteX1059" fmla="*/ 6975 w 10000"/>
                  <a:gd name="connsiteY1059" fmla="*/ 4709 h 10000"/>
                  <a:gd name="connsiteX1060" fmla="*/ 6945 w 10000"/>
                  <a:gd name="connsiteY1060" fmla="*/ 4696 h 10000"/>
                  <a:gd name="connsiteX1061" fmla="*/ 6953 w 10000"/>
                  <a:gd name="connsiteY1061" fmla="*/ 4679 h 10000"/>
                  <a:gd name="connsiteX1062" fmla="*/ 6961 w 10000"/>
                  <a:gd name="connsiteY1062" fmla="*/ 4660 h 10000"/>
                  <a:gd name="connsiteX1063" fmla="*/ 6983 w 10000"/>
                  <a:gd name="connsiteY1063" fmla="*/ 4644 h 10000"/>
                  <a:gd name="connsiteX1064" fmla="*/ 7014 w 10000"/>
                  <a:gd name="connsiteY1064" fmla="*/ 4634 h 10000"/>
                  <a:gd name="connsiteX1065" fmla="*/ 7025 w 10000"/>
                  <a:gd name="connsiteY1065" fmla="*/ 4615 h 10000"/>
                  <a:gd name="connsiteX1066" fmla="*/ 7047 w 10000"/>
                  <a:gd name="connsiteY1066" fmla="*/ 4582 h 10000"/>
                  <a:gd name="connsiteX1067" fmla="*/ 7069 w 10000"/>
                  <a:gd name="connsiteY1067" fmla="*/ 4563 h 10000"/>
                  <a:gd name="connsiteX1068" fmla="*/ 7078 w 10000"/>
                  <a:gd name="connsiteY1068" fmla="*/ 4553 h 10000"/>
                  <a:gd name="connsiteX1069" fmla="*/ 7097 w 10000"/>
                  <a:gd name="connsiteY1069" fmla="*/ 4527 h 10000"/>
                  <a:gd name="connsiteX1070" fmla="*/ 7122 w 10000"/>
                  <a:gd name="connsiteY1070" fmla="*/ 4517 h 10000"/>
                  <a:gd name="connsiteX1071" fmla="*/ 7139 w 10000"/>
                  <a:gd name="connsiteY1071" fmla="*/ 4488 h 10000"/>
                  <a:gd name="connsiteX1072" fmla="*/ 7147 w 10000"/>
                  <a:gd name="connsiteY1072" fmla="*/ 4459 h 10000"/>
                  <a:gd name="connsiteX1073" fmla="*/ 7161 w 10000"/>
                  <a:gd name="connsiteY1073" fmla="*/ 4440 h 10000"/>
                  <a:gd name="connsiteX1074" fmla="*/ 7177 w 10000"/>
                  <a:gd name="connsiteY1074" fmla="*/ 4430 h 10000"/>
                  <a:gd name="connsiteX1075" fmla="*/ 7202 w 10000"/>
                  <a:gd name="connsiteY1075" fmla="*/ 4407 h 10000"/>
                  <a:gd name="connsiteX1076" fmla="*/ 7224 w 10000"/>
                  <a:gd name="connsiteY1076" fmla="*/ 4417 h 10000"/>
                  <a:gd name="connsiteX1077" fmla="*/ 7241 w 10000"/>
                  <a:gd name="connsiteY1077" fmla="*/ 4404 h 10000"/>
                  <a:gd name="connsiteX1078" fmla="*/ 7263 w 10000"/>
                  <a:gd name="connsiteY1078" fmla="*/ 4398 h 10000"/>
                  <a:gd name="connsiteX1079" fmla="*/ 7283 w 10000"/>
                  <a:gd name="connsiteY1079" fmla="*/ 4424 h 10000"/>
                  <a:gd name="connsiteX1080" fmla="*/ 7305 w 10000"/>
                  <a:gd name="connsiteY1080" fmla="*/ 4433 h 10000"/>
                  <a:gd name="connsiteX1081" fmla="*/ 7332 w 10000"/>
                  <a:gd name="connsiteY1081" fmla="*/ 4443 h 10000"/>
                  <a:gd name="connsiteX1082" fmla="*/ 7380 w 10000"/>
                  <a:gd name="connsiteY1082" fmla="*/ 4398 h 10000"/>
                  <a:gd name="connsiteX1083" fmla="*/ 7404 w 10000"/>
                  <a:gd name="connsiteY1083" fmla="*/ 4378 h 10000"/>
                  <a:gd name="connsiteX1084" fmla="*/ 7418 w 10000"/>
                  <a:gd name="connsiteY1084" fmla="*/ 4369 h 10000"/>
                  <a:gd name="connsiteX1085" fmla="*/ 7443 w 10000"/>
                  <a:gd name="connsiteY1085" fmla="*/ 4356 h 10000"/>
                  <a:gd name="connsiteX1086" fmla="*/ 7460 w 10000"/>
                  <a:gd name="connsiteY1086" fmla="*/ 4385 h 10000"/>
                  <a:gd name="connsiteX1087" fmla="*/ 7460 w 10000"/>
                  <a:gd name="connsiteY1087" fmla="*/ 4404 h 10000"/>
                  <a:gd name="connsiteX1088" fmla="*/ 7499 w 10000"/>
                  <a:gd name="connsiteY1088" fmla="*/ 4417 h 10000"/>
                  <a:gd name="connsiteX1089" fmla="*/ 7515 w 10000"/>
                  <a:gd name="connsiteY1089" fmla="*/ 4414 h 10000"/>
                  <a:gd name="connsiteX1090" fmla="*/ 7565 w 10000"/>
                  <a:gd name="connsiteY1090" fmla="*/ 4385 h 10000"/>
                  <a:gd name="connsiteX1091" fmla="*/ 7579 w 10000"/>
                  <a:gd name="connsiteY1091" fmla="*/ 4346 h 10000"/>
                  <a:gd name="connsiteX1092" fmla="*/ 7582 w 10000"/>
                  <a:gd name="connsiteY1092" fmla="*/ 4317 h 10000"/>
                  <a:gd name="connsiteX1093" fmla="*/ 7590 w 10000"/>
                  <a:gd name="connsiteY1093" fmla="*/ 4301 h 10000"/>
                  <a:gd name="connsiteX1094" fmla="*/ 7612 w 10000"/>
                  <a:gd name="connsiteY1094" fmla="*/ 4271 h 10000"/>
                  <a:gd name="connsiteX1095" fmla="*/ 7623 w 10000"/>
                  <a:gd name="connsiteY1095" fmla="*/ 4262 h 10000"/>
                  <a:gd name="connsiteX1096" fmla="*/ 7634 w 10000"/>
                  <a:gd name="connsiteY1096" fmla="*/ 4245 h 10000"/>
                  <a:gd name="connsiteX1097" fmla="*/ 7645 w 10000"/>
                  <a:gd name="connsiteY1097" fmla="*/ 4265 h 10000"/>
                  <a:gd name="connsiteX1098" fmla="*/ 7670 w 10000"/>
                  <a:gd name="connsiteY1098" fmla="*/ 4284 h 10000"/>
                  <a:gd name="connsiteX1099" fmla="*/ 7701 w 10000"/>
                  <a:gd name="connsiteY1099" fmla="*/ 4275 h 10000"/>
                  <a:gd name="connsiteX1100" fmla="*/ 7717 w 10000"/>
                  <a:gd name="connsiteY1100" fmla="*/ 4275 h 10000"/>
                  <a:gd name="connsiteX1101" fmla="*/ 7740 w 10000"/>
                  <a:gd name="connsiteY1101" fmla="*/ 4284 h 10000"/>
                  <a:gd name="connsiteX1102" fmla="*/ 7767 w 10000"/>
                  <a:gd name="connsiteY1102" fmla="*/ 4284 h 10000"/>
                  <a:gd name="connsiteX1103" fmla="*/ 7895 w 10000"/>
                  <a:gd name="connsiteY1103" fmla="*/ 4207 h 10000"/>
                  <a:gd name="connsiteX1104" fmla="*/ 7895 w 10000"/>
                  <a:gd name="connsiteY1104" fmla="*/ 4187 h 10000"/>
                  <a:gd name="connsiteX1105" fmla="*/ 7895 w 10000"/>
                  <a:gd name="connsiteY1105" fmla="*/ 4171 h 10000"/>
                  <a:gd name="connsiteX1106" fmla="*/ 7903 w 10000"/>
                  <a:gd name="connsiteY1106" fmla="*/ 4148 h 10000"/>
                  <a:gd name="connsiteX1107" fmla="*/ 7917 w 10000"/>
                  <a:gd name="connsiteY1107" fmla="*/ 4158 h 10000"/>
                  <a:gd name="connsiteX1108" fmla="*/ 7967 w 10000"/>
                  <a:gd name="connsiteY1108" fmla="*/ 4203 h 10000"/>
                  <a:gd name="connsiteX1109" fmla="*/ 7994 w 10000"/>
                  <a:gd name="connsiteY1109" fmla="*/ 4203 h 10000"/>
                  <a:gd name="connsiteX1110" fmla="*/ 8064 w 10000"/>
                  <a:gd name="connsiteY1110" fmla="*/ 4242 h 10000"/>
                  <a:gd name="connsiteX1111" fmla="*/ 8083 w 10000"/>
                  <a:gd name="connsiteY1111" fmla="*/ 4245 h 10000"/>
                  <a:gd name="connsiteX1112" fmla="*/ 8105 w 10000"/>
                  <a:gd name="connsiteY1112" fmla="*/ 4226 h 10000"/>
                  <a:gd name="connsiteX1113" fmla="*/ 8136 w 10000"/>
                  <a:gd name="connsiteY1113" fmla="*/ 4187 h 10000"/>
                  <a:gd name="connsiteX1114" fmla="*/ 8161 w 10000"/>
                  <a:gd name="connsiteY1114" fmla="*/ 4168 h 10000"/>
                  <a:gd name="connsiteX1115" fmla="*/ 8172 w 10000"/>
                  <a:gd name="connsiteY1115" fmla="*/ 4161 h 10000"/>
                  <a:gd name="connsiteX1116" fmla="*/ 8208 w 10000"/>
                  <a:gd name="connsiteY1116" fmla="*/ 4168 h 10000"/>
                  <a:gd name="connsiteX1117" fmla="*/ 8235 w 10000"/>
                  <a:gd name="connsiteY1117" fmla="*/ 4168 h 10000"/>
                  <a:gd name="connsiteX1118" fmla="*/ 8258 w 10000"/>
                  <a:gd name="connsiteY1118" fmla="*/ 4152 h 10000"/>
                  <a:gd name="connsiteX1119" fmla="*/ 8283 w 10000"/>
                  <a:gd name="connsiteY1119" fmla="*/ 4152 h 10000"/>
                  <a:gd name="connsiteX1120" fmla="*/ 8299 w 10000"/>
                  <a:gd name="connsiteY1120" fmla="*/ 4132 h 10000"/>
                  <a:gd name="connsiteX1121" fmla="*/ 8316 w 10000"/>
                  <a:gd name="connsiteY1121" fmla="*/ 4113 h 10000"/>
                  <a:gd name="connsiteX1122" fmla="*/ 8330 w 10000"/>
                  <a:gd name="connsiteY1122" fmla="*/ 4084 h 10000"/>
                  <a:gd name="connsiteX1123" fmla="*/ 8341 w 10000"/>
                  <a:gd name="connsiteY1123" fmla="*/ 4058 h 10000"/>
                  <a:gd name="connsiteX1124" fmla="*/ 8349 w 10000"/>
                  <a:gd name="connsiteY1124" fmla="*/ 4064 h 10000"/>
                  <a:gd name="connsiteX1125" fmla="*/ 8366 w 10000"/>
                  <a:gd name="connsiteY1125" fmla="*/ 4067 h 10000"/>
                  <a:gd name="connsiteX1126" fmla="*/ 8374 w 10000"/>
                  <a:gd name="connsiteY1126" fmla="*/ 4084 h 10000"/>
                  <a:gd name="connsiteX1127" fmla="*/ 8402 w 10000"/>
                  <a:gd name="connsiteY1127" fmla="*/ 4054 h 10000"/>
                  <a:gd name="connsiteX1128" fmla="*/ 8427 w 10000"/>
                  <a:gd name="connsiteY1128" fmla="*/ 4028 h 10000"/>
                  <a:gd name="connsiteX1129" fmla="*/ 8438 w 10000"/>
                  <a:gd name="connsiteY1129" fmla="*/ 4025 h 10000"/>
                  <a:gd name="connsiteX1130" fmla="*/ 8468 w 10000"/>
                  <a:gd name="connsiteY1130" fmla="*/ 4006 h 10000"/>
                  <a:gd name="connsiteX1131" fmla="*/ 8485 w 10000"/>
                  <a:gd name="connsiteY1131" fmla="*/ 3999 h 10000"/>
                  <a:gd name="connsiteX1132" fmla="*/ 8493 w 10000"/>
                  <a:gd name="connsiteY1132" fmla="*/ 4025 h 10000"/>
                  <a:gd name="connsiteX1133" fmla="*/ 8515 w 10000"/>
                  <a:gd name="connsiteY1133" fmla="*/ 4028 h 10000"/>
                  <a:gd name="connsiteX1134" fmla="*/ 8543 w 10000"/>
                  <a:gd name="connsiteY1134" fmla="*/ 4009 h 10000"/>
                  <a:gd name="connsiteX1135" fmla="*/ 8551 w 10000"/>
                  <a:gd name="connsiteY1135" fmla="*/ 3990 h 10000"/>
                  <a:gd name="connsiteX1136" fmla="*/ 8582 w 10000"/>
                  <a:gd name="connsiteY1136" fmla="*/ 3977 h 10000"/>
                  <a:gd name="connsiteX1137" fmla="*/ 8596 w 10000"/>
                  <a:gd name="connsiteY1137" fmla="*/ 3977 h 10000"/>
                  <a:gd name="connsiteX1138" fmla="*/ 8607 w 10000"/>
                  <a:gd name="connsiteY1138" fmla="*/ 3980 h 10000"/>
                  <a:gd name="connsiteX1139" fmla="*/ 8645 w 10000"/>
                  <a:gd name="connsiteY1139" fmla="*/ 3970 h 10000"/>
                  <a:gd name="connsiteX1140" fmla="*/ 8654 w 10000"/>
                  <a:gd name="connsiteY1140" fmla="*/ 3951 h 10000"/>
                  <a:gd name="connsiteX1141" fmla="*/ 8670 w 10000"/>
                  <a:gd name="connsiteY1141" fmla="*/ 3935 h 10000"/>
                  <a:gd name="connsiteX1142" fmla="*/ 8695 w 10000"/>
                  <a:gd name="connsiteY1142" fmla="*/ 3935 h 10000"/>
                  <a:gd name="connsiteX1143" fmla="*/ 8704 w 10000"/>
                  <a:gd name="connsiteY1143" fmla="*/ 3951 h 10000"/>
                  <a:gd name="connsiteX1144" fmla="*/ 8717 w 10000"/>
                  <a:gd name="connsiteY1144" fmla="*/ 3964 h 10000"/>
                  <a:gd name="connsiteX1145" fmla="*/ 8751 w 10000"/>
                  <a:gd name="connsiteY1145" fmla="*/ 3951 h 10000"/>
                  <a:gd name="connsiteX1146" fmla="*/ 8776 w 10000"/>
                  <a:gd name="connsiteY1146" fmla="*/ 3935 h 10000"/>
                  <a:gd name="connsiteX1147" fmla="*/ 8798 w 10000"/>
                  <a:gd name="connsiteY1147" fmla="*/ 3925 h 10000"/>
                  <a:gd name="connsiteX1148" fmla="*/ 8806 w 10000"/>
                  <a:gd name="connsiteY1148" fmla="*/ 3892 h 10000"/>
                  <a:gd name="connsiteX1149" fmla="*/ 8814 w 10000"/>
                  <a:gd name="connsiteY1149" fmla="*/ 3876 h 10000"/>
                  <a:gd name="connsiteX1150" fmla="*/ 8839 w 10000"/>
                  <a:gd name="connsiteY1150" fmla="*/ 3873 h 10000"/>
                  <a:gd name="connsiteX1151" fmla="*/ 8842 w 10000"/>
                  <a:gd name="connsiteY1151" fmla="*/ 3876 h 10000"/>
                  <a:gd name="connsiteX1152" fmla="*/ 8856 w 10000"/>
                  <a:gd name="connsiteY1152" fmla="*/ 3863 h 10000"/>
                  <a:gd name="connsiteX1153" fmla="*/ 8856 w 10000"/>
                  <a:gd name="connsiteY1153" fmla="*/ 3841 h 10000"/>
                  <a:gd name="connsiteX1154" fmla="*/ 8870 w 10000"/>
                  <a:gd name="connsiteY1154" fmla="*/ 3821 h 10000"/>
                  <a:gd name="connsiteX1155" fmla="*/ 8903 w 10000"/>
                  <a:gd name="connsiteY1155" fmla="*/ 3802 h 10000"/>
                  <a:gd name="connsiteX1156" fmla="*/ 8914 w 10000"/>
                  <a:gd name="connsiteY1156" fmla="*/ 3782 h 10000"/>
                  <a:gd name="connsiteX1157" fmla="*/ 8939 w 10000"/>
                  <a:gd name="connsiteY1157" fmla="*/ 3782 h 10000"/>
                  <a:gd name="connsiteX1158" fmla="*/ 8961 w 10000"/>
                  <a:gd name="connsiteY1158" fmla="*/ 3779 h 10000"/>
                  <a:gd name="connsiteX1159" fmla="*/ 8983 w 10000"/>
                  <a:gd name="connsiteY1159" fmla="*/ 3760 h 10000"/>
                  <a:gd name="connsiteX1160" fmla="*/ 9003 w 10000"/>
                  <a:gd name="connsiteY1160" fmla="*/ 3763 h 10000"/>
                  <a:gd name="connsiteX1161" fmla="*/ 9019 w 10000"/>
                  <a:gd name="connsiteY1161" fmla="*/ 3779 h 10000"/>
                  <a:gd name="connsiteX1162" fmla="*/ 9050 w 10000"/>
                  <a:gd name="connsiteY1162" fmla="*/ 3812 h 10000"/>
                  <a:gd name="connsiteX1163" fmla="*/ 9080 w 10000"/>
                  <a:gd name="connsiteY1163" fmla="*/ 3831 h 10000"/>
                  <a:gd name="connsiteX1164" fmla="*/ 9097 w 10000"/>
                  <a:gd name="connsiteY1164" fmla="*/ 3867 h 10000"/>
                  <a:gd name="connsiteX1165" fmla="*/ 9114 w 10000"/>
                  <a:gd name="connsiteY1165" fmla="*/ 3902 h 10000"/>
                  <a:gd name="connsiteX1166" fmla="*/ 9122 w 10000"/>
                  <a:gd name="connsiteY1166" fmla="*/ 3935 h 10000"/>
                  <a:gd name="connsiteX1167" fmla="*/ 9125 w 10000"/>
                  <a:gd name="connsiteY1167" fmla="*/ 3964 h 10000"/>
                  <a:gd name="connsiteX1168" fmla="*/ 9130 w 10000"/>
                  <a:gd name="connsiteY1168" fmla="*/ 3999 h 10000"/>
                  <a:gd name="connsiteX1169" fmla="*/ 9130 w 10000"/>
                  <a:gd name="connsiteY1169" fmla="*/ 4054 h 10000"/>
                  <a:gd name="connsiteX1170" fmla="*/ 9155 w 10000"/>
                  <a:gd name="connsiteY1170" fmla="*/ 4093 h 10000"/>
                  <a:gd name="connsiteX1171" fmla="*/ 9169 w 10000"/>
                  <a:gd name="connsiteY1171" fmla="*/ 4090 h 10000"/>
                  <a:gd name="connsiteX1172" fmla="*/ 9211 w 10000"/>
                  <a:gd name="connsiteY1172" fmla="*/ 4077 h 10000"/>
                  <a:gd name="connsiteX1173" fmla="*/ 9244 w 10000"/>
                  <a:gd name="connsiteY1173" fmla="*/ 4077 h 10000"/>
                  <a:gd name="connsiteX1174" fmla="*/ 9252 w 10000"/>
                  <a:gd name="connsiteY1174" fmla="*/ 4103 h 10000"/>
                  <a:gd name="connsiteX1175" fmla="*/ 9258 w 10000"/>
                  <a:gd name="connsiteY1175" fmla="*/ 4148 h 10000"/>
                  <a:gd name="connsiteX1176" fmla="*/ 9269 w 10000"/>
                  <a:gd name="connsiteY1176" fmla="*/ 4158 h 10000"/>
                  <a:gd name="connsiteX1177" fmla="*/ 9294 w 10000"/>
                  <a:gd name="connsiteY1177" fmla="*/ 4158 h 10000"/>
                  <a:gd name="connsiteX1178" fmla="*/ 9319 w 10000"/>
                  <a:gd name="connsiteY1178" fmla="*/ 4168 h 10000"/>
                  <a:gd name="connsiteX1179" fmla="*/ 9346 w 10000"/>
                  <a:gd name="connsiteY1179" fmla="*/ 4190 h 10000"/>
                  <a:gd name="connsiteX1180" fmla="*/ 9357 w 10000"/>
                  <a:gd name="connsiteY1180" fmla="*/ 4168 h 10000"/>
                  <a:gd name="connsiteX1181" fmla="*/ 9371 w 10000"/>
                  <a:gd name="connsiteY1181" fmla="*/ 4132 h 10000"/>
                  <a:gd name="connsiteX1182" fmla="*/ 9391 w 10000"/>
                  <a:gd name="connsiteY1182" fmla="*/ 4113 h 10000"/>
                  <a:gd name="connsiteX1183" fmla="*/ 9407 w 10000"/>
                  <a:gd name="connsiteY1183" fmla="*/ 4103 h 10000"/>
                  <a:gd name="connsiteX1184" fmla="*/ 9435 w 10000"/>
                  <a:gd name="connsiteY1184" fmla="*/ 4100 h 10000"/>
                  <a:gd name="connsiteX1185" fmla="*/ 9460 w 10000"/>
                  <a:gd name="connsiteY1185" fmla="*/ 4084 h 10000"/>
                  <a:gd name="connsiteX1186" fmla="*/ 9485 w 10000"/>
                  <a:gd name="connsiteY1186" fmla="*/ 4067 h 10000"/>
                  <a:gd name="connsiteX1187" fmla="*/ 9496 w 10000"/>
                  <a:gd name="connsiteY1187" fmla="*/ 4054 h 10000"/>
                  <a:gd name="connsiteX1188" fmla="*/ 9526 w 10000"/>
                  <a:gd name="connsiteY1188" fmla="*/ 4048 h 10000"/>
                  <a:gd name="connsiteX1189" fmla="*/ 9557 w 10000"/>
                  <a:gd name="connsiteY1189" fmla="*/ 4038 h 10000"/>
                  <a:gd name="connsiteX1190" fmla="*/ 9584 w 10000"/>
                  <a:gd name="connsiteY1190" fmla="*/ 4019 h 10000"/>
                  <a:gd name="connsiteX1191" fmla="*/ 9623 w 10000"/>
                  <a:gd name="connsiteY1191" fmla="*/ 4016 h 10000"/>
                  <a:gd name="connsiteX1192" fmla="*/ 9648 w 10000"/>
                  <a:gd name="connsiteY1192" fmla="*/ 4009 h 10000"/>
                  <a:gd name="connsiteX1193" fmla="*/ 9673 w 10000"/>
                  <a:gd name="connsiteY1193" fmla="*/ 4019 h 10000"/>
                  <a:gd name="connsiteX1194" fmla="*/ 9712 w 10000"/>
                  <a:gd name="connsiteY1194" fmla="*/ 4038 h 10000"/>
                  <a:gd name="connsiteX1195" fmla="*/ 9742 w 10000"/>
                  <a:gd name="connsiteY1195" fmla="*/ 4074 h 10000"/>
                  <a:gd name="connsiteX1196" fmla="*/ 9776 w 10000"/>
                  <a:gd name="connsiteY1196" fmla="*/ 4093 h 10000"/>
                  <a:gd name="connsiteX1197" fmla="*/ 9814 w 10000"/>
                  <a:gd name="connsiteY1197" fmla="*/ 4109 h 10000"/>
                  <a:gd name="connsiteX1198" fmla="*/ 9859 w 10000"/>
                  <a:gd name="connsiteY1198" fmla="*/ 4119 h 10000"/>
                  <a:gd name="connsiteX1199" fmla="*/ 9898 w 10000"/>
                  <a:gd name="connsiteY1199" fmla="*/ 4122 h 10000"/>
                  <a:gd name="connsiteX1200" fmla="*/ 9931 w 10000"/>
                  <a:gd name="connsiteY1200" fmla="*/ 4109 h 10000"/>
                  <a:gd name="connsiteX1201" fmla="*/ 9956 w 10000"/>
                  <a:gd name="connsiteY1201" fmla="*/ 4100 h 10000"/>
                  <a:gd name="connsiteX1202" fmla="*/ 9981 w 10000"/>
                  <a:gd name="connsiteY1202" fmla="*/ 4067 h 10000"/>
                  <a:gd name="connsiteX1203" fmla="*/ 9994 w 10000"/>
                  <a:gd name="connsiteY1203" fmla="*/ 4035 h 10000"/>
                  <a:gd name="connsiteX1204" fmla="*/ 10000 w 10000"/>
                  <a:gd name="connsiteY1204" fmla="*/ 3996 h 10000"/>
                  <a:gd name="connsiteX1205" fmla="*/ 9994 w 10000"/>
                  <a:gd name="connsiteY1205" fmla="*/ 3941 h 10000"/>
                  <a:gd name="connsiteX1206" fmla="*/ 9986 w 10000"/>
                  <a:gd name="connsiteY1206" fmla="*/ 3905 h 10000"/>
                  <a:gd name="connsiteX1207" fmla="*/ 9981 w 10000"/>
                  <a:gd name="connsiteY1207" fmla="*/ 3857 h 10000"/>
                  <a:gd name="connsiteX1208" fmla="*/ 9989 w 10000"/>
                  <a:gd name="connsiteY1208" fmla="*/ 3837 h 10000"/>
                  <a:gd name="connsiteX1209" fmla="*/ 9989 w 10000"/>
                  <a:gd name="connsiteY1209" fmla="*/ 3812 h 10000"/>
                  <a:gd name="connsiteX1210" fmla="*/ 9981 w 10000"/>
                  <a:gd name="connsiteY1210" fmla="*/ 3792 h 10000"/>
                  <a:gd name="connsiteX1211" fmla="*/ 9970 w 10000"/>
                  <a:gd name="connsiteY1211" fmla="*/ 3763 h 10000"/>
                  <a:gd name="connsiteX1212" fmla="*/ 9945 w 10000"/>
                  <a:gd name="connsiteY1212" fmla="*/ 3705 h 10000"/>
                  <a:gd name="connsiteX1213" fmla="*/ 9931 w 10000"/>
                  <a:gd name="connsiteY1213" fmla="*/ 3659 h 10000"/>
                  <a:gd name="connsiteX1214" fmla="*/ 9903 w 10000"/>
                  <a:gd name="connsiteY1214" fmla="*/ 3640 h 10000"/>
                  <a:gd name="connsiteX1215" fmla="*/ 9881 w 10000"/>
                  <a:gd name="connsiteY1215" fmla="*/ 3620 h 10000"/>
                  <a:gd name="connsiteX1216" fmla="*/ 9856 w 10000"/>
                  <a:gd name="connsiteY1216" fmla="*/ 3595 h 10000"/>
                  <a:gd name="connsiteX1217" fmla="*/ 9817 w 10000"/>
                  <a:gd name="connsiteY1217" fmla="*/ 3562 h 10000"/>
                  <a:gd name="connsiteX1218" fmla="*/ 9795 w 10000"/>
                  <a:gd name="connsiteY1218" fmla="*/ 3546 h 10000"/>
                  <a:gd name="connsiteX1219" fmla="*/ 9778 w 10000"/>
                  <a:gd name="connsiteY1219" fmla="*/ 3527 h 10000"/>
                  <a:gd name="connsiteX1220" fmla="*/ 9745 w 10000"/>
                  <a:gd name="connsiteY1220" fmla="*/ 3501 h 10000"/>
                  <a:gd name="connsiteX1221" fmla="*/ 9726 w 10000"/>
                  <a:gd name="connsiteY1221" fmla="*/ 3488 h 10000"/>
                  <a:gd name="connsiteX1222" fmla="*/ 9704 w 10000"/>
                  <a:gd name="connsiteY1222" fmla="*/ 3472 h 10000"/>
                  <a:gd name="connsiteX1223" fmla="*/ 9695 w 10000"/>
                  <a:gd name="connsiteY1223" fmla="*/ 3468 h 10000"/>
                  <a:gd name="connsiteX1224" fmla="*/ 9690 w 10000"/>
                  <a:gd name="connsiteY1224" fmla="*/ 3459 h 10000"/>
                  <a:gd name="connsiteX1225" fmla="*/ 9673 w 10000"/>
                  <a:gd name="connsiteY1225" fmla="*/ 3449 h 10000"/>
                  <a:gd name="connsiteX1226" fmla="*/ 9665 w 10000"/>
                  <a:gd name="connsiteY1226" fmla="*/ 3442 h 10000"/>
                  <a:gd name="connsiteX1227" fmla="*/ 9654 w 10000"/>
                  <a:gd name="connsiteY1227" fmla="*/ 3449 h 10000"/>
                  <a:gd name="connsiteX1228" fmla="*/ 9521 w 10000"/>
                  <a:gd name="connsiteY1228" fmla="*/ 3394 h 10000"/>
                  <a:gd name="connsiteX1229" fmla="*/ 9510 w 10000"/>
                  <a:gd name="connsiteY1229" fmla="*/ 3368 h 10000"/>
                  <a:gd name="connsiteX1230" fmla="*/ 9496 w 10000"/>
                  <a:gd name="connsiteY1230" fmla="*/ 3287 h 10000"/>
                  <a:gd name="connsiteX1231" fmla="*/ 9488 w 10000"/>
                  <a:gd name="connsiteY1231" fmla="*/ 3216 h 10000"/>
                  <a:gd name="connsiteX1232" fmla="*/ 9493 w 10000"/>
                  <a:gd name="connsiteY1232" fmla="*/ 3174 h 10000"/>
                  <a:gd name="connsiteX1233" fmla="*/ 9501 w 10000"/>
                  <a:gd name="connsiteY1233" fmla="*/ 3128 h 10000"/>
                  <a:gd name="connsiteX1234" fmla="*/ 9488 w 10000"/>
                  <a:gd name="connsiteY1234" fmla="*/ 3025 h 10000"/>
                  <a:gd name="connsiteX1235" fmla="*/ 9446 w 10000"/>
                  <a:gd name="connsiteY1235" fmla="*/ 2931 h 10000"/>
                  <a:gd name="connsiteX1236" fmla="*/ 9382 w 10000"/>
                  <a:gd name="connsiteY1236" fmla="*/ 2837 h 10000"/>
                  <a:gd name="connsiteX1237" fmla="*/ 9316 w 10000"/>
                  <a:gd name="connsiteY1237" fmla="*/ 2753 h 10000"/>
                  <a:gd name="connsiteX1238" fmla="*/ 9294 w 10000"/>
                  <a:gd name="connsiteY1238" fmla="*/ 2655 h 10000"/>
                  <a:gd name="connsiteX1239" fmla="*/ 9213 w 10000"/>
                  <a:gd name="connsiteY1239" fmla="*/ 2328 h 10000"/>
                  <a:gd name="connsiteX1240" fmla="*/ 9172 w 10000"/>
                  <a:gd name="connsiteY1240" fmla="*/ 2286 h 10000"/>
                  <a:gd name="connsiteX1241" fmla="*/ 9019 w 10000"/>
                  <a:gd name="connsiteY1241" fmla="*/ 2082 h 10000"/>
                  <a:gd name="connsiteX1242" fmla="*/ 8906 w 10000"/>
                  <a:gd name="connsiteY1242" fmla="*/ 1946 h 10000"/>
                  <a:gd name="connsiteX1243" fmla="*/ 8801 w 10000"/>
                  <a:gd name="connsiteY1243" fmla="*/ 1778 h 10000"/>
                  <a:gd name="connsiteX1244" fmla="*/ 8806 w 10000"/>
                  <a:gd name="connsiteY1244" fmla="*/ 1713 h 10000"/>
                  <a:gd name="connsiteX1245" fmla="*/ 8809 w 10000"/>
                  <a:gd name="connsiteY1245" fmla="*/ 1703 h 10000"/>
                  <a:gd name="connsiteX1246" fmla="*/ 8817 w 10000"/>
                  <a:gd name="connsiteY1246" fmla="*/ 1713 h 10000"/>
                  <a:gd name="connsiteX1247" fmla="*/ 8834 w 10000"/>
                  <a:gd name="connsiteY1247" fmla="*/ 1729 h 10000"/>
                  <a:gd name="connsiteX1248" fmla="*/ 8839 w 10000"/>
                  <a:gd name="connsiteY1248" fmla="*/ 1729 h 10000"/>
                  <a:gd name="connsiteX1249" fmla="*/ 8848 w 10000"/>
                  <a:gd name="connsiteY1249" fmla="*/ 1723 h 10000"/>
                  <a:gd name="connsiteX1250" fmla="*/ 8850 w 10000"/>
                  <a:gd name="connsiteY1250" fmla="*/ 1703 h 10000"/>
                  <a:gd name="connsiteX1251" fmla="*/ 8850 w 10000"/>
                  <a:gd name="connsiteY1251" fmla="*/ 1684 h 10000"/>
                  <a:gd name="connsiteX1252" fmla="*/ 8850 w 10000"/>
                  <a:gd name="connsiteY1252" fmla="*/ 1648 h 10000"/>
                  <a:gd name="connsiteX1253" fmla="*/ 8881 w 10000"/>
                  <a:gd name="connsiteY1253" fmla="*/ 1571 h 10000"/>
                  <a:gd name="connsiteX1254" fmla="*/ 8895 w 10000"/>
                  <a:gd name="connsiteY1254" fmla="*/ 1541 h 10000"/>
                  <a:gd name="connsiteX1255" fmla="*/ 8895 w 10000"/>
                  <a:gd name="connsiteY1255" fmla="*/ 1525 h 10000"/>
                  <a:gd name="connsiteX1256" fmla="*/ 8881 w 10000"/>
                  <a:gd name="connsiteY1256" fmla="*/ 1516 h 10000"/>
                  <a:gd name="connsiteX1257" fmla="*/ 8864 w 10000"/>
                  <a:gd name="connsiteY1257" fmla="*/ 1522 h 10000"/>
                  <a:gd name="connsiteX1258" fmla="*/ 8850 w 10000"/>
                  <a:gd name="connsiteY1258" fmla="*/ 1535 h 10000"/>
                  <a:gd name="connsiteX1259" fmla="*/ 8834 w 10000"/>
                  <a:gd name="connsiteY1259" fmla="*/ 1571 h 10000"/>
                  <a:gd name="connsiteX1260" fmla="*/ 8825 w 10000"/>
                  <a:gd name="connsiteY1260" fmla="*/ 1587 h 10000"/>
                  <a:gd name="connsiteX1261" fmla="*/ 8776 w 10000"/>
                  <a:gd name="connsiteY1261" fmla="*/ 1571 h 10000"/>
                  <a:gd name="connsiteX1262" fmla="*/ 8745 w 10000"/>
                  <a:gd name="connsiteY1262" fmla="*/ 1580 h 10000"/>
                  <a:gd name="connsiteX1263" fmla="*/ 8720 w 10000"/>
                  <a:gd name="connsiteY1263" fmla="*/ 1587 h 10000"/>
                  <a:gd name="connsiteX1264" fmla="*/ 8709 w 10000"/>
                  <a:gd name="connsiteY1264" fmla="*/ 1609 h 10000"/>
                  <a:gd name="connsiteX1265" fmla="*/ 8693 w 10000"/>
                  <a:gd name="connsiteY1265" fmla="*/ 1616 h 10000"/>
                  <a:gd name="connsiteX1266" fmla="*/ 8684 w 10000"/>
                  <a:gd name="connsiteY1266" fmla="*/ 1639 h 10000"/>
                  <a:gd name="connsiteX1267" fmla="*/ 8684 w 10000"/>
                  <a:gd name="connsiteY1267" fmla="*/ 1658 h 10000"/>
                  <a:gd name="connsiteX1268" fmla="*/ 8665 w 10000"/>
                  <a:gd name="connsiteY1268" fmla="*/ 1655 h 10000"/>
                  <a:gd name="connsiteX1269" fmla="*/ 8665 w 10000"/>
                  <a:gd name="connsiteY1269" fmla="*/ 1645 h 10000"/>
                  <a:gd name="connsiteX1270" fmla="*/ 8665 w 10000"/>
                  <a:gd name="connsiteY1270" fmla="*/ 1626 h 10000"/>
                  <a:gd name="connsiteX1271" fmla="*/ 8676 w 10000"/>
                  <a:gd name="connsiteY1271" fmla="*/ 1609 h 10000"/>
                  <a:gd name="connsiteX1272" fmla="*/ 8679 w 10000"/>
                  <a:gd name="connsiteY1272" fmla="*/ 1597 h 10000"/>
                  <a:gd name="connsiteX1273" fmla="*/ 8687 w 10000"/>
                  <a:gd name="connsiteY1273" fmla="*/ 1577 h 10000"/>
                  <a:gd name="connsiteX1274" fmla="*/ 8695 w 10000"/>
                  <a:gd name="connsiteY1274" fmla="*/ 1554 h 10000"/>
                  <a:gd name="connsiteX1275" fmla="*/ 8709 w 10000"/>
                  <a:gd name="connsiteY1275" fmla="*/ 1532 h 10000"/>
                  <a:gd name="connsiteX1276" fmla="*/ 8704 w 10000"/>
                  <a:gd name="connsiteY1276" fmla="*/ 1512 h 10000"/>
                  <a:gd name="connsiteX1277" fmla="*/ 8695 w 10000"/>
                  <a:gd name="connsiteY1277" fmla="*/ 1503 h 10000"/>
                  <a:gd name="connsiteX1278" fmla="*/ 8684 w 10000"/>
                  <a:gd name="connsiteY1278" fmla="*/ 1503 h 10000"/>
                  <a:gd name="connsiteX1279" fmla="*/ 8670 w 10000"/>
                  <a:gd name="connsiteY1279" fmla="*/ 1525 h 10000"/>
                  <a:gd name="connsiteX1280" fmla="*/ 8665 w 10000"/>
                  <a:gd name="connsiteY1280" fmla="*/ 1545 h 10000"/>
                  <a:gd name="connsiteX1281" fmla="*/ 8654 w 10000"/>
                  <a:gd name="connsiteY1281" fmla="*/ 1567 h 10000"/>
                  <a:gd name="connsiteX1282" fmla="*/ 8648 w 10000"/>
                  <a:gd name="connsiteY1282" fmla="*/ 1587 h 10000"/>
                  <a:gd name="connsiteX1283" fmla="*/ 8640 w 10000"/>
                  <a:gd name="connsiteY1283" fmla="*/ 1629 h 10000"/>
                  <a:gd name="connsiteX1284" fmla="*/ 8620 w 10000"/>
                  <a:gd name="connsiteY1284" fmla="*/ 1635 h 10000"/>
                  <a:gd name="connsiteX1285" fmla="*/ 8612 w 10000"/>
                  <a:gd name="connsiteY1285" fmla="*/ 1635 h 10000"/>
                  <a:gd name="connsiteX1286" fmla="*/ 8604 w 10000"/>
                  <a:gd name="connsiteY1286" fmla="*/ 1626 h 10000"/>
                  <a:gd name="connsiteX1287" fmla="*/ 8596 w 10000"/>
                  <a:gd name="connsiteY1287" fmla="*/ 1616 h 10000"/>
                  <a:gd name="connsiteX1288" fmla="*/ 8596 w 10000"/>
                  <a:gd name="connsiteY1288" fmla="*/ 1580 h 10000"/>
                  <a:gd name="connsiteX1289" fmla="*/ 8587 w 10000"/>
                  <a:gd name="connsiteY1289" fmla="*/ 1545 h 10000"/>
                  <a:gd name="connsiteX1290" fmla="*/ 8565 w 10000"/>
                  <a:gd name="connsiteY1290" fmla="*/ 1516 h 10000"/>
                  <a:gd name="connsiteX1291" fmla="*/ 8543 w 10000"/>
                  <a:gd name="connsiteY1291" fmla="*/ 1512 h 10000"/>
                  <a:gd name="connsiteX1292" fmla="*/ 8518 w 10000"/>
                  <a:gd name="connsiteY1292" fmla="*/ 1532 h 10000"/>
                  <a:gd name="connsiteX1293" fmla="*/ 8476 w 10000"/>
                  <a:gd name="connsiteY1293" fmla="*/ 1567 h 10000"/>
                  <a:gd name="connsiteX1294" fmla="*/ 8454 w 10000"/>
                  <a:gd name="connsiteY1294" fmla="*/ 1551 h 10000"/>
                  <a:gd name="connsiteX1295" fmla="*/ 8402 w 10000"/>
                  <a:gd name="connsiteY1295" fmla="*/ 1493 h 10000"/>
                  <a:gd name="connsiteX1296" fmla="*/ 8371 w 10000"/>
                  <a:gd name="connsiteY1296" fmla="*/ 1428 h 10000"/>
                  <a:gd name="connsiteX1297" fmla="*/ 8072 w 10000"/>
                  <a:gd name="connsiteY1297" fmla="*/ 1422 h 10000"/>
                  <a:gd name="connsiteX1298" fmla="*/ 7823 w 10000"/>
                  <a:gd name="connsiteY1298" fmla="*/ 1279 h 10000"/>
                  <a:gd name="connsiteX1299" fmla="*/ 7587 w 10000"/>
                  <a:gd name="connsiteY1299" fmla="*/ 1133 h 10000"/>
                  <a:gd name="connsiteX1300" fmla="*/ 7526 w 10000"/>
                  <a:gd name="connsiteY1300" fmla="*/ 1098 h 10000"/>
                  <a:gd name="connsiteX1301" fmla="*/ 7346 w 10000"/>
                  <a:gd name="connsiteY1301" fmla="*/ 991 h 10000"/>
                  <a:gd name="connsiteX1302" fmla="*/ 7321 w 10000"/>
                  <a:gd name="connsiteY1302" fmla="*/ 959 h 10000"/>
                  <a:gd name="connsiteX1303" fmla="*/ 7307 w 10000"/>
                  <a:gd name="connsiteY1303" fmla="*/ 871 h 10000"/>
                  <a:gd name="connsiteX1304" fmla="*/ 7224 w 10000"/>
                  <a:gd name="connsiteY1304" fmla="*/ 816 h 10000"/>
                  <a:gd name="connsiteX1305" fmla="*/ 7147 w 10000"/>
                  <a:gd name="connsiteY1305" fmla="*/ 787 h 10000"/>
                  <a:gd name="connsiteX1306" fmla="*/ 7080 w 10000"/>
                  <a:gd name="connsiteY1306" fmla="*/ 742 h 10000"/>
                  <a:gd name="connsiteX1307" fmla="*/ 7069 w 10000"/>
                  <a:gd name="connsiteY1307" fmla="*/ 767 h 10000"/>
                  <a:gd name="connsiteX1308" fmla="*/ 7033 w 10000"/>
                  <a:gd name="connsiteY1308" fmla="*/ 787 h 10000"/>
                  <a:gd name="connsiteX1309" fmla="*/ 6820 w 10000"/>
                  <a:gd name="connsiteY1309" fmla="*/ 878 h 10000"/>
                  <a:gd name="connsiteX1310" fmla="*/ 6726 w 10000"/>
                  <a:gd name="connsiteY1310" fmla="*/ 897 h 10000"/>
                  <a:gd name="connsiteX1311" fmla="*/ 6626 w 10000"/>
                  <a:gd name="connsiteY1311" fmla="*/ 955 h 10000"/>
                  <a:gd name="connsiteX1312" fmla="*/ 6582 w 10000"/>
                  <a:gd name="connsiteY1312" fmla="*/ 946 h 10000"/>
                  <a:gd name="connsiteX1313" fmla="*/ 6571 w 10000"/>
                  <a:gd name="connsiteY1313" fmla="*/ 955 h 10000"/>
                  <a:gd name="connsiteX1314" fmla="*/ 6507 w 10000"/>
                  <a:gd name="connsiteY1314" fmla="*/ 975 h 10000"/>
                  <a:gd name="connsiteX1315" fmla="*/ 6485 w 10000"/>
                  <a:gd name="connsiteY1315" fmla="*/ 975 h 10000"/>
                  <a:gd name="connsiteX1316" fmla="*/ 6476 w 10000"/>
                  <a:gd name="connsiteY1316" fmla="*/ 965 h 10000"/>
                  <a:gd name="connsiteX1317" fmla="*/ 6474 w 10000"/>
                  <a:gd name="connsiteY1317" fmla="*/ 936 h 10000"/>
                  <a:gd name="connsiteX1318" fmla="*/ 6452 w 10000"/>
                  <a:gd name="connsiteY1318" fmla="*/ 887 h 10000"/>
                  <a:gd name="connsiteX1319" fmla="*/ 6352 w 10000"/>
                  <a:gd name="connsiteY1319" fmla="*/ 767 h 10000"/>
                  <a:gd name="connsiteX1320" fmla="*/ 6313 w 10000"/>
                  <a:gd name="connsiteY1320" fmla="*/ 732 h 10000"/>
                  <a:gd name="connsiteX1321" fmla="*/ 6296 w 10000"/>
                  <a:gd name="connsiteY1321" fmla="*/ 690 h 10000"/>
                  <a:gd name="connsiteX1322" fmla="*/ 6271 w 10000"/>
                  <a:gd name="connsiteY1322" fmla="*/ 664 h 10000"/>
                  <a:gd name="connsiteX1323" fmla="*/ 6266 w 10000"/>
                  <a:gd name="connsiteY1323" fmla="*/ 654 h 10000"/>
                  <a:gd name="connsiteX1324" fmla="*/ 6111 w 10000"/>
                  <a:gd name="connsiteY1324" fmla="*/ 398 h 10000"/>
                  <a:gd name="connsiteX1325" fmla="*/ 5903 w 10000"/>
                  <a:gd name="connsiteY1325" fmla="*/ 408 h 10000"/>
                  <a:gd name="connsiteX1326" fmla="*/ 5837 w 10000"/>
                  <a:gd name="connsiteY1326" fmla="*/ 427 h 10000"/>
                  <a:gd name="connsiteX1327" fmla="*/ 5756 w 10000"/>
                  <a:gd name="connsiteY1327" fmla="*/ 453 h 10000"/>
                  <a:gd name="connsiteX1328" fmla="*/ 5681 w 10000"/>
                  <a:gd name="connsiteY1328" fmla="*/ 453 h 10000"/>
                  <a:gd name="connsiteX1329" fmla="*/ 5609 w 10000"/>
                  <a:gd name="connsiteY1329" fmla="*/ 447 h 10000"/>
                  <a:gd name="connsiteX1330" fmla="*/ 5554 w 10000"/>
                  <a:gd name="connsiteY1330" fmla="*/ 304 h 10000"/>
                  <a:gd name="connsiteX1331" fmla="*/ 5529 w 10000"/>
                  <a:gd name="connsiteY1331" fmla="*/ 301 h 10000"/>
                  <a:gd name="connsiteX1332" fmla="*/ 5393 w 10000"/>
                  <a:gd name="connsiteY1332" fmla="*/ 256 h 10000"/>
                  <a:gd name="connsiteX1333" fmla="*/ 5366 w 10000"/>
                  <a:gd name="connsiteY1333" fmla="*/ 220 h 10000"/>
                  <a:gd name="connsiteX1334" fmla="*/ 5249 w 10000"/>
                  <a:gd name="connsiteY1334" fmla="*/ 155 h 10000"/>
                  <a:gd name="connsiteX1335" fmla="*/ 5141 w 10000"/>
                  <a:gd name="connsiteY1335" fmla="*/ 52 h 10000"/>
                  <a:gd name="connsiteX1336" fmla="*/ 5116 w 10000"/>
                  <a:gd name="connsiteY1336" fmla="*/ 3 h 10000"/>
                  <a:gd name="connsiteX1337" fmla="*/ 5061 w 10000"/>
                  <a:gd name="connsiteY1337" fmla="*/ 0 h 10000"/>
                  <a:gd name="connsiteX1338" fmla="*/ 5036 w 10000"/>
                  <a:gd name="connsiteY1338" fmla="*/ 32 h 10000"/>
                  <a:gd name="connsiteX1339" fmla="*/ 4942 w 10000"/>
                  <a:gd name="connsiteY1339" fmla="*/ 133 h 10000"/>
                  <a:gd name="connsiteX1340" fmla="*/ 4900 w 10000"/>
                  <a:gd name="connsiteY1340" fmla="*/ 217 h 10000"/>
                  <a:gd name="connsiteX1341" fmla="*/ 4861 w 10000"/>
                  <a:gd name="connsiteY1341" fmla="*/ 198 h 10000"/>
                  <a:gd name="connsiteX1342" fmla="*/ 4795 w 10000"/>
                  <a:gd name="connsiteY1342" fmla="*/ 68 h 10000"/>
                  <a:gd name="connsiteX1343" fmla="*/ 4778 w 10000"/>
                  <a:gd name="connsiteY1343" fmla="*/ 62 h 10000"/>
                  <a:gd name="connsiteX1344" fmla="*/ 4765 w 10000"/>
                  <a:gd name="connsiteY1344" fmla="*/ 62 h 10000"/>
                  <a:gd name="connsiteX1345" fmla="*/ 4748 w 10000"/>
                  <a:gd name="connsiteY1345" fmla="*/ 68 h 10000"/>
                  <a:gd name="connsiteX1346" fmla="*/ 4673 w 10000"/>
                  <a:gd name="connsiteY1346" fmla="*/ 136 h 10000"/>
                  <a:gd name="connsiteX1347" fmla="*/ 4632 w 10000"/>
                  <a:gd name="connsiteY1347" fmla="*/ 201 h 10000"/>
                  <a:gd name="connsiteX1348" fmla="*/ 4623 w 10000"/>
                  <a:gd name="connsiteY1348" fmla="*/ 210 h 10000"/>
                  <a:gd name="connsiteX1349" fmla="*/ 4579 w 10000"/>
                  <a:gd name="connsiteY1349" fmla="*/ 220 h 10000"/>
                  <a:gd name="connsiteX1350" fmla="*/ 4479 w 10000"/>
                  <a:gd name="connsiteY1350" fmla="*/ 198 h 10000"/>
                  <a:gd name="connsiteX1351" fmla="*/ 4402 w 10000"/>
                  <a:gd name="connsiteY1351" fmla="*/ 165 h 10000"/>
                  <a:gd name="connsiteX1352" fmla="*/ 4374 w 10000"/>
                  <a:gd name="connsiteY1352" fmla="*/ 165 h 10000"/>
                  <a:gd name="connsiteX1353" fmla="*/ 4335 w 10000"/>
                  <a:gd name="connsiteY1353" fmla="*/ 172 h 10000"/>
                  <a:gd name="connsiteX1354" fmla="*/ 4302 w 10000"/>
                  <a:gd name="connsiteY1354" fmla="*/ 188 h 10000"/>
                  <a:gd name="connsiteX1355" fmla="*/ 4271 w 10000"/>
                  <a:gd name="connsiteY1355" fmla="*/ 220 h 10000"/>
                  <a:gd name="connsiteX1356" fmla="*/ 4238 w 10000"/>
                  <a:gd name="connsiteY1356" fmla="*/ 240 h 10000"/>
                  <a:gd name="connsiteX1357" fmla="*/ 4324 w 10000"/>
                  <a:gd name="connsiteY1357" fmla="*/ 1289 h 10000"/>
                  <a:gd name="connsiteX1358" fmla="*/ 3521 w 10000"/>
                  <a:gd name="connsiteY1358" fmla="*/ 7730 h 10000"/>
                  <a:gd name="connsiteX1359" fmla="*/ 3560 w 10000"/>
                  <a:gd name="connsiteY1359" fmla="*/ 7749 h 10000"/>
                  <a:gd name="connsiteX1360" fmla="*/ 3562 w 10000"/>
                  <a:gd name="connsiteY1360" fmla="*/ 7759 h 10000"/>
                  <a:gd name="connsiteX1361" fmla="*/ 3573 w 10000"/>
                  <a:gd name="connsiteY1361" fmla="*/ 7766 h 10000"/>
                  <a:gd name="connsiteX1362" fmla="*/ 3584 w 10000"/>
                  <a:gd name="connsiteY1362" fmla="*/ 7759 h 10000"/>
                  <a:gd name="connsiteX1363" fmla="*/ 3598 w 10000"/>
                  <a:gd name="connsiteY1363" fmla="*/ 7743 h 10000"/>
                  <a:gd name="connsiteX1364" fmla="*/ 3609 w 10000"/>
                  <a:gd name="connsiteY1364" fmla="*/ 7756 h 10000"/>
                  <a:gd name="connsiteX1365" fmla="*/ 3623 w 10000"/>
                  <a:gd name="connsiteY1365" fmla="*/ 7733 h 10000"/>
                  <a:gd name="connsiteX1366" fmla="*/ 3632 w 10000"/>
                  <a:gd name="connsiteY1366" fmla="*/ 7730 h 10000"/>
                  <a:gd name="connsiteX1367" fmla="*/ 3634 w 10000"/>
                  <a:gd name="connsiteY1367" fmla="*/ 7730 h 10000"/>
                  <a:gd name="connsiteX1368" fmla="*/ 3643 w 10000"/>
                  <a:gd name="connsiteY1368" fmla="*/ 7730 h 10000"/>
                  <a:gd name="connsiteX1369" fmla="*/ 3670 w 10000"/>
                  <a:gd name="connsiteY1369" fmla="*/ 7730 h 10000"/>
                  <a:gd name="connsiteX1370" fmla="*/ 3687 w 10000"/>
                  <a:gd name="connsiteY1370" fmla="*/ 7730 h 10000"/>
                  <a:gd name="connsiteX1371" fmla="*/ 3690 w 10000"/>
                  <a:gd name="connsiteY1371" fmla="*/ 7730 h 10000"/>
                  <a:gd name="connsiteX1372" fmla="*/ 3704 w 10000"/>
                  <a:gd name="connsiteY1372" fmla="*/ 7740 h 10000"/>
                  <a:gd name="connsiteX1373" fmla="*/ 3712 w 10000"/>
                  <a:gd name="connsiteY1373" fmla="*/ 7743 h 10000"/>
                  <a:gd name="connsiteX1374" fmla="*/ 3723 w 10000"/>
                  <a:gd name="connsiteY1374" fmla="*/ 7749 h 10000"/>
                  <a:gd name="connsiteX1375" fmla="*/ 3729 w 10000"/>
                  <a:gd name="connsiteY1375" fmla="*/ 7749 h 10000"/>
                  <a:gd name="connsiteX1376" fmla="*/ 3729 w 10000"/>
                  <a:gd name="connsiteY1376" fmla="*/ 7743 h 10000"/>
                  <a:gd name="connsiteX1377" fmla="*/ 3745 w 10000"/>
                  <a:gd name="connsiteY1377" fmla="*/ 7740 h 10000"/>
                  <a:gd name="connsiteX1378" fmla="*/ 3753 w 10000"/>
                  <a:gd name="connsiteY1378" fmla="*/ 7730 h 10000"/>
                  <a:gd name="connsiteX1379" fmla="*/ 3762 w 10000"/>
                  <a:gd name="connsiteY1379" fmla="*/ 7720 h 10000"/>
                  <a:gd name="connsiteX1380" fmla="*/ 3776 w 10000"/>
                  <a:gd name="connsiteY1380" fmla="*/ 7710 h 10000"/>
                  <a:gd name="connsiteX1381" fmla="*/ 3784 w 10000"/>
                  <a:gd name="connsiteY1381" fmla="*/ 7701 h 10000"/>
                  <a:gd name="connsiteX1382" fmla="*/ 3792 w 10000"/>
                  <a:gd name="connsiteY1382" fmla="*/ 7694 h 10000"/>
                  <a:gd name="connsiteX1383" fmla="*/ 3801 w 10000"/>
                  <a:gd name="connsiteY1383" fmla="*/ 7685 h 10000"/>
                  <a:gd name="connsiteX1384" fmla="*/ 3803 w 10000"/>
                  <a:gd name="connsiteY1384" fmla="*/ 7685 h 10000"/>
                  <a:gd name="connsiteX1385" fmla="*/ 3778 w 10000"/>
                  <a:gd name="connsiteY1385" fmla="*/ 7756 h 10000"/>
                  <a:gd name="connsiteX1386" fmla="*/ 3762 w 10000"/>
                  <a:gd name="connsiteY1386" fmla="*/ 7775 h 10000"/>
                  <a:gd name="connsiteX1387" fmla="*/ 3748 w 10000"/>
                  <a:gd name="connsiteY1387" fmla="*/ 7775 h 10000"/>
                  <a:gd name="connsiteX1388" fmla="*/ 3737 w 10000"/>
                  <a:gd name="connsiteY1388" fmla="*/ 7778 h 10000"/>
                  <a:gd name="connsiteX1389" fmla="*/ 3723 w 10000"/>
                  <a:gd name="connsiteY1389" fmla="*/ 7778 h 10000"/>
                  <a:gd name="connsiteX1390" fmla="*/ 3712 w 10000"/>
                  <a:gd name="connsiteY1390" fmla="*/ 8005 h 10000"/>
                  <a:gd name="connsiteX1391" fmla="*/ 3706 w 10000"/>
                  <a:gd name="connsiteY1391" fmla="*/ 8021 h 10000"/>
                  <a:gd name="connsiteX1392" fmla="*/ 3712 w 10000"/>
                  <a:gd name="connsiteY1392" fmla="*/ 8044 h 10000"/>
                  <a:gd name="connsiteX1393" fmla="*/ 3712 w 10000"/>
                  <a:gd name="connsiteY1393" fmla="*/ 8051 h 10000"/>
                  <a:gd name="connsiteX1394" fmla="*/ 3767 w 10000"/>
                  <a:gd name="connsiteY1394" fmla="*/ 8106 h 10000"/>
                  <a:gd name="connsiteX1395" fmla="*/ 3770 w 10000"/>
                  <a:gd name="connsiteY1395" fmla="*/ 8119 h 10000"/>
                  <a:gd name="connsiteX1396" fmla="*/ 3740 w 10000"/>
                  <a:gd name="connsiteY1396" fmla="*/ 8154 h 10000"/>
                  <a:gd name="connsiteX1397" fmla="*/ 3731 w 10000"/>
                  <a:gd name="connsiteY1397" fmla="*/ 8138 h 10000"/>
                  <a:gd name="connsiteX1398" fmla="*/ 3729 w 10000"/>
                  <a:gd name="connsiteY1398" fmla="*/ 8125 h 10000"/>
                  <a:gd name="connsiteX1399" fmla="*/ 3712 w 10000"/>
                  <a:gd name="connsiteY1399" fmla="*/ 8115 h 10000"/>
                  <a:gd name="connsiteX1400" fmla="*/ 3704 w 10000"/>
                  <a:gd name="connsiteY1400" fmla="*/ 8109 h 10000"/>
                  <a:gd name="connsiteX1401" fmla="*/ 3687 w 10000"/>
                  <a:gd name="connsiteY1401" fmla="*/ 8099 h 10000"/>
                  <a:gd name="connsiteX1402" fmla="*/ 3673 w 10000"/>
                  <a:gd name="connsiteY1402" fmla="*/ 8093 h 10000"/>
                  <a:gd name="connsiteX1403" fmla="*/ 3665 w 10000"/>
                  <a:gd name="connsiteY1403" fmla="*/ 8083 h 10000"/>
                  <a:gd name="connsiteX1404" fmla="*/ 3648 w 10000"/>
                  <a:gd name="connsiteY1404" fmla="*/ 8073 h 10000"/>
                  <a:gd name="connsiteX1405" fmla="*/ 3643 w 10000"/>
                  <a:gd name="connsiteY1405" fmla="*/ 8063 h 10000"/>
                  <a:gd name="connsiteX1406" fmla="*/ 3632 w 10000"/>
                  <a:gd name="connsiteY1406" fmla="*/ 8054 h 10000"/>
                  <a:gd name="connsiteX1407" fmla="*/ 3623 w 10000"/>
                  <a:gd name="connsiteY1407" fmla="*/ 8060 h 10000"/>
                  <a:gd name="connsiteX1408" fmla="*/ 3615 w 10000"/>
                  <a:gd name="connsiteY1408" fmla="*/ 8070 h 10000"/>
                  <a:gd name="connsiteX1409" fmla="*/ 3607 w 10000"/>
                  <a:gd name="connsiteY1409" fmla="*/ 8083 h 10000"/>
                  <a:gd name="connsiteX1410" fmla="*/ 3607 w 10000"/>
                  <a:gd name="connsiteY1410" fmla="*/ 8099 h 10000"/>
                  <a:gd name="connsiteX1411" fmla="*/ 3607 w 10000"/>
                  <a:gd name="connsiteY1411" fmla="*/ 8125 h 10000"/>
                  <a:gd name="connsiteX1412" fmla="*/ 3601 w 10000"/>
                  <a:gd name="connsiteY1412" fmla="*/ 8148 h 10000"/>
                  <a:gd name="connsiteX1413" fmla="*/ 3584 w 10000"/>
                  <a:gd name="connsiteY1413" fmla="*/ 8154 h 10000"/>
                  <a:gd name="connsiteX1414" fmla="*/ 3573 w 10000"/>
                  <a:gd name="connsiteY1414" fmla="*/ 8154 h 10000"/>
                  <a:gd name="connsiteX1415" fmla="*/ 3551 w 10000"/>
                  <a:gd name="connsiteY1415" fmla="*/ 8119 h 10000"/>
                  <a:gd name="connsiteX1416" fmla="*/ 3504 w 10000"/>
                  <a:gd name="connsiteY1416" fmla="*/ 8073 h 10000"/>
                  <a:gd name="connsiteX1417" fmla="*/ 3457 w 10000"/>
                  <a:gd name="connsiteY1417" fmla="*/ 7872 h 10000"/>
                  <a:gd name="connsiteX1418" fmla="*/ 3449 w 10000"/>
                  <a:gd name="connsiteY1418" fmla="*/ 7847 h 10000"/>
                  <a:gd name="connsiteX1419" fmla="*/ 3446 w 10000"/>
                  <a:gd name="connsiteY1419" fmla="*/ 7827 h 10000"/>
                  <a:gd name="connsiteX1420" fmla="*/ 3457 w 10000"/>
                  <a:gd name="connsiteY1420" fmla="*/ 7808 h 10000"/>
                  <a:gd name="connsiteX0" fmla="*/ 4324 w 10000"/>
                  <a:gd name="connsiteY0" fmla="*/ 1289 h 10000"/>
                  <a:gd name="connsiteX1" fmla="*/ 4296 w 10000"/>
                  <a:gd name="connsiteY1" fmla="*/ 1305 h 10000"/>
                  <a:gd name="connsiteX2" fmla="*/ 4285 w 10000"/>
                  <a:gd name="connsiteY2" fmla="*/ 1279 h 10000"/>
                  <a:gd name="connsiteX3" fmla="*/ 4244 w 10000"/>
                  <a:gd name="connsiteY3" fmla="*/ 1266 h 10000"/>
                  <a:gd name="connsiteX4" fmla="*/ 4208 w 10000"/>
                  <a:gd name="connsiteY4" fmla="*/ 1286 h 10000"/>
                  <a:gd name="connsiteX5" fmla="*/ 4172 w 10000"/>
                  <a:gd name="connsiteY5" fmla="*/ 1299 h 10000"/>
                  <a:gd name="connsiteX6" fmla="*/ 4150 w 10000"/>
                  <a:gd name="connsiteY6" fmla="*/ 1308 h 10000"/>
                  <a:gd name="connsiteX7" fmla="*/ 4139 w 10000"/>
                  <a:gd name="connsiteY7" fmla="*/ 1315 h 10000"/>
                  <a:gd name="connsiteX8" fmla="*/ 4125 w 10000"/>
                  <a:gd name="connsiteY8" fmla="*/ 1315 h 10000"/>
                  <a:gd name="connsiteX9" fmla="*/ 4119 w 10000"/>
                  <a:gd name="connsiteY9" fmla="*/ 1315 h 10000"/>
                  <a:gd name="connsiteX10" fmla="*/ 4111 w 10000"/>
                  <a:gd name="connsiteY10" fmla="*/ 1308 h 10000"/>
                  <a:gd name="connsiteX11" fmla="*/ 4100 w 10000"/>
                  <a:gd name="connsiteY11" fmla="*/ 1315 h 10000"/>
                  <a:gd name="connsiteX12" fmla="*/ 4075 w 10000"/>
                  <a:gd name="connsiteY12" fmla="*/ 1315 h 10000"/>
                  <a:gd name="connsiteX13" fmla="*/ 4058 w 10000"/>
                  <a:gd name="connsiteY13" fmla="*/ 1318 h 10000"/>
                  <a:gd name="connsiteX14" fmla="*/ 4044 w 10000"/>
                  <a:gd name="connsiteY14" fmla="*/ 1315 h 10000"/>
                  <a:gd name="connsiteX15" fmla="*/ 4042 w 10000"/>
                  <a:gd name="connsiteY15" fmla="*/ 1299 h 10000"/>
                  <a:gd name="connsiteX16" fmla="*/ 4014 w 10000"/>
                  <a:gd name="connsiteY16" fmla="*/ 1308 h 10000"/>
                  <a:gd name="connsiteX17" fmla="*/ 4011 w 10000"/>
                  <a:gd name="connsiteY17" fmla="*/ 1315 h 10000"/>
                  <a:gd name="connsiteX18" fmla="*/ 4011 w 10000"/>
                  <a:gd name="connsiteY18" fmla="*/ 1341 h 10000"/>
                  <a:gd name="connsiteX19" fmla="*/ 4019 w 10000"/>
                  <a:gd name="connsiteY19" fmla="*/ 1341 h 10000"/>
                  <a:gd name="connsiteX20" fmla="*/ 3997 w 10000"/>
                  <a:gd name="connsiteY20" fmla="*/ 1363 h 10000"/>
                  <a:gd name="connsiteX21" fmla="*/ 3986 w 10000"/>
                  <a:gd name="connsiteY21" fmla="*/ 1373 h 10000"/>
                  <a:gd name="connsiteX22" fmla="*/ 3981 w 10000"/>
                  <a:gd name="connsiteY22" fmla="*/ 1389 h 10000"/>
                  <a:gd name="connsiteX23" fmla="*/ 3981 w 10000"/>
                  <a:gd name="connsiteY23" fmla="*/ 1409 h 10000"/>
                  <a:gd name="connsiteX24" fmla="*/ 3981 w 10000"/>
                  <a:gd name="connsiteY24" fmla="*/ 1438 h 10000"/>
                  <a:gd name="connsiteX25" fmla="*/ 3961 w 10000"/>
                  <a:gd name="connsiteY25" fmla="*/ 1441 h 10000"/>
                  <a:gd name="connsiteX26" fmla="*/ 3942 w 10000"/>
                  <a:gd name="connsiteY26" fmla="*/ 1441 h 10000"/>
                  <a:gd name="connsiteX27" fmla="*/ 3914 w 10000"/>
                  <a:gd name="connsiteY27" fmla="*/ 1454 h 10000"/>
                  <a:gd name="connsiteX28" fmla="*/ 3892 w 10000"/>
                  <a:gd name="connsiteY28" fmla="*/ 1467 h 10000"/>
                  <a:gd name="connsiteX29" fmla="*/ 3867 w 10000"/>
                  <a:gd name="connsiteY29" fmla="*/ 1483 h 10000"/>
                  <a:gd name="connsiteX30" fmla="*/ 3845 w 10000"/>
                  <a:gd name="connsiteY30" fmla="*/ 1467 h 10000"/>
                  <a:gd name="connsiteX31" fmla="*/ 3850 w 10000"/>
                  <a:gd name="connsiteY31" fmla="*/ 1457 h 10000"/>
                  <a:gd name="connsiteX32" fmla="*/ 3864 w 10000"/>
                  <a:gd name="connsiteY32" fmla="*/ 1441 h 10000"/>
                  <a:gd name="connsiteX33" fmla="*/ 3859 w 10000"/>
                  <a:gd name="connsiteY33" fmla="*/ 1409 h 10000"/>
                  <a:gd name="connsiteX34" fmla="*/ 3842 w 10000"/>
                  <a:gd name="connsiteY34" fmla="*/ 1383 h 10000"/>
                  <a:gd name="connsiteX35" fmla="*/ 3825 w 10000"/>
                  <a:gd name="connsiteY35" fmla="*/ 1360 h 10000"/>
                  <a:gd name="connsiteX36" fmla="*/ 3809 w 10000"/>
                  <a:gd name="connsiteY36" fmla="*/ 1318 h 10000"/>
                  <a:gd name="connsiteX37" fmla="*/ 3787 w 10000"/>
                  <a:gd name="connsiteY37" fmla="*/ 1289 h 10000"/>
                  <a:gd name="connsiteX38" fmla="*/ 3759 w 10000"/>
                  <a:gd name="connsiteY38" fmla="*/ 1266 h 10000"/>
                  <a:gd name="connsiteX39" fmla="*/ 3740 w 10000"/>
                  <a:gd name="connsiteY39" fmla="*/ 1256 h 10000"/>
                  <a:gd name="connsiteX40" fmla="*/ 3715 w 10000"/>
                  <a:gd name="connsiteY40" fmla="*/ 1250 h 10000"/>
                  <a:gd name="connsiteX41" fmla="*/ 3687 w 10000"/>
                  <a:gd name="connsiteY41" fmla="*/ 1256 h 10000"/>
                  <a:gd name="connsiteX42" fmla="*/ 3681 w 10000"/>
                  <a:gd name="connsiteY42" fmla="*/ 1260 h 10000"/>
                  <a:gd name="connsiteX43" fmla="*/ 3670 w 10000"/>
                  <a:gd name="connsiteY43" fmla="*/ 1295 h 10000"/>
                  <a:gd name="connsiteX44" fmla="*/ 3651 w 10000"/>
                  <a:gd name="connsiteY44" fmla="*/ 1305 h 10000"/>
                  <a:gd name="connsiteX45" fmla="*/ 3640 w 10000"/>
                  <a:gd name="connsiteY45" fmla="*/ 1308 h 10000"/>
                  <a:gd name="connsiteX46" fmla="*/ 3626 w 10000"/>
                  <a:gd name="connsiteY46" fmla="*/ 1308 h 10000"/>
                  <a:gd name="connsiteX47" fmla="*/ 3632 w 10000"/>
                  <a:gd name="connsiteY47" fmla="*/ 1276 h 10000"/>
                  <a:gd name="connsiteX48" fmla="*/ 3609 w 10000"/>
                  <a:gd name="connsiteY48" fmla="*/ 1289 h 10000"/>
                  <a:gd name="connsiteX49" fmla="*/ 3593 w 10000"/>
                  <a:gd name="connsiteY49" fmla="*/ 1286 h 10000"/>
                  <a:gd name="connsiteX50" fmla="*/ 3590 w 10000"/>
                  <a:gd name="connsiteY50" fmla="*/ 1256 h 10000"/>
                  <a:gd name="connsiteX51" fmla="*/ 3584 w 10000"/>
                  <a:gd name="connsiteY51" fmla="*/ 1237 h 10000"/>
                  <a:gd name="connsiteX52" fmla="*/ 3573 w 10000"/>
                  <a:gd name="connsiteY52" fmla="*/ 1237 h 10000"/>
                  <a:gd name="connsiteX53" fmla="*/ 3554 w 10000"/>
                  <a:gd name="connsiteY53" fmla="*/ 1227 h 10000"/>
                  <a:gd name="connsiteX54" fmla="*/ 3546 w 10000"/>
                  <a:gd name="connsiteY54" fmla="*/ 1192 h 10000"/>
                  <a:gd name="connsiteX55" fmla="*/ 3529 w 10000"/>
                  <a:gd name="connsiteY55" fmla="*/ 1176 h 10000"/>
                  <a:gd name="connsiteX56" fmla="*/ 3512 w 10000"/>
                  <a:gd name="connsiteY56" fmla="*/ 1182 h 10000"/>
                  <a:gd name="connsiteX57" fmla="*/ 3485 w 10000"/>
                  <a:gd name="connsiteY57" fmla="*/ 1182 h 10000"/>
                  <a:gd name="connsiteX58" fmla="*/ 3463 w 10000"/>
                  <a:gd name="connsiteY58" fmla="*/ 1176 h 10000"/>
                  <a:gd name="connsiteX59" fmla="*/ 3449 w 10000"/>
                  <a:gd name="connsiteY59" fmla="*/ 1182 h 10000"/>
                  <a:gd name="connsiteX60" fmla="*/ 3432 w 10000"/>
                  <a:gd name="connsiteY60" fmla="*/ 1192 h 10000"/>
                  <a:gd name="connsiteX61" fmla="*/ 3454 w 10000"/>
                  <a:gd name="connsiteY61" fmla="*/ 1205 h 10000"/>
                  <a:gd name="connsiteX62" fmla="*/ 3463 w 10000"/>
                  <a:gd name="connsiteY62" fmla="*/ 1205 h 10000"/>
                  <a:gd name="connsiteX63" fmla="*/ 3488 w 10000"/>
                  <a:gd name="connsiteY63" fmla="*/ 1205 h 10000"/>
                  <a:gd name="connsiteX64" fmla="*/ 3488 w 10000"/>
                  <a:gd name="connsiteY64" fmla="*/ 1218 h 10000"/>
                  <a:gd name="connsiteX65" fmla="*/ 3493 w 10000"/>
                  <a:gd name="connsiteY65" fmla="*/ 1247 h 10000"/>
                  <a:gd name="connsiteX66" fmla="*/ 3512 w 10000"/>
                  <a:gd name="connsiteY66" fmla="*/ 1247 h 10000"/>
                  <a:gd name="connsiteX67" fmla="*/ 3518 w 10000"/>
                  <a:gd name="connsiteY67" fmla="*/ 1250 h 10000"/>
                  <a:gd name="connsiteX68" fmla="*/ 3521 w 10000"/>
                  <a:gd name="connsiteY68" fmla="*/ 1276 h 10000"/>
                  <a:gd name="connsiteX69" fmla="*/ 3543 w 10000"/>
                  <a:gd name="connsiteY69" fmla="*/ 1295 h 10000"/>
                  <a:gd name="connsiteX70" fmla="*/ 3546 w 10000"/>
                  <a:gd name="connsiteY70" fmla="*/ 1305 h 10000"/>
                  <a:gd name="connsiteX71" fmla="*/ 3543 w 10000"/>
                  <a:gd name="connsiteY71" fmla="*/ 1315 h 10000"/>
                  <a:gd name="connsiteX72" fmla="*/ 3543 w 10000"/>
                  <a:gd name="connsiteY72" fmla="*/ 1331 h 10000"/>
                  <a:gd name="connsiteX73" fmla="*/ 3554 w 10000"/>
                  <a:gd name="connsiteY73" fmla="*/ 1324 h 10000"/>
                  <a:gd name="connsiteX74" fmla="*/ 3560 w 10000"/>
                  <a:gd name="connsiteY74" fmla="*/ 1331 h 10000"/>
                  <a:gd name="connsiteX75" fmla="*/ 3582 w 10000"/>
                  <a:gd name="connsiteY75" fmla="*/ 1344 h 10000"/>
                  <a:gd name="connsiteX76" fmla="*/ 3598 w 10000"/>
                  <a:gd name="connsiteY76" fmla="*/ 1380 h 10000"/>
                  <a:gd name="connsiteX77" fmla="*/ 3607 w 10000"/>
                  <a:gd name="connsiteY77" fmla="*/ 1389 h 10000"/>
                  <a:gd name="connsiteX78" fmla="*/ 3623 w 10000"/>
                  <a:gd name="connsiteY78" fmla="*/ 1409 h 10000"/>
                  <a:gd name="connsiteX79" fmla="*/ 3634 w 10000"/>
                  <a:gd name="connsiteY79" fmla="*/ 1438 h 10000"/>
                  <a:gd name="connsiteX80" fmla="*/ 3632 w 10000"/>
                  <a:gd name="connsiteY80" fmla="*/ 1454 h 10000"/>
                  <a:gd name="connsiteX81" fmla="*/ 3618 w 10000"/>
                  <a:gd name="connsiteY81" fmla="*/ 1438 h 10000"/>
                  <a:gd name="connsiteX82" fmla="*/ 3598 w 10000"/>
                  <a:gd name="connsiteY82" fmla="*/ 1428 h 10000"/>
                  <a:gd name="connsiteX83" fmla="*/ 3582 w 10000"/>
                  <a:gd name="connsiteY83" fmla="*/ 1402 h 10000"/>
                  <a:gd name="connsiteX84" fmla="*/ 3562 w 10000"/>
                  <a:gd name="connsiteY84" fmla="*/ 1399 h 10000"/>
                  <a:gd name="connsiteX85" fmla="*/ 3546 w 10000"/>
                  <a:gd name="connsiteY85" fmla="*/ 1383 h 10000"/>
                  <a:gd name="connsiteX86" fmla="*/ 3510 w 10000"/>
                  <a:gd name="connsiteY86" fmla="*/ 1360 h 10000"/>
                  <a:gd name="connsiteX87" fmla="*/ 3485 w 10000"/>
                  <a:gd name="connsiteY87" fmla="*/ 1344 h 10000"/>
                  <a:gd name="connsiteX88" fmla="*/ 3454 w 10000"/>
                  <a:gd name="connsiteY88" fmla="*/ 1334 h 10000"/>
                  <a:gd name="connsiteX89" fmla="*/ 3429 w 10000"/>
                  <a:gd name="connsiteY89" fmla="*/ 1315 h 10000"/>
                  <a:gd name="connsiteX90" fmla="*/ 3416 w 10000"/>
                  <a:gd name="connsiteY90" fmla="*/ 1308 h 10000"/>
                  <a:gd name="connsiteX91" fmla="*/ 3399 w 10000"/>
                  <a:gd name="connsiteY91" fmla="*/ 1305 h 10000"/>
                  <a:gd name="connsiteX92" fmla="*/ 3382 w 10000"/>
                  <a:gd name="connsiteY92" fmla="*/ 1286 h 10000"/>
                  <a:gd name="connsiteX93" fmla="*/ 3380 w 10000"/>
                  <a:gd name="connsiteY93" fmla="*/ 1266 h 10000"/>
                  <a:gd name="connsiteX94" fmla="*/ 3388 w 10000"/>
                  <a:gd name="connsiteY94" fmla="*/ 1256 h 10000"/>
                  <a:gd name="connsiteX95" fmla="*/ 3407 w 10000"/>
                  <a:gd name="connsiteY95" fmla="*/ 1256 h 10000"/>
                  <a:gd name="connsiteX96" fmla="*/ 3396 w 10000"/>
                  <a:gd name="connsiteY96" fmla="*/ 1227 h 10000"/>
                  <a:gd name="connsiteX97" fmla="*/ 3382 w 10000"/>
                  <a:gd name="connsiteY97" fmla="*/ 1227 h 10000"/>
                  <a:gd name="connsiteX98" fmla="*/ 3360 w 10000"/>
                  <a:gd name="connsiteY98" fmla="*/ 1221 h 10000"/>
                  <a:gd name="connsiteX99" fmla="*/ 3349 w 10000"/>
                  <a:gd name="connsiteY99" fmla="*/ 1231 h 10000"/>
                  <a:gd name="connsiteX100" fmla="*/ 3352 w 10000"/>
                  <a:gd name="connsiteY100" fmla="*/ 1247 h 10000"/>
                  <a:gd name="connsiteX101" fmla="*/ 3341 w 10000"/>
                  <a:gd name="connsiteY101" fmla="*/ 1237 h 10000"/>
                  <a:gd name="connsiteX102" fmla="*/ 3335 w 10000"/>
                  <a:gd name="connsiteY102" fmla="*/ 1231 h 10000"/>
                  <a:gd name="connsiteX103" fmla="*/ 3307 w 10000"/>
                  <a:gd name="connsiteY103" fmla="*/ 1227 h 10000"/>
                  <a:gd name="connsiteX104" fmla="*/ 3294 w 10000"/>
                  <a:gd name="connsiteY104" fmla="*/ 1221 h 10000"/>
                  <a:gd name="connsiteX105" fmla="*/ 3271 w 10000"/>
                  <a:gd name="connsiteY105" fmla="*/ 1211 h 10000"/>
                  <a:gd name="connsiteX106" fmla="*/ 3252 w 10000"/>
                  <a:gd name="connsiteY106" fmla="*/ 1195 h 10000"/>
                  <a:gd name="connsiteX107" fmla="*/ 3235 w 10000"/>
                  <a:gd name="connsiteY107" fmla="*/ 1195 h 10000"/>
                  <a:gd name="connsiteX108" fmla="*/ 3235 w 10000"/>
                  <a:gd name="connsiteY108" fmla="*/ 1205 h 10000"/>
                  <a:gd name="connsiteX109" fmla="*/ 3219 w 10000"/>
                  <a:gd name="connsiteY109" fmla="*/ 1231 h 10000"/>
                  <a:gd name="connsiteX110" fmla="*/ 3213 w 10000"/>
                  <a:gd name="connsiteY110" fmla="*/ 1231 h 10000"/>
                  <a:gd name="connsiteX111" fmla="*/ 3183 w 10000"/>
                  <a:gd name="connsiteY111" fmla="*/ 1221 h 10000"/>
                  <a:gd name="connsiteX112" fmla="*/ 3175 w 10000"/>
                  <a:gd name="connsiteY112" fmla="*/ 1227 h 10000"/>
                  <a:gd name="connsiteX113" fmla="*/ 3163 w 10000"/>
                  <a:gd name="connsiteY113" fmla="*/ 1237 h 10000"/>
                  <a:gd name="connsiteX114" fmla="*/ 3158 w 10000"/>
                  <a:gd name="connsiteY114" fmla="*/ 1260 h 10000"/>
                  <a:gd name="connsiteX115" fmla="*/ 3158 w 10000"/>
                  <a:gd name="connsiteY115" fmla="*/ 1276 h 10000"/>
                  <a:gd name="connsiteX116" fmla="*/ 3163 w 10000"/>
                  <a:gd name="connsiteY116" fmla="*/ 1295 h 10000"/>
                  <a:gd name="connsiteX117" fmla="*/ 3166 w 10000"/>
                  <a:gd name="connsiteY117" fmla="*/ 1308 h 10000"/>
                  <a:gd name="connsiteX118" fmla="*/ 3158 w 10000"/>
                  <a:gd name="connsiteY118" fmla="*/ 1315 h 10000"/>
                  <a:gd name="connsiteX119" fmla="*/ 3133 w 10000"/>
                  <a:gd name="connsiteY119" fmla="*/ 1299 h 10000"/>
                  <a:gd name="connsiteX120" fmla="*/ 3114 w 10000"/>
                  <a:gd name="connsiteY120" fmla="*/ 1276 h 10000"/>
                  <a:gd name="connsiteX121" fmla="*/ 3078 w 10000"/>
                  <a:gd name="connsiteY121" fmla="*/ 1240 h 10000"/>
                  <a:gd name="connsiteX122" fmla="*/ 3044 w 10000"/>
                  <a:gd name="connsiteY122" fmla="*/ 1227 h 10000"/>
                  <a:gd name="connsiteX123" fmla="*/ 3033 w 10000"/>
                  <a:gd name="connsiteY123" fmla="*/ 1231 h 10000"/>
                  <a:gd name="connsiteX124" fmla="*/ 3036 w 10000"/>
                  <a:gd name="connsiteY124" fmla="*/ 1256 h 10000"/>
                  <a:gd name="connsiteX125" fmla="*/ 3044 w 10000"/>
                  <a:gd name="connsiteY125" fmla="*/ 1266 h 10000"/>
                  <a:gd name="connsiteX126" fmla="*/ 3044 w 10000"/>
                  <a:gd name="connsiteY126" fmla="*/ 1276 h 10000"/>
                  <a:gd name="connsiteX127" fmla="*/ 3036 w 10000"/>
                  <a:gd name="connsiteY127" fmla="*/ 1276 h 10000"/>
                  <a:gd name="connsiteX128" fmla="*/ 3028 w 10000"/>
                  <a:gd name="connsiteY128" fmla="*/ 1266 h 10000"/>
                  <a:gd name="connsiteX129" fmla="*/ 3025 w 10000"/>
                  <a:gd name="connsiteY129" fmla="*/ 1256 h 10000"/>
                  <a:gd name="connsiteX130" fmla="*/ 3008 w 10000"/>
                  <a:gd name="connsiteY130" fmla="*/ 1205 h 10000"/>
                  <a:gd name="connsiteX131" fmla="*/ 3000 w 10000"/>
                  <a:gd name="connsiteY131" fmla="*/ 1192 h 10000"/>
                  <a:gd name="connsiteX132" fmla="*/ 2994 w 10000"/>
                  <a:gd name="connsiteY132" fmla="*/ 1176 h 10000"/>
                  <a:gd name="connsiteX133" fmla="*/ 2986 w 10000"/>
                  <a:gd name="connsiteY133" fmla="*/ 1182 h 10000"/>
                  <a:gd name="connsiteX134" fmla="*/ 2981 w 10000"/>
                  <a:gd name="connsiteY134" fmla="*/ 1192 h 10000"/>
                  <a:gd name="connsiteX135" fmla="*/ 2970 w 10000"/>
                  <a:gd name="connsiteY135" fmla="*/ 1201 h 10000"/>
                  <a:gd name="connsiteX136" fmla="*/ 2956 w 10000"/>
                  <a:gd name="connsiteY136" fmla="*/ 1218 h 10000"/>
                  <a:gd name="connsiteX137" fmla="*/ 2939 w 10000"/>
                  <a:gd name="connsiteY137" fmla="*/ 1240 h 10000"/>
                  <a:gd name="connsiteX138" fmla="*/ 2928 w 10000"/>
                  <a:gd name="connsiteY138" fmla="*/ 1247 h 10000"/>
                  <a:gd name="connsiteX139" fmla="*/ 2922 w 10000"/>
                  <a:gd name="connsiteY139" fmla="*/ 1250 h 10000"/>
                  <a:gd name="connsiteX140" fmla="*/ 2911 w 10000"/>
                  <a:gd name="connsiteY140" fmla="*/ 1250 h 10000"/>
                  <a:gd name="connsiteX141" fmla="*/ 2884 w 10000"/>
                  <a:gd name="connsiteY141" fmla="*/ 1247 h 10000"/>
                  <a:gd name="connsiteX142" fmla="*/ 2864 w 10000"/>
                  <a:gd name="connsiteY142" fmla="*/ 1237 h 10000"/>
                  <a:gd name="connsiteX143" fmla="*/ 2848 w 10000"/>
                  <a:gd name="connsiteY143" fmla="*/ 1231 h 10000"/>
                  <a:gd name="connsiteX144" fmla="*/ 2834 w 10000"/>
                  <a:gd name="connsiteY144" fmla="*/ 1227 h 10000"/>
                  <a:gd name="connsiteX145" fmla="*/ 2831 w 10000"/>
                  <a:gd name="connsiteY145" fmla="*/ 1227 h 10000"/>
                  <a:gd name="connsiteX146" fmla="*/ 2831 w 10000"/>
                  <a:gd name="connsiteY146" fmla="*/ 1221 h 10000"/>
                  <a:gd name="connsiteX147" fmla="*/ 2825 w 10000"/>
                  <a:gd name="connsiteY147" fmla="*/ 1205 h 10000"/>
                  <a:gd name="connsiteX148" fmla="*/ 2823 w 10000"/>
                  <a:gd name="connsiteY148" fmla="*/ 1192 h 10000"/>
                  <a:gd name="connsiteX149" fmla="*/ 2817 w 10000"/>
                  <a:gd name="connsiteY149" fmla="*/ 1182 h 10000"/>
                  <a:gd name="connsiteX150" fmla="*/ 2814 w 10000"/>
                  <a:gd name="connsiteY150" fmla="*/ 1176 h 10000"/>
                  <a:gd name="connsiteX151" fmla="*/ 2792 w 10000"/>
                  <a:gd name="connsiteY151" fmla="*/ 1172 h 10000"/>
                  <a:gd name="connsiteX152" fmla="*/ 2759 w 10000"/>
                  <a:gd name="connsiteY152" fmla="*/ 1156 h 10000"/>
                  <a:gd name="connsiteX153" fmla="*/ 2734 w 10000"/>
                  <a:gd name="connsiteY153" fmla="*/ 1143 h 10000"/>
                  <a:gd name="connsiteX154" fmla="*/ 2695 w 10000"/>
                  <a:gd name="connsiteY154" fmla="*/ 1124 h 10000"/>
                  <a:gd name="connsiteX155" fmla="*/ 2670 w 10000"/>
                  <a:gd name="connsiteY155" fmla="*/ 1108 h 10000"/>
                  <a:gd name="connsiteX156" fmla="*/ 2645 w 10000"/>
                  <a:gd name="connsiteY156" fmla="*/ 1091 h 10000"/>
                  <a:gd name="connsiteX157" fmla="*/ 2618 w 10000"/>
                  <a:gd name="connsiteY157" fmla="*/ 1088 h 10000"/>
                  <a:gd name="connsiteX158" fmla="*/ 2576 w 10000"/>
                  <a:gd name="connsiteY158" fmla="*/ 1088 h 10000"/>
                  <a:gd name="connsiteX159" fmla="*/ 2551 w 10000"/>
                  <a:gd name="connsiteY159" fmla="*/ 1091 h 10000"/>
                  <a:gd name="connsiteX160" fmla="*/ 2521 w 10000"/>
                  <a:gd name="connsiteY160" fmla="*/ 1098 h 10000"/>
                  <a:gd name="connsiteX161" fmla="*/ 2493 w 10000"/>
                  <a:gd name="connsiteY161" fmla="*/ 1104 h 10000"/>
                  <a:gd name="connsiteX162" fmla="*/ 2468 w 10000"/>
                  <a:gd name="connsiteY162" fmla="*/ 1108 h 10000"/>
                  <a:gd name="connsiteX163" fmla="*/ 2404 w 10000"/>
                  <a:gd name="connsiteY163" fmla="*/ 1124 h 10000"/>
                  <a:gd name="connsiteX164" fmla="*/ 2366 w 10000"/>
                  <a:gd name="connsiteY164" fmla="*/ 1133 h 10000"/>
                  <a:gd name="connsiteX165" fmla="*/ 2346 w 10000"/>
                  <a:gd name="connsiteY165" fmla="*/ 1137 h 10000"/>
                  <a:gd name="connsiteX166" fmla="*/ 2294 w 10000"/>
                  <a:gd name="connsiteY166" fmla="*/ 1146 h 10000"/>
                  <a:gd name="connsiteX167" fmla="*/ 2249 w 10000"/>
                  <a:gd name="connsiteY167" fmla="*/ 1156 h 10000"/>
                  <a:gd name="connsiteX168" fmla="*/ 2230 w 10000"/>
                  <a:gd name="connsiteY168" fmla="*/ 1156 h 10000"/>
                  <a:gd name="connsiteX169" fmla="*/ 2222 w 10000"/>
                  <a:gd name="connsiteY169" fmla="*/ 1163 h 10000"/>
                  <a:gd name="connsiteX170" fmla="*/ 2194 w 10000"/>
                  <a:gd name="connsiteY170" fmla="*/ 1163 h 10000"/>
                  <a:gd name="connsiteX171" fmla="*/ 2172 w 10000"/>
                  <a:gd name="connsiteY171" fmla="*/ 1163 h 10000"/>
                  <a:gd name="connsiteX172" fmla="*/ 2147 w 10000"/>
                  <a:gd name="connsiteY172" fmla="*/ 1166 h 10000"/>
                  <a:gd name="connsiteX173" fmla="*/ 2108 w 10000"/>
                  <a:gd name="connsiteY173" fmla="*/ 1166 h 10000"/>
                  <a:gd name="connsiteX174" fmla="*/ 2083 w 10000"/>
                  <a:gd name="connsiteY174" fmla="*/ 1156 h 10000"/>
                  <a:gd name="connsiteX175" fmla="*/ 2042 w 10000"/>
                  <a:gd name="connsiteY175" fmla="*/ 1143 h 10000"/>
                  <a:gd name="connsiteX176" fmla="*/ 2011 w 10000"/>
                  <a:gd name="connsiteY176" fmla="*/ 1143 h 10000"/>
                  <a:gd name="connsiteX177" fmla="*/ 1994 w 10000"/>
                  <a:gd name="connsiteY177" fmla="*/ 1146 h 10000"/>
                  <a:gd name="connsiteX178" fmla="*/ 1967 w 10000"/>
                  <a:gd name="connsiteY178" fmla="*/ 1156 h 10000"/>
                  <a:gd name="connsiteX179" fmla="*/ 1903 w 10000"/>
                  <a:gd name="connsiteY179" fmla="*/ 1176 h 10000"/>
                  <a:gd name="connsiteX180" fmla="*/ 1873 w 10000"/>
                  <a:gd name="connsiteY180" fmla="*/ 1182 h 10000"/>
                  <a:gd name="connsiteX181" fmla="*/ 1850 w 10000"/>
                  <a:gd name="connsiteY181" fmla="*/ 1185 h 10000"/>
                  <a:gd name="connsiteX182" fmla="*/ 1842 w 10000"/>
                  <a:gd name="connsiteY182" fmla="*/ 1192 h 10000"/>
                  <a:gd name="connsiteX183" fmla="*/ 1823 w 10000"/>
                  <a:gd name="connsiteY183" fmla="*/ 1195 h 10000"/>
                  <a:gd name="connsiteX184" fmla="*/ 1814 w 10000"/>
                  <a:gd name="connsiteY184" fmla="*/ 1201 h 10000"/>
                  <a:gd name="connsiteX185" fmla="*/ 1792 w 10000"/>
                  <a:gd name="connsiteY185" fmla="*/ 1218 h 10000"/>
                  <a:gd name="connsiteX186" fmla="*/ 1767 w 10000"/>
                  <a:gd name="connsiteY186" fmla="*/ 1231 h 10000"/>
                  <a:gd name="connsiteX187" fmla="*/ 1717 w 10000"/>
                  <a:gd name="connsiteY187" fmla="*/ 1266 h 10000"/>
                  <a:gd name="connsiteX188" fmla="*/ 1695 w 10000"/>
                  <a:gd name="connsiteY188" fmla="*/ 1279 h 10000"/>
                  <a:gd name="connsiteX189" fmla="*/ 1654 w 10000"/>
                  <a:gd name="connsiteY189" fmla="*/ 1308 h 10000"/>
                  <a:gd name="connsiteX190" fmla="*/ 1620 w 10000"/>
                  <a:gd name="connsiteY190" fmla="*/ 1334 h 10000"/>
                  <a:gd name="connsiteX191" fmla="*/ 1590 w 10000"/>
                  <a:gd name="connsiteY191" fmla="*/ 1360 h 10000"/>
                  <a:gd name="connsiteX192" fmla="*/ 1565 w 10000"/>
                  <a:gd name="connsiteY192" fmla="*/ 1380 h 10000"/>
                  <a:gd name="connsiteX193" fmla="*/ 1532 w 10000"/>
                  <a:gd name="connsiteY193" fmla="*/ 1402 h 10000"/>
                  <a:gd name="connsiteX194" fmla="*/ 1501 w 10000"/>
                  <a:gd name="connsiteY194" fmla="*/ 1418 h 10000"/>
                  <a:gd name="connsiteX195" fmla="*/ 1460 w 10000"/>
                  <a:gd name="connsiteY195" fmla="*/ 1438 h 10000"/>
                  <a:gd name="connsiteX196" fmla="*/ 1435 w 10000"/>
                  <a:gd name="connsiteY196" fmla="*/ 1454 h 10000"/>
                  <a:gd name="connsiteX197" fmla="*/ 1421 w 10000"/>
                  <a:gd name="connsiteY197" fmla="*/ 1464 h 10000"/>
                  <a:gd name="connsiteX198" fmla="*/ 1380 w 10000"/>
                  <a:gd name="connsiteY198" fmla="*/ 1473 h 10000"/>
                  <a:gd name="connsiteX199" fmla="*/ 1324 w 10000"/>
                  <a:gd name="connsiteY199" fmla="*/ 1477 h 10000"/>
                  <a:gd name="connsiteX200" fmla="*/ 1274 w 10000"/>
                  <a:gd name="connsiteY200" fmla="*/ 1483 h 10000"/>
                  <a:gd name="connsiteX201" fmla="*/ 1244 w 10000"/>
                  <a:gd name="connsiteY201" fmla="*/ 1486 h 10000"/>
                  <a:gd name="connsiteX202" fmla="*/ 1233 w 10000"/>
                  <a:gd name="connsiteY202" fmla="*/ 1486 h 10000"/>
                  <a:gd name="connsiteX203" fmla="*/ 1197 w 10000"/>
                  <a:gd name="connsiteY203" fmla="*/ 1493 h 10000"/>
                  <a:gd name="connsiteX204" fmla="*/ 1180 w 10000"/>
                  <a:gd name="connsiteY204" fmla="*/ 1496 h 10000"/>
                  <a:gd name="connsiteX205" fmla="*/ 1169 w 10000"/>
                  <a:gd name="connsiteY205" fmla="*/ 1496 h 10000"/>
                  <a:gd name="connsiteX206" fmla="*/ 1161 w 10000"/>
                  <a:gd name="connsiteY206" fmla="*/ 1503 h 10000"/>
                  <a:gd name="connsiteX207" fmla="*/ 1155 w 10000"/>
                  <a:gd name="connsiteY207" fmla="*/ 1503 h 10000"/>
                  <a:gd name="connsiteX208" fmla="*/ 501 w 10000"/>
                  <a:gd name="connsiteY208" fmla="*/ 2277 h 10000"/>
                  <a:gd name="connsiteX209" fmla="*/ 396 w 10000"/>
                  <a:gd name="connsiteY209" fmla="*/ 2532 h 10000"/>
                  <a:gd name="connsiteX210" fmla="*/ 324 w 10000"/>
                  <a:gd name="connsiteY210" fmla="*/ 2759 h 10000"/>
                  <a:gd name="connsiteX211" fmla="*/ 274 w 10000"/>
                  <a:gd name="connsiteY211" fmla="*/ 2866 h 10000"/>
                  <a:gd name="connsiteX212" fmla="*/ 202 w 10000"/>
                  <a:gd name="connsiteY212" fmla="*/ 3008 h 10000"/>
                  <a:gd name="connsiteX213" fmla="*/ 211 w 10000"/>
                  <a:gd name="connsiteY213" fmla="*/ 3177 h 10000"/>
                  <a:gd name="connsiteX214" fmla="*/ 235 w 10000"/>
                  <a:gd name="connsiteY214" fmla="*/ 3368 h 10000"/>
                  <a:gd name="connsiteX215" fmla="*/ 266 w 10000"/>
                  <a:gd name="connsiteY215" fmla="*/ 3595 h 10000"/>
                  <a:gd name="connsiteX216" fmla="*/ 299 w 10000"/>
                  <a:gd name="connsiteY216" fmla="*/ 3831 h 10000"/>
                  <a:gd name="connsiteX217" fmla="*/ 305 w 10000"/>
                  <a:gd name="connsiteY217" fmla="*/ 3863 h 10000"/>
                  <a:gd name="connsiteX218" fmla="*/ 341 w 10000"/>
                  <a:gd name="connsiteY218" fmla="*/ 3941 h 10000"/>
                  <a:gd name="connsiteX219" fmla="*/ 186 w 10000"/>
                  <a:gd name="connsiteY219" fmla="*/ 3935 h 10000"/>
                  <a:gd name="connsiteX220" fmla="*/ 30 w 10000"/>
                  <a:gd name="connsiteY220" fmla="*/ 3925 h 10000"/>
                  <a:gd name="connsiteX221" fmla="*/ 0 w 10000"/>
                  <a:gd name="connsiteY221" fmla="*/ 4054 h 10000"/>
                  <a:gd name="connsiteX222" fmla="*/ 14 w 10000"/>
                  <a:gd name="connsiteY222" fmla="*/ 4152 h 10000"/>
                  <a:gd name="connsiteX223" fmla="*/ 22 w 10000"/>
                  <a:gd name="connsiteY223" fmla="*/ 4242 h 10000"/>
                  <a:gd name="connsiteX224" fmla="*/ 30 w 10000"/>
                  <a:gd name="connsiteY224" fmla="*/ 4291 h 10000"/>
                  <a:gd name="connsiteX225" fmla="*/ 102 w 10000"/>
                  <a:gd name="connsiteY225" fmla="*/ 4271 h 10000"/>
                  <a:gd name="connsiteX226" fmla="*/ 155 w 10000"/>
                  <a:gd name="connsiteY226" fmla="*/ 4262 h 10000"/>
                  <a:gd name="connsiteX227" fmla="*/ 410 w 10000"/>
                  <a:gd name="connsiteY227" fmla="*/ 4255 h 10000"/>
                  <a:gd name="connsiteX228" fmla="*/ 418 w 10000"/>
                  <a:gd name="connsiteY228" fmla="*/ 4385 h 10000"/>
                  <a:gd name="connsiteX229" fmla="*/ 429 w 10000"/>
                  <a:gd name="connsiteY229" fmla="*/ 4543 h 10000"/>
                  <a:gd name="connsiteX230" fmla="*/ 443 w 10000"/>
                  <a:gd name="connsiteY230" fmla="*/ 4585 h 10000"/>
                  <a:gd name="connsiteX231" fmla="*/ 465 w 10000"/>
                  <a:gd name="connsiteY231" fmla="*/ 4611 h 10000"/>
                  <a:gd name="connsiteX232" fmla="*/ 468 w 10000"/>
                  <a:gd name="connsiteY232" fmla="*/ 4621 h 10000"/>
                  <a:gd name="connsiteX233" fmla="*/ 474 w 10000"/>
                  <a:gd name="connsiteY233" fmla="*/ 4679 h 10000"/>
                  <a:gd name="connsiteX234" fmla="*/ 554 w 10000"/>
                  <a:gd name="connsiteY234" fmla="*/ 4738 h 10000"/>
                  <a:gd name="connsiteX235" fmla="*/ 637 w 10000"/>
                  <a:gd name="connsiteY235" fmla="*/ 4809 h 10000"/>
                  <a:gd name="connsiteX236" fmla="*/ 704 w 10000"/>
                  <a:gd name="connsiteY236" fmla="*/ 4851 h 10000"/>
                  <a:gd name="connsiteX237" fmla="*/ 740 w 10000"/>
                  <a:gd name="connsiteY237" fmla="*/ 4893 h 10000"/>
                  <a:gd name="connsiteX238" fmla="*/ 756 w 10000"/>
                  <a:gd name="connsiteY238" fmla="*/ 4896 h 10000"/>
                  <a:gd name="connsiteX239" fmla="*/ 767 w 10000"/>
                  <a:gd name="connsiteY239" fmla="*/ 4880 h 10000"/>
                  <a:gd name="connsiteX240" fmla="*/ 806 w 10000"/>
                  <a:gd name="connsiteY240" fmla="*/ 4945 h 10000"/>
                  <a:gd name="connsiteX241" fmla="*/ 886 w 10000"/>
                  <a:gd name="connsiteY241" fmla="*/ 5078 h 10000"/>
                  <a:gd name="connsiteX242" fmla="*/ 911 w 10000"/>
                  <a:gd name="connsiteY242" fmla="*/ 5130 h 10000"/>
                  <a:gd name="connsiteX243" fmla="*/ 920 w 10000"/>
                  <a:gd name="connsiteY243" fmla="*/ 5191 h 10000"/>
                  <a:gd name="connsiteX244" fmla="*/ 920 w 10000"/>
                  <a:gd name="connsiteY244" fmla="*/ 5220 h 10000"/>
                  <a:gd name="connsiteX245" fmla="*/ 911 w 10000"/>
                  <a:gd name="connsiteY245" fmla="*/ 5314 h 10000"/>
                  <a:gd name="connsiteX246" fmla="*/ 898 w 10000"/>
                  <a:gd name="connsiteY246" fmla="*/ 5369 h 10000"/>
                  <a:gd name="connsiteX247" fmla="*/ 895 w 10000"/>
                  <a:gd name="connsiteY247" fmla="*/ 5385 h 10000"/>
                  <a:gd name="connsiteX248" fmla="*/ 895 w 10000"/>
                  <a:gd name="connsiteY248" fmla="*/ 5405 h 10000"/>
                  <a:gd name="connsiteX249" fmla="*/ 898 w 10000"/>
                  <a:gd name="connsiteY249" fmla="*/ 5434 h 10000"/>
                  <a:gd name="connsiteX250" fmla="*/ 911 w 10000"/>
                  <a:gd name="connsiteY250" fmla="*/ 5463 h 10000"/>
                  <a:gd name="connsiteX251" fmla="*/ 920 w 10000"/>
                  <a:gd name="connsiteY251" fmla="*/ 5492 h 10000"/>
                  <a:gd name="connsiteX252" fmla="*/ 934 w 10000"/>
                  <a:gd name="connsiteY252" fmla="*/ 5518 h 10000"/>
                  <a:gd name="connsiteX253" fmla="*/ 1169 w 10000"/>
                  <a:gd name="connsiteY253" fmla="*/ 5738 h 10000"/>
                  <a:gd name="connsiteX254" fmla="*/ 1188 w 10000"/>
                  <a:gd name="connsiteY254" fmla="*/ 5755 h 10000"/>
                  <a:gd name="connsiteX255" fmla="*/ 1216 w 10000"/>
                  <a:gd name="connsiteY255" fmla="*/ 5758 h 10000"/>
                  <a:gd name="connsiteX256" fmla="*/ 1313 w 10000"/>
                  <a:gd name="connsiteY256" fmla="*/ 5774 h 10000"/>
                  <a:gd name="connsiteX257" fmla="*/ 1349 w 10000"/>
                  <a:gd name="connsiteY257" fmla="*/ 5787 h 10000"/>
                  <a:gd name="connsiteX258" fmla="*/ 1393 w 10000"/>
                  <a:gd name="connsiteY258" fmla="*/ 5793 h 10000"/>
                  <a:gd name="connsiteX259" fmla="*/ 1393 w 10000"/>
                  <a:gd name="connsiteY259" fmla="*/ 5797 h 10000"/>
                  <a:gd name="connsiteX260" fmla="*/ 1421 w 10000"/>
                  <a:gd name="connsiteY260" fmla="*/ 5810 h 10000"/>
                  <a:gd name="connsiteX261" fmla="*/ 1446 w 10000"/>
                  <a:gd name="connsiteY261" fmla="*/ 5829 h 10000"/>
                  <a:gd name="connsiteX262" fmla="*/ 1460 w 10000"/>
                  <a:gd name="connsiteY262" fmla="*/ 5842 h 10000"/>
                  <a:gd name="connsiteX263" fmla="*/ 1476 w 10000"/>
                  <a:gd name="connsiteY263" fmla="*/ 5848 h 10000"/>
                  <a:gd name="connsiteX264" fmla="*/ 1501 w 10000"/>
                  <a:gd name="connsiteY264" fmla="*/ 5852 h 10000"/>
                  <a:gd name="connsiteX265" fmla="*/ 1532 w 10000"/>
                  <a:gd name="connsiteY265" fmla="*/ 5887 h 10000"/>
                  <a:gd name="connsiteX266" fmla="*/ 1565 w 10000"/>
                  <a:gd name="connsiteY266" fmla="*/ 5942 h 10000"/>
                  <a:gd name="connsiteX267" fmla="*/ 1587 w 10000"/>
                  <a:gd name="connsiteY267" fmla="*/ 5972 h 10000"/>
                  <a:gd name="connsiteX268" fmla="*/ 1612 w 10000"/>
                  <a:gd name="connsiteY268" fmla="*/ 5955 h 10000"/>
                  <a:gd name="connsiteX269" fmla="*/ 1679 w 10000"/>
                  <a:gd name="connsiteY269" fmla="*/ 6049 h 10000"/>
                  <a:gd name="connsiteX270" fmla="*/ 1720 w 10000"/>
                  <a:gd name="connsiteY270" fmla="*/ 6108 h 10000"/>
                  <a:gd name="connsiteX271" fmla="*/ 1751 w 10000"/>
                  <a:gd name="connsiteY271" fmla="*/ 6133 h 10000"/>
                  <a:gd name="connsiteX272" fmla="*/ 1792 w 10000"/>
                  <a:gd name="connsiteY272" fmla="*/ 6169 h 10000"/>
                  <a:gd name="connsiteX273" fmla="*/ 1801 w 10000"/>
                  <a:gd name="connsiteY273" fmla="*/ 6172 h 10000"/>
                  <a:gd name="connsiteX274" fmla="*/ 1814 w 10000"/>
                  <a:gd name="connsiteY274" fmla="*/ 6286 h 10000"/>
                  <a:gd name="connsiteX275" fmla="*/ 1817 w 10000"/>
                  <a:gd name="connsiteY275" fmla="*/ 6331 h 10000"/>
                  <a:gd name="connsiteX276" fmla="*/ 1809 w 10000"/>
                  <a:gd name="connsiteY276" fmla="*/ 6444 h 10000"/>
                  <a:gd name="connsiteX277" fmla="*/ 1801 w 10000"/>
                  <a:gd name="connsiteY277" fmla="*/ 6499 h 10000"/>
                  <a:gd name="connsiteX278" fmla="*/ 1781 w 10000"/>
                  <a:gd name="connsiteY278" fmla="*/ 6522 h 10000"/>
                  <a:gd name="connsiteX279" fmla="*/ 1773 w 10000"/>
                  <a:gd name="connsiteY279" fmla="*/ 6541 h 10000"/>
                  <a:gd name="connsiteX280" fmla="*/ 1762 w 10000"/>
                  <a:gd name="connsiteY280" fmla="*/ 6571 h 10000"/>
                  <a:gd name="connsiteX281" fmla="*/ 1767 w 10000"/>
                  <a:gd name="connsiteY281" fmla="*/ 6622 h 10000"/>
                  <a:gd name="connsiteX282" fmla="*/ 1767 w 10000"/>
                  <a:gd name="connsiteY282" fmla="*/ 6665 h 10000"/>
                  <a:gd name="connsiteX283" fmla="*/ 1767 w 10000"/>
                  <a:gd name="connsiteY283" fmla="*/ 6694 h 10000"/>
                  <a:gd name="connsiteX284" fmla="*/ 1776 w 10000"/>
                  <a:gd name="connsiteY284" fmla="*/ 6726 h 10000"/>
                  <a:gd name="connsiteX285" fmla="*/ 1776 w 10000"/>
                  <a:gd name="connsiteY285" fmla="*/ 6745 h 10000"/>
                  <a:gd name="connsiteX286" fmla="*/ 1767 w 10000"/>
                  <a:gd name="connsiteY286" fmla="*/ 6765 h 10000"/>
                  <a:gd name="connsiteX287" fmla="*/ 1762 w 10000"/>
                  <a:gd name="connsiteY287" fmla="*/ 6804 h 10000"/>
                  <a:gd name="connsiteX288" fmla="*/ 1753 w 10000"/>
                  <a:gd name="connsiteY288" fmla="*/ 6839 h 10000"/>
                  <a:gd name="connsiteX289" fmla="*/ 1742 w 10000"/>
                  <a:gd name="connsiteY289" fmla="*/ 6849 h 10000"/>
                  <a:gd name="connsiteX290" fmla="*/ 1726 w 10000"/>
                  <a:gd name="connsiteY290" fmla="*/ 6849 h 10000"/>
                  <a:gd name="connsiteX291" fmla="*/ 1712 w 10000"/>
                  <a:gd name="connsiteY291" fmla="*/ 6852 h 10000"/>
                  <a:gd name="connsiteX292" fmla="*/ 1640 w 10000"/>
                  <a:gd name="connsiteY292" fmla="*/ 6953 h 10000"/>
                  <a:gd name="connsiteX293" fmla="*/ 1493 w 10000"/>
                  <a:gd name="connsiteY293" fmla="*/ 7105 h 10000"/>
                  <a:gd name="connsiteX294" fmla="*/ 1490 w 10000"/>
                  <a:gd name="connsiteY294" fmla="*/ 7124 h 10000"/>
                  <a:gd name="connsiteX295" fmla="*/ 1468 w 10000"/>
                  <a:gd name="connsiteY295" fmla="*/ 7137 h 10000"/>
                  <a:gd name="connsiteX296" fmla="*/ 1454 w 10000"/>
                  <a:gd name="connsiteY296" fmla="*/ 7144 h 10000"/>
                  <a:gd name="connsiteX297" fmla="*/ 1452 w 10000"/>
                  <a:gd name="connsiteY297" fmla="*/ 7157 h 10000"/>
                  <a:gd name="connsiteX298" fmla="*/ 1446 w 10000"/>
                  <a:gd name="connsiteY298" fmla="*/ 7199 h 10000"/>
                  <a:gd name="connsiteX299" fmla="*/ 1476 w 10000"/>
                  <a:gd name="connsiteY299" fmla="*/ 7247 h 10000"/>
                  <a:gd name="connsiteX300" fmla="*/ 1501 w 10000"/>
                  <a:gd name="connsiteY300" fmla="*/ 7270 h 10000"/>
                  <a:gd name="connsiteX301" fmla="*/ 1518 w 10000"/>
                  <a:gd name="connsiteY301" fmla="*/ 7286 h 10000"/>
                  <a:gd name="connsiteX302" fmla="*/ 1524 w 10000"/>
                  <a:gd name="connsiteY302" fmla="*/ 7306 h 10000"/>
                  <a:gd name="connsiteX303" fmla="*/ 1540 w 10000"/>
                  <a:gd name="connsiteY303" fmla="*/ 7322 h 10000"/>
                  <a:gd name="connsiteX304" fmla="*/ 1565 w 10000"/>
                  <a:gd name="connsiteY304" fmla="*/ 7325 h 10000"/>
                  <a:gd name="connsiteX305" fmla="*/ 1590 w 10000"/>
                  <a:gd name="connsiteY305" fmla="*/ 7332 h 10000"/>
                  <a:gd name="connsiteX306" fmla="*/ 1615 w 10000"/>
                  <a:gd name="connsiteY306" fmla="*/ 7345 h 10000"/>
                  <a:gd name="connsiteX307" fmla="*/ 1662 w 10000"/>
                  <a:gd name="connsiteY307" fmla="*/ 7370 h 10000"/>
                  <a:gd name="connsiteX308" fmla="*/ 1670 w 10000"/>
                  <a:gd name="connsiteY308" fmla="*/ 7351 h 10000"/>
                  <a:gd name="connsiteX309" fmla="*/ 1726 w 10000"/>
                  <a:gd name="connsiteY309" fmla="*/ 7354 h 10000"/>
                  <a:gd name="connsiteX310" fmla="*/ 1726 w 10000"/>
                  <a:gd name="connsiteY310" fmla="*/ 7400 h 10000"/>
                  <a:gd name="connsiteX311" fmla="*/ 1773 w 10000"/>
                  <a:gd name="connsiteY311" fmla="*/ 7409 h 10000"/>
                  <a:gd name="connsiteX312" fmla="*/ 1806 w 10000"/>
                  <a:gd name="connsiteY312" fmla="*/ 7416 h 10000"/>
                  <a:gd name="connsiteX313" fmla="*/ 1839 w 10000"/>
                  <a:gd name="connsiteY313" fmla="*/ 7403 h 10000"/>
                  <a:gd name="connsiteX314" fmla="*/ 1886 w 10000"/>
                  <a:gd name="connsiteY314" fmla="*/ 7403 h 10000"/>
                  <a:gd name="connsiteX315" fmla="*/ 1898 w 10000"/>
                  <a:gd name="connsiteY315" fmla="*/ 7403 h 10000"/>
                  <a:gd name="connsiteX316" fmla="*/ 1914 w 10000"/>
                  <a:gd name="connsiteY316" fmla="*/ 7494 h 10000"/>
                  <a:gd name="connsiteX317" fmla="*/ 1895 w 10000"/>
                  <a:gd name="connsiteY317" fmla="*/ 7523 h 10000"/>
                  <a:gd name="connsiteX318" fmla="*/ 1825 w 10000"/>
                  <a:gd name="connsiteY318" fmla="*/ 7617 h 10000"/>
                  <a:gd name="connsiteX319" fmla="*/ 1776 w 10000"/>
                  <a:gd name="connsiteY319" fmla="*/ 7691 h 10000"/>
                  <a:gd name="connsiteX320" fmla="*/ 1781 w 10000"/>
                  <a:gd name="connsiteY320" fmla="*/ 7723 h 10000"/>
                  <a:gd name="connsiteX321" fmla="*/ 1767 w 10000"/>
                  <a:gd name="connsiteY321" fmla="*/ 7759 h 10000"/>
                  <a:gd name="connsiteX322" fmla="*/ 1762 w 10000"/>
                  <a:gd name="connsiteY322" fmla="*/ 7817 h 10000"/>
                  <a:gd name="connsiteX323" fmla="*/ 1762 w 10000"/>
                  <a:gd name="connsiteY323" fmla="*/ 7856 h 10000"/>
                  <a:gd name="connsiteX324" fmla="*/ 1776 w 10000"/>
                  <a:gd name="connsiteY324" fmla="*/ 7892 h 10000"/>
                  <a:gd name="connsiteX325" fmla="*/ 1784 w 10000"/>
                  <a:gd name="connsiteY325" fmla="*/ 7902 h 10000"/>
                  <a:gd name="connsiteX326" fmla="*/ 1801 w 10000"/>
                  <a:gd name="connsiteY326" fmla="*/ 7908 h 10000"/>
                  <a:gd name="connsiteX327" fmla="*/ 1809 w 10000"/>
                  <a:gd name="connsiteY327" fmla="*/ 7911 h 10000"/>
                  <a:gd name="connsiteX328" fmla="*/ 1801 w 10000"/>
                  <a:gd name="connsiteY328" fmla="*/ 7940 h 10000"/>
                  <a:gd name="connsiteX329" fmla="*/ 1798 w 10000"/>
                  <a:gd name="connsiteY329" fmla="*/ 7979 h 10000"/>
                  <a:gd name="connsiteX330" fmla="*/ 1806 w 10000"/>
                  <a:gd name="connsiteY330" fmla="*/ 8002 h 10000"/>
                  <a:gd name="connsiteX331" fmla="*/ 1823 w 10000"/>
                  <a:gd name="connsiteY331" fmla="*/ 8021 h 10000"/>
                  <a:gd name="connsiteX332" fmla="*/ 1834 w 10000"/>
                  <a:gd name="connsiteY332" fmla="*/ 8044 h 10000"/>
                  <a:gd name="connsiteX333" fmla="*/ 1839 w 10000"/>
                  <a:gd name="connsiteY333" fmla="*/ 8073 h 10000"/>
                  <a:gd name="connsiteX334" fmla="*/ 1842 w 10000"/>
                  <a:gd name="connsiteY334" fmla="*/ 8106 h 10000"/>
                  <a:gd name="connsiteX335" fmla="*/ 1839 w 10000"/>
                  <a:gd name="connsiteY335" fmla="*/ 8144 h 10000"/>
                  <a:gd name="connsiteX336" fmla="*/ 1856 w 10000"/>
                  <a:gd name="connsiteY336" fmla="*/ 8164 h 10000"/>
                  <a:gd name="connsiteX337" fmla="*/ 1886 w 10000"/>
                  <a:gd name="connsiteY337" fmla="*/ 8193 h 10000"/>
                  <a:gd name="connsiteX338" fmla="*/ 1922 w 10000"/>
                  <a:gd name="connsiteY338" fmla="*/ 8206 h 10000"/>
                  <a:gd name="connsiteX339" fmla="*/ 1967 w 10000"/>
                  <a:gd name="connsiteY339" fmla="*/ 8203 h 10000"/>
                  <a:gd name="connsiteX340" fmla="*/ 1986 w 10000"/>
                  <a:gd name="connsiteY340" fmla="*/ 8212 h 10000"/>
                  <a:gd name="connsiteX341" fmla="*/ 2000 w 10000"/>
                  <a:gd name="connsiteY341" fmla="*/ 8232 h 10000"/>
                  <a:gd name="connsiteX342" fmla="*/ 2033 w 10000"/>
                  <a:gd name="connsiteY342" fmla="*/ 8258 h 10000"/>
                  <a:gd name="connsiteX343" fmla="*/ 2050 w 10000"/>
                  <a:gd name="connsiteY343" fmla="*/ 8271 h 10000"/>
                  <a:gd name="connsiteX344" fmla="*/ 2089 w 10000"/>
                  <a:gd name="connsiteY344" fmla="*/ 8280 h 10000"/>
                  <a:gd name="connsiteX345" fmla="*/ 2122 w 10000"/>
                  <a:gd name="connsiteY345" fmla="*/ 8300 h 10000"/>
                  <a:gd name="connsiteX346" fmla="*/ 2163 w 10000"/>
                  <a:gd name="connsiteY346" fmla="*/ 8332 h 10000"/>
                  <a:gd name="connsiteX347" fmla="*/ 2172 w 10000"/>
                  <a:gd name="connsiteY347" fmla="*/ 8335 h 10000"/>
                  <a:gd name="connsiteX348" fmla="*/ 2177 w 10000"/>
                  <a:gd name="connsiteY348" fmla="*/ 8345 h 10000"/>
                  <a:gd name="connsiteX349" fmla="*/ 2163 w 10000"/>
                  <a:gd name="connsiteY349" fmla="*/ 8371 h 10000"/>
                  <a:gd name="connsiteX350" fmla="*/ 2139 w 10000"/>
                  <a:gd name="connsiteY350" fmla="*/ 8423 h 10000"/>
                  <a:gd name="connsiteX351" fmla="*/ 2130 w 10000"/>
                  <a:gd name="connsiteY351" fmla="*/ 8439 h 10000"/>
                  <a:gd name="connsiteX352" fmla="*/ 2105 w 10000"/>
                  <a:gd name="connsiteY352" fmla="*/ 8446 h 10000"/>
                  <a:gd name="connsiteX353" fmla="*/ 2080 w 10000"/>
                  <a:gd name="connsiteY353" fmla="*/ 8449 h 10000"/>
                  <a:gd name="connsiteX354" fmla="*/ 2075 w 10000"/>
                  <a:gd name="connsiteY354" fmla="*/ 8459 h 10000"/>
                  <a:gd name="connsiteX355" fmla="*/ 2072 w 10000"/>
                  <a:gd name="connsiteY355" fmla="*/ 8475 h 10000"/>
                  <a:gd name="connsiteX356" fmla="*/ 2080 w 10000"/>
                  <a:gd name="connsiteY356" fmla="*/ 8484 h 10000"/>
                  <a:gd name="connsiteX357" fmla="*/ 2100 w 10000"/>
                  <a:gd name="connsiteY357" fmla="*/ 8475 h 10000"/>
                  <a:gd name="connsiteX358" fmla="*/ 2141 w 10000"/>
                  <a:gd name="connsiteY358" fmla="*/ 8478 h 10000"/>
                  <a:gd name="connsiteX359" fmla="*/ 2172 w 10000"/>
                  <a:gd name="connsiteY359" fmla="*/ 8475 h 10000"/>
                  <a:gd name="connsiteX360" fmla="*/ 2188 w 10000"/>
                  <a:gd name="connsiteY360" fmla="*/ 8475 h 10000"/>
                  <a:gd name="connsiteX361" fmla="*/ 2222 w 10000"/>
                  <a:gd name="connsiteY361" fmla="*/ 8497 h 10000"/>
                  <a:gd name="connsiteX362" fmla="*/ 2252 w 10000"/>
                  <a:gd name="connsiteY362" fmla="*/ 8514 h 10000"/>
                  <a:gd name="connsiteX363" fmla="*/ 2274 w 10000"/>
                  <a:gd name="connsiteY363" fmla="*/ 8514 h 10000"/>
                  <a:gd name="connsiteX364" fmla="*/ 2299 w 10000"/>
                  <a:gd name="connsiteY364" fmla="*/ 8504 h 10000"/>
                  <a:gd name="connsiteX365" fmla="*/ 2310 w 10000"/>
                  <a:gd name="connsiteY365" fmla="*/ 8504 h 10000"/>
                  <a:gd name="connsiteX366" fmla="*/ 2319 w 10000"/>
                  <a:gd name="connsiteY366" fmla="*/ 8484 h 10000"/>
                  <a:gd name="connsiteX367" fmla="*/ 2338 w 10000"/>
                  <a:gd name="connsiteY367" fmla="*/ 8494 h 10000"/>
                  <a:gd name="connsiteX368" fmla="*/ 2338 w 10000"/>
                  <a:gd name="connsiteY368" fmla="*/ 8552 h 10000"/>
                  <a:gd name="connsiteX369" fmla="*/ 2366 w 10000"/>
                  <a:gd name="connsiteY369" fmla="*/ 8572 h 10000"/>
                  <a:gd name="connsiteX370" fmla="*/ 2382 w 10000"/>
                  <a:gd name="connsiteY370" fmla="*/ 8582 h 10000"/>
                  <a:gd name="connsiteX371" fmla="*/ 2435 w 10000"/>
                  <a:gd name="connsiteY371" fmla="*/ 8552 h 10000"/>
                  <a:gd name="connsiteX372" fmla="*/ 2443 w 10000"/>
                  <a:gd name="connsiteY372" fmla="*/ 8552 h 10000"/>
                  <a:gd name="connsiteX373" fmla="*/ 2454 w 10000"/>
                  <a:gd name="connsiteY373" fmla="*/ 8552 h 10000"/>
                  <a:gd name="connsiteX374" fmla="*/ 2471 w 10000"/>
                  <a:gd name="connsiteY374" fmla="*/ 8546 h 10000"/>
                  <a:gd name="connsiteX375" fmla="*/ 2488 w 10000"/>
                  <a:gd name="connsiteY375" fmla="*/ 8536 h 10000"/>
                  <a:gd name="connsiteX376" fmla="*/ 2501 w 10000"/>
                  <a:gd name="connsiteY376" fmla="*/ 8533 h 10000"/>
                  <a:gd name="connsiteX377" fmla="*/ 2512 w 10000"/>
                  <a:gd name="connsiteY377" fmla="*/ 8533 h 10000"/>
                  <a:gd name="connsiteX378" fmla="*/ 2521 w 10000"/>
                  <a:gd name="connsiteY378" fmla="*/ 8546 h 10000"/>
                  <a:gd name="connsiteX379" fmla="*/ 2521 w 10000"/>
                  <a:gd name="connsiteY379" fmla="*/ 8572 h 10000"/>
                  <a:gd name="connsiteX380" fmla="*/ 2535 w 10000"/>
                  <a:gd name="connsiteY380" fmla="*/ 8588 h 10000"/>
                  <a:gd name="connsiteX381" fmla="*/ 2551 w 10000"/>
                  <a:gd name="connsiteY381" fmla="*/ 8582 h 10000"/>
                  <a:gd name="connsiteX382" fmla="*/ 2560 w 10000"/>
                  <a:gd name="connsiteY382" fmla="*/ 8582 h 10000"/>
                  <a:gd name="connsiteX383" fmla="*/ 2573 w 10000"/>
                  <a:gd name="connsiteY383" fmla="*/ 8588 h 10000"/>
                  <a:gd name="connsiteX384" fmla="*/ 2584 w 10000"/>
                  <a:gd name="connsiteY384" fmla="*/ 8591 h 10000"/>
                  <a:gd name="connsiteX385" fmla="*/ 2590 w 10000"/>
                  <a:gd name="connsiteY385" fmla="*/ 8598 h 10000"/>
                  <a:gd name="connsiteX386" fmla="*/ 2598 w 10000"/>
                  <a:gd name="connsiteY386" fmla="*/ 8608 h 10000"/>
                  <a:gd name="connsiteX387" fmla="*/ 2607 w 10000"/>
                  <a:gd name="connsiteY387" fmla="*/ 8617 h 10000"/>
                  <a:gd name="connsiteX388" fmla="*/ 2618 w 10000"/>
                  <a:gd name="connsiteY388" fmla="*/ 8617 h 10000"/>
                  <a:gd name="connsiteX389" fmla="*/ 2640 w 10000"/>
                  <a:gd name="connsiteY389" fmla="*/ 8608 h 10000"/>
                  <a:gd name="connsiteX390" fmla="*/ 2670 w 10000"/>
                  <a:gd name="connsiteY390" fmla="*/ 8598 h 10000"/>
                  <a:gd name="connsiteX391" fmla="*/ 2673 w 10000"/>
                  <a:gd name="connsiteY391" fmla="*/ 8598 h 10000"/>
                  <a:gd name="connsiteX392" fmla="*/ 2690 w 10000"/>
                  <a:gd name="connsiteY392" fmla="*/ 8598 h 10000"/>
                  <a:gd name="connsiteX393" fmla="*/ 2698 w 10000"/>
                  <a:gd name="connsiteY393" fmla="*/ 8598 h 10000"/>
                  <a:gd name="connsiteX394" fmla="*/ 2712 w 10000"/>
                  <a:gd name="connsiteY394" fmla="*/ 8598 h 10000"/>
                  <a:gd name="connsiteX395" fmla="*/ 2726 w 10000"/>
                  <a:gd name="connsiteY395" fmla="*/ 8591 h 10000"/>
                  <a:gd name="connsiteX396" fmla="*/ 2737 w 10000"/>
                  <a:gd name="connsiteY396" fmla="*/ 8588 h 10000"/>
                  <a:gd name="connsiteX397" fmla="*/ 2759 w 10000"/>
                  <a:gd name="connsiteY397" fmla="*/ 8582 h 10000"/>
                  <a:gd name="connsiteX398" fmla="*/ 2770 w 10000"/>
                  <a:gd name="connsiteY398" fmla="*/ 8578 h 10000"/>
                  <a:gd name="connsiteX399" fmla="*/ 2784 w 10000"/>
                  <a:gd name="connsiteY399" fmla="*/ 8572 h 10000"/>
                  <a:gd name="connsiteX400" fmla="*/ 2795 w 10000"/>
                  <a:gd name="connsiteY400" fmla="*/ 8572 h 10000"/>
                  <a:gd name="connsiteX401" fmla="*/ 2803 w 10000"/>
                  <a:gd name="connsiteY401" fmla="*/ 8588 h 10000"/>
                  <a:gd name="connsiteX402" fmla="*/ 2803 w 10000"/>
                  <a:gd name="connsiteY402" fmla="*/ 8591 h 10000"/>
                  <a:gd name="connsiteX403" fmla="*/ 2803 w 10000"/>
                  <a:gd name="connsiteY403" fmla="*/ 8601 h 10000"/>
                  <a:gd name="connsiteX404" fmla="*/ 2809 w 10000"/>
                  <a:gd name="connsiteY404" fmla="*/ 8601 h 10000"/>
                  <a:gd name="connsiteX405" fmla="*/ 2823 w 10000"/>
                  <a:gd name="connsiteY405" fmla="*/ 8598 h 10000"/>
                  <a:gd name="connsiteX406" fmla="*/ 2831 w 10000"/>
                  <a:gd name="connsiteY406" fmla="*/ 8598 h 10000"/>
                  <a:gd name="connsiteX407" fmla="*/ 2839 w 10000"/>
                  <a:gd name="connsiteY407" fmla="*/ 8601 h 10000"/>
                  <a:gd name="connsiteX408" fmla="*/ 2848 w 10000"/>
                  <a:gd name="connsiteY408" fmla="*/ 8598 h 10000"/>
                  <a:gd name="connsiteX409" fmla="*/ 2856 w 10000"/>
                  <a:gd name="connsiteY409" fmla="*/ 8601 h 10000"/>
                  <a:gd name="connsiteX410" fmla="*/ 2859 w 10000"/>
                  <a:gd name="connsiteY410" fmla="*/ 8601 h 10000"/>
                  <a:gd name="connsiteX411" fmla="*/ 2864 w 10000"/>
                  <a:gd name="connsiteY411" fmla="*/ 8598 h 10000"/>
                  <a:gd name="connsiteX412" fmla="*/ 2889 w 10000"/>
                  <a:gd name="connsiteY412" fmla="*/ 8611 h 10000"/>
                  <a:gd name="connsiteX413" fmla="*/ 2906 w 10000"/>
                  <a:gd name="connsiteY413" fmla="*/ 8620 h 10000"/>
                  <a:gd name="connsiteX414" fmla="*/ 2914 w 10000"/>
                  <a:gd name="connsiteY414" fmla="*/ 8627 h 10000"/>
                  <a:gd name="connsiteX415" fmla="*/ 2920 w 10000"/>
                  <a:gd name="connsiteY415" fmla="*/ 8640 h 10000"/>
                  <a:gd name="connsiteX416" fmla="*/ 2922 w 10000"/>
                  <a:gd name="connsiteY416" fmla="*/ 8666 h 10000"/>
                  <a:gd name="connsiteX417" fmla="*/ 2922 w 10000"/>
                  <a:gd name="connsiteY417" fmla="*/ 8692 h 10000"/>
                  <a:gd name="connsiteX418" fmla="*/ 2939 w 10000"/>
                  <a:gd name="connsiteY418" fmla="*/ 8695 h 10000"/>
                  <a:gd name="connsiteX419" fmla="*/ 2953 w 10000"/>
                  <a:gd name="connsiteY419" fmla="*/ 8695 h 10000"/>
                  <a:gd name="connsiteX420" fmla="*/ 2961 w 10000"/>
                  <a:gd name="connsiteY420" fmla="*/ 8695 h 10000"/>
                  <a:gd name="connsiteX421" fmla="*/ 2972 w 10000"/>
                  <a:gd name="connsiteY421" fmla="*/ 8692 h 10000"/>
                  <a:gd name="connsiteX422" fmla="*/ 2981 w 10000"/>
                  <a:gd name="connsiteY422" fmla="*/ 8685 h 10000"/>
                  <a:gd name="connsiteX423" fmla="*/ 2989 w 10000"/>
                  <a:gd name="connsiteY423" fmla="*/ 8685 h 10000"/>
                  <a:gd name="connsiteX424" fmla="*/ 3008 w 10000"/>
                  <a:gd name="connsiteY424" fmla="*/ 8685 h 10000"/>
                  <a:gd name="connsiteX425" fmla="*/ 3028 w 10000"/>
                  <a:gd name="connsiteY425" fmla="*/ 8695 h 10000"/>
                  <a:gd name="connsiteX426" fmla="*/ 3042 w 10000"/>
                  <a:gd name="connsiteY426" fmla="*/ 8695 h 10000"/>
                  <a:gd name="connsiteX427" fmla="*/ 3053 w 10000"/>
                  <a:gd name="connsiteY427" fmla="*/ 8676 h 10000"/>
                  <a:gd name="connsiteX428" fmla="*/ 3061 w 10000"/>
                  <a:gd name="connsiteY428" fmla="*/ 8666 h 10000"/>
                  <a:gd name="connsiteX429" fmla="*/ 3066 w 10000"/>
                  <a:gd name="connsiteY429" fmla="*/ 8656 h 10000"/>
                  <a:gd name="connsiteX430" fmla="*/ 3091 w 10000"/>
                  <a:gd name="connsiteY430" fmla="*/ 8659 h 10000"/>
                  <a:gd name="connsiteX431" fmla="*/ 3105 w 10000"/>
                  <a:gd name="connsiteY431" fmla="*/ 8659 h 10000"/>
                  <a:gd name="connsiteX432" fmla="*/ 3108 w 10000"/>
                  <a:gd name="connsiteY432" fmla="*/ 8650 h 10000"/>
                  <a:gd name="connsiteX433" fmla="*/ 3147 w 10000"/>
                  <a:gd name="connsiteY433" fmla="*/ 8588 h 10000"/>
                  <a:gd name="connsiteX434" fmla="*/ 3150 w 10000"/>
                  <a:gd name="connsiteY434" fmla="*/ 8598 h 10000"/>
                  <a:gd name="connsiteX435" fmla="*/ 3163 w 10000"/>
                  <a:gd name="connsiteY435" fmla="*/ 8601 h 10000"/>
                  <a:gd name="connsiteX436" fmla="*/ 3180 w 10000"/>
                  <a:gd name="connsiteY436" fmla="*/ 8608 h 10000"/>
                  <a:gd name="connsiteX437" fmla="*/ 3188 w 10000"/>
                  <a:gd name="connsiteY437" fmla="*/ 8611 h 10000"/>
                  <a:gd name="connsiteX438" fmla="*/ 3227 w 10000"/>
                  <a:gd name="connsiteY438" fmla="*/ 8620 h 10000"/>
                  <a:gd name="connsiteX439" fmla="*/ 3238 w 10000"/>
                  <a:gd name="connsiteY439" fmla="*/ 8617 h 10000"/>
                  <a:gd name="connsiteX440" fmla="*/ 3247 w 10000"/>
                  <a:gd name="connsiteY440" fmla="*/ 8601 h 10000"/>
                  <a:gd name="connsiteX441" fmla="*/ 3269 w 10000"/>
                  <a:gd name="connsiteY441" fmla="*/ 8611 h 10000"/>
                  <a:gd name="connsiteX442" fmla="*/ 3277 w 10000"/>
                  <a:gd name="connsiteY442" fmla="*/ 8617 h 10000"/>
                  <a:gd name="connsiteX443" fmla="*/ 3285 w 10000"/>
                  <a:gd name="connsiteY443" fmla="*/ 8611 h 10000"/>
                  <a:gd name="connsiteX444" fmla="*/ 3307 w 10000"/>
                  <a:gd name="connsiteY444" fmla="*/ 8611 h 10000"/>
                  <a:gd name="connsiteX445" fmla="*/ 3319 w 10000"/>
                  <a:gd name="connsiteY445" fmla="*/ 8617 h 10000"/>
                  <a:gd name="connsiteX446" fmla="*/ 3324 w 10000"/>
                  <a:gd name="connsiteY446" fmla="*/ 8617 h 10000"/>
                  <a:gd name="connsiteX447" fmla="*/ 3327 w 10000"/>
                  <a:gd name="connsiteY447" fmla="*/ 8620 h 10000"/>
                  <a:gd name="connsiteX448" fmla="*/ 3341 w 10000"/>
                  <a:gd name="connsiteY448" fmla="*/ 8620 h 10000"/>
                  <a:gd name="connsiteX449" fmla="*/ 3357 w 10000"/>
                  <a:gd name="connsiteY449" fmla="*/ 8620 h 10000"/>
                  <a:gd name="connsiteX450" fmla="*/ 3374 w 10000"/>
                  <a:gd name="connsiteY450" fmla="*/ 8620 h 10000"/>
                  <a:gd name="connsiteX451" fmla="*/ 3382 w 10000"/>
                  <a:gd name="connsiteY451" fmla="*/ 8620 h 10000"/>
                  <a:gd name="connsiteX452" fmla="*/ 3399 w 10000"/>
                  <a:gd name="connsiteY452" fmla="*/ 8611 h 10000"/>
                  <a:gd name="connsiteX453" fmla="*/ 3413 w 10000"/>
                  <a:gd name="connsiteY453" fmla="*/ 8601 h 10000"/>
                  <a:gd name="connsiteX454" fmla="*/ 3421 w 10000"/>
                  <a:gd name="connsiteY454" fmla="*/ 8588 h 10000"/>
                  <a:gd name="connsiteX455" fmla="*/ 3421 w 10000"/>
                  <a:gd name="connsiteY455" fmla="*/ 8572 h 10000"/>
                  <a:gd name="connsiteX456" fmla="*/ 3421 w 10000"/>
                  <a:gd name="connsiteY456" fmla="*/ 8552 h 10000"/>
                  <a:gd name="connsiteX457" fmla="*/ 3424 w 10000"/>
                  <a:gd name="connsiteY457" fmla="*/ 8533 h 10000"/>
                  <a:gd name="connsiteX458" fmla="*/ 3432 w 10000"/>
                  <a:gd name="connsiteY458" fmla="*/ 8523 h 10000"/>
                  <a:gd name="connsiteX459" fmla="*/ 3446 w 10000"/>
                  <a:gd name="connsiteY459" fmla="*/ 8523 h 10000"/>
                  <a:gd name="connsiteX460" fmla="*/ 3457 w 10000"/>
                  <a:gd name="connsiteY460" fmla="*/ 8523 h 10000"/>
                  <a:gd name="connsiteX461" fmla="*/ 3476 w 10000"/>
                  <a:gd name="connsiteY461" fmla="*/ 8533 h 10000"/>
                  <a:gd name="connsiteX462" fmla="*/ 3485 w 10000"/>
                  <a:gd name="connsiteY462" fmla="*/ 8536 h 10000"/>
                  <a:gd name="connsiteX463" fmla="*/ 3501 w 10000"/>
                  <a:gd name="connsiteY463" fmla="*/ 8527 h 10000"/>
                  <a:gd name="connsiteX464" fmla="*/ 3504 w 10000"/>
                  <a:gd name="connsiteY464" fmla="*/ 8514 h 10000"/>
                  <a:gd name="connsiteX465" fmla="*/ 3510 w 10000"/>
                  <a:gd name="connsiteY465" fmla="*/ 8497 h 10000"/>
                  <a:gd name="connsiteX466" fmla="*/ 3537 w 10000"/>
                  <a:gd name="connsiteY466" fmla="*/ 8484 h 10000"/>
                  <a:gd name="connsiteX467" fmla="*/ 3562 w 10000"/>
                  <a:gd name="connsiteY467" fmla="*/ 8488 h 10000"/>
                  <a:gd name="connsiteX468" fmla="*/ 3568 w 10000"/>
                  <a:gd name="connsiteY468" fmla="*/ 8484 h 10000"/>
                  <a:gd name="connsiteX469" fmla="*/ 3584 w 10000"/>
                  <a:gd name="connsiteY469" fmla="*/ 8494 h 10000"/>
                  <a:gd name="connsiteX470" fmla="*/ 3593 w 10000"/>
                  <a:gd name="connsiteY470" fmla="*/ 8507 h 10000"/>
                  <a:gd name="connsiteX471" fmla="*/ 3618 w 10000"/>
                  <a:gd name="connsiteY471" fmla="*/ 8497 h 10000"/>
                  <a:gd name="connsiteX472" fmla="*/ 3643 w 10000"/>
                  <a:gd name="connsiteY472" fmla="*/ 8475 h 10000"/>
                  <a:gd name="connsiteX473" fmla="*/ 3657 w 10000"/>
                  <a:gd name="connsiteY473" fmla="*/ 8478 h 10000"/>
                  <a:gd name="connsiteX474" fmla="*/ 3670 w 10000"/>
                  <a:gd name="connsiteY474" fmla="*/ 8475 h 10000"/>
                  <a:gd name="connsiteX475" fmla="*/ 3673 w 10000"/>
                  <a:gd name="connsiteY475" fmla="*/ 8468 h 10000"/>
                  <a:gd name="connsiteX476" fmla="*/ 3681 w 10000"/>
                  <a:gd name="connsiteY476" fmla="*/ 8468 h 10000"/>
                  <a:gd name="connsiteX477" fmla="*/ 3698 w 10000"/>
                  <a:gd name="connsiteY477" fmla="*/ 8478 h 10000"/>
                  <a:gd name="connsiteX478" fmla="*/ 3720 w 10000"/>
                  <a:gd name="connsiteY478" fmla="*/ 8497 h 10000"/>
                  <a:gd name="connsiteX479" fmla="*/ 3715 w 10000"/>
                  <a:gd name="connsiteY479" fmla="*/ 8504 h 10000"/>
                  <a:gd name="connsiteX480" fmla="*/ 3729 w 10000"/>
                  <a:gd name="connsiteY480" fmla="*/ 8514 h 10000"/>
                  <a:gd name="connsiteX481" fmla="*/ 3729 w 10000"/>
                  <a:gd name="connsiteY481" fmla="*/ 8517 h 10000"/>
                  <a:gd name="connsiteX482" fmla="*/ 3740 w 10000"/>
                  <a:gd name="connsiteY482" fmla="*/ 8527 h 10000"/>
                  <a:gd name="connsiteX483" fmla="*/ 3759 w 10000"/>
                  <a:gd name="connsiteY483" fmla="*/ 8517 h 10000"/>
                  <a:gd name="connsiteX484" fmla="*/ 3762 w 10000"/>
                  <a:gd name="connsiteY484" fmla="*/ 8504 h 10000"/>
                  <a:gd name="connsiteX485" fmla="*/ 3770 w 10000"/>
                  <a:gd name="connsiteY485" fmla="*/ 8488 h 10000"/>
                  <a:gd name="connsiteX486" fmla="*/ 3778 w 10000"/>
                  <a:gd name="connsiteY486" fmla="*/ 8484 h 10000"/>
                  <a:gd name="connsiteX487" fmla="*/ 3792 w 10000"/>
                  <a:gd name="connsiteY487" fmla="*/ 8475 h 10000"/>
                  <a:gd name="connsiteX488" fmla="*/ 3803 w 10000"/>
                  <a:gd name="connsiteY488" fmla="*/ 8478 h 10000"/>
                  <a:gd name="connsiteX489" fmla="*/ 3809 w 10000"/>
                  <a:gd name="connsiteY489" fmla="*/ 8475 h 10000"/>
                  <a:gd name="connsiteX490" fmla="*/ 3825 w 10000"/>
                  <a:gd name="connsiteY490" fmla="*/ 8465 h 10000"/>
                  <a:gd name="connsiteX491" fmla="*/ 3834 w 10000"/>
                  <a:gd name="connsiteY491" fmla="*/ 8468 h 10000"/>
                  <a:gd name="connsiteX492" fmla="*/ 3842 w 10000"/>
                  <a:gd name="connsiteY492" fmla="*/ 8478 h 10000"/>
                  <a:gd name="connsiteX493" fmla="*/ 3850 w 10000"/>
                  <a:gd name="connsiteY493" fmla="*/ 8478 h 10000"/>
                  <a:gd name="connsiteX494" fmla="*/ 3859 w 10000"/>
                  <a:gd name="connsiteY494" fmla="*/ 8484 h 10000"/>
                  <a:gd name="connsiteX495" fmla="*/ 3873 w 10000"/>
                  <a:gd name="connsiteY495" fmla="*/ 8494 h 10000"/>
                  <a:gd name="connsiteX496" fmla="*/ 3875 w 10000"/>
                  <a:gd name="connsiteY496" fmla="*/ 8507 h 10000"/>
                  <a:gd name="connsiteX497" fmla="*/ 3881 w 10000"/>
                  <a:gd name="connsiteY497" fmla="*/ 8527 h 10000"/>
                  <a:gd name="connsiteX498" fmla="*/ 3875 w 10000"/>
                  <a:gd name="connsiteY498" fmla="*/ 8546 h 10000"/>
                  <a:gd name="connsiteX499" fmla="*/ 3892 w 10000"/>
                  <a:gd name="connsiteY499" fmla="*/ 8546 h 10000"/>
                  <a:gd name="connsiteX500" fmla="*/ 3900 w 10000"/>
                  <a:gd name="connsiteY500" fmla="*/ 8543 h 10000"/>
                  <a:gd name="connsiteX501" fmla="*/ 3906 w 10000"/>
                  <a:gd name="connsiteY501" fmla="*/ 8543 h 10000"/>
                  <a:gd name="connsiteX502" fmla="*/ 3922 w 10000"/>
                  <a:gd name="connsiteY502" fmla="*/ 8552 h 10000"/>
                  <a:gd name="connsiteX503" fmla="*/ 3939 w 10000"/>
                  <a:gd name="connsiteY503" fmla="*/ 8559 h 10000"/>
                  <a:gd name="connsiteX504" fmla="*/ 3953 w 10000"/>
                  <a:gd name="connsiteY504" fmla="*/ 8572 h 10000"/>
                  <a:gd name="connsiteX505" fmla="*/ 3956 w 10000"/>
                  <a:gd name="connsiteY505" fmla="*/ 8588 h 10000"/>
                  <a:gd name="connsiteX506" fmla="*/ 3956 w 10000"/>
                  <a:gd name="connsiteY506" fmla="*/ 8608 h 10000"/>
                  <a:gd name="connsiteX507" fmla="*/ 3972 w 10000"/>
                  <a:gd name="connsiteY507" fmla="*/ 8608 h 10000"/>
                  <a:gd name="connsiteX508" fmla="*/ 3986 w 10000"/>
                  <a:gd name="connsiteY508" fmla="*/ 8608 h 10000"/>
                  <a:gd name="connsiteX509" fmla="*/ 3997 w 10000"/>
                  <a:gd name="connsiteY509" fmla="*/ 8608 h 10000"/>
                  <a:gd name="connsiteX510" fmla="*/ 4006 w 10000"/>
                  <a:gd name="connsiteY510" fmla="*/ 8608 h 10000"/>
                  <a:gd name="connsiteX511" fmla="*/ 4006 w 10000"/>
                  <a:gd name="connsiteY511" fmla="*/ 8611 h 10000"/>
                  <a:gd name="connsiteX512" fmla="*/ 4011 w 10000"/>
                  <a:gd name="connsiteY512" fmla="*/ 8611 h 10000"/>
                  <a:gd name="connsiteX513" fmla="*/ 4022 w 10000"/>
                  <a:gd name="connsiteY513" fmla="*/ 8620 h 10000"/>
                  <a:gd name="connsiteX514" fmla="*/ 4042 w 10000"/>
                  <a:gd name="connsiteY514" fmla="*/ 8620 h 10000"/>
                  <a:gd name="connsiteX515" fmla="*/ 4050 w 10000"/>
                  <a:gd name="connsiteY515" fmla="*/ 8617 h 10000"/>
                  <a:gd name="connsiteX516" fmla="*/ 4069 w 10000"/>
                  <a:gd name="connsiteY516" fmla="*/ 8620 h 10000"/>
                  <a:gd name="connsiteX517" fmla="*/ 4086 w 10000"/>
                  <a:gd name="connsiteY517" fmla="*/ 8630 h 10000"/>
                  <a:gd name="connsiteX518" fmla="*/ 4108 w 10000"/>
                  <a:gd name="connsiteY518" fmla="*/ 8627 h 10000"/>
                  <a:gd name="connsiteX519" fmla="*/ 4125 w 10000"/>
                  <a:gd name="connsiteY519" fmla="*/ 8620 h 10000"/>
                  <a:gd name="connsiteX520" fmla="*/ 4133 w 10000"/>
                  <a:gd name="connsiteY520" fmla="*/ 8611 h 10000"/>
                  <a:gd name="connsiteX521" fmla="*/ 4139 w 10000"/>
                  <a:gd name="connsiteY521" fmla="*/ 8608 h 10000"/>
                  <a:gd name="connsiteX522" fmla="*/ 4147 w 10000"/>
                  <a:gd name="connsiteY522" fmla="*/ 8601 h 10000"/>
                  <a:gd name="connsiteX523" fmla="*/ 4155 w 10000"/>
                  <a:gd name="connsiteY523" fmla="*/ 8591 h 10000"/>
                  <a:gd name="connsiteX524" fmla="*/ 4166 w 10000"/>
                  <a:gd name="connsiteY524" fmla="*/ 8582 h 10000"/>
                  <a:gd name="connsiteX525" fmla="*/ 4183 w 10000"/>
                  <a:gd name="connsiteY525" fmla="*/ 8569 h 10000"/>
                  <a:gd name="connsiteX526" fmla="*/ 4191 w 10000"/>
                  <a:gd name="connsiteY526" fmla="*/ 8562 h 10000"/>
                  <a:gd name="connsiteX527" fmla="*/ 4208 w 10000"/>
                  <a:gd name="connsiteY527" fmla="*/ 8552 h 10000"/>
                  <a:gd name="connsiteX528" fmla="*/ 4230 w 10000"/>
                  <a:gd name="connsiteY528" fmla="*/ 8552 h 10000"/>
                  <a:gd name="connsiteX529" fmla="*/ 4238 w 10000"/>
                  <a:gd name="connsiteY529" fmla="*/ 8559 h 10000"/>
                  <a:gd name="connsiteX530" fmla="*/ 4247 w 10000"/>
                  <a:gd name="connsiteY530" fmla="*/ 8572 h 10000"/>
                  <a:gd name="connsiteX531" fmla="*/ 4252 w 10000"/>
                  <a:gd name="connsiteY531" fmla="*/ 8578 h 10000"/>
                  <a:gd name="connsiteX532" fmla="*/ 4263 w 10000"/>
                  <a:gd name="connsiteY532" fmla="*/ 8582 h 10000"/>
                  <a:gd name="connsiteX533" fmla="*/ 4277 w 10000"/>
                  <a:gd name="connsiteY533" fmla="*/ 8572 h 10000"/>
                  <a:gd name="connsiteX534" fmla="*/ 4294 w 10000"/>
                  <a:gd name="connsiteY534" fmla="*/ 8559 h 10000"/>
                  <a:gd name="connsiteX535" fmla="*/ 4302 w 10000"/>
                  <a:gd name="connsiteY535" fmla="*/ 8546 h 10000"/>
                  <a:gd name="connsiteX536" fmla="*/ 4310 w 10000"/>
                  <a:gd name="connsiteY536" fmla="*/ 8543 h 10000"/>
                  <a:gd name="connsiteX537" fmla="*/ 4313 w 10000"/>
                  <a:gd name="connsiteY537" fmla="*/ 8543 h 10000"/>
                  <a:gd name="connsiteX538" fmla="*/ 4332 w 10000"/>
                  <a:gd name="connsiteY538" fmla="*/ 8546 h 10000"/>
                  <a:gd name="connsiteX539" fmla="*/ 4335 w 10000"/>
                  <a:gd name="connsiteY539" fmla="*/ 8559 h 10000"/>
                  <a:gd name="connsiteX540" fmla="*/ 4349 w 10000"/>
                  <a:gd name="connsiteY540" fmla="*/ 8588 h 10000"/>
                  <a:gd name="connsiteX541" fmla="*/ 4360 w 10000"/>
                  <a:gd name="connsiteY541" fmla="*/ 8591 h 10000"/>
                  <a:gd name="connsiteX542" fmla="*/ 4366 w 10000"/>
                  <a:gd name="connsiteY542" fmla="*/ 8591 h 10000"/>
                  <a:gd name="connsiteX543" fmla="*/ 4382 w 10000"/>
                  <a:gd name="connsiteY543" fmla="*/ 8598 h 10000"/>
                  <a:gd name="connsiteX544" fmla="*/ 4385 w 10000"/>
                  <a:gd name="connsiteY544" fmla="*/ 8598 h 10000"/>
                  <a:gd name="connsiteX545" fmla="*/ 4402 w 10000"/>
                  <a:gd name="connsiteY545" fmla="*/ 8598 h 10000"/>
                  <a:gd name="connsiteX546" fmla="*/ 4421 w 10000"/>
                  <a:gd name="connsiteY546" fmla="*/ 8591 h 10000"/>
                  <a:gd name="connsiteX547" fmla="*/ 4440 w 10000"/>
                  <a:gd name="connsiteY547" fmla="*/ 8591 h 10000"/>
                  <a:gd name="connsiteX548" fmla="*/ 4449 w 10000"/>
                  <a:gd name="connsiteY548" fmla="*/ 8598 h 10000"/>
                  <a:gd name="connsiteX549" fmla="*/ 4454 w 10000"/>
                  <a:gd name="connsiteY549" fmla="*/ 8617 h 10000"/>
                  <a:gd name="connsiteX550" fmla="*/ 4463 w 10000"/>
                  <a:gd name="connsiteY550" fmla="*/ 8608 h 10000"/>
                  <a:gd name="connsiteX551" fmla="*/ 4474 w 10000"/>
                  <a:gd name="connsiteY551" fmla="*/ 8608 h 10000"/>
                  <a:gd name="connsiteX552" fmla="*/ 4490 w 10000"/>
                  <a:gd name="connsiteY552" fmla="*/ 8617 h 10000"/>
                  <a:gd name="connsiteX553" fmla="*/ 4504 w 10000"/>
                  <a:gd name="connsiteY553" fmla="*/ 8617 h 10000"/>
                  <a:gd name="connsiteX554" fmla="*/ 4518 w 10000"/>
                  <a:gd name="connsiteY554" fmla="*/ 8617 h 10000"/>
                  <a:gd name="connsiteX555" fmla="*/ 4535 w 10000"/>
                  <a:gd name="connsiteY555" fmla="*/ 8611 h 10000"/>
                  <a:gd name="connsiteX556" fmla="*/ 4546 w 10000"/>
                  <a:gd name="connsiteY556" fmla="*/ 8611 h 10000"/>
                  <a:gd name="connsiteX557" fmla="*/ 4562 w 10000"/>
                  <a:gd name="connsiteY557" fmla="*/ 8611 h 10000"/>
                  <a:gd name="connsiteX558" fmla="*/ 4571 w 10000"/>
                  <a:gd name="connsiteY558" fmla="*/ 8611 h 10000"/>
                  <a:gd name="connsiteX559" fmla="*/ 4579 w 10000"/>
                  <a:gd name="connsiteY559" fmla="*/ 8608 h 10000"/>
                  <a:gd name="connsiteX560" fmla="*/ 4584 w 10000"/>
                  <a:gd name="connsiteY560" fmla="*/ 8608 h 10000"/>
                  <a:gd name="connsiteX561" fmla="*/ 4601 w 10000"/>
                  <a:gd name="connsiteY561" fmla="*/ 8617 h 10000"/>
                  <a:gd name="connsiteX562" fmla="*/ 4609 w 10000"/>
                  <a:gd name="connsiteY562" fmla="*/ 8627 h 10000"/>
                  <a:gd name="connsiteX563" fmla="*/ 4618 w 10000"/>
                  <a:gd name="connsiteY563" fmla="*/ 8637 h 10000"/>
                  <a:gd name="connsiteX564" fmla="*/ 4618 w 10000"/>
                  <a:gd name="connsiteY564" fmla="*/ 8646 h 10000"/>
                  <a:gd name="connsiteX565" fmla="*/ 4634 w 10000"/>
                  <a:gd name="connsiteY565" fmla="*/ 8656 h 10000"/>
                  <a:gd name="connsiteX566" fmla="*/ 4640 w 10000"/>
                  <a:gd name="connsiteY566" fmla="*/ 8659 h 10000"/>
                  <a:gd name="connsiteX567" fmla="*/ 4651 w 10000"/>
                  <a:gd name="connsiteY567" fmla="*/ 8666 h 10000"/>
                  <a:gd name="connsiteX568" fmla="*/ 4657 w 10000"/>
                  <a:gd name="connsiteY568" fmla="*/ 8659 h 10000"/>
                  <a:gd name="connsiteX569" fmla="*/ 4668 w 10000"/>
                  <a:gd name="connsiteY569" fmla="*/ 8650 h 10000"/>
                  <a:gd name="connsiteX570" fmla="*/ 4676 w 10000"/>
                  <a:gd name="connsiteY570" fmla="*/ 8650 h 10000"/>
                  <a:gd name="connsiteX571" fmla="*/ 4690 w 10000"/>
                  <a:gd name="connsiteY571" fmla="*/ 8650 h 10000"/>
                  <a:gd name="connsiteX572" fmla="*/ 4698 w 10000"/>
                  <a:gd name="connsiteY572" fmla="*/ 8650 h 10000"/>
                  <a:gd name="connsiteX573" fmla="*/ 4704 w 10000"/>
                  <a:gd name="connsiteY573" fmla="*/ 8650 h 10000"/>
                  <a:gd name="connsiteX574" fmla="*/ 4706 w 10000"/>
                  <a:gd name="connsiteY574" fmla="*/ 8659 h 10000"/>
                  <a:gd name="connsiteX575" fmla="*/ 4706 w 10000"/>
                  <a:gd name="connsiteY575" fmla="*/ 8666 h 10000"/>
                  <a:gd name="connsiteX576" fmla="*/ 4723 w 10000"/>
                  <a:gd name="connsiteY576" fmla="*/ 8682 h 10000"/>
                  <a:gd name="connsiteX577" fmla="*/ 4737 w 10000"/>
                  <a:gd name="connsiteY577" fmla="*/ 8682 h 10000"/>
                  <a:gd name="connsiteX578" fmla="*/ 4745 w 10000"/>
                  <a:gd name="connsiteY578" fmla="*/ 8676 h 10000"/>
                  <a:gd name="connsiteX579" fmla="*/ 4756 w 10000"/>
                  <a:gd name="connsiteY579" fmla="*/ 8666 h 10000"/>
                  <a:gd name="connsiteX580" fmla="*/ 4765 w 10000"/>
                  <a:gd name="connsiteY580" fmla="*/ 8666 h 10000"/>
                  <a:gd name="connsiteX581" fmla="*/ 4765 w 10000"/>
                  <a:gd name="connsiteY581" fmla="*/ 8682 h 10000"/>
                  <a:gd name="connsiteX582" fmla="*/ 4770 w 10000"/>
                  <a:gd name="connsiteY582" fmla="*/ 8701 h 10000"/>
                  <a:gd name="connsiteX583" fmla="*/ 4778 w 10000"/>
                  <a:gd name="connsiteY583" fmla="*/ 8705 h 10000"/>
                  <a:gd name="connsiteX584" fmla="*/ 4795 w 10000"/>
                  <a:gd name="connsiteY584" fmla="*/ 8714 h 10000"/>
                  <a:gd name="connsiteX585" fmla="*/ 4812 w 10000"/>
                  <a:gd name="connsiteY585" fmla="*/ 8714 h 10000"/>
                  <a:gd name="connsiteX586" fmla="*/ 4825 w 10000"/>
                  <a:gd name="connsiteY586" fmla="*/ 8705 h 10000"/>
                  <a:gd name="connsiteX587" fmla="*/ 4825 w 10000"/>
                  <a:gd name="connsiteY587" fmla="*/ 8701 h 10000"/>
                  <a:gd name="connsiteX588" fmla="*/ 4828 w 10000"/>
                  <a:gd name="connsiteY588" fmla="*/ 8701 h 10000"/>
                  <a:gd name="connsiteX589" fmla="*/ 4837 w 10000"/>
                  <a:gd name="connsiteY589" fmla="*/ 8692 h 10000"/>
                  <a:gd name="connsiteX590" fmla="*/ 4842 w 10000"/>
                  <a:gd name="connsiteY590" fmla="*/ 8685 h 10000"/>
                  <a:gd name="connsiteX591" fmla="*/ 4859 w 10000"/>
                  <a:gd name="connsiteY591" fmla="*/ 8692 h 10000"/>
                  <a:gd name="connsiteX592" fmla="*/ 4870 w 10000"/>
                  <a:gd name="connsiteY592" fmla="*/ 8701 h 10000"/>
                  <a:gd name="connsiteX593" fmla="*/ 4878 w 10000"/>
                  <a:gd name="connsiteY593" fmla="*/ 8714 h 10000"/>
                  <a:gd name="connsiteX594" fmla="*/ 4892 w 10000"/>
                  <a:gd name="connsiteY594" fmla="*/ 8724 h 10000"/>
                  <a:gd name="connsiteX595" fmla="*/ 4900 w 10000"/>
                  <a:gd name="connsiteY595" fmla="*/ 8724 h 10000"/>
                  <a:gd name="connsiteX596" fmla="*/ 4906 w 10000"/>
                  <a:gd name="connsiteY596" fmla="*/ 8705 h 10000"/>
                  <a:gd name="connsiteX597" fmla="*/ 4925 w 10000"/>
                  <a:gd name="connsiteY597" fmla="*/ 8724 h 10000"/>
                  <a:gd name="connsiteX598" fmla="*/ 4939 w 10000"/>
                  <a:gd name="connsiteY598" fmla="*/ 8701 h 10000"/>
                  <a:gd name="connsiteX599" fmla="*/ 4950 w 10000"/>
                  <a:gd name="connsiteY599" fmla="*/ 8695 h 10000"/>
                  <a:gd name="connsiteX600" fmla="*/ 4956 w 10000"/>
                  <a:gd name="connsiteY600" fmla="*/ 8692 h 10000"/>
                  <a:gd name="connsiteX601" fmla="*/ 4986 w 10000"/>
                  <a:gd name="connsiteY601" fmla="*/ 8705 h 10000"/>
                  <a:gd name="connsiteX602" fmla="*/ 5003 w 10000"/>
                  <a:gd name="connsiteY602" fmla="*/ 8701 h 10000"/>
                  <a:gd name="connsiteX603" fmla="*/ 5011 w 10000"/>
                  <a:gd name="connsiteY603" fmla="*/ 8692 h 10000"/>
                  <a:gd name="connsiteX604" fmla="*/ 5028 w 10000"/>
                  <a:gd name="connsiteY604" fmla="*/ 8682 h 10000"/>
                  <a:gd name="connsiteX605" fmla="*/ 5030 w 10000"/>
                  <a:gd name="connsiteY605" fmla="*/ 8659 h 10000"/>
                  <a:gd name="connsiteX606" fmla="*/ 5039 w 10000"/>
                  <a:gd name="connsiteY606" fmla="*/ 8656 h 10000"/>
                  <a:gd name="connsiteX607" fmla="*/ 5053 w 10000"/>
                  <a:gd name="connsiteY607" fmla="*/ 8669 h 10000"/>
                  <a:gd name="connsiteX608" fmla="*/ 5061 w 10000"/>
                  <a:gd name="connsiteY608" fmla="*/ 8669 h 10000"/>
                  <a:gd name="connsiteX609" fmla="*/ 5061 w 10000"/>
                  <a:gd name="connsiteY609" fmla="*/ 8676 h 10000"/>
                  <a:gd name="connsiteX610" fmla="*/ 5069 w 10000"/>
                  <a:gd name="connsiteY610" fmla="*/ 8669 h 10000"/>
                  <a:gd name="connsiteX611" fmla="*/ 5083 w 10000"/>
                  <a:gd name="connsiteY611" fmla="*/ 8669 h 10000"/>
                  <a:gd name="connsiteX612" fmla="*/ 5100 w 10000"/>
                  <a:gd name="connsiteY612" fmla="*/ 8669 h 10000"/>
                  <a:gd name="connsiteX613" fmla="*/ 5119 w 10000"/>
                  <a:gd name="connsiteY613" fmla="*/ 8682 h 10000"/>
                  <a:gd name="connsiteX614" fmla="*/ 5136 w 10000"/>
                  <a:gd name="connsiteY614" fmla="*/ 8692 h 10000"/>
                  <a:gd name="connsiteX615" fmla="*/ 5161 w 10000"/>
                  <a:gd name="connsiteY615" fmla="*/ 8701 h 10000"/>
                  <a:gd name="connsiteX616" fmla="*/ 5183 w 10000"/>
                  <a:gd name="connsiteY616" fmla="*/ 8701 h 10000"/>
                  <a:gd name="connsiteX617" fmla="*/ 5199 w 10000"/>
                  <a:gd name="connsiteY617" fmla="*/ 8701 h 10000"/>
                  <a:gd name="connsiteX618" fmla="*/ 5213 w 10000"/>
                  <a:gd name="connsiteY618" fmla="*/ 8705 h 10000"/>
                  <a:gd name="connsiteX619" fmla="*/ 5224 w 10000"/>
                  <a:gd name="connsiteY619" fmla="*/ 8701 h 10000"/>
                  <a:gd name="connsiteX620" fmla="*/ 5230 w 10000"/>
                  <a:gd name="connsiteY620" fmla="*/ 8701 h 10000"/>
                  <a:gd name="connsiteX621" fmla="*/ 5241 w 10000"/>
                  <a:gd name="connsiteY621" fmla="*/ 8676 h 10000"/>
                  <a:gd name="connsiteX622" fmla="*/ 5247 w 10000"/>
                  <a:gd name="connsiteY622" fmla="*/ 8666 h 10000"/>
                  <a:gd name="connsiteX623" fmla="*/ 5249 w 10000"/>
                  <a:gd name="connsiteY623" fmla="*/ 8646 h 10000"/>
                  <a:gd name="connsiteX624" fmla="*/ 5249 w 10000"/>
                  <a:gd name="connsiteY624" fmla="*/ 8650 h 10000"/>
                  <a:gd name="connsiteX625" fmla="*/ 5255 w 10000"/>
                  <a:gd name="connsiteY625" fmla="*/ 8646 h 10000"/>
                  <a:gd name="connsiteX626" fmla="*/ 5271 w 10000"/>
                  <a:gd name="connsiteY626" fmla="*/ 8650 h 10000"/>
                  <a:gd name="connsiteX627" fmla="*/ 5288 w 10000"/>
                  <a:gd name="connsiteY627" fmla="*/ 8666 h 10000"/>
                  <a:gd name="connsiteX628" fmla="*/ 5296 w 10000"/>
                  <a:gd name="connsiteY628" fmla="*/ 8666 h 10000"/>
                  <a:gd name="connsiteX629" fmla="*/ 5310 w 10000"/>
                  <a:gd name="connsiteY629" fmla="*/ 8656 h 10000"/>
                  <a:gd name="connsiteX630" fmla="*/ 5321 w 10000"/>
                  <a:gd name="connsiteY630" fmla="*/ 8650 h 10000"/>
                  <a:gd name="connsiteX631" fmla="*/ 5338 w 10000"/>
                  <a:gd name="connsiteY631" fmla="*/ 8650 h 10000"/>
                  <a:gd name="connsiteX632" fmla="*/ 5360 w 10000"/>
                  <a:gd name="connsiteY632" fmla="*/ 8640 h 10000"/>
                  <a:gd name="connsiteX633" fmla="*/ 5366 w 10000"/>
                  <a:gd name="connsiteY633" fmla="*/ 8637 h 10000"/>
                  <a:gd name="connsiteX634" fmla="*/ 5368 w 10000"/>
                  <a:gd name="connsiteY634" fmla="*/ 8637 h 10000"/>
                  <a:gd name="connsiteX635" fmla="*/ 5382 w 10000"/>
                  <a:gd name="connsiteY635" fmla="*/ 8630 h 10000"/>
                  <a:gd name="connsiteX636" fmla="*/ 5391 w 10000"/>
                  <a:gd name="connsiteY636" fmla="*/ 8630 h 10000"/>
                  <a:gd name="connsiteX637" fmla="*/ 5402 w 10000"/>
                  <a:gd name="connsiteY637" fmla="*/ 8637 h 10000"/>
                  <a:gd name="connsiteX638" fmla="*/ 5418 w 10000"/>
                  <a:gd name="connsiteY638" fmla="*/ 8656 h 10000"/>
                  <a:gd name="connsiteX639" fmla="*/ 5432 w 10000"/>
                  <a:gd name="connsiteY639" fmla="*/ 8666 h 10000"/>
                  <a:gd name="connsiteX640" fmla="*/ 5443 w 10000"/>
                  <a:gd name="connsiteY640" fmla="*/ 8682 h 10000"/>
                  <a:gd name="connsiteX641" fmla="*/ 5457 w 10000"/>
                  <a:gd name="connsiteY641" fmla="*/ 8692 h 10000"/>
                  <a:gd name="connsiteX642" fmla="*/ 5471 w 10000"/>
                  <a:gd name="connsiteY642" fmla="*/ 8705 h 10000"/>
                  <a:gd name="connsiteX643" fmla="*/ 5488 w 10000"/>
                  <a:gd name="connsiteY643" fmla="*/ 8711 h 10000"/>
                  <a:gd name="connsiteX644" fmla="*/ 5490 w 10000"/>
                  <a:gd name="connsiteY644" fmla="*/ 8721 h 10000"/>
                  <a:gd name="connsiteX645" fmla="*/ 5512 w 10000"/>
                  <a:gd name="connsiteY645" fmla="*/ 8724 h 10000"/>
                  <a:gd name="connsiteX646" fmla="*/ 5521 w 10000"/>
                  <a:gd name="connsiteY646" fmla="*/ 8714 h 10000"/>
                  <a:gd name="connsiteX647" fmla="*/ 5524 w 10000"/>
                  <a:gd name="connsiteY647" fmla="*/ 8714 h 10000"/>
                  <a:gd name="connsiteX648" fmla="*/ 5532 w 10000"/>
                  <a:gd name="connsiteY648" fmla="*/ 8721 h 10000"/>
                  <a:gd name="connsiteX649" fmla="*/ 5540 w 10000"/>
                  <a:gd name="connsiteY649" fmla="*/ 8724 h 10000"/>
                  <a:gd name="connsiteX650" fmla="*/ 5562 w 10000"/>
                  <a:gd name="connsiteY650" fmla="*/ 8750 h 10000"/>
                  <a:gd name="connsiteX651" fmla="*/ 5562 w 10000"/>
                  <a:gd name="connsiteY651" fmla="*/ 8760 h 10000"/>
                  <a:gd name="connsiteX652" fmla="*/ 5571 w 10000"/>
                  <a:gd name="connsiteY652" fmla="*/ 8782 h 10000"/>
                  <a:gd name="connsiteX653" fmla="*/ 5579 w 10000"/>
                  <a:gd name="connsiteY653" fmla="*/ 8789 h 10000"/>
                  <a:gd name="connsiteX654" fmla="*/ 5593 w 10000"/>
                  <a:gd name="connsiteY654" fmla="*/ 8789 h 10000"/>
                  <a:gd name="connsiteX655" fmla="*/ 5596 w 10000"/>
                  <a:gd name="connsiteY655" fmla="*/ 8789 h 10000"/>
                  <a:gd name="connsiteX656" fmla="*/ 5626 w 10000"/>
                  <a:gd name="connsiteY656" fmla="*/ 8782 h 10000"/>
                  <a:gd name="connsiteX657" fmla="*/ 5629 w 10000"/>
                  <a:gd name="connsiteY657" fmla="*/ 8782 h 10000"/>
                  <a:gd name="connsiteX658" fmla="*/ 5637 w 10000"/>
                  <a:gd name="connsiteY658" fmla="*/ 8779 h 10000"/>
                  <a:gd name="connsiteX659" fmla="*/ 5648 w 10000"/>
                  <a:gd name="connsiteY659" fmla="*/ 8789 h 10000"/>
                  <a:gd name="connsiteX660" fmla="*/ 5665 w 10000"/>
                  <a:gd name="connsiteY660" fmla="*/ 8795 h 10000"/>
                  <a:gd name="connsiteX661" fmla="*/ 5676 w 10000"/>
                  <a:gd name="connsiteY661" fmla="*/ 8789 h 10000"/>
                  <a:gd name="connsiteX662" fmla="*/ 5684 w 10000"/>
                  <a:gd name="connsiteY662" fmla="*/ 8782 h 10000"/>
                  <a:gd name="connsiteX663" fmla="*/ 5693 w 10000"/>
                  <a:gd name="connsiteY663" fmla="*/ 8789 h 10000"/>
                  <a:gd name="connsiteX664" fmla="*/ 5715 w 10000"/>
                  <a:gd name="connsiteY664" fmla="*/ 8808 h 10000"/>
                  <a:gd name="connsiteX665" fmla="*/ 5731 w 10000"/>
                  <a:gd name="connsiteY665" fmla="*/ 8808 h 10000"/>
                  <a:gd name="connsiteX666" fmla="*/ 5740 w 10000"/>
                  <a:gd name="connsiteY666" fmla="*/ 8808 h 10000"/>
                  <a:gd name="connsiteX667" fmla="*/ 5765 w 10000"/>
                  <a:gd name="connsiteY667" fmla="*/ 8818 h 10000"/>
                  <a:gd name="connsiteX668" fmla="*/ 5781 w 10000"/>
                  <a:gd name="connsiteY668" fmla="*/ 8824 h 10000"/>
                  <a:gd name="connsiteX669" fmla="*/ 5798 w 10000"/>
                  <a:gd name="connsiteY669" fmla="*/ 8834 h 10000"/>
                  <a:gd name="connsiteX670" fmla="*/ 5814 w 10000"/>
                  <a:gd name="connsiteY670" fmla="*/ 8837 h 10000"/>
                  <a:gd name="connsiteX671" fmla="*/ 5831 w 10000"/>
                  <a:gd name="connsiteY671" fmla="*/ 8844 h 10000"/>
                  <a:gd name="connsiteX672" fmla="*/ 5842 w 10000"/>
                  <a:gd name="connsiteY672" fmla="*/ 8847 h 10000"/>
                  <a:gd name="connsiteX673" fmla="*/ 5859 w 10000"/>
                  <a:gd name="connsiteY673" fmla="*/ 8857 h 10000"/>
                  <a:gd name="connsiteX674" fmla="*/ 5870 w 10000"/>
                  <a:gd name="connsiteY674" fmla="*/ 8867 h 10000"/>
                  <a:gd name="connsiteX675" fmla="*/ 5878 w 10000"/>
                  <a:gd name="connsiteY675" fmla="*/ 8873 h 10000"/>
                  <a:gd name="connsiteX676" fmla="*/ 5895 w 10000"/>
                  <a:gd name="connsiteY676" fmla="*/ 8873 h 10000"/>
                  <a:gd name="connsiteX677" fmla="*/ 5911 w 10000"/>
                  <a:gd name="connsiteY677" fmla="*/ 8873 h 10000"/>
                  <a:gd name="connsiteX678" fmla="*/ 5931 w 10000"/>
                  <a:gd name="connsiteY678" fmla="*/ 8873 h 10000"/>
                  <a:gd name="connsiteX679" fmla="*/ 5950 w 10000"/>
                  <a:gd name="connsiteY679" fmla="*/ 8867 h 10000"/>
                  <a:gd name="connsiteX680" fmla="*/ 5967 w 10000"/>
                  <a:gd name="connsiteY680" fmla="*/ 8867 h 10000"/>
                  <a:gd name="connsiteX681" fmla="*/ 5975 w 10000"/>
                  <a:gd name="connsiteY681" fmla="*/ 8873 h 10000"/>
                  <a:gd name="connsiteX682" fmla="*/ 6000 w 10000"/>
                  <a:gd name="connsiteY682" fmla="*/ 8883 h 10000"/>
                  <a:gd name="connsiteX683" fmla="*/ 5997 w 10000"/>
                  <a:gd name="connsiteY683" fmla="*/ 8886 h 10000"/>
                  <a:gd name="connsiteX684" fmla="*/ 5997 w 10000"/>
                  <a:gd name="connsiteY684" fmla="*/ 8896 h 10000"/>
                  <a:gd name="connsiteX685" fmla="*/ 6014 w 10000"/>
                  <a:gd name="connsiteY685" fmla="*/ 8892 h 10000"/>
                  <a:gd name="connsiteX686" fmla="*/ 6028 w 10000"/>
                  <a:gd name="connsiteY686" fmla="*/ 8892 h 10000"/>
                  <a:gd name="connsiteX687" fmla="*/ 6053 w 10000"/>
                  <a:gd name="connsiteY687" fmla="*/ 8886 h 10000"/>
                  <a:gd name="connsiteX688" fmla="*/ 6072 w 10000"/>
                  <a:gd name="connsiteY688" fmla="*/ 8876 h 10000"/>
                  <a:gd name="connsiteX689" fmla="*/ 6089 w 10000"/>
                  <a:gd name="connsiteY689" fmla="*/ 8867 h 10000"/>
                  <a:gd name="connsiteX690" fmla="*/ 6111 w 10000"/>
                  <a:gd name="connsiteY690" fmla="*/ 8857 h 10000"/>
                  <a:gd name="connsiteX691" fmla="*/ 6127 w 10000"/>
                  <a:gd name="connsiteY691" fmla="*/ 8847 h 10000"/>
                  <a:gd name="connsiteX692" fmla="*/ 6152 w 10000"/>
                  <a:gd name="connsiteY692" fmla="*/ 8834 h 10000"/>
                  <a:gd name="connsiteX693" fmla="*/ 6183 w 10000"/>
                  <a:gd name="connsiteY693" fmla="*/ 8828 h 10000"/>
                  <a:gd name="connsiteX694" fmla="*/ 6175 w 10000"/>
                  <a:gd name="connsiteY694" fmla="*/ 8844 h 10000"/>
                  <a:gd name="connsiteX695" fmla="*/ 6169 w 10000"/>
                  <a:gd name="connsiteY695" fmla="*/ 8863 h 10000"/>
                  <a:gd name="connsiteX696" fmla="*/ 6158 w 10000"/>
                  <a:gd name="connsiteY696" fmla="*/ 8886 h 10000"/>
                  <a:gd name="connsiteX697" fmla="*/ 6152 w 10000"/>
                  <a:gd name="connsiteY697" fmla="*/ 8896 h 10000"/>
                  <a:gd name="connsiteX698" fmla="*/ 6150 w 10000"/>
                  <a:gd name="connsiteY698" fmla="*/ 8909 h 10000"/>
                  <a:gd name="connsiteX699" fmla="*/ 6152 w 10000"/>
                  <a:gd name="connsiteY699" fmla="*/ 8938 h 10000"/>
                  <a:gd name="connsiteX700" fmla="*/ 6158 w 10000"/>
                  <a:gd name="connsiteY700" fmla="*/ 8957 h 10000"/>
                  <a:gd name="connsiteX701" fmla="*/ 6161 w 10000"/>
                  <a:gd name="connsiteY701" fmla="*/ 8980 h 10000"/>
                  <a:gd name="connsiteX702" fmla="*/ 6166 w 10000"/>
                  <a:gd name="connsiteY702" fmla="*/ 8999 h 10000"/>
                  <a:gd name="connsiteX703" fmla="*/ 6175 w 10000"/>
                  <a:gd name="connsiteY703" fmla="*/ 9032 h 10000"/>
                  <a:gd name="connsiteX704" fmla="*/ 6183 w 10000"/>
                  <a:gd name="connsiteY704" fmla="*/ 9051 h 10000"/>
                  <a:gd name="connsiteX705" fmla="*/ 6191 w 10000"/>
                  <a:gd name="connsiteY705" fmla="*/ 9064 h 10000"/>
                  <a:gd name="connsiteX706" fmla="*/ 6194 w 10000"/>
                  <a:gd name="connsiteY706" fmla="*/ 9084 h 10000"/>
                  <a:gd name="connsiteX707" fmla="*/ 6208 w 10000"/>
                  <a:gd name="connsiteY707" fmla="*/ 9103 h 10000"/>
                  <a:gd name="connsiteX708" fmla="*/ 6208 w 10000"/>
                  <a:gd name="connsiteY708" fmla="*/ 9113 h 10000"/>
                  <a:gd name="connsiteX709" fmla="*/ 6216 w 10000"/>
                  <a:gd name="connsiteY709" fmla="*/ 9129 h 10000"/>
                  <a:gd name="connsiteX710" fmla="*/ 6230 w 10000"/>
                  <a:gd name="connsiteY710" fmla="*/ 9148 h 10000"/>
                  <a:gd name="connsiteX711" fmla="*/ 6241 w 10000"/>
                  <a:gd name="connsiteY711" fmla="*/ 9165 h 10000"/>
                  <a:gd name="connsiteX712" fmla="*/ 6249 w 10000"/>
                  <a:gd name="connsiteY712" fmla="*/ 9168 h 10000"/>
                  <a:gd name="connsiteX713" fmla="*/ 6266 w 10000"/>
                  <a:gd name="connsiteY713" fmla="*/ 9184 h 10000"/>
                  <a:gd name="connsiteX714" fmla="*/ 6280 w 10000"/>
                  <a:gd name="connsiteY714" fmla="*/ 9184 h 10000"/>
                  <a:gd name="connsiteX715" fmla="*/ 6288 w 10000"/>
                  <a:gd name="connsiteY715" fmla="*/ 9177 h 10000"/>
                  <a:gd name="connsiteX716" fmla="*/ 6299 w 10000"/>
                  <a:gd name="connsiteY716" fmla="*/ 9187 h 10000"/>
                  <a:gd name="connsiteX717" fmla="*/ 6305 w 10000"/>
                  <a:gd name="connsiteY717" fmla="*/ 9197 h 10000"/>
                  <a:gd name="connsiteX718" fmla="*/ 6310 w 10000"/>
                  <a:gd name="connsiteY718" fmla="*/ 9197 h 10000"/>
                  <a:gd name="connsiteX719" fmla="*/ 6321 w 10000"/>
                  <a:gd name="connsiteY719" fmla="*/ 9213 h 10000"/>
                  <a:gd name="connsiteX720" fmla="*/ 6335 w 10000"/>
                  <a:gd name="connsiteY720" fmla="*/ 9223 h 10000"/>
                  <a:gd name="connsiteX721" fmla="*/ 6338 w 10000"/>
                  <a:gd name="connsiteY721" fmla="*/ 9223 h 10000"/>
                  <a:gd name="connsiteX722" fmla="*/ 6355 w 10000"/>
                  <a:gd name="connsiteY722" fmla="*/ 9226 h 10000"/>
                  <a:gd name="connsiteX723" fmla="*/ 6363 w 10000"/>
                  <a:gd name="connsiteY723" fmla="*/ 9236 h 10000"/>
                  <a:gd name="connsiteX724" fmla="*/ 6380 w 10000"/>
                  <a:gd name="connsiteY724" fmla="*/ 9258 h 10000"/>
                  <a:gd name="connsiteX725" fmla="*/ 6393 w 10000"/>
                  <a:gd name="connsiteY725" fmla="*/ 9278 h 10000"/>
                  <a:gd name="connsiteX726" fmla="*/ 6396 w 10000"/>
                  <a:gd name="connsiteY726" fmla="*/ 9288 h 10000"/>
                  <a:gd name="connsiteX727" fmla="*/ 6407 w 10000"/>
                  <a:gd name="connsiteY727" fmla="*/ 9297 h 10000"/>
                  <a:gd name="connsiteX728" fmla="*/ 6410 w 10000"/>
                  <a:gd name="connsiteY728" fmla="*/ 9307 h 10000"/>
                  <a:gd name="connsiteX729" fmla="*/ 6416 w 10000"/>
                  <a:gd name="connsiteY729" fmla="*/ 9317 h 10000"/>
                  <a:gd name="connsiteX730" fmla="*/ 6424 w 10000"/>
                  <a:gd name="connsiteY730" fmla="*/ 9326 h 10000"/>
                  <a:gd name="connsiteX731" fmla="*/ 6435 w 10000"/>
                  <a:gd name="connsiteY731" fmla="*/ 9336 h 10000"/>
                  <a:gd name="connsiteX732" fmla="*/ 6443 w 10000"/>
                  <a:gd name="connsiteY732" fmla="*/ 9346 h 10000"/>
                  <a:gd name="connsiteX733" fmla="*/ 6449 w 10000"/>
                  <a:gd name="connsiteY733" fmla="*/ 9362 h 10000"/>
                  <a:gd name="connsiteX734" fmla="*/ 6452 w 10000"/>
                  <a:gd name="connsiteY734" fmla="*/ 9372 h 10000"/>
                  <a:gd name="connsiteX735" fmla="*/ 6449 w 10000"/>
                  <a:gd name="connsiteY735" fmla="*/ 9381 h 10000"/>
                  <a:gd name="connsiteX736" fmla="*/ 6465 w 10000"/>
                  <a:gd name="connsiteY736" fmla="*/ 9394 h 10000"/>
                  <a:gd name="connsiteX737" fmla="*/ 6468 w 10000"/>
                  <a:gd name="connsiteY737" fmla="*/ 9420 h 10000"/>
                  <a:gd name="connsiteX738" fmla="*/ 6493 w 10000"/>
                  <a:gd name="connsiteY738" fmla="*/ 9430 h 10000"/>
                  <a:gd name="connsiteX739" fmla="*/ 6507 w 10000"/>
                  <a:gd name="connsiteY739" fmla="*/ 9440 h 10000"/>
                  <a:gd name="connsiteX740" fmla="*/ 6524 w 10000"/>
                  <a:gd name="connsiteY740" fmla="*/ 9459 h 10000"/>
                  <a:gd name="connsiteX741" fmla="*/ 6532 w 10000"/>
                  <a:gd name="connsiteY741" fmla="*/ 9485 h 10000"/>
                  <a:gd name="connsiteX742" fmla="*/ 6537 w 10000"/>
                  <a:gd name="connsiteY742" fmla="*/ 9498 h 10000"/>
                  <a:gd name="connsiteX743" fmla="*/ 6571 w 10000"/>
                  <a:gd name="connsiteY743" fmla="*/ 9508 h 10000"/>
                  <a:gd name="connsiteX744" fmla="*/ 6596 w 10000"/>
                  <a:gd name="connsiteY744" fmla="*/ 9508 h 10000"/>
                  <a:gd name="connsiteX745" fmla="*/ 6637 w 10000"/>
                  <a:gd name="connsiteY745" fmla="*/ 9517 h 10000"/>
                  <a:gd name="connsiteX746" fmla="*/ 6662 w 10000"/>
                  <a:gd name="connsiteY746" fmla="*/ 9524 h 10000"/>
                  <a:gd name="connsiteX747" fmla="*/ 6679 w 10000"/>
                  <a:gd name="connsiteY747" fmla="*/ 9517 h 10000"/>
                  <a:gd name="connsiteX748" fmla="*/ 6679 w 10000"/>
                  <a:gd name="connsiteY748" fmla="*/ 9505 h 10000"/>
                  <a:gd name="connsiteX749" fmla="*/ 6690 w 10000"/>
                  <a:gd name="connsiteY749" fmla="*/ 9485 h 10000"/>
                  <a:gd name="connsiteX750" fmla="*/ 6693 w 10000"/>
                  <a:gd name="connsiteY750" fmla="*/ 9479 h 10000"/>
                  <a:gd name="connsiteX751" fmla="*/ 6706 w 10000"/>
                  <a:gd name="connsiteY751" fmla="*/ 9469 h 10000"/>
                  <a:gd name="connsiteX752" fmla="*/ 6709 w 10000"/>
                  <a:gd name="connsiteY752" fmla="*/ 9462 h 10000"/>
                  <a:gd name="connsiteX753" fmla="*/ 6717 w 10000"/>
                  <a:gd name="connsiteY753" fmla="*/ 9459 h 10000"/>
                  <a:gd name="connsiteX754" fmla="*/ 6726 w 10000"/>
                  <a:gd name="connsiteY754" fmla="*/ 9459 h 10000"/>
                  <a:gd name="connsiteX755" fmla="*/ 6742 w 10000"/>
                  <a:gd name="connsiteY755" fmla="*/ 9462 h 10000"/>
                  <a:gd name="connsiteX756" fmla="*/ 6759 w 10000"/>
                  <a:gd name="connsiteY756" fmla="*/ 9479 h 10000"/>
                  <a:gd name="connsiteX757" fmla="*/ 6781 w 10000"/>
                  <a:gd name="connsiteY757" fmla="*/ 9485 h 10000"/>
                  <a:gd name="connsiteX758" fmla="*/ 6795 w 10000"/>
                  <a:gd name="connsiteY758" fmla="*/ 9485 h 10000"/>
                  <a:gd name="connsiteX759" fmla="*/ 6803 w 10000"/>
                  <a:gd name="connsiteY759" fmla="*/ 9498 h 10000"/>
                  <a:gd name="connsiteX760" fmla="*/ 6806 w 10000"/>
                  <a:gd name="connsiteY760" fmla="*/ 9508 h 10000"/>
                  <a:gd name="connsiteX761" fmla="*/ 6823 w 10000"/>
                  <a:gd name="connsiteY761" fmla="*/ 9514 h 10000"/>
                  <a:gd name="connsiteX762" fmla="*/ 6831 w 10000"/>
                  <a:gd name="connsiteY762" fmla="*/ 9514 h 10000"/>
                  <a:gd name="connsiteX763" fmla="*/ 6848 w 10000"/>
                  <a:gd name="connsiteY763" fmla="*/ 9514 h 10000"/>
                  <a:gd name="connsiteX764" fmla="*/ 6856 w 10000"/>
                  <a:gd name="connsiteY764" fmla="*/ 9517 h 10000"/>
                  <a:gd name="connsiteX765" fmla="*/ 6878 w 10000"/>
                  <a:gd name="connsiteY765" fmla="*/ 9524 h 10000"/>
                  <a:gd name="connsiteX766" fmla="*/ 6895 w 10000"/>
                  <a:gd name="connsiteY766" fmla="*/ 9524 h 10000"/>
                  <a:gd name="connsiteX767" fmla="*/ 6917 w 10000"/>
                  <a:gd name="connsiteY767" fmla="*/ 9527 h 10000"/>
                  <a:gd name="connsiteX768" fmla="*/ 6934 w 10000"/>
                  <a:gd name="connsiteY768" fmla="*/ 9534 h 10000"/>
                  <a:gd name="connsiteX769" fmla="*/ 6961 w 10000"/>
                  <a:gd name="connsiteY769" fmla="*/ 9543 h 10000"/>
                  <a:gd name="connsiteX770" fmla="*/ 6989 w 10000"/>
                  <a:gd name="connsiteY770" fmla="*/ 9547 h 10000"/>
                  <a:gd name="connsiteX771" fmla="*/ 7014 w 10000"/>
                  <a:gd name="connsiteY771" fmla="*/ 9543 h 10000"/>
                  <a:gd name="connsiteX772" fmla="*/ 7033 w 10000"/>
                  <a:gd name="connsiteY772" fmla="*/ 9543 h 10000"/>
                  <a:gd name="connsiteX773" fmla="*/ 7042 w 10000"/>
                  <a:gd name="connsiteY773" fmla="*/ 9547 h 10000"/>
                  <a:gd name="connsiteX774" fmla="*/ 7069 w 10000"/>
                  <a:gd name="connsiteY774" fmla="*/ 9647 h 10000"/>
                  <a:gd name="connsiteX775" fmla="*/ 7122 w 10000"/>
                  <a:gd name="connsiteY775" fmla="*/ 9734 h 10000"/>
                  <a:gd name="connsiteX776" fmla="*/ 7147 w 10000"/>
                  <a:gd name="connsiteY776" fmla="*/ 9744 h 10000"/>
                  <a:gd name="connsiteX777" fmla="*/ 7169 w 10000"/>
                  <a:gd name="connsiteY777" fmla="*/ 9741 h 10000"/>
                  <a:gd name="connsiteX778" fmla="*/ 7177 w 10000"/>
                  <a:gd name="connsiteY778" fmla="*/ 9744 h 10000"/>
                  <a:gd name="connsiteX779" fmla="*/ 7186 w 10000"/>
                  <a:gd name="connsiteY779" fmla="*/ 9754 h 10000"/>
                  <a:gd name="connsiteX780" fmla="*/ 7191 w 10000"/>
                  <a:gd name="connsiteY780" fmla="*/ 9773 h 10000"/>
                  <a:gd name="connsiteX781" fmla="*/ 7208 w 10000"/>
                  <a:gd name="connsiteY781" fmla="*/ 9783 h 10000"/>
                  <a:gd name="connsiteX782" fmla="*/ 7219 w 10000"/>
                  <a:gd name="connsiteY782" fmla="*/ 9793 h 10000"/>
                  <a:gd name="connsiteX783" fmla="*/ 7235 w 10000"/>
                  <a:gd name="connsiteY783" fmla="*/ 9802 h 10000"/>
                  <a:gd name="connsiteX784" fmla="*/ 7249 w 10000"/>
                  <a:gd name="connsiteY784" fmla="*/ 9819 h 10000"/>
                  <a:gd name="connsiteX785" fmla="*/ 7255 w 10000"/>
                  <a:gd name="connsiteY785" fmla="*/ 9835 h 10000"/>
                  <a:gd name="connsiteX786" fmla="*/ 7255 w 10000"/>
                  <a:gd name="connsiteY786" fmla="*/ 9848 h 10000"/>
                  <a:gd name="connsiteX787" fmla="*/ 7249 w 10000"/>
                  <a:gd name="connsiteY787" fmla="*/ 9848 h 10000"/>
                  <a:gd name="connsiteX788" fmla="*/ 7244 w 10000"/>
                  <a:gd name="connsiteY788" fmla="*/ 9858 h 10000"/>
                  <a:gd name="connsiteX789" fmla="*/ 7235 w 10000"/>
                  <a:gd name="connsiteY789" fmla="*/ 9883 h 10000"/>
                  <a:gd name="connsiteX790" fmla="*/ 7244 w 10000"/>
                  <a:gd name="connsiteY790" fmla="*/ 9903 h 10000"/>
                  <a:gd name="connsiteX791" fmla="*/ 7258 w 10000"/>
                  <a:gd name="connsiteY791" fmla="*/ 9926 h 10000"/>
                  <a:gd name="connsiteX792" fmla="*/ 7263 w 10000"/>
                  <a:gd name="connsiteY792" fmla="*/ 9948 h 10000"/>
                  <a:gd name="connsiteX793" fmla="*/ 7274 w 10000"/>
                  <a:gd name="connsiteY793" fmla="*/ 9968 h 10000"/>
                  <a:gd name="connsiteX794" fmla="*/ 7283 w 10000"/>
                  <a:gd name="connsiteY794" fmla="*/ 9987 h 10000"/>
                  <a:gd name="connsiteX795" fmla="*/ 7291 w 10000"/>
                  <a:gd name="connsiteY795" fmla="*/ 10000 h 10000"/>
                  <a:gd name="connsiteX796" fmla="*/ 7305 w 10000"/>
                  <a:gd name="connsiteY796" fmla="*/ 9997 h 10000"/>
                  <a:gd name="connsiteX797" fmla="*/ 7313 w 10000"/>
                  <a:gd name="connsiteY797" fmla="*/ 9977 h 10000"/>
                  <a:gd name="connsiteX798" fmla="*/ 7324 w 10000"/>
                  <a:gd name="connsiteY798" fmla="*/ 9968 h 10000"/>
                  <a:gd name="connsiteX799" fmla="*/ 7341 w 10000"/>
                  <a:gd name="connsiteY799" fmla="*/ 9971 h 10000"/>
                  <a:gd name="connsiteX800" fmla="*/ 7368 w 10000"/>
                  <a:gd name="connsiteY800" fmla="*/ 9987 h 10000"/>
                  <a:gd name="connsiteX801" fmla="*/ 7380 w 10000"/>
                  <a:gd name="connsiteY801" fmla="*/ 9990 h 10000"/>
                  <a:gd name="connsiteX802" fmla="*/ 7393 w 10000"/>
                  <a:gd name="connsiteY802" fmla="*/ 9981 h 10000"/>
                  <a:gd name="connsiteX803" fmla="*/ 7404 w 10000"/>
                  <a:gd name="connsiteY803" fmla="*/ 9968 h 10000"/>
                  <a:gd name="connsiteX804" fmla="*/ 7418 w 10000"/>
                  <a:gd name="connsiteY804" fmla="*/ 9948 h 10000"/>
                  <a:gd name="connsiteX805" fmla="*/ 7427 w 10000"/>
                  <a:gd name="connsiteY805" fmla="*/ 9922 h 10000"/>
                  <a:gd name="connsiteX806" fmla="*/ 7427 w 10000"/>
                  <a:gd name="connsiteY806" fmla="*/ 9906 h 10000"/>
                  <a:gd name="connsiteX807" fmla="*/ 7404 w 10000"/>
                  <a:gd name="connsiteY807" fmla="*/ 9877 h 10000"/>
                  <a:gd name="connsiteX808" fmla="*/ 7388 w 10000"/>
                  <a:gd name="connsiteY808" fmla="*/ 9854 h 10000"/>
                  <a:gd name="connsiteX809" fmla="*/ 7385 w 10000"/>
                  <a:gd name="connsiteY809" fmla="*/ 9845 h 10000"/>
                  <a:gd name="connsiteX810" fmla="*/ 7385 w 10000"/>
                  <a:gd name="connsiteY810" fmla="*/ 9825 h 10000"/>
                  <a:gd name="connsiteX811" fmla="*/ 7385 w 10000"/>
                  <a:gd name="connsiteY811" fmla="*/ 9819 h 10000"/>
                  <a:gd name="connsiteX812" fmla="*/ 7393 w 10000"/>
                  <a:gd name="connsiteY812" fmla="*/ 9809 h 10000"/>
                  <a:gd name="connsiteX813" fmla="*/ 7404 w 10000"/>
                  <a:gd name="connsiteY813" fmla="*/ 9793 h 10000"/>
                  <a:gd name="connsiteX814" fmla="*/ 7413 w 10000"/>
                  <a:gd name="connsiteY814" fmla="*/ 9783 h 10000"/>
                  <a:gd name="connsiteX815" fmla="*/ 7404 w 10000"/>
                  <a:gd name="connsiteY815" fmla="*/ 9770 h 10000"/>
                  <a:gd name="connsiteX816" fmla="*/ 7388 w 10000"/>
                  <a:gd name="connsiteY816" fmla="*/ 9760 h 10000"/>
                  <a:gd name="connsiteX817" fmla="*/ 7371 w 10000"/>
                  <a:gd name="connsiteY817" fmla="*/ 9744 h 10000"/>
                  <a:gd name="connsiteX818" fmla="*/ 7363 w 10000"/>
                  <a:gd name="connsiteY818" fmla="*/ 9731 h 10000"/>
                  <a:gd name="connsiteX819" fmla="*/ 7355 w 10000"/>
                  <a:gd name="connsiteY819" fmla="*/ 9715 h 10000"/>
                  <a:gd name="connsiteX820" fmla="*/ 7360 w 10000"/>
                  <a:gd name="connsiteY820" fmla="*/ 9686 h 10000"/>
                  <a:gd name="connsiteX821" fmla="*/ 7363 w 10000"/>
                  <a:gd name="connsiteY821" fmla="*/ 9657 h 10000"/>
                  <a:gd name="connsiteX822" fmla="*/ 7360 w 10000"/>
                  <a:gd name="connsiteY822" fmla="*/ 9631 h 10000"/>
                  <a:gd name="connsiteX823" fmla="*/ 7346 w 10000"/>
                  <a:gd name="connsiteY823" fmla="*/ 9611 h 10000"/>
                  <a:gd name="connsiteX824" fmla="*/ 7332 w 10000"/>
                  <a:gd name="connsiteY824" fmla="*/ 9585 h 10000"/>
                  <a:gd name="connsiteX825" fmla="*/ 7324 w 10000"/>
                  <a:gd name="connsiteY825" fmla="*/ 9573 h 10000"/>
                  <a:gd name="connsiteX826" fmla="*/ 7324 w 10000"/>
                  <a:gd name="connsiteY826" fmla="*/ 9553 h 10000"/>
                  <a:gd name="connsiteX827" fmla="*/ 7324 w 10000"/>
                  <a:gd name="connsiteY827" fmla="*/ 9543 h 10000"/>
                  <a:gd name="connsiteX828" fmla="*/ 7324 w 10000"/>
                  <a:gd name="connsiteY828" fmla="*/ 9517 h 10000"/>
                  <a:gd name="connsiteX829" fmla="*/ 7324 w 10000"/>
                  <a:gd name="connsiteY829" fmla="*/ 9498 h 10000"/>
                  <a:gd name="connsiteX830" fmla="*/ 7332 w 10000"/>
                  <a:gd name="connsiteY830" fmla="*/ 9479 h 10000"/>
                  <a:gd name="connsiteX831" fmla="*/ 7341 w 10000"/>
                  <a:gd name="connsiteY831" fmla="*/ 9462 h 10000"/>
                  <a:gd name="connsiteX832" fmla="*/ 7352 w 10000"/>
                  <a:gd name="connsiteY832" fmla="*/ 9459 h 10000"/>
                  <a:gd name="connsiteX833" fmla="*/ 7360 w 10000"/>
                  <a:gd name="connsiteY833" fmla="*/ 9443 h 10000"/>
                  <a:gd name="connsiteX834" fmla="*/ 7363 w 10000"/>
                  <a:gd name="connsiteY834" fmla="*/ 9433 h 10000"/>
                  <a:gd name="connsiteX835" fmla="*/ 7377 w 10000"/>
                  <a:gd name="connsiteY835" fmla="*/ 9433 h 10000"/>
                  <a:gd name="connsiteX836" fmla="*/ 7388 w 10000"/>
                  <a:gd name="connsiteY836" fmla="*/ 9430 h 10000"/>
                  <a:gd name="connsiteX837" fmla="*/ 7396 w 10000"/>
                  <a:gd name="connsiteY837" fmla="*/ 9430 h 10000"/>
                  <a:gd name="connsiteX838" fmla="*/ 7402 w 10000"/>
                  <a:gd name="connsiteY838" fmla="*/ 9424 h 10000"/>
                  <a:gd name="connsiteX839" fmla="*/ 7396 w 10000"/>
                  <a:gd name="connsiteY839" fmla="*/ 9414 h 10000"/>
                  <a:gd name="connsiteX840" fmla="*/ 7388 w 10000"/>
                  <a:gd name="connsiteY840" fmla="*/ 9401 h 10000"/>
                  <a:gd name="connsiteX841" fmla="*/ 7371 w 10000"/>
                  <a:gd name="connsiteY841" fmla="*/ 9391 h 10000"/>
                  <a:gd name="connsiteX842" fmla="*/ 7355 w 10000"/>
                  <a:gd name="connsiteY842" fmla="*/ 9375 h 10000"/>
                  <a:gd name="connsiteX843" fmla="*/ 7332 w 10000"/>
                  <a:gd name="connsiteY843" fmla="*/ 9356 h 10000"/>
                  <a:gd name="connsiteX844" fmla="*/ 7313 w 10000"/>
                  <a:gd name="connsiteY844" fmla="*/ 9330 h 10000"/>
                  <a:gd name="connsiteX845" fmla="*/ 7307 w 10000"/>
                  <a:gd name="connsiteY845" fmla="*/ 9310 h 10000"/>
                  <a:gd name="connsiteX846" fmla="*/ 7305 w 10000"/>
                  <a:gd name="connsiteY846" fmla="*/ 9291 h 10000"/>
                  <a:gd name="connsiteX847" fmla="*/ 7305 w 10000"/>
                  <a:gd name="connsiteY847" fmla="*/ 9278 h 10000"/>
                  <a:gd name="connsiteX848" fmla="*/ 7296 w 10000"/>
                  <a:gd name="connsiteY848" fmla="*/ 9268 h 10000"/>
                  <a:gd name="connsiteX849" fmla="*/ 7296 w 10000"/>
                  <a:gd name="connsiteY849" fmla="*/ 9249 h 10000"/>
                  <a:gd name="connsiteX850" fmla="*/ 7291 w 10000"/>
                  <a:gd name="connsiteY850" fmla="*/ 9226 h 10000"/>
                  <a:gd name="connsiteX851" fmla="*/ 7283 w 10000"/>
                  <a:gd name="connsiteY851" fmla="*/ 9213 h 10000"/>
                  <a:gd name="connsiteX852" fmla="*/ 7274 w 10000"/>
                  <a:gd name="connsiteY852" fmla="*/ 9194 h 10000"/>
                  <a:gd name="connsiteX853" fmla="*/ 7274 w 10000"/>
                  <a:gd name="connsiteY853" fmla="*/ 9174 h 10000"/>
                  <a:gd name="connsiteX854" fmla="*/ 7280 w 10000"/>
                  <a:gd name="connsiteY854" fmla="*/ 9148 h 10000"/>
                  <a:gd name="connsiteX855" fmla="*/ 7283 w 10000"/>
                  <a:gd name="connsiteY855" fmla="*/ 9119 h 10000"/>
                  <a:gd name="connsiteX856" fmla="*/ 7291 w 10000"/>
                  <a:gd name="connsiteY856" fmla="*/ 9100 h 10000"/>
                  <a:gd name="connsiteX857" fmla="*/ 7307 w 10000"/>
                  <a:gd name="connsiteY857" fmla="*/ 9080 h 10000"/>
                  <a:gd name="connsiteX858" fmla="*/ 7324 w 10000"/>
                  <a:gd name="connsiteY858" fmla="*/ 9054 h 10000"/>
                  <a:gd name="connsiteX859" fmla="*/ 7341 w 10000"/>
                  <a:gd name="connsiteY859" fmla="*/ 9054 h 10000"/>
                  <a:gd name="connsiteX860" fmla="*/ 7352 w 10000"/>
                  <a:gd name="connsiteY860" fmla="*/ 9054 h 10000"/>
                  <a:gd name="connsiteX861" fmla="*/ 7346 w 10000"/>
                  <a:gd name="connsiteY861" fmla="*/ 9032 h 10000"/>
                  <a:gd name="connsiteX862" fmla="*/ 7341 w 10000"/>
                  <a:gd name="connsiteY862" fmla="*/ 9022 h 10000"/>
                  <a:gd name="connsiteX863" fmla="*/ 7352 w 10000"/>
                  <a:gd name="connsiteY863" fmla="*/ 8999 h 10000"/>
                  <a:gd name="connsiteX864" fmla="*/ 7360 w 10000"/>
                  <a:gd name="connsiteY864" fmla="*/ 8967 h 10000"/>
                  <a:gd name="connsiteX865" fmla="*/ 7368 w 10000"/>
                  <a:gd name="connsiteY865" fmla="*/ 8922 h 10000"/>
                  <a:gd name="connsiteX866" fmla="*/ 7377 w 10000"/>
                  <a:gd name="connsiteY866" fmla="*/ 8896 h 10000"/>
                  <a:gd name="connsiteX867" fmla="*/ 7380 w 10000"/>
                  <a:gd name="connsiteY867" fmla="*/ 8867 h 10000"/>
                  <a:gd name="connsiteX868" fmla="*/ 7402 w 10000"/>
                  <a:gd name="connsiteY868" fmla="*/ 8824 h 10000"/>
                  <a:gd name="connsiteX869" fmla="*/ 7402 w 10000"/>
                  <a:gd name="connsiteY869" fmla="*/ 8808 h 10000"/>
                  <a:gd name="connsiteX870" fmla="*/ 7393 w 10000"/>
                  <a:gd name="connsiteY870" fmla="*/ 8795 h 10000"/>
                  <a:gd name="connsiteX871" fmla="*/ 7388 w 10000"/>
                  <a:gd name="connsiteY871" fmla="*/ 8799 h 10000"/>
                  <a:gd name="connsiteX872" fmla="*/ 7396 w 10000"/>
                  <a:gd name="connsiteY872" fmla="*/ 8789 h 10000"/>
                  <a:gd name="connsiteX873" fmla="*/ 7404 w 10000"/>
                  <a:gd name="connsiteY873" fmla="*/ 8789 h 10000"/>
                  <a:gd name="connsiteX874" fmla="*/ 7421 w 10000"/>
                  <a:gd name="connsiteY874" fmla="*/ 8769 h 10000"/>
                  <a:gd name="connsiteX875" fmla="*/ 7443 w 10000"/>
                  <a:gd name="connsiteY875" fmla="*/ 8763 h 10000"/>
                  <a:gd name="connsiteX876" fmla="*/ 7452 w 10000"/>
                  <a:gd name="connsiteY876" fmla="*/ 8769 h 10000"/>
                  <a:gd name="connsiteX877" fmla="*/ 7468 w 10000"/>
                  <a:gd name="connsiteY877" fmla="*/ 8769 h 10000"/>
                  <a:gd name="connsiteX878" fmla="*/ 7499 w 10000"/>
                  <a:gd name="connsiteY878" fmla="*/ 8763 h 10000"/>
                  <a:gd name="connsiteX879" fmla="*/ 7526 w 10000"/>
                  <a:gd name="connsiteY879" fmla="*/ 8763 h 10000"/>
                  <a:gd name="connsiteX880" fmla="*/ 7532 w 10000"/>
                  <a:gd name="connsiteY880" fmla="*/ 8763 h 10000"/>
                  <a:gd name="connsiteX881" fmla="*/ 7554 w 10000"/>
                  <a:gd name="connsiteY881" fmla="*/ 8744 h 10000"/>
                  <a:gd name="connsiteX882" fmla="*/ 7571 w 10000"/>
                  <a:gd name="connsiteY882" fmla="*/ 8731 h 10000"/>
                  <a:gd name="connsiteX883" fmla="*/ 7587 w 10000"/>
                  <a:gd name="connsiteY883" fmla="*/ 8711 h 10000"/>
                  <a:gd name="connsiteX884" fmla="*/ 7607 w 10000"/>
                  <a:gd name="connsiteY884" fmla="*/ 8711 h 10000"/>
                  <a:gd name="connsiteX885" fmla="*/ 7634 w 10000"/>
                  <a:gd name="connsiteY885" fmla="*/ 8705 h 10000"/>
                  <a:gd name="connsiteX886" fmla="*/ 7643 w 10000"/>
                  <a:gd name="connsiteY886" fmla="*/ 8682 h 10000"/>
                  <a:gd name="connsiteX887" fmla="*/ 7654 w 10000"/>
                  <a:gd name="connsiteY887" fmla="*/ 8666 h 10000"/>
                  <a:gd name="connsiteX888" fmla="*/ 7668 w 10000"/>
                  <a:gd name="connsiteY888" fmla="*/ 8666 h 10000"/>
                  <a:gd name="connsiteX889" fmla="*/ 7676 w 10000"/>
                  <a:gd name="connsiteY889" fmla="*/ 8682 h 10000"/>
                  <a:gd name="connsiteX890" fmla="*/ 7704 w 10000"/>
                  <a:gd name="connsiteY890" fmla="*/ 8669 h 10000"/>
                  <a:gd name="connsiteX891" fmla="*/ 7712 w 10000"/>
                  <a:gd name="connsiteY891" fmla="*/ 8669 h 10000"/>
                  <a:gd name="connsiteX892" fmla="*/ 7720 w 10000"/>
                  <a:gd name="connsiteY892" fmla="*/ 8669 h 10000"/>
                  <a:gd name="connsiteX893" fmla="*/ 7726 w 10000"/>
                  <a:gd name="connsiteY893" fmla="*/ 8656 h 10000"/>
                  <a:gd name="connsiteX894" fmla="*/ 7734 w 10000"/>
                  <a:gd name="connsiteY894" fmla="*/ 8650 h 10000"/>
                  <a:gd name="connsiteX895" fmla="*/ 7742 w 10000"/>
                  <a:gd name="connsiteY895" fmla="*/ 8650 h 10000"/>
                  <a:gd name="connsiteX896" fmla="*/ 7759 w 10000"/>
                  <a:gd name="connsiteY896" fmla="*/ 8650 h 10000"/>
                  <a:gd name="connsiteX897" fmla="*/ 7756 w 10000"/>
                  <a:gd name="connsiteY897" fmla="*/ 8630 h 10000"/>
                  <a:gd name="connsiteX898" fmla="*/ 7751 w 10000"/>
                  <a:gd name="connsiteY898" fmla="*/ 8627 h 10000"/>
                  <a:gd name="connsiteX899" fmla="*/ 7742 w 10000"/>
                  <a:gd name="connsiteY899" fmla="*/ 8620 h 10000"/>
                  <a:gd name="connsiteX900" fmla="*/ 7734 w 10000"/>
                  <a:gd name="connsiteY900" fmla="*/ 8591 h 10000"/>
                  <a:gd name="connsiteX901" fmla="*/ 7709 w 10000"/>
                  <a:gd name="connsiteY901" fmla="*/ 8582 h 10000"/>
                  <a:gd name="connsiteX902" fmla="*/ 7695 w 10000"/>
                  <a:gd name="connsiteY902" fmla="*/ 8578 h 10000"/>
                  <a:gd name="connsiteX903" fmla="*/ 7668 w 10000"/>
                  <a:gd name="connsiteY903" fmla="*/ 8562 h 10000"/>
                  <a:gd name="connsiteX904" fmla="*/ 7645 w 10000"/>
                  <a:gd name="connsiteY904" fmla="*/ 8552 h 10000"/>
                  <a:gd name="connsiteX905" fmla="*/ 7615 w 10000"/>
                  <a:gd name="connsiteY905" fmla="*/ 8543 h 10000"/>
                  <a:gd name="connsiteX906" fmla="*/ 7596 w 10000"/>
                  <a:gd name="connsiteY906" fmla="*/ 8527 h 10000"/>
                  <a:gd name="connsiteX907" fmla="*/ 7565 w 10000"/>
                  <a:gd name="connsiteY907" fmla="*/ 8494 h 10000"/>
                  <a:gd name="connsiteX908" fmla="*/ 7562 w 10000"/>
                  <a:gd name="connsiteY908" fmla="*/ 8475 h 10000"/>
                  <a:gd name="connsiteX909" fmla="*/ 7540 w 10000"/>
                  <a:gd name="connsiteY909" fmla="*/ 8455 h 10000"/>
                  <a:gd name="connsiteX910" fmla="*/ 7535 w 10000"/>
                  <a:gd name="connsiteY910" fmla="*/ 8446 h 10000"/>
                  <a:gd name="connsiteX911" fmla="*/ 7535 w 10000"/>
                  <a:gd name="connsiteY911" fmla="*/ 8420 h 10000"/>
                  <a:gd name="connsiteX912" fmla="*/ 7535 w 10000"/>
                  <a:gd name="connsiteY912" fmla="*/ 8391 h 10000"/>
                  <a:gd name="connsiteX913" fmla="*/ 7548 w 10000"/>
                  <a:gd name="connsiteY913" fmla="*/ 8345 h 10000"/>
                  <a:gd name="connsiteX914" fmla="*/ 7562 w 10000"/>
                  <a:gd name="connsiteY914" fmla="*/ 8319 h 10000"/>
                  <a:gd name="connsiteX915" fmla="*/ 7582 w 10000"/>
                  <a:gd name="connsiteY915" fmla="*/ 8310 h 10000"/>
                  <a:gd name="connsiteX916" fmla="*/ 7607 w 10000"/>
                  <a:gd name="connsiteY916" fmla="*/ 8300 h 10000"/>
                  <a:gd name="connsiteX917" fmla="*/ 7629 w 10000"/>
                  <a:gd name="connsiteY917" fmla="*/ 8300 h 10000"/>
                  <a:gd name="connsiteX918" fmla="*/ 7651 w 10000"/>
                  <a:gd name="connsiteY918" fmla="*/ 8297 h 10000"/>
                  <a:gd name="connsiteX919" fmla="*/ 7668 w 10000"/>
                  <a:gd name="connsiteY919" fmla="*/ 8280 h 10000"/>
                  <a:gd name="connsiteX920" fmla="*/ 7687 w 10000"/>
                  <a:gd name="connsiteY920" fmla="*/ 8267 h 10000"/>
                  <a:gd name="connsiteX921" fmla="*/ 7693 w 10000"/>
                  <a:gd name="connsiteY921" fmla="*/ 8261 h 10000"/>
                  <a:gd name="connsiteX922" fmla="*/ 7701 w 10000"/>
                  <a:gd name="connsiteY922" fmla="*/ 8248 h 10000"/>
                  <a:gd name="connsiteX923" fmla="*/ 7712 w 10000"/>
                  <a:gd name="connsiteY923" fmla="*/ 8238 h 10000"/>
                  <a:gd name="connsiteX924" fmla="*/ 7731 w 10000"/>
                  <a:gd name="connsiteY924" fmla="*/ 8222 h 10000"/>
                  <a:gd name="connsiteX925" fmla="*/ 7740 w 10000"/>
                  <a:gd name="connsiteY925" fmla="*/ 8206 h 10000"/>
                  <a:gd name="connsiteX926" fmla="*/ 7756 w 10000"/>
                  <a:gd name="connsiteY926" fmla="*/ 8183 h 10000"/>
                  <a:gd name="connsiteX927" fmla="*/ 7773 w 10000"/>
                  <a:gd name="connsiteY927" fmla="*/ 8177 h 10000"/>
                  <a:gd name="connsiteX928" fmla="*/ 7784 w 10000"/>
                  <a:gd name="connsiteY928" fmla="*/ 8183 h 10000"/>
                  <a:gd name="connsiteX929" fmla="*/ 7801 w 10000"/>
                  <a:gd name="connsiteY929" fmla="*/ 8174 h 10000"/>
                  <a:gd name="connsiteX930" fmla="*/ 7801 w 10000"/>
                  <a:gd name="connsiteY930" fmla="*/ 8157 h 10000"/>
                  <a:gd name="connsiteX931" fmla="*/ 7817 w 10000"/>
                  <a:gd name="connsiteY931" fmla="*/ 8164 h 10000"/>
                  <a:gd name="connsiteX932" fmla="*/ 7837 w 10000"/>
                  <a:gd name="connsiteY932" fmla="*/ 8164 h 10000"/>
                  <a:gd name="connsiteX933" fmla="*/ 7856 w 10000"/>
                  <a:gd name="connsiteY933" fmla="*/ 8164 h 10000"/>
                  <a:gd name="connsiteX934" fmla="*/ 7870 w 10000"/>
                  <a:gd name="connsiteY934" fmla="*/ 8167 h 10000"/>
                  <a:gd name="connsiteX935" fmla="*/ 7881 w 10000"/>
                  <a:gd name="connsiteY935" fmla="*/ 8174 h 10000"/>
                  <a:gd name="connsiteX936" fmla="*/ 7898 w 10000"/>
                  <a:gd name="connsiteY936" fmla="*/ 8187 h 10000"/>
                  <a:gd name="connsiteX937" fmla="*/ 7917 w 10000"/>
                  <a:gd name="connsiteY937" fmla="*/ 8187 h 10000"/>
                  <a:gd name="connsiteX938" fmla="*/ 7928 w 10000"/>
                  <a:gd name="connsiteY938" fmla="*/ 8157 h 10000"/>
                  <a:gd name="connsiteX939" fmla="*/ 7942 w 10000"/>
                  <a:gd name="connsiteY939" fmla="*/ 8157 h 10000"/>
                  <a:gd name="connsiteX940" fmla="*/ 7958 w 10000"/>
                  <a:gd name="connsiteY940" fmla="*/ 8164 h 10000"/>
                  <a:gd name="connsiteX941" fmla="*/ 7983 w 10000"/>
                  <a:gd name="connsiteY941" fmla="*/ 8144 h 10000"/>
                  <a:gd name="connsiteX942" fmla="*/ 8000 w 10000"/>
                  <a:gd name="connsiteY942" fmla="*/ 8109 h 10000"/>
                  <a:gd name="connsiteX943" fmla="*/ 7994 w 10000"/>
                  <a:gd name="connsiteY943" fmla="*/ 8093 h 10000"/>
                  <a:gd name="connsiteX944" fmla="*/ 7983 w 10000"/>
                  <a:gd name="connsiteY944" fmla="*/ 8070 h 10000"/>
                  <a:gd name="connsiteX945" fmla="*/ 7986 w 10000"/>
                  <a:gd name="connsiteY945" fmla="*/ 8063 h 10000"/>
                  <a:gd name="connsiteX946" fmla="*/ 7978 w 10000"/>
                  <a:gd name="connsiteY946" fmla="*/ 8044 h 10000"/>
                  <a:gd name="connsiteX947" fmla="*/ 7986 w 10000"/>
                  <a:gd name="connsiteY947" fmla="*/ 8002 h 10000"/>
                  <a:gd name="connsiteX948" fmla="*/ 7983 w 10000"/>
                  <a:gd name="connsiteY948" fmla="*/ 7947 h 10000"/>
                  <a:gd name="connsiteX949" fmla="*/ 7961 w 10000"/>
                  <a:gd name="connsiteY949" fmla="*/ 7931 h 10000"/>
                  <a:gd name="connsiteX950" fmla="*/ 7958 w 10000"/>
                  <a:gd name="connsiteY950" fmla="*/ 7898 h 10000"/>
                  <a:gd name="connsiteX951" fmla="*/ 7953 w 10000"/>
                  <a:gd name="connsiteY951" fmla="*/ 7856 h 10000"/>
                  <a:gd name="connsiteX952" fmla="*/ 7967 w 10000"/>
                  <a:gd name="connsiteY952" fmla="*/ 7837 h 10000"/>
                  <a:gd name="connsiteX953" fmla="*/ 7950 w 10000"/>
                  <a:gd name="connsiteY953" fmla="*/ 7824 h 10000"/>
                  <a:gd name="connsiteX954" fmla="*/ 7906 w 10000"/>
                  <a:gd name="connsiteY954" fmla="*/ 7814 h 10000"/>
                  <a:gd name="connsiteX955" fmla="*/ 7878 w 10000"/>
                  <a:gd name="connsiteY955" fmla="*/ 7814 h 10000"/>
                  <a:gd name="connsiteX956" fmla="*/ 7870 w 10000"/>
                  <a:gd name="connsiteY956" fmla="*/ 7795 h 10000"/>
                  <a:gd name="connsiteX957" fmla="*/ 7878 w 10000"/>
                  <a:gd name="connsiteY957" fmla="*/ 7778 h 10000"/>
                  <a:gd name="connsiteX958" fmla="*/ 7881 w 10000"/>
                  <a:gd name="connsiteY958" fmla="*/ 7775 h 10000"/>
                  <a:gd name="connsiteX959" fmla="*/ 7878 w 10000"/>
                  <a:gd name="connsiteY959" fmla="*/ 7743 h 10000"/>
                  <a:gd name="connsiteX960" fmla="*/ 7895 w 10000"/>
                  <a:gd name="connsiteY960" fmla="*/ 7733 h 10000"/>
                  <a:gd name="connsiteX961" fmla="*/ 7911 w 10000"/>
                  <a:gd name="connsiteY961" fmla="*/ 7710 h 10000"/>
                  <a:gd name="connsiteX962" fmla="*/ 7911 w 10000"/>
                  <a:gd name="connsiteY962" fmla="*/ 7665 h 10000"/>
                  <a:gd name="connsiteX963" fmla="*/ 7917 w 10000"/>
                  <a:gd name="connsiteY963" fmla="*/ 7600 h 10000"/>
                  <a:gd name="connsiteX964" fmla="*/ 7928 w 10000"/>
                  <a:gd name="connsiteY964" fmla="*/ 7581 h 10000"/>
                  <a:gd name="connsiteX965" fmla="*/ 7917 w 10000"/>
                  <a:gd name="connsiteY965" fmla="*/ 7474 h 10000"/>
                  <a:gd name="connsiteX966" fmla="*/ 7873 w 10000"/>
                  <a:gd name="connsiteY966" fmla="*/ 7335 h 10000"/>
                  <a:gd name="connsiteX967" fmla="*/ 7756 w 10000"/>
                  <a:gd name="connsiteY967" fmla="*/ 7050 h 10000"/>
                  <a:gd name="connsiteX968" fmla="*/ 7679 w 10000"/>
                  <a:gd name="connsiteY968" fmla="*/ 6839 h 10000"/>
                  <a:gd name="connsiteX969" fmla="*/ 7668 w 10000"/>
                  <a:gd name="connsiteY969" fmla="*/ 6823 h 10000"/>
                  <a:gd name="connsiteX970" fmla="*/ 7659 w 10000"/>
                  <a:gd name="connsiteY970" fmla="*/ 6768 h 10000"/>
                  <a:gd name="connsiteX971" fmla="*/ 7659 w 10000"/>
                  <a:gd name="connsiteY971" fmla="*/ 6739 h 10000"/>
                  <a:gd name="connsiteX972" fmla="*/ 7651 w 10000"/>
                  <a:gd name="connsiteY972" fmla="*/ 6713 h 10000"/>
                  <a:gd name="connsiteX973" fmla="*/ 7654 w 10000"/>
                  <a:gd name="connsiteY973" fmla="*/ 6684 h 10000"/>
                  <a:gd name="connsiteX974" fmla="*/ 7643 w 10000"/>
                  <a:gd name="connsiteY974" fmla="*/ 6626 h 10000"/>
                  <a:gd name="connsiteX975" fmla="*/ 7629 w 10000"/>
                  <a:gd name="connsiteY975" fmla="*/ 6600 h 10000"/>
                  <a:gd name="connsiteX976" fmla="*/ 7629 w 10000"/>
                  <a:gd name="connsiteY976" fmla="*/ 6580 h 10000"/>
                  <a:gd name="connsiteX977" fmla="*/ 7623 w 10000"/>
                  <a:gd name="connsiteY977" fmla="*/ 6541 h 10000"/>
                  <a:gd name="connsiteX978" fmla="*/ 7615 w 10000"/>
                  <a:gd name="connsiteY978" fmla="*/ 6522 h 10000"/>
                  <a:gd name="connsiteX979" fmla="*/ 7598 w 10000"/>
                  <a:gd name="connsiteY979" fmla="*/ 6509 h 10000"/>
                  <a:gd name="connsiteX980" fmla="*/ 7587 w 10000"/>
                  <a:gd name="connsiteY980" fmla="*/ 6493 h 10000"/>
                  <a:gd name="connsiteX981" fmla="*/ 7579 w 10000"/>
                  <a:gd name="connsiteY981" fmla="*/ 6464 h 10000"/>
                  <a:gd name="connsiteX982" fmla="*/ 7587 w 10000"/>
                  <a:gd name="connsiteY982" fmla="*/ 6438 h 10000"/>
                  <a:gd name="connsiteX983" fmla="*/ 7596 w 10000"/>
                  <a:gd name="connsiteY983" fmla="*/ 6425 h 10000"/>
                  <a:gd name="connsiteX984" fmla="*/ 7590 w 10000"/>
                  <a:gd name="connsiteY984" fmla="*/ 6396 h 10000"/>
                  <a:gd name="connsiteX985" fmla="*/ 7590 w 10000"/>
                  <a:gd name="connsiteY985" fmla="*/ 6373 h 10000"/>
                  <a:gd name="connsiteX986" fmla="*/ 7587 w 10000"/>
                  <a:gd name="connsiteY986" fmla="*/ 6354 h 10000"/>
                  <a:gd name="connsiteX987" fmla="*/ 7582 w 10000"/>
                  <a:gd name="connsiteY987" fmla="*/ 6344 h 10000"/>
                  <a:gd name="connsiteX988" fmla="*/ 7582 w 10000"/>
                  <a:gd name="connsiteY988" fmla="*/ 6324 h 10000"/>
                  <a:gd name="connsiteX989" fmla="*/ 7571 w 10000"/>
                  <a:gd name="connsiteY989" fmla="*/ 6302 h 10000"/>
                  <a:gd name="connsiteX990" fmla="*/ 7548 w 10000"/>
                  <a:gd name="connsiteY990" fmla="*/ 6256 h 10000"/>
                  <a:gd name="connsiteX991" fmla="*/ 7546 w 10000"/>
                  <a:gd name="connsiteY991" fmla="*/ 6218 h 10000"/>
                  <a:gd name="connsiteX992" fmla="*/ 7540 w 10000"/>
                  <a:gd name="connsiteY992" fmla="*/ 6159 h 10000"/>
                  <a:gd name="connsiteX993" fmla="*/ 7535 w 10000"/>
                  <a:gd name="connsiteY993" fmla="*/ 6114 h 10000"/>
                  <a:gd name="connsiteX994" fmla="*/ 7535 w 10000"/>
                  <a:gd name="connsiteY994" fmla="*/ 6088 h 10000"/>
                  <a:gd name="connsiteX995" fmla="*/ 7540 w 10000"/>
                  <a:gd name="connsiteY995" fmla="*/ 6049 h 10000"/>
                  <a:gd name="connsiteX996" fmla="*/ 7546 w 10000"/>
                  <a:gd name="connsiteY996" fmla="*/ 6004 h 10000"/>
                  <a:gd name="connsiteX997" fmla="*/ 7548 w 10000"/>
                  <a:gd name="connsiteY997" fmla="*/ 5965 h 10000"/>
                  <a:gd name="connsiteX998" fmla="*/ 7548 w 10000"/>
                  <a:gd name="connsiteY998" fmla="*/ 5946 h 10000"/>
                  <a:gd name="connsiteX999" fmla="*/ 7548 w 10000"/>
                  <a:gd name="connsiteY999" fmla="*/ 5933 h 10000"/>
                  <a:gd name="connsiteX1000" fmla="*/ 7548 w 10000"/>
                  <a:gd name="connsiteY1000" fmla="*/ 5910 h 10000"/>
                  <a:gd name="connsiteX1001" fmla="*/ 7548 w 10000"/>
                  <a:gd name="connsiteY1001" fmla="*/ 5897 h 10000"/>
                  <a:gd name="connsiteX1002" fmla="*/ 7546 w 10000"/>
                  <a:gd name="connsiteY1002" fmla="*/ 5871 h 10000"/>
                  <a:gd name="connsiteX1003" fmla="*/ 7535 w 10000"/>
                  <a:gd name="connsiteY1003" fmla="*/ 5839 h 10000"/>
                  <a:gd name="connsiteX1004" fmla="*/ 7524 w 10000"/>
                  <a:gd name="connsiteY1004" fmla="*/ 5797 h 10000"/>
                  <a:gd name="connsiteX1005" fmla="*/ 7518 w 10000"/>
                  <a:gd name="connsiteY1005" fmla="*/ 5767 h 10000"/>
                  <a:gd name="connsiteX1006" fmla="*/ 7515 w 10000"/>
                  <a:gd name="connsiteY1006" fmla="*/ 5745 h 10000"/>
                  <a:gd name="connsiteX1007" fmla="*/ 7501 w 10000"/>
                  <a:gd name="connsiteY1007" fmla="*/ 5683 h 10000"/>
                  <a:gd name="connsiteX1008" fmla="*/ 7490 w 10000"/>
                  <a:gd name="connsiteY1008" fmla="*/ 5631 h 10000"/>
                  <a:gd name="connsiteX1009" fmla="*/ 7482 w 10000"/>
                  <a:gd name="connsiteY1009" fmla="*/ 5593 h 10000"/>
                  <a:gd name="connsiteX1010" fmla="*/ 7476 w 10000"/>
                  <a:gd name="connsiteY1010" fmla="*/ 5570 h 10000"/>
                  <a:gd name="connsiteX1011" fmla="*/ 7476 w 10000"/>
                  <a:gd name="connsiteY1011" fmla="*/ 5528 h 10000"/>
                  <a:gd name="connsiteX1012" fmla="*/ 7482 w 10000"/>
                  <a:gd name="connsiteY1012" fmla="*/ 5502 h 10000"/>
                  <a:gd name="connsiteX1013" fmla="*/ 7490 w 10000"/>
                  <a:gd name="connsiteY1013" fmla="*/ 5489 h 10000"/>
                  <a:gd name="connsiteX1014" fmla="*/ 7499 w 10000"/>
                  <a:gd name="connsiteY1014" fmla="*/ 5479 h 10000"/>
                  <a:gd name="connsiteX1015" fmla="*/ 7493 w 10000"/>
                  <a:gd name="connsiteY1015" fmla="*/ 5427 h 10000"/>
                  <a:gd name="connsiteX1016" fmla="*/ 7501 w 10000"/>
                  <a:gd name="connsiteY1016" fmla="*/ 5415 h 10000"/>
                  <a:gd name="connsiteX1017" fmla="*/ 7510 w 10000"/>
                  <a:gd name="connsiteY1017" fmla="*/ 5398 h 10000"/>
                  <a:gd name="connsiteX1018" fmla="*/ 7515 w 10000"/>
                  <a:gd name="connsiteY1018" fmla="*/ 5379 h 10000"/>
                  <a:gd name="connsiteX1019" fmla="*/ 7526 w 10000"/>
                  <a:gd name="connsiteY1019" fmla="*/ 5366 h 10000"/>
                  <a:gd name="connsiteX1020" fmla="*/ 7518 w 10000"/>
                  <a:gd name="connsiteY1020" fmla="*/ 5350 h 10000"/>
                  <a:gd name="connsiteX1021" fmla="*/ 7518 w 10000"/>
                  <a:gd name="connsiteY1021" fmla="*/ 5330 h 10000"/>
                  <a:gd name="connsiteX1022" fmla="*/ 7526 w 10000"/>
                  <a:gd name="connsiteY1022" fmla="*/ 5311 h 10000"/>
                  <a:gd name="connsiteX1023" fmla="*/ 7540 w 10000"/>
                  <a:gd name="connsiteY1023" fmla="*/ 5291 h 10000"/>
                  <a:gd name="connsiteX1024" fmla="*/ 7540 w 10000"/>
                  <a:gd name="connsiteY1024" fmla="*/ 5266 h 10000"/>
                  <a:gd name="connsiteX1025" fmla="*/ 7540 w 10000"/>
                  <a:gd name="connsiteY1025" fmla="*/ 5256 h 10000"/>
                  <a:gd name="connsiteX1026" fmla="*/ 7524 w 10000"/>
                  <a:gd name="connsiteY1026" fmla="*/ 5233 h 10000"/>
                  <a:gd name="connsiteX1027" fmla="*/ 7515 w 10000"/>
                  <a:gd name="connsiteY1027" fmla="*/ 5217 h 10000"/>
                  <a:gd name="connsiteX1028" fmla="*/ 7490 w 10000"/>
                  <a:gd name="connsiteY1028" fmla="*/ 5178 h 10000"/>
                  <a:gd name="connsiteX1029" fmla="*/ 7474 w 10000"/>
                  <a:gd name="connsiteY1029" fmla="*/ 5162 h 10000"/>
                  <a:gd name="connsiteX1030" fmla="*/ 7457 w 10000"/>
                  <a:gd name="connsiteY1030" fmla="*/ 5120 h 10000"/>
                  <a:gd name="connsiteX1031" fmla="*/ 7421 w 10000"/>
                  <a:gd name="connsiteY1031" fmla="*/ 5087 h 10000"/>
                  <a:gd name="connsiteX1032" fmla="*/ 7380 w 10000"/>
                  <a:gd name="connsiteY1032" fmla="*/ 5068 h 10000"/>
                  <a:gd name="connsiteX1033" fmla="*/ 7355 w 10000"/>
                  <a:gd name="connsiteY1033" fmla="*/ 5058 h 10000"/>
                  <a:gd name="connsiteX1034" fmla="*/ 7332 w 10000"/>
                  <a:gd name="connsiteY1034" fmla="*/ 5049 h 10000"/>
                  <a:gd name="connsiteX1035" fmla="*/ 7305 w 10000"/>
                  <a:gd name="connsiteY1035" fmla="*/ 5016 h 10000"/>
                  <a:gd name="connsiteX1036" fmla="*/ 7305 w 10000"/>
                  <a:gd name="connsiteY1036" fmla="*/ 5000 h 10000"/>
                  <a:gd name="connsiteX1037" fmla="*/ 7296 w 10000"/>
                  <a:gd name="connsiteY1037" fmla="*/ 4971 h 10000"/>
                  <a:gd name="connsiteX1038" fmla="*/ 7288 w 10000"/>
                  <a:gd name="connsiteY1038" fmla="*/ 4945 h 10000"/>
                  <a:gd name="connsiteX1039" fmla="*/ 7280 w 10000"/>
                  <a:gd name="connsiteY1039" fmla="*/ 4916 h 10000"/>
                  <a:gd name="connsiteX1040" fmla="*/ 7291 w 10000"/>
                  <a:gd name="connsiteY1040" fmla="*/ 4887 h 10000"/>
                  <a:gd name="connsiteX1041" fmla="*/ 7291 w 10000"/>
                  <a:gd name="connsiteY1041" fmla="*/ 4858 h 10000"/>
                  <a:gd name="connsiteX1042" fmla="*/ 7271 w 10000"/>
                  <a:gd name="connsiteY1042" fmla="*/ 4819 h 10000"/>
                  <a:gd name="connsiteX1043" fmla="*/ 7255 w 10000"/>
                  <a:gd name="connsiteY1043" fmla="*/ 4828 h 10000"/>
                  <a:gd name="connsiteX1044" fmla="*/ 7235 w 10000"/>
                  <a:gd name="connsiteY1044" fmla="*/ 4841 h 10000"/>
                  <a:gd name="connsiteX1045" fmla="*/ 7216 w 10000"/>
                  <a:gd name="connsiteY1045" fmla="*/ 4867 h 10000"/>
                  <a:gd name="connsiteX1046" fmla="*/ 7191 w 10000"/>
                  <a:gd name="connsiteY1046" fmla="*/ 4870 h 10000"/>
                  <a:gd name="connsiteX1047" fmla="*/ 7155 w 10000"/>
                  <a:gd name="connsiteY1047" fmla="*/ 4887 h 10000"/>
                  <a:gd name="connsiteX1048" fmla="*/ 7122 w 10000"/>
                  <a:gd name="connsiteY1048" fmla="*/ 4893 h 10000"/>
                  <a:gd name="connsiteX1049" fmla="*/ 7105 w 10000"/>
                  <a:gd name="connsiteY1049" fmla="*/ 4896 h 10000"/>
                  <a:gd name="connsiteX1050" fmla="*/ 7094 w 10000"/>
                  <a:gd name="connsiteY1050" fmla="*/ 4916 h 10000"/>
                  <a:gd name="connsiteX1051" fmla="*/ 7080 w 10000"/>
                  <a:gd name="connsiteY1051" fmla="*/ 4903 h 10000"/>
                  <a:gd name="connsiteX1052" fmla="*/ 7072 w 10000"/>
                  <a:gd name="connsiteY1052" fmla="*/ 4851 h 10000"/>
                  <a:gd name="connsiteX1053" fmla="*/ 7042 w 10000"/>
                  <a:gd name="connsiteY1053" fmla="*/ 4819 h 10000"/>
                  <a:gd name="connsiteX1054" fmla="*/ 7030 w 10000"/>
                  <a:gd name="connsiteY1054" fmla="*/ 4780 h 10000"/>
                  <a:gd name="connsiteX1055" fmla="*/ 7039 w 10000"/>
                  <a:gd name="connsiteY1055" fmla="*/ 4757 h 10000"/>
                  <a:gd name="connsiteX1056" fmla="*/ 7047 w 10000"/>
                  <a:gd name="connsiteY1056" fmla="*/ 4744 h 10000"/>
                  <a:gd name="connsiteX1057" fmla="*/ 7022 w 10000"/>
                  <a:gd name="connsiteY1057" fmla="*/ 4725 h 10000"/>
                  <a:gd name="connsiteX1058" fmla="*/ 7000 w 10000"/>
                  <a:gd name="connsiteY1058" fmla="*/ 4715 h 10000"/>
                  <a:gd name="connsiteX1059" fmla="*/ 6975 w 10000"/>
                  <a:gd name="connsiteY1059" fmla="*/ 4709 h 10000"/>
                  <a:gd name="connsiteX1060" fmla="*/ 6945 w 10000"/>
                  <a:gd name="connsiteY1060" fmla="*/ 4696 h 10000"/>
                  <a:gd name="connsiteX1061" fmla="*/ 6953 w 10000"/>
                  <a:gd name="connsiteY1061" fmla="*/ 4679 h 10000"/>
                  <a:gd name="connsiteX1062" fmla="*/ 6961 w 10000"/>
                  <a:gd name="connsiteY1062" fmla="*/ 4660 h 10000"/>
                  <a:gd name="connsiteX1063" fmla="*/ 6983 w 10000"/>
                  <a:gd name="connsiteY1063" fmla="*/ 4644 h 10000"/>
                  <a:gd name="connsiteX1064" fmla="*/ 7014 w 10000"/>
                  <a:gd name="connsiteY1064" fmla="*/ 4634 h 10000"/>
                  <a:gd name="connsiteX1065" fmla="*/ 7025 w 10000"/>
                  <a:gd name="connsiteY1065" fmla="*/ 4615 h 10000"/>
                  <a:gd name="connsiteX1066" fmla="*/ 7047 w 10000"/>
                  <a:gd name="connsiteY1066" fmla="*/ 4582 h 10000"/>
                  <a:gd name="connsiteX1067" fmla="*/ 7069 w 10000"/>
                  <a:gd name="connsiteY1067" fmla="*/ 4563 h 10000"/>
                  <a:gd name="connsiteX1068" fmla="*/ 7078 w 10000"/>
                  <a:gd name="connsiteY1068" fmla="*/ 4553 h 10000"/>
                  <a:gd name="connsiteX1069" fmla="*/ 7097 w 10000"/>
                  <a:gd name="connsiteY1069" fmla="*/ 4527 h 10000"/>
                  <a:gd name="connsiteX1070" fmla="*/ 7122 w 10000"/>
                  <a:gd name="connsiteY1070" fmla="*/ 4517 h 10000"/>
                  <a:gd name="connsiteX1071" fmla="*/ 7139 w 10000"/>
                  <a:gd name="connsiteY1071" fmla="*/ 4488 h 10000"/>
                  <a:gd name="connsiteX1072" fmla="*/ 7147 w 10000"/>
                  <a:gd name="connsiteY1072" fmla="*/ 4459 h 10000"/>
                  <a:gd name="connsiteX1073" fmla="*/ 7161 w 10000"/>
                  <a:gd name="connsiteY1073" fmla="*/ 4440 h 10000"/>
                  <a:gd name="connsiteX1074" fmla="*/ 7177 w 10000"/>
                  <a:gd name="connsiteY1074" fmla="*/ 4430 h 10000"/>
                  <a:gd name="connsiteX1075" fmla="*/ 7202 w 10000"/>
                  <a:gd name="connsiteY1075" fmla="*/ 4407 h 10000"/>
                  <a:gd name="connsiteX1076" fmla="*/ 7224 w 10000"/>
                  <a:gd name="connsiteY1076" fmla="*/ 4417 h 10000"/>
                  <a:gd name="connsiteX1077" fmla="*/ 7241 w 10000"/>
                  <a:gd name="connsiteY1077" fmla="*/ 4404 h 10000"/>
                  <a:gd name="connsiteX1078" fmla="*/ 7263 w 10000"/>
                  <a:gd name="connsiteY1078" fmla="*/ 4398 h 10000"/>
                  <a:gd name="connsiteX1079" fmla="*/ 7283 w 10000"/>
                  <a:gd name="connsiteY1079" fmla="*/ 4424 h 10000"/>
                  <a:gd name="connsiteX1080" fmla="*/ 7305 w 10000"/>
                  <a:gd name="connsiteY1080" fmla="*/ 4433 h 10000"/>
                  <a:gd name="connsiteX1081" fmla="*/ 7332 w 10000"/>
                  <a:gd name="connsiteY1081" fmla="*/ 4443 h 10000"/>
                  <a:gd name="connsiteX1082" fmla="*/ 7380 w 10000"/>
                  <a:gd name="connsiteY1082" fmla="*/ 4398 h 10000"/>
                  <a:gd name="connsiteX1083" fmla="*/ 7404 w 10000"/>
                  <a:gd name="connsiteY1083" fmla="*/ 4378 h 10000"/>
                  <a:gd name="connsiteX1084" fmla="*/ 7418 w 10000"/>
                  <a:gd name="connsiteY1084" fmla="*/ 4369 h 10000"/>
                  <a:gd name="connsiteX1085" fmla="*/ 7443 w 10000"/>
                  <a:gd name="connsiteY1085" fmla="*/ 4356 h 10000"/>
                  <a:gd name="connsiteX1086" fmla="*/ 7460 w 10000"/>
                  <a:gd name="connsiteY1086" fmla="*/ 4385 h 10000"/>
                  <a:gd name="connsiteX1087" fmla="*/ 7460 w 10000"/>
                  <a:gd name="connsiteY1087" fmla="*/ 4404 h 10000"/>
                  <a:gd name="connsiteX1088" fmla="*/ 7499 w 10000"/>
                  <a:gd name="connsiteY1088" fmla="*/ 4417 h 10000"/>
                  <a:gd name="connsiteX1089" fmla="*/ 7515 w 10000"/>
                  <a:gd name="connsiteY1089" fmla="*/ 4414 h 10000"/>
                  <a:gd name="connsiteX1090" fmla="*/ 7565 w 10000"/>
                  <a:gd name="connsiteY1090" fmla="*/ 4385 h 10000"/>
                  <a:gd name="connsiteX1091" fmla="*/ 7579 w 10000"/>
                  <a:gd name="connsiteY1091" fmla="*/ 4346 h 10000"/>
                  <a:gd name="connsiteX1092" fmla="*/ 7582 w 10000"/>
                  <a:gd name="connsiteY1092" fmla="*/ 4317 h 10000"/>
                  <a:gd name="connsiteX1093" fmla="*/ 7590 w 10000"/>
                  <a:gd name="connsiteY1093" fmla="*/ 4301 h 10000"/>
                  <a:gd name="connsiteX1094" fmla="*/ 7612 w 10000"/>
                  <a:gd name="connsiteY1094" fmla="*/ 4271 h 10000"/>
                  <a:gd name="connsiteX1095" fmla="*/ 7623 w 10000"/>
                  <a:gd name="connsiteY1095" fmla="*/ 4262 h 10000"/>
                  <a:gd name="connsiteX1096" fmla="*/ 7634 w 10000"/>
                  <a:gd name="connsiteY1096" fmla="*/ 4245 h 10000"/>
                  <a:gd name="connsiteX1097" fmla="*/ 7645 w 10000"/>
                  <a:gd name="connsiteY1097" fmla="*/ 4265 h 10000"/>
                  <a:gd name="connsiteX1098" fmla="*/ 7670 w 10000"/>
                  <a:gd name="connsiteY1098" fmla="*/ 4284 h 10000"/>
                  <a:gd name="connsiteX1099" fmla="*/ 7701 w 10000"/>
                  <a:gd name="connsiteY1099" fmla="*/ 4275 h 10000"/>
                  <a:gd name="connsiteX1100" fmla="*/ 7717 w 10000"/>
                  <a:gd name="connsiteY1100" fmla="*/ 4275 h 10000"/>
                  <a:gd name="connsiteX1101" fmla="*/ 7740 w 10000"/>
                  <a:gd name="connsiteY1101" fmla="*/ 4284 h 10000"/>
                  <a:gd name="connsiteX1102" fmla="*/ 7767 w 10000"/>
                  <a:gd name="connsiteY1102" fmla="*/ 4284 h 10000"/>
                  <a:gd name="connsiteX1103" fmla="*/ 7895 w 10000"/>
                  <a:gd name="connsiteY1103" fmla="*/ 4207 h 10000"/>
                  <a:gd name="connsiteX1104" fmla="*/ 7895 w 10000"/>
                  <a:gd name="connsiteY1104" fmla="*/ 4187 h 10000"/>
                  <a:gd name="connsiteX1105" fmla="*/ 7895 w 10000"/>
                  <a:gd name="connsiteY1105" fmla="*/ 4171 h 10000"/>
                  <a:gd name="connsiteX1106" fmla="*/ 7903 w 10000"/>
                  <a:gd name="connsiteY1106" fmla="*/ 4148 h 10000"/>
                  <a:gd name="connsiteX1107" fmla="*/ 7917 w 10000"/>
                  <a:gd name="connsiteY1107" fmla="*/ 4158 h 10000"/>
                  <a:gd name="connsiteX1108" fmla="*/ 7967 w 10000"/>
                  <a:gd name="connsiteY1108" fmla="*/ 4203 h 10000"/>
                  <a:gd name="connsiteX1109" fmla="*/ 7994 w 10000"/>
                  <a:gd name="connsiteY1109" fmla="*/ 4203 h 10000"/>
                  <a:gd name="connsiteX1110" fmla="*/ 8064 w 10000"/>
                  <a:gd name="connsiteY1110" fmla="*/ 4242 h 10000"/>
                  <a:gd name="connsiteX1111" fmla="*/ 8083 w 10000"/>
                  <a:gd name="connsiteY1111" fmla="*/ 4245 h 10000"/>
                  <a:gd name="connsiteX1112" fmla="*/ 8105 w 10000"/>
                  <a:gd name="connsiteY1112" fmla="*/ 4226 h 10000"/>
                  <a:gd name="connsiteX1113" fmla="*/ 8136 w 10000"/>
                  <a:gd name="connsiteY1113" fmla="*/ 4187 h 10000"/>
                  <a:gd name="connsiteX1114" fmla="*/ 8161 w 10000"/>
                  <a:gd name="connsiteY1114" fmla="*/ 4168 h 10000"/>
                  <a:gd name="connsiteX1115" fmla="*/ 8172 w 10000"/>
                  <a:gd name="connsiteY1115" fmla="*/ 4161 h 10000"/>
                  <a:gd name="connsiteX1116" fmla="*/ 8208 w 10000"/>
                  <a:gd name="connsiteY1116" fmla="*/ 4168 h 10000"/>
                  <a:gd name="connsiteX1117" fmla="*/ 8235 w 10000"/>
                  <a:gd name="connsiteY1117" fmla="*/ 4168 h 10000"/>
                  <a:gd name="connsiteX1118" fmla="*/ 8258 w 10000"/>
                  <a:gd name="connsiteY1118" fmla="*/ 4152 h 10000"/>
                  <a:gd name="connsiteX1119" fmla="*/ 8283 w 10000"/>
                  <a:gd name="connsiteY1119" fmla="*/ 4152 h 10000"/>
                  <a:gd name="connsiteX1120" fmla="*/ 8299 w 10000"/>
                  <a:gd name="connsiteY1120" fmla="*/ 4132 h 10000"/>
                  <a:gd name="connsiteX1121" fmla="*/ 8316 w 10000"/>
                  <a:gd name="connsiteY1121" fmla="*/ 4113 h 10000"/>
                  <a:gd name="connsiteX1122" fmla="*/ 8330 w 10000"/>
                  <a:gd name="connsiteY1122" fmla="*/ 4084 h 10000"/>
                  <a:gd name="connsiteX1123" fmla="*/ 8341 w 10000"/>
                  <a:gd name="connsiteY1123" fmla="*/ 4058 h 10000"/>
                  <a:gd name="connsiteX1124" fmla="*/ 8349 w 10000"/>
                  <a:gd name="connsiteY1124" fmla="*/ 4064 h 10000"/>
                  <a:gd name="connsiteX1125" fmla="*/ 8366 w 10000"/>
                  <a:gd name="connsiteY1125" fmla="*/ 4067 h 10000"/>
                  <a:gd name="connsiteX1126" fmla="*/ 8374 w 10000"/>
                  <a:gd name="connsiteY1126" fmla="*/ 4084 h 10000"/>
                  <a:gd name="connsiteX1127" fmla="*/ 8402 w 10000"/>
                  <a:gd name="connsiteY1127" fmla="*/ 4054 h 10000"/>
                  <a:gd name="connsiteX1128" fmla="*/ 8427 w 10000"/>
                  <a:gd name="connsiteY1128" fmla="*/ 4028 h 10000"/>
                  <a:gd name="connsiteX1129" fmla="*/ 8438 w 10000"/>
                  <a:gd name="connsiteY1129" fmla="*/ 4025 h 10000"/>
                  <a:gd name="connsiteX1130" fmla="*/ 8468 w 10000"/>
                  <a:gd name="connsiteY1130" fmla="*/ 4006 h 10000"/>
                  <a:gd name="connsiteX1131" fmla="*/ 8485 w 10000"/>
                  <a:gd name="connsiteY1131" fmla="*/ 3999 h 10000"/>
                  <a:gd name="connsiteX1132" fmla="*/ 8493 w 10000"/>
                  <a:gd name="connsiteY1132" fmla="*/ 4025 h 10000"/>
                  <a:gd name="connsiteX1133" fmla="*/ 8515 w 10000"/>
                  <a:gd name="connsiteY1133" fmla="*/ 4028 h 10000"/>
                  <a:gd name="connsiteX1134" fmla="*/ 8543 w 10000"/>
                  <a:gd name="connsiteY1134" fmla="*/ 4009 h 10000"/>
                  <a:gd name="connsiteX1135" fmla="*/ 8551 w 10000"/>
                  <a:gd name="connsiteY1135" fmla="*/ 3990 h 10000"/>
                  <a:gd name="connsiteX1136" fmla="*/ 8582 w 10000"/>
                  <a:gd name="connsiteY1136" fmla="*/ 3977 h 10000"/>
                  <a:gd name="connsiteX1137" fmla="*/ 8596 w 10000"/>
                  <a:gd name="connsiteY1137" fmla="*/ 3977 h 10000"/>
                  <a:gd name="connsiteX1138" fmla="*/ 8607 w 10000"/>
                  <a:gd name="connsiteY1138" fmla="*/ 3980 h 10000"/>
                  <a:gd name="connsiteX1139" fmla="*/ 8645 w 10000"/>
                  <a:gd name="connsiteY1139" fmla="*/ 3970 h 10000"/>
                  <a:gd name="connsiteX1140" fmla="*/ 8654 w 10000"/>
                  <a:gd name="connsiteY1140" fmla="*/ 3951 h 10000"/>
                  <a:gd name="connsiteX1141" fmla="*/ 8670 w 10000"/>
                  <a:gd name="connsiteY1141" fmla="*/ 3935 h 10000"/>
                  <a:gd name="connsiteX1142" fmla="*/ 8695 w 10000"/>
                  <a:gd name="connsiteY1142" fmla="*/ 3935 h 10000"/>
                  <a:gd name="connsiteX1143" fmla="*/ 8704 w 10000"/>
                  <a:gd name="connsiteY1143" fmla="*/ 3951 h 10000"/>
                  <a:gd name="connsiteX1144" fmla="*/ 8717 w 10000"/>
                  <a:gd name="connsiteY1144" fmla="*/ 3964 h 10000"/>
                  <a:gd name="connsiteX1145" fmla="*/ 8751 w 10000"/>
                  <a:gd name="connsiteY1145" fmla="*/ 3951 h 10000"/>
                  <a:gd name="connsiteX1146" fmla="*/ 8776 w 10000"/>
                  <a:gd name="connsiteY1146" fmla="*/ 3935 h 10000"/>
                  <a:gd name="connsiteX1147" fmla="*/ 8798 w 10000"/>
                  <a:gd name="connsiteY1147" fmla="*/ 3925 h 10000"/>
                  <a:gd name="connsiteX1148" fmla="*/ 8806 w 10000"/>
                  <a:gd name="connsiteY1148" fmla="*/ 3892 h 10000"/>
                  <a:gd name="connsiteX1149" fmla="*/ 8814 w 10000"/>
                  <a:gd name="connsiteY1149" fmla="*/ 3876 h 10000"/>
                  <a:gd name="connsiteX1150" fmla="*/ 8839 w 10000"/>
                  <a:gd name="connsiteY1150" fmla="*/ 3873 h 10000"/>
                  <a:gd name="connsiteX1151" fmla="*/ 8842 w 10000"/>
                  <a:gd name="connsiteY1151" fmla="*/ 3876 h 10000"/>
                  <a:gd name="connsiteX1152" fmla="*/ 8856 w 10000"/>
                  <a:gd name="connsiteY1152" fmla="*/ 3863 h 10000"/>
                  <a:gd name="connsiteX1153" fmla="*/ 8856 w 10000"/>
                  <a:gd name="connsiteY1153" fmla="*/ 3841 h 10000"/>
                  <a:gd name="connsiteX1154" fmla="*/ 8870 w 10000"/>
                  <a:gd name="connsiteY1154" fmla="*/ 3821 h 10000"/>
                  <a:gd name="connsiteX1155" fmla="*/ 8903 w 10000"/>
                  <a:gd name="connsiteY1155" fmla="*/ 3802 h 10000"/>
                  <a:gd name="connsiteX1156" fmla="*/ 8914 w 10000"/>
                  <a:gd name="connsiteY1156" fmla="*/ 3782 h 10000"/>
                  <a:gd name="connsiteX1157" fmla="*/ 8939 w 10000"/>
                  <a:gd name="connsiteY1157" fmla="*/ 3782 h 10000"/>
                  <a:gd name="connsiteX1158" fmla="*/ 8961 w 10000"/>
                  <a:gd name="connsiteY1158" fmla="*/ 3779 h 10000"/>
                  <a:gd name="connsiteX1159" fmla="*/ 8983 w 10000"/>
                  <a:gd name="connsiteY1159" fmla="*/ 3760 h 10000"/>
                  <a:gd name="connsiteX1160" fmla="*/ 9003 w 10000"/>
                  <a:gd name="connsiteY1160" fmla="*/ 3763 h 10000"/>
                  <a:gd name="connsiteX1161" fmla="*/ 9019 w 10000"/>
                  <a:gd name="connsiteY1161" fmla="*/ 3779 h 10000"/>
                  <a:gd name="connsiteX1162" fmla="*/ 9050 w 10000"/>
                  <a:gd name="connsiteY1162" fmla="*/ 3812 h 10000"/>
                  <a:gd name="connsiteX1163" fmla="*/ 9080 w 10000"/>
                  <a:gd name="connsiteY1163" fmla="*/ 3831 h 10000"/>
                  <a:gd name="connsiteX1164" fmla="*/ 9097 w 10000"/>
                  <a:gd name="connsiteY1164" fmla="*/ 3867 h 10000"/>
                  <a:gd name="connsiteX1165" fmla="*/ 9114 w 10000"/>
                  <a:gd name="connsiteY1165" fmla="*/ 3902 h 10000"/>
                  <a:gd name="connsiteX1166" fmla="*/ 9122 w 10000"/>
                  <a:gd name="connsiteY1166" fmla="*/ 3935 h 10000"/>
                  <a:gd name="connsiteX1167" fmla="*/ 9125 w 10000"/>
                  <a:gd name="connsiteY1167" fmla="*/ 3964 h 10000"/>
                  <a:gd name="connsiteX1168" fmla="*/ 9130 w 10000"/>
                  <a:gd name="connsiteY1168" fmla="*/ 3999 h 10000"/>
                  <a:gd name="connsiteX1169" fmla="*/ 9130 w 10000"/>
                  <a:gd name="connsiteY1169" fmla="*/ 4054 h 10000"/>
                  <a:gd name="connsiteX1170" fmla="*/ 9155 w 10000"/>
                  <a:gd name="connsiteY1170" fmla="*/ 4093 h 10000"/>
                  <a:gd name="connsiteX1171" fmla="*/ 9169 w 10000"/>
                  <a:gd name="connsiteY1171" fmla="*/ 4090 h 10000"/>
                  <a:gd name="connsiteX1172" fmla="*/ 9211 w 10000"/>
                  <a:gd name="connsiteY1172" fmla="*/ 4077 h 10000"/>
                  <a:gd name="connsiteX1173" fmla="*/ 9244 w 10000"/>
                  <a:gd name="connsiteY1173" fmla="*/ 4077 h 10000"/>
                  <a:gd name="connsiteX1174" fmla="*/ 9252 w 10000"/>
                  <a:gd name="connsiteY1174" fmla="*/ 4103 h 10000"/>
                  <a:gd name="connsiteX1175" fmla="*/ 9258 w 10000"/>
                  <a:gd name="connsiteY1175" fmla="*/ 4148 h 10000"/>
                  <a:gd name="connsiteX1176" fmla="*/ 9269 w 10000"/>
                  <a:gd name="connsiteY1176" fmla="*/ 4158 h 10000"/>
                  <a:gd name="connsiteX1177" fmla="*/ 9294 w 10000"/>
                  <a:gd name="connsiteY1177" fmla="*/ 4158 h 10000"/>
                  <a:gd name="connsiteX1178" fmla="*/ 9319 w 10000"/>
                  <a:gd name="connsiteY1178" fmla="*/ 4168 h 10000"/>
                  <a:gd name="connsiteX1179" fmla="*/ 9346 w 10000"/>
                  <a:gd name="connsiteY1179" fmla="*/ 4190 h 10000"/>
                  <a:gd name="connsiteX1180" fmla="*/ 9357 w 10000"/>
                  <a:gd name="connsiteY1180" fmla="*/ 4168 h 10000"/>
                  <a:gd name="connsiteX1181" fmla="*/ 9371 w 10000"/>
                  <a:gd name="connsiteY1181" fmla="*/ 4132 h 10000"/>
                  <a:gd name="connsiteX1182" fmla="*/ 9391 w 10000"/>
                  <a:gd name="connsiteY1182" fmla="*/ 4113 h 10000"/>
                  <a:gd name="connsiteX1183" fmla="*/ 9407 w 10000"/>
                  <a:gd name="connsiteY1183" fmla="*/ 4103 h 10000"/>
                  <a:gd name="connsiteX1184" fmla="*/ 9435 w 10000"/>
                  <a:gd name="connsiteY1184" fmla="*/ 4100 h 10000"/>
                  <a:gd name="connsiteX1185" fmla="*/ 9460 w 10000"/>
                  <a:gd name="connsiteY1185" fmla="*/ 4084 h 10000"/>
                  <a:gd name="connsiteX1186" fmla="*/ 9485 w 10000"/>
                  <a:gd name="connsiteY1186" fmla="*/ 4067 h 10000"/>
                  <a:gd name="connsiteX1187" fmla="*/ 9496 w 10000"/>
                  <a:gd name="connsiteY1187" fmla="*/ 4054 h 10000"/>
                  <a:gd name="connsiteX1188" fmla="*/ 9526 w 10000"/>
                  <a:gd name="connsiteY1188" fmla="*/ 4048 h 10000"/>
                  <a:gd name="connsiteX1189" fmla="*/ 9557 w 10000"/>
                  <a:gd name="connsiteY1189" fmla="*/ 4038 h 10000"/>
                  <a:gd name="connsiteX1190" fmla="*/ 9584 w 10000"/>
                  <a:gd name="connsiteY1190" fmla="*/ 4019 h 10000"/>
                  <a:gd name="connsiteX1191" fmla="*/ 9623 w 10000"/>
                  <a:gd name="connsiteY1191" fmla="*/ 4016 h 10000"/>
                  <a:gd name="connsiteX1192" fmla="*/ 9648 w 10000"/>
                  <a:gd name="connsiteY1192" fmla="*/ 4009 h 10000"/>
                  <a:gd name="connsiteX1193" fmla="*/ 9673 w 10000"/>
                  <a:gd name="connsiteY1193" fmla="*/ 4019 h 10000"/>
                  <a:gd name="connsiteX1194" fmla="*/ 9712 w 10000"/>
                  <a:gd name="connsiteY1194" fmla="*/ 4038 h 10000"/>
                  <a:gd name="connsiteX1195" fmla="*/ 9742 w 10000"/>
                  <a:gd name="connsiteY1195" fmla="*/ 4074 h 10000"/>
                  <a:gd name="connsiteX1196" fmla="*/ 9776 w 10000"/>
                  <a:gd name="connsiteY1196" fmla="*/ 4093 h 10000"/>
                  <a:gd name="connsiteX1197" fmla="*/ 9814 w 10000"/>
                  <a:gd name="connsiteY1197" fmla="*/ 4109 h 10000"/>
                  <a:gd name="connsiteX1198" fmla="*/ 9859 w 10000"/>
                  <a:gd name="connsiteY1198" fmla="*/ 4119 h 10000"/>
                  <a:gd name="connsiteX1199" fmla="*/ 9898 w 10000"/>
                  <a:gd name="connsiteY1199" fmla="*/ 4122 h 10000"/>
                  <a:gd name="connsiteX1200" fmla="*/ 9931 w 10000"/>
                  <a:gd name="connsiteY1200" fmla="*/ 4109 h 10000"/>
                  <a:gd name="connsiteX1201" fmla="*/ 9956 w 10000"/>
                  <a:gd name="connsiteY1201" fmla="*/ 4100 h 10000"/>
                  <a:gd name="connsiteX1202" fmla="*/ 9981 w 10000"/>
                  <a:gd name="connsiteY1202" fmla="*/ 4067 h 10000"/>
                  <a:gd name="connsiteX1203" fmla="*/ 9994 w 10000"/>
                  <a:gd name="connsiteY1203" fmla="*/ 4035 h 10000"/>
                  <a:gd name="connsiteX1204" fmla="*/ 10000 w 10000"/>
                  <a:gd name="connsiteY1204" fmla="*/ 3996 h 10000"/>
                  <a:gd name="connsiteX1205" fmla="*/ 9994 w 10000"/>
                  <a:gd name="connsiteY1205" fmla="*/ 3941 h 10000"/>
                  <a:gd name="connsiteX1206" fmla="*/ 9986 w 10000"/>
                  <a:gd name="connsiteY1206" fmla="*/ 3905 h 10000"/>
                  <a:gd name="connsiteX1207" fmla="*/ 9981 w 10000"/>
                  <a:gd name="connsiteY1207" fmla="*/ 3857 h 10000"/>
                  <a:gd name="connsiteX1208" fmla="*/ 9989 w 10000"/>
                  <a:gd name="connsiteY1208" fmla="*/ 3837 h 10000"/>
                  <a:gd name="connsiteX1209" fmla="*/ 9989 w 10000"/>
                  <a:gd name="connsiteY1209" fmla="*/ 3812 h 10000"/>
                  <a:gd name="connsiteX1210" fmla="*/ 9981 w 10000"/>
                  <a:gd name="connsiteY1210" fmla="*/ 3792 h 10000"/>
                  <a:gd name="connsiteX1211" fmla="*/ 9970 w 10000"/>
                  <a:gd name="connsiteY1211" fmla="*/ 3763 h 10000"/>
                  <a:gd name="connsiteX1212" fmla="*/ 9945 w 10000"/>
                  <a:gd name="connsiteY1212" fmla="*/ 3705 h 10000"/>
                  <a:gd name="connsiteX1213" fmla="*/ 9931 w 10000"/>
                  <a:gd name="connsiteY1213" fmla="*/ 3659 h 10000"/>
                  <a:gd name="connsiteX1214" fmla="*/ 9903 w 10000"/>
                  <a:gd name="connsiteY1214" fmla="*/ 3640 h 10000"/>
                  <a:gd name="connsiteX1215" fmla="*/ 9881 w 10000"/>
                  <a:gd name="connsiteY1215" fmla="*/ 3620 h 10000"/>
                  <a:gd name="connsiteX1216" fmla="*/ 9856 w 10000"/>
                  <a:gd name="connsiteY1216" fmla="*/ 3595 h 10000"/>
                  <a:gd name="connsiteX1217" fmla="*/ 9817 w 10000"/>
                  <a:gd name="connsiteY1217" fmla="*/ 3562 h 10000"/>
                  <a:gd name="connsiteX1218" fmla="*/ 9795 w 10000"/>
                  <a:gd name="connsiteY1218" fmla="*/ 3546 h 10000"/>
                  <a:gd name="connsiteX1219" fmla="*/ 9778 w 10000"/>
                  <a:gd name="connsiteY1219" fmla="*/ 3527 h 10000"/>
                  <a:gd name="connsiteX1220" fmla="*/ 9745 w 10000"/>
                  <a:gd name="connsiteY1220" fmla="*/ 3501 h 10000"/>
                  <a:gd name="connsiteX1221" fmla="*/ 9726 w 10000"/>
                  <a:gd name="connsiteY1221" fmla="*/ 3488 h 10000"/>
                  <a:gd name="connsiteX1222" fmla="*/ 9704 w 10000"/>
                  <a:gd name="connsiteY1222" fmla="*/ 3472 h 10000"/>
                  <a:gd name="connsiteX1223" fmla="*/ 9695 w 10000"/>
                  <a:gd name="connsiteY1223" fmla="*/ 3468 h 10000"/>
                  <a:gd name="connsiteX1224" fmla="*/ 9690 w 10000"/>
                  <a:gd name="connsiteY1224" fmla="*/ 3459 h 10000"/>
                  <a:gd name="connsiteX1225" fmla="*/ 9673 w 10000"/>
                  <a:gd name="connsiteY1225" fmla="*/ 3449 h 10000"/>
                  <a:gd name="connsiteX1226" fmla="*/ 9665 w 10000"/>
                  <a:gd name="connsiteY1226" fmla="*/ 3442 h 10000"/>
                  <a:gd name="connsiteX1227" fmla="*/ 9654 w 10000"/>
                  <a:gd name="connsiteY1227" fmla="*/ 3449 h 10000"/>
                  <a:gd name="connsiteX1228" fmla="*/ 9521 w 10000"/>
                  <a:gd name="connsiteY1228" fmla="*/ 3394 h 10000"/>
                  <a:gd name="connsiteX1229" fmla="*/ 9510 w 10000"/>
                  <a:gd name="connsiteY1229" fmla="*/ 3368 h 10000"/>
                  <a:gd name="connsiteX1230" fmla="*/ 9496 w 10000"/>
                  <a:gd name="connsiteY1230" fmla="*/ 3287 h 10000"/>
                  <a:gd name="connsiteX1231" fmla="*/ 9488 w 10000"/>
                  <a:gd name="connsiteY1231" fmla="*/ 3216 h 10000"/>
                  <a:gd name="connsiteX1232" fmla="*/ 9493 w 10000"/>
                  <a:gd name="connsiteY1232" fmla="*/ 3174 h 10000"/>
                  <a:gd name="connsiteX1233" fmla="*/ 9501 w 10000"/>
                  <a:gd name="connsiteY1233" fmla="*/ 3128 h 10000"/>
                  <a:gd name="connsiteX1234" fmla="*/ 9488 w 10000"/>
                  <a:gd name="connsiteY1234" fmla="*/ 3025 h 10000"/>
                  <a:gd name="connsiteX1235" fmla="*/ 9446 w 10000"/>
                  <a:gd name="connsiteY1235" fmla="*/ 2931 h 10000"/>
                  <a:gd name="connsiteX1236" fmla="*/ 9382 w 10000"/>
                  <a:gd name="connsiteY1236" fmla="*/ 2837 h 10000"/>
                  <a:gd name="connsiteX1237" fmla="*/ 9316 w 10000"/>
                  <a:gd name="connsiteY1237" fmla="*/ 2753 h 10000"/>
                  <a:gd name="connsiteX1238" fmla="*/ 9294 w 10000"/>
                  <a:gd name="connsiteY1238" fmla="*/ 2655 h 10000"/>
                  <a:gd name="connsiteX1239" fmla="*/ 9213 w 10000"/>
                  <a:gd name="connsiteY1239" fmla="*/ 2328 h 10000"/>
                  <a:gd name="connsiteX1240" fmla="*/ 9172 w 10000"/>
                  <a:gd name="connsiteY1240" fmla="*/ 2286 h 10000"/>
                  <a:gd name="connsiteX1241" fmla="*/ 9019 w 10000"/>
                  <a:gd name="connsiteY1241" fmla="*/ 2082 h 10000"/>
                  <a:gd name="connsiteX1242" fmla="*/ 8906 w 10000"/>
                  <a:gd name="connsiteY1242" fmla="*/ 1946 h 10000"/>
                  <a:gd name="connsiteX1243" fmla="*/ 8801 w 10000"/>
                  <a:gd name="connsiteY1243" fmla="*/ 1778 h 10000"/>
                  <a:gd name="connsiteX1244" fmla="*/ 8806 w 10000"/>
                  <a:gd name="connsiteY1244" fmla="*/ 1713 h 10000"/>
                  <a:gd name="connsiteX1245" fmla="*/ 8809 w 10000"/>
                  <a:gd name="connsiteY1245" fmla="*/ 1703 h 10000"/>
                  <a:gd name="connsiteX1246" fmla="*/ 8817 w 10000"/>
                  <a:gd name="connsiteY1246" fmla="*/ 1713 h 10000"/>
                  <a:gd name="connsiteX1247" fmla="*/ 8834 w 10000"/>
                  <a:gd name="connsiteY1247" fmla="*/ 1729 h 10000"/>
                  <a:gd name="connsiteX1248" fmla="*/ 8839 w 10000"/>
                  <a:gd name="connsiteY1248" fmla="*/ 1729 h 10000"/>
                  <a:gd name="connsiteX1249" fmla="*/ 8848 w 10000"/>
                  <a:gd name="connsiteY1249" fmla="*/ 1723 h 10000"/>
                  <a:gd name="connsiteX1250" fmla="*/ 8850 w 10000"/>
                  <a:gd name="connsiteY1250" fmla="*/ 1703 h 10000"/>
                  <a:gd name="connsiteX1251" fmla="*/ 8850 w 10000"/>
                  <a:gd name="connsiteY1251" fmla="*/ 1684 h 10000"/>
                  <a:gd name="connsiteX1252" fmla="*/ 8850 w 10000"/>
                  <a:gd name="connsiteY1252" fmla="*/ 1648 h 10000"/>
                  <a:gd name="connsiteX1253" fmla="*/ 8881 w 10000"/>
                  <a:gd name="connsiteY1253" fmla="*/ 1571 h 10000"/>
                  <a:gd name="connsiteX1254" fmla="*/ 8895 w 10000"/>
                  <a:gd name="connsiteY1254" fmla="*/ 1541 h 10000"/>
                  <a:gd name="connsiteX1255" fmla="*/ 8895 w 10000"/>
                  <a:gd name="connsiteY1255" fmla="*/ 1525 h 10000"/>
                  <a:gd name="connsiteX1256" fmla="*/ 8881 w 10000"/>
                  <a:gd name="connsiteY1256" fmla="*/ 1516 h 10000"/>
                  <a:gd name="connsiteX1257" fmla="*/ 8864 w 10000"/>
                  <a:gd name="connsiteY1257" fmla="*/ 1522 h 10000"/>
                  <a:gd name="connsiteX1258" fmla="*/ 8850 w 10000"/>
                  <a:gd name="connsiteY1258" fmla="*/ 1535 h 10000"/>
                  <a:gd name="connsiteX1259" fmla="*/ 8834 w 10000"/>
                  <a:gd name="connsiteY1259" fmla="*/ 1571 h 10000"/>
                  <a:gd name="connsiteX1260" fmla="*/ 8825 w 10000"/>
                  <a:gd name="connsiteY1260" fmla="*/ 1587 h 10000"/>
                  <a:gd name="connsiteX1261" fmla="*/ 8776 w 10000"/>
                  <a:gd name="connsiteY1261" fmla="*/ 1571 h 10000"/>
                  <a:gd name="connsiteX1262" fmla="*/ 8745 w 10000"/>
                  <a:gd name="connsiteY1262" fmla="*/ 1580 h 10000"/>
                  <a:gd name="connsiteX1263" fmla="*/ 8720 w 10000"/>
                  <a:gd name="connsiteY1263" fmla="*/ 1587 h 10000"/>
                  <a:gd name="connsiteX1264" fmla="*/ 8709 w 10000"/>
                  <a:gd name="connsiteY1264" fmla="*/ 1609 h 10000"/>
                  <a:gd name="connsiteX1265" fmla="*/ 8693 w 10000"/>
                  <a:gd name="connsiteY1265" fmla="*/ 1616 h 10000"/>
                  <a:gd name="connsiteX1266" fmla="*/ 8684 w 10000"/>
                  <a:gd name="connsiteY1266" fmla="*/ 1639 h 10000"/>
                  <a:gd name="connsiteX1267" fmla="*/ 8684 w 10000"/>
                  <a:gd name="connsiteY1267" fmla="*/ 1658 h 10000"/>
                  <a:gd name="connsiteX1268" fmla="*/ 8665 w 10000"/>
                  <a:gd name="connsiteY1268" fmla="*/ 1655 h 10000"/>
                  <a:gd name="connsiteX1269" fmla="*/ 8665 w 10000"/>
                  <a:gd name="connsiteY1269" fmla="*/ 1645 h 10000"/>
                  <a:gd name="connsiteX1270" fmla="*/ 8665 w 10000"/>
                  <a:gd name="connsiteY1270" fmla="*/ 1626 h 10000"/>
                  <a:gd name="connsiteX1271" fmla="*/ 8676 w 10000"/>
                  <a:gd name="connsiteY1271" fmla="*/ 1609 h 10000"/>
                  <a:gd name="connsiteX1272" fmla="*/ 8679 w 10000"/>
                  <a:gd name="connsiteY1272" fmla="*/ 1597 h 10000"/>
                  <a:gd name="connsiteX1273" fmla="*/ 8687 w 10000"/>
                  <a:gd name="connsiteY1273" fmla="*/ 1577 h 10000"/>
                  <a:gd name="connsiteX1274" fmla="*/ 8695 w 10000"/>
                  <a:gd name="connsiteY1274" fmla="*/ 1554 h 10000"/>
                  <a:gd name="connsiteX1275" fmla="*/ 8709 w 10000"/>
                  <a:gd name="connsiteY1275" fmla="*/ 1532 h 10000"/>
                  <a:gd name="connsiteX1276" fmla="*/ 8704 w 10000"/>
                  <a:gd name="connsiteY1276" fmla="*/ 1512 h 10000"/>
                  <a:gd name="connsiteX1277" fmla="*/ 8695 w 10000"/>
                  <a:gd name="connsiteY1277" fmla="*/ 1503 h 10000"/>
                  <a:gd name="connsiteX1278" fmla="*/ 8684 w 10000"/>
                  <a:gd name="connsiteY1278" fmla="*/ 1503 h 10000"/>
                  <a:gd name="connsiteX1279" fmla="*/ 8670 w 10000"/>
                  <a:gd name="connsiteY1279" fmla="*/ 1525 h 10000"/>
                  <a:gd name="connsiteX1280" fmla="*/ 8665 w 10000"/>
                  <a:gd name="connsiteY1280" fmla="*/ 1545 h 10000"/>
                  <a:gd name="connsiteX1281" fmla="*/ 8654 w 10000"/>
                  <a:gd name="connsiteY1281" fmla="*/ 1567 h 10000"/>
                  <a:gd name="connsiteX1282" fmla="*/ 8648 w 10000"/>
                  <a:gd name="connsiteY1282" fmla="*/ 1587 h 10000"/>
                  <a:gd name="connsiteX1283" fmla="*/ 8640 w 10000"/>
                  <a:gd name="connsiteY1283" fmla="*/ 1629 h 10000"/>
                  <a:gd name="connsiteX1284" fmla="*/ 8620 w 10000"/>
                  <a:gd name="connsiteY1284" fmla="*/ 1635 h 10000"/>
                  <a:gd name="connsiteX1285" fmla="*/ 8612 w 10000"/>
                  <a:gd name="connsiteY1285" fmla="*/ 1635 h 10000"/>
                  <a:gd name="connsiteX1286" fmla="*/ 8604 w 10000"/>
                  <a:gd name="connsiteY1286" fmla="*/ 1626 h 10000"/>
                  <a:gd name="connsiteX1287" fmla="*/ 8596 w 10000"/>
                  <a:gd name="connsiteY1287" fmla="*/ 1616 h 10000"/>
                  <a:gd name="connsiteX1288" fmla="*/ 8596 w 10000"/>
                  <a:gd name="connsiteY1288" fmla="*/ 1580 h 10000"/>
                  <a:gd name="connsiteX1289" fmla="*/ 8587 w 10000"/>
                  <a:gd name="connsiteY1289" fmla="*/ 1545 h 10000"/>
                  <a:gd name="connsiteX1290" fmla="*/ 8565 w 10000"/>
                  <a:gd name="connsiteY1290" fmla="*/ 1516 h 10000"/>
                  <a:gd name="connsiteX1291" fmla="*/ 8543 w 10000"/>
                  <a:gd name="connsiteY1291" fmla="*/ 1512 h 10000"/>
                  <a:gd name="connsiteX1292" fmla="*/ 8518 w 10000"/>
                  <a:gd name="connsiteY1292" fmla="*/ 1532 h 10000"/>
                  <a:gd name="connsiteX1293" fmla="*/ 8476 w 10000"/>
                  <a:gd name="connsiteY1293" fmla="*/ 1567 h 10000"/>
                  <a:gd name="connsiteX1294" fmla="*/ 8454 w 10000"/>
                  <a:gd name="connsiteY1294" fmla="*/ 1551 h 10000"/>
                  <a:gd name="connsiteX1295" fmla="*/ 8402 w 10000"/>
                  <a:gd name="connsiteY1295" fmla="*/ 1493 h 10000"/>
                  <a:gd name="connsiteX1296" fmla="*/ 8371 w 10000"/>
                  <a:gd name="connsiteY1296" fmla="*/ 1428 h 10000"/>
                  <a:gd name="connsiteX1297" fmla="*/ 8072 w 10000"/>
                  <a:gd name="connsiteY1297" fmla="*/ 1422 h 10000"/>
                  <a:gd name="connsiteX1298" fmla="*/ 7823 w 10000"/>
                  <a:gd name="connsiteY1298" fmla="*/ 1279 h 10000"/>
                  <a:gd name="connsiteX1299" fmla="*/ 7587 w 10000"/>
                  <a:gd name="connsiteY1299" fmla="*/ 1133 h 10000"/>
                  <a:gd name="connsiteX1300" fmla="*/ 7526 w 10000"/>
                  <a:gd name="connsiteY1300" fmla="*/ 1098 h 10000"/>
                  <a:gd name="connsiteX1301" fmla="*/ 7346 w 10000"/>
                  <a:gd name="connsiteY1301" fmla="*/ 991 h 10000"/>
                  <a:gd name="connsiteX1302" fmla="*/ 7321 w 10000"/>
                  <a:gd name="connsiteY1302" fmla="*/ 959 h 10000"/>
                  <a:gd name="connsiteX1303" fmla="*/ 7307 w 10000"/>
                  <a:gd name="connsiteY1303" fmla="*/ 871 h 10000"/>
                  <a:gd name="connsiteX1304" fmla="*/ 7224 w 10000"/>
                  <a:gd name="connsiteY1304" fmla="*/ 816 h 10000"/>
                  <a:gd name="connsiteX1305" fmla="*/ 7147 w 10000"/>
                  <a:gd name="connsiteY1305" fmla="*/ 787 h 10000"/>
                  <a:gd name="connsiteX1306" fmla="*/ 7080 w 10000"/>
                  <a:gd name="connsiteY1306" fmla="*/ 742 h 10000"/>
                  <a:gd name="connsiteX1307" fmla="*/ 7069 w 10000"/>
                  <a:gd name="connsiteY1307" fmla="*/ 767 h 10000"/>
                  <a:gd name="connsiteX1308" fmla="*/ 7033 w 10000"/>
                  <a:gd name="connsiteY1308" fmla="*/ 787 h 10000"/>
                  <a:gd name="connsiteX1309" fmla="*/ 6820 w 10000"/>
                  <a:gd name="connsiteY1309" fmla="*/ 878 h 10000"/>
                  <a:gd name="connsiteX1310" fmla="*/ 6726 w 10000"/>
                  <a:gd name="connsiteY1310" fmla="*/ 897 h 10000"/>
                  <a:gd name="connsiteX1311" fmla="*/ 6626 w 10000"/>
                  <a:gd name="connsiteY1311" fmla="*/ 955 h 10000"/>
                  <a:gd name="connsiteX1312" fmla="*/ 6582 w 10000"/>
                  <a:gd name="connsiteY1312" fmla="*/ 946 h 10000"/>
                  <a:gd name="connsiteX1313" fmla="*/ 6571 w 10000"/>
                  <a:gd name="connsiteY1313" fmla="*/ 955 h 10000"/>
                  <a:gd name="connsiteX1314" fmla="*/ 6507 w 10000"/>
                  <a:gd name="connsiteY1314" fmla="*/ 975 h 10000"/>
                  <a:gd name="connsiteX1315" fmla="*/ 6485 w 10000"/>
                  <a:gd name="connsiteY1315" fmla="*/ 975 h 10000"/>
                  <a:gd name="connsiteX1316" fmla="*/ 6476 w 10000"/>
                  <a:gd name="connsiteY1316" fmla="*/ 965 h 10000"/>
                  <a:gd name="connsiteX1317" fmla="*/ 6474 w 10000"/>
                  <a:gd name="connsiteY1317" fmla="*/ 936 h 10000"/>
                  <a:gd name="connsiteX1318" fmla="*/ 6452 w 10000"/>
                  <a:gd name="connsiteY1318" fmla="*/ 887 h 10000"/>
                  <a:gd name="connsiteX1319" fmla="*/ 6352 w 10000"/>
                  <a:gd name="connsiteY1319" fmla="*/ 767 h 10000"/>
                  <a:gd name="connsiteX1320" fmla="*/ 6313 w 10000"/>
                  <a:gd name="connsiteY1320" fmla="*/ 732 h 10000"/>
                  <a:gd name="connsiteX1321" fmla="*/ 6296 w 10000"/>
                  <a:gd name="connsiteY1321" fmla="*/ 690 h 10000"/>
                  <a:gd name="connsiteX1322" fmla="*/ 6271 w 10000"/>
                  <a:gd name="connsiteY1322" fmla="*/ 664 h 10000"/>
                  <a:gd name="connsiteX1323" fmla="*/ 6266 w 10000"/>
                  <a:gd name="connsiteY1323" fmla="*/ 654 h 10000"/>
                  <a:gd name="connsiteX1324" fmla="*/ 6111 w 10000"/>
                  <a:gd name="connsiteY1324" fmla="*/ 398 h 10000"/>
                  <a:gd name="connsiteX1325" fmla="*/ 5903 w 10000"/>
                  <a:gd name="connsiteY1325" fmla="*/ 408 h 10000"/>
                  <a:gd name="connsiteX1326" fmla="*/ 5837 w 10000"/>
                  <a:gd name="connsiteY1326" fmla="*/ 427 h 10000"/>
                  <a:gd name="connsiteX1327" fmla="*/ 5756 w 10000"/>
                  <a:gd name="connsiteY1327" fmla="*/ 453 h 10000"/>
                  <a:gd name="connsiteX1328" fmla="*/ 5681 w 10000"/>
                  <a:gd name="connsiteY1328" fmla="*/ 453 h 10000"/>
                  <a:gd name="connsiteX1329" fmla="*/ 5609 w 10000"/>
                  <a:gd name="connsiteY1329" fmla="*/ 447 h 10000"/>
                  <a:gd name="connsiteX1330" fmla="*/ 5554 w 10000"/>
                  <a:gd name="connsiteY1330" fmla="*/ 304 h 10000"/>
                  <a:gd name="connsiteX1331" fmla="*/ 5529 w 10000"/>
                  <a:gd name="connsiteY1331" fmla="*/ 301 h 10000"/>
                  <a:gd name="connsiteX1332" fmla="*/ 5393 w 10000"/>
                  <a:gd name="connsiteY1332" fmla="*/ 256 h 10000"/>
                  <a:gd name="connsiteX1333" fmla="*/ 5366 w 10000"/>
                  <a:gd name="connsiteY1333" fmla="*/ 220 h 10000"/>
                  <a:gd name="connsiteX1334" fmla="*/ 5249 w 10000"/>
                  <a:gd name="connsiteY1334" fmla="*/ 155 h 10000"/>
                  <a:gd name="connsiteX1335" fmla="*/ 5141 w 10000"/>
                  <a:gd name="connsiteY1335" fmla="*/ 52 h 10000"/>
                  <a:gd name="connsiteX1336" fmla="*/ 5116 w 10000"/>
                  <a:gd name="connsiteY1336" fmla="*/ 3 h 10000"/>
                  <a:gd name="connsiteX1337" fmla="*/ 5061 w 10000"/>
                  <a:gd name="connsiteY1337" fmla="*/ 0 h 10000"/>
                  <a:gd name="connsiteX1338" fmla="*/ 5036 w 10000"/>
                  <a:gd name="connsiteY1338" fmla="*/ 32 h 10000"/>
                  <a:gd name="connsiteX1339" fmla="*/ 4942 w 10000"/>
                  <a:gd name="connsiteY1339" fmla="*/ 133 h 10000"/>
                  <a:gd name="connsiteX1340" fmla="*/ 4900 w 10000"/>
                  <a:gd name="connsiteY1340" fmla="*/ 217 h 10000"/>
                  <a:gd name="connsiteX1341" fmla="*/ 4861 w 10000"/>
                  <a:gd name="connsiteY1341" fmla="*/ 198 h 10000"/>
                  <a:gd name="connsiteX1342" fmla="*/ 4795 w 10000"/>
                  <a:gd name="connsiteY1342" fmla="*/ 68 h 10000"/>
                  <a:gd name="connsiteX1343" fmla="*/ 4778 w 10000"/>
                  <a:gd name="connsiteY1343" fmla="*/ 62 h 10000"/>
                  <a:gd name="connsiteX1344" fmla="*/ 4765 w 10000"/>
                  <a:gd name="connsiteY1344" fmla="*/ 62 h 10000"/>
                  <a:gd name="connsiteX1345" fmla="*/ 4748 w 10000"/>
                  <a:gd name="connsiteY1345" fmla="*/ 68 h 10000"/>
                  <a:gd name="connsiteX1346" fmla="*/ 4673 w 10000"/>
                  <a:gd name="connsiteY1346" fmla="*/ 136 h 10000"/>
                  <a:gd name="connsiteX1347" fmla="*/ 4632 w 10000"/>
                  <a:gd name="connsiteY1347" fmla="*/ 201 h 10000"/>
                  <a:gd name="connsiteX1348" fmla="*/ 4623 w 10000"/>
                  <a:gd name="connsiteY1348" fmla="*/ 210 h 10000"/>
                  <a:gd name="connsiteX1349" fmla="*/ 4579 w 10000"/>
                  <a:gd name="connsiteY1349" fmla="*/ 220 h 10000"/>
                  <a:gd name="connsiteX1350" fmla="*/ 4479 w 10000"/>
                  <a:gd name="connsiteY1350" fmla="*/ 198 h 10000"/>
                  <a:gd name="connsiteX1351" fmla="*/ 4402 w 10000"/>
                  <a:gd name="connsiteY1351" fmla="*/ 165 h 10000"/>
                  <a:gd name="connsiteX1352" fmla="*/ 4374 w 10000"/>
                  <a:gd name="connsiteY1352" fmla="*/ 165 h 10000"/>
                  <a:gd name="connsiteX1353" fmla="*/ 4335 w 10000"/>
                  <a:gd name="connsiteY1353" fmla="*/ 172 h 10000"/>
                  <a:gd name="connsiteX1354" fmla="*/ 4302 w 10000"/>
                  <a:gd name="connsiteY1354" fmla="*/ 188 h 10000"/>
                  <a:gd name="connsiteX1355" fmla="*/ 4271 w 10000"/>
                  <a:gd name="connsiteY1355" fmla="*/ 220 h 10000"/>
                  <a:gd name="connsiteX1356" fmla="*/ 4238 w 10000"/>
                  <a:gd name="connsiteY1356" fmla="*/ 240 h 10000"/>
                  <a:gd name="connsiteX1357" fmla="*/ 4324 w 10000"/>
                  <a:gd name="connsiteY1357" fmla="*/ 1289 h 10000"/>
                  <a:gd name="connsiteX1358" fmla="*/ 3521 w 10000"/>
                  <a:gd name="connsiteY1358" fmla="*/ 7730 h 10000"/>
                  <a:gd name="connsiteX1359" fmla="*/ 3560 w 10000"/>
                  <a:gd name="connsiteY1359" fmla="*/ 7749 h 10000"/>
                  <a:gd name="connsiteX1360" fmla="*/ 3562 w 10000"/>
                  <a:gd name="connsiteY1360" fmla="*/ 7759 h 10000"/>
                  <a:gd name="connsiteX1361" fmla="*/ 3573 w 10000"/>
                  <a:gd name="connsiteY1361" fmla="*/ 7766 h 10000"/>
                  <a:gd name="connsiteX1362" fmla="*/ 3584 w 10000"/>
                  <a:gd name="connsiteY1362" fmla="*/ 7759 h 10000"/>
                  <a:gd name="connsiteX1363" fmla="*/ 3598 w 10000"/>
                  <a:gd name="connsiteY1363" fmla="*/ 7743 h 10000"/>
                  <a:gd name="connsiteX1364" fmla="*/ 3609 w 10000"/>
                  <a:gd name="connsiteY1364" fmla="*/ 7756 h 10000"/>
                  <a:gd name="connsiteX1365" fmla="*/ 3623 w 10000"/>
                  <a:gd name="connsiteY1365" fmla="*/ 7733 h 10000"/>
                  <a:gd name="connsiteX1366" fmla="*/ 3632 w 10000"/>
                  <a:gd name="connsiteY1366" fmla="*/ 7730 h 10000"/>
                  <a:gd name="connsiteX1367" fmla="*/ 3634 w 10000"/>
                  <a:gd name="connsiteY1367" fmla="*/ 7730 h 10000"/>
                  <a:gd name="connsiteX1368" fmla="*/ 3643 w 10000"/>
                  <a:gd name="connsiteY1368" fmla="*/ 7730 h 10000"/>
                  <a:gd name="connsiteX1369" fmla="*/ 3670 w 10000"/>
                  <a:gd name="connsiteY1369" fmla="*/ 7730 h 10000"/>
                  <a:gd name="connsiteX1370" fmla="*/ 3687 w 10000"/>
                  <a:gd name="connsiteY1370" fmla="*/ 7730 h 10000"/>
                  <a:gd name="connsiteX1371" fmla="*/ 3690 w 10000"/>
                  <a:gd name="connsiteY1371" fmla="*/ 7730 h 10000"/>
                  <a:gd name="connsiteX1372" fmla="*/ 3704 w 10000"/>
                  <a:gd name="connsiteY1372" fmla="*/ 7740 h 10000"/>
                  <a:gd name="connsiteX1373" fmla="*/ 3712 w 10000"/>
                  <a:gd name="connsiteY1373" fmla="*/ 7743 h 10000"/>
                  <a:gd name="connsiteX1374" fmla="*/ 3723 w 10000"/>
                  <a:gd name="connsiteY1374" fmla="*/ 7749 h 10000"/>
                  <a:gd name="connsiteX1375" fmla="*/ 3729 w 10000"/>
                  <a:gd name="connsiteY1375" fmla="*/ 7749 h 10000"/>
                  <a:gd name="connsiteX1376" fmla="*/ 3729 w 10000"/>
                  <a:gd name="connsiteY1376" fmla="*/ 7743 h 10000"/>
                  <a:gd name="connsiteX1377" fmla="*/ 3745 w 10000"/>
                  <a:gd name="connsiteY1377" fmla="*/ 7740 h 10000"/>
                  <a:gd name="connsiteX1378" fmla="*/ 3753 w 10000"/>
                  <a:gd name="connsiteY1378" fmla="*/ 7730 h 10000"/>
                  <a:gd name="connsiteX1379" fmla="*/ 3762 w 10000"/>
                  <a:gd name="connsiteY1379" fmla="*/ 7720 h 10000"/>
                  <a:gd name="connsiteX1380" fmla="*/ 3776 w 10000"/>
                  <a:gd name="connsiteY1380" fmla="*/ 7710 h 10000"/>
                  <a:gd name="connsiteX1381" fmla="*/ 3784 w 10000"/>
                  <a:gd name="connsiteY1381" fmla="*/ 7701 h 10000"/>
                  <a:gd name="connsiteX1382" fmla="*/ 3792 w 10000"/>
                  <a:gd name="connsiteY1382" fmla="*/ 7694 h 10000"/>
                  <a:gd name="connsiteX1383" fmla="*/ 3801 w 10000"/>
                  <a:gd name="connsiteY1383" fmla="*/ 7685 h 10000"/>
                  <a:gd name="connsiteX1384" fmla="*/ 3803 w 10000"/>
                  <a:gd name="connsiteY1384" fmla="*/ 7685 h 10000"/>
                  <a:gd name="connsiteX1385" fmla="*/ 3778 w 10000"/>
                  <a:gd name="connsiteY1385" fmla="*/ 7756 h 10000"/>
                  <a:gd name="connsiteX1386" fmla="*/ 3762 w 10000"/>
                  <a:gd name="connsiteY1386" fmla="*/ 7775 h 10000"/>
                  <a:gd name="connsiteX1387" fmla="*/ 3748 w 10000"/>
                  <a:gd name="connsiteY1387" fmla="*/ 7775 h 10000"/>
                  <a:gd name="connsiteX1388" fmla="*/ 3737 w 10000"/>
                  <a:gd name="connsiteY1388" fmla="*/ 7778 h 10000"/>
                  <a:gd name="connsiteX1389" fmla="*/ 3723 w 10000"/>
                  <a:gd name="connsiteY1389" fmla="*/ 7778 h 10000"/>
                  <a:gd name="connsiteX1390" fmla="*/ 3712 w 10000"/>
                  <a:gd name="connsiteY1390" fmla="*/ 8005 h 10000"/>
                  <a:gd name="connsiteX1391" fmla="*/ 3706 w 10000"/>
                  <a:gd name="connsiteY1391" fmla="*/ 8021 h 10000"/>
                  <a:gd name="connsiteX1392" fmla="*/ 3712 w 10000"/>
                  <a:gd name="connsiteY1392" fmla="*/ 8044 h 10000"/>
                  <a:gd name="connsiteX1393" fmla="*/ 3712 w 10000"/>
                  <a:gd name="connsiteY1393" fmla="*/ 8051 h 10000"/>
                  <a:gd name="connsiteX1394" fmla="*/ 3767 w 10000"/>
                  <a:gd name="connsiteY1394" fmla="*/ 8106 h 10000"/>
                  <a:gd name="connsiteX1395" fmla="*/ 3770 w 10000"/>
                  <a:gd name="connsiteY1395" fmla="*/ 8119 h 10000"/>
                  <a:gd name="connsiteX1396" fmla="*/ 3740 w 10000"/>
                  <a:gd name="connsiteY1396" fmla="*/ 8154 h 10000"/>
                  <a:gd name="connsiteX1397" fmla="*/ 3731 w 10000"/>
                  <a:gd name="connsiteY1397" fmla="*/ 8138 h 10000"/>
                  <a:gd name="connsiteX1398" fmla="*/ 3729 w 10000"/>
                  <a:gd name="connsiteY1398" fmla="*/ 8125 h 10000"/>
                  <a:gd name="connsiteX1399" fmla="*/ 3712 w 10000"/>
                  <a:gd name="connsiteY1399" fmla="*/ 8115 h 10000"/>
                  <a:gd name="connsiteX1400" fmla="*/ 3704 w 10000"/>
                  <a:gd name="connsiteY1400" fmla="*/ 8109 h 10000"/>
                  <a:gd name="connsiteX1401" fmla="*/ 3687 w 10000"/>
                  <a:gd name="connsiteY1401" fmla="*/ 8099 h 10000"/>
                  <a:gd name="connsiteX1402" fmla="*/ 3673 w 10000"/>
                  <a:gd name="connsiteY1402" fmla="*/ 8093 h 10000"/>
                  <a:gd name="connsiteX1403" fmla="*/ 3665 w 10000"/>
                  <a:gd name="connsiteY1403" fmla="*/ 8083 h 10000"/>
                  <a:gd name="connsiteX1404" fmla="*/ 3648 w 10000"/>
                  <a:gd name="connsiteY1404" fmla="*/ 8073 h 10000"/>
                  <a:gd name="connsiteX1405" fmla="*/ 3643 w 10000"/>
                  <a:gd name="connsiteY1405" fmla="*/ 8063 h 10000"/>
                  <a:gd name="connsiteX1406" fmla="*/ 3632 w 10000"/>
                  <a:gd name="connsiteY1406" fmla="*/ 8054 h 10000"/>
                  <a:gd name="connsiteX1407" fmla="*/ 3623 w 10000"/>
                  <a:gd name="connsiteY1407" fmla="*/ 8060 h 10000"/>
                  <a:gd name="connsiteX1408" fmla="*/ 3615 w 10000"/>
                  <a:gd name="connsiteY1408" fmla="*/ 8070 h 10000"/>
                  <a:gd name="connsiteX1409" fmla="*/ 3607 w 10000"/>
                  <a:gd name="connsiteY1409" fmla="*/ 8083 h 10000"/>
                  <a:gd name="connsiteX1410" fmla="*/ 3607 w 10000"/>
                  <a:gd name="connsiteY1410" fmla="*/ 8099 h 10000"/>
                  <a:gd name="connsiteX1411" fmla="*/ 3607 w 10000"/>
                  <a:gd name="connsiteY1411" fmla="*/ 8125 h 10000"/>
                  <a:gd name="connsiteX1412" fmla="*/ 3601 w 10000"/>
                  <a:gd name="connsiteY1412" fmla="*/ 8148 h 10000"/>
                  <a:gd name="connsiteX1413" fmla="*/ 3584 w 10000"/>
                  <a:gd name="connsiteY1413" fmla="*/ 8154 h 10000"/>
                  <a:gd name="connsiteX1414" fmla="*/ 3573 w 10000"/>
                  <a:gd name="connsiteY1414" fmla="*/ 8154 h 10000"/>
                  <a:gd name="connsiteX1415" fmla="*/ 3551 w 10000"/>
                  <a:gd name="connsiteY1415" fmla="*/ 8119 h 10000"/>
                  <a:gd name="connsiteX1416" fmla="*/ 3457 w 10000"/>
                  <a:gd name="connsiteY1416" fmla="*/ 7872 h 10000"/>
                  <a:gd name="connsiteX1417" fmla="*/ 3449 w 10000"/>
                  <a:gd name="connsiteY1417" fmla="*/ 7847 h 10000"/>
                  <a:gd name="connsiteX1418" fmla="*/ 3446 w 10000"/>
                  <a:gd name="connsiteY1418" fmla="*/ 7827 h 10000"/>
                  <a:gd name="connsiteX1419" fmla="*/ 3457 w 10000"/>
                  <a:gd name="connsiteY1419" fmla="*/ 7808 h 10000"/>
                  <a:gd name="connsiteX0" fmla="*/ 4324 w 10000"/>
                  <a:gd name="connsiteY0" fmla="*/ 1289 h 10000"/>
                  <a:gd name="connsiteX1" fmla="*/ 4296 w 10000"/>
                  <a:gd name="connsiteY1" fmla="*/ 1305 h 10000"/>
                  <a:gd name="connsiteX2" fmla="*/ 4285 w 10000"/>
                  <a:gd name="connsiteY2" fmla="*/ 1279 h 10000"/>
                  <a:gd name="connsiteX3" fmla="*/ 4244 w 10000"/>
                  <a:gd name="connsiteY3" fmla="*/ 1266 h 10000"/>
                  <a:gd name="connsiteX4" fmla="*/ 4208 w 10000"/>
                  <a:gd name="connsiteY4" fmla="*/ 1286 h 10000"/>
                  <a:gd name="connsiteX5" fmla="*/ 4172 w 10000"/>
                  <a:gd name="connsiteY5" fmla="*/ 1299 h 10000"/>
                  <a:gd name="connsiteX6" fmla="*/ 4150 w 10000"/>
                  <a:gd name="connsiteY6" fmla="*/ 1308 h 10000"/>
                  <a:gd name="connsiteX7" fmla="*/ 4139 w 10000"/>
                  <a:gd name="connsiteY7" fmla="*/ 1315 h 10000"/>
                  <a:gd name="connsiteX8" fmla="*/ 4125 w 10000"/>
                  <a:gd name="connsiteY8" fmla="*/ 1315 h 10000"/>
                  <a:gd name="connsiteX9" fmla="*/ 4119 w 10000"/>
                  <a:gd name="connsiteY9" fmla="*/ 1315 h 10000"/>
                  <a:gd name="connsiteX10" fmla="*/ 4111 w 10000"/>
                  <a:gd name="connsiteY10" fmla="*/ 1308 h 10000"/>
                  <a:gd name="connsiteX11" fmla="*/ 4100 w 10000"/>
                  <a:gd name="connsiteY11" fmla="*/ 1315 h 10000"/>
                  <a:gd name="connsiteX12" fmla="*/ 4075 w 10000"/>
                  <a:gd name="connsiteY12" fmla="*/ 1315 h 10000"/>
                  <a:gd name="connsiteX13" fmla="*/ 4058 w 10000"/>
                  <a:gd name="connsiteY13" fmla="*/ 1318 h 10000"/>
                  <a:gd name="connsiteX14" fmla="*/ 4044 w 10000"/>
                  <a:gd name="connsiteY14" fmla="*/ 1315 h 10000"/>
                  <a:gd name="connsiteX15" fmla="*/ 4042 w 10000"/>
                  <a:gd name="connsiteY15" fmla="*/ 1299 h 10000"/>
                  <a:gd name="connsiteX16" fmla="*/ 4014 w 10000"/>
                  <a:gd name="connsiteY16" fmla="*/ 1308 h 10000"/>
                  <a:gd name="connsiteX17" fmla="*/ 4011 w 10000"/>
                  <a:gd name="connsiteY17" fmla="*/ 1315 h 10000"/>
                  <a:gd name="connsiteX18" fmla="*/ 4011 w 10000"/>
                  <a:gd name="connsiteY18" fmla="*/ 1341 h 10000"/>
                  <a:gd name="connsiteX19" fmla="*/ 4019 w 10000"/>
                  <a:gd name="connsiteY19" fmla="*/ 1341 h 10000"/>
                  <a:gd name="connsiteX20" fmla="*/ 3997 w 10000"/>
                  <a:gd name="connsiteY20" fmla="*/ 1363 h 10000"/>
                  <a:gd name="connsiteX21" fmla="*/ 3986 w 10000"/>
                  <a:gd name="connsiteY21" fmla="*/ 1373 h 10000"/>
                  <a:gd name="connsiteX22" fmla="*/ 3981 w 10000"/>
                  <a:gd name="connsiteY22" fmla="*/ 1389 h 10000"/>
                  <a:gd name="connsiteX23" fmla="*/ 3981 w 10000"/>
                  <a:gd name="connsiteY23" fmla="*/ 1409 h 10000"/>
                  <a:gd name="connsiteX24" fmla="*/ 3981 w 10000"/>
                  <a:gd name="connsiteY24" fmla="*/ 1438 h 10000"/>
                  <a:gd name="connsiteX25" fmla="*/ 3961 w 10000"/>
                  <a:gd name="connsiteY25" fmla="*/ 1441 h 10000"/>
                  <a:gd name="connsiteX26" fmla="*/ 3942 w 10000"/>
                  <a:gd name="connsiteY26" fmla="*/ 1441 h 10000"/>
                  <a:gd name="connsiteX27" fmla="*/ 3914 w 10000"/>
                  <a:gd name="connsiteY27" fmla="*/ 1454 h 10000"/>
                  <a:gd name="connsiteX28" fmla="*/ 3892 w 10000"/>
                  <a:gd name="connsiteY28" fmla="*/ 1467 h 10000"/>
                  <a:gd name="connsiteX29" fmla="*/ 3867 w 10000"/>
                  <a:gd name="connsiteY29" fmla="*/ 1483 h 10000"/>
                  <a:gd name="connsiteX30" fmla="*/ 3845 w 10000"/>
                  <a:gd name="connsiteY30" fmla="*/ 1467 h 10000"/>
                  <a:gd name="connsiteX31" fmla="*/ 3850 w 10000"/>
                  <a:gd name="connsiteY31" fmla="*/ 1457 h 10000"/>
                  <a:gd name="connsiteX32" fmla="*/ 3864 w 10000"/>
                  <a:gd name="connsiteY32" fmla="*/ 1441 h 10000"/>
                  <a:gd name="connsiteX33" fmla="*/ 3859 w 10000"/>
                  <a:gd name="connsiteY33" fmla="*/ 1409 h 10000"/>
                  <a:gd name="connsiteX34" fmla="*/ 3842 w 10000"/>
                  <a:gd name="connsiteY34" fmla="*/ 1383 h 10000"/>
                  <a:gd name="connsiteX35" fmla="*/ 3825 w 10000"/>
                  <a:gd name="connsiteY35" fmla="*/ 1360 h 10000"/>
                  <a:gd name="connsiteX36" fmla="*/ 3809 w 10000"/>
                  <a:gd name="connsiteY36" fmla="*/ 1318 h 10000"/>
                  <a:gd name="connsiteX37" fmla="*/ 3787 w 10000"/>
                  <a:gd name="connsiteY37" fmla="*/ 1289 h 10000"/>
                  <a:gd name="connsiteX38" fmla="*/ 3759 w 10000"/>
                  <a:gd name="connsiteY38" fmla="*/ 1266 h 10000"/>
                  <a:gd name="connsiteX39" fmla="*/ 3740 w 10000"/>
                  <a:gd name="connsiteY39" fmla="*/ 1256 h 10000"/>
                  <a:gd name="connsiteX40" fmla="*/ 3715 w 10000"/>
                  <a:gd name="connsiteY40" fmla="*/ 1250 h 10000"/>
                  <a:gd name="connsiteX41" fmla="*/ 3687 w 10000"/>
                  <a:gd name="connsiteY41" fmla="*/ 1256 h 10000"/>
                  <a:gd name="connsiteX42" fmla="*/ 3681 w 10000"/>
                  <a:gd name="connsiteY42" fmla="*/ 1260 h 10000"/>
                  <a:gd name="connsiteX43" fmla="*/ 3670 w 10000"/>
                  <a:gd name="connsiteY43" fmla="*/ 1295 h 10000"/>
                  <a:gd name="connsiteX44" fmla="*/ 3651 w 10000"/>
                  <a:gd name="connsiteY44" fmla="*/ 1305 h 10000"/>
                  <a:gd name="connsiteX45" fmla="*/ 3640 w 10000"/>
                  <a:gd name="connsiteY45" fmla="*/ 1308 h 10000"/>
                  <a:gd name="connsiteX46" fmla="*/ 3626 w 10000"/>
                  <a:gd name="connsiteY46" fmla="*/ 1308 h 10000"/>
                  <a:gd name="connsiteX47" fmla="*/ 3632 w 10000"/>
                  <a:gd name="connsiteY47" fmla="*/ 1276 h 10000"/>
                  <a:gd name="connsiteX48" fmla="*/ 3609 w 10000"/>
                  <a:gd name="connsiteY48" fmla="*/ 1289 h 10000"/>
                  <a:gd name="connsiteX49" fmla="*/ 3593 w 10000"/>
                  <a:gd name="connsiteY49" fmla="*/ 1286 h 10000"/>
                  <a:gd name="connsiteX50" fmla="*/ 3590 w 10000"/>
                  <a:gd name="connsiteY50" fmla="*/ 1256 h 10000"/>
                  <a:gd name="connsiteX51" fmla="*/ 3584 w 10000"/>
                  <a:gd name="connsiteY51" fmla="*/ 1237 h 10000"/>
                  <a:gd name="connsiteX52" fmla="*/ 3573 w 10000"/>
                  <a:gd name="connsiteY52" fmla="*/ 1237 h 10000"/>
                  <a:gd name="connsiteX53" fmla="*/ 3554 w 10000"/>
                  <a:gd name="connsiteY53" fmla="*/ 1227 h 10000"/>
                  <a:gd name="connsiteX54" fmla="*/ 3546 w 10000"/>
                  <a:gd name="connsiteY54" fmla="*/ 1192 h 10000"/>
                  <a:gd name="connsiteX55" fmla="*/ 3529 w 10000"/>
                  <a:gd name="connsiteY55" fmla="*/ 1176 h 10000"/>
                  <a:gd name="connsiteX56" fmla="*/ 3512 w 10000"/>
                  <a:gd name="connsiteY56" fmla="*/ 1182 h 10000"/>
                  <a:gd name="connsiteX57" fmla="*/ 3485 w 10000"/>
                  <a:gd name="connsiteY57" fmla="*/ 1182 h 10000"/>
                  <a:gd name="connsiteX58" fmla="*/ 3463 w 10000"/>
                  <a:gd name="connsiteY58" fmla="*/ 1176 h 10000"/>
                  <a:gd name="connsiteX59" fmla="*/ 3449 w 10000"/>
                  <a:gd name="connsiteY59" fmla="*/ 1182 h 10000"/>
                  <a:gd name="connsiteX60" fmla="*/ 3432 w 10000"/>
                  <a:gd name="connsiteY60" fmla="*/ 1192 h 10000"/>
                  <a:gd name="connsiteX61" fmla="*/ 3454 w 10000"/>
                  <a:gd name="connsiteY61" fmla="*/ 1205 h 10000"/>
                  <a:gd name="connsiteX62" fmla="*/ 3463 w 10000"/>
                  <a:gd name="connsiteY62" fmla="*/ 1205 h 10000"/>
                  <a:gd name="connsiteX63" fmla="*/ 3488 w 10000"/>
                  <a:gd name="connsiteY63" fmla="*/ 1205 h 10000"/>
                  <a:gd name="connsiteX64" fmla="*/ 3488 w 10000"/>
                  <a:gd name="connsiteY64" fmla="*/ 1218 h 10000"/>
                  <a:gd name="connsiteX65" fmla="*/ 3493 w 10000"/>
                  <a:gd name="connsiteY65" fmla="*/ 1247 h 10000"/>
                  <a:gd name="connsiteX66" fmla="*/ 3512 w 10000"/>
                  <a:gd name="connsiteY66" fmla="*/ 1247 h 10000"/>
                  <a:gd name="connsiteX67" fmla="*/ 3518 w 10000"/>
                  <a:gd name="connsiteY67" fmla="*/ 1250 h 10000"/>
                  <a:gd name="connsiteX68" fmla="*/ 3521 w 10000"/>
                  <a:gd name="connsiteY68" fmla="*/ 1276 h 10000"/>
                  <a:gd name="connsiteX69" fmla="*/ 3543 w 10000"/>
                  <a:gd name="connsiteY69" fmla="*/ 1295 h 10000"/>
                  <a:gd name="connsiteX70" fmla="*/ 3546 w 10000"/>
                  <a:gd name="connsiteY70" fmla="*/ 1305 h 10000"/>
                  <a:gd name="connsiteX71" fmla="*/ 3543 w 10000"/>
                  <a:gd name="connsiteY71" fmla="*/ 1315 h 10000"/>
                  <a:gd name="connsiteX72" fmla="*/ 3543 w 10000"/>
                  <a:gd name="connsiteY72" fmla="*/ 1331 h 10000"/>
                  <a:gd name="connsiteX73" fmla="*/ 3554 w 10000"/>
                  <a:gd name="connsiteY73" fmla="*/ 1324 h 10000"/>
                  <a:gd name="connsiteX74" fmla="*/ 3560 w 10000"/>
                  <a:gd name="connsiteY74" fmla="*/ 1331 h 10000"/>
                  <a:gd name="connsiteX75" fmla="*/ 3582 w 10000"/>
                  <a:gd name="connsiteY75" fmla="*/ 1344 h 10000"/>
                  <a:gd name="connsiteX76" fmla="*/ 3598 w 10000"/>
                  <a:gd name="connsiteY76" fmla="*/ 1380 h 10000"/>
                  <a:gd name="connsiteX77" fmla="*/ 3607 w 10000"/>
                  <a:gd name="connsiteY77" fmla="*/ 1389 h 10000"/>
                  <a:gd name="connsiteX78" fmla="*/ 3623 w 10000"/>
                  <a:gd name="connsiteY78" fmla="*/ 1409 h 10000"/>
                  <a:gd name="connsiteX79" fmla="*/ 3634 w 10000"/>
                  <a:gd name="connsiteY79" fmla="*/ 1438 h 10000"/>
                  <a:gd name="connsiteX80" fmla="*/ 3632 w 10000"/>
                  <a:gd name="connsiteY80" fmla="*/ 1454 h 10000"/>
                  <a:gd name="connsiteX81" fmla="*/ 3618 w 10000"/>
                  <a:gd name="connsiteY81" fmla="*/ 1438 h 10000"/>
                  <a:gd name="connsiteX82" fmla="*/ 3598 w 10000"/>
                  <a:gd name="connsiteY82" fmla="*/ 1428 h 10000"/>
                  <a:gd name="connsiteX83" fmla="*/ 3582 w 10000"/>
                  <a:gd name="connsiteY83" fmla="*/ 1402 h 10000"/>
                  <a:gd name="connsiteX84" fmla="*/ 3562 w 10000"/>
                  <a:gd name="connsiteY84" fmla="*/ 1399 h 10000"/>
                  <a:gd name="connsiteX85" fmla="*/ 3546 w 10000"/>
                  <a:gd name="connsiteY85" fmla="*/ 1383 h 10000"/>
                  <a:gd name="connsiteX86" fmla="*/ 3510 w 10000"/>
                  <a:gd name="connsiteY86" fmla="*/ 1360 h 10000"/>
                  <a:gd name="connsiteX87" fmla="*/ 3485 w 10000"/>
                  <a:gd name="connsiteY87" fmla="*/ 1344 h 10000"/>
                  <a:gd name="connsiteX88" fmla="*/ 3454 w 10000"/>
                  <a:gd name="connsiteY88" fmla="*/ 1334 h 10000"/>
                  <a:gd name="connsiteX89" fmla="*/ 3429 w 10000"/>
                  <a:gd name="connsiteY89" fmla="*/ 1315 h 10000"/>
                  <a:gd name="connsiteX90" fmla="*/ 3416 w 10000"/>
                  <a:gd name="connsiteY90" fmla="*/ 1308 h 10000"/>
                  <a:gd name="connsiteX91" fmla="*/ 3399 w 10000"/>
                  <a:gd name="connsiteY91" fmla="*/ 1305 h 10000"/>
                  <a:gd name="connsiteX92" fmla="*/ 3382 w 10000"/>
                  <a:gd name="connsiteY92" fmla="*/ 1286 h 10000"/>
                  <a:gd name="connsiteX93" fmla="*/ 3380 w 10000"/>
                  <a:gd name="connsiteY93" fmla="*/ 1266 h 10000"/>
                  <a:gd name="connsiteX94" fmla="*/ 3388 w 10000"/>
                  <a:gd name="connsiteY94" fmla="*/ 1256 h 10000"/>
                  <a:gd name="connsiteX95" fmla="*/ 3407 w 10000"/>
                  <a:gd name="connsiteY95" fmla="*/ 1256 h 10000"/>
                  <a:gd name="connsiteX96" fmla="*/ 3396 w 10000"/>
                  <a:gd name="connsiteY96" fmla="*/ 1227 h 10000"/>
                  <a:gd name="connsiteX97" fmla="*/ 3382 w 10000"/>
                  <a:gd name="connsiteY97" fmla="*/ 1227 h 10000"/>
                  <a:gd name="connsiteX98" fmla="*/ 3360 w 10000"/>
                  <a:gd name="connsiteY98" fmla="*/ 1221 h 10000"/>
                  <a:gd name="connsiteX99" fmla="*/ 3349 w 10000"/>
                  <a:gd name="connsiteY99" fmla="*/ 1231 h 10000"/>
                  <a:gd name="connsiteX100" fmla="*/ 3352 w 10000"/>
                  <a:gd name="connsiteY100" fmla="*/ 1247 h 10000"/>
                  <a:gd name="connsiteX101" fmla="*/ 3341 w 10000"/>
                  <a:gd name="connsiteY101" fmla="*/ 1237 h 10000"/>
                  <a:gd name="connsiteX102" fmla="*/ 3335 w 10000"/>
                  <a:gd name="connsiteY102" fmla="*/ 1231 h 10000"/>
                  <a:gd name="connsiteX103" fmla="*/ 3307 w 10000"/>
                  <a:gd name="connsiteY103" fmla="*/ 1227 h 10000"/>
                  <a:gd name="connsiteX104" fmla="*/ 3294 w 10000"/>
                  <a:gd name="connsiteY104" fmla="*/ 1221 h 10000"/>
                  <a:gd name="connsiteX105" fmla="*/ 3271 w 10000"/>
                  <a:gd name="connsiteY105" fmla="*/ 1211 h 10000"/>
                  <a:gd name="connsiteX106" fmla="*/ 3252 w 10000"/>
                  <a:gd name="connsiteY106" fmla="*/ 1195 h 10000"/>
                  <a:gd name="connsiteX107" fmla="*/ 3235 w 10000"/>
                  <a:gd name="connsiteY107" fmla="*/ 1195 h 10000"/>
                  <a:gd name="connsiteX108" fmla="*/ 3235 w 10000"/>
                  <a:gd name="connsiteY108" fmla="*/ 1205 h 10000"/>
                  <a:gd name="connsiteX109" fmla="*/ 3219 w 10000"/>
                  <a:gd name="connsiteY109" fmla="*/ 1231 h 10000"/>
                  <a:gd name="connsiteX110" fmla="*/ 3213 w 10000"/>
                  <a:gd name="connsiteY110" fmla="*/ 1231 h 10000"/>
                  <a:gd name="connsiteX111" fmla="*/ 3183 w 10000"/>
                  <a:gd name="connsiteY111" fmla="*/ 1221 h 10000"/>
                  <a:gd name="connsiteX112" fmla="*/ 3175 w 10000"/>
                  <a:gd name="connsiteY112" fmla="*/ 1227 h 10000"/>
                  <a:gd name="connsiteX113" fmla="*/ 3163 w 10000"/>
                  <a:gd name="connsiteY113" fmla="*/ 1237 h 10000"/>
                  <a:gd name="connsiteX114" fmla="*/ 3158 w 10000"/>
                  <a:gd name="connsiteY114" fmla="*/ 1260 h 10000"/>
                  <a:gd name="connsiteX115" fmla="*/ 3158 w 10000"/>
                  <a:gd name="connsiteY115" fmla="*/ 1276 h 10000"/>
                  <a:gd name="connsiteX116" fmla="*/ 3163 w 10000"/>
                  <a:gd name="connsiteY116" fmla="*/ 1295 h 10000"/>
                  <a:gd name="connsiteX117" fmla="*/ 3166 w 10000"/>
                  <a:gd name="connsiteY117" fmla="*/ 1308 h 10000"/>
                  <a:gd name="connsiteX118" fmla="*/ 3158 w 10000"/>
                  <a:gd name="connsiteY118" fmla="*/ 1315 h 10000"/>
                  <a:gd name="connsiteX119" fmla="*/ 3133 w 10000"/>
                  <a:gd name="connsiteY119" fmla="*/ 1299 h 10000"/>
                  <a:gd name="connsiteX120" fmla="*/ 3114 w 10000"/>
                  <a:gd name="connsiteY120" fmla="*/ 1276 h 10000"/>
                  <a:gd name="connsiteX121" fmla="*/ 3078 w 10000"/>
                  <a:gd name="connsiteY121" fmla="*/ 1240 h 10000"/>
                  <a:gd name="connsiteX122" fmla="*/ 3044 w 10000"/>
                  <a:gd name="connsiteY122" fmla="*/ 1227 h 10000"/>
                  <a:gd name="connsiteX123" fmla="*/ 3033 w 10000"/>
                  <a:gd name="connsiteY123" fmla="*/ 1231 h 10000"/>
                  <a:gd name="connsiteX124" fmla="*/ 3036 w 10000"/>
                  <a:gd name="connsiteY124" fmla="*/ 1256 h 10000"/>
                  <a:gd name="connsiteX125" fmla="*/ 3044 w 10000"/>
                  <a:gd name="connsiteY125" fmla="*/ 1266 h 10000"/>
                  <a:gd name="connsiteX126" fmla="*/ 3044 w 10000"/>
                  <a:gd name="connsiteY126" fmla="*/ 1276 h 10000"/>
                  <a:gd name="connsiteX127" fmla="*/ 3036 w 10000"/>
                  <a:gd name="connsiteY127" fmla="*/ 1276 h 10000"/>
                  <a:gd name="connsiteX128" fmla="*/ 3028 w 10000"/>
                  <a:gd name="connsiteY128" fmla="*/ 1266 h 10000"/>
                  <a:gd name="connsiteX129" fmla="*/ 3025 w 10000"/>
                  <a:gd name="connsiteY129" fmla="*/ 1256 h 10000"/>
                  <a:gd name="connsiteX130" fmla="*/ 3008 w 10000"/>
                  <a:gd name="connsiteY130" fmla="*/ 1205 h 10000"/>
                  <a:gd name="connsiteX131" fmla="*/ 3000 w 10000"/>
                  <a:gd name="connsiteY131" fmla="*/ 1192 h 10000"/>
                  <a:gd name="connsiteX132" fmla="*/ 2994 w 10000"/>
                  <a:gd name="connsiteY132" fmla="*/ 1176 h 10000"/>
                  <a:gd name="connsiteX133" fmla="*/ 2986 w 10000"/>
                  <a:gd name="connsiteY133" fmla="*/ 1182 h 10000"/>
                  <a:gd name="connsiteX134" fmla="*/ 2981 w 10000"/>
                  <a:gd name="connsiteY134" fmla="*/ 1192 h 10000"/>
                  <a:gd name="connsiteX135" fmla="*/ 2970 w 10000"/>
                  <a:gd name="connsiteY135" fmla="*/ 1201 h 10000"/>
                  <a:gd name="connsiteX136" fmla="*/ 2956 w 10000"/>
                  <a:gd name="connsiteY136" fmla="*/ 1218 h 10000"/>
                  <a:gd name="connsiteX137" fmla="*/ 2939 w 10000"/>
                  <a:gd name="connsiteY137" fmla="*/ 1240 h 10000"/>
                  <a:gd name="connsiteX138" fmla="*/ 2928 w 10000"/>
                  <a:gd name="connsiteY138" fmla="*/ 1247 h 10000"/>
                  <a:gd name="connsiteX139" fmla="*/ 2922 w 10000"/>
                  <a:gd name="connsiteY139" fmla="*/ 1250 h 10000"/>
                  <a:gd name="connsiteX140" fmla="*/ 2911 w 10000"/>
                  <a:gd name="connsiteY140" fmla="*/ 1250 h 10000"/>
                  <a:gd name="connsiteX141" fmla="*/ 2884 w 10000"/>
                  <a:gd name="connsiteY141" fmla="*/ 1247 h 10000"/>
                  <a:gd name="connsiteX142" fmla="*/ 2864 w 10000"/>
                  <a:gd name="connsiteY142" fmla="*/ 1237 h 10000"/>
                  <a:gd name="connsiteX143" fmla="*/ 2848 w 10000"/>
                  <a:gd name="connsiteY143" fmla="*/ 1231 h 10000"/>
                  <a:gd name="connsiteX144" fmla="*/ 2834 w 10000"/>
                  <a:gd name="connsiteY144" fmla="*/ 1227 h 10000"/>
                  <a:gd name="connsiteX145" fmla="*/ 2831 w 10000"/>
                  <a:gd name="connsiteY145" fmla="*/ 1227 h 10000"/>
                  <a:gd name="connsiteX146" fmla="*/ 2831 w 10000"/>
                  <a:gd name="connsiteY146" fmla="*/ 1221 h 10000"/>
                  <a:gd name="connsiteX147" fmla="*/ 2825 w 10000"/>
                  <a:gd name="connsiteY147" fmla="*/ 1205 h 10000"/>
                  <a:gd name="connsiteX148" fmla="*/ 2823 w 10000"/>
                  <a:gd name="connsiteY148" fmla="*/ 1192 h 10000"/>
                  <a:gd name="connsiteX149" fmla="*/ 2817 w 10000"/>
                  <a:gd name="connsiteY149" fmla="*/ 1182 h 10000"/>
                  <a:gd name="connsiteX150" fmla="*/ 2814 w 10000"/>
                  <a:gd name="connsiteY150" fmla="*/ 1176 h 10000"/>
                  <a:gd name="connsiteX151" fmla="*/ 2792 w 10000"/>
                  <a:gd name="connsiteY151" fmla="*/ 1172 h 10000"/>
                  <a:gd name="connsiteX152" fmla="*/ 2759 w 10000"/>
                  <a:gd name="connsiteY152" fmla="*/ 1156 h 10000"/>
                  <a:gd name="connsiteX153" fmla="*/ 2734 w 10000"/>
                  <a:gd name="connsiteY153" fmla="*/ 1143 h 10000"/>
                  <a:gd name="connsiteX154" fmla="*/ 2695 w 10000"/>
                  <a:gd name="connsiteY154" fmla="*/ 1124 h 10000"/>
                  <a:gd name="connsiteX155" fmla="*/ 2670 w 10000"/>
                  <a:gd name="connsiteY155" fmla="*/ 1108 h 10000"/>
                  <a:gd name="connsiteX156" fmla="*/ 2645 w 10000"/>
                  <a:gd name="connsiteY156" fmla="*/ 1091 h 10000"/>
                  <a:gd name="connsiteX157" fmla="*/ 2618 w 10000"/>
                  <a:gd name="connsiteY157" fmla="*/ 1088 h 10000"/>
                  <a:gd name="connsiteX158" fmla="*/ 2576 w 10000"/>
                  <a:gd name="connsiteY158" fmla="*/ 1088 h 10000"/>
                  <a:gd name="connsiteX159" fmla="*/ 2551 w 10000"/>
                  <a:gd name="connsiteY159" fmla="*/ 1091 h 10000"/>
                  <a:gd name="connsiteX160" fmla="*/ 2521 w 10000"/>
                  <a:gd name="connsiteY160" fmla="*/ 1098 h 10000"/>
                  <a:gd name="connsiteX161" fmla="*/ 2493 w 10000"/>
                  <a:gd name="connsiteY161" fmla="*/ 1104 h 10000"/>
                  <a:gd name="connsiteX162" fmla="*/ 2468 w 10000"/>
                  <a:gd name="connsiteY162" fmla="*/ 1108 h 10000"/>
                  <a:gd name="connsiteX163" fmla="*/ 2404 w 10000"/>
                  <a:gd name="connsiteY163" fmla="*/ 1124 h 10000"/>
                  <a:gd name="connsiteX164" fmla="*/ 2366 w 10000"/>
                  <a:gd name="connsiteY164" fmla="*/ 1133 h 10000"/>
                  <a:gd name="connsiteX165" fmla="*/ 2346 w 10000"/>
                  <a:gd name="connsiteY165" fmla="*/ 1137 h 10000"/>
                  <a:gd name="connsiteX166" fmla="*/ 2294 w 10000"/>
                  <a:gd name="connsiteY166" fmla="*/ 1146 h 10000"/>
                  <a:gd name="connsiteX167" fmla="*/ 2249 w 10000"/>
                  <a:gd name="connsiteY167" fmla="*/ 1156 h 10000"/>
                  <a:gd name="connsiteX168" fmla="*/ 2230 w 10000"/>
                  <a:gd name="connsiteY168" fmla="*/ 1156 h 10000"/>
                  <a:gd name="connsiteX169" fmla="*/ 2222 w 10000"/>
                  <a:gd name="connsiteY169" fmla="*/ 1163 h 10000"/>
                  <a:gd name="connsiteX170" fmla="*/ 2194 w 10000"/>
                  <a:gd name="connsiteY170" fmla="*/ 1163 h 10000"/>
                  <a:gd name="connsiteX171" fmla="*/ 2172 w 10000"/>
                  <a:gd name="connsiteY171" fmla="*/ 1163 h 10000"/>
                  <a:gd name="connsiteX172" fmla="*/ 2147 w 10000"/>
                  <a:gd name="connsiteY172" fmla="*/ 1166 h 10000"/>
                  <a:gd name="connsiteX173" fmla="*/ 2108 w 10000"/>
                  <a:gd name="connsiteY173" fmla="*/ 1166 h 10000"/>
                  <a:gd name="connsiteX174" fmla="*/ 2083 w 10000"/>
                  <a:gd name="connsiteY174" fmla="*/ 1156 h 10000"/>
                  <a:gd name="connsiteX175" fmla="*/ 2042 w 10000"/>
                  <a:gd name="connsiteY175" fmla="*/ 1143 h 10000"/>
                  <a:gd name="connsiteX176" fmla="*/ 2011 w 10000"/>
                  <a:gd name="connsiteY176" fmla="*/ 1143 h 10000"/>
                  <a:gd name="connsiteX177" fmla="*/ 1994 w 10000"/>
                  <a:gd name="connsiteY177" fmla="*/ 1146 h 10000"/>
                  <a:gd name="connsiteX178" fmla="*/ 1967 w 10000"/>
                  <a:gd name="connsiteY178" fmla="*/ 1156 h 10000"/>
                  <a:gd name="connsiteX179" fmla="*/ 1903 w 10000"/>
                  <a:gd name="connsiteY179" fmla="*/ 1176 h 10000"/>
                  <a:gd name="connsiteX180" fmla="*/ 1873 w 10000"/>
                  <a:gd name="connsiteY180" fmla="*/ 1182 h 10000"/>
                  <a:gd name="connsiteX181" fmla="*/ 1850 w 10000"/>
                  <a:gd name="connsiteY181" fmla="*/ 1185 h 10000"/>
                  <a:gd name="connsiteX182" fmla="*/ 1842 w 10000"/>
                  <a:gd name="connsiteY182" fmla="*/ 1192 h 10000"/>
                  <a:gd name="connsiteX183" fmla="*/ 1823 w 10000"/>
                  <a:gd name="connsiteY183" fmla="*/ 1195 h 10000"/>
                  <a:gd name="connsiteX184" fmla="*/ 1814 w 10000"/>
                  <a:gd name="connsiteY184" fmla="*/ 1201 h 10000"/>
                  <a:gd name="connsiteX185" fmla="*/ 1792 w 10000"/>
                  <a:gd name="connsiteY185" fmla="*/ 1218 h 10000"/>
                  <a:gd name="connsiteX186" fmla="*/ 1767 w 10000"/>
                  <a:gd name="connsiteY186" fmla="*/ 1231 h 10000"/>
                  <a:gd name="connsiteX187" fmla="*/ 1717 w 10000"/>
                  <a:gd name="connsiteY187" fmla="*/ 1266 h 10000"/>
                  <a:gd name="connsiteX188" fmla="*/ 1695 w 10000"/>
                  <a:gd name="connsiteY188" fmla="*/ 1279 h 10000"/>
                  <a:gd name="connsiteX189" fmla="*/ 1654 w 10000"/>
                  <a:gd name="connsiteY189" fmla="*/ 1308 h 10000"/>
                  <a:gd name="connsiteX190" fmla="*/ 1620 w 10000"/>
                  <a:gd name="connsiteY190" fmla="*/ 1334 h 10000"/>
                  <a:gd name="connsiteX191" fmla="*/ 1590 w 10000"/>
                  <a:gd name="connsiteY191" fmla="*/ 1360 h 10000"/>
                  <a:gd name="connsiteX192" fmla="*/ 1565 w 10000"/>
                  <a:gd name="connsiteY192" fmla="*/ 1380 h 10000"/>
                  <a:gd name="connsiteX193" fmla="*/ 1532 w 10000"/>
                  <a:gd name="connsiteY193" fmla="*/ 1402 h 10000"/>
                  <a:gd name="connsiteX194" fmla="*/ 1501 w 10000"/>
                  <a:gd name="connsiteY194" fmla="*/ 1418 h 10000"/>
                  <a:gd name="connsiteX195" fmla="*/ 1460 w 10000"/>
                  <a:gd name="connsiteY195" fmla="*/ 1438 h 10000"/>
                  <a:gd name="connsiteX196" fmla="*/ 1435 w 10000"/>
                  <a:gd name="connsiteY196" fmla="*/ 1454 h 10000"/>
                  <a:gd name="connsiteX197" fmla="*/ 1421 w 10000"/>
                  <a:gd name="connsiteY197" fmla="*/ 1464 h 10000"/>
                  <a:gd name="connsiteX198" fmla="*/ 1380 w 10000"/>
                  <a:gd name="connsiteY198" fmla="*/ 1473 h 10000"/>
                  <a:gd name="connsiteX199" fmla="*/ 1324 w 10000"/>
                  <a:gd name="connsiteY199" fmla="*/ 1477 h 10000"/>
                  <a:gd name="connsiteX200" fmla="*/ 1274 w 10000"/>
                  <a:gd name="connsiteY200" fmla="*/ 1483 h 10000"/>
                  <a:gd name="connsiteX201" fmla="*/ 1244 w 10000"/>
                  <a:gd name="connsiteY201" fmla="*/ 1486 h 10000"/>
                  <a:gd name="connsiteX202" fmla="*/ 1233 w 10000"/>
                  <a:gd name="connsiteY202" fmla="*/ 1486 h 10000"/>
                  <a:gd name="connsiteX203" fmla="*/ 1197 w 10000"/>
                  <a:gd name="connsiteY203" fmla="*/ 1493 h 10000"/>
                  <a:gd name="connsiteX204" fmla="*/ 1180 w 10000"/>
                  <a:gd name="connsiteY204" fmla="*/ 1496 h 10000"/>
                  <a:gd name="connsiteX205" fmla="*/ 1169 w 10000"/>
                  <a:gd name="connsiteY205" fmla="*/ 1496 h 10000"/>
                  <a:gd name="connsiteX206" fmla="*/ 1161 w 10000"/>
                  <a:gd name="connsiteY206" fmla="*/ 1503 h 10000"/>
                  <a:gd name="connsiteX207" fmla="*/ 1155 w 10000"/>
                  <a:gd name="connsiteY207" fmla="*/ 1503 h 10000"/>
                  <a:gd name="connsiteX208" fmla="*/ 501 w 10000"/>
                  <a:gd name="connsiteY208" fmla="*/ 2277 h 10000"/>
                  <a:gd name="connsiteX209" fmla="*/ 396 w 10000"/>
                  <a:gd name="connsiteY209" fmla="*/ 2532 h 10000"/>
                  <a:gd name="connsiteX210" fmla="*/ 324 w 10000"/>
                  <a:gd name="connsiteY210" fmla="*/ 2759 h 10000"/>
                  <a:gd name="connsiteX211" fmla="*/ 274 w 10000"/>
                  <a:gd name="connsiteY211" fmla="*/ 2866 h 10000"/>
                  <a:gd name="connsiteX212" fmla="*/ 202 w 10000"/>
                  <a:gd name="connsiteY212" fmla="*/ 3008 h 10000"/>
                  <a:gd name="connsiteX213" fmla="*/ 211 w 10000"/>
                  <a:gd name="connsiteY213" fmla="*/ 3177 h 10000"/>
                  <a:gd name="connsiteX214" fmla="*/ 235 w 10000"/>
                  <a:gd name="connsiteY214" fmla="*/ 3368 h 10000"/>
                  <a:gd name="connsiteX215" fmla="*/ 266 w 10000"/>
                  <a:gd name="connsiteY215" fmla="*/ 3595 h 10000"/>
                  <a:gd name="connsiteX216" fmla="*/ 299 w 10000"/>
                  <a:gd name="connsiteY216" fmla="*/ 3831 h 10000"/>
                  <a:gd name="connsiteX217" fmla="*/ 305 w 10000"/>
                  <a:gd name="connsiteY217" fmla="*/ 3863 h 10000"/>
                  <a:gd name="connsiteX218" fmla="*/ 341 w 10000"/>
                  <a:gd name="connsiteY218" fmla="*/ 3941 h 10000"/>
                  <a:gd name="connsiteX219" fmla="*/ 186 w 10000"/>
                  <a:gd name="connsiteY219" fmla="*/ 3935 h 10000"/>
                  <a:gd name="connsiteX220" fmla="*/ 30 w 10000"/>
                  <a:gd name="connsiteY220" fmla="*/ 3925 h 10000"/>
                  <a:gd name="connsiteX221" fmla="*/ 0 w 10000"/>
                  <a:gd name="connsiteY221" fmla="*/ 4054 h 10000"/>
                  <a:gd name="connsiteX222" fmla="*/ 14 w 10000"/>
                  <a:gd name="connsiteY222" fmla="*/ 4152 h 10000"/>
                  <a:gd name="connsiteX223" fmla="*/ 22 w 10000"/>
                  <a:gd name="connsiteY223" fmla="*/ 4242 h 10000"/>
                  <a:gd name="connsiteX224" fmla="*/ 30 w 10000"/>
                  <a:gd name="connsiteY224" fmla="*/ 4291 h 10000"/>
                  <a:gd name="connsiteX225" fmla="*/ 102 w 10000"/>
                  <a:gd name="connsiteY225" fmla="*/ 4271 h 10000"/>
                  <a:gd name="connsiteX226" fmla="*/ 155 w 10000"/>
                  <a:gd name="connsiteY226" fmla="*/ 4262 h 10000"/>
                  <a:gd name="connsiteX227" fmla="*/ 410 w 10000"/>
                  <a:gd name="connsiteY227" fmla="*/ 4255 h 10000"/>
                  <a:gd name="connsiteX228" fmla="*/ 418 w 10000"/>
                  <a:gd name="connsiteY228" fmla="*/ 4385 h 10000"/>
                  <a:gd name="connsiteX229" fmla="*/ 429 w 10000"/>
                  <a:gd name="connsiteY229" fmla="*/ 4543 h 10000"/>
                  <a:gd name="connsiteX230" fmla="*/ 443 w 10000"/>
                  <a:gd name="connsiteY230" fmla="*/ 4585 h 10000"/>
                  <a:gd name="connsiteX231" fmla="*/ 465 w 10000"/>
                  <a:gd name="connsiteY231" fmla="*/ 4611 h 10000"/>
                  <a:gd name="connsiteX232" fmla="*/ 468 w 10000"/>
                  <a:gd name="connsiteY232" fmla="*/ 4621 h 10000"/>
                  <a:gd name="connsiteX233" fmla="*/ 474 w 10000"/>
                  <a:gd name="connsiteY233" fmla="*/ 4679 h 10000"/>
                  <a:gd name="connsiteX234" fmla="*/ 554 w 10000"/>
                  <a:gd name="connsiteY234" fmla="*/ 4738 h 10000"/>
                  <a:gd name="connsiteX235" fmla="*/ 637 w 10000"/>
                  <a:gd name="connsiteY235" fmla="*/ 4809 h 10000"/>
                  <a:gd name="connsiteX236" fmla="*/ 704 w 10000"/>
                  <a:gd name="connsiteY236" fmla="*/ 4851 h 10000"/>
                  <a:gd name="connsiteX237" fmla="*/ 740 w 10000"/>
                  <a:gd name="connsiteY237" fmla="*/ 4893 h 10000"/>
                  <a:gd name="connsiteX238" fmla="*/ 756 w 10000"/>
                  <a:gd name="connsiteY238" fmla="*/ 4896 h 10000"/>
                  <a:gd name="connsiteX239" fmla="*/ 767 w 10000"/>
                  <a:gd name="connsiteY239" fmla="*/ 4880 h 10000"/>
                  <a:gd name="connsiteX240" fmla="*/ 806 w 10000"/>
                  <a:gd name="connsiteY240" fmla="*/ 4945 h 10000"/>
                  <a:gd name="connsiteX241" fmla="*/ 886 w 10000"/>
                  <a:gd name="connsiteY241" fmla="*/ 5078 h 10000"/>
                  <a:gd name="connsiteX242" fmla="*/ 911 w 10000"/>
                  <a:gd name="connsiteY242" fmla="*/ 5130 h 10000"/>
                  <a:gd name="connsiteX243" fmla="*/ 920 w 10000"/>
                  <a:gd name="connsiteY243" fmla="*/ 5191 h 10000"/>
                  <a:gd name="connsiteX244" fmla="*/ 920 w 10000"/>
                  <a:gd name="connsiteY244" fmla="*/ 5220 h 10000"/>
                  <a:gd name="connsiteX245" fmla="*/ 911 w 10000"/>
                  <a:gd name="connsiteY245" fmla="*/ 5314 h 10000"/>
                  <a:gd name="connsiteX246" fmla="*/ 898 w 10000"/>
                  <a:gd name="connsiteY246" fmla="*/ 5369 h 10000"/>
                  <a:gd name="connsiteX247" fmla="*/ 895 w 10000"/>
                  <a:gd name="connsiteY247" fmla="*/ 5385 h 10000"/>
                  <a:gd name="connsiteX248" fmla="*/ 895 w 10000"/>
                  <a:gd name="connsiteY248" fmla="*/ 5405 h 10000"/>
                  <a:gd name="connsiteX249" fmla="*/ 898 w 10000"/>
                  <a:gd name="connsiteY249" fmla="*/ 5434 h 10000"/>
                  <a:gd name="connsiteX250" fmla="*/ 911 w 10000"/>
                  <a:gd name="connsiteY250" fmla="*/ 5463 h 10000"/>
                  <a:gd name="connsiteX251" fmla="*/ 920 w 10000"/>
                  <a:gd name="connsiteY251" fmla="*/ 5492 h 10000"/>
                  <a:gd name="connsiteX252" fmla="*/ 934 w 10000"/>
                  <a:gd name="connsiteY252" fmla="*/ 5518 h 10000"/>
                  <a:gd name="connsiteX253" fmla="*/ 1169 w 10000"/>
                  <a:gd name="connsiteY253" fmla="*/ 5738 h 10000"/>
                  <a:gd name="connsiteX254" fmla="*/ 1188 w 10000"/>
                  <a:gd name="connsiteY254" fmla="*/ 5755 h 10000"/>
                  <a:gd name="connsiteX255" fmla="*/ 1216 w 10000"/>
                  <a:gd name="connsiteY255" fmla="*/ 5758 h 10000"/>
                  <a:gd name="connsiteX256" fmla="*/ 1313 w 10000"/>
                  <a:gd name="connsiteY256" fmla="*/ 5774 h 10000"/>
                  <a:gd name="connsiteX257" fmla="*/ 1349 w 10000"/>
                  <a:gd name="connsiteY257" fmla="*/ 5787 h 10000"/>
                  <a:gd name="connsiteX258" fmla="*/ 1393 w 10000"/>
                  <a:gd name="connsiteY258" fmla="*/ 5793 h 10000"/>
                  <a:gd name="connsiteX259" fmla="*/ 1393 w 10000"/>
                  <a:gd name="connsiteY259" fmla="*/ 5797 h 10000"/>
                  <a:gd name="connsiteX260" fmla="*/ 1421 w 10000"/>
                  <a:gd name="connsiteY260" fmla="*/ 5810 h 10000"/>
                  <a:gd name="connsiteX261" fmla="*/ 1446 w 10000"/>
                  <a:gd name="connsiteY261" fmla="*/ 5829 h 10000"/>
                  <a:gd name="connsiteX262" fmla="*/ 1460 w 10000"/>
                  <a:gd name="connsiteY262" fmla="*/ 5842 h 10000"/>
                  <a:gd name="connsiteX263" fmla="*/ 1476 w 10000"/>
                  <a:gd name="connsiteY263" fmla="*/ 5848 h 10000"/>
                  <a:gd name="connsiteX264" fmla="*/ 1501 w 10000"/>
                  <a:gd name="connsiteY264" fmla="*/ 5852 h 10000"/>
                  <a:gd name="connsiteX265" fmla="*/ 1532 w 10000"/>
                  <a:gd name="connsiteY265" fmla="*/ 5887 h 10000"/>
                  <a:gd name="connsiteX266" fmla="*/ 1565 w 10000"/>
                  <a:gd name="connsiteY266" fmla="*/ 5942 h 10000"/>
                  <a:gd name="connsiteX267" fmla="*/ 1587 w 10000"/>
                  <a:gd name="connsiteY267" fmla="*/ 5972 h 10000"/>
                  <a:gd name="connsiteX268" fmla="*/ 1612 w 10000"/>
                  <a:gd name="connsiteY268" fmla="*/ 5955 h 10000"/>
                  <a:gd name="connsiteX269" fmla="*/ 1679 w 10000"/>
                  <a:gd name="connsiteY269" fmla="*/ 6049 h 10000"/>
                  <a:gd name="connsiteX270" fmla="*/ 1720 w 10000"/>
                  <a:gd name="connsiteY270" fmla="*/ 6108 h 10000"/>
                  <a:gd name="connsiteX271" fmla="*/ 1751 w 10000"/>
                  <a:gd name="connsiteY271" fmla="*/ 6133 h 10000"/>
                  <a:gd name="connsiteX272" fmla="*/ 1792 w 10000"/>
                  <a:gd name="connsiteY272" fmla="*/ 6169 h 10000"/>
                  <a:gd name="connsiteX273" fmla="*/ 1801 w 10000"/>
                  <a:gd name="connsiteY273" fmla="*/ 6172 h 10000"/>
                  <a:gd name="connsiteX274" fmla="*/ 1814 w 10000"/>
                  <a:gd name="connsiteY274" fmla="*/ 6286 h 10000"/>
                  <a:gd name="connsiteX275" fmla="*/ 1817 w 10000"/>
                  <a:gd name="connsiteY275" fmla="*/ 6331 h 10000"/>
                  <a:gd name="connsiteX276" fmla="*/ 1809 w 10000"/>
                  <a:gd name="connsiteY276" fmla="*/ 6444 h 10000"/>
                  <a:gd name="connsiteX277" fmla="*/ 1801 w 10000"/>
                  <a:gd name="connsiteY277" fmla="*/ 6499 h 10000"/>
                  <a:gd name="connsiteX278" fmla="*/ 1781 w 10000"/>
                  <a:gd name="connsiteY278" fmla="*/ 6522 h 10000"/>
                  <a:gd name="connsiteX279" fmla="*/ 1773 w 10000"/>
                  <a:gd name="connsiteY279" fmla="*/ 6541 h 10000"/>
                  <a:gd name="connsiteX280" fmla="*/ 1762 w 10000"/>
                  <a:gd name="connsiteY280" fmla="*/ 6571 h 10000"/>
                  <a:gd name="connsiteX281" fmla="*/ 1767 w 10000"/>
                  <a:gd name="connsiteY281" fmla="*/ 6622 h 10000"/>
                  <a:gd name="connsiteX282" fmla="*/ 1767 w 10000"/>
                  <a:gd name="connsiteY282" fmla="*/ 6665 h 10000"/>
                  <a:gd name="connsiteX283" fmla="*/ 1767 w 10000"/>
                  <a:gd name="connsiteY283" fmla="*/ 6694 h 10000"/>
                  <a:gd name="connsiteX284" fmla="*/ 1776 w 10000"/>
                  <a:gd name="connsiteY284" fmla="*/ 6726 h 10000"/>
                  <a:gd name="connsiteX285" fmla="*/ 1776 w 10000"/>
                  <a:gd name="connsiteY285" fmla="*/ 6745 h 10000"/>
                  <a:gd name="connsiteX286" fmla="*/ 1767 w 10000"/>
                  <a:gd name="connsiteY286" fmla="*/ 6765 h 10000"/>
                  <a:gd name="connsiteX287" fmla="*/ 1762 w 10000"/>
                  <a:gd name="connsiteY287" fmla="*/ 6804 h 10000"/>
                  <a:gd name="connsiteX288" fmla="*/ 1753 w 10000"/>
                  <a:gd name="connsiteY288" fmla="*/ 6839 h 10000"/>
                  <a:gd name="connsiteX289" fmla="*/ 1742 w 10000"/>
                  <a:gd name="connsiteY289" fmla="*/ 6849 h 10000"/>
                  <a:gd name="connsiteX290" fmla="*/ 1726 w 10000"/>
                  <a:gd name="connsiteY290" fmla="*/ 6849 h 10000"/>
                  <a:gd name="connsiteX291" fmla="*/ 1712 w 10000"/>
                  <a:gd name="connsiteY291" fmla="*/ 6852 h 10000"/>
                  <a:gd name="connsiteX292" fmla="*/ 1640 w 10000"/>
                  <a:gd name="connsiteY292" fmla="*/ 6953 h 10000"/>
                  <a:gd name="connsiteX293" fmla="*/ 1493 w 10000"/>
                  <a:gd name="connsiteY293" fmla="*/ 7105 h 10000"/>
                  <a:gd name="connsiteX294" fmla="*/ 1490 w 10000"/>
                  <a:gd name="connsiteY294" fmla="*/ 7124 h 10000"/>
                  <a:gd name="connsiteX295" fmla="*/ 1468 w 10000"/>
                  <a:gd name="connsiteY295" fmla="*/ 7137 h 10000"/>
                  <a:gd name="connsiteX296" fmla="*/ 1454 w 10000"/>
                  <a:gd name="connsiteY296" fmla="*/ 7144 h 10000"/>
                  <a:gd name="connsiteX297" fmla="*/ 1452 w 10000"/>
                  <a:gd name="connsiteY297" fmla="*/ 7157 h 10000"/>
                  <a:gd name="connsiteX298" fmla="*/ 1446 w 10000"/>
                  <a:gd name="connsiteY298" fmla="*/ 7199 h 10000"/>
                  <a:gd name="connsiteX299" fmla="*/ 1476 w 10000"/>
                  <a:gd name="connsiteY299" fmla="*/ 7247 h 10000"/>
                  <a:gd name="connsiteX300" fmla="*/ 1501 w 10000"/>
                  <a:gd name="connsiteY300" fmla="*/ 7270 h 10000"/>
                  <a:gd name="connsiteX301" fmla="*/ 1518 w 10000"/>
                  <a:gd name="connsiteY301" fmla="*/ 7286 h 10000"/>
                  <a:gd name="connsiteX302" fmla="*/ 1524 w 10000"/>
                  <a:gd name="connsiteY302" fmla="*/ 7306 h 10000"/>
                  <a:gd name="connsiteX303" fmla="*/ 1540 w 10000"/>
                  <a:gd name="connsiteY303" fmla="*/ 7322 h 10000"/>
                  <a:gd name="connsiteX304" fmla="*/ 1565 w 10000"/>
                  <a:gd name="connsiteY304" fmla="*/ 7325 h 10000"/>
                  <a:gd name="connsiteX305" fmla="*/ 1590 w 10000"/>
                  <a:gd name="connsiteY305" fmla="*/ 7332 h 10000"/>
                  <a:gd name="connsiteX306" fmla="*/ 1615 w 10000"/>
                  <a:gd name="connsiteY306" fmla="*/ 7345 h 10000"/>
                  <a:gd name="connsiteX307" fmla="*/ 1662 w 10000"/>
                  <a:gd name="connsiteY307" fmla="*/ 7370 h 10000"/>
                  <a:gd name="connsiteX308" fmla="*/ 1670 w 10000"/>
                  <a:gd name="connsiteY308" fmla="*/ 7351 h 10000"/>
                  <a:gd name="connsiteX309" fmla="*/ 1726 w 10000"/>
                  <a:gd name="connsiteY309" fmla="*/ 7354 h 10000"/>
                  <a:gd name="connsiteX310" fmla="*/ 1726 w 10000"/>
                  <a:gd name="connsiteY310" fmla="*/ 7400 h 10000"/>
                  <a:gd name="connsiteX311" fmla="*/ 1773 w 10000"/>
                  <a:gd name="connsiteY311" fmla="*/ 7409 h 10000"/>
                  <a:gd name="connsiteX312" fmla="*/ 1806 w 10000"/>
                  <a:gd name="connsiteY312" fmla="*/ 7416 h 10000"/>
                  <a:gd name="connsiteX313" fmla="*/ 1839 w 10000"/>
                  <a:gd name="connsiteY313" fmla="*/ 7403 h 10000"/>
                  <a:gd name="connsiteX314" fmla="*/ 1886 w 10000"/>
                  <a:gd name="connsiteY314" fmla="*/ 7403 h 10000"/>
                  <a:gd name="connsiteX315" fmla="*/ 1898 w 10000"/>
                  <a:gd name="connsiteY315" fmla="*/ 7403 h 10000"/>
                  <a:gd name="connsiteX316" fmla="*/ 1914 w 10000"/>
                  <a:gd name="connsiteY316" fmla="*/ 7494 h 10000"/>
                  <a:gd name="connsiteX317" fmla="*/ 1895 w 10000"/>
                  <a:gd name="connsiteY317" fmla="*/ 7523 h 10000"/>
                  <a:gd name="connsiteX318" fmla="*/ 1825 w 10000"/>
                  <a:gd name="connsiteY318" fmla="*/ 7617 h 10000"/>
                  <a:gd name="connsiteX319" fmla="*/ 1776 w 10000"/>
                  <a:gd name="connsiteY319" fmla="*/ 7691 h 10000"/>
                  <a:gd name="connsiteX320" fmla="*/ 1781 w 10000"/>
                  <a:gd name="connsiteY320" fmla="*/ 7723 h 10000"/>
                  <a:gd name="connsiteX321" fmla="*/ 1767 w 10000"/>
                  <a:gd name="connsiteY321" fmla="*/ 7759 h 10000"/>
                  <a:gd name="connsiteX322" fmla="*/ 1762 w 10000"/>
                  <a:gd name="connsiteY322" fmla="*/ 7817 h 10000"/>
                  <a:gd name="connsiteX323" fmla="*/ 1762 w 10000"/>
                  <a:gd name="connsiteY323" fmla="*/ 7856 h 10000"/>
                  <a:gd name="connsiteX324" fmla="*/ 1776 w 10000"/>
                  <a:gd name="connsiteY324" fmla="*/ 7892 h 10000"/>
                  <a:gd name="connsiteX325" fmla="*/ 1784 w 10000"/>
                  <a:gd name="connsiteY325" fmla="*/ 7902 h 10000"/>
                  <a:gd name="connsiteX326" fmla="*/ 1801 w 10000"/>
                  <a:gd name="connsiteY326" fmla="*/ 7908 h 10000"/>
                  <a:gd name="connsiteX327" fmla="*/ 1809 w 10000"/>
                  <a:gd name="connsiteY327" fmla="*/ 7911 h 10000"/>
                  <a:gd name="connsiteX328" fmla="*/ 1801 w 10000"/>
                  <a:gd name="connsiteY328" fmla="*/ 7940 h 10000"/>
                  <a:gd name="connsiteX329" fmla="*/ 1798 w 10000"/>
                  <a:gd name="connsiteY329" fmla="*/ 7979 h 10000"/>
                  <a:gd name="connsiteX330" fmla="*/ 1806 w 10000"/>
                  <a:gd name="connsiteY330" fmla="*/ 8002 h 10000"/>
                  <a:gd name="connsiteX331" fmla="*/ 1823 w 10000"/>
                  <a:gd name="connsiteY331" fmla="*/ 8021 h 10000"/>
                  <a:gd name="connsiteX332" fmla="*/ 1834 w 10000"/>
                  <a:gd name="connsiteY332" fmla="*/ 8044 h 10000"/>
                  <a:gd name="connsiteX333" fmla="*/ 1839 w 10000"/>
                  <a:gd name="connsiteY333" fmla="*/ 8073 h 10000"/>
                  <a:gd name="connsiteX334" fmla="*/ 1842 w 10000"/>
                  <a:gd name="connsiteY334" fmla="*/ 8106 h 10000"/>
                  <a:gd name="connsiteX335" fmla="*/ 1839 w 10000"/>
                  <a:gd name="connsiteY335" fmla="*/ 8144 h 10000"/>
                  <a:gd name="connsiteX336" fmla="*/ 1856 w 10000"/>
                  <a:gd name="connsiteY336" fmla="*/ 8164 h 10000"/>
                  <a:gd name="connsiteX337" fmla="*/ 1886 w 10000"/>
                  <a:gd name="connsiteY337" fmla="*/ 8193 h 10000"/>
                  <a:gd name="connsiteX338" fmla="*/ 1922 w 10000"/>
                  <a:gd name="connsiteY338" fmla="*/ 8206 h 10000"/>
                  <a:gd name="connsiteX339" fmla="*/ 1967 w 10000"/>
                  <a:gd name="connsiteY339" fmla="*/ 8203 h 10000"/>
                  <a:gd name="connsiteX340" fmla="*/ 1986 w 10000"/>
                  <a:gd name="connsiteY340" fmla="*/ 8212 h 10000"/>
                  <a:gd name="connsiteX341" fmla="*/ 2000 w 10000"/>
                  <a:gd name="connsiteY341" fmla="*/ 8232 h 10000"/>
                  <a:gd name="connsiteX342" fmla="*/ 2033 w 10000"/>
                  <a:gd name="connsiteY342" fmla="*/ 8258 h 10000"/>
                  <a:gd name="connsiteX343" fmla="*/ 2050 w 10000"/>
                  <a:gd name="connsiteY343" fmla="*/ 8271 h 10000"/>
                  <a:gd name="connsiteX344" fmla="*/ 2089 w 10000"/>
                  <a:gd name="connsiteY344" fmla="*/ 8280 h 10000"/>
                  <a:gd name="connsiteX345" fmla="*/ 2122 w 10000"/>
                  <a:gd name="connsiteY345" fmla="*/ 8300 h 10000"/>
                  <a:gd name="connsiteX346" fmla="*/ 2163 w 10000"/>
                  <a:gd name="connsiteY346" fmla="*/ 8332 h 10000"/>
                  <a:gd name="connsiteX347" fmla="*/ 2172 w 10000"/>
                  <a:gd name="connsiteY347" fmla="*/ 8335 h 10000"/>
                  <a:gd name="connsiteX348" fmla="*/ 2177 w 10000"/>
                  <a:gd name="connsiteY348" fmla="*/ 8345 h 10000"/>
                  <a:gd name="connsiteX349" fmla="*/ 2163 w 10000"/>
                  <a:gd name="connsiteY349" fmla="*/ 8371 h 10000"/>
                  <a:gd name="connsiteX350" fmla="*/ 2139 w 10000"/>
                  <a:gd name="connsiteY350" fmla="*/ 8423 h 10000"/>
                  <a:gd name="connsiteX351" fmla="*/ 2130 w 10000"/>
                  <a:gd name="connsiteY351" fmla="*/ 8439 h 10000"/>
                  <a:gd name="connsiteX352" fmla="*/ 2105 w 10000"/>
                  <a:gd name="connsiteY352" fmla="*/ 8446 h 10000"/>
                  <a:gd name="connsiteX353" fmla="*/ 2080 w 10000"/>
                  <a:gd name="connsiteY353" fmla="*/ 8449 h 10000"/>
                  <a:gd name="connsiteX354" fmla="*/ 2075 w 10000"/>
                  <a:gd name="connsiteY354" fmla="*/ 8459 h 10000"/>
                  <a:gd name="connsiteX355" fmla="*/ 2072 w 10000"/>
                  <a:gd name="connsiteY355" fmla="*/ 8475 h 10000"/>
                  <a:gd name="connsiteX356" fmla="*/ 2080 w 10000"/>
                  <a:gd name="connsiteY356" fmla="*/ 8484 h 10000"/>
                  <a:gd name="connsiteX357" fmla="*/ 2100 w 10000"/>
                  <a:gd name="connsiteY357" fmla="*/ 8475 h 10000"/>
                  <a:gd name="connsiteX358" fmla="*/ 2141 w 10000"/>
                  <a:gd name="connsiteY358" fmla="*/ 8478 h 10000"/>
                  <a:gd name="connsiteX359" fmla="*/ 2172 w 10000"/>
                  <a:gd name="connsiteY359" fmla="*/ 8475 h 10000"/>
                  <a:gd name="connsiteX360" fmla="*/ 2188 w 10000"/>
                  <a:gd name="connsiteY360" fmla="*/ 8475 h 10000"/>
                  <a:gd name="connsiteX361" fmla="*/ 2222 w 10000"/>
                  <a:gd name="connsiteY361" fmla="*/ 8497 h 10000"/>
                  <a:gd name="connsiteX362" fmla="*/ 2252 w 10000"/>
                  <a:gd name="connsiteY362" fmla="*/ 8514 h 10000"/>
                  <a:gd name="connsiteX363" fmla="*/ 2274 w 10000"/>
                  <a:gd name="connsiteY363" fmla="*/ 8514 h 10000"/>
                  <a:gd name="connsiteX364" fmla="*/ 2299 w 10000"/>
                  <a:gd name="connsiteY364" fmla="*/ 8504 h 10000"/>
                  <a:gd name="connsiteX365" fmla="*/ 2310 w 10000"/>
                  <a:gd name="connsiteY365" fmla="*/ 8504 h 10000"/>
                  <a:gd name="connsiteX366" fmla="*/ 2319 w 10000"/>
                  <a:gd name="connsiteY366" fmla="*/ 8484 h 10000"/>
                  <a:gd name="connsiteX367" fmla="*/ 2338 w 10000"/>
                  <a:gd name="connsiteY367" fmla="*/ 8494 h 10000"/>
                  <a:gd name="connsiteX368" fmla="*/ 2338 w 10000"/>
                  <a:gd name="connsiteY368" fmla="*/ 8552 h 10000"/>
                  <a:gd name="connsiteX369" fmla="*/ 2366 w 10000"/>
                  <a:gd name="connsiteY369" fmla="*/ 8572 h 10000"/>
                  <a:gd name="connsiteX370" fmla="*/ 2382 w 10000"/>
                  <a:gd name="connsiteY370" fmla="*/ 8582 h 10000"/>
                  <a:gd name="connsiteX371" fmla="*/ 2435 w 10000"/>
                  <a:gd name="connsiteY371" fmla="*/ 8552 h 10000"/>
                  <a:gd name="connsiteX372" fmla="*/ 2443 w 10000"/>
                  <a:gd name="connsiteY372" fmla="*/ 8552 h 10000"/>
                  <a:gd name="connsiteX373" fmla="*/ 2454 w 10000"/>
                  <a:gd name="connsiteY373" fmla="*/ 8552 h 10000"/>
                  <a:gd name="connsiteX374" fmla="*/ 2471 w 10000"/>
                  <a:gd name="connsiteY374" fmla="*/ 8546 h 10000"/>
                  <a:gd name="connsiteX375" fmla="*/ 2488 w 10000"/>
                  <a:gd name="connsiteY375" fmla="*/ 8536 h 10000"/>
                  <a:gd name="connsiteX376" fmla="*/ 2501 w 10000"/>
                  <a:gd name="connsiteY376" fmla="*/ 8533 h 10000"/>
                  <a:gd name="connsiteX377" fmla="*/ 2512 w 10000"/>
                  <a:gd name="connsiteY377" fmla="*/ 8533 h 10000"/>
                  <a:gd name="connsiteX378" fmla="*/ 2521 w 10000"/>
                  <a:gd name="connsiteY378" fmla="*/ 8546 h 10000"/>
                  <a:gd name="connsiteX379" fmla="*/ 2521 w 10000"/>
                  <a:gd name="connsiteY379" fmla="*/ 8572 h 10000"/>
                  <a:gd name="connsiteX380" fmla="*/ 2535 w 10000"/>
                  <a:gd name="connsiteY380" fmla="*/ 8588 h 10000"/>
                  <a:gd name="connsiteX381" fmla="*/ 2551 w 10000"/>
                  <a:gd name="connsiteY381" fmla="*/ 8582 h 10000"/>
                  <a:gd name="connsiteX382" fmla="*/ 2560 w 10000"/>
                  <a:gd name="connsiteY382" fmla="*/ 8582 h 10000"/>
                  <a:gd name="connsiteX383" fmla="*/ 2573 w 10000"/>
                  <a:gd name="connsiteY383" fmla="*/ 8588 h 10000"/>
                  <a:gd name="connsiteX384" fmla="*/ 2584 w 10000"/>
                  <a:gd name="connsiteY384" fmla="*/ 8591 h 10000"/>
                  <a:gd name="connsiteX385" fmla="*/ 2590 w 10000"/>
                  <a:gd name="connsiteY385" fmla="*/ 8598 h 10000"/>
                  <a:gd name="connsiteX386" fmla="*/ 2598 w 10000"/>
                  <a:gd name="connsiteY386" fmla="*/ 8608 h 10000"/>
                  <a:gd name="connsiteX387" fmla="*/ 2607 w 10000"/>
                  <a:gd name="connsiteY387" fmla="*/ 8617 h 10000"/>
                  <a:gd name="connsiteX388" fmla="*/ 2618 w 10000"/>
                  <a:gd name="connsiteY388" fmla="*/ 8617 h 10000"/>
                  <a:gd name="connsiteX389" fmla="*/ 2640 w 10000"/>
                  <a:gd name="connsiteY389" fmla="*/ 8608 h 10000"/>
                  <a:gd name="connsiteX390" fmla="*/ 2670 w 10000"/>
                  <a:gd name="connsiteY390" fmla="*/ 8598 h 10000"/>
                  <a:gd name="connsiteX391" fmla="*/ 2673 w 10000"/>
                  <a:gd name="connsiteY391" fmla="*/ 8598 h 10000"/>
                  <a:gd name="connsiteX392" fmla="*/ 2690 w 10000"/>
                  <a:gd name="connsiteY392" fmla="*/ 8598 h 10000"/>
                  <a:gd name="connsiteX393" fmla="*/ 2698 w 10000"/>
                  <a:gd name="connsiteY393" fmla="*/ 8598 h 10000"/>
                  <a:gd name="connsiteX394" fmla="*/ 2712 w 10000"/>
                  <a:gd name="connsiteY394" fmla="*/ 8598 h 10000"/>
                  <a:gd name="connsiteX395" fmla="*/ 2726 w 10000"/>
                  <a:gd name="connsiteY395" fmla="*/ 8591 h 10000"/>
                  <a:gd name="connsiteX396" fmla="*/ 2737 w 10000"/>
                  <a:gd name="connsiteY396" fmla="*/ 8588 h 10000"/>
                  <a:gd name="connsiteX397" fmla="*/ 2759 w 10000"/>
                  <a:gd name="connsiteY397" fmla="*/ 8582 h 10000"/>
                  <a:gd name="connsiteX398" fmla="*/ 2770 w 10000"/>
                  <a:gd name="connsiteY398" fmla="*/ 8578 h 10000"/>
                  <a:gd name="connsiteX399" fmla="*/ 2784 w 10000"/>
                  <a:gd name="connsiteY399" fmla="*/ 8572 h 10000"/>
                  <a:gd name="connsiteX400" fmla="*/ 2795 w 10000"/>
                  <a:gd name="connsiteY400" fmla="*/ 8572 h 10000"/>
                  <a:gd name="connsiteX401" fmla="*/ 2803 w 10000"/>
                  <a:gd name="connsiteY401" fmla="*/ 8588 h 10000"/>
                  <a:gd name="connsiteX402" fmla="*/ 2803 w 10000"/>
                  <a:gd name="connsiteY402" fmla="*/ 8591 h 10000"/>
                  <a:gd name="connsiteX403" fmla="*/ 2803 w 10000"/>
                  <a:gd name="connsiteY403" fmla="*/ 8601 h 10000"/>
                  <a:gd name="connsiteX404" fmla="*/ 2809 w 10000"/>
                  <a:gd name="connsiteY404" fmla="*/ 8601 h 10000"/>
                  <a:gd name="connsiteX405" fmla="*/ 2823 w 10000"/>
                  <a:gd name="connsiteY405" fmla="*/ 8598 h 10000"/>
                  <a:gd name="connsiteX406" fmla="*/ 2831 w 10000"/>
                  <a:gd name="connsiteY406" fmla="*/ 8598 h 10000"/>
                  <a:gd name="connsiteX407" fmla="*/ 2839 w 10000"/>
                  <a:gd name="connsiteY407" fmla="*/ 8601 h 10000"/>
                  <a:gd name="connsiteX408" fmla="*/ 2848 w 10000"/>
                  <a:gd name="connsiteY408" fmla="*/ 8598 h 10000"/>
                  <a:gd name="connsiteX409" fmla="*/ 2856 w 10000"/>
                  <a:gd name="connsiteY409" fmla="*/ 8601 h 10000"/>
                  <a:gd name="connsiteX410" fmla="*/ 2859 w 10000"/>
                  <a:gd name="connsiteY410" fmla="*/ 8601 h 10000"/>
                  <a:gd name="connsiteX411" fmla="*/ 2864 w 10000"/>
                  <a:gd name="connsiteY411" fmla="*/ 8598 h 10000"/>
                  <a:gd name="connsiteX412" fmla="*/ 2889 w 10000"/>
                  <a:gd name="connsiteY412" fmla="*/ 8611 h 10000"/>
                  <a:gd name="connsiteX413" fmla="*/ 2906 w 10000"/>
                  <a:gd name="connsiteY413" fmla="*/ 8620 h 10000"/>
                  <a:gd name="connsiteX414" fmla="*/ 2914 w 10000"/>
                  <a:gd name="connsiteY414" fmla="*/ 8627 h 10000"/>
                  <a:gd name="connsiteX415" fmla="*/ 2920 w 10000"/>
                  <a:gd name="connsiteY415" fmla="*/ 8640 h 10000"/>
                  <a:gd name="connsiteX416" fmla="*/ 2922 w 10000"/>
                  <a:gd name="connsiteY416" fmla="*/ 8666 h 10000"/>
                  <a:gd name="connsiteX417" fmla="*/ 2922 w 10000"/>
                  <a:gd name="connsiteY417" fmla="*/ 8692 h 10000"/>
                  <a:gd name="connsiteX418" fmla="*/ 2939 w 10000"/>
                  <a:gd name="connsiteY418" fmla="*/ 8695 h 10000"/>
                  <a:gd name="connsiteX419" fmla="*/ 2953 w 10000"/>
                  <a:gd name="connsiteY419" fmla="*/ 8695 h 10000"/>
                  <a:gd name="connsiteX420" fmla="*/ 2961 w 10000"/>
                  <a:gd name="connsiteY420" fmla="*/ 8695 h 10000"/>
                  <a:gd name="connsiteX421" fmla="*/ 2972 w 10000"/>
                  <a:gd name="connsiteY421" fmla="*/ 8692 h 10000"/>
                  <a:gd name="connsiteX422" fmla="*/ 2981 w 10000"/>
                  <a:gd name="connsiteY422" fmla="*/ 8685 h 10000"/>
                  <a:gd name="connsiteX423" fmla="*/ 2989 w 10000"/>
                  <a:gd name="connsiteY423" fmla="*/ 8685 h 10000"/>
                  <a:gd name="connsiteX424" fmla="*/ 3008 w 10000"/>
                  <a:gd name="connsiteY424" fmla="*/ 8685 h 10000"/>
                  <a:gd name="connsiteX425" fmla="*/ 3028 w 10000"/>
                  <a:gd name="connsiteY425" fmla="*/ 8695 h 10000"/>
                  <a:gd name="connsiteX426" fmla="*/ 3042 w 10000"/>
                  <a:gd name="connsiteY426" fmla="*/ 8695 h 10000"/>
                  <a:gd name="connsiteX427" fmla="*/ 3053 w 10000"/>
                  <a:gd name="connsiteY427" fmla="*/ 8676 h 10000"/>
                  <a:gd name="connsiteX428" fmla="*/ 3061 w 10000"/>
                  <a:gd name="connsiteY428" fmla="*/ 8666 h 10000"/>
                  <a:gd name="connsiteX429" fmla="*/ 3066 w 10000"/>
                  <a:gd name="connsiteY429" fmla="*/ 8656 h 10000"/>
                  <a:gd name="connsiteX430" fmla="*/ 3091 w 10000"/>
                  <a:gd name="connsiteY430" fmla="*/ 8659 h 10000"/>
                  <a:gd name="connsiteX431" fmla="*/ 3105 w 10000"/>
                  <a:gd name="connsiteY431" fmla="*/ 8659 h 10000"/>
                  <a:gd name="connsiteX432" fmla="*/ 3108 w 10000"/>
                  <a:gd name="connsiteY432" fmla="*/ 8650 h 10000"/>
                  <a:gd name="connsiteX433" fmla="*/ 3147 w 10000"/>
                  <a:gd name="connsiteY433" fmla="*/ 8588 h 10000"/>
                  <a:gd name="connsiteX434" fmla="*/ 3150 w 10000"/>
                  <a:gd name="connsiteY434" fmla="*/ 8598 h 10000"/>
                  <a:gd name="connsiteX435" fmla="*/ 3163 w 10000"/>
                  <a:gd name="connsiteY435" fmla="*/ 8601 h 10000"/>
                  <a:gd name="connsiteX436" fmla="*/ 3180 w 10000"/>
                  <a:gd name="connsiteY436" fmla="*/ 8608 h 10000"/>
                  <a:gd name="connsiteX437" fmla="*/ 3188 w 10000"/>
                  <a:gd name="connsiteY437" fmla="*/ 8611 h 10000"/>
                  <a:gd name="connsiteX438" fmla="*/ 3227 w 10000"/>
                  <a:gd name="connsiteY438" fmla="*/ 8620 h 10000"/>
                  <a:gd name="connsiteX439" fmla="*/ 3238 w 10000"/>
                  <a:gd name="connsiteY439" fmla="*/ 8617 h 10000"/>
                  <a:gd name="connsiteX440" fmla="*/ 3247 w 10000"/>
                  <a:gd name="connsiteY440" fmla="*/ 8601 h 10000"/>
                  <a:gd name="connsiteX441" fmla="*/ 3269 w 10000"/>
                  <a:gd name="connsiteY441" fmla="*/ 8611 h 10000"/>
                  <a:gd name="connsiteX442" fmla="*/ 3277 w 10000"/>
                  <a:gd name="connsiteY442" fmla="*/ 8617 h 10000"/>
                  <a:gd name="connsiteX443" fmla="*/ 3285 w 10000"/>
                  <a:gd name="connsiteY443" fmla="*/ 8611 h 10000"/>
                  <a:gd name="connsiteX444" fmla="*/ 3307 w 10000"/>
                  <a:gd name="connsiteY444" fmla="*/ 8611 h 10000"/>
                  <a:gd name="connsiteX445" fmla="*/ 3319 w 10000"/>
                  <a:gd name="connsiteY445" fmla="*/ 8617 h 10000"/>
                  <a:gd name="connsiteX446" fmla="*/ 3324 w 10000"/>
                  <a:gd name="connsiteY446" fmla="*/ 8617 h 10000"/>
                  <a:gd name="connsiteX447" fmla="*/ 3327 w 10000"/>
                  <a:gd name="connsiteY447" fmla="*/ 8620 h 10000"/>
                  <a:gd name="connsiteX448" fmla="*/ 3341 w 10000"/>
                  <a:gd name="connsiteY448" fmla="*/ 8620 h 10000"/>
                  <a:gd name="connsiteX449" fmla="*/ 3357 w 10000"/>
                  <a:gd name="connsiteY449" fmla="*/ 8620 h 10000"/>
                  <a:gd name="connsiteX450" fmla="*/ 3374 w 10000"/>
                  <a:gd name="connsiteY450" fmla="*/ 8620 h 10000"/>
                  <a:gd name="connsiteX451" fmla="*/ 3382 w 10000"/>
                  <a:gd name="connsiteY451" fmla="*/ 8620 h 10000"/>
                  <a:gd name="connsiteX452" fmla="*/ 3399 w 10000"/>
                  <a:gd name="connsiteY452" fmla="*/ 8611 h 10000"/>
                  <a:gd name="connsiteX453" fmla="*/ 3413 w 10000"/>
                  <a:gd name="connsiteY453" fmla="*/ 8601 h 10000"/>
                  <a:gd name="connsiteX454" fmla="*/ 3421 w 10000"/>
                  <a:gd name="connsiteY454" fmla="*/ 8588 h 10000"/>
                  <a:gd name="connsiteX455" fmla="*/ 3421 w 10000"/>
                  <a:gd name="connsiteY455" fmla="*/ 8572 h 10000"/>
                  <a:gd name="connsiteX456" fmla="*/ 3421 w 10000"/>
                  <a:gd name="connsiteY456" fmla="*/ 8552 h 10000"/>
                  <a:gd name="connsiteX457" fmla="*/ 3424 w 10000"/>
                  <a:gd name="connsiteY457" fmla="*/ 8533 h 10000"/>
                  <a:gd name="connsiteX458" fmla="*/ 3432 w 10000"/>
                  <a:gd name="connsiteY458" fmla="*/ 8523 h 10000"/>
                  <a:gd name="connsiteX459" fmla="*/ 3446 w 10000"/>
                  <a:gd name="connsiteY459" fmla="*/ 8523 h 10000"/>
                  <a:gd name="connsiteX460" fmla="*/ 3457 w 10000"/>
                  <a:gd name="connsiteY460" fmla="*/ 8523 h 10000"/>
                  <a:gd name="connsiteX461" fmla="*/ 3476 w 10000"/>
                  <a:gd name="connsiteY461" fmla="*/ 8533 h 10000"/>
                  <a:gd name="connsiteX462" fmla="*/ 3485 w 10000"/>
                  <a:gd name="connsiteY462" fmla="*/ 8536 h 10000"/>
                  <a:gd name="connsiteX463" fmla="*/ 3501 w 10000"/>
                  <a:gd name="connsiteY463" fmla="*/ 8527 h 10000"/>
                  <a:gd name="connsiteX464" fmla="*/ 3504 w 10000"/>
                  <a:gd name="connsiteY464" fmla="*/ 8514 h 10000"/>
                  <a:gd name="connsiteX465" fmla="*/ 3510 w 10000"/>
                  <a:gd name="connsiteY465" fmla="*/ 8497 h 10000"/>
                  <a:gd name="connsiteX466" fmla="*/ 3537 w 10000"/>
                  <a:gd name="connsiteY466" fmla="*/ 8484 h 10000"/>
                  <a:gd name="connsiteX467" fmla="*/ 3562 w 10000"/>
                  <a:gd name="connsiteY467" fmla="*/ 8488 h 10000"/>
                  <a:gd name="connsiteX468" fmla="*/ 3568 w 10000"/>
                  <a:gd name="connsiteY468" fmla="*/ 8484 h 10000"/>
                  <a:gd name="connsiteX469" fmla="*/ 3584 w 10000"/>
                  <a:gd name="connsiteY469" fmla="*/ 8494 h 10000"/>
                  <a:gd name="connsiteX470" fmla="*/ 3593 w 10000"/>
                  <a:gd name="connsiteY470" fmla="*/ 8507 h 10000"/>
                  <a:gd name="connsiteX471" fmla="*/ 3618 w 10000"/>
                  <a:gd name="connsiteY471" fmla="*/ 8497 h 10000"/>
                  <a:gd name="connsiteX472" fmla="*/ 3643 w 10000"/>
                  <a:gd name="connsiteY472" fmla="*/ 8475 h 10000"/>
                  <a:gd name="connsiteX473" fmla="*/ 3657 w 10000"/>
                  <a:gd name="connsiteY473" fmla="*/ 8478 h 10000"/>
                  <a:gd name="connsiteX474" fmla="*/ 3670 w 10000"/>
                  <a:gd name="connsiteY474" fmla="*/ 8475 h 10000"/>
                  <a:gd name="connsiteX475" fmla="*/ 3673 w 10000"/>
                  <a:gd name="connsiteY475" fmla="*/ 8468 h 10000"/>
                  <a:gd name="connsiteX476" fmla="*/ 3681 w 10000"/>
                  <a:gd name="connsiteY476" fmla="*/ 8468 h 10000"/>
                  <a:gd name="connsiteX477" fmla="*/ 3698 w 10000"/>
                  <a:gd name="connsiteY477" fmla="*/ 8478 h 10000"/>
                  <a:gd name="connsiteX478" fmla="*/ 3720 w 10000"/>
                  <a:gd name="connsiteY478" fmla="*/ 8497 h 10000"/>
                  <a:gd name="connsiteX479" fmla="*/ 3715 w 10000"/>
                  <a:gd name="connsiteY479" fmla="*/ 8504 h 10000"/>
                  <a:gd name="connsiteX480" fmla="*/ 3729 w 10000"/>
                  <a:gd name="connsiteY480" fmla="*/ 8514 h 10000"/>
                  <a:gd name="connsiteX481" fmla="*/ 3729 w 10000"/>
                  <a:gd name="connsiteY481" fmla="*/ 8517 h 10000"/>
                  <a:gd name="connsiteX482" fmla="*/ 3740 w 10000"/>
                  <a:gd name="connsiteY482" fmla="*/ 8527 h 10000"/>
                  <a:gd name="connsiteX483" fmla="*/ 3759 w 10000"/>
                  <a:gd name="connsiteY483" fmla="*/ 8517 h 10000"/>
                  <a:gd name="connsiteX484" fmla="*/ 3762 w 10000"/>
                  <a:gd name="connsiteY484" fmla="*/ 8504 h 10000"/>
                  <a:gd name="connsiteX485" fmla="*/ 3770 w 10000"/>
                  <a:gd name="connsiteY485" fmla="*/ 8488 h 10000"/>
                  <a:gd name="connsiteX486" fmla="*/ 3778 w 10000"/>
                  <a:gd name="connsiteY486" fmla="*/ 8484 h 10000"/>
                  <a:gd name="connsiteX487" fmla="*/ 3792 w 10000"/>
                  <a:gd name="connsiteY487" fmla="*/ 8475 h 10000"/>
                  <a:gd name="connsiteX488" fmla="*/ 3803 w 10000"/>
                  <a:gd name="connsiteY488" fmla="*/ 8478 h 10000"/>
                  <a:gd name="connsiteX489" fmla="*/ 3809 w 10000"/>
                  <a:gd name="connsiteY489" fmla="*/ 8475 h 10000"/>
                  <a:gd name="connsiteX490" fmla="*/ 3825 w 10000"/>
                  <a:gd name="connsiteY490" fmla="*/ 8465 h 10000"/>
                  <a:gd name="connsiteX491" fmla="*/ 3834 w 10000"/>
                  <a:gd name="connsiteY491" fmla="*/ 8468 h 10000"/>
                  <a:gd name="connsiteX492" fmla="*/ 3842 w 10000"/>
                  <a:gd name="connsiteY492" fmla="*/ 8478 h 10000"/>
                  <a:gd name="connsiteX493" fmla="*/ 3850 w 10000"/>
                  <a:gd name="connsiteY493" fmla="*/ 8478 h 10000"/>
                  <a:gd name="connsiteX494" fmla="*/ 3859 w 10000"/>
                  <a:gd name="connsiteY494" fmla="*/ 8484 h 10000"/>
                  <a:gd name="connsiteX495" fmla="*/ 3873 w 10000"/>
                  <a:gd name="connsiteY495" fmla="*/ 8494 h 10000"/>
                  <a:gd name="connsiteX496" fmla="*/ 3875 w 10000"/>
                  <a:gd name="connsiteY496" fmla="*/ 8507 h 10000"/>
                  <a:gd name="connsiteX497" fmla="*/ 3881 w 10000"/>
                  <a:gd name="connsiteY497" fmla="*/ 8527 h 10000"/>
                  <a:gd name="connsiteX498" fmla="*/ 3875 w 10000"/>
                  <a:gd name="connsiteY498" fmla="*/ 8546 h 10000"/>
                  <a:gd name="connsiteX499" fmla="*/ 3892 w 10000"/>
                  <a:gd name="connsiteY499" fmla="*/ 8546 h 10000"/>
                  <a:gd name="connsiteX500" fmla="*/ 3900 w 10000"/>
                  <a:gd name="connsiteY500" fmla="*/ 8543 h 10000"/>
                  <a:gd name="connsiteX501" fmla="*/ 3906 w 10000"/>
                  <a:gd name="connsiteY501" fmla="*/ 8543 h 10000"/>
                  <a:gd name="connsiteX502" fmla="*/ 3922 w 10000"/>
                  <a:gd name="connsiteY502" fmla="*/ 8552 h 10000"/>
                  <a:gd name="connsiteX503" fmla="*/ 3939 w 10000"/>
                  <a:gd name="connsiteY503" fmla="*/ 8559 h 10000"/>
                  <a:gd name="connsiteX504" fmla="*/ 3953 w 10000"/>
                  <a:gd name="connsiteY504" fmla="*/ 8572 h 10000"/>
                  <a:gd name="connsiteX505" fmla="*/ 3956 w 10000"/>
                  <a:gd name="connsiteY505" fmla="*/ 8588 h 10000"/>
                  <a:gd name="connsiteX506" fmla="*/ 3956 w 10000"/>
                  <a:gd name="connsiteY506" fmla="*/ 8608 h 10000"/>
                  <a:gd name="connsiteX507" fmla="*/ 3972 w 10000"/>
                  <a:gd name="connsiteY507" fmla="*/ 8608 h 10000"/>
                  <a:gd name="connsiteX508" fmla="*/ 3986 w 10000"/>
                  <a:gd name="connsiteY508" fmla="*/ 8608 h 10000"/>
                  <a:gd name="connsiteX509" fmla="*/ 3997 w 10000"/>
                  <a:gd name="connsiteY509" fmla="*/ 8608 h 10000"/>
                  <a:gd name="connsiteX510" fmla="*/ 4006 w 10000"/>
                  <a:gd name="connsiteY510" fmla="*/ 8608 h 10000"/>
                  <a:gd name="connsiteX511" fmla="*/ 4006 w 10000"/>
                  <a:gd name="connsiteY511" fmla="*/ 8611 h 10000"/>
                  <a:gd name="connsiteX512" fmla="*/ 4011 w 10000"/>
                  <a:gd name="connsiteY512" fmla="*/ 8611 h 10000"/>
                  <a:gd name="connsiteX513" fmla="*/ 4022 w 10000"/>
                  <a:gd name="connsiteY513" fmla="*/ 8620 h 10000"/>
                  <a:gd name="connsiteX514" fmla="*/ 4042 w 10000"/>
                  <a:gd name="connsiteY514" fmla="*/ 8620 h 10000"/>
                  <a:gd name="connsiteX515" fmla="*/ 4050 w 10000"/>
                  <a:gd name="connsiteY515" fmla="*/ 8617 h 10000"/>
                  <a:gd name="connsiteX516" fmla="*/ 4069 w 10000"/>
                  <a:gd name="connsiteY516" fmla="*/ 8620 h 10000"/>
                  <a:gd name="connsiteX517" fmla="*/ 4086 w 10000"/>
                  <a:gd name="connsiteY517" fmla="*/ 8630 h 10000"/>
                  <a:gd name="connsiteX518" fmla="*/ 4108 w 10000"/>
                  <a:gd name="connsiteY518" fmla="*/ 8627 h 10000"/>
                  <a:gd name="connsiteX519" fmla="*/ 4125 w 10000"/>
                  <a:gd name="connsiteY519" fmla="*/ 8620 h 10000"/>
                  <a:gd name="connsiteX520" fmla="*/ 4133 w 10000"/>
                  <a:gd name="connsiteY520" fmla="*/ 8611 h 10000"/>
                  <a:gd name="connsiteX521" fmla="*/ 4139 w 10000"/>
                  <a:gd name="connsiteY521" fmla="*/ 8608 h 10000"/>
                  <a:gd name="connsiteX522" fmla="*/ 4147 w 10000"/>
                  <a:gd name="connsiteY522" fmla="*/ 8601 h 10000"/>
                  <a:gd name="connsiteX523" fmla="*/ 4155 w 10000"/>
                  <a:gd name="connsiteY523" fmla="*/ 8591 h 10000"/>
                  <a:gd name="connsiteX524" fmla="*/ 4166 w 10000"/>
                  <a:gd name="connsiteY524" fmla="*/ 8582 h 10000"/>
                  <a:gd name="connsiteX525" fmla="*/ 4183 w 10000"/>
                  <a:gd name="connsiteY525" fmla="*/ 8569 h 10000"/>
                  <a:gd name="connsiteX526" fmla="*/ 4191 w 10000"/>
                  <a:gd name="connsiteY526" fmla="*/ 8562 h 10000"/>
                  <a:gd name="connsiteX527" fmla="*/ 4208 w 10000"/>
                  <a:gd name="connsiteY527" fmla="*/ 8552 h 10000"/>
                  <a:gd name="connsiteX528" fmla="*/ 4230 w 10000"/>
                  <a:gd name="connsiteY528" fmla="*/ 8552 h 10000"/>
                  <a:gd name="connsiteX529" fmla="*/ 4238 w 10000"/>
                  <a:gd name="connsiteY529" fmla="*/ 8559 h 10000"/>
                  <a:gd name="connsiteX530" fmla="*/ 4247 w 10000"/>
                  <a:gd name="connsiteY530" fmla="*/ 8572 h 10000"/>
                  <a:gd name="connsiteX531" fmla="*/ 4252 w 10000"/>
                  <a:gd name="connsiteY531" fmla="*/ 8578 h 10000"/>
                  <a:gd name="connsiteX532" fmla="*/ 4263 w 10000"/>
                  <a:gd name="connsiteY532" fmla="*/ 8582 h 10000"/>
                  <a:gd name="connsiteX533" fmla="*/ 4277 w 10000"/>
                  <a:gd name="connsiteY533" fmla="*/ 8572 h 10000"/>
                  <a:gd name="connsiteX534" fmla="*/ 4294 w 10000"/>
                  <a:gd name="connsiteY534" fmla="*/ 8559 h 10000"/>
                  <a:gd name="connsiteX535" fmla="*/ 4302 w 10000"/>
                  <a:gd name="connsiteY535" fmla="*/ 8546 h 10000"/>
                  <a:gd name="connsiteX536" fmla="*/ 4310 w 10000"/>
                  <a:gd name="connsiteY536" fmla="*/ 8543 h 10000"/>
                  <a:gd name="connsiteX537" fmla="*/ 4313 w 10000"/>
                  <a:gd name="connsiteY537" fmla="*/ 8543 h 10000"/>
                  <a:gd name="connsiteX538" fmla="*/ 4332 w 10000"/>
                  <a:gd name="connsiteY538" fmla="*/ 8546 h 10000"/>
                  <a:gd name="connsiteX539" fmla="*/ 4335 w 10000"/>
                  <a:gd name="connsiteY539" fmla="*/ 8559 h 10000"/>
                  <a:gd name="connsiteX540" fmla="*/ 4349 w 10000"/>
                  <a:gd name="connsiteY540" fmla="*/ 8588 h 10000"/>
                  <a:gd name="connsiteX541" fmla="*/ 4360 w 10000"/>
                  <a:gd name="connsiteY541" fmla="*/ 8591 h 10000"/>
                  <a:gd name="connsiteX542" fmla="*/ 4366 w 10000"/>
                  <a:gd name="connsiteY542" fmla="*/ 8591 h 10000"/>
                  <a:gd name="connsiteX543" fmla="*/ 4382 w 10000"/>
                  <a:gd name="connsiteY543" fmla="*/ 8598 h 10000"/>
                  <a:gd name="connsiteX544" fmla="*/ 4385 w 10000"/>
                  <a:gd name="connsiteY544" fmla="*/ 8598 h 10000"/>
                  <a:gd name="connsiteX545" fmla="*/ 4402 w 10000"/>
                  <a:gd name="connsiteY545" fmla="*/ 8598 h 10000"/>
                  <a:gd name="connsiteX546" fmla="*/ 4421 w 10000"/>
                  <a:gd name="connsiteY546" fmla="*/ 8591 h 10000"/>
                  <a:gd name="connsiteX547" fmla="*/ 4440 w 10000"/>
                  <a:gd name="connsiteY547" fmla="*/ 8591 h 10000"/>
                  <a:gd name="connsiteX548" fmla="*/ 4449 w 10000"/>
                  <a:gd name="connsiteY548" fmla="*/ 8598 h 10000"/>
                  <a:gd name="connsiteX549" fmla="*/ 4454 w 10000"/>
                  <a:gd name="connsiteY549" fmla="*/ 8617 h 10000"/>
                  <a:gd name="connsiteX550" fmla="*/ 4463 w 10000"/>
                  <a:gd name="connsiteY550" fmla="*/ 8608 h 10000"/>
                  <a:gd name="connsiteX551" fmla="*/ 4474 w 10000"/>
                  <a:gd name="connsiteY551" fmla="*/ 8608 h 10000"/>
                  <a:gd name="connsiteX552" fmla="*/ 4490 w 10000"/>
                  <a:gd name="connsiteY552" fmla="*/ 8617 h 10000"/>
                  <a:gd name="connsiteX553" fmla="*/ 4504 w 10000"/>
                  <a:gd name="connsiteY553" fmla="*/ 8617 h 10000"/>
                  <a:gd name="connsiteX554" fmla="*/ 4518 w 10000"/>
                  <a:gd name="connsiteY554" fmla="*/ 8617 h 10000"/>
                  <a:gd name="connsiteX555" fmla="*/ 4535 w 10000"/>
                  <a:gd name="connsiteY555" fmla="*/ 8611 h 10000"/>
                  <a:gd name="connsiteX556" fmla="*/ 4546 w 10000"/>
                  <a:gd name="connsiteY556" fmla="*/ 8611 h 10000"/>
                  <a:gd name="connsiteX557" fmla="*/ 4562 w 10000"/>
                  <a:gd name="connsiteY557" fmla="*/ 8611 h 10000"/>
                  <a:gd name="connsiteX558" fmla="*/ 4571 w 10000"/>
                  <a:gd name="connsiteY558" fmla="*/ 8611 h 10000"/>
                  <a:gd name="connsiteX559" fmla="*/ 4579 w 10000"/>
                  <a:gd name="connsiteY559" fmla="*/ 8608 h 10000"/>
                  <a:gd name="connsiteX560" fmla="*/ 4584 w 10000"/>
                  <a:gd name="connsiteY560" fmla="*/ 8608 h 10000"/>
                  <a:gd name="connsiteX561" fmla="*/ 4601 w 10000"/>
                  <a:gd name="connsiteY561" fmla="*/ 8617 h 10000"/>
                  <a:gd name="connsiteX562" fmla="*/ 4609 w 10000"/>
                  <a:gd name="connsiteY562" fmla="*/ 8627 h 10000"/>
                  <a:gd name="connsiteX563" fmla="*/ 4618 w 10000"/>
                  <a:gd name="connsiteY563" fmla="*/ 8637 h 10000"/>
                  <a:gd name="connsiteX564" fmla="*/ 4618 w 10000"/>
                  <a:gd name="connsiteY564" fmla="*/ 8646 h 10000"/>
                  <a:gd name="connsiteX565" fmla="*/ 4634 w 10000"/>
                  <a:gd name="connsiteY565" fmla="*/ 8656 h 10000"/>
                  <a:gd name="connsiteX566" fmla="*/ 4640 w 10000"/>
                  <a:gd name="connsiteY566" fmla="*/ 8659 h 10000"/>
                  <a:gd name="connsiteX567" fmla="*/ 4651 w 10000"/>
                  <a:gd name="connsiteY567" fmla="*/ 8666 h 10000"/>
                  <a:gd name="connsiteX568" fmla="*/ 4657 w 10000"/>
                  <a:gd name="connsiteY568" fmla="*/ 8659 h 10000"/>
                  <a:gd name="connsiteX569" fmla="*/ 4668 w 10000"/>
                  <a:gd name="connsiteY569" fmla="*/ 8650 h 10000"/>
                  <a:gd name="connsiteX570" fmla="*/ 4676 w 10000"/>
                  <a:gd name="connsiteY570" fmla="*/ 8650 h 10000"/>
                  <a:gd name="connsiteX571" fmla="*/ 4690 w 10000"/>
                  <a:gd name="connsiteY571" fmla="*/ 8650 h 10000"/>
                  <a:gd name="connsiteX572" fmla="*/ 4698 w 10000"/>
                  <a:gd name="connsiteY572" fmla="*/ 8650 h 10000"/>
                  <a:gd name="connsiteX573" fmla="*/ 4704 w 10000"/>
                  <a:gd name="connsiteY573" fmla="*/ 8650 h 10000"/>
                  <a:gd name="connsiteX574" fmla="*/ 4706 w 10000"/>
                  <a:gd name="connsiteY574" fmla="*/ 8659 h 10000"/>
                  <a:gd name="connsiteX575" fmla="*/ 4706 w 10000"/>
                  <a:gd name="connsiteY575" fmla="*/ 8666 h 10000"/>
                  <a:gd name="connsiteX576" fmla="*/ 4723 w 10000"/>
                  <a:gd name="connsiteY576" fmla="*/ 8682 h 10000"/>
                  <a:gd name="connsiteX577" fmla="*/ 4737 w 10000"/>
                  <a:gd name="connsiteY577" fmla="*/ 8682 h 10000"/>
                  <a:gd name="connsiteX578" fmla="*/ 4745 w 10000"/>
                  <a:gd name="connsiteY578" fmla="*/ 8676 h 10000"/>
                  <a:gd name="connsiteX579" fmla="*/ 4756 w 10000"/>
                  <a:gd name="connsiteY579" fmla="*/ 8666 h 10000"/>
                  <a:gd name="connsiteX580" fmla="*/ 4765 w 10000"/>
                  <a:gd name="connsiteY580" fmla="*/ 8666 h 10000"/>
                  <a:gd name="connsiteX581" fmla="*/ 4765 w 10000"/>
                  <a:gd name="connsiteY581" fmla="*/ 8682 h 10000"/>
                  <a:gd name="connsiteX582" fmla="*/ 4770 w 10000"/>
                  <a:gd name="connsiteY582" fmla="*/ 8701 h 10000"/>
                  <a:gd name="connsiteX583" fmla="*/ 4778 w 10000"/>
                  <a:gd name="connsiteY583" fmla="*/ 8705 h 10000"/>
                  <a:gd name="connsiteX584" fmla="*/ 4795 w 10000"/>
                  <a:gd name="connsiteY584" fmla="*/ 8714 h 10000"/>
                  <a:gd name="connsiteX585" fmla="*/ 4812 w 10000"/>
                  <a:gd name="connsiteY585" fmla="*/ 8714 h 10000"/>
                  <a:gd name="connsiteX586" fmla="*/ 4825 w 10000"/>
                  <a:gd name="connsiteY586" fmla="*/ 8705 h 10000"/>
                  <a:gd name="connsiteX587" fmla="*/ 4825 w 10000"/>
                  <a:gd name="connsiteY587" fmla="*/ 8701 h 10000"/>
                  <a:gd name="connsiteX588" fmla="*/ 4828 w 10000"/>
                  <a:gd name="connsiteY588" fmla="*/ 8701 h 10000"/>
                  <a:gd name="connsiteX589" fmla="*/ 4837 w 10000"/>
                  <a:gd name="connsiteY589" fmla="*/ 8692 h 10000"/>
                  <a:gd name="connsiteX590" fmla="*/ 4842 w 10000"/>
                  <a:gd name="connsiteY590" fmla="*/ 8685 h 10000"/>
                  <a:gd name="connsiteX591" fmla="*/ 4859 w 10000"/>
                  <a:gd name="connsiteY591" fmla="*/ 8692 h 10000"/>
                  <a:gd name="connsiteX592" fmla="*/ 4870 w 10000"/>
                  <a:gd name="connsiteY592" fmla="*/ 8701 h 10000"/>
                  <a:gd name="connsiteX593" fmla="*/ 4878 w 10000"/>
                  <a:gd name="connsiteY593" fmla="*/ 8714 h 10000"/>
                  <a:gd name="connsiteX594" fmla="*/ 4892 w 10000"/>
                  <a:gd name="connsiteY594" fmla="*/ 8724 h 10000"/>
                  <a:gd name="connsiteX595" fmla="*/ 4900 w 10000"/>
                  <a:gd name="connsiteY595" fmla="*/ 8724 h 10000"/>
                  <a:gd name="connsiteX596" fmla="*/ 4906 w 10000"/>
                  <a:gd name="connsiteY596" fmla="*/ 8705 h 10000"/>
                  <a:gd name="connsiteX597" fmla="*/ 4925 w 10000"/>
                  <a:gd name="connsiteY597" fmla="*/ 8724 h 10000"/>
                  <a:gd name="connsiteX598" fmla="*/ 4939 w 10000"/>
                  <a:gd name="connsiteY598" fmla="*/ 8701 h 10000"/>
                  <a:gd name="connsiteX599" fmla="*/ 4950 w 10000"/>
                  <a:gd name="connsiteY599" fmla="*/ 8695 h 10000"/>
                  <a:gd name="connsiteX600" fmla="*/ 4956 w 10000"/>
                  <a:gd name="connsiteY600" fmla="*/ 8692 h 10000"/>
                  <a:gd name="connsiteX601" fmla="*/ 4986 w 10000"/>
                  <a:gd name="connsiteY601" fmla="*/ 8705 h 10000"/>
                  <a:gd name="connsiteX602" fmla="*/ 5003 w 10000"/>
                  <a:gd name="connsiteY602" fmla="*/ 8701 h 10000"/>
                  <a:gd name="connsiteX603" fmla="*/ 5011 w 10000"/>
                  <a:gd name="connsiteY603" fmla="*/ 8692 h 10000"/>
                  <a:gd name="connsiteX604" fmla="*/ 5028 w 10000"/>
                  <a:gd name="connsiteY604" fmla="*/ 8682 h 10000"/>
                  <a:gd name="connsiteX605" fmla="*/ 5030 w 10000"/>
                  <a:gd name="connsiteY605" fmla="*/ 8659 h 10000"/>
                  <a:gd name="connsiteX606" fmla="*/ 5039 w 10000"/>
                  <a:gd name="connsiteY606" fmla="*/ 8656 h 10000"/>
                  <a:gd name="connsiteX607" fmla="*/ 5053 w 10000"/>
                  <a:gd name="connsiteY607" fmla="*/ 8669 h 10000"/>
                  <a:gd name="connsiteX608" fmla="*/ 5061 w 10000"/>
                  <a:gd name="connsiteY608" fmla="*/ 8669 h 10000"/>
                  <a:gd name="connsiteX609" fmla="*/ 5061 w 10000"/>
                  <a:gd name="connsiteY609" fmla="*/ 8676 h 10000"/>
                  <a:gd name="connsiteX610" fmla="*/ 5069 w 10000"/>
                  <a:gd name="connsiteY610" fmla="*/ 8669 h 10000"/>
                  <a:gd name="connsiteX611" fmla="*/ 5083 w 10000"/>
                  <a:gd name="connsiteY611" fmla="*/ 8669 h 10000"/>
                  <a:gd name="connsiteX612" fmla="*/ 5100 w 10000"/>
                  <a:gd name="connsiteY612" fmla="*/ 8669 h 10000"/>
                  <a:gd name="connsiteX613" fmla="*/ 5119 w 10000"/>
                  <a:gd name="connsiteY613" fmla="*/ 8682 h 10000"/>
                  <a:gd name="connsiteX614" fmla="*/ 5136 w 10000"/>
                  <a:gd name="connsiteY614" fmla="*/ 8692 h 10000"/>
                  <a:gd name="connsiteX615" fmla="*/ 5161 w 10000"/>
                  <a:gd name="connsiteY615" fmla="*/ 8701 h 10000"/>
                  <a:gd name="connsiteX616" fmla="*/ 5183 w 10000"/>
                  <a:gd name="connsiteY616" fmla="*/ 8701 h 10000"/>
                  <a:gd name="connsiteX617" fmla="*/ 5199 w 10000"/>
                  <a:gd name="connsiteY617" fmla="*/ 8701 h 10000"/>
                  <a:gd name="connsiteX618" fmla="*/ 5213 w 10000"/>
                  <a:gd name="connsiteY618" fmla="*/ 8705 h 10000"/>
                  <a:gd name="connsiteX619" fmla="*/ 5224 w 10000"/>
                  <a:gd name="connsiteY619" fmla="*/ 8701 h 10000"/>
                  <a:gd name="connsiteX620" fmla="*/ 5230 w 10000"/>
                  <a:gd name="connsiteY620" fmla="*/ 8701 h 10000"/>
                  <a:gd name="connsiteX621" fmla="*/ 5241 w 10000"/>
                  <a:gd name="connsiteY621" fmla="*/ 8676 h 10000"/>
                  <a:gd name="connsiteX622" fmla="*/ 5247 w 10000"/>
                  <a:gd name="connsiteY622" fmla="*/ 8666 h 10000"/>
                  <a:gd name="connsiteX623" fmla="*/ 5249 w 10000"/>
                  <a:gd name="connsiteY623" fmla="*/ 8646 h 10000"/>
                  <a:gd name="connsiteX624" fmla="*/ 5249 w 10000"/>
                  <a:gd name="connsiteY624" fmla="*/ 8650 h 10000"/>
                  <a:gd name="connsiteX625" fmla="*/ 5255 w 10000"/>
                  <a:gd name="connsiteY625" fmla="*/ 8646 h 10000"/>
                  <a:gd name="connsiteX626" fmla="*/ 5271 w 10000"/>
                  <a:gd name="connsiteY626" fmla="*/ 8650 h 10000"/>
                  <a:gd name="connsiteX627" fmla="*/ 5288 w 10000"/>
                  <a:gd name="connsiteY627" fmla="*/ 8666 h 10000"/>
                  <a:gd name="connsiteX628" fmla="*/ 5296 w 10000"/>
                  <a:gd name="connsiteY628" fmla="*/ 8666 h 10000"/>
                  <a:gd name="connsiteX629" fmla="*/ 5310 w 10000"/>
                  <a:gd name="connsiteY629" fmla="*/ 8656 h 10000"/>
                  <a:gd name="connsiteX630" fmla="*/ 5321 w 10000"/>
                  <a:gd name="connsiteY630" fmla="*/ 8650 h 10000"/>
                  <a:gd name="connsiteX631" fmla="*/ 5338 w 10000"/>
                  <a:gd name="connsiteY631" fmla="*/ 8650 h 10000"/>
                  <a:gd name="connsiteX632" fmla="*/ 5360 w 10000"/>
                  <a:gd name="connsiteY632" fmla="*/ 8640 h 10000"/>
                  <a:gd name="connsiteX633" fmla="*/ 5366 w 10000"/>
                  <a:gd name="connsiteY633" fmla="*/ 8637 h 10000"/>
                  <a:gd name="connsiteX634" fmla="*/ 5368 w 10000"/>
                  <a:gd name="connsiteY634" fmla="*/ 8637 h 10000"/>
                  <a:gd name="connsiteX635" fmla="*/ 5382 w 10000"/>
                  <a:gd name="connsiteY635" fmla="*/ 8630 h 10000"/>
                  <a:gd name="connsiteX636" fmla="*/ 5391 w 10000"/>
                  <a:gd name="connsiteY636" fmla="*/ 8630 h 10000"/>
                  <a:gd name="connsiteX637" fmla="*/ 5402 w 10000"/>
                  <a:gd name="connsiteY637" fmla="*/ 8637 h 10000"/>
                  <a:gd name="connsiteX638" fmla="*/ 5418 w 10000"/>
                  <a:gd name="connsiteY638" fmla="*/ 8656 h 10000"/>
                  <a:gd name="connsiteX639" fmla="*/ 5432 w 10000"/>
                  <a:gd name="connsiteY639" fmla="*/ 8666 h 10000"/>
                  <a:gd name="connsiteX640" fmla="*/ 5443 w 10000"/>
                  <a:gd name="connsiteY640" fmla="*/ 8682 h 10000"/>
                  <a:gd name="connsiteX641" fmla="*/ 5457 w 10000"/>
                  <a:gd name="connsiteY641" fmla="*/ 8692 h 10000"/>
                  <a:gd name="connsiteX642" fmla="*/ 5471 w 10000"/>
                  <a:gd name="connsiteY642" fmla="*/ 8705 h 10000"/>
                  <a:gd name="connsiteX643" fmla="*/ 5488 w 10000"/>
                  <a:gd name="connsiteY643" fmla="*/ 8711 h 10000"/>
                  <a:gd name="connsiteX644" fmla="*/ 5490 w 10000"/>
                  <a:gd name="connsiteY644" fmla="*/ 8721 h 10000"/>
                  <a:gd name="connsiteX645" fmla="*/ 5512 w 10000"/>
                  <a:gd name="connsiteY645" fmla="*/ 8724 h 10000"/>
                  <a:gd name="connsiteX646" fmla="*/ 5521 w 10000"/>
                  <a:gd name="connsiteY646" fmla="*/ 8714 h 10000"/>
                  <a:gd name="connsiteX647" fmla="*/ 5524 w 10000"/>
                  <a:gd name="connsiteY647" fmla="*/ 8714 h 10000"/>
                  <a:gd name="connsiteX648" fmla="*/ 5532 w 10000"/>
                  <a:gd name="connsiteY648" fmla="*/ 8721 h 10000"/>
                  <a:gd name="connsiteX649" fmla="*/ 5540 w 10000"/>
                  <a:gd name="connsiteY649" fmla="*/ 8724 h 10000"/>
                  <a:gd name="connsiteX650" fmla="*/ 5562 w 10000"/>
                  <a:gd name="connsiteY650" fmla="*/ 8750 h 10000"/>
                  <a:gd name="connsiteX651" fmla="*/ 5562 w 10000"/>
                  <a:gd name="connsiteY651" fmla="*/ 8760 h 10000"/>
                  <a:gd name="connsiteX652" fmla="*/ 5571 w 10000"/>
                  <a:gd name="connsiteY652" fmla="*/ 8782 h 10000"/>
                  <a:gd name="connsiteX653" fmla="*/ 5579 w 10000"/>
                  <a:gd name="connsiteY653" fmla="*/ 8789 h 10000"/>
                  <a:gd name="connsiteX654" fmla="*/ 5593 w 10000"/>
                  <a:gd name="connsiteY654" fmla="*/ 8789 h 10000"/>
                  <a:gd name="connsiteX655" fmla="*/ 5596 w 10000"/>
                  <a:gd name="connsiteY655" fmla="*/ 8789 h 10000"/>
                  <a:gd name="connsiteX656" fmla="*/ 5626 w 10000"/>
                  <a:gd name="connsiteY656" fmla="*/ 8782 h 10000"/>
                  <a:gd name="connsiteX657" fmla="*/ 5629 w 10000"/>
                  <a:gd name="connsiteY657" fmla="*/ 8782 h 10000"/>
                  <a:gd name="connsiteX658" fmla="*/ 5637 w 10000"/>
                  <a:gd name="connsiteY658" fmla="*/ 8779 h 10000"/>
                  <a:gd name="connsiteX659" fmla="*/ 5648 w 10000"/>
                  <a:gd name="connsiteY659" fmla="*/ 8789 h 10000"/>
                  <a:gd name="connsiteX660" fmla="*/ 5665 w 10000"/>
                  <a:gd name="connsiteY660" fmla="*/ 8795 h 10000"/>
                  <a:gd name="connsiteX661" fmla="*/ 5676 w 10000"/>
                  <a:gd name="connsiteY661" fmla="*/ 8789 h 10000"/>
                  <a:gd name="connsiteX662" fmla="*/ 5684 w 10000"/>
                  <a:gd name="connsiteY662" fmla="*/ 8782 h 10000"/>
                  <a:gd name="connsiteX663" fmla="*/ 5693 w 10000"/>
                  <a:gd name="connsiteY663" fmla="*/ 8789 h 10000"/>
                  <a:gd name="connsiteX664" fmla="*/ 5715 w 10000"/>
                  <a:gd name="connsiteY664" fmla="*/ 8808 h 10000"/>
                  <a:gd name="connsiteX665" fmla="*/ 5731 w 10000"/>
                  <a:gd name="connsiteY665" fmla="*/ 8808 h 10000"/>
                  <a:gd name="connsiteX666" fmla="*/ 5740 w 10000"/>
                  <a:gd name="connsiteY666" fmla="*/ 8808 h 10000"/>
                  <a:gd name="connsiteX667" fmla="*/ 5765 w 10000"/>
                  <a:gd name="connsiteY667" fmla="*/ 8818 h 10000"/>
                  <a:gd name="connsiteX668" fmla="*/ 5781 w 10000"/>
                  <a:gd name="connsiteY668" fmla="*/ 8824 h 10000"/>
                  <a:gd name="connsiteX669" fmla="*/ 5798 w 10000"/>
                  <a:gd name="connsiteY669" fmla="*/ 8834 h 10000"/>
                  <a:gd name="connsiteX670" fmla="*/ 5814 w 10000"/>
                  <a:gd name="connsiteY670" fmla="*/ 8837 h 10000"/>
                  <a:gd name="connsiteX671" fmla="*/ 5831 w 10000"/>
                  <a:gd name="connsiteY671" fmla="*/ 8844 h 10000"/>
                  <a:gd name="connsiteX672" fmla="*/ 5842 w 10000"/>
                  <a:gd name="connsiteY672" fmla="*/ 8847 h 10000"/>
                  <a:gd name="connsiteX673" fmla="*/ 5859 w 10000"/>
                  <a:gd name="connsiteY673" fmla="*/ 8857 h 10000"/>
                  <a:gd name="connsiteX674" fmla="*/ 5870 w 10000"/>
                  <a:gd name="connsiteY674" fmla="*/ 8867 h 10000"/>
                  <a:gd name="connsiteX675" fmla="*/ 5878 w 10000"/>
                  <a:gd name="connsiteY675" fmla="*/ 8873 h 10000"/>
                  <a:gd name="connsiteX676" fmla="*/ 5895 w 10000"/>
                  <a:gd name="connsiteY676" fmla="*/ 8873 h 10000"/>
                  <a:gd name="connsiteX677" fmla="*/ 5911 w 10000"/>
                  <a:gd name="connsiteY677" fmla="*/ 8873 h 10000"/>
                  <a:gd name="connsiteX678" fmla="*/ 5931 w 10000"/>
                  <a:gd name="connsiteY678" fmla="*/ 8873 h 10000"/>
                  <a:gd name="connsiteX679" fmla="*/ 5950 w 10000"/>
                  <a:gd name="connsiteY679" fmla="*/ 8867 h 10000"/>
                  <a:gd name="connsiteX680" fmla="*/ 5967 w 10000"/>
                  <a:gd name="connsiteY680" fmla="*/ 8867 h 10000"/>
                  <a:gd name="connsiteX681" fmla="*/ 5975 w 10000"/>
                  <a:gd name="connsiteY681" fmla="*/ 8873 h 10000"/>
                  <a:gd name="connsiteX682" fmla="*/ 6000 w 10000"/>
                  <a:gd name="connsiteY682" fmla="*/ 8883 h 10000"/>
                  <a:gd name="connsiteX683" fmla="*/ 5997 w 10000"/>
                  <a:gd name="connsiteY683" fmla="*/ 8886 h 10000"/>
                  <a:gd name="connsiteX684" fmla="*/ 5997 w 10000"/>
                  <a:gd name="connsiteY684" fmla="*/ 8896 h 10000"/>
                  <a:gd name="connsiteX685" fmla="*/ 6014 w 10000"/>
                  <a:gd name="connsiteY685" fmla="*/ 8892 h 10000"/>
                  <a:gd name="connsiteX686" fmla="*/ 6028 w 10000"/>
                  <a:gd name="connsiteY686" fmla="*/ 8892 h 10000"/>
                  <a:gd name="connsiteX687" fmla="*/ 6053 w 10000"/>
                  <a:gd name="connsiteY687" fmla="*/ 8886 h 10000"/>
                  <a:gd name="connsiteX688" fmla="*/ 6072 w 10000"/>
                  <a:gd name="connsiteY688" fmla="*/ 8876 h 10000"/>
                  <a:gd name="connsiteX689" fmla="*/ 6089 w 10000"/>
                  <a:gd name="connsiteY689" fmla="*/ 8867 h 10000"/>
                  <a:gd name="connsiteX690" fmla="*/ 6111 w 10000"/>
                  <a:gd name="connsiteY690" fmla="*/ 8857 h 10000"/>
                  <a:gd name="connsiteX691" fmla="*/ 6127 w 10000"/>
                  <a:gd name="connsiteY691" fmla="*/ 8847 h 10000"/>
                  <a:gd name="connsiteX692" fmla="*/ 6152 w 10000"/>
                  <a:gd name="connsiteY692" fmla="*/ 8834 h 10000"/>
                  <a:gd name="connsiteX693" fmla="*/ 6183 w 10000"/>
                  <a:gd name="connsiteY693" fmla="*/ 8828 h 10000"/>
                  <a:gd name="connsiteX694" fmla="*/ 6175 w 10000"/>
                  <a:gd name="connsiteY694" fmla="*/ 8844 h 10000"/>
                  <a:gd name="connsiteX695" fmla="*/ 6169 w 10000"/>
                  <a:gd name="connsiteY695" fmla="*/ 8863 h 10000"/>
                  <a:gd name="connsiteX696" fmla="*/ 6158 w 10000"/>
                  <a:gd name="connsiteY696" fmla="*/ 8886 h 10000"/>
                  <a:gd name="connsiteX697" fmla="*/ 6152 w 10000"/>
                  <a:gd name="connsiteY697" fmla="*/ 8896 h 10000"/>
                  <a:gd name="connsiteX698" fmla="*/ 6150 w 10000"/>
                  <a:gd name="connsiteY698" fmla="*/ 8909 h 10000"/>
                  <a:gd name="connsiteX699" fmla="*/ 6152 w 10000"/>
                  <a:gd name="connsiteY699" fmla="*/ 8938 h 10000"/>
                  <a:gd name="connsiteX700" fmla="*/ 6158 w 10000"/>
                  <a:gd name="connsiteY700" fmla="*/ 8957 h 10000"/>
                  <a:gd name="connsiteX701" fmla="*/ 6161 w 10000"/>
                  <a:gd name="connsiteY701" fmla="*/ 8980 h 10000"/>
                  <a:gd name="connsiteX702" fmla="*/ 6166 w 10000"/>
                  <a:gd name="connsiteY702" fmla="*/ 8999 h 10000"/>
                  <a:gd name="connsiteX703" fmla="*/ 6175 w 10000"/>
                  <a:gd name="connsiteY703" fmla="*/ 9032 h 10000"/>
                  <a:gd name="connsiteX704" fmla="*/ 6183 w 10000"/>
                  <a:gd name="connsiteY704" fmla="*/ 9051 h 10000"/>
                  <a:gd name="connsiteX705" fmla="*/ 6191 w 10000"/>
                  <a:gd name="connsiteY705" fmla="*/ 9064 h 10000"/>
                  <a:gd name="connsiteX706" fmla="*/ 6194 w 10000"/>
                  <a:gd name="connsiteY706" fmla="*/ 9084 h 10000"/>
                  <a:gd name="connsiteX707" fmla="*/ 6208 w 10000"/>
                  <a:gd name="connsiteY707" fmla="*/ 9103 h 10000"/>
                  <a:gd name="connsiteX708" fmla="*/ 6208 w 10000"/>
                  <a:gd name="connsiteY708" fmla="*/ 9113 h 10000"/>
                  <a:gd name="connsiteX709" fmla="*/ 6216 w 10000"/>
                  <a:gd name="connsiteY709" fmla="*/ 9129 h 10000"/>
                  <a:gd name="connsiteX710" fmla="*/ 6230 w 10000"/>
                  <a:gd name="connsiteY710" fmla="*/ 9148 h 10000"/>
                  <a:gd name="connsiteX711" fmla="*/ 6241 w 10000"/>
                  <a:gd name="connsiteY711" fmla="*/ 9165 h 10000"/>
                  <a:gd name="connsiteX712" fmla="*/ 6249 w 10000"/>
                  <a:gd name="connsiteY712" fmla="*/ 9168 h 10000"/>
                  <a:gd name="connsiteX713" fmla="*/ 6266 w 10000"/>
                  <a:gd name="connsiteY713" fmla="*/ 9184 h 10000"/>
                  <a:gd name="connsiteX714" fmla="*/ 6280 w 10000"/>
                  <a:gd name="connsiteY714" fmla="*/ 9184 h 10000"/>
                  <a:gd name="connsiteX715" fmla="*/ 6288 w 10000"/>
                  <a:gd name="connsiteY715" fmla="*/ 9177 h 10000"/>
                  <a:gd name="connsiteX716" fmla="*/ 6299 w 10000"/>
                  <a:gd name="connsiteY716" fmla="*/ 9187 h 10000"/>
                  <a:gd name="connsiteX717" fmla="*/ 6305 w 10000"/>
                  <a:gd name="connsiteY717" fmla="*/ 9197 h 10000"/>
                  <a:gd name="connsiteX718" fmla="*/ 6310 w 10000"/>
                  <a:gd name="connsiteY718" fmla="*/ 9197 h 10000"/>
                  <a:gd name="connsiteX719" fmla="*/ 6321 w 10000"/>
                  <a:gd name="connsiteY719" fmla="*/ 9213 h 10000"/>
                  <a:gd name="connsiteX720" fmla="*/ 6335 w 10000"/>
                  <a:gd name="connsiteY720" fmla="*/ 9223 h 10000"/>
                  <a:gd name="connsiteX721" fmla="*/ 6338 w 10000"/>
                  <a:gd name="connsiteY721" fmla="*/ 9223 h 10000"/>
                  <a:gd name="connsiteX722" fmla="*/ 6355 w 10000"/>
                  <a:gd name="connsiteY722" fmla="*/ 9226 h 10000"/>
                  <a:gd name="connsiteX723" fmla="*/ 6363 w 10000"/>
                  <a:gd name="connsiteY723" fmla="*/ 9236 h 10000"/>
                  <a:gd name="connsiteX724" fmla="*/ 6380 w 10000"/>
                  <a:gd name="connsiteY724" fmla="*/ 9258 h 10000"/>
                  <a:gd name="connsiteX725" fmla="*/ 6393 w 10000"/>
                  <a:gd name="connsiteY725" fmla="*/ 9278 h 10000"/>
                  <a:gd name="connsiteX726" fmla="*/ 6396 w 10000"/>
                  <a:gd name="connsiteY726" fmla="*/ 9288 h 10000"/>
                  <a:gd name="connsiteX727" fmla="*/ 6407 w 10000"/>
                  <a:gd name="connsiteY727" fmla="*/ 9297 h 10000"/>
                  <a:gd name="connsiteX728" fmla="*/ 6410 w 10000"/>
                  <a:gd name="connsiteY728" fmla="*/ 9307 h 10000"/>
                  <a:gd name="connsiteX729" fmla="*/ 6416 w 10000"/>
                  <a:gd name="connsiteY729" fmla="*/ 9317 h 10000"/>
                  <a:gd name="connsiteX730" fmla="*/ 6424 w 10000"/>
                  <a:gd name="connsiteY730" fmla="*/ 9326 h 10000"/>
                  <a:gd name="connsiteX731" fmla="*/ 6435 w 10000"/>
                  <a:gd name="connsiteY731" fmla="*/ 9336 h 10000"/>
                  <a:gd name="connsiteX732" fmla="*/ 6443 w 10000"/>
                  <a:gd name="connsiteY732" fmla="*/ 9346 h 10000"/>
                  <a:gd name="connsiteX733" fmla="*/ 6449 w 10000"/>
                  <a:gd name="connsiteY733" fmla="*/ 9362 h 10000"/>
                  <a:gd name="connsiteX734" fmla="*/ 6452 w 10000"/>
                  <a:gd name="connsiteY734" fmla="*/ 9372 h 10000"/>
                  <a:gd name="connsiteX735" fmla="*/ 6449 w 10000"/>
                  <a:gd name="connsiteY735" fmla="*/ 9381 h 10000"/>
                  <a:gd name="connsiteX736" fmla="*/ 6465 w 10000"/>
                  <a:gd name="connsiteY736" fmla="*/ 9394 h 10000"/>
                  <a:gd name="connsiteX737" fmla="*/ 6468 w 10000"/>
                  <a:gd name="connsiteY737" fmla="*/ 9420 h 10000"/>
                  <a:gd name="connsiteX738" fmla="*/ 6493 w 10000"/>
                  <a:gd name="connsiteY738" fmla="*/ 9430 h 10000"/>
                  <a:gd name="connsiteX739" fmla="*/ 6507 w 10000"/>
                  <a:gd name="connsiteY739" fmla="*/ 9440 h 10000"/>
                  <a:gd name="connsiteX740" fmla="*/ 6524 w 10000"/>
                  <a:gd name="connsiteY740" fmla="*/ 9459 h 10000"/>
                  <a:gd name="connsiteX741" fmla="*/ 6532 w 10000"/>
                  <a:gd name="connsiteY741" fmla="*/ 9485 h 10000"/>
                  <a:gd name="connsiteX742" fmla="*/ 6537 w 10000"/>
                  <a:gd name="connsiteY742" fmla="*/ 9498 h 10000"/>
                  <a:gd name="connsiteX743" fmla="*/ 6571 w 10000"/>
                  <a:gd name="connsiteY743" fmla="*/ 9508 h 10000"/>
                  <a:gd name="connsiteX744" fmla="*/ 6596 w 10000"/>
                  <a:gd name="connsiteY744" fmla="*/ 9508 h 10000"/>
                  <a:gd name="connsiteX745" fmla="*/ 6637 w 10000"/>
                  <a:gd name="connsiteY745" fmla="*/ 9517 h 10000"/>
                  <a:gd name="connsiteX746" fmla="*/ 6662 w 10000"/>
                  <a:gd name="connsiteY746" fmla="*/ 9524 h 10000"/>
                  <a:gd name="connsiteX747" fmla="*/ 6679 w 10000"/>
                  <a:gd name="connsiteY747" fmla="*/ 9517 h 10000"/>
                  <a:gd name="connsiteX748" fmla="*/ 6679 w 10000"/>
                  <a:gd name="connsiteY748" fmla="*/ 9505 h 10000"/>
                  <a:gd name="connsiteX749" fmla="*/ 6690 w 10000"/>
                  <a:gd name="connsiteY749" fmla="*/ 9485 h 10000"/>
                  <a:gd name="connsiteX750" fmla="*/ 6693 w 10000"/>
                  <a:gd name="connsiteY750" fmla="*/ 9479 h 10000"/>
                  <a:gd name="connsiteX751" fmla="*/ 6706 w 10000"/>
                  <a:gd name="connsiteY751" fmla="*/ 9469 h 10000"/>
                  <a:gd name="connsiteX752" fmla="*/ 6709 w 10000"/>
                  <a:gd name="connsiteY752" fmla="*/ 9462 h 10000"/>
                  <a:gd name="connsiteX753" fmla="*/ 6717 w 10000"/>
                  <a:gd name="connsiteY753" fmla="*/ 9459 h 10000"/>
                  <a:gd name="connsiteX754" fmla="*/ 6726 w 10000"/>
                  <a:gd name="connsiteY754" fmla="*/ 9459 h 10000"/>
                  <a:gd name="connsiteX755" fmla="*/ 6742 w 10000"/>
                  <a:gd name="connsiteY755" fmla="*/ 9462 h 10000"/>
                  <a:gd name="connsiteX756" fmla="*/ 6759 w 10000"/>
                  <a:gd name="connsiteY756" fmla="*/ 9479 h 10000"/>
                  <a:gd name="connsiteX757" fmla="*/ 6781 w 10000"/>
                  <a:gd name="connsiteY757" fmla="*/ 9485 h 10000"/>
                  <a:gd name="connsiteX758" fmla="*/ 6795 w 10000"/>
                  <a:gd name="connsiteY758" fmla="*/ 9485 h 10000"/>
                  <a:gd name="connsiteX759" fmla="*/ 6803 w 10000"/>
                  <a:gd name="connsiteY759" fmla="*/ 9498 h 10000"/>
                  <a:gd name="connsiteX760" fmla="*/ 6806 w 10000"/>
                  <a:gd name="connsiteY760" fmla="*/ 9508 h 10000"/>
                  <a:gd name="connsiteX761" fmla="*/ 6823 w 10000"/>
                  <a:gd name="connsiteY761" fmla="*/ 9514 h 10000"/>
                  <a:gd name="connsiteX762" fmla="*/ 6831 w 10000"/>
                  <a:gd name="connsiteY762" fmla="*/ 9514 h 10000"/>
                  <a:gd name="connsiteX763" fmla="*/ 6848 w 10000"/>
                  <a:gd name="connsiteY763" fmla="*/ 9514 h 10000"/>
                  <a:gd name="connsiteX764" fmla="*/ 6856 w 10000"/>
                  <a:gd name="connsiteY764" fmla="*/ 9517 h 10000"/>
                  <a:gd name="connsiteX765" fmla="*/ 6878 w 10000"/>
                  <a:gd name="connsiteY765" fmla="*/ 9524 h 10000"/>
                  <a:gd name="connsiteX766" fmla="*/ 6895 w 10000"/>
                  <a:gd name="connsiteY766" fmla="*/ 9524 h 10000"/>
                  <a:gd name="connsiteX767" fmla="*/ 6917 w 10000"/>
                  <a:gd name="connsiteY767" fmla="*/ 9527 h 10000"/>
                  <a:gd name="connsiteX768" fmla="*/ 6934 w 10000"/>
                  <a:gd name="connsiteY768" fmla="*/ 9534 h 10000"/>
                  <a:gd name="connsiteX769" fmla="*/ 6961 w 10000"/>
                  <a:gd name="connsiteY769" fmla="*/ 9543 h 10000"/>
                  <a:gd name="connsiteX770" fmla="*/ 6989 w 10000"/>
                  <a:gd name="connsiteY770" fmla="*/ 9547 h 10000"/>
                  <a:gd name="connsiteX771" fmla="*/ 7014 w 10000"/>
                  <a:gd name="connsiteY771" fmla="*/ 9543 h 10000"/>
                  <a:gd name="connsiteX772" fmla="*/ 7033 w 10000"/>
                  <a:gd name="connsiteY772" fmla="*/ 9543 h 10000"/>
                  <a:gd name="connsiteX773" fmla="*/ 7042 w 10000"/>
                  <a:gd name="connsiteY773" fmla="*/ 9547 h 10000"/>
                  <a:gd name="connsiteX774" fmla="*/ 7069 w 10000"/>
                  <a:gd name="connsiteY774" fmla="*/ 9647 h 10000"/>
                  <a:gd name="connsiteX775" fmla="*/ 7122 w 10000"/>
                  <a:gd name="connsiteY775" fmla="*/ 9734 h 10000"/>
                  <a:gd name="connsiteX776" fmla="*/ 7147 w 10000"/>
                  <a:gd name="connsiteY776" fmla="*/ 9744 h 10000"/>
                  <a:gd name="connsiteX777" fmla="*/ 7169 w 10000"/>
                  <a:gd name="connsiteY777" fmla="*/ 9741 h 10000"/>
                  <a:gd name="connsiteX778" fmla="*/ 7177 w 10000"/>
                  <a:gd name="connsiteY778" fmla="*/ 9744 h 10000"/>
                  <a:gd name="connsiteX779" fmla="*/ 7186 w 10000"/>
                  <a:gd name="connsiteY779" fmla="*/ 9754 h 10000"/>
                  <a:gd name="connsiteX780" fmla="*/ 7191 w 10000"/>
                  <a:gd name="connsiteY780" fmla="*/ 9773 h 10000"/>
                  <a:gd name="connsiteX781" fmla="*/ 7208 w 10000"/>
                  <a:gd name="connsiteY781" fmla="*/ 9783 h 10000"/>
                  <a:gd name="connsiteX782" fmla="*/ 7219 w 10000"/>
                  <a:gd name="connsiteY782" fmla="*/ 9793 h 10000"/>
                  <a:gd name="connsiteX783" fmla="*/ 7235 w 10000"/>
                  <a:gd name="connsiteY783" fmla="*/ 9802 h 10000"/>
                  <a:gd name="connsiteX784" fmla="*/ 7249 w 10000"/>
                  <a:gd name="connsiteY784" fmla="*/ 9819 h 10000"/>
                  <a:gd name="connsiteX785" fmla="*/ 7255 w 10000"/>
                  <a:gd name="connsiteY785" fmla="*/ 9835 h 10000"/>
                  <a:gd name="connsiteX786" fmla="*/ 7255 w 10000"/>
                  <a:gd name="connsiteY786" fmla="*/ 9848 h 10000"/>
                  <a:gd name="connsiteX787" fmla="*/ 7249 w 10000"/>
                  <a:gd name="connsiteY787" fmla="*/ 9848 h 10000"/>
                  <a:gd name="connsiteX788" fmla="*/ 7244 w 10000"/>
                  <a:gd name="connsiteY788" fmla="*/ 9858 h 10000"/>
                  <a:gd name="connsiteX789" fmla="*/ 7235 w 10000"/>
                  <a:gd name="connsiteY789" fmla="*/ 9883 h 10000"/>
                  <a:gd name="connsiteX790" fmla="*/ 7244 w 10000"/>
                  <a:gd name="connsiteY790" fmla="*/ 9903 h 10000"/>
                  <a:gd name="connsiteX791" fmla="*/ 7258 w 10000"/>
                  <a:gd name="connsiteY791" fmla="*/ 9926 h 10000"/>
                  <a:gd name="connsiteX792" fmla="*/ 7263 w 10000"/>
                  <a:gd name="connsiteY792" fmla="*/ 9948 h 10000"/>
                  <a:gd name="connsiteX793" fmla="*/ 7274 w 10000"/>
                  <a:gd name="connsiteY793" fmla="*/ 9968 h 10000"/>
                  <a:gd name="connsiteX794" fmla="*/ 7283 w 10000"/>
                  <a:gd name="connsiteY794" fmla="*/ 9987 h 10000"/>
                  <a:gd name="connsiteX795" fmla="*/ 7291 w 10000"/>
                  <a:gd name="connsiteY795" fmla="*/ 10000 h 10000"/>
                  <a:gd name="connsiteX796" fmla="*/ 7305 w 10000"/>
                  <a:gd name="connsiteY796" fmla="*/ 9997 h 10000"/>
                  <a:gd name="connsiteX797" fmla="*/ 7313 w 10000"/>
                  <a:gd name="connsiteY797" fmla="*/ 9977 h 10000"/>
                  <a:gd name="connsiteX798" fmla="*/ 7324 w 10000"/>
                  <a:gd name="connsiteY798" fmla="*/ 9968 h 10000"/>
                  <a:gd name="connsiteX799" fmla="*/ 7341 w 10000"/>
                  <a:gd name="connsiteY799" fmla="*/ 9971 h 10000"/>
                  <a:gd name="connsiteX800" fmla="*/ 7368 w 10000"/>
                  <a:gd name="connsiteY800" fmla="*/ 9987 h 10000"/>
                  <a:gd name="connsiteX801" fmla="*/ 7380 w 10000"/>
                  <a:gd name="connsiteY801" fmla="*/ 9990 h 10000"/>
                  <a:gd name="connsiteX802" fmla="*/ 7393 w 10000"/>
                  <a:gd name="connsiteY802" fmla="*/ 9981 h 10000"/>
                  <a:gd name="connsiteX803" fmla="*/ 7404 w 10000"/>
                  <a:gd name="connsiteY803" fmla="*/ 9968 h 10000"/>
                  <a:gd name="connsiteX804" fmla="*/ 7418 w 10000"/>
                  <a:gd name="connsiteY804" fmla="*/ 9948 h 10000"/>
                  <a:gd name="connsiteX805" fmla="*/ 7427 w 10000"/>
                  <a:gd name="connsiteY805" fmla="*/ 9922 h 10000"/>
                  <a:gd name="connsiteX806" fmla="*/ 7427 w 10000"/>
                  <a:gd name="connsiteY806" fmla="*/ 9906 h 10000"/>
                  <a:gd name="connsiteX807" fmla="*/ 7404 w 10000"/>
                  <a:gd name="connsiteY807" fmla="*/ 9877 h 10000"/>
                  <a:gd name="connsiteX808" fmla="*/ 7388 w 10000"/>
                  <a:gd name="connsiteY808" fmla="*/ 9854 h 10000"/>
                  <a:gd name="connsiteX809" fmla="*/ 7385 w 10000"/>
                  <a:gd name="connsiteY809" fmla="*/ 9845 h 10000"/>
                  <a:gd name="connsiteX810" fmla="*/ 7385 w 10000"/>
                  <a:gd name="connsiteY810" fmla="*/ 9825 h 10000"/>
                  <a:gd name="connsiteX811" fmla="*/ 7385 w 10000"/>
                  <a:gd name="connsiteY811" fmla="*/ 9819 h 10000"/>
                  <a:gd name="connsiteX812" fmla="*/ 7393 w 10000"/>
                  <a:gd name="connsiteY812" fmla="*/ 9809 h 10000"/>
                  <a:gd name="connsiteX813" fmla="*/ 7404 w 10000"/>
                  <a:gd name="connsiteY813" fmla="*/ 9793 h 10000"/>
                  <a:gd name="connsiteX814" fmla="*/ 7413 w 10000"/>
                  <a:gd name="connsiteY814" fmla="*/ 9783 h 10000"/>
                  <a:gd name="connsiteX815" fmla="*/ 7404 w 10000"/>
                  <a:gd name="connsiteY815" fmla="*/ 9770 h 10000"/>
                  <a:gd name="connsiteX816" fmla="*/ 7388 w 10000"/>
                  <a:gd name="connsiteY816" fmla="*/ 9760 h 10000"/>
                  <a:gd name="connsiteX817" fmla="*/ 7371 w 10000"/>
                  <a:gd name="connsiteY817" fmla="*/ 9744 h 10000"/>
                  <a:gd name="connsiteX818" fmla="*/ 7363 w 10000"/>
                  <a:gd name="connsiteY818" fmla="*/ 9731 h 10000"/>
                  <a:gd name="connsiteX819" fmla="*/ 7355 w 10000"/>
                  <a:gd name="connsiteY819" fmla="*/ 9715 h 10000"/>
                  <a:gd name="connsiteX820" fmla="*/ 7360 w 10000"/>
                  <a:gd name="connsiteY820" fmla="*/ 9686 h 10000"/>
                  <a:gd name="connsiteX821" fmla="*/ 7363 w 10000"/>
                  <a:gd name="connsiteY821" fmla="*/ 9657 h 10000"/>
                  <a:gd name="connsiteX822" fmla="*/ 7360 w 10000"/>
                  <a:gd name="connsiteY822" fmla="*/ 9631 h 10000"/>
                  <a:gd name="connsiteX823" fmla="*/ 7346 w 10000"/>
                  <a:gd name="connsiteY823" fmla="*/ 9611 h 10000"/>
                  <a:gd name="connsiteX824" fmla="*/ 7332 w 10000"/>
                  <a:gd name="connsiteY824" fmla="*/ 9585 h 10000"/>
                  <a:gd name="connsiteX825" fmla="*/ 7324 w 10000"/>
                  <a:gd name="connsiteY825" fmla="*/ 9573 h 10000"/>
                  <a:gd name="connsiteX826" fmla="*/ 7324 w 10000"/>
                  <a:gd name="connsiteY826" fmla="*/ 9553 h 10000"/>
                  <a:gd name="connsiteX827" fmla="*/ 7324 w 10000"/>
                  <a:gd name="connsiteY827" fmla="*/ 9543 h 10000"/>
                  <a:gd name="connsiteX828" fmla="*/ 7324 w 10000"/>
                  <a:gd name="connsiteY828" fmla="*/ 9517 h 10000"/>
                  <a:gd name="connsiteX829" fmla="*/ 7324 w 10000"/>
                  <a:gd name="connsiteY829" fmla="*/ 9498 h 10000"/>
                  <a:gd name="connsiteX830" fmla="*/ 7332 w 10000"/>
                  <a:gd name="connsiteY830" fmla="*/ 9479 h 10000"/>
                  <a:gd name="connsiteX831" fmla="*/ 7341 w 10000"/>
                  <a:gd name="connsiteY831" fmla="*/ 9462 h 10000"/>
                  <a:gd name="connsiteX832" fmla="*/ 7352 w 10000"/>
                  <a:gd name="connsiteY832" fmla="*/ 9459 h 10000"/>
                  <a:gd name="connsiteX833" fmla="*/ 7360 w 10000"/>
                  <a:gd name="connsiteY833" fmla="*/ 9443 h 10000"/>
                  <a:gd name="connsiteX834" fmla="*/ 7363 w 10000"/>
                  <a:gd name="connsiteY834" fmla="*/ 9433 h 10000"/>
                  <a:gd name="connsiteX835" fmla="*/ 7377 w 10000"/>
                  <a:gd name="connsiteY835" fmla="*/ 9433 h 10000"/>
                  <a:gd name="connsiteX836" fmla="*/ 7388 w 10000"/>
                  <a:gd name="connsiteY836" fmla="*/ 9430 h 10000"/>
                  <a:gd name="connsiteX837" fmla="*/ 7396 w 10000"/>
                  <a:gd name="connsiteY837" fmla="*/ 9430 h 10000"/>
                  <a:gd name="connsiteX838" fmla="*/ 7402 w 10000"/>
                  <a:gd name="connsiteY838" fmla="*/ 9424 h 10000"/>
                  <a:gd name="connsiteX839" fmla="*/ 7396 w 10000"/>
                  <a:gd name="connsiteY839" fmla="*/ 9414 h 10000"/>
                  <a:gd name="connsiteX840" fmla="*/ 7388 w 10000"/>
                  <a:gd name="connsiteY840" fmla="*/ 9401 h 10000"/>
                  <a:gd name="connsiteX841" fmla="*/ 7371 w 10000"/>
                  <a:gd name="connsiteY841" fmla="*/ 9391 h 10000"/>
                  <a:gd name="connsiteX842" fmla="*/ 7355 w 10000"/>
                  <a:gd name="connsiteY842" fmla="*/ 9375 h 10000"/>
                  <a:gd name="connsiteX843" fmla="*/ 7332 w 10000"/>
                  <a:gd name="connsiteY843" fmla="*/ 9356 h 10000"/>
                  <a:gd name="connsiteX844" fmla="*/ 7313 w 10000"/>
                  <a:gd name="connsiteY844" fmla="*/ 9330 h 10000"/>
                  <a:gd name="connsiteX845" fmla="*/ 7307 w 10000"/>
                  <a:gd name="connsiteY845" fmla="*/ 9310 h 10000"/>
                  <a:gd name="connsiteX846" fmla="*/ 7305 w 10000"/>
                  <a:gd name="connsiteY846" fmla="*/ 9291 h 10000"/>
                  <a:gd name="connsiteX847" fmla="*/ 7305 w 10000"/>
                  <a:gd name="connsiteY847" fmla="*/ 9278 h 10000"/>
                  <a:gd name="connsiteX848" fmla="*/ 7296 w 10000"/>
                  <a:gd name="connsiteY848" fmla="*/ 9268 h 10000"/>
                  <a:gd name="connsiteX849" fmla="*/ 7296 w 10000"/>
                  <a:gd name="connsiteY849" fmla="*/ 9249 h 10000"/>
                  <a:gd name="connsiteX850" fmla="*/ 7291 w 10000"/>
                  <a:gd name="connsiteY850" fmla="*/ 9226 h 10000"/>
                  <a:gd name="connsiteX851" fmla="*/ 7283 w 10000"/>
                  <a:gd name="connsiteY851" fmla="*/ 9213 h 10000"/>
                  <a:gd name="connsiteX852" fmla="*/ 7274 w 10000"/>
                  <a:gd name="connsiteY852" fmla="*/ 9194 h 10000"/>
                  <a:gd name="connsiteX853" fmla="*/ 7274 w 10000"/>
                  <a:gd name="connsiteY853" fmla="*/ 9174 h 10000"/>
                  <a:gd name="connsiteX854" fmla="*/ 7280 w 10000"/>
                  <a:gd name="connsiteY854" fmla="*/ 9148 h 10000"/>
                  <a:gd name="connsiteX855" fmla="*/ 7283 w 10000"/>
                  <a:gd name="connsiteY855" fmla="*/ 9119 h 10000"/>
                  <a:gd name="connsiteX856" fmla="*/ 7291 w 10000"/>
                  <a:gd name="connsiteY856" fmla="*/ 9100 h 10000"/>
                  <a:gd name="connsiteX857" fmla="*/ 7307 w 10000"/>
                  <a:gd name="connsiteY857" fmla="*/ 9080 h 10000"/>
                  <a:gd name="connsiteX858" fmla="*/ 7324 w 10000"/>
                  <a:gd name="connsiteY858" fmla="*/ 9054 h 10000"/>
                  <a:gd name="connsiteX859" fmla="*/ 7341 w 10000"/>
                  <a:gd name="connsiteY859" fmla="*/ 9054 h 10000"/>
                  <a:gd name="connsiteX860" fmla="*/ 7352 w 10000"/>
                  <a:gd name="connsiteY860" fmla="*/ 9054 h 10000"/>
                  <a:gd name="connsiteX861" fmla="*/ 7346 w 10000"/>
                  <a:gd name="connsiteY861" fmla="*/ 9032 h 10000"/>
                  <a:gd name="connsiteX862" fmla="*/ 7341 w 10000"/>
                  <a:gd name="connsiteY862" fmla="*/ 9022 h 10000"/>
                  <a:gd name="connsiteX863" fmla="*/ 7352 w 10000"/>
                  <a:gd name="connsiteY863" fmla="*/ 8999 h 10000"/>
                  <a:gd name="connsiteX864" fmla="*/ 7360 w 10000"/>
                  <a:gd name="connsiteY864" fmla="*/ 8967 h 10000"/>
                  <a:gd name="connsiteX865" fmla="*/ 7368 w 10000"/>
                  <a:gd name="connsiteY865" fmla="*/ 8922 h 10000"/>
                  <a:gd name="connsiteX866" fmla="*/ 7377 w 10000"/>
                  <a:gd name="connsiteY866" fmla="*/ 8896 h 10000"/>
                  <a:gd name="connsiteX867" fmla="*/ 7380 w 10000"/>
                  <a:gd name="connsiteY867" fmla="*/ 8867 h 10000"/>
                  <a:gd name="connsiteX868" fmla="*/ 7402 w 10000"/>
                  <a:gd name="connsiteY868" fmla="*/ 8824 h 10000"/>
                  <a:gd name="connsiteX869" fmla="*/ 7402 w 10000"/>
                  <a:gd name="connsiteY869" fmla="*/ 8808 h 10000"/>
                  <a:gd name="connsiteX870" fmla="*/ 7393 w 10000"/>
                  <a:gd name="connsiteY870" fmla="*/ 8795 h 10000"/>
                  <a:gd name="connsiteX871" fmla="*/ 7388 w 10000"/>
                  <a:gd name="connsiteY871" fmla="*/ 8799 h 10000"/>
                  <a:gd name="connsiteX872" fmla="*/ 7396 w 10000"/>
                  <a:gd name="connsiteY872" fmla="*/ 8789 h 10000"/>
                  <a:gd name="connsiteX873" fmla="*/ 7404 w 10000"/>
                  <a:gd name="connsiteY873" fmla="*/ 8789 h 10000"/>
                  <a:gd name="connsiteX874" fmla="*/ 7421 w 10000"/>
                  <a:gd name="connsiteY874" fmla="*/ 8769 h 10000"/>
                  <a:gd name="connsiteX875" fmla="*/ 7443 w 10000"/>
                  <a:gd name="connsiteY875" fmla="*/ 8763 h 10000"/>
                  <a:gd name="connsiteX876" fmla="*/ 7452 w 10000"/>
                  <a:gd name="connsiteY876" fmla="*/ 8769 h 10000"/>
                  <a:gd name="connsiteX877" fmla="*/ 7468 w 10000"/>
                  <a:gd name="connsiteY877" fmla="*/ 8769 h 10000"/>
                  <a:gd name="connsiteX878" fmla="*/ 7499 w 10000"/>
                  <a:gd name="connsiteY878" fmla="*/ 8763 h 10000"/>
                  <a:gd name="connsiteX879" fmla="*/ 7526 w 10000"/>
                  <a:gd name="connsiteY879" fmla="*/ 8763 h 10000"/>
                  <a:gd name="connsiteX880" fmla="*/ 7532 w 10000"/>
                  <a:gd name="connsiteY880" fmla="*/ 8763 h 10000"/>
                  <a:gd name="connsiteX881" fmla="*/ 7554 w 10000"/>
                  <a:gd name="connsiteY881" fmla="*/ 8744 h 10000"/>
                  <a:gd name="connsiteX882" fmla="*/ 7571 w 10000"/>
                  <a:gd name="connsiteY882" fmla="*/ 8731 h 10000"/>
                  <a:gd name="connsiteX883" fmla="*/ 7587 w 10000"/>
                  <a:gd name="connsiteY883" fmla="*/ 8711 h 10000"/>
                  <a:gd name="connsiteX884" fmla="*/ 7607 w 10000"/>
                  <a:gd name="connsiteY884" fmla="*/ 8711 h 10000"/>
                  <a:gd name="connsiteX885" fmla="*/ 7634 w 10000"/>
                  <a:gd name="connsiteY885" fmla="*/ 8705 h 10000"/>
                  <a:gd name="connsiteX886" fmla="*/ 7643 w 10000"/>
                  <a:gd name="connsiteY886" fmla="*/ 8682 h 10000"/>
                  <a:gd name="connsiteX887" fmla="*/ 7654 w 10000"/>
                  <a:gd name="connsiteY887" fmla="*/ 8666 h 10000"/>
                  <a:gd name="connsiteX888" fmla="*/ 7668 w 10000"/>
                  <a:gd name="connsiteY888" fmla="*/ 8666 h 10000"/>
                  <a:gd name="connsiteX889" fmla="*/ 7676 w 10000"/>
                  <a:gd name="connsiteY889" fmla="*/ 8682 h 10000"/>
                  <a:gd name="connsiteX890" fmla="*/ 7704 w 10000"/>
                  <a:gd name="connsiteY890" fmla="*/ 8669 h 10000"/>
                  <a:gd name="connsiteX891" fmla="*/ 7712 w 10000"/>
                  <a:gd name="connsiteY891" fmla="*/ 8669 h 10000"/>
                  <a:gd name="connsiteX892" fmla="*/ 7720 w 10000"/>
                  <a:gd name="connsiteY892" fmla="*/ 8669 h 10000"/>
                  <a:gd name="connsiteX893" fmla="*/ 7726 w 10000"/>
                  <a:gd name="connsiteY893" fmla="*/ 8656 h 10000"/>
                  <a:gd name="connsiteX894" fmla="*/ 7734 w 10000"/>
                  <a:gd name="connsiteY894" fmla="*/ 8650 h 10000"/>
                  <a:gd name="connsiteX895" fmla="*/ 7742 w 10000"/>
                  <a:gd name="connsiteY895" fmla="*/ 8650 h 10000"/>
                  <a:gd name="connsiteX896" fmla="*/ 7759 w 10000"/>
                  <a:gd name="connsiteY896" fmla="*/ 8650 h 10000"/>
                  <a:gd name="connsiteX897" fmla="*/ 7756 w 10000"/>
                  <a:gd name="connsiteY897" fmla="*/ 8630 h 10000"/>
                  <a:gd name="connsiteX898" fmla="*/ 7751 w 10000"/>
                  <a:gd name="connsiteY898" fmla="*/ 8627 h 10000"/>
                  <a:gd name="connsiteX899" fmla="*/ 7742 w 10000"/>
                  <a:gd name="connsiteY899" fmla="*/ 8620 h 10000"/>
                  <a:gd name="connsiteX900" fmla="*/ 7734 w 10000"/>
                  <a:gd name="connsiteY900" fmla="*/ 8591 h 10000"/>
                  <a:gd name="connsiteX901" fmla="*/ 7709 w 10000"/>
                  <a:gd name="connsiteY901" fmla="*/ 8582 h 10000"/>
                  <a:gd name="connsiteX902" fmla="*/ 7695 w 10000"/>
                  <a:gd name="connsiteY902" fmla="*/ 8578 h 10000"/>
                  <a:gd name="connsiteX903" fmla="*/ 7668 w 10000"/>
                  <a:gd name="connsiteY903" fmla="*/ 8562 h 10000"/>
                  <a:gd name="connsiteX904" fmla="*/ 7645 w 10000"/>
                  <a:gd name="connsiteY904" fmla="*/ 8552 h 10000"/>
                  <a:gd name="connsiteX905" fmla="*/ 7615 w 10000"/>
                  <a:gd name="connsiteY905" fmla="*/ 8543 h 10000"/>
                  <a:gd name="connsiteX906" fmla="*/ 7596 w 10000"/>
                  <a:gd name="connsiteY906" fmla="*/ 8527 h 10000"/>
                  <a:gd name="connsiteX907" fmla="*/ 7565 w 10000"/>
                  <a:gd name="connsiteY907" fmla="*/ 8494 h 10000"/>
                  <a:gd name="connsiteX908" fmla="*/ 7562 w 10000"/>
                  <a:gd name="connsiteY908" fmla="*/ 8475 h 10000"/>
                  <a:gd name="connsiteX909" fmla="*/ 7540 w 10000"/>
                  <a:gd name="connsiteY909" fmla="*/ 8455 h 10000"/>
                  <a:gd name="connsiteX910" fmla="*/ 7535 w 10000"/>
                  <a:gd name="connsiteY910" fmla="*/ 8446 h 10000"/>
                  <a:gd name="connsiteX911" fmla="*/ 7535 w 10000"/>
                  <a:gd name="connsiteY911" fmla="*/ 8420 h 10000"/>
                  <a:gd name="connsiteX912" fmla="*/ 7535 w 10000"/>
                  <a:gd name="connsiteY912" fmla="*/ 8391 h 10000"/>
                  <a:gd name="connsiteX913" fmla="*/ 7548 w 10000"/>
                  <a:gd name="connsiteY913" fmla="*/ 8345 h 10000"/>
                  <a:gd name="connsiteX914" fmla="*/ 7562 w 10000"/>
                  <a:gd name="connsiteY914" fmla="*/ 8319 h 10000"/>
                  <a:gd name="connsiteX915" fmla="*/ 7582 w 10000"/>
                  <a:gd name="connsiteY915" fmla="*/ 8310 h 10000"/>
                  <a:gd name="connsiteX916" fmla="*/ 7607 w 10000"/>
                  <a:gd name="connsiteY916" fmla="*/ 8300 h 10000"/>
                  <a:gd name="connsiteX917" fmla="*/ 7629 w 10000"/>
                  <a:gd name="connsiteY917" fmla="*/ 8300 h 10000"/>
                  <a:gd name="connsiteX918" fmla="*/ 7651 w 10000"/>
                  <a:gd name="connsiteY918" fmla="*/ 8297 h 10000"/>
                  <a:gd name="connsiteX919" fmla="*/ 7668 w 10000"/>
                  <a:gd name="connsiteY919" fmla="*/ 8280 h 10000"/>
                  <a:gd name="connsiteX920" fmla="*/ 7687 w 10000"/>
                  <a:gd name="connsiteY920" fmla="*/ 8267 h 10000"/>
                  <a:gd name="connsiteX921" fmla="*/ 7693 w 10000"/>
                  <a:gd name="connsiteY921" fmla="*/ 8261 h 10000"/>
                  <a:gd name="connsiteX922" fmla="*/ 7701 w 10000"/>
                  <a:gd name="connsiteY922" fmla="*/ 8248 h 10000"/>
                  <a:gd name="connsiteX923" fmla="*/ 7712 w 10000"/>
                  <a:gd name="connsiteY923" fmla="*/ 8238 h 10000"/>
                  <a:gd name="connsiteX924" fmla="*/ 7731 w 10000"/>
                  <a:gd name="connsiteY924" fmla="*/ 8222 h 10000"/>
                  <a:gd name="connsiteX925" fmla="*/ 7740 w 10000"/>
                  <a:gd name="connsiteY925" fmla="*/ 8206 h 10000"/>
                  <a:gd name="connsiteX926" fmla="*/ 7756 w 10000"/>
                  <a:gd name="connsiteY926" fmla="*/ 8183 h 10000"/>
                  <a:gd name="connsiteX927" fmla="*/ 7773 w 10000"/>
                  <a:gd name="connsiteY927" fmla="*/ 8177 h 10000"/>
                  <a:gd name="connsiteX928" fmla="*/ 7784 w 10000"/>
                  <a:gd name="connsiteY928" fmla="*/ 8183 h 10000"/>
                  <a:gd name="connsiteX929" fmla="*/ 7801 w 10000"/>
                  <a:gd name="connsiteY929" fmla="*/ 8174 h 10000"/>
                  <a:gd name="connsiteX930" fmla="*/ 7801 w 10000"/>
                  <a:gd name="connsiteY930" fmla="*/ 8157 h 10000"/>
                  <a:gd name="connsiteX931" fmla="*/ 7817 w 10000"/>
                  <a:gd name="connsiteY931" fmla="*/ 8164 h 10000"/>
                  <a:gd name="connsiteX932" fmla="*/ 7837 w 10000"/>
                  <a:gd name="connsiteY932" fmla="*/ 8164 h 10000"/>
                  <a:gd name="connsiteX933" fmla="*/ 7856 w 10000"/>
                  <a:gd name="connsiteY933" fmla="*/ 8164 h 10000"/>
                  <a:gd name="connsiteX934" fmla="*/ 7870 w 10000"/>
                  <a:gd name="connsiteY934" fmla="*/ 8167 h 10000"/>
                  <a:gd name="connsiteX935" fmla="*/ 7881 w 10000"/>
                  <a:gd name="connsiteY935" fmla="*/ 8174 h 10000"/>
                  <a:gd name="connsiteX936" fmla="*/ 7898 w 10000"/>
                  <a:gd name="connsiteY936" fmla="*/ 8187 h 10000"/>
                  <a:gd name="connsiteX937" fmla="*/ 7917 w 10000"/>
                  <a:gd name="connsiteY937" fmla="*/ 8187 h 10000"/>
                  <a:gd name="connsiteX938" fmla="*/ 7928 w 10000"/>
                  <a:gd name="connsiteY938" fmla="*/ 8157 h 10000"/>
                  <a:gd name="connsiteX939" fmla="*/ 7942 w 10000"/>
                  <a:gd name="connsiteY939" fmla="*/ 8157 h 10000"/>
                  <a:gd name="connsiteX940" fmla="*/ 7958 w 10000"/>
                  <a:gd name="connsiteY940" fmla="*/ 8164 h 10000"/>
                  <a:gd name="connsiteX941" fmla="*/ 7983 w 10000"/>
                  <a:gd name="connsiteY941" fmla="*/ 8144 h 10000"/>
                  <a:gd name="connsiteX942" fmla="*/ 8000 w 10000"/>
                  <a:gd name="connsiteY942" fmla="*/ 8109 h 10000"/>
                  <a:gd name="connsiteX943" fmla="*/ 7994 w 10000"/>
                  <a:gd name="connsiteY943" fmla="*/ 8093 h 10000"/>
                  <a:gd name="connsiteX944" fmla="*/ 7983 w 10000"/>
                  <a:gd name="connsiteY944" fmla="*/ 8070 h 10000"/>
                  <a:gd name="connsiteX945" fmla="*/ 7986 w 10000"/>
                  <a:gd name="connsiteY945" fmla="*/ 8063 h 10000"/>
                  <a:gd name="connsiteX946" fmla="*/ 7978 w 10000"/>
                  <a:gd name="connsiteY946" fmla="*/ 8044 h 10000"/>
                  <a:gd name="connsiteX947" fmla="*/ 7986 w 10000"/>
                  <a:gd name="connsiteY947" fmla="*/ 8002 h 10000"/>
                  <a:gd name="connsiteX948" fmla="*/ 7983 w 10000"/>
                  <a:gd name="connsiteY948" fmla="*/ 7947 h 10000"/>
                  <a:gd name="connsiteX949" fmla="*/ 7961 w 10000"/>
                  <a:gd name="connsiteY949" fmla="*/ 7931 h 10000"/>
                  <a:gd name="connsiteX950" fmla="*/ 7958 w 10000"/>
                  <a:gd name="connsiteY950" fmla="*/ 7898 h 10000"/>
                  <a:gd name="connsiteX951" fmla="*/ 7953 w 10000"/>
                  <a:gd name="connsiteY951" fmla="*/ 7856 h 10000"/>
                  <a:gd name="connsiteX952" fmla="*/ 7967 w 10000"/>
                  <a:gd name="connsiteY952" fmla="*/ 7837 h 10000"/>
                  <a:gd name="connsiteX953" fmla="*/ 7950 w 10000"/>
                  <a:gd name="connsiteY953" fmla="*/ 7824 h 10000"/>
                  <a:gd name="connsiteX954" fmla="*/ 7906 w 10000"/>
                  <a:gd name="connsiteY954" fmla="*/ 7814 h 10000"/>
                  <a:gd name="connsiteX955" fmla="*/ 7878 w 10000"/>
                  <a:gd name="connsiteY955" fmla="*/ 7814 h 10000"/>
                  <a:gd name="connsiteX956" fmla="*/ 7870 w 10000"/>
                  <a:gd name="connsiteY956" fmla="*/ 7795 h 10000"/>
                  <a:gd name="connsiteX957" fmla="*/ 7878 w 10000"/>
                  <a:gd name="connsiteY957" fmla="*/ 7778 h 10000"/>
                  <a:gd name="connsiteX958" fmla="*/ 7881 w 10000"/>
                  <a:gd name="connsiteY958" fmla="*/ 7775 h 10000"/>
                  <a:gd name="connsiteX959" fmla="*/ 7878 w 10000"/>
                  <a:gd name="connsiteY959" fmla="*/ 7743 h 10000"/>
                  <a:gd name="connsiteX960" fmla="*/ 7895 w 10000"/>
                  <a:gd name="connsiteY960" fmla="*/ 7733 h 10000"/>
                  <a:gd name="connsiteX961" fmla="*/ 7911 w 10000"/>
                  <a:gd name="connsiteY961" fmla="*/ 7710 h 10000"/>
                  <a:gd name="connsiteX962" fmla="*/ 7911 w 10000"/>
                  <a:gd name="connsiteY962" fmla="*/ 7665 h 10000"/>
                  <a:gd name="connsiteX963" fmla="*/ 7917 w 10000"/>
                  <a:gd name="connsiteY963" fmla="*/ 7600 h 10000"/>
                  <a:gd name="connsiteX964" fmla="*/ 7928 w 10000"/>
                  <a:gd name="connsiteY964" fmla="*/ 7581 h 10000"/>
                  <a:gd name="connsiteX965" fmla="*/ 7917 w 10000"/>
                  <a:gd name="connsiteY965" fmla="*/ 7474 h 10000"/>
                  <a:gd name="connsiteX966" fmla="*/ 7873 w 10000"/>
                  <a:gd name="connsiteY966" fmla="*/ 7335 h 10000"/>
                  <a:gd name="connsiteX967" fmla="*/ 7756 w 10000"/>
                  <a:gd name="connsiteY967" fmla="*/ 7050 h 10000"/>
                  <a:gd name="connsiteX968" fmla="*/ 7679 w 10000"/>
                  <a:gd name="connsiteY968" fmla="*/ 6839 h 10000"/>
                  <a:gd name="connsiteX969" fmla="*/ 7668 w 10000"/>
                  <a:gd name="connsiteY969" fmla="*/ 6823 h 10000"/>
                  <a:gd name="connsiteX970" fmla="*/ 7659 w 10000"/>
                  <a:gd name="connsiteY970" fmla="*/ 6768 h 10000"/>
                  <a:gd name="connsiteX971" fmla="*/ 7659 w 10000"/>
                  <a:gd name="connsiteY971" fmla="*/ 6739 h 10000"/>
                  <a:gd name="connsiteX972" fmla="*/ 7651 w 10000"/>
                  <a:gd name="connsiteY972" fmla="*/ 6713 h 10000"/>
                  <a:gd name="connsiteX973" fmla="*/ 7654 w 10000"/>
                  <a:gd name="connsiteY973" fmla="*/ 6684 h 10000"/>
                  <a:gd name="connsiteX974" fmla="*/ 7643 w 10000"/>
                  <a:gd name="connsiteY974" fmla="*/ 6626 h 10000"/>
                  <a:gd name="connsiteX975" fmla="*/ 7629 w 10000"/>
                  <a:gd name="connsiteY975" fmla="*/ 6600 h 10000"/>
                  <a:gd name="connsiteX976" fmla="*/ 7629 w 10000"/>
                  <a:gd name="connsiteY976" fmla="*/ 6580 h 10000"/>
                  <a:gd name="connsiteX977" fmla="*/ 7623 w 10000"/>
                  <a:gd name="connsiteY977" fmla="*/ 6541 h 10000"/>
                  <a:gd name="connsiteX978" fmla="*/ 7615 w 10000"/>
                  <a:gd name="connsiteY978" fmla="*/ 6522 h 10000"/>
                  <a:gd name="connsiteX979" fmla="*/ 7598 w 10000"/>
                  <a:gd name="connsiteY979" fmla="*/ 6509 h 10000"/>
                  <a:gd name="connsiteX980" fmla="*/ 7587 w 10000"/>
                  <a:gd name="connsiteY980" fmla="*/ 6493 h 10000"/>
                  <a:gd name="connsiteX981" fmla="*/ 7579 w 10000"/>
                  <a:gd name="connsiteY981" fmla="*/ 6464 h 10000"/>
                  <a:gd name="connsiteX982" fmla="*/ 7587 w 10000"/>
                  <a:gd name="connsiteY982" fmla="*/ 6438 h 10000"/>
                  <a:gd name="connsiteX983" fmla="*/ 7596 w 10000"/>
                  <a:gd name="connsiteY983" fmla="*/ 6425 h 10000"/>
                  <a:gd name="connsiteX984" fmla="*/ 7590 w 10000"/>
                  <a:gd name="connsiteY984" fmla="*/ 6396 h 10000"/>
                  <a:gd name="connsiteX985" fmla="*/ 7590 w 10000"/>
                  <a:gd name="connsiteY985" fmla="*/ 6373 h 10000"/>
                  <a:gd name="connsiteX986" fmla="*/ 7587 w 10000"/>
                  <a:gd name="connsiteY986" fmla="*/ 6354 h 10000"/>
                  <a:gd name="connsiteX987" fmla="*/ 7582 w 10000"/>
                  <a:gd name="connsiteY987" fmla="*/ 6344 h 10000"/>
                  <a:gd name="connsiteX988" fmla="*/ 7582 w 10000"/>
                  <a:gd name="connsiteY988" fmla="*/ 6324 h 10000"/>
                  <a:gd name="connsiteX989" fmla="*/ 7571 w 10000"/>
                  <a:gd name="connsiteY989" fmla="*/ 6302 h 10000"/>
                  <a:gd name="connsiteX990" fmla="*/ 7548 w 10000"/>
                  <a:gd name="connsiteY990" fmla="*/ 6256 h 10000"/>
                  <a:gd name="connsiteX991" fmla="*/ 7546 w 10000"/>
                  <a:gd name="connsiteY991" fmla="*/ 6218 h 10000"/>
                  <a:gd name="connsiteX992" fmla="*/ 7540 w 10000"/>
                  <a:gd name="connsiteY992" fmla="*/ 6159 h 10000"/>
                  <a:gd name="connsiteX993" fmla="*/ 7535 w 10000"/>
                  <a:gd name="connsiteY993" fmla="*/ 6114 h 10000"/>
                  <a:gd name="connsiteX994" fmla="*/ 7535 w 10000"/>
                  <a:gd name="connsiteY994" fmla="*/ 6088 h 10000"/>
                  <a:gd name="connsiteX995" fmla="*/ 7540 w 10000"/>
                  <a:gd name="connsiteY995" fmla="*/ 6049 h 10000"/>
                  <a:gd name="connsiteX996" fmla="*/ 7546 w 10000"/>
                  <a:gd name="connsiteY996" fmla="*/ 6004 h 10000"/>
                  <a:gd name="connsiteX997" fmla="*/ 7548 w 10000"/>
                  <a:gd name="connsiteY997" fmla="*/ 5965 h 10000"/>
                  <a:gd name="connsiteX998" fmla="*/ 7548 w 10000"/>
                  <a:gd name="connsiteY998" fmla="*/ 5946 h 10000"/>
                  <a:gd name="connsiteX999" fmla="*/ 7548 w 10000"/>
                  <a:gd name="connsiteY999" fmla="*/ 5933 h 10000"/>
                  <a:gd name="connsiteX1000" fmla="*/ 7548 w 10000"/>
                  <a:gd name="connsiteY1000" fmla="*/ 5910 h 10000"/>
                  <a:gd name="connsiteX1001" fmla="*/ 7548 w 10000"/>
                  <a:gd name="connsiteY1001" fmla="*/ 5897 h 10000"/>
                  <a:gd name="connsiteX1002" fmla="*/ 7546 w 10000"/>
                  <a:gd name="connsiteY1002" fmla="*/ 5871 h 10000"/>
                  <a:gd name="connsiteX1003" fmla="*/ 7535 w 10000"/>
                  <a:gd name="connsiteY1003" fmla="*/ 5839 h 10000"/>
                  <a:gd name="connsiteX1004" fmla="*/ 7524 w 10000"/>
                  <a:gd name="connsiteY1004" fmla="*/ 5797 h 10000"/>
                  <a:gd name="connsiteX1005" fmla="*/ 7518 w 10000"/>
                  <a:gd name="connsiteY1005" fmla="*/ 5767 h 10000"/>
                  <a:gd name="connsiteX1006" fmla="*/ 7515 w 10000"/>
                  <a:gd name="connsiteY1006" fmla="*/ 5745 h 10000"/>
                  <a:gd name="connsiteX1007" fmla="*/ 7501 w 10000"/>
                  <a:gd name="connsiteY1007" fmla="*/ 5683 h 10000"/>
                  <a:gd name="connsiteX1008" fmla="*/ 7490 w 10000"/>
                  <a:gd name="connsiteY1008" fmla="*/ 5631 h 10000"/>
                  <a:gd name="connsiteX1009" fmla="*/ 7482 w 10000"/>
                  <a:gd name="connsiteY1009" fmla="*/ 5593 h 10000"/>
                  <a:gd name="connsiteX1010" fmla="*/ 7476 w 10000"/>
                  <a:gd name="connsiteY1010" fmla="*/ 5570 h 10000"/>
                  <a:gd name="connsiteX1011" fmla="*/ 7476 w 10000"/>
                  <a:gd name="connsiteY1011" fmla="*/ 5528 h 10000"/>
                  <a:gd name="connsiteX1012" fmla="*/ 7482 w 10000"/>
                  <a:gd name="connsiteY1012" fmla="*/ 5502 h 10000"/>
                  <a:gd name="connsiteX1013" fmla="*/ 7490 w 10000"/>
                  <a:gd name="connsiteY1013" fmla="*/ 5489 h 10000"/>
                  <a:gd name="connsiteX1014" fmla="*/ 7499 w 10000"/>
                  <a:gd name="connsiteY1014" fmla="*/ 5479 h 10000"/>
                  <a:gd name="connsiteX1015" fmla="*/ 7493 w 10000"/>
                  <a:gd name="connsiteY1015" fmla="*/ 5427 h 10000"/>
                  <a:gd name="connsiteX1016" fmla="*/ 7501 w 10000"/>
                  <a:gd name="connsiteY1016" fmla="*/ 5415 h 10000"/>
                  <a:gd name="connsiteX1017" fmla="*/ 7510 w 10000"/>
                  <a:gd name="connsiteY1017" fmla="*/ 5398 h 10000"/>
                  <a:gd name="connsiteX1018" fmla="*/ 7515 w 10000"/>
                  <a:gd name="connsiteY1018" fmla="*/ 5379 h 10000"/>
                  <a:gd name="connsiteX1019" fmla="*/ 7526 w 10000"/>
                  <a:gd name="connsiteY1019" fmla="*/ 5366 h 10000"/>
                  <a:gd name="connsiteX1020" fmla="*/ 7518 w 10000"/>
                  <a:gd name="connsiteY1020" fmla="*/ 5350 h 10000"/>
                  <a:gd name="connsiteX1021" fmla="*/ 7518 w 10000"/>
                  <a:gd name="connsiteY1021" fmla="*/ 5330 h 10000"/>
                  <a:gd name="connsiteX1022" fmla="*/ 7526 w 10000"/>
                  <a:gd name="connsiteY1022" fmla="*/ 5311 h 10000"/>
                  <a:gd name="connsiteX1023" fmla="*/ 7540 w 10000"/>
                  <a:gd name="connsiteY1023" fmla="*/ 5291 h 10000"/>
                  <a:gd name="connsiteX1024" fmla="*/ 7540 w 10000"/>
                  <a:gd name="connsiteY1024" fmla="*/ 5266 h 10000"/>
                  <a:gd name="connsiteX1025" fmla="*/ 7540 w 10000"/>
                  <a:gd name="connsiteY1025" fmla="*/ 5256 h 10000"/>
                  <a:gd name="connsiteX1026" fmla="*/ 7524 w 10000"/>
                  <a:gd name="connsiteY1026" fmla="*/ 5233 h 10000"/>
                  <a:gd name="connsiteX1027" fmla="*/ 7515 w 10000"/>
                  <a:gd name="connsiteY1027" fmla="*/ 5217 h 10000"/>
                  <a:gd name="connsiteX1028" fmla="*/ 7490 w 10000"/>
                  <a:gd name="connsiteY1028" fmla="*/ 5178 h 10000"/>
                  <a:gd name="connsiteX1029" fmla="*/ 7474 w 10000"/>
                  <a:gd name="connsiteY1029" fmla="*/ 5162 h 10000"/>
                  <a:gd name="connsiteX1030" fmla="*/ 7457 w 10000"/>
                  <a:gd name="connsiteY1030" fmla="*/ 5120 h 10000"/>
                  <a:gd name="connsiteX1031" fmla="*/ 7421 w 10000"/>
                  <a:gd name="connsiteY1031" fmla="*/ 5087 h 10000"/>
                  <a:gd name="connsiteX1032" fmla="*/ 7380 w 10000"/>
                  <a:gd name="connsiteY1032" fmla="*/ 5068 h 10000"/>
                  <a:gd name="connsiteX1033" fmla="*/ 7355 w 10000"/>
                  <a:gd name="connsiteY1033" fmla="*/ 5058 h 10000"/>
                  <a:gd name="connsiteX1034" fmla="*/ 7332 w 10000"/>
                  <a:gd name="connsiteY1034" fmla="*/ 5049 h 10000"/>
                  <a:gd name="connsiteX1035" fmla="*/ 7305 w 10000"/>
                  <a:gd name="connsiteY1035" fmla="*/ 5016 h 10000"/>
                  <a:gd name="connsiteX1036" fmla="*/ 7305 w 10000"/>
                  <a:gd name="connsiteY1036" fmla="*/ 5000 h 10000"/>
                  <a:gd name="connsiteX1037" fmla="*/ 7296 w 10000"/>
                  <a:gd name="connsiteY1037" fmla="*/ 4971 h 10000"/>
                  <a:gd name="connsiteX1038" fmla="*/ 7288 w 10000"/>
                  <a:gd name="connsiteY1038" fmla="*/ 4945 h 10000"/>
                  <a:gd name="connsiteX1039" fmla="*/ 7280 w 10000"/>
                  <a:gd name="connsiteY1039" fmla="*/ 4916 h 10000"/>
                  <a:gd name="connsiteX1040" fmla="*/ 7291 w 10000"/>
                  <a:gd name="connsiteY1040" fmla="*/ 4887 h 10000"/>
                  <a:gd name="connsiteX1041" fmla="*/ 7291 w 10000"/>
                  <a:gd name="connsiteY1041" fmla="*/ 4858 h 10000"/>
                  <a:gd name="connsiteX1042" fmla="*/ 7271 w 10000"/>
                  <a:gd name="connsiteY1042" fmla="*/ 4819 h 10000"/>
                  <a:gd name="connsiteX1043" fmla="*/ 7255 w 10000"/>
                  <a:gd name="connsiteY1043" fmla="*/ 4828 h 10000"/>
                  <a:gd name="connsiteX1044" fmla="*/ 7235 w 10000"/>
                  <a:gd name="connsiteY1044" fmla="*/ 4841 h 10000"/>
                  <a:gd name="connsiteX1045" fmla="*/ 7216 w 10000"/>
                  <a:gd name="connsiteY1045" fmla="*/ 4867 h 10000"/>
                  <a:gd name="connsiteX1046" fmla="*/ 7191 w 10000"/>
                  <a:gd name="connsiteY1046" fmla="*/ 4870 h 10000"/>
                  <a:gd name="connsiteX1047" fmla="*/ 7155 w 10000"/>
                  <a:gd name="connsiteY1047" fmla="*/ 4887 h 10000"/>
                  <a:gd name="connsiteX1048" fmla="*/ 7122 w 10000"/>
                  <a:gd name="connsiteY1048" fmla="*/ 4893 h 10000"/>
                  <a:gd name="connsiteX1049" fmla="*/ 7105 w 10000"/>
                  <a:gd name="connsiteY1049" fmla="*/ 4896 h 10000"/>
                  <a:gd name="connsiteX1050" fmla="*/ 7094 w 10000"/>
                  <a:gd name="connsiteY1050" fmla="*/ 4916 h 10000"/>
                  <a:gd name="connsiteX1051" fmla="*/ 7080 w 10000"/>
                  <a:gd name="connsiteY1051" fmla="*/ 4903 h 10000"/>
                  <a:gd name="connsiteX1052" fmla="*/ 7072 w 10000"/>
                  <a:gd name="connsiteY1052" fmla="*/ 4851 h 10000"/>
                  <a:gd name="connsiteX1053" fmla="*/ 7042 w 10000"/>
                  <a:gd name="connsiteY1053" fmla="*/ 4819 h 10000"/>
                  <a:gd name="connsiteX1054" fmla="*/ 7030 w 10000"/>
                  <a:gd name="connsiteY1054" fmla="*/ 4780 h 10000"/>
                  <a:gd name="connsiteX1055" fmla="*/ 7039 w 10000"/>
                  <a:gd name="connsiteY1055" fmla="*/ 4757 h 10000"/>
                  <a:gd name="connsiteX1056" fmla="*/ 7047 w 10000"/>
                  <a:gd name="connsiteY1056" fmla="*/ 4744 h 10000"/>
                  <a:gd name="connsiteX1057" fmla="*/ 7022 w 10000"/>
                  <a:gd name="connsiteY1057" fmla="*/ 4725 h 10000"/>
                  <a:gd name="connsiteX1058" fmla="*/ 7000 w 10000"/>
                  <a:gd name="connsiteY1058" fmla="*/ 4715 h 10000"/>
                  <a:gd name="connsiteX1059" fmla="*/ 6975 w 10000"/>
                  <a:gd name="connsiteY1059" fmla="*/ 4709 h 10000"/>
                  <a:gd name="connsiteX1060" fmla="*/ 6945 w 10000"/>
                  <a:gd name="connsiteY1060" fmla="*/ 4696 h 10000"/>
                  <a:gd name="connsiteX1061" fmla="*/ 6953 w 10000"/>
                  <a:gd name="connsiteY1061" fmla="*/ 4679 h 10000"/>
                  <a:gd name="connsiteX1062" fmla="*/ 6961 w 10000"/>
                  <a:gd name="connsiteY1062" fmla="*/ 4660 h 10000"/>
                  <a:gd name="connsiteX1063" fmla="*/ 6983 w 10000"/>
                  <a:gd name="connsiteY1063" fmla="*/ 4644 h 10000"/>
                  <a:gd name="connsiteX1064" fmla="*/ 7014 w 10000"/>
                  <a:gd name="connsiteY1064" fmla="*/ 4634 h 10000"/>
                  <a:gd name="connsiteX1065" fmla="*/ 7025 w 10000"/>
                  <a:gd name="connsiteY1065" fmla="*/ 4615 h 10000"/>
                  <a:gd name="connsiteX1066" fmla="*/ 7047 w 10000"/>
                  <a:gd name="connsiteY1066" fmla="*/ 4582 h 10000"/>
                  <a:gd name="connsiteX1067" fmla="*/ 7069 w 10000"/>
                  <a:gd name="connsiteY1067" fmla="*/ 4563 h 10000"/>
                  <a:gd name="connsiteX1068" fmla="*/ 7078 w 10000"/>
                  <a:gd name="connsiteY1068" fmla="*/ 4553 h 10000"/>
                  <a:gd name="connsiteX1069" fmla="*/ 7097 w 10000"/>
                  <a:gd name="connsiteY1069" fmla="*/ 4527 h 10000"/>
                  <a:gd name="connsiteX1070" fmla="*/ 7122 w 10000"/>
                  <a:gd name="connsiteY1070" fmla="*/ 4517 h 10000"/>
                  <a:gd name="connsiteX1071" fmla="*/ 7139 w 10000"/>
                  <a:gd name="connsiteY1071" fmla="*/ 4488 h 10000"/>
                  <a:gd name="connsiteX1072" fmla="*/ 7147 w 10000"/>
                  <a:gd name="connsiteY1072" fmla="*/ 4459 h 10000"/>
                  <a:gd name="connsiteX1073" fmla="*/ 7161 w 10000"/>
                  <a:gd name="connsiteY1073" fmla="*/ 4440 h 10000"/>
                  <a:gd name="connsiteX1074" fmla="*/ 7177 w 10000"/>
                  <a:gd name="connsiteY1074" fmla="*/ 4430 h 10000"/>
                  <a:gd name="connsiteX1075" fmla="*/ 7202 w 10000"/>
                  <a:gd name="connsiteY1075" fmla="*/ 4407 h 10000"/>
                  <a:gd name="connsiteX1076" fmla="*/ 7224 w 10000"/>
                  <a:gd name="connsiteY1076" fmla="*/ 4417 h 10000"/>
                  <a:gd name="connsiteX1077" fmla="*/ 7241 w 10000"/>
                  <a:gd name="connsiteY1077" fmla="*/ 4404 h 10000"/>
                  <a:gd name="connsiteX1078" fmla="*/ 7263 w 10000"/>
                  <a:gd name="connsiteY1078" fmla="*/ 4398 h 10000"/>
                  <a:gd name="connsiteX1079" fmla="*/ 7283 w 10000"/>
                  <a:gd name="connsiteY1079" fmla="*/ 4424 h 10000"/>
                  <a:gd name="connsiteX1080" fmla="*/ 7305 w 10000"/>
                  <a:gd name="connsiteY1080" fmla="*/ 4433 h 10000"/>
                  <a:gd name="connsiteX1081" fmla="*/ 7332 w 10000"/>
                  <a:gd name="connsiteY1081" fmla="*/ 4443 h 10000"/>
                  <a:gd name="connsiteX1082" fmla="*/ 7380 w 10000"/>
                  <a:gd name="connsiteY1082" fmla="*/ 4398 h 10000"/>
                  <a:gd name="connsiteX1083" fmla="*/ 7404 w 10000"/>
                  <a:gd name="connsiteY1083" fmla="*/ 4378 h 10000"/>
                  <a:gd name="connsiteX1084" fmla="*/ 7418 w 10000"/>
                  <a:gd name="connsiteY1084" fmla="*/ 4369 h 10000"/>
                  <a:gd name="connsiteX1085" fmla="*/ 7443 w 10000"/>
                  <a:gd name="connsiteY1085" fmla="*/ 4356 h 10000"/>
                  <a:gd name="connsiteX1086" fmla="*/ 7460 w 10000"/>
                  <a:gd name="connsiteY1086" fmla="*/ 4385 h 10000"/>
                  <a:gd name="connsiteX1087" fmla="*/ 7460 w 10000"/>
                  <a:gd name="connsiteY1087" fmla="*/ 4404 h 10000"/>
                  <a:gd name="connsiteX1088" fmla="*/ 7499 w 10000"/>
                  <a:gd name="connsiteY1088" fmla="*/ 4417 h 10000"/>
                  <a:gd name="connsiteX1089" fmla="*/ 7515 w 10000"/>
                  <a:gd name="connsiteY1089" fmla="*/ 4414 h 10000"/>
                  <a:gd name="connsiteX1090" fmla="*/ 7565 w 10000"/>
                  <a:gd name="connsiteY1090" fmla="*/ 4385 h 10000"/>
                  <a:gd name="connsiteX1091" fmla="*/ 7579 w 10000"/>
                  <a:gd name="connsiteY1091" fmla="*/ 4346 h 10000"/>
                  <a:gd name="connsiteX1092" fmla="*/ 7582 w 10000"/>
                  <a:gd name="connsiteY1092" fmla="*/ 4317 h 10000"/>
                  <a:gd name="connsiteX1093" fmla="*/ 7590 w 10000"/>
                  <a:gd name="connsiteY1093" fmla="*/ 4301 h 10000"/>
                  <a:gd name="connsiteX1094" fmla="*/ 7612 w 10000"/>
                  <a:gd name="connsiteY1094" fmla="*/ 4271 h 10000"/>
                  <a:gd name="connsiteX1095" fmla="*/ 7623 w 10000"/>
                  <a:gd name="connsiteY1095" fmla="*/ 4262 h 10000"/>
                  <a:gd name="connsiteX1096" fmla="*/ 7634 w 10000"/>
                  <a:gd name="connsiteY1096" fmla="*/ 4245 h 10000"/>
                  <a:gd name="connsiteX1097" fmla="*/ 7645 w 10000"/>
                  <a:gd name="connsiteY1097" fmla="*/ 4265 h 10000"/>
                  <a:gd name="connsiteX1098" fmla="*/ 7670 w 10000"/>
                  <a:gd name="connsiteY1098" fmla="*/ 4284 h 10000"/>
                  <a:gd name="connsiteX1099" fmla="*/ 7701 w 10000"/>
                  <a:gd name="connsiteY1099" fmla="*/ 4275 h 10000"/>
                  <a:gd name="connsiteX1100" fmla="*/ 7717 w 10000"/>
                  <a:gd name="connsiteY1100" fmla="*/ 4275 h 10000"/>
                  <a:gd name="connsiteX1101" fmla="*/ 7740 w 10000"/>
                  <a:gd name="connsiteY1101" fmla="*/ 4284 h 10000"/>
                  <a:gd name="connsiteX1102" fmla="*/ 7767 w 10000"/>
                  <a:gd name="connsiteY1102" fmla="*/ 4284 h 10000"/>
                  <a:gd name="connsiteX1103" fmla="*/ 7895 w 10000"/>
                  <a:gd name="connsiteY1103" fmla="*/ 4207 h 10000"/>
                  <a:gd name="connsiteX1104" fmla="*/ 7895 w 10000"/>
                  <a:gd name="connsiteY1104" fmla="*/ 4187 h 10000"/>
                  <a:gd name="connsiteX1105" fmla="*/ 7895 w 10000"/>
                  <a:gd name="connsiteY1105" fmla="*/ 4171 h 10000"/>
                  <a:gd name="connsiteX1106" fmla="*/ 7903 w 10000"/>
                  <a:gd name="connsiteY1106" fmla="*/ 4148 h 10000"/>
                  <a:gd name="connsiteX1107" fmla="*/ 7917 w 10000"/>
                  <a:gd name="connsiteY1107" fmla="*/ 4158 h 10000"/>
                  <a:gd name="connsiteX1108" fmla="*/ 7967 w 10000"/>
                  <a:gd name="connsiteY1108" fmla="*/ 4203 h 10000"/>
                  <a:gd name="connsiteX1109" fmla="*/ 7994 w 10000"/>
                  <a:gd name="connsiteY1109" fmla="*/ 4203 h 10000"/>
                  <a:gd name="connsiteX1110" fmla="*/ 8064 w 10000"/>
                  <a:gd name="connsiteY1110" fmla="*/ 4242 h 10000"/>
                  <a:gd name="connsiteX1111" fmla="*/ 8083 w 10000"/>
                  <a:gd name="connsiteY1111" fmla="*/ 4245 h 10000"/>
                  <a:gd name="connsiteX1112" fmla="*/ 8105 w 10000"/>
                  <a:gd name="connsiteY1112" fmla="*/ 4226 h 10000"/>
                  <a:gd name="connsiteX1113" fmla="*/ 8136 w 10000"/>
                  <a:gd name="connsiteY1113" fmla="*/ 4187 h 10000"/>
                  <a:gd name="connsiteX1114" fmla="*/ 8161 w 10000"/>
                  <a:gd name="connsiteY1114" fmla="*/ 4168 h 10000"/>
                  <a:gd name="connsiteX1115" fmla="*/ 8172 w 10000"/>
                  <a:gd name="connsiteY1115" fmla="*/ 4161 h 10000"/>
                  <a:gd name="connsiteX1116" fmla="*/ 8208 w 10000"/>
                  <a:gd name="connsiteY1116" fmla="*/ 4168 h 10000"/>
                  <a:gd name="connsiteX1117" fmla="*/ 8235 w 10000"/>
                  <a:gd name="connsiteY1117" fmla="*/ 4168 h 10000"/>
                  <a:gd name="connsiteX1118" fmla="*/ 8258 w 10000"/>
                  <a:gd name="connsiteY1118" fmla="*/ 4152 h 10000"/>
                  <a:gd name="connsiteX1119" fmla="*/ 8283 w 10000"/>
                  <a:gd name="connsiteY1119" fmla="*/ 4152 h 10000"/>
                  <a:gd name="connsiteX1120" fmla="*/ 8299 w 10000"/>
                  <a:gd name="connsiteY1120" fmla="*/ 4132 h 10000"/>
                  <a:gd name="connsiteX1121" fmla="*/ 8316 w 10000"/>
                  <a:gd name="connsiteY1121" fmla="*/ 4113 h 10000"/>
                  <a:gd name="connsiteX1122" fmla="*/ 8330 w 10000"/>
                  <a:gd name="connsiteY1122" fmla="*/ 4084 h 10000"/>
                  <a:gd name="connsiteX1123" fmla="*/ 8341 w 10000"/>
                  <a:gd name="connsiteY1123" fmla="*/ 4058 h 10000"/>
                  <a:gd name="connsiteX1124" fmla="*/ 8349 w 10000"/>
                  <a:gd name="connsiteY1124" fmla="*/ 4064 h 10000"/>
                  <a:gd name="connsiteX1125" fmla="*/ 8366 w 10000"/>
                  <a:gd name="connsiteY1125" fmla="*/ 4067 h 10000"/>
                  <a:gd name="connsiteX1126" fmla="*/ 8374 w 10000"/>
                  <a:gd name="connsiteY1126" fmla="*/ 4084 h 10000"/>
                  <a:gd name="connsiteX1127" fmla="*/ 8402 w 10000"/>
                  <a:gd name="connsiteY1127" fmla="*/ 4054 h 10000"/>
                  <a:gd name="connsiteX1128" fmla="*/ 8427 w 10000"/>
                  <a:gd name="connsiteY1128" fmla="*/ 4028 h 10000"/>
                  <a:gd name="connsiteX1129" fmla="*/ 8438 w 10000"/>
                  <a:gd name="connsiteY1129" fmla="*/ 4025 h 10000"/>
                  <a:gd name="connsiteX1130" fmla="*/ 8468 w 10000"/>
                  <a:gd name="connsiteY1130" fmla="*/ 4006 h 10000"/>
                  <a:gd name="connsiteX1131" fmla="*/ 8485 w 10000"/>
                  <a:gd name="connsiteY1131" fmla="*/ 3999 h 10000"/>
                  <a:gd name="connsiteX1132" fmla="*/ 8493 w 10000"/>
                  <a:gd name="connsiteY1132" fmla="*/ 4025 h 10000"/>
                  <a:gd name="connsiteX1133" fmla="*/ 8515 w 10000"/>
                  <a:gd name="connsiteY1133" fmla="*/ 4028 h 10000"/>
                  <a:gd name="connsiteX1134" fmla="*/ 8543 w 10000"/>
                  <a:gd name="connsiteY1134" fmla="*/ 4009 h 10000"/>
                  <a:gd name="connsiteX1135" fmla="*/ 8551 w 10000"/>
                  <a:gd name="connsiteY1135" fmla="*/ 3990 h 10000"/>
                  <a:gd name="connsiteX1136" fmla="*/ 8582 w 10000"/>
                  <a:gd name="connsiteY1136" fmla="*/ 3977 h 10000"/>
                  <a:gd name="connsiteX1137" fmla="*/ 8596 w 10000"/>
                  <a:gd name="connsiteY1137" fmla="*/ 3977 h 10000"/>
                  <a:gd name="connsiteX1138" fmla="*/ 8607 w 10000"/>
                  <a:gd name="connsiteY1138" fmla="*/ 3980 h 10000"/>
                  <a:gd name="connsiteX1139" fmla="*/ 8645 w 10000"/>
                  <a:gd name="connsiteY1139" fmla="*/ 3970 h 10000"/>
                  <a:gd name="connsiteX1140" fmla="*/ 8654 w 10000"/>
                  <a:gd name="connsiteY1140" fmla="*/ 3951 h 10000"/>
                  <a:gd name="connsiteX1141" fmla="*/ 8670 w 10000"/>
                  <a:gd name="connsiteY1141" fmla="*/ 3935 h 10000"/>
                  <a:gd name="connsiteX1142" fmla="*/ 8695 w 10000"/>
                  <a:gd name="connsiteY1142" fmla="*/ 3935 h 10000"/>
                  <a:gd name="connsiteX1143" fmla="*/ 8704 w 10000"/>
                  <a:gd name="connsiteY1143" fmla="*/ 3951 h 10000"/>
                  <a:gd name="connsiteX1144" fmla="*/ 8717 w 10000"/>
                  <a:gd name="connsiteY1144" fmla="*/ 3964 h 10000"/>
                  <a:gd name="connsiteX1145" fmla="*/ 8751 w 10000"/>
                  <a:gd name="connsiteY1145" fmla="*/ 3951 h 10000"/>
                  <a:gd name="connsiteX1146" fmla="*/ 8776 w 10000"/>
                  <a:gd name="connsiteY1146" fmla="*/ 3935 h 10000"/>
                  <a:gd name="connsiteX1147" fmla="*/ 8798 w 10000"/>
                  <a:gd name="connsiteY1147" fmla="*/ 3925 h 10000"/>
                  <a:gd name="connsiteX1148" fmla="*/ 8806 w 10000"/>
                  <a:gd name="connsiteY1148" fmla="*/ 3892 h 10000"/>
                  <a:gd name="connsiteX1149" fmla="*/ 8814 w 10000"/>
                  <a:gd name="connsiteY1149" fmla="*/ 3876 h 10000"/>
                  <a:gd name="connsiteX1150" fmla="*/ 8839 w 10000"/>
                  <a:gd name="connsiteY1150" fmla="*/ 3873 h 10000"/>
                  <a:gd name="connsiteX1151" fmla="*/ 8842 w 10000"/>
                  <a:gd name="connsiteY1151" fmla="*/ 3876 h 10000"/>
                  <a:gd name="connsiteX1152" fmla="*/ 8856 w 10000"/>
                  <a:gd name="connsiteY1152" fmla="*/ 3863 h 10000"/>
                  <a:gd name="connsiteX1153" fmla="*/ 8856 w 10000"/>
                  <a:gd name="connsiteY1153" fmla="*/ 3841 h 10000"/>
                  <a:gd name="connsiteX1154" fmla="*/ 8870 w 10000"/>
                  <a:gd name="connsiteY1154" fmla="*/ 3821 h 10000"/>
                  <a:gd name="connsiteX1155" fmla="*/ 8903 w 10000"/>
                  <a:gd name="connsiteY1155" fmla="*/ 3802 h 10000"/>
                  <a:gd name="connsiteX1156" fmla="*/ 8914 w 10000"/>
                  <a:gd name="connsiteY1156" fmla="*/ 3782 h 10000"/>
                  <a:gd name="connsiteX1157" fmla="*/ 8939 w 10000"/>
                  <a:gd name="connsiteY1157" fmla="*/ 3782 h 10000"/>
                  <a:gd name="connsiteX1158" fmla="*/ 8961 w 10000"/>
                  <a:gd name="connsiteY1158" fmla="*/ 3779 h 10000"/>
                  <a:gd name="connsiteX1159" fmla="*/ 8983 w 10000"/>
                  <a:gd name="connsiteY1159" fmla="*/ 3760 h 10000"/>
                  <a:gd name="connsiteX1160" fmla="*/ 9003 w 10000"/>
                  <a:gd name="connsiteY1160" fmla="*/ 3763 h 10000"/>
                  <a:gd name="connsiteX1161" fmla="*/ 9019 w 10000"/>
                  <a:gd name="connsiteY1161" fmla="*/ 3779 h 10000"/>
                  <a:gd name="connsiteX1162" fmla="*/ 9050 w 10000"/>
                  <a:gd name="connsiteY1162" fmla="*/ 3812 h 10000"/>
                  <a:gd name="connsiteX1163" fmla="*/ 9080 w 10000"/>
                  <a:gd name="connsiteY1163" fmla="*/ 3831 h 10000"/>
                  <a:gd name="connsiteX1164" fmla="*/ 9097 w 10000"/>
                  <a:gd name="connsiteY1164" fmla="*/ 3867 h 10000"/>
                  <a:gd name="connsiteX1165" fmla="*/ 9114 w 10000"/>
                  <a:gd name="connsiteY1165" fmla="*/ 3902 h 10000"/>
                  <a:gd name="connsiteX1166" fmla="*/ 9122 w 10000"/>
                  <a:gd name="connsiteY1166" fmla="*/ 3935 h 10000"/>
                  <a:gd name="connsiteX1167" fmla="*/ 9125 w 10000"/>
                  <a:gd name="connsiteY1167" fmla="*/ 3964 h 10000"/>
                  <a:gd name="connsiteX1168" fmla="*/ 9130 w 10000"/>
                  <a:gd name="connsiteY1168" fmla="*/ 3999 h 10000"/>
                  <a:gd name="connsiteX1169" fmla="*/ 9130 w 10000"/>
                  <a:gd name="connsiteY1169" fmla="*/ 4054 h 10000"/>
                  <a:gd name="connsiteX1170" fmla="*/ 9155 w 10000"/>
                  <a:gd name="connsiteY1170" fmla="*/ 4093 h 10000"/>
                  <a:gd name="connsiteX1171" fmla="*/ 9169 w 10000"/>
                  <a:gd name="connsiteY1171" fmla="*/ 4090 h 10000"/>
                  <a:gd name="connsiteX1172" fmla="*/ 9211 w 10000"/>
                  <a:gd name="connsiteY1172" fmla="*/ 4077 h 10000"/>
                  <a:gd name="connsiteX1173" fmla="*/ 9244 w 10000"/>
                  <a:gd name="connsiteY1173" fmla="*/ 4077 h 10000"/>
                  <a:gd name="connsiteX1174" fmla="*/ 9252 w 10000"/>
                  <a:gd name="connsiteY1174" fmla="*/ 4103 h 10000"/>
                  <a:gd name="connsiteX1175" fmla="*/ 9258 w 10000"/>
                  <a:gd name="connsiteY1175" fmla="*/ 4148 h 10000"/>
                  <a:gd name="connsiteX1176" fmla="*/ 9269 w 10000"/>
                  <a:gd name="connsiteY1176" fmla="*/ 4158 h 10000"/>
                  <a:gd name="connsiteX1177" fmla="*/ 9294 w 10000"/>
                  <a:gd name="connsiteY1177" fmla="*/ 4158 h 10000"/>
                  <a:gd name="connsiteX1178" fmla="*/ 9319 w 10000"/>
                  <a:gd name="connsiteY1178" fmla="*/ 4168 h 10000"/>
                  <a:gd name="connsiteX1179" fmla="*/ 9346 w 10000"/>
                  <a:gd name="connsiteY1179" fmla="*/ 4190 h 10000"/>
                  <a:gd name="connsiteX1180" fmla="*/ 9357 w 10000"/>
                  <a:gd name="connsiteY1180" fmla="*/ 4168 h 10000"/>
                  <a:gd name="connsiteX1181" fmla="*/ 9371 w 10000"/>
                  <a:gd name="connsiteY1181" fmla="*/ 4132 h 10000"/>
                  <a:gd name="connsiteX1182" fmla="*/ 9391 w 10000"/>
                  <a:gd name="connsiteY1182" fmla="*/ 4113 h 10000"/>
                  <a:gd name="connsiteX1183" fmla="*/ 9407 w 10000"/>
                  <a:gd name="connsiteY1183" fmla="*/ 4103 h 10000"/>
                  <a:gd name="connsiteX1184" fmla="*/ 9435 w 10000"/>
                  <a:gd name="connsiteY1184" fmla="*/ 4100 h 10000"/>
                  <a:gd name="connsiteX1185" fmla="*/ 9460 w 10000"/>
                  <a:gd name="connsiteY1185" fmla="*/ 4084 h 10000"/>
                  <a:gd name="connsiteX1186" fmla="*/ 9485 w 10000"/>
                  <a:gd name="connsiteY1186" fmla="*/ 4067 h 10000"/>
                  <a:gd name="connsiteX1187" fmla="*/ 9496 w 10000"/>
                  <a:gd name="connsiteY1187" fmla="*/ 4054 h 10000"/>
                  <a:gd name="connsiteX1188" fmla="*/ 9526 w 10000"/>
                  <a:gd name="connsiteY1188" fmla="*/ 4048 h 10000"/>
                  <a:gd name="connsiteX1189" fmla="*/ 9557 w 10000"/>
                  <a:gd name="connsiteY1189" fmla="*/ 4038 h 10000"/>
                  <a:gd name="connsiteX1190" fmla="*/ 9584 w 10000"/>
                  <a:gd name="connsiteY1190" fmla="*/ 4019 h 10000"/>
                  <a:gd name="connsiteX1191" fmla="*/ 9623 w 10000"/>
                  <a:gd name="connsiteY1191" fmla="*/ 4016 h 10000"/>
                  <a:gd name="connsiteX1192" fmla="*/ 9648 w 10000"/>
                  <a:gd name="connsiteY1192" fmla="*/ 4009 h 10000"/>
                  <a:gd name="connsiteX1193" fmla="*/ 9673 w 10000"/>
                  <a:gd name="connsiteY1193" fmla="*/ 4019 h 10000"/>
                  <a:gd name="connsiteX1194" fmla="*/ 9712 w 10000"/>
                  <a:gd name="connsiteY1194" fmla="*/ 4038 h 10000"/>
                  <a:gd name="connsiteX1195" fmla="*/ 9742 w 10000"/>
                  <a:gd name="connsiteY1195" fmla="*/ 4074 h 10000"/>
                  <a:gd name="connsiteX1196" fmla="*/ 9776 w 10000"/>
                  <a:gd name="connsiteY1196" fmla="*/ 4093 h 10000"/>
                  <a:gd name="connsiteX1197" fmla="*/ 9814 w 10000"/>
                  <a:gd name="connsiteY1197" fmla="*/ 4109 h 10000"/>
                  <a:gd name="connsiteX1198" fmla="*/ 9859 w 10000"/>
                  <a:gd name="connsiteY1198" fmla="*/ 4119 h 10000"/>
                  <a:gd name="connsiteX1199" fmla="*/ 9898 w 10000"/>
                  <a:gd name="connsiteY1199" fmla="*/ 4122 h 10000"/>
                  <a:gd name="connsiteX1200" fmla="*/ 9931 w 10000"/>
                  <a:gd name="connsiteY1200" fmla="*/ 4109 h 10000"/>
                  <a:gd name="connsiteX1201" fmla="*/ 9956 w 10000"/>
                  <a:gd name="connsiteY1201" fmla="*/ 4100 h 10000"/>
                  <a:gd name="connsiteX1202" fmla="*/ 9981 w 10000"/>
                  <a:gd name="connsiteY1202" fmla="*/ 4067 h 10000"/>
                  <a:gd name="connsiteX1203" fmla="*/ 9994 w 10000"/>
                  <a:gd name="connsiteY1203" fmla="*/ 4035 h 10000"/>
                  <a:gd name="connsiteX1204" fmla="*/ 10000 w 10000"/>
                  <a:gd name="connsiteY1204" fmla="*/ 3996 h 10000"/>
                  <a:gd name="connsiteX1205" fmla="*/ 9994 w 10000"/>
                  <a:gd name="connsiteY1205" fmla="*/ 3941 h 10000"/>
                  <a:gd name="connsiteX1206" fmla="*/ 9986 w 10000"/>
                  <a:gd name="connsiteY1206" fmla="*/ 3905 h 10000"/>
                  <a:gd name="connsiteX1207" fmla="*/ 9981 w 10000"/>
                  <a:gd name="connsiteY1207" fmla="*/ 3857 h 10000"/>
                  <a:gd name="connsiteX1208" fmla="*/ 9989 w 10000"/>
                  <a:gd name="connsiteY1208" fmla="*/ 3837 h 10000"/>
                  <a:gd name="connsiteX1209" fmla="*/ 9989 w 10000"/>
                  <a:gd name="connsiteY1209" fmla="*/ 3812 h 10000"/>
                  <a:gd name="connsiteX1210" fmla="*/ 9981 w 10000"/>
                  <a:gd name="connsiteY1210" fmla="*/ 3792 h 10000"/>
                  <a:gd name="connsiteX1211" fmla="*/ 9970 w 10000"/>
                  <a:gd name="connsiteY1211" fmla="*/ 3763 h 10000"/>
                  <a:gd name="connsiteX1212" fmla="*/ 9945 w 10000"/>
                  <a:gd name="connsiteY1212" fmla="*/ 3705 h 10000"/>
                  <a:gd name="connsiteX1213" fmla="*/ 9931 w 10000"/>
                  <a:gd name="connsiteY1213" fmla="*/ 3659 h 10000"/>
                  <a:gd name="connsiteX1214" fmla="*/ 9903 w 10000"/>
                  <a:gd name="connsiteY1214" fmla="*/ 3640 h 10000"/>
                  <a:gd name="connsiteX1215" fmla="*/ 9881 w 10000"/>
                  <a:gd name="connsiteY1215" fmla="*/ 3620 h 10000"/>
                  <a:gd name="connsiteX1216" fmla="*/ 9856 w 10000"/>
                  <a:gd name="connsiteY1216" fmla="*/ 3595 h 10000"/>
                  <a:gd name="connsiteX1217" fmla="*/ 9817 w 10000"/>
                  <a:gd name="connsiteY1217" fmla="*/ 3562 h 10000"/>
                  <a:gd name="connsiteX1218" fmla="*/ 9795 w 10000"/>
                  <a:gd name="connsiteY1218" fmla="*/ 3546 h 10000"/>
                  <a:gd name="connsiteX1219" fmla="*/ 9778 w 10000"/>
                  <a:gd name="connsiteY1219" fmla="*/ 3527 h 10000"/>
                  <a:gd name="connsiteX1220" fmla="*/ 9745 w 10000"/>
                  <a:gd name="connsiteY1220" fmla="*/ 3501 h 10000"/>
                  <a:gd name="connsiteX1221" fmla="*/ 9726 w 10000"/>
                  <a:gd name="connsiteY1221" fmla="*/ 3488 h 10000"/>
                  <a:gd name="connsiteX1222" fmla="*/ 9704 w 10000"/>
                  <a:gd name="connsiteY1222" fmla="*/ 3472 h 10000"/>
                  <a:gd name="connsiteX1223" fmla="*/ 9695 w 10000"/>
                  <a:gd name="connsiteY1223" fmla="*/ 3468 h 10000"/>
                  <a:gd name="connsiteX1224" fmla="*/ 9690 w 10000"/>
                  <a:gd name="connsiteY1224" fmla="*/ 3459 h 10000"/>
                  <a:gd name="connsiteX1225" fmla="*/ 9673 w 10000"/>
                  <a:gd name="connsiteY1225" fmla="*/ 3449 h 10000"/>
                  <a:gd name="connsiteX1226" fmla="*/ 9665 w 10000"/>
                  <a:gd name="connsiteY1226" fmla="*/ 3442 h 10000"/>
                  <a:gd name="connsiteX1227" fmla="*/ 9654 w 10000"/>
                  <a:gd name="connsiteY1227" fmla="*/ 3449 h 10000"/>
                  <a:gd name="connsiteX1228" fmla="*/ 9521 w 10000"/>
                  <a:gd name="connsiteY1228" fmla="*/ 3394 h 10000"/>
                  <a:gd name="connsiteX1229" fmla="*/ 9510 w 10000"/>
                  <a:gd name="connsiteY1229" fmla="*/ 3368 h 10000"/>
                  <a:gd name="connsiteX1230" fmla="*/ 9496 w 10000"/>
                  <a:gd name="connsiteY1230" fmla="*/ 3287 h 10000"/>
                  <a:gd name="connsiteX1231" fmla="*/ 9488 w 10000"/>
                  <a:gd name="connsiteY1231" fmla="*/ 3216 h 10000"/>
                  <a:gd name="connsiteX1232" fmla="*/ 9493 w 10000"/>
                  <a:gd name="connsiteY1232" fmla="*/ 3174 h 10000"/>
                  <a:gd name="connsiteX1233" fmla="*/ 9501 w 10000"/>
                  <a:gd name="connsiteY1233" fmla="*/ 3128 h 10000"/>
                  <a:gd name="connsiteX1234" fmla="*/ 9488 w 10000"/>
                  <a:gd name="connsiteY1234" fmla="*/ 3025 h 10000"/>
                  <a:gd name="connsiteX1235" fmla="*/ 9446 w 10000"/>
                  <a:gd name="connsiteY1235" fmla="*/ 2931 h 10000"/>
                  <a:gd name="connsiteX1236" fmla="*/ 9382 w 10000"/>
                  <a:gd name="connsiteY1236" fmla="*/ 2837 h 10000"/>
                  <a:gd name="connsiteX1237" fmla="*/ 9316 w 10000"/>
                  <a:gd name="connsiteY1237" fmla="*/ 2753 h 10000"/>
                  <a:gd name="connsiteX1238" fmla="*/ 9294 w 10000"/>
                  <a:gd name="connsiteY1238" fmla="*/ 2655 h 10000"/>
                  <a:gd name="connsiteX1239" fmla="*/ 9213 w 10000"/>
                  <a:gd name="connsiteY1239" fmla="*/ 2328 h 10000"/>
                  <a:gd name="connsiteX1240" fmla="*/ 9172 w 10000"/>
                  <a:gd name="connsiteY1240" fmla="*/ 2286 h 10000"/>
                  <a:gd name="connsiteX1241" fmla="*/ 9019 w 10000"/>
                  <a:gd name="connsiteY1241" fmla="*/ 2082 h 10000"/>
                  <a:gd name="connsiteX1242" fmla="*/ 8906 w 10000"/>
                  <a:gd name="connsiteY1242" fmla="*/ 1946 h 10000"/>
                  <a:gd name="connsiteX1243" fmla="*/ 8801 w 10000"/>
                  <a:gd name="connsiteY1243" fmla="*/ 1778 h 10000"/>
                  <a:gd name="connsiteX1244" fmla="*/ 8806 w 10000"/>
                  <a:gd name="connsiteY1244" fmla="*/ 1713 h 10000"/>
                  <a:gd name="connsiteX1245" fmla="*/ 8809 w 10000"/>
                  <a:gd name="connsiteY1245" fmla="*/ 1703 h 10000"/>
                  <a:gd name="connsiteX1246" fmla="*/ 8817 w 10000"/>
                  <a:gd name="connsiteY1246" fmla="*/ 1713 h 10000"/>
                  <a:gd name="connsiteX1247" fmla="*/ 8834 w 10000"/>
                  <a:gd name="connsiteY1247" fmla="*/ 1729 h 10000"/>
                  <a:gd name="connsiteX1248" fmla="*/ 8839 w 10000"/>
                  <a:gd name="connsiteY1248" fmla="*/ 1729 h 10000"/>
                  <a:gd name="connsiteX1249" fmla="*/ 8848 w 10000"/>
                  <a:gd name="connsiteY1249" fmla="*/ 1723 h 10000"/>
                  <a:gd name="connsiteX1250" fmla="*/ 8850 w 10000"/>
                  <a:gd name="connsiteY1250" fmla="*/ 1703 h 10000"/>
                  <a:gd name="connsiteX1251" fmla="*/ 8850 w 10000"/>
                  <a:gd name="connsiteY1251" fmla="*/ 1684 h 10000"/>
                  <a:gd name="connsiteX1252" fmla="*/ 8850 w 10000"/>
                  <a:gd name="connsiteY1252" fmla="*/ 1648 h 10000"/>
                  <a:gd name="connsiteX1253" fmla="*/ 8881 w 10000"/>
                  <a:gd name="connsiteY1253" fmla="*/ 1571 h 10000"/>
                  <a:gd name="connsiteX1254" fmla="*/ 8895 w 10000"/>
                  <a:gd name="connsiteY1254" fmla="*/ 1541 h 10000"/>
                  <a:gd name="connsiteX1255" fmla="*/ 8895 w 10000"/>
                  <a:gd name="connsiteY1255" fmla="*/ 1525 h 10000"/>
                  <a:gd name="connsiteX1256" fmla="*/ 8881 w 10000"/>
                  <a:gd name="connsiteY1256" fmla="*/ 1516 h 10000"/>
                  <a:gd name="connsiteX1257" fmla="*/ 8864 w 10000"/>
                  <a:gd name="connsiteY1257" fmla="*/ 1522 h 10000"/>
                  <a:gd name="connsiteX1258" fmla="*/ 8850 w 10000"/>
                  <a:gd name="connsiteY1258" fmla="*/ 1535 h 10000"/>
                  <a:gd name="connsiteX1259" fmla="*/ 8834 w 10000"/>
                  <a:gd name="connsiteY1259" fmla="*/ 1571 h 10000"/>
                  <a:gd name="connsiteX1260" fmla="*/ 8825 w 10000"/>
                  <a:gd name="connsiteY1260" fmla="*/ 1587 h 10000"/>
                  <a:gd name="connsiteX1261" fmla="*/ 8776 w 10000"/>
                  <a:gd name="connsiteY1261" fmla="*/ 1571 h 10000"/>
                  <a:gd name="connsiteX1262" fmla="*/ 8745 w 10000"/>
                  <a:gd name="connsiteY1262" fmla="*/ 1580 h 10000"/>
                  <a:gd name="connsiteX1263" fmla="*/ 8720 w 10000"/>
                  <a:gd name="connsiteY1263" fmla="*/ 1587 h 10000"/>
                  <a:gd name="connsiteX1264" fmla="*/ 8709 w 10000"/>
                  <a:gd name="connsiteY1264" fmla="*/ 1609 h 10000"/>
                  <a:gd name="connsiteX1265" fmla="*/ 8693 w 10000"/>
                  <a:gd name="connsiteY1265" fmla="*/ 1616 h 10000"/>
                  <a:gd name="connsiteX1266" fmla="*/ 8684 w 10000"/>
                  <a:gd name="connsiteY1266" fmla="*/ 1639 h 10000"/>
                  <a:gd name="connsiteX1267" fmla="*/ 8684 w 10000"/>
                  <a:gd name="connsiteY1267" fmla="*/ 1658 h 10000"/>
                  <a:gd name="connsiteX1268" fmla="*/ 8665 w 10000"/>
                  <a:gd name="connsiteY1268" fmla="*/ 1655 h 10000"/>
                  <a:gd name="connsiteX1269" fmla="*/ 8665 w 10000"/>
                  <a:gd name="connsiteY1269" fmla="*/ 1645 h 10000"/>
                  <a:gd name="connsiteX1270" fmla="*/ 8665 w 10000"/>
                  <a:gd name="connsiteY1270" fmla="*/ 1626 h 10000"/>
                  <a:gd name="connsiteX1271" fmla="*/ 8676 w 10000"/>
                  <a:gd name="connsiteY1271" fmla="*/ 1609 h 10000"/>
                  <a:gd name="connsiteX1272" fmla="*/ 8679 w 10000"/>
                  <a:gd name="connsiteY1272" fmla="*/ 1597 h 10000"/>
                  <a:gd name="connsiteX1273" fmla="*/ 8687 w 10000"/>
                  <a:gd name="connsiteY1273" fmla="*/ 1577 h 10000"/>
                  <a:gd name="connsiteX1274" fmla="*/ 8695 w 10000"/>
                  <a:gd name="connsiteY1274" fmla="*/ 1554 h 10000"/>
                  <a:gd name="connsiteX1275" fmla="*/ 8709 w 10000"/>
                  <a:gd name="connsiteY1275" fmla="*/ 1532 h 10000"/>
                  <a:gd name="connsiteX1276" fmla="*/ 8704 w 10000"/>
                  <a:gd name="connsiteY1276" fmla="*/ 1512 h 10000"/>
                  <a:gd name="connsiteX1277" fmla="*/ 8695 w 10000"/>
                  <a:gd name="connsiteY1277" fmla="*/ 1503 h 10000"/>
                  <a:gd name="connsiteX1278" fmla="*/ 8684 w 10000"/>
                  <a:gd name="connsiteY1278" fmla="*/ 1503 h 10000"/>
                  <a:gd name="connsiteX1279" fmla="*/ 8670 w 10000"/>
                  <a:gd name="connsiteY1279" fmla="*/ 1525 h 10000"/>
                  <a:gd name="connsiteX1280" fmla="*/ 8665 w 10000"/>
                  <a:gd name="connsiteY1280" fmla="*/ 1545 h 10000"/>
                  <a:gd name="connsiteX1281" fmla="*/ 8654 w 10000"/>
                  <a:gd name="connsiteY1281" fmla="*/ 1567 h 10000"/>
                  <a:gd name="connsiteX1282" fmla="*/ 8648 w 10000"/>
                  <a:gd name="connsiteY1282" fmla="*/ 1587 h 10000"/>
                  <a:gd name="connsiteX1283" fmla="*/ 8640 w 10000"/>
                  <a:gd name="connsiteY1283" fmla="*/ 1629 h 10000"/>
                  <a:gd name="connsiteX1284" fmla="*/ 8620 w 10000"/>
                  <a:gd name="connsiteY1284" fmla="*/ 1635 h 10000"/>
                  <a:gd name="connsiteX1285" fmla="*/ 8612 w 10000"/>
                  <a:gd name="connsiteY1285" fmla="*/ 1635 h 10000"/>
                  <a:gd name="connsiteX1286" fmla="*/ 8604 w 10000"/>
                  <a:gd name="connsiteY1286" fmla="*/ 1626 h 10000"/>
                  <a:gd name="connsiteX1287" fmla="*/ 8596 w 10000"/>
                  <a:gd name="connsiteY1287" fmla="*/ 1616 h 10000"/>
                  <a:gd name="connsiteX1288" fmla="*/ 8596 w 10000"/>
                  <a:gd name="connsiteY1288" fmla="*/ 1580 h 10000"/>
                  <a:gd name="connsiteX1289" fmla="*/ 8587 w 10000"/>
                  <a:gd name="connsiteY1289" fmla="*/ 1545 h 10000"/>
                  <a:gd name="connsiteX1290" fmla="*/ 8565 w 10000"/>
                  <a:gd name="connsiteY1290" fmla="*/ 1516 h 10000"/>
                  <a:gd name="connsiteX1291" fmla="*/ 8543 w 10000"/>
                  <a:gd name="connsiteY1291" fmla="*/ 1512 h 10000"/>
                  <a:gd name="connsiteX1292" fmla="*/ 8518 w 10000"/>
                  <a:gd name="connsiteY1292" fmla="*/ 1532 h 10000"/>
                  <a:gd name="connsiteX1293" fmla="*/ 8476 w 10000"/>
                  <a:gd name="connsiteY1293" fmla="*/ 1567 h 10000"/>
                  <a:gd name="connsiteX1294" fmla="*/ 8454 w 10000"/>
                  <a:gd name="connsiteY1294" fmla="*/ 1551 h 10000"/>
                  <a:gd name="connsiteX1295" fmla="*/ 8402 w 10000"/>
                  <a:gd name="connsiteY1295" fmla="*/ 1493 h 10000"/>
                  <a:gd name="connsiteX1296" fmla="*/ 8371 w 10000"/>
                  <a:gd name="connsiteY1296" fmla="*/ 1428 h 10000"/>
                  <a:gd name="connsiteX1297" fmla="*/ 8072 w 10000"/>
                  <a:gd name="connsiteY1297" fmla="*/ 1422 h 10000"/>
                  <a:gd name="connsiteX1298" fmla="*/ 7823 w 10000"/>
                  <a:gd name="connsiteY1298" fmla="*/ 1279 h 10000"/>
                  <a:gd name="connsiteX1299" fmla="*/ 7587 w 10000"/>
                  <a:gd name="connsiteY1299" fmla="*/ 1133 h 10000"/>
                  <a:gd name="connsiteX1300" fmla="*/ 7526 w 10000"/>
                  <a:gd name="connsiteY1300" fmla="*/ 1098 h 10000"/>
                  <a:gd name="connsiteX1301" fmla="*/ 7346 w 10000"/>
                  <a:gd name="connsiteY1301" fmla="*/ 991 h 10000"/>
                  <a:gd name="connsiteX1302" fmla="*/ 7321 w 10000"/>
                  <a:gd name="connsiteY1302" fmla="*/ 959 h 10000"/>
                  <a:gd name="connsiteX1303" fmla="*/ 7307 w 10000"/>
                  <a:gd name="connsiteY1303" fmla="*/ 871 h 10000"/>
                  <a:gd name="connsiteX1304" fmla="*/ 7224 w 10000"/>
                  <a:gd name="connsiteY1304" fmla="*/ 816 h 10000"/>
                  <a:gd name="connsiteX1305" fmla="*/ 7147 w 10000"/>
                  <a:gd name="connsiteY1305" fmla="*/ 787 h 10000"/>
                  <a:gd name="connsiteX1306" fmla="*/ 7080 w 10000"/>
                  <a:gd name="connsiteY1306" fmla="*/ 742 h 10000"/>
                  <a:gd name="connsiteX1307" fmla="*/ 7069 w 10000"/>
                  <a:gd name="connsiteY1307" fmla="*/ 767 h 10000"/>
                  <a:gd name="connsiteX1308" fmla="*/ 7033 w 10000"/>
                  <a:gd name="connsiteY1308" fmla="*/ 787 h 10000"/>
                  <a:gd name="connsiteX1309" fmla="*/ 6820 w 10000"/>
                  <a:gd name="connsiteY1309" fmla="*/ 878 h 10000"/>
                  <a:gd name="connsiteX1310" fmla="*/ 6726 w 10000"/>
                  <a:gd name="connsiteY1310" fmla="*/ 897 h 10000"/>
                  <a:gd name="connsiteX1311" fmla="*/ 6626 w 10000"/>
                  <a:gd name="connsiteY1311" fmla="*/ 955 h 10000"/>
                  <a:gd name="connsiteX1312" fmla="*/ 6582 w 10000"/>
                  <a:gd name="connsiteY1312" fmla="*/ 946 h 10000"/>
                  <a:gd name="connsiteX1313" fmla="*/ 6571 w 10000"/>
                  <a:gd name="connsiteY1313" fmla="*/ 955 h 10000"/>
                  <a:gd name="connsiteX1314" fmla="*/ 6507 w 10000"/>
                  <a:gd name="connsiteY1314" fmla="*/ 975 h 10000"/>
                  <a:gd name="connsiteX1315" fmla="*/ 6485 w 10000"/>
                  <a:gd name="connsiteY1315" fmla="*/ 975 h 10000"/>
                  <a:gd name="connsiteX1316" fmla="*/ 6476 w 10000"/>
                  <a:gd name="connsiteY1316" fmla="*/ 965 h 10000"/>
                  <a:gd name="connsiteX1317" fmla="*/ 6474 w 10000"/>
                  <a:gd name="connsiteY1317" fmla="*/ 936 h 10000"/>
                  <a:gd name="connsiteX1318" fmla="*/ 6452 w 10000"/>
                  <a:gd name="connsiteY1318" fmla="*/ 887 h 10000"/>
                  <a:gd name="connsiteX1319" fmla="*/ 6352 w 10000"/>
                  <a:gd name="connsiteY1319" fmla="*/ 767 h 10000"/>
                  <a:gd name="connsiteX1320" fmla="*/ 6313 w 10000"/>
                  <a:gd name="connsiteY1320" fmla="*/ 732 h 10000"/>
                  <a:gd name="connsiteX1321" fmla="*/ 6296 w 10000"/>
                  <a:gd name="connsiteY1321" fmla="*/ 690 h 10000"/>
                  <a:gd name="connsiteX1322" fmla="*/ 6271 w 10000"/>
                  <a:gd name="connsiteY1322" fmla="*/ 664 h 10000"/>
                  <a:gd name="connsiteX1323" fmla="*/ 6266 w 10000"/>
                  <a:gd name="connsiteY1323" fmla="*/ 654 h 10000"/>
                  <a:gd name="connsiteX1324" fmla="*/ 6111 w 10000"/>
                  <a:gd name="connsiteY1324" fmla="*/ 398 h 10000"/>
                  <a:gd name="connsiteX1325" fmla="*/ 5903 w 10000"/>
                  <a:gd name="connsiteY1325" fmla="*/ 408 h 10000"/>
                  <a:gd name="connsiteX1326" fmla="*/ 5837 w 10000"/>
                  <a:gd name="connsiteY1326" fmla="*/ 427 h 10000"/>
                  <a:gd name="connsiteX1327" fmla="*/ 5756 w 10000"/>
                  <a:gd name="connsiteY1327" fmla="*/ 453 h 10000"/>
                  <a:gd name="connsiteX1328" fmla="*/ 5681 w 10000"/>
                  <a:gd name="connsiteY1328" fmla="*/ 453 h 10000"/>
                  <a:gd name="connsiteX1329" fmla="*/ 5609 w 10000"/>
                  <a:gd name="connsiteY1329" fmla="*/ 447 h 10000"/>
                  <a:gd name="connsiteX1330" fmla="*/ 5554 w 10000"/>
                  <a:gd name="connsiteY1330" fmla="*/ 304 h 10000"/>
                  <a:gd name="connsiteX1331" fmla="*/ 5529 w 10000"/>
                  <a:gd name="connsiteY1331" fmla="*/ 301 h 10000"/>
                  <a:gd name="connsiteX1332" fmla="*/ 5393 w 10000"/>
                  <a:gd name="connsiteY1332" fmla="*/ 256 h 10000"/>
                  <a:gd name="connsiteX1333" fmla="*/ 5366 w 10000"/>
                  <a:gd name="connsiteY1333" fmla="*/ 220 h 10000"/>
                  <a:gd name="connsiteX1334" fmla="*/ 5249 w 10000"/>
                  <a:gd name="connsiteY1334" fmla="*/ 155 h 10000"/>
                  <a:gd name="connsiteX1335" fmla="*/ 5141 w 10000"/>
                  <a:gd name="connsiteY1335" fmla="*/ 52 h 10000"/>
                  <a:gd name="connsiteX1336" fmla="*/ 5116 w 10000"/>
                  <a:gd name="connsiteY1336" fmla="*/ 3 h 10000"/>
                  <a:gd name="connsiteX1337" fmla="*/ 5061 w 10000"/>
                  <a:gd name="connsiteY1337" fmla="*/ 0 h 10000"/>
                  <a:gd name="connsiteX1338" fmla="*/ 5036 w 10000"/>
                  <a:gd name="connsiteY1338" fmla="*/ 32 h 10000"/>
                  <a:gd name="connsiteX1339" fmla="*/ 4942 w 10000"/>
                  <a:gd name="connsiteY1339" fmla="*/ 133 h 10000"/>
                  <a:gd name="connsiteX1340" fmla="*/ 4900 w 10000"/>
                  <a:gd name="connsiteY1340" fmla="*/ 217 h 10000"/>
                  <a:gd name="connsiteX1341" fmla="*/ 4861 w 10000"/>
                  <a:gd name="connsiteY1341" fmla="*/ 198 h 10000"/>
                  <a:gd name="connsiteX1342" fmla="*/ 4795 w 10000"/>
                  <a:gd name="connsiteY1342" fmla="*/ 68 h 10000"/>
                  <a:gd name="connsiteX1343" fmla="*/ 4778 w 10000"/>
                  <a:gd name="connsiteY1343" fmla="*/ 62 h 10000"/>
                  <a:gd name="connsiteX1344" fmla="*/ 4765 w 10000"/>
                  <a:gd name="connsiteY1344" fmla="*/ 62 h 10000"/>
                  <a:gd name="connsiteX1345" fmla="*/ 4748 w 10000"/>
                  <a:gd name="connsiteY1345" fmla="*/ 68 h 10000"/>
                  <a:gd name="connsiteX1346" fmla="*/ 4673 w 10000"/>
                  <a:gd name="connsiteY1346" fmla="*/ 136 h 10000"/>
                  <a:gd name="connsiteX1347" fmla="*/ 4632 w 10000"/>
                  <a:gd name="connsiteY1347" fmla="*/ 201 h 10000"/>
                  <a:gd name="connsiteX1348" fmla="*/ 4623 w 10000"/>
                  <a:gd name="connsiteY1348" fmla="*/ 210 h 10000"/>
                  <a:gd name="connsiteX1349" fmla="*/ 4579 w 10000"/>
                  <a:gd name="connsiteY1349" fmla="*/ 220 h 10000"/>
                  <a:gd name="connsiteX1350" fmla="*/ 4479 w 10000"/>
                  <a:gd name="connsiteY1350" fmla="*/ 198 h 10000"/>
                  <a:gd name="connsiteX1351" fmla="*/ 4402 w 10000"/>
                  <a:gd name="connsiteY1351" fmla="*/ 165 h 10000"/>
                  <a:gd name="connsiteX1352" fmla="*/ 4374 w 10000"/>
                  <a:gd name="connsiteY1352" fmla="*/ 165 h 10000"/>
                  <a:gd name="connsiteX1353" fmla="*/ 4335 w 10000"/>
                  <a:gd name="connsiteY1353" fmla="*/ 172 h 10000"/>
                  <a:gd name="connsiteX1354" fmla="*/ 4302 w 10000"/>
                  <a:gd name="connsiteY1354" fmla="*/ 188 h 10000"/>
                  <a:gd name="connsiteX1355" fmla="*/ 4271 w 10000"/>
                  <a:gd name="connsiteY1355" fmla="*/ 220 h 10000"/>
                  <a:gd name="connsiteX1356" fmla="*/ 4238 w 10000"/>
                  <a:gd name="connsiteY1356" fmla="*/ 240 h 10000"/>
                  <a:gd name="connsiteX1357" fmla="*/ 4324 w 10000"/>
                  <a:gd name="connsiteY1357" fmla="*/ 1289 h 10000"/>
                  <a:gd name="connsiteX1358" fmla="*/ 3521 w 10000"/>
                  <a:gd name="connsiteY1358" fmla="*/ 7730 h 10000"/>
                  <a:gd name="connsiteX1359" fmla="*/ 3560 w 10000"/>
                  <a:gd name="connsiteY1359" fmla="*/ 7749 h 10000"/>
                  <a:gd name="connsiteX1360" fmla="*/ 3562 w 10000"/>
                  <a:gd name="connsiteY1360" fmla="*/ 7759 h 10000"/>
                  <a:gd name="connsiteX1361" fmla="*/ 3573 w 10000"/>
                  <a:gd name="connsiteY1361" fmla="*/ 7766 h 10000"/>
                  <a:gd name="connsiteX1362" fmla="*/ 3584 w 10000"/>
                  <a:gd name="connsiteY1362" fmla="*/ 7759 h 10000"/>
                  <a:gd name="connsiteX1363" fmla="*/ 3598 w 10000"/>
                  <a:gd name="connsiteY1363" fmla="*/ 7743 h 10000"/>
                  <a:gd name="connsiteX1364" fmla="*/ 3609 w 10000"/>
                  <a:gd name="connsiteY1364" fmla="*/ 7756 h 10000"/>
                  <a:gd name="connsiteX1365" fmla="*/ 3623 w 10000"/>
                  <a:gd name="connsiteY1365" fmla="*/ 7733 h 10000"/>
                  <a:gd name="connsiteX1366" fmla="*/ 3632 w 10000"/>
                  <a:gd name="connsiteY1366" fmla="*/ 7730 h 10000"/>
                  <a:gd name="connsiteX1367" fmla="*/ 3634 w 10000"/>
                  <a:gd name="connsiteY1367" fmla="*/ 7730 h 10000"/>
                  <a:gd name="connsiteX1368" fmla="*/ 3643 w 10000"/>
                  <a:gd name="connsiteY1368" fmla="*/ 7730 h 10000"/>
                  <a:gd name="connsiteX1369" fmla="*/ 3670 w 10000"/>
                  <a:gd name="connsiteY1369" fmla="*/ 7730 h 10000"/>
                  <a:gd name="connsiteX1370" fmla="*/ 3687 w 10000"/>
                  <a:gd name="connsiteY1370" fmla="*/ 7730 h 10000"/>
                  <a:gd name="connsiteX1371" fmla="*/ 3690 w 10000"/>
                  <a:gd name="connsiteY1371" fmla="*/ 7730 h 10000"/>
                  <a:gd name="connsiteX1372" fmla="*/ 3704 w 10000"/>
                  <a:gd name="connsiteY1372" fmla="*/ 7740 h 10000"/>
                  <a:gd name="connsiteX1373" fmla="*/ 3712 w 10000"/>
                  <a:gd name="connsiteY1373" fmla="*/ 7743 h 10000"/>
                  <a:gd name="connsiteX1374" fmla="*/ 3723 w 10000"/>
                  <a:gd name="connsiteY1374" fmla="*/ 7749 h 10000"/>
                  <a:gd name="connsiteX1375" fmla="*/ 3729 w 10000"/>
                  <a:gd name="connsiteY1375" fmla="*/ 7749 h 10000"/>
                  <a:gd name="connsiteX1376" fmla="*/ 3729 w 10000"/>
                  <a:gd name="connsiteY1376" fmla="*/ 7743 h 10000"/>
                  <a:gd name="connsiteX1377" fmla="*/ 3745 w 10000"/>
                  <a:gd name="connsiteY1377" fmla="*/ 7740 h 10000"/>
                  <a:gd name="connsiteX1378" fmla="*/ 3753 w 10000"/>
                  <a:gd name="connsiteY1378" fmla="*/ 7730 h 10000"/>
                  <a:gd name="connsiteX1379" fmla="*/ 3762 w 10000"/>
                  <a:gd name="connsiteY1379" fmla="*/ 7720 h 10000"/>
                  <a:gd name="connsiteX1380" fmla="*/ 3776 w 10000"/>
                  <a:gd name="connsiteY1380" fmla="*/ 7710 h 10000"/>
                  <a:gd name="connsiteX1381" fmla="*/ 3784 w 10000"/>
                  <a:gd name="connsiteY1381" fmla="*/ 7701 h 10000"/>
                  <a:gd name="connsiteX1382" fmla="*/ 3792 w 10000"/>
                  <a:gd name="connsiteY1382" fmla="*/ 7694 h 10000"/>
                  <a:gd name="connsiteX1383" fmla="*/ 3801 w 10000"/>
                  <a:gd name="connsiteY1383" fmla="*/ 7685 h 10000"/>
                  <a:gd name="connsiteX1384" fmla="*/ 3803 w 10000"/>
                  <a:gd name="connsiteY1384" fmla="*/ 7685 h 10000"/>
                  <a:gd name="connsiteX1385" fmla="*/ 3778 w 10000"/>
                  <a:gd name="connsiteY1385" fmla="*/ 7756 h 10000"/>
                  <a:gd name="connsiteX1386" fmla="*/ 3762 w 10000"/>
                  <a:gd name="connsiteY1386" fmla="*/ 7775 h 10000"/>
                  <a:gd name="connsiteX1387" fmla="*/ 3748 w 10000"/>
                  <a:gd name="connsiteY1387" fmla="*/ 7775 h 10000"/>
                  <a:gd name="connsiteX1388" fmla="*/ 3737 w 10000"/>
                  <a:gd name="connsiteY1388" fmla="*/ 7778 h 10000"/>
                  <a:gd name="connsiteX1389" fmla="*/ 3723 w 10000"/>
                  <a:gd name="connsiteY1389" fmla="*/ 7778 h 10000"/>
                  <a:gd name="connsiteX1390" fmla="*/ 3712 w 10000"/>
                  <a:gd name="connsiteY1390" fmla="*/ 8005 h 10000"/>
                  <a:gd name="connsiteX1391" fmla="*/ 3706 w 10000"/>
                  <a:gd name="connsiteY1391" fmla="*/ 8021 h 10000"/>
                  <a:gd name="connsiteX1392" fmla="*/ 3712 w 10000"/>
                  <a:gd name="connsiteY1392" fmla="*/ 8044 h 10000"/>
                  <a:gd name="connsiteX1393" fmla="*/ 3712 w 10000"/>
                  <a:gd name="connsiteY1393" fmla="*/ 8051 h 10000"/>
                  <a:gd name="connsiteX1394" fmla="*/ 3767 w 10000"/>
                  <a:gd name="connsiteY1394" fmla="*/ 8106 h 10000"/>
                  <a:gd name="connsiteX1395" fmla="*/ 3770 w 10000"/>
                  <a:gd name="connsiteY1395" fmla="*/ 8119 h 10000"/>
                  <a:gd name="connsiteX1396" fmla="*/ 3740 w 10000"/>
                  <a:gd name="connsiteY1396" fmla="*/ 8154 h 10000"/>
                  <a:gd name="connsiteX1397" fmla="*/ 3731 w 10000"/>
                  <a:gd name="connsiteY1397" fmla="*/ 8138 h 10000"/>
                  <a:gd name="connsiteX1398" fmla="*/ 3729 w 10000"/>
                  <a:gd name="connsiteY1398" fmla="*/ 8125 h 10000"/>
                  <a:gd name="connsiteX1399" fmla="*/ 3712 w 10000"/>
                  <a:gd name="connsiteY1399" fmla="*/ 8115 h 10000"/>
                  <a:gd name="connsiteX1400" fmla="*/ 3704 w 10000"/>
                  <a:gd name="connsiteY1400" fmla="*/ 8109 h 10000"/>
                  <a:gd name="connsiteX1401" fmla="*/ 3687 w 10000"/>
                  <a:gd name="connsiteY1401" fmla="*/ 8099 h 10000"/>
                  <a:gd name="connsiteX1402" fmla="*/ 3673 w 10000"/>
                  <a:gd name="connsiteY1402" fmla="*/ 8093 h 10000"/>
                  <a:gd name="connsiteX1403" fmla="*/ 3665 w 10000"/>
                  <a:gd name="connsiteY1403" fmla="*/ 8083 h 10000"/>
                  <a:gd name="connsiteX1404" fmla="*/ 3648 w 10000"/>
                  <a:gd name="connsiteY1404" fmla="*/ 8073 h 10000"/>
                  <a:gd name="connsiteX1405" fmla="*/ 3643 w 10000"/>
                  <a:gd name="connsiteY1405" fmla="*/ 8063 h 10000"/>
                  <a:gd name="connsiteX1406" fmla="*/ 3632 w 10000"/>
                  <a:gd name="connsiteY1406" fmla="*/ 8054 h 10000"/>
                  <a:gd name="connsiteX1407" fmla="*/ 3623 w 10000"/>
                  <a:gd name="connsiteY1407" fmla="*/ 8060 h 10000"/>
                  <a:gd name="connsiteX1408" fmla="*/ 3615 w 10000"/>
                  <a:gd name="connsiteY1408" fmla="*/ 8070 h 10000"/>
                  <a:gd name="connsiteX1409" fmla="*/ 3607 w 10000"/>
                  <a:gd name="connsiteY1409" fmla="*/ 8083 h 10000"/>
                  <a:gd name="connsiteX1410" fmla="*/ 3607 w 10000"/>
                  <a:gd name="connsiteY1410" fmla="*/ 8099 h 10000"/>
                  <a:gd name="connsiteX1411" fmla="*/ 3607 w 10000"/>
                  <a:gd name="connsiteY1411" fmla="*/ 8125 h 10000"/>
                  <a:gd name="connsiteX1412" fmla="*/ 3601 w 10000"/>
                  <a:gd name="connsiteY1412" fmla="*/ 8148 h 10000"/>
                  <a:gd name="connsiteX1413" fmla="*/ 3584 w 10000"/>
                  <a:gd name="connsiteY1413" fmla="*/ 8154 h 10000"/>
                  <a:gd name="connsiteX1414" fmla="*/ 3573 w 10000"/>
                  <a:gd name="connsiteY1414" fmla="*/ 8154 h 10000"/>
                  <a:gd name="connsiteX1415" fmla="*/ 3551 w 10000"/>
                  <a:gd name="connsiteY1415" fmla="*/ 8119 h 10000"/>
                  <a:gd name="connsiteX1416" fmla="*/ 3457 w 10000"/>
                  <a:gd name="connsiteY1416" fmla="*/ 7872 h 10000"/>
                  <a:gd name="connsiteX1417" fmla="*/ 3449 w 10000"/>
                  <a:gd name="connsiteY1417" fmla="*/ 7847 h 10000"/>
                  <a:gd name="connsiteX1418" fmla="*/ 3446 w 10000"/>
                  <a:gd name="connsiteY1418" fmla="*/ 7827 h 10000"/>
                  <a:gd name="connsiteX0" fmla="*/ 4324 w 10000"/>
                  <a:gd name="connsiteY0" fmla="*/ 1289 h 10000"/>
                  <a:gd name="connsiteX1" fmla="*/ 4296 w 10000"/>
                  <a:gd name="connsiteY1" fmla="*/ 1305 h 10000"/>
                  <a:gd name="connsiteX2" fmla="*/ 4285 w 10000"/>
                  <a:gd name="connsiteY2" fmla="*/ 1279 h 10000"/>
                  <a:gd name="connsiteX3" fmla="*/ 4244 w 10000"/>
                  <a:gd name="connsiteY3" fmla="*/ 1266 h 10000"/>
                  <a:gd name="connsiteX4" fmla="*/ 4208 w 10000"/>
                  <a:gd name="connsiteY4" fmla="*/ 1286 h 10000"/>
                  <a:gd name="connsiteX5" fmla="*/ 4172 w 10000"/>
                  <a:gd name="connsiteY5" fmla="*/ 1299 h 10000"/>
                  <a:gd name="connsiteX6" fmla="*/ 4150 w 10000"/>
                  <a:gd name="connsiteY6" fmla="*/ 1308 h 10000"/>
                  <a:gd name="connsiteX7" fmla="*/ 4139 w 10000"/>
                  <a:gd name="connsiteY7" fmla="*/ 1315 h 10000"/>
                  <a:gd name="connsiteX8" fmla="*/ 4125 w 10000"/>
                  <a:gd name="connsiteY8" fmla="*/ 1315 h 10000"/>
                  <a:gd name="connsiteX9" fmla="*/ 4119 w 10000"/>
                  <a:gd name="connsiteY9" fmla="*/ 1315 h 10000"/>
                  <a:gd name="connsiteX10" fmla="*/ 4111 w 10000"/>
                  <a:gd name="connsiteY10" fmla="*/ 1308 h 10000"/>
                  <a:gd name="connsiteX11" fmla="*/ 4100 w 10000"/>
                  <a:gd name="connsiteY11" fmla="*/ 1315 h 10000"/>
                  <a:gd name="connsiteX12" fmla="*/ 4075 w 10000"/>
                  <a:gd name="connsiteY12" fmla="*/ 1315 h 10000"/>
                  <a:gd name="connsiteX13" fmla="*/ 4058 w 10000"/>
                  <a:gd name="connsiteY13" fmla="*/ 1318 h 10000"/>
                  <a:gd name="connsiteX14" fmla="*/ 4044 w 10000"/>
                  <a:gd name="connsiteY14" fmla="*/ 1315 h 10000"/>
                  <a:gd name="connsiteX15" fmla="*/ 4042 w 10000"/>
                  <a:gd name="connsiteY15" fmla="*/ 1299 h 10000"/>
                  <a:gd name="connsiteX16" fmla="*/ 4014 w 10000"/>
                  <a:gd name="connsiteY16" fmla="*/ 1308 h 10000"/>
                  <a:gd name="connsiteX17" fmla="*/ 4011 w 10000"/>
                  <a:gd name="connsiteY17" fmla="*/ 1315 h 10000"/>
                  <a:gd name="connsiteX18" fmla="*/ 4011 w 10000"/>
                  <a:gd name="connsiteY18" fmla="*/ 1341 h 10000"/>
                  <a:gd name="connsiteX19" fmla="*/ 4019 w 10000"/>
                  <a:gd name="connsiteY19" fmla="*/ 1341 h 10000"/>
                  <a:gd name="connsiteX20" fmla="*/ 3997 w 10000"/>
                  <a:gd name="connsiteY20" fmla="*/ 1363 h 10000"/>
                  <a:gd name="connsiteX21" fmla="*/ 3986 w 10000"/>
                  <a:gd name="connsiteY21" fmla="*/ 1373 h 10000"/>
                  <a:gd name="connsiteX22" fmla="*/ 3981 w 10000"/>
                  <a:gd name="connsiteY22" fmla="*/ 1389 h 10000"/>
                  <a:gd name="connsiteX23" fmla="*/ 3981 w 10000"/>
                  <a:gd name="connsiteY23" fmla="*/ 1409 h 10000"/>
                  <a:gd name="connsiteX24" fmla="*/ 3981 w 10000"/>
                  <a:gd name="connsiteY24" fmla="*/ 1438 h 10000"/>
                  <a:gd name="connsiteX25" fmla="*/ 3961 w 10000"/>
                  <a:gd name="connsiteY25" fmla="*/ 1441 h 10000"/>
                  <a:gd name="connsiteX26" fmla="*/ 3942 w 10000"/>
                  <a:gd name="connsiteY26" fmla="*/ 1441 h 10000"/>
                  <a:gd name="connsiteX27" fmla="*/ 3914 w 10000"/>
                  <a:gd name="connsiteY27" fmla="*/ 1454 h 10000"/>
                  <a:gd name="connsiteX28" fmla="*/ 3892 w 10000"/>
                  <a:gd name="connsiteY28" fmla="*/ 1467 h 10000"/>
                  <a:gd name="connsiteX29" fmla="*/ 3867 w 10000"/>
                  <a:gd name="connsiteY29" fmla="*/ 1483 h 10000"/>
                  <a:gd name="connsiteX30" fmla="*/ 3845 w 10000"/>
                  <a:gd name="connsiteY30" fmla="*/ 1467 h 10000"/>
                  <a:gd name="connsiteX31" fmla="*/ 3850 w 10000"/>
                  <a:gd name="connsiteY31" fmla="*/ 1457 h 10000"/>
                  <a:gd name="connsiteX32" fmla="*/ 3864 w 10000"/>
                  <a:gd name="connsiteY32" fmla="*/ 1441 h 10000"/>
                  <a:gd name="connsiteX33" fmla="*/ 3859 w 10000"/>
                  <a:gd name="connsiteY33" fmla="*/ 1409 h 10000"/>
                  <a:gd name="connsiteX34" fmla="*/ 3842 w 10000"/>
                  <a:gd name="connsiteY34" fmla="*/ 1383 h 10000"/>
                  <a:gd name="connsiteX35" fmla="*/ 3825 w 10000"/>
                  <a:gd name="connsiteY35" fmla="*/ 1360 h 10000"/>
                  <a:gd name="connsiteX36" fmla="*/ 3809 w 10000"/>
                  <a:gd name="connsiteY36" fmla="*/ 1318 h 10000"/>
                  <a:gd name="connsiteX37" fmla="*/ 3787 w 10000"/>
                  <a:gd name="connsiteY37" fmla="*/ 1289 h 10000"/>
                  <a:gd name="connsiteX38" fmla="*/ 3759 w 10000"/>
                  <a:gd name="connsiteY38" fmla="*/ 1266 h 10000"/>
                  <a:gd name="connsiteX39" fmla="*/ 3740 w 10000"/>
                  <a:gd name="connsiteY39" fmla="*/ 1256 h 10000"/>
                  <a:gd name="connsiteX40" fmla="*/ 3715 w 10000"/>
                  <a:gd name="connsiteY40" fmla="*/ 1250 h 10000"/>
                  <a:gd name="connsiteX41" fmla="*/ 3687 w 10000"/>
                  <a:gd name="connsiteY41" fmla="*/ 1256 h 10000"/>
                  <a:gd name="connsiteX42" fmla="*/ 3681 w 10000"/>
                  <a:gd name="connsiteY42" fmla="*/ 1260 h 10000"/>
                  <a:gd name="connsiteX43" fmla="*/ 3670 w 10000"/>
                  <a:gd name="connsiteY43" fmla="*/ 1295 h 10000"/>
                  <a:gd name="connsiteX44" fmla="*/ 3651 w 10000"/>
                  <a:gd name="connsiteY44" fmla="*/ 1305 h 10000"/>
                  <a:gd name="connsiteX45" fmla="*/ 3640 w 10000"/>
                  <a:gd name="connsiteY45" fmla="*/ 1308 h 10000"/>
                  <a:gd name="connsiteX46" fmla="*/ 3626 w 10000"/>
                  <a:gd name="connsiteY46" fmla="*/ 1308 h 10000"/>
                  <a:gd name="connsiteX47" fmla="*/ 3632 w 10000"/>
                  <a:gd name="connsiteY47" fmla="*/ 1276 h 10000"/>
                  <a:gd name="connsiteX48" fmla="*/ 3609 w 10000"/>
                  <a:gd name="connsiteY48" fmla="*/ 1289 h 10000"/>
                  <a:gd name="connsiteX49" fmla="*/ 3593 w 10000"/>
                  <a:gd name="connsiteY49" fmla="*/ 1286 h 10000"/>
                  <a:gd name="connsiteX50" fmla="*/ 3590 w 10000"/>
                  <a:gd name="connsiteY50" fmla="*/ 1256 h 10000"/>
                  <a:gd name="connsiteX51" fmla="*/ 3584 w 10000"/>
                  <a:gd name="connsiteY51" fmla="*/ 1237 h 10000"/>
                  <a:gd name="connsiteX52" fmla="*/ 3573 w 10000"/>
                  <a:gd name="connsiteY52" fmla="*/ 1237 h 10000"/>
                  <a:gd name="connsiteX53" fmla="*/ 3554 w 10000"/>
                  <a:gd name="connsiteY53" fmla="*/ 1227 h 10000"/>
                  <a:gd name="connsiteX54" fmla="*/ 3546 w 10000"/>
                  <a:gd name="connsiteY54" fmla="*/ 1192 h 10000"/>
                  <a:gd name="connsiteX55" fmla="*/ 3529 w 10000"/>
                  <a:gd name="connsiteY55" fmla="*/ 1176 h 10000"/>
                  <a:gd name="connsiteX56" fmla="*/ 3512 w 10000"/>
                  <a:gd name="connsiteY56" fmla="*/ 1182 h 10000"/>
                  <a:gd name="connsiteX57" fmla="*/ 3485 w 10000"/>
                  <a:gd name="connsiteY57" fmla="*/ 1182 h 10000"/>
                  <a:gd name="connsiteX58" fmla="*/ 3463 w 10000"/>
                  <a:gd name="connsiteY58" fmla="*/ 1176 h 10000"/>
                  <a:gd name="connsiteX59" fmla="*/ 3449 w 10000"/>
                  <a:gd name="connsiteY59" fmla="*/ 1182 h 10000"/>
                  <a:gd name="connsiteX60" fmla="*/ 3432 w 10000"/>
                  <a:gd name="connsiteY60" fmla="*/ 1192 h 10000"/>
                  <a:gd name="connsiteX61" fmla="*/ 3454 w 10000"/>
                  <a:gd name="connsiteY61" fmla="*/ 1205 h 10000"/>
                  <a:gd name="connsiteX62" fmla="*/ 3463 w 10000"/>
                  <a:gd name="connsiteY62" fmla="*/ 1205 h 10000"/>
                  <a:gd name="connsiteX63" fmla="*/ 3488 w 10000"/>
                  <a:gd name="connsiteY63" fmla="*/ 1205 h 10000"/>
                  <a:gd name="connsiteX64" fmla="*/ 3488 w 10000"/>
                  <a:gd name="connsiteY64" fmla="*/ 1218 h 10000"/>
                  <a:gd name="connsiteX65" fmla="*/ 3493 w 10000"/>
                  <a:gd name="connsiteY65" fmla="*/ 1247 h 10000"/>
                  <a:gd name="connsiteX66" fmla="*/ 3512 w 10000"/>
                  <a:gd name="connsiteY66" fmla="*/ 1247 h 10000"/>
                  <a:gd name="connsiteX67" fmla="*/ 3518 w 10000"/>
                  <a:gd name="connsiteY67" fmla="*/ 1250 h 10000"/>
                  <a:gd name="connsiteX68" fmla="*/ 3521 w 10000"/>
                  <a:gd name="connsiteY68" fmla="*/ 1276 h 10000"/>
                  <a:gd name="connsiteX69" fmla="*/ 3543 w 10000"/>
                  <a:gd name="connsiteY69" fmla="*/ 1295 h 10000"/>
                  <a:gd name="connsiteX70" fmla="*/ 3546 w 10000"/>
                  <a:gd name="connsiteY70" fmla="*/ 1305 h 10000"/>
                  <a:gd name="connsiteX71" fmla="*/ 3543 w 10000"/>
                  <a:gd name="connsiteY71" fmla="*/ 1315 h 10000"/>
                  <a:gd name="connsiteX72" fmla="*/ 3543 w 10000"/>
                  <a:gd name="connsiteY72" fmla="*/ 1331 h 10000"/>
                  <a:gd name="connsiteX73" fmla="*/ 3554 w 10000"/>
                  <a:gd name="connsiteY73" fmla="*/ 1324 h 10000"/>
                  <a:gd name="connsiteX74" fmla="*/ 3560 w 10000"/>
                  <a:gd name="connsiteY74" fmla="*/ 1331 h 10000"/>
                  <a:gd name="connsiteX75" fmla="*/ 3582 w 10000"/>
                  <a:gd name="connsiteY75" fmla="*/ 1344 h 10000"/>
                  <a:gd name="connsiteX76" fmla="*/ 3598 w 10000"/>
                  <a:gd name="connsiteY76" fmla="*/ 1380 h 10000"/>
                  <a:gd name="connsiteX77" fmla="*/ 3607 w 10000"/>
                  <a:gd name="connsiteY77" fmla="*/ 1389 h 10000"/>
                  <a:gd name="connsiteX78" fmla="*/ 3623 w 10000"/>
                  <a:gd name="connsiteY78" fmla="*/ 1409 h 10000"/>
                  <a:gd name="connsiteX79" fmla="*/ 3634 w 10000"/>
                  <a:gd name="connsiteY79" fmla="*/ 1438 h 10000"/>
                  <a:gd name="connsiteX80" fmla="*/ 3632 w 10000"/>
                  <a:gd name="connsiteY80" fmla="*/ 1454 h 10000"/>
                  <a:gd name="connsiteX81" fmla="*/ 3618 w 10000"/>
                  <a:gd name="connsiteY81" fmla="*/ 1438 h 10000"/>
                  <a:gd name="connsiteX82" fmla="*/ 3598 w 10000"/>
                  <a:gd name="connsiteY82" fmla="*/ 1428 h 10000"/>
                  <a:gd name="connsiteX83" fmla="*/ 3582 w 10000"/>
                  <a:gd name="connsiteY83" fmla="*/ 1402 h 10000"/>
                  <a:gd name="connsiteX84" fmla="*/ 3562 w 10000"/>
                  <a:gd name="connsiteY84" fmla="*/ 1399 h 10000"/>
                  <a:gd name="connsiteX85" fmla="*/ 3546 w 10000"/>
                  <a:gd name="connsiteY85" fmla="*/ 1383 h 10000"/>
                  <a:gd name="connsiteX86" fmla="*/ 3510 w 10000"/>
                  <a:gd name="connsiteY86" fmla="*/ 1360 h 10000"/>
                  <a:gd name="connsiteX87" fmla="*/ 3485 w 10000"/>
                  <a:gd name="connsiteY87" fmla="*/ 1344 h 10000"/>
                  <a:gd name="connsiteX88" fmla="*/ 3454 w 10000"/>
                  <a:gd name="connsiteY88" fmla="*/ 1334 h 10000"/>
                  <a:gd name="connsiteX89" fmla="*/ 3429 w 10000"/>
                  <a:gd name="connsiteY89" fmla="*/ 1315 h 10000"/>
                  <a:gd name="connsiteX90" fmla="*/ 3416 w 10000"/>
                  <a:gd name="connsiteY90" fmla="*/ 1308 h 10000"/>
                  <a:gd name="connsiteX91" fmla="*/ 3399 w 10000"/>
                  <a:gd name="connsiteY91" fmla="*/ 1305 h 10000"/>
                  <a:gd name="connsiteX92" fmla="*/ 3382 w 10000"/>
                  <a:gd name="connsiteY92" fmla="*/ 1286 h 10000"/>
                  <a:gd name="connsiteX93" fmla="*/ 3380 w 10000"/>
                  <a:gd name="connsiteY93" fmla="*/ 1266 h 10000"/>
                  <a:gd name="connsiteX94" fmla="*/ 3388 w 10000"/>
                  <a:gd name="connsiteY94" fmla="*/ 1256 h 10000"/>
                  <a:gd name="connsiteX95" fmla="*/ 3407 w 10000"/>
                  <a:gd name="connsiteY95" fmla="*/ 1256 h 10000"/>
                  <a:gd name="connsiteX96" fmla="*/ 3396 w 10000"/>
                  <a:gd name="connsiteY96" fmla="*/ 1227 h 10000"/>
                  <a:gd name="connsiteX97" fmla="*/ 3382 w 10000"/>
                  <a:gd name="connsiteY97" fmla="*/ 1227 h 10000"/>
                  <a:gd name="connsiteX98" fmla="*/ 3360 w 10000"/>
                  <a:gd name="connsiteY98" fmla="*/ 1221 h 10000"/>
                  <a:gd name="connsiteX99" fmla="*/ 3349 w 10000"/>
                  <a:gd name="connsiteY99" fmla="*/ 1231 h 10000"/>
                  <a:gd name="connsiteX100" fmla="*/ 3352 w 10000"/>
                  <a:gd name="connsiteY100" fmla="*/ 1247 h 10000"/>
                  <a:gd name="connsiteX101" fmla="*/ 3341 w 10000"/>
                  <a:gd name="connsiteY101" fmla="*/ 1237 h 10000"/>
                  <a:gd name="connsiteX102" fmla="*/ 3335 w 10000"/>
                  <a:gd name="connsiteY102" fmla="*/ 1231 h 10000"/>
                  <a:gd name="connsiteX103" fmla="*/ 3307 w 10000"/>
                  <a:gd name="connsiteY103" fmla="*/ 1227 h 10000"/>
                  <a:gd name="connsiteX104" fmla="*/ 3294 w 10000"/>
                  <a:gd name="connsiteY104" fmla="*/ 1221 h 10000"/>
                  <a:gd name="connsiteX105" fmla="*/ 3271 w 10000"/>
                  <a:gd name="connsiteY105" fmla="*/ 1211 h 10000"/>
                  <a:gd name="connsiteX106" fmla="*/ 3252 w 10000"/>
                  <a:gd name="connsiteY106" fmla="*/ 1195 h 10000"/>
                  <a:gd name="connsiteX107" fmla="*/ 3235 w 10000"/>
                  <a:gd name="connsiteY107" fmla="*/ 1195 h 10000"/>
                  <a:gd name="connsiteX108" fmla="*/ 3235 w 10000"/>
                  <a:gd name="connsiteY108" fmla="*/ 1205 h 10000"/>
                  <a:gd name="connsiteX109" fmla="*/ 3219 w 10000"/>
                  <a:gd name="connsiteY109" fmla="*/ 1231 h 10000"/>
                  <a:gd name="connsiteX110" fmla="*/ 3213 w 10000"/>
                  <a:gd name="connsiteY110" fmla="*/ 1231 h 10000"/>
                  <a:gd name="connsiteX111" fmla="*/ 3183 w 10000"/>
                  <a:gd name="connsiteY111" fmla="*/ 1221 h 10000"/>
                  <a:gd name="connsiteX112" fmla="*/ 3175 w 10000"/>
                  <a:gd name="connsiteY112" fmla="*/ 1227 h 10000"/>
                  <a:gd name="connsiteX113" fmla="*/ 3163 w 10000"/>
                  <a:gd name="connsiteY113" fmla="*/ 1237 h 10000"/>
                  <a:gd name="connsiteX114" fmla="*/ 3158 w 10000"/>
                  <a:gd name="connsiteY114" fmla="*/ 1260 h 10000"/>
                  <a:gd name="connsiteX115" fmla="*/ 3158 w 10000"/>
                  <a:gd name="connsiteY115" fmla="*/ 1276 h 10000"/>
                  <a:gd name="connsiteX116" fmla="*/ 3163 w 10000"/>
                  <a:gd name="connsiteY116" fmla="*/ 1295 h 10000"/>
                  <a:gd name="connsiteX117" fmla="*/ 3166 w 10000"/>
                  <a:gd name="connsiteY117" fmla="*/ 1308 h 10000"/>
                  <a:gd name="connsiteX118" fmla="*/ 3158 w 10000"/>
                  <a:gd name="connsiteY118" fmla="*/ 1315 h 10000"/>
                  <a:gd name="connsiteX119" fmla="*/ 3133 w 10000"/>
                  <a:gd name="connsiteY119" fmla="*/ 1299 h 10000"/>
                  <a:gd name="connsiteX120" fmla="*/ 3114 w 10000"/>
                  <a:gd name="connsiteY120" fmla="*/ 1276 h 10000"/>
                  <a:gd name="connsiteX121" fmla="*/ 3078 w 10000"/>
                  <a:gd name="connsiteY121" fmla="*/ 1240 h 10000"/>
                  <a:gd name="connsiteX122" fmla="*/ 3044 w 10000"/>
                  <a:gd name="connsiteY122" fmla="*/ 1227 h 10000"/>
                  <a:gd name="connsiteX123" fmla="*/ 3033 w 10000"/>
                  <a:gd name="connsiteY123" fmla="*/ 1231 h 10000"/>
                  <a:gd name="connsiteX124" fmla="*/ 3036 w 10000"/>
                  <a:gd name="connsiteY124" fmla="*/ 1256 h 10000"/>
                  <a:gd name="connsiteX125" fmla="*/ 3044 w 10000"/>
                  <a:gd name="connsiteY125" fmla="*/ 1266 h 10000"/>
                  <a:gd name="connsiteX126" fmla="*/ 3044 w 10000"/>
                  <a:gd name="connsiteY126" fmla="*/ 1276 h 10000"/>
                  <a:gd name="connsiteX127" fmla="*/ 3036 w 10000"/>
                  <a:gd name="connsiteY127" fmla="*/ 1276 h 10000"/>
                  <a:gd name="connsiteX128" fmla="*/ 3028 w 10000"/>
                  <a:gd name="connsiteY128" fmla="*/ 1266 h 10000"/>
                  <a:gd name="connsiteX129" fmla="*/ 3025 w 10000"/>
                  <a:gd name="connsiteY129" fmla="*/ 1256 h 10000"/>
                  <a:gd name="connsiteX130" fmla="*/ 3008 w 10000"/>
                  <a:gd name="connsiteY130" fmla="*/ 1205 h 10000"/>
                  <a:gd name="connsiteX131" fmla="*/ 3000 w 10000"/>
                  <a:gd name="connsiteY131" fmla="*/ 1192 h 10000"/>
                  <a:gd name="connsiteX132" fmla="*/ 2994 w 10000"/>
                  <a:gd name="connsiteY132" fmla="*/ 1176 h 10000"/>
                  <a:gd name="connsiteX133" fmla="*/ 2986 w 10000"/>
                  <a:gd name="connsiteY133" fmla="*/ 1182 h 10000"/>
                  <a:gd name="connsiteX134" fmla="*/ 2981 w 10000"/>
                  <a:gd name="connsiteY134" fmla="*/ 1192 h 10000"/>
                  <a:gd name="connsiteX135" fmla="*/ 2970 w 10000"/>
                  <a:gd name="connsiteY135" fmla="*/ 1201 h 10000"/>
                  <a:gd name="connsiteX136" fmla="*/ 2956 w 10000"/>
                  <a:gd name="connsiteY136" fmla="*/ 1218 h 10000"/>
                  <a:gd name="connsiteX137" fmla="*/ 2939 w 10000"/>
                  <a:gd name="connsiteY137" fmla="*/ 1240 h 10000"/>
                  <a:gd name="connsiteX138" fmla="*/ 2928 w 10000"/>
                  <a:gd name="connsiteY138" fmla="*/ 1247 h 10000"/>
                  <a:gd name="connsiteX139" fmla="*/ 2922 w 10000"/>
                  <a:gd name="connsiteY139" fmla="*/ 1250 h 10000"/>
                  <a:gd name="connsiteX140" fmla="*/ 2911 w 10000"/>
                  <a:gd name="connsiteY140" fmla="*/ 1250 h 10000"/>
                  <a:gd name="connsiteX141" fmla="*/ 2884 w 10000"/>
                  <a:gd name="connsiteY141" fmla="*/ 1247 h 10000"/>
                  <a:gd name="connsiteX142" fmla="*/ 2864 w 10000"/>
                  <a:gd name="connsiteY142" fmla="*/ 1237 h 10000"/>
                  <a:gd name="connsiteX143" fmla="*/ 2848 w 10000"/>
                  <a:gd name="connsiteY143" fmla="*/ 1231 h 10000"/>
                  <a:gd name="connsiteX144" fmla="*/ 2834 w 10000"/>
                  <a:gd name="connsiteY144" fmla="*/ 1227 h 10000"/>
                  <a:gd name="connsiteX145" fmla="*/ 2831 w 10000"/>
                  <a:gd name="connsiteY145" fmla="*/ 1227 h 10000"/>
                  <a:gd name="connsiteX146" fmla="*/ 2831 w 10000"/>
                  <a:gd name="connsiteY146" fmla="*/ 1221 h 10000"/>
                  <a:gd name="connsiteX147" fmla="*/ 2825 w 10000"/>
                  <a:gd name="connsiteY147" fmla="*/ 1205 h 10000"/>
                  <a:gd name="connsiteX148" fmla="*/ 2823 w 10000"/>
                  <a:gd name="connsiteY148" fmla="*/ 1192 h 10000"/>
                  <a:gd name="connsiteX149" fmla="*/ 2817 w 10000"/>
                  <a:gd name="connsiteY149" fmla="*/ 1182 h 10000"/>
                  <a:gd name="connsiteX150" fmla="*/ 2814 w 10000"/>
                  <a:gd name="connsiteY150" fmla="*/ 1176 h 10000"/>
                  <a:gd name="connsiteX151" fmla="*/ 2792 w 10000"/>
                  <a:gd name="connsiteY151" fmla="*/ 1172 h 10000"/>
                  <a:gd name="connsiteX152" fmla="*/ 2759 w 10000"/>
                  <a:gd name="connsiteY152" fmla="*/ 1156 h 10000"/>
                  <a:gd name="connsiteX153" fmla="*/ 2734 w 10000"/>
                  <a:gd name="connsiteY153" fmla="*/ 1143 h 10000"/>
                  <a:gd name="connsiteX154" fmla="*/ 2695 w 10000"/>
                  <a:gd name="connsiteY154" fmla="*/ 1124 h 10000"/>
                  <a:gd name="connsiteX155" fmla="*/ 2670 w 10000"/>
                  <a:gd name="connsiteY155" fmla="*/ 1108 h 10000"/>
                  <a:gd name="connsiteX156" fmla="*/ 2645 w 10000"/>
                  <a:gd name="connsiteY156" fmla="*/ 1091 h 10000"/>
                  <a:gd name="connsiteX157" fmla="*/ 2618 w 10000"/>
                  <a:gd name="connsiteY157" fmla="*/ 1088 h 10000"/>
                  <a:gd name="connsiteX158" fmla="*/ 2576 w 10000"/>
                  <a:gd name="connsiteY158" fmla="*/ 1088 h 10000"/>
                  <a:gd name="connsiteX159" fmla="*/ 2551 w 10000"/>
                  <a:gd name="connsiteY159" fmla="*/ 1091 h 10000"/>
                  <a:gd name="connsiteX160" fmla="*/ 2521 w 10000"/>
                  <a:gd name="connsiteY160" fmla="*/ 1098 h 10000"/>
                  <a:gd name="connsiteX161" fmla="*/ 2493 w 10000"/>
                  <a:gd name="connsiteY161" fmla="*/ 1104 h 10000"/>
                  <a:gd name="connsiteX162" fmla="*/ 2468 w 10000"/>
                  <a:gd name="connsiteY162" fmla="*/ 1108 h 10000"/>
                  <a:gd name="connsiteX163" fmla="*/ 2404 w 10000"/>
                  <a:gd name="connsiteY163" fmla="*/ 1124 h 10000"/>
                  <a:gd name="connsiteX164" fmla="*/ 2366 w 10000"/>
                  <a:gd name="connsiteY164" fmla="*/ 1133 h 10000"/>
                  <a:gd name="connsiteX165" fmla="*/ 2346 w 10000"/>
                  <a:gd name="connsiteY165" fmla="*/ 1137 h 10000"/>
                  <a:gd name="connsiteX166" fmla="*/ 2294 w 10000"/>
                  <a:gd name="connsiteY166" fmla="*/ 1146 h 10000"/>
                  <a:gd name="connsiteX167" fmla="*/ 2249 w 10000"/>
                  <a:gd name="connsiteY167" fmla="*/ 1156 h 10000"/>
                  <a:gd name="connsiteX168" fmla="*/ 2230 w 10000"/>
                  <a:gd name="connsiteY168" fmla="*/ 1156 h 10000"/>
                  <a:gd name="connsiteX169" fmla="*/ 2222 w 10000"/>
                  <a:gd name="connsiteY169" fmla="*/ 1163 h 10000"/>
                  <a:gd name="connsiteX170" fmla="*/ 2194 w 10000"/>
                  <a:gd name="connsiteY170" fmla="*/ 1163 h 10000"/>
                  <a:gd name="connsiteX171" fmla="*/ 2172 w 10000"/>
                  <a:gd name="connsiteY171" fmla="*/ 1163 h 10000"/>
                  <a:gd name="connsiteX172" fmla="*/ 2147 w 10000"/>
                  <a:gd name="connsiteY172" fmla="*/ 1166 h 10000"/>
                  <a:gd name="connsiteX173" fmla="*/ 2108 w 10000"/>
                  <a:gd name="connsiteY173" fmla="*/ 1166 h 10000"/>
                  <a:gd name="connsiteX174" fmla="*/ 2083 w 10000"/>
                  <a:gd name="connsiteY174" fmla="*/ 1156 h 10000"/>
                  <a:gd name="connsiteX175" fmla="*/ 2042 w 10000"/>
                  <a:gd name="connsiteY175" fmla="*/ 1143 h 10000"/>
                  <a:gd name="connsiteX176" fmla="*/ 2011 w 10000"/>
                  <a:gd name="connsiteY176" fmla="*/ 1143 h 10000"/>
                  <a:gd name="connsiteX177" fmla="*/ 1994 w 10000"/>
                  <a:gd name="connsiteY177" fmla="*/ 1146 h 10000"/>
                  <a:gd name="connsiteX178" fmla="*/ 1967 w 10000"/>
                  <a:gd name="connsiteY178" fmla="*/ 1156 h 10000"/>
                  <a:gd name="connsiteX179" fmla="*/ 1903 w 10000"/>
                  <a:gd name="connsiteY179" fmla="*/ 1176 h 10000"/>
                  <a:gd name="connsiteX180" fmla="*/ 1873 w 10000"/>
                  <a:gd name="connsiteY180" fmla="*/ 1182 h 10000"/>
                  <a:gd name="connsiteX181" fmla="*/ 1850 w 10000"/>
                  <a:gd name="connsiteY181" fmla="*/ 1185 h 10000"/>
                  <a:gd name="connsiteX182" fmla="*/ 1842 w 10000"/>
                  <a:gd name="connsiteY182" fmla="*/ 1192 h 10000"/>
                  <a:gd name="connsiteX183" fmla="*/ 1823 w 10000"/>
                  <a:gd name="connsiteY183" fmla="*/ 1195 h 10000"/>
                  <a:gd name="connsiteX184" fmla="*/ 1814 w 10000"/>
                  <a:gd name="connsiteY184" fmla="*/ 1201 h 10000"/>
                  <a:gd name="connsiteX185" fmla="*/ 1792 w 10000"/>
                  <a:gd name="connsiteY185" fmla="*/ 1218 h 10000"/>
                  <a:gd name="connsiteX186" fmla="*/ 1767 w 10000"/>
                  <a:gd name="connsiteY186" fmla="*/ 1231 h 10000"/>
                  <a:gd name="connsiteX187" fmla="*/ 1717 w 10000"/>
                  <a:gd name="connsiteY187" fmla="*/ 1266 h 10000"/>
                  <a:gd name="connsiteX188" fmla="*/ 1695 w 10000"/>
                  <a:gd name="connsiteY188" fmla="*/ 1279 h 10000"/>
                  <a:gd name="connsiteX189" fmla="*/ 1654 w 10000"/>
                  <a:gd name="connsiteY189" fmla="*/ 1308 h 10000"/>
                  <a:gd name="connsiteX190" fmla="*/ 1620 w 10000"/>
                  <a:gd name="connsiteY190" fmla="*/ 1334 h 10000"/>
                  <a:gd name="connsiteX191" fmla="*/ 1590 w 10000"/>
                  <a:gd name="connsiteY191" fmla="*/ 1360 h 10000"/>
                  <a:gd name="connsiteX192" fmla="*/ 1565 w 10000"/>
                  <a:gd name="connsiteY192" fmla="*/ 1380 h 10000"/>
                  <a:gd name="connsiteX193" fmla="*/ 1532 w 10000"/>
                  <a:gd name="connsiteY193" fmla="*/ 1402 h 10000"/>
                  <a:gd name="connsiteX194" fmla="*/ 1501 w 10000"/>
                  <a:gd name="connsiteY194" fmla="*/ 1418 h 10000"/>
                  <a:gd name="connsiteX195" fmla="*/ 1460 w 10000"/>
                  <a:gd name="connsiteY195" fmla="*/ 1438 h 10000"/>
                  <a:gd name="connsiteX196" fmla="*/ 1435 w 10000"/>
                  <a:gd name="connsiteY196" fmla="*/ 1454 h 10000"/>
                  <a:gd name="connsiteX197" fmla="*/ 1421 w 10000"/>
                  <a:gd name="connsiteY197" fmla="*/ 1464 h 10000"/>
                  <a:gd name="connsiteX198" fmla="*/ 1380 w 10000"/>
                  <a:gd name="connsiteY198" fmla="*/ 1473 h 10000"/>
                  <a:gd name="connsiteX199" fmla="*/ 1324 w 10000"/>
                  <a:gd name="connsiteY199" fmla="*/ 1477 h 10000"/>
                  <a:gd name="connsiteX200" fmla="*/ 1274 w 10000"/>
                  <a:gd name="connsiteY200" fmla="*/ 1483 h 10000"/>
                  <a:gd name="connsiteX201" fmla="*/ 1244 w 10000"/>
                  <a:gd name="connsiteY201" fmla="*/ 1486 h 10000"/>
                  <a:gd name="connsiteX202" fmla="*/ 1233 w 10000"/>
                  <a:gd name="connsiteY202" fmla="*/ 1486 h 10000"/>
                  <a:gd name="connsiteX203" fmla="*/ 1197 w 10000"/>
                  <a:gd name="connsiteY203" fmla="*/ 1493 h 10000"/>
                  <a:gd name="connsiteX204" fmla="*/ 1180 w 10000"/>
                  <a:gd name="connsiteY204" fmla="*/ 1496 h 10000"/>
                  <a:gd name="connsiteX205" fmla="*/ 1169 w 10000"/>
                  <a:gd name="connsiteY205" fmla="*/ 1496 h 10000"/>
                  <a:gd name="connsiteX206" fmla="*/ 1161 w 10000"/>
                  <a:gd name="connsiteY206" fmla="*/ 1503 h 10000"/>
                  <a:gd name="connsiteX207" fmla="*/ 1155 w 10000"/>
                  <a:gd name="connsiteY207" fmla="*/ 1503 h 10000"/>
                  <a:gd name="connsiteX208" fmla="*/ 501 w 10000"/>
                  <a:gd name="connsiteY208" fmla="*/ 2277 h 10000"/>
                  <a:gd name="connsiteX209" fmla="*/ 396 w 10000"/>
                  <a:gd name="connsiteY209" fmla="*/ 2532 h 10000"/>
                  <a:gd name="connsiteX210" fmla="*/ 324 w 10000"/>
                  <a:gd name="connsiteY210" fmla="*/ 2759 h 10000"/>
                  <a:gd name="connsiteX211" fmla="*/ 274 w 10000"/>
                  <a:gd name="connsiteY211" fmla="*/ 2866 h 10000"/>
                  <a:gd name="connsiteX212" fmla="*/ 202 w 10000"/>
                  <a:gd name="connsiteY212" fmla="*/ 3008 h 10000"/>
                  <a:gd name="connsiteX213" fmla="*/ 211 w 10000"/>
                  <a:gd name="connsiteY213" fmla="*/ 3177 h 10000"/>
                  <a:gd name="connsiteX214" fmla="*/ 235 w 10000"/>
                  <a:gd name="connsiteY214" fmla="*/ 3368 h 10000"/>
                  <a:gd name="connsiteX215" fmla="*/ 266 w 10000"/>
                  <a:gd name="connsiteY215" fmla="*/ 3595 h 10000"/>
                  <a:gd name="connsiteX216" fmla="*/ 299 w 10000"/>
                  <a:gd name="connsiteY216" fmla="*/ 3831 h 10000"/>
                  <a:gd name="connsiteX217" fmla="*/ 305 w 10000"/>
                  <a:gd name="connsiteY217" fmla="*/ 3863 h 10000"/>
                  <a:gd name="connsiteX218" fmla="*/ 341 w 10000"/>
                  <a:gd name="connsiteY218" fmla="*/ 3941 h 10000"/>
                  <a:gd name="connsiteX219" fmla="*/ 186 w 10000"/>
                  <a:gd name="connsiteY219" fmla="*/ 3935 h 10000"/>
                  <a:gd name="connsiteX220" fmla="*/ 30 w 10000"/>
                  <a:gd name="connsiteY220" fmla="*/ 3925 h 10000"/>
                  <a:gd name="connsiteX221" fmla="*/ 0 w 10000"/>
                  <a:gd name="connsiteY221" fmla="*/ 4054 h 10000"/>
                  <a:gd name="connsiteX222" fmla="*/ 14 w 10000"/>
                  <a:gd name="connsiteY222" fmla="*/ 4152 h 10000"/>
                  <a:gd name="connsiteX223" fmla="*/ 22 w 10000"/>
                  <a:gd name="connsiteY223" fmla="*/ 4242 h 10000"/>
                  <a:gd name="connsiteX224" fmla="*/ 30 w 10000"/>
                  <a:gd name="connsiteY224" fmla="*/ 4291 h 10000"/>
                  <a:gd name="connsiteX225" fmla="*/ 102 w 10000"/>
                  <a:gd name="connsiteY225" fmla="*/ 4271 h 10000"/>
                  <a:gd name="connsiteX226" fmla="*/ 155 w 10000"/>
                  <a:gd name="connsiteY226" fmla="*/ 4262 h 10000"/>
                  <a:gd name="connsiteX227" fmla="*/ 410 w 10000"/>
                  <a:gd name="connsiteY227" fmla="*/ 4255 h 10000"/>
                  <a:gd name="connsiteX228" fmla="*/ 418 w 10000"/>
                  <a:gd name="connsiteY228" fmla="*/ 4385 h 10000"/>
                  <a:gd name="connsiteX229" fmla="*/ 429 w 10000"/>
                  <a:gd name="connsiteY229" fmla="*/ 4543 h 10000"/>
                  <a:gd name="connsiteX230" fmla="*/ 443 w 10000"/>
                  <a:gd name="connsiteY230" fmla="*/ 4585 h 10000"/>
                  <a:gd name="connsiteX231" fmla="*/ 465 w 10000"/>
                  <a:gd name="connsiteY231" fmla="*/ 4611 h 10000"/>
                  <a:gd name="connsiteX232" fmla="*/ 468 w 10000"/>
                  <a:gd name="connsiteY232" fmla="*/ 4621 h 10000"/>
                  <a:gd name="connsiteX233" fmla="*/ 474 w 10000"/>
                  <a:gd name="connsiteY233" fmla="*/ 4679 h 10000"/>
                  <a:gd name="connsiteX234" fmla="*/ 554 w 10000"/>
                  <a:gd name="connsiteY234" fmla="*/ 4738 h 10000"/>
                  <a:gd name="connsiteX235" fmla="*/ 637 w 10000"/>
                  <a:gd name="connsiteY235" fmla="*/ 4809 h 10000"/>
                  <a:gd name="connsiteX236" fmla="*/ 704 w 10000"/>
                  <a:gd name="connsiteY236" fmla="*/ 4851 h 10000"/>
                  <a:gd name="connsiteX237" fmla="*/ 740 w 10000"/>
                  <a:gd name="connsiteY237" fmla="*/ 4893 h 10000"/>
                  <a:gd name="connsiteX238" fmla="*/ 756 w 10000"/>
                  <a:gd name="connsiteY238" fmla="*/ 4896 h 10000"/>
                  <a:gd name="connsiteX239" fmla="*/ 767 w 10000"/>
                  <a:gd name="connsiteY239" fmla="*/ 4880 h 10000"/>
                  <a:gd name="connsiteX240" fmla="*/ 806 w 10000"/>
                  <a:gd name="connsiteY240" fmla="*/ 4945 h 10000"/>
                  <a:gd name="connsiteX241" fmla="*/ 886 w 10000"/>
                  <a:gd name="connsiteY241" fmla="*/ 5078 h 10000"/>
                  <a:gd name="connsiteX242" fmla="*/ 911 w 10000"/>
                  <a:gd name="connsiteY242" fmla="*/ 5130 h 10000"/>
                  <a:gd name="connsiteX243" fmla="*/ 920 w 10000"/>
                  <a:gd name="connsiteY243" fmla="*/ 5191 h 10000"/>
                  <a:gd name="connsiteX244" fmla="*/ 920 w 10000"/>
                  <a:gd name="connsiteY244" fmla="*/ 5220 h 10000"/>
                  <a:gd name="connsiteX245" fmla="*/ 911 w 10000"/>
                  <a:gd name="connsiteY245" fmla="*/ 5314 h 10000"/>
                  <a:gd name="connsiteX246" fmla="*/ 898 w 10000"/>
                  <a:gd name="connsiteY246" fmla="*/ 5369 h 10000"/>
                  <a:gd name="connsiteX247" fmla="*/ 895 w 10000"/>
                  <a:gd name="connsiteY247" fmla="*/ 5385 h 10000"/>
                  <a:gd name="connsiteX248" fmla="*/ 895 w 10000"/>
                  <a:gd name="connsiteY248" fmla="*/ 5405 h 10000"/>
                  <a:gd name="connsiteX249" fmla="*/ 898 w 10000"/>
                  <a:gd name="connsiteY249" fmla="*/ 5434 h 10000"/>
                  <a:gd name="connsiteX250" fmla="*/ 911 w 10000"/>
                  <a:gd name="connsiteY250" fmla="*/ 5463 h 10000"/>
                  <a:gd name="connsiteX251" fmla="*/ 920 w 10000"/>
                  <a:gd name="connsiteY251" fmla="*/ 5492 h 10000"/>
                  <a:gd name="connsiteX252" fmla="*/ 934 w 10000"/>
                  <a:gd name="connsiteY252" fmla="*/ 5518 h 10000"/>
                  <a:gd name="connsiteX253" fmla="*/ 1169 w 10000"/>
                  <a:gd name="connsiteY253" fmla="*/ 5738 h 10000"/>
                  <a:gd name="connsiteX254" fmla="*/ 1188 w 10000"/>
                  <a:gd name="connsiteY254" fmla="*/ 5755 h 10000"/>
                  <a:gd name="connsiteX255" fmla="*/ 1216 w 10000"/>
                  <a:gd name="connsiteY255" fmla="*/ 5758 h 10000"/>
                  <a:gd name="connsiteX256" fmla="*/ 1313 w 10000"/>
                  <a:gd name="connsiteY256" fmla="*/ 5774 h 10000"/>
                  <a:gd name="connsiteX257" fmla="*/ 1349 w 10000"/>
                  <a:gd name="connsiteY257" fmla="*/ 5787 h 10000"/>
                  <a:gd name="connsiteX258" fmla="*/ 1393 w 10000"/>
                  <a:gd name="connsiteY258" fmla="*/ 5793 h 10000"/>
                  <a:gd name="connsiteX259" fmla="*/ 1393 w 10000"/>
                  <a:gd name="connsiteY259" fmla="*/ 5797 h 10000"/>
                  <a:gd name="connsiteX260" fmla="*/ 1421 w 10000"/>
                  <a:gd name="connsiteY260" fmla="*/ 5810 h 10000"/>
                  <a:gd name="connsiteX261" fmla="*/ 1446 w 10000"/>
                  <a:gd name="connsiteY261" fmla="*/ 5829 h 10000"/>
                  <a:gd name="connsiteX262" fmla="*/ 1460 w 10000"/>
                  <a:gd name="connsiteY262" fmla="*/ 5842 h 10000"/>
                  <a:gd name="connsiteX263" fmla="*/ 1476 w 10000"/>
                  <a:gd name="connsiteY263" fmla="*/ 5848 h 10000"/>
                  <a:gd name="connsiteX264" fmla="*/ 1501 w 10000"/>
                  <a:gd name="connsiteY264" fmla="*/ 5852 h 10000"/>
                  <a:gd name="connsiteX265" fmla="*/ 1532 w 10000"/>
                  <a:gd name="connsiteY265" fmla="*/ 5887 h 10000"/>
                  <a:gd name="connsiteX266" fmla="*/ 1565 w 10000"/>
                  <a:gd name="connsiteY266" fmla="*/ 5942 h 10000"/>
                  <a:gd name="connsiteX267" fmla="*/ 1587 w 10000"/>
                  <a:gd name="connsiteY267" fmla="*/ 5972 h 10000"/>
                  <a:gd name="connsiteX268" fmla="*/ 1612 w 10000"/>
                  <a:gd name="connsiteY268" fmla="*/ 5955 h 10000"/>
                  <a:gd name="connsiteX269" fmla="*/ 1679 w 10000"/>
                  <a:gd name="connsiteY269" fmla="*/ 6049 h 10000"/>
                  <a:gd name="connsiteX270" fmla="*/ 1720 w 10000"/>
                  <a:gd name="connsiteY270" fmla="*/ 6108 h 10000"/>
                  <a:gd name="connsiteX271" fmla="*/ 1751 w 10000"/>
                  <a:gd name="connsiteY271" fmla="*/ 6133 h 10000"/>
                  <a:gd name="connsiteX272" fmla="*/ 1792 w 10000"/>
                  <a:gd name="connsiteY272" fmla="*/ 6169 h 10000"/>
                  <a:gd name="connsiteX273" fmla="*/ 1801 w 10000"/>
                  <a:gd name="connsiteY273" fmla="*/ 6172 h 10000"/>
                  <a:gd name="connsiteX274" fmla="*/ 1814 w 10000"/>
                  <a:gd name="connsiteY274" fmla="*/ 6286 h 10000"/>
                  <a:gd name="connsiteX275" fmla="*/ 1817 w 10000"/>
                  <a:gd name="connsiteY275" fmla="*/ 6331 h 10000"/>
                  <a:gd name="connsiteX276" fmla="*/ 1809 w 10000"/>
                  <a:gd name="connsiteY276" fmla="*/ 6444 h 10000"/>
                  <a:gd name="connsiteX277" fmla="*/ 1801 w 10000"/>
                  <a:gd name="connsiteY277" fmla="*/ 6499 h 10000"/>
                  <a:gd name="connsiteX278" fmla="*/ 1781 w 10000"/>
                  <a:gd name="connsiteY278" fmla="*/ 6522 h 10000"/>
                  <a:gd name="connsiteX279" fmla="*/ 1773 w 10000"/>
                  <a:gd name="connsiteY279" fmla="*/ 6541 h 10000"/>
                  <a:gd name="connsiteX280" fmla="*/ 1762 w 10000"/>
                  <a:gd name="connsiteY280" fmla="*/ 6571 h 10000"/>
                  <a:gd name="connsiteX281" fmla="*/ 1767 w 10000"/>
                  <a:gd name="connsiteY281" fmla="*/ 6622 h 10000"/>
                  <a:gd name="connsiteX282" fmla="*/ 1767 w 10000"/>
                  <a:gd name="connsiteY282" fmla="*/ 6665 h 10000"/>
                  <a:gd name="connsiteX283" fmla="*/ 1767 w 10000"/>
                  <a:gd name="connsiteY283" fmla="*/ 6694 h 10000"/>
                  <a:gd name="connsiteX284" fmla="*/ 1776 w 10000"/>
                  <a:gd name="connsiteY284" fmla="*/ 6726 h 10000"/>
                  <a:gd name="connsiteX285" fmla="*/ 1776 w 10000"/>
                  <a:gd name="connsiteY285" fmla="*/ 6745 h 10000"/>
                  <a:gd name="connsiteX286" fmla="*/ 1767 w 10000"/>
                  <a:gd name="connsiteY286" fmla="*/ 6765 h 10000"/>
                  <a:gd name="connsiteX287" fmla="*/ 1762 w 10000"/>
                  <a:gd name="connsiteY287" fmla="*/ 6804 h 10000"/>
                  <a:gd name="connsiteX288" fmla="*/ 1753 w 10000"/>
                  <a:gd name="connsiteY288" fmla="*/ 6839 h 10000"/>
                  <a:gd name="connsiteX289" fmla="*/ 1742 w 10000"/>
                  <a:gd name="connsiteY289" fmla="*/ 6849 h 10000"/>
                  <a:gd name="connsiteX290" fmla="*/ 1726 w 10000"/>
                  <a:gd name="connsiteY290" fmla="*/ 6849 h 10000"/>
                  <a:gd name="connsiteX291" fmla="*/ 1712 w 10000"/>
                  <a:gd name="connsiteY291" fmla="*/ 6852 h 10000"/>
                  <a:gd name="connsiteX292" fmla="*/ 1640 w 10000"/>
                  <a:gd name="connsiteY292" fmla="*/ 6953 h 10000"/>
                  <a:gd name="connsiteX293" fmla="*/ 1493 w 10000"/>
                  <a:gd name="connsiteY293" fmla="*/ 7105 h 10000"/>
                  <a:gd name="connsiteX294" fmla="*/ 1490 w 10000"/>
                  <a:gd name="connsiteY294" fmla="*/ 7124 h 10000"/>
                  <a:gd name="connsiteX295" fmla="*/ 1468 w 10000"/>
                  <a:gd name="connsiteY295" fmla="*/ 7137 h 10000"/>
                  <a:gd name="connsiteX296" fmla="*/ 1454 w 10000"/>
                  <a:gd name="connsiteY296" fmla="*/ 7144 h 10000"/>
                  <a:gd name="connsiteX297" fmla="*/ 1452 w 10000"/>
                  <a:gd name="connsiteY297" fmla="*/ 7157 h 10000"/>
                  <a:gd name="connsiteX298" fmla="*/ 1446 w 10000"/>
                  <a:gd name="connsiteY298" fmla="*/ 7199 h 10000"/>
                  <a:gd name="connsiteX299" fmla="*/ 1476 w 10000"/>
                  <a:gd name="connsiteY299" fmla="*/ 7247 h 10000"/>
                  <a:gd name="connsiteX300" fmla="*/ 1501 w 10000"/>
                  <a:gd name="connsiteY300" fmla="*/ 7270 h 10000"/>
                  <a:gd name="connsiteX301" fmla="*/ 1518 w 10000"/>
                  <a:gd name="connsiteY301" fmla="*/ 7286 h 10000"/>
                  <a:gd name="connsiteX302" fmla="*/ 1524 w 10000"/>
                  <a:gd name="connsiteY302" fmla="*/ 7306 h 10000"/>
                  <a:gd name="connsiteX303" fmla="*/ 1540 w 10000"/>
                  <a:gd name="connsiteY303" fmla="*/ 7322 h 10000"/>
                  <a:gd name="connsiteX304" fmla="*/ 1565 w 10000"/>
                  <a:gd name="connsiteY304" fmla="*/ 7325 h 10000"/>
                  <a:gd name="connsiteX305" fmla="*/ 1590 w 10000"/>
                  <a:gd name="connsiteY305" fmla="*/ 7332 h 10000"/>
                  <a:gd name="connsiteX306" fmla="*/ 1615 w 10000"/>
                  <a:gd name="connsiteY306" fmla="*/ 7345 h 10000"/>
                  <a:gd name="connsiteX307" fmla="*/ 1662 w 10000"/>
                  <a:gd name="connsiteY307" fmla="*/ 7370 h 10000"/>
                  <a:gd name="connsiteX308" fmla="*/ 1670 w 10000"/>
                  <a:gd name="connsiteY308" fmla="*/ 7351 h 10000"/>
                  <a:gd name="connsiteX309" fmla="*/ 1726 w 10000"/>
                  <a:gd name="connsiteY309" fmla="*/ 7354 h 10000"/>
                  <a:gd name="connsiteX310" fmla="*/ 1726 w 10000"/>
                  <a:gd name="connsiteY310" fmla="*/ 7400 h 10000"/>
                  <a:gd name="connsiteX311" fmla="*/ 1773 w 10000"/>
                  <a:gd name="connsiteY311" fmla="*/ 7409 h 10000"/>
                  <a:gd name="connsiteX312" fmla="*/ 1806 w 10000"/>
                  <a:gd name="connsiteY312" fmla="*/ 7416 h 10000"/>
                  <a:gd name="connsiteX313" fmla="*/ 1839 w 10000"/>
                  <a:gd name="connsiteY313" fmla="*/ 7403 h 10000"/>
                  <a:gd name="connsiteX314" fmla="*/ 1886 w 10000"/>
                  <a:gd name="connsiteY314" fmla="*/ 7403 h 10000"/>
                  <a:gd name="connsiteX315" fmla="*/ 1898 w 10000"/>
                  <a:gd name="connsiteY315" fmla="*/ 7403 h 10000"/>
                  <a:gd name="connsiteX316" fmla="*/ 1914 w 10000"/>
                  <a:gd name="connsiteY316" fmla="*/ 7494 h 10000"/>
                  <a:gd name="connsiteX317" fmla="*/ 1895 w 10000"/>
                  <a:gd name="connsiteY317" fmla="*/ 7523 h 10000"/>
                  <a:gd name="connsiteX318" fmla="*/ 1825 w 10000"/>
                  <a:gd name="connsiteY318" fmla="*/ 7617 h 10000"/>
                  <a:gd name="connsiteX319" fmla="*/ 1776 w 10000"/>
                  <a:gd name="connsiteY319" fmla="*/ 7691 h 10000"/>
                  <a:gd name="connsiteX320" fmla="*/ 1781 w 10000"/>
                  <a:gd name="connsiteY320" fmla="*/ 7723 h 10000"/>
                  <a:gd name="connsiteX321" fmla="*/ 1767 w 10000"/>
                  <a:gd name="connsiteY321" fmla="*/ 7759 h 10000"/>
                  <a:gd name="connsiteX322" fmla="*/ 1762 w 10000"/>
                  <a:gd name="connsiteY322" fmla="*/ 7817 h 10000"/>
                  <a:gd name="connsiteX323" fmla="*/ 1762 w 10000"/>
                  <a:gd name="connsiteY323" fmla="*/ 7856 h 10000"/>
                  <a:gd name="connsiteX324" fmla="*/ 1776 w 10000"/>
                  <a:gd name="connsiteY324" fmla="*/ 7892 h 10000"/>
                  <a:gd name="connsiteX325" fmla="*/ 1784 w 10000"/>
                  <a:gd name="connsiteY325" fmla="*/ 7902 h 10000"/>
                  <a:gd name="connsiteX326" fmla="*/ 1801 w 10000"/>
                  <a:gd name="connsiteY326" fmla="*/ 7908 h 10000"/>
                  <a:gd name="connsiteX327" fmla="*/ 1809 w 10000"/>
                  <a:gd name="connsiteY327" fmla="*/ 7911 h 10000"/>
                  <a:gd name="connsiteX328" fmla="*/ 1801 w 10000"/>
                  <a:gd name="connsiteY328" fmla="*/ 7940 h 10000"/>
                  <a:gd name="connsiteX329" fmla="*/ 1798 w 10000"/>
                  <a:gd name="connsiteY329" fmla="*/ 7979 h 10000"/>
                  <a:gd name="connsiteX330" fmla="*/ 1806 w 10000"/>
                  <a:gd name="connsiteY330" fmla="*/ 8002 h 10000"/>
                  <a:gd name="connsiteX331" fmla="*/ 1823 w 10000"/>
                  <a:gd name="connsiteY331" fmla="*/ 8021 h 10000"/>
                  <a:gd name="connsiteX332" fmla="*/ 1834 w 10000"/>
                  <a:gd name="connsiteY332" fmla="*/ 8044 h 10000"/>
                  <a:gd name="connsiteX333" fmla="*/ 1839 w 10000"/>
                  <a:gd name="connsiteY333" fmla="*/ 8073 h 10000"/>
                  <a:gd name="connsiteX334" fmla="*/ 1842 w 10000"/>
                  <a:gd name="connsiteY334" fmla="*/ 8106 h 10000"/>
                  <a:gd name="connsiteX335" fmla="*/ 1839 w 10000"/>
                  <a:gd name="connsiteY335" fmla="*/ 8144 h 10000"/>
                  <a:gd name="connsiteX336" fmla="*/ 1856 w 10000"/>
                  <a:gd name="connsiteY336" fmla="*/ 8164 h 10000"/>
                  <a:gd name="connsiteX337" fmla="*/ 1886 w 10000"/>
                  <a:gd name="connsiteY337" fmla="*/ 8193 h 10000"/>
                  <a:gd name="connsiteX338" fmla="*/ 1922 w 10000"/>
                  <a:gd name="connsiteY338" fmla="*/ 8206 h 10000"/>
                  <a:gd name="connsiteX339" fmla="*/ 1967 w 10000"/>
                  <a:gd name="connsiteY339" fmla="*/ 8203 h 10000"/>
                  <a:gd name="connsiteX340" fmla="*/ 1986 w 10000"/>
                  <a:gd name="connsiteY340" fmla="*/ 8212 h 10000"/>
                  <a:gd name="connsiteX341" fmla="*/ 2000 w 10000"/>
                  <a:gd name="connsiteY341" fmla="*/ 8232 h 10000"/>
                  <a:gd name="connsiteX342" fmla="*/ 2033 w 10000"/>
                  <a:gd name="connsiteY342" fmla="*/ 8258 h 10000"/>
                  <a:gd name="connsiteX343" fmla="*/ 2050 w 10000"/>
                  <a:gd name="connsiteY343" fmla="*/ 8271 h 10000"/>
                  <a:gd name="connsiteX344" fmla="*/ 2089 w 10000"/>
                  <a:gd name="connsiteY344" fmla="*/ 8280 h 10000"/>
                  <a:gd name="connsiteX345" fmla="*/ 2122 w 10000"/>
                  <a:gd name="connsiteY345" fmla="*/ 8300 h 10000"/>
                  <a:gd name="connsiteX346" fmla="*/ 2163 w 10000"/>
                  <a:gd name="connsiteY346" fmla="*/ 8332 h 10000"/>
                  <a:gd name="connsiteX347" fmla="*/ 2172 w 10000"/>
                  <a:gd name="connsiteY347" fmla="*/ 8335 h 10000"/>
                  <a:gd name="connsiteX348" fmla="*/ 2177 w 10000"/>
                  <a:gd name="connsiteY348" fmla="*/ 8345 h 10000"/>
                  <a:gd name="connsiteX349" fmla="*/ 2163 w 10000"/>
                  <a:gd name="connsiteY349" fmla="*/ 8371 h 10000"/>
                  <a:gd name="connsiteX350" fmla="*/ 2139 w 10000"/>
                  <a:gd name="connsiteY350" fmla="*/ 8423 h 10000"/>
                  <a:gd name="connsiteX351" fmla="*/ 2130 w 10000"/>
                  <a:gd name="connsiteY351" fmla="*/ 8439 h 10000"/>
                  <a:gd name="connsiteX352" fmla="*/ 2105 w 10000"/>
                  <a:gd name="connsiteY352" fmla="*/ 8446 h 10000"/>
                  <a:gd name="connsiteX353" fmla="*/ 2080 w 10000"/>
                  <a:gd name="connsiteY353" fmla="*/ 8449 h 10000"/>
                  <a:gd name="connsiteX354" fmla="*/ 2075 w 10000"/>
                  <a:gd name="connsiteY354" fmla="*/ 8459 h 10000"/>
                  <a:gd name="connsiteX355" fmla="*/ 2072 w 10000"/>
                  <a:gd name="connsiteY355" fmla="*/ 8475 h 10000"/>
                  <a:gd name="connsiteX356" fmla="*/ 2080 w 10000"/>
                  <a:gd name="connsiteY356" fmla="*/ 8484 h 10000"/>
                  <a:gd name="connsiteX357" fmla="*/ 2100 w 10000"/>
                  <a:gd name="connsiteY357" fmla="*/ 8475 h 10000"/>
                  <a:gd name="connsiteX358" fmla="*/ 2141 w 10000"/>
                  <a:gd name="connsiteY358" fmla="*/ 8478 h 10000"/>
                  <a:gd name="connsiteX359" fmla="*/ 2172 w 10000"/>
                  <a:gd name="connsiteY359" fmla="*/ 8475 h 10000"/>
                  <a:gd name="connsiteX360" fmla="*/ 2188 w 10000"/>
                  <a:gd name="connsiteY360" fmla="*/ 8475 h 10000"/>
                  <a:gd name="connsiteX361" fmla="*/ 2222 w 10000"/>
                  <a:gd name="connsiteY361" fmla="*/ 8497 h 10000"/>
                  <a:gd name="connsiteX362" fmla="*/ 2252 w 10000"/>
                  <a:gd name="connsiteY362" fmla="*/ 8514 h 10000"/>
                  <a:gd name="connsiteX363" fmla="*/ 2274 w 10000"/>
                  <a:gd name="connsiteY363" fmla="*/ 8514 h 10000"/>
                  <a:gd name="connsiteX364" fmla="*/ 2299 w 10000"/>
                  <a:gd name="connsiteY364" fmla="*/ 8504 h 10000"/>
                  <a:gd name="connsiteX365" fmla="*/ 2310 w 10000"/>
                  <a:gd name="connsiteY365" fmla="*/ 8504 h 10000"/>
                  <a:gd name="connsiteX366" fmla="*/ 2319 w 10000"/>
                  <a:gd name="connsiteY366" fmla="*/ 8484 h 10000"/>
                  <a:gd name="connsiteX367" fmla="*/ 2338 w 10000"/>
                  <a:gd name="connsiteY367" fmla="*/ 8494 h 10000"/>
                  <a:gd name="connsiteX368" fmla="*/ 2338 w 10000"/>
                  <a:gd name="connsiteY368" fmla="*/ 8552 h 10000"/>
                  <a:gd name="connsiteX369" fmla="*/ 2366 w 10000"/>
                  <a:gd name="connsiteY369" fmla="*/ 8572 h 10000"/>
                  <a:gd name="connsiteX370" fmla="*/ 2382 w 10000"/>
                  <a:gd name="connsiteY370" fmla="*/ 8582 h 10000"/>
                  <a:gd name="connsiteX371" fmla="*/ 2435 w 10000"/>
                  <a:gd name="connsiteY371" fmla="*/ 8552 h 10000"/>
                  <a:gd name="connsiteX372" fmla="*/ 2443 w 10000"/>
                  <a:gd name="connsiteY372" fmla="*/ 8552 h 10000"/>
                  <a:gd name="connsiteX373" fmla="*/ 2454 w 10000"/>
                  <a:gd name="connsiteY373" fmla="*/ 8552 h 10000"/>
                  <a:gd name="connsiteX374" fmla="*/ 2471 w 10000"/>
                  <a:gd name="connsiteY374" fmla="*/ 8546 h 10000"/>
                  <a:gd name="connsiteX375" fmla="*/ 2488 w 10000"/>
                  <a:gd name="connsiteY375" fmla="*/ 8536 h 10000"/>
                  <a:gd name="connsiteX376" fmla="*/ 2501 w 10000"/>
                  <a:gd name="connsiteY376" fmla="*/ 8533 h 10000"/>
                  <a:gd name="connsiteX377" fmla="*/ 2512 w 10000"/>
                  <a:gd name="connsiteY377" fmla="*/ 8533 h 10000"/>
                  <a:gd name="connsiteX378" fmla="*/ 2521 w 10000"/>
                  <a:gd name="connsiteY378" fmla="*/ 8546 h 10000"/>
                  <a:gd name="connsiteX379" fmla="*/ 2521 w 10000"/>
                  <a:gd name="connsiteY379" fmla="*/ 8572 h 10000"/>
                  <a:gd name="connsiteX380" fmla="*/ 2535 w 10000"/>
                  <a:gd name="connsiteY380" fmla="*/ 8588 h 10000"/>
                  <a:gd name="connsiteX381" fmla="*/ 2551 w 10000"/>
                  <a:gd name="connsiteY381" fmla="*/ 8582 h 10000"/>
                  <a:gd name="connsiteX382" fmla="*/ 2560 w 10000"/>
                  <a:gd name="connsiteY382" fmla="*/ 8582 h 10000"/>
                  <a:gd name="connsiteX383" fmla="*/ 2573 w 10000"/>
                  <a:gd name="connsiteY383" fmla="*/ 8588 h 10000"/>
                  <a:gd name="connsiteX384" fmla="*/ 2584 w 10000"/>
                  <a:gd name="connsiteY384" fmla="*/ 8591 h 10000"/>
                  <a:gd name="connsiteX385" fmla="*/ 2590 w 10000"/>
                  <a:gd name="connsiteY385" fmla="*/ 8598 h 10000"/>
                  <a:gd name="connsiteX386" fmla="*/ 2598 w 10000"/>
                  <a:gd name="connsiteY386" fmla="*/ 8608 h 10000"/>
                  <a:gd name="connsiteX387" fmla="*/ 2607 w 10000"/>
                  <a:gd name="connsiteY387" fmla="*/ 8617 h 10000"/>
                  <a:gd name="connsiteX388" fmla="*/ 2618 w 10000"/>
                  <a:gd name="connsiteY388" fmla="*/ 8617 h 10000"/>
                  <a:gd name="connsiteX389" fmla="*/ 2640 w 10000"/>
                  <a:gd name="connsiteY389" fmla="*/ 8608 h 10000"/>
                  <a:gd name="connsiteX390" fmla="*/ 2670 w 10000"/>
                  <a:gd name="connsiteY390" fmla="*/ 8598 h 10000"/>
                  <a:gd name="connsiteX391" fmla="*/ 2673 w 10000"/>
                  <a:gd name="connsiteY391" fmla="*/ 8598 h 10000"/>
                  <a:gd name="connsiteX392" fmla="*/ 2690 w 10000"/>
                  <a:gd name="connsiteY392" fmla="*/ 8598 h 10000"/>
                  <a:gd name="connsiteX393" fmla="*/ 2698 w 10000"/>
                  <a:gd name="connsiteY393" fmla="*/ 8598 h 10000"/>
                  <a:gd name="connsiteX394" fmla="*/ 2712 w 10000"/>
                  <a:gd name="connsiteY394" fmla="*/ 8598 h 10000"/>
                  <a:gd name="connsiteX395" fmla="*/ 2726 w 10000"/>
                  <a:gd name="connsiteY395" fmla="*/ 8591 h 10000"/>
                  <a:gd name="connsiteX396" fmla="*/ 2737 w 10000"/>
                  <a:gd name="connsiteY396" fmla="*/ 8588 h 10000"/>
                  <a:gd name="connsiteX397" fmla="*/ 2759 w 10000"/>
                  <a:gd name="connsiteY397" fmla="*/ 8582 h 10000"/>
                  <a:gd name="connsiteX398" fmla="*/ 2770 w 10000"/>
                  <a:gd name="connsiteY398" fmla="*/ 8578 h 10000"/>
                  <a:gd name="connsiteX399" fmla="*/ 2784 w 10000"/>
                  <a:gd name="connsiteY399" fmla="*/ 8572 h 10000"/>
                  <a:gd name="connsiteX400" fmla="*/ 2795 w 10000"/>
                  <a:gd name="connsiteY400" fmla="*/ 8572 h 10000"/>
                  <a:gd name="connsiteX401" fmla="*/ 2803 w 10000"/>
                  <a:gd name="connsiteY401" fmla="*/ 8588 h 10000"/>
                  <a:gd name="connsiteX402" fmla="*/ 2803 w 10000"/>
                  <a:gd name="connsiteY402" fmla="*/ 8591 h 10000"/>
                  <a:gd name="connsiteX403" fmla="*/ 2803 w 10000"/>
                  <a:gd name="connsiteY403" fmla="*/ 8601 h 10000"/>
                  <a:gd name="connsiteX404" fmla="*/ 2809 w 10000"/>
                  <a:gd name="connsiteY404" fmla="*/ 8601 h 10000"/>
                  <a:gd name="connsiteX405" fmla="*/ 2823 w 10000"/>
                  <a:gd name="connsiteY405" fmla="*/ 8598 h 10000"/>
                  <a:gd name="connsiteX406" fmla="*/ 2831 w 10000"/>
                  <a:gd name="connsiteY406" fmla="*/ 8598 h 10000"/>
                  <a:gd name="connsiteX407" fmla="*/ 2839 w 10000"/>
                  <a:gd name="connsiteY407" fmla="*/ 8601 h 10000"/>
                  <a:gd name="connsiteX408" fmla="*/ 2848 w 10000"/>
                  <a:gd name="connsiteY408" fmla="*/ 8598 h 10000"/>
                  <a:gd name="connsiteX409" fmla="*/ 2856 w 10000"/>
                  <a:gd name="connsiteY409" fmla="*/ 8601 h 10000"/>
                  <a:gd name="connsiteX410" fmla="*/ 2859 w 10000"/>
                  <a:gd name="connsiteY410" fmla="*/ 8601 h 10000"/>
                  <a:gd name="connsiteX411" fmla="*/ 2864 w 10000"/>
                  <a:gd name="connsiteY411" fmla="*/ 8598 h 10000"/>
                  <a:gd name="connsiteX412" fmla="*/ 2889 w 10000"/>
                  <a:gd name="connsiteY412" fmla="*/ 8611 h 10000"/>
                  <a:gd name="connsiteX413" fmla="*/ 2906 w 10000"/>
                  <a:gd name="connsiteY413" fmla="*/ 8620 h 10000"/>
                  <a:gd name="connsiteX414" fmla="*/ 2914 w 10000"/>
                  <a:gd name="connsiteY414" fmla="*/ 8627 h 10000"/>
                  <a:gd name="connsiteX415" fmla="*/ 2920 w 10000"/>
                  <a:gd name="connsiteY415" fmla="*/ 8640 h 10000"/>
                  <a:gd name="connsiteX416" fmla="*/ 2922 w 10000"/>
                  <a:gd name="connsiteY416" fmla="*/ 8666 h 10000"/>
                  <a:gd name="connsiteX417" fmla="*/ 2922 w 10000"/>
                  <a:gd name="connsiteY417" fmla="*/ 8692 h 10000"/>
                  <a:gd name="connsiteX418" fmla="*/ 2939 w 10000"/>
                  <a:gd name="connsiteY418" fmla="*/ 8695 h 10000"/>
                  <a:gd name="connsiteX419" fmla="*/ 2953 w 10000"/>
                  <a:gd name="connsiteY419" fmla="*/ 8695 h 10000"/>
                  <a:gd name="connsiteX420" fmla="*/ 2961 w 10000"/>
                  <a:gd name="connsiteY420" fmla="*/ 8695 h 10000"/>
                  <a:gd name="connsiteX421" fmla="*/ 2972 w 10000"/>
                  <a:gd name="connsiteY421" fmla="*/ 8692 h 10000"/>
                  <a:gd name="connsiteX422" fmla="*/ 2981 w 10000"/>
                  <a:gd name="connsiteY422" fmla="*/ 8685 h 10000"/>
                  <a:gd name="connsiteX423" fmla="*/ 2989 w 10000"/>
                  <a:gd name="connsiteY423" fmla="*/ 8685 h 10000"/>
                  <a:gd name="connsiteX424" fmla="*/ 3008 w 10000"/>
                  <a:gd name="connsiteY424" fmla="*/ 8685 h 10000"/>
                  <a:gd name="connsiteX425" fmla="*/ 3028 w 10000"/>
                  <a:gd name="connsiteY425" fmla="*/ 8695 h 10000"/>
                  <a:gd name="connsiteX426" fmla="*/ 3042 w 10000"/>
                  <a:gd name="connsiteY426" fmla="*/ 8695 h 10000"/>
                  <a:gd name="connsiteX427" fmla="*/ 3053 w 10000"/>
                  <a:gd name="connsiteY427" fmla="*/ 8676 h 10000"/>
                  <a:gd name="connsiteX428" fmla="*/ 3061 w 10000"/>
                  <a:gd name="connsiteY428" fmla="*/ 8666 h 10000"/>
                  <a:gd name="connsiteX429" fmla="*/ 3066 w 10000"/>
                  <a:gd name="connsiteY429" fmla="*/ 8656 h 10000"/>
                  <a:gd name="connsiteX430" fmla="*/ 3091 w 10000"/>
                  <a:gd name="connsiteY430" fmla="*/ 8659 h 10000"/>
                  <a:gd name="connsiteX431" fmla="*/ 3105 w 10000"/>
                  <a:gd name="connsiteY431" fmla="*/ 8659 h 10000"/>
                  <a:gd name="connsiteX432" fmla="*/ 3108 w 10000"/>
                  <a:gd name="connsiteY432" fmla="*/ 8650 h 10000"/>
                  <a:gd name="connsiteX433" fmla="*/ 3147 w 10000"/>
                  <a:gd name="connsiteY433" fmla="*/ 8588 h 10000"/>
                  <a:gd name="connsiteX434" fmla="*/ 3150 w 10000"/>
                  <a:gd name="connsiteY434" fmla="*/ 8598 h 10000"/>
                  <a:gd name="connsiteX435" fmla="*/ 3163 w 10000"/>
                  <a:gd name="connsiteY435" fmla="*/ 8601 h 10000"/>
                  <a:gd name="connsiteX436" fmla="*/ 3180 w 10000"/>
                  <a:gd name="connsiteY436" fmla="*/ 8608 h 10000"/>
                  <a:gd name="connsiteX437" fmla="*/ 3188 w 10000"/>
                  <a:gd name="connsiteY437" fmla="*/ 8611 h 10000"/>
                  <a:gd name="connsiteX438" fmla="*/ 3227 w 10000"/>
                  <a:gd name="connsiteY438" fmla="*/ 8620 h 10000"/>
                  <a:gd name="connsiteX439" fmla="*/ 3238 w 10000"/>
                  <a:gd name="connsiteY439" fmla="*/ 8617 h 10000"/>
                  <a:gd name="connsiteX440" fmla="*/ 3247 w 10000"/>
                  <a:gd name="connsiteY440" fmla="*/ 8601 h 10000"/>
                  <a:gd name="connsiteX441" fmla="*/ 3269 w 10000"/>
                  <a:gd name="connsiteY441" fmla="*/ 8611 h 10000"/>
                  <a:gd name="connsiteX442" fmla="*/ 3277 w 10000"/>
                  <a:gd name="connsiteY442" fmla="*/ 8617 h 10000"/>
                  <a:gd name="connsiteX443" fmla="*/ 3285 w 10000"/>
                  <a:gd name="connsiteY443" fmla="*/ 8611 h 10000"/>
                  <a:gd name="connsiteX444" fmla="*/ 3307 w 10000"/>
                  <a:gd name="connsiteY444" fmla="*/ 8611 h 10000"/>
                  <a:gd name="connsiteX445" fmla="*/ 3319 w 10000"/>
                  <a:gd name="connsiteY445" fmla="*/ 8617 h 10000"/>
                  <a:gd name="connsiteX446" fmla="*/ 3324 w 10000"/>
                  <a:gd name="connsiteY446" fmla="*/ 8617 h 10000"/>
                  <a:gd name="connsiteX447" fmla="*/ 3327 w 10000"/>
                  <a:gd name="connsiteY447" fmla="*/ 8620 h 10000"/>
                  <a:gd name="connsiteX448" fmla="*/ 3341 w 10000"/>
                  <a:gd name="connsiteY448" fmla="*/ 8620 h 10000"/>
                  <a:gd name="connsiteX449" fmla="*/ 3357 w 10000"/>
                  <a:gd name="connsiteY449" fmla="*/ 8620 h 10000"/>
                  <a:gd name="connsiteX450" fmla="*/ 3374 w 10000"/>
                  <a:gd name="connsiteY450" fmla="*/ 8620 h 10000"/>
                  <a:gd name="connsiteX451" fmla="*/ 3382 w 10000"/>
                  <a:gd name="connsiteY451" fmla="*/ 8620 h 10000"/>
                  <a:gd name="connsiteX452" fmla="*/ 3399 w 10000"/>
                  <a:gd name="connsiteY452" fmla="*/ 8611 h 10000"/>
                  <a:gd name="connsiteX453" fmla="*/ 3413 w 10000"/>
                  <a:gd name="connsiteY453" fmla="*/ 8601 h 10000"/>
                  <a:gd name="connsiteX454" fmla="*/ 3421 w 10000"/>
                  <a:gd name="connsiteY454" fmla="*/ 8588 h 10000"/>
                  <a:gd name="connsiteX455" fmla="*/ 3421 w 10000"/>
                  <a:gd name="connsiteY455" fmla="*/ 8572 h 10000"/>
                  <a:gd name="connsiteX456" fmla="*/ 3421 w 10000"/>
                  <a:gd name="connsiteY456" fmla="*/ 8552 h 10000"/>
                  <a:gd name="connsiteX457" fmla="*/ 3424 w 10000"/>
                  <a:gd name="connsiteY457" fmla="*/ 8533 h 10000"/>
                  <a:gd name="connsiteX458" fmla="*/ 3432 w 10000"/>
                  <a:gd name="connsiteY458" fmla="*/ 8523 h 10000"/>
                  <a:gd name="connsiteX459" fmla="*/ 3446 w 10000"/>
                  <a:gd name="connsiteY459" fmla="*/ 8523 h 10000"/>
                  <a:gd name="connsiteX460" fmla="*/ 3457 w 10000"/>
                  <a:gd name="connsiteY460" fmla="*/ 8523 h 10000"/>
                  <a:gd name="connsiteX461" fmla="*/ 3476 w 10000"/>
                  <a:gd name="connsiteY461" fmla="*/ 8533 h 10000"/>
                  <a:gd name="connsiteX462" fmla="*/ 3485 w 10000"/>
                  <a:gd name="connsiteY462" fmla="*/ 8536 h 10000"/>
                  <a:gd name="connsiteX463" fmla="*/ 3501 w 10000"/>
                  <a:gd name="connsiteY463" fmla="*/ 8527 h 10000"/>
                  <a:gd name="connsiteX464" fmla="*/ 3504 w 10000"/>
                  <a:gd name="connsiteY464" fmla="*/ 8514 h 10000"/>
                  <a:gd name="connsiteX465" fmla="*/ 3510 w 10000"/>
                  <a:gd name="connsiteY465" fmla="*/ 8497 h 10000"/>
                  <a:gd name="connsiteX466" fmla="*/ 3537 w 10000"/>
                  <a:gd name="connsiteY466" fmla="*/ 8484 h 10000"/>
                  <a:gd name="connsiteX467" fmla="*/ 3562 w 10000"/>
                  <a:gd name="connsiteY467" fmla="*/ 8488 h 10000"/>
                  <a:gd name="connsiteX468" fmla="*/ 3568 w 10000"/>
                  <a:gd name="connsiteY468" fmla="*/ 8484 h 10000"/>
                  <a:gd name="connsiteX469" fmla="*/ 3584 w 10000"/>
                  <a:gd name="connsiteY469" fmla="*/ 8494 h 10000"/>
                  <a:gd name="connsiteX470" fmla="*/ 3593 w 10000"/>
                  <a:gd name="connsiteY470" fmla="*/ 8507 h 10000"/>
                  <a:gd name="connsiteX471" fmla="*/ 3618 w 10000"/>
                  <a:gd name="connsiteY471" fmla="*/ 8497 h 10000"/>
                  <a:gd name="connsiteX472" fmla="*/ 3643 w 10000"/>
                  <a:gd name="connsiteY472" fmla="*/ 8475 h 10000"/>
                  <a:gd name="connsiteX473" fmla="*/ 3657 w 10000"/>
                  <a:gd name="connsiteY473" fmla="*/ 8478 h 10000"/>
                  <a:gd name="connsiteX474" fmla="*/ 3670 w 10000"/>
                  <a:gd name="connsiteY474" fmla="*/ 8475 h 10000"/>
                  <a:gd name="connsiteX475" fmla="*/ 3673 w 10000"/>
                  <a:gd name="connsiteY475" fmla="*/ 8468 h 10000"/>
                  <a:gd name="connsiteX476" fmla="*/ 3681 w 10000"/>
                  <a:gd name="connsiteY476" fmla="*/ 8468 h 10000"/>
                  <a:gd name="connsiteX477" fmla="*/ 3698 w 10000"/>
                  <a:gd name="connsiteY477" fmla="*/ 8478 h 10000"/>
                  <a:gd name="connsiteX478" fmla="*/ 3720 w 10000"/>
                  <a:gd name="connsiteY478" fmla="*/ 8497 h 10000"/>
                  <a:gd name="connsiteX479" fmla="*/ 3715 w 10000"/>
                  <a:gd name="connsiteY479" fmla="*/ 8504 h 10000"/>
                  <a:gd name="connsiteX480" fmla="*/ 3729 w 10000"/>
                  <a:gd name="connsiteY480" fmla="*/ 8514 h 10000"/>
                  <a:gd name="connsiteX481" fmla="*/ 3729 w 10000"/>
                  <a:gd name="connsiteY481" fmla="*/ 8517 h 10000"/>
                  <a:gd name="connsiteX482" fmla="*/ 3740 w 10000"/>
                  <a:gd name="connsiteY482" fmla="*/ 8527 h 10000"/>
                  <a:gd name="connsiteX483" fmla="*/ 3759 w 10000"/>
                  <a:gd name="connsiteY483" fmla="*/ 8517 h 10000"/>
                  <a:gd name="connsiteX484" fmla="*/ 3762 w 10000"/>
                  <a:gd name="connsiteY484" fmla="*/ 8504 h 10000"/>
                  <a:gd name="connsiteX485" fmla="*/ 3770 w 10000"/>
                  <a:gd name="connsiteY485" fmla="*/ 8488 h 10000"/>
                  <a:gd name="connsiteX486" fmla="*/ 3778 w 10000"/>
                  <a:gd name="connsiteY486" fmla="*/ 8484 h 10000"/>
                  <a:gd name="connsiteX487" fmla="*/ 3792 w 10000"/>
                  <a:gd name="connsiteY487" fmla="*/ 8475 h 10000"/>
                  <a:gd name="connsiteX488" fmla="*/ 3803 w 10000"/>
                  <a:gd name="connsiteY488" fmla="*/ 8478 h 10000"/>
                  <a:gd name="connsiteX489" fmla="*/ 3809 w 10000"/>
                  <a:gd name="connsiteY489" fmla="*/ 8475 h 10000"/>
                  <a:gd name="connsiteX490" fmla="*/ 3825 w 10000"/>
                  <a:gd name="connsiteY490" fmla="*/ 8465 h 10000"/>
                  <a:gd name="connsiteX491" fmla="*/ 3834 w 10000"/>
                  <a:gd name="connsiteY491" fmla="*/ 8468 h 10000"/>
                  <a:gd name="connsiteX492" fmla="*/ 3842 w 10000"/>
                  <a:gd name="connsiteY492" fmla="*/ 8478 h 10000"/>
                  <a:gd name="connsiteX493" fmla="*/ 3850 w 10000"/>
                  <a:gd name="connsiteY493" fmla="*/ 8478 h 10000"/>
                  <a:gd name="connsiteX494" fmla="*/ 3859 w 10000"/>
                  <a:gd name="connsiteY494" fmla="*/ 8484 h 10000"/>
                  <a:gd name="connsiteX495" fmla="*/ 3873 w 10000"/>
                  <a:gd name="connsiteY495" fmla="*/ 8494 h 10000"/>
                  <a:gd name="connsiteX496" fmla="*/ 3875 w 10000"/>
                  <a:gd name="connsiteY496" fmla="*/ 8507 h 10000"/>
                  <a:gd name="connsiteX497" fmla="*/ 3881 w 10000"/>
                  <a:gd name="connsiteY497" fmla="*/ 8527 h 10000"/>
                  <a:gd name="connsiteX498" fmla="*/ 3875 w 10000"/>
                  <a:gd name="connsiteY498" fmla="*/ 8546 h 10000"/>
                  <a:gd name="connsiteX499" fmla="*/ 3892 w 10000"/>
                  <a:gd name="connsiteY499" fmla="*/ 8546 h 10000"/>
                  <a:gd name="connsiteX500" fmla="*/ 3900 w 10000"/>
                  <a:gd name="connsiteY500" fmla="*/ 8543 h 10000"/>
                  <a:gd name="connsiteX501" fmla="*/ 3906 w 10000"/>
                  <a:gd name="connsiteY501" fmla="*/ 8543 h 10000"/>
                  <a:gd name="connsiteX502" fmla="*/ 3922 w 10000"/>
                  <a:gd name="connsiteY502" fmla="*/ 8552 h 10000"/>
                  <a:gd name="connsiteX503" fmla="*/ 3939 w 10000"/>
                  <a:gd name="connsiteY503" fmla="*/ 8559 h 10000"/>
                  <a:gd name="connsiteX504" fmla="*/ 3953 w 10000"/>
                  <a:gd name="connsiteY504" fmla="*/ 8572 h 10000"/>
                  <a:gd name="connsiteX505" fmla="*/ 3956 w 10000"/>
                  <a:gd name="connsiteY505" fmla="*/ 8588 h 10000"/>
                  <a:gd name="connsiteX506" fmla="*/ 3956 w 10000"/>
                  <a:gd name="connsiteY506" fmla="*/ 8608 h 10000"/>
                  <a:gd name="connsiteX507" fmla="*/ 3972 w 10000"/>
                  <a:gd name="connsiteY507" fmla="*/ 8608 h 10000"/>
                  <a:gd name="connsiteX508" fmla="*/ 3986 w 10000"/>
                  <a:gd name="connsiteY508" fmla="*/ 8608 h 10000"/>
                  <a:gd name="connsiteX509" fmla="*/ 3997 w 10000"/>
                  <a:gd name="connsiteY509" fmla="*/ 8608 h 10000"/>
                  <a:gd name="connsiteX510" fmla="*/ 4006 w 10000"/>
                  <a:gd name="connsiteY510" fmla="*/ 8608 h 10000"/>
                  <a:gd name="connsiteX511" fmla="*/ 4006 w 10000"/>
                  <a:gd name="connsiteY511" fmla="*/ 8611 h 10000"/>
                  <a:gd name="connsiteX512" fmla="*/ 4011 w 10000"/>
                  <a:gd name="connsiteY512" fmla="*/ 8611 h 10000"/>
                  <a:gd name="connsiteX513" fmla="*/ 4022 w 10000"/>
                  <a:gd name="connsiteY513" fmla="*/ 8620 h 10000"/>
                  <a:gd name="connsiteX514" fmla="*/ 4042 w 10000"/>
                  <a:gd name="connsiteY514" fmla="*/ 8620 h 10000"/>
                  <a:gd name="connsiteX515" fmla="*/ 4050 w 10000"/>
                  <a:gd name="connsiteY515" fmla="*/ 8617 h 10000"/>
                  <a:gd name="connsiteX516" fmla="*/ 4069 w 10000"/>
                  <a:gd name="connsiteY516" fmla="*/ 8620 h 10000"/>
                  <a:gd name="connsiteX517" fmla="*/ 4086 w 10000"/>
                  <a:gd name="connsiteY517" fmla="*/ 8630 h 10000"/>
                  <a:gd name="connsiteX518" fmla="*/ 4108 w 10000"/>
                  <a:gd name="connsiteY518" fmla="*/ 8627 h 10000"/>
                  <a:gd name="connsiteX519" fmla="*/ 4125 w 10000"/>
                  <a:gd name="connsiteY519" fmla="*/ 8620 h 10000"/>
                  <a:gd name="connsiteX520" fmla="*/ 4133 w 10000"/>
                  <a:gd name="connsiteY520" fmla="*/ 8611 h 10000"/>
                  <a:gd name="connsiteX521" fmla="*/ 4139 w 10000"/>
                  <a:gd name="connsiteY521" fmla="*/ 8608 h 10000"/>
                  <a:gd name="connsiteX522" fmla="*/ 4147 w 10000"/>
                  <a:gd name="connsiteY522" fmla="*/ 8601 h 10000"/>
                  <a:gd name="connsiteX523" fmla="*/ 4155 w 10000"/>
                  <a:gd name="connsiteY523" fmla="*/ 8591 h 10000"/>
                  <a:gd name="connsiteX524" fmla="*/ 4166 w 10000"/>
                  <a:gd name="connsiteY524" fmla="*/ 8582 h 10000"/>
                  <a:gd name="connsiteX525" fmla="*/ 4183 w 10000"/>
                  <a:gd name="connsiteY525" fmla="*/ 8569 h 10000"/>
                  <a:gd name="connsiteX526" fmla="*/ 4191 w 10000"/>
                  <a:gd name="connsiteY526" fmla="*/ 8562 h 10000"/>
                  <a:gd name="connsiteX527" fmla="*/ 4208 w 10000"/>
                  <a:gd name="connsiteY527" fmla="*/ 8552 h 10000"/>
                  <a:gd name="connsiteX528" fmla="*/ 4230 w 10000"/>
                  <a:gd name="connsiteY528" fmla="*/ 8552 h 10000"/>
                  <a:gd name="connsiteX529" fmla="*/ 4238 w 10000"/>
                  <a:gd name="connsiteY529" fmla="*/ 8559 h 10000"/>
                  <a:gd name="connsiteX530" fmla="*/ 4247 w 10000"/>
                  <a:gd name="connsiteY530" fmla="*/ 8572 h 10000"/>
                  <a:gd name="connsiteX531" fmla="*/ 4252 w 10000"/>
                  <a:gd name="connsiteY531" fmla="*/ 8578 h 10000"/>
                  <a:gd name="connsiteX532" fmla="*/ 4263 w 10000"/>
                  <a:gd name="connsiteY532" fmla="*/ 8582 h 10000"/>
                  <a:gd name="connsiteX533" fmla="*/ 4277 w 10000"/>
                  <a:gd name="connsiteY533" fmla="*/ 8572 h 10000"/>
                  <a:gd name="connsiteX534" fmla="*/ 4294 w 10000"/>
                  <a:gd name="connsiteY534" fmla="*/ 8559 h 10000"/>
                  <a:gd name="connsiteX535" fmla="*/ 4302 w 10000"/>
                  <a:gd name="connsiteY535" fmla="*/ 8546 h 10000"/>
                  <a:gd name="connsiteX536" fmla="*/ 4310 w 10000"/>
                  <a:gd name="connsiteY536" fmla="*/ 8543 h 10000"/>
                  <a:gd name="connsiteX537" fmla="*/ 4313 w 10000"/>
                  <a:gd name="connsiteY537" fmla="*/ 8543 h 10000"/>
                  <a:gd name="connsiteX538" fmla="*/ 4332 w 10000"/>
                  <a:gd name="connsiteY538" fmla="*/ 8546 h 10000"/>
                  <a:gd name="connsiteX539" fmla="*/ 4335 w 10000"/>
                  <a:gd name="connsiteY539" fmla="*/ 8559 h 10000"/>
                  <a:gd name="connsiteX540" fmla="*/ 4349 w 10000"/>
                  <a:gd name="connsiteY540" fmla="*/ 8588 h 10000"/>
                  <a:gd name="connsiteX541" fmla="*/ 4360 w 10000"/>
                  <a:gd name="connsiteY541" fmla="*/ 8591 h 10000"/>
                  <a:gd name="connsiteX542" fmla="*/ 4366 w 10000"/>
                  <a:gd name="connsiteY542" fmla="*/ 8591 h 10000"/>
                  <a:gd name="connsiteX543" fmla="*/ 4382 w 10000"/>
                  <a:gd name="connsiteY543" fmla="*/ 8598 h 10000"/>
                  <a:gd name="connsiteX544" fmla="*/ 4385 w 10000"/>
                  <a:gd name="connsiteY544" fmla="*/ 8598 h 10000"/>
                  <a:gd name="connsiteX545" fmla="*/ 4402 w 10000"/>
                  <a:gd name="connsiteY545" fmla="*/ 8598 h 10000"/>
                  <a:gd name="connsiteX546" fmla="*/ 4421 w 10000"/>
                  <a:gd name="connsiteY546" fmla="*/ 8591 h 10000"/>
                  <a:gd name="connsiteX547" fmla="*/ 4440 w 10000"/>
                  <a:gd name="connsiteY547" fmla="*/ 8591 h 10000"/>
                  <a:gd name="connsiteX548" fmla="*/ 4449 w 10000"/>
                  <a:gd name="connsiteY548" fmla="*/ 8598 h 10000"/>
                  <a:gd name="connsiteX549" fmla="*/ 4454 w 10000"/>
                  <a:gd name="connsiteY549" fmla="*/ 8617 h 10000"/>
                  <a:gd name="connsiteX550" fmla="*/ 4463 w 10000"/>
                  <a:gd name="connsiteY550" fmla="*/ 8608 h 10000"/>
                  <a:gd name="connsiteX551" fmla="*/ 4474 w 10000"/>
                  <a:gd name="connsiteY551" fmla="*/ 8608 h 10000"/>
                  <a:gd name="connsiteX552" fmla="*/ 4490 w 10000"/>
                  <a:gd name="connsiteY552" fmla="*/ 8617 h 10000"/>
                  <a:gd name="connsiteX553" fmla="*/ 4504 w 10000"/>
                  <a:gd name="connsiteY553" fmla="*/ 8617 h 10000"/>
                  <a:gd name="connsiteX554" fmla="*/ 4518 w 10000"/>
                  <a:gd name="connsiteY554" fmla="*/ 8617 h 10000"/>
                  <a:gd name="connsiteX555" fmla="*/ 4535 w 10000"/>
                  <a:gd name="connsiteY555" fmla="*/ 8611 h 10000"/>
                  <a:gd name="connsiteX556" fmla="*/ 4546 w 10000"/>
                  <a:gd name="connsiteY556" fmla="*/ 8611 h 10000"/>
                  <a:gd name="connsiteX557" fmla="*/ 4562 w 10000"/>
                  <a:gd name="connsiteY557" fmla="*/ 8611 h 10000"/>
                  <a:gd name="connsiteX558" fmla="*/ 4571 w 10000"/>
                  <a:gd name="connsiteY558" fmla="*/ 8611 h 10000"/>
                  <a:gd name="connsiteX559" fmla="*/ 4579 w 10000"/>
                  <a:gd name="connsiteY559" fmla="*/ 8608 h 10000"/>
                  <a:gd name="connsiteX560" fmla="*/ 4584 w 10000"/>
                  <a:gd name="connsiteY560" fmla="*/ 8608 h 10000"/>
                  <a:gd name="connsiteX561" fmla="*/ 4601 w 10000"/>
                  <a:gd name="connsiteY561" fmla="*/ 8617 h 10000"/>
                  <a:gd name="connsiteX562" fmla="*/ 4609 w 10000"/>
                  <a:gd name="connsiteY562" fmla="*/ 8627 h 10000"/>
                  <a:gd name="connsiteX563" fmla="*/ 4618 w 10000"/>
                  <a:gd name="connsiteY563" fmla="*/ 8637 h 10000"/>
                  <a:gd name="connsiteX564" fmla="*/ 4618 w 10000"/>
                  <a:gd name="connsiteY564" fmla="*/ 8646 h 10000"/>
                  <a:gd name="connsiteX565" fmla="*/ 4634 w 10000"/>
                  <a:gd name="connsiteY565" fmla="*/ 8656 h 10000"/>
                  <a:gd name="connsiteX566" fmla="*/ 4640 w 10000"/>
                  <a:gd name="connsiteY566" fmla="*/ 8659 h 10000"/>
                  <a:gd name="connsiteX567" fmla="*/ 4651 w 10000"/>
                  <a:gd name="connsiteY567" fmla="*/ 8666 h 10000"/>
                  <a:gd name="connsiteX568" fmla="*/ 4657 w 10000"/>
                  <a:gd name="connsiteY568" fmla="*/ 8659 h 10000"/>
                  <a:gd name="connsiteX569" fmla="*/ 4668 w 10000"/>
                  <a:gd name="connsiteY569" fmla="*/ 8650 h 10000"/>
                  <a:gd name="connsiteX570" fmla="*/ 4676 w 10000"/>
                  <a:gd name="connsiteY570" fmla="*/ 8650 h 10000"/>
                  <a:gd name="connsiteX571" fmla="*/ 4690 w 10000"/>
                  <a:gd name="connsiteY571" fmla="*/ 8650 h 10000"/>
                  <a:gd name="connsiteX572" fmla="*/ 4698 w 10000"/>
                  <a:gd name="connsiteY572" fmla="*/ 8650 h 10000"/>
                  <a:gd name="connsiteX573" fmla="*/ 4704 w 10000"/>
                  <a:gd name="connsiteY573" fmla="*/ 8650 h 10000"/>
                  <a:gd name="connsiteX574" fmla="*/ 4706 w 10000"/>
                  <a:gd name="connsiteY574" fmla="*/ 8659 h 10000"/>
                  <a:gd name="connsiteX575" fmla="*/ 4706 w 10000"/>
                  <a:gd name="connsiteY575" fmla="*/ 8666 h 10000"/>
                  <a:gd name="connsiteX576" fmla="*/ 4723 w 10000"/>
                  <a:gd name="connsiteY576" fmla="*/ 8682 h 10000"/>
                  <a:gd name="connsiteX577" fmla="*/ 4737 w 10000"/>
                  <a:gd name="connsiteY577" fmla="*/ 8682 h 10000"/>
                  <a:gd name="connsiteX578" fmla="*/ 4745 w 10000"/>
                  <a:gd name="connsiteY578" fmla="*/ 8676 h 10000"/>
                  <a:gd name="connsiteX579" fmla="*/ 4756 w 10000"/>
                  <a:gd name="connsiteY579" fmla="*/ 8666 h 10000"/>
                  <a:gd name="connsiteX580" fmla="*/ 4765 w 10000"/>
                  <a:gd name="connsiteY580" fmla="*/ 8666 h 10000"/>
                  <a:gd name="connsiteX581" fmla="*/ 4765 w 10000"/>
                  <a:gd name="connsiteY581" fmla="*/ 8682 h 10000"/>
                  <a:gd name="connsiteX582" fmla="*/ 4770 w 10000"/>
                  <a:gd name="connsiteY582" fmla="*/ 8701 h 10000"/>
                  <a:gd name="connsiteX583" fmla="*/ 4778 w 10000"/>
                  <a:gd name="connsiteY583" fmla="*/ 8705 h 10000"/>
                  <a:gd name="connsiteX584" fmla="*/ 4795 w 10000"/>
                  <a:gd name="connsiteY584" fmla="*/ 8714 h 10000"/>
                  <a:gd name="connsiteX585" fmla="*/ 4812 w 10000"/>
                  <a:gd name="connsiteY585" fmla="*/ 8714 h 10000"/>
                  <a:gd name="connsiteX586" fmla="*/ 4825 w 10000"/>
                  <a:gd name="connsiteY586" fmla="*/ 8705 h 10000"/>
                  <a:gd name="connsiteX587" fmla="*/ 4825 w 10000"/>
                  <a:gd name="connsiteY587" fmla="*/ 8701 h 10000"/>
                  <a:gd name="connsiteX588" fmla="*/ 4828 w 10000"/>
                  <a:gd name="connsiteY588" fmla="*/ 8701 h 10000"/>
                  <a:gd name="connsiteX589" fmla="*/ 4837 w 10000"/>
                  <a:gd name="connsiteY589" fmla="*/ 8692 h 10000"/>
                  <a:gd name="connsiteX590" fmla="*/ 4842 w 10000"/>
                  <a:gd name="connsiteY590" fmla="*/ 8685 h 10000"/>
                  <a:gd name="connsiteX591" fmla="*/ 4859 w 10000"/>
                  <a:gd name="connsiteY591" fmla="*/ 8692 h 10000"/>
                  <a:gd name="connsiteX592" fmla="*/ 4870 w 10000"/>
                  <a:gd name="connsiteY592" fmla="*/ 8701 h 10000"/>
                  <a:gd name="connsiteX593" fmla="*/ 4878 w 10000"/>
                  <a:gd name="connsiteY593" fmla="*/ 8714 h 10000"/>
                  <a:gd name="connsiteX594" fmla="*/ 4892 w 10000"/>
                  <a:gd name="connsiteY594" fmla="*/ 8724 h 10000"/>
                  <a:gd name="connsiteX595" fmla="*/ 4900 w 10000"/>
                  <a:gd name="connsiteY595" fmla="*/ 8724 h 10000"/>
                  <a:gd name="connsiteX596" fmla="*/ 4906 w 10000"/>
                  <a:gd name="connsiteY596" fmla="*/ 8705 h 10000"/>
                  <a:gd name="connsiteX597" fmla="*/ 4925 w 10000"/>
                  <a:gd name="connsiteY597" fmla="*/ 8724 h 10000"/>
                  <a:gd name="connsiteX598" fmla="*/ 4939 w 10000"/>
                  <a:gd name="connsiteY598" fmla="*/ 8701 h 10000"/>
                  <a:gd name="connsiteX599" fmla="*/ 4950 w 10000"/>
                  <a:gd name="connsiteY599" fmla="*/ 8695 h 10000"/>
                  <a:gd name="connsiteX600" fmla="*/ 4956 w 10000"/>
                  <a:gd name="connsiteY600" fmla="*/ 8692 h 10000"/>
                  <a:gd name="connsiteX601" fmla="*/ 4986 w 10000"/>
                  <a:gd name="connsiteY601" fmla="*/ 8705 h 10000"/>
                  <a:gd name="connsiteX602" fmla="*/ 5003 w 10000"/>
                  <a:gd name="connsiteY602" fmla="*/ 8701 h 10000"/>
                  <a:gd name="connsiteX603" fmla="*/ 5011 w 10000"/>
                  <a:gd name="connsiteY603" fmla="*/ 8692 h 10000"/>
                  <a:gd name="connsiteX604" fmla="*/ 5028 w 10000"/>
                  <a:gd name="connsiteY604" fmla="*/ 8682 h 10000"/>
                  <a:gd name="connsiteX605" fmla="*/ 5030 w 10000"/>
                  <a:gd name="connsiteY605" fmla="*/ 8659 h 10000"/>
                  <a:gd name="connsiteX606" fmla="*/ 5039 w 10000"/>
                  <a:gd name="connsiteY606" fmla="*/ 8656 h 10000"/>
                  <a:gd name="connsiteX607" fmla="*/ 5053 w 10000"/>
                  <a:gd name="connsiteY607" fmla="*/ 8669 h 10000"/>
                  <a:gd name="connsiteX608" fmla="*/ 5061 w 10000"/>
                  <a:gd name="connsiteY608" fmla="*/ 8669 h 10000"/>
                  <a:gd name="connsiteX609" fmla="*/ 5061 w 10000"/>
                  <a:gd name="connsiteY609" fmla="*/ 8676 h 10000"/>
                  <a:gd name="connsiteX610" fmla="*/ 5069 w 10000"/>
                  <a:gd name="connsiteY610" fmla="*/ 8669 h 10000"/>
                  <a:gd name="connsiteX611" fmla="*/ 5083 w 10000"/>
                  <a:gd name="connsiteY611" fmla="*/ 8669 h 10000"/>
                  <a:gd name="connsiteX612" fmla="*/ 5100 w 10000"/>
                  <a:gd name="connsiteY612" fmla="*/ 8669 h 10000"/>
                  <a:gd name="connsiteX613" fmla="*/ 5119 w 10000"/>
                  <a:gd name="connsiteY613" fmla="*/ 8682 h 10000"/>
                  <a:gd name="connsiteX614" fmla="*/ 5136 w 10000"/>
                  <a:gd name="connsiteY614" fmla="*/ 8692 h 10000"/>
                  <a:gd name="connsiteX615" fmla="*/ 5161 w 10000"/>
                  <a:gd name="connsiteY615" fmla="*/ 8701 h 10000"/>
                  <a:gd name="connsiteX616" fmla="*/ 5183 w 10000"/>
                  <a:gd name="connsiteY616" fmla="*/ 8701 h 10000"/>
                  <a:gd name="connsiteX617" fmla="*/ 5199 w 10000"/>
                  <a:gd name="connsiteY617" fmla="*/ 8701 h 10000"/>
                  <a:gd name="connsiteX618" fmla="*/ 5213 w 10000"/>
                  <a:gd name="connsiteY618" fmla="*/ 8705 h 10000"/>
                  <a:gd name="connsiteX619" fmla="*/ 5224 w 10000"/>
                  <a:gd name="connsiteY619" fmla="*/ 8701 h 10000"/>
                  <a:gd name="connsiteX620" fmla="*/ 5230 w 10000"/>
                  <a:gd name="connsiteY620" fmla="*/ 8701 h 10000"/>
                  <a:gd name="connsiteX621" fmla="*/ 5241 w 10000"/>
                  <a:gd name="connsiteY621" fmla="*/ 8676 h 10000"/>
                  <a:gd name="connsiteX622" fmla="*/ 5247 w 10000"/>
                  <a:gd name="connsiteY622" fmla="*/ 8666 h 10000"/>
                  <a:gd name="connsiteX623" fmla="*/ 5249 w 10000"/>
                  <a:gd name="connsiteY623" fmla="*/ 8646 h 10000"/>
                  <a:gd name="connsiteX624" fmla="*/ 5249 w 10000"/>
                  <a:gd name="connsiteY624" fmla="*/ 8650 h 10000"/>
                  <a:gd name="connsiteX625" fmla="*/ 5255 w 10000"/>
                  <a:gd name="connsiteY625" fmla="*/ 8646 h 10000"/>
                  <a:gd name="connsiteX626" fmla="*/ 5271 w 10000"/>
                  <a:gd name="connsiteY626" fmla="*/ 8650 h 10000"/>
                  <a:gd name="connsiteX627" fmla="*/ 5288 w 10000"/>
                  <a:gd name="connsiteY627" fmla="*/ 8666 h 10000"/>
                  <a:gd name="connsiteX628" fmla="*/ 5296 w 10000"/>
                  <a:gd name="connsiteY628" fmla="*/ 8666 h 10000"/>
                  <a:gd name="connsiteX629" fmla="*/ 5310 w 10000"/>
                  <a:gd name="connsiteY629" fmla="*/ 8656 h 10000"/>
                  <a:gd name="connsiteX630" fmla="*/ 5321 w 10000"/>
                  <a:gd name="connsiteY630" fmla="*/ 8650 h 10000"/>
                  <a:gd name="connsiteX631" fmla="*/ 5338 w 10000"/>
                  <a:gd name="connsiteY631" fmla="*/ 8650 h 10000"/>
                  <a:gd name="connsiteX632" fmla="*/ 5360 w 10000"/>
                  <a:gd name="connsiteY632" fmla="*/ 8640 h 10000"/>
                  <a:gd name="connsiteX633" fmla="*/ 5366 w 10000"/>
                  <a:gd name="connsiteY633" fmla="*/ 8637 h 10000"/>
                  <a:gd name="connsiteX634" fmla="*/ 5368 w 10000"/>
                  <a:gd name="connsiteY634" fmla="*/ 8637 h 10000"/>
                  <a:gd name="connsiteX635" fmla="*/ 5382 w 10000"/>
                  <a:gd name="connsiteY635" fmla="*/ 8630 h 10000"/>
                  <a:gd name="connsiteX636" fmla="*/ 5391 w 10000"/>
                  <a:gd name="connsiteY636" fmla="*/ 8630 h 10000"/>
                  <a:gd name="connsiteX637" fmla="*/ 5402 w 10000"/>
                  <a:gd name="connsiteY637" fmla="*/ 8637 h 10000"/>
                  <a:gd name="connsiteX638" fmla="*/ 5418 w 10000"/>
                  <a:gd name="connsiteY638" fmla="*/ 8656 h 10000"/>
                  <a:gd name="connsiteX639" fmla="*/ 5432 w 10000"/>
                  <a:gd name="connsiteY639" fmla="*/ 8666 h 10000"/>
                  <a:gd name="connsiteX640" fmla="*/ 5443 w 10000"/>
                  <a:gd name="connsiteY640" fmla="*/ 8682 h 10000"/>
                  <a:gd name="connsiteX641" fmla="*/ 5457 w 10000"/>
                  <a:gd name="connsiteY641" fmla="*/ 8692 h 10000"/>
                  <a:gd name="connsiteX642" fmla="*/ 5471 w 10000"/>
                  <a:gd name="connsiteY642" fmla="*/ 8705 h 10000"/>
                  <a:gd name="connsiteX643" fmla="*/ 5488 w 10000"/>
                  <a:gd name="connsiteY643" fmla="*/ 8711 h 10000"/>
                  <a:gd name="connsiteX644" fmla="*/ 5490 w 10000"/>
                  <a:gd name="connsiteY644" fmla="*/ 8721 h 10000"/>
                  <a:gd name="connsiteX645" fmla="*/ 5512 w 10000"/>
                  <a:gd name="connsiteY645" fmla="*/ 8724 h 10000"/>
                  <a:gd name="connsiteX646" fmla="*/ 5521 w 10000"/>
                  <a:gd name="connsiteY646" fmla="*/ 8714 h 10000"/>
                  <a:gd name="connsiteX647" fmla="*/ 5524 w 10000"/>
                  <a:gd name="connsiteY647" fmla="*/ 8714 h 10000"/>
                  <a:gd name="connsiteX648" fmla="*/ 5532 w 10000"/>
                  <a:gd name="connsiteY648" fmla="*/ 8721 h 10000"/>
                  <a:gd name="connsiteX649" fmla="*/ 5540 w 10000"/>
                  <a:gd name="connsiteY649" fmla="*/ 8724 h 10000"/>
                  <a:gd name="connsiteX650" fmla="*/ 5562 w 10000"/>
                  <a:gd name="connsiteY650" fmla="*/ 8750 h 10000"/>
                  <a:gd name="connsiteX651" fmla="*/ 5562 w 10000"/>
                  <a:gd name="connsiteY651" fmla="*/ 8760 h 10000"/>
                  <a:gd name="connsiteX652" fmla="*/ 5571 w 10000"/>
                  <a:gd name="connsiteY652" fmla="*/ 8782 h 10000"/>
                  <a:gd name="connsiteX653" fmla="*/ 5579 w 10000"/>
                  <a:gd name="connsiteY653" fmla="*/ 8789 h 10000"/>
                  <a:gd name="connsiteX654" fmla="*/ 5593 w 10000"/>
                  <a:gd name="connsiteY654" fmla="*/ 8789 h 10000"/>
                  <a:gd name="connsiteX655" fmla="*/ 5596 w 10000"/>
                  <a:gd name="connsiteY655" fmla="*/ 8789 h 10000"/>
                  <a:gd name="connsiteX656" fmla="*/ 5626 w 10000"/>
                  <a:gd name="connsiteY656" fmla="*/ 8782 h 10000"/>
                  <a:gd name="connsiteX657" fmla="*/ 5629 w 10000"/>
                  <a:gd name="connsiteY657" fmla="*/ 8782 h 10000"/>
                  <a:gd name="connsiteX658" fmla="*/ 5637 w 10000"/>
                  <a:gd name="connsiteY658" fmla="*/ 8779 h 10000"/>
                  <a:gd name="connsiteX659" fmla="*/ 5648 w 10000"/>
                  <a:gd name="connsiteY659" fmla="*/ 8789 h 10000"/>
                  <a:gd name="connsiteX660" fmla="*/ 5665 w 10000"/>
                  <a:gd name="connsiteY660" fmla="*/ 8795 h 10000"/>
                  <a:gd name="connsiteX661" fmla="*/ 5676 w 10000"/>
                  <a:gd name="connsiteY661" fmla="*/ 8789 h 10000"/>
                  <a:gd name="connsiteX662" fmla="*/ 5684 w 10000"/>
                  <a:gd name="connsiteY662" fmla="*/ 8782 h 10000"/>
                  <a:gd name="connsiteX663" fmla="*/ 5693 w 10000"/>
                  <a:gd name="connsiteY663" fmla="*/ 8789 h 10000"/>
                  <a:gd name="connsiteX664" fmla="*/ 5715 w 10000"/>
                  <a:gd name="connsiteY664" fmla="*/ 8808 h 10000"/>
                  <a:gd name="connsiteX665" fmla="*/ 5731 w 10000"/>
                  <a:gd name="connsiteY665" fmla="*/ 8808 h 10000"/>
                  <a:gd name="connsiteX666" fmla="*/ 5740 w 10000"/>
                  <a:gd name="connsiteY666" fmla="*/ 8808 h 10000"/>
                  <a:gd name="connsiteX667" fmla="*/ 5765 w 10000"/>
                  <a:gd name="connsiteY667" fmla="*/ 8818 h 10000"/>
                  <a:gd name="connsiteX668" fmla="*/ 5781 w 10000"/>
                  <a:gd name="connsiteY668" fmla="*/ 8824 h 10000"/>
                  <a:gd name="connsiteX669" fmla="*/ 5798 w 10000"/>
                  <a:gd name="connsiteY669" fmla="*/ 8834 h 10000"/>
                  <a:gd name="connsiteX670" fmla="*/ 5814 w 10000"/>
                  <a:gd name="connsiteY670" fmla="*/ 8837 h 10000"/>
                  <a:gd name="connsiteX671" fmla="*/ 5831 w 10000"/>
                  <a:gd name="connsiteY671" fmla="*/ 8844 h 10000"/>
                  <a:gd name="connsiteX672" fmla="*/ 5842 w 10000"/>
                  <a:gd name="connsiteY672" fmla="*/ 8847 h 10000"/>
                  <a:gd name="connsiteX673" fmla="*/ 5859 w 10000"/>
                  <a:gd name="connsiteY673" fmla="*/ 8857 h 10000"/>
                  <a:gd name="connsiteX674" fmla="*/ 5870 w 10000"/>
                  <a:gd name="connsiteY674" fmla="*/ 8867 h 10000"/>
                  <a:gd name="connsiteX675" fmla="*/ 5878 w 10000"/>
                  <a:gd name="connsiteY675" fmla="*/ 8873 h 10000"/>
                  <a:gd name="connsiteX676" fmla="*/ 5895 w 10000"/>
                  <a:gd name="connsiteY676" fmla="*/ 8873 h 10000"/>
                  <a:gd name="connsiteX677" fmla="*/ 5911 w 10000"/>
                  <a:gd name="connsiteY677" fmla="*/ 8873 h 10000"/>
                  <a:gd name="connsiteX678" fmla="*/ 5931 w 10000"/>
                  <a:gd name="connsiteY678" fmla="*/ 8873 h 10000"/>
                  <a:gd name="connsiteX679" fmla="*/ 5950 w 10000"/>
                  <a:gd name="connsiteY679" fmla="*/ 8867 h 10000"/>
                  <a:gd name="connsiteX680" fmla="*/ 5967 w 10000"/>
                  <a:gd name="connsiteY680" fmla="*/ 8867 h 10000"/>
                  <a:gd name="connsiteX681" fmla="*/ 5975 w 10000"/>
                  <a:gd name="connsiteY681" fmla="*/ 8873 h 10000"/>
                  <a:gd name="connsiteX682" fmla="*/ 6000 w 10000"/>
                  <a:gd name="connsiteY682" fmla="*/ 8883 h 10000"/>
                  <a:gd name="connsiteX683" fmla="*/ 5997 w 10000"/>
                  <a:gd name="connsiteY683" fmla="*/ 8886 h 10000"/>
                  <a:gd name="connsiteX684" fmla="*/ 5997 w 10000"/>
                  <a:gd name="connsiteY684" fmla="*/ 8896 h 10000"/>
                  <a:gd name="connsiteX685" fmla="*/ 6014 w 10000"/>
                  <a:gd name="connsiteY685" fmla="*/ 8892 h 10000"/>
                  <a:gd name="connsiteX686" fmla="*/ 6028 w 10000"/>
                  <a:gd name="connsiteY686" fmla="*/ 8892 h 10000"/>
                  <a:gd name="connsiteX687" fmla="*/ 6053 w 10000"/>
                  <a:gd name="connsiteY687" fmla="*/ 8886 h 10000"/>
                  <a:gd name="connsiteX688" fmla="*/ 6072 w 10000"/>
                  <a:gd name="connsiteY688" fmla="*/ 8876 h 10000"/>
                  <a:gd name="connsiteX689" fmla="*/ 6089 w 10000"/>
                  <a:gd name="connsiteY689" fmla="*/ 8867 h 10000"/>
                  <a:gd name="connsiteX690" fmla="*/ 6111 w 10000"/>
                  <a:gd name="connsiteY690" fmla="*/ 8857 h 10000"/>
                  <a:gd name="connsiteX691" fmla="*/ 6127 w 10000"/>
                  <a:gd name="connsiteY691" fmla="*/ 8847 h 10000"/>
                  <a:gd name="connsiteX692" fmla="*/ 6152 w 10000"/>
                  <a:gd name="connsiteY692" fmla="*/ 8834 h 10000"/>
                  <a:gd name="connsiteX693" fmla="*/ 6183 w 10000"/>
                  <a:gd name="connsiteY693" fmla="*/ 8828 h 10000"/>
                  <a:gd name="connsiteX694" fmla="*/ 6175 w 10000"/>
                  <a:gd name="connsiteY694" fmla="*/ 8844 h 10000"/>
                  <a:gd name="connsiteX695" fmla="*/ 6169 w 10000"/>
                  <a:gd name="connsiteY695" fmla="*/ 8863 h 10000"/>
                  <a:gd name="connsiteX696" fmla="*/ 6158 w 10000"/>
                  <a:gd name="connsiteY696" fmla="*/ 8886 h 10000"/>
                  <a:gd name="connsiteX697" fmla="*/ 6152 w 10000"/>
                  <a:gd name="connsiteY697" fmla="*/ 8896 h 10000"/>
                  <a:gd name="connsiteX698" fmla="*/ 6150 w 10000"/>
                  <a:gd name="connsiteY698" fmla="*/ 8909 h 10000"/>
                  <a:gd name="connsiteX699" fmla="*/ 6152 w 10000"/>
                  <a:gd name="connsiteY699" fmla="*/ 8938 h 10000"/>
                  <a:gd name="connsiteX700" fmla="*/ 6158 w 10000"/>
                  <a:gd name="connsiteY700" fmla="*/ 8957 h 10000"/>
                  <a:gd name="connsiteX701" fmla="*/ 6161 w 10000"/>
                  <a:gd name="connsiteY701" fmla="*/ 8980 h 10000"/>
                  <a:gd name="connsiteX702" fmla="*/ 6166 w 10000"/>
                  <a:gd name="connsiteY702" fmla="*/ 8999 h 10000"/>
                  <a:gd name="connsiteX703" fmla="*/ 6175 w 10000"/>
                  <a:gd name="connsiteY703" fmla="*/ 9032 h 10000"/>
                  <a:gd name="connsiteX704" fmla="*/ 6183 w 10000"/>
                  <a:gd name="connsiteY704" fmla="*/ 9051 h 10000"/>
                  <a:gd name="connsiteX705" fmla="*/ 6191 w 10000"/>
                  <a:gd name="connsiteY705" fmla="*/ 9064 h 10000"/>
                  <a:gd name="connsiteX706" fmla="*/ 6194 w 10000"/>
                  <a:gd name="connsiteY706" fmla="*/ 9084 h 10000"/>
                  <a:gd name="connsiteX707" fmla="*/ 6208 w 10000"/>
                  <a:gd name="connsiteY707" fmla="*/ 9103 h 10000"/>
                  <a:gd name="connsiteX708" fmla="*/ 6208 w 10000"/>
                  <a:gd name="connsiteY708" fmla="*/ 9113 h 10000"/>
                  <a:gd name="connsiteX709" fmla="*/ 6216 w 10000"/>
                  <a:gd name="connsiteY709" fmla="*/ 9129 h 10000"/>
                  <a:gd name="connsiteX710" fmla="*/ 6230 w 10000"/>
                  <a:gd name="connsiteY710" fmla="*/ 9148 h 10000"/>
                  <a:gd name="connsiteX711" fmla="*/ 6241 w 10000"/>
                  <a:gd name="connsiteY711" fmla="*/ 9165 h 10000"/>
                  <a:gd name="connsiteX712" fmla="*/ 6249 w 10000"/>
                  <a:gd name="connsiteY712" fmla="*/ 9168 h 10000"/>
                  <a:gd name="connsiteX713" fmla="*/ 6266 w 10000"/>
                  <a:gd name="connsiteY713" fmla="*/ 9184 h 10000"/>
                  <a:gd name="connsiteX714" fmla="*/ 6280 w 10000"/>
                  <a:gd name="connsiteY714" fmla="*/ 9184 h 10000"/>
                  <a:gd name="connsiteX715" fmla="*/ 6288 w 10000"/>
                  <a:gd name="connsiteY715" fmla="*/ 9177 h 10000"/>
                  <a:gd name="connsiteX716" fmla="*/ 6299 w 10000"/>
                  <a:gd name="connsiteY716" fmla="*/ 9187 h 10000"/>
                  <a:gd name="connsiteX717" fmla="*/ 6305 w 10000"/>
                  <a:gd name="connsiteY717" fmla="*/ 9197 h 10000"/>
                  <a:gd name="connsiteX718" fmla="*/ 6310 w 10000"/>
                  <a:gd name="connsiteY718" fmla="*/ 9197 h 10000"/>
                  <a:gd name="connsiteX719" fmla="*/ 6321 w 10000"/>
                  <a:gd name="connsiteY719" fmla="*/ 9213 h 10000"/>
                  <a:gd name="connsiteX720" fmla="*/ 6335 w 10000"/>
                  <a:gd name="connsiteY720" fmla="*/ 9223 h 10000"/>
                  <a:gd name="connsiteX721" fmla="*/ 6338 w 10000"/>
                  <a:gd name="connsiteY721" fmla="*/ 9223 h 10000"/>
                  <a:gd name="connsiteX722" fmla="*/ 6355 w 10000"/>
                  <a:gd name="connsiteY722" fmla="*/ 9226 h 10000"/>
                  <a:gd name="connsiteX723" fmla="*/ 6363 w 10000"/>
                  <a:gd name="connsiteY723" fmla="*/ 9236 h 10000"/>
                  <a:gd name="connsiteX724" fmla="*/ 6380 w 10000"/>
                  <a:gd name="connsiteY724" fmla="*/ 9258 h 10000"/>
                  <a:gd name="connsiteX725" fmla="*/ 6393 w 10000"/>
                  <a:gd name="connsiteY725" fmla="*/ 9278 h 10000"/>
                  <a:gd name="connsiteX726" fmla="*/ 6396 w 10000"/>
                  <a:gd name="connsiteY726" fmla="*/ 9288 h 10000"/>
                  <a:gd name="connsiteX727" fmla="*/ 6407 w 10000"/>
                  <a:gd name="connsiteY727" fmla="*/ 9297 h 10000"/>
                  <a:gd name="connsiteX728" fmla="*/ 6410 w 10000"/>
                  <a:gd name="connsiteY728" fmla="*/ 9307 h 10000"/>
                  <a:gd name="connsiteX729" fmla="*/ 6416 w 10000"/>
                  <a:gd name="connsiteY729" fmla="*/ 9317 h 10000"/>
                  <a:gd name="connsiteX730" fmla="*/ 6424 w 10000"/>
                  <a:gd name="connsiteY730" fmla="*/ 9326 h 10000"/>
                  <a:gd name="connsiteX731" fmla="*/ 6435 w 10000"/>
                  <a:gd name="connsiteY731" fmla="*/ 9336 h 10000"/>
                  <a:gd name="connsiteX732" fmla="*/ 6443 w 10000"/>
                  <a:gd name="connsiteY732" fmla="*/ 9346 h 10000"/>
                  <a:gd name="connsiteX733" fmla="*/ 6449 w 10000"/>
                  <a:gd name="connsiteY733" fmla="*/ 9362 h 10000"/>
                  <a:gd name="connsiteX734" fmla="*/ 6452 w 10000"/>
                  <a:gd name="connsiteY734" fmla="*/ 9372 h 10000"/>
                  <a:gd name="connsiteX735" fmla="*/ 6449 w 10000"/>
                  <a:gd name="connsiteY735" fmla="*/ 9381 h 10000"/>
                  <a:gd name="connsiteX736" fmla="*/ 6465 w 10000"/>
                  <a:gd name="connsiteY736" fmla="*/ 9394 h 10000"/>
                  <a:gd name="connsiteX737" fmla="*/ 6468 w 10000"/>
                  <a:gd name="connsiteY737" fmla="*/ 9420 h 10000"/>
                  <a:gd name="connsiteX738" fmla="*/ 6493 w 10000"/>
                  <a:gd name="connsiteY738" fmla="*/ 9430 h 10000"/>
                  <a:gd name="connsiteX739" fmla="*/ 6507 w 10000"/>
                  <a:gd name="connsiteY739" fmla="*/ 9440 h 10000"/>
                  <a:gd name="connsiteX740" fmla="*/ 6524 w 10000"/>
                  <a:gd name="connsiteY740" fmla="*/ 9459 h 10000"/>
                  <a:gd name="connsiteX741" fmla="*/ 6532 w 10000"/>
                  <a:gd name="connsiteY741" fmla="*/ 9485 h 10000"/>
                  <a:gd name="connsiteX742" fmla="*/ 6537 w 10000"/>
                  <a:gd name="connsiteY742" fmla="*/ 9498 h 10000"/>
                  <a:gd name="connsiteX743" fmla="*/ 6571 w 10000"/>
                  <a:gd name="connsiteY743" fmla="*/ 9508 h 10000"/>
                  <a:gd name="connsiteX744" fmla="*/ 6596 w 10000"/>
                  <a:gd name="connsiteY744" fmla="*/ 9508 h 10000"/>
                  <a:gd name="connsiteX745" fmla="*/ 6637 w 10000"/>
                  <a:gd name="connsiteY745" fmla="*/ 9517 h 10000"/>
                  <a:gd name="connsiteX746" fmla="*/ 6662 w 10000"/>
                  <a:gd name="connsiteY746" fmla="*/ 9524 h 10000"/>
                  <a:gd name="connsiteX747" fmla="*/ 6679 w 10000"/>
                  <a:gd name="connsiteY747" fmla="*/ 9517 h 10000"/>
                  <a:gd name="connsiteX748" fmla="*/ 6679 w 10000"/>
                  <a:gd name="connsiteY748" fmla="*/ 9505 h 10000"/>
                  <a:gd name="connsiteX749" fmla="*/ 6690 w 10000"/>
                  <a:gd name="connsiteY749" fmla="*/ 9485 h 10000"/>
                  <a:gd name="connsiteX750" fmla="*/ 6693 w 10000"/>
                  <a:gd name="connsiteY750" fmla="*/ 9479 h 10000"/>
                  <a:gd name="connsiteX751" fmla="*/ 6706 w 10000"/>
                  <a:gd name="connsiteY751" fmla="*/ 9469 h 10000"/>
                  <a:gd name="connsiteX752" fmla="*/ 6709 w 10000"/>
                  <a:gd name="connsiteY752" fmla="*/ 9462 h 10000"/>
                  <a:gd name="connsiteX753" fmla="*/ 6717 w 10000"/>
                  <a:gd name="connsiteY753" fmla="*/ 9459 h 10000"/>
                  <a:gd name="connsiteX754" fmla="*/ 6726 w 10000"/>
                  <a:gd name="connsiteY754" fmla="*/ 9459 h 10000"/>
                  <a:gd name="connsiteX755" fmla="*/ 6742 w 10000"/>
                  <a:gd name="connsiteY755" fmla="*/ 9462 h 10000"/>
                  <a:gd name="connsiteX756" fmla="*/ 6759 w 10000"/>
                  <a:gd name="connsiteY756" fmla="*/ 9479 h 10000"/>
                  <a:gd name="connsiteX757" fmla="*/ 6781 w 10000"/>
                  <a:gd name="connsiteY757" fmla="*/ 9485 h 10000"/>
                  <a:gd name="connsiteX758" fmla="*/ 6795 w 10000"/>
                  <a:gd name="connsiteY758" fmla="*/ 9485 h 10000"/>
                  <a:gd name="connsiteX759" fmla="*/ 6803 w 10000"/>
                  <a:gd name="connsiteY759" fmla="*/ 9498 h 10000"/>
                  <a:gd name="connsiteX760" fmla="*/ 6806 w 10000"/>
                  <a:gd name="connsiteY760" fmla="*/ 9508 h 10000"/>
                  <a:gd name="connsiteX761" fmla="*/ 6823 w 10000"/>
                  <a:gd name="connsiteY761" fmla="*/ 9514 h 10000"/>
                  <a:gd name="connsiteX762" fmla="*/ 6831 w 10000"/>
                  <a:gd name="connsiteY762" fmla="*/ 9514 h 10000"/>
                  <a:gd name="connsiteX763" fmla="*/ 6848 w 10000"/>
                  <a:gd name="connsiteY763" fmla="*/ 9514 h 10000"/>
                  <a:gd name="connsiteX764" fmla="*/ 6856 w 10000"/>
                  <a:gd name="connsiteY764" fmla="*/ 9517 h 10000"/>
                  <a:gd name="connsiteX765" fmla="*/ 6878 w 10000"/>
                  <a:gd name="connsiteY765" fmla="*/ 9524 h 10000"/>
                  <a:gd name="connsiteX766" fmla="*/ 6895 w 10000"/>
                  <a:gd name="connsiteY766" fmla="*/ 9524 h 10000"/>
                  <a:gd name="connsiteX767" fmla="*/ 6917 w 10000"/>
                  <a:gd name="connsiteY767" fmla="*/ 9527 h 10000"/>
                  <a:gd name="connsiteX768" fmla="*/ 6934 w 10000"/>
                  <a:gd name="connsiteY768" fmla="*/ 9534 h 10000"/>
                  <a:gd name="connsiteX769" fmla="*/ 6961 w 10000"/>
                  <a:gd name="connsiteY769" fmla="*/ 9543 h 10000"/>
                  <a:gd name="connsiteX770" fmla="*/ 6989 w 10000"/>
                  <a:gd name="connsiteY770" fmla="*/ 9547 h 10000"/>
                  <a:gd name="connsiteX771" fmla="*/ 7014 w 10000"/>
                  <a:gd name="connsiteY771" fmla="*/ 9543 h 10000"/>
                  <a:gd name="connsiteX772" fmla="*/ 7033 w 10000"/>
                  <a:gd name="connsiteY772" fmla="*/ 9543 h 10000"/>
                  <a:gd name="connsiteX773" fmla="*/ 7042 w 10000"/>
                  <a:gd name="connsiteY773" fmla="*/ 9547 h 10000"/>
                  <a:gd name="connsiteX774" fmla="*/ 7069 w 10000"/>
                  <a:gd name="connsiteY774" fmla="*/ 9647 h 10000"/>
                  <a:gd name="connsiteX775" fmla="*/ 7122 w 10000"/>
                  <a:gd name="connsiteY775" fmla="*/ 9734 h 10000"/>
                  <a:gd name="connsiteX776" fmla="*/ 7147 w 10000"/>
                  <a:gd name="connsiteY776" fmla="*/ 9744 h 10000"/>
                  <a:gd name="connsiteX777" fmla="*/ 7169 w 10000"/>
                  <a:gd name="connsiteY777" fmla="*/ 9741 h 10000"/>
                  <a:gd name="connsiteX778" fmla="*/ 7177 w 10000"/>
                  <a:gd name="connsiteY778" fmla="*/ 9744 h 10000"/>
                  <a:gd name="connsiteX779" fmla="*/ 7186 w 10000"/>
                  <a:gd name="connsiteY779" fmla="*/ 9754 h 10000"/>
                  <a:gd name="connsiteX780" fmla="*/ 7191 w 10000"/>
                  <a:gd name="connsiteY780" fmla="*/ 9773 h 10000"/>
                  <a:gd name="connsiteX781" fmla="*/ 7208 w 10000"/>
                  <a:gd name="connsiteY781" fmla="*/ 9783 h 10000"/>
                  <a:gd name="connsiteX782" fmla="*/ 7219 w 10000"/>
                  <a:gd name="connsiteY782" fmla="*/ 9793 h 10000"/>
                  <a:gd name="connsiteX783" fmla="*/ 7235 w 10000"/>
                  <a:gd name="connsiteY783" fmla="*/ 9802 h 10000"/>
                  <a:gd name="connsiteX784" fmla="*/ 7249 w 10000"/>
                  <a:gd name="connsiteY784" fmla="*/ 9819 h 10000"/>
                  <a:gd name="connsiteX785" fmla="*/ 7255 w 10000"/>
                  <a:gd name="connsiteY785" fmla="*/ 9835 h 10000"/>
                  <a:gd name="connsiteX786" fmla="*/ 7255 w 10000"/>
                  <a:gd name="connsiteY786" fmla="*/ 9848 h 10000"/>
                  <a:gd name="connsiteX787" fmla="*/ 7249 w 10000"/>
                  <a:gd name="connsiteY787" fmla="*/ 9848 h 10000"/>
                  <a:gd name="connsiteX788" fmla="*/ 7244 w 10000"/>
                  <a:gd name="connsiteY788" fmla="*/ 9858 h 10000"/>
                  <a:gd name="connsiteX789" fmla="*/ 7235 w 10000"/>
                  <a:gd name="connsiteY789" fmla="*/ 9883 h 10000"/>
                  <a:gd name="connsiteX790" fmla="*/ 7244 w 10000"/>
                  <a:gd name="connsiteY790" fmla="*/ 9903 h 10000"/>
                  <a:gd name="connsiteX791" fmla="*/ 7258 w 10000"/>
                  <a:gd name="connsiteY791" fmla="*/ 9926 h 10000"/>
                  <a:gd name="connsiteX792" fmla="*/ 7263 w 10000"/>
                  <a:gd name="connsiteY792" fmla="*/ 9948 h 10000"/>
                  <a:gd name="connsiteX793" fmla="*/ 7274 w 10000"/>
                  <a:gd name="connsiteY793" fmla="*/ 9968 h 10000"/>
                  <a:gd name="connsiteX794" fmla="*/ 7283 w 10000"/>
                  <a:gd name="connsiteY794" fmla="*/ 9987 h 10000"/>
                  <a:gd name="connsiteX795" fmla="*/ 7291 w 10000"/>
                  <a:gd name="connsiteY795" fmla="*/ 10000 h 10000"/>
                  <a:gd name="connsiteX796" fmla="*/ 7305 w 10000"/>
                  <a:gd name="connsiteY796" fmla="*/ 9997 h 10000"/>
                  <a:gd name="connsiteX797" fmla="*/ 7313 w 10000"/>
                  <a:gd name="connsiteY797" fmla="*/ 9977 h 10000"/>
                  <a:gd name="connsiteX798" fmla="*/ 7324 w 10000"/>
                  <a:gd name="connsiteY798" fmla="*/ 9968 h 10000"/>
                  <a:gd name="connsiteX799" fmla="*/ 7341 w 10000"/>
                  <a:gd name="connsiteY799" fmla="*/ 9971 h 10000"/>
                  <a:gd name="connsiteX800" fmla="*/ 7368 w 10000"/>
                  <a:gd name="connsiteY800" fmla="*/ 9987 h 10000"/>
                  <a:gd name="connsiteX801" fmla="*/ 7380 w 10000"/>
                  <a:gd name="connsiteY801" fmla="*/ 9990 h 10000"/>
                  <a:gd name="connsiteX802" fmla="*/ 7393 w 10000"/>
                  <a:gd name="connsiteY802" fmla="*/ 9981 h 10000"/>
                  <a:gd name="connsiteX803" fmla="*/ 7404 w 10000"/>
                  <a:gd name="connsiteY803" fmla="*/ 9968 h 10000"/>
                  <a:gd name="connsiteX804" fmla="*/ 7418 w 10000"/>
                  <a:gd name="connsiteY804" fmla="*/ 9948 h 10000"/>
                  <a:gd name="connsiteX805" fmla="*/ 7427 w 10000"/>
                  <a:gd name="connsiteY805" fmla="*/ 9922 h 10000"/>
                  <a:gd name="connsiteX806" fmla="*/ 7427 w 10000"/>
                  <a:gd name="connsiteY806" fmla="*/ 9906 h 10000"/>
                  <a:gd name="connsiteX807" fmla="*/ 7404 w 10000"/>
                  <a:gd name="connsiteY807" fmla="*/ 9877 h 10000"/>
                  <a:gd name="connsiteX808" fmla="*/ 7388 w 10000"/>
                  <a:gd name="connsiteY808" fmla="*/ 9854 h 10000"/>
                  <a:gd name="connsiteX809" fmla="*/ 7385 w 10000"/>
                  <a:gd name="connsiteY809" fmla="*/ 9845 h 10000"/>
                  <a:gd name="connsiteX810" fmla="*/ 7385 w 10000"/>
                  <a:gd name="connsiteY810" fmla="*/ 9825 h 10000"/>
                  <a:gd name="connsiteX811" fmla="*/ 7385 w 10000"/>
                  <a:gd name="connsiteY811" fmla="*/ 9819 h 10000"/>
                  <a:gd name="connsiteX812" fmla="*/ 7393 w 10000"/>
                  <a:gd name="connsiteY812" fmla="*/ 9809 h 10000"/>
                  <a:gd name="connsiteX813" fmla="*/ 7404 w 10000"/>
                  <a:gd name="connsiteY813" fmla="*/ 9793 h 10000"/>
                  <a:gd name="connsiteX814" fmla="*/ 7413 w 10000"/>
                  <a:gd name="connsiteY814" fmla="*/ 9783 h 10000"/>
                  <a:gd name="connsiteX815" fmla="*/ 7404 w 10000"/>
                  <a:gd name="connsiteY815" fmla="*/ 9770 h 10000"/>
                  <a:gd name="connsiteX816" fmla="*/ 7388 w 10000"/>
                  <a:gd name="connsiteY816" fmla="*/ 9760 h 10000"/>
                  <a:gd name="connsiteX817" fmla="*/ 7371 w 10000"/>
                  <a:gd name="connsiteY817" fmla="*/ 9744 h 10000"/>
                  <a:gd name="connsiteX818" fmla="*/ 7363 w 10000"/>
                  <a:gd name="connsiteY818" fmla="*/ 9731 h 10000"/>
                  <a:gd name="connsiteX819" fmla="*/ 7355 w 10000"/>
                  <a:gd name="connsiteY819" fmla="*/ 9715 h 10000"/>
                  <a:gd name="connsiteX820" fmla="*/ 7360 w 10000"/>
                  <a:gd name="connsiteY820" fmla="*/ 9686 h 10000"/>
                  <a:gd name="connsiteX821" fmla="*/ 7363 w 10000"/>
                  <a:gd name="connsiteY821" fmla="*/ 9657 h 10000"/>
                  <a:gd name="connsiteX822" fmla="*/ 7360 w 10000"/>
                  <a:gd name="connsiteY822" fmla="*/ 9631 h 10000"/>
                  <a:gd name="connsiteX823" fmla="*/ 7346 w 10000"/>
                  <a:gd name="connsiteY823" fmla="*/ 9611 h 10000"/>
                  <a:gd name="connsiteX824" fmla="*/ 7332 w 10000"/>
                  <a:gd name="connsiteY824" fmla="*/ 9585 h 10000"/>
                  <a:gd name="connsiteX825" fmla="*/ 7324 w 10000"/>
                  <a:gd name="connsiteY825" fmla="*/ 9573 h 10000"/>
                  <a:gd name="connsiteX826" fmla="*/ 7324 w 10000"/>
                  <a:gd name="connsiteY826" fmla="*/ 9553 h 10000"/>
                  <a:gd name="connsiteX827" fmla="*/ 7324 w 10000"/>
                  <a:gd name="connsiteY827" fmla="*/ 9543 h 10000"/>
                  <a:gd name="connsiteX828" fmla="*/ 7324 w 10000"/>
                  <a:gd name="connsiteY828" fmla="*/ 9517 h 10000"/>
                  <a:gd name="connsiteX829" fmla="*/ 7324 w 10000"/>
                  <a:gd name="connsiteY829" fmla="*/ 9498 h 10000"/>
                  <a:gd name="connsiteX830" fmla="*/ 7332 w 10000"/>
                  <a:gd name="connsiteY830" fmla="*/ 9479 h 10000"/>
                  <a:gd name="connsiteX831" fmla="*/ 7341 w 10000"/>
                  <a:gd name="connsiteY831" fmla="*/ 9462 h 10000"/>
                  <a:gd name="connsiteX832" fmla="*/ 7352 w 10000"/>
                  <a:gd name="connsiteY832" fmla="*/ 9459 h 10000"/>
                  <a:gd name="connsiteX833" fmla="*/ 7360 w 10000"/>
                  <a:gd name="connsiteY833" fmla="*/ 9443 h 10000"/>
                  <a:gd name="connsiteX834" fmla="*/ 7363 w 10000"/>
                  <a:gd name="connsiteY834" fmla="*/ 9433 h 10000"/>
                  <a:gd name="connsiteX835" fmla="*/ 7377 w 10000"/>
                  <a:gd name="connsiteY835" fmla="*/ 9433 h 10000"/>
                  <a:gd name="connsiteX836" fmla="*/ 7388 w 10000"/>
                  <a:gd name="connsiteY836" fmla="*/ 9430 h 10000"/>
                  <a:gd name="connsiteX837" fmla="*/ 7396 w 10000"/>
                  <a:gd name="connsiteY837" fmla="*/ 9430 h 10000"/>
                  <a:gd name="connsiteX838" fmla="*/ 7402 w 10000"/>
                  <a:gd name="connsiteY838" fmla="*/ 9424 h 10000"/>
                  <a:gd name="connsiteX839" fmla="*/ 7396 w 10000"/>
                  <a:gd name="connsiteY839" fmla="*/ 9414 h 10000"/>
                  <a:gd name="connsiteX840" fmla="*/ 7388 w 10000"/>
                  <a:gd name="connsiteY840" fmla="*/ 9401 h 10000"/>
                  <a:gd name="connsiteX841" fmla="*/ 7371 w 10000"/>
                  <a:gd name="connsiteY841" fmla="*/ 9391 h 10000"/>
                  <a:gd name="connsiteX842" fmla="*/ 7355 w 10000"/>
                  <a:gd name="connsiteY842" fmla="*/ 9375 h 10000"/>
                  <a:gd name="connsiteX843" fmla="*/ 7332 w 10000"/>
                  <a:gd name="connsiteY843" fmla="*/ 9356 h 10000"/>
                  <a:gd name="connsiteX844" fmla="*/ 7313 w 10000"/>
                  <a:gd name="connsiteY844" fmla="*/ 9330 h 10000"/>
                  <a:gd name="connsiteX845" fmla="*/ 7307 w 10000"/>
                  <a:gd name="connsiteY845" fmla="*/ 9310 h 10000"/>
                  <a:gd name="connsiteX846" fmla="*/ 7305 w 10000"/>
                  <a:gd name="connsiteY846" fmla="*/ 9291 h 10000"/>
                  <a:gd name="connsiteX847" fmla="*/ 7305 w 10000"/>
                  <a:gd name="connsiteY847" fmla="*/ 9278 h 10000"/>
                  <a:gd name="connsiteX848" fmla="*/ 7296 w 10000"/>
                  <a:gd name="connsiteY848" fmla="*/ 9268 h 10000"/>
                  <a:gd name="connsiteX849" fmla="*/ 7296 w 10000"/>
                  <a:gd name="connsiteY849" fmla="*/ 9249 h 10000"/>
                  <a:gd name="connsiteX850" fmla="*/ 7291 w 10000"/>
                  <a:gd name="connsiteY850" fmla="*/ 9226 h 10000"/>
                  <a:gd name="connsiteX851" fmla="*/ 7283 w 10000"/>
                  <a:gd name="connsiteY851" fmla="*/ 9213 h 10000"/>
                  <a:gd name="connsiteX852" fmla="*/ 7274 w 10000"/>
                  <a:gd name="connsiteY852" fmla="*/ 9194 h 10000"/>
                  <a:gd name="connsiteX853" fmla="*/ 7274 w 10000"/>
                  <a:gd name="connsiteY853" fmla="*/ 9174 h 10000"/>
                  <a:gd name="connsiteX854" fmla="*/ 7280 w 10000"/>
                  <a:gd name="connsiteY854" fmla="*/ 9148 h 10000"/>
                  <a:gd name="connsiteX855" fmla="*/ 7283 w 10000"/>
                  <a:gd name="connsiteY855" fmla="*/ 9119 h 10000"/>
                  <a:gd name="connsiteX856" fmla="*/ 7291 w 10000"/>
                  <a:gd name="connsiteY856" fmla="*/ 9100 h 10000"/>
                  <a:gd name="connsiteX857" fmla="*/ 7307 w 10000"/>
                  <a:gd name="connsiteY857" fmla="*/ 9080 h 10000"/>
                  <a:gd name="connsiteX858" fmla="*/ 7324 w 10000"/>
                  <a:gd name="connsiteY858" fmla="*/ 9054 h 10000"/>
                  <a:gd name="connsiteX859" fmla="*/ 7341 w 10000"/>
                  <a:gd name="connsiteY859" fmla="*/ 9054 h 10000"/>
                  <a:gd name="connsiteX860" fmla="*/ 7352 w 10000"/>
                  <a:gd name="connsiteY860" fmla="*/ 9054 h 10000"/>
                  <a:gd name="connsiteX861" fmla="*/ 7346 w 10000"/>
                  <a:gd name="connsiteY861" fmla="*/ 9032 h 10000"/>
                  <a:gd name="connsiteX862" fmla="*/ 7341 w 10000"/>
                  <a:gd name="connsiteY862" fmla="*/ 9022 h 10000"/>
                  <a:gd name="connsiteX863" fmla="*/ 7352 w 10000"/>
                  <a:gd name="connsiteY863" fmla="*/ 8999 h 10000"/>
                  <a:gd name="connsiteX864" fmla="*/ 7360 w 10000"/>
                  <a:gd name="connsiteY864" fmla="*/ 8967 h 10000"/>
                  <a:gd name="connsiteX865" fmla="*/ 7368 w 10000"/>
                  <a:gd name="connsiteY865" fmla="*/ 8922 h 10000"/>
                  <a:gd name="connsiteX866" fmla="*/ 7377 w 10000"/>
                  <a:gd name="connsiteY866" fmla="*/ 8896 h 10000"/>
                  <a:gd name="connsiteX867" fmla="*/ 7380 w 10000"/>
                  <a:gd name="connsiteY867" fmla="*/ 8867 h 10000"/>
                  <a:gd name="connsiteX868" fmla="*/ 7402 w 10000"/>
                  <a:gd name="connsiteY868" fmla="*/ 8824 h 10000"/>
                  <a:gd name="connsiteX869" fmla="*/ 7402 w 10000"/>
                  <a:gd name="connsiteY869" fmla="*/ 8808 h 10000"/>
                  <a:gd name="connsiteX870" fmla="*/ 7393 w 10000"/>
                  <a:gd name="connsiteY870" fmla="*/ 8795 h 10000"/>
                  <a:gd name="connsiteX871" fmla="*/ 7388 w 10000"/>
                  <a:gd name="connsiteY871" fmla="*/ 8799 h 10000"/>
                  <a:gd name="connsiteX872" fmla="*/ 7396 w 10000"/>
                  <a:gd name="connsiteY872" fmla="*/ 8789 h 10000"/>
                  <a:gd name="connsiteX873" fmla="*/ 7404 w 10000"/>
                  <a:gd name="connsiteY873" fmla="*/ 8789 h 10000"/>
                  <a:gd name="connsiteX874" fmla="*/ 7421 w 10000"/>
                  <a:gd name="connsiteY874" fmla="*/ 8769 h 10000"/>
                  <a:gd name="connsiteX875" fmla="*/ 7443 w 10000"/>
                  <a:gd name="connsiteY875" fmla="*/ 8763 h 10000"/>
                  <a:gd name="connsiteX876" fmla="*/ 7452 w 10000"/>
                  <a:gd name="connsiteY876" fmla="*/ 8769 h 10000"/>
                  <a:gd name="connsiteX877" fmla="*/ 7468 w 10000"/>
                  <a:gd name="connsiteY877" fmla="*/ 8769 h 10000"/>
                  <a:gd name="connsiteX878" fmla="*/ 7499 w 10000"/>
                  <a:gd name="connsiteY878" fmla="*/ 8763 h 10000"/>
                  <a:gd name="connsiteX879" fmla="*/ 7526 w 10000"/>
                  <a:gd name="connsiteY879" fmla="*/ 8763 h 10000"/>
                  <a:gd name="connsiteX880" fmla="*/ 7532 w 10000"/>
                  <a:gd name="connsiteY880" fmla="*/ 8763 h 10000"/>
                  <a:gd name="connsiteX881" fmla="*/ 7554 w 10000"/>
                  <a:gd name="connsiteY881" fmla="*/ 8744 h 10000"/>
                  <a:gd name="connsiteX882" fmla="*/ 7571 w 10000"/>
                  <a:gd name="connsiteY882" fmla="*/ 8731 h 10000"/>
                  <a:gd name="connsiteX883" fmla="*/ 7587 w 10000"/>
                  <a:gd name="connsiteY883" fmla="*/ 8711 h 10000"/>
                  <a:gd name="connsiteX884" fmla="*/ 7607 w 10000"/>
                  <a:gd name="connsiteY884" fmla="*/ 8711 h 10000"/>
                  <a:gd name="connsiteX885" fmla="*/ 7634 w 10000"/>
                  <a:gd name="connsiteY885" fmla="*/ 8705 h 10000"/>
                  <a:gd name="connsiteX886" fmla="*/ 7643 w 10000"/>
                  <a:gd name="connsiteY886" fmla="*/ 8682 h 10000"/>
                  <a:gd name="connsiteX887" fmla="*/ 7654 w 10000"/>
                  <a:gd name="connsiteY887" fmla="*/ 8666 h 10000"/>
                  <a:gd name="connsiteX888" fmla="*/ 7668 w 10000"/>
                  <a:gd name="connsiteY888" fmla="*/ 8666 h 10000"/>
                  <a:gd name="connsiteX889" fmla="*/ 7676 w 10000"/>
                  <a:gd name="connsiteY889" fmla="*/ 8682 h 10000"/>
                  <a:gd name="connsiteX890" fmla="*/ 7704 w 10000"/>
                  <a:gd name="connsiteY890" fmla="*/ 8669 h 10000"/>
                  <a:gd name="connsiteX891" fmla="*/ 7712 w 10000"/>
                  <a:gd name="connsiteY891" fmla="*/ 8669 h 10000"/>
                  <a:gd name="connsiteX892" fmla="*/ 7720 w 10000"/>
                  <a:gd name="connsiteY892" fmla="*/ 8669 h 10000"/>
                  <a:gd name="connsiteX893" fmla="*/ 7726 w 10000"/>
                  <a:gd name="connsiteY893" fmla="*/ 8656 h 10000"/>
                  <a:gd name="connsiteX894" fmla="*/ 7734 w 10000"/>
                  <a:gd name="connsiteY894" fmla="*/ 8650 h 10000"/>
                  <a:gd name="connsiteX895" fmla="*/ 7742 w 10000"/>
                  <a:gd name="connsiteY895" fmla="*/ 8650 h 10000"/>
                  <a:gd name="connsiteX896" fmla="*/ 7759 w 10000"/>
                  <a:gd name="connsiteY896" fmla="*/ 8650 h 10000"/>
                  <a:gd name="connsiteX897" fmla="*/ 7756 w 10000"/>
                  <a:gd name="connsiteY897" fmla="*/ 8630 h 10000"/>
                  <a:gd name="connsiteX898" fmla="*/ 7751 w 10000"/>
                  <a:gd name="connsiteY898" fmla="*/ 8627 h 10000"/>
                  <a:gd name="connsiteX899" fmla="*/ 7742 w 10000"/>
                  <a:gd name="connsiteY899" fmla="*/ 8620 h 10000"/>
                  <a:gd name="connsiteX900" fmla="*/ 7734 w 10000"/>
                  <a:gd name="connsiteY900" fmla="*/ 8591 h 10000"/>
                  <a:gd name="connsiteX901" fmla="*/ 7709 w 10000"/>
                  <a:gd name="connsiteY901" fmla="*/ 8582 h 10000"/>
                  <a:gd name="connsiteX902" fmla="*/ 7695 w 10000"/>
                  <a:gd name="connsiteY902" fmla="*/ 8578 h 10000"/>
                  <a:gd name="connsiteX903" fmla="*/ 7668 w 10000"/>
                  <a:gd name="connsiteY903" fmla="*/ 8562 h 10000"/>
                  <a:gd name="connsiteX904" fmla="*/ 7645 w 10000"/>
                  <a:gd name="connsiteY904" fmla="*/ 8552 h 10000"/>
                  <a:gd name="connsiteX905" fmla="*/ 7615 w 10000"/>
                  <a:gd name="connsiteY905" fmla="*/ 8543 h 10000"/>
                  <a:gd name="connsiteX906" fmla="*/ 7596 w 10000"/>
                  <a:gd name="connsiteY906" fmla="*/ 8527 h 10000"/>
                  <a:gd name="connsiteX907" fmla="*/ 7565 w 10000"/>
                  <a:gd name="connsiteY907" fmla="*/ 8494 h 10000"/>
                  <a:gd name="connsiteX908" fmla="*/ 7562 w 10000"/>
                  <a:gd name="connsiteY908" fmla="*/ 8475 h 10000"/>
                  <a:gd name="connsiteX909" fmla="*/ 7540 w 10000"/>
                  <a:gd name="connsiteY909" fmla="*/ 8455 h 10000"/>
                  <a:gd name="connsiteX910" fmla="*/ 7535 w 10000"/>
                  <a:gd name="connsiteY910" fmla="*/ 8446 h 10000"/>
                  <a:gd name="connsiteX911" fmla="*/ 7535 w 10000"/>
                  <a:gd name="connsiteY911" fmla="*/ 8420 h 10000"/>
                  <a:gd name="connsiteX912" fmla="*/ 7535 w 10000"/>
                  <a:gd name="connsiteY912" fmla="*/ 8391 h 10000"/>
                  <a:gd name="connsiteX913" fmla="*/ 7548 w 10000"/>
                  <a:gd name="connsiteY913" fmla="*/ 8345 h 10000"/>
                  <a:gd name="connsiteX914" fmla="*/ 7562 w 10000"/>
                  <a:gd name="connsiteY914" fmla="*/ 8319 h 10000"/>
                  <a:gd name="connsiteX915" fmla="*/ 7582 w 10000"/>
                  <a:gd name="connsiteY915" fmla="*/ 8310 h 10000"/>
                  <a:gd name="connsiteX916" fmla="*/ 7607 w 10000"/>
                  <a:gd name="connsiteY916" fmla="*/ 8300 h 10000"/>
                  <a:gd name="connsiteX917" fmla="*/ 7629 w 10000"/>
                  <a:gd name="connsiteY917" fmla="*/ 8300 h 10000"/>
                  <a:gd name="connsiteX918" fmla="*/ 7651 w 10000"/>
                  <a:gd name="connsiteY918" fmla="*/ 8297 h 10000"/>
                  <a:gd name="connsiteX919" fmla="*/ 7668 w 10000"/>
                  <a:gd name="connsiteY919" fmla="*/ 8280 h 10000"/>
                  <a:gd name="connsiteX920" fmla="*/ 7687 w 10000"/>
                  <a:gd name="connsiteY920" fmla="*/ 8267 h 10000"/>
                  <a:gd name="connsiteX921" fmla="*/ 7693 w 10000"/>
                  <a:gd name="connsiteY921" fmla="*/ 8261 h 10000"/>
                  <a:gd name="connsiteX922" fmla="*/ 7701 w 10000"/>
                  <a:gd name="connsiteY922" fmla="*/ 8248 h 10000"/>
                  <a:gd name="connsiteX923" fmla="*/ 7712 w 10000"/>
                  <a:gd name="connsiteY923" fmla="*/ 8238 h 10000"/>
                  <a:gd name="connsiteX924" fmla="*/ 7731 w 10000"/>
                  <a:gd name="connsiteY924" fmla="*/ 8222 h 10000"/>
                  <a:gd name="connsiteX925" fmla="*/ 7740 w 10000"/>
                  <a:gd name="connsiteY925" fmla="*/ 8206 h 10000"/>
                  <a:gd name="connsiteX926" fmla="*/ 7756 w 10000"/>
                  <a:gd name="connsiteY926" fmla="*/ 8183 h 10000"/>
                  <a:gd name="connsiteX927" fmla="*/ 7773 w 10000"/>
                  <a:gd name="connsiteY927" fmla="*/ 8177 h 10000"/>
                  <a:gd name="connsiteX928" fmla="*/ 7784 w 10000"/>
                  <a:gd name="connsiteY928" fmla="*/ 8183 h 10000"/>
                  <a:gd name="connsiteX929" fmla="*/ 7801 w 10000"/>
                  <a:gd name="connsiteY929" fmla="*/ 8174 h 10000"/>
                  <a:gd name="connsiteX930" fmla="*/ 7801 w 10000"/>
                  <a:gd name="connsiteY930" fmla="*/ 8157 h 10000"/>
                  <a:gd name="connsiteX931" fmla="*/ 7817 w 10000"/>
                  <a:gd name="connsiteY931" fmla="*/ 8164 h 10000"/>
                  <a:gd name="connsiteX932" fmla="*/ 7837 w 10000"/>
                  <a:gd name="connsiteY932" fmla="*/ 8164 h 10000"/>
                  <a:gd name="connsiteX933" fmla="*/ 7856 w 10000"/>
                  <a:gd name="connsiteY933" fmla="*/ 8164 h 10000"/>
                  <a:gd name="connsiteX934" fmla="*/ 7870 w 10000"/>
                  <a:gd name="connsiteY934" fmla="*/ 8167 h 10000"/>
                  <a:gd name="connsiteX935" fmla="*/ 7881 w 10000"/>
                  <a:gd name="connsiteY935" fmla="*/ 8174 h 10000"/>
                  <a:gd name="connsiteX936" fmla="*/ 7898 w 10000"/>
                  <a:gd name="connsiteY936" fmla="*/ 8187 h 10000"/>
                  <a:gd name="connsiteX937" fmla="*/ 7917 w 10000"/>
                  <a:gd name="connsiteY937" fmla="*/ 8187 h 10000"/>
                  <a:gd name="connsiteX938" fmla="*/ 7928 w 10000"/>
                  <a:gd name="connsiteY938" fmla="*/ 8157 h 10000"/>
                  <a:gd name="connsiteX939" fmla="*/ 7942 w 10000"/>
                  <a:gd name="connsiteY939" fmla="*/ 8157 h 10000"/>
                  <a:gd name="connsiteX940" fmla="*/ 7958 w 10000"/>
                  <a:gd name="connsiteY940" fmla="*/ 8164 h 10000"/>
                  <a:gd name="connsiteX941" fmla="*/ 7983 w 10000"/>
                  <a:gd name="connsiteY941" fmla="*/ 8144 h 10000"/>
                  <a:gd name="connsiteX942" fmla="*/ 8000 w 10000"/>
                  <a:gd name="connsiteY942" fmla="*/ 8109 h 10000"/>
                  <a:gd name="connsiteX943" fmla="*/ 7994 w 10000"/>
                  <a:gd name="connsiteY943" fmla="*/ 8093 h 10000"/>
                  <a:gd name="connsiteX944" fmla="*/ 7983 w 10000"/>
                  <a:gd name="connsiteY944" fmla="*/ 8070 h 10000"/>
                  <a:gd name="connsiteX945" fmla="*/ 7986 w 10000"/>
                  <a:gd name="connsiteY945" fmla="*/ 8063 h 10000"/>
                  <a:gd name="connsiteX946" fmla="*/ 7978 w 10000"/>
                  <a:gd name="connsiteY946" fmla="*/ 8044 h 10000"/>
                  <a:gd name="connsiteX947" fmla="*/ 7986 w 10000"/>
                  <a:gd name="connsiteY947" fmla="*/ 8002 h 10000"/>
                  <a:gd name="connsiteX948" fmla="*/ 7983 w 10000"/>
                  <a:gd name="connsiteY948" fmla="*/ 7947 h 10000"/>
                  <a:gd name="connsiteX949" fmla="*/ 7961 w 10000"/>
                  <a:gd name="connsiteY949" fmla="*/ 7931 h 10000"/>
                  <a:gd name="connsiteX950" fmla="*/ 7958 w 10000"/>
                  <a:gd name="connsiteY950" fmla="*/ 7898 h 10000"/>
                  <a:gd name="connsiteX951" fmla="*/ 7953 w 10000"/>
                  <a:gd name="connsiteY951" fmla="*/ 7856 h 10000"/>
                  <a:gd name="connsiteX952" fmla="*/ 7967 w 10000"/>
                  <a:gd name="connsiteY952" fmla="*/ 7837 h 10000"/>
                  <a:gd name="connsiteX953" fmla="*/ 7950 w 10000"/>
                  <a:gd name="connsiteY953" fmla="*/ 7824 h 10000"/>
                  <a:gd name="connsiteX954" fmla="*/ 7906 w 10000"/>
                  <a:gd name="connsiteY954" fmla="*/ 7814 h 10000"/>
                  <a:gd name="connsiteX955" fmla="*/ 7878 w 10000"/>
                  <a:gd name="connsiteY955" fmla="*/ 7814 h 10000"/>
                  <a:gd name="connsiteX956" fmla="*/ 7870 w 10000"/>
                  <a:gd name="connsiteY956" fmla="*/ 7795 h 10000"/>
                  <a:gd name="connsiteX957" fmla="*/ 7878 w 10000"/>
                  <a:gd name="connsiteY957" fmla="*/ 7778 h 10000"/>
                  <a:gd name="connsiteX958" fmla="*/ 7881 w 10000"/>
                  <a:gd name="connsiteY958" fmla="*/ 7775 h 10000"/>
                  <a:gd name="connsiteX959" fmla="*/ 7878 w 10000"/>
                  <a:gd name="connsiteY959" fmla="*/ 7743 h 10000"/>
                  <a:gd name="connsiteX960" fmla="*/ 7895 w 10000"/>
                  <a:gd name="connsiteY960" fmla="*/ 7733 h 10000"/>
                  <a:gd name="connsiteX961" fmla="*/ 7911 w 10000"/>
                  <a:gd name="connsiteY961" fmla="*/ 7710 h 10000"/>
                  <a:gd name="connsiteX962" fmla="*/ 7911 w 10000"/>
                  <a:gd name="connsiteY962" fmla="*/ 7665 h 10000"/>
                  <a:gd name="connsiteX963" fmla="*/ 7917 w 10000"/>
                  <a:gd name="connsiteY963" fmla="*/ 7600 h 10000"/>
                  <a:gd name="connsiteX964" fmla="*/ 7928 w 10000"/>
                  <a:gd name="connsiteY964" fmla="*/ 7581 h 10000"/>
                  <a:gd name="connsiteX965" fmla="*/ 7917 w 10000"/>
                  <a:gd name="connsiteY965" fmla="*/ 7474 h 10000"/>
                  <a:gd name="connsiteX966" fmla="*/ 7873 w 10000"/>
                  <a:gd name="connsiteY966" fmla="*/ 7335 h 10000"/>
                  <a:gd name="connsiteX967" fmla="*/ 7756 w 10000"/>
                  <a:gd name="connsiteY967" fmla="*/ 7050 h 10000"/>
                  <a:gd name="connsiteX968" fmla="*/ 7679 w 10000"/>
                  <a:gd name="connsiteY968" fmla="*/ 6839 h 10000"/>
                  <a:gd name="connsiteX969" fmla="*/ 7668 w 10000"/>
                  <a:gd name="connsiteY969" fmla="*/ 6823 h 10000"/>
                  <a:gd name="connsiteX970" fmla="*/ 7659 w 10000"/>
                  <a:gd name="connsiteY970" fmla="*/ 6768 h 10000"/>
                  <a:gd name="connsiteX971" fmla="*/ 7659 w 10000"/>
                  <a:gd name="connsiteY971" fmla="*/ 6739 h 10000"/>
                  <a:gd name="connsiteX972" fmla="*/ 7651 w 10000"/>
                  <a:gd name="connsiteY972" fmla="*/ 6713 h 10000"/>
                  <a:gd name="connsiteX973" fmla="*/ 7654 w 10000"/>
                  <a:gd name="connsiteY973" fmla="*/ 6684 h 10000"/>
                  <a:gd name="connsiteX974" fmla="*/ 7643 w 10000"/>
                  <a:gd name="connsiteY974" fmla="*/ 6626 h 10000"/>
                  <a:gd name="connsiteX975" fmla="*/ 7629 w 10000"/>
                  <a:gd name="connsiteY975" fmla="*/ 6600 h 10000"/>
                  <a:gd name="connsiteX976" fmla="*/ 7629 w 10000"/>
                  <a:gd name="connsiteY976" fmla="*/ 6580 h 10000"/>
                  <a:gd name="connsiteX977" fmla="*/ 7623 w 10000"/>
                  <a:gd name="connsiteY977" fmla="*/ 6541 h 10000"/>
                  <a:gd name="connsiteX978" fmla="*/ 7615 w 10000"/>
                  <a:gd name="connsiteY978" fmla="*/ 6522 h 10000"/>
                  <a:gd name="connsiteX979" fmla="*/ 7598 w 10000"/>
                  <a:gd name="connsiteY979" fmla="*/ 6509 h 10000"/>
                  <a:gd name="connsiteX980" fmla="*/ 7587 w 10000"/>
                  <a:gd name="connsiteY980" fmla="*/ 6493 h 10000"/>
                  <a:gd name="connsiteX981" fmla="*/ 7579 w 10000"/>
                  <a:gd name="connsiteY981" fmla="*/ 6464 h 10000"/>
                  <a:gd name="connsiteX982" fmla="*/ 7587 w 10000"/>
                  <a:gd name="connsiteY982" fmla="*/ 6438 h 10000"/>
                  <a:gd name="connsiteX983" fmla="*/ 7596 w 10000"/>
                  <a:gd name="connsiteY983" fmla="*/ 6425 h 10000"/>
                  <a:gd name="connsiteX984" fmla="*/ 7590 w 10000"/>
                  <a:gd name="connsiteY984" fmla="*/ 6396 h 10000"/>
                  <a:gd name="connsiteX985" fmla="*/ 7590 w 10000"/>
                  <a:gd name="connsiteY985" fmla="*/ 6373 h 10000"/>
                  <a:gd name="connsiteX986" fmla="*/ 7587 w 10000"/>
                  <a:gd name="connsiteY986" fmla="*/ 6354 h 10000"/>
                  <a:gd name="connsiteX987" fmla="*/ 7582 w 10000"/>
                  <a:gd name="connsiteY987" fmla="*/ 6344 h 10000"/>
                  <a:gd name="connsiteX988" fmla="*/ 7582 w 10000"/>
                  <a:gd name="connsiteY988" fmla="*/ 6324 h 10000"/>
                  <a:gd name="connsiteX989" fmla="*/ 7571 w 10000"/>
                  <a:gd name="connsiteY989" fmla="*/ 6302 h 10000"/>
                  <a:gd name="connsiteX990" fmla="*/ 7548 w 10000"/>
                  <a:gd name="connsiteY990" fmla="*/ 6256 h 10000"/>
                  <a:gd name="connsiteX991" fmla="*/ 7546 w 10000"/>
                  <a:gd name="connsiteY991" fmla="*/ 6218 h 10000"/>
                  <a:gd name="connsiteX992" fmla="*/ 7540 w 10000"/>
                  <a:gd name="connsiteY992" fmla="*/ 6159 h 10000"/>
                  <a:gd name="connsiteX993" fmla="*/ 7535 w 10000"/>
                  <a:gd name="connsiteY993" fmla="*/ 6114 h 10000"/>
                  <a:gd name="connsiteX994" fmla="*/ 7535 w 10000"/>
                  <a:gd name="connsiteY994" fmla="*/ 6088 h 10000"/>
                  <a:gd name="connsiteX995" fmla="*/ 7540 w 10000"/>
                  <a:gd name="connsiteY995" fmla="*/ 6049 h 10000"/>
                  <a:gd name="connsiteX996" fmla="*/ 7546 w 10000"/>
                  <a:gd name="connsiteY996" fmla="*/ 6004 h 10000"/>
                  <a:gd name="connsiteX997" fmla="*/ 7548 w 10000"/>
                  <a:gd name="connsiteY997" fmla="*/ 5965 h 10000"/>
                  <a:gd name="connsiteX998" fmla="*/ 7548 w 10000"/>
                  <a:gd name="connsiteY998" fmla="*/ 5946 h 10000"/>
                  <a:gd name="connsiteX999" fmla="*/ 7548 w 10000"/>
                  <a:gd name="connsiteY999" fmla="*/ 5933 h 10000"/>
                  <a:gd name="connsiteX1000" fmla="*/ 7548 w 10000"/>
                  <a:gd name="connsiteY1000" fmla="*/ 5910 h 10000"/>
                  <a:gd name="connsiteX1001" fmla="*/ 7548 w 10000"/>
                  <a:gd name="connsiteY1001" fmla="*/ 5897 h 10000"/>
                  <a:gd name="connsiteX1002" fmla="*/ 7546 w 10000"/>
                  <a:gd name="connsiteY1002" fmla="*/ 5871 h 10000"/>
                  <a:gd name="connsiteX1003" fmla="*/ 7535 w 10000"/>
                  <a:gd name="connsiteY1003" fmla="*/ 5839 h 10000"/>
                  <a:gd name="connsiteX1004" fmla="*/ 7524 w 10000"/>
                  <a:gd name="connsiteY1004" fmla="*/ 5797 h 10000"/>
                  <a:gd name="connsiteX1005" fmla="*/ 7518 w 10000"/>
                  <a:gd name="connsiteY1005" fmla="*/ 5767 h 10000"/>
                  <a:gd name="connsiteX1006" fmla="*/ 7515 w 10000"/>
                  <a:gd name="connsiteY1006" fmla="*/ 5745 h 10000"/>
                  <a:gd name="connsiteX1007" fmla="*/ 7501 w 10000"/>
                  <a:gd name="connsiteY1007" fmla="*/ 5683 h 10000"/>
                  <a:gd name="connsiteX1008" fmla="*/ 7490 w 10000"/>
                  <a:gd name="connsiteY1008" fmla="*/ 5631 h 10000"/>
                  <a:gd name="connsiteX1009" fmla="*/ 7482 w 10000"/>
                  <a:gd name="connsiteY1009" fmla="*/ 5593 h 10000"/>
                  <a:gd name="connsiteX1010" fmla="*/ 7476 w 10000"/>
                  <a:gd name="connsiteY1010" fmla="*/ 5570 h 10000"/>
                  <a:gd name="connsiteX1011" fmla="*/ 7476 w 10000"/>
                  <a:gd name="connsiteY1011" fmla="*/ 5528 h 10000"/>
                  <a:gd name="connsiteX1012" fmla="*/ 7482 w 10000"/>
                  <a:gd name="connsiteY1012" fmla="*/ 5502 h 10000"/>
                  <a:gd name="connsiteX1013" fmla="*/ 7490 w 10000"/>
                  <a:gd name="connsiteY1013" fmla="*/ 5489 h 10000"/>
                  <a:gd name="connsiteX1014" fmla="*/ 7499 w 10000"/>
                  <a:gd name="connsiteY1014" fmla="*/ 5479 h 10000"/>
                  <a:gd name="connsiteX1015" fmla="*/ 7493 w 10000"/>
                  <a:gd name="connsiteY1015" fmla="*/ 5427 h 10000"/>
                  <a:gd name="connsiteX1016" fmla="*/ 7501 w 10000"/>
                  <a:gd name="connsiteY1016" fmla="*/ 5415 h 10000"/>
                  <a:gd name="connsiteX1017" fmla="*/ 7510 w 10000"/>
                  <a:gd name="connsiteY1017" fmla="*/ 5398 h 10000"/>
                  <a:gd name="connsiteX1018" fmla="*/ 7515 w 10000"/>
                  <a:gd name="connsiteY1018" fmla="*/ 5379 h 10000"/>
                  <a:gd name="connsiteX1019" fmla="*/ 7526 w 10000"/>
                  <a:gd name="connsiteY1019" fmla="*/ 5366 h 10000"/>
                  <a:gd name="connsiteX1020" fmla="*/ 7518 w 10000"/>
                  <a:gd name="connsiteY1020" fmla="*/ 5350 h 10000"/>
                  <a:gd name="connsiteX1021" fmla="*/ 7518 w 10000"/>
                  <a:gd name="connsiteY1021" fmla="*/ 5330 h 10000"/>
                  <a:gd name="connsiteX1022" fmla="*/ 7526 w 10000"/>
                  <a:gd name="connsiteY1022" fmla="*/ 5311 h 10000"/>
                  <a:gd name="connsiteX1023" fmla="*/ 7540 w 10000"/>
                  <a:gd name="connsiteY1023" fmla="*/ 5291 h 10000"/>
                  <a:gd name="connsiteX1024" fmla="*/ 7540 w 10000"/>
                  <a:gd name="connsiteY1024" fmla="*/ 5266 h 10000"/>
                  <a:gd name="connsiteX1025" fmla="*/ 7540 w 10000"/>
                  <a:gd name="connsiteY1025" fmla="*/ 5256 h 10000"/>
                  <a:gd name="connsiteX1026" fmla="*/ 7524 w 10000"/>
                  <a:gd name="connsiteY1026" fmla="*/ 5233 h 10000"/>
                  <a:gd name="connsiteX1027" fmla="*/ 7515 w 10000"/>
                  <a:gd name="connsiteY1027" fmla="*/ 5217 h 10000"/>
                  <a:gd name="connsiteX1028" fmla="*/ 7490 w 10000"/>
                  <a:gd name="connsiteY1028" fmla="*/ 5178 h 10000"/>
                  <a:gd name="connsiteX1029" fmla="*/ 7474 w 10000"/>
                  <a:gd name="connsiteY1029" fmla="*/ 5162 h 10000"/>
                  <a:gd name="connsiteX1030" fmla="*/ 7457 w 10000"/>
                  <a:gd name="connsiteY1030" fmla="*/ 5120 h 10000"/>
                  <a:gd name="connsiteX1031" fmla="*/ 7421 w 10000"/>
                  <a:gd name="connsiteY1031" fmla="*/ 5087 h 10000"/>
                  <a:gd name="connsiteX1032" fmla="*/ 7380 w 10000"/>
                  <a:gd name="connsiteY1032" fmla="*/ 5068 h 10000"/>
                  <a:gd name="connsiteX1033" fmla="*/ 7355 w 10000"/>
                  <a:gd name="connsiteY1033" fmla="*/ 5058 h 10000"/>
                  <a:gd name="connsiteX1034" fmla="*/ 7332 w 10000"/>
                  <a:gd name="connsiteY1034" fmla="*/ 5049 h 10000"/>
                  <a:gd name="connsiteX1035" fmla="*/ 7305 w 10000"/>
                  <a:gd name="connsiteY1035" fmla="*/ 5016 h 10000"/>
                  <a:gd name="connsiteX1036" fmla="*/ 7305 w 10000"/>
                  <a:gd name="connsiteY1036" fmla="*/ 5000 h 10000"/>
                  <a:gd name="connsiteX1037" fmla="*/ 7296 w 10000"/>
                  <a:gd name="connsiteY1037" fmla="*/ 4971 h 10000"/>
                  <a:gd name="connsiteX1038" fmla="*/ 7288 w 10000"/>
                  <a:gd name="connsiteY1038" fmla="*/ 4945 h 10000"/>
                  <a:gd name="connsiteX1039" fmla="*/ 7280 w 10000"/>
                  <a:gd name="connsiteY1039" fmla="*/ 4916 h 10000"/>
                  <a:gd name="connsiteX1040" fmla="*/ 7291 w 10000"/>
                  <a:gd name="connsiteY1040" fmla="*/ 4887 h 10000"/>
                  <a:gd name="connsiteX1041" fmla="*/ 7291 w 10000"/>
                  <a:gd name="connsiteY1041" fmla="*/ 4858 h 10000"/>
                  <a:gd name="connsiteX1042" fmla="*/ 7271 w 10000"/>
                  <a:gd name="connsiteY1042" fmla="*/ 4819 h 10000"/>
                  <a:gd name="connsiteX1043" fmla="*/ 7255 w 10000"/>
                  <a:gd name="connsiteY1043" fmla="*/ 4828 h 10000"/>
                  <a:gd name="connsiteX1044" fmla="*/ 7235 w 10000"/>
                  <a:gd name="connsiteY1044" fmla="*/ 4841 h 10000"/>
                  <a:gd name="connsiteX1045" fmla="*/ 7216 w 10000"/>
                  <a:gd name="connsiteY1045" fmla="*/ 4867 h 10000"/>
                  <a:gd name="connsiteX1046" fmla="*/ 7191 w 10000"/>
                  <a:gd name="connsiteY1046" fmla="*/ 4870 h 10000"/>
                  <a:gd name="connsiteX1047" fmla="*/ 7155 w 10000"/>
                  <a:gd name="connsiteY1047" fmla="*/ 4887 h 10000"/>
                  <a:gd name="connsiteX1048" fmla="*/ 7122 w 10000"/>
                  <a:gd name="connsiteY1048" fmla="*/ 4893 h 10000"/>
                  <a:gd name="connsiteX1049" fmla="*/ 7105 w 10000"/>
                  <a:gd name="connsiteY1049" fmla="*/ 4896 h 10000"/>
                  <a:gd name="connsiteX1050" fmla="*/ 7094 w 10000"/>
                  <a:gd name="connsiteY1050" fmla="*/ 4916 h 10000"/>
                  <a:gd name="connsiteX1051" fmla="*/ 7080 w 10000"/>
                  <a:gd name="connsiteY1051" fmla="*/ 4903 h 10000"/>
                  <a:gd name="connsiteX1052" fmla="*/ 7072 w 10000"/>
                  <a:gd name="connsiteY1052" fmla="*/ 4851 h 10000"/>
                  <a:gd name="connsiteX1053" fmla="*/ 7042 w 10000"/>
                  <a:gd name="connsiteY1053" fmla="*/ 4819 h 10000"/>
                  <a:gd name="connsiteX1054" fmla="*/ 7030 w 10000"/>
                  <a:gd name="connsiteY1054" fmla="*/ 4780 h 10000"/>
                  <a:gd name="connsiteX1055" fmla="*/ 7039 w 10000"/>
                  <a:gd name="connsiteY1055" fmla="*/ 4757 h 10000"/>
                  <a:gd name="connsiteX1056" fmla="*/ 7047 w 10000"/>
                  <a:gd name="connsiteY1056" fmla="*/ 4744 h 10000"/>
                  <a:gd name="connsiteX1057" fmla="*/ 7022 w 10000"/>
                  <a:gd name="connsiteY1057" fmla="*/ 4725 h 10000"/>
                  <a:gd name="connsiteX1058" fmla="*/ 7000 w 10000"/>
                  <a:gd name="connsiteY1058" fmla="*/ 4715 h 10000"/>
                  <a:gd name="connsiteX1059" fmla="*/ 6975 w 10000"/>
                  <a:gd name="connsiteY1059" fmla="*/ 4709 h 10000"/>
                  <a:gd name="connsiteX1060" fmla="*/ 6945 w 10000"/>
                  <a:gd name="connsiteY1060" fmla="*/ 4696 h 10000"/>
                  <a:gd name="connsiteX1061" fmla="*/ 6953 w 10000"/>
                  <a:gd name="connsiteY1061" fmla="*/ 4679 h 10000"/>
                  <a:gd name="connsiteX1062" fmla="*/ 6961 w 10000"/>
                  <a:gd name="connsiteY1062" fmla="*/ 4660 h 10000"/>
                  <a:gd name="connsiteX1063" fmla="*/ 6983 w 10000"/>
                  <a:gd name="connsiteY1063" fmla="*/ 4644 h 10000"/>
                  <a:gd name="connsiteX1064" fmla="*/ 7014 w 10000"/>
                  <a:gd name="connsiteY1064" fmla="*/ 4634 h 10000"/>
                  <a:gd name="connsiteX1065" fmla="*/ 7025 w 10000"/>
                  <a:gd name="connsiteY1065" fmla="*/ 4615 h 10000"/>
                  <a:gd name="connsiteX1066" fmla="*/ 7047 w 10000"/>
                  <a:gd name="connsiteY1066" fmla="*/ 4582 h 10000"/>
                  <a:gd name="connsiteX1067" fmla="*/ 7069 w 10000"/>
                  <a:gd name="connsiteY1067" fmla="*/ 4563 h 10000"/>
                  <a:gd name="connsiteX1068" fmla="*/ 7078 w 10000"/>
                  <a:gd name="connsiteY1068" fmla="*/ 4553 h 10000"/>
                  <a:gd name="connsiteX1069" fmla="*/ 7097 w 10000"/>
                  <a:gd name="connsiteY1069" fmla="*/ 4527 h 10000"/>
                  <a:gd name="connsiteX1070" fmla="*/ 7122 w 10000"/>
                  <a:gd name="connsiteY1070" fmla="*/ 4517 h 10000"/>
                  <a:gd name="connsiteX1071" fmla="*/ 7139 w 10000"/>
                  <a:gd name="connsiteY1071" fmla="*/ 4488 h 10000"/>
                  <a:gd name="connsiteX1072" fmla="*/ 7147 w 10000"/>
                  <a:gd name="connsiteY1072" fmla="*/ 4459 h 10000"/>
                  <a:gd name="connsiteX1073" fmla="*/ 7161 w 10000"/>
                  <a:gd name="connsiteY1073" fmla="*/ 4440 h 10000"/>
                  <a:gd name="connsiteX1074" fmla="*/ 7177 w 10000"/>
                  <a:gd name="connsiteY1074" fmla="*/ 4430 h 10000"/>
                  <a:gd name="connsiteX1075" fmla="*/ 7202 w 10000"/>
                  <a:gd name="connsiteY1075" fmla="*/ 4407 h 10000"/>
                  <a:gd name="connsiteX1076" fmla="*/ 7224 w 10000"/>
                  <a:gd name="connsiteY1076" fmla="*/ 4417 h 10000"/>
                  <a:gd name="connsiteX1077" fmla="*/ 7241 w 10000"/>
                  <a:gd name="connsiteY1077" fmla="*/ 4404 h 10000"/>
                  <a:gd name="connsiteX1078" fmla="*/ 7263 w 10000"/>
                  <a:gd name="connsiteY1078" fmla="*/ 4398 h 10000"/>
                  <a:gd name="connsiteX1079" fmla="*/ 7283 w 10000"/>
                  <a:gd name="connsiteY1079" fmla="*/ 4424 h 10000"/>
                  <a:gd name="connsiteX1080" fmla="*/ 7305 w 10000"/>
                  <a:gd name="connsiteY1080" fmla="*/ 4433 h 10000"/>
                  <a:gd name="connsiteX1081" fmla="*/ 7332 w 10000"/>
                  <a:gd name="connsiteY1081" fmla="*/ 4443 h 10000"/>
                  <a:gd name="connsiteX1082" fmla="*/ 7380 w 10000"/>
                  <a:gd name="connsiteY1082" fmla="*/ 4398 h 10000"/>
                  <a:gd name="connsiteX1083" fmla="*/ 7404 w 10000"/>
                  <a:gd name="connsiteY1083" fmla="*/ 4378 h 10000"/>
                  <a:gd name="connsiteX1084" fmla="*/ 7418 w 10000"/>
                  <a:gd name="connsiteY1084" fmla="*/ 4369 h 10000"/>
                  <a:gd name="connsiteX1085" fmla="*/ 7443 w 10000"/>
                  <a:gd name="connsiteY1085" fmla="*/ 4356 h 10000"/>
                  <a:gd name="connsiteX1086" fmla="*/ 7460 w 10000"/>
                  <a:gd name="connsiteY1086" fmla="*/ 4385 h 10000"/>
                  <a:gd name="connsiteX1087" fmla="*/ 7460 w 10000"/>
                  <a:gd name="connsiteY1087" fmla="*/ 4404 h 10000"/>
                  <a:gd name="connsiteX1088" fmla="*/ 7499 w 10000"/>
                  <a:gd name="connsiteY1088" fmla="*/ 4417 h 10000"/>
                  <a:gd name="connsiteX1089" fmla="*/ 7515 w 10000"/>
                  <a:gd name="connsiteY1089" fmla="*/ 4414 h 10000"/>
                  <a:gd name="connsiteX1090" fmla="*/ 7565 w 10000"/>
                  <a:gd name="connsiteY1090" fmla="*/ 4385 h 10000"/>
                  <a:gd name="connsiteX1091" fmla="*/ 7579 w 10000"/>
                  <a:gd name="connsiteY1091" fmla="*/ 4346 h 10000"/>
                  <a:gd name="connsiteX1092" fmla="*/ 7582 w 10000"/>
                  <a:gd name="connsiteY1092" fmla="*/ 4317 h 10000"/>
                  <a:gd name="connsiteX1093" fmla="*/ 7590 w 10000"/>
                  <a:gd name="connsiteY1093" fmla="*/ 4301 h 10000"/>
                  <a:gd name="connsiteX1094" fmla="*/ 7612 w 10000"/>
                  <a:gd name="connsiteY1094" fmla="*/ 4271 h 10000"/>
                  <a:gd name="connsiteX1095" fmla="*/ 7623 w 10000"/>
                  <a:gd name="connsiteY1095" fmla="*/ 4262 h 10000"/>
                  <a:gd name="connsiteX1096" fmla="*/ 7634 w 10000"/>
                  <a:gd name="connsiteY1096" fmla="*/ 4245 h 10000"/>
                  <a:gd name="connsiteX1097" fmla="*/ 7645 w 10000"/>
                  <a:gd name="connsiteY1097" fmla="*/ 4265 h 10000"/>
                  <a:gd name="connsiteX1098" fmla="*/ 7670 w 10000"/>
                  <a:gd name="connsiteY1098" fmla="*/ 4284 h 10000"/>
                  <a:gd name="connsiteX1099" fmla="*/ 7701 w 10000"/>
                  <a:gd name="connsiteY1099" fmla="*/ 4275 h 10000"/>
                  <a:gd name="connsiteX1100" fmla="*/ 7717 w 10000"/>
                  <a:gd name="connsiteY1100" fmla="*/ 4275 h 10000"/>
                  <a:gd name="connsiteX1101" fmla="*/ 7740 w 10000"/>
                  <a:gd name="connsiteY1101" fmla="*/ 4284 h 10000"/>
                  <a:gd name="connsiteX1102" fmla="*/ 7767 w 10000"/>
                  <a:gd name="connsiteY1102" fmla="*/ 4284 h 10000"/>
                  <a:gd name="connsiteX1103" fmla="*/ 7895 w 10000"/>
                  <a:gd name="connsiteY1103" fmla="*/ 4207 h 10000"/>
                  <a:gd name="connsiteX1104" fmla="*/ 7895 w 10000"/>
                  <a:gd name="connsiteY1104" fmla="*/ 4187 h 10000"/>
                  <a:gd name="connsiteX1105" fmla="*/ 7895 w 10000"/>
                  <a:gd name="connsiteY1105" fmla="*/ 4171 h 10000"/>
                  <a:gd name="connsiteX1106" fmla="*/ 7903 w 10000"/>
                  <a:gd name="connsiteY1106" fmla="*/ 4148 h 10000"/>
                  <a:gd name="connsiteX1107" fmla="*/ 7917 w 10000"/>
                  <a:gd name="connsiteY1107" fmla="*/ 4158 h 10000"/>
                  <a:gd name="connsiteX1108" fmla="*/ 7967 w 10000"/>
                  <a:gd name="connsiteY1108" fmla="*/ 4203 h 10000"/>
                  <a:gd name="connsiteX1109" fmla="*/ 7994 w 10000"/>
                  <a:gd name="connsiteY1109" fmla="*/ 4203 h 10000"/>
                  <a:gd name="connsiteX1110" fmla="*/ 8064 w 10000"/>
                  <a:gd name="connsiteY1110" fmla="*/ 4242 h 10000"/>
                  <a:gd name="connsiteX1111" fmla="*/ 8083 w 10000"/>
                  <a:gd name="connsiteY1111" fmla="*/ 4245 h 10000"/>
                  <a:gd name="connsiteX1112" fmla="*/ 8105 w 10000"/>
                  <a:gd name="connsiteY1112" fmla="*/ 4226 h 10000"/>
                  <a:gd name="connsiteX1113" fmla="*/ 8136 w 10000"/>
                  <a:gd name="connsiteY1113" fmla="*/ 4187 h 10000"/>
                  <a:gd name="connsiteX1114" fmla="*/ 8161 w 10000"/>
                  <a:gd name="connsiteY1114" fmla="*/ 4168 h 10000"/>
                  <a:gd name="connsiteX1115" fmla="*/ 8172 w 10000"/>
                  <a:gd name="connsiteY1115" fmla="*/ 4161 h 10000"/>
                  <a:gd name="connsiteX1116" fmla="*/ 8208 w 10000"/>
                  <a:gd name="connsiteY1116" fmla="*/ 4168 h 10000"/>
                  <a:gd name="connsiteX1117" fmla="*/ 8235 w 10000"/>
                  <a:gd name="connsiteY1117" fmla="*/ 4168 h 10000"/>
                  <a:gd name="connsiteX1118" fmla="*/ 8258 w 10000"/>
                  <a:gd name="connsiteY1118" fmla="*/ 4152 h 10000"/>
                  <a:gd name="connsiteX1119" fmla="*/ 8283 w 10000"/>
                  <a:gd name="connsiteY1119" fmla="*/ 4152 h 10000"/>
                  <a:gd name="connsiteX1120" fmla="*/ 8299 w 10000"/>
                  <a:gd name="connsiteY1120" fmla="*/ 4132 h 10000"/>
                  <a:gd name="connsiteX1121" fmla="*/ 8316 w 10000"/>
                  <a:gd name="connsiteY1121" fmla="*/ 4113 h 10000"/>
                  <a:gd name="connsiteX1122" fmla="*/ 8330 w 10000"/>
                  <a:gd name="connsiteY1122" fmla="*/ 4084 h 10000"/>
                  <a:gd name="connsiteX1123" fmla="*/ 8341 w 10000"/>
                  <a:gd name="connsiteY1123" fmla="*/ 4058 h 10000"/>
                  <a:gd name="connsiteX1124" fmla="*/ 8349 w 10000"/>
                  <a:gd name="connsiteY1124" fmla="*/ 4064 h 10000"/>
                  <a:gd name="connsiteX1125" fmla="*/ 8366 w 10000"/>
                  <a:gd name="connsiteY1125" fmla="*/ 4067 h 10000"/>
                  <a:gd name="connsiteX1126" fmla="*/ 8374 w 10000"/>
                  <a:gd name="connsiteY1126" fmla="*/ 4084 h 10000"/>
                  <a:gd name="connsiteX1127" fmla="*/ 8402 w 10000"/>
                  <a:gd name="connsiteY1127" fmla="*/ 4054 h 10000"/>
                  <a:gd name="connsiteX1128" fmla="*/ 8427 w 10000"/>
                  <a:gd name="connsiteY1128" fmla="*/ 4028 h 10000"/>
                  <a:gd name="connsiteX1129" fmla="*/ 8438 w 10000"/>
                  <a:gd name="connsiteY1129" fmla="*/ 4025 h 10000"/>
                  <a:gd name="connsiteX1130" fmla="*/ 8468 w 10000"/>
                  <a:gd name="connsiteY1130" fmla="*/ 4006 h 10000"/>
                  <a:gd name="connsiteX1131" fmla="*/ 8485 w 10000"/>
                  <a:gd name="connsiteY1131" fmla="*/ 3999 h 10000"/>
                  <a:gd name="connsiteX1132" fmla="*/ 8493 w 10000"/>
                  <a:gd name="connsiteY1132" fmla="*/ 4025 h 10000"/>
                  <a:gd name="connsiteX1133" fmla="*/ 8515 w 10000"/>
                  <a:gd name="connsiteY1133" fmla="*/ 4028 h 10000"/>
                  <a:gd name="connsiteX1134" fmla="*/ 8543 w 10000"/>
                  <a:gd name="connsiteY1134" fmla="*/ 4009 h 10000"/>
                  <a:gd name="connsiteX1135" fmla="*/ 8551 w 10000"/>
                  <a:gd name="connsiteY1135" fmla="*/ 3990 h 10000"/>
                  <a:gd name="connsiteX1136" fmla="*/ 8582 w 10000"/>
                  <a:gd name="connsiteY1136" fmla="*/ 3977 h 10000"/>
                  <a:gd name="connsiteX1137" fmla="*/ 8596 w 10000"/>
                  <a:gd name="connsiteY1137" fmla="*/ 3977 h 10000"/>
                  <a:gd name="connsiteX1138" fmla="*/ 8607 w 10000"/>
                  <a:gd name="connsiteY1138" fmla="*/ 3980 h 10000"/>
                  <a:gd name="connsiteX1139" fmla="*/ 8645 w 10000"/>
                  <a:gd name="connsiteY1139" fmla="*/ 3970 h 10000"/>
                  <a:gd name="connsiteX1140" fmla="*/ 8654 w 10000"/>
                  <a:gd name="connsiteY1140" fmla="*/ 3951 h 10000"/>
                  <a:gd name="connsiteX1141" fmla="*/ 8670 w 10000"/>
                  <a:gd name="connsiteY1141" fmla="*/ 3935 h 10000"/>
                  <a:gd name="connsiteX1142" fmla="*/ 8695 w 10000"/>
                  <a:gd name="connsiteY1142" fmla="*/ 3935 h 10000"/>
                  <a:gd name="connsiteX1143" fmla="*/ 8704 w 10000"/>
                  <a:gd name="connsiteY1143" fmla="*/ 3951 h 10000"/>
                  <a:gd name="connsiteX1144" fmla="*/ 8717 w 10000"/>
                  <a:gd name="connsiteY1144" fmla="*/ 3964 h 10000"/>
                  <a:gd name="connsiteX1145" fmla="*/ 8751 w 10000"/>
                  <a:gd name="connsiteY1145" fmla="*/ 3951 h 10000"/>
                  <a:gd name="connsiteX1146" fmla="*/ 8776 w 10000"/>
                  <a:gd name="connsiteY1146" fmla="*/ 3935 h 10000"/>
                  <a:gd name="connsiteX1147" fmla="*/ 8798 w 10000"/>
                  <a:gd name="connsiteY1147" fmla="*/ 3925 h 10000"/>
                  <a:gd name="connsiteX1148" fmla="*/ 8806 w 10000"/>
                  <a:gd name="connsiteY1148" fmla="*/ 3892 h 10000"/>
                  <a:gd name="connsiteX1149" fmla="*/ 8814 w 10000"/>
                  <a:gd name="connsiteY1149" fmla="*/ 3876 h 10000"/>
                  <a:gd name="connsiteX1150" fmla="*/ 8839 w 10000"/>
                  <a:gd name="connsiteY1150" fmla="*/ 3873 h 10000"/>
                  <a:gd name="connsiteX1151" fmla="*/ 8842 w 10000"/>
                  <a:gd name="connsiteY1151" fmla="*/ 3876 h 10000"/>
                  <a:gd name="connsiteX1152" fmla="*/ 8856 w 10000"/>
                  <a:gd name="connsiteY1152" fmla="*/ 3863 h 10000"/>
                  <a:gd name="connsiteX1153" fmla="*/ 8856 w 10000"/>
                  <a:gd name="connsiteY1153" fmla="*/ 3841 h 10000"/>
                  <a:gd name="connsiteX1154" fmla="*/ 8870 w 10000"/>
                  <a:gd name="connsiteY1154" fmla="*/ 3821 h 10000"/>
                  <a:gd name="connsiteX1155" fmla="*/ 8903 w 10000"/>
                  <a:gd name="connsiteY1155" fmla="*/ 3802 h 10000"/>
                  <a:gd name="connsiteX1156" fmla="*/ 8914 w 10000"/>
                  <a:gd name="connsiteY1156" fmla="*/ 3782 h 10000"/>
                  <a:gd name="connsiteX1157" fmla="*/ 8939 w 10000"/>
                  <a:gd name="connsiteY1157" fmla="*/ 3782 h 10000"/>
                  <a:gd name="connsiteX1158" fmla="*/ 8961 w 10000"/>
                  <a:gd name="connsiteY1158" fmla="*/ 3779 h 10000"/>
                  <a:gd name="connsiteX1159" fmla="*/ 8983 w 10000"/>
                  <a:gd name="connsiteY1159" fmla="*/ 3760 h 10000"/>
                  <a:gd name="connsiteX1160" fmla="*/ 9003 w 10000"/>
                  <a:gd name="connsiteY1160" fmla="*/ 3763 h 10000"/>
                  <a:gd name="connsiteX1161" fmla="*/ 9019 w 10000"/>
                  <a:gd name="connsiteY1161" fmla="*/ 3779 h 10000"/>
                  <a:gd name="connsiteX1162" fmla="*/ 9050 w 10000"/>
                  <a:gd name="connsiteY1162" fmla="*/ 3812 h 10000"/>
                  <a:gd name="connsiteX1163" fmla="*/ 9080 w 10000"/>
                  <a:gd name="connsiteY1163" fmla="*/ 3831 h 10000"/>
                  <a:gd name="connsiteX1164" fmla="*/ 9097 w 10000"/>
                  <a:gd name="connsiteY1164" fmla="*/ 3867 h 10000"/>
                  <a:gd name="connsiteX1165" fmla="*/ 9114 w 10000"/>
                  <a:gd name="connsiteY1165" fmla="*/ 3902 h 10000"/>
                  <a:gd name="connsiteX1166" fmla="*/ 9122 w 10000"/>
                  <a:gd name="connsiteY1166" fmla="*/ 3935 h 10000"/>
                  <a:gd name="connsiteX1167" fmla="*/ 9125 w 10000"/>
                  <a:gd name="connsiteY1167" fmla="*/ 3964 h 10000"/>
                  <a:gd name="connsiteX1168" fmla="*/ 9130 w 10000"/>
                  <a:gd name="connsiteY1168" fmla="*/ 3999 h 10000"/>
                  <a:gd name="connsiteX1169" fmla="*/ 9130 w 10000"/>
                  <a:gd name="connsiteY1169" fmla="*/ 4054 h 10000"/>
                  <a:gd name="connsiteX1170" fmla="*/ 9155 w 10000"/>
                  <a:gd name="connsiteY1170" fmla="*/ 4093 h 10000"/>
                  <a:gd name="connsiteX1171" fmla="*/ 9169 w 10000"/>
                  <a:gd name="connsiteY1171" fmla="*/ 4090 h 10000"/>
                  <a:gd name="connsiteX1172" fmla="*/ 9211 w 10000"/>
                  <a:gd name="connsiteY1172" fmla="*/ 4077 h 10000"/>
                  <a:gd name="connsiteX1173" fmla="*/ 9244 w 10000"/>
                  <a:gd name="connsiteY1173" fmla="*/ 4077 h 10000"/>
                  <a:gd name="connsiteX1174" fmla="*/ 9252 w 10000"/>
                  <a:gd name="connsiteY1174" fmla="*/ 4103 h 10000"/>
                  <a:gd name="connsiteX1175" fmla="*/ 9258 w 10000"/>
                  <a:gd name="connsiteY1175" fmla="*/ 4148 h 10000"/>
                  <a:gd name="connsiteX1176" fmla="*/ 9269 w 10000"/>
                  <a:gd name="connsiteY1176" fmla="*/ 4158 h 10000"/>
                  <a:gd name="connsiteX1177" fmla="*/ 9294 w 10000"/>
                  <a:gd name="connsiteY1177" fmla="*/ 4158 h 10000"/>
                  <a:gd name="connsiteX1178" fmla="*/ 9319 w 10000"/>
                  <a:gd name="connsiteY1178" fmla="*/ 4168 h 10000"/>
                  <a:gd name="connsiteX1179" fmla="*/ 9346 w 10000"/>
                  <a:gd name="connsiteY1179" fmla="*/ 4190 h 10000"/>
                  <a:gd name="connsiteX1180" fmla="*/ 9357 w 10000"/>
                  <a:gd name="connsiteY1180" fmla="*/ 4168 h 10000"/>
                  <a:gd name="connsiteX1181" fmla="*/ 9371 w 10000"/>
                  <a:gd name="connsiteY1181" fmla="*/ 4132 h 10000"/>
                  <a:gd name="connsiteX1182" fmla="*/ 9391 w 10000"/>
                  <a:gd name="connsiteY1182" fmla="*/ 4113 h 10000"/>
                  <a:gd name="connsiteX1183" fmla="*/ 9407 w 10000"/>
                  <a:gd name="connsiteY1183" fmla="*/ 4103 h 10000"/>
                  <a:gd name="connsiteX1184" fmla="*/ 9435 w 10000"/>
                  <a:gd name="connsiteY1184" fmla="*/ 4100 h 10000"/>
                  <a:gd name="connsiteX1185" fmla="*/ 9460 w 10000"/>
                  <a:gd name="connsiteY1185" fmla="*/ 4084 h 10000"/>
                  <a:gd name="connsiteX1186" fmla="*/ 9485 w 10000"/>
                  <a:gd name="connsiteY1186" fmla="*/ 4067 h 10000"/>
                  <a:gd name="connsiteX1187" fmla="*/ 9496 w 10000"/>
                  <a:gd name="connsiteY1187" fmla="*/ 4054 h 10000"/>
                  <a:gd name="connsiteX1188" fmla="*/ 9526 w 10000"/>
                  <a:gd name="connsiteY1188" fmla="*/ 4048 h 10000"/>
                  <a:gd name="connsiteX1189" fmla="*/ 9557 w 10000"/>
                  <a:gd name="connsiteY1189" fmla="*/ 4038 h 10000"/>
                  <a:gd name="connsiteX1190" fmla="*/ 9584 w 10000"/>
                  <a:gd name="connsiteY1190" fmla="*/ 4019 h 10000"/>
                  <a:gd name="connsiteX1191" fmla="*/ 9623 w 10000"/>
                  <a:gd name="connsiteY1191" fmla="*/ 4016 h 10000"/>
                  <a:gd name="connsiteX1192" fmla="*/ 9648 w 10000"/>
                  <a:gd name="connsiteY1192" fmla="*/ 4009 h 10000"/>
                  <a:gd name="connsiteX1193" fmla="*/ 9673 w 10000"/>
                  <a:gd name="connsiteY1193" fmla="*/ 4019 h 10000"/>
                  <a:gd name="connsiteX1194" fmla="*/ 9712 w 10000"/>
                  <a:gd name="connsiteY1194" fmla="*/ 4038 h 10000"/>
                  <a:gd name="connsiteX1195" fmla="*/ 9742 w 10000"/>
                  <a:gd name="connsiteY1195" fmla="*/ 4074 h 10000"/>
                  <a:gd name="connsiteX1196" fmla="*/ 9776 w 10000"/>
                  <a:gd name="connsiteY1196" fmla="*/ 4093 h 10000"/>
                  <a:gd name="connsiteX1197" fmla="*/ 9814 w 10000"/>
                  <a:gd name="connsiteY1197" fmla="*/ 4109 h 10000"/>
                  <a:gd name="connsiteX1198" fmla="*/ 9859 w 10000"/>
                  <a:gd name="connsiteY1198" fmla="*/ 4119 h 10000"/>
                  <a:gd name="connsiteX1199" fmla="*/ 9898 w 10000"/>
                  <a:gd name="connsiteY1199" fmla="*/ 4122 h 10000"/>
                  <a:gd name="connsiteX1200" fmla="*/ 9931 w 10000"/>
                  <a:gd name="connsiteY1200" fmla="*/ 4109 h 10000"/>
                  <a:gd name="connsiteX1201" fmla="*/ 9956 w 10000"/>
                  <a:gd name="connsiteY1201" fmla="*/ 4100 h 10000"/>
                  <a:gd name="connsiteX1202" fmla="*/ 9981 w 10000"/>
                  <a:gd name="connsiteY1202" fmla="*/ 4067 h 10000"/>
                  <a:gd name="connsiteX1203" fmla="*/ 9994 w 10000"/>
                  <a:gd name="connsiteY1203" fmla="*/ 4035 h 10000"/>
                  <a:gd name="connsiteX1204" fmla="*/ 10000 w 10000"/>
                  <a:gd name="connsiteY1204" fmla="*/ 3996 h 10000"/>
                  <a:gd name="connsiteX1205" fmla="*/ 9994 w 10000"/>
                  <a:gd name="connsiteY1205" fmla="*/ 3941 h 10000"/>
                  <a:gd name="connsiteX1206" fmla="*/ 9986 w 10000"/>
                  <a:gd name="connsiteY1206" fmla="*/ 3905 h 10000"/>
                  <a:gd name="connsiteX1207" fmla="*/ 9981 w 10000"/>
                  <a:gd name="connsiteY1207" fmla="*/ 3857 h 10000"/>
                  <a:gd name="connsiteX1208" fmla="*/ 9989 w 10000"/>
                  <a:gd name="connsiteY1208" fmla="*/ 3837 h 10000"/>
                  <a:gd name="connsiteX1209" fmla="*/ 9989 w 10000"/>
                  <a:gd name="connsiteY1209" fmla="*/ 3812 h 10000"/>
                  <a:gd name="connsiteX1210" fmla="*/ 9981 w 10000"/>
                  <a:gd name="connsiteY1210" fmla="*/ 3792 h 10000"/>
                  <a:gd name="connsiteX1211" fmla="*/ 9970 w 10000"/>
                  <a:gd name="connsiteY1211" fmla="*/ 3763 h 10000"/>
                  <a:gd name="connsiteX1212" fmla="*/ 9945 w 10000"/>
                  <a:gd name="connsiteY1212" fmla="*/ 3705 h 10000"/>
                  <a:gd name="connsiteX1213" fmla="*/ 9931 w 10000"/>
                  <a:gd name="connsiteY1213" fmla="*/ 3659 h 10000"/>
                  <a:gd name="connsiteX1214" fmla="*/ 9903 w 10000"/>
                  <a:gd name="connsiteY1214" fmla="*/ 3640 h 10000"/>
                  <a:gd name="connsiteX1215" fmla="*/ 9881 w 10000"/>
                  <a:gd name="connsiteY1215" fmla="*/ 3620 h 10000"/>
                  <a:gd name="connsiteX1216" fmla="*/ 9856 w 10000"/>
                  <a:gd name="connsiteY1216" fmla="*/ 3595 h 10000"/>
                  <a:gd name="connsiteX1217" fmla="*/ 9817 w 10000"/>
                  <a:gd name="connsiteY1217" fmla="*/ 3562 h 10000"/>
                  <a:gd name="connsiteX1218" fmla="*/ 9795 w 10000"/>
                  <a:gd name="connsiteY1218" fmla="*/ 3546 h 10000"/>
                  <a:gd name="connsiteX1219" fmla="*/ 9778 w 10000"/>
                  <a:gd name="connsiteY1219" fmla="*/ 3527 h 10000"/>
                  <a:gd name="connsiteX1220" fmla="*/ 9745 w 10000"/>
                  <a:gd name="connsiteY1220" fmla="*/ 3501 h 10000"/>
                  <a:gd name="connsiteX1221" fmla="*/ 9726 w 10000"/>
                  <a:gd name="connsiteY1221" fmla="*/ 3488 h 10000"/>
                  <a:gd name="connsiteX1222" fmla="*/ 9704 w 10000"/>
                  <a:gd name="connsiteY1222" fmla="*/ 3472 h 10000"/>
                  <a:gd name="connsiteX1223" fmla="*/ 9695 w 10000"/>
                  <a:gd name="connsiteY1223" fmla="*/ 3468 h 10000"/>
                  <a:gd name="connsiteX1224" fmla="*/ 9690 w 10000"/>
                  <a:gd name="connsiteY1224" fmla="*/ 3459 h 10000"/>
                  <a:gd name="connsiteX1225" fmla="*/ 9673 w 10000"/>
                  <a:gd name="connsiteY1225" fmla="*/ 3449 h 10000"/>
                  <a:gd name="connsiteX1226" fmla="*/ 9665 w 10000"/>
                  <a:gd name="connsiteY1226" fmla="*/ 3442 h 10000"/>
                  <a:gd name="connsiteX1227" fmla="*/ 9654 w 10000"/>
                  <a:gd name="connsiteY1227" fmla="*/ 3449 h 10000"/>
                  <a:gd name="connsiteX1228" fmla="*/ 9521 w 10000"/>
                  <a:gd name="connsiteY1228" fmla="*/ 3394 h 10000"/>
                  <a:gd name="connsiteX1229" fmla="*/ 9510 w 10000"/>
                  <a:gd name="connsiteY1229" fmla="*/ 3368 h 10000"/>
                  <a:gd name="connsiteX1230" fmla="*/ 9496 w 10000"/>
                  <a:gd name="connsiteY1230" fmla="*/ 3287 h 10000"/>
                  <a:gd name="connsiteX1231" fmla="*/ 9488 w 10000"/>
                  <a:gd name="connsiteY1231" fmla="*/ 3216 h 10000"/>
                  <a:gd name="connsiteX1232" fmla="*/ 9493 w 10000"/>
                  <a:gd name="connsiteY1232" fmla="*/ 3174 h 10000"/>
                  <a:gd name="connsiteX1233" fmla="*/ 9501 w 10000"/>
                  <a:gd name="connsiteY1233" fmla="*/ 3128 h 10000"/>
                  <a:gd name="connsiteX1234" fmla="*/ 9488 w 10000"/>
                  <a:gd name="connsiteY1234" fmla="*/ 3025 h 10000"/>
                  <a:gd name="connsiteX1235" fmla="*/ 9446 w 10000"/>
                  <a:gd name="connsiteY1235" fmla="*/ 2931 h 10000"/>
                  <a:gd name="connsiteX1236" fmla="*/ 9382 w 10000"/>
                  <a:gd name="connsiteY1236" fmla="*/ 2837 h 10000"/>
                  <a:gd name="connsiteX1237" fmla="*/ 9316 w 10000"/>
                  <a:gd name="connsiteY1237" fmla="*/ 2753 h 10000"/>
                  <a:gd name="connsiteX1238" fmla="*/ 9294 w 10000"/>
                  <a:gd name="connsiteY1238" fmla="*/ 2655 h 10000"/>
                  <a:gd name="connsiteX1239" fmla="*/ 9213 w 10000"/>
                  <a:gd name="connsiteY1239" fmla="*/ 2328 h 10000"/>
                  <a:gd name="connsiteX1240" fmla="*/ 9172 w 10000"/>
                  <a:gd name="connsiteY1240" fmla="*/ 2286 h 10000"/>
                  <a:gd name="connsiteX1241" fmla="*/ 9019 w 10000"/>
                  <a:gd name="connsiteY1241" fmla="*/ 2082 h 10000"/>
                  <a:gd name="connsiteX1242" fmla="*/ 8906 w 10000"/>
                  <a:gd name="connsiteY1242" fmla="*/ 1946 h 10000"/>
                  <a:gd name="connsiteX1243" fmla="*/ 8801 w 10000"/>
                  <a:gd name="connsiteY1243" fmla="*/ 1778 h 10000"/>
                  <a:gd name="connsiteX1244" fmla="*/ 8806 w 10000"/>
                  <a:gd name="connsiteY1244" fmla="*/ 1713 h 10000"/>
                  <a:gd name="connsiteX1245" fmla="*/ 8809 w 10000"/>
                  <a:gd name="connsiteY1245" fmla="*/ 1703 h 10000"/>
                  <a:gd name="connsiteX1246" fmla="*/ 8817 w 10000"/>
                  <a:gd name="connsiteY1246" fmla="*/ 1713 h 10000"/>
                  <a:gd name="connsiteX1247" fmla="*/ 8834 w 10000"/>
                  <a:gd name="connsiteY1247" fmla="*/ 1729 h 10000"/>
                  <a:gd name="connsiteX1248" fmla="*/ 8839 w 10000"/>
                  <a:gd name="connsiteY1248" fmla="*/ 1729 h 10000"/>
                  <a:gd name="connsiteX1249" fmla="*/ 8848 w 10000"/>
                  <a:gd name="connsiteY1249" fmla="*/ 1723 h 10000"/>
                  <a:gd name="connsiteX1250" fmla="*/ 8850 w 10000"/>
                  <a:gd name="connsiteY1250" fmla="*/ 1703 h 10000"/>
                  <a:gd name="connsiteX1251" fmla="*/ 8850 w 10000"/>
                  <a:gd name="connsiteY1251" fmla="*/ 1684 h 10000"/>
                  <a:gd name="connsiteX1252" fmla="*/ 8850 w 10000"/>
                  <a:gd name="connsiteY1252" fmla="*/ 1648 h 10000"/>
                  <a:gd name="connsiteX1253" fmla="*/ 8881 w 10000"/>
                  <a:gd name="connsiteY1253" fmla="*/ 1571 h 10000"/>
                  <a:gd name="connsiteX1254" fmla="*/ 8895 w 10000"/>
                  <a:gd name="connsiteY1254" fmla="*/ 1541 h 10000"/>
                  <a:gd name="connsiteX1255" fmla="*/ 8895 w 10000"/>
                  <a:gd name="connsiteY1255" fmla="*/ 1525 h 10000"/>
                  <a:gd name="connsiteX1256" fmla="*/ 8881 w 10000"/>
                  <a:gd name="connsiteY1256" fmla="*/ 1516 h 10000"/>
                  <a:gd name="connsiteX1257" fmla="*/ 8864 w 10000"/>
                  <a:gd name="connsiteY1257" fmla="*/ 1522 h 10000"/>
                  <a:gd name="connsiteX1258" fmla="*/ 8850 w 10000"/>
                  <a:gd name="connsiteY1258" fmla="*/ 1535 h 10000"/>
                  <a:gd name="connsiteX1259" fmla="*/ 8834 w 10000"/>
                  <a:gd name="connsiteY1259" fmla="*/ 1571 h 10000"/>
                  <a:gd name="connsiteX1260" fmla="*/ 8825 w 10000"/>
                  <a:gd name="connsiteY1260" fmla="*/ 1587 h 10000"/>
                  <a:gd name="connsiteX1261" fmla="*/ 8776 w 10000"/>
                  <a:gd name="connsiteY1261" fmla="*/ 1571 h 10000"/>
                  <a:gd name="connsiteX1262" fmla="*/ 8745 w 10000"/>
                  <a:gd name="connsiteY1262" fmla="*/ 1580 h 10000"/>
                  <a:gd name="connsiteX1263" fmla="*/ 8720 w 10000"/>
                  <a:gd name="connsiteY1263" fmla="*/ 1587 h 10000"/>
                  <a:gd name="connsiteX1264" fmla="*/ 8709 w 10000"/>
                  <a:gd name="connsiteY1264" fmla="*/ 1609 h 10000"/>
                  <a:gd name="connsiteX1265" fmla="*/ 8693 w 10000"/>
                  <a:gd name="connsiteY1265" fmla="*/ 1616 h 10000"/>
                  <a:gd name="connsiteX1266" fmla="*/ 8684 w 10000"/>
                  <a:gd name="connsiteY1266" fmla="*/ 1639 h 10000"/>
                  <a:gd name="connsiteX1267" fmla="*/ 8684 w 10000"/>
                  <a:gd name="connsiteY1267" fmla="*/ 1658 h 10000"/>
                  <a:gd name="connsiteX1268" fmla="*/ 8665 w 10000"/>
                  <a:gd name="connsiteY1268" fmla="*/ 1655 h 10000"/>
                  <a:gd name="connsiteX1269" fmla="*/ 8665 w 10000"/>
                  <a:gd name="connsiteY1269" fmla="*/ 1645 h 10000"/>
                  <a:gd name="connsiteX1270" fmla="*/ 8665 w 10000"/>
                  <a:gd name="connsiteY1270" fmla="*/ 1626 h 10000"/>
                  <a:gd name="connsiteX1271" fmla="*/ 8676 w 10000"/>
                  <a:gd name="connsiteY1271" fmla="*/ 1609 h 10000"/>
                  <a:gd name="connsiteX1272" fmla="*/ 8679 w 10000"/>
                  <a:gd name="connsiteY1272" fmla="*/ 1597 h 10000"/>
                  <a:gd name="connsiteX1273" fmla="*/ 8687 w 10000"/>
                  <a:gd name="connsiteY1273" fmla="*/ 1577 h 10000"/>
                  <a:gd name="connsiteX1274" fmla="*/ 8695 w 10000"/>
                  <a:gd name="connsiteY1274" fmla="*/ 1554 h 10000"/>
                  <a:gd name="connsiteX1275" fmla="*/ 8709 w 10000"/>
                  <a:gd name="connsiteY1275" fmla="*/ 1532 h 10000"/>
                  <a:gd name="connsiteX1276" fmla="*/ 8704 w 10000"/>
                  <a:gd name="connsiteY1276" fmla="*/ 1512 h 10000"/>
                  <a:gd name="connsiteX1277" fmla="*/ 8695 w 10000"/>
                  <a:gd name="connsiteY1277" fmla="*/ 1503 h 10000"/>
                  <a:gd name="connsiteX1278" fmla="*/ 8684 w 10000"/>
                  <a:gd name="connsiteY1278" fmla="*/ 1503 h 10000"/>
                  <a:gd name="connsiteX1279" fmla="*/ 8670 w 10000"/>
                  <a:gd name="connsiteY1279" fmla="*/ 1525 h 10000"/>
                  <a:gd name="connsiteX1280" fmla="*/ 8665 w 10000"/>
                  <a:gd name="connsiteY1280" fmla="*/ 1545 h 10000"/>
                  <a:gd name="connsiteX1281" fmla="*/ 8654 w 10000"/>
                  <a:gd name="connsiteY1281" fmla="*/ 1567 h 10000"/>
                  <a:gd name="connsiteX1282" fmla="*/ 8648 w 10000"/>
                  <a:gd name="connsiteY1282" fmla="*/ 1587 h 10000"/>
                  <a:gd name="connsiteX1283" fmla="*/ 8640 w 10000"/>
                  <a:gd name="connsiteY1283" fmla="*/ 1629 h 10000"/>
                  <a:gd name="connsiteX1284" fmla="*/ 8620 w 10000"/>
                  <a:gd name="connsiteY1284" fmla="*/ 1635 h 10000"/>
                  <a:gd name="connsiteX1285" fmla="*/ 8612 w 10000"/>
                  <a:gd name="connsiteY1285" fmla="*/ 1635 h 10000"/>
                  <a:gd name="connsiteX1286" fmla="*/ 8604 w 10000"/>
                  <a:gd name="connsiteY1286" fmla="*/ 1626 h 10000"/>
                  <a:gd name="connsiteX1287" fmla="*/ 8596 w 10000"/>
                  <a:gd name="connsiteY1287" fmla="*/ 1616 h 10000"/>
                  <a:gd name="connsiteX1288" fmla="*/ 8596 w 10000"/>
                  <a:gd name="connsiteY1288" fmla="*/ 1580 h 10000"/>
                  <a:gd name="connsiteX1289" fmla="*/ 8587 w 10000"/>
                  <a:gd name="connsiteY1289" fmla="*/ 1545 h 10000"/>
                  <a:gd name="connsiteX1290" fmla="*/ 8565 w 10000"/>
                  <a:gd name="connsiteY1290" fmla="*/ 1516 h 10000"/>
                  <a:gd name="connsiteX1291" fmla="*/ 8543 w 10000"/>
                  <a:gd name="connsiteY1291" fmla="*/ 1512 h 10000"/>
                  <a:gd name="connsiteX1292" fmla="*/ 8518 w 10000"/>
                  <a:gd name="connsiteY1292" fmla="*/ 1532 h 10000"/>
                  <a:gd name="connsiteX1293" fmla="*/ 8476 w 10000"/>
                  <a:gd name="connsiteY1293" fmla="*/ 1567 h 10000"/>
                  <a:gd name="connsiteX1294" fmla="*/ 8454 w 10000"/>
                  <a:gd name="connsiteY1294" fmla="*/ 1551 h 10000"/>
                  <a:gd name="connsiteX1295" fmla="*/ 8402 w 10000"/>
                  <a:gd name="connsiteY1295" fmla="*/ 1493 h 10000"/>
                  <a:gd name="connsiteX1296" fmla="*/ 8371 w 10000"/>
                  <a:gd name="connsiteY1296" fmla="*/ 1428 h 10000"/>
                  <a:gd name="connsiteX1297" fmla="*/ 8072 w 10000"/>
                  <a:gd name="connsiteY1297" fmla="*/ 1422 h 10000"/>
                  <a:gd name="connsiteX1298" fmla="*/ 7823 w 10000"/>
                  <a:gd name="connsiteY1298" fmla="*/ 1279 h 10000"/>
                  <a:gd name="connsiteX1299" fmla="*/ 7587 w 10000"/>
                  <a:gd name="connsiteY1299" fmla="*/ 1133 h 10000"/>
                  <a:gd name="connsiteX1300" fmla="*/ 7526 w 10000"/>
                  <a:gd name="connsiteY1300" fmla="*/ 1098 h 10000"/>
                  <a:gd name="connsiteX1301" fmla="*/ 7346 w 10000"/>
                  <a:gd name="connsiteY1301" fmla="*/ 991 h 10000"/>
                  <a:gd name="connsiteX1302" fmla="*/ 7321 w 10000"/>
                  <a:gd name="connsiteY1302" fmla="*/ 959 h 10000"/>
                  <a:gd name="connsiteX1303" fmla="*/ 7307 w 10000"/>
                  <a:gd name="connsiteY1303" fmla="*/ 871 h 10000"/>
                  <a:gd name="connsiteX1304" fmla="*/ 7224 w 10000"/>
                  <a:gd name="connsiteY1304" fmla="*/ 816 h 10000"/>
                  <a:gd name="connsiteX1305" fmla="*/ 7147 w 10000"/>
                  <a:gd name="connsiteY1305" fmla="*/ 787 h 10000"/>
                  <a:gd name="connsiteX1306" fmla="*/ 7080 w 10000"/>
                  <a:gd name="connsiteY1306" fmla="*/ 742 h 10000"/>
                  <a:gd name="connsiteX1307" fmla="*/ 7069 w 10000"/>
                  <a:gd name="connsiteY1307" fmla="*/ 767 h 10000"/>
                  <a:gd name="connsiteX1308" fmla="*/ 7033 w 10000"/>
                  <a:gd name="connsiteY1308" fmla="*/ 787 h 10000"/>
                  <a:gd name="connsiteX1309" fmla="*/ 6820 w 10000"/>
                  <a:gd name="connsiteY1309" fmla="*/ 878 h 10000"/>
                  <a:gd name="connsiteX1310" fmla="*/ 6726 w 10000"/>
                  <a:gd name="connsiteY1310" fmla="*/ 897 h 10000"/>
                  <a:gd name="connsiteX1311" fmla="*/ 6626 w 10000"/>
                  <a:gd name="connsiteY1311" fmla="*/ 955 h 10000"/>
                  <a:gd name="connsiteX1312" fmla="*/ 6582 w 10000"/>
                  <a:gd name="connsiteY1312" fmla="*/ 946 h 10000"/>
                  <a:gd name="connsiteX1313" fmla="*/ 6571 w 10000"/>
                  <a:gd name="connsiteY1313" fmla="*/ 955 h 10000"/>
                  <a:gd name="connsiteX1314" fmla="*/ 6507 w 10000"/>
                  <a:gd name="connsiteY1314" fmla="*/ 975 h 10000"/>
                  <a:gd name="connsiteX1315" fmla="*/ 6485 w 10000"/>
                  <a:gd name="connsiteY1315" fmla="*/ 975 h 10000"/>
                  <a:gd name="connsiteX1316" fmla="*/ 6476 w 10000"/>
                  <a:gd name="connsiteY1316" fmla="*/ 965 h 10000"/>
                  <a:gd name="connsiteX1317" fmla="*/ 6474 w 10000"/>
                  <a:gd name="connsiteY1317" fmla="*/ 936 h 10000"/>
                  <a:gd name="connsiteX1318" fmla="*/ 6452 w 10000"/>
                  <a:gd name="connsiteY1318" fmla="*/ 887 h 10000"/>
                  <a:gd name="connsiteX1319" fmla="*/ 6352 w 10000"/>
                  <a:gd name="connsiteY1319" fmla="*/ 767 h 10000"/>
                  <a:gd name="connsiteX1320" fmla="*/ 6313 w 10000"/>
                  <a:gd name="connsiteY1320" fmla="*/ 732 h 10000"/>
                  <a:gd name="connsiteX1321" fmla="*/ 6296 w 10000"/>
                  <a:gd name="connsiteY1321" fmla="*/ 690 h 10000"/>
                  <a:gd name="connsiteX1322" fmla="*/ 6271 w 10000"/>
                  <a:gd name="connsiteY1322" fmla="*/ 664 h 10000"/>
                  <a:gd name="connsiteX1323" fmla="*/ 6266 w 10000"/>
                  <a:gd name="connsiteY1323" fmla="*/ 654 h 10000"/>
                  <a:gd name="connsiteX1324" fmla="*/ 6111 w 10000"/>
                  <a:gd name="connsiteY1324" fmla="*/ 398 h 10000"/>
                  <a:gd name="connsiteX1325" fmla="*/ 5903 w 10000"/>
                  <a:gd name="connsiteY1325" fmla="*/ 408 h 10000"/>
                  <a:gd name="connsiteX1326" fmla="*/ 5837 w 10000"/>
                  <a:gd name="connsiteY1326" fmla="*/ 427 h 10000"/>
                  <a:gd name="connsiteX1327" fmla="*/ 5756 w 10000"/>
                  <a:gd name="connsiteY1327" fmla="*/ 453 h 10000"/>
                  <a:gd name="connsiteX1328" fmla="*/ 5681 w 10000"/>
                  <a:gd name="connsiteY1328" fmla="*/ 453 h 10000"/>
                  <a:gd name="connsiteX1329" fmla="*/ 5609 w 10000"/>
                  <a:gd name="connsiteY1329" fmla="*/ 447 h 10000"/>
                  <a:gd name="connsiteX1330" fmla="*/ 5554 w 10000"/>
                  <a:gd name="connsiteY1330" fmla="*/ 304 h 10000"/>
                  <a:gd name="connsiteX1331" fmla="*/ 5529 w 10000"/>
                  <a:gd name="connsiteY1331" fmla="*/ 301 h 10000"/>
                  <a:gd name="connsiteX1332" fmla="*/ 5393 w 10000"/>
                  <a:gd name="connsiteY1332" fmla="*/ 256 h 10000"/>
                  <a:gd name="connsiteX1333" fmla="*/ 5366 w 10000"/>
                  <a:gd name="connsiteY1333" fmla="*/ 220 h 10000"/>
                  <a:gd name="connsiteX1334" fmla="*/ 5249 w 10000"/>
                  <a:gd name="connsiteY1334" fmla="*/ 155 h 10000"/>
                  <a:gd name="connsiteX1335" fmla="*/ 5141 w 10000"/>
                  <a:gd name="connsiteY1335" fmla="*/ 52 h 10000"/>
                  <a:gd name="connsiteX1336" fmla="*/ 5116 w 10000"/>
                  <a:gd name="connsiteY1336" fmla="*/ 3 h 10000"/>
                  <a:gd name="connsiteX1337" fmla="*/ 5061 w 10000"/>
                  <a:gd name="connsiteY1337" fmla="*/ 0 h 10000"/>
                  <a:gd name="connsiteX1338" fmla="*/ 5036 w 10000"/>
                  <a:gd name="connsiteY1338" fmla="*/ 32 h 10000"/>
                  <a:gd name="connsiteX1339" fmla="*/ 4942 w 10000"/>
                  <a:gd name="connsiteY1339" fmla="*/ 133 h 10000"/>
                  <a:gd name="connsiteX1340" fmla="*/ 4900 w 10000"/>
                  <a:gd name="connsiteY1340" fmla="*/ 217 h 10000"/>
                  <a:gd name="connsiteX1341" fmla="*/ 4861 w 10000"/>
                  <a:gd name="connsiteY1341" fmla="*/ 198 h 10000"/>
                  <a:gd name="connsiteX1342" fmla="*/ 4795 w 10000"/>
                  <a:gd name="connsiteY1342" fmla="*/ 68 h 10000"/>
                  <a:gd name="connsiteX1343" fmla="*/ 4778 w 10000"/>
                  <a:gd name="connsiteY1343" fmla="*/ 62 h 10000"/>
                  <a:gd name="connsiteX1344" fmla="*/ 4765 w 10000"/>
                  <a:gd name="connsiteY1344" fmla="*/ 62 h 10000"/>
                  <a:gd name="connsiteX1345" fmla="*/ 4748 w 10000"/>
                  <a:gd name="connsiteY1345" fmla="*/ 68 h 10000"/>
                  <a:gd name="connsiteX1346" fmla="*/ 4673 w 10000"/>
                  <a:gd name="connsiteY1346" fmla="*/ 136 h 10000"/>
                  <a:gd name="connsiteX1347" fmla="*/ 4632 w 10000"/>
                  <a:gd name="connsiteY1347" fmla="*/ 201 h 10000"/>
                  <a:gd name="connsiteX1348" fmla="*/ 4623 w 10000"/>
                  <a:gd name="connsiteY1348" fmla="*/ 210 h 10000"/>
                  <a:gd name="connsiteX1349" fmla="*/ 4579 w 10000"/>
                  <a:gd name="connsiteY1349" fmla="*/ 220 h 10000"/>
                  <a:gd name="connsiteX1350" fmla="*/ 4479 w 10000"/>
                  <a:gd name="connsiteY1350" fmla="*/ 198 h 10000"/>
                  <a:gd name="connsiteX1351" fmla="*/ 4402 w 10000"/>
                  <a:gd name="connsiteY1351" fmla="*/ 165 h 10000"/>
                  <a:gd name="connsiteX1352" fmla="*/ 4374 w 10000"/>
                  <a:gd name="connsiteY1352" fmla="*/ 165 h 10000"/>
                  <a:gd name="connsiteX1353" fmla="*/ 4335 w 10000"/>
                  <a:gd name="connsiteY1353" fmla="*/ 172 h 10000"/>
                  <a:gd name="connsiteX1354" fmla="*/ 4302 w 10000"/>
                  <a:gd name="connsiteY1354" fmla="*/ 188 h 10000"/>
                  <a:gd name="connsiteX1355" fmla="*/ 4271 w 10000"/>
                  <a:gd name="connsiteY1355" fmla="*/ 220 h 10000"/>
                  <a:gd name="connsiteX1356" fmla="*/ 4238 w 10000"/>
                  <a:gd name="connsiteY1356" fmla="*/ 240 h 10000"/>
                  <a:gd name="connsiteX1357" fmla="*/ 4324 w 10000"/>
                  <a:gd name="connsiteY1357" fmla="*/ 1289 h 10000"/>
                  <a:gd name="connsiteX1358" fmla="*/ 3521 w 10000"/>
                  <a:gd name="connsiteY1358" fmla="*/ 7730 h 10000"/>
                  <a:gd name="connsiteX1359" fmla="*/ 3560 w 10000"/>
                  <a:gd name="connsiteY1359" fmla="*/ 7749 h 10000"/>
                  <a:gd name="connsiteX1360" fmla="*/ 3562 w 10000"/>
                  <a:gd name="connsiteY1360" fmla="*/ 7759 h 10000"/>
                  <a:gd name="connsiteX1361" fmla="*/ 3573 w 10000"/>
                  <a:gd name="connsiteY1361" fmla="*/ 7766 h 10000"/>
                  <a:gd name="connsiteX1362" fmla="*/ 3584 w 10000"/>
                  <a:gd name="connsiteY1362" fmla="*/ 7759 h 10000"/>
                  <a:gd name="connsiteX1363" fmla="*/ 3598 w 10000"/>
                  <a:gd name="connsiteY1363" fmla="*/ 7743 h 10000"/>
                  <a:gd name="connsiteX1364" fmla="*/ 3623 w 10000"/>
                  <a:gd name="connsiteY1364" fmla="*/ 7733 h 10000"/>
                  <a:gd name="connsiteX1365" fmla="*/ 3632 w 10000"/>
                  <a:gd name="connsiteY1365" fmla="*/ 7730 h 10000"/>
                  <a:gd name="connsiteX1366" fmla="*/ 3634 w 10000"/>
                  <a:gd name="connsiteY1366" fmla="*/ 7730 h 10000"/>
                  <a:gd name="connsiteX1367" fmla="*/ 3643 w 10000"/>
                  <a:gd name="connsiteY1367" fmla="*/ 7730 h 10000"/>
                  <a:gd name="connsiteX1368" fmla="*/ 3670 w 10000"/>
                  <a:gd name="connsiteY1368" fmla="*/ 7730 h 10000"/>
                  <a:gd name="connsiteX1369" fmla="*/ 3687 w 10000"/>
                  <a:gd name="connsiteY1369" fmla="*/ 7730 h 10000"/>
                  <a:gd name="connsiteX1370" fmla="*/ 3690 w 10000"/>
                  <a:gd name="connsiteY1370" fmla="*/ 7730 h 10000"/>
                  <a:gd name="connsiteX1371" fmla="*/ 3704 w 10000"/>
                  <a:gd name="connsiteY1371" fmla="*/ 7740 h 10000"/>
                  <a:gd name="connsiteX1372" fmla="*/ 3712 w 10000"/>
                  <a:gd name="connsiteY1372" fmla="*/ 7743 h 10000"/>
                  <a:gd name="connsiteX1373" fmla="*/ 3723 w 10000"/>
                  <a:gd name="connsiteY1373" fmla="*/ 7749 h 10000"/>
                  <a:gd name="connsiteX1374" fmla="*/ 3729 w 10000"/>
                  <a:gd name="connsiteY1374" fmla="*/ 7749 h 10000"/>
                  <a:gd name="connsiteX1375" fmla="*/ 3729 w 10000"/>
                  <a:gd name="connsiteY1375" fmla="*/ 7743 h 10000"/>
                  <a:gd name="connsiteX1376" fmla="*/ 3745 w 10000"/>
                  <a:gd name="connsiteY1376" fmla="*/ 7740 h 10000"/>
                  <a:gd name="connsiteX1377" fmla="*/ 3753 w 10000"/>
                  <a:gd name="connsiteY1377" fmla="*/ 7730 h 10000"/>
                  <a:gd name="connsiteX1378" fmla="*/ 3762 w 10000"/>
                  <a:gd name="connsiteY1378" fmla="*/ 7720 h 10000"/>
                  <a:gd name="connsiteX1379" fmla="*/ 3776 w 10000"/>
                  <a:gd name="connsiteY1379" fmla="*/ 7710 h 10000"/>
                  <a:gd name="connsiteX1380" fmla="*/ 3784 w 10000"/>
                  <a:gd name="connsiteY1380" fmla="*/ 7701 h 10000"/>
                  <a:gd name="connsiteX1381" fmla="*/ 3792 w 10000"/>
                  <a:gd name="connsiteY1381" fmla="*/ 7694 h 10000"/>
                  <a:gd name="connsiteX1382" fmla="*/ 3801 w 10000"/>
                  <a:gd name="connsiteY1382" fmla="*/ 7685 h 10000"/>
                  <a:gd name="connsiteX1383" fmla="*/ 3803 w 10000"/>
                  <a:gd name="connsiteY1383" fmla="*/ 7685 h 10000"/>
                  <a:gd name="connsiteX1384" fmla="*/ 3778 w 10000"/>
                  <a:gd name="connsiteY1384" fmla="*/ 7756 h 10000"/>
                  <a:gd name="connsiteX1385" fmla="*/ 3762 w 10000"/>
                  <a:gd name="connsiteY1385" fmla="*/ 7775 h 10000"/>
                  <a:gd name="connsiteX1386" fmla="*/ 3748 w 10000"/>
                  <a:gd name="connsiteY1386" fmla="*/ 7775 h 10000"/>
                  <a:gd name="connsiteX1387" fmla="*/ 3737 w 10000"/>
                  <a:gd name="connsiteY1387" fmla="*/ 7778 h 10000"/>
                  <a:gd name="connsiteX1388" fmla="*/ 3723 w 10000"/>
                  <a:gd name="connsiteY1388" fmla="*/ 7778 h 10000"/>
                  <a:gd name="connsiteX1389" fmla="*/ 3712 w 10000"/>
                  <a:gd name="connsiteY1389" fmla="*/ 8005 h 10000"/>
                  <a:gd name="connsiteX1390" fmla="*/ 3706 w 10000"/>
                  <a:gd name="connsiteY1390" fmla="*/ 8021 h 10000"/>
                  <a:gd name="connsiteX1391" fmla="*/ 3712 w 10000"/>
                  <a:gd name="connsiteY1391" fmla="*/ 8044 h 10000"/>
                  <a:gd name="connsiteX1392" fmla="*/ 3712 w 10000"/>
                  <a:gd name="connsiteY1392" fmla="*/ 8051 h 10000"/>
                  <a:gd name="connsiteX1393" fmla="*/ 3767 w 10000"/>
                  <a:gd name="connsiteY1393" fmla="*/ 8106 h 10000"/>
                  <a:gd name="connsiteX1394" fmla="*/ 3770 w 10000"/>
                  <a:gd name="connsiteY1394" fmla="*/ 8119 h 10000"/>
                  <a:gd name="connsiteX1395" fmla="*/ 3740 w 10000"/>
                  <a:gd name="connsiteY1395" fmla="*/ 8154 h 10000"/>
                  <a:gd name="connsiteX1396" fmla="*/ 3731 w 10000"/>
                  <a:gd name="connsiteY1396" fmla="*/ 8138 h 10000"/>
                  <a:gd name="connsiteX1397" fmla="*/ 3729 w 10000"/>
                  <a:gd name="connsiteY1397" fmla="*/ 8125 h 10000"/>
                  <a:gd name="connsiteX1398" fmla="*/ 3712 w 10000"/>
                  <a:gd name="connsiteY1398" fmla="*/ 8115 h 10000"/>
                  <a:gd name="connsiteX1399" fmla="*/ 3704 w 10000"/>
                  <a:gd name="connsiteY1399" fmla="*/ 8109 h 10000"/>
                  <a:gd name="connsiteX1400" fmla="*/ 3687 w 10000"/>
                  <a:gd name="connsiteY1400" fmla="*/ 8099 h 10000"/>
                  <a:gd name="connsiteX1401" fmla="*/ 3673 w 10000"/>
                  <a:gd name="connsiteY1401" fmla="*/ 8093 h 10000"/>
                  <a:gd name="connsiteX1402" fmla="*/ 3665 w 10000"/>
                  <a:gd name="connsiteY1402" fmla="*/ 8083 h 10000"/>
                  <a:gd name="connsiteX1403" fmla="*/ 3648 w 10000"/>
                  <a:gd name="connsiteY1403" fmla="*/ 8073 h 10000"/>
                  <a:gd name="connsiteX1404" fmla="*/ 3643 w 10000"/>
                  <a:gd name="connsiteY1404" fmla="*/ 8063 h 10000"/>
                  <a:gd name="connsiteX1405" fmla="*/ 3632 w 10000"/>
                  <a:gd name="connsiteY1405" fmla="*/ 8054 h 10000"/>
                  <a:gd name="connsiteX1406" fmla="*/ 3623 w 10000"/>
                  <a:gd name="connsiteY1406" fmla="*/ 8060 h 10000"/>
                  <a:gd name="connsiteX1407" fmla="*/ 3615 w 10000"/>
                  <a:gd name="connsiteY1407" fmla="*/ 8070 h 10000"/>
                  <a:gd name="connsiteX1408" fmla="*/ 3607 w 10000"/>
                  <a:gd name="connsiteY1408" fmla="*/ 8083 h 10000"/>
                  <a:gd name="connsiteX1409" fmla="*/ 3607 w 10000"/>
                  <a:gd name="connsiteY1409" fmla="*/ 8099 h 10000"/>
                  <a:gd name="connsiteX1410" fmla="*/ 3607 w 10000"/>
                  <a:gd name="connsiteY1410" fmla="*/ 8125 h 10000"/>
                  <a:gd name="connsiteX1411" fmla="*/ 3601 w 10000"/>
                  <a:gd name="connsiteY1411" fmla="*/ 8148 h 10000"/>
                  <a:gd name="connsiteX1412" fmla="*/ 3584 w 10000"/>
                  <a:gd name="connsiteY1412" fmla="*/ 8154 h 10000"/>
                  <a:gd name="connsiteX1413" fmla="*/ 3573 w 10000"/>
                  <a:gd name="connsiteY1413" fmla="*/ 8154 h 10000"/>
                  <a:gd name="connsiteX1414" fmla="*/ 3551 w 10000"/>
                  <a:gd name="connsiteY1414" fmla="*/ 8119 h 10000"/>
                  <a:gd name="connsiteX1415" fmla="*/ 3457 w 10000"/>
                  <a:gd name="connsiteY1415" fmla="*/ 7872 h 10000"/>
                  <a:gd name="connsiteX1416" fmla="*/ 3449 w 10000"/>
                  <a:gd name="connsiteY1416" fmla="*/ 7847 h 10000"/>
                  <a:gd name="connsiteX1417" fmla="*/ 3446 w 10000"/>
                  <a:gd name="connsiteY1417" fmla="*/ 7827 h 10000"/>
                  <a:gd name="connsiteX0" fmla="*/ 4324 w 10000"/>
                  <a:gd name="connsiteY0" fmla="*/ 1289 h 10000"/>
                  <a:gd name="connsiteX1" fmla="*/ 4296 w 10000"/>
                  <a:gd name="connsiteY1" fmla="*/ 1305 h 10000"/>
                  <a:gd name="connsiteX2" fmla="*/ 4285 w 10000"/>
                  <a:gd name="connsiteY2" fmla="*/ 1279 h 10000"/>
                  <a:gd name="connsiteX3" fmla="*/ 4244 w 10000"/>
                  <a:gd name="connsiteY3" fmla="*/ 1266 h 10000"/>
                  <a:gd name="connsiteX4" fmla="*/ 4208 w 10000"/>
                  <a:gd name="connsiteY4" fmla="*/ 1286 h 10000"/>
                  <a:gd name="connsiteX5" fmla="*/ 4172 w 10000"/>
                  <a:gd name="connsiteY5" fmla="*/ 1299 h 10000"/>
                  <a:gd name="connsiteX6" fmla="*/ 4150 w 10000"/>
                  <a:gd name="connsiteY6" fmla="*/ 1308 h 10000"/>
                  <a:gd name="connsiteX7" fmla="*/ 4139 w 10000"/>
                  <a:gd name="connsiteY7" fmla="*/ 1315 h 10000"/>
                  <a:gd name="connsiteX8" fmla="*/ 4125 w 10000"/>
                  <a:gd name="connsiteY8" fmla="*/ 1315 h 10000"/>
                  <a:gd name="connsiteX9" fmla="*/ 4119 w 10000"/>
                  <a:gd name="connsiteY9" fmla="*/ 1315 h 10000"/>
                  <a:gd name="connsiteX10" fmla="*/ 4111 w 10000"/>
                  <a:gd name="connsiteY10" fmla="*/ 1308 h 10000"/>
                  <a:gd name="connsiteX11" fmla="*/ 4100 w 10000"/>
                  <a:gd name="connsiteY11" fmla="*/ 1315 h 10000"/>
                  <a:gd name="connsiteX12" fmla="*/ 4075 w 10000"/>
                  <a:gd name="connsiteY12" fmla="*/ 1315 h 10000"/>
                  <a:gd name="connsiteX13" fmla="*/ 4058 w 10000"/>
                  <a:gd name="connsiteY13" fmla="*/ 1318 h 10000"/>
                  <a:gd name="connsiteX14" fmla="*/ 4044 w 10000"/>
                  <a:gd name="connsiteY14" fmla="*/ 1315 h 10000"/>
                  <a:gd name="connsiteX15" fmla="*/ 4042 w 10000"/>
                  <a:gd name="connsiteY15" fmla="*/ 1299 h 10000"/>
                  <a:gd name="connsiteX16" fmla="*/ 4014 w 10000"/>
                  <a:gd name="connsiteY16" fmla="*/ 1308 h 10000"/>
                  <a:gd name="connsiteX17" fmla="*/ 4011 w 10000"/>
                  <a:gd name="connsiteY17" fmla="*/ 1315 h 10000"/>
                  <a:gd name="connsiteX18" fmla="*/ 4011 w 10000"/>
                  <a:gd name="connsiteY18" fmla="*/ 1341 h 10000"/>
                  <a:gd name="connsiteX19" fmla="*/ 4019 w 10000"/>
                  <a:gd name="connsiteY19" fmla="*/ 1341 h 10000"/>
                  <a:gd name="connsiteX20" fmla="*/ 3997 w 10000"/>
                  <a:gd name="connsiteY20" fmla="*/ 1363 h 10000"/>
                  <a:gd name="connsiteX21" fmla="*/ 3986 w 10000"/>
                  <a:gd name="connsiteY21" fmla="*/ 1373 h 10000"/>
                  <a:gd name="connsiteX22" fmla="*/ 3981 w 10000"/>
                  <a:gd name="connsiteY22" fmla="*/ 1389 h 10000"/>
                  <a:gd name="connsiteX23" fmla="*/ 3981 w 10000"/>
                  <a:gd name="connsiteY23" fmla="*/ 1409 h 10000"/>
                  <a:gd name="connsiteX24" fmla="*/ 3981 w 10000"/>
                  <a:gd name="connsiteY24" fmla="*/ 1438 h 10000"/>
                  <a:gd name="connsiteX25" fmla="*/ 3961 w 10000"/>
                  <a:gd name="connsiteY25" fmla="*/ 1441 h 10000"/>
                  <a:gd name="connsiteX26" fmla="*/ 3942 w 10000"/>
                  <a:gd name="connsiteY26" fmla="*/ 1441 h 10000"/>
                  <a:gd name="connsiteX27" fmla="*/ 3914 w 10000"/>
                  <a:gd name="connsiteY27" fmla="*/ 1454 h 10000"/>
                  <a:gd name="connsiteX28" fmla="*/ 3892 w 10000"/>
                  <a:gd name="connsiteY28" fmla="*/ 1467 h 10000"/>
                  <a:gd name="connsiteX29" fmla="*/ 3867 w 10000"/>
                  <a:gd name="connsiteY29" fmla="*/ 1483 h 10000"/>
                  <a:gd name="connsiteX30" fmla="*/ 3845 w 10000"/>
                  <a:gd name="connsiteY30" fmla="*/ 1467 h 10000"/>
                  <a:gd name="connsiteX31" fmla="*/ 3850 w 10000"/>
                  <a:gd name="connsiteY31" fmla="*/ 1457 h 10000"/>
                  <a:gd name="connsiteX32" fmla="*/ 3864 w 10000"/>
                  <a:gd name="connsiteY32" fmla="*/ 1441 h 10000"/>
                  <a:gd name="connsiteX33" fmla="*/ 3859 w 10000"/>
                  <a:gd name="connsiteY33" fmla="*/ 1409 h 10000"/>
                  <a:gd name="connsiteX34" fmla="*/ 3842 w 10000"/>
                  <a:gd name="connsiteY34" fmla="*/ 1383 h 10000"/>
                  <a:gd name="connsiteX35" fmla="*/ 3825 w 10000"/>
                  <a:gd name="connsiteY35" fmla="*/ 1360 h 10000"/>
                  <a:gd name="connsiteX36" fmla="*/ 3809 w 10000"/>
                  <a:gd name="connsiteY36" fmla="*/ 1318 h 10000"/>
                  <a:gd name="connsiteX37" fmla="*/ 3787 w 10000"/>
                  <a:gd name="connsiteY37" fmla="*/ 1289 h 10000"/>
                  <a:gd name="connsiteX38" fmla="*/ 3759 w 10000"/>
                  <a:gd name="connsiteY38" fmla="*/ 1266 h 10000"/>
                  <a:gd name="connsiteX39" fmla="*/ 3740 w 10000"/>
                  <a:gd name="connsiteY39" fmla="*/ 1256 h 10000"/>
                  <a:gd name="connsiteX40" fmla="*/ 3715 w 10000"/>
                  <a:gd name="connsiteY40" fmla="*/ 1250 h 10000"/>
                  <a:gd name="connsiteX41" fmla="*/ 3687 w 10000"/>
                  <a:gd name="connsiteY41" fmla="*/ 1256 h 10000"/>
                  <a:gd name="connsiteX42" fmla="*/ 3681 w 10000"/>
                  <a:gd name="connsiteY42" fmla="*/ 1260 h 10000"/>
                  <a:gd name="connsiteX43" fmla="*/ 3670 w 10000"/>
                  <a:gd name="connsiteY43" fmla="*/ 1295 h 10000"/>
                  <a:gd name="connsiteX44" fmla="*/ 3651 w 10000"/>
                  <a:gd name="connsiteY44" fmla="*/ 1305 h 10000"/>
                  <a:gd name="connsiteX45" fmla="*/ 3640 w 10000"/>
                  <a:gd name="connsiteY45" fmla="*/ 1308 h 10000"/>
                  <a:gd name="connsiteX46" fmla="*/ 3626 w 10000"/>
                  <a:gd name="connsiteY46" fmla="*/ 1308 h 10000"/>
                  <a:gd name="connsiteX47" fmla="*/ 3632 w 10000"/>
                  <a:gd name="connsiteY47" fmla="*/ 1276 h 10000"/>
                  <a:gd name="connsiteX48" fmla="*/ 3609 w 10000"/>
                  <a:gd name="connsiteY48" fmla="*/ 1289 h 10000"/>
                  <a:gd name="connsiteX49" fmla="*/ 3593 w 10000"/>
                  <a:gd name="connsiteY49" fmla="*/ 1286 h 10000"/>
                  <a:gd name="connsiteX50" fmla="*/ 3590 w 10000"/>
                  <a:gd name="connsiteY50" fmla="*/ 1256 h 10000"/>
                  <a:gd name="connsiteX51" fmla="*/ 3584 w 10000"/>
                  <a:gd name="connsiteY51" fmla="*/ 1237 h 10000"/>
                  <a:gd name="connsiteX52" fmla="*/ 3573 w 10000"/>
                  <a:gd name="connsiteY52" fmla="*/ 1237 h 10000"/>
                  <a:gd name="connsiteX53" fmla="*/ 3554 w 10000"/>
                  <a:gd name="connsiteY53" fmla="*/ 1227 h 10000"/>
                  <a:gd name="connsiteX54" fmla="*/ 3546 w 10000"/>
                  <a:gd name="connsiteY54" fmla="*/ 1192 h 10000"/>
                  <a:gd name="connsiteX55" fmla="*/ 3529 w 10000"/>
                  <a:gd name="connsiteY55" fmla="*/ 1176 h 10000"/>
                  <a:gd name="connsiteX56" fmla="*/ 3512 w 10000"/>
                  <a:gd name="connsiteY56" fmla="*/ 1182 h 10000"/>
                  <a:gd name="connsiteX57" fmla="*/ 3485 w 10000"/>
                  <a:gd name="connsiteY57" fmla="*/ 1182 h 10000"/>
                  <a:gd name="connsiteX58" fmla="*/ 3463 w 10000"/>
                  <a:gd name="connsiteY58" fmla="*/ 1176 h 10000"/>
                  <a:gd name="connsiteX59" fmla="*/ 3449 w 10000"/>
                  <a:gd name="connsiteY59" fmla="*/ 1182 h 10000"/>
                  <a:gd name="connsiteX60" fmla="*/ 3432 w 10000"/>
                  <a:gd name="connsiteY60" fmla="*/ 1192 h 10000"/>
                  <a:gd name="connsiteX61" fmla="*/ 3454 w 10000"/>
                  <a:gd name="connsiteY61" fmla="*/ 1205 h 10000"/>
                  <a:gd name="connsiteX62" fmla="*/ 3463 w 10000"/>
                  <a:gd name="connsiteY62" fmla="*/ 1205 h 10000"/>
                  <a:gd name="connsiteX63" fmla="*/ 3488 w 10000"/>
                  <a:gd name="connsiteY63" fmla="*/ 1205 h 10000"/>
                  <a:gd name="connsiteX64" fmla="*/ 3488 w 10000"/>
                  <a:gd name="connsiteY64" fmla="*/ 1218 h 10000"/>
                  <a:gd name="connsiteX65" fmla="*/ 3493 w 10000"/>
                  <a:gd name="connsiteY65" fmla="*/ 1247 h 10000"/>
                  <a:gd name="connsiteX66" fmla="*/ 3512 w 10000"/>
                  <a:gd name="connsiteY66" fmla="*/ 1247 h 10000"/>
                  <a:gd name="connsiteX67" fmla="*/ 3518 w 10000"/>
                  <a:gd name="connsiteY67" fmla="*/ 1250 h 10000"/>
                  <a:gd name="connsiteX68" fmla="*/ 3521 w 10000"/>
                  <a:gd name="connsiteY68" fmla="*/ 1276 h 10000"/>
                  <a:gd name="connsiteX69" fmla="*/ 3543 w 10000"/>
                  <a:gd name="connsiteY69" fmla="*/ 1295 h 10000"/>
                  <a:gd name="connsiteX70" fmla="*/ 3546 w 10000"/>
                  <a:gd name="connsiteY70" fmla="*/ 1305 h 10000"/>
                  <a:gd name="connsiteX71" fmla="*/ 3543 w 10000"/>
                  <a:gd name="connsiteY71" fmla="*/ 1315 h 10000"/>
                  <a:gd name="connsiteX72" fmla="*/ 3543 w 10000"/>
                  <a:gd name="connsiteY72" fmla="*/ 1331 h 10000"/>
                  <a:gd name="connsiteX73" fmla="*/ 3554 w 10000"/>
                  <a:gd name="connsiteY73" fmla="*/ 1324 h 10000"/>
                  <a:gd name="connsiteX74" fmla="*/ 3560 w 10000"/>
                  <a:gd name="connsiteY74" fmla="*/ 1331 h 10000"/>
                  <a:gd name="connsiteX75" fmla="*/ 3582 w 10000"/>
                  <a:gd name="connsiteY75" fmla="*/ 1344 h 10000"/>
                  <a:gd name="connsiteX76" fmla="*/ 3598 w 10000"/>
                  <a:gd name="connsiteY76" fmla="*/ 1380 h 10000"/>
                  <a:gd name="connsiteX77" fmla="*/ 3607 w 10000"/>
                  <a:gd name="connsiteY77" fmla="*/ 1389 h 10000"/>
                  <a:gd name="connsiteX78" fmla="*/ 3623 w 10000"/>
                  <a:gd name="connsiteY78" fmla="*/ 1409 h 10000"/>
                  <a:gd name="connsiteX79" fmla="*/ 3634 w 10000"/>
                  <a:gd name="connsiteY79" fmla="*/ 1438 h 10000"/>
                  <a:gd name="connsiteX80" fmla="*/ 3632 w 10000"/>
                  <a:gd name="connsiteY80" fmla="*/ 1454 h 10000"/>
                  <a:gd name="connsiteX81" fmla="*/ 3618 w 10000"/>
                  <a:gd name="connsiteY81" fmla="*/ 1438 h 10000"/>
                  <a:gd name="connsiteX82" fmla="*/ 3598 w 10000"/>
                  <a:gd name="connsiteY82" fmla="*/ 1428 h 10000"/>
                  <a:gd name="connsiteX83" fmla="*/ 3582 w 10000"/>
                  <a:gd name="connsiteY83" fmla="*/ 1402 h 10000"/>
                  <a:gd name="connsiteX84" fmla="*/ 3562 w 10000"/>
                  <a:gd name="connsiteY84" fmla="*/ 1399 h 10000"/>
                  <a:gd name="connsiteX85" fmla="*/ 3546 w 10000"/>
                  <a:gd name="connsiteY85" fmla="*/ 1383 h 10000"/>
                  <a:gd name="connsiteX86" fmla="*/ 3510 w 10000"/>
                  <a:gd name="connsiteY86" fmla="*/ 1360 h 10000"/>
                  <a:gd name="connsiteX87" fmla="*/ 3485 w 10000"/>
                  <a:gd name="connsiteY87" fmla="*/ 1344 h 10000"/>
                  <a:gd name="connsiteX88" fmla="*/ 3454 w 10000"/>
                  <a:gd name="connsiteY88" fmla="*/ 1334 h 10000"/>
                  <a:gd name="connsiteX89" fmla="*/ 3429 w 10000"/>
                  <a:gd name="connsiteY89" fmla="*/ 1315 h 10000"/>
                  <a:gd name="connsiteX90" fmla="*/ 3416 w 10000"/>
                  <a:gd name="connsiteY90" fmla="*/ 1308 h 10000"/>
                  <a:gd name="connsiteX91" fmla="*/ 3399 w 10000"/>
                  <a:gd name="connsiteY91" fmla="*/ 1305 h 10000"/>
                  <a:gd name="connsiteX92" fmla="*/ 3382 w 10000"/>
                  <a:gd name="connsiteY92" fmla="*/ 1286 h 10000"/>
                  <a:gd name="connsiteX93" fmla="*/ 3380 w 10000"/>
                  <a:gd name="connsiteY93" fmla="*/ 1266 h 10000"/>
                  <a:gd name="connsiteX94" fmla="*/ 3388 w 10000"/>
                  <a:gd name="connsiteY94" fmla="*/ 1256 h 10000"/>
                  <a:gd name="connsiteX95" fmla="*/ 3407 w 10000"/>
                  <a:gd name="connsiteY95" fmla="*/ 1256 h 10000"/>
                  <a:gd name="connsiteX96" fmla="*/ 3396 w 10000"/>
                  <a:gd name="connsiteY96" fmla="*/ 1227 h 10000"/>
                  <a:gd name="connsiteX97" fmla="*/ 3382 w 10000"/>
                  <a:gd name="connsiteY97" fmla="*/ 1227 h 10000"/>
                  <a:gd name="connsiteX98" fmla="*/ 3360 w 10000"/>
                  <a:gd name="connsiteY98" fmla="*/ 1221 h 10000"/>
                  <a:gd name="connsiteX99" fmla="*/ 3349 w 10000"/>
                  <a:gd name="connsiteY99" fmla="*/ 1231 h 10000"/>
                  <a:gd name="connsiteX100" fmla="*/ 3352 w 10000"/>
                  <a:gd name="connsiteY100" fmla="*/ 1247 h 10000"/>
                  <a:gd name="connsiteX101" fmla="*/ 3341 w 10000"/>
                  <a:gd name="connsiteY101" fmla="*/ 1237 h 10000"/>
                  <a:gd name="connsiteX102" fmla="*/ 3335 w 10000"/>
                  <a:gd name="connsiteY102" fmla="*/ 1231 h 10000"/>
                  <a:gd name="connsiteX103" fmla="*/ 3307 w 10000"/>
                  <a:gd name="connsiteY103" fmla="*/ 1227 h 10000"/>
                  <a:gd name="connsiteX104" fmla="*/ 3294 w 10000"/>
                  <a:gd name="connsiteY104" fmla="*/ 1221 h 10000"/>
                  <a:gd name="connsiteX105" fmla="*/ 3271 w 10000"/>
                  <a:gd name="connsiteY105" fmla="*/ 1211 h 10000"/>
                  <a:gd name="connsiteX106" fmla="*/ 3252 w 10000"/>
                  <a:gd name="connsiteY106" fmla="*/ 1195 h 10000"/>
                  <a:gd name="connsiteX107" fmla="*/ 3235 w 10000"/>
                  <a:gd name="connsiteY107" fmla="*/ 1195 h 10000"/>
                  <a:gd name="connsiteX108" fmla="*/ 3235 w 10000"/>
                  <a:gd name="connsiteY108" fmla="*/ 1205 h 10000"/>
                  <a:gd name="connsiteX109" fmla="*/ 3219 w 10000"/>
                  <a:gd name="connsiteY109" fmla="*/ 1231 h 10000"/>
                  <a:gd name="connsiteX110" fmla="*/ 3213 w 10000"/>
                  <a:gd name="connsiteY110" fmla="*/ 1231 h 10000"/>
                  <a:gd name="connsiteX111" fmla="*/ 3183 w 10000"/>
                  <a:gd name="connsiteY111" fmla="*/ 1221 h 10000"/>
                  <a:gd name="connsiteX112" fmla="*/ 3175 w 10000"/>
                  <a:gd name="connsiteY112" fmla="*/ 1227 h 10000"/>
                  <a:gd name="connsiteX113" fmla="*/ 3163 w 10000"/>
                  <a:gd name="connsiteY113" fmla="*/ 1237 h 10000"/>
                  <a:gd name="connsiteX114" fmla="*/ 3158 w 10000"/>
                  <a:gd name="connsiteY114" fmla="*/ 1260 h 10000"/>
                  <a:gd name="connsiteX115" fmla="*/ 3158 w 10000"/>
                  <a:gd name="connsiteY115" fmla="*/ 1276 h 10000"/>
                  <a:gd name="connsiteX116" fmla="*/ 3163 w 10000"/>
                  <a:gd name="connsiteY116" fmla="*/ 1295 h 10000"/>
                  <a:gd name="connsiteX117" fmla="*/ 3166 w 10000"/>
                  <a:gd name="connsiteY117" fmla="*/ 1308 h 10000"/>
                  <a:gd name="connsiteX118" fmla="*/ 3158 w 10000"/>
                  <a:gd name="connsiteY118" fmla="*/ 1315 h 10000"/>
                  <a:gd name="connsiteX119" fmla="*/ 3133 w 10000"/>
                  <a:gd name="connsiteY119" fmla="*/ 1299 h 10000"/>
                  <a:gd name="connsiteX120" fmla="*/ 3114 w 10000"/>
                  <a:gd name="connsiteY120" fmla="*/ 1276 h 10000"/>
                  <a:gd name="connsiteX121" fmla="*/ 3078 w 10000"/>
                  <a:gd name="connsiteY121" fmla="*/ 1240 h 10000"/>
                  <a:gd name="connsiteX122" fmla="*/ 3044 w 10000"/>
                  <a:gd name="connsiteY122" fmla="*/ 1227 h 10000"/>
                  <a:gd name="connsiteX123" fmla="*/ 3033 w 10000"/>
                  <a:gd name="connsiteY123" fmla="*/ 1231 h 10000"/>
                  <a:gd name="connsiteX124" fmla="*/ 3036 w 10000"/>
                  <a:gd name="connsiteY124" fmla="*/ 1256 h 10000"/>
                  <a:gd name="connsiteX125" fmla="*/ 3044 w 10000"/>
                  <a:gd name="connsiteY125" fmla="*/ 1266 h 10000"/>
                  <a:gd name="connsiteX126" fmla="*/ 3044 w 10000"/>
                  <a:gd name="connsiteY126" fmla="*/ 1276 h 10000"/>
                  <a:gd name="connsiteX127" fmla="*/ 3036 w 10000"/>
                  <a:gd name="connsiteY127" fmla="*/ 1276 h 10000"/>
                  <a:gd name="connsiteX128" fmla="*/ 3028 w 10000"/>
                  <a:gd name="connsiteY128" fmla="*/ 1266 h 10000"/>
                  <a:gd name="connsiteX129" fmla="*/ 3025 w 10000"/>
                  <a:gd name="connsiteY129" fmla="*/ 1256 h 10000"/>
                  <a:gd name="connsiteX130" fmla="*/ 3008 w 10000"/>
                  <a:gd name="connsiteY130" fmla="*/ 1205 h 10000"/>
                  <a:gd name="connsiteX131" fmla="*/ 3000 w 10000"/>
                  <a:gd name="connsiteY131" fmla="*/ 1192 h 10000"/>
                  <a:gd name="connsiteX132" fmla="*/ 2994 w 10000"/>
                  <a:gd name="connsiteY132" fmla="*/ 1176 h 10000"/>
                  <a:gd name="connsiteX133" fmla="*/ 2986 w 10000"/>
                  <a:gd name="connsiteY133" fmla="*/ 1182 h 10000"/>
                  <a:gd name="connsiteX134" fmla="*/ 2981 w 10000"/>
                  <a:gd name="connsiteY134" fmla="*/ 1192 h 10000"/>
                  <a:gd name="connsiteX135" fmla="*/ 2970 w 10000"/>
                  <a:gd name="connsiteY135" fmla="*/ 1201 h 10000"/>
                  <a:gd name="connsiteX136" fmla="*/ 2956 w 10000"/>
                  <a:gd name="connsiteY136" fmla="*/ 1218 h 10000"/>
                  <a:gd name="connsiteX137" fmla="*/ 2939 w 10000"/>
                  <a:gd name="connsiteY137" fmla="*/ 1240 h 10000"/>
                  <a:gd name="connsiteX138" fmla="*/ 2928 w 10000"/>
                  <a:gd name="connsiteY138" fmla="*/ 1247 h 10000"/>
                  <a:gd name="connsiteX139" fmla="*/ 2922 w 10000"/>
                  <a:gd name="connsiteY139" fmla="*/ 1250 h 10000"/>
                  <a:gd name="connsiteX140" fmla="*/ 2911 w 10000"/>
                  <a:gd name="connsiteY140" fmla="*/ 1250 h 10000"/>
                  <a:gd name="connsiteX141" fmla="*/ 2884 w 10000"/>
                  <a:gd name="connsiteY141" fmla="*/ 1247 h 10000"/>
                  <a:gd name="connsiteX142" fmla="*/ 2864 w 10000"/>
                  <a:gd name="connsiteY142" fmla="*/ 1237 h 10000"/>
                  <a:gd name="connsiteX143" fmla="*/ 2848 w 10000"/>
                  <a:gd name="connsiteY143" fmla="*/ 1231 h 10000"/>
                  <a:gd name="connsiteX144" fmla="*/ 2834 w 10000"/>
                  <a:gd name="connsiteY144" fmla="*/ 1227 h 10000"/>
                  <a:gd name="connsiteX145" fmla="*/ 2831 w 10000"/>
                  <a:gd name="connsiteY145" fmla="*/ 1227 h 10000"/>
                  <a:gd name="connsiteX146" fmla="*/ 2831 w 10000"/>
                  <a:gd name="connsiteY146" fmla="*/ 1221 h 10000"/>
                  <a:gd name="connsiteX147" fmla="*/ 2825 w 10000"/>
                  <a:gd name="connsiteY147" fmla="*/ 1205 h 10000"/>
                  <a:gd name="connsiteX148" fmla="*/ 2823 w 10000"/>
                  <a:gd name="connsiteY148" fmla="*/ 1192 h 10000"/>
                  <a:gd name="connsiteX149" fmla="*/ 2817 w 10000"/>
                  <a:gd name="connsiteY149" fmla="*/ 1182 h 10000"/>
                  <a:gd name="connsiteX150" fmla="*/ 2814 w 10000"/>
                  <a:gd name="connsiteY150" fmla="*/ 1176 h 10000"/>
                  <a:gd name="connsiteX151" fmla="*/ 2792 w 10000"/>
                  <a:gd name="connsiteY151" fmla="*/ 1172 h 10000"/>
                  <a:gd name="connsiteX152" fmla="*/ 2759 w 10000"/>
                  <a:gd name="connsiteY152" fmla="*/ 1156 h 10000"/>
                  <a:gd name="connsiteX153" fmla="*/ 2734 w 10000"/>
                  <a:gd name="connsiteY153" fmla="*/ 1143 h 10000"/>
                  <a:gd name="connsiteX154" fmla="*/ 2695 w 10000"/>
                  <a:gd name="connsiteY154" fmla="*/ 1124 h 10000"/>
                  <a:gd name="connsiteX155" fmla="*/ 2670 w 10000"/>
                  <a:gd name="connsiteY155" fmla="*/ 1108 h 10000"/>
                  <a:gd name="connsiteX156" fmla="*/ 2645 w 10000"/>
                  <a:gd name="connsiteY156" fmla="*/ 1091 h 10000"/>
                  <a:gd name="connsiteX157" fmla="*/ 2618 w 10000"/>
                  <a:gd name="connsiteY157" fmla="*/ 1088 h 10000"/>
                  <a:gd name="connsiteX158" fmla="*/ 2576 w 10000"/>
                  <a:gd name="connsiteY158" fmla="*/ 1088 h 10000"/>
                  <a:gd name="connsiteX159" fmla="*/ 2551 w 10000"/>
                  <a:gd name="connsiteY159" fmla="*/ 1091 h 10000"/>
                  <a:gd name="connsiteX160" fmla="*/ 2521 w 10000"/>
                  <a:gd name="connsiteY160" fmla="*/ 1098 h 10000"/>
                  <a:gd name="connsiteX161" fmla="*/ 2493 w 10000"/>
                  <a:gd name="connsiteY161" fmla="*/ 1104 h 10000"/>
                  <a:gd name="connsiteX162" fmla="*/ 2468 w 10000"/>
                  <a:gd name="connsiteY162" fmla="*/ 1108 h 10000"/>
                  <a:gd name="connsiteX163" fmla="*/ 2404 w 10000"/>
                  <a:gd name="connsiteY163" fmla="*/ 1124 h 10000"/>
                  <a:gd name="connsiteX164" fmla="*/ 2366 w 10000"/>
                  <a:gd name="connsiteY164" fmla="*/ 1133 h 10000"/>
                  <a:gd name="connsiteX165" fmla="*/ 2346 w 10000"/>
                  <a:gd name="connsiteY165" fmla="*/ 1137 h 10000"/>
                  <a:gd name="connsiteX166" fmla="*/ 2294 w 10000"/>
                  <a:gd name="connsiteY166" fmla="*/ 1146 h 10000"/>
                  <a:gd name="connsiteX167" fmla="*/ 2249 w 10000"/>
                  <a:gd name="connsiteY167" fmla="*/ 1156 h 10000"/>
                  <a:gd name="connsiteX168" fmla="*/ 2230 w 10000"/>
                  <a:gd name="connsiteY168" fmla="*/ 1156 h 10000"/>
                  <a:gd name="connsiteX169" fmla="*/ 2222 w 10000"/>
                  <a:gd name="connsiteY169" fmla="*/ 1163 h 10000"/>
                  <a:gd name="connsiteX170" fmla="*/ 2194 w 10000"/>
                  <a:gd name="connsiteY170" fmla="*/ 1163 h 10000"/>
                  <a:gd name="connsiteX171" fmla="*/ 2172 w 10000"/>
                  <a:gd name="connsiteY171" fmla="*/ 1163 h 10000"/>
                  <a:gd name="connsiteX172" fmla="*/ 2147 w 10000"/>
                  <a:gd name="connsiteY172" fmla="*/ 1166 h 10000"/>
                  <a:gd name="connsiteX173" fmla="*/ 2108 w 10000"/>
                  <a:gd name="connsiteY173" fmla="*/ 1166 h 10000"/>
                  <a:gd name="connsiteX174" fmla="*/ 2083 w 10000"/>
                  <a:gd name="connsiteY174" fmla="*/ 1156 h 10000"/>
                  <a:gd name="connsiteX175" fmla="*/ 2042 w 10000"/>
                  <a:gd name="connsiteY175" fmla="*/ 1143 h 10000"/>
                  <a:gd name="connsiteX176" fmla="*/ 2011 w 10000"/>
                  <a:gd name="connsiteY176" fmla="*/ 1143 h 10000"/>
                  <a:gd name="connsiteX177" fmla="*/ 1994 w 10000"/>
                  <a:gd name="connsiteY177" fmla="*/ 1146 h 10000"/>
                  <a:gd name="connsiteX178" fmla="*/ 1967 w 10000"/>
                  <a:gd name="connsiteY178" fmla="*/ 1156 h 10000"/>
                  <a:gd name="connsiteX179" fmla="*/ 1903 w 10000"/>
                  <a:gd name="connsiteY179" fmla="*/ 1176 h 10000"/>
                  <a:gd name="connsiteX180" fmla="*/ 1873 w 10000"/>
                  <a:gd name="connsiteY180" fmla="*/ 1182 h 10000"/>
                  <a:gd name="connsiteX181" fmla="*/ 1850 w 10000"/>
                  <a:gd name="connsiteY181" fmla="*/ 1185 h 10000"/>
                  <a:gd name="connsiteX182" fmla="*/ 1842 w 10000"/>
                  <a:gd name="connsiteY182" fmla="*/ 1192 h 10000"/>
                  <a:gd name="connsiteX183" fmla="*/ 1823 w 10000"/>
                  <a:gd name="connsiteY183" fmla="*/ 1195 h 10000"/>
                  <a:gd name="connsiteX184" fmla="*/ 1814 w 10000"/>
                  <a:gd name="connsiteY184" fmla="*/ 1201 h 10000"/>
                  <a:gd name="connsiteX185" fmla="*/ 1792 w 10000"/>
                  <a:gd name="connsiteY185" fmla="*/ 1218 h 10000"/>
                  <a:gd name="connsiteX186" fmla="*/ 1767 w 10000"/>
                  <a:gd name="connsiteY186" fmla="*/ 1231 h 10000"/>
                  <a:gd name="connsiteX187" fmla="*/ 1717 w 10000"/>
                  <a:gd name="connsiteY187" fmla="*/ 1266 h 10000"/>
                  <a:gd name="connsiteX188" fmla="*/ 1695 w 10000"/>
                  <a:gd name="connsiteY188" fmla="*/ 1279 h 10000"/>
                  <a:gd name="connsiteX189" fmla="*/ 1654 w 10000"/>
                  <a:gd name="connsiteY189" fmla="*/ 1308 h 10000"/>
                  <a:gd name="connsiteX190" fmla="*/ 1620 w 10000"/>
                  <a:gd name="connsiteY190" fmla="*/ 1334 h 10000"/>
                  <a:gd name="connsiteX191" fmla="*/ 1590 w 10000"/>
                  <a:gd name="connsiteY191" fmla="*/ 1360 h 10000"/>
                  <a:gd name="connsiteX192" fmla="*/ 1565 w 10000"/>
                  <a:gd name="connsiteY192" fmla="*/ 1380 h 10000"/>
                  <a:gd name="connsiteX193" fmla="*/ 1532 w 10000"/>
                  <a:gd name="connsiteY193" fmla="*/ 1402 h 10000"/>
                  <a:gd name="connsiteX194" fmla="*/ 1501 w 10000"/>
                  <a:gd name="connsiteY194" fmla="*/ 1418 h 10000"/>
                  <a:gd name="connsiteX195" fmla="*/ 1460 w 10000"/>
                  <a:gd name="connsiteY195" fmla="*/ 1438 h 10000"/>
                  <a:gd name="connsiteX196" fmla="*/ 1435 w 10000"/>
                  <a:gd name="connsiteY196" fmla="*/ 1454 h 10000"/>
                  <a:gd name="connsiteX197" fmla="*/ 1421 w 10000"/>
                  <a:gd name="connsiteY197" fmla="*/ 1464 h 10000"/>
                  <a:gd name="connsiteX198" fmla="*/ 1380 w 10000"/>
                  <a:gd name="connsiteY198" fmla="*/ 1473 h 10000"/>
                  <a:gd name="connsiteX199" fmla="*/ 1324 w 10000"/>
                  <a:gd name="connsiteY199" fmla="*/ 1477 h 10000"/>
                  <a:gd name="connsiteX200" fmla="*/ 1274 w 10000"/>
                  <a:gd name="connsiteY200" fmla="*/ 1483 h 10000"/>
                  <a:gd name="connsiteX201" fmla="*/ 1244 w 10000"/>
                  <a:gd name="connsiteY201" fmla="*/ 1486 h 10000"/>
                  <a:gd name="connsiteX202" fmla="*/ 1233 w 10000"/>
                  <a:gd name="connsiteY202" fmla="*/ 1486 h 10000"/>
                  <a:gd name="connsiteX203" fmla="*/ 1197 w 10000"/>
                  <a:gd name="connsiteY203" fmla="*/ 1493 h 10000"/>
                  <a:gd name="connsiteX204" fmla="*/ 1180 w 10000"/>
                  <a:gd name="connsiteY204" fmla="*/ 1496 h 10000"/>
                  <a:gd name="connsiteX205" fmla="*/ 1169 w 10000"/>
                  <a:gd name="connsiteY205" fmla="*/ 1496 h 10000"/>
                  <a:gd name="connsiteX206" fmla="*/ 1161 w 10000"/>
                  <a:gd name="connsiteY206" fmla="*/ 1503 h 10000"/>
                  <a:gd name="connsiteX207" fmla="*/ 1155 w 10000"/>
                  <a:gd name="connsiteY207" fmla="*/ 1503 h 10000"/>
                  <a:gd name="connsiteX208" fmla="*/ 501 w 10000"/>
                  <a:gd name="connsiteY208" fmla="*/ 2277 h 10000"/>
                  <a:gd name="connsiteX209" fmla="*/ 396 w 10000"/>
                  <a:gd name="connsiteY209" fmla="*/ 2532 h 10000"/>
                  <a:gd name="connsiteX210" fmla="*/ 324 w 10000"/>
                  <a:gd name="connsiteY210" fmla="*/ 2759 h 10000"/>
                  <a:gd name="connsiteX211" fmla="*/ 274 w 10000"/>
                  <a:gd name="connsiteY211" fmla="*/ 2866 h 10000"/>
                  <a:gd name="connsiteX212" fmla="*/ 202 w 10000"/>
                  <a:gd name="connsiteY212" fmla="*/ 3008 h 10000"/>
                  <a:gd name="connsiteX213" fmla="*/ 211 w 10000"/>
                  <a:gd name="connsiteY213" fmla="*/ 3177 h 10000"/>
                  <a:gd name="connsiteX214" fmla="*/ 235 w 10000"/>
                  <a:gd name="connsiteY214" fmla="*/ 3368 h 10000"/>
                  <a:gd name="connsiteX215" fmla="*/ 266 w 10000"/>
                  <a:gd name="connsiteY215" fmla="*/ 3595 h 10000"/>
                  <a:gd name="connsiteX216" fmla="*/ 299 w 10000"/>
                  <a:gd name="connsiteY216" fmla="*/ 3831 h 10000"/>
                  <a:gd name="connsiteX217" fmla="*/ 305 w 10000"/>
                  <a:gd name="connsiteY217" fmla="*/ 3863 h 10000"/>
                  <a:gd name="connsiteX218" fmla="*/ 341 w 10000"/>
                  <a:gd name="connsiteY218" fmla="*/ 3941 h 10000"/>
                  <a:gd name="connsiteX219" fmla="*/ 186 w 10000"/>
                  <a:gd name="connsiteY219" fmla="*/ 3935 h 10000"/>
                  <a:gd name="connsiteX220" fmla="*/ 30 w 10000"/>
                  <a:gd name="connsiteY220" fmla="*/ 3925 h 10000"/>
                  <a:gd name="connsiteX221" fmla="*/ 0 w 10000"/>
                  <a:gd name="connsiteY221" fmla="*/ 4054 h 10000"/>
                  <a:gd name="connsiteX222" fmla="*/ 14 w 10000"/>
                  <a:gd name="connsiteY222" fmla="*/ 4152 h 10000"/>
                  <a:gd name="connsiteX223" fmla="*/ 22 w 10000"/>
                  <a:gd name="connsiteY223" fmla="*/ 4242 h 10000"/>
                  <a:gd name="connsiteX224" fmla="*/ 30 w 10000"/>
                  <a:gd name="connsiteY224" fmla="*/ 4291 h 10000"/>
                  <a:gd name="connsiteX225" fmla="*/ 102 w 10000"/>
                  <a:gd name="connsiteY225" fmla="*/ 4271 h 10000"/>
                  <a:gd name="connsiteX226" fmla="*/ 155 w 10000"/>
                  <a:gd name="connsiteY226" fmla="*/ 4262 h 10000"/>
                  <a:gd name="connsiteX227" fmla="*/ 410 w 10000"/>
                  <a:gd name="connsiteY227" fmla="*/ 4255 h 10000"/>
                  <a:gd name="connsiteX228" fmla="*/ 418 w 10000"/>
                  <a:gd name="connsiteY228" fmla="*/ 4385 h 10000"/>
                  <a:gd name="connsiteX229" fmla="*/ 429 w 10000"/>
                  <a:gd name="connsiteY229" fmla="*/ 4543 h 10000"/>
                  <a:gd name="connsiteX230" fmla="*/ 443 w 10000"/>
                  <a:gd name="connsiteY230" fmla="*/ 4585 h 10000"/>
                  <a:gd name="connsiteX231" fmla="*/ 465 w 10000"/>
                  <a:gd name="connsiteY231" fmla="*/ 4611 h 10000"/>
                  <a:gd name="connsiteX232" fmla="*/ 468 w 10000"/>
                  <a:gd name="connsiteY232" fmla="*/ 4621 h 10000"/>
                  <a:gd name="connsiteX233" fmla="*/ 474 w 10000"/>
                  <a:gd name="connsiteY233" fmla="*/ 4679 h 10000"/>
                  <a:gd name="connsiteX234" fmla="*/ 554 w 10000"/>
                  <a:gd name="connsiteY234" fmla="*/ 4738 h 10000"/>
                  <a:gd name="connsiteX235" fmla="*/ 637 w 10000"/>
                  <a:gd name="connsiteY235" fmla="*/ 4809 h 10000"/>
                  <a:gd name="connsiteX236" fmla="*/ 704 w 10000"/>
                  <a:gd name="connsiteY236" fmla="*/ 4851 h 10000"/>
                  <a:gd name="connsiteX237" fmla="*/ 740 w 10000"/>
                  <a:gd name="connsiteY237" fmla="*/ 4893 h 10000"/>
                  <a:gd name="connsiteX238" fmla="*/ 756 w 10000"/>
                  <a:gd name="connsiteY238" fmla="*/ 4896 h 10000"/>
                  <a:gd name="connsiteX239" fmla="*/ 767 w 10000"/>
                  <a:gd name="connsiteY239" fmla="*/ 4880 h 10000"/>
                  <a:gd name="connsiteX240" fmla="*/ 806 w 10000"/>
                  <a:gd name="connsiteY240" fmla="*/ 4945 h 10000"/>
                  <a:gd name="connsiteX241" fmla="*/ 886 w 10000"/>
                  <a:gd name="connsiteY241" fmla="*/ 5078 h 10000"/>
                  <a:gd name="connsiteX242" fmla="*/ 911 w 10000"/>
                  <a:gd name="connsiteY242" fmla="*/ 5130 h 10000"/>
                  <a:gd name="connsiteX243" fmla="*/ 920 w 10000"/>
                  <a:gd name="connsiteY243" fmla="*/ 5191 h 10000"/>
                  <a:gd name="connsiteX244" fmla="*/ 920 w 10000"/>
                  <a:gd name="connsiteY244" fmla="*/ 5220 h 10000"/>
                  <a:gd name="connsiteX245" fmla="*/ 911 w 10000"/>
                  <a:gd name="connsiteY245" fmla="*/ 5314 h 10000"/>
                  <a:gd name="connsiteX246" fmla="*/ 898 w 10000"/>
                  <a:gd name="connsiteY246" fmla="*/ 5369 h 10000"/>
                  <a:gd name="connsiteX247" fmla="*/ 895 w 10000"/>
                  <a:gd name="connsiteY247" fmla="*/ 5385 h 10000"/>
                  <a:gd name="connsiteX248" fmla="*/ 895 w 10000"/>
                  <a:gd name="connsiteY248" fmla="*/ 5405 h 10000"/>
                  <a:gd name="connsiteX249" fmla="*/ 898 w 10000"/>
                  <a:gd name="connsiteY249" fmla="*/ 5434 h 10000"/>
                  <a:gd name="connsiteX250" fmla="*/ 911 w 10000"/>
                  <a:gd name="connsiteY250" fmla="*/ 5463 h 10000"/>
                  <a:gd name="connsiteX251" fmla="*/ 920 w 10000"/>
                  <a:gd name="connsiteY251" fmla="*/ 5492 h 10000"/>
                  <a:gd name="connsiteX252" fmla="*/ 934 w 10000"/>
                  <a:gd name="connsiteY252" fmla="*/ 5518 h 10000"/>
                  <a:gd name="connsiteX253" fmla="*/ 1169 w 10000"/>
                  <a:gd name="connsiteY253" fmla="*/ 5738 h 10000"/>
                  <a:gd name="connsiteX254" fmla="*/ 1188 w 10000"/>
                  <a:gd name="connsiteY254" fmla="*/ 5755 h 10000"/>
                  <a:gd name="connsiteX255" fmla="*/ 1216 w 10000"/>
                  <a:gd name="connsiteY255" fmla="*/ 5758 h 10000"/>
                  <a:gd name="connsiteX256" fmla="*/ 1313 w 10000"/>
                  <a:gd name="connsiteY256" fmla="*/ 5774 h 10000"/>
                  <a:gd name="connsiteX257" fmla="*/ 1349 w 10000"/>
                  <a:gd name="connsiteY257" fmla="*/ 5787 h 10000"/>
                  <a:gd name="connsiteX258" fmla="*/ 1393 w 10000"/>
                  <a:gd name="connsiteY258" fmla="*/ 5793 h 10000"/>
                  <a:gd name="connsiteX259" fmla="*/ 1393 w 10000"/>
                  <a:gd name="connsiteY259" fmla="*/ 5797 h 10000"/>
                  <a:gd name="connsiteX260" fmla="*/ 1421 w 10000"/>
                  <a:gd name="connsiteY260" fmla="*/ 5810 h 10000"/>
                  <a:gd name="connsiteX261" fmla="*/ 1446 w 10000"/>
                  <a:gd name="connsiteY261" fmla="*/ 5829 h 10000"/>
                  <a:gd name="connsiteX262" fmla="*/ 1460 w 10000"/>
                  <a:gd name="connsiteY262" fmla="*/ 5842 h 10000"/>
                  <a:gd name="connsiteX263" fmla="*/ 1476 w 10000"/>
                  <a:gd name="connsiteY263" fmla="*/ 5848 h 10000"/>
                  <a:gd name="connsiteX264" fmla="*/ 1501 w 10000"/>
                  <a:gd name="connsiteY264" fmla="*/ 5852 h 10000"/>
                  <a:gd name="connsiteX265" fmla="*/ 1532 w 10000"/>
                  <a:gd name="connsiteY265" fmla="*/ 5887 h 10000"/>
                  <a:gd name="connsiteX266" fmla="*/ 1565 w 10000"/>
                  <a:gd name="connsiteY266" fmla="*/ 5942 h 10000"/>
                  <a:gd name="connsiteX267" fmla="*/ 1587 w 10000"/>
                  <a:gd name="connsiteY267" fmla="*/ 5972 h 10000"/>
                  <a:gd name="connsiteX268" fmla="*/ 1612 w 10000"/>
                  <a:gd name="connsiteY268" fmla="*/ 5955 h 10000"/>
                  <a:gd name="connsiteX269" fmla="*/ 1679 w 10000"/>
                  <a:gd name="connsiteY269" fmla="*/ 6049 h 10000"/>
                  <a:gd name="connsiteX270" fmla="*/ 1720 w 10000"/>
                  <a:gd name="connsiteY270" fmla="*/ 6108 h 10000"/>
                  <a:gd name="connsiteX271" fmla="*/ 1751 w 10000"/>
                  <a:gd name="connsiteY271" fmla="*/ 6133 h 10000"/>
                  <a:gd name="connsiteX272" fmla="*/ 1792 w 10000"/>
                  <a:gd name="connsiteY272" fmla="*/ 6169 h 10000"/>
                  <a:gd name="connsiteX273" fmla="*/ 1801 w 10000"/>
                  <a:gd name="connsiteY273" fmla="*/ 6172 h 10000"/>
                  <a:gd name="connsiteX274" fmla="*/ 1814 w 10000"/>
                  <a:gd name="connsiteY274" fmla="*/ 6286 h 10000"/>
                  <a:gd name="connsiteX275" fmla="*/ 1817 w 10000"/>
                  <a:gd name="connsiteY275" fmla="*/ 6331 h 10000"/>
                  <a:gd name="connsiteX276" fmla="*/ 1809 w 10000"/>
                  <a:gd name="connsiteY276" fmla="*/ 6444 h 10000"/>
                  <a:gd name="connsiteX277" fmla="*/ 1801 w 10000"/>
                  <a:gd name="connsiteY277" fmla="*/ 6499 h 10000"/>
                  <a:gd name="connsiteX278" fmla="*/ 1781 w 10000"/>
                  <a:gd name="connsiteY278" fmla="*/ 6522 h 10000"/>
                  <a:gd name="connsiteX279" fmla="*/ 1773 w 10000"/>
                  <a:gd name="connsiteY279" fmla="*/ 6541 h 10000"/>
                  <a:gd name="connsiteX280" fmla="*/ 1762 w 10000"/>
                  <a:gd name="connsiteY280" fmla="*/ 6571 h 10000"/>
                  <a:gd name="connsiteX281" fmla="*/ 1767 w 10000"/>
                  <a:gd name="connsiteY281" fmla="*/ 6622 h 10000"/>
                  <a:gd name="connsiteX282" fmla="*/ 1767 w 10000"/>
                  <a:gd name="connsiteY282" fmla="*/ 6665 h 10000"/>
                  <a:gd name="connsiteX283" fmla="*/ 1767 w 10000"/>
                  <a:gd name="connsiteY283" fmla="*/ 6694 h 10000"/>
                  <a:gd name="connsiteX284" fmla="*/ 1776 w 10000"/>
                  <a:gd name="connsiteY284" fmla="*/ 6726 h 10000"/>
                  <a:gd name="connsiteX285" fmla="*/ 1776 w 10000"/>
                  <a:gd name="connsiteY285" fmla="*/ 6745 h 10000"/>
                  <a:gd name="connsiteX286" fmla="*/ 1767 w 10000"/>
                  <a:gd name="connsiteY286" fmla="*/ 6765 h 10000"/>
                  <a:gd name="connsiteX287" fmla="*/ 1762 w 10000"/>
                  <a:gd name="connsiteY287" fmla="*/ 6804 h 10000"/>
                  <a:gd name="connsiteX288" fmla="*/ 1753 w 10000"/>
                  <a:gd name="connsiteY288" fmla="*/ 6839 h 10000"/>
                  <a:gd name="connsiteX289" fmla="*/ 1742 w 10000"/>
                  <a:gd name="connsiteY289" fmla="*/ 6849 h 10000"/>
                  <a:gd name="connsiteX290" fmla="*/ 1726 w 10000"/>
                  <a:gd name="connsiteY290" fmla="*/ 6849 h 10000"/>
                  <a:gd name="connsiteX291" fmla="*/ 1712 w 10000"/>
                  <a:gd name="connsiteY291" fmla="*/ 6852 h 10000"/>
                  <a:gd name="connsiteX292" fmla="*/ 1640 w 10000"/>
                  <a:gd name="connsiteY292" fmla="*/ 6953 h 10000"/>
                  <a:gd name="connsiteX293" fmla="*/ 1493 w 10000"/>
                  <a:gd name="connsiteY293" fmla="*/ 7105 h 10000"/>
                  <a:gd name="connsiteX294" fmla="*/ 1490 w 10000"/>
                  <a:gd name="connsiteY294" fmla="*/ 7124 h 10000"/>
                  <a:gd name="connsiteX295" fmla="*/ 1468 w 10000"/>
                  <a:gd name="connsiteY295" fmla="*/ 7137 h 10000"/>
                  <a:gd name="connsiteX296" fmla="*/ 1454 w 10000"/>
                  <a:gd name="connsiteY296" fmla="*/ 7144 h 10000"/>
                  <a:gd name="connsiteX297" fmla="*/ 1452 w 10000"/>
                  <a:gd name="connsiteY297" fmla="*/ 7157 h 10000"/>
                  <a:gd name="connsiteX298" fmla="*/ 1446 w 10000"/>
                  <a:gd name="connsiteY298" fmla="*/ 7199 h 10000"/>
                  <a:gd name="connsiteX299" fmla="*/ 1476 w 10000"/>
                  <a:gd name="connsiteY299" fmla="*/ 7247 h 10000"/>
                  <a:gd name="connsiteX300" fmla="*/ 1501 w 10000"/>
                  <a:gd name="connsiteY300" fmla="*/ 7270 h 10000"/>
                  <a:gd name="connsiteX301" fmla="*/ 1518 w 10000"/>
                  <a:gd name="connsiteY301" fmla="*/ 7286 h 10000"/>
                  <a:gd name="connsiteX302" fmla="*/ 1524 w 10000"/>
                  <a:gd name="connsiteY302" fmla="*/ 7306 h 10000"/>
                  <a:gd name="connsiteX303" fmla="*/ 1540 w 10000"/>
                  <a:gd name="connsiteY303" fmla="*/ 7322 h 10000"/>
                  <a:gd name="connsiteX304" fmla="*/ 1565 w 10000"/>
                  <a:gd name="connsiteY304" fmla="*/ 7325 h 10000"/>
                  <a:gd name="connsiteX305" fmla="*/ 1590 w 10000"/>
                  <a:gd name="connsiteY305" fmla="*/ 7332 h 10000"/>
                  <a:gd name="connsiteX306" fmla="*/ 1615 w 10000"/>
                  <a:gd name="connsiteY306" fmla="*/ 7345 h 10000"/>
                  <a:gd name="connsiteX307" fmla="*/ 1662 w 10000"/>
                  <a:gd name="connsiteY307" fmla="*/ 7370 h 10000"/>
                  <a:gd name="connsiteX308" fmla="*/ 1670 w 10000"/>
                  <a:gd name="connsiteY308" fmla="*/ 7351 h 10000"/>
                  <a:gd name="connsiteX309" fmla="*/ 1726 w 10000"/>
                  <a:gd name="connsiteY309" fmla="*/ 7354 h 10000"/>
                  <a:gd name="connsiteX310" fmla="*/ 1726 w 10000"/>
                  <a:gd name="connsiteY310" fmla="*/ 7400 h 10000"/>
                  <a:gd name="connsiteX311" fmla="*/ 1773 w 10000"/>
                  <a:gd name="connsiteY311" fmla="*/ 7409 h 10000"/>
                  <a:gd name="connsiteX312" fmla="*/ 1806 w 10000"/>
                  <a:gd name="connsiteY312" fmla="*/ 7416 h 10000"/>
                  <a:gd name="connsiteX313" fmla="*/ 1839 w 10000"/>
                  <a:gd name="connsiteY313" fmla="*/ 7403 h 10000"/>
                  <a:gd name="connsiteX314" fmla="*/ 1886 w 10000"/>
                  <a:gd name="connsiteY314" fmla="*/ 7403 h 10000"/>
                  <a:gd name="connsiteX315" fmla="*/ 1898 w 10000"/>
                  <a:gd name="connsiteY315" fmla="*/ 7403 h 10000"/>
                  <a:gd name="connsiteX316" fmla="*/ 1914 w 10000"/>
                  <a:gd name="connsiteY316" fmla="*/ 7494 h 10000"/>
                  <a:gd name="connsiteX317" fmla="*/ 1895 w 10000"/>
                  <a:gd name="connsiteY317" fmla="*/ 7523 h 10000"/>
                  <a:gd name="connsiteX318" fmla="*/ 1825 w 10000"/>
                  <a:gd name="connsiteY318" fmla="*/ 7617 h 10000"/>
                  <a:gd name="connsiteX319" fmla="*/ 1776 w 10000"/>
                  <a:gd name="connsiteY319" fmla="*/ 7691 h 10000"/>
                  <a:gd name="connsiteX320" fmla="*/ 1781 w 10000"/>
                  <a:gd name="connsiteY320" fmla="*/ 7723 h 10000"/>
                  <a:gd name="connsiteX321" fmla="*/ 1767 w 10000"/>
                  <a:gd name="connsiteY321" fmla="*/ 7759 h 10000"/>
                  <a:gd name="connsiteX322" fmla="*/ 1762 w 10000"/>
                  <a:gd name="connsiteY322" fmla="*/ 7817 h 10000"/>
                  <a:gd name="connsiteX323" fmla="*/ 1762 w 10000"/>
                  <a:gd name="connsiteY323" fmla="*/ 7856 h 10000"/>
                  <a:gd name="connsiteX324" fmla="*/ 1776 w 10000"/>
                  <a:gd name="connsiteY324" fmla="*/ 7892 h 10000"/>
                  <a:gd name="connsiteX325" fmla="*/ 1784 w 10000"/>
                  <a:gd name="connsiteY325" fmla="*/ 7902 h 10000"/>
                  <a:gd name="connsiteX326" fmla="*/ 1801 w 10000"/>
                  <a:gd name="connsiteY326" fmla="*/ 7908 h 10000"/>
                  <a:gd name="connsiteX327" fmla="*/ 1809 w 10000"/>
                  <a:gd name="connsiteY327" fmla="*/ 7911 h 10000"/>
                  <a:gd name="connsiteX328" fmla="*/ 1801 w 10000"/>
                  <a:gd name="connsiteY328" fmla="*/ 7940 h 10000"/>
                  <a:gd name="connsiteX329" fmla="*/ 1798 w 10000"/>
                  <a:gd name="connsiteY329" fmla="*/ 7979 h 10000"/>
                  <a:gd name="connsiteX330" fmla="*/ 1806 w 10000"/>
                  <a:gd name="connsiteY330" fmla="*/ 8002 h 10000"/>
                  <a:gd name="connsiteX331" fmla="*/ 1823 w 10000"/>
                  <a:gd name="connsiteY331" fmla="*/ 8021 h 10000"/>
                  <a:gd name="connsiteX332" fmla="*/ 1834 w 10000"/>
                  <a:gd name="connsiteY332" fmla="*/ 8044 h 10000"/>
                  <a:gd name="connsiteX333" fmla="*/ 1839 w 10000"/>
                  <a:gd name="connsiteY333" fmla="*/ 8073 h 10000"/>
                  <a:gd name="connsiteX334" fmla="*/ 1842 w 10000"/>
                  <a:gd name="connsiteY334" fmla="*/ 8106 h 10000"/>
                  <a:gd name="connsiteX335" fmla="*/ 1839 w 10000"/>
                  <a:gd name="connsiteY335" fmla="*/ 8144 h 10000"/>
                  <a:gd name="connsiteX336" fmla="*/ 1856 w 10000"/>
                  <a:gd name="connsiteY336" fmla="*/ 8164 h 10000"/>
                  <a:gd name="connsiteX337" fmla="*/ 1886 w 10000"/>
                  <a:gd name="connsiteY337" fmla="*/ 8193 h 10000"/>
                  <a:gd name="connsiteX338" fmla="*/ 1922 w 10000"/>
                  <a:gd name="connsiteY338" fmla="*/ 8206 h 10000"/>
                  <a:gd name="connsiteX339" fmla="*/ 1967 w 10000"/>
                  <a:gd name="connsiteY339" fmla="*/ 8203 h 10000"/>
                  <a:gd name="connsiteX340" fmla="*/ 1986 w 10000"/>
                  <a:gd name="connsiteY340" fmla="*/ 8212 h 10000"/>
                  <a:gd name="connsiteX341" fmla="*/ 2000 w 10000"/>
                  <a:gd name="connsiteY341" fmla="*/ 8232 h 10000"/>
                  <a:gd name="connsiteX342" fmla="*/ 2033 w 10000"/>
                  <a:gd name="connsiteY342" fmla="*/ 8258 h 10000"/>
                  <a:gd name="connsiteX343" fmla="*/ 2050 w 10000"/>
                  <a:gd name="connsiteY343" fmla="*/ 8271 h 10000"/>
                  <a:gd name="connsiteX344" fmla="*/ 2089 w 10000"/>
                  <a:gd name="connsiteY344" fmla="*/ 8280 h 10000"/>
                  <a:gd name="connsiteX345" fmla="*/ 2122 w 10000"/>
                  <a:gd name="connsiteY345" fmla="*/ 8300 h 10000"/>
                  <a:gd name="connsiteX346" fmla="*/ 2163 w 10000"/>
                  <a:gd name="connsiteY346" fmla="*/ 8332 h 10000"/>
                  <a:gd name="connsiteX347" fmla="*/ 2172 w 10000"/>
                  <a:gd name="connsiteY347" fmla="*/ 8335 h 10000"/>
                  <a:gd name="connsiteX348" fmla="*/ 2177 w 10000"/>
                  <a:gd name="connsiteY348" fmla="*/ 8345 h 10000"/>
                  <a:gd name="connsiteX349" fmla="*/ 2163 w 10000"/>
                  <a:gd name="connsiteY349" fmla="*/ 8371 h 10000"/>
                  <a:gd name="connsiteX350" fmla="*/ 2139 w 10000"/>
                  <a:gd name="connsiteY350" fmla="*/ 8423 h 10000"/>
                  <a:gd name="connsiteX351" fmla="*/ 2130 w 10000"/>
                  <a:gd name="connsiteY351" fmla="*/ 8439 h 10000"/>
                  <a:gd name="connsiteX352" fmla="*/ 2105 w 10000"/>
                  <a:gd name="connsiteY352" fmla="*/ 8446 h 10000"/>
                  <a:gd name="connsiteX353" fmla="*/ 2080 w 10000"/>
                  <a:gd name="connsiteY353" fmla="*/ 8449 h 10000"/>
                  <a:gd name="connsiteX354" fmla="*/ 2075 w 10000"/>
                  <a:gd name="connsiteY354" fmla="*/ 8459 h 10000"/>
                  <a:gd name="connsiteX355" fmla="*/ 2072 w 10000"/>
                  <a:gd name="connsiteY355" fmla="*/ 8475 h 10000"/>
                  <a:gd name="connsiteX356" fmla="*/ 2080 w 10000"/>
                  <a:gd name="connsiteY356" fmla="*/ 8484 h 10000"/>
                  <a:gd name="connsiteX357" fmla="*/ 2100 w 10000"/>
                  <a:gd name="connsiteY357" fmla="*/ 8475 h 10000"/>
                  <a:gd name="connsiteX358" fmla="*/ 2141 w 10000"/>
                  <a:gd name="connsiteY358" fmla="*/ 8478 h 10000"/>
                  <a:gd name="connsiteX359" fmla="*/ 2172 w 10000"/>
                  <a:gd name="connsiteY359" fmla="*/ 8475 h 10000"/>
                  <a:gd name="connsiteX360" fmla="*/ 2188 w 10000"/>
                  <a:gd name="connsiteY360" fmla="*/ 8475 h 10000"/>
                  <a:gd name="connsiteX361" fmla="*/ 2222 w 10000"/>
                  <a:gd name="connsiteY361" fmla="*/ 8497 h 10000"/>
                  <a:gd name="connsiteX362" fmla="*/ 2252 w 10000"/>
                  <a:gd name="connsiteY362" fmla="*/ 8514 h 10000"/>
                  <a:gd name="connsiteX363" fmla="*/ 2274 w 10000"/>
                  <a:gd name="connsiteY363" fmla="*/ 8514 h 10000"/>
                  <a:gd name="connsiteX364" fmla="*/ 2299 w 10000"/>
                  <a:gd name="connsiteY364" fmla="*/ 8504 h 10000"/>
                  <a:gd name="connsiteX365" fmla="*/ 2310 w 10000"/>
                  <a:gd name="connsiteY365" fmla="*/ 8504 h 10000"/>
                  <a:gd name="connsiteX366" fmla="*/ 2319 w 10000"/>
                  <a:gd name="connsiteY366" fmla="*/ 8484 h 10000"/>
                  <a:gd name="connsiteX367" fmla="*/ 2338 w 10000"/>
                  <a:gd name="connsiteY367" fmla="*/ 8494 h 10000"/>
                  <a:gd name="connsiteX368" fmla="*/ 2338 w 10000"/>
                  <a:gd name="connsiteY368" fmla="*/ 8552 h 10000"/>
                  <a:gd name="connsiteX369" fmla="*/ 2366 w 10000"/>
                  <a:gd name="connsiteY369" fmla="*/ 8572 h 10000"/>
                  <a:gd name="connsiteX370" fmla="*/ 2382 w 10000"/>
                  <a:gd name="connsiteY370" fmla="*/ 8582 h 10000"/>
                  <a:gd name="connsiteX371" fmla="*/ 2435 w 10000"/>
                  <a:gd name="connsiteY371" fmla="*/ 8552 h 10000"/>
                  <a:gd name="connsiteX372" fmla="*/ 2443 w 10000"/>
                  <a:gd name="connsiteY372" fmla="*/ 8552 h 10000"/>
                  <a:gd name="connsiteX373" fmla="*/ 2454 w 10000"/>
                  <a:gd name="connsiteY373" fmla="*/ 8552 h 10000"/>
                  <a:gd name="connsiteX374" fmla="*/ 2471 w 10000"/>
                  <a:gd name="connsiteY374" fmla="*/ 8546 h 10000"/>
                  <a:gd name="connsiteX375" fmla="*/ 2488 w 10000"/>
                  <a:gd name="connsiteY375" fmla="*/ 8536 h 10000"/>
                  <a:gd name="connsiteX376" fmla="*/ 2501 w 10000"/>
                  <a:gd name="connsiteY376" fmla="*/ 8533 h 10000"/>
                  <a:gd name="connsiteX377" fmla="*/ 2512 w 10000"/>
                  <a:gd name="connsiteY377" fmla="*/ 8533 h 10000"/>
                  <a:gd name="connsiteX378" fmla="*/ 2521 w 10000"/>
                  <a:gd name="connsiteY378" fmla="*/ 8546 h 10000"/>
                  <a:gd name="connsiteX379" fmla="*/ 2521 w 10000"/>
                  <a:gd name="connsiteY379" fmla="*/ 8572 h 10000"/>
                  <a:gd name="connsiteX380" fmla="*/ 2535 w 10000"/>
                  <a:gd name="connsiteY380" fmla="*/ 8588 h 10000"/>
                  <a:gd name="connsiteX381" fmla="*/ 2551 w 10000"/>
                  <a:gd name="connsiteY381" fmla="*/ 8582 h 10000"/>
                  <a:gd name="connsiteX382" fmla="*/ 2560 w 10000"/>
                  <a:gd name="connsiteY382" fmla="*/ 8582 h 10000"/>
                  <a:gd name="connsiteX383" fmla="*/ 2573 w 10000"/>
                  <a:gd name="connsiteY383" fmla="*/ 8588 h 10000"/>
                  <a:gd name="connsiteX384" fmla="*/ 2584 w 10000"/>
                  <a:gd name="connsiteY384" fmla="*/ 8591 h 10000"/>
                  <a:gd name="connsiteX385" fmla="*/ 2590 w 10000"/>
                  <a:gd name="connsiteY385" fmla="*/ 8598 h 10000"/>
                  <a:gd name="connsiteX386" fmla="*/ 2598 w 10000"/>
                  <a:gd name="connsiteY386" fmla="*/ 8608 h 10000"/>
                  <a:gd name="connsiteX387" fmla="*/ 2607 w 10000"/>
                  <a:gd name="connsiteY387" fmla="*/ 8617 h 10000"/>
                  <a:gd name="connsiteX388" fmla="*/ 2618 w 10000"/>
                  <a:gd name="connsiteY388" fmla="*/ 8617 h 10000"/>
                  <a:gd name="connsiteX389" fmla="*/ 2640 w 10000"/>
                  <a:gd name="connsiteY389" fmla="*/ 8608 h 10000"/>
                  <a:gd name="connsiteX390" fmla="*/ 2670 w 10000"/>
                  <a:gd name="connsiteY390" fmla="*/ 8598 h 10000"/>
                  <a:gd name="connsiteX391" fmla="*/ 2673 w 10000"/>
                  <a:gd name="connsiteY391" fmla="*/ 8598 h 10000"/>
                  <a:gd name="connsiteX392" fmla="*/ 2690 w 10000"/>
                  <a:gd name="connsiteY392" fmla="*/ 8598 h 10000"/>
                  <a:gd name="connsiteX393" fmla="*/ 2698 w 10000"/>
                  <a:gd name="connsiteY393" fmla="*/ 8598 h 10000"/>
                  <a:gd name="connsiteX394" fmla="*/ 2712 w 10000"/>
                  <a:gd name="connsiteY394" fmla="*/ 8598 h 10000"/>
                  <a:gd name="connsiteX395" fmla="*/ 2726 w 10000"/>
                  <a:gd name="connsiteY395" fmla="*/ 8591 h 10000"/>
                  <a:gd name="connsiteX396" fmla="*/ 2737 w 10000"/>
                  <a:gd name="connsiteY396" fmla="*/ 8588 h 10000"/>
                  <a:gd name="connsiteX397" fmla="*/ 2759 w 10000"/>
                  <a:gd name="connsiteY397" fmla="*/ 8582 h 10000"/>
                  <a:gd name="connsiteX398" fmla="*/ 2770 w 10000"/>
                  <a:gd name="connsiteY398" fmla="*/ 8578 h 10000"/>
                  <a:gd name="connsiteX399" fmla="*/ 2784 w 10000"/>
                  <a:gd name="connsiteY399" fmla="*/ 8572 h 10000"/>
                  <a:gd name="connsiteX400" fmla="*/ 2795 w 10000"/>
                  <a:gd name="connsiteY400" fmla="*/ 8572 h 10000"/>
                  <a:gd name="connsiteX401" fmla="*/ 2803 w 10000"/>
                  <a:gd name="connsiteY401" fmla="*/ 8588 h 10000"/>
                  <a:gd name="connsiteX402" fmla="*/ 2803 w 10000"/>
                  <a:gd name="connsiteY402" fmla="*/ 8591 h 10000"/>
                  <a:gd name="connsiteX403" fmla="*/ 2803 w 10000"/>
                  <a:gd name="connsiteY403" fmla="*/ 8601 h 10000"/>
                  <a:gd name="connsiteX404" fmla="*/ 2809 w 10000"/>
                  <a:gd name="connsiteY404" fmla="*/ 8601 h 10000"/>
                  <a:gd name="connsiteX405" fmla="*/ 2823 w 10000"/>
                  <a:gd name="connsiteY405" fmla="*/ 8598 h 10000"/>
                  <a:gd name="connsiteX406" fmla="*/ 2831 w 10000"/>
                  <a:gd name="connsiteY406" fmla="*/ 8598 h 10000"/>
                  <a:gd name="connsiteX407" fmla="*/ 2839 w 10000"/>
                  <a:gd name="connsiteY407" fmla="*/ 8601 h 10000"/>
                  <a:gd name="connsiteX408" fmla="*/ 2848 w 10000"/>
                  <a:gd name="connsiteY408" fmla="*/ 8598 h 10000"/>
                  <a:gd name="connsiteX409" fmla="*/ 2856 w 10000"/>
                  <a:gd name="connsiteY409" fmla="*/ 8601 h 10000"/>
                  <a:gd name="connsiteX410" fmla="*/ 2859 w 10000"/>
                  <a:gd name="connsiteY410" fmla="*/ 8601 h 10000"/>
                  <a:gd name="connsiteX411" fmla="*/ 2864 w 10000"/>
                  <a:gd name="connsiteY411" fmla="*/ 8598 h 10000"/>
                  <a:gd name="connsiteX412" fmla="*/ 2889 w 10000"/>
                  <a:gd name="connsiteY412" fmla="*/ 8611 h 10000"/>
                  <a:gd name="connsiteX413" fmla="*/ 2906 w 10000"/>
                  <a:gd name="connsiteY413" fmla="*/ 8620 h 10000"/>
                  <a:gd name="connsiteX414" fmla="*/ 2914 w 10000"/>
                  <a:gd name="connsiteY414" fmla="*/ 8627 h 10000"/>
                  <a:gd name="connsiteX415" fmla="*/ 2920 w 10000"/>
                  <a:gd name="connsiteY415" fmla="*/ 8640 h 10000"/>
                  <a:gd name="connsiteX416" fmla="*/ 2922 w 10000"/>
                  <a:gd name="connsiteY416" fmla="*/ 8666 h 10000"/>
                  <a:gd name="connsiteX417" fmla="*/ 2922 w 10000"/>
                  <a:gd name="connsiteY417" fmla="*/ 8692 h 10000"/>
                  <a:gd name="connsiteX418" fmla="*/ 2939 w 10000"/>
                  <a:gd name="connsiteY418" fmla="*/ 8695 h 10000"/>
                  <a:gd name="connsiteX419" fmla="*/ 2953 w 10000"/>
                  <a:gd name="connsiteY419" fmla="*/ 8695 h 10000"/>
                  <a:gd name="connsiteX420" fmla="*/ 2961 w 10000"/>
                  <a:gd name="connsiteY420" fmla="*/ 8695 h 10000"/>
                  <a:gd name="connsiteX421" fmla="*/ 2972 w 10000"/>
                  <a:gd name="connsiteY421" fmla="*/ 8692 h 10000"/>
                  <a:gd name="connsiteX422" fmla="*/ 2981 w 10000"/>
                  <a:gd name="connsiteY422" fmla="*/ 8685 h 10000"/>
                  <a:gd name="connsiteX423" fmla="*/ 2989 w 10000"/>
                  <a:gd name="connsiteY423" fmla="*/ 8685 h 10000"/>
                  <a:gd name="connsiteX424" fmla="*/ 3008 w 10000"/>
                  <a:gd name="connsiteY424" fmla="*/ 8685 h 10000"/>
                  <a:gd name="connsiteX425" fmla="*/ 3028 w 10000"/>
                  <a:gd name="connsiteY425" fmla="*/ 8695 h 10000"/>
                  <a:gd name="connsiteX426" fmla="*/ 3042 w 10000"/>
                  <a:gd name="connsiteY426" fmla="*/ 8695 h 10000"/>
                  <a:gd name="connsiteX427" fmla="*/ 3053 w 10000"/>
                  <a:gd name="connsiteY427" fmla="*/ 8676 h 10000"/>
                  <a:gd name="connsiteX428" fmla="*/ 3061 w 10000"/>
                  <a:gd name="connsiteY428" fmla="*/ 8666 h 10000"/>
                  <a:gd name="connsiteX429" fmla="*/ 3066 w 10000"/>
                  <a:gd name="connsiteY429" fmla="*/ 8656 h 10000"/>
                  <a:gd name="connsiteX430" fmla="*/ 3091 w 10000"/>
                  <a:gd name="connsiteY430" fmla="*/ 8659 h 10000"/>
                  <a:gd name="connsiteX431" fmla="*/ 3105 w 10000"/>
                  <a:gd name="connsiteY431" fmla="*/ 8659 h 10000"/>
                  <a:gd name="connsiteX432" fmla="*/ 3108 w 10000"/>
                  <a:gd name="connsiteY432" fmla="*/ 8650 h 10000"/>
                  <a:gd name="connsiteX433" fmla="*/ 3147 w 10000"/>
                  <a:gd name="connsiteY433" fmla="*/ 8588 h 10000"/>
                  <a:gd name="connsiteX434" fmla="*/ 3150 w 10000"/>
                  <a:gd name="connsiteY434" fmla="*/ 8598 h 10000"/>
                  <a:gd name="connsiteX435" fmla="*/ 3163 w 10000"/>
                  <a:gd name="connsiteY435" fmla="*/ 8601 h 10000"/>
                  <a:gd name="connsiteX436" fmla="*/ 3180 w 10000"/>
                  <a:gd name="connsiteY436" fmla="*/ 8608 h 10000"/>
                  <a:gd name="connsiteX437" fmla="*/ 3188 w 10000"/>
                  <a:gd name="connsiteY437" fmla="*/ 8611 h 10000"/>
                  <a:gd name="connsiteX438" fmla="*/ 3227 w 10000"/>
                  <a:gd name="connsiteY438" fmla="*/ 8620 h 10000"/>
                  <a:gd name="connsiteX439" fmla="*/ 3238 w 10000"/>
                  <a:gd name="connsiteY439" fmla="*/ 8617 h 10000"/>
                  <a:gd name="connsiteX440" fmla="*/ 3247 w 10000"/>
                  <a:gd name="connsiteY440" fmla="*/ 8601 h 10000"/>
                  <a:gd name="connsiteX441" fmla="*/ 3269 w 10000"/>
                  <a:gd name="connsiteY441" fmla="*/ 8611 h 10000"/>
                  <a:gd name="connsiteX442" fmla="*/ 3277 w 10000"/>
                  <a:gd name="connsiteY442" fmla="*/ 8617 h 10000"/>
                  <a:gd name="connsiteX443" fmla="*/ 3285 w 10000"/>
                  <a:gd name="connsiteY443" fmla="*/ 8611 h 10000"/>
                  <a:gd name="connsiteX444" fmla="*/ 3307 w 10000"/>
                  <a:gd name="connsiteY444" fmla="*/ 8611 h 10000"/>
                  <a:gd name="connsiteX445" fmla="*/ 3319 w 10000"/>
                  <a:gd name="connsiteY445" fmla="*/ 8617 h 10000"/>
                  <a:gd name="connsiteX446" fmla="*/ 3324 w 10000"/>
                  <a:gd name="connsiteY446" fmla="*/ 8617 h 10000"/>
                  <a:gd name="connsiteX447" fmla="*/ 3327 w 10000"/>
                  <a:gd name="connsiteY447" fmla="*/ 8620 h 10000"/>
                  <a:gd name="connsiteX448" fmla="*/ 3341 w 10000"/>
                  <a:gd name="connsiteY448" fmla="*/ 8620 h 10000"/>
                  <a:gd name="connsiteX449" fmla="*/ 3357 w 10000"/>
                  <a:gd name="connsiteY449" fmla="*/ 8620 h 10000"/>
                  <a:gd name="connsiteX450" fmla="*/ 3374 w 10000"/>
                  <a:gd name="connsiteY450" fmla="*/ 8620 h 10000"/>
                  <a:gd name="connsiteX451" fmla="*/ 3382 w 10000"/>
                  <a:gd name="connsiteY451" fmla="*/ 8620 h 10000"/>
                  <a:gd name="connsiteX452" fmla="*/ 3399 w 10000"/>
                  <a:gd name="connsiteY452" fmla="*/ 8611 h 10000"/>
                  <a:gd name="connsiteX453" fmla="*/ 3413 w 10000"/>
                  <a:gd name="connsiteY453" fmla="*/ 8601 h 10000"/>
                  <a:gd name="connsiteX454" fmla="*/ 3421 w 10000"/>
                  <a:gd name="connsiteY454" fmla="*/ 8588 h 10000"/>
                  <a:gd name="connsiteX455" fmla="*/ 3421 w 10000"/>
                  <a:gd name="connsiteY455" fmla="*/ 8572 h 10000"/>
                  <a:gd name="connsiteX456" fmla="*/ 3421 w 10000"/>
                  <a:gd name="connsiteY456" fmla="*/ 8552 h 10000"/>
                  <a:gd name="connsiteX457" fmla="*/ 3424 w 10000"/>
                  <a:gd name="connsiteY457" fmla="*/ 8533 h 10000"/>
                  <a:gd name="connsiteX458" fmla="*/ 3432 w 10000"/>
                  <a:gd name="connsiteY458" fmla="*/ 8523 h 10000"/>
                  <a:gd name="connsiteX459" fmla="*/ 3446 w 10000"/>
                  <a:gd name="connsiteY459" fmla="*/ 8523 h 10000"/>
                  <a:gd name="connsiteX460" fmla="*/ 3457 w 10000"/>
                  <a:gd name="connsiteY460" fmla="*/ 8523 h 10000"/>
                  <a:gd name="connsiteX461" fmla="*/ 3476 w 10000"/>
                  <a:gd name="connsiteY461" fmla="*/ 8533 h 10000"/>
                  <a:gd name="connsiteX462" fmla="*/ 3485 w 10000"/>
                  <a:gd name="connsiteY462" fmla="*/ 8536 h 10000"/>
                  <a:gd name="connsiteX463" fmla="*/ 3501 w 10000"/>
                  <a:gd name="connsiteY463" fmla="*/ 8527 h 10000"/>
                  <a:gd name="connsiteX464" fmla="*/ 3504 w 10000"/>
                  <a:gd name="connsiteY464" fmla="*/ 8514 h 10000"/>
                  <a:gd name="connsiteX465" fmla="*/ 3510 w 10000"/>
                  <a:gd name="connsiteY465" fmla="*/ 8497 h 10000"/>
                  <a:gd name="connsiteX466" fmla="*/ 3537 w 10000"/>
                  <a:gd name="connsiteY466" fmla="*/ 8484 h 10000"/>
                  <a:gd name="connsiteX467" fmla="*/ 3562 w 10000"/>
                  <a:gd name="connsiteY467" fmla="*/ 8488 h 10000"/>
                  <a:gd name="connsiteX468" fmla="*/ 3568 w 10000"/>
                  <a:gd name="connsiteY468" fmla="*/ 8484 h 10000"/>
                  <a:gd name="connsiteX469" fmla="*/ 3584 w 10000"/>
                  <a:gd name="connsiteY469" fmla="*/ 8494 h 10000"/>
                  <a:gd name="connsiteX470" fmla="*/ 3593 w 10000"/>
                  <a:gd name="connsiteY470" fmla="*/ 8507 h 10000"/>
                  <a:gd name="connsiteX471" fmla="*/ 3618 w 10000"/>
                  <a:gd name="connsiteY471" fmla="*/ 8497 h 10000"/>
                  <a:gd name="connsiteX472" fmla="*/ 3643 w 10000"/>
                  <a:gd name="connsiteY472" fmla="*/ 8475 h 10000"/>
                  <a:gd name="connsiteX473" fmla="*/ 3657 w 10000"/>
                  <a:gd name="connsiteY473" fmla="*/ 8478 h 10000"/>
                  <a:gd name="connsiteX474" fmla="*/ 3670 w 10000"/>
                  <a:gd name="connsiteY474" fmla="*/ 8475 h 10000"/>
                  <a:gd name="connsiteX475" fmla="*/ 3673 w 10000"/>
                  <a:gd name="connsiteY475" fmla="*/ 8468 h 10000"/>
                  <a:gd name="connsiteX476" fmla="*/ 3681 w 10000"/>
                  <a:gd name="connsiteY476" fmla="*/ 8468 h 10000"/>
                  <a:gd name="connsiteX477" fmla="*/ 3698 w 10000"/>
                  <a:gd name="connsiteY477" fmla="*/ 8478 h 10000"/>
                  <a:gd name="connsiteX478" fmla="*/ 3720 w 10000"/>
                  <a:gd name="connsiteY478" fmla="*/ 8497 h 10000"/>
                  <a:gd name="connsiteX479" fmla="*/ 3715 w 10000"/>
                  <a:gd name="connsiteY479" fmla="*/ 8504 h 10000"/>
                  <a:gd name="connsiteX480" fmla="*/ 3729 w 10000"/>
                  <a:gd name="connsiteY480" fmla="*/ 8514 h 10000"/>
                  <a:gd name="connsiteX481" fmla="*/ 3729 w 10000"/>
                  <a:gd name="connsiteY481" fmla="*/ 8517 h 10000"/>
                  <a:gd name="connsiteX482" fmla="*/ 3740 w 10000"/>
                  <a:gd name="connsiteY482" fmla="*/ 8527 h 10000"/>
                  <a:gd name="connsiteX483" fmla="*/ 3759 w 10000"/>
                  <a:gd name="connsiteY483" fmla="*/ 8517 h 10000"/>
                  <a:gd name="connsiteX484" fmla="*/ 3762 w 10000"/>
                  <a:gd name="connsiteY484" fmla="*/ 8504 h 10000"/>
                  <a:gd name="connsiteX485" fmla="*/ 3770 w 10000"/>
                  <a:gd name="connsiteY485" fmla="*/ 8488 h 10000"/>
                  <a:gd name="connsiteX486" fmla="*/ 3778 w 10000"/>
                  <a:gd name="connsiteY486" fmla="*/ 8484 h 10000"/>
                  <a:gd name="connsiteX487" fmla="*/ 3792 w 10000"/>
                  <a:gd name="connsiteY487" fmla="*/ 8475 h 10000"/>
                  <a:gd name="connsiteX488" fmla="*/ 3803 w 10000"/>
                  <a:gd name="connsiteY488" fmla="*/ 8478 h 10000"/>
                  <a:gd name="connsiteX489" fmla="*/ 3809 w 10000"/>
                  <a:gd name="connsiteY489" fmla="*/ 8475 h 10000"/>
                  <a:gd name="connsiteX490" fmla="*/ 3825 w 10000"/>
                  <a:gd name="connsiteY490" fmla="*/ 8465 h 10000"/>
                  <a:gd name="connsiteX491" fmla="*/ 3834 w 10000"/>
                  <a:gd name="connsiteY491" fmla="*/ 8468 h 10000"/>
                  <a:gd name="connsiteX492" fmla="*/ 3842 w 10000"/>
                  <a:gd name="connsiteY492" fmla="*/ 8478 h 10000"/>
                  <a:gd name="connsiteX493" fmla="*/ 3850 w 10000"/>
                  <a:gd name="connsiteY493" fmla="*/ 8478 h 10000"/>
                  <a:gd name="connsiteX494" fmla="*/ 3859 w 10000"/>
                  <a:gd name="connsiteY494" fmla="*/ 8484 h 10000"/>
                  <a:gd name="connsiteX495" fmla="*/ 3873 w 10000"/>
                  <a:gd name="connsiteY495" fmla="*/ 8494 h 10000"/>
                  <a:gd name="connsiteX496" fmla="*/ 3875 w 10000"/>
                  <a:gd name="connsiteY496" fmla="*/ 8507 h 10000"/>
                  <a:gd name="connsiteX497" fmla="*/ 3881 w 10000"/>
                  <a:gd name="connsiteY497" fmla="*/ 8527 h 10000"/>
                  <a:gd name="connsiteX498" fmla="*/ 3875 w 10000"/>
                  <a:gd name="connsiteY498" fmla="*/ 8546 h 10000"/>
                  <a:gd name="connsiteX499" fmla="*/ 3892 w 10000"/>
                  <a:gd name="connsiteY499" fmla="*/ 8546 h 10000"/>
                  <a:gd name="connsiteX500" fmla="*/ 3900 w 10000"/>
                  <a:gd name="connsiteY500" fmla="*/ 8543 h 10000"/>
                  <a:gd name="connsiteX501" fmla="*/ 3906 w 10000"/>
                  <a:gd name="connsiteY501" fmla="*/ 8543 h 10000"/>
                  <a:gd name="connsiteX502" fmla="*/ 3922 w 10000"/>
                  <a:gd name="connsiteY502" fmla="*/ 8552 h 10000"/>
                  <a:gd name="connsiteX503" fmla="*/ 3939 w 10000"/>
                  <a:gd name="connsiteY503" fmla="*/ 8559 h 10000"/>
                  <a:gd name="connsiteX504" fmla="*/ 3953 w 10000"/>
                  <a:gd name="connsiteY504" fmla="*/ 8572 h 10000"/>
                  <a:gd name="connsiteX505" fmla="*/ 3956 w 10000"/>
                  <a:gd name="connsiteY505" fmla="*/ 8588 h 10000"/>
                  <a:gd name="connsiteX506" fmla="*/ 3956 w 10000"/>
                  <a:gd name="connsiteY506" fmla="*/ 8608 h 10000"/>
                  <a:gd name="connsiteX507" fmla="*/ 3972 w 10000"/>
                  <a:gd name="connsiteY507" fmla="*/ 8608 h 10000"/>
                  <a:gd name="connsiteX508" fmla="*/ 3986 w 10000"/>
                  <a:gd name="connsiteY508" fmla="*/ 8608 h 10000"/>
                  <a:gd name="connsiteX509" fmla="*/ 3997 w 10000"/>
                  <a:gd name="connsiteY509" fmla="*/ 8608 h 10000"/>
                  <a:gd name="connsiteX510" fmla="*/ 4006 w 10000"/>
                  <a:gd name="connsiteY510" fmla="*/ 8608 h 10000"/>
                  <a:gd name="connsiteX511" fmla="*/ 4006 w 10000"/>
                  <a:gd name="connsiteY511" fmla="*/ 8611 h 10000"/>
                  <a:gd name="connsiteX512" fmla="*/ 4011 w 10000"/>
                  <a:gd name="connsiteY512" fmla="*/ 8611 h 10000"/>
                  <a:gd name="connsiteX513" fmla="*/ 4022 w 10000"/>
                  <a:gd name="connsiteY513" fmla="*/ 8620 h 10000"/>
                  <a:gd name="connsiteX514" fmla="*/ 4042 w 10000"/>
                  <a:gd name="connsiteY514" fmla="*/ 8620 h 10000"/>
                  <a:gd name="connsiteX515" fmla="*/ 4050 w 10000"/>
                  <a:gd name="connsiteY515" fmla="*/ 8617 h 10000"/>
                  <a:gd name="connsiteX516" fmla="*/ 4069 w 10000"/>
                  <a:gd name="connsiteY516" fmla="*/ 8620 h 10000"/>
                  <a:gd name="connsiteX517" fmla="*/ 4086 w 10000"/>
                  <a:gd name="connsiteY517" fmla="*/ 8630 h 10000"/>
                  <a:gd name="connsiteX518" fmla="*/ 4108 w 10000"/>
                  <a:gd name="connsiteY518" fmla="*/ 8627 h 10000"/>
                  <a:gd name="connsiteX519" fmla="*/ 4125 w 10000"/>
                  <a:gd name="connsiteY519" fmla="*/ 8620 h 10000"/>
                  <a:gd name="connsiteX520" fmla="*/ 4133 w 10000"/>
                  <a:gd name="connsiteY520" fmla="*/ 8611 h 10000"/>
                  <a:gd name="connsiteX521" fmla="*/ 4139 w 10000"/>
                  <a:gd name="connsiteY521" fmla="*/ 8608 h 10000"/>
                  <a:gd name="connsiteX522" fmla="*/ 4147 w 10000"/>
                  <a:gd name="connsiteY522" fmla="*/ 8601 h 10000"/>
                  <a:gd name="connsiteX523" fmla="*/ 4155 w 10000"/>
                  <a:gd name="connsiteY523" fmla="*/ 8591 h 10000"/>
                  <a:gd name="connsiteX524" fmla="*/ 4166 w 10000"/>
                  <a:gd name="connsiteY524" fmla="*/ 8582 h 10000"/>
                  <a:gd name="connsiteX525" fmla="*/ 4183 w 10000"/>
                  <a:gd name="connsiteY525" fmla="*/ 8569 h 10000"/>
                  <a:gd name="connsiteX526" fmla="*/ 4191 w 10000"/>
                  <a:gd name="connsiteY526" fmla="*/ 8562 h 10000"/>
                  <a:gd name="connsiteX527" fmla="*/ 4208 w 10000"/>
                  <a:gd name="connsiteY527" fmla="*/ 8552 h 10000"/>
                  <a:gd name="connsiteX528" fmla="*/ 4230 w 10000"/>
                  <a:gd name="connsiteY528" fmla="*/ 8552 h 10000"/>
                  <a:gd name="connsiteX529" fmla="*/ 4238 w 10000"/>
                  <a:gd name="connsiteY529" fmla="*/ 8559 h 10000"/>
                  <a:gd name="connsiteX530" fmla="*/ 4247 w 10000"/>
                  <a:gd name="connsiteY530" fmla="*/ 8572 h 10000"/>
                  <a:gd name="connsiteX531" fmla="*/ 4252 w 10000"/>
                  <a:gd name="connsiteY531" fmla="*/ 8578 h 10000"/>
                  <a:gd name="connsiteX532" fmla="*/ 4263 w 10000"/>
                  <a:gd name="connsiteY532" fmla="*/ 8582 h 10000"/>
                  <a:gd name="connsiteX533" fmla="*/ 4277 w 10000"/>
                  <a:gd name="connsiteY533" fmla="*/ 8572 h 10000"/>
                  <a:gd name="connsiteX534" fmla="*/ 4294 w 10000"/>
                  <a:gd name="connsiteY534" fmla="*/ 8559 h 10000"/>
                  <a:gd name="connsiteX535" fmla="*/ 4302 w 10000"/>
                  <a:gd name="connsiteY535" fmla="*/ 8546 h 10000"/>
                  <a:gd name="connsiteX536" fmla="*/ 4310 w 10000"/>
                  <a:gd name="connsiteY536" fmla="*/ 8543 h 10000"/>
                  <a:gd name="connsiteX537" fmla="*/ 4313 w 10000"/>
                  <a:gd name="connsiteY537" fmla="*/ 8543 h 10000"/>
                  <a:gd name="connsiteX538" fmla="*/ 4332 w 10000"/>
                  <a:gd name="connsiteY538" fmla="*/ 8546 h 10000"/>
                  <a:gd name="connsiteX539" fmla="*/ 4335 w 10000"/>
                  <a:gd name="connsiteY539" fmla="*/ 8559 h 10000"/>
                  <a:gd name="connsiteX540" fmla="*/ 4349 w 10000"/>
                  <a:gd name="connsiteY540" fmla="*/ 8588 h 10000"/>
                  <a:gd name="connsiteX541" fmla="*/ 4360 w 10000"/>
                  <a:gd name="connsiteY541" fmla="*/ 8591 h 10000"/>
                  <a:gd name="connsiteX542" fmla="*/ 4366 w 10000"/>
                  <a:gd name="connsiteY542" fmla="*/ 8591 h 10000"/>
                  <a:gd name="connsiteX543" fmla="*/ 4382 w 10000"/>
                  <a:gd name="connsiteY543" fmla="*/ 8598 h 10000"/>
                  <a:gd name="connsiteX544" fmla="*/ 4385 w 10000"/>
                  <a:gd name="connsiteY544" fmla="*/ 8598 h 10000"/>
                  <a:gd name="connsiteX545" fmla="*/ 4402 w 10000"/>
                  <a:gd name="connsiteY545" fmla="*/ 8598 h 10000"/>
                  <a:gd name="connsiteX546" fmla="*/ 4421 w 10000"/>
                  <a:gd name="connsiteY546" fmla="*/ 8591 h 10000"/>
                  <a:gd name="connsiteX547" fmla="*/ 4440 w 10000"/>
                  <a:gd name="connsiteY547" fmla="*/ 8591 h 10000"/>
                  <a:gd name="connsiteX548" fmla="*/ 4449 w 10000"/>
                  <a:gd name="connsiteY548" fmla="*/ 8598 h 10000"/>
                  <a:gd name="connsiteX549" fmla="*/ 4454 w 10000"/>
                  <a:gd name="connsiteY549" fmla="*/ 8617 h 10000"/>
                  <a:gd name="connsiteX550" fmla="*/ 4463 w 10000"/>
                  <a:gd name="connsiteY550" fmla="*/ 8608 h 10000"/>
                  <a:gd name="connsiteX551" fmla="*/ 4474 w 10000"/>
                  <a:gd name="connsiteY551" fmla="*/ 8608 h 10000"/>
                  <a:gd name="connsiteX552" fmla="*/ 4490 w 10000"/>
                  <a:gd name="connsiteY552" fmla="*/ 8617 h 10000"/>
                  <a:gd name="connsiteX553" fmla="*/ 4504 w 10000"/>
                  <a:gd name="connsiteY553" fmla="*/ 8617 h 10000"/>
                  <a:gd name="connsiteX554" fmla="*/ 4518 w 10000"/>
                  <a:gd name="connsiteY554" fmla="*/ 8617 h 10000"/>
                  <a:gd name="connsiteX555" fmla="*/ 4535 w 10000"/>
                  <a:gd name="connsiteY555" fmla="*/ 8611 h 10000"/>
                  <a:gd name="connsiteX556" fmla="*/ 4546 w 10000"/>
                  <a:gd name="connsiteY556" fmla="*/ 8611 h 10000"/>
                  <a:gd name="connsiteX557" fmla="*/ 4562 w 10000"/>
                  <a:gd name="connsiteY557" fmla="*/ 8611 h 10000"/>
                  <a:gd name="connsiteX558" fmla="*/ 4571 w 10000"/>
                  <a:gd name="connsiteY558" fmla="*/ 8611 h 10000"/>
                  <a:gd name="connsiteX559" fmla="*/ 4579 w 10000"/>
                  <a:gd name="connsiteY559" fmla="*/ 8608 h 10000"/>
                  <a:gd name="connsiteX560" fmla="*/ 4584 w 10000"/>
                  <a:gd name="connsiteY560" fmla="*/ 8608 h 10000"/>
                  <a:gd name="connsiteX561" fmla="*/ 4601 w 10000"/>
                  <a:gd name="connsiteY561" fmla="*/ 8617 h 10000"/>
                  <a:gd name="connsiteX562" fmla="*/ 4609 w 10000"/>
                  <a:gd name="connsiteY562" fmla="*/ 8627 h 10000"/>
                  <a:gd name="connsiteX563" fmla="*/ 4618 w 10000"/>
                  <a:gd name="connsiteY563" fmla="*/ 8637 h 10000"/>
                  <a:gd name="connsiteX564" fmla="*/ 4618 w 10000"/>
                  <a:gd name="connsiteY564" fmla="*/ 8646 h 10000"/>
                  <a:gd name="connsiteX565" fmla="*/ 4634 w 10000"/>
                  <a:gd name="connsiteY565" fmla="*/ 8656 h 10000"/>
                  <a:gd name="connsiteX566" fmla="*/ 4640 w 10000"/>
                  <a:gd name="connsiteY566" fmla="*/ 8659 h 10000"/>
                  <a:gd name="connsiteX567" fmla="*/ 4651 w 10000"/>
                  <a:gd name="connsiteY567" fmla="*/ 8666 h 10000"/>
                  <a:gd name="connsiteX568" fmla="*/ 4657 w 10000"/>
                  <a:gd name="connsiteY568" fmla="*/ 8659 h 10000"/>
                  <a:gd name="connsiteX569" fmla="*/ 4668 w 10000"/>
                  <a:gd name="connsiteY569" fmla="*/ 8650 h 10000"/>
                  <a:gd name="connsiteX570" fmla="*/ 4676 w 10000"/>
                  <a:gd name="connsiteY570" fmla="*/ 8650 h 10000"/>
                  <a:gd name="connsiteX571" fmla="*/ 4690 w 10000"/>
                  <a:gd name="connsiteY571" fmla="*/ 8650 h 10000"/>
                  <a:gd name="connsiteX572" fmla="*/ 4698 w 10000"/>
                  <a:gd name="connsiteY572" fmla="*/ 8650 h 10000"/>
                  <a:gd name="connsiteX573" fmla="*/ 4704 w 10000"/>
                  <a:gd name="connsiteY573" fmla="*/ 8650 h 10000"/>
                  <a:gd name="connsiteX574" fmla="*/ 4706 w 10000"/>
                  <a:gd name="connsiteY574" fmla="*/ 8659 h 10000"/>
                  <a:gd name="connsiteX575" fmla="*/ 4706 w 10000"/>
                  <a:gd name="connsiteY575" fmla="*/ 8666 h 10000"/>
                  <a:gd name="connsiteX576" fmla="*/ 4723 w 10000"/>
                  <a:gd name="connsiteY576" fmla="*/ 8682 h 10000"/>
                  <a:gd name="connsiteX577" fmla="*/ 4737 w 10000"/>
                  <a:gd name="connsiteY577" fmla="*/ 8682 h 10000"/>
                  <a:gd name="connsiteX578" fmla="*/ 4745 w 10000"/>
                  <a:gd name="connsiteY578" fmla="*/ 8676 h 10000"/>
                  <a:gd name="connsiteX579" fmla="*/ 4756 w 10000"/>
                  <a:gd name="connsiteY579" fmla="*/ 8666 h 10000"/>
                  <a:gd name="connsiteX580" fmla="*/ 4765 w 10000"/>
                  <a:gd name="connsiteY580" fmla="*/ 8666 h 10000"/>
                  <a:gd name="connsiteX581" fmla="*/ 4765 w 10000"/>
                  <a:gd name="connsiteY581" fmla="*/ 8682 h 10000"/>
                  <a:gd name="connsiteX582" fmla="*/ 4770 w 10000"/>
                  <a:gd name="connsiteY582" fmla="*/ 8701 h 10000"/>
                  <a:gd name="connsiteX583" fmla="*/ 4778 w 10000"/>
                  <a:gd name="connsiteY583" fmla="*/ 8705 h 10000"/>
                  <a:gd name="connsiteX584" fmla="*/ 4795 w 10000"/>
                  <a:gd name="connsiteY584" fmla="*/ 8714 h 10000"/>
                  <a:gd name="connsiteX585" fmla="*/ 4812 w 10000"/>
                  <a:gd name="connsiteY585" fmla="*/ 8714 h 10000"/>
                  <a:gd name="connsiteX586" fmla="*/ 4825 w 10000"/>
                  <a:gd name="connsiteY586" fmla="*/ 8705 h 10000"/>
                  <a:gd name="connsiteX587" fmla="*/ 4825 w 10000"/>
                  <a:gd name="connsiteY587" fmla="*/ 8701 h 10000"/>
                  <a:gd name="connsiteX588" fmla="*/ 4828 w 10000"/>
                  <a:gd name="connsiteY588" fmla="*/ 8701 h 10000"/>
                  <a:gd name="connsiteX589" fmla="*/ 4837 w 10000"/>
                  <a:gd name="connsiteY589" fmla="*/ 8692 h 10000"/>
                  <a:gd name="connsiteX590" fmla="*/ 4842 w 10000"/>
                  <a:gd name="connsiteY590" fmla="*/ 8685 h 10000"/>
                  <a:gd name="connsiteX591" fmla="*/ 4859 w 10000"/>
                  <a:gd name="connsiteY591" fmla="*/ 8692 h 10000"/>
                  <a:gd name="connsiteX592" fmla="*/ 4870 w 10000"/>
                  <a:gd name="connsiteY592" fmla="*/ 8701 h 10000"/>
                  <a:gd name="connsiteX593" fmla="*/ 4878 w 10000"/>
                  <a:gd name="connsiteY593" fmla="*/ 8714 h 10000"/>
                  <a:gd name="connsiteX594" fmla="*/ 4892 w 10000"/>
                  <a:gd name="connsiteY594" fmla="*/ 8724 h 10000"/>
                  <a:gd name="connsiteX595" fmla="*/ 4900 w 10000"/>
                  <a:gd name="connsiteY595" fmla="*/ 8724 h 10000"/>
                  <a:gd name="connsiteX596" fmla="*/ 4906 w 10000"/>
                  <a:gd name="connsiteY596" fmla="*/ 8705 h 10000"/>
                  <a:gd name="connsiteX597" fmla="*/ 4925 w 10000"/>
                  <a:gd name="connsiteY597" fmla="*/ 8724 h 10000"/>
                  <a:gd name="connsiteX598" fmla="*/ 4939 w 10000"/>
                  <a:gd name="connsiteY598" fmla="*/ 8701 h 10000"/>
                  <a:gd name="connsiteX599" fmla="*/ 4950 w 10000"/>
                  <a:gd name="connsiteY599" fmla="*/ 8695 h 10000"/>
                  <a:gd name="connsiteX600" fmla="*/ 4956 w 10000"/>
                  <a:gd name="connsiteY600" fmla="*/ 8692 h 10000"/>
                  <a:gd name="connsiteX601" fmla="*/ 4986 w 10000"/>
                  <a:gd name="connsiteY601" fmla="*/ 8705 h 10000"/>
                  <a:gd name="connsiteX602" fmla="*/ 5003 w 10000"/>
                  <a:gd name="connsiteY602" fmla="*/ 8701 h 10000"/>
                  <a:gd name="connsiteX603" fmla="*/ 5011 w 10000"/>
                  <a:gd name="connsiteY603" fmla="*/ 8692 h 10000"/>
                  <a:gd name="connsiteX604" fmla="*/ 5028 w 10000"/>
                  <a:gd name="connsiteY604" fmla="*/ 8682 h 10000"/>
                  <a:gd name="connsiteX605" fmla="*/ 5030 w 10000"/>
                  <a:gd name="connsiteY605" fmla="*/ 8659 h 10000"/>
                  <a:gd name="connsiteX606" fmla="*/ 5039 w 10000"/>
                  <a:gd name="connsiteY606" fmla="*/ 8656 h 10000"/>
                  <a:gd name="connsiteX607" fmla="*/ 5053 w 10000"/>
                  <a:gd name="connsiteY607" fmla="*/ 8669 h 10000"/>
                  <a:gd name="connsiteX608" fmla="*/ 5061 w 10000"/>
                  <a:gd name="connsiteY608" fmla="*/ 8669 h 10000"/>
                  <a:gd name="connsiteX609" fmla="*/ 5061 w 10000"/>
                  <a:gd name="connsiteY609" fmla="*/ 8676 h 10000"/>
                  <a:gd name="connsiteX610" fmla="*/ 5069 w 10000"/>
                  <a:gd name="connsiteY610" fmla="*/ 8669 h 10000"/>
                  <a:gd name="connsiteX611" fmla="*/ 5083 w 10000"/>
                  <a:gd name="connsiteY611" fmla="*/ 8669 h 10000"/>
                  <a:gd name="connsiteX612" fmla="*/ 5100 w 10000"/>
                  <a:gd name="connsiteY612" fmla="*/ 8669 h 10000"/>
                  <a:gd name="connsiteX613" fmla="*/ 5119 w 10000"/>
                  <a:gd name="connsiteY613" fmla="*/ 8682 h 10000"/>
                  <a:gd name="connsiteX614" fmla="*/ 5136 w 10000"/>
                  <a:gd name="connsiteY614" fmla="*/ 8692 h 10000"/>
                  <a:gd name="connsiteX615" fmla="*/ 5161 w 10000"/>
                  <a:gd name="connsiteY615" fmla="*/ 8701 h 10000"/>
                  <a:gd name="connsiteX616" fmla="*/ 5183 w 10000"/>
                  <a:gd name="connsiteY616" fmla="*/ 8701 h 10000"/>
                  <a:gd name="connsiteX617" fmla="*/ 5199 w 10000"/>
                  <a:gd name="connsiteY617" fmla="*/ 8701 h 10000"/>
                  <a:gd name="connsiteX618" fmla="*/ 5213 w 10000"/>
                  <a:gd name="connsiteY618" fmla="*/ 8705 h 10000"/>
                  <a:gd name="connsiteX619" fmla="*/ 5224 w 10000"/>
                  <a:gd name="connsiteY619" fmla="*/ 8701 h 10000"/>
                  <a:gd name="connsiteX620" fmla="*/ 5230 w 10000"/>
                  <a:gd name="connsiteY620" fmla="*/ 8701 h 10000"/>
                  <a:gd name="connsiteX621" fmla="*/ 5241 w 10000"/>
                  <a:gd name="connsiteY621" fmla="*/ 8676 h 10000"/>
                  <a:gd name="connsiteX622" fmla="*/ 5247 w 10000"/>
                  <a:gd name="connsiteY622" fmla="*/ 8666 h 10000"/>
                  <a:gd name="connsiteX623" fmla="*/ 5249 w 10000"/>
                  <a:gd name="connsiteY623" fmla="*/ 8646 h 10000"/>
                  <a:gd name="connsiteX624" fmla="*/ 5249 w 10000"/>
                  <a:gd name="connsiteY624" fmla="*/ 8650 h 10000"/>
                  <a:gd name="connsiteX625" fmla="*/ 5255 w 10000"/>
                  <a:gd name="connsiteY625" fmla="*/ 8646 h 10000"/>
                  <a:gd name="connsiteX626" fmla="*/ 5271 w 10000"/>
                  <a:gd name="connsiteY626" fmla="*/ 8650 h 10000"/>
                  <a:gd name="connsiteX627" fmla="*/ 5288 w 10000"/>
                  <a:gd name="connsiteY627" fmla="*/ 8666 h 10000"/>
                  <a:gd name="connsiteX628" fmla="*/ 5296 w 10000"/>
                  <a:gd name="connsiteY628" fmla="*/ 8666 h 10000"/>
                  <a:gd name="connsiteX629" fmla="*/ 5310 w 10000"/>
                  <a:gd name="connsiteY629" fmla="*/ 8656 h 10000"/>
                  <a:gd name="connsiteX630" fmla="*/ 5321 w 10000"/>
                  <a:gd name="connsiteY630" fmla="*/ 8650 h 10000"/>
                  <a:gd name="connsiteX631" fmla="*/ 5338 w 10000"/>
                  <a:gd name="connsiteY631" fmla="*/ 8650 h 10000"/>
                  <a:gd name="connsiteX632" fmla="*/ 5360 w 10000"/>
                  <a:gd name="connsiteY632" fmla="*/ 8640 h 10000"/>
                  <a:gd name="connsiteX633" fmla="*/ 5366 w 10000"/>
                  <a:gd name="connsiteY633" fmla="*/ 8637 h 10000"/>
                  <a:gd name="connsiteX634" fmla="*/ 5368 w 10000"/>
                  <a:gd name="connsiteY634" fmla="*/ 8637 h 10000"/>
                  <a:gd name="connsiteX635" fmla="*/ 5382 w 10000"/>
                  <a:gd name="connsiteY635" fmla="*/ 8630 h 10000"/>
                  <a:gd name="connsiteX636" fmla="*/ 5391 w 10000"/>
                  <a:gd name="connsiteY636" fmla="*/ 8630 h 10000"/>
                  <a:gd name="connsiteX637" fmla="*/ 5402 w 10000"/>
                  <a:gd name="connsiteY637" fmla="*/ 8637 h 10000"/>
                  <a:gd name="connsiteX638" fmla="*/ 5418 w 10000"/>
                  <a:gd name="connsiteY638" fmla="*/ 8656 h 10000"/>
                  <a:gd name="connsiteX639" fmla="*/ 5432 w 10000"/>
                  <a:gd name="connsiteY639" fmla="*/ 8666 h 10000"/>
                  <a:gd name="connsiteX640" fmla="*/ 5443 w 10000"/>
                  <a:gd name="connsiteY640" fmla="*/ 8682 h 10000"/>
                  <a:gd name="connsiteX641" fmla="*/ 5457 w 10000"/>
                  <a:gd name="connsiteY641" fmla="*/ 8692 h 10000"/>
                  <a:gd name="connsiteX642" fmla="*/ 5471 w 10000"/>
                  <a:gd name="connsiteY642" fmla="*/ 8705 h 10000"/>
                  <a:gd name="connsiteX643" fmla="*/ 5488 w 10000"/>
                  <a:gd name="connsiteY643" fmla="*/ 8711 h 10000"/>
                  <a:gd name="connsiteX644" fmla="*/ 5490 w 10000"/>
                  <a:gd name="connsiteY644" fmla="*/ 8721 h 10000"/>
                  <a:gd name="connsiteX645" fmla="*/ 5512 w 10000"/>
                  <a:gd name="connsiteY645" fmla="*/ 8724 h 10000"/>
                  <a:gd name="connsiteX646" fmla="*/ 5521 w 10000"/>
                  <a:gd name="connsiteY646" fmla="*/ 8714 h 10000"/>
                  <a:gd name="connsiteX647" fmla="*/ 5524 w 10000"/>
                  <a:gd name="connsiteY647" fmla="*/ 8714 h 10000"/>
                  <a:gd name="connsiteX648" fmla="*/ 5532 w 10000"/>
                  <a:gd name="connsiteY648" fmla="*/ 8721 h 10000"/>
                  <a:gd name="connsiteX649" fmla="*/ 5540 w 10000"/>
                  <a:gd name="connsiteY649" fmla="*/ 8724 h 10000"/>
                  <a:gd name="connsiteX650" fmla="*/ 5562 w 10000"/>
                  <a:gd name="connsiteY650" fmla="*/ 8750 h 10000"/>
                  <a:gd name="connsiteX651" fmla="*/ 5562 w 10000"/>
                  <a:gd name="connsiteY651" fmla="*/ 8760 h 10000"/>
                  <a:gd name="connsiteX652" fmla="*/ 5571 w 10000"/>
                  <a:gd name="connsiteY652" fmla="*/ 8782 h 10000"/>
                  <a:gd name="connsiteX653" fmla="*/ 5579 w 10000"/>
                  <a:gd name="connsiteY653" fmla="*/ 8789 h 10000"/>
                  <a:gd name="connsiteX654" fmla="*/ 5593 w 10000"/>
                  <a:gd name="connsiteY654" fmla="*/ 8789 h 10000"/>
                  <a:gd name="connsiteX655" fmla="*/ 5596 w 10000"/>
                  <a:gd name="connsiteY655" fmla="*/ 8789 h 10000"/>
                  <a:gd name="connsiteX656" fmla="*/ 5626 w 10000"/>
                  <a:gd name="connsiteY656" fmla="*/ 8782 h 10000"/>
                  <a:gd name="connsiteX657" fmla="*/ 5629 w 10000"/>
                  <a:gd name="connsiteY657" fmla="*/ 8782 h 10000"/>
                  <a:gd name="connsiteX658" fmla="*/ 5637 w 10000"/>
                  <a:gd name="connsiteY658" fmla="*/ 8779 h 10000"/>
                  <a:gd name="connsiteX659" fmla="*/ 5648 w 10000"/>
                  <a:gd name="connsiteY659" fmla="*/ 8789 h 10000"/>
                  <a:gd name="connsiteX660" fmla="*/ 5665 w 10000"/>
                  <a:gd name="connsiteY660" fmla="*/ 8795 h 10000"/>
                  <a:gd name="connsiteX661" fmla="*/ 5676 w 10000"/>
                  <a:gd name="connsiteY661" fmla="*/ 8789 h 10000"/>
                  <a:gd name="connsiteX662" fmla="*/ 5684 w 10000"/>
                  <a:gd name="connsiteY662" fmla="*/ 8782 h 10000"/>
                  <a:gd name="connsiteX663" fmla="*/ 5693 w 10000"/>
                  <a:gd name="connsiteY663" fmla="*/ 8789 h 10000"/>
                  <a:gd name="connsiteX664" fmla="*/ 5715 w 10000"/>
                  <a:gd name="connsiteY664" fmla="*/ 8808 h 10000"/>
                  <a:gd name="connsiteX665" fmla="*/ 5731 w 10000"/>
                  <a:gd name="connsiteY665" fmla="*/ 8808 h 10000"/>
                  <a:gd name="connsiteX666" fmla="*/ 5740 w 10000"/>
                  <a:gd name="connsiteY666" fmla="*/ 8808 h 10000"/>
                  <a:gd name="connsiteX667" fmla="*/ 5765 w 10000"/>
                  <a:gd name="connsiteY667" fmla="*/ 8818 h 10000"/>
                  <a:gd name="connsiteX668" fmla="*/ 5781 w 10000"/>
                  <a:gd name="connsiteY668" fmla="*/ 8824 h 10000"/>
                  <a:gd name="connsiteX669" fmla="*/ 5798 w 10000"/>
                  <a:gd name="connsiteY669" fmla="*/ 8834 h 10000"/>
                  <a:gd name="connsiteX670" fmla="*/ 5814 w 10000"/>
                  <a:gd name="connsiteY670" fmla="*/ 8837 h 10000"/>
                  <a:gd name="connsiteX671" fmla="*/ 5831 w 10000"/>
                  <a:gd name="connsiteY671" fmla="*/ 8844 h 10000"/>
                  <a:gd name="connsiteX672" fmla="*/ 5842 w 10000"/>
                  <a:gd name="connsiteY672" fmla="*/ 8847 h 10000"/>
                  <a:gd name="connsiteX673" fmla="*/ 5859 w 10000"/>
                  <a:gd name="connsiteY673" fmla="*/ 8857 h 10000"/>
                  <a:gd name="connsiteX674" fmla="*/ 5870 w 10000"/>
                  <a:gd name="connsiteY674" fmla="*/ 8867 h 10000"/>
                  <a:gd name="connsiteX675" fmla="*/ 5878 w 10000"/>
                  <a:gd name="connsiteY675" fmla="*/ 8873 h 10000"/>
                  <a:gd name="connsiteX676" fmla="*/ 5895 w 10000"/>
                  <a:gd name="connsiteY676" fmla="*/ 8873 h 10000"/>
                  <a:gd name="connsiteX677" fmla="*/ 5911 w 10000"/>
                  <a:gd name="connsiteY677" fmla="*/ 8873 h 10000"/>
                  <a:gd name="connsiteX678" fmla="*/ 5931 w 10000"/>
                  <a:gd name="connsiteY678" fmla="*/ 8873 h 10000"/>
                  <a:gd name="connsiteX679" fmla="*/ 5950 w 10000"/>
                  <a:gd name="connsiteY679" fmla="*/ 8867 h 10000"/>
                  <a:gd name="connsiteX680" fmla="*/ 5967 w 10000"/>
                  <a:gd name="connsiteY680" fmla="*/ 8867 h 10000"/>
                  <a:gd name="connsiteX681" fmla="*/ 5975 w 10000"/>
                  <a:gd name="connsiteY681" fmla="*/ 8873 h 10000"/>
                  <a:gd name="connsiteX682" fmla="*/ 6000 w 10000"/>
                  <a:gd name="connsiteY682" fmla="*/ 8883 h 10000"/>
                  <a:gd name="connsiteX683" fmla="*/ 5997 w 10000"/>
                  <a:gd name="connsiteY683" fmla="*/ 8886 h 10000"/>
                  <a:gd name="connsiteX684" fmla="*/ 5997 w 10000"/>
                  <a:gd name="connsiteY684" fmla="*/ 8896 h 10000"/>
                  <a:gd name="connsiteX685" fmla="*/ 6014 w 10000"/>
                  <a:gd name="connsiteY685" fmla="*/ 8892 h 10000"/>
                  <a:gd name="connsiteX686" fmla="*/ 6028 w 10000"/>
                  <a:gd name="connsiteY686" fmla="*/ 8892 h 10000"/>
                  <a:gd name="connsiteX687" fmla="*/ 6053 w 10000"/>
                  <a:gd name="connsiteY687" fmla="*/ 8886 h 10000"/>
                  <a:gd name="connsiteX688" fmla="*/ 6072 w 10000"/>
                  <a:gd name="connsiteY688" fmla="*/ 8876 h 10000"/>
                  <a:gd name="connsiteX689" fmla="*/ 6089 w 10000"/>
                  <a:gd name="connsiteY689" fmla="*/ 8867 h 10000"/>
                  <a:gd name="connsiteX690" fmla="*/ 6111 w 10000"/>
                  <a:gd name="connsiteY690" fmla="*/ 8857 h 10000"/>
                  <a:gd name="connsiteX691" fmla="*/ 6127 w 10000"/>
                  <a:gd name="connsiteY691" fmla="*/ 8847 h 10000"/>
                  <a:gd name="connsiteX692" fmla="*/ 6152 w 10000"/>
                  <a:gd name="connsiteY692" fmla="*/ 8834 h 10000"/>
                  <a:gd name="connsiteX693" fmla="*/ 6183 w 10000"/>
                  <a:gd name="connsiteY693" fmla="*/ 8828 h 10000"/>
                  <a:gd name="connsiteX694" fmla="*/ 6175 w 10000"/>
                  <a:gd name="connsiteY694" fmla="*/ 8844 h 10000"/>
                  <a:gd name="connsiteX695" fmla="*/ 6169 w 10000"/>
                  <a:gd name="connsiteY695" fmla="*/ 8863 h 10000"/>
                  <a:gd name="connsiteX696" fmla="*/ 6158 w 10000"/>
                  <a:gd name="connsiteY696" fmla="*/ 8886 h 10000"/>
                  <a:gd name="connsiteX697" fmla="*/ 6152 w 10000"/>
                  <a:gd name="connsiteY697" fmla="*/ 8896 h 10000"/>
                  <a:gd name="connsiteX698" fmla="*/ 6150 w 10000"/>
                  <a:gd name="connsiteY698" fmla="*/ 8909 h 10000"/>
                  <a:gd name="connsiteX699" fmla="*/ 6152 w 10000"/>
                  <a:gd name="connsiteY699" fmla="*/ 8938 h 10000"/>
                  <a:gd name="connsiteX700" fmla="*/ 6158 w 10000"/>
                  <a:gd name="connsiteY700" fmla="*/ 8957 h 10000"/>
                  <a:gd name="connsiteX701" fmla="*/ 6161 w 10000"/>
                  <a:gd name="connsiteY701" fmla="*/ 8980 h 10000"/>
                  <a:gd name="connsiteX702" fmla="*/ 6166 w 10000"/>
                  <a:gd name="connsiteY702" fmla="*/ 8999 h 10000"/>
                  <a:gd name="connsiteX703" fmla="*/ 6175 w 10000"/>
                  <a:gd name="connsiteY703" fmla="*/ 9032 h 10000"/>
                  <a:gd name="connsiteX704" fmla="*/ 6183 w 10000"/>
                  <a:gd name="connsiteY704" fmla="*/ 9051 h 10000"/>
                  <a:gd name="connsiteX705" fmla="*/ 6191 w 10000"/>
                  <a:gd name="connsiteY705" fmla="*/ 9064 h 10000"/>
                  <a:gd name="connsiteX706" fmla="*/ 6194 w 10000"/>
                  <a:gd name="connsiteY706" fmla="*/ 9084 h 10000"/>
                  <a:gd name="connsiteX707" fmla="*/ 6208 w 10000"/>
                  <a:gd name="connsiteY707" fmla="*/ 9103 h 10000"/>
                  <a:gd name="connsiteX708" fmla="*/ 6208 w 10000"/>
                  <a:gd name="connsiteY708" fmla="*/ 9113 h 10000"/>
                  <a:gd name="connsiteX709" fmla="*/ 6216 w 10000"/>
                  <a:gd name="connsiteY709" fmla="*/ 9129 h 10000"/>
                  <a:gd name="connsiteX710" fmla="*/ 6230 w 10000"/>
                  <a:gd name="connsiteY710" fmla="*/ 9148 h 10000"/>
                  <a:gd name="connsiteX711" fmla="*/ 6241 w 10000"/>
                  <a:gd name="connsiteY711" fmla="*/ 9165 h 10000"/>
                  <a:gd name="connsiteX712" fmla="*/ 6249 w 10000"/>
                  <a:gd name="connsiteY712" fmla="*/ 9168 h 10000"/>
                  <a:gd name="connsiteX713" fmla="*/ 6266 w 10000"/>
                  <a:gd name="connsiteY713" fmla="*/ 9184 h 10000"/>
                  <a:gd name="connsiteX714" fmla="*/ 6280 w 10000"/>
                  <a:gd name="connsiteY714" fmla="*/ 9184 h 10000"/>
                  <a:gd name="connsiteX715" fmla="*/ 6288 w 10000"/>
                  <a:gd name="connsiteY715" fmla="*/ 9177 h 10000"/>
                  <a:gd name="connsiteX716" fmla="*/ 6299 w 10000"/>
                  <a:gd name="connsiteY716" fmla="*/ 9187 h 10000"/>
                  <a:gd name="connsiteX717" fmla="*/ 6305 w 10000"/>
                  <a:gd name="connsiteY717" fmla="*/ 9197 h 10000"/>
                  <a:gd name="connsiteX718" fmla="*/ 6310 w 10000"/>
                  <a:gd name="connsiteY718" fmla="*/ 9197 h 10000"/>
                  <a:gd name="connsiteX719" fmla="*/ 6321 w 10000"/>
                  <a:gd name="connsiteY719" fmla="*/ 9213 h 10000"/>
                  <a:gd name="connsiteX720" fmla="*/ 6335 w 10000"/>
                  <a:gd name="connsiteY720" fmla="*/ 9223 h 10000"/>
                  <a:gd name="connsiteX721" fmla="*/ 6338 w 10000"/>
                  <a:gd name="connsiteY721" fmla="*/ 9223 h 10000"/>
                  <a:gd name="connsiteX722" fmla="*/ 6355 w 10000"/>
                  <a:gd name="connsiteY722" fmla="*/ 9226 h 10000"/>
                  <a:gd name="connsiteX723" fmla="*/ 6363 w 10000"/>
                  <a:gd name="connsiteY723" fmla="*/ 9236 h 10000"/>
                  <a:gd name="connsiteX724" fmla="*/ 6380 w 10000"/>
                  <a:gd name="connsiteY724" fmla="*/ 9258 h 10000"/>
                  <a:gd name="connsiteX725" fmla="*/ 6393 w 10000"/>
                  <a:gd name="connsiteY725" fmla="*/ 9278 h 10000"/>
                  <a:gd name="connsiteX726" fmla="*/ 6396 w 10000"/>
                  <a:gd name="connsiteY726" fmla="*/ 9288 h 10000"/>
                  <a:gd name="connsiteX727" fmla="*/ 6407 w 10000"/>
                  <a:gd name="connsiteY727" fmla="*/ 9297 h 10000"/>
                  <a:gd name="connsiteX728" fmla="*/ 6410 w 10000"/>
                  <a:gd name="connsiteY728" fmla="*/ 9307 h 10000"/>
                  <a:gd name="connsiteX729" fmla="*/ 6416 w 10000"/>
                  <a:gd name="connsiteY729" fmla="*/ 9317 h 10000"/>
                  <a:gd name="connsiteX730" fmla="*/ 6424 w 10000"/>
                  <a:gd name="connsiteY730" fmla="*/ 9326 h 10000"/>
                  <a:gd name="connsiteX731" fmla="*/ 6435 w 10000"/>
                  <a:gd name="connsiteY731" fmla="*/ 9336 h 10000"/>
                  <a:gd name="connsiteX732" fmla="*/ 6443 w 10000"/>
                  <a:gd name="connsiteY732" fmla="*/ 9346 h 10000"/>
                  <a:gd name="connsiteX733" fmla="*/ 6449 w 10000"/>
                  <a:gd name="connsiteY733" fmla="*/ 9362 h 10000"/>
                  <a:gd name="connsiteX734" fmla="*/ 6452 w 10000"/>
                  <a:gd name="connsiteY734" fmla="*/ 9372 h 10000"/>
                  <a:gd name="connsiteX735" fmla="*/ 6449 w 10000"/>
                  <a:gd name="connsiteY735" fmla="*/ 9381 h 10000"/>
                  <a:gd name="connsiteX736" fmla="*/ 6465 w 10000"/>
                  <a:gd name="connsiteY736" fmla="*/ 9394 h 10000"/>
                  <a:gd name="connsiteX737" fmla="*/ 6468 w 10000"/>
                  <a:gd name="connsiteY737" fmla="*/ 9420 h 10000"/>
                  <a:gd name="connsiteX738" fmla="*/ 6493 w 10000"/>
                  <a:gd name="connsiteY738" fmla="*/ 9430 h 10000"/>
                  <a:gd name="connsiteX739" fmla="*/ 6507 w 10000"/>
                  <a:gd name="connsiteY739" fmla="*/ 9440 h 10000"/>
                  <a:gd name="connsiteX740" fmla="*/ 6524 w 10000"/>
                  <a:gd name="connsiteY740" fmla="*/ 9459 h 10000"/>
                  <a:gd name="connsiteX741" fmla="*/ 6532 w 10000"/>
                  <a:gd name="connsiteY741" fmla="*/ 9485 h 10000"/>
                  <a:gd name="connsiteX742" fmla="*/ 6537 w 10000"/>
                  <a:gd name="connsiteY742" fmla="*/ 9498 h 10000"/>
                  <a:gd name="connsiteX743" fmla="*/ 6571 w 10000"/>
                  <a:gd name="connsiteY743" fmla="*/ 9508 h 10000"/>
                  <a:gd name="connsiteX744" fmla="*/ 6596 w 10000"/>
                  <a:gd name="connsiteY744" fmla="*/ 9508 h 10000"/>
                  <a:gd name="connsiteX745" fmla="*/ 6637 w 10000"/>
                  <a:gd name="connsiteY745" fmla="*/ 9517 h 10000"/>
                  <a:gd name="connsiteX746" fmla="*/ 6662 w 10000"/>
                  <a:gd name="connsiteY746" fmla="*/ 9524 h 10000"/>
                  <a:gd name="connsiteX747" fmla="*/ 6679 w 10000"/>
                  <a:gd name="connsiteY747" fmla="*/ 9517 h 10000"/>
                  <a:gd name="connsiteX748" fmla="*/ 6679 w 10000"/>
                  <a:gd name="connsiteY748" fmla="*/ 9505 h 10000"/>
                  <a:gd name="connsiteX749" fmla="*/ 6690 w 10000"/>
                  <a:gd name="connsiteY749" fmla="*/ 9485 h 10000"/>
                  <a:gd name="connsiteX750" fmla="*/ 6693 w 10000"/>
                  <a:gd name="connsiteY750" fmla="*/ 9479 h 10000"/>
                  <a:gd name="connsiteX751" fmla="*/ 6706 w 10000"/>
                  <a:gd name="connsiteY751" fmla="*/ 9469 h 10000"/>
                  <a:gd name="connsiteX752" fmla="*/ 6709 w 10000"/>
                  <a:gd name="connsiteY752" fmla="*/ 9462 h 10000"/>
                  <a:gd name="connsiteX753" fmla="*/ 6717 w 10000"/>
                  <a:gd name="connsiteY753" fmla="*/ 9459 h 10000"/>
                  <a:gd name="connsiteX754" fmla="*/ 6726 w 10000"/>
                  <a:gd name="connsiteY754" fmla="*/ 9459 h 10000"/>
                  <a:gd name="connsiteX755" fmla="*/ 6742 w 10000"/>
                  <a:gd name="connsiteY755" fmla="*/ 9462 h 10000"/>
                  <a:gd name="connsiteX756" fmla="*/ 6759 w 10000"/>
                  <a:gd name="connsiteY756" fmla="*/ 9479 h 10000"/>
                  <a:gd name="connsiteX757" fmla="*/ 6781 w 10000"/>
                  <a:gd name="connsiteY757" fmla="*/ 9485 h 10000"/>
                  <a:gd name="connsiteX758" fmla="*/ 6795 w 10000"/>
                  <a:gd name="connsiteY758" fmla="*/ 9485 h 10000"/>
                  <a:gd name="connsiteX759" fmla="*/ 6803 w 10000"/>
                  <a:gd name="connsiteY759" fmla="*/ 9498 h 10000"/>
                  <a:gd name="connsiteX760" fmla="*/ 6806 w 10000"/>
                  <a:gd name="connsiteY760" fmla="*/ 9508 h 10000"/>
                  <a:gd name="connsiteX761" fmla="*/ 6823 w 10000"/>
                  <a:gd name="connsiteY761" fmla="*/ 9514 h 10000"/>
                  <a:gd name="connsiteX762" fmla="*/ 6831 w 10000"/>
                  <a:gd name="connsiteY762" fmla="*/ 9514 h 10000"/>
                  <a:gd name="connsiteX763" fmla="*/ 6848 w 10000"/>
                  <a:gd name="connsiteY763" fmla="*/ 9514 h 10000"/>
                  <a:gd name="connsiteX764" fmla="*/ 6856 w 10000"/>
                  <a:gd name="connsiteY764" fmla="*/ 9517 h 10000"/>
                  <a:gd name="connsiteX765" fmla="*/ 6878 w 10000"/>
                  <a:gd name="connsiteY765" fmla="*/ 9524 h 10000"/>
                  <a:gd name="connsiteX766" fmla="*/ 6895 w 10000"/>
                  <a:gd name="connsiteY766" fmla="*/ 9524 h 10000"/>
                  <a:gd name="connsiteX767" fmla="*/ 6917 w 10000"/>
                  <a:gd name="connsiteY767" fmla="*/ 9527 h 10000"/>
                  <a:gd name="connsiteX768" fmla="*/ 6934 w 10000"/>
                  <a:gd name="connsiteY768" fmla="*/ 9534 h 10000"/>
                  <a:gd name="connsiteX769" fmla="*/ 6961 w 10000"/>
                  <a:gd name="connsiteY769" fmla="*/ 9543 h 10000"/>
                  <a:gd name="connsiteX770" fmla="*/ 6989 w 10000"/>
                  <a:gd name="connsiteY770" fmla="*/ 9547 h 10000"/>
                  <a:gd name="connsiteX771" fmla="*/ 7014 w 10000"/>
                  <a:gd name="connsiteY771" fmla="*/ 9543 h 10000"/>
                  <a:gd name="connsiteX772" fmla="*/ 7033 w 10000"/>
                  <a:gd name="connsiteY772" fmla="*/ 9543 h 10000"/>
                  <a:gd name="connsiteX773" fmla="*/ 7042 w 10000"/>
                  <a:gd name="connsiteY773" fmla="*/ 9547 h 10000"/>
                  <a:gd name="connsiteX774" fmla="*/ 7069 w 10000"/>
                  <a:gd name="connsiteY774" fmla="*/ 9647 h 10000"/>
                  <a:gd name="connsiteX775" fmla="*/ 7122 w 10000"/>
                  <a:gd name="connsiteY775" fmla="*/ 9734 h 10000"/>
                  <a:gd name="connsiteX776" fmla="*/ 7147 w 10000"/>
                  <a:gd name="connsiteY776" fmla="*/ 9744 h 10000"/>
                  <a:gd name="connsiteX777" fmla="*/ 7169 w 10000"/>
                  <a:gd name="connsiteY777" fmla="*/ 9741 h 10000"/>
                  <a:gd name="connsiteX778" fmla="*/ 7177 w 10000"/>
                  <a:gd name="connsiteY778" fmla="*/ 9744 h 10000"/>
                  <a:gd name="connsiteX779" fmla="*/ 7186 w 10000"/>
                  <a:gd name="connsiteY779" fmla="*/ 9754 h 10000"/>
                  <a:gd name="connsiteX780" fmla="*/ 7191 w 10000"/>
                  <a:gd name="connsiteY780" fmla="*/ 9773 h 10000"/>
                  <a:gd name="connsiteX781" fmla="*/ 7208 w 10000"/>
                  <a:gd name="connsiteY781" fmla="*/ 9783 h 10000"/>
                  <a:gd name="connsiteX782" fmla="*/ 7219 w 10000"/>
                  <a:gd name="connsiteY782" fmla="*/ 9793 h 10000"/>
                  <a:gd name="connsiteX783" fmla="*/ 7235 w 10000"/>
                  <a:gd name="connsiteY783" fmla="*/ 9802 h 10000"/>
                  <a:gd name="connsiteX784" fmla="*/ 7249 w 10000"/>
                  <a:gd name="connsiteY784" fmla="*/ 9819 h 10000"/>
                  <a:gd name="connsiteX785" fmla="*/ 7255 w 10000"/>
                  <a:gd name="connsiteY785" fmla="*/ 9835 h 10000"/>
                  <a:gd name="connsiteX786" fmla="*/ 7255 w 10000"/>
                  <a:gd name="connsiteY786" fmla="*/ 9848 h 10000"/>
                  <a:gd name="connsiteX787" fmla="*/ 7249 w 10000"/>
                  <a:gd name="connsiteY787" fmla="*/ 9848 h 10000"/>
                  <a:gd name="connsiteX788" fmla="*/ 7244 w 10000"/>
                  <a:gd name="connsiteY788" fmla="*/ 9858 h 10000"/>
                  <a:gd name="connsiteX789" fmla="*/ 7235 w 10000"/>
                  <a:gd name="connsiteY789" fmla="*/ 9883 h 10000"/>
                  <a:gd name="connsiteX790" fmla="*/ 7244 w 10000"/>
                  <a:gd name="connsiteY790" fmla="*/ 9903 h 10000"/>
                  <a:gd name="connsiteX791" fmla="*/ 7258 w 10000"/>
                  <a:gd name="connsiteY791" fmla="*/ 9926 h 10000"/>
                  <a:gd name="connsiteX792" fmla="*/ 7263 w 10000"/>
                  <a:gd name="connsiteY792" fmla="*/ 9948 h 10000"/>
                  <a:gd name="connsiteX793" fmla="*/ 7274 w 10000"/>
                  <a:gd name="connsiteY793" fmla="*/ 9968 h 10000"/>
                  <a:gd name="connsiteX794" fmla="*/ 7283 w 10000"/>
                  <a:gd name="connsiteY794" fmla="*/ 9987 h 10000"/>
                  <a:gd name="connsiteX795" fmla="*/ 7291 w 10000"/>
                  <a:gd name="connsiteY795" fmla="*/ 10000 h 10000"/>
                  <a:gd name="connsiteX796" fmla="*/ 7305 w 10000"/>
                  <a:gd name="connsiteY796" fmla="*/ 9997 h 10000"/>
                  <a:gd name="connsiteX797" fmla="*/ 7313 w 10000"/>
                  <a:gd name="connsiteY797" fmla="*/ 9977 h 10000"/>
                  <a:gd name="connsiteX798" fmla="*/ 7324 w 10000"/>
                  <a:gd name="connsiteY798" fmla="*/ 9968 h 10000"/>
                  <a:gd name="connsiteX799" fmla="*/ 7341 w 10000"/>
                  <a:gd name="connsiteY799" fmla="*/ 9971 h 10000"/>
                  <a:gd name="connsiteX800" fmla="*/ 7368 w 10000"/>
                  <a:gd name="connsiteY800" fmla="*/ 9987 h 10000"/>
                  <a:gd name="connsiteX801" fmla="*/ 7380 w 10000"/>
                  <a:gd name="connsiteY801" fmla="*/ 9990 h 10000"/>
                  <a:gd name="connsiteX802" fmla="*/ 7393 w 10000"/>
                  <a:gd name="connsiteY802" fmla="*/ 9981 h 10000"/>
                  <a:gd name="connsiteX803" fmla="*/ 7404 w 10000"/>
                  <a:gd name="connsiteY803" fmla="*/ 9968 h 10000"/>
                  <a:gd name="connsiteX804" fmla="*/ 7418 w 10000"/>
                  <a:gd name="connsiteY804" fmla="*/ 9948 h 10000"/>
                  <a:gd name="connsiteX805" fmla="*/ 7427 w 10000"/>
                  <a:gd name="connsiteY805" fmla="*/ 9922 h 10000"/>
                  <a:gd name="connsiteX806" fmla="*/ 7427 w 10000"/>
                  <a:gd name="connsiteY806" fmla="*/ 9906 h 10000"/>
                  <a:gd name="connsiteX807" fmla="*/ 7404 w 10000"/>
                  <a:gd name="connsiteY807" fmla="*/ 9877 h 10000"/>
                  <a:gd name="connsiteX808" fmla="*/ 7388 w 10000"/>
                  <a:gd name="connsiteY808" fmla="*/ 9854 h 10000"/>
                  <a:gd name="connsiteX809" fmla="*/ 7385 w 10000"/>
                  <a:gd name="connsiteY809" fmla="*/ 9845 h 10000"/>
                  <a:gd name="connsiteX810" fmla="*/ 7385 w 10000"/>
                  <a:gd name="connsiteY810" fmla="*/ 9825 h 10000"/>
                  <a:gd name="connsiteX811" fmla="*/ 7385 w 10000"/>
                  <a:gd name="connsiteY811" fmla="*/ 9819 h 10000"/>
                  <a:gd name="connsiteX812" fmla="*/ 7393 w 10000"/>
                  <a:gd name="connsiteY812" fmla="*/ 9809 h 10000"/>
                  <a:gd name="connsiteX813" fmla="*/ 7404 w 10000"/>
                  <a:gd name="connsiteY813" fmla="*/ 9793 h 10000"/>
                  <a:gd name="connsiteX814" fmla="*/ 7413 w 10000"/>
                  <a:gd name="connsiteY814" fmla="*/ 9783 h 10000"/>
                  <a:gd name="connsiteX815" fmla="*/ 7404 w 10000"/>
                  <a:gd name="connsiteY815" fmla="*/ 9770 h 10000"/>
                  <a:gd name="connsiteX816" fmla="*/ 7388 w 10000"/>
                  <a:gd name="connsiteY816" fmla="*/ 9760 h 10000"/>
                  <a:gd name="connsiteX817" fmla="*/ 7371 w 10000"/>
                  <a:gd name="connsiteY817" fmla="*/ 9744 h 10000"/>
                  <a:gd name="connsiteX818" fmla="*/ 7363 w 10000"/>
                  <a:gd name="connsiteY818" fmla="*/ 9731 h 10000"/>
                  <a:gd name="connsiteX819" fmla="*/ 7355 w 10000"/>
                  <a:gd name="connsiteY819" fmla="*/ 9715 h 10000"/>
                  <a:gd name="connsiteX820" fmla="*/ 7360 w 10000"/>
                  <a:gd name="connsiteY820" fmla="*/ 9686 h 10000"/>
                  <a:gd name="connsiteX821" fmla="*/ 7363 w 10000"/>
                  <a:gd name="connsiteY821" fmla="*/ 9657 h 10000"/>
                  <a:gd name="connsiteX822" fmla="*/ 7360 w 10000"/>
                  <a:gd name="connsiteY822" fmla="*/ 9631 h 10000"/>
                  <a:gd name="connsiteX823" fmla="*/ 7346 w 10000"/>
                  <a:gd name="connsiteY823" fmla="*/ 9611 h 10000"/>
                  <a:gd name="connsiteX824" fmla="*/ 7332 w 10000"/>
                  <a:gd name="connsiteY824" fmla="*/ 9585 h 10000"/>
                  <a:gd name="connsiteX825" fmla="*/ 7324 w 10000"/>
                  <a:gd name="connsiteY825" fmla="*/ 9573 h 10000"/>
                  <a:gd name="connsiteX826" fmla="*/ 7324 w 10000"/>
                  <a:gd name="connsiteY826" fmla="*/ 9553 h 10000"/>
                  <a:gd name="connsiteX827" fmla="*/ 7324 w 10000"/>
                  <a:gd name="connsiteY827" fmla="*/ 9543 h 10000"/>
                  <a:gd name="connsiteX828" fmla="*/ 7324 w 10000"/>
                  <a:gd name="connsiteY828" fmla="*/ 9517 h 10000"/>
                  <a:gd name="connsiteX829" fmla="*/ 7324 w 10000"/>
                  <a:gd name="connsiteY829" fmla="*/ 9498 h 10000"/>
                  <a:gd name="connsiteX830" fmla="*/ 7332 w 10000"/>
                  <a:gd name="connsiteY830" fmla="*/ 9479 h 10000"/>
                  <a:gd name="connsiteX831" fmla="*/ 7341 w 10000"/>
                  <a:gd name="connsiteY831" fmla="*/ 9462 h 10000"/>
                  <a:gd name="connsiteX832" fmla="*/ 7352 w 10000"/>
                  <a:gd name="connsiteY832" fmla="*/ 9459 h 10000"/>
                  <a:gd name="connsiteX833" fmla="*/ 7360 w 10000"/>
                  <a:gd name="connsiteY833" fmla="*/ 9443 h 10000"/>
                  <a:gd name="connsiteX834" fmla="*/ 7363 w 10000"/>
                  <a:gd name="connsiteY834" fmla="*/ 9433 h 10000"/>
                  <a:gd name="connsiteX835" fmla="*/ 7377 w 10000"/>
                  <a:gd name="connsiteY835" fmla="*/ 9433 h 10000"/>
                  <a:gd name="connsiteX836" fmla="*/ 7388 w 10000"/>
                  <a:gd name="connsiteY836" fmla="*/ 9430 h 10000"/>
                  <a:gd name="connsiteX837" fmla="*/ 7396 w 10000"/>
                  <a:gd name="connsiteY837" fmla="*/ 9430 h 10000"/>
                  <a:gd name="connsiteX838" fmla="*/ 7402 w 10000"/>
                  <a:gd name="connsiteY838" fmla="*/ 9424 h 10000"/>
                  <a:gd name="connsiteX839" fmla="*/ 7396 w 10000"/>
                  <a:gd name="connsiteY839" fmla="*/ 9414 h 10000"/>
                  <a:gd name="connsiteX840" fmla="*/ 7388 w 10000"/>
                  <a:gd name="connsiteY840" fmla="*/ 9401 h 10000"/>
                  <a:gd name="connsiteX841" fmla="*/ 7371 w 10000"/>
                  <a:gd name="connsiteY841" fmla="*/ 9391 h 10000"/>
                  <a:gd name="connsiteX842" fmla="*/ 7355 w 10000"/>
                  <a:gd name="connsiteY842" fmla="*/ 9375 h 10000"/>
                  <a:gd name="connsiteX843" fmla="*/ 7332 w 10000"/>
                  <a:gd name="connsiteY843" fmla="*/ 9356 h 10000"/>
                  <a:gd name="connsiteX844" fmla="*/ 7313 w 10000"/>
                  <a:gd name="connsiteY844" fmla="*/ 9330 h 10000"/>
                  <a:gd name="connsiteX845" fmla="*/ 7307 w 10000"/>
                  <a:gd name="connsiteY845" fmla="*/ 9310 h 10000"/>
                  <a:gd name="connsiteX846" fmla="*/ 7305 w 10000"/>
                  <a:gd name="connsiteY846" fmla="*/ 9291 h 10000"/>
                  <a:gd name="connsiteX847" fmla="*/ 7305 w 10000"/>
                  <a:gd name="connsiteY847" fmla="*/ 9278 h 10000"/>
                  <a:gd name="connsiteX848" fmla="*/ 7296 w 10000"/>
                  <a:gd name="connsiteY848" fmla="*/ 9268 h 10000"/>
                  <a:gd name="connsiteX849" fmla="*/ 7296 w 10000"/>
                  <a:gd name="connsiteY849" fmla="*/ 9249 h 10000"/>
                  <a:gd name="connsiteX850" fmla="*/ 7291 w 10000"/>
                  <a:gd name="connsiteY850" fmla="*/ 9226 h 10000"/>
                  <a:gd name="connsiteX851" fmla="*/ 7283 w 10000"/>
                  <a:gd name="connsiteY851" fmla="*/ 9213 h 10000"/>
                  <a:gd name="connsiteX852" fmla="*/ 7274 w 10000"/>
                  <a:gd name="connsiteY852" fmla="*/ 9194 h 10000"/>
                  <a:gd name="connsiteX853" fmla="*/ 7274 w 10000"/>
                  <a:gd name="connsiteY853" fmla="*/ 9174 h 10000"/>
                  <a:gd name="connsiteX854" fmla="*/ 7280 w 10000"/>
                  <a:gd name="connsiteY854" fmla="*/ 9148 h 10000"/>
                  <a:gd name="connsiteX855" fmla="*/ 7283 w 10000"/>
                  <a:gd name="connsiteY855" fmla="*/ 9119 h 10000"/>
                  <a:gd name="connsiteX856" fmla="*/ 7291 w 10000"/>
                  <a:gd name="connsiteY856" fmla="*/ 9100 h 10000"/>
                  <a:gd name="connsiteX857" fmla="*/ 7307 w 10000"/>
                  <a:gd name="connsiteY857" fmla="*/ 9080 h 10000"/>
                  <a:gd name="connsiteX858" fmla="*/ 7324 w 10000"/>
                  <a:gd name="connsiteY858" fmla="*/ 9054 h 10000"/>
                  <a:gd name="connsiteX859" fmla="*/ 7341 w 10000"/>
                  <a:gd name="connsiteY859" fmla="*/ 9054 h 10000"/>
                  <a:gd name="connsiteX860" fmla="*/ 7352 w 10000"/>
                  <a:gd name="connsiteY860" fmla="*/ 9054 h 10000"/>
                  <a:gd name="connsiteX861" fmla="*/ 7346 w 10000"/>
                  <a:gd name="connsiteY861" fmla="*/ 9032 h 10000"/>
                  <a:gd name="connsiteX862" fmla="*/ 7341 w 10000"/>
                  <a:gd name="connsiteY862" fmla="*/ 9022 h 10000"/>
                  <a:gd name="connsiteX863" fmla="*/ 7352 w 10000"/>
                  <a:gd name="connsiteY863" fmla="*/ 8999 h 10000"/>
                  <a:gd name="connsiteX864" fmla="*/ 7360 w 10000"/>
                  <a:gd name="connsiteY864" fmla="*/ 8967 h 10000"/>
                  <a:gd name="connsiteX865" fmla="*/ 7368 w 10000"/>
                  <a:gd name="connsiteY865" fmla="*/ 8922 h 10000"/>
                  <a:gd name="connsiteX866" fmla="*/ 7377 w 10000"/>
                  <a:gd name="connsiteY866" fmla="*/ 8896 h 10000"/>
                  <a:gd name="connsiteX867" fmla="*/ 7380 w 10000"/>
                  <a:gd name="connsiteY867" fmla="*/ 8867 h 10000"/>
                  <a:gd name="connsiteX868" fmla="*/ 7402 w 10000"/>
                  <a:gd name="connsiteY868" fmla="*/ 8824 h 10000"/>
                  <a:gd name="connsiteX869" fmla="*/ 7402 w 10000"/>
                  <a:gd name="connsiteY869" fmla="*/ 8808 h 10000"/>
                  <a:gd name="connsiteX870" fmla="*/ 7393 w 10000"/>
                  <a:gd name="connsiteY870" fmla="*/ 8795 h 10000"/>
                  <a:gd name="connsiteX871" fmla="*/ 7388 w 10000"/>
                  <a:gd name="connsiteY871" fmla="*/ 8799 h 10000"/>
                  <a:gd name="connsiteX872" fmla="*/ 7396 w 10000"/>
                  <a:gd name="connsiteY872" fmla="*/ 8789 h 10000"/>
                  <a:gd name="connsiteX873" fmla="*/ 7404 w 10000"/>
                  <a:gd name="connsiteY873" fmla="*/ 8789 h 10000"/>
                  <a:gd name="connsiteX874" fmla="*/ 7421 w 10000"/>
                  <a:gd name="connsiteY874" fmla="*/ 8769 h 10000"/>
                  <a:gd name="connsiteX875" fmla="*/ 7443 w 10000"/>
                  <a:gd name="connsiteY875" fmla="*/ 8763 h 10000"/>
                  <a:gd name="connsiteX876" fmla="*/ 7452 w 10000"/>
                  <a:gd name="connsiteY876" fmla="*/ 8769 h 10000"/>
                  <a:gd name="connsiteX877" fmla="*/ 7468 w 10000"/>
                  <a:gd name="connsiteY877" fmla="*/ 8769 h 10000"/>
                  <a:gd name="connsiteX878" fmla="*/ 7499 w 10000"/>
                  <a:gd name="connsiteY878" fmla="*/ 8763 h 10000"/>
                  <a:gd name="connsiteX879" fmla="*/ 7526 w 10000"/>
                  <a:gd name="connsiteY879" fmla="*/ 8763 h 10000"/>
                  <a:gd name="connsiteX880" fmla="*/ 7532 w 10000"/>
                  <a:gd name="connsiteY880" fmla="*/ 8763 h 10000"/>
                  <a:gd name="connsiteX881" fmla="*/ 7554 w 10000"/>
                  <a:gd name="connsiteY881" fmla="*/ 8744 h 10000"/>
                  <a:gd name="connsiteX882" fmla="*/ 7571 w 10000"/>
                  <a:gd name="connsiteY882" fmla="*/ 8731 h 10000"/>
                  <a:gd name="connsiteX883" fmla="*/ 7587 w 10000"/>
                  <a:gd name="connsiteY883" fmla="*/ 8711 h 10000"/>
                  <a:gd name="connsiteX884" fmla="*/ 7607 w 10000"/>
                  <a:gd name="connsiteY884" fmla="*/ 8711 h 10000"/>
                  <a:gd name="connsiteX885" fmla="*/ 7634 w 10000"/>
                  <a:gd name="connsiteY885" fmla="*/ 8705 h 10000"/>
                  <a:gd name="connsiteX886" fmla="*/ 7643 w 10000"/>
                  <a:gd name="connsiteY886" fmla="*/ 8682 h 10000"/>
                  <a:gd name="connsiteX887" fmla="*/ 7654 w 10000"/>
                  <a:gd name="connsiteY887" fmla="*/ 8666 h 10000"/>
                  <a:gd name="connsiteX888" fmla="*/ 7668 w 10000"/>
                  <a:gd name="connsiteY888" fmla="*/ 8666 h 10000"/>
                  <a:gd name="connsiteX889" fmla="*/ 7676 w 10000"/>
                  <a:gd name="connsiteY889" fmla="*/ 8682 h 10000"/>
                  <a:gd name="connsiteX890" fmla="*/ 7704 w 10000"/>
                  <a:gd name="connsiteY890" fmla="*/ 8669 h 10000"/>
                  <a:gd name="connsiteX891" fmla="*/ 7712 w 10000"/>
                  <a:gd name="connsiteY891" fmla="*/ 8669 h 10000"/>
                  <a:gd name="connsiteX892" fmla="*/ 7720 w 10000"/>
                  <a:gd name="connsiteY892" fmla="*/ 8669 h 10000"/>
                  <a:gd name="connsiteX893" fmla="*/ 7726 w 10000"/>
                  <a:gd name="connsiteY893" fmla="*/ 8656 h 10000"/>
                  <a:gd name="connsiteX894" fmla="*/ 7734 w 10000"/>
                  <a:gd name="connsiteY894" fmla="*/ 8650 h 10000"/>
                  <a:gd name="connsiteX895" fmla="*/ 7742 w 10000"/>
                  <a:gd name="connsiteY895" fmla="*/ 8650 h 10000"/>
                  <a:gd name="connsiteX896" fmla="*/ 7759 w 10000"/>
                  <a:gd name="connsiteY896" fmla="*/ 8650 h 10000"/>
                  <a:gd name="connsiteX897" fmla="*/ 7756 w 10000"/>
                  <a:gd name="connsiteY897" fmla="*/ 8630 h 10000"/>
                  <a:gd name="connsiteX898" fmla="*/ 7751 w 10000"/>
                  <a:gd name="connsiteY898" fmla="*/ 8627 h 10000"/>
                  <a:gd name="connsiteX899" fmla="*/ 7742 w 10000"/>
                  <a:gd name="connsiteY899" fmla="*/ 8620 h 10000"/>
                  <a:gd name="connsiteX900" fmla="*/ 7734 w 10000"/>
                  <a:gd name="connsiteY900" fmla="*/ 8591 h 10000"/>
                  <a:gd name="connsiteX901" fmla="*/ 7709 w 10000"/>
                  <a:gd name="connsiteY901" fmla="*/ 8582 h 10000"/>
                  <a:gd name="connsiteX902" fmla="*/ 7695 w 10000"/>
                  <a:gd name="connsiteY902" fmla="*/ 8578 h 10000"/>
                  <a:gd name="connsiteX903" fmla="*/ 7668 w 10000"/>
                  <a:gd name="connsiteY903" fmla="*/ 8562 h 10000"/>
                  <a:gd name="connsiteX904" fmla="*/ 7645 w 10000"/>
                  <a:gd name="connsiteY904" fmla="*/ 8552 h 10000"/>
                  <a:gd name="connsiteX905" fmla="*/ 7615 w 10000"/>
                  <a:gd name="connsiteY905" fmla="*/ 8543 h 10000"/>
                  <a:gd name="connsiteX906" fmla="*/ 7596 w 10000"/>
                  <a:gd name="connsiteY906" fmla="*/ 8527 h 10000"/>
                  <a:gd name="connsiteX907" fmla="*/ 7565 w 10000"/>
                  <a:gd name="connsiteY907" fmla="*/ 8494 h 10000"/>
                  <a:gd name="connsiteX908" fmla="*/ 7562 w 10000"/>
                  <a:gd name="connsiteY908" fmla="*/ 8475 h 10000"/>
                  <a:gd name="connsiteX909" fmla="*/ 7540 w 10000"/>
                  <a:gd name="connsiteY909" fmla="*/ 8455 h 10000"/>
                  <a:gd name="connsiteX910" fmla="*/ 7535 w 10000"/>
                  <a:gd name="connsiteY910" fmla="*/ 8446 h 10000"/>
                  <a:gd name="connsiteX911" fmla="*/ 7535 w 10000"/>
                  <a:gd name="connsiteY911" fmla="*/ 8420 h 10000"/>
                  <a:gd name="connsiteX912" fmla="*/ 7535 w 10000"/>
                  <a:gd name="connsiteY912" fmla="*/ 8391 h 10000"/>
                  <a:gd name="connsiteX913" fmla="*/ 7548 w 10000"/>
                  <a:gd name="connsiteY913" fmla="*/ 8345 h 10000"/>
                  <a:gd name="connsiteX914" fmla="*/ 7562 w 10000"/>
                  <a:gd name="connsiteY914" fmla="*/ 8319 h 10000"/>
                  <a:gd name="connsiteX915" fmla="*/ 7582 w 10000"/>
                  <a:gd name="connsiteY915" fmla="*/ 8310 h 10000"/>
                  <a:gd name="connsiteX916" fmla="*/ 7607 w 10000"/>
                  <a:gd name="connsiteY916" fmla="*/ 8300 h 10000"/>
                  <a:gd name="connsiteX917" fmla="*/ 7629 w 10000"/>
                  <a:gd name="connsiteY917" fmla="*/ 8300 h 10000"/>
                  <a:gd name="connsiteX918" fmla="*/ 7651 w 10000"/>
                  <a:gd name="connsiteY918" fmla="*/ 8297 h 10000"/>
                  <a:gd name="connsiteX919" fmla="*/ 7668 w 10000"/>
                  <a:gd name="connsiteY919" fmla="*/ 8280 h 10000"/>
                  <a:gd name="connsiteX920" fmla="*/ 7687 w 10000"/>
                  <a:gd name="connsiteY920" fmla="*/ 8267 h 10000"/>
                  <a:gd name="connsiteX921" fmla="*/ 7693 w 10000"/>
                  <a:gd name="connsiteY921" fmla="*/ 8261 h 10000"/>
                  <a:gd name="connsiteX922" fmla="*/ 7701 w 10000"/>
                  <a:gd name="connsiteY922" fmla="*/ 8248 h 10000"/>
                  <a:gd name="connsiteX923" fmla="*/ 7712 w 10000"/>
                  <a:gd name="connsiteY923" fmla="*/ 8238 h 10000"/>
                  <a:gd name="connsiteX924" fmla="*/ 7731 w 10000"/>
                  <a:gd name="connsiteY924" fmla="*/ 8222 h 10000"/>
                  <a:gd name="connsiteX925" fmla="*/ 7740 w 10000"/>
                  <a:gd name="connsiteY925" fmla="*/ 8206 h 10000"/>
                  <a:gd name="connsiteX926" fmla="*/ 7756 w 10000"/>
                  <a:gd name="connsiteY926" fmla="*/ 8183 h 10000"/>
                  <a:gd name="connsiteX927" fmla="*/ 7773 w 10000"/>
                  <a:gd name="connsiteY927" fmla="*/ 8177 h 10000"/>
                  <a:gd name="connsiteX928" fmla="*/ 7784 w 10000"/>
                  <a:gd name="connsiteY928" fmla="*/ 8183 h 10000"/>
                  <a:gd name="connsiteX929" fmla="*/ 7801 w 10000"/>
                  <a:gd name="connsiteY929" fmla="*/ 8174 h 10000"/>
                  <a:gd name="connsiteX930" fmla="*/ 7801 w 10000"/>
                  <a:gd name="connsiteY930" fmla="*/ 8157 h 10000"/>
                  <a:gd name="connsiteX931" fmla="*/ 7817 w 10000"/>
                  <a:gd name="connsiteY931" fmla="*/ 8164 h 10000"/>
                  <a:gd name="connsiteX932" fmla="*/ 7837 w 10000"/>
                  <a:gd name="connsiteY932" fmla="*/ 8164 h 10000"/>
                  <a:gd name="connsiteX933" fmla="*/ 7856 w 10000"/>
                  <a:gd name="connsiteY933" fmla="*/ 8164 h 10000"/>
                  <a:gd name="connsiteX934" fmla="*/ 7870 w 10000"/>
                  <a:gd name="connsiteY934" fmla="*/ 8167 h 10000"/>
                  <a:gd name="connsiteX935" fmla="*/ 7881 w 10000"/>
                  <a:gd name="connsiteY935" fmla="*/ 8174 h 10000"/>
                  <a:gd name="connsiteX936" fmla="*/ 7898 w 10000"/>
                  <a:gd name="connsiteY936" fmla="*/ 8187 h 10000"/>
                  <a:gd name="connsiteX937" fmla="*/ 7917 w 10000"/>
                  <a:gd name="connsiteY937" fmla="*/ 8187 h 10000"/>
                  <a:gd name="connsiteX938" fmla="*/ 7928 w 10000"/>
                  <a:gd name="connsiteY938" fmla="*/ 8157 h 10000"/>
                  <a:gd name="connsiteX939" fmla="*/ 7942 w 10000"/>
                  <a:gd name="connsiteY939" fmla="*/ 8157 h 10000"/>
                  <a:gd name="connsiteX940" fmla="*/ 7958 w 10000"/>
                  <a:gd name="connsiteY940" fmla="*/ 8164 h 10000"/>
                  <a:gd name="connsiteX941" fmla="*/ 7983 w 10000"/>
                  <a:gd name="connsiteY941" fmla="*/ 8144 h 10000"/>
                  <a:gd name="connsiteX942" fmla="*/ 8000 w 10000"/>
                  <a:gd name="connsiteY942" fmla="*/ 8109 h 10000"/>
                  <a:gd name="connsiteX943" fmla="*/ 7994 w 10000"/>
                  <a:gd name="connsiteY943" fmla="*/ 8093 h 10000"/>
                  <a:gd name="connsiteX944" fmla="*/ 7983 w 10000"/>
                  <a:gd name="connsiteY944" fmla="*/ 8070 h 10000"/>
                  <a:gd name="connsiteX945" fmla="*/ 7986 w 10000"/>
                  <a:gd name="connsiteY945" fmla="*/ 8063 h 10000"/>
                  <a:gd name="connsiteX946" fmla="*/ 7978 w 10000"/>
                  <a:gd name="connsiteY946" fmla="*/ 8044 h 10000"/>
                  <a:gd name="connsiteX947" fmla="*/ 7986 w 10000"/>
                  <a:gd name="connsiteY947" fmla="*/ 8002 h 10000"/>
                  <a:gd name="connsiteX948" fmla="*/ 7983 w 10000"/>
                  <a:gd name="connsiteY948" fmla="*/ 7947 h 10000"/>
                  <a:gd name="connsiteX949" fmla="*/ 7961 w 10000"/>
                  <a:gd name="connsiteY949" fmla="*/ 7931 h 10000"/>
                  <a:gd name="connsiteX950" fmla="*/ 7958 w 10000"/>
                  <a:gd name="connsiteY950" fmla="*/ 7898 h 10000"/>
                  <a:gd name="connsiteX951" fmla="*/ 7953 w 10000"/>
                  <a:gd name="connsiteY951" fmla="*/ 7856 h 10000"/>
                  <a:gd name="connsiteX952" fmla="*/ 7967 w 10000"/>
                  <a:gd name="connsiteY952" fmla="*/ 7837 h 10000"/>
                  <a:gd name="connsiteX953" fmla="*/ 7950 w 10000"/>
                  <a:gd name="connsiteY953" fmla="*/ 7824 h 10000"/>
                  <a:gd name="connsiteX954" fmla="*/ 7906 w 10000"/>
                  <a:gd name="connsiteY954" fmla="*/ 7814 h 10000"/>
                  <a:gd name="connsiteX955" fmla="*/ 7878 w 10000"/>
                  <a:gd name="connsiteY955" fmla="*/ 7814 h 10000"/>
                  <a:gd name="connsiteX956" fmla="*/ 7870 w 10000"/>
                  <a:gd name="connsiteY956" fmla="*/ 7795 h 10000"/>
                  <a:gd name="connsiteX957" fmla="*/ 7878 w 10000"/>
                  <a:gd name="connsiteY957" fmla="*/ 7778 h 10000"/>
                  <a:gd name="connsiteX958" fmla="*/ 7881 w 10000"/>
                  <a:gd name="connsiteY958" fmla="*/ 7775 h 10000"/>
                  <a:gd name="connsiteX959" fmla="*/ 7878 w 10000"/>
                  <a:gd name="connsiteY959" fmla="*/ 7743 h 10000"/>
                  <a:gd name="connsiteX960" fmla="*/ 7895 w 10000"/>
                  <a:gd name="connsiteY960" fmla="*/ 7733 h 10000"/>
                  <a:gd name="connsiteX961" fmla="*/ 7911 w 10000"/>
                  <a:gd name="connsiteY961" fmla="*/ 7710 h 10000"/>
                  <a:gd name="connsiteX962" fmla="*/ 7911 w 10000"/>
                  <a:gd name="connsiteY962" fmla="*/ 7665 h 10000"/>
                  <a:gd name="connsiteX963" fmla="*/ 7917 w 10000"/>
                  <a:gd name="connsiteY963" fmla="*/ 7600 h 10000"/>
                  <a:gd name="connsiteX964" fmla="*/ 7928 w 10000"/>
                  <a:gd name="connsiteY964" fmla="*/ 7581 h 10000"/>
                  <a:gd name="connsiteX965" fmla="*/ 7917 w 10000"/>
                  <a:gd name="connsiteY965" fmla="*/ 7474 h 10000"/>
                  <a:gd name="connsiteX966" fmla="*/ 7873 w 10000"/>
                  <a:gd name="connsiteY966" fmla="*/ 7335 h 10000"/>
                  <a:gd name="connsiteX967" fmla="*/ 7756 w 10000"/>
                  <a:gd name="connsiteY967" fmla="*/ 7050 h 10000"/>
                  <a:gd name="connsiteX968" fmla="*/ 7679 w 10000"/>
                  <a:gd name="connsiteY968" fmla="*/ 6839 h 10000"/>
                  <a:gd name="connsiteX969" fmla="*/ 7668 w 10000"/>
                  <a:gd name="connsiteY969" fmla="*/ 6823 h 10000"/>
                  <a:gd name="connsiteX970" fmla="*/ 7659 w 10000"/>
                  <a:gd name="connsiteY970" fmla="*/ 6768 h 10000"/>
                  <a:gd name="connsiteX971" fmla="*/ 7659 w 10000"/>
                  <a:gd name="connsiteY971" fmla="*/ 6739 h 10000"/>
                  <a:gd name="connsiteX972" fmla="*/ 7651 w 10000"/>
                  <a:gd name="connsiteY972" fmla="*/ 6713 h 10000"/>
                  <a:gd name="connsiteX973" fmla="*/ 7654 w 10000"/>
                  <a:gd name="connsiteY973" fmla="*/ 6684 h 10000"/>
                  <a:gd name="connsiteX974" fmla="*/ 7643 w 10000"/>
                  <a:gd name="connsiteY974" fmla="*/ 6626 h 10000"/>
                  <a:gd name="connsiteX975" fmla="*/ 7629 w 10000"/>
                  <a:gd name="connsiteY975" fmla="*/ 6600 h 10000"/>
                  <a:gd name="connsiteX976" fmla="*/ 7629 w 10000"/>
                  <a:gd name="connsiteY976" fmla="*/ 6580 h 10000"/>
                  <a:gd name="connsiteX977" fmla="*/ 7623 w 10000"/>
                  <a:gd name="connsiteY977" fmla="*/ 6541 h 10000"/>
                  <a:gd name="connsiteX978" fmla="*/ 7615 w 10000"/>
                  <a:gd name="connsiteY978" fmla="*/ 6522 h 10000"/>
                  <a:gd name="connsiteX979" fmla="*/ 7598 w 10000"/>
                  <a:gd name="connsiteY979" fmla="*/ 6509 h 10000"/>
                  <a:gd name="connsiteX980" fmla="*/ 7587 w 10000"/>
                  <a:gd name="connsiteY980" fmla="*/ 6493 h 10000"/>
                  <a:gd name="connsiteX981" fmla="*/ 7579 w 10000"/>
                  <a:gd name="connsiteY981" fmla="*/ 6464 h 10000"/>
                  <a:gd name="connsiteX982" fmla="*/ 7587 w 10000"/>
                  <a:gd name="connsiteY982" fmla="*/ 6438 h 10000"/>
                  <a:gd name="connsiteX983" fmla="*/ 7596 w 10000"/>
                  <a:gd name="connsiteY983" fmla="*/ 6425 h 10000"/>
                  <a:gd name="connsiteX984" fmla="*/ 7590 w 10000"/>
                  <a:gd name="connsiteY984" fmla="*/ 6396 h 10000"/>
                  <a:gd name="connsiteX985" fmla="*/ 7590 w 10000"/>
                  <a:gd name="connsiteY985" fmla="*/ 6373 h 10000"/>
                  <a:gd name="connsiteX986" fmla="*/ 7587 w 10000"/>
                  <a:gd name="connsiteY986" fmla="*/ 6354 h 10000"/>
                  <a:gd name="connsiteX987" fmla="*/ 7582 w 10000"/>
                  <a:gd name="connsiteY987" fmla="*/ 6344 h 10000"/>
                  <a:gd name="connsiteX988" fmla="*/ 7582 w 10000"/>
                  <a:gd name="connsiteY988" fmla="*/ 6324 h 10000"/>
                  <a:gd name="connsiteX989" fmla="*/ 7571 w 10000"/>
                  <a:gd name="connsiteY989" fmla="*/ 6302 h 10000"/>
                  <a:gd name="connsiteX990" fmla="*/ 7548 w 10000"/>
                  <a:gd name="connsiteY990" fmla="*/ 6256 h 10000"/>
                  <a:gd name="connsiteX991" fmla="*/ 7546 w 10000"/>
                  <a:gd name="connsiteY991" fmla="*/ 6218 h 10000"/>
                  <a:gd name="connsiteX992" fmla="*/ 7540 w 10000"/>
                  <a:gd name="connsiteY992" fmla="*/ 6159 h 10000"/>
                  <a:gd name="connsiteX993" fmla="*/ 7535 w 10000"/>
                  <a:gd name="connsiteY993" fmla="*/ 6114 h 10000"/>
                  <a:gd name="connsiteX994" fmla="*/ 7535 w 10000"/>
                  <a:gd name="connsiteY994" fmla="*/ 6088 h 10000"/>
                  <a:gd name="connsiteX995" fmla="*/ 7540 w 10000"/>
                  <a:gd name="connsiteY995" fmla="*/ 6049 h 10000"/>
                  <a:gd name="connsiteX996" fmla="*/ 7546 w 10000"/>
                  <a:gd name="connsiteY996" fmla="*/ 6004 h 10000"/>
                  <a:gd name="connsiteX997" fmla="*/ 7548 w 10000"/>
                  <a:gd name="connsiteY997" fmla="*/ 5965 h 10000"/>
                  <a:gd name="connsiteX998" fmla="*/ 7548 w 10000"/>
                  <a:gd name="connsiteY998" fmla="*/ 5946 h 10000"/>
                  <a:gd name="connsiteX999" fmla="*/ 7548 w 10000"/>
                  <a:gd name="connsiteY999" fmla="*/ 5933 h 10000"/>
                  <a:gd name="connsiteX1000" fmla="*/ 7548 w 10000"/>
                  <a:gd name="connsiteY1000" fmla="*/ 5910 h 10000"/>
                  <a:gd name="connsiteX1001" fmla="*/ 7548 w 10000"/>
                  <a:gd name="connsiteY1001" fmla="*/ 5897 h 10000"/>
                  <a:gd name="connsiteX1002" fmla="*/ 7546 w 10000"/>
                  <a:gd name="connsiteY1002" fmla="*/ 5871 h 10000"/>
                  <a:gd name="connsiteX1003" fmla="*/ 7535 w 10000"/>
                  <a:gd name="connsiteY1003" fmla="*/ 5839 h 10000"/>
                  <a:gd name="connsiteX1004" fmla="*/ 7524 w 10000"/>
                  <a:gd name="connsiteY1004" fmla="*/ 5797 h 10000"/>
                  <a:gd name="connsiteX1005" fmla="*/ 7518 w 10000"/>
                  <a:gd name="connsiteY1005" fmla="*/ 5767 h 10000"/>
                  <a:gd name="connsiteX1006" fmla="*/ 7515 w 10000"/>
                  <a:gd name="connsiteY1006" fmla="*/ 5745 h 10000"/>
                  <a:gd name="connsiteX1007" fmla="*/ 7501 w 10000"/>
                  <a:gd name="connsiteY1007" fmla="*/ 5683 h 10000"/>
                  <a:gd name="connsiteX1008" fmla="*/ 7490 w 10000"/>
                  <a:gd name="connsiteY1008" fmla="*/ 5631 h 10000"/>
                  <a:gd name="connsiteX1009" fmla="*/ 7482 w 10000"/>
                  <a:gd name="connsiteY1009" fmla="*/ 5593 h 10000"/>
                  <a:gd name="connsiteX1010" fmla="*/ 7476 w 10000"/>
                  <a:gd name="connsiteY1010" fmla="*/ 5570 h 10000"/>
                  <a:gd name="connsiteX1011" fmla="*/ 7476 w 10000"/>
                  <a:gd name="connsiteY1011" fmla="*/ 5528 h 10000"/>
                  <a:gd name="connsiteX1012" fmla="*/ 7482 w 10000"/>
                  <a:gd name="connsiteY1012" fmla="*/ 5502 h 10000"/>
                  <a:gd name="connsiteX1013" fmla="*/ 7490 w 10000"/>
                  <a:gd name="connsiteY1013" fmla="*/ 5489 h 10000"/>
                  <a:gd name="connsiteX1014" fmla="*/ 7499 w 10000"/>
                  <a:gd name="connsiteY1014" fmla="*/ 5479 h 10000"/>
                  <a:gd name="connsiteX1015" fmla="*/ 7493 w 10000"/>
                  <a:gd name="connsiteY1015" fmla="*/ 5427 h 10000"/>
                  <a:gd name="connsiteX1016" fmla="*/ 7501 w 10000"/>
                  <a:gd name="connsiteY1016" fmla="*/ 5415 h 10000"/>
                  <a:gd name="connsiteX1017" fmla="*/ 7510 w 10000"/>
                  <a:gd name="connsiteY1017" fmla="*/ 5398 h 10000"/>
                  <a:gd name="connsiteX1018" fmla="*/ 7515 w 10000"/>
                  <a:gd name="connsiteY1018" fmla="*/ 5379 h 10000"/>
                  <a:gd name="connsiteX1019" fmla="*/ 7526 w 10000"/>
                  <a:gd name="connsiteY1019" fmla="*/ 5366 h 10000"/>
                  <a:gd name="connsiteX1020" fmla="*/ 7518 w 10000"/>
                  <a:gd name="connsiteY1020" fmla="*/ 5350 h 10000"/>
                  <a:gd name="connsiteX1021" fmla="*/ 7518 w 10000"/>
                  <a:gd name="connsiteY1021" fmla="*/ 5330 h 10000"/>
                  <a:gd name="connsiteX1022" fmla="*/ 7526 w 10000"/>
                  <a:gd name="connsiteY1022" fmla="*/ 5311 h 10000"/>
                  <a:gd name="connsiteX1023" fmla="*/ 7540 w 10000"/>
                  <a:gd name="connsiteY1023" fmla="*/ 5291 h 10000"/>
                  <a:gd name="connsiteX1024" fmla="*/ 7540 w 10000"/>
                  <a:gd name="connsiteY1024" fmla="*/ 5266 h 10000"/>
                  <a:gd name="connsiteX1025" fmla="*/ 7540 w 10000"/>
                  <a:gd name="connsiteY1025" fmla="*/ 5256 h 10000"/>
                  <a:gd name="connsiteX1026" fmla="*/ 7524 w 10000"/>
                  <a:gd name="connsiteY1026" fmla="*/ 5233 h 10000"/>
                  <a:gd name="connsiteX1027" fmla="*/ 7515 w 10000"/>
                  <a:gd name="connsiteY1027" fmla="*/ 5217 h 10000"/>
                  <a:gd name="connsiteX1028" fmla="*/ 7490 w 10000"/>
                  <a:gd name="connsiteY1028" fmla="*/ 5178 h 10000"/>
                  <a:gd name="connsiteX1029" fmla="*/ 7474 w 10000"/>
                  <a:gd name="connsiteY1029" fmla="*/ 5162 h 10000"/>
                  <a:gd name="connsiteX1030" fmla="*/ 7457 w 10000"/>
                  <a:gd name="connsiteY1030" fmla="*/ 5120 h 10000"/>
                  <a:gd name="connsiteX1031" fmla="*/ 7421 w 10000"/>
                  <a:gd name="connsiteY1031" fmla="*/ 5087 h 10000"/>
                  <a:gd name="connsiteX1032" fmla="*/ 7380 w 10000"/>
                  <a:gd name="connsiteY1032" fmla="*/ 5068 h 10000"/>
                  <a:gd name="connsiteX1033" fmla="*/ 7355 w 10000"/>
                  <a:gd name="connsiteY1033" fmla="*/ 5058 h 10000"/>
                  <a:gd name="connsiteX1034" fmla="*/ 7332 w 10000"/>
                  <a:gd name="connsiteY1034" fmla="*/ 5049 h 10000"/>
                  <a:gd name="connsiteX1035" fmla="*/ 7305 w 10000"/>
                  <a:gd name="connsiteY1035" fmla="*/ 5016 h 10000"/>
                  <a:gd name="connsiteX1036" fmla="*/ 7305 w 10000"/>
                  <a:gd name="connsiteY1036" fmla="*/ 5000 h 10000"/>
                  <a:gd name="connsiteX1037" fmla="*/ 7296 w 10000"/>
                  <a:gd name="connsiteY1037" fmla="*/ 4971 h 10000"/>
                  <a:gd name="connsiteX1038" fmla="*/ 7288 w 10000"/>
                  <a:gd name="connsiteY1038" fmla="*/ 4945 h 10000"/>
                  <a:gd name="connsiteX1039" fmla="*/ 7280 w 10000"/>
                  <a:gd name="connsiteY1039" fmla="*/ 4916 h 10000"/>
                  <a:gd name="connsiteX1040" fmla="*/ 7291 w 10000"/>
                  <a:gd name="connsiteY1040" fmla="*/ 4887 h 10000"/>
                  <a:gd name="connsiteX1041" fmla="*/ 7291 w 10000"/>
                  <a:gd name="connsiteY1041" fmla="*/ 4858 h 10000"/>
                  <a:gd name="connsiteX1042" fmla="*/ 7271 w 10000"/>
                  <a:gd name="connsiteY1042" fmla="*/ 4819 h 10000"/>
                  <a:gd name="connsiteX1043" fmla="*/ 7255 w 10000"/>
                  <a:gd name="connsiteY1043" fmla="*/ 4828 h 10000"/>
                  <a:gd name="connsiteX1044" fmla="*/ 7235 w 10000"/>
                  <a:gd name="connsiteY1044" fmla="*/ 4841 h 10000"/>
                  <a:gd name="connsiteX1045" fmla="*/ 7216 w 10000"/>
                  <a:gd name="connsiteY1045" fmla="*/ 4867 h 10000"/>
                  <a:gd name="connsiteX1046" fmla="*/ 7191 w 10000"/>
                  <a:gd name="connsiteY1046" fmla="*/ 4870 h 10000"/>
                  <a:gd name="connsiteX1047" fmla="*/ 7155 w 10000"/>
                  <a:gd name="connsiteY1047" fmla="*/ 4887 h 10000"/>
                  <a:gd name="connsiteX1048" fmla="*/ 7122 w 10000"/>
                  <a:gd name="connsiteY1048" fmla="*/ 4893 h 10000"/>
                  <a:gd name="connsiteX1049" fmla="*/ 7105 w 10000"/>
                  <a:gd name="connsiteY1049" fmla="*/ 4896 h 10000"/>
                  <a:gd name="connsiteX1050" fmla="*/ 7094 w 10000"/>
                  <a:gd name="connsiteY1050" fmla="*/ 4916 h 10000"/>
                  <a:gd name="connsiteX1051" fmla="*/ 7080 w 10000"/>
                  <a:gd name="connsiteY1051" fmla="*/ 4903 h 10000"/>
                  <a:gd name="connsiteX1052" fmla="*/ 7072 w 10000"/>
                  <a:gd name="connsiteY1052" fmla="*/ 4851 h 10000"/>
                  <a:gd name="connsiteX1053" fmla="*/ 7042 w 10000"/>
                  <a:gd name="connsiteY1053" fmla="*/ 4819 h 10000"/>
                  <a:gd name="connsiteX1054" fmla="*/ 7030 w 10000"/>
                  <a:gd name="connsiteY1054" fmla="*/ 4780 h 10000"/>
                  <a:gd name="connsiteX1055" fmla="*/ 7039 w 10000"/>
                  <a:gd name="connsiteY1055" fmla="*/ 4757 h 10000"/>
                  <a:gd name="connsiteX1056" fmla="*/ 7047 w 10000"/>
                  <a:gd name="connsiteY1056" fmla="*/ 4744 h 10000"/>
                  <a:gd name="connsiteX1057" fmla="*/ 7022 w 10000"/>
                  <a:gd name="connsiteY1057" fmla="*/ 4725 h 10000"/>
                  <a:gd name="connsiteX1058" fmla="*/ 7000 w 10000"/>
                  <a:gd name="connsiteY1058" fmla="*/ 4715 h 10000"/>
                  <a:gd name="connsiteX1059" fmla="*/ 6975 w 10000"/>
                  <a:gd name="connsiteY1059" fmla="*/ 4709 h 10000"/>
                  <a:gd name="connsiteX1060" fmla="*/ 6945 w 10000"/>
                  <a:gd name="connsiteY1060" fmla="*/ 4696 h 10000"/>
                  <a:gd name="connsiteX1061" fmla="*/ 6953 w 10000"/>
                  <a:gd name="connsiteY1061" fmla="*/ 4679 h 10000"/>
                  <a:gd name="connsiteX1062" fmla="*/ 6961 w 10000"/>
                  <a:gd name="connsiteY1062" fmla="*/ 4660 h 10000"/>
                  <a:gd name="connsiteX1063" fmla="*/ 6983 w 10000"/>
                  <a:gd name="connsiteY1063" fmla="*/ 4644 h 10000"/>
                  <a:gd name="connsiteX1064" fmla="*/ 7014 w 10000"/>
                  <a:gd name="connsiteY1064" fmla="*/ 4634 h 10000"/>
                  <a:gd name="connsiteX1065" fmla="*/ 7025 w 10000"/>
                  <a:gd name="connsiteY1065" fmla="*/ 4615 h 10000"/>
                  <a:gd name="connsiteX1066" fmla="*/ 7047 w 10000"/>
                  <a:gd name="connsiteY1066" fmla="*/ 4582 h 10000"/>
                  <a:gd name="connsiteX1067" fmla="*/ 7069 w 10000"/>
                  <a:gd name="connsiteY1067" fmla="*/ 4563 h 10000"/>
                  <a:gd name="connsiteX1068" fmla="*/ 7078 w 10000"/>
                  <a:gd name="connsiteY1068" fmla="*/ 4553 h 10000"/>
                  <a:gd name="connsiteX1069" fmla="*/ 7097 w 10000"/>
                  <a:gd name="connsiteY1069" fmla="*/ 4527 h 10000"/>
                  <a:gd name="connsiteX1070" fmla="*/ 7122 w 10000"/>
                  <a:gd name="connsiteY1070" fmla="*/ 4517 h 10000"/>
                  <a:gd name="connsiteX1071" fmla="*/ 7139 w 10000"/>
                  <a:gd name="connsiteY1071" fmla="*/ 4488 h 10000"/>
                  <a:gd name="connsiteX1072" fmla="*/ 7147 w 10000"/>
                  <a:gd name="connsiteY1072" fmla="*/ 4459 h 10000"/>
                  <a:gd name="connsiteX1073" fmla="*/ 7161 w 10000"/>
                  <a:gd name="connsiteY1073" fmla="*/ 4440 h 10000"/>
                  <a:gd name="connsiteX1074" fmla="*/ 7177 w 10000"/>
                  <a:gd name="connsiteY1074" fmla="*/ 4430 h 10000"/>
                  <a:gd name="connsiteX1075" fmla="*/ 7202 w 10000"/>
                  <a:gd name="connsiteY1075" fmla="*/ 4407 h 10000"/>
                  <a:gd name="connsiteX1076" fmla="*/ 7224 w 10000"/>
                  <a:gd name="connsiteY1076" fmla="*/ 4417 h 10000"/>
                  <a:gd name="connsiteX1077" fmla="*/ 7241 w 10000"/>
                  <a:gd name="connsiteY1077" fmla="*/ 4404 h 10000"/>
                  <a:gd name="connsiteX1078" fmla="*/ 7263 w 10000"/>
                  <a:gd name="connsiteY1078" fmla="*/ 4398 h 10000"/>
                  <a:gd name="connsiteX1079" fmla="*/ 7283 w 10000"/>
                  <a:gd name="connsiteY1079" fmla="*/ 4424 h 10000"/>
                  <a:gd name="connsiteX1080" fmla="*/ 7305 w 10000"/>
                  <a:gd name="connsiteY1080" fmla="*/ 4433 h 10000"/>
                  <a:gd name="connsiteX1081" fmla="*/ 7332 w 10000"/>
                  <a:gd name="connsiteY1081" fmla="*/ 4443 h 10000"/>
                  <a:gd name="connsiteX1082" fmla="*/ 7380 w 10000"/>
                  <a:gd name="connsiteY1082" fmla="*/ 4398 h 10000"/>
                  <a:gd name="connsiteX1083" fmla="*/ 7404 w 10000"/>
                  <a:gd name="connsiteY1083" fmla="*/ 4378 h 10000"/>
                  <a:gd name="connsiteX1084" fmla="*/ 7418 w 10000"/>
                  <a:gd name="connsiteY1084" fmla="*/ 4369 h 10000"/>
                  <a:gd name="connsiteX1085" fmla="*/ 7443 w 10000"/>
                  <a:gd name="connsiteY1085" fmla="*/ 4356 h 10000"/>
                  <a:gd name="connsiteX1086" fmla="*/ 7460 w 10000"/>
                  <a:gd name="connsiteY1086" fmla="*/ 4385 h 10000"/>
                  <a:gd name="connsiteX1087" fmla="*/ 7460 w 10000"/>
                  <a:gd name="connsiteY1087" fmla="*/ 4404 h 10000"/>
                  <a:gd name="connsiteX1088" fmla="*/ 7499 w 10000"/>
                  <a:gd name="connsiteY1088" fmla="*/ 4417 h 10000"/>
                  <a:gd name="connsiteX1089" fmla="*/ 7515 w 10000"/>
                  <a:gd name="connsiteY1089" fmla="*/ 4414 h 10000"/>
                  <a:gd name="connsiteX1090" fmla="*/ 7565 w 10000"/>
                  <a:gd name="connsiteY1090" fmla="*/ 4385 h 10000"/>
                  <a:gd name="connsiteX1091" fmla="*/ 7579 w 10000"/>
                  <a:gd name="connsiteY1091" fmla="*/ 4346 h 10000"/>
                  <a:gd name="connsiteX1092" fmla="*/ 7582 w 10000"/>
                  <a:gd name="connsiteY1092" fmla="*/ 4317 h 10000"/>
                  <a:gd name="connsiteX1093" fmla="*/ 7590 w 10000"/>
                  <a:gd name="connsiteY1093" fmla="*/ 4301 h 10000"/>
                  <a:gd name="connsiteX1094" fmla="*/ 7612 w 10000"/>
                  <a:gd name="connsiteY1094" fmla="*/ 4271 h 10000"/>
                  <a:gd name="connsiteX1095" fmla="*/ 7623 w 10000"/>
                  <a:gd name="connsiteY1095" fmla="*/ 4262 h 10000"/>
                  <a:gd name="connsiteX1096" fmla="*/ 7634 w 10000"/>
                  <a:gd name="connsiteY1096" fmla="*/ 4245 h 10000"/>
                  <a:gd name="connsiteX1097" fmla="*/ 7645 w 10000"/>
                  <a:gd name="connsiteY1097" fmla="*/ 4265 h 10000"/>
                  <a:gd name="connsiteX1098" fmla="*/ 7670 w 10000"/>
                  <a:gd name="connsiteY1098" fmla="*/ 4284 h 10000"/>
                  <a:gd name="connsiteX1099" fmla="*/ 7701 w 10000"/>
                  <a:gd name="connsiteY1099" fmla="*/ 4275 h 10000"/>
                  <a:gd name="connsiteX1100" fmla="*/ 7717 w 10000"/>
                  <a:gd name="connsiteY1100" fmla="*/ 4275 h 10000"/>
                  <a:gd name="connsiteX1101" fmla="*/ 7740 w 10000"/>
                  <a:gd name="connsiteY1101" fmla="*/ 4284 h 10000"/>
                  <a:gd name="connsiteX1102" fmla="*/ 7767 w 10000"/>
                  <a:gd name="connsiteY1102" fmla="*/ 4284 h 10000"/>
                  <a:gd name="connsiteX1103" fmla="*/ 7895 w 10000"/>
                  <a:gd name="connsiteY1103" fmla="*/ 4207 h 10000"/>
                  <a:gd name="connsiteX1104" fmla="*/ 7895 w 10000"/>
                  <a:gd name="connsiteY1104" fmla="*/ 4187 h 10000"/>
                  <a:gd name="connsiteX1105" fmla="*/ 7895 w 10000"/>
                  <a:gd name="connsiteY1105" fmla="*/ 4171 h 10000"/>
                  <a:gd name="connsiteX1106" fmla="*/ 7903 w 10000"/>
                  <a:gd name="connsiteY1106" fmla="*/ 4148 h 10000"/>
                  <a:gd name="connsiteX1107" fmla="*/ 7917 w 10000"/>
                  <a:gd name="connsiteY1107" fmla="*/ 4158 h 10000"/>
                  <a:gd name="connsiteX1108" fmla="*/ 7967 w 10000"/>
                  <a:gd name="connsiteY1108" fmla="*/ 4203 h 10000"/>
                  <a:gd name="connsiteX1109" fmla="*/ 7994 w 10000"/>
                  <a:gd name="connsiteY1109" fmla="*/ 4203 h 10000"/>
                  <a:gd name="connsiteX1110" fmla="*/ 8064 w 10000"/>
                  <a:gd name="connsiteY1110" fmla="*/ 4242 h 10000"/>
                  <a:gd name="connsiteX1111" fmla="*/ 8083 w 10000"/>
                  <a:gd name="connsiteY1111" fmla="*/ 4245 h 10000"/>
                  <a:gd name="connsiteX1112" fmla="*/ 8105 w 10000"/>
                  <a:gd name="connsiteY1112" fmla="*/ 4226 h 10000"/>
                  <a:gd name="connsiteX1113" fmla="*/ 8136 w 10000"/>
                  <a:gd name="connsiteY1113" fmla="*/ 4187 h 10000"/>
                  <a:gd name="connsiteX1114" fmla="*/ 8161 w 10000"/>
                  <a:gd name="connsiteY1114" fmla="*/ 4168 h 10000"/>
                  <a:gd name="connsiteX1115" fmla="*/ 8172 w 10000"/>
                  <a:gd name="connsiteY1115" fmla="*/ 4161 h 10000"/>
                  <a:gd name="connsiteX1116" fmla="*/ 8208 w 10000"/>
                  <a:gd name="connsiteY1116" fmla="*/ 4168 h 10000"/>
                  <a:gd name="connsiteX1117" fmla="*/ 8235 w 10000"/>
                  <a:gd name="connsiteY1117" fmla="*/ 4168 h 10000"/>
                  <a:gd name="connsiteX1118" fmla="*/ 8258 w 10000"/>
                  <a:gd name="connsiteY1118" fmla="*/ 4152 h 10000"/>
                  <a:gd name="connsiteX1119" fmla="*/ 8283 w 10000"/>
                  <a:gd name="connsiteY1119" fmla="*/ 4152 h 10000"/>
                  <a:gd name="connsiteX1120" fmla="*/ 8299 w 10000"/>
                  <a:gd name="connsiteY1120" fmla="*/ 4132 h 10000"/>
                  <a:gd name="connsiteX1121" fmla="*/ 8316 w 10000"/>
                  <a:gd name="connsiteY1121" fmla="*/ 4113 h 10000"/>
                  <a:gd name="connsiteX1122" fmla="*/ 8330 w 10000"/>
                  <a:gd name="connsiteY1122" fmla="*/ 4084 h 10000"/>
                  <a:gd name="connsiteX1123" fmla="*/ 8341 w 10000"/>
                  <a:gd name="connsiteY1123" fmla="*/ 4058 h 10000"/>
                  <a:gd name="connsiteX1124" fmla="*/ 8349 w 10000"/>
                  <a:gd name="connsiteY1124" fmla="*/ 4064 h 10000"/>
                  <a:gd name="connsiteX1125" fmla="*/ 8366 w 10000"/>
                  <a:gd name="connsiteY1125" fmla="*/ 4067 h 10000"/>
                  <a:gd name="connsiteX1126" fmla="*/ 8374 w 10000"/>
                  <a:gd name="connsiteY1126" fmla="*/ 4084 h 10000"/>
                  <a:gd name="connsiteX1127" fmla="*/ 8402 w 10000"/>
                  <a:gd name="connsiteY1127" fmla="*/ 4054 h 10000"/>
                  <a:gd name="connsiteX1128" fmla="*/ 8427 w 10000"/>
                  <a:gd name="connsiteY1128" fmla="*/ 4028 h 10000"/>
                  <a:gd name="connsiteX1129" fmla="*/ 8438 w 10000"/>
                  <a:gd name="connsiteY1129" fmla="*/ 4025 h 10000"/>
                  <a:gd name="connsiteX1130" fmla="*/ 8468 w 10000"/>
                  <a:gd name="connsiteY1130" fmla="*/ 4006 h 10000"/>
                  <a:gd name="connsiteX1131" fmla="*/ 8485 w 10000"/>
                  <a:gd name="connsiteY1131" fmla="*/ 3999 h 10000"/>
                  <a:gd name="connsiteX1132" fmla="*/ 8493 w 10000"/>
                  <a:gd name="connsiteY1132" fmla="*/ 4025 h 10000"/>
                  <a:gd name="connsiteX1133" fmla="*/ 8515 w 10000"/>
                  <a:gd name="connsiteY1133" fmla="*/ 4028 h 10000"/>
                  <a:gd name="connsiteX1134" fmla="*/ 8543 w 10000"/>
                  <a:gd name="connsiteY1134" fmla="*/ 4009 h 10000"/>
                  <a:gd name="connsiteX1135" fmla="*/ 8551 w 10000"/>
                  <a:gd name="connsiteY1135" fmla="*/ 3990 h 10000"/>
                  <a:gd name="connsiteX1136" fmla="*/ 8582 w 10000"/>
                  <a:gd name="connsiteY1136" fmla="*/ 3977 h 10000"/>
                  <a:gd name="connsiteX1137" fmla="*/ 8596 w 10000"/>
                  <a:gd name="connsiteY1137" fmla="*/ 3977 h 10000"/>
                  <a:gd name="connsiteX1138" fmla="*/ 8607 w 10000"/>
                  <a:gd name="connsiteY1138" fmla="*/ 3980 h 10000"/>
                  <a:gd name="connsiteX1139" fmla="*/ 8645 w 10000"/>
                  <a:gd name="connsiteY1139" fmla="*/ 3970 h 10000"/>
                  <a:gd name="connsiteX1140" fmla="*/ 8654 w 10000"/>
                  <a:gd name="connsiteY1140" fmla="*/ 3951 h 10000"/>
                  <a:gd name="connsiteX1141" fmla="*/ 8670 w 10000"/>
                  <a:gd name="connsiteY1141" fmla="*/ 3935 h 10000"/>
                  <a:gd name="connsiteX1142" fmla="*/ 8695 w 10000"/>
                  <a:gd name="connsiteY1142" fmla="*/ 3935 h 10000"/>
                  <a:gd name="connsiteX1143" fmla="*/ 8704 w 10000"/>
                  <a:gd name="connsiteY1143" fmla="*/ 3951 h 10000"/>
                  <a:gd name="connsiteX1144" fmla="*/ 8717 w 10000"/>
                  <a:gd name="connsiteY1144" fmla="*/ 3964 h 10000"/>
                  <a:gd name="connsiteX1145" fmla="*/ 8751 w 10000"/>
                  <a:gd name="connsiteY1145" fmla="*/ 3951 h 10000"/>
                  <a:gd name="connsiteX1146" fmla="*/ 8776 w 10000"/>
                  <a:gd name="connsiteY1146" fmla="*/ 3935 h 10000"/>
                  <a:gd name="connsiteX1147" fmla="*/ 8798 w 10000"/>
                  <a:gd name="connsiteY1147" fmla="*/ 3925 h 10000"/>
                  <a:gd name="connsiteX1148" fmla="*/ 8806 w 10000"/>
                  <a:gd name="connsiteY1148" fmla="*/ 3892 h 10000"/>
                  <a:gd name="connsiteX1149" fmla="*/ 8814 w 10000"/>
                  <a:gd name="connsiteY1149" fmla="*/ 3876 h 10000"/>
                  <a:gd name="connsiteX1150" fmla="*/ 8839 w 10000"/>
                  <a:gd name="connsiteY1150" fmla="*/ 3873 h 10000"/>
                  <a:gd name="connsiteX1151" fmla="*/ 8842 w 10000"/>
                  <a:gd name="connsiteY1151" fmla="*/ 3876 h 10000"/>
                  <a:gd name="connsiteX1152" fmla="*/ 8856 w 10000"/>
                  <a:gd name="connsiteY1152" fmla="*/ 3863 h 10000"/>
                  <a:gd name="connsiteX1153" fmla="*/ 8856 w 10000"/>
                  <a:gd name="connsiteY1153" fmla="*/ 3841 h 10000"/>
                  <a:gd name="connsiteX1154" fmla="*/ 8870 w 10000"/>
                  <a:gd name="connsiteY1154" fmla="*/ 3821 h 10000"/>
                  <a:gd name="connsiteX1155" fmla="*/ 8903 w 10000"/>
                  <a:gd name="connsiteY1155" fmla="*/ 3802 h 10000"/>
                  <a:gd name="connsiteX1156" fmla="*/ 8914 w 10000"/>
                  <a:gd name="connsiteY1156" fmla="*/ 3782 h 10000"/>
                  <a:gd name="connsiteX1157" fmla="*/ 8939 w 10000"/>
                  <a:gd name="connsiteY1157" fmla="*/ 3782 h 10000"/>
                  <a:gd name="connsiteX1158" fmla="*/ 8961 w 10000"/>
                  <a:gd name="connsiteY1158" fmla="*/ 3779 h 10000"/>
                  <a:gd name="connsiteX1159" fmla="*/ 8983 w 10000"/>
                  <a:gd name="connsiteY1159" fmla="*/ 3760 h 10000"/>
                  <a:gd name="connsiteX1160" fmla="*/ 9003 w 10000"/>
                  <a:gd name="connsiteY1160" fmla="*/ 3763 h 10000"/>
                  <a:gd name="connsiteX1161" fmla="*/ 9019 w 10000"/>
                  <a:gd name="connsiteY1161" fmla="*/ 3779 h 10000"/>
                  <a:gd name="connsiteX1162" fmla="*/ 9050 w 10000"/>
                  <a:gd name="connsiteY1162" fmla="*/ 3812 h 10000"/>
                  <a:gd name="connsiteX1163" fmla="*/ 9080 w 10000"/>
                  <a:gd name="connsiteY1163" fmla="*/ 3831 h 10000"/>
                  <a:gd name="connsiteX1164" fmla="*/ 9097 w 10000"/>
                  <a:gd name="connsiteY1164" fmla="*/ 3867 h 10000"/>
                  <a:gd name="connsiteX1165" fmla="*/ 9114 w 10000"/>
                  <a:gd name="connsiteY1165" fmla="*/ 3902 h 10000"/>
                  <a:gd name="connsiteX1166" fmla="*/ 9122 w 10000"/>
                  <a:gd name="connsiteY1166" fmla="*/ 3935 h 10000"/>
                  <a:gd name="connsiteX1167" fmla="*/ 9125 w 10000"/>
                  <a:gd name="connsiteY1167" fmla="*/ 3964 h 10000"/>
                  <a:gd name="connsiteX1168" fmla="*/ 9130 w 10000"/>
                  <a:gd name="connsiteY1168" fmla="*/ 3999 h 10000"/>
                  <a:gd name="connsiteX1169" fmla="*/ 9130 w 10000"/>
                  <a:gd name="connsiteY1169" fmla="*/ 4054 h 10000"/>
                  <a:gd name="connsiteX1170" fmla="*/ 9155 w 10000"/>
                  <a:gd name="connsiteY1170" fmla="*/ 4093 h 10000"/>
                  <a:gd name="connsiteX1171" fmla="*/ 9169 w 10000"/>
                  <a:gd name="connsiteY1171" fmla="*/ 4090 h 10000"/>
                  <a:gd name="connsiteX1172" fmla="*/ 9211 w 10000"/>
                  <a:gd name="connsiteY1172" fmla="*/ 4077 h 10000"/>
                  <a:gd name="connsiteX1173" fmla="*/ 9244 w 10000"/>
                  <a:gd name="connsiteY1173" fmla="*/ 4077 h 10000"/>
                  <a:gd name="connsiteX1174" fmla="*/ 9252 w 10000"/>
                  <a:gd name="connsiteY1174" fmla="*/ 4103 h 10000"/>
                  <a:gd name="connsiteX1175" fmla="*/ 9258 w 10000"/>
                  <a:gd name="connsiteY1175" fmla="*/ 4148 h 10000"/>
                  <a:gd name="connsiteX1176" fmla="*/ 9269 w 10000"/>
                  <a:gd name="connsiteY1176" fmla="*/ 4158 h 10000"/>
                  <a:gd name="connsiteX1177" fmla="*/ 9294 w 10000"/>
                  <a:gd name="connsiteY1177" fmla="*/ 4158 h 10000"/>
                  <a:gd name="connsiteX1178" fmla="*/ 9319 w 10000"/>
                  <a:gd name="connsiteY1178" fmla="*/ 4168 h 10000"/>
                  <a:gd name="connsiteX1179" fmla="*/ 9346 w 10000"/>
                  <a:gd name="connsiteY1179" fmla="*/ 4190 h 10000"/>
                  <a:gd name="connsiteX1180" fmla="*/ 9357 w 10000"/>
                  <a:gd name="connsiteY1180" fmla="*/ 4168 h 10000"/>
                  <a:gd name="connsiteX1181" fmla="*/ 9371 w 10000"/>
                  <a:gd name="connsiteY1181" fmla="*/ 4132 h 10000"/>
                  <a:gd name="connsiteX1182" fmla="*/ 9391 w 10000"/>
                  <a:gd name="connsiteY1182" fmla="*/ 4113 h 10000"/>
                  <a:gd name="connsiteX1183" fmla="*/ 9407 w 10000"/>
                  <a:gd name="connsiteY1183" fmla="*/ 4103 h 10000"/>
                  <a:gd name="connsiteX1184" fmla="*/ 9435 w 10000"/>
                  <a:gd name="connsiteY1184" fmla="*/ 4100 h 10000"/>
                  <a:gd name="connsiteX1185" fmla="*/ 9460 w 10000"/>
                  <a:gd name="connsiteY1185" fmla="*/ 4084 h 10000"/>
                  <a:gd name="connsiteX1186" fmla="*/ 9485 w 10000"/>
                  <a:gd name="connsiteY1186" fmla="*/ 4067 h 10000"/>
                  <a:gd name="connsiteX1187" fmla="*/ 9496 w 10000"/>
                  <a:gd name="connsiteY1187" fmla="*/ 4054 h 10000"/>
                  <a:gd name="connsiteX1188" fmla="*/ 9526 w 10000"/>
                  <a:gd name="connsiteY1188" fmla="*/ 4048 h 10000"/>
                  <a:gd name="connsiteX1189" fmla="*/ 9557 w 10000"/>
                  <a:gd name="connsiteY1189" fmla="*/ 4038 h 10000"/>
                  <a:gd name="connsiteX1190" fmla="*/ 9584 w 10000"/>
                  <a:gd name="connsiteY1190" fmla="*/ 4019 h 10000"/>
                  <a:gd name="connsiteX1191" fmla="*/ 9623 w 10000"/>
                  <a:gd name="connsiteY1191" fmla="*/ 4016 h 10000"/>
                  <a:gd name="connsiteX1192" fmla="*/ 9648 w 10000"/>
                  <a:gd name="connsiteY1192" fmla="*/ 4009 h 10000"/>
                  <a:gd name="connsiteX1193" fmla="*/ 9673 w 10000"/>
                  <a:gd name="connsiteY1193" fmla="*/ 4019 h 10000"/>
                  <a:gd name="connsiteX1194" fmla="*/ 9712 w 10000"/>
                  <a:gd name="connsiteY1194" fmla="*/ 4038 h 10000"/>
                  <a:gd name="connsiteX1195" fmla="*/ 9742 w 10000"/>
                  <a:gd name="connsiteY1195" fmla="*/ 4074 h 10000"/>
                  <a:gd name="connsiteX1196" fmla="*/ 9776 w 10000"/>
                  <a:gd name="connsiteY1196" fmla="*/ 4093 h 10000"/>
                  <a:gd name="connsiteX1197" fmla="*/ 9814 w 10000"/>
                  <a:gd name="connsiteY1197" fmla="*/ 4109 h 10000"/>
                  <a:gd name="connsiteX1198" fmla="*/ 9859 w 10000"/>
                  <a:gd name="connsiteY1198" fmla="*/ 4119 h 10000"/>
                  <a:gd name="connsiteX1199" fmla="*/ 9898 w 10000"/>
                  <a:gd name="connsiteY1199" fmla="*/ 4122 h 10000"/>
                  <a:gd name="connsiteX1200" fmla="*/ 9931 w 10000"/>
                  <a:gd name="connsiteY1200" fmla="*/ 4109 h 10000"/>
                  <a:gd name="connsiteX1201" fmla="*/ 9956 w 10000"/>
                  <a:gd name="connsiteY1201" fmla="*/ 4100 h 10000"/>
                  <a:gd name="connsiteX1202" fmla="*/ 9981 w 10000"/>
                  <a:gd name="connsiteY1202" fmla="*/ 4067 h 10000"/>
                  <a:gd name="connsiteX1203" fmla="*/ 9994 w 10000"/>
                  <a:gd name="connsiteY1203" fmla="*/ 4035 h 10000"/>
                  <a:gd name="connsiteX1204" fmla="*/ 10000 w 10000"/>
                  <a:gd name="connsiteY1204" fmla="*/ 3996 h 10000"/>
                  <a:gd name="connsiteX1205" fmla="*/ 9994 w 10000"/>
                  <a:gd name="connsiteY1205" fmla="*/ 3941 h 10000"/>
                  <a:gd name="connsiteX1206" fmla="*/ 9986 w 10000"/>
                  <a:gd name="connsiteY1206" fmla="*/ 3905 h 10000"/>
                  <a:gd name="connsiteX1207" fmla="*/ 9981 w 10000"/>
                  <a:gd name="connsiteY1207" fmla="*/ 3857 h 10000"/>
                  <a:gd name="connsiteX1208" fmla="*/ 9989 w 10000"/>
                  <a:gd name="connsiteY1208" fmla="*/ 3837 h 10000"/>
                  <a:gd name="connsiteX1209" fmla="*/ 9989 w 10000"/>
                  <a:gd name="connsiteY1209" fmla="*/ 3812 h 10000"/>
                  <a:gd name="connsiteX1210" fmla="*/ 9981 w 10000"/>
                  <a:gd name="connsiteY1210" fmla="*/ 3792 h 10000"/>
                  <a:gd name="connsiteX1211" fmla="*/ 9970 w 10000"/>
                  <a:gd name="connsiteY1211" fmla="*/ 3763 h 10000"/>
                  <a:gd name="connsiteX1212" fmla="*/ 9945 w 10000"/>
                  <a:gd name="connsiteY1212" fmla="*/ 3705 h 10000"/>
                  <a:gd name="connsiteX1213" fmla="*/ 9931 w 10000"/>
                  <a:gd name="connsiteY1213" fmla="*/ 3659 h 10000"/>
                  <a:gd name="connsiteX1214" fmla="*/ 9903 w 10000"/>
                  <a:gd name="connsiteY1214" fmla="*/ 3640 h 10000"/>
                  <a:gd name="connsiteX1215" fmla="*/ 9881 w 10000"/>
                  <a:gd name="connsiteY1215" fmla="*/ 3620 h 10000"/>
                  <a:gd name="connsiteX1216" fmla="*/ 9856 w 10000"/>
                  <a:gd name="connsiteY1216" fmla="*/ 3595 h 10000"/>
                  <a:gd name="connsiteX1217" fmla="*/ 9817 w 10000"/>
                  <a:gd name="connsiteY1217" fmla="*/ 3562 h 10000"/>
                  <a:gd name="connsiteX1218" fmla="*/ 9795 w 10000"/>
                  <a:gd name="connsiteY1218" fmla="*/ 3546 h 10000"/>
                  <a:gd name="connsiteX1219" fmla="*/ 9778 w 10000"/>
                  <a:gd name="connsiteY1219" fmla="*/ 3527 h 10000"/>
                  <a:gd name="connsiteX1220" fmla="*/ 9745 w 10000"/>
                  <a:gd name="connsiteY1220" fmla="*/ 3501 h 10000"/>
                  <a:gd name="connsiteX1221" fmla="*/ 9726 w 10000"/>
                  <a:gd name="connsiteY1221" fmla="*/ 3488 h 10000"/>
                  <a:gd name="connsiteX1222" fmla="*/ 9704 w 10000"/>
                  <a:gd name="connsiteY1222" fmla="*/ 3472 h 10000"/>
                  <a:gd name="connsiteX1223" fmla="*/ 9695 w 10000"/>
                  <a:gd name="connsiteY1223" fmla="*/ 3468 h 10000"/>
                  <a:gd name="connsiteX1224" fmla="*/ 9690 w 10000"/>
                  <a:gd name="connsiteY1224" fmla="*/ 3459 h 10000"/>
                  <a:gd name="connsiteX1225" fmla="*/ 9673 w 10000"/>
                  <a:gd name="connsiteY1225" fmla="*/ 3449 h 10000"/>
                  <a:gd name="connsiteX1226" fmla="*/ 9665 w 10000"/>
                  <a:gd name="connsiteY1226" fmla="*/ 3442 h 10000"/>
                  <a:gd name="connsiteX1227" fmla="*/ 9654 w 10000"/>
                  <a:gd name="connsiteY1227" fmla="*/ 3449 h 10000"/>
                  <a:gd name="connsiteX1228" fmla="*/ 9521 w 10000"/>
                  <a:gd name="connsiteY1228" fmla="*/ 3394 h 10000"/>
                  <a:gd name="connsiteX1229" fmla="*/ 9510 w 10000"/>
                  <a:gd name="connsiteY1229" fmla="*/ 3368 h 10000"/>
                  <a:gd name="connsiteX1230" fmla="*/ 9496 w 10000"/>
                  <a:gd name="connsiteY1230" fmla="*/ 3287 h 10000"/>
                  <a:gd name="connsiteX1231" fmla="*/ 9488 w 10000"/>
                  <a:gd name="connsiteY1231" fmla="*/ 3216 h 10000"/>
                  <a:gd name="connsiteX1232" fmla="*/ 9493 w 10000"/>
                  <a:gd name="connsiteY1232" fmla="*/ 3174 h 10000"/>
                  <a:gd name="connsiteX1233" fmla="*/ 9501 w 10000"/>
                  <a:gd name="connsiteY1233" fmla="*/ 3128 h 10000"/>
                  <a:gd name="connsiteX1234" fmla="*/ 9488 w 10000"/>
                  <a:gd name="connsiteY1234" fmla="*/ 3025 h 10000"/>
                  <a:gd name="connsiteX1235" fmla="*/ 9446 w 10000"/>
                  <a:gd name="connsiteY1235" fmla="*/ 2931 h 10000"/>
                  <a:gd name="connsiteX1236" fmla="*/ 9382 w 10000"/>
                  <a:gd name="connsiteY1236" fmla="*/ 2837 h 10000"/>
                  <a:gd name="connsiteX1237" fmla="*/ 9316 w 10000"/>
                  <a:gd name="connsiteY1237" fmla="*/ 2753 h 10000"/>
                  <a:gd name="connsiteX1238" fmla="*/ 9294 w 10000"/>
                  <a:gd name="connsiteY1238" fmla="*/ 2655 h 10000"/>
                  <a:gd name="connsiteX1239" fmla="*/ 9213 w 10000"/>
                  <a:gd name="connsiteY1239" fmla="*/ 2328 h 10000"/>
                  <a:gd name="connsiteX1240" fmla="*/ 9172 w 10000"/>
                  <a:gd name="connsiteY1240" fmla="*/ 2286 h 10000"/>
                  <a:gd name="connsiteX1241" fmla="*/ 9019 w 10000"/>
                  <a:gd name="connsiteY1241" fmla="*/ 2082 h 10000"/>
                  <a:gd name="connsiteX1242" fmla="*/ 8906 w 10000"/>
                  <a:gd name="connsiteY1242" fmla="*/ 1946 h 10000"/>
                  <a:gd name="connsiteX1243" fmla="*/ 8801 w 10000"/>
                  <a:gd name="connsiteY1243" fmla="*/ 1778 h 10000"/>
                  <a:gd name="connsiteX1244" fmla="*/ 8806 w 10000"/>
                  <a:gd name="connsiteY1244" fmla="*/ 1713 h 10000"/>
                  <a:gd name="connsiteX1245" fmla="*/ 8809 w 10000"/>
                  <a:gd name="connsiteY1245" fmla="*/ 1703 h 10000"/>
                  <a:gd name="connsiteX1246" fmla="*/ 8817 w 10000"/>
                  <a:gd name="connsiteY1246" fmla="*/ 1713 h 10000"/>
                  <a:gd name="connsiteX1247" fmla="*/ 8834 w 10000"/>
                  <a:gd name="connsiteY1247" fmla="*/ 1729 h 10000"/>
                  <a:gd name="connsiteX1248" fmla="*/ 8839 w 10000"/>
                  <a:gd name="connsiteY1248" fmla="*/ 1729 h 10000"/>
                  <a:gd name="connsiteX1249" fmla="*/ 8848 w 10000"/>
                  <a:gd name="connsiteY1249" fmla="*/ 1723 h 10000"/>
                  <a:gd name="connsiteX1250" fmla="*/ 8850 w 10000"/>
                  <a:gd name="connsiteY1250" fmla="*/ 1703 h 10000"/>
                  <a:gd name="connsiteX1251" fmla="*/ 8850 w 10000"/>
                  <a:gd name="connsiteY1251" fmla="*/ 1684 h 10000"/>
                  <a:gd name="connsiteX1252" fmla="*/ 8850 w 10000"/>
                  <a:gd name="connsiteY1252" fmla="*/ 1648 h 10000"/>
                  <a:gd name="connsiteX1253" fmla="*/ 8881 w 10000"/>
                  <a:gd name="connsiteY1253" fmla="*/ 1571 h 10000"/>
                  <a:gd name="connsiteX1254" fmla="*/ 8895 w 10000"/>
                  <a:gd name="connsiteY1254" fmla="*/ 1541 h 10000"/>
                  <a:gd name="connsiteX1255" fmla="*/ 8895 w 10000"/>
                  <a:gd name="connsiteY1255" fmla="*/ 1525 h 10000"/>
                  <a:gd name="connsiteX1256" fmla="*/ 8881 w 10000"/>
                  <a:gd name="connsiteY1256" fmla="*/ 1516 h 10000"/>
                  <a:gd name="connsiteX1257" fmla="*/ 8864 w 10000"/>
                  <a:gd name="connsiteY1257" fmla="*/ 1522 h 10000"/>
                  <a:gd name="connsiteX1258" fmla="*/ 8850 w 10000"/>
                  <a:gd name="connsiteY1258" fmla="*/ 1535 h 10000"/>
                  <a:gd name="connsiteX1259" fmla="*/ 8834 w 10000"/>
                  <a:gd name="connsiteY1259" fmla="*/ 1571 h 10000"/>
                  <a:gd name="connsiteX1260" fmla="*/ 8825 w 10000"/>
                  <a:gd name="connsiteY1260" fmla="*/ 1587 h 10000"/>
                  <a:gd name="connsiteX1261" fmla="*/ 8776 w 10000"/>
                  <a:gd name="connsiteY1261" fmla="*/ 1571 h 10000"/>
                  <a:gd name="connsiteX1262" fmla="*/ 8745 w 10000"/>
                  <a:gd name="connsiteY1262" fmla="*/ 1580 h 10000"/>
                  <a:gd name="connsiteX1263" fmla="*/ 8720 w 10000"/>
                  <a:gd name="connsiteY1263" fmla="*/ 1587 h 10000"/>
                  <a:gd name="connsiteX1264" fmla="*/ 8709 w 10000"/>
                  <a:gd name="connsiteY1264" fmla="*/ 1609 h 10000"/>
                  <a:gd name="connsiteX1265" fmla="*/ 8693 w 10000"/>
                  <a:gd name="connsiteY1265" fmla="*/ 1616 h 10000"/>
                  <a:gd name="connsiteX1266" fmla="*/ 8684 w 10000"/>
                  <a:gd name="connsiteY1266" fmla="*/ 1639 h 10000"/>
                  <a:gd name="connsiteX1267" fmla="*/ 8684 w 10000"/>
                  <a:gd name="connsiteY1267" fmla="*/ 1658 h 10000"/>
                  <a:gd name="connsiteX1268" fmla="*/ 8665 w 10000"/>
                  <a:gd name="connsiteY1268" fmla="*/ 1655 h 10000"/>
                  <a:gd name="connsiteX1269" fmla="*/ 8665 w 10000"/>
                  <a:gd name="connsiteY1269" fmla="*/ 1645 h 10000"/>
                  <a:gd name="connsiteX1270" fmla="*/ 8665 w 10000"/>
                  <a:gd name="connsiteY1270" fmla="*/ 1626 h 10000"/>
                  <a:gd name="connsiteX1271" fmla="*/ 8676 w 10000"/>
                  <a:gd name="connsiteY1271" fmla="*/ 1609 h 10000"/>
                  <a:gd name="connsiteX1272" fmla="*/ 8679 w 10000"/>
                  <a:gd name="connsiteY1272" fmla="*/ 1597 h 10000"/>
                  <a:gd name="connsiteX1273" fmla="*/ 8687 w 10000"/>
                  <a:gd name="connsiteY1273" fmla="*/ 1577 h 10000"/>
                  <a:gd name="connsiteX1274" fmla="*/ 8695 w 10000"/>
                  <a:gd name="connsiteY1274" fmla="*/ 1554 h 10000"/>
                  <a:gd name="connsiteX1275" fmla="*/ 8709 w 10000"/>
                  <a:gd name="connsiteY1275" fmla="*/ 1532 h 10000"/>
                  <a:gd name="connsiteX1276" fmla="*/ 8704 w 10000"/>
                  <a:gd name="connsiteY1276" fmla="*/ 1512 h 10000"/>
                  <a:gd name="connsiteX1277" fmla="*/ 8695 w 10000"/>
                  <a:gd name="connsiteY1277" fmla="*/ 1503 h 10000"/>
                  <a:gd name="connsiteX1278" fmla="*/ 8684 w 10000"/>
                  <a:gd name="connsiteY1278" fmla="*/ 1503 h 10000"/>
                  <a:gd name="connsiteX1279" fmla="*/ 8670 w 10000"/>
                  <a:gd name="connsiteY1279" fmla="*/ 1525 h 10000"/>
                  <a:gd name="connsiteX1280" fmla="*/ 8665 w 10000"/>
                  <a:gd name="connsiteY1280" fmla="*/ 1545 h 10000"/>
                  <a:gd name="connsiteX1281" fmla="*/ 8654 w 10000"/>
                  <a:gd name="connsiteY1281" fmla="*/ 1567 h 10000"/>
                  <a:gd name="connsiteX1282" fmla="*/ 8648 w 10000"/>
                  <a:gd name="connsiteY1282" fmla="*/ 1587 h 10000"/>
                  <a:gd name="connsiteX1283" fmla="*/ 8640 w 10000"/>
                  <a:gd name="connsiteY1283" fmla="*/ 1629 h 10000"/>
                  <a:gd name="connsiteX1284" fmla="*/ 8620 w 10000"/>
                  <a:gd name="connsiteY1284" fmla="*/ 1635 h 10000"/>
                  <a:gd name="connsiteX1285" fmla="*/ 8612 w 10000"/>
                  <a:gd name="connsiteY1285" fmla="*/ 1635 h 10000"/>
                  <a:gd name="connsiteX1286" fmla="*/ 8604 w 10000"/>
                  <a:gd name="connsiteY1286" fmla="*/ 1626 h 10000"/>
                  <a:gd name="connsiteX1287" fmla="*/ 8596 w 10000"/>
                  <a:gd name="connsiteY1287" fmla="*/ 1616 h 10000"/>
                  <a:gd name="connsiteX1288" fmla="*/ 8596 w 10000"/>
                  <a:gd name="connsiteY1288" fmla="*/ 1580 h 10000"/>
                  <a:gd name="connsiteX1289" fmla="*/ 8587 w 10000"/>
                  <a:gd name="connsiteY1289" fmla="*/ 1545 h 10000"/>
                  <a:gd name="connsiteX1290" fmla="*/ 8565 w 10000"/>
                  <a:gd name="connsiteY1290" fmla="*/ 1516 h 10000"/>
                  <a:gd name="connsiteX1291" fmla="*/ 8543 w 10000"/>
                  <a:gd name="connsiteY1291" fmla="*/ 1512 h 10000"/>
                  <a:gd name="connsiteX1292" fmla="*/ 8518 w 10000"/>
                  <a:gd name="connsiteY1292" fmla="*/ 1532 h 10000"/>
                  <a:gd name="connsiteX1293" fmla="*/ 8476 w 10000"/>
                  <a:gd name="connsiteY1293" fmla="*/ 1567 h 10000"/>
                  <a:gd name="connsiteX1294" fmla="*/ 8454 w 10000"/>
                  <a:gd name="connsiteY1294" fmla="*/ 1551 h 10000"/>
                  <a:gd name="connsiteX1295" fmla="*/ 8402 w 10000"/>
                  <a:gd name="connsiteY1295" fmla="*/ 1493 h 10000"/>
                  <a:gd name="connsiteX1296" fmla="*/ 8371 w 10000"/>
                  <a:gd name="connsiteY1296" fmla="*/ 1428 h 10000"/>
                  <a:gd name="connsiteX1297" fmla="*/ 8072 w 10000"/>
                  <a:gd name="connsiteY1297" fmla="*/ 1422 h 10000"/>
                  <a:gd name="connsiteX1298" fmla="*/ 7823 w 10000"/>
                  <a:gd name="connsiteY1298" fmla="*/ 1279 h 10000"/>
                  <a:gd name="connsiteX1299" fmla="*/ 7587 w 10000"/>
                  <a:gd name="connsiteY1299" fmla="*/ 1133 h 10000"/>
                  <a:gd name="connsiteX1300" fmla="*/ 7526 w 10000"/>
                  <a:gd name="connsiteY1300" fmla="*/ 1098 h 10000"/>
                  <a:gd name="connsiteX1301" fmla="*/ 7346 w 10000"/>
                  <a:gd name="connsiteY1301" fmla="*/ 991 h 10000"/>
                  <a:gd name="connsiteX1302" fmla="*/ 7321 w 10000"/>
                  <a:gd name="connsiteY1302" fmla="*/ 959 h 10000"/>
                  <a:gd name="connsiteX1303" fmla="*/ 7307 w 10000"/>
                  <a:gd name="connsiteY1303" fmla="*/ 871 h 10000"/>
                  <a:gd name="connsiteX1304" fmla="*/ 7224 w 10000"/>
                  <a:gd name="connsiteY1304" fmla="*/ 816 h 10000"/>
                  <a:gd name="connsiteX1305" fmla="*/ 7147 w 10000"/>
                  <a:gd name="connsiteY1305" fmla="*/ 787 h 10000"/>
                  <a:gd name="connsiteX1306" fmla="*/ 7080 w 10000"/>
                  <a:gd name="connsiteY1306" fmla="*/ 742 h 10000"/>
                  <a:gd name="connsiteX1307" fmla="*/ 7069 w 10000"/>
                  <a:gd name="connsiteY1307" fmla="*/ 767 h 10000"/>
                  <a:gd name="connsiteX1308" fmla="*/ 7033 w 10000"/>
                  <a:gd name="connsiteY1308" fmla="*/ 787 h 10000"/>
                  <a:gd name="connsiteX1309" fmla="*/ 6820 w 10000"/>
                  <a:gd name="connsiteY1309" fmla="*/ 878 h 10000"/>
                  <a:gd name="connsiteX1310" fmla="*/ 6726 w 10000"/>
                  <a:gd name="connsiteY1310" fmla="*/ 897 h 10000"/>
                  <a:gd name="connsiteX1311" fmla="*/ 6626 w 10000"/>
                  <a:gd name="connsiteY1311" fmla="*/ 955 h 10000"/>
                  <a:gd name="connsiteX1312" fmla="*/ 6582 w 10000"/>
                  <a:gd name="connsiteY1312" fmla="*/ 946 h 10000"/>
                  <a:gd name="connsiteX1313" fmla="*/ 6571 w 10000"/>
                  <a:gd name="connsiteY1313" fmla="*/ 955 h 10000"/>
                  <a:gd name="connsiteX1314" fmla="*/ 6507 w 10000"/>
                  <a:gd name="connsiteY1314" fmla="*/ 975 h 10000"/>
                  <a:gd name="connsiteX1315" fmla="*/ 6485 w 10000"/>
                  <a:gd name="connsiteY1315" fmla="*/ 975 h 10000"/>
                  <a:gd name="connsiteX1316" fmla="*/ 6476 w 10000"/>
                  <a:gd name="connsiteY1316" fmla="*/ 965 h 10000"/>
                  <a:gd name="connsiteX1317" fmla="*/ 6474 w 10000"/>
                  <a:gd name="connsiteY1317" fmla="*/ 936 h 10000"/>
                  <a:gd name="connsiteX1318" fmla="*/ 6452 w 10000"/>
                  <a:gd name="connsiteY1318" fmla="*/ 887 h 10000"/>
                  <a:gd name="connsiteX1319" fmla="*/ 6352 w 10000"/>
                  <a:gd name="connsiteY1319" fmla="*/ 767 h 10000"/>
                  <a:gd name="connsiteX1320" fmla="*/ 6313 w 10000"/>
                  <a:gd name="connsiteY1320" fmla="*/ 732 h 10000"/>
                  <a:gd name="connsiteX1321" fmla="*/ 6296 w 10000"/>
                  <a:gd name="connsiteY1321" fmla="*/ 690 h 10000"/>
                  <a:gd name="connsiteX1322" fmla="*/ 6271 w 10000"/>
                  <a:gd name="connsiteY1322" fmla="*/ 664 h 10000"/>
                  <a:gd name="connsiteX1323" fmla="*/ 6266 w 10000"/>
                  <a:gd name="connsiteY1323" fmla="*/ 654 h 10000"/>
                  <a:gd name="connsiteX1324" fmla="*/ 6111 w 10000"/>
                  <a:gd name="connsiteY1324" fmla="*/ 398 h 10000"/>
                  <a:gd name="connsiteX1325" fmla="*/ 5903 w 10000"/>
                  <a:gd name="connsiteY1325" fmla="*/ 408 h 10000"/>
                  <a:gd name="connsiteX1326" fmla="*/ 5837 w 10000"/>
                  <a:gd name="connsiteY1326" fmla="*/ 427 h 10000"/>
                  <a:gd name="connsiteX1327" fmla="*/ 5756 w 10000"/>
                  <a:gd name="connsiteY1327" fmla="*/ 453 h 10000"/>
                  <a:gd name="connsiteX1328" fmla="*/ 5681 w 10000"/>
                  <a:gd name="connsiteY1328" fmla="*/ 453 h 10000"/>
                  <a:gd name="connsiteX1329" fmla="*/ 5609 w 10000"/>
                  <a:gd name="connsiteY1329" fmla="*/ 447 h 10000"/>
                  <a:gd name="connsiteX1330" fmla="*/ 5554 w 10000"/>
                  <a:gd name="connsiteY1330" fmla="*/ 304 h 10000"/>
                  <a:gd name="connsiteX1331" fmla="*/ 5529 w 10000"/>
                  <a:gd name="connsiteY1331" fmla="*/ 301 h 10000"/>
                  <a:gd name="connsiteX1332" fmla="*/ 5393 w 10000"/>
                  <a:gd name="connsiteY1332" fmla="*/ 256 h 10000"/>
                  <a:gd name="connsiteX1333" fmla="*/ 5366 w 10000"/>
                  <a:gd name="connsiteY1333" fmla="*/ 220 h 10000"/>
                  <a:gd name="connsiteX1334" fmla="*/ 5249 w 10000"/>
                  <a:gd name="connsiteY1334" fmla="*/ 155 h 10000"/>
                  <a:gd name="connsiteX1335" fmla="*/ 5141 w 10000"/>
                  <a:gd name="connsiteY1335" fmla="*/ 52 h 10000"/>
                  <a:gd name="connsiteX1336" fmla="*/ 5116 w 10000"/>
                  <a:gd name="connsiteY1336" fmla="*/ 3 h 10000"/>
                  <a:gd name="connsiteX1337" fmla="*/ 5061 w 10000"/>
                  <a:gd name="connsiteY1337" fmla="*/ 0 h 10000"/>
                  <a:gd name="connsiteX1338" fmla="*/ 5036 w 10000"/>
                  <a:gd name="connsiteY1338" fmla="*/ 32 h 10000"/>
                  <a:gd name="connsiteX1339" fmla="*/ 4942 w 10000"/>
                  <a:gd name="connsiteY1339" fmla="*/ 133 h 10000"/>
                  <a:gd name="connsiteX1340" fmla="*/ 4900 w 10000"/>
                  <a:gd name="connsiteY1340" fmla="*/ 217 h 10000"/>
                  <a:gd name="connsiteX1341" fmla="*/ 4861 w 10000"/>
                  <a:gd name="connsiteY1341" fmla="*/ 198 h 10000"/>
                  <a:gd name="connsiteX1342" fmla="*/ 4795 w 10000"/>
                  <a:gd name="connsiteY1342" fmla="*/ 68 h 10000"/>
                  <a:gd name="connsiteX1343" fmla="*/ 4778 w 10000"/>
                  <a:gd name="connsiteY1343" fmla="*/ 62 h 10000"/>
                  <a:gd name="connsiteX1344" fmla="*/ 4765 w 10000"/>
                  <a:gd name="connsiteY1344" fmla="*/ 62 h 10000"/>
                  <a:gd name="connsiteX1345" fmla="*/ 4748 w 10000"/>
                  <a:gd name="connsiteY1345" fmla="*/ 68 h 10000"/>
                  <a:gd name="connsiteX1346" fmla="*/ 4673 w 10000"/>
                  <a:gd name="connsiteY1346" fmla="*/ 136 h 10000"/>
                  <a:gd name="connsiteX1347" fmla="*/ 4632 w 10000"/>
                  <a:gd name="connsiteY1347" fmla="*/ 201 h 10000"/>
                  <a:gd name="connsiteX1348" fmla="*/ 4623 w 10000"/>
                  <a:gd name="connsiteY1348" fmla="*/ 210 h 10000"/>
                  <a:gd name="connsiteX1349" fmla="*/ 4579 w 10000"/>
                  <a:gd name="connsiteY1349" fmla="*/ 220 h 10000"/>
                  <a:gd name="connsiteX1350" fmla="*/ 4479 w 10000"/>
                  <a:gd name="connsiteY1350" fmla="*/ 198 h 10000"/>
                  <a:gd name="connsiteX1351" fmla="*/ 4402 w 10000"/>
                  <a:gd name="connsiteY1351" fmla="*/ 165 h 10000"/>
                  <a:gd name="connsiteX1352" fmla="*/ 4374 w 10000"/>
                  <a:gd name="connsiteY1352" fmla="*/ 165 h 10000"/>
                  <a:gd name="connsiteX1353" fmla="*/ 4335 w 10000"/>
                  <a:gd name="connsiteY1353" fmla="*/ 172 h 10000"/>
                  <a:gd name="connsiteX1354" fmla="*/ 4302 w 10000"/>
                  <a:gd name="connsiteY1354" fmla="*/ 188 h 10000"/>
                  <a:gd name="connsiteX1355" fmla="*/ 4271 w 10000"/>
                  <a:gd name="connsiteY1355" fmla="*/ 220 h 10000"/>
                  <a:gd name="connsiteX1356" fmla="*/ 4238 w 10000"/>
                  <a:gd name="connsiteY1356" fmla="*/ 240 h 10000"/>
                  <a:gd name="connsiteX1357" fmla="*/ 4324 w 10000"/>
                  <a:gd name="connsiteY1357" fmla="*/ 1289 h 10000"/>
                  <a:gd name="connsiteX1358" fmla="*/ 3521 w 10000"/>
                  <a:gd name="connsiteY1358" fmla="*/ 7730 h 10000"/>
                  <a:gd name="connsiteX1359" fmla="*/ 3560 w 10000"/>
                  <a:gd name="connsiteY1359" fmla="*/ 7749 h 10000"/>
                  <a:gd name="connsiteX1360" fmla="*/ 3562 w 10000"/>
                  <a:gd name="connsiteY1360" fmla="*/ 7759 h 10000"/>
                  <a:gd name="connsiteX1361" fmla="*/ 3573 w 10000"/>
                  <a:gd name="connsiteY1361" fmla="*/ 7766 h 10000"/>
                  <a:gd name="connsiteX1362" fmla="*/ 3584 w 10000"/>
                  <a:gd name="connsiteY1362" fmla="*/ 7759 h 10000"/>
                  <a:gd name="connsiteX1363" fmla="*/ 3598 w 10000"/>
                  <a:gd name="connsiteY1363" fmla="*/ 7743 h 10000"/>
                  <a:gd name="connsiteX1364" fmla="*/ 3623 w 10000"/>
                  <a:gd name="connsiteY1364" fmla="*/ 7733 h 10000"/>
                  <a:gd name="connsiteX1365" fmla="*/ 3632 w 10000"/>
                  <a:gd name="connsiteY1365" fmla="*/ 7730 h 10000"/>
                  <a:gd name="connsiteX1366" fmla="*/ 3634 w 10000"/>
                  <a:gd name="connsiteY1366" fmla="*/ 7730 h 10000"/>
                  <a:gd name="connsiteX1367" fmla="*/ 3670 w 10000"/>
                  <a:gd name="connsiteY1367" fmla="*/ 7730 h 10000"/>
                  <a:gd name="connsiteX1368" fmla="*/ 3687 w 10000"/>
                  <a:gd name="connsiteY1368" fmla="*/ 7730 h 10000"/>
                  <a:gd name="connsiteX1369" fmla="*/ 3690 w 10000"/>
                  <a:gd name="connsiteY1369" fmla="*/ 7730 h 10000"/>
                  <a:gd name="connsiteX1370" fmla="*/ 3704 w 10000"/>
                  <a:gd name="connsiteY1370" fmla="*/ 7740 h 10000"/>
                  <a:gd name="connsiteX1371" fmla="*/ 3712 w 10000"/>
                  <a:gd name="connsiteY1371" fmla="*/ 7743 h 10000"/>
                  <a:gd name="connsiteX1372" fmla="*/ 3723 w 10000"/>
                  <a:gd name="connsiteY1372" fmla="*/ 7749 h 10000"/>
                  <a:gd name="connsiteX1373" fmla="*/ 3729 w 10000"/>
                  <a:gd name="connsiteY1373" fmla="*/ 7749 h 10000"/>
                  <a:gd name="connsiteX1374" fmla="*/ 3729 w 10000"/>
                  <a:gd name="connsiteY1374" fmla="*/ 7743 h 10000"/>
                  <a:gd name="connsiteX1375" fmla="*/ 3745 w 10000"/>
                  <a:gd name="connsiteY1375" fmla="*/ 7740 h 10000"/>
                  <a:gd name="connsiteX1376" fmla="*/ 3753 w 10000"/>
                  <a:gd name="connsiteY1376" fmla="*/ 7730 h 10000"/>
                  <a:gd name="connsiteX1377" fmla="*/ 3762 w 10000"/>
                  <a:gd name="connsiteY1377" fmla="*/ 7720 h 10000"/>
                  <a:gd name="connsiteX1378" fmla="*/ 3776 w 10000"/>
                  <a:gd name="connsiteY1378" fmla="*/ 7710 h 10000"/>
                  <a:gd name="connsiteX1379" fmla="*/ 3784 w 10000"/>
                  <a:gd name="connsiteY1379" fmla="*/ 7701 h 10000"/>
                  <a:gd name="connsiteX1380" fmla="*/ 3792 w 10000"/>
                  <a:gd name="connsiteY1380" fmla="*/ 7694 h 10000"/>
                  <a:gd name="connsiteX1381" fmla="*/ 3801 w 10000"/>
                  <a:gd name="connsiteY1381" fmla="*/ 7685 h 10000"/>
                  <a:gd name="connsiteX1382" fmla="*/ 3803 w 10000"/>
                  <a:gd name="connsiteY1382" fmla="*/ 7685 h 10000"/>
                  <a:gd name="connsiteX1383" fmla="*/ 3778 w 10000"/>
                  <a:gd name="connsiteY1383" fmla="*/ 7756 h 10000"/>
                  <a:gd name="connsiteX1384" fmla="*/ 3762 w 10000"/>
                  <a:gd name="connsiteY1384" fmla="*/ 7775 h 10000"/>
                  <a:gd name="connsiteX1385" fmla="*/ 3748 w 10000"/>
                  <a:gd name="connsiteY1385" fmla="*/ 7775 h 10000"/>
                  <a:gd name="connsiteX1386" fmla="*/ 3737 w 10000"/>
                  <a:gd name="connsiteY1386" fmla="*/ 7778 h 10000"/>
                  <a:gd name="connsiteX1387" fmla="*/ 3723 w 10000"/>
                  <a:gd name="connsiteY1387" fmla="*/ 7778 h 10000"/>
                  <a:gd name="connsiteX1388" fmla="*/ 3712 w 10000"/>
                  <a:gd name="connsiteY1388" fmla="*/ 8005 h 10000"/>
                  <a:gd name="connsiteX1389" fmla="*/ 3706 w 10000"/>
                  <a:gd name="connsiteY1389" fmla="*/ 8021 h 10000"/>
                  <a:gd name="connsiteX1390" fmla="*/ 3712 w 10000"/>
                  <a:gd name="connsiteY1390" fmla="*/ 8044 h 10000"/>
                  <a:gd name="connsiteX1391" fmla="*/ 3712 w 10000"/>
                  <a:gd name="connsiteY1391" fmla="*/ 8051 h 10000"/>
                  <a:gd name="connsiteX1392" fmla="*/ 3767 w 10000"/>
                  <a:gd name="connsiteY1392" fmla="*/ 8106 h 10000"/>
                  <a:gd name="connsiteX1393" fmla="*/ 3770 w 10000"/>
                  <a:gd name="connsiteY1393" fmla="*/ 8119 h 10000"/>
                  <a:gd name="connsiteX1394" fmla="*/ 3740 w 10000"/>
                  <a:gd name="connsiteY1394" fmla="*/ 8154 h 10000"/>
                  <a:gd name="connsiteX1395" fmla="*/ 3731 w 10000"/>
                  <a:gd name="connsiteY1395" fmla="*/ 8138 h 10000"/>
                  <a:gd name="connsiteX1396" fmla="*/ 3729 w 10000"/>
                  <a:gd name="connsiteY1396" fmla="*/ 8125 h 10000"/>
                  <a:gd name="connsiteX1397" fmla="*/ 3712 w 10000"/>
                  <a:gd name="connsiteY1397" fmla="*/ 8115 h 10000"/>
                  <a:gd name="connsiteX1398" fmla="*/ 3704 w 10000"/>
                  <a:gd name="connsiteY1398" fmla="*/ 8109 h 10000"/>
                  <a:gd name="connsiteX1399" fmla="*/ 3687 w 10000"/>
                  <a:gd name="connsiteY1399" fmla="*/ 8099 h 10000"/>
                  <a:gd name="connsiteX1400" fmla="*/ 3673 w 10000"/>
                  <a:gd name="connsiteY1400" fmla="*/ 8093 h 10000"/>
                  <a:gd name="connsiteX1401" fmla="*/ 3665 w 10000"/>
                  <a:gd name="connsiteY1401" fmla="*/ 8083 h 10000"/>
                  <a:gd name="connsiteX1402" fmla="*/ 3648 w 10000"/>
                  <a:gd name="connsiteY1402" fmla="*/ 8073 h 10000"/>
                  <a:gd name="connsiteX1403" fmla="*/ 3643 w 10000"/>
                  <a:gd name="connsiteY1403" fmla="*/ 8063 h 10000"/>
                  <a:gd name="connsiteX1404" fmla="*/ 3632 w 10000"/>
                  <a:gd name="connsiteY1404" fmla="*/ 8054 h 10000"/>
                  <a:gd name="connsiteX1405" fmla="*/ 3623 w 10000"/>
                  <a:gd name="connsiteY1405" fmla="*/ 8060 h 10000"/>
                  <a:gd name="connsiteX1406" fmla="*/ 3615 w 10000"/>
                  <a:gd name="connsiteY1406" fmla="*/ 8070 h 10000"/>
                  <a:gd name="connsiteX1407" fmla="*/ 3607 w 10000"/>
                  <a:gd name="connsiteY1407" fmla="*/ 8083 h 10000"/>
                  <a:gd name="connsiteX1408" fmla="*/ 3607 w 10000"/>
                  <a:gd name="connsiteY1408" fmla="*/ 8099 h 10000"/>
                  <a:gd name="connsiteX1409" fmla="*/ 3607 w 10000"/>
                  <a:gd name="connsiteY1409" fmla="*/ 8125 h 10000"/>
                  <a:gd name="connsiteX1410" fmla="*/ 3601 w 10000"/>
                  <a:gd name="connsiteY1410" fmla="*/ 8148 h 10000"/>
                  <a:gd name="connsiteX1411" fmla="*/ 3584 w 10000"/>
                  <a:gd name="connsiteY1411" fmla="*/ 8154 h 10000"/>
                  <a:gd name="connsiteX1412" fmla="*/ 3573 w 10000"/>
                  <a:gd name="connsiteY1412" fmla="*/ 8154 h 10000"/>
                  <a:gd name="connsiteX1413" fmla="*/ 3551 w 10000"/>
                  <a:gd name="connsiteY1413" fmla="*/ 8119 h 10000"/>
                  <a:gd name="connsiteX1414" fmla="*/ 3457 w 10000"/>
                  <a:gd name="connsiteY1414" fmla="*/ 7872 h 10000"/>
                  <a:gd name="connsiteX1415" fmla="*/ 3449 w 10000"/>
                  <a:gd name="connsiteY1415" fmla="*/ 7847 h 10000"/>
                  <a:gd name="connsiteX1416" fmla="*/ 3446 w 10000"/>
                  <a:gd name="connsiteY1416" fmla="*/ 7827 h 10000"/>
                  <a:gd name="connsiteX0" fmla="*/ 4324 w 10000"/>
                  <a:gd name="connsiteY0" fmla="*/ 1289 h 10000"/>
                  <a:gd name="connsiteX1" fmla="*/ 4296 w 10000"/>
                  <a:gd name="connsiteY1" fmla="*/ 1305 h 10000"/>
                  <a:gd name="connsiteX2" fmla="*/ 4285 w 10000"/>
                  <a:gd name="connsiteY2" fmla="*/ 1279 h 10000"/>
                  <a:gd name="connsiteX3" fmla="*/ 4244 w 10000"/>
                  <a:gd name="connsiteY3" fmla="*/ 1266 h 10000"/>
                  <a:gd name="connsiteX4" fmla="*/ 4208 w 10000"/>
                  <a:gd name="connsiteY4" fmla="*/ 1286 h 10000"/>
                  <a:gd name="connsiteX5" fmla="*/ 4172 w 10000"/>
                  <a:gd name="connsiteY5" fmla="*/ 1299 h 10000"/>
                  <a:gd name="connsiteX6" fmla="*/ 4150 w 10000"/>
                  <a:gd name="connsiteY6" fmla="*/ 1308 h 10000"/>
                  <a:gd name="connsiteX7" fmla="*/ 4139 w 10000"/>
                  <a:gd name="connsiteY7" fmla="*/ 1315 h 10000"/>
                  <a:gd name="connsiteX8" fmla="*/ 4125 w 10000"/>
                  <a:gd name="connsiteY8" fmla="*/ 1315 h 10000"/>
                  <a:gd name="connsiteX9" fmla="*/ 4119 w 10000"/>
                  <a:gd name="connsiteY9" fmla="*/ 1315 h 10000"/>
                  <a:gd name="connsiteX10" fmla="*/ 4111 w 10000"/>
                  <a:gd name="connsiteY10" fmla="*/ 1308 h 10000"/>
                  <a:gd name="connsiteX11" fmla="*/ 4100 w 10000"/>
                  <a:gd name="connsiteY11" fmla="*/ 1315 h 10000"/>
                  <a:gd name="connsiteX12" fmla="*/ 4075 w 10000"/>
                  <a:gd name="connsiteY12" fmla="*/ 1315 h 10000"/>
                  <a:gd name="connsiteX13" fmla="*/ 4058 w 10000"/>
                  <a:gd name="connsiteY13" fmla="*/ 1318 h 10000"/>
                  <a:gd name="connsiteX14" fmla="*/ 4044 w 10000"/>
                  <a:gd name="connsiteY14" fmla="*/ 1315 h 10000"/>
                  <a:gd name="connsiteX15" fmla="*/ 4042 w 10000"/>
                  <a:gd name="connsiteY15" fmla="*/ 1299 h 10000"/>
                  <a:gd name="connsiteX16" fmla="*/ 4014 w 10000"/>
                  <a:gd name="connsiteY16" fmla="*/ 1308 h 10000"/>
                  <a:gd name="connsiteX17" fmla="*/ 4011 w 10000"/>
                  <a:gd name="connsiteY17" fmla="*/ 1315 h 10000"/>
                  <a:gd name="connsiteX18" fmla="*/ 4011 w 10000"/>
                  <a:gd name="connsiteY18" fmla="*/ 1341 h 10000"/>
                  <a:gd name="connsiteX19" fmla="*/ 4019 w 10000"/>
                  <a:gd name="connsiteY19" fmla="*/ 1341 h 10000"/>
                  <a:gd name="connsiteX20" fmla="*/ 3997 w 10000"/>
                  <a:gd name="connsiteY20" fmla="*/ 1363 h 10000"/>
                  <a:gd name="connsiteX21" fmla="*/ 3986 w 10000"/>
                  <a:gd name="connsiteY21" fmla="*/ 1373 h 10000"/>
                  <a:gd name="connsiteX22" fmla="*/ 3981 w 10000"/>
                  <a:gd name="connsiteY22" fmla="*/ 1389 h 10000"/>
                  <a:gd name="connsiteX23" fmla="*/ 3981 w 10000"/>
                  <a:gd name="connsiteY23" fmla="*/ 1409 h 10000"/>
                  <a:gd name="connsiteX24" fmla="*/ 3981 w 10000"/>
                  <a:gd name="connsiteY24" fmla="*/ 1438 h 10000"/>
                  <a:gd name="connsiteX25" fmla="*/ 3961 w 10000"/>
                  <a:gd name="connsiteY25" fmla="*/ 1441 h 10000"/>
                  <a:gd name="connsiteX26" fmla="*/ 3942 w 10000"/>
                  <a:gd name="connsiteY26" fmla="*/ 1441 h 10000"/>
                  <a:gd name="connsiteX27" fmla="*/ 3914 w 10000"/>
                  <a:gd name="connsiteY27" fmla="*/ 1454 h 10000"/>
                  <a:gd name="connsiteX28" fmla="*/ 3892 w 10000"/>
                  <a:gd name="connsiteY28" fmla="*/ 1467 h 10000"/>
                  <a:gd name="connsiteX29" fmla="*/ 3867 w 10000"/>
                  <a:gd name="connsiteY29" fmla="*/ 1483 h 10000"/>
                  <a:gd name="connsiteX30" fmla="*/ 3845 w 10000"/>
                  <a:gd name="connsiteY30" fmla="*/ 1467 h 10000"/>
                  <a:gd name="connsiteX31" fmla="*/ 3850 w 10000"/>
                  <a:gd name="connsiteY31" fmla="*/ 1457 h 10000"/>
                  <a:gd name="connsiteX32" fmla="*/ 3864 w 10000"/>
                  <a:gd name="connsiteY32" fmla="*/ 1441 h 10000"/>
                  <a:gd name="connsiteX33" fmla="*/ 3859 w 10000"/>
                  <a:gd name="connsiteY33" fmla="*/ 1409 h 10000"/>
                  <a:gd name="connsiteX34" fmla="*/ 3842 w 10000"/>
                  <a:gd name="connsiteY34" fmla="*/ 1383 h 10000"/>
                  <a:gd name="connsiteX35" fmla="*/ 3825 w 10000"/>
                  <a:gd name="connsiteY35" fmla="*/ 1360 h 10000"/>
                  <a:gd name="connsiteX36" fmla="*/ 3809 w 10000"/>
                  <a:gd name="connsiteY36" fmla="*/ 1318 h 10000"/>
                  <a:gd name="connsiteX37" fmla="*/ 3787 w 10000"/>
                  <a:gd name="connsiteY37" fmla="*/ 1289 h 10000"/>
                  <a:gd name="connsiteX38" fmla="*/ 3759 w 10000"/>
                  <a:gd name="connsiteY38" fmla="*/ 1266 h 10000"/>
                  <a:gd name="connsiteX39" fmla="*/ 3740 w 10000"/>
                  <a:gd name="connsiteY39" fmla="*/ 1256 h 10000"/>
                  <a:gd name="connsiteX40" fmla="*/ 3715 w 10000"/>
                  <a:gd name="connsiteY40" fmla="*/ 1250 h 10000"/>
                  <a:gd name="connsiteX41" fmla="*/ 3687 w 10000"/>
                  <a:gd name="connsiteY41" fmla="*/ 1256 h 10000"/>
                  <a:gd name="connsiteX42" fmla="*/ 3681 w 10000"/>
                  <a:gd name="connsiteY42" fmla="*/ 1260 h 10000"/>
                  <a:gd name="connsiteX43" fmla="*/ 3670 w 10000"/>
                  <a:gd name="connsiteY43" fmla="*/ 1295 h 10000"/>
                  <a:gd name="connsiteX44" fmla="*/ 3651 w 10000"/>
                  <a:gd name="connsiteY44" fmla="*/ 1305 h 10000"/>
                  <a:gd name="connsiteX45" fmla="*/ 3640 w 10000"/>
                  <a:gd name="connsiteY45" fmla="*/ 1308 h 10000"/>
                  <a:gd name="connsiteX46" fmla="*/ 3626 w 10000"/>
                  <a:gd name="connsiteY46" fmla="*/ 1308 h 10000"/>
                  <a:gd name="connsiteX47" fmla="*/ 3632 w 10000"/>
                  <a:gd name="connsiteY47" fmla="*/ 1276 h 10000"/>
                  <a:gd name="connsiteX48" fmla="*/ 3609 w 10000"/>
                  <a:gd name="connsiteY48" fmla="*/ 1289 h 10000"/>
                  <a:gd name="connsiteX49" fmla="*/ 3593 w 10000"/>
                  <a:gd name="connsiteY49" fmla="*/ 1286 h 10000"/>
                  <a:gd name="connsiteX50" fmla="*/ 3590 w 10000"/>
                  <a:gd name="connsiteY50" fmla="*/ 1256 h 10000"/>
                  <a:gd name="connsiteX51" fmla="*/ 3584 w 10000"/>
                  <a:gd name="connsiteY51" fmla="*/ 1237 h 10000"/>
                  <a:gd name="connsiteX52" fmla="*/ 3573 w 10000"/>
                  <a:gd name="connsiteY52" fmla="*/ 1237 h 10000"/>
                  <a:gd name="connsiteX53" fmla="*/ 3554 w 10000"/>
                  <a:gd name="connsiteY53" fmla="*/ 1227 h 10000"/>
                  <a:gd name="connsiteX54" fmla="*/ 3546 w 10000"/>
                  <a:gd name="connsiteY54" fmla="*/ 1192 h 10000"/>
                  <a:gd name="connsiteX55" fmla="*/ 3529 w 10000"/>
                  <a:gd name="connsiteY55" fmla="*/ 1176 h 10000"/>
                  <a:gd name="connsiteX56" fmla="*/ 3512 w 10000"/>
                  <a:gd name="connsiteY56" fmla="*/ 1182 h 10000"/>
                  <a:gd name="connsiteX57" fmla="*/ 3485 w 10000"/>
                  <a:gd name="connsiteY57" fmla="*/ 1182 h 10000"/>
                  <a:gd name="connsiteX58" fmla="*/ 3463 w 10000"/>
                  <a:gd name="connsiteY58" fmla="*/ 1176 h 10000"/>
                  <a:gd name="connsiteX59" fmla="*/ 3449 w 10000"/>
                  <a:gd name="connsiteY59" fmla="*/ 1182 h 10000"/>
                  <a:gd name="connsiteX60" fmla="*/ 3432 w 10000"/>
                  <a:gd name="connsiteY60" fmla="*/ 1192 h 10000"/>
                  <a:gd name="connsiteX61" fmla="*/ 3454 w 10000"/>
                  <a:gd name="connsiteY61" fmla="*/ 1205 h 10000"/>
                  <a:gd name="connsiteX62" fmla="*/ 3463 w 10000"/>
                  <a:gd name="connsiteY62" fmla="*/ 1205 h 10000"/>
                  <a:gd name="connsiteX63" fmla="*/ 3488 w 10000"/>
                  <a:gd name="connsiteY63" fmla="*/ 1205 h 10000"/>
                  <a:gd name="connsiteX64" fmla="*/ 3488 w 10000"/>
                  <a:gd name="connsiteY64" fmla="*/ 1218 h 10000"/>
                  <a:gd name="connsiteX65" fmla="*/ 3493 w 10000"/>
                  <a:gd name="connsiteY65" fmla="*/ 1247 h 10000"/>
                  <a:gd name="connsiteX66" fmla="*/ 3512 w 10000"/>
                  <a:gd name="connsiteY66" fmla="*/ 1247 h 10000"/>
                  <a:gd name="connsiteX67" fmla="*/ 3518 w 10000"/>
                  <a:gd name="connsiteY67" fmla="*/ 1250 h 10000"/>
                  <a:gd name="connsiteX68" fmla="*/ 3521 w 10000"/>
                  <a:gd name="connsiteY68" fmla="*/ 1276 h 10000"/>
                  <a:gd name="connsiteX69" fmla="*/ 3543 w 10000"/>
                  <a:gd name="connsiteY69" fmla="*/ 1295 h 10000"/>
                  <a:gd name="connsiteX70" fmla="*/ 3546 w 10000"/>
                  <a:gd name="connsiteY70" fmla="*/ 1305 h 10000"/>
                  <a:gd name="connsiteX71" fmla="*/ 3543 w 10000"/>
                  <a:gd name="connsiteY71" fmla="*/ 1315 h 10000"/>
                  <a:gd name="connsiteX72" fmla="*/ 3543 w 10000"/>
                  <a:gd name="connsiteY72" fmla="*/ 1331 h 10000"/>
                  <a:gd name="connsiteX73" fmla="*/ 3554 w 10000"/>
                  <a:gd name="connsiteY73" fmla="*/ 1324 h 10000"/>
                  <a:gd name="connsiteX74" fmla="*/ 3560 w 10000"/>
                  <a:gd name="connsiteY74" fmla="*/ 1331 h 10000"/>
                  <a:gd name="connsiteX75" fmla="*/ 3582 w 10000"/>
                  <a:gd name="connsiteY75" fmla="*/ 1344 h 10000"/>
                  <a:gd name="connsiteX76" fmla="*/ 3598 w 10000"/>
                  <a:gd name="connsiteY76" fmla="*/ 1380 h 10000"/>
                  <a:gd name="connsiteX77" fmla="*/ 3607 w 10000"/>
                  <a:gd name="connsiteY77" fmla="*/ 1389 h 10000"/>
                  <a:gd name="connsiteX78" fmla="*/ 3623 w 10000"/>
                  <a:gd name="connsiteY78" fmla="*/ 1409 h 10000"/>
                  <a:gd name="connsiteX79" fmla="*/ 3634 w 10000"/>
                  <a:gd name="connsiteY79" fmla="*/ 1438 h 10000"/>
                  <a:gd name="connsiteX80" fmla="*/ 3632 w 10000"/>
                  <a:gd name="connsiteY80" fmla="*/ 1454 h 10000"/>
                  <a:gd name="connsiteX81" fmla="*/ 3618 w 10000"/>
                  <a:gd name="connsiteY81" fmla="*/ 1438 h 10000"/>
                  <a:gd name="connsiteX82" fmla="*/ 3598 w 10000"/>
                  <a:gd name="connsiteY82" fmla="*/ 1428 h 10000"/>
                  <a:gd name="connsiteX83" fmla="*/ 3582 w 10000"/>
                  <a:gd name="connsiteY83" fmla="*/ 1402 h 10000"/>
                  <a:gd name="connsiteX84" fmla="*/ 3562 w 10000"/>
                  <a:gd name="connsiteY84" fmla="*/ 1399 h 10000"/>
                  <a:gd name="connsiteX85" fmla="*/ 3546 w 10000"/>
                  <a:gd name="connsiteY85" fmla="*/ 1383 h 10000"/>
                  <a:gd name="connsiteX86" fmla="*/ 3510 w 10000"/>
                  <a:gd name="connsiteY86" fmla="*/ 1360 h 10000"/>
                  <a:gd name="connsiteX87" fmla="*/ 3485 w 10000"/>
                  <a:gd name="connsiteY87" fmla="*/ 1344 h 10000"/>
                  <a:gd name="connsiteX88" fmla="*/ 3454 w 10000"/>
                  <a:gd name="connsiteY88" fmla="*/ 1334 h 10000"/>
                  <a:gd name="connsiteX89" fmla="*/ 3429 w 10000"/>
                  <a:gd name="connsiteY89" fmla="*/ 1315 h 10000"/>
                  <a:gd name="connsiteX90" fmla="*/ 3416 w 10000"/>
                  <a:gd name="connsiteY90" fmla="*/ 1308 h 10000"/>
                  <a:gd name="connsiteX91" fmla="*/ 3399 w 10000"/>
                  <a:gd name="connsiteY91" fmla="*/ 1305 h 10000"/>
                  <a:gd name="connsiteX92" fmla="*/ 3382 w 10000"/>
                  <a:gd name="connsiteY92" fmla="*/ 1286 h 10000"/>
                  <a:gd name="connsiteX93" fmla="*/ 3380 w 10000"/>
                  <a:gd name="connsiteY93" fmla="*/ 1266 h 10000"/>
                  <a:gd name="connsiteX94" fmla="*/ 3388 w 10000"/>
                  <a:gd name="connsiteY94" fmla="*/ 1256 h 10000"/>
                  <a:gd name="connsiteX95" fmla="*/ 3407 w 10000"/>
                  <a:gd name="connsiteY95" fmla="*/ 1256 h 10000"/>
                  <a:gd name="connsiteX96" fmla="*/ 3396 w 10000"/>
                  <a:gd name="connsiteY96" fmla="*/ 1227 h 10000"/>
                  <a:gd name="connsiteX97" fmla="*/ 3382 w 10000"/>
                  <a:gd name="connsiteY97" fmla="*/ 1227 h 10000"/>
                  <a:gd name="connsiteX98" fmla="*/ 3360 w 10000"/>
                  <a:gd name="connsiteY98" fmla="*/ 1221 h 10000"/>
                  <a:gd name="connsiteX99" fmla="*/ 3349 w 10000"/>
                  <a:gd name="connsiteY99" fmla="*/ 1231 h 10000"/>
                  <a:gd name="connsiteX100" fmla="*/ 3352 w 10000"/>
                  <a:gd name="connsiteY100" fmla="*/ 1247 h 10000"/>
                  <a:gd name="connsiteX101" fmla="*/ 3341 w 10000"/>
                  <a:gd name="connsiteY101" fmla="*/ 1237 h 10000"/>
                  <a:gd name="connsiteX102" fmla="*/ 3335 w 10000"/>
                  <a:gd name="connsiteY102" fmla="*/ 1231 h 10000"/>
                  <a:gd name="connsiteX103" fmla="*/ 3307 w 10000"/>
                  <a:gd name="connsiteY103" fmla="*/ 1227 h 10000"/>
                  <a:gd name="connsiteX104" fmla="*/ 3294 w 10000"/>
                  <a:gd name="connsiteY104" fmla="*/ 1221 h 10000"/>
                  <a:gd name="connsiteX105" fmla="*/ 3271 w 10000"/>
                  <a:gd name="connsiteY105" fmla="*/ 1211 h 10000"/>
                  <a:gd name="connsiteX106" fmla="*/ 3252 w 10000"/>
                  <a:gd name="connsiteY106" fmla="*/ 1195 h 10000"/>
                  <a:gd name="connsiteX107" fmla="*/ 3235 w 10000"/>
                  <a:gd name="connsiteY107" fmla="*/ 1195 h 10000"/>
                  <a:gd name="connsiteX108" fmla="*/ 3235 w 10000"/>
                  <a:gd name="connsiteY108" fmla="*/ 1205 h 10000"/>
                  <a:gd name="connsiteX109" fmla="*/ 3219 w 10000"/>
                  <a:gd name="connsiteY109" fmla="*/ 1231 h 10000"/>
                  <a:gd name="connsiteX110" fmla="*/ 3213 w 10000"/>
                  <a:gd name="connsiteY110" fmla="*/ 1231 h 10000"/>
                  <a:gd name="connsiteX111" fmla="*/ 3183 w 10000"/>
                  <a:gd name="connsiteY111" fmla="*/ 1221 h 10000"/>
                  <a:gd name="connsiteX112" fmla="*/ 3175 w 10000"/>
                  <a:gd name="connsiteY112" fmla="*/ 1227 h 10000"/>
                  <a:gd name="connsiteX113" fmla="*/ 3163 w 10000"/>
                  <a:gd name="connsiteY113" fmla="*/ 1237 h 10000"/>
                  <a:gd name="connsiteX114" fmla="*/ 3158 w 10000"/>
                  <a:gd name="connsiteY114" fmla="*/ 1260 h 10000"/>
                  <a:gd name="connsiteX115" fmla="*/ 3158 w 10000"/>
                  <a:gd name="connsiteY115" fmla="*/ 1276 h 10000"/>
                  <a:gd name="connsiteX116" fmla="*/ 3163 w 10000"/>
                  <a:gd name="connsiteY116" fmla="*/ 1295 h 10000"/>
                  <a:gd name="connsiteX117" fmla="*/ 3166 w 10000"/>
                  <a:gd name="connsiteY117" fmla="*/ 1308 h 10000"/>
                  <a:gd name="connsiteX118" fmla="*/ 3158 w 10000"/>
                  <a:gd name="connsiteY118" fmla="*/ 1315 h 10000"/>
                  <a:gd name="connsiteX119" fmla="*/ 3133 w 10000"/>
                  <a:gd name="connsiteY119" fmla="*/ 1299 h 10000"/>
                  <a:gd name="connsiteX120" fmla="*/ 3114 w 10000"/>
                  <a:gd name="connsiteY120" fmla="*/ 1276 h 10000"/>
                  <a:gd name="connsiteX121" fmla="*/ 3078 w 10000"/>
                  <a:gd name="connsiteY121" fmla="*/ 1240 h 10000"/>
                  <a:gd name="connsiteX122" fmla="*/ 3044 w 10000"/>
                  <a:gd name="connsiteY122" fmla="*/ 1227 h 10000"/>
                  <a:gd name="connsiteX123" fmla="*/ 3033 w 10000"/>
                  <a:gd name="connsiteY123" fmla="*/ 1231 h 10000"/>
                  <a:gd name="connsiteX124" fmla="*/ 3036 w 10000"/>
                  <a:gd name="connsiteY124" fmla="*/ 1256 h 10000"/>
                  <a:gd name="connsiteX125" fmla="*/ 3044 w 10000"/>
                  <a:gd name="connsiteY125" fmla="*/ 1266 h 10000"/>
                  <a:gd name="connsiteX126" fmla="*/ 3044 w 10000"/>
                  <a:gd name="connsiteY126" fmla="*/ 1276 h 10000"/>
                  <a:gd name="connsiteX127" fmla="*/ 3036 w 10000"/>
                  <a:gd name="connsiteY127" fmla="*/ 1276 h 10000"/>
                  <a:gd name="connsiteX128" fmla="*/ 3028 w 10000"/>
                  <a:gd name="connsiteY128" fmla="*/ 1266 h 10000"/>
                  <a:gd name="connsiteX129" fmla="*/ 3025 w 10000"/>
                  <a:gd name="connsiteY129" fmla="*/ 1256 h 10000"/>
                  <a:gd name="connsiteX130" fmla="*/ 3008 w 10000"/>
                  <a:gd name="connsiteY130" fmla="*/ 1205 h 10000"/>
                  <a:gd name="connsiteX131" fmla="*/ 3000 w 10000"/>
                  <a:gd name="connsiteY131" fmla="*/ 1192 h 10000"/>
                  <a:gd name="connsiteX132" fmla="*/ 2994 w 10000"/>
                  <a:gd name="connsiteY132" fmla="*/ 1176 h 10000"/>
                  <a:gd name="connsiteX133" fmla="*/ 2986 w 10000"/>
                  <a:gd name="connsiteY133" fmla="*/ 1182 h 10000"/>
                  <a:gd name="connsiteX134" fmla="*/ 2981 w 10000"/>
                  <a:gd name="connsiteY134" fmla="*/ 1192 h 10000"/>
                  <a:gd name="connsiteX135" fmla="*/ 2970 w 10000"/>
                  <a:gd name="connsiteY135" fmla="*/ 1201 h 10000"/>
                  <a:gd name="connsiteX136" fmla="*/ 2956 w 10000"/>
                  <a:gd name="connsiteY136" fmla="*/ 1218 h 10000"/>
                  <a:gd name="connsiteX137" fmla="*/ 2939 w 10000"/>
                  <a:gd name="connsiteY137" fmla="*/ 1240 h 10000"/>
                  <a:gd name="connsiteX138" fmla="*/ 2928 w 10000"/>
                  <a:gd name="connsiteY138" fmla="*/ 1247 h 10000"/>
                  <a:gd name="connsiteX139" fmla="*/ 2922 w 10000"/>
                  <a:gd name="connsiteY139" fmla="*/ 1250 h 10000"/>
                  <a:gd name="connsiteX140" fmla="*/ 2911 w 10000"/>
                  <a:gd name="connsiteY140" fmla="*/ 1250 h 10000"/>
                  <a:gd name="connsiteX141" fmla="*/ 2884 w 10000"/>
                  <a:gd name="connsiteY141" fmla="*/ 1247 h 10000"/>
                  <a:gd name="connsiteX142" fmla="*/ 2864 w 10000"/>
                  <a:gd name="connsiteY142" fmla="*/ 1237 h 10000"/>
                  <a:gd name="connsiteX143" fmla="*/ 2848 w 10000"/>
                  <a:gd name="connsiteY143" fmla="*/ 1231 h 10000"/>
                  <a:gd name="connsiteX144" fmla="*/ 2834 w 10000"/>
                  <a:gd name="connsiteY144" fmla="*/ 1227 h 10000"/>
                  <a:gd name="connsiteX145" fmla="*/ 2831 w 10000"/>
                  <a:gd name="connsiteY145" fmla="*/ 1227 h 10000"/>
                  <a:gd name="connsiteX146" fmla="*/ 2831 w 10000"/>
                  <a:gd name="connsiteY146" fmla="*/ 1221 h 10000"/>
                  <a:gd name="connsiteX147" fmla="*/ 2825 w 10000"/>
                  <a:gd name="connsiteY147" fmla="*/ 1205 h 10000"/>
                  <a:gd name="connsiteX148" fmla="*/ 2823 w 10000"/>
                  <a:gd name="connsiteY148" fmla="*/ 1192 h 10000"/>
                  <a:gd name="connsiteX149" fmla="*/ 2817 w 10000"/>
                  <a:gd name="connsiteY149" fmla="*/ 1182 h 10000"/>
                  <a:gd name="connsiteX150" fmla="*/ 2814 w 10000"/>
                  <a:gd name="connsiteY150" fmla="*/ 1176 h 10000"/>
                  <a:gd name="connsiteX151" fmla="*/ 2792 w 10000"/>
                  <a:gd name="connsiteY151" fmla="*/ 1172 h 10000"/>
                  <a:gd name="connsiteX152" fmla="*/ 2759 w 10000"/>
                  <a:gd name="connsiteY152" fmla="*/ 1156 h 10000"/>
                  <a:gd name="connsiteX153" fmla="*/ 2734 w 10000"/>
                  <a:gd name="connsiteY153" fmla="*/ 1143 h 10000"/>
                  <a:gd name="connsiteX154" fmla="*/ 2695 w 10000"/>
                  <a:gd name="connsiteY154" fmla="*/ 1124 h 10000"/>
                  <a:gd name="connsiteX155" fmla="*/ 2670 w 10000"/>
                  <a:gd name="connsiteY155" fmla="*/ 1108 h 10000"/>
                  <a:gd name="connsiteX156" fmla="*/ 2645 w 10000"/>
                  <a:gd name="connsiteY156" fmla="*/ 1091 h 10000"/>
                  <a:gd name="connsiteX157" fmla="*/ 2618 w 10000"/>
                  <a:gd name="connsiteY157" fmla="*/ 1088 h 10000"/>
                  <a:gd name="connsiteX158" fmla="*/ 2576 w 10000"/>
                  <a:gd name="connsiteY158" fmla="*/ 1088 h 10000"/>
                  <a:gd name="connsiteX159" fmla="*/ 2551 w 10000"/>
                  <a:gd name="connsiteY159" fmla="*/ 1091 h 10000"/>
                  <a:gd name="connsiteX160" fmla="*/ 2521 w 10000"/>
                  <a:gd name="connsiteY160" fmla="*/ 1098 h 10000"/>
                  <a:gd name="connsiteX161" fmla="*/ 2493 w 10000"/>
                  <a:gd name="connsiteY161" fmla="*/ 1104 h 10000"/>
                  <a:gd name="connsiteX162" fmla="*/ 2468 w 10000"/>
                  <a:gd name="connsiteY162" fmla="*/ 1108 h 10000"/>
                  <a:gd name="connsiteX163" fmla="*/ 2404 w 10000"/>
                  <a:gd name="connsiteY163" fmla="*/ 1124 h 10000"/>
                  <a:gd name="connsiteX164" fmla="*/ 2366 w 10000"/>
                  <a:gd name="connsiteY164" fmla="*/ 1133 h 10000"/>
                  <a:gd name="connsiteX165" fmla="*/ 2346 w 10000"/>
                  <a:gd name="connsiteY165" fmla="*/ 1137 h 10000"/>
                  <a:gd name="connsiteX166" fmla="*/ 2294 w 10000"/>
                  <a:gd name="connsiteY166" fmla="*/ 1146 h 10000"/>
                  <a:gd name="connsiteX167" fmla="*/ 2249 w 10000"/>
                  <a:gd name="connsiteY167" fmla="*/ 1156 h 10000"/>
                  <a:gd name="connsiteX168" fmla="*/ 2230 w 10000"/>
                  <a:gd name="connsiteY168" fmla="*/ 1156 h 10000"/>
                  <a:gd name="connsiteX169" fmla="*/ 2222 w 10000"/>
                  <a:gd name="connsiteY169" fmla="*/ 1163 h 10000"/>
                  <a:gd name="connsiteX170" fmla="*/ 2194 w 10000"/>
                  <a:gd name="connsiteY170" fmla="*/ 1163 h 10000"/>
                  <a:gd name="connsiteX171" fmla="*/ 2172 w 10000"/>
                  <a:gd name="connsiteY171" fmla="*/ 1163 h 10000"/>
                  <a:gd name="connsiteX172" fmla="*/ 2147 w 10000"/>
                  <a:gd name="connsiteY172" fmla="*/ 1166 h 10000"/>
                  <a:gd name="connsiteX173" fmla="*/ 2108 w 10000"/>
                  <a:gd name="connsiteY173" fmla="*/ 1166 h 10000"/>
                  <a:gd name="connsiteX174" fmla="*/ 2083 w 10000"/>
                  <a:gd name="connsiteY174" fmla="*/ 1156 h 10000"/>
                  <a:gd name="connsiteX175" fmla="*/ 2042 w 10000"/>
                  <a:gd name="connsiteY175" fmla="*/ 1143 h 10000"/>
                  <a:gd name="connsiteX176" fmla="*/ 2011 w 10000"/>
                  <a:gd name="connsiteY176" fmla="*/ 1143 h 10000"/>
                  <a:gd name="connsiteX177" fmla="*/ 1994 w 10000"/>
                  <a:gd name="connsiteY177" fmla="*/ 1146 h 10000"/>
                  <a:gd name="connsiteX178" fmla="*/ 1967 w 10000"/>
                  <a:gd name="connsiteY178" fmla="*/ 1156 h 10000"/>
                  <a:gd name="connsiteX179" fmla="*/ 1903 w 10000"/>
                  <a:gd name="connsiteY179" fmla="*/ 1176 h 10000"/>
                  <a:gd name="connsiteX180" fmla="*/ 1873 w 10000"/>
                  <a:gd name="connsiteY180" fmla="*/ 1182 h 10000"/>
                  <a:gd name="connsiteX181" fmla="*/ 1850 w 10000"/>
                  <a:gd name="connsiteY181" fmla="*/ 1185 h 10000"/>
                  <a:gd name="connsiteX182" fmla="*/ 1842 w 10000"/>
                  <a:gd name="connsiteY182" fmla="*/ 1192 h 10000"/>
                  <a:gd name="connsiteX183" fmla="*/ 1823 w 10000"/>
                  <a:gd name="connsiteY183" fmla="*/ 1195 h 10000"/>
                  <a:gd name="connsiteX184" fmla="*/ 1814 w 10000"/>
                  <a:gd name="connsiteY184" fmla="*/ 1201 h 10000"/>
                  <a:gd name="connsiteX185" fmla="*/ 1792 w 10000"/>
                  <a:gd name="connsiteY185" fmla="*/ 1218 h 10000"/>
                  <a:gd name="connsiteX186" fmla="*/ 1767 w 10000"/>
                  <a:gd name="connsiteY186" fmla="*/ 1231 h 10000"/>
                  <a:gd name="connsiteX187" fmla="*/ 1717 w 10000"/>
                  <a:gd name="connsiteY187" fmla="*/ 1266 h 10000"/>
                  <a:gd name="connsiteX188" fmla="*/ 1695 w 10000"/>
                  <a:gd name="connsiteY188" fmla="*/ 1279 h 10000"/>
                  <a:gd name="connsiteX189" fmla="*/ 1654 w 10000"/>
                  <a:gd name="connsiteY189" fmla="*/ 1308 h 10000"/>
                  <a:gd name="connsiteX190" fmla="*/ 1620 w 10000"/>
                  <a:gd name="connsiteY190" fmla="*/ 1334 h 10000"/>
                  <a:gd name="connsiteX191" fmla="*/ 1590 w 10000"/>
                  <a:gd name="connsiteY191" fmla="*/ 1360 h 10000"/>
                  <a:gd name="connsiteX192" fmla="*/ 1565 w 10000"/>
                  <a:gd name="connsiteY192" fmla="*/ 1380 h 10000"/>
                  <a:gd name="connsiteX193" fmla="*/ 1532 w 10000"/>
                  <a:gd name="connsiteY193" fmla="*/ 1402 h 10000"/>
                  <a:gd name="connsiteX194" fmla="*/ 1501 w 10000"/>
                  <a:gd name="connsiteY194" fmla="*/ 1418 h 10000"/>
                  <a:gd name="connsiteX195" fmla="*/ 1460 w 10000"/>
                  <a:gd name="connsiteY195" fmla="*/ 1438 h 10000"/>
                  <a:gd name="connsiteX196" fmla="*/ 1435 w 10000"/>
                  <a:gd name="connsiteY196" fmla="*/ 1454 h 10000"/>
                  <a:gd name="connsiteX197" fmla="*/ 1421 w 10000"/>
                  <a:gd name="connsiteY197" fmla="*/ 1464 h 10000"/>
                  <a:gd name="connsiteX198" fmla="*/ 1380 w 10000"/>
                  <a:gd name="connsiteY198" fmla="*/ 1473 h 10000"/>
                  <a:gd name="connsiteX199" fmla="*/ 1324 w 10000"/>
                  <a:gd name="connsiteY199" fmla="*/ 1477 h 10000"/>
                  <a:gd name="connsiteX200" fmla="*/ 1274 w 10000"/>
                  <a:gd name="connsiteY200" fmla="*/ 1483 h 10000"/>
                  <a:gd name="connsiteX201" fmla="*/ 1244 w 10000"/>
                  <a:gd name="connsiteY201" fmla="*/ 1486 h 10000"/>
                  <a:gd name="connsiteX202" fmla="*/ 1233 w 10000"/>
                  <a:gd name="connsiteY202" fmla="*/ 1486 h 10000"/>
                  <a:gd name="connsiteX203" fmla="*/ 1197 w 10000"/>
                  <a:gd name="connsiteY203" fmla="*/ 1493 h 10000"/>
                  <a:gd name="connsiteX204" fmla="*/ 1180 w 10000"/>
                  <a:gd name="connsiteY204" fmla="*/ 1496 h 10000"/>
                  <a:gd name="connsiteX205" fmla="*/ 1169 w 10000"/>
                  <a:gd name="connsiteY205" fmla="*/ 1496 h 10000"/>
                  <a:gd name="connsiteX206" fmla="*/ 1161 w 10000"/>
                  <a:gd name="connsiteY206" fmla="*/ 1503 h 10000"/>
                  <a:gd name="connsiteX207" fmla="*/ 1155 w 10000"/>
                  <a:gd name="connsiteY207" fmla="*/ 1503 h 10000"/>
                  <a:gd name="connsiteX208" fmla="*/ 501 w 10000"/>
                  <a:gd name="connsiteY208" fmla="*/ 2277 h 10000"/>
                  <a:gd name="connsiteX209" fmla="*/ 396 w 10000"/>
                  <a:gd name="connsiteY209" fmla="*/ 2532 h 10000"/>
                  <a:gd name="connsiteX210" fmla="*/ 324 w 10000"/>
                  <a:gd name="connsiteY210" fmla="*/ 2759 h 10000"/>
                  <a:gd name="connsiteX211" fmla="*/ 274 w 10000"/>
                  <a:gd name="connsiteY211" fmla="*/ 2866 h 10000"/>
                  <a:gd name="connsiteX212" fmla="*/ 202 w 10000"/>
                  <a:gd name="connsiteY212" fmla="*/ 3008 h 10000"/>
                  <a:gd name="connsiteX213" fmla="*/ 211 w 10000"/>
                  <a:gd name="connsiteY213" fmla="*/ 3177 h 10000"/>
                  <a:gd name="connsiteX214" fmla="*/ 235 w 10000"/>
                  <a:gd name="connsiteY214" fmla="*/ 3368 h 10000"/>
                  <a:gd name="connsiteX215" fmla="*/ 266 w 10000"/>
                  <a:gd name="connsiteY215" fmla="*/ 3595 h 10000"/>
                  <a:gd name="connsiteX216" fmla="*/ 299 w 10000"/>
                  <a:gd name="connsiteY216" fmla="*/ 3831 h 10000"/>
                  <a:gd name="connsiteX217" fmla="*/ 305 w 10000"/>
                  <a:gd name="connsiteY217" fmla="*/ 3863 h 10000"/>
                  <a:gd name="connsiteX218" fmla="*/ 341 w 10000"/>
                  <a:gd name="connsiteY218" fmla="*/ 3941 h 10000"/>
                  <a:gd name="connsiteX219" fmla="*/ 186 w 10000"/>
                  <a:gd name="connsiteY219" fmla="*/ 3935 h 10000"/>
                  <a:gd name="connsiteX220" fmla="*/ 30 w 10000"/>
                  <a:gd name="connsiteY220" fmla="*/ 3925 h 10000"/>
                  <a:gd name="connsiteX221" fmla="*/ 0 w 10000"/>
                  <a:gd name="connsiteY221" fmla="*/ 4054 h 10000"/>
                  <a:gd name="connsiteX222" fmla="*/ 14 w 10000"/>
                  <a:gd name="connsiteY222" fmla="*/ 4152 h 10000"/>
                  <a:gd name="connsiteX223" fmla="*/ 22 w 10000"/>
                  <a:gd name="connsiteY223" fmla="*/ 4242 h 10000"/>
                  <a:gd name="connsiteX224" fmla="*/ 30 w 10000"/>
                  <a:gd name="connsiteY224" fmla="*/ 4291 h 10000"/>
                  <a:gd name="connsiteX225" fmla="*/ 102 w 10000"/>
                  <a:gd name="connsiteY225" fmla="*/ 4271 h 10000"/>
                  <a:gd name="connsiteX226" fmla="*/ 155 w 10000"/>
                  <a:gd name="connsiteY226" fmla="*/ 4262 h 10000"/>
                  <a:gd name="connsiteX227" fmla="*/ 410 w 10000"/>
                  <a:gd name="connsiteY227" fmla="*/ 4255 h 10000"/>
                  <a:gd name="connsiteX228" fmla="*/ 418 w 10000"/>
                  <a:gd name="connsiteY228" fmla="*/ 4385 h 10000"/>
                  <a:gd name="connsiteX229" fmla="*/ 429 w 10000"/>
                  <a:gd name="connsiteY229" fmla="*/ 4543 h 10000"/>
                  <a:gd name="connsiteX230" fmla="*/ 443 w 10000"/>
                  <a:gd name="connsiteY230" fmla="*/ 4585 h 10000"/>
                  <a:gd name="connsiteX231" fmla="*/ 465 w 10000"/>
                  <a:gd name="connsiteY231" fmla="*/ 4611 h 10000"/>
                  <a:gd name="connsiteX232" fmla="*/ 468 w 10000"/>
                  <a:gd name="connsiteY232" fmla="*/ 4621 h 10000"/>
                  <a:gd name="connsiteX233" fmla="*/ 474 w 10000"/>
                  <a:gd name="connsiteY233" fmla="*/ 4679 h 10000"/>
                  <a:gd name="connsiteX234" fmla="*/ 554 w 10000"/>
                  <a:gd name="connsiteY234" fmla="*/ 4738 h 10000"/>
                  <a:gd name="connsiteX235" fmla="*/ 637 w 10000"/>
                  <a:gd name="connsiteY235" fmla="*/ 4809 h 10000"/>
                  <a:gd name="connsiteX236" fmla="*/ 704 w 10000"/>
                  <a:gd name="connsiteY236" fmla="*/ 4851 h 10000"/>
                  <a:gd name="connsiteX237" fmla="*/ 740 w 10000"/>
                  <a:gd name="connsiteY237" fmla="*/ 4893 h 10000"/>
                  <a:gd name="connsiteX238" fmla="*/ 756 w 10000"/>
                  <a:gd name="connsiteY238" fmla="*/ 4896 h 10000"/>
                  <a:gd name="connsiteX239" fmla="*/ 767 w 10000"/>
                  <a:gd name="connsiteY239" fmla="*/ 4880 h 10000"/>
                  <a:gd name="connsiteX240" fmla="*/ 806 w 10000"/>
                  <a:gd name="connsiteY240" fmla="*/ 4945 h 10000"/>
                  <a:gd name="connsiteX241" fmla="*/ 886 w 10000"/>
                  <a:gd name="connsiteY241" fmla="*/ 5078 h 10000"/>
                  <a:gd name="connsiteX242" fmla="*/ 911 w 10000"/>
                  <a:gd name="connsiteY242" fmla="*/ 5130 h 10000"/>
                  <a:gd name="connsiteX243" fmla="*/ 920 w 10000"/>
                  <a:gd name="connsiteY243" fmla="*/ 5191 h 10000"/>
                  <a:gd name="connsiteX244" fmla="*/ 920 w 10000"/>
                  <a:gd name="connsiteY244" fmla="*/ 5220 h 10000"/>
                  <a:gd name="connsiteX245" fmla="*/ 911 w 10000"/>
                  <a:gd name="connsiteY245" fmla="*/ 5314 h 10000"/>
                  <a:gd name="connsiteX246" fmla="*/ 898 w 10000"/>
                  <a:gd name="connsiteY246" fmla="*/ 5369 h 10000"/>
                  <a:gd name="connsiteX247" fmla="*/ 895 w 10000"/>
                  <a:gd name="connsiteY247" fmla="*/ 5385 h 10000"/>
                  <a:gd name="connsiteX248" fmla="*/ 895 w 10000"/>
                  <a:gd name="connsiteY248" fmla="*/ 5405 h 10000"/>
                  <a:gd name="connsiteX249" fmla="*/ 898 w 10000"/>
                  <a:gd name="connsiteY249" fmla="*/ 5434 h 10000"/>
                  <a:gd name="connsiteX250" fmla="*/ 911 w 10000"/>
                  <a:gd name="connsiteY250" fmla="*/ 5463 h 10000"/>
                  <a:gd name="connsiteX251" fmla="*/ 920 w 10000"/>
                  <a:gd name="connsiteY251" fmla="*/ 5492 h 10000"/>
                  <a:gd name="connsiteX252" fmla="*/ 934 w 10000"/>
                  <a:gd name="connsiteY252" fmla="*/ 5518 h 10000"/>
                  <a:gd name="connsiteX253" fmla="*/ 1169 w 10000"/>
                  <a:gd name="connsiteY253" fmla="*/ 5738 h 10000"/>
                  <a:gd name="connsiteX254" fmla="*/ 1188 w 10000"/>
                  <a:gd name="connsiteY254" fmla="*/ 5755 h 10000"/>
                  <a:gd name="connsiteX255" fmla="*/ 1216 w 10000"/>
                  <a:gd name="connsiteY255" fmla="*/ 5758 h 10000"/>
                  <a:gd name="connsiteX256" fmla="*/ 1313 w 10000"/>
                  <a:gd name="connsiteY256" fmla="*/ 5774 h 10000"/>
                  <a:gd name="connsiteX257" fmla="*/ 1349 w 10000"/>
                  <a:gd name="connsiteY257" fmla="*/ 5787 h 10000"/>
                  <a:gd name="connsiteX258" fmla="*/ 1393 w 10000"/>
                  <a:gd name="connsiteY258" fmla="*/ 5793 h 10000"/>
                  <a:gd name="connsiteX259" fmla="*/ 1393 w 10000"/>
                  <a:gd name="connsiteY259" fmla="*/ 5797 h 10000"/>
                  <a:gd name="connsiteX260" fmla="*/ 1421 w 10000"/>
                  <a:gd name="connsiteY260" fmla="*/ 5810 h 10000"/>
                  <a:gd name="connsiteX261" fmla="*/ 1446 w 10000"/>
                  <a:gd name="connsiteY261" fmla="*/ 5829 h 10000"/>
                  <a:gd name="connsiteX262" fmla="*/ 1460 w 10000"/>
                  <a:gd name="connsiteY262" fmla="*/ 5842 h 10000"/>
                  <a:gd name="connsiteX263" fmla="*/ 1476 w 10000"/>
                  <a:gd name="connsiteY263" fmla="*/ 5848 h 10000"/>
                  <a:gd name="connsiteX264" fmla="*/ 1501 w 10000"/>
                  <a:gd name="connsiteY264" fmla="*/ 5852 h 10000"/>
                  <a:gd name="connsiteX265" fmla="*/ 1532 w 10000"/>
                  <a:gd name="connsiteY265" fmla="*/ 5887 h 10000"/>
                  <a:gd name="connsiteX266" fmla="*/ 1565 w 10000"/>
                  <a:gd name="connsiteY266" fmla="*/ 5942 h 10000"/>
                  <a:gd name="connsiteX267" fmla="*/ 1587 w 10000"/>
                  <a:gd name="connsiteY267" fmla="*/ 5972 h 10000"/>
                  <a:gd name="connsiteX268" fmla="*/ 1612 w 10000"/>
                  <a:gd name="connsiteY268" fmla="*/ 5955 h 10000"/>
                  <a:gd name="connsiteX269" fmla="*/ 1679 w 10000"/>
                  <a:gd name="connsiteY269" fmla="*/ 6049 h 10000"/>
                  <a:gd name="connsiteX270" fmla="*/ 1720 w 10000"/>
                  <a:gd name="connsiteY270" fmla="*/ 6108 h 10000"/>
                  <a:gd name="connsiteX271" fmla="*/ 1751 w 10000"/>
                  <a:gd name="connsiteY271" fmla="*/ 6133 h 10000"/>
                  <a:gd name="connsiteX272" fmla="*/ 1792 w 10000"/>
                  <a:gd name="connsiteY272" fmla="*/ 6169 h 10000"/>
                  <a:gd name="connsiteX273" fmla="*/ 1801 w 10000"/>
                  <a:gd name="connsiteY273" fmla="*/ 6172 h 10000"/>
                  <a:gd name="connsiteX274" fmla="*/ 1814 w 10000"/>
                  <a:gd name="connsiteY274" fmla="*/ 6286 h 10000"/>
                  <a:gd name="connsiteX275" fmla="*/ 1817 w 10000"/>
                  <a:gd name="connsiteY275" fmla="*/ 6331 h 10000"/>
                  <a:gd name="connsiteX276" fmla="*/ 1809 w 10000"/>
                  <a:gd name="connsiteY276" fmla="*/ 6444 h 10000"/>
                  <a:gd name="connsiteX277" fmla="*/ 1801 w 10000"/>
                  <a:gd name="connsiteY277" fmla="*/ 6499 h 10000"/>
                  <a:gd name="connsiteX278" fmla="*/ 1781 w 10000"/>
                  <a:gd name="connsiteY278" fmla="*/ 6522 h 10000"/>
                  <a:gd name="connsiteX279" fmla="*/ 1773 w 10000"/>
                  <a:gd name="connsiteY279" fmla="*/ 6541 h 10000"/>
                  <a:gd name="connsiteX280" fmla="*/ 1762 w 10000"/>
                  <a:gd name="connsiteY280" fmla="*/ 6571 h 10000"/>
                  <a:gd name="connsiteX281" fmla="*/ 1767 w 10000"/>
                  <a:gd name="connsiteY281" fmla="*/ 6622 h 10000"/>
                  <a:gd name="connsiteX282" fmla="*/ 1767 w 10000"/>
                  <a:gd name="connsiteY282" fmla="*/ 6665 h 10000"/>
                  <a:gd name="connsiteX283" fmla="*/ 1767 w 10000"/>
                  <a:gd name="connsiteY283" fmla="*/ 6694 h 10000"/>
                  <a:gd name="connsiteX284" fmla="*/ 1776 w 10000"/>
                  <a:gd name="connsiteY284" fmla="*/ 6726 h 10000"/>
                  <a:gd name="connsiteX285" fmla="*/ 1776 w 10000"/>
                  <a:gd name="connsiteY285" fmla="*/ 6745 h 10000"/>
                  <a:gd name="connsiteX286" fmla="*/ 1767 w 10000"/>
                  <a:gd name="connsiteY286" fmla="*/ 6765 h 10000"/>
                  <a:gd name="connsiteX287" fmla="*/ 1762 w 10000"/>
                  <a:gd name="connsiteY287" fmla="*/ 6804 h 10000"/>
                  <a:gd name="connsiteX288" fmla="*/ 1753 w 10000"/>
                  <a:gd name="connsiteY288" fmla="*/ 6839 h 10000"/>
                  <a:gd name="connsiteX289" fmla="*/ 1742 w 10000"/>
                  <a:gd name="connsiteY289" fmla="*/ 6849 h 10000"/>
                  <a:gd name="connsiteX290" fmla="*/ 1726 w 10000"/>
                  <a:gd name="connsiteY290" fmla="*/ 6849 h 10000"/>
                  <a:gd name="connsiteX291" fmla="*/ 1712 w 10000"/>
                  <a:gd name="connsiteY291" fmla="*/ 6852 h 10000"/>
                  <a:gd name="connsiteX292" fmla="*/ 1640 w 10000"/>
                  <a:gd name="connsiteY292" fmla="*/ 6953 h 10000"/>
                  <a:gd name="connsiteX293" fmla="*/ 1493 w 10000"/>
                  <a:gd name="connsiteY293" fmla="*/ 7105 h 10000"/>
                  <a:gd name="connsiteX294" fmla="*/ 1490 w 10000"/>
                  <a:gd name="connsiteY294" fmla="*/ 7124 h 10000"/>
                  <a:gd name="connsiteX295" fmla="*/ 1468 w 10000"/>
                  <a:gd name="connsiteY295" fmla="*/ 7137 h 10000"/>
                  <a:gd name="connsiteX296" fmla="*/ 1454 w 10000"/>
                  <a:gd name="connsiteY296" fmla="*/ 7144 h 10000"/>
                  <a:gd name="connsiteX297" fmla="*/ 1452 w 10000"/>
                  <a:gd name="connsiteY297" fmla="*/ 7157 h 10000"/>
                  <a:gd name="connsiteX298" fmla="*/ 1446 w 10000"/>
                  <a:gd name="connsiteY298" fmla="*/ 7199 h 10000"/>
                  <a:gd name="connsiteX299" fmla="*/ 1476 w 10000"/>
                  <a:gd name="connsiteY299" fmla="*/ 7247 h 10000"/>
                  <a:gd name="connsiteX300" fmla="*/ 1501 w 10000"/>
                  <a:gd name="connsiteY300" fmla="*/ 7270 h 10000"/>
                  <a:gd name="connsiteX301" fmla="*/ 1518 w 10000"/>
                  <a:gd name="connsiteY301" fmla="*/ 7286 h 10000"/>
                  <a:gd name="connsiteX302" fmla="*/ 1524 w 10000"/>
                  <a:gd name="connsiteY302" fmla="*/ 7306 h 10000"/>
                  <a:gd name="connsiteX303" fmla="*/ 1540 w 10000"/>
                  <a:gd name="connsiteY303" fmla="*/ 7322 h 10000"/>
                  <a:gd name="connsiteX304" fmla="*/ 1565 w 10000"/>
                  <a:gd name="connsiteY304" fmla="*/ 7325 h 10000"/>
                  <a:gd name="connsiteX305" fmla="*/ 1590 w 10000"/>
                  <a:gd name="connsiteY305" fmla="*/ 7332 h 10000"/>
                  <a:gd name="connsiteX306" fmla="*/ 1615 w 10000"/>
                  <a:gd name="connsiteY306" fmla="*/ 7345 h 10000"/>
                  <a:gd name="connsiteX307" fmla="*/ 1662 w 10000"/>
                  <a:gd name="connsiteY307" fmla="*/ 7370 h 10000"/>
                  <a:gd name="connsiteX308" fmla="*/ 1670 w 10000"/>
                  <a:gd name="connsiteY308" fmla="*/ 7351 h 10000"/>
                  <a:gd name="connsiteX309" fmla="*/ 1726 w 10000"/>
                  <a:gd name="connsiteY309" fmla="*/ 7354 h 10000"/>
                  <a:gd name="connsiteX310" fmla="*/ 1726 w 10000"/>
                  <a:gd name="connsiteY310" fmla="*/ 7400 h 10000"/>
                  <a:gd name="connsiteX311" fmla="*/ 1773 w 10000"/>
                  <a:gd name="connsiteY311" fmla="*/ 7409 h 10000"/>
                  <a:gd name="connsiteX312" fmla="*/ 1806 w 10000"/>
                  <a:gd name="connsiteY312" fmla="*/ 7416 h 10000"/>
                  <a:gd name="connsiteX313" fmla="*/ 1839 w 10000"/>
                  <a:gd name="connsiteY313" fmla="*/ 7403 h 10000"/>
                  <a:gd name="connsiteX314" fmla="*/ 1886 w 10000"/>
                  <a:gd name="connsiteY314" fmla="*/ 7403 h 10000"/>
                  <a:gd name="connsiteX315" fmla="*/ 1898 w 10000"/>
                  <a:gd name="connsiteY315" fmla="*/ 7403 h 10000"/>
                  <a:gd name="connsiteX316" fmla="*/ 1914 w 10000"/>
                  <a:gd name="connsiteY316" fmla="*/ 7494 h 10000"/>
                  <a:gd name="connsiteX317" fmla="*/ 1895 w 10000"/>
                  <a:gd name="connsiteY317" fmla="*/ 7523 h 10000"/>
                  <a:gd name="connsiteX318" fmla="*/ 1825 w 10000"/>
                  <a:gd name="connsiteY318" fmla="*/ 7617 h 10000"/>
                  <a:gd name="connsiteX319" fmla="*/ 1776 w 10000"/>
                  <a:gd name="connsiteY319" fmla="*/ 7691 h 10000"/>
                  <a:gd name="connsiteX320" fmla="*/ 1781 w 10000"/>
                  <a:gd name="connsiteY320" fmla="*/ 7723 h 10000"/>
                  <a:gd name="connsiteX321" fmla="*/ 1767 w 10000"/>
                  <a:gd name="connsiteY321" fmla="*/ 7759 h 10000"/>
                  <a:gd name="connsiteX322" fmla="*/ 1762 w 10000"/>
                  <a:gd name="connsiteY322" fmla="*/ 7817 h 10000"/>
                  <a:gd name="connsiteX323" fmla="*/ 1762 w 10000"/>
                  <a:gd name="connsiteY323" fmla="*/ 7856 h 10000"/>
                  <a:gd name="connsiteX324" fmla="*/ 1776 w 10000"/>
                  <a:gd name="connsiteY324" fmla="*/ 7892 h 10000"/>
                  <a:gd name="connsiteX325" fmla="*/ 1784 w 10000"/>
                  <a:gd name="connsiteY325" fmla="*/ 7902 h 10000"/>
                  <a:gd name="connsiteX326" fmla="*/ 1801 w 10000"/>
                  <a:gd name="connsiteY326" fmla="*/ 7908 h 10000"/>
                  <a:gd name="connsiteX327" fmla="*/ 1809 w 10000"/>
                  <a:gd name="connsiteY327" fmla="*/ 7911 h 10000"/>
                  <a:gd name="connsiteX328" fmla="*/ 1801 w 10000"/>
                  <a:gd name="connsiteY328" fmla="*/ 7940 h 10000"/>
                  <a:gd name="connsiteX329" fmla="*/ 1798 w 10000"/>
                  <a:gd name="connsiteY329" fmla="*/ 7979 h 10000"/>
                  <a:gd name="connsiteX330" fmla="*/ 1806 w 10000"/>
                  <a:gd name="connsiteY330" fmla="*/ 8002 h 10000"/>
                  <a:gd name="connsiteX331" fmla="*/ 1823 w 10000"/>
                  <a:gd name="connsiteY331" fmla="*/ 8021 h 10000"/>
                  <a:gd name="connsiteX332" fmla="*/ 1834 w 10000"/>
                  <a:gd name="connsiteY332" fmla="*/ 8044 h 10000"/>
                  <a:gd name="connsiteX333" fmla="*/ 1839 w 10000"/>
                  <a:gd name="connsiteY333" fmla="*/ 8073 h 10000"/>
                  <a:gd name="connsiteX334" fmla="*/ 1842 w 10000"/>
                  <a:gd name="connsiteY334" fmla="*/ 8106 h 10000"/>
                  <a:gd name="connsiteX335" fmla="*/ 1839 w 10000"/>
                  <a:gd name="connsiteY335" fmla="*/ 8144 h 10000"/>
                  <a:gd name="connsiteX336" fmla="*/ 1856 w 10000"/>
                  <a:gd name="connsiteY336" fmla="*/ 8164 h 10000"/>
                  <a:gd name="connsiteX337" fmla="*/ 1886 w 10000"/>
                  <a:gd name="connsiteY337" fmla="*/ 8193 h 10000"/>
                  <a:gd name="connsiteX338" fmla="*/ 1922 w 10000"/>
                  <a:gd name="connsiteY338" fmla="*/ 8206 h 10000"/>
                  <a:gd name="connsiteX339" fmla="*/ 1967 w 10000"/>
                  <a:gd name="connsiteY339" fmla="*/ 8203 h 10000"/>
                  <a:gd name="connsiteX340" fmla="*/ 1986 w 10000"/>
                  <a:gd name="connsiteY340" fmla="*/ 8212 h 10000"/>
                  <a:gd name="connsiteX341" fmla="*/ 2000 w 10000"/>
                  <a:gd name="connsiteY341" fmla="*/ 8232 h 10000"/>
                  <a:gd name="connsiteX342" fmla="*/ 2033 w 10000"/>
                  <a:gd name="connsiteY342" fmla="*/ 8258 h 10000"/>
                  <a:gd name="connsiteX343" fmla="*/ 2050 w 10000"/>
                  <a:gd name="connsiteY343" fmla="*/ 8271 h 10000"/>
                  <a:gd name="connsiteX344" fmla="*/ 2089 w 10000"/>
                  <a:gd name="connsiteY344" fmla="*/ 8280 h 10000"/>
                  <a:gd name="connsiteX345" fmla="*/ 2122 w 10000"/>
                  <a:gd name="connsiteY345" fmla="*/ 8300 h 10000"/>
                  <a:gd name="connsiteX346" fmla="*/ 2163 w 10000"/>
                  <a:gd name="connsiteY346" fmla="*/ 8332 h 10000"/>
                  <a:gd name="connsiteX347" fmla="*/ 2172 w 10000"/>
                  <a:gd name="connsiteY347" fmla="*/ 8335 h 10000"/>
                  <a:gd name="connsiteX348" fmla="*/ 2177 w 10000"/>
                  <a:gd name="connsiteY348" fmla="*/ 8345 h 10000"/>
                  <a:gd name="connsiteX349" fmla="*/ 2163 w 10000"/>
                  <a:gd name="connsiteY349" fmla="*/ 8371 h 10000"/>
                  <a:gd name="connsiteX350" fmla="*/ 2139 w 10000"/>
                  <a:gd name="connsiteY350" fmla="*/ 8423 h 10000"/>
                  <a:gd name="connsiteX351" fmla="*/ 2130 w 10000"/>
                  <a:gd name="connsiteY351" fmla="*/ 8439 h 10000"/>
                  <a:gd name="connsiteX352" fmla="*/ 2105 w 10000"/>
                  <a:gd name="connsiteY352" fmla="*/ 8446 h 10000"/>
                  <a:gd name="connsiteX353" fmla="*/ 2080 w 10000"/>
                  <a:gd name="connsiteY353" fmla="*/ 8449 h 10000"/>
                  <a:gd name="connsiteX354" fmla="*/ 2075 w 10000"/>
                  <a:gd name="connsiteY354" fmla="*/ 8459 h 10000"/>
                  <a:gd name="connsiteX355" fmla="*/ 2072 w 10000"/>
                  <a:gd name="connsiteY355" fmla="*/ 8475 h 10000"/>
                  <a:gd name="connsiteX356" fmla="*/ 2080 w 10000"/>
                  <a:gd name="connsiteY356" fmla="*/ 8484 h 10000"/>
                  <a:gd name="connsiteX357" fmla="*/ 2100 w 10000"/>
                  <a:gd name="connsiteY357" fmla="*/ 8475 h 10000"/>
                  <a:gd name="connsiteX358" fmla="*/ 2141 w 10000"/>
                  <a:gd name="connsiteY358" fmla="*/ 8478 h 10000"/>
                  <a:gd name="connsiteX359" fmla="*/ 2172 w 10000"/>
                  <a:gd name="connsiteY359" fmla="*/ 8475 h 10000"/>
                  <a:gd name="connsiteX360" fmla="*/ 2188 w 10000"/>
                  <a:gd name="connsiteY360" fmla="*/ 8475 h 10000"/>
                  <a:gd name="connsiteX361" fmla="*/ 2222 w 10000"/>
                  <a:gd name="connsiteY361" fmla="*/ 8497 h 10000"/>
                  <a:gd name="connsiteX362" fmla="*/ 2252 w 10000"/>
                  <a:gd name="connsiteY362" fmla="*/ 8514 h 10000"/>
                  <a:gd name="connsiteX363" fmla="*/ 2274 w 10000"/>
                  <a:gd name="connsiteY363" fmla="*/ 8514 h 10000"/>
                  <a:gd name="connsiteX364" fmla="*/ 2299 w 10000"/>
                  <a:gd name="connsiteY364" fmla="*/ 8504 h 10000"/>
                  <a:gd name="connsiteX365" fmla="*/ 2310 w 10000"/>
                  <a:gd name="connsiteY365" fmla="*/ 8504 h 10000"/>
                  <a:gd name="connsiteX366" fmla="*/ 2319 w 10000"/>
                  <a:gd name="connsiteY366" fmla="*/ 8484 h 10000"/>
                  <a:gd name="connsiteX367" fmla="*/ 2338 w 10000"/>
                  <a:gd name="connsiteY367" fmla="*/ 8494 h 10000"/>
                  <a:gd name="connsiteX368" fmla="*/ 2338 w 10000"/>
                  <a:gd name="connsiteY368" fmla="*/ 8552 h 10000"/>
                  <a:gd name="connsiteX369" fmla="*/ 2366 w 10000"/>
                  <a:gd name="connsiteY369" fmla="*/ 8572 h 10000"/>
                  <a:gd name="connsiteX370" fmla="*/ 2382 w 10000"/>
                  <a:gd name="connsiteY370" fmla="*/ 8582 h 10000"/>
                  <a:gd name="connsiteX371" fmla="*/ 2435 w 10000"/>
                  <a:gd name="connsiteY371" fmla="*/ 8552 h 10000"/>
                  <a:gd name="connsiteX372" fmla="*/ 2443 w 10000"/>
                  <a:gd name="connsiteY372" fmla="*/ 8552 h 10000"/>
                  <a:gd name="connsiteX373" fmla="*/ 2454 w 10000"/>
                  <a:gd name="connsiteY373" fmla="*/ 8552 h 10000"/>
                  <a:gd name="connsiteX374" fmla="*/ 2471 w 10000"/>
                  <a:gd name="connsiteY374" fmla="*/ 8546 h 10000"/>
                  <a:gd name="connsiteX375" fmla="*/ 2488 w 10000"/>
                  <a:gd name="connsiteY375" fmla="*/ 8536 h 10000"/>
                  <a:gd name="connsiteX376" fmla="*/ 2501 w 10000"/>
                  <a:gd name="connsiteY376" fmla="*/ 8533 h 10000"/>
                  <a:gd name="connsiteX377" fmla="*/ 2512 w 10000"/>
                  <a:gd name="connsiteY377" fmla="*/ 8533 h 10000"/>
                  <a:gd name="connsiteX378" fmla="*/ 2521 w 10000"/>
                  <a:gd name="connsiteY378" fmla="*/ 8546 h 10000"/>
                  <a:gd name="connsiteX379" fmla="*/ 2521 w 10000"/>
                  <a:gd name="connsiteY379" fmla="*/ 8572 h 10000"/>
                  <a:gd name="connsiteX380" fmla="*/ 2535 w 10000"/>
                  <a:gd name="connsiteY380" fmla="*/ 8588 h 10000"/>
                  <a:gd name="connsiteX381" fmla="*/ 2551 w 10000"/>
                  <a:gd name="connsiteY381" fmla="*/ 8582 h 10000"/>
                  <a:gd name="connsiteX382" fmla="*/ 2560 w 10000"/>
                  <a:gd name="connsiteY382" fmla="*/ 8582 h 10000"/>
                  <a:gd name="connsiteX383" fmla="*/ 2573 w 10000"/>
                  <a:gd name="connsiteY383" fmla="*/ 8588 h 10000"/>
                  <a:gd name="connsiteX384" fmla="*/ 2584 w 10000"/>
                  <a:gd name="connsiteY384" fmla="*/ 8591 h 10000"/>
                  <a:gd name="connsiteX385" fmla="*/ 2590 w 10000"/>
                  <a:gd name="connsiteY385" fmla="*/ 8598 h 10000"/>
                  <a:gd name="connsiteX386" fmla="*/ 2598 w 10000"/>
                  <a:gd name="connsiteY386" fmla="*/ 8608 h 10000"/>
                  <a:gd name="connsiteX387" fmla="*/ 2607 w 10000"/>
                  <a:gd name="connsiteY387" fmla="*/ 8617 h 10000"/>
                  <a:gd name="connsiteX388" fmla="*/ 2618 w 10000"/>
                  <a:gd name="connsiteY388" fmla="*/ 8617 h 10000"/>
                  <a:gd name="connsiteX389" fmla="*/ 2640 w 10000"/>
                  <a:gd name="connsiteY389" fmla="*/ 8608 h 10000"/>
                  <a:gd name="connsiteX390" fmla="*/ 2670 w 10000"/>
                  <a:gd name="connsiteY390" fmla="*/ 8598 h 10000"/>
                  <a:gd name="connsiteX391" fmla="*/ 2673 w 10000"/>
                  <a:gd name="connsiteY391" fmla="*/ 8598 h 10000"/>
                  <a:gd name="connsiteX392" fmla="*/ 2690 w 10000"/>
                  <a:gd name="connsiteY392" fmla="*/ 8598 h 10000"/>
                  <a:gd name="connsiteX393" fmla="*/ 2698 w 10000"/>
                  <a:gd name="connsiteY393" fmla="*/ 8598 h 10000"/>
                  <a:gd name="connsiteX394" fmla="*/ 2712 w 10000"/>
                  <a:gd name="connsiteY394" fmla="*/ 8598 h 10000"/>
                  <a:gd name="connsiteX395" fmla="*/ 2726 w 10000"/>
                  <a:gd name="connsiteY395" fmla="*/ 8591 h 10000"/>
                  <a:gd name="connsiteX396" fmla="*/ 2737 w 10000"/>
                  <a:gd name="connsiteY396" fmla="*/ 8588 h 10000"/>
                  <a:gd name="connsiteX397" fmla="*/ 2759 w 10000"/>
                  <a:gd name="connsiteY397" fmla="*/ 8582 h 10000"/>
                  <a:gd name="connsiteX398" fmla="*/ 2770 w 10000"/>
                  <a:gd name="connsiteY398" fmla="*/ 8578 h 10000"/>
                  <a:gd name="connsiteX399" fmla="*/ 2784 w 10000"/>
                  <a:gd name="connsiteY399" fmla="*/ 8572 h 10000"/>
                  <a:gd name="connsiteX400" fmla="*/ 2795 w 10000"/>
                  <a:gd name="connsiteY400" fmla="*/ 8572 h 10000"/>
                  <a:gd name="connsiteX401" fmla="*/ 2803 w 10000"/>
                  <a:gd name="connsiteY401" fmla="*/ 8588 h 10000"/>
                  <a:gd name="connsiteX402" fmla="*/ 2803 w 10000"/>
                  <a:gd name="connsiteY402" fmla="*/ 8591 h 10000"/>
                  <a:gd name="connsiteX403" fmla="*/ 2803 w 10000"/>
                  <a:gd name="connsiteY403" fmla="*/ 8601 h 10000"/>
                  <a:gd name="connsiteX404" fmla="*/ 2809 w 10000"/>
                  <a:gd name="connsiteY404" fmla="*/ 8601 h 10000"/>
                  <a:gd name="connsiteX405" fmla="*/ 2823 w 10000"/>
                  <a:gd name="connsiteY405" fmla="*/ 8598 h 10000"/>
                  <a:gd name="connsiteX406" fmla="*/ 2831 w 10000"/>
                  <a:gd name="connsiteY406" fmla="*/ 8598 h 10000"/>
                  <a:gd name="connsiteX407" fmla="*/ 2839 w 10000"/>
                  <a:gd name="connsiteY407" fmla="*/ 8601 h 10000"/>
                  <a:gd name="connsiteX408" fmla="*/ 2848 w 10000"/>
                  <a:gd name="connsiteY408" fmla="*/ 8598 h 10000"/>
                  <a:gd name="connsiteX409" fmla="*/ 2856 w 10000"/>
                  <a:gd name="connsiteY409" fmla="*/ 8601 h 10000"/>
                  <a:gd name="connsiteX410" fmla="*/ 2859 w 10000"/>
                  <a:gd name="connsiteY410" fmla="*/ 8601 h 10000"/>
                  <a:gd name="connsiteX411" fmla="*/ 2864 w 10000"/>
                  <a:gd name="connsiteY411" fmla="*/ 8598 h 10000"/>
                  <a:gd name="connsiteX412" fmla="*/ 2889 w 10000"/>
                  <a:gd name="connsiteY412" fmla="*/ 8611 h 10000"/>
                  <a:gd name="connsiteX413" fmla="*/ 2906 w 10000"/>
                  <a:gd name="connsiteY413" fmla="*/ 8620 h 10000"/>
                  <a:gd name="connsiteX414" fmla="*/ 2914 w 10000"/>
                  <a:gd name="connsiteY414" fmla="*/ 8627 h 10000"/>
                  <a:gd name="connsiteX415" fmla="*/ 2920 w 10000"/>
                  <a:gd name="connsiteY415" fmla="*/ 8640 h 10000"/>
                  <a:gd name="connsiteX416" fmla="*/ 2922 w 10000"/>
                  <a:gd name="connsiteY416" fmla="*/ 8666 h 10000"/>
                  <a:gd name="connsiteX417" fmla="*/ 2922 w 10000"/>
                  <a:gd name="connsiteY417" fmla="*/ 8692 h 10000"/>
                  <a:gd name="connsiteX418" fmla="*/ 2939 w 10000"/>
                  <a:gd name="connsiteY418" fmla="*/ 8695 h 10000"/>
                  <a:gd name="connsiteX419" fmla="*/ 2953 w 10000"/>
                  <a:gd name="connsiteY419" fmla="*/ 8695 h 10000"/>
                  <a:gd name="connsiteX420" fmla="*/ 2961 w 10000"/>
                  <a:gd name="connsiteY420" fmla="*/ 8695 h 10000"/>
                  <a:gd name="connsiteX421" fmla="*/ 2972 w 10000"/>
                  <a:gd name="connsiteY421" fmla="*/ 8692 h 10000"/>
                  <a:gd name="connsiteX422" fmla="*/ 2981 w 10000"/>
                  <a:gd name="connsiteY422" fmla="*/ 8685 h 10000"/>
                  <a:gd name="connsiteX423" fmla="*/ 2989 w 10000"/>
                  <a:gd name="connsiteY423" fmla="*/ 8685 h 10000"/>
                  <a:gd name="connsiteX424" fmla="*/ 3008 w 10000"/>
                  <a:gd name="connsiteY424" fmla="*/ 8685 h 10000"/>
                  <a:gd name="connsiteX425" fmla="*/ 3028 w 10000"/>
                  <a:gd name="connsiteY425" fmla="*/ 8695 h 10000"/>
                  <a:gd name="connsiteX426" fmla="*/ 3042 w 10000"/>
                  <a:gd name="connsiteY426" fmla="*/ 8695 h 10000"/>
                  <a:gd name="connsiteX427" fmla="*/ 3053 w 10000"/>
                  <a:gd name="connsiteY427" fmla="*/ 8676 h 10000"/>
                  <a:gd name="connsiteX428" fmla="*/ 3061 w 10000"/>
                  <a:gd name="connsiteY428" fmla="*/ 8666 h 10000"/>
                  <a:gd name="connsiteX429" fmla="*/ 3066 w 10000"/>
                  <a:gd name="connsiteY429" fmla="*/ 8656 h 10000"/>
                  <a:gd name="connsiteX430" fmla="*/ 3091 w 10000"/>
                  <a:gd name="connsiteY430" fmla="*/ 8659 h 10000"/>
                  <a:gd name="connsiteX431" fmla="*/ 3105 w 10000"/>
                  <a:gd name="connsiteY431" fmla="*/ 8659 h 10000"/>
                  <a:gd name="connsiteX432" fmla="*/ 3108 w 10000"/>
                  <a:gd name="connsiteY432" fmla="*/ 8650 h 10000"/>
                  <a:gd name="connsiteX433" fmla="*/ 3147 w 10000"/>
                  <a:gd name="connsiteY433" fmla="*/ 8588 h 10000"/>
                  <a:gd name="connsiteX434" fmla="*/ 3150 w 10000"/>
                  <a:gd name="connsiteY434" fmla="*/ 8598 h 10000"/>
                  <a:gd name="connsiteX435" fmla="*/ 3163 w 10000"/>
                  <a:gd name="connsiteY435" fmla="*/ 8601 h 10000"/>
                  <a:gd name="connsiteX436" fmla="*/ 3180 w 10000"/>
                  <a:gd name="connsiteY436" fmla="*/ 8608 h 10000"/>
                  <a:gd name="connsiteX437" fmla="*/ 3188 w 10000"/>
                  <a:gd name="connsiteY437" fmla="*/ 8611 h 10000"/>
                  <a:gd name="connsiteX438" fmla="*/ 3227 w 10000"/>
                  <a:gd name="connsiteY438" fmla="*/ 8620 h 10000"/>
                  <a:gd name="connsiteX439" fmla="*/ 3238 w 10000"/>
                  <a:gd name="connsiteY439" fmla="*/ 8617 h 10000"/>
                  <a:gd name="connsiteX440" fmla="*/ 3247 w 10000"/>
                  <a:gd name="connsiteY440" fmla="*/ 8601 h 10000"/>
                  <a:gd name="connsiteX441" fmla="*/ 3269 w 10000"/>
                  <a:gd name="connsiteY441" fmla="*/ 8611 h 10000"/>
                  <a:gd name="connsiteX442" fmla="*/ 3277 w 10000"/>
                  <a:gd name="connsiteY442" fmla="*/ 8617 h 10000"/>
                  <a:gd name="connsiteX443" fmla="*/ 3285 w 10000"/>
                  <a:gd name="connsiteY443" fmla="*/ 8611 h 10000"/>
                  <a:gd name="connsiteX444" fmla="*/ 3307 w 10000"/>
                  <a:gd name="connsiteY444" fmla="*/ 8611 h 10000"/>
                  <a:gd name="connsiteX445" fmla="*/ 3319 w 10000"/>
                  <a:gd name="connsiteY445" fmla="*/ 8617 h 10000"/>
                  <a:gd name="connsiteX446" fmla="*/ 3324 w 10000"/>
                  <a:gd name="connsiteY446" fmla="*/ 8617 h 10000"/>
                  <a:gd name="connsiteX447" fmla="*/ 3327 w 10000"/>
                  <a:gd name="connsiteY447" fmla="*/ 8620 h 10000"/>
                  <a:gd name="connsiteX448" fmla="*/ 3341 w 10000"/>
                  <a:gd name="connsiteY448" fmla="*/ 8620 h 10000"/>
                  <a:gd name="connsiteX449" fmla="*/ 3357 w 10000"/>
                  <a:gd name="connsiteY449" fmla="*/ 8620 h 10000"/>
                  <a:gd name="connsiteX450" fmla="*/ 3374 w 10000"/>
                  <a:gd name="connsiteY450" fmla="*/ 8620 h 10000"/>
                  <a:gd name="connsiteX451" fmla="*/ 3382 w 10000"/>
                  <a:gd name="connsiteY451" fmla="*/ 8620 h 10000"/>
                  <a:gd name="connsiteX452" fmla="*/ 3399 w 10000"/>
                  <a:gd name="connsiteY452" fmla="*/ 8611 h 10000"/>
                  <a:gd name="connsiteX453" fmla="*/ 3413 w 10000"/>
                  <a:gd name="connsiteY453" fmla="*/ 8601 h 10000"/>
                  <a:gd name="connsiteX454" fmla="*/ 3421 w 10000"/>
                  <a:gd name="connsiteY454" fmla="*/ 8588 h 10000"/>
                  <a:gd name="connsiteX455" fmla="*/ 3421 w 10000"/>
                  <a:gd name="connsiteY455" fmla="*/ 8572 h 10000"/>
                  <a:gd name="connsiteX456" fmla="*/ 3421 w 10000"/>
                  <a:gd name="connsiteY456" fmla="*/ 8552 h 10000"/>
                  <a:gd name="connsiteX457" fmla="*/ 3424 w 10000"/>
                  <a:gd name="connsiteY457" fmla="*/ 8533 h 10000"/>
                  <a:gd name="connsiteX458" fmla="*/ 3432 w 10000"/>
                  <a:gd name="connsiteY458" fmla="*/ 8523 h 10000"/>
                  <a:gd name="connsiteX459" fmla="*/ 3446 w 10000"/>
                  <a:gd name="connsiteY459" fmla="*/ 8523 h 10000"/>
                  <a:gd name="connsiteX460" fmla="*/ 3457 w 10000"/>
                  <a:gd name="connsiteY460" fmla="*/ 8523 h 10000"/>
                  <a:gd name="connsiteX461" fmla="*/ 3476 w 10000"/>
                  <a:gd name="connsiteY461" fmla="*/ 8533 h 10000"/>
                  <a:gd name="connsiteX462" fmla="*/ 3485 w 10000"/>
                  <a:gd name="connsiteY462" fmla="*/ 8536 h 10000"/>
                  <a:gd name="connsiteX463" fmla="*/ 3501 w 10000"/>
                  <a:gd name="connsiteY463" fmla="*/ 8527 h 10000"/>
                  <a:gd name="connsiteX464" fmla="*/ 3504 w 10000"/>
                  <a:gd name="connsiteY464" fmla="*/ 8514 h 10000"/>
                  <a:gd name="connsiteX465" fmla="*/ 3510 w 10000"/>
                  <a:gd name="connsiteY465" fmla="*/ 8497 h 10000"/>
                  <a:gd name="connsiteX466" fmla="*/ 3537 w 10000"/>
                  <a:gd name="connsiteY466" fmla="*/ 8484 h 10000"/>
                  <a:gd name="connsiteX467" fmla="*/ 3562 w 10000"/>
                  <a:gd name="connsiteY467" fmla="*/ 8488 h 10000"/>
                  <a:gd name="connsiteX468" fmla="*/ 3568 w 10000"/>
                  <a:gd name="connsiteY468" fmla="*/ 8484 h 10000"/>
                  <a:gd name="connsiteX469" fmla="*/ 3584 w 10000"/>
                  <a:gd name="connsiteY469" fmla="*/ 8494 h 10000"/>
                  <a:gd name="connsiteX470" fmla="*/ 3593 w 10000"/>
                  <a:gd name="connsiteY470" fmla="*/ 8507 h 10000"/>
                  <a:gd name="connsiteX471" fmla="*/ 3618 w 10000"/>
                  <a:gd name="connsiteY471" fmla="*/ 8497 h 10000"/>
                  <a:gd name="connsiteX472" fmla="*/ 3643 w 10000"/>
                  <a:gd name="connsiteY472" fmla="*/ 8475 h 10000"/>
                  <a:gd name="connsiteX473" fmla="*/ 3657 w 10000"/>
                  <a:gd name="connsiteY473" fmla="*/ 8478 h 10000"/>
                  <a:gd name="connsiteX474" fmla="*/ 3670 w 10000"/>
                  <a:gd name="connsiteY474" fmla="*/ 8475 h 10000"/>
                  <a:gd name="connsiteX475" fmla="*/ 3673 w 10000"/>
                  <a:gd name="connsiteY475" fmla="*/ 8468 h 10000"/>
                  <a:gd name="connsiteX476" fmla="*/ 3681 w 10000"/>
                  <a:gd name="connsiteY476" fmla="*/ 8468 h 10000"/>
                  <a:gd name="connsiteX477" fmla="*/ 3698 w 10000"/>
                  <a:gd name="connsiteY477" fmla="*/ 8478 h 10000"/>
                  <a:gd name="connsiteX478" fmla="*/ 3720 w 10000"/>
                  <a:gd name="connsiteY478" fmla="*/ 8497 h 10000"/>
                  <a:gd name="connsiteX479" fmla="*/ 3715 w 10000"/>
                  <a:gd name="connsiteY479" fmla="*/ 8504 h 10000"/>
                  <a:gd name="connsiteX480" fmla="*/ 3729 w 10000"/>
                  <a:gd name="connsiteY480" fmla="*/ 8514 h 10000"/>
                  <a:gd name="connsiteX481" fmla="*/ 3729 w 10000"/>
                  <a:gd name="connsiteY481" fmla="*/ 8517 h 10000"/>
                  <a:gd name="connsiteX482" fmla="*/ 3740 w 10000"/>
                  <a:gd name="connsiteY482" fmla="*/ 8527 h 10000"/>
                  <a:gd name="connsiteX483" fmla="*/ 3759 w 10000"/>
                  <a:gd name="connsiteY483" fmla="*/ 8517 h 10000"/>
                  <a:gd name="connsiteX484" fmla="*/ 3762 w 10000"/>
                  <a:gd name="connsiteY484" fmla="*/ 8504 h 10000"/>
                  <a:gd name="connsiteX485" fmla="*/ 3770 w 10000"/>
                  <a:gd name="connsiteY485" fmla="*/ 8488 h 10000"/>
                  <a:gd name="connsiteX486" fmla="*/ 3778 w 10000"/>
                  <a:gd name="connsiteY486" fmla="*/ 8484 h 10000"/>
                  <a:gd name="connsiteX487" fmla="*/ 3792 w 10000"/>
                  <a:gd name="connsiteY487" fmla="*/ 8475 h 10000"/>
                  <a:gd name="connsiteX488" fmla="*/ 3803 w 10000"/>
                  <a:gd name="connsiteY488" fmla="*/ 8478 h 10000"/>
                  <a:gd name="connsiteX489" fmla="*/ 3809 w 10000"/>
                  <a:gd name="connsiteY489" fmla="*/ 8475 h 10000"/>
                  <a:gd name="connsiteX490" fmla="*/ 3825 w 10000"/>
                  <a:gd name="connsiteY490" fmla="*/ 8465 h 10000"/>
                  <a:gd name="connsiteX491" fmla="*/ 3834 w 10000"/>
                  <a:gd name="connsiteY491" fmla="*/ 8468 h 10000"/>
                  <a:gd name="connsiteX492" fmla="*/ 3842 w 10000"/>
                  <a:gd name="connsiteY492" fmla="*/ 8478 h 10000"/>
                  <a:gd name="connsiteX493" fmla="*/ 3850 w 10000"/>
                  <a:gd name="connsiteY493" fmla="*/ 8478 h 10000"/>
                  <a:gd name="connsiteX494" fmla="*/ 3859 w 10000"/>
                  <a:gd name="connsiteY494" fmla="*/ 8484 h 10000"/>
                  <a:gd name="connsiteX495" fmla="*/ 3873 w 10000"/>
                  <a:gd name="connsiteY495" fmla="*/ 8494 h 10000"/>
                  <a:gd name="connsiteX496" fmla="*/ 3875 w 10000"/>
                  <a:gd name="connsiteY496" fmla="*/ 8507 h 10000"/>
                  <a:gd name="connsiteX497" fmla="*/ 3881 w 10000"/>
                  <a:gd name="connsiteY497" fmla="*/ 8527 h 10000"/>
                  <a:gd name="connsiteX498" fmla="*/ 3875 w 10000"/>
                  <a:gd name="connsiteY498" fmla="*/ 8546 h 10000"/>
                  <a:gd name="connsiteX499" fmla="*/ 3892 w 10000"/>
                  <a:gd name="connsiteY499" fmla="*/ 8546 h 10000"/>
                  <a:gd name="connsiteX500" fmla="*/ 3900 w 10000"/>
                  <a:gd name="connsiteY500" fmla="*/ 8543 h 10000"/>
                  <a:gd name="connsiteX501" fmla="*/ 3906 w 10000"/>
                  <a:gd name="connsiteY501" fmla="*/ 8543 h 10000"/>
                  <a:gd name="connsiteX502" fmla="*/ 3922 w 10000"/>
                  <a:gd name="connsiteY502" fmla="*/ 8552 h 10000"/>
                  <a:gd name="connsiteX503" fmla="*/ 3939 w 10000"/>
                  <a:gd name="connsiteY503" fmla="*/ 8559 h 10000"/>
                  <a:gd name="connsiteX504" fmla="*/ 3953 w 10000"/>
                  <a:gd name="connsiteY504" fmla="*/ 8572 h 10000"/>
                  <a:gd name="connsiteX505" fmla="*/ 3956 w 10000"/>
                  <a:gd name="connsiteY505" fmla="*/ 8588 h 10000"/>
                  <a:gd name="connsiteX506" fmla="*/ 3956 w 10000"/>
                  <a:gd name="connsiteY506" fmla="*/ 8608 h 10000"/>
                  <a:gd name="connsiteX507" fmla="*/ 3972 w 10000"/>
                  <a:gd name="connsiteY507" fmla="*/ 8608 h 10000"/>
                  <a:gd name="connsiteX508" fmla="*/ 3986 w 10000"/>
                  <a:gd name="connsiteY508" fmla="*/ 8608 h 10000"/>
                  <a:gd name="connsiteX509" fmla="*/ 3997 w 10000"/>
                  <a:gd name="connsiteY509" fmla="*/ 8608 h 10000"/>
                  <a:gd name="connsiteX510" fmla="*/ 4006 w 10000"/>
                  <a:gd name="connsiteY510" fmla="*/ 8608 h 10000"/>
                  <a:gd name="connsiteX511" fmla="*/ 4006 w 10000"/>
                  <a:gd name="connsiteY511" fmla="*/ 8611 h 10000"/>
                  <a:gd name="connsiteX512" fmla="*/ 4011 w 10000"/>
                  <a:gd name="connsiteY512" fmla="*/ 8611 h 10000"/>
                  <a:gd name="connsiteX513" fmla="*/ 4022 w 10000"/>
                  <a:gd name="connsiteY513" fmla="*/ 8620 h 10000"/>
                  <a:gd name="connsiteX514" fmla="*/ 4042 w 10000"/>
                  <a:gd name="connsiteY514" fmla="*/ 8620 h 10000"/>
                  <a:gd name="connsiteX515" fmla="*/ 4050 w 10000"/>
                  <a:gd name="connsiteY515" fmla="*/ 8617 h 10000"/>
                  <a:gd name="connsiteX516" fmla="*/ 4069 w 10000"/>
                  <a:gd name="connsiteY516" fmla="*/ 8620 h 10000"/>
                  <a:gd name="connsiteX517" fmla="*/ 4086 w 10000"/>
                  <a:gd name="connsiteY517" fmla="*/ 8630 h 10000"/>
                  <a:gd name="connsiteX518" fmla="*/ 4108 w 10000"/>
                  <a:gd name="connsiteY518" fmla="*/ 8627 h 10000"/>
                  <a:gd name="connsiteX519" fmla="*/ 4125 w 10000"/>
                  <a:gd name="connsiteY519" fmla="*/ 8620 h 10000"/>
                  <a:gd name="connsiteX520" fmla="*/ 4133 w 10000"/>
                  <a:gd name="connsiteY520" fmla="*/ 8611 h 10000"/>
                  <a:gd name="connsiteX521" fmla="*/ 4139 w 10000"/>
                  <a:gd name="connsiteY521" fmla="*/ 8608 h 10000"/>
                  <a:gd name="connsiteX522" fmla="*/ 4147 w 10000"/>
                  <a:gd name="connsiteY522" fmla="*/ 8601 h 10000"/>
                  <a:gd name="connsiteX523" fmla="*/ 4155 w 10000"/>
                  <a:gd name="connsiteY523" fmla="*/ 8591 h 10000"/>
                  <a:gd name="connsiteX524" fmla="*/ 4166 w 10000"/>
                  <a:gd name="connsiteY524" fmla="*/ 8582 h 10000"/>
                  <a:gd name="connsiteX525" fmla="*/ 4183 w 10000"/>
                  <a:gd name="connsiteY525" fmla="*/ 8569 h 10000"/>
                  <a:gd name="connsiteX526" fmla="*/ 4191 w 10000"/>
                  <a:gd name="connsiteY526" fmla="*/ 8562 h 10000"/>
                  <a:gd name="connsiteX527" fmla="*/ 4208 w 10000"/>
                  <a:gd name="connsiteY527" fmla="*/ 8552 h 10000"/>
                  <a:gd name="connsiteX528" fmla="*/ 4230 w 10000"/>
                  <a:gd name="connsiteY528" fmla="*/ 8552 h 10000"/>
                  <a:gd name="connsiteX529" fmla="*/ 4238 w 10000"/>
                  <a:gd name="connsiteY529" fmla="*/ 8559 h 10000"/>
                  <a:gd name="connsiteX530" fmla="*/ 4247 w 10000"/>
                  <a:gd name="connsiteY530" fmla="*/ 8572 h 10000"/>
                  <a:gd name="connsiteX531" fmla="*/ 4252 w 10000"/>
                  <a:gd name="connsiteY531" fmla="*/ 8578 h 10000"/>
                  <a:gd name="connsiteX532" fmla="*/ 4263 w 10000"/>
                  <a:gd name="connsiteY532" fmla="*/ 8582 h 10000"/>
                  <a:gd name="connsiteX533" fmla="*/ 4277 w 10000"/>
                  <a:gd name="connsiteY533" fmla="*/ 8572 h 10000"/>
                  <a:gd name="connsiteX534" fmla="*/ 4294 w 10000"/>
                  <a:gd name="connsiteY534" fmla="*/ 8559 h 10000"/>
                  <a:gd name="connsiteX535" fmla="*/ 4302 w 10000"/>
                  <a:gd name="connsiteY535" fmla="*/ 8546 h 10000"/>
                  <a:gd name="connsiteX536" fmla="*/ 4310 w 10000"/>
                  <a:gd name="connsiteY536" fmla="*/ 8543 h 10000"/>
                  <a:gd name="connsiteX537" fmla="*/ 4313 w 10000"/>
                  <a:gd name="connsiteY537" fmla="*/ 8543 h 10000"/>
                  <a:gd name="connsiteX538" fmla="*/ 4332 w 10000"/>
                  <a:gd name="connsiteY538" fmla="*/ 8546 h 10000"/>
                  <a:gd name="connsiteX539" fmla="*/ 4335 w 10000"/>
                  <a:gd name="connsiteY539" fmla="*/ 8559 h 10000"/>
                  <a:gd name="connsiteX540" fmla="*/ 4349 w 10000"/>
                  <a:gd name="connsiteY540" fmla="*/ 8588 h 10000"/>
                  <a:gd name="connsiteX541" fmla="*/ 4360 w 10000"/>
                  <a:gd name="connsiteY541" fmla="*/ 8591 h 10000"/>
                  <a:gd name="connsiteX542" fmla="*/ 4366 w 10000"/>
                  <a:gd name="connsiteY542" fmla="*/ 8591 h 10000"/>
                  <a:gd name="connsiteX543" fmla="*/ 4382 w 10000"/>
                  <a:gd name="connsiteY543" fmla="*/ 8598 h 10000"/>
                  <a:gd name="connsiteX544" fmla="*/ 4385 w 10000"/>
                  <a:gd name="connsiteY544" fmla="*/ 8598 h 10000"/>
                  <a:gd name="connsiteX545" fmla="*/ 4402 w 10000"/>
                  <a:gd name="connsiteY545" fmla="*/ 8598 h 10000"/>
                  <a:gd name="connsiteX546" fmla="*/ 4421 w 10000"/>
                  <a:gd name="connsiteY546" fmla="*/ 8591 h 10000"/>
                  <a:gd name="connsiteX547" fmla="*/ 4440 w 10000"/>
                  <a:gd name="connsiteY547" fmla="*/ 8591 h 10000"/>
                  <a:gd name="connsiteX548" fmla="*/ 4449 w 10000"/>
                  <a:gd name="connsiteY548" fmla="*/ 8598 h 10000"/>
                  <a:gd name="connsiteX549" fmla="*/ 4454 w 10000"/>
                  <a:gd name="connsiteY549" fmla="*/ 8617 h 10000"/>
                  <a:gd name="connsiteX550" fmla="*/ 4463 w 10000"/>
                  <a:gd name="connsiteY550" fmla="*/ 8608 h 10000"/>
                  <a:gd name="connsiteX551" fmla="*/ 4474 w 10000"/>
                  <a:gd name="connsiteY551" fmla="*/ 8608 h 10000"/>
                  <a:gd name="connsiteX552" fmla="*/ 4490 w 10000"/>
                  <a:gd name="connsiteY552" fmla="*/ 8617 h 10000"/>
                  <a:gd name="connsiteX553" fmla="*/ 4504 w 10000"/>
                  <a:gd name="connsiteY553" fmla="*/ 8617 h 10000"/>
                  <a:gd name="connsiteX554" fmla="*/ 4518 w 10000"/>
                  <a:gd name="connsiteY554" fmla="*/ 8617 h 10000"/>
                  <a:gd name="connsiteX555" fmla="*/ 4535 w 10000"/>
                  <a:gd name="connsiteY555" fmla="*/ 8611 h 10000"/>
                  <a:gd name="connsiteX556" fmla="*/ 4546 w 10000"/>
                  <a:gd name="connsiteY556" fmla="*/ 8611 h 10000"/>
                  <a:gd name="connsiteX557" fmla="*/ 4562 w 10000"/>
                  <a:gd name="connsiteY557" fmla="*/ 8611 h 10000"/>
                  <a:gd name="connsiteX558" fmla="*/ 4571 w 10000"/>
                  <a:gd name="connsiteY558" fmla="*/ 8611 h 10000"/>
                  <a:gd name="connsiteX559" fmla="*/ 4579 w 10000"/>
                  <a:gd name="connsiteY559" fmla="*/ 8608 h 10000"/>
                  <a:gd name="connsiteX560" fmla="*/ 4584 w 10000"/>
                  <a:gd name="connsiteY560" fmla="*/ 8608 h 10000"/>
                  <a:gd name="connsiteX561" fmla="*/ 4601 w 10000"/>
                  <a:gd name="connsiteY561" fmla="*/ 8617 h 10000"/>
                  <a:gd name="connsiteX562" fmla="*/ 4609 w 10000"/>
                  <a:gd name="connsiteY562" fmla="*/ 8627 h 10000"/>
                  <a:gd name="connsiteX563" fmla="*/ 4618 w 10000"/>
                  <a:gd name="connsiteY563" fmla="*/ 8637 h 10000"/>
                  <a:gd name="connsiteX564" fmla="*/ 4618 w 10000"/>
                  <a:gd name="connsiteY564" fmla="*/ 8646 h 10000"/>
                  <a:gd name="connsiteX565" fmla="*/ 4634 w 10000"/>
                  <a:gd name="connsiteY565" fmla="*/ 8656 h 10000"/>
                  <a:gd name="connsiteX566" fmla="*/ 4640 w 10000"/>
                  <a:gd name="connsiteY566" fmla="*/ 8659 h 10000"/>
                  <a:gd name="connsiteX567" fmla="*/ 4651 w 10000"/>
                  <a:gd name="connsiteY567" fmla="*/ 8666 h 10000"/>
                  <a:gd name="connsiteX568" fmla="*/ 4657 w 10000"/>
                  <a:gd name="connsiteY568" fmla="*/ 8659 h 10000"/>
                  <a:gd name="connsiteX569" fmla="*/ 4668 w 10000"/>
                  <a:gd name="connsiteY569" fmla="*/ 8650 h 10000"/>
                  <a:gd name="connsiteX570" fmla="*/ 4676 w 10000"/>
                  <a:gd name="connsiteY570" fmla="*/ 8650 h 10000"/>
                  <a:gd name="connsiteX571" fmla="*/ 4690 w 10000"/>
                  <a:gd name="connsiteY571" fmla="*/ 8650 h 10000"/>
                  <a:gd name="connsiteX572" fmla="*/ 4698 w 10000"/>
                  <a:gd name="connsiteY572" fmla="*/ 8650 h 10000"/>
                  <a:gd name="connsiteX573" fmla="*/ 4704 w 10000"/>
                  <a:gd name="connsiteY573" fmla="*/ 8650 h 10000"/>
                  <a:gd name="connsiteX574" fmla="*/ 4706 w 10000"/>
                  <a:gd name="connsiteY574" fmla="*/ 8659 h 10000"/>
                  <a:gd name="connsiteX575" fmla="*/ 4706 w 10000"/>
                  <a:gd name="connsiteY575" fmla="*/ 8666 h 10000"/>
                  <a:gd name="connsiteX576" fmla="*/ 4723 w 10000"/>
                  <a:gd name="connsiteY576" fmla="*/ 8682 h 10000"/>
                  <a:gd name="connsiteX577" fmla="*/ 4737 w 10000"/>
                  <a:gd name="connsiteY577" fmla="*/ 8682 h 10000"/>
                  <a:gd name="connsiteX578" fmla="*/ 4745 w 10000"/>
                  <a:gd name="connsiteY578" fmla="*/ 8676 h 10000"/>
                  <a:gd name="connsiteX579" fmla="*/ 4756 w 10000"/>
                  <a:gd name="connsiteY579" fmla="*/ 8666 h 10000"/>
                  <a:gd name="connsiteX580" fmla="*/ 4765 w 10000"/>
                  <a:gd name="connsiteY580" fmla="*/ 8666 h 10000"/>
                  <a:gd name="connsiteX581" fmla="*/ 4765 w 10000"/>
                  <a:gd name="connsiteY581" fmla="*/ 8682 h 10000"/>
                  <a:gd name="connsiteX582" fmla="*/ 4770 w 10000"/>
                  <a:gd name="connsiteY582" fmla="*/ 8701 h 10000"/>
                  <a:gd name="connsiteX583" fmla="*/ 4778 w 10000"/>
                  <a:gd name="connsiteY583" fmla="*/ 8705 h 10000"/>
                  <a:gd name="connsiteX584" fmla="*/ 4795 w 10000"/>
                  <a:gd name="connsiteY584" fmla="*/ 8714 h 10000"/>
                  <a:gd name="connsiteX585" fmla="*/ 4812 w 10000"/>
                  <a:gd name="connsiteY585" fmla="*/ 8714 h 10000"/>
                  <a:gd name="connsiteX586" fmla="*/ 4825 w 10000"/>
                  <a:gd name="connsiteY586" fmla="*/ 8705 h 10000"/>
                  <a:gd name="connsiteX587" fmla="*/ 4825 w 10000"/>
                  <a:gd name="connsiteY587" fmla="*/ 8701 h 10000"/>
                  <a:gd name="connsiteX588" fmla="*/ 4828 w 10000"/>
                  <a:gd name="connsiteY588" fmla="*/ 8701 h 10000"/>
                  <a:gd name="connsiteX589" fmla="*/ 4837 w 10000"/>
                  <a:gd name="connsiteY589" fmla="*/ 8692 h 10000"/>
                  <a:gd name="connsiteX590" fmla="*/ 4842 w 10000"/>
                  <a:gd name="connsiteY590" fmla="*/ 8685 h 10000"/>
                  <a:gd name="connsiteX591" fmla="*/ 4859 w 10000"/>
                  <a:gd name="connsiteY591" fmla="*/ 8692 h 10000"/>
                  <a:gd name="connsiteX592" fmla="*/ 4870 w 10000"/>
                  <a:gd name="connsiteY592" fmla="*/ 8701 h 10000"/>
                  <a:gd name="connsiteX593" fmla="*/ 4878 w 10000"/>
                  <a:gd name="connsiteY593" fmla="*/ 8714 h 10000"/>
                  <a:gd name="connsiteX594" fmla="*/ 4892 w 10000"/>
                  <a:gd name="connsiteY594" fmla="*/ 8724 h 10000"/>
                  <a:gd name="connsiteX595" fmla="*/ 4900 w 10000"/>
                  <a:gd name="connsiteY595" fmla="*/ 8724 h 10000"/>
                  <a:gd name="connsiteX596" fmla="*/ 4906 w 10000"/>
                  <a:gd name="connsiteY596" fmla="*/ 8705 h 10000"/>
                  <a:gd name="connsiteX597" fmla="*/ 4925 w 10000"/>
                  <a:gd name="connsiteY597" fmla="*/ 8724 h 10000"/>
                  <a:gd name="connsiteX598" fmla="*/ 4939 w 10000"/>
                  <a:gd name="connsiteY598" fmla="*/ 8701 h 10000"/>
                  <a:gd name="connsiteX599" fmla="*/ 4950 w 10000"/>
                  <a:gd name="connsiteY599" fmla="*/ 8695 h 10000"/>
                  <a:gd name="connsiteX600" fmla="*/ 4956 w 10000"/>
                  <a:gd name="connsiteY600" fmla="*/ 8692 h 10000"/>
                  <a:gd name="connsiteX601" fmla="*/ 4986 w 10000"/>
                  <a:gd name="connsiteY601" fmla="*/ 8705 h 10000"/>
                  <a:gd name="connsiteX602" fmla="*/ 5003 w 10000"/>
                  <a:gd name="connsiteY602" fmla="*/ 8701 h 10000"/>
                  <a:gd name="connsiteX603" fmla="*/ 5011 w 10000"/>
                  <a:gd name="connsiteY603" fmla="*/ 8692 h 10000"/>
                  <a:gd name="connsiteX604" fmla="*/ 5028 w 10000"/>
                  <a:gd name="connsiteY604" fmla="*/ 8682 h 10000"/>
                  <a:gd name="connsiteX605" fmla="*/ 5030 w 10000"/>
                  <a:gd name="connsiteY605" fmla="*/ 8659 h 10000"/>
                  <a:gd name="connsiteX606" fmla="*/ 5039 w 10000"/>
                  <a:gd name="connsiteY606" fmla="*/ 8656 h 10000"/>
                  <a:gd name="connsiteX607" fmla="*/ 5053 w 10000"/>
                  <a:gd name="connsiteY607" fmla="*/ 8669 h 10000"/>
                  <a:gd name="connsiteX608" fmla="*/ 5061 w 10000"/>
                  <a:gd name="connsiteY608" fmla="*/ 8669 h 10000"/>
                  <a:gd name="connsiteX609" fmla="*/ 5061 w 10000"/>
                  <a:gd name="connsiteY609" fmla="*/ 8676 h 10000"/>
                  <a:gd name="connsiteX610" fmla="*/ 5069 w 10000"/>
                  <a:gd name="connsiteY610" fmla="*/ 8669 h 10000"/>
                  <a:gd name="connsiteX611" fmla="*/ 5083 w 10000"/>
                  <a:gd name="connsiteY611" fmla="*/ 8669 h 10000"/>
                  <a:gd name="connsiteX612" fmla="*/ 5100 w 10000"/>
                  <a:gd name="connsiteY612" fmla="*/ 8669 h 10000"/>
                  <a:gd name="connsiteX613" fmla="*/ 5119 w 10000"/>
                  <a:gd name="connsiteY613" fmla="*/ 8682 h 10000"/>
                  <a:gd name="connsiteX614" fmla="*/ 5136 w 10000"/>
                  <a:gd name="connsiteY614" fmla="*/ 8692 h 10000"/>
                  <a:gd name="connsiteX615" fmla="*/ 5161 w 10000"/>
                  <a:gd name="connsiteY615" fmla="*/ 8701 h 10000"/>
                  <a:gd name="connsiteX616" fmla="*/ 5183 w 10000"/>
                  <a:gd name="connsiteY616" fmla="*/ 8701 h 10000"/>
                  <a:gd name="connsiteX617" fmla="*/ 5199 w 10000"/>
                  <a:gd name="connsiteY617" fmla="*/ 8701 h 10000"/>
                  <a:gd name="connsiteX618" fmla="*/ 5213 w 10000"/>
                  <a:gd name="connsiteY618" fmla="*/ 8705 h 10000"/>
                  <a:gd name="connsiteX619" fmla="*/ 5224 w 10000"/>
                  <a:gd name="connsiteY619" fmla="*/ 8701 h 10000"/>
                  <a:gd name="connsiteX620" fmla="*/ 5230 w 10000"/>
                  <a:gd name="connsiteY620" fmla="*/ 8701 h 10000"/>
                  <a:gd name="connsiteX621" fmla="*/ 5241 w 10000"/>
                  <a:gd name="connsiteY621" fmla="*/ 8676 h 10000"/>
                  <a:gd name="connsiteX622" fmla="*/ 5247 w 10000"/>
                  <a:gd name="connsiteY622" fmla="*/ 8666 h 10000"/>
                  <a:gd name="connsiteX623" fmla="*/ 5249 w 10000"/>
                  <a:gd name="connsiteY623" fmla="*/ 8646 h 10000"/>
                  <a:gd name="connsiteX624" fmla="*/ 5249 w 10000"/>
                  <a:gd name="connsiteY624" fmla="*/ 8650 h 10000"/>
                  <a:gd name="connsiteX625" fmla="*/ 5255 w 10000"/>
                  <a:gd name="connsiteY625" fmla="*/ 8646 h 10000"/>
                  <a:gd name="connsiteX626" fmla="*/ 5271 w 10000"/>
                  <a:gd name="connsiteY626" fmla="*/ 8650 h 10000"/>
                  <a:gd name="connsiteX627" fmla="*/ 5288 w 10000"/>
                  <a:gd name="connsiteY627" fmla="*/ 8666 h 10000"/>
                  <a:gd name="connsiteX628" fmla="*/ 5296 w 10000"/>
                  <a:gd name="connsiteY628" fmla="*/ 8666 h 10000"/>
                  <a:gd name="connsiteX629" fmla="*/ 5310 w 10000"/>
                  <a:gd name="connsiteY629" fmla="*/ 8656 h 10000"/>
                  <a:gd name="connsiteX630" fmla="*/ 5321 w 10000"/>
                  <a:gd name="connsiteY630" fmla="*/ 8650 h 10000"/>
                  <a:gd name="connsiteX631" fmla="*/ 5338 w 10000"/>
                  <a:gd name="connsiteY631" fmla="*/ 8650 h 10000"/>
                  <a:gd name="connsiteX632" fmla="*/ 5360 w 10000"/>
                  <a:gd name="connsiteY632" fmla="*/ 8640 h 10000"/>
                  <a:gd name="connsiteX633" fmla="*/ 5366 w 10000"/>
                  <a:gd name="connsiteY633" fmla="*/ 8637 h 10000"/>
                  <a:gd name="connsiteX634" fmla="*/ 5368 w 10000"/>
                  <a:gd name="connsiteY634" fmla="*/ 8637 h 10000"/>
                  <a:gd name="connsiteX635" fmla="*/ 5382 w 10000"/>
                  <a:gd name="connsiteY635" fmla="*/ 8630 h 10000"/>
                  <a:gd name="connsiteX636" fmla="*/ 5391 w 10000"/>
                  <a:gd name="connsiteY636" fmla="*/ 8630 h 10000"/>
                  <a:gd name="connsiteX637" fmla="*/ 5402 w 10000"/>
                  <a:gd name="connsiteY637" fmla="*/ 8637 h 10000"/>
                  <a:gd name="connsiteX638" fmla="*/ 5418 w 10000"/>
                  <a:gd name="connsiteY638" fmla="*/ 8656 h 10000"/>
                  <a:gd name="connsiteX639" fmla="*/ 5432 w 10000"/>
                  <a:gd name="connsiteY639" fmla="*/ 8666 h 10000"/>
                  <a:gd name="connsiteX640" fmla="*/ 5443 w 10000"/>
                  <a:gd name="connsiteY640" fmla="*/ 8682 h 10000"/>
                  <a:gd name="connsiteX641" fmla="*/ 5457 w 10000"/>
                  <a:gd name="connsiteY641" fmla="*/ 8692 h 10000"/>
                  <a:gd name="connsiteX642" fmla="*/ 5471 w 10000"/>
                  <a:gd name="connsiteY642" fmla="*/ 8705 h 10000"/>
                  <a:gd name="connsiteX643" fmla="*/ 5488 w 10000"/>
                  <a:gd name="connsiteY643" fmla="*/ 8711 h 10000"/>
                  <a:gd name="connsiteX644" fmla="*/ 5490 w 10000"/>
                  <a:gd name="connsiteY644" fmla="*/ 8721 h 10000"/>
                  <a:gd name="connsiteX645" fmla="*/ 5512 w 10000"/>
                  <a:gd name="connsiteY645" fmla="*/ 8724 h 10000"/>
                  <a:gd name="connsiteX646" fmla="*/ 5521 w 10000"/>
                  <a:gd name="connsiteY646" fmla="*/ 8714 h 10000"/>
                  <a:gd name="connsiteX647" fmla="*/ 5524 w 10000"/>
                  <a:gd name="connsiteY647" fmla="*/ 8714 h 10000"/>
                  <a:gd name="connsiteX648" fmla="*/ 5532 w 10000"/>
                  <a:gd name="connsiteY648" fmla="*/ 8721 h 10000"/>
                  <a:gd name="connsiteX649" fmla="*/ 5540 w 10000"/>
                  <a:gd name="connsiteY649" fmla="*/ 8724 h 10000"/>
                  <a:gd name="connsiteX650" fmla="*/ 5562 w 10000"/>
                  <a:gd name="connsiteY650" fmla="*/ 8750 h 10000"/>
                  <a:gd name="connsiteX651" fmla="*/ 5562 w 10000"/>
                  <a:gd name="connsiteY651" fmla="*/ 8760 h 10000"/>
                  <a:gd name="connsiteX652" fmla="*/ 5571 w 10000"/>
                  <a:gd name="connsiteY652" fmla="*/ 8782 h 10000"/>
                  <a:gd name="connsiteX653" fmla="*/ 5579 w 10000"/>
                  <a:gd name="connsiteY653" fmla="*/ 8789 h 10000"/>
                  <a:gd name="connsiteX654" fmla="*/ 5593 w 10000"/>
                  <a:gd name="connsiteY654" fmla="*/ 8789 h 10000"/>
                  <a:gd name="connsiteX655" fmla="*/ 5596 w 10000"/>
                  <a:gd name="connsiteY655" fmla="*/ 8789 h 10000"/>
                  <a:gd name="connsiteX656" fmla="*/ 5626 w 10000"/>
                  <a:gd name="connsiteY656" fmla="*/ 8782 h 10000"/>
                  <a:gd name="connsiteX657" fmla="*/ 5629 w 10000"/>
                  <a:gd name="connsiteY657" fmla="*/ 8782 h 10000"/>
                  <a:gd name="connsiteX658" fmla="*/ 5637 w 10000"/>
                  <a:gd name="connsiteY658" fmla="*/ 8779 h 10000"/>
                  <a:gd name="connsiteX659" fmla="*/ 5648 w 10000"/>
                  <a:gd name="connsiteY659" fmla="*/ 8789 h 10000"/>
                  <a:gd name="connsiteX660" fmla="*/ 5665 w 10000"/>
                  <a:gd name="connsiteY660" fmla="*/ 8795 h 10000"/>
                  <a:gd name="connsiteX661" fmla="*/ 5676 w 10000"/>
                  <a:gd name="connsiteY661" fmla="*/ 8789 h 10000"/>
                  <a:gd name="connsiteX662" fmla="*/ 5684 w 10000"/>
                  <a:gd name="connsiteY662" fmla="*/ 8782 h 10000"/>
                  <a:gd name="connsiteX663" fmla="*/ 5693 w 10000"/>
                  <a:gd name="connsiteY663" fmla="*/ 8789 h 10000"/>
                  <a:gd name="connsiteX664" fmla="*/ 5715 w 10000"/>
                  <a:gd name="connsiteY664" fmla="*/ 8808 h 10000"/>
                  <a:gd name="connsiteX665" fmla="*/ 5731 w 10000"/>
                  <a:gd name="connsiteY665" fmla="*/ 8808 h 10000"/>
                  <a:gd name="connsiteX666" fmla="*/ 5740 w 10000"/>
                  <a:gd name="connsiteY666" fmla="*/ 8808 h 10000"/>
                  <a:gd name="connsiteX667" fmla="*/ 5765 w 10000"/>
                  <a:gd name="connsiteY667" fmla="*/ 8818 h 10000"/>
                  <a:gd name="connsiteX668" fmla="*/ 5781 w 10000"/>
                  <a:gd name="connsiteY668" fmla="*/ 8824 h 10000"/>
                  <a:gd name="connsiteX669" fmla="*/ 5798 w 10000"/>
                  <a:gd name="connsiteY669" fmla="*/ 8834 h 10000"/>
                  <a:gd name="connsiteX670" fmla="*/ 5814 w 10000"/>
                  <a:gd name="connsiteY670" fmla="*/ 8837 h 10000"/>
                  <a:gd name="connsiteX671" fmla="*/ 5831 w 10000"/>
                  <a:gd name="connsiteY671" fmla="*/ 8844 h 10000"/>
                  <a:gd name="connsiteX672" fmla="*/ 5842 w 10000"/>
                  <a:gd name="connsiteY672" fmla="*/ 8847 h 10000"/>
                  <a:gd name="connsiteX673" fmla="*/ 5859 w 10000"/>
                  <a:gd name="connsiteY673" fmla="*/ 8857 h 10000"/>
                  <a:gd name="connsiteX674" fmla="*/ 5870 w 10000"/>
                  <a:gd name="connsiteY674" fmla="*/ 8867 h 10000"/>
                  <a:gd name="connsiteX675" fmla="*/ 5878 w 10000"/>
                  <a:gd name="connsiteY675" fmla="*/ 8873 h 10000"/>
                  <a:gd name="connsiteX676" fmla="*/ 5895 w 10000"/>
                  <a:gd name="connsiteY676" fmla="*/ 8873 h 10000"/>
                  <a:gd name="connsiteX677" fmla="*/ 5911 w 10000"/>
                  <a:gd name="connsiteY677" fmla="*/ 8873 h 10000"/>
                  <a:gd name="connsiteX678" fmla="*/ 5931 w 10000"/>
                  <a:gd name="connsiteY678" fmla="*/ 8873 h 10000"/>
                  <a:gd name="connsiteX679" fmla="*/ 5950 w 10000"/>
                  <a:gd name="connsiteY679" fmla="*/ 8867 h 10000"/>
                  <a:gd name="connsiteX680" fmla="*/ 5967 w 10000"/>
                  <a:gd name="connsiteY680" fmla="*/ 8867 h 10000"/>
                  <a:gd name="connsiteX681" fmla="*/ 5975 w 10000"/>
                  <a:gd name="connsiteY681" fmla="*/ 8873 h 10000"/>
                  <a:gd name="connsiteX682" fmla="*/ 6000 w 10000"/>
                  <a:gd name="connsiteY682" fmla="*/ 8883 h 10000"/>
                  <a:gd name="connsiteX683" fmla="*/ 5997 w 10000"/>
                  <a:gd name="connsiteY683" fmla="*/ 8886 h 10000"/>
                  <a:gd name="connsiteX684" fmla="*/ 5997 w 10000"/>
                  <a:gd name="connsiteY684" fmla="*/ 8896 h 10000"/>
                  <a:gd name="connsiteX685" fmla="*/ 6014 w 10000"/>
                  <a:gd name="connsiteY685" fmla="*/ 8892 h 10000"/>
                  <a:gd name="connsiteX686" fmla="*/ 6028 w 10000"/>
                  <a:gd name="connsiteY686" fmla="*/ 8892 h 10000"/>
                  <a:gd name="connsiteX687" fmla="*/ 6053 w 10000"/>
                  <a:gd name="connsiteY687" fmla="*/ 8886 h 10000"/>
                  <a:gd name="connsiteX688" fmla="*/ 6072 w 10000"/>
                  <a:gd name="connsiteY688" fmla="*/ 8876 h 10000"/>
                  <a:gd name="connsiteX689" fmla="*/ 6089 w 10000"/>
                  <a:gd name="connsiteY689" fmla="*/ 8867 h 10000"/>
                  <a:gd name="connsiteX690" fmla="*/ 6111 w 10000"/>
                  <a:gd name="connsiteY690" fmla="*/ 8857 h 10000"/>
                  <a:gd name="connsiteX691" fmla="*/ 6127 w 10000"/>
                  <a:gd name="connsiteY691" fmla="*/ 8847 h 10000"/>
                  <a:gd name="connsiteX692" fmla="*/ 6152 w 10000"/>
                  <a:gd name="connsiteY692" fmla="*/ 8834 h 10000"/>
                  <a:gd name="connsiteX693" fmla="*/ 6183 w 10000"/>
                  <a:gd name="connsiteY693" fmla="*/ 8828 h 10000"/>
                  <a:gd name="connsiteX694" fmla="*/ 6175 w 10000"/>
                  <a:gd name="connsiteY694" fmla="*/ 8844 h 10000"/>
                  <a:gd name="connsiteX695" fmla="*/ 6169 w 10000"/>
                  <a:gd name="connsiteY695" fmla="*/ 8863 h 10000"/>
                  <a:gd name="connsiteX696" fmla="*/ 6158 w 10000"/>
                  <a:gd name="connsiteY696" fmla="*/ 8886 h 10000"/>
                  <a:gd name="connsiteX697" fmla="*/ 6152 w 10000"/>
                  <a:gd name="connsiteY697" fmla="*/ 8896 h 10000"/>
                  <a:gd name="connsiteX698" fmla="*/ 6150 w 10000"/>
                  <a:gd name="connsiteY698" fmla="*/ 8909 h 10000"/>
                  <a:gd name="connsiteX699" fmla="*/ 6152 w 10000"/>
                  <a:gd name="connsiteY699" fmla="*/ 8938 h 10000"/>
                  <a:gd name="connsiteX700" fmla="*/ 6158 w 10000"/>
                  <a:gd name="connsiteY700" fmla="*/ 8957 h 10000"/>
                  <a:gd name="connsiteX701" fmla="*/ 6161 w 10000"/>
                  <a:gd name="connsiteY701" fmla="*/ 8980 h 10000"/>
                  <a:gd name="connsiteX702" fmla="*/ 6166 w 10000"/>
                  <a:gd name="connsiteY702" fmla="*/ 8999 h 10000"/>
                  <a:gd name="connsiteX703" fmla="*/ 6175 w 10000"/>
                  <a:gd name="connsiteY703" fmla="*/ 9032 h 10000"/>
                  <a:gd name="connsiteX704" fmla="*/ 6183 w 10000"/>
                  <a:gd name="connsiteY704" fmla="*/ 9051 h 10000"/>
                  <a:gd name="connsiteX705" fmla="*/ 6191 w 10000"/>
                  <a:gd name="connsiteY705" fmla="*/ 9064 h 10000"/>
                  <a:gd name="connsiteX706" fmla="*/ 6194 w 10000"/>
                  <a:gd name="connsiteY706" fmla="*/ 9084 h 10000"/>
                  <a:gd name="connsiteX707" fmla="*/ 6208 w 10000"/>
                  <a:gd name="connsiteY707" fmla="*/ 9103 h 10000"/>
                  <a:gd name="connsiteX708" fmla="*/ 6208 w 10000"/>
                  <a:gd name="connsiteY708" fmla="*/ 9113 h 10000"/>
                  <a:gd name="connsiteX709" fmla="*/ 6216 w 10000"/>
                  <a:gd name="connsiteY709" fmla="*/ 9129 h 10000"/>
                  <a:gd name="connsiteX710" fmla="*/ 6230 w 10000"/>
                  <a:gd name="connsiteY710" fmla="*/ 9148 h 10000"/>
                  <a:gd name="connsiteX711" fmla="*/ 6241 w 10000"/>
                  <a:gd name="connsiteY711" fmla="*/ 9165 h 10000"/>
                  <a:gd name="connsiteX712" fmla="*/ 6249 w 10000"/>
                  <a:gd name="connsiteY712" fmla="*/ 9168 h 10000"/>
                  <a:gd name="connsiteX713" fmla="*/ 6266 w 10000"/>
                  <a:gd name="connsiteY713" fmla="*/ 9184 h 10000"/>
                  <a:gd name="connsiteX714" fmla="*/ 6280 w 10000"/>
                  <a:gd name="connsiteY714" fmla="*/ 9184 h 10000"/>
                  <a:gd name="connsiteX715" fmla="*/ 6288 w 10000"/>
                  <a:gd name="connsiteY715" fmla="*/ 9177 h 10000"/>
                  <a:gd name="connsiteX716" fmla="*/ 6299 w 10000"/>
                  <a:gd name="connsiteY716" fmla="*/ 9187 h 10000"/>
                  <a:gd name="connsiteX717" fmla="*/ 6305 w 10000"/>
                  <a:gd name="connsiteY717" fmla="*/ 9197 h 10000"/>
                  <a:gd name="connsiteX718" fmla="*/ 6310 w 10000"/>
                  <a:gd name="connsiteY718" fmla="*/ 9197 h 10000"/>
                  <a:gd name="connsiteX719" fmla="*/ 6321 w 10000"/>
                  <a:gd name="connsiteY719" fmla="*/ 9213 h 10000"/>
                  <a:gd name="connsiteX720" fmla="*/ 6335 w 10000"/>
                  <a:gd name="connsiteY720" fmla="*/ 9223 h 10000"/>
                  <a:gd name="connsiteX721" fmla="*/ 6338 w 10000"/>
                  <a:gd name="connsiteY721" fmla="*/ 9223 h 10000"/>
                  <a:gd name="connsiteX722" fmla="*/ 6355 w 10000"/>
                  <a:gd name="connsiteY722" fmla="*/ 9226 h 10000"/>
                  <a:gd name="connsiteX723" fmla="*/ 6363 w 10000"/>
                  <a:gd name="connsiteY723" fmla="*/ 9236 h 10000"/>
                  <a:gd name="connsiteX724" fmla="*/ 6380 w 10000"/>
                  <a:gd name="connsiteY724" fmla="*/ 9258 h 10000"/>
                  <a:gd name="connsiteX725" fmla="*/ 6393 w 10000"/>
                  <a:gd name="connsiteY725" fmla="*/ 9278 h 10000"/>
                  <a:gd name="connsiteX726" fmla="*/ 6396 w 10000"/>
                  <a:gd name="connsiteY726" fmla="*/ 9288 h 10000"/>
                  <a:gd name="connsiteX727" fmla="*/ 6407 w 10000"/>
                  <a:gd name="connsiteY727" fmla="*/ 9297 h 10000"/>
                  <a:gd name="connsiteX728" fmla="*/ 6410 w 10000"/>
                  <a:gd name="connsiteY728" fmla="*/ 9307 h 10000"/>
                  <a:gd name="connsiteX729" fmla="*/ 6416 w 10000"/>
                  <a:gd name="connsiteY729" fmla="*/ 9317 h 10000"/>
                  <a:gd name="connsiteX730" fmla="*/ 6424 w 10000"/>
                  <a:gd name="connsiteY730" fmla="*/ 9326 h 10000"/>
                  <a:gd name="connsiteX731" fmla="*/ 6435 w 10000"/>
                  <a:gd name="connsiteY731" fmla="*/ 9336 h 10000"/>
                  <a:gd name="connsiteX732" fmla="*/ 6443 w 10000"/>
                  <a:gd name="connsiteY732" fmla="*/ 9346 h 10000"/>
                  <a:gd name="connsiteX733" fmla="*/ 6449 w 10000"/>
                  <a:gd name="connsiteY733" fmla="*/ 9362 h 10000"/>
                  <a:gd name="connsiteX734" fmla="*/ 6452 w 10000"/>
                  <a:gd name="connsiteY734" fmla="*/ 9372 h 10000"/>
                  <a:gd name="connsiteX735" fmla="*/ 6449 w 10000"/>
                  <a:gd name="connsiteY735" fmla="*/ 9381 h 10000"/>
                  <a:gd name="connsiteX736" fmla="*/ 6465 w 10000"/>
                  <a:gd name="connsiteY736" fmla="*/ 9394 h 10000"/>
                  <a:gd name="connsiteX737" fmla="*/ 6468 w 10000"/>
                  <a:gd name="connsiteY737" fmla="*/ 9420 h 10000"/>
                  <a:gd name="connsiteX738" fmla="*/ 6493 w 10000"/>
                  <a:gd name="connsiteY738" fmla="*/ 9430 h 10000"/>
                  <a:gd name="connsiteX739" fmla="*/ 6507 w 10000"/>
                  <a:gd name="connsiteY739" fmla="*/ 9440 h 10000"/>
                  <a:gd name="connsiteX740" fmla="*/ 6524 w 10000"/>
                  <a:gd name="connsiteY740" fmla="*/ 9459 h 10000"/>
                  <a:gd name="connsiteX741" fmla="*/ 6532 w 10000"/>
                  <a:gd name="connsiteY741" fmla="*/ 9485 h 10000"/>
                  <a:gd name="connsiteX742" fmla="*/ 6537 w 10000"/>
                  <a:gd name="connsiteY742" fmla="*/ 9498 h 10000"/>
                  <a:gd name="connsiteX743" fmla="*/ 6571 w 10000"/>
                  <a:gd name="connsiteY743" fmla="*/ 9508 h 10000"/>
                  <a:gd name="connsiteX744" fmla="*/ 6596 w 10000"/>
                  <a:gd name="connsiteY744" fmla="*/ 9508 h 10000"/>
                  <a:gd name="connsiteX745" fmla="*/ 6637 w 10000"/>
                  <a:gd name="connsiteY745" fmla="*/ 9517 h 10000"/>
                  <a:gd name="connsiteX746" fmla="*/ 6662 w 10000"/>
                  <a:gd name="connsiteY746" fmla="*/ 9524 h 10000"/>
                  <a:gd name="connsiteX747" fmla="*/ 6679 w 10000"/>
                  <a:gd name="connsiteY747" fmla="*/ 9517 h 10000"/>
                  <a:gd name="connsiteX748" fmla="*/ 6679 w 10000"/>
                  <a:gd name="connsiteY748" fmla="*/ 9505 h 10000"/>
                  <a:gd name="connsiteX749" fmla="*/ 6690 w 10000"/>
                  <a:gd name="connsiteY749" fmla="*/ 9485 h 10000"/>
                  <a:gd name="connsiteX750" fmla="*/ 6693 w 10000"/>
                  <a:gd name="connsiteY750" fmla="*/ 9479 h 10000"/>
                  <a:gd name="connsiteX751" fmla="*/ 6706 w 10000"/>
                  <a:gd name="connsiteY751" fmla="*/ 9469 h 10000"/>
                  <a:gd name="connsiteX752" fmla="*/ 6709 w 10000"/>
                  <a:gd name="connsiteY752" fmla="*/ 9462 h 10000"/>
                  <a:gd name="connsiteX753" fmla="*/ 6717 w 10000"/>
                  <a:gd name="connsiteY753" fmla="*/ 9459 h 10000"/>
                  <a:gd name="connsiteX754" fmla="*/ 6726 w 10000"/>
                  <a:gd name="connsiteY754" fmla="*/ 9459 h 10000"/>
                  <a:gd name="connsiteX755" fmla="*/ 6742 w 10000"/>
                  <a:gd name="connsiteY755" fmla="*/ 9462 h 10000"/>
                  <a:gd name="connsiteX756" fmla="*/ 6759 w 10000"/>
                  <a:gd name="connsiteY756" fmla="*/ 9479 h 10000"/>
                  <a:gd name="connsiteX757" fmla="*/ 6781 w 10000"/>
                  <a:gd name="connsiteY757" fmla="*/ 9485 h 10000"/>
                  <a:gd name="connsiteX758" fmla="*/ 6795 w 10000"/>
                  <a:gd name="connsiteY758" fmla="*/ 9485 h 10000"/>
                  <a:gd name="connsiteX759" fmla="*/ 6803 w 10000"/>
                  <a:gd name="connsiteY759" fmla="*/ 9498 h 10000"/>
                  <a:gd name="connsiteX760" fmla="*/ 6806 w 10000"/>
                  <a:gd name="connsiteY760" fmla="*/ 9508 h 10000"/>
                  <a:gd name="connsiteX761" fmla="*/ 6823 w 10000"/>
                  <a:gd name="connsiteY761" fmla="*/ 9514 h 10000"/>
                  <a:gd name="connsiteX762" fmla="*/ 6831 w 10000"/>
                  <a:gd name="connsiteY762" fmla="*/ 9514 h 10000"/>
                  <a:gd name="connsiteX763" fmla="*/ 6848 w 10000"/>
                  <a:gd name="connsiteY763" fmla="*/ 9514 h 10000"/>
                  <a:gd name="connsiteX764" fmla="*/ 6856 w 10000"/>
                  <a:gd name="connsiteY764" fmla="*/ 9517 h 10000"/>
                  <a:gd name="connsiteX765" fmla="*/ 6878 w 10000"/>
                  <a:gd name="connsiteY765" fmla="*/ 9524 h 10000"/>
                  <a:gd name="connsiteX766" fmla="*/ 6895 w 10000"/>
                  <a:gd name="connsiteY766" fmla="*/ 9524 h 10000"/>
                  <a:gd name="connsiteX767" fmla="*/ 6917 w 10000"/>
                  <a:gd name="connsiteY767" fmla="*/ 9527 h 10000"/>
                  <a:gd name="connsiteX768" fmla="*/ 6934 w 10000"/>
                  <a:gd name="connsiteY768" fmla="*/ 9534 h 10000"/>
                  <a:gd name="connsiteX769" fmla="*/ 6961 w 10000"/>
                  <a:gd name="connsiteY769" fmla="*/ 9543 h 10000"/>
                  <a:gd name="connsiteX770" fmla="*/ 6989 w 10000"/>
                  <a:gd name="connsiteY770" fmla="*/ 9547 h 10000"/>
                  <a:gd name="connsiteX771" fmla="*/ 7014 w 10000"/>
                  <a:gd name="connsiteY771" fmla="*/ 9543 h 10000"/>
                  <a:gd name="connsiteX772" fmla="*/ 7033 w 10000"/>
                  <a:gd name="connsiteY772" fmla="*/ 9543 h 10000"/>
                  <a:gd name="connsiteX773" fmla="*/ 7042 w 10000"/>
                  <a:gd name="connsiteY773" fmla="*/ 9547 h 10000"/>
                  <a:gd name="connsiteX774" fmla="*/ 7069 w 10000"/>
                  <a:gd name="connsiteY774" fmla="*/ 9647 h 10000"/>
                  <a:gd name="connsiteX775" fmla="*/ 7122 w 10000"/>
                  <a:gd name="connsiteY775" fmla="*/ 9734 h 10000"/>
                  <a:gd name="connsiteX776" fmla="*/ 7147 w 10000"/>
                  <a:gd name="connsiteY776" fmla="*/ 9744 h 10000"/>
                  <a:gd name="connsiteX777" fmla="*/ 7169 w 10000"/>
                  <a:gd name="connsiteY777" fmla="*/ 9741 h 10000"/>
                  <a:gd name="connsiteX778" fmla="*/ 7177 w 10000"/>
                  <a:gd name="connsiteY778" fmla="*/ 9744 h 10000"/>
                  <a:gd name="connsiteX779" fmla="*/ 7186 w 10000"/>
                  <a:gd name="connsiteY779" fmla="*/ 9754 h 10000"/>
                  <a:gd name="connsiteX780" fmla="*/ 7191 w 10000"/>
                  <a:gd name="connsiteY780" fmla="*/ 9773 h 10000"/>
                  <a:gd name="connsiteX781" fmla="*/ 7208 w 10000"/>
                  <a:gd name="connsiteY781" fmla="*/ 9783 h 10000"/>
                  <a:gd name="connsiteX782" fmla="*/ 7219 w 10000"/>
                  <a:gd name="connsiteY782" fmla="*/ 9793 h 10000"/>
                  <a:gd name="connsiteX783" fmla="*/ 7235 w 10000"/>
                  <a:gd name="connsiteY783" fmla="*/ 9802 h 10000"/>
                  <a:gd name="connsiteX784" fmla="*/ 7249 w 10000"/>
                  <a:gd name="connsiteY784" fmla="*/ 9819 h 10000"/>
                  <a:gd name="connsiteX785" fmla="*/ 7255 w 10000"/>
                  <a:gd name="connsiteY785" fmla="*/ 9835 h 10000"/>
                  <a:gd name="connsiteX786" fmla="*/ 7255 w 10000"/>
                  <a:gd name="connsiteY786" fmla="*/ 9848 h 10000"/>
                  <a:gd name="connsiteX787" fmla="*/ 7249 w 10000"/>
                  <a:gd name="connsiteY787" fmla="*/ 9848 h 10000"/>
                  <a:gd name="connsiteX788" fmla="*/ 7244 w 10000"/>
                  <a:gd name="connsiteY788" fmla="*/ 9858 h 10000"/>
                  <a:gd name="connsiteX789" fmla="*/ 7235 w 10000"/>
                  <a:gd name="connsiteY789" fmla="*/ 9883 h 10000"/>
                  <a:gd name="connsiteX790" fmla="*/ 7244 w 10000"/>
                  <a:gd name="connsiteY790" fmla="*/ 9903 h 10000"/>
                  <a:gd name="connsiteX791" fmla="*/ 7258 w 10000"/>
                  <a:gd name="connsiteY791" fmla="*/ 9926 h 10000"/>
                  <a:gd name="connsiteX792" fmla="*/ 7263 w 10000"/>
                  <a:gd name="connsiteY792" fmla="*/ 9948 h 10000"/>
                  <a:gd name="connsiteX793" fmla="*/ 7274 w 10000"/>
                  <a:gd name="connsiteY793" fmla="*/ 9968 h 10000"/>
                  <a:gd name="connsiteX794" fmla="*/ 7283 w 10000"/>
                  <a:gd name="connsiteY794" fmla="*/ 9987 h 10000"/>
                  <a:gd name="connsiteX795" fmla="*/ 7291 w 10000"/>
                  <a:gd name="connsiteY795" fmla="*/ 10000 h 10000"/>
                  <a:gd name="connsiteX796" fmla="*/ 7305 w 10000"/>
                  <a:gd name="connsiteY796" fmla="*/ 9997 h 10000"/>
                  <a:gd name="connsiteX797" fmla="*/ 7313 w 10000"/>
                  <a:gd name="connsiteY797" fmla="*/ 9977 h 10000"/>
                  <a:gd name="connsiteX798" fmla="*/ 7324 w 10000"/>
                  <a:gd name="connsiteY798" fmla="*/ 9968 h 10000"/>
                  <a:gd name="connsiteX799" fmla="*/ 7341 w 10000"/>
                  <a:gd name="connsiteY799" fmla="*/ 9971 h 10000"/>
                  <a:gd name="connsiteX800" fmla="*/ 7368 w 10000"/>
                  <a:gd name="connsiteY800" fmla="*/ 9987 h 10000"/>
                  <a:gd name="connsiteX801" fmla="*/ 7380 w 10000"/>
                  <a:gd name="connsiteY801" fmla="*/ 9990 h 10000"/>
                  <a:gd name="connsiteX802" fmla="*/ 7393 w 10000"/>
                  <a:gd name="connsiteY802" fmla="*/ 9981 h 10000"/>
                  <a:gd name="connsiteX803" fmla="*/ 7404 w 10000"/>
                  <a:gd name="connsiteY803" fmla="*/ 9968 h 10000"/>
                  <a:gd name="connsiteX804" fmla="*/ 7418 w 10000"/>
                  <a:gd name="connsiteY804" fmla="*/ 9948 h 10000"/>
                  <a:gd name="connsiteX805" fmla="*/ 7427 w 10000"/>
                  <a:gd name="connsiteY805" fmla="*/ 9922 h 10000"/>
                  <a:gd name="connsiteX806" fmla="*/ 7427 w 10000"/>
                  <a:gd name="connsiteY806" fmla="*/ 9906 h 10000"/>
                  <a:gd name="connsiteX807" fmla="*/ 7404 w 10000"/>
                  <a:gd name="connsiteY807" fmla="*/ 9877 h 10000"/>
                  <a:gd name="connsiteX808" fmla="*/ 7388 w 10000"/>
                  <a:gd name="connsiteY808" fmla="*/ 9854 h 10000"/>
                  <a:gd name="connsiteX809" fmla="*/ 7385 w 10000"/>
                  <a:gd name="connsiteY809" fmla="*/ 9845 h 10000"/>
                  <a:gd name="connsiteX810" fmla="*/ 7385 w 10000"/>
                  <a:gd name="connsiteY810" fmla="*/ 9825 h 10000"/>
                  <a:gd name="connsiteX811" fmla="*/ 7385 w 10000"/>
                  <a:gd name="connsiteY811" fmla="*/ 9819 h 10000"/>
                  <a:gd name="connsiteX812" fmla="*/ 7393 w 10000"/>
                  <a:gd name="connsiteY812" fmla="*/ 9809 h 10000"/>
                  <a:gd name="connsiteX813" fmla="*/ 7404 w 10000"/>
                  <a:gd name="connsiteY813" fmla="*/ 9793 h 10000"/>
                  <a:gd name="connsiteX814" fmla="*/ 7413 w 10000"/>
                  <a:gd name="connsiteY814" fmla="*/ 9783 h 10000"/>
                  <a:gd name="connsiteX815" fmla="*/ 7404 w 10000"/>
                  <a:gd name="connsiteY815" fmla="*/ 9770 h 10000"/>
                  <a:gd name="connsiteX816" fmla="*/ 7388 w 10000"/>
                  <a:gd name="connsiteY816" fmla="*/ 9760 h 10000"/>
                  <a:gd name="connsiteX817" fmla="*/ 7371 w 10000"/>
                  <a:gd name="connsiteY817" fmla="*/ 9744 h 10000"/>
                  <a:gd name="connsiteX818" fmla="*/ 7363 w 10000"/>
                  <a:gd name="connsiteY818" fmla="*/ 9731 h 10000"/>
                  <a:gd name="connsiteX819" fmla="*/ 7355 w 10000"/>
                  <a:gd name="connsiteY819" fmla="*/ 9715 h 10000"/>
                  <a:gd name="connsiteX820" fmla="*/ 7360 w 10000"/>
                  <a:gd name="connsiteY820" fmla="*/ 9686 h 10000"/>
                  <a:gd name="connsiteX821" fmla="*/ 7363 w 10000"/>
                  <a:gd name="connsiteY821" fmla="*/ 9657 h 10000"/>
                  <a:gd name="connsiteX822" fmla="*/ 7360 w 10000"/>
                  <a:gd name="connsiteY822" fmla="*/ 9631 h 10000"/>
                  <a:gd name="connsiteX823" fmla="*/ 7346 w 10000"/>
                  <a:gd name="connsiteY823" fmla="*/ 9611 h 10000"/>
                  <a:gd name="connsiteX824" fmla="*/ 7332 w 10000"/>
                  <a:gd name="connsiteY824" fmla="*/ 9585 h 10000"/>
                  <a:gd name="connsiteX825" fmla="*/ 7324 w 10000"/>
                  <a:gd name="connsiteY825" fmla="*/ 9573 h 10000"/>
                  <a:gd name="connsiteX826" fmla="*/ 7324 w 10000"/>
                  <a:gd name="connsiteY826" fmla="*/ 9553 h 10000"/>
                  <a:gd name="connsiteX827" fmla="*/ 7324 w 10000"/>
                  <a:gd name="connsiteY827" fmla="*/ 9543 h 10000"/>
                  <a:gd name="connsiteX828" fmla="*/ 7324 w 10000"/>
                  <a:gd name="connsiteY828" fmla="*/ 9517 h 10000"/>
                  <a:gd name="connsiteX829" fmla="*/ 7324 w 10000"/>
                  <a:gd name="connsiteY829" fmla="*/ 9498 h 10000"/>
                  <a:gd name="connsiteX830" fmla="*/ 7332 w 10000"/>
                  <a:gd name="connsiteY830" fmla="*/ 9479 h 10000"/>
                  <a:gd name="connsiteX831" fmla="*/ 7341 w 10000"/>
                  <a:gd name="connsiteY831" fmla="*/ 9462 h 10000"/>
                  <a:gd name="connsiteX832" fmla="*/ 7352 w 10000"/>
                  <a:gd name="connsiteY832" fmla="*/ 9459 h 10000"/>
                  <a:gd name="connsiteX833" fmla="*/ 7360 w 10000"/>
                  <a:gd name="connsiteY833" fmla="*/ 9443 h 10000"/>
                  <a:gd name="connsiteX834" fmla="*/ 7363 w 10000"/>
                  <a:gd name="connsiteY834" fmla="*/ 9433 h 10000"/>
                  <a:gd name="connsiteX835" fmla="*/ 7377 w 10000"/>
                  <a:gd name="connsiteY835" fmla="*/ 9433 h 10000"/>
                  <a:gd name="connsiteX836" fmla="*/ 7388 w 10000"/>
                  <a:gd name="connsiteY836" fmla="*/ 9430 h 10000"/>
                  <a:gd name="connsiteX837" fmla="*/ 7396 w 10000"/>
                  <a:gd name="connsiteY837" fmla="*/ 9430 h 10000"/>
                  <a:gd name="connsiteX838" fmla="*/ 7402 w 10000"/>
                  <a:gd name="connsiteY838" fmla="*/ 9424 h 10000"/>
                  <a:gd name="connsiteX839" fmla="*/ 7396 w 10000"/>
                  <a:gd name="connsiteY839" fmla="*/ 9414 h 10000"/>
                  <a:gd name="connsiteX840" fmla="*/ 7388 w 10000"/>
                  <a:gd name="connsiteY840" fmla="*/ 9401 h 10000"/>
                  <a:gd name="connsiteX841" fmla="*/ 7371 w 10000"/>
                  <a:gd name="connsiteY841" fmla="*/ 9391 h 10000"/>
                  <a:gd name="connsiteX842" fmla="*/ 7355 w 10000"/>
                  <a:gd name="connsiteY842" fmla="*/ 9375 h 10000"/>
                  <a:gd name="connsiteX843" fmla="*/ 7332 w 10000"/>
                  <a:gd name="connsiteY843" fmla="*/ 9356 h 10000"/>
                  <a:gd name="connsiteX844" fmla="*/ 7313 w 10000"/>
                  <a:gd name="connsiteY844" fmla="*/ 9330 h 10000"/>
                  <a:gd name="connsiteX845" fmla="*/ 7307 w 10000"/>
                  <a:gd name="connsiteY845" fmla="*/ 9310 h 10000"/>
                  <a:gd name="connsiteX846" fmla="*/ 7305 w 10000"/>
                  <a:gd name="connsiteY846" fmla="*/ 9291 h 10000"/>
                  <a:gd name="connsiteX847" fmla="*/ 7305 w 10000"/>
                  <a:gd name="connsiteY847" fmla="*/ 9278 h 10000"/>
                  <a:gd name="connsiteX848" fmla="*/ 7296 w 10000"/>
                  <a:gd name="connsiteY848" fmla="*/ 9268 h 10000"/>
                  <a:gd name="connsiteX849" fmla="*/ 7296 w 10000"/>
                  <a:gd name="connsiteY849" fmla="*/ 9249 h 10000"/>
                  <a:gd name="connsiteX850" fmla="*/ 7291 w 10000"/>
                  <a:gd name="connsiteY850" fmla="*/ 9226 h 10000"/>
                  <a:gd name="connsiteX851" fmla="*/ 7283 w 10000"/>
                  <a:gd name="connsiteY851" fmla="*/ 9213 h 10000"/>
                  <a:gd name="connsiteX852" fmla="*/ 7274 w 10000"/>
                  <a:gd name="connsiteY852" fmla="*/ 9194 h 10000"/>
                  <a:gd name="connsiteX853" fmla="*/ 7274 w 10000"/>
                  <a:gd name="connsiteY853" fmla="*/ 9174 h 10000"/>
                  <a:gd name="connsiteX854" fmla="*/ 7280 w 10000"/>
                  <a:gd name="connsiteY854" fmla="*/ 9148 h 10000"/>
                  <a:gd name="connsiteX855" fmla="*/ 7283 w 10000"/>
                  <a:gd name="connsiteY855" fmla="*/ 9119 h 10000"/>
                  <a:gd name="connsiteX856" fmla="*/ 7291 w 10000"/>
                  <a:gd name="connsiteY856" fmla="*/ 9100 h 10000"/>
                  <a:gd name="connsiteX857" fmla="*/ 7307 w 10000"/>
                  <a:gd name="connsiteY857" fmla="*/ 9080 h 10000"/>
                  <a:gd name="connsiteX858" fmla="*/ 7324 w 10000"/>
                  <a:gd name="connsiteY858" fmla="*/ 9054 h 10000"/>
                  <a:gd name="connsiteX859" fmla="*/ 7341 w 10000"/>
                  <a:gd name="connsiteY859" fmla="*/ 9054 h 10000"/>
                  <a:gd name="connsiteX860" fmla="*/ 7352 w 10000"/>
                  <a:gd name="connsiteY860" fmla="*/ 9054 h 10000"/>
                  <a:gd name="connsiteX861" fmla="*/ 7346 w 10000"/>
                  <a:gd name="connsiteY861" fmla="*/ 9032 h 10000"/>
                  <a:gd name="connsiteX862" fmla="*/ 7341 w 10000"/>
                  <a:gd name="connsiteY862" fmla="*/ 9022 h 10000"/>
                  <a:gd name="connsiteX863" fmla="*/ 7352 w 10000"/>
                  <a:gd name="connsiteY863" fmla="*/ 8999 h 10000"/>
                  <a:gd name="connsiteX864" fmla="*/ 7360 w 10000"/>
                  <a:gd name="connsiteY864" fmla="*/ 8967 h 10000"/>
                  <a:gd name="connsiteX865" fmla="*/ 7368 w 10000"/>
                  <a:gd name="connsiteY865" fmla="*/ 8922 h 10000"/>
                  <a:gd name="connsiteX866" fmla="*/ 7377 w 10000"/>
                  <a:gd name="connsiteY866" fmla="*/ 8896 h 10000"/>
                  <a:gd name="connsiteX867" fmla="*/ 7380 w 10000"/>
                  <a:gd name="connsiteY867" fmla="*/ 8867 h 10000"/>
                  <a:gd name="connsiteX868" fmla="*/ 7402 w 10000"/>
                  <a:gd name="connsiteY868" fmla="*/ 8824 h 10000"/>
                  <a:gd name="connsiteX869" fmla="*/ 7402 w 10000"/>
                  <a:gd name="connsiteY869" fmla="*/ 8808 h 10000"/>
                  <a:gd name="connsiteX870" fmla="*/ 7393 w 10000"/>
                  <a:gd name="connsiteY870" fmla="*/ 8795 h 10000"/>
                  <a:gd name="connsiteX871" fmla="*/ 7388 w 10000"/>
                  <a:gd name="connsiteY871" fmla="*/ 8799 h 10000"/>
                  <a:gd name="connsiteX872" fmla="*/ 7396 w 10000"/>
                  <a:gd name="connsiteY872" fmla="*/ 8789 h 10000"/>
                  <a:gd name="connsiteX873" fmla="*/ 7404 w 10000"/>
                  <a:gd name="connsiteY873" fmla="*/ 8789 h 10000"/>
                  <a:gd name="connsiteX874" fmla="*/ 7421 w 10000"/>
                  <a:gd name="connsiteY874" fmla="*/ 8769 h 10000"/>
                  <a:gd name="connsiteX875" fmla="*/ 7443 w 10000"/>
                  <a:gd name="connsiteY875" fmla="*/ 8763 h 10000"/>
                  <a:gd name="connsiteX876" fmla="*/ 7452 w 10000"/>
                  <a:gd name="connsiteY876" fmla="*/ 8769 h 10000"/>
                  <a:gd name="connsiteX877" fmla="*/ 7468 w 10000"/>
                  <a:gd name="connsiteY877" fmla="*/ 8769 h 10000"/>
                  <a:gd name="connsiteX878" fmla="*/ 7499 w 10000"/>
                  <a:gd name="connsiteY878" fmla="*/ 8763 h 10000"/>
                  <a:gd name="connsiteX879" fmla="*/ 7526 w 10000"/>
                  <a:gd name="connsiteY879" fmla="*/ 8763 h 10000"/>
                  <a:gd name="connsiteX880" fmla="*/ 7532 w 10000"/>
                  <a:gd name="connsiteY880" fmla="*/ 8763 h 10000"/>
                  <a:gd name="connsiteX881" fmla="*/ 7554 w 10000"/>
                  <a:gd name="connsiteY881" fmla="*/ 8744 h 10000"/>
                  <a:gd name="connsiteX882" fmla="*/ 7571 w 10000"/>
                  <a:gd name="connsiteY882" fmla="*/ 8731 h 10000"/>
                  <a:gd name="connsiteX883" fmla="*/ 7587 w 10000"/>
                  <a:gd name="connsiteY883" fmla="*/ 8711 h 10000"/>
                  <a:gd name="connsiteX884" fmla="*/ 7607 w 10000"/>
                  <a:gd name="connsiteY884" fmla="*/ 8711 h 10000"/>
                  <a:gd name="connsiteX885" fmla="*/ 7634 w 10000"/>
                  <a:gd name="connsiteY885" fmla="*/ 8705 h 10000"/>
                  <a:gd name="connsiteX886" fmla="*/ 7643 w 10000"/>
                  <a:gd name="connsiteY886" fmla="*/ 8682 h 10000"/>
                  <a:gd name="connsiteX887" fmla="*/ 7654 w 10000"/>
                  <a:gd name="connsiteY887" fmla="*/ 8666 h 10000"/>
                  <a:gd name="connsiteX888" fmla="*/ 7668 w 10000"/>
                  <a:gd name="connsiteY888" fmla="*/ 8666 h 10000"/>
                  <a:gd name="connsiteX889" fmla="*/ 7676 w 10000"/>
                  <a:gd name="connsiteY889" fmla="*/ 8682 h 10000"/>
                  <a:gd name="connsiteX890" fmla="*/ 7704 w 10000"/>
                  <a:gd name="connsiteY890" fmla="*/ 8669 h 10000"/>
                  <a:gd name="connsiteX891" fmla="*/ 7712 w 10000"/>
                  <a:gd name="connsiteY891" fmla="*/ 8669 h 10000"/>
                  <a:gd name="connsiteX892" fmla="*/ 7720 w 10000"/>
                  <a:gd name="connsiteY892" fmla="*/ 8669 h 10000"/>
                  <a:gd name="connsiteX893" fmla="*/ 7726 w 10000"/>
                  <a:gd name="connsiteY893" fmla="*/ 8656 h 10000"/>
                  <a:gd name="connsiteX894" fmla="*/ 7734 w 10000"/>
                  <a:gd name="connsiteY894" fmla="*/ 8650 h 10000"/>
                  <a:gd name="connsiteX895" fmla="*/ 7742 w 10000"/>
                  <a:gd name="connsiteY895" fmla="*/ 8650 h 10000"/>
                  <a:gd name="connsiteX896" fmla="*/ 7759 w 10000"/>
                  <a:gd name="connsiteY896" fmla="*/ 8650 h 10000"/>
                  <a:gd name="connsiteX897" fmla="*/ 7756 w 10000"/>
                  <a:gd name="connsiteY897" fmla="*/ 8630 h 10000"/>
                  <a:gd name="connsiteX898" fmla="*/ 7751 w 10000"/>
                  <a:gd name="connsiteY898" fmla="*/ 8627 h 10000"/>
                  <a:gd name="connsiteX899" fmla="*/ 7742 w 10000"/>
                  <a:gd name="connsiteY899" fmla="*/ 8620 h 10000"/>
                  <a:gd name="connsiteX900" fmla="*/ 7734 w 10000"/>
                  <a:gd name="connsiteY900" fmla="*/ 8591 h 10000"/>
                  <a:gd name="connsiteX901" fmla="*/ 7709 w 10000"/>
                  <a:gd name="connsiteY901" fmla="*/ 8582 h 10000"/>
                  <a:gd name="connsiteX902" fmla="*/ 7695 w 10000"/>
                  <a:gd name="connsiteY902" fmla="*/ 8578 h 10000"/>
                  <a:gd name="connsiteX903" fmla="*/ 7668 w 10000"/>
                  <a:gd name="connsiteY903" fmla="*/ 8562 h 10000"/>
                  <a:gd name="connsiteX904" fmla="*/ 7645 w 10000"/>
                  <a:gd name="connsiteY904" fmla="*/ 8552 h 10000"/>
                  <a:gd name="connsiteX905" fmla="*/ 7615 w 10000"/>
                  <a:gd name="connsiteY905" fmla="*/ 8543 h 10000"/>
                  <a:gd name="connsiteX906" fmla="*/ 7596 w 10000"/>
                  <a:gd name="connsiteY906" fmla="*/ 8527 h 10000"/>
                  <a:gd name="connsiteX907" fmla="*/ 7565 w 10000"/>
                  <a:gd name="connsiteY907" fmla="*/ 8494 h 10000"/>
                  <a:gd name="connsiteX908" fmla="*/ 7562 w 10000"/>
                  <a:gd name="connsiteY908" fmla="*/ 8475 h 10000"/>
                  <a:gd name="connsiteX909" fmla="*/ 7540 w 10000"/>
                  <a:gd name="connsiteY909" fmla="*/ 8455 h 10000"/>
                  <a:gd name="connsiteX910" fmla="*/ 7535 w 10000"/>
                  <a:gd name="connsiteY910" fmla="*/ 8446 h 10000"/>
                  <a:gd name="connsiteX911" fmla="*/ 7535 w 10000"/>
                  <a:gd name="connsiteY911" fmla="*/ 8420 h 10000"/>
                  <a:gd name="connsiteX912" fmla="*/ 7535 w 10000"/>
                  <a:gd name="connsiteY912" fmla="*/ 8391 h 10000"/>
                  <a:gd name="connsiteX913" fmla="*/ 7548 w 10000"/>
                  <a:gd name="connsiteY913" fmla="*/ 8345 h 10000"/>
                  <a:gd name="connsiteX914" fmla="*/ 7562 w 10000"/>
                  <a:gd name="connsiteY914" fmla="*/ 8319 h 10000"/>
                  <a:gd name="connsiteX915" fmla="*/ 7582 w 10000"/>
                  <a:gd name="connsiteY915" fmla="*/ 8310 h 10000"/>
                  <a:gd name="connsiteX916" fmla="*/ 7607 w 10000"/>
                  <a:gd name="connsiteY916" fmla="*/ 8300 h 10000"/>
                  <a:gd name="connsiteX917" fmla="*/ 7629 w 10000"/>
                  <a:gd name="connsiteY917" fmla="*/ 8300 h 10000"/>
                  <a:gd name="connsiteX918" fmla="*/ 7651 w 10000"/>
                  <a:gd name="connsiteY918" fmla="*/ 8297 h 10000"/>
                  <a:gd name="connsiteX919" fmla="*/ 7668 w 10000"/>
                  <a:gd name="connsiteY919" fmla="*/ 8280 h 10000"/>
                  <a:gd name="connsiteX920" fmla="*/ 7687 w 10000"/>
                  <a:gd name="connsiteY920" fmla="*/ 8267 h 10000"/>
                  <a:gd name="connsiteX921" fmla="*/ 7693 w 10000"/>
                  <a:gd name="connsiteY921" fmla="*/ 8261 h 10000"/>
                  <a:gd name="connsiteX922" fmla="*/ 7701 w 10000"/>
                  <a:gd name="connsiteY922" fmla="*/ 8248 h 10000"/>
                  <a:gd name="connsiteX923" fmla="*/ 7712 w 10000"/>
                  <a:gd name="connsiteY923" fmla="*/ 8238 h 10000"/>
                  <a:gd name="connsiteX924" fmla="*/ 7731 w 10000"/>
                  <a:gd name="connsiteY924" fmla="*/ 8222 h 10000"/>
                  <a:gd name="connsiteX925" fmla="*/ 7740 w 10000"/>
                  <a:gd name="connsiteY925" fmla="*/ 8206 h 10000"/>
                  <a:gd name="connsiteX926" fmla="*/ 7756 w 10000"/>
                  <a:gd name="connsiteY926" fmla="*/ 8183 h 10000"/>
                  <a:gd name="connsiteX927" fmla="*/ 7773 w 10000"/>
                  <a:gd name="connsiteY927" fmla="*/ 8177 h 10000"/>
                  <a:gd name="connsiteX928" fmla="*/ 7784 w 10000"/>
                  <a:gd name="connsiteY928" fmla="*/ 8183 h 10000"/>
                  <a:gd name="connsiteX929" fmla="*/ 7801 w 10000"/>
                  <a:gd name="connsiteY929" fmla="*/ 8174 h 10000"/>
                  <a:gd name="connsiteX930" fmla="*/ 7801 w 10000"/>
                  <a:gd name="connsiteY930" fmla="*/ 8157 h 10000"/>
                  <a:gd name="connsiteX931" fmla="*/ 7817 w 10000"/>
                  <a:gd name="connsiteY931" fmla="*/ 8164 h 10000"/>
                  <a:gd name="connsiteX932" fmla="*/ 7837 w 10000"/>
                  <a:gd name="connsiteY932" fmla="*/ 8164 h 10000"/>
                  <a:gd name="connsiteX933" fmla="*/ 7856 w 10000"/>
                  <a:gd name="connsiteY933" fmla="*/ 8164 h 10000"/>
                  <a:gd name="connsiteX934" fmla="*/ 7870 w 10000"/>
                  <a:gd name="connsiteY934" fmla="*/ 8167 h 10000"/>
                  <a:gd name="connsiteX935" fmla="*/ 7881 w 10000"/>
                  <a:gd name="connsiteY935" fmla="*/ 8174 h 10000"/>
                  <a:gd name="connsiteX936" fmla="*/ 7898 w 10000"/>
                  <a:gd name="connsiteY936" fmla="*/ 8187 h 10000"/>
                  <a:gd name="connsiteX937" fmla="*/ 7917 w 10000"/>
                  <a:gd name="connsiteY937" fmla="*/ 8187 h 10000"/>
                  <a:gd name="connsiteX938" fmla="*/ 7928 w 10000"/>
                  <a:gd name="connsiteY938" fmla="*/ 8157 h 10000"/>
                  <a:gd name="connsiteX939" fmla="*/ 7942 w 10000"/>
                  <a:gd name="connsiteY939" fmla="*/ 8157 h 10000"/>
                  <a:gd name="connsiteX940" fmla="*/ 7958 w 10000"/>
                  <a:gd name="connsiteY940" fmla="*/ 8164 h 10000"/>
                  <a:gd name="connsiteX941" fmla="*/ 7983 w 10000"/>
                  <a:gd name="connsiteY941" fmla="*/ 8144 h 10000"/>
                  <a:gd name="connsiteX942" fmla="*/ 8000 w 10000"/>
                  <a:gd name="connsiteY942" fmla="*/ 8109 h 10000"/>
                  <a:gd name="connsiteX943" fmla="*/ 7994 w 10000"/>
                  <a:gd name="connsiteY943" fmla="*/ 8093 h 10000"/>
                  <a:gd name="connsiteX944" fmla="*/ 7983 w 10000"/>
                  <a:gd name="connsiteY944" fmla="*/ 8070 h 10000"/>
                  <a:gd name="connsiteX945" fmla="*/ 7986 w 10000"/>
                  <a:gd name="connsiteY945" fmla="*/ 8063 h 10000"/>
                  <a:gd name="connsiteX946" fmla="*/ 7978 w 10000"/>
                  <a:gd name="connsiteY946" fmla="*/ 8044 h 10000"/>
                  <a:gd name="connsiteX947" fmla="*/ 7986 w 10000"/>
                  <a:gd name="connsiteY947" fmla="*/ 8002 h 10000"/>
                  <a:gd name="connsiteX948" fmla="*/ 7983 w 10000"/>
                  <a:gd name="connsiteY948" fmla="*/ 7947 h 10000"/>
                  <a:gd name="connsiteX949" fmla="*/ 7961 w 10000"/>
                  <a:gd name="connsiteY949" fmla="*/ 7931 h 10000"/>
                  <a:gd name="connsiteX950" fmla="*/ 7958 w 10000"/>
                  <a:gd name="connsiteY950" fmla="*/ 7898 h 10000"/>
                  <a:gd name="connsiteX951" fmla="*/ 7953 w 10000"/>
                  <a:gd name="connsiteY951" fmla="*/ 7856 h 10000"/>
                  <a:gd name="connsiteX952" fmla="*/ 7967 w 10000"/>
                  <a:gd name="connsiteY952" fmla="*/ 7837 h 10000"/>
                  <a:gd name="connsiteX953" fmla="*/ 7950 w 10000"/>
                  <a:gd name="connsiteY953" fmla="*/ 7824 h 10000"/>
                  <a:gd name="connsiteX954" fmla="*/ 7906 w 10000"/>
                  <a:gd name="connsiteY954" fmla="*/ 7814 h 10000"/>
                  <a:gd name="connsiteX955" fmla="*/ 7878 w 10000"/>
                  <a:gd name="connsiteY955" fmla="*/ 7814 h 10000"/>
                  <a:gd name="connsiteX956" fmla="*/ 7870 w 10000"/>
                  <a:gd name="connsiteY956" fmla="*/ 7795 h 10000"/>
                  <a:gd name="connsiteX957" fmla="*/ 7878 w 10000"/>
                  <a:gd name="connsiteY957" fmla="*/ 7778 h 10000"/>
                  <a:gd name="connsiteX958" fmla="*/ 7881 w 10000"/>
                  <a:gd name="connsiteY958" fmla="*/ 7775 h 10000"/>
                  <a:gd name="connsiteX959" fmla="*/ 7878 w 10000"/>
                  <a:gd name="connsiteY959" fmla="*/ 7743 h 10000"/>
                  <a:gd name="connsiteX960" fmla="*/ 7895 w 10000"/>
                  <a:gd name="connsiteY960" fmla="*/ 7733 h 10000"/>
                  <a:gd name="connsiteX961" fmla="*/ 7911 w 10000"/>
                  <a:gd name="connsiteY961" fmla="*/ 7710 h 10000"/>
                  <a:gd name="connsiteX962" fmla="*/ 7911 w 10000"/>
                  <a:gd name="connsiteY962" fmla="*/ 7665 h 10000"/>
                  <a:gd name="connsiteX963" fmla="*/ 7917 w 10000"/>
                  <a:gd name="connsiteY963" fmla="*/ 7600 h 10000"/>
                  <a:gd name="connsiteX964" fmla="*/ 7928 w 10000"/>
                  <a:gd name="connsiteY964" fmla="*/ 7581 h 10000"/>
                  <a:gd name="connsiteX965" fmla="*/ 7917 w 10000"/>
                  <a:gd name="connsiteY965" fmla="*/ 7474 h 10000"/>
                  <a:gd name="connsiteX966" fmla="*/ 7873 w 10000"/>
                  <a:gd name="connsiteY966" fmla="*/ 7335 h 10000"/>
                  <a:gd name="connsiteX967" fmla="*/ 7756 w 10000"/>
                  <a:gd name="connsiteY967" fmla="*/ 7050 h 10000"/>
                  <a:gd name="connsiteX968" fmla="*/ 7679 w 10000"/>
                  <a:gd name="connsiteY968" fmla="*/ 6839 h 10000"/>
                  <a:gd name="connsiteX969" fmla="*/ 7668 w 10000"/>
                  <a:gd name="connsiteY969" fmla="*/ 6823 h 10000"/>
                  <a:gd name="connsiteX970" fmla="*/ 7659 w 10000"/>
                  <a:gd name="connsiteY970" fmla="*/ 6768 h 10000"/>
                  <a:gd name="connsiteX971" fmla="*/ 7659 w 10000"/>
                  <a:gd name="connsiteY971" fmla="*/ 6739 h 10000"/>
                  <a:gd name="connsiteX972" fmla="*/ 7651 w 10000"/>
                  <a:gd name="connsiteY972" fmla="*/ 6713 h 10000"/>
                  <a:gd name="connsiteX973" fmla="*/ 7654 w 10000"/>
                  <a:gd name="connsiteY973" fmla="*/ 6684 h 10000"/>
                  <a:gd name="connsiteX974" fmla="*/ 7643 w 10000"/>
                  <a:gd name="connsiteY974" fmla="*/ 6626 h 10000"/>
                  <a:gd name="connsiteX975" fmla="*/ 7629 w 10000"/>
                  <a:gd name="connsiteY975" fmla="*/ 6600 h 10000"/>
                  <a:gd name="connsiteX976" fmla="*/ 7629 w 10000"/>
                  <a:gd name="connsiteY976" fmla="*/ 6580 h 10000"/>
                  <a:gd name="connsiteX977" fmla="*/ 7623 w 10000"/>
                  <a:gd name="connsiteY977" fmla="*/ 6541 h 10000"/>
                  <a:gd name="connsiteX978" fmla="*/ 7615 w 10000"/>
                  <a:gd name="connsiteY978" fmla="*/ 6522 h 10000"/>
                  <a:gd name="connsiteX979" fmla="*/ 7598 w 10000"/>
                  <a:gd name="connsiteY979" fmla="*/ 6509 h 10000"/>
                  <a:gd name="connsiteX980" fmla="*/ 7587 w 10000"/>
                  <a:gd name="connsiteY980" fmla="*/ 6493 h 10000"/>
                  <a:gd name="connsiteX981" fmla="*/ 7579 w 10000"/>
                  <a:gd name="connsiteY981" fmla="*/ 6464 h 10000"/>
                  <a:gd name="connsiteX982" fmla="*/ 7587 w 10000"/>
                  <a:gd name="connsiteY982" fmla="*/ 6438 h 10000"/>
                  <a:gd name="connsiteX983" fmla="*/ 7596 w 10000"/>
                  <a:gd name="connsiteY983" fmla="*/ 6425 h 10000"/>
                  <a:gd name="connsiteX984" fmla="*/ 7590 w 10000"/>
                  <a:gd name="connsiteY984" fmla="*/ 6396 h 10000"/>
                  <a:gd name="connsiteX985" fmla="*/ 7590 w 10000"/>
                  <a:gd name="connsiteY985" fmla="*/ 6373 h 10000"/>
                  <a:gd name="connsiteX986" fmla="*/ 7587 w 10000"/>
                  <a:gd name="connsiteY986" fmla="*/ 6354 h 10000"/>
                  <a:gd name="connsiteX987" fmla="*/ 7582 w 10000"/>
                  <a:gd name="connsiteY987" fmla="*/ 6344 h 10000"/>
                  <a:gd name="connsiteX988" fmla="*/ 7582 w 10000"/>
                  <a:gd name="connsiteY988" fmla="*/ 6324 h 10000"/>
                  <a:gd name="connsiteX989" fmla="*/ 7571 w 10000"/>
                  <a:gd name="connsiteY989" fmla="*/ 6302 h 10000"/>
                  <a:gd name="connsiteX990" fmla="*/ 7548 w 10000"/>
                  <a:gd name="connsiteY990" fmla="*/ 6256 h 10000"/>
                  <a:gd name="connsiteX991" fmla="*/ 7546 w 10000"/>
                  <a:gd name="connsiteY991" fmla="*/ 6218 h 10000"/>
                  <a:gd name="connsiteX992" fmla="*/ 7540 w 10000"/>
                  <a:gd name="connsiteY992" fmla="*/ 6159 h 10000"/>
                  <a:gd name="connsiteX993" fmla="*/ 7535 w 10000"/>
                  <a:gd name="connsiteY993" fmla="*/ 6114 h 10000"/>
                  <a:gd name="connsiteX994" fmla="*/ 7535 w 10000"/>
                  <a:gd name="connsiteY994" fmla="*/ 6088 h 10000"/>
                  <a:gd name="connsiteX995" fmla="*/ 7540 w 10000"/>
                  <a:gd name="connsiteY995" fmla="*/ 6049 h 10000"/>
                  <a:gd name="connsiteX996" fmla="*/ 7546 w 10000"/>
                  <a:gd name="connsiteY996" fmla="*/ 6004 h 10000"/>
                  <a:gd name="connsiteX997" fmla="*/ 7548 w 10000"/>
                  <a:gd name="connsiteY997" fmla="*/ 5965 h 10000"/>
                  <a:gd name="connsiteX998" fmla="*/ 7548 w 10000"/>
                  <a:gd name="connsiteY998" fmla="*/ 5946 h 10000"/>
                  <a:gd name="connsiteX999" fmla="*/ 7548 w 10000"/>
                  <a:gd name="connsiteY999" fmla="*/ 5933 h 10000"/>
                  <a:gd name="connsiteX1000" fmla="*/ 7548 w 10000"/>
                  <a:gd name="connsiteY1000" fmla="*/ 5910 h 10000"/>
                  <a:gd name="connsiteX1001" fmla="*/ 7548 w 10000"/>
                  <a:gd name="connsiteY1001" fmla="*/ 5897 h 10000"/>
                  <a:gd name="connsiteX1002" fmla="*/ 7546 w 10000"/>
                  <a:gd name="connsiteY1002" fmla="*/ 5871 h 10000"/>
                  <a:gd name="connsiteX1003" fmla="*/ 7535 w 10000"/>
                  <a:gd name="connsiteY1003" fmla="*/ 5839 h 10000"/>
                  <a:gd name="connsiteX1004" fmla="*/ 7524 w 10000"/>
                  <a:gd name="connsiteY1004" fmla="*/ 5797 h 10000"/>
                  <a:gd name="connsiteX1005" fmla="*/ 7518 w 10000"/>
                  <a:gd name="connsiteY1005" fmla="*/ 5767 h 10000"/>
                  <a:gd name="connsiteX1006" fmla="*/ 7515 w 10000"/>
                  <a:gd name="connsiteY1006" fmla="*/ 5745 h 10000"/>
                  <a:gd name="connsiteX1007" fmla="*/ 7501 w 10000"/>
                  <a:gd name="connsiteY1007" fmla="*/ 5683 h 10000"/>
                  <a:gd name="connsiteX1008" fmla="*/ 7490 w 10000"/>
                  <a:gd name="connsiteY1008" fmla="*/ 5631 h 10000"/>
                  <a:gd name="connsiteX1009" fmla="*/ 7482 w 10000"/>
                  <a:gd name="connsiteY1009" fmla="*/ 5593 h 10000"/>
                  <a:gd name="connsiteX1010" fmla="*/ 7476 w 10000"/>
                  <a:gd name="connsiteY1010" fmla="*/ 5570 h 10000"/>
                  <a:gd name="connsiteX1011" fmla="*/ 7476 w 10000"/>
                  <a:gd name="connsiteY1011" fmla="*/ 5528 h 10000"/>
                  <a:gd name="connsiteX1012" fmla="*/ 7482 w 10000"/>
                  <a:gd name="connsiteY1012" fmla="*/ 5502 h 10000"/>
                  <a:gd name="connsiteX1013" fmla="*/ 7490 w 10000"/>
                  <a:gd name="connsiteY1013" fmla="*/ 5489 h 10000"/>
                  <a:gd name="connsiteX1014" fmla="*/ 7499 w 10000"/>
                  <a:gd name="connsiteY1014" fmla="*/ 5479 h 10000"/>
                  <a:gd name="connsiteX1015" fmla="*/ 7493 w 10000"/>
                  <a:gd name="connsiteY1015" fmla="*/ 5427 h 10000"/>
                  <a:gd name="connsiteX1016" fmla="*/ 7501 w 10000"/>
                  <a:gd name="connsiteY1016" fmla="*/ 5415 h 10000"/>
                  <a:gd name="connsiteX1017" fmla="*/ 7510 w 10000"/>
                  <a:gd name="connsiteY1017" fmla="*/ 5398 h 10000"/>
                  <a:gd name="connsiteX1018" fmla="*/ 7515 w 10000"/>
                  <a:gd name="connsiteY1018" fmla="*/ 5379 h 10000"/>
                  <a:gd name="connsiteX1019" fmla="*/ 7526 w 10000"/>
                  <a:gd name="connsiteY1019" fmla="*/ 5366 h 10000"/>
                  <a:gd name="connsiteX1020" fmla="*/ 7518 w 10000"/>
                  <a:gd name="connsiteY1020" fmla="*/ 5350 h 10000"/>
                  <a:gd name="connsiteX1021" fmla="*/ 7518 w 10000"/>
                  <a:gd name="connsiteY1021" fmla="*/ 5330 h 10000"/>
                  <a:gd name="connsiteX1022" fmla="*/ 7526 w 10000"/>
                  <a:gd name="connsiteY1022" fmla="*/ 5311 h 10000"/>
                  <a:gd name="connsiteX1023" fmla="*/ 7540 w 10000"/>
                  <a:gd name="connsiteY1023" fmla="*/ 5291 h 10000"/>
                  <a:gd name="connsiteX1024" fmla="*/ 7540 w 10000"/>
                  <a:gd name="connsiteY1024" fmla="*/ 5266 h 10000"/>
                  <a:gd name="connsiteX1025" fmla="*/ 7540 w 10000"/>
                  <a:gd name="connsiteY1025" fmla="*/ 5256 h 10000"/>
                  <a:gd name="connsiteX1026" fmla="*/ 7524 w 10000"/>
                  <a:gd name="connsiteY1026" fmla="*/ 5233 h 10000"/>
                  <a:gd name="connsiteX1027" fmla="*/ 7515 w 10000"/>
                  <a:gd name="connsiteY1027" fmla="*/ 5217 h 10000"/>
                  <a:gd name="connsiteX1028" fmla="*/ 7490 w 10000"/>
                  <a:gd name="connsiteY1028" fmla="*/ 5178 h 10000"/>
                  <a:gd name="connsiteX1029" fmla="*/ 7474 w 10000"/>
                  <a:gd name="connsiteY1029" fmla="*/ 5162 h 10000"/>
                  <a:gd name="connsiteX1030" fmla="*/ 7457 w 10000"/>
                  <a:gd name="connsiteY1030" fmla="*/ 5120 h 10000"/>
                  <a:gd name="connsiteX1031" fmla="*/ 7421 w 10000"/>
                  <a:gd name="connsiteY1031" fmla="*/ 5087 h 10000"/>
                  <a:gd name="connsiteX1032" fmla="*/ 7380 w 10000"/>
                  <a:gd name="connsiteY1032" fmla="*/ 5068 h 10000"/>
                  <a:gd name="connsiteX1033" fmla="*/ 7355 w 10000"/>
                  <a:gd name="connsiteY1033" fmla="*/ 5058 h 10000"/>
                  <a:gd name="connsiteX1034" fmla="*/ 7332 w 10000"/>
                  <a:gd name="connsiteY1034" fmla="*/ 5049 h 10000"/>
                  <a:gd name="connsiteX1035" fmla="*/ 7305 w 10000"/>
                  <a:gd name="connsiteY1035" fmla="*/ 5016 h 10000"/>
                  <a:gd name="connsiteX1036" fmla="*/ 7305 w 10000"/>
                  <a:gd name="connsiteY1036" fmla="*/ 5000 h 10000"/>
                  <a:gd name="connsiteX1037" fmla="*/ 7296 w 10000"/>
                  <a:gd name="connsiteY1037" fmla="*/ 4971 h 10000"/>
                  <a:gd name="connsiteX1038" fmla="*/ 7288 w 10000"/>
                  <a:gd name="connsiteY1038" fmla="*/ 4945 h 10000"/>
                  <a:gd name="connsiteX1039" fmla="*/ 7280 w 10000"/>
                  <a:gd name="connsiteY1039" fmla="*/ 4916 h 10000"/>
                  <a:gd name="connsiteX1040" fmla="*/ 7291 w 10000"/>
                  <a:gd name="connsiteY1040" fmla="*/ 4887 h 10000"/>
                  <a:gd name="connsiteX1041" fmla="*/ 7291 w 10000"/>
                  <a:gd name="connsiteY1041" fmla="*/ 4858 h 10000"/>
                  <a:gd name="connsiteX1042" fmla="*/ 7271 w 10000"/>
                  <a:gd name="connsiteY1042" fmla="*/ 4819 h 10000"/>
                  <a:gd name="connsiteX1043" fmla="*/ 7255 w 10000"/>
                  <a:gd name="connsiteY1043" fmla="*/ 4828 h 10000"/>
                  <a:gd name="connsiteX1044" fmla="*/ 7235 w 10000"/>
                  <a:gd name="connsiteY1044" fmla="*/ 4841 h 10000"/>
                  <a:gd name="connsiteX1045" fmla="*/ 7216 w 10000"/>
                  <a:gd name="connsiteY1045" fmla="*/ 4867 h 10000"/>
                  <a:gd name="connsiteX1046" fmla="*/ 7191 w 10000"/>
                  <a:gd name="connsiteY1046" fmla="*/ 4870 h 10000"/>
                  <a:gd name="connsiteX1047" fmla="*/ 7155 w 10000"/>
                  <a:gd name="connsiteY1047" fmla="*/ 4887 h 10000"/>
                  <a:gd name="connsiteX1048" fmla="*/ 7122 w 10000"/>
                  <a:gd name="connsiteY1048" fmla="*/ 4893 h 10000"/>
                  <a:gd name="connsiteX1049" fmla="*/ 7105 w 10000"/>
                  <a:gd name="connsiteY1049" fmla="*/ 4896 h 10000"/>
                  <a:gd name="connsiteX1050" fmla="*/ 7094 w 10000"/>
                  <a:gd name="connsiteY1050" fmla="*/ 4916 h 10000"/>
                  <a:gd name="connsiteX1051" fmla="*/ 7080 w 10000"/>
                  <a:gd name="connsiteY1051" fmla="*/ 4903 h 10000"/>
                  <a:gd name="connsiteX1052" fmla="*/ 7072 w 10000"/>
                  <a:gd name="connsiteY1052" fmla="*/ 4851 h 10000"/>
                  <a:gd name="connsiteX1053" fmla="*/ 7042 w 10000"/>
                  <a:gd name="connsiteY1053" fmla="*/ 4819 h 10000"/>
                  <a:gd name="connsiteX1054" fmla="*/ 7030 w 10000"/>
                  <a:gd name="connsiteY1054" fmla="*/ 4780 h 10000"/>
                  <a:gd name="connsiteX1055" fmla="*/ 7039 w 10000"/>
                  <a:gd name="connsiteY1055" fmla="*/ 4757 h 10000"/>
                  <a:gd name="connsiteX1056" fmla="*/ 7047 w 10000"/>
                  <a:gd name="connsiteY1056" fmla="*/ 4744 h 10000"/>
                  <a:gd name="connsiteX1057" fmla="*/ 7022 w 10000"/>
                  <a:gd name="connsiteY1057" fmla="*/ 4725 h 10000"/>
                  <a:gd name="connsiteX1058" fmla="*/ 7000 w 10000"/>
                  <a:gd name="connsiteY1058" fmla="*/ 4715 h 10000"/>
                  <a:gd name="connsiteX1059" fmla="*/ 6975 w 10000"/>
                  <a:gd name="connsiteY1059" fmla="*/ 4709 h 10000"/>
                  <a:gd name="connsiteX1060" fmla="*/ 6945 w 10000"/>
                  <a:gd name="connsiteY1060" fmla="*/ 4696 h 10000"/>
                  <a:gd name="connsiteX1061" fmla="*/ 6953 w 10000"/>
                  <a:gd name="connsiteY1061" fmla="*/ 4679 h 10000"/>
                  <a:gd name="connsiteX1062" fmla="*/ 6961 w 10000"/>
                  <a:gd name="connsiteY1062" fmla="*/ 4660 h 10000"/>
                  <a:gd name="connsiteX1063" fmla="*/ 6983 w 10000"/>
                  <a:gd name="connsiteY1063" fmla="*/ 4644 h 10000"/>
                  <a:gd name="connsiteX1064" fmla="*/ 7014 w 10000"/>
                  <a:gd name="connsiteY1064" fmla="*/ 4634 h 10000"/>
                  <a:gd name="connsiteX1065" fmla="*/ 7025 w 10000"/>
                  <a:gd name="connsiteY1065" fmla="*/ 4615 h 10000"/>
                  <a:gd name="connsiteX1066" fmla="*/ 7047 w 10000"/>
                  <a:gd name="connsiteY1066" fmla="*/ 4582 h 10000"/>
                  <a:gd name="connsiteX1067" fmla="*/ 7069 w 10000"/>
                  <a:gd name="connsiteY1067" fmla="*/ 4563 h 10000"/>
                  <a:gd name="connsiteX1068" fmla="*/ 7078 w 10000"/>
                  <a:gd name="connsiteY1068" fmla="*/ 4553 h 10000"/>
                  <a:gd name="connsiteX1069" fmla="*/ 7097 w 10000"/>
                  <a:gd name="connsiteY1069" fmla="*/ 4527 h 10000"/>
                  <a:gd name="connsiteX1070" fmla="*/ 7122 w 10000"/>
                  <a:gd name="connsiteY1070" fmla="*/ 4517 h 10000"/>
                  <a:gd name="connsiteX1071" fmla="*/ 7139 w 10000"/>
                  <a:gd name="connsiteY1071" fmla="*/ 4488 h 10000"/>
                  <a:gd name="connsiteX1072" fmla="*/ 7147 w 10000"/>
                  <a:gd name="connsiteY1072" fmla="*/ 4459 h 10000"/>
                  <a:gd name="connsiteX1073" fmla="*/ 7161 w 10000"/>
                  <a:gd name="connsiteY1073" fmla="*/ 4440 h 10000"/>
                  <a:gd name="connsiteX1074" fmla="*/ 7177 w 10000"/>
                  <a:gd name="connsiteY1074" fmla="*/ 4430 h 10000"/>
                  <a:gd name="connsiteX1075" fmla="*/ 7202 w 10000"/>
                  <a:gd name="connsiteY1075" fmla="*/ 4407 h 10000"/>
                  <a:gd name="connsiteX1076" fmla="*/ 7224 w 10000"/>
                  <a:gd name="connsiteY1076" fmla="*/ 4417 h 10000"/>
                  <a:gd name="connsiteX1077" fmla="*/ 7241 w 10000"/>
                  <a:gd name="connsiteY1077" fmla="*/ 4404 h 10000"/>
                  <a:gd name="connsiteX1078" fmla="*/ 7263 w 10000"/>
                  <a:gd name="connsiteY1078" fmla="*/ 4398 h 10000"/>
                  <a:gd name="connsiteX1079" fmla="*/ 7283 w 10000"/>
                  <a:gd name="connsiteY1079" fmla="*/ 4424 h 10000"/>
                  <a:gd name="connsiteX1080" fmla="*/ 7305 w 10000"/>
                  <a:gd name="connsiteY1080" fmla="*/ 4433 h 10000"/>
                  <a:gd name="connsiteX1081" fmla="*/ 7332 w 10000"/>
                  <a:gd name="connsiteY1081" fmla="*/ 4443 h 10000"/>
                  <a:gd name="connsiteX1082" fmla="*/ 7380 w 10000"/>
                  <a:gd name="connsiteY1082" fmla="*/ 4398 h 10000"/>
                  <a:gd name="connsiteX1083" fmla="*/ 7404 w 10000"/>
                  <a:gd name="connsiteY1083" fmla="*/ 4378 h 10000"/>
                  <a:gd name="connsiteX1084" fmla="*/ 7418 w 10000"/>
                  <a:gd name="connsiteY1084" fmla="*/ 4369 h 10000"/>
                  <a:gd name="connsiteX1085" fmla="*/ 7443 w 10000"/>
                  <a:gd name="connsiteY1085" fmla="*/ 4356 h 10000"/>
                  <a:gd name="connsiteX1086" fmla="*/ 7460 w 10000"/>
                  <a:gd name="connsiteY1086" fmla="*/ 4385 h 10000"/>
                  <a:gd name="connsiteX1087" fmla="*/ 7460 w 10000"/>
                  <a:gd name="connsiteY1087" fmla="*/ 4404 h 10000"/>
                  <a:gd name="connsiteX1088" fmla="*/ 7499 w 10000"/>
                  <a:gd name="connsiteY1088" fmla="*/ 4417 h 10000"/>
                  <a:gd name="connsiteX1089" fmla="*/ 7515 w 10000"/>
                  <a:gd name="connsiteY1089" fmla="*/ 4414 h 10000"/>
                  <a:gd name="connsiteX1090" fmla="*/ 7565 w 10000"/>
                  <a:gd name="connsiteY1090" fmla="*/ 4385 h 10000"/>
                  <a:gd name="connsiteX1091" fmla="*/ 7579 w 10000"/>
                  <a:gd name="connsiteY1091" fmla="*/ 4346 h 10000"/>
                  <a:gd name="connsiteX1092" fmla="*/ 7582 w 10000"/>
                  <a:gd name="connsiteY1092" fmla="*/ 4317 h 10000"/>
                  <a:gd name="connsiteX1093" fmla="*/ 7590 w 10000"/>
                  <a:gd name="connsiteY1093" fmla="*/ 4301 h 10000"/>
                  <a:gd name="connsiteX1094" fmla="*/ 7612 w 10000"/>
                  <a:gd name="connsiteY1094" fmla="*/ 4271 h 10000"/>
                  <a:gd name="connsiteX1095" fmla="*/ 7623 w 10000"/>
                  <a:gd name="connsiteY1095" fmla="*/ 4262 h 10000"/>
                  <a:gd name="connsiteX1096" fmla="*/ 7634 w 10000"/>
                  <a:gd name="connsiteY1096" fmla="*/ 4245 h 10000"/>
                  <a:gd name="connsiteX1097" fmla="*/ 7645 w 10000"/>
                  <a:gd name="connsiteY1097" fmla="*/ 4265 h 10000"/>
                  <a:gd name="connsiteX1098" fmla="*/ 7670 w 10000"/>
                  <a:gd name="connsiteY1098" fmla="*/ 4284 h 10000"/>
                  <a:gd name="connsiteX1099" fmla="*/ 7701 w 10000"/>
                  <a:gd name="connsiteY1099" fmla="*/ 4275 h 10000"/>
                  <a:gd name="connsiteX1100" fmla="*/ 7717 w 10000"/>
                  <a:gd name="connsiteY1100" fmla="*/ 4275 h 10000"/>
                  <a:gd name="connsiteX1101" fmla="*/ 7740 w 10000"/>
                  <a:gd name="connsiteY1101" fmla="*/ 4284 h 10000"/>
                  <a:gd name="connsiteX1102" fmla="*/ 7767 w 10000"/>
                  <a:gd name="connsiteY1102" fmla="*/ 4284 h 10000"/>
                  <a:gd name="connsiteX1103" fmla="*/ 7895 w 10000"/>
                  <a:gd name="connsiteY1103" fmla="*/ 4207 h 10000"/>
                  <a:gd name="connsiteX1104" fmla="*/ 7895 w 10000"/>
                  <a:gd name="connsiteY1104" fmla="*/ 4187 h 10000"/>
                  <a:gd name="connsiteX1105" fmla="*/ 7895 w 10000"/>
                  <a:gd name="connsiteY1105" fmla="*/ 4171 h 10000"/>
                  <a:gd name="connsiteX1106" fmla="*/ 7903 w 10000"/>
                  <a:gd name="connsiteY1106" fmla="*/ 4148 h 10000"/>
                  <a:gd name="connsiteX1107" fmla="*/ 7917 w 10000"/>
                  <a:gd name="connsiteY1107" fmla="*/ 4158 h 10000"/>
                  <a:gd name="connsiteX1108" fmla="*/ 7967 w 10000"/>
                  <a:gd name="connsiteY1108" fmla="*/ 4203 h 10000"/>
                  <a:gd name="connsiteX1109" fmla="*/ 7994 w 10000"/>
                  <a:gd name="connsiteY1109" fmla="*/ 4203 h 10000"/>
                  <a:gd name="connsiteX1110" fmla="*/ 8064 w 10000"/>
                  <a:gd name="connsiteY1110" fmla="*/ 4242 h 10000"/>
                  <a:gd name="connsiteX1111" fmla="*/ 8083 w 10000"/>
                  <a:gd name="connsiteY1111" fmla="*/ 4245 h 10000"/>
                  <a:gd name="connsiteX1112" fmla="*/ 8105 w 10000"/>
                  <a:gd name="connsiteY1112" fmla="*/ 4226 h 10000"/>
                  <a:gd name="connsiteX1113" fmla="*/ 8136 w 10000"/>
                  <a:gd name="connsiteY1113" fmla="*/ 4187 h 10000"/>
                  <a:gd name="connsiteX1114" fmla="*/ 8161 w 10000"/>
                  <a:gd name="connsiteY1114" fmla="*/ 4168 h 10000"/>
                  <a:gd name="connsiteX1115" fmla="*/ 8172 w 10000"/>
                  <a:gd name="connsiteY1115" fmla="*/ 4161 h 10000"/>
                  <a:gd name="connsiteX1116" fmla="*/ 8208 w 10000"/>
                  <a:gd name="connsiteY1116" fmla="*/ 4168 h 10000"/>
                  <a:gd name="connsiteX1117" fmla="*/ 8235 w 10000"/>
                  <a:gd name="connsiteY1117" fmla="*/ 4168 h 10000"/>
                  <a:gd name="connsiteX1118" fmla="*/ 8258 w 10000"/>
                  <a:gd name="connsiteY1118" fmla="*/ 4152 h 10000"/>
                  <a:gd name="connsiteX1119" fmla="*/ 8283 w 10000"/>
                  <a:gd name="connsiteY1119" fmla="*/ 4152 h 10000"/>
                  <a:gd name="connsiteX1120" fmla="*/ 8299 w 10000"/>
                  <a:gd name="connsiteY1120" fmla="*/ 4132 h 10000"/>
                  <a:gd name="connsiteX1121" fmla="*/ 8316 w 10000"/>
                  <a:gd name="connsiteY1121" fmla="*/ 4113 h 10000"/>
                  <a:gd name="connsiteX1122" fmla="*/ 8330 w 10000"/>
                  <a:gd name="connsiteY1122" fmla="*/ 4084 h 10000"/>
                  <a:gd name="connsiteX1123" fmla="*/ 8341 w 10000"/>
                  <a:gd name="connsiteY1123" fmla="*/ 4058 h 10000"/>
                  <a:gd name="connsiteX1124" fmla="*/ 8349 w 10000"/>
                  <a:gd name="connsiteY1124" fmla="*/ 4064 h 10000"/>
                  <a:gd name="connsiteX1125" fmla="*/ 8366 w 10000"/>
                  <a:gd name="connsiteY1125" fmla="*/ 4067 h 10000"/>
                  <a:gd name="connsiteX1126" fmla="*/ 8374 w 10000"/>
                  <a:gd name="connsiteY1126" fmla="*/ 4084 h 10000"/>
                  <a:gd name="connsiteX1127" fmla="*/ 8402 w 10000"/>
                  <a:gd name="connsiteY1127" fmla="*/ 4054 h 10000"/>
                  <a:gd name="connsiteX1128" fmla="*/ 8427 w 10000"/>
                  <a:gd name="connsiteY1128" fmla="*/ 4028 h 10000"/>
                  <a:gd name="connsiteX1129" fmla="*/ 8438 w 10000"/>
                  <a:gd name="connsiteY1129" fmla="*/ 4025 h 10000"/>
                  <a:gd name="connsiteX1130" fmla="*/ 8468 w 10000"/>
                  <a:gd name="connsiteY1130" fmla="*/ 4006 h 10000"/>
                  <a:gd name="connsiteX1131" fmla="*/ 8485 w 10000"/>
                  <a:gd name="connsiteY1131" fmla="*/ 3999 h 10000"/>
                  <a:gd name="connsiteX1132" fmla="*/ 8493 w 10000"/>
                  <a:gd name="connsiteY1132" fmla="*/ 4025 h 10000"/>
                  <a:gd name="connsiteX1133" fmla="*/ 8515 w 10000"/>
                  <a:gd name="connsiteY1133" fmla="*/ 4028 h 10000"/>
                  <a:gd name="connsiteX1134" fmla="*/ 8543 w 10000"/>
                  <a:gd name="connsiteY1134" fmla="*/ 4009 h 10000"/>
                  <a:gd name="connsiteX1135" fmla="*/ 8551 w 10000"/>
                  <a:gd name="connsiteY1135" fmla="*/ 3990 h 10000"/>
                  <a:gd name="connsiteX1136" fmla="*/ 8582 w 10000"/>
                  <a:gd name="connsiteY1136" fmla="*/ 3977 h 10000"/>
                  <a:gd name="connsiteX1137" fmla="*/ 8596 w 10000"/>
                  <a:gd name="connsiteY1137" fmla="*/ 3977 h 10000"/>
                  <a:gd name="connsiteX1138" fmla="*/ 8607 w 10000"/>
                  <a:gd name="connsiteY1138" fmla="*/ 3980 h 10000"/>
                  <a:gd name="connsiteX1139" fmla="*/ 8645 w 10000"/>
                  <a:gd name="connsiteY1139" fmla="*/ 3970 h 10000"/>
                  <a:gd name="connsiteX1140" fmla="*/ 8654 w 10000"/>
                  <a:gd name="connsiteY1140" fmla="*/ 3951 h 10000"/>
                  <a:gd name="connsiteX1141" fmla="*/ 8670 w 10000"/>
                  <a:gd name="connsiteY1141" fmla="*/ 3935 h 10000"/>
                  <a:gd name="connsiteX1142" fmla="*/ 8695 w 10000"/>
                  <a:gd name="connsiteY1142" fmla="*/ 3935 h 10000"/>
                  <a:gd name="connsiteX1143" fmla="*/ 8704 w 10000"/>
                  <a:gd name="connsiteY1143" fmla="*/ 3951 h 10000"/>
                  <a:gd name="connsiteX1144" fmla="*/ 8717 w 10000"/>
                  <a:gd name="connsiteY1144" fmla="*/ 3964 h 10000"/>
                  <a:gd name="connsiteX1145" fmla="*/ 8751 w 10000"/>
                  <a:gd name="connsiteY1145" fmla="*/ 3951 h 10000"/>
                  <a:gd name="connsiteX1146" fmla="*/ 8776 w 10000"/>
                  <a:gd name="connsiteY1146" fmla="*/ 3935 h 10000"/>
                  <a:gd name="connsiteX1147" fmla="*/ 8798 w 10000"/>
                  <a:gd name="connsiteY1147" fmla="*/ 3925 h 10000"/>
                  <a:gd name="connsiteX1148" fmla="*/ 8806 w 10000"/>
                  <a:gd name="connsiteY1148" fmla="*/ 3892 h 10000"/>
                  <a:gd name="connsiteX1149" fmla="*/ 8814 w 10000"/>
                  <a:gd name="connsiteY1149" fmla="*/ 3876 h 10000"/>
                  <a:gd name="connsiteX1150" fmla="*/ 8839 w 10000"/>
                  <a:gd name="connsiteY1150" fmla="*/ 3873 h 10000"/>
                  <a:gd name="connsiteX1151" fmla="*/ 8842 w 10000"/>
                  <a:gd name="connsiteY1151" fmla="*/ 3876 h 10000"/>
                  <a:gd name="connsiteX1152" fmla="*/ 8856 w 10000"/>
                  <a:gd name="connsiteY1152" fmla="*/ 3863 h 10000"/>
                  <a:gd name="connsiteX1153" fmla="*/ 8856 w 10000"/>
                  <a:gd name="connsiteY1153" fmla="*/ 3841 h 10000"/>
                  <a:gd name="connsiteX1154" fmla="*/ 8870 w 10000"/>
                  <a:gd name="connsiteY1154" fmla="*/ 3821 h 10000"/>
                  <a:gd name="connsiteX1155" fmla="*/ 8903 w 10000"/>
                  <a:gd name="connsiteY1155" fmla="*/ 3802 h 10000"/>
                  <a:gd name="connsiteX1156" fmla="*/ 8914 w 10000"/>
                  <a:gd name="connsiteY1156" fmla="*/ 3782 h 10000"/>
                  <a:gd name="connsiteX1157" fmla="*/ 8939 w 10000"/>
                  <a:gd name="connsiteY1157" fmla="*/ 3782 h 10000"/>
                  <a:gd name="connsiteX1158" fmla="*/ 8961 w 10000"/>
                  <a:gd name="connsiteY1158" fmla="*/ 3779 h 10000"/>
                  <a:gd name="connsiteX1159" fmla="*/ 8983 w 10000"/>
                  <a:gd name="connsiteY1159" fmla="*/ 3760 h 10000"/>
                  <a:gd name="connsiteX1160" fmla="*/ 9003 w 10000"/>
                  <a:gd name="connsiteY1160" fmla="*/ 3763 h 10000"/>
                  <a:gd name="connsiteX1161" fmla="*/ 9019 w 10000"/>
                  <a:gd name="connsiteY1161" fmla="*/ 3779 h 10000"/>
                  <a:gd name="connsiteX1162" fmla="*/ 9050 w 10000"/>
                  <a:gd name="connsiteY1162" fmla="*/ 3812 h 10000"/>
                  <a:gd name="connsiteX1163" fmla="*/ 9080 w 10000"/>
                  <a:gd name="connsiteY1163" fmla="*/ 3831 h 10000"/>
                  <a:gd name="connsiteX1164" fmla="*/ 9097 w 10000"/>
                  <a:gd name="connsiteY1164" fmla="*/ 3867 h 10000"/>
                  <a:gd name="connsiteX1165" fmla="*/ 9114 w 10000"/>
                  <a:gd name="connsiteY1165" fmla="*/ 3902 h 10000"/>
                  <a:gd name="connsiteX1166" fmla="*/ 9122 w 10000"/>
                  <a:gd name="connsiteY1166" fmla="*/ 3935 h 10000"/>
                  <a:gd name="connsiteX1167" fmla="*/ 9125 w 10000"/>
                  <a:gd name="connsiteY1167" fmla="*/ 3964 h 10000"/>
                  <a:gd name="connsiteX1168" fmla="*/ 9130 w 10000"/>
                  <a:gd name="connsiteY1168" fmla="*/ 3999 h 10000"/>
                  <a:gd name="connsiteX1169" fmla="*/ 9130 w 10000"/>
                  <a:gd name="connsiteY1169" fmla="*/ 4054 h 10000"/>
                  <a:gd name="connsiteX1170" fmla="*/ 9155 w 10000"/>
                  <a:gd name="connsiteY1170" fmla="*/ 4093 h 10000"/>
                  <a:gd name="connsiteX1171" fmla="*/ 9169 w 10000"/>
                  <a:gd name="connsiteY1171" fmla="*/ 4090 h 10000"/>
                  <a:gd name="connsiteX1172" fmla="*/ 9211 w 10000"/>
                  <a:gd name="connsiteY1172" fmla="*/ 4077 h 10000"/>
                  <a:gd name="connsiteX1173" fmla="*/ 9244 w 10000"/>
                  <a:gd name="connsiteY1173" fmla="*/ 4077 h 10000"/>
                  <a:gd name="connsiteX1174" fmla="*/ 9252 w 10000"/>
                  <a:gd name="connsiteY1174" fmla="*/ 4103 h 10000"/>
                  <a:gd name="connsiteX1175" fmla="*/ 9258 w 10000"/>
                  <a:gd name="connsiteY1175" fmla="*/ 4148 h 10000"/>
                  <a:gd name="connsiteX1176" fmla="*/ 9269 w 10000"/>
                  <a:gd name="connsiteY1176" fmla="*/ 4158 h 10000"/>
                  <a:gd name="connsiteX1177" fmla="*/ 9294 w 10000"/>
                  <a:gd name="connsiteY1177" fmla="*/ 4158 h 10000"/>
                  <a:gd name="connsiteX1178" fmla="*/ 9319 w 10000"/>
                  <a:gd name="connsiteY1178" fmla="*/ 4168 h 10000"/>
                  <a:gd name="connsiteX1179" fmla="*/ 9346 w 10000"/>
                  <a:gd name="connsiteY1179" fmla="*/ 4190 h 10000"/>
                  <a:gd name="connsiteX1180" fmla="*/ 9357 w 10000"/>
                  <a:gd name="connsiteY1180" fmla="*/ 4168 h 10000"/>
                  <a:gd name="connsiteX1181" fmla="*/ 9371 w 10000"/>
                  <a:gd name="connsiteY1181" fmla="*/ 4132 h 10000"/>
                  <a:gd name="connsiteX1182" fmla="*/ 9391 w 10000"/>
                  <a:gd name="connsiteY1182" fmla="*/ 4113 h 10000"/>
                  <a:gd name="connsiteX1183" fmla="*/ 9407 w 10000"/>
                  <a:gd name="connsiteY1183" fmla="*/ 4103 h 10000"/>
                  <a:gd name="connsiteX1184" fmla="*/ 9435 w 10000"/>
                  <a:gd name="connsiteY1184" fmla="*/ 4100 h 10000"/>
                  <a:gd name="connsiteX1185" fmla="*/ 9460 w 10000"/>
                  <a:gd name="connsiteY1185" fmla="*/ 4084 h 10000"/>
                  <a:gd name="connsiteX1186" fmla="*/ 9485 w 10000"/>
                  <a:gd name="connsiteY1186" fmla="*/ 4067 h 10000"/>
                  <a:gd name="connsiteX1187" fmla="*/ 9496 w 10000"/>
                  <a:gd name="connsiteY1187" fmla="*/ 4054 h 10000"/>
                  <a:gd name="connsiteX1188" fmla="*/ 9526 w 10000"/>
                  <a:gd name="connsiteY1188" fmla="*/ 4048 h 10000"/>
                  <a:gd name="connsiteX1189" fmla="*/ 9557 w 10000"/>
                  <a:gd name="connsiteY1189" fmla="*/ 4038 h 10000"/>
                  <a:gd name="connsiteX1190" fmla="*/ 9584 w 10000"/>
                  <a:gd name="connsiteY1190" fmla="*/ 4019 h 10000"/>
                  <a:gd name="connsiteX1191" fmla="*/ 9623 w 10000"/>
                  <a:gd name="connsiteY1191" fmla="*/ 4016 h 10000"/>
                  <a:gd name="connsiteX1192" fmla="*/ 9648 w 10000"/>
                  <a:gd name="connsiteY1192" fmla="*/ 4009 h 10000"/>
                  <a:gd name="connsiteX1193" fmla="*/ 9673 w 10000"/>
                  <a:gd name="connsiteY1193" fmla="*/ 4019 h 10000"/>
                  <a:gd name="connsiteX1194" fmla="*/ 9712 w 10000"/>
                  <a:gd name="connsiteY1194" fmla="*/ 4038 h 10000"/>
                  <a:gd name="connsiteX1195" fmla="*/ 9742 w 10000"/>
                  <a:gd name="connsiteY1195" fmla="*/ 4074 h 10000"/>
                  <a:gd name="connsiteX1196" fmla="*/ 9776 w 10000"/>
                  <a:gd name="connsiteY1196" fmla="*/ 4093 h 10000"/>
                  <a:gd name="connsiteX1197" fmla="*/ 9814 w 10000"/>
                  <a:gd name="connsiteY1197" fmla="*/ 4109 h 10000"/>
                  <a:gd name="connsiteX1198" fmla="*/ 9859 w 10000"/>
                  <a:gd name="connsiteY1198" fmla="*/ 4119 h 10000"/>
                  <a:gd name="connsiteX1199" fmla="*/ 9898 w 10000"/>
                  <a:gd name="connsiteY1199" fmla="*/ 4122 h 10000"/>
                  <a:gd name="connsiteX1200" fmla="*/ 9931 w 10000"/>
                  <a:gd name="connsiteY1200" fmla="*/ 4109 h 10000"/>
                  <a:gd name="connsiteX1201" fmla="*/ 9956 w 10000"/>
                  <a:gd name="connsiteY1201" fmla="*/ 4100 h 10000"/>
                  <a:gd name="connsiteX1202" fmla="*/ 9981 w 10000"/>
                  <a:gd name="connsiteY1202" fmla="*/ 4067 h 10000"/>
                  <a:gd name="connsiteX1203" fmla="*/ 9994 w 10000"/>
                  <a:gd name="connsiteY1203" fmla="*/ 4035 h 10000"/>
                  <a:gd name="connsiteX1204" fmla="*/ 10000 w 10000"/>
                  <a:gd name="connsiteY1204" fmla="*/ 3996 h 10000"/>
                  <a:gd name="connsiteX1205" fmla="*/ 9994 w 10000"/>
                  <a:gd name="connsiteY1205" fmla="*/ 3941 h 10000"/>
                  <a:gd name="connsiteX1206" fmla="*/ 9986 w 10000"/>
                  <a:gd name="connsiteY1206" fmla="*/ 3905 h 10000"/>
                  <a:gd name="connsiteX1207" fmla="*/ 9981 w 10000"/>
                  <a:gd name="connsiteY1207" fmla="*/ 3857 h 10000"/>
                  <a:gd name="connsiteX1208" fmla="*/ 9989 w 10000"/>
                  <a:gd name="connsiteY1208" fmla="*/ 3837 h 10000"/>
                  <a:gd name="connsiteX1209" fmla="*/ 9989 w 10000"/>
                  <a:gd name="connsiteY1209" fmla="*/ 3812 h 10000"/>
                  <a:gd name="connsiteX1210" fmla="*/ 9981 w 10000"/>
                  <a:gd name="connsiteY1210" fmla="*/ 3792 h 10000"/>
                  <a:gd name="connsiteX1211" fmla="*/ 9970 w 10000"/>
                  <a:gd name="connsiteY1211" fmla="*/ 3763 h 10000"/>
                  <a:gd name="connsiteX1212" fmla="*/ 9945 w 10000"/>
                  <a:gd name="connsiteY1212" fmla="*/ 3705 h 10000"/>
                  <a:gd name="connsiteX1213" fmla="*/ 9931 w 10000"/>
                  <a:gd name="connsiteY1213" fmla="*/ 3659 h 10000"/>
                  <a:gd name="connsiteX1214" fmla="*/ 9903 w 10000"/>
                  <a:gd name="connsiteY1214" fmla="*/ 3640 h 10000"/>
                  <a:gd name="connsiteX1215" fmla="*/ 9881 w 10000"/>
                  <a:gd name="connsiteY1215" fmla="*/ 3620 h 10000"/>
                  <a:gd name="connsiteX1216" fmla="*/ 9856 w 10000"/>
                  <a:gd name="connsiteY1216" fmla="*/ 3595 h 10000"/>
                  <a:gd name="connsiteX1217" fmla="*/ 9817 w 10000"/>
                  <a:gd name="connsiteY1217" fmla="*/ 3562 h 10000"/>
                  <a:gd name="connsiteX1218" fmla="*/ 9795 w 10000"/>
                  <a:gd name="connsiteY1218" fmla="*/ 3546 h 10000"/>
                  <a:gd name="connsiteX1219" fmla="*/ 9778 w 10000"/>
                  <a:gd name="connsiteY1219" fmla="*/ 3527 h 10000"/>
                  <a:gd name="connsiteX1220" fmla="*/ 9745 w 10000"/>
                  <a:gd name="connsiteY1220" fmla="*/ 3501 h 10000"/>
                  <a:gd name="connsiteX1221" fmla="*/ 9726 w 10000"/>
                  <a:gd name="connsiteY1221" fmla="*/ 3488 h 10000"/>
                  <a:gd name="connsiteX1222" fmla="*/ 9704 w 10000"/>
                  <a:gd name="connsiteY1222" fmla="*/ 3472 h 10000"/>
                  <a:gd name="connsiteX1223" fmla="*/ 9695 w 10000"/>
                  <a:gd name="connsiteY1223" fmla="*/ 3468 h 10000"/>
                  <a:gd name="connsiteX1224" fmla="*/ 9690 w 10000"/>
                  <a:gd name="connsiteY1224" fmla="*/ 3459 h 10000"/>
                  <a:gd name="connsiteX1225" fmla="*/ 9673 w 10000"/>
                  <a:gd name="connsiteY1225" fmla="*/ 3449 h 10000"/>
                  <a:gd name="connsiteX1226" fmla="*/ 9665 w 10000"/>
                  <a:gd name="connsiteY1226" fmla="*/ 3442 h 10000"/>
                  <a:gd name="connsiteX1227" fmla="*/ 9654 w 10000"/>
                  <a:gd name="connsiteY1227" fmla="*/ 3449 h 10000"/>
                  <a:gd name="connsiteX1228" fmla="*/ 9521 w 10000"/>
                  <a:gd name="connsiteY1228" fmla="*/ 3394 h 10000"/>
                  <a:gd name="connsiteX1229" fmla="*/ 9510 w 10000"/>
                  <a:gd name="connsiteY1229" fmla="*/ 3368 h 10000"/>
                  <a:gd name="connsiteX1230" fmla="*/ 9496 w 10000"/>
                  <a:gd name="connsiteY1230" fmla="*/ 3287 h 10000"/>
                  <a:gd name="connsiteX1231" fmla="*/ 9488 w 10000"/>
                  <a:gd name="connsiteY1231" fmla="*/ 3216 h 10000"/>
                  <a:gd name="connsiteX1232" fmla="*/ 9493 w 10000"/>
                  <a:gd name="connsiteY1232" fmla="*/ 3174 h 10000"/>
                  <a:gd name="connsiteX1233" fmla="*/ 9501 w 10000"/>
                  <a:gd name="connsiteY1233" fmla="*/ 3128 h 10000"/>
                  <a:gd name="connsiteX1234" fmla="*/ 9488 w 10000"/>
                  <a:gd name="connsiteY1234" fmla="*/ 3025 h 10000"/>
                  <a:gd name="connsiteX1235" fmla="*/ 9446 w 10000"/>
                  <a:gd name="connsiteY1235" fmla="*/ 2931 h 10000"/>
                  <a:gd name="connsiteX1236" fmla="*/ 9382 w 10000"/>
                  <a:gd name="connsiteY1236" fmla="*/ 2837 h 10000"/>
                  <a:gd name="connsiteX1237" fmla="*/ 9316 w 10000"/>
                  <a:gd name="connsiteY1237" fmla="*/ 2753 h 10000"/>
                  <a:gd name="connsiteX1238" fmla="*/ 9294 w 10000"/>
                  <a:gd name="connsiteY1238" fmla="*/ 2655 h 10000"/>
                  <a:gd name="connsiteX1239" fmla="*/ 9213 w 10000"/>
                  <a:gd name="connsiteY1239" fmla="*/ 2328 h 10000"/>
                  <a:gd name="connsiteX1240" fmla="*/ 9172 w 10000"/>
                  <a:gd name="connsiteY1240" fmla="*/ 2286 h 10000"/>
                  <a:gd name="connsiteX1241" fmla="*/ 9019 w 10000"/>
                  <a:gd name="connsiteY1241" fmla="*/ 2082 h 10000"/>
                  <a:gd name="connsiteX1242" fmla="*/ 8906 w 10000"/>
                  <a:gd name="connsiteY1242" fmla="*/ 1946 h 10000"/>
                  <a:gd name="connsiteX1243" fmla="*/ 8801 w 10000"/>
                  <a:gd name="connsiteY1243" fmla="*/ 1778 h 10000"/>
                  <a:gd name="connsiteX1244" fmla="*/ 8806 w 10000"/>
                  <a:gd name="connsiteY1244" fmla="*/ 1713 h 10000"/>
                  <a:gd name="connsiteX1245" fmla="*/ 8809 w 10000"/>
                  <a:gd name="connsiteY1245" fmla="*/ 1703 h 10000"/>
                  <a:gd name="connsiteX1246" fmla="*/ 8817 w 10000"/>
                  <a:gd name="connsiteY1246" fmla="*/ 1713 h 10000"/>
                  <a:gd name="connsiteX1247" fmla="*/ 8834 w 10000"/>
                  <a:gd name="connsiteY1247" fmla="*/ 1729 h 10000"/>
                  <a:gd name="connsiteX1248" fmla="*/ 8839 w 10000"/>
                  <a:gd name="connsiteY1248" fmla="*/ 1729 h 10000"/>
                  <a:gd name="connsiteX1249" fmla="*/ 8848 w 10000"/>
                  <a:gd name="connsiteY1249" fmla="*/ 1723 h 10000"/>
                  <a:gd name="connsiteX1250" fmla="*/ 8850 w 10000"/>
                  <a:gd name="connsiteY1250" fmla="*/ 1703 h 10000"/>
                  <a:gd name="connsiteX1251" fmla="*/ 8850 w 10000"/>
                  <a:gd name="connsiteY1251" fmla="*/ 1684 h 10000"/>
                  <a:gd name="connsiteX1252" fmla="*/ 8850 w 10000"/>
                  <a:gd name="connsiteY1252" fmla="*/ 1648 h 10000"/>
                  <a:gd name="connsiteX1253" fmla="*/ 8881 w 10000"/>
                  <a:gd name="connsiteY1253" fmla="*/ 1571 h 10000"/>
                  <a:gd name="connsiteX1254" fmla="*/ 8895 w 10000"/>
                  <a:gd name="connsiteY1254" fmla="*/ 1541 h 10000"/>
                  <a:gd name="connsiteX1255" fmla="*/ 8895 w 10000"/>
                  <a:gd name="connsiteY1255" fmla="*/ 1525 h 10000"/>
                  <a:gd name="connsiteX1256" fmla="*/ 8881 w 10000"/>
                  <a:gd name="connsiteY1256" fmla="*/ 1516 h 10000"/>
                  <a:gd name="connsiteX1257" fmla="*/ 8864 w 10000"/>
                  <a:gd name="connsiteY1257" fmla="*/ 1522 h 10000"/>
                  <a:gd name="connsiteX1258" fmla="*/ 8850 w 10000"/>
                  <a:gd name="connsiteY1258" fmla="*/ 1535 h 10000"/>
                  <a:gd name="connsiteX1259" fmla="*/ 8834 w 10000"/>
                  <a:gd name="connsiteY1259" fmla="*/ 1571 h 10000"/>
                  <a:gd name="connsiteX1260" fmla="*/ 8825 w 10000"/>
                  <a:gd name="connsiteY1260" fmla="*/ 1587 h 10000"/>
                  <a:gd name="connsiteX1261" fmla="*/ 8776 w 10000"/>
                  <a:gd name="connsiteY1261" fmla="*/ 1571 h 10000"/>
                  <a:gd name="connsiteX1262" fmla="*/ 8745 w 10000"/>
                  <a:gd name="connsiteY1262" fmla="*/ 1580 h 10000"/>
                  <a:gd name="connsiteX1263" fmla="*/ 8720 w 10000"/>
                  <a:gd name="connsiteY1263" fmla="*/ 1587 h 10000"/>
                  <a:gd name="connsiteX1264" fmla="*/ 8709 w 10000"/>
                  <a:gd name="connsiteY1264" fmla="*/ 1609 h 10000"/>
                  <a:gd name="connsiteX1265" fmla="*/ 8693 w 10000"/>
                  <a:gd name="connsiteY1265" fmla="*/ 1616 h 10000"/>
                  <a:gd name="connsiteX1266" fmla="*/ 8684 w 10000"/>
                  <a:gd name="connsiteY1266" fmla="*/ 1639 h 10000"/>
                  <a:gd name="connsiteX1267" fmla="*/ 8684 w 10000"/>
                  <a:gd name="connsiteY1267" fmla="*/ 1658 h 10000"/>
                  <a:gd name="connsiteX1268" fmla="*/ 8665 w 10000"/>
                  <a:gd name="connsiteY1268" fmla="*/ 1655 h 10000"/>
                  <a:gd name="connsiteX1269" fmla="*/ 8665 w 10000"/>
                  <a:gd name="connsiteY1269" fmla="*/ 1645 h 10000"/>
                  <a:gd name="connsiteX1270" fmla="*/ 8665 w 10000"/>
                  <a:gd name="connsiteY1270" fmla="*/ 1626 h 10000"/>
                  <a:gd name="connsiteX1271" fmla="*/ 8676 w 10000"/>
                  <a:gd name="connsiteY1271" fmla="*/ 1609 h 10000"/>
                  <a:gd name="connsiteX1272" fmla="*/ 8679 w 10000"/>
                  <a:gd name="connsiteY1272" fmla="*/ 1597 h 10000"/>
                  <a:gd name="connsiteX1273" fmla="*/ 8687 w 10000"/>
                  <a:gd name="connsiteY1273" fmla="*/ 1577 h 10000"/>
                  <a:gd name="connsiteX1274" fmla="*/ 8695 w 10000"/>
                  <a:gd name="connsiteY1274" fmla="*/ 1554 h 10000"/>
                  <a:gd name="connsiteX1275" fmla="*/ 8709 w 10000"/>
                  <a:gd name="connsiteY1275" fmla="*/ 1532 h 10000"/>
                  <a:gd name="connsiteX1276" fmla="*/ 8704 w 10000"/>
                  <a:gd name="connsiteY1276" fmla="*/ 1512 h 10000"/>
                  <a:gd name="connsiteX1277" fmla="*/ 8695 w 10000"/>
                  <a:gd name="connsiteY1277" fmla="*/ 1503 h 10000"/>
                  <a:gd name="connsiteX1278" fmla="*/ 8684 w 10000"/>
                  <a:gd name="connsiteY1278" fmla="*/ 1503 h 10000"/>
                  <a:gd name="connsiteX1279" fmla="*/ 8670 w 10000"/>
                  <a:gd name="connsiteY1279" fmla="*/ 1525 h 10000"/>
                  <a:gd name="connsiteX1280" fmla="*/ 8665 w 10000"/>
                  <a:gd name="connsiteY1280" fmla="*/ 1545 h 10000"/>
                  <a:gd name="connsiteX1281" fmla="*/ 8654 w 10000"/>
                  <a:gd name="connsiteY1281" fmla="*/ 1567 h 10000"/>
                  <a:gd name="connsiteX1282" fmla="*/ 8648 w 10000"/>
                  <a:gd name="connsiteY1282" fmla="*/ 1587 h 10000"/>
                  <a:gd name="connsiteX1283" fmla="*/ 8640 w 10000"/>
                  <a:gd name="connsiteY1283" fmla="*/ 1629 h 10000"/>
                  <a:gd name="connsiteX1284" fmla="*/ 8620 w 10000"/>
                  <a:gd name="connsiteY1284" fmla="*/ 1635 h 10000"/>
                  <a:gd name="connsiteX1285" fmla="*/ 8612 w 10000"/>
                  <a:gd name="connsiteY1285" fmla="*/ 1635 h 10000"/>
                  <a:gd name="connsiteX1286" fmla="*/ 8604 w 10000"/>
                  <a:gd name="connsiteY1286" fmla="*/ 1626 h 10000"/>
                  <a:gd name="connsiteX1287" fmla="*/ 8596 w 10000"/>
                  <a:gd name="connsiteY1287" fmla="*/ 1616 h 10000"/>
                  <a:gd name="connsiteX1288" fmla="*/ 8596 w 10000"/>
                  <a:gd name="connsiteY1288" fmla="*/ 1580 h 10000"/>
                  <a:gd name="connsiteX1289" fmla="*/ 8587 w 10000"/>
                  <a:gd name="connsiteY1289" fmla="*/ 1545 h 10000"/>
                  <a:gd name="connsiteX1290" fmla="*/ 8565 w 10000"/>
                  <a:gd name="connsiteY1290" fmla="*/ 1516 h 10000"/>
                  <a:gd name="connsiteX1291" fmla="*/ 8543 w 10000"/>
                  <a:gd name="connsiteY1291" fmla="*/ 1512 h 10000"/>
                  <a:gd name="connsiteX1292" fmla="*/ 8518 w 10000"/>
                  <a:gd name="connsiteY1292" fmla="*/ 1532 h 10000"/>
                  <a:gd name="connsiteX1293" fmla="*/ 8476 w 10000"/>
                  <a:gd name="connsiteY1293" fmla="*/ 1567 h 10000"/>
                  <a:gd name="connsiteX1294" fmla="*/ 8454 w 10000"/>
                  <a:gd name="connsiteY1294" fmla="*/ 1551 h 10000"/>
                  <a:gd name="connsiteX1295" fmla="*/ 8402 w 10000"/>
                  <a:gd name="connsiteY1295" fmla="*/ 1493 h 10000"/>
                  <a:gd name="connsiteX1296" fmla="*/ 8371 w 10000"/>
                  <a:gd name="connsiteY1296" fmla="*/ 1428 h 10000"/>
                  <a:gd name="connsiteX1297" fmla="*/ 8072 w 10000"/>
                  <a:gd name="connsiteY1297" fmla="*/ 1422 h 10000"/>
                  <a:gd name="connsiteX1298" fmla="*/ 7823 w 10000"/>
                  <a:gd name="connsiteY1298" fmla="*/ 1279 h 10000"/>
                  <a:gd name="connsiteX1299" fmla="*/ 7587 w 10000"/>
                  <a:gd name="connsiteY1299" fmla="*/ 1133 h 10000"/>
                  <a:gd name="connsiteX1300" fmla="*/ 7526 w 10000"/>
                  <a:gd name="connsiteY1300" fmla="*/ 1098 h 10000"/>
                  <a:gd name="connsiteX1301" fmla="*/ 7346 w 10000"/>
                  <a:gd name="connsiteY1301" fmla="*/ 991 h 10000"/>
                  <a:gd name="connsiteX1302" fmla="*/ 7321 w 10000"/>
                  <a:gd name="connsiteY1302" fmla="*/ 959 h 10000"/>
                  <a:gd name="connsiteX1303" fmla="*/ 7307 w 10000"/>
                  <a:gd name="connsiteY1303" fmla="*/ 871 h 10000"/>
                  <a:gd name="connsiteX1304" fmla="*/ 7224 w 10000"/>
                  <a:gd name="connsiteY1304" fmla="*/ 816 h 10000"/>
                  <a:gd name="connsiteX1305" fmla="*/ 7147 w 10000"/>
                  <a:gd name="connsiteY1305" fmla="*/ 787 h 10000"/>
                  <a:gd name="connsiteX1306" fmla="*/ 7080 w 10000"/>
                  <a:gd name="connsiteY1306" fmla="*/ 742 h 10000"/>
                  <a:gd name="connsiteX1307" fmla="*/ 7069 w 10000"/>
                  <a:gd name="connsiteY1307" fmla="*/ 767 h 10000"/>
                  <a:gd name="connsiteX1308" fmla="*/ 7033 w 10000"/>
                  <a:gd name="connsiteY1308" fmla="*/ 787 h 10000"/>
                  <a:gd name="connsiteX1309" fmla="*/ 6820 w 10000"/>
                  <a:gd name="connsiteY1309" fmla="*/ 878 h 10000"/>
                  <a:gd name="connsiteX1310" fmla="*/ 6726 w 10000"/>
                  <a:gd name="connsiteY1310" fmla="*/ 897 h 10000"/>
                  <a:gd name="connsiteX1311" fmla="*/ 6626 w 10000"/>
                  <a:gd name="connsiteY1311" fmla="*/ 955 h 10000"/>
                  <a:gd name="connsiteX1312" fmla="*/ 6582 w 10000"/>
                  <a:gd name="connsiteY1312" fmla="*/ 946 h 10000"/>
                  <a:gd name="connsiteX1313" fmla="*/ 6571 w 10000"/>
                  <a:gd name="connsiteY1313" fmla="*/ 955 h 10000"/>
                  <a:gd name="connsiteX1314" fmla="*/ 6507 w 10000"/>
                  <a:gd name="connsiteY1314" fmla="*/ 975 h 10000"/>
                  <a:gd name="connsiteX1315" fmla="*/ 6485 w 10000"/>
                  <a:gd name="connsiteY1315" fmla="*/ 975 h 10000"/>
                  <a:gd name="connsiteX1316" fmla="*/ 6476 w 10000"/>
                  <a:gd name="connsiteY1316" fmla="*/ 965 h 10000"/>
                  <a:gd name="connsiteX1317" fmla="*/ 6474 w 10000"/>
                  <a:gd name="connsiteY1317" fmla="*/ 936 h 10000"/>
                  <a:gd name="connsiteX1318" fmla="*/ 6452 w 10000"/>
                  <a:gd name="connsiteY1318" fmla="*/ 887 h 10000"/>
                  <a:gd name="connsiteX1319" fmla="*/ 6352 w 10000"/>
                  <a:gd name="connsiteY1319" fmla="*/ 767 h 10000"/>
                  <a:gd name="connsiteX1320" fmla="*/ 6313 w 10000"/>
                  <a:gd name="connsiteY1320" fmla="*/ 732 h 10000"/>
                  <a:gd name="connsiteX1321" fmla="*/ 6296 w 10000"/>
                  <a:gd name="connsiteY1321" fmla="*/ 690 h 10000"/>
                  <a:gd name="connsiteX1322" fmla="*/ 6271 w 10000"/>
                  <a:gd name="connsiteY1322" fmla="*/ 664 h 10000"/>
                  <a:gd name="connsiteX1323" fmla="*/ 6266 w 10000"/>
                  <a:gd name="connsiteY1323" fmla="*/ 654 h 10000"/>
                  <a:gd name="connsiteX1324" fmla="*/ 6111 w 10000"/>
                  <a:gd name="connsiteY1324" fmla="*/ 398 h 10000"/>
                  <a:gd name="connsiteX1325" fmla="*/ 5903 w 10000"/>
                  <a:gd name="connsiteY1325" fmla="*/ 408 h 10000"/>
                  <a:gd name="connsiteX1326" fmla="*/ 5837 w 10000"/>
                  <a:gd name="connsiteY1326" fmla="*/ 427 h 10000"/>
                  <a:gd name="connsiteX1327" fmla="*/ 5756 w 10000"/>
                  <a:gd name="connsiteY1327" fmla="*/ 453 h 10000"/>
                  <a:gd name="connsiteX1328" fmla="*/ 5681 w 10000"/>
                  <a:gd name="connsiteY1328" fmla="*/ 453 h 10000"/>
                  <a:gd name="connsiteX1329" fmla="*/ 5609 w 10000"/>
                  <a:gd name="connsiteY1329" fmla="*/ 447 h 10000"/>
                  <a:gd name="connsiteX1330" fmla="*/ 5554 w 10000"/>
                  <a:gd name="connsiteY1330" fmla="*/ 304 h 10000"/>
                  <a:gd name="connsiteX1331" fmla="*/ 5529 w 10000"/>
                  <a:gd name="connsiteY1331" fmla="*/ 301 h 10000"/>
                  <a:gd name="connsiteX1332" fmla="*/ 5393 w 10000"/>
                  <a:gd name="connsiteY1332" fmla="*/ 256 h 10000"/>
                  <a:gd name="connsiteX1333" fmla="*/ 5366 w 10000"/>
                  <a:gd name="connsiteY1333" fmla="*/ 220 h 10000"/>
                  <a:gd name="connsiteX1334" fmla="*/ 5249 w 10000"/>
                  <a:gd name="connsiteY1334" fmla="*/ 155 h 10000"/>
                  <a:gd name="connsiteX1335" fmla="*/ 5141 w 10000"/>
                  <a:gd name="connsiteY1335" fmla="*/ 52 h 10000"/>
                  <a:gd name="connsiteX1336" fmla="*/ 5116 w 10000"/>
                  <a:gd name="connsiteY1336" fmla="*/ 3 h 10000"/>
                  <a:gd name="connsiteX1337" fmla="*/ 5061 w 10000"/>
                  <a:gd name="connsiteY1337" fmla="*/ 0 h 10000"/>
                  <a:gd name="connsiteX1338" fmla="*/ 5036 w 10000"/>
                  <a:gd name="connsiteY1338" fmla="*/ 32 h 10000"/>
                  <a:gd name="connsiteX1339" fmla="*/ 4942 w 10000"/>
                  <a:gd name="connsiteY1339" fmla="*/ 133 h 10000"/>
                  <a:gd name="connsiteX1340" fmla="*/ 4900 w 10000"/>
                  <a:gd name="connsiteY1340" fmla="*/ 217 h 10000"/>
                  <a:gd name="connsiteX1341" fmla="*/ 4861 w 10000"/>
                  <a:gd name="connsiteY1341" fmla="*/ 198 h 10000"/>
                  <a:gd name="connsiteX1342" fmla="*/ 4795 w 10000"/>
                  <a:gd name="connsiteY1342" fmla="*/ 68 h 10000"/>
                  <a:gd name="connsiteX1343" fmla="*/ 4778 w 10000"/>
                  <a:gd name="connsiteY1343" fmla="*/ 62 h 10000"/>
                  <a:gd name="connsiteX1344" fmla="*/ 4765 w 10000"/>
                  <a:gd name="connsiteY1344" fmla="*/ 62 h 10000"/>
                  <a:gd name="connsiteX1345" fmla="*/ 4748 w 10000"/>
                  <a:gd name="connsiteY1345" fmla="*/ 68 h 10000"/>
                  <a:gd name="connsiteX1346" fmla="*/ 4673 w 10000"/>
                  <a:gd name="connsiteY1346" fmla="*/ 136 h 10000"/>
                  <a:gd name="connsiteX1347" fmla="*/ 4632 w 10000"/>
                  <a:gd name="connsiteY1347" fmla="*/ 201 h 10000"/>
                  <a:gd name="connsiteX1348" fmla="*/ 4623 w 10000"/>
                  <a:gd name="connsiteY1348" fmla="*/ 210 h 10000"/>
                  <a:gd name="connsiteX1349" fmla="*/ 4579 w 10000"/>
                  <a:gd name="connsiteY1349" fmla="*/ 220 h 10000"/>
                  <a:gd name="connsiteX1350" fmla="*/ 4479 w 10000"/>
                  <a:gd name="connsiteY1350" fmla="*/ 198 h 10000"/>
                  <a:gd name="connsiteX1351" fmla="*/ 4402 w 10000"/>
                  <a:gd name="connsiteY1351" fmla="*/ 165 h 10000"/>
                  <a:gd name="connsiteX1352" fmla="*/ 4374 w 10000"/>
                  <a:gd name="connsiteY1352" fmla="*/ 165 h 10000"/>
                  <a:gd name="connsiteX1353" fmla="*/ 4335 w 10000"/>
                  <a:gd name="connsiteY1353" fmla="*/ 172 h 10000"/>
                  <a:gd name="connsiteX1354" fmla="*/ 4302 w 10000"/>
                  <a:gd name="connsiteY1354" fmla="*/ 188 h 10000"/>
                  <a:gd name="connsiteX1355" fmla="*/ 4271 w 10000"/>
                  <a:gd name="connsiteY1355" fmla="*/ 220 h 10000"/>
                  <a:gd name="connsiteX1356" fmla="*/ 4238 w 10000"/>
                  <a:gd name="connsiteY1356" fmla="*/ 240 h 10000"/>
                  <a:gd name="connsiteX1357" fmla="*/ 4324 w 10000"/>
                  <a:gd name="connsiteY1357" fmla="*/ 1289 h 10000"/>
                  <a:gd name="connsiteX1358" fmla="*/ 3521 w 10000"/>
                  <a:gd name="connsiteY1358" fmla="*/ 7730 h 10000"/>
                  <a:gd name="connsiteX1359" fmla="*/ 3560 w 10000"/>
                  <a:gd name="connsiteY1359" fmla="*/ 7749 h 10000"/>
                  <a:gd name="connsiteX1360" fmla="*/ 3562 w 10000"/>
                  <a:gd name="connsiteY1360" fmla="*/ 7759 h 10000"/>
                  <a:gd name="connsiteX1361" fmla="*/ 3573 w 10000"/>
                  <a:gd name="connsiteY1361" fmla="*/ 7766 h 10000"/>
                  <a:gd name="connsiteX1362" fmla="*/ 3584 w 10000"/>
                  <a:gd name="connsiteY1362" fmla="*/ 7759 h 10000"/>
                  <a:gd name="connsiteX1363" fmla="*/ 3598 w 10000"/>
                  <a:gd name="connsiteY1363" fmla="*/ 7743 h 10000"/>
                  <a:gd name="connsiteX1364" fmla="*/ 3623 w 10000"/>
                  <a:gd name="connsiteY1364" fmla="*/ 7733 h 10000"/>
                  <a:gd name="connsiteX1365" fmla="*/ 3632 w 10000"/>
                  <a:gd name="connsiteY1365" fmla="*/ 7730 h 10000"/>
                  <a:gd name="connsiteX1366" fmla="*/ 3634 w 10000"/>
                  <a:gd name="connsiteY1366" fmla="*/ 7730 h 10000"/>
                  <a:gd name="connsiteX1367" fmla="*/ 3670 w 10000"/>
                  <a:gd name="connsiteY1367" fmla="*/ 7730 h 10000"/>
                  <a:gd name="connsiteX1368" fmla="*/ 3687 w 10000"/>
                  <a:gd name="connsiteY1368" fmla="*/ 7730 h 10000"/>
                  <a:gd name="connsiteX1369" fmla="*/ 3690 w 10000"/>
                  <a:gd name="connsiteY1369" fmla="*/ 7730 h 10000"/>
                  <a:gd name="connsiteX1370" fmla="*/ 3704 w 10000"/>
                  <a:gd name="connsiteY1370" fmla="*/ 7740 h 10000"/>
                  <a:gd name="connsiteX1371" fmla="*/ 3712 w 10000"/>
                  <a:gd name="connsiteY1371" fmla="*/ 7743 h 10000"/>
                  <a:gd name="connsiteX1372" fmla="*/ 3723 w 10000"/>
                  <a:gd name="connsiteY1372" fmla="*/ 7749 h 10000"/>
                  <a:gd name="connsiteX1373" fmla="*/ 3729 w 10000"/>
                  <a:gd name="connsiteY1373" fmla="*/ 7749 h 10000"/>
                  <a:gd name="connsiteX1374" fmla="*/ 3729 w 10000"/>
                  <a:gd name="connsiteY1374" fmla="*/ 7743 h 10000"/>
                  <a:gd name="connsiteX1375" fmla="*/ 3745 w 10000"/>
                  <a:gd name="connsiteY1375" fmla="*/ 7740 h 10000"/>
                  <a:gd name="connsiteX1376" fmla="*/ 3753 w 10000"/>
                  <a:gd name="connsiteY1376" fmla="*/ 7730 h 10000"/>
                  <a:gd name="connsiteX1377" fmla="*/ 3762 w 10000"/>
                  <a:gd name="connsiteY1377" fmla="*/ 7720 h 10000"/>
                  <a:gd name="connsiteX1378" fmla="*/ 3776 w 10000"/>
                  <a:gd name="connsiteY1378" fmla="*/ 7710 h 10000"/>
                  <a:gd name="connsiteX1379" fmla="*/ 3784 w 10000"/>
                  <a:gd name="connsiteY1379" fmla="*/ 7701 h 10000"/>
                  <a:gd name="connsiteX1380" fmla="*/ 3792 w 10000"/>
                  <a:gd name="connsiteY1380" fmla="*/ 7694 h 10000"/>
                  <a:gd name="connsiteX1381" fmla="*/ 3801 w 10000"/>
                  <a:gd name="connsiteY1381" fmla="*/ 7685 h 10000"/>
                  <a:gd name="connsiteX1382" fmla="*/ 3803 w 10000"/>
                  <a:gd name="connsiteY1382" fmla="*/ 7685 h 10000"/>
                  <a:gd name="connsiteX1383" fmla="*/ 3778 w 10000"/>
                  <a:gd name="connsiteY1383" fmla="*/ 7756 h 10000"/>
                  <a:gd name="connsiteX1384" fmla="*/ 3762 w 10000"/>
                  <a:gd name="connsiteY1384" fmla="*/ 7775 h 10000"/>
                  <a:gd name="connsiteX1385" fmla="*/ 3748 w 10000"/>
                  <a:gd name="connsiteY1385" fmla="*/ 7775 h 10000"/>
                  <a:gd name="connsiteX1386" fmla="*/ 3737 w 10000"/>
                  <a:gd name="connsiteY1386" fmla="*/ 7778 h 10000"/>
                  <a:gd name="connsiteX1387" fmla="*/ 3712 w 10000"/>
                  <a:gd name="connsiteY1387" fmla="*/ 8005 h 10000"/>
                  <a:gd name="connsiteX1388" fmla="*/ 3706 w 10000"/>
                  <a:gd name="connsiteY1388" fmla="*/ 8021 h 10000"/>
                  <a:gd name="connsiteX1389" fmla="*/ 3712 w 10000"/>
                  <a:gd name="connsiteY1389" fmla="*/ 8044 h 10000"/>
                  <a:gd name="connsiteX1390" fmla="*/ 3712 w 10000"/>
                  <a:gd name="connsiteY1390" fmla="*/ 8051 h 10000"/>
                  <a:gd name="connsiteX1391" fmla="*/ 3767 w 10000"/>
                  <a:gd name="connsiteY1391" fmla="*/ 8106 h 10000"/>
                  <a:gd name="connsiteX1392" fmla="*/ 3770 w 10000"/>
                  <a:gd name="connsiteY1392" fmla="*/ 8119 h 10000"/>
                  <a:gd name="connsiteX1393" fmla="*/ 3740 w 10000"/>
                  <a:gd name="connsiteY1393" fmla="*/ 8154 h 10000"/>
                  <a:gd name="connsiteX1394" fmla="*/ 3731 w 10000"/>
                  <a:gd name="connsiteY1394" fmla="*/ 8138 h 10000"/>
                  <a:gd name="connsiteX1395" fmla="*/ 3729 w 10000"/>
                  <a:gd name="connsiteY1395" fmla="*/ 8125 h 10000"/>
                  <a:gd name="connsiteX1396" fmla="*/ 3712 w 10000"/>
                  <a:gd name="connsiteY1396" fmla="*/ 8115 h 10000"/>
                  <a:gd name="connsiteX1397" fmla="*/ 3704 w 10000"/>
                  <a:gd name="connsiteY1397" fmla="*/ 8109 h 10000"/>
                  <a:gd name="connsiteX1398" fmla="*/ 3687 w 10000"/>
                  <a:gd name="connsiteY1398" fmla="*/ 8099 h 10000"/>
                  <a:gd name="connsiteX1399" fmla="*/ 3673 w 10000"/>
                  <a:gd name="connsiteY1399" fmla="*/ 8093 h 10000"/>
                  <a:gd name="connsiteX1400" fmla="*/ 3665 w 10000"/>
                  <a:gd name="connsiteY1400" fmla="*/ 8083 h 10000"/>
                  <a:gd name="connsiteX1401" fmla="*/ 3648 w 10000"/>
                  <a:gd name="connsiteY1401" fmla="*/ 8073 h 10000"/>
                  <a:gd name="connsiteX1402" fmla="*/ 3643 w 10000"/>
                  <a:gd name="connsiteY1402" fmla="*/ 8063 h 10000"/>
                  <a:gd name="connsiteX1403" fmla="*/ 3632 w 10000"/>
                  <a:gd name="connsiteY1403" fmla="*/ 8054 h 10000"/>
                  <a:gd name="connsiteX1404" fmla="*/ 3623 w 10000"/>
                  <a:gd name="connsiteY1404" fmla="*/ 8060 h 10000"/>
                  <a:gd name="connsiteX1405" fmla="*/ 3615 w 10000"/>
                  <a:gd name="connsiteY1405" fmla="*/ 8070 h 10000"/>
                  <a:gd name="connsiteX1406" fmla="*/ 3607 w 10000"/>
                  <a:gd name="connsiteY1406" fmla="*/ 8083 h 10000"/>
                  <a:gd name="connsiteX1407" fmla="*/ 3607 w 10000"/>
                  <a:gd name="connsiteY1407" fmla="*/ 8099 h 10000"/>
                  <a:gd name="connsiteX1408" fmla="*/ 3607 w 10000"/>
                  <a:gd name="connsiteY1408" fmla="*/ 8125 h 10000"/>
                  <a:gd name="connsiteX1409" fmla="*/ 3601 w 10000"/>
                  <a:gd name="connsiteY1409" fmla="*/ 8148 h 10000"/>
                  <a:gd name="connsiteX1410" fmla="*/ 3584 w 10000"/>
                  <a:gd name="connsiteY1410" fmla="*/ 8154 h 10000"/>
                  <a:gd name="connsiteX1411" fmla="*/ 3573 w 10000"/>
                  <a:gd name="connsiteY1411" fmla="*/ 8154 h 10000"/>
                  <a:gd name="connsiteX1412" fmla="*/ 3551 w 10000"/>
                  <a:gd name="connsiteY1412" fmla="*/ 8119 h 10000"/>
                  <a:gd name="connsiteX1413" fmla="*/ 3457 w 10000"/>
                  <a:gd name="connsiteY1413" fmla="*/ 7872 h 10000"/>
                  <a:gd name="connsiteX1414" fmla="*/ 3449 w 10000"/>
                  <a:gd name="connsiteY1414" fmla="*/ 7847 h 10000"/>
                  <a:gd name="connsiteX1415" fmla="*/ 3446 w 10000"/>
                  <a:gd name="connsiteY1415" fmla="*/ 7827 h 10000"/>
                  <a:gd name="connsiteX0" fmla="*/ 4324 w 10000"/>
                  <a:gd name="connsiteY0" fmla="*/ 1289 h 10000"/>
                  <a:gd name="connsiteX1" fmla="*/ 4296 w 10000"/>
                  <a:gd name="connsiteY1" fmla="*/ 1305 h 10000"/>
                  <a:gd name="connsiteX2" fmla="*/ 4285 w 10000"/>
                  <a:gd name="connsiteY2" fmla="*/ 1279 h 10000"/>
                  <a:gd name="connsiteX3" fmla="*/ 4244 w 10000"/>
                  <a:gd name="connsiteY3" fmla="*/ 1266 h 10000"/>
                  <a:gd name="connsiteX4" fmla="*/ 4208 w 10000"/>
                  <a:gd name="connsiteY4" fmla="*/ 1286 h 10000"/>
                  <a:gd name="connsiteX5" fmla="*/ 4172 w 10000"/>
                  <a:gd name="connsiteY5" fmla="*/ 1299 h 10000"/>
                  <a:gd name="connsiteX6" fmla="*/ 4150 w 10000"/>
                  <a:gd name="connsiteY6" fmla="*/ 1308 h 10000"/>
                  <a:gd name="connsiteX7" fmla="*/ 4139 w 10000"/>
                  <a:gd name="connsiteY7" fmla="*/ 1315 h 10000"/>
                  <a:gd name="connsiteX8" fmla="*/ 4125 w 10000"/>
                  <a:gd name="connsiteY8" fmla="*/ 1315 h 10000"/>
                  <a:gd name="connsiteX9" fmla="*/ 4119 w 10000"/>
                  <a:gd name="connsiteY9" fmla="*/ 1315 h 10000"/>
                  <a:gd name="connsiteX10" fmla="*/ 4111 w 10000"/>
                  <a:gd name="connsiteY10" fmla="*/ 1308 h 10000"/>
                  <a:gd name="connsiteX11" fmla="*/ 4100 w 10000"/>
                  <a:gd name="connsiteY11" fmla="*/ 1315 h 10000"/>
                  <a:gd name="connsiteX12" fmla="*/ 4075 w 10000"/>
                  <a:gd name="connsiteY12" fmla="*/ 1315 h 10000"/>
                  <a:gd name="connsiteX13" fmla="*/ 4058 w 10000"/>
                  <a:gd name="connsiteY13" fmla="*/ 1318 h 10000"/>
                  <a:gd name="connsiteX14" fmla="*/ 4044 w 10000"/>
                  <a:gd name="connsiteY14" fmla="*/ 1315 h 10000"/>
                  <a:gd name="connsiteX15" fmla="*/ 4042 w 10000"/>
                  <a:gd name="connsiteY15" fmla="*/ 1299 h 10000"/>
                  <a:gd name="connsiteX16" fmla="*/ 4014 w 10000"/>
                  <a:gd name="connsiteY16" fmla="*/ 1308 h 10000"/>
                  <a:gd name="connsiteX17" fmla="*/ 4011 w 10000"/>
                  <a:gd name="connsiteY17" fmla="*/ 1315 h 10000"/>
                  <a:gd name="connsiteX18" fmla="*/ 4011 w 10000"/>
                  <a:gd name="connsiteY18" fmla="*/ 1341 h 10000"/>
                  <a:gd name="connsiteX19" fmla="*/ 4019 w 10000"/>
                  <a:gd name="connsiteY19" fmla="*/ 1341 h 10000"/>
                  <a:gd name="connsiteX20" fmla="*/ 3997 w 10000"/>
                  <a:gd name="connsiteY20" fmla="*/ 1363 h 10000"/>
                  <a:gd name="connsiteX21" fmla="*/ 3986 w 10000"/>
                  <a:gd name="connsiteY21" fmla="*/ 1373 h 10000"/>
                  <a:gd name="connsiteX22" fmla="*/ 3981 w 10000"/>
                  <a:gd name="connsiteY22" fmla="*/ 1389 h 10000"/>
                  <a:gd name="connsiteX23" fmla="*/ 3981 w 10000"/>
                  <a:gd name="connsiteY23" fmla="*/ 1409 h 10000"/>
                  <a:gd name="connsiteX24" fmla="*/ 3981 w 10000"/>
                  <a:gd name="connsiteY24" fmla="*/ 1438 h 10000"/>
                  <a:gd name="connsiteX25" fmla="*/ 3961 w 10000"/>
                  <a:gd name="connsiteY25" fmla="*/ 1441 h 10000"/>
                  <a:gd name="connsiteX26" fmla="*/ 3942 w 10000"/>
                  <a:gd name="connsiteY26" fmla="*/ 1441 h 10000"/>
                  <a:gd name="connsiteX27" fmla="*/ 3914 w 10000"/>
                  <a:gd name="connsiteY27" fmla="*/ 1454 h 10000"/>
                  <a:gd name="connsiteX28" fmla="*/ 3892 w 10000"/>
                  <a:gd name="connsiteY28" fmla="*/ 1467 h 10000"/>
                  <a:gd name="connsiteX29" fmla="*/ 3867 w 10000"/>
                  <a:gd name="connsiteY29" fmla="*/ 1483 h 10000"/>
                  <a:gd name="connsiteX30" fmla="*/ 3845 w 10000"/>
                  <a:gd name="connsiteY30" fmla="*/ 1467 h 10000"/>
                  <a:gd name="connsiteX31" fmla="*/ 3850 w 10000"/>
                  <a:gd name="connsiteY31" fmla="*/ 1457 h 10000"/>
                  <a:gd name="connsiteX32" fmla="*/ 3864 w 10000"/>
                  <a:gd name="connsiteY32" fmla="*/ 1441 h 10000"/>
                  <a:gd name="connsiteX33" fmla="*/ 3859 w 10000"/>
                  <a:gd name="connsiteY33" fmla="*/ 1409 h 10000"/>
                  <a:gd name="connsiteX34" fmla="*/ 3842 w 10000"/>
                  <a:gd name="connsiteY34" fmla="*/ 1383 h 10000"/>
                  <a:gd name="connsiteX35" fmla="*/ 3825 w 10000"/>
                  <a:gd name="connsiteY35" fmla="*/ 1360 h 10000"/>
                  <a:gd name="connsiteX36" fmla="*/ 3809 w 10000"/>
                  <a:gd name="connsiteY36" fmla="*/ 1318 h 10000"/>
                  <a:gd name="connsiteX37" fmla="*/ 3787 w 10000"/>
                  <a:gd name="connsiteY37" fmla="*/ 1289 h 10000"/>
                  <a:gd name="connsiteX38" fmla="*/ 3759 w 10000"/>
                  <a:gd name="connsiteY38" fmla="*/ 1266 h 10000"/>
                  <a:gd name="connsiteX39" fmla="*/ 3740 w 10000"/>
                  <a:gd name="connsiteY39" fmla="*/ 1256 h 10000"/>
                  <a:gd name="connsiteX40" fmla="*/ 3715 w 10000"/>
                  <a:gd name="connsiteY40" fmla="*/ 1250 h 10000"/>
                  <a:gd name="connsiteX41" fmla="*/ 3687 w 10000"/>
                  <a:gd name="connsiteY41" fmla="*/ 1256 h 10000"/>
                  <a:gd name="connsiteX42" fmla="*/ 3681 w 10000"/>
                  <a:gd name="connsiteY42" fmla="*/ 1260 h 10000"/>
                  <a:gd name="connsiteX43" fmla="*/ 3670 w 10000"/>
                  <a:gd name="connsiteY43" fmla="*/ 1295 h 10000"/>
                  <a:gd name="connsiteX44" fmla="*/ 3651 w 10000"/>
                  <a:gd name="connsiteY44" fmla="*/ 1305 h 10000"/>
                  <a:gd name="connsiteX45" fmla="*/ 3640 w 10000"/>
                  <a:gd name="connsiteY45" fmla="*/ 1308 h 10000"/>
                  <a:gd name="connsiteX46" fmla="*/ 3626 w 10000"/>
                  <a:gd name="connsiteY46" fmla="*/ 1308 h 10000"/>
                  <a:gd name="connsiteX47" fmla="*/ 3632 w 10000"/>
                  <a:gd name="connsiteY47" fmla="*/ 1276 h 10000"/>
                  <a:gd name="connsiteX48" fmla="*/ 3609 w 10000"/>
                  <a:gd name="connsiteY48" fmla="*/ 1289 h 10000"/>
                  <a:gd name="connsiteX49" fmla="*/ 3593 w 10000"/>
                  <a:gd name="connsiteY49" fmla="*/ 1286 h 10000"/>
                  <a:gd name="connsiteX50" fmla="*/ 3590 w 10000"/>
                  <a:gd name="connsiteY50" fmla="*/ 1256 h 10000"/>
                  <a:gd name="connsiteX51" fmla="*/ 3584 w 10000"/>
                  <a:gd name="connsiteY51" fmla="*/ 1237 h 10000"/>
                  <a:gd name="connsiteX52" fmla="*/ 3573 w 10000"/>
                  <a:gd name="connsiteY52" fmla="*/ 1237 h 10000"/>
                  <a:gd name="connsiteX53" fmla="*/ 3554 w 10000"/>
                  <a:gd name="connsiteY53" fmla="*/ 1227 h 10000"/>
                  <a:gd name="connsiteX54" fmla="*/ 3546 w 10000"/>
                  <a:gd name="connsiteY54" fmla="*/ 1192 h 10000"/>
                  <a:gd name="connsiteX55" fmla="*/ 3529 w 10000"/>
                  <a:gd name="connsiteY55" fmla="*/ 1176 h 10000"/>
                  <a:gd name="connsiteX56" fmla="*/ 3512 w 10000"/>
                  <a:gd name="connsiteY56" fmla="*/ 1182 h 10000"/>
                  <a:gd name="connsiteX57" fmla="*/ 3485 w 10000"/>
                  <a:gd name="connsiteY57" fmla="*/ 1182 h 10000"/>
                  <a:gd name="connsiteX58" fmla="*/ 3463 w 10000"/>
                  <a:gd name="connsiteY58" fmla="*/ 1176 h 10000"/>
                  <a:gd name="connsiteX59" fmla="*/ 3449 w 10000"/>
                  <a:gd name="connsiteY59" fmla="*/ 1182 h 10000"/>
                  <a:gd name="connsiteX60" fmla="*/ 3432 w 10000"/>
                  <a:gd name="connsiteY60" fmla="*/ 1192 h 10000"/>
                  <a:gd name="connsiteX61" fmla="*/ 3454 w 10000"/>
                  <a:gd name="connsiteY61" fmla="*/ 1205 h 10000"/>
                  <a:gd name="connsiteX62" fmla="*/ 3463 w 10000"/>
                  <a:gd name="connsiteY62" fmla="*/ 1205 h 10000"/>
                  <a:gd name="connsiteX63" fmla="*/ 3488 w 10000"/>
                  <a:gd name="connsiteY63" fmla="*/ 1205 h 10000"/>
                  <a:gd name="connsiteX64" fmla="*/ 3488 w 10000"/>
                  <a:gd name="connsiteY64" fmla="*/ 1218 h 10000"/>
                  <a:gd name="connsiteX65" fmla="*/ 3493 w 10000"/>
                  <a:gd name="connsiteY65" fmla="*/ 1247 h 10000"/>
                  <a:gd name="connsiteX66" fmla="*/ 3512 w 10000"/>
                  <a:gd name="connsiteY66" fmla="*/ 1247 h 10000"/>
                  <a:gd name="connsiteX67" fmla="*/ 3518 w 10000"/>
                  <a:gd name="connsiteY67" fmla="*/ 1250 h 10000"/>
                  <a:gd name="connsiteX68" fmla="*/ 3521 w 10000"/>
                  <a:gd name="connsiteY68" fmla="*/ 1276 h 10000"/>
                  <a:gd name="connsiteX69" fmla="*/ 3543 w 10000"/>
                  <a:gd name="connsiteY69" fmla="*/ 1295 h 10000"/>
                  <a:gd name="connsiteX70" fmla="*/ 3546 w 10000"/>
                  <a:gd name="connsiteY70" fmla="*/ 1305 h 10000"/>
                  <a:gd name="connsiteX71" fmla="*/ 3543 w 10000"/>
                  <a:gd name="connsiteY71" fmla="*/ 1315 h 10000"/>
                  <a:gd name="connsiteX72" fmla="*/ 3543 w 10000"/>
                  <a:gd name="connsiteY72" fmla="*/ 1331 h 10000"/>
                  <a:gd name="connsiteX73" fmla="*/ 3554 w 10000"/>
                  <a:gd name="connsiteY73" fmla="*/ 1324 h 10000"/>
                  <a:gd name="connsiteX74" fmla="*/ 3560 w 10000"/>
                  <a:gd name="connsiteY74" fmla="*/ 1331 h 10000"/>
                  <a:gd name="connsiteX75" fmla="*/ 3582 w 10000"/>
                  <a:gd name="connsiteY75" fmla="*/ 1344 h 10000"/>
                  <a:gd name="connsiteX76" fmla="*/ 3598 w 10000"/>
                  <a:gd name="connsiteY76" fmla="*/ 1380 h 10000"/>
                  <a:gd name="connsiteX77" fmla="*/ 3607 w 10000"/>
                  <a:gd name="connsiteY77" fmla="*/ 1389 h 10000"/>
                  <a:gd name="connsiteX78" fmla="*/ 3623 w 10000"/>
                  <a:gd name="connsiteY78" fmla="*/ 1409 h 10000"/>
                  <a:gd name="connsiteX79" fmla="*/ 3634 w 10000"/>
                  <a:gd name="connsiteY79" fmla="*/ 1438 h 10000"/>
                  <a:gd name="connsiteX80" fmla="*/ 3632 w 10000"/>
                  <a:gd name="connsiteY80" fmla="*/ 1454 h 10000"/>
                  <a:gd name="connsiteX81" fmla="*/ 3618 w 10000"/>
                  <a:gd name="connsiteY81" fmla="*/ 1438 h 10000"/>
                  <a:gd name="connsiteX82" fmla="*/ 3598 w 10000"/>
                  <a:gd name="connsiteY82" fmla="*/ 1428 h 10000"/>
                  <a:gd name="connsiteX83" fmla="*/ 3582 w 10000"/>
                  <a:gd name="connsiteY83" fmla="*/ 1402 h 10000"/>
                  <a:gd name="connsiteX84" fmla="*/ 3562 w 10000"/>
                  <a:gd name="connsiteY84" fmla="*/ 1399 h 10000"/>
                  <a:gd name="connsiteX85" fmla="*/ 3546 w 10000"/>
                  <a:gd name="connsiteY85" fmla="*/ 1383 h 10000"/>
                  <a:gd name="connsiteX86" fmla="*/ 3510 w 10000"/>
                  <a:gd name="connsiteY86" fmla="*/ 1360 h 10000"/>
                  <a:gd name="connsiteX87" fmla="*/ 3485 w 10000"/>
                  <a:gd name="connsiteY87" fmla="*/ 1344 h 10000"/>
                  <a:gd name="connsiteX88" fmla="*/ 3454 w 10000"/>
                  <a:gd name="connsiteY88" fmla="*/ 1334 h 10000"/>
                  <a:gd name="connsiteX89" fmla="*/ 3429 w 10000"/>
                  <a:gd name="connsiteY89" fmla="*/ 1315 h 10000"/>
                  <a:gd name="connsiteX90" fmla="*/ 3416 w 10000"/>
                  <a:gd name="connsiteY90" fmla="*/ 1308 h 10000"/>
                  <a:gd name="connsiteX91" fmla="*/ 3399 w 10000"/>
                  <a:gd name="connsiteY91" fmla="*/ 1305 h 10000"/>
                  <a:gd name="connsiteX92" fmla="*/ 3382 w 10000"/>
                  <a:gd name="connsiteY92" fmla="*/ 1286 h 10000"/>
                  <a:gd name="connsiteX93" fmla="*/ 3380 w 10000"/>
                  <a:gd name="connsiteY93" fmla="*/ 1266 h 10000"/>
                  <a:gd name="connsiteX94" fmla="*/ 3388 w 10000"/>
                  <a:gd name="connsiteY94" fmla="*/ 1256 h 10000"/>
                  <a:gd name="connsiteX95" fmla="*/ 3407 w 10000"/>
                  <a:gd name="connsiteY95" fmla="*/ 1256 h 10000"/>
                  <a:gd name="connsiteX96" fmla="*/ 3396 w 10000"/>
                  <a:gd name="connsiteY96" fmla="*/ 1227 h 10000"/>
                  <a:gd name="connsiteX97" fmla="*/ 3382 w 10000"/>
                  <a:gd name="connsiteY97" fmla="*/ 1227 h 10000"/>
                  <a:gd name="connsiteX98" fmla="*/ 3360 w 10000"/>
                  <a:gd name="connsiteY98" fmla="*/ 1221 h 10000"/>
                  <a:gd name="connsiteX99" fmla="*/ 3349 w 10000"/>
                  <a:gd name="connsiteY99" fmla="*/ 1231 h 10000"/>
                  <a:gd name="connsiteX100" fmla="*/ 3352 w 10000"/>
                  <a:gd name="connsiteY100" fmla="*/ 1247 h 10000"/>
                  <a:gd name="connsiteX101" fmla="*/ 3341 w 10000"/>
                  <a:gd name="connsiteY101" fmla="*/ 1237 h 10000"/>
                  <a:gd name="connsiteX102" fmla="*/ 3335 w 10000"/>
                  <a:gd name="connsiteY102" fmla="*/ 1231 h 10000"/>
                  <a:gd name="connsiteX103" fmla="*/ 3307 w 10000"/>
                  <a:gd name="connsiteY103" fmla="*/ 1227 h 10000"/>
                  <a:gd name="connsiteX104" fmla="*/ 3294 w 10000"/>
                  <a:gd name="connsiteY104" fmla="*/ 1221 h 10000"/>
                  <a:gd name="connsiteX105" fmla="*/ 3271 w 10000"/>
                  <a:gd name="connsiteY105" fmla="*/ 1211 h 10000"/>
                  <a:gd name="connsiteX106" fmla="*/ 3252 w 10000"/>
                  <a:gd name="connsiteY106" fmla="*/ 1195 h 10000"/>
                  <a:gd name="connsiteX107" fmla="*/ 3235 w 10000"/>
                  <a:gd name="connsiteY107" fmla="*/ 1195 h 10000"/>
                  <a:gd name="connsiteX108" fmla="*/ 3235 w 10000"/>
                  <a:gd name="connsiteY108" fmla="*/ 1205 h 10000"/>
                  <a:gd name="connsiteX109" fmla="*/ 3219 w 10000"/>
                  <a:gd name="connsiteY109" fmla="*/ 1231 h 10000"/>
                  <a:gd name="connsiteX110" fmla="*/ 3213 w 10000"/>
                  <a:gd name="connsiteY110" fmla="*/ 1231 h 10000"/>
                  <a:gd name="connsiteX111" fmla="*/ 3183 w 10000"/>
                  <a:gd name="connsiteY111" fmla="*/ 1221 h 10000"/>
                  <a:gd name="connsiteX112" fmla="*/ 3175 w 10000"/>
                  <a:gd name="connsiteY112" fmla="*/ 1227 h 10000"/>
                  <a:gd name="connsiteX113" fmla="*/ 3163 w 10000"/>
                  <a:gd name="connsiteY113" fmla="*/ 1237 h 10000"/>
                  <a:gd name="connsiteX114" fmla="*/ 3158 w 10000"/>
                  <a:gd name="connsiteY114" fmla="*/ 1260 h 10000"/>
                  <a:gd name="connsiteX115" fmla="*/ 3158 w 10000"/>
                  <a:gd name="connsiteY115" fmla="*/ 1276 h 10000"/>
                  <a:gd name="connsiteX116" fmla="*/ 3163 w 10000"/>
                  <a:gd name="connsiteY116" fmla="*/ 1295 h 10000"/>
                  <a:gd name="connsiteX117" fmla="*/ 3166 w 10000"/>
                  <a:gd name="connsiteY117" fmla="*/ 1308 h 10000"/>
                  <a:gd name="connsiteX118" fmla="*/ 3158 w 10000"/>
                  <a:gd name="connsiteY118" fmla="*/ 1315 h 10000"/>
                  <a:gd name="connsiteX119" fmla="*/ 3133 w 10000"/>
                  <a:gd name="connsiteY119" fmla="*/ 1299 h 10000"/>
                  <a:gd name="connsiteX120" fmla="*/ 3114 w 10000"/>
                  <a:gd name="connsiteY120" fmla="*/ 1276 h 10000"/>
                  <a:gd name="connsiteX121" fmla="*/ 3078 w 10000"/>
                  <a:gd name="connsiteY121" fmla="*/ 1240 h 10000"/>
                  <a:gd name="connsiteX122" fmla="*/ 3044 w 10000"/>
                  <a:gd name="connsiteY122" fmla="*/ 1227 h 10000"/>
                  <a:gd name="connsiteX123" fmla="*/ 3033 w 10000"/>
                  <a:gd name="connsiteY123" fmla="*/ 1231 h 10000"/>
                  <a:gd name="connsiteX124" fmla="*/ 3036 w 10000"/>
                  <a:gd name="connsiteY124" fmla="*/ 1256 h 10000"/>
                  <a:gd name="connsiteX125" fmla="*/ 3044 w 10000"/>
                  <a:gd name="connsiteY125" fmla="*/ 1266 h 10000"/>
                  <a:gd name="connsiteX126" fmla="*/ 3044 w 10000"/>
                  <a:gd name="connsiteY126" fmla="*/ 1276 h 10000"/>
                  <a:gd name="connsiteX127" fmla="*/ 3036 w 10000"/>
                  <a:gd name="connsiteY127" fmla="*/ 1276 h 10000"/>
                  <a:gd name="connsiteX128" fmla="*/ 3028 w 10000"/>
                  <a:gd name="connsiteY128" fmla="*/ 1266 h 10000"/>
                  <a:gd name="connsiteX129" fmla="*/ 3025 w 10000"/>
                  <a:gd name="connsiteY129" fmla="*/ 1256 h 10000"/>
                  <a:gd name="connsiteX130" fmla="*/ 3008 w 10000"/>
                  <a:gd name="connsiteY130" fmla="*/ 1205 h 10000"/>
                  <a:gd name="connsiteX131" fmla="*/ 3000 w 10000"/>
                  <a:gd name="connsiteY131" fmla="*/ 1192 h 10000"/>
                  <a:gd name="connsiteX132" fmla="*/ 2994 w 10000"/>
                  <a:gd name="connsiteY132" fmla="*/ 1176 h 10000"/>
                  <a:gd name="connsiteX133" fmla="*/ 2986 w 10000"/>
                  <a:gd name="connsiteY133" fmla="*/ 1182 h 10000"/>
                  <a:gd name="connsiteX134" fmla="*/ 2981 w 10000"/>
                  <a:gd name="connsiteY134" fmla="*/ 1192 h 10000"/>
                  <a:gd name="connsiteX135" fmla="*/ 2970 w 10000"/>
                  <a:gd name="connsiteY135" fmla="*/ 1201 h 10000"/>
                  <a:gd name="connsiteX136" fmla="*/ 2956 w 10000"/>
                  <a:gd name="connsiteY136" fmla="*/ 1218 h 10000"/>
                  <a:gd name="connsiteX137" fmla="*/ 2939 w 10000"/>
                  <a:gd name="connsiteY137" fmla="*/ 1240 h 10000"/>
                  <a:gd name="connsiteX138" fmla="*/ 2928 w 10000"/>
                  <a:gd name="connsiteY138" fmla="*/ 1247 h 10000"/>
                  <a:gd name="connsiteX139" fmla="*/ 2922 w 10000"/>
                  <a:gd name="connsiteY139" fmla="*/ 1250 h 10000"/>
                  <a:gd name="connsiteX140" fmla="*/ 2911 w 10000"/>
                  <a:gd name="connsiteY140" fmla="*/ 1250 h 10000"/>
                  <a:gd name="connsiteX141" fmla="*/ 2884 w 10000"/>
                  <a:gd name="connsiteY141" fmla="*/ 1247 h 10000"/>
                  <a:gd name="connsiteX142" fmla="*/ 2864 w 10000"/>
                  <a:gd name="connsiteY142" fmla="*/ 1237 h 10000"/>
                  <a:gd name="connsiteX143" fmla="*/ 2848 w 10000"/>
                  <a:gd name="connsiteY143" fmla="*/ 1231 h 10000"/>
                  <a:gd name="connsiteX144" fmla="*/ 2834 w 10000"/>
                  <a:gd name="connsiteY144" fmla="*/ 1227 h 10000"/>
                  <a:gd name="connsiteX145" fmla="*/ 2831 w 10000"/>
                  <a:gd name="connsiteY145" fmla="*/ 1227 h 10000"/>
                  <a:gd name="connsiteX146" fmla="*/ 2831 w 10000"/>
                  <a:gd name="connsiteY146" fmla="*/ 1221 h 10000"/>
                  <a:gd name="connsiteX147" fmla="*/ 2825 w 10000"/>
                  <a:gd name="connsiteY147" fmla="*/ 1205 h 10000"/>
                  <a:gd name="connsiteX148" fmla="*/ 2823 w 10000"/>
                  <a:gd name="connsiteY148" fmla="*/ 1192 h 10000"/>
                  <a:gd name="connsiteX149" fmla="*/ 2817 w 10000"/>
                  <a:gd name="connsiteY149" fmla="*/ 1182 h 10000"/>
                  <a:gd name="connsiteX150" fmla="*/ 2814 w 10000"/>
                  <a:gd name="connsiteY150" fmla="*/ 1176 h 10000"/>
                  <a:gd name="connsiteX151" fmla="*/ 2792 w 10000"/>
                  <a:gd name="connsiteY151" fmla="*/ 1172 h 10000"/>
                  <a:gd name="connsiteX152" fmla="*/ 2759 w 10000"/>
                  <a:gd name="connsiteY152" fmla="*/ 1156 h 10000"/>
                  <a:gd name="connsiteX153" fmla="*/ 2734 w 10000"/>
                  <a:gd name="connsiteY153" fmla="*/ 1143 h 10000"/>
                  <a:gd name="connsiteX154" fmla="*/ 2695 w 10000"/>
                  <a:gd name="connsiteY154" fmla="*/ 1124 h 10000"/>
                  <a:gd name="connsiteX155" fmla="*/ 2670 w 10000"/>
                  <a:gd name="connsiteY155" fmla="*/ 1108 h 10000"/>
                  <a:gd name="connsiteX156" fmla="*/ 2645 w 10000"/>
                  <a:gd name="connsiteY156" fmla="*/ 1091 h 10000"/>
                  <a:gd name="connsiteX157" fmla="*/ 2618 w 10000"/>
                  <a:gd name="connsiteY157" fmla="*/ 1088 h 10000"/>
                  <a:gd name="connsiteX158" fmla="*/ 2576 w 10000"/>
                  <a:gd name="connsiteY158" fmla="*/ 1088 h 10000"/>
                  <a:gd name="connsiteX159" fmla="*/ 2551 w 10000"/>
                  <a:gd name="connsiteY159" fmla="*/ 1091 h 10000"/>
                  <a:gd name="connsiteX160" fmla="*/ 2521 w 10000"/>
                  <a:gd name="connsiteY160" fmla="*/ 1098 h 10000"/>
                  <a:gd name="connsiteX161" fmla="*/ 2493 w 10000"/>
                  <a:gd name="connsiteY161" fmla="*/ 1104 h 10000"/>
                  <a:gd name="connsiteX162" fmla="*/ 2468 w 10000"/>
                  <a:gd name="connsiteY162" fmla="*/ 1108 h 10000"/>
                  <a:gd name="connsiteX163" fmla="*/ 2404 w 10000"/>
                  <a:gd name="connsiteY163" fmla="*/ 1124 h 10000"/>
                  <a:gd name="connsiteX164" fmla="*/ 2366 w 10000"/>
                  <a:gd name="connsiteY164" fmla="*/ 1133 h 10000"/>
                  <a:gd name="connsiteX165" fmla="*/ 2346 w 10000"/>
                  <a:gd name="connsiteY165" fmla="*/ 1137 h 10000"/>
                  <a:gd name="connsiteX166" fmla="*/ 2294 w 10000"/>
                  <a:gd name="connsiteY166" fmla="*/ 1146 h 10000"/>
                  <a:gd name="connsiteX167" fmla="*/ 2249 w 10000"/>
                  <a:gd name="connsiteY167" fmla="*/ 1156 h 10000"/>
                  <a:gd name="connsiteX168" fmla="*/ 2230 w 10000"/>
                  <a:gd name="connsiteY168" fmla="*/ 1156 h 10000"/>
                  <a:gd name="connsiteX169" fmla="*/ 2222 w 10000"/>
                  <a:gd name="connsiteY169" fmla="*/ 1163 h 10000"/>
                  <a:gd name="connsiteX170" fmla="*/ 2194 w 10000"/>
                  <a:gd name="connsiteY170" fmla="*/ 1163 h 10000"/>
                  <a:gd name="connsiteX171" fmla="*/ 2172 w 10000"/>
                  <a:gd name="connsiteY171" fmla="*/ 1163 h 10000"/>
                  <a:gd name="connsiteX172" fmla="*/ 2147 w 10000"/>
                  <a:gd name="connsiteY172" fmla="*/ 1166 h 10000"/>
                  <a:gd name="connsiteX173" fmla="*/ 2108 w 10000"/>
                  <a:gd name="connsiteY173" fmla="*/ 1166 h 10000"/>
                  <a:gd name="connsiteX174" fmla="*/ 2083 w 10000"/>
                  <a:gd name="connsiteY174" fmla="*/ 1156 h 10000"/>
                  <a:gd name="connsiteX175" fmla="*/ 2042 w 10000"/>
                  <a:gd name="connsiteY175" fmla="*/ 1143 h 10000"/>
                  <a:gd name="connsiteX176" fmla="*/ 2011 w 10000"/>
                  <a:gd name="connsiteY176" fmla="*/ 1143 h 10000"/>
                  <a:gd name="connsiteX177" fmla="*/ 1994 w 10000"/>
                  <a:gd name="connsiteY177" fmla="*/ 1146 h 10000"/>
                  <a:gd name="connsiteX178" fmla="*/ 1967 w 10000"/>
                  <a:gd name="connsiteY178" fmla="*/ 1156 h 10000"/>
                  <a:gd name="connsiteX179" fmla="*/ 1903 w 10000"/>
                  <a:gd name="connsiteY179" fmla="*/ 1176 h 10000"/>
                  <a:gd name="connsiteX180" fmla="*/ 1873 w 10000"/>
                  <a:gd name="connsiteY180" fmla="*/ 1182 h 10000"/>
                  <a:gd name="connsiteX181" fmla="*/ 1850 w 10000"/>
                  <a:gd name="connsiteY181" fmla="*/ 1185 h 10000"/>
                  <a:gd name="connsiteX182" fmla="*/ 1842 w 10000"/>
                  <a:gd name="connsiteY182" fmla="*/ 1192 h 10000"/>
                  <a:gd name="connsiteX183" fmla="*/ 1823 w 10000"/>
                  <a:gd name="connsiteY183" fmla="*/ 1195 h 10000"/>
                  <a:gd name="connsiteX184" fmla="*/ 1814 w 10000"/>
                  <a:gd name="connsiteY184" fmla="*/ 1201 h 10000"/>
                  <a:gd name="connsiteX185" fmla="*/ 1792 w 10000"/>
                  <a:gd name="connsiteY185" fmla="*/ 1218 h 10000"/>
                  <a:gd name="connsiteX186" fmla="*/ 1767 w 10000"/>
                  <a:gd name="connsiteY186" fmla="*/ 1231 h 10000"/>
                  <a:gd name="connsiteX187" fmla="*/ 1717 w 10000"/>
                  <a:gd name="connsiteY187" fmla="*/ 1266 h 10000"/>
                  <a:gd name="connsiteX188" fmla="*/ 1695 w 10000"/>
                  <a:gd name="connsiteY188" fmla="*/ 1279 h 10000"/>
                  <a:gd name="connsiteX189" fmla="*/ 1654 w 10000"/>
                  <a:gd name="connsiteY189" fmla="*/ 1308 h 10000"/>
                  <a:gd name="connsiteX190" fmla="*/ 1620 w 10000"/>
                  <a:gd name="connsiteY190" fmla="*/ 1334 h 10000"/>
                  <a:gd name="connsiteX191" fmla="*/ 1590 w 10000"/>
                  <a:gd name="connsiteY191" fmla="*/ 1360 h 10000"/>
                  <a:gd name="connsiteX192" fmla="*/ 1565 w 10000"/>
                  <a:gd name="connsiteY192" fmla="*/ 1380 h 10000"/>
                  <a:gd name="connsiteX193" fmla="*/ 1532 w 10000"/>
                  <a:gd name="connsiteY193" fmla="*/ 1402 h 10000"/>
                  <a:gd name="connsiteX194" fmla="*/ 1501 w 10000"/>
                  <a:gd name="connsiteY194" fmla="*/ 1418 h 10000"/>
                  <a:gd name="connsiteX195" fmla="*/ 1460 w 10000"/>
                  <a:gd name="connsiteY195" fmla="*/ 1438 h 10000"/>
                  <a:gd name="connsiteX196" fmla="*/ 1435 w 10000"/>
                  <a:gd name="connsiteY196" fmla="*/ 1454 h 10000"/>
                  <a:gd name="connsiteX197" fmla="*/ 1421 w 10000"/>
                  <a:gd name="connsiteY197" fmla="*/ 1464 h 10000"/>
                  <a:gd name="connsiteX198" fmla="*/ 1380 w 10000"/>
                  <a:gd name="connsiteY198" fmla="*/ 1473 h 10000"/>
                  <a:gd name="connsiteX199" fmla="*/ 1324 w 10000"/>
                  <a:gd name="connsiteY199" fmla="*/ 1477 h 10000"/>
                  <a:gd name="connsiteX200" fmla="*/ 1274 w 10000"/>
                  <a:gd name="connsiteY200" fmla="*/ 1483 h 10000"/>
                  <a:gd name="connsiteX201" fmla="*/ 1244 w 10000"/>
                  <a:gd name="connsiteY201" fmla="*/ 1486 h 10000"/>
                  <a:gd name="connsiteX202" fmla="*/ 1233 w 10000"/>
                  <a:gd name="connsiteY202" fmla="*/ 1486 h 10000"/>
                  <a:gd name="connsiteX203" fmla="*/ 1197 w 10000"/>
                  <a:gd name="connsiteY203" fmla="*/ 1493 h 10000"/>
                  <a:gd name="connsiteX204" fmla="*/ 1180 w 10000"/>
                  <a:gd name="connsiteY204" fmla="*/ 1496 h 10000"/>
                  <a:gd name="connsiteX205" fmla="*/ 1169 w 10000"/>
                  <a:gd name="connsiteY205" fmla="*/ 1496 h 10000"/>
                  <a:gd name="connsiteX206" fmla="*/ 1161 w 10000"/>
                  <a:gd name="connsiteY206" fmla="*/ 1503 h 10000"/>
                  <a:gd name="connsiteX207" fmla="*/ 1155 w 10000"/>
                  <a:gd name="connsiteY207" fmla="*/ 1503 h 10000"/>
                  <a:gd name="connsiteX208" fmla="*/ 501 w 10000"/>
                  <a:gd name="connsiteY208" fmla="*/ 2277 h 10000"/>
                  <a:gd name="connsiteX209" fmla="*/ 396 w 10000"/>
                  <a:gd name="connsiteY209" fmla="*/ 2532 h 10000"/>
                  <a:gd name="connsiteX210" fmla="*/ 324 w 10000"/>
                  <a:gd name="connsiteY210" fmla="*/ 2759 h 10000"/>
                  <a:gd name="connsiteX211" fmla="*/ 274 w 10000"/>
                  <a:gd name="connsiteY211" fmla="*/ 2866 h 10000"/>
                  <a:gd name="connsiteX212" fmla="*/ 202 w 10000"/>
                  <a:gd name="connsiteY212" fmla="*/ 3008 h 10000"/>
                  <a:gd name="connsiteX213" fmla="*/ 211 w 10000"/>
                  <a:gd name="connsiteY213" fmla="*/ 3177 h 10000"/>
                  <a:gd name="connsiteX214" fmla="*/ 235 w 10000"/>
                  <a:gd name="connsiteY214" fmla="*/ 3368 h 10000"/>
                  <a:gd name="connsiteX215" fmla="*/ 266 w 10000"/>
                  <a:gd name="connsiteY215" fmla="*/ 3595 h 10000"/>
                  <a:gd name="connsiteX216" fmla="*/ 299 w 10000"/>
                  <a:gd name="connsiteY216" fmla="*/ 3831 h 10000"/>
                  <a:gd name="connsiteX217" fmla="*/ 305 w 10000"/>
                  <a:gd name="connsiteY217" fmla="*/ 3863 h 10000"/>
                  <a:gd name="connsiteX218" fmla="*/ 341 w 10000"/>
                  <a:gd name="connsiteY218" fmla="*/ 3941 h 10000"/>
                  <a:gd name="connsiteX219" fmla="*/ 186 w 10000"/>
                  <a:gd name="connsiteY219" fmla="*/ 3935 h 10000"/>
                  <a:gd name="connsiteX220" fmla="*/ 30 w 10000"/>
                  <a:gd name="connsiteY220" fmla="*/ 3925 h 10000"/>
                  <a:gd name="connsiteX221" fmla="*/ 0 w 10000"/>
                  <a:gd name="connsiteY221" fmla="*/ 4054 h 10000"/>
                  <a:gd name="connsiteX222" fmla="*/ 14 w 10000"/>
                  <a:gd name="connsiteY222" fmla="*/ 4152 h 10000"/>
                  <a:gd name="connsiteX223" fmla="*/ 22 w 10000"/>
                  <a:gd name="connsiteY223" fmla="*/ 4242 h 10000"/>
                  <a:gd name="connsiteX224" fmla="*/ 30 w 10000"/>
                  <a:gd name="connsiteY224" fmla="*/ 4291 h 10000"/>
                  <a:gd name="connsiteX225" fmla="*/ 102 w 10000"/>
                  <a:gd name="connsiteY225" fmla="*/ 4271 h 10000"/>
                  <a:gd name="connsiteX226" fmla="*/ 155 w 10000"/>
                  <a:gd name="connsiteY226" fmla="*/ 4262 h 10000"/>
                  <a:gd name="connsiteX227" fmla="*/ 410 w 10000"/>
                  <a:gd name="connsiteY227" fmla="*/ 4255 h 10000"/>
                  <a:gd name="connsiteX228" fmla="*/ 418 w 10000"/>
                  <a:gd name="connsiteY228" fmla="*/ 4385 h 10000"/>
                  <a:gd name="connsiteX229" fmla="*/ 429 w 10000"/>
                  <a:gd name="connsiteY229" fmla="*/ 4543 h 10000"/>
                  <a:gd name="connsiteX230" fmla="*/ 443 w 10000"/>
                  <a:gd name="connsiteY230" fmla="*/ 4585 h 10000"/>
                  <a:gd name="connsiteX231" fmla="*/ 465 w 10000"/>
                  <a:gd name="connsiteY231" fmla="*/ 4611 h 10000"/>
                  <a:gd name="connsiteX232" fmla="*/ 468 w 10000"/>
                  <a:gd name="connsiteY232" fmla="*/ 4621 h 10000"/>
                  <a:gd name="connsiteX233" fmla="*/ 474 w 10000"/>
                  <a:gd name="connsiteY233" fmla="*/ 4679 h 10000"/>
                  <a:gd name="connsiteX234" fmla="*/ 554 w 10000"/>
                  <a:gd name="connsiteY234" fmla="*/ 4738 h 10000"/>
                  <a:gd name="connsiteX235" fmla="*/ 637 w 10000"/>
                  <a:gd name="connsiteY235" fmla="*/ 4809 h 10000"/>
                  <a:gd name="connsiteX236" fmla="*/ 704 w 10000"/>
                  <a:gd name="connsiteY236" fmla="*/ 4851 h 10000"/>
                  <a:gd name="connsiteX237" fmla="*/ 740 w 10000"/>
                  <a:gd name="connsiteY237" fmla="*/ 4893 h 10000"/>
                  <a:gd name="connsiteX238" fmla="*/ 756 w 10000"/>
                  <a:gd name="connsiteY238" fmla="*/ 4896 h 10000"/>
                  <a:gd name="connsiteX239" fmla="*/ 767 w 10000"/>
                  <a:gd name="connsiteY239" fmla="*/ 4880 h 10000"/>
                  <a:gd name="connsiteX240" fmla="*/ 806 w 10000"/>
                  <a:gd name="connsiteY240" fmla="*/ 4945 h 10000"/>
                  <a:gd name="connsiteX241" fmla="*/ 886 w 10000"/>
                  <a:gd name="connsiteY241" fmla="*/ 5078 h 10000"/>
                  <a:gd name="connsiteX242" fmla="*/ 911 w 10000"/>
                  <a:gd name="connsiteY242" fmla="*/ 5130 h 10000"/>
                  <a:gd name="connsiteX243" fmla="*/ 920 w 10000"/>
                  <a:gd name="connsiteY243" fmla="*/ 5191 h 10000"/>
                  <a:gd name="connsiteX244" fmla="*/ 920 w 10000"/>
                  <a:gd name="connsiteY244" fmla="*/ 5220 h 10000"/>
                  <a:gd name="connsiteX245" fmla="*/ 911 w 10000"/>
                  <a:gd name="connsiteY245" fmla="*/ 5314 h 10000"/>
                  <a:gd name="connsiteX246" fmla="*/ 898 w 10000"/>
                  <a:gd name="connsiteY246" fmla="*/ 5369 h 10000"/>
                  <a:gd name="connsiteX247" fmla="*/ 895 w 10000"/>
                  <a:gd name="connsiteY247" fmla="*/ 5385 h 10000"/>
                  <a:gd name="connsiteX248" fmla="*/ 895 w 10000"/>
                  <a:gd name="connsiteY248" fmla="*/ 5405 h 10000"/>
                  <a:gd name="connsiteX249" fmla="*/ 898 w 10000"/>
                  <a:gd name="connsiteY249" fmla="*/ 5434 h 10000"/>
                  <a:gd name="connsiteX250" fmla="*/ 911 w 10000"/>
                  <a:gd name="connsiteY250" fmla="*/ 5463 h 10000"/>
                  <a:gd name="connsiteX251" fmla="*/ 920 w 10000"/>
                  <a:gd name="connsiteY251" fmla="*/ 5492 h 10000"/>
                  <a:gd name="connsiteX252" fmla="*/ 934 w 10000"/>
                  <a:gd name="connsiteY252" fmla="*/ 5518 h 10000"/>
                  <a:gd name="connsiteX253" fmla="*/ 1169 w 10000"/>
                  <a:gd name="connsiteY253" fmla="*/ 5738 h 10000"/>
                  <a:gd name="connsiteX254" fmla="*/ 1188 w 10000"/>
                  <a:gd name="connsiteY254" fmla="*/ 5755 h 10000"/>
                  <a:gd name="connsiteX255" fmla="*/ 1216 w 10000"/>
                  <a:gd name="connsiteY255" fmla="*/ 5758 h 10000"/>
                  <a:gd name="connsiteX256" fmla="*/ 1313 w 10000"/>
                  <a:gd name="connsiteY256" fmla="*/ 5774 h 10000"/>
                  <a:gd name="connsiteX257" fmla="*/ 1349 w 10000"/>
                  <a:gd name="connsiteY257" fmla="*/ 5787 h 10000"/>
                  <a:gd name="connsiteX258" fmla="*/ 1393 w 10000"/>
                  <a:gd name="connsiteY258" fmla="*/ 5793 h 10000"/>
                  <a:gd name="connsiteX259" fmla="*/ 1393 w 10000"/>
                  <a:gd name="connsiteY259" fmla="*/ 5797 h 10000"/>
                  <a:gd name="connsiteX260" fmla="*/ 1421 w 10000"/>
                  <a:gd name="connsiteY260" fmla="*/ 5810 h 10000"/>
                  <a:gd name="connsiteX261" fmla="*/ 1446 w 10000"/>
                  <a:gd name="connsiteY261" fmla="*/ 5829 h 10000"/>
                  <a:gd name="connsiteX262" fmla="*/ 1460 w 10000"/>
                  <a:gd name="connsiteY262" fmla="*/ 5842 h 10000"/>
                  <a:gd name="connsiteX263" fmla="*/ 1476 w 10000"/>
                  <a:gd name="connsiteY263" fmla="*/ 5848 h 10000"/>
                  <a:gd name="connsiteX264" fmla="*/ 1501 w 10000"/>
                  <a:gd name="connsiteY264" fmla="*/ 5852 h 10000"/>
                  <a:gd name="connsiteX265" fmla="*/ 1532 w 10000"/>
                  <a:gd name="connsiteY265" fmla="*/ 5887 h 10000"/>
                  <a:gd name="connsiteX266" fmla="*/ 1565 w 10000"/>
                  <a:gd name="connsiteY266" fmla="*/ 5942 h 10000"/>
                  <a:gd name="connsiteX267" fmla="*/ 1587 w 10000"/>
                  <a:gd name="connsiteY267" fmla="*/ 5972 h 10000"/>
                  <a:gd name="connsiteX268" fmla="*/ 1612 w 10000"/>
                  <a:gd name="connsiteY268" fmla="*/ 5955 h 10000"/>
                  <a:gd name="connsiteX269" fmla="*/ 1679 w 10000"/>
                  <a:gd name="connsiteY269" fmla="*/ 6049 h 10000"/>
                  <a:gd name="connsiteX270" fmla="*/ 1720 w 10000"/>
                  <a:gd name="connsiteY270" fmla="*/ 6108 h 10000"/>
                  <a:gd name="connsiteX271" fmla="*/ 1751 w 10000"/>
                  <a:gd name="connsiteY271" fmla="*/ 6133 h 10000"/>
                  <a:gd name="connsiteX272" fmla="*/ 1792 w 10000"/>
                  <a:gd name="connsiteY272" fmla="*/ 6169 h 10000"/>
                  <a:gd name="connsiteX273" fmla="*/ 1801 w 10000"/>
                  <a:gd name="connsiteY273" fmla="*/ 6172 h 10000"/>
                  <a:gd name="connsiteX274" fmla="*/ 1814 w 10000"/>
                  <a:gd name="connsiteY274" fmla="*/ 6286 h 10000"/>
                  <a:gd name="connsiteX275" fmla="*/ 1817 w 10000"/>
                  <a:gd name="connsiteY275" fmla="*/ 6331 h 10000"/>
                  <a:gd name="connsiteX276" fmla="*/ 1809 w 10000"/>
                  <a:gd name="connsiteY276" fmla="*/ 6444 h 10000"/>
                  <a:gd name="connsiteX277" fmla="*/ 1801 w 10000"/>
                  <a:gd name="connsiteY277" fmla="*/ 6499 h 10000"/>
                  <a:gd name="connsiteX278" fmla="*/ 1781 w 10000"/>
                  <a:gd name="connsiteY278" fmla="*/ 6522 h 10000"/>
                  <a:gd name="connsiteX279" fmla="*/ 1773 w 10000"/>
                  <a:gd name="connsiteY279" fmla="*/ 6541 h 10000"/>
                  <a:gd name="connsiteX280" fmla="*/ 1762 w 10000"/>
                  <a:gd name="connsiteY280" fmla="*/ 6571 h 10000"/>
                  <a:gd name="connsiteX281" fmla="*/ 1767 w 10000"/>
                  <a:gd name="connsiteY281" fmla="*/ 6622 h 10000"/>
                  <a:gd name="connsiteX282" fmla="*/ 1767 w 10000"/>
                  <a:gd name="connsiteY282" fmla="*/ 6665 h 10000"/>
                  <a:gd name="connsiteX283" fmla="*/ 1767 w 10000"/>
                  <a:gd name="connsiteY283" fmla="*/ 6694 h 10000"/>
                  <a:gd name="connsiteX284" fmla="*/ 1776 w 10000"/>
                  <a:gd name="connsiteY284" fmla="*/ 6726 h 10000"/>
                  <a:gd name="connsiteX285" fmla="*/ 1776 w 10000"/>
                  <a:gd name="connsiteY285" fmla="*/ 6745 h 10000"/>
                  <a:gd name="connsiteX286" fmla="*/ 1767 w 10000"/>
                  <a:gd name="connsiteY286" fmla="*/ 6765 h 10000"/>
                  <a:gd name="connsiteX287" fmla="*/ 1762 w 10000"/>
                  <a:gd name="connsiteY287" fmla="*/ 6804 h 10000"/>
                  <a:gd name="connsiteX288" fmla="*/ 1753 w 10000"/>
                  <a:gd name="connsiteY288" fmla="*/ 6839 h 10000"/>
                  <a:gd name="connsiteX289" fmla="*/ 1742 w 10000"/>
                  <a:gd name="connsiteY289" fmla="*/ 6849 h 10000"/>
                  <a:gd name="connsiteX290" fmla="*/ 1726 w 10000"/>
                  <a:gd name="connsiteY290" fmla="*/ 6849 h 10000"/>
                  <a:gd name="connsiteX291" fmla="*/ 1712 w 10000"/>
                  <a:gd name="connsiteY291" fmla="*/ 6852 h 10000"/>
                  <a:gd name="connsiteX292" fmla="*/ 1640 w 10000"/>
                  <a:gd name="connsiteY292" fmla="*/ 6953 h 10000"/>
                  <a:gd name="connsiteX293" fmla="*/ 1493 w 10000"/>
                  <a:gd name="connsiteY293" fmla="*/ 7105 h 10000"/>
                  <a:gd name="connsiteX294" fmla="*/ 1490 w 10000"/>
                  <a:gd name="connsiteY294" fmla="*/ 7124 h 10000"/>
                  <a:gd name="connsiteX295" fmla="*/ 1468 w 10000"/>
                  <a:gd name="connsiteY295" fmla="*/ 7137 h 10000"/>
                  <a:gd name="connsiteX296" fmla="*/ 1454 w 10000"/>
                  <a:gd name="connsiteY296" fmla="*/ 7144 h 10000"/>
                  <a:gd name="connsiteX297" fmla="*/ 1452 w 10000"/>
                  <a:gd name="connsiteY297" fmla="*/ 7157 h 10000"/>
                  <a:gd name="connsiteX298" fmla="*/ 1446 w 10000"/>
                  <a:gd name="connsiteY298" fmla="*/ 7199 h 10000"/>
                  <a:gd name="connsiteX299" fmla="*/ 1476 w 10000"/>
                  <a:gd name="connsiteY299" fmla="*/ 7247 h 10000"/>
                  <a:gd name="connsiteX300" fmla="*/ 1501 w 10000"/>
                  <a:gd name="connsiteY300" fmla="*/ 7270 h 10000"/>
                  <a:gd name="connsiteX301" fmla="*/ 1518 w 10000"/>
                  <a:gd name="connsiteY301" fmla="*/ 7286 h 10000"/>
                  <a:gd name="connsiteX302" fmla="*/ 1524 w 10000"/>
                  <a:gd name="connsiteY302" fmla="*/ 7306 h 10000"/>
                  <a:gd name="connsiteX303" fmla="*/ 1540 w 10000"/>
                  <a:gd name="connsiteY303" fmla="*/ 7322 h 10000"/>
                  <a:gd name="connsiteX304" fmla="*/ 1565 w 10000"/>
                  <a:gd name="connsiteY304" fmla="*/ 7325 h 10000"/>
                  <a:gd name="connsiteX305" fmla="*/ 1590 w 10000"/>
                  <a:gd name="connsiteY305" fmla="*/ 7332 h 10000"/>
                  <a:gd name="connsiteX306" fmla="*/ 1615 w 10000"/>
                  <a:gd name="connsiteY306" fmla="*/ 7345 h 10000"/>
                  <a:gd name="connsiteX307" fmla="*/ 1662 w 10000"/>
                  <a:gd name="connsiteY307" fmla="*/ 7370 h 10000"/>
                  <a:gd name="connsiteX308" fmla="*/ 1670 w 10000"/>
                  <a:gd name="connsiteY308" fmla="*/ 7351 h 10000"/>
                  <a:gd name="connsiteX309" fmla="*/ 1726 w 10000"/>
                  <a:gd name="connsiteY309" fmla="*/ 7354 h 10000"/>
                  <a:gd name="connsiteX310" fmla="*/ 1726 w 10000"/>
                  <a:gd name="connsiteY310" fmla="*/ 7400 h 10000"/>
                  <a:gd name="connsiteX311" fmla="*/ 1773 w 10000"/>
                  <a:gd name="connsiteY311" fmla="*/ 7409 h 10000"/>
                  <a:gd name="connsiteX312" fmla="*/ 1806 w 10000"/>
                  <a:gd name="connsiteY312" fmla="*/ 7416 h 10000"/>
                  <a:gd name="connsiteX313" fmla="*/ 1839 w 10000"/>
                  <a:gd name="connsiteY313" fmla="*/ 7403 h 10000"/>
                  <a:gd name="connsiteX314" fmla="*/ 1886 w 10000"/>
                  <a:gd name="connsiteY314" fmla="*/ 7403 h 10000"/>
                  <a:gd name="connsiteX315" fmla="*/ 1898 w 10000"/>
                  <a:gd name="connsiteY315" fmla="*/ 7403 h 10000"/>
                  <a:gd name="connsiteX316" fmla="*/ 1914 w 10000"/>
                  <a:gd name="connsiteY316" fmla="*/ 7494 h 10000"/>
                  <a:gd name="connsiteX317" fmla="*/ 1895 w 10000"/>
                  <a:gd name="connsiteY317" fmla="*/ 7523 h 10000"/>
                  <a:gd name="connsiteX318" fmla="*/ 1825 w 10000"/>
                  <a:gd name="connsiteY318" fmla="*/ 7617 h 10000"/>
                  <a:gd name="connsiteX319" fmla="*/ 1776 w 10000"/>
                  <a:gd name="connsiteY319" fmla="*/ 7691 h 10000"/>
                  <a:gd name="connsiteX320" fmla="*/ 1781 w 10000"/>
                  <a:gd name="connsiteY320" fmla="*/ 7723 h 10000"/>
                  <a:gd name="connsiteX321" fmla="*/ 1767 w 10000"/>
                  <a:gd name="connsiteY321" fmla="*/ 7759 h 10000"/>
                  <a:gd name="connsiteX322" fmla="*/ 1762 w 10000"/>
                  <a:gd name="connsiteY322" fmla="*/ 7817 h 10000"/>
                  <a:gd name="connsiteX323" fmla="*/ 1762 w 10000"/>
                  <a:gd name="connsiteY323" fmla="*/ 7856 h 10000"/>
                  <a:gd name="connsiteX324" fmla="*/ 1776 w 10000"/>
                  <a:gd name="connsiteY324" fmla="*/ 7892 h 10000"/>
                  <a:gd name="connsiteX325" fmla="*/ 1784 w 10000"/>
                  <a:gd name="connsiteY325" fmla="*/ 7902 h 10000"/>
                  <a:gd name="connsiteX326" fmla="*/ 1801 w 10000"/>
                  <a:gd name="connsiteY326" fmla="*/ 7908 h 10000"/>
                  <a:gd name="connsiteX327" fmla="*/ 1809 w 10000"/>
                  <a:gd name="connsiteY327" fmla="*/ 7911 h 10000"/>
                  <a:gd name="connsiteX328" fmla="*/ 1801 w 10000"/>
                  <a:gd name="connsiteY328" fmla="*/ 7940 h 10000"/>
                  <a:gd name="connsiteX329" fmla="*/ 1798 w 10000"/>
                  <a:gd name="connsiteY329" fmla="*/ 7979 h 10000"/>
                  <a:gd name="connsiteX330" fmla="*/ 1806 w 10000"/>
                  <a:gd name="connsiteY330" fmla="*/ 8002 h 10000"/>
                  <a:gd name="connsiteX331" fmla="*/ 1823 w 10000"/>
                  <a:gd name="connsiteY331" fmla="*/ 8021 h 10000"/>
                  <a:gd name="connsiteX332" fmla="*/ 1834 w 10000"/>
                  <a:gd name="connsiteY332" fmla="*/ 8044 h 10000"/>
                  <a:gd name="connsiteX333" fmla="*/ 1839 w 10000"/>
                  <a:gd name="connsiteY333" fmla="*/ 8073 h 10000"/>
                  <a:gd name="connsiteX334" fmla="*/ 1842 w 10000"/>
                  <a:gd name="connsiteY334" fmla="*/ 8106 h 10000"/>
                  <a:gd name="connsiteX335" fmla="*/ 1839 w 10000"/>
                  <a:gd name="connsiteY335" fmla="*/ 8144 h 10000"/>
                  <a:gd name="connsiteX336" fmla="*/ 1856 w 10000"/>
                  <a:gd name="connsiteY336" fmla="*/ 8164 h 10000"/>
                  <a:gd name="connsiteX337" fmla="*/ 1886 w 10000"/>
                  <a:gd name="connsiteY337" fmla="*/ 8193 h 10000"/>
                  <a:gd name="connsiteX338" fmla="*/ 1922 w 10000"/>
                  <a:gd name="connsiteY338" fmla="*/ 8206 h 10000"/>
                  <a:gd name="connsiteX339" fmla="*/ 1967 w 10000"/>
                  <a:gd name="connsiteY339" fmla="*/ 8203 h 10000"/>
                  <a:gd name="connsiteX340" fmla="*/ 1986 w 10000"/>
                  <a:gd name="connsiteY340" fmla="*/ 8212 h 10000"/>
                  <a:gd name="connsiteX341" fmla="*/ 2000 w 10000"/>
                  <a:gd name="connsiteY341" fmla="*/ 8232 h 10000"/>
                  <a:gd name="connsiteX342" fmla="*/ 2033 w 10000"/>
                  <a:gd name="connsiteY342" fmla="*/ 8258 h 10000"/>
                  <a:gd name="connsiteX343" fmla="*/ 2050 w 10000"/>
                  <a:gd name="connsiteY343" fmla="*/ 8271 h 10000"/>
                  <a:gd name="connsiteX344" fmla="*/ 2089 w 10000"/>
                  <a:gd name="connsiteY344" fmla="*/ 8280 h 10000"/>
                  <a:gd name="connsiteX345" fmla="*/ 2122 w 10000"/>
                  <a:gd name="connsiteY345" fmla="*/ 8300 h 10000"/>
                  <a:gd name="connsiteX346" fmla="*/ 2163 w 10000"/>
                  <a:gd name="connsiteY346" fmla="*/ 8332 h 10000"/>
                  <a:gd name="connsiteX347" fmla="*/ 2172 w 10000"/>
                  <a:gd name="connsiteY347" fmla="*/ 8335 h 10000"/>
                  <a:gd name="connsiteX348" fmla="*/ 2177 w 10000"/>
                  <a:gd name="connsiteY348" fmla="*/ 8345 h 10000"/>
                  <a:gd name="connsiteX349" fmla="*/ 2163 w 10000"/>
                  <a:gd name="connsiteY349" fmla="*/ 8371 h 10000"/>
                  <a:gd name="connsiteX350" fmla="*/ 2139 w 10000"/>
                  <a:gd name="connsiteY350" fmla="*/ 8423 h 10000"/>
                  <a:gd name="connsiteX351" fmla="*/ 2130 w 10000"/>
                  <a:gd name="connsiteY351" fmla="*/ 8439 h 10000"/>
                  <a:gd name="connsiteX352" fmla="*/ 2105 w 10000"/>
                  <a:gd name="connsiteY352" fmla="*/ 8446 h 10000"/>
                  <a:gd name="connsiteX353" fmla="*/ 2080 w 10000"/>
                  <a:gd name="connsiteY353" fmla="*/ 8449 h 10000"/>
                  <a:gd name="connsiteX354" fmla="*/ 2075 w 10000"/>
                  <a:gd name="connsiteY354" fmla="*/ 8459 h 10000"/>
                  <a:gd name="connsiteX355" fmla="*/ 2072 w 10000"/>
                  <a:gd name="connsiteY355" fmla="*/ 8475 h 10000"/>
                  <a:gd name="connsiteX356" fmla="*/ 2080 w 10000"/>
                  <a:gd name="connsiteY356" fmla="*/ 8484 h 10000"/>
                  <a:gd name="connsiteX357" fmla="*/ 2100 w 10000"/>
                  <a:gd name="connsiteY357" fmla="*/ 8475 h 10000"/>
                  <a:gd name="connsiteX358" fmla="*/ 2141 w 10000"/>
                  <a:gd name="connsiteY358" fmla="*/ 8478 h 10000"/>
                  <a:gd name="connsiteX359" fmla="*/ 2172 w 10000"/>
                  <a:gd name="connsiteY359" fmla="*/ 8475 h 10000"/>
                  <a:gd name="connsiteX360" fmla="*/ 2188 w 10000"/>
                  <a:gd name="connsiteY360" fmla="*/ 8475 h 10000"/>
                  <a:gd name="connsiteX361" fmla="*/ 2222 w 10000"/>
                  <a:gd name="connsiteY361" fmla="*/ 8497 h 10000"/>
                  <a:gd name="connsiteX362" fmla="*/ 2252 w 10000"/>
                  <a:gd name="connsiteY362" fmla="*/ 8514 h 10000"/>
                  <a:gd name="connsiteX363" fmla="*/ 2274 w 10000"/>
                  <a:gd name="connsiteY363" fmla="*/ 8514 h 10000"/>
                  <a:gd name="connsiteX364" fmla="*/ 2299 w 10000"/>
                  <a:gd name="connsiteY364" fmla="*/ 8504 h 10000"/>
                  <a:gd name="connsiteX365" fmla="*/ 2310 w 10000"/>
                  <a:gd name="connsiteY365" fmla="*/ 8504 h 10000"/>
                  <a:gd name="connsiteX366" fmla="*/ 2319 w 10000"/>
                  <a:gd name="connsiteY366" fmla="*/ 8484 h 10000"/>
                  <a:gd name="connsiteX367" fmla="*/ 2338 w 10000"/>
                  <a:gd name="connsiteY367" fmla="*/ 8494 h 10000"/>
                  <a:gd name="connsiteX368" fmla="*/ 2338 w 10000"/>
                  <a:gd name="connsiteY368" fmla="*/ 8552 h 10000"/>
                  <a:gd name="connsiteX369" fmla="*/ 2366 w 10000"/>
                  <a:gd name="connsiteY369" fmla="*/ 8572 h 10000"/>
                  <a:gd name="connsiteX370" fmla="*/ 2382 w 10000"/>
                  <a:gd name="connsiteY370" fmla="*/ 8582 h 10000"/>
                  <a:gd name="connsiteX371" fmla="*/ 2435 w 10000"/>
                  <a:gd name="connsiteY371" fmla="*/ 8552 h 10000"/>
                  <a:gd name="connsiteX372" fmla="*/ 2443 w 10000"/>
                  <a:gd name="connsiteY372" fmla="*/ 8552 h 10000"/>
                  <a:gd name="connsiteX373" fmla="*/ 2454 w 10000"/>
                  <a:gd name="connsiteY373" fmla="*/ 8552 h 10000"/>
                  <a:gd name="connsiteX374" fmla="*/ 2471 w 10000"/>
                  <a:gd name="connsiteY374" fmla="*/ 8546 h 10000"/>
                  <a:gd name="connsiteX375" fmla="*/ 2488 w 10000"/>
                  <a:gd name="connsiteY375" fmla="*/ 8536 h 10000"/>
                  <a:gd name="connsiteX376" fmla="*/ 2501 w 10000"/>
                  <a:gd name="connsiteY376" fmla="*/ 8533 h 10000"/>
                  <a:gd name="connsiteX377" fmla="*/ 2512 w 10000"/>
                  <a:gd name="connsiteY377" fmla="*/ 8533 h 10000"/>
                  <a:gd name="connsiteX378" fmla="*/ 2521 w 10000"/>
                  <a:gd name="connsiteY378" fmla="*/ 8546 h 10000"/>
                  <a:gd name="connsiteX379" fmla="*/ 2521 w 10000"/>
                  <a:gd name="connsiteY379" fmla="*/ 8572 h 10000"/>
                  <a:gd name="connsiteX380" fmla="*/ 2535 w 10000"/>
                  <a:gd name="connsiteY380" fmla="*/ 8588 h 10000"/>
                  <a:gd name="connsiteX381" fmla="*/ 2551 w 10000"/>
                  <a:gd name="connsiteY381" fmla="*/ 8582 h 10000"/>
                  <a:gd name="connsiteX382" fmla="*/ 2560 w 10000"/>
                  <a:gd name="connsiteY382" fmla="*/ 8582 h 10000"/>
                  <a:gd name="connsiteX383" fmla="*/ 2573 w 10000"/>
                  <a:gd name="connsiteY383" fmla="*/ 8588 h 10000"/>
                  <a:gd name="connsiteX384" fmla="*/ 2584 w 10000"/>
                  <a:gd name="connsiteY384" fmla="*/ 8591 h 10000"/>
                  <a:gd name="connsiteX385" fmla="*/ 2590 w 10000"/>
                  <a:gd name="connsiteY385" fmla="*/ 8598 h 10000"/>
                  <a:gd name="connsiteX386" fmla="*/ 2598 w 10000"/>
                  <a:gd name="connsiteY386" fmla="*/ 8608 h 10000"/>
                  <a:gd name="connsiteX387" fmla="*/ 2607 w 10000"/>
                  <a:gd name="connsiteY387" fmla="*/ 8617 h 10000"/>
                  <a:gd name="connsiteX388" fmla="*/ 2618 w 10000"/>
                  <a:gd name="connsiteY388" fmla="*/ 8617 h 10000"/>
                  <a:gd name="connsiteX389" fmla="*/ 2640 w 10000"/>
                  <a:gd name="connsiteY389" fmla="*/ 8608 h 10000"/>
                  <a:gd name="connsiteX390" fmla="*/ 2670 w 10000"/>
                  <a:gd name="connsiteY390" fmla="*/ 8598 h 10000"/>
                  <a:gd name="connsiteX391" fmla="*/ 2673 w 10000"/>
                  <a:gd name="connsiteY391" fmla="*/ 8598 h 10000"/>
                  <a:gd name="connsiteX392" fmla="*/ 2690 w 10000"/>
                  <a:gd name="connsiteY392" fmla="*/ 8598 h 10000"/>
                  <a:gd name="connsiteX393" fmla="*/ 2698 w 10000"/>
                  <a:gd name="connsiteY393" fmla="*/ 8598 h 10000"/>
                  <a:gd name="connsiteX394" fmla="*/ 2712 w 10000"/>
                  <a:gd name="connsiteY394" fmla="*/ 8598 h 10000"/>
                  <a:gd name="connsiteX395" fmla="*/ 2726 w 10000"/>
                  <a:gd name="connsiteY395" fmla="*/ 8591 h 10000"/>
                  <a:gd name="connsiteX396" fmla="*/ 2737 w 10000"/>
                  <a:gd name="connsiteY396" fmla="*/ 8588 h 10000"/>
                  <a:gd name="connsiteX397" fmla="*/ 2759 w 10000"/>
                  <a:gd name="connsiteY397" fmla="*/ 8582 h 10000"/>
                  <a:gd name="connsiteX398" fmla="*/ 2770 w 10000"/>
                  <a:gd name="connsiteY398" fmla="*/ 8578 h 10000"/>
                  <a:gd name="connsiteX399" fmla="*/ 2784 w 10000"/>
                  <a:gd name="connsiteY399" fmla="*/ 8572 h 10000"/>
                  <a:gd name="connsiteX400" fmla="*/ 2795 w 10000"/>
                  <a:gd name="connsiteY400" fmla="*/ 8572 h 10000"/>
                  <a:gd name="connsiteX401" fmla="*/ 2803 w 10000"/>
                  <a:gd name="connsiteY401" fmla="*/ 8588 h 10000"/>
                  <a:gd name="connsiteX402" fmla="*/ 2803 w 10000"/>
                  <a:gd name="connsiteY402" fmla="*/ 8591 h 10000"/>
                  <a:gd name="connsiteX403" fmla="*/ 2803 w 10000"/>
                  <a:gd name="connsiteY403" fmla="*/ 8601 h 10000"/>
                  <a:gd name="connsiteX404" fmla="*/ 2809 w 10000"/>
                  <a:gd name="connsiteY404" fmla="*/ 8601 h 10000"/>
                  <a:gd name="connsiteX405" fmla="*/ 2823 w 10000"/>
                  <a:gd name="connsiteY405" fmla="*/ 8598 h 10000"/>
                  <a:gd name="connsiteX406" fmla="*/ 2831 w 10000"/>
                  <a:gd name="connsiteY406" fmla="*/ 8598 h 10000"/>
                  <a:gd name="connsiteX407" fmla="*/ 2839 w 10000"/>
                  <a:gd name="connsiteY407" fmla="*/ 8601 h 10000"/>
                  <a:gd name="connsiteX408" fmla="*/ 2848 w 10000"/>
                  <a:gd name="connsiteY408" fmla="*/ 8598 h 10000"/>
                  <a:gd name="connsiteX409" fmla="*/ 2856 w 10000"/>
                  <a:gd name="connsiteY409" fmla="*/ 8601 h 10000"/>
                  <a:gd name="connsiteX410" fmla="*/ 2859 w 10000"/>
                  <a:gd name="connsiteY410" fmla="*/ 8601 h 10000"/>
                  <a:gd name="connsiteX411" fmla="*/ 2864 w 10000"/>
                  <a:gd name="connsiteY411" fmla="*/ 8598 h 10000"/>
                  <a:gd name="connsiteX412" fmla="*/ 2889 w 10000"/>
                  <a:gd name="connsiteY412" fmla="*/ 8611 h 10000"/>
                  <a:gd name="connsiteX413" fmla="*/ 2906 w 10000"/>
                  <a:gd name="connsiteY413" fmla="*/ 8620 h 10000"/>
                  <a:gd name="connsiteX414" fmla="*/ 2914 w 10000"/>
                  <a:gd name="connsiteY414" fmla="*/ 8627 h 10000"/>
                  <a:gd name="connsiteX415" fmla="*/ 2920 w 10000"/>
                  <a:gd name="connsiteY415" fmla="*/ 8640 h 10000"/>
                  <a:gd name="connsiteX416" fmla="*/ 2922 w 10000"/>
                  <a:gd name="connsiteY416" fmla="*/ 8666 h 10000"/>
                  <a:gd name="connsiteX417" fmla="*/ 2922 w 10000"/>
                  <a:gd name="connsiteY417" fmla="*/ 8692 h 10000"/>
                  <a:gd name="connsiteX418" fmla="*/ 2939 w 10000"/>
                  <a:gd name="connsiteY418" fmla="*/ 8695 h 10000"/>
                  <a:gd name="connsiteX419" fmla="*/ 2953 w 10000"/>
                  <a:gd name="connsiteY419" fmla="*/ 8695 h 10000"/>
                  <a:gd name="connsiteX420" fmla="*/ 2961 w 10000"/>
                  <a:gd name="connsiteY420" fmla="*/ 8695 h 10000"/>
                  <a:gd name="connsiteX421" fmla="*/ 2972 w 10000"/>
                  <a:gd name="connsiteY421" fmla="*/ 8692 h 10000"/>
                  <a:gd name="connsiteX422" fmla="*/ 2981 w 10000"/>
                  <a:gd name="connsiteY422" fmla="*/ 8685 h 10000"/>
                  <a:gd name="connsiteX423" fmla="*/ 2989 w 10000"/>
                  <a:gd name="connsiteY423" fmla="*/ 8685 h 10000"/>
                  <a:gd name="connsiteX424" fmla="*/ 3008 w 10000"/>
                  <a:gd name="connsiteY424" fmla="*/ 8685 h 10000"/>
                  <a:gd name="connsiteX425" fmla="*/ 3028 w 10000"/>
                  <a:gd name="connsiteY425" fmla="*/ 8695 h 10000"/>
                  <a:gd name="connsiteX426" fmla="*/ 3042 w 10000"/>
                  <a:gd name="connsiteY426" fmla="*/ 8695 h 10000"/>
                  <a:gd name="connsiteX427" fmla="*/ 3053 w 10000"/>
                  <a:gd name="connsiteY427" fmla="*/ 8676 h 10000"/>
                  <a:gd name="connsiteX428" fmla="*/ 3061 w 10000"/>
                  <a:gd name="connsiteY428" fmla="*/ 8666 h 10000"/>
                  <a:gd name="connsiteX429" fmla="*/ 3066 w 10000"/>
                  <a:gd name="connsiteY429" fmla="*/ 8656 h 10000"/>
                  <a:gd name="connsiteX430" fmla="*/ 3091 w 10000"/>
                  <a:gd name="connsiteY430" fmla="*/ 8659 h 10000"/>
                  <a:gd name="connsiteX431" fmla="*/ 3105 w 10000"/>
                  <a:gd name="connsiteY431" fmla="*/ 8659 h 10000"/>
                  <a:gd name="connsiteX432" fmla="*/ 3108 w 10000"/>
                  <a:gd name="connsiteY432" fmla="*/ 8650 h 10000"/>
                  <a:gd name="connsiteX433" fmla="*/ 3147 w 10000"/>
                  <a:gd name="connsiteY433" fmla="*/ 8588 h 10000"/>
                  <a:gd name="connsiteX434" fmla="*/ 3150 w 10000"/>
                  <a:gd name="connsiteY434" fmla="*/ 8598 h 10000"/>
                  <a:gd name="connsiteX435" fmla="*/ 3163 w 10000"/>
                  <a:gd name="connsiteY435" fmla="*/ 8601 h 10000"/>
                  <a:gd name="connsiteX436" fmla="*/ 3180 w 10000"/>
                  <a:gd name="connsiteY436" fmla="*/ 8608 h 10000"/>
                  <a:gd name="connsiteX437" fmla="*/ 3188 w 10000"/>
                  <a:gd name="connsiteY437" fmla="*/ 8611 h 10000"/>
                  <a:gd name="connsiteX438" fmla="*/ 3227 w 10000"/>
                  <a:gd name="connsiteY438" fmla="*/ 8620 h 10000"/>
                  <a:gd name="connsiteX439" fmla="*/ 3238 w 10000"/>
                  <a:gd name="connsiteY439" fmla="*/ 8617 h 10000"/>
                  <a:gd name="connsiteX440" fmla="*/ 3247 w 10000"/>
                  <a:gd name="connsiteY440" fmla="*/ 8601 h 10000"/>
                  <a:gd name="connsiteX441" fmla="*/ 3269 w 10000"/>
                  <a:gd name="connsiteY441" fmla="*/ 8611 h 10000"/>
                  <a:gd name="connsiteX442" fmla="*/ 3277 w 10000"/>
                  <a:gd name="connsiteY442" fmla="*/ 8617 h 10000"/>
                  <a:gd name="connsiteX443" fmla="*/ 3285 w 10000"/>
                  <a:gd name="connsiteY443" fmla="*/ 8611 h 10000"/>
                  <a:gd name="connsiteX444" fmla="*/ 3307 w 10000"/>
                  <a:gd name="connsiteY444" fmla="*/ 8611 h 10000"/>
                  <a:gd name="connsiteX445" fmla="*/ 3319 w 10000"/>
                  <a:gd name="connsiteY445" fmla="*/ 8617 h 10000"/>
                  <a:gd name="connsiteX446" fmla="*/ 3324 w 10000"/>
                  <a:gd name="connsiteY446" fmla="*/ 8617 h 10000"/>
                  <a:gd name="connsiteX447" fmla="*/ 3327 w 10000"/>
                  <a:gd name="connsiteY447" fmla="*/ 8620 h 10000"/>
                  <a:gd name="connsiteX448" fmla="*/ 3341 w 10000"/>
                  <a:gd name="connsiteY448" fmla="*/ 8620 h 10000"/>
                  <a:gd name="connsiteX449" fmla="*/ 3357 w 10000"/>
                  <a:gd name="connsiteY449" fmla="*/ 8620 h 10000"/>
                  <a:gd name="connsiteX450" fmla="*/ 3374 w 10000"/>
                  <a:gd name="connsiteY450" fmla="*/ 8620 h 10000"/>
                  <a:gd name="connsiteX451" fmla="*/ 3382 w 10000"/>
                  <a:gd name="connsiteY451" fmla="*/ 8620 h 10000"/>
                  <a:gd name="connsiteX452" fmla="*/ 3399 w 10000"/>
                  <a:gd name="connsiteY452" fmla="*/ 8611 h 10000"/>
                  <a:gd name="connsiteX453" fmla="*/ 3413 w 10000"/>
                  <a:gd name="connsiteY453" fmla="*/ 8601 h 10000"/>
                  <a:gd name="connsiteX454" fmla="*/ 3421 w 10000"/>
                  <a:gd name="connsiteY454" fmla="*/ 8588 h 10000"/>
                  <a:gd name="connsiteX455" fmla="*/ 3421 w 10000"/>
                  <a:gd name="connsiteY455" fmla="*/ 8572 h 10000"/>
                  <a:gd name="connsiteX456" fmla="*/ 3421 w 10000"/>
                  <a:gd name="connsiteY456" fmla="*/ 8552 h 10000"/>
                  <a:gd name="connsiteX457" fmla="*/ 3424 w 10000"/>
                  <a:gd name="connsiteY457" fmla="*/ 8533 h 10000"/>
                  <a:gd name="connsiteX458" fmla="*/ 3432 w 10000"/>
                  <a:gd name="connsiteY458" fmla="*/ 8523 h 10000"/>
                  <a:gd name="connsiteX459" fmla="*/ 3446 w 10000"/>
                  <a:gd name="connsiteY459" fmla="*/ 8523 h 10000"/>
                  <a:gd name="connsiteX460" fmla="*/ 3457 w 10000"/>
                  <a:gd name="connsiteY460" fmla="*/ 8523 h 10000"/>
                  <a:gd name="connsiteX461" fmla="*/ 3476 w 10000"/>
                  <a:gd name="connsiteY461" fmla="*/ 8533 h 10000"/>
                  <a:gd name="connsiteX462" fmla="*/ 3485 w 10000"/>
                  <a:gd name="connsiteY462" fmla="*/ 8536 h 10000"/>
                  <a:gd name="connsiteX463" fmla="*/ 3501 w 10000"/>
                  <a:gd name="connsiteY463" fmla="*/ 8527 h 10000"/>
                  <a:gd name="connsiteX464" fmla="*/ 3504 w 10000"/>
                  <a:gd name="connsiteY464" fmla="*/ 8514 h 10000"/>
                  <a:gd name="connsiteX465" fmla="*/ 3510 w 10000"/>
                  <a:gd name="connsiteY465" fmla="*/ 8497 h 10000"/>
                  <a:gd name="connsiteX466" fmla="*/ 3537 w 10000"/>
                  <a:gd name="connsiteY466" fmla="*/ 8484 h 10000"/>
                  <a:gd name="connsiteX467" fmla="*/ 3562 w 10000"/>
                  <a:gd name="connsiteY467" fmla="*/ 8488 h 10000"/>
                  <a:gd name="connsiteX468" fmla="*/ 3568 w 10000"/>
                  <a:gd name="connsiteY468" fmla="*/ 8484 h 10000"/>
                  <a:gd name="connsiteX469" fmla="*/ 3584 w 10000"/>
                  <a:gd name="connsiteY469" fmla="*/ 8494 h 10000"/>
                  <a:gd name="connsiteX470" fmla="*/ 3593 w 10000"/>
                  <a:gd name="connsiteY470" fmla="*/ 8507 h 10000"/>
                  <a:gd name="connsiteX471" fmla="*/ 3618 w 10000"/>
                  <a:gd name="connsiteY471" fmla="*/ 8497 h 10000"/>
                  <a:gd name="connsiteX472" fmla="*/ 3643 w 10000"/>
                  <a:gd name="connsiteY472" fmla="*/ 8475 h 10000"/>
                  <a:gd name="connsiteX473" fmla="*/ 3657 w 10000"/>
                  <a:gd name="connsiteY473" fmla="*/ 8478 h 10000"/>
                  <a:gd name="connsiteX474" fmla="*/ 3670 w 10000"/>
                  <a:gd name="connsiteY474" fmla="*/ 8475 h 10000"/>
                  <a:gd name="connsiteX475" fmla="*/ 3673 w 10000"/>
                  <a:gd name="connsiteY475" fmla="*/ 8468 h 10000"/>
                  <a:gd name="connsiteX476" fmla="*/ 3681 w 10000"/>
                  <a:gd name="connsiteY476" fmla="*/ 8468 h 10000"/>
                  <a:gd name="connsiteX477" fmla="*/ 3698 w 10000"/>
                  <a:gd name="connsiteY477" fmla="*/ 8478 h 10000"/>
                  <a:gd name="connsiteX478" fmla="*/ 3720 w 10000"/>
                  <a:gd name="connsiteY478" fmla="*/ 8497 h 10000"/>
                  <a:gd name="connsiteX479" fmla="*/ 3715 w 10000"/>
                  <a:gd name="connsiteY479" fmla="*/ 8504 h 10000"/>
                  <a:gd name="connsiteX480" fmla="*/ 3729 w 10000"/>
                  <a:gd name="connsiteY480" fmla="*/ 8514 h 10000"/>
                  <a:gd name="connsiteX481" fmla="*/ 3729 w 10000"/>
                  <a:gd name="connsiteY481" fmla="*/ 8517 h 10000"/>
                  <a:gd name="connsiteX482" fmla="*/ 3740 w 10000"/>
                  <a:gd name="connsiteY482" fmla="*/ 8527 h 10000"/>
                  <a:gd name="connsiteX483" fmla="*/ 3759 w 10000"/>
                  <a:gd name="connsiteY483" fmla="*/ 8517 h 10000"/>
                  <a:gd name="connsiteX484" fmla="*/ 3762 w 10000"/>
                  <a:gd name="connsiteY484" fmla="*/ 8504 h 10000"/>
                  <a:gd name="connsiteX485" fmla="*/ 3770 w 10000"/>
                  <a:gd name="connsiteY485" fmla="*/ 8488 h 10000"/>
                  <a:gd name="connsiteX486" fmla="*/ 3778 w 10000"/>
                  <a:gd name="connsiteY486" fmla="*/ 8484 h 10000"/>
                  <a:gd name="connsiteX487" fmla="*/ 3792 w 10000"/>
                  <a:gd name="connsiteY487" fmla="*/ 8475 h 10000"/>
                  <a:gd name="connsiteX488" fmla="*/ 3803 w 10000"/>
                  <a:gd name="connsiteY488" fmla="*/ 8478 h 10000"/>
                  <a:gd name="connsiteX489" fmla="*/ 3809 w 10000"/>
                  <a:gd name="connsiteY489" fmla="*/ 8475 h 10000"/>
                  <a:gd name="connsiteX490" fmla="*/ 3825 w 10000"/>
                  <a:gd name="connsiteY490" fmla="*/ 8465 h 10000"/>
                  <a:gd name="connsiteX491" fmla="*/ 3834 w 10000"/>
                  <a:gd name="connsiteY491" fmla="*/ 8468 h 10000"/>
                  <a:gd name="connsiteX492" fmla="*/ 3842 w 10000"/>
                  <a:gd name="connsiteY492" fmla="*/ 8478 h 10000"/>
                  <a:gd name="connsiteX493" fmla="*/ 3850 w 10000"/>
                  <a:gd name="connsiteY493" fmla="*/ 8478 h 10000"/>
                  <a:gd name="connsiteX494" fmla="*/ 3859 w 10000"/>
                  <a:gd name="connsiteY494" fmla="*/ 8484 h 10000"/>
                  <a:gd name="connsiteX495" fmla="*/ 3873 w 10000"/>
                  <a:gd name="connsiteY495" fmla="*/ 8494 h 10000"/>
                  <a:gd name="connsiteX496" fmla="*/ 3875 w 10000"/>
                  <a:gd name="connsiteY496" fmla="*/ 8507 h 10000"/>
                  <a:gd name="connsiteX497" fmla="*/ 3881 w 10000"/>
                  <a:gd name="connsiteY497" fmla="*/ 8527 h 10000"/>
                  <a:gd name="connsiteX498" fmla="*/ 3875 w 10000"/>
                  <a:gd name="connsiteY498" fmla="*/ 8546 h 10000"/>
                  <a:gd name="connsiteX499" fmla="*/ 3892 w 10000"/>
                  <a:gd name="connsiteY499" fmla="*/ 8546 h 10000"/>
                  <a:gd name="connsiteX500" fmla="*/ 3900 w 10000"/>
                  <a:gd name="connsiteY500" fmla="*/ 8543 h 10000"/>
                  <a:gd name="connsiteX501" fmla="*/ 3906 w 10000"/>
                  <a:gd name="connsiteY501" fmla="*/ 8543 h 10000"/>
                  <a:gd name="connsiteX502" fmla="*/ 3922 w 10000"/>
                  <a:gd name="connsiteY502" fmla="*/ 8552 h 10000"/>
                  <a:gd name="connsiteX503" fmla="*/ 3939 w 10000"/>
                  <a:gd name="connsiteY503" fmla="*/ 8559 h 10000"/>
                  <a:gd name="connsiteX504" fmla="*/ 3953 w 10000"/>
                  <a:gd name="connsiteY504" fmla="*/ 8572 h 10000"/>
                  <a:gd name="connsiteX505" fmla="*/ 3956 w 10000"/>
                  <a:gd name="connsiteY505" fmla="*/ 8588 h 10000"/>
                  <a:gd name="connsiteX506" fmla="*/ 3956 w 10000"/>
                  <a:gd name="connsiteY506" fmla="*/ 8608 h 10000"/>
                  <a:gd name="connsiteX507" fmla="*/ 3972 w 10000"/>
                  <a:gd name="connsiteY507" fmla="*/ 8608 h 10000"/>
                  <a:gd name="connsiteX508" fmla="*/ 3986 w 10000"/>
                  <a:gd name="connsiteY508" fmla="*/ 8608 h 10000"/>
                  <a:gd name="connsiteX509" fmla="*/ 3997 w 10000"/>
                  <a:gd name="connsiteY509" fmla="*/ 8608 h 10000"/>
                  <a:gd name="connsiteX510" fmla="*/ 4006 w 10000"/>
                  <a:gd name="connsiteY510" fmla="*/ 8608 h 10000"/>
                  <a:gd name="connsiteX511" fmla="*/ 4006 w 10000"/>
                  <a:gd name="connsiteY511" fmla="*/ 8611 h 10000"/>
                  <a:gd name="connsiteX512" fmla="*/ 4011 w 10000"/>
                  <a:gd name="connsiteY512" fmla="*/ 8611 h 10000"/>
                  <a:gd name="connsiteX513" fmla="*/ 4022 w 10000"/>
                  <a:gd name="connsiteY513" fmla="*/ 8620 h 10000"/>
                  <a:gd name="connsiteX514" fmla="*/ 4042 w 10000"/>
                  <a:gd name="connsiteY514" fmla="*/ 8620 h 10000"/>
                  <a:gd name="connsiteX515" fmla="*/ 4050 w 10000"/>
                  <a:gd name="connsiteY515" fmla="*/ 8617 h 10000"/>
                  <a:gd name="connsiteX516" fmla="*/ 4069 w 10000"/>
                  <a:gd name="connsiteY516" fmla="*/ 8620 h 10000"/>
                  <a:gd name="connsiteX517" fmla="*/ 4086 w 10000"/>
                  <a:gd name="connsiteY517" fmla="*/ 8630 h 10000"/>
                  <a:gd name="connsiteX518" fmla="*/ 4108 w 10000"/>
                  <a:gd name="connsiteY518" fmla="*/ 8627 h 10000"/>
                  <a:gd name="connsiteX519" fmla="*/ 4125 w 10000"/>
                  <a:gd name="connsiteY519" fmla="*/ 8620 h 10000"/>
                  <a:gd name="connsiteX520" fmla="*/ 4133 w 10000"/>
                  <a:gd name="connsiteY520" fmla="*/ 8611 h 10000"/>
                  <a:gd name="connsiteX521" fmla="*/ 4139 w 10000"/>
                  <a:gd name="connsiteY521" fmla="*/ 8608 h 10000"/>
                  <a:gd name="connsiteX522" fmla="*/ 4147 w 10000"/>
                  <a:gd name="connsiteY522" fmla="*/ 8601 h 10000"/>
                  <a:gd name="connsiteX523" fmla="*/ 4155 w 10000"/>
                  <a:gd name="connsiteY523" fmla="*/ 8591 h 10000"/>
                  <a:gd name="connsiteX524" fmla="*/ 4166 w 10000"/>
                  <a:gd name="connsiteY524" fmla="*/ 8582 h 10000"/>
                  <a:gd name="connsiteX525" fmla="*/ 4183 w 10000"/>
                  <a:gd name="connsiteY525" fmla="*/ 8569 h 10000"/>
                  <a:gd name="connsiteX526" fmla="*/ 4191 w 10000"/>
                  <a:gd name="connsiteY526" fmla="*/ 8562 h 10000"/>
                  <a:gd name="connsiteX527" fmla="*/ 4208 w 10000"/>
                  <a:gd name="connsiteY527" fmla="*/ 8552 h 10000"/>
                  <a:gd name="connsiteX528" fmla="*/ 4230 w 10000"/>
                  <a:gd name="connsiteY528" fmla="*/ 8552 h 10000"/>
                  <a:gd name="connsiteX529" fmla="*/ 4238 w 10000"/>
                  <a:gd name="connsiteY529" fmla="*/ 8559 h 10000"/>
                  <a:gd name="connsiteX530" fmla="*/ 4247 w 10000"/>
                  <a:gd name="connsiteY530" fmla="*/ 8572 h 10000"/>
                  <a:gd name="connsiteX531" fmla="*/ 4252 w 10000"/>
                  <a:gd name="connsiteY531" fmla="*/ 8578 h 10000"/>
                  <a:gd name="connsiteX532" fmla="*/ 4263 w 10000"/>
                  <a:gd name="connsiteY532" fmla="*/ 8582 h 10000"/>
                  <a:gd name="connsiteX533" fmla="*/ 4277 w 10000"/>
                  <a:gd name="connsiteY533" fmla="*/ 8572 h 10000"/>
                  <a:gd name="connsiteX534" fmla="*/ 4294 w 10000"/>
                  <a:gd name="connsiteY534" fmla="*/ 8559 h 10000"/>
                  <a:gd name="connsiteX535" fmla="*/ 4302 w 10000"/>
                  <a:gd name="connsiteY535" fmla="*/ 8546 h 10000"/>
                  <a:gd name="connsiteX536" fmla="*/ 4310 w 10000"/>
                  <a:gd name="connsiteY536" fmla="*/ 8543 h 10000"/>
                  <a:gd name="connsiteX537" fmla="*/ 4313 w 10000"/>
                  <a:gd name="connsiteY537" fmla="*/ 8543 h 10000"/>
                  <a:gd name="connsiteX538" fmla="*/ 4332 w 10000"/>
                  <a:gd name="connsiteY538" fmla="*/ 8546 h 10000"/>
                  <a:gd name="connsiteX539" fmla="*/ 4335 w 10000"/>
                  <a:gd name="connsiteY539" fmla="*/ 8559 h 10000"/>
                  <a:gd name="connsiteX540" fmla="*/ 4349 w 10000"/>
                  <a:gd name="connsiteY540" fmla="*/ 8588 h 10000"/>
                  <a:gd name="connsiteX541" fmla="*/ 4360 w 10000"/>
                  <a:gd name="connsiteY541" fmla="*/ 8591 h 10000"/>
                  <a:gd name="connsiteX542" fmla="*/ 4366 w 10000"/>
                  <a:gd name="connsiteY542" fmla="*/ 8591 h 10000"/>
                  <a:gd name="connsiteX543" fmla="*/ 4382 w 10000"/>
                  <a:gd name="connsiteY543" fmla="*/ 8598 h 10000"/>
                  <a:gd name="connsiteX544" fmla="*/ 4385 w 10000"/>
                  <a:gd name="connsiteY544" fmla="*/ 8598 h 10000"/>
                  <a:gd name="connsiteX545" fmla="*/ 4402 w 10000"/>
                  <a:gd name="connsiteY545" fmla="*/ 8598 h 10000"/>
                  <a:gd name="connsiteX546" fmla="*/ 4421 w 10000"/>
                  <a:gd name="connsiteY546" fmla="*/ 8591 h 10000"/>
                  <a:gd name="connsiteX547" fmla="*/ 4440 w 10000"/>
                  <a:gd name="connsiteY547" fmla="*/ 8591 h 10000"/>
                  <a:gd name="connsiteX548" fmla="*/ 4449 w 10000"/>
                  <a:gd name="connsiteY548" fmla="*/ 8598 h 10000"/>
                  <a:gd name="connsiteX549" fmla="*/ 4454 w 10000"/>
                  <a:gd name="connsiteY549" fmla="*/ 8617 h 10000"/>
                  <a:gd name="connsiteX550" fmla="*/ 4463 w 10000"/>
                  <a:gd name="connsiteY550" fmla="*/ 8608 h 10000"/>
                  <a:gd name="connsiteX551" fmla="*/ 4474 w 10000"/>
                  <a:gd name="connsiteY551" fmla="*/ 8608 h 10000"/>
                  <a:gd name="connsiteX552" fmla="*/ 4490 w 10000"/>
                  <a:gd name="connsiteY552" fmla="*/ 8617 h 10000"/>
                  <a:gd name="connsiteX553" fmla="*/ 4504 w 10000"/>
                  <a:gd name="connsiteY553" fmla="*/ 8617 h 10000"/>
                  <a:gd name="connsiteX554" fmla="*/ 4518 w 10000"/>
                  <a:gd name="connsiteY554" fmla="*/ 8617 h 10000"/>
                  <a:gd name="connsiteX555" fmla="*/ 4535 w 10000"/>
                  <a:gd name="connsiteY555" fmla="*/ 8611 h 10000"/>
                  <a:gd name="connsiteX556" fmla="*/ 4546 w 10000"/>
                  <a:gd name="connsiteY556" fmla="*/ 8611 h 10000"/>
                  <a:gd name="connsiteX557" fmla="*/ 4562 w 10000"/>
                  <a:gd name="connsiteY557" fmla="*/ 8611 h 10000"/>
                  <a:gd name="connsiteX558" fmla="*/ 4571 w 10000"/>
                  <a:gd name="connsiteY558" fmla="*/ 8611 h 10000"/>
                  <a:gd name="connsiteX559" fmla="*/ 4579 w 10000"/>
                  <a:gd name="connsiteY559" fmla="*/ 8608 h 10000"/>
                  <a:gd name="connsiteX560" fmla="*/ 4584 w 10000"/>
                  <a:gd name="connsiteY560" fmla="*/ 8608 h 10000"/>
                  <a:gd name="connsiteX561" fmla="*/ 4601 w 10000"/>
                  <a:gd name="connsiteY561" fmla="*/ 8617 h 10000"/>
                  <a:gd name="connsiteX562" fmla="*/ 4609 w 10000"/>
                  <a:gd name="connsiteY562" fmla="*/ 8627 h 10000"/>
                  <a:gd name="connsiteX563" fmla="*/ 4618 w 10000"/>
                  <a:gd name="connsiteY563" fmla="*/ 8637 h 10000"/>
                  <a:gd name="connsiteX564" fmla="*/ 4618 w 10000"/>
                  <a:gd name="connsiteY564" fmla="*/ 8646 h 10000"/>
                  <a:gd name="connsiteX565" fmla="*/ 4634 w 10000"/>
                  <a:gd name="connsiteY565" fmla="*/ 8656 h 10000"/>
                  <a:gd name="connsiteX566" fmla="*/ 4640 w 10000"/>
                  <a:gd name="connsiteY566" fmla="*/ 8659 h 10000"/>
                  <a:gd name="connsiteX567" fmla="*/ 4651 w 10000"/>
                  <a:gd name="connsiteY567" fmla="*/ 8666 h 10000"/>
                  <a:gd name="connsiteX568" fmla="*/ 4657 w 10000"/>
                  <a:gd name="connsiteY568" fmla="*/ 8659 h 10000"/>
                  <a:gd name="connsiteX569" fmla="*/ 4668 w 10000"/>
                  <a:gd name="connsiteY569" fmla="*/ 8650 h 10000"/>
                  <a:gd name="connsiteX570" fmla="*/ 4676 w 10000"/>
                  <a:gd name="connsiteY570" fmla="*/ 8650 h 10000"/>
                  <a:gd name="connsiteX571" fmla="*/ 4690 w 10000"/>
                  <a:gd name="connsiteY571" fmla="*/ 8650 h 10000"/>
                  <a:gd name="connsiteX572" fmla="*/ 4698 w 10000"/>
                  <a:gd name="connsiteY572" fmla="*/ 8650 h 10000"/>
                  <a:gd name="connsiteX573" fmla="*/ 4704 w 10000"/>
                  <a:gd name="connsiteY573" fmla="*/ 8650 h 10000"/>
                  <a:gd name="connsiteX574" fmla="*/ 4706 w 10000"/>
                  <a:gd name="connsiteY574" fmla="*/ 8659 h 10000"/>
                  <a:gd name="connsiteX575" fmla="*/ 4706 w 10000"/>
                  <a:gd name="connsiteY575" fmla="*/ 8666 h 10000"/>
                  <a:gd name="connsiteX576" fmla="*/ 4723 w 10000"/>
                  <a:gd name="connsiteY576" fmla="*/ 8682 h 10000"/>
                  <a:gd name="connsiteX577" fmla="*/ 4737 w 10000"/>
                  <a:gd name="connsiteY577" fmla="*/ 8682 h 10000"/>
                  <a:gd name="connsiteX578" fmla="*/ 4745 w 10000"/>
                  <a:gd name="connsiteY578" fmla="*/ 8676 h 10000"/>
                  <a:gd name="connsiteX579" fmla="*/ 4756 w 10000"/>
                  <a:gd name="connsiteY579" fmla="*/ 8666 h 10000"/>
                  <a:gd name="connsiteX580" fmla="*/ 4765 w 10000"/>
                  <a:gd name="connsiteY580" fmla="*/ 8666 h 10000"/>
                  <a:gd name="connsiteX581" fmla="*/ 4765 w 10000"/>
                  <a:gd name="connsiteY581" fmla="*/ 8682 h 10000"/>
                  <a:gd name="connsiteX582" fmla="*/ 4770 w 10000"/>
                  <a:gd name="connsiteY582" fmla="*/ 8701 h 10000"/>
                  <a:gd name="connsiteX583" fmla="*/ 4778 w 10000"/>
                  <a:gd name="connsiteY583" fmla="*/ 8705 h 10000"/>
                  <a:gd name="connsiteX584" fmla="*/ 4795 w 10000"/>
                  <a:gd name="connsiteY584" fmla="*/ 8714 h 10000"/>
                  <a:gd name="connsiteX585" fmla="*/ 4812 w 10000"/>
                  <a:gd name="connsiteY585" fmla="*/ 8714 h 10000"/>
                  <a:gd name="connsiteX586" fmla="*/ 4825 w 10000"/>
                  <a:gd name="connsiteY586" fmla="*/ 8705 h 10000"/>
                  <a:gd name="connsiteX587" fmla="*/ 4825 w 10000"/>
                  <a:gd name="connsiteY587" fmla="*/ 8701 h 10000"/>
                  <a:gd name="connsiteX588" fmla="*/ 4828 w 10000"/>
                  <a:gd name="connsiteY588" fmla="*/ 8701 h 10000"/>
                  <a:gd name="connsiteX589" fmla="*/ 4837 w 10000"/>
                  <a:gd name="connsiteY589" fmla="*/ 8692 h 10000"/>
                  <a:gd name="connsiteX590" fmla="*/ 4842 w 10000"/>
                  <a:gd name="connsiteY590" fmla="*/ 8685 h 10000"/>
                  <a:gd name="connsiteX591" fmla="*/ 4859 w 10000"/>
                  <a:gd name="connsiteY591" fmla="*/ 8692 h 10000"/>
                  <a:gd name="connsiteX592" fmla="*/ 4870 w 10000"/>
                  <a:gd name="connsiteY592" fmla="*/ 8701 h 10000"/>
                  <a:gd name="connsiteX593" fmla="*/ 4878 w 10000"/>
                  <a:gd name="connsiteY593" fmla="*/ 8714 h 10000"/>
                  <a:gd name="connsiteX594" fmla="*/ 4892 w 10000"/>
                  <a:gd name="connsiteY594" fmla="*/ 8724 h 10000"/>
                  <a:gd name="connsiteX595" fmla="*/ 4900 w 10000"/>
                  <a:gd name="connsiteY595" fmla="*/ 8724 h 10000"/>
                  <a:gd name="connsiteX596" fmla="*/ 4906 w 10000"/>
                  <a:gd name="connsiteY596" fmla="*/ 8705 h 10000"/>
                  <a:gd name="connsiteX597" fmla="*/ 4925 w 10000"/>
                  <a:gd name="connsiteY597" fmla="*/ 8724 h 10000"/>
                  <a:gd name="connsiteX598" fmla="*/ 4939 w 10000"/>
                  <a:gd name="connsiteY598" fmla="*/ 8701 h 10000"/>
                  <a:gd name="connsiteX599" fmla="*/ 4950 w 10000"/>
                  <a:gd name="connsiteY599" fmla="*/ 8695 h 10000"/>
                  <a:gd name="connsiteX600" fmla="*/ 4956 w 10000"/>
                  <a:gd name="connsiteY600" fmla="*/ 8692 h 10000"/>
                  <a:gd name="connsiteX601" fmla="*/ 4986 w 10000"/>
                  <a:gd name="connsiteY601" fmla="*/ 8705 h 10000"/>
                  <a:gd name="connsiteX602" fmla="*/ 5003 w 10000"/>
                  <a:gd name="connsiteY602" fmla="*/ 8701 h 10000"/>
                  <a:gd name="connsiteX603" fmla="*/ 5011 w 10000"/>
                  <a:gd name="connsiteY603" fmla="*/ 8692 h 10000"/>
                  <a:gd name="connsiteX604" fmla="*/ 5028 w 10000"/>
                  <a:gd name="connsiteY604" fmla="*/ 8682 h 10000"/>
                  <a:gd name="connsiteX605" fmla="*/ 5030 w 10000"/>
                  <a:gd name="connsiteY605" fmla="*/ 8659 h 10000"/>
                  <a:gd name="connsiteX606" fmla="*/ 5039 w 10000"/>
                  <a:gd name="connsiteY606" fmla="*/ 8656 h 10000"/>
                  <a:gd name="connsiteX607" fmla="*/ 5053 w 10000"/>
                  <a:gd name="connsiteY607" fmla="*/ 8669 h 10000"/>
                  <a:gd name="connsiteX608" fmla="*/ 5061 w 10000"/>
                  <a:gd name="connsiteY608" fmla="*/ 8669 h 10000"/>
                  <a:gd name="connsiteX609" fmla="*/ 5061 w 10000"/>
                  <a:gd name="connsiteY609" fmla="*/ 8676 h 10000"/>
                  <a:gd name="connsiteX610" fmla="*/ 5069 w 10000"/>
                  <a:gd name="connsiteY610" fmla="*/ 8669 h 10000"/>
                  <a:gd name="connsiteX611" fmla="*/ 5083 w 10000"/>
                  <a:gd name="connsiteY611" fmla="*/ 8669 h 10000"/>
                  <a:gd name="connsiteX612" fmla="*/ 5100 w 10000"/>
                  <a:gd name="connsiteY612" fmla="*/ 8669 h 10000"/>
                  <a:gd name="connsiteX613" fmla="*/ 5119 w 10000"/>
                  <a:gd name="connsiteY613" fmla="*/ 8682 h 10000"/>
                  <a:gd name="connsiteX614" fmla="*/ 5136 w 10000"/>
                  <a:gd name="connsiteY614" fmla="*/ 8692 h 10000"/>
                  <a:gd name="connsiteX615" fmla="*/ 5161 w 10000"/>
                  <a:gd name="connsiteY615" fmla="*/ 8701 h 10000"/>
                  <a:gd name="connsiteX616" fmla="*/ 5183 w 10000"/>
                  <a:gd name="connsiteY616" fmla="*/ 8701 h 10000"/>
                  <a:gd name="connsiteX617" fmla="*/ 5199 w 10000"/>
                  <a:gd name="connsiteY617" fmla="*/ 8701 h 10000"/>
                  <a:gd name="connsiteX618" fmla="*/ 5213 w 10000"/>
                  <a:gd name="connsiteY618" fmla="*/ 8705 h 10000"/>
                  <a:gd name="connsiteX619" fmla="*/ 5224 w 10000"/>
                  <a:gd name="connsiteY619" fmla="*/ 8701 h 10000"/>
                  <a:gd name="connsiteX620" fmla="*/ 5230 w 10000"/>
                  <a:gd name="connsiteY620" fmla="*/ 8701 h 10000"/>
                  <a:gd name="connsiteX621" fmla="*/ 5241 w 10000"/>
                  <a:gd name="connsiteY621" fmla="*/ 8676 h 10000"/>
                  <a:gd name="connsiteX622" fmla="*/ 5247 w 10000"/>
                  <a:gd name="connsiteY622" fmla="*/ 8666 h 10000"/>
                  <a:gd name="connsiteX623" fmla="*/ 5249 w 10000"/>
                  <a:gd name="connsiteY623" fmla="*/ 8646 h 10000"/>
                  <a:gd name="connsiteX624" fmla="*/ 5249 w 10000"/>
                  <a:gd name="connsiteY624" fmla="*/ 8650 h 10000"/>
                  <a:gd name="connsiteX625" fmla="*/ 5255 w 10000"/>
                  <a:gd name="connsiteY625" fmla="*/ 8646 h 10000"/>
                  <a:gd name="connsiteX626" fmla="*/ 5271 w 10000"/>
                  <a:gd name="connsiteY626" fmla="*/ 8650 h 10000"/>
                  <a:gd name="connsiteX627" fmla="*/ 5288 w 10000"/>
                  <a:gd name="connsiteY627" fmla="*/ 8666 h 10000"/>
                  <a:gd name="connsiteX628" fmla="*/ 5296 w 10000"/>
                  <a:gd name="connsiteY628" fmla="*/ 8666 h 10000"/>
                  <a:gd name="connsiteX629" fmla="*/ 5310 w 10000"/>
                  <a:gd name="connsiteY629" fmla="*/ 8656 h 10000"/>
                  <a:gd name="connsiteX630" fmla="*/ 5321 w 10000"/>
                  <a:gd name="connsiteY630" fmla="*/ 8650 h 10000"/>
                  <a:gd name="connsiteX631" fmla="*/ 5338 w 10000"/>
                  <a:gd name="connsiteY631" fmla="*/ 8650 h 10000"/>
                  <a:gd name="connsiteX632" fmla="*/ 5360 w 10000"/>
                  <a:gd name="connsiteY632" fmla="*/ 8640 h 10000"/>
                  <a:gd name="connsiteX633" fmla="*/ 5366 w 10000"/>
                  <a:gd name="connsiteY633" fmla="*/ 8637 h 10000"/>
                  <a:gd name="connsiteX634" fmla="*/ 5368 w 10000"/>
                  <a:gd name="connsiteY634" fmla="*/ 8637 h 10000"/>
                  <a:gd name="connsiteX635" fmla="*/ 5382 w 10000"/>
                  <a:gd name="connsiteY635" fmla="*/ 8630 h 10000"/>
                  <a:gd name="connsiteX636" fmla="*/ 5391 w 10000"/>
                  <a:gd name="connsiteY636" fmla="*/ 8630 h 10000"/>
                  <a:gd name="connsiteX637" fmla="*/ 5402 w 10000"/>
                  <a:gd name="connsiteY637" fmla="*/ 8637 h 10000"/>
                  <a:gd name="connsiteX638" fmla="*/ 5418 w 10000"/>
                  <a:gd name="connsiteY638" fmla="*/ 8656 h 10000"/>
                  <a:gd name="connsiteX639" fmla="*/ 5432 w 10000"/>
                  <a:gd name="connsiteY639" fmla="*/ 8666 h 10000"/>
                  <a:gd name="connsiteX640" fmla="*/ 5443 w 10000"/>
                  <a:gd name="connsiteY640" fmla="*/ 8682 h 10000"/>
                  <a:gd name="connsiteX641" fmla="*/ 5457 w 10000"/>
                  <a:gd name="connsiteY641" fmla="*/ 8692 h 10000"/>
                  <a:gd name="connsiteX642" fmla="*/ 5471 w 10000"/>
                  <a:gd name="connsiteY642" fmla="*/ 8705 h 10000"/>
                  <a:gd name="connsiteX643" fmla="*/ 5488 w 10000"/>
                  <a:gd name="connsiteY643" fmla="*/ 8711 h 10000"/>
                  <a:gd name="connsiteX644" fmla="*/ 5490 w 10000"/>
                  <a:gd name="connsiteY644" fmla="*/ 8721 h 10000"/>
                  <a:gd name="connsiteX645" fmla="*/ 5512 w 10000"/>
                  <a:gd name="connsiteY645" fmla="*/ 8724 h 10000"/>
                  <a:gd name="connsiteX646" fmla="*/ 5521 w 10000"/>
                  <a:gd name="connsiteY646" fmla="*/ 8714 h 10000"/>
                  <a:gd name="connsiteX647" fmla="*/ 5524 w 10000"/>
                  <a:gd name="connsiteY647" fmla="*/ 8714 h 10000"/>
                  <a:gd name="connsiteX648" fmla="*/ 5532 w 10000"/>
                  <a:gd name="connsiteY648" fmla="*/ 8721 h 10000"/>
                  <a:gd name="connsiteX649" fmla="*/ 5540 w 10000"/>
                  <a:gd name="connsiteY649" fmla="*/ 8724 h 10000"/>
                  <a:gd name="connsiteX650" fmla="*/ 5562 w 10000"/>
                  <a:gd name="connsiteY650" fmla="*/ 8750 h 10000"/>
                  <a:gd name="connsiteX651" fmla="*/ 5562 w 10000"/>
                  <a:gd name="connsiteY651" fmla="*/ 8760 h 10000"/>
                  <a:gd name="connsiteX652" fmla="*/ 5571 w 10000"/>
                  <a:gd name="connsiteY652" fmla="*/ 8782 h 10000"/>
                  <a:gd name="connsiteX653" fmla="*/ 5579 w 10000"/>
                  <a:gd name="connsiteY653" fmla="*/ 8789 h 10000"/>
                  <a:gd name="connsiteX654" fmla="*/ 5593 w 10000"/>
                  <a:gd name="connsiteY654" fmla="*/ 8789 h 10000"/>
                  <a:gd name="connsiteX655" fmla="*/ 5596 w 10000"/>
                  <a:gd name="connsiteY655" fmla="*/ 8789 h 10000"/>
                  <a:gd name="connsiteX656" fmla="*/ 5626 w 10000"/>
                  <a:gd name="connsiteY656" fmla="*/ 8782 h 10000"/>
                  <a:gd name="connsiteX657" fmla="*/ 5629 w 10000"/>
                  <a:gd name="connsiteY657" fmla="*/ 8782 h 10000"/>
                  <a:gd name="connsiteX658" fmla="*/ 5637 w 10000"/>
                  <a:gd name="connsiteY658" fmla="*/ 8779 h 10000"/>
                  <a:gd name="connsiteX659" fmla="*/ 5648 w 10000"/>
                  <a:gd name="connsiteY659" fmla="*/ 8789 h 10000"/>
                  <a:gd name="connsiteX660" fmla="*/ 5665 w 10000"/>
                  <a:gd name="connsiteY660" fmla="*/ 8795 h 10000"/>
                  <a:gd name="connsiteX661" fmla="*/ 5676 w 10000"/>
                  <a:gd name="connsiteY661" fmla="*/ 8789 h 10000"/>
                  <a:gd name="connsiteX662" fmla="*/ 5684 w 10000"/>
                  <a:gd name="connsiteY662" fmla="*/ 8782 h 10000"/>
                  <a:gd name="connsiteX663" fmla="*/ 5693 w 10000"/>
                  <a:gd name="connsiteY663" fmla="*/ 8789 h 10000"/>
                  <a:gd name="connsiteX664" fmla="*/ 5715 w 10000"/>
                  <a:gd name="connsiteY664" fmla="*/ 8808 h 10000"/>
                  <a:gd name="connsiteX665" fmla="*/ 5731 w 10000"/>
                  <a:gd name="connsiteY665" fmla="*/ 8808 h 10000"/>
                  <a:gd name="connsiteX666" fmla="*/ 5740 w 10000"/>
                  <a:gd name="connsiteY666" fmla="*/ 8808 h 10000"/>
                  <a:gd name="connsiteX667" fmla="*/ 5765 w 10000"/>
                  <a:gd name="connsiteY667" fmla="*/ 8818 h 10000"/>
                  <a:gd name="connsiteX668" fmla="*/ 5781 w 10000"/>
                  <a:gd name="connsiteY668" fmla="*/ 8824 h 10000"/>
                  <a:gd name="connsiteX669" fmla="*/ 5798 w 10000"/>
                  <a:gd name="connsiteY669" fmla="*/ 8834 h 10000"/>
                  <a:gd name="connsiteX670" fmla="*/ 5814 w 10000"/>
                  <a:gd name="connsiteY670" fmla="*/ 8837 h 10000"/>
                  <a:gd name="connsiteX671" fmla="*/ 5831 w 10000"/>
                  <a:gd name="connsiteY671" fmla="*/ 8844 h 10000"/>
                  <a:gd name="connsiteX672" fmla="*/ 5842 w 10000"/>
                  <a:gd name="connsiteY672" fmla="*/ 8847 h 10000"/>
                  <a:gd name="connsiteX673" fmla="*/ 5859 w 10000"/>
                  <a:gd name="connsiteY673" fmla="*/ 8857 h 10000"/>
                  <a:gd name="connsiteX674" fmla="*/ 5870 w 10000"/>
                  <a:gd name="connsiteY674" fmla="*/ 8867 h 10000"/>
                  <a:gd name="connsiteX675" fmla="*/ 5878 w 10000"/>
                  <a:gd name="connsiteY675" fmla="*/ 8873 h 10000"/>
                  <a:gd name="connsiteX676" fmla="*/ 5895 w 10000"/>
                  <a:gd name="connsiteY676" fmla="*/ 8873 h 10000"/>
                  <a:gd name="connsiteX677" fmla="*/ 5911 w 10000"/>
                  <a:gd name="connsiteY677" fmla="*/ 8873 h 10000"/>
                  <a:gd name="connsiteX678" fmla="*/ 5931 w 10000"/>
                  <a:gd name="connsiteY678" fmla="*/ 8873 h 10000"/>
                  <a:gd name="connsiteX679" fmla="*/ 5950 w 10000"/>
                  <a:gd name="connsiteY679" fmla="*/ 8867 h 10000"/>
                  <a:gd name="connsiteX680" fmla="*/ 5967 w 10000"/>
                  <a:gd name="connsiteY680" fmla="*/ 8867 h 10000"/>
                  <a:gd name="connsiteX681" fmla="*/ 5975 w 10000"/>
                  <a:gd name="connsiteY681" fmla="*/ 8873 h 10000"/>
                  <a:gd name="connsiteX682" fmla="*/ 6000 w 10000"/>
                  <a:gd name="connsiteY682" fmla="*/ 8883 h 10000"/>
                  <a:gd name="connsiteX683" fmla="*/ 5997 w 10000"/>
                  <a:gd name="connsiteY683" fmla="*/ 8886 h 10000"/>
                  <a:gd name="connsiteX684" fmla="*/ 5997 w 10000"/>
                  <a:gd name="connsiteY684" fmla="*/ 8896 h 10000"/>
                  <a:gd name="connsiteX685" fmla="*/ 6014 w 10000"/>
                  <a:gd name="connsiteY685" fmla="*/ 8892 h 10000"/>
                  <a:gd name="connsiteX686" fmla="*/ 6028 w 10000"/>
                  <a:gd name="connsiteY686" fmla="*/ 8892 h 10000"/>
                  <a:gd name="connsiteX687" fmla="*/ 6053 w 10000"/>
                  <a:gd name="connsiteY687" fmla="*/ 8886 h 10000"/>
                  <a:gd name="connsiteX688" fmla="*/ 6072 w 10000"/>
                  <a:gd name="connsiteY688" fmla="*/ 8876 h 10000"/>
                  <a:gd name="connsiteX689" fmla="*/ 6089 w 10000"/>
                  <a:gd name="connsiteY689" fmla="*/ 8867 h 10000"/>
                  <a:gd name="connsiteX690" fmla="*/ 6111 w 10000"/>
                  <a:gd name="connsiteY690" fmla="*/ 8857 h 10000"/>
                  <a:gd name="connsiteX691" fmla="*/ 6127 w 10000"/>
                  <a:gd name="connsiteY691" fmla="*/ 8847 h 10000"/>
                  <a:gd name="connsiteX692" fmla="*/ 6152 w 10000"/>
                  <a:gd name="connsiteY692" fmla="*/ 8834 h 10000"/>
                  <a:gd name="connsiteX693" fmla="*/ 6183 w 10000"/>
                  <a:gd name="connsiteY693" fmla="*/ 8828 h 10000"/>
                  <a:gd name="connsiteX694" fmla="*/ 6175 w 10000"/>
                  <a:gd name="connsiteY694" fmla="*/ 8844 h 10000"/>
                  <a:gd name="connsiteX695" fmla="*/ 6169 w 10000"/>
                  <a:gd name="connsiteY695" fmla="*/ 8863 h 10000"/>
                  <a:gd name="connsiteX696" fmla="*/ 6158 w 10000"/>
                  <a:gd name="connsiteY696" fmla="*/ 8886 h 10000"/>
                  <a:gd name="connsiteX697" fmla="*/ 6152 w 10000"/>
                  <a:gd name="connsiteY697" fmla="*/ 8896 h 10000"/>
                  <a:gd name="connsiteX698" fmla="*/ 6150 w 10000"/>
                  <a:gd name="connsiteY698" fmla="*/ 8909 h 10000"/>
                  <a:gd name="connsiteX699" fmla="*/ 6152 w 10000"/>
                  <a:gd name="connsiteY699" fmla="*/ 8938 h 10000"/>
                  <a:gd name="connsiteX700" fmla="*/ 6158 w 10000"/>
                  <a:gd name="connsiteY700" fmla="*/ 8957 h 10000"/>
                  <a:gd name="connsiteX701" fmla="*/ 6161 w 10000"/>
                  <a:gd name="connsiteY701" fmla="*/ 8980 h 10000"/>
                  <a:gd name="connsiteX702" fmla="*/ 6166 w 10000"/>
                  <a:gd name="connsiteY702" fmla="*/ 8999 h 10000"/>
                  <a:gd name="connsiteX703" fmla="*/ 6175 w 10000"/>
                  <a:gd name="connsiteY703" fmla="*/ 9032 h 10000"/>
                  <a:gd name="connsiteX704" fmla="*/ 6183 w 10000"/>
                  <a:gd name="connsiteY704" fmla="*/ 9051 h 10000"/>
                  <a:gd name="connsiteX705" fmla="*/ 6191 w 10000"/>
                  <a:gd name="connsiteY705" fmla="*/ 9064 h 10000"/>
                  <a:gd name="connsiteX706" fmla="*/ 6194 w 10000"/>
                  <a:gd name="connsiteY706" fmla="*/ 9084 h 10000"/>
                  <a:gd name="connsiteX707" fmla="*/ 6208 w 10000"/>
                  <a:gd name="connsiteY707" fmla="*/ 9103 h 10000"/>
                  <a:gd name="connsiteX708" fmla="*/ 6208 w 10000"/>
                  <a:gd name="connsiteY708" fmla="*/ 9113 h 10000"/>
                  <a:gd name="connsiteX709" fmla="*/ 6216 w 10000"/>
                  <a:gd name="connsiteY709" fmla="*/ 9129 h 10000"/>
                  <a:gd name="connsiteX710" fmla="*/ 6230 w 10000"/>
                  <a:gd name="connsiteY710" fmla="*/ 9148 h 10000"/>
                  <a:gd name="connsiteX711" fmla="*/ 6241 w 10000"/>
                  <a:gd name="connsiteY711" fmla="*/ 9165 h 10000"/>
                  <a:gd name="connsiteX712" fmla="*/ 6249 w 10000"/>
                  <a:gd name="connsiteY712" fmla="*/ 9168 h 10000"/>
                  <a:gd name="connsiteX713" fmla="*/ 6266 w 10000"/>
                  <a:gd name="connsiteY713" fmla="*/ 9184 h 10000"/>
                  <a:gd name="connsiteX714" fmla="*/ 6280 w 10000"/>
                  <a:gd name="connsiteY714" fmla="*/ 9184 h 10000"/>
                  <a:gd name="connsiteX715" fmla="*/ 6288 w 10000"/>
                  <a:gd name="connsiteY715" fmla="*/ 9177 h 10000"/>
                  <a:gd name="connsiteX716" fmla="*/ 6299 w 10000"/>
                  <a:gd name="connsiteY716" fmla="*/ 9187 h 10000"/>
                  <a:gd name="connsiteX717" fmla="*/ 6305 w 10000"/>
                  <a:gd name="connsiteY717" fmla="*/ 9197 h 10000"/>
                  <a:gd name="connsiteX718" fmla="*/ 6310 w 10000"/>
                  <a:gd name="connsiteY718" fmla="*/ 9197 h 10000"/>
                  <a:gd name="connsiteX719" fmla="*/ 6321 w 10000"/>
                  <a:gd name="connsiteY719" fmla="*/ 9213 h 10000"/>
                  <a:gd name="connsiteX720" fmla="*/ 6335 w 10000"/>
                  <a:gd name="connsiteY720" fmla="*/ 9223 h 10000"/>
                  <a:gd name="connsiteX721" fmla="*/ 6338 w 10000"/>
                  <a:gd name="connsiteY721" fmla="*/ 9223 h 10000"/>
                  <a:gd name="connsiteX722" fmla="*/ 6355 w 10000"/>
                  <a:gd name="connsiteY722" fmla="*/ 9226 h 10000"/>
                  <a:gd name="connsiteX723" fmla="*/ 6363 w 10000"/>
                  <a:gd name="connsiteY723" fmla="*/ 9236 h 10000"/>
                  <a:gd name="connsiteX724" fmla="*/ 6380 w 10000"/>
                  <a:gd name="connsiteY724" fmla="*/ 9258 h 10000"/>
                  <a:gd name="connsiteX725" fmla="*/ 6393 w 10000"/>
                  <a:gd name="connsiteY725" fmla="*/ 9278 h 10000"/>
                  <a:gd name="connsiteX726" fmla="*/ 6396 w 10000"/>
                  <a:gd name="connsiteY726" fmla="*/ 9288 h 10000"/>
                  <a:gd name="connsiteX727" fmla="*/ 6407 w 10000"/>
                  <a:gd name="connsiteY727" fmla="*/ 9297 h 10000"/>
                  <a:gd name="connsiteX728" fmla="*/ 6410 w 10000"/>
                  <a:gd name="connsiteY728" fmla="*/ 9307 h 10000"/>
                  <a:gd name="connsiteX729" fmla="*/ 6416 w 10000"/>
                  <a:gd name="connsiteY729" fmla="*/ 9317 h 10000"/>
                  <a:gd name="connsiteX730" fmla="*/ 6424 w 10000"/>
                  <a:gd name="connsiteY730" fmla="*/ 9326 h 10000"/>
                  <a:gd name="connsiteX731" fmla="*/ 6435 w 10000"/>
                  <a:gd name="connsiteY731" fmla="*/ 9336 h 10000"/>
                  <a:gd name="connsiteX732" fmla="*/ 6443 w 10000"/>
                  <a:gd name="connsiteY732" fmla="*/ 9346 h 10000"/>
                  <a:gd name="connsiteX733" fmla="*/ 6449 w 10000"/>
                  <a:gd name="connsiteY733" fmla="*/ 9362 h 10000"/>
                  <a:gd name="connsiteX734" fmla="*/ 6452 w 10000"/>
                  <a:gd name="connsiteY734" fmla="*/ 9372 h 10000"/>
                  <a:gd name="connsiteX735" fmla="*/ 6449 w 10000"/>
                  <a:gd name="connsiteY735" fmla="*/ 9381 h 10000"/>
                  <a:gd name="connsiteX736" fmla="*/ 6465 w 10000"/>
                  <a:gd name="connsiteY736" fmla="*/ 9394 h 10000"/>
                  <a:gd name="connsiteX737" fmla="*/ 6468 w 10000"/>
                  <a:gd name="connsiteY737" fmla="*/ 9420 h 10000"/>
                  <a:gd name="connsiteX738" fmla="*/ 6493 w 10000"/>
                  <a:gd name="connsiteY738" fmla="*/ 9430 h 10000"/>
                  <a:gd name="connsiteX739" fmla="*/ 6507 w 10000"/>
                  <a:gd name="connsiteY739" fmla="*/ 9440 h 10000"/>
                  <a:gd name="connsiteX740" fmla="*/ 6524 w 10000"/>
                  <a:gd name="connsiteY740" fmla="*/ 9459 h 10000"/>
                  <a:gd name="connsiteX741" fmla="*/ 6532 w 10000"/>
                  <a:gd name="connsiteY741" fmla="*/ 9485 h 10000"/>
                  <a:gd name="connsiteX742" fmla="*/ 6537 w 10000"/>
                  <a:gd name="connsiteY742" fmla="*/ 9498 h 10000"/>
                  <a:gd name="connsiteX743" fmla="*/ 6571 w 10000"/>
                  <a:gd name="connsiteY743" fmla="*/ 9508 h 10000"/>
                  <a:gd name="connsiteX744" fmla="*/ 6596 w 10000"/>
                  <a:gd name="connsiteY744" fmla="*/ 9508 h 10000"/>
                  <a:gd name="connsiteX745" fmla="*/ 6637 w 10000"/>
                  <a:gd name="connsiteY745" fmla="*/ 9517 h 10000"/>
                  <a:gd name="connsiteX746" fmla="*/ 6662 w 10000"/>
                  <a:gd name="connsiteY746" fmla="*/ 9524 h 10000"/>
                  <a:gd name="connsiteX747" fmla="*/ 6679 w 10000"/>
                  <a:gd name="connsiteY747" fmla="*/ 9517 h 10000"/>
                  <a:gd name="connsiteX748" fmla="*/ 6679 w 10000"/>
                  <a:gd name="connsiteY748" fmla="*/ 9505 h 10000"/>
                  <a:gd name="connsiteX749" fmla="*/ 6690 w 10000"/>
                  <a:gd name="connsiteY749" fmla="*/ 9485 h 10000"/>
                  <a:gd name="connsiteX750" fmla="*/ 6693 w 10000"/>
                  <a:gd name="connsiteY750" fmla="*/ 9479 h 10000"/>
                  <a:gd name="connsiteX751" fmla="*/ 6706 w 10000"/>
                  <a:gd name="connsiteY751" fmla="*/ 9469 h 10000"/>
                  <a:gd name="connsiteX752" fmla="*/ 6709 w 10000"/>
                  <a:gd name="connsiteY752" fmla="*/ 9462 h 10000"/>
                  <a:gd name="connsiteX753" fmla="*/ 6717 w 10000"/>
                  <a:gd name="connsiteY753" fmla="*/ 9459 h 10000"/>
                  <a:gd name="connsiteX754" fmla="*/ 6726 w 10000"/>
                  <a:gd name="connsiteY754" fmla="*/ 9459 h 10000"/>
                  <a:gd name="connsiteX755" fmla="*/ 6742 w 10000"/>
                  <a:gd name="connsiteY755" fmla="*/ 9462 h 10000"/>
                  <a:gd name="connsiteX756" fmla="*/ 6759 w 10000"/>
                  <a:gd name="connsiteY756" fmla="*/ 9479 h 10000"/>
                  <a:gd name="connsiteX757" fmla="*/ 6781 w 10000"/>
                  <a:gd name="connsiteY757" fmla="*/ 9485 h 10000"/>
                  <a:gd name="connsiteX758" fmla="*/ 6795 w 10000"/>
                  <a:gd name="connsiteY758" fmla="*/ 9485 h 10000"/>
                  <a:gd name="connsiteX759" fmla="*/ 6803 w 10000"/>
                  <a:gd name="connsiteY759" fmla="*/ 9498 h 10000"/>
                  <a:gd name="connsiteX760" fmla="*/ 6806 w 10000"/>
                  <a:gd name="connsiteY760" fmla="*/ 9508 h 10000"/>
                  <a:gd name="connsiteX761" fmla="*/ 6823 w 10000"/>
                  <a:gd name="connsiteY761" fmla="*/ 9514 h 10000"/>
                  <a:gd name="connsiteX762" fmla="*/ 6831 w 10000"/>
                  <a:gd name="connsiteY762" fmla="*/ 9514 h 10000"/>
                  <a:gd name="connsiteX763" fmla="*/ 6848 w 10000"/>
                  <a:gd name="connsiteY763" fmla="*/ 9514 h 10000"/>
                  <a:gd name="connsiteX764" fmla="*/ 6856 w 10000"/>
                  <a:gd name="connsiteY764" fmla="*/ 9517 h 10000"/>
                  <a:gd name="connsiteX765" fmla="*/ 6878 w 10000"/>
                  <a:gd name="connsiteY765" fmla="*/ 9524 h 10000"/>
                  <a:gd name="connsiteX766" fmla="*/ 6895 w 10000"/>
                  <a:gd name="connsiteY766" fmla="*/ 9524 h 10000"/>
                  <a:gd name="connsiteX767" fmla="*/ 6917 w 10000"/>
                  <a:gd name="connsiteY767" fmla="*/ 9527 h 10000"/>
                  <a:gd name="connsiteX768" fmla="*/ 6934 w 10000"/>
                  <a:gd name="connsiteY768" fmla="*/ 9534 h 10000"/>
                  <a:gd name="connsiteX769" fmla="*/ 6961 w 10000"/>
                  <a:gd name="connsiteY769" fmla="*/ 9543 h 10000"/>
                  <a:gd name="connsiteX770" fmla="*/ 6989 w 10000"/>
                  <a:gd name="connsiteY770" fmla="*/ 9547 h 10000"/>
                  <a:gd name="connsiteX771" fmla="*/ 7014 w 10000"/>
                  <a:gd name="connsiteY771" fmla="*/ 9543 h 10000"/>
                  <a:gd name="connsiteX772" fmla="*/ 7033 w 10000"/>
                  <a:gd name="connsiteY772" fmla="*/ 9543 h 10000"/>
                  <a:gd name="connsiteX773" fmla="*/ 7042 w 10000"/>
                  <a:gd name="connsiteY773" fmla="*/ 9547 h 10000"/>
                  <a:gd name="connsiteX774" fmla="*/ 7069 w 10000"/>
                  <a:gd name="connsiteY774" fmla="*/ 9647 h 10000"/>
                  <a:gd name="connsiteX775" fmla="*/ 7122 w 10000"/>
                  <a:gd name="connsiteY775" fmla="*/ 9734 h 10000"/>
                  <a:gd name="connsiteX776" fmla="*/ 7147 w 10000"/>
                  <a:gd name="connsiteY776" fmla="*/ 9744 h 10000"/>
                  <a:gd name="connsiteX777" fmla="*/ 7169 w 10000"/>
                  <a:gd name="connsiteY777" fmla="*/ 9741 h 10000"/>
                  <a:gd name="connsiteX778" fmla="*/ 7177 w 10000"/>
                  <a:gd name="connsiteY778" fmla="*/ 9744 h 10000"/>
                  <a:gd name="connsiteX779" fmla="*/ 7186 w 10000"/>
                  <a:gd name="connsiteY779" fmla="*/ 9754 h 10000"/>
                  <a:gd name="connsiteX780" fmla="*/ 7191 w 10000"/>
                  <a:gd name="connsiteY780" fmla="*/ 9773 h 10000"/>
                  <a:gd name="connsiteX781" fmla="*/ 7208 w 10000"/>
                  <a:gd name="connsiteY781" fmla="*/ 9783 h 10000"/>
                  <a:gd name="connsiteX782" fmla="*/ 7219 w 10000"/>
                  <a:gd name="connsiteY782" fmla="*/ 9793 h 10000"/>
                  <a:gd name="connsiteX783" fmla="*/ 7235 w 10000"/>
                  <a:gd name="connsiteY783" fmla="*/ 9802 h 10000"/>
                  <a:gd name="connsiteX784" fmla="*/ 7249 w 10000"/>
                  <a:gd name="connsiteY784" fmla="*/ 9819 h 10000"/>
                  <a:gd name="connsiteX785" fmla="*/ 7255 w 10000"/>
                  <a:gd name="connsiteY785" fmla="*/ 9835 h 10000"/>
                  <a:gd name="connsiteX786" fmla="*/ 7255 w 10000"/>
                  <a:gd name="connsiteY786" fmla="*/ 9848 h 10000"/>
                  <a:gd name="connsiteX787" fmla="*/ 7249 w 10000"/>
                  <a:gd name="connsiteY787" fmla="*/ 9848 h 10000"/>
                  <a:gd name="connsiteX788" fmla="*/ 7244 w 10000"/>
                  <a:gd name="connsiteY788" fmla="*/ 9858 h 10000"/>
                  <a:gd name="connsiteX789" fmla="*/ 7235 w 10000"/>
                  <a:gd name="connsiteY789" fmla="*/ 9883 h 10000"/>
                  <a:gd name="connsiteX790" fmla="*/ 7244 w 10000"/>
                  <a:gd name="connsiteY790" fmla="*/ 9903 h 10000"/>
                  <a:gd name="connsiteX791" fmla="*/ 7258 w 10000"/>
                  <a:gd name="connsiteY791" fmla="*/ 9926 h 10000"/>
                  <a:gd name="connsiteX792" fmla="*/ 7263 w 10000"/>
                  <a:gd name="connsiteY792" fmla="*/ 9948 h 10000"/>
                  <a:gd name="connsiteX793" fmla="*/ 7274 w 10000"/>
                  <a:gd name="connsiteY793" fmla="*/ 9968 h 10000"/>
                  <a:gd name="connsiteX794" fmla="*/ 7283 w 10000"/>
                  <a:gd name="connsiteY794" fmla="*/ 9987 h 10000"/>
                  <a:gd name="connsiteX795" fmla="*/ 7291 w 10000"/>
                  <a:gd name="connsiteY795" fmla="*/ 10000 h 10000"/>
                  <a:gd name="connsiteX796" fmla="*/ 7305 w 10000"/>
                  <a:gd name="connsiteY796" fmla="*/ 9997 h 10000"/>
                  <a:gd name="connsiteX797" fmla="*/ 7313 w 10000"/>
                  <a:gd name="connsiteY797" fmla="*/ 9977 h 10000"/>
                  <a:gd name="connsiteX798" fmla="*/ 7324 w 10000"/>
                  <a:gd name="connsiteY798" fmla="*/ 9968 h 10000"/>
                  <a:gd name="connsiteX799" fmla="*/ 7341 w 10000"/>
                  <a:gd name="connsiteY799" fmla="*/ 9971 h 10000"/>
                  <a:gd name="connsiteX800" fmla="*/ 7368 w 10000"/>
                  <a:gd name="connsiteY800" fmla="*/ 9987 h 10000"/>
                  <a:gd name="connsiteX801" fmla="*/ 7380 w 10000"/>
                  <a:gd name="connsiteY801" fmla="*/ 9990 h 10000"/>
                  <a:gd name="connsiteX802" fmla="*/ 7393 w 10000"/>
                  <a:gd name="connsiteY802" fmla="*/ 9981 h 10000"/>
                  <a:gd name="connsiteX803" fmla="*/ 7404 w 10000"/>
                  <a:gd name="connsiteY803" fmla="*/ 9968 h 10000"/>
                  <a:gd name="connsiteX804" fmla="*/ 7418 w 10000"/>
                  <a:gd name="connsiteY804" fmla="*/ 9948 h 10000"/>
                  <a:gd name="connsiteX805" fmla="*/ 7427 w 10000"/>
                  <a:gd name="connsiteY805" fmla="*/ 9922 h 10000"/>
                  <a:gd name="connsiteX806" fmla="*/ 7427 w 10000"/>
                  <a:gd name="connsiteY806" fmla="*/ 9906 h 10000"/>
                  <a:gd name="connsiteX807" fmla="*/ 7404 w 10000"/>
                  <a:gd name="connsiteY807" fmla="*/ 9877 h 10000"/>
                  <a:gd name="connsiteX808" fmla="*/ 7388 w 10000"/>
                  <a:gd name="connsiteY808" fmla="*/ 9854 h 10000"/>
                  <a:gd name="connsiteX809" fmla="*/ 7385 w 10000"/>
                  <a:gd name="connsiteY809" fmla="*/ 9845 h 10000"/>
                  <a:gd name="connsiteX810" fmla="*/ 7385 w 10000"/>
                  <a:gd name="connsiteY810" fmla="*/ 9825 h 10000"/>
                  <a:gd name="connsiteX811" fmla="*/ 7385 w 10000"/>
                  <a:gd name="connsiteY811" fmla="*/ 9819 h 10000"/>
                  <a:gd name="connsiteX812" fmla="*/ 7393 w 10000"/>
                  <a:gd name="connsiteY812" fmla="*/ 9809 h 10000"/>
                  <a:gd name="connsiteX813" fmla="*/ 7404 w 10000"/>
                  <a:gd name="connsiteY813" fmla="*/ 9793 h 10000"/>
                  <a:gd name="connsiteX814" fmla="*/ 7413 w 10000"/>
                  <a:gd name="connsiteY814" fmla="*/ 9783 h 10000"/>
                  <a:gd name="connsiteX815" fmla="*/ 7404 w 10000"/>
                  <a:gd name="connsiteY815" fmla="*/ 9770 h 10000"/>
                  <a:gd name="connsiteX816" fmla="*/ 7388 w 10000"/>
                  <a:gd name="connsiteY816" fmla="*/ 9760 h 10000"/>
                  <a:gd name="connsiteX817" fmla="*/ 7371 w 10000"/>
                  <a:gd name="connsiteY817" fmla="*/ 9744 h 10000"/>
                  <a:gd name="connsiteX818" fmla="*/ 7363 w 10000"/>
                  <a:gd name="connsiteY818" fmla="*/ 9731 h 10000"/>
                  <a:gd name="connsiteX819" fmla="*/ 7355 w 10000"/>
                  <a:gd name="connsiteY819" fmla="*/ 9715 h 10000"/>
                  <a:gd name="connsiteX820" fmla="*/ 7360 w 10000"/>
                  <a:gd name="connsiteY820" fmla="*/ 9686 h 10000"/>
                  <a:gd name="connsiteX821" fmla="*/ 7363 w 10000"/>
                  <a:gd name="connsiteY821" fmla="*/ 9657 h 10000"/>
                  <a:gd name="connsiteX822" fmla="*/ 7360 w 10000"/>
                  <a:gd name="connsiteY822" fmla="*/ 9631 h 10000"/>
                  <a:gd name="connsiteX823" fmla="*/ 7346 w 10000"/>
                  <a:gd name="connsiteY823" fmla="*/ 9611 h 10000"/>
                  <a:gd name="connsiteX824" fmla="*/ 7332 w 10000"/>
                  <a:gd name="connsiteY824" fmla="*/ 9585 h 10000"/>
                  <a:gd name="connsiteX825" fmla="*/ 7324 w 10000"/>
                  <a:gd name="connsiteY825" fmla="*/ 9573 h 10000"/>
                  <a:gd name="connsiteX826" fmla="*/ 7324 w 10000"/>
                  <a:gd name="connsiteY826" fmla="*/ 9553 h 10000"/>
                  <a:gd name="connsiteX827" fmla="*/ 7324 w 10000"/>
                  <a:gd name="connsiteY827" fmla="*/ 9543 h 10000"/>
                  <a:gd name="connsiteX828" fmla="*/ 7324 w 10000"/>
                  <a:gd name="connsiteY828" fmla="*/ 9517 h 10000"/>
                  <a:gd name="connsiteX829" fmla="*/ 7324 w 10000"/>
                  <a:gd name="connsiteY829" fmla="*/ 9498 h 10000"/>
                  <a:gd name="connsiteX830" fmla="*/ 7332 w 10000"/>
                  <a:gd name="connsiteY830" fmla="*/ 9479 h 10000"/>
                  <a:gd name="connsiteX831" fmla="*/ 7341 w 10000"/>
                  <a:gd name="connsiteY831" fmla="*/ 9462 h 10000"/>
                  <a:gd name="connsiteX832" fmla="*/ 7352 w 10000"/>
                  <a:gd name="connsiteY832" fmla="*/ 9459 h 10000"/>
                  <a:gd name="connsiteX833" fmla="*/ 7360 w 10000"/>
                  <a:gd name="connsiteY833" fmla="*/ 9443 h 10000"/>
                  <a:gd name="connsiteX834" fmla="*/ 7363 w 10000"/>
                  <a:gd name="connsiteY834" fmla="*/ 9433 h 10000"/>
                  <a:gd name="connsiteX835" fmla="*/ 7377 w 10000"/>
                  <a:gd name="connsiteY835" fmla="*/ 9433 h 10000"/>
                  <a:gd name="connsiteX836" fmla="*/ 7388 w 10000"/>
                  <a:gd name="connsiteY836" fmla="*/ 9430 h 10000"/>
                  <a:gd name="connsiteX837" fmla="*/ 7396 w 10000"/>
                  <a:gd name="connsiteY837" fmla="*/ 9430 h 10000"/>
                  <a:gd name="connsiteX838" fmla="*/ 7402 w 10000"/>
                  <a:gd name="connsiteY838" fmla="*/ 9424 h 10000"/>
                  <a:gd name="connsiteX839" fmla="*/ 7396 w 10000"/>
                  <a:gd name="connsiteY839" fmla="*/ 9414 h 10000"/>
                  <a:gd name="connsiteX840" fmla="*/ 7388 w 10000"/>
                  <a:gd name="connsiteY840" fmla="*/ 9401 h 10000"/>
                  <a:gd name="connsiteX841" fmla="*/ 7371 w 10000"/>
                  <a:gd name="connsiteY841" fmla="*/ 9391 h 10000"/>
                  <a:gd name="connsiteX842" fmla="*/ 7355 w 10000"/>
                  <a:gd name="connsiteY842" fmla="*/ 9375 h 10000"/>
                  <a:gd name="connsiteX843" fmla="*/ 7332 w 10000"/>
                  <a:gd name="connsiteY843" fmla="*/ 9356 h 10000"/>
                  <a:gd name="connsiteX844" fmla="*/ 7313 w 10000"/>
                  <a:gd name="connsiteY844" fmla="*/ 9330 h 10000"/>
                  <a:gd name="connsiteX845" fmla="*/ 7307 w 10000"/>
                  <a:gd name="connsiteY845" fmla="*/ 9310 h 10000"/>
                  <a:gd name="connsiteX846" fmla="*/ 7305 w 10000"/>
                  <a:gd name="connsiteY846" fmla="*/ 9291 h 10000"/>
                  <a:gd name="connsiteX847" fmla="*/ 7305 w 10000"/>
                  <a:gd name="connsiteY847" fmla="*/ 9278 h 10000"/>
                  <a:gd name="connsiteX848" fmla="*/ 7296 w 10000"/>
                  <a:gd name="connsiteY848" fmla="*/ 9268 h 10000"/>
                  <a:gd name="connsiteX849" fmla="*/ 7296 w 10000"/>
                  <a:gd name="connsiteY849" fmla="*/ 9249 h 10000"/>
                  <a:gd name="connsiteX850" fmla="*/ 7291 w 10000"/>
                  <a:gd name="connsiteY850" fmla="*/ 9226 h 10000"/>
                  <a:gd name="connsiteX851" fmla="*/ 7283 w 10000"/>
                  <a:gd name="connsiteY851" fmla="*/ 9213 h 10000"/>
                  <a:gd name="connsiteX852" fmla="*/ 7274 w 10000"/>
                  <a:gd name="connsiteY852" fmla="*/ 9194 h 10000"/>
                  <a:gd name="connsiteX853" fmla="*/ 7274 w 10000"/>
                  <a:gd name="connsiteY853" fmla="*/ 9174 h 10000"/>
                  <a:gd name="connsiteX854" fmla="*/ 7280 w 10000"/>
                  <a:gd name="connsiteY854" fmla="*/ 9148 h 10000"/>
                  <a:gd name="connsiteX855" fmla="*/ 7283 w 10000"/>
                  <a:gd name="connsiteY855" fmla="*/ 9119 h 10000"/>
                  <a:gd name="connsiteX856" fmla="*/ 7291 w 10000"/>
                  <a:gd name="connsiteY856" fmla="*/ 9100 h 10000"/>
                  <a:gd name="connsiteX857" fmla="*/ 7307 w 10000"/>
                  <a:gd name="connsiteY857" fmla="*/ 9080 h 10000"/>
                  <a:gd name="connsiteX858" fmla="*/ 7324 w 10000"/>
                  <a:gd name="connsiteY858" fmla="*/ 9054 h 10000"/>
                  <a:gd name="connsiteX859" fmla="*/ 7341 w 10000"/>
                  <a:gd name="connsiteY859" fmla="*/ 9054 h 10000"/>
                  <a:gd name="connsiteX860" fmla="*/ 7352 w 10000"/>
                  <a:gd name="connsiteY860" fmla="*/ 9054 h 10000"/>
                  <a:gd name="connsiteX861" fmla="*/ 7346 w 10000"/>
                  <a:gd name="connsiteY861" fmla="*/ 9032 h 10000"/>
                  <a:gd name="connsiteX862" fmla="*/ 7341 w 10000"/>
                  <a:gd name="connsiteY862" fmla="*/ 9022 h 10000"/>
                  <a:gd name="connsiteX863" fmla="*/ 7352 w 10000"/>
                  <a:gd name="connsiteY863" fmla="*/ 8999 h 10000"/>
                  <a:gd name="connsiteX864" fmla="*/ 7360 w 10000"/>
                  <a:gd name="connsiteY864" fmla="*/ 8967 h 10000"/>
                  <a:gd name="connsiteX865" fmla="*/ 7368 w 10000"/>
                  <a:gd name="connsiteY865" fmla="*/ 8922 h 10000"/>
                  <a:gd name="connsiteX866" fmla="*/ 7377 w 10000"/>
                  <a:gd name="connsiteY866" fmla="*/ 8896 h 10000"/>
                  <a:gd name="connsiteX867" fmla="*/ 7380 w 10000"/>
                  <a:gd name="connsiteY867" fmla="*/ 8867 h 10000"/>
                  <a:gd name="connsiteX868" fmla="*/ 7402 w 10000"/>
                  <a:gd name="connsiteY868" fmla="*/ 8824 h 10000"/>
                  <a:gd name="connsiteX869" fmla="*/ 7402 w 10000"/>
                  <a:gd name="connsiteY869" fmla="*/ 8808 h 10000"/>
                  <a:gd name="connsiteX870" fmla="*/ 7393 w 10000"/>
                  <a:gd name="connsiteY870" fmla="*/ 8795 h 10000"/>
                  <a:gd name="connsiteX871" fmla="*/ 7388 w 10000"/>
                  <a:gd name="connsiteY871" fmla="*/ 8799 h 10000"/>
                  <a:gd name="connsiteX872" fmla="*/ 7396 w 10000"/>
                  <a:gd name="connsiteY872" fmla="*/ 8789 h 10000"/>
                  <a:gd name="connsiteX873" fmla="*/ 7404 w 10000"/>
                  <a:gd name="connsiteY873" fmla="*/ 8789 h 10000"/>
                  <a:gd name="connsiteX874" fmla="*/ 7421 w 10000"/>
                  <a:gd name="connsiteY874" fmla="*/ 8769 h 10000"/>
                  <a:gd name="connsiteX875" fmla="*/ 7443 w 10000"/>
                  <a:gd name="connsiteY875" fmla="*/ 8763 h 10000"/>
                  <a:gd name="connsiteX876" fmla="*/ 7452 w 10000"/>
                  <a:gd name="connsiteY876" fmla="*/ 8769 h 10000"/>
                  <a:gd name="connsiteX877" fmla="*/ 7468 w 10000"/>
                  <a:gd name="connsiteY877" fmla="*/ 8769 h 10000"/>
                  <a:gd name="connsiteX878" fmla="*/ 7499 w 10000"/>
                  <a:gd name="connsiteY878" fmla="*/ 8763 h 10000"/>
                  <a:gd name="connsiteX879" fmla="*/ 7526 w 10000"/>
                  <a:gd name="connsiteY879" fmla="*/ 8763 h 10000"/>
                  <a:gd name="connsiteX880" fmla="*/ 7532 w 10000"/>
                  <a:gd name="connsiteY880" fmla="*/ 8763 h 10000"/>
                  <a:gd name="connsiteX881" fmla="*/ 7554 w 10000"/>
                  <a:gd name="connsiteY881" fmla="*/ 8744 h 10000"/>
                  <a:gd name="connsiteX882" fmla="*/ 7571 w 10000"/>
                  <a:gd name="connsiteY882" fmla="*/ 8731 h 10000"/>
                  <a:gd name="connsiteX883" fmla="*/ 7587 w 10000"/>
                  <a:gd name="connsiteY883" fmla="*/ 8711 h 10000"/>
                  <a:gd name="connsiteX884" fmla="*/ 7607 w 10000"/>
                  <a:gd name="connsiteY884" fmla="*/ 8711 h 10000"/>
                  <a:gd name="connsiteX885" fmla="*/ 7634 w 10000"/>
                  <a:gd name="connsiteY885" fmla="*/ 8705 h 10000"/>
                  <a:gd name="connsiteX886" fmla="*/ 7643 w 10000"/>
                  <a:gd name="connsiteY886" fmla="*/ 8682 h 10000"/>
                  <a:gd name="connsiteX887" fmla="*/ 7654 w 10000"/>
                  <a:gd name="connsiteY887" fmla="*/ 8666 h 10000"/>
                  <a:gd name="connsiteX888" fmla="*/ 7668 w 10000"/>
                  <a:gd name="connsiteY888" fmla="*/ 8666 h 10000"/>
                  <a:gd name="connsiteX889" fmla="*/ 7676 w 10000"/>
                  <a:gd name="connsiteY889" fmla="*/ 8682 h 10000"/>
                  <a:gd name="connsiteX890" fmla="*/ 7704 w 10000"/>
                  <a:gd name="connsiteY890" fmla="*/ 8669 h 10000"/>
                  <a:gd name="connsiteX891" fmla="*/ 7712 w 10000"/>
                  <a:gd name="connsiteY891" fmla="*/ 8669 h 10000"/>
                  <a:gd name="connsiteX892" fmla="*/ 7720 w 10000"/>
                  <a:gd name="connsiteY892" fmla="*/ 8669 h 10000"/>
                  <a:gd name="connsiteX893" fmla="*/ 7726 w 10000"/>
                  <a:gd name="connsiteY893" fmla="*/ 8656 h 10000"/>
                  <a:gd name="connsiteX894" fmla="*/ 7734 w 10000"/>
                  <a:gd name="connsiteY894" fmla="*/ 8650 h 10000"/>
                  <a:gd name="connsiteX895" fmla="*/ 7742 w 10000"/>
                  <a:gd name="connsiteY895" fmla="*/ 8650 h 10000"/>
                  <a:gd name="connsiteX896" fmla="*/ 7759 w 10000"/>
                  <a:gd name="connsiteY896" fmla="*/ 8650 h 10000"/>
                  <a:gd name="connsiteX897" fmla="*/ 7756 w 10000"/>
                  <a:gd name="connsiteY897" fmla="*/ 8630 h 10000"/>
                  <a:gd name="connsiteX898" fmla="*/ 7751 w 10000"/>
                  <a:gd name="connsiteY898" fmla="*/ 8627 h 10000"/>
                  <a:gd name="connsiteX899" fmla="*/ 7742 w 10000"/>
                  <a:gd name="connsiteY899" fmla="*/ 8620 h 10000"/>
                  <a:gd name="connsiteX900" fmla="*/ 7734 w 10000"/>
                  <a:gd name="connsiteY900" fmla="*/ 8591 h 10000"/>
                  <a:gd name="connsiteX901" fmla="*/ 7709 w 10000"/>
                  <a:gd name="connsiteY901" fmla="*/ 8582 h 10000"/>
                  <a:gd name="connsiteX902" fmla="*/ 7695 w 10000"/>
                  <a:gd name="connsiteY902" fmla="*/ 8578 h 10000"/>
                  <a:gd name="connsiteX903" fmla="*/ 7668 w 10000"/>
                  <a:gd name="connsiteY903" fmla="*/ 8562 h 10000"/>
                  <a:gd name="connsiteX904" fmla="*/ 7645 w 10000"/>
                  <a:gd name="connsiteY904" fmla="*/ 8552 h 10000"/>
                  <a:gd name="connsiteX905" fmla="*/ 7615 w 10000"/>
                  <a:gd name="connsiteY905" fmla="*/ 8543 h 10000"/>
                  <a:gd name="connsiteX906" fmla="*/ 7596 w 10000"/>
                  <a:gd name="connsiteY906" fmla="*/ 8527 h 10000"/>
                  <a:gd name="connsiteX907" fmla="*/ 7565 w 10000"/>
                  <a:gd name="connsiteY907" fmla="*/ 8494 h 10000"/>
                  <a:gd name="connsiteX908" fmla="*/ 7562 w 10000"/>
                  <a:gd name="connsiteY908" fmla="*/ 8475 h 10000"/>
                  <a:gd name="connsiteX909" fmla="*/ 7540 w 10000"/>
                  <a:gd name="connsiteY909" fmla="*/ 8455 h 10000"/>
                  <a:gd name="connsiteX910" fmla="*/ 7535 w 10000"/>
                  <a:gd name="connsiteY910" fmla="*/ 8446 h 10000"/>
                  <a:gd name="connsiteX911" fmla="*/ 7535 w 10000"/>
                  <a:gd name="connsiteY911" fmla="*/ 8420 h 10000"/>
                  <a:gd name="connsiteX912" fmla="*/ 7535 w 10000"/>
                  <a:gd name="connsiteY912" fmla="*/ 8391 h 10000"/>
                  <a:gd name="connsiteX913" fmla="*/ 7548 w 10000"/>
                  <a:gd name="connsiteY913" fmla="*/ 8345 h 10000"/>
                  <a:gd name="connsiteX914" fmla="*/ 7562 w 10000"/>
                  <a:gd name="connsiteY914" fmla="*/ 8319 h 10000"/>
                  <a:gd name="connsiteX915" fmla="*/ 7582 w 10000"/>
                  <a:gd name="connsiteY915" fmla="*/ 8310 h 10000"/>
                  <a:gd name="connsiteX916" fmla="*/ 7607 w 10000"/>
                  <a:gd name="connsiteY916" fmla="*/ 8300 h 10000"/>
                  <a:gd name="connsiteX917" fmla="*/ 7629 w 10000"/>
                  <a:gd name="connsiteY917" fmla="*/ 8300 h 10000"/>
                  <a:gd name="connsiteX918" fmla="*/ 7651 w 10000"/>
                  <a:gd name="connsiteY918" fmla="*/ 8297 h 10000"/>
                  <a:gd name="connsiteX919" fmla="*/ 7668 w 10000"/>
                  <a:gd name="connsiteY919" fmla="*/ 8280 h 10000"/>
                  <a:gd name="connsiteX920" fmla="*/ 7687 w 10000"/>
                  <a:gd name="connsiteY920" fmla="*/ 8267 h 10000"/>
                  <a:gd name="connsiteX921" fmla="*/ 7693 w 10000"/>
                  <a:gd name="connsiteY921" fmla="*/ 8261 h 10000"/>
                  <a:gd name="connsiteX922" fmla="*/ 7701 w 10000"/>
                  <a:gd name="connsiteY922" fmla="*/ 8248 h 10000"/>
                  <a:gd name="connsiteX923" fmla="*/ 7712 w 10000"/>
                  <a:gd name="connsiteY923" fmla="*/ 8238 h 10000"/>
                  <a:gd name="connsiteX924" fmla="*/ 7731 w 10000"/>
                  <a:gd name="connsiteY924" fmla="*/ 8222 h 10000"/>
                  <a:gd name="connsiteX925" fmla="*/ 7740 w 10000"/>
                  <a:gd name="connsiteY925" fmla="*/ 8206 h 10000"/>
                  <a:gd name="connsiteX926" fmla="*/ 7756 w 10000"/>
                  <a:gd name="connsiteY926" fmla="*/ 8183 h 10000"/>
                  <a:gd name="connsiteX927" fmla="*/ 7773 w 10000"/>
                  <a:gd name="connsiteY927" fmla="*/ 8177 h 10000"/>
                  <a:gd name="connsiteX928" fmla="*/ 7784 w 10000"/>
                  <a:gd name="connsiteY928" fmla="*/ 8183 h 10000"/>
                  <a:gd name="connsiteX929" fmla="*/ 7801 w 10000"/>
                  <a:gd name="connsiteY929" fmla="*/ 8174 h 10000"/>
                  <a:gd name="connsiteX930" fmla="*/ 7801 w 10000"/>
                  <a:gd name="connsiteY930" fmla="*/ 8157 h 10000"/>
                  <a:gd name="connsiteX931" fmla="*/ 7817 w 10000"/>
                  <a:gd name="connsiteY931" fmla="*/ 8164 h 10000"/>
                  <a:gd name="connsiteX932" fmla="*/ 7837 w 10000"/>
                  <a:gd name="connsiteY932" fmla="*/ 8164 h 10000"/>
                  <a:gd name="connsiteX933" fmla="*/ 7856 w 10000"/>
                  <a:gd name="connsiteY933" fmla="*/ 8164 h 10000"/>
                  <a:gd name="connsiteX934" fmla="*/ 7870 w 10000"/>
                  <a:gd name="connsiteY934" fmla="*/ 8167 h 10000"/>
                  <a:gd name="connsiteX935" fmla="*/ 7881 w 10000"/>
                  <a:gd name="connsiteY935" fmla="*/ 8174 h 10000"/>
                  <a:gd name="connsiteX936" fmla="*/ 7898 w 10000"/>
                  <a:gd name="connsiteY936" fmla="*/ 8187 h 10000"/>
                  <a:gd name="connsiteX937" fmla="*/ 7917 w 10000"/>
                  <a:gd name="connsiteY937" fmla="*/ 8187 h 10000"/>
                  <a:gd name="connsiteX938" fmla="*/ 7928 w 10000"/>
                  <a:gd name="connsiteY938" fmla="*/ 8157 h 10000"/>
                  <a:gd name="connsiteX939" fmla="*/ 7942 w 10000"/>
                  <a:gd name="connsiteY939" fmla="*/ 8157 h 10000"/>
                  <a:gd name="connsiteX940" fmla="*/ 7958 w 10000"/>
                  <a:gd name="connsiteY940" fmla="*/ 8164 h 10000"/>
                  <a:gd name="connsiteX941" fmla="*/ 7983 w 10000"/>
                  <a:gd name="connsiteY941" fmla="*/ 8144 h 10000"/>
                  <a:gd name="connsiteX942" fmla="*/ 8000 w 10000"/>
                  <a:gd name="connsiteY942" fmla="*/ 8109 h 10000"/>
                  <a:gd name="connsiteX943" fmla="*/ 7994 w 10000"/>
                  <a:gd name="connsiteY943" fmla="*/ 8093 h 10000"/>
                  <a:gd name="connsiteX944" fmla="*/ 7983 w 10000"/>
                  <a:gd name="connsiteY944" fmla="*/ 8070 h 10000"/>
                  <a:gd name="connsiteX945" fmla="*/ 7986 w 10000"/>
                  <a:gd name="connsiteY945" fmla="*/ 8063 h 10000"/>
                  <a:gd name="connsiteX946" fmla="*/ 7978 w 10000"/>
                  <a:gd name="connsiteY946" fmla="*/ 8044 h 10000"/>
                  <a:gd name="connsiteX947" fmla="*/ 7986 w 10000"/>
                  <a:gd name="connsiteY947" fmla="*/ 8002 h 10000"/>
                  <a:gd name="connsiteX948" fmla="*/ 7983 w 10000"/>
                  <a:gd name="connsiteY948" fmla="*/ 7947 h 10000"/>
                  <a:gd name="connsiteX949" fmla="*/ 7961 w 10000"/>
                  <a:gd name="connsiteY949" fmla="*/ 7931 h 10000"/>
                  <a:gd name="connsiteX950" fmla="*/ 7958 w 10000"/>
                  <a:gd name="connsiteY950" fmla="*/ 7898 h 10000"/>
                  <a:gd name="connsiteX951" fmla="*/ 7953 w 10000"/>
                  <a:gd name="connsiteY951" fmla="*/ 7856 h 10000"/>
                  <a:gd name="connsiteX952" fmla="*/ 7967 w 10000"/>
                  <a:gd name="connsiteY952" fmla="*/ 7837 h 10000"/>
                  <a:gd name="connsiteX953" fmla="*/ 7950 w 10000"/>
                  <a:gd name="connsiteY953" fmla="*/ 7824 h 10000"/>
                  <a:gd name="connsiteX954" fmla="*/ 7906 w 10000"/>
                  <a:gd name="connsiteY954" fmla="*/ 7814 h 10000"/>
                  <a:gd name="connsiteX955" fmla="*/ 7878 w 10000"/>
                  <a:gd name="connsiteY955" fmla="*/ 7814 h 10000"/>
                  <a:gd name="connsiteX956" fmla="*/ 7870 w 10000"/>
                  <a:gd name="connsiteY956" fmla="*/ 7795 h 10000"/>
                  <a:gd name="connsiteX957" fmla="*/ 7878 w 10000"/>
                  <a:gd name="connsiteY957" fmla="*/ 7778 h 10000"/>
                  <a:gd name="connsiteX958" fmla="*/ 7881 w 10000"/>
                  <a:gd name="connsiteY958" fmla="*/ 7775 h 10000"/>
                  <a:gd name="connsiteX959" fmla="*/ 7878 w 10000"/>
                  <a:gd name="connsiteY959" fmla="*/ 7743 h 10000"/>
                  <a:gd name="connsiteX960" fmla="*/ 7895 w 10000"/>
                  <a:gd name="connsiteY960" fmla="*/ 7733 h 10000"/>
                  <a:gd name="connsiteX961" fmla="*/ 7911 w 10000"/>
                  <a:gd name="connsiteY961" fmla="*/ 7710 h 10000"/>
                  <a:gd name="connsiteX962" fmla="*/ 7911 w 10000"/>
                  <a:gd name="connsiteY962" fmla="*/ 7665 h 10000"/>
                  <a:gd name="connsiteX963" fmla="*/ 7917 w 10000"/>
                  <a:gd name="connsiteY963" fmla="*/ 7600 h 10000"/>
                  <a:gd name="connsiteX964" fmla="*/ 7928 w 10000"/>
                  <a:gd name="connsiteY964" fmla="*/ 7581 h 10000"/>
                  <a:gd name="connsiteX965" fmla="*/ 7917 w 10000"/>
                  <a:gd name="connsiteY965" fmla="*/ 7474 h 10000"/>
                  <a:gd name="connsiteX966" fmla="*/ 7873 w 10000"/>
                  <a:gd name="connsiteY966" fmla="*/ 7335 h 10000"/>
                  <a:gd name="connsiteX967" fmla="*/ 7756 w 10000"/>
                  <a:gd name="connsiteY967" fmla="*/ 7050 h 10000"/>
                  <a:gd name="connsiteX968" fmla="*/ 7679 w 10000"/>
                  <a:gd name="connsiteY968" fmla="*/ 6839 h 10000"/>
                  <a:gd name="connsiteX969" fmla="*/ 7668 w 10000"/>
                  <a:gd name="connsiteY969" fmla="*/ 6823 h 10000"/>
                  <a:gd name="connsiteX970" fmla="*/ 7659 w 10000"/>
                  <a:gd name="connsiteY970" fmla="*/ 6768 h 10000"/>
                  <a:gd name="connsiteX971" fmla="*/ 7659 w 10000"/>
                  <a:gd name="connsiteY971" fmla="*/ 6739 h 10000"/>
                  <a:gd name="connsiteX972" fmla="*/ 7651 w 10000"/>
                  <a:gd name="connsiteY972" fmla="*/ 6713 h 10000"/>
                  <a:gd name="connsiteX973" fmla="*/ 7654 w 10000"/>
                  <a:gd name="connsiteY973" fmla="*/ 6684 h 10000"/>
                  <a:gd name="connsiteX974" fmla="*/ 7643 w 10000"/>
                  <a:gd name="connsiteY974" fmla="*/ 6626 h 10000"/>
                  <a:gd name="connsiteX975" fmla="*/ 7629 w 10000"/>
                  <a:gd name="connsiteY975" fmla="*/ 6600 h 10000"/>
                  <a:gd name="connsiteX976" fmla="*/ 7629 w 10000"/>
                  <a:gd name="connsiteY976" fmla="*/ 6580 h 10000"/>
                  <a:gd name="connsiteX977" fmla="*/ 7623 w 10000"/>
                  <a:gd name="connsiteY977" fmla="*/ 6541 h 10000"/>
                  <a:gd name="connsiteX978" fmla="*/ 7615 w 10000"/>
                  <a:gd name="connsiteY978" fmla="*/ 6522 h 10000"/>
                  <a:gd name="connsiteX979" fmla="*/ 7598 w 10000"/>
                  <a:gd name="connsiteY979" fmla="*/ 6509 h 10000"/>
                  <a:gd name="connsiteX980" fmla="*/ 7587 w 10000"/>
                  <a:gd name="connsiteY980" fmla="*/ 6493 h 10000"/>
                  <a:gd name="connsiteX981" fmla="*/ 7579 w 10000"/>
                  <a:gd name="connsiteY981" fmla="*/ 6464 h 10000"/>
                  <a:gd name="connsiteX982" fmla="*/ 7587 w 10000"/>
                  <a:gd name="connsiteY982" fmla="*/ 6438 h 10000"/>
                  <a:gd name="connsiteX983" fmla="*/ 7596 w 10000"/>
                  <a:gd name="connsiteY983" fmla="*/ 6425 h 10000"/>
                  <a:gd name="connsiteX984" fmla="*/ 7590 w 10000"/>
                  <a:gd name="connsiteY984" fmla="*/ 6396 h 10000"/>
                  <a:gd name="connsiteX985" fmla="*/ 7590 w 10000"/>
                  <a:gd name="connsiteY985" fmla="*/ 6373 h 10000"/>
                  <a:gd name="connsiteX986" fmla="*/ 7587 w 10000"/>
                  <a:gd name="connsiteY986" fmla="*/ 6354 h 10000"/>
                  <a:gd name="connsiteX987" fmla="*/ 7582 w 10000"/>
                  <a:gd name="connsiteY987" fmla="*/ 6344 h 10000"/>
                  <a:gd name="connsiteX988" fmla="*/ 7582 w 10000"/>
                  <a:gd name="connsiteY988" fmla="*/ 6324 h 10000"/>
                  <a:gd name="connsiteX989" fmla="*/ 7571 w 10000"/>
                  <a:gd name="connsiteY989" fmla="*/ 6302 h 10000"/>
                  <a:gd name="connsiteX990" fmla="*/ 7548 w 10000"/>
                  <a:gd name="connsiteY990" fmla="*/ 6256 h 10000"/>
                  <a:gd name="connsiteX991" fmla="*/ 7546 w 10000"/>
                  <a:gd name="connsiteY991" fmla="*/ 6218 h 10000"/>
                  <a:gd name="connsiteX992" fmla="*/ 7540 w 10000"/>
                  <a:gd name="connsiteY992" fmla="*/ 6159 h 10000"/>
                  <a:gd name="connsiteX993" fmla="*/ 7535 w 10000"/>
                  <a:gd name="connsiteY993" fmla="*/ 6114 h 10000"/>
                  <a:gd name="connsiteX994" fmla="*/ 7535 w 10000"/>
                  <a:gd name="connsiteY994" fmla="*/ 6088 h 10000"/>
                  <a:gd name="connsiteX995" fmla="*/ 7540 w 10000"/>
                  <a:gd name="connsiteY995" fmla="*/ 6049 h 10000"/>
                  <a:gd name="connsiteX996" fmla="*/ 7546 w 10000"/>
                  <a:gd name="connsiteY996" fmla="*/ 6004 h 10000"/>
                  <a:gd name="connsiteX997" fmla="*/ 7548 w 10000"/>
                  <a:gd name="connsiteY997" fmla="*/ 5965 h 10000"/>
                  <a:gd name="connsiteX998" fmla="*/ 7548 w 10000"/>
                  <a:gd name="connsiteY998" fmla="*/ 5946 h 10000"/>
                  <a:gd name="connsiteX999" fmla="*/ 7548 w 10000"/>
                  <a:gd name="connsiteY999" fmla="*/ 5933 h 10000"/>
                  <a:gd name="connsiteX1000" fmla="*/ 7548 w 10000"/>
                  <a:gd name="connsiteY1000" fmla="*/ 5910 h 10000"/>
                  <a:gd name="connsiteX1001" fmla="*/ 7548 w 10000"/>
                  <a:gd name="connsiteY1001" fmla="*/ 5897 h 10000"/>
                  <a:gd name="connsiteX1002" fmla="*/ 7546 w 10000"/>
                  <a:gd name="connsiteY1002" fmla="*/ 5871 h 10000"/>
                  <a:gd name="connsiteX1003" fmla="*/ 7535 w 10000"/>
                  <a:gd name="connsiteY1003" fmla="*/ 5839 h 10000"/>
                  <a:gd name="connsiteX1004" fmla="*/ 7524 w 10000"/>
                  <a:gd name="connsiteY1004" fmla="*/ 5797 h 10000"/>
                  <a:gd name="connsiteX1005" fmla="*/ 7518 w 10000"/>
                  <a:gd name="connsiteY1005" fmla="*/ 5767 h 10000"/>
                  <a:gd name="connsiteX1006" fmla="*/ 7515 w 10000"/>
                  <a:gd name="connsiteY1006" fmla="*/ 5745 h 10000"/>
                  <a:gd name="connsiteX1007" fmla="*/ 7501 w 10000"/>
                  <a:gd name="connsiteY1007" fmla="*/ 5683 h 10000"/>
                  <a:gd name="connsiteX1008" fmla="*/ 7490 w 10000"/>
                  <a:gd name="connsiteY1008" fmla="*/ 5631 h 10000"/>
                  <a:gd name="connsiteX1009" fmla="*/ 7482 w 10000"/>
                  <a:gd name="connsiteY1009" fmla="*/ 5593 h 10000"/>
                  <a:gd name="connsiteX1010" fmla="*/ 7476 w 10000"/>
                  <a:gd name="connsiteY1010" fmla="*/ 5570 h 10000"/>
                  <a:gd name="connsiteX1011" fmla="*/ 7476 w 10000"/>
                  <a:gd name="connsiteY1011" fmla="*/ 5528 h 10000"/>
                  <a:gd name="connsiteX1012" fmla="*/ 7482 w 10000"/>
                  <a:gd name="connsiteY1012" fmla="*/ 5502 h 10000"/>
                  <a:gd name="connsiteX1013" fmla="*/ 7490 w 10000"/>
                  <a:gd name="connsiteY1013" fmla="*/ 5489 h 10000"/>
                  <a:gd name="connsiteX1014" fmla="*/ 7499 w 10000"/>
                  <a:gd name="connsiteY1014" fmla="*/ 5479 h 10000"/>
                  <a:gd name="connsiteX1015" fmla="*/ 7493 w 10000"/>
                  <a:gd name="connsiteY1015" fmla="*/ 5427 h 10000"/>
                  <a:gd name="connsiteX1016" fmla="*/ 7501 w 10000"/>
                  <a:gd name="connsiteY1016" fmla="*/ 5415 h 10000"/>
                  <a:gd name="connsiteX1017" fmla="*/ 7510 w 10000"/>
                  <a:gd name="connsiteY1017" fmla="*/ 5398 h 10000"/>
                  <a:gd name="connsiteX1018" fmla="*/ 7515 w 10000"/>
                  <a:gd name="connsiteY1018" fmla="*/ 5379 h 10000"/>
                  <a:gd name="connsiteX1019" fmla="*/ 7526 w 10000"/>
                  <a:gd name="connsiteY1019" fmla="*/ 5366 h 10000"/>
                  <a:gd name="connsiteX1020" fmla="*/ 7518 w 10000"/>
                  <a:gd name="connsiteY1020" fmla="*/ 5350 h 10000"/>
                  <a:gd name="connsiteX1021" fmla="*/ 7518 w 10000"/>
                  <a:gd name="connsiteY1021" fmla="*/ 5330 h 10000"/>
                  <a:gd name="connsiteX1022" fmla="*/ 7526 w 10000"/>
                  <a:gd name="connsiteY1022" fmla="*/ 5311 h 10000"/>
                  <a:gd name="connsiteX1023" fmla="*/ 7540 w 10000"/>
                  <a:gd name="connsiteY1023" fmla="*/ 5291 h 10000"/>
                  <a:gd name="connsiteX1024" fmla="*/ 7540 w 10000"/>
                  <a:gd name="connsiteY1024" fmla="*/ 5266 h 10000"/>
                  <a:gd name="connsiteX1025" fmla="*/ 7540 w 10000"/>
                  <a:gd name="connsiteY1025" fmla="*/ 5256 h 10000"/>
                  <a:gd name="connsiteX1026" fmla="*/ 7524 w 10000"/>
                  <a:gd name="connsiteY1026" fmla="*/ 5233 h 10000"/>
                  <a:gd name="connsiteX1027" fmla="*/ 7515 w 10000"/>
                  <a:gd name="connsiteY1027" fmla="*/ 5217 h 10000"/>
                  <a:gd name="connsiteX1028" fmla="*/ 7490 w 10000"/>
                  <a:gd name="connsiteY1028" fmla="*/ 5178 h 10000"/>
                  <a:gd name="connsiteX1029" fmla="*/ 7474 w 10000"/>
                  <a:gd name="connsiteY1029" fmla="*/ 5162 h 10000"/>
                  <a:gd name="connsiteX1030" fmla="*/ 7457 w 10000"/>
                  <a:gd name="connsiteY1030" fmla="*/ 5120 h 10000"/>
                  <a:gd name="connsiteX1031" fmla="*/ 7421 w 10000"/>
                  <a:gd name="connsiteY1031" fmla="*/ 5087 h 10000"/>
                  <a:gd name="connsiteX1032" fmla="*/ 7380 w 10000"/>
                  <a:gd name="connsiteY1032" fmla="*/ 5068 h 10000"/>
                  <a:gd name="connsiteX1033" fmla="*/ 7355 w 10000"/>
                  <a:gd name="connsiteY1033" fmla="*/ 5058 h 10000"/>
                  <a:gd name="connsiteX1034" fmla="*/ 7332 w 10000"/>
                  <a:gd name="connsiteY1034" fmla="*/ 5049 h 10000"/>
                  <a:gd name="connsiteX1035" fmla="*/ 7305 w 10000"/>
                  <a:gd name="connsiteY1035" fmla="*/ 5016 h 10000"/>
                  <a:gd name="connsiteX1036" fmla="*/ 7305 w 10000"/>
                  <a:gd name="connsiteY1036" fmla="*/ 5000 h 10000"/>
                  <a:gd name="connsiteX1037" fmla="*/ 7296 w 10000"/>
                  <a:gd name="connsiteY1037" fmla="*/ 4971 h 10000"/>
                  <a:gd name="connsiteX1038" fmla="*/ 7288 w 10000"/>
                  <a:gd name="connsiteY1038" fmla="*/ 4945 h 10000"/>
                  <a:gd name="connsiteX1039" fmla="*/ 7280 w 10000"/>
                  <a:gd name="connsiteY1039" fmla="*/ 4916 h 10000"/>
                  <a:gd name="connsiteX1040" fmla="*/ 7291 w 10000"/>
                  <a:gd name="connsiteY1040" fmla="*/ 4887 h 10000"/>
                  <a:gd name="connsiteX1041" fmla="*/ 7291 w 10000"/>
                  <a:gd name="connsiteY1041" fmla="*/ 4858 h 10000"/>
                  <a:gd name="connsiteX1042" fmla="*/ 7271 w 10000"/>
                  <a:gd name="connsiteY1042" fmla="*/ 4819 h 10000"/>
                  <a:gd name="connsiteX1043" fmla="*/ 7255 w 10000"/>
                  <a:gd name="connsiteY1043" fmla="*/ 4828 h 10000"/>
                  <a:gd name="connsiteX1044" fmla="*/ 7235 w 10000"/>
                  <a:gd name="connsiteY1044" fmla="*/ 4841 h 10000"/>
                  <a:gd name="connsiteX1045" fmla="*/ 7216 w 10000"/>
                  <a:gd name="connsiteY1045" fmla="*/ 4867 h 10000"/>
                  <a:gd name="connsiteX1046" fmla="*/ 7191 w 10000"/>
                  <a:gd name="connsiteY1046" fmla="*/ 4870 h 10000"/>
                  <a:gd name="connsiteX1047" fmla="*/ 7155 w 10000"/>
                  <a:gd name="connsiteY1047" fmla="*/ 4887 h 10000"/>
                  <a:gd name="connsiteX1048" fmla="*/ 7122 w 10000"/>
                  <a:gd name="connsiteY1048" fmla="*/ 4893 h 10000"/>
                  <a:gd name="connsiteX1049" fmla="*/ 7105 w 10000"/>
                  <a:gd name="connsiteY1049" fmla="*/ 4896 h 10000"/>
                  <a:gd name="connsiteX1050" fmla="*/ 7094 w 10000"/>
                  <a:gd name="connsiteY1050" fmla="*/ 4916 h 10000"/>
                  <a:gd name="connsiteX1051" fmla="*/ 7080 w 10000"/>
                  <a:gd name="connsiteY1051" fmla="*/ 4903 h 10000"/>
                  <a:gd name="connsiteX1052" fmla="*/ 7072 w 10000"/>
                  <a:gd name="connsiteY1052" fmla="*/ 4851 h 10000"/>
                  <a:gd name="connsiteX1053" fmla="*/ 7042 w 10000"/>
                  <a:gd name="connsiteY1053" fmla="*/ 4819 h 10000"/>
                  <a:gd name="connsiteX1054" fmla="*/ 7030 w 10000"/>
                  <a:gd name="connsiteY1054" fmla="*/ 4780 h 10000"/>
                  <a:gd name="connsiteX1055" fmla="*/ 7039 w 10000"/>
                  <a:gd name="connsiteY1055" fmla="*/ 4757 h 10000"/>
                  <a:gd name="connsiteX1056" fmla="*/ 7047 w 10000"/>
                  <a:gd name="connsiteY1056" fmla="*/ 4744 h 10000"/>
                  <a:gd name="connsiteX1057" fmla="*/ 7022 w 10000"/>
                  <a:gd name="connsiteY1057" fmla="*/ 4725 h 10000"/>
                  <a:gd name="connsiteX1058" fmla="*/ 7000 w 10000"/>
                  <a:gd name="connsiteY1058" fmla="*/ 4715 h 10000"/>
                  <a:gd name="connsiteX1059" fmla="*/ 6975 w 10000"/>
                  <a:gd name="connsiteY1059" fmla="*/ 4709 h 10000"/>
                  <a:gd name="connsiteX1060" fmla="*/ 6945 w 10000"/>
                  <a:gd name="connsiteY1060" fmla="*/ 4696 h 10000"/>
                  <a:gd name="connsiteX1061" fmla="*/ 6953 w 10000"/>
                  <a:gd name="connsiteY1061" fmla="*/ 4679 h 10000"/>
                  <a:gd name="connsiteX1062" fmla="*/ 6961 w 10000"/>
                  <a:gd name="connsiteY1062" fmla="*/ 4660 h 10000"/>
                  <a:gd name="connsiteX1063" fmla="*/ 6983 w 10000"/>
                  <a:gd name="connsiteY1063" fmla="*/ 4644 h 10000"/>
                  <a:gd name="connsiteX1064" fmla="*/ 7014 w 10000"/>
                  <a:gd name="connsiteY1064" fmla="*/ 4634 h 10000"/>
                  <a:gd name="connsiteX1065" fmla="*/ 7025 w 10000"/>
                  <a:gd name="connsiteY1065" fmla="*/ 4615 h 10000"/>
                  <a:gd name="connsiteX1066" fmla="*/ 7047 w 10000"/>
                  <a:gd name="connsiteY1066" fmla="*/ 4582 h 10000"/>
                  <a:gd name="connsiteX1067" fmla="*/ 7069 w 10000"/>
                  <a:gd name="connsiteY1067" fmla="*/ 4563 h 10000"/>
                  <a:gd name="connsiteX1068" fmla="*/ 7078 w 10000"/>
                  <a:gd name="connsiteY1068" fmla="*/ 4553 h 10000"/>
                  <a:gd name="connsiteX1069" fmla="*/ 7097 w 10000"/>
                  <a:gd name="connsiteY1069" fmla="*/ 4527 h 10000"/>
                  <a:gd name="connsiteX1070" fmla="*/ 7122 w 10000"/>
                  <a:gd name="connsiteY1070" fmla="*/ 4517 h 10000"/>
                  <a:gd name="connsiteX1071" fmla="*/ 7139 w 10000"/>
                  <a:gd name="connsiteY1071" fmla="*/ 4488 h 10000"/>
                  <a:gd name="connsiteX1072" fmla="*/ 7147 w 10000"/>
                  <a:gd name="connsiteY1072" fmla="*/ 4459 h 10000"/>
                  <a:gd name="connsiteX1073" fmla="*/ 7161 w 10000"/>
                  <a:gd name="connsiteY1073" fmla="*/ 4440 h 10000"/>
                  <a:gd name="connsiteX1074" fmla="*/ 7177 w 10000"/>
                  <a:gd name="connsiteY1074" fmla="*/ 4430 h 10000"/>
                  <a:gd name="connsiteX1075" fmla="*/ 7202 w 10000"/>
                  <a:gd name="connsiteY1075" fmla="*/ 4407 h 10000"/>
                  <a:gd name="connsiteX1076" fmla="*/ 7224 w 10000"/>
                  <a:gd name="connsiteY1076" fmla="*/ 4417 h 10000"/>
                  <a:gd name="connsiteX1077" fmla="*/ 7241 w 10000"/>
                  <a:gd name="connsiteY1077" fmla="*/ 4404 h 10000"/>
                  <a:gd name="connsiteX1078" fmla="*/ 7263 w 10000"/>
                  <a:gd name="connsiteY1078" fmla="*/ 4398 h 10000"/>
                  <a:gd name="connsiteX1079" fmla="*/ 7283 w 10000"/>
                  <a:gd name="connsiteY1079" fmla="*/ 4424 h 10000"/>
                  <a:gd name="connsiteX1080" fmla="*/ 7305 w 10000"/>
                  <a:gd name="connsiteY1080" fmla="*/ 4433 h 10000"/>
                  <a:gd name="connsiteX1081" fmla="*/ 7332 w 10000"/>
                  <a:gd name="connsiteY1081" fmla="*/ 4443 h 10000"/>
                  <a:gd name="connsiteX1082" fmla="*/ 7380 w 10000"/>
                  <a:gd name="connsiteY1082" fmla="*/ 4398 h 10000"/>
                  <a:gd name="connsiteX1083" fmla="*/ 7404 w 10000"/>
                  <a:gd name="connsiteY1083" fmla="*/ 4378 h 10000"/>
                  <a:gd name="connsiteX1084" fmla="*/ 7418 w 10000"/>
                  <a:gd name="connsiteY1084" fmla="*/ 4369 h 10000"/>
                  <a:gd name="connsiteX1085" fmla="*/ 7443 w 10000"/>
                  <a:gd name="connsiteY1085" fmla="*/ 4356 h 10000"/>
                  <a:gd name="connsiteX1086" fmla="*/ 7460 w 10000"/>
                  <a:gd name="connsiteY1086" fmla="*/ 4385 h 10000"/>
                  <a:gd name="connsiteX1087" fmla="*/ 7460 w 10000"/>
                  <a:gd name="connsiteY1087" fmla="*/ 4404 h 10000"/>
                  <a:gd name="connsiteX1088" fmla="*/ 7499 w 10000"/>
                  <a:gd name="connsiteY1088" fmla="*/ 4417 h 10000"/>
                  <a:gd name="connsiteX1089" fmla="*/ 7515 w 10000"/>
                  <a:gd name="connsiteY1089" fmla="*/ 4414 h 10000"/>
                  <a:gd name="connsiteX1090" fmla="*/ 7565 w 10000"/>
                  <a:gd name="connsiteY1090" fmla="*/ 4385 h 10000"/>
                  <a:gd name="connsiteX1091" fmla="*/ 7579 w 10000"/>
                  <a:gd name="connsiteY1091" fmla="*/ 4346 h 10000"/>
                  <a:gd name="connsiteX1092" fmla="*/ 7582 w 10000"/>
                  <a:gd name="connsiteY1092" fmla="*/ 4317 h 10000"/>
                  <a:gd name="connsiteX1093" fmla="*/ 7590 w 10000"/>
                  <a:gd name="connsiteY1093" fmla="*/ 4301 h 10000"/>
                  <a:gd name="connsiteX1094" fmla="*/ 7612 w 10000"/>
                  <a:gd name="connsiteY1094" fmla="*/ 4271 h 10000"/>
                  <a:gd name="connsiteX1095" fmla="*/ 7623 w 10000"/>
                  <a:gd name="connsiteY1095" fmla="*/ 4262 h 10000"/>
                  <a:gd name="connsiteX1096" fmla="*/ 7634 w 10000"/>
                  <a:gd name="connsiteY1096" fmla="*/ 4245 h 10000"/>
                  <a:gd name="connsiteX1097" fmla="*/ 7645 w 10000"/>
                  <a:gd name="connsiteY1097" fmla="*/ 4265 h 10000"/>
                  <a:gd name="connsiteX1098" fmla="*/ 7670 w 10000"/>
                  <a:gd name="connsiteY1098" fmla="*/ 4284 h 10000"/>
                  <a:gd name="connsiteX1099" fmla="*/ 7701 w 10000"/>
                  <a:gd name="connsiteY1099" fmla="*/ 4275 h 10000"/>
                  <a:gd name="connsiteX1100" fmla="*/ 7717 w 10000"/>
                  <a:gd name="connsiteY1100" fmla="*/ 4275 h 10000"/>
                  <a:gd name="connsiteX1101" fmla="*/ 7740 w 10000"/>
                  <a:gd name="connsiteY1101" fmla="*/ 4284 h 10000"/>
                  <a:gd name="connsiteX1102" fmla="*/ 7767 w 10000"/>
                  <a:gd name="connsiteY1102" fmla="*/ 4284 h 10000"/>
                  <a:gd name="connsiteX1103" fmla="*/ 7895 w 10000"/>
                  <a:gd name="connsiteY1103" fmla="*/ 4207 h 10000"/>
                  <a:gd name="connsiteX1104" fmla="*/ 7895 w 10000"/>
                  <a:gd name="connsiteY1104" fmla="*/ 4187 h 10000"/>
                  <a:gd name="connsiteX1105" fmla="*/ 7895 w 10000"/>
                  <a:gd name="connsiteY1105" fmla="*/ 4171 h 10000"/>
                  <a:gd name="connsiteX1106" fmla="*/ 7903 w 10000"/>
                  <a:gd name="connsiteY1106" fmla="*/ 4148 h 10000"/>
                  <a:gd name="connsiteX1107" fmla="*/ 7917 w 10000"/>
                  <a:gd name="connsiteY1107" fmla="*/ 4158 h 10000"/>
                  <a:gd name="connsiteX1108" fmla="*/ 7967 w 10000"/>
                  <a:gd name="connsiteY1108" fmla="*/ 4203 h 10000"/>
                  <a:gd name="connsiteX1109" fmla="*/ 7994 w 10000"/>
                  <a:gd name="connsiteY1109" fmla="*/ 4203 h 10000"/>
                  <a:gd name="connsiteX1110" fmla="*/ 8064 w 10000"/>
                  <a:gd name="connsiteY1110" fmla="*/ 4242 h 10000"/>
                  <a:gd name="connsiteX1111" fmla="*/ 8083 w 10000"/>
                  <a:gd name="connsiteY1111" fmla="*/ 4245 h 10000"/>
                  <a:gd name="connsiteX1112" fmla="*/ 8105 w 10000"/>
                  <a:gd name="connsiteY1112" fmla="*/ 4226 h 10000"/>
                  <a:gd name="connsiteX1113" fmla="*/ 8136 w 10000"/>
                  <a:gd name="connsiteY1113" fmla="*/ 4187 h 10000"/>
                  <a:gd name="connsiteX1114" fmla="*/ 8161 w 10000"/>
                  <a:gd name="connsiteY1114" fmla="*/ 4168 h 10000"/>
                  <a:gd name="connsiteX1115" fmla="*/ 8172 w 10000"/>
                  <a:gd name="connsiteY1115" fmla="*/ 4161 h 10000"/>
                  <a:gd name="connsiteX1116" fmla="*/ 8208 w 10000"/>
                  <a:gd name="connsiteY1116" fmla="*/ 4168 h 10000"/>
                  <a:gd name="connsiteX1117" fmla="*/ 8235 w 10000"/>
                  <a:gd name="connsiteY1117" fmla="*/ 4168 h 10000"/>
                  <a:gd name="connsiteX1118" fmla="*/ 8258 w 10000"/>
                  <a:gd name="connsiteY1118" fmla="*/ 4152 h 10000"/>
                  <a:gd name="connsiteX1119" fmla="*/ 8283 w 10000"/>
                  <a:gd name="connsiteY1119" fmla="*/ 4152 h 10000"/>
                  <a:gd name="connsiteX1120" fmla="*/ 8299 w 10000"/>
                  <a:gd name="connsiteY1120" fmla="*/ 4132 h 10000"/>
                  <a:gd name="connsiteX1121" fmla="*/ 8316 w 10000"/>
                  <a:gd name="connsiteY1121" fmla="*/ 4113 h 10000"/>
                  <a:gd name="connsiteX1122" fmla="*/ 8330 w 10000"/>
                  <a:gd name="connsiteY1122" fmla="*/ 4084 h 10000"/>
                  <a:gd name="connsiteX1123" fmla="*/ 8341 w 10000"/>
                  <a:gd name="connsiteY1123" fmla="*/ 4058 h 10000"/>
                  <a:gd name="connsiteX1124" fmla="*/ 8349 w 10000"/>
                  <a:gd name="connsiteY1124" fmla="*/ 4064 h 10000"/>
                  <a:gd name="connsiteX1125" fmla="*/ 8366 w 10000"/>
                  <a:gd name="connsiteY1125" fmla="*/ 4067 h 10000"/>
                  <a:gd name="connsiteX1126" fmla="*/ 8374 w 10000"/>
                  <a:gd name="connsiteY1126" fmla="*/ 4084 h 10000"/>
                  <a:gd name="connsiteX1127" fmla="*/ 8402 w 10000"/>
                  <a:gd name="connsiteY1127" fmla="*/ 4054 h 10000"/>
                  <a:gd name="connsiteX1128" fmla="*/ 8427 w 10000"/>
                  <a:gd name="connsiteY1128" fmla="*/ 4028 h 10000"/>
                  <a:gd name="connsiteX1129" fmla="*/ 8438 w 10000"/>
                  <a:gd name="connsiteY1129" fmla="*/ 4025 h 10000"/>
                  <a:gd name="connsiteX1130" fmla="*/ 8468 w 10000"/>
                  <a:gd name="connsiteY1130" fmla="*/ 4006 h 10000"/>
                  <a:gd name="connsiteX1131" fmla="*/ 8485 w 10000"/>
                  <a:gd name="connsiteY1131" fmla="*/ 3999 h 10000"/>
                  <a:gd name="connsiteX1132" fmla="*/ 8493 w 10000"/>
                  <a:gd name="connsiteY1132" fmla="*/ 4025 h 10000"/>
                  <a:gd name="connsiteX1133" fmla="*/ 8515 w 10000"/>
                  <a:gd name="connsiteY1133" fmla="*/ 4028 h 10000"/>
                  <a:gd name="connsiteX1134" fmla="*/ 8543 w 10000"/>
                  <a:gd name="connsiteY1134" fmla="*/ 4009 h 10000"/>
                  <a:gd name="connsiteX1135" fmla="*/ 8551 w 10000"/>
                  <a:gd name="connsiteY1135" fmla="*/ 3990 h 10000"/>
                  <a:gd name="connsiteX1136" fmla="*/ 8582 w 10000"/>
                  <a:gd name="connsiteY1136" fmla="*/ 3977 h 10000"/>
                  <a:gd name="connsiteX1137" fmla="*/ 8596 w 10000"/>
                  <a:gd name="connsiteY1137" fmla="*/ 3977 h 10000"/>
                  <a:gd name="connsiteX1138" fmla="*/ 8607 w 10000"/>
                  <a:gd name="connsiteY1138" fmla="*/ 3980 h 10000"/>
                  <a:gd name="connsiteX1139" fmla="*/ 8645 w 10000"/>
                  <a:gd name="connsiteY1139" fmla="*/ 3970 h 10000"/>
                  <a:gd name="connsiteX1140" fmla="*/ 8654 w 10000"/>
                  <a:gd name="connsiteY1140" fmla="*/ 3951 h 10000"/>
                  <a:gd name="connsiteX1141" fmla="*/ 8670 w 10000"/>
                  <a:gd name="connsiteY1141" fmla="*/ 3935 h 10000"/>
                  <a:gd name="connsiteX1142" fmla="*/ 8695 w 10000"/>
                  <a:gd name="connsiteY1142" fmla="*/ 3935 h 10000"/>
                  <a:gd name="connsiteX1143" fmla="*/ 8704 w 10000"/>
                  <a:gd name="connsiteY1143" fmla="*/ 3951 h 10000"/>
                  <a:gd name="connsiteX1144" fmla="*/ 8717 w 10000"/>
                  <a:gd name="connsiteY1144" fmla="*/ 3964 h 10000"/>
                  <a:gd name="connsiteX1145" fmla="*/ 8751 w 10000"/>
                  <a:gd name="connsiteY1145" fmla="*/ 3951 h 10000"/>
                  <a:gd name="connsiteX1146" fmla="*/ 8776 w 10000"/>
                  <a:gd name="connsiteY1146" fmla="*/ 3935 h 10000"/>
                  <a:gd name="connsiteX1147" fmla="*/ 8798 w 10000"/>
                  <a:gd name="connsiteY1147" fmla="*/ 3925 h 10000"/>
                  <a:gd name="connsiteX1148" fmla="*/ 8806 w 10000"/>
                  <a:gd name="connsiteY1148" fmla="*/ 3892 h 10000"/>
                  <a:gd name="connsiteX1149" fmla="*/ 8814 w 10000"/>
                  <a:gd name="connsiteY1149" fmla="*/ 3876 h 10000"/>
                  <a:gd name="connsiteX1150" fmla="*/ 8839 w 10000"/>
                  <a:gd name="connsiteY1150" fmla="*/ 3873 h 10000"/>
                  <a:gd name="connsiteX1151" fmla="*/ 8842 w 10000"/>
                  <a:gd name="connsiteY1151" fmla="*/ 3876 h 10000"/>
                  <a:gd name="connsiteX1152" fmla="*/ 8856 w 10000"/>
                  <a:gd name="connsiteY1152" fmla="*/ 3863 h 10000"/>
                  <a:gd name="connsiteX1153" fmla="*/ 8856 w 10000"/>
                  <a:gd name="connsiteY1153" fmla="*/ 3841 h 10000"/>
                  <a:gd name="connsiteX1154" fmla="*/ 8870 w 10000"/>
                  <a:gd name="connsiteY1154" fmla="*/ 3821 h 10000"/>
                  <a:gd name="connsiteX1155" fmla="*/ 8903 w 10000"/>
                  <a:gd name="connsiteY1155" fmla="*/ 3802 h 10000"/>
                  <a:gd name="connsiteX1156" fmla="*/ 8914 w 10000"/>
                  <a:gd name="connsiteY1156" fmla="*/ 3782 h 10000"/>
                  <a:gd name="connsiteX1157" fmla="*/ 8939 w 10000"/>
                  <a:gd name="connsiteY1157" fmla="*/ 3782 h 10000"/>
                  <a:gd name="connsiteX1158" fmla="*/ 8961 w 10000"/>
                  <a:gd name="connsiteY1158" fmla="*/ 3779 h 10000"/>
                  <a:gd name="connsiteX1159" fmla="*/ 8983 w 10000"/>
                  <a:gd name="connsiteY1159" fmla="*/ 3760 h 10000"/>
                  <a:gd name="connsiteX1160" fmla="*/ 9003 w 10000"/>
                  <a:gd name="connsiteY1160" fmla="*/ 3763 h 10000"/>
                  <a:gd name="connsiteX1161" fmla="*/ 9019 w 10000"/>
                  <a:gd name="connsiteY1161" fmla="*/ 3779 h 10000"/>
                  <a:gd name="connsiteX1162" fmla="*/ 9050 w 10000"/>
                  <a:gd name="connsiteY1162" fmla="*/ 3812 h 10000"/>
                  <a:gd name="connsiteX1163" fmla="*/ 9080 w 10000"/>
                  <a:gd name="connsiteY1163" fmla="*/ 3831 h 10000"/>
                  <a:gd name="connsiteX1164" fmla="*/ 9097 w 10000"/>
                  <a:gd name="connsiteY1164" fmla="*/ 3867 h 10000"/>
                  <a:gd name="connsiteX1165" fmla="*/ 9114 w 10000"/>
                  <a:gd name="connsiteY1165" fmla="*/ 3902 h 10000"/>
                  <a:gd name="connsiteX1166" fmla="*/ 9122 w 10000"/>
                  <a:gd name="connsiteY1166" fmla="*/ 3935 h 10000"/>
                  <a:gd name="connsiteX1167" fmla="*/ 9125 w 10000"/>
                  <a:gd name="connsiteY1167" fmla="*/ 3964 h 10000"/>
                  <a:gd name="connsiteX1168" fmla="*/ 9130 w 10000"/>
                  <a:gd name="connsiteY1168" fmla="*/ 3999 h 10000"/>
                  <a:gd name="connsiteX1169" fmla="*/ 9130 w 10000"/>
                  <a:gd name="connsiteY1169" fmla="*/ 4054 h 10000"/>
                  <a:gd name="connsiteX1170" fmla="*/ 9155 w 10000"/>
                  <a:gd name="connsiteY1170" fmla="*/ 4093 h 10000"/>
                  <a:gd name="connsiteX1171" fmla="*/ 9169 w 10000"/>
                  <a:gd name="connsiteY1171" fmla="*/ 4090 h 10000"/>
                  <a:gd name="connsiteX1172" fmla="*/ 9211 w 10000"/>
                  <a:gd name="connsiteY1172" fmla="*/ 4077 h 10000"/>
                  <a:gd name="connsiteX1173" fmla="*/ 9244 w 10000"/>
                  <a:gd name="connsiteY1173" fmla="*/ 4077 h 10000"/>
                  <a:gd name="connsiteX1174" fmla="*/ 9252 w 10000"/>
                  <a:gd name="connsiteY1174" fmla="*/ 4103 h 10000"/>
                  <a:gd name="connsiteX1175" fmla="*/ 9258 w 10000"/>
                  <a:gd name="connsiteY1175" fmla="*/ 4148 h 10000"/>
                  <a:gd name="connsiteX1176" fmla="*/ 9269 w 10000"/>
                  <a:gd name="connsiteY1176" fmla="*/ 4158 h 10000"/>
                  <a:gd name="connsiteX1177" fmla="*/ 9294 w 10000"/>
                  <a:gd name="connsiteY1177" fmla="*/ 4158 h 10000"/>
                  <a:gd name="connsiteX1178" fmla="*/ 9319 w 10000"/>
                  <a:gd name="connsiteY1178" fmla="*/ 4168 h 10000"/>
                  <a:gd name="connsiteX1179" fmla="*/ 9346 w 10000"/>
                  <a:gd name="connsiteY1179" fmla="*/ 4190 h 10000"/>
                  <a:gd name="connsiteX1180" fmla="*/ 9357 w 10000"/>
                  <a:gd name="connsiteY1180" fmla="*/ 4168 h 10000"/>
                  <a:gd name="connsiteX1181" fmla="*/ 9371 w 10000"/>
                  <a:gd name="connsiteY1181" fmla="*/ 4132 h 10000"/>
                  <a:gd name="connsiteX1182" fmla="*/ 9391 w 10000"/>
                  <a:gd name="connsiteY1182" fmla="*/ 4113 h 10000"/>
                  <a:gd name="connsiteX1183" fmla="*/ 9407 w 10000"/>
                  <a:gd name="connsiteY1183" fmla="*/ 4103 h 10000"/>
                  <a:gd name="connsiteX1184" fmla="*/ 9435 w 10000"/>
                  <a:gd name="connsiteY1184" fmla="*/ 4100 h 10000"/>
                  <a:gd name="connsiteX1185" fmla="*/ 9460 w 10000"/>
                  <a:gd name="connsiteY1185" fmla="*/ 4084 h 10000"/>
                  <a:gd name="connsiteX1186" fmla="*/ 9485 w 10000"/>
                  <a:gd name="connsiteY1186" fmla="*/ 4067 h 10000"/>
                  <a:gd name="connsiteX1187" fmla="*/ 9496 w 10000"/>
                  <a:gd name="connsiteY1187" fmla="*/ 4054 h 10000"/>
                  <a:gd name="connsiteX1188" fmla="*/ 9526 w 10000"/>
                  <a:gd name="connsiteY1188" fmla="*/ 4048 h 10000"/>
                  <a:gd name="connsiteX1189" fmla="*/ 9557 w 10000"/>
                  <a:gd name="connsiteY1189" fmla="*/ 4038 h 10000"/>
                  <a:gd name="connsiteX1190" fmla="*/ 9584 w 10000"/>
                  <a:gd name="connsiteY1190" fmla="*/ 4019 h 10000"/>
                  <a:gd name="connsiteX1191" fmla="*/ 9623 w 10000"/>
                  <a:gd name="connsiteY1191" fmla="*/ 4016 h 10000"/>
                  <a:gd name="connsiteX1192" fmla="*/ 9648 w 10000"/>
                  <a:gd name="connsiteY1192" fmla="*/ 4009 h 10000"/>
                  <a:gd name="connsiteX1193" fmla="*/ 9673 w 10000"/>
                  <a:gd name="connsiteY1193" fmla="*/ 4019 h 10000"/>
                  <a:gd name="connsiteX1194" fmla="*/ 9712 w 10000"/>
                  <a:gd name="connsiteY1194" fmla="*/ 4038 h 10000"/>
                  <a:gd name="connsiteX1195" fmla="*/ 9742 w 10000"/>
                  <a:gd name="connsiteY1195" fmla="*/ 4074 h 10000"/>
                  <a:gd name="connsiteX1196" fmla="*/ 9776 w 10000"/>
                  <a:gd name="connsiteY1196" fmla="*/ 4093 h 10000"/>
                  <a:gd name="connsiteX1197" fmla="*/ 9814 w 10000"/>
                  <a:gd name="connsiteY1197" fmla="*/ 4109 h 10000"/>
                  <a:gd name="connsiteX1198" fmla="*/ 9859 w 10000"/>
                  <a:gd name="connsiteY1198" fmla="*/ 4119 h 10000"/>
                  <a:gd name="connsiteX1199" fmla="*/ 9898 w 10000"/>
                  <a:gd name="connsiteY1199" fmla="*/ 4122 h 10000"/>
                  <a:gd name="connsiteX1200" fmla="*/ 9931 w 10000"/>
                  <a:gd name="connsiteY1200" fmla="*/ 4109 h 10000"/>
                  <a:gd name="connsiteX1201" fmla="*/ 9956 w 10000"/>
                  <a:gd name="connsiteY1201" fmla="*/ 4100 h 10000"/>
                  <a:gd name="connsiteX1202" fmla="*/ 9981 w 10000"/>
                  <a:gd name="connsiteY1202" fmla="*/ 4067 h 10000"/>
                  <a:gd name="connsiteX1203" fmla="*/ 9994 w 10000"/>
                  <a:gd name="connsiteY1203" fmla="*/ 4035 h 10000"/>
                  <a:gd name="connsiteX1204" fmla="*/ 10000 w 10000"/>
                  <a:gd name="connsiteY1204" fmla="*/ 3996 h 10000"/>
                  <a:gd name="connsiteX1205" fmla="*/ 9994 w 10000"/>
                  <a:gd name="connsiteY1205" fmla="*/ 3941 h 10000"/>
                  <a:gd name="connsiteX1206" fmla="*/ 9986 w 10000"/>
                  <a:gd name="connsiteY1206" fmla="*/ 3905 h 10000"/>
                  <a:gd name="connsiteX1207" fmla="*/ 9981 w 10000"/>
                  <a:gd name="connsiteY1207" fmla="*/ 3857 h 10000"/>
                  <a:gd name="connsiteX1208" fmla="*/ 9989 w 10000"/>
                  <a:gd name="connsiteY1208" fmla="*/ 3837 h 10000"/>
                  <a:gd name="connsiteX1209" fmla="*/ 9989 w 10000"/>
                  <a:gd name="connsiteY1209" fmla="*/ 3812 h 10000"/>
                  <a:gd name="connsiteX1210" fmla="*/ 9981 w 10000"/>
                  <a:gd name="connsiteY1210" fmla="*/ 3792 h 10000"/>
                  <a:gd name="connsiteX1211" fmla="*/ 9970 w 10000"/>
                  <a:gd name="connsiteY1211" fmla="*/ 3763 h 10000"/>
                  <a:gd name="connsiteX1212" fmla="*/ 9945 w 10000"/>
                  <a:gd name="connsiteY1212" fmla="*/ 3705 h 10000"/>
                  <a:gd name="connsiteX1213" fmla="*/ 9931 w 10000"/>
                  <a:gd name="connsiteY1213" fmla="*/ 3659 h 10000"/>
                  <a:gd name="connsiteX1214" fmla="*/ 9903 w 10000"/>
                  <a:gd name="connsiteY1214" fmla="*/ 3640 h 10000"/>
                  <a:gd name="connsiteX1215" fmla="*/ 9881 w 10000"/>
                  <a:gd name="connsiteY1215" fmla="*/ 3620 h 10000"/>
                  <a:gd name="connsiteX1216" fmla="*/ 9856 w 10000"/>
                  <a:gd name="connsiteY1216" fmla="*/ 3595 h 10000"/>
                  <a:gd name="connsiteX1217" fmla="*/ 9817 w 10000"/>
                  <a:gd name="connsiteY1217" fmla="*/ 3562 h 10000"/>
                  <a:gd name="connsiteX1218" fmla="*/ 9795 w 10000"/>
                  <a:gd name="connsiteY1218" fmla="*/ 3546 h 10000"/>
                  <a:gd name="connsiteX1219" fmla="*/ 9778 w 10000"/>
                  <a:gd name="connsiteY1219" fmla="*/ 3527 h 10000"/>
                  <a:gd name="connsiteX1220" fmla="*/ 9745 w 10000"/>
                  <a:gd name="connsiteY1220" fmla="*/ 3501 h 10000"/>
                  <a:gd name="connsiteX1221" fmla="*/ 9726 w 10000"/>
                  <a:gd name="connsiteY1221" fmla="*/ 3488 h 10000"/>
                  <a:gd name="connsiteX1222" fmla="*/ 9704 w 10000"/>
                  <a:gd name="connsiteY1222" fmla="*/ 3472 h 10000"/>
                  <a:gd name="connsiteX1223" fmla="*/ 9695 w 10000"/>
                  <a:gd name="connsiteY1223" fmla="*/ 3468 h 10000"/>
                  <a:gd name="connsiteX1224" fmla="*/ 9690 w 10000"/>
                  <a:gd name="connsiteY1224" fmla="*/ 3459 h 10000"/>
                  <a:gd name="connsiteX1225" fmla="*/ 9673 w 10000"/>
                  <a:gd name="connsiteY1225" fmla="*/ 3449 h 10000"/>
                  <a:gd name="connsiteX1226" fmla="*/ 9665 w 10000"/>
                  <a:gd name="connsiteY1226" fmla="*/ 3442 h 10000"/>
                  <a:gd name="connsiteX1227" fmla="*/ 9654 w 10000"/>
                  <a:gd name="connsiteY1227" fmla="*/ 3449 h 10000"/>
                  <a:gd name="connsiteX1228" fmla="*/ 9521 w 10000"/>
                  <a:gd name="connsiteY1228" fmla="*/ 3394 h 10000"/>
                  <a:gd name="connsiteX1229" fmla="*/ 9510 w 10000"/>
                  <a:gd name="connsiteY1229" fmla="*/ 3368 h 10000"/>
                  <a:gd name="connsiteX1230" fmla="*/ 9496 w 10000"/>
                  <a:gd name="connsiteY1230" fmla="*/ 3287 h 10000"/>
                  <a:gd name="connsiteX1231" fmla="*/ 9488 w 10000"/>
                  <a:gd name="connsiteY1231" fmla="*/ 3216 h 10000"/>
                  <a:gd name="connsiteX1232" fmla="*/ 9493 w 10000"/>
                  <a:gd name="connsiteY1232" fmla="*/ 3174 h 10000"/>
                  <a:gd name="connsiteX1233" fmla="*/ 9501 w 10000"/>
                  <a:gd name="connsiteY1233" fmla="*/ 3128 h 10000"/>
                  <a:gd name="connsiteX1234" fmla="*/ 9488 w 10000"/>
                  <a:gd name="connsiteY1234" fmla="*/ 3025 h 10000"/>
                  <a:gd name="connsiteX1235" fmla="*/ 9446 w 10000"/>
                  <a:gd name="connsiteY1235" fmla="*/ 2931 h 10000"/>
                  <a:gd name="connsiteX1236" fmla="*/ 9382 w 10000"/>
                  <a:gd name="connsiteY1236" fmla="*/ 2837 h 10000"/>
                  <a:gd name="connsiteX1237" fmla="*/ 9316 w 10000"/>
                  <a:gd name="connsiteY1237" fmla="*/ 2753 h 10000"/>
                  <a:gd name="connsiteX1238" fmla="*/ 9294 w 10000"/>
                  <a:gd name="connsiteY1238" fmla="*/ 2655 h 10000"/>
                  <a:gd name="connsiteX1239" fmla="*/ 9213 w 10000"/>
                  <a:gd name="connsiteY1239" fmla="*/ 2328 h 10000"/>
                  <a:gd name="connsiteX1240" fmla="*/ 9172 w 10000"/>
                  <a:gd name="connsiteY1240" fmla="*/ 2286 h 10000"/>
                  <a:gd name="connsiteX1241" fmla="*/ 9019 w 10000"/>
                  <a:gd name="connsiteY1241" fmla="*/ 2082 h 10000"/>
                  <a:gd name="connsiteX1242" fmla="*/ 8906 w 10000"/>
                  <a:gd name="connsiteY1242" fmla="*/ 1946 h 10000"/>
                  <a:gd name="connsiteX1243" fmla="*/ 8801 w 10000"/>
                  <a:gd name="connsiteY1243" fmla="*/ 1778 h 10000"/>
                  <a:gd name="connsiteX1244" fmla="*/ 8806 w 10000"/>
                  <a:gd name="connsiteY1244" fmla="*/ 1713 h 10000"/>
                  <a:gd name="connsiteX1245" fmla="*/ 8809 w 10000"/>
                  <a:gd name="connsiteY1245" fmla="*/ 1703 h 10000"/>
                  <a:gd name="connsiteX1246" fmla="*/ 8817 w 10000"/>
                  <a:gd name="connsiteY1246" fmla="*/ 1713 h 10000"/>
                  <a:gd name="connsiteX1247" fmla="*/ 8834 w 10000"/>
                  <a:gd name="connsiteY1247" fmla="*/ 1729 h 10000"/>
                  <a:gd name="connsiteX1248" fmla="*/ 8839 w 10000"/>
                  <a:gd name="connsiteY1248" fmla="*/ 1729 h 10000"/>
                  <a:gd name="connsiteX1249" fmla="*/ 8848 w 10000"/>
                  <a:gd name="connsiteY1249" fmla="*/ 1723 h 10000"/>
                  <a:gd name="connsiteX1250" fmla="*/ 8850 w 10000"/>
                  <a:gd name="connsiteY1250" fmla="*/ 1703 h 10000"/>
                  <a:gd name="connsiteX1251" fmla="*/ 8850 w 10000"/>
                  <a:gd name="connsiteY1251" fmla="*/ 1684 h 10000"/>
                  <a:gd name="connsiteX1252" fmla="*/ 8850 w 10000"/>
                  <a:gd name="connsiteY1252" fmla="*/ 1648 h 10000"/>
                  <a:gd name="connsiteX1253" fmla="*/ 8881 w 10000"/>
                  <a:gd name="connsiteY1253" fmla="*/ 1571 h 10000"/>
                  <a:gd name="connsiteX1254" fmla="*/ 8895 w 10000"/>
                  <a:gd name="connsiteY1254" fmla="*/ 1541 h 10000"/>
                  <a:gd name="connsiteX1255" fmla="*/ 8895 w 10000"/>
                  <a:gd name="connsiteY1255" fmla="*/ 1525 h 10000"/>
                  <a:gd name="connsiteX1256" fmla="*/ 8881 w 10000"/>
                  <a:gd name="connsiteY1256" fmla="*/ 1516 h 10000"/>
                  <a:gd name="connsiteX1257" fmla="*/ 8864 w 10000"/>
                  <a:gd name="connsiteY1257" fmla="*/ 1522 h 10000"/>
                  <a:gd name="connsiteX1258" fmla="*/ 8850 w 10000"/>
                  <a:gd name="connsiteY1258" fmla="*/ 1535 h 10000"/>
                  <a:gd name="connsiteX1259" fmla="*/ 8834 w 10000"/>
                  <a:gd name="connsiteY1259" fmla="*/ 1571 h 10000"/>
                  <a:gd name="connsiteX1260" fmla="*/ 8825 w 10000"/>
                  <a:gd name="connsiteY1260" fmla="*/ 1587 h 10000"/>
                  <a:gd name="connsiteX1261" fmla="*/ 8776 w 10000"/>
                  <a:gd name="connsiteY1261" fmla="*/ 1571 h 10000"/>
                  <a:gd name="connsiteX1262" fmla="*/ 8745 w 10000"/>
                  <a:gd name="connsiteY1262" fmla="*/ 1580 h 10000"/>
                  <a:gd name="connsiteX1263" fmla="*/ 8720 w 10000"/>
                  <a:gd name="connsiteY1263" fmla="*/ 1587 h 10000"/>
                  <a:gd name="connsiteX1264" fmla="*/ 8709 w 10000"/>
                  <a:gd name="connsiteY1264" fmla="*/ 1609 h 10000"/>
                  <a:gd name="connsiteX1265" fmla="*/ 8693 w 10000"/>
                  <a:gd name="connsiteY1265" fmla="*/ 1616 h 10000"/>
                  <a:gd name="connsiteX1266" fmla="*/ 8684 w 10000"/>
                  <a:gd name="connsiteY1266" fmla="*/ 1639 h 10000"/>
                  <a:gd name="connsiteX1267" fmla="*/ 8684 w 10000"/>
                  <a:gd name="connsiteY1267" fmla="*/ 1658 h 10000"/>
                  <a:gd name="connsiteX1268" fmla="*/ 8665 w 10000"/>
                  <a:gd name="connsiteY1268" fmla="*/ 1655 h 10000"/>
                  <a:gd name="connsiteX1269" fmla="*/ 8665 w 10000"/>
                  <a:gd name="connsiteY1269" fmla="*/ 1645 h 10000"/>
                  <a:gd name="connsiteX1270" fmla="*/ 8665 w 10000"/>
                  <a:gd name="connsiteY1270" fmla="*/ 1626 h 10000"/>
                  <a:gd name="connsiteX1271" fmla="*/ 8676 w 10000"/>
                  <a:gd name="connsiteY1271" fmla="*/ 1609 h 10000"/>
                  <a:gd name="connsiteX1272" fmla="*/ 8679 w 10000"/>
                  <a:gd name="connsiteY1272" fmla="*/ 1597 h 10000"/>
                  <a:gd name="connsiteX1273" fmla="*/ 8687 w 10000"/>
                  <a:gd name="connsiteY1273" fmla="*/ 1577 h 10000"/>
                  <a:gd name="connsiteX1274" fmla="*/ 8695 w 10000"/>
                  <a:gd name="connsiteY1274" fmla="*/ 1554 h 10000"/>
                  <a:gd name="connsiteX1275" fmla="*/ 8709 w 10000"/>
                  <a:gd name="connsiteY1275" fmla="*/ 1532 h 10000"/>
                  <a:gd name="connsiteX1276" fmla="*/ 8704 w 10000"/>
                  <a:gd name="connsiteY1276" fmla="*/ 1512 h 10000"/>
                  <a:gd name="connsiteX1277" fmla="*/ 8695 w 10000"/>
                  <a:gd name="connsiteY1277" fmla="*/ 1503 h 10000"/>
                  <a:gd name="connsiteX1278" fmla="*/ 8684 w 10000"/>
                  <a:gd name="connsiteY1278" fmla="*/ 1503 h 10000"/>
                  <a:gd name="connsiteX1279" fmla="*/ 8670 w 10000"/>
                  <a:gd name="connsiteY1279" fmla="*/ 1525 h 10000"/>
                  <a:gd name="connsiteX1280" fmla="*/ 8665 w 10000"/>
                  <a:gd name="connsiteY1280" fmla="*/ 1545 h 10000"/>
                  <a:gd name="connsiteX1281" fmla="*/ 8654 w 10000"/>
                  <a:gd name="connsiteY1281" fmla="*/ 1567 h 10000"/>
                  <a:gd name="connsiteX1282" fmla="*/ 8648 w 10000"/>
                  <a:gd name="connsiteY1282" fmla="*/ 1587 h 10000"/>
                  <a:gd name="connsiteX1283" fmla="*/ 8640 w 10000"/>
                  <a:gd name="connsiteY1283" fmla="*/ 1629 h 10000"/>
                  <a:gd name="connsiteX1284" fmla="*/ 8620 w 10000"/>
                  <a:gd name="connsiteY1284" fmla="*/ 1635 h 10000"/>
                  <a:gd name="connsiteX1285" fmla="*/ 8612 w 10000"/>
                  <a:gd name="connsiteY1285" fmla="*/ 1635 h 10000"/>
                  <a:gd name="connsiteX1286" fmla="*/ 8604 w 10000"/>
                  <a:gd name="connsiteY1286" fmla="*/ 1626 h 10000"/>
                  <a:gd name="connsiteX1287" fmla="*/ 8596 w 10000"/>
                  <a:gd name="connsiteY1287" fmla="*/ 1616 h 10000"/>
                  <a:gd name="connsiteX1288" fmla="*/ 8596 w 10000"/>
                  <a:gd name="connsiteY1288" fmla="*/ 1580 h 10000"/>
                  <a:gd name="connsiteX1289" fmla="*/ 8587 w 10000"/>
                  <a:gd name="connsiteY1289" fmla="*/ 1545 h 10000"/>
                  <a:gd name="connsiteX1290" fmla="*/ 8565 w 10000"/>
                  <a:gd name="connsiteY1290" fmla="*/ 1516 h 10000"/>
                  <a:gd name="connsiteX1291" fmla="*/ 8543 w 10000"/>
                  <a:gd name="connsiteY1291" fmla="*/ 1512 h 10000"/>
                  <a:gd name="connsiteX1292" fmla="*/ 8518 w 10000"/>
                  <a:gd name="connsiteY1292" fmla="*/ 1532 h 10000"/>
                  <a:gd name="connsiteX1293" fmla="*/ 8476 w 10000"/>
                  <a:gd name="connsiteY1293" fmla="*/ 1567 h 10000"/>
                  <a:gd name="connsiteX1294" fmla="*/ 8454 w 10000"/>
                  <a:gd name="connsiteY1294" fmla="*/ 1551 h 10000"/>
                  <a:gd name="connsiteX1295" fmla="*/ 8402 w 10000"/>
                  <a:gd name="connsiteY1295" fmla="*/ 1493 h 10000"/>
                  <a:gd name="connsiteX1296" fmla="*/ 8371 w 10000"/>
                  <a:gd name="connsiteY1296" fmla="*/ 1428 h 10000"/>
                  <a:gd name="connsiteX1297" fmla="*/ 8072 w 10000"/>
                  <a:gd name="connsiteY1297" fmla="*/ 1422 h 10000"/>
                  <a:gd name="connsiteX1298" fmla="*/ 7823 w 10000"/>
                  <a:gd name="connsiteY1298" fmla="*/ 1279 h 10000"/>
                  <a:gd name="connsiteX1299" fmla="*/ 7587 w 10000"/>
                  <a:gd name="connsiteY1299" fmla="*/ 1133 h 10000"/>
                  <a:gd name="connsiteX1300" fmla="*/ 7526 w 10000"/>
                  <a:gd name="connsiteY1300" fmla="*/ 1098 h 10000"/>
                  <a:gd name="connsiteX1301" fmla="*/ 7346 w 10000"/>
                  <a:gd name="connsiteY1301" fmla="*/ 991 h 10000"/>
                  <a:gd name="connsiteX1302" fmla="*/ 7321 w 10000"/>
                  <a:gd name="connsiteY1302" fmla="*/ 959 h 10000"/>
                  <a:gd name="connsiteX1303" fmla="*/ 7307 w 10000"/>
                  <a:gd name="connsiteY1303" fmla="*/ 871 h 10000"/>
                  <a:gd name="connsiteX1304" fmla="*/ 7224 w 10000"/>
                  <a:gd name="connsiteY1304" fmla="*/ 816 h 10000"/>
                  <a:gd name="connsiteX1305" fmla="*/ 7147 w 10000"/>
                  <a:gd name="connsiteY1305" fmla="*/ 787 h 10000"/>
                  <a:gd name="connsiteX1306" fmla="*/ 7080 w 10000"/>
                  <a:gd name="connsiteY1306" fmla="*/ 742 h 10000"/>
                  <a:gd name="connsiteX1307" fmla="*/ 7069 w 10000"/>
                  <a:gd name="connsiteY1307" fmla="*/ 767 h 10000"/>
                  <a:gd name="connsiteX1308" fmla="*/ 7033 w 10000"/>
                  <a:gd name="connsiteY1308" fmla="*/ 787 h 10000"/>
                  <a:gd name="connsiteX1309" fmla="*/ 6820 w 10000"/>
                  <a:gd name="connsiteY1309" fmla="*/ 878 h 10000"/>
                  <a:gd name="connsiteX1310" fmla="*/ 6726 w 10000"/>
                  <a:gd name="connsiteY1310" fmla="*/ 897 h 10000"/>
                  <a:gd name="connsiteX1311" fmla="*/ 6626 w 10000"/>
                  <a:gd name="connsiteY1311" fmla="*/ 955 h 10000"/>
                  <a:gd name="connsiteX1312" fmla="*/ 6582 w 10000"/>
                  <a:gd name="connsiteY1312" fmla="*/ 946 h 10000"/>
                  <a:gd name="connsiteX1313" fmla="*/ 6571 w 10000"/>
                  <a:gd name="connsiteY1313" fmla="*/ 955 h 10000"/>
                  <a:gd name="connsiteX1314" fmla="*/ 6507 w 10000"/>
                  <a:gd name="connsiteY1314" fmla="*/ 975 h 10000"/>
                  <a:gd name="connsiteX1315" fmla="*/ 6485 w 10000"/>
                  <a:gd name="connsiteY1315" fmla="*/ 975 h 10000"/>
                  <a:gd name="connsiteX1316" fmla="*/ 6476 w 10000"/>
                  <a:gd name="connsiteY1316" fmla="*/ 965 h 10000"/>
                  <a:gd name="connsiteX1317" fmla="*/ 6474 w 10000"/>
                  <a:gd name="connsiteY1317" fmla="*/ 936 h 10000"/>
                  <a:gd name="connsiteX1318" fmla="*/ 6452 w 10000"/>
                  <a:gd name="connsiteY1318" fmla="*/ 887 h 10000"/>
                  <a:gd name="connsiteX1319" fmla="*/ 6352 w 10000"/>
                  <a:gd name="connsiteY1319" fmla="*/ 767 h 10000"/>
                  <a:gd name="connsiteX1320" fmla="*/ 6313 w 10000"/>
                  <a:gd name="connsiteY1320" fmla="*/ 732 h 10000"/>
                  <a:gd name="connsiteX1321" fmla="*/ 6296 w 10000"/>
                  <a:gd name="connsiteY1321" fmla="*/ 690 h 10000"/>
                  <a:gd name="connsiteX1322" fmla="*/ 6271 w 10000"/>
                  <a:gd name="connsiteY1322" fmla="*/ 664 h 10000"/>
                  <a:gd name="connsiteX1323" fmla="*/ 6266 w 10000"/>
                  <a:gd name="connsiteY1323" fmla="*/ 654 h 10000"/>
                  <a:gd name="connsiteX1324" fmla="*/ 6111 w 10000"/>
                  <a:gd name="connsiteY1324" fmla="*/ 398 h 10000"/>
                  <a:gd name="connsiteX1325" fmla="*/ 5903 w 10000"/>
                  <a:gd name="connsiteY1325" fmla="*/ 408 h 10000"/>
                  <a:gd name="connsiteX1326" fmla="*/ 5837 w 10000"/>
                  <a:gd name="connsiteY1326" fmla="*/ 427 h 10000"/>
                  <a:gd name="connsiteX1327" fmla="*/ 5756 w 10000"/>
                  <a:gd name="connsiteY1327" fmla="*/ 453 h 10000"/>
                  <a:gd name="connsiteX1328" fmla="*/ 5681 w 10000"/>
                  <a:gd name="connsiteY1328" fmla="*/ 453 h 10000"/>
                  <a:gd name="connsiteX1329" fmla="*/ 5609 w 10000"/>
                  <a:gd name="connsiteY1329" fmla="*/ 447 h 10000"/>
                  <a:gd name="connsiteX1330" fmla="*/ 5554 w 10000"/>
                  <a:gd name="connsiteY1330" fmla="*/ 304 h 10000"/>
                  <a:gd name="connsiteX1331" fmla="*/ 5529 w 10000"/>
                  <a:gd name="connsiteY1331" fmla="*/ 301 h 10000"/>
                  <a:gd name="connsiteX1332" fmla="*/ 5393 w 10000"/>
                  <a:gd name="connsiteY1332" fmla="*/ 256 h 10000"/>
                  <a:gd name="connsiteX1333" fmla="*/ 5366 w 10000"/>
                  <a:gd name="connsiteY1333" fmla="*/ 220 h 10000"/>
                  <a:gd name="connsiteX1334" fmla="*/ 5249 w 10000"/>
                  <a:gd name="connsiteY1334" fmla="*/ 155 h 10000"/>
                  <a:gd name="connsiteX1335" fmla="*/ 5141 w 10000"/>
                  <a:gd name="connsiteY1335" fmla="*/ 52 h 10000"/>
                  <a:gd name="connsiteX1336" fmla="*/ 5116 w 10000"/>
                  <a:gd name="connsiteY1336" fmla="*/ 3 h 10000"/>
                  <a:gd name="connsiteX1337" fmla="*/ 5061 w 10000"/>
                  <a:gd name="connsiteY1337" fmla="*/ 0 h 10000"/>
                  <a:gd name="connsiteX1338" fmla="*/ 5036 w 10000"/>
                  <a:gd name="connsiteY1338" fmla="*/ 32 h 10000"/>
                  <a:gd name="connsiteX1339" fmla="*/ 4942 w 10000"/>
                  <a:gd name="connsiteY1339" fmla="*/ 133 h 10000"/>
                  <a:gd name="connsiteX1340" fmla="*/ 4900 w 10000"/>
                  <a:gd name="connsiteY1340" fmla="*/ 217 h 10000"/>
                  <a:gd name="connsiteX1341" fmla="*/ 4861 w 10000"/>
                  <a:gd name="connsiteY1341" fmla="*/ 198 h 10000"/>
                  <a:gd name="connsiteX1342" fmla="*/ 4795 w 10000"/>
                  <a:gd name="connsiteY1342" fmla="*/ 68 h 10000"/>
                  <a:gd name="connsiteX1343" fmla="*/ 4778 w 10000"/>
                  <a:gd name="connsiteY1343" fmla="*/ 62 h 10000"/>
                  <a:gd name="connsiteX1344" fmla="*/ 4765 w 10000"/>
                  <a:gd name="connsiteY1344" fmla="*/ 62 h 10000"/>
                  <a:gd name="connsiteX1345" fmla="*/ 4748 w 10000"/>
                  <a:gd name="connsiteY1345" fmla="*/ 68 h 10000"/>
                  <a:gd name="connsiteX1346" fmla="*/ 4673 w 10000"/>
                  <a:gd name="connsiteY1346" fmla="*/ 136 h 10000"/>
                  <a:gd name="connsiteX1347" fmla="*/ 4632 w 10000"/>
                  <a:gd name="connsiteY1347" fmla="*/ 201 h 10000"/>
                  <a:gd name="connsiteX1348" fmla="*/ 4623 w 10000"/>
                  <a:gd name="connsiteY1348" fmla="*/ 210 h 10000"/>
                  <a:gd name="connsiteX1349" fmla="*/ 4579 w 10000"/>
                  <a:gd name="connsiteY1349" fmla="*/ 220 h 10000"/>
                  <a:gd name="connsiteX1350" fmla="*/ 4479 w 10000"/>
                  <a:gd name="connsiteY1350" fmla="*/ 198 h 10000"/>
                  <a:gd name="connsiteX1351" fmla="*/ 4402 w 10000"/>
                  <a:gd name="connsiteY1351" fmla="*/ 165 h 10000"/>
                  <a:gd name="connsiteX1352" fmla="*/ 4374 w 10000"/>
                  <a:gd name="connsiteY1352" fmla="*/ 165 h 10000"/>
                  <a:gd name="connsiteX1353" fmla="*/ 4335 w 10000"/>
                  <a:gd name="connsiteY1353" fmla="*/ 172 h 10000"/>
                  <a:gd name="connsiteX1354" fmla="*/ 4302 w 10000"/>
                  <a:gd name="connsiteY1354" fmla="*/ 188 h 10000"/>
                  <a:gd name="connsiteX1355" fmla="*/ 4271 w 10000"/>
                  <a:gd name="connsiteY1355" fmla="*/ 220 h 10000"/>
                  <a:gd name="connsiteX1356" fmla="*/ 4238 w 10000"/>
                  <a:gd name="connsiteY1356" fmla="*/ 240 h 10000"/>
                  <a:gd name="connsiteX1357" fmla="*/ 4324 w 10000"/>
                  <a:gd name="connsiteY1357" fmla="*/ 1289 h 10000"/>
                  <a:gd name="connsiteX1358" fmla="*/ 3521 w 10000"/>
                  <a:gd name="connsiteY1358" fmla="*/ 7730 h 10000"/>
                  <a:gd name="connsiteX1359" fmla="*/ 3560 w 10000"/>
                  <a:gd name="connsiteY1359" fmla="*/ 7749 h 10000"/>
                  <a:gd name="connsiteX1360" fmla="*/ 3562 w 10000"/>
                  <a:gd name="connsiteY1360" fmla="*/ 7759 h 10000"/>
                  <a:gd name="connsiteX1361" fmla="*/ 3573 w 10000"/>
                  <a:gd name="connsiteY1361" fmla="*/ 7766 h 10000"/>
                  <a:gd name="connsiteX1362" fmla="*/ 3584 w 10000"/>
                  <a:gd name="connsiteY1362" fmla="*/ 7759 h 10000"/>
                  <a:gd name="connsiteX1363" fmla="*/ 3598 w 10000"/>
                  <a:gd name="connsiteY1363" fmla="*/ 7743 h 10000"/>
                  <a:gd name="connsiteX1364" fmla="*/ 3623 w 10000"/>
                  <a:gd name="connsiteY1364" fmla="*/ 7733 h 10000"/>
                  <a:gd name="connsiteX1365" fmla="*/ 3632 w 10000"/>
                  <a:gd name="connsiteY1365" fmla="*/ 7730 h 10000"/>
                  <a:gd name="connsiteX1366" fmla="*/ 3634 w 10000"/>
                  <a:gd name="connsiteY1366" fmla="*/ 7730 h 10000"/>
                  <a:gd name="connsiteX1367" fmla="*/ 3670 w 10000"/>
                  <a:gd name="connsiteY1367" fmla="*/ 7730 h 10000"/>
                  <a:gd name="connsiteX1368" fmla="*/ 3687 w 10000"/>
                  <a:gd name="connsiteY1368" fmla="*/ 7730 h 10000"/>
                  <a:gd name="connsiteX1369" fmla="*/ 3690 w 10000"/>
                  <a:gd name="connsiteY1369" fmla="*/ 7730 h 10000"/>
                  <a:gd name="connsiteX1370" fmla="*/ 3704 w 10000"/>
                  <a:gd name="connsiteY1370" fmla="*/ 7740 h 10000"/>
                  <a:gd name="connsiteX1371" fmla="*/ 3712 w 10000"/>
                  <a:gd name="connsiteY1371" fmla="*/ 7743 h 10000"/>
                  <a:gd name="connsiteX1372" fmla="*/ 3723 w 10000"/>
                  <a:gd name="connsiteY1372" fmla="*/ 7749 h 10000"/>
                  <a:gd name="connsiteX1373" fmla="*/ 3729 w 10000"/>
                  <a:gd name="connsiteY1373" fmla="*/ 7749 h 10000"/>
                  <a:gd name="connsiteX1374" fmla="*/ 3729 w 10000"/>
                  <a:gd name="connsiteY1374" fmla="*/ 7743 h 10000"/>
                  <a:gd name="connsiteX1375" fmla="*/ 3745 w 10000"/>
                  <a:gd name="connsiteY1375" fmla="*/ 7740 h 10000"/>
                  <a:gd name="connsiteX1376" fmla="*/ 3753 w 10000"/>
                  <a:gd name="connsiteY1376" fmla="*/ 7730 h 10000"/>
                  <a:gd name="connsiteX1377" fmla="*/ 3762 w 10000"/>
                  <a:gd name="connsiteY1377" fmla="*/ 7720 h 10000"/>
                  <a:gd name="connsiteX1378" fmla="*/ 3776 w 10000"/>
                  <a:gd name="connsiteY1378" fmla="*/ 7710 h 10000"/>
                  <a:gd name="connsiteX1379" fmla="*/ 3784 w 10000"/>
                  <a:gd name="connsiteY1379" fmla="*/ 7701 h 10000"/>
                  <a:gd name="connsiteX1380" fmla="*/ 3792 w 10000"/>
                  <a:gd name="connsiteY1380" fmla="*/ 7694 h 10000"/>
                  <a:gd name="connsiteX1381" fmla="*/ 3801 w 10000"/>
                  <a:gd name="connsiteY1381" fmla="*/ 7685 h 10000"/>
                  <a:gd name="connsiteX1382" fmla="*/ 3778 w 10000"/>
                  <a:gd name="connsiteY1382" fmla="*/ 7756 h 10000"/>
                  <a:gd name="connsiteX1383" fmla="*/ 3762 w 10000"/>
                  <a:gd name="connsiteY1383" fmla="*/ 7775 h 10000"/>
                  <a:gd name="connsiteX1384" fmla="*/ 3748 w 10000"/>
                  <a:gd name="connsiteY1384" fmla="*/ 7775 h 10000"/>
                  <a:gd name="connsiteX1385" fmla="*/ 3737 w 10000"/>
                  <a:gd name="connsiteY1385" fmla="*/ 7778 h 10000"/>
                  <a:gd name="connsiteX1386" fmla="*/ 3712 w 10000"/>
                  <a:gd name="connsiteY1386" fmla="*/ 8005 h 10000"/>
                  <a:gd name="connsiteX1387" fmla="*/ 3706 w 10000"/>
                  <a:gd name="connsiteY1387" fmla="*/ 8021 h 10000"/>
                  <a:gd name="connsiteX1388" fmla="*/ 3712 w 10000"/>
                  <a:gd name="connsiteY1388" fmla="*/ 8044 h 10000"/>
                  <a:gd name="connsiteX1389" fmla="*/ 3712 w 10000"/>
                  <a:gd name="connsiteY1389" fmla="*/ 8051 h 10000"/>
                  <a:gd name="connsiteX1390" fmla="*/ 3767 w 10000"/>
                  <a:gd name="connsiteY1390" fmla="*/ 8106 h 10000"/>
                  <a:gd name="connsiteX1391" fmla="*/ 3770 w 10000"/>
                  <a:gd name="connsiteY1391" fmla="*/ 8119 h 10000"/>
                  <a:gd name="connsiteX1392" fmla="*/ 3740 w 10000"/>
                  <a:gd name="connsiteY1392" fmla="*/ 8154 h 10000"/>
                  <a:gd name="connsiteX1393" fmla="*/ 3731 w 10000"/>
                  <a:gd name="connsiteY1393" fmla="*/ 8138 h 10000"/>
                  <a:gd name="connsiteX1394" fmla="*/ 3729 w 10000"/>
                  <a:gd name="connsiteY1394" fmla="*/ 8125 h 10000"/>
                  <a:gd name="connsiteX1395" fmla="*/ 3712 w 10000"/>
                  <a:gd name="connsiteY1395" fmla="*/ 8115 h 10000"/>
                  <a:gd name="connsiteX1396" fmla="*/ 3704 w 10000"/>
                  <a:gd name="connsiteY1396" fmla="*/ 8109 h 10000"/>
                  <a:gd name="connsiteX1397" fmla="*/ 3687 w 10000"/>
                  <a:gd name="connsiteY1397" fmla="*/ 8099 h 10000"/>
                  <a:gd name="connsiteX1398" fmla="*/ 3673 w 10000"/>
                  <a:gd name="connsiteY1398" fmla="*/ 8093 h 10000"/>
                  <a:gd name="connsiteX1399" fmla="*/ 3665 w 10000"/>
                  <a:gd name="connsiteY1399" fmla="*/ 8083 h 10000"/>
                  <a:gd name="connsiteX1400" fmla="*/ 3648 w 10000"/>
                  <a:gd name="connsiteY1400" fmla="*/ 8073 h 10000"/>
                  <a:gd name="connsiteX1401" fmla="*/ 3643 w 10000"/>
                  <a:gd name="connsiteY1401" fmla="*/ 8063 h 10000"/>
                  <a:gd name="connsiteX1402" fmla="*/ 3632 w 10000"/>
                  <a:gd name="connsiteY1402" fmla="*/ 8054 h 10000"/>
                  <a:gd name="connsiteX1403" fmla="*/ 3623 w 10000"/>
                  <a:gd name="connsiteY1403" fmla="*/ 8060 h 10000"/>
                  <a:gd name="connsiteX1404" fmla="*/ 3615 w 10000"/>
                  <a:gd name="connsiteY1404" fmla="*/ 8070 h 10000"/>
                  <a:gd name="connsiteX1405" fmla="*/ 3607 w 10000"/>
                  <a:gd name="connsiteY1405" fmla="*/ 8083 h 10000"/>
                  <a:gd name="connsiteX1406" fmla="*/ 3607 w 10000"/>
                  <a:gd name="connsiteY1406" fmla="*/ 8099 h 10000"/>
                  <a:gd name="connsiteX1407" fmla="*/ 3607 w 10000"/>
                  <a:gd name="connsiteY1407" fmla="*/ 8125 h 10000"/>
                  <a:gd name="connsiteX1408" fmla="*/ 3601 w 10000"/>
                  <a:gd name="connsiteY1408" fmla="*/ 8148 h 10000"/>
                  <a:gd name="connsiteX1409" fmla="*/ 3584 w 10000"/>
                  <a:gd name="connsiteY1409" fmla="*/ 8154 h 10000"/>
                  <a:gd name="connsiteX1410" fmla="*/ 3573 w 10000"/>
                  <a:gd name="connsiteY1410" fmla="*/ 8154 h 10000"/>
                  <a:gd name="connsiteX1411" fmla="*/ 3551 w 10000"/>
                  <a:gd name="connsiteY1411" fmla="*/ 8119 h 10000"/>
                  <a:gd name="connsiteX1412" fmla="*/ 3457 w 10000"/>
                  <a:gd name="connsiteY1412" fmla="*/ 7872 h 10000"/>
                  <a:gd name="connsiteX1413" fmla="*/ 3449 w 10000"/>
                  <a:gd name="connsiteY1413" fmla="*/ 7847 h 10000"/>
                  <a:gd name="connsiteX1414" fmla="*/ 3446 w 10000"/>
                  <a:gd name="connsiteY1414" fmla="*/ 7827 h 10000"/>
                  <a:gd name="connsiteX0" fmla="*/ 4324 w 10000"/>
                  <a:gd name="connsiteY0" fmla="*/ 1289 h 10000"/>
                  <a:gd name="connsiteX1" fmla="*/ 4296 w 10000"/>
                  <a:gd name="connsiteY1" fmla="*/ 1305 h 10000"/>
                  <a:gd name="connsiteX2" fmla="*/ 4285 w 10000"/>
                  <a:gd name="connsiteY2" fmla="*/ 1279 h 10000"/>
                  <a:gd name="connsiteX3" fmla="*/ 4244 w 10000"/>
                  <a:gd name="connsiteY3" fmla="*/ 1266 h 10000"/>
                  <a:gd name="connsiteX4" fmla="*/ 4208 w 10000"/>
                  <a:gd name="connsiteY4" fmla="*/ 1286 h 10000"/>
                  <a:gd name="connsiteX5" fmla="*/ 4172 w 10000"/>
                  <a:gd name="connsiteY5" fmla="*/ 1299 h 10000"/>
                  <a:gd name="connsiteX6" fmla="*/ 4150 w 10000"/>
                  <a:gd name="connsiteY6" fmla="*/ 1308 h 10000"/>
                  <a:gd name="connsiteX7" fmla="*/ 4139 w 10000"/>
                  <a:gd name="connsiteY7" fmla="*/ 1315 h 10000"/>
                  <a:gd name="connsiteX8" fmla="*/ 4125 w 10000"/>
                  <a:gd name="connsiteY8" fmla="*/ 1315 h 10000"/>
                  <a:gd name="connsiteX9" fmla="*/ 4119 w 10000"/>
                  <a:gd name="connsiteY9" fmla="*/ 1315 h 10000"/>
                  <a:gd name="connsiteX10" fmla="*/ 4111 w 10000"/>
                  <a:gd name="connsiteY10" fmla="*/ 1308 h 10000"/>
                  <a:gd name="connsiteX11" fmla="*/ 4100 w 10000"/>
                  <a:gd name="connsiteY11" fmla="*/ 1315 h 10000"/>
                  <a:gd name="connsiteX12" fmla="*/ 4075 w 10000"/>
                  <a:gd name="connsiteY12" fmla="*/ 1315 h 10000"/>
                  <a:gd name="connsiteX13" fmla="*/ 4058 w 10000"/>
                  <a:gd name="connsiteY13" fmla="*/ 1318 h 10000"/>
                  <a:gd name="connsiteX14" fmla="*/ 4044 w 10000"/>
                  <a:gd name="connsiteY14" fmla="*/ 1315 h 10000"/>
                  <a:gd name="connsiteX15" fmla="*/ 4042 w 10000"/>
                  <a:gd name="connsiteY15" fmla="*/ 1299 h 10000"/>
                  <a:gd name="connsiteX16" fmla="*/ 4014 w 10000"/>
                  <a:gd name="connsiteY16" fmla="*/ 1308 h 10000"/>
                  <a:gd name="connsiteX17" fmla="*/ 4011 w 10000"/>
                  <a:gd name="connsiteY17" fmla="*/ 1315 h 10000"/>
                  <a:gd name="connsiteX18" fmla="*/ 4011 w 10000"/>
                  <a:gd name="connsiteY18" fmla="*/ 1341 h 10000"/>
                  <a:gd name="connsiteX19" fmla="*/ 4019 w 10000"/>
                  <a:gd name="connsiteY19" fmla="*/ 1341 h 10000"/>
                  <a:gd name="connsiteX20" fmla="*/ 3997 w 10000"/>
                  <a:gd name="connsiteY20" fmla="*/ 1363 h 10000"/>
                  <a:gd name="connsiteX21" fmla="*/ 3986 w 10000"/>
                  <a:gd name="connsiteY21" fmla="*/ 1373 h 10000"/>
                  <a:gd name="connsiteX22" fmla="*/ 3981 w 10000"/>
                  <a:gd name="connsiteY22" fmla="*/ 1389 h 10000"/>
                  <a:gd name="connsiteX23" fmla="*/ 3981 w 10000"/>
                  <a:gd name="connsiteY23" fmla="*/ 1409 h 10000"/>
                  <a:gd name="connsiteX24" fmla="*/ 3981 w 10000"/>
                  <a:gd name="connsiteY24" fmla="*/ 1438 h 10000"/>
                  <a:gd name="connsiteX25" fmla="*/ 3961 w 10000"/>
                  <a:gd name="connsiteY25" fmla="*/ 1441 h 10000"/>
                  <a:gd name="connsiteX26" fmla="*/ 3942 w 10000"/>
                  <a:gd name="connsiteY26" fmla="*/ 1441 h 10000"/>
                  <a:gd name="connsiteX27" fmla="*/ 3914 w 10000"/>
                  <a:gd name="connsiteY27" fmla="*/ 1454 h 10000"/>
                  <a:gd name="connsiteX28" fmla="*/ 3892 w 10000"/>
                  <a:gd name="connsiteY28" fmla="*/ 1467 h 10000"/>
                  <a:gd name="connsiteX29" fmla="*/ 3867 w 10000"/>
                  <a:gd name="connsiteY29" fmla="*/ 1483 h 10000"/>
                  <a:gd name="connsiteX30" fmla="*/ 3845 w 10000"/>
                  <a:gd name="connsiteY30" fmla="*/ 1467 h 10000"/>
                  <a:gd name="connsiteX31" fmla="*/ 3850 w 10000"/>
                  <a:gd name="connsiteY31" fmla="*/ 1457 h 10000"/>
                  <a:gd name="connsiteX32" fmla="*/ 3864 w 10000"/>
                  <a:gd name="connsiteY32" fmla="*/ 1441 h 10000"/>
                  <a:gd name="connsiteX33" fmla="*/ 3859 w 10000"/>
                  <a:gd name="connsiteY33" fmla="*/ 1409 h 10000"/>
                  <a:gd name="connsiteX34" fmla="*/ 3842 w 10000"/>
                  <a:gd name="connsiteY34" fmla="*/ 1383 h 10000"/>
                  <a:gd name="connsiteX35" fmla="*/ 3825 w 10000"/>
                  <a:gd name="connsiteY35" fmla="*/ 1360 h 10000"/>
                  <a:gd name="connsiteX36" fmla="*/ 3809 w 10000"/>
                  <a:gd name="connsiteY36" fmla="*/ 1318 h 10000"/>
                  <a:gd name="connsiteX37" fmla="*/ 3787 w 10000"/>
                  <a:gd name="connsiteY37" fmla="*/ 1289 h 10000"/>
                  <a:gd name="connsiteX38" fmla="*/ 3759 w 10000"/>
                  <a:gd name="connsiteY38" fmla="*/ 1266 h 10000"/>
                  <a:gd name="connsiteX39" fmla="*/ 3740 w 10000"/>
                  <a:gd name="connsiteY39" fmla="*/ 1256 h 10000"/>
                  <a:gd name="connsiteX40" fmla="*/ 3715 w 10000"/>
                  <a:gd name="connsiteY40" fmla="*/ 1250 h 10000"/>
                  <a:gd name="connsiteX41" fmla="*/ 3687 w 10000"/>
                  <a:gd name="connsiteY41" fmla="*/ 1256 h 10000"/>
                  <a:gd name="connsiteX42" fmla="*/ 3681 w 10000"/>
                  <a:gd name="connsiteY42" fmla="*/ 1260 h 10000"/>
                  <a:gd name="connsiteX43" fmla="*/ 3670 w 10000"/>
                  <a:gd name="connsiteY43" fmla="*/ 1295 h 10000"/>
                  <a:gd name="connsiteX44" fmla="*/ 3651 w 10000"/>
                  <a:gd name="connsiteY44" fmla="*/ 1305 h 10000"/>
                  <a:gd name="connsiteX45" fmla="*/ 3640 w 10000"/>
                  <a:gd name="connsiteY45" fmla="*/ 1308 h 10000"/>
                  <a:gd name="connsiteX46" fmla="*/ 3626 w 10000"/>
                  <a:gd name="connsiteY46" fmla="*/ 1308 h 10000"/>
                  <a:gd name="connsiteX47" fmla="*/ 3632 w 10000"/>
                  <a:gd name="connsiteY47" fmla="*/ 1276 h 10000"/>
                  <a:gd name="connsiteX48" fmla="*/ 3609 w 10000"/>
                  <a:gd name="connsiteY48" fmla="*/ 1289 h 10000"/>
                  <a:gd name="connsiteX49" fmla="*/ 3593 w 10000"/>
                  <a:gd name="connsiteY49" fmla="*/ 1286 h 10000"/>
                  <a:gd name="connsiteX50" fmla="*/ 3590 w 10000"/>
                  <a:gd name="connsiteY50" fmla="*/ 1256 h 10000"/>
                  <a:gd name="connsiteX51" fmla="*/ 3584 w 10000"/>
                  <a:gd name="connsiteY51" fmla="*/ 1237 h 10000"/>
                  <a:gd name="connsiteX52" fmla="*/ 3573 w 10000"/>
                  <a:gd name="connsiteY52" fmla="*/ 1237 h 10000"/>
                  <a:gd name="connsiteX53" fmla="*/ 3554 w 10000"/>
                  <a:gd name="connsiteY53" fmla="*/ 1227 h 10000"/>
                  <a:gd name="connsiteX54" fmla="*/ 3546 w 10000"/>
                  <a:gd name="connsiteY54" fmla="*/ 1192 h 10000"/>
                  <a:gd name="connsiteX55" fmla="*/ 3529 w 10000"/>
                  <a:gd name="connsiteY55" fmla="*/ 1176 h 10000"/>
                  <a:gd name="connsiteX56" fmla="*/ 3512 w 10000"/>
                  <a:gd name="connsiteY56" fmla="*/ 1182 h 10000"/>
                  <a:gd name="connsiteX57" fmla="*/ 3485 w 10000"/>
                  <a:gd name="connsiteY57" fmla="*/ 1182 h 10000"/>
                  <a:gd name="connsiteX58" fmla="*/ 3463 w 10000"/>
                  <a:gd name="connsiteY58" fmla="*/ 1176 h 10000"/>
                  <a:gd name="connsiteX59" fmla="*/ 3449 w 10000"/>
                  <a:gd name="connsiteY59" fmla="*/ 1182 h 10000"/>
                  <a:gd name="connsiteX60" fmla="*/ 3432 w 10000"/>
                  <a:gd name="connsiteY60" fmla="*/ 1192 h 10000"/>
                  <a:gd name="connsiteX61" fmla="*/ 3454 w 10000"/>
                  <a:gd name="connsiteY61" fmla="*/ 1205 h 10000"/>
                  <a:gd name="connsiteX62" fmla="*/ 3463 w 10000"/>
                  <a:gd name="connsiteY62" fmla="*/ 1205 h 10000"/>
                  <a:gd name="connsiteX63" fmla="*/ 3488 w 10000"/>
                  <a:gd name="connsiteY63" fmla="*/ 1205 h 10000"/>
                  <a:gd name="connsiteX64" fmla="*/ 3488 w 10000"/>
                  <a:gd name="connsiteY64" fmla="*/ 1218 h 10000"/>
                  <a:gd name="connsiteX65" fmla="*/ 3493 w 10000"/>
                  <a:gd name="connsiteY65" fmla="*/ 1247 h 10000"/>
                  <a:gd name="connsiteX66" fmla="*/ 3512 w 10000"/>
                  <a:gd name="connsiteY66" fmla="*/ 1247 h 10000"/>
                  <a:gd name="connsiteX67" fmla="*/ 3518 w 10000"/>
                  <a:gd name="connsiteY67" fmla="*/ 1250 h 10000"/>
                  <a:gd name="connsiteX68" fmla="*/ 3521 w 10000"/>
                  <a:gd name="connsiteY68" fmla="*/ 1276 h 10000"/>
                  <a:gd name="connsiteX69" fmla="*/ 3543 w 10000"/>
                  <a:gd name="connsiteY69" fmla="*/ 1295 h 10000"/>
                  <a:gd name="connsiteX70" fmla="*/ 3546 w 10000"/>
                  <a:gd name="connsiteY70" fmla="*/ 1305 h 10000"/>
                  <a:gd name="connsiteX71" fmla="*/ 3543 w 10000"/>
                  <a:gd name="connsiteY71" fmla="*/ 1315 h 10000"/>
                  <a:gd name="connsiteX72" fmla="*/ 3543 w 10000"/>
                  <a:gd name="connsiteY72" fmla="*/ 1331 h 10000"/>
                  <a:gd name="connsiteX73" fmla="*/ 3554 w 10000"/>
                  <a:gd name="connsiteY73" fmla="*/ 1324 h 10000"/>
                  <a:gd name="connsiteX74" fmla="*/ 3560 w 10000"/>
                  <a:gd name="connsiteY74" fmla="*/ 1331 h 10000"/>
                  <a:gd name="connsiteX75" fmla="*/ 3582 w 10000"/>
                  <a:gd name="connsiteY75" fmla="*/ 1344 h 10000"/>
                  <a:gd name="connsiteX76" fmla="*/ 3598 w 10000"/>
                  <a:gd name="connsiteY76" fmla="*/ 1380 h 10000"/>
                  <a:gd name="connsiteX77" fmla="*/ 3607 w 10000"/>
                  <a:gd name="connsiteY77" fmla="*/ 1389 h 10000"/>
                  <a:gd name="connsiteX78" fmla="*/ 3623 w 10000"/>
                  <a:gd name="connsiteY78" fmla="*/ 1409 h 10000"/>
                  <a:gd name="connsiteX79" fmla="*/ 3634 w 10000"/>
                  <a:gd name="connsiteY79" fmla="*/ 1438 h 10000"/>
                  <a:gd name="connsiteX80" fmla="*/ 3632 w 10000"/>
                  <a:gd name="connsiteY80" fmla="*/ 1454 h 10000"/>
                  <a:gd name="connsiteX81" fmla="*/ 3618 w 10000"/>
                  <a:gd name="connsiteY81" fmla="*/ 1438 h 10000"/>
                  <a:gd name="connsiteX82" fmla="*/ 3598 w 10000"/>
                  <a:gd name="connsiteY82" fmla="*/ 1428 h 10000"/>
                  <a:gd name="connsiteX83" fmla="*/ 3582 w 10000"/>
                  <a:gd name="connsiteY83" fmla="*/ 1402 h 10000"/>
                  <a:gd name="connsiteX84" fmla="*/ 3562 w 10000"/>
                  <a:gd name="connsiteY84" fmla="*/ 1399 h 10000"/>
                  <a:gd name="connsiteX85" fmla="*/ 3546 w 10000"/>
                  <a:gd name="connsiteY85" fmla="*/ 1383 h 10000"/>
                  <a:gd name="connsiteX86" fmla="*/ 3510 w 10000"/>
                  <a:gd name="connsiteY86" fmla="*/ 1360 h 10000"/>
                  <a:gd name="connsiteX87" fmla="*/ 3485 w 10000"/>
                  <a:gd name="connsiteY87" fmla="*/ 1344 h 10000"/>
                  <a:gd name="connsiteX88" fmla="*/ 3454 w 10000"/>
                  <a:gd name="connsiteY88" fmla="*/ 1334 h 10000"/>
                  <a:gd name="connsiteX89" fmla="*/ 3429 w 10000"/>
                  <a:gd name="connsiteY89" fmla="*/ 1315 h 10000"/>
                  <a:gd name="connsiteX90" fmla="*/ 3416 w 10000"/>
                  <a:gd name="connsiteY90" fmla="*/ 1308 h 10000"/>
                  <a:gd name="connsiteX91" fmla="*/ 3399 w 10000"/>
                  <a:gd name="connsiteY91" fmla="*/ 1305 h 10000"/>
                  <a:gd name="connsiteX92" fmla="*/ 3382 w 10000"/>
                  <a:gd name="connsiteY92" fmla="*/ 1286 h 10000"/>
                  <a:gd name="connsiteX93" fmla="*/ 3380 w 10000"/>
                  <a:gd name="connsiteY93" fmla="*/ 1266 h 10000"/>
                  <a:gd name="connsiteX94" fmla="*/ 3388 w 10000"/>
                  <a:gd name="connsiteY94" fmla="*/ 1256 h 10000"/>
                  <a:gd name="connsiteX95" fmla="*/ 3407 w 10000"/>
                  <a:gd name="connsiteY95" fmla="*/ 1256 h 10000"/>
                  <a:gd name="connsiteX96" fmla="*/ 3396 w 10000"/>
                  <a:gd name="connsiteY96" fmla="*/ 1227 h 10000"/>
                  <a:gd name="connsiteX97" fmla="*/ 3382 w 10000"/>
                  <a:gd name="connsiteY97" fmla="*/ 1227 h 10000"/>
                  <a:gd name="connsiteX98" fmla="*/ 3360 w 10000"/>
                  <a:gd name="connsiteY98" fmla="*/ 1221 h 10000"/>
                  <a:gd name="connsiteX99" fmla="*/ 3349 w 10000"/>
                  <a:gd name="connsiteY99" fmla="*/ 1231 h 10000"/>
                  <a:gd name="connsiteX100" fmla="*/ 3352 w 10000"/>
                  <a:gd name="connsiteY100" fmla="*/ 1247 h 10000"/>
                  <a:gd name="connsiteX101" fmla="*/ 3341 w 10000"/>
                  <a:gd name="connsiteY101" fmla="*/ 1237 h 10000"/>
                  <a:gd name="connsiteX102" fmla="*/ 3335 w 10000"/>
                  <a:gd name="connsiteY102" fmla="*/ 1231 h 10000"/>
                  <a:gd name="connsiteX103" fmla="*/ 3307 w 10000"/>
                  <a:gd name="connsiteY103" fmla="*/ 1227 h 10000"/>
                  <a:gd name="connsiteX104" fmla="*/ 3294 w 10000"/>
                  <a:gd name="connsiteY104" fmla="*/ 1221 h 10000"/>
                  <a:gd name="connsiteX105" fmla="*/ 3271 w 10000"/>
                  <a:gd name="connsiteY105" fmla="*/ 1211 h 10000"/>
                  <a:gd name="connsiteX106" fmla="*/ 3252 w 10000"/>
                  <a:gd name="connsiteY106" fmla="*/ 1195 h 10000"/>
                  <a:gd name="connsiteX107" fmla="*/ 3235 w 10000"/>
                  <a:gd name="connsiteY107" fmla="*/ 1195 h 10000"/>
                  <a:gd name="connsiteX108" fmla="*/ 3235 w 10000"/>
                  <a:gd name="connsiteY108" fmla="*/ 1205 h 10000"/>
                  <a:gd name="connsiteX109" fmla="*/ 3219 w 10000"/>
                  <a:gd name="connsiteY109" fmla="*/ 1231 h 10000"/>
                  <a:gd name="connsiteX110" fmla="*/ 3213 w 10000"/>
                  <a:gd name="connsiteY110" fmla="*/ 1231 h 10000"/>
                  <a:gd name="connsiteX111" fmla="*/ 3183 w 10000"/>
                  <a:gd name="connsiteY111" fmla="*/ 1221 h 10000"/>
                  <a:gd name="connsiteX112" fmla="*/ 3175 w 10000"/>
                  <a:gd name="connsiteY112" fmla="*/ 1227 h 10000"/>
                  <a:gd name="connsiteX113" fmla="*/ 3163 w 10000"/>
                  <a:gd name="connsiteY113" fmla="*/ 1237 h 10000"/>
                  <a:gd name="connsiteX114" fmla="*/ 3158 w 10000"/>
                  <a:gd name="connsiteY114" fmla="*/ 1260 h 10000"/>
                  <a:gd name="connsiteX115" fmla="*/ 3158 w 10000"/>
                  <a:gd name="connsiteY115" fmla="*/ 1276 h 10000"/>
                  <a:gd name="connsiteX116" fmla="*/ 3163 w 10000"/>
                  <a:gd name="connsiteY116" fmla="*/ 1295 h 10000"/>
                  <a:gd name="connsiteX117" fmla="*/ 3166 w 10000"/>
                  <a:gd name="connsiteY117" fmla="*/ 1308 h 10000"/>
                  <a:gd name="connsiteX118" fmla="*/ 3158 w 10000"/>
                  <a:gd name="connsiteY118" fmla="*/ 1315 h 10000"/>
                  <a:gd name="connsiteX119" fmla="*/ 3133 w 10000"/>
                  <a:gd name="connsiteY119" fmla="*/ 1299 h 10000"/>
                  <a:gd name="connsiteX120" fmla="*/ 3114 w 10000"/>
                  <a:gd name="connsiteY120" fmla="*/ 1276 h 10000"/>
                  <a:gd name="connsiteX121" fmla="*/ 3078 w 10000"/>
                  <a:gd name="connsiteY121" fmla="*/ 1240 h 10000"/>
                  <a:gd name="connsiteX122" fmla="*/ 3044 w 10000"/>
                  <a:gd name="connsiteY122" fmla="*/ 1227 h 10000"/>
                  <a:gd name="connsiteX123" fmla="*/ 3033 w 10000"/>
                  <a:gd name="connsiteY123" fmla="*/ 1231 h 10000"/>
                  <a:gd name="connsiteX124" fmla="*/ 3036 w 10000"/>
                  <a:gd name="connsiteY124" fmla="*/ 1256 h 10000"/>
                  <a:gd name="connsiteX125" fmla="*/ 3044 w 10000"/>
                  <a:gd name="connsiteY125" fmla="*/ 1266 h 10000"/>
                  <a:gd name="connsiteX126" fmla="*/ 3044 w 10000"/>
                  <a:gd name="connsiteY126" fmla="*/ 1276 h 10000"/>
                  <a:gd name="connsiteX127" fmla="*/ 3036 w 10000"/>
                  <a:gd name="connsiteY127" fmla="*/ 1276 h 10000"/>
                  <a:gd name="connsiteX128" fmla="*/ 3028 w 10000"/>
                  <a:gd name="connsiteY128" fmla="*/ 1266 h 10000"/>
                  <a:gd name="connsiteX129" fmla="*/ 3025 w 10000"/>
                  <a:gd name="connsiteY129" fmla="*/ 1256 h 10000"/>
                  <a:gd name="connsiteX130" fmla="*/ 3008 w 10000"/>
                  <a:gd name="connsiteY130" fmla="*/ 1205 h 10000"/>
                  <a:gd name="connsiteX131" fmla="*/ 3000 w 10000"/>
                  <a:gd name="connsiteY131" fmla="*/ 1192 h 10000"/>
                  <a:gd name="connsiteX132" fmla="*/ 2994 w 10000"/>
                  <a:gd name="connsiteY132" fmla="*/ 1176 h 10000"/>
                  <a:gd name="connsiteX133" fmla="*/ 2986 w 10000"/>
                  <a:gd name="connsiteY133" fmla="*/ 1182 h 10000"/>
                  <a:gd name="connsiteX134" fmla="*/ 2981 w 10000"/>
                  <a:gd name="connsiteY134" fmla="*/ 1192 h 10000"/>
                  <a:gd name="connsiteX135" fmla="*/ 2970 w 10000"/>
                  <a:gd name="connsiteY135" fmla="*/ 1201 h 10000"/>
                  <a:gd name="connsiteX136" fmla="*/ 2956 w 10000"/>
                  <a:gd name="connsiteY136" fmla="*/ 1218 h 10000"/>
                  <a:gd name="connsiteX137" fmla="*/ 2939 w 10000"/>
                  <a:gd name="connsiteY137" fmla="*/ 1240 h 10000"/>
                  <a:gd name="connsiteX138" fmla="*/ 2928 w 10000"/>
                  <a:gd name="connsiteY138" fmla="*/ 1247 h 10000"/>
                  <a:gd name="connsiteX139" fmla="*/ 2922 w 10000"/>
                  <a:gd name="connsiteY139" fmla="*/ 1250 h 10000"/>
                  <a:gd name="connsiteX140" fmla="*/ 2911 w 10000"/>
                  <a:gd name="connsiteY140" fmla="*/ 1250 h 10000"/>
                  <a:gd name="connsiteX141" fmla="*/ 2884 w 10000"/>
                  <a:gd name="connsiteY141" fmla="*/ 1247 h 10000"/>
                  <a:gd name="connsiteX142" fmla="*/ 2864 w 10000"/>
                  <a:gd name="connsiteY142" fmla="*/ 1237 h 10000"/>
                  <a:gd name="connsiteX143" fmla="*/ 2848 w 10000"/>
                  <a:gd name="connsiteY143" fmla="*/ 1231 h 10000"/>
                  <a:gd name="connsiteX144" fmla="*/ 2834 w 10000"/>
                  <a:gd name="connsiteY144" fmla="*/ 1227 h 10000"/>
                  <a:gd name="connsiteX145" fmla="*/ 2831 w 10000"/>
                  <a:gd name="connsiteY145" fmla="*/ 1227 h 10000"/>
                  <a:gd name="connsiteX146" fmla="*/ 2831 w 10000"/>
                  <a:gd name="connsiteY146" fmla="*/ 1221 h 10000"/>
                  <a:gd name="connsiteX147" fmla="*/ 2825 w 10000"/>
                  <a:gd name="connsiteY147" fmla="*/ 1205 h 10000"/>
                  <a:gd name="connsiteX148" fmla="*/ 2823 w 10000"/>
                  <a:gd name="connsiteY148" fmla="*/ 1192 h 10000"/>
                  <a:gd name="connsiteX149" fmla="*/ 2817 w 10000"/>
                  <a:gd name="connsiteY149" fmla="*/ 1182 h 10000"/>
                  <a:gd name="connsiteX150" fmla="*/ 2814 w 10000"/>
                  <a:gd name="connsiteY150" fmla="*/ 1176 h 10000"/>
                  <a:gd name="connsiteX151" fmla="*/ 2792 w 10000"/>
                  <a:gd name="connsiteY151" fmla="*/ 1172 h 10000"/>
                  <a:gd name="connsiteX152" fmla="*/ 2759 w 10000"/>
                  <a:gd name="connsiteY152" fmla="*/ 1156 h 10000"/>
                  <a:gd name="connsiteX153" fmla="*/ 2734 w 10000"/>
                  <a:gd name="connsiteY153" fmla="*/ 1143 h 10000"/>
                  <a:gd name="connsiteX154" fmla="*/ 2695 w 10000"/>
                  <a:gd name="connsiteY154" fmla="*/ 1124 h 10000"/>
                  <a:gd name="connsiteX155" fmla="*/ 2670 w 10000"/>
                  <a:gd name="connsiteY155" fmla="*/ 1108 h 10000"/>
                  <a:gd name="connsiteX156" fmla="*/ 2645 w 10000"/>
                  <a:gd name="connsiteY156" fmla="*/ 1091 h 10000"/>
                  <a:gd name="connsiteX157" fmla="*/ 2618 w 10000"/>
                  <a:gd name="connsiteY157" fmla="*/ 1088 h 10000"/>
                  <a:gd name="connsiteX158" fmla="*/ 2576 w 10000"/>
                  <a:gd name="connsiteY158" fmla="*/ 1088 h 10000"/>
                  <a:gd name="connsiteX159" fmla="*/ 2551 w 10000"/>
                  <a:gd name="connsiteY159" fmla="*/ 1091 h 10000"/>
                  <a:gd name="connsiteX160" fmla="*/ 2521 w 10000"/>
                  <a:gd name="connsiteY160" fmla="*/ 1098 h 10000"/>
                  <a:gd name="connsiteX161" fmla="*/ 2493 w 10000"/>
                  <a:gd name="connsiteY161" fmla="*/ 1104 h 10000"/>
                  <a:gd name="connsiteX162" fmla="*/ 2468 w 10000"/>
                  <a:gd name="connsiteY162" fmla="*/ 1108 h 10000"/>
                  <a:gd name="connsiteX163" fmla="*/ 2404 w 10000"/>
                  <a:gd name="connsiteY163" fmla="*/ 1124 h 10000"/>
                  <a:gd name="connsiteX164" fmla="*/ 2366 w 10000"/>
                  <a:gd name="connsiteY164" fmla="*/ 1133 h 10000"/>
                  <a:gd name="connsiteX165" fmla="*/ 2346 w 10000"/>
                  <a:gd name="connsiteY165" fmla="*/ 1137 h 10000"/>
                  <a:gd name="connsiteX166" fmla="*/ 2294 w 10000"/>
                  <a:gd name="connsiteY166" fmla="*/ 1146 h 10000"/>
                  <a:gd name="connsiteX167" fmla="*/ 2249 w 10000"/>
                  <a:gd name="connsiteY167" fmla="*/ 1156 h 10000"/>
                  <a:gd name="connsiteX168" fmla="*/ 2230 w 10000"/>
                  <a:gd name="connsiteY168" fmla="*/ 1156 h 10000"/>
                  <a:gd name="connsiteX169" fmla="*/ 2222 w 10000"/>
                  <a:gd name="connsiteY169" fmla="*/ 1163 h 10000"/>
                  <a:gd name="connsiteX170" fmla="*/ 2194 w 10000"/>
                  <a:gd name="connsiteY170" fmla="*/ 1163 h 10000"/>
                  <a:gd name="connsiteX171" fmla="*/ 2172 w 10000"/>
                  <a:gd name="connsiteY171" fmla="*/ 1163 h 10000"/>
                  <a:gd name="connsiteX172" fmla="*/ 2147 w 10000"/>
                  <a:gd name="connsiteY172" fmla="*/ 1166 h 10000"/>
                  <a:gd name="connsiteX173" fmla="*/ 2108 w 10000"/>
                  <a:gd name="connsiteY173" fmla="*/ 1166 h 10000"/>
                  <a:gd name="connsiteX174" fmla="*/ 2083 w 10000"/>
                  <a:gd name="connsiteY174" fmla="*/ 1156 h 10000"/>
                  <a:gd name="connsiteX175" fmla="*/ 2042 w 10000"/>
                  <a:gd name="connsiteY175" fmla="*/ 1143 h 10000"/>
                  <a:gd name="connsiteX176" fmla="*/ 2011 w 10000"/>
                  <a:gd name="connsiteY176" fmla="*/ 1143 h 10000"/>
                  <a:gd name="connsiteX177" fmla="*/ 1994 w 10000"/>
                  <a:gd name="connsiteY177" fmla="*/ 1146 h 10000"/>
                  <a:gd name="connsiteX178" fmla="*/ 1967 w 10000"/>
                  <a:gd name="connsiteY178" fmla="*/ 1156 h 10000"/>
                  <a:gd name="connsiteX179" fmla="*/ 1903 w 10000"/>
                  <a:gd name="connsiteY179" fmla="*/ 1176 h 10000"/>
                  <a:gd name="connsiteX180" fmla="*/ 1873 w 10000"/>
                  <a:gd name="connsiteY180" fmla="*/ 1182 h 10000"/>
                  <a:gd name="connsiteX181" fmla="*/ 1850 w 10000"/>
                  <a:gd name="connsiteY181" fmla="*/ 1185 h 10000"/>
                  <a:gd name="connsiteX182" fmla="*/ 1842 w 10000"/>
                  <a:gd name="connsiteY182" fmla="*/ 1192 h 10000"/>
                  <a:gd name="connsiteX183" fmla="*/ 1823 w 10000"/>
                  <a:gd name="connsiteY183" fmla="*/ 1195 h 10000"/>
                  <a:gd name="connsiteX184" fmla="*/ 1814 w 10000"/>
                  <a:gd name="connsiteY184" fmla="*/ 1201 h 10000"/>
                  <a:gd name="connsiteX185" fmla="*/ 1792 w 10000"/>
                  <a:gd name="connsiteY185" fmla="*/ 1218 h 10000"/>
                  <a:gd name="connsiteX186" fmla="*/ 1767 w 10000"/>
                  <a:gd name="connsiteY186" fmla="*/ 1231 h 10000"/>
                  <a:gd name="connsiteX187" fmla="*/ 1717 w 10000"/>
                  <a:gd name="connsiteY187" fmla="*/ 1266 h 10000"/>
                  <a:gd name="connsiteX188" fmla="*/ 1695 w 10000"/>
                  <a:gd name="connsiteY188" fmla="*/ 1279 h 10000"/>
                  <a:gd name="connsiteX189" fmla="*/ 1654 w 10000"/>
                  <a:gd name="connsiteY189" fmla="*/ 1308 h 10000"/>
                  <a:gd name="connsiteX190" fmla="*/ 1620 w 10000"/>
                  <a:gd name="connsiteY190" fmla="*/ 1334 h 10000"/>
                  <a:gd name="connsiteX191" fmla="*/ 1590 w 10000"/>
                  <a:gd name="connsiteY191" fmla="*/ 1360 h 10000"/>
                  <a:gd name="connsiteX192" fmla="*/ 1565 w 10000"/>
                  <a:gd name="connsiteY192" fmla="*/ 1380 h 10000"/>
                  <a:gd name="connsiteX193" fmla="*/ 1532 w 10000"/>
                  <a:gd name="connsiteY193" fmla="*/ 1402 h 10000"/>
                  <a:gd name="connsiteX194" fmla="*/ 1501 w 10000"/>
                  <a:gd name="connsiteY194" fmla="*/ 1418 h 10000"/>
                  <a:gd name="connsiteX195" fmla="*/ 1460 w 10000"/>
                  <a:gd name="connsiteY195" fmla="*/ 1438 h 10000"/>
                  <a:gd name="connsiteX196" fmla="*/ 1435 w 10000"/>
                  <a:gd name="connsiteY196" fmla="*/ 1454 h 10000"/>
                  <a:gd name="connsiteX197" fmla="*/ 1421 w 10000"/>
                  <a:gd name="connsiteY197" fmla="*/ 1464 h 10000"/>
                  <a:gd name="connsiteX198" fmla="*/ 1380 w 10000"/>
                  <a:gd name="connsiteY198" fmla="*/ 1473 h 10000"/>
                  <a:gd name="connsiteX199" fmla="*/ 1324 w 10000"/>
                  <a:gd name="connsiteY199" fmla="*/ 1477 h 10000"/>
                  <a:gd name="connsiteX200" fmla="*/ 1274 w 10000"/>
                  <a:gd name="connsiteY200" fmla="*/ 1483 h 10000"/>
                  <a:gd name="connsiteX201" fmla="*/ 1244 w 10000"/>
                  <a:gd name="connsiteY201" fmla="*/ 1486 h 10000"/>
                  <a:gd name="connsiteX202" fmla="*/ 1233 w 10000"/>
                  <a:gd name="connsiteY202" fmla="*/ 1486 h 10000"/>
                  <a:gd name="connsiteX203" fmla="*/ 1197 w 10000"/>
                  <a:gd name="connsiteY203" fmla="*/ 1493 h 10000"/>
                  <a:gd name="connsiteX204" fmla="*/ 1180 w 10000"/>
                  <a:gd name="connsiteY204" fmla="*/ 1496 h 10000"/>
                  <a:gd name="connsiteX205" fmla="*/ 1169 w 10000"/>
                  <a:gd name="connsiteY205" fmla="*/ 1496 h 10000"/>
                  <a:gd name="connsiteX206" fmla="*/ 1161 w 10000"/>
                  <a:gd name="connsiteY206" fmla="*/ 1503 h 10000"/>
                  <a:gd name="connsiteX207" fmla="*/ 1155 w 10000"/>
                  <a:gd name="connsiteY207" fmla="*/ 1503 h 10000"/>
                  <a:gd name="connsiteX208" fmla="*/ 501 w 10000"/>
                  <a:gd name="connsiteY208" fmla="*/ 2277 h 10000"/>
                  <a:gd name="connsiteX209" fmla="*/ 396 w 10000"/>
                  <a:gd name="connsiteY209" fmla="*/ 2532 h 10000"/>
                  <a:gd name="connsiteX210" fmla="*/ 324 w 10000"/>
                  <a:gd name="connsiteY210" fmla="*/ 2759 h 10000"/>
                  <a:gd name="connsiteX211" fmla="*/ 274 w 10000"/>
                  <a:gd name="connsiteY211" fmla="*/ 2866 h 10000"/>
                  <a:gd name="connsiteX212" fmla="*/ 202 w 10000"/>
                  <a:gd name="connsiteY212" fmla="*/ 3008 h 10000"/>
                  <a:gd name="connsiteX213" fmla="*/ 211 w 10000"/>
                  <a:gd name="connsiteY213" fmla="*/ 3177 h 10000"/>
                  <a:gd name="connsiteX214" fmla="*/ 235 w 10000"/>
                  <a:gd name="connsiteY214" fmla="*/ 3368 h 10000"/>
                  <a:gd name="connsiteX215" fmla="*/ 266 w 10000"/>
                  <a:gd name="connsiteY215" fmla="*/ 3595 h 10000"/>
                  <a:gd name="connsiteX216" fmla="*/ 299 w 10000"/>
                  <a:gd name="connsiteY216" fmla="*/ 3831 h 10000"/>
                  <a:gd name="connsiteX217" fmla="*/ 305 w 10000"/>
                  <a:gd name="connsiteY217" fmla="*/ 3863 h 10000"/>
                  <a:gd name="connsiteX218" fmla="*/ 341 w 10000"/>
                  <a:gd name="connsiteY218" fmla="*/ 3941 h 10000"/>
                  <a:gd name="connsiteX219" fmla="*/ 186 w 10000"/>
                  <a:gd name="connsiteY219" fmla="*/ 3935 h 10000"/>
                  <a:gd name="connsiteX220" fmla="*/ 30 w 10000"/>
                  <a:gd name="connsiteY220" fmla="*/ 3925 h 10000"/>
                  <a:gd name="connsiteX221" fmla="*/ 0 w 10000"/>
                  <a:gd name="connsiteY221" fmla="*/ 4054 h 10000"/>
                  <a:gd name="connsiteX222" fmla="*/ 14 w 10000"/>
                  <a:gd name="connsiteY222" fmla="*/ 4152 h 10000"/>
                  <a:gd name="connsiteX223" fmla="*/ 22 w 10000"/>
                  <a:gd name="connsiteY223" fmla="*/ 4242 h 10000"/>
                  <a:gd name="connsiteX224" fmla="*/ 30 w 10000"/>
                  <a:gd name="connsiteY224" fmla="*/ 4291 h 10000"/>
                  <a:gd name="connsiteX225" fmla="*/ 102 w 10000"/>
                  <a:gd name="connsiteY225" fmla="*/ 4271 h 10000"/>
                  <a:gd name="connsiteX226" fmla="*/ 155 w 10000"/>
                  <a:gd name="connsiteY226" fmla="*/ 4262 h 10000"/>
                  <a:gd name="connsiteX227" fmla="*/ 410 w 10000"/>
                  <a:gd name="connsiteY227" fmla="*/ 4255 h 10000"/>
                  <a:gd name="connsiteX228" fmla="*/ 418 w 10000"/>
                  <a:gd name="connsiteY228" fmla="*/ 4385 h 10000"/>
                  <a:gd name="connsiteX229" fmla="*/ 429 w 10000"/>
                  <a:gd name="connsiteY229" fmla="*/ 4543 h 10000"/>
                  <a:gd name="connsiteX230" fmla="*/ 443 w 10000"/>
                  <a:gd name="connsiteY230" fmla="*/ 4585 h 10000"/>
                  <a:gd name="connsiteX231" fmla="*/ 465 w 10000"/>
                  <a:gd name="connsiteY231" fmla="*/ 4611 h 10000"/>
                  <a:gd name="connsiteX232" fmla="*/ 468 w 10000"/>
                  <a:gd name="connsiteY232" fmla="*/ 4621 h 10000"/>
                  <a:gd name="connsiteX233" fmla="*/ 474 w 10000"/>
                  <a:gd name="connsiteY233" fmla="*/ 4679 h 10000"/>
                  <a:gd name="connsiteX234" fmla="*/ 554 w 10000"/>
                  <a:gd name="connsiteY234" fmla="*/ 4738 h 10000"/>
                  <a:gd name="connsiteX235" fmla="*/ 637 w 10000"/>
                  <a:gd name="connsiteY235" fmla="*/ 4809 h 10000"/>
                  <a:gd name="connsiteX236" fmla="*/ 704 w 10000"/>
                  <a:gd name="connsiteY236" fmla="*/ 4851 h 10000"/>
                  <a:gd name="connsiteX237" fmla="*/ 740 w 10000"/>
                  <a:gd name="connsiteY237" fmla="*/ 4893 h 10000"/>
                  <a:gd name="connsiteX238" fmla="*/ 756 w 10000"/>
                  <a:gd name="connsiteY238" fmla="*/ 4896 h 10000"/>
                  <a:gd name="connsiteX239" fmla="*/ 767 w 10000"/>
                  <a:gd name="connsiteY239" fmla="*/ 4880 h 10000"/>
                  <a:gd name="connsiteX240" fmla="*/ 806 w 10000"/>
                  <a:gd name="connsiteY240" fmla="*/ 4945 h 10000"/>
                  <a:gd name="connsiteX241" fmla="*/ 886 w 10000"/>
                  <a:gd name="connsiteY241" fmla="*/ 5078 h 10000"/>
                  <a:gd name="connsiteX242" fmla="*/ 911 w 10000"/>
                  <a:gd name="connsiteY242" fmla="*/ 5130 h 10000"/>
                  <a:gd name="connsiteX243" fmla="*/ 920 w 10000"/>
                  <a:gd name="connsiteY243" fmla="*/ 5191 h 10000"/>
                  <a:gd name="connsiteX244" fmla="*/ 920 w 10000"/>
                  <a:gd name="connsiteY244" fmla="*/ 5220 h 10000"/>
                  <a:gd name="connsiteX245" fmla="*/ 911 w 10000"/>
                  <a:gd name="connsiteY245" fmla="*/ 5314 h 10000"/>
                  <a:gd name="connsiteX246" fmla="*/ 898 w 10000"/>
                  <a:gd name="connsiteY246" fmla="*/ 5369 h 10000"/>
                  <a:gd name="connsiteX247" fmla="*/ 895 w 10000"/>
                  <a:gd name="connsiteY247" fmla="*/ 5385 h 10000"/>
                  <a:gd name="connsiteX248" fmla="*/ 895 w 10000"/>
                  <a:gd name="connsiteY248" fmla="*/ 5405 h 10000"/>
                  <a:gd name="connsiteX249" fmla="*/ 898 w 10000"/>
                  <a:gd name="connsiteY249" fmla="*/ 5434 h 10000"/>
                  <a:gd name="connsiteX250" fmla="*/ 911 w 10000"/>
                  <a:gd name="connsiteY250" fmla="*/ 5463 h 10000"/>
                  <a:gd name="connsiteX251" fmla="*/ 920 w 10000"/>
                  <a:gd name="connsiteY251" fmla="*/ 5492 h 10000"/>
                  <a:gd name="connsiteX252" fmla="*/ 934 w 10000"/>
                  <a:gd name="connsiteY252" fmla="*/ 5518 h 10000"/>
                  <a:gd name="connsiteX253" fmla="*/ 1169 w 10000"/>
                  <a:gd name="connsiteY253" fmla="*/ 5738 h 10000"/>
                  <a:gd name="connsiteX254" fmla="*/ 1188 w 10000"/>
                  <a:gd name="connsiteY254" fmla="*/ 5755 h 10000"/>
                  <a:gd name="connsiteX255" fmla="*/ 1216 w 10000"/>
                  <a:gd name="connsiteY255" fmla="*/ 5758 h 10000"/>
                  <a:gd name="connsiteX256" fmla="*/ 1313 w 10000"/>
                  <a:gd name="connsiteY256" fmla="*/ 5774 h 10000"/>
                  <a:gd name="connsiteX257" fmla="*/ 1349 w 10000"/>
                  <a:gd name="connsiteY257" fmla="*/ 5787 h 10000"/>
                  <a:gd name="connsiteX258" fmla="*/ 1393 w 10000"/>
                  <a:gd name="connsiteY258" fmla="*/ 5793 h 10000"/>
                  <a:gd name="connsiteX259" fmla="*/ 1393 w 10000"/>
                  <a:gd name="connsiteY259" fmla="*/ 5797 h 10000"/>
                  <a:gd name="connsiteX260" fmla="*/ 1421 w 10000"/>
                  <a:gd name="connsiteY260" fmla="*/ 5810 h 10000"/>
                  <a:gd name="connsiteX261" fmla="*/ 1446 w 10000"/>
                  <a:gd name="connsiteY261" fmla="*/ 5829 h 10000"/>
                  <a:gd name="connsiteX262" fmla="*/ 1460 w 10000"/>
                  <a:gd name="connsiteY262" fmla="*/ 5842 h 10000"/>
                  <a:gd name="connsiteX263" fmla="*/ 1476 w 10000"/>
                  <a:gd name="connsiteY263" fmla="*/ 5848 h 10000"/>
                  <a:gd name="connsiteX264" fmla="*/ 1501 w 10000"/>
                  <a:gd name="connsiteY264" fmla="*/ 5852 h 10000"/>
                  <a:gd name="connsiteX265" fmla="*/ 1532 w 10000"/>
                  <a:gd name="connsiteY265" fmla="*/ 5887 h 10000"/>
                  <a:gd name="connsiteX266" fmla="*/ 1565 w 10000"/>
                  <a:gd name="connsiteY266" fmla="*/ 5942 h 10000"/>
                  <a:gd name="connsiteX267" fmla="*/ 1587 w 10000"/>
                  <a:gd name="connsiteY267" fmla="*/ 5972 h 10000"/>
                  <a:gd name="connsiteX268" fmla="*/ 1612 w 10000"/>
                  <a:gd name="connsiteY268" fmla="*/ 5955 h 10000"/>
                  <a:gd name="connsiteX269" fmla="*/ 1679 w 10000"/>
                  <a:gd name="connsiteY269" fmla="*/ 6049 h 10000"/>
                  <a:gd name="connsiteX270" fmla="*/ 1720 w 10000"/>
                  <a:gd name="connsiteY270" fmla="*/ 6108 h 10000"/>
                  <a:gd name="connsiteX271" fmla="*/ 1751 w 10000"/>
                  <a:gd name="connsiteY271" fmla="*/ 6133 h 10000"/>
                  <a:gd name="connsiteX272" fmla="*/ 1792 w 10000"/>
                  <a:gd name="connsiteY272" fmla="*/ 6169 h 10000"/>
                  <a:gd name="connsiteX273" fmla="*/ 1801 w 10000"/>
                  <a:gd name="connsiteY273" fmla="*/ 6172 h 10000"/>
                  <a:gd name="connsiteX274" fmla="*/ 1814 w 10000"/>
                  <a:gd name="connsiteY274" fmla="*/ 6286 h 10000"/>
                  <a:gd name="connsiteX275" fmla="*/ 1817 w 10000"/>
                  <a:gd name="connsiteY275" fmla="*/ 6331 h 10000"/>
                  <a:gd name="connsiteX276" fmla="*/ 1809 w 10000"/>
                  <a:gd name="connsiteY276" fmla="*/ 6444 h 10000"/>
                  <a:gd name="connsiteX277" fmla="*/ 1801 w 10000"/>
                  <a:gd name="connsiteY277" fmla="*/ 6499 h 10000"/>
                  <a:gd name="connsiteX278" fmla="*/ 1781 w 10000"/>
                  <a:gd name="connsiteY278" fmla="*/ 6522 h 10000"/>
                  <a:gd name="connsiteX279" fmla="*/ 1773 w 10000"/>
                  <a:gd name="connsiteY279" fmla="*/ 6541 h 10000"/>
                  <a:gd name="connsiteX280" fmla="*/ 1762 w 10000"/>
                  <a:gd name="connsiteY280" fmla="*/ 6571 h 10000"/>
                  <a:gd name="connsiteX281" fmla="*/ 1767 w 10000"/>
                  <a:gd name="connsiteY281" fmla="*/ 6622 h 10000"/>
                  <a:gd name="connsiteX282" fmla="*/ 1767 w 10000"/>
                  <a:gd name="connsiteY282" fmla="*/ 6665 h 10000"/>
                  <a:gd name="connsiteX283" fmla="*/ 1767 w 10000"/>
                  <a:gd name="connsiteY283" fmla="*/ 6694 h 10000"/>
                  <a:gd name="connsiteX284" fmla="*/ 1776 w 10000"/>
                  <a:gd name="connsiteY284" fmla="*/ 6726 h 10000"/>
                  <a:gd name="connsiteX285" fmla="*/ 1776 w 10000"/>
                  <a:gd name="connsiteY285" fmla="*/ 6745 h 10000"/>
                  <a:gd name="connsiteX286" fmla="*/ 1767 w 10000"/>
                  <a:gd name="connsiteY286" fmla="*/ 6765 h 10000"/>
                  <a:gd name="connsiteX287" fmla="*/ 1762 w 10000"/>
                  <a:gd name="connsiteY287" fmla="*/ 6804 h 10000"/>
                  <a:gd name="connsiteX288" fmla="*/ 1753 w 10000"/>
                  <a:gd name="connsiteY288" fmla="*/ 6839 h 10000"/>
                  <a:gd name="connsiteX289" fmla="*/ 1742 w 10000"/>
                  <a:gd name="connsiteY289" fmla="*/ 6849 h 10000"/>
                  <a:gd name="connsiteX290" fmla="*/ 1726 w 10000"/>
                  <a:gd name="connsiteY290" fmla="*/ 6849 h 10000"/>
                  <a:gd name="connsiteX291" fmla="*/ 1712 w 10000"/>
                  <a:gd name="connsiteY291" fmla="*/ 6852 h 10000"/>
                  <a:gd name="connsiteX292" fmla="*/ 1640 w 10000"/>
                  <a:gd name="connsiteY292" fmla="*/ 6953 h 10000"/>
                  <a:gd name="connsiteX293" fmla="*/ 1493 w 10000"/>
                  <a:gd name="connsiteY293" fmla="*/ 7105 h 10000"/>
                  <a:gd name="connsiteX294" fmla="*/ 1490 w 10000"/>
                  <a:gd name="connsiteY294" fmla="*/ 7124 h 10000"/>
                  <a:gd name="connsiteX295" fmla="*/ 1468 w 10000"/>
                  <a:gd name="connsiteY295" fmla="*/ 7137 h 10000"/>
                  <a:gd name="connsiteX296" fmla="*/ 1454 w 10000"/>
                  <a:gd name="connsiteY296" fmla="*/ 7144 h 10000"/>
                  <a:gd name="connsiteX297" fmla="*/ 1452 w 10000"/>
                  <a:gd name="connsiteY297" fmla="*/ 7157 h 10000"/>
                  <a:gd name="connsiteX298" fmla="*/ 1446 w 10000"/>
                  <a:gd name="connsiteY298" fmla="*/ 7199 h 10000"/>
                  <a:gd name="connsiteX299" fmla="*/ 1476 w 10000"/>
                  <a:gd name="connsiteY299" fmla="*/ 7247 h 10000"/>
                  <a:gd name="connsiteX300" fmla="*/ 1501 w 10000"/>
                  <a:gd name="connsiteY300" fmla="*/ 7270 h 10000"/>
                  <a:gd name="connsiteX301" fmla="*/ 1518 w 10000"/>
                  <a:gd name="connsiteY301" fmla="*/ 7286 h 10000"/>
                  <a:gd name="connsiteX302" fmla="*/ 1524 w 10000"/>
                  <a:gd name="connsiteY302" fmla="*/ 7306 h 10000"/>
                  <a:gd name="connsiteX303" fmla="*/ 1540 w 10000"/>
                  <a:gd name="connsiteY303" fmla="*/ 7322 h 10000"/>
                  <a:gd name="connsiteX304" fmla="*/ 1565 w 10000"/>
                  <a:gd name="connsiteY304" fmla="*/ 7325 h 10000"/>
                  <a:gd name="connsiteX305" fmla="*/ 1590 w 10000"/>
                  <a:gd name="connsiteY305" fmla="*/ 7332 h 10000"/>
                  <a:gd name="connsiteX306" fmla="*/ 1615 w 10000"/>
                  <a:gd name="connsiteY306" fmla="*/ 7345 h 10000"/>
                  <a:gd name="connsiteX307" fmla="*/ 1662 w 10000"/>
                  <a:gd name="connsiteY307" fmla="*/ 7370 h 10000"/>
                  <a:gd name="connsiteX308" fmla="*/ 1670 w 10000"/>
                  <a:gd name="connsiteY308" fmla="*/ 7351 h 10000"/>
                  <a:gd name="connsiteX309" fmla="*/ 1726 w 10000"/>
                  <a:gd name="connsiteY309" fmla="*/ 7354 h 10000"/>
                  <a:gd name="connsiteX310" fmla="*/ 1726 w 10000"/>
                  <a:gd name="connsiteY310" fmla="*/ 7400 h 10000"/>
                  <a:gd name="connsiteX311" fmla="*/ 1773 w 10000"/>
                  <a:gd name="connsiteY311" fmla="*/ 7409 h 10000"/>
                  <a:gd name="connsiteX312" fmla="*/ 1806 w 10000"/>
                  <a:gd name="connsiteY312" fmla="*/ 7416 h 10000"/>
                  <a:gd name="connsiteX313" fmla="*/ 1839 w 10000"/>
                  <a:gd name="connsiteY313" fmla="*/ 7403 h 10000"/>
                  <a:gd name="connsiteX314" fmla="*/ 1886 w 10000"/>
                  <a:gd name="connsiteY314" fmla="*/ 7403 h 10000"/>
                  <a:gd name="connsiteX315" fmla="*/ 1898 w 10000"/>
                  <a:gd name="connsiteY315" fmla="*/ 7403 h 10000"/>
                  <a:gd name="connsiteX316" fmla="*/ 1914 w 10000"/>
                  <a:gd name="connsiteY316" fmla="*/ 7494 h 10000"/>
                  <a:gd name="connsiteX317" fmla="*/ 1895 w 10000"/>
                  <a:gd name="connsiteY317" fmla="*/ 7523 h 10000"/>
                  <a:gd name="connsiteX318" fmla="*/ 1825 w 10000"/>
                  <a:gd name="connsiteY318" fmla="*/ 7617 h 10000"/>
                  <a:gd name="connsiteX319" fmla="*/ 1776 w 10000"/>
                  <a:gd name="connsiteY319" fmla="*/ 7691 h 10000"/>
                  <a:gd name="connsiteX320" fmla="*/ 1781 w 10000"/>
                  <a:gd name="connsiteY320" fmla="*/ 7723 h 10000"/>
                  <a:gd name="connsiteX321" fmla="*/ 1767 w 10000"/>
                  <a:gd name="connsiteY321" fmla="*/ 7759 h 10000"/>
                  <a:gd name="connsiteX322" fmla="*/ 1762 w 10000"/>
                  <a:gd name="connsiteY322" fmla="*/ 7817 h 10000"/>
                  <a:gd name="connsiteX323" fmla="*/ 1762 w 10000"/>
                  <a:gd name="connsiteY323" fmla="*/ 7856 h 10000"/>
                  <a:gd name="connsiteX324" fmla="*/ 1776 w 10000"/>
                  <a:gd name="connsiteY324" fmla="*/ 7892 h 10000"/>
                  <a:gd name="connsiteX325" fmla="*/ 1784 w 10000"/>
                  <a:gd name="connsiteY325" fmla="*/ 7902 h 10000"/>
                  <a:gd name="connsiteX326" fmla="*/ 1801 w 10000"/>
                  <a:gd name="connsiteY326" fmla="*/ 7908 h 10000"/>
                  <a:gd name="connsiteX327" fmla="*/ 1809 w 10000"/>
                  <a:gd name="connsiteY327" fmla="*/ 7911 h 10000"/>
                  <a:gd name="connsiteX328" fmla="*/ 1801 w 10000"/>
                  <a:gd name="connsiteY328" fmla="*/ 7940 h 10000"/>
                  <a:gd name="connsiteX329" fmla="*/ 1798 w 10000"/>
                  <a:gd name="connsiteY329" fmla="*/ 7979 h 10000"/>
                  <a:gd name="connsiteX330" fmla="*/ 1806 w 10000"/>
                  <a:gd name="connsiteY330" fmla="*/ 8002 h 10000"/>
                  <a:gd name="connsiteX331" fmla="*/ 1823 w 10000"/>
                  <a:gd name="connsiteY331" fmla="*/ 8021 h 10000"/>
                  <a:gd name="connsiteX332" fmla="*/ 1834 w 10000"/>
                  <a:gd name="connsiteY332" fmla="*/ 8044 h 10000"/>
                  <a:gd name="connsiteX333" fmla="*/ 1839 w 10000"/>
                  <a:gd name="connsiteY333" fmla="*/ 8073 h 10000"/>
                  <a:gd name="connsiteX334" fmla="*/ 1842 w 10000"/>
                  <a:gd name="connsiteY334" fmla="*/ 8106 h 10000"/>
                  <a:gd name="connsiteX335" fmla="*/ 1839 w 10000"/>
                  <a:gd name="connsiteY335" fmla="*/ 8144 h 10000"/>
                  <a:gd name="connsiteX336" fmla="*/ 1856 w 10000"/>
                  <a:gd name="connsiteY336" fmla="*/ 8164 h 10000"/>
                  <a:gd name="connsiteX337" fmla="*/ 1886 w 10000"/>
                  <a:gd name="connsiteY337" fmla="*/ 8193 h 10000"/>
                  <a:gd name="connsiteX338" fmla="*/ 1922 w 10000"/>
                  <a:gd name="connsiteY338" fmla="*/ 8206 h 10000"/>
                  <a:gd name="connsiteX339" fmla="*/ 1967 w 10000"/>
                  <a:gd name="connsiteY339" fmla="*/ 8203 h 10000"/>
                  <a:gd name="connsiteX340" fmla="*/ 1986 w 10000"/>
                  <a:gd name="connsiteY340" fmla="*/ 8212 h 10000"/>
                  <a:gd name="connsiteX341" fmla="*/ 2000 w 10000"/>
                  <a:gd name="connsiteY341" fmla="*/ 8232 h 10000"/>
                  <a:gd name="connsiteX342" fmla="*/ 2033 w 10000"/>
                  <a:gd name="connsiteY342" fmla="*/ 8258 h 10000"/>
                  <a:gd name="connsiteX343" fmla="*/ 2050 w 10000"/>
                  <a:gd name="connsiteY343" fmla="*/ 8271 h 10000"/>
                  <a:gd name="connsiteX344" fmla="*/ 2089 w 10000"/>
                  <a:gd name="connsiteY344" fmla="*/ 8280 h 10000"/>
                  <a:gd name="connsiteX345" fmla="*/ 2122 w 10000"/>
                  <a:gd name="connsiteY345" fmla="*/ 8300 h 10000"/>
                  <a:gd name="connsiteX346" fmla="*/ 2163 w 10000"/>
                  <a:gd name="connsiteY346" fmla="*/ 8332 h 10000"/>
                  <a:gd name="connsiteX347" fmla="*/ 2172 w 10000"/>
                  <a:gd name="connsiteY347" fmla="*/ 8335 h 10000"/>
                  <a:gd name="connsiteX348" fmla="*/ 2177 w 10000"/>
                  <a:gd name="connsiteY348" fmla="*/ 8345 h 10000"/>
                  <a:gd name="connsiteX349" fmla="*/ 2163 w 10000"/>
                  <a:gd name="connsiteY349" fmla="*/ 8371 h 10000"/>
                  <a:gd name="connsiteX350" fmla="*/ 2139 w 10000"/>
                  <a:gd name="connsiteY350" fmla="*/ 8423 h 10000"/>
                  <a:gd name="connsiteX351" fmla="*/ 2130 w 10000"/>
                  <a:gd name="connsiteY351" fmla="*/ 8439 h 10000"/>
                  <a:gd name="connsiteX352" fmla="*/ 2105 w 10000"/>
                  <a:gd name="connsiteY352" fmla="*/ 8446 h 10000"/>
                  <a:gd name="connsiteX353" fmla="*/ 2080 w 10000"/>
                  <a:gd name="connsiteY353" fmla="*/ 8449 h 10000"/>
                  <a:gd name="connsiteX354" fmla="*/ 2075 w 10000"/>
                  <a:gd name="connsiteY354" fmla="*/ 8459 h 10000"/>
                  <a:gd name="connsiteX355" fmla="*/ 2072 w 10000"/>
                  <a:gd name="connsiteY355" fmla="*/ 8475 h 10000"/>
                  <a:gd name="connsiteX356" fmla="*/ 2080 w 10000"/>
                  <a:gd name="connsiteY356" fmla="*/ 8484 h 10000"/>
                  <a:gd name="connsiteX357" fmla="*/ 2100 w 10000"/>
                  <a:gd name="connsiteY357" fmla="*/ 8475 h 10000"/>
                  <a:gd name="connsiteX358" fmla="*/ 2141 w 10000"/>
                  <a:gd name="connsiteY358" fmla="*/ 8478 h 10000"/>
                  <a:gd name="connsiteX359" fmla="*/ 2172 w 10000"/>
                  <a:gd name="connsiteY359" fmla="*/ 8475 h 10000"/>
                  <a:gd name="connsiteX360" fmla="*/ 2188 w 10000"/>
                  <a:gd name="connsiteY360" fmla="*/ 8475 h 10000"/>
                  <a:gd name="connsiteX361" fmla="*/ 2222 w 10000"/>
                  <a:gd name="connsiteY361" fmla="*/ 8497 h 10000"/>
                  <a:gd name="connsiteX362" fmla="*/ 2252 w 10000"/>
                  <a:gd name="connsiteY362" fmla="*/ 8514 h 10000"/>
                  <a:gd name="connsiteX363" fmla="*/ 2274 w 10000"/>
                  <a:gd name="connsiteY363" fmla="*/ 8514 h 10000"/>
                  <a:gd name="connsiteX364" fmla="*/ 2299 w 10000"/>
                  <a:gd name="connsiteY364" fmla="*/ 8504 h 10000"/>
                  <a:gd name="connsiteX365" fmla="*/ 2310 w 10000"/>
                  <a:gd name="connsiteY365" fmla="*/ 8504 h 10000"/>
                  <a:gd name="connsiteX366" fmla="*/ 2319 w 10000"/>
                  <a:gd name="connsiteY366" fmla="*/ 8484 h 10000"/>
                  <a:gd name="connsiteX367" fmla="*/ 2338 w 10000"/>
                  <a:gd name="connsiteY367" fmla="*/ 8494 h 10000"/>
                  <a:gd name="connsiteX368" fmla="*/ 2338 w 10000"/>
                  <a:gd name="connsiteY368" fmla="*/ 8552 h 10000"/>
                  <a:gd name="connsiteX369" fmla="*/ 2366 w 10000"/>
                  <a:gd name="connsiteY369" fmla="*/ 8572 h 10000"/>
                  <a:gd name="connsiteX370" fmla="*/ 2382 w 10000"/>
                  <a:gd name="connsiteY370" fmla="*/ 8582 h 10000"/>
                  <a:gd name="connsiteX371" fmla="*/ 2435 w 10000"/>
                  <a:gd name="connsiteY371" fmla="*/ 8552 h 10000"/>
                  <a:gd name="connsiteX372" fmla="*/ 2443 w 10000"/>
                  <a:gd name="connsiteY372" fmla="*/ 8552 h 10000"/>
                  <a:gd name="connsiteX373" fmla="*/ 2454 w 10000"/>
                  <a:gd name="connsiteY373" fmla="*/ 8552 h 10000"/>
                  <a:gd name="connsiteX374" fmla="*/ 2471 w 10000"/>
                  <a:gd name="connsiteY374" fmla="*/ 8546 h 10000"/>
                  <a:gd name="connsiteX375" fmla="*/ 2488 w 10000"/>
                  <a:gd name="connsiteY375" fmla="*/ 8536 h 10000"/>
                  <a:gd name="connsiteX376" fmla="*/ 2501 w 10000"/>
                  <a:gd name="connsiteY376" fmla="*/ 8533 h 10000"/>
                  <a:gd name="connsiteX377" fmla="*/ 2512 w 10000"/>
                  <a:gd name="connsiteY377" fmla="*/ 8533 h 10000"/>
                  <a:gd name="connsiteX378" fmla="*/ 2521 w 10000"/>
                  <a:gd name="connsiteY378" fmla="*/ 8546 h 10000"/>
                  <a:gd name="connsiteX379" fmla="*/ 2521 w 10000"/>
                  <a:gd name="connsiteY379" fmla="*/ 8572 h 10000"/>
                  <a:gd name="connsiteX380" fmla="*/ 2535 w 10000"/>
                  <a:gd name="connsiteY380" fmla="*/ 8588 h 10000"/>
                  <a:gd name="connsiteX381" fmla="*/ 2551 w 10000"/>
                  <a:gd name="connsiteY381" fmla="*/ 8582 h 10000"/>
                  <a:gd name="connsiteX382" fmla="*/ 2560 w 10000"/>
                  <a:gd name="connsiteY382" fmla="*/ 8582 h 10000"/>
                  <a:gd name="connsiteX383" fmla="*/ 2573 w 10000"/>
                  <a:gd name="connsiteY383" fmla="*/ 8588 h 10000"/>
                  <a:gd name="connsiteX384" fmla="*/ 2584 w 10000"/>
                  <a:gd name="connsiteY384" fmla="*/ 8591 h 10000"/>
                  <a:gd name="connsiteX385" fmla="*/ 2590 w 10000"/>
                  <a:gd name="connsiteY385" fmla="*/ 8598 h 10000"/>
                  <a:gd name="connsiteX386" fmla="*/ 2598 w 10000"/>
                  <a:gd name="connsiteY386" fmla="*/ 8608 h 10000"/>
                  <a:gd name="connsiteX387" fmla="*/ 2607 w 10000"/>
                  <a:gd name="connsiteY387" fmla="*/ 8617 h 10000"/>
                  <a:gd name="connsiteX388" fmla="*/ 2618 w 10000"/>
                  <a:gd name="connsiteY388" fmla="*/ 8617 h 10000"/>
                  <a:gd name="connsiteX389" fmla="*/ 2640 w 10000"/>
                  <a:gd name="connsiteY389" fmla="*/ 8608 h 10000"/>
                  <a:gd name="connsiteX390" fmla="*/ 2670 w 10000"/>
                  <a:gd name="connsiteY390" fmla="*/ 8598 h 10000"/>
                  <a:gd name="connsiteX391" fmla="*/ 2673 w 10000"/>
                  <a:gd name="connsiteY391" fmla="*/ 8598 h 10000"/>
                  <a:gd name="connsiteX392" fmla="*/ 2690 w 10000"/>
                  <a:gd name="connsiteY392" fmla="*/ 8598 h 10000"/>
                  <a:gd name="connsiteX393" fmla="*/ 2698 w 10000"/>
                  <a:gd name="connsiteY393" fmla="*/ 8598 h 10000"/>
                  <a:gd name="connsiteX394" fmla="*/ 2712 w 10000"/>
                  <a:gd name="connsiteY394" fmla="*/ 8598 h 10000"/>
                  <a:gd name="connsiteX395" fmla="*/ 2726 w 10000"/>
                  <a:gd name="connsiteY395" fmla="*/ 8591 h 10000"/>
                  <a:gd name="connsiteX396" fmla="*/ 2737 w 10000"/>
                  <a:gd name="connsiteY396" fmla="*/ 8588 h 10000"/>
                  <a:gd name="connsiteX397" fmla="*/ 2759 w 10000"/>
                  <a:gd name="connsiteY397" fmla="*/ 8582 h 10000"/>
                  <a:gd name="connsiteX398" fmla="*/ 2770 w 10000"/>
                  <a:gd name="connsiteY398" fmla="*/ 8578 h 10000"/>
                  <a:gd name="connsiteX399" fmla="*/ 2784 w 10000"/>
                  <a:gd name="connsiteY399" fmla="*/ 8572 h 10000"/>
                  <a:gd name="connsiteX400" fmla="*/ 2795 w 10000"/>
                  <a:gd name="connsiteY400" fmla="*/ 8572 h 10000"/>
                  <a:gd name="connsiteX401" fmla="*/ 2803 w 10000"/>
                  <a:gd name="connsiteY401" fmla="*/ 8588 h 10000"/>
                  <a:gd name="connsiteX402" fmla="*/ 2803 w 10000"/>
                  <a:gd name="connsiteY402" fmla="*/ 8591 h 10000"/>
                  <a:gd name="connsiteX403" fmla="*/ 2803 w 10000"/>
                  <a:gd name="connsiteY403" fmla="*/ 8601 h 10000"/>
                  <a:gd name="connsiteX404" fmla="*/ 2809 w 10000"/>
                  <a:gd name="connsiteY404" fmla="*/ 8601 h 10000"/>
                  <a:gd name="connsiteX405" fmla="*/ 2823 w 10000"/>
                  <a:gd name="connsiteY405" fmla="*/ 8598 h 10000"/>
                  <a:gd name="connsiteX406" fmla="*/ 2831 w 10000"/>
                  <a:gd name="connsiteY406" fmla="*/ 8598 h 10000"/>
                  <a:gd name="connsiteX407" fmla="*/ 2839 w 10000"/>
                  <a:gd name="connsiteY407" fmla="*/ 8601 h 10000"/>
                  <a:gd name="connsiteX408" fmla="*/ 2848 w 10000"/>
                  <a:gd name="connsiteY408" fmla="*/ 8598 h 10000"/>
                  <a:gd name="connsiteX409" fmla="*/ 2856 w 10000"/>
                  <a:gd name="connsiteY409" fmla="*/ 8601 h 10000"/>
                  <a:gd name="connsiteX410" fmla="*/ 2859 w 10000"/>
                  <a:gd name="connsiteY410" fmla="*/ 8601 h 10000"/>
                  <a:gd name="connsiteX411" fmla="*/ 2864 w 10000"/>
                  <a:gd name="connsiteY411" fmla="*/ 8598 h 10000"/>
                  <a:gd name="connsiteX412" fmla="*/ 2889 w 10000"/>
                  <a:gd name="connsiteY412" fmla="*/ 8611 h 10000"/>
                  <a:gd name="connsiteX413" fmla="*/ 2906 w 10000"/>
                  <a:gd name="connsiteY413" fmla="*/ 8620 h 10000"/>
                  <a:gd name="connsiteX414" fmla="*/ 2914 w 10000"/>
                  <a:gd name="connsiteY414" fmla="*/ 8627 h 10000"/>
                  <a:gd name="connsiteX415" fmla="*/ 2920 w 10000"/>
                  <a:gd name="connsiteY415" fmla="*/ 8640 h 10000"/>
                  <a:gd name="connsiteX416" fmla="*/ 2922 w 10000"/>
                  <a:gd name="connsiteY416" fmla="*/ 8666 h 10000"/>
                  <a:gd name="connsiteX417" fmla="*/ 2922 w 10000"/>
                  <a:gd name="connsiteY417" fmla="*/ 8692 h 10000"/>
                  <a:gd name="connsiteX418" fmla="*/ 2939 w 10000"/>
                  <a:gd name="connsiteY418" fmla="*/ 8695 h 10000"/>
                  <a:gd name="connsiteX419" fmla="*/ 2953 w 10000"/>
                  <a:gd name="connsiteY419" fmla="*/ 8695 h 10000"/>
                  <a:gd name="connsiteX420" fmla="*/ 2961 w 10000"/>
                  <a:gd name="connsiteY420" fmla="*/ 8695 h 10000"/>
                  <a:gd name="connsiteX421" fmla="*/ 2972 w 10000"/>
                  <a:gd name="connsiteY421" fmla="*/ 8692 h 10000"/>
                  <a:gd name="connsiteX422" fmla="*/ 2981 w 10000"/>
                  <a:gd name="connsiteY422" fmla="*/ 8685 h 10000"/>
                  <a:gd name="connsiteX423" fmla="*/ 2989 w 10000"/>
                  <a:gd name="connsiteY423" fmla="*/ 8685 h 10000"/>
                  <a:gd name="connsiteX424" fmla="*/ 3008 w 10000"/>
                  <a:gd name="connsiteY424" fmla="*/ 8685 h 10000"/>
                  <a:gd name="connsiteX425" fmla="*/ 3028 w 10000"/>
                  <a:gd name="connsiteY425" fmla="*/ 8695 h 10000"/>
                  <a:gd name="connsiteX426" fmla="*/ 3042 w 10000"/>
                  <a:gd name="connsiteY426" fmla="*/ 8695 h 10000"/>
                  <a:gd name="connsiteX427" fmla="*/ 3053 w 10000"/>
                  <a:gd name="connsiteY427" fmla="*/ 8676 h 10000"/>
                  <a:gd name="connsiteX428" fmla="*/ 3061 w 10000"/>
                  <a:gd name="connsiteY428" fmla="*/ 8666 h 10000"/>
                  <a:gd name="connsiteX429" fmla="*/ 3066 w 10000"/>
                  <a:gd name="connsiteY429" fmla="*/ 8656 h 10000"/>
                  <a:gd name="connsiteX430" fmla="*/ 3091 w 10000"/>
                  <a:gd name="connsiteY430" fmla="*/ 8659 h 10000"/>
                  <a:gd name="connsiteX431" fmla="*/ 3105 w 10000"/>
                  <a:gd name="connsiteY431" fmla="*/ 8659 h 10000"/>
                  <a:gd name="connsiteX432" fmla="*/ 3108 w 10000"/>
                  <a:gd name="connsiteY432" fmla="*/ 8650 h 10000"/>
                  <a:gd name="connsiteX433" fmla="*/ 3147 w 10000"/>
                  <a:gd name="connsiteY433" fmla="*/ 8588 h 10000"/>
                  <a:gd name="connsiteX434" fmla="*/ 3150 w 10000"/>
                  <a:gd name="connsiteY434" fmla="*/ 8598 h 10000"/>
                  <a:gd name="connsiteX435" fmla="*/ 3163 w 10000"/>
                  <a:gd name="connsiteY435" fmla="*/ 8601 h 10000"/>
                  <a:gd name="connsiteX436" fmla="*/ 3180 w 10000"/>
                  <a:gd name="connsiteY436" fmla="*/ 8608 h 10000"/>
                  <a:gd name="connsiteX437" fmla="*/ 3188 w 10000"/>
                  <a:gd name="connsiteY437" fmla="*/ 8611 h 10000"/>
                  <a:gd name="connsiteX438" fmla="*/ 3227 w 10000"/>
                  <a:gd name="connsiteY438" fmla="*/ 8620 h 10000"/>
                  <a:gd name="connsiteX439" fmla="*/ 3238 w 10000"/>
                  <a:gd name="connsiteY439" fmla="*/ 8617 h 10000"/>
                  <a:gd name="connsiteX440" fmla="*/ 3247 w 10000"/>
                  <a:gd name="connsiteY440" fmla="*/ 8601 h 10000"/>
                  <a:gd name="connsiteX441" fmla="*/ 3269 w 10000"/>
                  <a:gd name="connsiteY441" fmla="*/ 8611 h 10000"/>
                  <a:gd name="connsiteX442" fmla="*/ 3277 w 10000"/>
                  <a:gd name="connsiteY442" fmla="*/ 8617 h 10000"/>
                  <a:gd name="connsiteX443" fmla="*/ 3285 w 10000"/>
                  <a:gd name="connsiteY443" fmla="*/ 8611 h 10000"/>
                  <a:gd name="connsiteX444" fmla="*/ 3307 w 10000"/>
                  <a:gd name="connsiteY444" fmla="*/ 8611 h 10000"/>
                  <a:gd name="connsiteX445" fmla="*/ 3319 w 10000"/>
                  <a:gd name="connsiteY445" fmla="*/ 8617 h 10000"/>
                  <a:gd name="connsiteX446" fmla="*/ 3324 w 10000"/>
                  <a:gd name="connsiteY446" fmla="*/ 8617 h 10000"/>
                  <a:gd name="connsiteX447" fmla="*/ 3327 w 10000"/>
                  <a:gd name="connsiteY447" fmla="*/ 8620 h 10000"/>
                  <a:gd name="connsiteX448" fmla="*/ 3341 w 10000"/>
                  <a:gd name="connsiteY448" fmla="*/ 8620 h 10000"/>
                  <a:gd name="connsiteX449" fmla="*/ 3357 w 10000"/>
                  <a:gd name="connsiteY449" fmla="*/ 8620 h 10000"/>
                  <a:gd name="connsiteX450" fmla="*/ 3374 w 10000"/>
                  <a:gd name="connsiteY450" fmla="*/ 8620 h 10000"/>
                  <a:gd name="connsiteX451" fmla="*/ 3382 w 10000"/>
                  <a:gd name="connsiteY451" fmla="*/ 8620 h 10000"/>
                  <a:gd name="connsiteX452" fmla="*/ 3399 w 10000"/>
                  <a:gd name="connsiteY452" fmla="*/ 8611 h 10000"/>
                  <a:gd name="connsiteX453" fmla="*/ 3413 w 10000"/>
                  <a:gd name="connsiteY453" fmla="*/ 8601 h 10000"/>
                  <a:gd name="connsiteX454" fmla="*/ 3421 w 10000"/>
                  <a:gd name="connsiteY454" fmla="*/ 8588 h 10000"/>
                  <a:gd name="connsiteX455" fmla="*/ 3421 w 10000"/>
                  <a:gd name="connsiteY455" fmla="*/ 8572 h 10000"/>
                  <a:gd name="connsiteX456" fmla="*/ 3421 w 10000"/>
                  <a:gd name="connsiteY456" fmla="*/ 8552 h 10000"/>
                  <a:gd name="connsiteX457" fmla="*/ 3424 w 10000"/>
                  <a:gd name="connsiteY457" fmla="*/ 8533 h 10000"/>
                  <a:gd name="connsiteX458" fmla="*/ 3432 w 10000"/>
                  <a:gd name="connsiteY458" fmla="*/ 8523 h 10000"/>
                  <a:gd name="connsiteX459" fmla="*/ 3446 w 10000"/>
                  <a:gd name="connsiteY459" fmla="*/ 8523 h 10000"/>
                  <a:gd name="connsiteX460" fmla="*/ 3457 w 10000"/>
                  <a:gd name="connsiteY460" fmla="*/ 8523 h 10000"/>
                  <a:gd name="connsiteX461" fmla="*/ 3476 w 10000"/>
                  <a:gd name="connsiteY461" fmla="*/ 8533 h 10000"/>
                  <a:gd name="connsiteX462" fmla="*/ 3485 w 10000"/>
                  <a:gd name="connsiteY462" fmla="*/ 8536 h 10000"/>
                  <a:gd name="connsiteX463" fmla="*/ 3501 w 10000"/>
                  <a:gd name="connsiteY463" fmla="*/ 8527 h 10000"/>
                  <a:gd name="connsiteX464" fmla="*/ 3504 w 10000"/>
                  <a:gd name="connsiteY464" fmla="*/ 8514 h 10000"/>
                  <a:gd name="connsiteX465" fmla="*/ 3510 w 10000"/>
                  <a:gd name="connsiteY465" fmla="*/ 8497 h 10000"/>
                  <a:gd name="connsiteX466" fmla="*/ 3537 w 10000"/>
                  <a:gd name="connsiteY466" fmla="*/ 8484 h 10000"/>
                  <a:gd name="connsiteX467" fmla="*/ 3562 w 10000"/>
                  <a:gd name="connsiteY467" fmla="*/ 8488 h 10000"/>
                  <a:gd name="connsiteX468" fmla="*/ 3568 w 10000"/>
                  <a:gd name="connsiteY468" fmla="*/ 8484 h 10000"/>
                  <a:gd name="connsiteX469" fmla="*/ 3584 w 10000"/>
                  <a:gd name="connsiteY469" fmla="*/ 8494 h 10000"/>
                  <a:gd name="connsiteX470" fmla="*/ 3593 w 10000"/>
                  <a:gd name="connsiteY470" fmla="*/ 8507 h 10000"/>
                  <a:gd name="connsiteX471" fmla="*/ 3618 w 10000"/>
                  <a:gd name="connsiteY471" fmla="*/ 8497 h 10000"/>
                  <a:gd name="connsiteX472" fmla="*/ 3643 w 10000"/>
                  <a:gd name="connsiteY472" fmla="*/ 8475 h 10000"/>
                  <a:gd name="connsiteX473" fmla="*/ 3657 w 10000"/>
                  <a:gd name="connsiteY473" fmla="*/ 8478 h 10000"/>
                  <a:gd name="connsiteX474" fmla="*/ 3670 w 10000"/>
                  <a:gd name="connsiteY474" fmla="*/ 8475 h 10000"/>
                  <a:gd name="connsiteX475" fmla="*/ 3673 w 10000"/>
                  <a:gd name="connsiteY475" fmla="*/ 8468 h 10000"/>
                  <a:gd name="connsiteX476" fmla="*/ 3681 w 10000"/>
                  <a:gd name="connsiteY476" fmla="*/ 8468 h 10000"/>
                  <a:gd name="connsiteX477" fmla="*/ 3698 w 10000"/>
                  <a:gd name="connsiteY477" fmla="*/ 8478 h 10000"/>
                  <a:gd name="connsiteX478" fmla="*/ 3720 w 10000"/>
                  <a:gd name="connsiteY478" fmla="*/ 8497 h 10000"/>
                  <a:gd name="connsiteX479" fmla="*/ 3715 w 10000"/>
                  <a:gd name="connsiteY479" fmla="*/ 8504 h 10000"/>
                  <a:gd name="connsiteX480" fmla="*/ 3729 w 10000"/>
                  <a:gd name="connsiteY480" fmla="*/ 8514 h 10000"/>
                  <a:gd name="connsiteX481" fmla="*/ 3729 w 10000"/>
                  <a:gd name="connsiteY481" fmla="*/ 8517 h 10000"/>
                  <a:gd name="connsiteX482" fmla="*/ 3740 w 10000"/>
                  <a:gd name="connsiteY482" fmla="*/ 8527 h 10000"/>
                  <a:gd name="connsiteX483" fmla="*/ 3759 w 10000"/>
                  <a:gd name="connsiteY483" fmla="*/ 8517 h 10000"/>
                  <a:gd name="connsiteX484" fmla="*/ 3762 w 10000"/>
                  <a:gd name="connsiteY484" fmla="*/ 8504 h 10000"/>
                  <a:gd name="connsiteX485" fmla="*/ 3770 w 10000"/>
                  <a:gd name="connsiteY485" fmla="*/ 8488 h 10000"/>
                  <a:gd name="connsiteX486" fmla="*/ 3778 w 10000"/>
                  <a:gd name="connsiteY486" fmla="*/ 8484 h 10000"/>
                  <a:gd name="connsiteX487" fmla="*/ 3792 w 10000"/>
                  <a:gd name="connsiteY487" fmla="*/ 8475 h 10000"/>
                  <a:gd name="connsiteX488" fmla="*/ 3803 w 10000"/>
                  <a:gd name="connsiteY488" fmla="*/ 8478 h 10000"/>
                  <a:gd name="connsiteX489" fmla="*/ 3809 w 10000"/>
                  <a:gd name="connsiteY489" fmla="*/ 8475 h 10000"/>
                  <a:gd name="connsiteX490" fmla="*/ 3825 w 10000"/>
                  <a:gd name="connsiteY490" fmla="*/ 8465 h 10000"/>
                  <a:gd name="connsiteX491" fmla="*/ 3834 w 10000"/>
                  <a:gd name="connsiteY491" fmla="*/ 8468 h 10000"/>
                  <a:gd name="connsiteX492" fmla="*/ 3842 w 10000"/>
                  <a:gd name="connsiteY492" fmla="*/ 8478 h 10000"/>
                  <a:gd name="connsiteX493" fmla="*/ 3850 w 10000"/>
                  <a:gd name="connsiteY493" fmla="*/ 8478 h 10000"/>
                  <a:gd name="connsiteX494" fmla="*/ 3859 w 10000"/>
                  <a:gd name="connsiteY494" fmla="*/ 8484 h 10000"/>
                  <a:gd name="connsiteX495" fmla="*/ 3873 w 10000"/>
                  <a:gd name="connsiteY495" fmla="*/ 8494 h 10000"/>
                  <a:gd name="connsiteX496" fmla="*/ 3875 w 10000"/>
                  <a:gd name="connsiteY496" fmla="*/ 8507 h 10000"/>
                  <a:gd name="connsiteX497" fmla="*/ 3881 w 10000"/>
                  <a:gd name="connsiteY497" fmla="*/ 8527 h 10000"/>
                  <a:gd name="connsiteX498" fmla="*/ 3875 w 10000"/>
                  <a:gd name="connsiteY498" fmla="*/ 8546 h 10000"/>
                  <a:gd name="connsiteX499" fmla="*/ 3892 w 10000"/>
                  <a:gd name="connsiteY499" fmla="*/ 8546 h 10000"/>
                  <a:gd name="connsiteX500" fmla="*/ 3900 w 10000"/>
                  <a:gd name="connsiteY500" fmla="*/ 8543 h 10000"/>
                  <a:gd name="connsiteX501" fmla="*/ 3906 w 10000"/>
                  <a:gd name="connsiteY501" fmla="*/ 8543 h 10000"/>
                  <a:gd name="connsiteX502" fmla="*/ 3922 w 10000"/>
                  <a:gd name="connsiteY502" fmla="*/ 8552 h 10000"/>
                  <a:gd name="connsiteX503" fmla="*/ 3939 w 10000"/>
                  <a:gd name="connsiteY503" fmla="*/ 8559 h 10000"/>
                  <a:gd name="connsiteX504" fmla="*/ 3953 w 10000"/>
                  <a:gd name="connsiteY504" fmla="*/ 8572 h 10000"/>
                  <a:gd name="connsiteX505" fmla="*/ 3956 w 10000"/>
                  <a:gd name="connsiteY505" fmla="*/ 8588 h 10000"/>
                  <a:gd name="connsiteX506" fmla="*/ 3956 w 10000"/>
                  <a:gd name="connsiteY506" fmla="*/ 8608 h 10000"/>
                  <a:gd name="connsiteX507" fmla="*/ 3972 w 10000"/>
                  <a:gd name="connsiteY507" fmla="*/ 8608 h 10000"/>
                  <a:gd name="connsiteX508" fmla="*/ 3986 w 10000"/>
                  <a:gd name="connsiteY508" fmla="*/ 8608 h 10000"/>
                  <a:gd name="connsiteX509" fmla="*/ 3997 w 10000"/>
                  <a:gd name="connsiteY509" fmla="*/ 8608 h 10000"/>
                  <a:gd name="connsiteX510" fmla="*/ 4006 w 10000"/>
                  <a:gd name="connsiteY510" fmla="*/ 8608 h 10000"/>
                  <a:gd name="connsiteX511" fmla="*/ 4006 w 10000"/>
                  <a:gd name="connsiteY511" fmla="*/ 8611 h 10000"/>
                  <a:gd name="connsiteX512" fmla="*/ 4011 w 10000"/>
                  <a:gd name="connsiteY512" fmla="*/ 8611 h 10000"/>
                  <a:gd name="connsiteX513" fmla="*/ 4022 w 10000"/>
                  <a:gd name="connsiteY513" fmla="*/ 8620 h 10000"/>
                  <a:gd name="connsiteX514" fmla="*/ 4042 w 10000"/>
                  <a:gd name="connsiteY514" fmla="*/ 8620 h 10000"/>
                  <a:gd name="connsiteX515" fmla="*/ 4050 w 10000"/>
                  <a:gd name="connsiteY515" fmla="*/ 8617 h 10000"/>
                  <a:gd name="connsiteX516" fmla="*/ 4069 w 10000"/>
                  <a:gd name="connsiteY516" fmla="*/ 8620 h 10000"/>
                  <a:gd name="connsiteX517" fmla="*/ 4086 w 10000"/>
                  <a:gd name="connsiteY517" fmla="*/ 8630 h 10000"/>
                  <a:gd name="connsiteX518" fmla="*/ 4108 w 10000"/>
                  <a:gd name="connsiteY518" fmla="*/ 8627 h 10000"/>
                  <a:gd name="connsiteX519" fmla="*/ 4125 w 10000"/>
                  <a:gd name="connsiteY519" fmla="*/ 8620 h 10000"/>
                  <a:gd name="connsiteX520" fmla="*/ 4133 w 10000"/>
                  <a:gd name="connsiteY520" fmla="*/ 8611 h 10000"/>
                  <a:gd name="connsiteX521" fmla="*/ 4139 w 10000"/>
                  <a:gd name="connsiteY521" fmla="*/ 8608 h 10000"/>
                  <a:gd name="connsiteX522" fmla="*/ 4147 w 10000"/>
                  <a:gd name="connsiteY522" fmla="*/ 8601 h 10000"/>
                  <a:gd name="connsiteX523" fmla="*/ 4155 w 10000"/>
                  <a:gd name="connsiteY523" fmla="*/ 8591 h 10000"/>
                  <a:gd name="connsiteX524" fmla="*/ 4166 w 10000"/>
                  <a:gd name="connsiteY524" fmla="*/ 8582 h 10000"/>
                  <a:gd name="connsiteX525" fmla="*/ 4183 w 10000"/>
                  <a:gd name="connsiteY525" fmla="*/ 8569 h 10000"/>
                  <a:gd name="connsiteX526" fmla="*/ 4191 w 10000"/>
                  <a:gd name="connsiteY526" fmla="*/ 8562 h 10000"/>
                  <a:gd name="connsiteX527" fmla="*/ 4208 w 10000"/>
                  <a:gd name="connsiteY527" fmla="*/ 8552 h 10000"/>
                  <a:gd name="connsiteX528" fmla="*/ 4230 w 10000"/>
                  <a:gd name="connsiteY528" fmla="*/ 8552 h 10000"/>
                  <a:gd name="connsiteX529" fmla="*/ 4238 w 10000"/>
                  <a:gd name="connsiteY529" fmla="*/ 8559 h 10000"/>
                  <a:gd name="connsiteX530" fmla="*/ 4247 w 10000"/>
                  <a:gd name="connsiteY530" fmla="*/ 8572 h 10000"/>
                  <a:gd name="connsiteX531" fmla="*/ 4252 w 10000"/>
                  <a:gd name="connsiteY531" fmla="*/ 8578 h 10000"/>
                  <a:gd name="connsiteX532" fmla="*/ 4263 w 10000"/>
                  <a:gd name="connsiteY532" fmla="*/ 8582 h 10000"/>
                  <a:gd name="connsiteX533" fmla="*/ 4277 w 10000"/>
                  <a:gd name="connsiteY533" fmla="*/ 8572 h 10000"/>
                  <a:gd name="connsiteX534" fmla="*/ 4294 w 10000"/>
                  <a:gd name="connsiteY534" fmla="*/ 8559 h 10000"/>
                  <a:gd name="connsiteX535" fmla="*/ 4302 w 10000"/>
                  <a:gd name="connsiteY535" fmla="*/ 8546 h 10000"/>
                  <a:gd name="connsiteX536" fmla="*/ 4310 w 10000"/>
                  <a:gd name="connsiteY536" fmla="*/ 8543 h 10000"/>
                  <a:gd name="connsiteX537" fmla="*/ 4313 w 10000"/>
                  <a:gd name="connsiteY537" fmla="*/ 8543 h 10000"/>
                  <a:gd name="connsiteX538" fmla="*/ 4332 w 10000"/>
                  <a:gd name="connsiteY538" fmla="*/ 8546 h 10000"/>
                  <a:gd name="connsiteX539" fmla="*/ 4335 w 10000"/>
                  <a:gd name="connsiteY539" fmla="*/ 8559 h 10000"/>
                  <a:gd name="connsiteX540" fmla="*/ 4349 w 10000"/>
                  <a:gd name="connsiteY540" fmla="*/ 8588 h 10000"/>
                  <a:gd name="connsiteX541" fmla="*/ 4360 w 10000"/>
                  <a:gd name="connsiteY541" fmla="*/ 8591 h 10000"/>
                  <a:gd name="connsiteX542" fmla="*/ 4366 w 10000"/>
                  <a:gd name="connsiteY542" fmla="*/ 8591 h 10000"/>
                  <a:gd name="connsiteX543" fmla="*/ 4382 w 10000"/>
                  <a:gd name="connsiteY543" fmla="*/ 8598 h 10000"/>
                  <a:gd name="connsiteX544" fmla="*/ 4385 w 10000"/>
                  <a:gd name="connsiteY544" fmla="*/ 8598 h 10000"/>
                  <a:gd name="connsiteX545" fmla="*/ 4402 w 10000"/>
                  <a:gd name="connsiteY545" fmla="*/ 8598 h 10000"/>
                  <a:gd name="connsiteX546" fmla="*/ 4421 w 10000"/>
                  <a:gd name="connsiteY546" fmla="*/ 8591 h 10000"/>
                  <a:gd name="connsiteX547" fmla="*/ 4440 w 10000"/>
                  <a:gd name="connsiteY547" fmla="*/ 8591 h 10000"/>
                  <a:gd name="connsiteX548" fmla="*/ 4449 w 10000"/>
                  <a:gd name="connsiteY548" fmla="*/ 8598 h 10000"/>
                  <a:gd name="connsiteX549" fmla="*/ 4454 w 10000"/>
                  <a:gd name="connsiteY549" fmla="*/ 8617 h 10000"/>
                  <a:gd name="connsiteX550" fmla="*/ 4463 w 10000"/>
                  <a:gd name="connsiteY550" fmla="*/ 8608 h 10000"/>
                  <a:gd name="connsiteX551" fmla="*/ 4474 w 10000"/>
                  <a:gd name="connsiteY551" fmla="*/ 8608 h 10000"/>
                  <a:gd name="connsiteX552" fmla="*/ 4490 w 10000"/>
                  <a:gd name="connsiteY552" fmla="*/ 8617 h 10000"/>
                  <a:gd name="connsiteX553" fmla="*/ 4504 w 10000"/>
                  <a:gd name="connsiteY553" fmla="*/ 8617 h 10000"/>
                  <a:gd name="connsiteX554" fmla="*/ 4518 w 10000"/>
                  <a:gd name="connsiteY554" fmla="*/ 8617 h 10000"/>
                  <a:gd name="connsiteX555" fmla="*/ 4535 w 10000"/>
                  <a:gd name="connsiteY555" fmla="*/ 8611 h 10000"/>
                  <a:gd name="connsiteX556" fmla="*/ 4546 w 10000"/>
                  <a:gd name="connsiteY556" fmla="*/ 8611 h 10000"/>
                  <a:gd name="connsiteX557" fmla="*/ 4562 w 10000"/>
                  <a:gd name="connsiteY557" fmla="*/ 8611 h 10000"/>
                  <a:gd name="connsiteX558" fmla="*/ 4571 w 10000"/>
                  <a:gd name="connsiteY558" fmla="*/ 8611 h 10000"/>
                  <a:gd name="connsiteX559" fmla="*/ 4579 w 10000"/>
                  <a:gd name="connsiteY559" fmla="*/ 8608 h 10000"/>
                  <a:gd name="connsiteX560" fmla="*/ 4584 w 10000"/>
                  <a:gd name="connsiteY560" fmla="*/ 8608 h 10000"/>
                  <a:gd name="connsiteX561" fmla="*/ 4601 w 10000"/>
                  <a:gd name="connsiteY561" fmla="*/ 8617 h 10000"/>
                  <a:gd name="connsiteX562" fmla="*/ 4609 w 10000"/>
                  <a:gd name="connsiteY562" fmla="*/ 8627 h 10000"/>
                  <a:gd name="connsiteX563" fmla="*/ 4618 w 10000"/>
                  <a:gd name="connsiteY563" fmla="*/ 8637 h 10000"/>
                  <a:gd name="connsiteX564" fmla="*/ 4618 w 10000"/>
                  <a:gd name="connsiteY564" fmla="*/ 8646 h 10000"/>
                  <a:gd name="connsiteX565" fmla="*/ 4634 w 10000"/>
                  <a:gd name="connsiteY565" fmla="*/ 8656 h 10000"/>
                  <a:gd name="connsiteX566" fmla="*/ 4640 w 10000"/>
                  <a:gd name="connsiteY566" fmla="*/ 8659 h 10000"/>
                  <a:gd name="connsiteX567" fmla="*/ 4651 w 10000"/>
                  <a:gd name="connsiteY567" fmla="*/ 8666 h 10000"/>
                  <a:gd name="connsiteX568" fmla="*/ 4657 w 10000"/>
                  <a:gd name="connsiteY568" fmla="*/ 8659 h 10000"/>
                  <a:gd name="connsiteX569" fmla="*/ 4668 w 10000"/>
                  <a:gd name="connsiteY569" fmla="*/ 8650 h 10000"/>
                  <a:gd name="connsiteX570" fmla="*/ 4676 w 10000"/>
                  <a:gd name="connsiteY570" fmla="*/ 8650 h 10000"/>
                  <a:gd name="connsiteX571" fmla="*/ 4690 w 10000"/>
                  <a:gd name="connsiteY571" fmla="*/ 8650 h 10000"/>
                  <a:gd name="connsiteX572" fmla="*/ 4698 w 10000"/>
                  <a:gd name="connsiteY572" fmla="*/ 8650 h 10000"/>
                  <a:gd name="connsiteX573" fmla="*/ 4704 w 10000"/>
                  <a:gd name="connsiteY573" fmla="*/ 8650 h 10000"/>
                  <a:gd name="connsiteX574" fmla="*/ 4706 w 10000"/>
                  <a:gd name="connsiteY574" fmla="*/ 8659 h 10000"/>
                  <a:gd name="connsiteX575" fmla="*/ 4706 w 10000"/>
                  <a:gd name="connsiteY575" fmla="*/ 8666 h 10000"/>
                  <a:gd name="connsiteX576" fmla="*/ 4723 w 10000"/>
                  <a:gd name="connsiteY576" fmla="*/ 8682 h 10000"/>
                  <a:gd name="connsiteX577" fmla="*/ 4737 w 10000"/>
                  <a:gd name="connsiteY577" fmla="*/ 8682 h 10000"/>
                  <a:gd name="connsiteX578" fmla="*/ 4745 w 10000"/>
                  <a:gd name="connsiteY578" fmla="*/ 8676 h 10000"/>
                  <a:gd name="connsiteX579" fmla="*/ 4756 w 10000"/>
                  <a:gd name="connsiteY579" fmla="*/ 8666 h 10000"/>
                  <a:gd name="connsiteX580" fmla="*/ 4765 w 10000"/>
                  <a:gd name="connsiteY580" fmla="*/ 8666 h 10000"/>
                  <a:gd name="connsiteX581" fmla="*/ 4765 w 10000"/>
                  <a:gd name="connsiteY581" fmla="*/ 8682 h 10000"/>
                  <a:gd name="connsiteX582" fmla="*/ 4770 w 10000"/>
                  <a:gd name="connsiteY582" fmla="*/ 8701 h 10000"/>
                  <a:gd name="connsiteX583" fmla="*/ 4778 w 10000"/>
                  <a:gd name="connsiteY583" fmla="*/ 8705 h 10000"/>
                  <a:gd name="connsiteX584" fmla="*/ 4795 w 10000"/>
                  <a:gd name="connsiteY584" fmla="*/ 8714 h 10000"/>
                  <a:gd name="connsiteX585" fmla="*/ 4812 w 10000"/>
                  <a:gd name="connsiteY585" fmla="*/ 8714 h 10000"/>
                  <a:gd name="connsiteX586" fmla="*/ 4825 w 10000"/>
                  <a:gd name="connsiteY586" fmla="*/ 8705 h 10000"/>
                  <a:gd name="connsiteX587" fmla="*/ 4825 w 10000"/>
                  <a:gd name="connsiteY587" fmla="*/ 8701 h 10000"/>
                  <a:gd name="connsiteX588" fmla="*/ 4828 w 10000"/>
                  <a:gd name="connsiteY588" fmla="*/ 8701 h 10000"/>
                  <a:gd name="connsiteX589" fmla="*/ 4837 w 10000"/>
                  <a:gd name="connsiteY589" fmla="*/ 8692 h 10000"/>
                  <a:gd name="connsiteX590" fmla="*/ 4842 w 10000"/>
                  <a:gd name="connsiteY590" fmla="*/ 8685 h 10000"/>
                  <a:gd name="connsiteX591" fmla="*/ 4859 w 10000"/>
                  <a:gd name="connsiteY591" fmla="*/ 8692 h 10000"/>
                  <a:gd name="connsiteX592" fmla="*/ 4870 w 10000"/>
                  <a:gd name="connsiteY592" fmla="*/ 8701 h 10000"/>
                  <a:gd name="connsiteX593" fmla="*/ 4878 w 10000"/>
                  <a:gd name="connsiteY593" fmla="*/ 8714 h 10000"/>
                  <a:gd name="connsiteX594" fmla="*/ 4892 w 10000"/>
                  <a:gd name="connsiteY594" fmla="*/ 8724 h 10000"/>
                  <a:gd name="connsiteX595" fmla="*/ 4900 w 10000"/>
                  <a:gd name="connsiteY595" fmla="*/ 8724 h 10000"/>
                  <a:gd name="connsiteX596" fmla="*/ 4906 w 10000"/>
                  <a:gd name="connsiteY596" fmla="*/ 8705 h 10000"/>
                  <a:gd name="connsiteX597" fmla="*/ 4925 w 10000"/>
                  <a:gd name="connsiteY597" fmla="*/ 8724 h 10000"/>
                  <a:gd name="connsiteX598" fmla="*/ 4939 w 10000"/>
                  <a:gd name="connsiteY598" fmla="*/ 8701 h 10000"/>
                  <a:gd name="connsiteX599" fmla="*/ 4950 w 10000"/>
                  <a:gd name="connsiteY599" fmla="*/ 8695 h 10000"/>
                  <a:gd name="connsiteX600" fmla="*/ 4956 w 10000"/>
                  <a:gd name="connsiteY600" fmla="*/ 8692 h 10000"/>
                  <a:gd name="connsiteX601" fmla="*/ 4986 w 10000"/>
                  <a:gd name="connsiteY601" fmla="*/ 8705 h 10000"/>
                  <a:gd name="connsiteX602" fmla="*/ 5003 w 10000"/>
                  <a:gd name="connsiteY602" fmla="*/ 8701 h 10000"/>
                  <a:gd name="connsiteX603" fmla="*/ 5011 w 10000"/>
                  <a:gd name="connsiteY603" fmla="*/ 8692 h 10000"/>
                  <a:gd name="connsiteX604" fmla="*/ 5028 w 10000"/>
                  <a:gd name="connsiteY604" fmla="*/ 8682 h 10000"/>
                  <a:gd name="connsiteX605" fmla="*/ 5030 w 10000"/>
                  <a:gd name="connsiteY605" fmla="*/ 8659 h 10000"/>
                  <a:gd name="connsiteX606" fmla="*/ 5039 w 10000"/>
                  <a:gd name="connsiteY606" fmla="*/ 8656 h 10000"/>
                  <a:gd name="connsiteX607" fmla="*/ 5053 w 10000"/>
                  <a:gd name="connsiteY607" fmla="*/ 8669 h 10000"/>
                  <a:gd name="connsiteX608" fmla="*/ 5061 w 10000"/>
                  <a:gd name="connsiteY608" fmla="*/ 8669 h 10000"/>
                  <a:gd name="connsiteX609" fmla="*/ 5061 w 10000"/>
                  <a:gd name="connsiteY609" fmla="*/ 8676 h 10000"/>
                  <a:gd name="connsiteX610" fmla="*/ 5069 w 10000"/>
                  <a:gd name="connsiteY610" fmla="*/ 8669 h 10000"/>
                  <a:gd name="connsiteX611" fmla="*/ 5083 w 10000"/>
                  <a:gd name="connsiteY611" fmla="*/ 8669 h 10000"/>
                  <a:gd name="connsiteX612" fmla="*/ 5100 w 10000"/>
                  <a:gd name="connsiteY612" fmla="*/ 8669 h 10000"/>
                  <a:gd name="connsiteX613" fmla="*/ 5119 w 10000"/>
                  <a:gd name="connsiteY613" fmla="*/ 8682 h 10000"/>
                  <a:gd name="connsiteX614" fmla="*/ 5136 w 10000"/>
                  <a:gd name="connsiteY614" fmla="*/ 8692 h 10000"/>
                  <a:gd name="connsiteX615" fmla="*/ 5161 w 10000"/>
                  <a:gd name="connsiteY615" fmla="*/ 8701 h 10000"/>
                  <a:gd name="connsiteX616" fmla="*/ 5183 w 10000"/>
                  <a:gd name="connsiteY616" fmla="*/ 8701 h 10000"/>
                  <a:gd name="connsiteX617" fmla="*/ 5199 w 10000"/>
                  <a:gd name="connsiteY617" fmla="*/ 8701 h 10000"/>
                  <a:gd name="connsiteX618" fmla="*/ 5213 w 10000"/>
                  <a:gd name="connsiteY618" fmla="*/ 8705 h 10000"/>
                  <a:gd name="connsiteX619" fmla="*/ 5224 w 10000"/>
                  <a:gd name="connsiteY619" fmla="*/ 8701 h 10000"/>
                  <a:gd name="connsiteX620" fmla="*/ 5230 w 10000"/>
                  <a:gd name="connsiteY620" fmla="*/ 8701 h 10000"/>
                  <a:gd name="connsiteX621" fmla="*/ 5241 w 10000"/>
                  <a:gd name="connsiteY621" fmla="*/ 8676 h 10000"/>
                  <a:gd name="connsiteX622" fmla="*/ 5247 w 10000"/>
                  <a:gd name="connsiteY622" fmla="*/ 8666 h 10000"/>
                  <a:gd name="connsiteX623" fmla="*/ 5249 w 10000"/>
                  <a:gd name="connsiteY623" fmla="*/ 8646 h 10000"/>
                  <a:gd name="connsiteX624" fmla="*/ 5249 w 10000"/>
                  <a:gd name="connsiteY624" fmla="*/ 8650 h 10000"/>
                  <a:gd name="connsiteX625" fmla="*/ 5255 w 10000"/>
                  <a:gd name="connsiteY625" fmla="*/ 8646 h 10000"/>
                  <a:gd name="connsiteX626" fmla="*/ 5271 w 10000"/>
                  <a:gd name="connsiteY626" fmla="*/ 8650 h 10000"/>
                  <a:gd name="connsiteX627" fmla="*/ 5288 w 10000"/>
                  <a:gd name="connsiteY627" fmla="*/ 8666 h 10000"/>
                  <a:gd name="connsiteX628" fmla="*/ 5296 w 10000"/>
                  <a:gd name="connsiteY628" fmla="*/ 8666 h 10000"/>
                  <a:gd name="connsiteX629" fmla="*/ 5310 w 10000"/>
                  <a:gd name="connsiteY629" fmla="*/ 8656 h 10000"/>
                  <a:gd name="connsiteX630" fmla="*/ 5321 w 10000"/>
                  <a:gd name="connsiteY630" fmla="*/ 8650 h 10000"/>
                  <a:gd name="connsiteX631" fmla="*/ 5338 w 10000"/>
                  <a:gd name="connsiteY631" fmla="*/ 8650 h 10000"/>
                  <a:gd name="connsiteX632" fmla="*/ 5360 w 10000"/>
                  <a:gd name="connsiteY632" fmla="*/ 8640 h 10000"/>
                  <a:gd name="connsiteX633" fmla="*/ 5366 w 10000"/>
                  <a:gd name="connsiteY633" fmla="*/ 8637 h 10000"/>
                  <a:gd name="connsiteX634" fmla="*/ 5368 w 10000"/>
                  <a:gd name="connsiteY634" fmla="*/ 8637 h 10000"/>
                  <a:gd name="connsiteX635" fmla="*/ 5382 w 10000"/>
                  <a:gd name="connsiteY635" fmla="*/ 8630 h 10000"/>
                  <a:gd name="connsiteX636" fmla="*/ 5391 w 10000"/>
                  <a:gd name="connsiteY636" fmla="*/ 8630 h 10000"/>
                  <a:gd name="connsiteX637" fmla="*/ 5402 w 10000"/>
                  <a:gd name="connsiteY637" fmla="*/ 8637 h 10000"/>
                  <a:gd name="connsiteX638" fmla="*/ 5418 w 10000"/>
                  <a:gd name="connsiteY638" fmla="*/ 8656 h 10000"/>
                  <a:gd name="connsiteX639" fmla="*/ 5432 w 10000"/>
                  <a:gd name="connsiteY639" fmla="*/ 8666 h 10000"/>
                  <a:gd name="connsiteX640" fmla="*/ 5443 w 10000"/>
                  <a:gd name="connsiteY640" fmla="*/ 8682 h 10000"/>
                  <a:gd name="connsiteX641" fmla="*/ 5457 w 10000"/>
                  <a:gd name="connsiteY641" fmla="*/ 8692 h 10000"/>
                  <a:gd name="connsiteX642" fmla="*/ 5471 w 10000"/>
                  <a:gd name="connsiteY642" fmla="*/ 8705 h 10000"/>
                  <a:gd name="connsiteX643" fmla="*/ 5488 w 10000"/>
                  <a:gd name="connsiteY643" fmla="*/ 8711 h 10000"/>
                  <a:gd name="connsiteX644" fmla="*/ 5490 w 10000"/>
                  <a:gd name="connsiteY644" fmla="*/ 8721 h 10000"/>
                  <a:gd name="connsiteX645" fmla="*/ 5512 w 10000"/>
                  <a:gd name="connsiteY645" fmla="*/ 8724 h 10000"/>
                  <a:gd name="connsiteX646" fmla="*/ 5521 w 10000"/>
                  <a:gd name="connsiteY646" fmla="*/ 8714 h 10000"/>
                  <a:gd name="connsiteX647" fmla="*/ 5524 w 10000"/>
                  <a:gd name="connsiteY647" fmla="*/ 8714 h 10000"/>
                  <a:gd name="connsiteX648" fmla="*/ 5532 w 10000"/>
                  <a:gd name="connsiteY648" fmla="*/ 8721 h 10000"/>
                  <a:gd name="connsiteX649" fmla="*/ 5540 w 10000"/>
                  <a:gd name="connsiteY649" fmla="*/ 8724 h 10000"/>
                  <a:gd name="connsiteX650" fmla="*/ 5562 w 10000"/>
                  <a:gd name="connsiteY650" fmla="*/ 8750 h 10000"/>
                  <a:gd name="connsiteX651" fmla="*/ 5562 w 10000"/>
                  <a:gd name="connsiteY651" fmla="*/ 8760 h 10000"/>
                  <a:gd name="connsiteX652" fmla="*/ 5571 w 10000"/>
                  <a:gd name="connsiteY652" fmla="*/ 8782 h 10000"/>
                  <a:gd name="connsiteX653" fmla="*/ 5579 w 10000"/>
                  <a:gd name="connsiteY653" fmla="*/ 8789 h 10000"/>
                  <a:gd name="connsiteX654" fmla="*/ 5593 w 10000"/>
                  <a:gd name="connsiteY654" fmla="*/ 8789 h 10000"/>
                  <a:gd name="connsiteX655" fmla="*/ 5596 w 10000"/>
                  <a:gd name="connsiteY655" fmla="*/ 8789 h 10000"/>
                  <a:gd name="connsiteX656" fmla="*/ 5626 w 10000"/>
                  <a:gd name="connsiteY656" fmla="*/ 8782 h 10000"/>
                  <a:gd name="connsiteX657" fmla="*/ 5629 w 10000"/>
                  <a:gd name="connsiteY657" fmla="*/ 8782 h 10000"/>
                  <a:gd name="connsiteX658" fmla="*/ 5637 w 10000"/>
                  <a:gd name="connsiteY658" fmla="*/ 8779 h 10000"/>
                  <a:gd name="connsiteX659" fmla="*/ 5648 w 10000"/>
                  <a:gd name="connsiteY659" fmla="*/ 8789 h 10000"/>
                  <a:gd name="connsiteX660" fmla="*/ 5665 w 10000"/>
                  <a:gd name="connsiteY660" fmla="*/ 8795 h 10000"/>
                  <a:gd name="connsiteX661" fmla="*/ 5676 w 10000"/>
                  <a:gd name="connsiteY661" fmla="*/ 8789 h 10000"/>
                  <a:gd name="connsiteX662" fmla="*/ 5684 w 10000"/>
                  <a:gd name="connsiteY662" fmla="*/ 8782 h 10000"/>
                  <a:gd name="connsiteX663" fmla="*/ 5693 w 10000"/>
                  <a:gd name="connsiteY663" fmla="*/ 8789 h 10000"/>
                  <a:gd name="connsiteX664" fmla="*/ 5715 w 10000"/>
                  <a:gd name="connsiteY664" fmla="*/ 8808 h 10000"/>
                  <a:gd name="connsiteX665" fmla="*/ 5731 w 10000"/>
                  <a:gd name="connsiteY665" fmla="*/ 8808 h 10000"/>
                  <a:gd name="connsiteX666" fmla="*/ 5740 w 10000"/>
                  <a:gd name="connsiteY666" fmla="*/ 8808 h 10000"/>
                  <a:gd name="connsiteX667" fmla="*/ 5765 w 10000"/>
                  <a:gd name="connsiteY667" fmla="*/ 8818 h 10000"/>
                  <a:gd name="connsiteX668" fmla="*/ 5781 w 10000"/>
                  <a:gd name="connsiteY668" fmla="*/ 8824 h 10000"/>
                  <a:gd name="connsiteX669" fmla="*/ 5798 w 10000"/>
                  <a:gd name="connsiteY669" fmla="*/ 8834 h 10000"/>
                  <a:gd name="connsiteX670" fmla="*/ 5814 w 10000"/>
                  <a:gd name="connsiteY670" fmla="*/ 8837 h 10000"/>
                  <a:gd name="connsiteX671" fmla="*/ 5831 w 10000"/>
                  <a:gd name="connsiteY671" fmla="*/ 8844 h 10000"/>
                  <a:gd name="connsiteX672" fmla="*/ 5842 w 10000"/>
                  <a:gd name="connsiteY672" fmla="*/ 8847 h 10000"/>
                  <a:gd name="connsiteX673" fmla="*/ 5859 w 10000"/>
                  <a:gd name="connsiteY673" fmla="*/ 8857 h 10000"/>
                  <a:gd name="connsiteX674" fmla="*/ 5870 w 10000"/>
                  <a:gd name="connsiteY674" fmla="*/ 8867 h 10000"/>
                  <a:gd name="connsiteX675" fmla="*/ 5878 w 10000"/>
                  <a:gd name="connsiteY675" fmla="*/ 8873 h 10000"/>
                  <a:gd name="connsiteX676" fmla="*/ 5895 w 10000"/>
                  <a:gd name="connsiteY676" fmla="*/ 8873 h 10000"/>
                  <a:gd name="connsiteX677" fmla="*/ 5911 w 10000"/>
                  <a:gd name="connsiteY677" fmla="*/ 8873 h 10000"/>
                  <a:gd name="connsiteX678" fmla="*/ 5931 w 10000"/>
                  <a:gd name="connsiteY678" fmla="*/ 8873 h 10000"/>
                  <a:gd name="connsiteX679" fmla="*/ 5950 w 10000"/>
                  <a:gd name="connsiteY679" fmla="*/ 8867 h 10000"/>
                  <a:gd name="connsiteX680" fmla="*/ 5967 w 10000"/>
                  <a:gd name="connsiteY680" fmla="*/ 8867 h 10000"/>
                  <a:gd name="connsiteX681" fmla="*/ 5975 w 10000"/>
                  <a:gd name="connsiteY681" fmla="*/ 8873 h 10000"/>
                  <a:gd name="connsiteX682" fmla="*/ 6000 w 10000"/>
                  <a:gd name="connsiteY682" fmla="*/ 8883 h 10000"/>
                  <a:gd name="connsiteX683" fmla="*/ 5997 w 10000"/>
                  <a:gd name="connsiteY683" fmla="*/ 8886 h 10000"/>
                  <a:gd name="connsiteX684" fmla="*/ 5997 w 10000"/>
                  <a:gd name="connsiteY684" fmla="*/ 8896 h 10000"/>
                  <a:gd name="connsiteX685" fmla="*/ 6014 w 10000"/>
                  <a:gd name="connsiteY685" fmla="*/ 8892 h 10000"/>
                  <a:gd name="connsiteX686" fmla="*/ 6028 w 10000"/>
                  <a:gd name="connsiteY686" fmla="*/ 8892 h 10000"/>
                  <a:gd name="connsiteX687" fmla="*/ 6053 w 10000"/>
                  <a:gd name="connsiteY687" fmla="*/ 8886 h 10000"/>
                  <a:gd name="connsiteX688" fmla="*/ 6072 w 10000"/>
                  <a:gd name="connsiteY688" fmla="*/ 8876 h 10000"/>
                  <a:gd name="connsiteX689" fmla="*/ 6089 w 10000"/>
                  <a:gd name="connsiteY689" fmla="*/ 8867 h 10000"/>
                  <a:gd name="connsiteX690" fmla="*/ 6111 w 10000"/>
                  <a:gd name="connsiteY690" fmla="*/ 8857 h 10000"/>
                  <a:gd name="connsiteX691" fmla="*/ 6127 w 10000"/>
                  <a:gd name="connsiteY691" fmla="*/ 8847 h 10000"/>
                  <a:gd name="connsiteX692" fmla="*/ 6152 w 10000"/>
                  <a:gd name="connsiteY692" fmla="*/ 8834 h 10000"/>
                  <a:gd name="connsiteX693" fmla="*/ 6183 w 10000"/>
                  <a:gd name="connsiteY693" fmla="*/ 8828 h 10000"/>
                  <a:gd name="connsiteX694" fmla="*/ 6175 w 10000"/>
                  <a:gd name="connsiteY694" fmla="*/ 8844 h 10000"/>
                  <a:gd name="connsiteX695" fmla="*/ 6169 w 10000"/>
                  <a:gd name="connsiteY695" fmla="*/ 8863 h 10000"/>
                  <a:gd name="connsiteX696" fmla="*/ 6158 w 10000"/>
                  <a:gd name="connsiteY696" fmla="*/ 8886 h 10000"/>
                  <a:gd name="connsiteX697" fmla="*/ 6152 w 10000"/>
                  <a:gd name="connsiteY697" fmla="*/ 8896 h 10000"/>
                  <a:gd name="connsiteX698" fmla="*/ 6150 w 10000"/>
                  <a:gd name="connsiteY698" fmla="*/ 8909 h 10000"/>
                  <a:gd name="connsiteX699" fmla="*/ 6152 w 10000"/>
                  <a:gd name="connsiteY699" fmla="*/ 8938 h 10000"/>
                  <a:gd name="connsiteX700" fmla="*/ 6158 w 10000"/>
                  <a:gd name="connsiteY700" fmla="*/ 8957 h 10000"/>
                  <a:gd name="connsiteX701" fmla="*/ 6161 w 10000"/>
                  <a:gd name="connsiteY701" fmla="*/ 8980 h 10000"/>
                  <a:gd name="connsiteX702" fmla="*/ 6166 w 10000"/>
                  <a:gd name="connsiteY702" fmla="*/ 8999 h 10000"/>
                  <a:gd name="connsiteX703" fmla="*/ 6175 w 10000"/>
                  <a:gd name="connsiteY703" fmla="*/ 9032 h 10000"/>
                  <a:gd name="connsiteX704" fmla="*/ 6183 w 10000"/>
                  <a:gd name="connsiteY704" fmla="*/ 9051 h 10000"/>
                  <a:gd name="connsiteX705" fmla="*/ 6191 w 10000"/>
                  <a:gd name="connsiteY705" fmla="*/ 9064 h 10000"/>
                  <a:gd name="connsiteX706" fmla="*/ 6194 w 10000"/>
                  <a:gd name="connsiteY706" fmla="*/ 9084 h 10000"/>
                  <a:gd name="connsiteX707" fmla="*/ 6208 w 10000"/>
                  <a:gd name="connsiteY707" fmla="*/ 9103 h 10000"/>
                  <a:gd name="connsiteX708" fmla="*/ 6208 w 10000"/>
                  <a:gd name="connsiteY708" fmla="*/ 9113 h 10000"/>
                  <a:gd name="connsiteX709" fmla="*/ 6216 w 10000"/>
                  <a:gd name="connsiteY709" fmla="*/ 9129 h 10000"/>
                  <a:gd name="connsiteX710" fmla="*/ 6230 w 10000"/>
                  <a:gd name="connsiteY710" fmla="*/ 9148 h 10000"/>
                  <a:gd name="connsiteX711" fmla="*/ 6241 w 10000"/>
                  <a:gd name="connsiteY711" fmla="*/ 9165 h 10000"/>
                  <a:gd name="connsiteX712" fmla="*/ 6249 w 10000"/>
                  <a:gd name="connsiteY712" fmla="*/ 9168 h 10000"/>
                  <a:gd name="connsiteX713" fmla="*/ 6266 w 10000"/>
                  <a:gd name="connsiteY713" fmla="*/ 9184 h 10000"/>
                  <a:gd name="connsiteX714" fmla="*/ 6280 w 10000"/>
                  <a:gd name="connsiteY714" fmla="*/ 9184 h 10000"/>
                  <a:gd name="connsiteX715" fmla="*/ 6288 w 10000"/>
                  <a:gd name="connsiteY715" fmla="*/ 9177 h 10000"/>
                  <a:gd name="connsiteX716" fmla="*/ 6299 w 10000"/>
                  <a:gd name="connsiteY716" fmla="*/ 9187 h 10000"/>
                  <a:gd name="connsiteX717" fmla="*/ 6305 w 10000"/>
                  <a:gd name="connsiteY717" fmla="*/ 9197 h 10000"/>
                  <a:gd name="connsiteX718" fmla="*/ 6310 w 10000"/>
                  <a:gd name="connsiteY718" fmla="*/ 9197 h 10000"/>
                  <a:gd name="connsiteX719" fmla="*/ 6321 w 10000"/>
                  <a:gd name="connsiteY719" fmla="*/ 9213 h 10000"/>
                  <a:gd name="connsiteX720" fmla="*/ 6335 w 10000"/>
                  <a:gd name="connsiteY720" fmla="*/ 9223 h 10000"/>
                  <a:gd name="connsiteX721" fmla="*/ 6338 w 10000"/>
                  <a:gd name="connsiteY721" fmla="*/ 9223 h 10000"/>
                  <a:gd name="connsiteX722" fmla="*/ 6355 w 10000"/>
                  <a:gd name="connsiteY722" fmla="*/ 9226 h 10000"/>
                  <a:gd name="connsiteX723" fmla="*/ 6363 w 10000"/>
                  <a:gd name="connsiteY723" fmla="*/ 9236 h 10000"/>
                  <a:gd name="connsiteX724" fmla="*/ 6380 w 10000"/>
                  <a:gd name="connsiteY724" fmla="*/ 9258 h 10000"/>
                  <a:gd name="connsiteX725" fmla="*/ 6393 w 10000"/>
                  <a:gd name="connsiteY725" fmla="*/ 9278 h 10000"/>
                  <a:gd name="connsiteX726" fmla="*/ 6396 w 10000"/>
                  <a:gd name="connsiteY726" fmla="*/ 9288 h 10000"/>
                  <a:gd name="connsiteX727" fmla="*/ 6407 w 10000"/>
                  <a:gd name="connsiteY727" fmla="*/ 9297 h 10000"/>
                  <a:gd name="connsiteX728" fmla="*/ 6410 w 10000"/>
                  <a:gd name="connsiteY728" fmla="*/ 9307 h 10000"/>
                  <a:gd name="connsiteX729" fmla="*/ 6416 w 10000"/>
                  <a:gd name="connsiteY729" fmla="*/ 9317 h 10000"/>
                  <a:gd name="connsiteX730" fmla="*/ 6424 w 10000"/>
                  <a:gd name="connsiteY730" fmla="*/ 9326 h 10000"/>
                  <a:gd name="connsiteX731" fmla="*/ 6435 w 10000"/>
                  <a:gd name="connsiteY731" fmla="*/ 9336 h 10000"/>
                  <a:gd name="connsiteX732" fmla="*/ 6443 w 10000"/>
                  <a:gd name="connsiteY732" fmla="*/ 9346 h 10000"/>
                  <a:gd name="connsiteX733" fmla="*/ 6449 w 10000"/>
                  <a:gd name="connsiteY733" fmla="*/ 9362 h 10000"/>
                  <a:gd name="connsiteX734" fmla="*/ 6452 w 10000"/>
                  <a:gd name="connsiteY734" fmla="*/ 9372 h 10000"/>
                  <a:gd name="connsiteX735" fmla="*/ 6449 w 10000"/>
                  <a:gd name="connsiteY735" fmla="*/ 9381 h 10000"/>
                  <a:gd name="connsiteX736" fmla="*/ 6465 w 10000"/>
                  <a:gd name="connsiteY736" fmla="*/ 9394 h 10000"/>
                  <a:gd name="connsiteX737" fmla="*/ 6468 w 10000"/>
                  <a:gd name="connsiteY737" fmla="*/ 9420 h 10000"/>
                  <a:gd name="connsiteX738" fmla="*/ 6493 w 10000"/>
                  <a:gd name="connsiteY738" fmla="*/ 9430 h 10000"/>
                  <a:gd name="connsiteX739" fmla="*/ 6507 w 10000"/>
                  <a:gd name="connsiteY739" fmla="*/ 9440 h 10000"/>
                  <a:gd name="connsiteX740" fmla="*/ 6524 w 10000"/>
                  <a:gd name="connsiteY740" fmla="*/ 9459 h 10000"/>
                  <a:gd name="connsiteX741" fmla="*/ 6532 w 10000"/>
                  <a:gd name="connsiteY741" fmla="*/ 9485 h 10000"/>
                  <a:gd name="connsiteX742" fmla="*/ 6537 w 10000"/>
                  <a:gd name="connsiteY742" fmla="*/ 9498 h 10000"/>
                  <a:gd name="connsiteX743" fmla="*/ 6571 w 10000"/>
                  <a:gd name="connsiteY743" fmla="*/ 9508 h 10000"/>
                  <a:gd name="connsiteX744" fmla="*/ 6596 w 10000"/>
                  <a:gd name="connsiteY744" fmla="*/ 9508 h 10000"/>
                  <a:gd name="connsiteX745" fmla="*/ 6637 w 10000"/>
                  <a:gd name="connsiteY745" fmla="*/ 9517 h 10000"/>
                  <a:gd name="connsiteX746" fmla="*/ 6662 w 10000"/>
                  <a:gd name="connsiteY746" fmla="*/ 9524 h 10000"/>
                  <a:gd name="connsiteX747" fmla="*/ 6679 w 10000"/>
                  <a:gd name="connsiteY747" fmla="*/ 9517 h 10000"/>
                  <a:gd name="connsiteX748" fmla="*/ 6679 w 10000"/>
                  <a:gd name="connsiteY748" fmla="*/ 9505 h 10000"/>
                  <a:gd name="connsiteX749" fmla="*/ 6690 w 10000"/>
                  <a:gd name="connsiteY749" fmla="*/ 9485 h 10000"/>
                  <a:gd name="connsiteX750" fmla="*/ 6693 w 10000"/>
                  <a:gd name="connsiteY750" fmla="*/ 9479 h 10000"/>
                  <a:gd name="connsiteX751" fmla="*/ 6706 w 10000"/>
                  <a:gd name="connsiteY751" fmla="*/ 9469 h 10000"/>
                  <a:gd name="connsiteX752" fmla="*/ 6709 w 10000"/>
                  <a:gd name="connsiteY752" fmla="*/ 9462 h 10000"/>
                  <a:gd name="connsiteX753" fmla="*/ 6717 w 10000"/>
                  <a:gd name="connsiteY753" fmla="*/ 9459 h 10000"/>
                  <a:gd name="connsiteX754" fmla="*/ 6726 w 10000"/>
                  <a:gd name="connsiteY754" fmla="*/ 9459 h 10000"/>
                  <a:gd name="connsiteX755" fmla="*/ 6742 w 10000"/>
                  <a:gd name="connsiteY755" fmla="*/ 9462 h 10000"/>
                  <a:gd name="connsiteX756" fmla="*/ 6759 w 10000"/>
                  <a:gd name="connsiteY756" fmla="*/ 9479 h 10000"/>
                  <a:gd name="connsiteX757" fmla="*/ 6781 w 10000"/>
                  <a:gd name="connsiteY757" fmla="*/ 9485 h 10000"/>
                  <a:gd name="connsiteX758" fmla="*/ 6795 w 10000"/>
                  <a:gd name="connsiteY758" fmla="*/ 9485 h 10000"/>
                  <a:gd name="connsiteX759" fmla="*/ 6803 w 10000"/>
                  <a:gd name="connsiteY759" fmla="*/ 9498 h 10000"/>
                  <a:gd name="connsiteX760" fmla="*/ 6806 w 10000"/>
                  <a:gd name="connsiteY760" fmla="*/ 9508 h 10000"/>
                  <a:gd name="connsiteX761" fmla="*/ 6823 w 10000"/>
                  <a:gd name="connsiteY761" fmla="*/ 9514 h 10000"/>
                  <a:gd name="connsiteX762" fmla="*/ 6831 w 10000"/>
                  <a:gd name="connsiteY762" fmla="*/ 9514 h 10000"/>
                  <a:gd name="connsiteX763" fmla="*/ 6848 w 10000"/>
                  <a:gd name="connsiteY763" fmla="*/ 9514 h 10000"/>
                  <a:gd name="connsiteX764" fmla="*/ 6856 w 10000"/>
                  <a:gd name="connsiteY764" fmla="*/ 9517 h 10000"/>
                  <a:gd name="connsiteX765" fmla="*/ 6878 w 10000"/>
                  <a:gd name="connsiteY765" fmla="*/ 9524 h 10000"/>
                  <a:gd name="connsiteX766" fmla="*/ 6895 w 10000"/>
                  <a:gd name="connsiteY766" fmla="*/ 9524 h 10000"/>
                  <a:gd name="connsiteX767" fmla="*/ 6917 w 10000"/>
                  <a:gd name="connsiteY767" fmla="*/ 9527 h 10000"/>
                  <a:gd name="connsiteX768" fmla="*/ 6934 w 10000"/>
                  <a:gd name="connsiteY768" fmla="*/ 9534 h 10000"/>
                  <a:gd name="connsiteX769" fmla="*/ 6961 w 10000"/>
                  <a:gd name="connsiteY769" fmla="*/ 9543 h 10000"/>
                  <a:gd name="connsiteX770" fmla="*/ 6989 w 10000"/>
                  <a:gd name="connsiteY770" fmla="*/ 9547 h 10000"/>
                  <a:gd name="connsiteX771" fmla="*/ 7014 w 10000"/>
                  <a:gd name="connsiteY771" fmla="*/ 9543 h 10000"/>
                  <a:gd name="connsiteX772" fmla="*/ 7033 w 10000"/>
                  <a:gd name="connsiteY772" fmla="*/ 9543 h 10000"/>
                  <a:gd name="connsiteX773" fmla="*/ 7042 w 10000"/>
                  <a:gd name="connsiteY773" fmla="*/ 9547 h 10000"/>
                  <a:gd name="connsiteX774" fmla="*/ 7069 w 10000"/>
                  <a:gd name="connsiteY774" fmla="*/ 9647 h 10000"/>
                  <a:gd name="connsiteX775" fmla="*/ 7122 w 10000"/>
                  <a:gd name="connsiteY775" fmla="*/ 9734 h 10000"/>
                  <a:gd name="connsiteX776" fmla="*/ 7147 w 10000"/>
                  <a:gd name="connsiteY776" fmla="*/ 9744 h 10000"/>
                  <a:gd name="connsiteX777" fmla="*/ 7169 w 10000"/>
                  <a:gd name="connsiteY777" fmla="*/ 9741 h 10000"/>
                  <a:gd name="connsiteX778" fmla="*/ 7177 w 10000"/>
                  <a:gd name="connsiteY778" fmla="*/ 9744 h 10000"/>
                  <a:gd name="connsiteX779" fmla="*/ 7186 w 10000"/>
                  <a:gd name="connsiteY779" fmla="*/ 9754 h 10000"/>
                  <a:gd name="connsiteX780" fmla="*/ 7191 w 10000"/>
                  <a:gd name="connsiteY780" fmla="*/ 9773 h 10000"/>
                  <a:gd name="connsiteX781" fmla="*/ 7208 w 10000"/>
                  <a:gd name="connsiteY781" fmla="*/ 9783 h 10000"/>
                  <a:gd name="connsiteX782" fmla="*/ 7219 w 10000"/>
                  <a:gd name="connsiteY782" fmla="*/ 9793 h 10000"/>
                  <a:gd name="connsiteX783" fmla="*/ 7235 w 10000"/>
                  <a:gd name="connsiteY783" fmla="*/ 9802 h 10000"/>
                  <a:gd name="connsiteX784" fmla="*/ 7249 w 10000"/>
                  <a:gd name="connsiteY784" fmla="*/ 9819 h 10000"/>
                  <a:gd name="connsiteX785" fmla="*/ 7255 w 10000"/>
                  <a:gd name="connsiteY785" fmla="*/ 9835 h 10000"/>
                  <a:gd name="connsiteX786" fmla="*/ 7255 w 10000"/>
                  <a:gd name="connsiteY786" fmla="*/ 9848 h 10000"/>
                  <a:gd name="connsiteX787" fmla="*/ 7249 w 10000"/>
                  <a:gd name="connsiteY787" fmla="*/ 9848 h 10000"/>
                  <a:gd name="connsiteX788" fmla="*/ 7244 w 10000"/>
                  <a:gd name="connsiteY788" fmla="*/ 9858 h 10000"/>
                  <a:gd name="connsiteX789" fmla="*/ 7235 w 10000"/>
                  <a:gd name="connsiteY789" fmla="*/ 9883 h 10000"/>
                  <a:gd name="connsiteX790" fmla="*/ 7244 w 10000"/>
                  <a:gd name="connsiteY790" fmla="*/ 9903 h 10000"/>
                  <a:gd name="connsiteX791" fmla="*/ 7258 w 10000"/>
                  <a:gd name="connsiteY791" fmla="*/ 9926 h 10000"/>
                  <a:gd name="connsiteX792" fmla="*/ 7263 w 10000"/>
                  <a:gd name="connsiteY792" fmla="*/ 9948 h 10000"/>
                  <a:gd name="connsiteX793" fmla="*/ 7274 w 10000"/>
                  <a:gd name="connsiteY793" fmla="*/ 9968 h 10000"/>
                  <a:gd name="connsiteX794" fmla="*/ 7283 w 10000"/>
                  <a:gd name="connsiteY794" fmla="*/ 9987 h 10000"/>
                  <a:gd name="connsiteX795" fmla="*/ 7291 w 10000"/>
                  <a:gd name="connsiteY795" fmla="*/ 10000 h 10000"/>
                  <a:gd name="connsiteX796" fmla="*/ 7305 w 10000"/>
                  <a:gd name="connsiteY796" fmla="*/ 9997 h 10000"/>
                  <a:gd name="connsiteX797" fmla="*/ 7313 w 10000"/>
                  <a:gd name="connsiteY797" fmla="*/ 9977 h 10000"/>
                  <a:gd name="connsiteX798" fmla="*/ 7324 w 10000"/>
                  <a:gd name="connsiteY798" fmla="*/ 9968 h 10000"/>
                  <a:gd name="connsiteX799" fmla="*/ 7341 w 10000"/>
                  <a:gd name="connsiteY799" fmla="*/ 9971 h 10000"/>
                  <a:gd name="connsiteX800" fmla="*/ 7368 w 10000"/>
                  <a:gd name="connsiteY800" fmla="*/ 9987 h 10000"/>
                  <a:gd name="connsiteX801" fmla="*/ 7380 w 10000"/>
                  <a:gd name="connsiteY801" fmla="*/ 9990 h 10000"/>
                  <a:gd name="connsiteX802" fmla="*/ 7393 w 10000"/>
                  <a:gd name="connsiteY802" fmla="*/ 9981 h 10000"/>
                  <a:gd name="connsiteX803" fmla="*/ 7404 w 10000"/>
                  <a:gd name="connsiteY803" fmla="*/ 9968 h 10000"/>
                  <a:gd name="connsiteX804" fmla="*/ 7418 w 10000"/>
                  <a:gd name="connsiteY804" fmla="*/ 9948 h 10000"/>
                  <a:gd name="connsiteX805" fmla="*/ 7427 w 10000"/>
                  <a:gd name="connsiteY805" fmla="*/ 9922 h 10000"/>
                  <a:gd name="connsiteX806" fmla="*/ 7427 w 10000"/>
                  <a:gd name="connsiteY806" fmla="*/ 9906 h 10000"/>
                  <a:gd name="connsiteX807" fmla="*/ 7404 w 10000"/>
                  <a:gd name="connsiteY807" fmla="*/ 9877 h 10000"/>
                  <a:gd name="connsiteX808" fmla="*/ 7388 w 10000"/>
                  <a:gd name="connsiteY808" fmla="*/ 9854 h 10000"/>
                  <a:gd name="connsiteX809" fmla="*/ 7385 w 10000"/>
                  <a:gd name="connsiteY809" fmla="*/ 9845 h 10000"/>
                  <a:gd name="connsiteX810" fmla="*/ 7385 w 10000"/>
                  <a:gd name="connsiteY810" fmla="*/ 9825 h 10000"/>
                  <a:gd name="connsiteX811" fmla="*/ 7385 w 10000"/>
                  <a:gd name="connsiteY811" fmla="*/ 9819 h 10000"/>
                  <a:gd name="connsiteX812" fmla="*/ 7393 w 10000"/>
                  <a:gd name="connsiteY812" fmla="*/ 9809 h 10000"/>
                  <a:gd name="connsiteX813" fmla="*/ 7404 w 10000"/>
                  <a:gd name="connsiteY813" fmla="*/ 9793 h 10000"/>
                  <a:gd name="connsiteX814" fmla="*/ 7413 w 10000"/>
                  <a:gd name="connsiteY814" fmla="*/ 9783 h 10000"/>
                  <a:gd name="connsiteX815" fmla="*/ 7404 w 10000"/>
                  <a:gd name="connsiteY815" fmla="*/ 9770 h 10000"/>
                  <a:gd name="connsiteX816" fmla="*/ 7388 w 10000"/>
                  <a:gd name="connsiteY816" fmla="*/ 9760 h 10000"/>
                  <a:gd name="connsiteX817" fmla="*/ 7371 w 10000"/>
                  <a:gd name="connsiteY817" fmla="*/ 9744 h 10000"/>
                  <a:gd name="connsiteX818" fmla="*/ 7363 w 10000"/>
                  <a:gd name="connsiteY818" fmla="*/ 9731 h 10000"/>
                  <a:gd name="connsiteX819" fmla="*/ 7355 w 10000"/>
                  <a:gd name="connsiteY819" fmla="*/ 9715 h 10000"/>
                  <a:gd name="connsiteX820" fmla="*/ 7360 w 10000"/>
                  <a:gd name="connsiteY820" fmla="*/ 9686 h 10000"/>
                  <a:gd name="connsiteX821" fmla="*/ 7363 w 10000"/>
                  <a:gd name="connsiteY821" fmla="*/ 9657 h 10000"/>
                  <a:gd name="connsiteX822" fmla="*/ 7360 w 10000"/>
                  <a:gd name="connsiteY822" fmla="*/ 9631 h 10000"/>
                  <a:gd name="connsiteX823" fmla="*/ 7346 w 10000"/>
                  <a:gd name="connsiteY823" fmla="*/ 9611 h 10000"/>
                  <a:gd name="connsiteX824" fmla="*/ 7332 w 10000"/>
                  <a:gd name="connsiteY824" fmla="*/ 9585 h 10000"/>
                  <a:gd name="connsiteX825" fmla="*/ 7324 w 10000"/>
                  <a:gd name="connsiteY825" fmla="*/ 9573 h 10000"/>
                  <a:gd name="connsiteX826" fmla="*/ 7324 w 10000"/>
                  <a:gd name="connsiteY826" fmla="*/ 9553 h 10000"/>
                  <a:gd name="connsiteX827" fmla="*/ 7324 w 10000"/>
                  <a:gd name="connsiteY827" fmla="*/ 9543 h 10000"/>
                  <a:gd name="connsiteX828" fmla="*/ 7324 w 10000"/>
                  <a:gd name="connsiteY828" fmla="*/ 9517 h 10000"/>
                  <a:gd name="connsiteX829" fmla="*/ 7324 w 10000"/>
                  <a:gd name="connsiteY829" fmla="*/ 9498 h 10000"/>
                  <a:gd name="connsiteX830" fmla="*/ 7332 w 10000"/>
                  <a:gd name="connsiteY830" fmla="*/ 9479 h 10000"/>
                  <a:gd name="connsiteX831" fmla="*/ 7341 w 10000"/>
                  <a:gd name="connsiteY831" fmla="*/ 9462 h 10000"/>
                  <a:gd name="connsiteX832" fmla="*/ 7352 w 10000"/>
                  <a:gd name="connsiteY832" fmla="*/ 9459 h 10000"/>
                  <a:gd name="connsiteX833" fmla="*/ 7360 w 10000"/>
                  <a:gd name="connsiteY833" fmla="*/ 9443 h 10000"/>
                  <a:gd name="connsiteX834" fmla="*/ 7363 w 10000"/>
                  <a:gd name="connsiteY834" fmla="*/ 9433 h 10000"/>
                  <a:gd name="connsiteX835" fmla="*/ 7377 w 10000"/>
                  <a:gd name="connsiteY835" fmla="*/ 9433 h 10000"/>
                  <a:gd name="connsiteX836" fmla="*/ 7388 w 10000"/>
                  <a:gd name="connsiteY836" fmla="*/ 9430 h 10000"/>
                  <a:gd name="connsiteX837" fmla="*/ 7396 w 10000"/>
                  <a:gd name="connsiteY837" fmla="*/ 9430 h 10000"/>
                  <a:gd name="connsiteX838" fmla="*/ 7402 w 10000"/>
                  <a:gd name="connsiteY838" fmla="*/ 9424 h 10000"/>
                  <a:gd name="connsiteX839" fmla="*/ 7396 w 10000"/>
                  <a:gd name="connsiteY839" fmla="*/ 9414 h 10000"/>
                  <a:gd name="connsiteX840" fmla="*/ 7388 w 10000"/>
                  <a:gd name="connsiteY840" fmla="*/ 9401 h 10000"/>
                  <a:gd name="connsiteX841" fmla="*/ 7371 w 10000"/>
                  <a:gd name="connsiteY841" fmla="*/ 9391 h 10000"/>
                  <a:gd name="connsiteX842" fmla="*/ 7355 w 10000"/>
                  <a:gd name="connsiteY842" fmla="*/ 9375 h 10000"/>
                  <a:gd name="connsiteX843" fmla="*/ 7332 w 10000"/>
                  <a:gd name="connsiteY843" fmla="*/ 9356 h 10000"/>
                  <a:gd name="connsiteX844" fmla="*/ 7313 w 10000"/>
                  <a:gd name="connsiteY844" fmla="*/ 9330 h 10000"/>
                  <a:gd name="connsiteX845" fmla="*/ 7307 w 10000"/>
                  <a:gd name="connsiteY845" fmla="*/ 9310 h 10000"/>
                  <a:gd name="connsiteX846" fmla="*/ 7305 w 10000"/>
                  <a:gd name="connsiteY846" fmla="*/ 9291 h 10000"/>
                  <a:gd name="connsiteX847" fmla="*/ 7305 w 10000"/>
                  <a:gd name="connsiteY847" fmla="*/ 9278 h 10000"/>
                  <a:gd name="connsiteX848" fmla="*/ 7296 w 10000"/>
                  <a:gd name="connsiteY848" fmla="*/ 9268 h 10000"/>
                  <a:gd name="connsiteX849" fmla="*/ 7296 w 10000"/>
                  <a:gd name="connsiteY849" fmla="*/ 9249 h 10000"/>
                  <a:gd name="connsiteX850" fmla="*/ 7291 w 10000"/>
                  <a:gd name="connsiteY850" fmla="*/ 9226 h 10000"/>
                  <a:gd name="connsiteX851" fmla="*/ 7283 w 10000"/>
                  <a:gd name="connsiteY851" fmla="*/ 9213 h 10000"/>
                  <a:gd name="connsiteX852" fmla="*/ 7274 w 10000"/>
                  <a:gd name="connsiteY852" fmla="*/ 9194 h 10000"/>
                  <a:gd name="connsiteX853" fmla="*/ 7274 w 10000"/>
                  <a:gd name="connsiteY853" fmla="*/ 9174 h 10000"/>
                  <a:gd name="connsiteX854" fmla="*/ 7280 w 10000"/>
                  <a:gd name="connsiteY854" fmla="*/ 9148 h 10000"/>
                  <a:gd name="connsiteX855" fmla="*/ 7283 w 10000"/>
                  <a:gd name="connsiteY855" fmla="*/ 9119 h 10000"/>
                  <a:gd name="connsiteX856" fmla="*/ 7291 w 10000"/>
                  <a:gd name="connsiteY856" fmla="*/ 9100 h 10000"/>
                  <a:gd name="connsiteX857" fmla="*/ 7307 w 10000"/>
                  <a:gd name="connsiteY857" fmla="*/ 9080 h 10000"/>
                  <a:gd name="connsiteX858" fmla="*/ 7324 w 10000"/>
                  <a:gd name="connsiteY858" fmla="*/ 9054 h 10000"/>
                  <a:gd name="connsiteX859" fmla="*/ 7341 w 10000"/>
                  <a:gd name="connsiteY859" fmla="*/ 9054 h 10000"/>
                  <a:gd name="connsiteX860" fmla="*/ 7352 w 10000"/>
                  <a:gd name="connsiteY860" fmla="*/ 9054 h 10000"/>
                  <a:gd name="connsiteX861" fmla="*/ 7346 w 10000"/>
                  <a:gd name="connsiteY861" fmla="*/ 9032 h 10000"/>
                  <a:gd name="connsiteX862" fmla="*/ 7341 w 10000"/>
                  <a:gd name="connsiteY862" fmla="*/ 9022 h 10000"/>
                  <a:gd name="connsiteX863" fmla="*/ 7352 w 10000"/>
                  <a:gd name="connsiteY863" fmla="*/ 8999 h 10000"/>
                  <a:gd name="connsiteX864" fmla="*/ 7360 w 10000"/>
                  <a:gd name="connsiteY864" fmla="*/ 8967 h 10000"/>
                  <a:gd name="connsiteX865" fmla="*/ 7368 w 10000"/>
                  <a:gd name="connsiteY865" fmla="*/ 8922 h 10000"/>
                  <a:gd name="connsiteX866" fmla="*/ 7377 w 10000"/>
                  <a:gd name="connsiteY866" fmla="*/ 8896 h 10000"/>
                  <a:gd name="connsiteX867" fmla="*/ 7380 w 10000"/>
                  <a:gd name="connsiteY867" fmla="*/ 8867 h 10000"/>
                  <a:gd name="connsiteX868" fmla="*/ 7402 w 10000"/>
                  <a:gd name="connsiteY868" fmla="*/ 8824 h 10000"/>
                  <a:gd name="connsiteX869" fmla="*/ 7402 w 10000"/>
                  <a:gd name="connsiteY869" fmla="*/ 8808 h 10000"/>
                  <a:gd name="connsiteX870" fmla="*/ 7393 w 10000"/>
                  <a:gd name="connsiteY870" fmla="*/ 8795 h 10000"/>
                  <a:gd name="connsiteX871" fmla="*/ 7388 w 10000"/>
                  <a:gd name="connsiteY871" fmla="*/ 8799 h 10000"/>
                  <a:gd name="connsiteX872" fmla="*/ 7396 w 10000"/>
                  <a:gd name="connsiteY872" fmla="*/ 8789 h 10000"/>
                  <a:gd name="connsiteX873" fmla="*/ 7404 w 10000"/>
                  <a:gd name="connsiteY873" fmla="*/ 8789 h 10000"/>
                  <a:gd name="connsiteX874" fmla="*/ 7421 w 10000"/>
                  <a:gd name="connsiteY874" fmla="*/ 8769 h 10000"/>
                  <a:gd name="connsiteX875" fmla="*/ 7443 w 10000"/>
                  <a:gd name="connsiteY875" fmla="*/ 8763 h 10000"/>
                  <a:gd name="connsiteX876" fmla="*/ 7452 w 10000"/>
                  <a:gd name="connsiteY876" fmla="*/ 8769 h 10000"/>
                  <a:gd name="connsiteX877" fmla="*/ 7468 w 10000"/>
                  <a:gd name="connsiteY877" fmla="*/ 8769 h 10000"/>
                  <a:gd name="connsiteX878" fmla="*/ 7499 w 10000"/>
                  <a:gd name="connsiteY878" fmla="*/ 8763 h 10000"/>
                  <a:gd name="connsiteX879" fmla="*/ 7526 w 10000"/>
                  <a:gd name="connsiteY879" fmla="*/ 8763 h 10000"/>
                  <a:gd name="connsiteX880" fmla="*/ 7532 w 10000"/>
                  <a:gd name="connsiteY880" fmla="*/ 8763 h 10000"/>
                  <a:gd name="connsiteX881" fmla="*/ 7554 w 10000"/>
                  <a:gd name="connsiteY881" fmla="*/ 8744 h 10000"/>
                  <a:gd name="connsiteX882" fmla="*/ 7571 w 10000"/>
                  <a:gd name="connsiteY882" fmla="*/ 8731 h 10000"/>
                  <a:gd name="connsiteX883" fmla="*/ 7587 w 10000"/>
                  <a:gd name="connsiteY883" fmla="*/ 8711 h 10000"/>
                  <a:gd name="connsiteX884" fmla="*/ 7607 w 10000"/>
                  <a:gd name="connsiteY884" fmla="*/ 8711 h 10000"/>
                  <a:gd name="connsiteX885" fmla="*/ 7634 w 10000"/>
                  <a:gd name="connsiteY885" fmla="*/ 8705 h 10000"/>
                  <a:gd name="connsiteX886" fmla="*/ 7643 w 10000"/>
                  <a:gd name="connsiteY886" fmla="*/ 8682 h 10000"/>
                  <a:gd name="connsiteX887" fmla="*/ 7654 w 10000"/>
                  <a:gd name="connsiteY887" fmla="*/ 8666 h 10000"/>
                  <a:gd name="connsiteX888" fmla="*/ 7668 w 10000"/>
                  <a:gd name="connsiteY888" fmla="*/ 8666 h 10000"/>
                  <a:gd name="connsiteX889" fmla="*/ 7676 w 10000"/>
                  <a:gd name="connsiteY889" fmla="*/ 8682 h 10000"/>
                  <a:gd name="connsiteX890" fmla="*/ 7704 w 10000"/>
                  <a:gd name="connsiteY890" fmla="*/ 8669 h 10000"/>
                  <a:gd name="connsiteX891" fmla="*/ 7712 w 10000"/>
                  <a:gd name="connsiteY891" fmla="*/ 8669 h 10000"/>
                  <a:gd name="connsiteX892" fmla="*/ 7720 w 10000"/>
                  <a:gd name="connsiteY892" fmla="*/ 8669 h 10000"/>
                  <a:gd name="connsiteX893" fmla="*/ 7726 w 10000"/>
                  <a:gd name="connsiteY893" fmla="*/ 8656 h 10000"/>
                  <a:gd name="connsiteX894" fmla="*/ 7734 w 10000"/>
                  <a:gd name="connsiteY894" fmla="*/ 8650 h 10000"/>
                  <a:gd name="connsiteX895" fmla="*/ 7742 w 10000"/>
                  <a:gd name="connsiteY895" fmla="*/ 8650 h 10000"/>
                  <a:gd name="connsiteX896" fmla="*/ 7759 w 10000"/>
                  <a:gd name="connsiteY896" fmla="*/ 8650 h 10000"/>
                  <a:gd name="connsiteX897" fmla="*/ 7756 w 10000"/>
                  <a:gd name="connsiteY897" fmla="*/ 8630 h 10000"/>
                  <a:gd name="connsiteX898" fmla="*/ 7751 w 10000"/>
                  <a:gd name="connsiteY898" fmla="*/ 8627 h 10000"/>
                  <a:gd name="connsiteX899" fmla="*/ 7742 w 10000"/>
                  <a:gd name="connsiteY899" fmla="*/ 8620 h 10000"/>
                  <a:gd name="connsiteX900" fmla="*/ 7734 w 10000"/>
                  <a:gd name="connsiteY900" fmla="*/ 8591 h 10000"/>
                  <a:gd name="connsiteX901" fmla="*/ 7709 w 10000"/>
                  <a:gd name="connsiteY901" fmla="*/ 8582 h 10000"/>
                  <a:gd name="connsiteX902" fmla="*/ 7695 w 10000"/>
                  <a:gd name="connsiteY902" fmla="*/ 8578 h 10000"/>
                  <a:gd name="connsiteX903" fmla="*/ 7668 w 10000"/>
                  <a:gd name="connsiteY903" fmla="*/ 8562 h 10000"/>
                  <a:gd name="connsiteX904" fmla="*/ 7645 w 10000"/>
                  <a:gd name="connsiteY904" fmla="*/ 8552 h 10000"/>
                  <a:gd name="connsiteX905" fmla="*/ 7615 w 10000"/>
                  <a:gd name="connsiteY905" fmla="*/ 8543 h 10000"/>
                  <a:gd name="connsiteX906" fmla="*/ 7596 w 10000"/>
                  <a:gd name="connsiteY906" fmla="*/ 8527 h 10000"/>
                  <a:gd name="connsiteX907" fmla="*/ 7565 w 10000"/>
                  <a:gd name="connsiteY907" fmla="*/ 8494 h 10000"/>
                  <a:gd name="connsiteX908" fmla="*/ 7562 w 10000"/>
                  <a:gd name="connsiteY908" fmla="*/ 8475 h 10000"/>
                  <a:gd name="connsiteX909" fmla="*/ 7540 w 10000"/>
                  <a:gd name="connsiteY909" fmla="*/ 8455 h 10000"/>
                  <a:gd name="connsiteX910" fmla="*/ 7535 w 10000"/>
                  <a:gd name="connsiteY910" fmla="*/ 8446 h 10000"/>
                  <a:gd name="connsiteX911" fmla="*/ 7535 w 10000"/>
                  <a:gd name="connsiteY911" fmla="*/ 8420 h 10000"/>
                  <a:gd name="connsiteX912" fmla="*/ 7535 w 10000"/>
                  <a:gd name="connsiteY912" fmla="*/ 8391 h 10000"/>
                  <a:gd name="connsiteX913" fmla="*/ 7548 w 10000"/>
                  <a:gd name="connsiteY913" fmla="*/ 8345 h 10000"/>
                  <a:gd name="connsiteX914" fmla="*/ 7562 w 10000"/>
                  <a:gd name="connsiteY914" fmla="*/ 8319 h 10000"/>
                  <a:gd name="connsiteX915" fmla="*/ 7582 w 10000"/>
                  <a:gd name="connsiteY915" fmla="*/ 8310 h 10000"/>
                  <a:gd name="connsiteX916" fmla="*/ 7607 w 10000"/>
                  <a:gd name="connsiteY916" fmla="*/ 8300 h 10000"/>
                  <a:gd name="connsiteX917" fmla="*/ 7629 w 10000"/>
                  <a:gd name="connsiteY917" fmla="*/ 8300 h 10000"/>
                  <a:gd name="connsiteX918" fmla="*/ 7651 w 10000"/>
                  <a:gd name="connsiteY918" fmla="*/ 8297 h 10000"/>
                  <a:gd name="connsiteX919" fmla="*/ 7668 w 10000"/>
                  <a:gd name="connsiteY919" fmla="*/ 8280 h 10000"/>
                  <a:gd name="connsiteX920" fmla="*/ 7687 w 10000"/>
                  <a:gd name="connsiteY920" fmla="*/ 8267 h 10000"/>
                  <a:gd name="connsiteX921" fmla="*/ 7693 w 10000"/>
                  <a:gd name="connsiteY921" fmla="*/ 8261 h 10000"/>
                  <a:gd name="connsiteX922" fmla="*/ 7701 w 10000"/>
                  <a:gd name="connsiteY922" fmla="*/ 8248 h 10000"/>
                  <a:gd name="connsiteX923" fmla="*/ 7712 w 10000"/>
                  <a:gd name="connsiteY923" fmla="*/ 8238 h 10000"/>
                  <a:gd name="connsiteX924" fmla="*/ 7731 w 10000"/>
                  <a:gd name="connsiteY924" fmla="*/ 8222 h 10000"/>
                  <a:gd name="connsiteX925" fmla="*/ 7740 w 10000"/>
                  <a:gd name="connsiteY925" fmla="*/ 8206 h 10000"/>
                  <a:gd name="connsiteX926" fmla="*/ 7756 w 10000"/>
                  <a:gd name="connsiteY926" fmla="*/ 8183 h 10000"/>
                  <a:gd name="connsiteX927" fmla="*/ 7773 w 10000"/>
                  <a:gd name="connsiteY927" fmla="*/ 8177 h 10000"/>
                  <a:gd name="connsiteX928" fmla="*/ 7784 w 10000"/>
                  <a:gd name="connsiteY928" fmla="*/ 8183 h 10000"/>
                  <a:gd name="connsiteX929" fmla="*/ 7801 w 10000"/>
                  <a:gd name="connsiteY929" fmla="*/ 8174 h 10000"/>
                  <a:gd name="connsiteX930" fmla="*/ 7801 w 10000"/>
                  <a:gd name="connsiteY930" fmla="*/ 8157 h 10000"/>
                  <a:gd name="connsiteX931" fmla="*/ 7817 w 10000"/>
                  <a:gd name="connsiteY931" fmla="*/ 8164 h 10000"/>
                  <a:gd name="connsiteX932" fmla="*/ 7837 w 10000"/>
                  <a:gd name="connsiteY932" fmla="*/ 8164 h 10000"/>
                  <a:gd name="connsiteX933" fmla="*/ 7856 w 10000"/>
                  <a:gd name="connsiteY933" fmla="*/ 8164 h 10000"/>
                  <a:gd name="connsiteX934" fmla="*/ 7870 w 10000"/>
                  <a:gd name="connsiteY934" fmla="*/ 8167 h 10000"/>
                  <a:gd name="connsiteX935" fmla="*/ 7881 w 10000"/>
                  <a:gd name="connsiteY935" fmla="*/ 8174 h 10000"/>
                  <a:gd name="connsiteX936" fmla="*/ 7898 w 10000"/>
                  <a:gd name="connsiteY936" fmla="*/ 8187 h 10000"/>
                  <a:gd name="connsiteX937" fmla="*/ 7917 w 10000"/>
                  <a:gd name="connsiteY937" fmla="*/ 8187 h 10000"/>
                  <a:gd name="connsiteX938" fmla="*/ 7928 w 10000"/>
                  <a:gd name="connsiteY938" fmla="*/ 8157 h 10000"/>
                  <a:gd name="connsiteX939" fmla="*/ 7942 w 10000"/>
                  <a:gd name="connsiteY939" fmla="*/ 8157 h 10000"/>
                  <a:gd name="connsiteX940" fmla="*/ 7958 w 10000"/>
                  <a:gd name="connsiteY940" fmla="*/ 8164 h 10000"/>
                  <a:gd name="connsiteX941" fmla="*/ 7983 w 10000"/>
                  <a:gd name="connsiteY941" fmla="*/ 8144 h 10000"/>
                  <a:gd name="connsiteX942" fmla="*/ 8000 w 10000"/>
                  <a:gd name="connsiteY942" fmla="*/ 8109 h 10000"/>
                  <a:gd name="connsiteX943" fmla="*/ 7994 w 10000"/>
                  <a:gd name="connsiteY943" fmla="*/ 8093 h 10000"/>
                  <a:gd name="connsiteX944" fmla="*/ 7983 w 10000"/>
                  <a:gd name="connsiteY944" fmla="*/ 8070 h 10000"/>
                  <a:gd name="connsiteX945" fmla="*/ 7986 w 10000"/>
                  <a:gd name="connsiteY945" fmla="*/ 8063 h 10000"/>
                  <a:gd name="connsiteX946" fmla="*/ 7978 w 10000"/>
                  <a:gd name="connsiteY946" fmla="*/ 8044 h 10000"/>
                  <a:gd name="connsiteX947" fmla="*/ 7986 w 10000"/>
                  <a:gd name="connsiteY947" fmla="*/ 8002 h 10000"/>
                  <a:gd name="connsiteX948" fmla="*/ 7983 w 10000"/>
                  <a:gd name="connsiteY948" fmla="*/ 7947 h 10000"/>
                  <a:gd name="connsiteX949" fmla="*/ 7961 w 10000"/>
                  <a:gd name="connsiteY949" fmla="*/ 7931 h 10000"/>
                  <a:gd name="connsiteX950" fmla="*/ 7958 w 10000"/>
                  <a:gd name="connsiteY950" fmla="*/ 7898 h 10000"/>
                  <a:gd name="connsiteX951" fmla="*/ 7953 w 10000"/>
                  <a:gd name="connsiteY951" fmla="*/ 7856 h 10000"/>
                  <a:gd name="connsiteX952" fmla="*/ 7967 w 10000"/>
                  <a:gd name="connsiteY952" fmla="*/ 7837 h 10000"/>
                  <a:gd name="connsiteX953" fmla="*/ 7950 w 10000"/>
                  <a:gd name="connsiteY953" fmla="*/ 7824 h 10000"/>
                  <a:gd name="connsiteX954" fmla="*/ 7906 w 10000"/>
                  <a:gd name="connsiteY954" fmla="*/ 7814 h 10000"/>
                  <a:gd name="connsiteX955" fmla="*/ 7878 w 10000"/>
                  <a:gd name="connsiteY955" fmla="*/ 7814 h 10000"/>
                  <a:gd name="connsiteX956" fmla="*/ 7870 w 10000"/>
                  <a:gd name="connsiteY956" fmla="*/ 7795 h 10000"/>
                  <a:gd name="connsiteX957" fmla="*/ 7878 w 10000"/>
                  <a:gd name="connsiteY957" fmla="*/ 7778 h 10000"/>
                  <a:gd name="connsiteX958" fmla="*/ 7881 w 10000"/>
                  <a:gd name="connsiteY958" fmla="*/ 7775 h 10000"/>
                  <a:gd name="connsiteX959" fmla="*/ 7878 w 10000"/>
                  <a:gd name="connsiteY959" fmla="*/ 7743 h 10000"/>
                  <a:gd name="connsiteX960" fmla="*/ 7895 w 10000"/>
                  <a:gd name="connsiteY960" fmla="*/ 7733 h 10000"/>
                  <a:gd name="connsiteX961" fmla="*/ 7911 w 10000"/>
                  <a:gd name="connsiteY961" fmla="*/ 7710 h 10000"/>
                  <a:gd name="connsiteX962" fmla="*/ 7911 w 10000"/>
                  <a:gd name="connsiteY962" fmla="*/ 7665 h 10000"/>
                  <a:gd name="connsiteX963" fmla="*/ 7917 w 10000"/>
                  <a:gd name="connsiteY963" fmla="*/ 7600 h 10000"/>
                  <a:gd name="connsiteX964" fmla="*/ 7928 w 10000"/>
                  <a:gd name="connsiteY964" fmla="*/ 7581 h 10000"/>
                  <a:gd name="connsiteX965" fmla="*/ 7917 w 10000"/>
                  <a:gd name="connsiteY965" fmla="*/ 7474 h 10000"/>
                  <a:gd name="connsiteX966" fmla="*/ 7873 w 10000"/>
                  <a:gd name="connsiteY966" fmla="*/ 7335 h 10000"/>
                  <a:gd name="connsiteX967" fmla="*/ 7756 w 10000"/>
                  <a:gd name="connsiteY967" fmla="*/ 7050 h 10000"/>
                  <a:gd name="connsiteX968" fmla="*/ 7679 w 10000"/>
                  <a:gd name="connsiteY968" fmla="*/ 6839 h 10000"/>
                  <a:gd name="connsiteX969" fmla="*/ 7668 w 10000"/>
                  <a:gd name="connsiteY969" fmla="*/ 6823 h 10000"/>
                  <a:gd name="connsiteX970" fmla="*/ 7659 w 10000"/>
                  <a:gd name="connsiteY970" fmla="*/ 6768 h 10000"/>
                  <a:gd name="connsiteX971" fmla="*/ 7659 w 10000"/>
                  <a:gd name="connsiteY971" fmla="*/ 6739 h 10000"/>
                  <a:gd name="connsiteX972" fmla="*/ 7651 w 10000"/>
                  <a:gd name="connsiteY972" fmla="*/ 6713 h 10000"/>
                  <a:gd name="connsiteX973" fmla="*/ 7654 w 10000"/>
                  <a:gd name="connsiteY973" fmla="*/ 6684 h 10000"/>
                  <a:gd name="connsiteX974" fmla="*/ 7643 w 10000"/>
                  <a:gd name="connsiteY974" fmla="*/ 6626 h 10000"/>
                  <a:gd name="connsiteX975" fmla="*/ 7629 w 10000"/>
                  <a:gd name="connsiteY975" fmla="*/ 6600 h 10000"/>
                  <a:gd name="connsiteX976" fmla="*/ 7629 w 10000"/>
                  <a:gd name="connsiteY976" fmla="*/ 6580 h 10000"/>
                  <a:gd name="connsiteX977" fmla="*/ 7623 w 10000"/>
                  <a:gd name="connsiteY977" fmla="*/ 6541 h 10000"/>
                  <a:gd name="connsiteX978" fmla="*/ 7615 w 10000"/>
                  <a:gd name="connsiteY978" fmla="*/ 6522 h 10000"/>
                  <a:gd name="connsiteX979" fmla="*/ 7598 w 10000"/>
                  <a:gd name="connsiteY979" fmla="*/ 6509 h 10000"/>
                  <a:gd name="connsiteX980" fmla="*/ 7587 w 10000"/>
                  <a:gd name="connsiteY980" fmla="*/ 6493 h 10000"/>
                  <a:gd name="connsiteX981" fmla="*/ 7579 w 10000"/>
                  <a:gd name="connsiteY981" fmla="*/ 6464 h 10000"/>
                  <a:gd name="connsiteX982" fmla="*/ 7587 w 10000"/>
                  <a:gd name="connsiteY982" fmla="*/ 6438 h 10000"/>
                  <a:gd name="connsiteX983" fmla="*/ 7596 w 10000"/>
                  <a:gd name="connsiteY983" fmla="*/ 6425 h 10000"/>
                  <a:gd name="connsiteX984" fmla="*/ 7590 w 10000"/>
                  <a:gd name="connsiteY984" fmla="*/ 6396 h 10000"/>
                  <a:gd name="connsiteX985" fmla="*/ 7590 w 10000"/>
                  <a:gd name="connsiteY985" fmla="*/ 6373 h 10000"/>
                  <a:gd name="connsiteX986" fmla="*/ 7587 w 10000"/>
                  <a:gd name="connsiteY986" fmla="*/ 6354 h 10000"/>
                  <a:gd name="connsiteX987" fmla="*/ 7582 w 10000"/>
                  <a:gd name="connsiteY987" fmla="*/ 6344 h 10000"/>
                  <a:gd name="connsiteX988" fmla="*/ 7582 w 10000"/>
                  <a:gd name="connsiteY988" fmla="*/ 6324 h 10000"/>
                  <a:gd name="connsiteX989" fmla="*/ 7571 w 10000"/>
                  <a:gd name="connsiteY989" fmla="*/ 6302 h 10000"/>
                  <a:gd name="connsiteX990" fmla="*/ 7548 w 10000"/>
                  <a:gd name="connsiteY990" fmla="*/ 6256 h 10000"/>
                  <a:gd name="connsiteX991" fmla="*/ 7546 w 10000"/>
                  <a:gd name="connsiteY991" fmla="*/ 6218 h 10000"/>
                  <a:gd name="connsiteX992" fmla="*/ 7540 w 10000"/>
                  <a:gd name="connsiteY992" fmla="*/ 6159 h 10000"/>
                  <a:gd name="connsiteX993" fmla="*/ 7535 w 10000"/>
                  <a:gd name="connsiteY993" fmla="*/ 6114 h 10000"/>
                  <a:gd name="connsiteX994" fmla="*/ 7535 w 10000"/>
                  <a:gd name="connsiteY994" fmla="*/ 6088 h 10000"/>
                  <a:gd name="connsiteX995" fmla="*/ 7540 w 10000"/>
                  <a:gd name="connsiteY995" fmla="*/ 6049 h 10000"/>
                  <a:gd name="connsiteX996" fmla="*/ 7546 w 10000"/>
                  <a:gd name="connsiteY996" fmla="*/ 6004 h 10000"/>
                  <a:gd name="connsiteX997" fmla="*/ 7548 w 10000"/>
                  <a:gd name="connsiteY997" fmla="*/ 5965 h 10000"/>
                  <a:gd name="connsiteX998" fmla="*/ 7548 w 10000"/>
                  <a:gd name="connsiteY998" fmla="*/ 5946 h 10000"/>
                  <a:gd name="connsiteX999" fmla="*/ 7548 w 10000"/>
                  <a:gd name="connsiteY999" fmla="*/ 5933 h 10000"/>
                  <a:gd name="connsiteX1000" fmla="*/ 7548 w 10000"/>
                  <a:gd name="connsiteY1000" fmla="*/ 5910 h 10000"/>
                  <a:gd name="connsiteX1001" fmla="*/ 7548 w 10000"/>
                  <a:gd name="connsiteY1001" fmla="*/ 5897 h 10000"/>
                  <a:gd name="connsiteX1002" fmla="*/ 7546 w 10000"/>
                  <a:gd name="connsiteY1002" fmla="*/ 5871 h 10000"/>
                  <a:gd name="connsiteX1003" fmla="*/ 7535 w 10000"/>
                  <a:gd name="connsiteY1003" fmla="*/ 5839 h 10000"/>
                  <a:gd name="connsiteX1004" fmla="*/ 7524 w 10000"/>
                  <a:gd name="connsiteY1004" fmla="*/ 5797 h 10000"/>
                  <a:gd name="connsiteX1005" fmla="*/ 7518 w 10000"/>
                  <a:gd name="connsiteY1005" fmla="*/ 5767 h 10000"/>
                  <a:gd name="connsiteX1006" fmla="*/ 7515 w 10000"/>
                  <a:gd name="connsiteY1006" fmla="*/ 5745 h 10000"/>
                  <a:gd name="connsiteX1007" fmla="*/ 7501 w 10000"/>
                  <a:gd name="connsiteY1007" fmla="*/ 5683 h 10000"/>
                  <a:gd name="connsiteX1008" fmla="*/ 7490 w 10000"/>
                  <a:gd name="connsiteY1008" fmla="*/ 5631 h 10000"/>
                  <a:gd name="connsiteX1009" fmla="*/ 7482 w 10000"/>
                  <a:gd name="connsiteY1009" fmla="*/ 5593 h 10000"/>
                  <a:gd name="connsiteX1010" fmla="*/ 7476 w 10000"/>
                  <a:gd name="connsiteY1010" fmla="*/ 5570 h 10000"/>
                  <a:gd name="connsiteX1011" fmla="*/ 7476 w 10000"/>
                  <a:gd name="connsiteY1011" fmla="*/ 5528 h 10000"/>
                  <a:gd name="connsiteX1012" fmla="*/ 7482 w 10000"/>
                  <a:gd name="connsiteY1012" fmla="*/ 5502 h 10000"/>
                  <a:gd name="connsiteX1013" fmla="*/ 7490 w 10000"/>
                  <a:gd name="connsiteY1013" fmla="*/ 5489 h 10000"/>
                  <a:gd name="connsiteX1014" fmla="*/ 7499 w 10000"/>
                  <a:gd name="connsiteY1014" fmla="*/ 5479 h 10000"/>
                  <a:gd name="connsiteX1015" fmla="*/ 7493 w 10000"/>
                  <a:gd name="connsiteY1015" fmla="*/ 5427 h 10000"/>
                  <a:gd name="connsiteX1016" fmla="*/ 7501 w 10000"/>
                  <a:gd name="connsiteY1016" fmla="*/ 5415 h 10000"/>
                  <a:gd name="connsiteX1017" fmla="*/ 7510 w 10000"/>
                  <a:gd name="connsiteY1017" fmla="*/ 5398 h 10000"/>
                  <a:gd name="connsiteX1018" fmla="*/ 7515 w 10000"/>
                  <a:gd name="connsiteY1018" fmla="*/ 5379 h 10000"/>
                  <a:gd name="connsiteX1019" fmla="*/ 7526 w 10000"/>
                  <a:gd name="connsiteY1019" fmla="*/ 5366 h 10000"/>
                  <a:gd name="connsiteX1020" fmla="*/ 7518 w 10000"/>
                  <a:gd name="connsiteY1020" fmla="*/ 5350 h 10000"/>
                  <a:gd name="connsiteX1021" fmla="*/ 7518 w 10000"/>
                  <a:gd name="connsiteY1021" fmla="*/ 5330 h 10000"/>
                  <a:gd name="connsiteX1022" fmla="*/ 7526 w 10000"/>
                  <a:gd name="connsiteY1022" fmla="*/ 5311 h 10000"/>
                  <a:gd name="connsiteX1023" fmla="*/ 7540 w 10000"/>
                  <a:gd name="connsiteY1023" fmla="*/ 5291 h 10000"/>
                  <a:gd name="connsiteX1024" fmla="*/ 7540 w 10000"/>
                  <a:gd name="connsiteY1024" fmla="*/ 5266 h 10000"/>
                  <a:gd name="connsiteX1025" fmla="*/ 7540 w 10000"/>
                  <a:gd name="connsiteY1025" fmla="*/ 5256 h 10000"/>
                  <a:gd name="connsiteX1026" fmla="*/ 7524 w 10000"/>
                  <a:gd name="connsiteY1026" fmla="*/ 5233 h 10000"/>
                  <a:gd name="connsiteX1027" fmla="*/ 7515 w 10000"/>
                  <a:gd name="connsiteY1027" fmla="*/ 5217 h 10000"/>
                  <a:gd name="connsiteX1028" fmla="*/ 7490 w 10000"/>
                  <a:gd name="connsiteY1028" fmla="*/ 5178 h 10000"/>
                  <a:gd name="connsiteX1029" fmla="*/ 7474 w 10000"/>
                  <a:gd name="connsiteY1029" fmla="*/ 5162 h 10000"/>
                  <a:gd name="connsiteX1030" fmla="*/ 7457 w 10000"/>
                  <a:gd name="connsiteY1030" fmla="*/ 5120 h 10000"/>
                  <a:gd name="connsiteX1031" fmla="*/ 7421 w 10000"/>
                  <a:gd name="connsiteY1031" fmla="*/ 5087 h 10000"/>
                  <a:gd name="connsiteX1032" fmla="*/ 7380 w 10000"/>
                  <a:gd name="connsiteY1032" fmla="*/ 5068 h 10000"/>
                  <a:gd name="connsiteX1033" fmla="*/ 7355 w 10000"/>
                  <a:gd name="connsiteY1033" fmla="*/ 5058 h 10000"/>
                  <a:gd name="connsiteX1034" fmla="*/ 7332 w 10000"/>
                  <a:gd name="connsiteY1034" fmla="*/ 5049 h 10000"/>
                  <a:gd name="connsiteX1035" fmla="*/ 7305 w 10000"/>
                  <a:gd name="connsiteY1035" fmla="*/ 5016 h 10000"/>
                  <a:gd name="connsiteX1036" fmla="*/ 7305 w 10000"/>
                  <a:gd name="connsiteY1036" fmla="*/ 5000 h 10000"/>
                  <a:gd name="connsiteX1037" fmla="*/ 7296 w 10000"/>
                  <a:gd name="connsiteY1037" fmla="*/ 4971 h 10000"/>
                  <a:gd name="connsiteX1038" fmla="*/ 7288 w 10000"/>
                  <a:gd name="connsiteY1038" fmla="*/ 4945 h 10000"/>
                  <a:gd name="connsiteX1039" fmla="*/ 7280 w 10000"/>
                  <a:gd name="connsiteY1039" fmla="*/ 4916 h 10000"/>
                  <a:gd name="connsiteX1040" fmla="*/ 7291 w 10000"/>
                  <a:gd name="connsiteY1040" fmla="*/ 4887 h 10000"/>
                  <a:gd name="connsiteX1041" fmla="*/ 7291 w 10000"/>
                  <a:gd name="connsiteY1041" fmla="*/ 4858 h 10000"/>
                  <a:gd name="connsiteX1042" fmla="*/ 7271 w 10000"/>
                  <a:gd name="connsiteY1042" fmla="*/ 4819 h 10000"/>
                  <a:gd name="connsiteX1043" fmla="*/ 7255 w 10000"/>
                  <a:gd name="connsiteY1043" fmla="*/ 4828 h 10000"/>
                  <a:gd name="connsiteX1044" fmla="*/ 7235 w 10000"/>
                  <a:gd name="connsiteY1044" fmla="*/ 4841 h 10000"/>
                  <a:gd name="connsiteX1045" fmla="*/ 7216 w 10000"/>
                  <a:gd name="connsiteY1045" fmla="*/ 4867 h 10000"/>
                  <a:gd name="connsiteX1046" fmla="*/ 7191 w 10000"/>
                  <a:gd name="connsiteY1046" fmla="*/ 4870 h 10000"/>
                  <a:gd name="connsiteX1047" fmla="*/ 7155 w 10000"/>
                  <a:gd name="connsiteY1047" fmla="*/ 4887 h 10000"/>
                  <a:gd name="connsiteX1048" fmla="*/ 7122 w 10000"/>
                  <a:gd name="connsiteY1048" fmla="*/ 4893 h 10000"/>
                  <a:gd name="connsiteX1049" fmla="*/ 7105 w 10000"/>
                  <a:gd name="connsiteY1049" fmla="*/ 4896 h 10000"/>
                  <a:gd name="connsiteX1050" fmla="*/ 7094 w 10000"/>
                  <a:gd name="connsiteY1050" fmla="*/ 4916 h 10000"/>
                  <a:gd name="connsiteX1051" fmla="*/ 7080 w 10000"/>
                  <a:gd name="connsiteY1051" fmla="*/ 4903 h 10000"/>
                  <a:gd name="connsiteX1052" fmla="*/ 7072 w 10000"/>
                  <a:gd name="connsiteY1052" fmla="*/ 4851 h 10000"/>
                  <a:gd name="connsiteX1053" fmla="*/ 7042 w 10000"/>
                  <a:gd name="connsiteY1053" fmla="*/ 4819 h 10000"/>
                  <a:gd name="connsiteX1054" fmla="*/ 7030 w 10000"/>
                  <a:gd name="connsiteY1054" fmla="*/ 4780 h 10000"/>
                  <a:gd name="connsiteX1055" fmla="*/ 7039 w 10000"/>
                  <a:gd name="connsiteY1055" fmla="*/ 4757 h 10000"/>
                  <a:gd name="connsiteX1056" fmla="*/ 7047 w 10000"/>
                  <a:gd name="connsiteY1056" fmla="*/ 4744 h 10000"/>
                  <a:gd name="connsiteX1057" fmla="*/ 7022 w 10000"/>
                  <a:gd name="connsiteY1057" fmla="*/ 4725 h 10000"/>
                  <a:gd name="connsiteX1058" fmla="*/ 7000 w 10000"/>
                  <a:gd name="connsiteY1058" fmla="*/ 4715 h 10000"/>
                  <a:gd name="connsiteX1059" fmla="*/ 6975 w 10000"/>
                  <a:gd name="connsiteY1059" fmla="*/ 4709 h 10000"/>
                  <a:gd name="connsiteX1060" fmla="*/ 6945 w 10000"/>
                  <a:gd name="connsiteY1060" fmla="*/ 4696 h 10000"/>
                  <a:gd name="connsiteX1061" fmla="*/ 6953 w 10000"/>
                  <a:gd name="connsiteY1061" fmla="*/ 4679 h 10000"/>
                  <a:gd name="connsiteX1062" fmla="*/ 6961 w 10000"/>
                  <a:gd name="connsiteY1062" fmla="*/ 4660 h 10000"/>
                  <a:gd name="connsiteX1063" fmla="*/ 6983 w 10000"/>
                  <a:gd name="connsiteY1063" fmla="*/ 4644 h 10000"/>
                  <a:gd name="connsiteX1064" fmla="*/ 7014 w 10000"/>
                  <a:gd name="connsiteY1064" fmla="*/ 4634 h 10000"/>
                  <a:gd name="connsiteX1065" fmla="*/ 7025 w 10000"/>
                  <a:gd name="connsiteY1065" fmla="*/ 4615 h 10000"/>
                  <a:gd name="connsiteX1066" fmla="*/ 7047 w 10000"/>
                  <a:gd name="connsiteY1066" fmla="*/ 4582 h 10000"/>
                  <a:gd name="connsiteX1067" fmla="*/ 7069 w 10000"/>
                  <a:gd name="connsiteY1067" fmla="*/ 4563 h 10000"/>
                  <a:gd name="connsiteX1068" fmla="*/ 7078 w 10000"/>
                  <a:gd name="connsiteY1068" fmla="*/ 4553 h 10000"/>
                  <a:gd name="connsiteX1069" fmla="*/ 7097 w 10000"/>
                  <a:gd name="connsiteY1069" fmla="*/ 4527 h 10000"/>
                  <a:gd name="connsiteX1070" fmla="*/ 7122 w 10000"/>
                  <a:gd name="connsiteY1070" fmla="*/ 4517 h 10000"/>
                  <a:gd name="connsiteX1071" fmla="*/ 7139 w 10000"/>
                  <a:gd name="connsiteY1071" fmla="*/ 4488 h 10000"/>
                  <a:gd name="connsiteX1072" fmla="*/ 7147 w 10000"/>
                  <a:gd name="connsiteY1072" fmla="*/ 4459 h 10000"/>
                  <a:gd name="connsiteX1073" fmla="*/ 7161 w 10000"/>
                  <a:gd name="connsiteY1073" fmla="*/ 4440 h 10000"/>
                  <a:gd name="connsiteX1074" fmla="*/ 7177 w 10000"/>
                  <a:gd name="connsiteY1074" fmla="*/ 4430 h 10000"/>
                  <a:gd name="connsiteX1075" fmla="*/ 7202 w 10000"/>
                  <a:gd name="connsiteY1075" fmla="*/ 4407 h 10000"/>
                  <a:gd name="connsiteX1076" fmla="*/ 7224 w 10000"/>
                  <a:gd name="connsiteY1076" fmla="*/ 4417 h 10000"/>
                  <a:gd name="connsiteX1077" fmla="*/ 7241 w 10000"/>
                  <a:gd name="connsiteY1077" fmla="*/ 4404 h 10000"/>
                  <a:gd name="connsiteX1078" fmla="*/ 7263 w 10000"/>
                  <a:gd name="connsiteY1078" fmla="*/ 4398 h 10000"/>
                  <a:gd name="connsiteX1079" fmla="*/ 7283 w 10000"/>
                  <a:gd name="connsiteY1079" fmla="*/ 4424 h 10000"/>
                  <a:gd name="connsiteX1080" fmla="*/ 7305 w 10000"/>
                  <a:gd name="connsiteY1080" fmla="*/ 4433 h 10000"/>
                  <a:gd name="connsiteX1081" fmla="*/ 7332 w 10000"/>
                  <a:gd name="connsiteY1081" fmla="*/ 4443 h 10000"/>
                  <a:gd name="connsiteX1082" fmla="*/ 7380 w 10000"/>
                  <a:gd name="connsiteY1082" fmla="*/ 4398 h 10000"/>
                  <a:gd name="connsiteX1083" fmla="*/ 7404 w 10000"/>
                  <a:gd name="connsiteY1083" fmla="*/ 4378 h 10000"/>
                  <a:gd name="connsiteX1084" fmla="*/ 7418 w 10000"/>
                  <a:gd name="connsiteY1084" fmla="*/ 4369 h 10000"/>
                  <a:gd name="connsiteX1085" fmla="*/ 7443 w 10000"/>
                  <a:gd name="connsiteY1085" fmla="*/ 4356 h 10000"/>
                  <a:gd name="connsiteX1086" fmla="*/ 7460 w 10000"/>
                  <a:gd name="connsiteY1086" fmla="*/ 4385 h 10000"/>
                  <a:gd name="connsiteX1087" fmla="*/ 7460 w 10000"/>
                  <a:gd name="connsiteY1087" fmla="*/ 4404 h 10000"/>
                  <a:gd name="connsiteX1088" fmla="*/ 7499 w 10000"/>
                  <a:gd name="connsiteY1088" fmla="*/ 4417 h 10000"/>
                  <a:gd name="connsiteX1089" fmla="*/ 7515 w 10000"/>
                  <a:gd name="connsiteY1089" fmla="*/ 4414 h 10000"/>
                  <a:gd name="connsiteX1090" fmla="*/ 7565 w 10000"/>
                  <a:gd name="connsiteY1090" fmla="*/ 4385 h 10000"/>
                  <a:gd name="connsiteX1091" fmla="*/ 7579 w 10000"/>
                  <a:gd name="connsiteY1091" fmla="*/ 4346 h 10000"/>
                  <a:gd name="connsiteX1092" fmla="*/ 7582 w 10000"/>
                  <a:gd name="connsiteY1092" fmla="*/ 4317 h 10000"/>
                  <a:gd name="connsiteX1093" fmla="*/ 7590 w 10000"/>
                  <a:gd name="connsiteY1093" fmla="*/ 4301 h 10000"/>
                  <a:gd name="connsiteX1094" fmla="*/ 7612 w 10000"/>
                  <a:gd name="connsiteY1094" fmla="*/ 4271 h 10000"/>
                  <a:gd name="connsiteX1095" fmla="*/ 7623 w 10000"/>
                  <a:gd name="connsiteY1095" fmla="*/ 4262 h 10000"/>
                  <a:gd name="connsiteX1096" fmla="*/ 7634 w 10000"/>
                  <a:gd name="connsiteY1096" fmla="*/ 4245 h 10000"/>
                  <a:gd name="connsiteX1097" fmla="*/ 7645 w 10000"/>
                  <a:gd name="connsiteY1097" fmla="*/ 4265 h 10000"/>
                  <a:gd name="connsiteX1098" fmla="*/ 7670 w 10000"/>
                  <a:gd name="connsiteY1098" fmla="*/ 4284 h 10000"/>
                  <a:gd name="connsiteX1099" fmla="*/ 7701 w 10000"/>
                  <a:gd name="connsiteY1099" fmla="*/ 4275 h 10000"/>
                  <a:gd name="connsiteX1100" fmla="*/ 7717 w 10000"/>
                  <a:gd name="connsiteY1100" fmla="*/ 4275 h 10000"/>
                  <a:gd name="connsiteX1101" fmla="*/ 7740 w 10000"/>
                  <a:gd name="connsiteY1101" fmla="*/ 4284 h 10000"/>
                  <a:gd name="connsiteX1102" fmla="*/ 7767 w 10000"/>
                  <a:gd name="connsiteY1102" fmla="*/ 4284 h 10000"/>
                  <a:gd name="connsiteX1103" fmla="*/ 7895 w 10000"/>
                  <a:gd name="connsiteY1103" fmla="*/ 4207 h 10000"/>
                  <a:gd name="connsiteX1104" fmla="*/ 7895 w 10000"/>
                  <a:gd name="connsiteY1104" fmla="*/ 4187 h 10000"/>
                  <a:gd name="connsiteX1105" fmla="*/ 7895 w 10000"/>
                  <a:gd name="connsiteY1105" fmla="*/ 4171 h 10000"/>
                  <a:gd name="connsiteX1106" fmla="*/ 7903 w 10000"/>
                  <a:gd name="connsiteY1106" fmla="*/ 4148 h 10000"/>
                  <a:gd name="connsiteX1107" fmla="*/ 7917 w 10000"/>
                  <a:gd name="connsiteY1107" fmla="*/ 4158 h 10000"/>
                  <a:gd name="connsiteX1108" fmla="*/ 7967 w 10000"/>
                  <a:gd name="connsiteY1108" fmla="*/ 4203 h 10000"/>
                  <a:gd name="connsiteX1109" fmla="*/ 7994 w 10000"/>
                  <a:gd name="connsiteY1109" fmla="*/ 4203 h 10000"/>
                  <a:gd name="connsiteX1110" fmla="*/ 8064 w 10000"/>
                  <a:gd name="connsiteY1110" fmla="*/ 4242 h 10000"/>
                  <a:gd name="connsiteX1111" fmla="*/ 8083 w 10000"/>
                  <a:gd name="connsiteY1111" fmla="*/ 4245 h 10000"/>
                  <a:gd name="connsiteX1112" fmla="*/ 8105 w 10000"/>
                  <a:gd name="connsiteY1112" fmla="*/ 4226 h 10000"/>
                  <a:gd name="connsiteX1113" fmla="*/ 8136 w 10000"/>
                  <a:gd name="connsiteY1113" fmla="*/ 4187 h 10000"/>
                  <a:gd name="connsiteX1114" fmla="*/ 8161 w 10000"/>
                  <a:gd name="connsiteY1114" fmla="*/ 4168 h 10000"/>
                  <a:gd name="connsiteX1115" fmla="*/ 8172 w 10000"/>
                  <a:gd name="connsiteY1115" fmla="*/ 4161 h 10000"/>
                  <a:gd name="connsiteX1116" fmla="*/ 8208 w 10000"/>
                  <a:gd name="connsiteY1116" fmla="*/ 4168 h 10000"/>
                  <a:gd name="connsiteX1117" fmla="*/ 8235 w 10000"/>
                  <a:gd name="connsiteY1117" fmla="*/ 4168 h 10000"/>
                  <a:gd name="connsiteX1118" fmla="*/ 8258 w 10000"/>
                  <a:gd name="connsiteY1118" fmla="*/ 4152 h 10000"/>
                  <a:gd name="connsiteX1119" fmla="*/ 8283 w 10000"/>
                  <a:gd name="connsiteY1119" fmla="*/ 4152 h 10000"/>
                  <a:gd name="connsiteX1120" fmla="*/ 8299 w 10000"/>
                  <a:gd name="connsiteY1120" fmla="*/ 4132 h 10000"/>
                  <a:gd name="connsiteX1121" fmla="*/ 8316 w 10000"/>
                  <a:gd name="connsiteY1121" fmla="*/ 4113 h 10000"/>
                  <a:gd name="connsiteX1122" fmla="*/ 8330 w 10000"/>
                  <a:gd name="connsiteY1122" fmla="*/ 4084 h 10000"/>
                  <a:gd name="connsiteX1123" fmla="*/ 8341 w 10000"/>
                  <a:gd name="connsiteY1123" fmla="*/ 4058 h 10000"/>
                  <a:gd name="connsiteX1124" fmla="*/ 8349 w 10000"/>
                  <a:gd name="connsiteY1124" fmla="*/ 4064 h 10000"/>
                  <a:gd name="connsiteX1125" fmla="*/ 8366 w 10000"/>
                  <a:gd name="connsiteY1125" fmla="*/ 4067 h 10000"/>
                  <a:gd name="connsiteX1126" fmla="*/ 8374 w 10000"/>
                  <a:gd name="connsiteY1126" fmla="*/ 4084 h 10000"/>
                  <a:gd name="connsiteX1127" fmla="*/ 8402 w 10000"/>
                  <a:gd name="connsiteY1127" fmla="*/ 4054 h 10000"/>
                  <a:gd name="connsiteX1128" fmla="*/ 8427 w 10000"/>
                  <a:gd name="connsiteY1128" fmla="*/ 4028 h 10000"/>
                  <a:gd name="connsiteX1129" fmla="*/ 8438 w 10000"/>
                  <a:gd name="connsiteY1129" fmla="*/ 4025 h 10000"/>
                  <a:gd name="connsiteX1130" fmla="*/ 8468 w 10000"/>
                  <a:gd name="connsiteY1130" fmla="*/ 4006 h 10000"/>
                  <a:gd name="connsiteX1131" fmla="*/ 8485 w 10000"/>
                  <a:gd name="connsiteY1131" fmla="*/ 3999 h 10000"/>
                  <a:gd name="connsiteX1132" fmla="*/ 8493 w 10000"/>
                  <a:gd name="connsiteY1132" fmla="*/ 4025 h 10000"/>
                  <a:gd name="connsiteX1133" fmla="*/ 8515 w 10000"/>
                  <a:gd name="connsiteY1133" fmla="*/ 4028 h 10000"/>
                  <a:gd name="connsiteX1134" fmla="*/ 8543 w 10000"/>
                  <a:gd name="connsiteY1134" fmla="*/ 4009 h 10000"/>
                  <a:gd name="connsiteX1135" fmla="*/ 8551 w 10000"/>
                  <a:gd name="connsiteY1135" fmla="*/ 3990 h 10000"/>
                  <a:gd name="connsiteX1136" fmla="*/ 8582 w 10000"/>
                  <a:gd name="connsiteY1136" fmla="*/ 3977 h 10000"/>
                  <a:gd name="connsiteX1137" fmla="*/ 8596 w 10000"/>
                  <a:gd name="connsiteY1137" fmla="*/ 3977 h 10000"/>
                  <a:gd name="connsiteX1138" fmla="*/ 8607 w 10000"/>
                  <a:gd name="connsiteY1138" fmla="*/ 3980 h 10000"/>
                  <a:gd name="connsiteX1139" fmla="*/ 8645 w 10000"/>
                  <a:gd name="connsiteY1139" fmla="*/ 3970 h 10000"/>
                  <a:gd name="connsiteX1140" fmla="*/ 8654 w 10000"/>
                  <a:gd name="connsiteY1140" fmla="*/ 3951 h 10000"/>
                  <a:gd name="connsiteX1141" fmla="*/ 8670 w 10000"/>
                  <a:gd name="connsiteY1141" fmla="*/ 3935 h 10000"/>
                  <a:gd name="connsiteX1142" fmla="*/ 8695 w 10000"/>
                  <a:gd name="connsiteY1142" fmla="*/ 3935 h 10000"/>
                  <a:gd name="connsiteX1143" fmla="*/ 8704 w 10000"/>
                  <a:gd name="connsiteY1143" fmla="*/ 3951 h 10000"/>
                  <a:gd name="connsiteX1144" fmla="*/ 8717 w 10000"/>
                  <a:gd name="connsiteY1144" fmla="*/ 3964 h 10000"/>
                  <a:gd name="connsiteX1145" fmla="*/ 8751 w 10000"/>
                  <a:gd name="connsiteY1145" fmla="*/ 3951 h 10000"/>
                  <a:gd name="connsiteX1146" fmla="*/ 8776 w 10000"/>
                  <a:gd name="connsiteY1146" fmla="*/ 3935 h 10000"/>
                  <a:gd name="connsiteX1147" fmla="*/ 8798 w 10000"/>
                  <a:gd name="connsiteY1147" fmla="*/ 3925 h 10000"/>
                  <a:gd name="connsiteX1148" fmla="*/ 8806 w 10000"/>
                  <a:gd name="connsiteY1148" fmla="*/ 3892 h 10000"/>
                  <a:gd name="connsiteX1149" fmla="*/ 8814 w 10000"/>
                  <a:gd name="connsiteY1149" fmla="*/ 3876 h 10000"/>
                  <a:gd name="connsiteX1150" fmla="*/ 8839 w 10000"/>
                  <a:gd name="connsiteY1150" fmla="*/ 3873 h 10000"/>
                  <a:gd name="connsiteX1151" fmla="*/ 8842 w 10000"/>
                  <a:gd name="connsiteY1151" fmla="*/ 3876 h 10000"/>
                  <a:gd name="connsiteX1152" fmla="*/ 8856 w 10000"/>
                  <a:gd name="connsiteY1152" fmla="*/ 3863 h 10000"/>
                  <a:gd name="connsiteX1153" fmla="*/ 8856 w 10000"/>
                  <a:gd name="connsiteY1153" fmla="*/ 3841 h 10000"/>
                  <a:gd name="connsiteX1154" fmla="*/ 8870 w 10000"/>
                  <a:gd name="connsiteY1154" fmla="*/ 3821 h 10000"/>
                  <a:gd name="connsiteX1155" fmla="*/ 8903 w 10000"/>
                  <a:gd name="connsiteY1155" fmla="*/ 3802 h 10000"/>
                  <a:gd name="connsiteX1156" fmla="*/ 8914 w 10000"/>
                  <a:gd name="connsiteY1156" fmla="*/ 3782 h 10000"/>
                  <a:gd name="connsiteX1157" fmla="*/ 8939 w 10000"/>
                  <a:gd name="connsiteY1157" fmla="*/ 3782 h 10000"/>
                  <a:gd name="connsiteX1158" fmla="*/ 8961 w 10000"/>
                  <a:gd name="connsiteY1158" fmla="*/ 3779 h 10000"/>
                  <a:gd name="connsiteX1159" fmla="*/ 8983 w 10000"/>
                  <a:gd name="connsiteY1159" fmla="*/ 3760 h 10000"/>
                  <a:gd name="connsiteX1160" fmla="*/ 9003 w 10000"/>
                  <a:gd name="connsiteY1160" fmla="*/ 3763 h 10000"/>
                  <a:gd name="connsiteX1161" fmla="*/ 9019 w 10000"/>
                  <a:gd name="connsiteY1161" fmla="*/ 3779 h 10000"/>
                  <a:gd name="connsiteX1162" fmla="*/ 9050 w 10000"/>
                  <a:gd name="connsiteY1162" fmla="*/ 3812 h 10000"/>
                  <a:gd name="connsiteX1163" fmla="*/ 9080 w 10000"/>
                  <a:gd name="connsiteY1163" fmla="*/ 3831 h 10000"/>
                  <a:gd name="connsiteX1164" fmla="*/ 9097 w 10000"/>
                  <a:gd name="connsiteY1164" fmla="*/ 3867 h 10000"/>
                  <a:gd name="connsiteX1165" fmla="*/ 9114 w 10000"/>
                  <a:gd name="connsiteY1165" fmla="*/ 3902 h 10000"/>
                  <a:gd name="connsiteX1166" fmla="*/ 9122 w 10000"/>
                  <a:gd name="connsiteY1166" fmla="*/ 3935 h 10000"/>
                  <a:gd name="connsiteX1167" fmla="*/ 9125 w 10000"/>
                  <a:gd name="connsiteY1167" fmla="*/ 3964 h 10000"/>
                  <a:gd name="connsiteX1168" fmla="*/ 9130 w 10000"/>
                  <a:gd name="connsiteY1168" fmla="*/ 3999 h 10000"/>
                  <a:gd name="connsiteX1169" fmla="*/ 9130 w 10000"/>
                  <a:gd name="connsiteY1169" fmla="*/ 4054 h 10000"/>
                  <a:gd name="connsiteX1170" fmla="*/ 9155 w 10000"/>
                  <a:gd name="connsiteY1170" fmla="*/ 4093 h 10000"/>
                  <a:gd name="connsiteX1171" fmla="*/ 9169 w 10000"/>
                  <a:gd name="connsiteY1171" fmla="*/ 4090 h 10000"/>
                  <a:gd name="connsiteX1172" fmla="*/ 9211 w 10000"/>
                  <a:gd name="connsiteY1172" fmla="*/ 4077 h 10000"/>
                  <a:gd name="connsiteX1173" fmla="*/ 9244 w 10000"/>
                  <a:gd name="connsiteY1173" fmla="*/ 4077 h 10000"/>
                  <a:gd name="connsiteX1174" fmla="*/ 9252 w 10000"/>
                  <a:gd name="connsiteY1174" fmla="*/ 4103 h 10000"/>
                  <a:gd name="connsiteX1175" fmla="*/ 9258 w 10000"/>
                  <a:gd name="connsiteY1175" fmla="*/ 4148 h 10000"/>
                  <a:gd name="connsiteX1176" fmla="*/ 9269 w 10000"/>
                  <a:gd name="connsiteY1176" fmla="*/ 4158 h 10000"/>
                  <a:gd name="connsiteX1177" fmla="*/ 9294 w 10000"/>
                  <a:gd name="connsiteY1177" fmla="*/ 4158 h 10000"/>
                  <a:gd name="connsiteX1178" fmla="*/ 9319 w 10000"/>
                  <a:gd name="connsiteY1178" fmla="*/ 4168 h 10000"/>
                  <a:gd name="connsiteX1179" fmla="*/ 9346 w 10000"/>
                  <a:gd name="connsiteY1179" fmla="*/ 4190 h 10000"/>
                  <a:gd name="connsiteX1180" fmla="*/ 9357 w 10000"/>
                  <a:gd name="connsiteY1180" fmla="*/ 4168 h 10000"/>
                  <a:gd name="connsiteX1181" fmla="*/ 9371 w 10000"/>
                  <a:gd name="connsiteY1181" fmla="*/ 4132 h 10000"/>
                  <a:gd name="connsiteX1182" fmla="*/ 9391 w 10000"/>
                  <a:gd name="connsiteY1182" fmla="*/ 4113 h 10000"/>
                  <a:gd name="connsiteX1183" fmla="*/ 9407 w 10000"/>
                  <a:gd name="connsiteY1183" fmla="*/ 4103 h 10000"/>
                  <a:gd name="connsiteX1184" fmla="*/ 9435 w 10000"/>
                  <a:gd name="connsiteY1184" fmla="*/ 4100 h 10000"/>
                  <a:gd name="connsiteX1185" fmla="*/ 9460 w 10000"/>
                  <a:gd name="connsiteY1185" fmla="*/ 4084 h 10000"/>
                  <a:gd name="connsiteX1186" fmla="*/ 9485 w 10000"/>
                  <a:gd name="connsiteY1186" fmla="*/ 4067 h 10000"/>
                  <a:gd name="connsiteX1187" fmla="*/ 9496 w 10000"/>
                  <a:gd name="connsiteY1187" fmla="*/ 4054 h 10000"/>
                  <a:gd name="connsiteX1188" fmla="*/ 9526 w 10000"/>
                  <a:gd name="connsiteY1188" fmla="*/ 4048 h 10000"/>
                  <a:gd name="connsiteX1189" fmla="*/ 9557 w 10000"/>
                  <a:gd name="connsiteY1189" fmla="*/ 4038 h 10000"/>
                  <a:gd name="connsiteX1190" fmla="*/ 9584 w 10000"/>
                  <a:gd name="connsiteY1190" fmla="*/ 4019 h 10000"/>
                  <a:gd name="connsiteX1191" fmla="*/ 9623 w 10000"/>
                  <a:gd name="connsiteY1191" fmla="*/ 4016 h 10000"/>
                  <a:gd name="connsiteX1192" fmla="*/ 9648 w 10000"/>
                  <a:gd name="connsiteY1192" fmla="*/ 4009 h 10000"/>
                  <a:gd name="connsiteX1193" fmla="*/ 9673 w 10000"/>
                  <a:gd name="connsiteY1193" fmla="*/ 4019 h 10000"/>
                  <a:gd name="connsiteX1194" fmla="*/ 9712 w 10000"/>
                  <a:gd name="connsiteY1194" fmla="*/ 4038 h 10000"/>
                  <a:gd name="connsiteX1195" fmla="*/ 9742 w 10000"/>
                  <a:gd name="connsiteY1195" fmla="*/ 4074 h 10000"/>
                  <a:gd name="connsiteX1196" fmla="*/ 9776 w 10000"/>
                  <a:gd name="connsiteY1196" fmla="*/ 4093 h 10000"/>
                  <a:gd name="connsiteX1197" fmla="*/ 9814 w 10000"/>
                  <a:gd name="connsiteY1197" fmla="*/ 4109 h 10000"/>
                  <a:gd name="connsiteX1198" fmla="*/ 9859 w 10000"/>
                  <a:gd name="connsiteY1198" fmla="*/ 4119 h 10000"/>
                  <a:gd name="connsiteX1199" fmla="*/ 9898 w 10000"/>
                  <a:gd name="connsiteY1199" fmla="*/ 4122 h 10000"/>
                  <a:gd name="connsiteX1200" fmla="*/ 9931 w 10000"/>
                  <a:gd name="connsiteY1200" fmla="*/ 4109 h 10000"/>
                  <a:gd name="connsiteX1201" fmla="*/ 9956 w 10000"/>
                  <a:gd name="connsiteY1201" fmla="*/ 4100 h 10000"/>
                  <a:gd name="connsiteX1202" fmla="*/ 9981 w 10000"/>
                  <a:gd name="connsiteY1202" fmla="*/ 4067 h 10000"/>
                  <a:gd name="connsiteX1203" fmla="*/ 9994 w 10000"/>
                  <a:gd name="connsiteY1203" fmla="*/ 4035 h 10000"/>
                  <a:gd name="connsiteX1204" fmla="*/ 10000 w 10000"/>
                  <a:gd name="connsiteY1204" fmla="*/ 3996 h 10000"/>
                  <a:gd name="connsiteX1205" fmla="*/ 9994 w 10000"/>
                  <a:gd name="connsiteY1205" fmla="*/ 3941 h 10000"/>
                  <a:gd name="connsiteX1206" fmla="*/ 9986 w 10000"/>
                  <a:gd name="connsiteY1206" fmla="*/ 3905 h 10000"/>
                  <a:gd name="connsiteX1207" fmla="*/ 9981 w 10000"/>
                  <a:gd name="connsiteY1207" fmla="*/ 3857 h 10000"/>
                  <a:gd name="connsiteX1208" fmla="*/ 9989 w 10000"/>
                  <a:gd name="connsiteY1208" fmla="*/ 3837 h 10000"/>
                  <a:gd name="connsiteX1209" fmla="*/ 9989 w 10000"/>
                  <a:gd name="connsiteY1209" fmla="*/ 3812 h 10000"/>
                  <a:gd name="connsiteX1210" fmla="*/ 9981 w 10000"/>
                  <a:gd name="connsiteY1210" fmla="*/ 3792 h 10000"/>
                  <a:gd name="connsiteX1211" fmla="*/ 9970 w 10000"/>
                  <a:gd name="connsiteY1211" fmla="*/ 3763 h 10000"/>
                  <a:gd name="connsiteX1212" fmla="*/ 9945 w 10000"/>
                  <a:gd name="connsiteY1212" fmla="*/ 3705 h 10000"/>
                  <a:gd name="connsiteX1213" fmla="*/ 9931 w 10000"/>
                  <a:gd name="connsiteY1213" fmla="*/ 3659 h 10000"/>
                  <a:gd name="connsiteX1214" fmla="*/ 9903 w 10000"/>
                  <a:gd name="connsiteY1214" fmla="*/ 3640 h 10000"/>
                  <a:gd name="connsiteX1215" fmla="*/ 9881 w 10000"/>
                  <a:gd name="connsiteY1215" fmla="*/ 3620 h 10000"/>
                  <a:gd name="connsiteX1216" fmla="*/ 9856 w 10000"/>
                  <a:gd name="connsiteY1216" fmla="*/ 3595 h 10000"/>
                  <a:gd name="connsiteX1217" fmla="*/ 9817 w 10000"/>
                  <a:gd name="connsiteY1217" fmla="*/ 3562 h 10000"/>
                  <a:gd name="connsiteX1218" fmla="*/ 9795 w 10000"/>
                  <a:gd name="connsiteY1218" fmla="*/ 3546 h 10000"/>
                  <a:gd name="connsiteX1219" fmla="*/ 9778 w 10000"/>
                  <a:gd name="connsiteY1219" fmla="*/ 3527 h 10000"/>
                  <a:gd name="connsiteX1220" fmla="*/ 9745 w 10000"/>
                  <a:gd name="connsiteY1220" fmla="*/ 3501 h 10000"/>
                  <a:gd name="connsiteX1221" fmla="*/ 9726 w 10000"/>
                  <a:gd name="connsiteY1221" fmla="*/ 3488 h 10000"/>
                  <a:gd name="connsiteX1222" fmla="*/ 9704 w 10000"/>
                  <a:gd name="connsiteY1222" fmla="*/ 3472 h 10000"/>
                  <a:gd name="connsiteX1223" fmla="*/ 9695 w 10000"/>
                  <a:gd name="connsiteY1223" fmla="*/ 3468 h 10000"/>
                  <a:gd name="connsiteX1224" fmla="*/ 9690 w 10000"/>
                  <a:gd name="connsiteY1224" fmla="*/ 3459 h 10000"/>
                  <a:gd name="connsiteX1225" fmla="*/ 9673 w 10000"/>
                  <a:gd name="connsiteY1225" fmla="*/ 3449 h 10000"/>
                  <a:gd name="connsiteX1226" fmla="*/ 9665 w 10000"/>
                  <a:gd name="connsiteY1226" fmla="*/ 3442 h 10000"/>
                  <a:gd name="connsiteX1227" fmla="*/ 9654 w 10000"/>
                  <a:gd name="connsiteY1227" fmla="*/ 3449 h 10000"/>
                  <a:gd name="connsiteX1228" fmla="*/ 9521 w 10000"/>
                  <a:gd name="connsiteY1228" fmla="*/ 3394 h 10000"/>
                  <a:gd name="connsiteX1229" fmla="*/ 9510 w 10000"/>
                  <a:gd name="connsiteY1229" fmla="*/ 3368 h 10000"/>
                  <a:gd name="connsiteX1230" fmla="*/ 9496 w 10000"/>
                  <a:gd name="connsiteY1230" fmla="*/ 3287 h 10000"/>
                  <a:gd name="connsiteX1231" fmla="*/ 9488 w 10000"/>
                  <a:gd name="connsiteY1231" fmla="*/ 3216 h 10000"/>
                  <a:gd name="connsiteX1232" fmla="*/ 9493 w 10000"/>
                  <a:gd name="connsiteY1232" fmla="*/ 3174 h 10000"/>
                  <a:gd name="connsiteX1233" fmla="*/ 9501 w 10000"/>
                  <a:gd name="connsiteY1233" fmla="*/ 3128 h 10000"/>
                  <a:gd name="connsiteX1234" fmla="*/ 9488 w 10000"/>
                  <a:gd name="connsiteY1234" fmla="*/ 3025 h 10000"/>
                  <a:gd name="connsiteX1235" fmla="*/ 9446 w 10000"/>
                  <a:gd name="connsiteY1235" fmla="*/ 2931 h 10000"/>
                  <a:gd name="connsiteX1236" fmla="*/ 9382 w 10000"/>
                  <a:gd name="connsiteY1236" fmla="*/ 2837 h 10000"/>
                  <a:gd name="connsiteX1237" fmla="*/ 9316 w 10000"/>
                  <a:gd name="connsiteY1237" fmla="*/ 2753 h 10000"/>
                  <a:gd name="connsiteX1238" fmla="*/ 9294 w 10000"/>
                  <a:gd name="connsiteY1238" fmla="*/ 2655 h 10000"/>
                  <a:gd name="connsiteX1239" fmla="*/ 9213 w 10000"/>
                  <a:gd name="connsiteY1239" fmla="*/ 2328 h 10000"/>
                  <a:gd name="connsiteX1240" fmla="*/ 9172 w 10000"/>
                  <a:gd name="connsiteY1240" fmla="*/ 2286 h 10000"/>
                  <a:gd name="connsiteX1241" fmla="*/ 9019 w 10000"/>
                  <a:gd name="connsiteY1241" fmla="*/ 2082 h 10000"/>
                  <a:gd name="connsiteX1242" fmla="*/ 8906 w 10000"/>
                  <a:gd name="connsiteY1242" fmla="*/ 1946 h 10000"/>
                  <a:gd name="connsiteX1243" fmla="*/ 8801 w 10000"/>
                  <a:gd name="connsiteY1243" fmla="*/ 1778 h 10000"/>
                  <a:gd name="connsiteX1244" fmla="*/ 8806 w 10000"/>
                  <a:gd name="connsiteY1244" fmla="*/ 1713 h 10000"/>
                  <a:gd name="connsiteX1245" fmla="*/ 8809 w 10000"/>
                  <a:gd name="connsiteY1245" fmla="*/ 1703 h 10000"/>
                  <a:gd name="connsiteX1246" fmla="*/ 8817 w 10000"/>
                  <a:gd name="connsiteY1246" fmla="*/ 1713 h 10000"/>
                  <a:gd name="connsiteX1247" fmla="*/ 8834 w 10000"/>
                  <a:gd name="connsiteY1247" fmla="*/ 1729 h 10000"/>
                  <a:gd name="connsiteX1248" fmla="*/ 8839 w 10000"/>
                  <a:gd name="connsiteY1248" fmla="*/ 1729 h 10000"/>
                  <a:gd name="connsiteX1249" fmla="*/ 8848 w 10000"/>
                  <a:gd name="connsiteY1249" fmla="*/ 1723 h 10000"/>
                  <a:gd name="connsiteX1250" fmla="*/ 8850 w 10000"/>
                  <a:gd name="connsiteY1250" fmla="*/ 1703 h 10000"/>
                  <a:gd name="connsiteX1251" fmla="*/ 8850 w 10000"/>
                  <a:gd name="connsiteY1251" fmla="*/ 1684 h 10000"/>
                  <a:gd name="connsiteX1252" fmla="*/ 8850 w 10000"/>
                  <a:gd name="connsiteY1252" fmla="*/ 1648 h 10000"/>
                  <a:gd name="connsiteX1253" fmla="*/ 8881 w 10000"/>
                  <a:gd name="connsiteY1253" fmla="*/ 1571 h 10000"/>
                  <a:gd name="connsiteX1254" fmla="*/ 8895 w 10000"/>
                  <a:gd name="connsiteY1254" fmla="*/ 1541 h 10000"/>
                  <a:gd name="connsiteX1255" fmla="*/ 8895 w 10000"/>
                  <a:gd name="connsiteY1255" fmla="*/ 1525 h 10000"/>
                  <a:gd name="connsiteX1256" fmla="*/ 8881 w 10000"/>
                  <a:gd name="connsiteY1256" fmla="*/ 1516 h 10000"/>
                  <a:gd name="connsiteX1257" fmla="*/ 8864 w 10000"/>
                  <a:gd name="connsiteY1257" fmla="*/ 1522 h 10000"/>
                  <a:gd name="connsiteX1258" fmla="*/ 8850 w 10000"/>
                  <a:gd name="connsiteY1258" fmla="*/ 1535 h 10000"/>
                  <a:gd name="connsiteX1259" fmla="*/ 8834 w 10000"/>
                  <a:gd name="connsiteY1259" fmla="*/ 1571 h 10000"/>
                  <a:gd name="connsiteX1260" fmla="*/ 8825 w 10000"/>
                  <a:gd name="connsiteY1260" fmla="*/ 1587 h 10000"/>
                  <a:gd name="connsiteX1261" fmla="*/ 8776 w 10000"/>
                  <a:gd name="connsiteY1261" fmla="*/ 1571 h 10000"/>
                  <a:gd name="connsiteX1262" fmla="*/ 8745 w 10000"/>
                  <a:gd name="connsiteY1262" fmla="*/ 1580 h 10000"/>
                  <a:gd name="connsiteX1263" fmla="*/ 8720 w 10000"/>
                  <a:gd name="connsiteY1263" fmla="*/ 1587 h 10000"/>
                  <a:gd name="connsiteX1264" fmla="*/ 8709 w 10000"/>
                  <a:gd name="connsiteY1264" fmla="*/ 1609 h 10000"/>
                  <a:gd name="connsiteX1265" fmla="*/ 8693 w 10000"/>
                  <a:gd name="connsiteY1265" fmla="*/ 1616 h 10000"/>
                  <a:gd name="connsiteX1266" fmla="*/ 8684 w 10000"/>
                  <a:gd name="connsiteY1266" fmla="*/ 1639 h 10000"/>
                  <a:gd name="connsiteX1267" fmla="*/ 8684 w 10000"/>
                  <a:gd name="connsiteY1267" fmla="*/ 1658 h 10000"/>
                  <a:gd name="connsiteX1268" fmla="*/ 8665 w 10000"/>
                  <a:gd name="connsiteY1268" fmla="*/ 1655 h 10000"/>
                  <a:gd name="connsiteX1269" fmla="*/ 8665 w 10000"/>
                  <a:gd name="connsiteY1269" fmla="*/ 1645 h 10000"/>
                  <a:gd name="connsiteX1270" fmla="*/ 8665 w 10000"/>
                  <a:gd name="connsiteY1270" fmla="*/ 1626 h 10000"/>
                  <a:gd name="connsiteX1271" fmla="*/ 8676 w 10000"/>
                  <a:gd name="connsiteY1271" fmla="*/ 1609 h 10000"/>
                  <a:gd name="connsiteX1272" fmla="*/ 8679 w 10000"/>
                  <a:gd name="connsiteY1272" fmla="*/ 1597 h 10000"/>
                  <a:gd name="connsiteX1273" fmla="*/ 8687 w 10000"/>
                  <a:gd name="connsiteY1273" fmla="*/ 1577 h 10000"/>
                  <a:gd name="connsiteX1274" fmla="*/ 8695 w 10000"/>
                  <a:gd name="connsiteY1274" fmla="*/ 1554 h 10000"/>
                  <a:gd name="connsiteX1275" fmla="*/ 8709 w 10000"/>
                  <a:gd name="connsiteY1275" fmla="*/ 1532 h 10000"/>
                  <a:gd name="connsiteX1276" fmla="*/ 8704 w 10000"/>
                  <a:gd name="connsiteY1276" fmla="*/ 1512 h 10000"/>
                  <a:gd name="connsiteX1277" fmla="*/ 8695 w 10000"/>
                  <a:gd name="connsiteY1277" fmla="*/ 1503 h 10000"/>
                  <a:gd name="connsiteX1278" fmla="*/ 8684 w 10000"/>
                  <a:gd name="connsiteY1278" fmla="*/ 1503 h 10000"/>
                  <a:gd name="connsiteX1279" fmla="*/ 8670 w 10000"/>
                  <a:gd name="connsiteY1279" fmla="*/ 1525 h 10000"/>
                  <a:gd name="connsiteX1280" fmla="*/ 8665 w 10000"/>
                  <a:gd name="connsiteY1280" fmla="*/ 1545 h 10000"/>
                  <a:gd name="connsiteX1281" fmla="*/ 8654 w 10000"/>
                  <a:gd name="connsiteY1281" fmla="*/ 1567 h 10000"/>
                  <a:gd name="connsiteX1282" fmla="*/ 8648 w 10000"/>
                  <a:gd name="connsiteY1282" fmla="*/ 1587 h 10000"/>
                  <a:gd name="connsiteX1283" fmla="*/ 8640 w 10000"/>
                  <a:gd name="connsiteY1283" fmla="*/ 1629 h 10000"/>
                  <a:gd name="connsiteX1284" fmla="*/ 8620 w 10000"/>
                  <a:gd name="connsiteY1284" fmla="*/ 1635 h 10000"/>
                  <a:gd name="connsiteX1285" fmla="*/ 8612 w 10000"/>
                  <a:gd name="connsiteY1285" fmla="*/ 1635 h 10000"/>
                  <a:gd name="connsiteX1286" fmla="*/ 8604 w 10000"/>
                  <a:gd name="connsiteY1286" fmla="*/ 1626 h 10000"/>
                  <a:gd name="connsiteX1287" fmla="*/ 8596 w 10000"/>
                  <a:gd name="connsiteY1287" fmla="*/ 1616 h 10000"/>
                  <a:gd name="connsiteX1288" fmla="*/ 8596 w 10000"/>
                  <a:gd name="connsiteY1288" fmla="*/ 1580 h 10000"/>
                  <a:gd name="connsiteX1289" fmla="*/ 8587 w 10000"/>
                  <a:gd name="connsiteY1289" fmla="*/ 1545 h 10000"/>
                  <a:gd name="connsiteX1290" fmla="*/ 8565 w 10000"/>
                  <a:gd name="connsiteY1290" fmla="*/ 1516 h 10000"/>
                  <a:gd name="connsiteX1291" fmla="*/ 8543 w 10000"/>
                  <a:gd name="connsiteY1291" fmla="*/ 1512 h 10000"/>
                  <a:gd name="connsiteX1292" fmla="*/ 8518 w 10000"/>
                  <a:gd name="connsiteY1292" fmla="*/ 1532 h 10000"/>
                  <a:gd name="connsiteX1293" fmla="*/ 8476 w 10000"/>
                  <a:gd name="connsiteY1293" fmla="*/ 1567 h 10000"/>
                  <a:gd name="connsiteX1294" fmla="*/ 8454 w 10000"/>
                  <a:gd name="connsiteY1294" fmla="*/ 1551 h 10000"/>
                  <a:gd name="connsiteX1295" fmla="*/ 8402 w 10000"/>
                  <a:gd name="connsiteY1295" fmla="*/ 1493 h 10000"/>
                  <a:gd name="connsiteX1296" fmla="*/ 8371 w 10000"/>
                  <a:gd name="connsiteY1296" fmla="*/ 1428 h 10000"/>
                  <a:gd name="connsiteX1297" fmla="*/ 8072 w 10000"/>
                  <a:gd name="connsiteY1297" fmla="*/ 1422 h 10000"/>
                  <a:gd name="connsiteX1298" fmla="*/ 7823 w 10000"/>
                  <a:gd name="connsiteY1298" fmla="*/ 1279 h 10000"/>
                  <a:gd name="connsiteX1299" fmla="*/ 7587 w 10000"/>
                  <a:gd name="connsiteY1299" fmla="*/ 1133 h 10000"/>
                  <a:gd name="connsiteX1300" fmla="*/ 7526 w 10000"/>
                  <a:gd name="connsiteY1300" fmla="*/ 1098 h 10000"/>
                  <a:gd name="connsiteX1301" fmla="*/ 7346 w 10000"/>
                  <a:gd name="connsiteY1301" fmla="*/ 991 h 10000"/>
                  <a:gd name="connsiteX1302" fmla="*/ 7321 w 10000"/>
                  <a:gd name="connsiteY1302" fmla="*/ 959 h 10000"/>
                  <a:gd name="connsiteX1303" fmla="*/ 7307 w 10000"/>
                  <a:gd name="connsiteY1303" fmla="*/ 871 h 10000"/>
                  <a:gd name="connsiteX1304" fmla="*/ 7224 w 10000"/>
                  <a:gd name="connsiteY1304" fmla="*/ 816 h 10000"/>
                  <a:gd name="connsiteX1305" fmla="*/ 7147 w 10000"/>
                  <a:gd name="connsiteY1305" fmla="*/ 787 h 10000"/>
                  <a:gd name="connsiteX1306" fmla="*/ 7080 w 10000"/>
                  <a:gd name="connsiteY1306" fmla="*/ 742 h 10000"/>
                  <a:gd name="connsiteX1307" fmla="*/ 7069 w 10000"/>
                  <a:gd name="connsiteY1307" fmla="*/ 767 h 10000"/>
                  <a:gd name="connsiteX1308" fmla="*/ 7033 w 10000"/>
                  <a:gd name="connsiteY1308" fmla="*/ 787 h 10000"/>
                  <a:gd name="connsiteX1309" fmla="*/ 6820 w 10000"/>
                  <a:gd name="connsiteY1309" fmla="*/ 878 h 10000"/>
                  <a:gd name="connsiteX1310" fmla="*/ 6726 w 10000"/>
                  <a:gd name="connsiteY1310" fmla="*/ 897 h 10000"/>
                  <a:gd name="connsiteX1311" fmla="*/ 6626 w 10000"/>
                  <a:gd name="connsiteY1311" fmla="*/ 955 h 10000"/>
                  <a:gd name="connsiteX1312" fmla="*/ 6582 w 10000"/>
                  <a:gd name="connsiteY1312" fmla="*/ 946 h 10000"/>
                  <a:gd name="connsiteX1313" fmla="*/ 6571 w 10000"/>
                  <a:gd name="connsiteY1313" fmla="*/ 955 h 10000"/>
                  <a:gd name="connsiteX1314" fmla="*/ 6507 w 10000"/>
                  <a:gd name="connsiteY1314" fmla="*/ 975 h 10000"/>
                  <a:gd name="connsiteX1315" fmla="*/ 6485 w 10000"/>
                  <a:gd name="connsiteY1315" fmla="*/ 975 h 10000"/>
                  <a:gd name="connsiteX1316" fmla="*/ 6476 w 10000"/>
                  <a:gd name="connsiteY1316" fmla="*/ 965 h 10000"/>
                  <a:gd name="connsiteX1317" fmla="*/ 6474 w 10000"/>
                  <a:gd name="connsiteY1317" fmla="*/ 936 h 10000"/>
                  <a:gd name="connsiteX1318" fmla="*/ 6452 w 10000"/>
                  <a:gd name="connsiteY1318" fmla="*/ 887 h 10000"/>
                  <a:gd name="connsiteX1319" fmla="*/ 6352 w 10000"/>
                  <a:gd name="connsiteY1319" fmla="*/ 767 h 10000"/>
                  <a:gd name="connsiteX1320" fmla="*/ 6313 w 10000"/>
                  <a:gd name="connsiteY1320" fmla="*/ 732 h 10000"/>
                  <a:gd name="connsiteX1321" fmla="*/ 6296 w 10000"/>
                  <a:gd name="connsiteY1321" fmla="*/ 690 h 10000"/>
                  <a:gd name="connsiteX1322" fmla="*/ 6271 w 10000"/>
                  <a:gd name="connsiteY1322" fmla="*/ 664 h 10000"/>
                  <a:gd name="connsiteX1323" fmla="*/ 6266 w 10000"/>
                  <a:gd name="connsiteY1323" fmla="*/ 654 h 10000"/>
                  <a:gd name="connsiteX1324" fmla="*/ 6111 w 10000"/>
                  <a:gd name="connsiteY1324" fmla="*/ 398 h 10000"/>
                  <a:gd name="connsiteX1325" fmla="*/ 5903 w 10000"/>
                  <a:gd name="connsiteY1325" fmla="*/ 408 h 10000"/>
                  <a:gd name="connsiteX1326" fmla="*/ 5837 w 10000"/>
                  <a:gd name="connsiteY1326" fmla="*/ 427 h 10000"/>
                  <a:gd name="connsiteX1327" fmla="*/ 5756 w 10000"/>
                  <a:gd name="connsiteY1327" fmla="*/ 453 h 10000"/>
                  <a:gd name="connsiteX1328" fmla="*/ 5681 w 10000"/>
                  <a:gd name="connsiteY1328" fmla="*/ 453 h 10000"/>
                  <a:gd name="connsiteX1329" fmla="*/ 5609 w 10000"/>
                  <a:gd name="connsiteY1329" fmla="*/ 447 h 10000"/>
                  <a:gd name="connsiteX1330" fmla="*/ 5554 w 10000"/>
                  <a:gd name="connsiteY1330" fmla="*/ 304 h 10000"/>
                  <a:gd name="connsiteX1331" fmla="*/ 5529 w 10000"/>
                  <a:gd name="connsiteY1331" fmla="*/ 301 h 10000"/>
                  <a:gd name="connsiteX1332" fmla="*/ 5393 w 10000"/>
                  <a:gd name="connsiteY1332" fmla="*/ 256 h 10000"/>
                  <a:gd name="connsiteX1333" fmla="*/ 5366 w 10000"/>
                  <a:gd name="connsiteY1333" fmla="*/ 220 h 10000"/>
                  <a:gd name="connsiteX1334" fmla="*/ 5249 w 10000"/>
                  <a:gd name="connsiteY1334" fmla="*/ 155 h 10000"/>
                  <a:gd name="connsiteX1335" fmla="*/ 5141 w 10000"/>
                  <a:gd name="connsiteY1335" fmla="*/ 52 h 10000"/>
                  <a:gd name="connsiteX1336" fmla="*/ 5116 w 10000"/>
                  <a:gd name="connsiteY1336" fmla="*/ 3 h 10000"/>
                  <a:gd name="connsiteX1337" fmla="*/ 5061 w 10000"/>
                  <a:gd name="connsiteY1337" fmla="*/ 0 h 10000"/>
                  <a:gd name="connsiteX1338" fmla="*/ 5036 w 10000"/>
                  <a:gd name="connsiteY1338" fmla="*/ 32 h 10000"/>
                  <a:gd name="connsiteX1339" fmla="*/ 4942 w 10000"/>
                  <a:gd name="connsiteY1339" fmla="*/ 133 h 10000"/>
                  <a:gd name="connsiteX1340" fmla="*/ 4900 w 10000"/>
                  <a:gd name="connsiteY1340" fmla="*/ 217 h 10000"/>
                  <a:gd name="connsiteX1341" fmla="*/ 4861 w 10000"/>
                  <a:gd name="connsiteY1341" fmla="*/ 198 h 10000"/>
                  <a:gd name="connsiteX1342" fmla="*/ 4795 w 10000"/>
                  <a:gd name="connsiteY1342" fmla="*/ 68 h 10000"/>
                  <a:gd name="connsiteX1343" fmla="*/ 4778 w 10000"/>
                  <a:gd name="connsiteY1343" fmla="*/ 62 h 10000"/>
                  <a:gd name="connsiteX1344" fmla="*/ 4765 w 10000"/>
                  <a:gd name="connsiteY1344" fmla="*/ 62 h 10000"/>
                  <a:gd name="connsiteX1345" fmla="*/ 4748 w 10000"/>
                  <a:gd name="connsiteY1345" fmla="*/ 68 h 10000"/>
                  <a:gd name="connsiteX1346" fmla="*/ 4673 w 10000"/>
                  <a:gd name="connsiteY1346" fmla="*/ 136 h 10000"/>
                  <a:gd name="connsiteX1347" fmla="*/ 4632 w 10000"/>
                  <a:gd name="connsiteY1347" fmla="*/ 201 h 10000"/>
                  <a:gd name="connsiteX1348" fmla="*/ 4623 w 10000"/>
                  <a:gd name="connsiteY1348" fmla="*/ 210 h 10000"/>
                  <a:gd name="connsiteX1349" fmla="*/ 4579 w 10000"/>
                  <a:gd name="connsiteY1349" fmla="*/ 220 h 10000"/>
                  <a:gd name="connsiteX1350" fmla="*/ 4479 w 10000"/>
                  <a:gd name="connsiteY1350" fmla="*/ 198 h 10000"/>
                  <a:gd name="connsiteX1351" fmla="*/ 4402 w 10000"/>
                  <a:gd name="connsiteY1351" fmla="*/ 165 h 10000"/>
                  <a:gd name="connsiteX1352" fmla="*/ 4374 w 10000"/>
                  <a:gd name="connsiteY1352" fmla="*/ 165 h 10000"/>
                  <a:gd name="connsiteX1353" fmla="*/ 4335 w 10000"/>
                  <a:gd name="connsiteY1353" fmla="*/ 172 h 10000"/>
                  <a:gd name="connsiteX1354" fmla="*/ 4302 w 10000"/>
                  <a:gd name="connsiteY1354" fmla="*/ 188 h 10000"/>
                  <a:gd name="connsiteX1355" fmla="*/ 4271 w 10000"/>
                  <a:gd name="connsiteY1355" fmla="*/ 220 h 10000"/>
                  <a:gd name="connsiteX1356" fmla="*/ 4238 w 10000"/>
                  <a:gd name="connsiteY1356" fmla="*/ 240 h 10000"/>
                  <a:gd name="connsiteX1357" fmla="*/ 4324 w 10000"/>
                  <a:gd name="connsiteY1357" fmla="*/ 1289 h 10000"/>
                  <a:gd name="connsiteX1358" fmla="*/ 3521 w 10000"/>
                  <a:gd name="connsiteY1358" fmla="*/ 7730 h 10000"/>
                  <a:gd name="connsiteX1359" fmla="*/ 3560 w 10000"/>
                  <a:gd name="connsiteY1359" fmla="*/ 7749 h 10000"/>
                  <a:gd name="connsiteX1360" fmla="*/ 3562 w 10000"/>
                  <a:gd name="connsiteY1360" fmla="*/ 7759 h 10000"/>
                  <a:gd name="connsiteX1361" fmla="*/ 3573 w 10000"/>
                  <a:gd name="connsiteY1361" fmla="*/ 7766 h 10000"/>
                  <a:gd name="connsiteX1362" fmla="*/ 3584 w 10000"/>
                  <a:gd name="connsiteY1362" fmla="*/ 7759 h 10000"/>
                  <a:gd name="connsiteX1363" fmla="*/ 3598 w 10000"/>
                  <a:gd name="connsiteY1363" fmla="*/ 7743 h 10000"/>
                  <a:gd name="connsiteX1364" fmla="*/ 3623 w 10000"/>
                  <a:gd name="connsiteY1364" fmla="*/ 7733 h 10000"/>
                  <a:gd name="connsiteX1365" fmla="*/ 3632 w 10000"/>
                  <a:gd name="connsiteY1365" fmla="*/ 7730 h 10000"/>
                  <a:gd name="connsiteX1366" fmla="*/ 4236 w 10000"/>
                  <a:gd name="connsiteY1366" fmla="*/ 6832 h 10000"/>
                  <a:gd name="connsiteX1367" fmla="*/ 3670 w 10000"/>
                  <a:gd name="connsiteY1367" fmla="*/ 7730 h 10000"/>
                  <a:gd name="connsiteX1368" fmla="*/ 3687 w 10000"/>
                  <a:gd name="connsiteY1368" fmla="*/ 7730 h 10000"/>
                  <a:gd name="connsiteX1369" fmla="*/ 3690 w 10000"/>
                  <a:gd name="connsiteY1369" fmla="*/ 7730 h 10000"/>
                  <a:gd name="connsiteX1370" fmla="*/ 3704 w 10000"/>
                  <a:gd name="connsiteY1370" fmla="*/ 7740 h 10000"/>
                  <a:gd name="connsiteX1371" fmla="*/ 3712 w 10000"/>
                  <a:gd name="connsiteY1371" fmla="*/ 7743 h 10000"/>
                  <a:gd name="connsiteX1372" fmla="*/ 3723 w 10000"/>
                  <a:gd name="connsiteY1372" fmla="*/ 7749 h 10000"/>
                  <a:gd name="connsiteX1373" fmla="*/ 3729 w 10000"/>
                  <a:gd name="connsiteY1373" fmla="*/ 7749 h 10000"/>
                  <a:gd name="connsiteX1374" fmla="*/ 3729 w 10000"/>
                  <a:gd name="connsiteY1374" fmla="*/ 7743 h 10000"/>
                  <a:gd name="connsiteX1375" fmla="*/ 3745 w 10000"/>
                  <a:gd name="connsiteY1375" fmla="*/ 7740 h 10000"/>
                  <a:gd name="connsiteX1376" fmla="*/ 3753 w 10000"/>
                  <a:gd name="connsiteY1376" fmla="*/ 7730 h 10000"/>
                  <a:gd name="connsiteX1377" fmla="*/ 3762 w 10000"/>
                  <a:gd name="connsiteY1377" fmla="*/ 7720 h 10000"/>
                  <a:gd name="connsiteX1378" fmla="*/ 3776 w 10000"/>
                  <a:gd name="connsiteY1378" fmla="*/ 7710 h 10000"/>
                  <a:gd name="connsiteX1379" fmla="*/ 3784 w 10000"/>
                  <a:gd name="connsiteY1379" fmla="*/ 7701 h 10000"/>
                  <a:gd name="connsiteX1380" fmla="*/ 3792 w 10000"/>
                  <a:gd name="connsiteY1380" fmla="*/ 7694 h 10000"/>
                  <a:gd name="connsiteX1381" fmla="*/ 3801 w 10000"/>
                  <a:gd name="connsiteY1381" fmla="*/ 7685 h 10000"/>
                  <a:gd name="connsiteX1382" fmla="*/ 3778 w 10000"/>
                  <a:gd name="connsiteY1382" fmla="*/ 7756 h 10000"/>
                  <a:gd name="connsiteX1383" fmla="*/ 3762 w 10000"/>
                  <a:gd name="connsiteY1383" fmla="*/ 7775 h 10000"/>
                  <a:gd name="connsiteX1384" fmla="*/ 3748 w 10000"/>
                  <a:gd name="connsiteY1384" fmla="*/ 7775 h 10000"/>
                  <a:gd name="connsiteX1385" fmla="*/ 3737 w 10000"/>
                  <a:gd name="connsiteY1385" fmla="*/ 7778 h 10000"/>
                  <a:gd name="connsiteX1386" fmla="*/ 3712 w 10000"/>
                  <a:gd name="connsiteY1386" fmla="*/ 8005 h 10000"/>
                  <a:gd name="connsiteX1387" fmla="*/ 3706 w 10000"/>
                  <a:gd name="connsiteY1387" fmla="*/ 8021 h 10000"/>
                  <a:gd name="connsiteX1388" fmla="*/ 3712 w 10000"/>
                  <a:gd name="connsiteY1388" fmla="*/ 8044 h 10000"/>
                  <a:gd name="connsiteX1389" fmla="*/ 3712 w 10000"/>
                  <a:gd name="connsiteY1389" fmla="*/ 8051 h 10000"/>
                  <a:gd name="connsiteX1390" fmla="*/ 3767 w 10000"/>
                  <a:gd name="connsiteY1390" fmla="*/ 8106 h 10000"/>
                  <a:gd name="connsiteX1391" fmla="*/ 3770 w 10000"/>
                  <a:gd name="connsiteY1391" fmla="*/ 8119 h 10000"/>
                  <a:gd name="connsiteX1392" fmla="*/ 3740 w 10000"/>
                  <a:gd name="connsiteY1392" fmla="*/ 8154 h 10000"/>
                  <a:gd name="connsiteX1393" fmla="*/ 3731 w 10000"/>
                  <a:gd name="connsiteY1393" fmla="*/ 8138 h 10000"/>
                  <a:gd name="connsiteX1394" fmla="*/ 3729 w 10000"/>
                  <a:gd name="connsiteY1394" fmla="*/ 8125 h 10000"/>
                  <a:gd name="connsiteX1395" fmla="*/ 3712 w 10000"/>
                  <a:gd name="connsiteY1395" fmla="*/ 8115 h 10000"/>
                  <a:gd name="connsiteX1396" fmla="*/ 3704 w 10000"/>
                  <a:gd name="connsiteY1396" fmla="*/ 8109 h 10000"/>
                  <a:gd name="connsiteX1397" fmla="*/ 3687 w 10000"/>
                  <a:gd name="connsiteY1397" fmla="*/ 8099 h 10000"/>
                  <a:gd name="connsiteX1398" fmla="*/ 3673 w 10000"/>
                  <a:gd name="connsiteY1398" fmla="*/ 8093 h 10000"/>
                  <a:gd name="connsiteX1399" fmla="*/ 3665 w 10000"/>
                  <a:gd name="connsiteY1399" fmla="*/ 8083 h 10000"/>
                  <a:gd name="connsiteX1400" fmla="*/ 3648 w 10000"/>
                  <a:gd name="connsiteY1400" fmla="*/ 8073 h 10000"/>
                  <a:gd name="connsiteX1401" fmla="*/ 3643 w 10000"/>
                  <a:gd name="connsiteY1401" fmla="*/ 8063 h 10000"/>
                  <a:gd name="connsiteX1402" fmla="*/ 3632 w 10000"/>
                  <a:gd name="connsiteY1402" fmla="*/ 8054 h 10000"/>
                  <a:gd name="connsiteX1403" fmla="*/ 3623 w 10000"/>
                  <a:gd name="connsiteY1403" fmla="*/ 8060 h 10000"/>
                  <a:gd name="connsiteX1404" fmla="*/ 3615 w 10000"/>
                  <a:gd name="connsiteY1404" fmla="*/ 8070 h 10000"/>
                  <a:gd name="connsiteX1405" fmla="*/ 3607 w 10000"/>
                  <a:gd name="connsiteY1405" fmla="*/ 8083 h 10000"/>
                  <a:gd name="connsiteX1406" fmla="*/ 3607 w 10000"/>
                  <a:gd name="connsiteY1406" fmla="*/ 8099 h 10000"/>
                  <a:gd name="connsiteX1407" fmla="*/ 3607 w 10000"/>
                  <a:gd name="connsiteY1407" fmla="*/ 8125 h 10000"/>
                  <a:gd name="connsiteX1408" fmla="*/ 3601 w 10000"/>
                  <a:gd name="connsiteY1408" fmla="*/ 8148 h 10000"/>
                  <a:gd name="connsiteX1409" fmla="*/ 3584 w 10000"/>
                  <a:gd name="connsiteY1409" fmla="*/ 8154 h 10000"/>
                  <a:gd name="connsiteX1410" fmla="*/ 3573 w 10000"/>
                  <a:gd name="connsiteY1410" fmla="*/ 8154 h 10000"/>
                  <a:gd name="connsiteX1411" fmla="*/ 3551 w 10000"/>
                  <a:gd name="connsiteY1411" fmla="*/ 8119 h 10000"/>
                  <a:gd name="connsiteX1412" fmla="*/ 3457 w 10000"/>
                  <a:gd name="connsiteY1412" fmla="*/ 7872 h 10000"/>
                  <a:gd name="connsiteX1413" fmla="*/ 3449 w 10000"/>
                  <a:gd name="connsiteY1413" fmla="*/ 7847 h 10000"/>
                  <a:gd name="connsiteX1414" fmla="*/ 3446 w 10000"/>
                  <a:gd name="connsiteY1414" fmla="*/ 7827 h 10000"/>
                  <a:gd name="connsiteX0" fmla="*/ 4324 w 10000"/>
                  <a:gd name="connsiteY0" fmla="*/ 1289 h 10000"/>
                  <a:gd name="connsiteX1" fmla="*/ 4296 w 10000"/>
                  <a:gd name="connsiteY1" fmla="*/ 1305 h 10000"/>
                  <a:gd name="connsiteX2" fmla="*/ 4285 w 10000"/>
                  <a:gd name="connsiteY2" fmla="*/ 1279 h 10000"/>
                  <a:gd name="connsiteX3" fmla="*/ 4244 w 10000"/>
                  <a:gd name="connsiteY3" fmla="*/ 1266 h 10000"/>
                  <a:gd name="connsiteX4" fmla="*/ 4208 w 10000"/>
                  <a:gd name="connsiteY4" fmla="*/ 1286 h 10000"/>
                  <a:gd name="connsiteX5" fmla="*/ 4172 w 10000"/>
                  <a:gd name="connsiteY5" fmla="*/ 1299 h 10000"/>
                  <a:gd name="connsiteX6" fmla="*/ 4150 w 10000"/>
                  <a:gd name="connsiteY6" fmla="*/ 1308 h 10000"/>
                  <a:gd name="connsiteX7" fmla="*/ 4139 w 10000"/>
                  <a:gd name="connsiteY7" fmla="*/ 1315 h 10000"/>
                  <a:gd name="connsiteX8" fmla="*/ 4125 w 10000"/>
                  <a:gd name="connsiteY8" fmla="*/ 1315 h 10000"/>
                  <a:gd name="connsiteX9" fmla="*/ 4119 w 10000"/>
                  <a:gd name="connsiteY9" fmla="*/ 1315 h 10000"/>
                  <a:gd name="connsiteX10" fmla="*/ 4111 w 10000"/>
                  <a:gd name="connsiteY10" fmla="*/ 1308 h 10000"/>
                  <a:gd name="connsiteX11" fmla="*/ 4100 w 10000"/>
                  <a:gd name="connsiteY11" fmla="*/ 1315 h 10000"/>
                  <a:gd name="connsiteX12" fmla="*/ 4075 w 10000"/>
                  <a:gd name="connsiteY12" fmla="*/ 1315 h 10000"/>
                  <a:gd name="connsiteX13" fmla="*/ 4058 w 10000"/>
                  <a:gd name="connsiteY13" fmla="*/ 1318 h 10000"/>
                  <a:gd name="connsiteX14" fmla="*/ 4044 w 10000"/>
                  <a:gd name="connsiteY14" fmla="*/ 1315 h 10000"/>
                  <a:gd name="connsiteX15" fmla="*/ 4042 w 10000"/>
                  <a:gd name="connsiteY15" fmla="*/ 1299 h 10000"/>
                  <a:gd name="connsiteX16" fmla="*/ 4014 w 10000"/>
                  <a:gd name="connsiteY16" fmla="*/ 1308 h 10000"/>
                  <a:gd name="connsiteX17" fmla="*/ 4011 w 10000"/>
                  <a:gd name="connsiteY17" fmla="*/ 1315 h 10000"/>
                  <a:gd name="connsiteX18" fmla="*/ 4011 w 10000"/>
                  <a:gd name="connsiteY18" fmla="*/ 1341 h 10000"/>
                  <a:gd name="connsiteX19" fmla="*/ 4019 w 10000"/>
                  <a:gd name="connsiteY19" fmla="*/ 1341 h 10000"/>
                  <a:gd name="connsiteX20" fmla="*/ 3997 w 10000"/>
                  <a:gd name="connsiteY20" fmla="*/ 1363 h 10000"/>
                  <a:gd name="connsiteX21" fmla="*/ 3986 w 10000"/>
                  <a:gd name="connsiteY21" fmla="*/ 1373 h 10000"/>
                  <a:gd name="connsiteX22" fmla="*/ 3981 w 10000"/>
                  <a:gd name="connsiteY22" fmla="*/ 1389 h 10000"/>
                  <a:gd name="connsiteX23" fmla="*/ 3981 w 10000"/>
                  <a:gd name="connsiteY23" fmla="*/ 1409 h 10000"/>
                  <a:gd name="connsiteX24" fmla="*/ 3981 w 10000"/>
                  <a:gd name="connsiteY24" fmla="*/ 1438 h 10000"/>
                  <a:gd name="connsiteX25" fmla="*/ 3961 w 10000"/>
                  <a:gd name="connsiteY25" fmla="*/ 1441 h 10000"/>
                  <a:gd name="connsiteX26" fmla="*/ 3942 w 10000"/>
                  <a:gd name="connsiteY26" fmla="*/ 1441 h 10000"/>
                  <a:gd name="connsiteX27" fmla="*/ 3914 w 10000"/>
                  <a:gd name="connsiteY27" fmla="*/ 1454 h 10000"/>
                  <a:gd name="connsiteX28" fmla="*/ 3892 w 10000"/>
                  <a:gd name="connsiteY28" fmla="*/ 1467 h 10000"/>
                  <a:gd name="connsiteX29" fmla="*/ 3867 w 10000"/>
                  <a:gd name="connsiteY29" fmla="*/ 1483 h 10000"/>
                  <a:gd name="connsiteX30" fmla="*/ 3845 w 10000"/>
                  <a:gd name="connsiteY30" fmla="*/ 1467 h 10000"/>
                  <a:gd name="connsiteX31" fmla="*/ 3850 w 10000"/>
                  <a:gd name="connsiteY31" fmla="*/ 1457 h 10000"/>
                  <a:gd name="connsiteX32" fmla="*/ 3864 w 10000"/>
                  <a:gd name="connsiteY32" fmla="*/ 1441 h 10000"/>
                  <a:gd name="connsiteX33" fmla="*/ 3859 w 10000"/>
                  <a:gd name="connsiteY33" fmla="*/ 1409 h 10000"/>
                  <a:gd name="connsiteX34" fmla="*/ 3842 w 10000"/>
                  <a:gd name="connsiteY34" fmla="*/ 1383 h 10000"/>
                  <a:gd name="connsiteX35" fmla="*/ 3825 w 10000"/>
                  <a:gd name="connsiteY35" fmla="*/ 1360 h 10000"/>
                  <a:gd name="connsiteX36" fmla="*/ 3809 w 10000"/>
                  <a:gd name="connsiteY36" fmla="*/ 1318 h 10000"/>
                  <a:gd name="connsiteX37" fmla="*/ 3787 w 10000"/>
                  <a:gd name="connsiteY37" fmla="*/ 1289 h 10000"/>
                  <a:gd name="connsiteX38" fmla="*/ 3759 w 10000"/>
                  <a:gd name="connsiteY38" fmla="*/ 1266 h 10000"/>
                  <a:gd name="connsiteX39" fmla="*/ 3740 w 10000"/>
                  <a:gd name="connsiteY39" fmla="*/ 1256 h 10000"/>
                  <a:gd name="connsiteX40" fmla="*/ 3715 w 10000"/>
                  <a:gd name="connsiteY40" fmla="*/ 1250 h 10000"/>
                  <a:gd name="connsiteX41" fmla="*/ 3687 w 10000"/>
                  <a:gd name="connsiteY41" fmla="*/ 1256 h 10000"/>
                  <a:gd name="connsiteX42" fmla="*/ 3681 w 10000"/>
                  <a:gd name="connsiteY42" fmla="*/ 1260 h 10000"/>
                  <a:gd name="connsiteX43" fmla="*/ 3670 w 10000"/>
                  <a:gd name="connsiteY43" fmla="*/ 1295 h 10000"/>
                  <a:gd name="connsiteX44" fmla="*/ 3651 w 10000"/>
                  <a:gd name="connsiteY44" fmla="*/ 1305 h 10000"/>
                  <a:gd name="connsiteX45" fmla="*/ 3640 w 10000"/>
                  <a:gd name="connsiteY45" fmla="*/ 1308 h 10000"/>
                  <a:gd name="connsiteX46" fmla="*/ 3626 w 10000"/>
                  <a:gd name="connsiteY46" fmla="*/ 1308 h 10000"/>
                  <a:gd name="connsiteX47" fmla="*/ 3632 w 10000"/>
                  <a:gd name="connsiteY47" fmla="*/ 1276 h 10000"/>
                  <a:gd name="connsiteX48" fmla="*/ 3609 w 10000"/>
                  <a:gd name="connsiteY48" fmla="*/ 1289 h 10000"/>
                  <a:gd name="connsiteX49" fmla="*/ 3593 w 10000"/>
                  <a:gd name="connsiteY49" fmla="*/ 1286 h 10000"/>
                  <a:gd name="connsiteX50" fmla="*/ 3590 w 10000"/>
                  <a:gd name="connsiteY50" fmla="*/ 1256 h 10000"/>
                  <a:gd name="connsiteX51" fmla="*/ 3584 w 10000"/>
                  <a:gd name="connsiteY51" fmla="*/ 1237 h 10000"/>
                  <a:gd name="connsiteX52" fmla="*/ 3573 w 10000"/>
                  <a:gd name="connsiteY52" fmla="*/ 1237 h 10000"/>
                  <a:gd name="connsiteX53" fmla="*/ 3554 w 10000"/>
                  <a:gd name="connsiteY53" fmla="*/ 1227 h 10000"/>
                  <a:gd name="connsiteX54" fmla="*/ 3546 w 10000"/>
                  <a:gd name="connsiteY54" fmla="*/ 1192 h 10000"/>
                  <a:gd name="connsiteX55" fmla="*/ 3529 w 10000"/>
                  <a:gd name="connsiteY55" fmla="*/ 1176 h 10000"/>
                  <a:gd name="connsiteX56" fmla="*/ 3512 w 10000"/>
                  <a:gd name="connsiteY56" fmla="*/ 1182 h 10000"/>
                  <a:gd name="connsiteX57" fmla="*/ 3485 w 10000"/>
                  <a:gd name="connsiteY57" fmla="*/ 1182 h 10000"/>
                  <a:gd name="connsiteX58" fmla="*/ 3463 w 10000"/>
                  <a:gd name="connsiteY58" fmla="*/ 1176 h 10000"/>
                  <a:gd name="connsiteX59" fmla="*/ 3449 w 10000"/>
                  <a:gd name="connsiteY59" fmla="*/ 1182 h 10000"/>
                  <a:gd name="connsiteX60" fmla="*/ 3432 w 10000"/>
                  <a:gd name="connsiteY60" fmla="*/ 1192 h 10000"/>
                  <a:gd name="connsiteX61" fmla="*/ 3454 w 10000"/>
                  <a:gd name="connsiteY61" fmla="*/ 1205 h 10000"/>
                  <a:gd name="connsiteX62" fmla="*/ 3463 w 10000"/>
                  <a:gd name="connsiteY62" fmla="*/ 1205 h 10000"/>
                  <a:gd name="connsiteX63" fmla="*/ 3488 w 10000"/>
                  <a:gd name="connsiteY63" fmla="*/ 1205 h 10000"/>
                  <a:gd name="connsiteX64" fmla="*/ 3488 w 10000"/>
                  <a:gd name="connsiteY64" fmla="*/ 1218 h 10000"/>
                  <a:gd name="connsiteX65" fmla="*/ 3493 w 10000"/>
                  <a:gd name="connsiteY65" fmla="*/ 1247 h 10000"/>
                  <a:gd name="connsiteX66" fmla="*/ 3512 w 10000"/>
                  <a:gd name="connsiteY66" fmla="*/ 1247 h 10000"/>
                  <a:gd name="connsiteX67" fmla="*/ 3518 w 10000"/>
                  <a:gd name="connsiteY67" fmla="*/ 1250 h 10000"/>
                  <a:gd name="connsiteX68" fmla="*/ 3521 w 10000"/>
                  <a:gd name="connsiteY68" fmla="*/ 1276 h 10000"/>
                  <a:gd name="connsiteX69" fmla="*/ 3543 w 10000"/>
                  <a:gd name="connsiteY69" fmla="*/ 1295 h 10000"/>
                  <a:gd name="connsiteX70" fmla="*/ 3546 w 10000"/>
                  <a:gd name="connsiteY70" fmla="*/ 1305 h 10000"/>
                  <a:gd name="connsiteX71" fmla="*/ 3543 w 10000"/>
                  <a:gd name="connsiteY71" fmla="*/ 1315 h 10000"/>
                  <a:gd name="connsiteX72" fmla="*/ 3543 w 10000"/>
                  <a:gd name="connsiteY72" fmla="*/ 1331 h 10000"/>
                  <a:gd name="connsiteX73" fmla="*/ 3554 w 10000"/>
                  <a:gd name="connsiteY73" fmla="*/ 1324 h 10000"/>
                  <a:gd name="connsiteX74" fmla="*/ 3560 w 10000"/>
                  <a:gd name="connsiteY74" fmla="*/ 1331 h 10000"/>
                  <a:gd name="connsiteX75" fmla="*/ 3582 w 10000"/>
                  <a:gd name="connsiteY75" fmla="*/ 1344 h 10000"/>
                  <a:gd name="connsiteX76" fmla="*/ 3598 w 10000"/>
                  <a:gd name="connsiteY76" fmla="*/ 1380 h 10000"/>
                  <a:gd name="connsiteX77" fmla="*/ 3607 w 10000"/>
                  <a:gd name="connsiteY77" fmla="*/ 1389 h 10000"/>
                  <a:gd name="connsiteX78" fmla="*/ 3623 w 10000"/>
                  <a:gd name="connsiteY78" fmla="*/ 1409 h 10000"/>
                  <a:gd name="connsiteX79" fmla="*/ 3634 w 10000"/>
                  <a:gd name="connsiteY79" fmla="*/ 1438 h 10000"/>
                  <a:gd name="connsiteX80" fmla="*/ 3632 w 10000"/>
                  <a:gd name="connsiteY80" fmla="*/ 1454 h 10000"/>
                  <a:gd name="connsiteX81" fmla="*/ 3618 w 10000"/>
                  <a:gd name="connsiteY81" fmla="*/ 1438 h 10000"/>
                  <a:gd name="connsiteX82" fmla="*/ 3598 w 10000"/>
                  <a:gd name="connsiteY82" fmla="*/ 1428 h 10000"/>
                  <a:gd name="connsiteX83" fmla="*/ 3582 w 10000"/>
                  <a:gd name="connsiteY83" fmla="*/ 1402 h 10000"/>
                  <a:gd name="connsiteX84" fmla="*/ 3562 w 10000"/>
                  <a:gd name="connsiteY84" fmla="*/ 1399 h 10000"/>
                  <a:gd name="connsiteX85" fmla="*/ 3546 w 10000"/>
                  <a:gd name="connsiteY85" fmla="*/ 1383 h 10000"/>
                  <a:gd name="connsiteX86" fmla="*/ 3510 w 10000"/>
                  <a:gd name="connsiteY86" fmla="*/ 1360 h 10000"/>
                  <a:gd name="connsiteX87" fmla="*/ 3485 w 10000"/>
                  <a:gd name="connsiteY87" fmla="*/ 1344 h 10000"/>
                  <a:gd name="connsiteX88" fmla="*/ 3454 w 10000"/>
                  <a:gd name="connsiteY88" fmla="*/ 1334 h 10000"/>
                  <a:gd name="connsiteX89" fmla="*/ 3429 w 10000"/>
                  <a:gd name="connsiteY89" fmla="*/ 1315 h 10000"/>
                  <a:gd name="connsiteX90" fmla="*/ 3416 w 10000"/>
                  <a:gd name="connsiteY90" fmla="*/ 1308 h 10000"/>
                  <a:gd name="connsiteX91" fmla="*/ 3399 w 10000"/>
                  <a:gd name="connsiteY91" fmla="*/ 1305 h 10000"/>
                  <a:gd name="connsiteX92" fmla="*/ 3382 w 10000"/>
                  <a:gd name="connsiteY92" fmla="*/ 1286 h 10000"/>
                  <a:gd name="connsiteX93" fmla="*/ 3380 w 10000"/>
                  <a:gd name="connsiteY93" fmla="*/ 1266 h 10000"/>
                  <a:gd name="connsiteX94" fmla="*/ 3388 w 10000"/>
                  <a:gd name="connsiteY94" fmla="*/ 1256 h 10000"/>
                  <a:gd name="connsiteX95" fmla="*/ 3407 w 10000"/>
                  <a:gd name="connsiteY95" fmla="*/ 1256 h 10000"/>
                  <a:gd name="connsiteX96" fmla="*/ 3396 w 10000"/>
                  <a:gd name="connsiteY96" fmla="*/ 1227 h 10000"/>
                  <a:gd name="connsiteX97" fmla="*/ 3382 w 10000"/>
                  <a:gd name="connsiteY97" fmla="*/ 1227 h 10000"/>
                  <a:gd name="connsiteX98" fmla="*/ 3360 w 10000"/>
                  <a:gd name="connsiteY98" fmla="*/ 1221 h 10000"/>
                  <a:gd name="connsiteX99" fmla="*/ 3349 w 10000"/>
                  <a:gd name="connsiteY99" fmla="*/ 1231 h 10000"/>
                  <a:gd name="connsiteX100" fmla="*/ 3352 w 10000"/>
                  <a:gd name="connsiteY100" fmla="*/ 1247 h 10000"/>
                  <a:gd name="connsiteX101" fmla="*/ 3341 w 10000"/>
                  <a:gd name="connsiteY101" fmla="*/ 1237 h 10000"/>
                  <a:gd name="connsiteX102" fmla="*/ 3335 w 10000"/>
                  <a:gd name="connsiteY102" fmla="*/ 1231 h 10000"/>
                  <a:gd name="connsiteX103" fmla="*/ 3307 w 10000"/>
                  <a:gd name="connsiteY103" fmla="*/ 1227 h 10000"/>
                  <a:gd name="connsiteX104" fmla="*/ 3294 w 10000"/>
                  <a:gd name="connsiteY104" fmla="*/ 1221 h 10000"/>
                  <a:gd name="connsiteX105" fmla="*/ 3271 w 10000"/>
                  <a:gd name="connsiteY105" fmla="*/ 1211 h 10000"/>
                  <a:gd name="connsiteX106" fmla="*/ 3252 w 10000"/>
                  <a:gd name="connsiteY106" fmla="*/ 1195 h 10000"/>
                  <a:gd name="connsiteX107" fmla="*/ 3235 w 10000"/>
                  <a:gd name="connsiteY107" fmla="*/ 1195 h 10000"/>
                  <a:gd name="connsiteX108" fmla="*/ 3235 w 10000"/>
                  <a:gd name="connsiteY108" fmla="*/ 1205 h 10000"/>
                  <a:gd name="connsiteX109" fmla="*/ 3219 w 10000"/>
                  <a:gd name="connsiteY109" fmla="*/ 1231 h 10000"/>
                  <a:gd name="connsiteX110" fmla="*/ 3213 w 10000"/>
                  <a:gd name="connsiteY110" fmla="*/ 1231 h 10000"/>
                  <a:gd name="connsiteX111" fmla="*/ 3183 w 10000"/>
                  <a:gd name="connsiteY111" fmla="*/ 1221 h 10000"/>
                  <a:gd name="connsiteX112" fmla="*/ 3175 w 10000"/>
                  <a:gd name="connsiteY112" fmla="*/ 1227 h 10000"/>
                  <a:gd name="connsiteX113" fmla="*/ 3163 w 10000"/>
                  <a:gd name="connsiteY113" fmla="*/ 1237 h 10000"/>
                  <a:gd name="connsiteX114" fmla="*/ 3158 w 10000"/>
                  <a:gd name="connsiteY114" fmla="*/ 1260 h 10000"/>
                  <a:gd name="connsiteX115" fmla="*/ 3158 w 10000"/>
                  <a:gd name="connsiteY115" fmla="*/ 1276 h 10000"/>
                  <a:gd name="connsiteX116" fmla="*/ 3163 w 10000"/>
                  <a:gd name="connsiteY116" fmla="*/ 1295 h 10000"/>
                  <a:gd name="connsiteX117" fmla="*/ 3166 w 10000"/>
                  <a:gd name="connsiteY117" fmla="*/ 1308 h 10000"/>
                  <a:gd name="connsiteX118" fmla="*/ 3158 w 10000"/>
                  <a:gd name="connsiteY118" fmla="*/ 1315 h 10000"/>
                  <a:gd name="connsiteX119" fmla="*/ 3133 w 10000"/>
                  <a:gd name="connsiteY119" fmla="*/ 1299 h 10000"/>
                  <a:gd name="connsiteX120" fmla="*/ 3114 w 10000"/>
                  <a:gd name="connsiteY120" fmla="*/ 1276 h 10000"/>
                  <a:gd name="connsiteX121" fmla="*/ 3078 w 10000"/>
                  <a:gd name="connsiteY121" fmla="*/ 1240 h 10000"/>
                  <a:gd name="connsiteX122" fmla="*/ 3044 w 10000"/>
                  <a:gd name="connsiteY122" fmla="*/ 1227 h 10000"/>
                  <a:gd name="connsiteX123" fmla="*/ 3033 w 10000"/>
                  <a:gd name="connsiteY123" fmla="*/ 1231 h 10000"/>
                  <a:gd name="connsiteX124" fmla="*/ 3036 w 10000"/>
                  <a:gd name="connsiteY124" fmla="*/ 1256 h 10000"/>
                  <a:gd name="connsiteX125" fmla="*/ 3044 w 10000"/>
                  <a:gd name="connsiteY125" fmla="*/ 1266 h 10000"/>
                  <a:gd name="connsiteX126" fmla="*/ 3044 w 10000"/>
                  <a:gd name="connsiteY126" fmla="*/ 1276 h 10000"/>
                  <a:gd name="connsiteX127" fmla="*/ 3036 w 10000"/>
                  <a:gd name="connsiteY127" fmla="*/ 1276 h 10000"/>
                  <a:gd name="connsiteX128" fmla="*/ 3028 w 10000"/>
                  <a:gd name="connsiteY128" fmla="*/ 1266 h 10000"/>
                  <a:gd name="connsiteX129" fmla="*/ 3025 w 10000"/>
                  <a:gd name="connsiteY129" fmla="*/ 1256 h 10000"/>
                  <a:gd name="connsiteX130" fmla="*/ 3008 w 10000"/>
                  <a:gd name="connsiteY130" fmla="*/ 1205 h 10000"/>
                  <a:gd name="connsiteX131" fmla="*/ 3000 w 10000"/>
                  <a:gd name="connsiteY131" fmla="*/ 1192 h 10000"/>
                  <a:gd name="connsiteX132" fmla="*/ 2994 w 10000"/>
                  <a:gd name="connsiteY132" fmla="*/ 1176 h 10000"/>
                  <a:gd name="connsiteX133" fmla="*/ 2986 w 10000"/>
                  <a:gd name="connsiteY133" fmla="*/ 1182 h 10000"/>
                  <a:gd name="connsiteX134" fmla="*/ 2981 w 10000"/>
                  <a:gd name="connsiteY134" fmla="*/ 1192 h 10000"/>
                  <a:gd name="connsiteX135" fmla="*/ 2970 w 10000"/>
                  <a:gd name="connsiteY135" fmla="*/ 1201 h 10000"/>
                  <a:gd name="connsiteX136" fmla="*/ 2956 w 10000"/>
                  <a:gd name="connsiteY136" fmla="*/ 1218 h 10000"/>
                  <a:gd name="connsiteX137" fmla="*/ 2939 w 10000"/>
                  <a:gd name="connsiteY137" fmla="*/ 1240 h 10000"/>
                  <a:gd name="connsiteX138" fmla="*/ 2928 w 10000"/>
                  <a:gd name="connsiteY138" fmla="*/ 1247 h 10000"/>
                  <a:gd name="connsiteX139" fmla="*/ 2922 w 10000"/>
                  <a:gd name="connsiteY139" fmla="*/ 1250 h 10000"/>
                  <a:gd name="connsiteX140" fmla="*/ 2911 w 10000"/>
                  <a:gd name="connsiteY140" fmla="*/ 1250 h 10000"/>
                  <a:gd name="connsiteX141" fmla="*/ 2884 w 10000"/>
                  <a:gd name="connsiteY141" fmla="*/ 1247 h 10000"/>
                  <a:gd name="connsiteX142" fmla="*/ 2864 w 10000"/>
                  <a:gd name="connsiteY142" fmla="*/ 1237 h 10000"/>
                  <a:gd name="connsiteX143" fmla="*/ 2848 w 10000"/>
                  <a:gd name="connsiteY143" fmla="*/ 1231 h 10000"/>
                  <a:gd name="connsiteX144" fmla="*/ 2834 w 10000"/>
                  <a:gd name="connsiteY144" fmla="*/ 1227 h 10000"/>
                  <a:gd name="connsiteX145" fmla="*/ 2831 w 10000"/>
                  <a:gd name="connsiteY145" fmla="*/ 1227 h 10000"/>
                  <a:gd name="connsiteX146" fmla="*/ 2831 w 10000"/>
                  <a:gd name="connsiteY146" fmla="*/ 1221 h 10000"/>
                  <a:gd name="connsiteX147" fmla="*/ 2825 w 10000"/>
                  <a:gd name="connsiteY147" fmla="*/ 1205 h 10000"/>
                  <a:gd name="connsiteX148" fmla="*/ 2823 w 10000"/>
                  <a:gd name="connsiteY148" fmla="*/ 1192 h 10000"/>
                  <a:gd name="connsiteX149" fmla="*/ 2817 w 10000"/>
                  <a:gd name="connsiteY149" fmla="*/ 1182 h 10000"/>
                  <a:gd name="connsiteX150" fmla="*/ 2814 w 10000"/>
                  <a:gd name="connsiteY150" fmla="*/ 1176 h 10000"/>
                  <a:gd name="connsiteX151" fmla="*/ 2792 w 10000"/>
                  <a:gd name="connsiteY151" fmla="*/ 1172 h 10000"/>
                  <a:gd name="connsiteX152" fmla="*/ 2759 w 10000"/>
                  <a:gd name="connsiteY152" fmla="*/ 1156 h 10000"/>
                  <a:gd name="connsiteX153" fmla="*/ 2734 w 10000"/>
                  <a:gd name="connsiteY153" fmla="*/ 1143 h 10000"/>
                  <a:gd name="connsiteX154" fmla="*/ 2695 w 10000"/>
                  <a:gd name="connsiteY154" fmla="*/ 1124 h 10000"/>
                  <a:gd name="connsiteX155" fmla="*/ 2670 w 10000"/>
                  <a:gd name="connsiteY155" fmla="*/ 1108 h 10000"/>
                  <a:gd name="connsiteX156" fmla="*/ 2645 w 10000"/>
                  <a:gd name="connsiteY156" fmla="*/ 1091 h 10000"/>
                  <a:gd name="connsiteX157" fmla="*/ 2618 w 10000"/>
                  <a:gd name="connsiteY157" fmla="*/ 1088 h 10000"/>
                  <a:gd name="connsiteX158" fmla="*/ 2576 w 10000"/>
                  <a:gd name="connsiteY158" fmla="*/ 1088 h 10000"/>
                  <a:gd name="connsiteX159" fmla="*/ 2551 w 10000"/>
                  <a:gd name="connsiteY159" fmla="*/ 1091 h 10000"/>
                  <a:gd name="connsiteX160" fmla="*/ 2521 w 10000"/>
                  <a:gd name="connsiteY160" fmla="*/ 1098 h 10000"/>
                  <a:gd name="connsiteX161" fmla="*/ 2493 w 10000"/>
                  <a:gd name="connsiteY161" fmla="*/ 1104 h 10000"/>
                  <a:gd name="connsiteX162" fmla="*/ 2468 w 10000"/>
                  <a:gd name="connsiteY162" fmla="*/ 1108 h 10000"/>
                  <a:gd name="connsiteX163" fmla="*/ 2404 w 10000"/>
                  <a:gd name="connsiteY163" fmla="*/ 1124 h 10000"/>
                  <a:gd name="connsiteX164" fmla="*/ 2366 w 10000"/>
                  <a:gd name="connsiteY164" fmla="*/ 1133 h 10000"/>
                  <a:gd name="connsiteX165" fmla="*/ 2346 w 10000"/>
                  <a:gd name="connsiteY165" fmla="*/ 1137 h 10000"/>
                  <a:gd name="connsiteX166" fmla="*/ 2294 w 10000"/>
                  <a:gd name="connsiteY166" fmla="*/ 1146 h 10000"/>
                  <a:gd name="connsiteX167" fmla="*/ 2249 w 10000"/>
                  <a:gd name="connsiteY167" fmla="*/ 1156 h 10000"/>
                  <a:gd name="connsiteX168" fmla="*/ 2230 w 10000"/>
                  <a:gd name="connsiteY168" fmla="*/ 1156 h 10000"/>
                  <a:gd name="connsiteX169" fmla="*/ 2222 w 10000"/>
                  <a:gd name="connsiteY169" fmla="*/ 1163 h 10000"/>
                  <a:gd name="connsiteX170" fmla="*/ 2194 w 10000"/>
                  <a:gd name="connsiteY170" fmla="*/ 1163 h 10000"/>
                  <a:gd name="connsiteX171" fmla="*/ 2172 w 10000"/>
                  <a:gd name="connsiteY171" fmla="*/ 1163 h 10000"/>
                  <a:gd name="connsiteX172" fmla="*/ 2147 w 10000"/>
                  <a:gd name="connsiteY172" fmla="*/ 1166 h 10000"/>
                  <a:gd name="connsiteX173" fmla="*/ 2108 w 10000"/>
                  <a:gd name="connsiteY173" fmla="*/ 1166 h 10000"/>
                  <a:gd name="connsiteX174" fmla="*/ 2083 w 10000"/>
                  <a:gd name="connsiteY174" fmla="*/ 1156 h 10000"/>
                  <a:gd name="connsiteX175" fmla="*/ 2042 w 10000"/>
                  <a:gd name="connsiteY175" fmla="*/ 1143 h 10000"/>
                  <a:gd name="connsiteX176" fmla="*/ 2011 w 10000"/>
                  <a:gd name="connsiteY176" fmla="*/ 1143 h 10000"/>
                  <a:gd name="connsiteX177" fmla="*/ 1994 w 10000"/>
                  <a:gd name="connsiteY177" fmla="*/ 1146 h 10000"/>
                  <a:gd name="connsiteX178" fmla="*/ 1967 w 10000"/>
                  <a:gd name="connsiteY178" fmla="*/ 1156 h 10000"/>
                  <a:gd name="connsiteX179" fmla="*/ 1903 w 10000"/>
                  <a:gd name="connsiteY179" fmla="*/ 1176 h 10000"/>
                  <a:gd name="connsiteX180" fmla="*/ 1873 w 10000"/>
                  <a:gd name="connsiteY180" fmla="*/ 1182 h 10000"/>
                  <a:gd name="connsiteX181" fmla="*/ 1850 w 10000"/>
                  <a:gd name="connsiteY181" fmla="*/ 1185 h 10000"/>
                  <a:gd name="connsiteX182" fmla="*/ 1842 w 10000"/>
                  <a:gd name="connsiteY182" fmla="*/ 1192 h 10000"/>
                  <a:gd name="connsiteX183" fmla="*/ 1823 w 10000"/>
                  <a:gd name="connsiteY183" fmla="*/ 1195 h 10000"/>
                  <a:gd name="connsiteX184" fmla="*/ 1814 w 10000"/>
                  <a:gd name="connsiteY184" fmla="*/ 1201 h 10000"/>
                  <a:gd name="connsiteX185" fmla="*/ 1792 w 10000"/>
                  <a:gd name="connsiteY185" fmla="*/ 1218 h 10000"/>
                  <a:gd name="connsiteX186" fmla="*/ 1767 w 10000"/>
                  <a:gd name="connsiteY186" fmla="*/ 1231 h 10000"/>
                  <a:gd name="connsiteX187" fmla="*/ 1717 w 10000"/>
                  <a:gd name="connsiteY187" fmla="*/ 1266 h 10000"/>
                  <a:gd name="connsiteX188" fmla="*/ 1695 w 10000"/>
                  <a:gd name="connsiteY188" fmla="*/ 1279 h 10000"/>
                  <a:gd name="connsiteX189" fmla="*/ 1654 w 10000"/>
                  <a:gd name="connsiteY189" fmla="*/ 1308 h 10000"/>
                  <a:gd name="connsiteX190" fmla="*/ 1620 w 10000"/>
                  <a:gd name="connsiteY190" fmla="*/ 1334 h 10000"/>
                  <a:gd name="connsiteX191" fmla="*/ 1590 w 10000"/>
                  <a:gd name="connsiteY191" fmla="*/ 1360 h 10000"/>
                  <a:gd name="connsiteX192" fmla="*/ 1565 w 10000"/>
                  <a:gd name="connsiteY192" fmla="*/ 1380 h 10000"/>
                  <a:gd name="connsiteX193" fmla="*/ 1532 w 10000"/>
                  <a:gd name="connsiteY193" fmla="*/ 1402 h 10000"/>
                  <a:gd name="connsiteX194" fmla="*/ 1501 w 10000"/>
                  <a:gd name="connsiteY194" fmla="*/ 1418 h 10000"/>
                  <a:gd name="connsiteX195" fmla="*/ 1460 w 10000"/>
                  <a:gd name="connsiteY195" fmla="*/ 1438 h 10000"/>
                  <a:gd name="connsiteX196" fmla="*/ 1435 w 10000"/>
                  <a:gd name="connsiteY196" fmla="*/ 1454 h 10000"/>
                  <a:gd name="connsiteX197" fmla="*/ 1421 w 10000"/>
                  <a:gd name="connsiteY197" fmla="*/ 1464 h 10000"/>
                  <a:gd name="connsiteX198" fmla="*/ 1380 w 10000"/>
                  <a:gd name="connsiteY198" fmla="*/ 1473 h 10000"/>
                  <a:gd name="connsiteX199" fmla="*/ 1324 w 10000"/>
                  <a:gd name="connsiteY199" fmla="*/ 1477 h 10000"/>
                  <a:gd name="connsiteX200" fmla="*/ 1274 w 10000"/>
                  <a:gd name="connsiteY200" fmla="*/ 1483 h 10000"/>
                  <a:gd name="connsiteX201" fmla="*/ 1244 w 10000"/>
                  <a:gd name="connsiteY201" fmla="*/ 1486 h 10000"/>
                  <a:gd name="connsiteX202" fmla="*/ 1233 w 10000"/>
                  <a:gd name="connsiteY202" fmla="*/ 1486 h 10000"/>
                  <a:gd name="connsiteX203" fmla="*/ 1197 w 10000"/>
                  <a:gd name="connsiteY203" fmla="*/ 1493 h 10000"/>
                  <a:gd name="connsiteX204" fmla="*/ 1180 w 10000"/>
                  <a:gd name="connsiteY204" fmla="*/ 1496 h 10000"/>
                  <a:gd name="connsiteX205" fmla="*/ 1169 w 10000"/>
                  <a:gd name="connsiteY205" fmla="*/ 1496 h 10000"/>
                  <a:gd name="connsiteX206" fmla="*/ 1161 w 10000"/>
                  <a:gd name="connsiteY206" fmla="*/ 1503 h 10000"/>
                  <a:gd name="connsiteX207" fmla="*/ 1155 w 10000"/>
                  <a:gd name="connsiteY207" fmla="*/ 1503 h 10000"/>
                  <a:gd name="connsiteX208" fmla="*/ 501 w 10000"/>
                  <a:gd name="connsiteY208" fmla="*/ 2277 h 10000"/>
                  <a:gd name="connsiteX209" fmla="*/ 396 w 10000"/>
                  <a:gd name="connsiteY209" fmla="*/ 2532 h 10000"/>
                  <a:gd name="connsiteX210" fmla="*/ 324 w 10000"/>
                  <a:gd name="connsiteY210" fmla="*/ 2759 h 10000"/>
                  <a:gd name="connsiteX211" fmla="*/ 274 w 10000"/>
                  <a:gd name="connsiteY211" fmla="*/ 2866 h 10000"/>
                  <a:gd name="connsiteX212" fmla="*/ 202 w 10000"/>
                  <a:gd name="connsiteY212" fmla="*/ 3008 h 10000"/>
                  <a:gd name="connsiteX213" fmla="*/ 211 w 10000"/>
                  <a:gd name="connsiteY213" fmla="*/ 3177 h 10000"/>
                  <a:gd name="connsiteX214" fmla="*/ 235 w 10000"/>
                  <a:gd name="connsiteY214" fmla="*/ 3368 h 10000"/>
                  <a:gd name="connsiteX215" fmla="*/ 266 w 10000"/>
                  <a:gd name="connsiteY215" fmla="*/ 3595 h 10000"/>
                  <a:gd name="connsiteX216" fmla="*/ 299 w 10000"/>
                  <a:gd name="connsiteY216" fmla="*/ 3831 h 10000"/>
                  <a:gd name="connsiteX217" fmla="*/ 305 w 10000"/>
                  <a:gd name="connsiteY217" fmla="*/ 3863 h 10000"/>
                  <a:gd name="connsiteX218" fmla="*/ 341 w 10000"/>
                  <a:gd name="connsiteY218" fmla="*/ 3941 h 10000"/>
                  <a:gd name="connsiteX219" fmla="*/ 186 w 10000"/>
                  <a:gd name="connsiteY219" fmla="*/ 3935 h 10000"/>
                  <a:gd name="connsiteX220" fmla="*/ 30 w 10000"/>
                  <a:gd name="connsiteY220" fmla="*/ 3925 h 10000"/>
                  <a:gd name="connsiteX221" fmla="*/ 0 w 10000"/>
                  <a:gd name="connsiteY221" fmla="*/ 4054 h 10000"/>
                  <a:gd name="connsiteX222" fmla="*/ 14 w 10000"/>
                  <a:gd name="connsiteY222" fmla="*/ 4152 h 10000"/>
                  <a:gd name="connsiteX223" fmla="*/ 22 w 10000"/>
                  <a:gd name="connsiteY223" fmla="*/ 4242 h 10000"/>
                  <a:gd name="connsiteX224" fmla="*/ 30 w 10000"/>
                  <a:gd name="connsiteY224" fmla="*/ 4291 h 10000"/>
                  <a:gd name="connsiteX225" fmla="*/ 102 w 10000"/>
                  <a:gd name="connsiteY225" fmla="*/ 4271 h 10000"/>
                  <a:gd name="connsiteX226" fmla="*/ 155 w 10000"/>
                  <a:gd name="connsiteY226" fmla="*/ 4262 h 10000"/>
                  <a:gd name="connsiteX227" fmla="*/ 410 w 10000"/>
                  <a:gd name="connsiteY227" fmla="*/ 4255 h 10000"/>
                  <a:gd name="connsiteX228" fmla="*/ 418 w 10000"/>
                  <a:gd name="connsiteY228" fmla="*/ 4385 h 10000"/>
                  <a:gd name="connsiteX229" fmla="*/ 429 w 10000"/>
                  <a:gd name="connsiteY229" fmla="*/ 4543 h 10000"/>
                  <a:gd name="connsiteX230" fmla="*/ 443 w 10000"/>
                  <a:gd name="connsiteY230" fmla="*/ 4585 h 10000"/>
                  <a:gd name="connsiteX231" fmla="*/ 465 w 10000"/>
                  <a:gd name="connsiteY231" fmla="*/ 4611 h 10000"/>
                  <a:gd name="connsiteX232" fmla="*/ 468 w 10000"/>
                  <a:gd name="connsiteY232" fmla="*/ 4621 h 10000"/>
                  <a:gd name="connsiteX233" fmla="*/ 474 w 10000"/>
                  <a:gd name="connsiteY233" fmla="*/ 4679 h 10000"/>
                  <a:gd name="connsiteX234" fmla="*/ 554 w 10000"/>
                  <a:gd name="connsiteY234" fmla="*/ 4738 h 10000"/>
                  <a:gd name="connsiteX235" fmla="*/ 637 w 10000"/>
                  <a:gd name="connsiteY235" fmla="*/ 4809 h 10000"/>
                  <a:gd name="connsiteX236" fmla="*/ 704 w 10000"/>
                  <a:gd name="connsiteY236" fmla="*/ 4851 h 10000"/>
                  <a:gd name="connsiteX237" fmla="*/ 740 w 10000"/>
                  <a:gd name="connsiteY237" fmla="*/ 4893 h 10000"/>
                  <a:gd name="connsiteX238" fmla="*/ 756 w 10000"/>
                  <a:gd name="connsiteY238" fmla="*/ 4896 h 10000"/>
                  <a:gd name="connsiteX239" fmla="*/ 767 w 10000"/>
                  <a:gd name="connsiteY239" fmla="*/ 4880 h 10000"/>
                  <a:gd name="connsiteX240" fmla="*/ 806 w 10000"/>
                  <a:gd name="connsiteY240" fmla="*/ 4945 h 10000"/>
                  <a:gd name="connsiteX241" fmla="*/ 886 w 10000"/>
                  <a:gd name="connsiteY241" fmla="*/ 5078 h 10000"/>
                  <a:gd name="connsiteX242" fmla="*/ 911 w 10000"/>
                  <a:gd name="connsiteY242" fmla="*/ 5130 h 10000"/>
                  <a:gd name="connsiteX243" fmla="*/ 920 w 10000"/>
                  <a:gd name="connsiteY243" fmla="*/ 5191 h 10000"/>
                  <a:gd name="connsiteX244" fmla="*/ 920 w 10000"/>
                  <a:gd name="connsiteY244" fmla="*/ 5220 h 10000"/>
                  <a:gd name="connsiteX245" fmla="*/ 911 w 10000"/>
                  <a:gd name="connsiteY245" fmla="*/ 5314 h 10000"/>
                  <a:gd name="connsiteX246" fmla="*/ 898 w 10000"/>
                  <a:gd name="connsiteY246" fmla="*/ 5369 h 10000"/>
                  <a:gd name="connsiteX247" fmla="*/ 895 w 10000"/>
                  <a:gd name="connsiteY247" fmla="*/ 5385 h 10000"/>
                  <a:gd name="connsiteX248" fmla="*/ 895 w 10000"/>
                  <a:gd name="connsiteY248" fmla="*/ 5405 h 10000"/>
                  <a:gd name="connsiteX249" fmla="*/ 898 w 10000"/>
                  <a:gd name="connsiteY249" fmla="*/ 5434 h 10000"/>
                  <a:gd name="connsiteX250" fmla="*/ 911 w 10000"/>
                  <a:gd name="connsiteY250" fmla="*/ 5463 h 10000"/>
                  <a:gd name="connsiteX251" fmla="*/ 920 w 10000"/>
                  <a:gd name="connsiteY251" fmla="*/ 5492 h 10000"/>
                  <a:gd name="connsiteX252" fmla="*/ 934 w 10000"/>
                  <a:gd name="connsiteY252" fmla="*/ 5518 h 10000"/>
                  <a:gd name="connsiteX253" fmla="*/ 1169 w 10000"/>
                  <a:gd name="connsiteY253" fmla="*/ 5738 h 10000"/>
                  <a:gd name="connsiteX254" fmla="*/ 1188 w 10000"/>
                  <a:gd name="connsiteY254" fmla="*/ 5755 h 10000"/>
                  <a:gd name="connsiteX255" fmla="*/ 1216 w 10000"/>
                  <a:gd name="connsiteY255" fmla="*/ 5758 h 10000"/>
                  <a:gd name="connsiteX256" fmla="*/ 1313 w 10000"/>
                  <a:gd name="connsiteY256" fmla="*/ 5774 h 10000"/>
                  <a:gd name="connsiteX257" fmla="*/ 1349 w 10000"/>
                  <a:gd name="connsiteY257" fmla="*/ 5787 h 10000"/>
                  <a:gd name="connsiteX258" fmla="*/ 1393 w 10000"/>
                  <a:gd name="connsiteY258" fmla="*/ 5793 h 10000"/>
                  <a:gd name="connsiteX259" fmla="*/ 1393 w 10000"/>
                  <a:gd name="connsiteY259" fmla="*/ 5797 h 10000"/>
                  <a:gd name="connsiteX260" fmla="*/ 1421 w 10000"/>
                  <a:gd name="connsiteY260" fmla="*/ 5810 h 10000"/>
                  <a:gd name="connsiteX261" fmla="*/ 1446 w 10000"/>
                  <a:gd name="connsiteY261" fmla="*/ 5829 h 10000"/>
                  <a:gd name="connsiteX262" fmla="*/ 1460 w 10000"/>
                  <a:gd name="connsiteY262" fmla="*/ 5842 h 10000"/>
                  <a:gd name="connsiteX263" fmla="*/ 1476 w 10000"/>
                  <a:gd name="connsiteY263" fmla="*/ 5848 h 10000"/>
                  <a:gd name="connsiteX264" fmla="*/ 1501 w 10000"/>
                  <a:gd name="connsiteY264" fmla="*/ 5852 h 10000"/>
                  <a:gd name="connsiteX265" fmla="*/ 1532 w 10000"/>
                  <a:gd name="connsiteY265" fmla="*/ 5887 h 10000"/>
                  <a:gd name="connsiteX266" fmla="*/ 1565 w 10000"/>
                  <a:gd name="connsiteY266" fmla="*/ 5942 h 10000"/>
                  <a:gd name="connsiteX267" fmla="*/ 1587 w 10000"/>
                  <a:gd name="connsiteY267" fmla="*/ 5972 h 10000"/>
                  <a:gd name="connsiteX268" fmla="*/ 1612 w 10000"/>
                  <a:gd name="connsiteY268" fmla="*/ 5955 h 10000"/>
                  <a:gd name="connsiteX269" fmla="*/ 1679 w 10000"/>
                  <a:gd name="connsiteY269" fmla="*/ 6049 h 10000"/>
                  <a:gd name="connsiteX270" fmla="*/ 1720 w 10000"/>
                  <a:gd name="connsiteY270" fmla="*/ 6108 h 10000"/>
                  <a:gd name="connsiteX271" fmla="*/ 1751 w 10000"/>
                  <a:gd name="connsiteY271" fmla="*/ 6133 h 10000"/>
                  <a:gd name="connsiteX272" fmla="*/ 1792 w 10000"/>
                  <a:gd name="connsiteY272" fmla="*/ 6169 h 10000"/>
                  <a:gd name="connsiteX273" fmla="*/ 1801 w 10000"/>
                  <a:gd name="connsiteY273" fmla="*/ 6172 h 10000"/>
                  <a:gd name="connsiteX274" fmla="*/ 1814 w 10000"/>
                  <a:gd name="connsiteY274" fmla="*/ 6286 h 10000"/>
                  <a:gd name="connsiteX275" fmla="*/ 1817 w 10000"/>
                  <a:gd name="connsiteY275" fmla="*/ 6331 h 10000"/>
                  <a:gd name="connsiteX276" fmla="*/ 1809 w 10000"/>
                  <a:gd name="connsiteY276" fmla="*/ 6444 h 10000"/>
                  <a:gd name="connsiteX277" fmla="*/ 1801 w 10000"/>
                  <a:gd name="connsiteY277" fmla="*/ 6499 h 10000"/>
                  <a:gd name="connsiteX278" fmla="*/ 1781 w 10000"/>
                  <a:gd name="connsiteY278" fmla="*/ 6522 h 10000"/>
                  <a:gd name="connsiteX279" fmla="*/ 1773 w 10000"/>
                  <a:gd name="connsiteY279" fmla="*/ 6541 h 10000"/>
                  <a:gd name="connsiteX280" fmla="*/ 1762 w 10000"/>
                  <a:gd name="connsiteY280" fmla="*/ 6571 h 10000"/>
                  <a:gd name="connsiteX281" fmla="*/ 1767 w 10000"/>
                  <a:gd name="connsiteY281" fmla="*/ 6622 h 10000"/>
                  <a:gd name="connsiteX282" fmla="*/ 1767 w 10000"/>
                  <a:gd name="connsiteY282" fmla="*/ 6665 h 10000"/>
                  <a:gd name="connsiteX283" fmla="*/ 1767 w 10000"/>
                  <a:gd name="connsiteY283" fmla="*/ 6694 h 10000"/>
                  <a:gd name="connsiteX284" fmla="*/ 1776 w 10000"/>
                  <a:gd name="connsiteY284" fmla="*/ 6726 h 10000"/>
                  <a:gd name="connsiteX285" fmla="*/ 1776 w 10000"/>
                  <a:gd name="connsiteY285" fmla="*/ 6745 h 10000"/>
                  <a:gd name="connsiteX286" fmla="*/ 1767 w 10000"/>
                  <a:gd name="connsiteY286" fmla="*/ 6765 h 10000"/>
                  <a:gd name="connsiteX287" fmla="*/ 1762 w 10000"/>
                  <a:gd name="connsiteY287" fmla="*/ 6804 h 10000"/>
                  <a:gd name="connsiteX288" fmla="*/ 1753 w 10000"/>
                  <a:gd name="connsiteY288" fmla="*/ 6839 h 10000"/>
                  <a:gd name="connsiteX289" fmla="*/ 1742 w 10000"/>
                  <a:gd name="connsiteY289" fmla="*/ 6849 h 10000"/>
                  <a:gd name="connsiteX290" fmla="*/ 1726 w 10000"/>
                  <a:gd name="connsiteY290" fmla="*/ 6849 h 10000"/>
                  <a:gd name="connsiteX291" fmla="*/ 1712 w 10000"/>
                  <a:gd name="connsiteY291" fmla="*/ 6852 h 10000"/>
                  <a:gd name="connsiteX292" fmla="*/ 1640 w 10000"/>
                  <a:gd name="connsiteY292" fmla="*/ 6953 h 10000"/>
                  <a:gd name="connsiteX293" fmla="*/ 1493 w 10000"/>
                  <a:gd name="connsiteY293" fmla="*/ 7105 h 10000"/>
                  <a:gd name="connsiteX294" fmla="*/ 1490 w 10000"/>
                  <a:gd name="connsiteY294" fmla="*/ 7124 h 10000"/>
                  <a:gd name="connsiteX295" fmla="*/ 1468 w 10000"/>
                  <a:gd name="connsiteY295" fmla="*/ 7137 h 10000"/>
                  <a:gd name="connsiteX296" fmla="*/ 1454 w 10000"/>
                  <a:gd name="connsiteY296" fmla="*/ 7144 h 10000"/>
                  <a:gd name="connsiteX297" fmla="*/ 1452 w 10000"/>
                  <a:gd name="connsiteY297" fmla="*/ 7157 h 10000"/>
                  <a:gd name="connsiteX298" fmla="*/ 1446 w 10000"/>
                  <a:gd name="connsiteY298" fmla="*/ 7199 h 10000"/>
                  <a:gd name="connsiteX299" fmla="*/ 1476 w 10000"/>
                  <a:gd name="connsiteY299" fmla="*/ 7247 h 10000"/>
                  <a:gd name="connsiteX300" fmla="*/ 1501 w 10000"/>
                  <a:gd name="connsiteY300" fmla="*/ 7270 h 10000"/>
                  <a:gd name="connsiteX301" fmla="*/ 1518 w 10000"/>
                  <a:gd name="connsiteY301" fmla="*/ 7286 h 10000"/>
                  <a:gd name="connsiteX302" fmla="*/ 1524 w 10000"/>
                  <a:gd name="connsiteY302" fmla="*/ 7306 h 10000"/>
                  <a:gd name="connsiteX303" fmla="*/ 1540 w 10000"/>
                  <a:gd name="connsiteY303" fmla="*/ 7322 h 10000"/>
                  <a:gd name="connsiteX304" fmla="*/ 1565 w 10000"/>
                  <a:gd name="connsiteY304" fmla="*/ 7325 h 10000"/>
                  <a:gd name="connsiteX305" fmla="*/ 1590 w 10000"/>
                  <a:gd name="connsiteY305" fmla="*/ 7332 h 10000"/>
                  <a:gd name="connsiteX306" fmla="*/ 1615 w 10000"/>
                  <a:gd name="connsiteY306" fmla="*/ 7345 h 10000"/>
                  <a:gd name="connsiteX307" fmla="*/ 1662 w 10000"/>
                  <a:gd name="connsiteY307" fmla="*/ 7370 h 10000"/>
                  <a:gd name="connsiteX308" fmla="*/ 1670 w 10000"/>
                  <a:gd name="connsiteY308" fmla="*/ 7351 h 10000"/>
                  <a:gd name="connsiteX309" fmla="*/ 1726 w 10000"/>
                  <a:gd name="connsiteY309" fmla="*/ 7354 h 10000"/>
                  <a:gd name="connsiteX310" fmla="*/ 1726 w 10000"/>
                  <a:gd name="connsiteY310" fmla="*/ 7400 h 10000"/>
                  <a:gd name="connsiteX311" fmla="*/ 1773 w 10000"/>
                  <a:gd name="connsiteY311" fmla="*/ 7409 h 10000"/>
                  <a:gd name="connsiteX312" fmla="*/ 1806 w 10000"/>
                  <a:gd name="connsiteY312" fmla="*/ 7416 h 10000"/>
                  <a:gd name="connsiteX313" fmla="*/ 1839 w 10000"/>
                  <a:gd name="connsiteY313" fmla="*/ 7403 h 10000"/>
                  <a:gd name="connsiteX314" fmla="*/ 1886 w 10000"/>
                  <a:gd name="connsiteY314" fmla="*/ 7403 h 10000"/>
                  <a:gd name="connsiteX315" fmla="*/ 1898 w 10000"/>
                  <a:gd name="connsiteY315" fmla="*/ 7403 h 10000"/>
                  <a:gd name="connsiteX316" fmla="*/ 1914 w 10000"/>
                  <a:gd name="connsiteY316" fmla="*/ 7494 h 10000"/>
                  <a:gd name="connsiteX317" fmla="*/ 1895 w 10000"/>
                  <a:gd name="connsiteY317" fmla="*/ 7523 h 10000"/>
                  <a:gd name="connsiteX318" fmla="*/ 1825 w 10000"/>
                  <a:gd name="connsiteY318" fmla="*/ 7617 h 10000"/>
                  <a:gd name="connsiteX319" fmla="*/ 1776 w 10000"/>
                  <a:gd name="connsiteY319" fmla="*/ 7691 h 10000"/>
                  <a:gd name="connsiteX320" fmla="*/ 1781 w 10000"/>
                  <a:gd name="connsiteY320" fmla="*/ 7723 h 10000"/>
                  <a:gd name="connsiteX321" fmla="*/ 1767 w 10000"/>
                  <a:gd name="connsiteY321" fmla="*/ 7759 h 10000"/>
                  <a:gd name="connsiteX322" fmla="*/ 1762 w 10000"/>
                  <a:gd name="connsiteY322" fmla="*/ 7817 h 10000"/>
                  <a:gd name="connsiteX323" fmla="*/ 1762 w 10000"/>
                  <a:gd name="connsiteY323" fmla="*/ 7856 h 10000"/>
                  <a:gd name="connsiteX324" fmla="*/ 1776 w 10000"/>
                  <a:gd name="connsiteY324" fmla="*/ 7892 h 10000"/>
                  <a:gd name="connsiteX325" fmla="*/ 1784 w 10000"/>
                  <a:gd name="connsiteY325" fmla="*/ 7902 h 10000"/>
                  <a:gd name="connsiteX326" fmla="*/ 1801 w 10000"/>
                  <a:gd name="connsiteY326" fmla="*/ 7908 h 10000"/>
                  <a:gd name="connsiteX327" fmla="*/ 1809 w 10000"/>
                  <a:gd name="connsiteY327" fmla="*/ 7911 h 10000"/>
                  <a:gd name="connsiteX328" fmla="*/ 1801 w 10000"/>
                  <a:gd name="connsiteY328" fmla="*/ 7940 h 10000"/>
                  <a:gd name="connsiteX329" fmla="*/ 1798 w 10000"/>
                  <a:gd name="connsiteY329" fmla="*/ 7979 h 10000"/>
                  <a:gd name="connsiteX330" fmla="*/ 1806 w 10000"/>
                  <a:gd name="connsiteY330" fmla="*/ 8002 h 10000"/>
                  <a:gd name="connsiteX331" fmla="*/ 1823 w 10000"/>
                  <a:gd name="connsiteY331" fmla="*/ 8021 h 10000"/>
                  <a:gd name="connsiteX332" fmla="*/ 1834 w 10000"/>
                  <a:gd name="connsiteY332" fmla="*/ 8044 h 10000"/>
                  <a:gd name="connsiteX333" fmla="*/ 1839 w 10000"/>
                  <a:gd name="connsiteY333" fmla="*/ 8073 h 10000"/>
                  <a:gd name="connsiteX334" fmla="*/ 1842 w 10000"/>
                  <a:gd name="connsiteY334" fmla="*/ 8106 h 10000"/>
                  <a:gd name="connsiteX335" fmla="*/ 1839 w 10000"/>
                  <a:gd name="connsiteY335" fmla="*/ 8144 h 10000"/>
                  <a:gd name="connsiteX336" fmla="*/ 1856 w 10000"/>
                  <a:gd name="connsiteY336" fmla="*/ 8164 h 10000"/>
                  <a:gd name="connsiteX337" fmla="*/ 1886 w 10000"/>
                  <a:gd name="connsiteY337" fmla="*/ 8193 h 10000"/>
                  <a:gd name="connsiteX338" fmla="*/ 1922 w 10000"/>
                  <a:gd name="connsiteY338" fmla="*/ 8206 h 10000"/>
                  <a:gd name="connsiteX339" fmla="*/ 1967 w 10000"/>
                  <a:gd name="connsiteY339" fmla="*/ 8203 h 10000"/>
                  <a:gd name="connsiteX340" fmla="*/ 1986 w 10000"/>
                  <a:gd name="connsiteY340" fmla="*/ 8212 h 10000"/>
                  <a:gd name="connsiteX341" fmla="*/ 2000 w 10000"/>
                  <a:gd name="connsiteY341" fmla="*/ 8232 h 10000"/>
                  <a:gd name="connsiteX342" fmla="*/ 2033 w 10000"/>
                  <a:gd name="connsiteY342" fmla="*/ 8258 h 10000"/>
                  <a:gd name="connsiteX343" fmla="*/ 2050 w 10000"/>
                  <a:gd name="connsiteY343" fmla="*/ 8271 h 10000"/>
                  <a:gd name="connsiteX344" fmla="*/ 2089 w 10000"/>
                  <a:gd name="connsiteY344" fmla="*/ 8280 h 10000"/>
                  <a:gd name="connsiteX345" fmla="*/ 2122 w 10000"/>
                  <a:gd name="connsiteY345" fmla="*/ 8300 h 10000"/>
                  <a:gd name="connsiteX346" fmla="*/ 2163 w 10000"/>
                  <a:gd name="connsiteY346" fmla="*/ 8332 h 10000"/>
                  <a:gd name="connsiteX347" fmla="*/ 2172 w 10000"/>
                  <a:gd name="connsiteY347" fmla="*/ 8335 h 10000"/>
                  <a:gd name="connsiteX348" fmla="*/ 2177 w 10000"/>
                  <a:gd name="connsiteY348" fmla="*/ 8345 h 10000"/>
                  <a:gd name="connsiteX349" fmla="*/ 2163 w 10000"/>
                  <a:gd name="connsiteY349" fmla="*/ 8371 h 10000"/>
                  <a:gd name="connsiteX350" fmla="*/ 2139 w 10000"/>
                  <a:gd name="connsiteY350" fmla="*/ 8423 h 10000"/>
                  <a:gd name="connsiteX351" fmla="*/ 2130 w 10000"/>
                  <a:gd name="connsiteY351" fmla="*/ 8439 h 10000"/>
                  <a:gd name="connsiteX352" fmla="*/ 2105 w 10000"/>
                  <a:gd name="connsiteY352" fmla="*/ 8446 h 10000"/>
                  <a:gd name="connsiteX353" fmla="*/ 2080 w 10000"/>
                  <a:gd name="connsiteY353" fmla="*/ 8449 h 10000"/>
                  <a:gd name="connsiteX354" fmla="*/ 2075 w 10000"/>
                  <a:gd name="connsiteY354" fmla="*/ 8459 h 10000"/>
                  <a:gd name="connsiteX355" fmla="*/ 2072 w 10000"/>
                  <a:gd name="connsiteY355" fmla="*/ 8475 h 10000"/>
                  <a:gd name="connsiteX356" fmla="*/ 2080 w 10000"/>
                  <a:gd name="connsiteY356" fmla="*/ 8484 h 10000"/>
                  <a:gd name="connsiteX357" fmla="*/ 2100 w 10000"/>
                  <a:gd name="connsiteY357" fmla="*/ 8475 h 10000"/>
                  <a:gd name="connsiteX358" fmla="*/ 2141 w 10000"/>
                  <a:gd name="connsiteY358" fmla="*/ 8478 h 10000"/>
                  <a:gd name="connsiteX359" fmla="*/ 2172 w 10000"/>
                  <a:gd name="connsiteY359" fmla="*/ 8475 h 10000"/>
                  <a:gd name="connsiteX360" fmla="*/ 2188 w 10000"/>
                  <a:gd name="connsiteY360" fmla="*/ 8475 h 10000"/>
                  <a:gd name="connsiteX361" fmla="*/ 2222 w 10000"/>
                  <a:gd name="connsiteY361" fmla="*/ 8497 h 10000"/>
                  <a:gd name="connsiteX362" fmla="*/ 2252 w 10000"/>
                  <a:gd name="connsiteY362" fmla="*/ 8514 h 10000"/>
                  <a:gd name="connsiteX363" fmla="*/ 2274 w 10000"/>
                  <a:gd name="connsiteY363" fmla="*/ 8514 h 10000"/>
                  <a:gd name="connsiteX364" fmla="*/ 2299 w 10000"/>
                  <a:gd name="connsiteY364" fmla="*/ 8504 h 10000"/>
                  <a:gd name="connsiteX365" fmla="*/ 2310 w 10000"/>
                  <a:gd name="connsiteY365" fmla="*/ 8504 h 10000"/>
                  <a:gd name="connsiteX366" fmla="*/ 2319 w 10000"/>
                  <a:gd name="connsiteY366" fmla="*/ 8484 h 10000"/>
                  <a:gd name="connsiteX367" fmla="*/ 2338 w 10000"/>
                  <a:gd name="connsiteY367" fmla="*/ 8494 h 10000"/>
                  <a:gd name="connsiteX368" fmla="*/ 2338 w 10000"/>
                  <a:gd name="connsiteY368" fmla="*/ 8552 h 10000"/>
                  <a:gd name="connsiteX369" fmla="*/ 2366 w 10000"/>
                  <a:gd name="connsiteY369" fmla="*/ 8572 h 10000"/>
                  <a:gd name="connsiteX370" fmla="*/ 2382 w 10000"/>
                  <a:gd name="connsiteY370" fmla="*/ 8582 h 10000"/>
                  <a:gd name="connsiteX371" fmla="*/ 2435 w 10000"/>
                  <a:gd name="connsiteY371" fmla="*/ 8552 h 10000"/>
                  <a:gd name="connsiteX372" fmla="*/ 2443 w 10000"/>
                  <a:gd name="connsiteY372" fmla="*/ 8552 h 10000"/>
                  <a:gd name="connsiteX373" fmla="*/ 2454 w 10000"/>
                  <a:gd name="connsiteY373" fmla="*/ 8552 h 10000"/>
                  <a:gd name="connsiteX374" fmla="*/ 2471 w 10000"/>
                  <a:gd name="connsiteY374" fmla="*/ 8546 h 10000"/>
                  <a:gd name="connsiteX375" fmla="*/ 2488 w 10000"/>
                  <a:gd name="connsiteY375" fmla="*/ 8536 h 10000"/>
                  <a:gd name="connsiteX376" fmla="*/ 2501 w 10000"/>
                  <a:gd name="connsiteY376" fmla="*/ 8533 h 10000"/>
                  <a:gd name="connsiteX377" fmla="*/ 2512 w 10000"/>
                  <a:gd name="connsiteY377" fmla="*/ 8533 h 10000"/>
                  <a:gd name="connsiteX378" fmla="*/ 2521 w 10000"/>
                  <a:gd name="connsiteY378" fmla="*/ 8546 h 10000"/>
                  <a:gd name="connsiteX379" fmla="*/ 2521 w 10000"/>
                  <a:gd name="connsiteY379" fmla="*/ 8572 h 10000"/>
                  <a:gd name="connsiteX380" fmla="*/ 2535 w 10000"/>
                  <a:gd name="connsiteY380" fmla="*/ 8588 h 10000"/>
                  <a:gd name="connsiteX381" fmla="*/ 2551 w 10000"/>
                  <a:gd name="connsiteY381" fmla="*/ 8582 h 10000"/>
                  <a:gd name="connsiteX382" fmla="*/ 2560 w 10000"/>
                  <a:gd name="connsiteY382" fmla="*/ 8582 h 10000"/>
                  <a:gd name="connsiteX383" fmla="*/ 2573 w 10000"/>
                  <a:gd name="connsiteY383" fmla="*/ 8588 h 10000"/>
                  <a:gd name="connsiteX384" fmla="*/ 2584 w 10000"/>
                  <a:gd name="connsiteY384" fmla="*/ 8591 h 10000"/>
                  <a:gd name="connsiteX385" fmla="*/ 2590 w 10000"/>
                  <a:gd name="connsiteY385" fmla="*/ 8598 h 10000"/>
                  <a:gd name="connsiteX386" fmla="*/ 2598 w 10000"/>
                  <a:gd name="connsiteY386" fmla="*/ 8608 h 10000"/>
                  <a:gd name="connsiteX387" fmla="*/ 2607 w 10000"/>
                  <a:gd name="connsiteY387" fmla="*/ 8617 h 10000"/>
                  <a:gd name="connsiteX388" fmla="*/ 2618 w 10000"/>
                  <a:gd name="connsiteY388" fmla="*/ 8617 h 10000"/>
                  <a:gd name="connsiteX389" fmla="*/ 2640 w 10000"/>
                  <a:gd name="connsiteY389" fmla="*/ 8608 h 10000"/>
                  <a:gd name="connsiteX390" fmla="*/ 2670 w 10000"/>
                  <a:gd name="connsiteY390" fmla="*/ 8598 h 10000"/>
                  <a:gd name="connsiteX391" fmla="*/ 2673 w 10000"/>
                  <a:gd name="connsiteY391" fmla="*/ 8598 h 10000"/>
                  <a:gd name="connsiteX392" fmla="*/ 2690 w 10000"/>
                  <a:gd name="connsiteY392" fmla="*/ 8598 h 10000"/>
                  <a:gd name="connsiteX393" fmla="*/ 2698 w 10000"/>
                  <a:gd name="connsiteY393" fmla="*/ 8598 h 10000"/>
                  <a:gd name="connsiteX394" fmla="*/ 2712 w 10000"/>
                  <a:gd name="connsiteY394" fmla="*/ 8598 h 10000"/>
                  <a:gd name="connsiteX395" fmla="*/ 2726 w 10000"/>
                  <a:gd name="connsiteY395" fmla="*/ 8591 h 10000"/>
                  <a:gd name="connsiteX396" fmla="*/ 2737 w 10000"/>
                  <a:gd name="connsiteY396" fmla="*/ 8588 h 10000"/>
                  <a:gd name="connsiteX397" fmla="*/ 2759 w 10000"/>
                  <a:gd name="connsiteY397" fmla="*/ 8582 h 10000"/>
                  <a:gd name="connsiteX398" fmla="*/ 2770 w 10000"/>
                  <a:gd name="connsiteY398" fmla="*/ 8578 h 10000"/>
                  <a:gd name="connsiteX399" fmla="*/ 2784 w 10000"/>
                  <a:gd name="connsiteY399" fmla="*/ 8572 h 10000"/>
                  <a:gd name="connsiteX400" fmla="*/ 2795 w 10000"/>
                  <a:gd name="connsiteY400" fmla="*/ 8572 h 10000"/>
                  <a:gd name="connsiteX401" fmla="*/ 2803 w 10000"/>
                  <a:gd name="connsiteY401" fmla="*/ 8588 h 10000"/>
                  <a:gd name="connsiteX402" fmla="*/ 2803 w 10000"/>
                  <a:gd name="connsiteY402" fmla="*/ 8591 h 10000"/>
                  <a:gd name="connsiteX403" fmla="*/ 2803 w 10000"/>
                  <a:gd name="connsiteY403" fmla="*/ 8601 h 10000"/>
                  <a:gd name="connsiteX404" fmla="*/ 2809 w 10000"/>
                  <a:gd name="connsiteY404" fmla="*/ 8601 h 10000"/>
                  <a:gd name="connsiteX405" fmla="*/ 2823 w 10000"/>
                  <a:gd name="connsiteY405" fmla="*/ 8598 h 10000"/>
                  <a:gd name="connsiteX406" fmla="*/ 2831 w 10000"/>
                  <a:gd name="connsiteY406" fmla="*/ 8598 h 10000"/>
                  <a:gd name="connsiteX407" fmla="*/ 2839 w 10000"/>
                  <a:gd name="connsiteY407" fmla="*/ 8601 h 10000"/>
                  <a:gd name="connsiteX408" fmla="*/ 2848 w 10000"/>
                  <a:gd name="connsiteY408" fmla="*/ 8598 h 10000"/>
                  <a:gd name="connsiteX409" fmla="*/ 2856 w 10000"/>
                  <a:gd name="connsiteY409" fmla="*/ 8601 h 10000"/>
                  <a:gd name="connsiteX410" fmla="*/ 2859 w 10000"/>
                  <a:gd name="connsiteY410" fmla="*/ 8601 h 10000"/>
                  <a:gd name="connsiteX411" fmla="*/ 2864 w 10000"/>
                  <a:gd name="connsiteY411" fmla="*/ 8598 h 10000"/>
                  <a:gd name="connsiteX412" fmla="*/ 2889 w 10000"/>
                  <a:gd name="connsiteY412" fmla="*/ 8611 h 10000"/>
                  <a:gd name="connsiteX413" fmla="*/ 2906 w 10000"/>
                  <a:gd name="connsiteY413" fmla="*/ 8620 h 10000"/>
                  <a:gd name="connsiteX414" fmla="*/ 2914 w 10000"/>
                  <a:gd name="connsiteY414" fmla="*/ 8627 h 10000"/>
                  <a:gd name="connsiteX415" fmla="*/ 2920 w 10000"/>
                  <a:gd name="connsiteY415" fmla="*/ 8640 h 10000"/>
                  <a:gd name="connsiteX416" fmla="*/ 2922 w 10000"/>
                  <a:gd name="connsiteY416" fmla="*/ 8666 h 10000"/>
                  <a:gd name="connsiteX417" fmla="*/ 2922 w 10000"/>
                  <a:gd name="connsiteY417" fmla="*/ 8692 h 10000"/>
                  <a:gd name="connsiteX418" fmla="*/ 2939 w 10000"/>
                  <a:gd name="connsiteY418" fmla="*/ 8695 h 10000"/>
                  <a:gd name="connsiteX419" fmla="*/ 2953 w 10000"/>
                  <a:gd name="connsiteY419" fmla="*/ 8695 h 10000"/>
                  <a:gd name="connsiteX420" fmla="*/ 2961 w 10000"/>
                  <a:gd name="connsiteY420" fmla="*/ 8695 h 10000"/>
                  <a:gd name="connsiteX421" fmla="*/ 2972 w 10000"/>
                  <a:gd name="connsiteY421" fmla="*/ 8692 h 10000"/>
                  <a:gd name="connsiteX422" fmla="*/ 2981 w 10000"/>
                  <a:gd name="connsiteY422" fmla="*/ 8685 h 10000"/>
                  <a:gd name="connsiteX423" fmla="*/ 2989 w 10000"/>
                  <a:gd name="connsiteY423" fmla="*/ 8685 h 10000"/>
                  <a:gd name="connsiteX424" fmla="*/ 3008 w 10000"/>
                  <a:gd name="connsiteY424" fmla="*/ 8685 h 10000"/>
                  <a:gd name="connsiteX425" fmla="*/ 3028 w 10000"/>
                  <a:gd name="connsiteY425" fmla="*/ 8695 h 10000"/>
                  <a:gd name="connsiteX426" fmla="*/ 3042 w 10000"/>
                  <a:gd name="connsiteY426" fmla="*/ 8695 h 10000"/>
                  <a:gd name="connsiteX427" fmla="*/ 3053 w 10000"/>
                  <a:gd name="connsiteY427" fmla="*/ 8676 h 10000"/>
                  <a:gd name="connsiteX428" fmla="*/ 3061 w 10000"/>
                  <a:gd name="connsiteY428" fmla="*/ 8666 h 10000"/>
                  <a:gd name="connsiteX429" fmla="*/ 3066 w 10000"/>
                  <a:gd name="connsiteY429" fmla="*/ 8656 h 10000"/>
                  <a:gd name="connsiteX430" fmla="*/ 3091 w 10000"/>
                  <a:gd name="connsiteY430" fmla="*/ 8659 h 10000"/>
                  <a:gd name="connsiteX431" fmla="*/ 3105 w 10000"/>
                  <a:gd name="connsiteY431" fmla="*/ 8659 h 10000"/>
                  <a:gd name="connsiteX432" fmla="*/ 3108 w 10000"/>
                  <a:gd name="connsiteY432" fmla="*/ 8650 h 10000"/>
                  <a:gd name="connsiteX433" fmla="*/ 3147 w 10000"/>
                  <a:gd name="connsiteY433" fmla="*/ 8588 h 10000"/>
                  <a:gd name="connsiteX434" fmla="*/ 3150 w 10000"/>
                  <a:gd name="connsiteY434" fmla="*/ 8598 h 10000"/>
                  <a:gd name="connsiteX435" fmla="*/ 3163 w 10000"/>
                  <a:gd name="connsiteY435" fmla="*/ 8601 h 10000"/>
                  <a:gd name="connsiteX436" fmla="*/ 3180 w 10000"/>
                  <a:gd name="connsiteY436" fmla="*/ 8608 h 10000"/>
                  <a:gd name="connsiteX437" fmla="*/ 3188 w 10000"/>
                  <a:gd name="connsiteY437" fmla="*/ 8611 h 10000"/>
                  <a:gd name="connsiteX438" fmla="*/ 3227 w 10000"/>
                  <a:gd name="connsiteY438" fmla="*/ 8620 h 10000"/>
                  <a:gd name="connsiteX439" fmla="*/ 3238 w 10000"/>
                  <a:gd name="connsiteY439" fmla="*/ 8617 h 10000"/>
                  <a:gd name="connsiteX440" fmla="*/ 3247 w 10000"/>
                  <a:gd name="connsiteY440" fmla="*/ 8601 h 10000"/>
                  <a:gd name="connsiteX441" fmla="*/ 3269 w 10000"/>
                  <a:gd name="connsiteY441" fmla="*/ 8611 h 10000"/>
                  <a:gd name="connsiteX442" fmla="*/ 3277 w 10000"/>
                  <a:gd name="connsiteY442" fmla="*/ 8617 h 10000"/>
                  <a:gd name="connsiteX443" fmla="*/ 3285 w 10000"/>
                  <a:gd name="connsiteY443" fmla="*/ 8611 h 10000"/>
                  <a:gd name="connsiteX444" fmla="*/ 3307 w 10000"/>
                  <a:gd name="connsiteY444" fmla="*/ 8611 h 10000"/>
                  <a:gd name="connsiteX445" fmla="*/ 3319 w 10000"/>
                  <a:gd name="connsiteY445" fmla="*/ 8617 h 10000"/>
                  <a:gd name="connsiteX446" fmla="*/ 3324 w 10000"/>
                  <a:gd name="connsiteY446" fmla="*/ 8617 h 10000"/>
                  <a:gd name="connsiteX447" fmla="*/ 3327 w 10000"/>
                  <a:gd name="connsiteY447" fmla="*/ 8620 h 10000"/>
                  <a:gd name="connsiteX448" fmla="*/ 3341 w 10000"/>
                  <a:gd name="connsiteY448" fmla="*/ 8620 h 10000"/>
                  <a:gd name="connsiteX449" fmla="*/ 3357 w 10000"/>
                  <a:gd name="connsiteY449" fmla="*/ 8620 h 10000"/>
                  <a:gd name="connsiteX450" fmla="*/ 3374 w 10000"/>
                  <a:gd name="connsiteY450" fmla="*/ 8620 h 10000"/>
                  <a:gd name="connsiteX451" fmla="*/ 3382 w 10000"/>
                  <a:gd name="connsiteY451" fmla="*/ 8620 h 10000"/>
                  <a:gd name="connsiteX452" fmla="*/ 3399 w 10000"/>
                  <a:gd name="connsiteY452" fmla="*/ 8611 h 10000"/>
                  <a:gd name="connsiteX453" fmla="*/ 3413 w 10000"/>
                  <a:gd name="connsiteY453" fmla="*/ 8601 h 10000"/>
                  <a:gd name="connsiteX454" fmla="*/ 3421 w 10000"/>
                  <a:gd name="connsiteY454" fmla="*/ 8588 h 10000"/>
                  <a:gd name="connsiteX455" fmla="*/ 3421 w 10000"/>
                  <a:gd name="connsiteY455" fmla="*/ 8572 h 10000"/>
                  <a:gd name="connsiteX456" fmla="*/ 3421 w 10000"/>
                  <a:gd name="connsiteY456" fmla="*/ 8552 h 10000"/>
                  <a:gd name="connsiteX457" fmla="*/ 3424 w 10000"/>
                  <a:gd name="connsiteY457" fmla="*/ 8533 h 10000"/>
                  <a:gd name="connsiteX458" fmla="*/ 3432 w 10000"/>
                  <a:gd name="connsiteY458" fmla="*/ 8523 h 10000"/>
                  <a:gd name="connsiteX459" fmla="*/ 3446 w 10000"/>
                  <a:gd name="connsiteY459" fmla="*/ 8523 h 10000"/>
                  <a:gd name="connsiteX460" fmla="*/ 3457 w 10000"/>
                  <a:gd name="connsiteY460" fmla="*/ 8523 h 10000"/>
                  <a:gd name="connsiteX461" fmla="*/ 3476 w 10000"/>
                  <a:gd name="connsiteY461" fmla="*/ 8533 h 10000"/>
                  <a:gd name="connsiteX462" fmla="*/ 3485 w 10000"/>
                  <a:gd name="connsiteY462" fmla="*/ 8536 h 10000"/>
                  <a:gd name="connsiteX463" fmla="*/ 3501 w 10000"/>
                  <a:gd name="connsiteY463" fmla="*/ 8527 h 10000"/>
                  <a:gd name="connsiteX464" fmla="*/ 3504 w 10000"/>
                  <a:gd name="connsiteY464" fmla="*/ 8514 h 10000"/>
                  <a:gd name="connsiteX465" fmla="*/ 3510 w 10000"/>
                  <a:gd name="connsiteY465" fmla="*/ 8497 h 10000"/>
                  <a:gd name="connsiteX466" fmla="*/ 3537 w 10000"/>
                  <a:gd name="connsiteY466" fmla="*/ 8484 h 10000"/>
                  <a:gd name="connsiteX467" fmla="*/ 3562 w 10000"/>
                  <a:gd name="connsiteY467" fmla="*/ 8488 h 10000"/>
                  <a:gd name="connsiteX468" fmla="*/ 3568 w 10000"/>
                  <a:gd name="connsiteY468" fmla="*/ 8484 h 10000"/>
                  <a:gd name="connsiteX469" fmla="*/ 3584 w 10000"/>
                  <a:gd name="connsiteY469" fmla="*/ 8494 h 10000"/>
                  <a:gd name="connsiteX470" fmla="*/ 3593 w 10000"/>
                  <a:gd name="connsiteY470" fmla="*/ 8507 h 10000"/>
                  <a:gd name="connsiteX471" fmla="*/ 3618 w 10000"/>
                  <a:gd name="connsiteY471" fmla="*/ 8497 h 10000"/>
                  <a:gd name="connsiteX472" fmla="*/ 3643 w 10000"/>
                  <a:gd name="connsiteY472" fmla="*/ 8475 h 10000"/>
                  <a:gd name="connsiteX473" fmla="*/ 3657 w 10000"/>
                  <a:gd name="connsiteY473" fmla="*/ 8478 h 10000"/>
                  <a:gd name="connsiteX474" fmla="*/ 3670 w 10000"/>
                  <a:gd name="connsiteY474" fmla="*/ 8475 h 10000"/>
                  <a:gd name="connsiteX475" fmla="*/ 3673 w 10000"/>
                  <a:gd name="connsiteY475" fmla="*/ 8468 h 10000"/>
                  <a:gd name="connsiteX476" fmla="*/ 3681 w 10000"/>
                  <a:gd name="connsiteY476" fmla="*/ 8468 h 10000"/>
                  <a:gd name="connsiteX477" fmla="*/ 3698 w 10000"/>
                  <a:gd name="connsiteY477" fmla="*/ 8478 h 10000"/>
                  <a:gd name="connsiteX478" fmla="*/ 3720 w 10000"/>
                  <a:gd name="connsiteY478" fmla="*/ 8497 h 10000"/>
                  <a:gd name="connsiteX479" fmla="*/ 3715 w 10000"/>
                  <a:gd name="connsiteY479" fmla="*/ 8504 h 10000"/>
                  <a:gd name="connsiteX480" fmla="*/ 3729 w 10000"/>
                  <a:gd name="connsiteY480" fmla="*/ 8514 h 10000"/>
                  <a:gd name="connsiteX481" fmla="*/ 3729 w 10000"/>
                  <a:gd name="connsiteY481" fmla="*/ 8517 h 10000"/>
                  <a:gd name="connsiteX482" fmla="*/ 3740 w 10000"/>
                  <a:gd name="connsiteY482" fmla="*/ 8527 h 10000"/>
                  <a:gd name="connsiteX483" fmla="*/ 3759 w 10000"/>
                  <a:gd name="connsiteY483" fmla="*/ 8517 h 10000"/>
                  <a:gd name="connsiteX484" fmla="*/ 3762 w 10000"/>
                  <a:gd name="connsiteY484" fmla="*/ 8504 h 10000"/>
                  <a:gd name="connsiteX485" fmla="*/ 3770 w 10000"/>
                  <a:gd name="connsiteY485" fmla="*/ 8488 h 10000"/>
                  <a:gd name="connsiteX486" fmla="*/ 3778 w 10000"/>
                  <a:gd name="connsiteY486" fmla="*/ 8484 h 10000"/>
                  <a:gd name="connsiteX487" fmla="*/ 3792 w 10000"/>
                  <a:gd name="connsiteY487" fmla="*/ 8475 h 10000"/>
                  <a:gd name="connsiteX488" fmla="*/ 3803 w 10000"/>
                  <a:gd name="connsiteY488" fmla="*/ 8478 h 10000"/>
                  <a:gd name="connsiteX489" fmla="*/ 3809 w 10000"/>
                  <a:gd name="connsiteY489" fmla="*/ 8475 h 10000"/>
                  <a:gd name="connsiteX490" fmla="*/ 3825 w 10000"/>
                  <a:gd name="connsiteY490" fmla="*/ 8465 h 10000"/>
                  <a:gd name="connsiteX491" fmla="*/ 3834 w 10000"/>
                  <a:gd name="connsiteY491" fmla="*/ 8468 h 10000"/>
                  <a:gd name="connsiteX492" fmla="*/ 3842 w 10000"/>
                  <a:gd name="connsiteY492" fmla="*/ 8478 h 10000"/>
                  <a:gd name="connsiteX493" fmla="*/ 3850 w 10000"/>
                  <a:gd name="connsiteY493" fmla="*/ 8478 h 10000"/>
                  <a:gd name="connsiteX494" fmla="*/ 3859 w 10000"/>
                  <a:gd name="connsiteY494" fmla="*/ 8484 h 10000"/>
                  <a:gd name="connsiteX495" fmla="*/ 3873 w 10000"/>
                  <a:gd name="connsiteY495" fmla="*/ 8494 h 10000"/>
                  <a:gd name="connsiteX496" fmla="*/ 3875 w 10000"/>
                  <a:gd name="connsiteY496" fmla="*/ 8507 h 10000"/>
                  <a:gd name="connsiteX497" fmla="*/ 3881 w 10000"/>
                  <a:gd name="connsiteY497" fmla="*/ 8527 h 10000"/>
                  <a:gd name="connsiteX498" fmla="*/ 3875 w 10000"/>
                  <a:gd name="connsiteY498" fmla="*/ 8546 h 10000"/>
                  <a:gd name="connsiteX499" fmla="*/ 3892 w 10000"/>
                  <a:gd name="connsiteY499" fmla="*/ 8546 h 10000"/>
                  <a:gd name="connsiteX500" fmla="*/ 3900 w 10000"/>
                  <a:gd name="connsiteY500" fmla="*/ 8543 h 10000"/>
                  <a:gd name="connsiteX501" fmla="*/ 3906 w 10000"/>
                  <a:gd name="connsiteY501" fmla="*/ 8543 h 10000"/>
                  <a:gd name="connsiteX502" fmla="*/ 3922 w 10000"/>
                  <a:gd name="connsiteY502" fmla="*/ 8552 h 10000"/>
                  <a:gd name="connsiteX503" fmla="*/ 3939 w 10000"/>
                  <a:gd name="connsiteY503" fmla="*/ 8559 h 10000"/>
                  <a:gd name="connsiteX504" fmla="*/ 3953 w 10000"/>
                  <a:gd name="connsiteY504" fmla="*/ 8572 h 10000"/>
                  <a:gd name="connsiteX505" fmla="*/ 3956 w 10000"/>
                  <a:gd name="connsiteY505" fmla="*/ 8588 h 10000"/>
                  <a:gd name="connsiteX506" fmla="*/ 3956 w 10000"/>
                  <a:gd name="connsiteY506" fmla="*/ 8608 h 10000"/>
                  <a:gd name="connsiteX507" fmla="*/ 3972 w 10000"/>
                  <a:gd name="connsiteY507" fmla="*/ 8608 h 10000"/>
                  <a:gd name="connsiteX508" fmla="*/ 3986 w 10000"/>
                  <a:gd name="connsiteY508" fmla="*/ 8608 h 10000"/>
                  <a:gd name="connsiteX509" fmla="*/ 3997 w 10000"/>
                  <a:gd name="connsiteY509" fmla="*/ 8608 h 10000"/>
                  <a:gd name="connsiteX510" fmla="*/ 4006 w 10000"/>
                  <a:gd name="connsiteY510" fmla="*/ 8608 h 10000"/>
                  <a:gd name="connsiteX511" fmla="*/ 4006 w 10000"/>
                  <a:gd name="connsiteY511" fmla="*/ 8611 h 10000"/>
                  <a:gd name="connsiteX512" fmla="*/ 4011 w 10000"/>
                  <a:gd name="connsiteY512" fmla="*/ 8611 h 10000"/>
                  <a:gd name="connsiteX513" fmla="*/ 4022 w 10000"/>
                  <a:gd name="connsiteY513" fmla="*/ 8620 h 10000"/>
                  <a:gd name="connsiteX514" fmla="*/ 4042 w 10000"/>
                  <a:gd name="connsiteY514" fmla="*/ 8620 h 10000"/>
                  <a:gd name="connsiteX515" fmla="*/ 4050 w 10000"/>
                  <a:gd name="connsiteY515" fmla="*/ 8617 h 10000"/>
                  <a:gd name="connsiteX516" fmla="*/ 4069 w 10000"/>
                  <a:gd name="connsiteY516" fmla="*/ 8620 h 10000"/>
                  <a:gd name="connsiteX517" fmla="*/ 4086 w 10000"/>
                  <a:gd name="connsiteY517" fmla="*/ 8630 h 10000"/>
                  <a:gd name="connsiteX518" fmla="*/ 4108 w 10000"/>
                  <a:gd name="connsiteY518" fmla="*/ 8627 h 10000"/>
                  <a:gd name="connsiteX519" fmla="*/ 4125 w 10000"/>
                  <a:gd name="connsiteY519" fmla="*/ 8620 h 10000"/>
                  <a:gd name="connsiteX520" fmla="*/ 4133 w 10000"/>
                  <a:gd name="connsiteY520" fmla="*/ 8611 h 10000"/>
                  <a:gd name="connsiteX521" fmla="*/ 4139 w 10000"/>
                  <a:gd name="connsiteY521" fmla="*/ 8608 h 10000"/>
                  <a:gd name="connsiteX522" fmla="*/ 4147 w 10000"/>
                  <a:gd name="connsiteY522" fmla="*/ 8601 h 10000"/>
                  <a:gd name="connsiteX523" fmla="*/ 4155 w 10000"/>
                  <a:gd name="connsiteY523" fmla="*/ 8591 h 10000"/>
                  <a:gd name="connsiteX524" fmla="*/ 4166 w 10000"/>
                  <a:gd name="connsiteY524" fmla="*/ 8582 h 10000"/>
                  <a:gd name="connsiteX525" fmla="*/ 4183 w 10000"/>
                  <a:gd name="connsiteY525" fmla="*/ 8569 h 10000"/>
                  <a:gd name="connsiteX526" fmla="*/ 4191 w 10000"/>
                  <a:gd name="connsiteY526" fmla="*/ 8562 h 10000"/>
                  <a:gd name="connsiteX527" fmla="*/ 4208 w 10000"/>
                  <a:gd name="connsiteY527" fmla="*/ 8552 h 10000"/>
                  <a:gd name="connsiteX528" fmla="*/ 4230 w 10000"/>
                  <a:gd name="connsiteY528" fmla="*/ 8552 h 10000"/>
                  <a:gd name="connsiteX529" fmla="*/ 4238 w 10000"/>
                  <a:gd name="connsiteY529" fmla="*/ 8559 h 10000"/>
                  <a:gd name="connsiteX530" fmla="*/ 4247 w 10000"/>
                  <a:gd name="connsiteY530" fmla="*/ 8572 h 10000"/>
                  <a:gd name="connsiteX531" fmla="*/ 4252 w 10000"/>
                  <a:gd name="connsiteY531" fmla="*/ 8578 h 10000"/>
                  <a:gd name="connsiteX532" fmla="*/ 4263 w 10000"/>
                  <a:gd name="connsiteY532" fmla="*/ 8582 h 10000"/>
                  <a:gd name="connsiteX533" fmla="*/ 4277 w 10000"/>
                  <a:gd name="connsiteY533" fmla="*/ 8572 h 10000"/>
                  <a:gd name="connsiteX534" fmla="*/ 4294 w 10000"/>
                  <a:gd name="connsiteY534" fmla="*/ 8559 h 10000"/>
                  <a:gd name="connsiteX535" fmla="*/ 4302 w 10000"/>
                  <a:gd name="connsiteY535" fmla="*/ 8546 h 10000"/>
                  <a:gd name="connsiteX536" fmla="*/ 4310 w 10000"/>
                  <a:gd name="connsiteY536" fmla="*/ 8543 h 10000"/>
                  <a:gd name="connsiteX537" fmla="*/ 4313 w 10000"/>
                  <a:gd name="connsiteY537" fmla="*/ 8543 h 10000"/>
                  <a:gd name="connsiteX538" fmla="*/ 4332 w 10000"/>
                  <a:gd name="connsiteY538" fmla="*/ 8546 h 10000"/>
                  <a:gd name="connsiteX539" fmla="*/ 4335 w 10000"/>
                  <a:gd name="connsiteY539" fmla="*/ 8559 h 10000"/>
                  <a:gd name="connsiteX540" fmla="*/ 4349 w 10000"/>
                  <a:gd name="connsiteY540" fmla="*/ 8588 h 10000"/>
                  <a:gd name="connsiteX541" fmla="*/ 4360 w 10000"/>
                  <a:gd name="connsiteY541" fmla="*/ 8591 h 10000"/>
                  <a:gd name="connsiteX542" fmla="*/ 4366 w 10000"/>
                  <a:gd name="connsiteY542" fmla="*/ 8591 h 10000"/>
                  <a:gd name="connsiteX543" fmla="*/ 4382 w 10000"/>
                  <a:gd name="connsiteY543" fmla="*/ 8598 h 10000"/>
                  <a:gd name="connsiteX544" fmla="*/ 4385 w 10000"/>
                  <a:gd name="connsiteY544" fmla="*/ 8598 h 10000"/>
                  <a:gd name="connsiteX545" fmla="*/ 4402 w 10000"/>
                  <a:gd name="connsiteY545" fmla="*/ 8598 h 10000"/>
                  <a:gd name="connsiteX546" fmla="*/ 4421 w 10000"/>
                  <a:gd name="connsiteY546" fmla="*/ 8591 h 10000"/>
                  <a:gd name="connsiteX547" fmla="*/ 4440 w 10000"/>
                  <a:gd name="connsiteY547" fmla="*/ 8591 h 10000"/>
                  <a:gd name="connsiteX548" fmla="*/ 4449 w 10000"/>
                  <a:gd name="connsiteY548" fmla="*/ 8598 h 10000"/>
                  <a:gd name="connsiteX549" fmla="*/ 4454 w 10000"/>
                  <a:gd name="connsiteY549" fmla="*/ 8617 h 10000"/>
                  <a:gd name="connsiteX550" fmla="*/ 4463 w 10000"/>
                  <a:gd name="connsiteY550" fmla="*/ 8608 h 10000"/>
                  <a:gd name="connsiteX551" fmla="*/ 4474 w 10000"/>
                  <a:gd name="connsiteY551" fmla="*/ 8608 h 10000"/>
                  <a:gd name="connsiteX552" fmla="*/ 4490 w 10000"/>
                  <a:gd name="connsiteY552" fmla="*/ 8617 h 10000"/>
                  <a:gd name="connsiteX553" fmla="*/ 4504 w 10000"/>
                  <a:gd name="connsiteY553" fmla="*/ 8617 h 10000"/>
                  <a:gd name="connsiteX554" fmla="*/ 4518 w 10000"/>
                  <a:gd name="connsiteY554" fmla="*/ 8617 h 10000"/>
                  <a:gd name="connsiteX555" fmla="*/ 4535 w 10000"/>
                  <a:gd name="connsiteY555" fmla="*/ 8611 h 10000"/>
                  <a:gd name="connsiteX556" fmla="*/ 4546 w 10000"/>
                  <a:gd name="connsiteY556" fmla="*/ 8611 h 10000"/>
                  <a:gd name="connsiteX557" fmla="*/ 4562 w 10000"/>
                  <a:gd name="connsiteY557" fmla="*/ 8611 h 10000"/>
                  <a:gd name="connsiteX558" fmla="*/ 4571 w 10000"/>
                  <a:gd name="connsiteY558" fmla="*/ 8611 h 10000"/>
                  <a:gd name="connsiteX559" fmla="*/ 4579 w 10000"/>
                  <a:gd name="connsiteY559" fmla="*/ 8608 h 10000"/>
                  <a:gd name="connsiteX560" fmla="*/ 4584 w 10000"/>
                  <a:gd name="connsiteY560" fmla="*/ 8608 h 10000"/>
                  <a:gd name="connsiteX561" fmla="*/ 4601 w 10000"/>
                  <a:gd name="connsiteY561" fmla="*/ 8617 h 10000"/>
                  <a:gd name="connsiteX562" fmla="*/ 4609 w 10000"/>
                  <a:gd name="connsiteY562" fmla="*/ 8627 h 10000"/>
                  <a:gd name="connsiteX563" fmla="*/ 4618 w 10000"/>
                  <a:gd name="connsiteY563" fmla="*/ 8637 h 10000"/>
                  <a:gd name="connsiteX564" fmla="*/ 4618 w 10000"/>
                  <a:gd name="connsiteY564" fmla="*/ 8646 h 10000"/>
                  <a:gd name="connsiteX565" fmla="*/ 4634 w 10000"/>
                  <a:gd name="connsiteY565" fmla="*/ 8656 h 10000"/>
                  <a:gd name="connsiteX566" fmla="*/ 4640 w 10000"/>
                  <a:gd name="connsiteY566" fmla="*/ 8659 h 10000"/>
                  <a:gd name="connsiteX567" fmla="*/ 4651 w 10000"/>
                  <a:gd name="connsiteY567" fmla="*/ 8666 h 10000"/>
                  <a:gd name="connsiteX568" fmla="*/ 4657 w 10000"/>
                  <a:gd name="connsiteY568" fmla="*/ 8659 h 10000"/>
                  <a:gd name="connsiteX569" fmla="*/ 4668 w 10000"/>
                  <a:gd name="connsiteY569" fmla="*/ 8650 h 10000"/>
                  <a:gd name="connsiteX570" fmla="*/ 4676 w 10000"/>
                  <a:gd name="connsiteY570" fmla="*/ 8650 h 10000"/>
                  <a:gd name="connsiteX571" fmla="*/ 4690 w 10000"/>
                  <a:gd name="connsiteY571" fmla="*/ 8650 h 10000"/>
                  <a:gd name="connsiteX572" fmla="*/ 4698 w 10000"/>
                  <a:gd name="connsiteY572" fmla="*/ 8650 h 10000"/>
                  <a:gd name="connsiteX573" fmla="*/ 4704 w 10000"/>
                  <a:gd name="connsiteY573" fmla="*/ 8650 h 10000"/>
                  <a:gd name="connsiteX574" fmla="*/ 4706 w 10000"/>
                  <a:gd name="connsiteY574" fmla="*/ 8659 h 10000"/>
                  <a:gd name="connsiteX575" fmla="*/ 4706 w 10000"/>
                  <a:gd name="connsiteY575" fmla="*/ 8666 h 10000"/>
                  <a:gd name="connsiteX576" fmla="*/ 4723 w 10000"/>
                  <a:gd name="connsiteY576" fmla="*/ 8682 h 10000"/>
                  <a:gd name="connsiteX577" fmla="*/ 4737 w 10000"/>
                  <a:gd name="connsiteY577" fmla="*/ 8682 h 10000"/>
                  <a:gd name="connsiteX578" fmla="*/ 4745 w 10000"/>
                  <a:gd name="connsiteY578" fmla="*/ 8676 h 10000"/>
                  <a:gd name="connsiteX579" fmla="*/ 4756 w 10000"/>
                  <a:gd name="connsiteY579" fmla="*/ 8666 h 10000"/>
                  <a:gd name="connsiteX580" fmla="*/ 4765 w 10000"/>
                  <a:gd name="connsiteY580" fmla="*/ 8666 h 10000"/>
                  <a:gd name="connsiteX581" fmla="*/ 4765 w 10000"/>
                  <a:gd name="connsiteY581" fmla="*/ 8682 h 10000"/>
                  <a:gd name="connsiteX582" fmla="*/ 4770 w 10000"/>
                  <a:gd name="connsiteY582" fmla="*/ 8701 h 10000"/>
                  <a:gd name="connsiteX583" fmla="*/ 4778 w 10000"/>
                  <a:gd name="connsiteY583" fmla="*/ 8705 h 10000"/>
                  <a:gd name="connsiteX584" fmla="*/ 4795 w 10000"/>
                  <a:gd name="connsiteY584" fmla="*/ 8714 h 10000"/>
                  <a:gd name="connsiteX585" fmla="*/ 4812 w 10000"/>
                  <a:gd name="connsiteY585" fmla="*/ 8714 h 10000"/>
                  <a:gd name="connsiteX586" fmla="*/ 4825 w 10000"/>
                  <a:gd name="connsiteY586" fmla="*/ 8705 h 10000"/>
                  <a:gd name="connsiteX587" fmla="*/ 4825 w 10000"/>
                  <a:gd name="connsiteY587" fmla="*/ 8701 h 10000"/>
                  <a:gd name="connsiteX588" fmla="*/ 4828 w 10000"/>
                  <a:gd name="connsiteY588" fmla="*/ 8701 h 10000"/>
                  <a:gd name="connsiteX589" fmla="*/ 4837 w 10000"/>
                  <a:gd name="connsiteY589" fmla="*/ 8692 h 10000"/>
                  <a:gd name="connsiteX590" fmla="*/ 4842 w 10000"/>
                  <a:gd name="connsiteY590" fmla="*/ 8685 h 10000"/>
                  <a:gd name="connsiteX591" fmla="*/ 4859 w 10000"/>
                  <a:gd name="connsiteY591" fmla="*/ 8692 h 10000"/>
                  <a:gd name="connsiteX592" fmla="*/ 4870 w 10000"/>
                  <a:gd name="connsiteY592" fmla="*/ 8701 h 10000"/>
                  <a:gd name="connsiteX593" fmla="*/ 4878 w 10000"/>
                  <a:gd name="connsiteY593" fmla="*/ 8714 h 10000"/>
                  <a:gd name="connsiteX594" fmla="*/ 4892 w 10000"/>
                  <a:gd name="connsiteY594" fmla="*/ 8724 h 10000"/>
                  <a:gd name="connsiteX595" fmla="*/ 4900 w 10000"/>
                  <a:gd name="connsiteY595" fmla="*/ 8724 h 10000"/>
                  <a:gd name="connsiteX596" fmla="*/ 4906 w 10000"/>
                  <a:gd name="connsiteY596" fmla="*/ 8705 h 10000"/>
                  <a:gd name="connsiteX597" fmla="*/ 4925 w 10000"/>
                  <a:gd name="connsiteY597" fmla="*/ 8724 h 10000"/>
                  <a:gd name="connsiteX598" fmla="*/ 4939 w 10000"/>
                  <a:gd name="connsiteY598" fmla="*/ 8701 h 10000"/>
                  <a:gd name="connsiteX599" fmla="*/ 4950 w 10000"/>
                  <a:gd name="connsiteY599" fmla="*/ 8695 h 10000"/>
                  <a:gd name="connsiteX600" fmla="*/ 4956 w 10000"/>
                  <a:gd name="connsiteY600" fmla="*/ 8692 h 10000"/>
                  <a:gd name="connsiteX601" fmla="*/ 4986 w 10000"/>
                  <a:gd name="connsiteY601" fmla="*/ 8705 h 10000"/>
                  <a:gd name="connsiteX602" fmla="*/ 5003 w 10000"/>
                  <a:gd name="connsiteY602" fmla="*/ 8701 h 10000"/>
                  <a:gd name="connsiteX603" fmla="*/ 5011 w 10000"/>
                  <a:gd name="connsiteY603" fmla="*/ 8692 h 10000"/>
                  <a:gd name="connsiteX604" fmla="*/ 5028 w 10000"/>
                  <a:gd name="connsiteY604" fmla="*/ 8682 h 10000"/>
                  <a:gd name="connsiteX605" fmla="*/ 5030 w 10000"/>
                  <a:gd name="connsiteY605" fmla="*/ 8659 h 10000"/>
                  <a:gd name="connsiteX606" fmla="*/ 5039 w 10000"/>
                  <a:gd name="connsiteY606" fmla="*/ 8656 h 10000"/>
                  <a:gd name="connsiteX607" fmla="*/ 5053 w 10000"/>
                  <a:gd name="connsiteY607" fmla="*/ 8669 h 10000"/>
                  <a:gd name="connsiteX608" fmla="*/ 5061 w 10000"/>
                  <a:gd name="connsiteY608" fmla="*/ 8669 h 10000"/>
                  <a:gd name="connsiteX609" fmla="*/ 5061 w 10000"/>
                  <a:gd name="connsiteY609" fmla="*/ 8676 h 10000"/>
                  <a:gd name="connsiteX610" fmla="*/ 5069 w 10000"/>
                  <a:gd name="connsiteY610" fmla="*/ 8669 h 10000"/>
                  <a:gd name="connsiteX611" fmla="*/ 5083 w 10000"/>
                  <a:gd name="connsiteY611" fmla="*/ 8669 h 10000"/>
                  <a:gd name="connsiteX612" fmla="*/ 5100 w 10000"/>
                  <a:gd name="connsiteY612" fmla="*/ 8669 h 10000"/>
                  <a:gd name="connsiteX613" fmla="*/ 5119 w 10000"/>
                  <a:gd name="connsiteY613" fmla="*/ 8682 h 10000"/>
                  <a:gd name="connsiteX614" fmla="*/ 5136 w 10000"/>
                  <a:gd name="connsiteY614" fmla="*/ 8692 h 10000"/>
                  <a:gd name="connsiteX615" fmla="*/ 5161 w 10000"/>
                  <a:gd name="connsiteY615" fmla="*/ 8701 h 10000"/>
                  <a:gd name="connsiteX616" fmla="*/ 5183 w 10000"/>
                  <a:gd name="connsiteY616" fmla="*/ 8701 h 10000"/>
                  <a:gd name="connsiteX617" fmla="*/ 5199 w 10000"/>
                  <a:gd name="connsiteY617" fmla="*/ 8701 h 10000"/>
                  <a:gd name="connsiteX618" fmla="*/ 5213 w 10000"/>
                  <a:gd name="connsiteY618" fmla="*/ 8705 h 10000"/>
                  <a:gd name="connsiteX619" fmla="*/ 5224 w 10000"/>
                  <a:gd name="connsiteY619" fmla="*/ 8701 h 10000"/>
                  <a:gd name="connsiteX620" fmla="*/ 5230 w 10000"/>
                  <a:gd name="connsiteY620" fmla="*/ 8701 h 10000"/>
                  <a:gd name="connsiteX621" fmla="*/ 5241 w 10000"/>
                  <a:gd name="connsiteY621" fmla="*/ 8676 h 10000"/>
                  <a:gd name="connsiteX622" fmla="*/ 5247 w 10000"/>
                  <a:gd name="connsiteY622" fmla="*/ 8666 h 10000"/>
                  <a:gd name="connsiteX623" fmla="*/ 5249 w 10000"/>
                  <a:gd name="connsiteY623" fmla="*/ 8646 h 10000"/>
                  <a:gd name="connsiteX624" fmla="*/ 5249 w 10000"/>
                  <a:gd name="connsiteY624" fmla="*/ 8650 h 10000"/>
                  <a:gd name="connsiteX625" fmla="*/ 5255 w 10000"/>
                  <a:gd name="connsiteY625" fmla="*/ 8646 h 10000"/>
                  <a:gd name="connsiteX626" fmla="*/ 5271 w 10000"/>
                  <a:gd name="connsiteY626" fmla="*/ 8650 h 10000"/>
                  <a:gd name="connsiteX627" fmla="*/ 5288 w 10000"/>
                  <a:gd name="connsiteY627" fmla="*/ 8666 h 10000"/>
                  <a:gd name="connsiteX628" fmla="*/ 5296 w 10000"/>
                  <a:gd name="connsiteY628" fmla="*/ 8666 h 10000"/>
                  <a:gd name="connsiteX629" fmla="*/ 5310 w 10000"/>
                  <a:gd name="connsiteY629" fmla="*/ 8656 h 10000"/>
                  <a:gd name="connsiteX630" fmla="*/ 5321 w 10000"/>
                  <a:gd name="connsiteY630" fmla="*/ 8650 h 10000"/>
                  <a:gd name="connsiteX631" fmla="*/ 5338 w 10000"/>
                  <a:gd name="connsiteY631" fmla="*/ 8650 h 10000"/>
                  <a:gd name="connsiteX632" fmla="*/ 5360 w 10000"/>
                  <a:gd name="connsiteY632" fmla="*/ 8640 h 10000"/>
                  <a:gd name="connsiteX633" fmla="*/ 5366 w 10000"/>
                  <a:gd name="connsiteY633" fmla="*/ 8637 h 10000"/>
                  <a:gd name="connsiteX634" fmla="*/ 5368 w 10000"/>
                  <a:gd name="connsiteY634" fmla="*/ 8637 h 10000"/>
                  <a:gd name="connsiteX635" fmla="*/ 5382 w 10000"/>
                  <a:gd name="connsiteY635" fmla="*/ 8630 h 10000"/>
                  <a:gd name="connsiteX636" fmla="*/ 5391 w 10000"/>
                  <a:gd name="connsiteY636" fmla="*/ 8630 h 10000"/>
                  <a:gd name="connsiteX637" fmla="*/ 5402 w 10000"/>
                  <a:gd name="connsiteY637" fmla="*/ 8637 h 10000"/>
                  <a:gd name="connsiteX638" fmla="*/ 5418 w 10000"/>
                  <a:gd name="connsiteY638" fmla="*/ 8656 h 10000"/>
                  <a:gd name="connsiteX639" fmla="*/ 5432 w 10000"/>
                  <a:gd name="connsiteY639" fmla="*/ 8666 h 10000"/>
                  <a:gd name="connsiteX640" fmla="*/ 5443 w 10000"/>
                  <a:gd name="connsiteY640" fmla="*/ 8682 h 10000"/>
                  <a:gd name="connsiteX641" fmla="*/ 5457 w 10000"/>
                  <a:gd name="connsiteY641" fmla="*/ 8692 h 10000"/>
                  <a:gd name="connsiteX642" fmla="*/ 5471 w 10000"/>
                  <a:gd name="connsiteY642" fmla="*/ 8705 h 10000"/>
                  <a:gd name="connsiteX643" fmla="*/ 5488 w 10000"/>
                  <a:gd name="connsiteY643" fmla="*/ 8711 h 10000"/>
                  <a:gd name="connsiteX644" fmla="*/ 5490 w 10000"/>
                  <a:gd name="connsiteY644" fmla="*/ 8721 h 10000"/>
                  <a:gd name="connsiteX645" fmla="*/ 5512 w 10000"/>
                  <a:gd name="connsiteY645" fmla="*/ 8724 h 10000"/>
                  <a:gd name="connsiteX646" fmla="*/ 5521 w 10000"/>
                  <a:gd name="connsiteY646" fmla="*/ 8714 h 10000"/>
                  <a:gd name="connsiteX647" fmla="*/ 5524 w 10000"/>
                  <a:gd name="connsiteY647" fmla="*/ 8714 h 10000"/>
                  <a:gd name="connsiteX648" fmla="*/ 5532 w 10000"/>
                  <a:gd name="connsiteY648" fmla="*/ 8721 h 10000"/>
                  <a:gd name="connsiteX649" fmla="*/ 5540 w 10000"/>
                  <a:gd name="connsiteY649" fmla="*/ 8724 h 10000"/>
                  <a:gd name="connsiteX650" fmla="*/ 5562 w 10000"/>
                  <a:gd name="connsiteY650" fmla="*/ 8750 h 10000"/>
                  <a:gd name="connsiteX651" fmla="*/ 5562 w 10000"/>
                  <a:gd name="connsiteY651" fmla="*/ 8760 h 10000"/>
                  <a:gd name="connsiteX652" fmla="*/ 5571 w 10000"/>
                  <a:gd name="connsiteY652" fmla="*/ 8782 h 10000"/>
                  <a:gd name="connsiteX653" fmla="*/ 5579 w 10000"/>
                  <a:gd name="connsiteY653" fmla="*/ 8789 h 10000"/>
                  <a:gd name="connsiteX654" fmla="*/ 5593 w 10000"/>
                  <a:gd name="connsiteY654" fmla="*/ 8789 h 10000"/>
                  <a:gd name="connsiteX655" fmla="*/ 5596 w 10000"/>
                  <a:gd name="connsiteY655" fmla="*/ 8789 h 10000"/>
                  <a:gd name="connsiteX656" fmla="*/ 5626 w 10000"/>
                  <a:gd name="connsiteY656" fmla="*/ 8782 h 10000"/>
                  <a:gd name="connsiteX657" fmla="*/ 5629 w 10000"/>
                  <a:gd name="connsiteY657" fmla="*/ 8782 h 10000"/>
                  <a:gd name="connsiteX658" fmla="*/ 5637 w 10000"/>
                  <a:gd name="connsiteY658" fmla="*/ 8779 h 10000"/>
                  <a:gd name="connsiteX659" fmla="*/ 5648 w 10000"/>
                  <a:gd name="connsiteY659" fmla="*/ 8789 h 10000"/>
                  <a:gd name="connsiteX660" fmla="*/ 5665 w 10000"/>
                  <a:gd name="connsiteY660" fmla="*/ 8795 h 10000"/>
                  <a:gd name="connsiteX661" fmla="*/ 5676 w 10000"/>
                  <a:gd name="connsiteY661" fmla="*/ 8789 h 10000"/>
                  <a:gd name="connsiteX662" fmla="*/ 5684 w 10000"/>
                  <a:gd name="connsiteY662" fmla="*/ 8782 h 10000"/>
                  <a:gd name="connsiteX663" fmla="*/ 5693 w 10000"/>
                  <a:gd name="connsiteY663" fmla="*/ 8789 h 10000"/>
                  <a:gd name="connsiteX664" fmla="*/ 5715 w 10000"/>
                  <a:gd name="connsiteY664" fmla="*/ 8808 h 10000"/>
                  <a:gd name="connsiteX665" fmla="*/ 5731 w 10000"/>
                  <a:gd name="connsiteY665" fmla="*/ 8808 h 10000"/>
                  <a:gd name="connsiteX666" fmla="*/ 5740 w 10000"/>
                  <a:gd name="connsiteY666" fmla="*/ 8808 h 10000"/>
                  <a:gd name="connsiteX667" fmla="*/ 5765 w 10000"/>
                  <a:gd name="connsiteY667" fmla="*/ 8818 h 10000"/>
                  <a:gd name="connsiteX668" fmla="*/ 5781 w 10000"/>
                  <a:gd name="connsiteY668" fmla="*/ 8824 h 10000"/>
                  <a:gd name="connsiteX669" fmla="*/ 5798 w 10000"/>
                  <a:gd name="connsiteY669" fmla="*/ 8834 h 10000"/>
                  <a:gd name="connsiteX670" fmla="*/ 5814 w 10000"/>
                  <a:gd name="connsiteY670" fmla="*/ 8837 h 10000"/>
                  <a:gd name="connsiteX671" fmla="*/ 5831 w 10000"/>
                  <a:gd name="connsiteY671" fmla="*/ 8844 h 10000"/>
                  <a:gd name="connsiteX672" fmla="*/ 5842 w 10000"/>
                  <a:gd name="connsiteY672" fmla="*/ 8847 h 10000"/>
                  <a:gd name="connsiteX673" fmla="*/ 5859 w 10000"/>
                  <a:gd name="connsiteY673" fmla="*/ 8857 h 10000"/>
                  <a:gd name="connsiteX674" fmla="*/ 5870 w 10000"/>
                  <a:gd name="connsiteY674" fmla="*/ 8867 h 10000"/>
                  <a:gd name="connsiteX675" fmla="*/ 5878 w 10000"/>
                  <a:gd name="connsiteY675" fmla="*/ 8873 h 10000"/>
                  <a:gd name="connsiteX676" fmla="*/ 5895 w 10000"/>
                  <a:gd name="connsiteY676" fmla="*/ 8873 h 10000"/>
                  <a:gd name="connsiteX677" fmla="*/ 5911 w 10000"/>
                  <a:gd name="connsiteY677" fmla="*/ 8873 h 10000"/>
                  <a:gd name="connsiteX678" fmla="*/ 5931 w 10000"/>
                  <a:gd name="connsiteY678" fmla="*/ 8873 h 10000"/>
                  <a:gd name="connsiteX679" fmla="*/ 5950 w 10000"/>
                  <a:gd name="connsiteY679" fmla="*/ 8867 h 10000"/>
                  <a:gd name="connsiteX680" fmla="*/ 5967 w 10000"/>
                  <a:gd name="connsiteY680" fmla="*/ 8867 h 10000"/>
                  <a:gd name="connsiteX681" fmla="*/ 5975 w 10000"/>
                  <a:gd name="connsiteY681" fmla="*/ 8873 h 10000"/>
                  <a:gd name="connsiteX682" fmla="*/ 6000 w 10000"/>
                  <a:gd name="connsiteY682" fmla="*/ 8883 h 10000"/>
                  <a:gd name="connsiteX683" fmla="*/ 5997 w 10000"/>
                  <a:gd name="connsiteY683" fmla="*/ 8886 h 10000"/>
                  <a:gd name="connsiteX684" fmla="*/ 5997 w 10000"/>
                  <a:gd name="connsiteY684" fmla="*/ 8896 h 10000"/>
                  <a:gd name="connsiteX685" fmla="*/ 6014 w 10000"/>
                  <a:gd name="connsiteY685" fmla="*/ 8892 h 10000"/>
                  <a:gd name="connsiteX686" fmla="*/ 6028 w 10000"/>
                  <a:gd name="connsiteY686" fmla="*/ 8892 h 10000"/>
                  <a:gd name="connsiteX687" fmla="*/ 6053 w 10000"/>
                  <a:gd name="connsiteY687" fmla="*/ 8886 h 10000"/>
                  <a:gd name="connsiteX688" fmla="*/ 6072 w 10000"/>
                  <a:gd name="connsiteY688" fmla="*/ 8876 h 10000"/>
                  <a:gd name="connsiteX689" fmla="*/ 6089 w 10000"/>
                  <a:gd name="connsiteY689" fmla="*/ 8867 h 10000"/>
                  <a:gd name="connsiteX690" fmla="*/ 6111 w 10000"/>
                  <a:gd name="connsiteY690" fmla="*/ 8857 h 10000"/>
                  <a:gd name="connsiteX691" fmla="*/ 6127 w 10000"/>
                  <a:gd name="connsiteY691" fmla="*/ 8847 h 10000"/>
                  <a:gd name="connsiteX692" fmla="*/ 6152 w 10000"/>
                  <a:gd name="connsiteY692" fmla="*/ 8834 h 10000"/>
                  <a:gd name="connsiteX693" fmla="*/ 6183 w 10000"/>
                  <a:gd name="connsiteY693" fmla="*/ 8828 h 10000"/>
                  <a:gd name="connsiteX694" fmla="*/ 6175 w 10000"/>
                  <a:gd name="connsiteY694" fmla="*/ 8844 h 10000"/>
                  <a:gd name="connsiteX695" fmla="*/ 6169 w 10000"/>
                  <a:gd name="connsiteY695" fmla="*/ 8863 h 10000"/>
                  <a:gd name="connsiteX696" fmla="*/ 6158 w 10000"/>
                  <a:gd name="connsiteY696" fmla="*/ 8886 h 10000"/>
                  <a:gd name="connsiteX697" fmla="*/ 6152 w 10000"/>
                  <a:gd name="connsiteY697" fmla="*/ 8896 h 10000"/>
                  <a:gd name="connsiteX698" fmla="*/ 6150 w 10000"/>
                  <a:gd name="connsiteY698" fmla="*/ 8909 h 10000"/>
                  <a:gd name="connsiteX699" fmla="*/ 6152 w 10000"/>
                  <a:gd name="connsiteY699" fmla="*/ 8938 h 10000"/>
                  <a:gd name="connsiteX700" fmla="*/ 6158 w 10000"/>
                  <a:gd name="connsiteY700" fmla="*/ 8957 h 10000"/>
                  <a:gd name="connsiteX701" fmla="*/ 6161 w 10000"/>
                  <a:gd name="connsiteY701" fmla="*/ 8980 h 10000"/>
                  <a:gd name="connsiteX702" fmla="*/ 6166 w 10000"/>
                  <a:gd name="connsiteY702" fmla="*/ 8999 h 10000"/>
                  <a:gd name="connsiteX703" fmla="*/ 6175 w 10000"/>
                  <a:gd name="connsiteY703" fmla="*/ 9032 h 10000"/>
                  <a:gd name="connsiteX704" fmla="*/ 6183 w 10000"/>
                  <a:gd name="connsiteY704" fmla="*/ 9051 h 10000"/>
                  <a:gd name="connsiteX705" fmla="*/ 6191 w 10000"/>
                  <a:gd name="connsiteY705" fmla="*/ 9064 h 10000"/>
                  <a:gd name="connsiteX706" fmla="*/ 6194 w 10000"/>
                  <a:gd name="connsiteY706" fmla="*/ 9084 h 10000"/>
                  <a:gd name="connsiteX707" fmla="*/ 6208 w 10000"/>
                  <a:gd name="connsiteY707" fmla="*/ 9103 h 10000"/>
                  <a:gd name="connsiteX708" fmla="*/ 6208 w 10000"/>
                  <a:gd name="connsiteY708" fmla="*/ 9113 h 10000"/>
                  <a:gd name="connsiteX709" fmla="*/ 6216 w 10000"/>
                  <a:gd name="connsiteY709" fmla="*/ 9129 h 10000"/>
                  <a:gd name="connsiteX710" fmla="*/ 6230 w 10000"/>
                  <a:gd name="connsiteY710" fmla="*/ 9148 h 10000"/>
                  <a:gd name="connsiteX711" fmla="*/ 6241 w 10000"/>
                  <a:gd name="connsiteY711" fmla="*/ 9165 h 10000"/>
                  <a:gd name="connsiteX712" fmla="*/ 6249 w 10000"/>
                  <a:gd name="connsiteY712" fmla="*/ 9168 h 10000"/>
                  <a:gd name="connsiteX713" fmla="*/ 6266 w 10000"/>
                  <a:gd name="connsiteY713" fmla="*/ 9184 h 10000"/>
                  <a:gd name="connsiteX714" fmla="*/ 6280 w 10000"/>
                  <a:gd name="connsiteY714" fmla="*/ 9184 h 10000"/>
                  <a:gd name="connsiteX715" fmla="*/ 6288 w 10000"/>
                  <a:gd name="connsiteY715" fmla="*/ 9177 h 10000"/>
                  <a:gd name="connsiteX716" fmla="*/ 6299 w 10000"/>
                  <a:gd name="connsiteY716" fmla="*/ 9187 h 10000"/>
                  <a:gd name="connsiteX717" fmla="*/ 6305 w 10000"/>
                  <a:gd name="connsiteY717" fmla="*/ 9197 h 10000"/>
                  <a:gd name="connsiteX718" fmla="*/ 6310 w 10000"/>
                  <a:gd name="connsiteY718" fmla="*/ 9197 h 10000"/>
                  <a:gd name="connsiteX719" fmla="*/ 6321 w 10000"/>
                  <a:gd name="connsiteY719" fmla="*/ 9213 h 10000"/>
                  <a:gd name="connsiteX720" fmla="*/ 6335 w 10000"/>
                  <a:gd name="connsiteY720" fmla="*/ 9223 h 10000"/>
                  <a:gd name="connsiteX721" fmla="*/ 6338 w 10000"/>
                  <a:gd name="connsiteY721" fmla="*/ 9223 h 10000"/>
                  <a:gd name="connsiteX722" fmla="*/ 6355 w 10000"/>
                  <a:gd name="connsiteY722" fmla="*/ 9226 h 10000"/>
                  <a:gd name="connsiteX723" fmla="*/ 6363 w 10000"/>
                  <a:gd name="connsiteY723" fmla="*/ 9236 h 10000"/>
                  <a:gd name="connsiteX724" fmla="*/ 6380 w 10000"/>
                  <a:gd name="connsiteY724" fmla="*/ 9258 h 10000"/>
                  <a:gd name="connsiteX725" fmla="*/ 6393 w 10000"/>
                  <a:gd name="connsiteY725" fmla="*/ 9278 h 10000"/>
                  <a:gd name="connsiteX726" fmla="*/ 6396 w 10000"/>
                  <a:gd name="connsiteY726" fmla="*/ 9288 h 10000"/>
                  <a:gd name="connsiteX727" fmla="*/ 6407 w 10000"/>
                  <a:gd name="connsiteY727" fmla="*/ 9297 h 10000"/>
                  <a:gd name="connsiteX728" fmla="*/ 6410 w 10000"/>
                  <a:gd name="connsiteY728" fmla="*/ 9307 h 10000"/>
                  <a:gd name="connsiteX729" fmla="*/ 6416 w 10000"/>
                  <a:gd name="connsiteY729" fmla="*/ 9317 h 10000"/>
                  <a:gd name="connsiteX730" fmla="*/ 6424 w 10000"/>
                  <a:gd name="connsiteY730" fmla="*/ 9326 h 10000"/>
                  <a:gd name="connsiteX731" fmla="*/ 6435 w 10000"/>
                  <a:gd name="connsiteY731" fmla="*/ 9336 h 10000"/>
                  <a:gd name="connsiteX732" fmla="*/ 6443 w 10000"/>
                  <a:gd name="connsiteY732" fmla="*/ 9346 h 10000"/>
                  <a:gd name="connsiteX733" fmla="*/ 6449 w 10000"/>
                  <a:gd name="connsiteY733" fmla="*/ 9362 h 10000"/>
                  <a:gd name="connsiteX734" fmla="*/ 6452 w 10000"/>
                  <a:gd name="connsiteY734" fmla="*/ 9372 h 10000"/>
                  <a:gd name="connsiteX735" fmla="*/ 6449 w 10000"/>
                  <a:gd name="connsiteY735" fmla="*/ 9381 h 10000"/>
                  <a:gd name="connsiteX736" fmla="*/ 6465 w 10000"/>
                  <a:gd name="connsiteY736" fmla="*/ 9394 h 10000"/>
                  <a:gd name="connsiteX737" fmla="*/ 6468 w 10000"/>
                  <a:gd name="connsiteY737" fmla="*/ 9420 h 10000"/>
                  <a:gd name="connsiteX738" fmla="*/ 6493 w 10000"/>
                  <a:gd name="connsiteY738" fmla="*/ 9430 h 10000"/>
                  <a:gd name="connsiteX739" fmla="*/ 6507 w 10000"/>
                  <a:gd name="connsiteY739" fmla="*/ 9440 h 10000"/>
                  <a:gd name="connsiteX740" fmla="*/ 6524 w 10000"/>
                  <a:gd name="connsiteY740" fmla="*/ 9459 h 10000"/>
                  <a:gd name="connsiteX741" fmla="*/ 6532 w 10000"/>
                  <a:gd name="connsiteY741" fmla="*/ 9485 h 10000"/>
                  <a:gd name="connsiteX742" fmla="*/ 6537 w 10000"/>
                  <a:gd name="connsiteY742" fmla="*/ 9498 h 10000"/>
                  <a:gd name="connsiteX743" fmla="*/ 6571 w 10000"/>
                  <a:gd name="connsiteY743" fmla="*/ 9508 h 10000"/>
                  <a:gd name="connsiteX744" fmla="*/ 6596 w 10000"/>
                  <a:gd name="connsiteY744" fmla="*/ 9508 h 10000"/>
                  <a:gd name="connsiteX745" fmla="*/ 6637 w 10000"/>
                  <a:gd name="connsiteY745" fmla="*/ 9517 h 10000"/>
                  <a:gd name="connsiteX746" fmla="*/ 6662 w 10000"/>
                  <a:gd name="connsiteY746" fmla="*/ 9524 h 10000"/>
                  <a:gd name="connsiteX747" fmla="*/ 6679 w 10000"/>
                  <a:gd name="connsiteY747" fmla="*/ 9517 h 10000"/>
                  <a:gd name="connsiteX748" fmla="*/ 6679 w 10000"/>
                  <a:gd name="connsiteY748" fmla="*/ 9505 h 10000"/>
                  <a:gd name="connsiteX749" fmla="*/ 6690 w 10000"/>
                  <a:gd name="connsiteY749" fmla="*/ 9485 h 10000"/>
                  <a:gd name="connsiteX750" fmla="*/ 6693 w 10000"/>
                  <a:gd name="connsiteY750" fmla="*/ 9479 h 10000"/>
                  <a:gd name="connsiteX751" fmla="*/ 6706 w 10000"/>
                  <a:gd name="connsiteY751" fmla="*/ 9469 h 10000"/>
                  <a:gd name="connsiteX752" fmla="*/ 6709 w 10000"/>
                  <a:gd name="connsiteY752" fmla="*/ 9462 h 10000"/>
                  <a:gd name="connsiteX753" fmla="*/ 6717 w 10000"/>
                  <a:gd name="connsiteY753" fmla="*/ 9459 h 10000"/>
                  <a:gd name="connsiteX754" fmla="*/ 6726 w 10000"/>
                  <a:gd name="connsiteY754" fmla="*/ 9459 h 10000"/>
                  <a:gd name="connsiteX755" fmla="*/ 6742 w 10000"/>
                  <a:gd name="connsiteY755" fmla="*/ 9462 h 10000"/>
                  <a:gd name="connsiteX756" fmla="*/ 6759 w 10000"/>
                  <a:gd name="connsiteY756" fmla="*/ 9479 h 10000"/>
                  <a:gd name="connsiteX757" fmla="*/ 6781 w 10000"/>
                  <a:gd name="connsiteY757" fmla="*/ 9485 h 10000"/>
                  <a:gd name="connsiteX758" fmla="*/ 6795 w 10000"/>
                  <a:gd name="connsiteY758" fmla="*/ 9485 h 10000"/>
                  <a:gd name="connsiteX759" fmla="*/ 6803 w 10000"/>
                  <a:gd name="connsiteY759" fmla="*/ 9498 h 10000"/>
                  <a:gd name="connsiteX760" fmla="*/ 6806 w 10000"/>
                  <a:gd name="connsiteY760" fmla="*/ 9508 h 10000"/>
                  <a:gd name="connsiteX761" fmla="*/ 6823 w 10000"/>
                  <a:gd name="connsiteY761" fmla="*/ 9514 h 10000"/>
                  <a:gd name="connsiteX762" fmla="*/ 6831 w 10000"/>
                  <a:gd name="connsiteY762" fmla="*/ 9514 h 10000"/>
                  <a:gd name="connsiteX763" fmla="*/ 6848 w 10000"/>
                  <a:gd name="connsiteY763" fmla="*/ 9514 h 10000"/>
                  <a:gd name="connsiteX764" fmla="*/ 6856 w 10000"/>
                  <a:gd name="connsiteY764" fmla="*/ 9517 h 10000"/>
                  <a:gd name="connsiteX765" fmla="*/ 6878 w 10000"/>
                  <a:gd name="connsiteY765" fmla="*/ 9524 h 10000"/>
                  <a:gd name="connsiteX766" fmla="*/ 6895 w 10000"/>
                  <a:gd name="connsiteY766" fmla="*/ 9524 h 10000"/>
                  <a:gd name="connsiteX767" fmla="*/ 6917 w 10000"/>
                  <a:gd name="connsiteY767" fmla="*/ 9527 h 10000"/>
                  <a:gd name="connsiteX768" fmla="*/ 6934 w 10000"/>
                  <a:gd name="connsiteY768" fmla="*/ 9534 h 10000"/>
                  <a:gd name="connsiteX769" fmla="*/ 6961 w 10000"/>
                  <a:gd name="connsiteY769" fmla="*/ 9543 h 10000"/>
                  <a:gd name="connsiteX770" fmla="*/ 6989 w 10000"/>
                  <a:gd name="connsiteY770" fmla="*/ 9547 h 10000"/>
                  <a:gd name="connsiteX771" fmla="*/ 7014 w 10000"/>
                  <a:gd name="connsiteY771" fmla="*/ 9543 h 10000"/>
                  <a:gd name="connsiteX772" fmla="*/ 7033 w 10000"/>
                  <a:gd name="connsiteY772" fmla="*/ 9543 h 10000"/>
                  <a:gd name="connsiteX773" fmla="*/ 7042 w 10000"/>
                  <a:gd name="connsiteY773" fmla="*/ 9547 h 10000"/>
                  <a:gd name="connsiteX774" fmla="*/ 7069 w 10000"/>
                  <a:gd name="connsiteY774" fmla="*/ 9647 h 10000"/>
                  <a:gd name="connsiteX775" fmla="*/ 7122 w 10000"/>
                  <a:gd name="connsiteY775" fmla="*/ 9734 h 10000"/>
                  <a:gd name="connsiteX776" fmla="*/ 7147 w 10000"/>
                  <a:gd name="connsiteY776" fmla="*/ 9744 h 10000"/>
                  <a:gd name="connsiteX777" fmla="*/ 7169 w 10000"/>
                  <a:gd name="connsiteY777" fmla="*/ 9741 h 10000"/>
                  <a:gd name="connsiteX778" fmla="*/ 7177 w 10000"/>
                  <a:gd name="connsiteY778" fmla="*/ 9744 h 10000"/>
                  <a:gd name="connsiteX779" fmla="*/ 7186 w 10000"/>
                  <a:gd name="connsiteY779" fmla="*/ 9754 h 10000"/>
                  <a:gd name="connsiteX780" fmla="*/ 7191 w 10000"/>
                  <a:gd name="connsiteY780" fmla="*/ 9773 h 10000"/>
                  <a:gd name="connsiteX781" fmla="*/ 7208 w 10000"/>
                  <a:gd name="connsiteY781" fmla="*/ 9783 h 10000"/>
                  <a:gd name="connsiteX782" fmla="*/ 7219 w 10000"/>
                  <a:gd name="connsiteY782" fmla="*/ 9793 h 10000"/>
                  <a:gd name="connsiteX783" fmla="*/ 7235 w 10000"/>
                  <a:gd name="connsiteY783" fmla="*/ 9802 h 10000"/>
                  <a:gd name="connsiteX784" fmla="*/ 7249 w 10000"/>
                  <a:gd name="connsiteY784" fmla="*/ 9819 h 10000"/>
                  <a:gd name="connsiteX785" fmla="*/ 7255 w 10000"/>
                  <a:gd name="connsiteY785" fmla="*/ 9835 h 10000"/>
                  <a:gd name="connsiteX786" fmla="*/ 7255 w 10000"/>
                  <a:gd name="connsiteY786" fmla="*/ 9848 h 10000"/>
                  <a:gd name="connsiteX787" fmla="*/ 7249 w 10000"/>
                  <a:gd name="connsiteY787" fmla="*/ 9848 h 10000"/>
                  <a:gd name="connsiteX788" fmla="*/ 7244 w 10000"/>
                  <a:gd name="connsiteY788" fmla="*/ 9858 h 10000"/>
                  <a:gd name="connsiteX789" fmla="*/ 7235 w 10000"/>
                  <a:gd name="connsiteY789" fmla="*/ 9883 h 10000"/>
                  <a:gd name="connsiteX790" fmla="*/ 7244 w 10000"/>
                  <a:gd name="connsiteY790" fmla="*/ 9903 h 10000"/>
                  <a:gd name="connsiteX791" fmla="*/ 7258 w 10000"/>
                  <a:gd name="connsiteY791" fmla="*/ 9926 h 10000"/>
                  <a:gd name="connsiteX792" fmla="*/ 7263 w 10000"/>
                  <a:gd name="connsiteY792" fmla="*/ 9948 h 10000"/>
                  <a:gd name="connsiteX793" fmla="*/ 7274 w 10000"/>
                  <a:gd name="connsiteY793" fmla="*/ 9968 h 10000"/>
                  <a:gd name="connsiteX794" fmla="*/ 7283 w 10000"/>
                  <a:gd name="connsiteY794" fmla="*/ 9987 h 10000"/>
                  <a:gd name="connsiteX795" fmla="*/ 7291 w 10000"/>
                  <a:gd name="connsiteY795" fmla="*/ 10000 h 10000"/>
                  <a:gd name="connsiteX796" fmla="*/ 7305 w 10000"/>
                  <a:gd name="connsiteY796" fmla="*/ 9997 h 10000"/>
                  <a:gd name="connsiteX797" fmla="*/ 7313 w 10000"/>
                  <a:gd name="connsiteY797" fmla="*/ 9977 h 10000"/>
                  <a:gd name="connsiteX798" fmla="*/ 7324 w 10000"/>
                  <a:gd name="connsiteY798" fmla="*/ 9968 h 10000"/>
                  <a:gd name="connsiteX799" fmla="*/ 7341 w 10000"/>
                  <a:gd name="connsiteY799" fmla="*/ 9971 h 10000"/>
                  <a:gd name="connsiteX800" fmla="*/ 7368 w 10000"/>
                  <a:gd name="connsiteY800" fmla="*/ 9987 h 10000"/>
                  <a:gd name="connsiteX801" fmla="*/ 7380 w 10000"/>
                  <a:gd name="connsiteY801" fmla="*/ 9990 h 10000"/>
                  <a:gd name="connsiteX802" fmla="*/ 7393 w 10000"/>
                  <a:gd name="connsiteY802" fmla="*/ 9981 h 10000"/>
                  <a:gd name="connsiteX803" fmla="*/ 7404 w 10000"/>
                  <a:gd name="connsiteY803" fmla="*/ 9968 h 10000"/>
                  <a:gd name="connsiteX804" fmla="*/ 7418 w 10000"/>
                  <a:gd name="connsiteY804" fmla="*/ 9948 h 10000"/>
                  <a:gd name="connsiteX805" fmla="*/ 7427 w 10000"/>
                  <a:gd name="connsiteY805" fmla="*/ 9922 h 10000"/>
                  <a:gd name="connsiteX806" fmla="*/ 7427 w 10000"/>
                  <a:gd name="connsiteY806" fmla="*/ 9906 h 10000"/>
                  <a:gd name="connsiteX807" fmla="*/ 7404 w 10000"/>
                  <a:gd name="connsiteY807" fmla="*/ 9877 h 10000"/>
                  <a:gd name="connsiteX808" fmla="*/ 7388 w 10000"/>
                  <a:gd name="connsiteY808" fmla="*/ 9854 h 10000"/>
                  <a:gd name="connsiteX809" fmla="*/ 7385 w 10000"/>
                  <a:gd name="connsiteY809" fmla="*/ 9845 h 10000"/>
                  <a:gd name="connsiteX810" fmla="*/ 7385 w 10000"/>
                  <a:gd name="connsiteY810" fmla="*/ 9825 h 10000"/>
                  <a:gd name="connsiteX811" fmla="*/ 7385 w 10000"/>
                  <a:gd name="connsiteY811" fmla="*/ 9819 h 10000"/>
                  <a:gd name="connsiteX812" fmla="*/ 7393 w 10000"/>
                  <a:gd name="connsiteY812" fmla="*/ 9809 h 10000"/>
                  <a:gd name="connsiteX813" fmla="*/ 7404 w 10000"/>
                  <a:gd name="connsiteY813" fmla="*/ 9793 h 10000"/>
                  <a:gd name="connsiteX814" fmla="*/ 7413 w 10000"/>
                  <a:gd name="connsiteY814" fmla="*/ 9783 h 10000"/>
                  <a:gd name="connsiteX815" fmla="*/ 7404 w 10000"/>
                  <a:gd name="connsiteY815" fmla="*/ 9770 h 10000"/>
                  <a:gd name="connsiteX816" fmla="*/ 7388 w 10000"/>
                  <a:gd name="connsiteY816" fmla="*/ 9760 h 10000"/>
                  <a:gd name="connsiteX817" fmla="*/ 7371 w 10000"/>
                  <a:gd name="connsiteY817" fmla="*/ 9744 h 10000"/>
                  <a:gd name="connsiteX818" fmla="*/ 7363 w 10000"/>
                  <a:gd name="connsiteY818" fmla="*/ 9731 h 10000"/>
                  <a:gd name="connsiteX819" fmla="*/ 7355 w 10000"/>
                  <a:gd name="connsiteY819" fmla="*/ 9715 h 10000"/>
                  <a:gd name="connsiteX820" fmla="*/ 7360 w 10000"/>
                  <a:gd name="connsiteY820" fmla="*/ 9686 h 10000"/>
                  <a:gd name="connsiteX821" fmla="*/ 7363 w 10000"/>
                  <a:gd name="connsiteY821" fmla="*/ 9657 h 10000"/>
                  <a:gd name="connsiteX822" fmla="*/ 7360 w 10000"/>
                  <a:gd name="connsiteY822" fmla="*/ 9631 h 10000"/>
                  <a:gd name="connsiteX823" fmla="*/ 7346 w 10000"/>
                  <a:gd name="connsiteY823" fmla="*/ 9611 h 10000"/>
                  <a:gd name="connsiteX824" fmla="*/ 7332 w 10000"/>
                  <a:gd name="connsiteY824" fmla="*/ 9585 h 10000"/>
                  <a:gd name="connsiteX825" fmla="*/ 7324 w 10000"/>
                  <a:gd name="connsiteY825" fmla="*/ 9573 h 10000"/>
                  <a:gd name="connsiteX826" fmla="*/ 7324 w 10000"/>
                  <a:gd name="connsiteY826" fmla="*/ 9553 h 10000"/>
                  <a:gd name="connsiteX827" fmla="*/ 7324 w 10000"/>
                  <a:gd name="connsiteY827" fmla="*/ 9543 h 10000"/>
                  <a:gd name="connsiteX828" fmla="*/ 7324 w 10000"/>
                  <a:gd name="connsiteY828" fmla="*/ 9517 h 10000"/>
                  <a:gd name="connsiteX829" fmla="*/ 7324 w 10000"/>
                  <a:gd name="connsiteY829" fmla="*/ 9498 h 10000"/>
                  <a:gd name="connsiteX830" fmla="*/ 7332 w 10000"/>
                  <a:gd name="connsiteY830" fmla="*/ 9479 h 10000"/>
                  <a:gd name="connsiteX831" fmla="*/ 7341 w 10000"/>
                  <a:gd name="connsiteY831" fmla="*/ 9462 h 10000"/>
                  <a:gd name="connsiteX832" fmla="*/ 7352 w 10000"/>
                  <a:gd name="connsiteY832" fmla="*/ 9459 h 10000"/>
                  <a:gd name="connsiteX833" fmla="*/ 7360 w 10000"/>
                  <a:gd name="connsiteY833" fmla="*/ 9443 h 10000"/>
                  <a:gd name="connsiteX834" fmla="*/ 7363 w 10000"/>
                  <a:gd name="connsiteY834" fmla="*/ 9433 h 10000"/>
                  <a:gd name="connsiteX835" fmla="*/ 7377 w 10000"/>
                  <a:gd name="connsiteY835" fmla="*/ 9433 h 10000"/>
                  <a:gd name="connsiteX836" fmla="*/ 7388 w 10000"/>
                  <a:gd name="connsiteY836" fmla="*/ 9430 h 10000"/>
                  <a:gd name="connsiteX837" fmla="*/ 7396 w 10000"/>
                  <a:gd name="connsiteY837" fmla="*/ 9430 h 10000"/>
                  <a:gd name="connsiteX838" fmla="*/ 7402 w 10000"/>
                  <a:gd name="connsiteY838" fmla="*/ 9424 h 10000"/>
                  <a:gd name="connsiteX839" fmla="*/ 7396 w 10000"/>
                  <a:gd name="connsiteY839" fmla="*/ 9414 h 10000"/>
                  <a:gd name="connsiteX840" fmla="*/ 7388 w 10000"/>
                  <a:gd name="connsiteY840" fmla="*/ 9401 h 10000"/>
                  <a:gd name="connsiteX841" fmla="*/ 7371 w 10000"/>
                  <a:gd name="connsiteY841" fmla="*/ 9391 h 10000"/>
                  <a:gd name="connsiteX842" fmla="*/ 7355 w 10000"/>
                  <a:gd name="connsiteY842" fmla="*/ 9375 h 10000"/>
                  <a:gd name="connsiteX843" fmla="*/ 7332 w 10000"/>
                  <a:gd name="connsiteY843" fmla="*/ 9356 h 10000"/>
                  <a:gd name="connsiteX844" fmla="*/ 7313 w 10000"/>
                  <a:gd name="connsiteY844" fmla="*/ 9330 h 10000"/>
                  <a:gd name="connsiteX845" fmla="*/ 7307 w 10000"/>
                  <a:gd name="connsiteY845" fmla="*/ 9310 h 10000"/>
                  <a:gd name="connsiteX846" fmla="*/ 7305 w 10000"/>
                  <a:gd name="connsiteY846" fmla="*/ 9291 h 10000"/>
                  <a:gd name="connsiteX847" fmla="*/ 7305 w 10000"/>
                  <a:gd name="connsiteY847" fmla="*/ 9278 h 10000"/>
                  <a:gd name="connsiteX848" fmla="*/ 7296 w 10000"/>
                  <a:gd name="connsiteY848" fmla="*/ 9268 h 10000"/>
                  <a:gd name="connsiteX849" fmla="*/ 7296 w 10000"/>
                  <a:gd name="connsiteY849" fmla="*/ 9249 h 10000"/>
                  <a:gd name="connsiteX850" fmla="*/ 7291 w 10000"/>
                  <a:gd name="connsiteY850" fmla="*/ 9226 h 10000"/>
                  <a:gd name="connsiteX851" fmla="*/ 7283 w 10000"/>
                  <a:gd name="connsiteY851" fmla="*/ 9213 h 10000"/>
                  <a:gd name="connsiteX852" fmla="*/ 7274 w 10000"/>
                  <a:gd name="connsiteY852" fmla="*/ 9194 h 10000"/>
                  <a:gd name="connsiteX853" fmla="*/ 7274 w 10000"/>
                  <a:gd name="connsiteY853" fmla="*/ 9174 h 10000"/>
                  <a:gd name="connsiteX854" fmla="*/ 7280 w 10000"/>
                  <a:gd name="connsiteY854" fmla="*/ 9148 h 10000"/>
                  <a:gd name="connsiteX855" fmla="*/ 7283 w 10000"/>
                  <a:gd name="connsiteY855" fmla="*/ 9119 h 10000"/>
                  <a:gd name="connsiteX856" fmla="*/ 7291 w 10000"/>
                  <a:gd name="connsiteY856" fmla="*/ 9100 h 10000"/>
                  <a:gd name="connsiteX857" fmla="*/ 7307 w 10000"/>
                  <a:gd name="connsiteY857" fmla="*/ 9080 h 10000"/>
                  <a:gd name="connsiteX858" fmla="*/ 7324 w 10000"/>
                  <a:gd name="connsiteY858" fmla="*/ 9054 h 10000"/>
                  <a:gd name="connsiteX859" fmla="*/ 7341 w 10000"/>
                  <a:gd name="connsiteY859" fmla="*/ 9054 h 10000"/>
                  <a:gd name="connsiteX860" fmla="*/ 7352 w 10000"/>
                  <a:gd name="connsiteY860" fmla="*/ 9054 h 10000"/>
                  <a:gd name="connsiteX861" fmla="*/ 7346 w 10000"/>
                  <a:gd name="connsiteY861" fmla="*/ 9032 h 10000"/>
                  <a:gd name="connsiteX862" fmla="*/ 7341 w 10000"/>
                  <a:gd name="connsiteY862" fmla="*/ 9022 h 10000"/>
                  <a:gd name="connsiteX863" fmla="*/ 7352 w 10000"/>
                  <a:gd name="connsiteY863" fmla="*/ 8999 h 10000"/>
                  <a:gd name="connsiteX864" fmla="*/ 7360 w 10000"/>
                  <a:gd name="connsiteY864" fmla="*/ 8967 h 10000"/>
                  <a:gd name="connsiteX865" fmla="*/ 7368 w 10000"/>
                  <a:gd name="connsiteY865" fmla="*/ 8922 h 10000"/>
                  <a:gd name="connsiteX866" fmla="*/ 7377 w 10000"/>
                  <a:gd name="connsiteY866" fmla="*/ 8896 h 10000"/>
                  <a:gd name="connsiteX867" fmla="*/ 7380 w 10000"/>
                  <a:gd name="connsiteY867" fmla="*/ 8867 h 10000"/>
                  <a:gd name="connsiteX868" fmla="*/ 7402 w 10000"/>
                  <a:gd name="connsiteY868" fmla="*/ 8824 h 10000"/>
                  <a:gd name="connsiteX869" fmla="*/ 7402 w 10000"/>
                  <a:gd name="connsiteY869" fmla="*/ 8808 h 10000"/>
                  <a:gd name="connsiteX870" fmla="*/ 7393 w 10000"/>
                  <a:gd name="connsiteY870" fmla="*/ 8795 h 10000"/>
                  <a:gd name="connsiteX871" fmla="*/ 7388 w 10000"/>
                  <a:gd name="connsiteY871" fmla="*/ 8799 h 10000"/>
                  <a:gd name="connsiteX872" fmla="*/ 7396 w 10000"/>
                  <a:gd name="connsiteY872" fmla="*/ 8789 h 10000"/>
                  <a:gd name="connsiteX873" fmla="*/ 7404 w 10000"/>
                  <a:gd name="connsiteY873" fmla="*/ 8789 h 10000"/>
                  <a:gd name="connsiteX874" fmla="*/ 7421 w 10000"/>
                  <a:gd name="connsiteY874" fmla="*/ 8769 h 10000"/>
                  <a:gd name="connsiteX875" fmla="*/ 7443 w 10000"/>
                  <a:gd name="connsiteY875" fmla="*/ 8763 h 10000"/>
                  <a:gd name="connsiteX876" fmla="*/ 7452 w 10000"/>
                  <a:gd name="connsiteY876" fmla="*/ 8769 h 10000"/>
                  <a:gd name="connsiteX877" fmla="*/ 7468 w 10000"/>
                  <a:gd name="connsiteY877" fmla="*/ 8769 h 10000"/>
                  <a:gd name="connsiteX878" fmla="*/ 7499 w 10000"/>
                  <a:gd name="connsiteY878" fmla="*/ 8763 h 10000"/>
                  <a:gd name="connsiteX879" fmla="*/ 7526 w 10000"/>
                  <a:gd name="connsiteY879" fmla="*/ 8763 h 10000"/>
                  <a:gd name="connsiteX880" fmla="*/ 7532 w 10000"/>
                  <a:gd name="connsiteY880" fmla="*/ 8763 h 10000"/>
                  <a:gd name="connsiteX881" fmla="*/ 7554 w 10000"/>
                  <a:gd name="connsiteY881" fmla="*/ 8744 h 10000"/>
                  <a:gd name="connsiteX882" fmla="*/ 7571 w 10000"/>
                  <a:gd name="connsiteY882" fmla="*/ 8731 h 10000"/>
                  <a:gd name="connsiteX883" fmla="*/ 7587 w 10000"/>
                  <a:gd name="connsiteY883" fmla="*/ 8711 h 10000"/>
                  <a:gd name="connsiteX884" fmla="*/ 7607 w 10000"/>
                  <a:gd name="connsiteY884" fmla="*/ 8711 h 10000"/>
                  <a:gd name="connsiteX885" fmla="*/ 7634 w 10000"/>
                  <a:gd name="connsiteY885" fmla="*/ 8705 h 10000"/>
                  <a:gd name="connsiteX886" fmla="*/ 7643 w 10000"/>
                  <a:gd name="connsiteY886" fmla="*/ 8682 h 10000"/>
                  <a:gd name="connsiteX887" fmla="*/ 7654 w 10000"/>
                  <a:gd name="connsiteY887" fmla="*/ 8666 h 10000"/>
                  <a:gd name="connsiteX888" fmla="*/ 7668 w 10000"/>
                  <a:gd name="connsiteY888" fmla="*/ 8666 h 10000"/>
                  <a:gd name="connsiteX889" fmla="*/ 7676 w 10000"/>
                  <a:gd name="connsiteY889" fmla="*/ 8682 h 10000"/>
                  <a:gd name="connsiteX890" fmla="*/ 7704 w 10000"/>
                  <a:gd name="connsiteY890" fmla="*/ 8669 h 10000"/>
                  <a:gd name="connsiteX891" fmla="*/ 7712 w 10000"/>
                  <a:gd name="connsiteY891" fmla="*/ 8669 h 10000"/>
                  <a:gd name="connsiteX892" fmla="*/ 7720 w 10000"/>
                  <a:gd name="connsiteY892" fmla="*/ 8669 h 10000"/>
                  <a:gd name="connsiteX893" fmla="*/ 7726 w 10000"/>
                  <a:gd name="connsiteY893" fmla="*/ 8656 h 10000"/>
                  <a:gd name="connsiteX894" fmla="*/ 7734 w 10000"/>
                  <a:gd name="connsiteY894" fmla="*/ 8650 h 10000"/>
                  <a:gd name="connsiteX895" fmla="*/ 7742 w 10000"/>
                  <a:gd name="connsiteY895" fmla="*/ 8650 h 10000"/>
                  <a:gd name="connsiteX896" fmla="*/ 7759 w 10000"/>
                  <a:gd name="connsiteY896" fmla="*/ 8650 h 10000"/>
                  <a:gd name="connsiteX897" fmla="*/ 7756 w 10000"/>
                  <a:gd name="connsiteY897" fmla="*/ 8630 h 10000"/>
                  <a:gd name="connsiteX898" fmla="*/ 7751 w 10000"/>
                  <a:gd name="connsiteY898" fmla="*/ 8627 h 10000"/>
                  <a:gd name="connsiteX899" fmla="*/ 7742 w 10000"/>
                  <a:gd name="connsiteY899" fmla="*/ 8620 h 10000"/>
                  <a:gd name="connsiteX900" fmla="*/ 7734 w 10000"/>
                  <a:gd name="connsiteY900" fmla="*/ 8591 h 10000"/>
                  <a:gd name="connsiteX901" fmla="*/ 7709 w 10000"/>
                  <a:gd name="connsiteY901" fmla="*/ 8582 h 10000"/>
                  <a:gd name="connsiteX902" fmla="*/ 7695 w 10000"/>
                  <a:gd name="connsiteY902" fmla="*/ 8578 h 10000"/>
                  <a:gd name="connsiteX903" fmla="*/ 7668 w 10000"/>
                  <a:gd name="connsiteY903" fmla="*/ 8562 h 10000"/>
                  <a:gd name="connsiteX904" fmla="*/ 7645 w 10000"/>
                  <a:gd name="connsiteY904" fmla="*/ 8552 h 10000"/>
                  <a:gd name="connsiteX905" fmla="*/ 7615 w 10000"/>
                  <a:gd name="connsiteY905" fmla="*/ 8543 h 10000"/>
                  <a:gd name="connsiteX906" fmla="*/ 7596 w 10000"/>
                  <a:gd name="connsiteY906" fmla="*/ 8527 h 10000"/>
                  <a:gd name="connsiteX907" fmla="*/ 7565 w 10000"/>
                  <a:gd name="connsiteY907" fmla="*/ 8494 h 10000"/>
                  <a:gd name="connsiteX908" fmla="*/ 7562 w 10000"/>
                  <a:gd name="connsiteY908" fmla="*/ 8475 h 10000"/>
                  <a:gd name="connsiteX909" fmla="*/ 7540 w 10000"/>
                  <a:gd name="connsiteY909" fmla="*/ 8455 h 10000"/>
                  <a:gd name="connsiteX910" fmla="*/ 7535 w 10000"/>
                  <a:gd name="connsiteY910" fmla="*/ 8446 h 10000"/>
                  <a:gd name="connsiteX911" fmla="*/ 7535 w 10000"/>
                  <a:gd name="connsiteY911" fmla="*/ 8420 h 10000"/>
                  <a:gd name="connsiteX912" fmla="*/ 7535 w 10000"/>
                  <a:gd name="connsiteY912" fmla="*/ 8391 h 10000"/>
                  <a:gd name="connsiteX913" fmla="*/ 7548 w 10000"/>
                  <a:gd name="connsiteY913" fmla="*/ 8345 h 10000"/>
                  <a:gd name="connsiteX914" fmla="*/ 7562 w 10000"/>
                  <a:gd name="connsiteY914" fmla="*/ 8319 h 10000"/>
                  <a:gd name="connsiteX915" fmla="*/ 7582 w 10000"/>
                  <a:gd name="connsiteY915" fmla="*/ 8310 h 10000"/>
                  <a:gd name="connsiteX916" fmla="*/ 7607 w 10000"/>
                  <a:gd name="connsiteY916" fmla="*/ 8300 h 10000"/>
                  <a:gd name="connsiteX917" fmla="*/ 7629 w 10000"/>
                  <a:gd name="connsiteY917" fmla="*/ 8300 h 10000"/>
                  <a:gd name="connsiteX918" fmla="*/ 7651 w 10000"/>
                  <a:gd name="connsiteY918" fmla="*/ 8297 h 10000"/>
                  <a:gd name="connsiteX919" fmla="*/ 7668 w 10000"/>
                  <a:gd name="connsiteY919" fmla="*/ 8280 h 10000"/>
                  <a:gd name="connsiteX920" fmla="*/ 7687 w 10000"/>
                  <a:gd name="connsiteY920" fmla="*/ 8267 h 10000"/>
                  <a:gd name="connsiteX921" fmla="*/ 7693 w 10000"/>
                  <a:gd name="connsiteY921" fmla="*/ 8261 h 10000"/>
                  <a:gd name="connsiteX922" fmla="*/ 7701 w 10000"/>
                  <a:gd name="connsiteY922" fmla="*/ 8248 h 10000"/>
                  <a:gd name="connsiteX923" fmla="*/ 7712 w 10000"/>
                  <a:gd name="connsiteY923" fmla="*/ 8238 h 10000"/>
                  <a:gd name="connsiteX924" fmla="*/ 7731 w 10000"/>
                  <a:gd name="connsiteY924" fmla="*/ 8222 h 10000"/>
                  <a:gd name="connsiteX925" fmla="*/ 7740 w 10000"/>
                  <a:gd name="connsiteY925" fmla="*/ 8206 h 10000"/>
                  <a:gd name="connsiteX926" fmla="*/ 7756 w 10000"/>
                  <a:gd name="connsiteY926" fmla="*/ 8183 h 10000"/>
                  <a:gd name="connsiteX927" fmla="*/ 7773 w 10000"/>
                  <a:gd name="connsiteY927" fmla="*/ 8177 h 10000"/>
                  <a:gd name="connsiteX928" fmla="*/ 7784 w 10000"/>
                  <a:gd name="connsiteY928" fmla="*/ 8183 h 10000"/>
                  <a:gd name="connsiteX929" fmla="*/ 7801 w 10000"/>
                  <a:gd name="connsiteY929" fmla="*/ 8174 h 10000"/>
                  <a:gd name="connsiteX930" fmla="*/ 7801 w 10000"/>
                  <a:gd name="connsiteY930" fmla="*/ 8157 h 10000"/>
                  <a:gd name="connsiteX931" fmla="*/ 7817 w 10000"/>
                  <a:gd name="connsiteY931" fmla="*/ 8164 h 10000"/>
                  <a:gd name="connsiteX932" fmla="*/ 7837 w 10000"/>
                  <a:gd name="connsiteY932" fmla="*/ 8164 h 10000"/>
                  <a:gd name="connsiteX933" fmla="*/ 7856 w 10000"/>
                  <a:gd name="connsiteY933" fmla="*/ 8164 h 10000"/>
                  <a:gd name="connsiteX934" fmla="*/ 7870 w 10000"/>
                  <a:gd name="connsiteY934" fmla="*/ 8167 h 10000"/>
                  <a:gd name="connsiteX935" fmla="*/ 7881 w 10000"/>
                  <a:gd name="connsiteY935" fmla="*/ 8174 h 10000"/>
                  <a:gd name="connsiteX936" fmla="*/ 7898 w 10000"/>
                  <a:gd name="connsiteY936" fmla="*/ 8187 h 10000"/>
                  <a:gd name="connsiteX937" fmla="*/ 7917 w 10000"/>
                  <a:gd name="connsiteY937" fmla="*/ 8187 h 10000"/>
                  <a:gd name="connsiteX938" fmla="*/ 7928 w 10000"/>
                  <a:gd name="connsiteY938" fmla="*/ 8157 h 10000"/>
                  <a:gd name="connsiteX939" fmla="*/ 7942 w 10000"/>
                  <a:gd name="connsiteY939" fmla="*/ 8157 h 10000"/>
                  <a:gd name="connsiteX940" fmla="*/ 7958 w 10000"/>
                  <a:gd name="connsiteY940" fmla="*/ 8164 h 10000"/>
                  <a:gd name="connsiteX941" fmla="*/ 7983 w 10000"/>
                  <a:gd name="connsiteY941" fmla="*/ 8144 h 10000"/>
                  <a:gd name="connsiteX942" fmla="*/ 8000 w 10000"/>
                  <a:gd name="connsiteY942" fmla="*/ 8109 h 10000"/>
                  <a:gd name="connsiteX943" fmla="*/ 7994 w 10000"/>
                  <a:gd name="connsiteY943" fmla="*/ 8093 h 10000"/>
                  <a:gd name="connsiteX944" fmla="*/ 7983 w 10000"/>
                  <a:gd name="connsiteY944" fmla="*/ 8070 h 10000"/>
                  <a:gd name="connsiteX945" fmla="*/ 7986 w 10000"/>
                  <a:gd name="connsiteY945" fmla="*/ 8063 h 10000"/>
                  <a:gd name="connsiteX946" fmla="*/ 7978 w 10000"/>
                  <a:gd name="connsiteY946" fmla="*/ 8044 h 10000"/>
                  <a:gd name="connsiteX947" fmla="*/ 7986 w 10000"/>
                  <a:gd name="connsiteY947" fmla="*/ 8002 h 10000"/>
                  <a:gd name="connsiteX948" fmla="*/ 7983 w 10000"/>
                  <a:gd name="connsiteY948" fmla="*/ 7947 h 10000"/>
                  <a:gd name="connsiteX949" fmla="*/ 7961 w 10000"/>
                  <a:gd name="connsiteY949" fmla="*/ 7931 h 10000"/>
                  <a:gd name="connsiteX950" fmla="*/ 7958 w 10000"/>
                  <a:gd name="connsiteY950" fmla="*/ 7898 h 10000"/>
                  <a:gd name="connsiteX951" fmla="*/ 7953 w 10000"/>
                  <a:gd name="connsiteY951" fmla="*/ 7856 h 10000"/>
                  <a:gd name="connsiteX952" fmla="*/ 7967 w 10000"/>
                  <a:gd name="connsiteY952" fmla="*/ 7837 h 10000"/>
                  <a:gd name="connsiteX953" fmla="*/ 7950 w 10000"/>
                  <a:gd name="connsiteY953" fmla="*/ 7824 h 10000"/>
                  <a:gd name="connsiteX954" fmla="*/ 7906 w 10000"/>
                  <a:gd name="connsiteY954" fmla="*/ 7814 h 10000"/>
                  <a:gd name="connsiteX955" fmla="*/ 7878 w 10000"/>
                  <a:gd name="connsiteY955" fmla="*/ 7814 h 10000"/>
                  <a:gd name="connsiteX956" fmla="*/ 7870 w 10000"/>
                  <a:gd name="connsiteY956" fmla="*/ 7795 h 10000"/>
                  <a:gd name="connsiteX957" fmla="*/ 7878 w 10000"/>
                  <a:gd name="connsiteY957" fmla="*/ 7778 h 10000"/>
                  <a:gd name="connsiteX958" fmla="*/ 7881 w 10000"/>
                  <a:gd name="connsiteY958" fmla="*/ 7775 h 10000"/>
                  <a:gd name="connsiteX959" fmla="*/ 7878 w 10000"/>
                  <a:gd name="connsiteY959" fmla="*/ 7743 h 10000"/>
                  <a:gd name="connsiteX960" fmla="*/ 7895 w 10000"/>
                  <a:gd name="connsiteY960" fmla="*/ 7733 h 10000"/>
                  <a:gd name="connsiteX961" fmla="*/ 7911 w 10000"/>
                  <a:gd name="connsiteY961" fmla="*/ 7710 h 10000"/>
                  <a:gd name="connsiteX962" fmla="*/ 7911 w 10000"/>
                  <a:gd name="connsiteY962" fmla="*/ 7665 h 10000"/>
                  <a:gd name="connsiteX963" fmla="*/ 7917 w 10000"/>
                  <a:gd name="connsiteY963" fmla="*/ 7600 h 10000"/>
                  <a:gd name="connsiteX964" fmla="*/ 7928 w 10000"/>
                  <a:gd name="connsiteY964" fmla="*/ 7581 h 10000"/>
                  <a:gd name="connsiteX965" fmla="*/ 7917 w 10000"/>
                  <a:gd name="connsiteY965" fmla="*/ 7474 h 10000"/>
                  <a:gd name="connsiteX966" fmla="*/ 7873 w 10000"/>
                  <a:gd name="connsiteY966" fmla="*/ 7335 h 10000"/>
                  <a:gd name="connsiteX967" fmla="*/ 7756 w 10000"/>
                  <a:gd name="connsiteY967" fmla="*/ 7050 h 10000"/>
                  <a:gd name="connsiteX968" fmla="*/ 7679 w 10000"/>
                  <a:gd name="connsiteY968" fmla="*/ 6839 h 10000"/>
                  <a:gd name="connsiteX969" fmla="*/ 7668 w 10000"/>
                  <a:gd name="connsiteY969" fmla="*/ 6823 h 10000"/>
                  <a:gd name="connsiteX970" fmla="*/ 7659 w 10000"/>
                  <a:gd name="connsiteY970" fmla="*/ 6768 h 10000"/>
                  <a:gd name="connsiteX971" fmla="*/ 7659 w 10000"/>
                  <a:gd name="connsiteY971" fmla="*/ 6739 h 10000"/>
                  <a:gd name="connsiteX972" fmla="*/ 7651 w 10000"/>
                  <a:gd name="connsiteY972" fmla="*/ 6713 h 10000"/>
                  <a:gd name="connsiteX973" fmla="*/ 7654 w 10000"/>
                  <a:gd name="connsiteY973" fmla="*/ 6684 h 10000"/>
                  <a:gd name="connsiteX974" fmla="*/ 7643 w 10000"/>
                  <a:gd name="connsiteY974" fmla="*/ 6626 h 10000"/>
                  <a:gd name="connsiteX975" fmla="*/ 7629 w 10000"/>
                  <a:gd name="connsiteY975" fmla="*/ 6600 h 10000"/>
                  <a:gd name="connsiteX976" fmla="*/ 7629 w 10000"/>
                  <a:gd name="connsiteY976" fmla="*/ 6580 h 10000"/>
                  <a:gd name="connsiteX977" fmla="*/ 7623 w 10000"/>
                  <a:gd name="connsiteY977" fmla="*/ 6541 h 10000"/>
                  <a:gd name="connsiteX978" fmla="*/ 7615 w 10000"/>
                  <a:gd name="connsiteY978" fmla="*/ 6522 h 10000"/>
                  <a:gd name="connsiteX979" fmla="*/ 7598 w 10000"/>
                  <a:gd name="connsiteY979" fmla="*/ 6509 h 10000"/>
                  <a:gd name="connsiteX980" fmla="*/ 7587 w 10000"/>
                  <a:gd name="connsiteY980" fmla="*/ 6493 h 10000"/>
                  <a:gd name="connsiteX981" fmla="*/ 7579 w 10000"/>
                  <a:gd name="connsiteY981" fmla="*/ 6464 h 10000"/>
                  <a:gd name="connsiteX982" fmla="*/ 7587 w 10000"/>
                  <a:gd name="connsiteY982" fmla="*/ 6438 h 10000"/>
                  <a:gd name="connsiteX983" fmla="*/ 7596 w 10000"/>
                  <a:gd name="connsiteY983" fmla="*/ 6425 h 10000"/>
                  <a:gd name="connsiteX984" fmla="*/ 7590 w 10000"/>
                  <a:gd name="connsiteY984" fmla="*/ 6396 h 10000"/>
                  <a:gd name="connsiteX985" fmla="*/ 7590 w 10000"/>
                  <a:gd name="connsiteY985" fmla="*/ 6373 h 10000"/>
                  <a:gd name="connsiteX986" fmla="*/ 7587 w 10000"/>
                  <a:gd name="connsiteY986" fmla="*/ 6354 h 10000"/>
                  <a:gd name="connsiteX987" fmla="*/ 7582 w 10000"/>
                  <a:gd name="connsiteY987" fmla="*/ 6344 h 10000"/>
                  <a:gd name="connsiteX988" fmla="*/ 7582 w 10000"/>
                  <a:gd name="connsiteY988" fmla="*/ 6324 h 10000"/>
                  <a:gd name="connsiteX989" fmla="*/ 7571 w 10000"/>
                  <a:gd name="connsiteY989" fmla="*/ 6302 h 10000"/>
                  <a:gd name="connsiteX990" fmla="*/ 7548 w 10000"/>
                  <a:gd name="connsiteY990" fmla="*/ 6256 h 10000"/>
                  <a:gd name="connsiteX991" fmla="*/ 7546 w 10000"/>
                  <a:gd name="connsiteY991" fmla="*/ 6218 h 10000"/>
                  <a:gd name="connsiteX992" fmla="*/ 7540 w 10000"/>
                  <a:gd name="connsiteY992" fmla="*/ 6159 h 10000"/>
                  <a:gd name="connsiteX993" fmla="*/ 7535 w 10000"/>
                  <a:gd name="connsiteY993" fmla="*/ 6114 h 10000"/>
                  <a:gd name="connsiteX994" fmla="*/ 7535 w 10000"/>
                  <a:gd name="connsiteY994" fmla="*/ 6088 h 10000"/>
                  <a:gd name="connsiteX995" fmla="*/ 7540 w 10000"/>
                  <a:gd name="connsiteY995" fmla="*/ 6049 h 10000"/>
                  <a:gd name="connsiteX996" fmla="*/ 7546 w 10000"/>
                  <a:gd name="connsiteY996" fmla="*/ 6004 h 10000"/>
                  <a:gd name="connsiteX997" fmla="*/ 7548 w 10000"/>
                  <a:gd name="connsiteY997" fmla="*/ 5965 h 10000"/>
                  <a:gd name="connsiteX998" fmla="*/ 7548 w 10000"/>
                  <a:gd name="connsiteY998" fmla="*/ 5946 h 10000"/>
                  <a:gd name="connsiteX999" fmla="*/ 7548 w 10000"/>
                  <a:gd name="connsiteY999" fmla="*/ 5933 h 10000"/>
                  <a:gd name="connsiteX1000" fmla="*/ 7548 w 10000"/>
                  <a:gd name="connsiteY1000" fmla="*/ 5910 h 10000"/>
                  <a:gd name="connsiteX1001" fmla="*/ 7548 w 10000"/>
                  <a:gd name="connsiteY1001" fmla="*/ 5897 h 10000"/>
                  <a:gd name="connsiteX1002" fmla="*/ 7546 w 10000"/>
                  <a:gd name="connsiteY1002" fmla="*/ 5871 h 10000"/>
                  <a:gd name="connsiteX1003" fmla="*/ 7535 w 10000"/>
                  <a:gd name="connsiteY1003" fmla="*/ 5839 h 10000"/>
                  <a:gd name="connsiteX1004" fmla="*/ 7524 w 10000"/>
                  <a:gd name="connsiteY1004" fmla="*/ 5797 h 10000"/>
                  <a:gd name="connsiteX1005" fmla="*/ 7518 w 10000"/>
                  <a:gd name="connsiteY1005" fmla="*/ 5767 h 10000"/>
                  <a:gd name="connsiteX1006" fmla="*/ 7515 w 10000"/>
                  <a:gd name="connsiteY1006" fmla="*/ 5745 h 10000"/>
                  <a:gd name="connsiteX1007" fmla="*/ 7501 w 10000"/>
                  <a:gd name="connsiteY1007" fmla="*/ 5683 h 10000"/>
                  <a:gd name="connsiteX1008" fmla="*/ 7490 w 10000"/>
                  <a:gd name="connsiteY1008" fmla="*/ 5631 h 10000"/>
                  <a:gd name="connsiteX1009" fmla="*/ 7482 w 10000"/>
                  <a:gd name="connsiteY1009" fmla="*/ 5593 h 10000"/>
                  <a:gd name="connsiteX1010" fmla="*/ 7476 w 10000"/>
                  <a:gd name="connsiteY1010" fmla="*/ 5570 h 10000"/>
                  <a:gd name="connsiteX1011" fmla="*/ 7476 w 10000"/>
                  <a:gd name="connsiteY1011" fmla="*/ 5528 h 10000"/>
                  <a:gd name="connsiteX1012" fmla="*/ 7482 w 10000"/>
                  <a:gd name="connsiteY1012" fmla="*/ 5502 h 10000"/>
                  <a:gd name="connsiteX1013" fmla="*/ 7490 w 10000"/>
                  <a:gd name="connsiteY1013" fmla="*/ 5489 h 10000"/>
                  <a:gd name="connsiteX1014" fmla="*/ 7499 w 10000"/>
                  <a:gd name="connsiteY1014" fmla="*/ 5479 h 10000"/>
                  <a:gd name="connsiteX1015" fmla="*/ 7493 w 10000"/>
                  <a:gd name="connsiteY1015" fmla="*/ 5427 h 10000"/>
                  <a:gd name="connsiteX1016" fmla="*/ 7501 w 10000"/>
                  <a:gd name="connsiteY1016" fmla="*/ 5415 h 10000"/>
                  <a:gd name="connsiteX1017" fmla="*/ 7510 w 10000"/>
                  <a:gd name="connsiteY1017" fmla="*/ 5398 h 10000"/>
                  <a:gd name="connsiteX1018" fmla="*/ 7515 w 10000"/>
                  <a:gd name="connsiteY1018" fmla="*/ 5379 h 10000"/>
                  <a:gd name="connsiteX1019" fmla="*/ 7526 w 10000"/>
                  <a:gd name="connsiteY1019" fmla="*/ 5366 h 10000"/>
                  <a:gd name="connsiteX1020" fmla="*/ 7518 w 10000"/>
                  <a:gd name="connsiteY1020" fmla="*/ 5350 h 10000"/>
                  <a:gd name="connsiteX1021" fmla="*/ 7518 w 10000"/>
                  <a:gd name="connsiteY1021" fmla="*/ 5330 h 10000"/>
                  <a:gd name="connsiteX1022" fmla="*/ 7526 w 10000"/>
                  <a:gd name="connsiteY1022" fmla="*/ 5311 h 10000"/>
                  <a:gd name="connsiteX1023" fmla="*/ 7540 w 10000"/>
                  <a:gd name="connsiteY1023" fmla="*/ 5291 h 10000"/>
                  <a:gd name="connsiteX1024" fmla="*/ 7540 w 10000"/>
                  <a:gd name="connsiteY1024" fmla="*/ 5266 h 10000"/>
                  <a:gd name="connsiteX1025" fmla="*/ 7540 w 10000"/>
                  <a:gd name="connsiteY1025" fmla="*/ 5256 h 10000"/>
                  <a:gd name="connsiteX1026" fmla="*/ 7524 w 10000"/>
                  <a:gd name="connsiteY1026" fmla="*/ 5233 h 10000"/>
                  <a:gd name="connsiteX1027" fmla="*/ 7515 w 10000"/>
                  <a:gd name="connsiteY1027" fmla="*/ 5217 h 10000"/>
                  <a:gd name="connsiteX1028" fmla="*/ 7490 w 10000"/>
                  <a:gd name="connsiteY1028" fmla="*/ 5178 h 10000"/>
                  <a:gd name="connsiteX1029" fmla="*/ 7474 w 10000"/>
                  <a:gd name="connsiteY1029" fmla="*/ 5162 h 10000"/>
                  <a:gd name="connsiteX1030" fmla="*/ 7457 w 10000"/>
                  <a:gd name="connsiteY1030" fmla="*/ 5120 h 10000"/>
                  <a:gd name="connsiteX1031" fmla="*/ 7421 w 10000"/>
                  <a:gd name="connsiteY1031" fmla="*/ 5087 h 10000"/>
                  <a:gd name="connsiteX1032" fmla="*/ 7380 w 10000"/>
                  <a:gd name="connsiteY1032" fmla="*/ 5068 h 10000"/>
                  <a:gd name="connsiteX1033" fmla="*/ 7355 w 10000"/>
                  <a:gd name="connsiteY1033" fmla="*/ 5058 h 10000"/>
                  <a:gd name="connsiteX1034" fmla="*/ 7332 w 10000"/>
                  <a:gd name="connsiteY1034" fmla="*/ 5049 h 10000"/>
                  <a:gd name="connsiteX1035" fmla="*/ 7305 w 10000"/>
                  <a:gd name="connsiteY1035" fmla="*/ 5016 h 10000"/>
                  <a:gd name="connsiteX1036" fmla="*/ 7305 w 10000"/>
                  <a:gd name="connsiteY1036" fmla="*/ 5000 h 10000"/>
                  <a:gd name="connsiteX1037" fmla="*/ 7296 w 10000"/>
                  <a:gd name="connsiteY1037" fmla="*/ 4971 h 10000"/>
                  <a:gd name="connsiteX1038" fmla="*/ 7288 w 10000"/>
                  <a:gd name="connsiteY1038" fmla="*/ 4945 h 10000"/>
                  <a:gd name="connsiteX1039" fmla="*/ 7280 w 10000"/>
                  <a:gd name="connsiteY1039" fmla="*/ 4916 h 10000"/>
                  <a:gd name="connsiteX1040" fmla="*/ 7291 w 10000"/>
                  <a:gd name="connsiteY1040" fmla="*/ 4887 h 10000"/>
                  <a:gd name="connsiteX1041" fmla="*/ 7291 w 10000"/>
                  <a:gd name="connsiteY1041" fmla="*/ 4858 h 10000"/>
                  <a:gd name="connsiteX1042" fmla="*/ 7271 w 10000"/>
                  <a:gd name="connsiteY1042" fmla="*/ 4819 h 10000"/>
                  <a:gd name="connsiteX1043" fmla="*/ 7255 w 10000"/>
                  <a:gd name="connsiteY1043" fmla="*/ 4828 h 10000"/>
                  <a:gd name="connsiteX1044" fmla="*/ 7235 w 10000"/>
                  <a:gd name="connsiteY1044" fmla="*/ 4841 h 10000"/>
                  <a:gd name="connsiteX1045" fmla="*/ 7216 w 10000"/>
                  <a:gd name="connsiteY1045" fmla="*/ 4867 h 10000"/>
                  <a:gd name="connsiteX1046" fmla="*/ 7191 w 10000"/>
                  <a:gd name="connsiteY1046" fmla="*/ 4870 h 10000"/>
                  <a:gd name="connsiteX1047" fmla="*/ 7155 w 10000"/>
                  <a:gd name="connsiteY1047" fmla="*/ 4887 h 10000"/>
                  <a:gd name="connsiteX1048" fmla="*/ 7122 w 10000"/>
                  <a:gd name="connsiteY1048" fmla="*/ 4893 h 10000"/>
                  <a:gd name="connsiteX1049" fmla="*/ 7105 w 10000"/>
                  <a:gd name="connsiteY1049" fmla="*/ 4896 h 10000"/>
                  <a:gd name="connsiteX1050" fmla="*/ 7094 w 10000"/>
                  <a:gd name="connsiteY1050" fmla="*/ 4916 h 10000"/>
                  <a:gd name="connsiteX1051" fmla="*/ 7080 w 10000"/>
                  <a:gd name="connsiteY1051" fmla="*/ 4903 h 10000"/>
                  <a:gd name="connsiteX1052" fmla="*/ 7072 w 10000"/>
                  <a:gd name="connsiteY1052" fmla="*/ 4851 h 10000"/>
                  <a:gd name="connsiteX1053" fmla="*/ 7042 w 10000"/>
                  <a:gd name="connsiteY1053" fmla="*/ 4819 h 10000"/>
                  <a:gd name="connsiteX1054" fmla="*/ 7030 w 10000"/>
                  <a:gd name="connsiteY1054" fmla="*/ 4780 h 10000"/>
                  <a:gd name="connsiteX1055" fmla="*/ 7039 w 10000"/>
                  <a:gd name="connsiteY1055" fmla="*/ 4757 h 10000"/>
                  <a:gd name="connsiteX1056" fmla="*/ 7047 w 10000"/>
                  <a:gd name="connsiteY1056" fmla="*/ 4744 h 10000"/>
                  <a:gd name="connsiteX1057" fmla="*/ 7022 w 10000"/>
                  <a:gd name="connsiteY1057" fmla="*/ 4725 h 10000"/>
                  <a:gd name="connsiteX1058" fmla="*/ 7000 w 10000"/>
                  <a:gd name="connsiteY1058" fmla="*/ 4715 h 10000"/>
                  <a:gd name="connsiteX1059" fmla="*/ 6975 w 10000"/>
                  <a:gd name="connsiteY1059" fmla="*/ 4709 h 10000"/>
                  <a:gd name="connsiteX1060" fmla="*/ 6945 w 10000"/>
                  <a:gd name="connsiteY1060" fmla="*/ 4696 h 10000"/>
                  <a:gd name="connsiteX1061" fmla="*/ 6953 w 10000"/>
                  <a:gd name="connsiteY1061" fmla="*/ 4679 h 10000"/>
                  <a:gd name="connsiteX1062" fmla="*/ 6961 w 10000"/>
                  <a:gd name="connsiteY1062" fmla="*/ 4660 h 10000"/>
                  <a:gd name="connsiteX1063" fmla="*/ 6983 w 10000"/>
                  <a:gd name="connsiteY1063" fmla="*/ 4644 h 10000"/>
                  <a:gd name="connsiteX1064" fmla="*/ 7014 w 10000"/>
                  <a:gd name="connsiteY1064" fmla="*/ 4634 h 10000"/>
                  <a:gd name="connsiteX1065" fmla="*/ 7025 w 10000"/>
                  <a:gd name="connsiteY1065" fmla="*/ 4615 h 10000"/>
                  <a:gd name="connsiteX1066" fmla="*/ 7047 w 10000"/>
                  <a:gd name="connsiteY1066" fmla="*/ 4582 h 10000"/>
                  <a:gd name="connsiteX1067" fmla="*/ 7069 w 10000"/>
                  <a:gd name="connsiteY1067" fmla="*/ 4563 h 10000"/>
                  <a:gd name="connsiteX1068" fmla="*/ 7078 w 10000"/>
                  <a:gd name="connsiteY1068" fmla="*/ 4553 h 10000"/>
                  <a:gd name="connsiteX1069" fmla="*/ 7097 w 10000"/>
                  <a:gd name="connsiteY1069" fmla="*/ 4527 h 10000"/>
                  <a:gd name="connsiteX1070" fmla="*/ 7122 w 10000"/>
                  <a:gd name="connsiteY1070" fmla="*/ 4517 h 10000"/>
                  <a:gd name="connsiteX1071" fmla="*/ 7139 w 10000"/>
                  <a:gd name="connsiteY1071" fmla="*/ 4488 h 10000"/>
                  <a:gd name="connsiteX1072" fmla="*/ 7147 w 10000"/>
                  <a:gd name="connsiteY1072" fmla="*/ 4459 h 10000"/>
                  <a:gd name="connsiteX1073" fmla="*/ 7161 w 10000"/>
                  <a:gd name="connsiteY1073" fmla="*/ 4440 h 10000"/>
                  <a:gd name="connsiteX1074" fmla="*/ 7177 w 10000"/>
                  <a:gd name="connsiteY1074" fmla="*/ 4430 h 10000"/>
                  <a:gd name="connsiteX1075" fmla="*/ 7202 w 10000"/>
                  <a:gd name="connsiteY1075" fmla="*/ 4407 h 10000"/>
                  <a:gd name="connsiteX1076" fmla="*/ 7224 w 10000"/>
                  <a:gd name="connsiteY1076" fmla="*/ 4417 h 10000"/>
                  <a:gd name="connsiteX1077" fmla="*/ 7241 w 10000"/>
                  <a:gd name="connsiteY1077" fmla="*/ 4404 h 10000"/>
                  <a:gd name="connsiteX1078" fmla="*/ 7263 w 10000"/>
                  <a:gd name="connsiteY1078" fmla="*/ 4398 h 10000"/>
                  <a:gd name="connsiteX1079" fmla="*/ 7283 w 10000"/>
                  <a:gd name="connsiteY1079" fmla="*/ 4424 h 10000"/>
                  <a:gd name="connsiteX1080" fmla="*/ 7305 w 10000"/>
                  <a:gd name="connsiteY1080" fmla="*/ 4433 h 10000"/>
                  <a:gd name="connsiteX1081" fmla="*/ 7332 w 10000"/>
                  <a:gd name="connsiteY1081" fmla="*/ 4443 h 10000"/>
                  <a:gd name="connsiteX1082" fmla="*/ 7380 w 10000"/>
                  <a:gd name="connsiteY1082" fmla="*/ 4398 h 10000"/>
                  <a:gd name="connsiteX1083" fmla="*/ 7404 w 10000"/>
                  <a:gd name="connsiteY1083" fmla="*/ 4378 h 10000"/>
                  <a:gd name="connsiteX1084" fmla="*/ 7418 w 10000"/>
                  <a:gd name="connsiteY1084" fmla="*/ 4369 h 10000"/>
                  <a:gd name="connsiteX1085" fmla="*/ 7443 w 10000"/>
                  <a:gd name="connsiteY1085" fmla="*/ 4356 h 10000"/>
                  <a:gd name="connsiteX1086" fmla="*/ 7460 w 10000"/>
                  <a:gd name="connsiteY1086" fmla="*/ 4385 h 10000"/>
                  <a:gd name="connsiteX1087" fmla="*/ 7460 w 10000"/>
                  <a:gd name="connsiteY1087" fmla="*/ 4404 h 10000"/>
                  <a:gd name="connsiteX1088" fmla="*/ 7499 w 10000"/>
                  <a:gd name="connsiteY1088" fmla="*/ 4417 h 10000"/>
                  <a:gd name="connsiteX1089" fmla="*/ 7515 w 10000"/>
                  <a:gd name="connsiteY1089" fmla="*/ 4414 h 10000"/>
                  <a:gd name="connsiteX1090" fmla="*/ 7565 w 10000"/>
                  <a:gd name="connsiteY1090" fmla="*/ 4385 h 10000"/>
                  <a:gd name="connsiteX1091" fmla="*/ 7579 w 10000"/>
                  <a:gd name="connsiteY1091" fmla="*/ 4346 h 10000"/>
                  <a:gd name="connsiteX1092" fmla="*/ 7582 w 10000"/>
                  <a:gd name="connsiteY1092" fmla="*/ 4317 h 10000"/>
                  <a:gd name="connsiteX1093" fmla="*/ 7590 w 10000"/>
                  <a:gd name="connsiteY1093" fmla="*/ 4301 h 10000"/>
                  <a:gd name="connsiteX1094" fmla="*/ 7612 w 10000"/>
                  <a:gd name="connsiteY1094" fmla="*/ 4271 h 10000"/>
                  <a:gd name="connsiteX1095" fmla="*/ 7623 w 10000"/>
                  <a:gd name="connsiteY1095" fmla="*/ 4262 h 10000"/>
                  <a:gd name="connsiteX1096" fmla="*/ 7634 w 10000"/>
                  <a:gd name="connsiteY1096" fmla="*/ 4245 h 10000"/>
                  <a:gd name="connsiteX1097" fmla="*/ 7645 w 10000"/>
                  <a:gd name="connsiteY1097" fmla="*/ 4265 h 10000"/>
                  <a:gd name="connsiteX1098" fmla="*/ 7670 w 10000"/>
                  <a:gd name="connsiteY1098" fmla="*/ 4284 h 10000"/>
                  <a:gd name="connsiteX1099" fmla="*/ 7701 w 10000"/>
                  <a:gd name="connsiteY1099" fmla="*/ 4275 h 10000"/>
                  <a:gd name="connsiteX1100" fmla="*/ 7717 w 10000"/>
                  <a:gd name="connsiteY1100" fmla="*/ 4275 h 10000"/>
                  <a:gd name="connsiteX1101" fmla="*/ 7740 w 10000"/>
                  <a:gd name="connsiteY1101" fmla="*/ 4284 h 10000"/>
                  <a:gd name="connsiteX1102" fmla="*/ 7767 w 10000"/>
                  <a:gd name="connsiteY1102" fmla="*/ 4284 h 10000"/>
                  <a:gd name="connsiteX1103" fmla="*/ 7895 w 10000"/>
                  <a:gd name="connsiteY1103" fmla="*/ 4207 h 10000"/>
                  <a:gd name="connsiteX1104" fmla="*/ 7895 w 10000"/>
                  <a:gd name="connsiteY1104" fmla="*/ 4187 h 10000"/>
                  <a:gd name="connsiteX1105" fmla="*/ 7895 w 10000"/>
                  <a:gd name="connsiteY1105" fmla="*/ 4171 h 10000"/>
                  <a:gd name="connsiteX1106" fmla="*/ 7903 w 10000"/>
                  <a:gd name="connsiteY1106" fmla="*/ 4148 h 10000"/>
                  <a:gd name="connsiteX1107" fmla="*/ 7917 w 10000"/>
                  <a:gd name="connsiteY1107" fmla="*/ 4158 h 10000"/>
                  <a:gd name="connsiteX1108" fmla="*/ 7967 w 10000"/>
                  <a:gd name="connsiteY1108" fmla="*/ 4203 h 10000"/>
                  <a:gd name="connsiteX1109" fmla="*/ 7994 w 10000"/>
                  <a:gd name="connsiteY1109" fmla="*/ 4203 h 10000"/>
                  <a:gd name="connsiteX1110" fmla="*/ 8064 w 10000"/>
                  <a:gd name="connsiteY1110" fmla="*/ 4242 h 10000"/>
                  <a:gd name="connsiteX1111" fmla="*/ 8083 w 10000"/>
                  <a:gd name="connsiteY1111" fmla="*/ 4245 h 10000"/>
                  <a:gd name="connsiteX1112" fmla="*/ 8105 w 10000"/>
                  <a:gd name="connsiteY1112" fmla="*/ 4226 h 10000"/>
                  <a:gd name="connsiteX1113" fmla="*/ 8136 w 10000"/>
                  <a:gd name="connsiteY1113" fmla="*/ 4187 h 10000"/>
                  <a:gd name="connsiteX1114" fmla="*/ 8161 w 10000"/>
                  <a:gd name="connsiteY1114" fmla="*/ 4168 h 10000"/>
                  <a:gd name="connsiteX1115" fmla="*/ 8172 w 10000"/>
                  <a:gd name="connsiteY1115" fmla="*/ 4161 h 10000"/>
                  <a:gd name="connsiteX1116" fmla="*/ 8208 w 10000"/>
                  <a:gd name="connsiteY1116" fmla="*/ 4168 h 10000"/>
                  <a:gd name="connsiteX1117" fmla="*/ 8235 w 10000"/>
                  <a:gd name="connsiteY1117" fmla="*/ 4168 h 10000"/>
                  <a:gd name="connsiteX1118" fmla="*/ 8258 w 10000"/>
                  <a:gd name="connsiteY1118" fmla="*/ 4152 h 10000"/>
                  <a:gd name="connsiteX1119" fmla="*/ 8283 w 10000"/>
                  <a:gd name="connsiteY1119" fmla="*/ 4152 h 10000"/>
                  <a:gd name="connsiteX1120" fmla="*/ 8299 w 10000"/>
                  <a:gd name="connsiteY1120" fmla="*/ 4132 h 10000"/>
                  <a:gd name="connsiteX1121" fmla="*/ 8316 w 10000"/>
                  <a:gd name="connsiteY1121" fmla="*/ 4113 h 10000"/>
                  <a:gd name="connsiteX1122" fmla="*/ 8330 w 10000"/>
                  <a:gd name="connsiteY1122" fmla="*/ 4084 h 10000"/>
                  <a:gd name="connsiteX1123" fmla="*/ 8341 w 10000"/>
                  <a:gd name="connsiteY1123" fmla="*/ 4058 h 10000"/>
                  <a:gd name="connsiteX1124" fmla="*/ 8349 w 10000"/>
                  <a:gd name="connsiteY1124" fmla="*/ 4064 h 10000"/>
                  <a:gd name="connsiteX1125" fmla="*/ 8366 w 10000"/>
                  <a:gd name="connsiteY1125" fmla="*/ 4067 h 10000"/>
                  <a:gd name="connsiteX1126" fmla="*/ 8374 w 10000"/>
                  <a:gd name="connsiteY1126" fmla="*/ 4084 h 10000"/>
                  <a:gd name="connsiteX1127" fmla="*/ 8402 w 10000"/>
                  <a:gd name="connsiteY1127" fmla="*/ 4054 h 10000"/>
                  <a:gd name="connsiteX1128" fmla="*/ 8427 w 10000"/>
                  <a:gd name="connsiteY1128" fmla="*/ 4028 h 10000"/>
                  <a:gd name="connsiteX1129" fmla="*/ 8438 w 10000"/>
                  <a:gd name="connsiteY1129" fmla="*/ 4025 h 10000"/>
                  <a:gd name="connsiteX1130" fmla="*/ 8468 w 10000"/>
                  <a:gd name="connsiteY1130" fmla="*/ 4006 h 10000"/>
                  <a:gd name="connsiteX1131" fmla="*/ 8485 w 10000"/>
                  <a:gd name="connsiteY1131" fmla="*/ 3999 h 10000"/>
                  <a:gd name="connsiteX1132" fmla="*/ 8493 w 10000"/>
                  <a:gd name="connsiteY1132" fmla="*/ 4025 h 10000"/>
                  <a:gd name="connsiteX1133" fmla="*/ 8515 w 10000"/>
                  <a:gd name="connsiteY1133" fmla="*/ 4028 h 10000"/>
                  <a:gd name="connsiteX1134" fmla="*/ 8543 w 10000"/>
                  <a:gd name="connsiteY1134" fmla="*/ 4009 h 10000"/>
                  <a:gd name="connsiteX1135" fmla="*/ 8551 w 10000"/>
                  <a:gd name="connsiteY1135" fmla="*/ 3990 h 10000"/>
                  <a:gd name="connsiteX1136" fmla="*/ 8582 w 10000"/>
                  <a:gd name="connsiteY1136" fmla="*/ 3977 h 10000"/>
                  <a:gd name="connsiteX1137" fmla="*/ 8596 w 10000"/>
                  <a:gd name="connsiteY1137" fmla="*/ 3977 h 10000"/>
                  <a:gd name="connsiteX1138" fmla="*/ 8607 w 10000"/>
                  <a:gd name="connsiteY1138" fmla="*/ 3980 h 10000"/>
                  <a:gd name="connsiteX1139" fmla="*/ 8645 w 10000"/>
                  <a:gd name="connsiteY1139" fmla="*/ 3970 h 10000"/>
                  <a:gd name="connsiteX1140" fmla="*/ 8654 w 10000"/>
                  <a:gd name="connsiteY1140" fmla="*/ 3951 h 10000"/>
                  <a:gd name="connsiteX1141" fmla="*/ 8670 w 10000"/>
                  <a:gd name="connsiteY1141" fmla="*/ 3935 h 10000"/>
                  <a:gd name="connsiteX1142" fmla="*/ 8695 w 10000"/>
                  <a:gd name="connsiteY1142" fmla="*/ 3935 h 10000"/>
                  <a:gd name="connsiteX1143" fmla="*/ 8704 w 10000"/>
                  <a:gd name="connsiteY1143" fmla="*/ 3951 h 10000"/>
                  <a:gd name="connsiteX1144" fmla="*/ 8717 w 10000"/>
                  <a:gd name="connsiteY1144" fmla="*/ 3964 h 10000"/>
                  <a:gd name="connsiteX1145" fmla="*/ 8751 w 10000"/>
                  <a:gd name="connsiteY1145" fmla="*/ 3951 h 10000"/>
                  <a:gd name="connsiteX1146" fmla="*/ 8776 w 10000"/>
                  <a:gd name="connsiteY1146" fmla="*/ 3935 h 10000"/>
                  <a:gd name="connsiteX1147" fmla="*/ 8798 w 10000"/>
                  <a:gd name="connsiteY1147" fmla="*/ 3925 h 10000"/>
                  <a:gd name="connsiteX1148" fmla="*/ 8806 w 10000"/>
                  <a:gd name="connsiteY1148" fmla="*/ 3892 h 10000"/>
                  <a:gd name="connsiteX1149" fmla="*/ 8814 w 10000"/>
                  <a:gd name="connsiteY1149" fmla="*/ 3876 h 10000"/>
                  <a:gd name="connsiteX1150" fmla="*/ 8839 w 10000"/>
                  <a:gd name="connsiteY1150" fmla="*/ 3873 h 10000"/>
                  <a:gd name="connsiteX1151" fmla="*/ 8842 w 10000"/>
                  <a:gd name="connsiteY1151" fmla="*/ 3876 h 10000"/>
                  <a:gd name="connsiteX1152" fmla="*/ 8856 w 10000"/>
                  <a:gd name="connsiteY1152" fmla="*/ 3863 h 10000"/>
                  <a:gd name="connsiteX1153" fmla="*/ 8856 w 10000"/>
                  <a:gd name="connsiteY1153" fmla="*/ 3841 h 10000"/>
                  <a:gd name="connsiteX1154" fmla="*/ 8870 w 10000"/>
                  <a:gd name="connsiteY1154" fmla="*/ 3821 h 10000"/>
                  <a:gd name="connsiteX1155" fmla="*/ 8903 w 10000"/>
                  <a:gd name="connsiteY1155" fmla="*/ 3802 h 10000"/>
                  <a:gd name="connsiteX1156" fmla="*/ 8914 w 10000"/>
                  <a:gd name="connsiteY1156" fmla="*/ 3782 h 10000"/>
                  <a:gd name="connsiteX1157" fmla="*/ 8939 w 10000"/>
                  <a:gd name="connsiteY1157" fmla="*/ 3782 h 10000"/>
                  <a:gd name="connsiteX1158" fmla="*/ 8961 w 10000"/>
                  <a:gd name="connsiteY1158" fmla="*/ 3779 h 10000"/>
                  <a:gd name="connsiteX1159" fmla="*/ 8983 w 10000"/>
                  <a:gd name="connsiteY1159" fmla="*/ 3760 h 10000"/>
                  <a:gd name="connsiteX1160" fmla="*/ 9003 w 10000"/>
                  <a:gd name="connsiteY1160" fmla="*/ 3763 h 10000"/>
                  <a:gd name="connsiteX1161" fmla="*/ 9019 w 10000"/>
                  <a:gd name="connsiteY1161" fmla="*/ 3779 h 10000"/>
                  <a:gd name="connsiteX1162" fmla="*/ 9050 w 10000"/>
                  <a:gd name="connsiteY1162" fmla="*/ 3812 h 10000"/>
                  <a:gd name="connsiteX1163" fmla="*/ 9080 w 10000"/>
                  <a:gd name="connsiteY1163" fmla="*/ 3831 h 10000"/>
                  <a:gd name="connsiteX1164" fmla="*/ 9097 w 10000"/>
                  <a:gd name="connsiteY1164" fmla="*/ 3867 h 10000"/>
                  <a:gd name="connsiteX1165" fmla="*/ 9114 w 10000"/>
                  <a:gd name="connsiteY1165" fmla="*/ 3902 h 10000"/>
                  <a:gd name="connsiteX1166" fmla="*/ 9122 w 10000"/>
                  <a:gd name="connsiteY1166" fmla="*/ 3935 h 10000"/>
                  <a:gd name="connsiteX1167" fmla="*/ 9125 w 10000"/>
                  <a:gd name="connsiteY1167" fmla="*/ 3964 h 10000"/>
                  <a:gd name="connsiteX1168" fmla="*/ 9130 w 10000"/>
                  <a:gd name="connsiteY1168" fmla="*/ 3999 h 10000"/>
                  <a:gd name="connsiteX1169" fmla="*/ 9130 w 10000"/>
                  <a:gd name="connsiteY1169" fmla="*/ 4054 h 10000"/>
                  <a:gd name="connsiteX1170" fmla="*/ 9155 w 10000"/>
                  <a:gd name="connsiteY1170" fmla="*/ 4093 h 10000"/>
                  <a:gd name="connsiteX1171" fmla="*/ 9169 w 10000"/>
                  <a:gd name="connsiteY1171" fmla="*/ 4090 h 10000"/>
                  <a:gd name="connsiteX1172" fmla="*/ 9211 w 10000"/>
                  <a:gd name="connsiteY1172" fmla="*/ 4077 h 10000"/>
                  <a:gd name="connsiteX1173" fmla="*/ 9244 w 10000"/>
                  <a:gd name="connsiteY1173" fmla="*/ 4077 h 10000"/>
                  <a:gd name="connsiteX1174" fmla="*/ 9252 w 10000"/>
                  <a:gd name="connsiteY1174" fmla="*/ 4103 h 10000"/>
                  <a:gd name="connsiteX1175" fmla="*/ 9258 w 10000"/>
                  <a:gd name="connsiteY1175" fmla="*/ 4148 h 10000"/>
                  <a:gd name="connsiteX1176" fmla="*/ 9269 w 10000"/>
                  <a:gd name="connsiteY1176" fmla="*/ 4158 h 10000"/>
                  <a:gd name="connsiteX1177" fmla="*/ 9294 w 10000"/>
                  <a:gd name="connsiteY1177" fmla="*/ 4158 h 10000"/>
                  <a:gd name="connsiteX1178" fmla="*/ 9319 w 10000"/>
                  <a:gd name="connsiteY1178" fmla="*/ 4168 h 10000"/>
                  <a:gd name="connsiteX1179" fmla="*/ 9346 w 10000"/>
                  <a:gd name="connsiteY1179" fmla="*/ 4190 h 10000"/>
                  <a:gd name="connsiteX1180" fmla="*/ 9357 w 10000"/>
                  <a:gd name="connsiteY1180" fmla="*/ 4168 h 10000"/>
                  <a:gd name="connsiteX1181" fmla="*/ 9371 w 10000"/>
                  <a:gd name="connsiteY1181" fmla="*/ 4132 h 10000"/>
                  <a:gd name="connsiteX1182" fmla="*/ 9391 w 10000"/>
                  <a:gd name="connsiteY1182" fmla="*/ 4113 h 10000"/>
                  <a:gd name="connsiteX1183" fmla="*/ 9407 w 10000"/>
                  <a:gd name="connsiteY1183" fmla="*/ 4103 h 10000"/>
                  <a:gd name="connsiteX1184" fmla="*/ 9435 w 10000"/>
                  <a:gd name="connsiteY1184" fmla="*/ 4100 h 10000"/>
                  <a:gd name="connsiteX1185" fmla="*/ 9460 w 10000"/>
                  <a:gd name="connsiteY1185" fmla="*/ 4084 h 10000"/>
                  <a:gd name="connsiteX1186" fmla="*/ 9485 w 10000"/>
                  <a:gd name="connsiteY1186" fmla="*/ 4067 h 10000"/>
                  <a:gd name="connsiteX1187" fmla="*/ 9496 w 10000"/>
                  <a:gd name="connsiteY1187" fmla="*/ 4054 h 10000"/>
                  <a:gd name="connsiteX1188" fmla="*/ 9526 w 10000"/>
                  <a:gd name="connsiteY1188" fmla="*/ 4048 h 10000"/>
                  <a:gd name="connsiteX1189" fmla="*/ 9557 w 10000"/>
                  <a:gd name="connsiteY1189" fmla="*/ 4038 h 10000"/>
                  <a:gd name="connsiteX1190" fmla="*/ 9584 w 10000"/>
                  <a:gd name="connsiteY1190" fmla="*/ 4019 h 10000"/>
                  <a:gd name="connsiteX1191" fmla="*/ 9623 w 10000"/>
                  <a:gd name="connsiteY1191" fmla="*/ 4016 h 10000"/>
                  <a:gd name="connsiteX1192" fmla="*/ 9648 w 10000"/>
                  <a:gd name="connsiteY1192" fmla="*/ 4009 h 10000"/>
                  <a:gd name="connsiteX1193" fmla="*/ 9673 w 10000"/>
                  <a:gd name="connsiteY1193" fmla="*/ 4019 h 10000"/>
                  <a:gd name="connsiteX1194" fmla="*/ 9712 w 10000"/>
                  <a:gd name="connsiteY1194" fmla="*/ 4038 h 10000"/>
                  <a:gd name="connsiteX1195" fmla="*/ 9742 w 10000"/>
                  <a:gd name="connsiteY1195" fmla="*/ 4074 h 10000"/>
                  <a:gd name="connsiteX1196" fmla="*/ 9776 w 10000"/>
                  <a:gd name="connsiteY1196" fmla="*/ 4093 h 10000"/>
                  <a:gd name="connsiteX1197" fmla="*/ 9814 w 10000"/>
                  <a:gd name="connsiteY1197" fmla="*/ 4109 h 10000"/>
                  <a:gd name="connsiteX1198" fmla="*/ 9859 w 10000"/>
                  <a:gd name="connsiteY1198" fmla="*/ 4119 h 10000"/>
                  <a:gd name="connsiteX1199" fmla="*/ 9898 w 10000"/>
                  <a:gd name="connsiteY1199" fmla="*/ 4122 h 10000"/>
                  <a:gd name="connsiteX1200" fmla="*/ 9931 w 10000"/>
                  <a:gd name="connsiteY1200" fmla="*/ 4109 h 10000"/>
                  <a:gd name="connsiteX1201" fmla="*/ 9956 w 10000"/>
                  <a:gd name="connsiteY1201" fmla="*/ 4100 h 10000"/>
                  <a:gd name="connsiteX1202" fmla="*/ 9981 w 10000"/>
                  <a:gd name="connsiteY1202" fmla="*/ 4067 h 10000"/>
                  <a:gd name="connsiteX1203" fmla="*/ 9994 w 10000"/>
                  <a:gd name="connsiteY1203" fmla="*/ 4035 h 10000"/>
                  <a:gd name="connsiteX1204" fmla="*/ 10000 w 10000"/>
                  <a:gd name="connsiteY1204" fmla="*/ 3996 h 10000"/>
                  <a:gd name="connsiteX1205" fmla="*/ 9994 w 10000"/>
                  <a:gd name="connsiteY1205" fmla="*/ 3941 h 10000"/>
                  <a:gd name="connsiteX1206" fmla="*/ 9986 w 10000"/>
                  <a:gd name="connsiteY1206" fmla="*/ 3905 h 10000"/>
                  <a:gd name="connsiteX1207" fmla="*/ 9981 w 10000"/>
                  <a:gd name="connsiteY1207" fmla="*/ 3857 h 10000"/>
                  <a:gd name="connsiteX1208" fmla="*/ 9989 w 10000"/>
                  <a:gd name="connsiteY1208" fmla="*/ 3837 h 10000"/>
                  <a:gd name="connsiteX1209" fmla="*/ 9989 w 10000"/>
                  <a:gd name="connsiteY1209" fmla="*/ 3812 h 10000"/>
                  <a:gd name="connsiteX1210" fmla="*/ 9981 w 10000"/>
                  <a:gd name="connsiteY1210" fmla="*/ 3792 h 10000"/>
                  <a:gd name="connsiteX1211" fmla="*/ 9970 w 10000"/>
                  <a:gd name="connsiteY1211" fmla="*/ 3763 h 10000"/>
                  <a:gd name="connsiteX1212" fmla="*/ 9945 w 10000"/>
                  <a:gd name="connsiteY1212" fmla="*/ 3705 h 10000"/>
                  <a:gd name="connsiteX1213" fmla="*/ 9931 w 10000"/>
                  <a:gd name="connsiteY1213" fmla="*/ 3659 h 10000"/>
                  <a:gd name="connsiteX1214" fmla="*/ 9903 w 10000"/>
                  <a:gd name="connsiteY1214" fmla="*/ 3640 h 10000"/>
                  <a:gd name="connsiteX1215" fmla="*/ 9881 w 10000"/>
                  <a:gd name="connsiteY1215" fmla="*/ 3620 h 10000"/>
                  <a:gd name="connsiteX1216" fmla="*/ 9856 w 10000"/>
                  <a:gd name="connsiteY1216" fmla="*/ 3595 h 10000"/>
                  <a:gd name="connsiteX1217" fmla="*/ 9817 w 10000"/>
                  <a:gd name="connsiteY1217" fmla="*/ 3562 h 10000"/>
                  <a:gd name="connsiteX1218" fmla="*/ 9795 w 10000"/>
                  <a:gd name="connsiteY1218" fmla="*/ 3546 h 10000"/>
                  <a:gd name="connsiteX1219" fmla="*/ 9778 w 10000"/>
                  <a:gd name="connsiteY1219" fmla="*/ 3527 h 10000"/>
                  <a:gd name="connsiteX1220" fmla="*/ 9745 w 10000"/>
                  <a:gd name="connsiteY1220" fmla="*/ 3501 h 10000"/>
                  <a:gd name="connsiteX1221" fmla="*/ 9726 w 10000"/>
                  <a:gd name="connsiteY1221" fmla="*/ 3488 h 10000"/>
                  <a:gd name="connsiteX1222" fmla="*/ 9704 w 10000"/>
                  <a:gd name="connsiteY1222" fmla="*/ 3472 h 10000"/>
                  <a:gd name="connsiteX1223" fmla="*/ 9695 w 10000"/>
                  <a:gd name="connsiteY1223" fmla="*/ 3468 h 10000"/>
                  <a:gd name="connsiteX1224" fmla="*/ 9690 w 10000"/>
                  <a:gd name="connsiteY1224" fmla="*/ 3459 h 10000"/>
                  <a:gd name="connsiteX1225" fmla="*/ 9673 w 10000"/>
                  <a:gd name="connsiteY1225" fmla="*/ 3449 h 10000"/>
                  <a:gd name="connsiteX1226" fmla="*/ 9665 w 10000"/>
                  <a:gd name="connsiteY1226" fmla="*/ 3442 h 10000"/>
                  <a:gd name="connsiteX1227" fmla="*/ 9654 w 10000"/>
                  <a:gd name="connsiteY1227" fmla="*/ 3449 h 10000"/>
                  <a:gd name="connsiteX1228" fmla="*/ 9521 w 10000"/>
                  <a:gd name="connsiteY1228" fmla="*/ 3394 h 10000"/>
                  <a:gd name="connsiteX1229" fmla="*/ 9510 w 10000"/>
                  <a:gd name="connsiteY1229" fmla="*/ 3368 h 10000"/>
                  <a:gd name="connsiteX1230" fmla="*/ 9496 w 10000"/>
                  <a:gd name="connsiteY1230" fmla="*/ 3287 h 10000"/>
                  <a:gd name="connsiteX1231" fmla="*/ 9488 w 10000"/>
                  <a:gd name="connsiteY1231" fmla="*/ 3216 h 10000"/>
                  <a:gd name="connsiteX1232" fmla="*/ 9493 w 10000"/>
                  <a:gd name="connsiteY1232" fmla="*/ 3174 h 10000"/>
                  <a:gd name="connsiteX1233" fmla="*/ 9501 w 10000"/>
                  <a:gd name="connsiteY1233" fmla="*/ 3128 h 10000"/>
                  <a:gd name="connsiteX1234" fmla="*/ 9488 w 10000"/>
                  <a:gd name="connsiteY1234" fmla="*/ 3025 h 10000"/>
                  <a:gd name="connsiteX1235" fmla="*/ 9446 w 10000"/>
                  <a:gd name="connsiteY1235" fmla="*/ 2931 h 10000"/>
                  <a:gd name="connsiteX1236" fmla="*/ 9382 w 10000"/>
                  <a:gd name="connsiteY1236" fmla="*/ 2837 h 10000"/>
                  <a:gd name="connsiteX1237" fmla="*/ 9316 w 10000"/>
                  <a:gd name="connsiteY1237" fmla="*/ 2753 h 10000"/>
                  <a:gd name="connsiteX1238" fmla="*/ 9294 w 10000"/>
                  <a:gd name="connsiteY1238" fmla="*/ 2655 h 10000"/>
                  <a:gd name="connsiteX1239" fmla="*/ 9213 w 10000"/>
                  <a:gd name="connsiteY1239" fmla="*/ 2328 h 10000"/>
                  <a:gd name="connsiteX1240" fmla="*/ 9172 w 10000"/>
                  <a:gd name="connsiteY1240" fmla="*/ 2286 h 10000"/>
                  <a:gd name="connsiteX1241" fmla="*/ 9019 w 10000"/>
                  <a:gd name="connsiteY1241" fmla="*/ 2082 h 10000"/>
                  <a:gd name="connsiteX1242" fmla="*/ 8906 w 10000"/>
                  <a:gd name="connsiteY1242" fmla="*/ 1946 h 10000"/>
                  <a:gd name="connsiteX1243" fmla="*/ 8801 w 10000"/>
                  <a:gd name="connsiteY1243" fmla="*/ 1778 h 10000"/>
                  <a:gd name="connsiteX1244" fmla="*/ 8806 w 10000"/>
                  <a:gd name="connsiteY1244" fmla="*/ 1713 h 10000"/>
                  <a:gd name="connsiteX1245" fmla="*/ 8809 w 10000"/>
                  <a:gd name="connsiteY1245" fmla="*/ 1703 h 10000"/>
                  <a:gd name="connsiteX1246" fmla="*/ 8817 w 10000"/>
                  <a:gd name="connsiteY1246" fmla="*/ 1713 h 10000"/>
                  <a:gd name="connsiteX1247" fmla="*/ 8834 w 10000"/>
                  <a:gd name="connsiteY1247" fmla="*/ 1729 h 10000"/>
                  <a:gd name="connsiteX1248" fmla="*/ 8839 w 10000"/>
                  <a:gd name="connsiteY1248" fmla="*/ 1729 h 10000"/>
                  <a:gd name="connsiteX1249" fmla="*/ 8848 w 10000"/>
                  <a:gd name="connsiteY1249" fmla="*/ 1723 h 10000"/>
                  <a:gd name="connsiteX1250" fmla="*/ 8850 w 10000"/>
                  <a:gd name="connsiteY1250" fmla="*/ 1703 h 10000"/>
                  <a:gd name="connsiteX1251" fmla="*/ 8850 w 10000"/>
                  <a:gd name="connsiteY1251" fmla="*/ 1684 h 10000"/>
                  <a:gd name="connsiteX1252" fmla="*/ 8850 w 10000"/>
                  <a:gd name="connsiteY1252" fmla="*/ 1648 h 10000"/>
                  <a:gd name="connsiteX1253" fmla="*/ 8881 w 10000"/>
                  <a:gd name="connsiteY1253" fmla="*/ 1571 h 10000"/>
                  <a:gd name="connsiteX1254" fmla="*/ 8895 w 10000"/>
                  <a:gd name="connsiteY1254" fmla="*/ 1541 h 10000"/>
                  <a:gd name="connsiteX1255" fmla="*/ 8895 w 10000"/>
                  <a:gd name="connsiteY1255" fmla="*/ 1525 h 10000"/>
                  <a:gd name="connsiteX1256" fmla="*/ 8881 w 10000"/>
                  <a:gd name="connsiteY1256" fmla="*/ 1516 h 10000"/>
                  <a:gd name="connsiteX1257" fmla="*/ 8864 w 10000"/>
                  <a:gd name="connsiteY1257" fmla="*/ 1522 h 10000"/>
                  <a:gd name="connsiteX1258" fmla="*/ 8850 w 10000"/>
                  <a:gd name="connsiteY1258" fmla="*/ 1535 h 10000"/>
                  <a:gd name="connsiteX1259" fmla="*/ 8834 w 10000"/>
                  <a:gd name="connsiteY1259" fmla="*/ 1571 h 10000"/>
                  <a:gd name="connsiteX1260" fmla="*/ 8825 w 10000"/>
                  <a:gd name="connsiteY1260" fmla="*/ 1587 h 10000"/>
                  <a:gd name="connsiteX1261" fmla="*/ 8776 w 10000"/>
                  <a:gd name="connsiteY1261" fmla="*/ 1571 h 10000"/>
                  <a:gd name="connsiteX1262" fmla="*/ 8745 w 10000"/>
                  <a:gd name="connsiteY1262" fmla="*/ 1580 h 10000"/>
                  <a:gd name="connsiteX1263" fmla="*/ 8720 w 10000"/>
                  <a:gd name="connsiteY1263" fmla="*/ 1587 h 10000"/>
                  <a:gd name="connsiteX1264" fmla="*/ 8709 w 10000"/>
                  <a:gd name="connsiteY1264" fmla="*/ 1609 h 10000"/>
                  <a:gd name="connsiteX1265" fmla="*/ 8693 w 10000"/>
                  <a:gd name="connsiteY1265" fmla="*/ 1616 h 10000"/>
                  <a:gd name="connsiteX1266" fmla="*/ 8684 w 10000"/>
                  <a:gd name="connsiteY1266" fmla="*/ 1639 h 10000"/>
                  <a:gd name="connsiteX1267" fmla="*/ 8684 w 10000"/>
                  <a:gd name="connsiteY1267" fmla="*/ 1658 h 10000"/>
                  <a:gd name="connsiteX1268" fmla="*/ 8665 w 10000"/>
                  <a:gd name="connsiteY1268" fmla="*/ 1655 h 10000"/>
                  <a:gd name="connsiteX1269" fmla="*/ 8665 w 10000"/>
                  <a:gd name="connsiteY1269" fmla="*/ 1645 h 10000"/>
                  <a:gd name="connsiteX1270" fmla="*/ 8665 w 10000"/>
                  <a:gd name="connsiteY1270" fmla="*/ 1626 h 10000"/>
                  <a:gd name="connsiteX1271" fmla="*/ 8676 w 10000"/>
                  <a:gd name="connsiteY1271" fmla="*/ 1609 h 10000"/>
                  <a:gd name="connsiteX1272" fmla="*/ 8679 w 10000"/>
                  <a:gd name="connsiteY1272" fmla="*/ 1597 h 10000"/>
                  <a:gd name="connsiteX1273" fmla="*/ 8687 w 10000"/>
                  <a:gd name="connsiteY1273" fmla="*/ 1577 h 10000"/>
                  <a:gd name="connsiteX1274" fmla="*/ 8695 w 10000"/>
                  <a:gd name="connsiteY1274" fmla="*/ 1554 h 10000"/>
                  <a:gd name="connsiteX1275" fmla="*/ 8709 w 10000"/>
                  <a:gd name="connsiteY1275" fmla="*/ 1532 h 10000"/>
                  <a:gd name="connsiteX1276" fmla="*/ 8704 w 10000"/>
                  <a:gd name="connsiteY1276" fmla="*/ 1512 h 10000"/>
                  <a:gd name="connsiteX1277" fmla="*/ 8695 w 10000"/>
                  <a:gd name="connsiteY1277" fmla="*/ 1503 h 10000"/>
                  <a:gd name="connsiteX1278" fmla="*/ 8684 w 10000"/>
                  <a:gd name="connsiteY1278" fmla="*/ 1503 h 10000"/>
                  <a:gd name="connsiteX1279" fmla="*/ 8670 w 10000"/>
                  <a:gd name="connsiteY1279" fmla="*/ 1525 h 10000"/>
                  <a:gd name="connsiteX1280" fmla="*/ 8665 w 10000"/>
                  <a:gd name="connsiteY1280" fmla="*/ 1545 h 10000"/>
                  <a:gd name="connsiteX1281" fmla="*/ 8654 w 10000"/>
                  <a:gd name="connsiteY1281" fmla="*/ 1567 h 10000"/>
                  <a:gd name="connsiteX1282" fmla="*/ 8648 w 10000"/>
                  <a:gd name="connsiteY1282" fmla="*/ 1587 h 10000"/>
                  <a:gd name="connsiteX1283" fmla="*/ 8640 w 10000"/>
                  <a:gd name="connsiteY1283" fmla="*/ 1629 h 10000"/>
                  <a:gd name="connsiteX1284" fmla="*/ 8620 w 10000"/>
                  <a:gd name="connsiteY1284" fmla="*/ 1635 h 10000"/>
                  <a:gd name="connsiteX1285" fmla="*/ 8612 w 10000"/>
                  <a:gd name="connsiteY1285" fmla="*/ 1635 h 10000"/>
                  <a:gd name="connsiteX1286" fmla="*/ 8604 w 10000"/>
                  <a:gd name="connsiteY1286" fmla="*/ 1626 h 10000"/>
                  <a:gd name="connsiteX1287" fmla="*/ 8596 w 10000"/>
                  <a:gd name="connsiteY1287" fmla="*/ 1616 h 10000"/>
                  <a:gd name="connsiteX1288" fmla="*/ 8596 w 10000"/>
                  <a:gd name="connsiteY1288" fmla="*/ 1580 h 10000"/>
                  <a:gd name="connsiteX1289" fmla="*/ 8587 w 10000"/>
                  <a:gd name="connsiteY1289" fmla="*/ 1545 h 10000"/>
                  <a:gd name="connsiteX1290" fmla="*/ 8565 w 10000"/>
                  <a:gd name="connsiteY1290" fmla="*/ 1516 h 10000"/>
                  <a:gd name="connsiteX1291" fmla="*/ 8543 w 10000"/>
                  <a:gd name="connsiteY1291" fmla="*/ 1512 h 10000"/>
                  <a:gd name="connsiteX1292" fmla="*/ 8518 w 10000"/>
                  <a:gd name="connsiteY1292" fmla="*/ 1532 h 10000"/>
                  <a:gd name="connsiteX1293" fmla="*/ 8476 w 10000"/>
                  <a:gd name="connsiteY1293" fmla="*/ 1567 h 10000"/>
                  <a:gd name="connsiteX1294" fmla="*/ 8454 w 10000"/>
                  <a:gd name="connsiteY1294" fmla="*/ 1551 h 10000"/>
                  <a:gd name="connsiteX1295" fmla="*/ 8402 w 10000"/>
                  <a:gd name="connsiteY1295" fmla="*/ 1493 h 10000"/>
                  <a:gd name="connsiteX1296" fmla="*/ 8371 w 10000"/>
                  <a:gd name="connsiteY1296" fmla="*/ 1428 h 10000"/>
                  <a:gd name="connsiteX1297" fmla="*/ 8072 w 10000"/>
                  <a:gd name="connsiteY1297" fmla="*/ 1422 h 10000"/>
                  <a:gd name="connsiteX1298" fmla="*/ 7823 w 10000"/>
                  <a:gd name="connsiteY1298" fmla="*/ 1279 h 10000"/>
                  <a:gd name="connsiteX1299" fmla="*/ 7587 w 10000"/>
                  <a:gd name="connsiteY1299" fmla="*/ 1133 h 10000"/>
                  <a:gd name="connsiteX1300" fmla="*/ 7526 w 10000"/>
                  <a:gd name="connsiteY1300" fmla="*/ 1098 h 10000"/>
                  <a:gd name="connsiteX1301" fmla="*/ 7346 w 10000"/>
                  <a:gd name="connsiteY1301" fmla="*/ 991 h 10000"/>
                  <a:gd name="connsiteX1302" fmla="*/ 7321 w 10000"/>
                  <a:gd name="connsiteY1302" fmla="*/ 959 h 10000"/>
                  <a:gd name="connsiteX1303" fmla="*/ 7307 w 10000"/>
                  <a:gd name="connsiteY1303" fmla="*/ 871 h 10000"/>
                  <a:gd name="connsiteX1304" fmla="*/ 7224 w 10000"/>
                  <a:gd name="connsiteY1304" fmla="*/ 816 h 10000"/>
                  <a:gd name="connsiteX1305" fmla="*/ 7147 w 10000"/>
                  <a:gd name="connsiteY1305" fmla="*/ 787 h 10000"/>
                  <a:gd name="connsiteX1306" fmla="*/ 7080 w 10000"/>
                  <a:gd name="connsiteY1306" fmla="*/ 742 h 10000"/>
                  <a:gd name="connsiteX1307" fmla="*/ 7069 w 10000"/>
                  <a:gd name="connsiteY1307" fmla="*/ 767 h 10000"/>
                  <a:gd name="connsiteX1308" fmla="*/ 7033 w 10000"/>
                  <a:gd name="connsiteY1308" fmla="*/ 787 h 10000"/>
                  <a:gd name="connsiteX1309" fmla="*/ 6820 w 10000"/>
                  <a:gd name="connsiteY1309" fmla="*/ 878 h 10000"/>
                  <a:gd name="connsiteX1310" fmla="*/ 6726 w 10000"/>
                  <a:gd name="connsiteY1310" fmla="*/ 897 h 10000"/>
                  <a:gd name="connsiteX1311" fmla="*/ 6626 w 10000"/>
                  <a:gd name="connsiteY1311" fmla="*/ 955 h 10000"/>
                  <a:gd name="connsiteX1312" fmla="*/ 6582 w 10000"/>
                  <a:gd name="connsiteY1312" fmla="*/ 946 h 10000"/>
                  <a:gd name="connsiteX1313" fmla="*/ 6571 w 10000"/>
                  <a:gd name="connsiteY1313" fmla="*/ 955 h 10000"/>
                  <a:gd name="connsiteX1314" fmla="*/ 6507 w 10000"/>
                  <a:gd name="connsiteY1314" fmla="*/ 975 h 10000"/>
                  <a:gd name="connsiteX1315" fmla="*/ 6485 w 10000"/>
                  <a:gd name="connsiteY1315" fmla="*/ 975 h 10000"/>
                  <a:gd name="connsiteX1316" fmla="*/ 6476 w 10000"/>
                  <a:gd name="connsiteY1316" fmla="*/ 965 h 10000"/>
                  <a:gd name="connsiteX1317" fmla="*/ 6474 w 10000"/>
                  <a:gd name="connsiteY1317" fmla="*/ 936 h 10000"/>
                  <a:gd name="connsiteX1318" fmla="*/ 6452 w 10000"/>
                  <a:gd name="connsiteY1318" fmla="*/ 887 h 10000"/>
                  <a:gd name="connsiteX1319" fmla="*/ 6352 w 10000"/>
                  <a:gd name="connsiteY1319" fmla="*/ 767 h 10000"/>
                  <a:gd name="connsiteX1320" fmla="*/ 6313 w 10000"/>
                  <a:gd name="connsiteY1320" fmla="*/ 732 h 10000"/>
                  <a:gd name="connsiteX1321" fmla="*/ 6296 w 10000"/>
                  <a:gd name="connsiteY1321" fmla="*/ 690 h 10000"/>
                  <a:gd name="connsiteX1322" fmla="*/ 6271 w 10000"/>
                  <a:gd name="connsiteY1322" fmla="*/ 664 h 10000"/>
                  <a:gd name="connsiteX1323" fmla="*/ 6266 w 10000"/>
                  <a:gd name="connsiteY1323" fmla="*/ 654 h 10000"/>
                  <a:gd name="connsiteX1324" fmla="*/ 6111 w 10000"/>
                  <a:gd name="connsiteY1324" fmla="*/ 398 h 10000"/>
                  <a:gd name="connsiteX1325" fmla="*/ 5903 w 10000"/>
                  <a:gd name="connsiteY1325" fmla="*/ 408 h 10000"/>
                  <a:gd name="connsiteX1326" fmla="*/ 5837 w 10000"/>
                  <a:gd name="connsiteY1326" fmla="*/ 427 h 10000"/>
                  <a:gd name="connsiteX1327" fmla="*/ 5756 w 10000"/>
                  <a:gd name="connsiteY1327" fmla="*/ 453 h 10000"/>
                  <a:gd name="connsiteX1328" fmla="*/ 5681 w 10000"/>
                  <a:gd name="connsiteY1328" fmla="*/ 453 h 10000"/>
                  <a:gd name="connsiteX1329" fmla="*/ 5609 w 10000"/>
                  <a:gd name="connsiteY1329" fmla="*/ 447 h 10000"/>
                  <a:gd name="connsiteX1330" fmla="*/ 5554 w 10000"/>
                  <a:gd name="connsiteY1330" fmla="*/ 304 h 10000"/>
                  <a:gd name="connsiteX1331" fmla="*/ 5529 w 10000"/>
                  <a:gd name="connsiteY1331" fmla="*/ 301 h 10000"/>
                  <a:gd name="connsiteX1332" fmla="*/ 5393 w 10000"/>
                  <a:gd name="connsiteY1332" fmla="*/ 256 h 10000"/>
                  <a:gd name="connsiteX1333" fmla="*/ 5366 w 10000"/>
                  <a:gd name="connsiteY1333" fmla="*/ 220 h 10000"/>
                  <a:gd name="connsiteX1334" fmla="*/ 5249 w 10000"/>
                  <a:gd name="connsiteY1334" fmla="*/ 155 h 10000"/>
                  <a:gd name="connsiteX1335" fmla="*/ 5141 w 10000"/>
                  <a:gd name="connsiteY1335" fmla="*/ 52 h 10000"/>
                  <a:gd name="connsiteX1336" fmla="*/ 5116 w 10000"/>
                  <a:gd name="connsiteY1336" fmla="*/ 3 h 10000"/>
                  <a:gd name="connsiteX1337" fmla="*/ 5061 w 10000"/>
                  <a:gd name="connsiteY1337" fmla="*/ 0 h 10000"/>
                  <a:gd name="connsiteX1338" fmla="*/ 5036 w 10000"/>
                  <a:gd name="connsiteY1338" fmla="*/ 32 h 10000"/>
                  <a:gd name="connsiteX1339" fmla="*/ 4942 w 10000"/>
                  <a:gd name="connsiteY1339" fmla="*/ 133 h 10000"/>
                  <a:gd name="connsiteX1340" fmla="*/ 4900 w 10000"/>
                  <a:gd name="connsiteY1340" fmla="*/ 217 h 10000"/>
                  <a:gd name="connsiteX1341" fmla="*/ 4861 w 10000"/>
                  <a:gd name="connsiteY1341" fmla="*/ 198 h 10000"/>
                  <a:gd name="connsiteX1342" fmla="*/ 4795 w 10000"/>
                  <a:gd name="connsiteY1342" fmla="*/ 68 h 10000"/>
                  <a:gd name="connsiteX1343" fmla="*/ 4778 w 10000"/>
                  <a:gd name="connsiteY1343" fmla="*/ 62 h 10000"/>
                  <a:gd name="connsiteX1344" fmla="*/ 4765 w 10000"/>
                  <a:gd name="connsiteY1344" fmla="*/ 62 h 10000"/>
                  <a:gd name="connsiteX1345" fmla="*/ 4748 w 10000"/>
                  <a:gd name="connsiteY1345" fmla="*/ 68 h 10000"/>
                  <a:gd name="connsiteX1346" fmla="*/ 4673 w 10000"/>
                  <a:gd name="connsiteY1346" fmla="*/ 136 h 10000"/>
                  <a:gd name="connsiteX1347" fmla="*/ 4632 w 10000"/>
                  <a:gd name="connsiteY1347" fmla="*/ 201 h 10000"/>
                  <a:gd name="connsiteX1348" fmla="*/ 4623 w 10000"/>
                  <a:gd name="connsiteY1348" fmla="*/ 210 h 10000"/>
                  <a:gd name="connsiteX1349" fmla="*/ 4579 w 10000"/>
                  <a:gd name="connsiteY1349" fmla="*/ 220 h 10000"/>
                  <a:gd name="connsiteX1350" fmla="*/ 4479 w 10000"/>
                  <a:gd name="connsiteY1350" fmla="*/ 198 h 10000"/>
                  <a:gd name="connsiteX1351" fmla="*/ 4402 w 10000"/>
                  <a:gd name="connsiteY1351" fmla="*/ 165 h 10000"/>
                  <a:gd name="connsiteX1352" fmla="*/ 4374 w 10000"/>
                  <a:gd name="connsiteY1352" fmla="*/ 165 h 10000"/>
                  <a:gd name="connsiteX1353" fmla="*/ 4335 w 10000"/>
                  <a:gd name="connsiteY1353" fmla="*/ 172 h 10000"/>
                  <a:gd name="connsiteX1354" fmla="*/ 4302 w 10000"/>
                  <a:gd name="connsiteY1354" fmla="*/ 188 h 10000"/>
                  <a:gd name="connsiteX1355" fmla="*/ 4271 w 10000"/>
                  <a:gd name="connsiteY1355" fmla="*/ 220 h 10000"/>
                  <a:gd name="connsiteX1356" fmla="*/ 4238 w 10000"/>
                  <a:gd name="connsiteY1356" fmla="*/ 240 h 10000"/>
                  <a:gd name="connsiteX1357" fmla="*/ 4324 w 10000"/>
                  <a:gd name="connsiteY1357" fmla="*/ 1289 h 10000"/>
                  <a:gd name="connsiteX1358" fmla="*/ 3521 w 10000"/>
                  <a:gd name="connsiteY1358" fmla="*/ 7730 h 10000"/>
                  <a:gd name="connsiteX1359" fmla="*/ 3560 w 10000"/>
                  <a:gd name="connsiteY1359" fmla="*/ 7749 h 10000"/>
                  <a:gd name="connsiteX1360" fmla="*/ 3562 w 10000"/>
                  <a:gd name="connsiteY1360" fmla="*/ 7759 h 10000"/>
                  <a:gd name="connsiteX1361" fmla="*/ 3573 w 10000"/>
                  <a:gd name="connsiteY1361" fmla="*/ 7766 h 10000"/>
                  <a:gd name="connsiteX1362" fmla="*/ 3584 w 10000"/>
                  <a:gd name="connsiteY1362" fmla="*/ 7759 h 10000"/>
                  <a:gd name="connsiteX1363" fmla="*/ 3598 w 10000"/>
                  <a:gd name="connsiteY1363" fmla="*/ 7743 h 10000"/>
                  <a:gd name="connsiteX1364" fmla="*/ 3623 w 10000"/>
                  <a:gd name="connsiteY1364" fmla="*/ 7733 h 10000"/>
                  <a:gd name="connsiteX1365" fmla="*/ 3632 w 10000"/>
                  <a:gd name="connsiteY1365" fmla="*/ 7730 h 10000"/>
                  <a:gd name="connsiteX1366" fmla="*/ 4236 w 10000"/>
                  <a:gd name="connsiteY1366" fmla="*/ 6832 h 10000"/>
                  <a:gd name="connsiteX1367" fmla="*/ 3946 w 10000"/>
                  <a:gd name="connsiteY1367" fmla="*/ 6675 h 10000"/>
                  <a:gd name="connsiteX1368" fmla="*/ 3687 w 10000"/>
                  <a:gd name="connsiteY1368" fmla="*/ 7730 h 10000"/>
                  <a:gd name="connsiteX1369" fmla="*/ 3690 w 10000"/>
                  <a:gd name="connsiteY1369" fmla="*/ 7730 h 10000"/>
                  <a:gd name="connsiteX1370" fmla="*/ 3704 w 10000"/>
                  <a:gd name="connsiteY1370" fmla="*/ 7740 h 10000"/>
                  <a:gd name="connsiteX1371" fmla="*/ 3712 w 10000"/>
                  <a:gd name="connsiteY1371" fmla="*/ 7743 h 10000"/>
                  <a:gd name="connsiteX1372" fmla="*/ 3723 w 10000"/>
                  <a:gd name="connsiteY1372" fmla="*/ 7749 h 10000"/>
                  <a:gd name="connsiteX1373" fmla="*/ 3729 w 10000"/>
                  <a:gd name="connsiteY1373" fmla="*/ 7749 h 10000"/>
                  <a:gd name="connsiteX1374" fmla="*/ 3729 w 10000"/>
                  <a:gd name="connsiteY1374" fmla="*/ 7743 h 10000"/>
                  <a:gd name="connsiteX1375" fmla="*/ 3745 w 10000"/>
                  <a:gd name="connsiteY1375" fmla="*/ 7740 h 10000"/>
                  <a:gd name="connsiteX1376" fmla="*/ 3753 w 10000"/>
                  <a:gd name="connsiteY1376" fmla="*/ 7730 h 10000"/>
                  <a:gd name="connsiteX1377" fmla="*/ 3762 w 10000"/>
                  <a:gd name="connsiteY1377" fmla="*/ 7720 h 10000"/>
                  <a:gd name="connsiteX1378" fmla="*/ 3776 w 10000"/>
                  <a:gd name="connsiteY1378" fmla="*/ 7710 h 10000"/>
                  <a:gd name="connsiteX1379" fmla="*/ 3784 w 10000"/>
                  <a:gd name="connsiteY1379" fmla="*/ 7701 h 10000"/>
                  <a:gd name="connsiteX1380" fmla="*/ 3792 w 10000"/>
                  <a:gd name="connsiteY1380" fmla="*/ 7694 h 10000"/>
                  <a:gd name="connsiteX1381" fmla="*/ 3801 w 10000"/>
                  <a:gd name="connsiteY1381" fmla="*/ 7685 h 10000"/>
                  <a:gd name="connsiteX1382" fmla="*/ 3778 w 10000"/>
                  <a:gd name="connsiteY1382" fmla="*/ 7756 h 10000"/>
                  <a:gd name="connsiteX1383" fmla="*/ 3762 w 10000"/>
                  <a:gd name="connsiteY1383" fmla="*/ 7775 h 10000"/>
                  <a:gd name="connsiteX1384" fmla="*/ 3748 w 10000"/>
                  <a:gd name="connsiteY1384" fmla="*/ 7775 h 10000"/>
                  <a:gd name="connsiteX1385" fmla="*/ 3737 w 10000"/>
                  <a:gd name="connsiteY1385" fmla="*/ 7778 h 10000"/>
                  <a:gd name="connsiteX1386" fmla="*/ 3712 w 10000"/>
                  <a:gd name="connsiteY1386" fmla="*/ 8005 h 10000"/>
                  <a:gd name="connsiteX1387" fmla="*/ 3706 w 10000"/>
                  <a:gd name="connsiteY1387" fmla="*/ 8021 h 10000"/>
                  <a:gd name="connsiteX1388" fmla="*/ 3712 w 10000"/>
                  <a:gd name="connsiteY1388" fmla="*/ 8044 h 10000"/>
                  <a:gd name="connsiteX1389" fmla="*/ 3712 w 10000"/>
                  <a:gd name="connsiteY1389" fmla="*/ 8051 h 10000"/>
                  <a:gd name="connsiteX1390" fmla="*/ 3767 w 10000"/>
                  <a:gd name="connsiteY1390" fmla="*/ 8106 h 10000"/>
                  <a:gd name="connsiteX1391" fmla="*/ 3770 w 10000"/>
                  <a:gd name="connsiteY1391" fmla="*/ 8119 h 10000"/>
                  <a:gd name="connsiteX1392" fmla="*/ 3740 w 10000"/>
                  <a:gd name="connsiteY1392" fmla="*/ 8154 h 10000"/>
                  <a:gd name="connsiteX1393" fmla="*/ 3731 w 10000"/>
                  <a:gd name="connsiteY1393" fmla="*/ 8138 h 10000"/>
                  <a:gd name="connsiteX1394" fmla="*/ 3729 w 10000"/>
                  <a:gd name="connsiteY1394" fmla="*/ 8125 h 10000"/>
                  <a:gd name="connsiteX1395" fmla="*/ 3712 w 10000"/>
                  <a:gd name="connsiteY1395" fmla="*/ 8115 h 10000"/>
                  <a:gd name="connsiteX1396" fmla="*/ 3704 w 10000"/>
                  <a:gd name="connsiteY1396" fmla="*/ 8109 h 10000"/>
                  <a:gd name="connsiteX1397" fmla="*/ 3687 w 10000"/>
                  <a:gd name="connsiteY1397" fmla="*/ 8099 h 10000"/>
                  <a:gd name="connsiteX1398" fmla="*/ 3673 w 10000"/>
                  <a:gd name="connsiteY1398" fmla="*/ 8093 h 10000"/>
                  <a:gd name="connsiteX1399" fmla="*/ 3665 w 10000"/>
                  <a:gd name="connsiteY1399" fmla="*/ 8083 h 10000"/>
                  <a:gd name="connsiteX1400" fmla="*/ 3648 w 10000"/>
                  <a:gd name="connsiteY1400" fmla="*/ 8073 h 10000"/>
                  <a:gd name="connsiteX1401" fmla="*/ 3643 w 10000"/>
                  <a:gd name="connsiteY1401" fmla="*/ 8063 h 10000"/>
                  <a:gd name="connsiteX1402" fmla="*/ 3632 w 10000"/>
                  <a:gd name="connsiteY1402" fmla="*/ 8054 h 10000"/>
                  <a:gd name="connsiteX1403" fmla="*/ 3623 w 10000"/>
                  <a:gd name="connsiteY1403" fmla="*/ 8060 h 10000"/>
                  <a:gd name="connsiteX1404" fmla="*/ 3615 w 10000"/>
                  <a:gd name="connsiteY1404" fmla="*/ 8070 h 10000"/>
                  <a:gd name="connsiteX1405" fmla="*/ 3607 w 10000"/>
                  <a:gd name="connsiteY1405" fmla="*/ 8083 h 10000"/>
                  <a:gd name="connsiteX1406" fmla="*/ 3607 w 10000"/>
                  <a:gd name="connsiteY1406" fmla="*/ 8099 h 10000"/>
                  <a:gd name="connsiteX1407" fmla="*/ 3607 w 10000"/>
                  <a:gd name="connsiteY1407" fmla="*/ 8125 h 10000"/>
                  <a:gd name="connsiteX1408" fmla="*/ 3601 w 10000"/>
                  <a:gd name="connsiteY1408" fmla="*/ 8148 h 10000"/>
                  <a:gd name="connsiteX1409" fmla="*/ 3584 w 10000"/>
                  <a:gd name="connsiteY1409" fmla="*/ 8154 h 10000"/>
                  <a:gd name="connsiteX1410" fmla="*/ 3573 w 10000"/>
                  <a:gd name="connsiteY1410" fmla="*/ 8154 h 10000"/>
                  <a:gd name="connsiteX1411" fmla="*/ 3551 w 10000"/>
                  <a:gd name="connsiteY1411" fmla="*/ 8119 h 10000"/>
                  <a:gd name="connsiteX1412" fmla="*/ 3457 w 10000"/>
                  <a:gd name="connsiteY1412" fmla="*/ 7872 h 10000"/>
                  <a:gd name="connsiteX1413" fmla="*/ 3449 w 10000"/>
                  <a:gd name="connsiteY1413" fmla="*/ 7847 h 10000"/>
                  <a:gd name="connsiteX1414" fmla="*/ 3446 w 10000"/>
                  <a:gd name="connsiteY1414" fmla="*/ 7827 h 10000"/>
                  <a:gd name="connsiteX0" fmla="*/ 4324 w 10000"/>
                  <a:gd name="connsiteY0" fmla="*/ 1289 h 10000"/>
                  <a:gd name="connsiteX1" fmla="*/ 4296 w 10000"/>
                  <a:gd name="connsiteY1" fmla="*/ 1305 h 10000"/>
                  <a:gd name="connsiteX2" fmla="*/ 4285 w 10000"/>
                  <a:gd name="connsiteY2" fmla="*/ 1279 h 10000"/>
                  <a:gd name="connsiteX3" fmla="*/ 4244 w 10000"/>
                  <a:gd name="connsiteY3" fmla="*/ 1266 h 10000"/>
                  <a:gd name="connsiteX4" fmla="*/ 4208 w 10000"/>
                  <a:gd name="connsiteY4" fmla="*/ 1286 h 10000"/>
                  <a:gd name="connsiteX5" fmla="*/ 4172 w 10000"/>
                  <a:gd name="connsiteY5" fmla="*/ 1299 h 10000"/>
                  <a:gd name="connsiteX6" fmla="*/ 4150 w 10000"/>
                  <a:gd name="connsiteY6" fmla="*/ 1308 h 10000"/>
                  <a:gd name="connsiteX7" fmla="*/ 4139 w 10000"/>
                  <a:gd name="connsiteY7" fmla="*/ 1315 h 10000"/>
                  <a:gd name="connsiteX8" fmla="*/ 4125 w 10000"/>
                  <a:gd name="connsiteY8" fmla="*/ 1315 h 10000"/>
                  <a:gd name="connsiteX9" fmla="*/ 4119 w 10000"/>
                  <a:gd name="connsiteY9" fmla="*/ 1315 h 10000"/>
                  <a:gd name="connsiteX10" fmla="*/ 4111 w 10000"/>
                  <a:gd name="connsiteY10" fmla="*/ 1308 h 10000"/>
                  <a:gd name="connsiteX11" fmla="*/ 4100 w 10000"/>
                  <a:gd name="connsiteY11" fmla="*/ 1315 h 10000"/>
                  <a:gd name="connsiteX12" fmla="*/ 4075 w 10000"/>
                  <a:gd name="connsiteY12" fmla="*/ 1315 h 10000"/>
                  <a:gd name="connsiteX13" fmla="*/ 4058 w 10000"/>
                  <a:gd name="connsiteY13" fmla="*/ 1318 h 10000"/>
                  <a:gd name="connsiteX14" fmla="*/ 4044 w 10000"/>
                  <a:gd name="connsiteY14" fmla="*/ 1315 h 10000"/>
                  <a:gd name="connsiteX15" fmla="*/ 4042 w 10000"/>
                  <a:gd name="connsiteY15" fmla="*/ 1299 h 10000"/>
                  <a:gd name="connsiteX16" fmla="*/ 4014 w 10000"/>
                  <a:gd name="connsiteY16" fmla="*/ 1308 h 10000"/>
                  <a:gd name="connsiteX17" fmla="*/ 4011 w 10000"/>
                  <a:gd name="connsiteY17" fmla="*/ 1315 h 10000"/>
                  <a:gd name="connsiteX18" fmla="*/ 4011 w 10000"/>
                  <a:gd name="connsiteY18" fmla="*/ 1341 h 10000"/>
                  <a:gd name="connsiteX19" fmla="*/ 4019 w 10000"/>
                  <a:gd name="connsiteY19" fmla="*/ 1341 h 10000"/>
                  <a:gd name="connsiteX20" fmla="*/ 3997 w 10000"/>
                  <a:gd name="connsiteY20" fmla="*/ 1363 h 10000"/>
                  <a:gd name="connsiteX21" fmla="*/ 3986 w 10000"/>
                  <a:gd name="connsiteY21" fmla="*/ 1373 h 10000"/>
                  <a:gd name="connsiteX22" fmla="*/ 3981 w 10000"/>
                  <a:gd name="connsiteY22" fmla="*/ 1389 h 10000"/>
                  <a:gd name="connsiteX23" fmla="*/ 3981 w 10000"/>
                  <a:gd name="connsiteY23" fmla="*/ 1409 h 10000"/>
                  <a:gd name="connsiteX24" fmla="*/ 3981 w 10000"/>
                  <a:gd name="connsiteY24" fmla="*/ 1438 h 10000"/>
                  <a:gd name="connsiteX25" fmla="*/ 3961 w 10000"/>
                  <a:gd name="connsiteY25" fmla="*/ 1441 h 10000"/>
                  <a:gd name="connsiteX26" fmla="*/ 3942 w 10000"/>
                  <a:gd name="connsiteY26" fmla="*/ 1441 h 10000"/>
                  <a:gd name="connsiteX27" fmla="*/ 3914 w 10000"/>
                  <a:gd name="connsiteY27" fmla="*/ 1454 h 10000"/>
                  <a:gd name="connsiteX28" fmla="*/ 3892 w 10000"/>
                  <a:gd name="connsiteY28" fmla="*/ 1467 h 10000"/>
                  <a:gd name="connsiteX29" fmla="*/ 3867 w 10000"/>
                  <a:gd name="connsiteY29" fmla="*/ 1483 h 10000"/>
                  <a:gd name="connsiteX30" fmla="*/ 3845 w 10000"/>
                  <a:gd name="connsiteY30" fmla="*/ 1467 h 10000"/>
                  <a:gd name="connsiteX31" fmla="*/ 3850 w 10000"/>
                  <a:gd name="connsiteY31" fmla="*/ 1457 h 10000"/>
                  <a:gd name="connsiteX32" fmla="*/ 3864 w 10000"/>
                  <a:gd name="connsiteY32" fmla="*/ 1441 h 10000"/>
                  <a:gd name="connsiteX33" fmla="*/ 3859 w 10000"/>
                  <a:gd name="connsiteY33" fmla="*/ 1409 h 10000"/>
                  <a:gd name="connsiteX34" fmla="*/ 3842 w 10000"/>
                  <a:gd name="connsiteY34" fmla="*/ 1383 h 10000"/>
                  <a:gd name="connsiteX35" fmla="*/ 3825 w 10000"/>
                  <a:gd name="connsiteY35" fmla="*/ 1360 h 10000"/>
                  <a:gd name="connsiteX36" fmla="*/ 3809 w 10000"/>
                  <a:gd name="connsiteY36" fmla="*/ 1318 h 10000"/>
                  <a:gd name="connsiteX37" fmla="*/ 3787 w 10000"/>
                  <a:gd name="connsiteY37" fmla="*/ 1289 h 10000"/>
                  <a:gd name="connsiteX38" fmla="*/ 3759 w 10000"/>
                  <a:gd name="connsiteY38" fmla="*/ 1266 h 10000"/>
                  <a:gd name="connsiteX39" fmla="*/ 3740 w 10000"/>
                  <a:gd name="connsiteY39" fmla="*/ 1256 h 10000"/>
                  <a:gd name="connsiteX40" fmla="*/ 3715 w 10000"/>
                  <a:gd name="connsiteY40" fmla="*/ 1250 h 10000"/>
                  <a:gd name="connsiteX41" fmla="*/ 3687 w 10000"/>
                  <a:gd name="connsiteY41" fmla="*/ 1256 h 10000"/>
                  <a:gd name="connsiteX42" fmla="*/ 3681 w 10000"/>
                  <a:gd name="connsiteY42" fmla="*/ 1260 h 10000"/>
                  <a:gd name="connsiteX43" fmla="*/ 3670 w 10000"/>
                  <a:gd name="connsiteY43" fmla="*/ 1295 h 10000"/>
                  <a:gd name="connsiteX44" fmla="*/ 3651 w 10000"/>
                  <a:gd name="connsiteY44" fmla="*/ 1305 h 10000"/>
                  <a:gd name="connsiteX45" fmla="*/ 3640 w 10000"/>
                  <a:gd name="connsiteY45" fmla="*/ 1308 h 10000"/>
                  <a:gd name="connsiteX46" fmla="*/ 3626 w 10000"/>
                  <a:gd name="connsiteY46" fmla="*/ 1308 h 10000"/>
                  <a:gd name="connsiteX47" fmla="*/ 3632 w 10000"/>
                  <a:gd name="connsiteY47" fmla="*/ 1276 h 10000"/>
                  <a:gd name="connsiteX48" fmla="*/ 3609 w 10000"/>
                  <a:gd name="connsiteY48" fmla="*/ 1289 h 10000"/>
                  <a:gd name="connsiteX49" fmla="*/ 3593 w 10000"/>
                  <a:gd name="connsiteY49" fmla="*/ 1286 h 10000"/>
                  <a:gd name="connsiteX50" fmla="*/ 3590 w 10000"/>
                  <a:gd name="connsiteY50" fmla="*/ 1256 h 10000"/>
                  <a:gd name="connsiteX51" fmla="*/ 3584 w 10000"/>
                  <a:gd name="connsiteY51" fmla="*/ 1237 h 10000"/>
                  <a:gd name="connsiteX52" fmla="*/ 3573 w 10000"/>
                  <a:gd name="connsiteY52" fmla="*/ 1237 h 10000"/>
                  <a:gd name="connsiteX53" fmla="*/ 3554 w 10000"/>
                  <a:gd name="connsiteY53" fmla="*/ 1227 h 10000"/>
                  <a:gd name="connsiteX54" fmla="*/ 3546 w 10000"/>
                  <a:gd name="connsiteY54" fmla="*/ 1192 h 10000"/>
                  <a:gd name="connsiteX55" fmla="*/ 3529 w 10000"/>
                  <a:gd name="connsiteY55" fmla="*/ 1176 h 10000"/>
                  <a:gd name="connsiteX56" fmla="*/ 3512 w 10000"/>
                  <a:gd name="connsiteY56" fmla="*/ 1182 h 10000"/>
                  <a:gd name="connsiteX57" fmla="*/ 3485 w 10000"/>
                  <a:gd name="connsiteY57" fmla="*/ 1182 h 10000"/>
                  <a:gd name="connsiteX58" fmla="*/ 3463 w 10000"/>
                  <a:gd name="connsiteY58" fmla="*/ 1176 h 10000"/>
                  <a:gd name="connsiteX59" fmla="*/ 3449 w 10000"/>
                  <a:gd name="connsiteY59" fmla="*/ 1182 h 10000"/>
                  <a:gd name="connsiteX60" fmla="*/ 3432 w 10000"/>
                  <a:gd name="connsiteY60" fmla="*/ 1192 h 10000"/>
                  <a:gd name="connsiteX61" fmla="*/ 3454 w 10000"/>
                  <a:gd name="connsiteY61" fmla="*/ 1205 h 10000"/>
                  <a:gd name="connsiteX62" fmla="*/ 3463 w 10000"/>
                  <a:gd name="connsiteY62" fmla="*/ 1205 h 10000"/>
                  <a:gd name="connsiteX63" fmla="*/ 3488 w 10000"/>
                  <a:gd name="connsiteY63" fmla="*/ 1205 h 10000"/>
                  <a:gd name="connsiteX64" fmla="*/ 3488 w 10000"/>
                  <a:gd name="connsiteY64" fmla="*/ 1218 h 10000"/>
                  <a:gd name="connsiteX65" fmla="*/ 3493 w 10000"/>
                  <a:gd name="connsiteY65" fmla="*/ 1247 h 10000"/>
                  <a:gd name="connsiteX66" fmla="*/ 3512 w 10000"/>
                  <a:gd name="connsiteY66" fmla="*/ 1247 h 10000"/>
                  <a:gd name="connsiteX67" fmla="*/ 3518 w 10000"/>
                  <a:gd name="connsiteY67" fmla="*/ 1250 h 10000"/>
                  <a:gd name="connsiteX68" fmla="*/ 3521 w 10000"/>
                  <a:gd name="connsiteY68" fmla="*/ 1276 h 10000"/>
                  <a:gd name="connsiteX69" fmla="*/ 3543 w 10000"/>
                  <a:gd name="connsiteY69" fmla="*/ 1295 h 10000"/>
                  <a:gd name="connsiteX70" fmla="*/ 3546 w 10000"/>
                  <a:gd name="connsiteY70" fmla="*/ 1305 h 10000"/>
                  <a:gd name="connsiteX71" fmla="*/ 3543 w 10000"/>
                  <a:gd name="connsiteY71" fmla="*/ 1315 h 10000"/>
                  <a:gd name="connsiteX72" fmla="*/ 3543 w 10000"/>
                  <a:gd name="connsiteY72" fmla="*/ 1331 h 10000"/>
                  <a:gd name="connsiteX73" fmla="*/ 3554 w 10000"/>
                  <a:gd name="connsiteY73" fmla="*/ 1324 h 10000"/>
                  <a:gd name="connsiteX74" fmla="*/ 3560 w 10000"/>
                  <a:gd name="connsiteY74" fmla="*/ 1331 h 10000"/>
                  <a:gd name="connsiteX75" fmla="*/ 3582 w 10000"/>
                  <a:gd name="connsiteY75" fmla="*/ 1344 h 10000"/>
                  <a:gd name="connsiteX76" fmla="*/ 3598 w 10000"/>
                  <a:gd name="connsiteY76" fmla="*/ 1380 h 10000"/>
                  <a:gd name="connsiteX77" fmla="*/ 3607 w 10000"/>
                  <a:gd name="connsiteY77" fmla="*/ 1389 h 10000"/>
                  <a:gd name="connsiteX78" fmla="*/ 3623 w 10000"/>
                  <a:gd name="connsiteY78" fmla="*/ 1409 h 10000"/>
                  <a:gd name="connsiteX79" fmla="*/ 3634 w 10000"/>
                  <a:gd name="connsiteY79" fmla="*/ 1438 h 10000"/>
                  <a:gd name="connsiteX80" fmla="*/ 3632 w 10000"/>
                  <a:gd name="connsiteY80" fmla="*/ 1454 h 10000"/>
                  <a:gd name="connsiteX81" fmla="*/ 3618 w 10000"/>
                  <a:gd name="connsiteY81" fmla="*/ 1438 h 10000"/>
                  <a:gd name="connsiteX82" fmla="*/ 3598 w 10000"/>
                  <a:gd name="connsiteY82" fmla="*/ 1428 h 10000"/>
                  <a:gd name="connsiteX83" fmla="*/ 3582 w 10000"/>
                  <a:gd name="connsiteY83" fmla="*/ 1402 h 10000"/>
                  <a:gd name="connsiteX84" fmla="*/ 3562 w 10000"/>
                  <a:gd name="connsiteY84" fmla="*/ 1399 h 10000"/>
                  <a:gd name="connsiteX85" fmla="*/ 3546 w 10000"/>
                  <a:gd name="connsiteY85" fmla="*/ 1383 h 10000"/>
                  <a:gd name="connsiteX86" fmla="*/ 3510 w 10000"/>
                  <a:gd name="connsiteY86" fmla="*/ 1360 h 10000"/>
                  <a:gd name="connsiteX87" fmla="*/ 3485 w 10000"/>
                  <a:gd name="connsiteY87" fmla="*/ 1344 h 10000"/>
                  <a:gd name="connsiteX88" fmla="*/ 3454 w 10000"/>
                  <a:gd name="connsiteY88" fmla="*/ 1334 h 10000"/>
                  <a:gd name="connsiteX89" fmla="*/ 3429 w 10000"/>
                  <a:gd name="connsiteY89" fmla="*/ 1315 h 10000"/>
                  <a:gd name="connsiteX90" fmla="*/ 3416 w 10000"/>
                  <a:gd name="connsiteY90" fmla="*/ 1308 h 10000"/>
                  <a:gd name="connsiteX91" fmla="*/ 3399 w 10000"/>
                  <a:gd name="connsiteY91" fmla="*/ 1305 h 10000"/>
                  <a:gd name="connsiteX92" fmla="*/ 3382 w 10000"/>
                  <a:gd name="connsiteY92" fmla="*/ 1286 h 10000"/>
                  <a:gd name="connsiteX93" fmla="*/ 3380 w 10000"/>
                  <a:gd name="connsiteY93" fmla="*/ 1266 h 10000"/>
                  <a:gd name="connsiteX94" fmla="*/ 3388 w 10000"/>
                  <a:gd name="connsiteY94" fmla="*/ 1256 h 10000"/>
                  <a:gd name="connsiteX95" fmla="*/ 3407 w 10000"/>
                  <a:gd name="connsiteY95" fmla="*/ 1256 h 10000"/>
                  <a:gd name="connsiteX96" fmla="*/ 3396 w 10000"/>
                  <a:gd name="connsiteY96" fmla="*/ 1227 h 10000"/>
                  <a:gd name="connsiteX97" fmla="*/ 3382 w 10000"/>
                  <a:gd name="connsiteY97" fmla="*/ 1227 h 10000"/>
                  <a:gd name="connsiteX98" fmla="*/ 3360 w 10000"/>
                  <a:gd name="connsiteY98" fmla="*/ 1221 h 10000"/>
                  <a:gd name="connsiteX99" fmla="*/ 3349 w 10000"/>
                  <a:gd name="connsiteY99" fmla="*/ 1231 h 10000"/>
                  <a:gd name="connsiteX100" fmla="*/ 3352 w 10000"/>
                  <a:gd name="connsiteY100" fmla="*/ 1247 h 10000"/>
                  <a:gd name="connsiteX101" fmla="*/ 3341 w 10000"/>
                  <a:gd name="connsiteY101" fmla="*/ 1237 h 10000"/>
                  <a:gd name="connsiteX102" fmla="*/ 3335 w 10000"/>
                  <a:gd name="connsiteY102" fmla="*/ 1231 h 10000"/>
                  <a:gd name="connsiteX103" fmla="*/ 3307 w 10000"/>
                  <a:gd name="connsiteY103" fmla="*/ 1227 h 10000"/>
                  <a:gd name="connsiteX104" fmla="*/ 3294 w 10000"/>
                  <a:gd name="connsiteY104" fmla="*/ 1221 h 10000"/>
                  <a:gd name="connsiteX105" fmla="*/ 3271 w 10000"/>
                  <a:gd name="connsiteY105" fmla="*/ 1211 h 10000"/>
                  <a:gd name="connsiteX106" fmla="*/ 3252 w 10000"/>
                  <a:gd name="connsiteY106" fmla="*/ 1195 h 10000"/>
                  <a:gd name="connsiteX107" fmla="*/ 3235 w 10000"/>
                  <a:gd name="connsiteY107" fmla="*/ 1195 h 10000"/>
                  <a:gd name="connsiteX108" fmla="*/ 3235 w 10000"/>
                  <a:gd name="connsiteY108" fmla="*/ 1205 h 10000"/>
                  <a:gd name="connsiteX109" fmla="*/ 3219 w 10000"/>
                  <a:gd name="connsiteY109" fmla="*/ 1231 h 10000"/>
                  <a:gd name="connsiteX110" fmla="*/ 3213 w 10000"/>
                  <a:gd name="connsiteY110" fmla="*/ 1231 h 10000"/>
                  <a:gd name="connsiteX111" fmla="*/ 3183 w 10000"/>
                  <a:gd name="connsiteY111" fmla="*/ 1221 h 10000"/>
                  <a:gd name="connsiteX112" fmla="*/ 3175 w 10000"/>
                  <a:gd name="connsiteY112" fmla="*/ 1227 h 10000"/>
                  <a:gd name="connsiteX113" fmla="*/ 3163 w 10000"/>
                  <a:gd name="connsiteY113" fmla="*/ 1237 h 10000"/>
                  <a:gd name="connsiteX114" fmla="*/ 3158 w 10000"/>
                  <a:gd name="connsiteY114" fmla="*/ 1260 h 10000"/>
                  <a:gd name="connsiteX115" fmla="*/ 3158 w 10000"/>
                  <a:gd name="connsiteY115" fmla="*/ 1276 h 10000"/>
                  <a:gd name="connsiteX116" fmla="*/ 3163 w 10000"/>
                  <a:gd name="connsiteY116" fmla="*/ 1295 h 10000"/>
                  <a:gd name="connsiteX117" fmla="*/ 3166 w 10000"/>
                  <a:gd name="connsiteY117" fmla="*/ 1308 h 10000"/>
                  <a:gd name="connsiteX118" fmla="*/ 3158 w 10000"/>
                  <a:gd name="connsiteY118" fmla="*/ 1315 h 10000"/>
                  <a:gd name="connsiteX119" fmla="*/ 3133 w 10000"/>
                  <a:gd name="connsiteY119" fmla="*/ 1299 h 10000"/>
                  <a:gd name="connsiteX120" fmla="*/ 3114 w 10000"/>
                  <a:gd name="connsiteY120" fmla="*/ 1276 h 10000"/>
                  <a:gd name="connsiteX121" fmla="*/ 3078 w 10000"/>
                  <a:gd name="connsiteY121" fmla="*/ 1240 h 10000"/>
                  <a:gd name="connsiteX122" fmla="*/ 3044 w 10000"/>
                  <a:gd name="connsiteY122" fmla="*/ 1227 h 10000"/>
                  <a:gd name="connsiteX123" fmla="*/ 3033 w 10000"/>
                  <a:gd name="connsiteY123" fmla="*/ 1231 h 10000"/>
                  <a:gd name="connsiteX124" fmla="*/ 3036 w 10000"/>
                  <a:gd name="connsiteY124" fmla="*/ 1256 h 10000"/>
                  <a:gd name="connsiteX125" fmla="*/ 3044 w 10000"/>
                  <a:gd name="connsiteY125" fmla="*/ 1266 h 10000"/>
                  <a:gd name="connsiteX126" fmla="*/ 3044 w 10000"/>
                  <a:gd name="connsiteY126" fmla="*/ 1276 h 10000"/>
                  <a:gd name="connsiteX127" fmla="*/ 3036 w 10000"/>
                  <a:gd name="connsiteY127" fmla="*/ 1276 h 10000"/>
                  <a:gd name="connsiteX128" fmla="*/ 3028 w 10000"/>
                  <a:gd name="connsiteY128" fmla="*/ 1266 h 10000"/>
                  <a:gd name="connsiteX129" fmla="*/ 3025 w 10000"/>
                  <a:gd name="connsiteY129" fmla="*/ 1256 h 10000"/>
                  <a:gd name="connsiteX130" fmla="*/ 3008 w 10000"/>
                  <a:gd name="connsiteY130" fmla="*/ 1205 h 10000"/>
                  <a:gd name="connsiteX131" fmla="*/ 3000 w 10000"/>
                  <a:gd name="connsiteY131" fmla="*/ 1192 h 10000"/>
                  <a:gd name="connsiteX132" fmla="*/ 2994 w 10000"/>
                  <a:gd name="connsiteY132" fmla="*/ 1176 h 10000"/>
                  <a:gd name="connsiteX133" fmla="*/ 2986 w 10000"/>
                  <a:gd name="connsiteY133" fmla="*/ 1182 h 10000"/>
                  <a:gd name="connsiteX134" fmla="*/ 2981 w 10000"/>
                  <a:gd name="connsiteY134" fmla="*/ 1192 h 10000"/>
                  <a:gd name="connsiteX135" fmla="*/ 2970 w 10000"/>
                  <a:gd name="connsiteY135" fmla="*/ 1201 h 10000"/>
                  <a:gd name="connsiteX136" fmla="*/ 2956 w 10000"/>
                  <a:gd name="connsiteY136" fmla="*/ 1218 h 10000"/>
                  <a:gd name="connsiteX137" fmla="*/ 2939 w 10000"/>
                  <a:gd name="connsiteY137" fmla="*/ 1240 h 10000"/>
                  <a:gd name="connsiteX138" fmla="*/ 2928 w 10000"/>
                  <a:gd name="connsiteY138" fmla="*/ 1247 h 10000"/>
                  <a:gd name="connsiteX139" fmla="*/ 2922 w 10000"/>
                  <a:gd name="connsiteY139" fmla="*/ 1250 h 10000"/>
                  <a:gd name="connsiteX140" fmla="*/ 2911 w 10000"/>
                  <a:gd name="connsiteY140" fmla="*/ 1250 h 10000"/>
                  <a:gd name="connsiteX141" fmla="*/ 2884 w 10000"/>
                  <a:gd name="connsiteY141" fmla="*/ 1247 h 10000"/>
                  <a:gd name="connsiteX142" fmla="*/ 2864 w 10000"/>
                  <a:gd name="connsiteY142" fmla="*/ 1237 h 10000"/>
                  <a:gd name="connsiteX143" fmla="*/ 2848 w 10000"/>
                  <a:gd name="connsiteY143" fmla="*/ 1231 h 10000"/>
                  <a:gd name="connsiteX144" fmla="*/ 2834 w 10000"/>
                  <a:gd name="connsiteY144" fmla="*/ 1227 h 10000"/>
                  <a:gd name="connsiteX145" fmla="*/ 2831 w 10000"/>
                  <a:gd name="connsiteY145" fmla="*/ 1227 h 10000"/>
                  <a:gd name="connsiteX146" fmla="*/ 2831 w 10000"/>
                  <a:gd name="connsiteY146" fmla="*/ 1221 h 10000"/>
                  <a:gd name="connsiteX147" fmla="*/ 2825 w 10000"/>
                  <a:gd name="connsiteY147" fmla="*/ 1205 h 10000"/>
                  <a:gd name="connsiteX148" fmla="*/ 2823 w 10000"/>
                  <a:gd name="connsiteY148" fmla="*/ 1192 h 10000"/>
                  <a:gd name="connsiteX149" fmla="*/ 2817 w 10000"/>
                  <a:gd name="connsiteY149" fmla="*/ 1182 h 10000"/>
                  <a:gd name="connsiteX150" fmla="*/ 2814 w 10000"/>
                  <a:gd name="connsiteY150" fmla="*/ 1176 h 10000"/>
                  <a:gd name="connsiteX151" fmla="*/ 2792 w 10000"/>
                  <a:gd name="connsiteY151" fmla="*/ 1172 h 10000"/>
                  <a:gd name="connsiteX152" fmla="*/ 2759 w 10000"/>
                  <a:gd name="connsiteY152" fmla="*/ 1156 h 10000"/>
                  <a:gd name="connsiteX153" fmla="*/ 2734 w 10000"/>
                  <a:gd name="connsiteY153" fmla="*/ 1143 h 10000"/>
                  <a:gd name="connsiteX154" fmla="*/ 2695 w 10000"/>
                  <a:gd name="connsiteY154" fmla="*/ 1124 h 10000"/>
                  <a:gd name="connsiteX155" fmla="*/ 2670 w 10000"/>
                  <a:gd name="connsiteY155" fmla="*/ 1108 h 10000"/>
                  <a:gd name="connsiteX156" fmla="*/ 2645 w 10000"/>
                  <a:gd name="connsiteY156" fmla="*/ 1091 h 10000"/>
                  <a:gd name="connsiteX157" fmla="*/ 2618 w 10000"/>
                  <a:gd name="connsiteY157" fmla="*/ 1088 h 10000"/>
                  <a:gd name="connsiteX158" fmla="*/ 2576 w 10000"/>
                  <a:gd name="connsiteY158" fmla="*/ 1088 h 10000"/>
                  <a:gd name="connsiteX159" fmla="*/ 2551 w 10000"/>
                  <a:gd name="connsiteY159" fmla="*/ 1091 h 10000"/>
                  <a:gd name="connsiteX160" fmla="*/ 2521 w 10000"/>
                  <a:gd name="connsiteY160" fmla="*/ 1098 h 10000"/>
                  <a:gd name="connsiteX161" fmla="*/ 2493 w 10000"/>
                  <a:gd name="connsiteY161" fmla="*/ 1104 h 10000"/>
                  <a:gd name="connsiteX162" fmla="*/ 2468 w 10000"/>
                  <a:gd name="connsiteY162" fmla="*/ 1108 h 10000"/>
                  <a:gd name="connsiteX163" fmla="*/ 2404 w 10000"/>
                  <a:gd name="connsiteY163" fmla="*/ 1124 h 10000"/>
                  <a:gd name="connsiteX164" fmla="*/ 2366 w 10000"/>
                  <a:gd name="connsiteY164" fmla="*/ 1133 h 10000"/>
                  <a:gd name="connsiteX165" fmla="*/ 2346 w 10000"/>
                  <a:gd name="connsiteY165" fmla="*/ 1137 h 10000"/>
                  <a:gd name="connsiteX166" fmla="*/ 2294 w 10000"/>
                  <a:gd name="connsiteY166" fmla="*/ 1146 h 10000"/>
                  <a:gd name="connsiteX167" fmla="*/ 2249 w 10000"/>
                  <a:gd name="connsiteY167" fmla="*/ 1156 h 10000"/>
                  <a:gd name="connsiteX168" fmla="*/ 2230 w 10000"/>
                  <a:gd name="connsiteY168" fmla="*/ 1156 h 10000"/>
                  <a:gd name="connsiteX169" fmla="*/ 2222 w 10000"/>
                  <a:gd name="connsiteY169" fmla="*/ 1163 h 10000"/>
                  <a:gd name="connsiteX170" fmla="*/ 2194 w 10000"/>
                  <a:gd name="connsiteY170" fmla="*/ 1163 h 10000"/>
                  <a:gd name="connsiteX171" fmla="*/ 2172 w 10000"/>
                  <a:gd name="connsiteY171" fmla="*/ 1163 h 10000"/>
                  <a:gd name="connsiteX172" fmla="*/ 2147 w 10000"/>
                  <a:gd name="connsiteY172" fmla="*/ 1166 h 10000"/>
                  <a:gd name="connsiteX173" fmla="*/ 2108 w 10000"/>
                  <a:gd name="connsiteY173" fmla="*/ 1166 h 10000"/>
                  <a:gd name="connsiteX174" fmla="*/ 2083 w 10000"/>
                  <a:gd name="connsiteY174" fmla="*/ 1156 h 10000"/>
                  <a:gd name="connsiteX175" fmla="*/ 2042 w 10000"/>
                  <a:gd name="connsiteY175" fmla="*/ 1143 h 10000"/>
                  <a:gd name="connsiteX176" fmla="*/ 2011 w 10000"/>
                  <a:gd name="connsiteY176" fmla="*/ 1143 h 10000"/>
                  <a:gd name="connsiteX177" fmla="*/ 1994 w 10000"/>
                  <a:gd name="connsiteY177" fmla="*/ 1146 h 10000"/>
                  <a:gd name="connsiteX178" fmla="*/ 1967 w 10000"/>
                  <a:gd name="connsiteY178" fmla="*/ 1156 h 10000"/>
                  <a:gd name="connsiteX179" fmla="*/ 1903 w 10000"/>
                  <a:gd name="connsiteY179" fmla="*/ 1176 h 10000"/>
                  <a:gd name="connsiteX180" fmla="*/ 1873 w 10000"/>
                  <a:gd name="connsiteY180" fmla="*/ 1182 h 10000"/>
                  <a:gd name="connsiteX181" fmla="*/ 1850 w 10000"/>
                  <a:gd name="connsiteY181" fmla="*/ 1185 h 10000"/>
                  <a:gd name="connsiteX182" fmla="*/ 1842 w 10000"/>
                  <a:gd name="connsiteY182" fmla="*/ 1192 h 10000"/>
                  <a:gd name="connsiteX183" fmla="*/ 1823 w 10000"/>
                  <a:gd name="connsiteY183" fmla="*/ 1195 h 10000"/>
                  <a:gd name="connsiteX184" fmla="*/ 1814 w 10000"/>
                  <a:gd name="connsiteY184" fmla="*/ 1201 h 10000"/>
                  <a:gd name="connsiteX185" fmla="*/ 1792 w 10000"/>
                  <a:gd name="connsiteY185" fmla="*/ 1218 h 10000"/>
                  <a:gd name="connsiteX186" fmla="*/ 1767 w 10000"/>
                  <a:gd name="connsiteY186" fmla="*/ 1231 h 10000"/>
                  <a:gd name="connsiteX187" fmla="*/ 1717 w 10000"/>
                  <a:gd name="connsiteY187" fmla="*/ 1266 h 10000"/>
                  <a:gd name="connsiteX188" fmla="*/ 1695 w 10000"/>
                  <a:gd name="connsiteY188" fmla="*/ 1279 h 10000"/>
                  <a:gd name="connsiteX189" fmla="*/ 1654 w 10000"/>
                  <a:gd name="connsiteY189" fmla="*/ 1308 h 10000"/>
                  <a:gd name="connsiteX190" fmla="*/ 1620 w 10000"/>
                  <a:gd name="connsiteY190" fmla="*/ 1334 h 10000"/>
                  <a:gd name="connsiteX191" fmla="*/ 1590 w 10000"/>
                  <a:gd name="connsiteY191" fmla="*/ 1360 h 10000"/>
                  <a:gd name="connsiteX192" fmla="*/ 1565 w 10000"/>
                  <a:gd name="connsiteY192" fmla="*/ 1380 h 10000"/>
                  <a:gd name="connsiteX193" fmla="*/ 1532 w 10000"/>
                  <a:gd name="connsiteY193" fmla="*/ 1402 h 10000"/>
                  <a:gd name="connsiteX194" fmla="*/ 1501 w 10000"/>
                  <a:gd name="connsiteY194" fmla="*/ 1418 h 10000"/>
                  <a:gd name="connsiteX195" fmla="*/ 1460 w 10000"/>
                  <a:gd name="connsiteY195" fmla="*/ 1438 h 10000"/>
                  <a:gd name="connsiteX196" fmla="*/ 1435 w 10000"/>
                  <a:gd name="connsiteY196" fmla="*/ 1454 h 10000"/>
                  <a:gd name="connsiteX197" fmla="*/ 1421 w 10000"/>
                  <a:gd name="connsiteY197" fmla="*/ 1464 h 10000"/>
                  <a:gd name="connsiteX198" fmla="*/ 1380 w 10000"/>
                  <a:gd name="connsiteY198" fmla="*/ 1473 h 10000"/>
                  <a:gd name="connsiteX199" fmla="*/ 1324 w 10000"/>
                  <a:gd name="connsiteY199" fmla="*/ 1477 h 10000"/>
                  <a:gd name="connsiteX200" fmla="*/ 1274 w 10000"/>
                  <a:gd name="connsiteY200" fmla="*/ 1483 h 10000"/>
                  <a:gd name="connsiteX201" fmla="*/ 1244 w 10000"/>
                  <a:gd name="connsiteY201" fmla="*/ 1486 h 10000"/>
                  <a:gd name="connsiteX202" fmla="*/ 1233 w 10000"/>
                  <a:gd name="connsiteY202" fmla="*/ 1486 h 10000"/>
                  <a:gd name="connsiteX203" fmla="*/ 1197 w 10000"/>
                  <a:gd name="connsiteY203" fmla="*/ 1493 h 10000"/>
                  <a:gd name="connsiteX204" fmla="*/ 1180 w 10000"/>
                  <a:gd name="connsiteY204" fmla="*/ 1496 h 10000"/>
                  <a:gd name="connsiteX205" fmla="*/ 1169 w 10000"/>
                  <a:gd name="connsiteY205" fmla="*/ 1496 h 10000"/>
                  <a:gd name="connsiteX206" fmla="*/ 1161 w 10000"/>
                  <a:gd name="connsiteY206" fmla="*/ 1503 h 10000"/>
                  <a:gd name="connsiteX207" fmla="*/ 1155 w 10000"/>
                  <a:gd name="connsiteY207" fmla="*/ 1503 h 10000"/>
                  <a:gd name="connsiteX208" fmla="*/ 501 w 10000"/>
                  <a:gd name="connsiteY208" fmla="*/ 2277 h 10000"/>
                  <a:gd name="connsiteX209" fmla="*/ 396 w 10000"/>
                  <a:gd name="connsiteY209" fmla="*/ 2532 h 10000"/>
                  <a:gd name="connsiteX210" fmla="*/ 324 w 10000"/>
                  <a:gd name="connsiteY210" fmla="*/ 2759 h 10000"/>
                  <a:gd name="connsiteX211" fmla="*/ 274 w 10000"/>
                  <a:gd name="connsiteY211" fmla="*/ 2866 h 10000"/>
                  <a:gd name="connsiteX212" fmla="*/ 202 w 10000"/>
                  <a:gd name="connsiteY212" fmla="*/ 3008 h 10000"/>
                  <a:gd name="connsiteX213" fmla="*/ 211 w 10000"/>
                  <a:gd name="connsiteY213" fmla="*/ 3177 h 10000"/>
                  <a:gd name="connsiteX214" fmla="*/ 235 w 10000"/>
                  <a:gd name="connsiteY214" fmla="*/ 3368 h 10000"/>
                  <a:gd name="connsiteX215" fmla="*/ 266 w 10000"/>
                  <a:gd name="connsiteY215" fmla="*/ 3595 h 10000"/>
                  <a:gd name="connsiteX216" fmla="*/ 299 w 10000"/>
                  <a:gd name="connsiteY216" fmla="*/ 3831 h 10000"/>
                  <a:gd name="connsiteX217" fmla="*/ 305 w 10000"/>
                  <a:gd name="connsiteY217" fmla="*/ 3863 h 10000"/>
                  <a:gd name="connsiteX218" fmla="*/ 341 w 10000"/>
                  <a:gd name="connsiteY218" fmla="*/ 3941 h 10000"/>
                  <a:gd name="connsiteX219" fmla="*/ 186 w 10000"/>
                  <a:gd name="connsiteY219" fmla="*/ 3935 h 10000"/>
                  <a:gd name="connsiteX220" fmla="*/ 30 w 10000"/>
                  <a:gd name="connsiteY220" fmla="*/ 3925 h 10000"/>
                  <a:gd name="connsiteX221" fmla="*/ 0 w 10000"/>
                  <a:gd name="connsiteY221" fmla="*/ 4054 h 10000"/>
                  <a:gd name="connsiteX222" fmla="*/ 14 w 10000"/>
                  <a:gd name="connsiteY222" fmla="*/ 4152 h 10000"/>
                  <a:gd name="connsiteX223" fmla="*/ 22 w 10000"/>
                  <a:gd name="connsiteY223" fmla="*/ 4242 h 10000"/>
                  <a:gd name="connsiteX224" fmla="*/ 30 w 10000"/>
                  <a:gd name="connsiteY224" fmla="*/ 4291 h 10000"/>
                  <a:gd name="connsiteX225" fmla="*/ 102 w 10000"/>
                  <a:gd name="connsiteY225" fmla="*/ 4271 h 10000"/>
                  <a:gd name="connsiteX226" fmla="*/ 155 w 10000"/>
                  <a:gd name="connsiteY226" fmla="*/ 4262 h 10000"/>
                  <a:gd name="connsiteX227" fmla="*/ 410 w 10000"/>
                  <a:gd name="connsiteY227" fmla="*/ 4255 h 10000"/>
                  <a:gd name="connsiteX228" fmla="*/ 418 w 10000"/>
                  <a:gd name="connsiteY228" fmla="*/ 4385 h 10000"/>
                  <a:gd name="connsiteX229" fmla="*/ 429 w 10000"/>
                  <a:gd name="connsiteY229" fmla="*/ 4543 h 10000"/>
                  <a:gd name="connsiteX230" fmla="*/ 443 w 10000"/>
                  <a:gd name="connsiteY230" fmla="*/ 4585 h 10000"/>
                  <a:gd name="connsiteX231" fmla="*/ 465 w 10000"/>
                  <a:gd name="connsiteY231" fmla="*/ 4611 h 10000"/>
                  <a:gd name="connsiteX232" fmla="*/ 468 w 10000"/>
                  <a:gd name="connsiteY232" fmla="*/ 4621 h 10000"/>
                  <a:gd name="connsiteX233" fmla="*/ 474 w 10000"/>
                  <a:gd name="connsiteY233" fmla="*/ 4679 h 10000"/>
                  <a:gd name="connsiteX234" fmla="*/ 554 w 10000"/>
                  <a:gd name="connsiteY234" fmla="*/ 4738 h 10000"/>
                  <a:gd name="connsiteX235" fmla="*/ 637 w 10000"/>
                  <a:gd name="connsiteY235" fmla="*/ 4809 h 10000"/>
                  <a:gd name="connsiteX236" fmla="*/ 704 w 10000"/>
                  <a:gd name="connsiteY236" fmla="*/ 4851 h 10000"/>
                  <a:gd name="connsiteX237" fmla="*/ 740 w 10000"/>
                  <a:gd name="connsiteY237" fmla="*/ 4893 h 10000"/>
                  <a:gd name="connsiteX238" fmla="*/ 756 w 10000"/>
                  <a:gd name="connsiteY238" fmla="*/ 4896 h 10000"/>
                  <a:gd name="connsiteX239" fmla="*/ 767 w 10000"/>
                  <a:gd name="connsiteY239" fmla="*/ 4880 h 10000"/>
                  <a:gd name="connsiteX240" fmla="*/ 806 w 10000"/>
                  <a:gd name="connsiteY240" fmla="*/ 4945 h 10000"/>
                  <a:gd name="connsiteX241" fmla="*/ 886 w 10000"/>
                  <a:gd name="connsiteY241" fmla="*/ 5078 h 10000"/>
                  <a:gd name="connsiteX242" fmla="*/ 911 w 10000"/>
                  <a:gd name="connsiteY242" fmla="*/ 5130 h 10000"/>
                  <a:gd name="connsiteX243" fmla="*/ 920 w 10000"/>
                  <a:gd name="connsiteY243" fmla="*/ 5191 h 10000"/>
                  <a:gd name="connsiteX244" fmla="*/ 920 w 10000"/>
                  <a:gd name="connsiteY244" fmla="*/ 5220 h 10000"/>
                  <a:gd name="connsiteX245" fmla="*/ 911 w 10000"/>
                  <a:gd name="connsiteY245" fmla="*/ 5314 h 10000"/>
                  <a:gd name="connsiteX246" fmla="*/ 898 w 10000"/>
                  <a:gd name="connsiteY246" fmla="*/ 5369 h 10000"/>
                  <a:gd name="connsiteX247" fmla="*/ 895 w 10000"/>
                  <a:gd name="connsiteY247" fmla="*/ 5385 h 10000"/>
                  <a:gd name="connsiteX248" fmla="*/ 895 w 10000"/>
                  <a:gd name="connsiteY248" fmla="*/ 5405 h 10000"/>
                  <a:gd name="connsiteX249" fmla="*/ 898 w 10000"/>
                  <a:gd name="connsiteY249" fmla="*/ 5434 h 10000"/>
                  <a:gd name="connsiteX250" fmla="*/ 911 w 10000"/>
                  <a:gd name="connsiteY250" fmla="*/ 5463 h 10000"/>
                  <a:gd name="connsiteX251" fmla="*/ 920 w 10000"/>
                  <a:gd name="connsiteY251" fmla="*/ 5492 h 10000"/>
                  <a:gd name="connsiteX252" fmla="*/ 934 w 10000"/>
                  <a:gd name="connsiteY252" fmla="*/ 5518 h 10000"/>
                  <a:gd name="connsiteX253" fmla="*/ 1169 w 10000"/>
                  <a:gd name="connsiteY253" fmla="*/ 5738 h 10000"/>
                  <a:gd name="connsiteX254" fmla="*/ 1188 w 10000"/>
                  <a:gd name="connsiteY254" fmla="*/ 5755 h 10000"/>
                  <a:gd name="connsiteX255" fmla="*/ 1216 w 10000"/>
                  <a:gd name="connsiteY255" fmla="*/ 5758 h 10000"/>
                  <a:gd name="connsiteX256" fmla="*/ 1313 w 10000"/>
                  <a:gd name="connsiteY256" fmla="*/ 5774 h 10000"/>
                  <a:gd name="connsiteX257" fmla="*/ 1349 w 10000"/>
                  <a:gd name="connsiteY257" fmla="*/ 5787 h 10000"/>
                  <a:gd name="connsiteX258" fmla="*/ 1393 w 10000"/>
                  <a:gd name="connsiteY258" fmla="*/ 5793 h 10000"/>
                  <a:gd name="connsiteX259" fmla="*/ 1393 w 10000"/>
                  <a:gd name="connsiteY259" fmla="*/ 5797 h 10000"/>
                  <a:gd name="connsiteX260" fmla="*/ 1421 w 10000"/>
                  <a:gd name="connsiteY260" fmla="*/ 5810 h 10000"/>
                  <a:gd name="connsiteX261" fmla="*/ 1446 w 10000"/>
                  <a:gd name="connsiteY261" fmla="*/ 5829 h 10000"/>
                  <a:gd name="connsiteX262" fmla="*/ 1460 w 10000"/>
                  <a:gd name="connsiteY262" fmla="*/ 5842 h 10000"/>
                  <a:gd name="connsiteX263" fmla="*/ 1476 w 10000"/>
                  <a:gd name="connsiteY263" fmla="*/ 5848 h 10000"/>
                  <a:gd name="connsiteX264" fmla="*/ 1501 w 10000"/>
                  <a:gd name="connsiteY264" fmla="*/ 5852 h 10000"/>
                  <a:gd name="connsiteX265" fmla="*/ 1532 w 10000"/>
                  <a:gd name="connsiteY265" fmla="*/ 5887 h 10000"/>
                  <a:gd name="connsiteX266" fmla="*/ 1565 w 10000"/>
                  <a:gd name="connsiteY266" fmla="*/ 5942 h 10000"/>
                  <a:gd name="connsiteX267" fmla="*/ 1587 w 10000"/>
                  <a:gd name="connsiteY267" fmla="*/ 5972 h 10000"/>
                  <a:gd name="connsiteX268" fmla="*/ 1612 w 10000"/>
                  <a:gd name="connsiteY268" fmla="*/ 5955 h 10000"/>
                  <a:gd name="connsiteX269" fmla="*/ 1679 w 10000"/>
                  <a:gd name="connsiteY269" fmla="*/ 6049 h 10000"/>
                  <a:gd name="connsiteX270" fmla="*/ 1720 w 10000"/>
                  <a:gd name="connsiteY270" fmla="*/ 6108 h 10000"/>
                  <a:gd name="connsiteX271" fmla="*/ 1751 w 10000"/>
                  <a:gd name="connsiteY271" fmla="*/ 6133 h 10000"/>
                  <a:gd name="connsiteX272" fmla="*/ 1792 w 10000"/>
                  <a:gd name="connsiteY272" fmla="*/ 6169 h 10000"/>
                  <a:gd name="connsiteX273" fmla="*/ 1801 w 10000"/>
                  <a:gd name="connsiteY273" fmla="*/ 6172 h 10000"/>
                  <a:gd name="connsiteX274" fmla="*/ 1814 w 10000"/>
                  <a:gd name="connsiteY274" fmla="*/ 6286 h 10000"/>
                  <a:gd name="connsiteX275" fmla="*/ 1817 w 10000"/>
                  <a:gd name="connsiteY275" fmla="*/ 6331 h 10000"/>
                  <a:gd name="connsiteX276" fmla="*/ 1809 w 10000"/>
                  <a:gd name="connsiteY276" fmla="*/ 6444 h 10000"/>
                  <a:gd name="connsiteX277" fmla="*/ 1801 w 10000"/>
                  <a:gd name="connsiteY277" fmla="*/ 6499 h 10000"/>
                  <a:gd name="connsiteX278" fmla="*/ 1781 w 10000"/>
                  <a:gd name="connsiteY278" fmla="*/ 6522 h 10000"/>
                  <a:gd name="connsiteX279" fmla="*/ 1773 w 10000"/>
                  <a:gd name="connsiteY279" fmla="*/ 6541 h 10000"/>
                  <a:gd name="connsiteX280" fmla="*/ 1762 w 10000"/>
                  <a:gd name="connsiteY280" fmla="*/ 6571 h 10000"/>
                  <a:gd name="connsiteX281" fmla="*/ 1767 w 10000"/>
                  <a:gd name="connsiteY281" fmla="*/ 6622 h 10000"/>
                  <a:gd name="connsiteX282" fmla="*/ 1767 w 10000"/>
                  <a:gd name="connsiteY282" fmla="*/ 6665 h 10000"/>
                  <a:gd name="connsiteX283" fmla="*/ 1767 w 10000"/>
                  <a:gd name="connsiteY283" fmla="*/ 6694 h 10000"/>
                  <a:gd name="connsiteX284" fmla="*/ 1776 w 10000"/>
                  <a:gd name="connsiteY284" fmla="*/ 6726 h 10000"/>
                  <a:gd name="connsiteX285" fmla="*/ 1776 w 10000"/>
                  <a:gd name="connsiteY285" fmla="*/ 6745 h 10000"/>
                  <a:gd name="connsiteX286" fmla="*/ 1767 w 10000"/>
                  <a:gd name="connsiteY286" fmla="*/ 6765 h 10000"/>
                  <a:gd name="connsiteX287" fmla="*/ 1762 w 10000"/>
                  <a:gd name="connsiteY287" fmla="*/ 6804 h 10000"/>
                  <a:gd name="connsiteX288" fmla="*/ 1753 w 10000"/>
                  <a:gd name="connsiteY288" fmla="*/ 6839 h 10000"/>
                  <a:gd name="connsiteX289" fmla="*/ 1742 w 10000"/>
                  <a:gd name="connsiteY289" fmla="*/ 6849 h 10000"/>
                  <a:gd name="connsiteX290" fmla="*/ 1726 w 10000"/>
                  <a:gd name="connsiteY290" fmla="*/ 6849 h 10000"/>
                  <a:gd name="connsiteX291" fmla="*/ 1712 w 10000"/>
                  <a:gd name="connsiteY291" fmla="*/ 6852 h 10000"/>
                  <a:gd name="connsiteX292" fmla="*/ 1640 w 10000"/>
                  <a:gd name="connsiteY292" fmla="*/ 6953 h 10000"/>
                  <a:gd name="connsiteX293" fmla="*/ 1493 w 10000"/>
                  <a:gd name="connsiteY293" fmla="*/ 7105 h 10000"/>
                  <a:gd name="connsiteX294" fmla="*/ 1490 w 10000"/>
                  <a:gd name="connsiteY294" fmla="*/ 7124 h 10000"/>
                  <a:gd name="connsiteX295" fmla="*/ 1468 w 10000"/>
                  <a:gd name="connsiteY295" fmla="*/ 7137 h 10000"/>
                  <a:gd name="connsiteX296" fmla="*/ 1454 w 10000"/>
                  <a:gd name="connsiteY296" fmla="*/ 7144 h 10000"/>
                  <a:gd name="connsiteX297" fmla="*/ 1452 w 10000"/>
                  <a:gd name="connsiteY297" fmla="*/ 7157 h 10000"/>
                  <a:gd name="connsiteX298" fmla="*/ 1446 w 10000"/>
                  <a:gd name="connsiteY298" fmla="*/ 7199 h 10000"/>
                  <a:gd name="connsiteX299" fmla="*/ 1476 w 10000"/>
                  <a:gd name="connsiteY299" fmla="*/ 7247 h 10000"/>
                  <a:gd name="connsiteX300" fmla="*/ 1501 w 10000"/>
                  <a:gd name="connsiteY300" fmla="*/ 7270 h 10000"/>
                  <a:gd name="connsiteX301" fmla="*/ 1518 w 10000"/>
                  <a:gd name="connsiteY301" fmla="*/ 7286 h 10000"/>
                  <a:gd name="connsiteX302" fmla="*/ 1524 w 10000"/>
                  <a:gd name="connsiteY302" fmla="*/ 7306 h 10000"/>
                  <a:gd name="connsiteX303" fmla="*/ 1540 w 10000"/>
                  <a:gd name="connsiteY303" fmla="*/ 7322 h 10000"/>
                  <a:gd name="connsiteX304" fmla="*/ 1565 w 10000"/>
                  <a:gd name="connsiteY304" fmla="*/ 7325 h 10000"/>
                  <a:gd name="connsiteX305" fmla="*/ 1590 w 10000"/>
                  <a:gd name="connsiteY305" fmla="*/ 7332 h 10000"/>
                  <a:gd name="connsiteX306" fmla="*/ 1615 w 10000"/>
                  <a:gd name="connsiteY306" fmla="*/ 7345 h 10000"/>
                  <a:gd name="connsiteX307" fmla="*/ 1662 w 10000"/>
                  <a:gd name="connsiteY307" fmla="*/ 7370 h 10000"/>
                  <a:gd name="connsiteX308" fmla="*/ 1670 w 10000"/>
                  <a:gd name="connsiteY308" fmla="*/ 7351 h 10000"/>
                  <a:gd name="connsiteX309" fmla="*/ 1726 w 10000"/>
                  <a:gd name="connsiteY309" fmla="*/ 7354 h 10000"/>
                  <a:gd name="connsiteX310" fmla="*/ 1726 w 10000"/>
                  <a:gd name="connsiteY310" fmla="*/ 7400 h 10000"/>
                  <a:gd name="connsiteX311" fmla="*/ 1773 w 10000"/>
                  <a:gd name="connsiteY311" fmla="*/ 7409 h 10000"/>
                  <a:gd name="connsiteX312" fmla="*/ 1806 w 10000"/>
                  <a:gd name="connsiteY312" fmla="*/ 7416 h 10000"/>
                  <a:gd name="connsiteX313" fmla="*/ 1839 w 10000"/>
                  <a:gd name="connsiteY313" fmla="*/ 7403 h 10000"/>
                  <a:gd name="connsiteX314" fmla="*/ 1886 w 10000"/>
                  <a:gd name="connsiteY314" fmla="*/ 7403 h 10000"/>
                  <a:gd name="connsiteX315" fmla="*/ 1898 w 10000"/>
                  <a:gd name="connsiteY315" fmla="*/ 7403 h 10000"/>
                  <a:gd name="connsiteX316" fmla="*/ 1914 w 10000"/>
                  <a:gd name="connsiteY316" fmla="*/ 7494 h 10000"/>
                  <a:gd name="connsiteX317" fmla="*/ 1895 w 10000"/>
                  <a:gd name="connsiteY317" fmla="*/ 7523 h 10000"/>
                  <a:gd name="connsiteX318" fmla="*/ 1825 w 10000"/>
                  <a:gd name="connsiteY318" fmla="*/ 7617 h 10000"/>
                  <a:gd name="connsiteX319" fmla="*/ 1776 w 10000"/>
                  <a:gd name="connsiteY319" fmla="*/ 7691 h 10000"/>
                  <a:gd name="connsiteX320" fmla="*/ 1781 w 10000"/>
                  <a:gd name="connsiteY320" fmla="*/ 7723 h 10000"/>
                  <a:gd name="connsiteX321" fmla="*/ 1767 w 10000"/>
                  <a:gd name="connsiteY321" fmla="*/ 7759 h 10000"/>
                  <a:gd name="connsiteX322" fmla="*/ 1762 w 10000"/>
                  <a:gd name="connsiteY322" fmla="*/ 7817 h 10000"/>
                  <a:gd name="connsiteX323" fmla="*/ 1762 w 10000"/>
                  <a:gd name="connsiteY323" fmla="*/ 7856 h 10000"/>
                  <a:gd name="connsiteX324" fmla="*/ 1776 w 10000"/>
                  <a:gd name="connsiteY324" fmla="*/ 7892 h 10000"/>
                  <a:gd name="connsiteX325" fmla="*/ 1784 w 10000"/>
                  <a:gd name="connsiteY325" fmla="*/ 7902 h 10000"/>
                  <a:gd name="connsiteX326" fmla="*/ 1801 w 10000"/>
                  <a:gd name="connsiteY326" fmla="*/ 7908 h 10000"/>
                  <a:gd name="connsiteX327" fmla="*/ 1809 w 10000"/>
                  <a:gd name="connsiteY327" fmla="*/ 7911 h 10000"/>
                  <a:gd name="connsiteX328" fmla="*/ 1801 w 10000"/>
                  <a:gd name="connsiteY328" fmla="*/ 7940 h 10000"/>
                  <a:gd name="connsiteX329" fmla="*/ 1798 w 10000"/>
                  <a:gd name="connsiteY329" fmla="*/ 7979 h 10000"/>
                  <a:gd name="connsiteX330" fmla="*/ 1806 w 10000"/>
                  <a:gd name="connsiteY330" fmla="*/ 8002 h 10000"/>
                  <a:gd name="connsiteX331" fmla="*/ 1823 w 10000"/>
                  <a:gd name="connsiteY331" fmla="*/ 8021 h 10000"/>
                  <a:gd name="connsiteX332" fmla="*/ 1834 w 10000"/>
                  <a:gd name="connsiteY332" fmla="*/ 8044 h 10000"/>
                  <a:gd name="connsiteX333" fmla="*/ 1839 w 10000"/>
                  <a:gd name="connsiteY333" fmla="*/ 8073 h 10000"/>
                  <a:gd name="connsiteX334" fmla="*/ 1842 w 10000"/>
                  <a:gd name="connsiteY334" fmla="*/ 8106 h 10000"/>
                  <a:gd name="connsiteX335" fmla="*/ 1839 w 10000"/>
                  <a:gd name="connsiteY335" fmla="*/ 8144 h 10000"/>
                  <a:gd name="connsiteX336" fmla="*/ 1856 w 10000"/>
                  <a:gd name="connsiteY336" fmla="*/ 8164 h 10000"/>
                  <a:gd name="connsiteX337" fmla="*/ 1886 w 10000"/>
                  <a:gd name="connsiteY337" fmla="*/ 8193 h 10000"/>
                  <a:gd name="connsiteX338" fmla="*/ 1922 w 10000"/>
                  <a:gd name="connsiteY338" fmla="*/ 8206 h 10000"/>
                  <a:gd name="connsiteX339" fmla="*/ 1967 w 10000"/>
                  <a:gd name="connsiteY339" fmla="*/ 8203 h 10000"/>
                  <a:gd name="connsiteX340" fmla="*/ 1986 w 10000"/>
                  <a:gd name="connsiteY340" fmla="*/ 8212 h 10000"/>
                  <a:gd name="connsiteX341" fmla="*/ 2000 w 10000"/>
                  <a:gd name="connsiteY341" fmla="*/ 8232 h 10000"/>
                  <a:gd name="connsiteX342" fmla="*/ 2033 w 10000"/>
                  <a:gd name="connsiteY342" fmla="*/ 8258 h 10000"/>
                  <a:gd name="connsiteX343" fmla="*/ 2050 w 10000"/>
                  <a:gd name="connsiteY343" fmla="*/ 8271 h 10000"/>
                  <a:gd name="connsiteX344" fmla="*/ 2089 w 10000"/>
                  <a:gd name="connsiteY344" fmla="*/ 8280 h 10000"/>
                  <a:gd name="connsiteX345" fmla="*/ 2122 w 10000"/>
                  <a:gd name="connsiteY345" fmla="*/ 8300 h 10000"/>
                  <a:gd name="connsiteX346" fmla="*/ 2163 w 10000"/>
                  <a:gd name="connsiteY346" fmla="*/ 8332 h 10000"/>
                  <a:gd name="connsiteX347" fmla="*/ 2172 w 10000"/>
                  <a:gd name="connsiteY347" fmla="*/ 8335 h 10000"/>
                  <a:gd name="connsiteX348" fmla="*/ 2177 w 10000"/>
                  <a:gd name="connsiteY348" fmla="*/ 8345 h 10000"/>
                  <a:gd name="connsiteX349" fmla="*/ 2163 w 10000"/>
                  <a:gd name="connsiteY349" fmla="*/ 8371 h 10000"/>
                  <a:gd name="connsiteX350" fmla="*/ 2139 w 10000"/>
                  <a:gd name="connsiteY350" fmla="*/ 8423 h 10000"/>
                  <a:gd name="connsiteX351" fmla="*/ 2130 w 10000"/>
                  <a:gd name="connsiteY351" fmla="*/ 8439 h 10000"/>
                  <a:gd name="connsiteX352" fmla="*/ 2105 w 10000"/>
                  <a:gd name="connsiteY352" fmla="*/ 8446 h 10000"/>
                  <a:gd name="connsiteX353" fmla="*/ 2080 w 10000"/>
                  <a:gd name="connsiteY353" fmla="*/ 8449 h 10000"/>
                  <a:gd name="connsiteX354" fmla="*/ 2075 w 10000"/>
                  <a:gd name="connsiteY354" fmla="*/ 8459 h 10000"/>
                  <a:gd name="connsiteX355" fmla="*/ 2072 w 10000"/>
                  <a:gd name="connsiteY355" fmla="*/ 8475 h 10000"/>
                  <a:gd name="connsiteX356" fmla="*/ 2080 w 10000"/>
                  <a:gd name="connsiteY356" fmla="*/ 8484 h 10000"/>
                  <a:gd name="connsiteX357" fmla="*/ 2100 w 10000"/>
                  <a:gd name="connsiteY357" fmla="*/ 8475 h 10000"/>
                  <a:gd name="connsiteX358" fmla="*/ 2141 w 10000"/>
                  <a:gd name="connsiteY358" fmla="*/ 8478 h 10000"/>
                  <a:gd name="connsiteX359" fmla="*/ 2172 w 10000"/>
                  <a:gd name="connsiteY359" fmla="*/ 8475 h 10000"/>
                  <a:gd name="connsiteX360" fmla="*/ 2188 w 10000"/>
                  <a:gd name="connsiteY360" fmla="*/ 8475 h 10000"/>
                  <a:gd name="connsiteX361" fmla="*/ 2222 w 10000"/>
                  <a:gd name="connsiteY361" fmla="*/ 8497 h 10000"/>
                  <a:gd name="connsiteX362" fmla="*/ 2252 w 10000"/>
                  <a:gd name="connsiteY362" fmla="*/ 8514 h 10000"/>
                  <a:gd name="connsiteX363" fmla="*/ 2274 w 10000"/>
                  <a:gd name="connsiteY363" fmla="*/ 8514 h 10000"/>
                  <a:gd name="connsiteX364" fmla="*/ 2299 w 10000"/>
                  <a:gd name="connsiteY364" fmla="*/ 8504 h 10000"/>
                  <a:gd name="connsiteX365" fmla="*/ 2310 w 10000"/>
                  <a:gd name="connsiteY365" fmla="*/ 8504 h 10000"/>
                  <a:gd name="connsiteX366" fmla="*/ 2319 w 10000"/>
                  <a:gd name="connsiteY366" fmla="*/ 8484 h 10000"/>
                  <a:gd name="connsiteX367" fmla="*/ 2338 w 10000"/>
                  <a:gd name="connsiteY367" fmla="*/ 8494 h 10000"/>
                  <a:gd name="connsiteX368" fmla="*/ 2338 w 10000"/>
                  <a:gd name="connsiteY368" fmla="*/ 8552 h 10000"/>
                  <a:gd name="connsiteX369" fmla="*/ 2366 w 10000"/>
                  <a:gd name="connsiteY369" fmla="*/ 8572 h 10000"/>
                  <a:gd name="connsiteX370" fmla="*/ 2382 w 10000"/>
                  <a:gd name="connsiteY370" fmla="*/ 8582 h 10000"/>
                  <a:gd name="connsiteX371" fmla="*/ 2435 w 10000"/>
                  <a:gd name="connsiteY371" fmla="*/ 8552 h 10000"/>
                  <a:gd name="connsiteX372" fmla="*/ 2443 w 10000"/>
                  <a:gd name="connsiteY372" fmla="*/ 8552 h 10000"/>
                  <a:gd name="connsiteX373" fmla="*/ 2454 w 10000"/>
                  <a:gd name="connsiteY373" fmla="*/ 8552 h 10000"/>
                  <a:gd name="connsiteX374" fmla="*/ 2471 w 10000"/>
                  <a:gd name="connsiteY374" fmla="*/ 8546 h 10000"/>
                  <a:gd name="connsiteX375" fmla="*/ 2488 w 10000"/>
                  <a:gd name="connsiteY375" fmla="*/ 8536 h 10000"/>
                  <a:gd name="connsiteX376" fmla="*/ 2501 w 10000"/>
                  <a:gd name="connsiteY376" fmla="*/ 8533 h 10000"/>
                  <a:gd name="connsiteX377" fmla="*/ 2512 w 10000"/>
                  <a:gd name="connsiteY377" fmla="*/ 8533 h 10000"/>
                  <a:gd name="connsiteX378" fmla="*/ 2521 w 10000"/>
                  <a:gd name="connsiteY378" fmla="*/ 8546 h 10000"/>
                  <a:gd name="connsiteX379" fmla="*/ 2521 w 10000"/>
                  <a:gd name="connsiteY379" fmla="*/ 8572 h 10000"/>
                  <a:gd name="connsiteX380" fmla="*/ 2535 w 10000"/>
                  <a:gd name="connsiteY380" fmla="*/ 8588 h 10000"/>
                  <a:gd name="connsiteX381" fmla="*/ 2551 w 10000"/>
                  <a:gd name="connsiteY381" fmla="*/ 8582 h 10000"/>
                  <a:gd name="connsiteX382" fmla="*/ 2560 w 10000"/>
                  <a:gd name="connsiteY382" fmla="*/ 8582 h 10000"/>
                  <a:gd name="connsiteX383" fmla="*/ 2573 w 10000"/>
                  <a:gd name="connsiteY383" fmla="*/ 8588 h 10000"/>
                  <a:gd name="connsiteX384" fmla="*/ 2584 w 10000"/>
                  <a:gd name="connsiteY384" fmla="*/ 8591 h 10000"/>
                  <a:gd name="connsiteX385" fmla="*/ 2590 w 10000"/>
                  <a:gd name="connsiteY385" fmla="*/ 8598 h 10000"/>
                  <a:gd name="connsiteX386" fmla="*/ 2598 w 10000"/>
                  <a:gd name="connsiteY386" fmla="*/ 8608 h 10000"/>
                  <a:gd name="connsiteX387" fmla="*/ 2607 w 10000"/>
                  <a:gd name="connsiteY387" fmla="*/ 8617 h 10000"/>
                  <a:gd name="connsiteX388" fmla="*/ 2618 w 10000"/>
                  <a:gd name="connsiteY388" fmla="*/ 8617 h 10000"/>
                  <a:gd name="connsiteX389" fmla="*/ 2640 w 10000"/>
                  <a:gd name="connsiteY389" fmla="*/ 8608 h 10000"/>
                  <a:gd name="connsiteX390" fmla="*/ 2670 w 10000"/>
                  <a:gd name="connsiteY390" fmla="*/ 8598 h 10000"/>
                  <a:gd name="connsiteX391" fmla="*/ 2673 w 10000"/>
                  <a:gd name="connsiteY391" fmla="*/ 8598 h 10000"/>
                  <a:gd name="connsiteX392" fmla="*/ 2690 w 10000"/>
                  <a:gd name="connsiteY392" fmla="*/ 8598 h 10000"/>
                  <a:gd name="connsiteX393" fmla="*/ 2698 w 10000"/>
                  <a:gd name="connsiteY393" fmla="*/ 8598 h 10000"/>
                  <a:gd name="connsiteX394" fmla="*/ 2712 w 10000"/>
                  <a:gd name="connsiteY394" fmla="*/ 8598 h 10000"/>
                  <a:gd name="connsiteX395" fmla="*/ 2726 w 10000"/>
                  <a:gd name="connsiteY395" fmla="*/ 8591 h 10000"/>
                  <a:gd name="connsiteX396" fmla="*/ 2737 w 10000"/>
                  <a:gd name="connsiteY396" fmla="*/ 8588 h 10000"/>
                  <a:gd name="connsiteX397" fmla="*/ 2759 w 10000"/>
                  <a:gd name="connsiteY397" fmla="*/ 8582 h 10000"/>
                  <a:gd name="connsiteX398" fmla="*/ 2770 w 10000"/>
                  <a:gd name="connsiteY398" fmla="*/ 8578 h 10000"/>
                  <a:gd name="connsiteX399" fmla="*/ 2784 w 10000"/>
                  <a:gd name="connsiteY399" fmla="*/ 8572 h 10000"/>
                  <a:gd name="connsiteX400" fmla="*/ 2795 w 10000"/>
                  <a:gd name="connsiteY400" fmla="*/ 8572 h 10000"/>
                  <a:gd name="connsiteX401" fmla="*/ 2803 w 10000"/>
                  <a:gd name="connsiteY401" fmla="*/ 8588 h 10000"/>
                  <a:gd name="connsiteX402" fmla="*/ 2803 w 10000"/>
                  <a:gd name="connsiteY402" fmla="*/ 8591 h 10000"/>
                  <a:gd name="connsiteX403" fmla="*/ 2803 w 10000"/>
                  <a:gd name="connsiteY403" fmla="*/ 8601 h 10000"/>
                  <a:gd name="connsiteX404" fmla="*/ 2809 w 10000"/>
                  <a:gd name="connsiteY404" fmla="*/ 8601 h 10000"/>
                  <a:gd name="connsiteX405" fmla="*/ 2823 w 10000"/>
                  <a:gd name="connsiteY405" fmla="*/ 8598 h 10000"/>
                  <a:gd name="connsiteX406" fmla="*/ 2831 w 10000"/>
                  <a:gd name="connsiteY406" fmla="*/ 8598 h 10000"/>
                  <a:gd name="connsiteX407" fmla="*/ 2839 w 10000"/>
                  <a:gd name="connsiteY407" fmla="*/ 8601 h 10000"/>
                  <a:gd name="connsiteX408" fmla="*/ 2848 w 10000"/>
                  <a:gd name="connsiteY408" fmla="*/ 8598 h 10000"/>
                  <a:gd name="connsiteX409" fmla="*/ 2856 w 10000"/>
                  <a:gd name="connsiteY409" fmla="*/ 8601 h 10000"/>
                  <a:gd name="connsiteX410" fmla="*/ 2859 w 10000"/>
                  <a:gd name="connsiteY410" fmla="*/ 8601 h 10000"/>
                  <a:gd name="connsiteX411" fmla="*/ 2864 w 10000"/>
                  <a:gd name="connsiteY411" fmla="*/ 8598 h 10000"/>
                  <a:gd name="connsiteX412" fmla="*/ 2889 w 10000"/>
                  <a:gd name="connsiteY412" fmla="*/ 8611 h 10000"/>
                  <a:gd name="connsiteX413" fmla="*/ 2906 w 10000"/>
                  <a:gd name="connsiteY413" fmla="*/ 8620 h 10000"/>
                  <a:gd name="connsiteX414" fmla="*/ 2914 w 10000"/>
                  <a:gd name="connsiteY414" fmla="*/ 8627 h 10000"/>
                  <a:gd name="connsiteX415" fmla="*/ 2920 w 10000"/>
                  <a:gd name="connsiteY415" fmla="*/ 8640 h 10000"/>
                  <a:gd name="connsiteX416" fmla="*/ 2922 w 10000"/>
                  <a:gd name="connsiteY416" fmla="*/ 8666 h 10000"/>
                  <a:gd name="connsiteX417" fmla="*/ 2922 w 10000"/>
                  <a:gd name="connsiteY417" fmla="*/ 8692 h 10000"/>
                  <a:gd name="connsiteX418" fmla="*/ 2939 w 10000"/>
                  <a:gd name="connsiteY418" fmla="*/ 8695 h 10000"/>
                  <a:gd name="connsiteX419" fmla="*/ 2953 w 10000"/>
                  <a:gd name="connsiteY419" fmla="*/ 8695 h 10000"/>
                  <a:gd name="connsiteX420" fmla="*/ 2961 w 10000"/>
                  <a:gd name="connsiteY420" fmla="*/ 8695 h 10000"/>
                  <a:gd name="connsiteX421" fmla="*/ 2972 w 10000"/>
                  <a:gd name="connsiteY421" fmla="*/ 8692 h 10000"/>
                  <a:gd name="connsiteX422" fmla="*/ 2981 w 10000"/>
                  <a:gd name="connsiteY422" fmla="*/ 8685 h 10000"/>
                  <a:gd name="connsiteX423" fmla="*/ 2989 w 10000"/>
                  <a:gd name="connsiteY423" fmla="*/ 8685 h 10000"/>
                  <a:gd name="connsiteX424" fmla="*/ 3008 w 10000"/>
                  <a:gd name="connsiteY424" fmla="*/ 8685 h 10000"/>
                  <a:gd name="connsiteX425" fmla="*/ 3028 w 10000"/>
                  <a:gd name="connsiteY425" fmla="*/ 8695 h 10000"/>
                  <a:gd name="connsiteX426" fmla="*/ 3042 w 10000"/>
                  <a:gd name="connsiteY426" fmla="*/ 8695 h 10000"/>
                  <a:gd name="connsiteX427" fmla="*/ 3053 w 10000"/>
                  <a:gd name="connsiteY427" fmla="*/ 8676 h 10000"/>
                  <a:gd name="connsiteX428" fmla="*/ 3061 w 10000"/>
                  <a:gd name="connsiteY428" fmla="*/ 8666 h 10000"/>
                  <a:gd name="connsiteX429" fmla="*/ 3066 w 10000"/>
                  <a:gd name="connsiteY429" fmla="*/ 8656 h 10000"/>
                  <a:gd name="connsiteX430" fmla="*/ 3091 w 10000"/>
                  <a:gd name="connsiteY430" fmla="*/ 8659 h 10000"/>
                  <a:gd name="connsiteX431" fmla="*/ 3105 w 10000"/>
                  <a:gd name="connsiteY431" fmla="*/ 8659 h 10000"/>
                  <a:gd name="connsiteX432" fmla="*/ 3108 w 10000"/>
                  <a:gd name="connsiteY432" fmla="*/ 8650 h 10000"/>
                  <a:gd name="connsiteX433" fmla="*/ 3147 w 10000"/>
                  <a:gd name="connsiteY433" fmla="*/ 8588 h 10000"/>
                  <a:gd name="connsiteX434" fmla="*/ 3150 w 10000"/>
                  <a:gd name="connsiteY434" fmla="*/ 8598 h 10000"/>
                  <a:gd name="connsiteX435" fmla="*/ 3163 w 10000"/>
                  <a:gd name="connsiteY435" fmla="*/ 8601 h 10000"/>
                  <a:gd name="connsiteX436" fmla="*/ 3180 w 10000"/>
                  <a:gd name="connsiteY436" fmla="*/ 8608 h 10000"/>
                  <a:gd name="connsiteX437" fmla="*/ 3188 w 10000"/>
                  <a:gd name="connsiteY437" fmla="*/ 8611 h 10000"/>
                  <a:gd name="connsiteX438" fmla="*/ 3227 w 10000"/>
                  <a:gd name="connsiteY438" fmla="*/ 8620 h 10000"/>
                  <a:gd name="connsiteX439" fmla="*/ 3238 w 10000"/>
                  <a:gd name="connsiteY439" fmla="*/ 8617 h 10000"/>
                  <a:gd name="connsiteX440" fmla="*/ 3247 w 10000"/>
                  <a:gd name="connsiteY440" fmla="*/ 8601 h 10000"/>
                  <a:gd name="connsiteX441" fmla="*/ 3269 w 10000"/>
                  <a:gd name="connsiteY441" fmla="*/ 8611 h 10000"/>
                  <a:gd name="connsiteX442" fmla="*/ 3277 w 10000"/>
                  <a:gd name="connsiteY442" fmla="*/ 8617 h 10000"/>
                  <a:gd name="connsiteX443" fmla="*/ 3285 w 10000"/>
                  <a:gd name="connsiteY443" fmla="*/ 8611 h 10000"/>
                  <a:gd name="connsiteX444" fmla="*/ 3307 w 10000"/>
                  <a:gd name="connsiteY444" fmla="*/ 8611 h 10000"/>
                  <a:gd name="connsiteX445" fmla="*/ 3319 w 10000"/>
                  <a:gd name="connsiteY445" fmla="*/ 8617 h 10000"/>
                  <a:gd name="connsiteX446" fmla="*/ 3324 w 10000"/>
                  <a:gd name="connsiteY446" fmla="*/ 8617 h 10000"/>
                  <a:gd name="connsiteX447" fmla="*/ 3327 w 10000"/>
                  <a:gd name="connsiteY447" fmla="*/ 8620 h 10000"/>
                  <a:gd name="connsiteX448" fmla="*/ 3341 w 10000"/>
                  <a:gd name="connsiteY448" fmla="*/ 8620 h 10000"/>
                  <a:gd name="connsiteX449" fmla="*/ 3357 w 10000"/>
                  <a:gd name="connsiteY449" fmla="*/ 8620 h 10000"/>
                  <a:gd name="connsiteX450" fmla="*/ 3374 w 10000"/>
                  <a:gd name="connsiteY450" fmla="*/ 8620 h 10000"/>
                  <a:gd name="connsiteX451" fmla="*/ 3382 w 10000"/>
                  <a:gd name="connsiteY451" fmla="*/ 8620 h 10000"/>
                  <a:gd name="connsiteX452" fmla="*/ 3399 w 10000"/>
                  <a:gd name="connsiteY452" fmla="*/ 8611 h 10000"/>
                  <a:gd name="connsiteX453" fmla="*/ 3413 w 10000"/>
                  <a:gd name="connsiteY453" fmla="*/ 8601 h 10000"/>
                  <a:gd name="connsiteX454" fmla="*/ 3421 w 10000"/>
                  <a:gd name="connsiteY454" fmla="*/ 8588 h 10000"/>
                  <a:gd name="connsiteX455" fmla="*/ 3421 w 10000"/>
                  <a:gd name="connsiteY455" fmla="*/ 8572 h 10000"/>
                  <a:gd name="connsiteX456" fmla="*/ 3421 w 10000"/>
                  <a:gd name="connsiteY456" fmla="*/ 8552 h 10000"/>
                  <a:gd name="connsiteX457" fmla="*/ 3424 w 10000"/>
                  <a:gd name="connsiteY457" fmla="*/ 8533 h 10000"/>
                  <a:gd name="connsiteX458" fmla="*/ 3432 w 10000"/>
                  <a:gd name="connsiteY458" fmla="*/ 8523 h 10000"/>
                  <a:gd name="connsiteX459" fmla="*/ 3446 w 10000"/>
                  <a:gd name="connsiteY459" fmla="*/ 8523 h 10000"/>
                  <a:gd name="connsiteX460" fmla="*/ 3457 w 10000"/>
                  <a:gd name="connsiteY460" fmla="*/ 8523 h 10000"/>
                  <a:gd name="connsiteX461" fmla="*/ 3476 w 10000"/>
                  <a:gd name="connsiteY461" fmla="*/ 8533 h 10000"/>
                  <a:gd name="connsiteX462" fmla="*/ 3485 w 10000"/>
                  <a:gd name="connsiteY462" fmla="*/ 8536 h 10000"/>
                  <a:gd name="connsiteX463" fmla="*/ 3501 w 10000"/>
                  <a:gd name="connsiteY463" fmla="*/ 8527 h 10000"/>
                  <a:gd name="connsiteX464" fmla="*/ 3504 w 10000"/>
                  <a:gd name="connsiteY464" fmla="*/ 8514 h 10000"/>
                  <a:gd name="connsiteX465" fmla="*/ 3510 w 10000"/>
                  <a:gd name="connsiteY465" fmla="*/ 8497 h 10000"/>
                  <a:gd name="connsiteX466" fmla="*/ 3537 w 10000"/>
                  <a:gd name="connsiteY466" fmla="*/ 8484 h 10000"/>
                  <a:gd name="connsiteX467" fmla="*/ 3562 w 10000"/>
                  <a:gd name="connsiteY467" fmla="*/ 8488 h 10000"/>
                  <a:gd name="connsiteX468" fmla="*/ 3568 w 10000"/>
                  <a:gd name="connsiteY468" fmla="*/ 8484 h 10000"/>
                  <a:gd name="connsiteX469" fmla="*/ 3584 w 10000"/>
                  <a:gd name="connsiteY469" fmla="*/ 8494 h 10000"/>
                  <a:gd name="connsiteX470" fmla="*/ 3593 w 10000"/>
                  <a:gd name="connsiteY470" fmla="*/ 8507 h 10000"/>
                  <a:gd name="connsiteX471" fmla="*/ 3618 w 10000"/>
                  <a:gd name="connsiteY471" fmla="*/ 8497 h 10000"/>
                  <a:gd name="connsiteX472" fmla="*/ 3643 w 10000"/>
                  <a:gd name="connsiteY472" fmla="*/ 8475 h 10000"/>
                  <a:gd name="connsiteX473" fmla="*/ 3657 w 10000"/>
                  <a:gd name="connsiteY473" fmla="*/ 8478 h 10000"/>
                  <a:gd name="connsiteX474" fmla="*/ 3670 w 10000"/>
                  <a:gd name="connsiteY474" fmla="*/ 8475 h 10000"/>
                  <a:gd name="connsiteX475" fmla="*/ 3673 w 10000"/>
                  <a:gd name="connsiteY475" fmla="*/ 8468 h 10000"/>
                  <a:gd name="connsiteX476" fmla="*/ 3681 w 10000"/>
                  <a:gd name="connsiteY476" fmla="*/ 8468 h 10000"/>
                  <a:gd name="connsiteX477" fmla="*/ 3698 w 10000"/>
                  <a:gd name="connsiteY477" fmla="*/ 8478 h 10000"/>
                  <a:gd name="connsiteX478" fmla="*/ 3720 w 10000"/>
                  <a:gd name="connsiteY478" fmla="*/ 8497 h 10000"/>
                  <a:gd name="connsiteX479" fmla="*/ 3715 w 10000"/>
                  <a:gd name="connsiteY479" fmla="*/ 8504 h 10000"/>
                  <a:gd name="connsiteX480" fmla="*/ 3729 w 10000"/>
                  <a:gd name="connsiteY480" fmla="*/ 8514 h 10000"/>
                  <a:gd name="connsiteX481" fmla="*/ 3729 w 10000"/>
                  <a:gd name="connsiteY481" fmla="*/ 8517 h 10000"/>
                  <a:gd name="connsiteX482" fmla="*/ 3740 w 10000"/>
                  <a:gd name="connsiteY482" fmla="*/ 8527 h 10000"/>
                  <a:gd name="connsiteX483" fmla="*/ 3759 w 10000"/>
                  <a:gd name="connsiteY483" fmla="*/ 8517 h 10000"/>
                  <a:gd name="connsiteX484" fmla="*/ 3762 w 10000"/>
                  <a:gd name="connsiteY484" fmla="*/ 8504 h 10000"/>
                  <a:gd name="connsiteX485" fmla="*/ 3770 w 10000"/>
                  <a:gd name="connsiteY485" fmla="*/ 8488 h 10000"/>
                  <a:gd name="connsiteX486" fmla="*/ 3778 w 10000"/>
                  <a:gd name="connsiteY486" fmla="*/ 8484 h 10000"/>
                  <a:gd name="connsiteX487" fmla="*/ 3792 w 10000"/>
                  <a:gd name="connsiteY487" fmla="*/ 8475 h 10000"/>
                  <a:gd name="connsiteX488" fmla="*/ 3803 w 10000"/>
                  <a:gd name="connsiteY488" fmla="*/ 8478 h 10000"/>
                  <a:gd name="connsiteX489" fmla="*/ 3809 w 10000"/>
                  <a:gd name="connsiteY489" fmla="*/ 8475 h 10000"/>
                  <a:gd name="connsiteX490" fmla="*/ 3825 w 10000"/>
                  <a:gd name="connsiteY490" fmla="*/ 8465 h 10000"/>
                  <a:gd name="connsiteX491" fmla="*/ 3834 w 10000"/>
                  <a:gd name="connsiteY491" fmla="*/ 8468 h 10000"/>
                  <a:gd name="connsiteX492" fmla="*/ 3842 w 10000"/>
                  <a:gd name="connsiteY492" fmla="*/ 8478 h 10000"/>
                  <a:gd name="connsiteX493" fmla="*/ 3850 w 10000"/>
                  <a:gd name="connsiteY493" fmla="*/ 8478 h 10000"/>
                  <a:gd name="connsiteX494" fmla="*/ 3859 w 10000"/>
                  <a:gd name="connsiteY494" fmla="*/ 8484 h 10000"/>
                  <a:gd name="connsiteX495" fmla="*/ 3873 w 10000"/>
                  <a:gd name="connsiteY495" fmla="*/ 8494 h 10000"/>
                  <a:gd name="connsiteX496" fmla="*/ 3875 w 10000"/>
                  <a:gd name="connsiteY496" fmla="*/ 8507 h 10000"/>
                  <a:gd name="connsiteX497" fmla="*/ 3881 w 10000"/>
                  <a:gd name="connsiteY497" fmla="*/ 8527 h 10000"/>
                  <a:gd name="connsiteX498" fmla="*/ 3875 w 10000"/>
                  <a:gd name="connsiteY498" fmla="*/ 8546 h 10000"/>
                  <a:gd name="connsiteX499" fmla="*/ 3892 w 10000"/>
                  <a:gd name="connsiteY499" fmla="*/ 8546 h 10000"/>
                  <a:gd name="connsiteX500" fmla="*/ 3900 w 10000"/>
                  <a:gd name="connsiteY500" fmla="*/ 8543 h 10000"/>
                  <a:gd name="connsiteX501" fmla="*/ 3906 w 10000"/>
                  <a:gd name="connsiteY501" fmla="*/ 8543 h 10000"/>
                  <a:gd name="connsiteX502" fmla="*/ 3922 w 10000"/>
                  <a:gd name="connsiteY502" fmla="*/ 8552 h 10000"/>
                  <a:gd name="connsiteX503" fmla="*/ 3939 w 10000"/>
                  <a:gd name="connsiteY503" fmla="*/ 8559 h 10000"/>
                  <a:gd name="connsiteX504" fmla="*/ 3953 w 10000"/>
                  <a:gd name="connsiteY504" fmla="*/ 8572 h 10000"/>
                  <a:gd name="connsiteX505" fmla="*/ 3956 w 10000"/>
                  <a:gd name="connsiteY505" fmla="*/ 8588 h 10000"/>
                  <a:gd name="connsiteX506" fmla="*/ 3956 w 10000"/>
                  <a:gd name="connsiteY506" fmla="*/ 8608 h 10000"/>
                  <a:gd name="connsiteX507" fmla="*/ 3972 w 10000"/>
                  <a:gd name="connsiteY507" fmla="*/ 8608 h 10000"/>
                  <a:gd name="connsiteX508" fmla="*/ 3986 w 10000"/>
                  <a:gd name="connsiteY508" fmla="*/ 8608 h 10000"/>
                  <a:gd name="connsiteX509" fmla="*/ 3997 w 10000"/>
                  <a:gd name="connsiteY509" fmla="*/ 8608 h 10000"/>
                  <a:gd name="connsiteX510" fmla="*/ 4006 w 10000"/>
                  <a:gd name="connsiteY510" fmla="*/ 8608 h 10000"/>
                  <a:gd name="connsiteX511" fmla="*/ 4006 w 10000"/>
                  <a:gd name="connsiteY511" fmla="*/ 8611 h 10000"/>
                  <a:gd name="connsiteX512" fmla="*/ 4011 w 10000"/>
                  <a:gd name="connsiteY512" fmla="*/ 8611 h 10000"/>
                  <a:gd name="connsiteX513" fmla="*/ 4022 w 10000"/>
                  <a:gd name="connsiteY513" fmla="*/ 8620 h 10000"/>
                  <a:gd name="connsiteX514" fmla="*/ 4042 w 10000"/>
                  <a:gd name="connsiteY514" fmla="*/ 8620 h 10000"/>
                  <a:gd name="connsiteX515" fmla="*/ 4050 w 10000"/>
                  <a:gd name="connsiteY515" fmla="*/ 8617 h 10000"/>
                  <a:gd name="connsiteX516" fmla="*/ 4069 w 10000"/>
                  <a:gd name="connsiteY516" fmla="*/ 8620 h 10000"/>
                  <a:gd name="connsiteX517" fmla="*/ 4086 w 10000"/>
                  <a:gd name="connsiteY517" fmla="*/ 8630 h 10000"/>
                  <a:gd name="connsiteX518" fmla="*/ 4108 w 10000"/>
                  <a:gd name="connsiteY518" fmla="*/ 8627 h 10000"/>
                  <a:gd name="connsiteX519" fmla="*/ 4125 w 10000"/>
                  <a:gd name="connsiteY519" fmla="*/ 8620 h 10000"/>
                  <a:gd name="connsiteX520" fmla="*/ 4133 w 10000"/>
                  <a:gd name="connsiteY520" fmla="*/ 8611 h 10000"/>
                  <a:gd name="connsiteX521" fmla="*/ 4139 w 10000"/>
                  <a:gd name="connsiteY521" fmla="*/ 8608 h 10000"/>
                  <a:gd name="connsiteX522" fmla="*/ 4147 w 10000"/>
                  <a:gd name="connsiteY522" fmla="*/ 8601 h 10000"/>
                  <a:gd name="connsiteX523" fmla="*/ 4155 w 10000"/>
                  <a:gd name="connsiteY523" fmla="*/ 8591 h 10000"/>
                  <a:gd name="connsiteX524" fmla="*/ 4166 w 10000"/>
                  <a:gd name="connsiteY524" fmla="*/ 8582 h 10000"/>
                  <a:gd name="connsiteX525" fmla="*/ 4183 w 10000"/>
                  <a:gd name="connsiteY525" fmla="*/ 8569 h 10000"/>
                  <a:gd name="connsiteX526" fmla="*/ 4191 w 10000"/>
                  <a:gd name="connsiteY526" fmla="*/ 8562 h 10000"/>
                  <a:gd name="connsiteX527" fmla="*/ 4208 w 10000"/>
                  <a:gd name="connsiteY527" fmla="*/ 8552 h 10000"/>
                  <a:gd name="connsiteX528" fmla="*/ 4230 w 10000"/>
                  <a:gd name="connsiteY528" fmla="*/ 8552 h 10000"/>
                  <a:gd name="connsiteX529" fmla="*/ 4238 w 10000"/>
                  <a:gd name="connsiteY529" fmla="*/ 8559 h 10000"/>
                  <a:gd name="connsiteX530" fmla="*/ 4247 w 10000"/>
                  <a:gd name="connsiteY530" fmla="*/ 8572 h 10000"/>
                  <a:gd name="connsiteX531" fmla="*/ 4252 w 10000"/>
                  <a:gd name="connsiteY531" fmla="*/ 8578 h 10000"/>
                  <a:gd name="connsiteX532" fmla="*/ 4263 w 10000"/>
                  <a:gd name="connsiteY532" fmla="*/ 8582 h 10000"/>
                  <a:gd name="connsiteX533" fmla="*/ 4277 w 10000"/>
                  <a:gd name="connsiteY533" fmla="*/ 8572 h 10000"/>
                  <a:gd name="connsiteX534" fmla="*/ 4294 w 10000"/>
                  <a:gd name="connsiteY534" fmla="*/ 8559 h 10000"/>
                  <a:gd name="connsiteX535" fmla="*/ 4302 w 10000"/>
                  <a:gd name="connsiteY535" fmla="*/ 8546 h 10000"/>
                  <a:gd name="connsiteX536" fmla="*/ 4310 w 10000"/>
                  <a:gd name="connsiteY536" fmla="*/ 8543 h 10000"/>
                  <a:gd name="connsiteX537" fmla="*/ 4313 w 10000"/>
                  <a:gd name="connsiteY537" fmla="*/ 8543 h 10000"/>
                  <a:gd name="connsiteX538" fmla="*/ 4332 w 10000"/>
                  <a:gd name="connsiteY538" fmla="*/ 8546 h 10000"/>
                  <a:gd name="connsiteX539" fmla="*/ 4335 w 10000"/>
                  <a:gd name="connsiteY539" fmla="*/ 8559 h 10000"/>
                  <a:gd name="connsiteX540" fmla="*/ 4349 w 10000"/>
                  <a:gd name="connsiteY540" fmla="*/ 8588 h 10000"/>
                  <a:gd name="connsiteX541" fmla="*/ 4360 w 10000"/>
                  <a:gd name="connsiteY541" fmla="*/ 8591 h 10000"/>
                  <a:gd name="connsiteX542" fmla="*/ 4366 w 10000"/>
                  <a:gd name="connsiteY542" fmla="*/ 8591 h 10000"/>
                  <a:gd name="connsiteX543" fmla="*/ 4382 w 10000"/>
                  <a:gd name="connsiteY543" fmla="*/ 8598 h 10000"/>
                  <a:gd name="connsiteX544" fmla="*/ 4385 w 10000"/>
                  <a:gd name="connsiteY544" fmla="*/ 8598 h 10000"/>
                  <a:gd name="connsiteX545" fmla="*/ 4402 w 10000"/>
                  <a:gd name="connsiteY545" fmla="*/ 8598 h 10000"/>
                  <a:gd name="connsiteX546" fmla="*/ 4421 w 10000"/>
                  <a:gd name="connsiteY546" fmla="*/ 8591 h 10000"/>
                  <a:gd name="connsiteX547" fmla="*/ 4440 w 10000"/>
                  <a:gd name="connsiteY547" fmla="*/ 8591 h 10000"/>
                  <a:gd name="connsiteX548" fmla="*/ 4449 w 10000"/>
                  <a:gd name="connsiteY548" fmla="*/ 8598 h 10000"/>
                  <a:gd name="connsiteX549" fmla="*/ 4454 w 10000"/>
                  <a:gd name="connsiteY549" fmla="*/ 8617 h 10000"/>
                  <a:gd name="connsiteX550" fmla="*/ 4463 w 10000"/>
                  <a:gd name="connsiteY550" fmla="*/ 8608 h 10000"/>
                  <a:gd name="connsiteX551" fmla="*/ 4474 w 10000"/>
                  <a:gd name="connsiteY551" fmla="*/ 8608 h 10000"/>
                  <a:gd name="connsiteX552" fmla="*/ 4490 w 10000"/>
                  <a:gd name="connsiteY552" fmla="*/ 8617 h 10000"/>
                  <a:gd name="connsiteX553" fmla="*/ 4504 w 10000"/>
                  <a:gd name="connsiteY553" fmla="*/ 8617 h 10000"/>
                  <a:gd name="connsiteX554" fmla="*/ 4518 w 10000"/>
                  <a:gd name="connsiteY554" fmla="*/ 8617 h 10000"/>
                  <a:gd name="connsiteX555" fmla="*/ 4535 w 10000"/>
                  <a:gd name="connsiteY555" fmla="*/ 8611 h 10000"/>
                  <a:gd name="connsiteX556" fmla="*/ 4546 w 10000"/>
                  <a:gd name="connsiteY556" fmla="*/ 8611 h 10000"/>
                  <a:gd name="connsiteX557" fmla="*/ 4562 w 10000"/>
                  <a:gd name="connsiteY557" fmla="*/ 8611 h 10000"/>
                  <a:gd name="connsiteX558" fmla="*/ 4571 w 10000"/>
                  <a:gd name="connsiteY558" fmla="*/ 8611 h 10000"/>
                  <a:gd name="connsiteX559" fmla="*/ 4579 w 10000"/>
                  <a:gd name="connsiteY559" fmla="*/ 8608 h 10000"/>
                  <a:gd name="connsiteX560" fmla="*/ 4584 w 10000"/>
                  <a:gd name="connsiteY560" fmla="*/ 8608 h 10000"/>
                  <a:gd name="connsiteX561" fmla="*/ 4601 w 10000"/>
                  <a:gd name="connsiteY561" fmla="*/ 8617 h 10000"/>
                  <a:gd name="connsiteX562" fmla="*/ 4609 w 10000"/>
                  <a:gd name="connsiteY562" fmla="*/ 8627 h 10000"/>
                  <a:gd name="connsiteX563" fmla="*/ 4618 w 10000"/>
                  <a:gd name="connsiteY563" fmla="*/ 8637 h 10000"/>
                  <a:gd name="connsiteX564" fmla="*/ 4618 w 10000"/>
                  <a:gd name="connsiteY564" fmla="*/ 8646 h 10000"/>
                  <a:gd name="connsiteX565" fmla="*/ 4634 w 10000"/>
                  <a:gd name="connsiteY565" fmla="*/ 8656 h 10000"/>
                  <a:gd name="connsiteX566" fmla="*/ 4640 w 10000"/>
                  <a:gd name="connsiteY566" fmla="*/ 8659 h 10000"/>
                  <a:gd name="connsiteX567" fmla="*/ 4651 w 10000"/>
                  <a:gd name="connsiteY567" fmla="*/ 8666 h 10000"/>
                  <a:gd name="connsiteX568" fmla="*/ 4657 w 10000"/>
                  <a:gd name="connsiteY568" fmla="*/ 8659 h 10000"/>
                  <a:gd name="connsiteX569" fmla="*/ 4668 w 10000"/>
                  <a:gd name="connsiteY569" fmla="*/ 8650 h 10000"/>
                  <a:gd name="connsiteX570" fmla="*/ 4676 w 10000"/>
                  <a:gd name="connsiteY570" fmla="*/ 8650 h 10000"/>
                  <a:gd name="connsiteX571" fmla="*/ 4690 w 10000"/>
                  <a:gd name="connsiteY571" fmla="*/ 8650 h 10000"/>
                  <a:gd name="connsiteX572" fmla="*/ 4698 w 10000"/>
                  <a:gd name="connsiteY572" fmla="*/ 8650 h 10000"/>
                  <a:gd name="connsiteX573" fmla="*/ 4704 w 10000"/>
                  <a:gd name="connsiteY573" fmla="*/ 8650 h 10000"/>
                  <a:gd name="connsiteX574" fmla="*/ 4706 w 10000"/>
                  <a:gd name="connsiteY574" fmla="*/ 8659 h 10000"/>
                  <a:gd name="connsiteX575" fmla="*/ 4706 w 10000"/>
                  <a:gd name="connsiteY575" fmla="*/ 8666 h 10000"/>
                  <a:gd name="connsiteX576" fmla="*/ 4723 w 10000"/>
                  <a:gd name="connsiteY576" fmla="*/ 8682 h 10000"/>
                  <a:gd name="connsiteX577" fmla="*/ 4737 w 10000"/>
                  <a:gd name="connsiteY577" fmla="*/ 8682 h 10000"/>
                  <a:gd name="connsiteX578" fmla="*/ 4745 w 10000"/>
                  <a:gd name="connsiteY578" fmla="*/ 8676 h 10000"/>
                  <a:gd name="connsiteX579" fmla="*/ 4756 w 10000"/>
                  <a:gd name="connsiteY579" fmla="*/ 8666 h 10000"/>
                  <a:gd name="connsiteX580" fmla="*/ 4765 w 10000"/>
                  <a:gd name="connsiteY580" fmla="*/ 8666 h 10000"/>
                  <a:gd name="connsiteX581" fmla="*/ 4765 w 10000"/>
                  <a:gd name="connsiteY581" fmla="*/ 8682 h 10000"/>
                  <a:gd name="connsiteX582" fmla="*/ 4770 w 10000"/>
                  <a:gd name="connsiteY582" fmla="*/ 8701 h 10000"/>
                  <a:gd name="connsiteX583" fmla="*/ 4778 w 10000"/>
                  <a:gd name="connsiteY583" fmla="*/ 8705 h 10000"/>
                  <a:gd name="connsiteX584" fmla="*/ 4795 w 10000"/>
                  <a:gd name="connsiteY584" fmla="*/ 8714 h 10000"/>
                  <a:gd name="connsiteX585" fmla="*/ 4812 w 10000"/>
                  <a:gd name="connsiteY585" fmla="*/ 8714 h 10000"/>
                  <a:gd name="connsiteX586" fmla="*/ 4825 w 10000"/>
                  <a:gd name="connsiteY586" fmla="*/ 8705 h 10000"/>
                  <a:gd name="connsiteX587" fmla="*/ 4825 w 10000"/>
                  <a:gd name="connsiteY587" fmla="*/ 8701 h 10000"/>
                  <a:gd name="connsiteX588" fmla="*/ 4828 w 10000"/>
                  <a:gd name="connsiteY588" fmla="*/ 8701 h 10000"/>
                  <a:gd name="connsiteX589" fmla="*/ 4837 w 10000"/>
                  <a:gd name="connsiteY589" fmla="*/ 8692 h 10000"/>
                  <a:gd name="connsiteX590" fmla="*/ 4842 w 10000"/>
                  <a:gd name="connsiteY590" fmla="*/ 8685 h 10000"/>
                  <a:gd name="connsiteX591" fmla="*/ 4859 w 10000"/>
                  <a:gd name="connsiteY591" fmla="*/ 8692 h 10000"/>
                  <a:gd name="connsiteX592" fmla="*/ 4870 w 10000"/>
                  <a:gd name="connsiteY592" fmla="*/ 8701 h 10000"/>
                  <a:gd name="connsiteX593" fmla="*/ 4878 w 10000"/>
                  <a:gd name="connsiteY593" fmla="*/ 8714 h 10000"/>
                  <a:gd name="connsiteX594" fmla="*/ 4892 w 10000"/>
                  <a:gd name="connsiteY594" fmla="*/ 8724 h 10000"/>
                  <a:gd name="connsiteX595" fmla="*/ 4900 w 10000"/>
                  <a:gd name="connsiteY595" fmla="*/ 8724 h 10000"/>
                  <a:gd name="connsiteX596" fmla="*/ 4906 w 10000"/>
                  <a:gd name="connsiteY596" fmla="*/ 8705 h 10000"/>
                  <a:gd name="connsiteX597" fmla="*/ 4925 w 10000"/>
                  <a:gd name="connsiteY597" fmla="*/ 8724 h 10000"/>
                  <a:gd name="connsiteX598" fmla="*/ 4939 w 10000"/>
                  <a:gd name="connsiteY598" fmla="*/ 8701 h 10000"/>
                  <a:gd name="connsiteX599" fmla="*/ 4950 w 10000"/>
                  <a:gd name="connsiteY599" fmla="*/ 8695 h 10000"/>
                  <a:gd name="connsiteX600" fmla="*/ 4956 w 10000"/>
                  <a:gd name="connsiteY600" fmla="*/ 8692 h 10000"/>
                  <a:gd name="connsiteX601" fmla="*/ 4986 w 10000"/>
                  <a:gd name="connsiteY601" fmla="*/ 8705 h 10000"/>
                  <a:gd name="connsiteX602" fmla="*/ 5003 w 10000"/>
                  <a:gd name="connsiteY602" fmla="*/ 8701 h 10000"/>
                  <a:gd name="connsiteX603" fmla="*/ 5011 w 10000"/>
                  <a:gd name="connsiteY603" fmla="*/ 8692 h 10000"/>
                  <a:gd name="connsiteX604" fmla="*/ 5028 w 10000"/>
                  <a:gd name="connsiteY604" fmla="*/ 8682 h 10000"/>
                  <a:gd name="connsiteX605" fmla="*/ 5030 w 10000"/>
                  <a:gd name="connsiteY605" fmla="*/ 8659 h 10000"/>
                  <a:gd name="connsiteX606" fmla="*/ 5039 w 10000"/>
                  <a:gd name="connsiteY606" fmla="*/ 8656 h 10000"/>
                  <a:gd name="connsiteX607" fmla="*/ 5053 w 10000"/>
                  <a:gd name="connsiteY607" fmla="*/ 8669 h 10000"/>
                  <a:gd name="connsiteX608" fmla="*/ 5061 w 10000"/>
                  <a:gd name="connsiteY608" fmla="*/ 8669 h 10000"/>
                  <a:gd name="connsiteX609" fmla="*/ 5061 w 10000"/>
                  <a:gd name="connsiteY609" fmla="*/ 8676 h 10000"/>
                  <a:gd name="connsiteX610" fmla="*/ 5069 w 10000"/>
                  <a:gd name="connsiteY610" fmla="*/ 8669 h 10000"/>
                  <a:gd name="connsiteX611" fmla="*/ 5083 w 10000"/>
                  <a:gd name="connsiteY611" fmla="*/ 8669 h 10000"/>
                  <a:gd name="connsiteX612" fmla="*/ 5100 w 10000"/>
                  <a:gd name="connsiteY612" fmla="*/ 8669 h 10000"/>
                  <a:gd name="connsiteX613" fmla="*/ 5119 w 10000"/>
                  <a:gd name="connsiteY613" fmla="*/ 8682 h 10000"/>
                  <a:gd name="connsiteX614" fmla="*/ 5136 w 10000"/>
                  <a:gd name="connsiteY614" fmla="*/ 8692 h 10000"/>
                  <a:gd name="connsiteX615" fmla="*/ 5161 w 10000"/>
                  <a:gd name="connsiteY615" fmla="*/ 8701 h 10000"/>
                  <a:gd name="connsiteX616" fmla="*/ 5183 w 10000"/>
                  <a:gd name="connsiteY616" fmla="*/ 8701 h 10000"/>
                  <a:gd name="connsiteX617" fmla="*/ 5199 w 10000"/>
                  <a:gd name="connsiteY617" fmla="*/ 8701 h 10000"/>
                  <a:gd name="connsiteX618" fmla="*/ 5213 w 10000"/>
                  <a:gd name="connsiteY618" fmla="*/ 8705 h 10000"/>
                  <a:gd name="connsiteX619" fmla="*/ 5224 w 10000"/>
                  <a:gd name="connsiteY619" fmla="*/ 8701 h 10000"/>
                  <a:gd name="connsiteX620" fmla="*/ 5230 w 10000"/>
                  <a:gd name="connsiteY620" fmla="*/ 8701 h 10000"/>
                  <a:gd name="connsiteX621" fmla="*/ 5241 w 10000"/>
                  <a:gd name="connsiteY621" fmla="*/ 8676 h 10000"/>
                  <a:gd name="connsiteX622" fmla="*/ 5247 w 10000"/>
                  <a:gd name="connsiteY622" fmla="*/ 8666 h 10000"/>
                  <a:gd name="connsiteX623" fmla="*/ 5249 w 10000"/>
                  <a:gd name="connsiteY623" fmla="*/ 8646 h 10000"/>
                  <a:gd name="connsiteX624" fmla="*/ 5249 w 10000"/>
                  <a:gd name="connsiteY624" fmla="*/ 8650 h 10000"/>
                  <a:gd name="connsiteX625" fmla="*/ 5255 w 10000"/>
                  <a:gd name="connsiteY625" fmla="*/ 8646 h 10000"/>
                  <a:gd name="connsiteX626" fmla="*/ 5271 w 10000"/>
                  <a:gd name="connsiteY626" fmla="*/ 8650 h 10000"/>
                  <a:gd name="connsiteX627" fmla="*/ 5288 w 10000"/>
                  <a:gd name="connsiteY627" fmla="*/ 8666 h 10000"/>
                  <a:gd name="connsiteX628" fmla="*/ 5296 w 10000"/>
                  <a:gd name="connsiteY628" fmla="*/ 8666 h 10000"/>
                  <a:gd name="connsiteX629" fmla="*/ 5310 w 10000"/>
                  <a:gd name="connsiteY629" fmla="*/ 8656 h 10000"/>
                  <a:gd name="connsiteX630" fmla="*/ 5321 w 10000"/>
                  <a:gd name="connsiteY630" fmla="*/ 8650 h 10000"/>
                  <a:gd name="connsiteX631" fmla="*/ 5338 w 10000"/>
                  <a:gd name="connsiteY631" fmla="*/ 8650 h 10000"/>
                  <a:gd name="connsiteX632" fmla="*/ 5360 w 10000"/>
                  <a:gd name="connsiteY632" fmla="*/ 8640 h 10000"/>
                  <a:gd name="connsiteX633" fmla="*/ 5366 w 10000"/>
                  <a:gd name="connsiteY633" fmla="*/ 8637 h 10000"/>
                  <a:gd name="connsiteX634" fmla="*/ 5368 w 10000"/>
                  <a:gd name="connsiteY634" fmla="*/ 8637 h 10000"/>
                  <a:gd name="connsiteX635" fmla="*/ 5382 w 10000"/>
                  <a:gd name="connsiteY635" fmla="*/ 8630 h 10000"/>
                  <a:gd name="connsiteX636" fmla="*/ 5391 w 10000"/>
                  <a:gd name="connsiteY636" fmla="*/ 8630 h 10000"/>
                  <a:gd name="connsiteX637" fmla="*/ 5402 w 10000"/>
                  <a:gd name="connsiteY637" fmla="*/ 8637 h 10000"/>
                  <a:gd name="connsiteX638" fmla="*/ 5418 w 10000"/>
                  <a:gd name="connsiteY638" fmla="*/ 8656 h 10000"/>
                  <a:gd name="connsiteX639" fmla="*/ 5432 w 10000"/>
                  <a:gd name="connsiteY639" fmla="*/ 8666 h 10000"/>
                  <a:gd name="connsiteX640" fmla="*/ 5443 w 10000"/>
                  <a:gd name="connsiteY640" fmla="*/ 8682 h 10000"/>
                  <a:gd name="connsiteX641" fmla="*/ 5457 w 10000"/>
                  <a:gd name="connsiteY641" fmla="*/ 8692 h 10000"/>
                  <a:gd name="connsiteX642" fmla="*/ 5471 w 10000"/>
                  <a:gd name="connsiteY642" fmla="*/ 8705 h 10000"/>
                  <a:gd name="connsiteX643" fmla="*/ 5488 w 10000"/>
                  <a:gd name="connsiteY643" fmla="*/ 8711 h 10000"/>
                  <a:gd name="connsiteX644" fmla="*/ 5490 w 10000"/>
                  <a:gd name="connsiteY644" fmla="*/ 8721 h 10000"/>
                  <a:gd name="connsiteX645" fmla="*/ 5512 w 10000"/>
                  <a:gd name="connsiteY645" fmla="*/ 8724 h 10000"/>
                  <a:gd name="connsiteX646" fmla="*/ 5521 w 10000"/>
                  <a:gd name="connsiteY646" fmla="*/ 8714 h 10000"/>
                  <a:gd name="connsiteX647" fmla="*/ 5524 w 10000"/>
                  <a:gd name="connsiteY647" fmla="*/ 8714 h 10000"/>
                  <a:gd name="connsiteX648" fmla="*/ 5532 w 10000"/>
                  <a:gd name="connsiteY648" fmla="*/ 8721 h 10000"/>
                  <a:gd name="connsiteX649" fmla="*/ 5540 w 10000"/>
                  <a:gd name="connsiteY649" fmla="*/ 8724 h 10000"/>
                  <a:gd name="connsiteX650" fmla="*/ 5562 w 10000"/>
                  <a:gd name="connsiteY650" fmla="*/ 8750 h 10000"/>
                  <a:gd name="connsiteX651" fmla="*/ 5562 w 10000"/>
                  <a:gd name="connsiteY651" fmla="*/ 8760 h 10000"/>
                  <a:gd name="connsiteX652" fmla="*/ 5571 w 10000"/>
                  <a:gd name="connsiteY652" fmla="*/ 8782 h 10000"/>
                  <a:gd name="connsiteX653" fmla="*/ 5579 w 10000"/>
                  <a:gd name="connsiteY653" fmla="*/ 8789 h 10000"/>
                  <a:gd name="connsiteX654" fmla="*/ 5593 w 10000"/>
                  <a:gd name="connsiteY654" fmla="*/ 8789 h 10000"/>
                  <a:gd name="connsiteX655" fmla="*/ 5596 w 10000"/>
                  <a:gd name="connsiteY655" fmla="*/ 8789 h 10000"/>
                  <a:gd name="connsiteX656" fmla="*/ 5626 w 10000"/>
                  <a:gd name="connsiteY656" fmla="*/ 8782 h 10000"/>
                  <a:gd name="connsiteX657" fmla="*/ 5629 w 10000"/>
                  <a:gd name="connsiteY657" fmla="*/ 8782 h 10000"/>
                  <a:gd name="connsiteX658" fmla="*/ 5637 w 10000"/>
                  <a:gd name="connsiteY658" fmla="*/ 8779 h 10000"/>
                  <a:gd name="connsiteX659" fmla="*/ 5648 w 10000"/>
                  <a:gd name="connsiteY659" fmla="*/ 8789 h 10000"/>
                  <a:gd name="connsiteX660" fmla="*/ 5665 w 10000"/>
                  <a:gd name="connsiteY660" fmla="*/ 8795 h 10000"/>
                  <a:gd name="connsiteX661" fmla="*/ 5676 w 10000"/>
                  <a:gd name="connsiteY661" fmla="*/ 8789 h 10000"/>
                  <a:gd name="connsiteX662" fmla="*/ 5684 w 10000"/>
                  <a:gd name="connsiteY662" fmla="*/ 8782 h 10000"/>
                  <a:gd name="connsiteX663" fmla="*/ 5693 w 10000"/>
                  <a:gd name="connsiteY663" fmla="*/ 8789 h 10000"/>
                  <a:gd name="connsiteX664" fmla="*/ 5715 w 10000"/>
                  <a:gd name="connsiteY664" fmla="*/ 8808 h 10000"/>
                  <a:gd name="connsiteX665" fmla="*/ 5731 w 10000"/>
                  <a:gd name="connsiteY665" fmla="*/ 8808 h 10000"/>
                  <a:gd name="connsiteX666" fmla="*/ 5740 w 10000"/>
                  <a:gd name="connsiteY666" fmla="*/ 8808 h 10000"/>
                  <a:gd name="connsiteX667" fmla="*/ 5765 w 10000"/>
                  <a:gd name="connsiteY667" fmla="*/ 8818 h 10000"/>
                  <a:gd name="connsiteX668" fmla="*/ 5781 w 10000"/>
                  <a:gd name="connsiteY668" fmla="*/ 8824 h 10000"/>
                  <a:gd name="connsiteX669" fmla="*/ 5798 w 10000"/>
                  <a:gd name="connsiteY669" fmla="*/ 8834 h 10000"/>
                  <a:gd name="connsiteX670" fmla="*/ 5814 w 10000"/>
                  <a:gd name="connsiteY670" fmla="*/ 8837 h 10000"/>
                  <a:gd name="connsiteX671" fmla="*/ 5831 w 10000"/>
                  <a:gd name="connsiteY671" fmla="*/ 8844 h 10000"/>
                  <a:gd name="connsiteX672" fmla="*/ 5842 w 10000"/>
                  <a:gd name="connsiteY672" fmla="*/ 8847 h 10000"/>
                  <a:gd name="connsiteX673" fmla="*/ 5859 w 10000"/>
                  <a:gd name="connsiteY673" fmla="*/ 8857 h 10000"/>
                  <a:gd name="connsiteX674" fmla="*/ 5870 w 10000"/>
                  <a:gd name="connsiteY674" fmla="*/ 8867 h 10000"/>
                  <a:gd name="connsiteX675" fmla="*/ 5878 w 10000"/>
                  <a:gd name="connsiteY675" fmla="*/ 8873 h 10000"/>
                  <a:gd name="connsiteX676" fmla="*/ 5895 w 10000"/>
                  <a:gd name="connsiteY676" fmla="*/ 8873 h 10000"/>
                  <a:gd name="connsiteX677" fmla="*/ 5911 w 10000"/>
                  <a:gd name="connsiteY677" fmla="*/ 8873 h 10000"/>
                  <a:gd name="connsiteX678" fmla="*/ 5931 w 10000"/>
                  <a:gd name="connsiteY678" fmla="*/ 8873 h 10000"/>
                  <a:gd name="connsiteX679" fmla="*/ 5950 w 10000"/>
                  <a:gd name="connsiteY679" fmla="*/ 8867 h 10000"/>
                  <a:gd name="connsiteX680" fmla="*/ 5967 w 10000"/>
                  <a:gd name="connsiteY680" fmla="*/ 8867 h 10000"/>
                  <a:gd name="connsiteX681" fmla="*/ 5975 w 10000"/>
                  <a:gd name="connsiteY681" fmla="*/ 8873 h 10000"/>
                  <a:gd name="connsiteX682" fmla="*/ 6000 w 10000"/>
                  <a:gd name="connsiteY682" fmla="*/ 8883 h 10000"/>
                  <a:gd name="connsiteX683" fmla="*/ 5997 w 10000"/>
                  <a:gd name="connsiteY683" fmla="*/ 8886 h 10000"/>
                  <a:gd name="connsiteX684" fmla="*/ 5997 w 10000"/>
                  <a:gd name="connsiteY684" fmla="*/ 8896 h 10000"/>
                  <a:gd name="connsiteX685" fmla="*/ 6014 w 10000"/>
                  <a:gd name="connsiteY685" fmla="*/ 8892 h 10000"/>
                  <a:gd name="connsiteX686" fmla="*/ 6028 w 10000"/>
                  <a:gd name="connsiteY686" fmla="*/ 8892 h 10000"/>
                  <a:gd name="connsiteX687" fmla="*/ 6053 w 10000"/>
                  <a:gd name="connsiteY687" fmla="*/ 8886 h 10000"/>
                  <a:gd name="connsiteX688" fmla="*/ 6072 w 10000"/>
                  <a:gd name="connsiteY688" fmla="*/ 8876 h 10000"/>
                  <a:gd name="connsiteX689" fmla="*/ 6089 w 10000"/>
                  <a:gd name="connsiteY689" fmla="*/ 8867 h 10000"/>
                  <a:gd name="connsiteX690" fmla="*/ 6111 w 10000"/>
                  <a:gd name="connsiteY690" fmla="*/ 8857 h 10000"/>
                  <a:gd name="connsiteX691" fmla="*/ 6127 w 10000"/>
                  <a:gd name="connsiteY691" fmla="*/ 8847 h 10000"/>
                  <a:gd name="connsiteX692" fmla="*/ 6152 w 10000"/>
                  <a:gd name="connsiteY692" fmla="*/ 8834 h 10000"/>
                  <a:gd name="connsiteX693" fmla="*/ 6183 w 10000"/>
                  <a:gd name="connsiteY693" fmla="*/ 8828 h 10000"/>
                  <a:gd name="connsiteX694" fmla="*/ 6175 w 10000"/>
                  <a:gd name="connsiteY694" fmla="*/ 8844 h 10000"/>
                  <a:gd name="connsiteX695" fmla="*/ 6169 w 10000"/>
                  <a:gd name="connsiteY695" fmla="*/ 8863 h 10000"/>
                  <a:gd name="connsiteX696" fmla="*/ 6158 w 10000"/>
                  <a:gd name="connsiteY696" fmla="*/ 8886 h 10000"/>
                  <a:gd name="connsiteX697" fmla="*/ 6152 w 10000"/>
                  <a:gd name="connsiteY697" fmla="*/ 8896 h 10000"/>
                  <a:gd name="connsiteX698" fmla="*/ 6150 w 10000"/>
                  <a:gd name="connsiteY698" fmla="*/ 8909 h 10000"/>
                  <a:gd name="connsiteX699" fmla="*/ 6152 w 10000"/>
                  <a:gd name="connsiteY699" fmla="*/ 8938 h 10000"/>
                  <a:gd name="connsiteX700" fmla="*/ 6158 w 10000"/>
                  <a:gd name="connsiteY700" fmla="*/ 8957 h 10000"/>
                  <a:gd name="connsiteX701" fmla="*/ 6161 w 10000"/>
                  <a:gd name="connsiteY701" fmla="*/ 8980 h 10000"/>
                  <a:gd name="connsiteX702" fmla="*/ 6166 w 10000"/>
                  <a:gd name="connsiteY702" fmla="*/ 8999 h 10000"/>
                  <a:gd name="connsiteX703" fmla="*/ 6175 w 10000"/>
                  <a:gd name="connsiteY703" fmla="*/ 9032 h 10000"/>
                  <a:gd name="connsiteX704" fmla="*/ 6183 w 10000"/>
                  <a:gd name="connsiteY704" fmla="*/ 9051 h 10000"/>
                  <a:gd name="connsiteX705" fmla="*/ 6191 w 10000"/>
                  <a:gd name="connsiteY705" fmla="*/ 9064 h 10000"/>
                  <a:gd name="connsiteX706" fmla="*/ 6194 w 10000"/>
                  <a:gd name="connsiteY706" fmla="*/ 9084 h 10000"/>
                  <a:gd name="connsiteX707" fmla="*/ 6208 w 10000"/>
                  <a:gd name="connsiteY707" fmla="*/ 9103 h 10000"/>
                  <a:gd name="connsiteX708" fmla="*/ 6208 w 10000"/>
                  <a:gd name="connsiteY708" fmla="*/ 9113 h 10000"/>
                  <a:gd name="connsiteX709" fmla="*/ 6216 w 10000"/>
                  <a:gd name="connsiteY709" fmla="*/ 9129 h 10000"/>
                  <a:gd name="connsiteX710" fmla="*/ 6230 w 10000"/>
                  <a:gd name="connsiteY710" fmla="*/ 9148 h 10000"/>
                  <a:gd name="connsiteX711" fmla="*/ 6241 w 10000"/>
                  <a:gd name="connsiteY711" fmla="*/ 9165 h 10000"/>
                  <a:gd name="connsiteX712" fmla="*/ 6249 w 10000"/>
                  <a:gd name="connsiteY712" fmla="*/ 9168 h 10000"/>
                  <a:gd name="connsiteX713" fmla="*/ 6266 w 10000"/>
                  <a:gd name="connsiteY713" fmla="*/ 9184 h 10000"/>
                  <a:gd name="connsiteX714" fmla="*/ 6280 w 10000"/>
                  <a:gd name="connsiteY714" fmla="*/ 9184 h 10000"/>
                  <a:gd name="connsiteX715" fmla="*/ 6288 w 10000"/>
                  <a:gd name="connsiteY715" fmla="*/ 9177 h 10000"/>
                  <a:gd name="connsiteX716" fmla="*/ 6299 w 10000"/>
                  <a:gd name="connsiteY716" fmla="*/ 9187 h 10000"/>
                  <a:gd name="connsiteX717" fmla="*/ 6305 w 10000"/>
                  <a:gd name="connsiteY717" fmla="*/ 9197 h 10000"/>
                  <a:gd name="connsiteX718" fmla="*/ 6310 w 10000"/>
                  <a:gd name="connsiteY718" fmla="*/ 9197 h 10000"/>
                  <a:gd name="connsiteX719" fmla="*/ 6321 w 10000"/>
                  <a:gd name="connsiteY719" fmla="*/ 9213 h 10000"/>
                  <a:gd name="connsiteX720" fmla="*/ 6335 w 10000"/>
                  <a:gd name="connsiteY720" fmla="*/ 9223 h 10000"/>
                  <a:gd name="connsiteX721" fmla="*/ 6338 w 10000"/>
                  <a:gd name="connsiteY721" fmla="*/ 9223 h 10000"/>
                  <a:gd name="connsiteX722" fmla="*/ 6355 w 10000"/>
                  <a:gd name="connsiteY722" fmla="*/ 9226 h 10000"/>
                  <a:gd name="connsiteX723" fmla="*/ 6363 w 10000"/>
                  <a:gd name="connsiteY723" fmla="*/ 9236 h 10000"/>
                  <a:gd name="connsiteX724" fmla="*/ 6380 w 10000"/>
                  <a:gd name="connsiteY724" fmla="*/ 9258 h 10000"/>
                  <a:gd name="connsiteX725" fmla="*/ 6393 w 10000"/>
                  <a:gd name="connsiteY725" fmla="*/ 9278 h 10000"/>
                  <a:gd name="connsiteX726" fmla="*/ 6396 w 10000"/>
                  <a:gd name="connsiteY726" fmla="*/ 9288 h 10000"/>
                  <a:gd name="connsiteX727" fmla="*/ 6407 w 10000"/>
                  <a:gd name="connsiteY727" fmla="*/ 9297 h 10000"/>
                  <a:gd name="connsiteX728" fmla="*/ 6410 w 10000"/>
                  <a:gd name="connsiteY728" fmla="*/ 9307 h 10000"/>
                  <a:gd name="connsiteX729" fmla="*/ 6416 w 10000"/>
                  <a:gd name="connsiteY729" fmla="*/ 9317 h 10000"/>
                  <a:gd name="connsiteX730" fmla="*/ 6424 w 10000"/>
                  <a:gd name="connsiteY730" fmla="*/ 9326 h 10000"/>
                  <a:gd name="connsiteX731" fmla="*/ 6435 w 10000"/>
                  <a:gd name="connsiteY731" fmla="*/ 9336 h 10000"/>
                  <a:gd name="connsiteX732" fmla="*/ 6443 w 10000"/>
                  <a:gd name="connsiteY732" fmla="*/ 9346 h 10000"/>
                  <a:gd name="connsiteX733" fmla="*/ 6449 w 10000"/>
                  <a:gd name="connsiteY733" fmla="*/ 9362 h 10000"/>
                  <a:gd name="connsiteX734" fmla="*/ 6452 w 10000"/>
                  <a:gd name="connsiteY734" fmla="*/ 9372 h 10000"/>
                  <a:gd name="connsiteX735" fmla="*/ 6449 w 10000"/>
                  <a:gd name="connsiteY735" fmla="*/ 9381 h 10000"/>
                  <a:gd name="connsiteX736" fmla="*/ 6465 w 10000"/>
                  <a:gd name="connsiteY736" fmla="*/ 9394 h 10000"/>
                  <a:gd name="connsiteX737" fmla="*/ 6468 w 10000"/>
                  <a:gd name="connsiteY737" fmla="*/ 9420 h 10000"/>
                  <a:gd name="connsiteX738" fmla="*/ 6493 w 10000"/>
                  <a:gd name="connsiteY738" fmla="*/ 9430 h 10000"/>
                  <a:gd name="connsiteX739" fmla="*/ 6507 w 10000"/>
                  <a:gd name="connsiteY739" fmla="*/ 9440 h 10000"/>
                  <a:gd name="connsiteX740" fmla="*/ 6524 w 10000"/>
                  <a:gd name="connsiteY740" fmla="*/ 9459 h 10000"/>
                  <a:gd name="connsiteX741" fmla="*/ 6532 w 10000"/>
                  <a:gd name="connsiteY741" fmla="*/ 9485 h 10000"/>
                  <a:gd name="connsiteX742" fmla="*/ 6537 w 10000"/>
                  <a:gd name="connsiteY742" fmla="*/ 9498 h 10000"/>
                  <a:gd name="connsiteX743" fmla="*/ 6571 w 10000"/>
                  <a:gd name="connsiteY743" fmla="*/ 9508 h 10000"/>
                  <a:gd name="connsiteX744" fmla="*/ 6596 w 10000"/>
                  <a:gd name="connsiteY744" fmla="*/ 9508 h 10000"/>
                  <a:gd name="connsiteX745" fmla="*/ 6637 w 10000"/>
                  <a:gd name="connsiteY745" fmla="*/ 9517 h 10000"/>
                  <a:gd name="connsiteX746" fmla="*/ 6662 w 10000"/>
                  <a:gd name="connsiteY746" fmla="*/ 9524 h 10000"/>
                  <a:gd name="connsiteX747" fmla="*/ 6679 w 10000"/>
                  <a:gd name="connsiteY747" fmla="*/ 9517 h 10000"/>
                  <a:gd name="connsiteX748" fmla="*/ 6679 w 10000"/>
                  <a:gd name="connsiteY748" fmla="*/ 9505 h 10000"/>
                  <a:gd name="connsiteX749" fmla="*/ 6690 w 10000"/>
                  <a:gd name="connsiteY749" fmla="*/ 9485 h 10000"/>
                  <a:gd name="connsiteX750" fmla="*/ 6693 w 10000"/>
                  <a:gd name="connsiteY750" fmla="*/ 9479 h 10000"/>
                  <a:gd name="connsiteX751" fmla="*/ 6706 w 10000"/>
                  <a:gd name="connsiteY751" fmla="*/ 9469 h 10000"/>
                  <a:gd name="connsiteX752" fmla="*/ 6709 w 10000"/>
                  <a:gd name="connsiteY752" fmla="*/ 9462 h 10000"/>
                  <a:gd name="connsiteX753" fmla="*/ 6717 w 10000"/>
                  <a:gd name="connsiteY753" fmla="*/ 9459 h 10000"/>
                  <a:gd name="connsiteX754" fmla="*/ 6726 w 10000"/>
                  <a:gd name="connsiteY754" fmla="*/ 9459 h 10000"/>
                  <a:gd name="connsiteX755" fmla="*/ 6742 w 10000"/>
                  <a:gd name="connsiteY755" fmla="*/ 9462 h 10000"/>
                  <a:gd name="connsiteX756" fmla="*/ 6759 w 10000"/>
                  <a:gd name="connsiteY756" fmla="*/ 9479 h 10000"/>
                  <a:gd name="connsiteX757" fmla="*/ 6781 w 10000"/>
                  <a:gd name="connsiteY757" fmla="*/ 9485 h 10000"/>
                  <a:gd name="connsiteX758" fmla="*/ 6795 w 10000"/>
                  <a:gd name="connsiteY758" fmla="*/ 9485 h 10000"/>
                  <a:gd name="connsiteX759" fmla="*/ 6803 w 10000"/>
                  <a:gd name="connsiteY759" fmla="*/ 9498 h 10000"/>
                  <a:gd name="connsiteX760" fmla="*/ 6806 w 10000"/>
                  <a:gd name="connsiteY760" fmla="*/ 9508 h 10000"/>
                  <a:gd name="connsiteX761" fmla="*/ 6823 w 10000"/>
                  <a:gd name="connsiteY761" fmla="*/ 9514 h 10000"/>
                  <a:gd name="connsiteX762" fmla="*/ 6831 w 10000"/>
                  <a:gd name="connsiteY762" fmla="*/ 9514 h 10000"/>
                  <a:gd name="connsiteX763" fmla="*/ 6848 w 10000"/>
                  <a:gd name="connsiteY763" fmla="*/ 9514 h 10000"/>
                  <a:gd name="connsiteX764" fmla="*/ 6856 w 10000"/>
                  <a:gd name="connsiteY764" fmla="*/ 9517 h 10000"/>
                  <a:gd name="connsiteX765" fmla="*/ 6878 w 10000"/>
                  <a:gd name="connsiteY765" fmla="*/ 9524 h 10000"/>
                  <a:gd name="connsiteX766" fmla="*/ 6895 w 10000"/>
                  <a:gd name="connsiteY766" fmla="*/ 9524 h 10000"/>
                  <a:gd name="connsiteX767" fmla="*/ 6917 w 10000"/>
                  <a:gd name="connsiteY767" fmla="*/ 9527 h 10000"/>
                  <a:gd name="connsiteX768" fmla="*/ 6934 w 10000"/>
                  <a:gd name="connsiteY768" fmla="*/ 9534 h 10000"/>
                  <a:gd name="connsiteX769" fmla="*/ 6961 w 10000"/>
                  <a:gd name="connsiteY769" fmla="*/ 9543 h 10000"/>
                  <a:gd name="connsiteX770" fmla="*/ 6989 w 10000"/>
                  <a:gd name="connsiteY770" fmla="*/ 9547 h 10000"/>
                  <a:gd name="connsiteX771" fmla="*/ 7014 w 10000"/>
                  <a:gd name="connsiteY771" fmla="*/ 9543 h 10000"/>
                  <a:gd name="connsiteX772" fmla="*/ 7033 w 10000"/>
                  <a:gd name="connsiteY772" fmla="*/ 9543 h 10000"/>
                  <a:gd name="connsiteX773" fmla="*/ 7042 w 10000"/>
                  <a:gd name="connsiteY773" fmla="*/ 9547 h 10000"/>
                  <a:gd name="connsiteX774" fmla="*/ 7069 w 10000"/>
                  <a:gd name="connsiteY774" fmla="*/ 9647 h 10000"/>
                  <a:gd name="connsiteX775" fmla="*/ 7122 w 10000"/>
                  <a:gd name="connsiteY775" fmla="*/ 9734 h 10000"/>
                  <a:gd name="connsiteX776" fmla="*/ 7147 w 10000"/>
                  <a:gd name="connsiteY776" fmla="*/ 9744 h 10000"/>
                  <a:gd name="connsiteX777" fmla="*/ 7169 w 10000"/>
                  <a:gd name="connsiteY777" fmla="*/ 9741 h 10000"/>
                  <a:gd name="connsiteX778" fmla="*/ 7177 w 10000"/>
                  <a:gd name="connsiteY778" fmla="*/ 9744 h 10000"/>
                  <a:gd name="connsiteX779" fmla="*/ 7186 w 10000"/>
                  <a:gd name="connsiteY779" fmla="*/ 9754 h 10000"/>
                  <a:gd name="connsiteX780" fmla="*/ 7191 w 10000"/>
                  <a:gd name="connsiteY780" fmla="*/ 9773 h 10000"/>
                  <a:gd name="connsiteX781" fmla="*/ 7208 w 10000"/>
                  <a:gd name="connsiteY781" fmla="*/ 9783 h 10000"/>
                  <a:gd name="connsiteX782" fmla="*/ 7219 w 10000"/>
                  <a:gd name="connsiteY782" fmla="*/ 9793 h 10000"/>
                  <a:gd name="connsiteX783" fmla="*/ 7235 w 10000"/>
                  <a:gd name="connsiteY783" fmla="*/ 9802 h 10000"/>
                  <a:gd name="connsiteX784" fmla="*/ 7249 w 10000"/>
                  <a:gd name="connsiteY784" fmla="*/ 9819 h 10000"/>
                  <a:gd name="connsiteX785" fmla="*/ 7255 w 10000"/>
                  <a:gd name="connsiteY785" fmla="*/ 9835 h 10000"/>
                  <a:gd name="connsiteX786" fmla="*/ 7255 w 10000"/>
                  <a:gd name="connsiteY786" fmla="*/ 9848 h 10000"/>
                  <a:gd name="connsiteX787" fmla="*/ 7249 w 10000"/>
                  <a:gd name="connsiteY787" fmla="*/ 9848 h 10000"/>
                  <a:gd name="connsiteX788" fmla="*/ 7244 w 10000"/>
                  <a:gd name="connsiteY788" fmla="*/ 9858 h 10000"/>
                  <a:gd name="connsiteX789" fmla="*/ 7235 w 10000"/>
                  <a:gd name="connsiteY789" fmla="*/ 9883 h 10000"/>
                  <a:gd name="connsiteX790" fmla="*/ 7244 w 10000"/>
                  <a:gd name="connsiteY790" fmla="*/ 9903 h 10000"/>
                  <a:gd name="connsiteX791" fmla="*/ 7258 w 10000"/>
                  <a:gd name="connsiteY791" fmla="*/ 9926 h 10000"/>
                  <a:gd name="connsiteX792" fmla="*/ 7263 w 10000"/>
                  <a:gd name="connsiteY792" fmla="*/ 9948 h 10000"/>
                  <a:gd name="connsiteX793" fmla="*/ 7274 w 10000"/>
                  <a:gd name="connsiteY793" fmla="*/ 9968 h 10000"/>
                  <a:gd name="connsiteX794" fmla="*/ 7283 w 10000"/>
                  <a:gd name="connsiteY794" fmla="*/ 9987 h 10000"/>
                  <a:gd name="connsiteX795" fmla="*/ 7291 w 10000"/>
                  <a:gd name="connsiteY795" fmla="*/ 10000 h 10000"/>
                  <a:gd name="connsiteX796" fmla="*/ 7305 w 10000"/>
                  <a:gd name="connsiteY796" fmla="*/ 9997 h 10000"/>
                  <a:gd name="connsiteX797" fmla="*/ 7313 w 10000"/>
                  <a:gd name="connsiteY797" fmla="*/ 9977 h 10000"/>
                  <a:gd name="connsiteX798" fmla="*/ 7324 w 10000"/>
                  <a:gd name="connsiteY798" fmla="*/ 9968 h 10000"/>
                  <a:gd name="connsiteX799" fmla="*/ 7341 w 10000"/>
                  <a:gd name="connsiteY799" fmla="*/ 9971 h 10000"/>
                  <a:gd name="connsiteX800" fmla="*/ 7368 w 10000"/>
                  <a:gd name="connsiteY800" fmla="*/ 9987 h 10000"/>
                  <a:gd name="connsiteX801" fmla="*/ 7380 w 10000"/>
                  <a:gd name="connsiteY801" fmla="*/ 9990 h 10000"/>
                  <a:gd name="connsiteX802" fmla="*/ 7393 w 10000"/>
                  <a:gd name="connsiteY802" fmla="*/ 9981 h 10000"/>
                  <a:gd name="connsiteX803" fmla="*/ 7404 w 10000"/>
                  <a:gd name="connsiteY803" fmla="*/ 9968 h 10000"/>
                  <a:gd name="connsiteX804" fmla="*/ 7418 w 10000"/>
                  <a:gd name="connsiteY804" fmla="*/ 9948 h 10000"/>
                  <a:gd name="connsiteX805" fmla="*/ 7427 w 10000"/>
                  <a:gd name="connsiteY805" fmla="*/ 9922 h 10000"/>
                  <a:gd name="connsiteX806" fmla="*/ 7427 w 10000"/>
                  <a:gd name="connsiteY806" fmla="*/ 9906 h 10000"/>
                  <a:gd name="connsiteX807" fmla="*/ 7404 w 10000"/>
                  <a:gd name="connsiteY807" fmla="*/ 9877 h 10000"/>
                  <a:gd name="connsiteX808" fmla="*/ 7388 w 10000"/>
                  <a:gd name="connsiteY808" fmla="*/ 9854 h 10000"/>
                  <a:gd name="connsiteX809" fmla="*/ 7385 w 10000"/>
                  <a:gd name="connsiteY809" fmla="*/ 9845 h 10000"/>
                  <a:gd name="connsiteX810" fmla="*/ 7385 w 10000"/>
                  <a:gd name="connsiteY810" fmla="*/ 9825 h 10000"/>
                  <a:gd name="connsiteX811" fmla="*/ 7385 w 10000"/>
                  <a:gd name="connsiteY811" fmla="*/ 9819 h 10000"/>
                  <a:gd name="connsiteX812" fmla="*/ 7393 w 10000"/>
                  <a:gd name="connsiteY812" fmla="*/ 9809 h 10000"/>
                  <a:gd name="connsiteX813" fmla="*/ 7404 w 10000"/>
                  <a:gd name="connsiteY813" fmla="*/ 9793 h 10000"/>
                  <a:gd name="connsiteX814" fmla="*/ 7413 w 10000"/>
                  <a:gd name="connsiteY814" fmla="*/ 9783 h 10000"/>
                  <a:gd name="connsiteX815" fmla="*/ 7404 w 10000"/>
                  <a:gd name="connsiteY815" fmla="*/ 9770 h 10000"/>
                  <a:gd name="connsiteX816" fmla="*/ 7388 w 10000"/>
                  <a:gd name="connsiteY816" fmla="*/ 9760 h 10000"/>
                  <a:gd name="connsiteX817" fmla="*/ 7371 w 10000"/>
                  <a:gd name="connsiteY817" fmla="*/ 9744 h 10000"/>
                  <a:gd name="connsiteX818" fmla="*/ 7363 w 10000"/>
                  <a:gd name="connsiteY818" fmla="*/ 9731 h 10000"/>
                  <a:gd name="connsiteX819" fmla="*/ 7355 w 10000"/>
                  <a:gd name="connsiteY819" fmla="*/ 9715 h 10000"/>
                  <a:gd name="connsiteX820" fmla="*/ 7360 w 10000"/>
                  <a:gd name="connsiteY820" fmla="*/ 9686 h 10000"/>
                  <a:gd name="connsiteX821" fmla="*/ 7363 w 10000"/>
                  <a:gd name="connsiteY821" fmla="*/ 9657 h 10000"/>
                  <a:gd name="connsiteX822" fmla="*/ 7360 w 10000"/>
                  <a:gd name="connsiteY822" fmla="*/ 9631 h 10000"/>
                  <a:gd name="connsiteX823" fmla="*/ 7346 w 10000"/>
                  <a:gd name="connsiteY823" fmla="*/ 9611 h 10000"/>
                  <a:gd name="connsiteX824" fmla="*/ 7332 w 10000"/>
                  <a:gd name="connsiteY824" fmla="*/ 9585 h 10000"/>
                  <a:gd name="connsiteX825" fmla="*/ 7324 w 10000"/>
                  <a:gd name="connsiteY825" fmla="*/ 9573 h 10000"/>
                  <a:gd name="connsiteX826" fmla="*/ 7324 w 10000"/>
                  <a:gd name="connsiteY826" fmla="*/ 9553 h 10000"/>
                  <a:gd name="connsiteX827" fmla="*/ 7324 w 10000"/>
                  <a:gd name="connsiteY827" fmla="*/ 9543 h 10000"/>
                  <a:gd name="connsiteX828" fmla="*/ 7324 w 10000"/>
                  <a:gd name="connsiteY828" fmla="*/ 9517 h 10000"/>
                  <a:gd name="connsiteX829" fmla="*/ 7324 w 10000"/>
                  <a:gd name="connsiteY829" fmla="*/ 9498 h 10000"/>
                  <a:gd name="connsiteX830" fmla="*/ 7332 w 10000"/>
                  <a:gd name="connsiteY830" fmla="*/ 9479 h 10000"/>
                  <a:gd name="connsiteX831" fmla="*/ 7341 w 10000"/>
                  <a:gd name="connsiteY831" fmla="*/ 9462 h 10000"/>
                  <a:gd name="connsiteX832" fmla="*/ 7352 w 10000"/>
                  <a:gd name="connsiteY832" fmla="*/ 9459 h 10000"/>
                  <a:gd name="connsiteX833" fmla="*/ 7360 w 10000"/>
                  <a:gd name="connsiteY833" fmla="*/ 9443 h 10000"/>
                  <a:gd name="connsiteX834" fmla="*/ 7363 w 10000"/>
                  <a:gd name="connsiteY834" fmla="*/ 9433 h 10000"/>
                  <a:gd name="connsiteX835" fmla="*/ 7377 w 10000"/>
                  <a:gd name="connsiteY835" fmla="*/ 9433 h 10000"/>
                  <a:gd name="connsiteX836" fmla="*/ 7388 w 10000"/>
                  <a:gd name="connsiteY836" fmla="*/ 9430 h 10000"/>
                  <a:gd name="connsiteX837" fmla="*/ 7396 w 10000"/>
                  <a:gd name="connsiteY837" fmla="*/ 9430 h 10000"/>
                  <a:gd name="connsiteX838" fmla="*/ 7402 w 10000"/>
                  <a:gd name="connsiteY838" fmla="*/ 9424 h 10000"/>
                  <a:gd name="connsiteX839" fmla="*/ 7396 w 10000"/>
                  <a:gd name="connsiteY839" fmla="*/ 9414 h 10000"/>
                  <a:gd name="connsiteX840" fmla="*/ 7388 w 10000"/>
                  <a:gd name="connsiteY840" fmla="*/ 9401 h 10000"/>
                  <a:gd name="connsiteX841" fmla="*/ 7371 w 10000"/>
                  <a:gd name="connsiteY841" fmla="*/ 9391 h 10000"/>
                  <a:gd name="connsiteX842" fmla="*/ 7355 w 10000"/>
                  <a:gd name="connsiteY842" fmla="*/ 9375 h 10000"/>
                  <a:gd name="connsiteX843" fmla="*/ 7332 w 10000"/>
                  <a:gd name="connsiteY843" fmla="*/ 9356 h 10000"/>
                  <a:gd name="connsiteX844" fmla="*/ 7313 w 10000"/>
                  <a:gd name="connsiteY844" fmla="*/ 9330 h 10000"/>
                  <a:gd name="connsiteX845" fmla="*/ 7307 w 10000"/>
                  <a:gd name="connsiteY845" fmla="*/ 9310 h 10000"/>
                  <a:gd name="connsiteX846" fmla="*/ 7305 w 10000"/>
                  <a:gd name="connsiteY846" fmla="*/ 9291 h 10000"/>
                  <a:gd name="connsiteX847" fmla="*/ 7305 w 10000"/>
                  <a:gd name="connsiteY847" fmla="*/ 9278 h 10000"/>
                  <a:gd name="connsiteX848" fmla="*/ 7296 w 10000"/>
                  <a:gd name="connsiteY848" fmla="*/ 9268 h 10000"/>
                  <a:gd name="connsiteX849" fmla="*/ 7296 w 10000"/>
                  <a:gd name="connsiteY849" fmla="*/ 9249 h 10000"/>
                  <a:gd name="connsiteX850" fmla="*/ 7291 w 10000"/>
                  <a:gd name="connsiteY850" fmla="*/ 9226 h 10000"/>
                  <a:gd name="connsiteX851" fmla="*/ 7283 w 10000"/>
                  <a:gd name="connsiteY851" fmla="*/ 9213 h 10000"/>
                  <a:gd name="connsiteX852" fmla="*/ 7274 w 10000"/>
                  <a:gd name="connsiteY852" fmla="*/ 9194 h 10000"/>
                  <a:gd name="connsiteX853" fmla="*/ 7274 w 10000"/>
                  <a:gd name="connsiteY853" fmla="*/ 9174 h 10000"/>
                  <a:gd name="connsiteX854" fmla="*/ 7280 w 10000"/>
                  <a:gd name="connsiteY854" fmla="*/ 9148 h 10000"/>
                  <a:gd name="connsiteX855" fmla="*/ 7283 w 10000"/>
                  <a:gd name="connsiteY855" fmla="*/ 9119 h 10000"/>
                  <a:gd name="connsiteX856" fmla="*/ 7291 w 10000"/>
                  <a:gd name="connsiteY856" fmla="*/ 9100 h 10000"/>
                  <a:gd name="connsiteX857" fmla="*/ 7307 w 10000"/>
                  <a:gd name="connsiteY857" fmla="*/ 9080 h 10000"/>
                  <a:gd name="connsiteX858" fmla="*/ 7324 w 10000"/>
                  <a:gd name="connsiteY858" fmla="*/ 9054 h 10000"/>
                  <a:gd name="connsiteX859" fmla="*/ 7341 w 10000"/>
                  <a:gd name="connsiteY859" fmla="*/ 9054 h 10000"/>
                  <a:gd name="connsiteX860" fmla="*/ 7352 w 10000"/>
                  <a:gd name="connsiteY860" fmla="*/ 9054 h 10000"/>
                  <a:gd name="connsiteX861" fmla="*/ 7346 w 10000"/>
                  <a:gd name="connsiteY861" fmla="*/ 9032 h 10000"/>
                  <a:gd name="connsiteX862" fmla="*/ 7341 w 10000"/>
                  <a:gd name="connsiteY862" fmla="*/ 9022 h 10000"/>
                  <a:gd name="connsiteX863" fmla="*/ 7352 w 10000"/>
                  <a:gd name="connsiteY863" fmla="*/ 8999 h 10000"/>
                  <a:gd name="connsiteX864" fmla="*/ 7360 w 10000"/>
                  <a:gd name="connsiteY864" fmla="*/ 8967 h 10000"/>
                  <a:gd name="connsiteX865" fmla="*/ 7368 w 10000"/>
                  <a:gd name="connsiteY865" fmla="*/ 8922 h 10000"/>
                  <a:gd name="connsiteX866" fmla="*/ 7377 w 10000"/>
                  <a:gd name="connsiteY866" fmla="*/ 8896 h 10000"/>
                  <a:gd name="connsiteX867" fmla="*/ 7380 w 10000"/>
                  <a:gd name="connsiteY867" fmla="*/ 8867 h 10000"/>
                  <a:gd name="connsiteX868" fmla="*/ 7402 w 10000"/>
                  <a:gd name="connsiteY868" fmla="*/ 8824 h 10000"/>
                  <a:gd name="connsiteX869" fmla="*/ 7402 w 10000"/>
                  <a:gd name="connsiteY869" fmla="*/ 8808 h 10000"/>
                  <a:gd name="connsiteX870" fmla="*/ 7393 w 10000"/>
                  <a:gd name="connsiteY870" fmla="*/ 8795 h 10000"/>
                  <a:gd name="connsiteX871" fmla="*/ 7388 w 10000"/>
                  <a:gd name="connsiteY871" fmla="*/ 8799 h 10000"/>
                  <a:gd name="connsiteX872" fmla="*/ 7396 w 10000"/>
                  <a:gd name="connsiteY872" fmla="*/ 8789 h 10000"/>
                  <a:gd name="connsiteX873" fmla="*/ 7404 w 10000"/>
                  <a:gd name="connsiteY873" fmla="*/ 8789 h 10000"/>
                  <a:gd name="connsiteX874" fmla="*/ 7421 w 10000"/>
                  <a:gd name="connsiteY874" fmla="*/ 8769 h 10000"/>
                  <a:gd name="connsiteX875" fmla="*/ 7443 w 10000"/>
                  <a:gd name="connsiteY875" fmla="*/ 8763 h 10000"/>
                  <a:gd name="connsiteX876" fmla="*/ 7452 w 10000"/>
                  <a:gd name="connsiteY876" fmla="*/ 8769 h 10000"/>
                  <a:gd name="connsiteX877" fmla="*/ 7468 w 10000"/>
                  <a:gd name="connsiteY877" fmla="*/ 8769 h 10000"/>
                  <a:gd name="connsiteX878" fmla="*/ 7499 w 10000"/>
                  <a:gd name="connsiteY878" fmla="*/ 8763 h 10000"/>
                  <a:gd name="connsiteX879" fmla="*/ 7526 w 10000"/>
                  <a:gd name="connsiteY879" fmla="*/ 8763 h 10000"/>
                  <a:gd name="connsiteX880" fmla="*/ 7532 w 10000"/>
                  <a:gd name="connsiteY880" fmla="*/ 8763 h 10000"/>
                  <a:gd name="connsiteX881" fmla="*/ 7554 w 10000"/>
                  <a:gd name="connsiteY881" fmla="*/ 8744 h 10000"/>
                  <a:gd name="connsiteX882" fmla="*/ 7571 w 10000"/>
                  <a:gd name="connsiteY882" fmla="*/ 8731 h 10000"/>
                  <a:gd name="connsiteX883" fmla="*/ 7587 w 10000"/>
                  <a:gd name="connsiteY883" fmla="*/ 8711 h 10000"/>
                  <a:gd name="connsiteX884" fmla="*/ 7607 w 10000"/>
                  <a:gd name="connsiteY884" fmla="*/ 8711 h 10000"/>
                  <a:gd name="connsiteX885" fmla="*/ 7634 w 10000"/>
                  <a:gd name="connsiteY885" fmla="*/ 8705 h 10000"/>
                  <a:gd name="connsiteX886" fmla="*/ 7643 w 10000"/>
                  <a:gd name="connsiteY886" fmla="*/ 8682 h 10000"/>
                  <a:gd name="connsiteX887" fmla="*/ 7654 w 10000"/>
                  <a:gd name="connsiteY887" fmla="*/ 8666 h 10000"/>
                  <a:gd name="connsiteX888" fmla="*/ 7668 w 10000"/>
                  <a:gd name="connsiteY888" fmla="*/ 8666 h 10000"/>
                  <a:gd name="connsiteX889" fmla="*/ 7676 w 10000"/>
                  <a:gd name="connsiteY889" fmla="*/ 8682 h 10000"/>
                  <a:gd name="connsiteX890" fmla="*/ 7704 w 10000"/>
                  <a:gd name="connsiteY890" fmla="*/ 8669 h 10000"/>
                  <a:gd name="connsiteX891" fmla="*/ 7712 w 10000"/>
                  <a:gd name="connsiteY891" fmla="*/ 8669 h 10000"/>
                  <a:gd name="connsiteX892" fmla="*/ 7720 w 10000"/>
                  <a:gd name="connsiteY892" fmla="*/ 8669 h 10000"/>
                  <a:gd name="connsiteX893" fmla="*/ 7726 w 10000"/>
                  <a:gd name="connsiteY893" fmla="*/ 8656 h 10000"/>
                  <a:gd name="connsiteX894" fmla="*/ 7734 w 10000"/>
                  <a:gd name="connsiteY894" fmla="*/ 8650 h 10000"/>
                  <a:gd name="connsiteX895" fmla="*/ 7742 w 10000"/>
                  <a:gd name="connsiteY895" fmla="*/ 8650 h 10000"/>
                  <a:gd name="connsiteX896" fmla="*/ 7759 w 10000"/>
                  <a:gd name="connsiteY896" fmla="*/ 8650 h 10000"/>
                  <a:gd name="connsiteX897" fmla="*/ 7756 w 10000"/>
                  <a:gd name="connsiteY897" fmla="*/ 8630 h 10000"/>
                  <a:gd name="connsiteX898" fmla="*/ 7751 w 10000"/>
                  <a:gd name="connsiteY898" fmla="*/ 8627 h 10000"/>
                  <a:gd name="connsiteX899" fmla="*/ 7742 w 10000"/>
                  <a:gd name="connsiteY899" fmla="*/ 8620 h 10000"/>
                  <a:gd name="connsiteX900" fmla="*/ 7734 w 10000"/>
                  <a:gd name="connsiteY900" fmla="*/ 8591 h 10000"/>
                  <a:gd name="connsiteX901" fmla="*/ 7709 w 10000"/>
                  <a:gd name="connsiteY901" fmla="*/ 8582 h 10000"/>
                  <a:gd name="connsiteX902" fmla="*/ 7695 w 10000"/>
                  <a:gd name="connsiteY902" fmla="*/ 8578 h 10000"/>
                  <a:gd name="connsiteX903" fmla="*/ 7668 w 10000"/>
                  <a:gd name="connsiteY903" fmla="*/ 8562 h 10000"/>
                  <a:gd name="connsiteX904" fmla="*/ 7645 w 10000"/>
                  <a:gd name="connsiteY904" fmla="*/ 8552 h 10000"/>
                  <a:gd name="connsiteX905" fmla="*/ 7615 w 10000"/>
                  <a:gd name="connsiteY905" fmla="*/ 8543 h 10000"/>
                  <a:gd name="connsiteX906" fmla="*/ 7596 w 10000"/>
                  <a:gd name="connsiteY906" fmla="*/ 8527 h 10000"/>
                  <a:gd name="connsiteX907" fmla="*/ 7565 w 10000"/>
                  <a:gd name="connsiteY907" fmla="*/ 8494 h 10000"/>
                  <a:gd name="connsiteX908" fmla="*/ 7562 w 10000"/>
                  <a:gd name="connsiteY908" fmla="*/ 8475 h 10000"/>
                  <a:gd name="connsiteX909" fmla="*/ 7540 w 10000"/>
                  <a:gd name="connsiteY909" fmla="*/ 8455 h 10000"/>
                  <a:gd name="connsiteX910" fmla="*/ 7535 w 10000"/>
                  <a:gd name="connsiteY910" fmla="*/ 8446 h 10000"/>
                  <a:gd name="connsiteX911" fmla="*/ 7535 w 10000"/>
                  <a:gd name="connsiteY911" fmla="*/ 8420 h 10000"/>
                  <a:gd name="connsiteX912" fmla="*/ 7535 w 10000"/>
                  <a:gd name="connsiteY912" fmla="*/ 8391 h 10000"/>
                  <a:gd name="connsiteX913" fmla="*/ 7548 w 10000"/>
                  <a:gd name="connsiteY913" fmla="*/ 8345 h 10000"/>
                  <a:gd name="connsiteX914" fmla="*/ 7562 w 10000"/>
                  <a:gd name="connsiteY914" fmla="*/ 8319 h 10000"/>
                  <a:gd name="connsiteX915" fmla="*/ 7582 w 10000"/>
                  <a:gd name="connsiteY915" fmla="*/ 8310 h 10000"/>
                  <a:gd name="connsiteX916" fmla="*/ 7607 w 10000"/>
                  <a:gd name="connsiteY916" fmla="*/ 8300 h 10000"/>
                  <a:gd name="connsiteX917" fmla="*/ 7629 w 10000"/>
                  <a:gd name="connsiteY917" fmla="*/ 8300 h 10000"/>
                  <a:gd name="connsiteX918" fmla="*/ 7651 w 10000"/>
                  <a:gd name="connsiteY918" fmla="*/ 8297 h 10000"/>
                  <a:gd name="connsiteX919" fmla="*/ 7668 w 10000"/>
                  <a:gd name="connsiteY919" fmla="*/ 8280 h 10000"/>
                  <a:gd name="connsiteX920" fmla="*/ 7687 w 10000"/>
                  <a:gd name="connsiteY920" fmla="*/ 8267 h 10000"/>
                  <a:gd name="connsiteX921" fmla="*/ 7693 w 10000"/>
                  <a:gd name="connsiteY921" fmla="*/ 8261 h 10000"/>
                  <a:gd name="connsiteX922" fmla="*/ 7701 w 10000"/>
                  <a:gd name="connsiteY922" fmla="*/ 8248 h 10000"/>
                  <a:gd name="connsiteX923" fmla="*/ 7712 w 10000"/>
                  <a:gd name="connsiteY923" fmla="*/ 8238 h 10000"/>
                  <a:gd name="connsiteX924" fmla="*/ 7731 w 10000"/>
                  <a:gd name="connsiteY924" fmla="*/ 8222 h 10000"/>
                  <a:gd name="connsiteX925" fmla="*/ 7740 w 10000"/>
                  <a:gd name="connsiteY925" fmla="*/ 8206 h 10000"/>
                  <a:gd name="connsiteX926" fmla="*/ 7756 w 10000"/>
                  <a:gd name="connsiteY926" fmla="*/ 8183 h 10000"/>
                  <a:gd name="connsiteX927" fmla="*/ 7773 w 10000"/>
                  <a:gd name="connsiteY927" fmla="*/ 8177 h 10000"/>
                  <a:gd name="connsiteX928" fmla="*/ 7784 w 10000"/>
                  <a:gd name="connsiteY928" fmla="*/ 8183 h 10000"/>
                  <a:gd name="connsiteX929" fmla="*/ 7801 w 10000"/>
                  <a:gd name="connsiteY929" fmla="*/ 8174 h 10000"/>
                  <a:gd name="connsiteX930" fmla="*/ 7801 w 10000"/>
                  <a:gd name="connsiteY930" fmla="*/ 8157 h 10000"/>
                  <a:gd name="connsiteX931" fmla="*/ 7817 w 10000"/>
                  <a:gd name="connsiteY931" fmla="*/ 8164 h 10000"/>
                  <a:gd name="connsiteX932" fmla="*/ 7837 w 10000"/>
                  <a:gd name="connsiteY932" fmla="*/ 8164 h 10000"/>
                  <a:gd name="connsiteX933" fmla="*/ 7856 w 10000"/>
                  <a:gd name="connsiteY933" fmla="*/ 8164 h 10000"/>
                  <a:gd name="connsiteX934" fmla="*/ 7870 w 10000"/>
                  <a:gd name="connsiteY934" fmla="*/ 8167 h 10000"/>
                  <a:gd name="connsiteX935" fmla="*/ 7881 w 10000"/>
                  <a:gd name="connsiteY935" fmla="*/ 8174 h 10000"/>
                  <a:gd name="connsiteX936" fmla="*/ 7898 w 10000"/>
                  <a:gd name="connsiteY936" fmla="*/ 8187 h 10000"/>
                  <a:gd name="connsiteX937" fmla="*/ 7917 w 10000"/>
                  <a:gd name="connsiteY937" fmla="*/ 8187 h 10000"/>
                  <a:gd name="connsiteX938" fmla="*/ 7928 w 10000"/>
                  <a:gd name="connsiteY938" fmla="*/ 8157 h 10000"/>
                  <a:gd name="connsiteX939" fmla="*/ 7942 w 10000"/>
                  <a:gd name="connsiteY939" fmla="*/ 8157 h 10000"/>
                  <a:gd name="connsiteX940" fmla="*/ 7958 w 10000"/>
                  <a:gd name="connsiteY940" fmla="*/ 8164 h 10000"/>
                  <a:gd name="connsiteX941" fmla="*/ 7983 w 10000"/>
                  <a:gd name="connsiteY941" fmla="*/ 8144 h 10000"/>
                  <a:gd name="connsiteX942" fmla="*/ 8000 w 10000"/>
                  <a:gd name="connsiteY942" fmla="*/ 8109 h 10000"/>
                  <a:gd name="connsiteX943" fmla="*/ 7994 w 10000"/>
                  <a:gd name="connsiteY943" fmla="*/ 8093 h 10000"/>
                  <a:gd name="connsiteX944" fmla="*/ 7983 w 10000"/>
                  <a:gd name="connsiteY944" fmla="*/ 8070 h 10000"/>
                  <a:gd name="connsiteX945" fmla="*/ 7986 w 10000"/>
                  <a:gd name="connsiteY945" fmla="*/ 8063 h 10000"/>
                  <a:gd name="connsiteX946" fmla="*/ 7978 w 10000"/>
                  <a:gd name="connsiteY946" fmla="*/ 8044 h 10000"/>
                  <a:gd name="connsiteX947" fmla="*/ 7986 w 10000"/>
                  <a:gd name="connsiteY947" fmla="*/ 8002 h 10000"/>
                  <a:gd name="connsiteX948" fmla="*/ 7983 w 10000"/>
                  <a:gd name="connsiteY948" fmla="*/ 7947 h 10000"/>
                  <a:gd name="connsiteX949" fmla="*/ 7961 w 10000"/>
                  <a:gd name="connsiteY949" fmla="*/ 7931 h 10000"/>
                  <a:gd name="connsiteX950" fmla="*/ 7958 w 10000"/>
                  <a:gd name="connsiteY950" fmla="*/ 7898 h 10000"/>
                  <a:gd name="connsiteX951" fmla="*/ 7953 w 10000"/>
                  <a:gd name="connsiteY951" fmla="*/ 7856 h 10000"/>
                  <a:gd name="connsiteX952" fmla="*/ 7967 w 10000"/>
                  <a:gd name="connsiteY952" fmla="*/ 7837 h 10000"/>
                  <a:gd name="connsiteX953" fmla="*/ 7950 w 10000"/>
                  <a:gd name="connsiteY953" fmla="*/ 7824 h 10000"/>
                  <a:gd name="connsiteX954" fmla="*/ 7906 w 10000"/>
                  <a:gd name="connsiteY954" fmla="*/ 7814 h 10000"/>
                  <a:gd name="connsiteX955" fmla="*/ 7878 w 10000"/>
                  <a:gd name="connsiteY955" fmla="*/ 7814 h 10000"/>
                  <a:gd name="connsiteX956" fmla="*/ 7870 w 10000"/>
                  <a:gd name="connsiteY956" fmla="*/ 7795 h 10000"/>
                  <a:gd name="connsiteX957" fmla="*/ 7878 w 10000"/>
                  <a:gd name="connsiteY957" fmla="*/ 7778 h 10000"/>
                  <a:gd name="connsiteX958" fmla="*/ 7881 w 10000"/>
                  <a:gd name="connsiteY958" fmla="*/ 7775 h 10000"/>
                  <a:gd name="connsiteX959" fmla="*/ 7878 w 10000"/>
                  <a:gd name="connsiteY959" fmla="*/ 7743 h 10000"/>
                  <a:gd name="connsiteX960" fmla="*/ 7895 w 10000"/>
                  <a:gd name="connsiteY960" fmla="*/ 7733 h 10000"/>
                  <a:gd name="connsiteX961" fmla="*/ 7911 w 10000"/>
                  <a:gd name="connsiteY961" fmla="*/ 7710 h 10000"/>
                  <a:gd name="connsiteX962" fmla="*/ 7911 w 10000"/>
                  <a:gd name="connsiteY962" fmla="*/ 7665 h 10000"/>
                  <a:gd name="connsiteX963" fmla="*/ 7917 w 10000"/>
                  <a:gd name="connsiteY963" fmla="*/ 7600 h 10000"/>
                  <a:gd name="connsiteX964" fmla="*/ 7928 w 10000"/>
                  <a:gd name="connsiteY964" fmla="*/ 7581 h 10000"/>
                  <a:gd name="connsiteX965" fmla="*/ 7917 w 10000"/>
                  <a:gd name="connsiteY965" fmla="*/ 7474 h 10000"/>
                  <a:gd name="connsiteX966" fmla="*/ 7873 w 10000"/>
                  <a:gd name="connsiteY966" fmla="*/ 7335 h 10000"/>
                  <a:gd name="connsiteX967" fmla="*/ 7756 w 10000"/>
                  <a:gd name="connsiteY967" fmla="*/ 7050 h 10000"/>
                  <a:gd name="connsiteX968" fmla="*/ 7679 w 10000"/>
                  <a:gd name="connsiteY968" fmla="*/ 6839 h 10000"/>
                  <a:gd name="connsiteX969" fmla="*/ 7668 w 10000"/>
                  <a:gd name="connsiteY969" fmla="*/ 6823 h 10000"/>
                  <a:gd name="connsiteX970" fmla="*/ 7659 w 10000"/>
                  <a:gd name="connsiteY970" fmla="*/ 6768 h 10000"/>
                  <a:gd name="connsiteX971" fmla="*/ 7659 w 10000"/>
                  <a:gd name="connsiteY971" fmla="*/ 6739 h 10000"/>
                  <a:gd name="connsiteX972" fmla="*/ 7651 w 10000"/>
                  <a:gd name="connsiteY972" fmla="*/ 6713 h 10000"/>
                  <a:gd name="connsiteX973" fmla="*/ 7654 w 10000"/>
                  <a:gd name="connsiteY973" fmla="*/ 6684 h 10000"/>
                  <a:gd name="connsiteX974" fmla="*/ 7643 w 10000"/>
                  <a:gd name="connsiteY974" fmla="*/ 6626 h 10000"/>
                  <a:gd name="connsiteX975" fmla="*/ 7629 w 10000"/>
                  <a:gd name="connsiteY975" fmla="*/ 6600 h 10000"/>
                  <a:gd name="connsiteX976" fmla="*/ 7629 w 10000"/>
                  <a:gd name="connsiteY976" fmla="*/ 6580 h 10000"/>
                  <a:gd name="connsiteX977" fmla="*/ 7623 w 10000"/>
                  <a:gd name="connsiteY977" fmla="*/ 6541 h 10000"/>
                  <a:gd name="connsiteX978" fmla="*/ 7615 w 10000"/>
                  <a:gd name="connsiteY978" fmla="*/ 6522 h 10000"/>
                  <a:gd name="connsiteX979" fmla="*/ 7598 w 10000"/>
                  <a:gd name="connsiteY979" fmla="*/ 6509 h 10000"/>
                  <a:gd name="connsiteX980" fmla="*/ 7587 w 10000"/>
                  <a:gd name="connsiteY980" fmla="*/ 6493 h 10000"/>
                  <a:gd name="connsiteX981" fmla="*/ 7579 w 10000"/>
                  <a:gd name="connsiteY981" fmla="*/ 6464 h 10000"/>
                  <a:gd name="connsiteX982" fmla="*/ 7587 w 10000"/>
                  <a:gd name="connsiteY982" fmla="*/ 6438 h 10000"/>
                  <a:gd name="connsiteX983" fmla="*/ 7596 w 10000"/>
                  <a:gd name="connsiteY983" fmla="*/ 6425 h 10000"/>
                  <a:gd name="connsiteX984" fmla="*/ 7590 w 10000"/>
                  <a:gd name="connsiteY984" fmla="*/ 6396 h 10000"/>
                  <a:gd name="connsiteX985" fmla="*/ 7590 w 10000"/>
                  <a:gd name="connsiteY985" fmla="*/ 6373 h 10000"/>
                  <a:gd name="connsiteX986" fmla="*/ 7587 w 10000"/>
                  <a:gd name="connsiteY986" fmla="*/ 6354 h 10000"/>
                  <a:gd name="connsiteX987" fmla="*/ 7582 w 10000"/>
                  <a:gd name="connsiteY987" fmla="*/ 6344 h 10000"/>
                  <a:gd name="connsiteX988" fmla="*/ 7582 w 10000"/>
                  <a:gd name="connsiteY988" fmla="*/ 6324 h 10000"/>
                  <a:gd name="connsiteX989" fmla="*/ 7571 w 10000"/>
                  <a:gd name="connsiteY989" fmla="*/ 6302 h 10000"/>
                  <a:gd name="connsiteX990" fmla="*/ 7548 w 10000"/>
                  <a:gd name="connsiteY990" fmla="*/ 6256 h 10000"/>
                  <a:gd name="connsiteX991" fmla="*/ 7546 w 10000"/>
                  <a:gd name="connsiteY991" fmla="*/ 6218 h 10000"/>
                  <a:gd name="connsiteX992" fmla="*/ 7540 w 10000"/>
                  <a:gd name="connsiteY992" fmla="*/ 6159 h 10000"/>
                  <a:gd name="connsiteX993" fmla="*/ 7535 w 10000"/>
                  <a:gd name="connsiteY993" fmla="*/ 6114 h 10000"/>
                  <a:gd name="connsiteX994" fmla="*/ 7535 w 10000"/>
                  <a:gd name="connsiteY994" fmla="*/ 6088 h 10000"/>
                  <a:gd name="connsiteX995" fmla="*/ 7540 w 10000"/>
                  <a:gd name="connsiteY995" fmla="*/ 6049 h 10000"/>
                  <a:gd name="connsiteX996" fmla="*/ 7546 w 10000"/>
                  <a:gd name="connsiteY996" fmla="*/ 6004 h 10000"/>
                  <a:gd name="connsiteX997" fmla="*/ 7548 w 10000"/>
                  <a:gd name="connsiteY997" fmla="*/ 5965 h 10000"/>
                  <a:gd name="connsiteX998" fmla="*/ 7548 w 10000"/>
                  <a:gd name="connsiteY998" fmla="*/ 5946 h 10000"/>
                  <a:gd name="connsiteX999" fmla="*/ 7548 w 10000"/>
                  <a:gd name="connsiteY999" fmla="*/ 5933 h 10000"/>
                  <a:gd name="connsiteX1000" fmla="*/ 7548 w 10000"/>
                  <a:gd name="connsiteY1000" fmla="*/ 5910 h 10000"/>
                  <a:gd name="connsiteX1001" fmla="*/ 7548 w 10000"/>
                  <a:gd name="connsiteY1001" fmla="*/ 5897 h 10000"/>
                  <a:gd name="connsiteX1002" fmla="*/ 7546 w 10000"/>
                  <a:gd name="connsiteY1002" fmla="*/ 5871 h 10000"/>
                  <a:gd name="connsiteX1003" fmla="*/ 7535 w 10000"/>
                  <a:gd name="connsiteY1003" fmla="*/ 5839 h 10000"/>
                  <a:gd name="connsiteX1004" fmla="*/ 7524 w 10000"/>
                  <a:gd name="connsiteY1004" fmla="*/ 5797 h 10000"/>
                  <a:gd name="connsiteX1005" fmla="*/ 7518 w 10000"/>
                  <a:gd name="connsiteY1005" fmla="*/ 5767 h 10000"/>
                  <a:gd name="connsiteX1006" fmla="*/ 7515 w 10000"/>
                  <a:gd name="connsiteY1006" fmla="*/ 5745 h 10000"/>
                  <a:gd name="connsiteX1007" fmla="*/ 7501 w 10000"/>
                  <a:gd name="connsiteY1007" fmla="*/ 5683 h 10000"/>
                  <a:gd name="connsiteX1008" fmla="*/ 7490 w 10000"/>
                  <a:gd name="connsiteY1008" fmla="*/ 5631 h 10000"/>
                  <a:gd name="connsiteX1009" fmla="*/ 7482 w 10000"/>
                  <a:gd name="connsiteY1009" fmla="*/ 5593 h 10000"/>
                  <a:gd name="connsiteX1010" fmla="*/ 7476 w 10000"/>
                  <a:gd name="connsiteY1010" fmla="*/ 5570 h 10000"/>
                  <a:gd name="connsiteX1011" fmla="*/ 7476 w 10000"/>
                  <a:gd name="connsiteY1011" fmla="*/ 5528 h 10000"/>
                  <a:gd name="connsiteX1012" fmla="*/ 7482 w 10000"/>
                  <a:gd name="connsiteY1012" fmla="*/ 5502 h 10000"/>
                  <a:gd name="connsiteX1013" fmla="*/ 7490 w 10000"/>
                  <a:gd name="connsiteY1013" fmla="*/ 5489 h 10000"/>
                  <a:gd name="connsiteX1014" fmla="*/ 7499 w 10000"/>
                  <a:gd name="connsiteY1014" fmla="*/ 5479 h 10000"/>
                  <a:gd name="connsiteX1015" fmla="*/ 7493 w 10000"/>
                  <a:gd name="connsiteY1015" fmla="*/ 5427 h 10000"/>
                  <a:gd name="connsiteX1016" fmla="*/ 7501 w 10000"/>
                  <a:gd name="connsiteY1016" fmla="*/ 5415 h 10000"/>
                  <a:gd name="connsiteX1017" fmla="*/ 7510 w 10000"/>
                  <a:gd name="connsiteY1017" fmla="*/ 5398 h 10000"/>
                  <a:gd name="connsiteX1018" fmla="*/ 7515 w 10000"/>
                  <a:gd name="connsiteY1018" fmla="*/ 5379 h 10000"/>
                  <a:gd name="connsiteX1019" fmla="*/ 7526 w 10000"/>
                  <a:gd name="connsiteY1019" fmla="*/ 5366 h 10000"/>
                  <a:gd name="connsiteX1020" fmla="*/ 7518 w 10000"/>
                  <a:gd name="connsiteY1020" fmla="*/ 5350 h 10000"/>
                  <a:gd name="connsiteX1021" fmla="*/ 7518 w 10000"/>
                  <a:gd name="connsiteY1021" fmla="*/ 5330 h 10000"/>
                  <a:gd name="connsiteX1022" fmla="*/ 7526 w 10000"/>
                  <a:gd name="connsiteY1022" fmla="*/ 5311 h 10000"/>
                  <a:gd name="connsiteX1023" fmla="*/ 7540 w 10000"/>
                  <a:gd name="connsiteY1023" fmla="*/ 5291 h 10000"/>
                  <a:gd name="connsiteX1024" fmla="*/ 7540 w 10000"/>
                  <a:gd name="connsiteY1024" fmla="*/ 5266 h 10000"/>
                  <a:gd name="connsiteX1025" fmla="*/ 7540 w 10000"/>
                  <a:gd name="connsiteY1025" fmla="*/ 5256 h 10000"/>
                  <a:gd name="connsiteX1026" fmla="*/ 7524 w 10000"/>
                  <a:gd name="connsiteY1026" fmla="*/ 5233 h 10000"/>
                  <a:gd name="connsiteX1027" fmla="*/ 7515 w 10000"/>
                  <a:gd name="connsiteY1027" fmla="*/ 5217 h 10000"/>
                  <a:gd name="connsiteX1028" fmla="*/ 7490 w 10000"/>
                  <a:gd name="connsiteY1028" fmla="*/ 5178 h 10000"/>
                  <a:gd name="connsiteX1029" fmla="*/ 7474 w 10000"/>
                  <a:gd name="connsiteY1029" fmla="*/ 5162 h 10000"/>
                  <a:gd name="connsiteX1030" fmla="*/ 7457 w 10000"/>
                  <a:gd name="connsiteY1030" fmla="*/ 5120 h 10000"/>
                  <a:gd name="connsiteX1031" fmla="*/ 7421 w 10000"/>
                  <a:gd name="connsiteY1031" fmla="*/ 5087 h 10000"/>
                  <a:gd name="connsiteX1032" fmla="*/ 7380 w 10000"/>
                  <a:gd name="connsiteY1032" fmla="*/ 5068 h 10000"/>
                  <a:gd name="connsiteX1033" fmla="*/ 7355 w 10000"/>
                  <a:gd name="connsiteY1033" fmla="*/ 5058 h 10000"/>
                  <a:gd name="connsiteX1034" fmla="*/ 7332 w 10000"/>
                  <a:gd name="connsiteY1034" fmla="*/ 5049 h 10000"/>
                  <a:gd name="connsiteX1035" fmla="*/ 7305 w 10000"/>
                  <a:gd name="connsiteY1035" fmla="*/ 5016 h 10000"/>
                  <a:gd name="connsiteX1036" fmla="*/ 7305 w 10000"/>
                  <a:gd name="connsiteY1036" fmla="*/ 5000 h 10000"/>
                  <a:gd name="connsiteX1037" fmla="*/ 7296 w 10000"/>
                  <a:gd name="connsiteY1037" fmla="*/ 4971 h 10000"/>
                  <a:gd name="connsiteX1038" fmla="*/ 7288 w 10000"/>
                  <a:gd name="connsiteY1038" fmla="*/ 4945 h 10000"/>
                  <a:gd name="connsiteX1039" fmla="*/ 7280 w 10000"/>
                  <a:gd name="connsiteY1039" fmla="*/ 4916 h 10000"/>
                  <a:gd name="connsiteX1040" fmla="*/ 7291 w 10000"/>
                  <a:gd name="connsiteY1040" fmla="*/ 4887 h 10000"/>
                  <a:gd name="connsiteX1041" fmla="*/ 7291 w 10000"/>
                  <a:gd name="connsiteY1041" fmla="*/ 4858 h 10000"/>
                  <a:gd name="connsiteX1042" fmla="*/ 7271 w 10000"/>
                  <a:gd name="connsiteY1042" fmla="*/ 4819 h 10000"/>
                  <a:gd name="connsiteX1043" fmla="*/ 7255 w 10000"/>
                  <a:gd name="connsiteY1043" fmla="*/ 4828 h 10000"/>
                  <a:gd name="connsiteX1044" fmla="*/ 7235 w 10000"/>
                  <a:gd name="connsiteY1044" fmla="*/ 4841 h 10000"/>
                  <a:gd name="connsiteX1045" fmla="*/ 7216 w 10000"/>
                  <a:gd name="connsiteY1045" fmla="*/ 4867 h 10000"/>
                  <a:gd name="connsiteX1046" fmla="*/ 7191 w 10000"/>
                  <a:gd name="connsiteY1046" fmla="*/ 4870 h 10000"/>
                  <a:gd name="connsiteX1047" fmla="*/ 7155 w 10000"/>
                  <a:gd name="connsiteY1047" fmla="*/ 4887 h 10000"/>
                  <a:gd name="connsiteX1048" fmla="*/ 7122 w 10000"/>
                  <a:gd name="connsiteY1048" fmla="*/ 4893 h 10000"/>
                  <a:gd name="connsiteX1049" fmla="*/ 7105 w 10000"/>
                  <a:gd name="connsiteY1049" fmla="*/ 4896 h 10000"/>
                  <a:gd name="connsiteX1050" fmla="*/ 7094 w 10000"/>
                  <a:gd name="connsiteY1050" fmla="*/ 4916 h 10000"/>
                  <a:gd name="connsiteX1051" fmla="*/ 7080 w 10000"/>
                  <a:gd name="connsiteY1051" fmla="*/ 4903 h 10000"/>
                  <a:gd name="connsiteX1052" fmla="*/ 7072 w 10000"/>
                  <a:gd name="connsiteY1052" fmla="*/ 4851 h 10000"/>
                  <a:gd name="connsiteX1053" fmla="*/ 7042 w 10000"/>
                  <a:gd name="connsiteY1053" fmla="*/ 4819 h 10000"/>
                  <a:gd name="connsiteX1054" fmla="*/ 7030 w 10000"/>
                  <a:gd name="connsiteY1054" fmla="*/ 4780 h 10000"/>
                  <a:gd name="connsiteX1055" fmla="*/ 7039 w 10000"/>
                  <a:gd name="connsiteY1055" fmla="*/ 4757 h 10000"/>
                  <a:gd name="connsiteX1056" fmla="*/ 7047 w 10000"/>
                  <a:gd name="connsiteY1056" fmla="*/ 4744 h 10000"/>
                  <a:gd name="connsiteX1057" fmla="*/ 7022 w 10000"/>
                  <a:gd name="connsiteY1057" fmla="*/ 4725 h 10000"/>
                  <a:gd name="connsiteX1058" fmla="*/ 7000 w 10000"/>
                  <a:gd name="connsiteY1058" fmla="*/ 4715 h 10000"/>
                  <a:gd name="connsiteX1059" fmla="*/ 6975 w 10000"/>
                  <a:gd name="connsiteY1059" fmla="*/ 4709 h 10000"/>
                  <a:gd name="connsiteX1060" fmla="*/ 6945 w 10000"/>
                  <a:gd name="connsiteY1060" fmla="*/ 4696 h 10000"/>
                  <a:gd name="connsiteX1061" fmla="*/ 6953 w 10000"/>
                  <a:gd name="connsiteY1061" fmla="*/ 4679 h 10000"/>
                  <a:gd name="connsiteX1062" fmla="*/ 6961 w 10000"/>
                  <a:gd name="connsiteY1062" fmla="*/ 4660 h 10000"/>
                  <a:gd name="connsiteX1063" fmla="*/ 6983 w 10000"/>
                  <a:gd name="connsiteY1063" fmla="*/ 4644 h 10000"/>
                  <a:gd name="connsiteX1064" fmla="*/ 7014 w 10000"/>
                  <a:gd name="connsiteY1064" fmla="*/ 4634 h 10000"/>
                  <a:gd name="connsiteX1065" fmla="*/ 7025 w 10000"/>
                  <a:gd name="connsiteY1065" fmla="*/ 4615 h 10000"/>
                  <a:gd name="connsiteX1066" fmla="*/ 7047 w 10000"/>
                  <a:gd name="connsiteY1066" fmla="*/ 4582 h 10000"/>
                  <a:gd name="connsiteX1067" fmla="*/ 7069 w 10000"/>
                  <a:gd name="connsiteY1067" fmla="*/ 4563 h 10000"/>
                  <a:gd name="connsiteX1068" fmla="*/ 7078 w 10000"/>
                  <a:gd name="connsiteY1068" fmla="*/ 4553 h 10000"/>
                  <a:gd name="connsiteX1069" fmla="*/ 7097 w 10000"/>
                  <a:gd name="connsiteY1069" fmla="*/ 4527 h 10000"/>
                  <a:gd name="connsiteX1070" fmla="*/ 7122 w 10000"/>
                  <a:gd name="connsiteY1070" fmla="*/ 4517 h 10000"/>
                  <a:gd name="connsiteX1071" fmla="*/ 7139 w 10000"/>
                  <a:gd name="connsiteY1071" fmla="*/ 4488 h 10000"/>
                  <a:gd name="connsiteX1072" fmla="*/ 7147 w 10000"/>
                  <a:gd name="connsiteY1072" fmla="*/ 4459 h 10000"/>
                  <a:gd name="connsiteX1073" fmla="*/ 7161 w 10000"/>
                  <a:gd name="connsiteY1073" fmla="*/ 4440 h 10000"/>
                  <a:gd name="connsiteX1074" fmla="*/ 7177 w 10000"/>
                  <a:gd name="connsiteY1074" fmla="*/ 4430 h 10000"/>
                  <a:gd name="connsiteX1075" fmla="*/ 7202 w 10000"/>
                  <a:gd name="connsiteY1075" fmla="*/ 4407 h 10000"/>
                  <a:gd name="connsiteX1076" fmla="*/ 7224 w 10000"/>
                  <a:gd name="connsiteY1076" fmla="*/ 4417 h 10000"/>
                  <a:gd name="connsiteX1077" fmla="*/ 7241 w 10000"/>
                  <a:gd name="connsiteY1077" fmla="*/ 4404 h 10000"/>
                  <a:gd name="connsiteX1078" fmla="*/ 7263 w 10000"/>
                  <a:gd name="connsiteY1078" fmla="*/ 4398 h 10000"/>
                  <a:gd name="connsiteX1079" fmla="*/ 7283 w 10000"/>
                  <a:gd name="connsiteY1079" fmla="*/ 4424 h 10000"/>
                  <a:gd name="connsiteX1080" fmla="*/ 7305 w 10000"/>
                  <a:gd name="connsiteY1080" fmla="*/ 4433 h 10000"/>
                  <a:gd name="connsiteX1081" fmla="*/ 7332 w 10000"/>
                  <a:gd name="connsiteY1081" fmla="*/ 4443 h 10000"/>
                  <a:gd name="connsiteX1082" fmla="*/ 7380 w 10000"/>
                  <a:gd name="connsiteY1082" fmla="*/ 4398 h 10000"/>
                  <a:gd name="connsiteX1083" fmla="*/ 7404 w 10000"/>
                  <a:gd name="connsiteY1083" fmla="*/ 4378 h 10000"/>
                  <a:gd name="connsiteX1084" fmla="*/ 7418 w 10000"/>
                  <a:gd name="connsiteY1084" fmla="*/ 4369 h 10000"/>
                  <a:gd name="connsiteX1085" fmla="*/ 7443 w 10000"/>
                  <a:gd name="connsiteY1085" fmla="*/ 4356 h 10000"/>
                  <a:gd name="connsiteX1086" fmla="*/ 7460 w 10000"/>
                  <a:gd name="connsiteY1086" fmla="*/ 4385 h 10000"/>
                  <a:gd name="connsiteX1087" fmla="*/ 7460 w 10000"/>
                  <a:gd name="connsiteY1087" fmla="*/ 4404 h 10000"/>
                  <a:gd name="connsiteX1088" fmla="*/ 7499 w 10000"/>
                  <a:gd name="connsiteY1088" fmla="*/ 4417 h 10000"/>
                  <a:gd name="connsiteX1089" fmla="*/ 7515 w 10000"/>
                  <a:gd name="connsiteY1089" fmla="*/ 4414 h 10000"/>
                  <a:gd name="connsiteX1090" fmla="*/ 7565 w 10000"/>
                  <a:gd name="connsiteY1090" fmla="*/ 4385 h 10000"/>
                  <a:gd name="connsiteX1091" fmla="*/ 7579 w 10000"/>
                  <a:gd name="connsiteY1091" fmla="*/ 4346 h 10000"/>
                  <a:gd name="connsiteX1092" fmla="*/ 7582 w 10000"/>
                  <a:gd name="connsiteY1092" fmla="*/ 4317 h 10000"/>
                  <a:gd name="connsiteX1093" fmla="*/ 7590 w 10000"/>
                  <a:gd name="connsiteY1093" fmla="*/ 4301 h 10000"/>
                  <a:gd name="connsiteX1094" fmla="*/ 7612 w 10000"/>
                  <a:gd name="connsiteY1094" fmla="*/ 4271 h 10000"/>
                  <a:gd name="connsiteX1095" fmla="*/ 7623 w 10000"/>
                  <a:gd name="connsiteY1095" fmla="*/ 4262 h 10000"/>
                  <a:gd name="connsiteX1096" fmla="*/ 7634 w 10000"/>
                  <a:gd name="connsiteY1096" fmla="*/ 4245 h 10000"/>
                  <a:gd name="connsiteX1097" fmla="*/ 7645 w 10000"/>
                  <a:gd name="connsiteY1097" fmla="*/ 4265 h 10000"/>
                  <a:gd name="connsiteX1098" fmla="*/ 7670 w 10000"/>
                  <a:gd name="connsiteY1098" fmla="*/ 4284 h 10000"/>
                  <a:gd name="connsiteX1099" fmla="*/ 7701 w 10000"/>
                  <a:gd name="connsiteY1099" fmla="*/ 4275 h 10000"/>
                  <a:gd name="connsiteX1100" fmla="*/ 7717 w 10000"/>
                  <a:gd name="connsiteY1100" fmla="*/ 4275 h 10000"/>
                  <a:gd name="connsiteX1101" fmla="*/ 7740 w 10000"/>
                  <a:gd name="connsiteY1101" fmla="*/ 4284 h 10000"/>
                  <a:gd name="connsiteX1102" fmla="*/ 7767 w 10000"/>
                  <a:gd name="connsiteY1102" fmla="*/ 4284 h 10000"/>
                  <a:gd name="connsiteX1103" fmla="*/ 7895 w 10000"/>
                  <a:gd name="connsiteY1103" fmla="*/ 4207 h 10000"/>
                  <a:gd name="connsiteX1104" fmla="*/ 7895 w 10000"/>
                  <a:gd name="connsiteY1104" fmla="*/ 4187 h 10000"/>
                  <a:gd name="connsiteX1105" fmla="*/ 7895 w 10000"/>
                  <a:gd name="connsiteY1105" fmla="*/ 4171 h 10000"/>
                  <a:gd name="connsiteX1106" fmla="*/ 7903 w 10000"/>
                  <a:gd name="connsiteY1106" fmla="*/ 4148 h 10000"/>
                  <a:gd name="connsiteX1107" fmla="*/ 7917 w 10000"/>
                  <a:gd name="connsiteY1107" fmla="*/ 4158 h 10000"/>
                  <a:gd name="connsiteX1108" fmla="*/ 7967 w 10000"/>
                  <a:gd name="connsiteY1108" fmla="*/ 4203 h 10000"/>
                  <a:gd name="connsiteX1109" fmla="*/ 7994 w 10000"/>
                  <a:gd name="connsiteY1109" fmla="*/ 4203 h 10000"/>
                  <a:gd name="connsiteX1110" fmla="*/ 8064 w 10000"/>
                  <a:gd name="connsiteY1110" fmla="*/ 4242 h 10000"/>
                  <a:gd name="connsiteX1111" fmla="*/ 8083 w 10000"/>
                  <a:gd name="connsiteY1111" fmla="*/ 4245 h 10000"/>
                  <a:gd name="connsiteX1112" fmla="*/ 8105 w 10000"/>
                  <a:gd name="connsiteY1112" fmla="*/ 4226 h 10000"/>
                  <a:gd name="connsiteX1113" fmla="*/ 8136 w 10000"/>
                  <a:gd name="connsiteY1113" fmla="*/ 4187 h 10000"/>
                  <a:gd name="connsiteX1114" fmla="*/ 8161 w 10000"/>
                  <a:gd name="connsiteY1114" fmla="*/ 4168 h 10000"/>
                  <a:gd name="connsiteX1115" fmla="*/ 8172 w 10000"/>
                  <a:gd name="connsiteY1115" fmla="*/ 4161 h 10000"/>
                  <a:gd name="connsiteX1116" fmla="*/ 8208 w 10000"/>
                  <a:gd name="connsiteY1116" fmla="*/ 4168 h 10000"/>
                  <a:gd name="connsiteX1117" fmla="*/ 8235 w 10000"/>
                  <a:gd name="connsiteY1117" fmla="*/ 4168 h 10000"/>
                  <a:gd name="connsiteX1118" fmla="*/ 8258 w 10000"/>
                  <a:gd name="connsiteY1118" fmla="*/ 4152 h 10000"/>
                  <a:gd name="connsiteX1119" fmla="*/ 8283 w 10000"/>
                  <a:gd name="connsiteY1119" fmla="*/ 4152 h 10000"/>
                  <a:gd name="connsiteX1120" fmla="*/ 8299 w 10000"/>
                  <a:gd name="connsiteY1120" fmla="*/ 4132 h 10000"/>
                  <a:gd name="connsiteX1121" fmla="*/ 8316 w 10000"/>
                  <a:gd name="connsiteY1121" fmla="*/ 4113 h 10000"/>
                  <a:gd name="connsiteX1122" fmla="*/ 8330 w 10000"/>
                  <a:gd name="connsiteY1122" fmla="*/ 4084 h 10000"/>
                  <a:gd name="connsiteX1123" fmla="*/ 8341 w 10000"/>
                  <a:gd name="connsiteY1123" fmla="*/ 4058 h 10000"/>
                  <a:gd name="connsiteX1124" fmla="*/ 8349 w 10000"/>
                  <a:gd name="connsiteY1124" fmla="*/ 4064 h 10000"/>
                  <a:gd name="connsiteX1125" fmla="*/ 8366 w 10000"/>
                  <a:gd name="connsiteY1125" fmla="*/ 4067 h 10000"/>
                  <a:gd name="connsiteX1126" fmla="*/ 8374 w 10000"/>
                  <a:gd name="connsiteY1126" fmla="*/ 4084 h 10000"/>
                  <a:gd name="connsiteX1127" fmla="*/ 8402 w 10000"/>
                  <a:gd name="connsiteY1127" fmla="*/ 4054 h 10000"/>
                  <a:gd name="connsiteX1128" fmla="*/ 8427 w 10000"/>
                  <a:gd name="connsiteY1128" fmla="*/ 4028 h 10000"/>
                  <a:gd name="connsiteX1129" fmla="*/ 8438 w 10000"/>
                  <a:gd name="connsiteY1129" fmla="*/ 4025 h 10000"/>
                  <a:gd name="connsiteX1130" fmla="*/ 8468 w 10000"/>
                  <a:gd name="connsiteY1130" fmla="*/ 4006 h 10000"/>
                  <a:gd name="connsiteX1131" fmla="*/ 8485 w 10000"/>
                  <a:gd name="connsiteY1131" fmla="*/ 3999 h 10000"/>
                  <a:gd name="connsiteX1132" fmla="*/ 8493 w 10000"/>
                  <a:gd name="connsiteY1132" fmla="*/ 4025 h 10000"/>
                  <a:gd name="connsiteX1133" fmla="*/ 8515 w 10000"/>
                  <a:gd name="connsiteY1133" fmla="*/ 4028 h 10000"/>
                  <a:gd name="connsiteX1134" fmla="*/ 8543 w 10000"/>
                  <a:gd name="connsiteY1134" fmla="*/ 4009 h 10000"/>
                  <a:gd name="connsiteX1135" fmla="*/ 8551 w 10000"/>
                  <a:gd name="connsiteY1135" fmla="*/ 3990 h 10000"/>
                  <a:gd name="connsiteX1136" fmla="*/ 8582 w 10000"/>
                  <a:gd name="connsiteY1136" fmla="*/ 3977 h 10000"/>
                  <a:gd name="connsiteX1137" fmla="*/ 8596 w 10000"/>
                  <a:gd name="connsiteY1137" fmla="*/ 3977 h 10000"/>
                  <a:gd name="connsiteX1138" fmla="*/ 8607 w 10000"/>
                  <a:gd name="connsiteY1138" fmla="*/ 3980 h 10000"/>
                  <a:gd name="connsiteX1139" fmla="*/ 8645 w 10000"/>
                  <a:gd name="connsiteY1139" fmla="*/ 3970 h 10000"/>
                  <a:gd name="connsiteX1140" fmla="*/ 8654 w 10000"/>
                  <a:gd name="connsiteY1140" fmla="*/ 3951 h 10000"/>
                  <a:gd name="connsiteX1141" fmla="*/ 8670 w 10000"/>
                  <a:gd name="connsiteY1141" fmla="*/ 3935 h 10000"/>
                  <a:gd name="connsiteX1142" fmla="*/ 8695 w 10000"/>
                  <a:gd name="connsiteY1142" fmla="*/ 3935 h 10000"/>
                  <a:gd name="connsiteX1143" fmla="*/ 8704 w 10000"/>
                  <a:gd name="connsiteY1143" fmla="*/ 3951 h 10000"/>
                  <a:gd name="connsiteX1144" fmla="*/ 8717 w 10000"/>
                  <a:gd name="connsiteY1144" fmla="*/ 3964 h 10000"/>
                  <a:gd name="connsiteX1145" fmla="*/ 8751 w 10000"/>
                  <a:gd name="connsiteY1145" fmla="*/ 3951 h 10000"/>
                  <a:gd name="connsiteX1146" fmla="*/ 8776 w 10000"/>
                  <a:gd name="connsiteY1146" fmla="*/ 3935 h 10000"/>
                  <a:gd name="connsiteX1147" fmla="*/ 8798 w 10000"/>
                  <a:gd name="connsiteY1147" fmla="*/ 3925 h 10000"/>
                  <a:gd name="connsiteX1148" fmla="*/ 8806 w 10000"/>
                  <a:gd name="connsiteY1148" fmla="*/ 3892 h 10000"/>
                  <a:gd name="connsiteX1149" fmla="*/ 8814 w 10000"/>
                  <a:gd name="connsiteY1149" fmla="*/ 3876 h 10000"/>
                  <a:gd name="connsiteX1150" fmla="*/ 8839 w 10000"/>
                  <a:gd name="connsiteY1150" fmla="*/ 3873 h 10000"/>
                  <a:gd name="connsiteX1151" fmla="*/ 8842 w 10000"/>
                  <a:gd name="connsiteY1151" fmla="*/ 3876 h 10000"/>
                  <a:gd name="connsiteX1152" fmla="*/ 8856 w 10000"/>
                  <a:gd name="connsiteY1152" fmla="*/ 3863 h 10000"/>
                  <a:gd name="connsiteX1153" fmla="*/ 8856 w 10000"/>
                  <a:gd name="connsiteY1153" fmla="*/ 3841 h 10000"/>
                  <a:gd name="connsiteX1154" fmla="*/ 8870 w 10000"/>
                  <a:gd name="connsiteY1154" fmla="*/ 3821 h 10000"/>
                  <a:gd name="connsiteX1155" fmla="*/ 8903 w 10000"/>
                  <a:gd name="connsiteY1155" fmla="*/ 3802 h 10000"/>
                  <a:gd name="connsiteX1156" fmla="*/ 8914 w 10000"/>
                  <a:gd name="connsiteY1156" fmla="*/ 3782 h 10000"/>
                  <a:gd name="connsiteX1157" fmla="*/ 8939 w 10000"/>
                  <a:gd name="connsiteY1157" fmla="*/ 3782 h 10000"/>
                  <a:gd name="connsiteX1158" fmla="*/ 8961 w 10000"/>
                  <a:gd name="connsiteY1158" fmla="*/ 3779 h 10000"/>
                  <a:gd name="connsiteX1159" fmla="*/ 8983 w 10000"/>
                  <a:gd name="connsiteY1159" fmla="*/ 3760 h 10000"/>
                  <a:gd name="connsiteX1160" fmla="*/ 9003 w 10000"/>
                  <a:gd name="connsiteY1160" fmla="*/ 3763 h 10000"/>
                  <a:gd name="connsiteX1161" fmla="*/ 9019 w 10000"/>
                  <a:gd name="connsiteY1161" fmla="*/ 3779 h 10000"/>
                  <a:gd name="connsiteX1162" fmla="*/ 9050 w 10000"/>
                  <a:gd name="connsiteY1162" fmla="*/ 3812 h 10000"/>
                  <a:gd name="connsiteX1163" fmla="*/ 9080 w 10000"/>
                  <a:gd name="connsiteY1163" fmla="*/ 3831 h 10000"/>
                  <a:gd name="connsiteX1164" fmla="*/ 9097 w 10000"/>
                  <a:gd name="connsiteY1164" fmla="*/ 3867 h 10000"/>
                  <a:gd name="connsiteX1165" fmla="*/ 9114 w 10000"/>
                  <a:gd name="connsiteY1165" fmla="*/ 3902 h 10000"/>
                  <a:gd name="connsiteX1166" fmla="*/ 9122 w 10000"/>
                  <a:gd name="connsiteY1166" fmla="*/ 3935 h 10000"/>
                  <a:gd name="connsiteX1167" fmla="*/ 9125 w 10000"/>
                  <a:gd name="connsiteY1167" fmla="*/ 3964 h 10000"/>
                  <a:gd name="connsiteX1168" fmla="*/ 9130 w 10000"/>
                  <a:gd name="connsiteY1168" fmla="*/ 3999 h 10000"/>
                  <a:gd name="connsiteX1169" fmla="*/ 9130 w 10000"/>
                  <a:gd name="connsiteY1169" fmla="*/ 4054 h 10000"/>
                  <a:gd name="connsiteX1170" fmla="*/ 9155 w 10000"/>
                  <a:gd name="connsiteY1170" fmla="*/ 4093 h 10000"/>
                  <a:gd name="connsiteX1171" fmla="*/ 9169 w 10000"/>
                  <a:gd name="connsiteY1171" fmla="*/ 4090 h 10000"/>
                  <a:gd name="connsiteX1172" fmla="*/ 9211 w 10000"/>
                  <a:gd name="connsiteY1172" fmla="*/ 4077 h 10000"/>
                  <a:gd name="connsiteX1173" fmla="*/ 9244 w 10000"/>
                  <a:gd name="connsiteY1173" fmla="*/ 4077 h 10000"/>
                  <a:gd name="connsiteX1174" fmla="*/ 9252 w 10000"/>
                  <a:gd name="connsiteY1174" fmla="*/ 4103 h 10000"/>
                  <a:gd name="connsiteX1175" fmla="*/ 9258 w 10000"/>
                  <a:gd name="connsiteY1175" fmla="*/ 4148 h 10000"/>
                  <a:gd name="connsiteX1176" fmla="*/ 9269 w 10000"/>
                  <a:gd name="connsiteY1176" fmla="*/ 4158 h 10000"/>
                  <a:gd name="connsiteX1177" fmla="*/ 9294 w 10000"/>
                  <a:gd name="connsiteY1177" fmla="*/ 4158 h 10000"/>
                  <a:gd name="connsiteX1178" fmla="*/ 9319 w 10000"/>
                  <a:gd name="connsiteY1178" fmla="*/ 4168 h 10000"/>
                  <a:gd name="connsiteX1179" fmla="*/ 9346 w 10000"/>
                  <a:gd name="connsiteY1179" fmla="*/ 4190 h 10000"/>
                  <a:gd name="connsiteX1180" fmla="*/ 9357 w 10000"/>
                  <a:gd name="connsiteY1180" fmla="*/ 4168 h 10000"/>
                  <a:gd name="connsiteX1181" fmla="*/ 9371 w 10000"/>
                  <a:gd name="connsiteY1181" fmla="*/ 4132 h 10000"/>
                  <a:gd name="connsiteX1182" fmla="*/ 9391 w 10000"/>
                  <a:gd name="connsiteY1182" fmla="*/ 4113 h 10000"/>
                  <a:gd name="connsiteX1183" fmla="*/ 9407 w 10000"/>
                  <a:gd name="connsiteY1183" fmla="*/ 4103 h 10000"/>
                  <a:gd name="connsiteX1184" fmla="*/ 9435 w 10000"/>
                  <a:gd name="connsiteY1184" fmla="*/ 4100 h 10000"/>
                  <a:gd name="connsiteX1185" fmla="*/ 9460 w 10000"/>
                  <a:gd name="connsiteY1185" fmla="*/ 4084 h 10000"/>
                  <a:gd name="connsiteX1186" fmla="*/ 9485 w 10000"/>
                  <a:gd name="connsiteY1186" fmla="*/ 4067 h 10000"/>
                  <a:gd name="connsiteX1187" fmla="*/ 9496 w 10000"/>
                  <a:gd name="connsiteY1187" fmla="*/ 4054 h 10000"/>
                  <a:gd name="connsiteX1188" fmla="*/ 9526 w 10000"/>
                  <a:gd name="connsiteY1188" fmla="*/ 4048 h 10000"/>
                  <a:gd name="connsiteX1189" fmla="*/ 9557 w 10000"/>
                  <a:gd name="connsiteY1189" fmla="*/ 4038 h 10000"/>
                  <a:gd name="connsiteX1190" fmla="*/ 9584 w 10000"/>
                  <a:gd name="connsiteY1190" fmla="*/ 4019 h 10000"/>
                  <a:gd name="connsiteX1191" fmla="*/ 9623 w 10000"/>
                  <a:gd name="connsiteY1191" fmla="*/ 4016 h 10000"/>
                  <a:gd name="connsiteX1192" fmla="*/ 9648 w 10000"/>
                  <a:gd name="connsiteY1192" fmla="*/ 4009 h 10000"/>
                  <a:gd name="connsiteX1193" fmla="*/ 9673 w 10000"/>
                  <a:gd name="connsiteY1193" fmla="*/ 4019 h 10000"/>
                  <a:gd name="connsiteX1194" fmla="*/ 9712 w 10000"/>
                  <a:gd name="connsiteY1194" fmla="*/ 4038 h 10000"/>
                  <a:gd name="connsiteX1195" fmla="*/ 9742 w 10000"/>
                  <a:gd name="connsiteY1195" fmla="*/ 4074 h 10000"/>
                  <a:gd name="connsiteX1196" fmla="*/ 9776 w 10000"/>
                  <a:gd name="connsiteY1196" fmla="*/ 4093 h 10000"/>
                  <a:gd name="connsiteX1197" fmla="*/ 9814 w 10000"/>
                  <a:gd name="connsiteY1197" fmla="*/ 4109 h 10000"/>
                  <a:gd name="connsiteX1198" fmla="*/ 9859 w 10000"/>
                  <a:gd name="connsiteY1198" fmla="*/ 4119 h 10000"/>
                  <a:gd name="connsiteX1199" fmla="*/ 9898 w 10000"/>
                  <a:gd name="connsiteY1199" fmla="*/ 4122 h 10000"/>
                  <a:gd name="connsiteX1200" fmla="*/ 9931 w 10000"/>
                  <a:gd name="connsiteY1200" fmla="*/ 4109 h 10000"/>
                  <a:gd name="connsiteX1201" fmla="*/ 9956 w 10000"/>
                  <a:gd name="connsiteY1201" fmla="*/ 4100 h 10000"/>
                  <a:gd name="connsiteX1202" fmla="*/ 9981 w 10000"/>
                  <a:gd name="connsiteY1202" fmla="*/ 4067 h 10000"/>
                  <a:gd name="connsiteX1203" fmla="*/ 9994 w 10000"/>
                  <a:gd name="connsiteY1203" fmla="*/ 4035 h 10000"/>
                  <a:gd name="connsiteX1204" fmla="*/ 10000 w 10000"/>
                  <a:gd name="connsiteY1204" fmla="*/ 3996 h 10000"/>
                  <a:gd name="connsiteX1205" fmla="*/ 9994 w 10000"/>
                  <a:gd name="connsiteY1205" fmla="*/ 3941 h 10000"/>
                  <a:gd name="connsiteX1206" fmla="*/ 9986 w 10000"/>
                  <a:gd name="connsiteY1206" fmla="*/ 3905 h 10000"/>
                  <a:gd name="connsiteX1207" fmla="*/ 9981 w 10000"/>
                  <a:gd name="connsiteY1207" fmla="*/ 3857 h 10000"/>
                  <a:gd name="connsiteX1208" fmla="*/ 9989 w 10000"/>
                  <a:gd name="connsiteY1208" fmla="*/ 3837 h 10000"/>
                  <a:gd name="connsiteX1209" fmla="*/ 9989 w 10000"/>
                  <a:gd name="connsiteY1209" fmla="*/ 3812 h 10000"/>
                  <a:gd name="connsiteX1210" fmla="*/ 9981 w 10000"/>
                  <a:gd name="connsiteY1210" fmla="*/ 3792 h 10000"/>
                  <a:gd name="connsiteX1211" fmla="*/ 9970 w 10000"/>
                  <a:gd name="connsiteY1211" fmla="*/ 3763 h 10000"/>
                  <a:gd name="connsiteX1212" fmla="*/ 9945 w 10000"/>
                  <a:gd name="connsiteY1212" fmla="*/ 3705 h 10000"/>
                  <a:gd name="connsiteX1213" fmla="*/ 9931 w 10000"/>
                  <a:gd name="connsiteY1213" fmla="*/ 3659 h 10000"/>
                  <a:gd name="connsiteX1214" fmla="*/ 9903 w 10000"/>
                  <a:gd name="connsiteY1214" fmla="*/ 3640 h 10000"/>
                  <a:gd name="connsiteX1215" fmla="*/ 9881 w 10000"/>
                  <a:gd name="connsiteY1215" fmla="*/ 3620 h 10000"/>
                  <a:gd name="connsiteX1216" fmla="*/ 9856 w 10000"/>
                  <a:gd name="connsiteY1216" fmla="*/ 3595 h 10000"/>
                  <a:gd name="connsiteX1217" fmla="*/ 9817 w 10000"/>
                  <a:gd name="connsiteY1217" fmla="*/ 3562 h 10000"/>
                  <a:gd name="connsiteX1218" fmla="*/ 9795 w 10000"/>
                  <a:gd name="connsiteY1218" fmla="*/ 3546 h 10000"/>
                  <a:gd name="connsiteX1219" fmla="*/ 9778 w 10000"/>
                  <a:gd name="connsiteY1219" fmla="*/ 3527 h 10000"/>
                  <a:gd name="connsiteX1220" fmla="*/ 9745 w 10000"/>
                  <a:gd name="connsiteY1220" fmla="*/ 3501 h 10000"/>
                  <a:gd name="connsiteX1221" fmla="*/ 9726 w 10000"/>
                  <a:gd name="connsiteY1221" fmla="*/ 3488 h 10000"/>
                  <a:gd name="connsiteX1222" fmla="*/ 9704 w 10000"/>
                  <a:gd name="connsiteY1222" fmla="*/ 3472 h 10000"/>
                  <a:gd name="connsiteX1223" fmla="*/ 9695 w 10000"/>
                  <a:gd name="connsiteY1223" fmla="*/ 3468 h 10000"/>
                  <a:gd name="connsiteX1224" fmla="*/ 9690 w 10000"/>
                  <a:gd name="connsiteY1224" fmla="*/ 3459 h 10000"/>
                  <a:gd name="connsiteX1225" fmla="*/ 9673 w 10000"/>
                  <a:gd name="connsiteY1225" fmla="*/ 3449 h 10000"/>
                  <a:gd name="connsiteX1226" fmla="*/ 9665 w 10000"/>
                  <a:gd name="connsiteY1226" fmla="*/ 3442 h 10000"/>
                  <a:gd name="connsiteX1227" fmla="*/ 9654 w 10000"/>
                  <a:gd name="connsiteY1227" fmla="*/ 3449 h 10000"/>
                  <a:gd name="connsiteX1228" fmla="*/ 9521 w 10000"/>
                  <a:gd name="connsiteY1228" fmla="*/ 3394 h 10000"/>
                  <a:gd name="connsiteX1229" fmla="*/ 9510 w 10000"/>
                  <a:gd name="connsiteY1229" fmla="*/ 3368 h 10000"/>
                  <a:gd name="connsiteX1230" fmla="*/ 9496 w 10000"/>
                  <a:gd name="connsiteY1230" fmla="*/ 3287 h 10000"/>
                  <a:gd name="connsiteX1231" fmla="*/ 9488 w 10000"/>
                  <a:gd name="connsiteY1231" fmla="*/ 3216 h 10000"/>
                  <a:gd name="connsiteX1232" fmla="*/ 9493 w 10000"/>
                  <a:gd name="connsiteY1232" fmla="*/ 3174 h 10000"/>
                  <a:gd name="connsiteX1233" fmla="*/ 9501 w 10000"/>
                  <a:gd name="connsiteY1233" fmla="*/ 3128 h 10000"/>
                  <a:gd name="connsiteX1234" fmla="*/ 9488 w 10000"/>
                  <a:gd name="connsiteY1234" fmla="*/ 3025 h 10000"/>
                  <a:gd name="connsiteX1235" fmla="*/ 9446 w 10000"/>
                  <a:gd name="connsiteY1235" fmla="*/ 2931 h 10000"/>
                  <a:gd name="connsiteX1236" fmla="*/ 9382 w 10000"/>
                  <a:gd name="connsiteY1236" fmla="*/ 2837 h 10000"/>
                  <a:gd name="connsiteX1237" fmla="*/ 9316 w 10000"/>
                  <a:gd name="connsiteY1237" fmla="*/ 2753 h 10000"/>
                  <a:gd name="connsiteX1238" fmla="*/ 9294 w 10000"/>
                  <a:gd name="connsiteY1238" fmla="*/ 2655 h 10000"/>
                  <a:gd name="connsiteX1239" fmla="*/ 9213 w 10000"/>
                  <a:gd name="connsiteY1239" fmla="*/ 2328 h 10000"/>
                  <a:gd name="connsiteX1240" fmla="*/ 9172 w 10000"/>
                  <a:gd name="connsiteY1240" fmla="*/ 2286 h 10000"/>
                  <a:gd name="connsiteX1241" fmla="*/ 9019 w 10000"/>
                  <a:gd name="connsiteY1241" fmla="*/ 2082 h 10000"/>
                  <a:gd name="connsiteX1242" fmla="*/ 8906 w 10000"/>
                  <a:gd name="connsiteY1242" fmla="*/ 1946 h 10000"/>
                  <a:gd name="connsiteX1243" fmla="*/ 8801 w 10000"/>
                  <a:gd name="connsiteY1243" fmla="*/ 1778 h 10000"/>
                  <a:gd name="connsiteX1244" fmla="*/ 8806 w 10000"/>
                  <a:gd name="connsiteY1244" fmla="*/ 1713 h 10000"/>
                  <a:gd name="connsiteX1245" fmla="*/ 8809 w 10000"/>
                  <a:gd name="connsiteY1245" fmla="*/ 1703 h 10000"/>
                  <a:gd name="connsiteX1246" fmla="*/ 8817 w 10000"/>
                  <a:gd name="connsiteY1246" fmla="*/ 1713 h 10000"/>
                  <a:gd name="connsiteX1247" fmla="*/ 8834 w 10000"/>
                  <a:gd name="connsiteY1247" fmla="*/ 1729 h 10000"/>
                  <a:gd name="connsiteX1248" fmla="*/ 8839 w 10000"/>
                  <a:gd name="connsiteY1248" fmla="*/ 1729 h 10000"/>
                  <a:gd name="connsiteX1249" fmla="*/ 8848 w 10000"/>
                  <a:gd name="connsiteY1249" fmla="*/ 1723 h 10000"/>
                  <a:gd name="connsiteX1250" fmla="*/ 8850 w 10000"/>
                  <a:gd name="connsiteY1250" fmla="*/ 1703 h 10000"/>
                  <a:gd name="connsiteX1251" fmla="*/ 8850 w 10000"/>
                  <a:gd name="connsiteY1251" fmla="*/ 1684 h 10000"/>
                  <a:gd name="connsiteX1252" fmla="*/ 8850 w 10000"/>
                  <a:gd name="connsiteY1252" fmla="*/ 1648 h 10000"/>
                  <a:gd name="connsiteX1253" fmla="*/ 8881 w 10000"/>
                  <a:gd name="connsiteY1253" fmla="*/ 1571 h 10000"/>
                  <a:gd name="connsiteX1254" fmla="*/ 8895 w 10000"/>
                  <a:gd name="connsiteY1254" fmla="*/ 1541 h 10000"/>
                  <a:gd name="connsiteX1255" fmla="*/ 8895 w 10000"/>
                  <a:gd name="connsiteY1255" fmla="*/ 1525 h 10000"/>
                  <a:gd name="connsiteX1256" fmla="*/ 8881 w 10000"/>
                  <a:gd name="connsiteY1256" fmla="*/ 1516 h 10000"/>
                  <a:gd name="connsiteX1257" fmla="*/ 8864 w 10000"/>
                  <a:gd name="connsiteY1257" fmla="*/ 1522 h 10000"/>
                  <a:gd name="connsiteX1258" fmla="*/ 8850 w 10000"/>
                  <a:gd name="connsiteY1258" fmla="*/ 1535 h 10000"/>
                  <a:gd name="connsiteX1259" fmla="*/ 8834 w 10000"/>
                  <a:gd name="connsiteY1259" fmla="*/ 1571 h 10000"/>
                  <a:gd name="connsiteX1260" fmla="*/ 8825 w 10000"/>
                  <a:gd name="connsiteY1260" fmla="*/ 1587 h 10000"/>
                  <a:gd name="connsiteX1261" fmla="*/ 8776 w 10000"/>
                  <a:gd name="connsiteY1261" fmla="*/ 1571 h 10000"/>
                  <a:gd name="connsiteX1262" fmla="*/ 8745 w 10000"/>
                  <a:gd name="connsiteY1262" fmla="*/ 1580 h 10000"/>
                  <a:gd name="connsiteX1263" fmla="*/ 8720 w 10000"/>
                  <a:gd name="connsiteY1263" fmla="*/ 1587 h 10000"/>
                  <a:gd name="connsiteX1264" fmla="*/ 8709 w 10000"/>
                  <a:gd name="connsiteY1264" fmla="*/ 1609 h 10000"/>
                  <a:gd name="connsiteX1265" fmla="*/ 8693 w 10000"/>
                  <a:gd name="connsiteY1265" fmla="*/ 1616 h 10000"/>
                  <a:gd name="connsiteX1266" fmla="*/ 8684 w 10000"/>
                  <a:gd name="connsiteY1266" fmla="*/ 1639 h 10000"/>
                  <a:gd name="connsiteX1267" fmla="*/ 8684 w 10000"/>
                  <a:gd name="connsiteY1267" fmla="*/ 1658 h 10000"/>
                  <a:gd name="connsiteX1268" fmla="*/ 8665 w 10000"/>
                  <a:gd name="connsiteY1268" fmla="*/ 1655 h 10000"/>
                  <a:gd name="connsiteX1269" fmla="*/ 8665 w 10000"/>
                  <a:gd name="connsiteY1269" fmla="*/ 1645 h 10000"/>
                  <a:gd name="connsiteX1270" fmla="*/ 8665 w 10000"/>
                  <a:gd name="connsiteY1270" fmla="*/ 1626 h 10000"/>
                  <a:gd name="connsiteX1271" fmla="*/ 8676 w 10000"/>
                  <a:gd name="connsiteY1271" fmla="*/ 1609 h 10000"/>
                  <a:gd name="connsiteX1272" fmla="*/ 8679 w 10000"/>
                  <a:gd name="connsiteY1272" fmla="*/ 1597 h 10000"/>
                  <a:gd name="connsiteX1273" fmla="*/ 8687 w 10000"/>
                  <a:gd name="connsiteY1273" fmla="*/ 1577 h 10000"/>
                  <a:gd name="connsiteX1274" fmla="*/ 8695 w 10000"/>
                  <a:gd name="connsiteY1274" fmla="*/ 1554 h 10000"/>
                  <a:gd name="connsiteX1275" fmla="*/ 8709 w 10000"/>
                  <a:gd name="connsiteY1275" fmla="*/ 1532 h 10000"/>
                  <a:gd name="connsiteX1276" fmla="*/ 8704 w 10000"/>
                  <a:gd name="connsiteY1276" fmla="*/ 1512 h 10000"/>
                  <a:gd name="connsiteX1277" fmla="*/ 8695 w 10000"/>
                  <a:gd name="connsiteY1277" fmla="*/ 1503 h 10000"/>
                  <a:gd name="connsiteX1278" fmla="*/ 8684 w 10000"/>
                  <a:gd name="connsiteY1278" fmla="*/ 1503 h 10000"/>
                  <a:gd name="connsiteX1279" fmla="*/ 8670 w 10000"/>
                  <a:gd name="connsiteY1279" fmla="*/ 1525 h 10000"/>
                  <a:gd name="connsiteX1280" fmla="*/ 8665 w 10000"/>
                  <a:gd name="connsiteY1280" fmla="*/ 1545 h 10000"/>
                  <a:gd name="connsiteX1281" fmla="*/ 8654 w 10000"/>
                  <a:gd name="connsiteY1281" fmla="*/ 1567 h 10000"/>
                  <a:gd name="connsiteX1282" fmla="*/ 8648 w 10000"/>
                  <a:gd name="connsiteY1282" fmla="*/ 1587 h 10000"/>
                  <a:gd name="connsiteX1283" fmla="*/ 8640 w 10000"/>
                  <a:gd name="connsiteY1283" fmla="*/ 1629 h 10000"/>
                  <a:gd name="connsiteX1284" fmla="*/ 8620 w 10000"/>
                  <a:gd name="connsiteY1284" fmla="*/ 1635 h 10000"/>
                  <a:gd name="connsiteX1285" fmla="*/ 8612 w 10000"/>
                  <a:gd name="connsiteY1285" fmla="*/ 1635 h 10000"/>
                  <a:gd name="connsiteX1286" fmla="*/ 8604 w 10000"/>
                  <a:gd name="connsiteY1286" fmla="*/ 1626 h 10000"/>
                  <a:gd name="connsiteX1287" fmla="*/ 8596 w 10000"/>
                  <a:gd name="connsiteY1287" fmla="*/ 1616 h 10000"/>
                  <a:gd name="connsiteX1288" fmla="*/ 8596 w 10000"/>
                  <a:gd name="connsiteY1288" fmla="*/ 1580 h 10000"/>
                  <a:gd name="connsiteX1289" fmla="*/ 8587 w 10000"/>
                  <a:gd name="connsiteY1289" fmla="*/ 1545 h 10000"/>
                  <a:gd name="connsiteX1290" fmla="*/ 8565 w 10000"/>
                  <a:gd name="connsiteY1290" fmla="*/ 1516 h 10000"/>
                  <a:gd name="connsiteX1291" fmla="*/ 8543 w 10000"/>
                  <a:gd name="connsiteY1291" fmla="*/ 1512 h 10000"/>
                  <a:gd name="connsiteX1292" fmla="*/ 8518 w 10000"/>
                  <a:gd name="connsiteY1292" fmla="*/ 1532 h 10000"/>
                  <a:gd name="connsiteX1293" fmla="*/ 8476 w 10000"/>
                  <a:gd name="connsiteY1293" fmla="*/ 1567 h 10000"/>
                  <a:gd name="connsiteX1294" fmla="*/ 8454 w 10000"/>
                  <a:gd name="connsiteY1294" fmla="*/ 1551 h 10000"/>
                  <a:gd name="connsiteX1295" fmla="*/ 8402 w 10000"/>
                  <a:gd name="connsiteY1295" fmla="*/ 1493 h 10000"/>
                  <a:gd name="connsiteX1296" fmla="*/ 8371 w 10000"/>
                  <a:gd name="connsiteY1296" fmla="*/ 1428 h 10000"/>
                  <a:gd name="connsiteX1297" fmla="*/ 8072 w 10000"/>
                  <a:gd name="connsiteY1297" fmla="*/ 1422 h 10000"/>
                  <a:gd name="connsiteX1298" fmla="*/ 7823 w 10000"/>
                  <a:gd name="connsiteY1298" fmla="*/ 1279 h 10000"/>
                  <a:gd name="connsiteX1299" fmla="*/ 7587 w 10000"/>
                  <a:gd name="connsiteY1299" fmla="*/ 1133 h 10000"/>
                  <a:gd name="connsiteX1300" fmla="*/ 7526 w 10000"/>
                  <a:gd name="connsiteY1300" fmla="*/ 1098 h 10000"/>
                  <a:gd name="connsiteX1301" fmla="*/ 7346 w 10000"/>
                  <a:gd name="connsiteY1301" fmla="*/ 991 h 10000"/>
                  <a:gd name="connsiteX1302" fmla="*/ 7321 w 10000"/>
                  <a:gd name="connsiteY1302" fmla="*/ 959 h 10000"/>
                  <a:gd name="connsiteX1303" fmla="*/ 7307 w 10000"/>
                  <a:gd name="connsiteY1303" fmla="*/ 871 h 10000"/>
                  <a:gd name="connsiteX1304" fmla="*/ 7224 w 10000"/>
                  <a:gd name="connsiteY1304" fmla="*/ 816 h 10000"/>
                  <a:gd name="connsiteX1305" fmla="*/ 7147 w 10000"/>
                  <a:gd name="connsiteY1305" fmla="*/ 787 h 10000"/>
                  <a:gd name="connsiteX1306" fmla="*/ 7080 w 10000"/>
                  <a:gd name="connsiteY1306" fmla="*/ 742 h 10000"/>
                  <a:gd name="connsiteX1307" fmla="*/ 7069 w 10000"/>
                  <a:gd name="connsiteY1307" fmla="*/ 767 h 10000"/>
                  <a:gd name="connsiteX1308" fmla="*/ 7033 w 10000"/>
                  <a:gd name="connsiteY1308" fmla="*/ 787 h 10000"/>
                  <a:gd name="connsiteX1309" fmla="*/ 6820 w 10000"/>
                  <a:gd name="connsiteY1309" fmla="*/ 878 h 10000"/>
                  <a:gd name="connsiteX1310" fmla="*/ 6726 w 10000"/>
                  <a:gd name="connsiteY1310" fmla="*/ 897 h 10000"/>
                  <a:gd name="connsiteX1311" fmla="*/ 6626 w 10000"/>
                  <a:gd name="connsiteY1311" fmla="*/ 955 h 10000"/>
                  <a:gd name="connsiteX1312" fmla="*/ 6582 w 10000"/>
                  <a:gd name="connsiteY1312" fmla="*/ 946 h 10000"/>
                  <a:gd name="connsiteX1313" fmla="*/ 6571 w 10000"/>
                  <a:gd name="connsiteY1313" fmla="*/ 955 h 10000"/>
                  <a:gd name="connsiteX1314" fmla="*/ 6507 w 10000"/>
                  <a:gd name="connsiteY1314" fmla="*/ 975 h 10000"/>
                  <a:gd name="connsiteX1315" fmla="*/ 6485 w 10000"/>
                  <a:gd name="connsiteY1315" fmla="*/ 975 h 10000"/>
                  <a:gd name="connsiteX1316" fmla="*/ 6476 w 10000"/>
                  <a:gd name="connsiteY1316" fmla="*/ 965 h 10000"/>
                  <a:gd name="connsiteX1317" fmla="*/ 6474 w 10000"/>
                  <a:gd name="connsiteY1317" fmla="*/ 936 h 10000"/>
                  <a:gd name="connsiteX1318" fmla="*/ 6452 w 10000"/>
                  <a:gd name="connsiteY1318" fmla="*/ 887 h 10000"/>
                  <a:gd name="connsiteX1319" fmla="*/ 6352 w 10000"/>
                  <a:gd name="connsiteY1319" fmla="*/ 767 h 10000"/>
                  <a:gd name="connsiteX1320" fmla="*/ 6313 w 10000"/>
                  <a:gd name="connsiteY1320" fmla="*/ 732 h 10000"/>
                  <a:gd name="connsiteX1321" fmla="*/ 6296 w 10000"/>
                  <a:gd name="connsiteY1321" fmla="*/ 690 h 10000"/>
                  <a:gd name="connsiteX1322" fmla="*/ 6271 w 10000"/>
                  <a:gd name="connsiteY1322" fmla="*/ 664 h 10000"/>
                  <a:gd name="connsiteX1323" fmla="*/ 6266 w 10000"/>
                  <a:gd name="connsiteY1323" fmla="*/ 654 h 10000"/>
                  <a:gd name="connsiteX1324" fmla="*/ 6111 w 10000"/>
                  <a:gd name="connsiteY1324" fmla="*/ 398 h 10000"/>
                  <a:gd name="connsiteX1325" fmla="*/ 5903 w 10000"/>
                  <a:gd name="connsiteY1325" fmla="*/ 408 h 10000"/>
                  <a:gd name="connsiteX1326" fmla="*/ 5837 w 10000"/>
                  <a:gd name="connsiteY1326" fmla="*/ 427 h 10000"/>
                  <a:gd name="connsiteX1327" fmla="*/ 5756 w 10000"/>
                  <a:gd name="connsiteY1327" fmla="*/ 453 h 10000"/>
                  <a:gd name="connsiteX1328" fmla="*/ 5681 w 10000"/>
                  <a:gd name="connsiteY1328" fmla="*/ 453 h 10000"/>
                  <a:gd name="connsiteX1329" fmla="*/ 5609 w 10000"/>
                  <a:gd name="connsiteY1329" fmla="*/ 447 h 10000"/>
                  <a:gd name="connsiteX1330" fmla="*/ 5554 w 10000"/>
                  <a:gd name="connsiteY1330" fmla="*/ 304 h 10000"/>
                  <a:gd name="connsiteX1331" fmla="*/ 5529 w 10000"/>
                  <a:gd name="connsiteY1331" fmla="*/ 301 h 10000"/>
                  <a:gd name="connsiteX1332" fmla="*/ 5393 w 10000"/>
                  <a:gd name="connsiteY1332" fmla="*/ 256 h 10000"/>
                  <a:gd name="connsiteX1333" fmla="*/ 5366 w 10000"/>
                  <a:gd name="connsiteY1333" fmla="*/ 220 h 10000"/>
                  <a:gd name="connsiteX1334" fmla="*/ 5249 w 10000"/>
                  <a:gd name="connsiteY1334" fmla="*/ 155 h 10000"/>
                  <a:gd name="connsiteX1335" fmla="*/ 5141 w 10000"/>
                  <a:gd name="connsiteY1335" fmla="*/ 52 h 10000"/>
                  <a:gd name="connsiteX1336" fmla="*/ 5116 w 10000"/>
                  <a:gd name="connsiteY1336" fmla="*/ 3 h 10000"/>
                  <a:gd name="connsiteX1337" fmla="*/ 5061 w 10000"/>
                  <a:gd name="connsiteY1337" fmla="*/ 0 h 10000"/>
                  <a:gd name="connsiteX1338" fmla="*/ 5036 w 10000"/>
                  <a:gd name="connsiteY1338" fmla="*/ 32 h 10000"/>
                  <a:gd name="connsiteX1339" fmla="*/ 4942 w 10000"/>
                  <a:gd name="connsiteY1339" fmla="*/ 133 h 10000"/>
                  <a:gd name="connsiteX1340" fmla="*/ 4900 w 10000"/>
                  <a:gd name="connsiteY1340" fmla="*/ 217 h 10000"/>
                  <a:gd name="connsiteX1341" fmla="*/ 4861 w 10000"/>
                  <a:gd name="connsiteY1341" fmla="*/ 198 h 10000"/>
                  <a:gd name="connsiteX1342" fmla="*/ 4795 w 10000"/>
                  <a:gd name="connsiteY1342" fmla="*/ 68 h 10000"/>
                  <a:gd name="connsiteX1343" fmla="*/ 4778 w 10000"/>
                  <a:gd name="connsiteY1343" fmla="*/ 62 h 10000"/>
                  <a:gd name="connsiteX1344" fmla="*/ 4765 w 10000"/>
                  <a:gd name="connsiteY1344" fmla="*/ 62 h 10000"/>
                  <a:gd name="connsiteX1345" fmla="*/ 4748 w 10000"/>
                  <a:gd name="connsiteY1345" fmla="*/ 68 h 10000"/>
                  <a:gd name="connsiteX1346" fmla="*/ 4673 w 10000"/>
                  <a:gd name="connsiteY1346" fmla="*/ 136 h 10000"/>
                  <a:gd name="connsiteX1347" fmla="*/ 4632 w 10000"/>
                  <a:gd name="connsiteY1347" fmla="*/ 201 h 10000"/>
                  <a:gd name="connsiteX1348" fmla="*/ 4623 w 10000"/>
                  <a:gd name="connsiteY1348" fmla="*/ 210 h 10000"/>
                  <a:gd name="connsiteX1349" fmla="*/ 4579 w 10000"/>
                  <a:gd name="connsiteY1349" fmla="*/ 220 h 10000"/>
                  <a:gd name="connsiteX1350" fmla="*/ 4479 w 10000"/>
                  <a:gd name="connsiteY1350" fmla="*/ 198 h 10000"/>
                  <a:gd name="connsiteX1351" fmla="*/ 4402 w 10000"/>
                  <a:gd name="connsiteY1351" fmla="*/ 165 h 10000"/>
                  <a:gd name="connsiteX1352" fmla="*/ 4374 w 10000"/>
                  <a:gd name="connsiteY1352" fmla="*/ 165 h 10000"/>
                  <a:gd name="connsiteX1353" fmla="*/ 4335 w 10000"/>
                  <a:gd name="connsiteY1353" fmla="*/ 172 h 10000"/>
                  <a:gd name="connsiteX1354" fmla="*/ 4302 w 10000"/>
                  <a:gd name="connsiteY1354" fmla="*/ 188 h 10000"/>
                  <a:gd name="connsiteX1355" fmla="*/ 4271 w 10000"/>
                  <a:gd name="connsiteY1355" fmla="*/ 220 h 10000"/>
                  <a:gd name="connsiteX1356" fmla="*/ 4238 w 10000"/>
                  <a:gd name="connsiteY1356" fmla="*/ 240 h 10000"/>
                  <a:gd name="connsiteX1357" fmla="*/ 4324 w 10000"/>
                  <a:gd name="connsiteY1357" fmla="*/ 1289 h 10000"/>
                  <a:gd name="connsiteX1358" fmla="*/ 3521 w 10000"/>
                  <a:gd name="connsiteY1358" fmla="*/ 7730 h 10000"/>
                  <a:gd name="connsiteX1359" fmla="*/ 3560 w 10000"/>
                  <a:gd name="connsiteY1359" fmla="*/ 7749 h 10000"/>
                  <a:gd name="connsiteX1360" fmla="*/ 3562 w 10000"/>
                  <a:gd name="connsiteY1360" fmla="*/ 7759 h 10000"/>
                  <a:gd name="connsiteX1361" fmla="*/ 3573 w 10000"/>
                  <a:gd name="connsiteY1361" fmla="*/ 7766 h 10000"/>
                  <a:gd name="connsiteX1362" fmla="*/ 3584 w 10000"/>
                  <a:gd name="connsiteY1362" fmla="*/ 7759 h 10000"/>
                  <a:gd name="connsiteX1363" fmla="*/ 3811 w 10000"/>
                  <a:gd name="connsiteY1363" fmla="*/ 6802 h 10000"/>
                  <a:gd name="connsiteX1364" fmla="*/ 3623 w 10000"/>
                  <a:gd name="connsiteY1364" fmla="*/ 7733 h 10000"/>
                  <a:gd name="connsiteX1365" fmla="*/ 3632 w 10000"/>
                  <a:gd name="connsiteY1365" fmla="*/ 7730 h 10000"/>
                  <a:gd name="connsiteX1366" fmla="*/ 4236 w 10000"/>
                  <a:gd name="connsiteY1366" fmla="*/ 6832 h 10000"/>
                  <a:gd name="connsiteX1367" fmla="*/ 3946 w 10000"/>
                  <a:gd name="connsiteY1367" fmla="*/ 6675 h 10000"/>
                  <a:gd name="connsiteX1368" fmla="*/ 3687 w 10000"/>
                  <a:gd name="connsiteY1368" fmla="*/ 7730 h 10000"/>
                  <a:gd name="connsiteX1369" fmla="*/ 3690 w 10000"/>
                  <a:gd name="connsiteY1369" fmla="*/ 7730 h 10000"/>
                  <a:gd name="connsiteX1370" fmla="*/ 3704 w 10000"/>
                  <a:gd name="connsiteY1370" fmla="*/ 7740 h 10000"/>
                  <a:gd name="connsiteX1371" fmla="*/ 3712 w 10000"/>
                  <a:gd name="connsiteY1371" fmla="*/ 7743 h 10000"/>
                  <a:gd name="connsiteX1372" fmla="*/ 3723 w 10000"/>
                  <a:gd name="connsiteY1372" fmla="*/ 7749 h 10000"/>
                  <a:gd name="connsiteX1373" fmla="*/ 3729 w 10000"/>
                  <a:gd name="connsiteY1373" fmla="*/ 7749 h 10000"/>
                  <a:gd name="connsiteX1374" fmla="*/ 3729 w 10000"/>
                  <a:gd name="connsiteY1374" fmla="*/ 7743 h 10000"/>
                  <a:gd name="connsiteX1375" fmla="*/ 3745 w 10000"/>
                  <a:gd name="connsiteY1375" fmla="*/ 7740 h 10000"/>
                  <a:gd name="connsiteX1376" fmla="*/ 3753 w 10000"/>
                  <a:gd name="connsiteY1376" fmla="*/ 7730 h 10000"/>
                  <a:gd name="connsiteX1377" fmla="*/ 3762 w 10000"/>
                  <a:gd name="connsiteY1377" fmla="*/ 7720 h 10000"/>
                  <a:gd name="connsiteX1378" fmla="*/ 3776 w 10000"/>
                  <a:gd name="connsiteY1378" fmla="*/ 7710 h 10000"/>
                  <a:gd name="connsiteX1379" fmla="*/ 3784 w 10000"/>
                  <a:gd name="connsiteY1379" fmla="*/ 7701 h 10000"/>
                  <a:gd name="connsiteX1380" fmla="*/ 3792 w 10000"/>
                  <a:gd name="connsiteY1380" fmla="*/ 7694 h 10000"/>
                  <a:gd name="connsiteX1381" fmla="*/ 3801 w 10000"/>
                  <a:gd name="connsiteY1381" fmla="*/ 7685 h 10000"/>
                  <a:gd name="connsiteX1382" fmla="*/ 3778 w 10000"/>
                  <a:gd name="connsiteY1382" fmla="*/ 7756 h 10000"/>
                  <a:gd name="connsiteX1383" fmla="*/ 3762 w 10000"/>
                  <a:gd name="connsiteY1383" fmla="*/ 7775 h 10000"/>
                  <a:gd name="connsiteX1384" fmla="*/ 3748 w 10000"/>
                  <a:gd name="connsiteY1384" fmla="*/ 7775 h 10000"/>
                  <a:gd name="connsiteX1385" fmla="*/ 3737 w 10000"/>
                  <a:gd name="connsiteY1385" fmla="*/ 7778 h 10000"/>
                  <a:gd name="connsiteX1386" fmla="*/ 3712 w 10000"/>
                  <a:gd name="connsiteY1386" fmla="*/ 8005 h 10000"/>
                  <a:gd name="connsiteX1387" fmla="*/ 3706 w 10000"/>
                  <a:gd name="connsiteY1387" fmla="*/ 8021 h 10000"/>
                  <a:gd name="connsiteX1388" fmla="*/ 3712 w 10000"/>
                  <a:gd name="connsiteY1388" fmla="*/ 8044 h 10000"/>
                  <a:gd name="connsiteX1389" fmla="*/ 3712 w 10000"/>
                  <a:gd name="connsiteY1389" fmla="*/ 8051 h 10000"/>
                  <a:gd name="connsiteX1390" fmla="*/ 3767 w 10000"/>
                  <a:gd name="connsiteY1390" fmla="*/ 8106 h 10000"/>
                  <a:gd name="connsiteX1391" fmla="*/ 3770 w 10000"/>
                  <a:gd name="connsiteY1391" fmla="*/ 8119 h 10000"/>
                  <a:gd name="connsiteX1392" fmla="*/ 3740 w 10000"/>
                  <a:gd name="connsiteY1392" fmla="*/ 8154 h 10000"/>
                  <a:gd name="connsiteX1393" fmla="*/ 3731 w 10000"/>
                  <a:gd name="connsiteY1393" fmla="*/ 8138 h 10000"/>
                  <a:gd name="connsiteX1394" fmla="*/ 3729 w 10000"/>
                  <a:gd name="connsiteY1394" fmla="*/ 8125 h 10000"/>
                  <a:gd name="connsiteX1395" fmla="*/ 3712 w 10000"/>
                  <a:gd name="connsiteY1395" fmla="*/ 8115 h 10000"/>
                  <a:gd name="connsiteX1396" fmla="*/ 3704 w 10000"/>
                  <a:gd name="connsiteY1396" fmla="*/ 8109 h 10000"/>
                  <a:gd name="connsiteX1397" fmla="*/ 3687 w 10000"/>
                  <a:gd name="connsiteY1397" fmla="*/ 8099 h 10000"/>
                  <a:gd name="connsiteX1398" fmla="*/ 3673 w 10000"/>
                  <a:gd name="connsiteY1398" fmla="*/ 8093 h 10000"/>
                  <a:gd name="connsiteX1399" fmla="*/ 3665 w 10000"/>
                  <a:gd name="connsiteY1399" fmla="*/ 8083 h 10000"/>
                  <a:gd name="connsiteX1400" fmla="*/ 3648 w 10000"/>
                  <a:gd name="connsiteY1400" fmla="*/ 8073 h 10000"/>
                  <a:gd name="connsiteX1401" fmla="*/ 3643 w 10000"/>
                  <a:gd name="connsiteY1401" fmla="*/ 8063 h 10000"/>
                  <a:gd name="connsiteX1402" fmla="*/ 3632 w 10000"/>
                  <a:gd name="connsiteY1402" fmla="*/ 8054 h 10000"/>
                  <a:gd name="connsiteX1403" fmla="*/ 3623 w 10000"/>
                  <a:gd name="connsiteY1403" fmla="*/ 8060 h 10000"/>
                  <a:gd name="connsiteX1404" fmla="*/ 3615 w 10000"/>
                  <a:gd name="connsiteY1404" fmla="*/ 8070 h 10000"/>
                  <a:gd name="connsiteX1405" fmla="*/ 3607 w 10000"/>
                  <a:gd name="connsiteY1405" fmla="*/ 8083 h 10000"/>
                  <a:gd name="connsiteX1406" fmla="*/ 3607 w 10000"/>
                  <a:gd name="connsiteY1406" fmla="*/ 8099 h 10000"/>
                  <a:gd name="connsiteX1407" fmla="*/ 3607 w 10000"/>
                  <a:gd name="connsiteY1407" fmla="*/ 8125 h 10000"/>
                  <a:gd name="connsiteX1408" fmla="*/ 3601 w 10000"/>
                  <a:gd name="connsiteY1408" fmla="*/ 8148 h 10000"/>
                  <a:gd name="connsiteX1409" fmla="*/ 3584 w 10000"/>
                  <a:gd name="connsiteY1409" fmla="*/ 8154 h 10000"/>
                  <a:gd name="connsiteX1410" fmla="*/ 3573 w 10000"/>
                  <a:gd name="connsiteY1410" fmla="*/ 8154 h 10000"/>
                  <a:gd name="connsiteX1411" fmla="*/ 3551 w 10000"/>
                  <a:gd name="connsiteY1411" fmla="*/ 8119 h 10000"/>
                  <a:gd name="connsiteX1412" fmla="*/ 3457 w 10000"/>
                  <a:gd name="connsiteY1412" fmla="*/ 7872 h 10000"/>
                  <a:gd name="connsiteX1413" fmla="*/ 3449 w 10000"/>
                  <a:gd name="connsiteY1413" fmla="*/ 7847 h 10000"/>
                  <a:gd name="connsiteX1414" fmla="*/ 3446 w 10000"/>
                  <a:gd name="connsiteY1414" fmla="*/ 7827 h 10000"/>
                  <a:gd name="connsiteX0" fmla="*/ 4324 w 10000"/>
                  <a:gd name="connsiteY0" fmla="*/ 1289 h 10000"/>
                  <a:gd name="connsiteX1" fmla="*/ 4296 w 10000"/>
                  <a:gd name="connsiteY1" fmla="*/ 1305 h 10000"/>
                  <a:gd name="connsiteX2" fmla="*/ 4285 w 10000"/>
                  <a:gd name="connsiteY2" fmla="*/ 1279 h 10000"/>
                  <a:gd name="connsiteX3" fmla="*/ 4244 w 10000"/>
                  <a:gd name="connsiteY3" fmla="*/ 1266 h 10000"/>
                  <a:gd name="connsiteX4" fmla="*/ 4208 w 10000"/>
                  <a:gd name="connsiteY4" fmla="*/ 1286 h 10000"/>
                  <a:gd name="connsiteX5" fmla="*/ 4172 w 10000"/>
                  <a:gd name="connsiteY5" fmla="*/ 1299 h 10000"/>
                  <a:gd name="connsiteX6" fmla="*/ 4150 w 10000"/>
                  <a:gd name="connsiteY6" fmla="*/ 1308 h 10000"/>
                  <a:gd name="connsiteX7" fmla="*/ 4139 w 10000"/>
                  <a:gd name="connsiteY7" fmla="*/ 1315 h 10000"/>
                  <a:gd name="connsiteX8" fmla="*/ 4125 w 10000"/>
                  <a:gd name="connsiteY8" fmla="*/ 1315 h 10000"/>
                  <a:gd name="connsiteX9" fmla="*/ 4119 w 10000"/>
                  <a:gd name="connsiteY9" fmla="*/ 1315 h 10000"/>
                  <a:gd name="connsiteX10" fmla="*/ 4111 w 10000"/>
                  <a:gd name="connsiteY10" fmla="*/ 1308 h 10000"/>
                  <a:gd name="connsiteX11" fmla="*/ 4100 w 10000"/>
                  <a:gd name="connsiteY11" fmla="*/ 1315 h 10000"/>
                  <a:gd name="connsiteX12" fmla="*/ 4075 w 10000"/>
                  <a:gd name="connsiteY12" fmla="*/ 1315 h 10000"/>
                  <a:gd name="connsiteX13" fmla="*/ 4058 w 10000"/>
                  <a:gd name="connsiteY13" fmla="*/ 1318 h 10000"/>
                  <a:gd name="connsiteX14" fmla="*/ 4044 w 10000"/>
                  <a:gd name="connsiteY14" fmla="*/ 1315 h 10000"/>
                  <a:gd name="connsiteX15" fmla="*/ 4042 w 10000"/>
                  <a:gd name="connsiteY15" fmla="*/ 1299 h 10000"/>
                  <a:gd name="connsiteX16" fmla="*/ 4014 w 10000"/>
                  <a:gd name="connsiteY16" fmla="*/ 1308 h 10000"/>
                  <a:gd name="connsiteX17" fmla="*/ 4011 w 10000"/>
                  <a:gd name="connsiteY17" fmla="*/ 1315 h 10000"/>
                  <a:gd name="connsiteX18" fmla="*/ 4011 w 10000"/>
                  <a:gd name="connsiteY18" fmla="*/ 1341 h 10000"/>
                  <a:gd name="connsiteX19" fmla="*/ 4019 w 10000"/>
                  <a:gd name="connsiteY19" fmla="*/ 1341 h 10000"/>
                  <a:gd name="connsiteX20" fmla="*/ 3997 w 10000"/>
                  <a:gd name="connsiteY20" fmla="*/ 1363 h 10000"/>
                  <a:gd name="connsiteX21" fmla="*/ 3986 w 10000"/>
                  <a:gd name="connsiteY21" fmla="*/ 1373 h 10000"/>
                  <a:gd name="connsiteX22" fmla="*/ 3981 w 10000"/>
                  <a:gd name="connsiteY22" fmla="*/ 1389 h 10000"/>
                  <a:gd name="connsiteX23" fmla="*/ 3981 w 10000"/>
                  <a:gd name="connsiteY23" fmla="*/ 1409 h 10000"/>
                  <a:gd name="connsiteX24" fmla="*/ 3981 w 10000"/>
                  <a:gd name="connsiteY24" fmla="*/ 1438 h 10000"/>
                  <a:gd name="connsiteX25" fmla="*/ 3961 w 10000"/>
                  <a:gd name="connsiteY25" fmla="*/ 1441 h 10000"/>
                  <a:gd name="connsiteX26" fmla="*/ 3942 w 10000"/>
                  <a:gd name="connsiteY26" fmla="*/ 1441 h 10000"/>
                  <a:gd name="connsiteX27" fmla="*/ 3914 w 10000"/>
                  <a:gd name="connsiteY27" fmla="*/ 1454 h 10000"/>
                  <a:gd name="connsiteX28" fmla="*/ 3892 w 10000"/>
                  <a:gd name="connsiteY28" fmla="*/ 1467 h 10000"/>
                  <a:gd name="connsiteX29" fmla="*/ 3867 w 10000"/>
                  <a:gd name="connsiteY29" fmla="*/ 1483 h 10000"/>
                  <a:gd name="connsiteX30" fmla="*/ 3845 w 10000"/>
                  <a:gd name="connsiteY30" fmla="*/ 1467 h 10000"/>
                  <a:gd name="connsiteX31" fmla="*/ 3850 w 10000"/>
                  <a:gd name="connsiteY31" fmla="*/ 1457 h 10000"/>
                  <a:gd name="connsiteX32" fmla="*/ 3864 w 10000"/>
                  <a:gd name="connsiteY32" fmla="*/ 1441 h 10000"/>
                  <a:gd name="connsiteX33" fmla="*/ 3859 w 10000"/>
                  <a:gd name="connsiteY33" fmla="*/ 1409 h 10000"/>
                  <a:gd name="connsiteX34" fmla="*/ 3842 w 10000"/>
                  <a:gd name="connsiteY34" fmla="*/ 1383 h 10000"/>
                  <a:gd name="connsiteX35" fmla="*/ 3825 w 10000"/>
                  <a:gd name="connsiteY35" fmla="*/ 1360 h 10000"/>
                  <a:gd name="connsiteX36" fmla="*/ 3809 w 10000"/>
                  <a:gd name="connsiteY36" fmla="*/ 1318 h 10000"/>
                  <a:gd name="connsiteX37" fmla="*/ 3787 w 10000"/>
                  <a:gd name="connsiteY37" fmla="*/ 1289 h 10000"/>
                  <a:gd name="connsiteX38" fmla="*/ 3759 w 10000"/>
                  <a:gd name="connsiteY38" fmla="*/ 1266 h 10000"/>
                  <a:gd name="connsiteX39" fmla="*/ 3740 w 10000"/>
                  <a:gd name="connsiteY39" fmla="*/ 1256 h 10000"/>
                  <a:gd name="connsiteX40" fmla="*/ 3715 w 10000"/>
                  <a:gd name="connsiteY40" fmla="*/ 1250 h 10000"/>
                  <a:gd name="connsiteX41" fmla="*/ 3687 w 10000"/>
                  <a:gd name="connsiteY41" fmla="*/ 1256 h 10000"/>
                  <a:gd name="connsiteX42" fmla="*/ 3681 w 10000"/>
                  <a:gd name="connsiteY42" fmla="*/ 1260 h 10000"/>
                  <a:gd name="connsiteX43" fmla="*/ 3670 w 10000"/>
                  <a:gd name="connsiteY43" fmla="*/ 1295 h 10000"/>
                  <a:gd name="connsiteX44" fmla="*/ 3651 w 10000"/>
                  <a:gd name="connsiteY44" fmla="*/ 1305 h 10000"/>
                  <a:gd name="connsiteX45" fmla="*/ 3640 w 10000"/>
                  <a:gd name="connsiteY45" fmla="*/ 1308 h 10000"/>
                  <a:gd name="connsiteX46" fmla="*/ 3626 w 10000"/>
                  <a:gd name="connsiteY46" fmla="*/ 1308 h 10000"/>
                  <a:gd name="connsiteX47" fmla="*/ 3632 w 10000"/>
                  <a:gd name="connsiteY47" fmla="*/ 1276 h 10000"/>
                  <a:gd name="connsiteX48" fmla="*/ 3609 w 10000"/>
                  <a:gd name="connsiteY48" fmla="*/ 1289 h 10000"/>
                  <a:gd name="connsiteX49" fmla="*/ 3593 w 10000"/>
                  <a:gd name="connsiteY49" fmla="*/ 1286 h 10000"/>
                  <a:gd name="connsiteX50" fmla="*/ 3590 w 10000"/>
                  <a:gd name="connsiteY50" fmla="*/ 1256 h 10000"/>
                  <a:gd name="connsiteX51" fmla="*/ 3584 w 10000"/>
                  <a:gd name="connsiteY51" fmla="*/ 1237 h 10000"/>
                  <a:gd name="connsiteX52" fmla="*/ 3573 w 10000"/>
                  <a:gd name="connsiteY52" fmla="*/ 1237 h 10000"/>
                  <a:gd name="connsiteX53" fmla="*/ 3554 w 10000"/>
                  <a:gd name="connsiteY53" fmla="*/ 1227 h 10000"/>
                  <a:gd name="connsiteX54" fmla="*/ 3546 w 10000"/>
                  <a:gd name="connsiteY54" fmla="*/ 1192 h 10000"/>
                  <a:gd name="connsiteX55" fmla="*/ 3529 w 10000"/>
                  <a:gd name="connsiteY55" fmla="*/ 1176 h 10000"/>
                  <a:gd name="connsiteX56" fmla="*/ 3512 w 10000"/>
                  <a:gd name="connsiteY56" fmla="*/ 1182 h 10000"/>
                  <a:gd name="connsiteX57" fmla="*/ 3485 w 10000"/>
                  <a:gd name="connsiteY57" fmla="*/ 1182 h 10000"/>
                  <a:gd name="connsiteX58" fmla="*/ 3463 w 10000"/>
                  <a:gd name="connsiteY58" fmla="*/ 1176 h 10000"/>
                  <a:gd name="connsiteX59" fmla="*/ 3449 w 10000"/>
                  <a:gd name="connsiteY59" fmla="*/ 1182 h 10000"/>
                  <a:gd name="connsiteX60" fmla="*/ 3432 w 10000"/>
                  <a:gd name="connsiteY60" fmla="*/ 1192 h 10000"/>
                  <a:gd name="connsiteX61" fmla="*/ 3454 w 10000"/>
                  <a:gd name="connsiteY61" fmla="*/ 1205 h 10000"/>
                  <a:gd name="connsiteX62" fmla="*/ 3463 w 10000"/>
                  <a:gd name="connsiteY62" fmla="*/ 1205 h 10000"/>
                  <a:gd name="connsiteX63" fmla="*/ 3488 w 10000"/>
                  <a:gd name="connsiteY63" fmla="*/ 1205 h 10000"/>
                  <a:gd name="connsiteX64" fmla="*/ 3488 w 10000"/>
                  <a:gd name="connsiteY64" fmla="*/ 1218 h 10000"/>
                  <a:gd name="connsiteX65" fmla="*/ 3493 w 10000"/>
                  <a:gd name="connsiteY65" fmla="*/ 1247 h 10000"/>
                  <a:gd name="connsiteX66" fmla="*/ 3512 w 10000"/>
                  <a:gd name="connsiteY66" fmla="*/ 1247 h 10000"/>
                  <a:gd name="connsiteX67" fmla="*/ 3518 w 10000"/>
                  <a:gd name="connsiteY67" fmla="*/ 1250 h 10000"/>
                  <a:gd name="connsiteX68" fmla="*/ 3521 w 10000"/>
                  <a:gd name="connsiteY68" fmla="*/ 1276 h 10000"/>
                  <a:gd name="connsiteX69" fmla="*/ 3543 w 10000"/>
                  <a:gd name="connsiteY69" fmla="*/ 1295 h 10000"/>
                  <a:gd name="connsiteX70" fmla="*/ 3546 w 10000"/>
                  <a:gd name="connsiteY70" fmla="*/ 1305 h 10000"/>
                  <a:gd name="connsiteX71" fmla="*/ 3543 w 10000"/>
                  <a:gd name="connsiteY71" fmla="*/ 1315 h 10000"/>
                  <a:gd name="connsiteX72" fmla="*/ 3543 w 10000"/>
                  <a:gd name="connsiteY72" fmla="*/ 1331 h 10000"/>
                  <a:gd name="connsiteX73" fmla="*/ 3554 w 10000"/>
                  <a:gd name="connsiteY73" fmla="*/ 1324 h 10000"/>
                  <a:gd name="connsiteX74" fmla="*/ 3560 w 10000"/>
                  <a:gd name="connsiteY74" fmla="*/ 1331 h 10000"/>
                  <a:gd name="connsiteX75" fmla="*/ 3582 w 10000"/>
                  <a:gd name="connsiteY75" fmla="*/ 1344 h 10000"/>
                  <a:gd name="connsiteX76" fmla="*/ 3598 w 10000"/>
                  <a:gd name="connsiteY76" fmla="*/ 1380 h 10000"/>
                  <a:gd name="connsiteX77" fmla="*/ 3607 w 10000"/>
                  <a:gd name="connsiteY77" fmla="*/ 1389 h 10000"/>
                  <a:gd name="connsiteX78" fmla="*/ 3623 w 10000"/>
                  <a:gd name="connsiteY78" fmla="*/ 1409 h 10000"/>
                  <a:gd name="connsiteX79" fmla="*/ 3634 w 10000"/>
                  <a:gd name="connsiteY79" fmla="*/ 1438 h 10000"/>
                  <a:gd name="connsiteX80" fmla="*/ 3632 w 10000"/>
                  <a:gd name="connsiteY80" fmla="*/ 1454 h 10000"/>
                  <a:gd name="connsiteX81" fmla="*/ 3618 w 10000"/>
                  <a:gd name="connsiteY81" fmla="*/ 1438 h 10000"/>
                  <a:gd name="connsiteX82" fmla="*/ 3598 w 10000"/>
                  <a:gd name="connsiteY82" fmla="*/ 1428 h 10000"/>
                  <a:gd name="connsiteX83" fmla="*/ 3582 w 10000"/>
                  <a:gd name="connsiteY83" fmla="*/ 1402 h 10000"/>
                  <a:gd name="connsiteX84" fmla="*/ 3562 w 10000"/>
                  <a:gd name="connsiteY84" fmla="*/ 1399 h 10000"/>
                  <a:gd name="connsiteX85" fmla="*/ 3546 w 10000"/>
                  <a:gd name="connsiteY85" fmla="*/ 1383 h 10000"/>
                  <a:gd name="connsiteX86" fmla="*/ 3510 w 10000"/>
                  <a:gd name="connsiteY86" fmla="*/ 1360 h 10000"/>
                  <a:gd name="connsiteX87" fmla="*/ 3485 w 10000"/>
                  <a:gd name="connsiteY87" fmla="*/ 1344 h 10000"/>
                  <a:gd name="connsiteX88" fmla="*/ 3454 w 10000"/>
                  <a:gd name="connsiteY88" fmla="*/ 1334 h 10000"/>
                  <a:gd name="connsiteX89" fmla="*/ 3429 w 10000"/>
                  <a:gd name="connsiteY89" fmla="*/ 1315 h 10000"/>
                  <a:gd name="connsiteX90" fmla="*/ 3416 w 10000"/>
                  <a:gd name="connsiteY90" fmla="*/ 1308 h 10000"/>
                  <a:gd name="connsiteX91" fmla="*/ 3399 w 10000"/>
                  <a:gd name="connsiteY91" fmla="*/ 1305 h 10000"/>
                  <a:gd name="connsiteX92" fmla="*/ 3382 w 10000"/>
                  <a:gd name="connsiteY92" fmla="*/ 1286 h 10000"/>
                  <a:gd name="connsiteX93" fmla="*/ 3380 w 10000"/>
                  <a:gd name="connsiteY93" fmla="*/ 1266 h 10000"/>
                  <a:gd name="connsiteX94" fmla="*/ 3388 w 10000"/>
                  <a:gd name="connsiteY94" fmla="*/ 1256 h 10000"/>
                  <a:gd name="connsiteX95" fmla="*/ 3407 w 10000"/>
                  <a:gd name="connsiteY95" fmla="*/ 1256 h 10000"/>
                  <a:gd name="connsiteX96" fmla="*/ 3396 w 10000"/>
                  <a:gd name="connsiteY96" fmla="*/ 1227 h 10000"/>
                  <a:gd name="connsiteX97" fmla="*/ 3382 w 10000"/>
                  <a:gd name="connsiteY97" fmla="*/ 1227 h 10000"/>
                  <a:gd name="connsiteX98" fmla="*/ 3360 w 10000"/>
                  <a:gd name="connsiteY98" fmla="*/ 1221 h 10000"/>
                  <a:gd name="connsiteX99" fmla="*/ 3349 w 10000"/>
                  <a:gd name="connsiteY99" fmla="*/ 1231 h 10000"/>
                  <a:gd name="connsiteX100" fmla="*/ 3352 w 10000"/>
                  <a:gd name="connsiteY100" fmla="*/ 1247 h 10000"/>
                  <a:gd name="connsiteX101" fmla="*/ 3341 w 10000"/>
                  <a:gd name="connsiteY101" fmla="*/ 1237 h 10000"/>
                  <a:gd name="connsiteX102" fmla="*/ 3335 w 10000"/>
                  <a:gd name="connsiteY102" fmla="*/ 1231 h 10000"/>
                  <a:gd name="connsiteX103" fmla="*/ 3307 w 10000"/>
                  <a:gd name="connsiteY103" fmla="*/ 1227 h 10000"/>
                  <a:gd name="connsiteX104" fmla="*/ 3294 w 10000"/>
                  <a:gd name="connsiteY104" fmla="*/ 1221 h 10000"/>
                  <a:gd name="connsiteX105" fmla="*/ 3271 w 10000"/>
                  <a:gd name="connsiteY105" fmla="*/ 1211 h 10000"/>
                  <a:gd name="connsiteX106" fmla="*/ 3252 w 10000"/>
                  <a:gd name="connsiteY106" fmla="*/ 1195 h 10000"/>
                  <a:gd name="connsiteX107" fmla="*/ 3235 w 10000"/>
                  <a:gd name="connsiteY107" fmla="*/ 1195 h 10000"/>
                  <a:gd name="connsiteX108" fmla="*/ 3235 w 10000"/>
                  <a:gd name="connsiteY108" fmla="*/ 1205 h 10000"/>
                  <a:gd name="connsiteX109" fmla="*/ 3219 w 10000"/>
                  <a:gd name="connsiteY109" fmla="*/ 1231 h 10000"/>
                  <a:gd name="connsiteX110" fmla="*/ 3213 w 10000"/>
                  <a:gd name="connsiteY110" fmla="*/ 1231 h 10000"/>
                  <a:gd name="connsiteX111" fmla="*/ 3183 w 10000"/>
                  <a:gd name="connsiteY111" fmla="*/ 1221 h 10000"/>
                  <a:gd name="connsiteX112" fmla="*/ 3175 w 10000"/>
                  <a:gd name="connsiteY112" fmla="*/ 1227 h 10000"/>
                  <a:gd name="connsiteX113" fmla="*/ 3163 w 10000"/>
                  <a:gd name="connsiteY113" fmla="*/ 1237 h 10000"/>
                  <a:gd name="connsiteX114" fmla="*/ 3158 w 10000"/>
                  <a:gd name="connsiteY114" fmla="*/ 1260 h 10000"/>
                  <a:gd name="connsiteX115" fmla="*/ 3158 w 10000"/>
                  <a:gd name="connsiteY115" fmla="*/ 1276 h 10000"/>
                  <a:gd name="connsiteX116" fmla="*/ 3163 w 10000"/>
                  <a:gd name="connsiteY116" fmla="*/ 1295 h 10000"/>
                  <a:gd name="connsiteX117" fmla="*/ 3166 w 10000"/>
                  <a:gd name="connsiteY117" fmla="*/ 1308 h 10000"/>
                  <a:gd name="connsiteX118" fmla="*/ 3158 w 10000"/>
                  <a:gd name="connsiteY118" fmla="*/ 1315 h 10000"/>
                  <a:gd name="connsiteX119" fmla="*/ 3133 w 10000"/>
                  <a:gd name="connsiteY119" fmla="*/ 1299 h 10000"/>
                  <a:gd name="connsiteX120" fmla="*/ 3114 w 10000"/>
                  <a:gd name="connsiteY120" fmla="*/ 1276 h 10000"/>
                  <a:gd name="connsiteX121" fmla="*/ 3078 w 10000"/>
                  <a:gd name="connsiteY121" fmla="*/ 1240 h 10000"/>
                  <a:gd name="connsiteX122" fmla="*/ 3044 w 10000"/>
                  <a:gd name="connsiteY122" fmla="*/ 1227 h 10000"/>
                  <a:gd name="connsiteX123" fmla="*/ 3033 w 10000"/>
                  <a:gd name="connsiteY123" fmla="*/ 1231 h 10000"/>
                  <a:gd name="connsiteX124" fmla="*/ 3036 w 10000"/>
                  <a:gd name="connsiteY124" fmla="*/ 1256 h 10000"/>
                  <a:gd name="connsiteX125" fmla="*/ 3044 w 10000"/>
                  <a:gd name="connsiteY125" fmla="*/ 1266 h 10000"/>
                  <a:gd name="connsiteX126" fmla="*/ 3044 w 10000"/>
                  <a:gd name="connsiteY126" fmla="*/ 1276 h 10000"/>
                  <a:gd name="connsiteX127" fmla="*/ 3036 w 10000"/>
                  <a:gd name="connsiteY127" fmla="*/ 1276 h 10000"/>
                  <a:gd name="connsiteX128" fmla="*/ 3028 w 10000"/>
                  <a:gd name="connsiteY128" fmla="*/ 1266 h 10000"/>
                  <a:gd name="connsiteX129" fmla="*/ 3025 w 10000"/>
                  <a:gd name="connsiteY129" fmla="*/ 1256 h 10000"/>
                  <a:gd name="connsiteX130" fmla="*/ 3008 w 10000"/>
                  <a:gd name="connsiteY130" fmla="*/ 1205 h 10000"/>
                  <a:gd name="connsiteX131" fmla="*/ 3000 w 10000"/>
                  <a:gd name="connsiteY131" fmla="*/ 1192 h 10000"/>
                  <a:gd name="connsiteX132" fmla="*/ 2994 w 10000"/>
                  <a:gd name="connsiteY132" fmla="*/ 1176 h 10000"/>
                  <a:gd name="connsiteX133" fmla="*/ 2986 w 10000"/>
                  <a:gd name="connsiteY133" fmla="*/ 1182 h 10000"/>
                  <a:gd name="connsiteX134" fmla="*/ 2981 w 10000"/>
                  <a:gd name="connsiteY134" fmla="*/ 1192 h 10000"/>
                  <a:gd name="connsiteX135" fmla="*/ 2970 w 10000"/>
                  <a:gd name="connsiteY135" fmla="*/ 1201 h 10000"/>
                  <a:gd name="connsiteX136" fmla="*/ 2956 w 10000"/>
                  <a:gd name="connsiteY136" fmla="*/ 1218 h 10000"/>
                  <a:gd name="connsiteX137" fmla="*/ 2939 w 10000"/>
                  <a:gd name="connsiteY137" fmla="*/ 1240 h 10000"/>
                  <a:gd name="connsiteX138" fmla="*/ 2928 w 10000"/>
                  <a:gd name="connsiteY138" fmla="*/ 1247 h 10000"/>
                  <a:gd name="connsiteX139" fmla="*/ 2922 w 10000"/>
                  <a:gd name="connsiteY139" fmla="*/ 1250 h 10000"/>
                  <a:gd name="connsiteX140" fmla="*/ 2911 w 10000"/>
                  <a:gd name="connsiteY140" fmla="*/ 1250 h 10000"/>
                  <a:gd name="connsiteX141" fmla="*/ 2884 w 10000"/>
                  <a:gd name="connsiteY141" fmla="*/ 1247 h 10000"/>
                  <a:gd name="connsiteX142" fmla="*/ 2864 w 10000"/>
                  <a:gd name="connsiteY142" fmla="*/ 1237 h 10000"/>
                  <a:gd name="connsiteX143" fmla="*/ 2848 w 10000"/>
                  <a:gd name="connsiteY143" fmla="*/ 1231 h 10000"/>
                  <a:gd name="connsiteX144" fmla="*/ 2834 w 10000"/>
                  <a:gd name="connsiteY144" fmla="*/ 1227 h 10000"/>
                  <a:gd name="connsiteX145" fmla="*/ 2831 w 10000"/>
                  <a:gd name="connsiteY145" fmla="*/ 1227 h 10000"/>
                  <a:gd name="connsiteX146" fmla="*/ 2831 w 10000"/>
                  <a:gd name="connsiteY146" fmla="*/ 1221 h 10000"/>
                  <a:gd name="connsiteX147" fmla="*/ 2825 w 10000"/>
                  <a:gd name="connsiteY147" fmla="*/ 1205 h 10000"/>
                  <a:gd name="connsiteX148" fmla="*/ 2823 w 10000"/>
                  <a:gd name="connsiteY148" fmla="*/ 1192 h 10000"/>
                  <a:gd name="connsiteX149" fmla="*/ 2817 w 10000"/>
                  <a:gd name="connsiteY149" fmla="*/ 1182 h 10000"/>
                  <a:gd name="connsiteX150" fmla="*/ 2814 w 10000"/>
                  <a:gd name="connsiteY150" fmla="*/ 1176 h 10000"/>
                  <a:gd name="connsiteX151" fmla="*/ 2792 w 10000"/>
                  <a:gd name="connsiteY151" fmla="*/ 1172 h 10000"/>
                  <a:gd name="connsiteX152" fmla="*/ 2759 w 10000"/>
                  <a:gd name="connsiteY152" fmla="*/ 1156 h 10000"/>
                  <a:gd name="connsiteX153" fmla="*/ 2734 w 10000"/>
                  <a:gd name="connsiteY153" fmla="*/ 1143 h 10000"/>
                  <a:gd name="connsiteX154" fmla="*/ 2695 w 10000"/>
                  <a:gd name="connsiteY154" fmla="*/ 1124 h 10000"/>
                  <a:gd name="connsiteX155" fmla="*/ 2670 w 10000"/>
                  <a:gd name="connsiteY155" fmla="*/ 1108 h 10000"/>
                  <a:gd name="connsiteX156" fmla="*/ 2645 w 10000"/>
                  <a:gd name="connsiteY156" fmla="*/ 1091 h 10000"/>
                  <a:gd name="connsiteX157" fmla="*/ 2618 w 10000"/>
                  <a:gd name="connsiteY157" fmla="*/ 1088 h 10000"/>
                  <a:gd name="connsiteX158" fmla="*/ 2576 w 10000"/>
                  <a:gd name="connsiteY158" fmla="*/ 1088 h 10000"/>
                  <a:gd name="connsiteX159" fmla="*/ 2551 w 10000"/>
                  <a:gd name="connsiteY159" fmla="*/ 1091 h 10000"/>
                  <a:gd name="connsiteX160" fmla="*/ 2521 w 10000"/>
                  <a:gd name="connsiteY160" fmla="*/ 1098 h 10000"/>
                  <a:gd name="connsiteX161" fmla="*/ 2493 w 10000"/>
                  <a:gd name="connsiteY161" fmla="*/ 1104 h 10000"/>
                  <a:gd name="connsiteX162" fmla="*/ 2468 w 10000"/>
                  <a:gd name="connsiteY162" fmla="*/ 1108 h 10000"/>
                  <a:gd name="connsiteX163" fmla="*/ 2404 w 10000"/>
                  <a:gd name="connsiteY163" fmla="*/ 1124 h 10000"/>
                  <a:gd name="connsiteX164" fmla="*/ 2366 w 10000"/>
                  <a:gd name="connsiteY164" fmla="*/ 1133 h 10000"/>
                  <a:gd name="connsiteX165" fmla="*/ 2346 w 10000"/>
                  <a:gd name="connsiteY165" fmla="*/ 1137 h 10000"/>
                  <a:gd name="connsiteX166" fmla="*/ 2294 w 10000"/>
                  <a:gd name="connsiteY166" fmla="*/ 1146 h 10000"/>
                  <a:gd name="connsiteX167" fmla="*/ 2249 w 10000"/>
                  <a:gd name="connsiteY167" fmla="*/ 1156 h 10000"/>
                  <a:gd name="connsiteX168" fmla="*/ 2230 w 10000"/>
                  <a:gd name="connsiteY168" fmla="*/ 1156 h 10000"/>
                  <a:gd name="connsiteX169" fmla="*/ 2222 w 10000"/>
                  <a:gd name="connsiteY169" fmla="*/ 1163 h 10000"/>
                  <a:gd name="connsiteX170" fmla="*/ 2194 w 10000"/>
                  <a:gd name="connsiteY170" fmla="*/ 1163 h 10000"/>
                  <a:gd name="connsiteX171" fmla="*/ 2172 w 10000"/>
                  <a:gd name="connsiteY171" fmla="*/ 1163 h 10000"/>
                  <a:gd name="connsiteX172" fmla="*/ 2147 w 10000"/>
                  <a:gd name="connsiteY172" fmla="*/ 1166 h 10000"/>
                  <a:gd name="connsiteX173" fmla="*/ 2108 w 10000"/>
                  <a:gd name="connsiteY173" fmla="*/ 1166 h 10000"/>
                  <a:gd name="connsiteX174" fmla="*/ 2083 w 10000"/>
                  <a:gd name="connsiteY174" fmla="*/ 1156 h 10000"/>
                  <a:gd name="connsiteX175" fmla="*/ 2042 w 10000"/>
                  <a:gd name="connsiteY175" fmla="*/ 1143 h 10000"/>
                  <a:gd name="connsiteX176" fmla="*/ 2011 w 10000"/>
                  <a:gd name="connsiteY176" fmla="*/ 1143 h 10000"/>
                  <a:gd name="connsiteX177" fmla="*/ 1994 w 10000"/>
                  <a:gd name="connsiteY177" fmla="*/ 1146 h 10000"/>
                  <a:gd name="connsiteX178" fmla="*/ 1967 w 10000"/>
                  <a:gd name="connsiteY178" fmla="*/ 1156 h 10000"/>
                  <a:gd name="connsiteX179" fmla="*/ 1903 w 10000"/>
                  <a:gd name="connsiteY179" fmla="*/ 1176 h 10000"/>
                  <a:gd name="connsiteX180" fmla="*/ 1873 w 10000"/>
                  <a:gd name="connsiteY180" fmla="*/ 1182 h 10000"/>
                  <a:gd name="connsiteX181" fmla="*/ 1850 w 10000"/>
                  <a:gd name="connsiteY181" fmla="*/ 1185 h 10000"/>
                  <a:gd name="connsiteX182" fmla="*/ 1842 w 10000"/>
                  <a:gd name="connsiteY182" fmla="*/ 1192 h 10000"/>
                  <a:gd name="connsiteX183" fmla="*/ 1823 w 10000"/>
                  <a:gd name="connsiteY183" fmla="*/ 1195 h 10000"/>
                  <a:gd name="connsiteX184" fmla="*/ 1814 w 10000"/>
                  <a:gd name="connsiteY184" fmla="*/ 1201 h 10000"/>
                  <a:gd name="connsiteX185" fmla="*/ 1792 w 10000"/>
                  <a:gd name="connsiteY185" fmla="*/ 1218 h 10000"/>
                  <a:gd name="connsiteX186" fmla="*/ 1767 w 10000"/>
                  <a:gd name="connsiteY186" fmla="*/ 1231 h 10000"/>
                  <a:gd name="connsiteX187" fmla="*/ 1717 w 10000"/>
                  <a:gd name="connsiteY187" fmla="*/ 1266 h 10000"/>
                  <a:gd name="connsiteX188" fmla="*/ 1695 w 10000"/>
                  <a:gd name="connsiteY188" fmla="*/ 1279 h 10000"/>
                  <a:gd name="connsiteX189" fmla="*/ 1654 w 10000"/>
                  <a:gd name="connsiteY189" fmla="*/ 1308 h 10000"/>
                  <a:gd name="connsiteX190" fmla="*/ 1620 w 10000"/>
                  <a:gd name="connsiteY190" fmla="*/ 1334 h 10000"/>
                  <a:gd name="connsiteX191" fmla="*/ 1590 w 10000"/>
                  <a:gd name="connsiteY191" fmla="*/ 1360 h 10000"/>
                  <a:gd name="connsiteX192" fmla="*/ 1565 w 10000"/>
                  <a:gd name="connsiteY192" fmla="*/ 1380 h 10000"/>
                  <a:gd name="connsiteX193" fmla="*/ 1532 w 10000"/>
                  <a:gd name="connsiteY193" fmla="*/ 1402 h 10000"/>
                  <a:gd name="connsiteX194" fmla="*/ 1501 w 10000"/>
                  <a:gd name="connsiteY194" fmla="*/ 1418 h 10000"/>
                  <a:gd name="connsiteX195" fmla="*/ 1460 w 10000"/>
                  <a:gd name="connsiteY195" fmla="*/ 1438 h 10000"/>
                  <a:gd name="connsiteX196" fmla="*/ 1435 w 10000"/>
                  <a:gd name="connsiteY196" fmla="*/ 1454 h 10000"/>
                  <a:gd name="connsiteX197" fmla="*/ 1421 w 10000"/>
                  <a:gd name="connsiteY197" fmla="*/ 1464 h 10000"/>
                  <a:gd name="connsiteX198" fmla="*/ 1380 w 10000"/>
                  <a:gd name="connsiteY198" fmla="*/ 1473 h 10000"/>
                  <a:gd name="connsiteX199" fmla="*/ 1324 w 10000"/>
                  <a:gd name="connsiteY199" fmla="*/ 1477 h 10000"/>
                  <a:gd name="connsiteX200" fmla="*/ 1274 w 10000"/>
                  <a:gd name="connsiteY200" fmla="*/ 1483 h 10000"/>
                  <a:gd name="connsiteX201" fmla="*/ 1244 w 10000"/>
                  <a:gd name="connsiteY201" fmla="*/ 1486 h 10000"/>
                  <a:gd name="connsiteX202" fmla="*/ 1233 w 10000"/>
                  <a:gd name="connsiteY202" fmla="*/ 1486 h 10000"/>
                  <a:gd name="connsiteX203" fmla="*/ 1197 w 10000"/>
                  <a:gd name="connsiteY203" fmla="*/ 1493 h 10000"/>
                  <a:gd name="connsiteX204" fmla="*/ 1180 w 10000"/>
                  <a:gd name="connsiteY204" fmla="*/ 1496 h 10000"/>
                  <a:gd name="connsiteX205" fmla="*/ 1169 w 10000"/>
                  <a:gd name="connsiteY205" fmla="*/ 1496 h 10000"/>
                  <a:gd name="connsiteX206" fmla="*/ 1161 w 10000"/>
                  <a:gd name="connsiteY206" fmla="*/ 1503 h 10000"/>
                  <a:gd name="connsiteX207" fmla="*/ 1155 w 10000"/>
                  <a:gd name="connsiteY207" fmla="*/ 1503 h 10000"/>
                  <a:gd name="connsiteX208" fmla="*/ 501 w 10000"/>
                  <a:gd name="connsiteY208" fmla="*/ 2277 h 10000"/>
                  <a:gd name="connsiteX209" fmla="*/ 396 w 10000"/>
                  <a:gd name="connsiteY209" fmla="*/ 2532 h 10000"/>
                  <a:gd name="connsiteX210" fmla="*/ 324 w 10000"/>
                  <a:gd name="connsiteY210" fmla="*/ 2759 h 10000"/>
                  <a:gd name="connsiteX211" fmla="*/ 274 w 10000"/>
                  <a:gd name="connsiteY211" fmla="*/ 2866 h 10000"/>
                  <a:gd name="connsiteX212" fmla="*/ 202 w 10000"/>
                  <a:gd name="connsiteY212" fmla="*/ 3008 h 10000"/>
                  <a:gd name="connsiteX213" fmla="*/ 211 w 10000"/>
                  <a:gd name="connsiteY213" fmla="*/ 3177 h 10000"/>
                  <a:gd name="connsiteX214" fmla="*/ 235 w 10000"/>
                  <a:gd name="connsiteY214" fmla="*/ 3368 h 10000"/>
                  <a:gd name="connsiteX215" fmla="*/ 266 w 10000"/>
                  <a:gd name="connsiteY215" fmla="*/ 3595 h 10000"/>
                  <a:gd name="connsiteX216" fmla="*/ 299 w 10000"/>
                  <a:gd name="connsiteY216" fmla="*/ 3831 h 10000"/>
                  <a:gd name="connsiteX217" fmla="*/ 305 w 10000"/>
                  <a:gd name="connsiteY217" fmla="*/ 3863 h 10000"/>
                  <a:gd name="connsiteX218" fmla="*/ 341 w 10000"/>
                  <a:gd name="connsiteY218" fmla="*/ 3941 h 10000"/>
                  <a:gd name="connsiteX219" fmla="*/ 186 w 10000"/>
                  <a:gd name="connsiteY219" fmla="*/ 3935 h 10000"/>
                  <a:gd name="connsiteX220" fmla="*/ 30 w 10000"/>
                  <a:gd name="connsiteY220" fmla="*/ 3925 h 10000"/>
                  <a:gd name="connsiteX221" fmla="*/ 0 w 10000"/>
                  <a:gd name="connsiteY221" fmla="*/ 4054 h 10000"/>
                  <a:gd name="connsiteX222" fmla="*/ 14 w 10000"/>
                  <a:gd name="connsiteY222" fmla="*/ 4152 h 10000"/>
                  <a:gd name="connsiteX223" fmla="*/ 22 w 10000"/>
                  <a:gd name="connsiteY223" fmla="*/ 4242 h 10000"/>
                  <a:gd name="connsiteX224" fmla="*/ 30 w 10000"/>
                  <a:gd name="connsiteY224" fmla="*/ 4291 h 10000"/>
                  <a:gd name="connsiteX225" fmla="*/ 102 w 10000"/>
                  <a:gd name="connsiteY225" fmla="*/ 4271 h 10000"/>
                  <a:gd name="connsiteX226" fmla="*/ 155 w 10000"/>
                  <a:gd name="connsiteY226" fmla="*/ 4262 h 10000"/>
                  <a:gd name="connsiteX227" fmla="*/ 410 w 10000"/>
                  <a:gd name="connsiteY227" fmla="*/ 4255 h 10000"/>
                  <a:gd name="connsiteX228" fmla="*/ 418 w 10000"/>
                  <a:gd name="connsiteY228" fmla="*/ 4385 h 10000"/>
                  <a:gd name="connsiteX229" fmla="*/ 429 w 10000"/>
                  <a:gd name="connsiteY229" fmla="*/ 4543 h 10000"/>
                  <a:gd name="connsiteX230" fmla="*/ 443 w 10000"/>
                  <a:gd name="connsiteY230" fmla="*/ 4585 h 10000"/>
                  <a:gd name="connsiteX231" fmla="*/ 465 w 10000"/>
                  <a:gd name="connsiteY231" fmla="*/ 4611 h 10000"/>
                  <a:gd name="connsiteX232" fmla="*/ 468 w 10000"/>
                  <a:gd name="connsiteY232" fmla="*/ 4621 h 10000"/>
                  <a:gd name="connsiteX233" fmla="*/ 474 w 10000"/>
                  <a:gd name="connsiteY233" fmla="*/ 4679 h 10000"/>
                  <a:gd name="connsiteX234" fmla="*/ 554 w 10000"/>
                  <a:gd name="connsiteY234" fmla="*/ 4738 h 10000"/>
                  <a:gd name="connsiteX235" fmla="*/ 637 w 10000"/>
                  <a:gd name="connsiteY235" fmla="*/ 4809 h 10000"/>
                  <a:gd name="connsiteX236" fmla="*/ 704 w 10000"/>
                  <a:gd name="connsiteY236" fmla="*/ 4851 h 10000"/>
                  <a:gd name="connsiteX237" fmla="*/ 740 w 10000"/>
                  <a:gd name="connsiteY237" fmla="*/ 4893 h 10000"/>
                  <a:gd name="connsiteX238" fmla="*/ 756 w 10000"/>
                  <a:gd name="connsiteY238" fmla="*/ 4896 h 10000"/>
                  <a:gd name="connsiteX239" fmla="*/ 767 w 10000"/>
                  <a:gd name="connsiteY239" fmla="*/ 4880 h 10000"/>
                  <a:gd name="connsiteX240" fmla="*/ 806 w 10000"/>
                  <a:gd name="connsiteY240" fmla="*/ 4945 h 10000"/>
                  <a:gd name="connsiteX241" fmla="*/ 886 w 10000"/>
                  <a:gd name="connsiteY241" fmla="*/ 5078 h 10000"/>
                  <a:gd name="connsiteX242" fmla="*/ 911 w 10000"/>
                  <a:gd name="connsiteY242" fmla="*/ 5130 h 10000"/>
                  <a:gd name="connsiteX243" fmla="*/ 920 w 10000"/>
                  <a:gd name="connsiteY243" fmla="*/ 5191 h 10000"/>
                  <a:gd name="connsiteX244" fmla="*/ 920 w 10000"/>
                  <a:gd name="connsiteY244" fmla="*/ 5220 h 10000"/>
                  <a:gd name="connsiteX245" fmla="*/ 911 w 10000"/>
                  <a:gd name="connsiteY245" fmla="*/ 5314 h 10000"/>
                  <a:gd name="connsiteX246" fmla="*/ 898 w 10000"/>
                  <a:gd name="connsiteY246" fmla="*/ 5369 h 10000"/>
                  <a:gd name="connsiteX247" fmla="*/ 895 w 10000"/>
                  <a:gd name="connsiteY247" fmla="*/ 5385 h 10000"/>
                  <a:gd name="connsiteX248" fmla="*/ 895 w 10000"/>
                  <a:gd name="connsiteY248" fmla="*/ 5405 h 10000"/>
                  <a:gd name="connsiteX249" fmla="*/ 898 w 10000"/>
                  <a:gd name="connsiteY249" fmla="*/ 5434 h 10000"/>
                  <a:gd name="connsiteX250" fmla="*/ 911 w 10000"/>
                  <a:gd name="connsiteY250" fmla="*/ 5463 h 10000"/>
                  <a:gd name="connsiteX251" fmla="*/ 920 w 10000"/>
                  <a:gd name="connsiteY251" fmla="*/ 5492 h 10000"/>
                  <a:gd name="connsiteX252" fmla="*/ 934 w 10000"/>
                  <a:gd name="connsiteY252" fmla="*/ 5518 h 10000"/>
                  <a:gd name="connsiteX253" fmla="*/ 1169 w 10000"/>
                  <a:gd name="connsiteY253" fmla="*/ 5738 h 10000"/>
                  <a:gd name="connsiteX254" fmla="*/ 1188 w 10000"/>
                  <a:gd name="connsiteY254" fmla="*/ 5755 h 10000"/>
                  <a:gd name="connsiteX255" fmla="*/ 1216 w 10000"/>
                  <a:gd name="connsiteY255" fmla="*/ 5758 h 10000"/>
                  <a:gd name="connsiteX256" fmla="*/ 1313 w 10000"/>
                  <a:gd name="connsiteY256" fmla="*/ 5774 h 10000"/>
                  <a:gd name="connsiteX257" fmla="*/ 1349 w 10000"/>
                  <a:gd name="connsiteY257" fmla="*/ 5787 h 10000"/>
                  <a:gd name="connsiteX258" fmla="*/ 1393 w 10000"/>
                  <a:gd name="connsiteY258" fmla="*/ 5793 h 10000"/>
                  <a:gd name="connsiteX259" fmla="*/ 1393 w 10000"/>
                  <a:gd name="connsiteY259" fmla="*/ 5797 h 10000"/>
                  <a:gd name="connsiteX260" fmla="*/ 1421 w 10000"/>
                  <a:gd name="connsiteY260" fmla="*/ 5810 h 10000"/>
                  <a:gd name="connsiteX261" fmla="*/ 1446 w 10000"/>
                  <a:gd name="connsiteY261" fmla="*/ 5829 h 10000"/>
                  <a:gd name="connsiteX262" fmla="*/ 1460 w 10000"/>
                  <a:gd name="connsiteY262" fmla="*/ 5842 h 10000"/>
                  <a:gd name="connsiteX263" fmla="*/ 1476 w 10000"/>
                  <a:gd name="connsiteY263" fmla="*/ 5848 h 10000"/>
                  <a:gd name="connsiteX264" fmla="*/ 1501 w 10000"/>
                  <a:gd name="connsiteY264" fmla="*/ 5852 h 10000"/>
                  <a:gd name="connsiteX265" fmla="*/ 1532 w 10000"/>
                  <a:gd name="connsiteY265" fmla="*/ 5887 h 10000"/>
                  <a:gd name="connsiteX266" fmla="*/ 1565 w 10000"/>
                  <a:gd name="connsiteY266" fmla="*/ 5942 h 10000"/>
                  <a:gd name="connsiteX267" fmla="*/ 1587 w 10000"/>
                  <a:gd name="connsiteY267" fmla="*/ 5972 h 10000"/>
                  <a:gd name="connsiteX268" fmla="*/ 1612 w 10000"/>
                  <a:gd name="connsiteY268" fmla="*/ 5955 h 10000"/>
                  <a:gd name="connsiteX269" fmla="*/ 1679 w 10000"/>
                  <a:gd name="connsiteY269" fmla="*/ 6049 h 10000"/>
                  <a:gd name="connsiteX270" fmla="*/ 1720 w 10000"/>
                  <a:gd name="connsiteY270" fmla="*/ 6108 h 10000"/>
                  <a:gd name="connsiteX271" fmla="*/ 1751 w 10000"/>
                  <a:gd name="connsiteY271" fmla="*/ 6133 h 10000"/>
                  <a:gd name="connsiteX272" fmla="*/ 1792 w 10000"/>
                  <a:gd name="connsiteY272" fmla="*/ 6169 h 10000"/>
                  <a:gd name="connsiteX273" fmla="*/ 1801 w 10000"/>
                  <a:gd name="connsiteY273" fmla="*/ 6172 h 10000"/>
                  <a:gd name="connsiteX274" fmla="*/ 1814 w 10000"/>
                  <a:gd name="connsiteY274" fmla="*/ 6286 h 10000"/>
                  <a:gd name="connsiteX275" fmla="*/ 1817 w 10000"/>
                  <a:gd name="connsiteY275" fmla="*/ 6331 h 10000"/>
                  <a:gd name="connsiteX276" fmla="*/ 1809 w 10000"/>
                  <a:gd name="connsiteY276" fmla="*/ 6444 h 10000"/>
                  <a:gd name="connsiteX277" fmla="*/ 1801 w 10000"/>
                  <a:gd name="connsiteY277" fmla="*/ 6499 h 10000"/>
                  <a:gd name="connsiteX278" fmla="*/ 1781 w 10000"/>
                  <a:gd name="connsiteY278" fmla="*/ 6522 h 10000"/>
                  <a:gd name="connsiteX279" fmla="*/ 1773 w 10000"/>
                  <a:gd name="connsiteY279" fmla="*/ 6541 h 10000"/>
                  <a:gd name="connsiteX280" fmla="*/ 1762 w 10000"/>
                  <a:gd name="connsiteY280" fmla="*/ 6571 h 10000"/>
                  <a:gd name="connsiteX281" fmla="*/ 1767 w 10000"/>
                  <a:gd name="connsiteY281" fmla="*/ 6622 h 10000"/>
                  <a:gd name="connsiteX282" fmla="*/ 1767 w 10000"/>
                  <a:gd name="connsiteY282" fmla="*/ 6665 h 10000"/>
                  <a:gd name="connsiteX283" fmla="*/ 1767 w 10000"/>
                  <a:gd name="connsiteY283" fmla="*/ 6694 h 10000"/>
                  <a:gd name="connsiteX284" fmla="*/ 1776 w 10000"/>
                  <a:gd name="connsiteY284" fmla="*/ 6726 h 10000"/>
                  <a:gd name="connsiteX285" fmla="*/ 1776 w 10000"/>
                  <a:gd name="connsiteY285" fmla="*/ 6745 h 10000"/>
                  <a:gd name="connsiteX286" fmla="*/ 1767 w 10000"/>
                  <a:gd name="connsiteY286" fmla="*/ 6765 h 10000"/>
                  <a:gd name="connsiteX287" fmla="*/ 1762 w 10000"/>
                  <a:gd name="connsiteY287" fmla="*/ 6804 h 10000"/>
                  <a:gd name="connsiteX288" fmla="*/ 1753 w 10000"/>
                  <a:gd name="connsiteY288" fmla="*/ 6839 h 10000"/>
                  <a:gd name="connsiteX289" fmla="*/ 1742 w 10000"/>
                  <a:gd name="connsiteY289" fmla="*/ 6849 h 10000"/>
                  <a:gd name="connsiteX290" fmla="*/ 1726 w 10000"/>
                  <a:gd name="connsiteY290" fmla="*/ 6849 h 10000"/>
                  <a:gd name="connsiteX291" fmla="*/ 1712 w 10000"/>
                  <a:gd name="connsiteY291" fmla="*/ 6852 h 10000"/>
                  <a:gd name="connsiteX292" fmla="*/ 1640 w 10000"/>
                  <a:gd name="connsiteY292" fmla="*/ 6953 h 10000"/>
                  <a:gd name="connsiteX293" fmla="*/ 1493 w 10000"/>
                  <a:gd name="connsiteY293" fmla="*/ 7105 h 10000"/>
                  <a:gd name="connsiteX294" fmla="*/ 1490 w 10000"/>
                  <a:gd name="connsiteY294" fmla="*/ 7124 h 10000"/>
                  <a:gd name="connsiteX295" fmla="*/ 1468 w 10000"/>
                  <a:gd name="connsiteY295" fmla="*/ 7137 h 10000"/>
                  <a:gd name="connsiteX296" fmla="*/ 1454 w 10000"/>
                  <a:gd name="connsiteY296" fmla="*/ 7144 h 10000"/>
                  <a:gd name="connsiteX297" fmla="*/ 1452 w 10000"/>
                  <a:gd name="connsiteY297" fmla="*/ 7157 h 10000"/>
                  <a:gd name="connsiteX298" fmla="*/ 1446 w 10000"/>
                  <a:gd name="connsiteY298" fmla="*/ 7199 h 10000"/>
                  <a:gd name="connsiteX299" fmla="*/ 1476 w 10000"/>
                  <a:gd name="connsiteY299" fmla="*/ 7247 h 10000"/>
                  <a:gd name="connsiteX300" fmla="*/ 1501 w 10000"/>
                  <a:gd name="connsiteY300" fmla="*/ 7270 h 10000"/>
                  <a:gd name="connsiteX301" fmla="*/ 1518 w 10000"/>
                  <a:gd name="connsiteY301" fmla="*/ 7286 h 10000"/>
                  <a:gd name="connsiteX302" fmla="*/ 1524 w 10000"/>
                  <a:gd name="connsiteY302" fmla="*/ 7306 h 10000"/>
                  <a:gd name="connsiteX303" fmla="*/ 1540 w 10000"/>
                  <a:gd name="connsiteY303" fmla="*/ 7322 h 10000"/>
                  <a:gd name="connsiteX304" fmla="*/ 1565 w 10000"/>
                  <a:gd name="connsiteY304" fmla="*/ 7325 h 10000"/>
                  <a:gd name="connsiteX305" fmla="*/ 1590 w 10000"/>
                  <a:gd name="connsiteY305" fmla="*/ 7332 h 10000"/>
                  <a:gd name="connsiteX306" fmla="*/ 1615 w 10000"/>
                  <a:gd name="connsiteY306" fmla="*/ 7345 h 10000"/>
                  <a:gd name="connsiteX307" fmla="*/ 1662 w 10000"/>
                  <a:gd name="connsiteY307" fmla="*/ 7370 h 10000"/>
                  <a:gd name="connsiteX308" fmla="*/ 1670 w 10000"/>
                  <a:gd name="connsiteY308" fmla="*/ 7351 h 10000"/>
                  <a:gd name="connsiteX309" fmla="*/ 1726 w 10000"/>
                  <a:gd name="connsiteY309" fmla="*/ 7354 h 10000"/>
                  <a:gd name="connsiteX310" fmla="*/ 1726 w 10000"/>
                  <a:gd name="connsiteY310" fmla="*/ 7400 h 10000"/>
                  <a:gd name="connsiteX311" fmla="*/ 1773 w 10000"/>
                  <a:gd name="connsiteY311" fmla="*/ 7409 h 10000"/>
                  <a:gd name="connsiteX312" fmla="*/ 1806 w 10000"/>
                  <a:gd name="connsiteY312" fmla="*/ 7416 h 10000"/>
                  <a:gd name="connsiteX313" fmla="*/ 1839 w 10000"/>
                  <a:gd name="connsiteY313" fmla="*/ 7403 h 10000"/>
                  <a:gd name="connsiteX314" fmla="*/ 1886 w 10000"/>
                  <a:gd name="connsiteY314" fmla="*/ 7403 h 10000"/>
                  <a:gd name="connsiteX315" fmla="*/ 1898 w 10000"/>
                  <a:gd name="connsiteY315" fmla="*/ 7403 h 10000"/>
                  <a:gd name="connsiteX316" fmla="*/ 1914 w 10000"/>
                  <a:gd name="connsiteY316" fmla="*/ 7494 h 10000"/>
                  <a:gd name="connsiteX317" fmla="*/ 1895 w 10000"/>
                  <a:gd name="connsiteY317" fmla="*/ 7523 h 10000"/>
                  <a:gd name="connsiteX318" fmla="*/ 1825 w 10000"/>
                  <a:gd name="connsiteY318" fmla="*/ 7617 h 10000"/>
                  <a:gd name="connsiteX319" fmla="*/ 1776 w 10000"/>
                  <a:gd name="connsiteY319" fmla="*/ 7691 h 10000"/>
                  <a:gd name="connsiteX320" fmla="*/ 1781 w 10000"/>
                  <a:gd name="connsiteY320" fmla="*/ 7723 h 10000"/>
                  <a:gd name="connsiteX321" fmla="*/ 1767 w 10000"/>
                  <a:gd name="connsiteY321" fmla="*/ 7759 h 10000"/>
                  <a:gd name="connsiteX322" fmla="*/ 1762 w 10000"/>
                  <a:gd name="connsiteY322" fmla="*/ 7817 h 10000"/>
                  <a:gd name="connsiteX323" fmla="*/ 1762 w 10000"/>
                  <a:gd name="connsiteY323" fmla="*/ 7856 h 10000"/>
                  <a:gd name="connsiteX324" fmla="*/ 1776 w 10000"/>
                  <a:gd name="connsiteY324" fmla="*/ 7892 h 10000"/>
                  <a:gd name="connsiteX325" fmla="*/ 1784 w 10000"/>
                  <a:gd name="connsiteY325" fmla="*/ 7902 h 10000"/>
                  <a:gd name="connsiteX326" fmla="*/ 1801 w 10000"/>
                  <a:gd name="connsiteY326" fmla="*/ 7908 h 10000"/>
                  <a:gd name="connsiteX327" fmla="*/ 1809 w 10000"/>
                  <a:gd name="connsiteY327" fmla="*/ 7911 h 10000"/>
                  <a:gd name="connsiteX328" fmla="*/ 1801 w 10000"/>
                  <a:gd name="connsiteY328" fmla="*/ 7940 h 10000"/>
                  <a:gd name="connsiteX329" fmla="*/ 1798 w 10000"/>
                  <a:gd name="connsiteY329" fmla="*/ 7979 h 10000"/>
                  <a:gd name="connsiteX330" fmla="*/ 1806 w 10000"/>
                  <a:gd name="connsiteY330" fmla="*/ 8002 h 10000"/>
                  <a:gd name="connsiteX331" fmla="*/ 1823 w 10000"/>
                  <a:gd name="connsiteY331" fmla="*/ 8021 h 10000"/>
                  <a:gd name="connsiteX332" fmla="*/ 1834 w 10000"/>
                  <a:gd name="connsiteY332" fmla="*/ 8044 h 10000"/>
                  <a:gd name="connsiteX333" fmla="*/ 1839 w 10000"/>
                  <a:gd name="connsiteY333" fmla="*/ 8073 h 10000"/>
                  <a:gd name="connsiteX334" fmla="*/ 1842 w 10000"/>
                  <a:gd name="connsiteY334" fmla="*/ 8106 h 10000"/>
                  <a:gd name="connsiteX335" fmla="*/ 1839 w 10000"/>
                  <a:gd name="connsiteY335" fmla="*/ 8144 h 10000"/>
                  <a:gd name="connsiteX336" fmla="*/ 1856 w 10000"/>
                  <a:gd name="connsiteY336" fmla="*/ 8164 h 10000"/>
                  <a:gd name="connsiteX337" fmla="*/ 1886 w 10000"/>
                  <a:gd name="connsiteY337" fmla="*/ 8193 h 10000"/>
                  <a:gd name="connsiteX338" fmla="*/ 1922 w 10000"/>
                  <a:gd name="connsiteY338" fmla="*/ 8206 h 10000"/>
                  <a:gd name="connsiteX339" fmla="*/ 1967 w 10000"/>
                  <a:gd name="connsiteY339" fmla="*/ 8203 h 10000"/>
                  <a:gd name="connsiteX340" fmla="*/ 1986 w 10000"/>
                  <a:gd name="connsiteY340" fmla="*/ 8212 h 10000"/>
                  <a:gd name="connsiteX341" fmla="*/ 2000 w 10000"/>
                  <a:gd name="connsiteY341" fmla="*/ 8232 h 10000"/>
                  <a:gd name="connsiteX342" fmla="*/ 2033 w 10000"/>
                  <a:gd name="connsiteY342" fmla="*/ 8258 h 10000"/>
                  <a:gd name="connsiteX343" fmla="*/ 2050 w 10000"/>
                  <a:gd name="connsiteY343" fmla="*/ 8271 h 10000"/>
                  <a:gd name="connsiteX344" fmla="*/ 2089 w 10000"/>
                  <a:gd name="connsiteY344" fmla="*/ 8280 h 10000"/>
                  <a:gd name="connsiteX345" fmla="*/ 2122 w 10000"/>
                  <a:gd name="connsiteY345" fmla="*/ 8300 h 10000"/>
                  <a:gd name="connsiteX346" fmla="*/ 2163 w 10000"/>
                  <a:gd name="connsiteY346" fmla="*/ 8332 h 10000"/>
                  <a:gd name="connsiteX347" fmla="*/ 2172 w 10000"/>
                  <a:gd name="connsiteY347" fmla="*/ 8335 h 10000"/>
                  <a:gd name="connsiteX348" fmla="*/ 2177 w 10000"/>
                  <a:gd name="connsiteY348" fmla="*/ 8345 h 10000"/>
                  <a:gd name="connsiteX349" fmla="*/ 2163 w 10000"/>
                  <a:gd name="connsiteY349" fmla="*/ 8371 h 10000"/>
                  <a:gd name="connsiteX350" fmla="*/ 2139 w 10000"/>
                  <a:gd name="connsiteY350" fmla="*/ 8423 h 10000"/>
                  <a:gd name="connsiteX351" fmla="*/ 2130 w 10000"/>
                  <a:gd name="connsiteY351" fmla="*/ 8439 h 10000"/>
                  <a:gd name="connsiteX352" fmla="*/ 2105 w 10000"/>
                  <a:gd name="connsiteY352" fmla="*/ 8446 h 10000"/>
                  <a:gd name="connsiteX353" fmla="*/ 2080 w 10000"/>
                  <a:gd name="connsiteY353" fmla="*/ 8449 h 10000"/>
                  <a:gd name="connsiteX354" fmla="*/ 2075 w 10000"/>
                  <a:gd name="connsiteY354" fmla="*/ 8459 h 10000"/>
                  <a:gd name="connsiteX355" fmla="*/ 2072 w 10000"/>
                  <a:gd name="connsiteY355" fmla="*/ 8475 h 10000"/>
                  <a:gd name="connsiteX356" fmla="*/ 2080 w 10000"/>
                  <a:gd name="connsiteY356" fmla="*/ 8484 h 10000"/>
                  <a:gd name="connsiteX357" fmla="*/ 2100 w 10000"/>
                  <a:gd name="connsiteY357" fmla="*/ 8475 h 10000"/>
                  <a:gd name="connsiteX358" fmla="*/ 2141 w 10000"/>
                  <a:gd name="connsiteY358" fmla="*/ 8478 h 10000"/>
                  <a:gd name="connsiteX359" fmla="*/ 2172 w 10000"/>
                  <a:gd name="connsiteY359" fmla="*/ 8475 h 10000"/>
                  <a:gd name="connsiteX360" fmla="*/ 2188 w 10000"/>
                  <a:gd name="connsiteY360" fmla="*/ 8475 h 10000"/>
                  <a:gd name="connsiteX361" fmla="*/ 2222 w 10000"/>
                  <a:gd name="connsiteY361" fmla="*/ 8497 h 10000"/>
                  <a:gd name="connsiteX362" fmla="*/ 2252 w 10000"/>
                  <a:gd name="connsiteY362" fmla="*/ 8514 h 10000"/>
                  <a:gd name="connsiteX363" fmla="*/ 2274 w 10000"/>
                  <a:gd name="connsiteY363" fmla="*/ 8514 h 10000"/>
                  <a:gd name="connsiteX364" fmla="*/ 2299 w 10000"/>
                  <a:gd name="connsiteY364" fmla="*/ 8504 h 10000"/>
                  <a:gd name="connsiteX365" fmla="*/ 2310 w 10000"/>
                  <a:gd name="connsiteY365" fmla="*/ 8504 h 10000"/>
                  <a:gd name="connsiteX366" fmla="*/ 2319 w 10000"/>
                  <a:gd name="connsiteY366" fmla="*/ 8484 h 10000"/>
                  <a:gd name="connsiteX367" fmla="*/ 2338 w 10000"/>
                  <a:gd name="connsiteY367" fmla="*/ 8494 h 10000"/>
                  <a:gd name="connsiteX368" fmla="*/ 2338 w 10000"/>
                  <a:gd name="connsiteY368" fmla="*/ 8552 h 10000"/>
                  <a:gd name="connsiteX369" fmla="*/ 2366 w 10000"/>
                  <a:gd name="connsiteY369" fmla="*/ 8572 h 10000"/>
                  <a:gd name="connsiteX370" fmla="*/ 2382 w 10000"/>
                  <a:gd name="connsiteY370" fmla="*/ 8582 h 10000"/>
                  <a:gd name="connsiteX371" fmla="*/ 2435 w 10000"/>
                  <a:gd name="connsiteY371" fmla="*/ 8552 h 10000"/>
                  <a:gd name="connsiteX372" fmla="*/ 2443 w 10000"/>
                  <a:gd name="connsiteY372" fmla="*/ 8552 h 10000"/>
                  <a:gd name="connsiteX373" fmla="*/ 2454 w 10000"/>
                  <a:gd name="connsiteY373" fmla="*/ 8552 h 10000"/>
                  <a:gd name="connsiteX374" fmla="*/ 2471 w 10000"/>
                  <a:gd name="connsiteY374" fmla="*/ 8546 h 10000"/>
                  <a:gd name="connsiteX375" fmla="*/ 2488 w 10000"/>
                  <a:gd name="connsiteY375" fmla="*/ 8536 h 10000"/>
                  <a:gd name="connsiteX376" fmla="*/ 2501 w 10000"/>
                  <a:gd name="connsiteY376" fmla="*/ 8533 h 10000"/>
                  <a:gd name="connsiteX377" fmla="*/ 2512 w 10000"/>
                  <a:gd name="connsiteY377" fmla="*/ 8533 h 10000"/>
                  <a:gd name="connsiteX378" fmla="*/ 2521 w 10000"/>
                  <a:gd name="connsiteY378" fmla="*/ 8546 h 10000"/>
                  <a:gd name="connsiteX379" fmla="*/ 2521 w 10000"/>
                  <a:gd name="connsiteY379" fmla="*/ 8572 h 10000"/>
                  <a:gd name="connsiteX380" fmla="*/ 2535 w 10000"/>
                  <a:gd name="connsiteY380" fmla="*/ 8588 h 10000"/>
                  <a:gd name="connsiteX381" fmla="*/ 2551 w 10000"/>
                  <a:gd name="connsiteY381" fmla="*/ 8582 h 10000"/>
                  <a:gd name="connsiteX382" fmla="*/ 2560 w 10000"/>
                  <a:gd name="connsiteY382" fmla="*/ 8582 h 10000"/>
                  <a:gd name="connsiteX383" fmla="*/ 2573 w 10000"/>
                  <a:gd name="connsiteY383" fmla="*/ 8588 h 10000"/>
                  <a:gd name="connsiteX384" fmla="*/ 2584 w 10000"/>
                  <a:gd name="connsiteY384" fmla="*/ 8591 h 10000"/>
                  <a:gd name="connsiteX385" fmla="*/ 2590 w 10000"/>
                  <a:gd name="connsiteY385" fmla="*/ 8598 h 10000"/>
                  <a:gd name="connsiteX386" fmla="*/ 2598 w 10000"/>
                  <a:gd name="connsiteY386" fmla="*/ 8608 h 10000"/>
                  <a:gd name="connsiteX387" fmla="*/ 2607 w 10000"/>
                  <a:gd name="connsiteY387" fmla="*/ 8617 h 10000"/>
                  <a:gd name="connsiteX388" fmla="*/ 2618 w 10000"/>
                  <a:gd name="connsiteY388" fmla="*/ 8617 h 10000"/>
                  <a:gd name="connsiteX389" fmla="*/ 2640 w 10000"/>
                  <a:gd name="connsiteY389" fmla="*/ 8608 h 10000"/>
                  <a:gd name="connsiteX390" fmla="*/ 2670 w 10000"/>
                  <a:gd name="connsiteY390" fmla="*/ 8598 h 10000"/>
                  <a:gd name="connsiteX391" fmla="*/ 2673 w 10000"/>
                  <a:gd name="connsiteY391" fmla="*/ 8598 h 10000"/>
                  <a:gd name="connsiteX392" fmla="*/ 2690 w 10000"/>
                  <a:gd name="connsiteY392" fmla="*/ 8598 h 10000"/>
                  <a:gd name="connsiteX393" fmla="*/ 2698 w 10000"/>
                  <a:gd name="connsiteY393" fmla="*/ 8598 h 10000"/>
                  <a:gd name="connsiteX394" fmla="*/ 2712 w 10000"/>
                  <a:gd name="connsiteY394" fmla="*/ 8598 h 10000"/>
                  <a:gd name="connsiteX395" fmla="*/ 2726 w 10000"/>
                  <a:gd name="connsiteY395" fmla="*/ 8591 h 10000"/>
                  <a:gd name="connsiteX396" fmla="*/ 2737 w 10000"/>
                  <a:gd name="connsiteY396" fmla="*/ 8588 h 10000"/>
                  <a:gd name="connsiteX397" fmla="*/ 2759 w 10000"/>
                  <a:gd name="connsiteY397" fmla="*/ 8582 h 10000"/>
                  <a:gd name="connsiteX398" fmla="*/ 2770 w 10000"/>
                  <a:gd name="connsiteY398" fmla="*/ 8578 h 10000"/>
                  <a:gd name="connsiteX399" fmla="*/ 2784 w 10000"/>
                  <a:gd name="connsiteY399" fmla="*/ 8572 h 10000"/>
                  <a:gd name="connsiteX400" fmla="*/ 2795 w 10000"/>
                  <a:gd name="connsiteY400" fmla="*/ 8572 h 10000"/>
                  <a:gd name="connsiteX401" fmla="*/ 2803 w 10000"/>
                  <a:gd name="connsiteY401" fmla="*/ 8588 h 10000"/>
                  <a:gd name="connsiteX402" fmla="*/ 2803 w 10000"/>
                  <a:gd name="connsiteY402" fmla="*/ 8591 h 10000"/>
                  <a:gd name="connsiteX403" fmla="*/ 2803 w 10000"/>
                  <a:gd name="connsiteY403" fmla="*/ 8601 h 10000"/>
                  <a:gd name="connsiteX404" fmla="*/ 2809 w 10000"/>
                  <a:gd name="connsiteY404" fmla="*/ 8601 h 10000"/>
                  <a:gd name="connsiteX405" fmla="*/ 2823 w 10000"/>
                  <a:gd name="connsiteY405" fmla="*/ 8598 h 10000"/>
                  <a:gd name="connsiteX406" fmla="*/ 2831 w 10000"/>
                  <a:gd name="connsiteY406" fmla="*/ 8598 h 10000"/>
                  <a:gd name="connsiteX407" fmla="*/ 2839 w 10000"/>
                  <a:gd name="connsiteY407" fmla="*/ 8601 h 10000"/>
                  <a:gd name="connsiteX408" fmla="*/ 2848 w 10000"/>
                  <a:gd name="connsiteY408" fmla="*/ 8598 h 10000"/>
                  <a:gd name="connsiteX409" fmla="*/ 2856 w 10000"/>
                  <a:gd name="connsiteY409" fmla="*/ 8601 h 10000"/>
                  <a:gd name="connsiteX410" fmla="*/ 2859 w 10000"/>
                  <a:gd name="connsiteY410" fmla="*/ 8601 h 10000"/>
                  <a:gd name="connsiteX411" fmla="*/ 2864 w 10000"/>
                  <a:gd name="connsiteY411" fmla="*/ 8598 h 10000"/>
                  <a:gd name="connsiteX412" fmla="*/ 2889 w 10000"/>
                  <a:gd name="connsiteY412" fmla="*/ 8611 h 10000"/>
                  <a:gd name="connsiteX413" fmla="*/ 2906 w 10000"/>
                  <a:gd name="connsiteY413" fmla="*/ 8620 h 10000"/>
                  <a:gd name="connsiteX414" fmla="*/ 2914 w 10000"/>
                  <a:gd name="connsiteY414" fmla="*/ 8627 h 10000"/>
                  <a:gd name="connsiteX415" fmla="*/ 2920 w 10000"/>
                  <a:gd name="connsiteY415" fmla="*/ 8640 h 10000"/>
                  <a:gd name="connsiteX416" fmla="*/ 2922 w 10000"/>
                  <a:gd name="connsiteY416" fmla="*/ 8666 h 10000"/>
                  <a:gd name="connsiteX417" fmla="*/ 2922 w 10000"/>
                  <a:gd name="connsiteY417" fmla="*/ 8692 h 10000"/>
                  <a:gd name="connsiteX418" fmla="*/ 2939 w 10000"/>
                  <a:gd name="connsiteY418" fmla="*/ 8695 h 10000"/>
                  <a:gd name="connsiteX419" fmla="*/ 2953 w 10000"/>
                  <a:gd name="connsiteY419" fmla="*/ 8695 h 10000"/>
                  <a:gd name="connsiteX420" fmla="*/ 2961 w 10000"/>
                  <a:gd name="connsiteY420" fmla="*/ 8695 h 10000"/>
                  <a:gd name="connsiteX421" fmla="*/ 2972 w 10000"/>
                  <a:gd name="connsiteY421" fmla="*/ 8692 h 10000"/>
                  <a:gd name="connsiteX422" fmla="*/ 2981 w 10000"/>
                  <a:gd name="connsiteY422" fmla="*/ 8685 h 10000"/>
                  <a:gd name="connsiteX423" fmla="*/ 2989 w 10000"/>
                  <a:gd name="connsiteY423" fmla="*/ 8685 h 10000"/>
                  <a:gd name="connsiteX424" fmla="*/ 3008 w 10000"/>
                  <a:gd name="connsiteY424" fmla="*/ 8685 h 10000"/>
                  <a:gd name="connsiteX425" fmla="*/ 3028 w 10000"/>
                  <a:gd name="connsiteY425" fmla="*/ 8695 h 10000"/>
                  <a:gd name="connsiteX426" fmla="*/ 3042 w 10000"/>
                  <a:gd name="connsiteY426" fmla="*/ 8695 h 10000"/>
                  <a:gd name="connsiteX427" fmla="*/ 3053 w 10000"/>
                  <a:gd name="connsiteY427" fmla="*/ 8676 h 10000"/>
                  <a:gd name="connsiteX428" fmla="*/ 3061 w 10000"/>
                  <a:gd name="connsiteY428" fmla="*/ 8666 h 10000"/>
                  <a:gd name="connsiteX429" fmla="*/ 3066 w 10000"/>
                  <a:gd name="connsiteY429" fmla="*/ 8656 h 10000"/>
                  <a:gd name="connsiteX430" fmla="*/ 3091 w 10000"/>
                  <a:gd name="connsiteY430" fmla="*/ 8659 h 10000"/>
                  <a:gd name="connsiteX431" fmla="*/ 3105 w 10000"/>
                  <a:gd name="connsiteY431" fmla="*/ 8659 h 10000"/>
                  <a:gd name="connsiteX432" fmla="*/ 3108 w 10000"/>
                  <a:gd name="connsiteY432" fmla="*/ 8650 h 10000"/>
                  <a:gd name="connsiteX433" fmla="*/ 3147 w 10000"/>
                  <a:gd name="connsiteY433" fmla="*/ 8588 h 10000"/>
                  <a:gd name="connsiteX434" fmla="*/ 3150 w 10000"/>
                  <a:gd name="connsiteY434" fmla="*/ 8598 h 10000"/>
                  <a:gd name="connsiteX435" fmla="*/ 3163 w 10000"/>
                  <a:gd name="connsiteY435" fmla="*/ 8601 h 10000"/>
                  <a:gd name="connsiteX436" fmla="*/ 3180 w 10000"/>
                  <a:gd name="connsiteY436" fmla="*/ 8608 h 10000"/>
                  <a:gd name="connsiteX437" fmla="*/ 3188 w 10000"/>
                  <a:gd name="connsiteY437" fmla="*/ 8611 h 10000"/>
                  <a:gd name="connsiteX438" fmla="*/ 3227 w 10000"/>
                  <a:gd name="connsiteY438" fmla="*/ 8620 h 10000"/>
                  <a:gd name="connsiteX439" fmla="*/ 3238 w 10000"/>
                  <a:gd name="connsiteY439" fmla="*/ 8617 h 10000"/>
                  <a:gd name="connsiteX440" fmla="*/ 3247 w 10000"/>
                  <a:gd name="connsiteY440" fmla="*/ 8601 h 10000"/>
                  <a:gd name="connsiteX441" fmla="*/ 3269 w 10000"/>
                  <a:gd name="connsiteY441" fmla="*/ 8611 h 10000"/>
                  <a:gd name="connsiteX442" fmla="*/ 3277 w 10000"/>
                  <a:gd name="connsiteY442" fmla="*/ 8617 h 10000"/>
                  <a:gd name="connsiteX443" fmla="*/ 3285 w 10000"/>
                  <a:gd name="connsiteY443" fmla="*/ 8611 h 10000"/>
                  <a:gd name="connsiteX444" fmla="*/ 3307 w 10000"/>
                  <a:gd name="connsiteY444" fmla="*/ 8611 h 10000"/>
                  <a:gd name="connsiteX445" fmla="*/ 3319 w 10000"/>
                  <a:gd name="connsiteY445" fmla="*/ 8617 h 10000"/>
                  <a:gd name="connsiteX446" fmla="*/ 3324 w 10000"/>
                  <a:gd name="connsiteY446" fmla="*/ 8617 h 10000"/>
                  <a:gd name="connsiteX447" fmla="*/ 3327 w 10000"/>
                  <a:gd name="connsiteY447" fmla="*/ 8620 h 10000"/>
                  <a:gd name="connsiteX448" fmla="*/ 3341 w 10000"/>
                  <a:gd name="connsiteY448" fmla="*/ 8620 h 10000"/>
                  <a:gd name="connsiteX449" fmla="*/ 3357 w 10000"/>
                  <a:gd name="connsiteY449" fmla="*/ 8620 h 10000"/>
                  <a:gd name="connsiteX450" fmla="*/ 3374 w 10000"/>
                  <a:gd name="connsiteY450" fmla="*/ 8620 h 10000"/>
                  <a:gd name="connsiteX451" fmla="*/ 3382 w 10000"/>
                  <a:gd name="connsiteY451" fmla="*/ 8620 h 10000"/>
                  <a:gd name="connsiteX452" fmla="*/ 3399 w 10000"/>
                  <a:gd name="connsiteY452" fmla="*/ 8611 h 10000"/>
                  <a:gd name="connsiteX453" fmla="*/ 3413 w 10000"/>
                  <a:gd name="connsiteY453" fmla="*/ 8601 h 10000"/>
                  <a:gd name="connsiteX454" fmla="*/ 3421 w 10000"/>
                  <a:gd name="connsiteY454" fmla="*/ 8588 h 10000"/>
                  <a:gd name="connsiteX455" fmla="*/ 3421 w 10000"/>
                  <a:gd name="connsiteY455" fmla="*/ 8572 h 10000"/>
                  <a:gd name="connsiteX456" fmla="*/ 3421 w 10000"/>
                  <a:gd name="connsiteY456" fmla="*/ 8552 h 10000"/>
                  <a:gd name="connsiteX457" fmla="*/ 3424 w 10000"/>
                  <a:gd name="connsiteY457" fmla="*/ 8533 h 10000"/>
                  <a:gd name="connsiteX458" fmla="*/ 3432 w 10000"/>
                  <a:gd name="connsiteY458" fmla="*/ 8523 h 10000"/>
                  <a:gd name="connsiteX459" fmla="*/ 3446 w 10000"/>
                  <a:gd name="connsiteY459" fmla="*/ 8523 h 10000"/>
                  <a:gd name="connsiteX460" fmla="*/ 3457 w 10000"/>
                  <a:gd name="connsiteY460" fmla="*/ 8523 h 10000"/>
                  <a:gd name="connsiteX461" fmla="*/ 3476 w 10000"/>
                  <a:gd name="connsiteY461" fmla="*/ 8533 h 10000"/>
                  <a:gd name="connsiteX462" fmla="*/ 3485 w 10000"/>
                  <a:gd name="connsiteY462" fmla="*/ 8536 h 10000"/>
                  <a:gd name="connsiteX463" fmla="*/ 3501 w 10000"/>
                  <a:gd name="connsiteY463" fmla="*/ 8527 h 10000"/>
                  <a:gd name="connsiteX464" fmla="*/ 3504 w 10000"/>
                  <a:gd name="connsiteY464" fmla="*/ 8514 h 10000"/>
                  <a:gd name="connsiteX465" fmla="*/ 3510 w 10000"/>
                  <a:gd name="connsiteY465" fmla="*/ 8497 h 10000"/>
                  <a:gd name="connsiteX466" fmla="*/ 3537 w 10000"/>
                  <a:gd name="connsiteY466" fmla="*/ 8484 h 10000"/>
                  <a:gd name="connsiteX467" fmla="*/ 3562 w 10000"/>
                  <a:gd name="connsiteY467" fmla="*/ 8488 h 10000"/>
                  <a:gd name="connsiteX468" fmla="*/ 3568 w 10000"/>
                  <a:gd name="connsiteY468" fmla="*/ 8484 h 10000"/>
                  <a:gd name="connsiteX469" fmla="*/ 3584 w 10000"/>
                  <a:gd name="connsiteY469" fmla="*/ 8494 h 10000"/>
                  <a:gd name="connsiteX470" fmla="*/ 3593 w 10000"/>
                  <a:gd name="connsiteY470" fmla="*/ 8507 h 10000"/>
                  <a:gd name="connsiteX471" fmla="*/ 3618 w 10000"/>
                  <a:gd name="connsiteY471" fmla="*/ 8497 h 10000"/>
                  <a:gd name="connsiteX472" fmla="*/ 3643 w 10000"/>
                  <a:gd name="connsiteY472" fmla="*/ 8475 h 10000"/>
                  <a:gd name="connsiteX473" fmla="*/ 3657 w 10000"/>
                  <a:gd name="connsiteY473" fmla="*/ 8478 h 10000"/>
                  <a:gd name="connsiteX474" fmla="*/ 3670 w 10000"/>
                  <a:gd name="connsiteY474" fmla="*/ 8475 h 10000"/>
                  <a:gd name="connsiteX475" fmla="*/ 3673 w 10000"/>
                  <a:gd name="connsiteY475" fmla="*/ 8468 h 10000"/>
                  <a:gd name="connsiteX476" fmla="*/ 3681 w 10000"/>
                  <a:gd name="connsiteY476" fmla="*/ 8468 h 10000"/>
                  <a:gd name="connsiteX477" fmla="*/ 3698 w 10000"/>
                  <a:gd name="connsiteY477" fmla="*/ 8478 h 10000"/>
                  <a:gd name="connsiteX478" fmla="*/ 3720 w 10000"/>
                  <a:gd name="connsiteY478" fmla="*/ 8497 h 10000"/>
                  <a:gd name="connsiteX479" fmla="*/ 3715 w 10000"/>
                  <a:gd name="connsiteY479" fmla="*/ 8504 h 10000"/>
                  <a:gd name="connsiteX480" fmla="*/ 3729 w 10000"/>
                  <a:gd name="connsiteY480" fmla="*/ 8514 h 10000"/>
                  <a:gd name="connsiteX481" fmla="*/ 3729 w 10000"/>
                  <a:gd name="connsiteY481" fmla="*/ 8517 h 10000"/>
                  <a:gd name="connsiteX482" fmla="*/ 3740 w 10000"/>
                  <a:gd name="connsiteY482" fmla="*/ 8527 h 10000"/>
                  <a:gd name="connsiteX483" fmla="*/ 3759 w 10000"/>
                  <a:gd name="connsiteY483" fmla="*/ 8517 h 10000"/>
                  <a:gd name="connsiteX484" fmla="*/ 3762 w 10000"/>
                  <a:gd name="connsiteY484" fmla="*/ 8504 h 10000"/>
                  <a:gd name="connsiteX485" fmla="*/ 3770 w 10000"/>
                  <a:gd name="connsiteY485" fmla="*/ 8488 h 10000"/>
                  <a:gd name="connsiteX486" fmla="*/ 3778 w 10000"/>
                  <a:gd name="connsiteY486" fmla="*/ 8484 h 10000"/>
                  <a:gd name="connsiteX487" fmla="*/ 3792 w 10000"/>
                  <a:gd name="connsiteY487" fmla="*/ 8475 h 10000"/>
                  <a:gd name="connsiteX488" fmla="*/ 3803 w 10000"/>
                  <a:gd name="connsiteY488" fmla="*/ 8478 h 10000"/>
                  <a:gd name="connsiteX489" fmla="*/ 3809 w 10000"/>
                  <a:gd name="connsiteY489" fmla="*/ 8475 h 10000"/>
                  <a:gd name="connsiteX490" fmla="*/ 3825 w 10000"/>
                  <a:gd name="connsiteY490" fmla="*/ 8465 h 10000"/>
                  <a:gd name="connsiteX491" fmla="*/ 3834 w 10000"/>
                  <a:gd name="connsiteY491" fmla="*/ 8468 h 10000"/>
                  <a:gd name="connsiteX492" fmla="*/ 3842 w 10000"/>
                  <a:gd name="connsiteY492" fmla="*/ 8478 h 10000"/>
                  <a:gd name="connsiteX493" fmla="*/ 3850 w 10000"/>
                  <a:gd name="connsiteY493" fmla="*/ 8478 h 10000"/>
                  <a:gd name="connsiteX494" fmla="*/ 3859 w 10000"/>
                  <a:gd name="connsiteY494" fmla="*/ 8484 h 10000"/>
                  <a:gd name="connsiteX495" fmla="*/ 3873 w 10000"/>
                  <a:gd name="connsiteY495" fmla="*/ 8494 h 10000"/>
                  <a:gd name="connsiteX496" fmla="*/ 3875 w 10000"/>
                  <a:gd name="connsiteY496" fmla="*/ 8507 h 10000"/>
                  <a:gd name="connsiteX497" fmla="*/ 3881 w 10000"/>
                  <a:gd name="connsiteY497" fmla="*/ 8527 h 10000"/>
                  <a:gd name="connsiteX498" fmla="*/ 3875 w 10000"/>
                  <a:gd name="connsiteY498" fmla="*/ 8546 h 10000"/>
                  <a:gd name="connsiteX499" fmla="*/ 3892 w 10000"/>
                  <a:gd name="connsiteY499" fmla="*/ 8546 h 10000"/>
                  <a:gd name="connsiteX500" fmla="*/ 3900 w 10000"/>
                  <a:gd name="connsiteY500" fmla="*/ 8543 h 10000"/>
                  <a:gd name="connsiteX501" fmla="*/ 3906 w 10000"/>
                  <a:gd name="connsiteY501" fmla="*/ 8543 h 10000"/>
                  <a:gd name="connsiteX502" fmla="*/ 3922 w 10000"/>
                  <a:gd name="connsiteY502" fmla="*/ 8552 h 10000"/>
                  <a:gd name="connsiteX503" fmla="*/ 3939 w 10000"/>
                  <a:gd name="connsiteY503" fmla="*/ 8559 h 10000"/>
                  <a:gd name="connsiteX504" fmla="*/ 3953 w 10000"/>
                  <a:gd name="connsiteY504" fmla="*/ 8572 h 10000"/>
                  <a:gd name="connsiteX505" fmla="*/ 3956 w 10000"/>
                  <a:gd name="connsiteY505" fmla="*/ 8588 h 10000"/>
                  <a:gd name="connsiteX506" fmla="*/ 3956 w 10000"/>
                  <a:gd name="connsiteY506" fmla="*/ 8608 h 10000"/>
                  <a:gd name="connsiteX507" fmla="*/ 3972 w 10000"/>
                  <a:gd name="connsiteY507" fmla="*/ 8608 h 10000"/>
                  <a:gd name="connsiteX508" fmla="*/ 3986 w 10000"/>
                  <a:gd name="connsiteY508" fmla="*/ 8608 h 10000"/>
                  <a:gd name="connsiteX509" fmla="*/ 3997 w 10000"/>
                  <a:gd name="connsiteY509" fmla="*/ 8608 h 10000"/>
                  <a:gd name="connsiteX510" fmla="*/ 4006 w 10000"/>
                  <a:gd name="connsiteY510" fmla="*/ 8608 h 10000"/>
                  <a:gd name="connsiteX511" fmla="*/ 4006 w 10000"/>
                  <a:gd name="connsiteY511" fmla="*/ 8611 h 10000"/>
                  <a:gd name="connsiteX512" fmla="*/ 4011 w 10000"/>
                  <a:gd name="connsiteY512" fmla="*/ 8611 h 10000"/>
                  <a:gd name="connsiteX513" fmla="*/ 4022 w 10000"/>
                  <a:gd name="connsiteY513" fmla="*/ 8620 h 10000"/>
                  <a:gd name="connsiteX514" fmla="*/ 4042 w 10000"/>
                  <a:gd name="connsiteY514" fmla="*/ 8620 h 10000"/>
                  <a:gd name="connsiteX515" fmla="*/ 4050 w 10000"/>
                  <a:gd name="connsiteY515" fmla="*/ 8617 h 10000"/>
                  <a:gd name="connsiteX516" fmla="*/ 4069 w 10000"/>
                  <a:gd name="connsiteY516" fmla="*/ 8620 h 10000"/>
                  <a:gd name="connsiteX517" fmla="*/ 4086 w 10000"/>
                  <a:gd name="connsiteY517" fmla="*/ 8630 h 10000"/>
                  <a:gd name="connsiteX518" fmla="*/ 4108 w 10000"/>
                  <a:gd name="connsiteY518" fmla="*/ 8627 h 10000"/>
                  <a:gd name="connsiteX519" fmla="*/ 4125 w 10000"/>
                  <a:gd name="connsiteY519" fmla="*/ 8620 h 10000"/>
                  <a:gd name="connsiteX520" fmla="*/ 4133 w 10000"/>
                  <a:gd name="connsiteY520" fmla="*/ 8611 h 10000"/>
                  <a:gd name="connsiteX521" fmla="*/ 4139 w 10000"/>
                  <a:gd name="connsiteY521" fmla="*/ 8608 h 10000"/>
                  <a:gd name="connsiteX522" fmla="*/ 4147 w 10000"/>
                  <a:gd name="connsiteY522" fmla="*/ 8601 h 10000"/>
                  <a:gd name="connsiteX523" fmla="*/ 4155 w 10000"/>
                  <a:gd name="connsiteY523" fmla="*/ 8591 h 10000"/>
                  <a:gd name="connsiteX524" fmla="*/ 4166 w 10000"/>
                  <a:gd name="connsiteY524" fmla="*/ 8582 h 10000"/>
                  <a:gd name="connsiteX525" fmla="*/ 4183 w 10000"/>
                  <a:gd name="connsiteY525" fmla="*/ 8569 h 10000"/>
                  <a:gd name="connsiteX526" fmla="*/ 4191 w 10000"/>
                  <a:gd name="connsiteY526" fmla="*/ 8562 h 10000"/>
                  <a:gd name="connsiteX527" fmla="*/ 4208 w 10000"/>
                  <a:gd name="connsiteY527" fmla="*/ 8552 h 10000"/>
                  <a:gd name="connsiteX528" fmla="*/ 4230 w 10000"/>
                  <a:gd name="connsiteY528" fmla="*/ 8552 h 10000"/>
                  <a:gd name="connsiteX529" fmla="*/ 4238 w 10000"/>
                  <a:gd name="connsiteY529" fmla="*/ 8559 h 10000"/>
                  <a:gd name="connsiteX530" fmla="*/ 4247 w 10000"/>
                  <a:gd name="connsiteY530" fmla="*/ 8572 h 10000"/>
                  <a:gd name="connsiteX531" fmla="*/ 4252 w 10000"/>
                  <a:gd name="connsiteY531" fmla="*/ 8578 h 10000"/>
                  <a:gd name="connsiteX532" fmla="*/ 4263 w 10000"/>
                  <a:gd name="connsiteY532" fmla="*/ 8582 h 10000"/>
                  <a:gd name="connsiteX533" fmla="*/ 4277 w 10000"/>
                  <a:gd name="connsiteY533" fmla="*/ 8572 h 10000"/>
                  <a:gd name="connsiteX534" fmla="*/ 4294 w 10000"/>
                  <a:gd name="connsiteY534" fmla="*/ 8559 h 10000"/>
                  <a:gd name="connsiteX535" fmla="*/ 4302 w 10000"/>
                  <a:gd name="connsiteY535" fmla="*/ 8546 h 10000"/>
                  <a:gd name="connsiteX536" fmla="*/ 4310 w 10000"/>
                  <a:gd name="connsiteY536" fmla="*/ 8543 h 10000"/>
                  <a:gd name="connsiteX537" fmla="*/ 4313 w 10000"/>
                  <a:gd name="connsiteY537" fmla="*/ 8543 h 10000"/>
                  <a:gd name="connsiteX538" fmla="*/ 4332 w 10000"/>
                  <a:gd name="connsiteY538" fmla="*/ 8546 h 10000"/>
                  <a:gd name="connsiteX539" fmla="*/ 4335 w 10000"/>
                  <a:gd name="connsiteY539" fmla="*/ 8559 h 10000"/>
                  <a:gd name="connsiteX540" fmla="*/ 4349 w 10000"/>
                  <a:gd name="connsiteY540" fmla="*/ 8588 h 10000"/>
                  <a:gd name="connsiteX541" fmla="*/ 4360 w 10000"/>
                  <a:gd name="connsiteY541" fmla="*/ 8591 h 10000"/>
                  <a:gd name="connsiteX542" fmla="*/ 4366 w 10000"/>
                  <a:gd name="connsiteY542" fmla="*/ 8591 h 10000"/>
                  <a:gd name="connsiteX543" fmla="*/ 4382 w 10000"/>
                  <a:gd name="connsiteY543" fmla="*/ 8598 h 10000"/>
                  <a:gd name="connsiteX544" fmla="*/ 4385 w 10000"/>
                  <a:gd name="connsiteY544" fmla="*/ 8598 h 10000"/>
                  <a:gd name="connsiteX545" fmla="*/ 4402 w 10000"/>
                  <a:gd name="connsiteY545" fmla="*/ 8598 h 10000"/>
                  <a:gd name="connsiteX546" fmla="*/ 4421 w 10000"/>
                  <a:gd name="connsiteY546" fmla="*/ 8591 h 10000"/>
                  <a:gd name="connsiteX547" fmla="*/ 4440 w 10000"/>
                  <a:gd name="connsiteY547" fmla="*/ 8591 h 10000"/>
                  <a:gd name="connsiteX548" fmla="*/ 4449 w 10000"/>
                  <a:gd name="connsiteY548" fmla="*/ 8598 h 10000"/>
                  <a:gd name="connsiteX549" fmla="*/ 4454 w 10000"/>
                  <a:gd name="connsiteY549" fmla="*/ 8617 h 10000"/>
                  <a:gd name="connsiteX550" fmla="*/ 4463 w 10000"/>
                  <a:gd name="connsiteY550" fmla="*/ 8608 h 10000"/>
                  <a:gd name="connsiteX551" fmla="*/ 4474 w 10000"/>
                  <a:gd name="connsiteY551" fmla="*/ 8608 h 10000"/>
                  <a:gd name="connsiteX552" fmla="*/ 4490 w 10000"/>
                  <a:gd name="connsiteY552" fmla="*/ 8617 h 10000"/>
                  <a:gd name="connsiteX553" fmla="*/ 4504 w 10000"/>
                  <a:gd name="connsiteY553" fmla="*/ 8617 h 10000"/>
                  <a:gd name="connsiteX554" fmla="*/ 4518 w 10000"/>
                  <a:gd name="connsiteY554" fmla="*/ 8617 h 10000"/>
                  <a:gd name="connsiteX555" fmla="*/ 4535 w 10000"/>
                  <a:gd name="connsiteY555" fmla="*/ 8611 h 10000"/>
                  <a:gd name="connsiteX556" fmla="*/ 4546 w 10000"/>
                  <a:gd name="connsiteY556" fmla="*/ 8611 h 10000"/>
                  <a:gd name="connsiteX557" fmla="*/ 4562 w 10000"/>
                  <a:gd name="connsiteY557" fmla="*/ 8611 h 10000"/>
                  <a:gd name="connsiteX558" fmla="*/ 4571 w 10000"/>
                  <a:gd name="connsiteY558" fmla="*/ 8611 h 10000"/>
                  <a:gd name="connsiteX559" fmla="*/ 4579 w 10000"/>
                  <a:gd name="connsiteY559" fmla="*/ 8608 h 10000"/>
                  <a:gd name="connsiteX560" fmla="*/ 4584 w 10000"/>
                  <a:gd name="connsiteY560" fmla="*/ 8608 h 10000"/>
                  <a:gd name="connsiteX561" fmla="*/ 4601 w 10000"/>
                  <a:gd name="connsiteY561" fmla="*/ 8617 h 10000"/>
                  <a:gd name="connsiteX562" fmla="*/ 4609 w 10000"/>
                  <a:gd name="connsiteY562" fmla="*/ 8627 h 10000"/>
                  <a:gd name="connsiteX563" fmla="*/ 4618 w 10000"/>
                  <a:gd name="connsiteY563" fmla="*/ 8637 h 10000"/>
                  <a:gd name="connsiteX564" fmla="*/ 4618 w 10000"/>
                  <a:gd name="connsiteY564" fmla="*/ 8646 h 10000"/>
                  <a:gd name="connsiteX565" fmla="*/ 4634 w 10000"/>
                  <a:gd name="connsiteY565" fmla="*/ 8656 h 10000"/>
                  <a:gd name="connsiteX566" fmla="*/ 4640 w 10000"/>
                  <a:gd name="connsiteY566" fmla="*/ 8659 h 10000"/>
                  <a:gd name="connsiteX567" fmla="*/ 4651 w 10000"/>
                  <a:gd name="connsiteY567" fmla="*/ 8666 h 10000"/>
                  <a:gd name="connsiteX568" fmla="*/ 4657 w 10000"/>
                  <a:gd name="connsiteY568" fmla="*/ 8659 h 10000"/>
                  <a:gd name="connsiteX569" fmla="*/ 4668 w 10000"/>
                  <a:gd name="connsiteY569" fmla="*/ 8650 h 10000"/>
                  <a:gd name="connsiteX570" fmla="*/ 4676 w 10000"/>
                  <a:gd name="connsiteY570" fmla="*/ 8650 h 10000"/>
                  <a:gd name="connsiteX571" fmla="*/ 4690 w 10000"/>
                  <a:gd name="connsiteY571" fmla="*/ 8650 h 10000"/>
                  <a:gd name="connsiteX572" fmla="*/ 4698 w 10000"/>
                  <a:gd name="connsiteY572" fmla="*/ 8650 h 10000"/>
                  <a:gd name="connsiteX573" fmla="*/ 4704 w 10000"/>
                  <a:gd name="connsiteY573" fmla="*/ 8650 h 10000"/>
                  <a:gd name="connsiteX574" fmla="*/ 4706 w 10000"/>
                  <a:gd name="connsiteY574" fmla="*/ 8659 h 10000"/>
                  <a:gd name="connsiteX575" fmla="*/ 4706 w 10000"/>
                  <a:gd name="connsiteY575" fmla="*/ 8666 h 10000"/>
                  <a:gd name="connsiteX576" fmla="*/ 4723 w 10000"/>
                  <a:gd name="connsiteY576" fmla="*/ 8682 h 10000"/>
                  <a:gd name="connsiteX577" fmla="*/ 4737 w 10000"/>
                  <a:gd name="connsiteY577" fmla="*/ 8682 h 10000"/>
                  <a:gd name="connsiteX578" fmla="*/ 4745 w 10000"/>
                  <a:gd name="connsiteY578" fmla="*/ 8676 h 10000"/>
                  <a:gd name="connsiteX579" fmla="*/ 4756 w 10000"/>
                  <a:gd name="connsiteY579" fmla="*/ 8666 h 10000"/>
                  <a:gd name="connsiteX580" fmla="*/ 4765 w 10000"/>
                  <a:gd name="connsiteY580" fmla="*/ 8666 h 10000"/>
                  <a:gd name="connsiteX581" fmla="*/ 4765 w 10000"/>
                  <a:gd name="connsiteY581" fmla="*/ 8682 h 10000"/>
                  <a:gd name="connsiteX582" fmla="*/ 4770 w 10000"/>
                  <a:gd name="connsiteY582" fmla="*/ 8701 h 10000"/>
                  <a:gd name="connsiteX583" fmla="*/ 4778 w 10000"/>
                  <a:gd name="connsiteY583" fmla="*/ 8705 h 10000"/>
                  <a:gd name="connsiteX584" fmla="*/ 4795 w 10000"/>
                  <a:gd name="connsiteY584" fmla="*/ 8714 h 10000"/>
                  <a:gd name="connsiteX585" fmla="*/ 4812 w 10000"/>
                  <a:gd name="connsiteY585" fmla="*/ 8714 h 10000"/>
                  <a:gd name="connsiteX586" fmla="*/ 4825 w 10000"/>
                  <a:gd name="connsiteY586" fmla="*/ 8705 h 10000"/>
                  <a:gd name="connsiteX587" fmla="*/ 4825 w 10000"/>
                  <a:gd name="connsiteY587" fmla="*/ 8701 h 10000"/>
                  <a:gd name="connsiteX588" fmla="*/ 4828 w 10000"/>
                  <a:gd name="connsiteY588" fmla="*/ 8701 h 10000"/>
                  <a:gd name="connsiteX589" fmla="*/ 4837 w 10000"/>
                  <a:gd name="connsiteY589" fmla="*/ 8692 h 10000"/>
                  <a:gd name="connsiteX590" fmla="*/ 4842 w 10000"/>
                  <a:gd name="connsiteY590" fmla="*/ 8685 h 10000"/>
                  <a:gd name="connsiteX591" fmla="*/ 4859 w 10000"/>
                  <a:gd name="connsiteY591" fmla="*/ 8692 h 10000"/>
                  <a:gd name="connsiteX592" fmla="*/ 4870 w 10000"/>
                  <a:gd name="connsiteY592" fmla="*/ 8701 h 10000"/>
                  <a:gd name="connsiteX593" fmla="*/ 4878 w 10000"/>
                  <a:gd name="connsiteY593" fmla="*/ 8714 h 10000"/>
                  <a:gd name="connsiteX594" fmla="*/ 4892 w 10000"/>
                  <a:gd name="connsiteY594" fmla="*/ 8724 h 10000"/>
                  <a:gd name="connsiteX595" fmla="*/ 4900 w 10000"/>
                  <a:gd name="connsiteY595" fmla="*/ 8724 h 10000"/>
                  <a:gd name="connsiteX596" fmla="*/ 4906 w 10000"/>
                  <a:gd name="connsiteY596" fmla="*/ 8705 h 10000"/>
                  <a:gd name="connsiteX597" fmla="*/ 4925 w 10000"/>
                  <a:gd name="connsiteY597" fmla="*/ 8724 h 10000"/>
                  <a:gd name="connsiteX598" fmla="*/ 4939 w 10000"/>
                  <a:gd name="connsiteY598" fmla="*/ 8701 h 10000"/>
                  <a:gd name="connsiteX599" fmla="*/ 4950 w 10000"/>
                  <a:gd name="connsiteY599" fmla="*/ 8695 h 10000"/>
                  <a:gd name="connsiteX600" fmla="*/ 4956 w 10000"/>
                  <a:gd name="connsiteY600" fmla="*/ 8692 h 10000"/>
                  <a:gd name="connsiteX601" fmla="*/ 4986 w 10000"/>
                  <a:gd name="connsiteY601" fmla="*/ 8705 h 10000"/>
                  <a:gd name="connsiteX602" fmla="*/ 5003 w 10000"/>
                  <a:gd name="connsiteY602" fmla="*/ 8701 h 10000"/>
                  <a:gd name="connsiteX603" fmla="*/ 5011 w 10000"/>
                  <a:gd name="connsiteY603" fmla="*/ 8692 h 10000"/>
                  <a:gd name="connsiteX604" fmla="*/ 5028 w 10000"/>
                  <a:gd name="connsiteY604" fmla="*/ 8682 h 10000"/>
                  <a:gd name="connsiteX605" fmla="*/ 5030 w 10000"/>
                  <a:gd name="connsiteY605" fmla="*/ 8659 h 10000"/>
                  <a:gd name="connsiteX606" fmla="*/ 5039 w 10000"/>
                  <a:gd name="connsiteY606" fmla="*/ 8656 h 10000"/>
                  <a:gd name="connsiteX607" fmla="*/ 5053 w 10000"/>
                  <a:gd name="connsiteY607" fmla="*/ 8669 h 10000"/>
                  <a:gd name="connsiteX608" fmla="*/ 5061 w 10000"/>
                  <a:gd name="connsiteY608" fmla="*/ 8669 h 10000"/>
                  <a:gd name="connsiteX609" fmla="*/ 5061 w 10000"/>
                  <a:gd name="connsiteY609" fmla="*/ 8676 h 10000"/>
                  <a:gd name="connsiteX610" fmla="*/ 5069 w 10000"/>
                  <a:gd name="connsiteY610" fmla="*/ 8669 h 10000"/>
                  <a:gd name="connsiteX611" fmla="*/ 5083 w 10000"/>
                  <a:gd name="connsiteY611" fmla="*/ 8669 h 10000"/>
                  <a:gd name="connsiteX612" fmla="*/ 5100 w 10000"/>
                  <a:gd name="connsiteY612" fmla="*/ 8669 h 10000"/>
                  <a:gd name="connsiteX613" fmla="*/ 5119 w 10000"/>
                  <a:gd name="connsiteY613" fmla="*/ 8682 h 10000"/>
                  <a:gd name="connsiteX614" fmla="*/ 5136 w 10000"/>
                  <a:gd name="connsiteY614" fmla="*/ 8692 h 10000"/>
                  <a:gd name="connsiteX615" fmla="*/ 5161 w 10000"/>
                  <a:gd name="connsiteY615" fmla="*/ 8701 h 10000"/>
                  <a:gd name="connsiteX616" fmla="*/ 5183 w 10000"/>
                  <a:gd name="connsiteY616" fmla="*/ 8701 h 10000"/>
                  <a:gd name="connsiteX617" fmla="*/ 5199 w 10000"/>
                  <a:gd name="connsiteY617" fmla="*/ 8701 h 10000"/>
                  <a:gd name="connsiteX618" fmla="*/ 5213 w 10000"/>
                  <a:gd name="connsiteY618" fmla="*/ 8705 h 10000"/>
                  <a:gd name="connsiteX619" fmla="*/ 5224 w 10000"/>
                  <a:gd name="connsiteY619" fmla="*/ 8701 h 10000"/>
                  <a:gd name="connsiteX620" fmla="*/ 5230 w 10000"/>
                  <a:gd name="connsiteY620" fmla="*/ 8701 h 10000"/>
                  <a:gd name="connsiteX621" fmla="*/ 5241 w 10000"/>
                  <a:gd name="connsiteY621" fmla="*/ 8676 h 10000"/>
                  <a:gd name="connsiteX622" fmla="*/ 5247 w 10000"/>
                  <a:gd name="connsiteY622" fmla="*/ 8666 h 10000"/>
                  <a:gd name="connsiteX623" fmla="*/ 5249 w 10000"/>
                  <a:gd name="connsiteY623" fmla="*/ 8646 h 10000"/>
                  <a:gd name="connsiteX624" fmla="*/ 5249 w 10000"/>
                  <a:gd name="connsiteY624" fmla="*/ 8650 h 10000"/>
                  <a:gd name="connsiteX625" fmla="*/ 5255 w 10000"/>
                  <a:gd name="connsiteY625" fmla="*/ 8646 h 10000"/>
                  <a:gd name="connsiteX626" fmla="*/ 5271 w 10000"/>
                  <a:gd name="connsiteY626" fmla="*/ 8650 h 10000"/>
                  <a:gd name="connsiteX627" fmla="*/ 5288 w 10000"/>
                  <a:gd name="connsiteY627" fmla="*/ 8666 h 10000"/>
                  <a:gd name="connsiteX628" fmla="*/ 5296 w 10000"/>
                  <a:gd name="connsiteY628" fmla="*/ 8666 h 10000"/>
                  <a:gd name="connsiteX629" fmla="*/ 5310 w 10000"/>
                  <a:gd name="connsiteY629" fmla="*/ 8656 h 10000"/>
                  <a:gd name="connsiteX630" fmla="*/ 5321 w 10000"/>
                  <a:gd name="connsiteY630" fmla="*/ 8650 h 10000"/>
                  <a:gd name="connsiteX631" fmla="*/ 5338 w 10000"/>
                  <a:gd name="connsiteY631" fmla="*/ 8650 h 10000"/>
                  <a:gd name="connsiteX632" fmla="*/ 5360 w 10000"/>
                  <a:gd name="connsiteY632" fmla="*/ 8640 h 10000"/>
                  <a:gd name="connsiteX633" fmla="*/ 5366 w 10000"/>
                  <a:gd name="connsiteY633" fmla="*/ 8637 h 10000"/>
                  <a:gd name="connsiteX634" fmla="*/ 5368 w 10000"/>
                  <a:gd name="connsiteY634" fmla="*/ 8637 h 10000"/>
                  <a:gd name="connsiteX635" fmla="*/ 5382 w 10000"/>
                  <a:gd name="connsiteY635" fmla="*/ 8630 h 10000"/>
                  <a:gd name="connsiteX636" fmla="*/ 5391 w 10000"/>
                  <a:gd name="connsiteY636" fmla="*/ 8630 h 10000"/>
                  <a:gd name="connsiteX637" fmla="*/ 5402 w 10000"/>
                  <a:gd name="connsiteY637" fmla="*/ 8637 h 10000"/>
                  <a:gd name="connsiteX638" fmla="*/ 5418 w 10000"/>
                  <a:gd name="connsiteY638" fmla="*/ 8656 h 10000"/>
                  <a:gd name="connsiteX639" fmla="*/ 5432 w 10000"/>
                  <a:gd name="connsiteY639" fmla="*/ 8666 h 10000"/>
                  <a:gd name="connsiteX640" fmla="*/ 5443 w 10000"/>
                  <a:gd name="connsiteY640" fmla="*/ 8682 h 10000"/>
                  <a:gd name="connsiteX641" fmla="*/ 5457 w 10000"/>
                  <a:gd name="connsiteY641" fmla="*/ 8692 h 10000"/>
                  <a:gd name="connsiteX642" fmla="*/ 5471 w 10000"/>
                  <a:gd name="connsiteY642" fmla="*/ 8705 h 10000"/>
                  <a:gd name="connsiteX643" fmla="*/ 5488 w 10000"/>
                  <a:gd name="connsiteY643" fmla="*/ 8711 h 10000"/>
                  <a:gd name="connsiteX644" fmla="*/ 5490 w 10000"/>
                  <a:gd name="connsiteY644" fmla="*/ 8721 h 10000"/>
                  <a:gd name="connsiteX645" fmla="*/ 5512 w 10000"/>
                  <a:gd name="connsiteY645" fmla="*/ 8724 h 10000"/>
                  <a:gd name="connsiteX646" fmla="*/ 5521 w 10000"/>
                  <a:gd name="connsiteY646" fmla="*/ 8714 h 10000"/>
                  <a:gd name="connsiteX647" fmla="*/ 5524 w 10000"/>
                  <a:gd name="connsiteY647" fmla="*/ 8714 h 10000"/>
                  <a:gd name="connsiteX648" fmla="*/ 5532 w 10000"/>
                  <a:gd name="connsiteY648" fmla="*/ 8721 h 10000"/>
                  <a:gd name="connsiteX649" fmla="*/ 5540 w 10000"/>
                  <a:gd name="connsiteY649" fmla="*/ 8724 h 10000"/>
                  <a:gd name="connsiteX650" fmla="*/ 5562 w 10000"/>
                  <a:gd name="connsiteY650" fmla="*/ 8750 h 10000"/>
                  <a:gd name="connsiteX651" fmla="*/ 5562 w 10000"/>
                  <a:gd name="connsiteY651" fmla="*/ 8760 h 10000"/>
                  <a:gd name="connsiteX652" fmla="*/ 5571 w 10000"/>
                  <a:gd name="connsiteY652" fmla="*/ 8782 h 10000"/>
                  <a:gd name="connsiteX653" fmla="*/ 5579 w 10000"/>
                  <a:gd name="connsiteY653" fmla="*/ 8789 h 10000"/>
                  <a:gd name="connsiteX654" fmla="*/ 5593 w 10000"/>
                  <a:gd name="connsiteY654" fmla="*/ 8789 h 10000"/>
                  <a:gd name="connsiteX655" fmla="*/ 5596 w 10000"/>
                  <a:gd name="connsiteY655" fmla="*/ 8789 h 10000"/>
                  <a:gd name="connsiteX656" fmla="*/ 5626 w 10000"/>
                  <a:gd name="connsiteY656" fmla="*/ 8782 h 10000"/>
                  <a:gd name="connsiteX657" fmla="*/ 5629 w 10000"/>
                  <a:gd name="connsiteY657" fmla="*/ 8782 h 10000"/>
                  <a:gd name="connsiteX658" fmla="*/ 5637 w 10000"/>
                  <a:gd name="connsiteY658" fmla="*/ 8779 h 10000"/>
                  <a:gd name="connsiteX659" fmla="*/ 5648 w 10000"/>
                  <a:gd name="connsiteY659" fmla="*/ 8789 h 10000"/>
                  <a:gd name="connsiteX660" fmla="*/ 5665 w 10000"/>
                  <a:gd name="connsiteY660" fmla="*/ 8795 h 10000"/>
                  <a:gd name="connsiteX661" fmla="*/ 5676 w 10000"/>
                  <a:gd name="connsiteY661" fmla="*/ 8789 h 10000"/>
                  <a:gd name="connsiteX662" fmla="*/ 5684 w 10000"/>
                  <a:gd name="connsiteY662" fmla="*/ 8782 h 10000"/>
                  <a:gd name="connsiteX663" fmla="*/ 5693 w 10000"/>
                  <a:gd name="connsiteY663" fmla="*/ 8789 h 10000"/>
                  <a:gd name="connsiteX664" fmla="*/ 5715 w 10000"/>
                  <a:gd name="connsiteY664" fmla="*/ 8808 h 10000"/>
                  <a:gd name="connsiteX665" fmla="*/ 5731 w 10000"/>
                  <a:gd name="connsiteY665" fmla="*/ 8808 h 10000"/>
                  <a:gd name="connsiteX666" fmla="*/ 5740 w 10000"/>
                  <a:gd name="connsiteY666" fmla="*/ 8808 h 10000"/>
                  <a:gd name="connsiteX667" fmla="*/ 5765 w 10000"/>
                  <a:gd name="connsiteY667" fmla="*/ 8818 h 10000"/>
                  <a:gd name="connsiteX668" fmla="*/ 5781 w 10000"/>
                  <a:gd name="connsiteY668" fmla="*/ 8824 h 10000"/>
                  <a:gd name="connsiteX669" fmla="*/ 5798 w 10000"/>
                  <a:gd name="connsiteY669" fmla="*/ 8834 h 10000"/>
                  <a:gd name="connsiteX670" fmla="*/ 5814 w 10000"/>
                  <a:gd name="connsiteY670" fmla="*/ 8837 h 10000"/>
                  <a:gd name="connsiteX671" fmla="*/ 5831 w 10000"/>
                  <a:gd name="connsiteY671" fmla="*/ 8844 h 10000"/>
                  <a:gd name="connsiteX672" fmla="*/ 5842 w 10000"/>
                  <a:gd name="connsiteY672" fmla="*/ 8847 h 10000"/>
                  <a:gd name="connsiteX673" fmla="*/ 5859 w 10000"/>
                  <a:gd name="connsiteY673" fmla="*/ 8857 h 10000"/>
                  <a:gd name="connsiteX674" fmla="*/ 5870 w 10000"/>
                  <a:gd name="connsiteY674" fmla="*/ 8867 h 10000"/>
                  <a:gd name="connsiteX675" fmla="*/ 5878 w 10000"/>
                  <a:gd name="connsiteY675" fmla="*/ 8873 h 10000"/>
                  <a:gd name="connsiteX676" fmla="*/ 5895 w 10000"/>
                  <a:gd name="connsiteY676" fmla="*/ 8873 h 10000"/>
                  <a:gd name="connsiteX677" fmla="*/ 5911 w 10000"/>
                  <a:gd name="connsiteY677" fmla="*/ 8873 h 10000"/>
                  <a:gd name="connsiteX678" fmla="*/ 5931 w 10000"/>
                  <a:gd name="connsiteY678" fmla="*/ 8873 h 10000"/>
                  <a:gd name="connsiteX679" fmla="*/ 5950 w 10000"/>
                  <a:gd name="connsiteY679" fmla="*/ 8867 h 10000"/>
                  <a:gd name="connsiteX680" fmla="*/ 5967 w 10000"/>
                  <a:gd name="connsiteY680" fmla="*/ 8867 h 10000"/>
                  <a:gd name="connsiteX681" fmla="*/ 5975 w 10000"/>
                  <a:gd name="connsiteY681" fmla="*/ 8873 h 10000"/>
                  <a:gd name="connsiteX682" fmla="*/ 6000 w 10000"/>
                  <a:gd name="connsiteY682" fmla="*/ 8883 h 10000"/>
                  <a:gd name="connsiteX683" fmla="*/ 5997 w 10000"/>
                  <a:gd name="connsiteY683" fmla="*/ 8886 h 10000"/>
                  <a:gd name="connsiteX684" fmla="*/ 5997 w 10000"/>
                  <a:gd name="connsiteY684" fmla="*/ 8896 h 10000"/>
                  <a:gd name="connsiteX685" fmla="*/ 6014 w 10000"/>
                  <a:gd name="connsiteY685" fmla="*/ 8892 h 10000"/>
                  <a:gd name="connsiteX686" fmla="*/ 6028 w 10000"/>
                  <a:gd name="connsiteY686" fmla="*/ 8892 h 10000"/>
                  <a:gd name="connsiteX687" fmla="*/ 6053 w 10000"/>
                  <a:gd name="connsiteY687" fmla="*/ 8886 h 10000"/>
                  <a:gd name="connsiteX688" fmla="*/ 6072 w 10000"/>
                  <a:gd name="connsiteY688" fmla="*/ 8876 h 10000"/>
                  <a:gd name="connsiteX689" fmla="*/ 6089 w 10000"/>
                  <a:gd name="connsiteY689" fmla="*/ 8867 h 10000"/>
                  <a:gd name="connsiteX690" fmla="*/ 6111 w 10000"/>
                  <a:gd name="connsiteY690" fmla="*/ 8857 h 10000"/>
                  <a:gd name="connsiteX691" fmla="*/ 6127 w 10000"/>
                  <a:gd name="connsiteY691" fmla="*/ 8847 h 10000"/>
                  <a:gd name="connsiteX692" fmla="*/ 6152 w 10000"/>
                  <a:gd name="connsiteY692" fmla="*/ 8834 h 10000"/>
                  <a:gd name="connsiteX693" fmla="*/ 6183 w 10000"/>
                  <a:gd name="connsiteY693" fmla="*/ 8828 h 10000"/>
                  <a:gd name="connsiteX694" fmla="*/ 6175 w 10000"/>
                  <a:gd name="connsiteY694" fmla="*/ 8844 h 10000"/>
                  <a:gd name="connsiteX695" fmla="*/ 6169 w 10000"/>
                  <a:gd name="connsiteY695" fmla="*/ 8863 h 10000"/>
                  <a:gd name="connsiteX696" fmla="*/ 6158 w 10000"/>
                  <a:gd name="connsiteY696" fmla="*/ 8886 h 10000"/>
                  <a:gd name="connsiteX697" fmla="*/ 6152 w 10000"/>
                  <a:gd name="connsiteY697" fmla="*/ 8896 h 10000"/>
                  <a:gd name="connsiteX698" fmla="*/ 6150 w 10000"/>
                  <a:gd name="connsiteY698" fmla="*/ 8909 h 10000"/>
                  <a:gd name="connsiteX699" fmla="*/ 6152 w 10000"/>
                  <a:gd name="connsiteY699" fmla="*/ 8938 h 10000"/>
                  <a:gd name="connsiteX700" fmla="*/ 6158 w 10000"/>
                  <a:gd name="connsiteY700" fmla="*/ 8957 h 10000"/>
                  <a:gd name="connsiteX701" fmla="*/ 6161 w 10000"/>
                  <a:gd name="connsiteY701" fmla="*/ 8980 h 10000"/>
                  <a:gd name="connsiteX702" fmla="*/ 6166 w 10000"/>
                  <a:gd name="connsiteY702" fmla="*/ 8999 h 10000"/>
                  <a:gd name="connsiteX703" fmla="*/ 6175 w 10000"/>
                  <a:gd name="connsiteY703" fmla="*/ 9032 h 10000"/>
                  <a:gd name="connsiteX704" fmla="*/ 6183 w 10000"/>
                  <a:gd name="connsiteY704" fmla="*/ 9051 h 10000"/>
                  <a:gd name="connsiteX705" fmla="*/ 6191 w 10000"/>
                  <a:gd name="connsiteY705" fmla="*/ 9064 h 10000"/>
                  <a:gd name="connsiteX706" fmla="*/ 6194 w 10000"/>
                  <a:gd name="connsiteY706" fmla="*/ 9084 h 10000"/>
                  <a:gd name="connsiteX707" fmla="*/ 6208 w 10000"/>
                  <a:gd name="connsiteY707" fmla="*/ 9103 h 10000"/>
                  <a:gd name="connsiteX708" fmla="*/ 6208 w 10000"/>
                  <a:gd name="connsiteY708" fmla="*/ 9113 h 10000"/>
                  <a:gd name="connsiteX709" fmla="*/ 6216 w 10000"/>
                  <a:gd name="connsiteY709" fmla="*/ 9129 h 10000"/>
                  <a:gd name="connsiteX710" fmla="*/ 6230 w 10000"/>
                  <a:gd name="connsiteY710" fmla="*/ 9148 h 10000"/>
                  <a:gd name="connsiteX711" fmla="*/ 6241 w 10000"/>
                  <a:gd name="connsiteY711" fmla="*/ 9165 h 10000"/>
                  <a:gd name="connsiteX712" fmla="*/ 6249 w 10000"/>
                  <a:gd name="connsiteY712" fmla="*/ 9168 h 10000"/>
                  <a:gd name="connsiteX713" fmla="*/ 6266 w 10000"/>
                  <a:gd name="connsiteY713" fmla="*/ 9184 h 10000"/>
                  <a:gd name="connsiteX714" fmla="*/ 6280 w 10000"/>
                  <a:gd name="connsiteY714" fmla="*/ 9184 h 10000"/>
                  <a:gd name="connsiteX715" fmla="*/ 6288 w 10000"/>
                  <a:gd name="connsiteY715" fmla="*/ 9177 h 10000"/>
                  <a:gd name="connsiteX716" fmla="*/ 6299 w 10000"/>
                  <a:gd name="connsiteY716" fmla="*/ 9187 h 10000"/>
                  <a:gd name="connsiteX717" fmla="*/ 6305 w 10000"/>
                  <a:gd name="connsiteY717" fmla="*/ 9197 h 10000"/>
                  <a:gd name="connsiteX718" fmla="*/ 6310 w 10000"/>
                  <a:gd name="connsiteY718" fmla="*/ 9197 h 10000"/>
                  <a:gd name="connsiteX719" fmla="*/ 6321 w 10000"/>
                  <a:gd name="connsiteY719" fmla="*/ 9213 h 10000"/>
                  <a:gd name="connsiteX720" fmla="*/ 6335 w 10000"/>
                  <a:gd name="connsiteY720" fmla="*/ 9223 h 10000"/>
                  <a:gd name="connsiteX721" fmla="*/ 6338 w 10000"/>
                  <a:gd name="connsiteY721" fmla="*/ 9223 h 10000"/>
                  <a:gd name="connsiteX722" fmla="*/ 6355 w 10000"/>
                  <a:gd name="connsiteY722" fmla="*/ 9226 h 10000"/>
                  <a:gd name="connsiteX723" fmla="*/ 6363 w 10000"/>
                  <a:gd name="connsiteY723" fmla="*/ 9236 h 10000"/>
                  <a:gd name="connsiteX724" fmla="*/ 6380 w 10000"/>
                  <a:gd name="connsiteY724" fmla="*/ 9258 h 10000"/>
                  <a:gd name="connsiteX725" fmla="*/ 6393 w 10000"/>
                  <a:gd name="connsiteY725" fmla="*/ 9278 h 10000"/>
                  <a:gd name="connsiteX726" fmla="*/ 6396 w 10000"/>
                  <a:gd name="connsiteY726" fmla="*/ 9288 h 10000"/>
                  <a:gd name="connsiteX727" fmla="*/ 6407 w 10000"/>
                  <a:gd name="connsiteY727" fmla="*/ 9297 h 10000"/>
                  <a:gd name="connsiteX728" fmla="*/ 6410 w 10000"/>
                  <a:gd name="connsiteY728" fmla="*/ 9307 h 10000"/>
                  <a:gd name="connsiteX729" fmla="*/ 6416 w 10000"/>
                  <a:gd name="connsiteY729" fmla="*/ 9317 h 10000"/>
                  <a:gd name="connsiteX730" fmla="*/ 6424 w 10000"/>
                  <a:gd name="connsiteY730" fmla="*/ 9326 h 10000"/>
                  <a:gd name="connsiteX731" fmla="*/ 6435 w 10000"/>
                  <a:gd name="connsiteY731" fmla="*/ 9336 h 10000"/>
                  <a:gd name="connsiteX732" fmla="*/ 6443 w 10000"/>
                  <a:gd name="connsiteY732" fmla="*/ 9346 h 10000"/>
                  <a:gd name="connsiteX733" fmla="*/ 6449 w 10000"/>
                  <a:gd name="connsiteY733" fmla="*/ 9362 h 10000"/>
                  <a:gd name="connsiteX734" fmla="*/ 6452 w 10000"/>
                  <a:gd name="connsiteY734" fmla="*/ 9372 h 10000"/>
                  <a:gd name="connsiteX735" fmla="*/ 6449 w 10000"/>
                  <a:gd name="connsiteY735" fmla="*/ 9381 h 10000"/>
                  <a:gd name="connsiteX736" fmla="*/ 6465 w 10000"/>
                  <a:gd name="connsiteY736" fmla="*/ 9394 h 10000"/>
                  <a:gd name="connsiteX737" fmla="*/ 6468 w 10000"/>
                  <a:gd name="connsiteY737" fmla="*/ 9420 h 10000"/>
                  <a:gd name="connsiteX738" fmla="*/ 6493 w 10000"/>
                  <a:gd name="connsiteY738" fmla="*/ 9430 h 10000"/>
                  <a:gd name="connsiteX739" fmla="*/ 6507 w 10000"/>
                  <a:gd name="connsiteY739" fmla="*/ 9440 h 10000"/>
                  <a:gd name="connsiteX740" fmla="*/ 6524 w 10000"/>
                  <a:gd name="connsiteY740" fmla="*/ 9459 h 10000"/>
                  <a:gd name="connsiteX741" fmla="*/ 6532 w 10000"/>
                  <a:gd name="connsiteY741" fmla="*/ 9485 h 10000"/>
                  <a:gd name="connsiteX742" fmla="*/ 6537 w 10000"/>
                  <a:gd name="connsiteY742" fmla="*/ 9498 h 10000"/>
                  <a:gd name="connsiteX743" fmla="*/ 6571 w 10000"/>
                  <a:gd name="connsiteY743" fmla="*/ 9508 h 10000"/>
                  <a:gd name="connsiteX744" fmla="*/ 6596 w 10000"/>
                  <a:gd name="connsiteY744" fmla="*/ 9508 h 10000"/>
                  <a:gd name="connsiteX745" fmla="*/ 6637 w 10000"/>
                  <a:gd name="connsiteY745" fmla="*/ 9517 h 10000"/>
                  <a:gd name="connsiteX746" fmla="*/ 6662 w 10000"/>
                  <a:gd name="connsiteY746" fmla="*/ 9524 h 10000"/>
                  <a:gd name="connsiteX747" fmla="*/ 6679 w 10000"/>
                  <a:gd name="connsiteY747" fmla="*/ 9517 h 10000"/>
                  <a:gd name="connsiteX748" fmla="*/ 6679 w 10000"/>
                  <a:gd name="connsiteY748" fmla="*/ 9505 h 10000"/>
                  <a:gd name="connsiteX749" fmla="*/ 6690 w 10000"/>
                  <a:gd name="connsiteY749" fmla="*/ 9485 h 10000"/>
                  <a:gd name="connsiteX750" fmla="*/ 6693 w 10000"/>
                  <a:gd name="connsiteY750" fmla="*/ 9479 h 10000"/>
                  <a:gd name="connsiteX751" fmla="*/ 6706 w 10000"/>
                  <a:gd name="connsiteY751" fmla="*/ 9469 h 10000"/>
                  <a:gd name="connsiteX752" fmla="*/ 6709 w 10000"/>
                  <a:gd name="connsiteY752" fmla="*/ 9462 h 10000"/>
                  <a:gd name="connsiteX753" fmla="*/ 6717 w 10000"/>
                  <a:gd name="connsiteY753" fmla="*/ 9459 h 10000"/>
                  <a:gd name="connsiteX754" fmla="*/ 6726 w 10000"/>
                  <a:gd name="connsiteY754" fmla="*/ 9459 h 10000"/>
                  <a:gd name="connsiteX755" fmla="*/ 6742 w 10000"/>
                  <a:gd name="connsiteY755" fmla="*/ 9462 h 10000"/>
                  <a:gd name="connsiteX756" fmla="*/ 6759 w 10000"/>
                  <a:gd name="connsiteY756" fmla="*/ 9479 h 10000"/>
                  <a:gd name="connsiteX757" fmla="*/ 6781 w 10000"/>
                  <a:gd name="connsiteY757" fmla="*/ 9485 h 10000"/>
                  <a:gd name="connsiteX758" fmla="*/ 6795 w 10000"/>
                  <a:gd name="connsiteY758" fmla="*/ 9485 h 10000"/>
                  <a:gd name="connsiteX759" fmla="*/ 6803 w 10000"/>
                  <a:gd name="connsiteY759" fmla="*/ 9498 h 10000"/>
                  <a:gd name="connsiteX760" fmla="*/ 6806 w 10000"/>
                  <a:gd name="connsiteY760" fmla="*/ 9508 h 10000"/>
                  <a:gd name="connsiteX761" fmla="*/ 6823 w 10000"/>
                  <a:gd name="connsiteY761" fmla="*/ 9514 h 10000"/>
                  <a:gd name="connsiteX762" fmla="*/ 6831 w 10000"/>
                  <a:gd name="connsiteY762" fmla="*/ 9514 h 10000"/>
                  <a:gd name="connsiteX763" fmla="*/ 6848 w 10000"/>
                  <a:gd name="connsiteY763" fmla="*/ 9514 h 10000"/>
                  <a:gd name="connsiteX764" fmla="*/ 6856 w 10000"/>
                  <a:gd name="connsiteY764" fmla="*/ 9517 h 10000"/>
                  <a:gd name="connsiteX765" fmla="*/ 6878 w 10000"/>
                  <a:gd name="connsiteY765" fmla="*/ 9524 h 10000"/>
                  <a:gd name="connsiteX766" fmla="*/ 6895 w 10000"/>
                  <a:gd name="connsiteY766" fmla="*/ 9524 h 10000"/>
                  <a:gd name="connsiteX767" fmla="*/ 6917 w 10000"/>
                  <a:gd name="connsiteY767" fmla="*/ 9527 h 10000"/>
                  <a:gd name="connsiteX768" fmla="*/ 6934 w 10000"/>
                  <a:gd name="connsiteY768" fmla="*/ 9534 h 10000"/>
                  <a:gd name="connsiteX769" fmla="*/ 6961 w 10000"/>
                  <a:gd name="connsiteY769" fmla="*/ 9543 h 10000"/>
                  <a:gd name="connsiteX770" fmla="*/ 6989 w 10000"/>
                  <a:gd name="connsiteY770" fmla="*/ 9547 h 10000"/>
                  <a:gd name="connsiteX771" fmla="*/ 7014 w 10000"/>
                  <a:gd name="connsiteY771" fmla="*/ 9543 h 10000"/>
                  <a:gd name="connsiteX772" fmla="*/ 7033 w 10000"/>
                  <a:gd name="connsiteY772" fmla="*/ 9543 h 10000"/>
                  <a:gd name="connsiteX773" fmla="*/ 7042 w 10000"/>
                  <a:gd name="connsiteY773" fmla="*/ 9547 h 10000"/>
                  <a:gd name="connsiteX774" fmla="*/ 7069 w 10000"/>
                  <a:gd name="connsiteY774" fmla="*/ 9647 h 10000"/>
                  <a:gd name="connsiteX775" fmla="*/ 7122 w 10000"/>
                  <a:gd name="connsiteY775" fmla="*/ 9734 h 10000"/>
                  <a:gd name="connsiteX776" fmla="*/ 7147 w 10000"/>
                  <a:gd name="connsiteY776" fmla="*/ 9744 h 10000"/>
                  <a:gd name="connsiteX777" fmla="*/ 7169 w 10000"/>
                  <a:gd name="connsiteY777" fmla="*/ 9741 h 10000"/>
                  <a:gd name="connsiteX778" fmla="*/ 7177 w 10000"/>
                  <a:gd name="connsiteY778" fmla="*/ 9744 h 10000"/>
                  <a:gd name="connsiteX779" fmla="*/ 7186 w 10000"/>
                  <a:gd name="connsiteY779" fmla="*/ 9754 h 10000"/>
                  <a:gd name="connsiteX780" fmla="*/ 7191 w 10000"/>
                  <a:gd name="connsiteY780" fmla="*/ 9773 h 10000"/>
                  <a:gd name="connsiteX781" fmla="*/ 7208 w 10000"/>
                  <a:gd name="connsiteY781" fmla="*/ 9783 h 10000"/>
                  <a:gd name="connsiteX782" fmla="*/ 7219 w 10000"/>
                  <a:gd name="connsiteY782" fmla="*/ 9793 h 10000"/>
                  <a:gd name="connsiteX783" fmla="*/ 7235 w 10000"/>
                  <a:gd name="connsiteY783" fmla="*/ 9802 h 10000"/>
                  <a:gd name="connsiteX784" fmla="*/ 7249 w 10000"/>
                  <a:gd name="connsiteY784" fmla="*/ 9819 h 10000"/>
                  <a:gd name="connsiteX785" fmla="*/ 7255 w 10000"/>
                  <a:gd name="connsiteY785" fmla="*/ 9835 h 10000"/>
                  <a:gd name="connsiteX786" fmla="*/ 7255 w 10000"/>
                  <a:gd name="connsiteY786" fmla="*/ 9848 h 10000"/>
                  <a:gd name="connsiteX787" fmla="*/ 7249 w 10000"/>
                  <a:gd name="connsiteY787" fmla="*/ 9848 h 10000"/>
                  <a:gd name="connsiteX788" fmla="*/ 7244 w 10000"/>
                  <a:gd name="connsiteY788" fmla="*/ 9858 h 10000"/>
                  <a:gd name="connsiteX789" fmla="*/ 7235 w 10000"/>
                  <a:gd name="connsiteY789" fmla="*/ 9883 h 10000"/>
                  <a:gd name="connsiteX790" fmla="*/ 7244 w 10000"/>
                  <a:gd name="connsiteY790" fmla="*/ 9903 h 10000"/>
                  <a:gd name="connsiteX791" fmla="*/ 7258 w 10000"/>
                  <a:gd name="connsiteY791" fmla="*/ 9926 h 10000"/>
                  <a:gd name="connsiteX792" fmla="*/ 7263 w 10000"/>
                  <a:gd name="connsiteY792" fmla="*/ 9948 h 10000"/>
                  <a:gd name="connsiteX793" fmla="*/ 7274 w 10000"/>
                  <a:gd name="connsiteY793" fmla="*/ 9968 h 10000"/>
                  <a:gd name="connsiteX794" fmla="*/ 7283 w 10000"/>
                  <a:gd name="connsiteY794" fmla="*/ 9987 h 10000"/>
                  <a:gd name="connsiteX795" fmla="*/ 7291 w 10000"/>
                  <a:gd name="connsiteY795" fmla="*/ 10000 h 10000"/>
                  <a:gd name="connsiteX796" fmla="*/ 7305 w 10000"/>
                  <a:gd name="connsiteY796" fmla="*/ 9997 h 10000"/>
                  <a:gd name="connsiteX797" fmla="*/ 7313 w 10000"/>
                  <a:gd name="connsiteY797" fmla="*/ 9977 h 10000"/>
                  <a:gd name="connsiteX798" fmla="*/ 7324 w 10000"/>
                  <a:gd name="connsiteY798" fmla="*/ 9968 h 10000"/>
                  <a:gd name="connsiteX799" fmla="*/ 7341 w 10000"/>
                  <a:gd name="connsiteY799" fmla="*/ 9971 h 10000"/>
                  <a:gd name="connsiteX800" fmla="*/ 7368 w 10000"/>
                  <a:gd name="connsiteY800" fmla="*/ 9987 h 10000"/>
                  <a:gd name="connsiteX801" fmla="*/ 7380 w 10000"/>
                  <a:gd name="connsiteY801" fmla="*/ 9990 h 10000"/>
                  <a:gd name="connsiteX802" fmla="*/ 7393 w 10000"/>
                  <a:gd name="connsiteY802" fmla="*/ 9981 h 10000"/>
                  <a:gd name="connsiteX803" fmla="*/ 7404 w 10000"/>
                  <a:gd name="connsiteY803" fmla="*/ 9968 h 10000"/>
                  <a:gd name="connsiteX804" fmla="*/ 7418 w 10000"/>
                  <a:gd name="connsiteY804" fmla="*/ 9948 h 10000"/>
                  <a:gd name="connsiteX805" fmla="*/ 7427 w 10000"/>
                  <a:gd name="connsiteY805" fmla="*/ 9922 h 10000"/>
                  <a:gd name="connsiteX806" fmla="*/ 7427 w 10000"/>
                  <a:gd name="connsiteY806" fmla="*/ 9906 h 10000"/>
                  <a:gd name="connsiteX807" fmla="*/ 7404 w 10000"/>
                  <a:gd name="connsiteY807" fmla="*/ 9877 h 10000"/>
                  <a:gd name="connsiteX808" fmla="*/ 7388 w 10000"/>
                  <a:gd name="connsiteY808" fmla="*/ 9854 h 10000"/>
                  <a:gd name="connsiteX809" fmla="*/ 7385 w 10000"/>
                  <a:gd name="connsiteY809" fmla="*/ 9845 h 10000"/>
                  <a:gd name="connsiteX810" fmla="*/ 7385 w 10000"/>
                  <a:gd name="connsiteY810" fmla="*/ 9825 h 10000"/>
                  <a:gd name="connsiteX811" fmla="*/ 7385 w 10000"/>
                  <a:gd name="connsiteY811" fmla="*/ 9819 h 10000"/>
                  <a:gd name="connsiteX812" fmla="*/ 7393 w 10000"/>
                  <a:gd name="connsiteY812" fmla="*/ 9809 h 10000"/>
                  <a:gd name="connsiteX813" fmla="*/ 7404 w 10000"/>
                  <a:gd name="connsiteY813" fmla="*/ 9793 h 10000"/>
                  <a:gd name="connsiteX814" fmla="*/ 7413 w 10000"/>
                  <a:gd name="connsiteY814" fmla="*/ 9783 h 10000"/>
                  <a:gd name="connsiteX815" fmla="*/ 7404 w 10000"/>
                  <a:gd name="connsiteY815" fmla="*/ 9770 h 10000"/>
                  <a:gd name="connsiteX816" fmla="*/ 7388 w 10000"/>
                  <a:gd name="connsiteY816" fmla="*/ 9760 h 10000"/>
                  <a:gd name="connsiteX817" fmla="*/ 7371 w 10000"/>
                  <a:gd name="connsiteY817" fmla="*/ 9744 h 10000"/>
                  <a:gd name="connsiteX818" fmla="*/ 7363 w 10000"/>
                  <a:gd name="connsiteY818" fmla="*/ 9731 h 10000"/>
                  <a:gd name="connsiteX819" fmla="*/ 7355 w 10000"/>
                  <a:gd name="connsiteY819" fmla="*/ 9715 h 10000"/>
                  <a:gd name="connsiteX820" fmla="*/ 7360 w 10000"/>
                  <a:gd name="connsiteY820" fmla="*/ 9686 h 10000"/>
                  <a:gd name="connsiteX821" fmla="*/ 7363 w 10000"/>
                  <a:gd name="connsiteY821" fmla="*/ 9657 h 10000"/>
                  <a:gd name="connsiteX822" fmla="*/ 7360 w 10000"/>
                  <a:gd name="connsiteY822" fmla="*/ 9631 h 10000"/>
                  <a:gd name="connsiteX823" fmla="*/ 7346 w 10000"/>
                  <a:gd name="connsiteY823" fmla="*/ 9611 h 10000"/>
                  <a:gd name="connsiteX824" fmla="*/ 7332 w 10000"/>
                  <a:gd name="connsiteY824" fmla="*/ 9585 h 10000"/>
                  <a:gd name="connsiteX825" fmla="*/ 7324 w 10000"/>
                  <a:gd name="connsiteY825" fmla="*/ 9573 h 10000"/>
                  <a:gd name="connsiteX826" fmla="*/ 7324 w 10000"/>
                  <a:gd name="connsiteY826" fmla="*/ 9553 h 10000"/>
                  <a:gd name="connsiteX827" fmla="*/ 7324 w 10000"/>
                  <a:gd name="connsiteY827" fmla="*/ 9543 h 10000"/>
                  <a:gd name="connsiteX828" fmla="*/ 7324 w 10000"/>
                  <a:gd name="connsiteY828" fmla="*/ 9517 h 10000"/>
                  <a:gd name="connsiteX829" fmla="*/ 7324 w 10000"/>
                  <a:gd name="connsiteY829" fmla="*/ 9498 h 10000"/>
                  <a:gd name="connsiteX830" fmla="*/ 7332 w 10000"/>
                  <a:gd name="connsiteY830" fmla="*/ 9479 h 10000"/>
                  <a:gd name="connsiteX831" fmla="*/ 7341 w 10000"/>
                  <a:gd name="connsiteY831" fmla="*/ 9462 h 10000"/>
                  <a:gd name="connsiteX832" fmla="*/ 7352 w 10000"/>
                  <a:gd name="connsiteY832" fmla="*/ 9459 h 10000"/>
                  <a:gd name="connsiteX833" fmla="*/ 7360 w 10000"/>
                  <a:gd name="connsiteY833" fmla="*/ 9443 h 10000"/>
                  <a:gd name="connsiteX834" fmla="*/ 7363 w 10000"/>
                  <a:gd name="connsiteY834" fmla="*/ 9433 h 10000"/>
                  <a:gd name="connsiteX835" fmla="*/ 7377 w 10000"/>
                  <a:gd name="connsiteY835" fmla="*/ 9433 h 10000"/>
                  <a:gd name="connsiteX836" fmla="*/ 7388 w 10000"/>
                  <a:gd name="connsiteY836" fmla="*/ 9430 h 10000"/>
                  <a:gd name="connsiteX837" fmla="*/ 7396 w 10000"/>
                  <a:gd name="connsiteY837" fmla="*/ 9430 h 10000"/>
                  <a:gd name="connsiteX838" fmla="*/ 7402 w 10000"/>
                  <a:gd name="connsiteY838" fmla="*/ 9424 h 10000"/>
                  <a:gd name="connsiteX839" fmla="*/ 7396 w 10000"/>
                  <a:gd name="connsiteY839" fmla="*/ 9414 h 10000"/>
                  <a:gd name="connsiteX840" fmla="*/ 7388 w 10000"/>
                  <a:gd name="connsiteY840" fmla="*/ 9401 h 10000"/>
                  <a:gd name="connsiteX841" fmla="*/ 7371 w 10000"/>
                  <a:gd name="connsiteY841" fmla="*/ 9391 h 10000"/>
                  <a:gd name="connsiteX842" fmla="*/ 7355 w 10000"/>
                  <a:gd name="connsiteY842" fmla="*/ 9375 h 10000"/>
                  <a:gd name="connsiteX843" fmla="*/ 7332 w 10000"/>
                  <a:gd name="connsiteY843" fmla="*/ 9356 h 10000"/>
                  <a:gd name="connsiteX844" fmla="*/ 7313 w 10000"/>
                  <a:gd name="connsiteY844" fmla="*/ 9330 h 10000"/>
                  <a:gd name="connsiteX845" fmla="*/ 7307 w 10000"/>
                  <a:gd name="connsiteY845" fmla="*/ 9310 h 10000"/>
                  <a:gd name="connsiteX846" fmla="*/ 7305 w 10000"/>
                  <a:gd name="connsiteY846" fmla="*/ 9291 h 10000"/>
                  <a:gd name="connsiteX847" fmla="*/ 7305 w 10000"/>
                  <a:gd name="connsiteY847" fmla="*/ 9278 h 10000"/>
                  <a:gd name="connsiteX848" fmla="*/ 7296 w 10000"/>
                  <a:gd name="connsiteY848" fmla="*/ 9268 h 10000"/>
                  <a:gd name="connsiteX849" fmla="*/ 7296 w 10000"/>
                  <a:gd name="connsiteY849" fmla="*/ 9249 h 10000"/>
                  <a:gd name="connsiteX850" fmla="*/ 7291 w 10000"/>
                  <a:gd name="connsiteY850" fmla="*/ 9226 h 10000"/>
                  <a:gd name="connsiteX851" fmla="*/ 7283 w 10000"/>
                  <a:gd name="connsiteY851" fmla="*/ 9213 h 10000"/>
                  <a:gd name="connsiteX852" fmla="*/ 7274 w 10000"/>
                  <a:gd name="connsiteY852" fmla="*/ 9194 h 10000"/>
                  <a:gd name="connsiteX853" fmla="*/ 7274 w 10000"/>
                  <a:gd name="connsiteY853" fmla="*/ 9174 h 10000"/>
                  <a:gd name="connsiteX854" fmla="*/ 7280 w 10000"/>
                  <a:gd name="connsiteY854" fmla="*/ 9148 h 10000"/>
                  <a:gd name="connsiteX855" fmla="*/ 7283 w 10000"/>
                  <a:gd name="connsiteY855" fmla="*/ 9119 h 10000"/>
                  <a:gd name="connsiteX856" fmla="*/ 7291 w 10000"/>
                  <a:gd name="connsiteY856" fmla="*/ 9100 h 10000"/>
                  <a:gd name="connsiteX857" fmla="*/ 7307 w 10000"/>
                  <a:gd name="connsiteY857" fmla="*/ 9080 h 10000"/>
                  <a:gd name="connsiteX858" fmla="*/ 7324 w 10000"/>
                  <a:gd name="connsiteY858" fmla="*/ 9054 h 10000"/>
                  <a:gd name="connsiteX859" fmla="*/ 7341 w 10000"/>
                  <a:gd name="connsiteY859" fmla="*/ 9054 h 10000"/>
                  <a:gd name="connsiteX860" fmla="*/ 7352 w 10000"/>
                  <a:gd name="connsiteY860" fmla="*/ 9054 h 10000"/>
                  <a:gd name="connsiteX861" fmla="*/ 7346 w 10000"/>
                  <a:gd name="connsiteY861" fmla="*/ 9032 h 10000"/>
                  <a:gd name="connsiteX862" fmla="*/ 7341 w 10000"/>
                  <a:gd name="connsiteY862" fmla="*/ 9022 h 10000"/>
                  <a:gd name="connsiteX863" fmla="*/ 7352 w 10000"/>
                  <a:gd name="connsiteY863" fmla="*/ 8999 h 10000"/>
                  <a:gd name="connsiteX864" fmla="*/ 7360 w 10000"/>
                  <a:gd name="connsiteY864" fmla="*/ 8967 h 10000"/>
                  <a:gd name="connsiteX865" fmla="*/ 7368 w 10000"/>
                  <a:gd name="connsiteY865" fmla="*/ 8922 h 10000"/>
                  <a:gd name="connsiteX866" fmla="*/ 7377 w 10000"/>
                  <a:gd name="connsiteY866" fmla="*/ 8896 h 10000"/>
                  <a:gd name="connsiteX867" fmla="*/ 7380 w 10000"/>
                  <a:gd name="connsiteY867" fmla="*/ 8867 h 10000"/>
                  <a:gd name="connsiteX868" fmla="*/ 7402 w 10000"/>
                  <a:gd name="connsiteY868" fmla="*/ 8824 h 10000"/>
                  <a:gd name="connsiteX869" fmla="*/ 7402 w 10000"/>
                  <a:gd name="connsiteY869" fmla="*/ 8808 h 10000"/>
                  <a:gd name="connsiteX870" fmla="*/ 7393 w 10000"/>
                  <a:gd name="connsiteY870" fmla="*/ 8795 h 10000"/>
                  <a:gd name="connsiteX871" fmla="*/ 7388 w 10000"/>
                  <a:gd name="connsiteY871" fmla="*/ 8799 h 10000"/>
                  <a:gd name="connsiteX872" fmla="*/ 7396 w 10000"/>
                  <a:gd name="connsiteY872" fmla="*/ 8789 h 10000"/>
                  <a:gd name="connsiteX873" fmla="*/ 7404 w 10000"/>
                  <a:gd name="connsiteY873" fmla="*/ 8789 h 10000"/>
                  <a:gd name="connsiteX874" fmla="*/ 7421 w 10000"/>
                  <a:gd name="connsiteY874" fmla="*/ 8769 h 10000"/>
                  <a:gd name="connsiteX875" fmla="*/ 7443 w 10000"/>
                  <a:gd name="connsiteY875" fmla="*/ 8763 h 10000"/>
                  <a:gd name="connsiteX876" fmla="*/ 7452 w 10000"/>
                  <a:gd name="connsiteY876" fmla="*/ 8769 h 10000"/>
                  <a:gd name="connsiteX877" fmla="*/ 7468 w 10000"/>
                  <a:gd name="connsiteY877" fmla="*/ 8769 h 10000"/>
                  <a:gd name="connsiteX878" fmla="*/ 7499 w 10000"/>
                  <a:gd name="connsiteY878" fmla="*/ 8763 h 10000"/>
                  <a:gd name="connsiteX879" fmla="*/ 7526 w 10000"/>
                  <a:gd name="connsiteY879" fmla="*/ 8763 h 10000"/>
                  <a:gd name="connsiteX880" fmla="*/ 7532 w 10000"/>
                  <a:gd name="connsiteY880" fmla="*/ 8763 h 10000"/>
                  <a:gd name="connsiteX881" fmla="*/ 7554 w 10000"/>
                  <a:gd name="connsiteY881" fmla="*/ 8744 h 10000"/>
                  <a:gd name="connsiteX882" fmla="*/ 7571 w 10000"/>
                  <a:gd name="connsiteY882" fmla="*/ 8731 h 10000"/>
                  <a:gd name="connsiteX883" fmla="*/ 7587 w 10000"/>
                  <a:gd name="connsiteY883" fmla="*/ 8711 h 10000"/>
                  <a:gd name="connsiteX884" fmla="*/ 7607 w 10000"/>
                  <a:gd name="connsiteY884" fmla="*/ 8711 h 10000"/>
                  <a:gd name="connsiteX885" fmla="*/ 7634 w 10000"/>
                  <a:gd name="connsiteY885" fmla="*/ 8705 h 10000"/>
                  <a:gd name="connsiteX886" fmla="*/ 7643 w 10000"/>
                  <a:gd name="connsiteY886" fmla="*/ 8682 h 10000"/>
                  <a:gd name="connsiteX887" fmla="*/ 7654 w 10000"/>
                  <a:gd name="connsiteY887" fmla="*/ 8666 h 10000"/>
                  <a:gd name="connsiteX888" fmla="*/ 7668 w 10000"/>
                  <a:gd name="connsiteY888" fmla="*/ 8666 h 10000"/>
                  <a:gd name="connsiteX889" fmla="*/ 7676 w 10000"/>
                  <a:gd name="connsiteY889" fmla="*/ 8682 h 10000"/>
                  <a:gd name="connsiteX890" fmla="*/ 7704 w 10000"/>
                  <a:gd name="connsiteY890" fmla="*/ 8669 h 10000"/>
                  <a:gd name="connsiteX891" fmla="*/ 7712 w 10000"/>
                  <a:gd name="connsiteY891" fmla="*/ 8669 h 10000"/>
                  <a:gd name="connsiteX892" fmla="*/ 7720 w 10000"/>
                  <a:gd name="connsiteY892" fmla="*/ 8669 h 10000"/>
                  <a:gd name="connsiteX893" fmla="*/ 7726 w 10000"/>
                  <a:gd name="connsiteY893" fmla="*/ 8656 h 10000"/>
                  <a:gd name="connsiteX894" fmla="*/ 7734 w 10000"/>
                  <a:gd name="connsiteY894" fmla="*/ 8650 h 10000"/>
                  <a:gd name="connsiteX895" fmla="*/ 7742 w 10000"/>
                  <a:gd name="connsiteY895" fmla="*/ 8650 h 10000"/>
                  <a:gd name="connsiteX896" fmla="*/ 7759 w 10000"/>
                  <a:gd name="connsiteY896" fmla="*/ 8650 h 10000"/>
                  <a:gd name="connsiteX897" fmla="*/ 7756 w 10000"/>
                  <a:gd name="connsiteY897" fmla="*/ 8630 h 10000"/>
                  <a:gd name="connsiteX898" fmla="*/ 7751 w 10000"/>
                  <a:gd name="connsiteY898" fmla="*/ 8627 h 10000"/>
                  <a:gd name="connsiteX899" fmla="*/ 7742 w 10000"/>
                  <a:gd name="connsiteY899" fmla="*/ 8620 h 10000"/>
                  <a:gd name="connsiteX900" fmla="*/ 7734 w 10000"/>
                  <a:gd name="connsiteY900" fmla="*/ 8591 h 10000"/>
                  <a:gd name="connsiteX901" fmla="*/ 7709 w 10000"/>
                  <a:gd name="connsiteY901" fmla="*/ 8582 h 10000"/>
                  <a:gd name="connsiteX902" fmla="*/ 7695 w 10000"/>
                  <a:gd name="connsiteY902" fmla="*/ 8578 h 10000"/>
                  <a:gd name="connsiteX903" fmla="*/ 7668 w 10000"/>
                  <a:gd name="connsiteY903" fmla="*/ 8562 h 10000"/>
                  <a:gd name="connsiteX904" fmla="*/ 7645 w 10000"/>
                  <a:gd name="connsiteY904" fmla="*/ 8552 h 10000"/>
                  <a:gd name="connsiteX905" fmla="*/ 7615 w 10000"/>
                  <a:gd name="connsiteY905" fmla="*/ 8543 h 10000"/>
                  <a:gd name="connsiteX906" fmla="*/ 7596 w 10000"/>
                  <a:gd name="connsiteY906" fmla="*/ 8527 h 10000"/>
                  <a:gd name="connsiteX907" fmla="*/ 7565 w 10000"/>
                  <a:gd name="connsiteY907" fmla="*/ 8494 h 10000"/>
                  <a:gd name="connsiteX908" fmla="*/ 7562 w 10000"/>
                  <a:gd name="connsiteY908" fmla="*/ 8475 h 10000"/>
                  <a:gd name="connsiteX909" fmla="*/ 7540 w 10000"/>
                  <a:gd name="connsiteY909" fmla="*/ 8455 h 10000"/>
                  <a:gd name="connsiteX910" fmla="*/ 7535 w 10000"/>
                  <a:gd name="connsiteY910" fmla="*/ 8446 h 10000"/>
                  <a:gd name="connsiteX911" fmla="*/ 7535 w 10000"/>
                  <a:gd name="connsiteY911" fmla="*/ 8420 h 10000"/>
                  <a:gd name="connsiteX912" fmla="*/ 7535 w 10000"/>
                  <a:gd name="connsiteY912" fmla="*/ 8391 h 10000"/>
                  <a:gd name="connsiteX913" fmla="*/ 7548 w 10000"/>
                  <a:gd name="connsiteY913" fmla="*/ 8345 h 10000"/>
                  <a:gd name="connsiteX914" fmla="*/ 7562 w 10000"/>
                  <a:gd name="connsiteY914" fmla="*/ 8319 h 10000"/>
                  <a:gd name="connsiteX915" fmla="*/ 7582 w 10000"/>
                  <a:gd name="connsiteY915" fmla="*/ 8310 h 10000"/>
                  <a:gd name="connsiteX916" fmla="*/ 7607 w 10000"/>
                  <a:gd name="connsiteY916" fmla="*/ 8300 h 10000"/>
                  <a:gd name="connsiteX917" fmla="*/ 7629 w 10000"/>
                  <a:gd name="connsiteY917" fmla="*/ 8300 h 10000"/>
                  <a:gd name="connsiteX918" fmla="*/ 7651 w 10000"/>
                  <a:gd name="connsiteY918" fmla="*/ 8297 h 10000"/>
                  <a:gd name="connsiteX919" fmla="*/ 7668 w 10000"/>
                  <a:gd name="connsiteY919" fmla="*/ 8280 h 10000"/>
                  <a:gd name="connsiteX920" fmla="*/ 7687 w 10000"/>
                  <a:gd name="connsiteY920" fmla="*/ 8267 h 10000"/>
                  <a:gd name="connsiteX921" fmla="*/ 7693 w 10000"/>
                  <a:gd name="connsiteY921" fmla="*/ 8261 h 10000"/>
                  <a:gd name="connsiteX922" fmla="*/ 7701 w 10000"/>
                  <a:gd name="connsiteY922" fmla="*/ 8248 h 10000"/>
                  <a:gd name="connsiteX923" fmla="*/ 7712 w 10000"/>
                  <a:gd name="connsiteY923" fmla="*/ 8238 h 10000"/>
                  <a:gd name="connsiteX924" fmla="*/ 7731 w 10000"/>
                  <a:gd name="connsiteY924" fmla="*/ 8222 h 10000"/>
                  <a:gd name="connsiteX925" fmla="*/ 7740 w 10000"/>
                  <a:gd name="connsiteY925" fmla="*/ 8206 h 10000"/>
                  <a:gd name="connsiteX926" fmla="*/ 7756 w 10000"/>
                  <a:gd name="connsiteY926" fmla="*/ 8183 h 10000"/>
                  <a:gd name="connsiteX927" fmla="*/ 7773 w 10000"/>
                  <a:gd name="connsiteY927" fmla="*/ 8177 h 10000"/>
                  <a:gd name="connsiteX928" fmla="*/ 7784 w 10000"/>
                  <a:gd name="connsiteY928" fmla="*/ 8183 h 10000"/>
                  <a:gd name="connsiteX929" fmla="*/ 7801 w 10000"/>
                  <a:gd name="connsiteY929" fmla="*/ 8174 h 10000"/>
                  <a:gd name="connsiteX930" fmla="*/ 7801 w 10000"/>
                  <a:gd name="connsiteY930" fmla="*/ 8157 h 10000"/>
                  <a:gd name="connsiteX931" fmla="*/ 7817 w 10000"/>
                  <a:gd name="connsiteY931" fmla="*/ 8164 h 10000"/>
                  <a:gd name="connsiteX932" fmla="*/ 7837 w 10000"/>
                  <a:gd name="connsiteY932" fmla="*/ 8164 h 10000"/>
                  <a:gd name="connsiteX933" fmla="*/ 7856 w 10000"/>
                  <a:gd name="connsiteY933" fmla="*/ 8164 h 10000"/>
                  <a:gd name="connsiteX934" fmla="*/ 7870 w 10000"/>
                  <a:gd name="connsiteY934" fmla="*/ 8167 h 10000"/>
                  <a:gd name="connsiteX935" fmla="*/ 7881 w 10000"/>
                  <a:gd name="connsiteY935" fmla="*/ 8174 h 10000"/>
                  <a:gd name="connsiteX936" fmla="*/ 7898 w 10000"/>
                  <a:gd name="connsiteY936" fmla="*/ 8187 h 10000"/>
                  <a:gd name="connsiteX937" fmla="*/ 7917 w 10000"/>
                  <a:gd name="connsiteY937" fmla="*/ 8187 h 10000"/>
                  <a:gd name="connsiteX938" fmla="*/ 7928 w 10000"/>
                  <a:gd name="connsiteY938" fmla="*/ 8157 h 10000"/>
                  <a:gd name="connsiteX939" fmla="*/ 7942 w 10000"/>
                  <a:gd name="connsiteY939" fmla="*/ 8157 h 10000"/>
                  <a:gd name="connsiteX940" fmla="*/ 7958 w 10000"/>
                  <a:gd name="connsiteY940" fmla="*/ 8164 h 10000"/>
                  <a:gd name="connsiteX941" fmla="*/ 7983 w 10000"/>
                  <a:gd name="connsiteY941" fmla="*/ 8144 h 10000"/>
                  <a:gd name="connsiteX942" fmla="*/ 8000 w 10000"/>
                  <a:gd name="connsiteY942" fmla="*/ 8109 h 10000"/>
                  <a:gd name="connsiteX943" fmla="*/ 7994 w 10000"/>
                  <a:gd name="connsiteY943" fmla="*/ 8093 h 10000"/>
                  <a:gd name="connsiteX944" fmla="*/ 7983 w 10000"/>
                  <a:gd name="connsiteY944" fmla="*/ 8070 h 10000"/>
                  <a:gd name="connsiteX945" fmla="*/ 7986 w 10000"/>
                  <a:gd name="connsiteY945" fmla="*/ 8063 h 10000"/>
                  <a:gd name="connsiteX946" fmla="*/ 7978 w 10000"/>
                  <a:gd name="connsiteY946" fmla="*/ 8044 h 10000"/>
                  <a:gd name="connsiteX947" fmla="*/ 7986 w 10000"/>
                  <a:gd name="connsiteY947" fmla="*/ 8002 h 10000"/>
                  <a:gd name="connsiteX948" fmla="*/ 7983 w 10000"/>
                  <a:gd name="connsiteY948" fmla="*/ 7947 h 10000"/>
                  <a:gd name="connsiteX949" fmla="*/ 7961 w 10000"/>
                  <a:gd name="connsiteY949" fmla="*/ 7931 h 10000"/>
                  <a:gd name="connsiteX950" fmla="*/ 7958 w 10000"/>
                  <a:gd name="connsiteY950" fmla="*/ 7898 h 10000"/>
                  <a:gd name="connsiteX951" fmla="*/ 7953 w 10000"/>
                  <a:gd name="connsiteY951" fmla="*/ 7856 h 10000"/>
                  <a:gd name="connsiteX952" fmla="*/ 7967 w 10000"/>
                  <a:gd name="connsiteY952" fmla="*/ 7837 h 10000"/>
                  <a:gd name="connsiteX953" fmla="*/ 7950 w 10000"/>
                  <a:gd name="connsiteY953" fmla="*/ 7824 h 10000"/>
                  <a:gd name="connsiteX954" fmla="*/ 7906 w 10000"/>
                  <a:gd name="connsiteY954" fmla="*/ 7814 h 10000"/>
                  <a:gd name="connsiteX955" fmla="*/ 7878 w 10000"/>
                  <a:gd name="connsiteY955" fmla="*/ 7814 h 10000"/>
                  <a:gd name="connsiteX956" fmla="*/ 7870 w 10000"/>
                  <a:gd name="connsiteY956" fmla="*/ 7795 h 10000"/>
                  <a:gd name="connsiteX957" fmla="*/ 7878 w 10000"/>
                  <a:gd name="connsiteY957" fmla="*/ 7778 h 10000"/>
                  <a:gd name="connsiteX958" fmla="*/ 7881 w 10000"/>
                  <a:gd name="connsiteY958" fmla="*/ 7775 h 10000"/>
                  <a:gd name="connsiteX959" fmla="*/ 7878 w 10000"/>
                  <a:gd name="connsiteY959" fmla="*/ 7743 h 10000"/>
                  <a:gd name="connsiteX960" fmla="*/ 7895 w 10000"/>
                  <a:gd name="connsiteY960" fmla="*/ 7733 h 10000"/>
                  <a:gd name="connsiteX961" fmla="*/ 7911 w 10000"/>
                  <a:gd name="connsiteY961" fmla="*/ 7710 h 10000"/>
                  <a:gd name="connsiteX962" fmla="*/ 7911 w 10000"/>
                  <a:gd name="connsiteY962" fmla="*/ 7665 h 10000"/>
                  <a:gd name="connsiteX963" fmla="*/ 7917 w 10000"/>
                  <a:gd name="connsiteY963" fmla="*/ 7600 h 10000"/>
                  <a:gd name="connsiteX964" fmla="*/ 7928 w 10000"/>
                  <a:gd name="connsiteY964" fmla="*/ 7581 h 10000"/>
                  <a:gd name="connsiteX965" fmla="*/ 7917 w 10000"/>
                  <a:gd name="connsiteY965" fmla="*/ 7474 h 10000"/>
                  <a:gd name="connsiteX966" fmla="*/ 7873 w 10000"/>
                  <a:gd name="connsiteY966" fmla="*/ 7335 h 10000"/>
                  <a:gd name="connsiteX967" fmla="*/ 7756 w 10000"/>
                  <a:gd name="connsiteY967" fmla="*/ 7050 h 10000"/>
                  <a:gd name="connsiteX968" fmla="*/ 7679 w 10000"/>
                  <a:gd name="connsiteY968" fmla="*/ 6839 h 10000"/>
                  <a:gd name="connsiteX969" fmla="*/ 7668 w 10000"/>
                  <a:gd name="connsiteY969" fmla="*/ 6823 h 10000"/>
                  <a:gd name="connsiteX970" fmla="*/ 7659 w 10000"/>
                  <a:gd name="connsiteY970" fmla="*/ 6768 h 10000"/>
                  <a:gd name="connsiteX971" fmla="*/ 7659 w 10000"/>
                  <a:gd name="connsiteY971" fmla="*/ 6739 h 10000"/>
                  <a:gd name="connsiteX972" fmla="*/ 7651 w 10000"/>
                  <a:gd name="connsiteY972" fmla="*/ 6713 h 10000"/>
                  <a:gd name="connsiteX973" fmla="*/ 7654 w 10000"/>
                  <a:gd name="connsiteY973" fmla="*/ 6684 h 10000"/>
                  <a:gd name="connsiteX974" fmla="*/ 7643 w 10000"/>
                  <a:gd name="connsiteY974" fmla="*/ 6626 h 10000"/>
                  <a:gd name="connsiteX975" fmla="*/ 7629 w 10000"/>
                  <a:gd name="connsiteY975" fmla="*/ 6600 h 10000"/>
                  <a:gd name="connsiteX976" fmla="*/ 7629 w 10000"/>
                  <a:gd name="connsiteY976" fmla="*/ 6580 h 10000"/>
                  <a:gd name="connsiteX977" fmla="*/ 7623 w 10000"/>
                  <a:gd name="connsiteY977" fmla="*/ 6541 h 10000"/>
                  <a:gd name="connsiteX978" fmla="*/ 7615 w 10000"/>
                  <a:gd name="connsiteY978" fmla="*/ 6522 h 10000"/>
                  <a:gd name="connsiteX979" fmla="*/ 7598 w 10000"/>
                  <a:gd name="connsiteY979" fmla="*/ 6509 h 10000"/>
                  <a:gd name="connsiteX980" fmla="*/ 7587 w 10000"/>
                  <a:gd name="connsiteY980" fmla="*/ 6493 h 10000"/>
                  <a:gd name="connsiteX981" fmla="*/ 7579 w 10000"/>
                  <a:gd name="connsiteY981" fmla="*/ 6464 h 10000"/>
                  <a:gd name="connsiteX982" fmla="*/ 7587 w 10000"/>
                  <a:gd name="connsiteY982" fmla="*/ 6438 h 10000"/>
                  <a:gd name="connsiteX983" fmla="*/ 7596 w 10000"/>
                  <a:gd name="connsiteY983" fmla="*/ 6425 h 10000"/>
                  <a:gd name="connsiteX984" fmla="*/ 7590 w 10000"/>
                  <a:gd name="connsiteY984" fmla="*/ 6396 h 10000"/>
                  <a:gd name="connsiteX985" fmla="*/ 7590 w 10000"/>
                  <a:gd name="connsiteY985" fmla="*/ 6373 h 10000"/>
                  <a:gd name="connsiteX986" fmla="*/ 7587 w 10000"/>
                  <a:gd name="connsiteY986" fmla="*/ 6354 h 10000"/>
                  <a:gd name="connsiteX987" fmla="*/ 7582 w 10000"/>
                  <a:gd name="connsiteY987" fmla="*/ 6344 h 10000"/>
                  <a:gd name="connsiteX988" fmla="*/ 7582 w 10000"/>
                  <a:gd name="connsiteY988" fmla="*/ 6324 h 10000"/>
                  <a:gd name="connsiteX989" fmla="*/ 7571 w 10000"/>
                  <a:gd name="connsiteY989" fmla="*/ 6302 h 10000"/>
                  <a:gd name="connsiteX990" fmla="*/ 7548 w 10000"/>
                  <a:gd name="connsiteY990" fmla="*/ 6256 h 10000"/>
                  <a:gd name="connsiteX991" fmla="*/ 7546 w 10000"/>
                  <a:gd name="connsiteY991" fmla="*/ 6218 h 10000"/>
                  <a:gd name="connsiteX992" fmla="*/ 7540 w 10000"/>
                  <a:gd name="connsiteY992" fmla="*/ 6159 h 10000"/>
                  <a:gd name="connsiteX993" fmla="*/ 7535 w 10000"/>
                  <a:gd name="connsiteY993" fmla="*/ 6114 h 10000"/>
                  <a:gd name="connsiteX994" fmla="*/ 7535 w 10000"/>
                  <a:gd name="connsiteY994" fmla="*/ 6088 h 10000"/>
                  <a:gd name="connsiteX995" fmla="*/ 7540 w 10000"/>
                  <a:gd name="connsiteY995" fmla="*/ 6049 h 10000"/>
                  <a:gd name="connsiteX996" fmla="*/ 7546 w 10000"/>
                  <a:gd name="connsiteY996" fmla="*/ 6004 h 10000"/>
                  <a:gd name="connsiteX997" fmla="*/ 7548 w 10000"/>
                  <a:gd name="connsiteY997" fmla="*/ 5965 h 10000"/>
                  <a:gd name="connsiteX998" fmla="*/ 7548 w 10000"/>
                  <a:gd name="connsiteY998" fmla="*/ 5946 h 10000"/>
                  <a:gd name="connsiteX999" fmla="*/ 7548 w 10000"/>
                  <a:gd name="connsiteY999" fmla="*/ 5933 h 10000"/>
                  <a:gd name="connsiteX1000" fmla="*/ 7548 w 10000"/>
                  <a:gd name="connsiteY1000" fmla="*/ 5910 h 10000"/>
                  <a:gd name="connsiteX1001" fmla="*/ 7548 w 10000"/>
                  <a:gd name="connsiteY1001" fmla="*/ 5897 h 10000"/>
                  <a:gd name="connsiteX1002" fmla="*/ 7546 w 10000"/>
                  <a:gd name="connsiteY1002" fmla="*/ 5871 h 10000"/>
                  <a:gd name="connsiteX1003" fmla="*/ 7535 w 10000"/>
                  <a:gd name="connsiteY1003" fmla="*/ 5839 h 10000"/>
                  <a:gd name="connsiteX1004" fmla="*/ 7524 w 10000"/>
                  <a:gd name="connsiteY1004" fmla="*/ 5797 h 10000"/>
                  <a:gd name="connsiteX1005" fmla="*/ 7518 w 10000"/>
                  <a:gd name="connsiteY1005" fmla="*/ 5767 h 10000"/>
                  <a:gd name="connsiteX1006" fmla="*/ 7515 w 10000"/>
                  <a:gd name="connsiteY1006" fmla="*/ 5745 h 10000"/>
                  <a:gd name="connsiteX1007" fmla="*/ 7501 w 10000"/>
                  <a:gd name="connsiteY1007" fmla="*/ 5683 h 10000"/>
                  <a:gd name="connsiteX1008" fmla="*/ 7490 w 10000"/>
                  <a:gd name="connsiteY1008" fmla="*/ 5631 h 10000"/>
                  <a:gd name="connsiteX1009" fmla="*/ 7482 w 10000"/>
                  <a:gd name="connsiteY1009" fmla="*/ 5593 h 10000"/>
                  <a:gd name="connsiteX1010" fmla="*/ 7476 w 10000"/>
                  <a:gd name="connsiteY1010" fmla="*/ 5570 h 10000"/>
                  <a:gd name="connsiteX1011" fmla="*/ 7476 w 10000"/>
                  <a:gd name="connsiteY1011" fmla="*/ 5528 h 10000"/>
                  <a:gd name="connsiteX1012" fmla="*/ 7482 w 10000"/>
                  <a:gd name="connsiteY1012" fmla="*/ 5502 h 10000"/>
                  <a:gd name="connsiteX1013" fmla="*/ 7490 w 10000"/>
                  <a:gd name="connsiteY1013" fmla="*/ 5489 h 10000"/>
                  <a:gd name="connsiteX1014" fmla="*/ 7499 w 10000"/>
                  <a:gd name="connsiteY1014" fmla="*/ 5479 h 10000"/>
                  <a:gd name="connsiteX1015" fmla="*/ 7493 w 10000"/>
                  <a:gd name="connsiteY1015" fmla="*/ 5427 h 10000"/>
                  <a:gd name="connsiteX1016" fmla="*/ 7501 w 10000"/>
                  <a:gd name="connsiteY1016" fmla="*/ 5415 h 10000"/>
                  <a:gd name="connsiteX1017" fmla="*/ 7510 w 10000"/>
                  <a:gd name="connsiteY1017" fmla="*/ 5398 h 10000"/>
                  <a:gd name="connsiteX1018" fmla="*/ 7515 w 10000"/>
                  <a:gd name="connsiteY1018" fmla="*/ 5379 h 10000"/>
                  <a:gd name="connsiteX1019" fmla="*/ 7526 w 10000"/>
                  <a:gd name="connsiteY1019" fmla="*/ 5366 h 10000"/>
                  <a:gd name="connsiteX1020" fmla="*/ 7518 w 10000"/>
                  <a:gd name="connsiteY1020" fmla="*/ 5350 h 10000"/>
                  <a:gd name="connsiteX1021" fmla="*/ 7518 w 10000"/>
                  <a:gd name="connsiteY1021" fmla="*/ 5330 h 10000"/>
                  <a:gd name="connsiteX1022" fmla="*/ 7526 w 10000"/>
                  <a:gd name="connsiteY1022" fmla="*/ 5311 h 10000"/>
                  <a:gd name="connsiteX1023" fmla="*/ 7540 w 10000"/>
                  <a:gd name="connsiteY1023" fmla="*/ 5291 h 10000"/>
                  <a:gd name="connsiteX1024" fmla="*/ 7540 w 10000"/>
                  <a:gd name="connsiteY1024" fmla="*/ 5266 h 10000"/>
                  <a:gd name="connsiteX1025" fmla="*/ 7540 w 10000"/>
                  <a:gd name="connsiteY1025" fmla="*/ 5256 h 10000"/>
                  <a:gd name="connsiteX1026" fmla="*/ 7524 w 10000"/>
                  <a:gd name="connsiteY1026" fmla="*/ 5233 h 10000"/>
                  <a:gd name="connsiteX1027" fmla="*/ 7515 w 10000"/>
                  <a:gd name="connsiteY1027" fmla="*/ 5217 h 10000"/>
                  <a:gd name="connsiteX1028" fmla="*/ 7490 w 10000"/>
                  <a:gd name="connsiteY1028" fmla="*/ 5178 h 10000"/>
                  <a:gd name="connsiteX1029" fmla="*/ 7474 w 10000"/>
                  <a:gd name="connsiteY1029" fmla="*/ 5162 h 10000"/>
                  <a:gd name="connsiteX1030" fmla="*/ 7457 w 10000"/>
                  <a:gd name="connsiteY1030" fmla="*/ 5120 h 10000"/>
                  <a:gd name="connsiteX1031" fmla="*/ 7421 w 10000"/>
                  <a:gd name="connsiteY1031" fmla="*/ 5087 h 10000"/>
                  <a:gd name="connsiteX1032" fmla="*/ 7380 w 10000"/>
                  <a:gd name="connsiteY1032" fmla="*/ 5068 h 10000"/>
                  <a:gd name="connsiteX1033" fmla="*/ 7355 w 10000"/>
                  <a:gd name="connsiteY1033" fmla="*/ 5058 h 10000"/>
                  <a:gd name="connsiteX1034" fmla="*/ 7332 w 10000"/>
                  <a:gd name="connsiteY1034" fmla="*/ 5049 h 10000"/>
                  <a:gd name="connsiteX1035" fmla="*/ 7305 w 10000"/>
                  <a:gd name="connsiteY1035" fmla="*/ 5016 h 10000"/>
                  <a:gd name="connsiteX1036" fmla="*/ 7305 w 10000"/>
                  <a:gd name="connsiteY1036" fmla="*/ 5000 h 10000"/>
                  <a:gd name="connsiteX1037" fmla="*/ 7296 w 10000"/>
                  <a:gd name="connsiteY1037" fmla="*/ 4971 h 10000"/>
                  <a:gd name="connsiteX1038" fmla="*/ 7288 w 10000"/>
                  <a:gd name="connsiteY1038" fmla="*/ 4945 h 10000"/>
                  <a:gd name="connsiteX1039" fmla="*/ 7280 w 10000"/>
                  <a:gd name="connsiteY1039" fmla="*/ 4916 h 10000"/>
                  <a:gd name="connsiteX1040" fmla="*/ 7291 w 10000"/>
                  <a:gd name="connsiteY1040" fmla="*/ 4887 h 10000"/>
                  <a:gd name="connsiteX1041" fmla="*/ 7291 w 10000"/>
                  <a:gd name="connsiteY1041" fmla="*/ 4858 h 10000"/>
                  <a:gd name="connsiteX1042" fmla="*/ 7271 w 10000"/>
                  <a:gd name="connsiteY1042" fmla="*/ 4819 h 10000"/>
                  <a:gd name="connsiteX1043" fmla="*/ 7255 w 10000"/>
                  <a:gd name="connsiteY1043" fmla="*/ 4828 h 10000"/>
                  <a:gd name="connsiteX1044" fmla="*/ 7235 w 10000"/>
                  <a:gd name="connsiteY1044" fmla="*/ 4841 h 10000"/>
                  <a:gd name="connsiteX1045" fmla="*/ 7216 w 10000"/>
                  <a:gd name="connsiteY1045" fmla="*/ 4867 h 10000"/>
                  <a:gd name="connsiteX1046" fmla="*/ 7191 w 10000"/>
                  <a:gd name="connsiteY1046" fmla="*/ 4870 h 10000"/>
                  <a:gd name="connsiteX1047" fmla="*/ 7155 w 10000"/>
                  <a:gd name="connsiteY1047" fmla="*/ 4887 h 10000"/>
                  <a:gd name="connsiteX1048" fmla="*/ 7122 w 10000"/>
                  <a:gd name="connsiteY1048" fmla="*/ 4893 h 10000"/>
                  <a:gd name="connsiteX1049" fmla="*/ 7105 w 10000"/>
                  <a:gd name="connsiteY1049" fmla="*/ 4896 h 10000"/>
                  <a:gd name="connsiteX1050" fmla="*/ 7094 w 10000"/>
                  <a:gd name="connsiteY1050" fmla="*/ 4916 h 10000"/>
                  <a:gd name="connsiteX1051" fmla="*/ 7080 w 10000"/>
                  <a:gd name="connsiteY1051" fmla="*/ 4903 h 10000"/>
                  <a:gd name="connsiteX1052" fmla="*/ 7072 w 10000"/>
                  <a:gd name="connsiteY1052" fmla="*/ 4851 h 10000"/>
                  <a:gd name="connsiteX1053" fmla="*/ 7042 w 10000"/>
                  <a:gd name="connsiteY1053" fmla="*/ 4819 h 10000"/>
                  <a:gd name="connsiteX1054" fmla="*/ 7030 w 10000"/>
                  <a:gd name="connsiteY1054" fmla="*/ 4780 h 10000"/>
                  <a:gd name="connsiteX1055" fmla="*/ 7039 w 10000"/>
                  <a:gd name="connsiteY1055" fmla="*/ 4757 h 10000"/>
                  <a:gd name="connsiteX1056" fmla="*/ 7047 w 10000"/>
                  <a:gd name="connsiteY1056" fmla="*/ 4744 h 10000"/>
                  <a:gd name="connsiteX1057" fmla="*/ 7022 w 10000"/>
                  <a:gd name="connsiteY1057" fmla="*/ 4725 h 10000"/>
                  <a:gd name="connsiteX1058" fmla="*/ 7000 w 10000"/>
                  <a:gd name="connsiteY1058" fmla="*/ 4715 h 10000"/>
                  <a:gd name="connsiteX1059" fmla="*/ 6975 w 10000"/>
                  <a:gd name="connsiteY1059" fmla="*/ 4709 h 10000"/>
                  <a:gd name="connsiteX1060" fmla="*/ 6945 w 10000"/>
                  <a:gd name="connsiteY1060" fmla="*/ 4696 h 10000"/>
                  <a:gd name="connsiteX1061" fmla="*/ 6953 w 10000"/>
                  <a:gd name="connsiteY1061" fmla="*/ 4679 h 10000"/>
                  <a:gd name="connsiteX1062" fmla="*/ 6961 w 10000"/>
                  <a:gd name="connsiteY1062" fmla="*/ 4660 h 10000"/>
                  <a:gd name="connsiteX1063" fmla="*/ 6983 w 10000"/>
                  <a:gd name="connsiteY1063" fmla="*/ 4644 h 10000"/>
                  <a:gd name="connsiteX1064" fmla="*/ 7014 w 10000"/>
                  <a:gd name="connsiteY1064" fmla="*/ 4634 h 10000"/>
                  <a:gd name="connsiteX1065" fmla="*/ 7025 w 10000"/>
                  <a:gd name="connsiteY1065" fmla="*/ 4615 h 10000"/>
                  <a:gd name="connsiteX1066" fmla="*/ 7047 w 10000"/>
                  <a:gd name="connsiteY1066" fmla="*/ 4582 h 10000"/>
                  <a:gd name="connsiteX1067" fmla="*/ 7069 w 10000"/>
                  <a:gd name="connsiteY1067" fmla="*/ 4563 h 10000"/>
                  <a:gd name="connsiteX1068" fmla="*/ 7078 w 10000"/>
                  <a:gd name="connsiteY1068" fmla="*/ 4553 h 10000"/>
                  <a:gd name="connsiteX1069" fmla="*/ 7097 w 10000"/>
                  <a:gd name="connsiteY1069" fmla="*/ 4527 h 10000"/>
                  <a:gd name="connsiteX1070" fmla="*/ 7122 w 10000"/>
                  <a:gd name="connsiteY1070" fmla="*/ 4517 h 10000"/>
                  <a:gd name="connsiteX1071" fmla="*/ 7139 w 10000"/>
                  <a:gd name="connsiteY1071" fmla="*/ 4488 h 10000"/>
                  <a:gd name="connsiteX1072" fmla="*/ 7147 w 10000"/>
                  <a:gd name="connsiteY1072" fmla="*/ 4459 h 10000"/>
                  <a:gd name="connsiteX1073" fmla="*/ 7161 w 10000"/>
                  <a:gd name="connsiteY1073" fmla="*/ 4440 h 10000"/>
                  <a:gd name="connsiteX1074" fmla="*/ 7177 w 10000"/>
                  <a:gd name="connsiteY1074" fmla="*/ 4430 h 10000"/>
                  <a:gd name="connsiteX1075" fmla="*/ 7202 w 10000"/>
                  <a:gd name="connsiteY1075" fmla="*/ 4407 h 10000"/>
                  <a:gd name="connsiteX1076" fmla="*/ 7224 w 10000"/>
                  <a:gd name="connsiteY1076" fmla="*/ 4417 h 10000"/>
                  <a:gd name="connsiteX1077" fmla="*/ 7241 w 10000"/>
                  <a:gd name="connsiteY1077" fmla="*/ 4404 h 10000"/>
                  <a:gd name="connsiteX1078" fmla="*/ 7263 w 10000"/>
                  <a:gd name="connsiteY1078" fmla="*/ 4398 h 10000"/>
                  <a:gd name="connsiteX1079" fmla="*/ 7283 w 10000"/>
                  <a:gd name="connsiteY1079" fmla="*/ 4424 h 10000"/>
                  <a:gd name="connsiteX1080" fmla="*/ 7305 w 10000"/>
                  <a:gd name="connsiteY1080" fmla="*/ 4433 h 10000"/>
                  <a:gd name="connsiteX1081" fmla="*/ 7332 w 10000"/>
                  <a:gd name="connsiteY1081" fmla="*/ 4443 h 10000"/>
                  <a:gd name="connsiteX1082" fmla="*/ 7380 w 10000"/>
                  <a:gd name="connsiteY1082" fmla="*/ 4398 h 10000"/>
                  <a:gd name="connsiteX1083" fmla="*/ 7404 w 10000"/>
                  <a:gd name="connsiteY1083" fmla="*/ 4378 h 10000"/>
                  <a:gd name="connsiteX1084" fmla="*/ 7418 w 10000"/>
                  <a:gd name="connsiteY1084" fmla="*/ 4369 h 10000"/>
                  <a:gd name="connsiteX1085" fmla="*/ 7443 w 10000"/>
                  <a:gd name="connsiteY1085" fmla="*/ 4356 h 10000"/>
                  <a:gd name="connsiteX1086" fmla="*/ 7460 w 10000"/>
                  <a:gd name="connsiteY1086" fmla="*/ 4385 h 10000"/>
                  <a:gd name="connsiteX1087" fmla="*/ 7460 w 10000"/>
                  <a:gd name="connsiteY1087" fmla="*/ 4404 h 10000"/>
                  <a:gd name="connsiteX1088" fmla="*/ 7499 w 10000"/>
                  <a:gd name="connsiteY1088" fmla="*/ 4417 h 10000"/>
                  <a:gd name="connsiteX1089" fmla="*/ 7515 w 10000"/>
                  <a:gd name="connsiteY1089" fmla="*/ 4414 h 10000"/>
                  <a:gd name="connsiteX1090" fmla="*/ 7565 w 10000"/>
                  <a:gd name="connsiteY1090" fmla="*/ 4385 h 10000"/>
                  <a:gd name="connsiteX1091" fmla="*/ 7579 w 10000"/>
                  <a:gd name="connsiteY1091" fmla="*/ 4346 h 10000"/>
                  <a:gd name="connsiteX1092" fmla="*/ 7582 w 10000"/>
                  <a:gd name="connsiteY1092" fmla="*/ 4317 h 10000"/>
                  <a:gd name="connsiteX1093" fmla="*/ 7590 w 10000"/>
                  <a:gd name="connsiteY1093" fmla="*/ 4301 h 10000"/>
                  <a:gd name="connsiteX1094" fmla="*/ 7612 w 10000"/>
                  <a:gd name="connsiteY1094" fmla="*/ 4271 h 10000"/>
                  <a:gd name="connsiteX1095" fmla="*/ 7623 w 10000"/>
                  <a:gd name="connsiteY1095" fmla="*/ 4262 h 10000"/>
                  <a:gd name="connsiteX1096" fmla="*/ 7634 w 10000"/>
                  <a:gd name="connsiteY1096" fmla="*/ 4245 h 10000"/>
                  <a:gd name="connsiteX1097" fmla="*/ 7645 w 10000"/>
                  <a:gd name="connsiteY1097" fmla="*/ 4265 h 10000"/>
                  <a:gd name="connsiteX1098" fmla="*/ 7670 w 10000"/>
                  <a:gd name="connsiteY1098" fmla="*/ 4284 h 10000"/>
                  <a:gd name="connsiteX1099" fmla="*/ 7701 w 10000"/>
                  <a:gd name="connsiteY1099" fmla="*/ 4275 h 10000"/>
                  <a:gd name="connsiteX1100" fmla="*/ 7717 w 10000"/>
                  <a:gd name="connsiteY1100" fmla="*/ 4275 h 10000"/>
                  <a:gd name="connsiteX1101" fmla="*/ 7740 w 10000"/>
                  <a:gd name="connsiteY1101" fmla="*/ 4284 h 10000"/>
                  <a:gd name="connsiteX1102" fmla="*/ 7767 w 10000"/>
                  <a:gd name="connsiteY1102" fmla="*/ 4284 h 10000"/>
                  <a:gd name="connsiteX1103" fmla="*/ 7895 w 10000"/>
                  <a:gd name="connsiteY1103" fmla="*/ 4207 h 10000"/>
                  <a:gd name="connsiteX1104" fmla="*/ 7895 w 10000"/>
                  <a:gd name="connsiteY1104" fmla="*/ 4187 h 10000"/>
                  <a:gd name="connsiteX1105" fmla="*/ 7895 w 10000"/>
                  <a:gd name="connsiteY1105" fmla="*/ 4171 h 10000"/>
                  <a:gd name="connsiteX1106" fmla="*/ 7903 w 10000"/>
                  <a:gd name="connsiteY1106" fmla="*/ 4148 h 10000"/>
                  <a:gd name="connsiteX1107" fmla="*/ 7917 w 10000"/>
                  <a:gd name="connsiteY1107" fmla="*/ 4158 h 10000"/>
                  <a:gd name="connsiteX1108" fmla="*/ 7967 w 10000"/>
                  <a:gd name="connsiteY1108" fmla="*/ 4203 h 10000"/>
                  <a:gd name="connsiteX1109" fmla="*/ 7994 w 10000"/>
                  <a:gd name="connsiteY1109" fmla="*/ 4203 h 10000"/>
                  <a:gd name="connsiteX1110" fmla="*/ 8064 w 10000"/>
                  <a:gd name="connsiteY1110" fmla="*/ 4242 h 10000"/>
                  <a:gd name="connsiteX1111" fmla="*/ 8083 w 10000"/>
                  <a:gd name="connsiteY1111" fmla="*/ 4245 h 10000"/>
                  <a:gd name="connsiteX1112" fmla="*/ 8105 w 10000"/>
                  <a:gd name="connsiteY1112" fmla="*/ 4226 h 10000"/>
                  <a:gd name="connsiteX1113" fmla="*/ 8136 w 10000"/>
                  <a:gd name="connsiteY1113" fmla="*/ 4187 h 10000"/>
                  <a:gd name="connsiteX1114" fmla="*/ 8161 w 10000"/>
                  <a:gd name="connsiteY1114" fmla="*/ 4168 h 10000"/>
                  <a:gd name="connsiteX1115" fmla="*/ 8172 w 10000"/>
                  <a:gd name="connsiteY1115" fmla="*/ 4161 h 10000"/>
                  <a:gd name="connsiteX1116" fmla="*/ 8208 w 10000"/>
                  <a:gd name="connsiteY1116" fmla="*/ 4168 h 10000"/>
                  <a:gd name="connsiteX1117" fmla="*/ 8235 w 10000"/>
                  <a:gd name="connsiteY1117" fmla="*/ 4168 h 10000"/>
                  <a:gd name="connsiteX1118" fmla="*/ 8258 w 10000"/>
                  <a:gd name="connsiteY1118" fmla="*/ 4152 h 10000"/>
                  <a:gd name="connsiteX1119" fmla="*/ 8283 w 10000"/>
                  <a:gd name="connsiteY1119" fmla="*/ 4152 h 10000"/>
                  <a:gd name="connsiteX1120" fmla="*/ 8299 w 10000"/>
                  <a:gd name="connsiteY1120" fmla="*/ 4132 h 10000"/>
                  <a:gd name="connsiteX1121" fmla="*/ 8316 w 10000"/>
                  <a:gd name="connsiteY1121" fmla="*/ 4113 h 10000"/>
                  <a:gd name="connsiteX1122" fmla="*/ 8330 w 10000"/>
                  <a:gd name="connsiteY1122" fmla="*/ 4084 h 10000"/>
                  <a:gd name="connsiteX1123" fmla="*/ 8341 w 10000"/>
                  <a:gd name="connsiteY1123" fmla="*/ 4058 h 10000"/>
                  <a:gd name="connsiteX1124" fmla="*/ 8349 w 10000"/>
                  <a:gd name="connsiteY1124" fmla="*/ 4064 h 10000"/>
                  <a:gd name="connsiteX1125" fmla="*/ 8366 w 10000"/>
                  <a:gd name="connsiteY1125" fmla="*/ 4067 h 10000"/>
                  <a:gd name="connsiteX1126" fmla="*/ 8374 w 10000"/>
                  <a:gd name="connsiteY1126" fmla="*/ 4084 h 10000"/>
                  <a:gd name="connsiteX1127" fmla="*/ 8402 w 10000"/>
                  <a:gd name="connsiteY1127" fmla="*/ 4054 h 10000"/>
                  <a:gd name="connsiteX1128" fmla="*/ 8427 w 10000"/>
                  <a:gd name="connsiteY1128" fmla="*/ 4028 h 10000"/>
                  <a:gd name="connsiteX1129" fmla="*/ 8438 w 10000"/>
                  <a:gd name="connsiteY1129" fmla="*/ 4025 h 10000"/>
                  <a:gd name="connsiteX1130" fmla="*/ 8468 w 10000"/>
                  <a:gd name="connsiteY1130" fmla="*/ 4006 h 10000"/>
                  <a:gd name="connsiteX1131" fmla="*/ 8485 w 10000"/>
                  <a:gd name="connsiteY1131" fmla="*/ 3999 h 10000"/>
                  <a:gd name="connsiteX1132" fmla="*/ 8493 w 10000"/>
                  <a:gd name="connsiteY1132" fmla="*/ 4025 h 10000"/>
                  <a:gd name="connsiteX1133" fmla="*/ 8515 w 10000"/>
                  <a:gd name="connsiteY1133" fmla="*/ 4028 h 10000"/>
                  <a:gd name="connsiteX1134" fmla="*/ 8543 w 10000"/>
                  <a:gd name="connsiteY1134" fmla="*/ 4009 h 10000"/>
                  <a:gd name="connsiteX1135" fmla="*/ 8551 w 10000"/>
                  <a:gd name="connsiteY1135" fmla="*/ 3990 h 10000"/>
                  <a:gd name="connsiteX1136" fmla="*/ 8582 w 10000"/>
                  <a:gd name="connsiteY1136" fmla="*/ 3977 h 10000"/>
                  <a:gd name="connsiteX1137" fmla="*/ 8596 w 10000"/>
                  <a:gd name="connsiteY1137" fmla="*/ 3977 h 10000"/>
                  <a:gd name="connsiteX1138" fmla="*/ 8607 w 10000"/>
                  <a:gd name="connsiteY1138" fmla="*/ 3980 h 10000"/>
                  <a:gd name="connsiteX1139" fmla="*/ 8645 w 10000"/>
                  <a:gd name="connsiteY1139" fmla="*/ 3970 h 10000"/>
                  <a:gd name="connsiteX1140" fmla="*/ 8654 w 10000"/>
                  <a:gd name="connsiteY1140" fmla="*/ 3951 h 10000"/>
                  <a:gd name="connsiteX1141" fmla="*/ 8670 w 10000"/>
                  <a:gd name="connsiteY1141" fmla="*/ 3935 h 10000"/>
                  <a:gd name="connsiteX1142" fmla="*/ 8695 w 10000"/>
                  <a:gd name="connsiteY1142" fmla="*/ 3935 h 10000"/>
                  <a:gd name="connsiteX1143" fmla="*/ 8704 w 10000"/>
                  <a:gd name="connsiteY1143" fmla="*/ 3951 h 10000"/>
                  <a:gd name="connsiteX1144" fmla="*/ 8717 w 10000"/>
                  <a:gd name="connsiteY1144" fmla="*/ 3964 h 10000"/>
                  <a:gd name="connsiteX1145" fmla="*/ 8751 w 10000"/>
                  <a:gd name="connsiteY1145" fmla="*/ 3951 h 10000"/>
                  <a:gd name="connsiteX1146" fmla="*/ 8776 w 10000"/>
                  <a:gd name="connsiteY1146" fmla="*/ 3935 h 10000"/>
                  <a:gd name="connsiteX1147" fmla="*/ 8798 w 10000"/>
                  <a:gd name="connsiteY1147" fmla="*/ 3925 h 10000"/>
                  <a:gd name="connsiteX1148" fmla="*/ 8806 w 10000"/>
                  <a:gd name="connsiteY1148" fmla="*/ 3892 h 10000"/>
                  <a:gd name="connsiteX1149" fmla="*/ 8814 w 10000"/>
                  <a:gd name="connsiteY1149" fmla="*/ 3876 h 10000"/>
                  <a:gd name="connsiteX1150" fmla="*/ 8839 w 10000"/>
                  <a:gd name="connsiteY1150" fmla="*/ 3873 h 10000"/>
                  <a:gd name="connsiteX1151" fmla="*/ 8842 w 10000"/>
                  <a:gd name="connsiteY1151" fmla="*/ 3876 h 10000"/>
                  <a:gd name="connsiteX1152" fmla="*/ 8856 w 10000"/>
                  <a:gd name="connsiteY1152" fmla="*/ 3863 h 10000"/>
                  <a:gd name="connsiteX1153" fmla="*/ 8856 w 10000"/>
                  <a:gd name="connsiteY1153" fmla="*/ 3841 h 10000"/>
                  <a:gd name="connsiteX1154" fmla="*/ 8870 w 10000"/>
                  <a:gd name="connsiteY1154" fmla="*/ 3821 h 10000"/>
                  <a:gd name="connsiteX1155" fmla="*/ 8903 w 10000"/>
                  <a:gd name="connsiteY1155" fmla="*/ 3802 h 10000"/>
                  <a:gd name="connsiteX1156" fmla="*/ 8914 w 10000"/>
                  <a:gd name="connsiteY1156" fmla="*/ 3782 h 10000"/>
                  <a:gd name="connsiteX1157" fmla="*/ 8939 w 10000"/>
                  <a:gd name="connsiteY1157" fmla="*/ 3782 h 10000"/>
                  <a:gd name="connsiteX1158" fmla="*/ 8961 w 10000"/>
                  <a:gd name="connsiteY1158" fmla="*/ 3779 h 10000"/>
                  <a:gd name="connsiteX1159" fmla="*/ 8983 w 10000"/>
                  <a:gd name="connsiteY1159" fmla="*/ 3760 h 10000"/>
                  <a:gd name="connsiteX1160" fmla="*/ 9003 w 10000"/>
                  <a:gd name="connsiteY1160" fmla="*/ 3763 h 10000"/>
                  <a:gd name="connsiteX1161" fmla="*/ 9019 w 10000"/>
                  <a:gd name="connsiteY1161" fmla="*/ 3779 h 10000"/>
                  <a:gd name="connsiteX1162" fmla="*/ 9050 w 10000"/>
                  <a:gd name="connsiteY1162" fmla="*/ 3812 h 10000"/>
                  <a:gd name="connsiteX1163" fmla="*/ 9080 w 10000"/>
                  <a:gd name="connsiteY1163" fmla="*/ 3831 h 10000"/>
                  <a:gd name="connsiteX1164" fmla="*/ 9097 w 10000"/>
                  <a:gd name="connsiteY1164" fmla="*/ 3867 h 10000"/>
                  <a:gd name="connsiteX1165" fmla="*/ 9114 w 10000"/>
                  <a:gd name="connsiteY1165" fmla="*/ 3902 h 10000"/>
                  <a:gd name="connsiteX1166" fmla="*/ 9122 w 10000"/>
                  <a:gd name="connsiteY1166" fmla="*/ 3935 h 10000"/>
                  <a:gd name="connsiteX1167" fmla="*/ 9125 w 10000"/>
                  <a:gd name="connsiteY1167" fmla="*/ 3964 h 10000"/>
                  <a:gd name="connsiteX1168" fmla="*/ 9130 w 10000"/>
                  <a:gd name="connsiteY1168" fmla="*/ 3999 h 10000"/>
                  <a:gd name="connsiteX1169" fmla="*/ 9130 w 10000"/>
                  <a:gd name="connsiteY1169" fmla="*/ 4054 h 10000"/>
                  <a:gd name="connsiteX1170" fmla="*/ 9155 w 10000"/>
                  <a:gd name="connsiteY1170" fmla="*/ 4093 h 10000"/>
                  <a:gd name="connsiteX1171" fmla="*/ 9169 w 10000"/>
                  <a:gd name="connsiteY1171" fmla="*/ 4090 h 10000"/>
                  <a:gd name="connsiteX1172" fmla="*/ 9211 w 10000"/>
                  <a:gd name="connsiteY1172" fmla="*/ 4077 h 10000"/>
                  <a:gd name="connsiteX1173" fmla="*/ 9244 w 10000"/>
                  <a:gd name="connsiteY1173" fmla="*/ 4077 h 10000"/>
                  <a:gd name="connsiteX1174" fmla="*/ 9252 w 10000"/>
                  <a:gd name="connsiteY1174" fmla="*/ 4103 h 10000"/>
                  <a:gd name="connsiteX1175" fmla="*/ 9258 w 10000"/>
                  <a:gd name="connsiteY1175" fmla="*/ 4148 h 10000"/>
                  <a:gd name="connsiteX1176" fmla="*/ 9269 w 10000"/>
                  <a:gd name="connsiteY1176" fmla="*/ 4158 h 10000"/>
                  <a:gd name="connsiteX1177" fmla="*/ 9294 w 10000"/>
                  <a:gd name="connsiteY1177" fmla="*/ 4158 h 10000"/>
                  <a:gd name="connsiteX1178" fmla="*/ 9319 w 10000"/>
                  <a:gd name="connsiteY1178" fmla="*/ 4168 h 10000"/>
                  <a:gd name="connsiteX1179" fmla="*/ 9346 w 10000"/>
                  <a:gd name="connsiteY1179" fmla="*/ 4190 h 10000"/>
                  <a:gd name="connsiteX1180" fmla="*/ 9357 w 10000"/>
                  <a:gd name="connsiteY1180" fmla="*/ 4168 h 10000"/>
                  <a:gd name="connsiteX1181" fmla="*/ 9371 w 10000"/>
                  <a:gd name="connsiteY1181" fmla="*/ 4132 h 10000"/>
                  <a:gd name="connsiteX1182" fmla="*/ 9391 w 10000"/>
                  <a:gd name="connsiteY1182" fmla="*/ 4113 h 10000"/>
                  <a:gd name="connsiteX1183" fmla="*/ 9407 w 10000"/>
                  <a:gd name="connsiteY1183" fmla="*/ 4103 h 10000"/>
                  <a:gd name="connsiteX1184" fmla="*/ 9435 w 10000"/>
                  <a:gd name="connsiteY1184" fmla="*/ 4100 h 10000"/>
                  <a:gd name="connsiteX1185" fmla="*/ 9460 w 10000"/>
                  <a:gd name="connsiteY1185" fmla="*/ 4084 h 10000"/>
                  <a:gd name="connsiteX1186" fmla="*/ 9485 w 10000"/>
                  <a:gd name="connsiteY1186" fmla="*/ 4067 h 10000"/>
                  <a:gd name="connsiteX1187" fmla="*/ 9496 w 10000"/>
                  <a:gd name="connsiteY1187" fmla="*/ 4054 h 10000"/>
                  <a:gd name="connsiteX1188" fmla="*/ 9526 w 10000"/>
                  <a:gd name="connsiteY1188" fmla="*/ 4048 h 10000"/>
                  <a:gd name="connsiteX1189" fmla="*/ 9557 w 10000"/>
                  <a:gd name="connsiteY1189" fmla="*/ 4038 h 10000"/>
                  <a:gd name="connsiteX1190" fmla="*/ 9584 w 10000"/>
                  <a:gd name="connsiteY1190" fmla="*/ 4019 h 10000"/>
                  <a:gd name="connsiteX1191" fmla="*/ 9623 w 10000"/>
                  <a:gd name="connsiteY1191" fmla="*/ 4016 h 10000"/>
                  <a:gd name="connsiteX1192" fmla="*/ 9648 w 10000"/>
                  <a:gd name="connsiteY1192" fmla="*/ 4009 h 10000"/>
                  <a:gd name="connsiteX1193" fmla="*/ 9673 w 10000"/>
                  <a:gd name="connsiteY1193" fmla="*/ 4019 h 10000"/>
                  <a:gd name="connsiteX1194" fmla="*/ 9712 w 10000"/>
                  <a:gd name="connsiteY1194" fmla="*/ 4038 h 10000"/>
                  <a:gd name="connsiteX1195" fmla="*/ 9742 w 10000"/>
                  <a:gd name="connsiteY1195" fmla="*/ 4074 h 10000"/>
                  <a:gd name="connsiteX1196" fmla="*/ 9776 w 10000"/>
                  <a:gd name="connsiteY1196" fmla="*/ 4093 h 10000"/>
                  <a:gd name="connsiteX1197" fmla="*/ 9814 w 10000"/>
                  <a:gd name="connsiteY1197" fmla="*/ 4109 h 10000"/>
                  <a:gd name="connsiteX1198" fmla="*/ 9859 w 10000"/>
                  <a:gd name="connsiteY1198" fmla="*/ 4119 h 10000"/>
                  <a:gd name="connsiteX1199" fmla="*/ 9898 w 10000"/>
                  <a:gd name="connsiteY1199" fmla="*/ 4122 h 10000"/>
                  <a:gd name="connsiteX1200" fmla="*/ 9931 w 10000"/>
                  <a:gd name="connsiteY1200" fmla="*/ 4109 h 10000"/>
                  <a:gd name="connsiteX1201" fmla="*/ 9956 w 10000"/>
                  <a:gd name="connsiteY1201" fmla="*/ 4100 h 10000"/>
                  <a:gd name="connsiteX1202" fmla="*/ 9981 w 10000"/>
                  <a:gd name="connsiteY1202" fmla="*/ 4067 h 10000"/>
                  <a:gd name="connsiteX1203" fmla="*/ 9994 w 10000"/>
                  <a:gd name="connsiteY1203" fmla="*/ 4035 h 10000"/>
                  <a:gd name="connsiteX1204" fmla="*/ 10000 w 10000"/>
                  <a:gd name="connsiteY1204" fmla="*/ 3996 h 10000"/>
                  <a:gd name="connsiteX1205" fmla="*/ 9994 w 10000"/>
                  <a:gd name="connsiteY1205" fmla="*/ 3941 h 10000"/>
                  <a:gd name="connsiteX1206" fmla="*/ 9986 w 10000"/>
                  <a:gd name="connsiteY1206" fmla="*/ 3905 h 10000"/>
                  <a:gd name="connsiteX1207" fmla="*/ 9981 w 10000"/>
                  <a:gd name="connsiteY1207" fmla="*/ 3857 h 10000"/>
                  <a:gd name="connsiteX1208" fmla="*/ 9989 w 10000"/>
                  <a:gd name="connsiteY1208" fmla="*/ 3837 h 10000"/>
                  <a:gd name="connsiteX1209" fmla="*/ 9989 w 10000"/>
                  <a:gd name="connsiteY1209" fmla="*/ 3812 h 10000"/>
                  <a:gd name="connsiteX1210" fmla="*/ 9981 w 10000"/>
                  <a:gd name="connsiteY1210" fmla="*/ 3792 h 10000"/>
                  <a:gd name="connsiteX1211" fmla="*/ 9970 w 10000"/>
                  <a:gd name="connsiteY1211" fmla="*/ 3763 h 10000"/>
                  <a:gd name="connsiteX1212" fmla="*/ 9945 w 10000"/>
                  <a:gd name="connsiteY1212" fmla="*/ 3705 h 10000"/>
                  <a:gd name="connsiteX1213" fmla="*/ 9931 w 10000"/>
                  <a:gd name="connsiteY1213" fmla="*/ 3659 h 10000"/>
                  <a:gd name="connsiteX1214" fmla="*/ 9903 w 10000"/>
                  <a:gd name="connsiteY1214" fmla="*/ 3640 h 10000"/>
                  <a:gd name="connsiteX1215" fmla="*/ 9881 w 10000"/>
                  <a:gd name="connsiteY1215" fmla="*/ 3620 h 10000"/>
                  <a:gd name="connsiteX1216" fmla="*/ 9856 w 10000"/>
                  <a:gd name="connsiteY1216" fmla="*/ 3595 h 10000"/>
                  <a:gd name="connsiteX1217" fmla="*/ 9817 w 10000"/>
                  <a:gd name="connsiteY1217" fmla="*/ 3562 h 10000"/>
                  <a:gd name="connsiteX1218" fmla="*/ 9795 w 10000"/>
                  <a:gd name="connsiteY1218" fmla="*/ 3546 h 10000"/>
                  <a:gd name="connsiteX1219" fmla="*/ 9778 w 10000"/>
                  <a:gd name="connsiteY1219" fmla="*/ 3527 h 10000"/>
                  <a:gd name="connsiteX1220" fmla="*/ 9745 w 10000"/>
                  <a:gd name="connsiteY1220" fmla="*/ 3501 h 10000"/>
                  <a:gd name="connsiteX1221" fmla="*/ 9726 w 10000"/>
                  <a:gd name="connsiteY1221" fmla="*/ 3488 h 10000"/>
                  <a:gd name="connsiteX1222" fmla="*/ 9704 w 10000"/>
                  <a:gd name="connsiteY1222" fmla="*/ 3472 h 10000"/>
                  <a:gd name="connsiteX1223" fmla="*/ 9695 w 10000"/>
                  <a:gd name="connsiteY1223" fmla="*/ 3468 h 10000"/>
                  <a:gd name="connsiteX1224" fmla="*/ 9690 w 10000"/>
                  <a:gd name="connsiteY1224" fmla="*/ 3459 h 10000"/>
                  <a:gd name="connsiteX1225" fmla="*/ 9673 w 10000"/>
                  <a:gd name="connsiteY1225" fmla="*/ 3449 h 10000"/>
                  <a:gd name="connsiteX1226" fmla="*/ 9665 w 10000"/>
                  <a:gd name="connsiteY1226" fmla="*/ 3442 h 10000"/>
                  <a:gd name="connsiteX1227" fmla="*/ 9654 w 10000"/>
                  <a:gd name="connsiteY1227" fmla="*/ 3449 h 10000"/>
                  <a:gd name="connsiteX1228" fmla="*/ 9521 w 10000"/>
                  <a:gd name="connsiteY1228" fmla="*/ 3394 h 10000"/>
                  <a:gd name="connsiteX1229" fmla="*/ 9510 w 10000"/>
                  <a:gd name="connsiteY1229" fmla="*/ 3368 h 10000"/>
                  <a:gd name="connsiteX1230" fmla="*/ 9496 w 10000"/>
                  <a:gd name="connsiteY1230" fmla="*/ 3287 h 10000"/>
                  <a:gd name="connsiteX1231" fmla="*/ 9488 w 10000"/>
                  <a:gd name="connsiteY1231" fmla="*/ 3216 h 10000"/>
                  <a:gd name="connsiteX1232" fmla="*/ 9493 w 10000"/>
                  <a:gd name="connsiteY1232" fmla="*/ 3174 h 10000"/>
                  <a:gd name="connsiteX1233" fmla="*/ 9501 w 10000"/>
                  <a:gd name="connsiteY1233" fmla="*/ 3128 h 10000"/>
                  <a:gd name="connsiteX1234" fmla="*/ 9488 w 10000"/>
                  <a:gd name="connsiteY1234" fmla="*/ 3025 h 10000"/>
                  <a:gd name="connsiteX1235" fmla="*/ 9446 w 10000"/>
                  <a:gd name="connsiteY1235" fmla="*/ 2931 h 10000"/>
                  <a:gd name="connsiteX1236" fmla="*/ 9382 w 10000"/>
                  <a:gd name="connsiteY1236" fmla="*/ 2837 h 10000"/>
                  <a:gd name="connsiteX1237" fmla="*/ 9316 w 10000"/>
                  <a:gd name="connsiteY1237" fmla="*/ 2753 h 10000"/>
                  <a:gd name="connsiteX1238" fmla="*/ 9294 w 10000"/>
                  <a:gd name="connsiteY1238" fmla="*/ 2655 h 10000"/>
                  <a:gd name="connsiteX1239" fmla="*/ 9213 w 10000"/>
                  <a:gd name="connsiteY1239" fmla="*/ 2328 h 10000"/>
                  <a:gd name="connsiteX1240" fmla="*/ 9172 w 10000"/>
                  <a:gd name="connsiteY1240" fmla="*/ 2286 h 10000"/>
                  <a:gd name="connsiteX1241" fmla="*/ 9019 w 10000"/>
                  <a:gd name="connsiteY1241" fmla="*/ 2082 h 10000"/>
                  <a:gd name="connsiteX1242" fmla="*/ 8906 w 10000"/>
                  <a:gd name="connsiteY1242" fmla="*/ 1946 h 10000"/>
                  <a:gd name="connsiteX1243" fmla="*/ 8801 w 10000"/>
                  <a:gd name="connsiteY1243" fmla="*/ 1778 h 10000"/>
                  <a:gd name="connsiteX1244" fmla="*/ 8806 w 10000"/>
                  <a:gd name="connsiteY1244" fmla="*/ 1713 h 10000"/>
                  <a:gd name="connsiteX1245" fmla="*/ 8809 w 10000"/>
                  <a:gd name="connsiteY1245" fmla="*/ 1703 h 10000"/>
                  <a:gd name="connsiteX1246" fmla="*/ 8817 w 10000"/>
                  <a:gd name="connsiteY1246" fmla="*/ 1713 h 10000"/>
                  <a:gd name="connsiteX1247" fmla="*/ 8834 w 10000"/>
                  <a:gd name="connsiteY1247" fmla="*/ 1729 h 10000"/>
                  <a:gd name="connsiteX1248" fmla="*/ 8839 w 10000"/>
                  <a:gd name="connsiteY1248" fmla="*/ 1729 h 10000"/>
                  <a:gd name="connsiteX1249" fmla="*/ 8848 w 10000"/>
                  <a:gd name="connsiteY1249" fmla="*/ 1723 h 10000"/>
                  <a:gd name="connsiteX1250" fmla="*/ 8850 w 10000"/>
                  <a:gd name="connsiteY1250" fmla="*/ 1703 h 10000"/>
                  <a:gd name="connsiteX1251" fmla="*/ 8850 w 10000"/>
                  <a:gd name="connsiteY1251" fmla="*/ 1684 h 10000"/>
                  <a:gd name="connsiteX1252" fmla="*/ 8850 w 10000"/>
                  <a:gd name="connsiteY1252" fmla="*/ 1648 h 10000"/>
                  <a:gd name="connsiteX1253" fmla="*/ 8881 w 10000"/>
                  <a:gd name="connsiteY1253" fmla="*/ 1571 h 10000"/>
                  <a:gd name="connsiteX1254" fmla="*/ 8895 w 10000"/>
                  <a:gd name="connsiteY1254" fmla="*/ 1541 h 10000"/>
                  <a:gd name="connsiteX1255" fmla="*/ 8895 w 10000"/>
                  <a:gd name="connsiteY1255" fmla="*/ 1525 h 10000"/>
                  <a:gd name="connsiteX1256" fmla="*/ 8881 w 10000"/>
                  <a:gd name="connsiteY1256" fmla="*/ 1516 h 10000"/>
                  <a:gd name="connsiteX1257" fmla="*/ 8864 w 10000"/>
                  <a:gd name="connsiteY1257" fmla="*/ 1522 h 10000"/>
                  <a:gd name="connsiteX1258" fmla="*/ 8850 w 10000"/>
                  <a:gd name="connsiteY1258" fmla="*/ 1535 h 10000"/>
                  <a:gd name="connsiteX1259" fmla="*/ 8834 w 10000"/>
                  <a:gd name="connsiteY1259" fmla="*/ 1571 h 10000"/>
                  <a:gd name="connsiteX1260" fmla="*/ 8825 w 10000"/>
                  <a:gd name="connsiteY1260" fmla="*/ 1587 h 10000"/>
                  <a:gd name="connsiteX1261" fmla="*/ 8776 w 10000"/>
                  <a:gd name="connsiteY1261" fmla="*/ 1571 h 10000"/>
                  <a:gd name="connsiteX1262" fmla="*/ 8745 w 10000"/>
                  <a:gd name="connsiteY1262" fmla="*/ 1580 h 10000"/>
                  <a:gd name="connsiteX1263" fmla="*/ 8720 w 10000"/>
                  <a:gd name="connsiteY1263" fmla="*/ 1587 h 10000"/>
                  <a:gd name="connsiteX1264" fmla="*/ 8709 w 10000"/>
                  <a:gd name="connsiteY1264" fmla="*/ 1609 h 10000"/>
                  <a:gd name="connsiteX1265" fmla="*/ 8693 w 10000"/>
                  <a:gd name="connsiteY1265" fmla="*/ 1616 h 10000"/>
                  <a:gd name="connsiteX1266" fmla="*/ 8684 w 10000"/>
                  <a:gd name="connsiteY1266" fmla="*/ 1639 h 10000"/>
                  <a:gd name="connsiteX1267" fmla="*/ 8684 w 10000"/>
                  <a:gd name="connsiteY1267" fmla="*/ 1658 h 10000"/>
                  <a:gd name="connsiteX1268" fmla="*/ 8665 w 10000"/>
                  <a:gd name="connsiteY1268" fmla="*/ 1655 h 10000"/>
                  <a:gd name="connsiteX1269" fmla="*/ 8665 w 10000"/>
                  <a:gd name="connsiteY1269" fmla="*/ 1645 h 10000"/>
                  <a:gd name="connsiteX1270" fmla="*/ 8665 w 10000"/>
                  <a:gd name="connsiteY1270" fmla="*/ 1626 h 10000"/>
                  <a:gd name="connsiteX1271" fmla="*/ 8676 w 10000"/>
                  <a:gd name="connsiteY1271" fmla="*/ 1609 h 10000"/>
                  <a:gd name="connsiteX1272" fmla="*/ 8679 w 10000"/>
                  <a:gd name="connsiteY1272" fmla="*/ 1597 h 10000"/>
                  <a:gd name="connsiteX1273" fmla="*/ 8687 w 10000"/>
                  <a:gd name="connsiteY1273" fmla="*/ 1577 h 10000"/>
                  <a:gd name="connsiteX1274" fmla="*/ 8695 w 10000"/>
                  <a:gd name="connsiteY1274" fmla="*/ 1554 h 10000"/>
                  <a:gd name="connsiteX1275" fmla="*/ 8709 w 10000"/>
                  <a:gd name="connsiteY1275" fmla="*/ 1532 h 10000"/>
                  <a:gd name="connsiteX1276" fmla="*/ 8704 w 10000"/>
                  <a:gd name="connsiteY1276" fmla="*/ 1512 h 10000"/>
                  <a:gd name="connsiteX1277" fmla="*/ 8695 w 10000"/>
                  <a:gd name="connsiteY1277" fmla="*/ 1503 h 10000"/>
                  <a:gd name="connsiteX1278" fmla="*/ 8684 w 10000"/>
                  <a:gd name="connsiteY1278" fmla="*/ 1503 h 10000"/>
                  <a:gd name="connsiteX1279" fmla="*/ 8670 w 10000"/>
                  <a:gd name="connsiteY1279" fmla="*/ 1525 h 10000"/>
                  <a:gd name="connsiteX1280" fmla="*/ 8665 w 10000"/>
                  <a:gd name="connsiteY1280" fmla="*/ 1545 h 10000"/>
                  <a:gd name="connsiteX1281" fmla="*/ 8654 w 10000"/>
                  <a:gd name="connsiteY1281" fmla="*/ 1567 h 10000"/>
                  <a:gd name="connsiteX1282" fmla="*/ 8648 w 10000"/>
                  <a:gd name="connsiteY1282" fmla="*/ 1587 h 10000"/>
                  <a:gd name="connsiteX1283" fmla="*/ 8640 w 10000"/>
                  <a:gd name="connsiteY1283" fmla="*/ 1629 h 10000"/>
                  <a:gd name="connsiteX1284" fmla="*/ 8620 w 10000"/>
                  <a:gd name="connsiteY1284" fmla="*/ 1635 h 10000"/>
                  <a:gd name="connsiteX1285" fmla="*/ 8612 w 10000"/>
                  <a:gd name="connsiteY1285" fmla="*/ 1635 h 10000"/>
                  <a:gd name="connsiteX1286" fmla="*/ 8604 w 10000"/>
                  <a:gd name="connsiteY1286" fmla="*/ 1626 h 10000"/>
                  <a:gd name="connsiteX1287" fmla="*/ 8596 w 10000"/>
                  <a:gd name="connsiteY1287" fmla="*/ 1616 h 10000"/>
                  <a:gd name="connsiteX1288" fmla="*/ 8596 w 10000"/>
                  <a:gd name="connsiteY1288" fmla="*/ 1580 h 10000"/>
                  <a:gd name="connsiteX1289" fmla="*/ 8587 w 10000"/>
                  <a:gd name="connsiteY1289" fmla="*/ 1545 h 10000"/>
                  <a:gd name="connsiteX1290" fmla="*/ 8565 w 10000"/>
                  <a:gd name="connsiteY1290" fmla="*/ 1516 h 10000"/>
                  <a:gd name="connsiteX1291" fmla="*/ 8543 w 10000"/>
                  <a:gd name="connsiteY1291" fmla="*/ 1512 h 10000"/>
                  <a:gd name="connsiteX1292" fmla="*/ 8518 w 10000"/>
                  <a:gd name="connsiteY1292" fmla="*/ 1532 h 10000"/>
                  <a:gd name="connsiteX1293" fmla="*/ 8476 w 10000"/>
                  <a:gd name="connsiteY1293" fmla="*/ 1567 h 10000"/>
                  <a:gd name="connsiteX1294" fmla="*/ 8454 w 10000"/>
                  <a:gd name="connsiteY1294" fmla="*/ 1551 h 10000"/>
                  <a:gd name="connsiteX1295" fmla="*/ 8402 w 10000"/>
                  <a:gd name="connsiteY1295" fmla="*/ 1493 h 10000"/>
                  <a:gd name="connsiteX1296" fmla="*/ 8371 w 10000"/>
                  <a:gd name="connsiteY1296" fmla="*/ 1428 h 10000"/>
                  <a:gd name="connsiteX1297" fmla="*/ 8072 w 10000"/>
                  <a:gd name="connsiteY1297" fmla="*/ 1422 h 10000"/>
                  <a:gd name="connsiteX1298" fmla="*/ 7823 w 10000"/>
                  <a:gd name="connsiteY1298" fmla="*/ 1279 h 10000"/>
                  <a:gd name="connsiteX1299" fmla="*/ 7587 w 10000"/>
                  <a:gd name="connsiteY1299" fmla="*/ 1133 h 10000"/>
                  <a:gd name="connsiteX1300" fmla="*/ 7526 w 10000"/>
                  <a:gd name="connsiteY1300" fmla="*/ 1098 h 10000"/>
                  <a:gd name="connsiteX1301" fmla="*/ 7346 w 10000"/>
                  <a:gd name="connsiteY1301" fmla="*/ 991 h 10000"/>
                  <a:gd name="connsiteX1302" fmla="*/ 7321 w 10000"/>
                  <a:gd name="connsiteY1302" fmla="*/ 959 h 10000"/>
                  <a:gd name="connsiteX1303" fmla="*/ 7307 w 10000"/>
                  <a:gd name="connsiteY1303" fmla="*/ 871 h 10000"/>
                  <a:gd name="connsiteX1304" fmla="*/ 7224 w 10000"/>
                  <a:gd name="connsiteY1304" fmla="*/ 816 h 10000"/>
                  <a:gd name="connsiteX1305" fmla="*/ 7147 w 10000"/>
                  <a:gd name="connsiteY1305" fmla="*/ 787 h 10000"/>
                  <a:gd name="connsiteX1306" fmla="*/ 7080 w 10000"/>
                  <a:gd name="connsiteY1306" fmla="*/ 742 h 10000"/>
                  <a:gd name="connsiteX1307" fmla="*/ 7069 w 10000"/>
                  <a:gd name="connsiteY1307" fmla="*/ 767 h 10000"/>
                  <a:gd name="connsiteX1308" fmla="*/ 7033 w 10000"/>
                  <a:gd name="connsiteY1308" fmla="*/ 787 h 10000"/>
                  <a:gd name="connsiteX1309" fmla="*/ 6820 w 10000"/>
                  <a:gd name="connsiteY1309" fmla="*/ 878 h 10000"/>
                  <a:gd name="connsiteX1310" fmla="*/ 6726 w 10000"/>
                  <a:gd name="connsiteY1310" fmla="*/ 897 h 10000"/>
                  <a:gd name="connsiteX1311" fmla="*/ 6626 w 10000"/>
                  <a:gd name="connsiteY1311" fmla="*/ 955 h 10000"/>
                  <a:gd name="connsiteX1312" fmla="*/ 6582 w 10000"/>
                  <a:gd name="connsiteY1312" fmla="*/ 946 h 10000"/>
                  <a:gd name="connsiteX1313" fmla="*/ 6571 w 10000"/>
                  <a:gd name="connsiteY1313" fmla="*/ 955 h 10000"/>
                  <a:gd name="connsiteX1314" fmla="*/ 6507 w 10000"/>
                  <a:gd name="connsiteY1314" fmla="*/ 975 h 10000"/>
                  <a:gd name="connsiteX1315" fmla="*/ 6485 w 10000"/>
                  <a:gd name="connsiteY1315" fmla="*/ 975 h 10000"/>
                  <a:gd name="connsiteX1316" fmla="*/ 6476 w 10000"/>
                  <a:gd name="connsiteY1316" fmla="*/ 965 h 10000"/>
                  <a:gd name="connsiteX1317" fmla="*/ 6474 w 10000"/>
                  <a:gd name="connsiteY1317" fmla="*/ 936 h 10000"/>
                  <a:gd name="connsiteX1318" fmla="*/ 6452 w 10000"/>
                  <a:gd name="connsiteY1318" fmla="*/ 887 h 10000"/>
                  <a:gd name="connsiteX1319" fmla="*/ 6352 w 10000"/>
                  <a:gd name="connsiteY1319" fmla="*/ 767 h 10000"/>
                  <a:gd name="connsiteX1320" fmla="*/ 6313 w 10000"/>
                  <a:gd name="connsiteY1320" fmla="*/ 732 h 10000"/>
                  <a:gd name="connsiteX1321" fmla="*/ 6296 w 10000"/>
                  <a:gd name="connsiteY1321" fmla="*/ 690 h 10000"/>
                  <a:gd name="connsiteX1322" fmla="*/ 6271 w 10000"/>
                  <a:gd name="connsiteY1322" fmla="*/ 664 h 10000"/>
                  <a:gd name="connsiteX1323" fmla="*/ 6266 w 10000"/>
                  <a:gd name="connsiteY1323" fmla="*/ 654 h 10000"/>
                  <a:gd name="connsiteX1324" fmla="*/ 6111 w 10000"/>
                  <a:gd name="connsiteY1324" fmla="*/ 398 h 10000"/>
                  <a:gd name="connsiteX1325" fmla="*/ 5903 w 10000"/>
                  <a:gd name="connsiteY1325" fmla="*/ 408 h 10000"/>
                  <a:gd name="connsiteX1326" fmla="*/ 5837 w 10000"/>
                  <a:gd name="connsiteY1326" fmla="*/ 427 h 10000"/>
                  <a:gd name="connsiteX1327" fmla="*/ 5756 w 10000"/>
                  <a:gd name="connsiteY1327" fmla="*/ 453 h 10000"/>
                  <a:gd name="connsiteX1328" fmla="*/ 5681 w 10000"/>
                  <a:gd name="connsiteY1328" fmla="*/ 453 h 10000"/>
                  <a:gd name="connsiteX1329" fmla="*/ 5609 w 10000"/>
                  <a:gd name="connsiteY1329" fmla="*/ 447 h 10000"/>
                  <a:gd name="connsiteX1330" fmla="*/ 5554 w 10000"/>
                  <a:gd name="connsiteY1330" fmla="*/ 304 h 10000"/>
                  <a:gd name="connsiteX1331" fmla="*/ 5529 w 10000"/>
                  <a:gd name="connsiteY1331" fmla="*/ 301 h 10000"/>
                  <a:gd name="connsiteX1332" fmla="*/ 5393 w 10000"/>
                  <a:gd name="connsiteY1332" fmla="*/ 256 h 10000"/>
                  <a:gd name="connsiteX1333" fmla="*/ 5366 w 10000"/>
                  <a:gd name="connsiteY1333" fmla="*/ 220 h 10000"/>
                  <a:gd name="connsiteX1334" fmla="*/ 5249 w 10000"/>
                  <a:gd name="connsiteY1334" fmla="*/ 155 h 10000"/>
                  <a:gd name="connsiteX1335" fmla="*/ 5141 w 10000"/>
                  <a:gd name="connsiteY1335" fmla="*/ 52 h 10000"/>
                  <a:gd name="connsiteX1336" fmla="*/ 5116 w 10000"/>
                  <a:gd name="connsiteY1336" fmla="*/ 3 h 10000"/>
                  <a:gd name="connsiteX1337" fmla="*/ 5061 w 10000"/>
                  <a:gd name="connsiteY1337" fmla="*/ 0 h 10000"/>
                  <a:gd name="connsiteX1338" fmla="*/ 5036 w 10000"/>
                  <a:gd name="connsiteY1338" fmla="*/ 32 h 10000"/>
                  <a:gd name="connsiteX1339" fmla="*/ 4942 w 10000"/>
                  <a:gd name="connsiteY1339" fmla="*/ 133 h 10000"/>
                  <a:gd name="connsiteX1340" fmla="*/ 4900 w 10000"/>
                  <a:gd name="connsiteY1340" fmla="*/ 217 h 10000"/>
                  <a:gd name="connsiteX1341" fmla="*/ 4861 w 10000"/>
                  <a:gd name="connsiteY1341" fmla="*/ 198 h 10000"/>
                  <a:gd name="connsiteX1342" fmla="*/ 4795 w 10000"/>
                  <a:gd name="connsiteY1342" fmla="*/ 68 h 10000"/>
                  <a:gd name="connsiteX1343" fmla="*/ 4778 w 10000"/>
                  <a:gd name="connsiteY1343" fmla="*/ 62 h 10000"/>
                  <a:gd name="connsiteX1344" fmla="*/ 4765 w 10000"/>
                  <a:gd name="connsiteY1344" fmla="*/ 62 h 10000"/>
                  <a:gd name="connsiteX1345" fmla="*/ 4748 w 10000"/>
                  <a:gd name="connsiteY1345" fmla="*/ 68 h 10000"/>
                  <a:gd name="connsiteX1346" fmla="*/ 4673 w 10000"/>
                  <a:gd name="connsiteY1346" fmla="*/ 136 h 10000"/>
                  <a:gd name="connsiteX1347" fmla="*/ 4632 w 10000"/>
                  <a:gd name="connsiteY1347" fmla="*/ 201 h 10000"/>
                  <a:gd name="connsiteX1348" fmla="*/ 4623 w 10000"/>
                  <a:gd name="connsiteY1348" fmla="*/ 210 h 10000"/>
                  <a:gd name="connsiteX1349" fmla="*/ 4579 w 10000"/>
                  <a:gd name="connsiteY1349" fmla="*/ 220 h 10000"/>
                  <a:gd name="connsiteX1350" fmla="*/ 4479 w 10000"/>
                  <a:gd name="connsiteY1350" fmla="*/ 198 h 10000"/>
                  <a:gd name="connsiteX1351" fmla="*/ 4402 w 10000"/>
                  <a:gd name="connsiteY1351" fmla="*/ 165 h 10000"/>
                  <a:gd name="connsiteX1352" fmla="*/ 4374 w 10000"/>
                  <a:gd name="connsiteY1352" fmla="*/ 165 h 10000"/>
                  <a:gd name="connsiteX1353" fmla="*/ 4335 w 10000"/>
                  <a:gd name="connsiteY1353" fmla="*/ 172 h 10000"/>
                  <a:gd name="connsiteX1354" fmla="*/ 4302 w 10000"/>
                  <a:gd name="connsiteY1354" fmla="*/ 188 h 10000"/>
                  <a:gd name="connsiteX1355" fmla="*/ 4271 w 10000"/>
                  <a:gd name="connsiteY1355" fmla="*/ 220 h 10000"/>
                  <a:gd name="connsiteX1356" fmla="*/ 4238 w 10000"/>
                  <a:gd name="connsiteY1356" fmla="*/ 240 h 10000"/>
                  <a:gd name="connsiteX1357" fmla="*/ 4324 w 10000"/>
                  <a:gd name="connsiteY1357" fmla="*/ 1289 h 10000"/>
                  <a:gd name="connsiteX1358" fmla="*/ 3521 w 10000"/>
                  <a:gd name="connsiteY1358" fmla="*/ 7730 h 10000"/>
                  <a:gd name="connsiteX1359" fmla="*/ 3560 w 10000"/>
                  <a:gd name="connsiteY1359" fmla="*/ 7749 h 10000"/>
                  <a:gd name="connsiteX1360" fmla="*/ 3562 w 10000"/>
                  <a:gd name="connsiteY1360" fmla="*/ 7759 h 10000"/>
                  <a:gd name="connsiteX1361" fmla="*/ 3573 w 10000"/>
                  <a:gd name="connsiteY1361" fmla="*/ 7766 h 10000"/>
                  <a:gd name="connsiteX1362" fmla="*/ 3584 w 10000"/>
                  <a:gd name="connsiteY1362" fmla="*/ 7759 h 10000"/>
                  <a:gd name="connsiteX1363" fmla="*/ 3811 w 10000"/>
                  <a:gd name="connsiteY1363" fmla="*/ 6802 h 10000"/>
                  <a:gd name="connsiteX1364" fmla="*/ 3623 w 10000"/>
                  <a:gd name="connsiteY1364" fmla="*/ 7733 h 10000"/>
                  <a:gd name="connsiteX1365" fmla="*/ 3632 w 10000"/>
                  <a:gd name="connsiteY1365" fmla="*/ 7730 h 10000"/>
                  <a:gd name="connsiteX1366" fmla="*/ 4236 w 10000"/>
                  <a:gd name="connsiteY1366" fmla="*/ 6832 h 10000"/>
                  <a:gd name="connsiteX1367" fmla="*/ 3946 w 10000"/>
                  <a:gd name="connsiteY1367" fmla="*/ 6675 h 10000"/>
                  <a:gd name="connsiteX1368" fmla="*/ 3687 w 10000"/>
                  <a:gd name="connsiteY1368" fmla="*/ 7730 h 10000"/>
                  <a:gd name="connsiteX1369" fmla="*/ 3690 w 10000"/>
                  <a:gd name="connsiteY1369" fmla="*/ 7730 h 10000"/>
                  <a:gd name="connsiteX1370" fmla="*/ 3704 w 10000"/>
                  <a:gd name="connsiteY1370" fmla="*/ 7740 h 10000"/>
                  <a:gd name="connsiteX1371" fmla="*/ 3712 w 10000"/>
                  <a:gd name="connsiteY1371" fmla="*/ 7743 h 10000"/>
                  <a:gd name="connsiteX1372" fmla="*/ 3723 w 10000"/>
                  <a:gd name="connsiteY1372" fmla="*/ 7749 h 10000"/>
                  <a:gd name="connsiteX1373" fmla="*/ 3729 w 10000"/>
                  <a:gd name="connsiteY1373" fmla="*/ 7749 h 10000"/>
                  <a:gd name="connsiteX1374" fmla="*/ 3729 w 10000"/>
                  <a:gd name="connsiteY1374" fmla="*/ 7743 h 10000"/>
                  <a:gd name="connsiteX1375" fmla="*/ 3745 w 10000"/>
                  <a:gd name="connsiteY1375" fmla="*/ 7740 h 10000"/>
                  <a:gd name="connsiteX1376" fmla="*/ 3753 w 10000"/>
                  <a:gd name="connsiteY1376" fmla="*/ 7730 h 10000"/>
                  <a:gd name="connsiteX1377" fmla="*/ 3762 w 10000"/>
                  <a:gd name="connsiteY1377" fmla="*/ 7720 h 10000"/>
                  <a:gd name="connsiteX1378" fmla="*/ 3776 w 10000"/>
                  <a:gd name="connsiteY1378" fmla="*/ 7710 h 10000"/>
                  <a:gd name="connsiteX1379" fmla="*/ 3784 w 10000"/>
                  <a:gd name="connsiteY1379" fmla="*/ 7701 h 10000"/>
                  <a:gd name="connsiteX1380" fmla="*/ 3792 w 10000"/>
                  <a:gd name="connsiteY1380" fmla="*/ 7694 h 10000"/>
                  <a:gd name="connsiteX1381" fmla="*/ 3801 w 10000"/>
                  <a:gd name="connsiteY1381" fmla="*/ 7685 h 10000"/>
                  <a:gd name="connsiteX1382" fmla="*/ 3778 w 10000"/>
                  <a:gd name="connsiteY1382" fmla="*/ 7756 h 10000"/>
                  <a:gd name="connsiteX1383" fmla="*/ 3762 w 10000"/>
                  <a:gd name="connsiteY1383" fmla="*/ 7775 h 10000"/>
                  <a:gd name="connsiteX1384" fmla="*/ 3748 w 10000"/>
                  <a:gd name="connsiteY1384" fmla="*/ 7775 h 10000"/>
                  <a:gd name="connsiteX1385" fmla="*/ 3737 w 10000"/>
                  <a:gd name="connsiteY1385" fmla="*/ 7778 h 10000"/>
                  <a:gd name="connsiteX1386" fmla="*/ 3712 w 10000"/>
                  <a:gd name="connsiteY1386" fmla="*/ 8005 h 10000"/>
                  <a:gd name="connsiteX1387" fmla="*/ 3706 w 10000"/>
                  <a:gd name="connsiteY1387" fmla="*/ 8021 h 10000"/>
                  <a:gd name="connsiteX1388" fmla="*/ 3712 w 10000"/>
                  <a:gd name="connsiteY1388" fmla="*/ 8044 h 10000"/>
                  <a:gd name="connsiteX1389" fmla="*/ 3712 w 10000"/>
                  <a:gd name="connsiteY1389" fmla="*/ 8051 h 10000"/>
                  <a:gd name="connsiteX1390" fmla="*/ 3767 w 10000"/>
                  <a:gd name="connsiteY1390" fmla="*/ 8106 h 10000"/>
                  <a:gd name="connsiteX1391" fmla="*/ 3770 w 10000"/>
                  <a:gd name="connsiteY1391" fmla="*/ 8119 h 10000"/>
                  <a:gd name="connsiteX1392" fmla="*/ 3740 w 10000"/>
                  <a:gd name="connsiteY1392" fmla="*/ 8154 h 10000"/>
                  <a:gd name="connsiteX1393" fmla="*/ 3731 w 10000"/>
                  <a:gd name="connsiteY1393" fmla="*/ 8138 h 10000"/>
                  <a:gd name="connsiteX1394" fmla="*/ 3729 w 10000"/>
                  <a:gd name="connsiteY1394" fmla="*/ 8125 h 10000"/>
                  <a:gd name="connsiteX1395" fmla="*/ 3712 w 10000"/>
                  <a:gd name="connsiteY1395" fmla="*/ 8115 h 10000"/>
                  <a:gd name="connsiteX1396" fmla="*/ 3704 w 10000"/>
                  <a:gd name="connsiteY1396" fmla="*/ 8109 h 10000"/>
                  <a:gd name="connsiteX1397" fmla="*/ 3687 w 10000"/>
                  <a:gd name="connsiteY1397" fmla="*/ 8099 h 10000"/>
                  <a:gd name="connsiteX1398" fmla="*/ 3673 w 10000"/>
                  <a:gd name="connsiteY1398" fmla="*/ 8093 h 10000"/>
                  <a:gd name="connsiteX1399" fmla="*/ 3665 w 10000"/>
                  <a:gd name="connsiteY1399" fmla="*/ 8083 h 10000"/>
                  <a:gd name="connsiteX1400" fmla="*/ 3648 w 10000"/>
                  <a:gd name="connsiteY1400" fmla="*/ 8073 h 10000"/>
                  <a:gd name="connsiteX1401" fmla="*/ 3643 w 10000"/>
                  <a:gd name="connsiteY1401" fmla="*/ 8063 h 10000"/>
                  <a:gd name="connsiteX1402" fmla="*/ 3632 w 10000"/>
                  <a:gd name="connsiteY1402" fmla="*/ 8054 h 10000"/>
                  <a:gd name="connsiteX1403" fmla="*/ 3623 w 10000"/>
                  <a:gd name="connsiteY1403" fmla="*/ 8060 h 10000"/>
                  <a:gd name="connsiteX1404" fmla="*/ 3615 w 10000"/>
                  <a:gd name="connsiteY1404" fmla="*/ 8070 h 10000"/>
                  <a:gd name="connsiteX1405" fmla="*/ 3607 w 10000"/>
                  <a:gd name="connsiteY1405" fmla="*/ 8083 h 10000"/>
                  <a:gd name="connsiteX1406" fmla="*/ 3607 w 10000"/>
                  <a:gd name="connsiteY1406" fmla="*/ 8099 h 10000"/>
                  <a:gd name="connsiteX1407" fmla="*/ 3607 w 10000"/>
                  <a:gd name="connsiteY1407" fmla="*/ 8125 h 10000"/>
                  <a:gd name="connsiteX1408" fmla="*/ 3601 w 10000"/>
                  <a:gd name="connsiteY1408" fmla="*/ 8148 h 10000"/>
                  <a:gd name="connsiteX1409" fmla="*/ 3584 w 10000"/>
                  <a:gd name="connsiteY1409" fmla="*/ 8154 h 10000"/>
                  <a:gd name="connsiteX1410" fmla="*/ 3573 w 10000"/>
                  <a:gd name="connsiteY1410" fmla="*/ 8154 h 10000"/>
                  <a:gd name="connsiteX1411" fmla="*/ 3551 w 10000"/>
                  <a:gd name="connsiteY1411" fmla="*/ 8119 h 10000"/>
                  <a:gd name="connsiteX1412" fmla="*/ 3457 w 10000"/>
                  <a:gd name="connsiteY1412" fmla="*/ 7872 h 10000"/>
                  <a:gd name="connsiteX1413" fmla="*/ 3449 w 10000"/>
                  <a:gd name="connsiteY1413" fmla="*/ 7847 h 10000"/>
                  <a:gd name="connsiteX1414" fmla="*/ 3057 w 10000"/>
                  <a:gd name="connsiteY1414" fmla="*/ 7143 h 10000"/>
                  <a:gd name="connsiteX0" fmla="*/ 4324 w 10000"/>
                  <a:gd name="connsiteY0" fmla="*/ 1289 h 10000"/>
                  <a:gd name="connsiteX1" fmla="*/ 4296 w 10000"/>
                  <a:gd name="connsiteY1" fmla="*/ 1305 h 10000"/>
                  <a:gd name="connsiteX2" fmla="*/ 4285 w 10000"/>
                  <a:gd name="connsiteY2" fmla="*/ 1279 h 10000"/>
                  <a:gd name="connsiteX3" fmla="*/ 4244 w 10000"/>
                  <a:gd name="connsiteY3" fmla="*/ 1266 h 10000"/>
                  <a:gd name="connsiteX4" fmla="*/ 4208 w 10000"/>
                  <a:gd name="connsiteY4" fmla="*/ 1286 h 10000"/>
                  <a:gd name="connsiteX5" fmla="*/ 4172 w 10000"/>
                  <a:gd name="connsiteY5" fmla="*/ 1299 h 10000"/>
                  <a:gd name="connsiteX6" fmla="*/ 4150 w 10000"/>
                  <a:gd name="connsiteY6" fmla="*/ 1308 h 10000"/>
                  <a:gd name="connsiteX7" fmla="*/ 4139 w 10000"/>
                  <a:gd name="connsiteY7" fmla="*/ 1315 h 10000"/>
                  <a:gd name="connsiteX8" fmla="*/ 4125 w 10000"/>
                  <a:gd name="connsiteY8" fmla="*/ 1315 h 10000"/>
                  <a:gd name="connsiteX9" fmla="*/ 4119 w 10000"/>
                  <a:gd name="connsiteY9" fmla="*/ 1315 h 10000"/>
                  <a:gd name="connsiteX10" fmla="*/ 4111 w 10000"/>
                  <a:gd name="connsiteY10" fmla="*/ 1308 h 10000"/>
                  <a:gd name="connsiteX11" fmla="*/ 4100 w 10000"/>
                  <a:gd name="connsiteY11" fmla="*/ 1315 h 10000"/>
                  <a:gd name="connsiteX12" fmla="*/ 4075 w 10000"/>
                  <a:gd name="connsiteY12" fmla="*/ 1315 h 10000"/>
                  <a:gd name="connsiteX13" fmla="*/ 4058 w 10000"/>
                  <a:gd name="connsiteY13" fmla="*/ 1318 h 10000"/>
                  <a:gd name="connsiteX14" fmla="*/ 4044 w 10000"/>
                  <a:gd name="connsiteY14" fmla="*/ 1315 h 10000"/>
                  <a:gd name="connsiteX15" fmla="*/ 4042 w 10000"/>
                  <a:gd name="connsiteY15" fmla="*/ 1299 h 10000"/>
                  <a:gd name="connsiteX16" fmla="*/ 4014 w 10000"/>
                  <a:gd name="connsiteY16" fmla="*/ 1308 h 10000"/>
                  <a:gd name="connsiteX17" fmla="*/ 4011 w 10000"/>
                  <a:gd name="connsiteY17" fmla="*/ 1315 h 10000"/>
                  <a:gd name="connsiteX18" fmla="*/ 4011 w 10000"/>
                  <a:gd name="connsiteY18" fmla="*/ 1341 h 10000"/>
                  <a:gd name="connsiteX19" fmla="*/ 4019 w 10000"/>
                  <a:gd name="connsiteY19" fmla="*/ 1341 h 10000"/>
                  <a:gd name="connsiteX20" fmla="*/ 3997 w 10000"/>
                  <a:gd name="connsiteY20" fmla="*/ 1363 h 10000"/>
                  <a:gd name="connsiteX21" fmla="*/ 3986 w 10000"/>
                  <a:gd name="connsiteY21" fmla="*/ 1373 h 10000"/>
                  <a:gd name="connsiteX22" fmla="*/ 3981 w 10000"/>
                  <a:gd name="connsiteY22" fmla="*/ 1389 h 10000"/>
                  <a:gd name="connsiteX23" fmla="*/ 3981 w 10000"/>
                  <a:gd name="connsiteY23" fmla="*/ 1409 h 10000"/>
                  <a:gd name="connsiteX24" fmla="*/ 3981 w 10000"/>
                  <a:gd name="connsiteY24" fmla="*/ 1438 h 10000"/>
                  <a:gd name="connsiteX25" fmla="*/ 3961 w 10000"/>
                  <a:gd name="connsiteY25" fmla="*/ 1441 h 10000"/>
                  <a:gd name="connsiteX26" fmla="*/ 3942 w 10000"/>
                  <a:gd name="connsiteY26" fmla="*/ 1441 h 10000"/>
                  <a:gd name="connsiteX27" fmla="*/ 3914 w 10000"/>
                  <a:gd name="connsiteY27" fmla="*/ 1454 h 10000"/>
                  <a:gd name="connsiteX28" fmla="*/ 3892 w 10000"/>
                  <a:gd name="connsiteY28" fmla="*/ 1467 h 10000"/>
                  <a:gd name="connsiteX29" fmla="*/ 3867 w 10000"/>
                  <a:gd name="connsiteY29" fmla="*/ 1483 h 10000"/>
                  <a:gd name="connsiteX30" fmla="*/ 3845 w 10000"/>
                  <a:gd name="connsiteY30" fmla="*/ 1467 h 10000"/>
                  <a:gd name="connsiteX31" fmla="*/ 3850 w 10000"/>
                  <a:gd name="connsiteY31" fmla="*/ 1457 h 10000"/>
                  <a:gd name="connsiteX32" fmla="*/ 3864 w 10000"/>
                  <a:gd name="connsiteY32" fmla="*/ 1441 h 10000"/>
                  <a:gd name="connsiteX33" fmla="*/ 3859 w 10000"/>
                  <a:gd name="connsiteY33" fmla="*/ 1409 h 10000"/>
                  <a:gd name="connsiteX34" fmla="*/ 3842 w 10000"/>
                  <a:gd name="connsiteY34" fmla="*/ 1383 h 10000"/>
                  <a:gd name="connsiteX35" fmla="*/ 3825 w 10000"/>
                  <a:gd name="connsiteY35" fmla="*/ 1360 h 10000"/>
                  <a:gd name="connsiteX36" fmla="*/ 3809 w 10000"/>
                  <a:gd name="connsiteY36" fmla="*/ 1318 h 10000"/>
                  <a:gd name="connsiteX37" fmla="*/ 3787 w 10000"/>
                  <a:gd name="connsiteY37" fmla="*/ 1289 h 10000"/>
                  <a:gd name="connsiteX38" fmla="*/ 3759 w 10000"/>
                  <a:gd name="connsiteY38" fmla="*/ 1266 h 10000"/>
                  <a:gd name="connsiteX39" fmla="*/ 3740 w 10000"/>
                  <a:gd name="connsiteY39" fmla="*/ 1256 h 10000"/>
                  <a:gd name="connsiteX40" fmla="*/ 3715 w 10000"/>
                  <a:gd name="connsiteY40" fmla="*/ 1250 h 10000"/>
                  <a:gd name="connsiteX41" fmla="*/ 3687 w 10000"/>
                  <a:gd name="connsiteY41" fmla="*/ 1256 h 10000"/>
                  <a:gd name="connsiteX42" fmla="*/ 3681 w 10000"/>
                  <a:gd name="connsiteY42" fmla="*/ 1260 h 10000"/>
                  <a:gd name="connsiteX43" fmla="*/ 3670 w 10000"/>
                  <a:gd name="connsiteY43" fmla="*/ 1295 h 10000"/>
                  <a:gd name="connsiteX44" fmla="*/ 3651 w 10000"/>
                  <a:gd name="connsiteY44" fmla="*/ 1305 h 10000"/>
                  <a:gd name="connsiteX45" fmla="*/ 3640 w 10000"/>
                  <a:gd name="connsiteY45" fmla="*/ 1308 h 10000"/>
                  <a:gd name="connsiteX46" fmla="*/ 3626 w 10000"/>
                  <a:gd name="connsiteY46" fmla="*/ 1308 h 10000"/>
                  <a:gd name="connsiteX47" fmla="*/ 3632 w 10000"/>
                  <a:gd name="connsiteY47" fmla="*/ 1276 h 10000"/>
                  <a:gd name="connsiteX48" fmla="*/ 3609 w 10000"/>
                  <a:gd name="connsiteY48" fmla="*/ 1289 h 10000"/>
                  <a:gd name="connsiteX49" fmla="*/ 3593 w 10000"/>
                  <a:gd name="connsiteY49" fmla="*/ 1286 h 10000"/>
                  <a:gd name="connsiteX50" fmla="*/ 3590 w 10000"/>
                  <a:gd name="connsiteY50" fmla="*/ 1256 h 10000"/>
                  <a:gd name="connsiteX51" fmla="*/ 3584 w 10000"/>
                  <a:gd name="connsiteY51" fmla="*/ 1237 h 10000"/>
                  <a:gd name="connsiteX52" fmla="*/ 3573 w 10000"/>
                  <a:gd name="connsiteY52" fmla="*/ 1237 h 10000"/>
                  <a:gd name="connsiteX53" fmla="*/ 3554 w 10000"/>
                  <a:gd name="connsiteY53" fmla="*/ 1227 h 10000"/>
                  <a:gd name="connsiteX54" fmla="*/ 3546 w 10000"/>
                  <a:gd name="connsiteY54" fmla="*/ 1192 h 10000"/>
                  <a:gd name="connsiteX55" fmla="*/ 3529 w 10000"/>
                  <a:gd name="connsiteY55" fmla="*/ 1176 h 10000"/>
                  <a:gd name="connsiteX56" fmla="*/ 3512 w 10000"/>
                  <a:gd name="connsiteY56" fmla="*/ 1182 h 10000"/>
                  <a:gd name="connsiteX57" fmla="*/ 3485 w 10000"/>
                  <a:gd name="connsiteY57" fmla="*/ 1182 h 10000"/>
                  <a:gd name="connsiteX58" fmla="*/ 3463 w 10000"/>
                  <a:gd name="connsiteY58" fmla="*/ 1176 h 10000"/>
                  <a:gd name="connsiteX59" fmla="*/ 3449 w 10000"/>
                  <a:gd name="connsiteY59" fmla="*/ 1182 h 10000"/>
                  <a:gd name="connsiteX60" fmla="*/ 3432 w 10000"/>
                  <a:gd name="connsiteY60" fmla="*/ 1192 h 10000"/>
                  <a:gd name="connsiteX61" fmla="*/ 3454 w 10000"/>
                  <a:gd name="connsiteY61" fmla="*/ 1205 h 10000"/>
                  <a:gd name="connsiteX62" fmla="*/ 3463 w 10000"/>
                  <a:gd name="connsiteY62" fmla="*/ 1205 h 10000"/>
                  <a:gd name="connsiteX63" fmla="*/ 3488 w 10000"/>
                  <a:gd name="connsiteY63" fmla="*/ 1205 h 10000"/>
                  <a:gd name="connsiteX64" fmla="*/ 3488 w 10000"/>
                  <a:gd name="connsiteY64" fmla="*/ 1218 h 10000"/>
                  <a:gd name="connsiteX65" fmla="*/ 3493 w 10000"/>
                  <a:gd name="connsiteY65" fmla="*/ 1247 h 10000"/>
                  <a:gd name="connsiteX66" fmla="*/ 3512 w 10000"/>
                  <a:gd name="connsiteY66" fmla="*/ 1247 h 10000"/>
                  <a:gd name="connsiteX67" fmla="*/ 3518 w 10000"/>
                  <a:gd name="connsiteY67" fmla="*/ 1250 h 10000"/>
                  <a:gd name="connsiteX68" fmla="*/ 3521 w 10000"/>
                  <a:gd name="connsiteY68" fmla="*/ 1276 h 10000"/>
                  <a:gd name="connsiteX69" fmla="*/ 3543 w 10000"/>
                  <a:gd name="connsiteY69" fmla="*/ 1295 h 10000"/>
                  <a:gd name="connsiteX70" fmla="*/ 3546 w 10000"/>
                  <a:gd name="connsiteY70" fmla="*/ 1305 h 10000"/>
                  <a:gd name="connsiteX71" fmla="*/ 3543 w 10000"/>
                  <a:gd name="connsiteY71" fmla="*/ 1315 h 10000"/>
                  <a:gd name="connsiteX72" fmla="*/ 3543 w 10000"/>
                  <a:gd name="connsiteY72" fmla="*/ 1331 h 10000"/>
                  <a:gd name="connsiteX73" fmla="*/ 3554 w 10000"/>
                  <a:gd name="connsiteY73" fmla="*/ 1324 h 10000"/>
                  <a:gd name="connsiteX74" fmla="*/ 3560 w 10000"/>
                  <a:gd name="connsiteY74" fmla="*/ 1331 h 10000"/>
                  <a:gd name="connsiteX75" fmla="*/ 3582 w 10000"/>
                  <a:gd name="connsiteY75" fmla="*/ 1344 h 10000"/>
                  <a:gd name="connsiteX76" fmla="*/ 3598 w 10000"/>
                  <a:gd name="connsiteY76" fmla="*/ 1380 h 10000"/>
                  <a:gd name="connsiteX77" fmla="*/ 3607 w 10000"/>
                  <a:gd name="connsiteY77" fmla="*/ 1389 h 10000"/>
                  <a:gd name="connsiteX78" fmla="*/ 3623 w 10000"/>
                  <a:gd name="connsiteY78" fmla="*/ 1409 h 10000"/>
                  <a:gd name="connsiteX79" fmla="*/ 3634 w 10000"/>
                  <a:gd name="connsiteY79" fmla="*/ 1438 h 10000"/>
                  <a:gd name="connsiteX80" fmla="*/ 3632 w 10000"/>
                  <a:gd name="connsiteY80" fmla="*/ 1454 h 10000"/>
                  <a:gd name="connsiteX81" fmla="*/ 3618 w 10000"/>
                  <a:gd name="connsiteY81" fmla="*/ 1438 h 10000"/>
                  <a:gd name="connsiteX82" fmla="*/ 3598 w 10000"/>
                  <a:gd name="connsiteY82" fmla="*/ 1428 h 10000"/>
                  <a:gd name="connsiteX83" fmla="*/ 3582 w 10000"/>
                  <a:gd name="connsiteY83" fmla="*/ 1402 h 10000"/>
                  <a:gd name="connsiteX84" fmla="*/ 3562 w 10000"/>
                  <a:gd name="connsiteY84" fmla="*/ 1399 h 10000"/>
                  <a:gd name="connsiteX85" fmla="*/ 3546 w 10000"/>
                  <a:gd name="connsiteY85" fmla="*/ 1383 h 10000"/>
                  <a:gd name="connsiteX86" fmla="*/ 3510 w 10000"/>
                  <a:gd name="connsiteY86" fmla="*/ 1360 h 10000"/>
                  <a:gd name="connsiteX87" fmla="*/ 3485 w 10000"/>
                  <a:gd name="connsiteY87" fmla="*/ 1344 h 10000"/>
                  <a:gd name="connsiteX88" fmla="*/ 3454 w 10000"/>
                  <a:gd name="connsiteY88" fmla="*/ 1334 h 10000"/>
                  <a:gd name="connsiteX89" fmla="*/ 3429 w 10000"/>
                  <a:gd name="connsiteY89" fmla="*/ 1315 h 10000"/>
                  <a:gd name="connsiteX90" fmla="*/ 3416 w 10000"/>
                  <a:gd name="connsiteY90" fmla="*/ 1308 h 10000"/>
                  <a:gd name="connsiteX91" fmla="*/ 3399 w 10000"/>
                  <a:gd name="connsiteY91" fmla="*/ 1305 h 10000"/>
                  <a:gd name="connsiteX92" fmla="*/ 3382 w 10000"/>
                  <a:gd name="connsiteY92" fmla="*/ 1286 h 10000"/>
                  <a:gd name="connsiteX93" fmla="*/ 3380 w 10000"/>
                  <a:gd name="connsiteY93" fmla="*/ 1266 h 10000"/>
                  <a:gd name="connsiteX94" fmla="*/ 3388 w 10000"/>
                  <a:gd name="connsiteY94" fmla="*/ 1256 h 10000"/>
                  <a:gd name="connsiteX95" fmla="*/ 3407 w 10000"/>
                  <a:gd name="connsiteY95" fmla="*/ 1256 h 10000"/>
                  <a:gd name="connsiteX96" fmla="*/ 3396 w 10000"/>
                  <a:gd name="connsiteY96" fmla="*/ 1227 h 10000"/>
                  <a:gd name="connsiteX97" fmla="*/ 3382 w 10000"/>
                  <a:gd name="connsiteY97" fmla="*/ 1227 h 10000"/>
                  <a:gd name="connsiteX98" fmla="*/ 3360 w 10000"/>
                  <a:gd name="connsiteY98" fmla="*/ 1221 h 10000"/>
                  <a:gd name="connsiteX99" fmla="*/ 3349 w 10000"/>
                  <a:gd name="connsiteY99" fmla="*/ 1231 h 10000"/>
                  <a:gd name="connsiteX100" fmla="*/ 3352 w 10000"/>
                  <a:gd name="connsiteY100" fmla="*/ 1247 h 10000"/>
                  <a:gd name="connsiteX101" fmla="*/ 3341 w 10000"/>
                  <a:gd name="connsiteY101" fmla="*/ 1237 h 10000"/>
                  <a:gd name="connsiteX102" fmla="*/ 3335 w 10000"/>
                  <a:gd name="connsiteY102" fmla="*/ 1231 h 10000"/>
                  <a:gd name="connsiteX103" fmla="*/ 3307 w 10000"/>
                  <a:gd name="connsiteY103" fmla="*/ 1227 h 10000"/>
                  <a:gd name="connsiteX104" fmla="*/ 3294 w 10000"/>
                  <a:gd name="connsiteY104" fmla="*/ 1221 h 10000"/>
                  <a:gd name="connsiteX105" fmla="*/ 3271 w 10000"/>
                  <a:gd name="connsiteY105" fmla="*/ 1211 h 10000"/>
                  <a:gd name="connsiteX106" fmla="*/ 3252 w 10000"/>
                  <a:gd name="connsiteY106" fmla="*/ 1195 h 10000"/>
                  <a:gd name="connsiteX107" fmla="*/ 3235 w 10000"/>
                  <a:gd name="connsiteY107" fmla="*/ 1195 h 10000"/>
                  <a:gd name="connsiteX108" fmla="*/ 3235 w 10000"/>
                  <a:gd name="connsiteY108" fmla="*/ 1205 h 10000"/>
                  <a:gd name="connsiteX109" fmla="*/ 3219 w 10000"/>
                  <a:gd name="connsiteY109" fmla="*/ 1231 h 10000"/>
                  <a:gd name="connsiteX110" fmla="*/ 3213 w 10000"/>
                  <a:gd name="connsiteY110" fmla="*/ 1231 h 10000"/>
                  <a:gd name="connsiteX111" fmla="*/ 3183 w 10000"/>
                  <a:gd name="connsiteY111" fmla="*/ 1221 h 10000"/>
                  <a:gd name="connsiteX112" fmla="*/ 3175 w 10000"/>
                  <a:gd name="connsiteY112" fmla="*/ 1227 h 10000"/>
                  <a:gd name="connsiteX113" fmla="*/ 3163 w 10000"/>
                  <a:gd name="connsiteY113" fmla="*/ 1237 h 10000"/>
                  <a:gd name="connsiteX114" fmla="*/ 3158 w 10000"/>
                  <a:gd name="connsiteY114" fmla="*/ 1260 h 10000"/>
                  <a:gd name="connsiteX115" fmla="*/ 3158 w 10000"/>
                  <a:gd name="connsiteY115" fmla="*/ 1276 h 10000"/>
                  <a:gd name="connsiteX116" fmla="*/ 3163 w 10000"/>
                  <a:gd name="connsiteY116" fmla="*/ 1295 h 10000"/>
                  <a:gd name="connsiteX117" fmla="*/ 3166 w 10000"/>
                  <a:gd name="connsiteY117" fmla="*/ 1308 h 10000"/>
                  <a:gd name="connsiteX118" fmla="*/ 3158 w 10000"/>
                  <a:gd name="connsiteY118" fmla="*/ 1315 h 10000"/>
                  <a:gd name="connsiteX119" fmla="*/ 3133 w 10000"/>
                  <a:gd name="connsiteY119" fmla="*/ 1299 h 10000"/>
                  <a:gd name="connsiteX120" fmla="*/ 3114 w 10000"/>
                  <a:gd name="connsiteY120" fmla="*/ 1276 h 10000"/>
                  <a:gd name="connsiteX121" fmla="*/ 3078 w 10000"/>
                  <a:gd name="connsiteY121" fmla="*/ 1240 h 10000"/>
                  <a:gd name="connsiteX122" fmla="*/ 3044 w 10000"/>
                  <a:gd name="connsiteY122" fmla="*/ 1227 h 10000"/>
                  <a:gd name="connsiteX123" fmla="*/ 3033 w 10000"/>
                  <a:gd name="connsiteY123" fmla="*/ 1231 h 10000"/>
                  <a:gd name="connsiteX124" fmla="*/ 3036 w 10000"/>
                  <a:gd name="connsiteY124" fmla="*/ 1256 h 10000"/>
                  <a:gd name="connsiteX125" fmla="*/ 3044 w 10000"/>
                  <a:gd name="connsiteY125" fmla="*/ 1266 h 10000"/>
                  <a:gd name="connsiteX126" fmla="*/ 3044 w 10000"/>
                  <a:gd name="connsiteY126" fmla="*/ 1276 h 10000"/>
                  <a:gd name="connsiteX127" fmla="*/ 3036 w 10000"/>
                  <a:gd name="connsiteY127" fmla="*/ 1276 h 10000"/>
                  <a:gd name="connsiteX128" fmla="*/ 3028 w 10000"/>
                  <a:gd name="connsiteY128" fmla="*/ 1266 h 10000"/>
                  <a:gd name="connsiteX129" fmla="*/ 3025 w 10000"/>
                  <a:gd name="connsiteY129" fmla="*/ 1256 h 10000"/>
                  <a:gd name="connsiteX130" fmla="*/ 3008 w 10000"/>
                  <a:gd name="connsiteY130" fmla="*/ 1205 h 10000"/>
                  <a:gd name="connsiteX131" fmla="*/ 3000 w 10000"/>
                  <a:gd name="connsiteY131" fmla="*/ 1192 h 10000"/>
                  <a:gd name="connsiteX132" fmla="*/ 2994 w 10000"/>
                  <a:gd name="connsiteY132" fmla="*/ 1176 h 10000"/>
                  <a:gd name="connsiteX133" fmla="*/ 2986 w 10000"/>
                  <a:gd name="connsiteY133" fmla="*/ 1182 h 10000"/>
                  <a:gd name="connsiteX134" fmla="*/ 2981 w 10000"/>
                  <a:gd name="connsiteY134" fmla="*/ 1192 h 10000"/>
                  <a:gd name="connsiteX135" fmla="*/ 2970 w 10000"/>
                  <a:gd name="connsiteY135" fmla="*/ 1201 h 10000"/>
                  <a:gd name="connsiteX136" fmla="*/ 2956 w 10000"/>
                  <a:gd name="connsiteY136" fmla="*/ 1218 h 10000"/>
                  <a:gd name="connsiteX137" fmla="*/ 2939 w 10000"/>
                  <a:gd name="connsiteY137" fmla="*/ 1240 h 10000"/>
                  <a:gd name="connsiteX138" fmla="*/ 2928 w 10000"/>
                  <a:gd name="connsiteY138" fmla="*/ 1247 h 10000"/>
                  <a:gd name="connsiteX139" fmla="*/ 2922 w 10000"/>
                  <a:gd name="connsiteY139" fmla="*/ 1250 h 10000"/>
                  <a:gd name="connsiteX140" fmla="*/ 2911 w 10000"/>
                  <a:gd name="connsiteY140" fmla="*/ 1250 h 10000"/>
                  <a:gd name="connsiteX141" fmla="*/ 2884 w 10000"/>
                  <a:gd name="connsiteY141" fmla="*/ 1247 h 10000"/>
                  <a:gd name="connsiteX142" fmla="*/ 2864 w 10000"/>
                  <a:gd name="connsiteY142" fmla="*/ 1237 h 10000"/>
                  <a:gd name="connsiteX143" fmla="*/ 2848 w 10000"/>
                  <a:gd name="connsiteY143" fmla="*/ 1231 h 10000"/>
                  <a:gd name="connsiteX144" fmla="*/ 2834 w 10000"/>
                  <a:gd name="connsiteY144" fmla="*/ 1227 h 10000"/>
                  <a:gd name="connsiteX145" fmla="*/ 2831 w 10000"/>
                  <a:gd name="connsiteY145" fmla="*/ 1227 h 10000"/>
                  <a:gd name="connsiteX146" fmla="*/ 2831 w 10000"/>
                  <a:gd name="connsiteY146" fmla="*/ 1221 h 10000"/>
                  <a:gd name="connsiteX147" fmla="*/ 2825 w 10000"/>
                  <a:gd name="connsiteY147" fmla="*/ 1205 h 10000"/>
                  <a:gd name="connsiteX148" fmla="*/ 2823 w 10000"/>
                  <a:gd name="connsiteY148" fmla="*/ 1192 h 10000"/>
                  <a:gd name="connsiteX149" fmla="*/ 2817 w 10000"/>
                  <a:gd name="connsiteY149" fmla="*/ 1182 h 10000"/>
                  <a:gd name="connsiteX150" fmla="*/ 2814 w 10000"/>
                  <a:gd name="connsiteY150" fmla="*/ 1176 h 10000"/>
                  <a:gd name="connsiteX151" fmla="*/ 2792 w 10000"/>
                  <a:gd name="connsiteY151" fmla="*/ 1172 h 10000"/>
                  <a:gd name="connsiteX152" fmla="*/ 2759 w 10000"/>
                  <a:gd name="connsiteY152" fmla="*/ 1156 h 10000"/>
                  <a:gd name="connsiteX153" fmla="*/ 2734 w 10000"/>
                  <a:gd name="connsiteY153" fmla="*/ 1143 h 10000"/>
                  <a:gd name="connsiteX154" fmla="*/ 2695 w 10000"/>
                  <a:gd name="connsiteY154" fmla="*/ 1124 h 10000"/>
                  <a:gd name="connsiteX155" fmla="*/ 2670 w 10000"/>
                  <a:gd name="connsiteY155" fmla="*/ 1108 h 10000"/>
                  <a:gd name="connsiteX156" fmla="*/ 2645 w 10000"/>
                  <a:gd name="connsiteY156" fmla="*/ 1091 h 10000"/>
                  <a:gd name="connsiteX157" fmla="*/ 2618 w 10000"/>
                  <a:gd name="connsiteY157" fmla="*/ 1088 h 10000"/>
                  <a:gd name="connsiteX158" fmla="*/ 2576 w 10000"/>
                  <a:gd name="connsiteY158" fmla="*/ 1088 h 10000"/>
                  <a:gd name="connsiteX159" fmla="*/ 2551 w 10000"/>
                  <a:gd name="connsiteY159" fmla="*/ 1091 h 10000"/>
                  <a:gd name="connsiteX160" fmla="*/ 2521 w 10000"/>
                  <a:gd name="connsiteY160" fmla="*/ 1098 h 10000"/>
                  <a:gd name="connsiteX161" fmla="*/ 2493 w 10000"/>
                  <a:gd name="connsiteY161" fmla="*/ 1104 h 10000"/>
                  <a:gd name="connsiteX162" fmla="*/ 2468 w 10000"/>
                  <a:gd name="connsiteY162" fmla="*/ 1108 h 10000"/>
                  <a:gd name="connsiteX163" fmla="*/ 2404 w 10000"/>
                  <a:gd name="connsiteY163" fmla="*/ 1124 h 10000"/>
                  <a:gd name="connsiteX164" fmla="*/ 2366 w 10000"/>
                  <a:gd name="connsiteY164" fmla="*/ 1133 h 10000"/>
                  <a:gd name="connsiteX165" fmla="*/ 2346 w 10000"/>
                  <a:gd name="connsiteY165" fmla="*/ 1137 h 10000"/>
                  <a:gd name="connsiteX166" fmla="*/ 2294 w 10000"/>
                  <a:gd name="connsiteY166" fmla="*/ 1146 h 10000"/>
                  <a:gd name="connsiteX167" fmla="*/ 2249 w 10000"/>
                  <a:gd name="connsiteY167" fmla="*/ 1156 h 10000"/>
                  <a:gd name="connsiteX168" fmla="*/ 2230 w 10000"/>
                  <a:gd name="connsiteY168" fmla="*/ 1156 h 10000"/>
                  <a:gd name="connsiteX169" fmla="*/ 2222 w 10000"/>
                  <a:gd name="connsiteY169" fmla="*/ 1163 h 10000"/>
                  <a:gd name="connsiteX170" fmla="*/ 2194 w 10000"/>
                  <a:gd name="connsiteY170" fmla="*/ 1163 h 10000"/>
                  <a:gd name="connsiteX171" fmla="*/ 2172 w 10000"/>
                  <a:gd name="connsiteY171" fmla="*/ 1163 h 10000"/>
                  <a:gd name="connsiteX172" fmla="*/ 2147 w 10000"/>
                  <a:gd name="connsiteY172" fmla="*/ 1166 h 10000"/>
                  <a:gd name="connsiteX173" fmla="*/ 2108 w 10000"/>
                  <a:gd name="connsiteY173" fmla="*/ 1166 h 10000"/>
                  <a:gd name="connsiteX174" fmla="*/ 2083 w 10000"/>
                  <a:gd name="connsiteY174" fmla="*/ 1156 h 10000"/>
                  <a:gd name="connsiteX175" fmla="*/ 2042 w 10000"/>
                  <a:gd name="connsiteY175" fmla="*/ 1143 h 10000"/>
                  <a:gd name="connsiteX176" fmla="*/ 2011 w 10000"/>
                  <a:gd name="connsiteY176" fmla="*/ 1143 h 10000"/>
                  <a:gd name="connsiteX177" fmla="*/ 1994 w 10000"/>
                  <a:gd name="connsiteY177" fmla="*/ 1146 h 10000"/>
                  <a:gd name="connsiteX178" fmla="*/ 1967 w 10000"/>
                  <a:gd name="connsiteY178" fmla="*/ 1156 h 10000"/>
                  <a:gd name="connsiteX179" fmla="*/ 1903 w 10000"/>
                  <a:gd name="connsiteY179" fmla="*/ 1176 h 10000"/>
                  <a:gd name="connsiteX180" fmla="*/ 1873 w 10000"/>
                  <a:gd name="connsiteY180" fmla="*/ 1182 h 10000"/>
                  <a:gd name="connsiteX181" fmla="*/ 1850 w 10000"/>
                  <a:gd name="connsiteY181" fmla="*/ 1185 h 10000"/>
                  <a:gd name="connsiteX182" fmla="*/ 1842 w 10000"/>
                  <a:gd name="connsiteY182" fmla="*/ 1192 h 10000"/>
                  <a:gd name="connsiteX183" fmla="*/ 1823 w 10000"/>
                  <a:gd name="connsiteY183" fmla="*/ 1195 h 10000"/>
                  <a:gd name="connsiteX184" fmla="*/ 1814 w 10000"/>
                  <a:gd name="connsiteY184" fmla="*/ 1201 h 10000"/>
                  <a:gd name="connsiteX185" fmla="*/ 1792 w 10000"/>
                  <a:gd name="connsiteY185" fmla="*/ 1218 h 10000"/>
                  <a:gd name="connsiteX186" fmla="*/ 1767 w 10000"/>
                  <a:gd name="connsiteY186" fmla="*/ 1231 h 10000"/>
                  <a:gd name="connsiteX187" fmla="*/ 1717 w 10000"/>
                  <a:gd name="connsiteY187" fmla="*/ 1266 h 10000"/>
                  <a:gd name="connsiteX188" fmla="*/ 1695 w 10000"/>
                  <a:gd name="connsiteY188" fmla="*/ 1279 h 10000"/>
                  <a:gd name="connsiteX189" fmla="*/ 1654 w 10000"/>
                  <a:gd name="connsiteY189" fmla="*/ 1308 h 10000"/>
                  <a:gd name="connsiteX190" fmla="*/ 1620 w 10000"/>
                  <a:gd name="connsiteY190" fmla="*/ 1334 h 10000"/>
                  <a:gd name="connsiteX191" fmla="*/ 1590 w 10000"/>
                  <a:gd name="connsiteY191" fmla="*/ 1360 h 10000"/>
                  <a:gd name="connsiteX192" fmla="*/ 1565 w 10000"/>
                  <a:gd name="connsiteY192" fmla="*/ 1380 h 10000"/>
                  <a:gd name="connsiteX193" fmla="*/ 1532 w 10000"/>
                  <a:gd name="connsiteY193" fmla="*/ 1402 h 10000"/>
                  <a:gd name="connsiteX194" fmla="*/ 1501 w 10000"/>
                  <a:gd name="connsiteY194" fmla="*/ 1418 h 10000"/>
                  <a:gd name="connsiteX195" fmla="*/ 1460 w 10000"/>
                  <a:gd name="connsiteY195" fmla="*/ 1438 h 10000"/>
                  <a:gd name="connsiteX196" fmla="*/ 1435 w 10000"/>
                  <a:gd name="connsiteY196" fmla="*/ 1454 h 10000"/>
                  <a:gd name="connsiteX197" fmla="*/ 1421 w 10000"/>
                  <a:gd name="connsiteY197" fmla="*/ 1464 h 10000"/>
                  <a:gd name="connsiteX198" fmla="*/ 1380 w 10000"/>
                  <a:gd name="connsiteY198" fmla="*/ 1473 h 10000"/>
                  <a:gd name="connsiteX199" fmla="*/ 1324 w 10000"/>
                  <a:gd name="connsiteY199" fmla="*/ 1477 h 10000"/>
                  <a:gd name="connsiteX200" fmla="*/ 1274 w 10000"/>
                  <a:gd name="connsiteY200" fmla="*/ 1483 h 10000"/>
                  <a:gd name="connsiteX201" fmla="*/ 1244 w 10000"/>
                  <a:gd name="connsiteY201" fmla="*/ 1486 h 10000"/>
                  <a:gd name="connsiteX202" fmla="*/ 1233 w 10000"/>
                  <a:gd name="connsiteY202" fmla="*/ 1486 h 10000"/>
                  <a:gd name="connsiteX203" fmla="*/ 1197 w 10000"/>
                  <a:gd name="connsiteY203" fmla="*/ 1493 h 10000"/>
                  <a:gd name="connsiteX204" fmla="*/ 1180 w 10000"/>
                  <a:gd name="connsiteY204" fmla="*/ 1496 h 10000"/>
                  <a:gd name="connsiteX205" fmla="*/ 1169 w 10000"/>
                  <a:gd name="connsiteY205" fmla="*/ 1496 h 10000"/>
                  <a:gd name="connsiteX206" fmla="*/ 1161 w 10000"/>
                  <a:gd name="connsiteY206" fmla="*/ 1503 h 10000"/>
                  <a:gd name="connsiteX207" fmla="*/ 1155 w 10000"/>
                  <a:gd name="connsiteY207" fmla="*/ 1503 h 10000"/>
                  <a:gd name="connsiteX208" fmla="*/ 501 w 10000"/>
                  <a:gd name="connsiteY208" fmla="*/ 2277 h 10000"/>
                  <a:gd name="connsiteX209" fmla="*/ 396 w 10000"/>
                  <a:gd name="connsiteY209" fmla="*/ 2532 h 10000"/>
                  <a:gd name="connsiteX210" fmla="*/ 324 w 10000"/>
                  <a:gd name="connsiteY210" fmla="*/ 2759 h 10000"/>
                  <a:gd name="connsiteX211" fmla="*/ 274 w 10000"/>
                  <a:gd name="connsiteY211" fmla="*/ 2866 h 10000"/>
                  <a:gd name="connsiteX212" fmla="*/ 202 w 10000"/>
                  <a:gd name="connsiteY212" fmla="*/ 3008 h 10000"/>
                  <a:gd name="connsiteX213" fmla="*/ 211 w 10000"/>
                  <a:gd name="connsiteY213" fmla="*/ 3177 h 10000"/>
                  <a:gd name="connsiteX214" fmla="*/ 235 w 10000"/>
                  <a:gd name="connsiteY214" fmla="*/ 3368 h 10000"/>
                  <a:gd name="connsiteX215" fmla="*/ 266 w 10000"/>
                  <a:gd name="connsiteY215" fmla="*/ 3595 h 10000"/>
                  <a:gd name="connsiteX216" fmla="*/ 299 w 10000"/>
                  <a:gd name="connsiteY216" fmla="*/ 3831 h 10000"/>
                  <a:gd name="connsiteX217" fmla="*/ 305 w 10000"/>
                  <a:gd name="connsiteY217" fmla="*/ 3863 h 10000"/>
                  <a:gd name="connsiteX218" fmla="*/ 341 w 10000"/>
                  <a:gd name="connsiteY218" fmla="*/ 3941 h 10000"/>
                  <a:gd name="connsiteX219" fmla="*/ 186 w 10000"/>
                  <a:gd name="connsiteY219" fmla="*/ 3935 h 10000"/>
                  <a:gd name="connsiteX220" fmla="*/ 30 w 10000"/>
                  <a:gd name="connsiteY220" fmla="*/ 3925 h 10000"/>
                  <a:gd name="connsiteX221" fmla="*/ 0 w 10000"/>
                  <a:gd name="connsiteY221" fmla="*/ 4054 h 10000"/>
                  <a:gd name="connsiteX222" fmla="*/ 14 w 10000"/>
                  <a:gd name="connsiteY222" fmla="*/ 4152 h 10000"/>
                  <a:gd name="connsiteX223" fmla="*/ 22 w 10000"/>
                  <a:gd name="connsiteY223" fmla="*/ 4242 h 10000"/>
                  <a:gd name="connsiteX224" fmla="*/ 30 w 10000"/>
                  <a:gd name="connsiteY224" fmla="*/ 4291 h 10000"/>
                  <a:gd name="connsiteX225" fmla="*/ 102 w 10000"/>
                  <a:gd name="connsiteY225" fmla="*/ 4271 h 10000"/>
                  <a:gd name="connsiteX226" fmla="*/ 155 w 10000"/>
                  <a:gd name="connsiteY226" fmla="*/ 4262 h 10000"/>
                  <a:gd name="connsiteX227" fmla="*/ 410 w 10000"/>
                  <a:gd name="connsiteY227" fmla="*/ 4255 h 10000"/>
                  <a:gd name="connsiteX228" fmla="*/ 418 w 10000"/>
                  <a:gd name="connsiteY228" fmla="*/ 4385 h 10000"/>
                  <a:gd name="connsiteX229" fmla="*/ 429 w 10000"/>
                  <a:gd name="connsiteY229" fmla="*/ 4543 h 10000"/>
                  <a:gd name="connsiteX230" fmla="*/ 443 w 10000"/>
                  <a:gd name="connsiteY230" fmla="*/ 4585 h 10000"/>
                  <a:gd name="connsiteX231" fmla="*/ 465 w 10000"/>
                  <a:gd name="connsiteY231" fmla="*/ 4611 h 10000"/>
                  <a:gd name="connsiteX232" fmla="*/ 468 w 10000"/>
                  <a:gd name="connsiteY232" fmla="*/ 4621 h 10000"/>
                  <a:gd name="connsiteX233" fmla="*/ 474 w 10000"/>
                  <a:gd name="connsiteY233" fmla="*/ 4679 h 10000"/>
                  <a:gd name="connsiteX234" fmla="*/ 554 w 10000"/>
                  <a:gd name="connsiteY234" fmla="*/ 4738 h 10000"/>
                  <a:gd name="connsiteX235" fmla="*/ 637 w 10000"/>
                  <a:gd name="connsiteY235" fmla="*/ 4809 h 10000"/>
                  <a:gd name="connsiteX236" fmla="*/ 704 w 10000"/>
                  <a:gd name="connsiteY236" fmla="*/ 4851 h 10000"/>
                  <a:gd name="connsiteX237" fmla="*/ 740 w 10000"/>
                  <a:gd name="connsiteY237" fmla="*/ 4893 h 10000"/>
                  <a:gd name="connsiteX238" fmla="*/ 756 w 10000"/>
                  <a:gd name="connsiteY238" fmla="*/ 4896 h 10000"/>
                  <a:gd name="connsiteX239" fmla="*/ 767 w 10000"/>
                  <a:gd name="connsiteY239" fmla="*/ 4880 h 10000"/>
                  <a:gd name="connsiteX240" fmla="*/ 806 w 10000"/>
                  <a:gd name="connsiteY240" fmla="*/ 4945 h 10000"/>
                  <a:gd name="connsiteX241" fmla="*/ 886 w 10000"/>
                  <a:gd name="connsiteY241" fmla="*/ 5078 h 10000"/>
                  <a:gd name="connsiteX242" fmla="*/ 911 w 10000"/>
                  <a:gd name="connsiteY242" fmla="*/ 5130 h 10000"/>
                  <a:gd name="connsiteX243" fmla="*/ 920 w 10000"/>
                  <a:gd name="connsiteY243" fmla="*/ 5191 h 10000"/>
                  <a:gd name="connsiteX244" fmla="*/ 920 w 10000"/>
                  <a:gd name="connsiteY244" fmla="*/ 5220 h 10000"/>
                  <a:gd name="connsiteX245" fmla="*/ 911 w 10000"/>
                  <a:gd name="connsiteY245" fmla="*/ 5314 h 10000"/>
                  <a:gd name="connsiteX246" fmla="*/ 898 w 10000"/>
                  <a:gd name="connsiteY246" fmla="*/ 5369 h 10000"/>
                  <a:gd name="connsiteX247" fmla="*/ 895 w 10000"/>
                  <a:gd name="connsiteY247" fmla="*/ 5385 h 10000"/>
                  <a:gd name="connsiteX248" fmla="*/ 895 w 10000"/>
                  <a:gd name="connsiteY248" fmla="*/ 5405 h 10000"/>
                  <a:gd name="connsiteX249" fmla="*/ 898 w 10000"/>
                  <a:gd name="connsiteY249" fmla="*/ 5434 h 10000"/>
                  <a:gd name="connsiteX250" fmla="*/ 911 w 10000"/>
                  <a:gd name="connsiteY250" fmla="*/ 5463 h 10000"/>
                  <a:gd name="connsiteX251" fmla="*/ 920 w 10000"/>
                  <a:gd name="connsiteY251" fmla="*/ 5492 h 10000"/>
                  <a:gd name="connsiteX252" fmla="*/ 934 w 10000"/>
                  <a:gd name="connsiteY252" fmla="*/ 5518 h 10000"/>
                  <a:gd name="connsiteX253" fmla="*/ 1169 w 10000"/>
                  <a:gd name="connsiteY253" fmla="*/ 5738 h 10000"/>
                  <a:gd name="connsiteX254" fmla="*/ 1188 w 10000"/>
                  <a:gd name="connsiteY254" fmla="*/ 5755 h 10000"/>
                  <a:gd name="connsiteX255" fmla="*/ 1216 w 10000"/>
                  <a:gd name="connsiteY255" fmla="*/ 5758 h 10000"/>
                  <a:gd name="connsiteX256" fmla="*/ 1313 w 10000"/>
                  <a:gd name="connsiteY256" fmla="*/ 5774 h 10000"/>
                  <a:gd name="connsiteX257" fmla="*/ 1349 w 10000"/>
                  <a:gd name="connsiteY257" fmla="*/ 5787 h 10000"/>
                  <a:gd name="connsiteX258" fmla="*/ 1393 w 10000"/>
                  <a:gd name="connsiteY258" fmla="*/ 5793 h 10000"/>
                  <a:gd name="connsiteX259" fmla="*/ 1393 w 10000"/>
                  <a:gd name="connsiteY259" fmla="*/ 5797 h 10000"/>
                  <a:gd name="connsiteX260" fmla="*/ 1421 w 10000"/>
                  <a:gd name="connsiteY260" fmla="*/ 5810 h 10000"/>
                  <a:gd name="connsiteX261" fmla="*/ 1446 w 10000"/>
                  <a:gd name="connsiteY261" fmla="*/ 5829 h 10000"/>
                  <a:gd name="connsiteX262" fmla="*/ 1460 w 10000"/>
                  <a:gd name="connsiteY262" fmla="*/ 5842 h 10000"/>
                  <a:gd name="connsiteX263" fmla="*/ 1476 w 10000"/>
                  <a:gd name="connsiteY263" fmla="*/ 5848 h 10000"/>
                  <a:gd name="connsiteX264" fmla="*/ 1501 w 10000"/>
                  <a:gd name="connsiteY264" fmla="*/ 5852 h 10000"/>
                  <a:gd name="connsiteX265" fmla="*/ 1532 w 10000"/>
                  <a:gd name="connsiteY265" fmla="*/ 5887 h 10000"/>
                  <a:gd name="connsiteX266" fmla="*/ 1565 w 10000"/>
                  <a:gd name="connsiteY266" fmla="*/ 5942 h 10000"/>
                  <a:gd name="connsiteX267" fmla="*/ 1587 w 10000"/>
                  <a:gd name="connsiteY267" fmla="*/ 5972 h 10000"/>
                  <a:gd name="connsiteX268" fmla="*/ 1612 w 10000"/>
                  <a:gd name="connsiteY268" fmla="*/ 5955 h 10000"/>
                  <a:gd name="connsiteX269" fmla="*/ 1679 w 10000"/>
                  <a:gd name="connsiteY269" fmla="*/ 6049 h 10000"/>
                  <a:gd name="connsiteX270" fmla="*/ 1720 w 10000"/>
                  <a:gd name="connsiteY270" fmla="*/ 6108 h 10000"/>
                  <a:gd name="connsiteX271" fmla="*/ 1751 w 10000"/>
                  <a:gd name="connsiteY271" fmla="*/ 6133 h 10000"/>
                  <a:gd name="connsiteX272" fmla="*/ 1792 w 10000"/>
                  <a:gd name="connsiteY272" fmla="*/ 6169 h 10000"/>
                  <a:gd name="connsiteX273" fmla="*/ 1801 w 10000"/>
                  <a:gd name="connsiteY273" fmla="*/ 6172 h 10000"/>
                  <a:gd name="connsiteX274" fmla="*/ 1814 w 10000"/>
                  <a:gd name="connsiteY274" fmla="*/ 6286 h 10000"/>
                  <a:gd name="connsiteX275" fmla="*/ 1817 w 10000"/>
                  <a:gd name="connsiteY275" fmla="*/ 6331 h 10000"/>
                  <a:gd name="connsiteX276" fmla="*/ 1809 w 10000"/>
                  <a:gd name="connsiteY276" fmla="*/ 6444 h 10000"/>
                  <a:gd name="connsiteX277" fmla="*/ 1801 w 10000"/>
                  <a:gd name="connsiteY277" fmla="*/ 6499 h 10000"/>
                  <a:gd name="connsiteX278" fmla="*/ 1781 w 10000"/>
                  <a:gd name="connsiteY278" fmla="*/ 6522 h 10000"/>
                  <a:gd name="connsiteX279" fmla="*/ 1773 w 10000"/>
                  <a:gd name="connsiteY279" fmla="*/ 6541 h 10000"/>
                  <a:gd name="connsiteX280" fmla="*/ 1762 w 10000"/>
                  <a:gd name="connsiteY280" fmla="*/ 6571 h 10000"/>
                  <a:gd name="connsiteX281" fmla="*/ 1767 w 10000"/>
                  <a:gd name="connsiteY281" fmla="*/ 6622 h 10000"/>
                  <a:gd name="connsiteX282" fmla="*/ 1767 w 10000"/>
                  <a:gd name="connsiteY282" fmla="*/ 6665 h 10000"/>
                  <a:gd name="connsiteX283" fmla="*/ 1767 w 10000"/>
                  <a:gd name="connsiteY283" fmla="*/ 6694 h 10000"/>
                  <a:gd name="connsiteX284" fmla="*/ 1776 w 10000"/>
                  <a:gd name="connsiteY284" fmla="*/ 6726 h 10000"/>
                  <a:gd name="connsiteX285" fmla="*/ 1776 w 10000"/>
                  <a:gd name="connsiteY285" fmla="*/ 6745 h 10000"/>
                  <a:gd name="connsiteX286" fmla="*/ 1767 w 10000"/>
                  <a:gd name="connsiteY286" fmla="*/ 6765 h 10000"/>
                  <a:gd name="connsiteX287" fmla="*/ 1762 w 10000"/>
                  <a:gd name="connsiteY287" fmla="*/ 6804 h 10000"/>
                  <a:gd name="connsiteX288" fmla="*/ 1753 w 10000"/>
                  <a:gd name="connsiteY288" fmla="*/ 6839 h 10000"/>
                  <a:gd name="connsiteX289" fmla="*/ 1742 w 10000"/>
                  <a:gd name="connsiteY289" fmla="*/ 6849 h 10000"/>
                  <a:gd name="connsiteX290" fmla="*/ 1726 w 10000"/>
                  <a:gd name="connsiteY290" fmla="*/ 6849 h 10000"/>
                  <a:gd name="connsiteX291" fmla="*/ 1712 w 10000"/>
                  <a:gd name="connsiteY291" fmla="*/ 6852 h 10000"/>
                  <a:gd name="connsiteX292" fmla="*/ 1640 w 10000"/>
                  <a:gd name="connsiteY292" fmla="*/ 6953 h 10000"/>
                  <a:gd name="connsiteX293" fmla="*/ 1493 w 10000"/>
                  <a:gd name="connsiteY293" fmla="*/ 7105 h 10000"/>
                  <a:gd name="connsiteX294" fmla="*/ 1490 w 10000"/>
                  <a:gd name="connsiteY294" fmla="*/ 7124 h 10000"/>
                  <a:gd name="connsiteX295" fmla="*/ 1468 w 10000"/>
                  <a:gd name="connsiteY295" fmla="*/ 7137 h 10000"/>
                  <a:gd name="connsiteX296" fmla="*/ 1454 w 10000"/>
                  <a:gd name="connsiteY296" fmla="*/ 7144 h 10000"/>
                  <a:gd name="connsiteX297" fmla="*/ 1452 w 10000"/>
                  <a:gd name="connsiteY297" fmla="*/ 7157 h 10000"/>
                  <a:gd name="connsiteX298" fmla="*/ 1446 w 10000"/>
                  <a:gd name="connsiteY298" fmla="*/ 7199 h 10000"/>
                  <a:gd name="connsiteX299" fmla="*/ 1476 w 10000"/>
                  <a:gd name="connsiteY299" fmla="*/ 7247 h 10000"/>
                  <a:gd name="connsiteX300" fmla="*/ 1501 w 10000"/>
                  <a:gd name="connsiteY300" fmla="*/ 7270 h 10000"/>
                  <a:gd name="connsiteX301" fmla="*/ 1518 w 10000"/>
                  <a:gd name="connsiteY301" fmla="*/ 7286 h 10000"/>
                  <a:gd name="connsiteX302" fmla="*/ 1524 w 10000"/>
                  <a:gd name="connsiteY302" fmla="*/ 7306 h 10000"/>
                  <a:gd name="connsiteX303" fmla="*/ 1540 w 10000"/>
                  <a:gd name="connsiteY303" fmla="*/ 7322 h 10000"/>
                  <a:gd name="connsiteX304" fmla="*/ 1565 w 10000"/>
                  <a:gd name="connsiteY304" fmla="*/ 7325 h 10000"/>
                  <a:gd name="connsiteX305" fmla="*/ 1590 w 10000"/>
                  <a:gd name="connsiteY305" fmla="*/ 7332 h 10000"/>
                  <a:gd name="connsiteX306" fmla="*/ 1615 w 10000"/>
                  <a:gd name="connsiteY306" fmla="*/ 7345 h 10000"/>
                  <a:gd name="connsiteX307" fmla="*/ 1662 w 10000"/>
                  <a:gd name="connsiteY307" fmla="*/ 7370 h 10000"/>
                  <a:gd name="connsiteX308" fmla="*/ 1670 w 10000"/>
                  <a:gd name="connsiteY308" fmla="*/ 7351 h 10000"/>
                  <a:gd name="connsiteX309" fmla="*/ 1726 w 10000"/>
                  <a:gd name="connsiteY309" fmla="*/ 7354 h 10000"/>
                  <a:gd name="connsiteX310" fmla="*/ 1726 w 10000"/>
                  <a:gd name="connsiteY310" fmla="*/ 7400 h 10000"/>
                  <a:gd name="connsiteX311" fmla="*/ 1773 w 10000"/>
                  <a:gd name="connsiteY311" fmla="*/ 7409 h 10000"/>
                  <a:gd name="connsiteX312" fmla="*/ 1806 w 10000"/>
                  <a:gd name="connsiteY312" fmla="*/ 7416 h 10000"/>
                  <a:gd name="connsiteX313" fmla="*/ 1839 w 10000"/>
                  <a:gd name="connsiteY313" fmla="*/ 7403 h 10000"/>
                  <a:gd name="connsiteX314" fmla="*/ 1886 w 10000"/>
                  <a:gd name="connsiteY314" fmla="*/ 7403 h 10000"/>
                  <a:gd name="connsiteX315" fmla="*/ 1898 w 10000"/>
                  <a:gd name="connsiteY315" fmla="*/ 7403 h 10000"/>
                  <a:gd name="connsiteX316" fmla="*/ 1914 w 10000"/>
                  <a:gd name="connsiteY316" fmla="*/ 7494 h 10000"/>
                  <a:gd name="connsiteX317" fmla="*/ 1895 w 10000"/>
                  <a:gd name="connsiteY317" fmla="*/ 7523 h 10000"/>
                  <a:gd name="connsiteX318" fmla="*/ 1825 w 10000"/>
                  <a:gd name="connsiteY318" fmla="*/ 7617 h 10000"/>
                  <a:gd name="connsiteX319" fmla="*/ 1776 w 10000"/>
                  <a:gd name="connsiteY319" fmla="*/ 7691 h 10000"/>
                  <a:gd name="connsiteX320" fmla="*/ 1781 w 10000"/>
                  <a:gd name="connsiteY320" fmla="*/ 7723 h 10000"/>
                  <a:gd name="connsiteX321" fmla="*/ 1767 w 10000"/>
                  <a:gd name="connsiteY321" fmla="*/ 7759 h 10000"/>
                  <a:gd name="connsiteX322" fmla="*/ 1762 w 10000"/>
                  <a:gd name="connsiteY322" fmla="*/ 7817 h 10000"/>
                  <a:gd name="connsiteX323" fmla="*/ 1762 w 10000"/>
                  <a:gd name="connsiteY323" fmla="*/ 7856 h 10000"/>
                  <a:gd name="connsiteX324" fmla="*/ 1776 w 10000"/>
                  <a:gd name="connsiteY324" fmla="*/ 7892 h 10000"/>
                  <a:gd name="connsiteX325" fmla="*/ 1784 w 10000"/>
                  <a:gd name="connsiteY325" fmla="*/ 7902 h 10000"/>
                  <a:gd name="connsiteX326" fmla="*/ 1801 w 10000"/>
                  <a:gd name="connsiteY326" fmla="*/ 7908 h 10000"/>
                  <a:gd name="connsiteX327" fmla="*/ 1809 w 10000"/>
                  <a:gd name="connsiteY327" fmla="*/ 7911 h 10000"/>
                  <a:gd name="connsiteX328" fmla="*/ 1801 w 10000"/>
                  <a:gd name="connsiteY328" fmla="*/ 7940 h 10000"/>
                  <a:gd name="connsiteX329" fmla="*/ 1798 w 10000"/>
                  <a:gd name="connsiteY329" fmla="*/ 7979 h 10000"/>
                  <a:gd name="connsiteX330" fmla="*/ 1806 w 10000"/>
                  <a:gd name="connsiteY330" fmla="*/ 8002 h 10000"/>
                  <a:gd name="connsiteX331" fmla="*/ 1823 w 10000"/>
                  <a:gd name="connsiteY331" fmla="*/ 8021 h 10000"/>
                  <a:gd name="connsiteX332" fmla="*/ 1834 w 10000"/>
                  <a:gd name="connsiteY332" fmla="*/ 8044 h 10000"/>
                  <a:gd name="connsiteX333" fmla="*/ 1839 w 10000"/>
                  <a:gd name="connsiteY333" fmla="*/ 8073 h 10000"/>
                  <a:gd name="connsiteX334" fmla="*/ 1842 w 10000"/>
                  <a:gd name="connsiteY334" fmla="*/ 8106 h 10000"/>
                  <a:gd name="connsiteX335" fmla="*/ 1839 w 10000"/>
                  <a:gd name="connsiteY335" fmla="*/ 8144 h 10000"/>
                  <a:gd name="connsiteX336" fmla="*/ 1856 w 10000"/>
                  <a:gd name="connsiteY336" fmla="*/ 8164 h 10000"/>
                  <a:gd name="connsiteX337" fmla="*/ 1886 w 10000"/>
                  <a:gd name="connsiteY337" fmla="*/ 8193 h 10000"/>
                  <a:gd name="connsiteX338" fmla="*/ 1922 w 10000"/>
                  <a:gd name="connsiteY338" fmla="*/ 8206 h 10000"/>
                  <a:gd name="connsiteX339" fmla="*/ 1967 w 10000"/>
                  <a:gd name="connsiteY339" fmla="*/ 8203 h 10000"/>
                  <a:gd name="connsiteX340" fmla="*/ 1986 w 10000"/>
                  <a:gd name="connsiteY340" fmla="*/ 8212 h 10000"/>
                  <a:gd name="connsiteX341" fmla="*/ 2000 w 10000"/>
                  <a:gd name="connsiteY341" fmla="*/ 8232 h 10000"/>
                  <a:gd name="connsiteX342" fmla="*/ 2033 w 10000"/>
                  <a:gd name="connsiteY342" fmla="*/ 8258 h 10000"/>
                  <a:gd name="connsiteX343" fmla="*/ 2050 w 10000"/>
                  <a:gd name="connsiteY343" fmla="*/ 8271 h 10000"/>
                  <a:gd name="connsiteX344" fmla="*/ 2089 w 10000"/>
                  <a:gd name="connsiteY344" fmla="*/ 8280 h 10000"/>
                  <a:gd name="connsiteX345" fmla="*/ 2122 w 10000"/>
                  <a:gd name="connsiteY345" fmla="*/ 8300 h 10000"/>
                  <a:gd name="connsiteX346" fmla="*/ 2163 w 10000"/>
                  <a:gd name="connsiteY346" fmla="*/ 8332 h 10000"/>
                  <a:gd name="connsiteX347" fmla="*/ 2172 w 10000"/>
                  <a:gd name="connsiteY347" fmla="*/ 8335 h 10000"/>
                  <a:gd name="connsiteX348" fmla="*/ 2177 w 10000"/>
                  <a:gd name="connsiteY348" fmla="*/ 8345 h 10000"/>
                  <a:gd name="connsiteX349" fmla="*/ 2163 w 10000"/>
                  <a:gd name="connsiteY349" fmla="*/ 8371 h 10000"/>
                  <a:gd name="connsiteX350" fmla="*/ 2139 w 10000"/>
                  <a:gd name="connsiteY350" fmla="*/ 8423 h 10000"/>
                  <a:gd name="connsiteX351" fmla="*/ 2130 w 10000"/>
                  <a:gd name="connsiteY351" fmla="*/ 8439 h 10000"/>
                  <a:gd name="connsiteX352" fmla="*/ 2105 w 10000"/>
                  <a:gd name="connsiteY352" fmla="*/ 8446 h 10000"/>
                  <a:gd name="connsiteX353" fmla="*/ 2080 w 10000"/>
                  <a:gd name="connsiteY353" fmla="*/ 8449 h 10000"/>
                  <a:gd name="connsiteX354" fmla="*/ 2075 w 10000"/>
                  <a:gd name="connsiteY354" fmla="*/ 8459 h 10000"/>
                  <a:gd name="connsiteX355" fmla="*/ 2072 w 10000"/>
                  <a:gd name="connsiteY355" fmla="*/ 8475 h 10000"/>
                  <a:gd name="connsiteX356" fmla="*/ 2080 w 10000"/>
                  <a:gd name="connsiteY356" fmla="*/ 8484 h 10000"/>
                  <a:gd name="connsiteX357" fmla="*/ 2100 w 10000"/>
                  <a:gd name="connsiteY357" fmla="*/ 8475 h 10000"/>
                  <a:gd name="connsiteX358" fmla="*/ 2141 w 10000"/>
                  <a:gd name="connsiteY358" fmla="*/ 8478 h 10000"/>
                  <a:gd name="connsiteX359" fmla="*/ 2172 w 10000"/>
                  <a:gd name="connsiteY359" fmla="*/ 8475 h 10000"/>
                  <a:gd name="connsiteX360" fmla="*/ 2188 w 10000"/>
                  <a:gd name="connsiteY360" fmla="*/ 8475 h 10000"/>
                  <a:gd name="connsiteX361" fmla="*/ 2222 w 10000"/>
                  <a:gd name="connsiteY361" fmla="*/ 8497 h 10000"/>
                  <a:gd name="connsiteX362" fmla="*/ 2252 w 10000"/>
                  <a:gd name="connsiteY362" fmla="*/ 8514 h 10000"/>
                  <a:gd name="connsiteX363" fmla="*/ 2274 w 10000"/>
                  <a:gd name="connsiteY363" fmla="*/ 8514 h 10000"/>
                  <a:gd name="connsiteX364" fmla="*/ 2299 w 10000"/>
                  <a:gd name="connsiteY364" fmla="*/ 8504 h 10000"/>
                  <a:gd name="connsiteX365" fmla="*/ 2310 w 10000"/>
                  <a:gd name="connsiteY365" fmla="*/ 8504 h 10000"/>
                  <a:gd name="connsiteX366" fmla="*/ 2319 w 10000"/>
                  <a:gd name="connsiteY366" fmla="*/ 8484 h 10000"/>
                  <a:gd name="connsiteX367" fmla="*/ 2338 w 10000"/>
                  <a:gd name="connsiteY367" fmla="*/ 8494 h 10000"/>
                  <a:gd name="connsiteX368" fmla="*/ 2338 w 10000"/>
                  <a:gd name="connsiteY368" fmla="*/ 8552 h 10000"/>
                  <a:gd name="connsiteX369" fmla="*/ 2366 w 10000"/>
                  <a:gd name="connsiteY369" fmla="*/ 8572 h 10000"/>
                  <a:gd name="connsiteX370" fmla="*/ 2382 w 10000"/>
                  <a:gd name="connsiteY370" fmla="*/ 8582 h 10000"/>
                  <a:gd name="connsiteX371" fmla="*/ 2435 w 10000"/>
                  <a:gd name="connsiteY371" fmla="*/ 8552 h 10000"/>
                  <a:gd name="connsiteX372" fmla="*/ 2443 w 10000"/>
                  <a:gd name="connsiteY372" fmla="*/ 8552 h 10000"/>
                  <a:gd name="connsiteX373" fmla="*/ 2454 w 10000"/>
                  <a:gd name="connsiteY373" fmla="*/ 8552 h 10000"/>
                  <a:gd name="connsiteX374" fmla="*/ 2471 w 10000"/>
                  <a:gd name="connsiteY374" fmla="*/ 8546 h 10000"/>
                  <a:gd name="connsiteX375" fmla="*/ 2488 w 10000"/>
                  <a:gd name="connsiteY375" fmla="*/ 8536 h 10000"/>
                  <a:gd name="connsiteX376" fmla="*/ 2501 w 10000"/>
                  <a:gd name="connsiteY376" fmla="*/ 8533 h 10000"/>
                  <a:gd name="connsiteX377" fmla="*/ 2512 w 10000"/>
                  <a:gd name="connsiteY377" fmla="*/ 8533 h 10000"/>
                  <a:gd name="connsiteX378" fmla="*/ 2521 w 10000"/>
                  <a:gd name="connsiteY378" fmla="*/ 8546 h 10000"/>
                  <a:gd name="connsiteX379" fmla="*/ 2521 w 10000"/>
                  <a:gd name="connsiteY379" fmla="*/ 8572 h 10000"/>
                  <a:gd name="connsiteX380" fmla="*/ 2535 w 10000"/>
                  <a:gd name="connsiteY380" fmla="*/ 8588 h 10000"/>
                  <a:gd name="connsiteX381" fmla="*/ 2551 w 10000"/>
                  <a:gd name="connsiteY381" fmla="*/ 8582 h 10000"/>
                  <a:gd name="connsiteX382" fmla="*/ 2560 w 10000"/>
                  <a:gd name="connsiteY382" fmla="*/ 8582 h 10000"/>
                  <a:gd name="connsiteX383" fmla="*/ 2573 w 10000"/>
                  <a:gd name="connsiteY383" fmla="*/ 8588 h 10000"/>
                  <a:gd name="connsiteX384" fmla="*/ 2584 w 10000"/>
                  <a:gd name="connsiteY384" fmla="*/ 8591 h 10000"/>
                  <a:gd name="connsiteX385" fmla="*/ 2590 w 10000"/>
                  <a:gd name="connsiteY385" fmla="*/ 8598 h 10000"/>
                  <a:gd name="connsiteX386" fmla="*/ 2598 w 10000"/>
                  <a:gd name="connsiteY386" fmla="*/ 8608 h 10000"/>
                  <a:gd name="connsiteX387" fmla="*/ 2607 w 10000"/>
                  <a:gd name="connsiteY387" fmla="*/ 8617 h 10000"/>
                  <a:gd name="connsiteX388" fmla="*/ 2618 w 10000"/>
                  <a:gd name="connsiteY388" fmla="*/ 8617 h 10000"/>
                  <a:gd name="connsiteX389" fmla="*/ 2640 w 10000"/>
                  <a:gd name="connsiteY389" fmla="*/ 8608 h 10000"/>
                  <a:gd name="connsiteX390" fmla="*/ 2670 w 10000"/>
                  <a:gd name="connsiteY390" fmla="*/ 8598 h 10000"/>
                  <a:gd name="connsiteX391" fmla="*/ 2673 w 10000"/>
                  <a:gd name="connsiteY391" fmla="*/ 8598 h 10000"/>
                  <a:gd name="connsiteX392" fmla="*/ 2690 w 10000"/>
                  <a:gd name="connsiteY392" fmla="*/ 8598 h 10000"/>
                  <a:gd name="connsiteX393" fmla="*/ 2698 w 10000"/>
                  <a:gd name="connsiteY393" fmla="*/ 8598 h 10000"/>
                  <a:gd name="connsiteX394" fmla="*/ 2712 w 10000"/>
                  <a:gd name="connsiteY394" fmla="*/ 8598 h 10000"/>
                  <a:gd name="connsiteX395" fmla="*/ 2726 w 10000"/>
                  <a:gd name="connsiteY395" fmla="*/ 8591 h 10000"/>
                  <a:gd name="connsiteX396" fmla="*/ 2737 w 10000"/>
                  <a:gd name="connsiteY396" fmla="*/ 8588 h 10000"/>
                  <a:gd name="connsiteX397" fmla="*/ 2759 w 10000"/>
                  <a:gd name="connsiteY397" fmla="*/ 8582 h 10000"/>
                  <a:gd name="connsiteX398" fmla="*/ 2770 w 10000"/>
                  <a:gd name="connsiteY398" fmla="*/ 8578 h 10000"/>
                  <a:gd name="connsiteX399" fmla="*/ 2784 w 10000"/>
                  <a:gd name="connsiteY399" fmla="*/ 8572 h 10000"/>
                  <a:gd name="connsiteX400" fmla="*/ 2795 w 10000"/>
                  <a:gd name="connsiteY400" fmla="*/ 8572 h 10000"/>
                  <a:gd name="connsiteX401" fmla="*/ 2803 w 10000"/>
                  <a:gd name="connsiteY401" fmla="*/ 8588 h 10000"/>
                  <a:gd name="connsiteX402" fmla="*/ 2803 w 10000"/>
                  <a:gd name="connsiteY402" fmla="*/ 8591 h 10000"/>
                  <a:gd name="connsiteX403" fmla="*/ 2803 w 10000"/>
                  <a:gd name="connsiteY403" fmla="*/ 8601 h 10000"/>
                  <a:gd name="connsiteX404" fmla="*/ 2809 w 10000"/>
                  <a:gd name="connsiteY404" fmla="*/ 8601 h 10000"/>
                  <a:gd name="connsiteX405" fmla="*/ 2823 w 10000"/>
                  <a:gd name="connsiteY405" fmla="*/ 8598 h 10000"/>
                  <a:gd name="connsiteX406" fmla="*/ 2831 w 10000"/>
                  <a:gd name="connsiteY406" fmla="*/ 8598 h 10000"/>
                  <a:gd name="connsiteX407" fmla="*/ 2839 w 10000"/>
                  <a:gd name="connsiteY407" fmla="*/ 8601 h 10000"/>
                  <a:gd name="connsiteX408" fmla="*/ 2848 w 10000"/>
                  <a:gd name="connsiteY408" fmla="*/ 8598 h 10000"/>
                  <a:gd name="connsiteX409" fmla="*/ 2856 w 10000"/>
                  <a:gd name="connsiteY409" fmla="*/ 8601 h 10000"/>
                  <a:gd name="connsiteX410" fmla="*/ 2859 w 10000"/>
                  <a:gd name="connsiteY410" fmla="*/ 8601 h 10000"/>
                  <a:gd name="connsiteX411" fmla="*/ 2864 w 10000"/>
                  <a:gd name="connsiteY411" fmla="*/ 8598 h 10000"/>
                  <a:gd name="connsiteX412" fmla="*/ 2889 w 10000"/>
                  <a:gd name="connsiteY412" fmla="*/ 8611 h 10000"/>
                  <a:gd name="connsiteX413" fmla="*/ 2906 w 10000"/>
                  <a:gd name="connsiteY413" fmla="*/ 8620 h 10000"/>
                  <a:gd name="connsiteX414" fmla="*/ 2914 w 10000"/>
                  <a:gd name="connsiteY414" fmla="*/ 8627 h 10000"/>
                  <a:gd name="connsiteX415" fmla="*/ 2920 w 10000"/>
                  <a:gd name="connsiteY415" fmla="*/ 8640 h 10000"/>
                  <a:gd name="connsiteX416" fmla="*/ 2922 w 10000"/>
                  <a:gd name="connsiteY416" fmla="*/ 8666 h 10000"/>
                  <a:gd name="connsiteX417" fmla="*/ 2922 w 10000"/>
                  <a:gd name="connsiteY417" fmla="*/ 8692 h 10000"/>
                  <a:gd name="connsiteX418" fmla="*/ 2939 w 10000"/>
                  <a:gd name="connsiteY418" fmla="*/ 8695 h 10000"/>
                  <a:gd name="connsiteX419" fmla="*/ 2953 w 10000"/>
                  <a:gd name="connsiteY419" fmla="*/ 8695 h 10000"/>
                  <a:gd name="connsiteX420" fmla="*/ 2961 w 10000"/>
                  <a:gd name="connsiteY420" fmla="*/ 8695 h 10000"/>
                  <a:gd name="connsiteX421" fmla="*/ 2972 w 10000"/>
                  <a:gd name="connsiteY421" fmla="*/ 8692 h 10000"/>
                  <a:gd name="connsiteX422" fmla="*/ 2981 w 10000"/>
                  <a:gd name="connsiteY422" fmla="*/ 8685 h 10000"/>
                  <a:gd name="connsiteX423" fmla="*/ 2989 w 10000"/>
                  <a:gd name="connsiteY423" fmla="*/ 8685 h 10000"/>
                  <a:gd name="connsiteX424" fmla="*/ 3008 w 10000"/>
                  <a:gd name="connsiteY424" fmla="*/ 8685 h 10000"/>
                  <a:gd name="connsiteX425" fmla="*/ 3028 w 10000"/>
                  <a:gd name="connsiteY425" fmla="*/ 8695 h 10000"/>
                  <a:gd name="connsiteX426" fmla="*/ 3042 w 10000"/>
                  <a:gd name="connsiteY426" fmla="*/ 8695 h 10000"/>
                  <a:gd name="connsiteX427" fmla="*/ 3053 w 10000"/>
                  <a:gd name="connsiteY427" fmla="*/ 8676 h 10000"/>
                  <a:gd name="connsiteX428" fmla="*/ 3061 w 10000"/>
                  <a:gd name="connsiteY428" fmla="*/ 8666 h 10000"/>
                  <a:gd name="connsiteX429" fmla="*/ 3066 w 10000"/>
                  <a:gd name="connsiteY429" fmla="*/ 8656 h 10000"/>
                  <a:gd name="connsiteX430" fmla="*/ 3091 w 10000"/>
                  <a:gd name="connsiteY430" fmla="*/ 8659 h 10000"/>
                  <a:gd name="connsiteX431" fmla="*/ 3105 w 10000"/>
                  <a:gd name="connsiteY431" fmla="*/ 8659 h 10000"/>
                  <a:gd name="connsiteX432" fmla="*/ 3108 w 10000"/>
                  <a:gd name="connsiteY432" fmla="*/ 8650 h 10000"/>
                  <a:gd name="connsiteX433" fmla="*/ 3147 w 10000"/>
                  <a:gd name="connsiteY433" fmla="*/ 8588 h 10000"/>
                  <a:gd name="connsiteX434" fmla="*/ 3150 w 10000"/>
                  <a:gd name="connsiteY434" fmla="*/ 8598 h 10000"/>
                  <a:gd name="connsiteX435" fmla="*/ 3163 w 10000"/>
                  <a:gd name="connsiteY435" fmla="*/ 8601 h 10000"/>
                  <a:gd name="connsiteX436" fmla="*/ 3180 w 10000"/>
                  <a:gd name="connsiteY436" fmla="*/ 8608 h 10000"/>
                  <a:gd name="connsiteX437" fmla="*/ 3188 w 10000"/>
                  <a:gd name="connsiteY437" fmla="*/ 8611 h 10000"/>
                  <a:gd name="connsiteX438" fmla="*/ 3227 w 10000"/>
                  <a:gd name="connsiteY438" fmla="*/ 8620 h 10000"/>
                  <a:gd name="connsiteX439" fmla="*/ 3238 w 10000"/>
                  <a:gd name="connsiteY439" fmla="*/ 8617 h 10000"/>
                  <a:gd name="connsiteX440" fmla="*/ 3247 w 10000"/>
                  <a:gd name="connsiteY440" fmla="*/ 8601 h 10000"/>
                  <a:gd name="connsiteX441" fmla="*/ 3269 w 10000"/>
                  <a:gd name="connsiteY441" fmla="*/ 8611 h 10000"/>
                  <a:gd name="connsiteX442" fmla="*/ 3277 w 10000"/>
                  <a:gd name="connsiteY442" fmla="*/ 8617 h 10000"/>
                  <a:gd name="connsiteX443" fmla="*/ 3285 w 10000"/>
                  <a:gd name="connsiteY443" fmla="*/ 8611 h 10000"/>
                  <a:gd name="connsiteX444" fmla="*/ 3307 w 10000"/>
                  <a:gd name="connsiteY444" fmla="*/ 8611 h 10000"/>
                  <a:gd name="connsiteX445" fmla="*/ 3319 w 10000"/>
                  <a:gd name="connsiteY445" fmla="*/ 8617 h 10000"/>
                  <a:gd name="connsiteX446" fmla="*/ 3324 w 10000"/>
                  <a:gd name="connsiteY446" fmla="*/ 8617 h 10000"/>
                  <a:gd name="connsiteX447" fmla="*/ 3327 w 10000"/>
                  <a:gd name="connsiteY447" fmla="*/ 8620 h 10000"/>
                  <a:gd name="connsiteX448" fmla="*/ 3341 w 10000"/>
                  <a:gd name="connsiteY448" fmla="*/ 8620 h 10000"/>
                  <a:gd name="connsiteX449" fmla="*/ 3357 w 10000"/>
                  <a:gd name="connsiteY449" fmla="*/ 8620 h 10000"/>
                  <a:gd name="connsiteX450" fmla="*/ 3374 w 10000"/>
                  <a:gd name="connsiteY450" fmla="*/ 8620 h 10000"/>
                  <a:gd name="connsiteX451" fmla="*/ 3382 w 10000"/>
                  <a:gd name="connsiteY451" fmla="*/ 8620 h 10000"/>
                  <a:gd name="connsiteX452" fmla="*/ 3399 w 10000"/>
                  <a:gd name="connsiteY452" fmla="*/ 8611 h 10000"/>
                  <a:gd name="connsiteX453" fmla="*/ 3413 w 10000"/>
                  <a:gd name="connsiteY453" fmla="*/ 8601 h 10000"/>
                  <a:gd name="connsiteX454" fmla="*/ 3421 w 10000"/>
                  <a:gd name="connsiteY454" fmla="*/ 8588 h 10000"/>
                  <a:gd name="connsiteX455" fmla="*/ 3421 w 10000"/>
                  <a:gd name="connsiteY455" fmla="*/ 8572 h 10000"/>
                  <a:gd name="connsiteX456" fmla="*/ 3421 w 10000"/>
                  <a:gd name="connsiteY456" fmla="*/ 8552 h 10000"/>
                  <a:gd name="connsiteX457" fmla="*/ 3424 w 10000"/>
                  <a:gd name="connsiteY457" fmla="*/ 8533 h 10000"/>
                  <a:gd name="connsiteX458" fmla="*/ 3432 w 10000"/>
                  <a:gd name="connsiteY458" fmla="*/ 8523 h 10000"/>
                  <a:gd name="connsiteX459" fmla="*/ 3446 w 10000"/>
                  <a:gd name="connsiteY459" fmla="*/ 8523 h 10000"/>
                  <a:gd name="connsiteX460" fmla="*/ 3457 w 10000"/>
                  <a:gd name="connsiteY460" fmla="*/ 8523 h 10000"/>
                  <a:gd name="connsiteX461" fmla="*/ 3476 w 10000"/>
                  <a:gd name="connsiteY461" fmla="*/ 8533 h 10000"/>
                  <a:gd name="connsiteX462" fmla="*/ 3485 w 10000"/>
                  <a:gd name="connsiteY462" fmla="*/ 8536 h 10000"/>
                  <a:gd name="connsiteX463" fmla="*/ 3501 w 10000"/>
                  <a:gd name="connsiteY463" fmla="*/ 8527 h 10000"/>
                  <a:gd name="connsiteX464" fmla="*/ 3504 w 10000"/>
                  <a:gd name="connsiteY464" fmla="*/ 8514 h 10000"/>
                  <a:gd name="connsiteX465" fmla="*/ 3510 w 10000"/>
                  <a:gd name="connsiteY465" fmla="*/ 8497 h 10000"/>
                  <a:gd name="connsiteX466" fmla="*/ 3537 w 10000"/>
                  <a:gd name="connsiteY466" fmla="*/ 8484 h 10000"/>
                  <a:gd name="connsiteX467" fmla="*/ 3562 w 10000"/>
                  <a:gd name="connsiteY467" fmla="*/ 8488 h 10000"/>
                  <a:gd name="connsiteX468" fmla="*/ 3568 w 10000"/>
                  <a:gd name="connsiteY468" fmla="*/ 8484 h 10000"/>
                  <a:gd name="connsiteX469" fmla="*/ 3584 w 10000"/>
                  <a:gd name="connsiteY469" fmla="*/ 8494 h 10000"/>
                  <a:gd name="connsiteX470" fmla="*/ 3593 w 10000"/>
                  <a:gd name="connsiteY470" fmla="*/ 8507 h 10000"/>
                  <a:gd name="connsiteX471" fmla="*/ 3618 w 10000"/>
                  <a:gd name="connsiteY471" fmla="*/ 8497 h 10000"/>
                  <a:gd name="connsiteX472" fmla="*/ 3643 w 10000"/>
                  <a:gd name="connsiteY472" fmla="*/ 8475 h 10000"/>
                  <a:gd name="connsiteX473" fmla="*/ 3657 w 10000"/>
                  <a:gd name="connsiteY473" fmla="*/ 8478 h 10000"/>
                  <a:gd name="connsiteX474" fmla="*/ 3670 w 10000"/>
                  <a:gd name="connsiteY474" fmla="*/ 8475 h 10000"/>
                  <a:gd name="connsiteX475" fmla="*/ 3673 w 10000"/>
                  <a:gd name="connsiteY475" fmla="*/ 8468 h 10000"/>
                  <a:gd name="connsiteX476" fmla="*/ 3681 w 10000"/>
                  <a:gd name="connsiteY476" fmla="*/ 8468 h 10000"/>
                  <a:gd name="connsiteX477" fmla="*/ 3698 w 10000"/>
                  <a:gd name="connsiteY477" fmla="*/ 8478 h 10000"/>
                  <a:gd name="connsiteX478" fmla="*/ 3720 w 10000"/>
                  <a:gd name="connsiteY478" fmla="*/ 8497 h 10000"/>
                  <a:gd name="connsiteX479" fmla="*/ 3715 w 10000"/>
                  <a:gd name="connsiteY479" fmla="*/ 8504 h 10000"/>
                  <a:gd name="connsiteX480" fmla="*/ 3729 w 10000"/>
                  <a:gd name="connsiteY480" fmla="*/ 8514 h 10000"/>
                  <a:gd name="connsiteX481" fmla="*/ 3729 w 10000"/>
                  <a:gd name="connsiteY481" fmla="*/ 8517 h 10000"/>
                  <a:gd name="connsiteX482" fmla="*/ 3740 w 10000"/>
                  <a:gd name="connsiteY482" fmla="*/ 8527 h 10000"/>
                  <a:gd name="connsiteX483" fmla="*/ 3759 w 10000"/>
                  <a:gd name="connsiteY483" fmla="*/ 8517 h 10000"/>
                  <a:gd name="connsiteX484" fmla="*/ 3762 w 10000"/>
                  <a:gd name="connsiteY484" fmla="*/ 8504 h 10000"/>
                  <a:gd name="connsiteX485" fmla="*/ 3770 w 10000"/>
                  <a:gd name="connsiteY485" fmla="*/ 8488 h 10000"/>
                  <a:gd name="connsiteX486" fmla="*/ 3778 w 10000"/>
                  <a:gd name="connsiteY486" fmla="*/ 8484 h 10000"/>
                  <a:gd name="connsiteX487" fmla="*/ 3792 w 10000"/>
                  <a:gd name="connsiteY487" fmla="*/ 8475 h 10000"/>
                  <a:gd name="connsiteX488" fmla="*/ 3803 w 10000"/>
                  <a:gd name="connsiteY488" fmla="*/ 8478 h 10000"/>
                  <a:gd name="connsiteX489" fmla="*/ 3809 w 10000"/>
                  <a:gd name="connsiteY489" fmla="*/ 8475 h 10000"/>
                  <a:gd name="connsiteX490" fmla="*/ 3825 w 10000"/>
                  <a:gd name="connsiteY490" fmla="*/ 8465 h 10000"/>
                  <a:gd name="connsiteX491" fmla="*/ 3834 w 10000"/>
                  <a:gd name="connsiteY491" fmla="*/ 8468 h 10000"/>
                  <a:gd name="connsiteX492" fmla="*/ 3842 w 10000"/>
                  <a:gd name="connsiteY492" fmla="*/ 8478 h 10000"/>
                  <a:gd name="connsiteX493" fmla="*/ 3850 w 10000"/>
                  <a:gd name="connsiteY493" fmla="*/ 8478 h 10000"/>
                  <a:gd name="connsiteX494" fmla="*/ 3859 w 10000"/>
                  <a:gd name="connsiteY494" fmla="*/ 8484 h 10000"/>
                  <a:gd name="connsiteX495" fmla="*/ 3873 w 10000"/>
                  <a:gd name="connsiteY495" fmla="*/ 8494 h 10000"/>
                  <a:gd name="connsiteX496" fmla="*/ 3875 w 10000"/>
                  <a:gd name="connsiteY496" fmla="*/ 8507 h 10000"/>
                  <a:gd name="connsiteX497" fmla="*/ 3881 w 10000"/>
                  <a:gd name="connsiteY497" fmla="*/ 8527 h 10000"/>
                  <a:gd name="connsiteX498" fmla="*/ 3875 w 10000"/>
                  <a:gd name="connsiteY498" fmla="*/ 8546 h 10000"/>
                  <a:gd name="connsiteX499" fmla="*/ 3892 w 10000"/>
                  <a:gd name="connsiteY499" fmla="*/ 8546 h 10000"/>
                  <a:gd name="connsiteX500" fmla="*/ 3900 w 10000"/>
                  <a:gd name="connsiteY500" fmla="*/ 8543 h 10000"/>
                  <a:gd name="connsiteX501" fmla="*/ 3906 w 10000"/>
                  <a:gd name="connsiteY501" fmla="*/ 8543 h 10000"/>
                  <a:gd name="connsiteX502" fmla="*/ 3922 w 10000"/>
                  <a:gd name="connsiteY502" fmla="*/ 8552 h 10000"/>
                  <a:gd name="connsiteX503" fmla="*/ 3939 w 10000"/>
                  <a:gd name="connsiteY503" fmla="*/ 8559 h 10000"/>
                  <a:gd name="connsiteX504" fmla="*/ 3953 w 10000"/>
                  <a:gd name="connsiteY504" fmla="*/ 8572 h 10000"/>
                  <a:gd name="connsiteX505" fmla="*/ 3956 w 10000"/>
                  <a:gd name="connsiteY505" fmla="*/ 8588 h 10000"/>
                  <a:gd name="connsiteX506" fmla="*/ 3956 w 10000"/>
                  <a:gd name="connsiteY506" fmla="*/ 8608 h 10000"/>
                  <a:gd name="connsiteX507" fmla="*/ 3972 w 10000"/>
                  <a:gd name="connsiteY507" fmla="*/ 8608 h 10000"/>
                  <a:gd name="connsiteX508" fmla="*/ 3986 w 10000"/>
                  <a:gd name="connsiteY508" fmla="*/ 8608 h 10000"/>
                  <a:gd name="connsiteX509" fmla="*/ 3997 w 10000"/>
                  <a:gd name="connsiteY509" fmla="*/ 8608 h 10000"/>
                  <a:gd name="connsiteX510" fmla="*/ 4006 w 10000"/>
                  <a:gd name="connsiteY510" fmla="*/ 8608 h 10000"/>
                  <a:gd name="connsiteX511" fmla="*/ 4006 w 10000"/>
                  <a:gd name="connsiteY511" fmla="*/ 8611 h 10000"/>
                  <a:gd name="connsiteX512" fmla="*/ 4011 w 10000"/>
                  <a:gd name="connsiteY512" fmla="*/ 8611 h 10000"/>
                  <a:gd name="connsiteX513" fmla="*/ 4022 w 10000"/>
                  <a:gd name="connsiteY513" fmla="*/ 8620 h 10000"/>
                  <a:gd name="connsiteX514" fmla="*/ 4042 w 10000"/>
                  <a:gd name="connsiteY514" fmla="*/ 8620 h 10000"/>
                  <a:gd name="connsiteX515" fmla="*/ 4050 w 10000"/>
                  <a:gd name="connsiteY515" fmla="*/ 8617 h 10000"/>
                  <a:gd name="connsiteX516" fmla="*/ 4069 w 10000"/>
                  <a:gd name="connsiteY516" fmla="*/ 8620 h 10000"/>
                  <a:gd name="connsiteX517" fmla="*/ 4086 w 10000"/>
                  <a:gd name="connsiteY517" fmla="*/ 8630 h 10000"/>
                  <a:gd name="connsiteX518" fmla="*/ 4108 w 10000"/>
                  <a:gd name="connsiteY518" fmla="*/ 8627 h 10000"/>
                  <a:gd name="connsiteX519" fmla="*/ 4125 w 10000"/>
                  <a:gd name="connsiteY519" fmla="*/ 8620 h 10000"/>
                  <a:gd name="connsiteX520" fmla="*/ 4133 w 10000"/>
                  <a:gd name="connsiteY520" fmla="*/ 8611 h 10000"/>
                  <a:gd name="connsiteX521" fmla="*/ 4139 w 10000"/>
                  <a:gd name="connsiteY521" fmla="*/ 8608 h 10000"/>
                  <a:gd name="connsiteX522" fmla="*/ 4147 w 10000"/>
                  <a:gd name="connsiteY522" fmla="*/ 8601 h 10000"/>
                  <a:gd name="connsiteX523" fmla="*/ 4155 w 10000"/>
                  <a:gd name="connsiteY523" fmla="*/ 8591 h 10000"/>
                  <a:gd name="connsiteX524" fmla="*/ 4166 w 10000"/>
                  <a:gd name="connsiteY524" fmla="*/ 8582 h 10000"/>
                  <a:gd name="connsiteX525" fmla="*/ 4183 w 10000"/>
                  <a:gd name="connsiteY525" fmla="*/ 8569 h 10000"/>
                  <a:gd name="connsiteX526" fmla="*/ 4191 w 10000"/>
                  <a:gd name="connsiteY526" fmla="*/ 8562 h 10000"/>
                  <a:gd name="connsiteX527" fmla="*/ 4208 w 10000"/>
                  <a:gd name="connsiteY527" fmla="*/ 8552 h 10000"/>
                  <a:gd name="connsiteX528" fmla="*/ 4230 w 10000"/>
                  <a:gd name="connsiteY528" fmla="*/ 8552 h 10000"/>
                  <a:gd name="connsiteX529" fmla="*/ 4238 w 10000"/>
                  <a:gd name="connsiteY529" fmla="*/ 8559 h 10000"/>
                  <a:gd name="connsiteX530" fmla="*/ 4247 w 10000"/>
                  <a:gd name="connsiteY530" fmla="*/ 8572 h 10000"/>
                  <a:gd name="connsiteX531" fmla="*/ 4252 w 10000"/>
                  <a:gd name="connsiteY531" fmla="*/ 8578 h 10000"/>
                  <a:gd name="connsiteX532" fmla="*/ 4263 w 10000"/>
                  <a:gd name="connsiteY532" fmla="*/ 8582 h 10000"/>
                  <a:gd name="connsiteX533" fmla="*/ 4277 w 10000"/>
                  <a:gd name="connsiteY533" fmla="*/ 8572 h 10000"/>
                  <a:gd name="connsiteX534" fmla="*/ 4294 w 10000"/>
                  <a:gd name="connsiteY534" fmla="*/ 8559 h 10000"/>
                  <a:gd name="connsiteX535" fmla="*/ 4302 w 10000"/>
                  <a:gd name="connsiteY535" fmla="*/ 8546 h 10000"/>
                  <a:gd name="connsiteX536" fmla="*/ 4310 w 10000"/>
                  <a:gd name="connsiteY536" fmla="*/ 8543 h 10000"/>
                  <a:gd name="connsiteX537" fmla="*/ 4313 w 10000"/>
                  <a:gd name="connsiteY537" fmla="*/ 8543 h 10000"/>
                  <a:gd name="connsiteX538" fmla="*/ 4332 w 10000"/>
                  <a:gd name="connsiteY538" fmla="*/ 8546 h 10000"/>
                  <a:gd name="connsiteX539" fmla="*/ 4335 w 10000"/>
                  <a:gd name="connsiteY539" fmla="*/ 8559 h 10000"/>
                  <a:gd name="connsiteX540" fmla="*/ 4349 w 10000"/>
                  <a:gd name="connsiteY540" fmla="*/ 8588 h 10000"/>
                  <a:gd name="connsiteX541" fmla="*/ 4360 w 10000"/>
                  <a:gd name="connsiteY541" fmla="*/ 8591 h 10000"/>
                  <a:gd name="connsiteX542" fmla="*/ 4366 w 10000"/>
                  <a:gd name="connsiteY542" fmla="*/ 8591 h 10000"/>
                  <a:gd name="connsiteX543" fmla="*/ 4382 w 10000"/>
                  <a:gd name="connsiteY543" fmla="*/ 8598 h 10000"/>
                  <a:gd name="connsiteX544" fmla="*/ 4385 w 10000"/>
                  <a:gd name="connsiteY544" fmla="*/ 8598 h 10000"/>
                  <a:gd name="connsiteX545" fmla="*/ 4402 w 10000"/>
                  <a:gd name="connsiteY545" fmla="*/ 8598 h 10000"/>
                  <a:gd name="connsiteX546" fmla="*/ 4421 w 10000"/>
                  <a:gd name="connsiteY546" fmla="*/ 8591 h 10000"/>
                  <a:gd name="connsiteX547" fmla="*/ 4440 w 10000"/>
                  <a:gd name="connsiteY547" fmla="*/ 8591 h 10000"/>
                  <a:gd name="connsiteX548" fmla="*/ 4449 w 10000"/>
                  <a:gd name="connsiteY548" fmla="*/ 8598 h 10000"/>
                  <a:gd name="connsiteX549" fmla="*/ 4454 w 10000"/>
                  <a:gd name="connsiteY549" fmla="*/ 8617 h 10000"/>
                  <a:gd name="connsiteX550" fmla="*/ 4463 w 10000"/>
                  <a:gd name="connsiteY550" fmla="*/ 8608 h 10000"/>
                  <a:gd name="connsiteX551" fmla="*/ 4474 w 10000"/>
                  <a:gd name="connsiteY551" fmla="*/ 8608 h 10000"/>
                  <a:gd name="connsiteX552" fmla="*/ 4490 w 10000"/>
                  <a:gd name="connsiteY552" fmla="*/ 8617 h 10000"/>
                  <a:gd name="connsiteX553" fmla="*/ 4504 w 10000"/>
                  <a:gd name="connsiteY553" fmla="*/ 8617 h 10000"/>
                  <a:gd name="connsiteX554" fmla="*/ 4518 w 10000"/>
                  <a:gd name="connsiteY554" fmla="*/ 8617 h 10000"/>
                  <a:gd name="connsiteX555" fmla="*/ 4535 w 10000"/>
                  <a:gd name="connsiteY555" fmla="*/ 8611 h 10000"/>
                  <a:gd name="connsiteX556" fmla="*/ 4546 w 10000"/>
                  <a:gd name="connsiteY556" fmla="*/ 8611 h 10000"/>
                  <a:gd name="connsiteX557" fmla="*/ 4562 w 10000"/>
                  <a:gd name="connsiteY557" fmla="*/ 8611 h 10000"/>
                  <a:gd name="connsiteX558" fmla="*/ 4571 w 10000"/>
                  <a:gd name="connsiteY558" fmla="*/ 8611 h 10000"/>
                  <a:gd name="connsiteX559" fmla="*/ 4579 w 10000"/>
                  <a:gd name="connsiteY559" fmla="*/ 8608 h 10000"/>
                  <a:gd name="connsiteX560" fmla="*/ 4584 w 10000"/>
                  <a:gd name="connsiteY560" fmla="*/ 8608 h 10000"/>
                  <a:gd name="connsiteX561" fmla="*/ 4601 w 10000"/>
                  <a:gd name="connsiteY561" fmla="*/ 8617 h 10000"/>
                  <a:gd name="connsiteX562" fmla="*/ 4609 w 10000"/>
                  <a:gd name="connsiteY562" fmla="*/ 8627 h 10000"/>
                  <a:gd name="connsiteX563" fmla="*/ 4618 w 10000"/>
                  <a:gd name="connsiteY563" fmla="*/ 8637 h 10000"/>
                  <a:gd name="connsiteX564" fmla="*/ 4618 w 10000"/>
                  <a:gd name="connsiteY564" fmla="*/ 8646 h 10000"/>
                  <a:gd name="connsiteX565" fmla="*/ 4634 w 10000"/>
                  <a:gd name="connsiteY565" fmla="*/ 8656 h 10000"/>
                  <a:gd name="connsiteX566" fmla="*/ 4640 w 10000"/>
                  <a:gd name="connsiteY566" fmla="*/ 8659 h 10000"/>
                  <a:gd name="connsiteX567" fmla="*/ 4651 w 10000"/>
                  <a:gd name="connsiteY567" fmla="*/ 8666 h 10000"/>
                  <a:gd name="connsiteX568" fmla="*/ 4657 w 10000"/>
                  <a:gd name="connsiteY568" fmla="*/ 8659 h 10000"/>
                  <a:gd name="connsiteX569" fmla="*/ 4668 w 10000"/>
                  <a:gd name="connsiteY569" fmla="*/ 8650 h 10000"/>
                  <a:gd name="connsiteX570" fmla="*/ 4676 w 10000"/>
                  <a:gd name="connsiteY570" fmla="*/ 8650 h 10000"/>
                  <a:gd name="connsiteX571" fmla="*/ 4690 w 10000"/>
                  <a:gd name="connsiteY571" fmla="*/ 8650 h 10000"/>
                  <a:gd name="connsiteX572" fmla="*/ 4698 w 10000"/>
                  <a:gd name="connsiteY572" fmla="*/ 8650 h 10000"/>
                  <a:gd name="connsiteX573" fmla="*/ 4704 w 10000"/>
                  <a:gd name="connsiteY573" fmla="*/ 8650 h 10000"/>
                  <a:gd name="connsiteX574" fmla="*/ 4706 w 10000"/>
                  <a:gd name="connsiteY574" fmla="*/ 8659 h 10000"/>
                  <a:gd name="connsiteX575" fmla="*/ 4706 w 10000"/>
                  <a:gd name="connsiteY575" fmla="*/ 8666 h 10000"/>
                  <a:gd name="connsiteX576" fmla="*/ 4723 w 10000"/>
                  <a:gd name="connsiteY576" fmla="*/ 8682 h 10000"/>
                  <a:gd name="connsiteX577" fmla="*/ 4737 w 10000"/>
                  <a:gd name="connsiteY577" fmla="*/ 8682 h 10000"/>
                  <a:gd name="connsiteX578" fmla="*/ 4745 w 10000"/>
                  <a:gd name="connsiteY578" fmla="*/ 8676 h 10000"/>
                  <a:gd name="connsiteX579" fmla="*/ 4756 w 10000"/>
                  <a:gd name="connsiteY579" fmla="*/ 8666 h 10000"/>
                  <a:gd name="connsiteX580" fmla="*/ 4765 w 10000"/>
                  <a:gd name="connsiteY580" fmla="*/ 8666 h 10000"/>
                  <a:gd name="connsiteX581" fmla="*/ 4765 w 10000"/>
                  <a:gd name="connsiteY581" fmla="*/ 8682 h 10000"/>
                  <a:gd name="connsiteX582" fmla="*/ 4770 w 10000"/>
                  <a:gd name="connsiteY582" fmla="*/ 8701 h 10000"/>
                  <a:gd name="connsiteX583" fmla="*/ 4778 w 10000"/>
                  <a:gd name="connsiteY583" fmla="*/ 8705 h 10000"/>
                  <a:gd name="connsiteX584" fmla="*/ 4795 w 10000"/>
                  <a:gd name="connsiteY584" fmla="*/ 8714 h 10000"/>
                  <a:gd name="connsiteX585" fmla="*/ 4812 w 10000"/>
                  <a:gd name="connsiteY585" fmla="*/ 8714 h 10000"/>
                  <a:gd name="connsiteX586" fmla="*/ 4825 w 10000"/>
                  <a:gd name="connsiteY586" fmla="*/ 8705 h 10000"/>
                  <a:gd name="connsiteX587" fmla="*/ 4825 w 10000"/>
                  <a:gd name="connsiteY587" fmla="*/ 8701 h 10000"/>
                  <a:gd name="connsiteX588" fmla="*/ 4828 w 10000"/>
                  <a:gd name="connsiteY588" fmla="*/ 8701 h 10000"/>
                  <a:gd name="connsiteX589" fmla="*/ 4837 w 10000"/>
                  <a:gd name="connsiteY589" fmla="*/ 8692 h 10000"/>
                  <a:gd name="connsiteX590" fmla="*/ 4842 w 10000"/>
                  <a:gd name="connsiteY590" fmla="*/ 8685 h 10000"/>
                  <a:gd name="connsiteX591" fmla="*/ 4859 w 10000"/>
                  <a:gd name="connsiteY591" fmla="*/ 8692 h 10000"/>
                  <a:gd name="connsiteX592" fmla="*/ 4870 w 10000"/>
                  <a:gd name="connsiteY592" fmla="*/ 8701 h 10000"/>
                  <a:gd name="connsiteX593" fmla="*/ 4878 w 10000"/>
                  <a:gd name="connsiteY593" fmla="*/ 8714 h 10000"/>
                  <a:gd name="connsiteX594" fmla="*/ 4892 w 10000"/>
                  <a:gd name="connsiteY594" fmla="*/ 8724 h 10000"/>
                  <a:gd name="connsiteX595" fmla="*/ 4900 w 10000"/>
                  <a:gd name="connsiteY595" fmla="*/ 8724 h 10000"/>
                  <a:gd name="connsiteX596" fmla="*/ 4906 w 10000"/>
                  <a:gd name="connsiteY596" fmla="*/ 8705 h 10000"/>
                  <a:gd name="connsiteX597" fmla="*/ 4925 w 10000"/>
                  <a:gd name="connsiteY597" fmla="*/ 8724 h 10000"/>
                  <a:gd name="connsiteX598" fmla="*/ 4939 w 10000"/>
                  <a:gd name="connsiteY598" fmla="*/ 8701 h 10000"/>
                  <a:gd name="connsiteX599" fmla="*/ 4950 w 10000"/>
                  <a:gd name="connsiteY599" fmla="*/ 8695 h 10000"/>
                  <a:gd name="connsiteX600" fmla="*/ 4956 w 10000"/>
                  <a:gd name="connsiteY600" fmla="*/ 8692 h 10000"/>
                  <a:gd name="connsiteX601" fmla="*/ 4986 w 10000"/>
                  <a:gd name="connsiteY601" fmla="*/ 8705 h 10000"/>
                  <a:gd name="connsiteX602" fmla="*/ 5003 w 10000"/>
                  <a:gd name="connsiteY602" fmla="*/ 8701 h 10000"/>
                  <a:gd name="connsiteX603" fmla="*/ 5011 w 10000"/>
                  <a:gd name="connsiteY603" fmla="*/ 8692 h 10000"/>
                  <a:gd name="connsiteX604" fmla="*/ 5028 w 10000"/>
                  <a:gd name="connsiteY604" fmla="*/ 8682 h 10000"/>
                  <a:gd name="connsiteX605" fmla="*/ 5030 w 10000"/>
                  <a:gd name="connsiteY605" fmla="*/ 8659 h 10000"/>
                  <a:gd name="connsiteX606" fmla="*/ 5039 w 10000"/>
                  <a:gd name="connsiteY606" fmla="*/ 8656 h 10000"/>
                  <a:gd name="connsiteX607" fmla="*/ 5053 w 10000"/>
                  <a:gd name="connsiteY607" fmla="*/ 8669 h 10000"/>
                  <a:gd name="connsiteX608" fmla="*/ 5061 w 10000"/>
                  <a:gd name="connsiteY608" fmla="*/ 8669 h 10000"/>
                  <a:gd name="connsiteX609" fmla="*/ 5061 w 10000"/>
                  <a:gd name="connsiteY609" fmla="*/ 8676 h 10000"/>
                  <a:gd name="connsiteX610" fmla="*/ 5069 w 10000"/>
                  <a:gd name="connsiteY610" fmla="*/ 8669 h 10000"/>
                  <a:gd name="connsiteX611" fmla="*/ 5083 w 10000"/>
                  <a:gd name="connsiteY611" fmla="*/ 8669 h 10000"/>
                  <a:gd name="connsiteX612" fmla="*/ 5100 w 10000"/>
                  <a:gd name="connsiteY612" fmla="*/ 8669 h 10000"/>
                  <a:gd name="connsiteX613" fmla="*/ 5119 w 10000"/>
                  <a:gd name="connsiteY613" fmla="*/ 8682 h 10000"/>
                  <a:gd name="connsiteX614" fmla="*/ 5136 w 10000"/>
                  <a:gd name="connsiteY614" fmla="*/ 8692 h 10000"/>
                  <a:gd name="connsiteX615" fmla="*/ 5161 w 10000"/>
                  <a:gd name="connsiteY615" fmla="*/ 8701 h 10000"/>
                  <a:gd name="connsiteX616" fmla="*/ 5183 w 10000"/>
                  <a:gd name="connsiteY616" fmla="*/ 8701 h 10000"/>
                  <a:gd name="connsiteX617" fmla="*/ 5199 w 10000"/>
                  <a:gd name="connsiteY617" fmla="*/ 8701 h 10000"/>
                  <a:gd name="connsiteX618" fmla="*/ 5213 w 10000"/>
                  <a:gd name="connsiteY618" fmla="*/ 8705 h 10000"/>
                  <a:gd name="connsiteX619" fmla="*/ 5224 w 10000"/>
                  <a:gd name="connsiteY619" fmla="*/ 8701 h 10000"/>
                  <a:gd name="connsiteX620" fmla="*/ 5230 w 10000"/>
                  <a:gd name="connsiteY620" fmla="*/ 8701 h 10000"/>
                  <a:gd name="connsiteX621" fmla="*/ 5241 w 10000"/>
                  <a:gd name="connsiteY621" fmla="*/ 8676 h 10000"/>
                  <a:gd name="connsiteX622" fmla="*/ 5247 w 10000"/>
                  <a:gd name="connsiteY622" fmla="*/ 8666 h 10000"/>
                  <a:gd name="connsiteX623" fmla="*/ 5249 w 10000"/>
                  <a:gd name="connsiteY623" fmla="*/ 8646 h 10000"/>
                  <a:gd name="connsiteX624" fmla="*/ 5249 w 10000"/>
                  <a:gd name="connsiteY624" fmla="*/ 8650 h 10000"/>
                  <a:gd name="connsiteX625" fmla="*/ 5255 w 10000"/>
                  <a:gd name="connsiteY625" fmla="*/ 8646 h 10000"/>
                  <a:gd name="connsiteX626" fmla="*/ 5271 w 10000"/>
                  <a:gd name="connsiteY626" fmla="*/ 8650 h 10000"/>
                  <a:gd name="connsiteX627" fmla="*/ 5288 w 10000"/>
                  <a:gd name="connsiteY627" fmla="*/ 8666 h 10000"/>
                  <a:gd name="connsiteX628" fmla="*/ 5296 w 10000"/>
                  <a:gd name="connsiteY628" fmla="*/ 8666 h 10000"/>
                  <a:gd name="connsiteX629" fmla="*/ 5310 w 10000"/>
                  <a:gd name="connsiteY629" fmla="*/ 8656 h 10000"/>
                  <a:gd name="connsiteX630" fmla="*/ 5321 w 10000"/>
                  <a:gd name="connsiteY630" fmla="*/ 8650 h 10000"/>
                  <a:gd name="connsiteX631" fmla="*/ 5338 w 10000"/>
                  <a:gd name="connsiteY631" fmla="*/ 8650 h 10000"/>
                  <a:gd name="connsiteX632" fmla="*/ 5360 w 10000"/>
                  <a:gd name="connsiteY632" fmla="*/ 8640 h 10000"/>
                  <a:gd name="connsiteX633" fmla="*/ 5366 w 10000"/>
                  <a:gd name="connsiteY633" fmla="*/ 8637 h 10000"/>
                  <a:gd name="connsiteX634" fmla="*/ 5368 w 10000"/>
                  <a:gd name="connsiteY634" fmla="*/ 8637 h 10000"/>
                  <a:gd name="connsiteX635" fmla="*/ 5382 w 10000"/>
                  <a:gd name="connsiteY635" fmla="*/ 8630 h 10000"/>
                  <a:gd name="connsiteX636" fmla="*/ 5391 w 10000"/>
                  <a:gd name="connsiteY636" fmla="*/ 8630 h 10000"/>
                  <a:gd name="connsiteX637" fmla="*/ 5402 w 10000"/>
                  <a:gd name="connsiteY637" fmla="*/ 8637 h 10000"/>
                  <a:gd name="connsiteX638" fmla="*/ 5418 w 10000"/>
                  <a:gd name="connsiteY638" fmla="*/ 8656 h 10000"/>
                  <a:gd name="connsiteX639" fmla="*/ 5432 w 10000"/>
                  <a:gd name="connsiteY639" fmla="*/ 8666 h 10000"/>
                  <a:gd name="connsiteX640" fmla="*/ 5443 w 10000"/>
                  <a:gd name="connsiteY640" fmla="*/ 8682 h 10000"/>
                  <a:gd name="connsiteX641" fmla="*/ 5457 w 10000"/>
                  <a:gd name="connsiteY641" fmla="*/ 8692 h 10000"/>
                  <a:gd name="connsiteX642" fmla="*/ 5471 w 10000"/>
                  <a:gd name="connsiteY642" fmla="*/ 8705 h 10000"/>
                  <a:gd name="connsiteX643" fmla="*/ 5488 w 10000"/>
                  <a:gd name="connsiteY643" fmla="*/ 8711 h 10000"/>
                  <a:gd name="connsiteX644" fmla="*/ 5490 w 10000"/>
                  <a:gd name="connsiteY644" fmla="*/ 8721 h 10000"/>
                  <a:gd name="connsiteX645" fmla="*/ 5512 w 10000"/>
                  <a:gd name="connsiteY645" fmla="*/ 8724 h 10000"/>
                  <a:gd name="connsiteX646" fmla="*/ 5521 w 10000"/>
                  <a:gd name="connsiteY646" fmla="*/ 8714 h 10000"/>
                  <a:gd name="connsiteX647" fmla="*/ 5524 w 10000"/>
                  <a:gd name="connsiteY647" fmla="*/ 8714 h 10000"/>
                  <a:gd name="connsiteX648" fmla="*/ 5532 w 10000"/>
                  <a:gd name="connsiteY648" fmla="*/ 8721 h 10000"/>
                  <a:gd name="connsiteX649" fmla="*/ 5540 w 10000"/>
                  <a:gd name="connsiteY649" fmla="*/ 8724 h 10000"/>
                  <a:gd name="connsiteX650" fmla="*/ 5562 w 10000"/>
                  <a:gd name="connsiteY650" fmla="*/ 8750 h 10000"/>
                  <a:gd name="connsiteX651" fmla="*/ 5562 w 10000"/>
                  <a:gd name="connsiteY651" fmla="*/ 8760 h 10000"/>
                  <a:gd name="connsiteX652" fmla="*/ 5571 w 10000"/>
                  <a:gd name="connsiteY652" fmla="*/ 8782 h 10000"/>
                  <a:gd name="connsiteX653" fmla="*/ 5579 w 10000"/>
                  <a:gd name="connsiteY653" fmla="*/ 8789 h 10000"/>
                  <a:gd name="connsiteX654" fmla="*/ 5593 w 10000"/>
                  <a:gd name="connsiteY654" fmla="*/ 8789 h 10000"/>
                  <a:gd name="connsiteX655" fmla="*/ 5596 w 10000"/>
                  <a:gd name="connsiteY655" fmla="*/ 8789 h 10000"/>
                  <a:gd name="connsiteX656" fmla="*/ 5626 w 10000"/>
                  <a:gd name="connsiteY656" fmla="*/ 8782 h 10000"/>
                  <a:gd name="connsiteX657" fmla="*/ 5629 w 10000"/>
                  <a:gd name="connsiteY657" fmla="*/ 8782 h 10000"/>
                  <a:gd name="connsiteX658" fmla="*/ 5637 w 10000"/>
                  <a:gd name="connsiteY658" fmla="*/ 8779 h 10000"/>
                  <a:gd name="connsiteX659" fmla="*/ 5648 w 10000"/>
                  <a:gd name="connsiteY659" fmla="*/ 8789 h 10000"/>
                  <a:gd name="connsiteX660" fmla="*/ 5665 w 10000"/>
                  <a:gd name="connsiteY660" fmla="*/ 8795 h 10000"/>
                  <a:gd name="connsiteX661" fmla="*/ 5676 w 10000"/>
                  <a:gd name="connsiteY661" fmla="*/ 8789 h 10000"/>
                  <a:gd name="connsiteX662" fmla="*/ 5684 w 10000"/>
                  <a:gd name="connsiteY662" fmla="*/ 8782 h 10000"/>
                  <a:gd name="connsiteX663" fmla="*/ 5693 w 10000"/>
                  <a:gd name="connsiteY663" fmla="*/ 8789 h 10000"/>
                  <a:gd name="connsiteX664" fmla="*/ 5715 w 10000"/>
                  <a:gd name="connsiteY664" fmla="*/ 8808 h 10000"/>
                  <a:gd name="connsiteX665" fmla="*/ 5731 w 10000"/>
                  <a:gd name="connsiteY665" fmla="*/ 8808 h 10000"/>
                  <a:gd name="connsiteX666" fmla="*/ 5740 w 10000"/>
                  <a:gd name="connsiteY666" fmla="*/ 8808 h 10000"/>
                  <a:gd name="connsiteX667" fmla="*/ 5765 w 10000"/>
                  <a:gd name="connsiteY667" fmla="*/ 8818 h 10000"/>
                  <a:gd name="connsiteX668" fmla="*/ 5781 w 10000"/>
                  <a:gd name="connsiteY668" fmla="*/ 8824 h 10000"/>
                  <a:gd name="connsiteX669" fmla="*/ 5798 w 10000"/>
                  <a:gd name="connsiteY669" fmla="*/ 8834 h 10000"/>
                  <a:gd name="connsiteX670" fmla="*/ 5814 w 10000"/>
                  <a:gd name="connsiteY670" fmla="*/ 8837 h 10000"/>
                  <a:gd name="connsiteX671" fmla="*/ 5831 w 10000"/>
                  <a:gd name="connsiteY671" fmla="*/ 8844 h 10000"/>
                  <a:gd name="connsiteX672" fmla="*/ 5842 w 10000"/>
                  <a:gd name="connsiteY672" fmla="*/ 8847 h 10000"/>
                  <a:gd name="connsiteX673" fmla="*/ 5859 w 10000"/>
                  <a:gd name="connsiteY673" fmla="*/ 8857 h 10000"/>
                  <a:gd name="connsiteX674" fmla="*/ 5870 w 10000"/>
                  <a:gd name="connsiteY674" fmla="*/ 8867 h 10000"/>
                  <a:gd name="connsiteX675" fmla="*/ 5878 w 10000"/>
                  <a:gd name="connsiteY675" fmla="*/ 8873 h 10000"/>
                  <a:gd name="connsiteX676" fmla="*/ 5895 w 10000"/>
                  <a:gd name="connsiteY676" fmla="*/ 8873 h 10000"/>
                  <a:gd name="connsiteX677" fmla="*/ 5911 w 10000"/>
                  <a:gd name="connsiteY677" fmla="*/ 8873 h 10000"/>
                  <a:gd name="connsiteX678" fmla="*/ 5931 w 10000"/>
                  <a:gd name="connsiteY678" fmla="*/ 8873 h 10000"/>
                  <a:gd name="connsiteX679" fmla="*/ 5950 w 10000"/>
                  <a:gd name="connsiteY679" fmla="*/ 8867 h 10000"/>
                  <a:gd name="connsiteX680" fmla="*/ 5967 w 10000"/>
                  <a:gd name="connsiteY680" fmla="*/ 8867 h 10000"/>
                  <a:gd name="connsiteX681" fmla="*/ 5975 w 10000"/>
                  <a:gd name="connsiteY681" fmla="*/ 8873 h 10000"/>
                  <a:gd name="connsiteX682" fmla="*/ 6000 w 10000"/>
                  <a:gd name="connsiteY682" fmla="*/ 8883 h 10000"/>
                  <a:gd name="connsiteX683" fmla="*/ 5997 w 10000"/>
                  <a:gd name="connsiteY683" fmla="*/ 8886 h 10000"/>
                  <a:gd name="connsiteX684" fmla="*/ 5997 w 10000"/>
                  <a:gd name="connsiteY684" fmla="*/ 8896 h 10000"/>
                  <a:gd name="connsiteX685" fmla="*/ 6014 w 10000"/>
                  <a:gd name="connsiteY685" fmla="*/ 8892 h 10000"/>
                  <a:gd name="connsiteX686" fmla="*/ 6028 w 10000"/>
                  <a:gd name="connsiteY686" fmla="*/ 8892 h 10000"/>
                  <a:gd name="connsiteX687" fmla="*/ 6053 w 10000"/>
                  <a:gd name="connsiteY687" fmla="*/ 8886 h 10000"/>
                  <a:gd name="connsiteX688" fmla="*/ 6072 w 10000"/>
                  <a:gd name="connsiteY688" fmla="*/ 8876 h 10000"/>
                  <a:gd name="connsiteX689" fmla="*/ 6089 w 10000"/>
                  <a:gd name="connsiteY689" fmla="*/ 8867 h 10000"/>
                  <a:gd name="connsiteX690" fmla="*/ 6111 w 10000"/>
                  <a:gd name="connsiteY690" fmla="*/ 8857 h 10000"/>
                  <a:gd name="connsiteX691" fmla="*/ 6127 w 10000"/>
                  <a:gd name="connsiteY691" fmla="*/ 8847 h 10000"/>
                  <a:gd name="connsiteX692" fmla="*/ 6152 w 10000"/>
                  <a:gd name="connsiteY692" fmla="*/ 8834 h 10000"/>
                  <a:gd name="connsiteX693" fmla="*/ 6183 w 10000"/>
                  <a:gd name="connsiteY693" fmla="*/ 8828 h 10000"/>
                  <a:gd name="connsiteX694" fmla="*/ 6175 w 10000"/>
                  <a:gd name="connsiteY694" fmla="*/ 8844 h 10000"/>
                  <a:gd name="connsiteX695" fmla="*/ 6169 w 10000"/>
                  <a:gd name="connsiteY695" fmla="*/ 8863 h 10000"/>
                  <a:gd name="connsiteX696" fmla="*/ 6158 w 10000"/>
                  <a:gd name="connsiteY696" fmla="*/ 8886 h 10000"/>
                  <a:gd name="connsiteX697" fmla="*/ 6152 w 10000"/>
                  <a:gd name="connsiteY697" fmla="*/ 8896 h 10000"/>
                  <a:gd name="connsiteX698" fmla="*/ 6150 w 10000"/>
                  <a:gd name="connsiteY698" fmla="*/ 8909 h 10000"/>
                  <a:gd name="connsiteX699" fmla="*/ 6152 w 10000"/>
                  <a:gd name="connsiteY699" fmla="*/ 8938 h 10000"/>
                  <a:gd name="connsiteX700" fmla="*/ 6158 w 10000"/>
                  <a:gd name="connsiteY700" fmla="*/ 8957 h 10000"/>
                  <a:gd name="connsiteX701" fmla="*/ 6161 w 10000"/>
                  <a:gd name="connsiteY701" fmla="*/ 8980 h 10000"/>
                  <a:gd name="connsiteX702" fmla="*/ 6166 w 10000"/>
                  <a:gd name="connsiteY702" fmla="*/ 8999 h 10000"/>
                  <a:gd name="connsiteX703" fmla="*/ 6175 w 10000"/>
                  <a:gd name="connsiteY703" fmla="*/ 9032 h 10000"/>
                  <a:gd name="connsiteX704" fmla="*/ 6183 w 10000"/>
                  <a:gd name="connsiteY704" fmla="*/ 9051 h 10000"/>
                  <a:gd name="connsiteX705" fmla="*/ 6191 w 10000"/>
                  <a:gd name="connsiteY705" fmla="*/ 9064 h 10000"/>
                  <a:gd name="connsiteX706" fmla="*/ 6194 w 10000"/>
                  <a:gd name="connsiteY706" fmla="*/ 9084 h 10000"/>
                  <a:gd name="connsiteX707" fmla="*/ 6208 w 10000"/>
                  <a:gd name="connsiteY707" fmla="*/ 9103 h 10000"/>
                  <a:gd name="connsiteX708" fmla="*/ 6208 w 10000"/>
                  <a:gd name="connsiteY708" fmla="*/ 9113 h 10000"/>
                  <a:gd name="connsiteX709" fmla="*/ 6216 w 10000"/>
                  <a:gd name="connsiteY709" fmla="*/ 9129 h 10000"/>
                  <a:gd name="connsiteX710" fmla="*/ 6230 w 10000"/>
                  <a:gd name="connsiteY710" fmla="*/ 9148 h 10000"/>
                  <a:gd name="connsiteX711" fmla="*/ 6241 w 10000"/>
                  <a:gd name="connsiteY711" fmla="*/ 9165 h 10000"/>
                  <a:gd name="connsiteX712" fmla="*/ 6249 w 10000"/>
                  <a:gd name="connsiteY712" fmla="*/ 9168 h 10000"/>
                  <a:gd name="connsiteX713" fmla="*/ 6266 w 10000"/>
                  <a:gd name="connsiteY713" fmla="*/ 9184 h 10000"/>
                  <a:gd name="connsiteX714" fmla="*/ 6280 w 10000"/>
                  <a:gd name="connsiteY714" fmla="*/ 9184 h 10000"/>
                  <a:gd name="connsiteX715" fmla="*/ 6288 w 10000"/>
                  <a:gd name="connsiteY715" fmla="*/ 9177 h 10000"/>
                  <a:gd name="connsiteX716" fmla="*/ 6299 w 10000"/>
                  <a:gd name="connsiteY716" fmla="*/ 9187 h 10000"/>
                  <a:gd name="connsiteX717" fmla="*/ 6305 w 10000"/>
                  <a:gd name="connsiteY717" fmla="*/ 9197 h 10000"/>
                  <a:gd name="connsiteX718" fmla="*/ 6310 w 10000"/>
                  <a:gd name="connsiteY718" fmla="*/ 9197 h 10000"/>
                  <a:gd name="connsiteX719" fmla="*/ 6321 w 10000"/>
                  <a:gd name="connsiteY719" fmla="*/ 9213 h 10000"/>
                  <a:gd name="connsiteX720" fmla="*/ 6335 w 10000"/>
                  <a:gd name="connsiteY720" fmla="*/ 9223 h 10000"/>
                  <a:gd name="connsiteX721" fmla="*/ 6338 w 10000"/>
                  <a:gd name="connsiteY721" fmla="*/ 9223 h 10000"/>
                  <a:gd name="connsiteX722" fmla="*/ 6355 w 10000"/>
                  <a:gd name="connsiteY722" fmla="*/ 9226 h 10000"/>
                  <a:gd name="connsiteX723" fmla="*/ 6363 w 10000"/>
                  <a:gd name="connsiteY723" fmla="*/ 9236 h 10000"/>
                  <a:gd name="connsiteX724" fmla="*/ 6380 w 10000"/>
                  <a:gd name="connsiteY724" fmla="*/ 9258 h 10000"/>
                  <a:gd name="connsiteX725" fmla="*/ 6393 w 10000"/>
                  <a:gd name="connsiteY725" fmla="*/ 9278 h 10000"/>
                  <a:gd name="connsiteX726" fmla="*/ 6396 w 10000"/>
                  <a:gd name="connsiteY726" fmla="*/ 9288 h 10000"/>
                  <a:gd name="connsiteX727" fmla="*/ 6407 w 10000"/>
                  <a:gd name="connsiteY727" fmla="*/ 9297 h 10000"/>
                  <a:gd name="connsiteX728" fmla="*/ 6410 w 10000"/>
                  <a:gd name="connsiteY728" fmla="*/ 9307 h 10000"/>
                  <a:gd name="connsiteX729" fmla="*/ 6416 w 10000"/>
                  <a:gd name="connsiteY729" fmla="*/ 9317 h 10000"/>
                  <a:gd name="connsiteX730" fmla="*/ 6424 w 10000"/>
                  <a:gd name="connsiteY730" fmla="*/ 9326 h 10000"/>
                  <a:gd name="connsiteX731" fmla="*/ 6435 w 10000"/>
                  <a:gd name="connsiteY731" fmla="*/ 9336 h 10000"/>
                  <a:gd name="connsiteX732" fmla="*/ 6443 w 10000"/>
                  <a:gd name="connsiteY732" fmla="*/ 9346 h 10000"/>
                  <a:gd name="connsiteX733" fmla="*/ 6449 w 10000"/>
                  <a:gd name="connsiteY733" fmla="*/ 9362 h 10000"/>
                  <a:gd name="connsiteX734" fmla="*/ 6452 w 10000"/>
                  <a:gd name="connsiteY734" fmla="*/ 9372 h 10000"/>
                  <a:gd name="connsiteX735" fmla="*/ 6449 w 10000"/>
                  <a:gd name="connsiteY735" fmla="*/ 9381 h 10000"/>
                  <a:gd name="connsiteX736" fmla="*/ 6465 w 10000"/>
                  <a:gd name="connsiteY736" fmla="*/ 9394 h 10000"/>
                  <a:gd name="connsiteX737" fmla="*/ 6468 w 10000"/>
                  <a:gd name="connsiteY737" fmla="*/ 9420 h 10000"/>
                  <a:gd name="connsiteX738" fmla="*/ 6493 w 10000"/>
                  <a:gd name="connsiteY738" fmla="*/ 9430 h 10000"/>
                  <a:gd name="connsiteX739" fmla="*/ 6507 w 10000"/>
                  <a:gd name="connsiteY739" fmla="*/ 9440 h 10000"/>
                  <a:gd name="connsiteX740" fmla="*/ 6524 w 10000"/>
                  <a:gd name="connsiteY740" fmla="*/ 9459 h 10000"/>
                  <a:gd name="connsiteX741" fmla="*/ 6532 w 10000"/>
                  <a:gd name="connsiteY741" fmla="*/ 9485 h 10000"/>
                  <a:gd name="connsiteX742" fmla="*/ 6537 w 10000"/>
                  <a:gd name="connsiteY742" fmla="*/ 9498 h 10000"/>
                  <a:gd name="connsiteX743" fmla="*/ 6571 w 10000"/>
                  <a:gd name="connsiteY743" fmla="*/ 9508 h 10000"/>
                  <a:gd name="connsiteX744" fmla="*/ 6596 w 10000"/>
                  <a:gd name="connsiteY744" fmla="*/ 9508 h 10000"/>
                  <a:gd name="connsiteX745" fmla="*/ 6637 w 10000"/>
                  <a:gd name="connsiteY745" fmla="*/ 9517 h 10000"/>
                  <a:gd name="connsiteX746" fmla="*/ 6662 w 10000"/>
                  <a:gd name="connsiteY746" fmla="*/ 9524 h 10000"/>
                  <a:gd name="connsiteX747" fmla="*/ 6679 w 10000"/>
                  <a:gd name="connsiteY747" fmla="*/ 9517 h 10000"/>
                  <a:gd name="connsiteX748" fmla="*/ 6679 w 10000"/>
                  <a:gd name="connsiteY748" fmla="*/ 9505 h 10000"/>
                  <a:gd name="connsiteX749" fmla="*/ 6690 w 10000"/>
                  <a:gd name="connsiteY749" fmla="*/ 9485 h 10000"/>
                  <a:gd name="connsiteX750" fmla="*/ 6693 w 10000"/>
                  <a:gd name="connsiteY750" fmla="*/ 9479 h 10000"/>
                  <a:gd name="connsiteX751" fmla="*/ 6706 w 10000"/>
                  <a:gd name="connsiteY751" fmla="*/ 9469 h 10000"/>
                  <a:gd name="connsiteX752" fmla="*/ 6709 w 10000"/>
                  <a:gd name="connsiteY752" fmla="*/ 9462 h 10000"/>
                  <a:gd name="connsiteX753" fmla="*/ 6717 w 10000"/>
                  <a:gd name="connsiteY753" fmla="*/ 9459 h 10000"/>
                  <a:gd name="connsiteX754" fmla="*/ 6726 w 10000"/>
                  <a:gd name="connsiteY754" fmla="*/ 9459 h 10000"/>
                  <a:gd name="connsiteX755" fmla="*/ 6742 w 10000"/>
                  <a:gd name="connsiteY755" fmla="*/ 9462 h 10000"/>
                  <a:gd name="connsiteX756" fmla="*/ 6759 w 10000"/>
                  <a:gd name="connsiteY756" fmla="*/ 9479 h 10000"/>
                  <a:gd name="connsiteX757" fmla="*/ 6781 w 10000"/>
                  <a:gd name="connsiteY757" fmla="*/ 9485 h 10000"/>
                  <a:gd name="connsiteX758" fmla="*/ 6795 w 10000"/>
                  <a:gd name="connsiteY758" fmla="*/ 9485 h 10000"/>
                  <a:gd name="connsiteX759" fmla="*/ 6803 w 10000"/>
                  <a:gd name="connsiteY759" fmla="*/ 9498 h 10000"/>
                  <a:gd name="connsiteX760" fmla="*/ 6806 w 10000"/>
                  <a:gd name="connsiteY760" fmla="*/ 9508 h 10000"/>
                  <a:gd name="connsiteX761" fmla="*/ 6823 w 10000"/>
                  <a:gd name="connsiteY761" fmla="*/ 9514 h 10000"/>
                  <a:gd name="connsiteX762" fmla="*/ 6831 w 10000"/>
                  <a:gd name="connsiteY762" fmla="*/ 9514 h 10000"/>
                  <a:gd name="connsiteX763" fmla="*/ 6848 w 10000"/>
                  <a:gd name="connsiteY763" fmla="*/ 9514 h 10000"/>
                  <a:gd name="connsiteX764" fmla="*/ 6856 w 10000"/>
                  <a:gd name="connsiteY764" fmla="*/ 9517 h 10000"/>
                  <a:gd name="connsiteX765" fmla="*/ 6878 w 10000"/>
                  <a:gd name="connsiteY765" fmla="*/ 9524 h 10000"/>
                  <a:gd name="connsiteX766" fmla="*/ 6895 w 10000"/>
                  <a:gd name="connsiteY766" fmla="*/ 9524 h 10000"/>
                  <a:gd name="connsiteX767" fmla="*/ 6917 w 10000"/>
                  <a:gd name="connsiteY767" fmla="*/ 9527 h 10000"/>
                  <a:gd name="connsiteX768" fmla="*/ 6934 w 10000"/>
                  <a:gd name="connsiteY768" fmla="*/ 9534 h 10000"/>
                  <a:gd name="connsiteX769" fmla="*/ 6961 w 10000"/>
                  <a:gd name="connsiteY769" fmla="*/ 9543 h 10000"/>
                  <a:gd name="connsiteX770" fmla="*/ 6989 w 10000"/>
                  <a:gd name="connsiteY770" fmla="*/ 9547 h 10000"/>
                  <a:gd name="connsiteX771" fmla="*/ 7014 w 10000"/>
                  <a:gd name="connsiteY771" fmla="*/ 9543 h 10000"/>
                  <a:gd name="connsiteX772" fmla="*/ 7033 w 10000"/>
                  <a:gd name="connsiteY772" fmla="*/ 9543 h 10000"/>
                  <a:gd name="connsiteX773" fmla="*/ 7042 w 10000"/>
                  <a:gd name="connsiteY773" fmla="*/ 9547 h 10000"/>
                  <a:gd name="connsiteX774" fmla="*/ 7069 w 10000"/>
                  <a:gd name="connsiteY774" fmla="*/ 9647 h 10000"/>
                  <a:gd name="connsiteX775" fmla="*/ 7122 w 10000"/>
                  <a:gd name="connsiteY775" fmla="*/ 9734 h 10000"/>
                  <a:gd name="connsiteX776" fmla="*/ 7147 w 10000"/>
                  <a:gd name="connsiteY776" fmla="*/ 9744 h 10000"/>
                  <a:gd name="connsiteX777" fmla="*/ 7169 w 10000"/>
                  <a:gd name="connsiteY777" fmla="*/ 9741 h 10000"/>
                  <a:gd name="connsiteX778" fmla="*/ 7177 w 10000"/>
                  <a:gd name="connsiteY778" fmla="*/ 9744 h 10000"/>
                  <a:gd name="connsiteX779" fmla="*/ 7186 w 10000"/>
                  <a:gd name="connsiteY779" fmla="*/ 9754 h 10000"/>
                  <a:gd name="connsiteX780" fmla="*/ 7191 w 10000"/>
                  <a:gd name="connsiteY780" fmla="*/ 9773 h 10000"/>
                  <a:gd name="connsiteX781" fmla="*/ 7208 w 10000"/>
                  <a:gd name="connsiteY781" fmla="*/ 9783 h 10000"/>
                  <a:gd name="connsiteX782" fmla="*/ 7219 w 10000"/>
                  <a:gd name="connsiteY782" fmla="*/ 9793 h 10000"/>
                  <a:gd name="connsiteX783" fmla="*/ 7235 w 10000"/>
                  <a:gd name="connsiteY783" fmla="*/ 9802 h 10000"/>
                  <a:gd name="connsiteX784" fmla="*/ 7249 w 10000"/>
                  <a:gd name="connsiteY784" fmla="*/ 9819 h 10000"/>
                  <a:gd name="connsiteX785" fmla="*/ 7255 w 10000"/>
                  <a:gd name="connsiteY785" fmla="*/ 9835 h 10000"/>
                  <a:gd name="connsiteX786" fmla="*/ 7255 w 10000"/>
                  <a:gd name="connsiteY786" fmla="*/ 9848 h 10000"/>
                  <a:gd name="connsiteX787" fmla="*/ 7249 w 10000"/>
                  <a:gd name="connsiteY787" fmla="*/ 9848 h 10000"/>
                  <a:gd name="connsiteX788" fmla="*/ 7244 w 10000"/>
                  <a:gd name="connsiteY788" fmla="*/ 9858 h 10000"/>
                  <a:gd name="connsiteX789" fmla="*/ 7235 w 10000"/>
                  <a:gd name="connsiteY789" fmla="*/ 9883 h 10000"/>
                  <a:gd name="connsiteX790" fmla="*/ 7244 w 10000"/>
                  <a:gd name="connsiteY790" fmla="*/ 9903 h 10000"/>
                  <a:gd name="connsiteX791" fmla="*/ 7258 w 10000"/>
                  <a:gd name="connsiteY791" fmla="*/ 9926 h 10000"/>
                  <a:gd name="connsiteX792" fmla="*/ 7263 w 10000"/>
                  <a:gd name="connsiteY792" fmla="*/ 9948 h 10000"/>
                  <a:gd name="connsiteX793" fmla="*/ 7274 w 10000"/>
                  <a:gd name="connsiteY793" fmla="*/ 9968 h 10000"/>
                  <a:gd name="connsiteX794" fmla="*/ 7283 w 10000"/>
                  <a:gd name="connsiteY794" fmla="*/ 9987 h 10000"/>
                  <a:gd name="connsiteX795" fmla="*/ 7291 w 10000"/>
                  <a:gd name="connsiteY795" fmla="*/ 10000 h 10000"/>
                  <a:gd name="connsiteX796" fmla="*/ 7305 w 10000"/>
                  <a:gd name="connsiteY796" fmla="*/ 9997 h 10000"/>
                  <a:gd name="connsiteX797" fmla="*/ 7313 w 10000"/>
                  <a:gd name="connsiteY797" fmla="*/ 9977 h 10000"/>
                  <a:gd name="connsiteX798" fmla="*/ 7324 w 10000"/>
                  <a:gd name="connsiteY798" fmla="*/ 9968 h 10000"/>
                  <a:gd name="connsiteX799" fmla="*/ 7341 w 10000"/>
                  <a:gd name="connsiteY799" fmla="*/ 9971 h 10000"/>
                  <a:gd name="connsiteX800" fmla="*/ 7368 w 10000"/>
                  <a:gd name="connsiteY800" fmla="*/ 9987 h 10000"/>
                  <a:gd name="connsiteX801" fmla="*/ 7380 w 10000"/>
                  <a:gd name="connsiteY801" fmla="*/ 9990 h 10000"/>
                  <a:gd name="connsiteX802" fmla="*/ 7393 w 10000"/>
                  <a:gd name="connsiteY802" fmla="*/ 9981 h 10000"/>
                  <a:gd name="connsiteX803" fmla="*/ 7404 w 10000"/>
                  <a:gd name="connsiteY803" fmla="*/ 9968 h 10000"/>
                  <a:gd name="connsiteX804" fmla="*/ 7418 w 10000"/>
                  <a:gd name="connsiteY804" fmla="*/ 9948 h 10000"/>
                  <a:gd name="connsiteX805" fmla="*/ 7427 w 10000"/>
                  <a:gd name="connsiteY805" fmla="*/ 9922 h 10000"/>
                  <a:gd name="connsiteX806" fmla="*/ 7427 w 10000"/>
                  <a:gd name="connsiteY806" fmla="*/ 9906 h 10000"/>
                  <a:gd name="connsiteX807" fmla="*/ 7404 w 10000"/>
                  <a:gd name="connsiteY807" fmla="*/ 9877 h 10000"/>
                  <a:gd name="connsiteX808" fmla="*/ 7388 w 10000"/>
                  <a:gd name="connsiteY808" fmla="*/ 9854 h 10000"/>
                  <a:gd name="connsiteX809" fmla="*/ 7385 w 10000"/>
                  <a:gd name="connsiteY809" fmla="*/ 9845 h 10000"/>
                  <a:gd name="connsiteX810" fmla="*/ 7385 w 10000"/>
                  <a:gd name="connsiteY810" fmla="*/ 9825 h 10000"/>
                  <a:gd name="connsiteX811" fmla="*/ 7385 w 10000"/>
                  <a:gd name="connsiteY811" fmla="*/ 9819 h 10000"/>
                  <a:gd name="connsiteX812" fmla="*/ 7393 w 10000"/>
                  <a:gd name="connsiteY812" fmla="*/ 9809 h 10000"/>
                  <a:gd name="connsiteX813" fmla="*/ 7404 w 10000"/>
                  <a:gd name="connsiteY813" fmla="*/ 9793 h 10000"/>
                  <a:gd name="connsiteX814" fmla="*/ 7413 w 10000"/>
                  <a:gd name="connsiteY814" fmla="*/ 9783 h 10000"/>
                  <a:gd name="connsiteX815" fmla="*/ 7404 w 10000"/>
                  <a:gd name="connsiteY815" fmla="*/ 9770 h 10000"/>
                  <a:gd name="connsiteX816" fmla="*/ 7388 w 10000"/>
                  <a:gd name="connsiteY816" fmla="*/ 9760 h 10000"/>
                  <a:gd name="connsiteX817" fmla="*/ 7371 w 10000"/>
                  <a:gd name="connsiteY817" fmla="*/ 9744 h 10000"/>
                  <a:gd name="connsiteX818" fmla="*/ 7363 w 10000"/>
                  <a:gd name="connsiteY818" fmla="*/ 9731 h 10000"/>
                  <a:gd name="connsiteX819" fmla="*/ 7355 w 10000"/>
                  <a:gd name="connsiteY819" fmla="*/ 9715 h 10000"/>
                  <a:gd name="connsiteX820" fmla="*/ 7360 w 10000"/>
                  <a:gd name="connsiteY820" fmla="*/ 9686 h 10000"/>
                  <a:gd name="connsiteX821" fmla="*/ 7363 w 10000"/>
                  <a:gd name="connsiteY821" fmla="*/ 9657 h 10000"/>
                  <a:gd name="connsiteX822" fmla="*/ 7360 w 10000"/>
                  <a:gd name="connsiteY822" fmla="*/ 9631 h 10000"/>
                  <a:gd name="connsiteX823" fmla="*/ 7346 w 10000"/>
                  <a:gd name="connsiteY823" fmla="*/ 9611 h 10000"/>
                  <a:gd name="connsiteX824" fmla="*/ 7332 w 10000"/>
                  <a:gd name="connsiteY824" fmla="*/ 9585 h 10000"/>
                  <a:gd name="connsiteX825" fmla="*/ 7324 w 10000"/>
                  <a:gd name="connsiteY825" fmla="*/ 9573 h 10000"/>
                  <a:gd name="connsiteX826" fmla="*/ 7324 w 10000"/>
                  <a:gd name="connsiteY826" fmla="*/ 9553 h 10000"/>
                  <a:gd name="connsiteX827" fmla="*/ 7324 w 10000"/>
                  <a:gd name="connsiteY827" fmla="*/ 9543 h 10000"/>
                  <a:gd name="connsiteX828" fmla="*/ 7324 w 10000"/>
                  <a:gd name="connsiteY828" fmla="*/ 9517 h 10000"/>
                  <a:gd name="connsiteX829" fmla="*/ 7324 w 10000"/>
                  <a:gd name="connsiteY829" fmla="*/ 9498 h 10000"/>
                  <a:gd name="connsiteX830" fmla="*/ 7332 w 10000"/>
                  <a:gd name="connsiteY830" fmla="*/ 9479 h 10000"/>
                  <a:gd name="connsiteX831" fmla="*/ 7341 w 10000"/>
                  <a:gd name="connsiteY831" fmla="*/ 9462 h 10000"/>
                  <a:gd name="connsiteX832" fmla="*/ 7352 w 10000"/>
                  <a:gd name="connsiteY832" fmla="*/ 9459 h 10000"/>
                  <a:gd name="connsiteX833" fmla="*/ 7360 w 10000"/>
                  <a:gd name="connsiteY833" fmla="*/ 9443 h 10000"/>
                  <a:gd name="connsiteX834" fmla="*/ 7363 w 10000"/>
                  <a:gd name="connsiteY834" fmla="*/ 9433 h 10000"/>
                  <a:gd name="connsiteX835" fmla="*/ 7377 w 10000"/>
                  <a:gd name="connsiteY835" fmla="*/ 9433 h 10000"/>
                  <a:gd name="connsiteX836" fmla="*/ 7388 w 10000"/>
                  <a:gd name="connsiteY836" fmla="*/ 9430 h 10000"/>
                  <a:gd name="connsiteX837" fmla="*/ 7396 w 10000"/>
                  <a:gd name="connsiteY837" fmla="*/ 9430 h 10000"/>
                  <a:gd name="connsiteX838" fmla="*/ 7402 w 10000"/>
                  <a:gd name="connsiteY838" fmla="*/ 9424 h 10000"/>
                  <a:gd name="connsiteX839" fmla="*/ 7396 w 10000"/>
                  <a:gd name="connsiteY839" fmla="*/ 9414 h 10000"/>
                  <a:gd name="connsiteX840" fmla="*/ 7388 w 10000"/>
                  <a:gd name="connsiteY840" fmla="*/ 9401 h 10000"/>
                  <a:gd name="connsiteX841" fmla="*/ 7371 w 10000"/>
                  <a:gd name="connsiteY841" fmla="*/ 9391 h 10000"/>
                  <a:gd name="connsiteX842" fmla="*/ 7355 w 10000"/>
                  <a:gd name="connsiteY842" fmla="*/ 9375 h 10000"/>
                  <a:gd name="connsiteX843" fmla="*/ 7332 w 10000"/>
                  <a:gd name="connsiteY843" fmla="*/ 9356 h 10000"/>
                  <a:gd name="connsiteX844" fmla="*/ 7313 w 10000"/>
                  <a:gd name="connsiteY844" fmla="*/ 9330 h 10000"/>
                  <a:gd name="connsiteX845" fmla="*/ 7307 w 10000"/>
                  <a:gd name="connsiteY845" fmla="*/ 9310 h 10000"/>
                  <a:gd name="connsiteX846" fmla="*/ 7305 w 10000"/>
                  <a:gd name="connsiteY846" fmla="*/ 9291 h 10000"/>
                  <a:gd name="connsiteX847" fmla="*/ 7305 w 10000"/>
                  <a:gd name="connsiteY847" fmla="*/ 9278 h 10000"/>
                  <a:gd name="connsiteX848" fmla="*/ 7296 w 10000"/>
                  <a:gd name="connsiteY848" fmla="*/ 9268 h 10000"/>
                  <a:gd name="connsiteX849" fmla="*/ 7296 w 10000"/>
                  <a:gd name="connsiteY849" fmla="*/ 9249 h 10000"/>
                  <a:gd name="connsiteX850" fmla="*/ 7291 w 10000"/>
                  <a:gd name="connsiteY850" fmla="*/ 9226 h 10000"/>
                  <a:gd name="connsiteX851" fmla="*/ 7283 w 10000"/>
                  <a:gd name="connsiteY851" fmla="*/ 9213 h 10000"/>
                  <a:gd name="connsiteX852" fmla="*/ 7274 w 10000"/>
                  <a:gd name="connsiteY852" fmla="*/ 9194 h 10000"/>
                  <a:gd name="connsiteX853" fmla="*/ 7274 w 10000"/>
                  <a:gd name="connsiteY853" fmla="*/ 9174 h 10000"/>
                  <a:gd name="connsiteX854" fmla="*/ 7280 w 10000"/>
                  <a:gd name="connsiteY854" fmla="*/ 9148 h 10000"/>
                  <a:gd name="connsiteX855" fmla="*/ 7283 w 10000"/>
                  <a:gd name="connsiteY855" fmla="*/ 9119 h 10000"/>
                  <a:gd name="connsiteX856" fmla="*/ 7291 w 10000"/>
                  <a:gd name="connsiteY856" fmla="*/ 9100 h 10000"/>
                  <a:gd name="connsiteX857" fmla="*/ 7307 w 10000"/>
                  <a:gd name="connsiteY857" fmla="*/ 9080 h 10000"/>
                  <a:gd name="connsiteX858" fmla="*/ 7324 w 10000"/>
                  <a:gd name="connsiteY858" fmla="*/ 9054 h 10000"/>
                  <a:gd name="connsiteX859" fmla="*/ 7341 w 10000"/>
                  <a:gd name="connsiteY859" fmla="*/ 9054 h 10000"/>
                  <a:gd name="connsiteX860" fmla="*/ 7352 w 10000"/>
                  <a:gd name="connsiteY860" fmla="*/ 9054 h 10000"/>
                  <a:gd name="connsiteX861" fmla="*/ 7346 w 10000"/>
                  <a:gd name="connsiteY861" fmla="*/ 9032 h 10000"/>
                  <a:gd name="connsiteX862" fmla="*/ 7341 w 10000"/>
                  <a:gd name="connsiteY862" fmla="*/ 9022 h 10000"/>
                  <a:gd name="connsiteX863" fmla="*/ 7352 w 10000"/>
                  <a:gd name="connsiteY863" fmla="*/ 8999 h 10000"/>
                  <a:gd name="connsiteX864" fmla="*/ 7360 w 10000"/>
                  <a:gd name="connsiteY864" fmla="*/ 8967 h 10000"/>
                  <a:gd name="connsiteX865" fmla="*/ 7368 w 10000"/>
                  <a:gd name="connsiteY865" fmla="*/ 8922 h 10000"/>
                  <a:gd name="connsiteX866" fmla="*/ 7377 w 10000"/>
                  <a:gd name="connsiteY866" fmla="*/ 8896 h 10000"/>
                  <a:gd name="connsiteX867" fmla="*/ 7380 w 10000"/>
                  <a:gd name="connsiteY867" fmla="*/ 8867 h 10000"/>
                  <a:gd name="connsiteX868" fmla="*/ 7402 w 10000"/>
                  <a:gd name="connsiteY868" fmla="*/ 8824 h 10000"/>
                  <a:gd name="connsiteX869" fmla="*/ 7402 w 10000"/>
                  <a:gd name="connsiteY869" fmla="*/ 8808 h 10000"/>
                  <a:gd name="connsiteX870" fmla="*/ 7393 w 10000"/>
                  <a:gd name="connsiteY870" fmla="*/ 8795 h 10000"/>
                  <a:gd name="connsiteX871" fmla="*/ 7388 w 10000"/>
                  <a:gd name="connsiteY871" fmla="*/ 8799 h 10000"/>
                  <a:gd name="connsiteX872" fmla="*/ 7396 w 10000"/>
                  <a:gd name="connsiteY872" fmla="*/ 8789 h 10000"/>
                  <a:gd name="connsiteX873" fmla="*/ 7404 w 10000"/>
                  <a:gd name="connsiteY873" fmla="*/ 8789 h 10000"/>
                  <a:gd name="connsiteX874" fmla="*/ 7421 w 10000"/>
                  <a:gd name="connsiteY874" fmla="*/ 8769 h 10000"/>
                  <a:gd name="connsiteX875" fmla="*/ 7443 w 10000"/>
                  <a:gd name="connsiteY875" fmla="*/ 8763 h 10000"/>
                  <a:gd name="connsiteX876" fmla="*/ 7452 w 10000"/>
                  <a:gd name="connsiteY876" fmla="*/ 8769 h 10000"/>
                  <a:gd name="connsiteX877" fmla="*/ 7468 w 10000"/>
                  <a:gd name="connsiteY877" fmla="*/ 8769 h 10000"/>
                  <a:gd name="connsiteX878" fmla="*/ 7499 w 10000"/>
                  <a:gd name="connsiteY878" fmla="*/ 8763 h 10000"/>
                  <a:gd name="connsiteX879" fmla="*/ 7526 w 10000"/>
                  <a:gd name="connsiteY879" fmla="*/ 8763 h 10000"/>
                  <a:gd name="connsiteX880" fmla="*/ 7532 w 10000"/>
                  <a:gd name="connsiteY880" fmla="*/ 8763 h 10000"/>
                  <a:gd name="connsiteX881" fmla="*/ 7554 w 10000"/>
                  <a:gd name="connsiteY881" fmla="*/ 8744 h 10000"/>
                  <a:gd name="connsiteX882" fmla="*/ 7571 w 10000"/>
                  <a:gd name="connsiteY882" fmla="*/ 8731 h 10000"/>
                  <a:gd name="connsiteX883" fmla="*/ 7587 w 10000"/>
                  <a:gd name="connsiteY883" fmla="*/ 8711 h 10000"/>
                  <a:gd name="connsiteX884" fmla="*/ 7607 w 10000"/>
                  <a:gd name="connsiteY884" fmla="*/ 8711 h 10000"/>
                  <a:gd name="connsiteX885" fmla="*/ 7634 w 10000"/>
                  <a:gd name="connsiteY885" fmla="*/ 8705 h 10000"/>
                  <a:gd name="connsiteX886" fmla="*/ 7643 w 10000"/>
                  <a:gd name="connsiteY886" fmla="*/ 8682 h 10000"/>
                  <a:gd name="connsiteX887" fmla="*/ 7654 w 10000"/>
                  <a:gd name="connsiteY887" fmla="*/ 8666 h 10000"/>
                  <a:gd name="connsiteX888" fmla="*/ 7668 w 10000"/>
                  <a:gd name="connsiteY888" fmla="*/ 8666 h 10000"/>
                  <a:gd name="connsiteX889" fmla="*/ 7676 w 10000"/>
                  <a:gd name="connsiteY889" fmla="*/ 8682 h 10000"/>
                  <a:gd name="connsiteX890" fmla="*/ 7704 w 10000"/>
                  <a:gd name="connsiteY890" fmla="*/ 8669 h 10000"/>
                  <a:gd name="connsiteX891" fmla="*/ 7712 w 10000"/>
                  <a:gd name="connsiteY891" fmla="*/ 8669 h 10000"/>
                  <a:gd name="connsiteX892" fmla="*/ 7720 w 10000"/>
                  <a:gd name="connsiteY892" fmla="*/ 8669 h 10000"/>
                  <a:gd name="connsiteX893" fmla="*/ 7726 w 10000"/>
                  <a:gd name="connsiteY893" fmla="*/ 8656 h 10000"/>
                  <a:gd name="connsiteX894" fmla="*/ 7734 w 10000"/>
                  <a:gd name="connsiteY894" fmla="*/ 8650 h 10000"/>
                  <a:gd name="connsiteX895" fmla="*/ 7742 w 10000"/>
                  <a:gd name="connsiteY895" fmla="*/ 8650 h 10000"/>
                  <a:gd name="connsiteX896" fmla="*/ 7759 w 10000"/>
                  <a:gd name="connsiteY896" fmla="*/ 8650 h 10000"/>
                  <a:gd name="connsiteX897" fmla="*/ 7756 w 10000"/>
                  <a:gd name="connsiteY897" fmla="*/ 8630 h 10000"/>
                  <a:gd name="connsiteX898" fmla="*/ 7751 w 10000"/>
                  <a:gd name="connsiteY898" fmla="*/ 8627 h 10000"/>
                  <a:gd name="connsiteX899" fmla="*/ 7742 w 10000"/>
                  <a:gd name="connsiteY899" fmla="*/ 8620 h 10000"/>
                  <a:gd name="connsiteX900" fmla="*/ 7734 w 10000"/>
                  <a:gd name="connsiteY900" fmla="*/ 8591 h 10000"/>
                  <a:gd name="connsiteX901" fmla="*/ 7709 w 10000"/>
                  <a:gd name="connsiteY901" fmla="*/ 8582 h 10000"/>
                  <a:gd name="connsiteX902" fmla="*/ 7695 w 10000"/>
                  <a:gd name="connsiteY902" fmla="*/ 8578 h 10000"/>
                  <a:gd name="connsiteX903" fmla="*/ 7668 w 10000"/>
                  <a:gd name="connsiteY903" fmla="*/ 8562 h 10000"/>
                  <a:gd name="connsiteX904" fmla="*/ 7645 w 10000"/>
                  <a:gd name="connsiteY904" fmla="*/ 8552 h 10000"/>
                  <a:gd name="connsiteX905" fmla="*/ 7615 w 10000"/>
                  <a:gd name="connsiteY905" fmla="*/ 8543 h 10000"/>
                  <a:gd name="connsiteX906" fmla="*/ 7596 w 10000"/>
                  <a:gd name="connsiteY906" fmla="*/ 8527 h 10000"/>
                  <a:gd name="connsiteX907" fmla="*/ 7565 w 10000"/>
                  <a:gd name="connsiteY907" fmla="*/ 8494 h 10000"/>
                  <a:gd name="connsiteX908" fmla="*/ 7562 w 10000"/>
                  <a:gd name="connsiteY908" fmla="*/ 8475 h 10000"/>
                  <a:gd name="connsiteX909" fmla="*/ 7540 w 10000"/>
                  <a:gd name="connsiteY909" fmla="*/ 8455 h 10000"/>
                  <a:gd name="connsiteX910" fmla="*/ 7535 w 10000"/>
                  <a:gd name="connsiteY910" fmla="*/ 8446 h 10000"/>
                  <a:gd name="connsiteX911" fmla="*/ 7535 w 10000"/>
                  <a:gd name="connsiteY911" fmla="*/ 8420 h 10000"/>
                  <a:gd name="connsiteX912" fmla="*/ 7535 w 10000"/>
                  <a:gd name="connsiteY912" fmla="*/ 8391 h 10000"/>
                  <a:gd name="connsiteX913" fmla="*/ 7548 w 10000"/>
                  <a:gd name="connsiteY913" fmla="*/ 8345 h 10000"/>
                  <a:gd name="connsiteX914" fmla="*/ 7562 w 10000"/>
                  <a:gd name="connsiteY914" fmla="*/ 8319 h 10000"/>
                  <a:gd name="connsiteX915" fmla="*/ 7582 w 10000"/>
                  <a:gd name="connsiteY915" fmla="*/ 8310 h 10000"/>
                  <a:gd name="connsiteX916" fmla="*/ 7607 w 10000"/>
                  <a:gd name="connsiteY916" fmla="*/ 8300 h 10000"/>
                  <a:gd name="connsiteX917" fmla="*/ 7629 w 10000"/>
                  <a:gd name="connsiteY917" fmla="*/ 8300 h 10000"/>
                  <a:gd name="connsiteX918" fmla="*/ 7651 w 10000"/>
                  <a:gd name="connsiteY918" fmla="*/ 8297 h 10000"/>
                  <a:gd name="connsiteX919" fmla="*/ 7668 w 10000"/>
                  <a:gd name="connsiteY919" fmla="*/ 8280 h 10000"/>
                  <a:gd name="connsiteX920" fmla="*/ 7687 w 10000"/>
                  <a:gd name="connsiteY920" fmla="*/ 8267 h 10000"/>
                  <a:gd name="connsiteX921" fmla="*/ 7693 w 10000"/>
                  <a:gd name="connsiteY921" fmla="*/ 8261 h 10000"/>
                  <a:gd name="connsiteX922" fmla="*/ 7701 w 10000"/>
                  <a:gd name="connsiteY922" fmla="*/ 8248 h 10000"/>
                  <a:gd name="connsiteX923" fmla="*/ 7712 w 10000"/>
                  <a:gd name="connsiteY923" fmla="*/ 8238 h 10000"/>
                  <a:gd name="connsiteX924" fmla="*/ 7731 w 10000"/>
                  <a:gd name="connsiteY924" fmla="*/ 8222 h 10000"/>
                  <a:gd name="connsiteX925" fmla="*/ 7740 w 10000"/>
                  <a:gd name="connsiteY925" fmla="*/ 8206 h 10000"/>
                  <a:gd name="connsiteX926" fmla="*/ 7756 w 10000"/>
                  <a:gd name="connsiteY926" fmla="*/ 8183 h 10000"/>
                  <a:gd name="connsiteX927" fmla="*/ 7773 w 10000"/>
                  <a:gd name="connsiteY927" fmla="*/ 8177 h 10000"/>
                  <a:gd name="connsiteX928" fmla="*/ 7784 w 10000"/>
                  <a:gd name="connsiteY928" fmla="*/ 8183 h 10000"/>
                  <a:gd name="connsiteX929" fmla="*/ 7801 w 10000"/>
                  <a:gd name="connsiteY929" fmla="*/ 8174 h 10000"/>
                  <a:gd name="connsiteX930" fmla="*/ 7801 w 10000"/>
                  <a:gd name="connsiteY930" fmla="*/ 8157 h 10000"/>
                  <a:gd name="connsiteX931" fmla="*/ 7817 w 10000"/>
                  <a:gd name="connsiteY931" fmla="*/ 8164 h 10000"/>
                  <a:gd name="connsiteX932" fmla="*/ 7837 w 10000"/>
                  <a:gd name="connsiteY932" fmla="*/ 8164 h 10000"/>
                  <a:gd name="connsiteX933" fmla="*/ 7856 w 10000"/>
                  <a:gd name="connsiteY933" fmla="*/ 8164 h 10000"/>
                  <a:gd name="connsiteX934" fmla="*/ 7870 w 10000"/>
                  <a:gd name="connsiteY934" fmla="*/ 8167 h 10000"/>
                  <a:gd name="connsiteX935" fmla="*/ 7881 w 10000"/>
                  <a:gd name="connsiteY935" fmla="*/ 8174 h 10000"/>
                  <a:gd name="connsiteX936" fmla="*/ 7898 w 10000"/>
                  <a:gd name="connsiteY936" fmla="*/ 8187 h 10000"/>
                  <a:gd name="connsiteX937" fmla="*/ 7917 w 10000"/>
                  <a:gd name="connsiteY937" fmla="*/ 8187 h 10000"/>
                  <a:gd name="connsiteX938" fmla="*/ 7928 w 10000"/>
                  <a:gd name="connsiteY938" fmla="*/ 8157 h 10000"/>
                  <a:gd name="connsiteX939" fmla="*/ 7942 w 10000"/>
                  <a:gd name="connsiteY939" fmla="*/ 8157 h 10000"/>
                  <a:gd name="connsiteX940" fmla="*/ 7958 w 10000"/>
                  <a:gd name="connsiteY940" fmla="*/ 8164 h 10000"/>
                  <a:gd name="connsiteX941" fmla="*/ 7983 w 10000"/>
                  <a:gd name="connsiteY941" fmla="*/ 8144 h 10000"/>
                  <a:gd name="connsiteX942" fmla="*/ 8000 w 10000"/>
                  <a:gd name="connsiteY942" fmla="*/ 8109 h 10000"/>
                  <a:gd name="connsiteX943" fmla="*/ 7994 w 10000"/>
                  <a:gd name="connsiteY943" fmla="*/ 8093 h 10000"/>
                  <a:gd name="connsiteX944" fmla="*/ 7983 w 10000"/>
                  <a:gd name="connsiteY944" fmla="*/ 8070 h 10000"/>
                  <a:gd name="connsiteX945" fmla="*/ 7986 w 10000"/>
                  <a:gd name="connsiteY945" fmla="*/ 8063 h 10000"/>
                  <a:gd name="connsiteX946" fmla="*/ 7978 w 10000"/>
                  <a:gd name="connsiteY946" fmla="*/ 8044 h 10000"/>
                  <a:gd name="connsiteX947" fmla="*/ 7986 w 10000"/>
                  <a:gd name="connsiteY947" fmla="*/ 8002 h 10000"/>
                  <a:gd name="connsiteX948" fmla="*/ 7983 w 10000"/>
                  <a:gd name="connsiteY948" fmla="*/ 7947 h 10000"/>
                  <a:gd name="connsiteX949" fmla="*/ 7961 w 10000"/>
                  <a:gd name="connsiteY949" fmla="*/ 7931 h 10000"/>
                  <a:gd name="connsiteX950" fmla="*/ 7958 w 10000"/>
                  <a:gd name="connsiteY950" fmla="*/ 7898 h 10000"/>
                  <a:gd name="connsiteX951" fmla="*/ 7953 w 10000"/>
                  <a:gd name="connsiteY951" fmla="*/ 7856 h 10000"/>
                  <a:gd name="connsiteX952" fmla="*/ 7967 w 10000"/>
                  <a:gd name="connsiteY952" fmla="*/ 7837 h 10000"/>
                  <a:gd name="connsiteX953" fmla="*/ 7950 w 10000"/>
                  <a:gd name="connsiteY953" fmla="*/ 7824 h 10000"/>
                  <a:gd name="connsiteX954" fmla="*/ 7906 w 10000"/>
                  <a:gd name="connsiteY954" fmla="*/ 7814 h 10000"/>
                  <a:gd name="connsiteX955" fmla="*/ 7878 w 10000"/>
                  <a:gd name="connsiteY955" fmla="*/ 7814 h 10000"/>
                  <a:gd name="connsiteX956" fmla="*/ 7870 w 10000"/>
                  <a:gd name="connsiteY956" fmla="*/ 7795 h 10000"/>
                  <a:gd name="connsiteX957" fmla="*/ 7878 w 10000"/>
                  <a:gd name="connsiteY957" fmla="*/ 7778 h 10000"/>
                  <a:gd name="connsiteX958" fmla="*/ 7881 w 10000"/>
                  <a:gd name="connsiteY958" fmla="*/ 7775 h 10000"/>
                  <a:gd name="connsiteX959" fmla="*/ 7878 w 10000"/>
                  <a:gd name="connsiteY959" fmla="*/ 7743 h 10000"/>
                  <a:gd name="connsiteX960" fmla="*/ 7895 w 10000"/>
                  <a:gd name="connsiteY960" fmla="*/ 7733 h 10000"/>
                  <a:gd name="connsiteX961" fmla="*/ 7911 w 10000"/>
                  <a:gd name="connsiteY961" fmla="*/ 7710 h 10000"/>
                  <a:gd name="connsiteX962" fmla="*/ 7911 w 10000"/>
                  <a:gd name="connsiteY962" fmla="*/ 7665 h 10000"/>
                  <a:gd name="connsiteX963" fmla="*/ 7917 w 10000"/>
                  <a:gd name="connsiteY963" fmla="*/ 7600 h 10000"/>
                  <a:gd name="connsiteX964" fmla="*/ 7928 w 10000"/>
                  <a:gd name="connsiteY964" fmla="*/ 7581 h 10000"/>
                  <a:gd name="connsiteX965" fmla="*/ 7917 w 10000"/>
                  <a:gd name="connsiteY965" fmla="*/ 7474 h 10000"/>
                  <a:gd name="connsiteX966" fmla="*/ 7873 w 10000"/>
                  <a:gd name="connsiteY966" fmla="*/ 7335 h 10000"/>
                  <a:gd name="connsiteX967" fmla="*/ 7756 w 10000"/>
                  <a:gd name="connsiteY967" fmla="*/ 7050 h 10000"/>
                  <a:gd name="connsiteX968" fmla="*/ 7679 w 10000"/>
                  <a:gd name="connsiteY968" fmla="*/ 6839 h 10000"/>
                  <a:gd name="connsiteX969" fmla="*/ 7668 w 10000"/>
                  <a:gd name="connsiteY969" fmla="*/ 6823 h 10000"/>
                  <a:gd name="connsiteX970" fmla="*/ 7659 w 10000"/>
                  <a:gd name="connsiteY970" fmla="*/ 6768 h 10000"/>
                  <a:gd name="connsiteX971" fmla="*/ 7659 w 10000"/>
                  <a:gd name="connsiteY971" fmla="*/ 6739 h 10000"/>
                  <a:gd name="connsiteX972" fmla="*/ 7651 w 10000"/>
                  <a:gd name="connsiteY972" fmla="*/ 6713 h 10000"/>
                  <a:gd name="connsiteX973" fmla="*/ 7654 w 10000"/>
                  <a:gd name="connsiteY973" fmla="*/ 6684 h 10000"/>
                  <a:gd name="connsiteX974" fmla="*/ 7643 w 10000"/>
                  <a:gd name="connsiteY974" fmla="*/ 6626 h 10000"/>
                  <a:gd name="connsiteX975" fmla="*/ 7629 w 10000"/>
                  <a:gd name="connsiteY975" fmla="*/ 6600 h 10000"/>
                  <a:gd name="connsiteX976" fmla="*/ 7629 w 10000"/>
                  <a:gd name="connsiteY976" fmla="*/ 6580 h 10000"/>
                  <a:gd name="connsiteX977" fmla="*/ 7623 w 10000"/>
                  <a:gd name="connsiteY977" fmla="*/ 6541 h 10000"/>
                  <a:gd name="connsiteX978" fmla="*/ 7615 w 10000"/>
                  <a:gd name="connsiteY978" fmla="*/ 6522 h 10000"/>
                  <a:gd name="connsiteX979" fmla="*/ 7598 w 10000"/>
                  <a:gd name="connsiteY979" fmla="*/ 6509 h 10000"/>
                  <a:gd name="connsiteX980" fmla="*/ 7587 w 10000"/>
                  <a:gd name="connsiteY980" fmla="*/ 6493 h 10000"/>
                  <a:gd name="connsiteX981" fmla="*/ 7579 w 10000"/>
                  <a:gd name="connsiteY981" fmla="*/ 6464 h 10000"/>
                  <a:gd name="connsiteX982" fmla="*/ 7587 w 10000"/>
                  <a:gd name="connsiteY982" fmla="*/ 6438 h 10000"/>
                  <a:gd name="connsiteX983" fmla="*/ 7596 w 10000"/>
                  <a:gd name="connsiteY983" fmla="*/ 6425 h 10000"/>
                  <a:gd name="connsiteX984" fmla="*/ 7590 w 10000"/>
                  <a:gd name="connsiteY984" fmla="*/ 6396 h 10000"/>
                  <a:gd name="connsiteX985" fmla="*/ 7590 w 10000"/>
                  <a:gd name="connsiteY985" fmla="*/ 6373 h 10000"/>
                  <a:gd name="connsiteX986" fmla="*/ 7587 w 10000"/>
                  <a:gd name="connsiteY986" fmla="*/ 6354 h 10000"/>
                  <a:gd name="connsiteX987" fmla="*/ 7582 w 10000"/>
                  <a:gd name="connsiteY987" fmla="*/ 6344 h 10000"/>
                  <a:gd name="connsiteX988" fmla="*/ 7582 w 10000"/>
                  <a:gd name="connsiteY988" fmla="*/ 6324 h 10000"/>
                  <a:gd name="connsiteX989" fmla="*/ 7571 w 10000"/>
                  <a:gd name="connsiteY989" fmla="*/ 6302 h 10000"/>
                  <a:gd name="connsiteX990" fmla="*/ 7548 w 10000"/>
                  <a:gd name="connsiteY990" fmla="*/ 6256 h 10000"/>
                  <a:gd name="connsiteX991" fmla="*/ 7546 w 10000"/>
                  <a:gd name="connsiteY991" fmla="*/ 6218 h 10000"/>
                  <a:gd name="connsiteX992" fmla="*/ 7540 w 10000"/>
                  <a:gd name="connsiteY992" fmla="*/ 6159 h 10000"/>
                  <a:gd name="connsiteX993" fmla="*/ 7535 w 10000"/>
                  <a:gd name="connsiteY993" fmla="*/ 6114 h 10000"/>
                  <a:gd name="connsiteX994" fmla="*/ 7535 w 10000"/>
                  <a:gd name="connsiteY994" fmla="*/ 6088 h 10000"/>
                  <a:gd name="connsiteX995" fmla="*/ 7540 w 10000"/>
                  <a:gd name="connsiteY995" fmla="*/ 6049 h 10000"/>
                  <a:gd name="connsiteX996" fmla="*/ 7546 w 10000"/>
                  <a:gd name="connsiteY996" fmla="*/ 6004 h 10000"/>
                  <a:gd name="connsiteX997" fmla="*/ 7548 w 10000"/>
                  <a:gd name="connsiteY997" fmla="*/ 5965 h 10000"/>
                  <a:gd name="connsiteX998" fmla="*/ 7548 w 10000"/>
                  <a:gd name="connsiteY998" fmla="*/ 5946 h 10000"/>
                  <a:gd name="connsiteX999" fmla="*/ 7548 w 10000"/>
                  <a:gd name="connsiteY999" fmla="*/ 5933 h 10000"/>
                  <a:gd name="connsiteX1000" fmla="*/ 7548 w 10000"/>
                  <a:gd name="connsiteY1000" fmla="*/ 5910 h 10000"/>
                  <a:gd name="connsiteX1001" fmla="*/ 7548 w 10000"/>
                  <a:gd name="connsiteY1001" fmla="*/ 5897 h 10000"/>
                  <a:gd name="connsiteX1002" fmla="*/ 7546 w 10000"/>
                  <a:gd name="connsiteY1002" fmla="*/ 5871 h 10000"/>
                  <a:gd name="connsiteX1003" fmla="*/ 7535 w 10000"/>
                  <a:gd name="connsiteY1003" fmla="*/ 5839 h 10000"/>
                  <a:gd name="connsiteX1004" fmla="*/ 7524 w 10000"/>
                  <a:gd name="connsiteY1004" fmla="*/ 5797 h 10000"/>
                  <a:gd name="connsiteX1005" fmla="*/ 7518 w 10000"/>
                  <a:gd name="connsiteY1005" fmla="*/ 5767 h 10000"/>
                  <a:gd name="connsiteX1006" fmla="*/ 7515 w 10000"/>
                  <a:gd name="connsiteY1006" fmla="*/ 5745 h 10000"/>
                  <a:gd name="connsiteX1007" fmla="*/ 7501 w 10000"/>
                  <a:gd name="connsiteY1007" fmla="*/ 5683 h 10000"/>
                  <a:gd name="connsiteX1008" fmla="*/ 7490 w 10000"/>
                  <a:gd name="connsiteY1008" fmla="*/ 5631 h 10000"/>
                  <a:gd name="connsiteX1009" fmla="*/ 7482 w 10000"/>
                  <a:gd name="connsiteY1009" fmla="*/ 5593 h 10000"/>
                  <a:gd name="connsiteX1010" fmla="*/ 7476 w 10000"/>
                  <a:gd name="connsiteY1010" fmla="*/ 5570 h 10000"/>
                  <a:gd name="connsiteX1011" fmla="*/ 7476 w 10000"/>
                  <a:gd name="connsiteY1011" fmla="*/ 5528 h 10000"/>
                  <a:gd name="connsiteX1012" fmla="*/ 7482 w 10000"/>
                  <a:gd name="connsiteY1012" fmla="*/ 5502 h 10000"/>
                  <a:gd name="connsiteX1013" fmla="*/ 7490 w 10000"/>
                  <a:gd name="connsiteY1013" fmla="*/ 5489 h 10000"/>
                  <a:gd name="connsiteX1014" fmla="*/ 7499 w 10000"/>
                  <a:gd name="connsiteY1014" fmla="*/ 5479 h 10000"/>
                  <a:gd name="connsiteX1015" fmla="*/ 7493 w 10000"/>
                  <a:gd name="connsiteY1015" fmla="*/ 5427 h 10000"/>
                  <a:gd name="connsiteX1016" fmla="*/ 7501 w 10000"/>
                  <a:gd name="connsiteY1016" fmla="*/ 5415 h 10000"/>
                  <a:gd name="connsiteX1017" fmla="*/ 7510 w 10000"/>
                  <a:gd name="connsiteY1017" fmla="*/ 5398 h 10000"/>
                  <a:gd name="connsiteX1018" fmla="*/ 7515 w 10000"/>
                  <a:gd name="connsiteY1018" fmla="*/ 5379 h 10000"/>
                  <a:gd name="connsiteX1019" fmla="*/ 7526 w 10000"/>
                  <a:gd name="connsiteY1019" fmla="*/ 5366 h 10000"/>
                  <a:gd name="connsiteX1020" fmla="*/ 7518 w 10000"/>
                  <a:gd name="connsiteY1020" fmla="*/ 5350 h 10000"/>
                  <a:gd name="connsiteX1021" fmla="*/ 7518 w 10000"/>
                  <a:gd name="connsiteY1021" fmla="*/ 5330 h 10000"/>
                  <a:gd name="connsiteX1022" fmla="*/ 7526 w 10000"/>
                  <a:gd name="connsiteY1022" fmla="*/ 5311 h 10000"/>
                  <a:gd name="connsiteX1023" fmla="*/ 7540 w 10000"/>
                  <a:gd name="connsiteY1023" fmla="*/ 5291 h 10000"/>
                  <a:gd name="connsiteX1024" fmla="*/ 7540 w 10000"/>
                  <a:gd name="connsiteY1024" fmla="*/ 5266 h 10000"/>
                  <a:gd name="connsiteX1025" fmla="*/ 7540 w 10000"/>
                  <a:gd name="connsiteY1025" fmla="*/ 5256 h 10000"/>
                  <a:gd name="connsiteX1026" fmla="*/ 7524 w 10000"/>
                  <a:gd name="connsiteY1026" fmla="*/ 5233 h 10000"/>
                  <a:gd name="connsiteX1027" fmla="*/ 7515 w 10000"/>
                  <a:gd name="connsiteY1027" fmla="*/ 5217 h 10000"/>
                  <a:gd name="connsiteX1028" fmla="*/ 7490 w 10000"/>
                  <a:gd name="connsiteY1028" fmla="*/ 5178 h 10000"/>
                  <a:gd name="connsiteX1029" fmla="*/ 7474 w 10000"/>
                  <a:gd name="connsiteY1029" fmla="*/ 5162 h 10000"/>
                  <a:gd name="connsiteX1030" fmla="*/ 7457 w 10000"/>
                  <a:gd name="connsiteY1030" fmla="*/ 5120 h 10000"/>
                  <a:gd name="connsiteX1031" fmla="*/ 7421 w 10000"/>
                  <a:gd name="connsiteY1031" fmla="*/ 5087 h 10000"/>
                  <a:gd name="connsiteX1032" fmla="*/ 7380 w 10000"/>
                  <a:gd name="connsiteY1032" fmla="*/ 5068 h 10000"/>
                  <a:gd name="connsiteX1033" fmla="*/ 7355 w 10000"/>
                  <a:gd name="connsiteY1033" fmla="*/ 5058 h 10000"/>
                  <a:gd name="connsiteX1034" fmla="*/ 7332 w 10000"/>
                  <a:gd name="connsiteY1034" fmla="*/ 5049 h 10000"/>
                  <a:gd name="connsiteX1035" fmla="*/ 7305 w 10000"/>
                  <a:gd name="connsiteY1035" fmla="*/ 5016 h 10000"/>
                  <a:gd name="connsiteX1036" fmla="*/ 7305 w 10000"/>
                  <a:gd name="connsiteY1036" fmla="*/ 5000 h 10000"/>
                  <a:gd name="connsiteX1037" fmla="*/ 7296 w 10000"/>
                  <a:gd name="connsiteY1037" fmla="*/ 4971 h 10000"/>
                  <a:gd name="connsiteX1038" fmla="*/ 7288 w 10000"/>
                  <a:gd name="connsiteY1038" fmla="*/ 4945 h 10000"/>
                  <a:gd name="connsiteX1039" fmla="*/ 7280 w 10000"/>
                  <a:gd name="connsiteY1039" fmla="*/ 4916 h 10000"/>
                  <a:gd name="connsiteX1040" fmla="*/ 7291 w 10000"/>
                  <a:gd name="connsiteY1040" fmla="*/ 4887 h 10000"/>
                  <a:gd name="connsiteX1041" fmla="*/ 7291 w 10000"/>
                  <a:gd name="connsiteY1041" fmla="*/ 4858 h 10000"/>
                  <a:gd name="connsiteX1042" fmla="*/ 7271 w 10000"/>
                  <a:gd name="connsiteY1042" fmla="*/ 4819 h 10000"/>
                  <a:gd name="connsiteX1043" fmla="*/ 7255 w 10000"/>
                  <a:gd name="connsiteY1043" fmla="*/ 4828 h 10000"/>
                  <a:gd name="connsiteX1044" fmla="*/ 7235 w 10000"/>
                  <a:gd name="connsiteY1044" fmla="*/ 4841 h 10000"/>
                  <a:gd name="connsiteX1045" fmla="*/ 7216 w 10000"/>
                  <a:gd name="connsiteY1045" fmla="*/ 4867 h 10000"/>
                  <a:gd name="connsiteX1046" fmla="*/ 7191 w 10000"/>
                  <a:gd name="connsiteY1046" fmla="*/ 4870 h 10000"/>
                  <a:gd name="connsiteX1047" fmla="*/ 7155 w 10000"/>
                  <a:gd name="connsiteY1047" fmla="*/ 4887 h 10000"/>
                  <a:gd name="connsiteX1048" fmla="*/ 7122 w 10000"/>
                  <a:gd name="connsiteY1048" fmla="*/ 4893 h 10000"/>
                  <a:gd name="connsiteX1049" fmla="*/ 7105 w 10000"/>
                  <a:gd name="connsiteY1049" fmla="*/ 4896 h 10000"/>
                  <a:gd name="connsiteX1050" fmla="*/ 7094 w 10000"/>
                  <a:gd name="connsiteY1050" fmla="*/ 4916 h 10000"/>
                  <a:gd name="connsiteX1051" fmla="*/ 7080 w 10000"/>
                  <a:gd name="connsiteY1051" fmla="*/ 4903 h 10000"/>
                  <a:gd name="connsiteX1052" fmla="*/ 7072 w 10000"/>
                  <a:gd name="connsiteY1052" fmla="*/ 4851 h 10000"/>
                  <a:gd name="connsiteX1053" fmla="*/ 7042 w 10000"/>
                  <a:gd name="connsiteY1053" fmla="*/ 4819 h 10000"/>
                  <a:gd name="connsiteX1054" fmla="*/ 7030 w 10000"/>
                  <a:gd name="connsiteY1054" fmla="*/ 4780 h 10000"/>
                  <a:gd name="connsiteX1055" fmla="*/ 7039 w 10000"/>
                  <a:gd name="connsiteY1055" fmla="*/ 4757 h 10000"/>
                  <a:gd name="connsiteX1056" fmla="*/ 7047 w 10000"/>
                  <a:gd name="connsiteY1056" fmla="*/ 4744 h 10000"/>
                  <a:gd name="connsiteX1057" fmla="*/ 7022 w 10000"/>
                  <a:gd name="connsiteY1057" fmla="*/ 4725 h 10000"/>
                  <a:gd name="connsiteX1058" fmla="*/ 7000 w 10000"/>
                  <a:gd name="connsiteY1058" fmla="*/ 4715 h 10000"/>
                  <a:gd name="connsiteX1059" fmla="*/ 6975 w 10000"/>
                  <a:gd name="connsiteY1059" fmla="*/ 4709 h 10000"/>
                  <a:gd name="connsiteX1060" fmla="*/ 6945 w 10000"/>
                  <a:gd name="connsiteY1060" fmla="*/ 4696 h 10000"/>
                  <a:gd name="connsiteX1061" fmla="*/ 6953 w 10000"/>
                  <a:gd name="connsiteY1061" fmla="*/ 4679 h 10000"/>
                  <a:gd name="connsiteX1062" fmla="*/ 6961 w 10000"/>
                  <a:gd name="connsiteY1062" fmla="*/ 4660 h 10000"/>
                  <a:gd name="connsiteX1063" fmla="*/ 6983 w 10000"/>
                  <a:gd name="connsiteY1063" fmla="*/ 4644 h 10000"/>
                  <a:gd name="connsiteX1064" fmla="*/ 7014 w 10000"/>
                  <a:gd name="connsiteY1064" fmla="*/ 4634 h 10000"/>
                  <a:gd name="connsiteX1065" fmla="*/ 7025 w 10000"/>
                  <a:gd name="connsiteY1065" fmla="*/ 4615 h 10000"/>
                  <a:gd name="connsiteX1066" fmla="*/ 7047 w 10000"/>
                  <a:gd name="connsiteY1066" fmla="*/ 4582 h 10000"/>
                  <a:gd name="connsiteX1067" fmla="*/ 7069 w 10000"/>
                  <a:gd name="connsiteY1067" fmla="*/ 4563 h 10000"/>
                  <a:gd name="connsiteX1068" fmla="*/ 7078 w 10000"/>
                  <a:gd name="connsiteY1068" fmla="*/ 4553 h 10000"/>
                  <a:gd name="connsiteX1069" fmla="*/ 7097 w 10000"/>
                  <a:gd name="connsiteY1069" fmla="*/ 4527 h 10000"/>
                  <a:gd name="connsiteX1070" fmla="*/ 7122 w 10000"/>
                  <a:gd name="connsiteY1070" fmla="*/ 4517 h 10000"/>
                  <a:gd name="connsiteX1071" fmla="*/ 7139 w 10000"/>
                  <a:gd name="connsiteY1071" fmla="*/ 4488 h 10000"/>
                  <a:gd name="connsiteX1072" fmla="*/ 7147 w 10000"/>
                  <a:gd name="connsiteY1072" fmla="*/ 4459 h 10000"/>
                  <a:gd name="connsiteX1073" fmla="*/ 7161 w 10000"/>
                  <a:gd name="connsiteY1073" fmla="*/ 4440 h 10000"/>
                  <a:gd name="connsiteX1074" fmla="*/ 7177 w 10000"/>
                  <a:gd name="connsiteY1074" fmla="*/ 4430 h 10000"/>
                  <a:gd name="connsiteX1075" fmla="*/ 7202 w 10000"/>
                  <a:gd name="connsiteY1075" fmla="*/ 4407 h 10000"/>
                  <a:gd name="connsiteX1076" fmla="*/ 7224 w 10000"/>
                  <a:gd name="connsiteY1076" fmla="*/ 4417 h 10000"/>
                  <a:gd name="connsiteX1077" fmla="*/ 7241 w 10000"/>
                  <a:gd name="connsiteY1077" fmla="*/ 4404 h 10000"/>
                  <a:gd name="connsiteX1078" fmla="*/ 7263 w 10000"/>
                  <a:gd name="connsiteY1078" fmla="*/ 4398 h 10000"/>
                  <a:gd name="connsiteX1079" fmla="*/ 7283 w 10000"/>
                  <a:gd name="connsiteY1079" fmla="*/ 4424 h 10000"/>
                  <a:gd name="connsiteX1080" fmla="*/ 7305 w 10000"/>
                  <a:gd name="connsiteY1080" fmla="*/ 4433 h 10000"/>
                  <a:gd name="connsiteX1081" fmla="*/ 7332 w 10000"/>
                  <a:gd name="connsiteY1081" fmla="*/ 4443 h 10000"/>
                  <a:gd name="connsiteX1082" fmla="*/ 7380 w 10000"/>
                  <a:gd name="connsiteY1082" fmla="*/ 4398 h 10000"/>
                  <a:gd name="connsiteX1083" fmla="*/ 7404 w 10000"/>
                  <a:gd name="connsiteY1083" fmla="*/ 4378 h 10000"/>
                  <a:gd name="connsiteX1084" fmla="*/ 7418 w 10000"/>
                  <a:gd name="connsiteY1084" fmla="*/ 4369 h 10000"/>
                  <a:gd name="connsiteX1085" fmla="*/ 7443 w 10000"/>
                  <a:gd name="connsiteY1085" fmla="*/ 4356 h 10000"/>
                  <a:gd name="connsiteX1086" fmla="*/ 7460 w 10000"/>
                  <a:gd name="connsiteY1086" fmla="*/ 4385 h 10000"/>
                  <a:gd name="connsiteX1087" fmla="*/ 7460 w 10000"/>
                  <a:gd name="connsiteY1087" fmla="*/ 4404 h 10000"/>
                  <a:gd name="connsiteX1088" fmla="*/ 7499 w 10000"/>
                  <a:gd name="connsiteY1088" fmla="*/ 4417 h 10000"/>
                  <a:gd name="connsiteX1089" fmla="*/ 7515 w 10000"/>
                  <a:gd name="connsiteY1089" fmla="*/ 4414 h 10000"/>
                  <a:gd name="connsiteX1090" fmla="*/ 7565 w 10000"/>
                  <a:gd name="connsiteY1090" fmla="*/ 4385 h 10000"/>
                  <a:gd name="connsiteX1091" fmla="*/ 7579 w 10000"/>
                  <a:gd name="connsiteY1091" fmla="*/ 4346 h 10000"/>
                  <a:gd name="connsiteX1092" fmla="*/ 7582 w 10000"/>
                  <a:gd name="connsiteY1092" fmla="*/ 4317 h 10000"/>
                  <a:gd name="connsiteX1093" fmla="*/ 7590 w 10000"/>
                  <a:gd name="connsiteY1093" fmla="*/ 4301 h 10000"/>
                  <a:gd name="connsiteX1094" fmla="*/ 7612 w 10000"/>
                  <a:gd name="connsiteY1094" fmla="*/ 4271 h 10000"/>
                  <a:gd name="connsiteX1095" fmla="*/ 7623 w 10000"/>
                  <a:gd name="connsiteY1095" fmla="*/ 4262 h 10000"/>
                  <a:gd name="connsiteX1096" fmla="*/ 7634 w 10000"/>
                  <a:gd name="connsiteY1096" fmla="*/ 4245 h 10000"/>
                  <a:gd name="connsiteX1097" fmla="*/ 7645 w 10000"/>
                  <a:gd name="connsiteY1097" fmla="*/ 4265 h 10000"/>
                  <a:gd name="connsiteX1098" fmla="*/ 7670 w 10000"/>
                  <a:gd name="connsiteY1098" fmla="*/ 4284 h 10000"/>
                  <a:gd name="connsiteX1099" fmla="*/ 7701 w 10000"/>
                  <a:gd name="connsiteY1099" fmla="*/ 4275 h 10000"/>
                  <a:gd name="connsiteX1100" fmla="*/ 7717 w 10000"/>
                  <a:gd name="connsiteY1100" fmla="*/ 4275 h 10000"/>
                  <a:gd name="connsiteX1101" fmla="*/ 7740 w 10000"/>
                  <a:gd name="connsiteY1101" fmla="*/ 4284 h 10000"/>
                  <a:gd name="connsiteX1102" fmla="*/ 7767 w 10000"/>
                  <a:gd name="connsiteY1102" fmla="*/ 4284 h 10000"/>
                  <a:gd name="connsiteX1103" fmla="*/ 7895 w 10000"/>
                  <a:gd name="connsiteY1103" fmla="*/ 4207 h 10000"/>
                  <a:gd name="connsiteX1104" fmla="*/ 7895 w 10000"/>
                  <a:gd name="connsiteY1104" fmla="*/ 4187 h 10000"/>
                  <a:gd name="connsiteX1105" fmla="*/ 7895 w 10000"/>
                  <a:gd name="connsiteY1105" fmla="*/ 4171 h 10000"/>
                  <a:gd name="connsiteX1106" fmla="*/ 7903 w 10000"/>
                  <a:gd name="connsiteY1106" fmla="*/ 4148 h 10000"/>
                  <a:gd name="connsiteX1107" fmla="*/ 7917 w 10000"/>
                  <a:gd name="connsiteY1107" fmla="*/ 4158 h 10000"/>
                  <a:gd name="connsiteX1108" fmla="*/ 7967 w 10000"/>
                  <a:gd name="connsiteY1108" fmla="*/ 4203 h 10000"/>
                  <a:gd name="connsiteX1109" fmla="*/ 7994 w 10000"/>
                  <a:gd name="connsiteY1109" fmla="*/ 4203 h 10000"/>
                  <a:gd name="connsiteX1110" fmla="*/ 8064 w 10000"/>
                  <a:gd name="connsiteY1110" fmla="*/ 4242 h 10000"/>
                  <a:gd name="connsiteX1111" fmla="*/ 8083 w 10000"/>
                  <a:gd name="connsiteY1111" fmla="*/ 4245 h 10000"/>
                  <a:gd name="connsiteX1112" fmla="*/ 8105 w 10000"/>
                  <a:gd name="connsiteY1112" fmla="*/ 4226 h 10000"/>
                  <a:gd name="connsiteX1113" fmla="*/ 8136 w 10000"/>
                  <a:gd name="connsiteY1113" fmla="*/ 4187 h 10000"/>
                  <a:gd name="connsiteX1114" fmla="*/ 8161 w 10000"/>
                  <a:gd name="connsiteY1114" fmla="*/ 4168 h 10000"/>
                  <a:gd name="connsiteX1115" fmla="*/ 8172 w 10000"/>
                  <a:gd name="connsiteY1115" fmla="*/ 4161 h 10000"/>
                  <a:gd name="connsiteX1116" fmla="*/ 8208 w 10000"/>
                  <a:gd name="connsiteY1116" fmla="*/ 4168 h 10000"/>
                  <a:gd name="connsiteX1117" fmla="*/ 8235 w 10000"/>
                  <a:gd name="connsiteY1117" fmla="*/ 4168 h 10000"/>
                  <a:gd name="connsiteX1118" fmla="*/ 8258 w 10000"/>
                  <a:gd name="connsiteY1118" fmla="*/ 4152 h 10000"/>
                  <a:gd name="connsiteX1119" fmla="*/ 8283 w 10000"/>
                  <a:gd name="connsiteY1119" fmla="*/ 4152 h 10000"/>
                  <a:gd name="connsiteX1120" fmla="*/ 8299 w 10000"/>
                  <a:gd name="connsiteY1120" fmla="*/ 4132 h 10000"/>
                  <a:gd name="connsiteX1121" fmla="*/ 8316 w 10000"/>
                  <a:gd name="connsiteY1121" fmla="*/ 4113 h 10000"/>
                  <a:gd name="connsiteX1122" fmla="*/ 8330 w 10000"/>
                  <a:gd name="connsiteY1122" fmla="*/ 4084 h 10000"/>
                  <a:gd name="connsiteX1123" fmla="*/ 8341 w 10000"/>
                  <a:gd name="connsiteY1123" fmla="*/ 4058 h 10000"/>
                  <a:gd name="connsiteX1124" fmla="*/ 8349 w 10000"/>
                  <a:gd name="connsiteY1124" fmla="*/ 4064 h 10000"/>
                  <a:gd name="connsiteX1125" fmla="*/ 8366 w 10000"/>
                  <a:gd name="connsiteY1125" fmla="*/ 4067 h 10000"/>
                  <a:gd name="connsiteX1126" fmla="*/ 8374 w 10000"/>
                  <a:gd name="connsiteY1126" fmla="*/ 4084 h 10000"/>
                  <a:gd name="connsiteX1127" fmla="*/ 8402 w 10000"/>
                  <a:gd name="connsiteY1127" fmla="*/ 4054 h 10000"/>
                  <a:gd name="connsiteX1128" fmla="*/ 8427 w 10000"/>
                  <a:gd name="connsiteY1128" fmla="*/ 4028 h 10000"/>
                  <a:gd name="connsiteX1129" fmla="*/ 8438 w 10000"/>
                  <a:gd name="connsiteY1129" fmla="*/ 4025 h 10000"/>
                  <a:gd name="connsiteX1130" fmla="*/ 8468 w 10000"/>
                  <a:gd name="connsiteY1130" fmla="*/ 4006 h 10000"/>
                  <a:gd name="connsiteX1131" fmla="*/ 8485 w 10000"/>
                  <a:gd name="connsiteY1131" fmla="*/ 3999 h 10000"/>
                  <a:gd name="connsiteX1132" fmla="*/ 8493 w 10000"/>
                  <a:gd name="connsiteY1132" fmla="*/ 4025 h 10000"/>
                  <a:gd name="connsiteX1133" fmla="*/ 8515 w 10000"/>
                  <a:gd name="connsiteY1133" fmla="*/ 4028 h 10000"/>
                  <a:gd name="connsiteX1134" fmla="*/ 8543 w 10000"/>
                  <a:gd name="connsiteY1134" fmla="*/ 4009 h 10000"/>
                  <a:gd name="connsiteX1135" fmla="*/ 8551 w 10000"/>
                  <a:gd name="connsiteY1135" fmla="*/ 3990 h 10000"/>
                  <a:gd name="connsiteX1136" fmla="*/ 8582 w 10000"/>
                  <a:gd name="connsiteY1136" fmla="*/ 3977 h 10000"/>
                  <a:gd name="connsiteX1137" fmla="*/ 8596 w 10000"/>
                  <a:gd name="connsiteY1137" fmla="*/ 3977 h 10000"/>
                  <a:gd name="connsiteX1138" fmla="*/ 8607 w 10000"/>
                  <a:gd name="connsiteY1138" fmla="*/ 3980 h 10000"/>
                  <a:gd name="connsiteX1139" fmla="*/ 8645 w 10000"/>
                  <a:gd name="connsiteY1139" fmla="*/ 3970 h 10000"/>
                  <a:gd name="connsiteX1140" fmla="*/ 8654 w 10000"/>
                  <a:gd name="connsiteY1140" fmla="*/ 3951 h 10000"/>
                  <a:gd name="connsiteX1141" fmla="*/ 8670 w 10000"/>
                  <a:gd name="connsiteY1141" fmla="*/ 3935 h 10000"/>
                  <a:gd name="connsiteX1142" fmla="*/ 8695 w 10000"/>
                  <a:gd name="connsiteY1142" fmla="*/ 3935 h 10000"/>
                  <a:gd name="connsiteX1143" fmla="*/ 8704 w 10000"/>
                  <a:gd name="connsiteY1143" fmla="*/ 3951 h 10000"/>
                  <a:gd name="connsiteX1144" fmla="*/ 8717 w 10000"/>
                  <a:gd name="connsiteY1144" fmla="*/ 3964 h 10000"/>
                  <a:gd name="connsiteX1145" fmla="*/ 8751 w 10000"/>
                  <a:gd name="connsiteY1145" fmla="*/ 3951 h 10000"/>
                  <a:gd name="connsiteX1146" fmla="*/ 8776 w 10000"/>
                  <a:gd name="connsiteY1146" fmla="*/ 3935 h 10000"/>
                  <a:gd name="connsiteX1147" fmla="*/ 8798 w 10000"/>
                  <a:gd name="connsiteY1147" fmla="*/ 3925 h 10000"/>
                  <a:gd name="connsiteX1148" fmla="*/ 8806 w 10000"/>
                  <a:gd name="connsiteY1148" fmla="*/ 3892 h 10000"/>
                  <a:gd name="connsiteX1149" fmla="*/ 8814 w 10000"/>
                  <a:gd name="connsiteY1149" fmla="*/ 3876 h 10000"/>
                  <a:gd name="connsiteX1150" fmla="*/ 8839 w 10000"/>
                  <a:gd name="connsiteY1150" fmla="*/ 3873 h 10000"/>
                  <a:gd name="connsiteX1151" fmla="*/ 8842 w 10000"/>
                  <a:gd name="connsiteY1151" fmla="*/ 3876 h 10000"/>
                  <a:gd name="connsiteX1152" fmla="*/ 8856 w 10000"/>
                  <a:gd name="connsiteY1152" fmla="*/ 3863 h 10000"/>
                  <a:gd name="connsiteX1153" fmla="*/ 8856 w 10000"/>
                  <a:gd name="connsiteY1153" fmla="*/ 3841 h 10000"/>
                  <a:gd name="connsiteX1154" fmla="*/ 8870 w 10000"/>
                  <a:gd name="connsiteY1154" fmla="*/ 3821 h 10000"/>
                  <a:gd name="connsiteX1155" fmla="*/ 8903 w 10000"/>
                  <a:gd name="connsiteY1155" fmla="*/ 3802 h 10000"/>
                  <a:gd name="connsiteX1156" fmla="*/ 8914 w 10000"/>
                  <a:gd name="connsiteY1156" fmla="*/ 3782 h 10000"/>
                  <a:gd name="connsiteX1157" fmla="*/ 8939 w 10000"/>
                  <a:gd name="connsiteY1157" fmla="*/ 3782 h 10000"/>
                  <a:gd name="connsiteX1158" fmla="*/ 8961 w 10000"/>
                  <a:gd name="connsiteY1158" fmla="*/ 3779 h 10000"/>
                  <a:gd name="connsiteX1159" fmla="*/ 8983 w 10000"/>
                  <a:gd name="connsiteY1159" fmla="*/ 3760 h 10000"/>
                  <a:gd name="connsiteX1160" fmla="*/ 9003 w 10000"/>
                  <a:gd name="connsiteY1160" fmla="*/ 3763 h 10000"/>
                  <a:gd name="connsiteX1161" fmla="*/ 9019 w 10000"/>
                  <a:gd name="connsiteY1161" fmla="*/ 3779 h 10000"/>
                  <a:gd name="connsiteX1162" fmla="*/ 9050 w 10000"/>
                  <a:gd name="connsiteY1162" fmla="*/ 3812 h 10000"/>
                  <a:gd name="connsiteX1163" fmla="*/ 9080 w 10000"/>
                  <a:gd name="connsiteY1163" fmla="*/ 3831 h 10000"/>
                  <a:gd name="connsiteX1164" fmla="*/ 9097 w 10000"/>
                  <a:gd name="connsiteY1164" fmla="*/ 3867 h 10000"/>
                  <a:gd name="connsiteX1165" fmla="*/ 9114 w 10000"/>
                  <a:gd name="connsiteY1165" fmla="*/ 3902 h 10000"/>
                  <a:gd name="connsiteX1166" fmla="*/ 9122 w 10000"/>
                  <a:gd name="connsiteY1166" fmla="*/ 3935 h 10000"/>
                  <a:gd name="connsiteX1167" fmla="*/ 9125 w 10000"/>
                  <a:gd name="connsiteY1167" fmla="*/ 3964 h 10000"/>
                  <a:gd name="connsiteX1168" fmla="*/ 9130 w 10000"/>
                  <a:gd name="connsiteY1168" fmla="*/ 3999 h 10000"/>
                  <a:gd name="connsiteX1169" fmla="*/ 9130 w 10000"/>
                  <a:gd name="connsiteY1169" fmla="*/ 4054 h 10000"/>
                  <a:gd name="connsiteX1170" fmla="*/ 9155 w 10000"/>
                  <a:gd name="connsiteY1170" fmla="*/ 4093 h 10000"/>
                  <a:gd name="connsiteX1171" fmla="*/ 9169 w 10000"/>
                  <a:gd name="connsiteY1171" fmla="*/ 4090 h 10000"/>
                  <a:gd name="connsiteX1172" fmla="*/ 9211 w 10000"/>
                  <a:gd name="connsiteY1172" fmla="*/ 4077 h 10000"/>
                  <a:gd name="connsiteX1173" fmla="*/ 9244 w 10000"/>
                  <a:gd name="connsiteY1173" fmla="*/ 4077 h 10000"/>
                  <a:gd name="connsiteX1174" fmla="*/ 9252 w 10000"/>
                  <a:gd name="connsiteY1174" fmla="*/ 4103 h 10000"/>
                  <a:gd name="connsiteX1175" fmla="*/ 9258 w 10000"/>
                  <a:gd name="connsiteY1175" fmla="*/ 4148 h 10000"/>
                  <a:gd name="connsiteX1176" fmla="*/ 9269 w 10000"/>
                  <a:gd name="connsiteY1176" fmla="*/ 4158 h 10000"/>
                  <a:gd name="connsiteX1177" fmla="*/ 9294 w 10000"/>
                  <a:gd name="connsiteY1177" fmla="*/ 4158 h 10000"/>
                  <a:gd name="connsiteX1178" fmla="*/ 9319 w 10000"/>
                  <a:gd name="connsiteY1178" fmla="*/ 4168 h 10000"/>
                  <a:gd name="connsiteX1179" fmla="*/ 9346 w 10000"/>
                  <a:gd name="connsiteY1179" fmla="*/ 4190 h 10000"/>
                  <a:gd name="connsiteX1180" fmla="*/ 9357 w 10000"/>
                  <a:gd name="connsiteY1180" fmla="*/ 4168 h 10000"/>
                  <a:gd name="connsiteX1181" fmla="*/ 9371 w 10000"/>
                  <a:gd name="connsiteY1181" fmla="*/ 4132 h 10000"/>
                  <a:gd name="connsiteX1182" fmla="*/ 9391 w 10000"/>
                  <a:gd name="connsiteY1182" fmla="*/ 4113 h 10000"/>
                  <a:gd name="connsiteX1183" fmla="*/ 9407 w 10000"/>
                  <a:gd name="connsiteY1183" fmla="*/ 4103 h 10000"/>
                  <a:gd name="connsiteX1184" fmla="*/ 9435 w 10000"/>
                  <a:gd name="connsiteY1184" fmla="*/ 4100 h 10000"/>
                  <a:gd name="connsiteX1185" fmla="*/ 9460 w 10000"/>
                  <a:gd name="connsiteY1185" fmla="*/ 4084 h 10000"/>
                  <a:gd name="connsiteX1186" fmla="*/ 9485 w 10000"/>
                  <a:gd name="connsiteY1186" fmla="*/ 4067 h 10000"/>
                  <a:gd name="connsiteX1187" fmla="*/ 9496 w 10000"/>
                  <a:gd name="connsiteY1187" fmla="*/ 4054 h 10000"/>
                  <a:gd name="connsiteX1188" fmla="*/ 9526 w 10000"/>
                  <a:gd name="connsiteY1188" fmla="*/ 4048 h 10000"/>
                  <a:gd name="connsiteX1189" fmla="*/ 9557 w 10000"/>
                  <a:gd name="connsiteY1189" fmla="*/ 4038 h 10000"/>
                  <a:gd name="connsiteX1190" fmla="*/ 9584 w 10000"/>
                  <a:gd name="connsiteY1190" fmla="*/ 4019 h 10000"/>
                  <a:gd name="connsiteX1191" fmla="*/ 9623 w 10000"/>
                  <a:gd name="connsiteY1191" fmla="*/ 4016 h 10000"/>
                  <a:gd name="connsiteX1192" fmla="*/ 9648 w 10000"/>
                  <a:gd name="connsiteY1192" fmla="*/ 4009 h 10000"/>
                  <a:gd name="connsiteX1193" fmla="*/ 9673 w 10000"/>
                  <a:gd name="connsiteY1193" fmla="*/ 4019 h 10000"/>
                  <a:gd name="connsiteX1194" fmla="*/ 9712 w 10000"/>
                  <a:gd name="connsiteY1194" fmla="*/ 4038 h 10000"/>
                  <a:gd name="connsiteX1195" fmla="*/ 9742 w 10000"/>
                  <a:gd name="connsiteY1195" fmla="*/ 4074 h 10000"/>
                  <a:gd name="connsiteX1196" fmla="*/ 9776 w 10000"/>
                  <a:gd name="connsiteY1196" fmla="*/ 4093 h 10000"/>
                  <a:gd name="connsiteX1197" fmla="*/ 9814 w 10000"/>
                  <a:gd name="connsiteY1197" fmla="*/ 4109 h 10000"/>
                  <a:gd name="connsiteX1198" fmla="*/ 9859 w 10000"/>
                  <a:gd name="connsiteY1198" fmla="*/ 4119 h 10000"/>
                  <a:gd name="connsiteX1199" fmla="*/ 9898 w 10000"/>
                  <a:gd name="connsiteY1199" fmla="*/ 4122 h 10000"/>
                  <a:gd name="connsiteX1200" fmla="*/ 9931 w 10000"/>
                  <a:gd name="connsiteY1200" fmla="*/ 4109 h 10000"/>
                  <a:gd name="connsiteX1201" fmla="*/ 9956 w 10000"/>
                  <a:gd name="connsiteY1201" fmla="*/ 4100 h 10000"/>
                  <a:gd name="connsiteX1202" fmla="*/ 9981 w 10000"/>
                  <a:gd name="connsiteY1202" fmla="*/ 4067 h 10000"/>
                  <a:gd name="connsiteX1203" fmla="*/ 9994 w 10000"/>
                  <a:gd name="connsiteY1203" fmla="*/ 4035 h 10000"/>
                  <a:gd name="connsiteX1204" fmla="*/ 10000 w 10000"/>
                  <a:gd name="connsiteY1204" fmla="*/ 3996 h 10000"/>
                  <a:gd name="connsiteX1205" fmla="*/ 9994 w 10000"/>
                  <a:gd name="connsiteY1205" fmla="*/ 3941 h 10000"/>
                  <a:gd name="connsiteX1206" fmla="*/ 9986 w 10000"/>
                  <a:gd name="connsiteY1206" fmla="*/ 3905 h 10000"/>
                  <a:gd name="connsiteX1207" fmla="*/ 9981 w 10000"/>
                  <a:gd name="connsiteY1207" fmla="*/ 3857 h 10000"/>
                  <a:gd name="connsiteX1208" fmla="*/ 9989 w 10000"/>
                  <a:gd name="connsiteY1208" fmla="*/ 3837 h 10000"/>
                  <a:gd name="connsiteX1209" fmla="*/ 9989 w 10000"/>
                  <a:gd name="connsiteY1209" fmla="*/ 3812 h 10000"/>
                  <a:gd name="connsiteX1210" fmla="*/ 9981 w 10000"/>
                  <a:gd name="connsiteY1210" fmla="*/ 3792 h 10000"/>
                  <a:gd name="connsiteX1211" fmla="*/ 9970 w 10000"/>
                  <a:gd name="connsiteY1211" fmla="*/ 3763 h 10000"/>
                  <a:gd name="connsiteX1212" fmla="*/ 9945 w 10000"/>
                  <a:gd name="connsiteY1212" fmla="*/ 3705 h 10000"/>
                  <a:gd name="connsiteX1213" fmla="*/ 9931 w 10000"/>
                  <a:gd name="connsiteY1213" fmla="*/ 3659 h 10000"/>
                  <a:gd name="connsiteX1214" fmla="*/ 9903 w 10000"/>
                  <a:gd name="connsiteY1214" fmla="*/ 3640 h 10000"/>
                  <a:gd name="connsiteX1215" fmla="*/ 9881 w 10000"/>
                  <a:gd name="connsiteY1215" fmla="*/ 3620 h 10000"/>
                  <a:gd name="connsiteX1216" fmla="*/ 9856 w 10000"/>
                  <a:gd name="connsiteY1216" fmla="*/ 3595 h 10000"/>
                  <a:gd name="connsiteX1217" fmla="*/ 9817 w 10000"/>
                  <a:gd name="connsiteY1217" fmla="*/ 3562 h 10000"/>
                  <a:gd name="connsiteX1218" fmla="*/ 9795 w 10000"/>
                  <a:gd name="connsiteY1218" fmla="*/ 3546 h 10000"/>
                  <a:gd name="connsiteX1219" fmla="*/ 9778 w 10000"/>
                  <a:gd name="connsiteY1219" fmla="*/ 3527 h 10000"/>
                  <a:gd name="connsiteX1220" fmla="*/ 9745 w 10000"/>
                  <a:gd name="connsiteY1220" fmla="*/ 3501 h 10000"/>
                  <a:gd name="connsiteX1221" fmla="*/ 9726 w 10000"/>
                  <a:gd name="connsiteY1221" fmla="*/ 3488 h 10000"/>
                  <a:gd name="connsiteX1222" fmla="*/ 9704 w 10000"/>
                  <a:gd name="connsiteY1222" fmla="*/ 3472 h 10000"/>
                  <a:gd name="connsiteX1223" fmla="*/ 9695 w 10000"/>
                  <a:gd name="connsiteY1223" fmla="*/ 3468 h 10000"/>
                  <a:gd name="connsiteX1224" fmla="*/ 9690 w 10000"/>
                  <a:gd name="connsiteY1224" fmla="*/ 3459 h 10000"/>
                  <a:gd name="connsiteX1225" fmla="*/ 9673 w 10000"/>
                  <a:gd name="connsiteY1225" fmla="*/ 3449 h 10000"/>
                  <a:gd name="connsiteX1226" fmla="*/ 9665 w 10000"/>
                  <a:gd name="connsiteY1226" fmla="*/ 3442 h 10000"/>
                  <a:gd name="connsiteX1227" fmla="*/ 9654 w 10000"/>
                  <a:gd name="connsiteY1227" fmla="*/ 3449 h 10000"/>
                  <a:gd name="connsiteX1228" fmla="*/ 9521 w 10000"/>
                  <a:gd name="connsiteY1228" fmla="*/ 3394 h 10000"/>
                  <a:gd name="connsiteX1229" fmla="*/ 9510 w 10000"/>
                  <a:gd name="connsiteY1229" fmla="*/ 3368 h 10000"/>
                  <a:gd name="connsiteX1230" fmla="*/ 9496 w 10000"/>
                  <a:gd name="connsiteY1230" fmla="*/ 3287 h 10000"/>
                  <a:gd name="connsiteX1231" fmla="*/ 9488 w 10000"/>
                  <a:gd name="connsiteY1231" fmla="*/ 3216 h 10000"/>
                  <a:gd name="connsiteX1232" fmla="*/ 9493 w 10000"/>
                  <a:gd name="connsiteY1232" fmla="*/ 3174 h 10000"/>
                  <a:gd name="connsiteX1233" fmla="*/ 9501 w 10000"/>
                  <a:gd name="connsiteY1233" fmla="*/ 3128 h 10000"/>
                  <a:gd name="connsiteX1234" fmla="*/ 9488 w 10000"/>
                  <a:gd name="connsiteY1234" fmla="*/ 3025 h 10000"/>
                  <a:gd name="connsiteX1235" fmla="*/ 9446 w 10000"/>
                  <a:gd name="connsiteY1235" fmla="*/ 2931 h 10000"/>
                  <a:gd name="connsiteX1236" fmla="*/ 9382 w 10000"/>
                  <a:gd name="connsiteY1236" fmla="*/ 2837 h 10000"/>
                  <a:gd name="connsiteX1237" fmla="*/ 9316 w 10000"/>
                  <a:gd name="connsiteY1237" fmla="*/ 2753 h 10000"/>
                  <a:gd name="connsiteX1238" fmla="*/ 9294 w 10000"/>
                  <a:gd name="connsiteY1238" fmla="*/ 2655 h 10000"/>
                  <a:gd name="connsiteX1239" fmla="*/ 9213 w 10000"/>
                  <a:gd name="connsiteY1239" fmla="*/ 2328 h 10000"/>
                  <a:gd name="connsiteX1240" fmla="*/ 9172 w 10000"/>
                  <a:gd name="connsiteY1240" fmla="*/ 2286 h 10000"/>
                  <a:gd name="connsiteX1241" fmla="*/ 9019 w 10000"/>
                  <a:gd name="connsiteY1241" fmla="*/ 2082 h 10000"/>
                  <a:gd name="connsiteX1242" fmla="*/ 8906 w 10000"/>
                  <a:gd name="connsiteY1242" fmla="*/ 1946 h 10000"/>
                  <a:gd name="connsiteX1243" fmla="*/ 8801 w 10000"/>
                  <a:gd name="connsiteY1243" fmla="*/ 1778 h 10000"/>
                  <a:gd name="connsiteX1244" fmla="*/ 8806 w 10000"/>
                  <a:gd name="connsiteY1244" fmla="*/ 1713 h 10000"/>
                  <a:gd name="connsiteX1245" fmla="*/ 8809 w 10000"/>
                  <a:gd name="connsiteY1245" fmla="*/ 1703 h 10000"/>
                  <a:gd name="connsiteX1246" fmla="*/ 8817 w 10000"/>
                  <a:gd name="connsiteY1246" fmla="*/ 1713 h 10000"/>
                  <a:gd name="connsiteX1247" fmla="*/ 8834 w 10000"/>
                  <a:gd name="connsiteY1247" fmla="*/ 1729 h 10000"/>
                  <a:gd name="connsiteX1248" fmla="*/ 8839 w 10000"/>
                  <a:gd name="connsiteY1248" fmla="*/ 1729 h 10000"/>
                  <a:gd name="connsiteX1249" fmla="*/ 8848 w 10000"/>
                  <a:gd name="connsiteY1249" fmla="*/ 1723 h 10000"/>
                  <a:gd name="connsiteX1250" fmla="*/ 8850 w 10000"/>
                  <a:gd name="connsiteY1250" fmla="*/ 1703 h 10000"/>
                  <a:gd name="connsiteX1251" fmla="*/ 8850 w 10000"/>
                  <a:gd name="connsiteY1251" fmla="*/ 1684 h 10000"/>
                  <a:gd name="connsiteX1252" fmla="*/ 8850 w 10000"/>
                  <a:gd name="connsiteY1252" fmla="*/ 1648 h 10000"/>
                  <a:gd name="connsiteX1253" fmla="*/ 8881 w 10000"/>
                  <a:gd name="connsiteY1253" fmla="*/ 1571 h 10000"/>
                  <a:gd name="connsiteX1254" fmla="*/ 8895 w 10000"/>
                  <a:gd name="connsiteY1254" fmla="*/ 1541 h 10000"/>
                  <a:gd name="connsiteX1255" fmla="*/ 8895 w 10000"/>
                  <a:gd name="connsiteY1255" fmla="*/ 1525 h 10000"/>
                  <a:gd name="connsiteX1256" fmla="*/ 8881 w 10000"/>
                  <a:gd name="connsiteY1256" fmla="*/ 1516 h 10000"/>
                  <a:gd name="connsiteX1257" fmla="*/ 8864 w 10000"/>
                  <a:gd name="connsiteY1257" fmla="*/ 1522 h 10000"/>
                  <a:gd name="connsiteX1258" fmla="*/ 8850 w 10000"/>
                  <a:gd name="connsiteY1258" fmla="*/ 1535 h 10000"/>
                  <a:gd name="connsiteX1259" fmla="*/ 8834 w 10000"/>
                  <a:gd name="connsiteY1259" fmla="*/ 1571 h 10000"/>
                  <a:gd name="connsiteX1260" fmla="*/ 8825 w 10000"/>
                  <a:gd name="connsiteY1260" fmla="*/ 1587 h 10000"/>
                  <a:gd name="connsiteX1261" fmla="*/ 8776 w 10000"/>
                  <a:gd name="connsiteY1261" fmla="*/ 1571 h 10000"/>
                  <a:gd name="connsiteX1262" fmla="*/ 8745 w 10000"/>
                  <a:gd name="connsiteY1262" fmla="*/ 1580 h 10000"/>
                  <a:gd name="connsiteX1263" fmla="*/ 8720 w 10000"/>
                  <a:gd name="connsiteY1263" fmla="*/ 1587 h 10000"/>
                  <a:gd name="connsiteX1264" fmla="*/ 8709 w 10000"/>
                  <a:gd name="connsiteY1264" fmla="*/ 1609 h 10000"/>
                  <a:gd name="connsiteX1265" fmla="*/ 8693 w 10000"/>
                  <a:gd name="connsiteY1265" fmla="*/ 1616 h 10000"/>
                  <a:gd name="connsiteX1266" fmla="*/ 8684 w 10000"/>
                  <a:gd name="connsiteY1266" fmla="*/ 1639 h 10000"/>
                  <a:gd name="connsiteX1267" fmla="*/ 8684 w 10000"/>
                  <a:gd name="connsiteY1267" fmla="*/ 1658 h 10000"/>
                  <a:gd name="connsiteX1268" fmla="*/ 8665 w 10000"/>
                  <a:gd name="connsiteY1268" fmla="*/ 1655 h 10000"/>
                  <a:gd name="connsiteX1269" fmla="*/ 8665 w 10000"/>
                  <a:gd name="connsiteY1269" fmla="*/ 1645 h 10000"/>
                  <a:gd name="connsiteX1270" fmla="*/ 8665 w 10000"/>
                  <a:gd name="connsiteY1270" fmla="*/ 1626 h 10000"/>
                  <a:gd name="connsiteX1271" fmla="*/ 8676 w 10000"/>
                  <a:gd name="connsiteY1271" fmla="*/ 1609 h 10000"/>
                  <a:gd name="connsiteX1272" fmla="*/ 8679 w 10000"/>
                  <a:gd name="connsiteY1272" fmla="*/ 1597 h 10000"/>
                  <a:gd name="connsiteX1273" fmla="*/ 8687 w 10000"/>
                  <a:gd name="connsiteY1273" fmla="*/ 1577 h 10000"/>
                  <a:gd name="connsiteX1274" fmla="*/ 8695 w 10000"/>
                  <a:gd name="connsiteY1274" fmla="*/ 1554 h 10000"/>
                  <a:gd name="connsiteX1275" fmla="*/ 8709 w 10000"/>
                  <a:gd name="connsiteY1275" fmla="*/ 1532 h 10000"/>
                  <a:gd name="connsiteX1276" fmla="*/ 8704 w 10000"/>
                  <a:gd name="connsiteY1276" fmla="*/ 1512 h 10000"/>
                  <a:gd name="connsiteX1277" fmla="*/ 8695 w 10000"/>
                  <a:gd name="connsiteY1277" fmla="*/ 1503 h 10000"/>
                  <a:gd name="connsiteX1278" fmla="*/ 8684 w 10000"/>
                  <a:gd name="connsiteY1278" fmla="*/ 1503 h 10000"/>
                  <a:gd name="connsiteX1279" fmla="*/ 8670 w 10000"/>
                  <a:gd name="connsiteY1279" fmla="*/ 1525 h 10000"/>
                  <a:gd name="connsiteX1280" fmla="*/ 8665 w 10000"/>
                  <a:gd name="connsiteY1280" fmla="*/ 1545 h 10000"/>
                  <a:gd name="connsiteX1281" fmla="*/ 8654 w 10000"/>
                  <a:gd name="connsiteY1281" fmla="*/ 1567 h 10000"/>
                  <a:gd name="connsiteX1282" fmla="*/ 8648 w 10000"/>
                  <a:gd name="connsiteY1282" fmla="*/ 1587 h 10000"/>
                  <a:gd name="connsiteX1283" fmla="*/ 8640 w 10000"/>
                  <a:gd name="connsiteY1283" fmla="*/ 1629 h 10000"/>
                  <a:gd name="connsiteX1284" fmla="*/ 8620 w 10000"/>
                  <a:gd name="connsiteY1284" fmla="*/ 1635 h 10000"/>
                  <a:gd name="connsiteX1285" fmla="*/ 8612 w 10000"/>
                  <a:gd name="connsiteY1285" fmla="*/ 1635 h 10000"/>
                  <a:gd name="connsiteX1286" fmla="*/ 8604 w 10000"/>
                  <a:gd name="connsiteY1286" fmla="*/ 1626 h 10000"/>
                  <a:gd name="connsiteX1287" fmla="*/ 8596 w 10000"/>
                  <a:gd name="connsiteY1287" fmla="*/ 1616 h 10000"/>
                  <a:gd name="connsiteX1288" fmla="*/ 8596 w 10000"/>
                  <a:gd name="connsiteY1288" fmla="*/ 1580 h 10000"/>
                  <a:gd name="connsiteX1289" fmla="*/ 8587 w 10000"/>
                  <a:gd name="connsiteY1289" fmla="*/ 1545 h 10000"/>
                  <a:gd name="connsiteX1290" fmla="*/ 8565 w 10000"/>
                  <a:gd name="connsiteY1290" fmla="*/ 1516 h 10000"/>
                  <a:gd name="connsiteX1291" fmla="*/ 8543 w 10000"/>
                  <a:gd name="connsiteY1291" fmla="*/ 1512 h 10000"/>
                  <a:gd name="connsiteX1292" fmla="*/ 8518 w 10000"/>
                  <a:gd name="connsiteY1292" fmla="*/ 1532 h 10000"/>
                  <a:gd name="connsiteX1293" fmla="*/ 8476 w 10000"/>
                  <a:gd name="connsiteY1293" fmla="*/ 1567 h 10000"/>
                  <a:gd name="connsiteX1294" fmla="*/ 8454 w 10000"/>
                  <a:gd name="connsiteY1294" fmla="*/ 1551 h 10000"/>
                  <a:gd name="connsiteX1295" fmla="*/ 8402 w 10000"/>
                  <a:gd name="connsiteY1295" fmla="*/ 1493 h 10000"/>
                  <a:gd name="connsiteX1296" fmla="*/ 8371 w 10000"/>
                  <a:gd name="connsiteY1296" fmla="*/ 1428 h 10000"/>
                  <a:gd name="connsiteX1297" fmla="*/ 8072 w 10000"/>
                  <a:gd name="connsiteY1297" fmla="*/ 1422 h 10000"/>
                  <a:gd name="connsiteX1298" fmla="*/ 7823 w 10000"/>
                  <a:gd name="connsiteY1298" fmla="*/ 1279 h 10000"/>
                  <a:gd name="connsiteX1299" fmla="*/ 7587 w 10000"/>
                  <a:gd name="connsiteY1299" fmla="*/ 1133 h 10000"/>
                  <a:gd name="connsiteX1300" fmla="*/ 7526 w 10000"/>
                  <a:gd name="connsiteY1300" fmla="*/ 1098 h 10000"/>
                  <a:gd name="connsiteX1301" fmla="*/ 7346 w 10000"/>
                  <a:gd name="connsiteY1301" fmla="*/ 991 h 10000"/>
                  <a:gd name="connsiteX1302" fmla="*/ 7321 w 10000"/>
                  <a:gd name="connsiteY1302" fmla="*/ 959 h 10000"/>
                  <a:gd name="connsiteX1303" fmla="*/ 7307 w 10000"/>
                  <a:gd name="connsiteY1303" fmla="*/ 871 h 10000"/>
                  <a:gd name="connsiteX1304" fmla="*/ 7224 w 10000"/>
                  <a:gd name="connsiteY1304" fmla="*/ 816 h 10000"/>
                  <a:gd name="connsiteX1305" fmla="*/ 7147 w 10000"/>
                  <a:gd name="connsiteY1305" fmla="*/ 787 h 10000"/>
                  <a:gd name="connsiteX1306" fmla="*/ 7080 w 10000"/>
                  <a:gd name="connsiteY1306" fmla="*/ 742 h 10000"/>
                  <a:gd name="connsiteX1307" fmla="*/ 7069 w 10000"/>
                  <a:gd name="connsiteY1307" fmla="*/ 767 h 10000"/>
                  <a:gd name="connsiteX1308" fmla="*/ 7033 w 10000"/>
                  <a:gd name="connsiteY1308" fmla="*/ 787 h 10000"/>
                  <a:gd name="connsiteX1309" fmla="*/ 6820 w 10000"/>
                  <a:gd name="connsiteY1309" fmla="*/ 878 h 10000"/>
                  <a:gd name="connsiteX1310" fmla="*/ 6726 w 10000"/>
                  <a:gd name="connsiteY1310" fmla="*/ 897 h 10000"/>
                  <a:gd name="connsiteX1311" fmla="*/ 6626 w 10000"/>
                  <a:gd name="connsiteY1311" fmla="*/ 955 h 10000"/>
                  <a:gd name="connsiteX1312" fmla="*/ 6582 w 10000"/>
                  <a:gd name="connsiteY1312" fmla="*/ 946 h 10000"/>
                  <a:gd name="connsiteX1313" fmla="*/ 6571 w 10000"/>
                  <a:gd name="connsiteY1313" fmla="*/ 955 h 10000"/>
                  <a:gd name="connsiteX1314" fmla="*/ 6507 w 10000"/>
                  <a:gd name="connsiteY1314" fmla="*/ 975 h 10000"/>
                  <a:gd name="connsiteX1315" fmla="*/ 6485 w 10000"/>
                  <a:gd name="connsiteY1315" fmla="*/ 975 h 10000"/>
                  <a:gd name="connsiteX1316" fmla="*/ 6476 w 10000"/>
                  <a:gd name="connsiteY1316" fmla="*/ 965 h 10000"/>
                  <a:gd name="connsiteX1317" fmla="*/ 6474 w 10000"/>
                  <a:gd name="connsiteY1317" fmla="*/ 936 h 10000"/>
                  <a:gd name="connsiteX1318" fmla="*/ 6452 w 10000"/>
                  <a:gd name="connsiteY1318" fmla="*/ 887 h 10000"/>
                  <a:gd name="connsiteX1319" fmla="*/ 6352 w 10000"/>
                  <a:gd name="connsiteY1319" fmla="*/ 767 h 10000"/>
                  <a:gd name="connsiteX1320" fmla="*/ 6313 w 10000"/>
                  <a:gd name="connsiteY1320" fmla="*/ 732 h 10000"/>
                  <a:gd name="connsiteX1321" fmla="*/ 6296 w 10000"/>
                  <a:gd name="connsiteY1321" fmla="*/ 690 h 10000"/>
                  <a:gd name="connsiteX1322" fmla="*/ 6271 w 10000"/>
                  <a:gd name="connsiteY1322" fmla="*/ 664 h 10000"/>
                  <a:gd name="connsiteX1323" fmla="*/ 6266 w 10000"/>
                  <a:gd name="connsiteY1323" fmla="*/ 654 h 10000"/>
                  <a:gd name="connsiteX1324" fmla="*/ 6111 w 10000"/>
                  <a:gd name="connsiteY1324" fmla="*/ 398 h 10000"/>
                  <a:gd name="connsiteX1325" fmla="*/ 5903 w 10000"/>
                  <a:gd name="connsiteY1325" fmla="*/ 408 h 10000"/>
                  <a:gd name="connsiteX1326" fmla="*/ 5837 w 10000"/>
                  <a:gd name="connsiteY1326" fmla="*/ 427 h 10000"/>
                  <a:gd name="connsiteX1327" fmla="*/ 5756 w 10000"/>
                  <a:gd name="connsiteY1327" fmla="*/ 453 h 10000"/>
                  <a:gd name="connsiteX1328" fmla="*/ 5681 w 10000"/>
                  <a:gd name="connsiteY1328" fmla="*/ 453 h 10000"/>
                  <a:gd name="connsiteX1329" fmla="*/ 5609 w 10000"/>
                  <a:gd name="connsiteY1329" fmla="*/ 447 h 10000"/>
                  <a:gd name="connsiteX1330" fmla="*/ 5554 w 10000"/>
                  <a:gd name="connsiteY1330" fmla="*/ 304 h 10000"/>
                  <a:gd name="connsiteX1331" fmla="*/ 5529 w 10000"/>
                  <a:gd name="connsiteY1331" fmla="*/ 301 h 10000"/>
                  <a:gd name="connsiteX1332" fmla="*/ 5393 w 10000"/>
                  <a:gd name="connsiteY1332" fmla="*/ 256 h 10000"/>
                  <a:gd name="connsiteX1333" fmla="*/ 5366 w 10000"/>
                  <a:gd name="connsiteY1333" fmla="*/ 220 h 10000"/>
                  <a:gd name="connsiteX1334" fmla="*/ 5249 w 10000"/>
                  <a:gd name="connsiteY1334" fmla="*/ 155 h 10000"/>
                  <a:gd name="connsiteX1335" fmla="*/ 5141 w 10000"/>
                  <a:gd name="connsiteY1335" fmla="*/ 52 h 10000"/>
                  <a:gd name="connsiteX1336" fmla="*/ 5116 w 10000"/>
                  <a:gd name="connsiteY1336" fmla="*/ 3 h 10000"/>
                  <a:gd name="connsiteX1337" fmla="*/ 5061 w 10000"/>
                  <a:gd name="connsiteY1337" fmla="*/ 0 h 10000"/>
                  <a:gd name="connsiteX1338" fmla="*/ 5036 w 10000"/>
                  <a:gd name="connsiteY1338" fmla="*/ 32 h 10000"/>
                  <a:gd name="connsiteX1339" fmla="*/ 4942 w 10000"/>
                  <a:gd name="connsiteY1339" fmla="*/ 133 h 10000"/>
                  <a:gd name="connsiteX1340" fmla="*/ 4900 w 10000"/>
                  <a:gd name="connsiteY1340" fmla="*/ 217 h 10000"/>
                  <a:gd name="connsiteX1341" fmla="*/ 4861 w 10000"/>
                  <a:gd name="connsiteY1341" fmla="*/ 198 h 10000"/>
                  <a:gd name="connsiteX1342" fmla="*/ 4795 w 10000"/>
                  <a:gd name="connsiteY1342" fmla="*/ 68 h 10000"/>
                  <a:gd name="connsiteX1343" fmla="*/ 4778 w 10000"/>
                  <a:gd name="connsiteY1343" fmla="*/ 62 h 10000"/>
                  <a:gd name="connsiteX1344" fmla="*/ 4765 w 10000"/>
                  <a:gd name="connsiteY1344" fmla="*/ 62 h 10000"/>
                  <a:gd name="connsiteX1345" fmla="*/ 4748 w 10000"/>
                  <a:gd name="connsiteY1345" fmla="*/ 68 h 10000"/>
                  <a:gd name="connsiteX1346" fmla="*/ 4673 w 10000"/>
                  <a:gd name="connsiteY1346" fmla="*/ 136 h 10000"/>
                  <a:gd name="connsiteX1347" fmla="*/ 4632 w 10000"/>
                  <a:gd name="connsiteY1347" fmla="*/ 201 h 10000"/>
                  <a:gd name="connsiteX1348" fmla="*/ 4623 w 10000"/>
                  <a:gd name="connsiteY1348" fmla="*/ 210 h 10000"/>
                  <a:gd name="connsiteX1349" fmla="*/ 4579 w 10000"/>
                  <a:gd name="connsiteY1349" fmla="*/ 220 h 10000"/>
                  <a:gd name="connsiteX1350" fmla="*/ 4479 w 10000"/>
                  <a:gd name="connsiteY1350" fmla="*/ 198 h 10000"/>
                  <a:gd name="connsiteX1351" fmla="*/ 4402 w 10000"/>
                  <a:gd name="connsiteY1351" fmla="*/ 165 h 10000"/>
                  <a:gd name="connsiteX1352" fmla="*/ 4374 w 10000"/>
                  <a:gd name="connsiteY1352" fmla="*/ 165 h 10000"/>
                  <a:gd name="connsiteX1353" fmla="*/ 4335 w 10000"/>
                  <a:gd name="connsiteY1353" fmla="*/ 172 h 10000"/>
                  <a:gd name="connsiteX1354" fmla="*/ 4302 w 10000"/>
                  <a:gd name="connsiteY1354" fmla="*/ 188 h 10000"/>
                  <a:gd name="connsiteX1355" fmla="*/ 4271 w 10000"/>
                  <a:gd name="connsiteY1355" fmla="*/ 220 h 10000"/>
                  <a:gd name="connsiteX1356" fmla="*/ 4238 w 10000"/>
                  <a:gd name="connsiteY1356" fmla="*/ 240 h 10000"/>
                  <a:gd name="connsiteX1357" fmla="*/ 4324 w 10000"/>
                  <a:gd name="connsiteY1357" fmla="*/ 1289 h 10000"/>
                  <a:gd name="connsiteX1358" fmla="*/ 3521 w 10000"/>
                  <a:gd name="connsiteY1358" fmla="*/ 7730 h 10000"/>
                  <a:gd name="connsiteX1359" fmla="*/ 3560 w 10000"/>
                  <a:gd name="connsiteY1359" fmla="*/ 7749 h 10000"/>
                  <a:gd name="connsiteX1360" fmla="*/ 3562 w 10000"/>
                  <a:gd name="connsiteY1360" fmla="*/ 7759 h 10000"/>
                  <a:gd name="connsiteX1361" fmla="*/ 3573 w 10000"/>
                  <a:gd name="connsiteY1361" fmla="*/ 7766 h 10000"/>
                  <a:gd name="connsiteX1362" fmla="*/ 3584 w 10000"/>
                  <a:gd name="connsiteY1362" fmla="*/ 7759 h 10000"/>
                  <a:gd name="connsiteX1363" fmla="*/ 3811 w 10000"/>
                  <a:gd name="connsiteY1363" fmla="*/ 6802 h 10000"/>
                  <a:gd name="connsiteX1364" fmla="*/ 3623 w 10000"/>
                  <a:gd name="connsiteY1364" fmla="*/ 7733 h 10000"/>
                  <a:gd name="connsiteX1365" fmla="*/ 3632 w 10000"/>
                  <a:gd name="connsiteY1365" fmla="*/ 7730 h 10000"/>
                  <a:gd name="connsiteX1366" fmla="*/ 4236 w 10000"/>
                  <a:gd name="connsiteY1366" fmla="*/ 6832 h 10000"/>
                  <a:gd name="connsiteX1367" fmla="*/ 3946 w 10000"/>
                  <a:gd name="connsiteY1367" fmla="*/ 6675 h 10000"/>
                  <a:gd name="connsiteX1368" fmla="*/ 3687 w 10000"/>
                  <a:gd name="connsiteY1368" fmla="*/ 7730 h 10000"/>
                  <a:gd name="connsiteX1369" fmla="*/ 3690 w 10000"/>
                  <a:gd name="connsiteY1369" fmla="*/ 7730 h 10000"/>
                  <a:gd name="connsiteX1370" fmla="*/ 3704 w 10000"/>
                  <a:gd name="connsiteY1370" fmla="*/ 7740 h 10000"/>
                  <a:gd name="connsiteX1371" fmla="*/ 3712 w 10000"/>
                  <a:gd name="connsiteY1371" fmla="*/ 7743 h 10000"/>
                  <a:gd name="connsiteX1372" fmla="*/ 3723 w 10000"/>
                  <a:gd name="connsiteY1372" fmla="*/ 7749 h 10000"/>
                  <a:gd name="connsiteX1373" fmla="*/ 3729 w 10000"/>
                  <a:gd name="connsiteY1373" fmla="*/ 7749 h 10000"/>
                  <a:gd name="connsiteX1374" fmla="*/ 3729 w 10000"/>
                  <a:gd name="connsiteY1374" fmla="*/ 7743 h 10000"/>
                  <a:gd name="connsiteX1375" fmla="*/ 3745 w 10000"/>
                  <a:gd name="connsiteY1375" fmla="*/ 7740 h 10000"/>
                  <a:gd name="connsiteX1376" fmla="*/ 3753 w 10000"/>
                  <a:gd name="connsiteY1376" fmla="*/ 7730 h 10000"/>
                  <a:gd name="connsiteX1377" fmla="*/ 3762 w 10000"/>
                  <a:gd name="connsiteY1377" fmla="*/ 7720 h 10000"/>
                  <a:gd name="connsiteX1378" fmla="*/ 3776 w 10000"/>
                  <a:gd name="connsiteY1378" fmla="*/ 7710 h 10000"/>
                  <a:gd name="connsiteX1379" fmla="*/ 3784 w 10000"/>
                  <a:gd name="connsiteY1379" fmla="*/ 7701 h 10000"/>
                  <a:gd name="connsiteX1380" fmla="*/ 3792 w 10000"/>
                  <a:gd name="connsiteY1380" fmla="*/ 7694 h 10000"/>
                  <a:gd name="connsiteX1381" fmla="*/ 3801 w 10000"/>
                  <a:gd name="connsiteY1381" fmla="*/ 7685 h 10000"/>
                  <a:gd name="connsiteX1382" fmla="*/ 3778 w 10000"/>
                  <a:gd name="connsiteY1382" fmla="*/ 7756 h 10000"/>
                  <a:gd name="connsiteX1383" fmla="*/ 3762 w 10000"/>
                  <a:gd name="connsiteY1383" fmla="*/ 7775 h 10000"/>
                  <a:gd name="connsiteX1384" fmla="*/ 3748 w 10000"/>
                  <a:gd name="connsiteY1384" fmla="*/ 7775 h 10000"/>
                  <a:gd name="connsiteX1385" fmla="*/ 3737 w 10000"/>
                  <a:gd name="connsiteY1385" fmla="*/ 7778 h 10000"/>
                  <a:gd name="connsiteX1386" fmla="*/ 3712 w 10000"/>
                  <a:gd name="connsiteY1386" fmla="*/ 8005 h 10000"/>
                  <a:gd name="connsiteX1387" fmla="*/ 3706 w 10000"/>
                  <a:gd name="connsiteY1387" fmla="*/ 8021 h 10000"/>
                  <a:gd name="connsiteX1388" fmla="*/ 3712 w 10000"/>
                  <a:gd name="connsiteY1388" fmla="*/ 8044 h 10000"/>
                  <a:gd name="connsiteX1389" fmla="*/ 3712 w 10000"/>
                  <a:gd name="connsiteY1389" fmla="*/ 8051 h 10000"/>
                  <a:gd name="connsiteX1390" fmla="*/ 3767 w 10000"/>
                  <a:gd name="connsiteY1390" fmla="*/ 8106 h 10000"/>
                  <a:gd name="connsiteX1391" fmla="*/ 3770 w 10000"/>
                  <a:gd name="connsiteY1391" fmla="*/ 8119 h 10000"/>
                  <a:gd name="connsiteX1392" fmla="*/ 3740 w 10000"/>
                  <a:gd name="connsiteY1392" fmla="*/ 8154 h 10000"/>
                  <a:gd name="connsiteX1393" fmla="*/ 3731 w 10000"/>
                  <a:gd name="connsiteY1393" fmla="*/ 8138 h 10000"/>
                  <a:gd name="connsiteX1394" fmla="*/ 3729 w 10000"/>
                  <a:gd name="connsiteY1394" fmla="*/ 8125 h 10000"/>
                  <a:gd name="connsiteX1395" fmla="*/ 3712 w 10000"/>
                  <a:gd name="connsiteY1395" fmla="*/ 8115 h 10000"/>
                  <a:gd name="connsiteX1396" fmla="*/ 3704 w 10000"/>
                  <a:gd name="connsiteY1396" fmla="*/ 8109 h 10000"/>
                  <a:gd name="connsiteX1397" fmla="*/ 3687 w 10000"/>
                  <a:gd name="connsiteY1397" fmla="*/ 8099 h 10000"/>
                  <a:gd name="connsiteX1398" fmla="*/ 3673 w 10000"/>
                  <a:gd name="connsiteY1398" fmla="*/ 8093 h 10000"/>
                  <a:gd name="connsiteX1399" fmla="*/ 3665 w 10000"/>
                  <a:gd name="connsiteY1399" fmla="*/ 8083 h 10000"/>
                  <a:gd name="connsiteX1400" fmla="*/ 3648 w 10000"/>
                  <a:gd name="connsiteY1400" fmla="*/ 8073 h 10000"/>
                  <a:gd name="connsiteX1401" fmla="*/ 3643 w 10000"/>
                  <a:gd name="connsiteY1401" fmla="*/ 8063 h 10000"/>
                  <a:gd name="connsiteX1402" fmla="*/ 3632 w 10000"/>
                  <a:gd name="connsiteY1402" fmla="*/ 8054 h 10000"/>
                  <a:gd name="connsiteX1403" fmla="*/ 3623 w 10000"/>
                  <a:gd name="connsiteY1403" fmla="*/ 8060 h 10000"/>
                  <a:gd name="connsiteX1404" fmla="*/ 3615 w 10000"/>
                  <a:gd name="connsiteY1404" fmla="*/ 8070 h 10000"/>
                  <a:gd name="connsiteX1405" fmla="*/ 3607 w 10000"/>
                  <a:gd name="connsiteY1405" fmla="*/ 8083 h 10000"/>
                  <a:gd name="connsiteX1406" fmla="*/ 3607 w 10000"/>
                  <a:gd name="connsiteY1406" fmla="*/ 8099 h 10000"/>
                  <a:gd name="connsiteX1407" fmla="*/ 3607 w 10000"/>
                  <a:gd name="connsiteY1407" fmla="*/ 8125 h 10000"/>
                  <a:gd name="connsiteX1408" fmla="*/ 3601 w 10000"/>
                  <a:gd name="connsiteY1408" fmla="*/ 8148 h 10000"/>
                  <a:gd name="connsiteX1409" fmla="*/ 3584 w 10000"/>
                  <a:gd name="connsiteY1409" fmla="*/ 8154 h 10000"/>
                  <a:gd name="connsiteX1410" fmla="*/ 3573 w 10000"/>
                  <a:gd name="connsiteY1410" fmla="*/ 8154 h 10000"/>
                  <a:gd name="connsiteX1411" fmla="*/ 3551 w 10000"/>
                  <a:gd name="connsiteY1411" fmla="*/ 8119 h 10000"/>
                  <a:gd name="connsiteX1412" fmla="*/ 3457 w 10000"/>
                  <a:gd name="connsiteY1412" fmla="*/ 7872 h 10000"/>
                  <a:gd name="connsiteX1413" fmla="*/ 2947 w 10000"/>
                  <a:gd name="connsiteY1413" fmla="*/ 8089 h 10000"/>
                  <a:gd name="connsiteX1414" fmla="*/ 3057 w 10000"/>
                  <a:gd name="connsiteY1414" fmla="*/ 7143 h 10000"/>
                  <a:gd name="connsiteX0" fmla="*/ 4324 w 10000"/>
                  <a:gd name="connsiteY0" fmla="*/ 1289 h 10000"/>
                  <a:gd name="connsiteX1" fmla="*/ 4296 w 10000"/>
                  <a:gd name="connsiteY1" fmla="*/ 1305 h 10000"/>
                  <a:gd name="connsiteX2" fmla="*/ 4285 w 10000"/>
                  <a:gd name="connsiteY2" fmla="*/ 1279 h 10000"/>
                  <a:gd name="connsiteX3" fmla="*/ 4244 w 10000"/>
                  <a:gd name="connsiteY3" fmla="*/ 1266 h 10000"/>
                  <a:gd name="connsiteX4" fmla="*/ 4208 w 10000"/>
                  <a:gd name="connsiteY4" fmla="*/ 1286 h 10000"/>
                  <a:gd name="connsiteX5" fmla="*/ 4172 w 10000"/>
                  <a:gd name="connsiteY5" fmla="*/ 1299 h 10000"/>
                  <a:gd name="connsiteX6" fmla="*/ 4150 w 10000"/>
                  <a:gd name="connsiteY6" fmla="*/ 1308 h 10000"/>
                  <a:gd name="connsiteX7" fmla="*/ 4139 w 10000"/>
                  <a:gd name="connsiteY7" fmla="*/ 1315 h 10000"/>
                  <a:gd name="connsiteX8" fmla="*/ 4125 w 10000"/>
                  <a:gd name="connsiteY8" fmla="*/ 1315 h 10000"/>
                  <a:gd name="connsiteX9" fmla="*/ 4119 w 10000"/>
                  <a:gd name="connsiteY9" fmla="*/ 1315 h 10000"/>
                  <a:gd name="connsiteX10" fmla="*/ 4111 w 10000"/>
                  <a:gd name="connsiteY10" fmla="*/ 1308 h 10000"/>
                  <a:gd name="connsiteX11" fmla="*/ 4100 w 10000"/>
                  <a:gd name="connsiteY11" fmla="*/ 1315 h 10000"/>
                  <a:gd name="connsiteX12" fmla="*/ 4075 w 10000"/>
                  <a:gd name="connsiteY12" fmla="*/ 1315 h 10000"/>
                  <a:gd name="connsiteX13" fmla="*/ 4058 w 10000"/>
                  <a:gd name="connsiteY13" fmla="*/ 1318 h 10000"/>
                  <a:gd name="connsiteX14" fmla="*/ 4044 w 10000"/>
                  <a:gd name="connsiteY14" fmla="*/ 1315 h 10000"/>
                  <a:gd name="connsiteX15" fmla="*/ 4042 w 10000"/>
                  <a:gd name="connsiteY15" fmla="*/ 1299 h 10000"/>
                  <a:gd name="connsiteX16" fmla="*/ 4014 w 10000"/>
                  <a:gd name="connsiteY16" fmla="*/ 1308 h 10000"/>
                  <a:gd name="connsiteX17" fmla="*/ 4011 w 10000"/>
                  <a:gd name="connsiteY17" fmla="*/ 1315 h 10000"/>
                  <a:gd name="connsiteX18" fmla="*/ 4011 w 10000"/>
                  <a:gd name="connsiteY18" fmla="*/ 1341 h 10000"/>
                  <a:gd name="connsiteX19" fmla="*/ 4019 w 10000"/>
                  <a:gd name="connsiteY19" fmla="*/ 1341 h 10000"/>
                  <a:gd name="connsiteX20" fmla="*/ 3997 w 10000"/>
                  <a:gd name="connsiteY20" fmla="*/ 1363 h 10000"/>
                  <a:gd name="connsiteX21" fmla="*/ 3986 w 10000"/>
                  <a:gd name="connsiteY21" fmla="*/ 1373 h 10000"/>
                  <a:gd name="connsiteX22" fmla="*/ 3981 w 10000"/>
                  <a:gd name="connsiteY22" fmla="*/ 1389 h 10000"/>
                  <a:gd name="connsiteX23" fmla="*/ 3981 w 10000"/>
                  <a:gd name="connsiteY23" fmla="*/ 1409 h 10000"/>
                  <a:gd name="connsiteX24" fmla="*/ 3981 w 10000"/>
                  <a:gd name="connsiteY24" fmla="*/ 1438 h 10000"/>
                  <a:gd name="connsiteX25" fmla="*/ 3961 w 10000"/>
                  <a:gd name="connsiteY25" fmla="*/ 1441 h 10000"/>
                  <a:gd name="connsiteX26" fmla="*/ 3942 w 10000"/>
                  <a:gd name="connsiteY26" fmla="*/ 1441 h 10000"/>
                  <a:gd name="connsiteX27" fmla="*/ 3914 w 10000"/>
                  <a:gd name="connsiteY27" fmla="*/ 1454 h 10000"/>
                  <a:gd name="connsiteX28" fmla="*/ 3892 w 10000"/>
                  <a:gd name="connsiteY28" fmla="*/ 1467 h 10000"/>
                  <a:gd name="connsiteX29" fmla="*/ 3867 w 10000"/>
                  <a:gd name="connsiteY29" fmla="*/ 1483 h 10000"/>
                  <a:gd name="connsiteX30" fmla="*/ 3845 w 10000"/>
                  <a:gd name="connsiteY30" fmla="*/ 1467 h 10000"/>
                  <a:gd name="connsiteX31" fmla="*/ 3850 w 10000"/>
                  <a:gd name="connsiteY31" fmla="*/ 1457 h 10000"/>
                  <a:gd name="connsiteX32" fmla="*/ 3864 w 10000"/>
                  <a:gd name="connsiteY32" fmla="*/ 1441 h 10000"/>
                  <a:gd name="connsiteX33" fmla="*/ 3859 w 10000"/>
                  <a:gd name="connsiteY33" fmla="*/ 1409 h 10000"/>
                  <a:gd name="connsiteX34" fmla="*/ 3842 w 10000"/>
                  <a:gd name="connsiteY34" fmla="*/ 1383 h 10000"/>
                  <a:gd name="connsiteX35" fmla="*/ 3825 w 10000"/>
                  <a:gd name="connsiteY35" fmla="*/ 1360 h 10000"/>
                  <a:gd name="connsiteX36" fmla="*/ 3809 w 10000"/>
                  <a:gd name="connsiteY36" fmla="*/ 1318 h 10000"/>
                  <a:gd name="connsiteX37" fmla="*/ 3787 w 10000"/>
                  <a:gd name="connsiteY37" fmla="*/ 1289 h 10000"/>
                  <a:gd name="connsiteX38" fmla="*/ 3759 w 10000"/>
                  <a:gd name="connsiteY38" fmla="*/ 1266 h 10000"/>
                  <a:gd name="connsiteX39" fmla="*/ 3740 w 10000"/>
                  <a:gd name="connsiteY39" fmla="*/ 1256 h 10000"/>
                  <a:gd name="connsiteX40" fmla="*/ 3715 w 10000"/>
                  <a:gd name="connsiteY40" fmla="*/ 1250 h 10000"/>
                  <a:gd name="connsiteX41" fmla="*/ 3687 w 10000"/>
                  <a:gd name="connsiteY41" fmla="*/ 1256 h 10000"/>
                  <a:gd name="connsiteX42" fmla="*/ 3681 w 10000"/>
                  <a:gd name="connsiteY42" fmla="*/ 1260 h 10000"/>
                  <a:gd name="connsiteX43" fmla="*/ 3670 w 10000"/>
                  <a:gd name="connsiteY43" fmla="*/ 1295 h 10000"/>
                  <a:gd name="connsiteX44" fmla="*/ 3651 w 10000"/>
                  <a:gd name="connsiteY44" fmla="*/ 1305 h 10000"/>
                  <a:gd name="connsiteX45" fmla="*/ 3640 w 10000"/>
                  <a:gd name="connsiteY45" fmla="*/ 1308 h 10000"/>
                  <a:gd name="connsiteX46" fmla="*/ 3626 w 10000"/>
                  <a:gd name="connsiteY46" fmla="*/ 1308 h 10000"/>
                  <a:gd name="connsiteX47" fmla="*/ 3632 w 10000"/>
                  <a:gd name="connsiteY47" fmla="*/ 1276 h 10000"/>
                  <a:gd name="connsiteX48" fmla="*/ 3609 w 10000"/>
                  <a:gd name="connsiteY48" fmla="*/ 1289 h 10000"/>
                  <a:gd name="connsiteX49" fmla="*/ 3593 w 10000"/>
                  <a:gd name="connsiteY49" fmla="*/ 1286 h 10000"/>
                  <a:gd name="connsiteX50" fmla="*/ 3590 w 10000"/>
                  <a:gd name="connsiteY50" fmla="*/ 1256 h 10000"/>
                  <a:gd name="connsiteX51" fmla="*/ 3584 w 10000"/>
                  <a:gd name="connsiteY51" fmla="*/ 1237 h 10000"/>
                  <a:gd name="connsiteX52" fmla="*/ 3573 w 10000"/>
                  <a:gd name="connsiteY52" fmla="*/ 1237 h 10000"/>
                  <a:gd name="connsiteX53" fmla="*/ 3554 w 10000"/>
                  <a:gd name="connsiteY53" fmla="*/ 1227 h 10000"/>
                  <a:gd name="connsiteX54" fmla="*/ 3546 w 10000"/>
                  <a:gd name="connsiteY54" fmla="*/ 1192 h 10000"/>
                  <a:gd name="connsiteX55" fmla="*/ 3529 w 10000"/>
                  <a:gd name="connsiteY55" fmla="*/ 1176 h 10000"/>
                  <a:gd name="connsiteX56" fmla="*/ 3512 w 10000"/>
                  <a:gd name="connsiteY56" fmla="*/ 1182 h 10000"/>
                  <a:gd name="connsiteX57" fmla="*/ 3485 w 10000"/>
                  <a:gd name="connsiteY57" fmla="*/ 1182 h 10000"/>
                  <a:gd name="connsiteX58" fmla="*/ 3463 w 10000"/>
                  <a:gd name="connsiteY58" fmla="*/ 1176 h 10000"/>
                  <a:gd name="connsiteX59" fmla="*/ 3449 w 10000"/>
                  <a:gd name="connsiteY59" fmla="*/ 1182 h 10000"/>
                  <a:gd name="connsiteX60" fmla="*/ 3432 w 10000"/>
                  <a:gd name="connsiteY60" fmla="*/ 1192 h 10000"/>
                  <a:gd name="connsiteX61" fmla="*/ 3454 w 10000"/>
                  <a:gd name="connsiteY61" fmla="*/ 1205 h 10000"/>
                  <a:gd name="connsiteX62" fmla="*/ 3463 w 10000"/>
                  <a:gd name="connsiteY62" fmla="*/ 1205 h 10000"/>
                  <a:gd name="connsiteX63" fmla="*/ 3488 w 10000"/>
                  <a:gd name="connsiteY63" fmla="*/ 1205 h 10000"/>
                  <a:gd name="connsiteX64" fmla="*/ 3488 w 10000"/>
                  <a:gd name="connsiteY64" fmla="*/ 1218 h 10000"/>
                  <a:gd name="connsiteX65" fmla="*/ 3493 w 10000"/>
                  <a:gd name="connsiteY65" fmla="*/ 1247 h 10000"/>
                  <a:gd name="connsiteX66" fmla="*/ 3512 w 10000"/>
                  <a:gd name="connsiteY66" fmla="*/ 1247 h 10000"/>
                  <a:gd name="connsiteX67" fmla="*/ 3518 w 10000"/>
                  <a:gd name="connsiteY67" fmla="*/ 1250 h 10000"/>
                  <a:gd name="connsiteX68" fmla="*/ 3521 w 10000"/>
                  <a:gd name="connsiteY68" fmla="*/ 1276 h 10000"/>
                  <a:gd name="connsiteX69" fmla="*/ 3543 w 10000"/>
                  <a:gd name="connsiteY69" fmla="*/ 1295 h 10000"/>
                  <a:gd name="connsiteX70" fmla="*/ 3546 w 10000"/>
                  <a:gd name="connsiteY70" fmla="*/ 1305 h 10000"/>
                  <a:gd name="connsiteX71" fmla="*/ 3543 w 10000"/>
                  <a:gd name="connsiteY71" fmla="*/ 1315 h 10000"/>
                  <a:gd name="connsiteX72" fmla="*/ 3543 w 10000"/>
                  <a:gd name="connsiteY72" fmla="*/ 1331 h 10000"/>
                  <a:gd name="connsiteX73" fmla="*/ 3554 w 10000"/>
                  <a:gd name="connsiteY73" fmla="*/ 1324 h 10000"/>
                  <a:gd name="connsiteX74" fmla="*/ 3560 w 10000"/>
                  <a:gd name="connsiteY74" fmla="*/ 1331 h 10000"/>
                  <a:gd name="connsiteX75" fmla="*/ 3582 w 10000"/>
                  <a:gd name="connsiteY75" fmla="*/ 1344 h 10000"/>
                  <a:gd name="connsiteX76" fmla="*/ 3598 w 10000"/>
                  <a:gd name="connsiteY76" fmla="*/ 1380 h 10000"/>
                  <a:gd name="connsiteX77" fmla="*/ 3607 w 10000"/>
                  <a:gd name="connsiteY77" fmla="*/ 1389 h 10000"/>
                  <a:gd name="connsiteX78" fmla="*/ 3623 w 10000"/>
                  <a:gd name="connsiteY78" fmla="*/ 1409 h 10000"/>
                  <a:gd name="connsiteX79" fmla="*/ 3634 w 10000"/>
                  <a:gd name="connsiteY79" fmla="*/ 1438 h 10000"/>
                  <a:gd name="connsiteX80" fmla="*/ 3632 w 10000"/>
                  <a:gd name="connsiteY80" fmla="*/ 1454 h 10000"/>
                  <a:gd name="connsiteX81" fmla="*/ 3618 w 10000"/>
                  <a:gd name="connsiteY81" fmla="*/ 1438 h 10000"/>
                  <a:gd name="connsiteX82" fmla="*/ 3598 w 10000"/>
                  <a:gd name="connsiteY82" fmla="*/ 1428 h 10000"/>
                  <a:gd name="connsiteX83" fmla="*/ 3582 w 10000"/>
                  <a:gd name="connsiteY83" fmla="*/ 1402 h 10000"/>
                  <a:gd name="connsiteX84" fmla="*/ 3562 w 10000"/>
                  <a:gd name="connsiteY84" fmla="*/ 1399 h 10000"/>
                  <a:gd name="connsiteX85" fmla="*/ 3546 w 10000"/>
                  <a:gd name="connsiteY85" fmla="*/ 1383 h 10000"/>
                  <a:gd name="connsiteX86" fmla="*/ 3510 w 10000"/>
                  <a:gd name="connsiteY86" fmla="*/ 1360 h 10000"/>
                  <a:gd name="connsiteX87" fmla="*/ 3485 w 10000"/>
                  <a:gd name="connsiteY87" fmla="*/ 1344 h 10000"/>
                  <a:gd name="connsiteX88" fmla="*/ 3454 w 10000"/>
                  <a:gd name="connsiteY88" fmla="*/ 1334 h 10000"/>
                  <a:gd name="connsiteX89" fmla="*/ 3429 w 10000"/>
                  <a:gd name="connsiteY89" fmla="*/ 1315 h 10000"/>
                  <a:gd name="connsiteX90" fmla="*/ 3416 w 10000"/>
                  <a:gd name="connsiteY90" fmla="*/ 1308 h 10000"/>
                  <a:gd name="connsiteX91" fmla="*/ 3399 w 10000"/>
                  <a:gd name="connsiteY91" fmla="*/ 1305 h 10000"/>
                  <a:gd name="connsiteX92" fmla="*/ 3382 w 10000"/>
                  <a:gd name="connsiteY92" fmla="*/ 1286 h 10000"/>
                  <a:gd name="connsiteX93" fmla="*/ 3380 w 10000"/>
                  <a:gd name="connsiteY93" fmla="*/ 1266 h 10000"/>
                  <a:gd name="connsiteX94" fmla="*/ 3388 w 10000"/>
                  <a:gd name="connsiteY94" fmla="*/ 1256 h 10000"/>
                  <a:gd name="connsiteX95" fmla="*/ 3407 w 10000"/>
                  <a:gd name="connsiteY95" fmla="*/ 1256 h 10000"/>
                  <a:gd name="connsiteX96" fmla="*/ 3396 w 10000"/>
                  <a:gd name="connsiteY96" fmla="*/ 1227 h 10000"/>
                  <a:gd name="connsiteX97" fmla="*/ 3382 w 10000"/>
                  <a:gd name="connsiteY97" fmla="*/ 1227 h 10000"/>
                  <a:gd name="connsiteX98" fmla="*/ 3360 w 10000"/>
                  <a:gd name="connsiteY98" fmla="*/ 1221 h 10000"/>
                  <a:gd name="connsiteX99" fmla="*/ 3349 w 10000"/>
                  <a:gd name="connsiteY99" fmla="*/ 1231 h 10000"/>
                  <a:gd name="connsiteX100" fmla="*/ 3352 w 10000"/>
                  <a:gd name="connsiteY100" fmla="*/ 1247 h 10000"/>
                  <a:gd name="connsiteX101" fmla="*/ 3341 w 10000"/>
                  <a:gd name="connsiteY101" fmla="*/ 1237 h 10000"/>
                  <a:gd name="connsiteX102" fmla="*/ 3335 w 10000"/>
                  <a:gd name="connsiteY102" fmla="*/ 1231 h 10000"/>
                  <a:gd name="connsiteX103" fmla="*/ 3307 w 10000"/>
                  <a:gd name="connsiteY103" fmla="*/ 1227 h 10000"/>
                  <a:gd name="connsiteX104" fmla="*/ 3294 w 10000"/>
                  <a:gd name="connsiteY104" fmla="*/ 1221 h 10000"/>
                  <a:gd name="connsiteX105" fmla="*/ 3271 w 10000"/>
                  <a:gd name="connsiteY105" fmla="*/ 1211 h 10000"/>
                  <a:gd name="connsiteX106" fmla="*/ 3252 w 10000"/>
                  <a:gd name="connsiteY106" fmla="*/ 1195 h 10000"/>
                  <a:gd name="connsiteX107" fmla="*/ 3235 w 10000"/>
                  <a:gd name="connsiteY107" fmla="*/ 1195 h 10000"/>
                  <a:gd name="connsiteX108" fmla="*/ 3235 w 10000"/>
                  <a:gd name="connsiteY108" fmla="*/ 1205 h 10000"/>
                  <a:gd name="connsiteX109" fmla="*/ 3219 w 10000"/>
                  <a:gd name="connsiteY109" fmla="*/ 1231 h 10000"/>
                  <a:gd name="connsiteX110" fmla="*/ 3213 w 10000"/>
                  <a:gd name="connsiteY110" fmla="*/ 1231 h 10000"/>
                  <a:gd name="connsiteX111" fmla="*/ 3183 w 10000"/>
                  <a:gd name="connsiteY111" fmla="*/ 1221 h 10000"/>
                  <a:gd name="connsiteX112" fmla="*/ 3175 w 10000"/>
                  <a:gd name="connsiteY112" fmla="*/ 1227 h 10000"/>
                  <a:gd name="connsiteX113" fmla="*/ 3163 w 10000"/>
                  <a:gd name="connsiteY113" fmla="*/ 1237 h 10000"/>
                  <a:gd name="connsiteX114" fmla="*/ 3158 w 10000"/>
                  <a:gd name="connsiteY114" fmla="*/ 1260 h 10000"/>
                  <a:gd name="connsiteX115" fmla="*/ 3158 w 10000"/>
                  <a:gd name="connsiteY115" fmla="*/ 1276 h 10000"/>
                  <a:gd name="connsiteX116" fmla="*/ 3163 w 10000"/>
                  <a:gd name="connsiteY116" fmla="*/ 1295 h 10000"/>
                  <a:gd name="connsiteX117" fmla="*/ 3166 w 10000"/>
                  <a:gd name="connsiteY117" fmla="*/ 1308 h 10000"/>
                  <a:gd name="connsiteX118" fmla="*/ 3158 w 10000"/>
                  <a:gd name="connsiteY118" fmla="*/ 1315 h 10000"/>
                  <a:gd name="connsiteX119" fmla="*/ 3133 w 10000"/>
                  <a:gd name="connsiteY119" fmla="*/ 1299 h 10000"/>
                  <a:gd name="connsiteX120" fmla="*/ 3114 w 10000"/>
                  <a:gd name="connsiteY120" fmla="*/ 1276 h 10000"/>
                  <a:gd name="connsiteX121" fmla="*/ 3078 w 10000"/>
                  <a:gd name="connsiteY121" fmla="*/ 1240 h 10000"/>
                  <a:gd name="connsiteX122" fmla="*/ 3044 w 10000"/>
                  <a:gd name="connsiteY122" fmla="*/ 1227 h 10000"/>
                  <a:gd name="connsiteX123" fmla="*/ 3033 w 10000"/>
                  <a:gd name="connsiteY123" fmla="*/ 1231 h 10000"/>
                  <a:gd name="connsiteX124" fmla="*/ 3036 w 10000"/>
                  <a:gd name="connsiteY124" fmla="*/ 1256 h 10000"/>
                  <a:gd name="connsiteX125" fmla="*/ 3044 w 10000"/>
                  <a:gd name="connsiteY125" fmla="*/ 1266 h 10000"/>
                  <a:gd name="connsiteX126" fmla="*/ 3044 w 10000"/>
                  <a:gd name="connsiteY126" fmla="*/ 1276 h 10000"/>
                  <a:gd name="connsiteX127" fmla="*/ 3036 w 10000"/>
                  <a:gd name="connsiteY127" fmla="*/ 1276 h 10000"/>
                  <a:gd name="connsiteX128" fmla="*/ 3028 w 10000"/>
                  <a:gd name="connsiteY128" fmla="*/ 1266 h 10000"/>
                  <a:gd name="connsiteX129" fmla="*/ 3025 w 10000"/>
                  <a:gd name="connsiteY129" fmla="*/ 1256 h 10000"/>
                  <a:gd name="connsiteX130" fmla="*/ 3008 w 10000"/>
                  <a:gd name="connsiteY130" fmla="*/ 1205 h 10000"/>
                  <a:gd name="connsiteX131" fmla="*/ 3000 w 10000"/>
                  <a:gd name="connsiteY131" fmla="*/ 1192 h 10000"/>
                  <a:gd name="connsiteX132" fmla="*/ 2994 w 10000"/>
                  <a:gd name="connsiteY132" fmla="*/ 1176 h 10000"/>
                  <a:gd name="connsiteX133" fmla="*/ 2986 w 10000"/>
                  <a:gd name="connsiteY133" fmla="*/ 1182 h 10000"/>
                  <a:gd name="connsiteX134" fmla="*/ 2981 w 10000"/>
                  <a:gd name="connsiteY134" fmla="*/ 1192 h 10000"/>
                  <a:gd name="connsiteX135" fmla="*/ 2970 w 10000"/>
                  <a:gd name="connsiteY135" fmla="*/ 1201 h 10000"/>
                  <a:gd name="connsiteX136" fmla="*/ 2956 w 10000"/>
                  <a:gd name="connsiteY136" fmla="*/ 1218 h 10000"/>
                  <a:gd name="connsiteX137" fmla="*/ 2939 w 10000"/>
                  <a:gd name="connsiteY137" fmla="*/ 1240 h 10000"/>
                  <a:gd name="connsiteX138" fmla="*/ 2928 w 10000"/>
                  <a:gd name="connsiteY138" fmla="*/ 1247 h 10000"/>
                  <a:gd name="connsiteX139" fmla="*/ 2922 w 10000"/>
                  <a:gd name="connsiteY139" fmla="*/ 1250 h 10000"/>
                  <a:gd name="connsiteX140" fmla="*/ 2911 w 10000"/>
                  <a:gd name="connsiteY140" fmla="*/ 1250 h 10000"/>
                  <a:gd name="connsiteX141" fmla="*/ 2884 w 10000"/>
                  <a:gd name="connsiteY141" fmla="*/ 1247 h 10000"/>
                  <a:gd name="connsiteX142" fmla="*/ 2864 w 10000"/>
                  <a:gd name="connsiteY142" fmla="*/ 1237 h 10000"/>
                  <a:gd name="connsiteX143" fmla="*/ 2848 w 10000"/>
                  <a:gd name="connsiteY143" fmla="*/ 1231 h 10000"/>
                  <a:gd name="connsiteX144" fmla="*/ 2834 w 10000"/>
                  <a:gd name="connsiteY144" fmla="*/ 1227 h 10000"/>
                  <a:gd name="connsiteX145" fmla="*/ 2831 w 10000"/>
                  <a:gd name="connsiteY145" fmla="*/ 1227 h 10000"/>
                  <a:gd name="connsiteX146" fmla="*/ 2831 w 10000"/>
                  <a:gd name="connsiteY146" fmla="*/ 1221 h 10000"/>
                  <a:gd name="connsiteX147" fmla="*/ 2825 w 10000"/>
                  <a:gd name="connsiteY147" fmla="*/ 1205 h 10000"/>
                  <a:gd name="connsiteX148" fmla="*/ 2823 w 10000"/>
                  <a:gd name="connsiteY148" fmla="*/ 1192 h 10000"/>
                  <a:gd name="connsiteX149" fmla="*/ 2817 w 10000"/>
                  <a:gd name="connsiteY149" fmla="*/ 1182 h 10000"/>
                  <a:gd name="connsiteX150" fmla="*/ 2814 w 10000"/>
                  <a:gd name="connsiteY150" fmla="*/ 1176 h 10000"/>
                  <a:gd name="connsiteX151" fmla="*/ 2792 w 10000"/>
                  <a:gd name="connsiteY151" fmla="*/ 1172 h 10000"/>
                  <a:gd name="connsiteX152" fmla="*/ 2759 w 10000"/>
                  <a:gd name="connsiteY152" fmla="*/ 1156 h 10000"/>
                  <a:gd name="connsiteX153" fmla="*/ 2734 w 10000"/>
                  <a:gd name="connsiteY153" fmla="*/ 1143 h 10000"/>
                  <a:gd name="connsiteX154" fmla="*/ 2695 w 10000"/>
                  <a:gd name="connsiteY154" fmla="*/ 1124 h 10000"/>
                  <a:gd name="connsiteX155" fmla="*/ 2670 w 10000"/>
                  <a:gd name="connsiteY155" fmla="*/ 1108 h 10000"/>
                  <a:gd name="connsiteX156" fmla="*/ 2645 w 10000"/>
                  <a:gd name="connsiteY156" fmla="*/ 1091 h 10000"/>
                  <a:gd name="connsiteX157" fmla="*/ 2618 w 10000"/>
                  <a:gd name="connsiteY157" fmla="*/ 1088 h 10000"/>
                  <a:gd name="connsiteX158" fmla="*/ 2576 w 10000"/>
                  <a:gd name="connsiteY158" fmla="*/ 1088 h 10000"/>
                  <a:gd name="connsiteX159" fmla="*/ 2551 w 10000"/>
                  <a:gd name="connsiteY159" fmla="*/ 1091 h 10000"/>
                  <a:gd name="connsiteX160" fmla="*/ 2521 w 10000"/>
                  <a:gd name="connsiteY160" fmla="*/ 1098 h 10000"/>
                  <a:gd name="connsiteX161" fmla="*/ 2493 w 10000"/>
                  <a:gd name="connsiteY161" fmla="*/ 1104 h 10000"/>
                  <a:gd name="connsiteX162" fmla="*/ 2468 w 10000"/>
                  <a:gd name="connsiteY162" fmla="*/ 1108 h 10000"/>
                  <a:gd name="connsiteX163" fmla="*/ 2404 w 10000"/>
                  <a:gd name="connsiteY163" fmla="*/ 1124 h 10000"/>
                  <a:gd name="connsiteX164" fmla="*/ 2366 w 10000"/>
                  <a:gd name="connsiteY164" fmla="*/ 1133 h 10000"/>
                  <a:gd name="connsiteX165" fmla="*/ 2346 w 10000"/>
                  <a:gd name="connsiteY165" fmla="*/ 1137 h 10000"/>
                  <a:gd name="connsiteX166" fmla="*/ 2294 w 10000"/>
                  <a:gd name="connsiteY166" fmla="*/ 1146 h 10000"/>
                  <a:gd name="connsiteX167" fmla="*/ 2249 w 10000"/>
                  <a:gd name="connsiteY167" fmla="*/ 1156 h 10000"/>
                  <a:gd name="connsiteX168" fmla="*/ 2230 w 10000"/>
                  <a:gd name="connsiteY168" fmla="*/ 1156 h 10000"/>
                  <a:gd name="connsiteX169" fmla="*/ 2222 w 10000"/>
                  <a:gd name="connsiteY169" fmla="*/ 1163 h 10000"/>
                  <a:gd name="connsiteX170" fmla="*/ 2194 w 10000"/>
                  <a:gd name="connsiteY170" fmla="*/ 1163 h 10000"/>
                  <a:gd name="connsiteX171" fmla="*/ 2172 w 10000"/>
                  <a:gd name="connsiteY171" fmla="*/ 1163 h 10000"/>
                  <a:gd name="connsiteX172" fmla="*/ 2147 w 10000"/>
                  <a:gd name="connsiteY172" fmla="*/ 1166 h 10000"/>
                  <a:gd name="connsiteX173" fmla="*/ 2108 w 10000"/>
                  <a:gd name="connsiteY173" fmla="*/ 1166 h 10000"/>
                  <a:gd name="connsiteX174" fmla="*/ 2083 w 10000"/>
                  <a:gd name="connsiteY174" fmla="*/ 1156 h 10000"/>
                  <a:gd name="connsiteX175" fmla="*/ 2042 w 10000"/>
                  <a:gd name="connsiteY175" fmla="*/ 1143 h 10000"/>
                  <a:gd name="connsiteX176" fmla="*/ 2011 w 10000"/>
                  <a:gd name="connsiteY176" fmla="*/ 1143 h 10000"/>
                  <a:gd name="connsiteX177" fmla="*/ 1994 w 10000"/>
                  <a:gd name="connsiteY177" fmla="*/ 1146 h 10000"/>
                  <a:gd name="connsiteX178" fmla="*/ 1967 w 10000"/>
                  <a:gd name="connsiteY178" fmla="*/ 1156 h 10000"/>
                  <a:gd name="connsiteX179" fmla="*/ 1903 w 10000"/>
                  <a:gd name="connsiteY179" fmla="*/ 1176 h 10000"/>
                  <a:gd name="connsiteX180" fmla="*/ 1873 w 10000"/>
                  <a:gd name="connsiteY180" fmla="*/ 1182 h 10000"/>
                  <a:gd name="connsiteX181" fmla="*/ 1850 w 10000"/>
                  <a:gd name="connsiteY181" fmla="*/ 1185 h 10000"/>
                  <a:gd name="connsiteX182" fmla="*/ 1842 w 10000"/>
                  <a:gd name="connsiteY182" fmla="*/ 1192 h 10000"/>
                  <a:gd name="connsiteX183" fmla="*/ 1823 w 10000"/>
                  <a:gd name="connsiteY183" fmla="*/ 1195 h 10000"/>
                  <a:gd name="connsiteX184" fmla="*/ 1814 w 10000"/>
                  <a:gd name="connsiteY184" fmla="*/ 1201 h 10000"/>
                  <a:gd name="connsiteX185" fmla="*/ 1792 w 10000"/>
                  <a:gd name="connsiteY185" fmla="*/ 1218 h 10000"/>
                  <a:gd name="connsiteX186" fmla="*/ 1767 w 10000"/>
                  <a:gd name="connsiteY186" fmla="*/ 1231 h 10000"/>
                  <a:gd name="connsiteX187" fmla="*/ 1717 w 10000"/>
                  <a:gd name="connsiteY187" fmla="*/ 1266 h 10000"/>
                  <a:gd name="connsiteX188" fmla="*/ 1695 w 10000"/>
                  <a:gd name="connsiteY188" fmla="*/ 1279 h 10000"/>
                  <a:gd name="connsiteX189" fmla="*/ 1654 w 10000"/>
                  <a:gd name="connsiteY189" fmla="*/ 1308 h 10000"/>
                  <a:gd name="connsiteX190" fmla="*/ 1620 w 10000"/>
                  <a:gd name="connsiteY190" fmla="*/ 1334 h 10000"/>
                  <a:gd name="connsiteX191" fmla="*/ 1590 w 10000"/>
                  <a:gd name="connsiteY191" fmla="*/ 1360 h 10000"/>
                  <a:gd name="connsiteX192" fmla="*/ 1565 w 10000"/>
                  <a:gd name="connsiteY192" fmla="*/ 1380 h 10000"/>
                  <a:gd name="connsiteX193" fmla="*/ 1532 w 10000"/>
                  <a:gd name="connsiteY193" fmla="*/ 1402 h 10000"/>
                  <a:gd name="connsiteX194" fmla="*/ 1501 w 10000"/>
                  <a:gd name="connsiteY194" fmla="*/ 1418 h 10000"/>
                  <a:gd name="connsiteX195" fmla="*/ 1460 w 10000"/>
                  <a:gd name="connsiteY195" fmla="*/ 1438 h 10000"/>
                  <a:gd name="connsiteX196" fmla="*/ 1435 w 10000"/>
                  <a:gd name="connsiteY196" fmla="*/ 1454 h 10000"/>
                  <a:gd name="connsiteX197" fmla="*/ 1421 w 10000"/>
                  <a:gd name="connsiteY197" fmla="*/ 1464 h 10000"/>
                  <a:gd name="connsiteX198" fmla="*/ 1380 w 10000"/>
                  <a:gd name="connsiteY198" fmla="*/ 1473 h 10000"/>
                  <a:gd name="connsiteX199" fmla="*/ 1324 w 10000"/>
                  <a:gd name="connsiteY199" fmla="*/ 1477 h 10000"/>
                  <a:gd name="connsiteX200" fmla="*/ 1274 w 10000"/>
                  <a:gd name="connsiteY200" fmla="*/ 1483 h 10000"/>
                  <a:gd name="connsiteX201" fmla="*/ 1244 w 10000"/>
                  <a:gd name="connsiteY201" fmla="*/ 1486 h 10000"/>
                  <a:gd name="connsiteX202" fmla="*/ 1233 w 10000"/>
                  <a:gd name="connsiteY202" fmla="*/ 1486 h 10000"/>
                  <a:gd name="connsiteX203" fmla="*/ 1197 w 10000"/>
                  <a:gd name="connsiteY203" fmla="*/ 1493 h 10000"/>
                  <a:gd name="connsiteX204" fmla="*/ 1180 w 10000"/>
                  <a:gd name="connsiteY204" fmla="*/ 1496 h 10000"/>
                  <a:gd name="connsiteX205" fmla="*/ 1169 w 10000"/>
                  <a:gd name="connsiteY205" fmla="*/ 1496 h 10000"/>
                  <a:gd name="connsiteX206" fmla="*/ 1161 w 10000"/>
                  <a:gd name="connsiteY206" fmla="*/ 1503 h 10000"/>
                  <a:gd name="connsiteX207" fmla="*/ 1155 w 10000"/>
                  <a:gd name="connsiteY207" fmla="*/ 1503 h 10000"/>
                  <a:gd name="connsiteX208" fmla="*/ 501 w 10000"/>
                  <a:gd name="connsiteY208" fmla="*/ 2277 h 10000"/>
                  <a:gd name="connsiteX209" fmla="*/ 396 w 10000"/>
                  <a:gd name="connsiteY209" fmla="*/ 2532 h 10000"/>
                  <a:gd name="connsiteX210" fmla="*/ 324 w 10000"/>
                  <a:gd name="connsiteY210" fmla="*/ 2759 h 10000"/>
                  <a:gd name="connsiteX211" fmla="*/ 274 w 10000"/>
                  <a:gd name="connsiteY211" fmla="*/ 2866 h 10000"/>
                  <a:gd name="connsiteX212" fmla="*/ 202 w 10000"/>
                  <a:gd name="connsiteY212" fmla="*/ 3008 h 10000"/>
                  <a:gd name="connsiteX213" fmla="*/ 211 w 10000"/>
                  <a:gd name="connsiteY213" fmla="*/ 3177 h 10000"/>
                  <a:gd name="connsiteX214" fmla="*/ 235 w 10000"/>
                  <a:gd name="connsiteY214" fmla="*/ 3368 h 10000"/>
                  <a:gd name="connsiteX215" fmla="*/ 266 w 10000"/>
                  <a:gd name="connsiteY215" fmla="*/ 3595 h 10000"/>
                  <a:gd name="connsiteX216" fmla="*/ 299 w 10000"/>
                  <a:gd name="connsiteY216" fmla="*/ 3831 h 10000"/>
                  <a:gd name="connsiteX217" fmla="*/ 305 w 10000"/>
                  <a:gd name="connsiteY217" fmla="*/ 3863 h 10000"/>
                  <a:gd name="connsiteX218" fmla="*/ 341 w 10000"/>
                  <a:gd name="connsiteY218" fmla="*/ 3941 h 10000"/>
                  <a:gd name="connsiteX219" fmla="*/ 186 w 10000"/>
                  <a:gd name="connsiteY219" fmla="*/ 3935 h 10000"/>
                  <a:gd name="connsiteX220" fmla="*/ 30 w 10000"/>
                  <a:gd name="connsiteY220" fmla="*/ 3925 h 10000"/>
                  <a:gd name="connsiteX221" fmla="*/ 0 w 10000"/>
                  <a:gd name="connsiteY221" fmla="*/ 4054 h 10000"/>
                  <a:gd name="connsiteX222" fmla="*/ 14 w 10000"/>
                  <a:gd name="connsiteY222" fmla="*/ 4152 h 10000"/>
                  <a:gd name="connsiteX223" fmla="*/ 22 w 10000"/>
                  <a:gd name="connsiteY223" fmla="*/ 4242 h 10000"/>
                  <a:gd name="connsiteX224" fmla="*/ 30 w 10000"/>
                  <a:gd name="connsiteY224" fmla="*/ 4291 h 10000"/>
                  <a:gd name="connsiteX225" fmla="*/ 102 w 10000"/>
                  <a:gd name="connsiteY225" fmla="*/ 4271 h 10000"/>
                  <a:gd name="connsiteX226" fmla="*/ 155 w 10000"/>
                  <a:gd name="connsiteY226" fmla="*/ 4262 h 10000"/>
                  <a:gd name="connsiteX227" fmla="*/ 410 w 10000"/>
                  <a:gd name="connsiteY227" fmla="*/ 4255 h 10000"/>
                  <a:gd name="connsiteX228" fmla="*/ 418 w 10000"/>
                  <a:gd name="connsiteY228" fmla="*/ 4385 h 10000"/>
                  <a:gd name="connsiteX229" fmla="*/ 429 w 10000"/>
                  <a:gd name="connsiteY229" fmla="*/ 4543 h 10000"/>
                  <a:gd name="connsiteX230" fmla="*/ 443 w 10000"/>
                  <a:gd name="connsiteY230" fmla="*/ 4585 h 10000"/>
                  <a:gd name="connsiteX231" fmla="*/ 465 w 10000"/>
                  <a:gd name="connsiteY231" fmla="*/ 4611 h 10000"/>
                  <a:gd name="connsiteX232" fmla="*/ 468 w 10000"/>
                  <a:gd name="connsiteY232" fmla="*/ 4621 h 10000"/>
                  <a:gd name="connsiteX233" fmla="*/ 474 w 10000"/>
                  <a:gd name="connsiteY233" fmla="*/ 4679 h 10000"/>
                  <a:gd name="connsiteX234" fmla="*/ 554 w 10000"/>
                  <a:gd name="connsiteY234" fmla="*/ 4738 h 10000"/>
                  <a:gd name="connsiteX235" fmla="*/ 637 w 10000"/>
                  <a:gd name="connsiteY235" fmla="*/ 4809 h 10000"/>
                  <a:gd name="connsiteX236" fmla="*/ 704 w 10000"/>
                  <a:gd name="connsiteY236" fmla="*/ 4851 h 10000"/>
                  <a:gd name="connsiteX237" fmla="*/ 740 w 10000"/>
                  <a:gd name="connsiteY237" fmla="*/ 4893 h 10000"/>
                  <a:gd name="connsiteX238" fmla="*/ 756 w 10000"/>
                  <a:gd name="connsiteY238" fmla="*/ 4896 h 10000"/>
                  <a:gd name="connsiteX239" fmla="*/ 767 w 10000"/>
                  <a:gd name="connsiteY239" fmla="*/ 4880 h 10000"/>
                  <a:gd name="connsiteX240" fmla="*/ 806 w 10000"/>
                  <a:gd name="connsiteY240" fmla="*/ 4945 h 10000"/>
                  <a:gd name="connsiteX241" fmla="*/ 886 w 10000"/>
                  <a:gd name="connsiteY241" fmla="*/ 5078 h 10000"/>
                  <a:gd name="connsiteX242" fmla="*/ 911 w 10000"/>
                  <a:gd name="connsiteY242" fmla="*/ 5130 h 10000"/>
                  <a:gd name="connsiteX243" fmla="*/ 920 w 10000"/>
                  <a:gd name="connsiteY243" fmla="*/ 5191 h 10000"/>
                  <a:gd name="connsiteX244" fmla="*/ 920 w 10000"/>
                  <a:gd name="connsiteY244" fmla="*/ 5220 h 10000"/>
                  <a:gd name="connsiteX245" fmla="*/ 911 w 10000"/>
                  <a:gd name="connsiteY245" fmla="*/ 5314 h 10000"/>
                  <a:gd name="connsiteX246" fmla="*/ 898 w 10000"/>
                  <a:gd name="connsiteY246" fmla="*/ 5369 h 10000"/>
                  <a:gd name="connsiteX247" fmla="*/ 895 w 10000"/>
                  <a:gd name="connsiteY247" fmla="*/ 5385 h 10000"/>
                  <a:gd name="connsiteX248" fmla="*/ 895 w 10000"/>
                  <a:gd name="connsiteY248" fmla="*/ 5405 h 10000"/>
                  <a:gd name="connsiteX249" fmla="*/ 898 w 10000"/>
                  <a:gd name="connsiteY249" fmla="*/ 5434 h 10000"/>
                  <a:gd name="connsiteX250" fmla="*/ 911 w 10000"/>
                  <a:gd name="connsiteY250" fmla="*/ 5463 h 10000"/>
                  <a:gd name="connsiteX251" fmla="*/ 920 w 10000"/>
                  <a:gd name="connsiteY251" fmla="*/ 5492 h 10000"/>
                  <a:gd name="connsiteX252" fmla="*/ 934 w 10000"/>
                  <a:gd name="connsiteY252" fmla="*/ 5518 h 10000"/>
                  <a:gd name="connsiteX253" fmla="*/ 1169 w 10000"/>
                  <a:gd name="connsiteY253" fmla="*/ 5738 h 10000"/>
                  <a:gd name="connsiteX254" fmla="*/ 1188 w 10000"/>
                  <a:gd name="connsiteY254" fmla="*/ 5755 h 10000"/>
                  <a:gd name="connsiteX255" fmla="*/ 1216 w 10000"/>
                  <a:gd name="connsiteY255" fmla="*/ 5758 h 10000"/>
                  <a:gd name="connsiteX256" fmla="*/ 1313 w 10000"/>
                  <a:gd name="connsiteY256" fmla="*/ 5774 h 10000"/>
                  <a:gd name="connsiteX257" fmla="*/ 1349 w 10000"/>
                  <a:gd name="connsiteY257" fmla="*/ 5787 h 10000"/>
                  <a:gd name="connsiteX258" fmla="*/ 1393 w 10000"/>
                  <a:gd name="connsiteY258" fmla="*/ 5793 h 10000"/>
                  <a:gd name="connsiteX259" fmla="*/ 1393 w 10000"/>
                  <a:gd name="connsiteY259" fmla="*/ 5797 h 10000"/>
                  <a:gd name="connsiteX260" fmla="*/ 1421 w 10000"/>
                  <a:gd name="connsiteY260" fmla="*/ 5810 h 10000"/>
                  <a:gd name="connsiteX261" fmla="*/ 1446 w 10000"/>
                  <a:gd name="connsiteY261" fmla="*/ 5829 h 10000"/>
                  <a:gd name="connsiteX262" fmla="*/ 1460 w 10000"/>
                  <a:gd name="connsiteY262" fmla="*/ 5842 h 10000"/>
                  <a:gd name="connsiteX263" fmla="*/ 1476 w 10000"/>
                  <a:gd name="connsiteY263" fmla="*/ 5848 h 10000"/>
                  <a:gd name="connsiteX264" fmla="*/ 1501 w 10000"/>
                  <a:gd name="connsiteY264" fmla="*/ 5852 h 10000"/>
                  <a:gd name="connsiteX265" fmla="*/ 1532 w 10000"/>
                  <a:gd name="connsiteY265" fmla="*/ 5887 h 10000"/>
                  <a:gd name="connsiteX266" fmla="*/ 1565 w 10000"/>
                  <a:gd name="connsiteY266" fmla="*/ 5942 h 10000"/>
                  <a:gd name="connsiteX267" fmla="*/ 1587 w 10000"/>
                  <a:gd name="connsiteY267" fmla="*/ 5972 h 10000"/>
                  <a:gd name="connsiteX268" fmla="*/ 1612 w 10000"/>
                  <a:gd name="connsiteY268" fmla="*/ 5955 h 10000"/>
                  <a:gd name="connsiteX269" fmla="*/ 1679 w 10000"/>
                  <a:gd name="connsiteY269" fmla="*/ 6049 h 10000"/>
                  <a:gd name="connsiteX270" fmla="*/ 1720 w 10000"/>
                  <a:gd name="connsiteY270" fmla="*/ 6108 h 10000"/>
                  <a:gd name="connsiteX271" fmla="*/ 1751 w 10000"/>
                  <a:gd name="connsiteY271" fmla="*/ 6133 h 10000"/>
                  <a:gd name="connsiteX272" fmla="*/ 1792 w 10000"/>
                  <a:gd name="connsiteY272" fmla="*/ 6169 h 10000"/>
                  <a:gd name="connsiteX273" fmla="*/ 1801 w 10000"/>
                  <a:gd name="connsiteY273" fmla="*/ 6172 h 10000"/>
                  <a:gd name="connsiteX274" fmla="*/ 1814 w 10000"/>
                  <a:gd name="connsiteY274" fmla="*/ 6286 h 10000"/>
                  <a:gd name="connsiteX275" fmla="*/ 1817 w 10000"/>
                  <a:gd name="connsiteY275" fmla="*/ 6331 h 10000"/>
                  <a:gd name="connsiteX276" fmla="*/ 1809 w 10000"/>
                  <a:gd name="connsiteY276" fmla="*/ 6444 h 10000"/>
                  <a:gd name="connsiteX277" fmla="*/ 1801 w 10000"/>
                  <a:gd name="connsiteY277" fmla="*/ 6499 h 10000"/>
                  <a:gd name="connsiteX278" fmla="*/ 1781 w 10000"/>
                  <a:gd name="connsiteY278" fmla="*/ 6522 h 10000"/>
                  <a:gd name="connsiteX279" fmla="*/ 1773 w 10000"/>
                  <a:gd name="connsiteY279" fmla="*/ 6541 h 10000"/>
                  <a:gd name="connsiteX280" fmla="*/ 1762 w 10000"/>
                  <a:gd name="connsiteY280" fmla="*/ 6571 h 10000"/>
                  <a:gd name="connsiteX281" fmla="*/ 1767 w 10000"/>
                  <a:gd name="connsiteY281" fmla="*/ 6622 h 10000"/>
                  <a:gd name="connsiteX282" fmla="*/ 1767 w 10000"/>
                  <a:gd name="connsiteY282" fmla="*/ 6665 h 10000"/>
                  <a:gd name="connsiteX283" fmla="*/ 1767 w 10000"/>
                  <a:gd name="connsiteY283" fmla="*/ 6694 h 10000"/>
                  <a:gd name="connsiteX284" fmla="*/ 1776 w 10000"/>
                  <a:gd name="connsiteY284" fmla="*/ 6726 h 10000"/>
                  <a:gd name="connsiteX285" fmla="*/ 1776 w 10000"/>
                  <a:gd name="connsiteY285" fmla="*/ 6745 h 10000"/>
                  <a:gd name="connsiteX286" fmla="*/ 1767 w 10000"/>
                  <a:gd name="connsiteY286" fmla="*/ 6765 h 10000"/>
                  <a:gd name="connsiteX287" fmla="*/ 1762 w 10000"/>
                  <a:gd name="connsiteY287" fmla="*/ 6804 h 10000"/>
                  <a:gd name="connsiteX288" fmla="*/ 1753 w 10000"/>
                  <a:gd name="connsiteY288" fmla="*/ 6839 h 10000"/>
                  <a:gd name="connsiteX289" fmla="*/ 1742 w 10000"/>
                  <a:gd name="connsiteY289" fmla="*/ 6849 h 10000"/>
                  <a:gd name="connsiteX290" fmla="*/ 1726 w 10000"/>
                  <a:gd name="connsiteY290" fmla="*/ 6849 h 10000"/>
                  <a:gd name="connsiteX291" fmla="*/ 1712 w 10000"/>
                  <a:gd name="connsiteY291" fmla="*/ 6852 h 10000"/>
                  <a:gd name="connsiteX292" fmla="*/ 1640 w 10000"/>
                  <a:gd name="connsiteY292" fmla="*/ 6953 h 10000"/>
                  <a:gd name="connsiteX293" fmla="*/ 1493 w 10000"/>
                  <a:gd name="connsiteY293" fmla="*/ 7105 h 10000"/>
                  <a:gd name="connsiteX294" fmla="*/ 1490 w 10000"/>
                  <a:gd name="connsiteY294" fmla="*/ 7124 h 10000"/>
                  <a:gd name="connsiteX295" fmla="*/ 1468 w 10000"/>
                  <a:gd name="connsiteY295" fmla="*/ 7137 h 10000"/>
                  <a:gd name="connsiteX296" fmla="*/ 1454 w 10000"/>
                  <a:gd name="connsiteY296" fmla="*/ 7144 h 10000"/>
                  <a:gd name="connsiteX297" fmla="*/ 1452 w 10000"/>
                  <a:gd name="connsiteY297" fmla="*/ 7157 h 10000"/>
                  <a:gd name="connsiteX298" fmla="*/ 1446 w 10000"/>
                  <a:gd name="connsiteY298" fmla="*/ 7199 h 10000"/>
                  <a:gd name="connsiteX299" fmla="*/ 1476 w 10000"/>
                  <a:gd name="connsiteY299" fmla="*/ 7247 h 10000"/>
                  <a:gd name="connsiteX300" fmla="*/ 1501 w 10000"/>
                  <a:gd name="connsiteY300" fmla="*/ 7270 h 10000"/>
                  <a:gd name="connsiteX301" fmla="*/ 1518 w 10000"/>
                  <a:gd name="connsiteY301" fmla="*/ 7286 h 10000"/>
                  <a:gd name="connsiteX302" fmla="*/ 1524 w 10000"/>
                  <a:gd name="connsiteY302" fmla="*/ 7306 h 10000"/>
                  <a:gd name="connsiteX303" fmla="*/ 1540 w 10000"/>
                  <a:gd name="connsiteY303" fmla="*/ 7322 h 10000"/>
                  <a:gd name="connsiteX304" fmla="*/ 1565 w 10000"/>
                  <a:gd name="connsiteY304" fmla="*/ 7325 h 10000"/>
                  <a:gd name="connsiteX305" fmla="*/ 1590 w 10000"/>
                  <a:gd name="connsiteY305" fmla="*/ 7332 h 10000"/>
                  <a:gd name="connsiteX306" fmla="*/ 1615 w 10000"/>
                  <a:gd name="connsiteY306" fmla="*/ 7345 h 10000"/>
                  <a:gd name="connsiteX307" fmla="*/ 1662 w 10000"/>
                  <a:gd name="connsiteY307" fmla="*/ 7370 h 10000"/>
                  <a:gd name="connsiteX308" fmla="*/ 1670 w 10000"/>
                  <a:gd name="connsiteY308" fmla="*/ 7351 h 10000"/>
                  <a:gd name="connsiteX309" fmla="*/ 1726 w 10000"/>
                  <a:gd name="connsiteY309" fmla="*/ 7354 h 10000"/>
                  <a:gd name="connsiteX310" fmla="*/ 1726 w 10000"/>
                  <a:gd name="connsiteY310" fmla="*/ 7400 h 10000"/>
                  <a:gd name="connsiteX311" fmla="*/ 1773 w 10000"/>
                  <a:gd name="connsiteY311" fmla="*/ 7409 h 10000"/>
                  <a:gd name="connsiteX312" fmla="*/ 1806 w 10000"/>
                  <a:gd name="connsiteY312" fmla="*/ 7416 h 10000"/>
                  <a:gd name="connsiteX313" fmla="*/ 1839 w 10000"/>
                  <a:gd name="connsiteY313" fmla="*/ 7403 h 10000"/>
                  <a:gd name="connsiteX314" fmla="*/ 1886 w 10000"/>
                  <a:gd name="connsiteY314" fmla="*/ 7403 h 10000"/>
                  <a:gd name="connsiteX315" fmla="*/ 1898 w 10000"/>
                  <a:gd name="connsiteY315" fmla="*/ 7403 h 10000"/>
                  <a:gd name="connsiteX316" fmla="*/ 1914 w 10000"/>
                  <a:gd name="connsiteY316" fmla="*/ 7494 h 10000"/>
                  <a:gd name="connsiteX317" fmla="*/ 1895 w 10000"/>
                  <a:gd name="connsiteY317" fmla="*/ 7523 h 10000"/>
                  <a:gd name="connsiteX318" fmla="*/ 1825 w 10000"/>
                  <a:gd name="connsiteY318" fmla="*/ 7617 h 10000"/>
                  <a:gd name="connsiteX319" fmla="*/ 1776 w 10000"/>
                  <a:gd name="connsiteY319" fmla="*/ 7691 h 10000"/>
                  <a:gd name="connsiteX320" fmla="*/ 1781 w 10000"/>
                  <a:gd name="connsiteY320" fmla="*/ 7723 h 10000"/>
                  <a:gd name="connsiteX321" fmla="*/ 1767 w 10000"/>
                  <a:gd name="connsiteY321" fmla="*/ 7759 h 10000"/>
                  <a:gd name="connsiteX322" fmla="*/ 1762 w 10000"/>
                  <a:gd name="connsiteY322" fmla="*/ 7817 h 10000"/>
                  <a:gd name="connsiteX323" fmla="*/ 1762 w 10000"/>
                  <a:gd name="connsiteY323" fmla="*/ 7856 h 10000"/>
                  <a:gd name="connsiteX324" fmla="*/ 1776 w 10000"/>
                  <a:gd name="connsiteY324" fmla="*/ 7892 h 10000"/>
                  <a:gd name="connsiteX325" fmla="*/ 1784 w 10000"/>
                  <a:gd name="connsiteY325" fmla="*/ 7902 h 10000"/>
                  <a:gd name="connsiteX326" fmla="*/ 1801 w 10000"/>
                  <a:gd name="connsiteY326" fmla="*/ 7908 h 10000"/>
                  <a:gd name="connsiteX327" fmla="*/ 1809 w 10000"/>
                  <a:gd name="connsiteY327" fmla="*/ 7911 h 10000"/>
                  <a:gd name="connsiteX328" fmla="*/ 1801 w 10000"/>
                  <a:gd name="connsiteY328" fmla="*/ 7940 h 10000"/>
                  <a:gd name="connsiteX329" fmla="*/ 1798 w 10000"/>
                  <a:gd name="connsiteY329" fmla="*/ 7979 h 10000"/>
                  <a:gd name="connsiteX330" fmla="*/ 1806 w 10000"/>
                  <a:gd name="connsiteY330" fmla="*/ 8002 h 10000"/>
                  <a:gd name="connsiteX331" fmla="*/ 1823 w 10000"/>
                  <a:gd name="connsiteY331" fmla="*/ 8021 h 10000"/>
                  <a:gd name="connsiteX332" fmla="*/ 1834 w 10000"/>
                  <a:gd name="connsiteY332" fmla="*/ 8044 h 10000"/>
                  <a:gd name="connsiteX333" fmla="*/ 1839 w 10000"/>
                  <a:gd name="connsiteY333" fmla="*/ 8073 h 10000"/>
                  <a:gd name="connsiteX334" fmla="*/ 1842 w 10000"/>
                  <a:gd name="connsiteY334" fmla="*/ 8106 h 10000"/>
                  <a:gd name="connsiteX335" fmla="*/ 1839 w 10000"/>
                  <a:gd name="connsiteY335" fmla="*/ 8144 h 10000"/>
                  <a:gd name="connsiteX336" fmla="*/ 1856 w 10000"/>
                  <a:gd name="connsiteY336" fmla="*/ 8164 h 10000"/>
                  <a:gd name="connsiteX337" fmla="*/ 1886 w 10000"/>
                  <a:gd name="connsiteY337" fmla="*/ 8193 h 10000"/>
                  <a:gd name="connsiteX338" fmla="*/ 1922 w 10000"/>
                  <a:gd name="connsiteY338" fmla="*/ 8206 h 10000"/>
                  <a:gd name="connsiteX339" fmla="*/ 1967 w 10000"/>
                  <a:gd name="connsiteY339" fmla="*/ 8203 h 10000"/>
                  <a:gd name="connsiteX340" fmla="*/ 1986 w 10000"/>
                  <a:gd name="connsiteY340" fmla="*/ 8212 h 10000"/>
                  <a:gd name="connsiteX341" fmla="*/ 2000 w 10000"/>
                  <a:gd name="connsiteY341" fmla="*/ 8232 h 10000"/>
                  <a:gd name="connsiteX342" fmla="*/ 2033 w 10000"/>
                  <a:gd name="connsiteY342" fmla="*/ 8258 h 10000"/>
                  <a:gd name="connsiteX343" fmla="*/ 2050 w 10000"/>
                  <a:gd name="connsiteY343" fmla="*/ 8271 h 10000"/>
                  <a:gd name="connsiteX344" fmla="*/ 2089 w 10000"/>
                  <a:gd name="connsiteY344" fmla="*/ 8280 h 10000"/>
                  <a:gd name="connsiteX345" fmla="*/ 2122 w 10000"/>
                  <a:gd name="connsiteY345" fmla="*/ 8300 h 10000"/>
                  <a:gd name="connsiteX346" fmla="*/ 2163 w 10000"/>
                  <a:gd name="connsiteY346" fmla="*/ 8332 h 10000"/>
                  <a:gd name="connsiteX347" fmla="*/ 2172 w 10000"/>
                  <a:gd name="connsiteY347" fmla="*/ 8335 h 10000"/>
                  <a:gd name="connsiteX348" fmla="*/ 2177 w 10000"/>
                  <a:gd name="connsiteY348" fmla="*/ 8345 h 10000"/>
                  <a:gd name="connsiteX349" fmla="*/ 2163 w 10000"/>
                  <a:gd name="connsiteY349" fmla="*/ 8371 h 10000"/>
                  <a:gd name="connsiteX350" fmla="*/ 2139 w 10000"/>
                  <a:gd name="connsiteY350" fmla="*/ 8423 h 10000"/>
                  <a:gd name="connsiteX351" fmla="*/ 2130 w 10000"/>
                  <a:gd name="connsiteY351" fmla="*/ 8439 h 10000"/>
                  <a:gd name="connsiteX352" fmla="*/ 2105 w 10000"/>
                  <a:gd name="connsiteY352" fmla="*/ 8446 h 10000"/>
                  <a:gd name="connsiteX353" fmla="*/ 2080 w 10000"/>
                  <a:gd name="connsiteY353" fmla="*/ 8449 h 10000"/>
                  <a:gd name="connsiteX354" fmla="*/ 2075 w 10000"/>
                  <a:gd name="connsiteY354" fmla="*/ 8459 h 10000"/>
                  <a:gd name="connsiteX355" fmla="*/ 2072 w 10000"/>
                  <a:gd name="connsiteY355" fmla="*/ 8475 h 10000"/>
                  <a:gd name="connsiteX356" fmla="*/ 2080 w 10000"/>
                  <a:gd name="connsiteY356" fmla="*/ 8484 h 10000"/>
                  <a:gd name="connsiteX357" fmla="*/ 2100 w 10000"/>
                  <a:gd name="connsiteY357" fmla="*/ 8475 h 10000"/>
                  <a:gd name="connsiteX358" fmla="*/ 2141 w 10000"/>
                  <a:gd name="connsiteY358" fmla="*/ 8478 h 10000"/>
                  <a:gd name="connsiteX359" fmla="*/ 2172 w 10000"/>
                  <a:gd name="connsiteY359" fmla="*/ 8475 h 10000"/>
                  <a:gd name="connsiteX360" fmla="*/ 2188 w 10000"/>
                  <a:gd name="connsiteY360" fmla="*/ 8475 h 10000"/>
                  <a:gd name="connsiteX361" fmla="*/ 2222 w 10000"/>
                  <a:gd name="connsiteY361" fmla="*/ 8497 h 10000"/>
                  <a:gd name="connsiteX362" fmla="*/ 2252 w 10000"/>
                  <a:gd name="connsiteY362" fmla="*/ 8514 h 10000"/>
                  <a:gd name="connsiteX363" fmla="*/ 2274 w 10000"/>
                  <a:gd name="connsiteY363" fmla="*/ 8514 h 10000"/>
                  <a:gd name="connsiteX364" fmla="*/ 2299 w 10000"/>
                  <a:gd name="connsiteY364" fmla="*/ 8504 h 10000"/>
                  <a:gd name="connsiteX365" fmla="*/ 2310 w 10000"/>
                  <a:gd name="connsiteY365" fmla="*/ 8504 h 10000"/>
                  <a:gd name="connsiteX366" fmla="*/ 2319 w 10000"/>
                  <a:gd name="connsiteY366" fmla="*/ 8484 h 10000"/>
                  <a:gd name="connsiteX367" fmla="*/ 2338 w 10000"/>
                  <a:gd name="connsiteY367" fmla="*/ 8494 h 10000"/>
                  <a:gd name="connsiteX368" fmla="*/ 2338 w 10000"/>
                  <a:gd name="connsiteY368" fmla="*/ 8552 h 10000"/>
                  <a:gd name="connsiteX369" fmla="*/ 2366 w 10000"/>
                  <a:gd name="connsiteY369" fmla="*/ 8572 h 10000"/>
                  <a:gd name="connsiteX370" fmla="*/ 2382 w 10000"/>
                  <a:gd name="connsiteY370" fmla="*/ 8582 h 10000"/>
                  <a:gd name="connsiteX371" fmla="*/ 2435 w 10000"/>
                  <a:gd name="connsiteY371" fmla="*/ 8552 h 10000"/>
                  <a:gd name="connsiteX372" fmla="*/ 2443 w 10000"/>
                  <a:gd name="connsiteY372" fmla="*/ 8552 h 10000"/>
                  <a:gd name="connsiteX373" fmla="*/ 2454 w 10000"/>
                  <a:gd name="connsiteY373" fmla="*/ 8552 h 10000"/>
                  <a:gd name="connsiteX374" fmla="*/ 2471 w 10000"/>
                  <a:gd name="connsiteY374" fmla="*/ 8546 h 10000"/>
                  <a:gd name="connsiteX375" fmla="*/ 2488 w 10000"/>
                  <a:gd name="connsiteY375" fmla="*/ 8536 h 10000"/>
                  <a:gd name="connsiteX376" fmla="*/ 2501 w 10000"/>
                  <a:gd name="connsiteY376" fmla="*/ 8533 h 10000"/>
                  <a:gd name="connsiteX377" fmla="*/ 2512 w 10000"/>
                  <a:gd name="connsiteY377" fmla="*/ 8533 h 10000"/>
                  <a:gd name="connsiteX378" fmla="*/ 2521 w 10000"/>
                  <a:gd name="connsiteY378" fmla="*/ 8546 h 10000"/>
                  <a:gd name="connsiteX379" fmla="*/ 2521 w 10000"/>
                  <a:gd name="connsiteY379" fmla="*/ 8572 h 10000"/>
                  <a:gd name="connsiteX380" fmla="*/ 2535 w 10000"/>
                  <a:gd name="connsiteY380" fmla="*/ 8588 h 10000"/>
                  <a:gd name="connsiteX381" fmla="*/ 2551 w 10000"/>
                  <a:gd name="connsiteY381" fmla="*/ 8582 h 10000"/>
                  <a:gd name="connsiteX382" fmla="*/ 2560 w 10000"/>
                  <a:gd name="connsiteY382" fmla="*/ 8582 h 10000"/>
                  <a:gd name="connsiteX383" fmla="*/ 2573 w 10000"/>
                  <a:gd name="connsiteY383" fmla="*/ 8588 h 10000"/>
                  <a:gd name="connsiteX384" fmla="*/ 2584 w 10000"/>
                  <a:gd name="connsiteY384" fmla="*/ 8591 h 10000"/>
                  <a:gd name="connsiteX385" fmla="*/ 2590 w 10000"/>
                  <a:gd name="connsiteY385" fmla="*/ 8598 h 10000"/>
                  <a:gd name="connsiteX386" fmla="*/ 2598 w 10000"/>
                  <a:gd name="connsiteY386" fmla="*/ 8608 h 10000"/>
                  <a:gd name="connsiteX387" fmla="*/ 2607 w 10000"/>
                  <a:gd name="connsiteY387" fmla="*/ 8617 h 10000"/>
                  <a:gd name="connsiteX388" fmla="*/ 2618 w 10000"/>
                  <a:gd name="connsiteY388" fmla="*/ 8617 h 10000"/>
                  <a:gd name="connsiteX389" fmla="*/ 2640 w 10000"/>
                  <a:gd name="connsiteY389" fmla="*/ 8608 h 10000"/>
                  <a:gd name="connsiteX390" fmla="*/ 2670 w 10000"/>
                  <a:gd name="connsiteY390" fmla="*/ 8598 h 10000"/>
                  <a:gd name="connsiteX391" fmla="*/ 2673 w 10000"/>
                  <a:gd name="connsiteY391" fmla="*/ 8598 h 10000"/>
                  <a:gd name="connsiteX392" fmla="*/ 2690 w 10000"/>
                  <a:gd name="connsiteY392" fmla="*/ 8598 h 10000"/>
                  <a:gd name="connsiteX393" fmla="*/ 2698 w 10000"/>
                  <a:gd name="connsiteY393" fmla="*/ 8598 h 10000"/>
                  <a:gd name="connsiteX394" fmla="*/ 2712 w 10000"/>
                  <a:gd name="connsiteY394" fmla="*/ 8598 h 10000"/>
                  <a:gd name="connsiteX395" fmla="*/ 2726 w 10000"/>
                  <a:gd name="connsiteY395" fmla="*/ 8591 h 10000"/>
                  <a:gd name="connsiteX396" fmla="*/ 2737 w 10000"/>
                  <a:gd name="connsiteY396" fmla="*/ 8588 h 10000"/>
                  <a:gd name="connsiteX397" fmla="*/ 2759 w 10000"/>
                  <a:gd name="connsiteY397" fmla="*/ 8582 h 10000"/>
                  <a:gd name="connsiteX398" fmla="*/ 2770 w 10000"/>
                  <a:gd name="connsiteY398" fmla="*/ 8578 h 10000"/>
                  <a:gd name="connsiteX399" fmla="*/ 2784 w 10000"/>
                  <a:gd name="connsiteY399" fmla="*/ 8572 h 10000"/>
                  <a:gd name="connsiteX400" fmla="*/ 2795 w 10000"/>
                  <a:gd name="connsiteY400" fmla="*/ 8572 h 10000"/>
                  <a:gd name="connsiteX401" fmla="*/ 2803 w 10000"/>
                  <a:gd name="connsiteY401" fmla="*/ 8588 h 10000"/>
                  <a:gd name="connsiteX402" fmla="*/ 2803 w 10000"/>
                  <a:gd name="connsiteY402" fmla="*/ 8591 h 10000"/>
                  <a:gd name="connsiteX403" fmla="*/ 2803 w 10000"/>
                  <a:gd name="connsiteY403" fmla="*/ 8601 h 10000"/>
                  <a:gd name="connsiteX404" fmla="*/ 2809 w 10000"/>
                  <a:gd name="connsiteY404" fmla="*/ 8601 h 10000"/>
                  <a:gd name="connsiteX405" fmla="*/ 2823 w 10000"/>
                  <a:gd name="connsiteY405" fmla="*/ 8598 h 10000"/>
                  <a:gd name="connsiteX406" fmla="*/ 2831 w 10000"/>
                  <a:gd name="connsiteY406" fmla="*/ 8598 h 10000"/>
                  <a:gd name="connsiteX407" fmla="*/ 2839 w 10000"/>
                  <a:gd name="connsiteY407" fmla="*/ 8601 h 10000"/>
                  <a:gd name="connsiteX408" fmla="*/ 2848 w 10000"/>
                  <a:gd name="connsiteY408" fmla="*/ 8598 h 10000"/>
                  <a:gd name="connsiteX409" fmla="*/ 2856 w 10000"/>
                  <a:gd name="connsiteY409" fmla="*/ 8601 h 10000"/>
                  <a:gd name="connsiteX410" fmla="*/ 2859 w 10000"/>
                  <a:gd name="connsiteY410" fmla="*/ 8601 h 10000"/>
                  <a:gd name="connsiteX411" fmla="*/ 2864 w 10000"/>
                  <a:gd name="connsiteY411" fmla="*/ 8598 h 10000"/>
                  <a:gd name="connsiteX412" fmla="*/ 2889 w 10000"/>
                  <a:gd name="connsiteY412" fmla="*/ 8611 h 10000"/>
                  <a:gd name="connsiteX413" fmla="*/ 2906 w 10000"/>
                  <a:gd name="connsiteY413" fmla="*/ 8620 h 10000"/>
                  <a:gd name="connsiteX414" fmla="*/ 2914 w 10000"/>
                  <a:gd name="connsiteY414" fmla="*/ 8627 h 10000"/>
                  <a:gd name="connsiteX415" fmla="*/ 2920 w 10000"/>
                  <a:gd name="connsiteY415" fmla="*/ 8640 h 10000"/>
                  <a:gd name="connsiteX416" fmla="*/ 2922 w 10000"/>
                  <a:gd name="connsiteY416" fmla="*/ 8666 h 10000"/>
                  <a:gd name="connsiteX417" fmla="*/ 2922 w 10000"/>
                  <a:gd name="connsiteY417" fmla="*/ 8692 h 10000"/>
                  <a:gd name="connsiteX418" fmla="*/ 2939 w 10000"/>
                  <a:gd name="connsiteY418" fmla="*/ 8695 h 10000"/>
                  <a:gd name="connsiteX419" fmla="*/ 2953 w 10000"/>
                  <a:gd name="connsiteY419" fmla="*/ 8695 h 10000"/>
                  <a:gd name="connsiteX420" fmla="*/ 2961 w 10000"/>
                  <a:gd name="connsiteY420" fmla="*/ 8695 h 10000"/>
                  <a:gd name="connsiteX421" fmla="*/ 2972 w 10000"/>
                  <a:gd name="connsiteY421" fmla="*/ 8692 h 10000"/>
                  <a:gd name="connsiteX422" fmla="*/ 2981 w 10000"/>
                  <a:gd name="connsiteY422" fmla="*/ 8685 h 10000"/>
                  <a:gd name="connsiteX423" fmla="*/ 2989 w 10000"/>
                  <a:gd name="connsiteY423" fmla="*/ 8685 h 10000"/>
                  <a:gd name="connsiteX424" fmla="*/ 3008 w 10000"/>
                  <a:gd name="connsiteY424" fmla="*/ 8685 h 10000"/>
                  <a:gd name="connsiteX425" fmla="*/ 3028 w 10000"/>
                  <a:gd name="connsiteY425" fmla="*/ 8695 h 10000"/>
                  <a:gd name="connsiteX426" fmla="*/ 3042 w 10000"/>
                  <a:gd name="connsiteY426" fmla="*/ 8695 h 10000"/>
                  <a:gd name="connsiteX427" fmla="*/ 3053 w 10000"/>
                  <a:gd name="connsiteY427" fmla="*/ 8676 h 10000"/>
                  <a:gd name="connsiteX428" fmla="*/ 3061 w 10000"/>
                  <a:gd name="connsiteY428" fmla="*/ 8666 h 10000"/>
                  <a:gd name="connsiteX429" fmla="*/ 3066 w 10000"/>
                  <a:gd name="connsiteY429" fmla="*/ 8656 h 10000"/>
                  <a:gd name="connsiteX430" fmla="*/ 3091 w 10000"/>
                  <a:gd name="connsiteY430" fmla="*/ 8659 h 10000"/>
                  <a:gd name="connsiteX431" fmla="*/ 3105 w 10000"/>
                  <a:gd name="connsiteY431" fmla="*/ 8659 h 10000"/>
                  <a:gd name="connsiteX432" fmla="*/ 3108 w 10000"/>
                  <a:gd name="connsiteY432" fmla="*/ 8650 h 10000"/>
                  <a:gd name="connsiteX433" fmla="*/ 3147 w 10000"/>
                  <a:gd name="connsiteY433" fmla="*/ 8588 h 10000"/>
                  <a:gd name="connsiteX434" fmla="*/ 3150 w 10000"/>
                  <a:gd name="connsiteY434" fmla="*/ 8598 h 10000"/>
                  <a:gd name="connsiteX435" fmla="*/ 3163 w 10000"/>
                  <a:gd name="connsiteY435" fmla="*/ 8601 h 10000"/>
                  <a:gd name="connsiteX436" fmla="*/ 3180 w 10000"/>
                  <a:gd name="connsiteY436" fmla="*/ 8608 h 10000"/>
                  <a:gd name="connsiteX437" fmla="*/ 3188 w 10000"/>
                  <a:gd name="connsiteY437" fmla="*/ 8611 h 10000"/>
                  <a:gd name="connsiteX438" fmla="*/ 3227 w 10000"/>
                  <a:gd name="connsiteY438" fmla="*/ 8620 h 10000"/>
                  <a:gd name="connsiteX439" fmla="*/ 3238 w 10000"/>
                  <a:gd name="connsiteY439" fmla="*/ 8617 h 10000"/>
                  <a:gd name="connsiteX440" fmla="*/ 3247 w 10000"/>
                  <a:gd name="connsiteY440" fmla="*/ 8601 h 10000"/>
                  <a:gd name="connsiteX441" fmla="*/ 3269 w 10000"/>
                  <a:gd name="connsiteY441" fmla="*/ 8611 h 10000"/>
                  <a:gd name="connsiteX442" fmla="*/ 3277 w 10000"/>
                  <a:gd name="connsiteY442" fmla="*/ 8617 h 10000"/>
                  <a:gd name="connsiteX443" fmla="*/ 3285 w 10000"/>
                  <a:gd name="connsiteY443" fmla="*/ 8611 h 10000"/>
                  <a:gd name="connsiteX444" fmla="*/ 3307 w 10000"/>
                  <a:gd name="connsiteY444" fmla="*/ 8611 h 10000"/>
                  <a:gd name="connsiteX445" fmla="*/ 3319 w 10000"/>
                  <a:gd name="connsiteY445" fmla="*/ 8617 h 10000"/>
                  <a:gd name="connsiteX446" fmla="*/ 3324 w 10000"/>
                  <a:gd name="connsiteY446" fmla="*/ 8617 h 10000"/>
                  <a:gd name="connsiteX447" fmla="*/ 3327 w 10000"/>
                  <a:gd name="connsiteY447" fmla="*/ 8620 h 10000"/>
                  <a:gd name="connsiteX448" fmla="*/ 3341 w 10000"/>
                  <a:gd name="connsiteY448" fmla="*/ 8620 h 10000"/>
                  <a:gd name="connsiteX449" fmla="*/ 3357 w 10000"/>
                  <a:gd name="connsiteY449" fmla="*/ 8620 h 10000"/>
                  <a:gd name="connsiteX450" fmla="*/ 3374 w 10000"/>
                  <a:gd name="connsiteY450" fmla="*/ 8620 h 10000"/>
                  <a:gd name="connsiteX451" fmla="*/ 3382 w 10000"/>
                  <a:gd name="connsiteY451" fmla="*/ 8620 h 10000"/>
                  <a:gd name="connsiteX452" fmla="*/ 3399 w 10000"/>
                  <a:gd name="connsiteY452" fmla="*/ 8611 h 10000"/>
                  <a:gd name="connsiteX453" fmla="*/ 3413 w 10000"/>
                  <a:gd name="connsiteY453" fmla="*/ 8601 h 10000"/>
                  <a:gd name="connsiteX454" fmla="*/ 3421 w 10000"/>
                  <a:gd name="connsiteY454" fmla="*/ 8588 h 10000"/>
                  <a:gd name="connsiteX455" fmla="*/ 3421 w 10000"/>
                  <a:gd name="connsiteY455" fmla="*/ 8572 h 10000"/>
                  <a:gd name="connsiteX456" fmla="*/ 3421 w 10000"/>
                  <a:gd name="connsiteY456" fmla="*/ 8552 h 10000"/>
                  <a:gd name="connsiteX457" fmla="*/ 3424 w 10000"/>
                  <a:gd name="connsiteY457" fmla="*/ 8533 h 10000"/>
                  <a:gd name="connsiteX458" fmla="*/ 3432 w 10000"/>
                  <a:gd name="connsiteY458" fmla="*/ 8523 h 10000"/>
                  <a:gd name="connsiteX459" fmla="*/ 3446 w 10000"/>
                  <a:gd name="connsiteY459" fmla="*/ 8523 h 10000"/>
                  <a:gd name="connsiteX460" fmla="*/ 3457 w 10000"/>
                  <a:gd name="connsiteY460" fmla="*/ 8523 h 10000"/>
                  <a:gd name="connsiteX461" fmla="*/ 3476 w 10000"/>
                  <a:gd name="connsiteY461" fmla="*/ 8533 h 10000"/>
                  <a:gd name="connsiteX462" fmla="*/ 3485 w 10000"/>
                  <a:gd name="connsiteY462" fmla="*/ 8536 h 10000"/>
                  <a:gd name="connsiteX463" fmla="*/ 3501 w 10000"/>
                  <a:gd name="connsiteY463" fmla="*/ 8527 h 10000"/>
                  <a:gd name="connsiteX464" fmla="*/ 3504 w 10000"/>
                  <a:gd name="connsiteY464" fmla="*/ 8514 h 10000"/>
                  <a:gd name="connsiteX465" fmla="*/ 3510 w 10000"/>
                  <a:gd name="connsiteY465" fmla="*/ 8497 h 10000"/>
                  <a:gd name="connsiteX466" fmla="*/ 3537 w 10000"/>
                  <a:gd name="connsiteY466" fmla="*/ 8484 h 10000"/>
                  <a:gd name="connsiteX467" fmla="*/ 3562 w 10000"/>
                  <a:gd name="connsiteY467" fmla="*/ 8488 h 10000"/>
                  <a:gd name="connsiteX468" fmla="*/ 3568 w 10000"/>
                  <a:gd name="connsiteY468" fmla="*/ 8484 h 10000"/>
                  <a:gd name="connsiteX469" fmla="*/ 3584 w 10000"/>
                  <a:gd name="connsiteY469" fmla="*/ 8494 h 10000"/>
                  <a:gd name="connsiteX470" fmla="*/ 3593 w 10000"/>
                  <a:gd name="connsiteY470" fmla="*/ 8507 h 10000"/>
                  <a:gd name="connsiteX471" fmla="*/ 3618 w 10000"/>
                  <a:gd name="connsiteY471" fmla="*/ 8497 h 10000"/>
                  <a:gd name="connsiteX472" fmla="*/ 3643 w 10000"/>
                  <a:gd name="connsiteY472" fmla="*/ 8475 h 10000"/>
                  <a:gd name="connsiteX473" fmla="*/ 3657 w 10000"/>
                  <a:gd name="connsiteY473" fmla="*/ 8478 h 10000"/>
                  <a:gd name="connsiteX474" fmla="*/ 3670 w 10000"/>
                  <a:gd name="connsiteY474" fmla="*/ 8475 h 10000"/>
                  <a:gd name="connsiteX475" fmla="*/ 3673 w 10000"/>
                  <a:gd name="connsiteY475" fmla="*/ 8468 h 10000"/>
                  <a:gd name="connsiteX476" fmla="*/ 3681 w 10000"/>
                  <a:gd name="connsiteY476" fmla="*/ 8468 h 10000"/>
                  <a:gd name="connsiteX477" fmla="*/ 3698 w 10000"/>
                  <a:gd name="connsiteY477" fmla="*/ 8478 h 10000"/>
                  <a:gd name="connsiteX478" fmla="*/ 3720 w 10000"/>
                  <a:gd name="connsiteY478" fmla="*/ 8497 h 10000"/>
                  <a:gd name="connsiteX479" fmla="*/ 3715 w 10000"/>
                  <a:gd name="connsiteY479" fmla="*/ 8504 h 10000"/>
                  <a:gd name="connsiteX480" fmla="*/ 3729 w 10000"/>
                  <a:gd name="connsiteY480" fmla="*/ 8514 h 10000"/>
                  <a:gd name="connsiteX481" fmla="*/ 3729 w 10000"/>
                  <a:gd name="connsiteY481" fmla="*/ 8517 h 10000"/>
                  <a:gd name="connsiteX482" fmla="*/ 3740 w 10000"/>
                  <a:gd name="connsiteY482" fmla="*/ 8527 h 10000"/>
                  <a:gd name="connsiteX483" fmla="*/ 3759 w 10000"/>
                  <a:gd name="connsiteY483" fmla="*/ 8517 h 10000"/>
                  <a:gd name="connsiteX484" fmla="*/ 3762 w 10000"/>
                  <a:gd name="connsiteY484" fmla="*/ 8504 h 10000"/>
                  <a:gd name="connsiteX485" fmla="*/ 3770 w 10000"/>
                  <a:gd name="connsiteY485" fmla="*/ 8488 h 10000"/>
                  <a:gd name="connsiteX486" fmla="*/ 3778 w 10000"/>
                  <a:gd name="connsiteY486" fmla="*/ 8484 h 10000"/>
                  <a:gd name="connsiteX487" fmla="*/ 3792 w 10000"/>
                  <a:gd name="connsiteY487" fmla="*/ 8475 h 10000"/>
                  <a:gd name="connsiteX488" fmla="*/ 3803 w 10000"/>
                  <a:gd name="connsiteY488" fmla="*/ 8478 h 10000"/>
                  <a:gd name="connsiteX489" fmla="*/ 3809 w 10000"/>
                  <a:gd name="connsiteY489" fmla="*/ 8475 h 10000"/>
                  <a:gd name="connsiteX490" fmla="*/ 3825 w 10000"/>
                  <a:gd name="connsiteY490" fmla="*/ 8465 h 10000"/>
                  <a:gd name="connsiteX491" fmla="*/ 3834 w 10000"/>
                  <a:gd name="connsiteY491" fmla="*/ 8468 h 10000"/>
                  <a:gd name="connsiteX492" fmla="*/ 3842 w 10000"/>
                  <a:gd name="connsiteY492" fmla="*/ 8478 h 10000"/>
                  <a:gd name="connsiteX493" fmla="*/ 3850 w 10000"/>
                  <a:gd name="connsiteY493" fmla="*/ 8478 h 10000"/>
                  <a:gd name="connsiteX494" fmla="*/ 3859 w 10000"/>
                  <a:gd name="connsiteY494" fmla="*/ 8484 h 10000"/>
                  <a:gd name="connsiteX495" fmla="*/ 3873 w 10000"/>
                  <a:gd name="connsiteY495" fmla="*/ 8494 h 10000"/>
                  <a:gd name="connsiteX496" fmla="*/ 3875 w 10000"/>
                  <a:gd name="connsiteY496" fmla="*/ 8507 h 10000"/>
                  <a:gd name="connsiteX497" fmla="*/ 3881 w 10000"/>
                  <a:gd name="connsiteY497" fmla="*/ 8527 h 10000"/>
                  <a:gd name="connsiteX498" fmla="*/ 3875 w 10000"/>
                  <a:gd name="connsiteY498" fmla="*/ 8546 h 10000"/>
                  <a:gd name="connsiteX499" fmla="*/ 3892 w 10000"/>
                  <a:gd name="connsiteY499" fmla="*/ 8546 h 10000"/>
                  <a:gd name="connsiteX500" fmla="*/ 3900 w 10000"/>
                  <a:gd name="connsiteY500" fmla="*/ 8543 h 10000"/>
                  <a:gd name="connsiteX501" fmla="*/ 3906 w 10000"/>
                  <a:gd name="connsiteY501" fmla="*/ 8543 h 10000"/>
                  <a:gd name="connsiteX502" fmla="*/ 3922 w 10000"/>
                  <a:gd name="connsiteY502" fmla="*/ 8552 h 10000"/>
                  <a:gd name="connsiteX503" fmla="*/ 3939 w 10000"/>
                  <a:gd name="connsiteY503" fmla="*/ 8559 h 10000"/>
                  <a:gd name="connsiteX504" fmla="*/ 3953 w 10000"/>
                  <a:gd name="connsiteY504" fmla="*/ 8572 h 10000"/>
                  <a:gd name="connsiteX505" fmla="*/ 3956 w 10000"/>
                  <a:gd name="connsiteY505" fmla="*/ 8588 h 10000"/>
                  <a:gd name="connsiteX506" fmla="*/ 3956 w 10000"/>
                  <a:gd name="connsiteY506" fmla="*/ 8608 h 10000"/>
                  <a:gd name="connsiteX507" fmla="*/ 3972 w 10000"/>
                  <a:gd name="connsiteY507" fmla="*/ 8608 h 10000"/>
                  <a:gd name="connsiteX508" fmla="*/ 3986 w 10000"/>
                  <a:gd name="connsiteY508" fmla="*/ 8608 h 10000"/>
                  <a:gd name="connsiteX509" fmla="*/ 3997 w 10000"/>
                  <a:gd name="connsiteY509" fmla="*/ 8608 h 10000"/>
                  <a:gd name="connsiteX510" fmla="*/ 4006 w 10000"/>
                  <a:gd name="connsiteY510" fmla="*/ 8608 h 10000"/>
                  <a:gd name="connsiteX511" fmla="*/ 4006 w 10000"/>
                  <a:gd name="connsiteY511" fmla="*/ 8611 h 10000"/>
                  <a:gd name="connsiteX512" fmla="*/ 4011 w 10000"/>
                  <a:gd name="connsiteY512" fmla="*/ 8611 h 10000"/>
                  <a:gd name="connsiteX513" fmla="*/ 4022 w 10000"/>
                  <a:gd name="connsiteY513" fmla="*/ 8620 h 10000"/>
                  <a:gd name="connsiteX514" fmla="*/ 4042 w 10000"/>
                  <a:gd name="connsiteY514" fmla="*/ 8620 h 10000"/>
                  <a:gd name="connsiteX515" fmla="*/ 4050 w 10000"/>
                  <a:gd name="connsiteY515" fmla="*/ 8617 h 10000"/>
                  <a:gd name="connsiteX516" fmla="*/ 4069 w 10000"/>
                  <a:gd name="connsiteY516" fmla="*/ 8620 h 10000"/>
                  <a:gd name="connsiteX517" fmla="*/ 4086 w 10000"/>
                  <a:gd name="connsiteY517" fmla="*/ 8630 h 10000"/>
                  <a:gd name="connsiteX518" fmla="*/ 4108 w 10000"/>
                  <a:gd name="connsiteY518" fmla="*/ 8627 h 10000"/>
                  <a:gd name="connsiteX519" fmla="*/ 4125 w 10000"/>
                  <a:gd name="connsiteY519" fmla="*/ 8620 h 10000"/>
                  <a:gd name="connsiteX520" fmla="*/ 4133 w 10000"/>
                  <a:gd name="connsiteY520" fmla="*/ 8611 h 10000"/>
                  <a:gd name="connsiteX521" fmla="*/ 4139 w 10000"/>
                  <a:gd name="connsiteY521" fmla="*/ 8608 h 10000"/>
                  <a:gd name="connsiteX522" fmla="*/ 4147 w 10000"/>
                  <a:gd name="connsiteY522" fmla="*/ 8601 h 10000"/>
                  <a:gd name="connsiteX523" fmla="*/ 4155 w 10000"/>
                  <a:gd name="connsiteY523" fmla="*/ 8591 h 10000"/>
                  <a:gd name="connsiteX524" fmla="*/ 4166 w 10000"/>
                  <a:gd name="connsiteY524" fmla="*/ 8582 h 10000"/>
                  <a:gd name="connsiteX525" fmla="*/ 4183 w 10000"/>
                  <a:gd name="connsiteY525" fmla="*/ 8569 h 10000"/>
                  <a:gd name="connsiteX526" fmla="*/ 4191 w 10000"/>
                  <a:gd name="connsiteY526" fmla="*/ 8562 h 10000"/>
                  <a:gd name="connsiteX527" fmla="*/ 4208 w 10000"/>
                  <a:gd name="connsiteY527" fmla="*/ 8552 h 10000"/>
                  <a:gd name="connsiteX528" fmla="*/ 4230 w 10000"/>
                  <a:gd name="connsiteY528" fmla="*/ 8552 h 10000"/>
                  <a:gd name="connsiteX529" fmla="*/ 4238 w 10000"/>
                  <a:gd name="connsiteY529" fmla="*/ 8559 h 10000"/>
                  <a:gd name="connsiteX530" fmla="*/ 4247 w 10000"/>
                  <a:gd name="connsiteY530" fmla="*/ 8572 h 10000"/>
                  <a:gd name="connsiteX531" fmla="*/ 4252 w 10000"/>
                  <a:gd name="connsiteY531" fmla="*/ 8578 h 10000"/>
                  <a:gd name="connsiteX532" fmla="*/ 4263 w 10000"/>
                  <a:gd name="connsiteY532" fmla="*/ 8582 h 10000"/>
                  <a:gd name="connsiteX533" fmla="*/ 4277 w 10000"/>
                  <a:gd name="connsiteY533" fmla="*/ 8572 h 10000"/>
                  <a:gd name="connsiteX534" fmla="*/ 4294 w 10000"/>
                  <a:gd name="connsiteY534" fmla="*/ 8559 h 10000"/>
                  <a:gd name="connsiteX535" fmla="*/ 4302 w 10000"/>
                  <a:gd name="connsiteY535" fmla="*/ 8546 h 10000"/>
                  <a:gd name="connsiteX536" fmla="*/ 4310 w 10000"/>
                  <a:gd name="connsiteY536" fmla="*/ 8543 h 10000"/>
                  <a:gd name="connsiteX537" fmla="*/ 4313 w 10000"/>
                  <a:gd name="connsiteY537" fmla="*/ 8543 h 10000"/>
                  <a:gd name="connsiteX538" fmla="*/ 4332 w 10000"/>
                  <a:gd name="connsiteY538" fmla="*/ 8546 h 10000"/>
                  <a:gd name="connsiteX539" fmla="*/ 4335 w 10000"/>
                  <a:gd name="connsiteY539" fmla="*/ 8559 h 10000"/>
                  <a:gd name="connsiteX540" fmla="*/ 4349 w 10000"/>
                  <a:gd name="connsiteY540" fmla="*/ 8588 h 10000"/>
                  <a:gd name="connsiteX541" fmla="*/ 4360 w 10000"/>
                  <a:gd name="connsiteY541" fmla="*/ 8591 h 10000"/>
                  <a:gd name="connsiteX542" fmla="*/ 4366 w 10000"/>
                  <a:gd name="connsiteY542" fmla="*/ 8591 h 10000"/>
                  <a:gd name="connsiteX543" fmla="*/ 4382 w 10000"/>
                  <a:gd name="connsiteY543" fmla="*/ 8598 h 10000"/>
                  <a:gd name="connsiteX544" fmla="*/ 4385 w 10000"/>
                  <a:gd name="connsiteY544" fmla="*/ 8598 h 10000"/>
                  <a:gd name="connsiteX545" fmla="*/ 4402 w 10000"/>
                  <a:gd name="connsiteY545" fmla="*/ 8598 h 10000"/>
                  <a:gd name="connsiteX546" fmla="*/ 4421 w 10000"/>
                  <a:gd name="connsiteY546" fmla="*/ 8591 h 10000"/>
                  <a:gd name="connsiteX547" fmla="*/ 4440 w 10000"/>
                  <a:gd name="connsiteY547" fmla="*/ 8591 h 10000"/>
                  <a:gd name="connsiteX548" fmla="*/ 4449 w 10000"/>
                  <a:gd name="connsiteY548" fmla="*/ 8598 h 10000"/>
                  <a:gd name="connsiteX549" fmla="*/ 4454 w 10000"/>
                  <a:gd name="connsiteY549" fmla="*/ 8617 h 10000"/>
                  <a:gd name="connsiteX550" fmla="*/ 4463 w 10000"/>
                  <a:gd name="connsiteY550" fmla="*/ 8608 h 10000"/>
                  <a:gd name="connsiteX551" fmla="*/ 4474 w 10000"/>
                  <a:gd name="connsiteY551" fmla="*/ 8608 h 10000"/>
                  <a:gd name="connsiteX552" fmla="*/ 4490 w 10000"/>
                  <a:gd name="connsiteY552" fmla="*/ 8617 h 10000"/>
                  <a:gd name="connsiteX553" fmla="*/ 4504 w 10000"/>
                  <a:gd name="connsiteY553" fmla="*/ 8617 h 10000"/>
                  <a:gd name="connsiteX554" fmla="*/ 4518 w 10000"/>
                  <a:gd name="connsiteY554" fmla="*/ 8617 h 10000"/>
                  <a:gd name="connsiteX555" fmla="*/ 4535 w 10000"/>
                  <a:gd name="connsiteY555" fmla="*/ 8611 h 10000"/>
                  <a:gd name="connsiteX556" fmla="*/ 4546 w 10000"/>
                  <a:gd name="connsiteY556" fmla="*/ 8611 h 10000"/>
                  <a:gd name="connsiteX557" fmla="*/ 4562 w 10000"/>
                  <a:gd name="connsiteY557" fmla="*/ 8611 h 10000"/>
                  <a:gd name="connsiteX558" fmla="*/ 4571 w 10000"/>
                  <a:gd name="connsiteY558" fmla="*/ 8611 h 10000"/>
                  <a:gd name="connsiteX559" fmla="*/ 4579 w 10000"/>
                  <a:gd name="connsiteY559" fmla="*/ 8608 h 10000"/>
                  <a:gd name="connsiteX560" fmla="*/ 4584 w 10000"/>
                  <a:gd name="connsiteY560" fmla="*/ 8608 h 10000"/>
                  <a:gd name="connsiteX561" fmla="*/ 4601 w 10000"/>
                  <a:gd name="connsiteY561" fmla="*/ 8617 h 10000"/>
                  <a:gd name="connsiteX562" fmla="*/ 4609 w 10000"/>
                  <a:gd name="connsiteY562" fmla="*/ 8627 h 10000"/>
                  <a:gd name="connsiteX563" fmla="*/ 4618 w 10000"/>
                  <a:gd name="connsiteY563" fmla="*/ 8637 h 10000"/>
                  <a:gd name="connsiteX564" fmla="*/ 4618 w 10000"/>
                  <a:gd name="connsiteY564" fmla="*/ 8646 h 10000"/>
                  <a:gd name="connsiteX565" fmla="*/ 4634 w 10000"/>
                  <a:gd name="connsiteY565" fmla="*/ 8656 h 10000"/>
                  <a:gd name="connsiteX566" fmla="*/ 4640 w 10000"/>
                  <a:gd name="connsiteY566" fmla="*/ 8659 h 10000"/>
                  <a:gd name="connsiteX567" fmla="*/ 4651 w 10000"/>
                  <a:gd name="connsiteY567" fmla="*/ 8666 h 10000"/>
                  <a:gd name="connsiteX568" fmla="*/ 4657 w 10000"/>
                  <a:gd name="connsiteY568" fmla="*/ 8659 h 10000"/>
                  <a:gd name="connsiteX569" fmla="*/ 4668 w 10000"/>
                  <a:gd name="connsiteY569" fmla="*/ 8650 h 10000"/>
                  <a:gd name="connsiteX570" fmla="*/ 4676 w 10000"/>
                  <a:gd name="connsiteY570" fmla="*/ 8650 h 10000"/>
                  <a:gd name="connsiteX571" fmla="*/ 4690 w 10000"/>
                  <a:gd name="connsiteY571" fmla="*/ 8650 h 10000"/>
                  <a:gd name="connsiteX572" fmla="*/ 4698 w 10000"/>
                  <a:gd name="connsiteY572" fmla="*/ 8650 h 10000"/>
                  <a:gd name="connsiteX573" fmla="*/ 4704 w 10000"/>
                  <a:gd name="connsiteY573" fmla="*/ 8650 h 10000"/>
                  <a:gd name="connsiteX574" fmla="*/ 4706 w 10000"/>
                  <a:gd name="connsiteY574" fmla="*/ 8659 h 10000"/>
                  <a:gd name="connsiteX575" fmla="*/ 4706 w 10000"/>
                  <a:gd name="connsiteY575" fmla="*/ 8666 h 10000"/>
                  <a:gd name="connsiteX576" fmla="*/ 4723 w 10000"/>
                  <a:gd name="connsiteY576" fmla="*/ 8682 h 10000"/>
                  <a:gd name="connsiteX577" fmla="*/ 4737 w 10000"/>
                  <a:gd name="connsiteY577" fmla="*/ 8682 h 10000"/>
                  <a:gd name="connsiteX578" fmla="*/ 4745 w 10000"/>
                  <a:gd name="connsiteY578" fmla="*/ 8676 h 10000"/>
                  <a:gd name="connsiteX579" fmla="*/ 4756 w 10000"/>
                  <a:gd name="connsiteY579" fmla="*/ 8666 h 10000"/>
                  <a:gd name="connsiteX580" fmla="*/ 4765 w 10000"/>
                  <a:gd name="connsiteY580" fmla="*/ 8666 h 10000"/>
                  <a:gd name="connsiteX581" fmla="*/ 4765 w 10000"/>
                  <a:gd name="connsiteY581" fmla="*/ 8682 h 10000"/>
                  <a:gd name="connsiteX582" fmla="*/ 4770 w 10000"/>
                  <a:gd name="connsiteY582" fmla="*/ 8701 h 10000"/>
                  <a:gd name="connsiteX583" fmla="*/ 4778 w 10000"/>
                  <a:gd name="connsiteY583" fmla="*/ 8705 h 10000"/>
                  <a:gd name="connsiteX584" fmla="*/ 4795 w 10000"/>
                  <a:gd name="connsiteY584" fmla="*/ 8714 h 10000"/>
                  <a:gd name="connsiteX585" fmla="*/ 4812 w 10000"/>
                  <a:gd name="connsiteY585" fmla="*/ 8714 h 10000"/>
                  <a:gd name="connsiteX586" fmla="*/ 4825 w 10000"/>
                  <a:gd name="connsiteY586" fmla="*/ 8705 h 10000"/>
                  <a:gd name="connsiteX587" fmla="*/ 4825 w 10000"/>
                  <a:gd name="connsiteY587" fmla="*/ 8701 h 10000"/>
                  <a:gd name="connsiteX588" fmla="*/ 4828 w 10000"/>
                  <a:gd name="connsiteY588" fmla="*/ 8701 h 10000"/>
                  <a:gd name="connsiteX589" fmla="*/ 4837 w 10000"/>
                  <a:gd name="connsiteY589" fmla="*/ 8692 h 10000"/>
                  <a:gd name="connsiteX590" fmla="*/ 4842 w 10000"/>
                  <a:gd name="connsiteY590" fmla="*/ 8685 h 10000"/>
                  <a:gd name="connsiteX591" fmla="*/ 4859 w 10000"/>
                  <a:gd name="connsiteY591" fmla="*/ 8692 h 10000"/>
                  <a:gd name="connsiteX592" fmla="*/ 4870 w 10000"/>
                  <a:gd name="connsiteY592" fmla="*/ 8701 h 10000"/>
                  <a:gd name="connsiteX593" fmla="*/ 4878 w 10000"/>
                  <a:gd name="connsiteY593" fmla="*/ 8714 h 10000"/>
                  <a:gd name="connsiteX594" fmla="*/ 4892 w 10000"/>
                  <a:gd name="connsiteY594" fmla="*/ 8724 h 10000"/>
                  <a:gd name="connsiteX595" fmla="*/ 4900 w 10000"/>
                  <a:gd name="connsiteY595" fmla="*/ 8724 h 10000"/>
                  <a:gd name="connsiteX596" fmla="*/ 4906 w 10000"/>
                  <a:gd name="connsiteY596" fmla="*/ 8705 h 10000"/>
                  <a:gd name="connsiteX597" fmla="*/ 4925 w 10000"/>
                  <a:gd name="connsiteY597" fmla="*/ 8724 h 10000"/>
                  <a:gd name="connsiteX598" fmla="*/ 4939 w 10000"/>
                  <a:gd name="connsiteY598" fmla="*/ 8701 h 10000"/>
                  <a:gd name="connsiteX599" fmla="*/ 4950 w 10000"/>
                  <a:gd name="connsiteY599" fmla="*/ 8695 h 10000"/>
                  <a:gd name="connsiteX600" fmla="*/ 4956 w 10000"/>
                  <a:gd name="connsiteY600" fmla="*/ 8692 h 10000"/>
                  <a:gd name="connsiteX601" fmla="*/ 4986 w 10000"/>
                  <a:gd name="connsiteY601" fmla="*/ 8705 h 10000"/>
                  <a:gd name="connsiteX602" fmla="*/ 5003 w 10000"/>
                  <a:gd name="connsiteY602" fmla="*/ 8701 h 10000"/>
                  <a:gd name="connsiteX603" fmla="*/ 5011 w 10000"/>
                  <a:gd name="connsiteY603" fmla="*/ 8692 h 10000"/>
                  <a:gd name="connsiteX604" fmla="*/ 5028 w 10000"/>
                  <a:gd name="connsiteY604" fmla="*/ 8682 h 10000"/>
                  <a:gd name="connsiteX605" fmla="*/ 5030 w 10000"/>
                  <a:gd name="connsiteY605" fmla="*/ 8659 h 10000"/>
                  <a:gd name="connsiteX606" fmla="*/ 5039 w 10000"/>
                  <a:gd name="connsiteY606" fmla="*/ 8656 h 10000"/>
                  <a:gd name="connsiteX607" fmla="*/ 5053 w 10000"/>
                  <a:gd name="connsiteY607" fmla="*/ 8669 h 10000"/>
                  <a:gd name="connsiteX608" fmla="*/ 5061 w 10000"/>
                  <a:gd name="connsiteY608" fmla="*/ 8669 h 10000"/>
                  <a:gd name="connsiteX609" fmla="*/ 5061 w 10000"/>
                  <a:gd name="connsiteY609" fmla="*/ 8676 h 10000"/>
                  <a:gd name="connsiteX610" fmla="*/ 5069 w 10000"/>
                  <a:gd name="connsiteY610" fmla="*/ 8669 h 10000"/>
                  <a:gd name="connsiteX611" fmla="*/ 5083 w 10000"/>
                  <a:gd name="connsiteY611" fmla="*/ 8669 h 10000"/>
                  <a:gd name="connsiteX612" fmla="*/ 5100 w 10000"/>
                  <a:gd name="connsiteY612" fmla="*/ 8669 h 10000"/>
                  <a:gd name="connsiteX613" fmla="*/ 5119 w 10000"/>
                  <a:gd name="connsiteY613" fmla="*/ 8682 h 10000"/>
                  <a:gd name="connsiteX614" fmla="*/ 5136 w 10000"/>
                  <a:gd name="connsiteY614" fmla="*/ 8692 h 10000"/>
                  <a:gd name="connsiteX615" fmla="*/ 5161 w 10000"/>
                  <a:gd name="connsiteY615" fmla="*/ 8701 h 10000"/>
                  <a:gd name="connsiteX616" fmla="*/ 5183 w 10000"/>
                  <a:gd name="connsiteY616" fmla="*/ 8701 h 10000"/>
                  <a:gd name="connsiteX617" fmla="*/ 5199 w 10000"/>
                  <a:gd name="connsiteY617" fmla="*/ 8701 h 10000"/>
                  <a:gd name="connsiteX618" fmla="*/ 5213 w 10000"/>
                  <a:gd name="connsiteY618" fmla="*/ 8705 h 10000"/>
                  <a:gd name="connsiteX619" fmla="*/ 5224 w 10000"/>
                  <a:gd name="connsiteY619" fmla="*/ 8701 h 10000"/>
                  <a:gd name="connsiteX620" fmla="*/ 5230 w 10000"/>
                  <a:gd name="connsiteY620" fmla="*/ 8701 h 10000"/>
                  <a:gd name="connsiteX621" fmla="*/ 5241 w 10000"/>
                  <a:gd name="connsiteY621" fmla="*/ 8676 h 10000"/>
                  <a:gd name="connsiteX622" fmla="*/ 5247 w 10000"/>
                  <a:gd name="connsiteY622" fmla="*/ 8666 h 10000"/>
                  <a:gd name="connsiteX623" fmla="*/ 5249 w 10000"/>
                  <a:gd name="connsiteY623" fmla="*/ 8646 h 10000"/>
                  <a:gd name="connsiteX624" fmla="*/ 5249 w 10000"/>
                  <a:gd name="connsiteY624" fmla="*/ 8650 h 10000"/>
                  <a:gd name="connsiteX625" fmla="*/ 5255 w 10000"/>
                  <a:gd name="connsiteY625" fmla="*/ 8646 h 10000"/>
                  <a:gd name="connsiteX626" fmla="*/ 5271 w 10000"/>
                  <a:gd name="connsiteY626" fmla="*/ 8650 h 10000"/>
                  <a:gd name="connsiteX627" fmla="*/ 5288 w 10000"/>
                  <a:gd name="connsiteY627" fmla="*/ 8666 h 10000"/>
                  <a:gd name="connsiteX628" fmla="*/ 5296 w 10000"/>
                  <a:gd name="connsiteY628" fmla="*/ 8666 h 10000"/>
                  <a:gd name="connsiteX629" fmla="*/ 5310 w 10000"/>
                  <a:gd name="connsiteY629" fmla="*/ 8656 h 10000"/>
                  <a:gd name="connsiteX630" fmla="*/ 5321 w 10000"/>
                  <a:gd name="connsiteY630" fmla="*/ 8650 h 10000"/>
                  <a:gd name="connsiteX631" fmla="*/ 5338 w 10000"/>
                  <a:gd name="connsiteY631" fmla="*/ 8650 h 10000"/>
                  <a:gd name="connsiteX632" fmla="*/ 5360 w 10000"/>
                  <a:gd name="connsiteY632" fmla="*/ 8640 h 10000"/>
                  <a:gd name="connsiteX633" fmla="*/ 5366 w 10000"/>
                  <a:gd name="connsiteY633" fmla="*/ 8637 h 10000"/>
                  <a:gd name="connsiteX634" fmla="*/ 5368 w 10000"/>
                  <a:gd name="connsiteY634" fmla="*/ 8637 h 10000"/>
                  <a:gd name="connsiteX635" fmla="*/ 5382 w 10000"/>
                  <a:gd name="connsiteY635" fmla="*/ 8630 h 10000"/>
                  <a:gd name="connsiteX636" fmla="*/ 5391 w 10000"/>
                  <a:gd name="connsiteY636" fmla="*/ 8630 h 10000"/>
                  <a:gd name="connsiteX637" fmla="*/ 5402 w 10000"/>
                  <a:gd name="connsiteY637" fmla="*/ 8637 h 10000"/>
                  <a:gd name="connsiteX638" fmla="*/ 5418 w 10000"/>
                  <a:gd name="connsiteY638" fmla="*/ 8656 h 10000"/>
                  <a:gd name="connsiteX639" fmla="*/ 5432 w 10000"/>
                  <a:gd name="connsiteY639" fmla="*/ 8666 h 10000"/>
                  <a:gd name="connsiteX640" fmla="*/ 5443 w 10000"/>
                  <a:gd name="connsiteY640" fmla="*/ 8682 h 10000"/>
                  <a:gd name="connsiteX641" fmla="*/ 5457 w 10000"/>
                  <a:gd name="connsiteY641" fmla="*/ 8692 h 10000"/>
                  <a:gd name="connsiteX642" fmla="*/ 5471 w 10000"/>
                  <a:gd name="connsiteY642" fmla="*/ 8705 h 10000"/>
                  <a:gd name="connsiteX643" fmla="*/ 5488 w 10000"/>
                  <a:gd name="connsiteY643" fmla="*/ 8711 h 10000"/>
                  <a:gd name="connsiteX644" fmla="*/ 5490 w 10000"/>
                  <a:gd name="connsiteY644" fmla="*/ 8721 h 10000"/>
                  <a:gd name="connsiteX645" fmla="*/ 5512 w 10000"/>
                  <a:gd name="connsiteY645" fmla="*/ 8724 h 10000"/>
                  <a:gd name="connsiteX646" fmla="*/ 5521 w 10000"/>
                  <a:gd name="connsiteY646" fmla="*/ 8714 h 10000"/>
                  <a:gd name="connsiteX647" fmla="*/ 5524 w 10000"/>
                  <a:gd name="connsiteY647" fmla="*/ 8714 h 10000"/>
                  <a:gd name="connsiteX648" fmla="*/ 5532 w 10000"/>
                  <a:gd name="connsiteY648" fmla="*/ 8721 h 10000"/>
                  <a:gd name="connsiteX649" fmla="*/ 5540 w 10000"/>
                  <a:gd name="connsiteY649" fmla="*/ 8724 h 10000"/>
                  <a:gd name="connsiteX650" fmla="*/ 5562 w 10000"/>
                  <a:gd name="connsiteY650" fmla="*/ 8750 h 10000"/>
                  <a:gd name="connsiteX651" fmla="*/ 5562 w 10000"/>
                  <a:gd name="connsiteY651" fmla="*/ 8760 h 10000"/>
                  <a:gd name="connsiteX652" fmla="*/ 5571 w 10000"/>
                  <a:gd name="connsiteY652" fmla="*/ 8782 h 10000"/>
                  <a:gd name="connsiteX653" fmla="*/ 5579 w 10000"/>
                  <a:gd name="connsiteY653" fmla="*/ 8789 h 10000"/>
                  <a:gd name="connsiteX654" fmla="*/ 5593 w 10000"/>
                  <a:gd name="connsiteY654" fmla="*/ 8789 h 10000"/>
                  <a:gd name="connsiteX655" fmla="*/ 5596 w 10000"/>
                  <a:gd name="connsiteY655" fmla="*/ 8789 h 10000"/>
                  <a:gd name="connsiteX656" fmla="*/ 5626 w 10000"/>
                  <a:gd name="connsiteY656" fmla="*/ 8782 h 10000"/>
                  <a:gd name="connsiteX657" fmla="*/ 5629 w 10000"/>
                  <a:gd name="connsiteY657" fmla="*/ 8782 h 10000"/>
                  <a:gd name="connsiteX658" fmla="*/ 5637 w 10000"/>
                  <a:gd name="connsiteY658" fmla="*/ 8779 h 10000"/>
                  <a:gd name="connsiteX659" fmla="*/ 5648 w 10000"/>
                  <a:gd name="connsiteY659" fmla="*/ 8789 h 10000"/>
                  <a:gd name="connsiteX660" fmla="*/ 5665 w 10000"/>
                  <a:gd name="connsiteY660" fmla="*/ 8795 h 10000"/>
                  <a:gd name="connsiteX661" fmla="*/ 5676 w 10000"/>
                  <a:gd name="connsiteY661" fmla="*/ 8789 h 10000"/>
                  <a:gd name="connsiteX662" fmla="*/ 5684 w 10000"/>
                  <a:gd name="connsiteY662" fmla="*/ 8782 h 10000"/>
                  <a:gd name="connsiteX663" fmla="*/ 5693 w 10000"/>
                  <a:gd name="connsiteY663" fmla="*/ 8789 h 10000"/>
                  <a:gd name="connsiteX664" fmla="*/ 5715 w 10000"/>
                  <a:gd name="connsiteY664" fmla="*/ 8808 h 10000"/>
                  <a:gd name="connsiteX665" fmla="*/ 5731 w 10000"/>
                  <a:gd name="connsiteY665" fmla="*/ 8808 h 10000"/>
                  <a:gd name="connsiteX666" fmla="*/ 5740 w 10000"/>
                  <a:gd name="connsiteY666" fmla="*/ 8808 h 10000"/>
                  <a:gd name="connsiteX667" fmla="*/ 5765 w 10000"/>
                  <a:gd name="connsiteY667" fmla="*/ 8818 h 10000"/>
                  <a:gd name="connsiteX668" fmla="*/ 5781 w 10000"/>
                  <a:gd name="connsiteY668" fmla="*/ 8824 h 10000"/>
                  <a:gd name="connsiteX669" fmla="*/ 5798 w 10000"/>
                  <a:gd name="connsiteY669" fmla="*/ 8834 h 10000"/>
                  <a:gd name="connsiteX670" fmla="*/ 5814 w 10000"/>
                  <a:gd name="connsiteY670" fmla="*/ 8837 h 10000"/>
                  <a:gd name="connsiteX671" fmla="*/ 5831 w 10000"/>
                  <a:gd name="connsiteY671" fmla="*/ 8844 h 10000"/>
                  <a:gd name="connsiteX672" fmla="*/ 5842 w 10000"/>
                  <a:gd name="connsiteY672" fmla="*/ 8847 h 10000"/>
                  <a:gd name="connsiteX673" fmla="*/ 5859 w 10000"/>
                  <a:gd name="connsiteY673" fmla="*/ 8857 h 10000"/>
                  <a:gd name="connsiteX674" fmla="*/ 5870 w 10000"/>
                  <a:gd name="connsiteY674" fmla="*/ 8867 h 10000"/>
                  <a:gd name="connsiteX675" fmla="*/ 5878 w 10000"/>
                  <a:gd name="connsiteY675" fmla="*/ 8873 h 10000"/>
                  <a:gd name="connsiteX676" fmla="*/ 5895 w 10000"/>
                  <a:gd name="connsiteY676" fmla="*/ 8873 h 10000"/>
                  <a:gd name="connsiteX677" fmla="*/ 5911 w 10000"/>
                  <a:gd name="connsiteY677" fmla="*/ 8873 h 10000"/>
                  <a:gd name="connsiteX678" fmla="*/ 5931 w 10000"/>
                  <a:gd name="connsiteY678" fmla="*/ 8873 h 10000"/>
                  <a:gd name="connsiteX679" fmla="*/ 5950 w 10000"/>
                  <a:gd name="connsiteY679" fmla="*/ 8867 h 10000"/>
                  <a:gd name="connsiteX680" fmla="*/ 5967 w 10000"/>
                  <a:gd name="connsiteY680" fmla="*/ 8867 h 10000"/>
                  <a:gd name="connsiteX681" fmla="*/ 5975 w 10000"/>
                  <a:gd name="connsiteY681" fmla="*/ 8873 h 10000"/>
                  <a:gd name="connsiteX682" fmla="*/ 6000 w 10000"/>
                  <a:gd name="connsiteY682" fmla="*/ 8883 h 10000"/>
                  <a:gd name="connsiteX683" fmla="*/ 5997 w 10000"/>
                  <a:gd name="connsiteY683" fmla="*/ 8886 h 10000"/>
                  <a:gd name="connsiteX684" fmla="*/ 5997 w 10000"/>
                  <a:gd name="connsiteY684" fmla="*/ 8896 h 10000"/>
                  <a:gd name="connsiteX685" fmla="*/ 6014 w 10000"/>
                  <a:gd name="connsiteY685" fmla="*/ 8892 h 10000"/>
                  <a:gd name="connsiteX686" fmla="*/ 6028 w 10000"/>
                  <a:gd name="connsiteY686" fmla="*/ 8892 h 10000"/>
                  <a:gd name="connsiteX687" fmla="*/ 6053 w 10000"/>
                  <a:gd name="connsiteY687" fmla="*/ 8886 h 10000"/>
                  <a:gd name="connsiteX688" fmla="*/ 6072 w 10000"/>
                  <a:gd name="connsiteY688" fmla="*/ 8876 h 10000"/>
                  <a:gd name="connsiteX689" fmla="*/ 6089 w 10000"/>
                  <a:gd name="connsiteY689" fmla="*/ 8867 h 10000"/>
                  <a:gd name="connsiteX690" fmla="*/ 6111 w 10000"/>
                  <a:gd name="connsiteY690" fmla="*/ 8857 h 10000"/>
                  <a:gd name="connsiteX691" fmla="*/ 6127 w 10000"/>
                  <a:gd name="connsiteY691" fmla="*/ 8847 h 10000"/>
                  <a:gd name="connsiteX692" fmla="*/ 6152 w 10000"/>
                  <a:gd name="connsiteY692" fmla="*/ 8834 h 10000"/>
                  <a:gd name="connsiteX693" fmla="*/ 6183 w 10000"/>
                  <a:gd name="connsiteY693" fmla="*/ 8828 h 10000"/>
                  <a:gd name="connsiteX694" fmla="*/ 6175 w 10000"/>
                  <a:gd name="connsiteY694" fmla="*/ 8844 h 10000"/>
                  <a:gd name="connsiteX695" fmla="*/ 6169 w 10000"/>
                  <a:gd name="connsiteY695" fmla="*/ 8863 h 10000"/>
                  <a:gd name="connsiteX696" fmla="*/ 6158 w 10000"/>
                  <a:gd name="connsiteY696" fmla="*/ 8886 h 10000"/>
                  <a:gd name="connsiteX697" fmla="*/ 6152 w 10000"/>
                  <a:gd name="connsiteY697" fmla="*/ 8896 h 10000"/>
                  <a:gd name="connsiteX698" fmla="*/ 6150 w 10000"/>
                  <a:gd name="connsiteY698" fmla="*/ 8909 h 10000"/>
                  <a:gd name="connsiteX699" fmla="*/ 6152 w 10000"/>
                  <a:gd name="connsiteY699" fmla="*/ 8938 h 10000"/>
                  <a:gd name="connsiteX700" fmla="*/ 6158 w 10000"/>
                  <a:gd name="connsiteY700" fmla="*/ 8957 h 10000"/>
                  <a:gd name="connsiteX701" fmla="*/ 6161 w 10000"/>
                  <a:gd name="connsiteY701" fmla="*/ 8980 h 10000"/>
                  <a:gd name="connsiteX702" fmla="*/ 6166 w 10000"/>
                  <a:gd name="connsiteY702" fmla="*/ 8999 h 10000"/>
                  <a:gd name="connsiteX703" fmla="*/ 6175 w 10000"/>
                  <a:gd name="connsiteY703" fmla="*/ 9032 h 10000"/>
                  <a:gd name="connsiteX704" fmla="*/ 6183 w 10000"/>
                  <a:gd name="connsiteY704" fmla="*/ 9051 h 10000"/>
                  <a:gd name="connsiteX705" fmla="*/ 6191 w 10000"/>
                  <a:gd name="connsiteY705" fmla="*/ 9064 h 10000"/>
                  <a:gd name="connsiteX706" fmla="*/ 6194 w 10000"/>
                  <a:gd name="connsiteY706" fmla="*/ 9084 h 10000"/>
                  <a:gd name="connsiteX707" fmla="*/ 6208 w 10000"/>
                  <a:gd name="connsiteY707" fmla="*/ 9103 h 10000"/>
                  <a:gd name="connsiteX708" fmla="*/ 6208 w 10000"/>
                  <a:gd name="connsiteY708" fmla="*/ 9113 h 10000"/>
                  <a:gd name="connsiteX709" fmla="*/ 6216 w 10000"/>
                  <a:gd name="connsiteY709" fmla="*/ 9129 h 10000"/>
                  <a:gd name="connsiteX710" fmla="*/ 6230 w 10000"/>
                  <a:gd name="connsiteY710" fmla="*/ 9148 h 10000"/>
                  <a:gd name="connsiteX711" fmla="*/ 6241 w 10000"/>
                  <a:gd name="connsiteY711" fmla="*/ 9165 h 10000"/>
                  <a:gd name="connsiteX712" fmla="*/ 6249 w 10000"/>
                  <a:gd name="connsiteY712" fmla="*/ 9168 h 10000"/>
                  <a:gd name="connsiteX713" fmla="*/ 6266 w 10000"/>
                  <a:gd name="connsiteY713" fmla="*/ 9184 h 10000"/>
                  <a:gd name="connsiteX714" fmla="*/ 6280 w 10000"/>
                  <a:gd name="connsiteY714" fmla="*/ 9184 h 10000"/>
                  <a:gd name="connsiteX715" fmla="*/ 6288 w 10000"/>
                  <a:gd name="connsiteY715" fmla="*/ 9177 h 10000"/>
                  <a:gd name="connsiteX716" fmla="*/ 6299 w 10000"/>
                  <a:gd name="connsiteY716" fmla="*/ 9187 h 10000"/>
                  <a:gd name="connsiteX717" fmla="*/ 6305 w 10000"/>
                  <a:gd name="connsiteY717" fmla="*/ 9197 h 10000"/>
                  <a:gd name="connsiteX718" fmla="*/ 6310 w 10000"/>
                  <a:gd name="connsiteY718" fmla="*/ 9197 h 10000"/>
                  <a:gd name="connsiteX719" fmla="*/ 6321 w 10000"/>
                  <a:gd name="connsiteY719" fmla="*/ 9213 h 10000"/>
                  <a:gd name="connsiteX720" fmla="*/ 6335 w 10000"/>
                  <a:gd name="connsiteY720" fmla="*/ 9223 h 10000"/>
                  <a:gd name="connsiteX721" fmla="*/ 6338 w 10000"/>
                  <a:gd name="connsiteY721" fmla="*/ 9223 h 10000"/>
                  <a:gd name="connsiteX722" fmla="*/ 6355 w 10000"/>
                  <a:gd name="connsiteY722" fmla="*/ 9226 h 10000"/>
                  <a:gd name="connsiteX723" fmla="*/ 6363 w 10000"/>
                  <a:gd name="connsiteY723" fmla="*/ 9236 h 10000"/>
                  <a:gd name="connsiteX724" fmla="*/ 6380 w 10000"/>
                  <a:gd name="connsiteY724" fmla="*/ 9258 h 10000"/>
                  <a:gd name="connsiteX725" fmla="*/ 6393 w 10000"/>
                  <a:gd name="connsiteY725" fmla="*/ 9278 h 10000"/>
                  <a:gd name="connsiteX726" fmla="*/ 6396 w 10000"/>
                  <a:gd name="connsiteY726" fmla="*/ 9288 h 10000"/>
                  <a:gd name="connsiteX727" fmla="*/ 6407 w 10000"/>
                  <a:gd name="connsiteY727" fmla="*/ 9297 h 10000"/>
                  <a:gd name="connsiteX728" fmla="*/ 6410 w 10000"/>
                  <a:gd name="connsiteY728" fmla="*/ 9307 h 10000"/>
                  <a:gd name="connsiteX729" fmla="*/ 6416 w 10000"/>
                  <a:gd name="connsiteY729" fmla="*/ 9317 h 10000"/>
                  <a:gd name="connsiteX730" fmla="*/ 6424 w 10000"/>
                  <a:gd name="connsiteY730" fmla="*/ 9326 h 10000"/>
                  <a:gd name="connsiteX731" fmla="*/ 6435 w 10000"/>
                  <a:gd name="connsiteY731" fmla="*/ 9336 h 10000"/>
                  <a:gd name="connsiteX732" fmla="*/ 6443 w 10000"/>
                  <a:gd name="connsiteY732" fmla="*/ 9346 h 10000"/>
                  <a:gd name="connsiteX733" fmla="*/ 6449 w 10000"/>
                  <a:gd name="connsiteY733" fmla="*/ 9362 h 10000"/>
                  <a:gd name="connsiteX734" fmla="*/ 6452 w 10000"/>
                  <a:gd name="connsiteY734" fmla="*/ 9372 h 10000"/>
                  <a:gd name="connsiteX735" fmla="*/ 6449 w 10000"/>
                  <a:gd name="connsiteY735" fmla="*/ 9381 h 10000"/>
                  <a:gd name="connsiteX736" fmla="*/ 6465 w 10000"/>
                  <a:gd name="connsiteY736" fmla="*/ 9394 h 10000"/>
                  <a:gd name="connsiteX737" fmla="*/ 6468 w 10000"/>
                  <a:gd name="connsiteY737" fmla="*/ 9420 h 10000"/>
                  <a:gd name="connsiteX738" fmla="*/ 6493 w 10000"/>
                  <a:gd name="connsiteY738" fmla="*/ 9430 h 10000"/>
                  <a:gd name="connsiteX739" fmla="*/ 6507 w 10000"/>
                  <a:gd name="connsiteY739" fmla="*/ 9440 h 10000"/>
                  <a:gd name="connsiteX740" fmla="*/ 6524 w 10000"/>
                  <a:gd name="connsiteY740" fmla="*/ 9459 h 10000"/>
                  <a:gd name="connsiteX741" fmla="*/ 6532 w 10000"/>
                  <a:gd name="connsiteY741" fmla="*/ 9485 h 10000"/>
                  <a:gd name="connsiteX742" fmla="*/ 6537 w 10000"/>
                  <a:gd name="connsiteY742" fmla="*/ 9498 h 10000"/>
                  <a:gd name="connsiteX743" fmla="*/ 6571 w 10000"/>
                  <a:gd name="connsiteY743" fmla="*/ 9508 h 10000"/>
                  <a:gd name="connsiteX744" fmla="*/ 6596 w 10000"/>
                  <a:gd name="connsiteY744" fmla="*/ 9508 h 10000"/>
                  <a:gd name="connsiteX745" fmla="*/ 6637 w 10000"/>
                  <a:gd name="connsiteY745" fmla="*/ 9517 h 10000"/>
                  <a:gd name="connsiteX746" fmla="*/ 6662 w 10000"/>
                  <a:gd name="connsiteY746" fmla="*/ 9524 h 10000"/>
                  <a:gd name="connsiteX747" fmla="*/ 6679 w 10000"/>
                  <a:gd name="connsiteY747" fmla="*/ 9517 h 10000"/>
                  <a:gd name="connsiteX748" fmla="*/ 6679 w 10000"/>
                  <a:gd name="connsiteY748" fmla="*/ 9505 h 10000"/>
                  <a:gd name="connsiteX749" fmla="*/ 6690 w 10000"/>
                  <a:gd name="connsiteY749" fmla="*/ 9485 h 10000"/>
                  <a:gd name="connsiteX750" fmla="*/ 6693 w 10000"/>
                  <a:gd name="connsiteY750" fmla="*/ 9479 h 10000"/>
                  <a:gd name="connsiteX751" fmla="*/ 6706 w 10000"/>
                  <a:gd name="connsiteY751" fmla="*/ 9469 h 10000"/>
                  <a:gd name="connsiteX752" fmla="*/ 6709 w 10000"/>
                  <a:gd name="connsiteY752" fmla="*/ 9462 h 10000"/>
                  <a:gd name="connsiteX753" fmla="*/ 6717 w 10000"/>
                  <a:gd name="connsiteY753" fmla="*/ 9459 h 10000"/>
                  <a:gd name="connsiteX754" fmla="*/ 6726 w 10000"/>
                  <a:gd name="connsiteY754" fmla="*/ 9459 h 10000"/>
                  <a:gd name="connsiteX755" fmla="*/ 6742 w 10000"/>
                  <a:gd name="connsiteY755" fmla="*/ 9462 h 10000"/>
                  <a:gd name="connsiteX756" fmla="*/ 6759 w 10000"/>
                  <a:gd name="connsiteY756" fmla="*/ 9479 h 10000"/>
                  <a:gd name="connsiteX757" fmla="*/ 6781 w 10000"/>
                  <a:gd name="connsiteY757" fmla="*/ 9485 h 10000"/>
                  <a:gd name="connsiteX758" fmla="*/ 6795 w 10000"/>
                  <a:gd name="connsiteY758" fmla="*/ 9485 h 10000"/>
                  <a:gd name="connsiteX759" fmla="*/ 6803 w 10000"/>
                  <a:gd name="connsiteY759" fmla="*/ 9498 h 10000"/>
                  <a:gd name="connsiteX760" fmla="*/ 6806 w 10000"/>
                  <a:gd name="connsiteY760" fmla="*/ 9508 h 10000"/>
                  <a:gd name="connsiteX761" fmla="*/ 6823 w 10000"/>
                  <a:gd name="connsiteY761" fmla="*/ 9514 h 10000"/>
                  <a:gd name="connsiteX762" fmla="*/ 6831 w 10000"/>
                  <a:gd name="connsiteY762" fmla="*/ 9514 h 10000"/>
                  <a:gd name="connsiteX763" fmla="*/ 6848 w 10000"/>
                  <a:gd name="connsiteY763" fmla="*/ 9514 h 10000"/>
                  <a:gd name="connsiteX764" fmla="*/ 6856 w 10000"/>
                  <a:gd name="connsiteY764" fmla="*/ 9517 h 10000"/>
                  <a:gd name="connsiteX765" fmla="*/ 6878 w 10000"/>
                  <a:gd name="connsiteY765" fmla="*/ 9524 h 10000"/>
                  <a:gd name="connsiteX766" fmla="*/ 6895 w 10000"/>
                  <a:gd name="connsiteY766" fmla="*/ 9524 h 10000"/>
                  <a:gd name="connsiteX767" fmla="*/ 6917 w 10000"/>
                  <a:gd name="connsiteY767" fmla="*/ 9527 h 10000"/>
                  <a:gd name="connsiteX768" fmla="*/ 6934 w 10000"/>
                  <a:gd name="connsiteY768" fmla="*/ 9534 h 10000"/>
                  <a:gd name="connsiteX769" fmla="*/ 6961 w 10000"/>
                  <a:gd name="connsiteY769" fmla="*/ 9543 h 10000"/>
                  <a:gd name="connsiteX770" fmla="*/ 6989 w 10000"/>
                  <a:gd name="connsiteY770" fmla="*/ 9547 h 10000"/>
                  <a:gd name="connsiteX771" fmla="*/ 7014 w 10000"/>
                  <a:gd name="connsiteY771" fmla="*/ 9543 h 10000"/>
                  <a:gd name="connsiteX772" fmla="*/ 7033 w 10000"/>
                  <a:gd name="connsiteY772" fmla="*/ 9543 h 10000"/>
                  <a:gd name="connsiteX773" fmla="*/ 7042 w 10000"/>
                  <a:gd name="connsiteY773" fmla="*/ 9547 h 10000"/>
                  <a:gd name="connsiteX774" fmla="*/ 7069 w 10000"/>
                  <a:gd name="connsiteY774" fmla="*/ 9647 h 10000"/>
                  <a:gd name="connsiteX775" fmla="*/ 7122 w 10000"/>
                  <a:gd name="connsiteY775" fmla="*/ 9734 h 10000"/>
                  <a:gd name="connsiteX776" fmla="*/ 7147 w 10000"/>
                  <a:gd name="connsiteY776" fmla="*/ 9744 h 10000"/>
                  <a:gd name="connsiteX777" fmla="*/ 7169 w 10000"/>
                  <a:gd name="connsiteY777" fmla="*/ 9741 h 10000"/>
                  <a:gd name="connsiteX778" fmla="*/ 7177 w 10000"/>
                  <a:gd name="connsiteY778" fmla="*/ 9744 h 10000"/>
                  <a:gd name="connsiteX779" fmla="*/ 7186 w 10000"/>
                  <a:gd name="connsiteY779" fmla="*/ 9754 h 10000"/>
                  <a:gd name="connsiteX780" fmla="*/ 7191 w 10000"/>
                  <a:gd name="connsiteY780" fmla="*/ 9773 h 10000"/>
                  <a:gd name="connsiteX781" fmla="*/ 7208 w 10000"/>
                  <a:gd name="connsiteY781" fmla="*/ 9783 h 10000"/>
                  <a:gd name="connsiteX782" fmla="*/ 7219 w 10000"/>
                  <a:gd name="connsiteY782" fmla="*/ 9793 h 10000"/>
                  <a:gd name="connsiteX783" fmla="*/ 7235 w 10000"/>
                  <a:gd name="connsiteY783" fmla="*/ 9802 h 10000"/>
                  <a:gd name="connsiteX784" fmla="*/ 7249 w 10000"/>
                  <a:gd name="connsiteY784" fmla="*/ 9819 h 10000"/>
                  <a:gd name="connsiteX785" fmla="*/ 7255 w 10000"/>
                  <a:gd name="connsiteY785" fmla="*/ 9835 h 10000"/>
                  <a:gd name="connsiteX786" fmla="*/ 7255 w 10000"/>
                  <a:gd name="connsiteY786" fmla="*/ 9848 h 10000"/>
                  <a:gd name="connsiteX787" fmla="*/ 7249 w 10000"/>
                  <a:gd name="connsiteY787" fmla="*/ 9848 h 10000"/>
                  <a:gd name="connsiteX788" fmla="*/ 7244 w 10000"/>
                  <a:gd name="connsiteY788" fmla="*/ 9858 h 10000"/>
                  <a:gd name="connsiteX789" fmla="*/ 7235 w 10000"/>
                  <a:gd name="connsiteY789" fmla="*/ 9883 h 10000"/>
                  <a:gd name="connsiteX790" fmla="*/ 7244 w 10000"/>
                  <a:gd name="connsiteY790" fmla="*/ 9903 h 10000"/>
                  <a:gd name="connsiteX791" fmla="*/ 7258 w 10000"/>
                  <a:gd name="connsiteY791" fmla="*/ 9926 h 10000"/>
                  <a:gd name="connsiteX792" fmla="*/ 7263 w 10000"/>
                  <a:gd name="connsiteY792" fmla="*/ 9948 h 10000"/>
                  <a:gd name="connsiteX793" fmla="*/ 7274 w 10000"/>
                  <a:gd name="connsiteY793" fmla="*/ 9968 h 10000"/>
                  <a:gd name="connsiteX794" fmla="*/ 7283 w 10000"/>
                  <a:gd name="connsiteY794" fmla="*/ 9987 h 10000"/>
                  <a:gd name="connsiteX795" fmla="*/ 7291 w 10000"/>
                  <a:gd name="connsiteY795" fmla="*/ 10000 h 10000"/>
                  <a:gd name="connsiteX796" fmla="*/ 7305 w 10000"/>
                  <a:gd name="connsiteY796" fmla="*/ 9997 h 10000"/>
                  <a:gd name="connsiteX797" fmla="*/ 7313 w 10000"/>
                  <a:gd name="connsiteY797" fmla="*/ 9977 h 10000"/>
                  <a:gd name="connsiteX798" fmla="*/ 7324 w 10000"/>
                  <a:gd name="connsiteY798" fmla="*/ 9968 h 10000"/>
                  <a:gd name="connsiteX799" fmla="*/ 7341 w 10000"/>
                  <a:gd name="connsiteY799" fmla="*/ 9971 h 10000"/>
                  <a:gd name="connsiteX800" fmla="*/ 7368 w 10000"/>
                  <a:gd name="connsiteY800" fmla="*/ 9987 h 10000"/>
                  <a:gd name="connsiteX801" fmla="*/ 7380 w 10000"/>
                  <a:gd name="connsiteY801" fmla="*/ 9990 h 10000"/>
                  <a:gd name="connsiteX802" fmla="*/ 7393 w 10000"/>
                  <a:gd name="connsiteY802" fmla="*/ 9981 h 10000"/>
                  <a:gd name="connsiteX803" fmla="*/ 7404 w 10000"/>
                  <a:gd name="connsiteY803" fmla="*/ 9968 h 10000"/>
                  <a:gd name="connsiteX804" fmla="*/ 7418 w 10000"/>
                  <a:gd name="connsiteY804" fmla="*/ 9948 h 10000"/>
                  <a:gd name="connsiteX805" fmla="*/ 7427 w 10000"/>
                  <a:gd name="connsiteY805" fmla="*/ 9922 h 10000"/>
                  <a:gd name="connsiteX806" fmla="*/ 7427 w 10000"/>
                  <a:gd name="connsiteY806" fmla="*/ 9906 h 10000"/>
                  <a:gd name="connsiteX807" fmla="*/ 7404 w 10000"/>
                  <a:gd name="connsiteY807" fmla="*/ 9877 h 10000"/>
                  <a:gd name="connsiteX808" fmla="*/ 7388 w 10000"/>
                  <a:gd name="connsiteY808" fmla="*/ 9854 h 10000"/>
                  <a:gd name="connsiteX809" fmla="*/ 7385 w 10000"/>
                  <a:gd name="connsiteY809" fmla="*/ 9845 h 10000"/>
                  <a:gd name="connsiteX810" fmla="*/ 7385 w 10000"/>
                  <a:gd name="connsiteY810" fmla="*/ 9825 h 10000"/>
                  <a:gd name="connsiteX811" fmla="*/ 7385 w 10000"/>
                  <a:gd name="connsiteY811" fmla="*/ 9819 h 10000"/>
                  <a:gd name="connsiteX812" fmla="*/ 7393 w 10000"/>
                  <a:gd name="connsiteY812" fmla="*/ 9809 h 10000"/>
                  <a:gd name="connsiteX813" fmla="*/ 7404 w 10000"/>
                  <a:gd name="connsiteY813" fmla="*/ 9793 h 10000"/>
                  <a:gd name="connsiteX814" fmla="*/ 7413 w 10000"/>
                  <a:gd name="connsiteY814" fmla="*/ 9783 h 10000"/>
                  <a:gd name="connsiteX815" fmla="*/ 7404 w 10000"/>
                  <a:gd name="connsiteY815" fmla="*/ 9770 h 10000"/>
                  <a:gd name="connsiteX816" fmla="*/ 7388 w 10000"/>
                  <a:gd name="connsiteY816" fmla="*/ 9760 h 10000"/>
                  <a:gd name="connsiteX817" fmla="*/ 7371 w 10000"/>
                  <a:gd name="connsiteY817" fmla="*/ 9744 h 10000"/>
                  <a:gd name="connsiteX818" fmla="*/ 7363 w 10000"/>
                  <a:gd name="connsiteY818" fmla="*/ 9731 h 10000"/>
                  <a:gd name="connsiteX819" fmla="*/ 7355 w 10000"/>
                  <a:gd name="connsiteY819" fmla="*/ 9715 h 10000"/>
                  <a:gd name="connsiteX820" fmla="*/ 7360 w 10000"/>
                  <a:gd name="connsiteY820" fmla="*/ 9686 h 10000"/>
                  <a:gd name="connsiteX821" fmla="*/ 7363 w 10000"/>
                  <a:gd name="connsiteY821" fmla="*/ 9657 h 10000"/>
                  <a:gd name="connsiteX822" fmla="*/ 7360 w 10000"/>
                  <a:gd name="connsiteY822" fmla="*/ 9631 h 10000"/>
                  <a:gd name="connsiteX823" fmla="*/ 7346 w 10000"/>
                  <a:gd name="connsiteY823" fmla="*/ 9611 h 10000"/>
                  <a:gd name="connsiteX824" fmla="*/ 7332 w 10000"/>
                  <a:gd name="connsiteY824" fmla="*/ 9585 h 10000"/>
                  <a:gd name="connsiteX825" fmla="*/ 7324 w 10000"/>
                  <a:gd name="connsiteY825" fmla="*/ 9573 h 10000"/>
                  <a:gd name="connsiteX826" fmla="*/ 7324 w 10000"/>
                  <a:gd name="connsiteY826" fmla="*/ 9553 h 10000"/>
                  <a:gd name="connsiteX827" fmla="*/ 7324 w 10000"/>
                  <a:gd name="connsiteY827" fmla="*/ 9543 h 10000"/>
                  <a:gd name="connsiteX828" fmla="*/ 7324 w 10000"/>
                  <a:gd name="connsiteY828" fmla="*/ 9517 h 10000"/>
                  <a:gd name="connsiteX829" fmla="*/ 7324 w 10000"/>
                  <a:gd name="connsiteY829" fmla="*/ 9498 h 10000"/>
                  <a:gd name="connsiteX830" fmla="*/ 7332 w 10000"/>
                  <a:gd name="connsiteY830" fmla="*/ 9479 h 10000"/>
                  <a:gd name="connsiteX831" fmla="*/ 7341 w 10000"/>
                  <a:gd name="connsiteY831" fmla="*/ 9462 h 10000"/>
                  <a:gd name="connsiteX832" fmla="*/ 7352 w 10000"/>
                  <a:gd name="connsiteY832" fmla="*/ 9459 h 10000"/>
                  <a:gd name="connsiteX833" fmla="*/ 7360 w 10000"/>
                  <a:gd name="connsiteY833" fmla="*/ 9443 h 10000"/>
                  <a:gd name="connsiteX834" fmla="*/ 7363 w 10000"/>
                  <a:gd name="connsiteY834" fmla="*/ 9433 h 10000"/>
                  <a:gd name="connsiteX835" fmla="*/ 7377 w 10000"/>
                  <a:gd name="connsiteY835" fmla="*/ 9433 h 10000"/>
                  <a:gd name="connsiteX836" fmla="*/ 7388 w 10000"/>
                  <a:gd name="connsiteY836" fmla="*/ 9430 h 10000"/>
                  <a:gd name="connsiteX837" fmla="*/ 7396 w 10000"/>
                  <a:gd name="connsiteY837" fmla="*/ 9430 h 10000"/>
                  <a:gd name="connsiteX838" fmla="*/ 7402 w 10000"/>
                  <a:gd name="connsiteY838" fmla="*/ 9424 h 10000"/>
                  <a:gd name="connsiteX839" fmla="*/ 7396 w 10000"/>
                  <a:gd name="connsiteY839" fmla="*/ 9414 h 10000"/>
                  <a:gd name="connsiteX840" fmla="*/ 7388 w 10000"/>
                  <a:gd name="connsiteY840" fmla="*/ 9401 h 10000"/>
                  <a:gd name="connsiteX841" fmla="*/ 7371 w 10000"/>
                  <a:gd name="connsiteY841" fmla="*/ 9391 h 10000"/>
                  <a:gd name="connsiteX842" fmla="*/ 7355 w 10000"/>
                  <a:gd name="connsiteY842" fmla="*/ 9375 h 10000"/>
                  <a:gd name="connsiteX843" fmla="*/ 7332 w 10000"/>
                  <a:gd name="connsiteY843" fmla="*/ 9356 h 10000"/>
                  <a:gd name="connsiteX844" fmla="*/ 7313 w 10000"/>
                  <a:gd name="connsiteY844" fmla="*/ 9330 h 10000"/>
                  <a:gd name="connsiteX845" fmla="*/ 7307 w 10000"/>
                  <a:gd name="connsiteY845" fmla="*/ 9310 h 10000"/>
                  <a:gd name="connsiteX846" fmla="*/ 7305 w 10000"/>
                  <a:gd name="connsiteY846" fmla="*/ 9291 h 10000"/>
                  <a:gd name="connsiteX847" fmla="*/ 7305 w 10000"/>
                  <a:gd name="connsiteY847" fmla="*/ 9278 h 10000"/>
                  <a:gd name="connsiteX848" fmla="*/ 7296 w 10000"/>
                  <a:gd name="connsiteY848" fmla="*/ 9268 h 10000"/>
                  <a:gd name="connsiteX849" fmla="*/ 7296 w 10000"/>
                  <a:gd name="connsiteY849" fmla="*/ 9249 h 10000"/>
                  <a:gd name="connsiteX850" fmla="*/ 7291 w 10000"/>
                  <a:gd name="connsiteY850" fmla="*/ 9226 h 10000"/>
                  <a:gd name="connsiteX851" fmla="*/ 7283 w 10000"/>
                  <a:gd name="connsiteY851" fmla="*/ 9213 h 10000"/>
                  <a:gd name="connsiteX852" fmla="*/ 7274 w 10000"/>
                  <a:gd name="connsiteY852" fmla="*/ 9194 h 10000"/>
                  <a:gd name="connsiteX853" fmla="*/ 7274 w 10000"/>
                  <a:gd name="connsiteY853" fmla="*/ 9174 h 10000"/>
                  <a:gd name="connsiteX854" fmla="*/ 7280 w 10000"/>
                  <a:gd name="connsiteY854" fmla="*/ 9148 h 10000"/>
                  <a:gd name="connsiteX855" fmla="*/ 7283 w 10000"/>
                  <a:gd name="connsiteY855" fmla="*/ 9119 h 10000"/>
                  <a:gd name="connsiteX856" fmla="*/ 7291 w 10000"/>
                  <a:gd name="connsiteY856" fmla="*/ 9100 h 10000"/>
                  <a:gd name="connsiteX857" fmla="*/ 7307 w 10000"/>
                  <a:gd name="connsiteY857" fmla="*/ 9080 h 10000"/>
                  <a:gd name="connsiteX858" fmla="*/ 7324 w 10000"/>
                  <a:gd name="connsiteY858" fmla="*/ 9054 h 10000"/>
                  <a:gd name="connsiteX859" fmla="*/ 7341 w 10000"/>
                  <a:gd name="connsiteY859" fmla="*/ 9054 h 10000"/>
                  <a:gd name="connsiteX860" fmla="*/ 7352 w 10000"/>
                  <a:gd name="connsiteY860" fmla="*/ 9054 h 10000"/>
                  <a:gd name="connsiteX861" fmla="*/ 7346 w 10000"/>
                  <a:gd name="connsiteY861" fmla="*/ 9032 h 10000"/>
                  <a:gd name="connsiteX862" fmla="*/ 7341 w 10000"/>
                  <a:gd name="connsiteY862" fmla="*/ 9022 h 10000"/>
                  <a:gd name="connsiteX863" fmla="*/ 7352 w 10000"/>
                  <a:gd name="connsiteY863" fmla="*/ 8999 h 10000"/>
                  <a:gd name="connsiteX864" fmla="*/ 7360 w 10000"/>
                  <a:gd name="connsiteY864" fmla="*/ 8967 h 10000"/>
                  <a:gd name="connsiteX865" fmla="*/ 7368 w 10000"/>
                  <a:gd name="connsiteY865" fmla="*/ 8922 h 10000"/>
                  <a:gd name="connsiteX866" fmla="*/ 7377 w 10000"/>
                  <a:gd name="connsiteY866" fmla="*/ 8896 h 10000"/>
                  <a:gd name="connsiteX867" fmla="*/ 7380 w 10000"/>
                  <a:gd name="connsiteY867" fmla="*/ 8867 h 10000"/>
                  <a:gd name="connsiteX868" fmla="*/ 7402 w 10000"/>
                  <a:gd name="connsiteY868" fmla="*/ 8824 h 10000"/>
                  <a:gd name="connsiteX869" fmla="*/ 7402 w 10000"/>
                  <a:gd name="connsiteY869" fmla="*/ 8808 h 10000"/>
                  <a:gd name="connsiteX870" fmla="*/ 7393 w 10000"/>
                  <a:gd name="connsiteY870" fmla="*/ 8795 h 10000"/>
                  <a:gd name="connsiteX871" fmla="*/ 7388 w 10000"/>
                  <a:gd name="connsiteY871" fmla="*/ 8799 h 10000"/>
                  <a:gd name="connsiteX872" fmla="*/ 7396 w 10000"/>
                  <a:gd name="connsiteY872" fmla="*/ 8789 h 10000"/>
                  <a:gd name="connsiteX873" fmla="*/ 7404 w 10000"/>
                  <a:gd name="connsiteY873" fmla="*/ 8789 h 10000"/>
                  <a:gd name="connsiteX874" fmla="*/ 7421 w 10000"/>
                  <a:gd name="connsiteY874" fmla="*/ 8769 h 10000"/>
                  <a:gd name="connsiteX875" fmla="*/ 7443 w 10000"/>
                  <a:gd name="connsiteY875" fmla="*/ 8763 h 10000"/>
                  <a:gd name="connsiteX876" fmla="*/ 7452 w 10000"/>
                  <a:gd name="connsiteY876" fmla="*/ 8769 h 10000"/>
                  <a:gd name="connsiteX877" fmla="*/ 7468 w 10000"/>
                  <a:gd name="connsiteY877" fmla="*/ 8769 h 10000"/>
                  <a:gd name="connsiteX878" fmla="*/ 7499 w 10000"/>
                  <a:gd name="connsiteY878" fmla="*/ 8763 h 10000"/>
                  <a:gd name="connsiteX879" fmla="*/ 7526 w 10000"/>
                  <a:gd name="connsiteY879" fmla="*/ 8763 h 10000"/>
                  <a:gd name="connsiteX880" fmla="*/ 7532 w 10000"/>
                  <a:gd name="connsiteY880" fmla="*/ 8763 h 10000"/>
                  <a:gd name="connsiteX881" fmla="*/ 7554 w 10000"/>
                  <a:gd name="connsiteY881" fmla="*/ 8744 h 10000"/>
                  <a:gd name="connsiteX882" fmla="*/ 7571 w 10000"/>
                  <a:gd name="connsiteY882" fmla="*/ 8731 h 10000"/>
                  <a:gd name="connsiteX883" fmla="*/ 7587 w 10000"/>
                  <a:gd name="connsiteY883" fmla="*/ 8711 h 10000"/>
                  <a:gd name="connsiteX884" fmla="*/ 7607 w 10000"/>
                  <a:gd name="connsiteY884" fmla="*/ 8711 h 10000"/>
                  <a:gd name="connsiteX885" fmla="*/ 7634 w 10000"/>
                  <a:gd name="connsiteY885" fmla="*/ 8705 h 10000"/>
                  <a:gd name="connsiteX886" fmla="*/ 7643 w 10000"/>
                  <a:gd name="connsiteY886" fmla="*/ 8682 h 10000"/>
                  <a:gd name="connsiteX887" fmla="*/ 7654 w 10000"/>
                  <a:gd name="connsiteY887" fmla="*/ 8666 h 10000"/>
                  <a:gd name="connsiteX888" fmla="*/ 7668 w 10000"/>
                  <a:gd name="connsiteY888" fmla="*/ 8666 h 10000"/>
                  <a:gd name="connsiteX889" fmla="*/ 7676 w 10000"/>
                  <a:gd name="connsiteY889" fmla="*/ 8682 h 10000"/>
                  <a:gd name="connsiteX890" fmla="*/ 7704 w 10000"/>
                  <a:gd name="connsiteY890" fmla="*/ 8669 h 10000"/>
                  <a:gd name="connsiteX891" fmla="*/ 7712 w 10000"/>
                  <a:gd name="connsiteY891" fmla="*/ 8669 h 10000"/>
                  <a:gd name="connsiteX892" fmla="*/ 7720 w 10000"/>
                  <a:gd name="connsiteY892" fmla="*/ 8669 h 10000"/>
                  <a:gd name="connsiteX893" fmla="*/ 7726 w 10000"/>
                  <a:gd name="connsiteY893" fmla="*/ 8656 h 10000"/>
                  <a:gd name="connsiteX894" fmla="*/ 7734 w 10000"/>
                  <a:gd name="connsiteY894" fmla="*/ 8650 h 10000"/>
                  <a:gd name="connsiteX895" fmla="*/ 7742 w 10000"/>
                  <a:gd name="connsiteY895" fmla="*/ 8650 h 10000"/>
                  <a:gd name="connsiteX896" fmla="*/ 7759 w 10000"/>
                  <a:gd name="connsiteY896" fmla="*/ 8650 h 10000"/>
                  <a:gd name="connsiteX897" fmla="*/ 7756 w 10000"/>
                  <a:gd name="connsiteY897" fmla="*/ 8630 h 10000"/>
                  <a:gd name="connsiteX898" fmla="*/ 7751 w 10000"/>
                  <a:gd name="connsiteY898" fmla="*/ 8627 h 10000"/>
                  <a:gd name="connsiteX899" fmla="*/ 7742 w 10000"/>
                  <a:gd name="connsiteY899" fmla="*/ 8620 h 10000"/>
                  <a:gd name="connsiteX900" fmla="*/ 7734 w 10000"/>
                  <a:gd name="connsiteY900" fmla="*/ 8591 h 10000"/>
                  <a:gd name="connsiteX901" fmla="*/ 7709 w 10000"/>
                  <a:gd name="connsiteY901" fmla="*/ 8582 h 10000"/>
                  <a:gd name="connsiteX902" fmla="*/ 7695 w 10000"/>
                  <a:gd name="connsiteY902" fmla="*/ 8578 h 10000"/>
                  <a:gd name="connsiteX903" fmla="*/ 7668 w 10000"/>
                  <a:gd name="connsiteY903" fmla="*/ 8562 h 10000"/>
                  <a:gd name="connsiteX904" fmla="*/ 7645 w 10000"/>
                  <a:gd name="connsiteY904" fmla="*/ 8552 h 10000"/>
                  <a:gd name="connsiteX905" fmla="*/ 7615 w 10000"/>
                  <a:gd name="connsiteY905" fmla="*/ 8543 h 10000"/>
                  <a:gd name="connsiteX906" fmla="*/ 7596 w 10000"/>
                  <a:gd name="connsiteY906" fmla="*/ 8527 h 10000"/>
                  <a:gd name="connsiteX907" fmla="*/ 7565 w 10000"/>
                  <a:gd name="connsiteY907" fmla="*/ 8494 h 10000"/>
                  <a:gd name="connsiteX908" fmla="*/ 7562 w 10000"/>
                  <a:gd name="connsiteY908" fmla="*/ 8475 h 10000"/>
                  <a:gd name="connsiteX909" fmla="*/ 7540 w 10000"/>
                  <a:gd name="connsiteY909" fmla="*/ 8455 h 10000"/>
                  <a:gd name="connsiteX910" fmla="*/ 7535 w 10000"/>
                  <a:gd name="connsiteY910" fmla="*/ 8446 h 10000"/>
                  <a:gd name="connsiteX911" fmla="*/ 7535 w 10000"/>
                  <a:gd name="connsiteY911" fmla="*/ 8420 h 10000"/>
                  <a:gd name="connsiteX912" fmla="*/ 7535 w 10000"/>
                  <a:gd name="connsiteY912" fmla="*/ 8391 h 10000"/>
                  <a:gd name="connsiteX913" fmla="*/ 7548 w 10000"/>
                  <a:gd name="connsiteY913" fmla="*/ 8345 h 10000"/>
                  <a:gd name="connsiteX914" fmla="*/ 7562 w 10000"/>
                  <a:gd name="connsiteY914" fmla="*/ 8319 h 10000"/>
                  <a:gd name="connsiteX915" fmla="*/ 7582 w 10000"/>
                  <a:gd name="connsiteY915" fmla="*/ 8310 h 10000"/>
                  <a:gd name="connsiteX916" fmla="*/ 7607 w 10000"/>
                  <a:gd name="connsiteY916" fmla="*/ 8300 h 10000"/>
                  <a:gd name="connsiteX917" fmla="*/ 7629 w 10000"/>
                  <a:gd name="connsiteY917" fmla="*/ 8300 h 10000"/>
                  <a:gd name="connsiteX918" fmla="*/ 7651 w 10000"/>
                  <a:gd name="connsiteY918" fmla="*/ 8297 h 10000"/>
                  <a:gd name="connsiteX919" fmla="*/ 7668 w 10000"/>
                  <a:gd name="connsiteY919" fmla="*/ 8280 h 10000"/>
                  <a:gd name="connsiteX920" fmla="*/ 7687 w 10000"/>
                  <a:gd name="connsiteY920" fmla="*/ 8267 h 10000"/>
                  <a:gd name="connsiteX921" fmla="*/ 7693 w 10000"/>
                  <a:gd name="connsiteY921" fmla="*/ 8261 h 10000"/>
                  <a:gd name="connsiteX922" fmla="*/ 7701 w 10000"/>
                  <a:gd name="connsiteY922" fmla="*/ 8248 h 10000"/>
                  <a:gd name="connsiteX923" fmla="*/ 7712 w 10000"/>
                  <a:gd name="connsiteY923" fmla="*/ 8238 h 10000"/>
                  <a:gd name="connsiteX924" fmla="*/ 7731 w 10000"/>
                  <a:gd name="connsiteY924" fmla="*/ 8222 h 10000"/>
                  <a:gd name="connsiteX925" fmla="*/ 7740 w 10000"/>
                  <a:gd name="connsiteY925" fmla="*/ 8206 h 10000"/>
                  <a:gd name="connsiteX926" fmla="*/ 7756 w 10000"/>
                  <a:gd name="connsiteY926" fmla="*/ 8183 h 10000"/>
                  <a:gd name="connsiteX927" fmla="*/ 7773 w 10000"/>
                  <a:gd name="connsiteY927" fmla="*/ 8177 h 10000"/>
                  <a:gd name="connsiteX928" fmla="*/ 7784 w 10000"/>
                  <a:gd name="connsiteY928" fmla="*/ 8183 h 10000"/>
                  <a:gd name="connsiteX929" fmla="*/ 7801 w 10000"/>
                  <a:gd name="connsiteY929" fmla="*/ 8174 h 10000"/>
                  <a:gd name="connsiteX930" fmla="*/ 7801 w 10000"/>
                  <a:gd name="connsiteY930" fmla="*/ 8157 h 10000"/>
                  <a:gd name="connsiteX931" fmla="*/ 7817 w 10000"/>
                  <a:gd name="connsiteY931" fmla="*/ 8164 h 10000"/>
                  <a:gd name="connsiteX932" fmla="*/ 7837 w 10000"/>
                  <a:gd name="connsiteY932" fmla="*/ 8164 h 10000"/>
                  <a:gd name="connsiteX933" fmla="*/ 7856 w 10000"/>
                  <a:gd name="connsiteY933" fmla="*/ 8164 h 10000"/>
                  <a:gd name="connsiteX934" fmla="*/ 7870 w 10000"/>
                  <a:gd name="connsiteY934" fmla="*/ 8167 h 10000"/>
                  <a:gd name="connsiteX935" fmla="*/ 7881 w 10000"/>
                  <a:gd name="connsiteY935" fmla="*/ 8174 h 10000"/>
                  <a:gd name="connsiteX936" fmla="*/ 7898 w 10000"/>
                  <a:gd name="connsiteY936" fmla="*/ 8187 h 10000"/>
                  <a:gd name="connsiteX937" fmla="*/ 7917 w 10000"/>
                  <a:gd name="connsiteY937" fmla="*/ 8187 h 10000"/>
                  <a:gd name="connsiteX938" fmla="*/ 7928 w 10000"/>
                  <a:gd name="connsiteY938" fmla="*/ 8157 h 10000"/>
                  <a:gd name="connsiteX939" fmla="*/ 7942 w 10000"/>
                  <a:gd name="connsiteY939" fmla="*/ 8157 h 10000"/>
                  <a:gd name="connsiteX940" fmla="*/ 7958 w 10000"/>
                  <a:gd name="connsiteY940" fmla="*/ 8164 h 10000"/>
                  <a:gd name="connsiteX941" fmla="*/ 7983 w 10000"/>
                  <a:gd name="connsiteY941" fmla="*/ 8144 h 10000"/>
                  <a:gd name="connsiteX942" fmla="*/ 8000 w 10000"/>
                  <a:gd name="connsiteY942" fmla="*/ 8109 h 10000"/>
                  <a:gd name="connsiteX943" fmla="*/ 7994 w 10000"/>
                  <a:gd name="connsiteY943" fmla="*/ 8093 h 10000"/>
                  <a:gd name="connsiteX944" fmla="*/ 7983 w 10000"/>
                  <a:gd name="connsiteY944" fmla="*/ 8070 h 10000"/>
                  <a:gd name="connsiteX945" fmla="*/ 7986 w 10000"/>
                  <a:gd name="connsiteY945" fmla="*/ 8063 h 10000"/>
                  <a:gd name="connsiteX946" fmla="*/ 7978 w 10000"/>
                  <a:gd name="connsiteY946" fmla="*/ 8044 h 10000"/>
                  <a:gd name="connsiteX947" fmla="*/ 7986 w 10000"/>
                  <a:gd name="connsiteY947" fmla="*/ 8002 h 10000"/>
                  <a:gd name="connsiteX948" fmla="*/ 7983 w 10000"/>
                  <a:gd name="connsiteY948" fmla="*/ 7947 h 10000"/>
                  <a:gd name="connsiteX949" fmla="*/ 7961 w 10000"/>
                  <a:gd name="connsiteY949" fmla="*/ 7931 h 10000"/>
                  <a:gd name="connsiteX950" fmla="*/ 7958 w 10000"/>
                  <a:gd name="connsiteY950" fmla="*/ 7898 h 10000"/>
                  <a:gd name="connsiteX951" fmla="*/ 7953 w 10000"/>
                  <a:gd name="connsiteY951" fmla="*/ 7856 h 10000"/>
                  <a:gd name="connsiteX952" fmla="*/ 7967 w 10000"/>
                  <a:gd name="connsiteY952" fmla="*/ 7837 h 10000"/>
                  <a:gd name="connsiteX953" fmla="*/ 7950 w 10000"/>
                  <a:gd name="connsiteY953" fmla="*/ 7824 h 10000"/>
                  <a:gd name="connsiteX954" fmla="*/ 7906 w 10000"/>
                  <a:gd name="connsiteY954" fmla="*/ 7814 h 10000"/>
                  <a:gd name="connsiteX955" fmla="*/ 7878 w 10000"/>
                  <a:gd name="connsiteY955" fmla="*/ 7814 h 10000"/>
                  <a:gd name="connsiteX956" fmla="*/ 7870 w 10000"/>
                  <a:gd name="connsiteY956" fmla="*/ 7795 h 10000"/>
                  <a:gd name="connsiteX957" fmla="*/ 7878 w 10000"/>
                  <a:gd name="connsiteY957" fmla="*/ 7778 h 10000"/>
                  <a:gd name="connsiteX958" fmla="*/ 7881 w 10000"/>
                  <a:gd name="connsiteY958" fmla="*/ 7775 h 10000"/>
                  <a:gd name="connsiteX959" fmla="*/ 7878 w 10000"/>
                  <a:gd name="connsiteY959" fmla="*/ 7743 h 10000"/>
                  <a:gd name="connsiteX960" fmla="*/ 7895 w 10000"/>
                  <a:gd name="connsiteY960" fmla="*/ 7733 h 10000"/>
                  <a:gd name="connsiteX961" fmla="*/ 7911 w 10000"/>
                  <a:gd name="connsiteY961" fmla="*/ 7710 h 10000"/>
                  <a:gd name="connsiteX962" fmla="*/ 7911 w 10000"/>
                  <a:gd name="connsiteY962" fmla="*/ 7665 h 10000"/>
                  <a:gd name="connsiteX963" fmla="*/ 7917 w 10000"/>
                  <a:gd name="connsiteY963" fmla="*/ 7600 h 10000"/>
                  <a:gd name="connsiteX964" fmla="*/ 7928 w 10000"/>
                  <a:gd name="connsiteY964" fmla="*/ 7581 h 10000"/>
                  <a:gd name="connsiteX965" fmla="*/ 7917 w 10000"/>
                  <a:gd name="connsiteY965" fmla="*/ 7474 h 10000"/>
                  <a:gd name="connsiteX966" fmla="*/ 7873 w 10000"/>
                  <a:gd name="connsiteY966" fmla="*/ 7335 h 10000"/>
                  <a:gd name="connsiteX967" fmla="*/ 7756 w 10000"/>
                  <a:gd name="connsiteY967" fmla="*/ 7050 h 10000"/>
                  <a:gd name="connsiteX968" fmla="*/ 7679 w 10000"/>
                  <a:gd name="connsiteY968" fmla="*/ 6839 h 10000"/>
                  <a:gd name="connsiteX969" fmla="*/ 7668 w 10000"/>
                  <a:gd name="connsiteY969" fmla="*/ 6823 h 10000"/>
                  <a:gd name="connsiteX970" fmla="*/ 7659 w 10000"/>
                  <a:gd name="connsiteY970" fmla="*/ 6768 h 10000"/>
                  <a:gd name="connsiteX971" fmla="*/ 7659 w 10000"/>
                  <a:gd name="connsiteY971" fmla="*/ 6739 h 10000"/>
                  <a:gd name="connsiteX972" fmla="*/ 7651 w 10000"/>
                  <a:gd name="connsiteY972" fmla="*/ 6713 h 10000"/>
                  <a:gd name="connsiteX973" fmla="*/ 7654 w 10000"/>
                  <a:gd name="connsiteY973" fmla="*/ 6684 h 10000"/>
                  <a:gd name="connsiteX974" fmla="*/ 7643 w 10000"/>
                  <a:gd name="connsiteY974" fmla="*/ 6626 h 10000"/>
                  <a:gd name="connsiteX975" fmla="*/ 7629 w 10000"/>
                  <a:gd name="connsiteY975" fmla="*/ 6600 h 10000"/>
                  <a:gd name="connsiteX976" fmla="*/ 7629 w 10000"/>
                  <a:gd name="connsiteY976" fmla="*/ 6580 h 10000"/>
                  <a:gd name="connsiteX977" fmla="*/ 7623 w 10000"/>
                  <a:gd name="connsiteY977" fmla="*/ 6541 h 10000"/>
                  <a:gd name="connsiteX978" fmla="*/ 7615 w 10000"/>
                  <a:gd name="connsiteY978" fmla="*/ 6522 h 10000"/>
                  <a:gd name="connsiteX979" fmla="*/ 7598 w 10000"/>
                  <a:gd name="connsiteY979" fmla="*/ 6509 h 10000"/>
                  <a:gd name="connsiteX980" fmla="*/ 7587 w 10000"/>
                  <a:gd name="connsiteY980" fmla="*/ 6493 h 10000"/>
                  <a:gd name="connsiteX981" fmla="*/ 7579 w 10000"/>
                  <a:gd name="connsiteY981" fmla="*/ 6464 h 10000"/>
                  <a:gd name="connsiteX982" fmla="*/ 7587 w 10000"/>
                  <a:gd name="connsiteY982" fmla="*/ 6438 h 10000"/>
                  <a:gd name="connsiteX983" fmla="*/ 7596 w 10000"/>
                  <a:gd name="connsiteY983" fmla="*/ 6425 h 10000"/>
                  <a:gd name="connsiteX984" fmla="*/ 7590 w 10000"/>
                  <a:gd name="connsiteY984" fmla="*/ 6396 h 10000"/>
                  <a:gd name="connsiteX985" fmla="*/ 7590 w 10000"/>
                  <a:gd name="connsiteY985" fmla="*/ 6373 h 10000"/>
                  <a:gd name="connsiteX986" fmla="*/ 7587 w 10000"/>
                  <a:gd name="connsiteY986" fmla="*/ 6354 h 10000"/>
                  <a:gd name="connsiteX987" fmla="*/ 7582 w 10000"/>
                  <a:gd name="connsiteY987" fmla="*/ 6344 h 10000"/>
                  <a:gd name="connsiteX988" fmla="*/ 7582 w 10000"/>
                  <a:gd name="connsiteY988" fmla="*/ 6324 h 10000"/>
                  <a:gd name="connsiteX989" fmla="*/ 7571 w 10000"/>
                  <a:gd name="connsiteY989" fmla="*/ 6302 h 10000"/>
                  <a:gd name="connsiteX990" fmla="*/ 7548 w 10000"/>
                  <a:gd name="connsiteY990" fmla="*/ 6256 h 10000"/>
                  <a:gd name="connsiteX991" fmla="*/ 7546 w 10000"/>
                  <a:gd name="connsiteY991" fmla="*/ 6218 h 10000"/>
                  <a:gd name="connsiteX992" fmla="*/ 7540 w 10000"/>
                  <a:gd name="connsiteY992" fmla="*/ 6159 h 10000"/>
                  <a:gd name="connsiteX993" fmla="*/ 7535 w 10000"/>
                  <a:gd name="connsiteY993" fmla="*/ 6114 h 10000"/>
                  <a:gd name="connsiteX994" fmla="*/ 7535 w 10000"/>
                  <a:gd name="connsiteY994" fmla="*/ 6088 h 10000"/>
                  <a:gd name="connsiteX995" fmla="*/ 7540 w 10000"/>
                  <a:gd name="connsiteY995" fmla="*/ 6049 h 10000"/>
                  <a:gd name="connsiteX996" fmla="*/ 7546 w 10000"/>
                  <a:gd name="connsiteY996" fmla="*/ 6004 h 10000"/>
                  <a:gd name="connsiteX997" fmla="*/ 7548 w 10000"/>
                  <a:gd name="connsiteY997" fmla="*/ 5965 h 10000"/>
                  <a:gd name="connsiteX998" fmla="*/ 7548 w 10000"/>
                  <a:gd name="connsiteY998" fmla="*/ 5946 h 10000"/>
                  <a:gd name="connsiteX999" fmla="*/ 7548 w 10000"/>
                  <a:gd name="connsiteY999" fmla="*/ 5933 h 10000"/>
                  <a:gd name="connsiteX1000" fmla="*/ 7548 w 10000"/>
                  <a:gd name="connsiteY1000" fmla="*/ 5910 h 10000"/>
                  <a:gd name="connsiteX1001" fmla="*/ 7548 w 10000"/>
                  <a:gd name="connsiteY1001" fmla="*/ 5897 h 10000"/>
                  <a:gd name="connsiteX1002" fmla="*/ 7546 w 10000"/>
                  <a:gd name="connsiteY1002" fmla="*/ 5871 h 10000"/>
                  <a:gd name="connsiteX1003" fmla="*/ 7535 w 10000"/>
                  <a:gd name="connsiteY1003" fmla="*/ 5839 h 10000"/>
                  <a:gd name="connsiteX1004" fmla="*/ 7524 w 10000"/>
                  <a:gd name="connsiteY1004" fmla="*/ 5797 h 10000"/>
                  <a:gd name="connsiteX1005" fmla="*/ 7518 w 10000"/>
                  <a:gd name="connsiteY1005" fmla="*/ 5767 h 10000"/>
                  <a:gd name="connsiteX1006" fmla="*/ 7515 w 10000"/>
                  <a:gd name="connsiteY1006" fmla="*/ 5745 h 10000"/>
                  <a:gd name="connsiteX1007" fmla="*/ 7501 w 10000"/>
                  <a:gd name="connsiteY1007" fmla="*/ 5683 h 10000"/>
                  <a:gd name="connsiteX1008" fmla="*/ 7490 w 10000"/>
                  <a:gd name="connsiteY1008" fmla="*/ 5631 h 10000"/>
                  <a:gd name="connsiteX1009" fmla="*/ 7482 w 10000"/>
                  <a:gd name="connsiteY1009" fmla="*/ 5593 h 10000"/>
                  <a:gd name="connsiteX1010" fmla="*/ 7476 w 10000"/>
                  <a:gd name="connsiteY1010" fmla="*/ 5570 h 10000"/>
                  <a:gd name="connsiteX1011" fmla="*/ 7476 w 10000"/>
                  <a:gd name="connsiteY1011" fmla="*/ 5528 h 10000"/>
                  <a:gd name="connsiteX1012" fmla="*/ 7482 w 10000"/>
                  <a:gd name="connsiteY1012" fmla="*/ 5502 h 10000"/>
                  <a:gd name="connsiteX1013" fmla="*/ 7490 w 10000"/>
                  <a:gd name="connsiteY1013" fmla="*/ 5489 h 10000"/>
                  <a:gd name="connsiteX1014" fmla="*/ 7499 w 10000"/>
                  <a:gd name="connsiteY1014" fmla="*/ 5479 h 10000"/>
                  <a:gd name="connsiteX1015" fmla="*/ 7493 w 10000"/>
                  <a:gd name="connsiteY1015" fmla="*/ 5427 h 10000"/>
                  <a:gd name="connsiteX1016" fmla="*/ 7501 w 10000"/>
                  <a:gd name="connsiteY1016" fmla="*/ 5415 h 10000"/>
                  <a:gd name="connsiteX1017" fmla="*/ 7510 w 10000"/>
                  <a:gd name="connsiteY1017" fmla="*/ 5398 h 10000"/>
                  <a:gd name="connsiteX1018" fmla="*/ 7515 w 10000"/>
                  <a:gd name="connsiteY1018" fmla="*/ 5379 h 10000"/>
                  <a:gd name="connsiteX1019" fmla="*/ 7526 w 10000"/>
                  <a:gd name="connsiteY1019" fmla="*/ 5366 h 10000"/>
                  <a:gd name="connsiteX1020" fmla="*/ 7518 w 10000"/>
                  <a:gd name="connsiteY1020" fmla="*/ 5350 h 10000"/>
                  <a:gd name="connsiteX1021" fmla="*/ 7518 w 10000"/>
                  <a:gd name="connsiteY1021" fmla="*/ 5330 h 10000"/>
                  <a:gd name="connsiteX1022" fmla="*/ 7526 w 10000"/>
                  <a:gd name="connsiteY1022" fmla="*/ 5311 h 10000"/>
                  <a:gd name="connsiteX1023" fmla="*/ 7540 w 10000"/>
                  <a:gd name="connsiteY1023" fmla="*/ 5291 h 10000"/>
                  <a:gd name="connsiteX1024" fmla="*/ 7540 w 10000"/>
                  <a:gd name="connsiteY1024" fmla="*/ 5266 h 10000"/>
                  <a:gd name="connsiteX1025" fmla="*/ 7540 w 10000"/>
                  <a:gd name="connsiteY1025" fmla="*/ 5256 h 10000"/>
                  <a:gd name="connsiteX1026" fmla="*/ 7524 w 10000"/>
                  <a:gd name="connsiteY1026" fmla="*/ 5233 h 10000"/>
                  <a:gd name="connsiteX1027" fmla="*/ 7515 w 10000"/>
                  <a:gd name="connsiteY1027" fmla="*/ 5217 h 10000"/>
                  <a:gd name="connsiteX1028" fmla="*/ 7490 w 10000"/>
                  <a:gd name="connsiteY1028" fmla="*/ 5178 h 10000"/>
                  <a:gd name="connsiteX1029" fmla="*/ 7474 w 10000"/>
                  <a:gd name="connsiteY1029" fmla="*/ 5162 h 10000"/>
                  <a:gd name="connsiteX1030" fmla="*/ 7457 w 10000"/>
                  <a:gd name="connsiteY1030" fmla="*/ 5120 h 10000"/>
                  <a:gd name="connsiteX1031" fmla="*/ 7421 w 10000"/>
                  <a:gd name="connsiteY1031" fmla="*/ 5087 h 10000"/>
                  <a:gd name="connsiteX1032" fmla="*/ 7380 w 10000"/>
                  <a:gd name="connsiteY1032" fmla="*/ 5068 h 10000"/>
                  <a:gd name="connsiteX1033" fmla="*/ 7355 w 10000"/>
                  <a:gd name="connsiteY1033" fmla="*/ 5058 h 10000"/>
                  <a:gd name="connsiteX1034" fmla="*/ 7332 w 10000"/>
                  <a:gd name="connsiteY1034" fmla="*/ 5049 h 10000"/>
                  <a:gd name="connsiteX1035" fmla="*/ 7305 w 10000"/>
                  <a:gd name="connsiteY1035" fmla="*/ 5016 h 10000"/>
                  <a:gd name="connsiteX1036" fmla="*/ 7305 w 10000"/>
                  <a:gd name="connsiteY1036" fmla="*/ 5000 h 10000"/>
                  <a:gd name="connsiteX1037" fmla="*/ 7296 w 10000"/>
                  <a:gd name="connsiteY1037" fmla="*/ 4971 h 10000"/>
                  <a:gd name="connsiteX1038" fmla="*/ 7288 w 10000"/>
                  <a:gd name="connsiteY1038" fmla="*/ 4945 h 10000"/>
                  <a:gd name="connsiteX1039" fmla="*/ 7280 w 10000"/>
                  <a:gd name="connsiteY1039" fmla="*/ 4916 h 10000"/>
                  <a:gd name="connsiteX1040" fmla="*/ 7291 w 10000"/>
                  <a:gd name="connsiteY1040" fmla="*/ 4887 h 10000"/>
                  <a:gd name="connsiteX1041" fmla="*/ 7291 w 10000"/>
                  <a:gd name="connsiteY1041" fmla="*/ 4858 h 10000"/>
                  <a:gd name="connsiteX1042" fmla="*/ 7271 w 10000"/>
                  <a:gd name="connsiteY1042" fmla="*/ 4819 h 10000"/>
                  <a:gd name="connsiteX1043" fmla="*/ 7255 w 10000"/>
                  <a:gd name="connsiteY1043" fmla="*/ 4828 h 10000"/>
                  <a:gd name="connsiteX1044" fmla="*/ 7235 w 10000"/>
                  <a:gd name="connsiteY1044" fmla="*/ 4841 h 10000"/>
                  <a:gd name="connsiteX1045" fmla="*/ 7216 w 10000"/>
                  <a:gd name="connsiteY1045" fmla="*/ 4867 h 10000"/>
                  <a:gd name="connsiteX1046" fmla="*/ 7191 w 10000"/>
                  <a:gd name="connsiteY1046" fmla="*/ 4870 h 10000"/>
                  <a:gd name="connsiteX1047" fmla="*/ 7155 w 10000"/>
                  <a:gd name="connsiteY1047" fmla="*/ 4887 h 10000"/>
                  <a:gd name="connsiteX1048" fmla="*/ 7122 w 10000"/>
                  <a:gd name="connsiteY1048" fmla="*/ 4893 h 10000"/>
                  <a:gd name="connsiteX1049" fmla="*/ 7105 w 10000"/>
                  <a:gd name="connsiteY1049" fmla="*/ 4896 h 10000"/>
                  <a:gd name="connsiteX1050" fmla="*/ 7094 w 10000"/>
                  <a:gd name="connsiteY1050" fmla="*/ 4916 h 10000"/>
                  <a:gd name="connsiteX1051" fmla="*/ 7080 w 10000"/>
                  <a:gd name="connsiteY1051" fmla="*/ 4903 h 10000"/>
                  <a:gd name="connsiteX1052" fmla="*/ 7072 w 10000"/>
                  <a:gd name="connsiteY1052" fmla="*/ 4851 h 10000"/>
                  <a:gd name="connsiteX1053" fmla="*/ 7042 w 10000"/>
                  <a:gd name="connsiteY1053" fmla="*/ 4819 h 10000"/>
                  <a:gd name="connsiteX1054" fmla="*/ 7030 w 10000"/>
                  <a:gd name="connsiteY1054" fmla="*/ 4780 h 10000"/>
                  <a:gd name="connsiteX1055" fmla="*/ 7039 w 10000"/>
                  <a:gd name="connsiteY1055" fmla="*/ 4757 h 10000"/>
                  <a:gd name="connsiteX1056" fmla="*/ 7047 w 10000"/>
                  <a:gd name="connsiteY1056" fmla="*/ 4744 h 10000"/>
                  <a:gd name="connsiteX1057" fmla="*/ 7022 w 10000"/>
                  <a:gd name="connsiteY1057" fmla="*/ 4725 h 10000"/>
                  <a:gd name="connsiteX1058" fmla="*/ 7000 w 10000"/>
                  <a:gd name="connsiteY1058" fmla="*/ 4715 h 10000"/>
                  <a:gd name="connsiteX1059" fmla="*/ 6975 w 10000"/>
                  <a:gd name="connsiteY1059" fmla="*/ 4709 h 10000"/>
                  <a:gd name="connsiteX1060" fmla="*/ 6945 w 10000"/>
                  <a:gd name="connsiteY1060" fmla="*/ 4696 h 10000"/>
                  <a:gd name="connsiteX1061" fmla="*/ 6953 w 10000"/>
                  <a:gd name="connsiteY1061" fmla="*/ 4679 h 10000"/>
                  <a:gd name="connsiteX1062" fmla="*/ 6961 w 10000"/>
                  <a:gd name="connsiteY1062" fmla="*/ 4660 h 10000"/>
                  <a:gd name="connsiteX1063" fmla="*/ 6983 w 10000"/>
                  <a:gd name="connsiteY1063" fmla="*/ 4644 h 10000"/>
                  <a:gd name="connsiteX1064" fmla="*/ 7014 w 10000"/>
                  <a:gd name="connsiteY1064" fmla="*/ 4634 h 10000"/>
                  <a:gd name="connsiteX1065" fmla="*/ 7025 w 10000"/>
                  <a:gd name="connsiteY1065" fmla="*/ 4615 h 10000"/>
                  <a:gd name="connsiteX1066" fmla="*/ 7047 w 10000"/>
                  <a:gd name="connsiteY1066" fmla="*/ 4582 h 10000"/>
                  <a:gd name="connsiteX1067" fmla="*/ 7069 w 10000"/>
                  <a:gd name="connsiteY1067" fmla="*/ 4563 h 10000"/>
                  <a:gd name="connsiteX1068" fmla="*/ 7078 w 10000"/>
                  <a:gd name="connsiteY1068" fmla="*/ 4553 h 10000"/>
                  <a:gd name="connsiteX1069" fmla="*/ 7097 w 10000"/>
                  <a:gd name="connsiteY1069" fmla="*/ 4527 h 10000"/>
                  <a:gd name="connsiteX1070" fmla="*/ 7122 w 10000"/>
                  <a:gd name="connsiteY1070" fmla="*/ 4517 h 10000"/>
                  <a:gd name="connsiteX1071" fmla="*/ 7139 w 10000"/>
                  <a:gd name="connsiteY1071" fmla="*/ 4488 h 10000"/>
                  <a:gd name="connsiteX1072" fmla="*/ 7147 w 10000"/>
                  <a:gd name="connsiteY1072" fmla="*/ 4459 h 10000"/>
                  <a:gd name="connsiteX1073" fmla="*/ 7161 w 10000"/>
                  <a:gd name="connsiteY1073" fmla="*/ 4440 h 10000"/>
                  <a:gd name="connsiteX1074" fmla="*/ 7177 w 10000"/>
                  <a:gd name="connsiteY1074" fmla="*/ 4430 h 10000"/>
                  <a:gd name="connsiteX1075" fmla="*/ 7202 w 10000"/>
                  <a:gd name="connsiteY1075" fmla="*/ 4407 h 10000"/>
                  <a:gd name="connsiteX1076" fmla="*/ 7224 w 10000"/>
                  <a:gd name="connsiteY1076" fmla="*/ 4417 h 10000"/>
                  <a:gd name="connsiteX1077" fmla="*/ 7241 w 10000"/>
                  <a:gd name="connsiteY1077" fmla="*/ 4404 h 10000"/>
                  <a:gd name="connsiteX1078" fmla="*/ 7263 w 10000"/>
                  <a:gd name="connsiteY1078" fmla="*/ 4398 h 10000"/>
                  <a:gd name="connsiteX1079" fmla="*/ 7283 w 10000"/>
                  <a:gd name="connsiteY1079" fmla="*/ 4424 h 10000"/>
                  <a:gd name="connsiteX1080" fmla="*/ 7305 w 10000"/>
                  <a:gd name="connsiteY1080" fmla="*/ 4433 h 10000"/>
                  <a:gd name="connsiteX1081" fmla="*/ 7332 w 10000"/>
                  <a:gd name="connsiteY1081" fmla="*/ 4443 h 10000"/>
                  <a:gd name="connsiteX1082" fmla="*/ 7380 w 10000"/>
                  <a:gd name="connsiteY1082" fmla="*/ 4398 h 10000"/>
                  <a:gd name="connsiteX1083" fmla="*/ 7404 w 10000"/>
                  <a:gd name="connsiteY1083" fmla="*/ 4378 h 10000"/>
                  <a:gd name="connsiteX1084" fmla="*/ 7418 w 10000"/>
                  <a:gd name="connsiteY1084" fmla="*/ 4369 h 10000"/>
                  <a:gd name="connsiteX1085" fmla="*/ 7443 w 10000"/>
                  <a:gd name="connsiteY1085" fmla="*/ 4356 h 10000"/>
                  <a:gd name="connsiteX1086" fmla="*/ 7460 w 10000"/>
                  <a:gd name="connsiteY1086" fmla="*/ 4385 h 10000"/>
                  <a:gd name="connsiteX1087" fmla="*/ 7460 w 10000"/>
                  <a:gd name="connsiteY1087" fmla="*/ 4404 h 10000"/>
                  <a:gd name="connsiteX1088" fmla="*/ 7499 w 10000"/>
                  <a:gd name="connsiteY1088" fmla="*/ 4417 h 10000"/>
                  <a:gd name="connsiteX1089" fmla="*/ 7515 w 10000"/>
                  <a:gd name="connsiteY1089" fmla="*/ 4414 h 10000"/>
                  <a:gd name="connsiteX1090" fmla="*/ 7565 w 10000"/>
                  <a:gd name="connsiteY1090" fmla="*/ 4385 h 10000"/>
                  <a:gd name="connsiteX1091" fmla="*/ 7579 w 10000"/>
                  <a:gd name="connsiteY1091" fmla="*/ 4346 h 10000"/>
                  <a:gd name="connsiteX1092" fmla="*/ 7582 w 10000"/>
                  <a:gd name="connsiteY1092" fmla="*/ 4317 h 10000"/>
                  <a:gd name="connsiteX1093" fmla="*/ 7590 w 10000"/>
                  <a:gd name="connsiteY1093" fmla="*/ 4301 h 10000"/>
                  <a:gd name="connsiteX1094" fmla="*/ 7612 w 10000"/>
                  <a:gd name="connsiteY1094" fmla="*/ 4271 h 10000"/>
                  <a:gd name="connsiteX1095" fmla="*/ 7623 w 10000"/>
                  <a:gd name="connsiteY1095" fmla="*/ 4262 h 10000"/>
                  <a:gd name="connsiteX1096" fmla="*/ 7634 w 10000"/>
                  <a:gd name="connsiteY1096" fmla="*/ 4245 h 10000"/>
                  <a:gd name="connsiteX1097" fmla="*/ 7645 w 10000"/>
                  <a:gd name="connsiteY1097" fmla="*/ 4265 h 10000"/>
                  <a:gd name="connsiteX1098" fmla="*/ 7670 w 10000"/>
                  <a:gd name="connsiteY1098" fmla="*/ 4284 h 10000"/>
                  <a:gd name="connsiteX1099" fmla="*/ 7701 w 10000"/>
                  <a:gd name="connsiteY1099" fmla="*/ 4275 h 10000"/>
                  <a:gd name="connsiteX1100" fmla="*/ 7717 w 10000"/>
                  <a:gd name="connsiteY1100" fmla="*/ 4275 h 10000"/>
                  <a:gd name="connsiteX1101" fmla="*/ 7740 w 10000"/>
                  <a:gd name="connsiteY1101" fmla="*/ 4284 h 10000"/>
                  <a:gd name="connsiteX1102" fmla="*/ 7767 w 10000"/>
                  <a:gd name="connsiteY1102" fmla="*/ 4284 h 10000"/>
                  <a:gd name="connsiteX1103" fmla="*/ 7895 w 10000"/>
                  <a:gd name="connsiteY1103" fmla="*/ 4207 h 10000"/>
                  <a:gd name="connsiteX1104" fmla="*/ 7895 w 10000"/>
                  <a:gd name="connsiteY1104" fmla="*/ 4187 h 10000"/>
                  <a:gd name="connsiteX1105" fmla="*/ 7895 w 10000"/>
                  <a:gd name="connsiteY1105" fmla="*/ 4171 h 10000"/>
                  <a:gd name="connsiteX1106" fmla="*/ 7903 w 10000"/>
                  <a:gd name="connsiteY1106" fmla="*/ 4148 h 10000"/>
                  <a:gd name="connsiteX1107" fmla="*/ 7917 w 10000"/>
                  <a:gd name="connsiteY1107" fmla="*/ 4158 h 10000"/>
                  <a:gd name="connsiteX1108" fmla="*/ 7967 w 10000"/>
                  <a:gd name="connsiteY1108" fmla="*/ 4203 h 10000"/>
                  <a:gd name="connsiteX1109" fmla="*/ 7994 w 10000"/>
                  <a:gd name="connsiteY1109" fmla="*/ 4203 h 10000"/>
                  <a:gd name="connsiteX1110" fmla="*/ 8064 w 10000"/>
                  <a:gd name="connsiteY1110" fmla="*/ 4242 h 10000"/>
                  <a:gd name="connsiteX1111" fmla="*/ 8083 w 10000"/>
                  <a:gd name="connsiteY1111" fmla="*/ 4245 h 10000"/>
                  <a:gd name="connsiteX1112" fmla="*/ 8105 w 10000"/>
                  <a:gd name="connsiteY1112" fmla="*/ 4226 h 10000"/>
                  <a:gd name="connsiteX1113" fmla="*/ 8136 w 10000"/>
                  <a:gd name="connsiteY1113" fmla="*/ 4187 h 10000"/>
                  <a:gd name="connsiteX1114" fmla="*/ 8161 w 10000"/>
                  <a:gd name="connsiteY1114" fmla="*/ 4168 h 10000"/>
                  <a:gd name="connsiteX1115" fmla="*/ 8172 w 10000"/>
                  <a:gd name="connsiteY1115" fmla="*/ 4161 h 10000"/>
                  <a:gd name="connsiteX1116" fmla="*/ 8208 w 10000"/>
                  <a:gd name="connsiteY1116" fmla="*/ 4168 h 10000"/>
                  <a:gd name="connsiteX1117" fmla="*/ 8235 w 10000"/>
                  <a:gd name="connsiteY1117" fmla="*/ 4168 h 10000"/>
                  <a:gd name="connsiteX1118" fmla="*/ 8258 w 10000"/>
                  <a:gd name="connsiteY1118" fmla="*/ 4152 h 10000"/>
                  <a:gd name="connsiteX1119" fmla="*/ 8283 w 10000"/>
                  <a:gd name="connsiteY1119" fmla="*/ 4152 h 10000"/>
                  <a:gd name="connsiteX1120" fmla="*/ 8299 w 10000"/>
                  <a:gd name="connsiteY1120" fmla="*/ 4132 h 10000"/>
                  <a:gd name="connsiteX1121" fmla="*/ 8316 w 10000"/>
                  <a:gd name="connsiteY1121" fmla="*/ 4113 h 10000"/>
                  <a:gd name="connsiteX1122" fmla="*/ 8330 w 10000"/>
                  <a:gd name="connsiteY1122" fmla="*/ 4084 h 10000"/>
                  <a:gd name="connsiteX1123" fmla="*/ 8341 w 10000"/>
                  <a:gd name="connsiteY1123" fmla="*/ 4058 h 10000"/>
                  <a:gd name="connsiteX1124" fmla="*/ 8349 w 10000"/>
                  <a:gd name="connsiteY1124" fmla="*/ 4064 h 10000"/>
                  <a:gd name="connsiteX1125" fmla="*/ 8366 w 10000"/>
                  <a:gd name="connsiteY1125" fmla="*/ 4067 h 10000"/>
                  <a:gd name="connsiteX1126" fmla="*/ 8374 w 10000"/>
                  <a:gd name="connsiteY1126" fmla="*/ 4084 h 10000"/>
                  <a:gd name="connsiteX1127" fmla="*/ 8402 w 10000"/>
                  <a:gd name="connsiteY1127" fmla="*/ 4054 h 10000"/>
                  <a:gd name="connsiteX1128" fmla="*/ 8427 w 10000"/>
                  <a:gd name="connsiteY1128" fmla="*/ 4028 h 10000"/>
                  <a:gd name="connsiteX1129" fmla="*/ 8438 w 10000"/>
                  <a:gd name="connsiteY1129" fmla="*/ 4025 h 10000"/>
                  <a:gd name="connsiteX1130" fmla="*/ 8468 w 10000"/>
                  <a:gd name="connsiteY1130" fmla="*/ 4006 h 10000"/>
                  <a:gd name="connsiteX1131" fmla="*/ 8485 w 10000"/>
                  <a:gd name="connsiteY1131" fmla="*/ 3999 h 10000"/>
                  <a:gd name="connsiteX1132" fmla="*/ 8493 w 10000"/>
                  <a:gd name="connsiteY1132" fmla="*/ 4025 h 10000"/>
                  <a:gd name="connsiteX1133" fmla="*/ 8515 w 10000"/>
                  <a:gd name="connsiteY1133" fmla="*/ 4028 h 10000"/>
                  <a:gd name="connsiteX1134" fmla="*/ 8543 w 10000"/>
                  <a:gd name="connsiteY1134" fmla="*/ 4009 h 10000"/>
                  <a:gd name="connsiteX1135" fmla="*/ 8551 w 10000"/>
                  <a:gd name="connsiteY1135" fmla="*/ 3990 h 10000"/>
                  <a:gd name="connsiteX1136" fmla="*/ 8582 w 10000"/>
                  <a:gd name="connsiteY1136" fmla="*/ 3977 h 10000"/>
                  <a:gd name="connsiteX1137" fmla="*/ 8596 w 10000"/>
                  <a:gd name="connsiteY1137" fmla="*/ 3977 h 10000"/>
                  <a:gd name="connsiteX1138" fmla="*/ 8607 w 10000"/>
                  <a:gd name="connsiteY1138" fmla="*/ 3980 h 10000"/>
                  <a:gd name="connsiteX1139" fmla="*/ 8645 w 10000"/>
                  <a:gd name="connsiteY1139" fmla="*/ 3970 h 10000"/>
                  <a:gd name="connsiteX1140" fmla="*/ 8654 w 10000"/>
                  <a:gd name="connsiteY1140" fmla="*/ 3951 h 10000"/>
                  <a:gd name="connsiteX1141" fmla="*/ 8670 w 10000"/>
                  <a:gd name="connsiteY1141" fmla="*/ 3935 h 10000"/>
                  <a:gd name="connsiteX1142" fmla="*/ 8695 w 10000"/>
                  <a:gd name="connsiteY1142" fmla="*/ 3935 h 10000"/>
                  <a:gd name="connsiteX1143" fmla="*/ 8704 w 10000"/>
                  <a:gd name="connsiteY1143" fmla="*/ 3951 h 10000"/>
                  <a:gd name="connsiteX1144" fmla="*/ 8717 w 10000"/>
                  <a:gd name="connsiteY1144" fmla="*/ 3964 h 10000"/>
                  <a:gd name="connsiteX1145" fmla="*/ 8751 w 10000"/>
                  <a:gd name="connsiteY1145" fmla="*/ 3951 h 10000"/>
                  <a:gd name="connsiteX1146" fmla="*/ 8776 w 10000"/>
                  <a:gd name="connsiteY1146" fmla="*/ 3935 h 10000"/>
                  <a:gd name="connsiteX1147" fmla="*/ 8798 w 10000"/>
                  <a:gd name="connsiteY1147" fmla="*/ 3925 h 10000"/>
                  <a:gd name="connsiteX1148" fmla="*/ 8806 w 10000"/>
                  <a:gd name="connsiteY1148" fmla="*/ 3892 h 10000"/>
                  <a:gd name="connsiteX1149" fmla="*/ 8814 w 10000"/>
                  <a:gd name="connsiteY1149" fmla="*/ 3876 h 10000"/>
                  <a:gd name="connsiteX1150" fmla="*/ 8839 w 10000"/>
                  <a:gd name="connsiteY1150" fmla="*/ 3873 h 10000"/>
                  <a:gd name="connsiteX1151" fmla="*/ 8842 w 10000"/>
                  <a:gd name="connsiteY1151" fmla="*/ 3876 h 10000"/>
                  <a:gd name="connsiteX1152" fmla="*/ 8856 w 10000"/>
                  <a:gd name="connsiteY1152" fmla="*/ 3863 h 10000"/>
                  <a:gd name="connsiteX1153" fmla="*/ 8856 w 10000"/>
                  <a:gd name="connsiteY1153" fmla="*/ 3841 h 10000"/>
                  <a:gd name="connsiteX1154" fmla="*/ 8870 w 10000"/>
                  <a:gd name="connsiteY1154" fmla="*/ 3821 h 10000"/>
                  <a:gd name="connsiteX1155" fmla="*/ 8903 w 10000"/>
                  <a:gd name="connsiteY1155" fmla="*/ 3802 h 10000"/>
                  <a:gd name="connsiteX1156" fmla="*/ 8914 w 10000"/>
                  <a:gd name="connsiteY1156" fmla="*/ 3782 h 10000"/>
                  <a:gd name="connsiteX1157" fmla="*/ 8939 w 10000"/>
                  <a:gd name="connsiteY1157" fmla="*/ 3782 h 10000"/>
                  <a:gd name="connsiteX1158" fmla="*/ 8961 w 10000"/>
                  <a:gd name="connsiteY1158" fmla="*/ 3779 h 10000"/>
                  <a:gd name="connsiteX1159" fmla="*/ 8983 w 10000"/>
                  <a:gd name="connsiteY1159" fmla="*/ 3760 h 10000"/>
                  <a:gd name="connsiteX1160" fmla="*/ 9003 w 10000"/>
                  <a:gd name="connsiteY1160" fmla="*/ 3763 h 10000"/>
                  <a:gd name="connsiteX1161" fmla="*/ 9019 w 10000"/>
                  <a:gd name="connsiteY1161" fmla="*/ 3779 h 10000"/>
                  <a:gd name="connsiteX1162" fmla="*/ 9050 w 10000"/>
                  <a:gd name="connsiteY1162" fmla="*/ 3812 h 10000"/>
                  <a:gd name="connsiteX1163" fmla="*/ 9080 w 10000"/>
                  <a:gd name="connsiteY1163" fmla="*/ 3831 h 10000"/>
                  <a:gd name="connsiteX1164" fmla="*/ 9097 w 10000"/>
                  <a:gd name="connsiteY1164" fmla="*/ 3867 h 10000"/>
                  <a:gd name="connsiteX1165" fmla="*/ 9114 w 10000"/>
                  <a:gd name="connsiteY1165" fmla="*/ 3902 h 10000"/>
                  <a:gd name="connsiteX1166" fmla="*/ 9122 w 10000"/>
                  <a:gd name="connsiteY1166" fmla="*/ 3935 h 10000"/>
                  <a:gd name="connsiteX1167" fmla="*/ 9125 w 10000"/>
                  <a:gd name="connsiteY1167" fmla="*/ 3964 h 10000"/>
                  <a:gd name="connsiteX1168" fmla="*/ 9130 w 10000"/>
                  <a:gd name="connsiteY1168" fmla="*/ 3999 h 10000"/>
                  <a:gd name="connsiteX1169" fmla="*/ 9130 w 10000"/>
                  <a:gd name="connsiteY1169" fmla="*/ 4054 h 10000"/>
                  <a:gd name="connsiteX1170" fmla="*/ 9155 w 10000"/>
                  <a:gd name="connsiteY1170" fmla="*/ 4093 h 10000"/>
                  <a:gd name="connsiteX1171" fmla="*/ 9169 w 10000"/>
                  <a:gd name="connsiteY1171" fmla="*/ 4090 h 10000"/>
                  <a:gd name="connsiteX1172" fmla="*/ 9211 w 10000"/>
                  <a:gd name="connsiteY1172" fmla="*/ 4077 h 10000"/>
                  <a:gd name="connsiteX1173" fmla="*/ 9244 w 10000"/>
                  <a:gd name="connsiteY1173" fmla="*/ 4077 h 10000"/>
                  <a:gd name="connsiteX1174" fmla="*/ 9252 w 10000"/>
                  <a:gd name="connsiteY1174" fmla="*/ 4103 h 10000"/>
                  <a:gd name="connsiteX1175" fmla="*/ 9258 w 10000"/>
                  <a:gd name="connsiteY1175" fmla="*/ 4148 h 10000"/>
                  <a:gd name="connsiteX1176" fmla="*/ 9269 w 10000"/>
                  <a:gd name="connsiteY1176" fmla="*/ 4158 h 10000"/>
                  <a:gd name="connsiteX1177" fmla="*/ 9294 w 10000"/>
                  <a:gd name="connsiteY1177" fmla="*/ 4158 h 10000"/>
                  <a:gd name="connsiteX1178" fmla="*/ 9319 w 10000"/>
                  <a:gd name="connsiteY1178" fmla="*/ 4168 h 10000"/>
                  <a:gd name="connsiteX1179" fmla="*/ 9346 w 10000"/>
                  <a:gd name="connsiteY1179" fmla="*/ 4190 h 10000"/>
                  <a:gd name="connsiteX1180" fmla="*/ 9357 w 10000"/>
                  <a:gd name="connsiteY1180" fmla="*/ 4168 h 10000"/>
                  <a:gd name="connsiteX1181" fmla="*/ 9371 w 10000"/>
                  <a:gd name="connsiteY1181" fmla="*/ 4132 h 10000"/>
                  <a:gd name="connsiteX1182" fmla="*/ 9391 w 10000"/>
                  <a:gd name="connsiteY1182" fmla="*/ 4113 h 10000"/>
                  <a:gd name="connsiteX1183" fmla="*/ 9407 w 10000"/>
                  <a:gd name="connsiteY1183" fmla="*/ 4103 h 10000"/>
                  <a:gd name="connsiteX1184" fmla="*/ 9435 w 10000"/>
                  <a:gd name="connsiteY1184" fmla="*/ 4100 h 10000"/>
                  <a:gd name="connsiteX1185" fmla="*/ 9460 w 10000"/>
                  <a:gd name="connsiteY1185" fmla="*/ 4084 h 10000"/>
                  <a:gd name="connsiteX1186" fmla="*/ 9485 w 10000"/>
                  <a:gd name="connsiteY1186" fmla="*/ 4067 h 10000"/>
                  <a:gd name="connsiteX1187" fmla="*/ 9496 w 10000"/>
                  <a:gd name="connsiteY1187" fmla="*/ 4054 h 10000"/>
                  <a:gd name="connsiteX1188" fmla="*/ 9526 w 10000"/>
                  <a:gd name="connsiteY1188" fmla="*/ 4048 h 10000"/>
                  <a:gd name="connsiteX1189" fmla="*/ 9557 w 10000"/>
                  <a:gd name="connsiteY1189" fmla="*/ 4038 h 10000"/>
                  <a:gd name="connsiteX1190" fmla="*/ 9584 w 10000"/>
                  <a:gd name="connsiteY1190" fmla="*/ 4019 h 10000"/>
                  <a:gd name="connsiteX1191" fmla="*/ 9623 w 10000"/>
                  <a:gd name="connsiteY1191" fmla="*/ 4016 h 10000"/>
                  <a:gd name="connsiteX1192" fmla="*/ 9648 w 10000"/>
                  <a:gd name="connsiteY1192" fmla="*/ 4009 h 10000"/>
                  <a:gd name="connsiteX1193" fmla="*/ 9673 w 10000"/>
                  <a:gd name="connsiteY1193" fmla="*/ 4019 h 10000"/>
                  <a:gd name="connsiteX1194" fmla="*/ 9712 w 10000"/>
                  <a:gd name="connsiteY1194" fmla="*/ 4038 h 10000"/>
                  <a:gd name="connsiteX1195" fmla="*/ 9742 w 10000"/>
                  <a:gd name="connsiteY1195" fmla="*/ 4074 h 10000"/>
                  <a:gd name="connsiteX1196" fmla="*/ 9776 w 10000"/>
                  <a:gd name="connsiteY1196" fmla="*/ 4093 h 10000"/>
                  <a:gd name="connsiteX1197" fmla="*/ 9814 w 10000"/>
                  <a:gd name="connsiteY1197" fmla="*/ 4109 h 10000"/>
                  <a:gd name="connsiteX1198" fmla="*/ 9859 w 10000"/>
                  <a:gd name="connsiteY1198" fmla="*/ 4119 h 10000"/>
                  <a:gd name="connsiteX1199" fmla="*/ 9898 w 10000"/>
                  <a:gd name="connsiteY1199" fmla="*/ 4122 h 10000"/>
                  <a:gd name="connsiteX1200" fmla="*/ 9931 w 10000"/>
                  <a:gd name="connsiteY1200" fmla="*/ 4109 h 10000"/>
                  <a:gd name="connsiteX1201" fmla="*/ 9956 w 10000"/>
                  <a:gd name="connsiteY1201" fmla="*/ 4100 h 10000"/>
                  <a:gd name="connsiteX1202" fmla="*/ 9981 w 10000"/>
                  <a:gd name="connsiteY1202" fmla="*/ 4067 h 10000"/>
                  <a:gd name="connsiteX1203" fmla="*/ 9994 w 10000"/>
                  <a:gd name="connsiteY1203" fmla="*/ 4035 h 10000"/>
                  <a:gd name="connsiteX1204" fmla="*/ 10000 w 10000"/>
                  <a:gd name="connsiteY1204" fmla="*/ 3996 h 10000"/>
                  <a:gd name="connsiteX1205" fmla="*/ 9994 w 10000"/>
                  <a:gd name="connsiteY1205" fmla="*/ 3941 h 10000"/>
                  <a:gd name="connsiteX1206" fmla="*/ 9986 w 10000"/>
                  <a:gd name="connsiteY1206" fmla="*/ 3905 h 10000"/>
                  <a:gd name="connsiteX1207" fmla="*/ 9981 w 10000"/>
                  <a:gd name="connsiteY1207" fmla="*/ 3857 h 10000"/>
                  <a:gd name="connsiteX1208" fmla="*/ 9989 w 10000"/>
                  <a:gd name="connsiteY1208" fmla="*/ 3837 h 10000"/>
                  <a:gd name="connsiteX1209" fmla="*/ 9989 w 10000"/>
                  <a:gd name="connsiteY1209" fmla="*/ 3812 h 10000"/>
                  <a:gd name="connsiteX1210" fmla="*/ 9981 w 10000"/>
                  <a:gd name="connsiteY1210" fmla="*/ 3792 h 10000"/>
                  <a:gd name="connsiteX1211" fmla="*/ 9970 w 10000"/>
                  <a:gd name="connsiteY1211" fmla="*/ 3763 h 10000"/>
                  <a:gd name="connsiteX1212" fmla="*/ 9945 w 10000"/>
                  <a:gd name="connsiteY1212" fmla="*/ 3705 h 10000"/>
                  <a:gd name="connsiteX1213" fmla="*/ 9931 w 10000"/>
                  <a:gd name="connsiteY1213" fmla="*/ 3659 h 10000"/>
                  <a:gd name="connsiteX1214" fmla="*/ 9903 w 10000"/>
                  <a:gd name="connsiteY1214" fmla="*/ 3640 h 10000"/>
                  <a:gd name="connsiteX1215" fmla="*/ 9881 w 10000"/>
                  <a:gd name="connsiteY1215" fmla="*/ 3620 h 10000"/>
                  <a:gd name="connsiteX1216" fmla="*/ 9856 w 10000"/>
                  <a:gd name="connsiteY1216" fmla="*/ 3595 h 10000"/>
                  <a:gd name="connsiteX1217" fmla="*/ 9817 w 10000"/>
                  <a:gd name="connsiteY1217" fmla="*/ 3562 h 10000"/>
                  <a:gd name="connsiteX1218" fmla="*/ 9795 w 10000"/>
                  <a:gd name="connsiteY1218" fmla="*/ 3546 h 10000"/>
                  <a:gd name="connsiteX1219" fmla="*/ 9778 w 10000"/>
                  <a:gd name="connsiteY1219" fmla="*/ 3527 h 10000"/>
                  <a:gd name="connsiteX1220" fmla="*/ 9745 w 10000"/>
                  <a:gd name="connsiteY1220" fmla="*/ 3501 h 10000"/>
                  <a:gd name="connsiteX1221" fmla="*/ 9726 w 10000"/>
                  <a:gd name="connsiteY1221" fmla="*/ 3488 h 10000"/>
                  <a:gd name="connsiteX1222" fmla="*/ 9704 w 10000"/>
                  <a:gd name="connsiteY1222" fmla="*/ 3472 h 10000"/>
                  <a:gd name="connsiteX1223" fmla="*/ 9695 w 10000"/>
                  <a:gd name="connsiteY1223" fmla="*/ 3468 h 10000"/>
                  <a:gd name="connsiteX1224" fmla="*/ 9690 w 10000"/>
                  <a:gd name="connsiteY1224" fmla="*/ 3459 h 10000"/>
                  <a:gd name="connsiteX1225" fmla="*/ 9673 w 10000"/>
                  <a:gd name="connsiteY1225" fmla="*/ 3449 h 10000"/>
                  <a:gd name="connsiteX1226" fmla="*/ 9665 w 10000"/>
                  <a:gd name="connsiteY1226" fmla="*/ 3442 h 10000"/>
                  <a:gd name="connsiteX1227" fmla="*/ 9654 w 10000"/>
                  <a:gd name="connsiteY1227" fmla="*/ 3449 h 10000"/>
                  <a:gd name="connsiteX1228" fmla="*/ 9521 w 10000"/>
                  <a:gd name="connsiteY1228" fmla="*/ 3394 h 10000"/>
                  <a:gd name="connsiteX1229" fmla="*/ 9510 w 10000"/>
                  <a:gd name="connsiteY1229" fmla="*/ 3368 h 10000"/>
                  <a:gd name="connsiteX1230" fmla="*/ 9496 w 10000"/>
                  <a:gd name="connsiteY1230" fmla="*/ 3287 h 10000"/>
                  <a:gd name="connsiteX1231" fmla="*/ 9488 w 10000"/>
                  <a:gd name="connsiteY1231" fmla="*/ 3216 h 10000"/>
                  <a:gd name="connsiteX1232" fmla="*/ 9493 w 10000"/>
                  <a:gd name="connsiteY1232" fmla="*/ 3174 h 10000"/>
                  <a:gd name="connsiteX1233" fmla="*/ 9501 w 10000"/>
                  <a:gd name="connsiteY1233" fmla="*/ 3128 h 10000"/>
                  <a:gd name="connsiteX1234" fmla="*/ 9488 w 10000"/>
                  <a:gd name="connsiteY1234" fmla="*/ 3025 h 10000"/>
                  <a:gd name="connsiteX1235" fmla="*/ 9446 w 10000"/>
                  <a:gd name="connsiteY1235" fmla="*/ 2931 h 10000"/>
                  <a:gd name="connsiteX1236" fmla="*/ 9382 w 10000"/>
                  <a:gd name="connsiteY1236" fmla="*/ 2837 h 10000"/>
                  <a:gd name="connsiteX1237" fmla="*/ 9316 w 10000"/>
                  <a:gd name="connsiteY1237" fmla="*/ 2753 h 10000"/>
                  <a:gd name="connsiteX1238" fmla="*/ 9294 w 10000"/>
                  <a:gd name="connsiteY1238" fmla="*/ 2655 h 10000"/>
                  <a:gd name="connsiteX1239" fmla="*/ 9213 w 10000"/>
                  <a:gd name="connsiteY1239" fmla="*/ 2328 h 10000"/>
                  <a:gd name="connsiteX1240" fmla="*/ 9172 w 10000"/>
                  <a:gd name="connsiteY1240" fmla="*/ 2286 h 10000"/>
                  <a:gd name="connsiteX1241" fmla="*/ 9019 w 10000"/>
                  <a:gd name="connsiteY1241" fmla="*/ 2082 h 10000"/>
                  <a:gd name="connsiteX1242" fmla="*/ 8906 w 10000"/>
                  <a:gd name="connsiteY1242" fmla="*/ 1946 h 10000"/>
                  <a:gd name="connsiteX1243" fmla="*/ 8801 w 10000"/>
                  <a:gd name="connsiteY1243" fmla="*/ 1778 h 10000"/>
                  <a:gd name="connsiteX1244" fmla="*/ 8806 w 10000"/>
                  <a:gd name="connsiteY1244" fmla="*/ 1713 h 10000"/>
                  <a:gd name="connsiteX1245" fmla="*/ 8809 w 10000"/>
                  <a:gd name="connsiteY1245" fmla="*/ 1703 h 10000"/>
                  <a:gd name="connsiteX1246" fmla="*/ 8817 w 10000"/>
                  <a:gd name="connsiteY1246" fmla="*/ 1713 h 10000"/>
                  <a:gd name="connsiteX1247" fmla="*/ 8834 w 10000"/>
                  <a:gd name="connsiteY1247" fmla="*/ 1729 h 10000"/>
                  <a:gd name="connsiteX1248" fmla="*/ 8839 w 10000"/>
                  <a:gd name="connsiteY1248" fmla="*/ 1729 h 10000"/>
                  <a:gd name="connsiteX1249" fmla="*/ 8848 w 10000"/>
                  <a:gd name="connsiteY1249" fmla="*/ 1723 h 10000"/>
                  <a:gd name="connsiteX1250" fmla="*/ 8850 w 10000"/>
                  <a:gd name="connsiteY1250" fmla="*/ 1703 h 10000"/>
                  <a:gd name="connsiteX1251" fmla="*/ 8850 w 10000"/>
                  <a:gd name="connsiteY1251" fmla="*/ 1684 h 10000"/>
                  <a:gd name="connsiteX1252" fmla="*/ 8850 w 10000"/>
                  <a:gd name="connsiteY1252" fmla="*/ 1648 h 10000"/>
                  <a:gd name="connsiteX1253" fmla="*/ 8881 w 10000"/>
                  <a:gd name="connsiteY1253" fmla="*/ 1571 h 10000"/>
                  <a:gd name="connsiteX1254" fmla="*/ 8895 w 10000"/>
                  <a:gd name="connsiteY1254" fmla="*/ 1541 h 10000"/>
                  <a:gd name="connsiteX1255" fmla="*/ 8895 w 10000"/>
                  <a:gd name="connsiteY1255" fmla="*/ 1525 h 10000"/>
                  <a:gd name="connsiteX1256" fmla="*/ 8881 w 10000"/>
                  <a:gd name="connsiteY1256" fmla="*/ 1516 h 10000"/>
                  <a:gd name="connsiteX1257" fmla="*/ 8864 w 10000"/>
                  <a:gd name="connsiteY1257" fmla="*/ 1522 h 10000"/>
                  <a:gd name="connsiteX1258" fmla="*/ 8850 w 10000"/>
                  <a:gd name="connsiteY1258" fmla="*/ 1535 h 10000"/>
                  <a:gd name="connsiteX1259" fmla="*/ 8834 w 10000"/>
                  <a:gd name="connsiteY1259" fmla="*/ 1571 h 10000"/>
                  <a:gd name="connsiteX1260" fmla="*/ 8825 w 10000"/>
                  <a:gd name="connsiteY1260" fmla="*/ 1587 h 10000"/>
                  <a:gd name="connsiteX1261" fmla="*/ 8776 w 10000"/>
                  <a:gd name="connsiteY1261" fmla="*/ 1571 h 10000"/>
                  <a:gd name="connsiteX1262" fmla="*/ 8745 w 10000"/>
                  <a:gd name="connsiteY1262" fmla="*/ 1580 h 10000"/>
                  <a:gd name="connsiteX1263" fmla="*/ 8720 w 10000"/>
                  <a:gd name="connsiteY1263" fmla="*/ 1587 h 10000"/>
                  <a:gd name="connsiteX1264" fmla="*/ 8709 w 10000"/>
                  <a:gd name="connsiteY1264" fmla="*/ 1609 h 10000"/>
                  <a:gd name="connsiteX1265" fmla="*/ 8693 w 10000"/>
                  <a:gd name="connsiteY1265" fmla="*/ 1616 h 10000"/>
                  <a:gd name="connsiteX1266" fmla="*/ 8684 w 10000"/>
                  <a:gd name="connsiteY1266" fmla="*/ 1639 h 10000"/>
                  <a:gd name="connsiteX1267" fmla="*/ 8684 w 10000"/>
                  <a:gd name="connsiteY1267" fmla="*/ 1658 h 10000"/>
                  <a:gd name="connsiteX1268" fmla="*/ 8665 w 10000"/>
                  <a:gd name="connsiteY1268" fmla="*/ 1655 h 10000"/>
                  <a:gd name="connsiteX1269" fmla="*/ 8665 w 10000"/>
                  <a:gd name="connsiteY1269" fmla="*/ 1645 h 10000"/>
                  <a:gd name="connsiteX1270" fmla="*/ 8665 w 10000"/>
                  <a:gd name="connsiteY1270" fmla="*/ 1626 h 10000"/>
                  <a:gd name="connsiteX1271" fmla="*/ 8676 w 10000"/>
                  <a:gd name="connsiteY1271" fmla="*/ 1609 h 10000"/>
                  <a:gd name="connsiteX1272" fmla="*/ 8679 w 10000"/>
                  <a:gd name="connsiteY1272" fmla="*/ 1597 h 10000"/>
                  <a:gd name="connsiteX1273" fmla="*/ 8687 w 10000"/>
                  <a:gd name="connsiteY1273" fmla="*/ 1577 h 10000"/>
                  <a:gd name="connsiteX1274" fmla="*/ 8695 w 10000"/>
                  <a:gd name="connsiteY1274" fmla="*/ 1554 h 10000"/>
                  <a:gd name="connsiteX1275" fmla="*/ 8709 w 10000"/>
                  <a:gd name="connsiteY1275" fmla="*/ 1532 h 10000"/>
                  <a:gd name="connsiteX1276" fmla="*/ 8704 w 10000"/>
                  <a:gd name="connsiteY1276" fmla="*/ 1512 h 10000"/>
                  <a:gd name="connsiteX1277" fmla="*/ 8695 w 10000"/>
                  <a:gd name="connsiteY1277" fmla="*/ 1503 h 10000"/>
                  <a:gd name="connsiteX1278" fmla="*/ 8684 w 10000"/>
                  <a:gd name="connsiteY1278" fmla="*/ 1503 h 10000"/>
                  <a:gd name="connsiteX1279" fmla="*/ 8670 w 10000"/>
                  <a:gd name="connsiteY1279" fmla="*/ 1525 h 10000"/>
                  <a:gd name="connsiteX1280" fmla="*/ 8665 w 10000"/>
                  <a:gd name="connsiteY1280" fmla="*/ 1545 h 10000"/>
                  <a:gd name="connsiteX1281" fmla="*/ 8654 w 10000"/>
                  <a:gd name="connsiteY1281" fmla="*/ 1567 h 10000"/>
                  <a:gd name="connsiteX1282" fmla="*/ 8648 w 10000"/>
                  <a:gd name="connsiteY1282" fmla="*/ 1587 h 10000"/>
                  <a:gd name="connsiteX1283" fmla="*/ 8640 w 10000"/>
                  <a:gd name="connsiteY1283" fmla="*/ 1629 h 10000"/>
                  <a:gd name="connsiteX1284" fmla="*/ 8620 w 10000"/>
                  <a:gd name="connsiteY1284" fmla="*/ 1635 h 10000"/>
                  <a:gd name="connsiteX1285" fmla="*/ 8612 w 10000"/>
                  <a:gd name="connsiteY1285" fmla="*/ 1635 h 10000"/>
                  <a:gd name="connsiteX1286" fmla="*/ 8604 w 10000"/>
                  <a:gd name="connsiteY1286" fmla="*/ 1626 h 10000"/>
                  <a:gd name="connsiteX1287" fmla="*/ 8596 w 10000"/>
                  <a:gd name="connsiteY1287" fmla="*/ 1616 h 10000"/>
                  <a:gd name="connsiteX1288" fmla="*/ 8596 w 10000"/>
                  <a:gd name="connsiteY1288" fmla="*/ 1580 h 10000"/>
                  <a:gd name="connsiteX1289" fmla="*/ 8587 w 10000"/>
                  <a:gd name="connsiteY1289" fmla="*/ 1545 h 10000"/>
                  <a:gd name="connsiteX1290" fmla="*/ 8565 w 10000"/>
                  <a:gd name="connsiteY1290" fmla="*/ 1516 h 10000"/>
                  <a:gd name="connsiteX1291" fmla="*/ 8543 w 10000"/>
                  <a:gd name="connsiteY1291" fmla="*/ 1512 h 10000"/>
                  <a:gd name="connsiteX1292" fmla="*/ 8518 w 10000"/>
                  <a:gd name="connsiteY1292" fmla="*/ 1532 h 10000"/>
                  <a:gd name="connsiteX1293" fmla="*/ 8476 w 10000"/>
                  <a:gd name="connsiteY1293" fmla="*/ 1567 h 10000"/>
                  <a:gd name="connsiteX1294" fmla="*/ 8454 w 10000"/>
                  <a:gd name="connsiteY1294" fmla="*/ 1551 h 10000"/>
                  <a:gd name="connsiteX1295" fmla="*/ 8402 w 10000"/>
                  <a:gd name="connsiteY1295" fmla="*/ 1493 h 10000"/>
                  <a:gd name="connsiteX1296" fmla="*/ 8371 w 10000"/>
                  <a:gd name="connsiteY1296" fmla="*/ 1428 h 10000"/>
                  <a:gd name="connsiteX1297" fmla="*/ 8072 w 10000"/>
                  <a:gd name="connsiteY1297" fmla="*/ 1422 h 10000"/>
                  <a:gd name="connsiteX1298" fmla="*/ 7823 w 10000"/>
                  <a:gd name="connsiteY1298" fmla="*/ 1279 h 10000"/>
                  <a:gd name="connsiteX1299" fmla="*/ 7587 w 10000"/>
                  <a:gd name="connsiteY1299" fmla="*/ 1133 h 10000"/>
                  <a:gd name="connsiteX1300" fmla="*/ 7526 w 10000"/>
                  <a:gd name="connsiteY1300" fmla="*/ 1098 h 10000"/>
                  <a:gd name="connsiteX1301" fmla="*/ 7346 w 10000"/>
                  <a:gd name="connsiteY1301" fmla="*/ 991 h 10000"/>
                  <a:gd name="connsiteX1302" fmla="*/ 7321 w 10000"/>
                  <a:gd name="connsiteY1302" fmla="*/ 959 h 10000"/>
                  <a:gd name="connsiteX1303" fmla="*/ 7307 w 10000"/>
                  <a:gd name="connsiteY1303" fmla="*/ 871 h 10000"/>
                  <a:gd name="connsiteX1304" fmla="*/ 7224 w 10000"/>
                  <a:gd name="connsiteY1304" fmla="*/ 816 h 10000"/>
                  <a:gd name="connsiteX1305" fmla="*/ 7147 w 10000"/>
                  <a:gd name="connsiteY1305" fmla="*/ 787 h 10000"/>
                  <a:gd name="connsiteX1306" fmla="*/ 7080 w 10000"/>
                  <a:gd name="connsiteY1306" fmla="*/ 742 h 10000"/>
                  <a:gd name="connsiteX1307" fmla="*/ 7069 w 10000"/>
                  <a:gd name="connsiteY1307" fmla="*/ 767 h 10000"/>
                  <a:gd name="connsiteX1308" fmla="*/ 7033 w 10000"/>
                  <a:gd name="connsiteY1308" fmla="*/ 787 h 10000"/>
                  <a:gd name="connsiteX1309" fmla="*/ 6820 w 10000"/>
                  <a:gd name="connsiteY1309" fmla="*/ 878 h 10000"/>
                  <a:gd name="connsiteX1310" fmla="*/ 6726 w 10000"/>
                  <a:gd name="connsiteY1310" fmla="*/ 897 h 10000"/>
                  <a:gd name="connsiteX1311" fmla="*/ 6626 w 10000"/>
                  <a:gd name="connsiteY1311" fmla="*/ 955 h 10000"/>
                  <a:gd name="connsiteX1312" fmla="*/ 6582 w 10000"/>
                  <a:gd name="connsiteY1312" fmla="*/ 946 h 10000"/>
                  <a:gd name="connsiteX1313" fmla="*/ 6571 w 10000"/>
                  <a:gd name="connsiteY1313" fmla="*/ 955 h 10000"/>
                  <a:gd name="connsiteX1314" fmla="*/ 6507 w 10000"/>
                  <a:gd name="connsiteY1314" fmla="*/ 975 h 10000"/>
                  <a:gd name="connsiteX1315" fmla="*/ 6485 w 10000"/>
                  <a:gd name="connsiteY1315" fmla="*/ 975 h 10000"/>
                  <a:gd name="connsiteX1316" fmla="*/ 6476 w 10000"/>
                  <a:gd name="connsiteY1316" fmla="*/ 965 h 10000"/>
                  <a:gd name="connsiteX1317" fmla="*/ 6474 w 10000"/>
                  <a:gd name="connsiteY1317" fmla="*/ 936 h 10000"/>
                  <a:gd name="connsiteX1318" fmla="*/ 6452 w 10000"/>
                  <a:gd name="connsiteY1318" fmla="*/ 887 h 10000"/>
                  <a:gd name="connsiteX1319" fmla="*/ 6352 w 10000"/>
                  <a:gd name="connsiteY1319" fmla="*/ 767 h 10000"/>
                  <a:gd name="connsiteX1320" fmla="*/ 6313 w 10000"/>
                  <a:gd name="connsiteY1320" fmla="*/ 732 h 10000"/>
                  <a:gd name="connsiteX1321" fmla="*/ 6296 w 10000"/>
                  <a:gd name="connsiteY1321" fmla="*/ 690 h 10000"/>
                  <a:gd name="connsiteX1322" fmla="*/ 6271 w 10000"/>
                  <a:gd name="connsiteY1322" fmla="*/ 664 h 10000"/>
                  <a:gd name="connsiteX1323" fmla="*/ 6266 w 10000"/>
                  <a:gd name="connsiteY1323" fmla="*/ 654 h 10000"/>
                  <a:gd name="connsiteX1324" fmla="*/ 6111 w 10000"/>
                  <a:gd name="connsiteY1324" fmla="*/ 398 h 10000"/>
                  <a:gd name="connsiteX1325" fmla="*/ 5903 w 10000"/>
                  <a:gd name="connsiteY1325" fmla="*/ 408 h 10000"/>
                  <a:gd name="connsiteX1326" fmla="*/ 5837 w 10000"/>
                  <a:gd name="connsiteY1326" fmla="*/ 427 h 10000"/>
                  <a:gd name="connsiteX1327" fmla="*/ 5756 w 10000"/>
                  <a:gd name="connsiteY1327" fmla="*/ 453 h 10000"/>
                  <a:gd name="connsiteX1328" fmla="*/ 5681 w 10000"/>
                  <a:gd name="connsiteY1328" fmla="*/ 453 h 10000"/>
                  <a:gd name="connsiteX1329" fmla="*/ 5609 w 10000"/>
                  <a:gd name="connsiteY1329" fmla="*/ 447 h 10000"/>
                  <a:gd name="connsiteX1330" fmla="*/ 5554 w 10000"/>
                  <a:gd name="connsiteY1330" fmla="*/ 304 h 10000"/>
                  <a:gd name="connsiteX1331" fmla="*/ 5529 w 10000"/>
                  <a:gd name="connsiteY1331" fmla="*/ 301 h 10000"/>
                  <a:gd name="connsiteX1332" fmla="*/ 5393 w 10000"/>
                  <a:gd name="connsiteY1332" fmla="*/ 256 h 10000"/>
                  <a:gd name="connsiteX1333" fmla="*/ 5366 w 10000"/>
                  <a:gd name="connsiteY1333" fmla="*/ 220 h 10000"/>
                  <a:gd name="connsiteX1334" fmla="*/ 5249 w 10000"/>
                  <a:gd name="connsiteY1334" fmla="*/ 155 h 10000"/>
                  <a:gd name="connsiteX1335" fmla="*/ 5141 w 10000"/>
                  <a:gd name="connsiteY1335" fmla="*/ 52 h 10000"/>
                  <a:gd name="connsiteX1336" fmla="*/ 5116 w 10000"/>
                  <a:gd name="connsiteY1336" fmla="*/ 3 h 10000"/>
                  <a:gd name="connsiteX1337" fmla="*/ 5061 w 10000"/>
                  <a:gd name="connsiteY1337" fmla="*/ 0 h 10000"/>
                  <a:gd name="connsiteX1338" fmla="*/ 5036 w 10000"/>
                  <a:gd name="connsiteY1338" fmla="*/ 32 h 10000"/>
                  <a:gd name="connsiteX1339" fmla="*/ 4942 w 10000"/>
                  <a:gd name="connsiteY1339" fmla="*/ 133 h 10000"/>
                  <a:gd name="connsiteX1340" fmla="*/ 4900 w 10000"/>
                  <a:gd name="connsiteY1340" fmla="*/ 217 h 10000"/>
                  <a:gd name="connsiteX1341" fmla="*/ 4861 w 10000"/>
                  <a:gd name="connsiteY1341" fmla="*/ 198 h 10000"/>
                  <a:gd name="connsiteX1342" fmla="*/ 4795 w 10000"/>
                  <a:gd name="connsiteY1342" fmla="*/ 68 h 10000"/>
                  <a:gd name="connsiteX1343" fmla="*/ 4778 w 10000"/>
                  <a:gd name="connsiteY1343" fmla="*/ 62 h 10000"/>
                  <a:gd name="connsiteX1344" fmla="*/ 4765 w 10000"/>
                  <a:gd name="connsiteY1344" fmla="*/ 62 h 10000"/>
                  <a:gd name="connsiteX1345" fmla="*/ 4748 w 10000"/>
                  <a:gd name="connsiteY1345" fmla="*/ 68 h 10000"/>
                  <a:gd name="connsiteX1346" fmla="*/ 4673 w 10000"/>
                  <a:gd name="connsiteY1346" fmla="*/ 136 h 10000"/>
                  <a:gd name="connsiteX1347" fmla="*/ 4632 w 10000"/>
                  <a:gd name="connsiteY1347" fmla="*/ 201 h 10000"/>
                  <a:gd name="connsiteX1348" fmla="*/ 4623 w 10000"/>
                  <a:gd name="connsiteY1348" fmla="*/ 210 h 10000"/>
                  <a:gd name="connsiteX1349" fmla="*/ 4579 w 10000"/>
                  <a:gd name="connsiteY1349" fmla="*/ 220 h 10000"/>
                  <a:gd name="connsiteX1350" fmla="*/ 4479 w 10000"/>
                  <a:gd name="connsiteY1350" fmla="*/ 198 h 10000"/>
                  <a:gd name="connsiteX1351" fmla="*/ 4402 w 10000"/>
                  <a:gd name="connsiteY1351" fmla="*/ 165 h 10000"/>
                  <a:gd name="connsiteX1352" fmla="*/ 4374 w 10000"/>
                  <a:gd name="connsiteY1352" fmla="*/ 165 h 10000"/>
                  <a:gd name="connsiteX1353" fmla="*/ 4335 w 10000"/>
                  <a:gd name="connsiteY1353" fmla="*/ 172 h 10000"/>
                  <a:gd name="connsiteX1354" fmla="*/ 4302 w 10000"/>
                  <a:gd name="connsiteY1354" fmla="*/ 188 h 10000"/>
                  <a:gd name="connsiteX1355" fmla="*/ 4271 w 10000"/>
                  <a:gd name="connsiteY1355" fmla="*/ 220 h 10000"/>
                  <a:gd name="connsiteX1356" fmla="*/ 4238 w 10000"/>
                  <a:gd name="connsiteY1356" fmla="*/ 240 h 10000"/>
                  <a:gd name="connsiteX1357" fmla="*/ 4324 w 10000"/>
                  <a:gd name="connsiteY1357" fmla="*/ 1289 h 10000"/>
                  <a:gd name="connsiteX1358" fmla="*/ 3521 w 10000"/>
                  <a:gd name="connsiteY1358" fmla="*/ 7730 h 10000"/>
                  <a:gd name="connsiteX1359" fmla="*/ 3560 w 10000"/>
                  <a:gd name="connsiteY1359" fmla="*/ 7749 h 10000"/>
                  <a:gd name="connsiteX1360" fmla="*/ 3562 w 10000"/>
                  <a:gd name="connsiteY1360" fmla="*/ 7759 h 10000"/>
                  <a:gd name="connsiteX1361" fmla="*/ 3573 w 10000"/>
                  <a:gd name="connsiteY1361" fmla="*/ 7766 h 10000"/>
                  <a:gd name="connsiteX1362" fmla="*/ 3584 w 10000"/>
                  <a:gd name="connsiteY1362" fmla="*/ 7759 h 10000"/>
                  <a:gd name="connsiteX1363" fmla="*/ 3811 w 10000"/>
                  <a:gd name="connsiteY1363" fmla="*/ 6802 h 10000"/>
                  <a:gd name="connsiteX1364" fmla="*/ 3623 w 10000"/>
                  <a:gd name="connsiteY1364" fmla="*/ 7733 h 10000"/>
                  <a:gd name="connsiteX1365" fmla="*/ 3632 w 10000"/>
                  <a:gd name="connsiteY1365" fmla="*/ 7730 h 10000"/>
                  <a:gd name="connsiteX1366" fmla="*/ 4236 w 10000"/>
                  <a:gd name="connsiteY1366" fmla="*/ 6832 h 10000"/>
                  <a:gd name="connsiteX1367" fmla="*/ 3946 w 10000"/>
                  <a:gd name="connsiteY1367" fmla="*/ 6675 h 10000"/>
                  <a:gd name="connsiteX1368" fmla="*/ 3687 w 10000"/>
                  <a:gd name="connsiteY1368" fmla="*/ 7730 h 10000"/>
                  <a:gd name="connsiteX1369" fmla="*/ 3690 w 10000"/>
                  <a:gd name="connsiteY1369" fmla="*/ 7730 h 10000"/>
                  <a:gd name="connsiteX1370" fmla="*/ 3704 w 10000"/>
                  <a:gd name="connsiteY1370" fmla="*/ 7740 h 10000"/>
                  <a:gd name="connsiteX1371" fmla="*/ 3712 w 10000"/>
                  <a:gd name="connsiteY1371" fmla="*/ 7743 h 10000"/>
                  <a:gd name="connsiteX1372" fmla="*/ 3723 w 10000"/>
                  <a:gd name="connsiteY1372" fmla="*/ 7749 h 10000"/>
                  <a:gd name="connsiteX1373" fmla="*/ 3729 w 10000"/>
                  <a:gd name="connsiteY1373" fmla="*/ 7749 h 10000"/>
                  <a:gd name="connsiteX1374" fmla="*/ 3729 w 10000"/>
                  <a:gd name="connsiteY1374" fmla="*/ 7743 h 10000"/>
                  <a:gd name="connsiteX1375" fmla="*/ 3745 w 10000"/>
                  <a:gd name="connsiteY1375" fmla="*/ 7740 h 10000"/>
                  <a:gd name="connsiteX1376" fmla="*/ 3753 w 10000"/>
                  <a:gd name="connsiteY1376" fmla="*/ 7730 h 10000"/>
                  <a:gd name="connsiteX1377" fmla="*/ 3762 w 10000"/>
                  <a:gd name="connsiteY1377" fmla="*/ 7720 h 10000"/>
                  <a:gd name="connsiteX1378" fmla="*/ 3776 w 10000"/>
                  <a:gd name="connsiteY1378" fmla="*/ 7710 h 10000"/>
                  <a:gd name="connsiteX1379" fmla="*/ 3784 w 10000"/>
                  <a:gd name="connsiteY1379" fmla="*/ 7701 h 10000"/>
                  <a:gd name="connsiteX1380" fmla="*/ 3792 w 10000"/>
                  <a:gd name="connsiteY1380" fmla="*/ 7694 h 10000"/>
                  <a:gd name="connsiteX1381" fmla="*/ 3801 w 10000"/>
                  <a:gd name="connsiteY1381" fmla="*/ 7685 h 10000"/>
                  <a:gd name="connsiteX1382" fmla="*/ 3778 w 10000"/>
                  <a:gd name="connsiteY1382" fmla="*/ 7756 h 10000"/>
                  <a:gd name="connsiteX1383" fmla="*/ 3762 w 10000"/>
                  <a:gd name="connsiteY1383" fmla="*/ 7775 h 10000"/>
                  <a:gd name="connsiteX1384" fmla="*/ 3748 w 10000"/>
                  <a:gd name="connsiteY1384" fmla="*/ 7775 h 10000"/>
                  <a:gd name="connsiteX1385" fmla="*/ 3737 w 10000"/>
                  <a:gd name="connsiteY1385" fmla="*/ 7778 h 10000"/>
                  <a:gd name="connsiteX1386" fmla="*/ 3712 w 10000"/>
                  <a:gd name="connsiteY1386" fmla="*/ 8005 h 10000"/>
                  <a:gd name="connsiteX1387" fmla="*/ 3706 w 10000"/>
                  <a:gd name="connsiteY1387" fmla="*/ 8021 h 10000"/>
                  <a:gd name="connsiteX1388" fmla="*/ 3712 w 10000"/>
                  <a:gd name="connsiteY1388" fmla="*/ 8044 h 10000"/>
                  <a:gd name="connsiteX1389" fmla="*/ 3712 w 10000"/>
                  <a:gd name="connsiteY1389" fmla="*/ 8051 h 10000"/>
                  <a:gd name="connsiteX1390" fmla="*/ 3767 w 10000"/>
                  <a:gd name="connsiteY1390" fmla="*/ 8106 h 10000"/>
                  <a:gd name="connsiteX1391" fmla="*/ 3770 w 10000"/>
                  <a:gd name="connsiteY1391" fmla="*/ 8119 h 10000"/>
                  <a:gd name="connsiteX1392" fmla="*/ 3740 w 10000"/>
                  <a:gd name="connsiteY1392" fmla="*/ 8154 h 10000"/>
                  <a:gd name="connsiteX1393" fmla="*/ 3731 w 10000"/>
                  <a:gd name="connsiteY1393" fmla="*/ 8138 h 10000"/>
                  <a:gd name="connsiteX1394" fmla="*/ 3729 w 10000"/>
                  <a:gd name="connsiteY1394" fmla="*/ 8125 h 10000"/>
                  <a:gd name="connsiteX1395" fmla="*/ 3712 w 10000"/>
                  <a:gd name="connsiteY1395" fmla="*/ 8115 h 10000"/>
                  <a:gd name="connsiteX1396" fmla="*/ 3704 w 10000"/>
                  <a:gd name="connsiteY1396" fmla="*/ 8109 h 10000"/>
                  <a:gd name="connsiteX1397" fmla="*/ 3687 w 10000"/>
                  <a:gd name="connsiteY1397" fmla="*/ 8099 h 10000"/>
                  <a:gd name="connsiteX1398" fmla="*/ 3673 w 10000"/>
                  <a:gd name="connsiteY1398" fmla="*/ 8093 h 10000"/>
                  <a:gd name="connsiteX1399" fmla="*/ 3665 w 10000"/>
                  <a:gd name="connsiteY1399" fmla="*/ 8083 h 10000"/>
                  <a:gd name="connsiteX1400" fmla="*/ 3648 w 10000"/>
                  <a:gd name="connsiteY1400" fmla="*/ 8073 h 10000"/>
                  <a:gd name="connsiteX1401" fmla="*/ 3643 w 10000"/>
                  <a:gd name="connsiteY1401" fmla="*/ 8063 h 10000"/>
                  <a:gd name="connsiteX1402" fmla="*/ 3632 w 10000"/>
                  <a:gd name="connsiteY1402" fmla="*/ 8054 h 10000"/>
                  <a:gd name="connsiteX1403" fmla="*/ 3623 w 10000"/>
                  <a:gd name="connsiteY1403" fmla="*/ 8060 h 10000"/>
                  <a:gd name="connsiteX1404" fmla="*/ 3615 w 10000"/>
                  <a:gd name="connsiteY1404" fmla="*/ 8070 h 10000"/>
                  <a:gd name="connsiteX1405" fmla="*/ 3607 w 10000"/>
                  <a:gd name="connsiteY1405" fmla="*/ 8083 h 10000"/>
                  <a:gd name="connsiteX1406" fmla="*/ 3607 w 10000"/>
                  <a:gd name="connsiteY1406" fmla="*/ 8099 h 10000"/>
                  <a:gd name="connsiteX1407" fmla="*/ 3607 w 10000"/>
                  <a:gd name="connsiteY1407" fmla="*/ 8125 h 10000"/>
                  <a:gd name="connsiteX1408" fmla="*/ 3601 w 10000"/>
                  <a:gd name="connsiteY1408" fmla="*/ 8148 h 10000"/>
                  <a:gd name="connsiteX1409" fmla="*/ 3584 w 10000"/>
                  <a:gd name="connsiteY1409" fmla="*/ 8154 h 10000"/>
                  <a:gd name="connsiteX1410" fmla="*/ 3573 w 10000"/>
                  <a:gd name="connsiteY1410" fmla="*/ 8154 h 10000"/>
                  <a:gd name="connsiteX1411" fmla="*/ 3551 w 10000"/>
                  <a:gd name="connsiteY1411" fmla="*/ 8119 h 10000"/>
                  <a:gd name="connsiteX1412" fmla="*/ 3206 w 10000"/>
                  <a:gd name="connsiteY1412" fmla="*/ 8300 h 10000"/>
                  <a:gd name="connsiteX1413" fmla="*/ 2947 w 10000"/>
                  <a:gd name="connsiteY1413" fmla="*/ 8089 h 10000"/>
                  <a:gd name="connsiteX1414" fmla="*/ 3057 w 10000"/>
                  <a:gd name="connsiteY1414" fmla="*/ 7143 h 10000"/>
                  <a:gd name="connsiteX0" fmla="*/ 4324 w 10000"/>
                  <a:gd name="connsiteY0" fmla="*/ 1289 h 10000"/>
                  <a:gd name="connsiteX1" fmla="*/ 4296 w 10000"/>
                  <a:gd name="connsiteY1" fmla="*/ 1305 h 10000"/>
                  <a:gd name="connsiteX2" fmla="*/ 4285 w 10000"/>
                  <a:gd name="connsiteY2" fmla="*/ 1279 h 10000"/>
                  <a:gd name="connsiteX3" fmla="*/ 4244 w 10000"/>
                  <a:gd name="connsiteY3" fmla="*/ 1266 h 10000"/>
                  <a:gd name="connsiteX4" fmla="*/ 4208 w 10000"/>
                  <a:gd name="connsiteY4" fmla="*/ 1286 h 10000"/>
                  <a:gd name="connsiteX5" fmla="*/ 4172 w 10000"/>
                  <a:gd name="connsiteY5" fmla="*/ 1299 h 10000"/>
                  <a:gd name="connsiteX6" fmla="*/ 4150 w 10000"/>
                  <a:gd name="connsiteY6" fmla="*/ 1308 h 10000"/>
                  <a:gd name="connsiteX7" fmla="*/ 4139 w 10000"/>
                  <a:gd name="connsiteY7" fmla="*/ 1315 h 10000"/>
                  <a:gd name="connsiteX8" fmla="*/ 4125 w 10000"/>
                  <a:gd name="connsiteY8" fmla="*/ 1315 h 10000"/>
                  <a:gd name="connsiteX9" fmla="*/ 4119 w 10000"/>
                  <a:gd name="connsiteY9" fmla="*/ 1315 h 10000"/>
                  <a:gd name="connsiteX10" fmla="*/ 4111 w 10000"/>
                  <a:gd name="connsiteY10" fmla="*/ 1308 h 10000"/>
                  <a:gd name="connsiteX11" fmla="*/ 4100 w 10000"/>
                  <a:gd name="connsiteY11" fmla="*/ 1315 h 10000"/>
                  <a:gd name="connsiteX12" fmla="*/ 4075 w 10000"/>
                  <a:gd name="connsiteY12" fmla="*/ 1315 h 10000"/>
                  <a:gd name="connsiteX13" fmla="*/ 4058 w 10000"/>
                  <a:gd name="connsiteY13" fmla="*/ 1318 h 10000"/>
                  <a:gd name="connsiteX14" fmla="*/ 4044 w 10000"/>
                  <a:gd name="connsiteY14" fmla="*/ 1315 h 10000"/>
                  <a:gd name="connsiteX15" fmla="*/ 4042 w 10000"/>
                  <a:gd name="connsiteY15" fmla="*/ 1299 h 10000"/>
                  <a:gd name="connsiteX16" fmla="*/ 4014 w 10000"/>
                  <a:gd name="connsiteY16" fmla="*/ 1308 h 10000"/>
                  <a:gd name="connsiteX17" fmla="*/ 4011 w 10000"/>
                  <a:gd name="connsiteY17" fmla="*/ 1315 h 10000"/>
                  <a:gd name="connsiteX18" fmla="*/ 4011 w 10000"/>
                  <a:gd name="connsiteY18" fmla="*/ 1341 h 10000"/>
                  <a:gd name="connsiteX19" fmla="*/ 4019 w 10000"/>
                  <a:gd name="connsiteY19" fmla="*/ 1341 h 10000"/>
                  <a:gd name="connsiteX20" fmla="*/ 3997 w 10000"/>
                  <a:gd name="connsiteY20" fmla="*/ 1363 h 10000"/>
                  <a:gd name="connsiteX21" fmla="*/ 3986 w 10000"/>
                  <a:gd name="connsiteY21" fmla="*/ 1373 h 10000"/>
                  <a:gd name="connsiteX22" fmla="*/ 3981 w 10000"/>
                  <a:gd name="connsiteY22" fmla="*/ 1389 h 10000"/>
                  <a:gd name="connsiteX23" fmla="*/ 3981 w 10000"/>
                  <a:gd name="connsiteY23" fmla="*/ 1409 h 10000"/>
                  <a:gd name="connsiteX24" fmla="*/ 3981 w 10000"/>
                  <a:gd name="connsiteY24" fmla="*/ 1438 h 10000"/>
                  <a:gd name="connsiteX25" fmla="*/ 3961 w 10000"/>
                  <a:gd name="connsiteY25" fmla="*/ 1441 h 10000"/>
                  <a:gd name="connsiteX26" fmla="*/ 3942 w 10000"/>
                  <a:gd name="connsiteY26" fmla="*/ 1441 h 10000"/>
                  <a:gd name="connsiteX27" fmla="*/ 3914 w 10000"/>
                  <a:gd name="connsiteY27" fmla="*/ 1454 h 10000"/>
                  <a:gd name="connsiteX28" fmla="*/ 3892 w 10000"/>
                  <a:gd name="connsiteY28" fmla="*/ 1467 h 10000"/>
                  <a:gd name="connsiteX29" fmla="*/ 3867 w 10000"/>
                  <a:gd name="connsiteY29" fmla="*/ 1483 h 10000"/>
                  <a:gd name="connsiteX30" fmla="*/ 3845 w 10000"/>
                  <a:gd name="connsiteY30" fmla="*/ 1467 h 10000"/>
                  <a:gd name="connsiteX31" fmla="*/ 3850 w 10000"/>
                  <a:gd name="connsiteY31" fmla="*/ 1457 h 10000"/>
                  <a:gd name="connsiteX32" fmla="*/ 3864 w 10000"/>
                  <a:gd name="connsiteY32" fmla="*/ 1441 h 10000"/>
                  <a:gd name="connsiteX33" fmla="*/ 3859 w 10000"/>
                  <a:gd name="connsiteY33" fmla="*/ 1409 h 10000"/>
                  <a:gd name="connsiteX34" fmla="*/ 3842 w 10000"/>
                  <a:gd name="connsiteY34" fmla="*/ 1383 h 10000"/>
                  <a:gd name="connsiteX35" fmla="*/ 3825 w 10000"/>
                  <a:gd name="connsiteY35" fmla="*/ 1360 h 10000"/>
                  <a:gd name="connsiteX36" fmla="*/ 3809 w 10000"/>
                  <a:gd name="connsiteY36" fmla="*/ 1318 h 10000"/>
                  <a:gd name="connsiteX37" fmla="*/ 3787 w 10000"/>
                  <a:gd name="connsiteY37" fmla="*/ 1289 h 10000"/>
                  <a:gd name="connsiteX38" fmla="*/ 3759 w 10000"/>
                  <a:gd name="connsiteY38" fmla="*/ 1266 h 10000"/>
                  <a:gd name="connsiteX39" fmla="*/ 3740 w 10000"/>
                  <a:gd name="connsiteY39" fmla="*/ 1256 h 10000"/>
                  <a:gd name="connsiteX40" fmla="*/ 3715 w 10000"/>
                  <a:gd name="connsiteY40" fmla="*/ 1250 h 10000"/>
                  <a:gd name="connsiteX41" fmla="*/ 3687 w 10000"/>
                  <a:gd name="connsiteY41" fmla="*/ 1256 h 10000"/>
                  <a:gd name="connsiteX42" fmla="*/ 3681 w 10000"/>
                  <a:gd name="connsiteY42" fmla="*/ 1260 h 10000"/>
                  <a:gd name="connsiteX43" fmla="*/ 3670 w 10000"/>
                  <a:gd name="connsiteY43" fmla="*/ 1295 h 10000"/>
                  <a:gd name="connsiteX44" fmla="*/ 3651 w 10000"/>
                  <a:gd name="connsiteY44" fmla="*/ 1305 h 10000"/>
                  <a:gd name="connsiteX45" fmla="*/ 3640 w 10000"/>
                  <a:gd name="connsiteY45" fmla="*/ 1308 h 10000"/>
                  <a:gd name="connsiteX46" fmla="*/ 3626 w 10000"/>
                  <a:gd name="connsiteY46" fmla="*/ 1308 h 10000"/>
                  <a:gd name="connsiteX47" fmla="*/ 3632 w 10000"/>
                  <a:gd name="connsiteY47" fmla="*/ 1276 h 10000"/>
                  <a:gd name="connsiteX48" fmla="*/ 3609 w 10000"/>
                  <a:gd name="connsiteY48" fmla="*/ 1289 h 10000"/>
                  <a:gd name="connsiteX49" fmla="*/ 3593 w 10000"/>
                  <a:gd name="connsiteY49" fmla="*/ 1286 h 10000"/>
                  <a:gd name="connsiteX50" fmla="*/ 3590 w 10000"/>
                  <a:gd name="connsiteY50" fmla="*/ 1256 h 10000"/>
                  <a:gd name="connsiteX51" fmla="*/ 3584 w 10000"/>
                  <a:gd name="connsiteY51" fmla="*/ 1237 h 10000"/>
                  <a:gd name="connsiteX52" fmla="*/ 3573 w 10000"/>
                  <a:gd name="connsiteY52" fmla="*/ 1237 h 10000"/>
                  <a:gd name="connsiteX53" fmla="*/ 3554 w 10000"/>
                  <a:gd name="connsiteY53" fmla="*/ 1227 h 10000"/>
                  <a:gd name="connsiteX54" fmla="*/ 3546 w 10000"/>
                  <a:gd name="connsiteY54" fmla="*/ 1192 h 10000"/>
                  <a:gd name="connsiteX55" fmla="*/ 3529 w 10000"/>
                  <a:gd name="connsiteY55" fmla="*/ 1176 h 10000"/>
                  <a:gd name="connsiteX56" fmla="*/ 3512 w 10000"/>
                  <a:gd name="connsiteY56" fmla="*/ 1182 h 10000"/>
                  <a:gd name="connsiteX57" fmla="*/ 3485 w 10000"/>
                  <a:gd name="connsiteY57" fmla="*/ 1182 h 10000"/>
                  <a:gd name="connsiteX58" fmla="*/ 3463 w 10000"/>
                  <a:gd name="connsiteY58" fmla="*/ 1176 h 10000"/>
                  <a:gd name="connsiteX59" fmla="*/ 3449 w 10000"/>
                  <a:gd name="connsiteY59" fmla="*/ 1182 h 10000"/>
                  <a:gd name="connsiteX60" fmla="*/ 3432 w 10000"/>
                  <a:gd name="connsiteY60" fmla="*/ 1192 h 10000"/>
                  <a:gd name="connsiteX61" fmla="*/ 3454 w 10000"/>
                  <a:gd name="connsiteY61" fmla="*/ 1205 h 10000"/>
                  <a:gd name="connsiteX62" fmla="*/ 3463 w 10000"/>
                  <a:gd name="connsiteY62" fmla="*/ 1205 h 10000"/>
                  <a:gd name="connsiteX63" fmla="*/ 3488 w 10000"/>
                  <a:gd name="connsiteY63" fmla="*/ 1205 h 10000"/>
                  <a:gd name="connsiteX64" fmla="*/ 3488 w 10000"/>
                  <a:gd name="connsiteY64" fmla="*/ 1218 h 10000"/>
                  <a:gd name="connsiteX65" fmla="*/ 3493 w 10000"/>
                  <a:gd name="connsiteY65" fmla="*/ 1247 h 10000"/>
                  <a:gd name="connsiteX66" fmla="*/ 3512 w 10000"/>
                  <a:gd name="connsiteY66" fmla="*/ 1247 h 10000"/>
                  <a:gd name="connsiteX67" fmla="*/ 3518 w 10000"/>
                  <a:gd name="connsiteY67" fmla="*/ 1250 h 10000"/>
                  <a:gd name="connsiteX68" fmla="*/ 3521 w 10000"/>
                  <a:gd name="connsiteY68" fmla="*/ 1276 h 10000"/>
                  <a:gd name="connsiteX69" fmla="*/ 3543 w 10000"/>
                  <a:gd name="connsiteY69" fmla="*/ 1295 h 10000"/>
                  <a:gd name="connsiteX70" fmla="*/ 3546 w 10000"/>
                  <a:gd name="connsiteY70" fmla="*/ 1305 h 10000"/>
                  <a:gd name="connsiteX71" fmla="*/ 3543 w 10000"/>
                  <a:gd name="connsiteY71" fmla="*/ 1315 h 10000"/>
                  <a:gd name="connsiteX72" fmla="*/ 3543 w 10000"/>
                  <a:gd name="connsiteY72" fmla="*/ 1331 h 10000"/>
                  <a:gd name="connsiteX73" fmla="*/ 3554 w 10000"/>
                  <a:gd name="connsiteY73" fmla="*/ 1324 h 10000"/>
                  <a:gd name="connsiteX74" fmla="*/ 3560 w 10000"/>
                  <a:gd name="connsiteY74" fmla="*/ 1331 h 10000"/>
                  <a:gd name="connsiteX75" fmla="*/ 3582 w 10000"/>
                  <a:gd name="connsiteY75" fmla="*/ 1344 h 10000"/>
                  <a:gd name="connsiteX76" fmla="*/ 3598 w 10000"/>
                  <a:gd name="connsiteY76" fmla="*/ 1380 h 10000"/>
                  <a:gd name="connsiteX77" fmla="*/ 3607 w 10000"/>
                  <a:gd name="connsiteY77" fmla="*/ 1389 h 10000"/>
                  <a:gd name="connsiteX78" fmla="*/ 3623 w 10000"/>
                  <a:gd name="connsiteY78" fmla="*/ 1409 h 10000"/>
                  <a:gd name="connsiteX79" fmla="*/ 3634 w 10000"/>
                  <a:gd name="connsiteY79" fmla="*/ 1438 h 10000"/>
                  <a:gd name="connsiteX80" fmla="*/ 3632 w 10000"/>
                  <a:gd name="connsiteY80" fmla="*/ 1454 h 10000"/>
                  <a:gd name="connsiteX81" fmla="*/ 3618 w 10000"/>
                  <a:gd name="connsiteY81" fmla="*/ 1438 h 10000"/>
                  <a:gd name="connsiteX82" fmla="*/ 3598 w 10000"/>
                  <a:gd name="connsiteY82" fmla="*/ 1428 h 10000"/>
                  <a:gd name="connsiteX83" fmla="*/ 3582 w 10000"/>
                  <a:gd name="connsiteY83" fmla="*/ 1402 h 10000"/>
                  <a:gd name="connsiteX84" fmla="*/ 3562 w 10000"/>
                  <a:gd name="connsiteY84" fmla="*/ 1399 h 10000"/>
                  <a:gd name="connsiteX85" fmla="*/ 3546 w 10000"/>
                  <a:gd name="connsiteY85" fmla="*/ 1383 h 10000"/>
                  <a:gd name="connsiteX86" fmla="*/ 3510 w 10000"/>
                  <a:gd name="connsiteY86" fmla="*/ 1360 h 10000"/>
                  <a:gd name="connsiteX87" fmla="*/ 3485 w 10000"/>
                  <a:gd name="connsiteY87" fmla="*/ 1344 h 10000"/>
                  <a:gd name="connsiteX88" fmla="*/ 3454 w 10000"/>
                  <a:gd name="connsiteY88" fmla="*/ 1334 h 10000"/>
                  <a:gd name="connsiteX89" fmla="*/ 3429 w 10000"/>
                  <a:gd name="connsiteY89" fmla="*/ 1315 h 10000"/>
                  <a:gd name="connsiteX90" fmla="*/ 3416 w 10000"/>
                  <a:gd name="connsiteY90" fmla="*/ 1308 h 10000"/>
                  <a:gd name="connsiteX91" fmla="*/ 3399 w 10000"/>
                  <a:gd name="connsiteY91" fmla="*/ 1305 h 10000"/>
                  <a:gd name="connsiteX92" fmla="*/ 3382 w 10000"/>
                  <a:gd name="connsiteY92" fmla="*/ 1286 h 10000"/>
                  <a:gd name="connsiteX93" fmla="*/ 3380 w 10000"/>
                  <a:gd name="connsiteY93" fmla="*/ 1266 h 10000"/>
                  <a:gd name="connsiteX94" fmla="*/ 3388 w 10000"/>
                  <a:gd name="connsiteY94" fmla="*/ 1256 h 10000"/>
                  <a:gd name="connsiteX95" fmla="*/ 3407 w 10000"/>
                  <a:gd name="connsiteY95" fmla="*/ 1256 h 10000"/>
                  <a:gd name="connsiteX96" fmla="*/ 3396 w 10000"/>
                  <a:gd name="connsiteY96" fmla="*/ 1227 h 10000"/>
                  <a:gd name="connsiteX97" fmla="*/ 3382 w 10000"/>
                  <a:gd name="connsiteY97" fmla="*/ 1227 h 10000"/>
                  <a:gd name="connsiteX98" fmla="*/ 3360 w 10000"/>
                  <a:gd name="connsiteY98" fmla="*/ 1221 h 10000"/>
                  <a:gd name="connsiteX99" fmla="*/ 3349 w 10000"/>
                  <a:gd name="connsiteY99" fmla="*/ 1231 h 10000"/>
                  <a:gd name="connsiteX100" fmla="*/ 3352 w 10000"/>
                  <a:gd name="connsiteY100" fmla="*/ 1247 h 10000"/>
                  <a:gd name="connsiteX101" fmla="*/ 3341 w 10000"/>
                  <a:gd name="connsiteY101" fmla="*/ 1237 h 10000"/>
                  <a:gd name="connsiteX102" fmla="*/ 3335 w 10000"/>
                  <a:gd name="connsiteY102" fmla="*/ 1231 h 10000"/>
                  <a:gd name="connsiteX103" fmla="*/ 3307 w 10000"/>
                  <a:gd name="connsiteY103" fmla="*/ 1227 h 10000"/>
                  <a:gd name="connsiteX104" fmla="*/ 3294 w 10000"/>
                  <a:gd name="connsiteY104" fmla="*/ 1221 h 10000"/>
                  <a:gd name="connsiteX105" fmla="*/ 3271 w 10000"/>
                  <a:gd name="connsiteY105" fmla="*/ 1211 h 10000"/>
                  <a:gd name="connsiteX106" fmla="*/ 3252 w 10000"/>
                  <a:gd name="connsiteY106" fmla="*/ 1195 h 10000"/>
                  <a:gd name="connsiteX107" fmla="*/ 3235 w 10000"/>
                  <a:gd name="connsiteY107" fmla="*/ 1195 h 10000"/>
                  <a:gd name="connsiteX108" fmla="*/ 3235 w 10000"/>
                  <a:gd name="connsiteY108" fmla="*/ 1205 h 10000"/>
                  <a:gd name="connsiteX109" fmla="*/ 3219 w 10000"/>
                  <a:gd name="connsiteY109" fmla="*/ 1231 h 10000"/>
                  <a:gd name="connsiteX110" fmla="*/ 3213 w 10000"/>
                  <a:gd name="connsiteY110" fmla="*/ 1231 h 10000"/>
                  <a:gd name="connsiteX111" fmla="*/ 3183 w 10000"/>
                  <a:gd name="connsiteY111" fmla="*/ 1221 h 10000"/>
                  <a:gd name="connsiteX112" fmla="*/ 3175 w 10000"/>
                  <a:gd name="connsiteY112" fmla="*/ 1227 h 10000"/>
                  <a:gd name="connsiteX113" fmla="*/ 3163 w 10000"/>
                  <a:gd name="connsiteY113" fmla="*/ 1237 h 10000"/>
                  <a:gd name="connsiteX114" fmla="*/ 3158 w 10000"/>
                  <a:gd name="connsiteY114" fmla="*/ 1260 h 10000"/>
                  <a:gd name="connsiteX115" fmla="*/ 3158 w 10000"/>
                  <a:gd name="connsiteY115" fmla="*/ 1276 h 10000"/>
                  <a:gd name="connsiteX116" fmla="*/ 3163 w 10000"/>
                  <a:gd name="connsiteY116" fmla="*/ 1295 h 10000"/>
                  <a:gd name="connsiteX117" fmla="*/ 3166 w 10000"/>
                  <a:gd name="connsiteY117" fmla="*/ 1308 h 10000"/>
                  <a:gd name="connsiteX118" fmla="*/ 3158 w 10000"/>
                  <a:gd name="connsiteY118" fmla="*/ 1315 h 10000"/>
                  <a:gd name="connsiteX119" fmla="*/ 3133 w 10000"/>
                  <a:gd name="connsiteY119" fmla="*/ 1299 h 10000"/>
                  <a:gd name="connsiteX120" fmla="*/ 3114 w 10000"/>
                  <a:gd name="connsiteY120" fmla="*/ 1276 h 10000"/>
                  <a:gd name="connsiteX121" fmla="*/ 3078 w 10000"/>
                  <a:gd name="connsiteY121" fmla="*/ 1240 h 10000"/>
                  <a:gd name="connsiteX122" fmla="*/ 3044 w 10000"/>
                  <a:gd name="connsiteY122" fmla="*/ 1227 h 10000"/>
                  <a:gd name="connsiteX123" fmla="*/ 3033 w 10000"/>
                  <a:gd name="connsiteY123" fmla="*/ 1231 h 10000"/>
                  <a:gd name="connsiteX124" fmla="*/ 3036 w 10000"/>
                  <a:gd name="connsiteY124" fmla="*/ 1256 h 10000"/>
                  <a:gd name="connsiteX125" fmla="*/ 3044 w 10000"/>
                  <a:gd name="connsiteY125" fmla="*/ 1266 h 10000"/>
                  <a:gd name="connsiteX126" fmla="*/ 3044 w 10000"/>
                  <a:gd name="connsiteY126" fmla="*/ 1276 h 10000"/>
                  <a:gd name="connsiteX127" fmla="*/ 3036 w 10000"/>
                  <a:gd name="connsiteY127" fmla="*/ 1276 h 10000"/>
                  <a:gd name="connsiteX128" fmla="*/ 3028 w 10000"/>
                  <a:gd name="connsiteY128" fmla="*/ 1266 h 10000"/>
                  <a:gd name="connsiteX129" fmla="*/ 3025 w 10000"/>
                  <a:gd name="connsiteY129" fmla="*/ 1256 h 10000"/>
                  <a:gd name="connsiteX130" fmla="*/ 3008 w 10000"/>
                  <a:gd name="connsiteY130" fmla="*/ 1205 h 10000"/>
                  <a:gd name="connsiteX131" fmla="*/ 3000 w 10000"/>
                  <a:gd name="connsiteY131" fmla="*/ 1192 h 10000"/>
                  <a:gd name="connsiteX132" fmla="*/ 2994 w 10000"/>
                  <a:gd name="connsiteY132" fmla="*/ 1176 h 10000"/>
                  <a:gd name="connsiteX133" fmla="*/ 2986 w 10000"/>
                  <a:gd name="connsiteY133" fmla="*/ 1182 h 10000"/>
                  <a:gd name="connsiteX134" fmla="*/ 2981 w 10000"/>
                  <a:gd name="connsiteY134" fmla="*/ 1192 h 10000"/>
                  <a:gd name="connsiteX135" fmla="*/ 2970 w 10000"/>
                  <a:gd name="connsiteY135" fmla="*/ 1201 h 10000"/>
                  <a:gd name="connsiteX136" fmla="*/ 2956 w 10000"/>
                  <a:gd name="connsiteY136" fmla="*/ 1218 h 10000"/>
                  <a:gd name="connsiteX137" fmla="*/ 2939 w 10000"/>
                  <a:gd name="connsiteY137" fmla="*/ 1240 h 10000"/>
                  <a:gd name="connsiteX138" fmla="*/ 2928 w 10000"/>
                  <a:gd name="connsiteY138" fmla="*/ 1247 h 10000"/>
                  <a:gd name="connsiteX139" fmla="*/ 2922 w 10000"/>
                  <a:gd name="connsiteY139" fmla="*/ 1250 h 10000"/>
                  <a:gd name="connsiteX140" fmla="*/ 2911 w 10000"/>
                  <a:gd name="connsiteY140" fmla="*/ 1250 h 10000"/>
                  <a:gd name="connsiteX141" fmla="*/ 2884 w 10000"/>
                  <a:gd name="connsiteY141" fmla="*/ 1247 h 10000"/>
                  <a:gd name="connsiteX142" fmla="*/ 2864 w 10000"/>
                  <a:gd name="connsiteY142" fmla="*/ 1237 h 10000"/>
                  <a:gd name="connsiteX143" fmla="*/ 2848 w 10000"/>
                  <a:gd name="connsiteY143" fmla="*/ 1231 h 10000"/>
                  <a:gd name="connsiteX144" fmla="*/ 2834 w 10000"/>
                  <a:gd name="connsiteY144" fmla="*/ 1227 h 10000"/>
                  <a:gd name="connsiteX145" fmla="*/ 2831 w 10000"/>
                  <a:gd name="connsiteY145" fmla="*/ 1227 h 10000"/>
                  <a:gd name="connsiteX146" fmla="*/ 2831 w 10000"/>
                  <a:gd name="connsiteY146" fmla="*/ 1221 h 10000"/>
                  <a:gd name="connsiteX147" fmla="*/ 2825 w 10000"/>
                  <a:gd name="connsiteY147" fmla="*/ 1205 h 10000"/>
                  <a:gd name="connsiteX148" fmla="*/ 2823 w 10000"/>
                  <a:gd name="connsiteY148" fmla="*/ 1192 h 10000"/>
                  <a:gd name="connsiteX149" fmla="*/ 2817 w 10000"/>
                  <a:gd name="connsiteY149" fmla="*/ 1182 h 10000"/>
                  <a:gd name="connsiteX150" fmla="*/ 2814 w 10000"/>
                  <a:gd name="connsiteY150" fmla="*/ 1176 h 10000"/>
                  <a:gd name="connsiteX151" fmla="*/ 2792 w 10000"/>
                  <a:gd name="connsiteY151" fmla="*/ 1172 h 10000"/>
                  <a:gd name="connsiteX152" fmla="*/ 2759 w 10000"/>
                  <a:gd name="connsiteY152" fmla="*/ 1156 h 10000"/>
                  <a:gd name="connsiteX153" fmla="*/ 2734 w 10000"/>
                  <a:gd name="connsiteY153" fmla="*/ 1143 h 10000"/>
                  <a:gd name="connsiteX154" fmla="*/ 2695 w 10000"/>
                  <a:gd name="connsiteY154" fmla="*/ 1124 h 10000"/>
                  <a:gd name="connsiteX155" fmla="*/ 2670 w 10000"/>
                  <a:gd name="connsiteY155" fmla="*/ 1108 h 10000"/>
                  <a:gd name="connsiteX156" fmla="*/ 2645 w 10000"/>
                  <a:gd name="connsiteY156" fmla="*/ 1091 h 10000"/>
                  <a:gd name="connsiteX157" fmla="*/ 2618 w 10000"/>
                  <a:gd name="connsiteY157" fmla="*/ 1088 h 10000"/>
                  <a:gd name="connsiteX158" fmla="*/ 2576 w 10000"/>
                  <a:gd name="connsiteY158" fmla="*/ 1088 h 10000"/>
                  <a:gd name="connsiteX159" fmla="*/ 2551 w 10000"/>
                  <a:gd name="connsiteY159" fmla="*/ 1091 h 10000"/>
                  <a:gd name="connsiteX160" fmla="*/ 2521 w 10000"/>
                  <a:gd name="connsiteY160" fmla="*/ 1098 h 10000"/>
                  <a:gd name="connsiteX161" fmla="*/ 2493 w 10000"/>
                  <a:gd name="connsiteY161" fmla="*/ 1104 h 10000"/>
                  <a:gd name="connsiteX162" fmla="*/ 2468 w 10000"/>
                  <a:gd name="connsiteY162" fmla="*/ 1108 h 10000"/>
                  <a:gd name="connsiteX163" fmla="*/ 2404 w 10000"/>
                  <a:gd name="connsiteY163" fmla="*/ 1124 h 10000"/>
                  <a:gd name="connsiteX164" fmla="*/ 2366 w 10000"/>
                  <a:gd name="connsiteY164" fmla="*/ 1133 h 10000"/>
                  <a:gd name="connsiteX165" fmla="*/ 2346 w 10000"/>
                  <a:gd name="connsiteY165" fmla="*/ 1137 h 10000"/>
                  <a:gd name="connsiteX166" fmla="*/ 2294 w 10000"/>
                  <a:gd name="connsiteY166" fmla="*/ 1146 h 10000"/>
                  <a:gd name="connsiteX167" fmla="*/ 2249 w 10000"/>
                  <a:gd name="connsiteY167" fmla="*/ 1156 h 10000"/>
                  <a:gd name="connsiteX168" fmla="*/ 2230 w 10000"/>
                  <a:gd name="connsiteY168" fmla="*/ 1156 h 10000"/>
                  <a:gd name="connsiteX169" fmla="*/ 2222 w 10000"/>
                  <a:gd name="connsiteY169" fmla="*/ 1163 h 10000"/>
                  <a:gd name="connsiteX170" fmla="*/ 2194 w 10000"/>
                  <a:gd name="connsiteY170" fmla="*/ 1163 h 10000"/>
                  <a:gd name="connsiteX171" fmla="*/ 2172 w 10000"/>
                  <a:gd name="connsiteY171" fmla="*/ 1163 h 10000"/>
                  <a:gd name="connsiteX172" fmla="*/ 2147 w 10000"/>
                  <a:gd name="connsiteY172" fmla="*/ 1166 h 10000"/>
                  <a:gd name="connsiteX173" fmla="*/ 2108 w 10000"/>
                  <a:gd name="connsiteY173" fmla="*/ 1166 h 10000"/>
                  <a:gd name="connsiteX174" fmla="*/ 2083 w 10000"/>
                  <a:gd name="connsiteY174" fmla="*/ 1156 h 10000"/>
                  <a:gd name="connsiteX175" fmla="*/ 2042 w 10000"/>
                  <a:gd name="connsiteY175" fmla="*/ 1143 h 10000"/>
                  <a:gd name="connsiteX176" fmla="*/ 2011 w 10000"/>
                  <a:gd name="connsiteY176" fmla="*/ 1143 h 10000"/>
                  <a:gd name="connsiteX177" fmla="*/ 1994 w 10000"/>
                  <a:gd name="connsiteY177" fmla="*/ 1146 h 10000"/>
                  <a:gd name="connsiteX178" fmla="*/ 1967 w 10000"/>
                  <a:gd name="connsiteY178" fmla="*/ 1156 h 10000"/>
                  <a:gd name="connsiteX179" fmla="*/ 1903 w 10000"/>
                  <a:gd name="connsiteY179" fmla="*/ 1176 h 10000"/>
                  <a:gd name="connsiteX180" fmla="*/ 1873 w 10000"/>
                  <a:gd name="connsiteY180" fmla="*/ 1182 h 10000"/>
                  <a:gd name="connsiteX181" fmla="*/ 1850 w 10000"/>
                  <a:gd name="connsiteY181" fmla="*/ 1185 h 10000"/>
                  <a:gd name="connsiteX182" fmla="*/ 1842 w 10000"/>
                  <a:gd name="connsiteY182" fmla="*/ 1192 h 10000"/>
                  <a:gd name="connsiteX183" fmla="*/ 1823 w 10000"/>
                  <a:gd name="connsiteY183" fmla="*/ 1195 h 10000"/>
                  <a:gd name="connsiteX184" fmla="*/ 1814 w 10000"/>
                  <a:gd name="connsiteY184" fmla="*/ 1201 h 10000"/>
                  <a:gd name="connsiteX185" fmla="*/ 1792 w 10000"/>
                  <a:gd name="connsiteY185" fmla="*/ 1218 h 10000"/>
                  <a:gd name="connsiteX186" fmla="*/ 1767 w 10000"/>
                  <a:gd name="connsiteY186" fmla="*/ 1231 h 10000"/>
                  <a:gd name="connsiteX187" fmla="*/ 1717 w 10000"/>
                  <a:gd name="connsiteY187" fmla="*/ 1266 h 10000"/>
                  <a:gd name="connsiteX188" fmla="*/ 1695 w 10000"/>
                  <a:gd name="connsiteY188" fmla="*/ 1279 h 10000"/>
                  <a:gd name="connsiteX189" fmla="*/ 1654 w 10000"/>
                  <a:gd name="connsiteY189" fmla="*/ 1308 h 10000"/>
                  <a:gd name="connsiteX190" fmla="*/ 1620 w 10000"/>
                  <a:gd name="connsiteY190" fmla="*/ 1334 h 10000"/>
                  <a:gd name="connsiteX191" fmla="*/ 1590 w 10000"/>
                  <a:gd name="connsiteY191" fmla="*/ 1360 h 10000"/>
                  <a:gd name="connsiteX192" fmla="*/ 1565 w 10000"/>
                  <a:gd name="connsiteY192" fmla="*/ 1380 h 10000"/>
                  <a:gd name="connsiteX193" fmla="*/ 1532 w 10000"/>
                  <a:gd name="connsiteY193" fmla="*/ 1402 h 10000"/>
                  <a:gd name="connsiteX194" fmla="*/ 1501 w 10000"/>
                  <a:gd name="connsiteY194" fmla="*/ 1418 h 10000"/>
                  <a:gd name="connsiteX195" fmla="*/ 1460 w 10000"/>
                  <a:gd name="connsiteY195" fmla="*/ 1438 h 10000"/>
                  <a:gd name="connsiteX196" fmla="*/ 1435 w 10000"/>
                  <a:gd name="connsiteY196" fmla="*/ 1454 h 10000"/>
                  <a:gd name="connsiteX197" fmla="*/ 1421 w 10000"/>
                  <a:gd name="connsiteY197" fmla="*/ 1464 h 10000"/>
                  <a:gd name="connsiteX198" fmla="*/ 1380 w 10000"/>
                  <a:gd name="connsiteY198" fmla="*/ 1473 h 10000"/>
                  <a:gd name="connsiteX199" fmla="*/ 1324 w 10000"/>
                  <a:gd name="connsiteY199" fmla="*/ 1477 h 10000"/>
                  <a:gd name="connsiteX200" fmla="*/ 1274 w 10000"/>
                  <a:gd name="connsiteY200" fmla="*/ 1483 h 10000"/>
                  <a:gd name="connsiteX201" fmla="*/ 1244 w 10000"/>
                  <a:gd name="connsiteY201" fmla="*/ 1486 h 10000"/>
                  <a:gd name="connsiteX202" fmla="*/ 1233 w 10000"/>
                  <a:gd name="connsiteY202" fmla="*/ 1486 h 10000"/>
                  <a:gd name="connsiteX203" fmla="*/ 1197 w 10000"/>
                  <a:gd name="connsiteY203" fmla="*/ 1493 h 10000"/>
                  <a:gd name="connsiteX204" fmla="*/ 1180 w 10000"/>
                  <a:gd name="connsiteY204" fmla="*/ 1496 h 10000"/>
                  <a:gd name="connsiteX205" fmla="*/ 1169 w 10000"/>
                  <a:gd name="connsiteY205" fmla="*/ 1496 h 10000"/>
                  <a:gd name="connsiteX206" fmla="*/ 1161 w 10000"/>
                  <a:gd name="connsiteY206" fmla="*/ 1503 h 10000"/>
                  <a:gd name="connsiteX207" fmla="*/ 1155 w 10000"/>
                  <a:gd name="connsiteY207" fmla="*/ 1503 h 10000"/>
                  <a:gd name="connsiteX208" fmla="*/ 501 w 10000"/>
                  <a:gd name="connsiteY208" fmla="*/ 2277 h 10000"/>
                  <a:gd name="connsiteX209" fmla="*/ 396 w 10000"/>
                  <a:gd name="connsiteY209" fmla="*/ 2532 h 10000"/>
                  <a:gd name="connsiteX210" fmla="*/ 324 w 10000"/>
                  <a:gd name="connsiteY210" fmla="*/ 2759 h 10000"/>
                  <a:gd name="connsiteX211" fmla="*/ 274 w 10000"/>
                  <a:gd name="connsiteY211" fmla="*/ 2866 h 10000"/>
                  <a:gd name="connsiteX212" fmla="*/ 202 w 10000"/>
                  <a:gd name="connsiteY212" fmla="*/ 3008 h 10000"/>
                  <a:gd name="connsiteX213" fmla="*/ 211 w 10000"/>
                  <a:gd name="connsiteY213" fmla="*/ 3177 h 10000"/>
                  <a:gd name="connsiteX214" fmla="*/ 235 w 10000"/>
                  <a:gd name="connsiteY214" fmla="*/ 3368 h 10000"/>
                  <a:gd name="connsiteX215" fmla="*/ 266 w 10000"/>
                  <a:gd name="connsiteY215" fmla="*/ 3595 h 10000"/>
                  <a:gd name="connsiteX216" fmla="*/ 299 w 10000"/>
                  <a:gd name="connsiteY216" fmla="*/ 3831 h 10000"/>
                  <a:gd name="connsiteX217" fmla="*/ 305 w 10000"/>
                  <a:gd name="connsiteY217" fmla="*/ 3863 h 10000"/>
                  <a:gd name="connsiteX218" fmla="*/ 341 w 10000"/>
                  <a:gd name="connsiteY218" fmla="*/ 3941 h 10000"/>
                  <a:gd name="connsiteX219" fmla="*/ 186 w 10000"/>
                  <a:gd name="connsiteY219" fmla="*/ 3935 h 10000"/>
                  <a:gd name="connsiteX220" fmla="*/ 30 w 10000"/>
                  <a:gd name="connsiteY220" fmla="*/ 3925 h 10000"/>
                  <a:gd name="connsiteX221" fmla="*/ 0 w 10000"/>
                  <a:gd name="connsiteY221" fmla="*/ 4054 h 10000"/>
                  <a:gd name="connsiteX222" fmla="*/ 14 w 10000"/>
                  <a:gd name="connsiteY222" fmla="*/ 4152 h 10000"/>
                  <a:gd name="connsiteX223" fmla="*/ 22 w 10000"/>
                  <a:gd name="connsiteY223" fmla="*/ 4242 h 10000"/>
                  <a:gd name="connsiteX224" fmla="*/ 30 w 10000"/>
                  <a:gd name="connsiteY224" fmla="*/ 4291 h 10000"/>
                  <a:gd name="connsiteX225" fmla="*/ 102 w 10000"/>
                  <a:gd name="connsiteY225" fmla="*/ 4271 h 10000"/>
                  <a:gd name="connsiteX226" fmla="*/ 155 w 10000"/>
                  <a:gd name="connsiteY226" fmla="*/ 4262 h 10000"/>
                  <a:gd name="connsiteX227" fmla="*/ 410 w 10000"/>
                  <a:gd name="connsiteY227" fmla="*/ 4255 h 10000"/>
                  <a:gd name="connsiteX228" fmla="*/ 418 w 10000"/>
                  <a:gd name="connsiteY228" fmla="*/ 4385 h 10000"/>
                  <a:gd name="connsiteX229" fmla="*/ 429 w 10000"/>
                  <a:gd name="connsiteY229" fmla="*/ 4543 h 10000"/>
                  <a:gd name="connsiteX230" fmla="*/ 443 w 10000"/>
                  <a:gd name="connsiteY230" fmla="*/ 4585 h 10000"/>
                  <a:gd name="connsiteX231" fmla="*/ 465 w 10000"/>
                  <a:gd name="connsiteY231" fmla="*/ 4611 h 10000"/>
                  <a:gd name="connsiteX232" fmla="*/ 468 w 10000"/>
                  <a:gd name="connsiteY232" fmla="*/ 4621 h 10000"/>
                  <a:gd name="connsiteX233" fmla="*/ 474 w 10000"/>
                  <a:gd name="connsiteY233" fmla="*/ 4679 h 10000"/>
                  <a:gd name="connsiteX234" fmla="*/ 554 w 10000"/>
                  <a:gd name="connsiteY234" fmla="*/ 4738 h 10000"/>
                  <a:gd name="connsiteX235" fmla="*/ 637 w 10000"/>
                  <a:gd name="connsiteY235" fmla="*/ 4809 h 10000"/>
                  <a:gd name="connsiteX236" fmla="*/ 704 w 10000"/>
                  <a:gd name="connsiteY236" fmla="*/ 4851 h 10000"/>
                  <a:gd name="connsiteX237" fmla="*/ 740 w 10000"/>
                  <a:gd name="connsiteY237" fmla="*/ 4893 h 10000"/>
                  <a:gd name="connsiteX238" fmla="*/ 756 w 10000"/>
                  <a:gd name="connsiteY238" fmla="*/ 4896 h 10000"/>
                  <a:gd name="connsiteX239" fmla="*/ 767 w 10000"/>
                  <a:gd name="connsiteY239" fmla="*/ 4880 h 10000"/>
                  <a:gd name="connsiteX240" fmla="*/ 806 w 10000"/>
                  <a:gd name="connsiteY240" fmla="*/ 4945 h 10000"/>
                  <a:gd name="connsiteX241" fmla="*/ 886 w 10000"/>
                  <a:gd name="connsiteY241" fmla="*/ 5078 h 10000"/>
                  <a:gd name="connsiteX242" fmla="*/ 911 w 10000"/>
                  <a:gd name="connsiteY242" fmla="*/ 5130 h 10000"/>
                  <a:gd name="connsiteX243" fmla="*/ 920 w 10000"/>
                  <a:gd name="connsiteY243" fmla="*/ 5191 h 10000"/>
                  <a:gd name="connsiteX244" fmla="*/ 920 w 10000"/>
                  <a:gd name="connsiteY244" fmla="*/ 5220 h 10000"/>
                  <a:gd name="connsiteX245" fmla="*/ 911 w 10000"/>
                  <a:gd name="connsiteY245" fmla="*/ 5314 h 10000"/>
                  <a:gd name="connsiteX246" fmla="*/ 898 w 10000"/>
                  <a:gd name="connsiteY246" fmla="*/ 5369 h 10000"/>
                  <a:gd name="connsiteX247" fmla="*/ 895 w 10000"/>
                  <a:gd name="connsiteY247" fmla="*/ 5385 h 10000"/>
                  <a:gd name="connsiteX248" fmla="*/ 895 w 10000"/>
                  <a:gd name="connsiteY248" fmla="*/ 5405 h 10000"/>
                  <a:gd name="connsiteX249" fmla="*/ 898 w 10000"/>
                  <a:gd name="connsiteY249" fmla="*/ 5434 h 10000"/>
                  <a:gd name="connsiteX250" fmla="*/ 911 w 10000"/>
                  <a:gd name="connsiteY250" fmla="*/ 5463 h 10000"/>
                  <a:gd name="connsiteX251" fmla="*/ 920 w 10000"/>
                  <a:gd name="connsiteY251" fmla="*/ 5492 h 10000"/>
                  <a:gd name="connsiteX252" fmla="*/ 934 w 10000"/>
                  <a:gd name="connsiteY252" fmla="*/ 5518 h 10000"/>
                  <a:gd name="connsiteX253" fmla="*/ 1169 w 10000"/>
                  <a:gd name="connsiteY253" fmla="*/ 5738 h 10000"/>
                  <a:gd name="connsiteX254" fmla="*/ 1188 w 10000"/>
                  <a:gd name="connsiteY254" fmla="*/ 5755 h 10000"/>
                  <a:gd name="connsiteX255" fmla="*/ 1216 w 10000"/>
                  <a:gd name="connsiteY255" fmla="*/ 5758 h 10000"/>
                  <a:gd name="connsiteX256" fmla="*/ 1313 w 10000"/>
                  <a:gd name="connsiteY256" fmla="*/ 5774 h 10000"/>
                  <a:gd name="connsiteX257" fmla="*/ 1349 w 10000"/>
                  <a:gd name="connsiteY257" fmla="*/ 5787 h 10000"/>
                  <a:gd name="connsiteX258" fmla="*/ 1393 w 10000"/>
                  <a:gd name="connsiteY258" fmla="*/ 5793 h 10000"/>
                  <a:gd name="connsiteX259" fmla="*/ 1393 w 10000"/>
                  <a:gd name="connsiteY259" fmla="*/ 5797 h 10000"/>
                  <a:gd name="connsiteX260" fmla="*/ 1421 w 10000"/>
                  <a:gd name="connsiteY260" fmla="*/ 5810 h 10000"/>
                  <a:gd name="connsiteX261" fmla="*/ 1446 w 10000"/>
                  <a:gd name="connsiteY261" fmla="*/ 5829 h 10000"/>
                  <a:gd name="connsiteX262" fmla="*/ 1460 w 10000"/>
                  <a:gd name="connsiteY262" fmla="*/ 5842 h 10000"/>
                  <a:gd name="connsiteX263" fmla="*/ 1476 w 10000"/>
                  <a:gd name="connsiteY263" fmla="*/ 5848 h 10000"/>
                  <a:gd name="connsiteX264" fmla="*/ 1501 w 10000"/>
                  <a:gd name="connsiteY264" fmla="*/ 5852 h 10000"/>
                  <a:gd name="connsiteX265" fmla="*/ 1532 w 10000"/>
                  <a:gd name="connsiteY265" fmla="*/ 5887 h 10000"/>
                  <a:gd name="connsiteX266" fmla="*/ 1565 w 10000"/>
                  <a:gd name="connsiteY266" fmla="*/ 5942 h 10000"/>
                  <a:gd name="connsiteX267" fmla="*/ 1587 w 10000"/>
                  <a:gd name="connsiteY267" fmla="*/ 5972 h 10000"/>
                  <a:gd name="connsiteX268" fmla="*/ 1612 w 10000"/>
                  <a:gd name="connsiteY268" fmla="*/ 5955 h 10000"/>
                  <a:gd name="connsiteX269" fmla="*/ 1679 w 10000"/>
                  <a:gd name="connsiteY269" fmla="*/ 6049 h 10000"/>
                  <a:gd name="connsiteX270" fmla="*/ 1720 w 10000"/>
                  <a:gd name="connsiteY270" fmla="*/ 6108 h 10000"/>
                  <a:gd name="connsiteX271" fmla="*/ 1751 w 10000"/>
                  <a:gd name="connsiteY271" fmla="*/ 6133 h 10000"/>
                  <a:gd name="connsiteX272" fmla="*/ 1792 w 10000"/>
                  <a:gd name="connsiteY272" fmla="*/ 6169 h 10000"/>
                  <a:gd name="connsiteX273" fmla="*/ 1801 w 10000"/>
                  <a:gd name="connsiteY273" fmla="*/ 6172 h 10000"/>
                  <a:gd name="connsiteX274" fmla="*/ 1814 w 10000"/>
                  <a:gd name="connsiteY274" fmla="*/ 6286 h 10000"/>
                  <a:gd name="connsiteX275" fmla="*/ 1817 w 10000"/>
                  <a:gd name="connsiteY275" fmla="*/ 6331 h 10000"/>
                  <a:gd name="connsiteX276" fmla="*/ 1809 w 10000"/>
                  <a:gd name="connsiteY276" fmla="*/ 6444 h 10000"/>
                  <a:gd name="connsiteX277" fmla="*/ 1801 w 10000"/>
                  <a:gd name="connsiteY277" fmla="*/ 6499 h 10000"/>
                  <a:gd name="connsiteX278" fmla="*/ 1781 w 10000"/>
                  <a:gd name="connsiteY278" fmla="*/ 6522 h 10000"/>
                  <a:gd name="connsiteX279" fmla="*/ 1773 w 10000"/>
                  <a:gd name="connsiteY279" fmla="*/ 6541 h 10000"/>
                  <a:gd name="connsiteX280" fmla="*/ 1762 w 10000"/>
                  <a:gd name="connsiteY280" fmla="*/ 6571 h 10000"/>
                  <a:gd name="connsiteX281" fmla="*/ 1767 w 10000"/>
                  <a:gd name="connsiteY281" fmla="*/ 6622 h 10000"/>
                  <a:gd name="connsiteX282" fmla="*/ 1767 w 10000"/>
                  <a:gd name="connsiteY282" fmla="*/ 6665 h 10000"/>
                  <a:gd name="connsiteX283" fmla="*/ 1767 w 10000"/>
                  <a:gd name="connsiteY283" fmla="*/ 6694 h 10000"/>
                  <a:gd name="connsiteX284" fmla="*/ 1776 w 10000"/>
                  <a:gd name="connsiteY284" fmla="*/ 6726 h 10000"/>
                  <a:gd name="connsiteX285" fmla="*/ 1776 w 10000"/>
                  <a:gd name="connsiteY285" fmla="*/ 6745 h 10000"/>
                  <a:gd name="connsiteX286" fmla="*/ 1767 w 10000"/>
                  <a:gd name="connsiteY286" fmla="*/ 6765 h 10000"/>
                  <a:gd name="connsiteX287" fmla="*/ 1762 w 10000"/>
                  <a:gd name="connsiteY287" fmla="*/ 6804 h 10000"/>
                  <a:gd name="connsiteX288" fmla="*/ 1753 w 10000"/>
                  <a:gd name="connsiteY288" fmla="*/ 6839 h 10000"/>
                  <a:gd name="connsiteX289" fmla="*/ 1742 w 10000"/>
                  <a:gd name="connsiteY289" fmla="*/ 6849 h 10000"/>
                  <a:gd name="connsiteX290" fmla="*/ 1726 w 10000"/>
                  <a:gd name="connsiteY290" fmla="*/ 6849 h 10000"/>
                  <a:gd name="connsiteX291" fmla="*/ 1712 w 10000"/>
                  <a:gd name="connsiteY291" fmla="*/ 6852 h 10000"/>
                  <a:gd name="connsiteX292" fmla="*/ 1640 w 10000"/>
                  <a:gd name="connsiteY292" fmla="*/ 6953 h 10000"/>
                  <a:gd name="connsiteX293" fmla="*/ 1493 w 10000"/>
                  <a:gd name="connsiteY293" fmla="*/ 7105 h 10000"/>
                  <a:gd name="connsiteX294" fmla="*/ 1490 w 10000"/>
                  <a:gd name="connsiteY294" fmla="*/ 7124 h 10000"/>
                  <a:gd name="connsiteX295" fmla="*/ 1468 w 10000"/>
                  <a:gd name="connsiteY295" fmla="*/ 7137 h 10000"/>
                  <a:gd name="connsiteX296" fmla="*/ 1454 w 10000"/>
                  <a:gd name="connsiteY296" fmla="*/ 7144 h 10000"/>
                  <a:gd name="connsiteX297" fmla="*/ 1452 w 10000"/>
                  <a:gd name="connsiteY297" fmla="*/ 7157 h 10000"/>
                  <a:gd name="connsiteX298" fmla="*/ 1446 w 10000"/>
                  <a:gd name="connsiteY298" fmla="*/ 7199 h 10000"/>
                  <a:gd name="connsiteX299" fmla="*/ 1476 w 10000"/>
                  <a:gd name="connsiteY299" fmla="*/ 7247 h 10000"/>
                  <a:gd name="connsiteX300" fmla="*/ 1501 w 10000"/>
                  <a:gd name="connsiteY300" fmla="*/ 7270 h 10000"/>
                  <a:gd name="connsiteX301" fmla="*/ 1518 w 10000"/>
                  <a:gd name="connsiteY301" fmla="*/ 7286 h 10000"/>
                  <a:gd name="connsiteX302" fmla="*/ 1524 w 10000"/>
                  <a:gd name="connsiteY302" fmla="*/ 7306 h 10000"/>
                  <a:gd name="connsiteX303" fmla="*/ 1540 w 10000"/>
                  <a:gd name="connsiteY303" fmla="*/ 7322 h 10000"/>
                  <a:gd name="connsiteX304" fmla="*/ 1565 w 10000"/>
                  <a:gd name="connsiteY304" fmla="*/ 7325 h 10000"/>
                  <a:gd name="connsiteX305" fmla="*/ 1590 w 10000"/>
                  <a:gd name="connsiteY305" fmla="*/ 7332 h 10000"/>
                  <a:gd name="connsiteX306" fmla="*/ 1615 w 10000"/>
                  <a:gd name="connsiteY306" fmla="*/ 7345 h 10000"/>
                  <a:gd name="connsiteX307" fmla="*/ 1662 w 10000"/>
                  <a:gd name="connsiteY307" fmla="*/ 7370 h 10000"/>
                  <a:gd name="connsiteX308" fmla="*/ 1670 w 10000"/>
                  <a:gd name="connsiteY308" fmla="*/ 7351 h 10000"/>
                  <a:gd name="connsiteX309" fmla="*/ 1726 w 10000"/>
                  <a:gd name="connsiteY309" fmla="*/ 7354 h 10000"/>
                  <a:gd name="connsiteX310" fmla="*/ 1726 w 10000"/>
                  <a:gd name="connsiteY310" fmla="*/ 7400 h 10000"/>
                  <a:gd name="connsiteX311" fmla="*/ 1773 w 10000"/>
                  <a:gd name="connsiteY311" fmla="*/ 7409 h 10000"/>
                  <a:gd name="connsiteX312" fmla="*/ 1806 w 10000"/>
                  <a:gd name="connsiteY312" fmla="*/ 7416 h 10000"/>
                  <a:gd name="connsiteX313" fmla="*/ 1839 w 10000"/>
                  <a:gd name="connsiteY313" fmla="*/ 7403 h 10000"/>
                  <a:gd name="connsiteX314" fmla="*/ 1886 w 10000"/>
                  <a:gd name="connsiteY314" fmla="*/ 7403 h 10000"/>
                  <a:gd name="connsiteX315" fmla="*/ 1898 w 10000"/>
                  <a:gd name="connsiteY315" fmla="*/ 7403 h 10000"/>
                  <a:gd name="connsiteX316" fmla="*/ 1914 w 10000"/>
                  <a:gd name="connsiteY316" fmla="*/ 7494 h 10000"/>
                  <a:gd name="connsiteX317" fmla="*/ 1895 w 10000"/>
                  <a:gd name="connsiteY317" fmla="*/ 7523 h 10000"/>
                  <a:gd name="connsiteX318" fmla="*/ 1825 w 10000"/>
                  <a:gd name="connsiteY318" fmla="*/ 7617 h 10000"/>
                  <a:gd name="connsiteX319" fmla="*/ 1776 w 10000"/>
                  <a:gd name="connsiteY319" fmla="*/ 7691 h 10000"/>
                  <a:gd name="connsiteX320" fmla="*/ 1781 w 10000"/>
                  <a:gd name="connsiteY320" fmla="*/ 7723 h 10000"/>
                  <a:gd name="connsiteX321" fmla="*/ 1767 w 10000"/>
                  <a:gd name="connsiteY321" fmla="*/ 7759 h 10000"/>
                  <a:gd name="connsiteX322" fmla="*/ 1762 w 10000"/>
                  <a:gd name="connsiteY322" fmla="*/ 7817 h 10000"/>
                  <a:gd name="connsiteX323" fmla="*/ 1762 w 10000"/>
                  <a:gd name="connsiteY323" fmla="*/ 7856 h 10000"/>
                  <a:gd name="connsiteX324" fmla="*/ 1776 w 10000"/>
                  <a:gd name="connsiteY324" fmla="*/ 7892 h 10000"/>
                  <a:gd name="connsiteX325" fmla="*/ 1784 w 10000"/>
                  <a:gd name="connsiteY325" fmla="*/ 7902 h 10000"/>
                  <a:gd name="connsiteX326" fmla="*/ 1801 w 10000"/>
                  <a:gd name="connsiteY326" fmla="*/ 7908 h 10000"/>
                  <a:gd name="connsiteX327" fmla="*/ 1809 w 10000"/>
                  <a:gd name="connsiteY327" fmla="*/ 7911 h 10000"/>
                  <a:gd name="connsiteX328" fmla="*/ 1801 w 10000"/>
                  <a:gd name="connsiteY328" fmla="*/ 7940 h 10000"/>
                  <a:gd name="connsiteX329" fmla="*/ 1798 w 10000"/>
                  <a:gd name="connsiteY329" fmla="*/ 7979 h 10000"/>
                  <a:gd name="connsiteX330" fmla="*/ 1806 w 10000"/>
                  <a:gd name="connsiteY330" fmla="*/ 8002 h 10000"/>
                  <a:gd name="connsiteX331" fmla="*/ 1823 w 10000"/>
                  <a:gd name="connsiteY331" fmla="*/ 8021 h 10000"/>
                  <a:gd name="connsiteX332" fmla="*/ 1834 w 10000"/>
                  <a:gd name="connsiteY332" fmla="*/ 8044 h 10000"/>
                  <a:gd name="connsiteX333" fmla="*/ 1839 w 10000"/>
                  <a:gd name="connsiteY333" fmla="*/ 8073 h 10000"/>
                  <a:gd name="connsiteX334" fmla="*/ 1842 w 10000"/>
                  <a:gd name="connsiteY334" fmla="*/ 8106 h 10000"/>
                  <a:gd name="connsiteX335" fmla="*/ 1839 w 10000"/>
                  <a:gd name="connsiteY335" fmla="*/ 8144 h 10000"/>
                  <a:gd name="connsiteX336" fmla="*/ 1856 w 10000"/>
                  <a:gd name="connsiteY336" fmla="*/ 8164 h 10000"/>
                  <a:gd name="connsiteX337" fmla="*/ 1886 w 10000"/>
                  <a:gd name="connsiteY337" fmla="*/ 8193 h 10000"/>
                  <a:gd name="connsiteX338" fmla="*/ 1922 w 10000"/>
                  <a:gd name="connsiteY338" fmla="*/ 8206 h 10000"/>
                  <a:gd name="connsiteX339" fmla="*/ 1967 w 10000"/>
                  <a:gd name="connsiteY339" fmla="*/ 8203 h 10000"/>
                  <a:gd name="connsiteX340" fmla="*/ 1986 w 10000"/>
                  <a:gd name="connsiteY340" fmla="*/ 8212 h 10000"/>
                  <a:gd name="connsiteX341" fmla="*/ 2000 w 10000"/>
                  <a:gd name="connsiteY341" fmla="*/ 8232 h 10000"/>
                  <a:gd name="connsiteX342" fmla="*/ 2033 w 10000"/>
                  <a:gd name="connsiteY342" fmla="*/ 8258 h 10000"/>
                  <a:gd name="connsiteX343" fmla="*/ 2050 w 10000"/>
                  <a:gd name="connsiteY343" fmla="*/ 8271 h 10000"/>
                  <a:gd name="connsiteX344" fmla="*/ 2089 w 10000"/>
                  <a:gd name="connsiteY344" fmla="*/ 8280 h 10000"/>
                  <a:gd name="connsiteX345" fmla="*/ 2122 w 10000"/>
                  <a:gd name="connsiteY345" fmla="*/ 8300 h 10000"/>
                  <a:gd name="connsiteX346" fmla="*/ 2163 w 10000"/>
                  <a:gd name="connsiteY346" fmla="*/ 8332 h 10000"/>
                  <a:gd name="connsiteX347" fmla="*/ 2172 w 10000"/>
                  <a:gd name="connsiteY347" fmla="*/ 8335 h 10000"/>
                  <a:gd name="connsiteX348" fmla="*/ 2177 w 10000"/>
                  <a:gd name="connsiteY348" fmla="*/ 8345 h 10000"/>
                  <a:gd name="connsiteX349" fmla="*/ 2163 w 10000"/>
                  <a:gd name="connsiteY349" fmla="*/ 8371 h 10000"/>
                  <a:gd name="connsiteX350" fmla="*/ 2139 w 10000"/>
                  <a:gd name="connsiteY350" fmla="*/ 8423 h 10000"/>
                  <a:gd name="connsiteX351" fmla="*/ 2130 w 10000"/>
                  <a:gd name="connsiteY351" fmla="*/ 8439 h 10000"/>
                  <a:gd name="connsiteX352" fmla="*/ 2105 w 10000"/>
                  <a:gd name="connsiteY352" fmla="*/ 8446 h 10000"/>
                  <a:gd name="connsiteX353" fmla="*/ 2080 w 10000"/>
                  <a:gd name="connsiteY353" fmla="*/ 8449 h 10000"/>
                  <a:gd name="connsiteX354" fmla="*/ 2075 w 10000"/>
                  <a:gd name="connsiteY354" fmla="*/ 8459 h 10000"/>
                  <a:gd name="connsiteX355" fmla="*/ 2072 w 10000"/>
                  <a:gd name="connsiteY355" fmla="*/ 8475 h 10000"/>
                  <a:gd name="connsiteX356" fmla="*/ 2080 w 10000"/>
                  <a:gd name="connsiteY356" fmla="*/ 8484 h 10000"/>
                  <a:gd name="connsiteX357" fmla="*/ 2100 w 10000"/>
                  <a:gd name="connsiteY357" fmla="*/ 8475 h 10000"/>
                  <a:gd name="connsiteX358" fmla="*/ 2141 w 10000"/>
                  <a:gd name="connsiteY358" fmla="*/ 8478 h 10000"/>
                  <a:gd name="connsiteX359" fmla="*/ 2172 w 10000"/>
                  <a:gd name="connsiteY359" fmla="*/ 8475 h 10000"/>
                  <a:gd name="connsiteX360" fmla="*/ 2188 w 10000"/>
                  <a:gd name="connsiteY360" fmla="*/ 8475 h 10000"/>
                  <a:gd name="connsiteX361" fmla="*/ 2222 w 10000"/>
                  <a:gd name="connsiteY361" fmla="*/ 8497 h 10000"/>
                  <a:gd name="connsiteX362" fmla="*/ 2252 w 10000"/>
                  <a:gd name="connsiteY362" fmla="*/ 8514 h 10000"/>
                  <a:gd name="connsiteX363" fmla="*/ 2274 w 10000"/>
                  <a:gd name="connsiteY363" fmla="*/ 8514 h 10000"/>
                  <a:gd name="connsiteX364" fmla="*/ 2299 w 10000"/>
                  <a:gd name="connsiteY364" fmla="*/ 8504 h 10000"/>
                  <a:gd name="connsiteX365" fmla="*/ 2310 w 10000"/>
                  <a:gd name="connsiteY365" fmla="*/ 8504 h 10000"/>
                  <a:gd name="connsiteX366" fmla="*/ 2319 w 10000"/>
                  <a:gd name="connsiteY366" fmla="*/ 8484 h 10000"/>
                  <a:gd name="connsiteX367" fmla="*/ 2338 w 10000"/>
                  <a:gd name="connsiteY367" fmla="*/ 8494 h 10000"/>
                  <a:gd name="connsiteX368" fmla="*/ 2338 w 10000"/>
                  <a:gd name="connsiteY368" fmla="*/ 8552 h 10000"/>
                  <a:gd name="connsiteX369" fmla="*/ 2366 w 10000"/>
                  <a:gd name="connsiteY369" fmla="*/ 8572 h 10000"/>
                  <a:gd name="connsiteX370" fmla="*/ 2382 w 10000"/>
                  <a:gd name="connsiteY370" fmla="*/ 8582 h 10000"/>
                  <a:gd name="connsiteX371" fmla="*/ 2435 w 10000"/>
                  <a:gd name="connsiteY371" fmla="*/ 8552 h 10000"/>
                  <a:gd name="connsiteX372" fmla="*/ 2443 w 10000"/>
                  <a:gd name="connsiteY372" fmla="*/ 8552 h 10000"/>
                  <a:gd name="connsiteX373" fmla="*/ 2454 w 10000"/>
                  <a:gd name="connsiteY373" fmla="*/ 8552 h 10000"/>
                  <a:gd name="connsiteX374" fmla="*/ 2471 w 10000"/>
                  <a:gd name="connsiteY374" fmla="*/ 8546 h 10000"/>
                  <a:gd name="connsiteX375" fmla="*/ 2488 w 10000"/>
                  <a:gd name="connsiteY375" fmla="*/ 8536 h 10000"/>
                  <a:gd name="connsiteX376" fmla="*/ 2501 w 10000"/>
                  <a:gd name="connsiteY376" fmla="*/ 8533 h 10000"/>
                  <a:gd name="connsiteX377" fmla="*/ 2512 w 10000"/>
                  <a:gd name="connsiteY377" fmla="*/ 8533 h 10000"/>
                  <a:gd name="connsiteX378" fmla="*/ 2521 w 10000"/>
                  <a:gd name="connsiteY378" fmla="*/ 8546 h 10000"/>
                  <a:gd name="connsiteX379" fmla="*/ 2521 w 10000"/>
                  <a:gd name="connsiteY379" fmla="*/ 8572 h 10000"/>
                  <a:gd name="connsiteX380" fmla="*/ 2535 w 10000"/>
                  <a:gd name="connsiteY380" fmla="*/ 8588 h 10000"/>
                  <a:gd name="connsiteX381" fmla="*/ 2551 w 10000"/>
                  <a:gd name="connsiteY381" fmla="*/ 8582 h 10000"/>
                  <a:gd name="connsiteX382" fmla="*/ 2560 w 10000"/>
                  <a:gd name="connsiteY382" fmla="*/ 8582 h 10000"/>
                  <a:gd name="connsiteX383" fmla="*/ 2573 w 10000"/>
                  <a:gd name="connsiteY383" fmla="*/ 8588 h 10000"/>
                  <a:gd name="connsiteX384" fmla="*/ 2584 w 10000"/>
                  <a:gd name="connsiteY384" fmla="*/ 8591 h 10000"/>
                  <a:gd name="connsiteX385" fmla="*/ 2590 w 10000"/>
                  <a:gd name="connsiteY385" fmla="*/ 8598 h 10000"/>
                  <a:gd name="connsiteX386" fmla="*/ 2598 w 10000"/>
                  <a:gd name="connsiteY386" fmla="*/ 8608 h 10000"/>
                  <a:gd name="connsiteX387" fmla="*/ 2607 w 10000"/>
                  <a:gd name="connsiteY387" fmla="*/ 8617 h 10000"/>
                  <a:gd name="connsiteX388" fmla="*/ 2618 w 10000"/>
                  <a:gd name="connsiteY388" fmla="*/ 8617 h 10000"/>
                  <a:gd name="connsiteX389" fmla="*/ 2640 w 10000"/>
                  <a:gd name="connsiteY389" fmla="*/ 8608 h 10000"/>
                  <a:gd name="connsiteX390" fmla="*/ 2670 w 10000"/>
                  <a:gd name="connsiteY390" fmla="*/ 8598 h 10000"/>
                  <a:gd name="connsiteX391" fmla="*/ 2673 w 10000"/>
                  <a:gd name="connsiteY391" fmla="*/ 8598 h 10000"/>
                  <a:gd name="connsiteX392" fmla="*/ 2690 w 10000"/>
                  <a:gd name="connsiteY392" fmla="*/ 8598 h 10000"/>
                  <a:gd name="connsiteX393" fmla="*/ 2698 w 10000"/>
                  <a:gd name="connsiteY393" fmla="*/ 8598 h 10000"/>
                  <a:gd name="connsiteX394" fmla="*/ 2712 w 10000"/>
                  <a:gd name="connsiteY394" fmla="*/ 8598 h 10000"/>
                  <a:gd name="connsiteX395" fmla="*/ 2726 w 10000"/>
                  <a:gd name="connsiteY395" fmla="*/ 8591 h 10000"/>
                  <a:gd name="connsiteX396" fmla="*/ 2737 w 10000"/>
                  <a:gd name="connsiteY396" fmla="*/ 8588 h 10000"/>
                  <a:gd name="connsiteX397" fmla="*/ 2759 w 10000"/>
                  <a:gd name="connsiteY397" fmla="*/ 8582 h 10000"/>
                  <a:gd name="connsiteX398" fmla="*/ 2770 w 10000"/>
                  <a:gd name="connsiteY398" fmla="*/ 8578 h 10000"/>
                  <a:gd name="connsiteX399" fmla="*/ 2784 w 10000"/>
                  <a:gd name="connsiteY399" fmla="*/ 8572 h 10000"/>
                  <a:gd name="connsiteX400" fmla="*/ 2795 w 10000"/>
                  <a:gd name="connsiteY400" fmla="*/ 8572 h 10000"/>
                  <a:gd name="connsiteX401" fmla="*/ 2803 w 10000"/>
                  <a:gd name="connsiteY401" fmla="*/ 8588 h 10000"/>
                  <a:gd name="connsiteX402" fmla="*/ 2803 w 10000"/>
                  <a:gd name="connsiteY402" fmla="*/ 8591 h 10000"/>
                  <a:gd name="connsiteX403" fmla="*/ 2803 w 10000"/>
                  <a:gd name="connsiteY403" fmla="*/ 8601 h 10000"/>
                  <a:gd name="connsiteX404" fmla="*/ 2809 w 10000"/>
                  <a:gd name="connsiteY404" fmla="*/ 8601 h 10000"/>
                  <a:gd name="connsiteX405" fmla="*/ 2823 w 10000"/>
                  <a:gd name="connsiteY405" fmla="*/ 8598 h 10000"/>
                  <a:gd name="connsiteX406" fmla="*/ 2831 w 10000"/>
                  <a:gd name="connsiteY406" fmla="*/ 8598 h 10000"/>
                  <a:gd name="connsiteX407" fmla="*/ 2839 w 10000"/>
                  <a:gd name="connsiteY407" fmla="*/ 8601 h 10000"/>
                  <a:gd name="connsiteX408" fmla="*/ 2848 w 10000"/>
                  <a:gd name="connsiteY408" fmla="*/ 8598 h 10000"/>
                  <a:gd name="connsiteX409" fmla="*/ 2856 w 10000"/>
                  <a:gd name="connsiteY409" fmla="*/ 8601 h 10000"/>
                  <a:gd name="connsiteX410" fmla="*/ 2859 w 10000"/>
                  <a:gd name="connsiteY410" fmla="*/ 8601 h 10000"/>
                  <a:gd name="connsiteX411" fmla="*/ 2864 w 10000"/>
                  <a:gd name="connsiteY411" fmla="*/ 8598 h 10000"/>
                  <a:gd name="connsiteX412" fmla="*/ 2889 w 10000"/>
                  <a:gd name="connsiteY412" fmla="*/ 8611 h 10000"/>
                  <a:gd name="connsiteX413" fmla="*/ 2906 w 10000"/>
                  <a:gd name="connsiteY413" fmla="*/ 8620 h 10000"/>
                  <a:gd name="connsiteX414" fmla="*/ 2914 w 10000"/>
                  <a:gd name="connsiteY414" fmla="*/ 8627 h 10000"/>
                  <a:gd name="connsiteX415" fmla="*/ 2920 w 10000"/>
                  <a:gd name="connsiteY415" fmla="*/ 8640 h 10000"/>
                  <a:gd name="connsiteX416" fmla="*/ 2922 w 10000"/>
                  <a:gd name="connsiteY416" fmla="*/ 8666 h 10000"/>
                  <a:gd name="connsiteX417" fmla="*/ 2922 w 10000"/>
                  <a:gd name="connsiteY417" fmla="*/ 8692 h 10000"/>
                  <a:gd name="connsiteX418" fmla="*/ 2939 w 10000"/>
                  <a:gd name="connsiteY418" fmla="*/ 8695 h 10000"/>
                  <a:gd name="connsiteX419" fmla="*/ 2953 w 10000"/>
                  <a:gd name="connsiteY419" fmla="*/ 8695 h 10000"/>
                  <a:gd name="connsiteX420" fmla="*/ 2961 w 10000"/>
                  <a:gd name="connsiteY420" fmla="*/ 8695 h 10000"/>
                  <a:gd name="connsiteX421" fmla="*/ 2972 w 10000"/>
                  <a:gd name="connsiteY421" fmla="*/ 8692 h 10000"/>
                  <a:gd name="connsiteX422" fmla="*/ 2981 w 10000"/>
                  <a:gd name="connsiteY422" fmla="*/ 8685 h 10000"/>
                  <a:gd name="connsiteX423" fmla="*/ 2989 w 10000"/>
                  <a:gd name="connsiteY423" fmla="*/ 8685 h 10000"/>
                  <a:gd name="connsiteX424" fmla="*/ 3008 w 10000"/>
                  <a:gd name="connsiteY424" fmla="*/ 8685 h 10000"/>
                  <a:gd name="connsiteX425" fmla="*/ 3028 w 10000"/>
                  <a:gd name="connsiteY425" fmla="*/ 8695 h 10000"/>
                  <a:gd name="connsiteX426" fmla="*/ 3042 w 10000"/>
                  <a:gd name="connsiteY426" fmla="*/ 8695 h 10000"/>
                  <a:gd name="connsiteX427" fmla="*/ 3053 w 10000"/>
                  <a:gd name="connsiteY427" fmla="*/ 8676 h 10000"/>
                  <a:gd name="connsiteX428" fmla="*/ 3061 w 10000"/>
                  <a:gd name="connsiteY428" fmla="*/ 8666 h 10000"/>
                  <a:gd name="connsiteX429" fmla="*/ 3066 w 10000"/>
                  <a:gd name="connsiteY429" fmla="*/ 8656 h 10000"/>
                  <a:gd name="connsiteX430" fmla="*/ 3091 w 10000"/>
                  <a:gd name="connsiteY430" fmla="*/ 8659 h 10000"/>
                  <a:gd name="connsiteX431" fmla="*/ 3105 w 10000"/>
                  <a:gd name="connsiteY431" fmla="*/ 8659 h 10000"/>
                  <a:gd name="connsiteX432" fmla="*/ 3108 w 10000"/>
                  <a:gd name="connsiteY432" fmla="*/ 8650 h 10000"/>
                  <a:gd name="connsiteX433" fmla="*/ 3147 w 10000"/>
                  <a:gd name="connsiteY433" fmla="*/ 8588 h 10000"/>
                  <a:gd name="connsiteX434" fmla="*/ 3150 w 10000"/>
                  <a:gd name="connsiteY434" fmla="*/ 8598 h 10000"/>
                  <a:gd name="connsiteX435" fmla="*/ 3163 w 10000"/>
                  <a:gd name="connsiteY435" fmla="*/ 8601 h 10000"/>
                  <a:gd name="connsiteX436" fmla="*/ 3180 w 10000"/>
                  <a:gd name="connsiteY436" fmla="*/ 8608 h 10000"/>
                  <a:gd name="connsiteX437" fmla="*/ 3188 w 10000"/>
                  <a:gd name="connsiteY437" fmla="*/ 8611 h 10000"/>
                  <a:gd name="connsiteX438" fmla="*/ 3227 w 10000"/>
                  <a:gd name="connsiteY438" fmla="*/ 8620 h 10000"/>
                  <a:gd name="connsiteX439" fmla="*/ 3238 w 10000"/>
                  <a:gd name="connsiteY439" fmla="*/ 8617 h 10000"/>
                  <a:gd name="connsiteX440" fmla="*/ 3247 w 10000"/>
                  <a:gd name="connsiteY440" fmla="*/ 8601 h 10000"/>
                  <a:gd name="connsiteX441" fmla="*/ 3269 w 10000"/>
                  <a:gd name="connsiteY441" fmla="*/ 8611 h 10000"/>
                  <a:gd name="connsiteX442" fmla="*/ 3277 w 10000"/>
                  <a:gd name="connsiteY442" fmla="*/ 8617 h 10000"/>
                  <a:gd name="connsiteX443" fmla="*/ 3285 w 10000"/>
                  <a:gd name="connsiteY443" fmla="*/ 8611 h 10000"/>
                  <a:gd name="connsiteX444" fmla="*/ 3307 w 10000"/>
                  <a:gd name="connsiteY444" fmla="*/ 8611 h 10000"/>
                  <a:gd name="connsiteX445" fmla="*/ 3319 w 10000"/>
                  <a:gd name="connsiteY445" fmla="*/ 8617 h 10000"/>
                  <a:gd name="connsiteX446" fmla="*/ 3324 w 10000"/>
                  <a:gd name="connsiteY446" fmla="*/ 8617 h 10000"/>
                  <a:gd name="connsiteX447" fmla="*/ 3327 w 10000"/>
                  <a:gd name="connsiteY447" fmla="*/ 8620 h 10000"/>
                  <a:gd name="connsiteX448" fmla="*/ 3341 w 10000"/>
                  <a:gd name="connsiteY448" fmla="*/ 8620 h 10000"/>
                  <a:gd name="connsiteX449" fmla="*/ 3357 w 10000"/>
                  <a:gd name="connsiteY449" fmla="*/ 8620 h 10000"/>
                  <a:gd name="connsiteX450" fmla="*/ 3374 w 10000"/>
                  <a:gd name="connsiteY450" fmla="*/ 8620 h 10000"/>
                  <a:gd name="connsiteX451" fmla="*/ 3382 w 10000"/>
                  <a:gd name="connsiteY451" fmla="*/ 8620 h 10000"/>
                  <a:gd name="connsiteX452" fmla="*/ 3399 w 10000"/>
                  <a:gd name="connsiteY452" fmla="*/ 8611 h 10000"/>
                  <a:gd name="connsiteX453" fmla="*/ 3413 w 10000"/>
                  <a:gd name="connsiteY453" fmla="*/ 8601 h 10000"/>
                  <a:gd name="connsiteX454" fmla="*/ 3421 w 10000"/>
                  <a:gd name="connsiteY454" fmla="*/ 8588 h 10000"/>
                  <a:gd name="connsiteX455" fmla="*/ 3421 w 10000"/>
                  <a:gd name="connsiteY455" fmla="*/ 8572 h 10000"/>
                  <a:gd name="connsiteX456" fmla="*/ 3421 w 10000"/>
                  <a:gd name="connsiteY456" fmla="*/ 8552 h 10000"/>
                  <a:gd name="connsiteX457" fmla="*/ 3424 w 10000"/>
                  <a:gd name="connsiteY457" fmla="*/ 8533 h 10000"/>
                  <a:gd name="connsiteX458" fmla="*/ 3432 w 10000"/>
                  <a:gd name="connsiteY458" fmla="*/ 8523 h 10000"/>
                  <a:gd name="connsiteX459" fmla="*/ 3446 w 10000"/>
                  <a:gd name="connsiteY459" fmla="*/ 8523 h 10000"/>
                  <a:gd name="connsiteX460" fmla="*/ 3457 w 10000"/>
                  <a:gd name="connsiteY460" fmla="*/ 8523 h 10000"/>
                  <a:gd name="connsiteX461" fmla="*/ 3476 w 10000"/>
                  <a:gd name="connsiteY461" fmla="*/ 8533 h 10000"/>
                  <a:gd name="connsiteX462" fmla="*/ 3485 w 10000"/>
                  <a:gd name="connsiteY462" fmla="*/ 8536 h 10000"/>
                  <a:gd name="connsiteX463" fmla="*/ 3501 w 10000"/>
                  <a:gd name="connsiteY463" fmla="*/ 8527 h 10000"/>
                  <a:gd name="connsiteX464" fmla="*/ 3504 w 10000"/>
                  <a:gd name="connsiteY464" fmla="*/ 8514 h 10000"/>
                  <a:gd name="connsiteX465" fmla="*/ 3510 w 10000"/>
                  <a:gd name="connsiteY465" fmla="*/ 8497 h 10000"/>
                  <a:gd name="connsiteX466" fmla="*/ 3537 w 10000"/>
                  <a:gd name="connsiteY466" fmla="*/ 8484 h 10000"/>
                  <a:gd name="connsiteX467" fmla="*/ 3562 w 10000"/>
                  <a:gd name="connsiteY467" fmla="*/ 8488 h 10000"/>
                  <a:gd name="connsiteX468" fmla="*/ 3568 w 10000"/>
                  <a:gd name="connsiteY468" fmla="*/ 8484 h 10000"/>
                  <a:gd name="connsiteX469" fmla="*/ 3584 w 10000"/>
                  <a:gd name="connsiteY469" fmla="*/ 8494 h 10000"/>
                  <a:gd name="connsiteX470" fmla="*/ 3593 w 10000"/>
                  <a:gd name="connsiteY470" fmla="*/ 8507 h 10000"/>
                  <a:gd name="connsiteX471" fmla="*/ 3618 w 10000"/>
                  <a:gd name="connsiteY471" fmla="*/ 8497 h 10000"/>
                  <a:gd name="connsiteX472" fmla="*/ 3643 w 10000"/>
                  <a:gd name="connsiteY472" fmla="*/ 8475 h 10000"/>
                  <a:gd name="connsiteX473" fmla="*/ 3657 w 10000"/>
                  <a:gd name="connsiteY473" fmla="*/ 8478 h 10000"/>
                  <a:gd name="connsiteX474" fmla="*/ 3670 w 10000"/>
                  <a:gd name="connsiteY474" fmla="*/ 8475 h 10000"/>
                  <a:gd name="connsiteX475" fmla="*/ 3673 w 10000"/>
                  <a:gd name="connsiteY475" fmla="*/ 8468 h 10000"/>
                  <a:gd name="connsiteX476" fmla="*/ 3681 w 10000"/>
                  <a:gd name="connsiteY476" fmla="*/ 8468 h 10000"/>
                  <a:gd name="connsiteX477" fmla="*/ 3698 w 10000"/>
                  <a:gd name="connsiteY477" fmla="*/ 8478 h 10000"/>
                  <a:gd name="connsiteX478" fmla="*/ 3720 w 10000"/>
                  <a:gd name="connsiteY478" fmla="*/ 8497 h 10000"/>
                  <a:gd name="connsiteX479" fmla="*/ 3715 w 10000"/>
                  <a:gd name="connsiteY479" fmla="*/ 8504 h 10000"/>
                  <a:gd name="connsiteX480" fmla="*/ 3729 w 10000"/>
                  <a:gd name="connsiteY480" fmla="*/ 8514 h 10000"/>
                  <a:gd name="connsiteX481" fmla="*/ 3729 w 10000"/>
                  <a:gd name="connsiteY481" fmla="*/ 8517 h 10000"/>
                  <a:gd name="connsiteX482" fmla="*/ 3740 w 10000"/>
                  <a:gd name="connsiteY482" fmla="*/ 8527 h 10000"/>
                  <a:gd name="connsiteX483" fmla="*/ 3759 w 10000"/>
                  <a:gd name="connsiteY483" fmla="*/ 8517 h 10000"/>
                  <a:gd name="connsiteX484" fmla="*/ 3762 w 10000"/>
                  <a:gd name="connsiteY484" fmla="*/ 8504 h 10000"/>
                  <a:gd name="connsiteX485" fmla="*/ 3770 w 10000"/>
                  <a:gd name="connsiteY485" fmla="*/ 8488 h 10000"/>
                  <a:gd name="connsiteX486" fmla="*/ 3778 w 10000"/>
                  <a:gd name="connsiteY486" fmla="*/ 8484 h 10000"/>
                  <a:gd name="connsiteX487" fmla="*/ 3792 w 10000"/>
                  <a:gd name="connsiteY487" fmla="*/ 8475 h 10000"/>
                  <a:gd name="connsiteX488" fmla="*/ 3803 w 10000"/>
                  <a:gd name="connsiteY488" fmla="*/ 8478 h 10000"/>
                  <a:gd name="connsiteX489" fmla="*/ 3809 w 10000"/>
                  <a:gd name="connsiteY489" fmla="*/ 8475 h 10000"/>
                  <a:gd name="connsiteX490" fmla="*/ 3825 w 10000"/>
                  <a:gd name="connsiteY490" fmla="*/ 8465 h 10000"/>
                  <a:gd name="connsiteX491" fmla="*/ 3834 w 10000"/>
                  <a:gd name="connsiteY491" fmla="*/ 8468 h 10000"/>
                  <a:gd name="connsiteX492" fmla="*/ 3842 w 10000"/>
                  <a:gd name="connsiteY492" fmla="*/ 8478 h 10000"/>
                  <a:gd name="connsiteX493" fmla="*/ 3850 w 10000"/>
                  <a:gd name="connsiteY493" fmla="*/ 8478 h 10000"/>
                  <a:gd name="connsiteX494" fmla="*/ 3859 w 10000"/>
                  <a:gd name="connsiteY494" fmla="*/ 8484 h 10000"/>
                  <a:gd name="connsiteX495" fmla="*/ 3873 w 10000"/>
                  <a:gd name="connsiteY495" fmla="*/ 8494 h 10000"/>
                  <a:gd name="connsiteX496" fmla="*/ 3875 w 10000"/>
                  <a:gd name="connsiteY496" fmla="*/ 8507 h 10000"/>
                  <a:gd name="connsiteX497" fmla="*/ 3881 w 10000"/>
                  <a:gd name="connsiteY497" fmla="*/ 8527 h 10000"/>
                  <a:gd name="connsiteX498" fmla="*/ 3875 w 10000"/>
                  <a:gd name="connsiteY498" fmla="*/ 8546 h 10000"/>
                  <a:gd name="connsiteX499" fmla="*/ 3892 w 10000"/>
                  <a:gd name="connsiteY499" fmla="*/ 8546 h 10000"/>
                  <a:gd name="connsiteX500" fmla="*/ 3900 w 10000"/>
                  <a:gd name="connsiteY500" fmla="*/ 8543 h 10000"/>
                  <a:gd name="connsiteX501" fmla="*/ 3906 w 10000"/>
                  <a:gd name="connsiteY501" fmla="*/ 8543 h 10000"/>
                  <a:gd name="connsiteX502" fmla="*/ 3922 w 10000"/>
                  <a:gd name="connsiteY502" fmla="*/ 8552 h 10000"/>
                  <a:gd name="connsiteX503" fmla="*/ 3939 w 10000"/>
                  <a:gd name="connsiteY503" fmla="*/ 8559 h 10000"/>
                  <a:gd name="connsiteX504" fmla="*/ 3953 w 10000"/>
                  <a:gd name="connsiteY504" fmla="*/ 8572 h 10000"/>
                  <a:gd name="connsiteX505" fmla="*/ 3956 w 10000"/>
                  <a:gd name="connsiteY505" fmla="*/ 8588 h 10000"/>
                  <a:gd name="connsiteX506" fmla="*/ 3956 w 10000"/>
                  <a:gd name="connsiteY506" fmla="*/ 8608 h 10000"/>
                  <a:gd name="connsiteX507" fmla="*/ 3972 w 10000"/>
                  <a:gd name="connsiteY507" fmla="*/ 8608 h 10000"/>
                  <a:gd name="connsiteX508" fmla="*/ 3986 w 10000"/>
                  <a:gd name="connsiteY508" fmla="*/ 8608 h 10000"/>
                  <a:gd name="connsiteX509" fmla="*/ 3997 w 10000"/>
                  <a:gd name="connsiteY509" fmla="*/ 8608 h 10000"/>
                  <a:gd name="connsiteX510" fmla="*/ 4006 w 10000"/>
                  <a:gd name="connsiteY510" fmla="*/ 8608 h 10000"/>
                  <a:gd name="connsiteX511" fmla="*/ 4006 w 10000"/>
                  <a:gd name="connsiteY511" fmla="*/ 8611 h 10000"/>
                  <a:gd name="connsiteX512" fmla="*/ 4011 w 10000"/>
                  <a:gd name="connsiteY512" fmla="*/ 8611 h 10000"/>
                  <a:gd name="connsiteX513" fmla="*/ 4022 w 10000"/>
                  <a:gd name="connsiteY513" fmla="*/ 8620 h 10000"/>
                  <a:gd name="connsiteX514" fmla="*/ 4042 w 10000"/>
                  <a:gd name="connsiteY514" fmla="*/ 8620 h 10000"/>
                  <a:gd name="connsiteX515" fmla="*/ 4050 w 10000"/>
                  <a:gd name="connsiteY515" fmla="*/ 8617 h 10000"/>
                  <a:gd name="connsiteX516" fmla="*/ 4069 w 10000"/>
                  <a:gd name="connsiteY516" fmla="*/ 8620 h 10000"/>
                  <a:gd name="connsiteX517" fmla="*/ 4086 w 10000"/>
                  <a:gd name="connsiteY517" fmla="*/ 8630 h 10000"/>
                  <a:gd name="connsiteX518" fmla="*/ 4108 w 10000"/>
                  <a:gd name="connsiteY518" fmla="*/ 8627 h 10000"/>
                  <a:gd name="connsiteX519" fmla="*/ 4125 w 10000"/>
                  <a:gd name="connsiteY519" fmla="*/ 8620 h 10000"/>
                  <a:gd name="connsiteX520" fmla="*/ 4133 w 10000"/>
                  <a:gd name="connsiteY520" fmla="*/ 8611 h 10000"/>
                  <a:gd name="connsiteX521" fmla="*/ 4139 w 10000"/>
                  <a:gd name="connsiteY521" fmla="*/ 8608 h 10000"/>
                  <a:gd name="connsiteX522" fmla="*/ 4147 w 10000"/>
                  <a:gd name="connsiteY522" fmla="*/ 8601 h 10000"/>
                  <a:gd name="connsiteX523" fmla="*/ 4155 w 10000"/>
                  <a:gd name="connsiteY523" fmla="*/ 8591 h 10000"/>
                  <a:gd name="connsiteX524" fmla="*/ 4166 w 10000"/>
                  <a:gd name="connsiteY524" fmla="*/ 8582 h 10000"/>
                  <a:gd name="connsiteX525" fmla="*/ 4183 w 10000"/>
                  <a:gd name="connsiteY525" fmla="*/ 8569 h 10000"/>
                  <a:gd name="connsiteX526" fmla="*/ 4191 w 10000"/>
                  <a:gd name="connsiteY526" fmla="*/ 8562 h 10000"/>
                  <a:gd name="connsiteX527" fmla="*/ 4208 w 10000"/>
                  <a:gd name="connsiteY527" fmla="*/ 8552 h 10000"/>
                  <a:gd name="connsiteX528" fmla="*/ 4230 w 10000"/>
                  <a:gd name="connsiteY528" fmla="*/ 8552 h 10000"/>
                  <a:gd name="connsiteX529" fmla="*/ 4238 w 10000"/>
                  <a:gd name="connsiteY529" fmla="*/ 8559 h 10000"/>
                  <a:gd name="connsiteX530" fmla="*/ 4247 w 10000"/>
                  <a:gd name="connsiteY530" fmla="*/ 8572 h 10000"/>
                  <a:gd name="connsiteX531" fmla="*/ 4252 w 10000"/>
                  <a:gd name="connsiteY531" fmla="*/ 8578 h 10000"/>
                  <a:gd name="connsiteX532" fmla="*/ 4263 w 10000"/>
                  <a:gd name="connsiteY532" fmla="*/ 8582 h 10000"/>
                  <a:gd name="connsiteX533" fmla="*/ 4277 w 10000"/>
                  <a:gd name="connsiteY533" fmla="*/ 8572 h 10000"/>
                  <a:gd name="connsiteX534" fmla="*/ 4294 w 10000"/>
                  <a:gd name="connsiteY534" fmla="*/ 8559 h 10000"/>
                  <a:gd name="connsiteX535" fmla="*/ 4302 w 10000"/>
                  <a:gd name="connsiteY535" fmla="*/ 8546 h 10000"/>
                  <a:gd name="connsiteX536" fmla="*/ 4310 w 10000"/>
                  <a:gd name="connsiteY536" fmla="*/ 8543 h 10000"/>
                  <a:gd name="connsiteX537" fmla="*/ 4313 w 10000"/>
                  <a:gd name="connsiteY537" fmla="*/ 8543 h 10000"/>
                  <a:gd name="connsiteX538" fmla="*/ 4332 w 10000"/>
                  <a:gd name="connsiteY538" fmla="*/ 8546 h 10000"/>
                  <a:gd name="connsiteX539" fmla="*/ 4335 w 10000"/>
                  <a:gd name="connsiteY539" fmla="*/ 8559 h 10000"/>
                  <a:gd name="connsiteX540" fmla="*/ 4349 w 10000"/>
                  <a:gd name="connsiteY540" fmla="*/ 8588 h 10000"/>
                  <a:gd name="connsiteX541" fmla="*/ 4360 w 10000"/>
                  <a:gd name="connsiteY541" fmla="*/ 8591 h 10000"/>
                  <a:gd name="connsiteX542" fmla="*/ 4366 w 10000"/>
                  <a:gd name="connsiteY542" fmla="*/ 8591 h 10000"/>
                  <a:gd name="connsiteX543" fmla="*/ 4382 w 10000"/>
                  <a:gd name="connsiteY543" fmla="*/ 8598 h 10000"/>
                  <a:gd name="connsiteX544" fmla="*/ 4385 w 10000"/>
                  <a:gd name="connsiteY544" fmla="*/ 8598 h 10000"/>
                  <a:gd name="connsiteX545" fmla="*/ 4402 w 10000"/>
                  <a:gd name="connsiteY545" fmla="*/ 8598 h 10000"/>
                  <a:gd name="connsiteX546" fmla="*/ 4421 w 10000"/>
                  <a:gd name="connsiteY546" fmla="*/ 8591 h 10000"/>
                  <a:gd name="connsiteX547" fmla="*/ 4440 w 10000"/>
                  <a:gd name="connsiteY547" fmla="*/ 8591 h 10000"/>
                  <a:gd name="connsiteX548" fmla="*/ 4449 w 10000"/>
                  <a:gd name="connsiteY548" fmla="*/ 8598 h 10000"/>
                  <a:gd name="connsiteX549" fmla="*/ 4454 w 10000"/>
                  <a:gd name="connsiteY549" fmla="*/ 8617 h 10000"/>
                  <a:gd name="connsiteX550" fmla="*/ 4463 w 10000"/>
                  <a:gd name="connsiteY550" fmla="*/ 8608 h 10000"/>
                  <a:gd name="connsiteX551" fmla="*/ 4474 w 10000"/>
                  <a:gd name="connsiteY551" fmla="*/ 8608 h 10000"/>
                  <a:gd name="connsiteX552" fmla="*/ 4490 w 10000"/>
                  <a:gd name="connsiteY552" fmla="*/ 8617 h 10000"/>
                  <a:gd name="connsiteX553" fmla="*/ 4504 w 10000"/>
                  <a:gd name="connsiteY553" fmla="*/ 8617 h 10000"/>
                  <a:gd name="connsiteX554" fmla="*/ 4518 w 10000"/>
                  <a:gd name="connsiteY554" fmla="*/ 8617 h 10000"/>
                  <a:gd name="connsiteX555" fmla="*/ 4535 w 10000"/>
                  <a:gd name="connsiteY555" fmla="*/ 8611 h 10000"/>
                  <a:gd name="connsiteX556" fmla="*/ 4546 w 10000"/>
                  <a:gd name="connsiteY556" fmla="*/ 8611 h 10000"/>
                  <a:gd name="connsiteX557" fmla="*/ 4562 w 10000"/>
                  <a:gd name="connsiteY557" fmla="*/ 8611 h 10000"/>
                  <a:gd name="connsiteX558" fmla="*/ 4571 w 10000"/>
                  <a:gd name="connsiteY558" fmla="*/ 8611 h 10000"/>
                  <a:gd name="connsiteX559" fmla="*/ 4579 w 10000"/>
                  <a:gd name="connsiteY559" fmla="*/ 8608 h 10000"/>
                  <a:gd name="connsiteX560" fmla="*/ 4584 w 10000"/>
                  <a:gd name="connsiteY560" fmla="*/ 8608 h 10000"/>
                  <a:gd name="connsiteX561" fmla="*/ 4601 w 10000"/>
                  <a:gd name="connsiteY561" fmla="*/ 8617 h 10000"/>
                  <a:gd name="connsiteX562" fmla="*/ 4609 w 10000"/>
                  <a:gd name="connsiteY562" fmla="*/ 8627 h 10000"/>
                  <a:gd name="connsiteX563" fmla="*/ 4618 w 10000"/>
                  <a:gd name="connsiteY563" fmla="*/ 8637 h 10000"/>
                  <a:gd name="connsiteX564" fmla="*/ 4618 w 10000"/>
                  <a:gd name="connsiteY564" fmla="*/ 8646 h 10000"/>
                  <a:gd name="connsiteX565" fmla="*/ 4634 w 10000"/>
                  <a:gd name="connsiteY565" fmla="*/ 8656 h 10000"/>
                  <a:gd name="connsiteX566" fmla="*/ 4640 w 10000"/>
                  <a:gd name="connsiteY566" fmla="*/ 8659 h 10000"/>
                  <a:gd name="connsiteX567" fmla="*/ 4651 w 10000"/>
                  <a:gd name="connsiteY567" fmla="*/ 8666 h 10000"/>
                  <a:gd name="connsiteX568" fmla="*/ 4657 w 10000"/>
                  <a:gd name="connsiteY568" fmla="*/ 8659 h 10000"/>
                  <a:gd name="connsiteX569" fmla="*/ 4668 w 10000"/>
                  <a:gd name="connsiteY569" fmla="*/ 8650 h 10000"/>
                  <a:gd name="connsiteX570" fmla="*/ 4676 w 10000"/>
                  <a:gd name="connsiteY570" fmla="*/ 8650 h 10000"/>
                  <a:gd name="connsiteX571" fmla="*/ 4690 w 10000"/>
                  <a:gd name="connsiteY571" fmla="*/ 8650 h 10000"/>
                  <a:gd name="connsiteX572" fmla="*/ 4698 w 10000"/>
                  <a:gd name="connsiteY572" fmla="*/ 8650 h 10000"/>
                  <a:gd name="connsiteX573" fmla="*/ 4704 w 10000"/>
                  <a:gd name="connsiteY573" fmla="*/ 8650 h 10000"/>
                  <a:gd name="connsiteX574" fmla="*/ 4706 w 10000"/>
                  <a:gd name="connsiteY574" fmla="*/ 8659 h 10000"/>
                  <a:gd name="connsiteX575" fmla="*/ 4706 w 10000"/>
                  <a:gd name="connsiteY575" fmla="*/ 8666 h 10000"/>
                  <a:gd name="connsiteX576" fmla="*/ 4723 w 10000"/>
                  <a:gd name="connsiteY576" fmla="*/ 8682 h 10000"/>
                  <a:gd name="connsiteX577" fmla="*/ 4737 w 10000"/>
                  <a:gd name="connsiteY577" fmla="*/ 8682 h 10000"/>
                  <a:gd name="connsiteX578" fmla="*/ 4745 w 10000"/>
                  <a:gd name="connsiteY578" fmla="*/ 8676 h 10000"/>
                  <a:gd name="connsiteX579" fmla="*/ 4756 w 10000"/>
                  <a:gd name="connsiteY579" fmla="*/ 8666 h 10000"/>
                  <a:gd name="connsiteX580" fmla="*/ 4765 w 10000"/>
                  <a:gd name="connsiteY580" fmla="*/ 8666 h 10000"/>
                  <a:gd name="connsiteX581" fmla="*/ 4765 w 10000"/>
                  <a:gd name="connsiteY581" fmla="*/ 8682 h 10000"/>
                  <a:gd name="connsiteX582" fmla="*/ 4770 w 10000"/>
                  <a:gd name="connsiteY582" fmla="*/ 8701 h 10000"/>
                  <a:gd name="connsiteX583" fmla="*/ 4778 w 10000"/>
                  <a:gd name="connsiteY583" fmla="*/ 8705 h 10000"/>
                  <a:gd name="connsiteX584" fmla="*/ 4795 w 10000"/>
                  <a:gd name="connsiteY584" fmla="*/ 8714 h 10000"/>
                  <a:gd name="connsiteX585" fmla="*/ 4812 w 10000"/>
                  <a:gd name="connsiteY585" fmla="*/ 8714 h 10000"/>
                  <a:gd name="connsiteX586" fmla="*/ 4825 w 10000"/>
                  <a:gd name="connsiteY586" fmla="*/ 8705 h 10000"/>
                  <a:gd name="connsiteX587" fmla="*/ 4825 w 10000"/>
                  <a:gd name="connsiteY587" fmla="*/ 8701 h 10000"/>
                  <a:gd name="connsiteX588" fmla="*/ 4828 w 10000"/>
                  <a:gd name="connsiteY588" fmla="*/ 8701 h 10000"/>
                  <a:gd name="connsiteX589" fmla="*/ 4837 w 10000"/>
                  <a:gd name="connsiteY589" fmla="*/ 8692 h 10000"/>
                  <a:gd name="connsiteX590" fmla="*/ 4842 w 10000"/>
                  <a:gd name="connsiteY590" fmla="*/ 8685 h 10000"/>
                  <a:gd name="connsiteX591" fmla="*/ 4859 w 10000"/>
                  <a:gd name="connsiteY591" fmla="*/ 8692 h 10000"/>
                  <a:gd name="connsiteX592" fmla="*/ 4870 w 10000"/>
                  <a:gd name="connsiteY592" fmla="*/ 8701 h 10000"/>
                  <a:gd name="connsiteX593" fmla="*/ 4878 w 10000"/>
                  <a:gd name="connsiteY593" fmla="*/ 8714 h 10000"/>
                  <a:gd name="connsiteX594" fmla="*/ 4892 w 10000"/>
                  <a:gd name="connsiteY594" fmla="*/ 8724 h 10000"/>
                  <a:gd name="connsiteX595" fmla="*/ 4900 w 10000"/>
                  <a:gd name="connsiteY595" fmla="*/ 8724 h 10000"/>
                  <a:gd name="connsiteX596" fmla="*/ 4906 w 10000"/>
                  <a:gd name="connsiteY596" fmla="*/ 8705 h 10000"/>
                  <a:gd name="connsiteX597" fmla="*/ 4925 w 10000"/>
                  <a:gd name="connsiteY597" fmla="*/ 8724 h 10000"/>
                  <a:gd name="connsiteX598" fmla="*/ 4939 w 10000"/>
                  <a:gd name="connsiteY598" fmla="*/ 8701 h 10000"/>
                  <a:gd name="connsiteX599" fmla="*/ 4950 w 10000"/>
                  <a:gd name="connsiteY599" fmla="*/ 8695 h 10000"/>
                  <a:gd name="connsiteX600" fmla="*/ 4956 w 10000"/>
                  <a:gd name="connsiteY600" fmla="*/ 8692 h 10000"/>
                  <a:gd name="connsiteX601" fmla="*/ 4986 w 10000"/>
                  <a:gd name="connsiteY601" fmla="*/ 8705 h 10000"/>
                  <a:gd name="connsiteX602" fmla="*/ 5003 w 10000"/>
                  <a:gd name="connsiteY602" fmla="*/ 8701 h 10000"/>
                  <a:gd name="connsiteX603" fmla="*/ 5011 w 10000"/>
                  <a:gd name="connsiteY603" fmla="*/ 8692 h 10000"/>
                  <a:gd name="connsiteX604" fmla="*/ 5028 w 10000"/>
                  <a:gd name="connsiteY604" fmla="*/ 8682 h 10000"/>
                  <a:gd name="connsiteX605" fmla="*/ 5030 w 10000"/>
                  <a:gd name="connsiteY605" fmla="*/ 8659 h 10000"/>
                  <a:gd name="connsiteX606" fmla="*/ 5039 w 10000"/>
                  <a:gd name="connsiteY606" fmla="*/ 8656 h 10000"/>
                  <a:gd name="connsiteX607" fmla="*/ 5053 w 10000"/>
                  <a:gd name="connsiteY607" fmla="*/ 8669 h 10000"/>
                  <a:gd name="connsiteX608" fmla="*/ 5061 w 10000"/>
                  <a:gd name="connsiteY608" fmla="*/ 8669 h 10000"/>
                  <a:gd name="connsiteX609" fmla="*/ 5061 w 10000"/>
                  <a:gd name="connsiteY609" fmla="*/ 8676 h 10000"/>
                  <a:gd name="connsiteX610" fmla="*/ 5069 w 10000"/>
                  <a:gd name="connsiteY610" fmla="*/ 8669 h 10000"/>
                  <a:gd name="connsiteX611" fmla="*/ 5083 w 10000"/>
                  <a:gd name="connsiteY611" fmla="*/ 8669 h 10000"/>
                  <a:gd name="connsiteX612" fmla="*/ 5100 w 10000"/>
                  <a:gd name="connsiteY612" fmla="*/ 8669 h 10000"/>
                  <a:gd name="connsiteX613" fmla="*/ 5119 w 10000"/>
                  <a:gd name="connsiteY613" fmla="*/ 8682 h 10000"/>
                  <a:gd name="connsiteX614" fmla="*/ 5136 w 10000"/>
                  <a:gd name="connsiteY614" fmla="*/ 8692 h 10000"/>
                  <a:gd name="connsiteX615" fmla="*/ 5161 w 10000"/>
                  <a:gd name="connsiteY615" fmla="*/ 8701 h 10000"/>
                  <a:gd name="connsiteX616" fmla="*/ 5183 w 10000"/>
                  <a:gd name="connsiteY616" fmla="*/ 8701 h 10000"/>
                  <a:gd name="connsiteX617" fmla="*/ 5199 w 10000"/>
                  <a:gd name="connsiteY617" fmla="*/ 8701 h 10000"/>
                  <a:gd name="connsiteX618" fmla="*/ 5213 w 10000"/>
                  <a:gd name="connsiteY618" fmla="*/ 8705 h 10000"/>
                  <a:gd name="connsiteX619" fmla="*/ 5224 w 10000"/>
                  <a:gd name="connsiteY619" fmla="*/ 8701 h 10000"/>
                  <a:gd name="connsiteX620" fmla="*/ 5230 w 10000"/>
                  <a:gd name="connsiteY620" fmla="*/ 8701 h 10000"/>
                  <a:gd name="connsiteX621" fmla="*/ 5241 w 10000"/>
                  <a:gd name="connsiteY621" fmla="*/ 8676 h 10000"/>
                  <a:gd name="connsiteX622" fmla="*/ 5247 w 10000"/>
                  <a:gd name="connsiteY622" fmla="*/ 8666 h 10000"/>
                  <a:gd name="connsiteX623" fmla="*/ 5249 w 10000"/>
                  <a:gd name="connsiteY623" fmla="*/ 8646 h 10000"/>
                  <a:gd name="connsiteX624" fmla="*/ 5249 w 10000"/>
                  <a:gd name="connsiteY624" fmla="*/ 8650 h 10000"/>
                  <a:gd name="connsiteX625" fmla="*/ 5255 w 10000"/>
                  <a:gd name="connsiteY625" fmla="*/ 8646 h 10000"/>
                  <a:gd name="connsiteX626" fmla="*/ 5271 w 10000"/>
                  <a:gd name="connsiteY626" fmla="*/ 8650 h 10000"/>
                  <a:gd name="connsiteX627" fmla="*/ 5288 w 10000"/>
                  <a:gd name="connsiteY627" fmla="*/ 8666 h 10000"/>
                  <a:gd name="connsiteX628" fmla="*/ 5296 w 10000"/>
                  <a:gd name="connsiteY628" fmla="*/ 8666 h 10000"/>
                  <a:gd name="connsiteX629" fmla="*/ 5310 w 10000"/>
                  <a:gd name="connsiteY629" fmla="*/ 8656 h 10000"/>
                  <a:gd name="connsiteX630" fmla="*/ 5321 w 10000"/>
                  <a:gd name="connsiteY630" fmla="*/ 8650 h 10000"/>
                  <a:gd name="connsiteX631" fmla="*/ 5338 w 10000"/>
                  <a:gd name="connsiteY631" fmla="*/ 8650 h 10000"/>
                  <a:gd name="connsiteX632" fmla="*/ 5360 w 10000"/>
                  <a:gd name="connsiteY632" fmla="*/ 8640 h 10000"/>
                  <a:gd name="connsiteX633" fmla="*/ 5366 w 10000"/>
                  <a:gd name="connsiteY633" fmla="*/ 8637 h 10000"/>
                  <a:gd name="connsiteX634" fmla="*/ 5368 w 10000"/>
                  <a:gd name="connsiteY634" fmla="*/ 8637 h 10000"/>
                  <a:gd name="connsiteX635" fmla="*/ 5382 w 10000"/>
                  <a:gd name="connsiteY635" fmla="*/ 8630 h 10000"/>
                  <a:gd name="connsiteX636" fmla="*/ 5391 w 10000"/>
                  <a:gd name="connsiteY636" fmla="*/ 8630 h 10000"/>
                  <a:gd name="connsiteX637" fmla="*/ 5402 w 10000"/>
                  <a:gd name="connsiteY637" fmla="*/ 8637 h 10000"/>
                  <a:gd name="connsiteX638" fmla="*/ 5418 w 10000"/>
                  <a:gd name="connsiteY638" fmla="*/ 8656 h 10000"/>
                  <a:gd name="connsiteX639" fmla="*/ 5432 w 10000"/>
                  <a:gd name="connsiteY639" fmla="*/ 8666 h 10000"/>
                  <a:gd name="connsiteX640" fmla="*/ 5443 w 10000"/>
                  <a:gd name="connsiteY640" fmla="*/ 8682 h 10000"/>
                  <a:gd name="connsiteX641" fmla="*/ 5457 w 10000"/>
                  <a:gd name="connsiteY641" fmla="*/ 8692 h 10000"/>
                  <a:gd name="connsiteX642" fmla="*/ 5471 w 10000"/>
                  <a:gd name="connsiteY642" fmla="*/ 8705 h 10000"/>
                  <a:gd name="connsiteX643" fmla="*/ 5488 w 10000"/>
                  <a:gd name="connsiteY643" fmla="*/ 8711 h 10000"/>
                  <a:gd name="connsiteX644" fmla="*/ 5490 w 10000"/>
                  <a:gd name="connsiteY644" fmla="*/ 8721 h 10000"/>
                  <a:gd name="connsiteX645" fmla="*/ 5512 w 10000"/>
                  <a:gd name="connsiteY645" fmla="*/ 8724 h 10000"/>
                  <a:gd name="connsiteX646" fmla="*/ 5521 w 10000"/>
                  <a:gd name="connsiteY646" fmla="*/ 8714 h 10000"/>
                  <a:gd name="connsiteX647" fmla="*/ 5524 w 10000"/>
                  <a:gd name="connsiteY647" fmla="*/ 8714 h 10000"/>
                  <a:gd name="connsiteX648" fmla="*/ 5532 w 10000"/>
                  <a:gd name="connsiteY648" fmla="*/ 8721 h 10000"/>
                  <a:gd name="connsiteX649" fmla="*/ 5540 w 10000"/>
                  <a:gd name="connsiteY649" fmla="*/ 8724 h 10000"/>
                  <a:gd name="connsiteX650" fmla="*/ 5562 w 10000"/>
                  <a:gd name="connsiteY650" fmla="*/ 8750 h 10000"/>
                  <a:gd name="connsiteX651" fmla="*/ 5562 w 10000"/>
                  <a:gd name="connsiteY651" fmla="*/ 8760 h 10000"/>
                  <a:gd name="connsiteX652" fmla="*/ 5571 w 10000"/>
                  <a:gd name="connsiteY652" fmla="*/ 8782 h 10000"/>
                  <a:gd name="connsiteX653" fmla="*/ 5579 w 10000"/>
                  <a:gd name="connsiteY653" fmla="*/ 8789 h 10000"/>
                  <a:gd name="connsiteX654" fmla="*/ 5593 w 10000"/>
                  <a:gd name="connsiteY654" fmla="*/ 8789 h 10000"/>
                  <a:gd name="connsiteX655" fmla="*/ 5596 w 10000"/>
                  <a:gd name="connsiteY655" fmla="*/ 8789 h 10000"/>
                  <a:gd name="connsiteX656" fmla="*/ 5626 w 10000"/>
                  <a:gd name="connsiteY656" fmla="*/ 8782 h 10000"/>
                  <a:gd name="connsiteX657" fmla="*/ 5629 w 10000"/>
                  <a:gd name="connsiteY657" fmla="*/ 8782 h 10000"/>
                  <a:gd name="connsiteX658" fmla="*/ 5637 w 10000"/>
                  <a:gd name="connsiteY658" fmla="*/ 8779 h 10000"/>
                  <a:gd name="connsiteX659" fmla="*/ 5648 w 10000"/>
                  <a:gd name="connsiteY659" fmla="*/ 8789 h 10000"/>
                  <a:gd name="connsiteX660" fmla="*/ 5665 w 10000"/>
                  <a:gd name="connsiteY660" fmla="*/ 8795 h 10000"/>
                  <a:gd name="connsiteX661" fmla="*/ 5676 w 10000"/>
                  <a:gd name="connsiteY661" fmla="*/ 8789 h 10000"/>
                  <a:gd name="connsiteX662" fmla="*/ 5684 w 10000"/>
                  <a:gd name="connsiteY662" fmla="*/ 8782 h 10000"/>
                  <a:gd name="connsiteX663" fmla="*/ 5693 w 10000"/>
                  <a:gd name="connsiteY663" fmla="*/ 8789 h 10000"/>
                  <a:gd name="connsiteX664" fmla="*/ 5715 w 10000"/>
                  <a:gd name="connsiteY664" fmla="*/ 8808 h 10000"/>
                  <a:gd name="connsiteX665" fmla="*/ 5731 w 10000"/>
                  <a:gd name="connsiteY665" fmla="*/ 8808 h 10000"/>
                  <a:gd name="connsiteX666" fmla="*/ 5740 w 10000"/>
                  <a:gd name="connsiteY666" fmla="*/ 8808 h 10000"/>
                  <a:gd name="connsiteX667" fmla="*/ 5765 w 10000"/>
                  <a:gd name="connsiteY667" fmla="*/ 8818 h 10000"/>
                  <a:gd name="connsiteX668" fmla="*/ 5781 w 10000"/>
                  <a:gd name="connsiteY668" fmla="*/ 8824 h 10000"/>
                  <a:gd name="connsiteX669" fmla="*/ 5798 w 10000"/>
                  <a:gd name="connsiteY669" fmla="*/ 8834 h 10000"/>
                  <a:gd name="connsiteX670" fmla="*/ 5814 w 10000"/>
                  <a:gd name="connsiteY670" fmla="*/ 8837 h 10000"/>
                  <a:gd name="connsiteX671" fmla="*/ 5831 w 10000"/>
                  <a:gd name="connsiteY671" fmla="*/ 8844 h 10000"/>
                  <a:gd name="connsiteX672" fmla="*/ 5842 w 10000"/>
                  <a:gd name="connsiteY672" fmla="*/ 8847 h 10000"/>
                  <a:gd name="connsiteX673" fmla="*/ 5859 w 10000"/>
                  <a:gd name="connsiteY673" fmla="*/ 8857 h 10000"/>
                  <a:gd name="connsiteX674" fmla="*/ 5870 w 10000"/>
                  <a:gd name="connsiteY674" fmla="*/ 8867 h 10000"/>
                  <a:gd name="connsiteX675" fmla="*/ 5878 w 10000"/>
                  <a:gd name="connsiteY675" fmla="*/ 8873 h 10000"/>
                  <a:gd name="connsiteX676" fmla="*/ 5895 w 10000"/>
                  <a:gd name="connsiteY676" fmla="*/ 8873 h 10000"/>
                  <a:gd name="connsiteX677" fmla="*/ 5911 w 10000"/>
                  <a:gd name="connsiteY677" fmla="*/ 8873 h 10000"/>
                  <a:gd name="connsiteX678" fmla="*/ 5931 w 10000"/>
                  <a:gd name="connsiteY678" fmla="*/ 8873 h 10000"/>
                  <a:gd name="connsiteX679" fmla="*/ 5950 w 10000"/>
                  <a:gd name="connsiteY679" fmla="*/ 8867 h 10000"/>
                  <a:gd name="connsiteX680" fmla="*/ 5967 w 10000"/>
                  <a:gd name="connsiteY680" fmla="*/ 8867 h 10000"/>
                  <a:gd name="connsiteX681" fmla="*/ 5975 w 10000"/>
                  <a:gd name="connsiteY681" fmla="*/ 8873 h 10000"/>
                  <a:gd name="connsiteX682" fmla="*/ 6000 w 10000"/>
                  <a:gd name="connsiteY682" fmla="*/ 8883 h 10000"/>
                  <a:gd name="connsiteX683" fmla="*/ 5997 w 10000"/>
                  <a:gd name="connsiteY683" fmla="*/ 8886 h 10000"/>
                  <a:gd name="connsiteX684" fmla="*/ 5997 w 10000"/>
                  <a:gd name="connsiteY684" fmla="*/ 8896 h 10000"/>
                  <a:gd name="connsiteX685" fmla="*/ 6014 w 10000"/>
                  <a:gd name="connsiteY685" fmla="*/ 8892 h 10000"/>
                  <a:gd name="connsiteX686" fmla="*/ 6028 w 10000"/>
                  <a:gd name="connsiteY686" fmla="*/ 8892 h 10000"/>
                  <a:gd name="connsiteX687" fmla="*/ 6053 w 10000"/>
                  <a:gd name="connsiteY687" fmla="*/ 8886 h 10000"/>
                  <a:gd name="connsiteX688" fmla="*/ 6072 w 10000"/>
                  <a:gd name="connsiteY688" fmla="*/ 8876 h 10000"/>
                  <a:gd name="connsiteX689" fmla="*/ 6089 w 10000"/>
                  <a:gd name="connsiteY689" fmla="*/ 8867 h 10000"/>
                  <a:gd name="connsiteX690" fmla="*/ 6111 w 10000"/>
                  <a:gd name="connsiteY690" fmla="*/ 8857 h 10000"/>
                  <a:gd name="connsiteX691" fmla="*/ 6127 w 10000"/>
                  <a:gd name="connsiteY691" fmla="*/ 8847 h 10000"/>
                  <a:gd name="connsiteX692" fmla="*/ 6152 w 10000"/>
                  <a:gd name="connsiteY692" fmla="*/ 8834 h 10000"/>
                  <a:gd name="connsiteX693" fmla="*/ 6183 w 10000"/>
                  <a:gd name="connsiteY693" fmla="*/ 8828 h 10000"/>
                  <a:gd name="connsiteX694" fmla="*/ 6175 w 10000"/>
                  <a:gd name="connsiteY694" fmla="*/ 8844 h 10000"/>
                  <a:gd name="connsiteX695" fmla="*/ 6169 w 10000"/>
                  <a:gd name="connsiteY695" fmla="*/ 8863 h 10000"/>
                  <a:gd name="connsiteX696" fmla="*/ 6158 w 10000"/>
                  <a:gd name="connsiteY696" fmla="*/ 8886 h 10000"/>
                  <a:gd name="connsiteX697" fmla="*/ 6152 w 10000"/>
                  <a:gd name="connsiteY697" fmla="*/ 8896 h 10000"/>
                  <a:gd name="connsiteX698" fmla="*/ 6150 w 10000"/>
                  <a:gd name="connsiteY698" fmla="*/ 8909 h 10000"/>
                  <a:gd name="connsiteX699" fmla="*/ 6152 w 10000"/>
                  <a:gd name="connsiteY699" fmla="*/ 8938 h 10000"/>
                  <a:gd name="connsiteX700" fmla="*/ 6158 w 10000"/>
                  <a:gd name="connsiteY700" fmla="*/ 8957 h 10000"/>
                  <a:gd name="connsiteX701" fmla="*/ 6161 w 10000"/>
                  <a:gd name="connsiteY701" fmla="*/ 8980 h 10000"/>
                  <a:gd name="connsiteX702" fmla="*/ 6166 w 10000"/>
                  <a:gd name="connsiteY702" fmla="*/ 8999 h 10000"/>
                  <a:gd name="connsiteX703" fmla="*/ 6175 w 10000"/>
                  <a:gd name="connsiteY703" fmla="*/ 9032 h 10000"/>
                  <a:gd name="connsiteX704" fmla="*/ 6183 w 10000"/>
                  <a:gd name="connsiteY704" fmla="*/ 9051 h 10000"/>
                  <a:gd name="connsiteX705" fmla="*/ 6191 w 10000"/>
                  <a:gd name="connsiteY705" fmla="*/ 9064 h 10000"/>
                  <a:gd name="connsiteX706" fmla="*/ 6194 w 10000"/>
                  <a:gd name="connsiteY706" fmla="*/ 9084 h 10000"/>
                  <a:gd name="connsiteX707" fmla="*/ 6208 w 10000"/>
                  <a:gd name="connsiteY707" fmla="*/ 9103 h 10000"/>
                  <a:gd name="connsiteX708" fmla="*/ 6208 w 10000"/>
                  <a:gd name="connsiteY708" fmla="*/ 9113 h 10000"/>
                  <a:gd name="connsiteX709" fmla="*/ 6216 w 10000"/>
                  <a:gd name="connsiteY709" fmla="*/ 9129 h 10000"/>
                  <a:gd name="connsiteX710" fmla="*/ 6230 w 10000"/>
                  <a:gd name="connsiteY710" fmla="*/ 9148 h 10000"/>
                  <a:gd name="connsiteX711" fmla="*/ 6241 w 10000"/>
                  <a:gd name="connsiteY711" fmla="*/ 9165 h 10000"/>
                  <a:gd name="connsiteX712" fmla="*/ 6249 w 10000"/>
                  <a:gd name="connsiteY712" fmla="*/ 9168 h 10000"/>
                  <a:gd name="connsiteX713" fmla="*/ 6266 w 10000"/>
                  <a:gd name="connsiteY713" fmla="*/ 9184 h 10000"/>
                  <a:gd name="connsiteX714" fmla="*/ 6280 w 10000"/>
                  <a:gd name="connsiteY714" fmla="*/ 9184 h 10000"/>
                  <a:gd name="connsiteX715" fmla="*/ 6288 w 10000"/>
                  <a:gd name="connsiteY715" fmla="*/ 9177 h 10000"/>
                  <a:gd name="connsiteX716" fmla="*/ 6299 w 10000"/>
                  <a:gd name="connsiteY716" fmla="*/ 9187 h 10000"/>
                  <a:gd name="connsiteX717" fmla="*/ 6305 w 10000"/>
                  <a:gd name="connsiteY717" fmla="*/ 9197 h 10000"/>
                  <a:gd name="connsiteX718" fmla="*/ 6310 w 10000"/>
                  <a:gd name="connsiteY718" fmla="*/ 9197 h 10000"/>
                  <a:gd name="connsiteX719" fmla="*/ 6321 w 10000"/>
                  <a:gd name="connsiteY719" fmla="*/ 9213 h 10000"/>
                  <a:gd name="connsiteX720" fmla="*/ 6335 w 10000"/>
                  <a:gd name="connsiteY720" fmla="*/ 9223 h 10000"/>
                  <a:gd name="connsiteX721" fmla="*/ 6338 w 10000"/>
                  <a:gd name="connsiteY721" fmla="*/ 9223 h 10000"/>
                  <a:gd name="connsiteX722" fmla="*/ 6355 w 10000"/>
                  <a:gd name="connsiteY722" fmla="*/ 9226 h 10000"/>
                  <a:gd name="connsiteX723" fmla="*/ 6363 w 10000"/>
                  <a:gd name="connsiteY723" fmla="*/ 9236 h 10000"/>
                  <a:gd name="connsiteX724" fmla="*/ 6380 w 10000"/>
                  <a:gd name="connsiteY724" fmla="*/ 9258 h 10000"/>
                  <a:gd name="connsiteX725" fmla="*/ 6393 w 10000"/>
                  <a:gd name="connsiteY725" fmla="*/ 9278 h 10000"/>
                  <a:gd name="connsiteX726" fmla="*/ 6396 w 10000"/>
                  <a:gd name="connsiteY726" fmla="*/ 9288 h 10000"/>
                  <a:gd name="connsiteX727" fmla="*/ 6407 w 10000"/>
                  <a:gd name="connsiteY727" fmla="*/ 9297 h 10000"/>
                  <a:gd name="connsiteX728" fmla="*/ 6410 w 10000"/>
                  <a:gd name="connsiteY728" fmla="*/ 9307 h 10000"/>
                  <a:gd name="connsiteX729" fmla="*/ 6416 w 10000"/>
                  <a:gd name="connsiteY729" fmla="*/ 9317 h 10000"/>
                  <a:gd name="connsiteX730" fmla="*/ 6424 w 10000"/>
                  <a:gd name="connsiteY730" fmla="*/ 9326 h 10000"/>
                  <a:gd name="connsiteX731" fmla="*/ 6435 w 10000"/>
                  <a:gd name="connsiteY731" fmla="*/ 9336 h 10000"/>
                  <a:gd name="connsiteX732" fmla="*/ 6443 w 10000"/>
                  <a:gd name="connsiteY732" fmla="*/ 9346 h 10000"/>
                  <a:gd name="connsiteX733" fmla="*/ 6449 w 10000"/>
                  <a:gd name="connsiteY733" fmla="*/ 9362 h 10000"/>
                  <a:gd name="connsiteX734" fmla="*/ 6452 w 10000"/>
                  <a:gd name="connsiteY734" fmla="*/ 9372 h 10000"/>
                  <a:gd name="connsiteX735" fmla="*/ 6449 w 10000"/>
                  <a:gd name="connsiteY735" fmla="*/ 9381 h 10000"/>
                  <a:gd name="connsiteX736" fmla="*/ 6465 w 10000"/>
                  <a:gd name="connsiteY736" fmla="*/ 9394 h 10000"/>
                  <a:gd name="connsiteX737" fmla="*/ 6468 w 10000"/>
                  <a:gd name="connsiteY737" fmla="*/ 9420 h 10000"/>
                  <a:gd name="connsiteX738" fmla="*/ 6493 w 10000"/>
                  <a:gd name="connsiteY738" fmla="*/ 9430 h 10000"/>
                  <a:gd name="connsiteX739" fmla="*/ 6507 w 10000"/>
                  <a:gd name="connsiteY739" fmla="*/ 9440 h 10000"/>
                  <a:gd name="connsiteX740" fmla="*/ 6524 w 10000"/>
                  <a:gd name="connsiteY740" fmla="*/ 9459 h 10000"/>
                  <a:gd name="connsiteX741" fmla="*/ 6532 w 10000"/>
                  <a:gd name="connsiteY741" fmla="*/ 9485 h 10000"/>
                  <a:gd name="connsiteX742" fmla="*/ 6537 w 10000"/>
                  <a:gd name="connsiteY742" fmla="*/ 9498 h 10000"/>
                  <a:gd name="connsiteX743" fmla="*/ 6571 w 10000"/>
                  <a:gd name="connsiteY743" fmla="*/ 9508 h 10000"/>
                  <a:gd name="connsiteX744" fmla="*/ 6596 w 10000"/>
                  <a:gd name="connsiteY744" fmla="*/ 9508 h 10000"/>
                  <a:gd name="connsiteX745" fmla="*/ 6637 w 10000"/>
                  <a:gd name="connsiteY745" fmla="*/ 9517 h 10000"/>
                  <a:gd name="connsiteX746" fmla="*/ 6662 w 10000"/>
                  <a:gd name="connsiteY746" fmla="*/ 9524 h 10000"/>
                  <a:gd name="connsiteX747" fmla="*/ 6679 w 10000"/>
                  <a:gd name="connsiteY747" fmla="*/ 9517 h 10000"/>
                  <a:gd name="connsiteX748" fmla="*/ 6679 w 10000"/>
                  <a:gd name="connsiteY748" fmla="*/ 9505 h 10000"/>
                  <a:gd name="connsiteX749" fmla="*/ 6690 w 10000"/>
                  <a:gd name="connsiteY749" fmla="*/ 9485 h 10000"/>
                  <a:gd name="connsiteX750" fmla="*/ 6693 w 10000"/>
                  <a:gd name="connsiteY750" fmla="*/ 9479 h 10000"/>
                  <a:gd name="connsiteX751" fmla="*/ 6706 w 10000"/>
                  <a:gd name="connsiteY751" fmla="*/ 9469 h 10000"/>
                  <a:gd name="connsiteX752" fmla="*/ 6709 w 10000"/>
                  <a:gd name="connsiteY752" fmla="*/ 9462 h 10000"/>
                  <a:gd name="connsiteX753" fmla="*/ 6717 w 10000"/>
                  <a:gd name="connsiteY753" fmla="*/ 9459 h 10000"/>
                  <a:gd name="connsiteX754" fmla="*/ 6726 w 10000"/>
                  <a:gd name="connsiteY754" fmla="*/ 9459 h 10000"/>
                  <a:gd name="connsiteX755" fmla="*/ 6742 w 10000"/>
                  <a:gd name="connsiteY755" fmla="*/ 9462 h 10000"/>
                  <a:gd name="connsiteX756" fmla="*/ 6759 w 10000"/>
                  <a:gd name="connsiteY756" fmla="*/ 9479 h 10000"/>
                  <a:gd name="connsiteX757" fmla="*/ 6781 w 10000"/>
                  <a:gd name="connsiteY757" fmla="*/ 9485 h 10000"/>
                  <a:gd name="connsiteX758" fmla="*/ 6795 w 10000"/>
                  <a:gd name="connsiteY758" fmla="*/ 9485 h 10000"/>
                  <a:gd name="connsiteX759" fmla="*/ 6803 w 10000"/>
                  <a:gd name="connsiteY759" fmla="*/ 9498 h 10000"/>
                  <a:gd name="connsiteX760" fmla="*/ 6806 w 10000"/>
                  <a:gd name="connsiteY760" fmla="*/ 9508 h 10000"/>
                  <a:gd name="connsiteX761" fmla="*/ 6823 w 10000"/>
                  <a:gd name="connsiteY761" fmla="*/ 9514 h 10000"/>
                  <a:gd name="connsiteX762" fmla="*/ 6831 w 10000"/>
                  <a:gd name="connsiteY762" fmla="*/ 9514 h 10000"/>
                  <a:gd name="connsiteX763" fmla="*/ 6848 w 10000"/>
                  <a:gd name="connsiteY763" fmla="*/ 9514 h 10000"/>
                  <a:gd name="connsiteX764" fmla="*/ 6856 w 10000"/>
                  <a:gd name="connsiteY764" fmla="*/ 9517 h 10000"/>
                  <a:gd name="connsiteX765" fmla="*/ 6878 w 10000"/>
                  <a:gd name="connsiteY765" fmla="*/ 9524 h 10000"/>
                  <a:gd name="connsiteX766" fmla="*/ 6895 w 10000"/>
                  <a:gd name="connsiteY766" fmla="*/ 9524 h 10000"/>
                  <a:gd name="connsiteX767" fmla="*/ 6917 w 10000"/>
                  <a:gd name="connsiteY767" fmla="*/ 9527 h 10000"/>
                  <a:gd name="connsiteX768" fmla="*/ 6934 w 10000"/>
                  <a:gd name="connsiteY768" fmla="*/ 9534 h 10000"/>
                  <a:gd name="connsiteX769" fmla="*/ 6961 w 10000"/>
                  <a:gd name="connsiteY769" fmla="*/ 9543 h 10000"/>
                  <a:gd name="connsiteX770" fmla="*/ 6989 w 10000"/>
                  <a:gd name="connsiteY770" fmla="*/ 9547 h 10000"/>
                  <a:gd name="connsiteX771" fmla="*/ 7014 w 10000"/>
                  <a:gd name="connsiteY771" fmla="*/ 9543 h 10000"/>
                  <a:gd name="connsiteX772" fmla="*/ 7033 w 10000"/>
                  <a:gd name="connsiteY772" fmla="*/ 9543 h 10000"/>
                  <a:gd name="connsiteX773" fmla="*/ 7042 w 10000"/>
                  <a:gd name="connsiteY773" fmla="*/ 9547 h 10000"/>
                  <a:gd name="connsiteX774" fmla="*/ 7069 w 10000"/>
                  <a:gd name="connsiteY774" fmla="*/ 9647 h 10000"/>
                  <a:gd name="connsiteX775" fmla="*/ 7122 w 10000"/>
                  <a:gd name="connsiteY775" fmla="*/ 9734 h 10000"/>
                  <a:gd name="connsiteX776" fmla="*/ 7147 w 10000"/>
                  <a:gd name="connsiteY776" fmla="*/ 9744 h 10000"/>
                  <a:gd name="connsiteX777" fmla="*/ 7169 w 10000"/>
                  <a:gd name="connsiteY777" fmla="*/ 9741 h 10000"/>
                  <a:gd name="connsiteX778" fmla="*/ 7177 w 10000"/>
                  <a:gd name="connsiteY778" fmla="*/ 9744 h 10000"/>
                  <a:gd name="connsiteX779" fmla="*/ 7186 w 10000"/>
                  <a:gd name="connsiteY779" fmla="*/ 9754 h 10000"/>
                  <a:gd name="connsiteX780" fmla="*/ 7191 w 10000"/>
                  <a:gd name="connsiteY780" fmla="*/ 9773 h 10000"/>
                  <a:gd name="connsiteX781" fmla="*/ 7208 w 10000"/>
                  <a:gd name="connsiteY781" fmla="*/ 9783 h 10000"/>
                  <a:gd name="connsiteX782" fmla="*/ 7219 w 10000"/>
                  <a:gd name="connsiteY782" fmla="*/ 9793 h 10000"/>
                  <a:gd name="connsiteX783" fmla="*/ 7235 w 10000"/>
                  <a:gd name="connsiteY783" fmla="*/ 9802 h 10000"/>
                  <a:gd name="connsiteX784" fmla="*/ 7249 w 10000"/>
                  <a:gd name="connsiteY784" fmla="*/ 9819 h 10000"/>
                  <a:gd name="connsiteX785" fmla="*/ 7255 w 10000"/>
                  <a:gd name="connsiteY785" fmla="*/ 9835 h 10000"/>
                  <a:gd name="connsiteX786" fmla="*/ 7255 w 10000"/>
                  <a:gd name="connsiteY786" fmla="*/ 9848 h 10000"/>
                  <a:gd name="connsiteX787" fmla="*/ 7249 w 10000"/>
                  <a:gd name="connsiteY787" fmla="*/ 9848 h 10000"/>
                  <a:gd name="connsiteX788" fmla="*/ 7244 w 10000"/>
                  <a:gd name="connsiteY788" fmla="*/ 9858 h 10000"/>
                  <a:gd name="connsiteX789" fmla="*/ 7235 w 10000"/>
                  <a:gd name="connsiteY789" fmla="*/ 9883 h 10000"/>
                  <a:gd name="connsiteX790" fmla="*/ 7244 w 10000"/>
                  <a:gd name="connsiteY790" fmla="*/ 9903 h 10000"/>
                  <a:gd name="connsiteX791" fmla="*/ 7258 w 10000"/>
                  <a:gd name="connsiteY791" fmla="*/ 9926 h 10000"/>
                  <a:gd name="connsiteX792" fmla="*/ 7263 w 10000"/>
                  <a:gd name="connsiteY792" fmla="*/ 9948 h 10000"/>
                  <a:gd name="connsiteX793" fmla="*/ 7274 w 10000"/>
                  <a:gd name="connsiteY793" fmla="*/ 9968 h 10000"/>
                  <a:gd name="connsiteX794" fmla="*/ 7283 w 10000"/>
                  <a:gd name="connsiteY794" fmla="*/ 9987 h 10000"/>
                  <a:gd name="connsiteX795" fmla="*/ 7291 w 10000"/>
                  <a:gd name="connsiteY795" fmla="*/ 10000 h 10000"/>
                  <a:gd name="connsiteX796" fmla="*/ 7305 w 10000"/>
                  <a:gd name="connsiteY796" fmla="*/ 9997 h 10000"/>
                  <a:gd name="connsiteX797" fmla="*/ 7313 w 10000"/>
                  <a:gd name="connsiteY797" fmla="*/ 9977 h 10000"/>
                  <a:gd name="connsiteX798" fmla="*/ 7324 w 10000"/>
                  <a:gd name="connsiteY798" fmla="*/ 9968 h 10000"/>
                  <a:gd name="connsiteX799" fmla="*/ 7341 w 10000"/>
                  <a:gd name="connsiteY799" fmla="*/ 9971 h 10000"/>
                  <a:gd name="connsiteX800" fmla="*/ 7368 w 10000"/>
                  <a:gd name="connsiteY800" fmla="*/ 9987 h 10000"/>
                  <a:gd name="connsiteX801" fmla="*/ 7380 w 10000"/>
                  <a:gd name="connsiteY801" fmla="*/ 9990 h 10000"/>
                  <a:gd name="connsiteX802" fmla="*/ 7393 w 10000"/>
                  <a:gd name="connsiteY802" fmla="*/ 9981 h 10000"/>
                  <a:gd name="connsiteX803" fmla="*/ 7404 w 10000"/>
                  <a:gd name="connsiteY803" fmla="*/ 9968 h 10000"/>
                  <a:gd name="connsiteX804" fmla="*/ 7418 w 10000"/>
                  <a:gd name="connsiteY804" fmla="*/ 9948 h 10000"/>
                  <a:gd name="connsiteX805" fmla="*/ 7427 w 10000"/>
                  <a:gd name="connsiteY805" fmla="*/ 9922 h 10000"/>
                  <a:gd name="connsiteX806" fmla="*/ 7427 w 10000"/>
                  <a:gd name="connsiteY806" fmla="*/ 9906 h 10000"/>
                  <a:gd name="connsiteX807" fmla="*/ 7404 w 10000"/>
                  <a:gd name="connsiteY807" fmla="*/ 9877 h 10000"/>
                  <a:gd name="connsiteX808" fmla="*/ 7388 w 10000"/>
                  <a:gd name="connsiteY808" fmla="*/ 9854 h 10000"/>
                  <a:gd name="connsiteX809" fmla="*/ 7385 w 10000"/>
                  <a:gd name="connsiteY809" fmla="*/ 9845 h 10000"/>
                  <a:gd name="connsiteX810" fmla="*/ 7385 w 10000"/>
                  <a:gd name="connsiteY810" fmla="*/ 9825 h 10000"/>
                  <a:gd name="connsiteX811" fmla="*/ 7385 w 10000"/>
                  <a:gd name="connsiteY811" fmla="*/ 9819 h 10000"/>
                  <a:gd name="connsiteX812" fmla="*/ 7393 w 10000"/>
                  <a:gd name="connsiteY812" fmla="*/ 9809 h 10000"/>
                  <a:gd name="connsiteX813" fmla="*/ 7404 w 10000"/>
                  <a:gd name="connsiteY813" fmla="*/ 9793 h 10000"/>
                  <a:gd name="connsiteX814" fmla="*/ 7413 w 10000"/>
                  <a:gd name="connsiteY814" fmla="*/ 9783 h 10000"/>
                  <a:gd name="connsiteX815" fmla="*/ 7404 w 10000"/>
                  <a:gd name="connsiteY815" fmla="*/ 9770 h 10000"/>
                  <a:gd name="connsiteX816" fmla="*/ 7388 w 10000"/>
                  <a:gd name="connsiteY816" fmla="*/ 9760 h 10000"/>
                  <a:gd name="connsiteX817" fmla="*/ 7371 w 10000"/>
                  <a:gd name="connsiteY817" fmla="*/ 9744 h 10000"/>
                  <a:gd name="connsiteX818" fmla="*/ 7363 w 10000"/>
                  <a:gd name="connsiteY818" fmla="*/ 9731 h 10000"/>
                  <a:gd name="connsiteX819" fmla="*/ 7355 w 10000"/>
                  <a:gd name="connsiteY819" fmla="*/ 9715 h 10000"/>
                  <a:gd name="connsiteX820" fmla="*/ 7360 w 10000"/>
                  <a:gd name="connsiteY820" fmla="*/ 9686 h 10000"/>
                  <a:gd name="connsiteX821" fmla="*/ 7363 w 10000"/>
                  <a:gd name="connsiteY821" fmla="*/ 9657 h 10000"/>
                  <a:gd name="connsiteX822" fmla="*/ 7360 w 10000"/>
                  <a:gd name="connsiteY822" fmla="*/ 9631 h 10000"/>
                  <a:gd name="connsiteX823" fmla="*/ 7346 w 10000"/>
                  <a:gd name="connsiteY823" fmla="*/ 9611 h 10000"/>
                  <a:gd name="connsiteX824" fmla="*/ 7332 w 10000"/>
                  <a:gd name="connsiteY824" fmla="*/ 9585 h 10000"/>
                  <a:gd name="connsiteX825" fmla="*/ 7324 w 10000"/>
                  <a:gd name="connsiteY825" fmla="*/ 9573 h 10000"/>
                  <a:gd name="connsiteX826" fmla="*/ 7324 w 10000"/>
                  <a:gd name="connsiteY826" fmla="*/ 9553 h 10000"/>
                  <a:gd name="connsiteX827" fmla="*/ 7324 w 10000"/>
                  <a:gd name="connsiteY827" fmla="*/ 9543 h 10000"/>
                  <a:gd name="connsiteX828" fmla="*/ 7324 w 10000"/>
                  <a:gd name="connsiteY828" fmla="*/ 9517 h 10000"/>
                  <a:gd name="connsiteX829" fmla="*/ 7324 w 10000"/>
                  <a:gd name="connsiteY829" fmla="*/ 9498 h 10000"/>
                  <a:gd name="connsiteX830" fmla="*/ 7332 w 10000"/>
                  <a:gd name="connsiteY830" fmla="*/ 9479 h 10000"/>
                  <a:gd name="connsiteX831" fmla="*/ 7341 w 10000"/>
                  <a:gd name="connsiteY831" fmla="*/ 9462 h 10000"/>
                  <a:gd name="connsiteX832" fmla="*/ 7352 w 10000"/>
                  <a:gd name="connsiteY832" fmla="*/ 9459 h 10000"/>
                  <a:gd name="connsiteX833" fmla="*/ 7360 w 10000"/>
                  <a:gd name="connsiteY833" fmla="*/ 9443 h 10000"/>
                  <a:gd name="connsiteX834" fmla="*/ 7363 w 10000"/>
                  <a:gd name="connsiteY834" fmla="*/ 9433 h 10000"/>
                  <a:gd name="connsiteX835" fmla="*/ 7377 w 10000"/>
                  <a:gd name="connsiteY835" fmla="*/ 9433 h 10000"/>
                  <a:gd name="connsiteX836" fmla="*/ 7388 w 10000"/>
                  <a:gd name="connsiteY836" fmla="*/ 9430 h 10000"/>
                  <a:gd name="connsiteX837" fmla="*/ 7396 w 10000"/>
                  <a:gd name="connsiteY837" fmla="*/ 9430 h 10000"/>
                  <a:gd name="connsiteX838" fmla="*/ 7402 w 10000"/>
                  <a:gd name="connsiteY838" fmla="*/ 9424 h 10000"/>
                  <a:gd name="connsiteX839" fmla="*/ 7396 w 10000"/>
                  <a:gd name="connsiteY839" fmla="*/ 9414 h 10000"/>
                  <a:gd name="connsiteX840" fmla="*/ 7388 w 10000"/>
                  <a:gd name="connsiteY840" fmla="*/ 9401 h 10000"/>
                  <a:gd name="connsiteX841" fmla="*/ 7371 w 10000"/>
                  <a:gd name="connsiteY841" fmla="*/ 9391 h 10000"/>
                  <a:gd name="connsiteX842" fmla="*/ 7355 w 10000"/>
                  <a:gd name="connsiteY842" fmla="*/ 9375 h 10000"/>
                  <a:gd name="connsiteX843" fmla="*/ 7332 w 10000"/>
                  <a:gd name="connsiteY843" fmla="*/ 9356 h 10000"/>
                  <a:gd name="connsiteX844" fmla="*/ 7313 w 10000"/>
                  <a:gd name="connsiteY844" fmla="*/ 9330 h 10000"/>
                  <a:gd name="connsiteX845" fmla="*/ 7307 w 10000"/>
                  <a:gd name="connsiteY845" fmla="*/ 9310 h 10000"/>
                  <a:gd name="connsiteX846" fmla="*/ 7305 w 10000"/>
                  <a:gd name="connsiteY846" fmla="*/ 9291 h 10000"/>
                  <a:gd name="connsiteX847" fmla="*/ 7305 w 10000"/>
                  <a:gd name="connsiteY847" fmla="*/ 9278 h 10000"/>
                  <a:gd name="connsiteX848" fmla="*/ 7296 w 10000"/>
                  <a:gd name="connsiteY848" fmla="*/ 9268 h 10000"/>
                  <a:gd name="connsiteX849" fmla="*/ 7296 w 10000"/>
                  <a:gd name="connsiteY849" fmla="*/ 9249 h 10000"/>
                  <a:gd name="connsiteX850" fmla="*/ 7291 w 10000"/>
                  <a:gd name="connsiteY850" fmla="*/ 9226 h 10000"/>
                  <a:gd name="connsiteX851" fmla="*/ 7283 w 10000"/>
                  <a:gd name="connsiteY851" fmla="*/ 9213 h 10000"/>
                  <a:gd name="connsiteX852" fmla="*/ 7274 w 10000"/>
                  <a:gd name="connsiteY852" fmla="*/ 9194 h 10000"/>
                  <a:gd name="connsiteX853" fmla="*/ 7274 w 10000"/>
                  <a:gd name="connsiteY853" fmla="*/ 9174 h 10000"/>
                  <a:gd name="connsiteX854" fmla="*/ 7280 w 10000"/>
                  <a:gd name="connsiteY854" fmla="*/ 9148 h 10000"/>
                  <a:gd name="connsiteX855" fmla="*/ 7283 w 10000"/>
                  <a:gd name="connsiteY855" fmla="*/ 9119 h 10000"/>
                  <a:gd name="connsiteX856" fmla="*/ 7291 w 10000"/>
                  <a:gd name="connsiteY856" fmla="*/ 9100 h 10000"/>
                  <a:gd name="connsiteX857" fmla="*/ 7307 w 10000"/>
                  <a:gd name="connsiteY857" fmla="*/ 9080 h 10000"/>
                  <a:gd name="connsiteX858" fmla="*/ 7324 w 10000"/>
                  <a:gd name="connsiteY858" fmla="*/ 9054 h 10000"/>
                  <a:gd name="connsiteX859" fmla="*/ 7341 w 10000"/>
                  <a:gd name="connsiteY859" fmla="*/ 9054 h 10000"/>
                  <a:gd name="connsiteX860" fmla="*/ 7352 w 10000"/>
                  <a:gd name="connsiteY860" fmla="*/ 9054 h 10000"/>
                  <a:gd name="connsiteX861" fmla="*/ 7346 w 10000"/>
                  <a:gd name="connsiteY861" fmla="*/ 9032 h 10000"/>
                  <a:gd name="connsiteX862" fmla="*/ 7341 w 10000"/>
                  <a:gd name="connsiteY862" fmla="*/ 9022 h 10000"/>
                  <a:gd name="connsiteX863" fmla="*/ 7352 w 10000"/>
                  <a:gd name="connsiteY863" fmla="*/ 8999 h 10000"/>
                  <a:gd name="connsiteX864" fmla="*/ 7360 w 10000"/>
                  <a:gd name="connsiteY864" fmla="*/ 8967 h 10000"/>
                  <a:gd name="connsiteX865" fmla="*/ 7368 w 10000"/>
                  <a:gd name="connsiteY865" fmla="*/ 8922 h 10000"/>
                  <a:gd name="connsiteX866" fmla="*/ 7377 w 10000"/>
                  <a:gd name="connsiteY866" fmla="*/ 8896 h 10000"/>
                  <a:gd name="connsiteX867" fmla="*/ 7380 w 10000"/>
                  <a:gd name="connsiteY867" fmla="*/ 8867 h 10000"/>
                  <a:gd name="connsiteX868" fmla="*/ 7402 w 10000"/>
                  <a:gd name="connsiteY868" fmla="*/ 8824 h 10000"/>
                  <a:gd name="connsiteX869" fmla="*/ 7402 w 10000"/>
                  <a:gd name="connsiteY869" fmla="*/ 8808 h 10000"/>
                  <a:gd name="connsiteX870" fmla="*/ 7393 w 10000"/>
                  <a:gd name="connsiteY870" fmla="*/ 8795 h 10000"/>
                  <a:gd name="connsiteX871" fmla="*/ 7388 w 10000"/>
                  <a:gd name="connsiteY871" fmla="*/ 8799 h 10000"/>
                  <a:gd name="connsiteX872" fmla="*/ 7396 w 10000"/>
                  <a:gd name="connsiteY872" fmla="*/ 8789 h 10000"/>
                  <a:gd name="connsiteX873" fmla="*/ 7404 w 10000"/>
                  <a:gd name="connsiteY873" fmla="*/ 8789 h 10000"/>
                  <a:gd name="connsiteX874" fmla="*/ 7421 w 10000"/>
                  <a:gd name="connsiteY874" fmla="*/ 8769 h 10000"/>
                  <a:gd name="connsiteX875" fmla="*/ 7443 w 10000"/>
                  <a:gd name="connsiteY875" fmla="*/ 8763 h 10000"/>
                  <a:gd name="connsiteX876" fmla="*/ 7452 w 10000"/>
                  <a:gd name="connsiteY876" fmla="*/ 8769 h 10000"/>
                  <a:gd name="connsiteX877" fmla="*/ 7468 w 10000"/>
                  <a:gd name="connsiteY877" fmla="*/ 8769 h 10000"/>
                  <a:gd name="connsiteX878" fmla="*/ 7499 w 10000"/>
                  <a:gd name="connsiteY878" fmla="*/ 8763 h 10000"/>
                  <a:gd name="connsiteX879" fmla="*/ 7526 w 10000"/>
                  <a:gd name="connsiteY879" fmla="*/ 8763 h 10000"/>
                  <a:gd name="connsiteX880" fmla="*/ 7532 w 10000"/>
                  <a:gd name="connsiteY880" fmla="*/ 8763 h 10000"/>
                  <a:gd name="connsiteX881" fmla="*/ 7554 w 10000"/>
                  <a:gd name="connsiteY881" fmla="*/ 8744 h 10000"/>
                  <a:gd name="connsiteX882" fmla="*/ 7571 w 10000"/>
                  <a:gd name="connsiteY882" fmla="*/ 8731 h 10000"/>
                  <a:gd name="connsiteX883" fmla="*/ 7587 w 10000"/>
                  <a:gd name="connsiteY883" fmla="*/ 8711 h 10000"/>
                  <a:gd name="connsiteX884" fmla="*/ 7607 w 10000"/>
                  <a:gd name="connsiteY884" fmla="*/ 8711 h 10000"/>
                  <a:gd name="connsiteX885" fmla="*/ 7634 w 10000"/>
                  <a:gd name="connsiteY885" fmla="*/ 8705 h 10000"/>
                  <a:gd name="connsiteX886" fmla="*/ 7643 w 10000"/>
                  <a:gd name="connsiteY886" fmla="*/ 8682 h 10000"/>
                  <a:gd name="connsiteX887" fmla="*/ 7654 w 10000"/>
                  <a:gd name="connsiteY887" fmla="*/ 8666 h 10000"/>
                  <a:gd name="connsiteX888" fmla="*/ 7668 w 10000"/>
                  <a:gd name="connsiteY888" fmla="*/ 8666 h 10000"/>
                  <a:gd name="connsiteX889" fmla="*/ 7676 w 10000"/>
                  <a:gd name="connsiteY889" fmla="*/ 8682 h 10000"/>
                  <a:gd name="connsiteX890" fmla="*/ 7704 w 10000"/>
                  <a:gd name="connsiteY890" fmla="*/ 8669 h 10000"/>
                  <a:gd name="connsiteX891" fmla="*/ 7712 w 10000"/>
                  <a:gd name="connsiteY891" fmla="*/ 8669 h 10000"/>
                  <a:gd name="connsiteX892" fmla="*/ 7720 w 10000"/>
                  <a:gd name="connsiteY892" fmla="*/ 8669 h 10000"/>
                  <a:gd name="connsiteX893" fmla="*/ 7726 w 10000"/>
                  <a:gd name="connsiteY893" fmla="*/ 8656 h 10000"/>
                  <a:gd name="connsiteX894" fmla="*/ 7734 w 10000"/>
                  <a:gd name="connsiteY894" fmla="*/ 8650 h 10000"/>
                  <a:gd name="connsiteX895" fmla="*/ 7742 w 10000"/>
                  <a:gd name="connsiteY895" fmla="*/ 8650 h 10000"/>
                  <a:gd name="connsiteX896" fmla="*/ 7759 w 10000"/>
                  <a:gd name="connsiteY896" fmla="*/ 8650 h 10000"/>
                  <a:gd name="connsiteX897" fmla="*/ 7756 w 10000"/>
                  <a:gd name="connsiteY897" fmla="*/ 8630 h 10000"/>
                  <a:gd name="connsiteX898" fmla="*/ 7751 w 10000"/>
                  <a:gd name="connsiteY898" fmla="*/ 8627 h 10000"/>
                  <a:gd name="connsiteX899" fmla="*/ 7742 w 10000"/>
                  <a:gd name="connsiteY899" fmla="*/ 8620 h 10000"/>
                  <a:gd name="connsiteX900" fmla="*/ 7734 w 10000"/>
                  <a:gd name="connsiteY900" fmla="*/ 8591 h 10000"/>
                  <a:gd name="connsiteX901" fmla="*/ 7709 w 10000"/>
                  <a:gd name="connsiteY901" fmla="*/ 8582 h 10000"/>
                  <a:gd name="connsiteX902" fmla="*/ 7695 w 10000"/>
                  <a:gd name="connsiteY902" fmla="*/ 8578 h 10000"/>
                  <a:gd name="connsiteX903" fmla="*/ 7668 w 10000"/>
                  <a:gd name="connsiteY903" fmla="*/ 8562 h 10000"/>
                  <a:gd name="connsiteX904" fmla="*/ 7645 w 10000"/>
                  <a:gd name="connsiteY904" fmla="*/ 8552 h 10000"/>
                  <a:gd name="connsiteX905" fmla="*/ 7615 w 10000"/>
                  <a:gd name="connsiteY905" fmla="*/ 8543 h 10000"/>
                  <a:gd name="connsiteX906" fmla="*/ 7596 w 10000"/>
                  <a:gd name="connsiteY906" fmla="*/ 8527 h 10000"/>
                  <a:gd name="connsiteX907" fmla="*/ 7565 w 10000"/>
                  <a:gd name="connsiteY907" fmla="*/ 8494 h 10000"/>
                  <a:gd name="connsiteX908" fmla="*/ 7562 w 10000"/>
                  <a:gd name="connsiteY908" fmla="*/ 8475 h 10000"/>
                  <a:gd name="connsiteX909" fmla="*/ 7540 w 10000"/>
                  <a:gd name="connsiteY909" fmla="*/ 8455 h 10000"/>
                  <a:gd name="connsiteX910" fmla="*/ 7535 w 10000"/>
                  <a:gd name="connsiteY910" fmla="*/ 8446 h 10000"/>
                  <a:gd name="connsiteX911" fmla="*/ 7535 w 10000"/>
                  <a:gd name="connsiteY911" fmla="*/ 8420 h 10000"/>
                  <a:gd name="connsiteX912" fmla="*/ 7535 w 10000"/>
                  <a:gd name="connsiteY912" fmla="*/ 8391 h 10000"/>
                  <a:gd name="connsiteX913" fmla="*/ 7548 w 10000"/>
                  <a:gd name="connsiteY913" fmla="*/ 8345 h 10000"/>
                  <a:gd name="connsiteX914" fmla="*/ 7562 w 10000"/>
                  <a:gd name="connsiteY914" fmla="*/ 8319 h 10000"/>
                  <a:gd name="connsiteX915" fmla="*/ 7582 w 10000"/>
                  <a:gd name="connsiteY915" fmla="*/ 8310 h 10000"/>
                  <a:gd name="connsiteX916" fmla="*/ 7607 w 10000"/>
                  <a:gd name="connsiteY916" fmla="*/ 8300 h 10000"/>
                  <a:gd name="connsiteX917" fmla="*/ 7629 w 10000"/>
                  <a:gd name="connsiteY917" fmla="*/ 8300 h 10000"/>
                  <a:gd name="connsiteX918" fmla="*/ 7651 w 10000"/>
                  <a:gd name="connsiteY918" fmla="*/ 8297 h 10000"/>
                  <a:gd name="connsiteX919" fmla="*/ 7668 w 10000"/>
                  <a:gd name="connsiteY919" fmla="*/ 8280 h 10000"/>
                  <a:gd name="connsiteX920" fmla="*/ 7687 w 10000"/>
                  <a:gd name="connsiteY920" fmla="*/ 8267 h 10000"/>
                  <a:gd name="connsiteX921" fmla="*/ 7693 w 10000"/>
                  <a:gd name="connsiteY921" fmla="*/ 8261 h 10000"/>
                  <a:gd name="connsiteX922" fmla="*/ 7701 w 10000"/>
                  <a:gd name="connsiteY922" fmla="*/ 8248 h 10000"/>
                  <a:gd name="connsiteX923" fmla="*/ 7712 w 10000"/>
                  <a:gd name="connsiteY923" fmla="*/ 8238 h 10000"/>
                  <a:gd name="connsiteX924" fmla="*/ 7731 w 10000"/>
                  <a:gd name="connsiteY924" fmla="*/ 8222 h 10000"/>
                  <a:gd name="connsiteX925" fmla="*/ 7740 w 10000"/>
                  <a:gd name="connsiteY925" fmla="*/ 8206 h 10000"/>
                  <a:gd name="connsiteX926" fmla="*/ 7756 w 10000"/>
                  <a:gd name="connsiteY926" fmla="*/ 8183 h 10000"/>
                  <a:gd name="connsiteX927" fmla="*/ 7773 w 10000"/>
                  <a:gd name="connsiteY927" fmla="*/ 8177 h 10000"/>
                  <a:gd name="connsiteX928" fmla="*/ 7784 w 10000"/>
                  <a:gd name="connsiteY928" fmla="*/ 8183 h 10000"/>
                  <a:gd name="connsiteX929" fmla="*/ 7801 w 10000"/>
                  <a:gd name="connsiteY929" fmla="*/ 8174 h 10000"/>
                  <a:gd name="connsiteX930" fmla="*/ 7801 w 10000"/>
                  <a:gd name="connsiteY930" fmla="*/ 8157 h 10000"/>
                  <a:gd name="connsiteX931" fmla="*/ 7817 w 10000"/>
                  <a:gd name="connsiteY931" fmla="*/ 8164 h 10000"/>
                  <a:gd name="connsiteX932" fmla="*/ 7837 w 10000"/>
                  <a:gd name="connsiteY932" fmla="*/ 8164 h 10000"/>
                  <a:gd name="connsiteX933" fmla="*/ 7856 w 10000"/>
                  <a:gd name="connsiteY933" fmla="*/ 8164 h 10000"/>
                  <a:gd name="connsiteX934" fmla="*/ 7870 w 10000"/>
                  <a:gd name="connsiteY934" fmla="*/ 8167 h 10000"/>
                  <a:gd name="connsiteX935" fmla="*/ 7881 w 10000"/>
                  <a:gd name="connsiteY935" fmla="*/ 8174 h 10000"/>
                  <a:gd name="connsiteX936" fmla="*/ 7898 w 10000"/>
                  <a:gd name="connsiteY936" fmla="*/ 8187 h 10000"/>
                  <a:gd name="connsiteX937" fmla="*/ 7917 w 10000"/>
                  <a:gd name="connsiteY937" fmla="*/ 8187 h 10000"/>
                  <a:gd name="connsiteX938" fmla="*/ 7928 w 10000"/>
                  <a:gd name="connsiteY938" fmla="*/ 8157 h 10000"/>
                  <a:gd name="connsiteX939" fmla="*/ 7942 w 10000"/>
                  <a:gd name="connsiteY939" fmla="*/ 8157 h 10000"/>
                  <a:gd name="connsiteX940" fmla="*/ 7958 w 10000"/>
                  <a:gd name="connsiteY940" fmla="*/ 8164 h 10000"/>
                  <a:gd name="connsiteX941" fmla="*/ 7983 w 10000"/>
                  <a:gd name="connsiteY941" fmla="*/ 8144 h 10000"/>
                  <a:gd name="connsiteX942" fmla="*/ 8000 w 10000"/>
                  <a:gd name="connsiteY942" fmla="*/ 8109 h 10000"/>
                  <a:gd name="connsiteX943" fmla="*/ 7994 w 10000"/>
                  <a:gd name="connsiteY943" fmla="*/ 8093 h 10000"/>
                  <a:gd name="connsiteX944" fmla="*/ 7983 w 10000"/>
                  <a:gd name="connsiteY944" fmla="*/ 8070 h 10000"/>
                  <a:gd name="connsiteX945" fmla="*/ 7986 w 10000"/>
                  <a:gd name="connsiteY945" fmla="*/ 8063 h 10000"/>
                  <a:gd name="connsiteX946" fmla="*/ 7978 w 10000"/>
                  <a:gd name="connsiteY946" fmla="*/ 8044 h 10000"/>
                  <a:gd name="connsiteX947" fmla="*/ 7986 w 10000"/>
                  <a:gd name="connsiteY947" fmla="*/ 8002 h 10000"/>
                  <a:gd name="connsiteX948" fmla="*/ 7983 w 10000"/>
                  <a:gd name="connsiteY948" fmla="*/ 7947 h 10000"/>
                  <a:gd name="connsiteX949" fmla="*/ 7961 w 10000"/>
                  <a:gd name="connsiteY949" fmla="*/ 7931 h 10000"/>
                  <a:gd name="connsiteX950" fmla="*/ 7958 w 10000"/>
                  <a:gd name="connsiteY950" fmla="*/ 7898 h 10000"/>
                  <a:gd name="connsiteX951" fmla="*/ 7953 w 10000"/>
                  <a:gd name="connsiteY951" fmla="*/ 7856 h 10000"/>
                  <a:gd name="connsiteX952" fmla="*/ 7967 w 10000"/>
                  <a:gd name="connsiteY952" fmla="*/ 7837 h 10000"/>
                  <a:gd name="connsiteX953" fmla="*/ 7950 w 10000"/>
                  <a:gd name="connsiteY953" fmla="*/ 7824 h 10000"/>
                  <a:gd name="connsiteX954" fmla="*/ 7906 w 10000"/>
                  <a:gd name="connsiteY954" fmla="*/ 7814 h 10000"/>
                  <a:gd name="connsiteX955" fmla="*/ 7878 w 10000"/>
                  <a:gd name="connsiteY955" fmla="*/ 7814 h 10000"/>
                  <a:gd name="connsiteX956" fmla="*/ 7870 w 10000"/>
                  <a:gd name="connsiteY956" fmla="*/ 7795 h 10000"/>
                  <a:gd name="connsiteX957" fmla="*/ 7878 w 10000"/>
                  <a:gd name="connsiteY957" fmla="*/ 7778 h 10000"/>
                  <a:gd name="connsiteX958" fmla="*/ 7881 w 10000"/>
                  <a:gd name="connsiteY958" fmla="*/ 7775 h 10000"/>
                  <a:gd name="connsiteX959" fmla="*/ 7878 w 10000"/>
                  <a:gd name="connsiteY959" fmla="*/ 7743 h 10000"/>
                  <a:gd name="connsiteX960" fmla="*/ 7895 w 10000"/>
                  <a:gd name="connsiteY960" fmla="*/ 7733 h 10000"/>
                  <a:gd name="connsiteX961" fmla="*/ 7911 w 10000"/>
                  <a:gd name="connsiteY961" fmla="*/ 7710 h 10000"/>
                  <a:gd name="connsiteX962" fmla="*/ 7911 w 10000"/>
                  <a:gd name="connsiteY962" fmla="*/ 7665 h 10000"/>
                  <a:gd name="connsiteX963" fmla="*/ 7917 w 10000"/>
                  <a:gd name="connsiteY963" fmla="*/ 7600 h 10000"/>
                  <a:gd name="connsiteX964" fmla="*/ 7928 w 10000"/>
                  <a:gd name="connsiteY964" fmla="*/ 7581 h 10000"/>
                  <a:gd name="connsiteX965" fmla="*/ 7917 w 10000"/>
                  <a:gd name="connsiteY965" fmla="*/ 7474 h 10000"/>
                  <a:gd name="connsiteX966" fmla="*/ 7873 w 10000"/>
                  <a:gd name="connsiteY966" fmla="*/ 7335 h 10000"/>
                  <a:gd name="connsiteX967" fmla="*/ 7756 w 10000"/>
                  <a:gd name="connsiteY967" fmla="*/ 7050 h 10000"/>
                  <a:gd name="connsiteX968" fmla="*/ 7679 w 10000"/>
                  <a:gd name="connsiteY968" fmla="*/ 6839 h 10000"/>
                  <a:gd name="connsiteX969" fmla="*/ 7668 w 10000"/>
                  <a:gd name="connsiteY969" fmla="*/ 6823 h 10000"/>
                  <a:gd name="connsiteX970" fmla="*/ 7659 w 10000"/>
                  <a:gd name="connsiteY970" fmla="*/ 6768 h 10000"/>
                  <a:gd name="connsiteX971" fmla="*/ 7659 w 10000"/>
                  <a:gd name="connsiteY971" fmla="*/ 6739 h 10000"/>
                  <a:gd name="connsiteX972" fmla="*/ 7651 w 10000"/>
                  <a:gd name="connsiteY972" fmla="*/ 6713 h 10000"/>
                  <a:gd name="connsiteX973" fmla="*/ 7654 w 10000"/>
                  <a:gd name="connsiteY973" fmla="*/ 6684 h 10000"/>
                  <a:gd name="connsiteX974" fmla="*/ 7643 w 10000"/>
                  <a:gd name="connsiteY974" fmla="*/ 6626 h 10000"/>
                  <a:gd name="connsiteX975" fmla="*/ 7629 w 10000"/>
                  <a:gd name="connsiteY975" fmla="*/ 6600 h 10000"/>
                  <a:gd name="connsiteX976" fmla="*/ 7629 w 10000"/>
                  <a:gd name="connsiteY976" fmla="*/ 6580 h 10000"/>
                  <a:gd name="connsiteX977" fmla="*/ 7623 w 10000"/>
                  <a:gd name="connsiteY977" fmla="*/ 6541 h 10000"/>
                  <a:gd name="connsiteX978" fmla="*/ 7615 w 10000"/>
                  <a:gd name="connsiteY978" fmla="*/ 6522 h 10000"/>
                  <a:gd name="connsiteX979" fmla="*/ 7598 w 10000"/>
                  <a:gd name="connsiteY979" fmla="*/ 6509 h 10000"/>
                  <a:gd name="connsiteX980" fmla="*/ 7587 w 10000"/>
                  <a:gd name="connsiteY980" fmla="*/ 6493 h 10000"/>
                  <a:gd name="connsiteX981" fmla="*/ 7579 w 10000"/>
                  <a:gd name="connsiteY981" fmla="*/ 6464 h 10000"/>
                  <a:gd name="connsiteX982" fmla="*/ 7587 w 10000"/>
                  <a:gd name="connsiteY982" fmla="*/ 6438 h 10000"/>
                  <a:gd name="connsiteX983" fmla="*/ 7596 w 10000"/>
                  <a:gd name="connsiteY983" fmla="*/ 6425 h 10000"/>
                  <a:gd name="connsiteX984" fmla="*/ 7590 w 10000"/>
                  <a:gd name="connsiteY984" fmla="*/ 6396 h 10000"/>
                  <a:gd name="connsiteX985" fmla="*/ 7590 w 10000"/>
                  <a:gd name="connsiteY985" fmla="*/ 6373 h 10000"/>
                  <a:gd name="connsiteX986" fmla="*/ 7587 w 10000"/>
                  <a:gd name="connsiteY986" fmla="*/ 6354 h 10000"/>
                  <a:gd name="connsiteX987" fmla="*/ 7582 w 10000"/>
                  <a:gd name="connsiteY987" fmla="*/ 6344 h 10000"/>
                  <a:gd name="connsiteX988" fmla="*/ 7582 w 10000"/>
                  <a:gd name="connsiteY988" fmla="*/ 6324 h 10000"/>
                  <a:gd name="connsiteX989" fmla="*/ 7571 w 10000"/>
                  <a:gd name="connsiteY989" fmla="*/ 6302 h 10000"/>
                  <a:gd name="connsiteX990" fmla="*/ 7548 w 10000"/>
                  <a:gd name="connsiteY990" fmla="*/ 6256 h 10000"/>
                  <a:gd name="connsiteX991" fmla="*/ 7546 w 10000"/>
                  <a:gd name="connsiteY991" fmla="*/ 6218 h 10000"/>
                  <a:gd name="connsiteX992" fmla="*/ 7540 w 10000"/>
                  <a:gd name="connsiteY992" fmla="*/ 6159 h 10000"/>
                  <a:gd name="connsiteX993" fmla="*/ 7535 w 10000"/>
                  <a:gd name="connsiteY993" fmla="*/ 6114 h 10000"/>
                  <a:gd name="connsiteX994" fmla="*/ 7535 w 10000"/>
                  <a:gd name="connsiteY994" fmla="*/ 6088 h 10000"/>
                  <a:gd name="connsiteX995" fmla="*/ 7540 w 10000"/>
                  <a:gd name="connsiteY995" fmla="*/ 6049 h 10000"/>
                  <a:gd name="connsiteX996" fmla="*/ 7546 w 10000"/>
                  <a:gd name="connsiteY996" fmla="*/ 6004 h 10000"/>
                  <a:gd name="connsiteX997" fmla="*/ 7548 w 10000"/>
                  <a:gd name="connsiteY997" fmla="*/ 5965 h 10000"/>
                  <a:gd name="connsiteX998" fmla="*/ 7548 w 10000"/>
                  <a:gd name="connsiteY998" fmla="*/ 5946 h 10000"/>
                  <a:gd name="connsiteX999" fmla="*/ 7548 w 10000"/>
                  <a:gd name="connsiteY999" fmla="*/ 5933 h 10000"/>
                  <a:gd name="connsiteX1000" fmla="*/ 7548 w 10000"/>
                  <a:gd name="connsiteY1000" fmla="*/ 5910 h 10000"/>
                  <a:gd name="connsiteX1001" fmla="*/ 7548 w 10000"/>
                  <a:gd name="connsiteY1001" fmla="*/ 5897 h 10000"/>
                  <a:gd name="connsiteX1002" fmla="*/ 7546 w 10000"/>
                  <a:gd name="connsiteY1002" fmla="*/ 5871 h 10000"/>
                  <a:gd name="connsiteX1003" fmla="*/ 7535 w 10000"/>
                  <a:gd name="connsiteY1003" fmla="*/ 5839 h 10000"/>
                  <a:gd name="connsiteX1004" fmla="*/ 7524 w 10000"/>
                  <a:gd name="connsiteY1004" fmla="*/ 5797 h 10000"/>
                  <a:gd name="connsiteX1005" fmla="*/ 7518 w 10000"/>
                  <a:gd name="connsiteY1005" fmla="*/ 5767 h 10000"/>
                  <a:gd name="connsiteX1006" fmla="*/ 7515 w 10000"/>
                  <a:gd name="connsiteY1006" fmla="*/ 5745 h 10000"/>
                  <a:gd name="connsiteX1007" fmla="*/ 7501 w 10000"/>
                  <a:gd name="connsiteY1007" fmla="*/ 5683 h 10000"/>
                  <a:gd name="connsiteX1008" fmla="*/ 7490 w 10000"/>
                  <a:gd name="connsiteY1008" fmla="*/ 5631 h 10000"/>
                  <a:gd name="connsiteX1009" fmla="*/ 7482 w 10000"/>
                  <a:gd name="connsiteY1009" fmla="*/ 5593 h 10000"/>
                  <a:gd name="connsiteX1010" fmla="*/ 7476 w 10000"/>
                  <a:gd name="connsiteY1010" fmla="*/ 5570 h 10000"/>
                  <a:gd name="connsiteX1011" fmla="*/ 7476 w 10000"/>
                  <a:gd name="connsiteY1011" fmla="*/ 5528 h 10000"/>
                  <a:gd name="connsiteX1012" fmla="*/ 7482 w 10000"/>
                  <a:gd name="connsiteY1012" fmla="*/ 5502 h 10000"/>
                  <a:gd name="connsiteX1013" fmla="*/ 7490 w 10000"/>
                  <a:gd name="connsiteY1013" fmla="*/ 5489 h 10000"/>
                  <a:gd name="connsiteX1014" fmla="*/ 7499 w 10000"/>
                  <a:gd name="connsiteY1014" fmla="*/ 5479 h 10000"/>
                  <a:gd name="connsiteX1015" fmla="*/ 7493 w 10000"/>
                  <a:gd name="connsiteY1015" fmla="*/ 5427 h 10000"/>
                  <a:gd name="connsiteX1016" fmla="*/ 7501 w 10000"/>
                  <a:gd name="connsiteY1016" fmla="*/ 5415 h 10000"/>
                  <a:gd name="connsiteX1017" fmla="*/ 7510 w 10000"/>
                  <a:gd name="connsiteY1017" fmla="*/ 5398 h 10000"/>
                  <a:gd name="connsiteX1018" fmla="*/ 7515 w 10000"/>
                  <a:gd name="connsiteY1018" fmla="*/ 5379 h 10000"/>
                  <a:gd name="connsiteX1019" fmla="*/ 7526 w 10000"/>
                  <a:gd name="connsiteY1019" fmla="*/ 5366 h 10000"/>
                  <a:gd name="connsiteX1020" fmla="*/ 7518 w 10000"/>
                  <a:gd name="connsiteY1020" fmla="*/ 5350 h 10000"/>
                  <a:gd name="connsiteX1021" fmla="*/ 7518 w 10000"/>
                  <a:gd name="connsiteY1021" fmla="*/ 5330 h 10000"/>
                  <a:gd name="connsiteX1022" fmla="*/ 7526 w 10000"/>
                  <a:gd name="connsiteY1022" fmla="*/ 5311 h 10000"/>
                  <a:gd name="connsiteX1023" fmla="*/ 7540 w 10000"/>
                  <a:gd name="connsiteY1023" fmla="*/ 5291 h 10000"/>
                  <a:gd name="connsiteX1024" fmla="*/ 7540 w 10000"/>
                  <a:gd name="connsiteY1024" fmla="*/ 5266 h 10000"/>
                  <a:gd name="connsiteX1025" fmla="*/ 7540 w 10000"/>
                  <a:gd name="connsiteY1025" fmla="*/ 5256 h 10000"/>
                  <a:gd name="connsiteX1026" fmla="*/ 7524 w 10000"/>
                  <a:gd name="connsiteY1026" fmla="*/ 5233 h 10000"/>
                  <a:gd name="connsiteX1027" fmla="*/ 7515 w 10000"/>
                  <a:gd name="connsiteY1027" fmla="*/ 5217 h 10000"/>
                  <a:gd name="connsiteX1028" fmla="*/ 7490 w 10000"/>
                  <a:gd name="connsiteY1028" fmla="*/ 5178 h 10000"/>
                  <a:gd name="connsiteX1029" fmla="*/ 7474 w 10000"/>
                  <a:gd name="connsiteY1029" fmla="*/ 5162 h 10000"/>
                  <a:gd name="connsiteX1030" fmla="*/ 7457 w 10000"/>
                  <a:gd name="connsiteY1030" fmla="*/ 5120 h 10000"/>
                  <a:gd name="connsiteX1031" fmla="*/ 7421 w 10000"/>
                  <a:gd name="connsiteY1031" fmla="*/ 5087 h 10000"/>
                  <a:gd name="connsiteX1032" fmla="*/ 7380 w 10000"/>
                  <a:gd name="connsiteY1032" fmla="*/ 5068 h 10000"/>
                  <a:gd name="connsiteX1033" fmla="*/ 7355 w 10000"/>
                  <a:gd name="connsiteY1033" fmla="*/ 5058 h 10000"/>
                  <a:gd name="connsiteX1034" fmla="*/ 7332 w 10000"/>
                  <a:gd name="connsiteY1034" fmla="*/ 5049 h 10000"/>
                  <a:gd name="connsiteX1035" fmla="*/ 7305 w 10000"/>
                  <a:gd name="connsiteY1035" fmla="*/ 5016 h 10000"/>
                  <a:gd name="connsiteX1036" fmla="*/ 7305 w 10000"/>
                  <a:gd name="connsiteY1036" fmla="*/ 5000 h 10000"/>
                  <a:gd name="connsiteX1037" fmla="*/ 7296 w 10000"/>
                  <a:gd name="connsiteY1037" fmla="*/ 4971 h 10000"/>
                  <a:gd name="connsiteX1038" fmla="*/ 7288 w 10000"/>
                  <a:gd name="connsiteY1038" fmla="*/ 4945 h 10000"/>
                  <a:gd name="connsiteX1039" fmla="*/ 7280 w 10000"/>
                  <a:gd name="connsiteY1039" fmla="*/ 4916 h 10000"/>
                  <a:gd name="connsiteX1040" fmla="*/ 7291 w 10000"/>
                  <a:gd name="connsiteY1040" fmla="*/ 4887 h 10000"/>
                  <a:gd name="connsiteX1041" fmla="*/ 7291 w 10000"/>
                  <a:gd name="connsiteY1041" fmla="*/ 4858 h 10000"/>
                  <a:gd name="connsiteX1042" fmla="*/ 7271 w 10000"/>
                  <a:gd name="connsiteY1042" fmla="*/ 4819 h 10000"/>
                  <a:gd name="connsiteX1043" fmla="*/ 7255 w 10000"/>
                  <a:gd name="connsiteY1043" fmla="*/ 4828 h 10000"/>
                  <a:gd name="connsiteX1044" fmla="*/ 7235 w 10000"/>
                  <a:gd name="connsiteY1044" fmla="*/ 4841 h 10000"/>
                  <a:gd name="connsiteX1045" fmla="*/ 7216 w 10000"/>
                  <a:gd name="connsiteY1045" fmla="*/ 4867 h 10000"/>
                  <a:gd name="connsiteX1046" fmla="*/ 7191 w 10000"/>
                  <a:gd name="connsiteY1046" fmla="*/ 4870 h 10000"/>
                  <a:gd name="connsiteX1047" fmla="*/ 7155 w 10000"/>
                  <a:gd name="connsiteY1047" fmla="*/ 4887 h 10000"/>
                  <a:gd name="connsiteX1048" fmla="*/ 7122 w 10000"/>
                  <a:gd name="connsiteY1048" fmla="*/ 4893 h 10000"/>
                  <a:gd name="connsiteX1049" fmla="*/ 7105 w 10000"/>
                  <a:gd name="connsiteY1049" fmla="*/ 4896 h 10000"/>
                  <a:gd name="connsiteX1050" fmla="*/ 7094 w 10000"/>
                  <a:gd name="connsiteY1050" fmla="*/ 4916 h 10000"/>
                  <a:gd name="connsiteX1051" fmla="*/ 7080 w 10000"/>
                  <a:gd name="connsiteY1051" fmla="*/ 4903 h 10000"/>
                  <a:gd name="connsiteX1052" fmla="*/ 7072 w 10000"/>
                  <a:gd name="connsiteY1052" fmla="*/ 4851 h 10000"/>
                  <a:gd name="connsiteX1053" fmla="*/ 7042 w 10000"/>
                  <a:gd name="connsiteY1053" fmla="*/ 4819 h 10000"/>
                  <a:gd name="connsiteX1054" fmla="*/ 7030 w 10000"/>
                  <a:gd name="connsiteY1054" fmla="*/ 4780 h 10000"/>
                  <a:gd name="connsiteX1055" fmla="*/ 7039 w 10000"/>
                  <a:gd name="connsiteY1055" fmla="*/ 4757 h 10000"/>
                  <a:gd name="connsiteX1056" fmla="*/ 7047 w 10000"/>
                  <a:gd name="connsiteY1056" fmla="*/ 4744 h 10000"/>
                  <a:gd name="connsiteX1057" fmla="*/ 7022 w 10000"/>
                  <a:gd name="connsiteY1057" fmla="*/ 4725 h 10000"/>
                  <a:gd name="connsiteX1058" fmla="*/ 7000 w 10000"/>
                  <a:gd name="connsiteY1058" fmla="*/ 4715 h 10000"/>
                  <a:gd name="connsiteX1059" fmla="*/ 6975 w 10000"/>
                  <a:gd name="connsiteY1059" fmla="*/ 4709 h 10000"/>
                  <a:gd name="connsiteX1060" fmla="*/ 6945 w 10000"/>
                  <a:gd name="connsiteY1060" fmla="*/ 4696 h 10000"/>
                  <a:gd name="connsiteX1061" fmla="*/ 6953 w 10000"/>
                  <a:gd name="connsiteY1061" fmla="*/ 4679 h 10000"/>
                  <a:gd name="connsiteX1062" fmla="*/ 6961 w 10000"/>
                  <a:gd name="connsiteY1062" fmla="*/ 4660 h 10000"/>
                  <a:gd name="connsiteX1063" fmla="*/ 6983 w 10000"/>
                  <a:gd name="connsiteY1063" fmla="*/ 4644 h 10000"/>
                  <a:gd name="connsiteX1064" fmla="*/ 7014 w 10000"/>
                  <a:gd name="connsiteY1064" fmla="*/ 4634 h 10000"/>
                  <a:gd name="connsiteX1065" fmla="*/ 7025 w 10000"/>
                  <a:gd name="connsiteY1065" fmla="*/ 4615 h 10000"/>
                  <a:gd name="connsiteX1066" fmla="*/ 7047 w 10000"/>
                  <a:gd name="connsiteY1066" fmla="*/ 4582 h 10000"/>
                  <a:gd name="connsiteX1067" fmla="*/ 7069 w 10000"/>
                  <a:gd name="connsiteY1067" fmla="*/ 4563 h 10000"/>
                  <a:gd name="connsiteX1068" fmla="*/ 7078 w 10000"/>
                  <a:gd name="connsiteY1068" fmla="*/ 4553 h 10000"/>
                  <a:gd name="connsiteX1069" fmla="*/ 7097 w 10000"/>
                  <a:gd name="connsiteY1069" fmla="*/ 4527 h 10000"/>
                  <a:gd name="connsiteX1070" fmla="*/ 7122 w 10000"/>
                  <a:gd name="connsiteY1070" fmla="*/ 4517 h 10000"/>
                  <a:gd name="connsiteX1071" fmla="*/ 7139 w 10000"/>
                  <a:gd name="connsiteY1071" fmla="*/ 4488 h 10000"/>
                  <a:gd name="connsiteX1072" fmla="*/ 7147 w 10000"/>
                  <a:gd name="connsiteY1072" fmla="*/ 4459 h 10000"/>
                  <a:gd name="connsiteX1073" fmla="*/ 7161 w 10000"/>
                  <a:gd name="connsiteY1073" fmla="*/ 4440 h 10000"/>
                  <a:gd name="connsiteX1074" fmla="*/ 7177 w 10000"/>
                  <a:gd name="connsiteY1074" fmla="*/ 4430 h 10000"/>
                  <a:gd name="connsiteX1075" fmla="*/ 7202 w 10000"/>
                  <a:gd name="connsiteY1075" fmla="*/ 4407 h 10000"/>
                  <a:gd name="connsiteX1076" fmla="*/ 7224 w 10000"/>
                  <a:gd name="connsiteY1076" fmla="*/ 4417 h 10000"/>
                  <a:gd name="connsiteX1077" fmla="*/ 7241 w 10000"/>
                  <a:gd name="connsiteY1077" fmla="*/ 4404 h 10000"/>
                  <a:gd name="connsiteX1078" fmla="*/ 7263 w 10000"/>
                  <a:gd name="connsiteY1078" fmla="*/ 4398 h 10000"/>
                  <a:gd name="connsiteX1079" fmla="*/ 7283 w 10000"/>
                  <a:gd name="connsiteY1079" fmla="*/ 4424 h 10000"/>
                  <a:gd name="connsiteX1080" fmla="*/ 7305 w 10000"/>
                  <a:gd name="connsiteY1080" fmla="*/ 4433 h 10000"/>
                  <a:gd name="connsiteX1081" fmla="*/ 7332 w 10000"/>
                  <a:gd name="connsiteY1081" fmla="*/ 4443 h 10000"/>
                  <a:gd name="connsiteX1082" fmla="*/ 7380 w 10000"/>
                  <a:gd name="connsiteY1082" fmla="*/ 4398 h 10000"/>
                  <a:gd name="connsiteX1083" fmla="*/ 7404 w 10000"/>
                  <a:gd name="connsiteY1083" fmla="*/ 4378 h 10000"/>
                  <a:gd name="connsiteX1084" fmla="*/ 7418 w 10000"/>
                  <a:gd name="connsiteY1084" fmla="*/ 4369 h 10000"/>
                  <a:gd name="connsiteX1085" fmla="*/ 7443 w 10000"/>
                  <a:gd name="connsiteY1085" fmla="*/ 4356 h 10000"/>
                  <a:gd name="connsiteX1086" fmla="*/ 7460 w 10000"/>
                  <a:gd name="connsiteY1086" fmla="*/ 4385 h 10000"/>
                  <a:gd name="connsiteX1087" fmla="*/ 7460 w 10000"/>
                  <a:gd name="connsiteY1087" fmla="*/ 4404 h 10000"/>
                  <a:gd name="connsiteX1088" fmla="*/ 7499 w 10000"/>
                  <a:gd name="connsiteY1088" fmla="*/ 4417 h 10000"/>
                  <a:gd name="connsiteX1089" fmla="*/ 7515 w 10000"/>
                  <a:gd name="connsiteY1089" fmla="*/ 4414 h 10000"/>
                  <a:gd name="connsiteX1090" fmla="*/ 7565 w 10000"/>
                  <a:gd name="connsiteY1090" fmla="*/ 4385 h 10000"/>
                  <a:gd name="connsiteX1091" fmla="*/ 7579 w 10000"/>
                  <a:gd name="connsiteY1091" fmla="*/ 4346 h 10000"/>
                  <a:gd name="connsiteX1092" fmla="*/ 7582 w 10000"/>
                  <a:gd name="connsiteY1092" fmla="*/ 4317 h 10000"/>
                  <a:gd name="connsiteX1093" fmla="*/ 7590 w 10000"/>
                  <a:gd name="connsiteY1093" fmla="*/ 4301 h 10000"/>
                  <a:gd name="connsiteX1094" fmla="*/ 7612 w 10000"/>
                  <a:gd name="connsiteY1094" fmla="*/ 4271 h 10000"/>
                  <a:gd name="connsiteX1095" fmla="*/ 7623 w 10000"/>
                  <a:gd name="connsiteY1095" fmla="*/ 4262 h 10000"/>
                  <a:gd name="connsiteX1096" fmla="*/ 7634 w 10000"/>
                  <a:gd name="connsiteY1096" fmla="*/ 4245 h 10000"/>
                  <a:gd name="connsiteX1097" fmla="*/ 7645 w 10000"/>
                  <a:gd name="connsiteY1097" fmla="*/ 4265 h 10000"/>
                  <a:gd name="connsiteX1098" fmla="*/ 7670 w 10000"/>
                  <a:gd name="connsiteY1098" fmla="*/ 4284 h 10000"/>
                  <a:gd name="connsiteX1099" fmla="*/ 7701 w 10000"/>
                  <a:gd name="connsiteY1099" fmla="*/ 4275 h 10000"/>
                  <a:gd name="connsiteX1100" fmla="*/ 7717 w 10000"/>
                  <a:gd name="connsiteY1100" fmla="*/ 4275 h 10000"/>
                  <a:gd name="connsiteX1101" fmla="*/ 7740 w 10000"/>
                  <a:gd name="connsiteY1101" fmla="*/ 4284 h 10000"/>
                  <a:gd name="connsiteX1102" fmla="*/ 7767 w 10000"/>
                  <a:gd name="connsiteY1102" fmla="*/ 4284 h 10000"/>
                  <a:gd name="connsiteX1103" fmla="*/ 7895 w 10000"/>
                  <a:gd name="connsiteY1103" fmla="*/ 4207 h 10000"/>
                  <a:gd name="connsiteX1104" fmla="*/ 7895 w 10000"/>
                  <a:gd name="connsiteY1104" fmla="*/ 4187 h 10000"/>
                  <a:gd name="connsiteX1105" fmla="*/ 7895 w 10000"/>
                  <a:gd name="connsiteY1105" fmla="*/ 4171 h 10000"/>
                  <a:gd name="connsiteX1106" fmla="*/ 7903 w 10000"/>
                  <a:gd name="connsiteY1106" fmla="*/ 4148 h 10000"/>
                  <a:gd name="connsiteX1107" fmla="*/ 7917 w 10000"/>
                  <a:gd name="connsiteY1107" fmla="*/ 4158 h 10000"/>
                  <a:gd name="connsiteX1108" fmla="*/ 7967 w 10000"/>
                  <a:gd name="connsiteY1108" fmla="*/ 4203 h 10000"/>
                  <a:gd name="connsiteX1109" fmla="*/ 7994 w 10000"/>
                  <a:gd name="connsiteY1109" fmla="*/ 4203 h 10000"/>
                  <a:gd name="connsiteX1110" fmla="*/ 8064 w 10000"/>
                  <a:gd name="connsiteY1110" fmla="*/ 4242 h 10000"/>
                  <a:gd name="connsiteX1111" fmla="*/ 8083 w 10000"/>
                  <a:gd name="connsiteY1111" fmla="*/ 4245 h 10000"/>
                  <a:gd name="connsiteX1112" fmla="*/ 8105 w 10000"/>
                  <a:gd name="connsiteY1112" fmla="*/ 4226 h 10000"/>
                  <a:gd name="connsiteX1113" fmla="*/ 8136 w 10000"/>
                  <a:gd name="connsiteY1113" fmla="*/ 4187 h 10000"/>
                  <a:gd name="connsiteX1114" fmla="*/ 8161 w 10000"/>
                  <a:gd name="connsiteY1114" fmla="*/ 4168 h 10000"/>
                  <a:gd name="connsiteX1115" fmla="*/ 8172 w 10000"/>
                  <a:gd name="connsiteY1115" fmla="*/ 4161 h 10000"/>
                  <a:gd name="connsiteX1116" fmla="*/ 8208 w 10000"/>
                  <a:gd name="connsiteY1116" fmla="*/ 4168 h 10000"/>
                  <a:gd name="connsiteX1117" fmla="*/ 8235 w 10000"/>
                  <a:gd name="connsiteY1117" fmla="*/ 4168 h 10000"/>
                  <a:gd name="connsiteX1118" fmla="*/ 8258 w 10000"/>
                  <a:gd name="connsiteY1118" fmla="*/ 4152 h 10000"/>
                  <a:gd name="connsiteX1119" fmla="*/ 8283 w 10000"/>
                  <a:gd name="connsiteY1119" fmla="*/ 4152 h 10000"/>
                  <a:gd name="connsiteX1120" fmla="*/ 8299 w 10000"/>
                  <a:gd name="connsiteY1120" fmla="*/ 4132 h 10000"/>
                  <a:gd name="connsiteX1121" fmla="*/ 8316 w 10000"/>
                  <a:gd name="connsiteY1121" fmla="*/ 4113 h 10000"/>
                  <a:gd name="connsiteX1122" fmla="*/ 8330 w 10000"/>
                  <a:gd name="connsiteY1122" fmla="*/ 4084 h 10000"/>
                  <a:gd name="connsiteX1123" fmla="*/ 8341 w 10000"/>
                  <a:gd name="connsiteY1123" fmla="*/ 4058 h 10000"/>
                  <a:gd name="connsiteX1124" fmla="*/ 8349 w 10000"/>
                  <a:gd name="connsiteY1124" fmla="*/ 4064 h 10000"/>
                  <a:gd name="connsiteX1125" fmla="*/ 8366 w 10000"/>
                  <a:gd name="connsiteY1125" fmla="*/ 4067 h 10000"/>
                  <a:gd name="connsiteX1126" fmla="*/ 8374 w 10000"/>
                  <a:gd name="connsiteY1126" fmla="*/ 4084 h 10000"/>
                  <a:gd name="connsiteX1127" fmla="*/ 8402 w 10000"/>
                  <a:gd name="connsiteY1127" fmla="*/ 4054 h 10000"/>
                  <a:gd name="connsiteX1128" fmla="*/ 8427 w 10000"/>
                  <a:gd name="connsiteY1128" fmla="*/ 4028 h 10000"/>
                  <a:gd name="connsiteX1129" fmla="*/ 8438 w 10000"/>
                  <a:gd name="connsiteY1129" fmla="*/ 4025 h 10000"/>
                  <a:gd name="connsiteX1130" fmla="*/ 8468 w 10000"/>
                  <a:gd name="connsiteY1130" fmla="*/ 4006 h 10000"/>
                  <a:gd name="connsiteX1131" fmla="*/ 8485 w 10000"/>
                  <a:gd name="connsiteY1131" fmla="*/ 3999 h 10000"/>
                  <a:gd name="connsiteX1132" fmla="*/ 8493 w 10000"/>
                  <a:gd name="connsiteY1132" fmla="*/ 4025 h 10000"/>
                  <a:gd name="connsiteX1133" fmla="*/ 8515 w 10000"/>
                  <a:gd name="connsiteY1133" fmla="*/ 4028 h 10000"/>
                  <a:gd name="connsiteX1134" fmla="*/ 8543 w 10000"/>
                  <a:gd name="connsiteY1134" fmla="*/ 4009 h 10000"/>
                  <a:gd name="connsiteX1135" fmla="*/ 8551 w 10000"/>
                  <a:gd name="connsiteY1135" fmla="*/ 3990 h 10000"/>
                  <a:gd name="connsiteX1136" fmla="*/ 8582 w 10000"/>
                  <a:gd name="connsiteY1136" fmla="*/ 3977 h 10000"/>
                  <a:gd name="connsiteX1137" fmla="*/ 8596 w 10000"/>
                  <a:gd name="connsiteY1137" fmla="*/ 3977 h 10000"/>
                  <a:gd name="connsiteX1138" fmla="*/ 8607 w 10000"/>
                  <a:gd name="connsiteY1138" fmla="*/ 3980 h 10000"/>
                  <a:gd name="connsiteX1139" fmla="*/ 8645 w 10000"/>
                  <a:gd name="connsiteY1139" fmla="*/ 3970 h 10000"/>
                  <a:gd name="connsiteX1140" fmla="*/ 8654 w 10000"/>
                  <a:gd name="connsiteY1140" fmla="*/ 3951 h 10000"/>
                  <a:gd name="connsiteX1141" fmla="*/ 8670 w 10000"/>
                  <a:gd name="connsiteY1141" fmla="*/ 3935 h 10000"/>
                  <a:gd name="connsiteX1142" fmla="*/ 8695 w 10000"/>
                  <a:gd name="connsiteY1142" fmla="*/ 3935 h 10000"/>
                  <a:gd name="connsiteX1143" fmla="*/ 8704 w 10000"/>
                  <a:gd name="connsiteY1143" fmla="*/ 3951 h 10000"/>
                  <a:gd name="connsiteX1144" fmla="*/ 8717 w 10000"/>
                  <a:gd name="connsiteY1144" fmla="*/ 3964 h 10000"/>
                  <a:gd name="connsiteX1145" fmla="*/ 8751 w 10000"/>
                  <a:gd name="connsiteY1145" fmla="*/ 3951 h 10000"/>
                  <a:gd name="connsiteX1146" fmla="*/ 8776 w 10000"/>
                  <a:gd name="connsiteY1146" fmla="*/ 3935 h 10000"/>
                  <a:gd name="connsiteX1147" fmla="*/ 8798 w 10000"/>
                  <a:gd name="connsiteY1147" fmla="*/ 3925 h 10000"/>
                  <a:gd name="connsiteX1148" fmla="*/ 8806 w 10000"/>
                  <a:gd name="connsiteY1148" fmla="*/ 3892 h 10000"/>
                  <a:gd name="connsiteX1149" fmla="*/ 8814 w 10000"/>
                  <a:gd name="connsiteY1149" fmla="*/ 3876 h 10000"/>
                  <a:gd name="connsiteX1150" fmla="*/ 8839 w 10000"/>
                  <a:gd name="connsiteY1150" fmla="*/ 3873 h 10000"/>
                  <a:gd name="connsiteX1151" fmla="*/ 8842 w 10000"/>
                  <a:gd name="connsiteY1151" fmla="*/ 3876 h 10000"/>
                  <a:gd name="connsiteX1152" fmla="*/ 8856 w 10000"/>
                  <a:gd name="connsiteY1152" fmla="*/ 3863 h 10000"/>
                  <a:gd name="connsiteX1153" fmla="*/ 8856 w 10000"/>
                  <a:gd name="connsiteY1153" fmla="*/ 3841 h 10000"/>
                  <a:gd name="connsiteX1154" fmla="*/ 8870 w 10000"/>
                  <a:gd name="connsiteY1154" fmla="*/ 3821 h 10000"/>
                  <a:gd name="connsiteX1155" fmla="*/ 8903 w 10000"/>
                  <a:gd name="connsiteY1155" fmla="*/ 3802 h 10000"/>
                  <a:gd name="connsiteX1156" fmla="*/ 8914 w 10000"/>
                  <a:gd name="connsiteY1156" fmla="*/ 3782 h 10000"/>
                  <a:gd name="connsiteX1157" fmla="*/ 8939 w 10000"/>
                  <a:gd name="connsiteY1157" fmla="*/ 3782 h 10000"/>
                  <a:gd name="connsiteX1158" fmla="*/ 8961 w 10000"/>
                  <a:gd name="connsiteY1158" fmla="*/ 3779 h 10000"/>
                  <a:gd name="connsiteX1159" fmla="*/ 8983 w 10000"/>
                  <a:gd name="connsiteY1159" fmla="*/ 3760 h 10000"/>
                  <a:gd name="connsiteX1160" fmla="*/ 9003 w 10000"/>
                  <a:gd name="connsiteY1160" fmla="*/ 3763 h 10000"/>
                  <a:gd name="connsiteX1161" fmla="*/ 9019 w 10000"/>
                  <a:gd name="connsiteY1161" fmla="*/ 3779 h 10000"/>
                  <a:gd name="connsiteX1162" fmla="*/ 9050 w 10000"/>
                  <a:gd name="connsiteY1162" fmla="*/ 3812 h 10000"/>
                  <a:gd name="connsiteX1163" fmla="*/ 9080 w 10000"/>
                  <a:gd name="connsiteY1163" fmla="*/ 3831 h 10000"/>
                  <a:gd name="connsiteX1164" fmla="*/ 9097 w 10000"/>
                  <a:gd name="connsiteY1164" fmla="*/ 3867 h 10000"/>
                  <a:gd name="connsiteX1165" fmla="*/ 9114 w 10000"/>
                  <a:gd name="connsiteY1165" fmla="*/ 3902 h 10000"/>
                  <a:gd name="connsiteX1166" fmla="*/ 9122 w 10000"/>
                  <a:gd name="connsiteY1166" fmla="*/ 3935 h 10000"/>
                  <a:gd name="connsiteX1167" fmla="*/ 9125 w 10000"/>
                  <a:gd name="connsiteY1167" fmla="*/ 3964 h 10000"/>
                  <a:gd name="connsiteX1168" fmla="*/ 9130 w 10000"/>
                  <a:gd name="connsiteY1168" fmla="*/ 3999 h 10000"/>
                  <a:gd name="connsiteX1169" fmla="*/ 9130 w 10000"/>
                  <a:gd name="connsiteY1169" fmla="*/ 4054 h 10000"/>
                  <a:gd name="connsiteX1170" fmla="*/ 9155 w 10000"/>
                  <a:gd name="connsiteY1170" fmla="*/ 4093 h 10000"/>
                  <a:gd name="connsiteX1171" fmla="*/ 9169 w 10000"/>
                  <a:gd name="connsiteY1171" fmla="*/ 4090 h 10000"/>
                  <a:gd name="connsiteX1172" fmla="*/ 9211 w 10000"/>
                  <a:gd name="connsiteY1172" fmla="*/ 4077 h 10000"/>
                  <a:gd name="connsiteX1173" fmla="*/ 9244 w 10000"/>
                  <a:gd name="connsiteY1173" fmla="*/ 4077 h 10000"/>
                  <a:gd name="connsiteX1174" fmla="*/ 9252 w 10000"/>
                  <a:gd name="connsiteY1174" fmla="*/ 4103 h 10000"/>
                  <a:gd name="connsiteX1175" fmla="*/ 9258 w 10000"/>
                  <a:gd name="connsiteY1175" fmla="*/ 4148 h 10000"/>
                  <a:gd name="connsiteX1176" fmla="*/ 9269 w 10000"/>
                  <a:gd name="connsiteY1176" fmla="*/ 4158 h 10000"/>
                  <a:gd name="connsiteX1177" fmla="*/ 9294 w 10000"/>
                  <a:gd name="connsiteY1177" fmla="*/ 4158 h 10000"/>
                  <a:gd name="connsiteX1178" fmla="*/ 9319 w 10000"/>
                  <a:gd name="connsiteY1178" fmla="*/ 4168 h 10000"/>
                  <a:gd name="connsiteX1179" fmla="*/ 9346 w 10000"/>
                  <a:gd name="connsiteY1179" fmla="*/ 4190 h 10000"/>
                  <a:gd name="connsiteX1180" fmla="*/ 9357 w 10000"/>
                  <a:gd name="connsiteY1180" fmla="*/ 4168 h 10000"/>
                  <a:gd name="connsiteX1181" fmla="*/ 9371 w 10000"/>
                  <a:gd name="connsiteY1181" fmla="*/ 4132 h 10000"/>
                  <a:gd name="connsiteX1182" fmla="*/ 9391 w 10000"/>
                  <a:gd name="connsiteY1182" fmla="*/ 4113 h 10000"/>
                  <a:gd name="connsiteX1183" fmla="*/ 9407 w 10000"/>
                  <a:gd name="connsiteY1183" fmla="*/ 4103 h 10000"/>
                  <a:gd name="connsiteX1184" fmla="*/ 9435 w 10000"/>
                  <a:gd name="connsiteY1184" fmla="*/ 4100 h 10000"/>
                  <a:gd name="connsiteX1185" fmla="*/ 9460 w 10000"/>
                  <a:gd name="connsiteY1185" fmla="*/ 4084 h 10000"/>
                  <a:gd name="connsiteX1186" fmla="*/ 9485 w 10000"/>
                  <a:gd name="connsiteY1186" fmla="*/ 4067 h 10000"/>
                  <a:gd name="connsiteX1187" fmla="*/ 9496 w 10000"/>
                  <a:gd name="connsiteY1187" fmla="*/ 4054 h 10000"/>
                  <a:gd name="connsiteX1188" fmla="*/ 9526 w 10000"/>
                  <a:gd name="connsiteY1188" fmla="*/ 4048 h 10000"/>
                  <a:gd name="connsiteX1189" fmla="*/ 9557 w 10000"/>
                  <a:gd name="connsiteY1189" fmla="*/ 4038 h 10000"/>
                  <a:gd name="connsiteX1190" fmla="*/ 9584 w 10000"/>
                  <a:gd name="connsiteY1190" fmla="*/ 4019 h 10000"/>
                  <a:gd name="connsiteX1191" fmla="*/ 9623 w 10000"/>
                  <a:gd name="connsiteY1191" fmla="*/ 4016 h 10000"/>
                  <a:gd name="connsiteX1192" fmla="*/ 9648 w 10000"/>
                  <a:gd name="connsiteY1192" fmla="*/ 4009 h 10000"/>
                  <a:gd name="connsiteX1193" fmla="*/ 9673 w 10000"/>
                  <a:gd name="connsiteY1193" fmla="*/ 4019 h 10000"/>
                  <a:gd name="connsiteX1194" fmla="*/ 9712 w 10000"/>
                  <a:gd name="connsiteY1194" fmla="*/ 4038 h 10000"/>
                  <a:gd name="connsiteX1195" fmla="*/ 9742 w 10000"/>
                  <a:gd name="connsiteY1195" fmla="*/ 4074 h 10000"/>
                  <a:gd name="connsiteX1196" fmla="*/ 9776 w 10000"/>
                  <a:gd name="connsiteY1196" fmla="*/ 4093 h 10000"/>
                  <a:gd name="connsiteX1197" fmla="*/ 9814 w 10000"/>
                  <a:gd name="connsiteY1197" fmla="*/ 4109 h 10000"/>
                  <a:gd name="connsiteX1198" fmla="*/ 9859 w 10000"/>
                  <a:gd name="connsiteY1198" fmla="*/ 4119 h 10000"/>
                  <a:gd name="connsiteX1199" fmla="*/ 9898 w 10000"/>
                  <a:gd name="connsiteY1199" fmla="*/ 4122 h 10000"/>
                  <a:gd name="connsiteX1200" fmla="*/ 9931 w 10000"/>
                  <a:gd name="connsiteY1200" fmla="*/ 4109 h 10000"/>
                  <a:gd name="connsiteX1201" fmla="*/ 9956 w 10000"/>
                  <a:gd name="connsiteY1201" fmla="*/ 4100 h 10000"/>
                  <a:gd name="connsiteX1202" fmla="*/ 9981 w 10000"/>
                  <a:gd name="connsiteY1202" fmla="*/ 4067 h 10000"/>
                  <a:gd name="connsiteX1203" fmla="*/ 9994 w 10000"/>
                  <a:gd name="connsiteY1203" fmla="*/ 4035 h 10000"/>
                  <a:gd name="connsiteX1204" fmla="*/ 10000 w 10000"/>
                  <a:gd name="connsiteY1204" fmla="*/ 3996 h 10000"/>
                  <a:gd name="connsiteX1205" fmla="*/ 9994 w 10000"/>
                  <a:gd name="connsiteY1205" fmla="*/ 3941 h 10000"/>
                  <a:gd name="connsiteX1206" fmla="*/ 9986 w 10000"/>
                  <a:gd name="connsiteY1206" fmla="*/ 3905 h 10000"/>
                  <a:gd name="connsiteX1207" fmla="*/ 9981 w 10000"/>
                  <a:gd name="connsiteY1207" fmla="*/ 3857 h 10000"/>
                  <a:gd name="connsiteX1208" fmla="*/ 9989 w 10000"/>
                  <a:gd name="connsiteY1208" fmla="*/ 3837 h 10000"/>
                  <a:gd name="connsiteX1209" fmla="*/ 9989 w 10000"/>
                  <a:gd name="connsiteY1209" fmla="*/ 3812 h 10000"/>
                  <a:gd name="connsiteX1210" fmla="*/ 9981 w 10000"/>
                  <a:gd name="connsiteY1210" fmla="*/ 3792 h 10000"/>
                  <a:gd name="connsiteX1211" fmla="*/ 9970 w 10000"/>
                  <a:gd name="connsiteY1211" fmla="*/ 3763 h 10000"/>
                  <a:gd name="connsiteX1212" fmla="*/ 9945 w 10000"/>
                  <a:gd name="connsiteY1212" fmla="*/ 3705 h 10000"/>
                  <a:gd name="connsiteX1213" fmla="*/ 9931 w 10000"/>
                  <a:gd name="connsiteY1213" fmla="*/ 3659 h 10000"/>
                  <a:gd name="connsiteX1214" fmla="*/ 9903 w 10000"/>
                  <a:gd name="connsiteY1214" fmla="*/ 3640 h 10000"/>
                  <a:gd name="connsiteX1215" fmla="*/ 9881 w 10000"/>
                  <a:gd name="connsiteY1215" fmla="*/ 3620 h 10000"/>
                  <a:gd name="connsiteX1216" fmla="*/ 9856 w 10000"/>
                  <a:gd name="connsiteY1216" fmla="*/ 3595 h 10000"/>
                  <a:gd name="connsiteX1217" fmla="*/ 9817 w 10000"/>
                  <a:gd name="connsiteY1217" fmla="*/ 3562 h 10000"/>
                  <a:gd name="connsiteX1218" fmla="*/ 9795 w 10000"/>
                  <a:gd name="connsiteY1218" fmla="*/ 3546 h 10000"/>
                  <a:gd name="connsiteX1219" fmla="*/ 9778 w 10000"/>
                  <a:gd name="connsiteY1219" fmla="*/ 3527 h 10000"/>
                  <a:gd name="connsiteX1220" fmla="*/ 9745 w 10000"/>
                  <a:gd name="connsiteY1220" fmla="*/ 3501 h 10000"/>
                  <a:gd name="connsiteX1221" fmla="*/ 9726 w 10000"/>
                  <a:gd name="connsiteY1221" fmla="*/ 3488 h 10000"/>
                  <a:gd name="connsiteX1222" fmla="*/ 9704 w 10000"/>
                  <a:gd name="connsiteY1222" fmla="*/ 3472 h 10000"/>
                  <a:gd name="connsiteX1223" fmla="*/ 9695 w 10000"/>
                  <a:gd name="connsiteY1223" fmla="*/ 3468 h 10000"/>
                  <a:gd name="connsiteX1224" fmla="*/ 9690 w 10000"/>
                  <a:gd name="connsiteY1224" fmla="*/ 3459 h 10000"/>
                  <a:gd name="connsiteX1225" fmla="*/ 9673 w 10000"/>
                  <a:gd name="connsiteY1225" fmla="*/ 3449 h 10000"/>
                  <a:gd name="connsiteX1226" fmla="*/ 9665 w 10000"/>
                  <a:gd name="connsiteY1226" fmla="*/ 3442 h 10000"/>
                  <a:gd name="connsiteX1227" fmla="*/ 9654 w 10000"/>
                  <a:gd name="connsiteY1227" fmla="*/ 3449 h 10000"/>
                  <a:gd name="connsiteX1228" fmla="*/ 9521 w 10000"/>
                  <a:gd name="connsiteY1228" fmla="*/ 3394 h 10000"/>
                  <a:gd name="connsiteX1229" fmla="*/ 9510 w 10000"/>
                  <a:gd name="connsiteY1229" fmla="*/ 3368 h 10000"/>
                  <a:gd name="connsiteX1230" fmla="*/ 9496 w 10000"/>
                  <a:gd name="connsiteY1230" fmla="*/ 3287 h 10000"/>
                  <a:gd name="connsiteX1231" fmla="*/ 9488 w 10000"/>
                  <a:gd name="connsiteY1231" fmla="*/ 3216 h 10000"/>
                  <a:gd name="connsiteX1232" fmla="*/ 9493 w 10000"/>
                  <a:gd name="connsiteY1232" fmla="*/ 3174 h 10000"/>
                  <a:gd name="connsiteX1233" fmla="*/ 9501 w 10000"/>
                  <a:gd name="connsiteY1233" fmla="*/ 3128 h 10000"/>
                  <a:gd name="connsiteX1234" fmla="*/ 9488 w 10000"/>
                  <a:gd name="connsiteY1234" fmla="*/ 3025 h 10000"/>
                  <a:gd name="connsiteX1235" fmla="*/ 9446 w 10000"/>
                  <a:gd name="connsiteY1235" fmla="*/ 2931 h 10000"/>
                  <a:gd name="connsiteX1236" fmla="*/ 9382 w 10000"/>
                  <a:gd name="connsiteY1236" fmla="*/ 2837 h 10000"/>
                  <a:gd name="connsiteX1237" fmla="*/ 9316 w 10000"/>
                  <a:gd name="connsiteY1237" fmla="*/ 2753 h 10000"/>
                  <a:gd name="connsiteX1238" fmla="*/ 9294 w 10000"/>
                  <a:gd name="connsiteY1238" fmla="*/ 2655 h 10000"/>
                  <a:gd name="connsiteX1239" fmla="*/ 9213 w 10000"/>
                  <a:gd name="connsiteY1239" fmla="*/ 2328 h 10000"/>
                  <a:gd name="connsiteX1240" fmla="*/ 9172 w 10000"/>
                  <a:gd name="connsiteY1240" fmla="*/ 2286 h 10000"/>
                  <a:gd name="connsiteX1241" fmla="*/ 9019 w 10000"/>
                  <a:gd name="connsiteY1241" fmla="*/ 2082 h 10000"/>
                  <a:gd name="connsiteX1242" fmla="*/ 8906 w 10000"/>
                  <a:gd name="connsiteY1242" fmla="*/ 1946 h 10000"/>
                  <a:gd name="connsiteX1243" fmla="*/ 8801 w 10000"/>
                  <a:gd name="connsiteY1243" fmla="*/ 1778 h 10000"/>
                  <a:gd name="connsiteX1244" fmla="*/ 8806 w 10000"/>
                  <a:gd name="connsiteY1244" fmla="*/ 1713 h 10000"/>
                  <a:gd name="connsiteX1245" fmla="*/ 8809 w 10000"/>
                  <a:gd name="connsiteY1245" fmla="*/ 1703 h 10000"/>
                  <a:gd name="connsiteX1246" fmla="*/ 8817 w 10000"/>
                  <a:gd name="connsiteY1246" fmla="*/ 1713 h 10000"/>
                  <a:gd name="connsiteX1247" fmla="*/ 8834 w 10000"/>
                  <a:gd name="connsiteY1247" fmla="*/ 1729 h 10000"/>
                  <a:gd name="connsiteX1248" fmla="*/ 8839 w 10000"/>
                  <a:gd name="connsiteY1248" fmla="*/ 1729 h 10000"/>
                  <a:gd name="connsiteX1249" fmla="*/ 8848 w 10000"/>
                  <a:gd name="connsiteY1249" fmla="*/ 1723 h 10000"/>
                  <a:gd name="connsiteX1250" fmla="*/ 8850 w 10000"/>
                  <a:gd name="connsiteY1250" fmla="*/ 1703 h 10000"/>
                  <a:gd name="connsiteX1251" fmla="*/ 8850 w 10000"/>
                  <a:gd name="connsiteY1251" fmla="*/ 1684 h 10000"/>
                  <a:gd name="connsiteX1252" fmla="*/ 8850 w 10000"/>
                  <a:gd name="connsiteY1252" fmla="*/ 1648 h 10000"/>
                  <a:gd name="connsiteX1253" fmla="*/ 8881 w 10000"/>
                  <a:gd name="connsiteY1253" fmla="*/ 1571 h 10000"/>
                  <a:gd name="connsiteX1254" fmla="*/ 8895 w 10000"/>
                  <a:gd name="connsiteY1254" fmla="*/ 1541 h 10000"/>
                  <a:gd name="connsiteX1255" fmla="*/ 8895 w 10000"/>
                  <a:gd name="connsiteY1255" fmla="*/ 1525 h 10000"/>
                  <a:gd name="connsiteX1256" fmla="*/ 8881 w 10000"/>
                  <a:gd name="connsiteY1256" fmla="*/ 1516 h 10000"/>
                  <a:gd name="connsiteX1257" fmla="*/ 8864 w 10000"/>
                  <a:gd name="connsiteY1257" fmla="*/ 1522 h 10000"/>
                  <a:gd name="connsiteX1258" fmla="*/ 8850 w 10000"/>
                  <a:gd name="connsiteY1258" fmla="*/ 1535 h 10000"/>
                  <a:gd name="connsiteX1259" fmla="*/ 8834 w 10000"/>
                  <a:gd name="connsiteY1259" fmla="*/ 1571 h 10000"/>
                  <a:gd name="connsiteX1260" fmla="*/ 8825 w 10000"/>
                  <a:gd name="connsiteY1260" fmla="*/ 1587 h 10000"/>
                  <a:gd name="connsiteX1261" fmla="*/ 8776 w 10000"/>
                  <a:gd name="connsiteY1261" fmla="*/ 1571 h 10000"/>
                  <a:gd name="connsiteX1262" fmla="*/ 8745 w 10000"/>
                  <a:gd name="connsiteY1262" fmla="*/ 1580 h 10000"/>
                  <a:gd name="connsiteX1263" fmla="*/ 8720 w 10000"/>
                  <a:gd name="connsiteY1263" fmla="*/ 1587 h 10000"/>
                  <a:gd name="connsiteX1264" fmla="*/ 8709 w 10000"/>
                  <a:gd name="connsiteY1264" fmla="*/ 1609 h 10000"/>
                  <a:gd name="connsiteX1265" fmla="*/ 8693 w 10000"/>
                  <a:gd name="connsiteY1265" fmla="*/ 1616 h 10000"/>
                  <a:gd name="connsiteX1266" fmla="*/ 8684 w 10000"/>
                  <a:gd name="connsiteY1266" fmla="*/ 1639 h 10000"/>
                  <a:gd name="connsiteX1267" fmla="*/ 8684 w 10000"/>
                  <a:gd name="connsiteY1267" fmla="*/ 1658 h 10000"/>
                  <a:gd name="connsiteX1268" fmla="*/ 8665 w 10000"/>
                  <a:gd name="connsiteY1268" fmla="*/ 1655 h 10000"/>
                  <a:gd name="connsiteX1269" fmla="*/ 8665 w 10000"/>
                  <a:gd name="connsiteY1269" fmla="*/ 1645 h 10000"/>
                  <a:gd name="connsiteX1270" fmla="*/ 8665 w 10000"/>
                  <a:gd name="connsiteY1270" fmla="*/ 1626 h 10000"/>
                  <a:gd name="connsiteX1271" fmla="*/ 8676 w 10000"/>
                  <a:gd name="connsiteY1271" fmla="*/ 1609 h 10000"/>
                  <a:gd name="connsiteX1272" fmla="*/ 8679 w 10000"/>
                  <a:gd name="connsiteY1272" fmla="*/ 1597 h 10000"/>
                  <a:gd name="connsiteX1273" fmla="*/ 8687 w 10000"/>
                  <a:gd name="connsiteY1273" fmla="*/ 1577 h 10000"/>
                  <a:gd name="connsiteX1274" fmla="*/ 8695 w 10000"/>
                  <a:gd name="connsiteY1274" fmla="*/ 1554 h 10000"/>
                  <a:gd name="connsiteX1275" fmla="*/ 8709 w 10000"/>
                  <a:gd name="connsiteY1275" fmla="*/ 1532 h 10000"/>
                  <a:gd name="connsiteX1276" fmla="*/ 8704 w 10000"/>
                  <a:gd name="connsiteY1276" fmla="*/ 1512 h 10000"/>
                  <a:gd name="connsiteX1277" fmla="*/ 8695 w 10000"/>
                  <a:gd name="connsiteY1277" fmla="*/ 1503 h 10000"/>
                  <a:gd name="connsiteX1278" fmla="*/ 8684 w 10000"/>
                  <a:gd name="connsiteY1278" fmla="*/ 1503 h 10000"/>
                  <a:gd name="connsiteX1279" fmla="*/ 8670 w 10000"/>
                  <a:gd name="connsiteY1279" fmla="*/ 1525 h 10000"/>
                  <a:gd name="connsiteX1280" fmla="*/ 8665 w 10000"/>
                  <a:gd name="connsiteY1280" fmla="*/ 1545 h 10000"/>
                  <a:gd name="connsiteX1281" fmla="*/ 8654 w 10000"/>
                  <a:gd name="connsiteY1281" fmla="*/ 1567 h 10000"/>
                  <a:gd name="connsiteX1282" fmla="*/ 8648 w 10000"/>
                  <a:gd name="connsiteY1282" fmla="*/ 1587 h 10000"/>
                  <a:gd name="connsiteX1283" fmla="*/ 8640 w 10000"/>
                  <a:gd name="connsiteY1283" fmla="*/ 1629 h 10000"/>
                  <a:gd name="connsiteX1284" fmla="*/ 8620 w 10000"/>
                  <a:gd name="connsiteY1284" fmla="*/ 1635 h 10000"/>
                  <a:gd name="connsiteX1285" fmla="*/ 8612 w 10000"/>
                  <a:gd name="connsiteY1285" fmla="*/ 1635 h 10000"/>
                  <a:gd name="connsiteX1286" fmla="*/ 8604 w 10000"/>
                  <a:gd name="connsiteY1286" fmla="*/ 1626 h 10000"/>
                  <a:gd name="connsiteX1287" fmla="*/ 8596 w 10000"/>
                  <a:gd name="connsiteY1287" fmla="*/ 1616 h 10000"/>
                  <a:gd name="connsiteX1288" fmla="*/ 8596 w 10000"/>
                  <a:gd name="connsiteY1288" fmla="*/ 1580 h 10000"/>
                  <a:gd name="connsiteX1289" fmla="*/ 8587 w 10000"/>
                  <a:gd name="connsiteY1289" fmla="*/ 1545 h 10000"/>
                  <a:gd name="connsiteX1290" fmla="*/ 8565 w 10000"/>
                  <a:gd name="connsiteY1290" fmla="*/ 1516 h 10000"/>
                  <a:gd name="connsiteX1291" fmla="*/ 8543 w 10000"/>
                  <a:gd name="connsiteY1291" fmla="*/ 1512 h 10000"/>
                  <a:gd name="connsiteX1292" fmla="*/ 8518 w 10000"/>
                  <a:gd name="connsiteY1292" fmla="*/ 1532 h 10000"/>
                  <a:gd name="connsiteX1293" fmla="*/ 8476 w 10000"/>
                  <a:gd name="connsiteY1293" fmla="*/ 1567 h 10000"/>
                  <a:gd name="connsiteX1294" fmla="*/ 8454 w 10000"/>
                  <a:gd name="connsiteY1294" fmla="*/ 1551 h 10000"/>
                  <a:gd name="connsiteX1295" fmla="*/ 8402 w 10000"/>
                  <a:gd name="connsiteY1295" fmla="*/ 1493 h 10000"/>
                  <a:gd name="connsiteX1296" fmla="*/ 8371 w 10000"/>
                  <a:gd name="connsiteY1296" fmla="*/ 1428 h 10000"/>
                  <a:gd name="connsiteX1297" fmla="*/ 8072 w 10000"/>
                  <a:gd name="connsiteY1297" fmla="*/ 1422 h 10000"/>
                  <a:gd name="connsiteX1298" fmla="*/ 7823 w 10000"/>
                  <a:gd name="connsiteY1298" fmla="*/ 1279 h 10000"/>
                  <a:gd name="connsiteX1299" fmla="*/ 7587 w 10000"/>
                  <a:gd name="connsiteY1299" fmla="*/ 1133 h 10000"/>
                  <a:gd name="connsiteX1300" fmla="*/ 7526 w 10000"/>
                  <a:gd name="connsiteY1300" fmla="*/ 1098 h 10000"/>
                  <a:gd name="connsiteX1301" fmla="*/ 7346 w 10000"/>
                  <a:gd name="connsiteY1301" fmla="*/ 991 h 10000"/>
                  <a:gd name="connsiteX1302" fmla="*/ 7321 w 10000"/>
                  <a:gd name="connsiteY1302" fmla="*/ 959 h 10000"/>
                  <a:gd name="connsiteX1303" fmla="*/ 7307 w 10000"/>
                  <a:gd name="connsiteY1303" fmla="*/ 871 h 10000"/>
                  <a:gd name="connsiteX1304" fmla="*/ 7224 w 10000"/>
                  <a:gd name="connsiteY1304" fmla="*/ 816 h 10000"/>
                  <a:gd name="connsiteX1305" fmla="*/ 7147 w 10000"/>
                  <a:gd name="connsiteY1305" fmla="*/ 787 h 10000"/>
                  <a:gd name="connsiteX1306" fmla="*/ 7080 w 10000"/>
                  <a:gd name="connsiteY1306" fmla="*/ 742 h 10000"/>
                  <a:gd name="connsiteX1307" fmla="*/ 7069 w 10000"/>
                  <a:gd name="connsiteY1307" fmla="*/ 767 h 10000"/>
                  <a:gd name="connsiteX1308" fmla="*/ 7033 w 10000"/>
                  <a:gd name="connsiteY1308" fmla="*/ 787 h 10000"/>
                  <a:gd name="connsiteX1309" fmla="*/ 6820 w 10000"/>
                  <a:gd name="connsiteY1309" fmla="*/ 878 h 10000"/>
                  <a:gd name="connsiteX1310" fmla="*/ 6726 w 10000"/>
                  <a:gd name="connsiteY1310" fmla="*/ 897 h 10000"/>
                  <a:gd name="connsiteX1311" fmla="*/ 6626 w 10000"/>
                  <a:gd name="connsiteY1311" fmla="*/ 955 h 10000"/>
                  <a:gd name="connsiteX1312" fmla="*/ 6582 w 10000"/>
                  <a:gd name="connsiteY1312" fmla="*/ 946 h 10000"/>
                  <a:gd name="connsiteX1313" fmla="*/ 6571 w 10000"/>
                  <a:gd name="connsiteY1313" fmla="*/ 955 h 10000"/>
                  <a:gd name="connsiteX1314" fmla="*/ 6507 w 10000"/>
                  <a:gd name="connsiteY1314" fmla="*/ 975 h 10000"/>
                  <a:gd name="connsiteX1315" fmla="*/ 6485 w 10000"/>
                  <a:gd name="connsiteY1315" fmla="*/ 975 h 10000"/>
                  <a:gd name="connsiteX1316" fmla="*/ 6476 w 10000"/>
                  <a:gd name="connsiteY1316" fmla="*/ 965 h 10000"/>
                  <a:gd name="connsiteX1317" fmla="*/ 6474 w 10000"/>
                  <a:gd name="connsiteY1317" fmla="*/ 936 h 10000"/>
                  <a:gd name="connsiteX1318" fmla="*/ 6452 w 10000"/>
                  <a:gd name="connsiteY1318" fmla="*/ 887 h 10000"/>
                  <a:gd name="connsiteX1319" fmla="*/ 6352 w 10000"/>
                  <a:gd name="connsiteY1319" fmla="*/ 767 h 10000"/>
                  <a:gd name="connsiteX1320" fmla="*/ 6313 w 10000"/>
                  <a:gd name="connsiteY1320" fmla="*/ 732 h 10000"/>
                  <a:gd name="connsiteX1321" fmla="*/ 6296 w 10000"/>
                  <a:gd name="connsiteY1321" fmla="*/ 690 h 10000"/>
                  <a:gd name="connsiteX1322" fmla="*/ 6271 w 10000"/>
                  <a:gd name="connsiteY1322" fmla="*/ 664 h 10000"/>
                  <a:gd name="connsiteX1323" fmla="*/ 6266 w 10000"/>
                  <a:gd name="connsiteY1323" fmla="*/ 654 h 10000"/>
                  <a:gd name="connsiteX1324" fmla="*/ 6111 w 10000"/>
                  <a:gd name="connsiteY1324" fmla="*/ 398 h 10000"/>
                  <a:gd name="connsiteX1325" fmla="*/ 5903 w 10000"/>
                  <a:gd name="connsiteY1325" fmla="*/ 408 h 10000"/>
                  <a:gd name="connsiteX1326" fmla="*/ 5837 w 10000"/>
                  <a:gd name="connsiteY1326" fmla="*/ 427 h 10000"/>
                  <a:gd name="connsiteX1327" fmla="*/ 5756 w 10000"/>
                  <a:gd name="connsiteY1327" fmla="*/ 453 h 10000"/>
                  <a:gd name="connsiteX1328" fmla="*/ 5681 w 10000"/>
                  <a:gd name="connsiteY1328" fmla="*/ 453 h 10000"/>
                  <a:gd name="connsiteX1329" fmla="*/ 5609 w 10000"/>
                  <a:gd name="connsiteY1329" fmla="*/ 447 h 10000"/>
                  <a:gd name="connsiteX1330" fmla="*/ 5554 w 10000"/>
                  <a:gd name="connsiteY1330" fmla="*/ 304 h 10000"/>
                  <a:gd name="connsiteX1331" fmla="*/ 5529 w 10000"/>
                  <a:gd name="connsiteY1331" fmla="*/ 301 h 10000"/>
                  <a:gd name="connsiteX1332" fmla="*/ 5393 w 10000"/>
                  <a:gd name="connsiteY1332" fmla="*/ 256 h 10000"/>
                  <a:gd name="connsiteX1333" fmla="*/ 5366 w 10000"/>
                  <a:gd name="connsiteY1333" fmla="*/ 220 h 10000"/>
                  <a:gd name="connsiteX1334" fmla="*/ 5249 w 10000"/>
                  <a:gd name="connsiteY1334" fmla="*/ 155 h 10000"/>
                  <a:gd name="connsiteX1335" fmla="*/ 5141 w 10000"/>
                  <a:gd name="connsiteY1335" fmla="*/ 52 h 10000"/>
                  <a:gd name="connsiteX1336" fmla="*/ 5116 w 10000"/>
                  <a:gd name="connsiteY1336" fmla="*/ 3 h 10000"/>
                  <a:gd name="connsiteX1337" fmla="*/ 5061 w 10000"/>
                  <a:gd name="connsiteY1337" fmla="*/ 0 h 10000"/>
                  <a:gd name="connsiteX1338" fmla="*/ 5036 w 10000"/>
                  <a:gd name="connsiteY1338" fmla="*/ 32 h 10000"/>
                  <a:gd name="connsiteX1339" fmla="*/ 4942 w 10000"/>
                  <a:gd name="connsiteY1339" fmla="*/ 133 h 10000"/>
                  <a:gd name="connsiteX1340" fmla="*/ 4900 w 10000"/>
                  <a:gd name="connsiteY1340" fmla="*/ 217 h 10000"/>
                  <a:gd name="connsiteX1341" fmla="*/ 4861 w 10000"/>
                  <a:gd name="connsiteY1341" fmla="*/ 198 h 10000"/>
                  <a:gd name="connsiteX1342" fmla="*/ 4795 w 10000"/>
                  <a:gd name="connsiteY1342" fmla="*/ 68 h 10000"/>
                  <a:gd name="connsiteX1343" fmla="*/ 4778 w 10000"/>
                  <a:gd name="connsiteY1343" fmla="*/ 62 h 10000"/>
                  <a:gd name="connsiteX1344" fmla="*/ 4765 w 10000"/>
                  <a:gd name="connsiteY1344" fmla="*/ 62 h 10000"/>
                  <a:gd name="connsiteX1345" fmla="*/ 4748 w 10000"/>
                  <a:gd name="connsiteY1345" fmla="*/ 68 h 10000"/>
                  <a:gd name="connsiteX1346" fmla="*/ 4673 w 10000"/>
                  <a:gd name="connsiteY1346" fmla="*/ 136 h 10000"/>
                  <a:gd name="connsiteX1347" fmla="*/ 4632 w 10000"/>
                  <a:gd name="connsiteY1347" fmla="*/ 201 h 10000"/>
                  <a:gd name="connsiteX1348" fmla="*/ 4623 w 10000"/>
                  <a:gd name="connsiteY1348" fmla="*/ 210 h 10000"/>
                  <a:gd name="connsiteX1349" fmla="*/ 4579 w 10000"/>
                  <a:gd name="connsiteY1349" fmla="*/ 220 h 10000"/>
                  <a:gd name="connsiteX1350" fmla="*/ 4479 w 10000"/>
                  <a:gd name="connsiteY1350" fmla="*/ 198 h 10000"/>
                  <a:gd name="connsiteX1351" fmla="*/ 4402 w 10000"/>
                  <a:gd name="connsiteY1351" fmla="*/ 165 h 10000"/>
                  <a:gd name="connsiteX1352" fmla="*/ 4374 w 10000"/>
                  <a:gd name="connsiteY1352" fmla="*/ 165 h 10000"/>
                  <a:gd name="connsiteX1353" fmla="*/ 4335 w 10000"/>
                  <a:gd name="connsiteY1353" fmla="*/ 172 h 10000"/>
                  <a:gd name="connsiteX1354" fmla="*/ 4302 w 10000"/>
                  <a:gd name="connsiteY1354" fmla="*/ 188 h 10000"/>
                  <a:gd name="connsiteX1355" fmla="*/ 4271 w 10000"/>
                  <a:gd name="connsiteY1355" fmla="*/ 220 h 10000"/>
                  <a:gd name="connsiteX1356" fmla="*/ 4238 w 10000"/>
                  <a:gd name="connsiteY1356" fmla="*/ 240 h 10000"/>
                  <a:gd name="connsiteX1357" fmla="*/ 4324 w 10000"/>
                  <a:gd name="connsiteY1357" fmla="*/ 1289 h 10000"/>
                  <a:gd name="connsiteX1358" fmla="*/ 3521 w 10000"/>
                  <a:gd name="connsiteY1358" fmla="*/ 7730 h 10000"/>
                  <a:gd name="connsiteX1359" fmla="*/ 3560 w 10000"/>
                  <a:gd name="connsiteY1359" fmla="*/ 7749 h 10000"/>
                  <a:gd name="connsiteX1360" fmla="*/ 3562 w 10000"/>
                  <a:gd name="connsiteY1360" fmla="*/ 7759 h 10000"/>
                  <a:gd name="connsiteX1361" fmla="*/ 3573 w 10000"/>
                  <a:gd name="connsiteY1361" fmla="*/ 7766 h 10000"/>
                  <a:gd name="connsiteX1362" fmla="*/ 3584 w 10000"/>
                  <a:gd name="connsiteY1362" fmla="*/ 7759 h 10000"/>
                  <a:gd name="connsiteX1363" fmla="*/ 3811 w 10000"/>
                  <a:gd name="connsiteY1363" fmla="*/ 6802 h 10000"/>
                  <a:gd name="connsiteX1364" fmla="*/ 3623 w 10000"/>
                  <a:gd name="connsiteY1364" fmla="*/ 7733 h 10000"/>
                  <a:gd name="connsiteX1365" fmla="*/ 3632 w 10000"/>
                  <a:gd name="connsiteY1365" fmla="*/ 7730 h 10000"/>
                  <a:gd name="connsiteX1366" fmla="*/ 4236 w 10000"/>
                  <a:gd name="connsiteY1366" fmla="*/ 6832 h 10000"/>
                  <a:gd name="connsiteX1367" fmla="*/ 3946 w 10000"/>
                  <a:gd name="connsiteY1367" fmla="*/ 6675 h 10000"/>
                  <a:gd name="connsiteX1368" fmla="*/ 3687 w 10000"/>
                  <a:gd name="connsiteY1368" fmla="*/ 7730 h 10000"/>
                  <a:gd name="connsiteX1369" fmla="*/ 3690 w 10000"/>
                  <a:gd name="connsiteY1369" fmla="*/ 7730 h 10000"/>
                  <a:gd name="connsiteX1370" fmla="*/ 3704 w 10000"/>
                  <a:gd name="connsiteY1370" fmla="*/ 7740 h 10000"/>
                  <a:gd name="connsiteX1371" fmla="*/ 3712 w 10000"/>
                  <a:gd name="connsiteY1371" fmla="*/ 7743 h 10000"/>
                  <a:gd name="connsiteX1372" fmla="*/ 3723 w 10000"/>
                  <a:gd name="connsiteY1372" fmla="*/ 7749 h 10000"/>
                  <a:gd name="connsiteX1373" fmla="*/ 3729 w 10000"/>
                  <a:gd name="connsiteY1373" fmla="*/ 7749 h 10000"/>
                  <a:gd name="connsiteX1374" fmla="*/ 3729 w 10000"/>
                  <a:gd name="connsiteY1374" fmla="*/ 7743 h 10000"/>
                  <a:gd name="connsiteX1375" fmla="*/ 3745 w 10000"/>
                  <a:gd name="connsiteY1375" fmla="*/ 7740 h 10000"/>
                  <a:gd name="connsiteX1376" fmla="*/ 3753 w 10000"/>
                  <a:gd name="connsiteY1376" fmla="*/ 7730 h 10000"/>
                  <a:gd name="connsiteX1377" fmla="*/ 3762 w 10000"/>
                  <a:gd name="connsiteY1377" fmla="*/ 7720 h 10000"/>
                  <a:gd name="connsiteX1378" fmla="*/ 3776 w 10000"/>
                  <a:gd name="connsiteY1378" fmla="*/ 7710 h 10000"/>
                  <a:gd name="connsiteX1379" fmla="*/ 3784 w 10000"/>
                  <a:gd name="connsiteY1379" fmla="*/ 7701 h 10000"/>
                  <a:gd name="connsiteX1380" fmla="*/ 3792 w 10000"/>
                  <a:gd name="connsiteY1380" fmla="*/ 7694 h 10000"/>
                  <a:gd name="connsiteX1381" fmla="*/ 3801 w 10000"/>
                  <a:gd name="connsiteY1381" fmla="*/ 7685 h 10000"/>
                  <a:gd name="connsiteX1382" fmla="*/ 3778 w 10000"/>
                  <a:gd name="connsiteY1382" fmla="*/ 7756 h 10000"/>
                  <a:gd name="connsiteX1383" fmla="*/ 3762 w 10000"/>
                  <a:gd name="connsiteY1383" fmla="*/ 7775 h 10000"/>
                  <a:gd name="connsiteX1384" fmla="*/ 3748 w 10000"/>
                  <a:gd name="connsiteY1384" fmla="*/ 7775 h 10000"/>
                  <a:gd name="connsiteX1385" fmla="*/ 3737 w 10000"/>
                  <a:gd name="connsiteY1385" fmla="*/ 7778 h 10000"/>
                  <a:gd name="connsiteX1386" fmla="*/ 3712 w 10000"/>
                  <a:gd name="connsiteY1386" fmla="*/ 8005 h 10000"/>
                  <a:gd name="connsiteX1387" fmla="*/ 3706 w 10000"/>
                  <a:gd name="connsiteY1387" fmla="*/ 8021 h 10000"/>
                  <a:gd name="connsiteX1388" fmla="*/ 3712 w 10000"/>
                  <a:gd name="connsiteY1388" fmla="*/ 8044 h 10000"/>
                  <a:gd name="connsiteX1389" fmla="*/ 3712 w 10000"/>
                  <a:gd name="connsiteY1389" fmla="*/ 8051 h 10000"/>
                  <a:gd name="connsiteX1390" fmla="*/ 3767 w 10000"/>
                  <a:gd name="connsiteY1390" fmla="*/ 8106 h 10000"/>
                  <a:gd name="connsiteX1391" fmla="*/ 3770 w 10000"/>
                  <a:gd name="connsiteY1391" fmla="*/ 8119 h 10000"/>
                  <a:gd name="connsiteX1392" fmla="*/ 3740 w 10000"/>
                  <a:gd name="connsiteY1392" fmla="*/ 8154 h 10000"/>
                  <a:gd name="connsiteX1393" fmla="*/ 3731 w 10000"/>
                  <a:gd name="connsiteY1393" fmla="*/ 8138 h 10000"/>
                  <a:gd name="connsiteX1394" fmla="*/ 3729 w 10000"/>
                  <a:gd name="connsiteY1394" fmla="*/ 8125 h 10000"/>
                  <a:gd name="connsiteX1395" fmla="*/ 3712 w 10000"/>
                  <a:gd name="connsiteY1395" fmla="*/ 8115 h 10000"/>
                  <a:gd name="connsiteX1396" fmla="*/ 3704 w 10000"/>
                  <a:gd name="connsiteY1396" fmla="*/ 8109 h 10000"/>
                  <a:gd name="connsiteX1397" fmla="*/ 3687 w 10000"/>
                  <a:gd name="connsiteY1397" fmla="*/ 8099 h 10000"/>
                  <a:gd name="connsiteX1398" fmla="*/ 3673 w 10000"/>
                  <a:gd name="connsiteY1398" fmla="*/ 8093 h 10000"/>
                  <a:gd name="connsiteX1399" fmla="*/ 3665 w 10000"/>
                  <a:gd name="connsiteY1399" fmla="*/ 8083 h 10000"/>
                  <a:gd name="connsiteX1400" fmla="*/ 3648 w 10000"/>
                  <a:gd name="connsiteY1400" fmla="*/ 8073 h 10000"/>
                  <a:gd name="connsiteX1401" fmla="*/ 3643 w 10000"/>
                  <a:gd name="connsiteY1401" fmla="*/ 8063 h 10000"/>
                  <a:gd name="connsiteX1402" fmla="*/ 3632 w 10000"/>
                  <a:gd name="connsiteY1402" fmla="*/ 8054 h 10000"/>
                  <a:gd name="connsiteX1403" fmla="*/ 3623 w 10000"/>
                  <a:gd name="connsiteY1403" fmla="*/ 8060 h 10000"/>
                  <a:gd name="connsiteX1404" fmla="*/ 3615 w 10000"/>
                  <a:gd name="connsiteY1404" fmla="*/ 8070 h 10000"/>
                  <a:gd name="connsiteX1405" fmla="*/ 3607 w 10000"/>
                  <a:gd name="connsiteY1405" fmla="*/ 8083 h 10000"/>
                  <a:gd name="connsiteX1406" fmla="*/ 3607 w 10000"/>
                  <a:gd name="connsiteY1406" fmla="*/ 8099 h 10000"/>
                  <a:gd name="connsiteX1407" fmla="*/ 3607 w 10000"/>
                  <a:gd name="connsiteY1407" fmla="*/ 8125 h 10000"/>
                  <a:gd name="connsiteX1408" fmla="*/ 3601 w 10000"/>
                  <a:gd name="connsiteY1408" fmla="*/ 8148 h 10000"/>
                  <a:gd name="connsiteX1409" fmla="*/ 3584 w 10000"/>
                  <a:gd name="connsiteY1409" fmla="*/ 8154 h 10000"/>
                  <a:gd name="connsiteX1410" fmla="*/ 3573 w 10000"/>
                  <a:gd name="connsiteY1410" fmla="*/ 8154 h 10000"/>
                  <a:gd name="connsiteX1411" fmla="*/ 4881 w 10000"/>
                  <a:gd name="connsiteY1411" fmla="*/ 8090 h 10000"/>
                  <a:gd name="connsiteX1412" fmla="*/ 3206 w 10000"/>
                  <a:gd name="connsiteY1412" fmla="*/ 8300 h 10000"/>
                  <a:gd name="connsiteX1413" fmla="*/ 2947 w 10000"/>
                  <a:gd name="connsiteY1413" fmla="*/ 8089 h 10000"/>
                  <a:gd name="connsiteX1414" fmla="*/ 3057 w 10000"/>
                  <a:gd name="connsiteY1414" fmla="*/ 7143 h 10000"/>
                  <a:gd name="connsiteX0" fmla="*/ 4324 w 10000"/>
                  <a:gd name="connsiteY0" fmla="*/ 1289 h 10000"/>
                  <a:gd name="connsiteX1" fmla="*/ 4296 w 10000"/>
                  <a:gd name="connsiteY1" fmla="*/ 1305 h 10000"/>
                  <a:gd name="connsiteX2" fmla="*/ 4285 w 10000"/>
                  <a:gd name="connsiteY2" fmla="*/ 1279 h 10000"/>
                  <a:gd name="connsiteX3" fmla="*/ 4244 w 10000"/>
                  <a:gd name="connsiteY3" fmla="*/ 1266 h 10000"/>
                  <a:gd name="connsiteX4" fmla="*/ 4208 w 10000"/>
                  <a:gd name="connsiteY4" fmla="*/ 1286 h 10000"/>
                  <a:gd name="connsiteX5" fmla="*/ 4172 w 10000"/>
                  <a:gd name="connsiteY5" fmla="*/ 1299 h 10000"/>
                  <a:gd name="connsiteX6" fmla="*/ 4150 w 10000"/>
                  <a:gd name="connsiteY6" fmla="*/ 1308 h 10000"/>
                  <a:gd name="connsiteX7" fmla="*/ 4139 w 10000"/>
                  <a:gd name="connsiteY7" fmla="*/ 1315 h 10000"/>
                  <a:gd name="connsiteX8" fmla="*/ 4125 w 10000"/>
                  <a:gd name="connsiteY8" fmla="*/ 1315 h 10000"/>
                  <a:gd name="connsiteX9" fmla="*/ 4119 w 10000"/>
                  <a:gd name="connsiteY9" fmla="*/ 1315 h 10000"/>
                  <a:gd name="connsiteX10" fmla="*/ 4111 w 10000"/>
                  <a:gd name="connsiteY10" fmla="*/ 1308 h 10000"/>
                  <a:gd name="connsiteX11" fmla="*/ 4100 w 10000"/>
                  <a:gd name="connsiteY11" fmla="*/ 1315 h 10000"/>
                  <a:gd name="connsiteX12" fmla="*/ 4075 w 10000"/>
                  <a:gd name="connsiteY12" fmla="*/ 1315 h 10000"/>
                  <a:gd name="connsiteX13" fmla="*/ 4058 w 10000"/>
                  <a:gd name="connsiteY13" fmla="*/ 1318 h 10000"/>
                  <a:gd name="connsiteX14" fmla="*/ 4044 w 10000"/>
                  <a:gd name="connsiteY14" fmla="*/ 1315 h 10000"/>
                  <a:gd name="connsiteX15" fmla="*/ 4042 w 10000"/>
                  <a:gd name="connsiteY15" fmla="*/ 1299 h 10000"/>
                  <a:gd name="connsiteX16" fmla="*/ 4014 w 10000"/>
                  <a:gd name="connsiteY16" fmla="*/ 1308 h 10000"/>
                  <a:gd name="connsiteX17" fmla="*/ 4011 w 10000"/>
                  <a:gd name="connsiteY17" fmla="*/ 1315 h 10000"/>
                  <a:gd name="connsiteX18" fmla="*/ 4011 w 10000"/>
                  <a:gd name="connsiteY18" fmla="*/ 1341 h 10000"/>
                  <a:gd name="connsiteX19" fmla="*/ 4019 w 10000"/>
                  <a:gd name="connsiteY19" fmla="*/ 1341 h 10000"/>
                  <a:gd name="connsiteX20" fmla="*/ 3997 w 10000"/>
                  <a:gd name="connsiteY20" fmla="*/ 1363 h 10000"/>
                  <a:gd name="connsiteX21" fmla="*/ 3986 w 10000"/>
                  <a:gd name="connsiteY21" fmla="*/ 1373 h 10000"/>
                  <a:gd name="connsiteX22" fmla="*/ 3981 w 10000"/>
                  <a:gd name="connsiteY22" fmla="*/ 1389 h 10000"/>
                  <a:gd name="connsiteX23" fmla="*/ 3981 w 10000"/>
                  <a:gd name="connsiteY23" fmla="*/ 1409 h 10000"/>
                  <a:gd name="connsiteX24" fmla="*/ 3981 w 10000"/>
                  <a:gd name="connsiteY24" fmla="*/ 1438 h 10000"/>
                  <a:gd name="connsiteX25" fmla="*/ 3961 w 10000"/>
                  <a:gd name="connsiteY25" fmla="*/ 1441 h 10000"/>
                  <a:gd name="connsiteX26" fmla="*/ 3942 w 10000"/>
                  <a:gd name="connsiteY26" fmla="*/ 1441 h 10000"/>
                  <a:gd name="connsiteX27" fmla="*/ 3914 w 10000"/>
                  <a:gd name="connsiteY27" fmla="*/ 1454 h 10000"/>
                  <a:gd name="connsiteX28" fmla="*/ 3892 w 10000"/>
                  <a:gd name="connsiteY28" fmla="*/ 1467 h 10000"/>
                  <a:gd name="connsiteX29" fmla="*/ 3867 w 10000"/>
                  <a:gd name="connsiteY29" fmla="*/ 1483 h 10000"/>
                  <a:gd name="connsiteX30" fmla="*/ 3845 w 10000"/>
                  <a:gd name="connsiteY30" fmla="*/ 1467 h 10000"/>
                  <a:gd name="connsiteX31" fmla="*/ 3850 w 10000"/>
                  <a:gd name="connsiteY31" fmla="*/ 1457 h 10000"/>
                  <a:gd name="connsiteX32" fmla="*/ 3864 w 10000"/>
                  <a:gd name="connsiteY32" fmla="*/ 1441 h 10000"/>
                  <a:gd name="connsiteX33" fmla="*/ 3859 w 10000"/>
                  <a:gd name="connsiteY33" fmla="*/ 1409 h 10000"/>
                  <a:gd name="connsiteX34" fmla="*/ 3842 w 10000"/>
                  <a:gd name="connsiteY34" fmla="*/ 1383 h 10000"/>
                  <a:gd name="connsiteX35" fmla="*/ 3825 w 10000"/>
                  <a:gd name="connsiteY35" fmla="*/ 1360 h 10000"/>
                  <a:gd name="connsiteX36" fmla="*/ 3809 w 10000"/>
                  <a:gd name="connsiteY36" fmla="*/ 1318 h 10000"/>
                  <a:gd name="connsiteX37" fmla="*/ 3787 w 10000"/>
                  <a:gd name="connsiteY37" fmla="*/ 1289 h 10000"/>
                  <a:gd name="connsiteX38" fmla="*/ 3759 w 10000"/>
                  <a:gd name="connsiteY38" fmla="*/ 1266 h 10000"/>
                  <a:gd name="connsiteX39" fmla="*/ 3740 w 10000"/>
                  <a:gd name="connsiteY39" fmla="*/ 1256 h 10000"/>
                  <a:gd name="connsiteX40" fmla="*/ 3715 w 10000"/>
                  <a:gd name="connsiteY40" fmla="*/ 1250 h 10000"/>
                  <a:gd name="connsiteX41" fmla="*/ 3687 w 10000"/>
                  <a:gd name="connsiteY41" fmla="*/ 1256 h 10000"/>
                  <a:gd name="connsiteX42" fmla="*/ 3681 w 10000"/>
                  <a:gd name="connsiteY42" fmla="*/ 1260 h 10000"/>
                  <a:gd name="connsiteX43" fmla="*/ 3670 w 10000"/>
                  <a:gd name="connsiteY43" fmla="*/ 1295 h 10000"/>
                  <a:gd name="connsiteX44" fmla="*/ 3651 w 10000"/>
                  <a:gd name="connsiteY44" fmla="*/ 1305 h 10000"/>
                  <a:gd name="connsiteX45" fmla="*/ 3640 w 10000"/>
                  <a:gd name="connsiteY45" fmla="*/ 1308 h 10000"/>
                  <a:gd name="connsiteX46" fmla="*/ 3626 w 10000"/>
                  <a:gd name="connsiteY46" fmla="*/ 1308 h 10000"/>
                  <a:gd name="connsiteX47" fmla="*/ 3632 w 10000"/>
                  <a:gd name="connsiteY47" fmla="*/ 1276 h 10000"/>
                  <a:gd name="connsiteX48" fmla="*/ 3609 w 10000"/>
                  <a:gd name="connsiteY48" fmla="*/ 1289 h 10000"/>
                  <a:gd name="connsiteX49" fmla="*/ 3593 w 10000"/>
                  <a:gd name="connsiteY49" fmla="*/ 1286 h 10000"/>
                  <a:gd name="connsiteX50" fmla="*/ 3590 w 10000"/>
                  <a:gd name="connsiteY50" fmla="*/ 1256 h 10000"/>
                  <a:gd name="connsiteX51" fmla="*/ 3584 w 10000"/>
                  <a:gd name="connsiteY51" fmla="*/ 1237 h 10000"/>
                  <a:gd name="connsiteX52" fmla="*/ 3573 w 10000"/>
                  <a:gd name="connsiteY52" fmla="*/ 1237 h 10000"/>
                  <a:gd name="connsiteX53" fmla="*/ 3554 w 10000"/>
                  <a:gd name="connsiteY53" fmla="*/ 1227 h 10000"/>
                  <a:gd name="connsiteX54" fmla="*/ 3546 w 10000"/>
                  <a:gd name="connsiteY54" fmla="*/ 1192 h 10000"/>
                  <a:gd name="connsiteX55" fmla="*/ 3529 w 10000"/>
                  <a:gd name="connsiteY55" fmla="*/ 1176 h 10000"/>
                  <a:gd name="connsiteX56" fmla="*/ 3512 w 10000"/>
                  <a:gd name="connsiteY56" fmla="*/ 1182 h 10000"/>
                  <a:gd name="connsiteX57" fmla="*/ 3485 w 10000"/>
                  <a:gd name="connsiteY57" fmla="*/ 1182 h 10000"/>
                  <a:gd name="connsiteX58" fmla="*/ 3463 w 10000"/>
                  <a:gd name="connsiteY58" fmla="*/ 1176 h 10000"/>
                  <a:gd name="connsiteX59" fmla="*/ 3449 w 10000"/>
                  <a:gd name="connsiteY59" fmla="*/ 1182 h 10000"/>
                  <a:gd name="connsiteX60" fmla="*/ 3432 w 10000"/>
                  <a:gd name="connsiteY60" fmla="*/ 1192 h 10000"/>
                  <a:gd name="connsiteX61" fmla="*/ 3454 w 10000"/>
                  <a:gd name="connsiteY61" fmla="*/ 1205 h 10000"/>
                  <a:gd name="connsiteX62" fmla="*/ 3463 w 10000"/>
                  <a:gd name="connsiteY62" fmla="*/ 1205 h 10000"/>
                  <a:gd name="connsiteX63" fmla="*/ 3488 w 10000"/>
                  <a:gd name="connsiteY63" fmla="*/ 1205 h 10000"/>
                  <a:gd name="connsiteX64" fmla="*/ 3488 w 10000"/>
                  <a:gd name="connsiteY64" fmla="*/ 1218 h 10000"/>
                  <a:gd name="connsiteX65" fmla="*/ 3493 w 10000"/>
                  <a:gd name="connsiteY65" fmla="*/ 1247 h 10000"/>
                  <a:gd name="connsiteX66" fmla="*/ 3512 w 10000"/>
                  <a:gd name="connsiteY66" fmla="*/ 1247 h 10000"/>
                  <a:gd name="connsiteX67" fmla="*/ 3518 w 10000"/>
                  <a:gd name="connsiteY67" fmla="*/ 1250 h 10000"/>
                  <a:gd name="connsiteX68" fmla="*/ 3521 w 10000"/>
                  <a:gd name="connsiteY68" fmla="*/ 1276 h 10000"/>
                  <a:gd name="connsiteX69" fmla="*/ 3543 w 10000"/>
                  <a:gd name="connsiteY69" fmla="*/ 1295 h 10000"/>
                  <a:gd name="connsiteX70" fmla="*/ 3546 w 10000"/>
                  <a:gd name="connsiteY70" fmla="*/ 1305 h 10000"/>
                  <a:gd name="connsiteX71" fmla="*/ 3543 w 10000"/>
                  <a:gd name="connsiteY71" fmla="*/ 1315 h 10000"/>
                  <a:gd name="connsiteX72" fmla="*/ 3543 w 10000"/>
                  <a:gd name="connsiteY72" fmla="*/ 1331 h 10000"/>
                  <a:gd name="connsiteX73" fmla="*/ 3554 w 10000"/>
                  <a:gd name="connsiteY73" fmla="*/ 1324 h 10000"/>
                  <a:gd name="connsiteX74" fmla="*/ 3560 w 10000"/>
                  <a:gd name="connsiteY74" fmla="*/ 1331 h 10000"/>
                  <a:gd name="connsiteX75" fmla="*/ 3582 w 10000"/>
                  <a:gd name="connsiteY75" fmla="*/ 1344 h 10000"/>
                  <a:gd name="connsiteX76" fmla="*/ 3598 w 10000"/>
                  <a:gd name="connsiteY76" fmla="*/ 1380 h 10000"/>
                  <a:gd name="connsiteX77" fmla="*/ 3607 w 10000"/>
                  <a:gd name="connsiteY77" fmla="*/ 1389 h 10000"/>
                  <a:gd name="connsiteX78" fmla="*/ 3623 w 10000"/>
                  <a:gd name="connsiteY78" fmla="*/ 1409 h 10000"/>
                  <a:gd name="connsiteX79" fmla="*/ 3634 w 10000"/>
                  <a:gd name="connsiteY79" fmla="*/ 1438 h 10000"/>
                  <a:gd name="connsiteX80" fmla="*/ 3632 w 10000"/>
                  <a:gd name="connsiteY80" fmla="*/ 1454 h 10000"/>
                  <a:gd name="connsiteX81" fmla="*/ 3618 w 10000"/>
                  <a:gd name="connsiteY81" fmla="*/ 1438 h 10000"/>
                  <a:gd name="connsiteX82" fmla="*/ 3598 w 10000"/>
                  <a:gd name="connsiteY82" fmla="*/ 1428 h 10000"/>
                  <a:gd name="connsiteX83" fmla="*/ 3582 w 10000"/>
                  <a:gd name="connsiteY83" fmla="*/ 1402 h 10000"/>
                  <a:gd name="connsiteX84" fmla="*/ 3562 w 10000"/>
                  <a:gd name="connsiteY84" fmla="*/ 1399 h 10000"/>
                  <a:gd name="connsiteX85" fmla="*/ 3546 w 10000"/>
                  <a:gd name="connsiteY85" fmla="*/ 1383 h 10000"/>
                  <a:gd name="connsiteX86" fmla="*/ 3510 w 10000"/>
                  <a:gd name="connsiteY86" fmla="*/ 1360 h 10000"/>
                  <a:gd name="connsiteX87" fmla="*/ 3485 w 10000"/>
                  <a:gd name="connsiteY87" fmla="*/ 1344 h 10000"/>
                  <a:gd name="connsiteX88" fmla="*/ 3454 w 10000"/>
                  <a:gd name="connsiteY88" fmla="*/ 1334 h 10000"/>
                  <a:gd name="connsiteX89" fmla="*/ 3429 w 10000"/>
                  <a:gd name="connsiteY89" fmla="*/ 1315 h 10000"/>
                  <a:gd name="connsiteX90" fmla="*/ 3416 w 10000"/>
                  <a:gd name="connsiteY90" fmla="*/ 1308 h 10000"/>
                  <a:gd name="connsiteX91" fmla="*/ 3399 w 10000"/>
                  <a:gd name="connsiteY91" fmla="*/ 1305 h 10000"/>
                  <a:gd name="connsiteX92" fmla="*/ 3382 w 10000"/>
                  <a:gd name="connsiteY92" fmla="*/ 1286 h 10000"/>
                  <a:gd name="connsiteX93" fmla="*/ 3380 w 10000"/>
                  <a:gd name="connsiteY93" fmla="*/ 1266 h 10000"/>
                  <a:gd name="connsiteX94" fmla="*/ 3388 w 10000"/>
                  <a:gd name="connsiteY94" fmla="*/ 1256 h 10000"/>
                  <a:gd name="connsiteX95" fmla="*/ 3407 w 10000"/>
                  <a:gd name="connsiteY95" fmla="*/ 1256 h 10000"/>
                  <a:gd name="connsiteX96" fmla="*/ 3396 w 10000"/>
                  <a:gd name="connsiteY96" fmla="*/ 1227 h 10000"/>
                  <a:gd name="connsiteX97" fmla="*/ 3382 w 10000"/>
                  <a:gd name="connsiteY97" fmla="*/ 1227 h 10000"/>
                  <a:gd name="connsiteX98" fmla="*/ 3360 w 10000"/>
                  <a:gd name="connsiteY98" fmla="*/ 1221 h 10000"/>
                  <a:gd name="connsiteX99" fmla="*/ 3349 w 10000"/>
                  <a:gd name="connsiteY99" fmla="*/ 1231 h 10000"/>
                  <a:gd name="connsiteX100" fmla="*/ 3352 w 10000"/>
                  <a:gd name="connsiteY100" fmla="*/ 1247 h 10000"/>
                  <a:gd name="connsiteX101" fmla="*/ 3341 w 10000"/>
                  <a:gd name="connsiteY101" fmla="*/ 1237 h 10000"/>
                  <a:gd name="connsiteX102" fmla="*/ 3335 w 10000"/>
                  <a:gd name="connsiteY102" fmla="*/ 1231 h 10000"/>
                  <a:gd name="connsiteX103" fmla="*/ 3307 w 10000"/>
                  <a:gd name="connsiteY103" fmla="*/ 1227 h 10000"/>
                  <a:gd name="connsiteX104" fmla="*/ 3294 w 10000"/>
                  <a:gd name="connsiteY104" fmla="*/ 1221 h 10000"/>
                  <a:gd name="connsiteX105" fmla="*/ 3271 w 10000"/>
                  <a:gd name="connsiteY105" fmla="*/ 1211 h 10000"/>
                  <a:gd name="connsiteX106" fmla="*/ 3252 w 10000"/>
                  <a:gd name="connsiteY106" fmla="*/ 1195 h 10000"/>
                  <a:gd name="connsiteX107" fmla="*/ 3235 w 10000"/>
                  <a:gd name="connsiteY107" fmla="*/ 1195 h 10000"/>
                  <a:gd name="connsiteX108" fmla="*/ 3235 w 10000"/>
                  <a:gd name="connsiteY108" fmla="*/ 1205 h 10000"/>
                  <a:gd name="connsiteX109" fmla="*/ 3219 w 10000"/>
                  <a:gd name="connsiteY109" fmla="*/ 1231 h 10000"/>
                  <a:gd name="connsiteX110" fmla="*/ 3213 w 10000"/>
                  <a:gd name="connsiteY110" fmla="*/ 1231 h 10000"/>
                  <a:gd name="connsiteX111" fmla="*/ 3183 w 10000"/>
                  <a:gd name="connsiteY111" fmla="*/ 1221 h 10000"/>
                  <a:gd name="connsiteX112" fmla="*/ 3175 w 10000"/>
                  <a:gd name="connsiteY112" fmla="*/ 1227 h 10000"/>
                  <a:gd name="connsiteX113" fmla="*/ 3163 w 10000"/>
                  <a:gd name="connsiteY113" fmla="*/ 1237 h 10000"/>
                  <a:gd name="connsiteX114" fmla="*/ 3158 w 10000"/>
                  <a:gd name="connsiteY114" fmla="*/ 1260 h 10000"/>
                  <a:gd name="connsiteX115" fmla="*/ 3158 w 10000"/>
                  <a:gd name="connsiteY115" fmla="*/ 1276 h 10000"/>
                  <a:gd name="connsiteX116" fmla="*/ 3163 w 10000"/>
                  <a:gd name="connsiteY116" fmla="*/ 1295 h 10000"/>
                  <a:gd name="connsiteX117" fmla="*/ 3166 w 10000"/>
                  <a:gd name="connsiteY117" fmla="*/ 1308 h 10000"/>
                  <a:gd name="connsiteX118" fmla="*/ 3158 w 10000"/>
                  <a:gd name="connsiteY118" fmla="*/ 1315 h 10000"/>
                  <a:gd name="connsiteX119" fmla="*/ 3133 w 10000"/>
                  <a:gd name="connsiteY119" fmla="*/ 1299 h 10000"/>
                  <a:gd name="connsiteX120" fmla="*/ 3114 w 10000"/>
                  <a:gd name="connsiteY120" fmla="*/ 1276 h 10000"/>
                  <a:gd name="connsiteX121" fmla="*/ 3078 w 10000"/>
                  <a:gd name="connsiteY121" fmla="*/ 1240 h 10000"/>
                  <a:gd name="connsiteX122" fmla="*/ 3044 w 10000"/>
                  <a:gd name="connsiteY122" fmla="*/ 1227 h 10000"/>
                  <a:gd name="connsiteX123" fmla="*/ 3033 w 10000"/>
                  <a:gd name="connsiteY123" fmla="*/ 1231 h 10000"/>
                  <a:gd name="connsiteX124" fmla="*/ 3036 w 10000"/>
                  <a:gd name="connsiteY124" fmla="*/ 1256 h 10000"/>
                  <a:gd name="connsiteX125" fmla="*/ 3044 w 10000"/>
                  <a:gd name="connsiteY125" fmla="*/ 1266 h 10000"/>
                  <a:gd name="connsiteX126" fmla="*/ 3044 w 10000"/>
                  <a:gd name="connsiteY126" fmla="*/ 1276 h 10000"/>
                  <a:gd name="connsiteX127" fmla="*/ 3036 w 10000"/>
                  <a:gd name="connsiteY127" fmla="*/ 1276 h 10000"/>
                  <a:gd name="connsiteX128" fmla="*/ 3028 w 10000"/>
                  <a:gd name="connsiteY128" fmla="*/ 1266 h 10000"/>
                  <a:gd name="connsiteX129" fmla="*/ 3025 w 10000"/>
                  <a:gd name="connsiteY129" fmla="*/ 1256 h 10000"/>
                  <a:gd name="connsiteX130" fmla="*/ 3008 w 10000"/>
                  <a:gd name="connsiteY130" fmla="*/ 1205 h 10000"/>
                  <a:gd name="connsiteX131" fmla="*/ 3000 w 10000"/>
                  <a:gd name="connsiteY131" fmla="*/ 1192 h 10000"/>
                  <a:gd name="connsiteX132" fmla="*/ 2994 w 10000"/>
                  <a:gd name="connsiteY132" fmla="*/ 1176 h 10000"/>
                  <a:gd name="connsiteX133" fmla="*/ 2986 w 10000"/>
                  <a:gd name="connsiteY133" fmla="*/ 1182 h 10000"/>
                  <a:gd name="connsiteX134" fmla="*/ 2981 w 10000"/>
                  <a:gd name="connsiteY134" fmla="*/ 1192 h 10000"/>
                  <a:gd name="connsiteX135" fmla="*/ 2970 w 10000"/>
                  <a:gd name="connsiteY135" fmla="*/ 1201 h 10000"/>
                  <a:gd name="connsiteX136" fmla="*/ 2956 w 10000"/>
                  <a:gd name="connsiteY136" fmla="*/ 1218 h 10000"/>
                  <a:gd name="connsiteX137" fmla="*/ 2939 w 10000"/>
                  <a:gd name="connsiteY137" fmla="*/ 1240 h 10000"/>
                  <a:gd name="connsiteX138" fmla="*/ 2928 w 10000"/>
                  <a:gd name="connsiteY138" fmla="*/ 1247 h 10000"/>
                  <a:gd name="connsiteX139" fmla="*/ 2922 w 10000"/>
                  <a:gd name="connsiteY139" fmla="*/ 1250 h 10000"/>
                  <a:gd name="connsiteX140" fmla="*/ 2911 w 10000"/>
                  <a:gd name="connsiteY140" fmla="*/ 1250 h 10000"/>
                  <a:gd name="connsiteX141" fmla="*/ 2884 w 10000"/>
                  <a:gd name="connsiteY141" fmla="*/ 1247 h 10000"/>
                  <a:gd name="connsiteX142" fmla="*/ 2864 w 10000"/>
                  <a:gd name="connsiteY142" fmla="*/ 1237 h 10000"/>
                  <a:gd name="connsiteX143" fmla="*/ 2848 w 10000"/>
                  <a:gd name="connsiteY143" fmla="*/ 1231 h 10000"/>
                  <a:gd name="connsiteX144" fmla="*/ 2834 w 10000"/>
                  <a:gd name="connsiteY144" fmla="*/ 1227 h 10000"/>
                  <a:gd name="connsiteX145" fmla="*/ 2831 w 10000"/>
                  <a:gd name="connsiteY145" fmla="*/ 1227 h 10000"/>
                  <a:gd name="connsiteX146" fmla="*/ 2831 w 10000"/>
                  <a:gd name="connsiteY146" fmla="*/ 1221 h 10000"/>
                  <a:gd name="connsiteX147" fmla="*/ 2825 w 10000"/>
                  <a:gd name="connsiteY147" fmla="*/ 1205 h 10000"/>
                  <a:gd name="connsiteX148" fmla="*/ 2823 w 10000"/>
                  <a:gd name="connsiteY148" fmla="*/ 1192 h 10000"/>
                  <a:gd name="connsiteX149" fmla="*/ 2817 w 10000"/>
                  <a:gd name="connsiteY149" fmla="*/ 1182 h 10000"/>
                  <a:gd name="connsiteX150" fmla="*/ 2814 w 10000"/>
                  <a:gd name="connsiteY150" fmla="*/ 1176 h 10000"/>
                  <a:gd name="connsiteX151" fmla="*/ 2792 w 10000"/>
                  <a:gd name="connsiteY151" fmla="*/ 1172 h 10000"/>
                  <a:gd name="connsiteX152" fmla="*/ 2759 w 10000"/>
                  <a:gd name="connsiteY152" fmla="*/ 1156 h 10000"/>
                  <a:gd name="connsiteX153" fmla="*/ 2734 w 10000"/>
                  <a:gd name="connsiteY153" fmla="*/ 1143 h 10000"/>
                  <a:gd name="connsiteX154" fmla="*/ 2695 w 10000"/>
                  <a:gd name="connsiteY154" fmla="*/ 1124 h 10000"/>
                  <a:gd name="connsiteX155" fmla="*/ 2670 w 10000"/>
                  <a:gd name="connsiteY155" fmla="*/ 1108 h 10000"/>
                  <a:gd name="connsiteX156" fmla="*/ 2645 w 10000"/>
                  <a:gd name="connsiteY156" fmla="*/ 1091 h 10000"/>
                  <a:gd name="connsiteX157" fmla="*/ 2618 w 10000"/>
                  <a:gd name="connsiteY157" fmla="*/ 1088 h 10000"/>
                  <a:gd name="connsiteX158" fmla="*/ 2576 w 10000"/>
                  <a:gd name="connsiteY158" fmla="*/ 1088 h 10000"/>
                  <a:gd name="connsiteX159" fmla="*/ 2551 w 10000"/>
                  <a:gd name="connsiteY159" fmla="*/ 1091 h 10000"/>
                  <a:gd name="connsiteX160" fmla="*/ 2521 w 10000"/>
                  <a:gd name="connsiteY160" fmla="*/ 1098 h 10000"/>
                  <a:gd name="connsiteX161" fmla="*/ 2493 w 10000"/>
                  <a:gd name="connsiteY161" fmla="*/ 1104 h 10000"/>
                  <a:gd name="connsiteX162" fmla="*/ 2468 w 10000"/>
                  <a:gd name="connsiteY162" fmla="*/ 1108 h 10000"/>
                  <a:gd name="connsiteX163" fmla="*/ 2404 w 10000"/>
                  <a:gd name="connsiteY163" fmla="*/ 1124 h 10000"/>
                  <a:gd name="connsiteX164" fmla="*/ 2366 w 10000"/>
                  <a:gd name="connsiteY164" fmla="*/ 1133 h 10000"/>
                  <a:gd name="connsiteX165" fmla="*/ 2346 w 10000"/>
                  <a:gd name="connsiteY165" fmla="*/ 1137 h 10000"/>
                  <a:gd name="connsiteX166" fmla="*/ 2294 w 10000"/>
                  <a:gd name="connsiteY166" fmla="*/ 1146 h 10000"/>
                  <a:gd name="connsiteX167" fmla="*/ 2249 w 10000"/>
                  <a:gd name="connsiteY167" fmla="*/ 1156 h 10000"/>
                  <a:gd name="connsiteX168" fmla="*/ 2230 w 10000"/>
                  <a:gd name="connsiteY168" fmla="*/ 1156 h 10000"/>
                  <a:gd name="connsiteX169" fmla="*/ 2222 w 10000"/>
                  <a:gd name="connsiteY169" fmla="*/ 1163 h 10000"/>
                  <a:gd name="connsiteX170" fmla="*/ 2194 w 10000"/>
                  <a:gd name="connsiteY170" fmla="*/ 1163 h 10000"/>
                  <a:gd name="connsiteX171" fmla="*/ 2172 w 10000"/>
                  <a:gd name="connsiteY171" fmla="*/ 1163 h 10000"/>
                  <a:gd name="connsiteX172" fmla="*/ 2147 w 10000"/>
                  <a:gd name="connsiteY172" fmla="*/ 1166 h 10000"/>
                  <a:gd name="connsiteX173" fmla="*/ 2108 w 10000"/>
                  <a:gd name="connsiteY173" fmla="*/ 1166 h 10000"/>
                  <a:gd name="connsiteX174" fmla="*/ 2083 w 10000"/>
                  <a:gd name="connsiteY174" fmla="*/ 1156 h 10000"/>
                  <a:gd name="connsiteX175" fmla="*/ 2042 w 10000"/>
                  <a:gd name="connsiteY175" fmla="*/ 1143 h 10000"/>
                  <a:gd name="connsiteX176" fmla="*/ 2011 w 10000"/>
                  <a:gd name="connsiteY176" fmla="*/ 1143 h 10000"/>
                  <a:gd name="connsiteX177" fmla="*/ 1994 w 10000"/>
                  <a:gd name="connsiteY177" fmla="*/ 1146 h 10000"/>
                  <a:gd name="connsiteX178" fmla="*/ 1967 w 10000"/>
                  <a:gd name="connsiteY178" fmla="*/ 1156 h 10000"/>
                  <a:gd name="connsiteX179" fmla="*/ 1903 w 10000"/>
                  <a:gd name="connsiteY179" fmla="*/ 1176 h 10000"/>
                  <a:gd name="connsiteX180" fmla="*/ 1873 w 10000"/>
                  <a:gd name="connsiteY180" fmla="*/ 1182 h 10000"/>
                  <a:gd name="connsiteX181" fmla="*/ 1850 w 10000"/>
                  <a:gd name="connsiteY181" fmla="*/ 1185 h 10000"/>
                  <a:gd name="connsiteX182" fmla="*/ 1842 w 10000"/>
                  <a:gd name="connsiteY182" fmla="*/ 1192 h 10000"/>
                  <a:gd name="connsiteX183" fmla="*/ 1823 w 10000"/>
                  <a:gd name="connsiteY183" fmla="*/ 1195 h 10000"/>
                  <a:gd name="connsiteX184" fmla="*/ 1814 w 10000"/>
                  <a:gd name="connsiteY184" fmla="*/ 1201 h 10000"/>
                  <a:gd name="connsiteX185" fmla="*/ 1792 w 10000"/>
                  <a:gd name="connsiteY185" fmla="*/ 1218 h 10000"/>
                  <a:gd name="connsiteX186" fmla="*/ 1767 w 10000"/>
                  <a:gd name="connsiteY186" fmla="*/ 1231 h 10000"/>
                  <a:gd name="connsiteX187" fmla="*/ 1717 w 10000"/>
                  <a:gd name="connsiteY187" fmla="*/ 1266 h 10000"/>
                  <a:gd name="connsiteX188" fmla="*/ 1695 w 10000"/>
                  <a:gd name="connsiteY188" fmla="*/ 1279 h 10000"/>
                  <a:gd name="connsiteX189" fmla="*/ 1654 w 10000"/>
                  <a:gd name="connsiteY189" fmla="*/ 1308 h 10000"/>
                  <a:gd name="connsiteX190" fmla="*/ 1620 w 10000"/>
                  <a:gd name="connsiteY190" fmla="*/ 1334 h 10000"/>
                  <a:gd name="connsiteX191" fmla="*/ 1590 w 10000"/>
                  <a:gd name="connsiteY191" fmla="*/ 1360 h 10000"/>
                  <a:gd name="connsiteX192" fmla="*/ 1565 w 10000"/>
                  <a:gd name="connsiteY192" fmla="*/ 1380 h 10000"/>
                  <a:gd name="connsiteX193" fmla="*/ 1532 w 10000"/>
                  <a:gd name="connsiteY193" fmla="*/ 1402 h 10000"/>
                  <a:gd name="connsiteX194" fmla="*/ 1501 w 10000"/>
                  <a:gd name="connsiteY194" fmla="*/ 1418 h 10000"/>
                  <a:gd name="connsiteX195" fmla="*/ 1460 w 10000"/>
                  <a:gd name="connsiteY195" fmla="*/ 1438 h 10000"/>
                  <a:gd name="connsiteX196" fmla="*/ 1435 w 10000"/>
                  <a:gd name="connsiteY196" fmla="*/ 1454 h 10000"/>
                  <a:gd name="connsiteX197" fmla="*/ 1421 w 10000"/>
                  <a:gd name="connsiteY197" fmla="*/ 1464 h 10000"/>
                  <a:gd name="connsiteX198" fmla="*/ 1380 w 10000"/>
                  <a:gd name="connsiteY198" fmla="*/ 1473 h 10000"/>
                  <a:gd name="connsiteX199" fmla="*/ 1324 w 10000"/>
                  <a:gd name="connsiteY199" fmla="*/ 1477 h 10000"/>
                  <a:gd name="connsiteX200" fmla="*/ 1274 w 10000"/>
                  <a:gd name="connsiteY200" fmla="*/ 1483 h 10000"/>
                  <a:gd name="connsiteX201" fmla="*/ 1244 w 10000"/>
                  <a:gd name="connsiteY201" fmla="*/ 1486 h 10000"/>
                  <a:gd name="connsiteX202" fmla="*/ 1233 w 10000"/>
                  <a:gd name="connsiteY202" fmla="*/ 1486 h 10000"/>
                  <a:gd name="connsiteX203" fmla="*/ 1197 w 10000"/>
                  <a:gd name="connsiteY203" fmla="*/ 1493 h 10000"/>
                  <a:gd name="connsiteX204" fmla="*/ 1180 w 10000"/>
                  <a:gd name="connsiteY204" fmla="*/ 1496 h 10000"/>
                  <a:gd name="connsiteX205" fmla="*/ 1169 w 10000"/>
                  <a:gd name="connsiteY205" fmla="*/ 1496 h 10000"/>
                  <a:gd name="connsiteX206" fmla="*/ 1161 w 10000"/>
                  <a:gd name="connsiteY206" fmla="*/ 1503 h 10000"/>
                  <a:gd name="connsiteX207" fmla="*/ 1155 w 10000"/>
                  <a:gd name="connsiteY207" fmla="*/ 1503 h 10000"/>
                  <a:gd name="connsiteX208" fmla="*/ 501 w 10000"/>
                  <a:gd name="connsiteY208" fmla="*/ 2277 h 10000"/>
                  <a:gd name="connsiteX209" fmla="*/ 396 w 10000"/>
                  <a:gd name="connsiteY209" fmla="*/ 2532 h 10000"/>
                  <a:gd name="connsiteX210" fmla="*/ 324 w 10000"/>
                  <a:gd name="connsiteY210" fmla="*/ 2759 h 10000"/>
                  <a:gd name="connsiteX211" fmla="*/ 274 w 10000"/>
                  <a:gd name="connsiteY211" fmla="*/ 2866 h 10000"/>
                  <a:gd name="connsiteX212" fmla="*/ 202 w 10000"/>
                  <a:gd name="connsiteY212" fmla="*/ 3008 h 10000"/>
                  <a:gd name="connsiteX213" fmla="*/ 211 w 10000"/>
                  <a:gd name="connsiteY213" fmla="*/ 3177 h 10000"/>
                  <a:gd name="connsiteX214" fmla="*/ 235 w 10000"/>
                  <a:gd name="connsiteY214" fmla="*/ 3368 h 10000"/>
                  <a:gd name="connsiteX215" fmla="*/ 266 w 10000"/>
                  <a:gd name="connsiteY215" fmla="*/ 3595 h 10000"/>
                  <a:gd name="connsiteX216" fmla="*/ 299 w 10000"/>
                  <a:gd name="connsiteY216" fmla="*/ 3831 h 10000"/>
                  <a:gd name="connsiteX217" fmla="*/ 305 w 10000"/>
                  <a:gd name="connsiteY217" fmla="*/ 3863 h 10000"/>
                  <a:gd name="connsiteX218" fmla="*/ 341 w 10000"/>
                  <a:gd name="connsiteY218" fmla="*/ 3941 h 10000"/>
                  <a:gd name="connsiteX219" fmla="*/ 186 w 10000"/>
                  <a:gd name="connsiteY219" fmla="*/ 3935 h 10000"/>
                  <a:gd name="connsiteX220" fmla="*/ 30 w 10000"/>
                  <a:gd name="connsiteY220" fmla="*/ 3925 h 10000"/>
                  <a:gd name="connsiteX221" fmla="*/ 0 w 10000"/>
                  <a:gd name="connsiteY221" fmla="*/ 4054 h 10000"/>
                  <a:gd name="connsiteX222" fmla="*/ 14 w 10000"/>
                  <a:gd name="connsiteY222" fmla="*/ 4152 h 10000"/>
                  <a:gd name="connsiteX223" fmla="*/ 22 w 10000"/>
                  <a:gd name="connsiteY223" fmla="*/ 4242 h 10000"/>
                  <a:gd name="connsiteX224" fmla="*/ 30 w 10000"/>
                  <a:gd name="connsiteY224" fmla="*/ 4291 h 10000"/>
                  <a:gd name="connsiteX225" fmla="*/ 102 w 10000"/>
                  <a:gd name="connsiteY225" fmla="*/ 4271 h 10000"/>
                  <a:gd name="connsiteX226" fmla="*/ 155 w 10000"/>
                  <a:gd name="connsiteY226" fmla="*/ 4262 h 10000"/>
                  <a:gd name="connsiteX227" fmla="*/ 410 w 10000"/>
                  <a:gd name="connsiteY227" fmla="*/ 4255 h 10000"/>
                  <a:gd name="connsiteX228" fmla="*/ 418 w 10000"/>
                  <a:gd name="connsiteY228" fmla="*/ 4385 h 10000"/>
                  <a:gd name="connsiteX229" fmla="*/ 429 w 10000"/>
                  <a:gd name="connsiteY229" fmla="*/ 4543 h 10000"/>
                  <a:gd name="connsiteX230" fmla="*/ 443 w 10000"/>
                  <a:gd name="connsiteY230" fmla="*/ 4585 h 10000"/>
                  <a:gd name="connsiteX231" fmla="*/ 465 w 10000"/>
                  <a:gd name="connsiteY231" fmla="*/ 4611 h 10000"/>
                  <a:gd name="connsiteX232" fmla="*/ 468 w 10000"/>
                  <a:gd name="connsiteY232" fmla="*/ 4621 h 10000"/>
                  <a:gd name="connsiteX233" fmla="*/ 474 w 10000"/>
                  <a:gd name="connsiteY233" fmla="*/ 4679 h 10000"/>
                  <a:gd name="connsiteX234" fmla="*/ 554 w 10000"/>
                  <a:gd name="connsiteY234" fmla="*/ 4738 h 10000"/>
                  <a:gd name="connsiteX235" fmla="*/ 637 w 10000"/>
                  <a:gd name="connsiteY235" fmla="*/ 4809 h 10000"/>
                  <a:gd name="connsiteX236" fmla="*/ 704 w 10000"/>
                  <a:gd name="connsiteY236" fmla="*/ 4851 h 10000"/>
                  <a:gd name="connsiteX237" fmla="*/ 740 w 10000"/>
                  <a:gd name="connsiteY237" fmla="*/ 4893 h 10000"/>
                  <a:gd name="connsiteX238" fmla="*/ 756 w 10000"/>
                  <a:gd name="connsiteY238" fmla="*/ 4896 h 10000"/>
                  <a:gd name="connsiteX239" fmla="*/ 767 w 10000"/>
                  <a:gd name="connsiteY239" fmla="*/ 4880 h 10000"/>
                  <a:gd name="connsiteX240" fmla="*/ 806 w 10000"/>
                  <a:gd name="connsiteY240" fmla="*/ 4945 h 10000"/>
                  <a:gd name="connsiteX241" fmla="*/ 886 w 10000"/>
                  <a:gd name="connsiteY241" fmla="*/ 5078 h 10000"/>
                  <a:gd name="connsiteX242" fmla="*/ 911 w 10000"/>
                  <a:gd name="connsiteY242" fmla="*/ 5130 h 10000"/>
                  <a:gd name="connsiteX243" fmla="*/ 920 w 10000"/>
                  <a:gd name="connsiteY243" fmla="*/ 5191 h 10000"/>
                  <a:gd name="connsiteX244" fmla="*/ 920 w 10000"/>
                  <a:gd name="connsiteY244" fmla="*/ 5220 h 10000"/>
                  <a:gd name="connsiteX245" fmla="*/ 911 w 10000"/>
                  <a:gd name="connsiteY245" fmla="*/ 5314 h 10000"/>
                  <a:gd name="connsiteX246" fmla="*/ 898 w 10000"/>
                  <a:gd name="connsiteY246" fmla="*/ 5369 h 10000"/>
                  <a:gd name="connsiteX247" fmla="*/ 895 w 10000"/>
                  <a:gd name="connsiteY247" fmla="*/ 5385 h 10000"/>
                  <a:gd name="connsiteX248" fmla="*/ 895 w 10000"/>
                  <a:gd name="connsiteY248" fmla="*/ 5405 h 10000"/>
                  <a:gd name="connsiteX249" fmla="*/ 898 w 10000"/>
                  <a:gd name="connsiteY249" fmla="*/ 5434 h 10000"/>
                  <a:gd name="connsiteX250" fmla="*/ 911 w 10000"/>
                  <a:gd name="connsiteY250" fmla="*/ 5463 h 10000"/>
                  <a:gd name="connsiteX251" fmla="*/ 920 w 10000"/>
                  <a:gd name="connsiteY251" fmla="*/ 5492 h 10000"/>
                  <a:gd name="connsiteX252" fmla="*/ 934 w 10000"/>
                  <a:gd name="connsiteY252" fmla="*/ 5518 h 10000"/>
                  <a:gd name="connsiteX253" fmla="*/ 1169 w 10000"/>
                  <a:gd name="connsiteY253" fmla="*/ 5738 h 10000"/>
                  <a:gd name="connsiteX254" fmla="*/ 1188 w 10000"/>
                  <a:gd name="connsiteY254" fmla="*/ 5755 h 10000"/>
                  <a:gd name="connsiteX255" fmla="*/ 1216 w 10000"/>
                  <a:gd name="connsiteY255" fmla="*/ 5758 h 10000"/>
                  <a:gd name="connsiteX256" fmla="*/ 1313 w 10000"/>
                  <a:gd name="connsiteY256" fmla="*/ 5774 h 10000"/>
                  <a:gd name="connsiteX257" fmla="*/ 1349 w 10000"/>
                  <a:gd name="connsiteY257" fmla="*/ 5787 h 10000"/>
                  <a:gd name="connsiteX258" fmla="*/ 1393 w 10000"/>
                  <a:gd name="connsiteY258" fmla="*/ 5793 h 10000"/>
                  <a:gd name="connsiteX259" fmla="*/ 1393 w 10000"/>
                  <a:gd name="connsiteY259" fmla="*/ 5797 h 10000"/>
                  <a:gd name="connsiteX260" fmla="*/ 1421 w 10000"/>
                  <a:gd name="connsiteY260" fmla="*/ 5810 h 10000"/>
                  <a:gd name="connsiteX261" fmla="*/ 1446 w 10000"/>
                  <a:gd name="connsiteY261" fmla="*/ 5829 h 10000"/>
                  <a:gd name="connsiteX262" fmla="*/ 1460 w 10000"/>
                  <a:gd name="connsiteY262" fmla="*/ 5842 h 10000"/>
                  <a:gd name="connsiteX263" fmla="*/ 1476 w 10000"/>
                  <a:gd name="connsiteY263" fmla="*/ 5848 h 10000"/>
                  <a:gd name="connsiteX264" fmla="*/ 1501 w 10000"/>
                  <a:gd name="connsiteY264" fmla="*/ 5852 h 10000"/>
                  <a:gd name="connsiteX265" fmla="*/ 1532 w 10000"/>
                  <a:gd name="connsiteY265" fmla="*/ 5887 h 10000"/>
                  <a:gd name="connsiteX266" fmla="*/ 1565 w 10000"/>
                  <a:gd name="connsiteY266" fmla="*/ 5942 h 10000"/>
                  <a:gd name="connsiteX267" fmla="*/ 1587 w 10000"/>
                  <a:gd name="connsiteY267" fmla="*/ 5972 h 10000"/>
                  <a:gd name="connsiteX268" fmla="*/ 1612 w 10000"/>
                  <a:gd name="connsiteY268" fmla="*/ 5955 h 10000"/>
                  <a:gd name="connsiteX269" fmla="*/ 1679 w 10000"/>
                  <a:gd name="connsiteY269" fmla="*/ 6049 h 10000"/>
                  <a:gd name="connsiteX270" fmla="*/ 1720 w 10000"/>
                  <a:gd name="connsiteY270" fmla="*/ 6108 h 10000"/>
                  <a:gd name="connsiteX271" fmla="*/ 1751 w 10000"/>
                  <a:gd name="connsiteY271" fmla="*/ 6133 h 10000"/>
                  <a:gd name="connsiteX272" fmla="*/ 1792 w 10000"/>
                  <a:gd name="connsiteY272" fmla="*/ 6169 h 10000"/>
                  <a:gd name="connsiteX273" fmla="*/ 1801 w 10000"/>
                  <a:gd name="connsiteY273" fmla="*/ 6172 h 10000"/>
                  <a:gd name="connsiteX274" fmla="*/ 1814 w 10000"/>
                  <a:gd name="connsiteY274" fmla="*/ 6286 h 10000"/>
                  <a:gd name="connsiteX275" fmla="*/ 1817 w 10000"/>
                  <a:gd name="connsiteY275" fmla="*/ 6331 h 10000"/>
                  <a:gd name="connsiteX276" fmla="*/ 1809 w 10000"/>
                  <a:gd name="connsiteY276" fmla="*/ 6444 h 10000"/>
                  <a:gd name="connsiteX277" fmla="*/ 1801 w 10000"/>
                  <a:gd name="connsiteY277" fmla="*/ 6499 h 10000"/>
                  <a:gd name="connsiteX278" fmla="*/ 1781 w 10000"/>
                  <a:gd name="connsiteY278" fmla="*/ 6522 h 10000"/>
                  <a:gd name="connsiteX279" fmla="*/ 1773 w 10000"/>
                  <a:gd name="connsiteY279" fmla="*/ 6541 h 10000"/>
                  <a:gd name="connsiteX280" fmla="*/ 1762 w 10000"/>
                  <a:gd name="connsiteY280" fmla="*/ 6571 h 10000"/>
                  <a:gd name="connsiteX281" fmla="*/ 1767 w 10000"/>
                  <a:gd name="connsiteY281" fmla="*/ 6622 h 10000"/>
                  <a:gd name="connsiteX282" fmla="*/ 1767 w 10000"/>
                  <a:gd name="connsiteY282" fmla="*/ 6665 h 10000"/>
                  <a:gd name="connsiteX283" fmla="*/ 1767 w 10000"/>
                  <a:gd name="connsiteY283" fmla="*/ 6694 h 10000"/>
                  <a:gd name="connsiteX284" fmla="*/ 1776 w 10000"/>
                  <a:gd name="connsiteY284" fmla="*/ 6726 h 10000"/>
                  <a:gd name="connsiteX285" fmla="*/ 1776 w 10000"/>
                  <a:gd name="connsiteY285" fmla="*/ 6745 h 10000"/>
                  <a:gd name="connsiteX286" fmla="*/ 1767 w 10000"/>
                  <a:gd name="connsiteY286" fmla="*/ 6765 h 10000"/>
                  <a:gd name="connsiteX287" fmla="*/ 1762 w 10000"/>
                  <a:gd name="connsiteY287" fmla="*/ 6804 h 10000"/>
                  <a:gd name="connsiteX288" fmla="*/ 1753 w 10000"/>
                  <a:gd name="connsiteY288" fmla="*/ 6839 h 10000"/>
                  <a:gd name="connsiteX289" fmla="*/ 1742 w 10000"/>
                  <a:gd name="connsiteY289" fmla="*/ 6849 h 10000"/>
                  <a:gd name="connsiteX290" fmla="*/ 1726 w 10000"/>
                  <a:gd name="connsiteY290" fmla="*/ 6849 h 10000"/>
                  <a:gd name="connsiteX291" fmla="*/ 1712 w 10000"/>
                  <a:gd name="connsiteY291" fmla="*/ 6852 h 10000"/>
                  <a:gd name="connsiteX292" fmla="*/ 1640 w 10000"/>
                  <a:gd name="connsiteY292" fmla="*/ 6953 h 10000"/>
                  <a:gd name="connsiteX293" fmla="*/ 1493 w 10000"/>
                  <a:gd name="connsiteY293" fmla="*/ 7105 h 10000"/>
                  <a:gd name="connsiteX294" fmla="*/ 1490 w 10000"/>
                  <a:gd name="connsiteY294" fmla="*/ 7124 h 10000"/>
                  <a:gd name="connsiteX295" fmla="*/ 1468 w 10000"/>
                  <a:gd name="connsiteY295" fmla="*/ 7137 h 10000"/>
                  <a:gd name="connsiteX296" fmla="*/ 1454 w 10000"/>
                  <a:gd name="connsiteY296" fmla="*/ 7144 h 10000"/>
                  <a:gd name="connsiteX297" fmla="*/ 1452 w 10000"/>
                  <a:gd name="connsiteY297" fmla="*/ 7157 h 10000"/>
                  <a:gd name="connsiteX298" fmla="*/ 1446 w 10000"/>
                  <a:gd name="connsiteY298" fmla="*/ 7199 h 10000"/>
                  <a:gd name="connsiteX299" fmla="*/ 1476 w 10000"/>
                  <a:gd name="connsiteY299" fmla="*/ 7247 h 10000"/>
                  <a:gd name="connsiteX300" fmla="*/ 1501 w 10000"/>
                  <a:gd name="connsiteY300" fmla="*/ 7270 h 10000"/>
                  <a:gd name="connsiteX301" fmla="*/ 1518 w 10000"/>
                  <a:gd name="connsiteY301" fmla="*/ 7286 h 10000"/>
                  <a:gd name="connsiteX302" fmla="*/ 1524 w 10000"/>
                  <a:gd name="connsiteY302" fmla="*/ 7306 h 10000"/>
                  <a:gd name="connsiteX303" fmla="*/ 1540 w 10000"/>
                  <a:gd name="connsiteY303" fmla="*/ 7322 h 10000"/>
                  <a:gd name="connsiteX304" fmla="*/ 1565 w 10000"/>
                  <a:gd name="connsiteY304" fmla="*/ 7325 h 10000"/>
                  <a:gd name="connsiteX305" fmla="*/ 1590 w 10000"/>
                  <a:gd name="connsiteY305" fmla="*/ 7332 h 10000"/>
                  <a:gd name="connsiteX306" fmla="*/ 1615 w 10000"/>
                  <a:gd name="connsiteY306" fmla="*/ 7345 h 10000"/>
                  <a:gd name="connsiteX307" fmla="*/ 1662 w 10000"/>
                  <a:gd name="connsiteY307" fmla="*/ 7370 h 10000"/>
                  <a:gd name="connsiteX308" fmla="*/ 1670 w 10000"/>
                  <a:gd name="connsiteY308" fmla="*/ 7351 h 10000"/>
                  <a:gd name="connsiteX309" fmla="*/ 1726 w 10000"/>
                  <a:gd name="connsiteY309" fmla="*/ 7354 h 10000"/>
                  <a:gd name="connsiteX310" fmla="*/ 1726 w 10000"/>
                  <a:gd name="connsiteY310" fmla="*/ 7400 h 10000"/>
                  <a:gd name="connsiteX311" fmla="*/ 1773 w 10000"/>
                  <a:gd name="connsiteY311" fmla="*/ 7409 h 10000"/>
                  <a:gd name="connsiteX312" fmla="*/ 1806 w 10000"/>
                  <a:gd name="connsiteY312" fmla="*/ 7416 h 10000"/>
                  <a:gd name="connsiteX313" fmla="*/ 1839 w 10000"/>
                  <a:gd name="connsiteY313" fmla="*/ 7403 h 10000"/>
                  <a:gd name="connsiteX314" fmla="*/ 1886 w 10000"/>
                  <a:gd name="connsiteY314" fmla="*/ 7403 h 10000"/>
                  <a:gd name="connsiteX315" fmla="*/ 1898 w 10000"/>
                  <a:gd name="connsiteY315" fmla="*/ 7403 h 10000"/>
                  <a:gd name="connsiteX316" fmla="*/ 1914 w 10000"/>
                  <a:gd name="connsiteY316" fmla="*/ 7494 h 10000"/>
                  <a:gd name="connsiteX317" fmla="*/ 1895 w 10000"/>
                  <a:gd name="connsiteY317" fmla="*/ 7523 h 10000"/>
                  <a:gd name="connsiteX318" fmla="*/ 1825 w 10000"/>
                  <a:gd name="connsiteY318" fmla="*/ 7617 h 10000"/>
                  <a:gd name="connsiteX319" fmla="*/ 1776 w 10000"/>
                  <a:gd name="connsiteY319" fmla="*/ 7691 h 10000"/>
                  <a:gd name="connsiteX320" fmla="*/ 1781 w 10000"/>
                  <a:gd name="connsiteY320" fmla="*/ 7723 h 10000"/>
                  <a:gd name="connsiteX321" fmla="*/ 1767 w 10000"/>
                  <a:gd name="connsiteY321" fmla="*/ 7759 h 10000"/>
                  <a:gd name="connsiteX322" fmla="*/ 1762 w 10000"/>
                  <a:gd name="connsiteY322" fmla="*/ 7817 h 10000"/>
                  <a:gd name="connsiteX323" fmla="*/ 1762 w 10000"/>
                  <a:gd name="connsiteY323" fmla="*/ 7856 h 10000"/>
                  <a:gd name="connsiteX324" fmla="*/ 1776 w 10000"/>
                  <a:gd name="connsiteY324" fmla="*/ 7892 h 10000"/>
                  <a:gd name="connsiteX325" fmla="*/ 1784 w 10000"/>
                  <a:gd name="connsiteY325" fmla="*/ 7902 h 10000"/>
                  <a:gd name="connsiteX326" fmla="*/ 1801 w 10000"/>
                  <a:gd name="connsiteY326" fmla="*/ 7908 h 10000"/>
                  <a:gd name="connsiteX327" fmla="*/ 1809 w 10000"/>
                  <a:gd name="connsiteY327" fmla="*/ 7911 h 10000"/>
                  <a:gd name="connsiteX328" fmla="*/ 1801 w 10000"/>
                  <a:gd name="connsiteY328" fmla="*/ 7940 h 10000"/>
                  <a:gd name="connsiteX329" fmla="*/ 1798 w 10000"/>
                  <a:gd name="connsiteY329" fmla="*/ 7979 h 10000"/>
                  <a:gd name="connsiteX330" fmla="*/ 1806 w 10000"/>
                  <a:gd name="connsiteY330" fmla="*/ 8002 h 10000"/>
                  <a:gd name="connsiteX331" fmla="*/ 1823 w 10000"/>
                  <a:gd name="connsiteY331" fmla="*/ 8021 h 10000"/>
                  <a:gd name="connsiteX332" fmla="*/ 1834 w 10000"/>
                  <a:gd name="connsiteY332" fmla="*/ 8044 h 10000"/>
                  <a:gd name="connsiteX333" fmla="*/ 1839 w 10000"/>
                  <a:gd name="connsiteY333" fmla="*/ 8073 h 10000"/>
                  <a:gd name="connsiteX334" fmla="*/ 1842 w 10000"/>
                  <a:gd name="connsiteY334" fmla="*/ 8106 h 10000"/>
                  <a:gd name="connsiteX335" fmla="*/ 1839 w 10000"/>
                  <a:gd name="connsiteY335" fmla="*/ 8144 h 10000"/>
                  <a:gd name="connsiteX336" fmla="*/ 1856 w 10000"/>
                  <a:gd name="connsiteY336" fmla="*/ 8164 h 10000"/>
                  <a:gd name="connsiteX337" fmla="*/ 1886 w 10000"/>
                  <a:gd name="connsiteY337" fmla="*/ 8193 h 10000"/>
                  <a:gd name="connsiteX338" fmla="*/ 1922 w 10000"/>
                  <a:gd name="connsiteY338" fmla="*/ 8206 h 10000"/>
                  <a:gd name="connsiteX339" fmla="*/ 1967 w 10000"/>
                  <a:gd name="connsiteY339" fmla="*/ 8203 h 10000"/>
                  <a:gd name="connsiteX340" fmla="*/ 1986 w 10000"/>
                  <a:gd name="connsiteY340" fmla="*/ 8212 h 10000"/>
                  <a:gd name="connsiteX341" fmla="*/ 2000 w 10000"/>
                  <a:gd name="connsiteY341" fmla="*/ 8232 h 10000"/>
                  <a:gd name="connsiteX342" fmla="*/ 2033 w 10000"/>
                  <a:gd name="connsiteY342" fmla="*/ 8258 h 10000"/>
                  <a:gd name="connsiteX343" fmla="*/ 2050 w 10000"/>
                  <a:gd name="connsiteY343" fmla="*/ 8271 h 10000"/>
                  <a:gd name="connsiteX344" fmla="*/ 2089 w 10000"/>
                  <a:gd name="connsiteY344" fmla="*/ 8280 h 10000"/>
                  <a:gd name="connsiteX345" fmla="*/ 2122 w 10000"/>
                  <a:gd name="connsiteY345" fmla="*/ 8300 h 10000"/>
                  <a:gd name="connsiteX346" fmla="*/ 2163 w 10000"/>
                  <a:gd name="connsiteY346" fmla="*/ 8332 h 10000"/>
                  <a:gd name="connsiteX347" fmla="*/ 2172 w 10000"/>
                  <a:gd name="connsiteY347" fmla="*/ 8335 h 10000"/>
                  <a:gd name="connsiteX348" fmla="*/ 2177 w 10000"/>
                  <a:gd name="connsiteY348" fmla="*/ 8345 h 10000"/>
                  <a:gd name="connsiteX349" fmla="*/ 2163 w 10000"/>
                  <a:gd name="connsiteY349" fmla="*/ 8371 h 10000"/>
                  <a:gd name="connsiteX350" fmla="*/ 2139 w 10000"/>
                  <a:gd name="connsiteY350" fmla="*/ 8423 h 10000"/>
                  <a:gd name="connsiteX351" fmla="*/ 2130 w 10000"/>
                  <a:gd name="connsiteY351" fmla="*/ 8439 h 10000"/>
                  <a:gd name="connsiteX352" fmla="*/ 2105 w 10000"/>
                  <a:gd name="connsiteY352" fmla="*/ 8446 h 10000"/>
                  <a:gd name="connsiteX353" fmla="*/ 2080 w 10000"/>
                  <a:gd name="connsiteY353" fmla="*/ 8449 h 10000"/>
                  <a:gd name="connsiteX354" fmla="*/ 2075 w 10000"/>
                  <a:gd name="connsiteY354" fmla="*/ 8459 h 10000"/>
                  <a:gd name="connsiteX355" fmla="*/ 2072 w 10000"/>
                  <a:gd name="connsiteY355" fmla="*/ 8475 h 10000"/>
                  <a:gd name="connsiteX356" fmla="*/ 2080 w 10000"/>
                  <a:gd name="connsiteY356" fmla="*/ 8484 h 10000"/>
                  <a:gd name="connsiteX357" fmla="*/ 2100 w 10000"/>
                  <a:gd name="connsiteY357" fmla="*/ 8475 h 10000"/>
                  <a:gd name="connsiteX358" fmla="*/ 2141 w 10000"/>
                  <a:gd name="connsiteY358" fmla="*/ 8478 h 10000"/>
                  <a:gd name="connsiteX359" fmla="*/ 2172 w 10000"/>
                  <a:gd name="connsiteY359" fmla="*/ 8475 h 10000"/>
                  <a:gd name="connsiteX360" fmla="*/ 2188 w 10000"/>
                  <a:gd name="connsiteY360" fmla="*/ 8475 h 10000"/>
                  <a:gd name="connsiteX361" fmla="*/ 2222 w 10000"/>
                  <a:gd name="connsiteY361" fmla="*/ 8497 h 10000"/>
                  <a:gd name="connsiteX362" fmla="*/ 2252 w 10000"/>
                  <a:gd name="connsiteY362" fmla="*/ 8514 h 10000"/>
                  <a:gd name="connsiteX363" fmla="*/ 2274 w 10000"/>
                  <a:gd name="connsiteY363" fmla="*/ 8514 h 10000"/>
                  <a:gd name="connsiteX364" fmla="*/ 2299 w 10000"/>
                  <a:gd name="connsiteY364" fmla="*/ 8504 h 10000"/>
                  <a:gd name="connsiteX365" fmla="*/ 2310 w 10000"/>
                  <a:gd name="connsiteY365" fmla="*/ 8504 h 10000"/>
                  <a:gd name="connsiteX366" fmla="*/ 2319 w 10000"/>
                  <a:gd name="connsiteY366" fmla="*/ 8484 h 10000"/>
                  <a:gd name="connsiteX367" fmla="*/ 2338 w 10000"/>
                  <a:gd name="connsiteY367" fmla="*/ 8494 h 10000"/>
                  <a:gd name="connsiteX368" fmla="*/ 2338 w 10000"/>
                  <a:gd name="connsiteY368" fmla="*/ 8552 h 10000"/>
                  <a:gd name="connsiteX369" fmla="*/ 2366 w 10000"/>
                  <a:gd name="connsiteY369" fmla="*/ 8572 h 10000"/>
                  <a:gd name="connsiteX370" fmla="*/ 2382 w 10000"/>
                  <a:gd name="connsiteY370" fmla="*/ 8582 h 10000"/>
                  <a:gd name="connsiteX371" fmla="*/ 2435 w 10000"/>
                  <a:gd name="connsiteY371" fmla="*/ 8552 h 10000"/>
                  <a:gd name="connsiteX372" fmla="*/ 2443 w 10000"/>
                  <a:gd name="connsiteY372" fmla="*/ 8552 h 10000"/>
                  <a:gd name="connsiteX373" fmla="*/ 2454 w 10000"/>
                  <a:gd name="connsiteY373" fmla="*/ 8552 h 10000"/>
                  <a:gd name="connsiteX374" fmla="*/ 2471 w 10000"/>
                  <a:gd name="connsiteY374" fmla="*/ 8546 h 10000"/>
                  <a:gd name="connsiteX375" fmla="*/ 2488 w 10000"/>
                  <a:gd name="connsiteY375" fmla="*/ 8536 h 10000"/>
                  <a:gd name="connsiteX376" fmla="*/ 2501 w 10000"/>
                  <a:gd name="connsiteY376" fmla="*/ 8533 h 10000"/>
                  <a:gd name="connsiteX377" fmla="*/ 2512 w 10000"/>
                  <a:gd name="connsiteY377" fmla="*/ 8533 h 10000"/>
                  <a:gd name="connsiteX378" fmla="*/ 2521 w 10000"/>
                  <a:gd name="connsiteY378" fmla="*/ 8546 h 10000"/>
                  <a:gd name="connsiteX379" fmla="*/ 2521 w 10000"/>
                  <a:gd name="connsiteY379" fmla="*/ 8572 h 10000"/>
                  <a:gd name="connsiteX380" fmla="*/ 2535 w 10000"/>
                  <a:gd name="connsiteY380" fmla="*/ 8588 h 10000"/>
                  <a:gd name="connsiteX381" fmla="*/ 2551 w 10000"/>
                  <a:gd name="connsiteY381" fmla="*/ 8582 h 10000"/>
                  <a:gd name="connsiteX382" fmla="*/ 2560 w 10000"/>
                  <a:gd name="connsiteY382" fmla="*/ 8582 h 10000"/>
                  <a:gd name="connsiteX383" fmla="*/ 2573 w 10000"/>
                  <a:gd name="connsiteY383" fmla="*/ 8588 h 10000"/>
                  <a:gd name="connsiteX384" fmla="*/ 2584 w 10000"/>
                  <a:gd name="connsiteY384" fmla="*/ 8591 h 10000"/>
                  <a:gd name="connsiteX385" fmla="*/ 2590 w 10000"/>
                  <a:gd name="connsiteY385" fmla="*/ 8598 h 10000"/>
                  <a:gd name="connsiteX386" fmla="*/ 2598 w 10000"/>
                  <a:gd name="connsiteY386" fmla="*/ 8608 h 10000"/>
                  <a:gd name="connsiteX387" fmla="*/ 2607 w 10000"/>
                  <a:gd name="connsiteY387" fmla="*/ 8617 h 10000"/>
                  <a:gd name="connsiteX388" fmla="*/ 2618 w 10000"/>
                  <a:gd name="connsiteY388" fmla="*/ 8617 h 10000"/>
                  <a:gd name="connsiteX389" fmla="*/ 2640 w 10000"/>
                  <a:gd name="connsiteY389" fmla="*/ 8608 h 10000"/>
                  <a:gd name="connsiteX390" fmla="*/ 2670 w 10000"/>
                  <a:gd name="connsiteY390" fmla="*/ 8598 h 10000"/>
                  <a:gd name="connsiteX391" fmla="*/ 2673 w 10000"/>
                  <a:gd name="connsiteY391" fmla="*/ 8598 h 10000"/>
                  <a:gd name="connsiteX392" fmla="*/ 2690 w 10000"/>
                  <a:gd name="connsiteY392" fmla="*/ 8598 h 10000"/>
                  <a:gd name="connsiteX393" fmla="*/ 2698 w 10000"/>
                  <a:gd name="connsiteY393" fmla="*/ 8598 h 10000"/>
                  <a:gd name="connsiteX394" fmla="*/ 2712 w 10000"/>
                  <a:gd name="connsiteY394" fmla="*/ 8598 h 10000"/>
                  <a:gd name="connsiteX395" fmla="*/ 2726 w 10000"/>
                  <a:gd name="connsiteY395" fmla="*/ 8591 h 10000"/>
                  <a:gd name="connsiteX396" fmla="*/ 2737 w 10000"/>
                  <a:gd name="connsiteY396" fmla="*/ 8588 h 10000"/>
                  <a:gd name="connsiteX397" fmla="*/ 2759 w 10000"/>
                  <a:gd name="connsiteY397" fmla="*/ 8582 h 10000"/>
                  <a:gd name="connsiteX398" fmla="*/ 2770 w 10000"/>
                  <a:gd name="connsiteY398" fmla="*/ 8578 h 10000"/>
                  <a:gd name="connsiteX399" fmla="*/ 2784 w 10000"/>
                  <a:gd name="connsiteY399" fmla="*/ 8572 h 10000"/>
                  <a:gd name="connsiteX400" fmla="*/ 2795 w 10000"/>
                  <a:gd name="connsiteY400" fmla="*/ 8572 h 10000"/>
                  <a:gd name="connsiteX401" fmla="*/ 2803 w 10000"/>
                  <a:gd name="connsiteY401" fmla="*/ 8588 h 10000"/>
                  <a:gd name="connsiteX402" fmla="*/ 2803 w 10000"/>
                  <a:gd name="connsiteY402" fmla="*/ 8591 h 10000"/>
                  <a:gd name="connsiteX403" fmla="*/ 2803 w 10000"/>
                  <a:gd name="connsiteY403" fmla="*/ 8601 h 10000"/>
                  <a:gd name="connsiteX404" fmla="*/ 2809 w 10000"/>
                  <a:gd name="connsiteY404" fmla="*/ 8601 h 10000"/>
                  <a:gd name="connsiteX405" fmla="*/ 2823 w 10000"/>
                  <a:gd name="connsiteY405" fmla="*/ 8598 h 10000"/>
                  <a:gd name="connsiteX406" fmla="*/ 2831 w 10000"/>
                  <a:gd name="connsiteY406" fmla="*/ 8598 h 10000"/>
                  <a:gd name="connsiteX407" fmla="*/ 2839 w 10000"/>
                  <a:gd name="connsiteY407" fmla="*/ 8601 h 10000"/>
                  <a:gd name="connsiteX408" fmla="*/ 2848 w 10000"/>
                  <a:gd name="connsiteY408" fmla="*/ 8598 h 10000"/>
                  <a:gd name="connsiteX409" fmla="*/ 2856 w 10000"/>
                  <a:gd name="connsiteY409" fmla="*/ 8601 h 10000"/>
                  <a:gd name="connsiteX410" fmla="*/ 2859 w 10000"/>
                  <a:gd name="connsiteY410" fmla="*/ 8601 h 10000"/>
                  <a:gd name="connsiteX411" fmla="*/ 2864 w 10000"/>
                  <a:gd name="connsiteY411" fmla="*/ 8598 h 10000"/>
                  <a:gd name="connsiteX412" fmla="*/ 2889 w 10000"/>
                  <a:gd name="connsiteY412" fmla="*/ 8611 h 10000"/>
                  <a:gd name="connsiteX413" fmla="*/ 2906 w 10000"/>
                  <a:gd name="connsiteY413" fmla="*/ 8620 h 10000"/>
                  <a:gd name="connsiteX414" fmla="*/ 2914 w 10000"/>
                  <a:gd name="connsiteY414" fmla="*/ 8627 h 10000"/>
                  <a:gd name="connsiteX415" fmla="*/ 2920 w 10000"/>
                  <a:gd name="connsiteY415" fmla="*/ 8640 h 10000"/>
                  <a:gd name="connsiteX416" fmla="*/ 2922 w 10000"/>
                  <a:gd name="connsiteY416" fmla="*/ 8666 h 10000"/>
                  <a:gd name="connsiteX417" fmla="*/ 2922 w 10000"/>
                  <a:gd name="connsiteY417" fmla="*/ 8692 h 10000"/>
                  <a:gd name="connsiteX418" fmla="*/ 2939 w 10000"/>
                  <a:gd name="connsiteY418" fmla="*/ 8695 h 10000"/>
                  <a:gd name="connsiteX419" fmla="*/ 2953 w 10000"/>
                  <a:gd name="connsiteY419" fmla="*/ 8695 h 10000"/>
                  <a:gd name="connsiteX420" fmla="*/ 2961 w 10000"/>
                  <a:gd name="connsiteY420" fmla="*/ 8695 h 10000"/>
                  <a:gd name="connsiteX421" fmla="*/ 2972 w 10000"/>
                  <a:gd name="connsiteY421" fmla="*/ 8692 h 10000"/>
                  <a:gd name="connsiteX422" fmla="*/ 2981 w 10000"/>
                  <a:gd name="connsiteY422" fmla="*/ 8685 h 10000"/>
                  <a:gd name="connsiteX423" fmla="*/ 2989 w 10000"/>
                  <a:gd name="connsiteY423" fmla="*/ 8685 h 10000"/>
                  <a:gd name="connsiteX424" fmla="*/ 3008 w 10000"/>
                  <a:gd name="connsiteY424" fmla="*/ 8685 h 10000"/>
                  <a:gd name="connsiteX425" fmla="*/ 3028 w 10000"/>
                  <a:gd name="connsiteY425" fmla="*/ 8695 h 10000"/>
                  <a:gd name="connsiteX426" fmla="*/ 3042 w 10000"/>
                  <a:gd name="connsiteY426" fmla="*/ 8695 h 10000"/>
                  <a:gd name="connsiteX427" fmla="*/ 3053 w 10000"/>
                  <a:gd name="connsiteY427" fmla="*/ 8676 h 10000"/>
                  <a:gd name="connsiteX428" fmla="*/ 3061 w 10000"/>
                  <a:gd name="connsiteY428" fmla="*/ 8666 h 10000"/>
                  <a:gd name="connsiteX429" fmla="*/ 3066 w 10000"/>
                  <a:gd name="connsiteY429" fmla="*/ 8656 h 10000"/>
                  <a:gd name="connsiteX430" fmla="*/ 3091 w 10000"/>
                  <a:gd name="connsiteY430" fmla="*/ 8659 h 10000"/>
                  <a:gd name="connsiteX431" fmla="*/ 3105 w 10000"/>
                  <a:gd name="connsiteY431" fmla="*/ 8659 h 10000"/>
                  <a:gd name="connsiteX432" fmla="*/ 3108 w 10000"/>
                  <a:gd name="connsiteY432" fmla="*/ 8650 h 10000"/>
                  <a:gd name="connsiteX433" fmla="*/ 3147 w 10000"/>
                  <a:gd name="connsiteY433" fmla="*/ 8588 h 10000"/>
                  <a:gd name="connsiteX434" fmla="*/ 3150 w 10000"/>
                  <a:gd name="connsiteY434" fmla="*/ 8598 h 10000"/>
                  <a:gd name="connsiteX435" fmla="*/ 3163 w 10000"/>
                  <a:gd name="connsiteY435" fmla="*/ 8601 h 10000"/>
                  <a:gd name="connsiteX436" fmla="*/ 3180 w 10000"/>
                  <a:gd name="connsiteY436" fmla="*/ 8608 h 10000"/>
                  <a:gd name="connsiteX437" fmla="*/ 3188 w 10000"/>
                  <a:gd name="connsiteY437" fmla="*/ 8611 h 10000"/>
                  <a:gd name="connsiteX438" fmla="*/ 3227 w 10000"/>
                  <a:gd name="connsiteY438" fmla="*/ 8620 h 10000"/>
                  <a:gd name="connsiteX439" fmla="*/ 3238 w 10000"/>
                  <a:gd name="connsiteY439" fmla="*/ 8617 h 10000"/>
                  <a:gd name="connsiteX440" fmla="*/ 3247 w 10000"/>
                  <a:gd name="connsiteY440" fmla="*/ 8601 h 10000"/>
                  <a:gd name="connsiteX441" fmla="*/ 3269 w 10000"/>
                  <a:gd name="connsiteY441" fmla="*/ 8611 h 10000"/>
                  <a:gd name="connsiteX442" fmla="*/ 3277 w 10000"/>
                  <a:gd name="connsiteY442" fmla="*/ 8617 h 10000"/>
                  <a:gd name="connsiteX443" fmla="*/ 3285 w 10000"/>
                  <a:gd name="connsiteY443" fmla="*/ 8611 h 10000"/>
                  <a:gd name="connsiteX444" fmla="*/ 3307 w 10000"/>
                  <a:gd name="connsiteY444" fmla="*/ 8611 h 10000"/>
                  <a:gd name="connsiteX445" fmla="*/ 3319 w 10000"/>
                  <a:gd name="connsiteY445" fmla="*/ 8617 h 10000"/>
                  <a:gd name="connsiteX446" fmla="*/ 3324 w 10000"/>
                  <a:gd name="connsiteY446" fmla="*/ 8617 h 10000"/>
                  <a:gd name="connsiteX447" fmla="*/ 3327 w 10000"/>
                  <a:gd name="connsiteY447" fmla="*/ 8620 h 10000"/>
                  <a:gd name="connsiteX448" fmla="*/ 3341 w 10000"/>
                  <a:gd name="connsiteY448" fmla="*/ 8620 h 10000"/>
                  <a:gd name="connsiteX449" fmla="*/ 3357 w 10000"/>
                  <a:gd name="connsiteY449" fmla="*/ 8620 h 10000"/>
                  <a:gd name="connsiteX450" fmla="*/ 3374 w 10000"/>
                  <a:gd name="connsiteY450" fmla="*/ 8620 h 10000"/>
                  <a:gd name="connsiteX451" fmla="*/ 3382 w 10000"/>
                  <a:gd name="connsiteY451" fmla="*/ 8620 h 10000"/>
                  <a:gd name="connsiteX452" fmla="*/ 3399 w 10000"/>
                  <a:gd name="connsiteY452" fmla="*/ 8611 h 10000"/>
                  <a:gd name="connsiteX453" fmla="*/ 3413 w 10000"/>
                  <a:gd name="connsiteY453" fmla="*/ 8601 h 10000"/>
                  <a:gd name="connsiteX454" fmla="*/ 3421 w 10000"/>
                  <a:gd name="connsiteY454" fmla="*/ 8588 h 10000"/>
                  <a:gd name="connsiteX455" fmla="*/ 3421 w 10000"/>
                  <a:gd name="connsiteY455" fmla="*/ 8572 h 10000"/>
                  <a:gd name="connsiteX456" fmla="*/ 3421 w 10000"/>
                  <a:gd name="connsiteY456" fmla="*/ 8552 h 10000"/>
                  <a:gd name="connsiteX457" fmla="*/ 3424 w 10000"/>
                  <a:gd name="connsiteY457" fmla="*/ 8533 h 10000"/>
                  <a:gd name="connsiteX458" fmla="*/ 3432 w 10000"/>
                  <a:gd name="connsiteY458" fmla="*/ 8523 h 10000"/>
                  <a:gd name="connsiteX459" fmla="*/ 3446 w 10000"/>
                  <a:gd name="connsiteY459" fmla="*/ 8523 h 10000"/>
                  <a:gd name="connsiteX460" fmla="*/ 3457 w 10000"/>
                  <a:gd name="connsiteY460" fmla="*/ 8523 h 10000"/>
                  <a:gd name="connsiteX461" fmla="*/ 3476 w 10000"/>
                  <a:gd name="connsiteY461" fmla="*/ 8533 h 10000"/>
                  <a:gd name="connsiteX462" fmla="*/ 3485 w 10000"/>
                  <a:gd name="connsiteY462" fmla="*/ 8536 h 10000"/>
                  <a:gd name="connsiteX463" fmla="*/ 3501 w 10000"/>
                  <a:gd name="connsiteY463" fmla="*/ 8527 h 10000"/>
                  <a:gd name="connsiteX464" fmla="*/ 3504 w 10000"/>
                  <a:gd name="connsiteY464" fmla="*/ 8514 h 10000"/>
                  <a:gd name="connsiteX465" fmla="*/ 3510 w 10000"/>
                  <a:gd name="connsiteY465" fmla="*/ 8497 h 10000"/>
                  <a:gd name="connsiteX466" fmla="*/ 3537 w 10000"/>
                  <a:gd name="connsiteY466" fmla="*/ 8484 h 10000"/>
                  <a:gd name="connsiteX467" fmla="*/ 3562 w 10000"/>
                  <a:gd name="connsiteY467" fmla="*/ 8488 h 10000"/>
                  <a:gd name="connsiteX468" fmla="*/ 3568 w 10000"/>
                  <a:gd name="connsiteY468" fmla="*/ 8484 h 10000"/>
                  <a:gd name="connsiteX469" fmla="*/ 3584 w 10000"/>
                  <a:gd name="connsiteY469" fmla="*/ 8494 h 10000"/>
                  <a:gd name="connsiteX470" fmla="*/ 3593 w 10000"/>
                  <a:gd name="connsiteY470" fmla="*/ 8507 h 10000"/>
                  <a:gd name="connsiteX471" fmla="*/ 3618 w 10000"/>
                  <a:gd name="connsiteY471" fmla="*/ 8497 h 10000"/>
                  <a:gd name="connsiteX472" fmla="*/ 3643 w 10000"/>
                  <a:gd name="connsiteY472" fmla="*/ 8475 h 10000"/>
                  <a:gd name="connsiteX473" fmla="*/ 3657 w 10000"/>
                  <a:gd name="connsiteY473" fmla="*/ 8478 h 10000"/>
                  <a:gd name="connsiteX474" fmla="*/ 3670 w 10000"/>
                  <a:gd name="connsiteY474" fmla="*/ 8475 h 10000"/>
                  <a:gd name="connsiteX475" fmla="*/ 3673 w 10000"/>
                  <a:gd name="connsiteY475" fmla="*/ 8468 h 10000"/>
                  <a:gd name="connsiteX476" fmla="*/ 3681 w 10000"/>
                  <a:gd name="connsiteY476" fmla="*/ 8468 h 10000"/>
                  <a:gd name="connsiteX477" fmla="*/ 3698 w 10000"/>
                  <a:gd name="connsiteY477" fmla="*/ 8478 h 10000"/>
                  <a:gd name="connsiteX478" fmla="*/ 3720 w 10000"/>
                  <a:gd name="connsiteY478" fmla="*/ 8497 h 10000"/>
                  <a:gd name="connsiteX479" fmla="*/ 3715 w 10000"/>
                  <a:gd name="connsiteY479" fmla="*/ 8504 h 10000"/>
                  <a:gd name="connsiteX480" fmla="*/ 3729 w 10000"/>
                  <a:gd name="connsiteY480" fmla="*/ 8514 h 10000"/>
                  <a:gd name="connsiteX481" fmla="*/ 3729 w 10000"/>
                  <a:gd name="connsiteY481" fmla="*/ 8517 h 10000"/>
                  <a:gd name="connsiteX482" fmla="*/ 3740 w 10000"/>
                  <a:gd name="connsiteY482" fmla="*/ 8527 h 10000"/>
                  <a:gd name="connsiteX483" fmla="*/ 3759 w 10000"/>
                  <a:gd name="connsiteY483" fmla="*/ 8517 h 10000"/>
                  <a:gd name="connsiteX484" fmla="*/ 3762 w 10000"/>
                  <a:gd name="connsiteY484" fmla="*/ 8504 h 10000"/>
                  <a:gd name="connsiteX485" fmla="*/ 3770 w 10000"/>
                  <a:gd name="connsiteY485" fmla="*/ 8488 h 10000"/>
                  <a:gd name="connsiteX486" fmla="*/ 3778 w 10000"/>
                  <a:gd name="connsiteY486" fmla="*/ 8484 h 10000"/>
                  <a:gd name="connsiteX487" fmla="*/ 3792 w 10000"/>
                  <a:gd name="connsiteY487" fmla="*/ 8475 h 10000"/>
                  <a:gd name="connsiteX488" fmla="*/ 3803 w 10000"/>
                  <a:gd name="connsiteY488" fmla="*/ 8478 h 10000"/>
                  <a:gd name="connsiteX489" fmla="*/ 3809 w 10000"/>
                  <a:gd name="connsiteY489" fmla="*/ 8475 h 10000"/>
                  <a:gd name="connsiteX490" fmla="*/ 3825 w 10000"/>
                  <a:gd name="connsiteY490" fmla="*/ 8465 h 10000"/>
                  <a:gd name="connsiteX491" fmla="*/ 3834 w 10000"/>
                  <a:gd name="connsiteY491" fmla="*/ 8468 h 10000"/>
                  <a:gd name="connsiteX492" fmla="*/ 3842 w 10000"/>
                  <a:gd name="connsiteY492" fmla="*/ 8478 h 10000"/>
                  <a:gd name="connsiteX493" fmla="*/ 3850 w 10000"/>
                  <a:gd name="connsiteY493" fmla="*/ 8478 h 10000"/>
                  <a:gd name="connsiteX494" fmla="*/ 3859 w 10000"/>
                  <a:gd name="connsiteY494" fmla="*/ 8484 h 10000"/>
                  <a:gd name="connsiteX495" fmla="*/ 3873 w 10000"/>
                  <a:gd name="connsiteY495" fmla="*/ 8494 h 10000"/>
                  <a:gd name="connsiteX496" fmla="*/ 3875 w 10000"/>
                  <a:gd name="connsiteY496" fmla="*/ 8507 h 10000"/>
                  <a:gd name="connsiteX497" fmla="*/ 3881 w 10000"/>
                  <a:gd name="connsiteY497" fmla="*/ 8527 h 10000"/>
                  <a:gd name="connsiteX498" fmla="*/ 3875 w 10000"/>
                  <a:gd name="connsiteY498" fmla="*/ 8546 h 10000"/>
                  <a:gd name="connsiteX499" fmla="*/ 3892 w 10000"/>
                  <a:gd name="connsiteY499" fmla="*/ 8546 h 10000"/>
                  <a:gd name="connsiteX500" fmla="*/ 3900 w 10000"/>
                  <a:gd name="connsiteY500" fmla="*/ 8543 h 10000"/>
                  <a:gd name="connsiteX501" fmla="*/ 3906 w 10000"/>
                  <a:gd name="connsiteY501" fmla="*/ 8543 h 10000"/>
                  <a:gd name="connsiteX502" fmla="*/ 3922 w 10000"/>
                  <a:gd name="connsiteY502" fmla="*/ 8552 h 10000"/>
                  <a:gd name="connsiteX503" fmla="*/ 3939 w 10000"/>
                  <a:gd name="connsiteY503" fmla="*/ 8559 h 10000"/>
                  <a:gd name="connsiteX504" fmla="*/ 3953 w 10000"/>
                  <a:gd name="connsiteY504" fmla="*/ 8572 h 10000"/>
                  <a:gd name="connsiteX505" fmla="*/ 3956 w 10000"/>
                  <a:gd name="connsiteY505" fmla="*/ 8588 h 10000"/>
                  <a:gd name="connsiteX506" fmla="*/ 3956 w 10000"/>
                  <a:gd name="connsiteY506" fmla="*/ 8608 h 10000"/>
                  <a:gd name="connsiteX507" fmla="*/ 3972 w 10000"/>
                  <a:gd name="connsiteY507" fmla="*/ 8608 h 10000"/>
                  <a:gd name="connsiteX508" fmla="*/ 3986 w 10000"/>
                  <a:gd name="connsiteY508" fmla="*/ 8608 h 10000"/>
                  <a:gd name="connsiteX509" fmla="*/ 3997 w 10000"/>
                  <a:gd name="connsiteY509" fmla="*/ 8608 h 10000"/>
                  <a:gd name="connsiteX510" fmla="*/ 4006 w 10000"/>
                  <a:gd name="connsiteY510" fmla="*/ 8608 h 10000"/>
                  <a:gd name="connsiteX511" fmla="*/ 4006 w 10000"/>
                  <a:gd name="connsiteY511" fmla="*/ 8611 h 10000"/>
                  <a:gd name="connsiteX512" fmla="*/ 4011 w 10000"/>
                  <a:gd name="connsiteY512" fmla="*/ 8611 h 10000"/>
                  <a:gd name="connsiteX513" fmla="*/ 4022 w 10000"/>
                  <a:gd name="connsiteY513" fmla="*/ 8620 h 10000"/>
                  <a:gd name="connsiteX514" fmla="*/ 4042 w 10000"/>
                  <a:gd name="connsiteY514" fmla="*/ 8620 h 10000"/>
                  <a:gd name="connsiteX515" fmla="*/ 4050 w 10000"/>
                  <a:gd name="connsiteY515" fmla="*/ 8617 h 10000"/>
                  <a:gd name="connsiteX516" fmla="*/ 4069 w 10000"/>
                  <a:gd name="connsiteY516" fmla="*/ 8620 h 10000"/>
                  <a:gd name="connsiteX517" fmla="*/ 4086 w 10000"/>
                  <a:gd name="connsiteY517" fmla="*/ 8630 h 10000"/>
                  <a:gd name="connsiteX518" fmla="*/ 4108 w 10000"/>
                  <a:gd name="connsiteY518" fmla="*/ 8627 h 10000"/>
                  <a:gd name="connsiteX519" fmla="*/ 4125 w 10000"/>
                  <a:gd name="connsiteY519" fmla="*/ 8620 h 10000"/>
                  <a:gd name="connsiteX520" fmla="*/ 4133 w 10000"/>
                  <a:gd name="connsiteY520" fmla="*/ 8611 h 10000"/>
                  <a:gd name="connsiteX521" fmla="*/ 4139 w 10000"/>
                  <a:gd name="connsiteY521" fmla="*/ 8608 h 10000"/>
                  <a:gd name="connsiteX522" fmla="*/ 4147 w 10000"/>
                  <a:gd name="connsiteY522" fmla="*/ 8601 h 10000"/>
                  <a:gd name="connsiteX523" fmla="*/ 4155 w 10000"/>
                  <a:gd name="connsiteY523" fmla="*/ 8591 h 10000"/>
                  <a:gd name="connsiteX524" fmla="*/ 4166 w 10000"/>
                  <a:gd name="connsiteY524" fmla="*/ 8582 h 10000"/>
                  <a:gd name="connsiteX525" fmla="*/ 4183 w 10000"/>
                  <a:gd name="connsiteY525" fmla="*/ 8569 h 10000"/>
                  <a:gd name="connsiteX526" fmla="*/ 4191 w 10000"/>
                  <a:gd name="connsiteY526" fmla="*/ 8562 h 10000"/>
                  <a:gd name="connsiteX527" fmla="*/ 4208 w 10000"/>
                  <a:gd name="connsiteY527" fmla="*/ 8552 h 10000"/>
                  <a:gd name="connsiteX528" fmla="*/ 4230 w 10000"/>
                  <a:gd name="connsiteY528" fmla="*/ 8552 h 10000"/>
                  <a:gd name="connsiteX529" fmla="*/ 4238 w 10000"/>
                  <a:gd name="connsiteY529" fmla="*/ 8559 h 10000"/>
                  <a:gd name="connsiteX530" fmla="*/ 4247 w 10000"/>
                  <a:gd name="connsiteY530" fmla="*/ 8572 h 10000"/>
                  <a:gd name="connsiteX531" fmla="*/ 4252 w 10000"/>
                  <a:gd name="connsiteY531" fmla="*/ 8578 h 10000"/>
                  <a:gd name="connsiteX532" fmla="*/ 4263 w 10000"/>
                  <a:gd name="connsiteY532" fmla="*/ 8582 h 10000"/>
                  <a:gd name="connsiteX533" fmla="*/ 4277 w 10000"/>
                  <a:gd name="connsiteY533" fmla="*/ 8572 h 10000"/>
                  <a:gd name="connsiteX534" fmla="*/ 4294 w 10000"/>
                  <a:gd name="connsiteY534" fmla="*/ 8559 h 10000"/>
                  <a:gd name="connsiteX535" fmla="*/ 4302 w 10000"/>
                  <a:gd name="connsiteY535" fmla="*/ 8546 h 10000"/>
                  <a:gd name="connsiteX536" fmla="*/ 4310 w 10000"/>
                  <a:gd name="connsiteY536" fmla="*/ 8543 h 10000"/>
                  <a:gd name="connsiteX537" fmla="*/ 4313 w 10000"/>
                  <a:gd name="connsiteY537" fmla="*/ 8543 h 10000"/>
                  <a:gd name="connsiteX538" fmla="*/ 4332 w 10000"/>
                  <a:gd name="connsiteY538" fmla="*/ 8546 h 10000"/>
                  <a:gd name="connsiteX539" fmla="*/ 4335 w 10000"/>
                  <a:gd name="connsiteY539" fmla="*/ 8559 h 10000"/>
                  <a:gd name="connsiteX540" fmla="*/ 4349 w 10000"/>
                  <a:gd name="connsiteY540" fmla="*/ 8588 h 10000"/>
                  <a:gd name="connsiteX541" fmla="*/ 4360 w 10000"/>
                  <a:gd name="connsiteY541" fmla="*/ 8591 h 10000"/>
                  <a:gd name="connsiteX542" fmla="*/ 4366 w 10000"/>
                  <a:gd name="connsiteY542" fmla="*/ 8591 h 10000"/>
                  <a:gd name="connsiteX543" fmla="*/ 4382 w 10000"/>
                  <a:gd name="connsiteY543" fmla="*/ 8598 h 10000"/>
                  <a:gd name="connsiteX544" fmla="*/ 4385 w 10000"/>
                  <a:gd name="connsiteY544" fmla="*/ 8598 h 10000"/>
                  <a:gd name="connsiteX545" fmla="*/ 4402 w 10000"/>
                  <a:gd name="connsiteY545" fmla="*/ 8598 h 10000"/>
                  <a:gd name="connsiteX546" fmla="*/ 4421 w 10000"/>
                  <a:gd name="connsiteY546" fmla="*/ 8591 h 10000"/>
                  <a:gd name="connsiteX547" fmla="*/ 4440 w 10000"/>
                  <a:gd name="connsiteY547" fmla="*/ 8591 h 10000"/>
                  <a:gd name="connsiteX548" fmla="*/ 4449 w 10000"/>
                  <a:gd name="connsiteY548" fmla="*/ 8598 h 10000"/>
                  <a:gd name="connsiteX549" fmla="*/ 4454 w 10000"/>
                  <a:gd name="connsiteY549" fmla="*/ 8617 h 10000"/>
                  <a:gd name="connsiteX550" fmla="*/ 4463 w 10000"/>
                  <a:gd name="connsiteY550" fmla="*/ 8608 h 10000"/>
                  <a:gd name="connsiteX551" fmla="*/ 4474 w 10000"/>
                  <a:gd name="connsiteY551" fmla="*/ 8608 h 10000"/>
                  <a:gd name="connsiteX552" fmla="*/ 4490 w 10000"/>
                  <a:gd name="connsiteY552" fmla="*/ 8617 h 10000"/>
                  <a:gd name="connsiteX553" fmla="*/ 4504 w 10000"/>
                  <a:gd name="connsiteY553" fmla="*/ 8617 h 10000"/>
                  <a:gd name="connsiteX554" fmla="*/ 4518 w 10000"/>
                  <a:gd name="connsiteY554" fmla="*/ 8617 h 10000"/>
                  <a:gd name="connsiteX555" fmla="*/ 4535 w 10000"/>
                  <a:gd name="connsiteY555" fmla="*/ 8611 h 10000"/>
                  <a:gd name="connsiteX556" fmla="*/ 4546 w 10000"/>
                  <a:gd name="connsiteY556" fmla="*/ 8611 h 10000"/>
                  <a:gd name="connsiteX557" fmla="*/ 4562 w 10000"/>
                  <a:gd name="connsiteY557" fmla="*/ 8611 h 10000"/>
                  <a:gd name="connsiteX558" fmla="*/ 4571 w 10000"/>
                  <a:gd name="connsiteY558" fmla="*/ 8611 h 10000"/>
                  <a:gd name="connsiteX559" fmla="*/ 4579 w 10000"/>
                  <a:gd name="connsiteY559" fmla="*/ 8608 h 10000"/>
                  <a:gd name="connsiteX560" fmla="*/ 4584 w 10000"/>
                  <a:gd name="connsiteY560" fmla="*/ 8608 h 10000"/>
                  <a:gd name="connsiteX561" fmla="*/ 4601 w 10000"/>
                  <a:gd name="connsiteY561" fmla="*/ 8617 h 10000"/>
                  <a:gd name="connsiteX562" fmla="*/ 4609 w 10000"/>
                  <a:gd name="connsiteY562" fmla="*/ 8627 h 10000"/>
                  <a:gd name="connsiteX563" fmla="*/ 4618 w 10000"/>
                  <a:gd name="connsiteY563" fmla="*/ 8637 h 10000"/>
                  <a:gd name="connsiteX564" fmla="*/ 4618 w 10000"/>
                  <a:gd name="connsiteY564" fmla="*/ 8646 h 10000"/>
                  <a:gd name="connsiteX565" fmla="*/ 4634 w 10000"/>
                  <a:gd name="connsiteY565" fmla="*/ 8656 h 10000"/>
                  <a:gd name="connsiteX566" fmla="*/ 4640 w 10000"/>
                  <a:gd name="connsiteY566" fmla="*/ 8659 h 10000"/>
                  <a:gd name="connsiteX567" fmla="*/ 4651 w 10000"/>
                  <a:gd name="connsiteY567" fmla="*/ 8666 h 10000"/>
                  <a:gd name="connsiteX568" fmla="*/ 4657 w 10000"/>
                  <a:gd name="connsiteY568" fmla="*/ 8659 h 10000"/>
                  <a:gd name="connsiteX569" fmla="*/ 4668 w 10000"/>
                  <a:gd name="connsiteY569" fmla="*/ 8650 h 10000"/>
                  <a:gd name="connsiteX570" fmla="*/ 4676 w 10000"/>
                  <a:gd name="connsiteY570" fmla="*/ 8650 h 10000"/>
                  <a:gd name="connsiteX571" fmla="*/ 4690 w 10000"/>
                  <a:gd name="connsiteY571" fmla="*/ 8650 h 10000"/>
                  <a:gd name="connsiteX572" fmla="*/ 4698 w 10000"/>
                  <a:gd name="connsiteY572" fmla="*/ 8650 h 10000"/>
                  <a:gd name="connsiteX573" fmla="*/ 4704 w 10000"/>
                  <a:gd name="connsiteY573" fmla="*/ 8650 h 10000"/>
                  <a:gd name="connsiteX574" fmla="*/ 4706 w 10000"/>
                  <a:gd name="connsiteY574" fmla="*/ 8659 h 10000"/>
                  <a:gd name="connsiteX575" fmla="*/ 4706 w 10000"/>
                  <a:gd name="connsiteY575" fmla="*/ 8666 h 10000"/>
                  <a:gd name="connsiteX576" fmla="*/ 4723 w 10000"/>
                  <a:gd name="connsiteY576" fmla="*/ 8682 h 10000"/>
                  <a:gd name="connsiteX577" fmla="*/ 4737 w 10000"/>
                  <a:gd name="connsiteY577" fmla="*/ 8682 h 10000"/>
                  <a:gd name="connsiteX578" fmla="*/ 4745 w 10000"/>
                  <a:gd name="connsiteY578" fmla="*/ 8676 h 10000"/>
                  <a:gd name="connsiteX579" fmla="*/ 4756 w 10000"/>
                  <a:gd name="connsiteY579" fmla="*/ 8666 h 10000"/>
                  <a:gd name="connsiteX580" fmla="*/ 4765 w 10000"/>
                  <a:gd name="connsiteY580" fmla="*/ 8666 h 10000"/>
                  <a:gd name="connsiteX581" fmla="*/ 4765 w 10000"/>
                  <a:gd name="connsiteY581" fmla="*/ 8682 h 10000"/>
                  <a:gd name="connsiteX582" fmla="*/ 4770 w 10000"/>
                  <a:gd name="connsiteY582" fmla="*/ 8701 h 10000"/>
                  <a:gd name="connsiteX583" fmla="*/ 4778 w 10000"/>
                  <a:gd name="connsiteY583" fmla="*/ 8705 h 10000"/>
                  <a:gd name="connsiteX584" fmla="*/ 4795 w 10000"/>
                  <a:gd name="connsiteY584" fmla="*/ 8714 h 10000"/>
                  <a:gd name="connsiteX585" fmla="*/ 4812 w 10000"/>
                  <a:gd name="connsiteY585" fmla="*/ 8714 h 10000"/>
                  <a:gd name="connsiteX586" fmla="*/ 4825 w 10000"/>
                  <a:gd name="connsiteY586" fmla="*/ 8705 h 10000"/>
                  <a:gd name="connsiteX587" fmla="*/ 4825 w 10000"/>
                  <a:gd name="connsiteY587" fmla="*/ 8701 h 10000"/>
                  <a:gd name="connsiteX588" fmla="*/ 4828 w 10000"/>
                  <a:gd name="connsiteY588" fmla="*/ 8701 h 10000"/>
                  <a:gd name="connsiteX589" fmla="*/ 4837 w 10000"/>
                  <a:gd name="connsiteY589" fmla="*/ 8692 h 10000"/>
                  <a:gd name="connsiteX590" fmla="*/ 4842 w 10000"/>
                  <a:gd name="connsiteY590" fmla="*/ 8685 h 10000"/>
                  <a:gd name="connsiteX591" fmla="*/ 4859 w 10000"/>
                  <a:gd name="connsiteY591" fmla="*/ 8692 h 10000"/>
                  <a:gd name="connsiteX592" fmla="*/ 4870 w 10000"/>
                  <a:gd name="connsiteY592" fmla="*/ 8701 h 10000"/>
                  <a:gd name="connsiteX593" fmla="*/ 4878 w 10000"/>
                  <a:gd name="connsiteY593" fmla="*/ 8714 h 10000"/>
                  <a:gd name="connsiteX594" fmla="*/ 4892 w 10000"/>
                  <a:gd name="connsiteY594" fmla="*/ 8724 h 10000"/>
                  <a:gd name="connsiteX595" fmla="*/ 4900 w 10000"/>
                  <a:gd name="connsiteY595" fmla="*/ 8724 h 10000"/>
                  <a:gd name="connsiteX596" fmla="*/ 4906 w 10000"/>
                  <a:gd name="connsiteY596" fmla="*/ 8705 h 10000"/>
                  <a:gd name="connsiteX597" fmla="*/ 4925 w 10000"/>
                  <a:gd name="connsiteY597" fmla="*/ 8724 h 10000"/>
                  <a:gd name="connsiteX598" fmla="*/ 4939 w 10000"/>
                  <a:gd name="connsiteY598" fmla="*/ 8701 h 10000"/>
                  <a:gd name="connsiteX599" fmla="*/ 4950 w 10000"/>
                  <a:gd name="connsiteY599" fmla="*/ 8695 h 10000"/>
                  <a:gd name="connsiteX600" fmla="*/ 4956 w 10000"/>
                  <a:gd name="connsiteY600" fmla="*/ 8692 h 10000"/>
                  <a:gd name="connsiteX601" fmla="*/ 4986 w 10000"/>
                  <a:gd name="connsiteY601" fmla="*/ 8705 h 10000"/>
                  <a:gd name="connsiteX602" fmla="*/ 5003 w 10000"/>
                  <a:gd name="connsiteY602" fmla="*/ 8701 h 10000"/>
                  <a:gd name="connsiteX603" fmla="*/ 5011 w 10000"/>
                  <a:gd name="connsiteY603" fmla="*/ 8692 h 10000"/>
                  <a:gd name="connsiteX604" fmla="*/ 5028 w 10000"/>
                  <a:gd name="connsiteY604" fmla="*/ 8682 h 10000"/>
                  <a:gd name="connsiteX605" fmla="*/ 5030 w 10000"/>
                  <a:gd name="connsiteY605" fmla="*/ 8659 h 10000"/>
                  <a:gd name="connsiteX606" fmla="*/ 5039 w 10000"/>
                  <a:gd name="connsiteY606" fmla="*/ 8656 h 10000"/>
                  <a:gd name="connsiteX607" fmla="*/ 5053 w 10000"/>
                  <a:gd name="connsiteY607" fmla="*/ 8669 h 10000"/>
                  <a:gd name="connsiteX608" fmla="*/ 5061 w 10000"/>
                  <a:gd name="connsiteY608" fmla="*/ 8669 h 10000"/>
                  <a:gd name="connsiteX609" fmla="*/ 5061 w 10000"/>
                  <a:gd name="connsiteY609" fmla="*/ 8676 h 10000"/>
                  <a:gd name="connsiteX610" fmla="*/ 5069 w 10000"/>
                  <a:gd name="connsiteY610" fmla="*/ 8669 h 10000"/>
                  <a:gd name="connsiteX611" fmla="*/ 5083 w 10000"/>
                  <a:gd name="connsiteY611" fmla="*/ 8669 h 10000"/>
                  <a:gd name="connsiteX612" fmla="*/ 5100 w 10000"/>
                  <a:gd name="connsiteY612" fmla="*/ 8669 h 10000"/>
                  <a:gd name="connsiteX613" fmla="*/ 5119 w 10000"/>
                  <a:gd name="connsiteY613" fmla="*/ 8682 h 10000"/>
                  <a:gd name="connsiteX614" fmla="*/ 5136 w 10000"/>
                  <a:gd name="connsiteY614" fmla="*/ 8692 h 10000"/>
                  <a:gd name="connsiteX615" fmla="*/ 5161 w 10000"/>
                  <a:gd name="connsiteY615" fmla="*/ 8701 h 10000"/>
                  <a:gd name="connsiteX616" fmla="*/ 5183 w 10000"/>
                  <a:gd name="connsiteY616" fmla="*/ 8701 h 10000"/>
                  <a:gd name="connsiteX617" fmla="*/ 5199 w 10000"/>
                  <a:gd name="connsiteY617" fmla="*/ 8701 h 10000"/>
                  <a:gd name="connsiteX618" fmla="*/ 5213 w 10000"/>
                  <a:gd name="connsiteY618" fmla="*/ 8705 h 10000"/>
                  <a:gd name="connsiteX619" fmla="*/ 5224 w 10000"/>
                  <a:gd name="connsiteY619" fmla="*/ 8701 h 10000"/>
                  <a:gd name="connsiteX620" fmla="*/ 5230 w 10000"/>
                  <a:gd name="connsiteY620" fmla="*/ 8701 h 10000"/>
                  <a:gd name="connsiteX621" fmla="*/ 5241 w 10000"/>
                  <a:gd name="connsiteY621" fmla="*/ 8676 h 10000"/>
                  <a:gd name="connsiteX622" fmla="*/ 5247 w 10000"/>
                  <a:gd name="connsiteY622" fmla="*/ 8666 h 10000"/>
                  <a:gd name="connsiteX623" fmla="*/ 5249 w 10000"/>
                  <a:gd name="connsiteY623" fmla="*/ 8646 h 10000"/>
                  <a:gd name="connsiteX624" fmla="*/ 5249 w 10000"/>
                  <a:gd name="connsiteY624" fmla="*/ 8650 h 10000"/>
                  <a:gd name="connsiteX625" fmla="*/ 5255 w 10000"/>
                  <a:gd name="connsiteY625" fmla="*/ 8646 h 10000"/>
                  <a:gd name="connsiteX626" fmla="*/ 5271 w 10000"/>
                  <a:gd name="connsiteY626" fmla="*/ 8650 h 10000"/>
                  <a:gd name="connsiteX627" fmla="*/ 5288 w 10000"/>
                  <a:gd name="connsiteY627" fmla="*/ 8666 h 10000"/>
                  <a:gd name="connsiteX628" fmla="*/ 5296 w 10000"/>
                  <a:gd name="connsiteY628" fmla="*/ 8666 h 10000"/>
                  <a:gd name="connsiteX629" fmla="*/ 5310 w 10000"/>
                  <a:gd name="connsiteY629" fmla="*/ 8656 h 10000"/>
                  <a:gd name="connsiteX630" fmla="*/ 5321 w 10000"/>
                  <a:gd name="connsiteY630" fmla="*/ 8650 h 10000"/>
                  <a:gd name="connsiteX631" fmla="*/ 5338 w 10000"/>
                  <a:gd name="connsiteY631" fmla="*/ 8650 h 10000"/>
                  <a:gd name="connsiteX632" fmla="*/ 5360 w 10000"/>
                  <a:gd name="connsiteY632" fmla="*/ 8640 h 10000"/>
                  <a:gd name="connsiteX633" fmla="*/ 5366 w 10000"/>
                  <a:gd name="connsiteY633" fmla="*/ 8637 h 10000"/>
                  <a:gd name="connsiteX634" fmla="*/ 5368 w 10000"/>
                  <a:gd name="connsiteY634" fmla="*/ 8637 h 10000"/>
                  <a:gd name="connsiteX635" fmla="*/ 5382 w 10000"/>
                  <a:gd name="connsiteY635" fmla="*/ 8630 h 10000"/>
                  <a:gd name="connsiteX636" fmla="*/ 5391 w 10000"/>
                  <a:gd name="connsiteY636" fmla="*/ 8630 h 10000"/>
                  <a:gd name="connsiteX637" fmla="*/ 5402 w 10000"/>
                  <a:gd name="connsiteY637" fmla="*/ 8637 h 10000"/>
                  <a:gd name="connsiteX638" fmla="*/ 5418 w 10000"/>
                  <a:gd name="connsiteY638" fmla="*/ 8656 h 10000"/>
                  <a:gd name="connsiteX639" fmla="*/ 5432 w 10000"/>
                  <a:gd name="connsiteY639" fmla="*/ 8666 h 10000"/>
                  <a:gd name="connsiteX640" fmla="*/ 5443 w 10000"/>
                  <a:gd name="connsiteY640" fmla="*/ 8682 h 10000"/>
                  <a:gd name="connsiteX641" fmla="*/ 5457 w 10000"/>
                  <a:gd name="connsiteY641" fmla="*/ 8692 h 10000"/>
                  <a:gd name="connsiteX642" fmla="*/ 5471 w 10000"/>
                  <a:gd name="connsiteY642" fmla="*/ 8705 h 10000"/>
                  <a:gd name="connsiteX643" fmla="*/ 5488 w 10000"/>
                  <a:gd name="connsiteY643" fmla="*/ 8711 h 10000"/>
                  <a:gd name="connsiteX644" fmla="*/ 5490 w 10000"/>
                  <a:gd name="connsiteY644" fmla="*/ 8721 h 10000"/>
                  <a:gd name="connsiteX645" fmla="*/ 5512 w 10000"/>
                  <a:gd name="connsiteY645" fmla="*/ 8724 h 10000"/>
                  <a:gd name="connsiteX646" fmla="*/ 5521 w 10000"/>
                  <a:gd name="connsiteY646" fmla="*/ 8714 h 10000"/>
                  <a:gd name="connsiteX647" fmla="*/ 5524 w 10000"/>
                  <a:gd name="connsiteY647" fmla="*/ 8714 h 10000"/>
                  <a:gd name="connsiteX648" fmla="*/ 5532 w 10000"/>
                  <a:gd name="connsiteY648" fmla="*/ 8721 h 10000"/>
                  <a:gd name="connsiteX649" fmla="*/ 5540 w 10000"/>
                  <a:gd name="connsiteY649" fmla="*/ 8724 h 10000"/>
                  <a:gd name="connsiteX650" fmla="*/ 5562 w 10000"/>
                  <a:gd name="connsiteY650" fmla="*/ 8750 h 10000"/>
                  <a:gd name="connsiteX651" fmla="*/ 5562 w 10000"/>
                  <a:gd name="connsiteY651" fmla="*/ 8760 h 10000"/>
                  <a:gd name="connsiteX652" fmla="*/ 5571 w 10000"/>
                  <a:gd name="connsiteY652" fmla="*/ 8782 h 10000"/>
                  <a:gd name="connsiteX653" fmla="*/ 5579 w 10000"/>
                  <a:gd name="connsiteY653" fmla="*/ 8789 h 10000"/>
                  <a:gd name="connsiteX654" fmla="*/ 5593 w 10000"/>
                  <a:gd name="connsiteY654" fmla="*/ 8789 h 10000"/>
                  <a:gd name="connsiteX655" fmla="*/ 5596 w 10000"/>
                  <a:gd name="connsiteY655" fmla="*/ 8789 h 10000"/>
                  <a:gd name="connsiteX656" fmla="*/ 5626 w 10000"/>
                  <a:gd name="connsiteY656" fmla="*/ 8782 h 10000"/>
                  <a:gd name="connsiteX657" fmla="*/ 5629 w 10000"/>
                  <a:gd name="connsiteY657" fmla="*/ 8782 h 10000"/>
                  <a:gd name="connsiteX658" fmla="*/ 5637 w 10000"/>
                  <a:gd name="connsiteY658" fmla="*/ 8779 h 10000"/>
                  <a:gd name="connsiteX659" fmla="*/ 5648 w 10000"/>
                  <a:gd name="connsiteY659" fmla="*/ 8789 h 10000"/>
                  <a:gd name="connsiteX660" fmla="*/ 5665 w 10000"/>
                  <a:gd name="connsiteY660" fmla="*/ 8795 h 10000"/>
                  <a:gd name="connsiteX661" fmla="*/ 5676 w 10000"/>
                  <a:gd name="connsiteY661" fmla="*/ 8789 h 10000"/>
                  <a:gd name="connsiteX662" fmla="*/ 5684 w 10000"/>
                  <a:gd name="connsiteY662" fmla="*/ 8782 h 10000"/>
                  <a:gd name="connsiteX663" fmla="*/ 5693 w 10000"/>
                  <a:gd name="connsiteY663" fmla="*/ 8789 h 10000"/>
                  <a:gd name="connsiteX664" fmla="*/ 5715 w 10000"/>
                  <a:gd name="connsiteY664" fmla="*/ 8808 h 10000"/>
                  <a:gd name="connsiteX665" fmla="*/ 5731 w 10000"/>
                  <a:gd name="connsiteY665" fmla="*/ 8808 h 10000"/>
                  <a:gd name="connsiteX666" fmla="*/ 5740 w 10000"/>
                  <a:gd name="connsiteY666" fmla="*/ 8808 h 10000"/>
                  <a:gd name="connsiteX667" fmla="*/ 5765 w 10000"/>
                  <a:gd name="connsiteY667" fmla="*/ 8818 h 10000"/>
                  <a:gd name="connsiteX668" fmla="*/ 5781 w 10000"/>
                  <a:gd name="connsiteY668" fmla="*/ 8824 h 10000"/>
                  <a:gd name="connsiteX669" fmla="*/ 5798 w 10000"/>
                  <a:gd name="connsiteY669" fmla="*/ 8834 h 10000"/>
                  <a:gd name="connsiteX670" fmla="*/ 5814 w 10000"/>
                  <a:gd name="connsiteY670" fmla="*/ 8837 h 10000"/>
                  <a:gd name="connsiteX671" fmla="*/ 5831 w 10000"/>
                  <a:gd name="connsiteY671" fmla="*/ 8844 h 10000"/>
                  <a:gd name="connsiteX672" fmla="*/ 5842 w 10000"/>
                  <a:gd name="connsiteY672" fmla="*/ 8847 h 10000"/>
                  <a:gd name="connsiteX673" fmla="*/ 5859 w 10000"/>
                  <a:gd name="connsiteY673" fmla="*/ 8857 h 10000"/>
                  <a:gd name="connsiteX674" fmla="*/ 5870 w 10000"/>
                  <a:gd name="connsiteY674" fmla="*/ 8867 h 10000"/>
                  <a:gd name="connsiteX675" fmla="*/ 5878 w 10000"/>
                  <a:gd name="connsiteY675" fmla="*/ 8873 h 10000"/>
                  <a:gd name="connsiteX676" fmla="*/ 5895 w 10000"/>
                  <a:gd name="connsiteY676" fmla="*/ 8873 h 10000"/>
                  <a:gd name="connsiteX677" fmla="*/ 5911 w 10000"/>
                  <a:gd name="connsiteY677" fmla="*/ 8873 h 10000"/>
                  <a:gd name="connsiteX678" fmla="*/ 5931 w 10000"/>
                  <a:gd name="connsiteY678" fmla="*/ 8873 h 10000"/>
                  <a:gd name="connsiteX679" fmla="*/ 5950 w 10000"/>
                  <a:gd name="connsiteY679" fmla="*/ 8867 h 10000"/>
                  <a:gd name="connsiteX680" fmla="*/ 5967 w 10000"/>
                  <a:gd name="connsiteY680" fmla="*/ 8867 h 10000"/>
                  <a:gd name="connsiteX681" fmla="*/ 5975 w 10000"/>
                  <a:gd name="connsiteY681" fmla="*/ 8873 h 10000"/>
                  <a:gd name="connsiteX682" fmla="*/ 6000 w 10000"/>
                  <a:gd name="connsiteY682" fmla="*/ 8883 h 10000"/>
                  <a:gd name="connsiteX683" fmla="*/ 5997 w 10000"/>
                  <a:gd name="connsiteY683" fmla="*/ 8886 h 10000"/>
                  <a:gd name="connsiteX684" fmla="*/ 5997 w 10000"/>
                  <a:gd name="connsiteY684" fmla="*/ 8896 h 10000"/>
                  <a:gd name="connsiteX685" fmla="*/ 6014 w 10000"/>
                  <a:gd name="connsiteY685" fmla="*/ 8892 h 10000"/>
                  <a:gd name="connsiteX686" fmla="*/ 6028 w 10000"/>
                  <a:gd name="connsiteY686" fmla="*/ 8892 h 10000"/>
                  <a:gd name="connsiteX687" fmla="*/ 6053 w 10000"/>
                  <a:gd name="connsiteY687" fmla="*/ 8886 h 10000"/>
                  <a:gd name="connsiteX688" fmla="*/ 6072 w 10000"/>
                  <a:gd name="connsiteY688" fmla="*/ 8876 h 10000"/>
                  <a:gd name="connsiteX689" fmla="*/ 6089 w 10000"/>
                  <a:gd name="connsiteY689" fmla="*/ 8867 h 10000"/>
                  <a:gd name="connsiteX690" fmla="*/ 6111 w 10000"/>
                  <a:gd name="connsiteY690" fmla="*/ 8857 h 10000"/>
                  <a:gd name="connsiteX691" fmla="*/ 6127 w 10000"/>
                  <a:gd name="connsiteY691" fmla="*/ 8847 h 10000"/>
                  <a:gd name="connsiteX692" fmla="*/ 6152 w 10000"/>
                  <a:gd name="connsiteY692" fmla="*/ 8834 h 10000"/>
                  <a:gd name="connsiteX693" fmla="*/ 6183 w 10000"/>
                  <a:gd name="connsiteY693" fmla="*/ 8828 h 10000"/>
                  <a:gd name="connsiteX694" fmla="*/ 6175 w 10000"/>
                  <a:gd name="connsiteY694" fmla="*/ 8844 h 10000"/>
                  <a:gd name="connsiteX695" fmla="*/ 6169 w 10000"/>
                  <a:gd name="connsiteY695" fmla="*/ 8863 h 10000"/>
                  <a:gd name="connsiteX696" fmla="*/ 6158 w 10000"/>
                  <a:gd name="connsiteY696" fmla="*/ 8886 h 10000"/>
                  <a:gd name="connsiteX697" fmla="*/ 6152 w 10000"/>
                  <a:gd name="connsiteY697" fmla="*/ 8896 h 10000"/>
                  <a:gd name="connsiteX698" fmla="*/ 6150 w 10000"/>
                  <a:gd name="connsiteY698" fmla="*/ 8909 h 10000"/>
                  <a:gd name="connsiteX699" fmla="*/ 6152 w 10000"/>
                  <a:gd name="connsiteY699" fmla="*/ 8938 h 10000"/>
                  <a:gd name="connsiteX700" fmla="*/ 6158 w 10000"/>
                  <a:gd name="connsiteY700" fmla="*/ 8957 h 10000"/>
                  <a:gd name="connsiteX701" fmla="*/ 6161 w 10000"/>
                  <a:gd name="connsiteY701" fmla="*/ 8980 h 10000"/>
                  <a:gd name="connsiteX702" fmla="*/ 6166 w 10000"/>
                  <a:gd name="connsiteY702" fmla="*/ 8999 h 10000"/>
                  <a:gd name="connsiteX703" fmla="*/ 6175 w 10000"/>
                  <a:gd name="connsiteY703" fmla="*/ 9032 h 10000"/>
                  <a:gd name="connsiteX704" fmla="*/ 6183 w 10000"/>
                  <a:gd name="connsiteY704" fmla="*/ 9051 h 10000"/>
                  <a:gd name="connsiteX705" fmla="*/ 6191 w 10000"/>
                  <a:gd name="connsiteY705" fmla="*/ 9064 h 10000"/>
                  <a:gd name="connsiteX706" fmla="*/ 6194 w 10000"/>
                  <a:gd name="connsiteY706" fmla="*/ 9084 h 10000"/>
                  <a:gd name="connsiteX707" fmla="*/ 6208 w 10000"/>
                  <a:gd name="connsiteY707" fmla="*/ 9103 h 10000"/>
                  <a:gd name="connsiteX708" fmla="*/ 6208 w 10000"/>
                  <a:gd name="connsiteY708" fmla="*/ 9113 h 10000"/>
                  <a:gd name="connsiteX709" fmla="*/ 6216 w 10000"/>
                  <a:gd name="connsiteY709" fmla="*/ 9129 h 10000"/>
                  <a:gd name="connsiteX710" fmla="*/ 6230 w 10000"/>
                  <a:gd name="connsiteY710" fmla="*/ 9148 h 10000"/>
                  <a:gd name="connsiteX711" fmla="*/ 6241 w 10000"/>
                  <a:gd name="connsiteY711" fmla="*/ 9165 h 10000"/>
                  <a:gd name="connsiteX712" fmla="*/ 6249 w 10000"/>
                  <a:gd name="connsiteY712" fmla="*/ 9168 h 10000"/>
                  <a:gd name="connsiteX713" fmla="*/ 6266 w 10000"/>
                  <a:gd name="connsiteY713" fmla="*/ 9184 h 10000"/>
                  <a:gd name="connsiteX714" fmla="*/ 6280 w 10000"/>
                  <a:gd name="connsiteY714" fmla="*/ 9184 h 10000"/>
                  <a:gd name="connsiteX715" fmla="*/ 6288 w 10000"/>
                  <a:gd name="connsiteY715" fmla="*/ 9177 h 10000"/>
                  <a:gd name="connsiteX716" fmla="*/ 6299 w 10000"/>
                  <a:gd name="connsiteY716" fmla="*/ 9187 h 10000"/>
                  <a:gd name="connsiteX717" fmla="*/ 6305 w 10000"/>
                  <a:gd name="connsiteY717" fmla="*/ 9197 h 10000"/>
                  <a:gd name="connsiteX718" fmla="*/ 6310 w 10000"/>
                  <a:gd name="connsiteY718" fmla="*/ 9197 h 10000"/>
                  <a:gd name="connsiteX719" fmla="*/ 6321 w 10000"/>
                  <a:gd name="connsiteY719" fmla="*/ 9213 h 10000"/>
                  <a:gd name="connsiteX720" fmla="*/ 6335 w 10000"/>
                  <a:gd name="connsiteY720" fmla="*/ 9223 h 10000"/>
                  <a:gd name="connsiteX721" fmla="*/ 6338 w 10000"/>
                  <a:gd name="connsiteY721" fmla="*/ 9223 h 10000"/>
                  <a:gd name="connsiteX722" fmla="*/ 6355 w 10000"/>
                  <a:gd name="connsiteY722" fmla="*/ 9226 h 10000"/>
                  <a:gd name="connsiteX723" fmla="*/ 6363 w 10000"/>
                  <a:gd name="connsiteY723" fmla="*/ 9236 h 10000"/>
                  <a:gd name="connsiteX724" fmla="*/ 6380 w 10000"/>
                  <a:gd name="connsiteY724" fmla="*/ 9258 h 10000"/>
                  <a:gd name="connsiteX725" fmla="*/ 6393 w 10000"/>
                  <a:gd name="connsiteY725" fmla="*/ 9278 h 10000"/>
                  <a:gd name="connsiteX726" fmla="*/ 6396 w 10000"/>
                  <a:gd name="connsiteY726" fmla="*/ 9288 h 10000"/>
                  <a:gd name="connsiteX727" fmla="*/ 6407 w 10000"/>
                  <a:gd name="connsiteY727" fmla="*/ 9297 h 10000"/>
                  <a:gd name="connsiteX728" fmla="*/ 6410 w 10000"/>
                  <a:gd name="connsiteY728" fmla="*/ 9307 h 10000"/>
                  <a:gd name="connsiteX729" fmla="*/ 6416 w 10000"/>
                  <a:gd name="connsiteY729" fmla="*/ 9317 h 10000"/>
                  <a:gd name="connsiteX730" fmla="*/ 6424 w 10000"/>
                  <a:gd name="connsiteY730" fmla="*/ 9326 h 10000"/>
                  <a:gd name="connsiteX731" fmla="*/ 6435 w 10000"/>
                  <a:gd name="connsiteY731" fmla="*/ 9336 h 10000"/>
                  <a:gd name="connsiteX732" fmla="*/ 6443 w 10000"/>
                  <a:gd name="connsiteY732" fmla="*/ 9346 h 10000"/>
                  <a:gd name="connsiteX733" fmla="*/ 6449 w 10000"/>
                  <a:gd name="connsiteY733" fmla="*/ 9362 h 10000"/>
                  <a:gd name="connsiteX734" fmla="*/ 6452 w 10000"/>
                  <a:gd name="connsiteY734" fmla="*/ 9372 h 10000"/>
                  <a:gd name="connsiteX735" fmla="*/ 6449 w 10000"/>
                  <a:gd name="connsiteY735" fmla="*/ 9381 h 10000"/>
                  <a:gd name="connsiteX736" fmla="*/ 6465 w 10000"/>
                  <a:gd name="connsiteY736" fmla="*/ 9394 h 10000"/>
                  <a:gd name="connsiteX737" fmla="*/ 6468 w 10000"/>
                  <a:gd name="connsiteY737" fmla="*/ 9420 h 10000"/>
                  <a:gd name="connsiteX738" fmla="*/ 6493 w 10000"/>
                  <a:gd name="connsiteY738" fmla="*/ 9430 h 10000"/>
                  <a:gd name="connsiteX739" fmla="*/ 6507 w 10000"/>
                  <a:gd name="connsiteY739" fmla="*/ 9440 h 10000"/>
                  <a:gd name="connsiteX740" fmla="*/ 6524 w 10000"/>
                  <a:gd name="connsiteY740" fmla="*/ 9459 h 10000"/>
                  <a:gd name="connsiteX741" fmla="*/ 6532 w 10000"/>
                  <a:gd name="connsiteY741" fmla="*/ 9485 h 10000"/>
                  <a:gd name="connsiteX742" fmla="*/ 6537 w 10000"/>
                  <a:gd name="connsiteY742" fmla="*/ 9498 h 10000"/>
                  <a:gd name="connsiteX743" fmla="*/ 6571 w 10000"/>
                  <a:gd name="connsiteY743" fmla="*/ 9508 h 10000"/>
                  <a:gd name="connsiteX744" fmla="*/ 6596 w 10000"/>
                  <a:gd name="connsiteY744" fmla="*/ 9508 h 10000"/>
                  <a:gd name="connsiteX745" fmla="*/ 6637 w 10000"/>
                  <a:gd name="connsiteY745" fmla="*/ 9517 h 10000"/>
                  <a:gd name="connsiteX746" fmla="*/ 6662 w 10000"/>
                  <a:gd name="connsiteY746" fmla="*/ 9524 h 10000"/>
                  <a:gd name="connsiteX747" fmla="*/ 6679 w 10000"/>
                  <a:gd name="connsiteY747" fmla="*/ 9517 h 10000"/>
                  <a:gd name="connsiteX748" fmla="*/ 6679 w 10000"/>
                  <a:gd name="connsiteY748" fmla="*/ 9505 h 10000"/>
                  <a:gd name="connsiteX749" fmla="*/ 6690 w 10000"/>
                  <a:gd name="connsiteY749" fmla="*/ 9485 h 10000"/>
                  <a:gd name="connsiteX750" fmla="*/ 6693 w 10000"/>
                  <a:gd name="connsiteY750" fmla="*/ 9479 h 10000"/>
                  <a:gd name="connsiteX751" fmla="*/ 6706 w 10000"/>
                  <a:gd name="connsiteY751" fmla="*/ 9469 h 10000"/>
                  <a:gd name="connsiteX752" fmla="*/ 6709 w 10000"/>
                  <a:gd name="connsiteY752" fmla="*/ 9462 h 10000"/>
                  <a:gd name="connsiteX753" fmla="*/ 6717 w 10000"/>
                  <a:gd name="connsiteY753" fmla="*/ 9459 h 10000"/>
                  <a:gd name="connsiteX754" fmla="*/ 6726 w 10000"/>
                  <a:gd name="connsiteY754" fmla="*/ 9459 h 10000"/>
                  <a:gd name="connsiteX755" fmla="*/ 6742 w 10000"/>
                  <a:gd name="connsiteY755" fmla="*/ 9462 h 10000"/>
                  <a:gd name="connsiteX756" fmla="*/ 6759 w 10000"/>
                  <a:gd name="connsiteY756" fmla="*/ 9479 h 10000"/>
                  <a:gd name="connsiteX757" fmla="*/ 6781 w 10000"/>
                  <a:gd name="connsiteY757" fmla="*/ 9485 h 10000"/>
                  <a:gd name="connsiteX758" fmla="*/ 6795 w 10000"/>
                  <a:gd name="connsiteY758" fmla="*/ 9485 h 10000"/>
                  <a:gd name="connsiteX759" fmla="*/ 6803 w 10000"/>
                  <a:gd name="connsiteY759" fmla="*/ 9498 h 10000"/>
                  <a:gd name="connsiteX760" fmla="*/ 6806 w 10000"/>
                  <a:gd name="connsiteY760" fmla="*/ 9508 h 10000"/>
                  <a:gd name="connsiteX761" fmla="*/ 6823 w 10000"/>
                  <a:gd name="connsiteY761" fmla="*/ 9514 h 10000"/>
                  <a:gd name="connsiteX762" fmla="*/ 6831 w 10000"/>
                  <a:gd name="connsiteY762" fmla="*/ 9514 h 10000"/>
                  <a:gd name="connsiteX763" fmla="*/ 6848 w 10000"/>
                  <a:gd name="connsiteY763" fmla="*/ 9514 h 10000"/>
                  <a:gd name="connsiteX764" fmla="*/ 6856 w 10000"/>
                  <a:gd name="connsiteY764" fmla="*/ 9517 h 10000"/>
                  <a:gd name="connsiteX765" fmla="*/ 6878 w 10000"/>
                  <a:gd name="connsiteY765" fmla="*/ 9524 h 10000"/>
                  <a:gd name="connsiteX766" fmla="*/ 6895 w 10000"/>
                  <a:gd name="connsiteY766" fmla="*/ 9524 h 10000"/>
                  <a:gd name="connsiteX767" fmla="*/ 6917 w 10000"/>
                  <a:gd name="connsiteY767" fmla="*/ 9527 h 10000"/>
                  <a:gd name="connsiteX768" fmla="*/ 6934 w 10000"/>
                  <a:gd name="connsiteY768" fmla="*/ 9534 h 10000"/>
                  <a:gd name="connsiteX769" fmla="*/ 6961 w 10000"/>
                  <a:gd name="connsiteY769" fmla="*/ 9543 h 10000"/>
                  <a:gd name="connsiteX770" fmla="*/ 6989 w 10000"/>
                  <a:gd name="connsiteY770" fmla="*/ 9547 h 10000"/>
                  <a:gd name="connsiteX771" fmla="*/ 7014 w 10000"/>
                  <a:gd name="connsiteY771" fmla="*/ 9543 h 10000"/>
                  <a:gd name="connsiteX772" fmla="*/ 7033 w 10000"/>
                  <a:gd name="connsiteY772" fmla="*/ 9543 h 10000"/>
                  <a:gd name="connsiteX773" fmla="*/ 7042 w 10000"/>
                  <a:gd name="connsiteY773" fmla="*/ 9547 h 10000"/>
                  <a:gd name="connsiteX774" fmla="*/ 7069 w 10000"/>
                  <a:gd name="connsiteY774" fmla="*/ 9647 h 10000"/>
                  <a:gd name="connsiteX775" fmla="*/ 7122 w 10000"/>
                  <a:gd name="connsiteY775" fmla="*/ 9734 h 10000"/>
                  <a:gd name="connsiteX776" fmla="*/ 7147 w 10000"/>
                  <a:gd name="connsiteY776" fmla="*/ 9744 h 10000"/>
                  <a:gd name="connsiteX777" fmla="*/ 7169 w 10000"/>
                  <a:gd name="connsiteY777" fmla="*/ 9741 h 10000"/>
                  <a:gd name="connsiteX778" fmla="*/ 7177 w 10000"/>
                  <a:gd name="connsiteY778" fmla="*/ 9744 h 10000"/>
                  <a:gd name="connsiteX779" fmla="*/ 7186 w 10000"/>
                  <a:gd name="connsiteY779" fmla="*/ 9754 h 10000"/>
                  <a:gd name="connsiteX780" fmla="*/ 7191 w 10000"/>
                  <a:gd name="connsiteY780" fmla="*/ 9773 h 10000"/>
                  <a:gd name="connsiteX781" fmla="*/ 7208 w 10000"/>
                  <a:gd name="connsiteY781" fmla="*/ 9783 h 10000"/>
                  <a:gd name="connsiteX782" fmla="*/ 7219 w 10000"/>
                  <a:gd name="connsiteY782" fmla="*/ 9793 h 10000"/>
                  <a:gd name="connsiteX783" fmla="*/ 7235 w 10000"/>
                  <a:gd name="connsiteY783" fmla="*/ 9802 h 10000"/>
                  <a:gd name="connsiteX784" fmla="*/ 7249 w 10000"/>
                  <a:gd name="connsiteY784" fmla="*/ 9819 h 10000"/>
                  <a:gd name="connsiteX785" fmla="*/ 7255 w 10000"/>
                  <a:gd name="connsiteY785" fmla="*/ 9835 h 10000"/>
                  <a:gd name="connsiteX786" fmla="*/ 7255 w 10000"/>
                  <a:gd name="connsiteY786" fmla="*/ 9848 h 10000"/>
                  <a:gd name="connsiteX787" fmla="*/ 7249 w 10000"/>
                  <a:gd name="connsiteY787" fmla="*/ 9848 h 10000"/>
                  <a:gd name="connsiteX788" fmla="*/ 7244 w 10000"/>
                  <a:gd name="connsiteY788" fmla="*/ 9858 h 10000"/>
                  <a:gd name="connsiteX789" fmla="*/ 7235 w 10000"/>
                  <a:gd name="connsiteY789" fmla="*/ 9883 h 10000"/>
                  <a:gd name="connsiteX790" fmla="*/ 7244 w 10000"/>
                  <a:gd name="connsiteY790" fmla="*/ 9903 h 10000"/>
                  <a:gd name="connsiteX791" fmla="*/ 7258 w 10000"/>
                  <a:gd name="connsiteY791" fmla="*/ 9926 h 10000"/>
                  <a:gd name="connsiteX792" fmla="*/ 7263 w 10000"/>
                  <a:gd name="connsiteY792" fmla="*/ 9948 h 10000"/>
                  <a:gd name="connsiteX793" fmla="*/ 7274 w 10000"/>
                  <a:gd name="connsiteY793" fmla="*/ 9968 h 10000"/>
                  <a:gd name="connsiteX794" fmla="*/ 7283 w 10000"/>
                  <a:gd name="connsiteY794" fmla="*/ 9987 h 10000"/>
                  <a:gd name="connsiteX795" fmla="*/ 7291 w 10000"/>
                  <a:gd name="connsiteY795" fmla="*/ 10000 h 10000"/>
                  <a:gd name="connsiteX796" fmla="*/ 7305 w 10000"/>
                  <a:gd name="connsiteY796" fmla="*/ 9997 h 10000"/>
                  <a:gd name="connsiteX797" fmla="*/ 7313 w 10000"/>
                  <a:gd name="connsiteY797" fmla="*/ 9977 h 10000"/>
                  <a:gd name="connsiteX798" fmla="*/ 7324 w 10000"/>
                  <a:gd name="connsiteY798" fmla="*/ 9968 h 10000"/>
                  <a:gd name="connsiteX799" fmla="*/ 7341 w 10000"/>
                  <a:gd name="connsiteY799" fmla="*/ 9971 h 10000"/>
                  <a:gd name="connsiteX800" fmla="*/ 7368 w 10000"/>
                  <a:gd name="connsiteY800" fmla="*/ 9987 h 10000"/>
                  <a:gd name="connsiteX801" fmla="*/ 7380 w 10000"/>
                  <a:gd name="connsiteY801" fmla="*/ 9990 h 10000"/>
                  <a:gd name="connsiteX802" fmla="*/ 7393 w 10000"/>
                  <a:gd name="connsiteY802" fmla="*/ 9981 h 10000"/>
                  <a:gd name="connsiteX803" fmla="*/ 7404 w 10000"/>
                  <a:gd name="connsiteY803" fmla="*/ 9968 h 10000"/>
                  <a:gd name="connsiteX804" fmla="*/ 7418 w 10000"/>
                  <a:gd name="connsiteY804" fmla="*/ 9948 h 10000"/>
                  <a:gd name="connsiteX805" fmla="*/ 7427 w 10000"/>
                  <a:gd name="connsiteY805" fmla="*/ 9922 h 10000"/>
                  <a:gd name="connsiteX806" fmla="*/ 7427 w 10000"/>
                  <a:gd name="connsiteY806" fmla="*/ 9906 h 10000"/>
                  <a:gd name="connsiteX807" fmla="*/ 7404 w 10000"/>
                  <a:gd name="connsiteY807" fmla="*/ 9877 h 10000"/>
                  <a:gd name="connsiteX808" fmla="*/ 7388 w 10000"/>
                  <a:gd name="connsiteY808" fmla="*/ 9854 h 10000"/>
                  <a:gd name="connsiteX809" fmla="*/ 7385 w 10000"/>
                  <a:gd name="connsiteY809" fmla="*/ 9845 h 10000"/>
                  <a:gd name="connsiteX810" fmla="*/ 7385 w 10000"/>
                  <a:gd name="connsiteY810" fmla="*/ 9825 h 10000"/>
                  <a:gd name="connsiteX811" fmla="*/ 7385 w 10000"/>
                  <a:gd name="connsiteY811" fmla="*/ 9819 h 10000"/>
                  <a:gd name="connsiteX812" fmla="*/ 7393 w 10000"/>
                  <a:gd name="connsiteY812" fmla="*/ 9809 h 10000"/>
                  <a:gd name="connsiteX813" fmla="*/ 7404 w 10000"/>
                  <a:gd name="connsiteY813" fmla="*/ 9793 h 10000"/>
                  <a:gd name="connsiteX814" fmla="*/ 7413 w 10000"/>
                  <a:gd name="connsiteY814" fmla="*/ 9783 h 10000"/>
                  <a:gd name="connsiteX815" fmla="*/ 7404 w 10000"/>
                  <a:gd name="connsiteY815" fmla="*/ 9770 h 10000"/>
                  <a:gd name="connsiteX816" fmla="*/ 7388 w 10000"/>
                  <a:gd name="connsiteY816" fmla="*/ 9760 h 10000"/>
                  <a:gd name="connsiteX817" fmla="*/ 7371 w 10000"/>
                  <a:gd name="connsiteY817" fmla="*/ 9744 h 10000"/>
                  <a:gd name="connsiteX818" fmla="*/ 7363 w 10000"/>
                  <a:gd name="connsiteY818" fmla="*/ 9731 h 10000"/>
                  <a:gd name="connsiteX819" fmla="*/ 7355 w 10000"/>
                  <a:gd name="connsiteY819" fmla="*/ 9715 h 10000"/>
                  <a:gd name="connsiteX820" fmla="*/ 7360 w 10000"/>
                  <a:gd name="connsiteY820" fmla="*/ 9686 h 10000"/>
                  <a:gd name="connsiteX821" fmla="*/ 7363 w 10000"/>
                  <a:gd name="connsiteY821" fmla="*/ 9657 h 10000"/>
                  <a:gd name="connsiteX822" fmla="*/ 7360 w 10000"/>
                  <a:gd name="connsiteY822" fmla="*/ 9631 h 10000"/>
                  <a:gd name="connsiteX823" fmla="*/ 7346 w 10000"/>
                  <a:gd name="connsiteY823" fmla="*/ 9611 h 10000"/>
                  <a:gd name="connsiteX824" fmla="*/ 7332 w 10000"/>
                  <a:gd name="connsiteY824" fmla="*/ 9585 h 10000"/>
                  <a:gd name="connsiteX825" fmla="*/ 7324 w 10000"/>
                  <a:gd name="connsiteY825" fmla="*/ 9573 h 10000"/>
                  <a:gd name="connsiteX826" fmla="*/ 7324 w 10000"/>
                  <a:gd name="connsiteY826" fmla="*/ 9553 h 10000"/>
                  <a:gd name="connsiteX827" fmla="*/ 7324 w 10000"/>
                  <a:gd name="connsiteY827" fmla="*/ 9543 h 10000"/>
                  <a:gd name="connsiteX828" fmla="*/ 7324 w 10000"/>
                  <a:gd name="connsiteY828" fmla="*/ 9517 h 10000"/>
                  <a:gd name="connsiteX829" fmla="*/ 7324 w 10000"/>
                  <a:gd name="connsiteY829" fmla="*/ 9498 h 10000"/>
                  <a:gd name="connsiteX830" fmla="*/ 7332 w 10000"/>
                  <a:gd name="connsiteY830" fmla="*/ 9479 h 10000"/>
                  <a:gd name="connsiteX831" fmla="*/ 7341 w 10000"/>
                  <a:gd name="connsiteY831" fmla="*/ 9462 h 10000"/>
                  <a:gd name="connsiteX832" fmla="*/ 7352 w 10000"/>
                  <a:gd name="connsiteY832" fmla="*/ 9459 h 10000"/>
                  <a:gd name="connsiteX833" fmla="*/ 7360 w 10000"/>
                  <a:gd name="connsiteY833" fmla="*/ 9443 h 10000"/>
                  <a:gd name="connsiteX834" fmla="*/ 7363 w 10000"/>
                  <a:gd name="connsiteY834" fmla="*/ 9433 h 10000"/>
                  <a:gd name="connsiteX835" fmla="*/ 7377 w 10000"/>
                  <a:gd name="connsiteY835" fmla="*/ 9433 h 10000"/>
                  <a:gd name="connsiteX836" fmla="*/ 7388 w 10000"/>
                  <a:gd name="connsiteY836" fmla="*/ 9430 h 10000"/>
                  <a:gd name="connsiteX837" fmla="*/ 7396 w 10000"/>
                  <a:gd name="connsiteY837" fmla="*/ 9430 h 10000"/>
                  <a:gd name="connsiteX838" fmla="*/ 7402 w 10000"/>
                  <a:gd name="connsiteY838" fmla="*/ 9424 h 10000"/>
                  <a:gd name="connsiteX839" fmla="*/ 7396 w 10000"/>
                  <a:gd name="connsiteY839" fmla="*/ 9414 h 10000"/>
                  <a:gd name="connsiteX840" fmla="*/ 7388 w 10000"/>
                  <a:gd name="connsiteY840" fmla="*/ 9401 h 10000"/>
                  <a:gd name="connsiteX841" fmla="*/ 7371 w 10000"/>
                  <a:gd name="connsiteY841" fmla="*/ 9391 h 10000"/>
                  <a:gd name="connsiteX842" fmla="*/ 7355 w 10000"/>
                  <a:gd name="connsiteY842" fmla="*/ 9375 h 10000"/>
                  <a:gd name="connsiteX843" fmla="*/ 7332 w 10000"/>
                  <a:gd name="connsiteY843" fmla="*/ 9356 h 10000"/>
                  <a:gd name="connsiteX844" fmla="*/ 7313 w 10000"/>
                  <a:gd name="connsiteY844" fmla="*/ 9330 h 10000"/>
                  <a:gd name="connsiteX845" fmla="*/ 7307 w 10000"/>
                  <a:gd name="connsiteY845" fmla="*/ 9310 h 10000"/>
                  <a:gd name="connsiteX846" fmla="*/ 7305 w 10000"/>
                  <a:gd name="connsiteY846" fmla="*/ 9291 h 10000"/>
                  <a:gd name="connsiteX847" fmla="*/ 7305 w 10000"/>
                  <a:gd name="connsiteY847" fmla="*/ 9278 h 10000"/>
                  <a:gd name="connsiteX848" fmla="*/ 7296 w 10000"/>
                  <a:gd name="connsiteY848" fmla="*/ 9268 h 10000"/>
                  <a:gd name="connsiteX849" fmla="*/ 7296 w 10000"/>
                  <a:gd name="connsiteY849" fmla="*/ 9249 h 10000"/>
                  <a:gd name="connsiteX850" fmla="*/ 7291 w 10000"/>
                  <a:gd name="connsiteY850" fmla="*/ 9226 h 10000"/>
                  <a:gd name="connsiteX851" fmla="*/ 7283 w 10000"/>
                  <a:gd name="connsiteY851" fmla="*/ 9213 h 10000"/>
                  <a:gd name="connsiteX852" fmla="*/ 7274 w 10000"/>
                  <a:gd name="connsiteY852" fmla="*/ 9194 h 10000"/>
                  <a:gd name="connsiteX853" fmla="*/ 7274 w 10000"/>
                  <a:gd name="connsiteY853" fmla="*/ 9174 h 10000"/>
                  <a:gd name="connsiteX854" fmla="*/ 7280 w 10000"/>
                  <a:gd name="connsiteY854" fmla="*/ 9148 h 10000"/>
                  <a:gd name="connsiteX855" fmla="*/ 7283 w 10000"/>
                  <a:gd name="connsiteY855" fmla="*/ 9119 h 10000"/>
                  <a:gd name="connsiteX856" fmla="*/ 7291 w 10000"/>
                  <a:gd name="connsiteY856" fmla="*/ 9100 h 10000"/>
                  <a:gd name="connsiteX857" fmla="*/ 7307 w 10000"/>
                  <a:gd name="connsiteY857" fmla="*/ 9080 h 10000"/>
                  <a:gd name="connsiteX858" fmla="*/ 7324 w 10000"/>
                  <a:gd name="connsiteY858" fmla="*/ 9054 h 10000"/>
                  <a:gd name="connsiteX859" fmla="*/ 7341 w 10000"/>
                  <a:gd name="connsiteY859" fmla="*/ 9054 h 10000"/>
                  <a:gd name="connsiteX860" fmla="*/ 7352 w 10000"/>
                  <a:gd name="connsiteY860" fmla="*/ 9054 h 10000"/>
                  <a:gd name="connsiteX861" fmla="*/ 7346 w 10000"/>
                  <a:gd name="connsiteY861" fmla="*/ 9032 h 10000"/>
                  <a:gd name="connsiteX862" fmla="*/ 7341 w 10000"/>
                  <a:gd name="connsiteY862" fmla="*/ 9022 h 10000"/>
                  <a:gd name="connsiteX863" fmla="*/ 7352 w 10000"/>
                  <a:gd name="connsiteY863" fmla="*/ 8999 h 10000"/>
                  <a:gd name="connsiteX864" fmla="*/ 7360 w 10000"/>
                  <a:gd name="connsiteY864" fmla="*/ 8967 h 10000"/>
                  <a:gd name="connsiteX865" fmla="*/ 7368 w 10000"/>
                  <a:gd name="connsiteY865" fmla="*/ 8922 h 10000"/>
                  <a:gd name="connsiteX866" fmla="*/ 7377 w 10000"/>
                  <a:gd name="connsiteY866" fmla="*/ 8896 h 10000"/>
                  <a:gd name="connsiteX867" fmla="*/ 7380 w 10000"/>
                  <a:gd name="connsiteY867" fmla="*/ 8867 h 10000"/>
                  <a:gd name="connsiteX868" fmla="*/ 7402 w 10000"/>
                  <a:gd name="connsiteY868" fmla="*/ 8824 h 10000"/>
                  <a:gd name="connsiteX869" fmla="*/ 7402 w 10000"/>
                  <a:gd name="connsiteY869" fmla="*/ 8808 h 10000"/>
                  <a:gd name="connsiteX870" fmla="*/ 7393 w 10000"/>
                  <a:gd name="connsiteY870" fmla="*/ 8795 h 10000"/>
                  <a:gd name="connsiteX871" fmla="*/ 7388 w 10000"/>
                  <a:gd name="connsiteY871" fmla="*/ 8799 h 10000"/>
                  <a:gd name="connsiteX872" fmla="*/ 7396 w 10000"/>
                  <a:gd name="connsiteY872" fmla="*/ 8789 h 10000"/>
                  <a:gd name="connsiteX873" fmla="*/ 7404 w 10000"/>
                  <a:gd name="connsiteY873" fmla="*/ 8789 h 10000"/>
                  <a:gd name="connsiteX874" fmla="*/ 7421 w 10000"/>
                  <a:gd name="connsiteY874" fmla="*/ 8769 h 10000"/>
                  <a:gd name="connsiteX875" fmla="*/ 7443 w 10000"/>
                  <a:gd name="connsiteY875" fmla="*/ 8763 h 10000"/>
                  <a:gd name="connsiteX876" fmla="*/ 7452 w 10000"/>
                  <a:gd name="connsiteY876" fmla="*/ 8769 h 10000"/>
                  <a:gd name="connsiteX877" fmla="*/ 7468 w 10000"/>
                  <a:gd name="connsiteY877" fmla="*/ 8769 h 10000"/>
                  <a:gd name="connsiteX878" fmla="*/ 7499 w 10000"/>
                  <a:gd name="connsiteY878" fmla="*/ 8763 h 10000"/>
                  <a:gd name="connsiteX879" fmla="*/ 7526 w 10000"/>
                  <a:gd name="connsiteY879" fmla="*/ 8763 h 10000"/>
                  <a:gd name="connsiteX880" fmla="*/ 7532 w 10000"/>
                  <a:gd name="connsiteY880" fmla="*/ 8763 h 10000"/>
                  <a:gd name="connsiteX881" fmla="*/ 7554 w 10000"/>
                  <a:gd name="connsiteY881" fmla="*/ 8744 h 10000"/>
                  <a:gd name="connsiteX882" fmla="*/ 7571 w 10000"/>
                  <a:gd name="connsiteY882" fmla="*/ 8731 h 10000"/>
                  <a:gd name="connsiteX883" fmla="*/ 7587 w 10000"/>
                  <a:gd name="connsiteY883" fmla="*/ 8711 h 10000"/>
                  <a:gd name="connsiteX884" fmla="*/ 7607 w 10000"/>
                  <a:gd name="connsiteY884" fmla="*/ 8711 h 10000"/>
                  <a:gd name="connsiteX885" fmla="*/ 7634 w 10000"/>
                  <a:gd name="connsiteY885" fmla="*/ 8705 h 10000"/>
                  <a:gd name="connsiteX886" fmla="*/ 7643 w 10000"/>
                  <a:gd name="connsiteY886" fmla="*/ 8682 h 10000"/>
                  <a:gd name="connsiteX887" fmla="*/ 7654 w 10000"/>
                  <a:gd name="connsiteY887" fmla="*/ 8666 h 10000"/>
                  <a:gd name="connsiteX888" fmla="*/ 7668 w 10000"/>
                  <a:gd name="connsiteY888" fmla="*/ 8666 h 10000"/>
                  <a:gd name="connsiteX889" fmla="*/ 7676 w 10000"/>
                  <a:gd name="connsiteY889" fmla="*/ 8682 h 10000"/>
                  <a:gd name="connsiteX890" fmla="*/ 7704 w 10000"/>
                  <a:gd name="connsiteY890" fmla="*/ 8669 h 10000"/>
                  <a:gd name="connsiteX891" fmla="*/ 7712 w 10000"/>
                  <a:gd name="connsiteY891" fmla="*/ 8669 h 10000"/>
                  <a:gd name="connsiteX892" fmla="*/ 7720 w 10000"/>
                  <a:gd name="connsiteY892" fmla="*/ 8669 h 10000"/>
                  <a:gd name="connsiteX893" fmla="*/ 7726 w 10000"/>
                  <a:gd name="connsiteY893" fmla="*/ 8656 h 10000"/>
                  <a:gd name="connsiteX894" fmla="*/ 7734 w 10000"/>
                  <a:gd name="connsiteY894" fmla="*/ 8650 h 10000"/>
                  <a:gd name="connsiteX895" fmla="*/ 7742 w 10000"/>
                  <a:gd name="connsiteY895" fmla="*/ 8650 h 10000"/>
                  <a:gd name="connsiteX896" fmla="*/ 7759 w 10000"/>
                  <a:gd name="connsiteY896" fmla="*/ 8650 h 10000"/>
                  <a:gd name="connsiteX897" fmla="*/ 7756 w 10000"/>
                  <a:gd name="connsiteY897" fmla="*/ 8630 h 10000"/>
                  <a:gd name="connsiteX898" fmla="*/ 7751 w 10000"/>
                  <a:gd name="connsiteY898" fmla="*/ 8627 h 10000"/>
                  <a:gd name="connsiteX899" fmla="*/ 7742 w 10000"/>
                  <a:gd name="connsiteY899" fmla="*/ 8620 h 10000"/>
                  <a:gd name="connsiteX900" fmla="*/ 7734 w 10000"/>
                  <a:gd name="connsiteY900" fmla="*/ 8591 h 10000"/>
                  <a:gd name="connsiteX901" fmla="*/ 7709 w 10000"/>
                  <a:gd name="connsiteY901" fmla="*/ 8582 h 10000"/>
                  <a:gd name="connsiteX902" fmla="*/ 7695 w 10000"/>
                  <a:gd name="connsiteY902" fmla="*/ 8578 h 10000"/>
                  <a:gd name="connsiteX903" fmla="*/ 7668 w 10000"/>
                  <a:gd name="connsiteY903" fmla="*/ 8562 h 10000"/>
                  <a:gd name="connsiteX904" fmla="*/ 7645 w 10000"/>
                  <a:gd name="connsiteY904" fmla="*/ 8552 h 10000"/>
                  <a:gd name="connsiteX905" fmla="*/ 7615 w 10000"/>
                  <a:gd name="connsiteY905" fmla="*/ 8543 h 10000"/>
                  <a:gd name="connsiteX906" fmla="*/ 7596 w 10000"/>
                  <a:gd name="connsiteY906" fmla="*/ 8527 h 10000"/>
                  <a:gd name="connsiteX907" fmla="*/ 7565 w 10000"/>
                  <a:gd name="connsiteY907" fmla="*/ 8494 h 10000"/>
                  <a:gd name="connsiteX908" fmla="*/ 7562 w 10000"/>
                  <a:gd name="connsiteY908" fmla="*/ 8475 h 10000"/>
                  <a:gd name="connsiteX909" fmla="*/ 7540 w 10000"/>
                  <a:gd name="connsiteY909" fmla="*/ 8455 h 10000"/>
                  <a:gd name="connsiteX910" fmla="*/ 7535 w 10000"/>
                  <a:gd name="connsiteY910" fmla="*/ 8446 h 10000"/>
                  <a:gd name="connsiteX911" fmla="*/ 7535 w 10000"/>
                  <a:gd name="connsiteY911" fmla="*/ 8420 h 10000"/>
                  <a:gd name="connsiteX912" fmla="*/ 7535 w 10000"/>
                  <a:gd name="connsiteY912" fmla="*/ 8391 h 10000"/>
                  <a:gd name="connsiteX913" fmla="*/ 7548 w 10000"/>
                  <a:gd name="connsiteY913" fmla="*/ 8345 h 10000"/>
                  <a:gd name="connsiteX914" fmla="*/ 7562 w 10000"/>
                  <a:gd name="connsiteY914" fmla="*/ 8319 h 10000"/>
                  <a:gd name="connsiteX915" fmla="*/ 7582 w 10000"/>
                  <a:gd name="connsiteY915" fmla="*/ 8310 h 10000"/>
                  <a:gd name="connsiteX916" fmla="*/ 7607 w 10000"/>
                  <a:gd name="connsiteY916" fmla="*/ 8300 h 10000"/>
                  <a:gd name="connsiteX917" fmla="*/ 7629 w 10000"/>
                  <a:gd name="connsiteY917" fmla="*/ 8300 h 10000"/>
                  <a:gd name="connsiteX918" fmla="*/ 7651 w 10000"/>
                  <a:gd name="connsiteY918" fmla="*/ 8297 h 10000"/>
                  <a:gd name="connsiteX919" fmla="*/ 7668 w 10000"/>
                  <a:gd name="connsiteY919" fmla="*/ 8280 h 10000"/>
                  <a:gd name="connsiteX920" fmla="*/ 7687 w 10000"/>
                  <a:gd name="connsiteY920" fmla="*/ 8267 h 10000"/>
                  <a:gd name="connsiteX921" fmla="*/ 7693 w 10000"/>
                  <a:gd name="connsiteY921" fmla="*/ 8261 h 10000"/>
                  <a:gd name="connsiteX922" fmla="*/ 7701 w 10000"/>
                  <a:gd name="connsiteY922" fmla="*/ 8248 h 10000"/>
                  <a:gd name="connsiteX923" fmla="*/ 7712 w 10000"/>
                  <a:gd name="connsiteY923" fmla="*/ 8238 h 10000"/>
                  <a:gd name="connsiteX924" fmla="*/ 7731 w 10000"/>
                  <a:gd name="connsiteY924" fmla="*/ 8222 h 10000"/>
                  <a:gd name="connsiteX925" fmla="*/ 7740 w 10000"/>
                  <a:gd name="connsiteY925" fmla="*/ 8206 h 10000"/>
                  <a:gd name="connsiteX926" fmla="*/ 7756 w 10000"/>
                  <a:gd name="connsiteY926" fmla="*/ 8183 h 10000"/>
                  <a:gd name="connsiteX927" fmla="*/ 7773 w 10000"/>
                  <a:gd name="connsiteY927" fmla="*/ 8177 h 10000"/>
                  <a:gd name="connsiteX928" fmla="*/ 7784 w 10000"/>
                  <a:gd name="connsiteY928" fmla="*/ 8183 h 10000"/>
                  <a:gd name="connsiteX929" fmla="*/ 7801 w 10000"/>
                  <a:gd name="connsiteY929" fmla="*/ 8174 h 10000"/>
                  <a:gd name="connsiteX930" fmla="*/ 7801 w 10000"/>
                  <a:gd name="connsiteY930" fmla="*/ 8157 h 10000"/>
                  <a:gd name="connsiteX931" fmla="*/ 7817 w 10000"/>
                  <a:gd name="connsiteY931" fmla="*/ 8164 h 10000"/>
                  <a:gd name="connsiteX932" fmla="*/ 7837 w 10000"/>
                  <a:gd name="connsiteY932" fmla="*/ 8164 h 10000"/>
                  <a:gd name="connsiteX933" fmla="*/ 7856 w 10000"/>
                  <a:gd name="connsiteY933" fmla="*/ 8164 h 10000"/>
                  <a:gd name="connsiteX934" fmla="*/ 7870 w 10000"/>
                  <a:gd name="connsiteY934" fmla="*/ 8167 h 10000"/>
                  <a:gd name="connsiteX935" fmla="*/ 7881 w 10000"/>
                  <a:gd name="connsiteY935" fmla="*/ 8174 h 10000"/>
                  <a:gd name="connsiteX936" fmla="*/ 7898 w 10000"/>
                  <a:gd name="connsiteY936" fmla="*/ 8187 h 10000"/>
                  <a:gd name="connsiteX937" fmla="*/ 7917 w 10000"/>
                  <a:gd name="connsiteY937" fmla="*/ 8187 h 10000"/>
                  <a:gd name="connsiteX938" fmla="*/ 7928 w 10000"/>
                  <a:gd name="connsiteY938" fmla="*/ 8157 h 10000"/>
                  <a:gd name="connsiteX939" fmla="*/ 7942 w 10000"/>
                  <a:gd name="connsiteY939" fmla="*/ 8157 h 10000"/>
                  <a:gd name="connsiteX940" fmla="*/ 7958 w 10000"/>
                  <a:gd name="connsiteY940" fmla="*/ 8164 h 10000"/>
                  <a:gd name="connsiteX941" fmla="*/ 7983 w 10000"/>
                  <a:gd name="connsiteY941" fmla="*/ 8144 h 10000"/>
                  <a:gd name="connsiteX942" fmla="*/ 8000 w 10000"/>
                  <a:gd name="connsiteY942" fmla="*/ 8109 h 10000"/>
                  <a:gd name="connsiteX943" fmla="*/ 7994 w 10000"/>
                  <a:gd name="connsiteY943" fmla="*/ 8093 h 10000"/>
                  <a:gd name="connsiteX944" fmla="*/ 7983 w 10000"/>
                  <a:gd name="connsiteY944" fmla="*/ 8070 h 10000"/>
                  <a:gd name="connsiteX945" fmla="*/ 7986 w 10000"/>
                  <a:gd name="connsiteY945" fmla="*/ 8063 h 10000"/>
                  <a:gd name="connsiteX946" fmla="*/ 7978 w 10000"/>
                  <a:gd name="connsiteY946" fmla="*/ 8044 h 10000"/>
                  <a:gd name="connsiteX947" fmla="*/ 7986 w 10000"/>
                  <a:gd name="connsiteY947" fmla="*/ 8002 h 10000"/>
                  <a:gd name="connsiteX948" fmla="*/ 7983 w 10000"/>
                  <a:gd name="connsiteY948" fmla="*/ 7947 h 10000"/>
                  <a:gd name="connsiteX949" fmla="*/ 7961 w 10000"/>
                  <a:gd name="connsiteY949" fmla="*/ 7931 h 10000"/>
                  <a:gd name="connsiteX950" fmla="*/ 7958 w 10000"/>
                  <a:gd name="connsiteY950" fmla="*/ 7898 h 10000"/>
                  <a:gd name="connsiteX951" fmla="*/ 7953 w 10000"/>
                  <a:gd name="connsiteY951" fmla="*/ 7856 h 10000"/>
                  <a:gd name="connsiteX952" fmla="*/ 7967 w 10000"/>
                  <a:gd name="connsiteY952" fmla="*/ 7837 h 10000"/>
                  <a:gd name="connsiteX953" fmla="*/ 7950 w 10000"/>
                  <a:gd name="connsiteY953" fmla="*/ 7824 h 10000"/>
                  <a:gd name="connsiteX954" fmla="*/ 7906 w 10000"/>
                  <a:gd name="connsiteY954" fmla="*/ 7814 h 10000"/>
                  <a:gd name="connsiteX955" fmla="*/ 7878 w 10000"/>
                  <a:gd name="connsiteY955" fmla="*/ 7814 h 10000"/>
                  <a:gd name="connsiteX956" fmla="*/ 7870 w 10000"/>
                  <a:gd name="connsiteY956" fmla="*/ 7795 h 10000"/>
                  <a:gd name="connsiteX957" fmla="*/ 7878 w 10000"/>
                  <a:gd name="connsiteY957" fmla="*/ 7778 h 10000"/>
                  <a:gd name="connsiteX958" fmla="*/ 7881 w 10000"/>
                  <a:gd name="connsiteY958" fmla="*/ 7775 h 10000"/>
                  <a:gd name="connsiteX959" fmla="*/ 7878 w 10000"/>
                  <a:gd name="connsiteY959" fmla="*/ 7743 h 10000"/>
                  <a:gd name="connsiteX960" fmla="*/ 7895 w 10000"/>
                  <a:gd name="connsiteY960" fmla="*/ 7733 h 10000"/>
                  <a:gd name="connsiteX961" fmla="*/ 7911 w 10000"/>
                  <a:gd name="connsiteY961" fmla="*/ 7710 h 10000"/>
                  <a:gd name="connsiteX962" fmla="*/ 7911 w 10000"/>
                  <a:gd name="connsiteY962" fmla="*/ 7665 h 10000"/>
                  <a:gd name="connsiteX963" fmla="*/ 7917 w 10000"/>
                  <a:gd name="connsiteY963" fmla="*/ 7600 h 10000"/>
                  <a:gd name="connsiteX964" fmla="*/ 7928 w 10000"/>
                  <a:gd name="connsiteY964" fmla="*/ 7581 h 10000"/>
                  <a:gd name="connsiteX965" fmla="*/ 7917 w 10000"/>
                  <a:gd name="connsiteY965" fmla="*/ 7474 h 10000"/>
                  <a:gd name="connsiteX966" fmla="*/ 7873 w 10000"/>
                  <a:gd name="connsiteY966" fmla="*/ 7335 h 10000"/>
                  <a:gd name="connsiteX967" fmla="*/ 7756 w 10000"/>
                  <a:gd name="connsiteY967" fmla="*/ 7050 h 10000"/>
                  <a:gd name="connsiteX968" fmla="*/ 7679 w 10000"/>
                  <a:gd name="connsiteY968" fmla="*/ 6839 h 10000"/>
                  <a:gd name="connsiteX969" fmla="*/ 7668 w 10000"/>
                  <a:gd name="connsiteY969" fmla="*/ 6823 h 10000"/>
                  <a:gd name="connsiteX970" fmla="*/ 7659 w 10000"/>
                  <a:gd name="connsiteY970" fmla="*/ 6768 h 10000"/>
                  <a:gd name="connsiteX971" fmla="*/ 7659 w 10000"/>
                  <a:gd name="connsiteY971" fmla="*/ 6739 h 10000"/>
                  <a:gd name="connsiteX972" fmla="*/ 7651 w 10000"/>
                  <a:gd name="connsiteY972" fmla="*/ 6713 h 10000"/>
                  <a:gd name="connsiteX973" fmla="*/ 7654 w 10000"/>
                  <a:gd name="connsiteY973" fmla="*/ 6684 h 10000"/>
                  <a:gd name="connsiteX974" fmla="*/ 7643 w 10000"/>
                  <a:gd name="connsiteY974" fmla="*/ 6626 h 10000"/>
                  <a:gd name="connsiteX975" fmla="*/ 7629 w 10000"/>
                  <a:gd name="connsiteY975" fmla="*/ 6600 h 10000"/>
                  <a:gd name="connsiteX976" fmla="*/ 7629 w 10000"/>
                  <a:gd name="connsiteY976" fmla="*/ 6580 h 10000"/>
                  <a:gd name="connsiteX977" fmla="*/ 7623 w 10000"/>
                  <a:gd name="connsiteY977" fmla="*/ 6541 h 10000"/>
                  <a:gd name="connsiteX978" fmla="*/ 7615 w 10000"/>
                  <a:gd name="connsiteY978" fmla="*/ 6522 h 10000"/>
                  <a:gd name="connsiteX979" fmla="*/ 7598 w 10000"/>
                  <a:gd name="connsiteY979" fmla="*/ 6509 h 10000"/>
                  <a:gd name="connsiteX980" fmla="*/ 7587 w 10000"/>
                  <a:gd name="connsiteY980" fmla="*/ 6493 h 10000"/>
                  <a:gd name="connsiteX981" fmla="*/ 7579 w 10000"/>
                  <a:gd name="connsiteY981" fmla="*/ 6464 h 10000"/>
                  <a:gd name="connsiteX982" fmla="*/ 7587 w 10000"/>
                  <a:gd name="connsiteY982" fmla="*/ 6438 h 10000"/>
                  <a:gd name="connsiteX983" fmla="*/ 7596 w 10000"/>
                  <a:gd name="connsiteY983" fmla="*/ 6425 h 10000"/>
                  <a:gd name="connsiteX984" fmla="*/ 7590 w 10000"/>
                  <a:gd name="connsiteY984" fmla="*/ 6396 h 10000"/>
                  <a:gd name="connsiteX985" fmla="*/ 7590 w 10000"/>
                  <a:gd name="connsiteY985" fmla="*/ 6373 h 10000"/>
                  <a:gd name="connsiteX986" fmla="*/ 7587 w 10000"/>
                  <a:gd name="connsiteY986" fmla="*/ 6354 h 10000"/>
                  <a:gd name="connsiteX987" fmla="*/ 7582 w 10000"/>
                  <a:gd name="connsiteY987" fmla="*/ 6344 h 10000"/>
                  <a:gd name="connsiteX988" fmla="*/ 7582 w 10000"/>
                  <a:gd name="connsiteY988" fmla="*/ 6324 h 10000"/>
                  <a:gd name="connsiteX989" fmla="*/ 7571 w 10000"/>
                  <a:gd name="connsiteY989" fmla="*/ 6302 h 10000"/>
                  <a:gd name="connsiteX990" fmla="*/ 7548 w 10000"/>
                  <a:gd name="connsiteY990" fmla="*/ 6256 h 10000"/>
                  <a:gd name="connsiteX991" fmla="*/ 7546 w 10000"/>
                  <a:gd name="connsiteY991" fmla="*/ 6218 h 10000"/>
                  <a:gd name="connsiteX992" fmla="*/ 7540 w 10000"/>
                  <a:gd name="connsiteY992" fmla="*/ 6159 h 10000"/>
                  <a:gd name="connsiteX993" fmla="*/ 7535 w 10000"/>
                  <a:gd name="connsiteY993" fmla="*/ 6114 h 10000"/>
                  <a:gd name="connsiteX994" fmla="*/ 7535 w 10000"/>
                  <a:gd name="connsiteY994" fmla="*/ 6088 h 10000"/>
                  <a:gd name="connsiteX995" fmla="*/ 7540 w 10000"/>
                  <a:gd name="connsiteY995" fmla="*/ 6049 h 10000"/>
                  <a:gd name="connsiteX996" fmla="*/ 7546 w 10000"/>
                  <a:gd name="connsiteY996" fmla="*/ 6004 h 10000"/>
                  <a:gd name="connsiteX997" fmla="*/ 7548 w 10000"/>
                  <a:gd name="connsiteY997" fmla="*/ 5965 h 10000"/>
                  <a:gd name="connsiteX998" fmla="*/ 7548 w 10000"/>
                  <a:gd name="connsiteY998" fmla="*/ 5946 h 10000"/>
                  <a:gd name="connsiteX999" fmla="*/ 7548 w 10000"/>
                  <a:gd name="connsiteY999" fmla="*/ 5933 h 10000"/>
                  <a:gd name="connsiteX1000" fmla="*/ 7548 w 10000"/>
                  <a:gd name="connsiteY1000" fmla="*/ 5910 h 10000"/>
                  <a:gd name="connsiteX1001" fmla="*/ 7548 w 10000"/>
                  <a:gd name="connsiteY1001" fmla="*/ 5897 h 10000"/>
                  <a:gd name="connsiteX1002" fmla="*/ 7546 w 10000"/>
                  <a:gd name="connsiteY1002" fmla="*/ 5871 h 10000"/>
                  <a:gd name="connsiteX1003" fmla="*/ 7535 w 10000"/>
                  <a:gd name="connsiteY1003" fmla="*/ 5839 h 10000"/>
                  <a:gd name="connsiteX1004" fmla="*/ 7524 w 10000"/>
                  <a:gd name="connsiteY1004" fmla="*/ 5797 h 10000"/>
                  <a:gd name="connsiteX1005" fmla="*/ 7518 w 10000"/>
                  <a:gd name="connsiteY1005" fmla="*/ 5767 h 10000"/>
                  <a:gd name="connsiteX1006" fmla="*/ 7515 w 10000"/>
                  <a:gd name="connsiteY1006" fmla="*/ 5745 h 10000"/>
                  <a:gd name="connsiteX1007" fmla="*/ 7501 w 10000"/>
                  <a:gd name="connsiteY1007" fmla="*/ 5683 h 10000"/>
                  <a:gd name="connsiteX1008" fmla="*/ 7490 w 10000"/>
                  <a:gd name="connsiteY1008" fmla="*/ 5631 h 10000"/>
                  <a:gd name="connsiteX1009" fmla="*/ 7482 w 10000"/>
                  <a:gd name="connsiteY1009" fmla="*/ 5593 h 10000"/>
                  <a:gd name="connsiteX1010" fmla="*/ 7476 w 10000"/>
                  <a:gd name="connsiteY1010" fmla="*/ 5570 h 10000"/>
                  <a:gd name="connsiteX1011" fmla="*/ 7476 w 10000"/>
                  <a:gd name="connsiteY1011" fmla="*/ 5528 h 10000"/>
                  <a:gd name="connsiteX1012" fmla="*/ 7482 w 10000"/>
                  <a:gd name="connsiteY1012" fmla="*/ 5502 h 10000"/>
                  <a:gd name="connsiteX1013" fmla="*/ 7490 w 10000"/>
                  <a:gd name="connsiteY1013" fmla="*/ 5489 h 10000"/>
                  <a:gd name="connsiteX1014" fmla="*/ 7499 w 10000"/>
                  <a:gd name="connsiteY1014" fmla="*/ 5479 h 10000"/>
                  <a:gd name="connsiteX1015" fmla="*/ 7493 w 10000"/>
                  <a:gd name="connsiteY1015" fmla="*/ 5427 h 10000"/>
                  <a:gd name="connsiteX1016" fmla="*/ 7501 w 10000"/>
                  <a:gd name="connsiteY1016" fmla="*/ 5415 h 10000"/>
                  <a:gd name="connsiteX1017" fmla="*/ 7510 w 10000"/>
                  <a:gd name="connsiteY1017" fmla="*/ 5398 h 10000"/>
                  <a:gd name="connsiteX1018" fmla="*/ 7515 w 10000"/>
                  <a:gd name="connsiteY1018" fmla="*/ 5379 h 10000"/>
                  <a:gd name="connsiteX1019" fmla="*/ 7526 w 10000"/>
                  <a:gd name="connsiteY1019" fmla="*/ 5366 h 10000"/>
                  <a:gd name="connsiteX1020" fmla="*/ 7518 w 10000"/>
                  <a:gd name="connsiteY1020" fmla="*/ 5350 h 10000"/>
                  <a:gd name="connsiteX1021" fmla="*/ 7518 w 10000"/>
                  <a:gd name="connsiteY1021" fmla="*/ 5330 h 10000"/>
                  <a:gd name="connsiteX1022" fmla="*/ 7526 w 10000"/>
                  <a:gd name="connsiteY1022" fmla="*/ 5311 h 10000"/>
                  <a:gd name="connsiteX1023" fmla="*/ 7540 w 10000"/>
                  <a:gd name="connsiteY1023" fmla="*/ 5291 h 10000"/>
                  <a:gd name="connsiteX1024" fmla="*/ 7540 w 10000"/>
                  <a:gd name="connsiteY1024" fmla="*/ 5266 h 10000"/>
                  <a:gd name="connsiteX1025" fmla="*/ 7540 w 10000"/>
                  <a:gd name="connsiteY1025" fmla="*/ 5256 h 10000"/>
                  <a:gd name="connsiteX1026" fmla="*/ 7524 w 10000"/>
                  <a:gd name="connsiteY1026" fmla="*/ 5233 h 10000"/>
                  <a:gd name="connsiteX1027" fmla="*/ 7515 w 10000"/>
                  <a:gd name="connsiteY1027" fmla="*/ 5217 h 10000"/>
                  <a:gd name="connsiteX1028" fmla="*/ 7490 w 10000"/>
                  <a:gd name="connsiteY1028" fmla="*/ 5178 h 10000"/>
                  <a:gd name="connsiteX1029" fmla="*/ 7474 w 10000"/>
                  <a:gd name="connsiteY1029" fmla="*/ 5162 h 10000"/>
                  <a:gd name="connsiteX1030" fmla="*/ 7457 w 10000"/>
                  <a:gd name="connsiteY1030" fmla="*/ 5120 h 10000"/>
                  <a:gd name="connsiteX1031" fmla="*/ 7421 w 10000"/>
                  <a:gd name="connsiteY1031" fmla="*/ 5087 h 10000"/>
                  <a:gd name="connsiteX1032" fmla="*/ 7380 w 10000"/>
                  <a:gd name="connsiteY1032" fmla="*/ 5068 h 10000"/>
                  <a:gd name="connsiteX1033" fmla="*/ 7355 w 10000"/>
                  <a:gd name="connsiteY1033" fmla="*/ 5058 h 10000"/>
                  <a:gd name="connsiteX1034" fmla="*/ 7332 w 10000"/>
                  <a:gd name="connsiteY1034" fmla="*/ 5049 h 10000"/>
                  <a:gd name="connsiteX1035" fmla="*/ 7305 w 10000"/>
                  <a:gd name="connsiteY1035" fmla="*/ 5016 h 10000"/>
                  <a:gd name="connsiteX1036" fmla="*/ 7305 w 10000"/>
                  <a:gd name="connsiteY1036" fmla="*/ 5000 h 10000"/>
                  <a:gd name="connsiteX1037" fmla="*/ 7296 w 10000"/>
                  <a:gd name="connsiteY1037" fmla="*/ 4971 h 10000"/>
                  <a:gd name="connsiteX1038" fmla="*/ 7288 w 10000"/>
                  <a:gd name="connsiteY1038" fmla="*/ 4945 h 10000"/>
                  <a:gd name="connsiteX1039" fmla="*/ 7280 w 10000"/>
                  <a:gd name="connsiteY1039" fmla="*/ 4916 h 10000"/>
                  <a:gd name="connsiteX1040" fmla="*/ 7291 w 10000"/>
                  <a:gd name="connsiteY1040" fmla="*/ 4887 h 10000"/>
                  <a:gd name="connsiteX1041" fmla="*/ 7291 w 10000"/>
                  <a:gd name="connsiteY1041" fmla="*/ 4858 h 10000"/>
                  <a:gd name="connsiteX1042" fmla="*/ 7271 w 10000"/>
                  <a:gd name="connsiteY1042" fmla="*/ 4819 h 10000"/>
                  <a:gd name="connsiteX1043" fmla="*/ 7255 w 10000"/>
                  <a:gd name="connsiteY1043" fmla="*/ 4828 h 10000"/>
                  <a:gd name="connsiteX1044" fmla="*/ 7235 w 10000"/>
                  <a:gd name="connsiteY1044" fmla="*/ 4841 h 10000"/>
                  <a:gd name="connsiteX1045" fmla="*/ 7216 w 10000"/>
                  <a:gd name="connsiteY1045" fmla="*/ 4867 h 10000"/>
                  <a:gd name="connsiteX1046" fmla="*/ 7191 w 10000"/>
                  <a:gd name="connsiteY1046" fmla="*/ 4870 h 10000"/>
                  <a:gd name="connsiteX1047" fmla="*/ 7155 w 10000"/>
                  <a:gd name="connsiteY1047" fmla="*/ 4887 h 10000"/>
                  <a:gd name="connsiteX1048" fmla="*/ 7122 w 10000"/>
                  <a:gd name="connsiteY1048" fmla="*/ 4893 h 10000"/>
                  <a:gd name="connsiteX1049" fmla="*/ 7105 w 10000"/>
                  <a:gd name="connsiteY1049" fmla="*/ 4896 h 10000"/>
                  <a:gd name="connsiteX1050" fmla="*/ 7094 w 10000"/>
                  <a:gd name="connsiteY1050" fmla="*/ 4916 h 10000"/>
                  <a:gd name="connsiteX1051" fmla="*/ 7080 w 10000"/>
                  <a:gd name="connsiteY1051" fmla="*/ 4903 h 10000"/>
                  <a:gd name="connsiteX1052" fmla="*/ 7072 w 10000"/>
                  <a:gd name="connsiteY1052" fmla="*/ 4851 h 10000"/>
                  <a:gd name="connsiteX1053" fmla="*/ 7042 w 10000"/>
                  <a:gd name="connsiteY1053" fmla="*/ 4819 h 10000"/>
                  <a:gd name="connsiteX1054" fmla="*/ 7030 w 10000"/>
                  <a:gd name="connsiteY1054" fmla="*/ 4780 h 10000"/>
                  <a:gd name="connsiteX1055" fmla="*/ 7039 w 10000"/>
                  <a:gd name="connsiteY1055" fmla="*/ 4757 h 10000"/>
                  <a:gd name="connsiteX1056" fmla="*/ 7047 w 10000"/>
                  <a:gd name="connsiteY1056" fmla="*/ 4744 h 10000"/>
                  <a:gd name="connsiteX1057" fmla="*/ 7022 w 10000"/>
                  <a:gd name="connsiteY1057" fmla="*/ 4725 h 10000"/>
                  <a:gd name="connsiteX1058" fmla="*/ 7000 w 10000"/>
                  <a:gd name="connsiteY1058" fmla="*/ 4715 h 10000"/>
                  <a:gd name="connsiteX1059" fmla="*/ 6975 w 10000"/>
                  <a:gd name="connsiteY1059" fmla="*/ 4709 h 10000"/>
                  <a:gd name="connsiteX1060" fmla="*/ 6945 w 10000"/>
                  <a:gd name="connsiteY1060" fmla="*/ 4696 h 10000"/>
                  <a:gd name="connsiteX1061" fmla="*/ 6953 w 10000"/>
                  <a:gd name="connsiteY1061" fmla="*/ 4679 h 10000"/>
                  <a:gd name="connsiteX1062" fmla="*/ 6961 w 10000"/>
                  <a:gd name="connsiteY1062" fmla="*/ 4660 h 10000"/>
                  <a:gd name="connsiteX1063" fmla="*/ 6983 w 10000"/>
                  <a:gd name="connsiteY1063" fmla="*/ 4644 h 10000"/>
                  <a:gd name="connsiteX1064" fmla="*/ 7014 w 10000"/>
                  <a:gd name="connsiteY1064" fmla="*/ 4634 h 10000"/>
                  <a:gd name="connsiteX1065" fmla="*/ 7025 w 10000"/>
                  <a:gd name="connsiteY1065" fmla="*/ 4615 h 10000"/>
                  <a:gd name="connsiteX1066" fmla="*/ 7047 w 10000"/>
                  <a:gd name="connsiteY1066" fmla="*/ 4582 h 10000"/>
                  <a:gd name="connsiteX1067" fmla="*/ 7069 w 10000"/>
                  <a:gd name="connsiteY1067" fmla="*/ 4563 h 10000"/>
                  <a:gd name="connsiteX1068" fmla="*/ 7078 w 10000"/>
                  <a:gd name="connsiteY1068" fmla="*/ 4553 h 10000"/>
                  <a:gd name="connsiteX1069" fmla="*/ 7097 w 10000"/>
                  <a:gd name="connsiteY1069" fmla="*/ 4527 h 10000"/>
                  <a:gd name="connsiteX1070" fmla="*/ 7122 w 10000"/>
                  <a:gd name="connsiteY1070" fmla="*/ 4517 h 10000"/>
                  <a:gd name="connsiteX1071" fmla="*/ 7139 w 10000"/>
                  <a:gd name="connsiteY1071" fmla="*/ 4488 h 10000"/>
                  <a:gd name="connsiteX1072" fmla="*/ 7147 w 10000"/>
                  <a:gd name="connsiteY1072" fmla="*/ 4459 h 10000"/>
                  <a:gd name="connsiteX1073" fmla="*/ 7161 w 10000"/>
                  <a:gd name="connsiteY1073" fmla="*/ 4440 h 10000"/>
                  <a:gd name="connsiteX1074" fmla="*/ 7177 w 10000"/>
                  <a:gd name="connsiteY1074" fmla="*/ 4430 h 10000"/>
                  <a:gd name="connsiteX1075" fmla="*/ 7202 w 10000"/>
                  <a:gd name="connsiteY1075" fmla="*/ 4407 h 10000"/>
                  <a:gd name="connsiteX1076" fmla="*/ 7224 w 10000"/>
                  <a:gd name="connsiteY1076" fmla="*/ 4417 h 10000"/>
                  <a:gd name="connsiteX1077" fmla="*/ 7241 w 10000"/>
                  <a:gd name="connsiteY1077" fmla="*/ 4404 h 10000"/>
                  <a:gd name="connsiteX1078" fmla="*/ 7263 w 10000"/>
                  <a:gd name="connsiteY1078" fmla="*/ 4398 h 10000"/>
                  <a:gd name="connsiteX1079" fmla="*/ 7283 w 10000"/>
                  <a:gd name="connsiteY1079" fmla="*/ 4424 h 10000"/>
                  <a:gd name="connsiteX1080" fmla="*/ 7305 w 10000"/>
                  <a:gd name="connsiteY1080" fmla="*/ 4433 h 10000"/>
                  <a:gd name="connsiteX1081" fmla="*/ 7332 w 10000"/>
                  <a:gd name="connsiteY1081" fmla="*/ 4443 h 10000"/>
                  <a:gd name="connsiteX1082" fmla="*/ 7380 w 10000"/>
                  <a:gd name="connsiteY1082" fmla="*/ 4398 h 10000"/>
                  <a:gd name="connsiteX1083" fmla="*/ 7404 w 10000"/>
                  <a:gd name="connsiteY1083" fmla="*/ 4378 h 10000"/>
                  <a:gd name="connsiteX1084" fmla="*/ 7418 w 10000"/>
                  <a:gd name="connsiteY1084" fmla="*/ 4369 h 10000"/>
                  <a:gd name="connsiteX1085" fmla="*/ 7443 w 10000"/>
                  <a:gd name="connsiteY1085" fmla="*/ 4356 h 10000"/>
                  <a:gd name="connsiteX1086" fmla="*/ 7460 w 10000"/>
                  <a:gd name="connsiteY1086" fmla="*/ 4385 h 10000"/>
                  <a:gd name="connsiteX1087" fmla="*/ 7460 w 10000"/>
                  <a:gd name="connsiteY1087" fmla="*/ 4404 h 10000"/>
                  <a:gd name="connsiteX1088" fmla="*/ 7499 w 10000"/>
                  <a:gd name="connsiteY1088" fmla="*/ 4417 h 10000"/>
                  <a:gd name="connsiteX1089" fmla="*/ 7515 w 10000"/>
                  <a:gd name="connsiteY1089" fmla="*/ 4414 h 10000"/>
                  <a:gd name="connsiteX1090" fmla="*/ 7565 w 10000"/>
                  <a:gd name="connsiteY1090" fmla="*/ 4385 h 10000"/>
                  <a:gd name="connsiteX1091" fmla="*/ 7579 w 10000"/>
                  <a:gd name="connsiteY1091" fmla="*/ 4346 h 10000"/>
                  <a:gd name="connsiteX1092" fmla="*/ 7582 w 10000"/>
                  <a:gd name="connsiteY1092" fmla="*/ 4317 h 10000"/>
                  <a:gd name="connsiteX1093" fmla="*/ 7590 w 10000"/>
                  <a:gd name="connsiteY1093" fmla="*/ 4301 h 10000"/>
                  <a:gd name="connsiteX1094" fmla="*/ 7612 w 10000"/>
                  <a:gd name="connsiteY1094" fmla="*/ 4271 h 10000"/>
                  <a:gd name="connsiteX1095" fmla="*/ 7623 w 10000"/>
                  <a:gd name="connsiteY1095" fmla="*/ 4262 h 10000"/>
                  <a:gd name="connsiteX1096" fmla="*/ 7634 w 10000"/>
                  <a:gd name="connsiteY1096" fmla="*/ 4245 h 10000"/>
                  <a:gd name="connsiteX1097" fmla="*/ 7645 w 10000"/>
                  <a:gd name="connsiteY1097" fmla="*/ 4265 h 10000"/>
                  <a:gd name="connsiteX1098" fmla="*/ 7670 w 10000"/>
                  <a:gd name="connsiteY1098" fmla="*/ 4284 h 10000"/>
                  <a:gd name="connsiteX1099" fmla="*/ 7701 w 10000"/>
                  <a:gd name="connsiteY1099" fmla="*/ 4275 h 10000"/>
                  <a:gd name="connsiteX1100" fmla="*/ 7717 w 10000"/>
                  <a:gd name="connsiteY1100" fmla="*/ 4275 h 10000"/>
                  <a:gd name="connsiteX1101" fmla="*/ 7740 w 10000"/>
                  <a:gd name="connsiteY1101" fmla="*/ 4284 h 10000"/>
                  <a:gd name="connsiteX1102" fmla="*/ 7767 w 10000"/>
                  <a:gd name="connsiteY1102" fmla="*/ 4284 h 10000"/>
                  <a:gd name="connsiteX1103" fmla="*/ 7895 w 10000"/>
                  <a:gd name="connsiteY1103" fmla="*/ 4207 h 10000"/>
                  <a:gd name="connsiteX1104" fmla="*/ 7895 w 10000"/>
                  <a:gd name="connsiteY1104" fmla="*/ 4187 h 10000"/>
                  <a:gd name="connsiteX1105" fmla="*/ 7895 w 10000"/>
                  <a:gd name="connsiteY1105" fmla="*/ 4171 h 10000"/>
                  <a:gd name="connsiteX1106" fmla="*/ 7903 w 10000"/>
                  <a:gd name="connsiteY1106" fmla="*/ 4148 h 10000"/>
                  <a:gd name="connsiteX1107" fmla="*/ 7917 w 10000"/>
                  <a:gd name="connsiteY1107" fmla="*/ 4158 h 10000"/>
                  <a:gd name="connsiteX1108" fmla="*/ 7967 w 10000"/>
                  <a:gd name="connsiteY1108" fmla="*/ 4203 h 10000"/>
                  <a:gd name="connsiteX1109" fmla="*/ 7994 w 10000"/>
                  <a:gd name="connsiteY1109" fmla="*/ 4203 h 10000"/>
                  <a:gd name="connsiteX1110" fmla="*/ 8064 w 10000"/>
                  <a:gd name="connsiteY1110" fmla="*/ 4242 h 10000"/>
                  <a:gd name="connsiteX1111" fmla="*/ 8083 w 10000"/>
                  <a:gd name="connsiteY1111" fmla="*/ 4245 h 10000"/>
                  <a:gd name="connsiteX1112" fmla="*/ 8105 w 10000"/>
                  <a:gd name="connsiteY1112" fmla="*/ 4226 h 10000"/>
                  <a:gd name="connsiteX1113" fmla="*/ 8136 w 10000"/>
                  <a:gd name="connsiteY1113" fmla="*/ 4187 h 10000"/>
                  <a:gd name="connsiteX1114" fmla="*/ 8161 w 10000"/>
                  <a:gd name="connsiteY1114" fmla="*/ 4168 h 10000"/>
                  <a:gd name="connsiteX1115" fmla="*/ 8172 w 10000"/>
                  <a:gd name="connsiteY1115" fmla="*/ 4161 h 10000"/>
                  <a:gd name="connsiteX1116" fmla="*/ 8208 w 10000"/>
                  <a:gd name="connsiteY1116" fmla="*/ 4168 h 10000"/>
                  <a:gd name="connsiteX1117" fmla="*/ 8235 w 10000"/>
                  <a:gd name="connsiteY1117" fmla="*/ 4168 h 10000"/>
                  <a:gd name="connsiteX1118" fmla="*/ 8258 w 10000"/>
                  <a:gd name="connsiteY1118" fmla="*/ 4152 h 10000"/>
                  <a:gd name="connsiteX1119" fmla="*/ 8283 w 10000"/>
                  <a:gd name="connsiteY1119" fmla="*/ 4152 h 10000"/>
                  <a:gd name="connsiteX1120" fmla="*/ 8299 w 10000"/>
                  <a:gd name="connsiteY1120" fmla="*/ 4132 h 10000"/>
                  <a:gd name="connsiteX1121" fmla="*/ 8316 w 10000"/>
                  <a:gd name="connsiteY1121" fmla="*/ 4113 h 10000"/>
                  <a:gd name="connsiteX1122" fmla="*/ 8330 w 10000"/>
                  <a:gd name="connsiteY1122" fmla="*/ 4084 h 10000"/>
                  <a:gd name="connsiteX1123" fmla="*/ 8341 w 10000"/>
                  <a:gd name="connsiteY1123" fmla="*/ 4058 h 10000"/>
                  <a:gd name="connsiteX1124" fmla="*/ 8349 w 10000"/>
                  <a:gd name="connsiteY1124" fmla="*/ 4064 h 10000"/>
                  <a:gd name="connsiteX1125" fmla="*/ 8366 w 10000"/>
                  <a:gd name="connsiteY1125" fmla="*/ 4067 h 10000"/>
                  <a:gd name="connsiteX1126" fmla="*/ 8374 w 10000"/>
                  <a:gd name="connsiteY1126" fmla="*/ 4084 h 10000"/>
                  <a:gd name="connsiteX1127" fmla="*/ 8402 w 10000"/>
                  <a:gd name="connsiteY1127" fmla="*/ 4054 h 10000"/>
                  <a:gd name="connsiteX1128" fmla="*/ 8427 w 10000"/>
                  <a:gd name="connsiteY1128" fmla="*/ 4028 h 10000"/>
                  <a:gd name="connsiteX1129" fmla="*/ 8438 w 10000"/>
                  <a:gd name="connsiteY1129" fmla="*/ 4025 h 10000"/>
                  <a:gd name="connsiteX1130" fmla="*/ 8468 w 10000"/>
                  <a:gd name="connsiteY1130" fmla="*/ 4006 h 10000"/>
                  <a:gd name="connsiteX1131" fmla="*/ 8485 w 10000"/>
                  <a:gd name="connsiteY1131" fmla="*/ 3999 h 10000"/>
                  <a:gd name="connsiteX1132" fmla="*/ 8493 w 10000"/>
                  <a:gd name="connsiteY1132" fmla="*/ 4025 h 10000"/>
                  <a:gd name="connsiteX1133" fmla="*/ 8515 w 10000"/>
                  <a:gd name="connsiteY1133" fmla="*/ 4028 h 10000"/>
                  <a:gd name="connsiteX1134" fmla="*/ 8543 w 10000"/>
                  <a:gd name="connsiteY1134" fmla="*/ 4009 h 10000"/>
                  <a:gd name="connsiteX1135" fmla="*/ 8551 w 10000"/>
                  <a:gd name="connsiteY1135" fmla="*/ 3990 h 10000"/>
                  <a:gd name="connsiteX1136" fmla="*/ 8582 w 10000"/>
                  <a:gd name="connsiteY1136" fmla="*/ 3977 h 10000"/>
                  <a:gd name="connsiteX1137" fmla="*/ 8596 w 10000"/>
                  <a:gd name="connsiteY1137" fmla="*/ 3977 h 10000"/>
                  <a:gd name="connsiteX1138" fmla="*/ 8607 w 10000"/>
                  <a:gd name="connsiteY1138" fmla="*/ 3980 h 10000"/>
                  <a:gd name="connsiteX1139" fmla="*/ 8645 w 10000"/>
                  <a:gd name="connsiteY1139" fmla="*/ 3970 h 10000"/>
                  <a:gd name="connsiteX1140" fmla="*/ 8654 w 10000"/>
                  <a:gd name="connsiteY1140" fmla="*/ 3951 h 10000"/>
                  <a:gd name="connsiteX1141" fmla="*/ 8670 w 10000"/>
                  <a:gd name="connsiteY1141" fmla="*/ 3935 h 10000"/>
                  <a:gd name="connsiteX1142" fmla="*/ 8695 w 10000"/>
                  <a:gd name="connsiteY1142" fmla="*/ 3935 h 10000"/>
                  <a:gd name="connsiteX1143" fmla="*/ 8704 w 10000"/>
                  <a:gd name="connsiteY1143" fmla="*/ 3951 h 10000"/>
                  <a:gd name="connsiteX1144" fmla="*/ 8717 w 10000"/>
                  <a:gd name="connsiteY1144" fmla="*/ 3964 h 10000"/>
                  <a:gd name="connsiteX1145" fmla="*/ 8751 w 10000"/>
                  <a:gd name="connsiteY1145" fmla="*/ 3951 h 10000"/>
                  <a:gd name="connsiteX1146" fmla="*/ 8776 w 10000"/>
                  <a:gd name="connsiteY1146" fmla="*/ 3935 h 10000"/>
                  <a:gd name="connsiteX1147" fmla="*/ 8798 w 10000"/>
                  <a:gd name="connsiteY1147" fmla="*/ 3925 h 10000"/>
                  <a:gd name="connsiteX1148" fmla="*/ 8806 w 10000"/>
                  <a:gd name="connsiteY1148" fmla="*/ 3892 h 10000"/>
                  <a:gd name="connsiteX1149" fmla="*/ 8814 w 10000"/>
                  <a:gd name="connsiteY1149" fmla="*/ 3876 h 10000"/>
                  <a:gd name="connsiteX1150" fmla="*/ 8839 w 10000"/>
                  <a:gd name="connsiteY1150" fmla="*/ 3873 h 10000"/>
                  <a:gd name="connsiteX1151" fmla="*/ 8842 w 10000"/>
                  <a:gd name="connsiteY1151" fmla="*/ 3876 h 10000"/>
                  <a:gd name="connsiteX1152" fmla="*/ 8856 w 10000"/>
                  <a:gd name="connsiteY1152" fmla="*/ 3863 h 10000"/>
                  <a:gd name="connsiteX1153" fmla="*/ 8856 w 10000"/>
                  <a:gd name="connsiteY1153" fmla="*/ 3841 h 10000"/>
                  <a:gd name="connsiteX1154" fmla="*/ 8870 w 10000"/>
                  <a:gd name="connsiteY1154" fmla="*/ 3821 h 10000"/>
                  <a:gd name="connsiteX1155" fmla="*/ 8903 w 10000"/>
                  <a:gd name="connsiteY1155" fmla="*/ 3802 h 10000"/>
                  <a:gd name="connsiteX1156" fmla="*/ 8914 w 10000"/>
                  <a:gd name="connsiteY1156" fmla="*/ 3782 h 10000"/>
                  <a:gd name="connsiteX1157" fmla="*/ 8939 w 10000"/>
                  <a:gd name="connsiteY1157" fmla="*/ 3782 h 10000"/>
                  <a:gd name="connsiteX1158" fmla="*/ 8961 w 10000"/>
                  <a:gd name="connsiteY1158" fmla="*/ 3779 h 10000"/>
                  <a:gd name="connsiteX1159" fmla="*/ 8983 w 10000"/>
                  <a:gd name="connsiteY1159" fmla="*/ 3760 h 10000"/>
                  <a:gd name="connsiteX1160" fmla="*/ 9003 w 10000"/>
                  <a:gd name="connsiteY1160" fmla="*/ 3763 h 10000"/>
                  <a:gd name="connsiteX1161" fmla="*/ 9019 w 10000"/>
                  <a:gd name="connsiteY1161" fmla="*/ 3779 h 10000"/>
                  <a:gd name="connsiteX1162" fmla="*/ 9050 w 10000"/>
                  <a:gd name="connsiteY1162" fmla="*/ 3812 h 10000"/>
                  <a:gd name="connsiteX1163" fmla="*/ 9080 w 10000"/>
                  <a:gd name="connsiteY1163" fmla="*/ 3831 h 10000"/>
                  <a:gd name="connsiteX1164" fmla="*/ 9097 w 10000"/>
                  <a:gd name="connsiteY1164" fmla="*/ 3867 h 10000"/>
                  <a:gd name="connsiteX1165" fmla="*/ 9114 w 10000"/>
                  <a:gd name="connsiteY1165" fmla="*/ 3902 h 10000"/>
                  <a:gd name="connsiteX1166" fmla="*/ 9122 w 10000"/>
                  <a:gd name="connsiteY1166" fmla="*/ 3935 h 10000"/>
                  <a:gd name="connsiteX1167" fmla="*/ 9125 w 10000"/>
                  <a:gd name="connsiteY1167" fmla="*/ 3964 h 10000"/>
                  <a:gd name="connsiteX1168" fmla="*/ 9130 w 10000"/>
                  <a:gd name="connsiteY1168" fmla="*/ 3999 h 10000"/>
                  <a:gd name="connsiteX1169" fmla="*/ 9130 w 10000"/>
                  <a:gd name="connsiteY1169" fmla="*/ 4054 h 10000"/>
                  <a:gd name="connsiteX1170" fmla="*/ 9155 w 10000"/>
                  <a:gd name="connsiteY1170" fmla="*/ 4093 h 10000"/>
                  <a:gd name="connsiteX1171" fmla="*/ 9169 w 10000"/>
                  <a:gd name="connsiteY1171" fmla="*/ 4090 h 10000"/>
                  <a:gd name="connsiteX1172" fmla="*/ 9211 w 10000"/>
                  <a:gd name="connsiteY1172" fmla="*/ 4077 h 10000"/>
                  <a:gd name="connsiteX1173" fmla="*/ 9244 w 10000"/>
                  <a:gd name="connsiteY1173" fmla="*/ 4077 h 10000"/>
                  <a:gd name="connsiteX1174" fmla="*/ 9252 w 10000"/>
                  <a:gd name="connsiteY1174" fmla="*/ 4103 h 10000"/>
                  <a:gd name="connsiteX1175" fmla="*/ 9258 w 10000"/>
                  <a:gd name="connsiteY1175" fmla="*/ 4148 h 10000"/>
                  <a:gd name="connsiteX1176" fmla="*/ 9269 w 10000"/>
                  <a:gd name="connsiteY1176" fmla="*/ 4158 h 10000"/>
                  <a:gd name="connsiteX1177" fmla="*/ 9294 w 10000"/>
                  <a:gd name="connsiteY1177" fmla="*/ 4158 h 10000"/>
                  <a:gd name="connsiteX1178" fmla="*/ 9319 w 10000"/>
                  <a:gd name="connsiteY1178" fmla="*/ 4168 h 10000"/>
                  <a:gd name="connsiteX1179" fmla="*/ 9346 w 10000"/>
                  <a:gd name="connsiteY1179" fmla="*/ 4190 h 10000"/>
                  <a:gd name="connsiteX1180" fmla="*/ 9357 w 10000"/>
                  <a:gd name="connsiteY1180" fmla="*/ 4168 h 10000"/>
                  <a:gd name="connsiteX1181" fmla="*/ 9371 w 10000"/>
                  <a:gd name="connsiteY1181" fmla="*/ 4132 h 10000"/>
                  <a:gd name="connsiteX1182" fmla="*/ 9391 w 10000"/>
                  <a:gd name="connsiteY1182" fmla="*/ 4113 h 10000"/>
                  <a:gd name="connsiteX1183" fmla="*/ 9407 w 10000"/>
                  <a:gd name="connsiteY1183" fmla="*/ 4103 h 10000"/>
                  <a:gd name="connsiteX1184" fmla="*/ 9435 w 10000"/>
                  <a:gd name="connsiteY1184" fmla="*/ 4100 h 10000"/>
                  <a:gd name="connsiteX1185" fmla="*/ 9460 w 10000"/>
                  <a:gd name="connsiteY1185" fmla="*/ 4084 h 10000"/>
                  <a:gd name="connsiteX1186" fmla="*/ 9485 w 10000"/>
                  <a:gd name="connsiteY1186" fmla="*/ 4067 h 10000"/>
                  <a:gd name="connsiteX1187" fmla="*/ 9496 w 10000"/>
                  <a:gd name="connsiteY1187" fmla="*/ 4054 h 10000"/>
                  <a:gd name="connsiteX1188" fmla="*/ 9526 w 10000"/>
                  <a:gd name="connsiteY1188" fmla="*/ 4048 h 10000"/>
                  <a:gd name="connsiteX1189" fmla="*/ 9557 w 10000"/>
                  <a:gd name="connsiteY1189" fmla="*/ 4038 h 10000"/>
                  <a:gd name="connsiteX1190" fmla="*/ 9584 w 10000"/>
                  <a:gd name="connsiteY1190" fmla="*/ 4019 h 10000"/>
                  <a:gd name="connsiteX1191" fmla="*/ 9623 w 10000"/>
                  <a:gd name="connsiteY1191" fmla="*/ 4016 h 10000"/>
                  <a:gd name="connsiteX1192" fmla="*/ 9648 w 10000"/>
                  <a:gd name="connsiteY1192" fmla="*/ 4009 h 10000"/>
                  <a:gd name="connsiteX1193" fmla="*/ 9673 w 10000"/>
                  <a:gd name="connsiteY1193" fmla="*/ 4019 h 10000"/>
                  <a:gd name="connsiteX1194" fmla="*/ 9712 w 10000"/>
                  <a:gd name="connsiteY1194" fmla="*/ 4038 h 10000"/>
                  <a:gd name="connsiteX1195" fmla="*/ 9742 w 10000"/>
                  <a:gd name="connsiteY1195" fmla="*/ 4074 h 10000"/>
                  <a:gd name="connsiteX1196" fmla="*/ 9776 w 10000"/>
                  <a:gd name="connsiteY1196" fmla="*/ 4093 h 10000"/>
                  <a:gd name="connsiteX1197" fmla="*/ 9814 w 10000"/>
                  <a:gd name="connsiteY1197" fmla="*/ 4109 h 10000"/>
                  <a:gd name="connsiteX1198" fmla="*/ 9859 w 10000"/>
                  <a:gd name="connsiteY1198" fmla="*/ 4119 h 10000"/>
                  <a:gd name="connsiteX1199" fmla="*/ 9898 w 10000"/>
                  <a:gd name="connsiteY1199" fmla="*/ 4122 h 10000"/>
                  <a:gd name="connsiteX1200" fmla="*/ 9931 w 10000"/>
                  <a:gd name="connsiteY1200" fmla="*/ 4109 h 10000"/>
                  <a:gd name="connsiteX1201" fmla="*/ 9956 w 10000"/>
                  <a:gd name="connsiteY1201" fmla="*/ 4100 h 10000"/>
                  <a:gd name="connsiteX1202" fmla="*/ 9981 w 10000"/>
                  <a:gd name="connsiteY1202" fmla="*/ 4067 h 10000"/>
                  <a:gd name="connsiteX1203" fmla="*/ 9994 w 10000"/>
                  <a:gd name="connsiteY1203" fmla="*/ 4035 h 10000"/>
                  <a:gd name="connsiteX1204" fmla="*/ 10000 w 10000"/>
                  <a:gd name="connsiteY1204" fmla="*/ 3996 h 10000"/>
                  <a:gd name="connsiteX1205" fmla="*/ 9994 w 10000"/>
                  <a:gd name="connsiteY1205" fmla="*/ 3941 h 10000"/>
                  <a:gd name="connsiteX1206" fmla="*/ 9986 w 10000"/>
                  <a:gd name="connsiteY1206" fmla="*/ 3905 h 10000"/>
                  <a:gd name="connsiteX1207" fmla="*/ 9981 w 10000"/>
                  <a:gd name="connsiteY1207" fmla="*/ 3857 h 10000"/>
                  <a:gd name="connsiteX1208" fmla="*/ 9989 w 10000"/>
                  <a:gd name="connsiteY1208" fmla="*/ 3837 h 10000"/>
                  <a:gd name="connsiteX1209" fmla="*/ 9989 w 10000"/>
                  <a:gd name="connsiteY1209" fmla="*/ 3812 h 10000"/>
                  <a:gd name="connsiteX1210" fmla="*/ 9981 w 10000"/>
                  <a:gd name="connsiteY1210" fmla="*/ 3792 h 10000"/>
                  <a:gd name="connsiteX1211" fmla="*/ 9970 w 10000"/>
                  <a:gd name="connsiteY1211" fmla="*/ 3763 h 10000"/>
                  <a:gd name="connsiteX1212" fmla="*/ 9945 w 10000"/>
                  <a:gd name="connsiteY1212" fmla="*/ 3705 h 10000"/>
                  <a:gd name="connsiteX1213" fmla="*/ 9931 w 10000"/>
                  <a:gd name="connsiteY1213" fmla="*/ 3659 h 10000"/>
                  <a:gd name="connsiteX1214" fmla="*/ 9903 w 10000"/>
                  <a:gd name="connsiteY1214" fmla="*/ 3640 h 10000"/>
                  <a:gd name="connsiteX1215" fmla="*/ 9881 w 10000"/>
                  <a:gd name="connsiteY1215" fmla="*/ 3620 h 10000"/>
                  <a:gd name="connsiteX1216" fmla="*/ 9856 w 10000"/>
                  <a:gd name="connsiteY1216" fmla="*/ 3595 h 10000"/>
                  <a:gd name="connsiteX1217" fmla="*/ 9817 w 10000"/>
                  <a:gd name="connsiteY1217" fmla="*/ 3562 h 10000"/>
                  <a:gd name="connsiteX1218" fmla="*/ 9795 w 10000"/>
                  <a:gd name="connsiteY1218" fmla="*/ 3546 h 10000"/>
                  <a:gd name="connsiteX1219" fmla="*/ 9778 w 10000"/>
                  <a:gd name="connsiteY1219" fmla="*/ 3527 h 10000"/>
                  <a:gd name="connsiteX1220" fmla="*/ 9745 w 10000"/>
                  <a:gd name="connsiteY1220" fmla="*/ 3501 h 10000"/>
                  <a:gd name="connsiteX1221" fmla="*/ 9726 w 10000"/>
                  <a:gd name="connsiteY1221" fmla="*/ 3488 h 10000"/>
                  <a:gd name="connsiteX1222" fmla="*/ 9704 w 10000"/>
                  <a:gd name="connsiteY1222" fmla="*/ 3472 h 10000"/>
                  <a:gd name="connsiteX1223" fmla="*/ 9695 w 10000"/>
                  <a:gd name="connsiteY1223" fmla="*/ 3468 h 10000"/>
                  <a:gd name="connsiteX1224" fmla="*/ 9690 w 10000"/>
                  <a:gd name="connsiteY1224" fmla="*/ 3459 h 10000"/>
                  <a:gd name="connsiteX1225" fmla="*/ 9673 w 10000"/>
                  <a:gd name="connsiteY1225" fmla="*/ 3449 h 10000"/>
                  <a:gd name="connsiteX1226" fmla="*/ 9665 w 10000"/>
                  <a:gd name="connsiteY1226" fmla="*/ 3442 h 10000"/>
                  <a:gd name="connsiteX1227" fmla="*/ 9654 w 10000"/>
                  <a:gd name="connsiteY1227" fmla="*/ 3449 h 10000"/>
                  <a:gd name="connsiteX1228" fmla="*/ 9521 w 10000"/>
                  <a:gd name="connsiteY1228" fmla="*/ 3394 h 10000"/>
                  <a:gd name="connsiteX1229" fmla="*/ 9510 w 10000"/>
                  <a:gd name="connsiteY1229" fmla="*/ 3368 h 10000"/>
                  <a:gd name="connsiteX1230" fmla="*/ 9496 w 10000"/>
                  <a:gd name="connsiteY1230" fmla="*/ 3287 h 10000"/>
                  <a:gd name="connsiteX1231" fmla="*/ 9488 w 10000"/>
                  <a:gd name="connsiteY1231" fmla="*/ 3216 h 10000"/>
                  <a:gd name="connsiteX1232" fmla="*/ 9493 w 10000"/>
                  <a:gd name="connsiteY1232" fmla="*/ 3174 h 10000"/>
                  <a:gd name="connsiteX1233" fmla="*/ 9501 w 10000"/>
                  <a:gd name="connsiteY1233" fmla="*/ 3128 h 10000"/>
                  <a:gd name="connsiteX1234" fmla="*/ 9488 w 10000"/>
                  <a:gd name="connsiteY1234" fmla="*/ 3025 h 10000"/>
                  <a:gd name="connsiteX1235" fmla="*/ 9446 w 10000"/>
                  <a:gd name="connsiteY1235" fmla="*/ 2931 h 10000"/>
                  <a:gd name="connsiteX1236" fmla="*/ 9382 w 10000"/>
                  <a:gd name="connsiteY1236" fmla="*/ 2837 h 10000"/>
                  <a:gd name="connsiteX1237" fmla="*/ 9316 w 10000"/>
                  <a:gd name="connsiteY1237" fmla="*/ 2753 h 10000"/>
                  <a:gd name="connsiteX1238" fmla="*/ 9294 w 10000"/>
                  <a:gd name="connsiteY1238" fmla="*/ 2655 h 10000"/>
                  <a:gd name="connsiteX1239" fmla="*/ 9213 w 10000"/>
                  <a:gd name="connsiteY1239" fmla="*/ 2328 h 10000"/>
                  <a:gd name="connsiteX1240" fmla="*/ 9172 w 10000"/>
                  <a:gd name="connsiteY1240" fmla="*/ 2286 h 10000"/>
                  <a:gd name="connsiteX1241" fmla="*/ 9019 w 10000"/>
                  <a:gd name="connsiteY1241" fmla="*/ 2082 h 10000"/>
                  <a:gd name="connsiteX1242" fmla="*/ 8906 w 10000"/>
                  <a:gd name="connsiteY1242" fmla="*/ 1946 h 10000"/>
                  <a:gd name="connsiteX1243" fmla="*/ 8801 w 10000"/>
                  <a:gd name="connsiteY1243" fmla="*/ 1778 h 10000"/>
                  <a:gd name="connsiteX1244" fmla="*/ 8806 w 10000"/>
                  <a:gd name="connsiteY1244" fmla="*/ 1713 h 10000"/>
                  <a:gd name="connsiteX1245" fmla="*/ 8809 w 10000"/>
                  <a:gd name="connsiteY1245" fmla="*/ 1703 h 10000"/>
                  <a:gd name="connsiteX1246" fmla="*/ 8817 w 10000"/>
                  <a:gd name="connsiteY1246" fmla="*/ 1713 h 10000"/>
                  <a:gd name="connsiteX1247" fmla="*/ 8834 w 10000"/>
                  <a:gd name="connsiteY1247" fmla="*/ 1729 h 10000"/>
                  <a:gd name="connsiteX1248" fmla="*/ 8839 w 10000"/>
                  <a:gd name="connsiteY1248" fmla="*/ 1729 h 10000"/>
                  <a:gd name="connsiteX1249" fmla="*/ 8848 w 10000"/>
                  <a:gd name="connsiteY1249" fmla="*/ 1723 h 10000"/>
                  <a:gd name="connsiteX1250" fmla="*/ 8850 w 10000"/>
                  <a:gd name="connsiteY1250" fmla="*/ 1703 h 10000"/>
                  <a:gd name="connsiteX1251" fmla="*/ 8850 w 10000"/>
                  <a:gd name="connsiteY1251" fmla="*/ 1684 h 10000"/>
                  <a:gd name="connsiteX1252" fmla="*/ 8850 w 10000"/>
                  <a:gd name="connsiteY1252" fmla="*/ 1648 h 10000"/>
                  <a:gd name="connsiteX1253" fmla="*/ 8881 w 10000"/>
                  <a:gd name="connsiteY1253" fmla="*/ 1571 h 10000"/>
                  <a:gd name="connsiteX1254" fmla="*/ 8895 w 10000"/>
                  <a:gd name="connsiteY1254" fmla="*/ 1541 h 10000"/>
                  <a:gd name="connsiteX1255" fmla="*/ 8895 w 10000"/>
                  <a:gd name="connsiteY1255" fmla="*/ 1525 h 10000"/>
                  <a:gd name="connsiteX1256" fmla="*/ 8881 w 10000"/>
                  <a:gd name="connsiteY1256" fmla="*/ 1516 h 10000"/>
                  <a:gd name="connsiteX1257" fmla="*/ 8864 w 10000"/>
                  <a:gd name="connsiteY1257" fmla="*/ 1522 h 10000"/>
                  <a:gd name="connsiteX1258" fmla="*/ 8850 w 10000"/>
                  <a:gd name="connsiteY1258" fmla="*/ 1535 h 10000"/>
                  <a:gd name="connsiteX1259" fmla="*/ 8834 w 10000"/>
                  <a:gd name="connsiteY1259" fmla="*/ 1571 h 10000"/>
                  <a:gd name="connsiteX1260" fmla="*/ 8825 w 10000"/>
                  <a:gd name="connsiteY1260" fmla="*/ 1587 h 10000"/>
                  <a:gd name="connsiteX1261" fmla="*/ 8776 w 10000"/>
                  <a:gd name="connsiteY1261" fmla="*/ 1571 h 10000"/>
                  <a:gd name="connsiteX1262" fmla="*/ 8745 w 10000"/>
                  <a:gd name="connsiteY1262" fmla="*/ 1580 h 10000"/>
                  <a:gd name="connsiteX1263" fmla="*/ 8720 w 10000"/>
                  <a:gd name="connsiteY1263" fmla="*/ 1587 h 10000"/>
                  <a:gd name="connsiteX1264" fmla="*/ 8709 w 10000"/>
                  <a:gd name="connsiteY1264" fmla="*/ 1609 h 10000"/>
                  <a:gd name="connsiteX1265" fmla="*/ 8693 w 10000"/>
                  <a:gd name="connsiteY1265" fmla="*/ 1616 h 10000"/>
                  <a:gd name="connsiteX1266" fmla="*/ 8684 w 10000"/>
                  <a:gd name="connsiteY1266" fmla="*/ 1639 h 10000"/>
                  <a:gd name="connsiteX1267" fmla="*/ 8684 w 10000"/>
                  <a:gd name="connsiteY1267" fmla="*/ 1658 h 10000"/>
                  <a:gd name="connsiteX1268" fmla="*/ 8665 w 10000"/>
                  <a:gd name="connsiteY1268" fmla="*/ 1655 h 10000"/>
                  <a:gd name="connsiteX1269" fmla="*/ 8665 w 10000"/>
                  <a:gd name="connsiteY1269" fmla="*/ 1645 h 10000"/>
                  <a:gd name="connsiteX1270" fmla="*/ 8665 w 10000"/>
                  <a:gd name="connsiteY1270" fmla="*/ 1626 h 10000"/>
                  <a:gd name="connsiteX1271" fmla="*/ 8676 w 10000"/>
                  <a:gd name="connsiteY1271" fmla="*/ 1609 h 10000"/>
                  <a:gd name="connsiteX1272" fmla="*/ 8679 w 10000"/>
                  <a:gd name="connsiteY1272" fmla="*/ 1597 h 10000"/>
                  <a:gd name="connsiteX1273" fmla="*/ 8687 w 10000"/>
                  <a:gd name="connsiteY1273" fmla="*/ 1577 h 10000"/>
                  <a:gd name="connsiteX1274" fmla="*/ 8695 w 10000"/>
                  <a:gd name="connsiteY1274" fmla="*/ 1554 h 10000"/>
                  <a:gd name="connsiteX1275" fmla="*/ 8709 w 10000"/>
                  <a:gd name="connsiteY1275" fmla="*/ 1532 h 10000"/>
                  <a:gd name="connsiteX1276" fmla="*/ 8704 w 10000"/>
                  <a:gd name="connsiteY1276" fmla="*/ 1512 h 10000"/>
                  <a:gd name="connsiteX1277" fmla="*/ 8695 w 10000"/>
                  <a:gd name="connsiteY1277" fmla="*/ 1503 h 10000"/>
                  <a:gd name="connsiteX1278" fmla="*/ 8684 w 10000"/>
                  <a:gd name="connsiteY1278" fmla="*/ 1503 h 10000"/>
                  <a:gd name="connsiteX1279" fmla="*/ 8670 w 10000"/>
                  <a:gd name="connsiteY1279" fmla="*/ 1525 h 10000"/>
                  <a:gd name="connsiteX1280" fmla="*/ 8665 w 10000"/>
                  <a:gd name="connsiteY1280" fmla="*/ 1545 h 10000"/>
                  <a:gd name="connsiteX1281" fmla="*/ 8654 w 10000"/>
                  <a:gd name="connsiteY1281" fmla="*/ 1567 h 10000"/>
                  <a:gd name="connsiteX1282" fmla="*/ 8648 w 10000"/>
                  <a:gd name="connsiteY1282" fmla="*/ 1587 h 10000"/>
                  <a:gd name="connsiteX1283" fmla="*/ 8640 w 10000"/>
                  <a:gd name="connsiteY1283" fmla="*/ 1629 h 10000"/>
                  <a:gd name="connsiteX1284" fmla="*/ 8620 w 10000"/>
                  <a:gd name="connsiteY1284" fmla="*/ 1635 h 10000"/>
                  <a:gd name="connsiteX1285" fmla="*/ 8612 w 10000"/>
                  <a:gd name="connsiteY1285" fmla="*/ 1635 h 10000"/>
                  <a:gd name="connsiteX1286" fmla="*/ 8604 w 10000"/>
                  <a:gd name="connsiteY1286" fmla="*/ 1626 h 10000"/>
                  <a:gd name="connsiteX1287" fmla="*/ 8596 w 10000"/>
                  <a:gd name="connsiteY1287" fmla="*/ 1616 h 10000"/>
                  <a:gd name="connsiteX1288" fmla="*/ 8596 w 10000"/>
                  <a:gd name="connsiteY1288" fmla="*/ 1580 h 10000"/>
                  <a:gd name="connsiteX1289" fmla="*/ 8587 w 10000"/>
                  <a:gd name="connsiteY1289" fmla="*/ 1545 h 10000"/>
                  <a:gd name="connsiteX1290" fmla="*/ 8565 w 10000"/>
                  <a:gd name="connsiteY1290" fmla="*/ 1516 h 10000"/>
                  <a:gd name="connsiteX1291" fmla="*/ 8543 w 10000"/>
                  <a:gd name="connsiteY1291" fmla="*/ 1512 h 10000"/>
                  <a:gd name="connsiteX1292" fmla="*/ 8518 w 10000"/>
                  <a:gd name="connsiteY1292" fmla="*/ 1532 h 10000"/>
                  <a:gd name="connsiteX1293" fmla="*/ 8476 w 10000"/>
                  <a:gd name="connsiteY1293" fmla="*/ 1567 h 10000"/>
                  <a:gd name="connsiteX1294" fmla="*/ 8454 w 10000"/>
                  <a:gd name="connsiteY1294" fmla="*/ 1551 h 10000"/>
                  <a:gd name="connsiteX1295" fmla="*/ 8402 w 10000"/>
                  <a:gd name="connsiteY1295" fmla="*/ 1493 h 10000"/>
                  <a:gd name="connsiteX1296" fmla="*/ 8371 w 10000"/>
                  <a:gd name="connsiteY1296" fmla="*/ 1428 h 10000"/>
                  <a:gd name="connsiteX1297" fmla="*/ 8072 w 10000"/>
                  <a:gd name="connsiteY1297" fmla="*/ 1422 h 10000"/>
                  <a:gd name="connsiteX1298" fmla="*/ 7823 w 10000"/>
                  <a:gd name="connsiteY1298" fmla="*/ 1279 h 10000"/>
                  <a:gd name="connsiteX1299" fmla="*/ 7587 w 10000"/>
                  <a:gd name="connsiteY1299" fmla="*/ 1133 h 10000"/>
                  <a:gd name="connsiteX1300" fmla="*/ 7526 w 10000"/>
                  <a:gd name="connsiteY1300" fmla="*/ 1098 h 10000"/>
                  <a:gd name="connsiteX1301" fmla="*/ 7346 w 10000"/>
                  <a:gd name="connsiteY1301" fmla="*/ 991 h 10000"/>
                  <a:gd name="connsiteX1302" fmla="*/ 7321 w 10000"/>
                  <a:gd name="connsiteY1302" fmla="*/ 959 h 10000"/>
                  <a:gd name="connsiteX1303" fmla="*/ 7307 w 10000"/>
                  <a:gd name="connsiteY1303" fmla="*/ 871 h 10000"/>
                  <a:gd name="connsiteX1304" fmla="*/ 7224 w 10000"/>
                  <a:gd name="connsiteY1304" fmla="*/ 816 h 10000"/>
                  <a:gd name="connsiteX1305" fmla="*/ 7147 w 10000"/>
                  <a:gd name="connsiteY1305" fmla="*/ 787 h 10000"/>
                  <a:gd name="connsiteX1306" fmla="*/ 7080 w 10000"/>
                  <a:gd name="connsiteY1306" fmla="*/ 742 h 10000"/>
                  <a:gd name="connsiteX1307" fmla="*/ 7069 w 10000"/>
                  <a:gd name="connsiteY1307" fmla="*/ 767 h 10000"/>
                  <a:gd name="connsiteX1308" fmla="*/ 7033 w 10000"/>
                  <a:gd name="connsiteY1308" fmla="*/ 787 h 10000"/>
                  <a:gd name="connsiteX1309" fmla="*/ 6820 w 10000"/>
                  <a:gd name="connsiteY1309" fmla="*/ 878 h 10000"/>
                  <a:gd name="connsiteX1310" fmla="*/ 6726 w 10000"/>
                  <a:gd name="connsiteY1310" fmla="*/ 897 h 10000"/>
                  <a:gd name="connsiteX1311" fmla="*/ 6626 w 10000"/>
                  <a:gd name="connsiteY1311" fmla="*/ 955 h 10000"/>
                  <a:gd name="connsiteX1312" fmla="*/ 6582 w 10000"/>
                  <a:gd name="connsiteY1312" fmla="*/ 946 h 10000"/>
                  <a:gd name="connsiteX1313" fmla="*/ 6571 w 10000"/>
                  <a:gd name="connsiteY1313" fmla="*/ 955 h 10000"/>
                  <a:gd name="connsiteX1314" fmla="*/ 6507 w 10000"/>
                  <a:gd name="connsiteY1314" fmla="*/ 975 h 10000"/>
                  <a:gd name="connsiteX1315" fmla="*/ 6485 w 10000"/>
                  <a:gd name="connsiteY1315" fmla="*/ 975 h 10000"/>
                  <a:gd name="connsiteX1316" fmla="*/ 6476 w 10000"/>
                  <a:gd name="connsiteY1316" fmla="*/ 965 h 10000"/>
                  <a:gd name="connsiteX1317" fmla="*/ 6474 w 10000"/>
                  <a:gd name="connsiteY1317" fmla="*/ 936 h 10000"/>
                  <a:gd name="connsiteX1318" fmla="*/ 6452 w 10000"/>
                  <a:gd name="connsiteY1318" fmla="*/ 887 h 10000"/>
                  <a:gd name="connsiteX1319" fmla="*/ 6352 w 10000"/>
                  <a:gd name="connsiteY1319" fmla="*/ 767 h 10000"/>
                  <a:gd name="connsiteX1320" fmla="*/ 6313 w 10000"/>
                  <a:gd name="connsiteY1320" fmla="*/ 732 h 10000"/>
                  <a:gd name="connsiteX1321" fmla="*/ 6296 w 10000"/>
                  <a:gd name="connsiteY1321" fmla="*/ 690 h 10000"/>
                  <a:gd name="connsiteX1322" fmla="*/ 6271 w 10000"/>
                  <a:gd name="connsiteY1322" fmla="*/ 664 h 10000"/>
                  <a:gd name="connsiteX1323" fmla="*/ 6266 w 10000"/>
                  <a:gd name="connsiteY1323" fmla="*/ 654 h 10000"/>
                  <a:gd name="connsiteX1324" fmla="*/ 6111 w 10000"/>
                  <a:gd name="connsiteY1324" fmla="*/ 398 h 10000"/>
                  <a:gd name="connsiteX1325" fmla="*/ 5903 w 10000"/>
                  <a:gd name="connsiteY1325" fmla="*/ 408 h 10000"/>
                  <a:gd name="connsiteX1326" fmla="*/ 5837 w 10000"/>
                  <a:gd name="connsiteY1326" fmla="*/ 427 h 10000"/>
                  <a:gd name="connsiteX1327" fmla="*/ 5756 w 10000"/>
                  <a:gd name="connsiteY1327" fmla="*/ 453 h 10000"/>
                  <a:gd name="connsiteX1328" fmla="*/ 5681 w 10000"/>
                  <a:gd name="connsiteY1328" fmla="*/ 453 h 10000"/>
                  <a:gd name="connsiteX1329" fmla="*/ 5609 w 10000"/>
                  <a:gd name="connsiteY1329" fmla="*/ 447 h 10000"/>
                  <a:gd name="connsiteX1330" fmla="*/ 5554 w 10000"/>
                  <a:gd name="connsiteY1330" fmla="*/ 304 h 10000"/>
                  <a:gd name="connsiteX1331" fmla="*/ 5529 w 10000"/>
                  <a:gd name="connsiteY1331" fmla="*/ 301 h 10000"/>
                  <a:gd name="connsiteX1332" fmla="*/ 5393 w 10000"/>
                  <a:gd name="connsiteY1332" fmla="*/ 256 h 10000"/>
                  <a:gd name="connsiteX1333" fmla="*/ 5366 w 10000"/>
                  <a:gd name="connsiteY1333" fmla="*/ 220 h 10000"/>
                  <a:gd name="connsiteX1334" fmla="*/ 5249 w 10000"/>
                  <a:gd name="connsiteY1334" fmla="*/ 155 h 10000"/>
                  <a:gd name="connsiteX1335" fmla="*/ 5141 w 10000"/>
                  <a:gd name="connsiteY1335" fmla="*/ 52 h 10000"/>
                  <a:gd name="connsiteX1336" fmla="*/ 5116 w 10000"/>
                  <a:gd name="connsiteY1336" fmla="*/ 3 h 10000"/>
                  <a:gd name="connsiteX1337" fmla="*/ 5061 w 10000"/>
                  <a:gd name="connsiteY1337" fmla="*/ 0 h 10000"/>
                  <a:gd name="connsiteX1338" fmla="*/ 5036 w 10000"/>
                  <a:gd name="connsiteY1338" fmla="*/ 32 h 10000"/>
                  <a:gd name="connsiteX1339" fmla="*/ 4942 w 10000"/>
                  <a:gd name="connsiteY1339" fmla="*/ 133 h 10000"/>
                  <a:gd name="connsiteX1340" fmla="*/ 4900 w 10000"/>
                  <a:gd name="connsiteY1340" fmla="*/ 217 h 10000"/>
                  <a:gd name="connsiteX1341" fmla="*/ 4861 w 10000"/>
                  <a:gd name="connsiteY1341" fmla="*/ 198 h 10000"/>
                  <a:gd name="connsiteX1342" fmla="*/ 4795 w 10000"/>
                  <a:gd name="connsiteY1342" fmla="*/ 68 h 10000"/>
                  <a:gd name="connsiteX1343" fmla="*/ 4778 w 10000"/>
                  <a:gd name="connsiteY1343" fmla="*/ 62 h 10000"/>
                  <a:gd name="connsiteX1344" fmla="*/ 4765 w 10000"/>
                  <a:gd name="connsiteY1344" fmla="*/ 62 h 10000"/>
                  <a:gd name="connsiteX1345" fmla="*/ 4748 w 10000"/>
                  <a:gd name="connsiteY1345" fmla="*/ 68 h 10000"/>
                  <a:gd name="connsiteX1346" fmla="*/ 4673 w 10000"/>
                  <a:gd name="connsiteY1346" fmla="*/ 136 h 10000"/>
                  <a:gd name="connsiteX1347" fmla="*/ 4632 w 10000"/>
                  <a:gd name="connsiteY1347" fmla="*/ 201 h 10000"/>
                  <a:gd name="connsiteX1348" fmla="*/ 4623 w 10000"/>
                  <a:gd name="connsiteY1348" fmla="*/ 210 h 10000"/>
                  <a:gd name="connsiteX1349" fmla="*/ 4579 w 10000"/>
                  <a:gd name="connsiteY1349" fmla="*/ 220 h 10000"/>
                  <a:gd name="connsiteX1350" fmla="*/ 4479 w 10000"/>
                  <a:gd name="connsiteY1350" fmla="*/ 198 h 10000"/>
                  <a:gd name="connsiteX1351" fmla="*/ 4402 w 10000"/>
                  <a:gd name="connsiteY1351" fmla="*/ 165 h 10000"/>
                  <a:gd name="connsiteX1352" fmla="*/ 4374 w 10000"/>
                  <a:gd name="connsiteY1352" fmla="*/ 165 h 10000"/>
                  <a:gd name="connsiteX1353" fmla="*/ 4335 w 10000"/>
                  <a:gd name="connsiteY1353" fmla="*/ 172 h 10000"/>
                  <a:gd name="connsiteX1354" fmla="*/ 4302 w 10000"/>
                  <a:gd name="connsiteY1354" fmla="*/ 188 h 10000"/>
                  <a:gd name="connsiteX1355" fmla="*/ 4271 w 10000"/>
                  <a:gd name="connsiteY1355" fmla="*/ 220 h 10000"/>
                  <a:gd name="connsiteX1356" fmla="*/ 4238 w 10000"/>
                  <a:gd name="connsiteY1356" fmla="*/ 240 h 10000"/>
                  <a:gd name="connsiteX1357" fmla="*/ 4324 w 10000"/>
                  <a:gd name="connsiteY1357" fmla="*/ 1289 h 10000"/>
                  <a:gd name="connsiteX1358" fmla="*/ 3521 w 10000"/>
                  <a:gd name="connsiteY1358" fmla="*/ 7730 h 10000"/>
                  <a:gd name="connsiteX1359" fmla="*/ 3560 w 10000"/>
                  <a:gd name="connsiteY1359" fmla="*/ 7749 h 10000"/>
                  <a:gd name="connsiteX1360" fmla="*/ 3562 w 10000"/>
                  <a:gd name="connsiteY1360" fmla="*/ 7759 h 10000"/>
                  <a:gd name="connsiteX1361" fmla="*/ 3573 w 10000"/>
                  <a:gd name="connsiteY1361" fmla="*/ 7766 h 10000"/>
                  <a:gd name="connsiteX1362" fmla="*/ 3584 w 10000"/>
                  <a:gd name="connsiteY1362" fmla="*/ 7759 h 10000"/>
                  <a:gd name="connsiteX1363" fmla="*/ 3811 w 10000"/>
                  <a:gd name="connsiteY1363" fmla="*/ 6802 h 10000"/>
                  <a:gd name="connsiteX1364" fmla="*/ 3623 w 10000"/>
                  <a:gd name="connsiteY1364" fmla="*/ 7733 h 10000"/>
                  <a:gd name="connsiteX1365" fmla="*/ 3632 w 10000"/>
                  <a:gd name="connsiteY1365" fmla="*/ 7730 h 10000"/>
                  <a:gd name="connsiteX1366" fmla="*/ 4236 w 10000"/>
                  <a:gd name="connsiteY1366" fmla="*/ 6832 h 10000"/>
                  <a:gd name="connsiteX1367" fmla="*/ 3946 w 10000"/>
                  <a:gd name="connsiteY1367" fmla="*/ 6675 h 10000"/>
                  <a:gd name="connsiteX1368" fmla="*/ 3687 w 10000"/>
                  <a:gd name="connsiteY1368" fmla="*/ 7730 h 10000"/>
                  <a:gd name="connsiteX1369" fmla="*/ 3690 w 10000"/>
                  <a:gd name="connsiteY1369" fmla="*/ 7730 h 10000"/>
                  <a:gd name="connsiteX1370" fmla="*/ 3704 w 10000"/>
                  <a:gd name="connsiteY1370" fmla="*/ 7740 h 10000"/>
                  <a:gd name="connsiteX1371" fmla="*/ 3712 w 10000"/>
                  <a:gd name="connsiteY1371" fmla="*/ 7743 h 10000"/>
                  <a:gd name="connsiteX1372" fmla="*/ 3723 w 10000"/>
                  <a:gd name="connsiteY1372" fmla="*/ 7749 h 10000"/>
                  <a:gd name="connsiteX1373" fmla="*/ 3729 w 10000"/>
                  <a:gd name="connsiteY1373" fmla="*/ 7749 h 10000"/>
                  <a:gd name="connsiteX1374" fmla="*/ 3729 w 10000"/>
                  <a:gd name="connsiteY1374" fmla="*/ 7743 h 10000"/>
                  <a:gd name="connsiteX1375" fmla="*/ 3745 w 10000"/>
                  <a:gd name="connsiteY1375" fmla="*/ 7740 h 10000"/>
                  <a:gd name="connsiteX1376" fmla="*/ 3753 w 10000"/>
                  <a:gd name="connsiteY1376" fmla="*/ 7730 h 10000"/>
                  <a:gd name="connsiteX1377" fmla="*/ 3762 w 10000"/>
                  <a:gd name="connsiteY1377" fmla="*/ 7720 h 10000"/>
                  <a:gd name="connsiteX1378" fmla="*/ 3776 w 10000"/>
                  <a:gd name="connsiteY1378" fmla="*/ 7710 h 10000"/>
                  <a:gd name="connsiteX1379" fmla="*/ 3784 w 10000"/>
                  <a:gd name="connsiteY1379" fmla="*/ 7701 h 10000"/>
                  <a:gd name="connsiteX1380" fmla="*/ 3792 w 10000"/>
                  <a:gd name="connsiteY1380" fmla="*/ 7694 h 10000"/>
                  <a:gd name="connsiteX1381" fmla="*/ 4805 w 10000"/>
                  <a:gd name="connsiteY1381" fmla="*/ 7386 h 10000"/>
                  <a:gd name="connsiteX1382" fmla="*/ 3778 w 10000"/>
                  <a:gd name="connsiteY1382" fmla="*/ 7756 h 10000"/>
                  <a:gd name="connsiteX1383" fmla="*/ 3762 w 10000"/>
                  <a:gd name="connsiteY1383" fmla="*/ 7775 h 10000"/>
                  <a:gd name="connsiteX1384" fmla="*/ 3748 w 10000"/>
                  <a:gd name="connsiteY1384" fmla="*/ 7775 h 10000"/>
                  <a:gd name="connsiteX1385" fmla="*/ 3737 w 10000"/>
                  <a:gd name="connsiteY1385" fmla="*/ 7778 h 10000"/>
                  <a:gd name="connsiteX1386" fmla="*/ 3712 w 10000"/>
                  <a:gd name="connsiteY1386" fmla="*/ 8005 h 10000"/>
                  <a:gd name="connsiteX1387" fmla="*/ 3706 w 10000"/>
                  <a:gd name="connsiteY1387" fmla="*/ 8021 h 10000"/>
                  <a:gd name="connsiteX1388" fmla="*/ 3712 w 10000"/>
                  <a:gd name="connsiteY1388" fmla="*/ 8044 h 10000"/>
                  <a:gd name="connsiteX1389" fmla="*/ 3712 w 10000"/>
                  <a:gd name="connsiteY1389" fmla="*/ 8051 h 10000"/>
                  <a:gd name="connsiteX1390" fmla="*/ 3767 w 10000"/>
                  <a:gd name="connsiteY1390" fmla="*/ 8106 h 10000"/>
                  <a:gd name="connsiteX1391" fmla="*/ 3770 w 10000"/>
                  <a:gd name="connsiteY1391" fmla="*/ 8119 h 10000"/>
                  <a:gd name="connsiteX1392" fmla="*/ 3740 w 10000"/>
                  <a:gd name="connsiteY1392" fmla="*/ 8154 h 10000"/>
                  <a:gd name="connsiteX1393" fmla="*/ 3731 w 10000"/>
                  <a:gd name="connsiteY1393" fmla="*/ 8138 h 10000"/>
                  <a:gd name="connsiteX1394" fmla="*/ 3729 w 10000"/>
                  <a:gd name="connsiteY1394" fmla="*/ 8125 h 10000"/>
                  <a:gd name="connsiteX1395" fmla="*/ 3712 w 10000"/>
                  <a:gd name="connsiteY1395" fmla="*/ 8115 h 10000"/>
                  <a:gd name="connsiteX1396" fmla="*/ 3704 w 10000"/>
                  <a:gd name="connsiteY1396" fmla="*/ 8109 h 10000"/>
                  <a:gd name="connsiteX1397" fmla="*/ 3687 w 10000"/>
                  <a:gd name="connsiteY1397" fmla="*/ 8099 h 10000"/>
                  <a:gd name="connsiteX1398" fmla="*/ 3673 w 10000"/>
                  <a:gd name="connsiteY1398" fmla="*/ 8093 h 10000"/>
                  <a:gd name="connsiteX1399" fmla="*/ 3665 w 10000"/>
                  <a:gd name="connsiteY1399" fmla="*/ 8083 h 10000"/>
                  <a:gd name="connsiteX1400" fmla="*/ 3648 w 10000"/>
                  <a:gd name="connsiteY1400" fmla="*/ 8073 h 10000"/>
                  <a:gd name="connsiteX1401" fmla="*/ 3643 w 10000"/>
                  <a:gd name="connsiteY1401" fmla="*/ 8063 h 10000"/>
                  <a:gd name="connsiteX1402" fmla="*/ 3632 w 10000"/>
                  <a:gd name="connsiteY1402" fmla="*/ 8054 h 10000"/>
                  <a:gd name="connsiteX1403" fmla="*/ 3623 w 10000"/>
                  <a:gd name="connsiteY1403" fmla="*/ 8060 h 10000"/>
                  <a:gd name="connsiteX1404" fmla="*/ 3615 w 10000"/>
                  <a:gd name="connsiteY1404" fmla="*/ 8070 h 10000"/>
                  <a:gd name="connsiteX1405" fmla="*/ 3607 w 10000"/>
                  <a:gd name="connsiteY1405" fmla="*/ 8083 h 10000"/>
                  <a:gd name="connsiteX1406" fmla="*/ 3607 w 10000"/>
                  <a:gd name="connsiteY1406" fmla="*/ 8099 h 10000"/>
                  <a:gd name="connsiteX1407" fmla="*/ 3607 w 10000"/>
                  <a:gd name="connsiteY1407" fmla="*/ 8125 h 10000"/>
                  <a:gd name="connsiteX1408" fmla="*/ 3601 w 10000"/>
                  <a:gd name="connsiteY1408" fmla="*/ 8148 h 10000"/>
                  <a:gd name="connsiteX1409" fmla="*/ 3584 w 10000"/>
                  <a:gd name="connsiteY1409" fmla="*/ 8154 h 10000"/>
                  <a:gd name="connsiteX1410" fmla="*/ 3573 w 10000"/>
                  <a:gd name="connsiteY1410" fmla="*/ 8154 h 10000"/>
                  <a:gd name="connsiteX1411" fmla="*/ 4881 w 10000"/>
                  <a:gd name="connsiteY1411" fmla="*/ 8090 h 10000"/>
                  <a:gd name="connsiteX1412" fmla="*/ 3206 w 10000"/>
                  <a:gd name="connsiteY1412" fmla="*/ 8300 h 10000"/>
                  <a:gd name="connsiteX1413" fmla="*/ 2947 w 10000"/>
                  <a:gd name="connsiteY1413" fmla="*/ 8089 h 10000"/>
                  <a:gd name="connsiteX1414" fmla="*/ 3057 w 10000"/>
                  <a:gd name="connsiteY1414" fmla="*/ 7143 h 10000"/>
                  <a:gd name="connsiteX0" fmla="*/ 4324 w 10000"/>
                  <a:gd name="connsiteY0" fmla="*/ 1289 h 10000"/>
                  <a:gd name="connsiteX1" fmla="*/ 4296 w 10000"/>
                  <a:gd name="connsiteY1" fmla="*/ 1305 h 10000"/>
                  <a:gd name="connsiteX2" fmla="*/ 4285 w 10000"/>
                  <a:gd name="connsiteY2" fmla="*/ 1279 h 10000"/>
                  <a:gd name="connsiteX3" fmla="*/ 4244 w 10000"/>
                  <a:gd name="connsiteY3" fmla="*/ 1266 h 10000"/>
                  <a:gd name="connsiteX4" fmla="*/ 4208 w 10000"/>
                  <a:gd name="connsiteY4" fmla="*/ 1286 h 10000"/>
                  <a:gd name="connsiteX5" fmla="*/ 4172 w 10000"/>
                  <a:gd name="connsiteY5" fmla="*/ 1299 h 10000"/>
                  <a:gd name="connsiteX6" fmla="*/ 4150 w 10000"/>
                  <a:gd name="connsiteY6" fmla="*/ 1308 h 10000"/>
                  <a:gd name="connsiteX7" fmla="*/ 4139 w 10000"/>
                  <a:gd name="connsiteY7" fmla="*/ 1315 h 10000"/>
                  <a:gd name="connsiteX8" fmla="*/ 4125 w 10000"/>
                  <a:gd name="connsiteY8" fmla="*/ 1315 h 10000"/>
                  <a:gd name="connsiteX9" fmla="*/ 4119 w 10000"/>
                  <a:gd name="connsiteY9" fmla="*/ 1315 h 10000"/>
                  <a:gd name="connsiteX10" fmla="*/ 4111 w 10000"/>
                  <a:gd name="connsiteY10" fmla="*/ 1308 h 10000"/>
                  <a:gd name="connsiteX11" fmla="*/ 4100 w 10000"/>
                  <a:gd name="connsiteY11" fmla="*/ 1315 h 10000"/>
                  <a:gd name="connsiteX12" fmla="*/ 4075 w 10000"/>
                  <a:gd name="connsiteY12" fmla="*/ 1315 h 10000"/>
                  <a:gd name="connsiteX13" fmla="*/ 4058 w 10000"/>
                  <a:gd name="connsiteY13" fmla="*/ 1318 h 10000"/>
                  <a:gd name="connsiteX14" fmla="*/ 4044 w 10000"/>
                  <a:gd name="connsiteY14" fmla="*/ 1315 h 10000"/>
                  <a:gd name="connsiteX15" fmla="*/ 4042 w 10000"/>
                  <a:gd name="connsiteY15" fmla="*/ 1299 h 10000"/>
                  <a:gd name="connsiteX16" fmla="*/ 4014 w 10000"/>
                  <a:gd name="connsiteY16" fmla="*/ 1308 h 10000"/>
                  <a:gd name="connsiteX17" fmla="*/ 4011 w 10000"/>
                  <a:gd name="connsiteY17" fmla="*/ 1315 h 10000"/>
                  <a:gd name="connsiteX18" fmla="*/ 4011 w 10000"/>
                  <a:gd name="connsiteY18" fmla="*/ 1341 h 10000"/>
                  <a:gd name="connsiteX19" fmla="*/ 4019 w 10000"/>
                  <a:gd name="connsiteY19" fmla="*/ 1341 h 10000"/>
                  <a:gd name="connsiteX20" fmla="*/ 3997 w 10000"/>
                  <a:gd name="connsiteY20" fmla="*/ 1363 h 10000"/>
                  <a:gd name="connsiteX21" fmla="*/ 3986 w 10000"/>
                  <a:gd name="connsiteY21" fmla="*/ 1373 h 10000"/>
                  <a:gd name="connsiteX22" fmla="*/ 3981 w 10000"/>
                  <a:gd name="connsiteY22" fmla="*/ 1389 h 10000"/>
                  <a:gd name="connsiteX23" fmla="*/ 3981 w 10000"/>
                  <a:gd name="connsiteY23" fmla="*/ 1409 h 10000"/>
                  <a:gd name="connsiteX24" fmla="*/ 3981 w 10000"/>
                  <a:gd name="connsiteY24" fmla="*/ 1438 h 10000"/>
                  <a:gd name="connsiteX25" fmla="*/ 3961 w 10000"/>
                  <a:gd name="connsiteY25" fmla="*/ 1441 h 10000"/>
                  <a:gd name="connsiteX26" fmla="*/ 3942 w 10000"/>
                  <a:gd name="connsiteY26" fmla="*/ 1441 h 10000"/>
                  <a:gd name="connsiteX27" fmla="*/ 3914 w 10000"/>
                  <a:gd name="connsiteY27" fmla="*/ 1454 h 10000"/>
                  <a:gd name="connsiteX28" fmla="*/ 3892 w 10000"/>
                  <a:gd name="connsiteY28" fmla="*/ 1467 h 10000"/>
                  <a:gd name="connsiteX29" fmla="*/ 3867 w 10000"/>
                  <a:gd name="connsiteY29" fmla="*/ 1483 h 10000"/>
                  <a:gd name="connsiteX30" fmla="*/ 3845 w 10000"/>
                  <a:gd name="connsiteY30" fmla="*/ 1467 h 10000"/>
                  <a:gd name="connsiteX31" fmla="*/ 3850 w 10000"/>
                  <a:gd name="connsiteY31" fmla="*/ 1457 h 10000"/>
                  <a:gd name="connsiteX32" fmla="*/ 3864 w 10000"/>
                  <a:gd name="connsiteY32" fmla="*/ 1441 h 10000"/>
                  <a:gd name="connsiteX33" fmla="*/ 3859 w 10000"/>
                  <a:gd name="connsiteY33" fmla="*/ 1409 h 10000"/>
                  <a:gd name="connsiteX34" fmla="*/ 3842 w 10000"/>
                  <a:gd name="connsiteY34" fmla="*/ 1383 h 10000"/>
                  <a:gd name="connsiteX35" fmla="*/ 3825 w 10000"/>
                  <a:gd name="connsiteY35" fmla="*/ 1360 h 10000"/>
                  <a:gd name="connsiteX36" fmla="*/ 3809 w 10000"/>
                  <a:gd name="connsiteY36" fmla="*/ 1318 h 10000"/>
                  <a:gd name="connsiteX37" fmla="*/ 3787 w 10000"/>
                  <a:gd name="connsiteY37" fmla="*/ 1289 h 10000"/>
                  <a:gd name="connsiteX38" fmla="*/ 3759 w 10000"/>
                  <a:gd name="connsiteY38" fmla="*/ 1266 h 10000"/>
                  <a:gd name="connsiteX39" fmla="*/ 3740 w 10000"/>
                  <a:gd name="connsiteY39" fmla="*/ 1256 h 10000"/>
                  <a:gd name="connsiteX40" fmla="*/ 3715 w 10000"/>
                  <a:gd name="connsiteY40" fmla="*/ 1250 h 10000"/>
                  <a:gd name="connsiteX41" fmla="*/ 3687 w 10000"/>
                  <a:gd name="connsiteY41" fmla="*/ 1256 h 10000"/>
                  <a:gd name="connsiteX42" fmla="*/ 3681 w 10000"/>
                  <a:gd name="connsiteY42" fmla="*/ 1260 h 10000"/>
                  <a:gd name="connsiteX43" fmla="*/ 3670 w 10000"/>
                  <a:gd name="connsiteY43" fmla="*/ 1295 h 10000"/>
                  <a:gd name="connsiteX44" fmla="*/ 3651 w 10000"/>
                  <a:gd name="connsiteY44" fmla="*/ 1305 h 10000"/>
                  <a:gd name="connsiteX45" fmla="*/ 3640 w 10000"/>
                  <a:gd name="connsiteY45" fmla="*/ 1308 h 10000"/>
                  <a:gd name="connsiteX46" fmla="*/ 3626 w 10000"/>
                  <a:gd name="connsiteY46" fmla="*/ 1308 h 10000"/>
                  <a:gd name="connsiteX47" fmla="*/ 3632 w 10000"/>
                  <a:gd name="connsiteY47" fmla="*/ 1276 h 10000"/>
                  <a:gd name="connsiteX48" fmla="*/ 3609 w 10000"/>
                  <a:gd name="connsiteY48" fmla="*/ 1289 h 10000"/>
                  <a:gd name="connsiteX49" fmla="*/ 3593 w 10000"/>
                  <a:gd name="connsiteY49" fmla="*/ 1286 h 10000"/>
                  <a:gd name="connsiteX50" fmla="*/ 3590 w 10000"/>
                  <a:gd name="connsiteY50" fmla="*/ 1256 h 10000"/>
                  <a:gd name="connsiteX51" fmla="*/ 3584 w 10000"/>
                  <a:gd name="connsiteY51" fmla="*/ 1237 h 10000"/>
                  <a:gd name="connsiteX52" fmla="*/ 3573 w 10000"/>
                  <a:gd name="connsiteY52" fmla="*/ 1237 h 10000"/>
                  <a:gd name="connsiteX53" fmla="*/ 3554 w 10000"/>
                  <a:gd name="connsiteY53" fmla="*/ 1227 h 10000"/>
                  <a:gd name="connsiteX54" fmla="*/ 3546 w 10000"/>
                  <a:gd name="connsiteY54" fmla="*/ 1192 h 10000"/>
                  <a:gd name="connsiteX55" fmla="*/ 3529 w 10000"/>
                  <a:gd name="connsiteY55" fmla="*/ 1176 h 10000"/>
                  <a:gd name="connsiteX56" fmla="*/ 3512 w 10000"/>
                  <a:gd name="connsiteY56" fmla="*/ 1182 h 10000"/>
                  <a:gd name="connsiteX57" fmla="*/ 3485 w 10000"/>
                  <a:gd name="connsiteY57" fmla="*/ 1182 h 10000"/>
                  <a:gd name="connsiteX58" fmla="*/ 3463 w 10000"/>
                  <a:gd name="connsiteY58" fmla="*/ 1176 h 10000"/>
                  <a:gd name="connsiteX59" fmla="*/ 3449 w 10000"/>
                  <a:gd name="connsiteY59" fmla="*/ 1182 h 10000"/>
                  <a:gd name="connsiteX60" fmla="*/ 3432 w 10000"/>
                  <a:gd name="connsiteY60" fmla="*/ 1192 h 10000"/>
                  <a:gd name="connsiteX61" fmla="*/ 3454 w 10000"/>
                  <a:gd name="connsiteY61" fmla="*/ 1205 h 10000"/>
                  <a:gd name="connsiteX62" fmla="*/ 3463 w 10000"/>
                  <a:gd name="connsiteY62" fmla="*/ 1205 h 10000"/>
                  <a:gd name="connsiteX63" fmla="*/ 3488 w 10000"/>
                  <a:gd name="connsiteY63" fmla="*/ 1205 h 10000"/>
                  <a:gd name="connsiteX64" fmla="*/ 3488 w 10000"/>
                  <a:gd name="connsiteY64" fmla="*/ 1218 h 10000"/>
                  <a:gd name="connsiteX65" fmla="*/ 3493 w 10000"/>
                  <a:gd name="connsiteY65" fmla="*/ 1247 h 10000"/>
                  <a:gd name="connsiteX66" fmla="*/ 3512 w 10000"/>
                  <a:gd name="connsiteY66" fmla="*/ 1247 h 10000"/>
                  <a:gd name="connsiteX67" fmla="*/ 3518 w 10000"/>
                  <a:gd name="connsiteY67" fmla="*/ 1250 h 10000"/>
                  <a:gd name="connsiteX68" fmla="*/ 3521 w 10000"/>
                  <a:gd name="connsiteY68" fmla="*/ 1276 h 10000"/>
                  <a:gd name="connsiteX69" fmla="*/ 3543 w 10000"/>
                  <a:gd name="connsiteY69" fmla="*/ 1295 h 10000"/>
                  <a:gd name="connsiteX70" fmla="*/ 3546 w 10000"/>
                  <a:gd name="connsiteY70" fmla="*/ 1305 h 10000"/>
                  <a:gd name="connsiteX71" fmla="*/ 3543 w 10000"/>
                  <a:gd name="connsiteY71" fmla="*/ 1315 h 10000"/>
                  <a:gd name="connsiteX72" fmla="*/ 3543 w 10000"/>
                  <a:gd name="connsiteY72" fmla="*/ 1331 h 10000"/>
                  <a:gd name="connsiteX73" fmla="*/ 3554 w 10000"/>
                  <a:gd name="connsiteY73" fmla="*/ 1324 h 10000"/>
                  <a:gd name="connsiteX74" fmla="*/ 3560 w 10000"/>
                  <a:gd name="connsiteY74" fmla="*/ 1331 h 10000"/>
                  <a:gd name="connsiteX75" fmla="*/ 3582 w 10000"/>
                  <a:gd name="connsiteY75" fmla="*/ 1344 h 10000"/>
                  <a:gd name="connsiteX76" fmla="*/ 3598 w 10000"/>
                  <a:gd name="connsiteY76" fmla="*/ 1380 h 10000"/>
                  <a:gd name="connsiteX77" fmla="*/ 3607 w 10000"/>
                  <a:gd name="connsiteY77" fmla="*/ 1389 h 10000"/>
                  <a:gd name="connsiteX78" fmla="*/ 3623 w 10000"/>
                  <a:gd name="connsiteY78" fmla="*/ 1409 h 10000"/>
                  <a:gd name="connsiteX79" fmla="*/ 3634 w 10000"/>
                  <a:gd name="connsiteY79" fmla="*/ 1438 h 10000"/>
                  <a:gd name="connsiteX80" fmla="*/ 3632 w 10000"/>
                  <a:gd name="connsiteY80" fmla="*/ 1454 h 10000"/>
                  <a:gd name="connsiteX81" fmla="*/ 3618 w 10000"/>
                  <a:gd name="connsiteY81" fmla="*/ 1438 h 10000"/>
                  <a:gd name="connsiteX82" fmla="*/ 3598 w 10000"/>
                  <a:gd name="connsiteY82" fmla="*/ 1428 h 10000"/>
                  <a:gd name="connsiteX83" fmla="*/ 3582 w 10000"/>
                  <a:gd name="connsiteY83" fmla="*/ 1402 h 10000"/>
                  <a:gd name="connsiteX84" fmla="*/ 3562 w 10000"/>
                  <a:gd name="connsiteY84" fmla="*/ 1399 h 10000"/>
                  <a:gd name="connsiteX85" fmla="*/ 3546 w 10000"/>
                  <a:gd name="connsiteY85" fmla="*/ 1383 h 10000"/>
                  <a:gd name="connsiteX86" fmla="*/ 3510 w 10000"/>
                  <a:gd name="connsiteY86" fmla="*/ 1360 h 10000"/>
                  <a:gd name="connsiteX87" fmla="*/ 3485 w 10000"/>
                  <a:gd name="connsiteY87" fmla="*/ 1344 h 10000"/>
                  <a:gd name="connsiteX88" fmla="*/ 3454 w 10000"/>
                  <a:gd name="connsiteY88" fmla="*/ 1334 h 10000"/>
                  <a:gd name="connsiteX89" fmla="*/ 3429 w 10000"/>
                  <a:gd name="connsiteY89" fmla="*/ 1315 h 10000"/>
                  <a:gd name="connsiteX90" fmla="*/ 3416 w 10000"/>
                  <a:gd name="connsiteY90" fmla="*/ 1308 h 10000"/>
                  <a:gd name="connsiteX91" fmla="*/ 3399 w 10000"/>
                  <a:gd name="connsiteY91" fmla="*/ 1305 h 10000"/>
                  <a:gd name="connsiteX92" fmla="*/ 3382 w 10000"/>
                  <a:gd name="connsiteY92" fmla="*/ 1286 h 10000"/>
                  <a:gd name="connsiteX93" fmla="*/ 3380 w 10000"/>
                  <a:gd name="connsiteY93" fmla="*/ 1266 h 10000"/>
                  <a:gd name="connsiteX94" fmla="*/ 3388 w 10000"/>
                  <a:gd name="connsiteY94" fmla="*/ 1256 h 10000"/>
                  <a:gd name="connsiteX95" fmla="*/ 3407 w 10000"/>
                  <a:gd name="connsiteY95" fmla="*/ 1256 h 10000"/>
                  <a:gd name="connsiteX96" fmla="*/ 3396 w 10000"/>
                  <a:gd name="connsiteY96" fmla="*/ 1227 h 10000"/>
                  <a:gd name="connsiteX97" fmla="*/ 3382 w 10000"/>
                  <a:gd name="connsiteY97" fmla="*/ 1227 h 10000"/>
                  <a:gd name="connsiteX98" fmla="*/ 3360 w 10000"/>
                  <a:gd name="connsiteY98" fmla="*/ 1221 h 10000"/>
                  <a:gd name="connsiteX99" fmla="*/ 3349 w 10000"/>
                  <a:gd name="connsiteY99" fmla="*/ 1231 h 10000"/>
                  <a:gd name="connsiteX100" fmla="*/ 3352 w 10000"/>
                  <a:gd name="connsiteY100" fmla="*/ 1247 h 10000"/>
                  <a:gd name="connsiteX101" fmla="*/ 3341 w 10000"/>
                  <a:gd name="connsiteY101" fmla="*/ 1237 h 10000"/>
                  <a:gd name="connsiteX102" fmla="*/ 3335 w 10000"/>
                  <a:gd name="connsiteY102" fmla="*/ 1231 h 10000"/>
                  <a:gd name="connsiteX103" fmla="*/ 3307 w 10000"/>
                  <a:gd name="connsiteY103" fmla="*/ 1227 h 10000"/>
                  <a:gd name="connsiteX104" fmla="*/ 3294 w 10000"/>
                  <a:gd name="connsiteY104" fmla="*/ 1221 h 10000"/>
                  <a:gd name="connsiteX105" fmla="*/ 3271 w 10000"/>
                  <a:gd name="connsiteY105" fmla="*/ 1211 h 10000"/>
                  <a:gd name="connsiteX106" fmla="*/ 3252 w 10000"/>
                  <a:gd name="connsiteY106" fmla="*/ 1195 h 10000"/>
                  <a:gd name="connsiteX107" fmla="*/ 3235 w 10000"/>
                  <a:gd name="connsiteY107" fmla="*/ 1195 h 10000"/>
                  <a:gd name="connsiteX108" fmla="*/ 3235 w 10000"/>
                  <a:gd name="connsiteY108" fmla="*/ 1205 h 10000"/>
                  <a:gd name="connsiteX109" fmla="*/ 3219 w 10000"/>
                  <a:gd name="connsiteY109" fmla="*/ 1231 h 10000"/>
                  <a:gd name="connsiteX110" fmla="*/ 3213 w 10000"/>
                  <a:gd name="connsiteY110" fmla="*/ 1231 h 10000"/>
                  <a:gd name="connsiteX111" fmla="*/ 3183 w 10000"/>
                  <a:gd name="connsiteY111" fmla="*/ 1221 h 10000"/>
                  <a:gd name="connsiteX112" fmla="*/ 3175 w 10000"/>
                  <a:gd name="connsiteY112" fmla="*/ 1227 h 10000"/>
                  <a:gd name="connsiteX113" fmla="*/ 3163 w 10000"/>
                  <a:gd name="connsiteY113" fmla="*/ 1237 h 10000"/>
                  <a:gd name="connsiteX114" fmla="*/ 3158 w 10000"/>
                  <a:gd name="connsiteY114" fmla="*/ 1260 h 10000"/>
                  <a:gd name="connsiteX115" fmla="*/ 3158 w 10000"/>
                  <a:gd name="connsiteY115" fmla="*/ 1276 h 10000"/>
                  <a:gd name="connsiteX116" fmla="*/ 3163 w 10000"/>
                  <a:gd name="connsiteY116" fmla="*/ 1295 h 10000"/>
                  <a:gd name="connsiteX117" fmla="*/ 3166 w 10000"/>
                  <a:gd name="connsiteY117" fmla="*/ 1308 h 10000"/>
                  <a:gd name="connsiteX118" fmla="*/ 3158 w 10000"/>
                  <a:gd name="connsiteY118" fmla="*/ 1315 h 10000"/>
                  <a:gd name="connsiteX119" fmla="*/ 3133 w 10000"/>
                  <a:gd name="connsiteY119" fmla="*/ 1299 h 10000"/>
                  <a:gd name="connsiteX120" fmla="*/ 3114 w 10000"/>
                  <a:gd name="connsiteY120" fmla="*/ 1276 h 10000"/>
                  <a:gd name="connsiteX121" fmla="*/ 3078 w 10000"/>
                  <a:gd name="connsiteY121" fmla="*/ 1240 h 10000"/>
                  <a:gd name="connsiteX122" fmla="*/ 3044 w 10000"/>
                  <a:gd name="connsiteY122" fmla="*/ 1227 h 10000"/>
                  <a:gd name="connsiteX123" fmla="*/ 3033 w 10000"/>
                  <a:gd name="connsiteY123" fmla="*/ 1231 h 10000"/>
                  <a:gd name="connsiteX124" fmla="*/ 3036 w 10000"/>
                  <a:gd name="connsiteY124" fmla="*/ 1256 h 10000"/>
                  <a:gd name="connsiteX125" fmla="*/ 3044 w 10000"/>
                  <a:gd name="connsiteY125" fmla="*/ 1266 h 10000"/>
                  <a:gd name="connsiteX126" fmla="*/ 3044 w 10000"/>
                  <a:gd name="connsiteY126" fmla="*/ 1276 h 10000"/>
                  <a:gd name="connsiteX127" fmla="*/ 3036 w 10000"/>
                  <a:gd name="connsiteY127" fmla="*/ 1276 h 10000"/>
                  <a:gd name="connsiteX128" fmla="*/ 3028 w 10000"/>
                  <a:gd name="connsiteY128" fmla="*/ 1266 h 10000"/>
                  <a:gd name="connsiteX129" fmla="*/ 3025 w 10000"/>
                  <a:gd name="connsiteY129" fmla="*/ 1256 h 10000"/>
                  <a:gd name="connsiteX130" fmla="*/ 3008 w 10000"/>
                  <a:gd name="connsiteY130" fmla="*/ 1205 h 10000"/>
                  <a:gd name="connsiteX131" fmla="*/ 3000 w 10000"/>
                  <a:gd name="connsiteY131" fmla="*/ 1192 h 10000"/>
                  <a:gd name="connsiteX132" fmla="*/ 2994 w 10000"/>
                  <a:gd name="connsiteY132" fmla="*/ 1176 h 10000"/>
                  <a:gd name="connsiteX133" fmla="*/ 2986 w 10000"/>
                  <a:gd name="connsiteY133" fmla="*/ 1182 h 10000"/>
                  <a:gd name="connsiteX134" fmla="*/ 2981 w 10000"/>
                  <a:gd name="connsiteY134" fmla="*/ 1192 h 10000"/>
                  <a:gd name="connsiteX135" fmla="*/ 2970 w 10000"/>
                  <a:gd name="connsiteY135" fmla="*/ 1201 h 10000"/>
                  <a:gd name="connsiteX136" fmla="*/ 2956 w 10000"/>
                  <a:gd name="connsiteY136" fmla="*/ 1218 h 10000"/>
                  <a:gd name="connsiteX137" fmla="*/ 2939 w 10000"/>
                  <a:gd name="connsiteY137" fmla="*/ 1240 h 10000"/>
                  <a:gd name="connsiteX138" fmla="*/ 2928 w 10000"/>
                  <a:gd name="connsiteY138" fmla="*/ 1247 h 10000"/>
                  <a:gd name="connsiteX139" fmla="*/ 2922 w 10000"/>
                  <a:gd name="connsiteY139" fmla="*/ 1250 h 10000"/>
                  <a:gd name="connsiteX140" fmla="*/ 2911 w 10000"/>
                  <a:gd name="connsiteY140" fmla="*/ 1250 h 10000"/>
                  <a:gd name="connsiteX141" fmla="*/ 2884 w 10000"/>
                  <a:gd name="connsiteY141" fmla="*/ 1247 h 10000"/>
                  <a:gd name="connsiteX142" fmla="*/ 2864 w 10000"/>
                  <a:gd name="connsiteY142" fmla="*/ 1237 h 10000"/>
                  <a:gd name="connsiteX143" fmla="*/ 2848 w 10000"/>
                  <a:gd name="connsiteY143" fmla="*/ 1231 h 10000"/>
                  <a:gd name="connsiteX144" fmla="*/ 2834 w 10000"/>
                  <a:gd name="connsiteY144" fmla="*/ 1227 h 10000"/>
                  <a:gd name="connsiteX145" fmla="*/ 2831 w 10000"/>
                  <a:gd name="connsiteY145" fmla="*/ 1227 h 10000"/>
                  <a:gd name="connsiteX146" fmla="*/ 2831 w 10000"/>
                  <a:gd name="connsiteY146" fmla="*/ 1221 h 10000"/>
                  <a:gd name="connsiteX147" fmla="*/ 2825 w 10000"/>
                  <a:gd name="connsiteY147" fmla="*/ 1205 h 10000"/>
                  <a:gd name="connsiteX148" fmla="*/ 2823 w 10000"/>
                  <a:gd name="connsiteY148" fmla="*/ 1192 h 10000"/>
                  <a:gd name="connsiteX149" fmla="*/ 2817 w 10000"/>
                  <a:gd name="connsiteY149" fmla="*/ 1182 h 10000"/>
                  <a:gd name="connsiteX150" fmla="*/ 2814 w 10000"/>
                  <a:gd name="connsiteY150" fmla="*/ 1176 h 10000"/>
                  <a:gd name="connsiteX151" fmla="*/ 2792 w 10000"/>
                  <a:gd name="connsiteY151" fmla="*/ 1172 h 10000"/>
                  <a:gd name="connsiteX152" fmla="*/ 2759 w 10000"/>
                  <a:gd name="connsiteY152" fmla="*/ 1156 h 10000"/>
                  <a:gd name="connsiteX153" fmla="*/ 2734 w 10000"/>
                  <a:gd name="connsiteY153" fmla="*/ 1143 h 10000"/>
                  <a:gd name="connsiteX154" fmla="*/ 2695 w 10000"/>
                  <a:gd name="connsiteY154" fmla="*/ 1124 h 10000"/>
                  <a:gd name="connsiteX155" fmla="*/ 2670 w 10000"/>
                  <a:gd name="connsiteY155" fmla="*/ 1108 h 10000"/>
                  <a:gd name="connsiteX156" fmla="*/ 2645 w 10000"/>
                  <a:gd name="connsiteY156" fmla="*/ 1091 h 10000"/>
                  <a:gd name="connsiteX157" fmla="*/ 2618 w 10000"/>
                  <a:gd name="connsiteY157" fmla="*/ 1088 h 10000"/>
                  <a:gd name="connsiteX158" fmla="*/ 2576 w 10000"/>
                  <a:gd name="connsiteY158" fmla="*/ 1088 h 10000"/>
                  <a:gd name="connsiteX159" fmla="*/ 2551 w 10000"/>
                  <a:gd name="connsiteY159" fmla="*/ 1091 h 10000"/>
                  <a:gd name="connsiteX160" fmla="*/ 2521 w 10000"/>
                  <a:gd name="connsiteY160" fmla="*/ 1098 h 10000"/>
                  <a:gd name="connsiteX161" fmla="*/ 2493 w 10000"/>
                  <a:gd name="connsiteY161" fmla="*/ 1104 h 10000"/>
                  <a:gd name="connsiteX162" fmla="*/ 2468 w 10000"/>
                  <a:gd name="connsiteY162" fmla="*/ 1108 h 10000"/>
                  <a:gd name="connsiteX163" fmla="*/ 2404 w 10000"/>
                  <a:gd name="connsiteY163" fmla="*/ 1124 h 10000"/>
                  <a:gd name="connsiteX164" fmla="*/ 2366 w 10000"/>
                  <a:gd name="connsiteY164" fmla="*/ 1133 h 10000"/>
                  <a:gd name="connsiteX165" fmla="*/ 2346 w 10000"/>
                  <a:gd name="connsiteY165" fmla="*/ 1137 h 10000"/>
                  <a:gd name="connsiteX166" fmla="*/ 2294 w 10000"/>
                  <a:gd name="connsiteY166" fmla="*/ 1146 h 10000"/>
                  <a:gd name="connsiteX167" fmla="*/ 2249 w 10000"/>
                  <a:gd name="connsiteY167" fmla="*/ 1156 h 10000"/>
                  <a:gd name="connsiteX168" fmla="*/ 2230 w 10000"/>
                  <a:gd name="connsiteY168" fmla="*/ 1156 h 10000"/>
                  <a:gd name="connsiteX169" fmla="*/ 2222 w 10000"/>
                  <a:gd name="connsiteY169" fmla="*/ 1163 h 10000"/>
                  <a:gd name="connsiteX170" fmla="*/ 2194 w 10000"/>
                  <a:gd name="connsiteY170" fmla="*/ 1163 h 10000"/>
                  <a:gd name="connsiteX171" fmla="*/ 2172 w 10000"/>
                  <a:gd name="connsiteY171" fmla="*/ 1163 h 10000"/>
                  <a:gd name="connsiteX172" fmla="*/ 2147 w 10000"/>
                  <a:gd name="connsiteY172" fmla="*/ 1166 h 10000"/>
                  <a:gd name="connsiteX173" fmla="*/ 2108 w 10000"/>
                  <a:gd name="connsiteY173" fmla="*/ 1166 h 10000"/>
                  <a:gd name="connsiteX174" fmla="*/ 2083 w 10000"/>
                  <a:gd name="connsiteY174" fmla="*/ 1156 h 10000"/>
                  <a:gd name="connsiteX175" fmla="*/ 2042 w 10000"/>
                  <a:gd name="connsiteY175" fmla="*/ 1143 h 10000"/>
                  <a:gd name="connsiteX176" fmla="*/ 2011 w 10000"/>
                  <a:gd name="connsiteY176" fmla="*/ 1143 h 10000"/>
                  <a:gd name="connsiteX177" fmla="*/ 1994 w 10000"/>
                  <a:gd name="connsiteY177" fmla="*/ 1146 h 10000"/>
                  <a:gd name="connsiteX178" fmla="*/ 1967 w 10000"/>
                  <a:gd name="connsiteY178" fmla="*/ 1156 h 10000"/>
                  <a:gd name="connsiteX179" fmla="*/ 1903 w 10000"/>
                  <a:gd name="connsiteY179" fmla="*/ 1176 h 10000"/>
                  <a:gd name="connsiteX180" fmla="*/ 1873 w 10000"/>
                  <a:gd name="connsiteY180" fmla="*/ 1182 h 10000"/>
                  <a:gd name="connsiteX181" fmla="*/ 1850 w 10000"/>
                  <a:gd name="connsiteY181" fmla="*/ 1185 h 10000"/>
                  <a:gd name="connsiteX182" fmla="*/ 1842 w 10000"/>
                  <a:gd name="connsiteY182" fmla="*/ 1192 h 10000"/>
                  <a:gd name="connsiteX183" fmla="*/ 1823 w 10000"/>
                  <a:gd name="connsiteY183" fmla="*/ 1195 h 10000"/>
                  <a:gd name="connsiteX184" fmla="*/ 1814 w 10000"/>
                  <a:gd name="connsiteY184" fmla="*/ 1201 h 10000"/>
                  <a:gd name="connsiteX185" fmla="*/ 1792 w 10000"/>
                  <a:gd name="connsiteY185" fmla="*/ 1218 h 10000"/>
                  <a:gd name="connsiteX186" fmla="*/ 1767 w 10000"/>
                  <a:gd name="connsiteY186" fmla="*/ 1231 h 10000"/>
                  <a:gd name="connsiteX187" fmla="*/ 1717 w 10000"/>
                  <a:gd name="connsiteY187" fmla="*/ 1266 h 10000"/>
                  <a:gd name="connsiteX188" fmla="*/ 1695 w 10000"/>
                  <a:gd name="connsiteY188" fmla="*/ 1279 h 10000"/>
                  <a:gd name="connsiteX189" fmla="*/ 1654 w 10000"/>
                  <a:gd name="connsiteY189" fmla="*/ 1308 h 10000"/>
                  <a:gd name="connsiteX190" fmla="*/ 1620 w 10000"/>
                  <a:gd name="connsiteY190" fmla="*/ 1334 h 10000"/>
                  <a:gd name="connsiteX191" fmla="*/ 1590 w 10000"/>
                  <a:gd name="connsiteY191" fmla="*/ 1360 h 10000"/>
                  <a:gd name="connsiteX192" fmla="*/ 1565 w 10000"/>
                  <a:gd name="connsiteY192" fmla="*/ 1380 h 10000"/>
                  <a:gd name="connsiteX193" fmla="*/ 1532 w 10000"/>
                  <a:gd name="connsiteY193" fmla="*/ 1402 h 10000"/>
                  <a:gd name="connsiteX194" fmla="*/ 1501 w 10000"/>
                  <a:gd name="connsiteY194" fmla="*/ 1418 h 10000"/>
                  <a:gd name="connsiteX195" fmla="*/ 1460 w 10000"/>
                  <a:gd name="connsiteY195" fmla="*/ 1438 h 10000"/>
                  <a:gd name="connsiteX196" fmla="*/ 1435 w 10000"/>
                  <a:gd name="connsiteY196" fmla="*/ 1454 h 10000"/>
                  <a:gd name="connsiteX197" fmla="*/ 1421 w 10000"/>
                  <a:gd name="connsiteY197" fmla="*/ 1464 h 10000"/>
                  <a:gd name="connsiteX198" fmla="*/ 1380 w 10000"/>
                  <a:gd name="connsiteY198" fmla="*/ 1473 h 10000"/>
                  <a:gd name="connsiteX199" fmla="*/ 1324 w 10000"/>
                  <a:gd name="connsiteY199" fmla="*/ 1477 h 10000"/>
                  <a:gd name="connsiteX200" fmla="*/ 1274 w 10000"/>
                  <a:gd name="connsiteY200" fmla="*/ 1483 h 10000"/>
                  <a:gd name="connsiteX201" fmla="*/ 1244 w 10000"/>
                  <a:gd name="connsiteY201" fmla="*/ 1486 h 10000"/>
                  <a:gd name="connsiteX202" fmla="*/ 1233 w 10000"/>
                  <a:gd name="connsiteY202" fmla="*/ 1486 h 10000"/>
                  <a:gd name="connsiteX203" fmla="*/ 1197 w 10000"/>
                  <a:gd name="connsiteY203" fmla="*/ 1493 h 10000"/>
                  <a:gd name="connsiteX204" fmla="*/ 1180 w 10000"/>
                  <a:gd name="connsiteY204" fmla="*/ 1496 h 10000"/>
                  <a:gd name="connsiteX205" fmla="*/ 1169 w 10000"/>
                  <a:gd name="connsiteY205" fmla="*/ 1496 h 10000"/>
                  <a:gd name="connsiteX206" fmla="*/ 1161 w 10000"/>
                  <a:gd name="connsiteY206" fmla="*/ 1503 h 10000"/>
                  <a:gd name="connsiteX207" fmla="*/ 1155 w 10000"/>
                  <a:gd name="connsiteY207" fmla="*/ 1503 h 10000"/>
                  <a:gd name="connsiteX208" fmla="*/ 501 w 10000"/>
                  <a:gd name="connsiteY208" fmla="*/ 2277 h 10000"/>
                  <a:gd name="connsiteX209" fmla="*/ 396 w 10000"/>
                  <a:gd name="connsiteY209" fmla="*/ 2532 h 10000"/>
                  <a:gd name="connsiteX210" fmla="*/ 324 w 10000"/>
                  <a:gd name="connsiteY210" fmla="*/ 2759 h 10000"/>
                  <a:gd name="connsiteX211" fmla="*/ 274 w 10000"/>
                  <a:gd name="connsiteY211" fmla="*/ 2866 h 10000"/>
                  <a:gd name="connsiteX212" fmla="*/ 202 w 10000"/>
                  <a:gd name="connsiteY212" fmla="*/ 3008 h 10000"/>
                  <a:gd name="connsiteX213" fmla="*/ 211 w 10000"/>
                  <a:gd name="connsiteY213" fmla="*/ 3177 h 10000"/>
                  <a:gd name="connsiteX214" fmla="*/ 235 w 10000"/>
                  <a:gd name="connsiteY214" fmla="*/ 3368 h 10000"/>
                  <a:gd name="connsiteX215" fmla="*/ 266 w 10000"/>
                  <a:gd name="connsiteY215" fmla="*/ 3595 h 10000"/>
                  <a:gd name="connsiteX216" fmla="*/ 299 w 10000"/>
                  <a:gd name="connsiteY216" fmla="*/ 3831 h 10000"/>
                  <a:gd name="connsiteX217" fmla="*/ 305 w 10000"/>
                  <a:gd name="connsiteY217" fmla="*/ 3863 h 10000"/>
                  <a:gd name="connsiteX218" fmla="*/ 341 w 10000"/>
                  <a:gd name="connsiteY218" fmla="*/ 3941 h 10000"/>
                  <a:gd name="connsiteX219" fmla="*/ 186 w 10000"/>
                  <a:gd name="connsiteY219" fmla="*/ 3935 h 10000"/>
                  <a:gd name="connsiteX220" fmla="*/ 30 w 10000"/>
                  <a:gd name="connsiteY220" fmla="*/ 3925 h 10000"/>
                  <a:gd name="connsiteX221" fmla="*/ 0 w 10000"/>
                  <a:gd name="connsiteY221" fmla="*/ 4054 h 10000"/>
                  <a:gd name="connsiteX222" fmla="*/ 14 w 10000"/>
                  <a:gd name="connsiteY222" fmla="*/ 4152 h 10000"/>
                  <a:gd name="connsiteX223" fmla="*/ 22 w 10000"/>
                  <a:gd name="connsiteY223" fmla="*/ 4242 h 10000"/>
                  <a:gd name="connsiteX224" fmla="*/ 30 w 10000"/>
                  <a:gd name="connsiteY224" fmla="*/ 4291 h 10000"/>
                  <a:gd name="connsiteX225" fmla="*/ 102 w 10000"/>
                  <a:gd name="connsiteY225" fmla="*/ 4271 h 10000"/>
                  <a:gd name="connsiteX226" fmla="*/ 155 w 10000"/>
                  <a:gd name="connsiteY226" fmla="*/ 4262 h 10000"/>
                  <a:gd name="connsiteX227" fmla="*/ 410 w 10000"/>
                  <a:gd name="connsiteY227" fmla="*/ 4255 h 10000"/>
                  <a:gd name="connsiteX228" fmla="*/ 418 w 10000"/>
                  <a:gd name="connsiteY228" fmla="*/ 4385 h 10000"/>
                  <a:gd name="connsiteX229" fmla="*/ 429 w 10000"/>
                  <a:gd name="connsiteY229" fmla="*/ 4543 h 10000"/>
                  <a:gd name="connsiteX230" fmla="*/ 443 w 10000"/>
                  <a:gd name="connsiteY230" fmla="*/ 4585 h 10000"/>
                  <a:gd name="connsiteX231" fmla="*/ 465 w 10000"/>
                  <a:gd name="connsiteY231" fmla="*/ 4611 h 10000"/>
                  <a:gd name="connsiteX232" fmla="*/ 468 w 10000"/>
                  <a:gd name="connsiteY232" fmla="*/ 4621 h 10000"/>
                  <a:gd name="connsiteX233" fmla="*/ 474 w 10000"/>
                  <a:gd name="connsiteY233" fmla="*/ 4679 h 10000"/>
                  <a:gd name="connsiteX234" fmla="*/ 554 w 10000"/>
                  <a:gd name="connsiteY234" fmla="*/ 4738 h 10000"/>
                  <a:gd name="connsiteX235" fmla="*/ 637 w 10000"/>
                  <a:gd name="connsiteY235" fmla="*/ 4809 h 10000"/>
                  <a:gd name="connsiteX236" fmla="*/ 704 w 10000"/>
                  <a:gd name="connsiteY236" fmla="*/ 4851 h 10000"/>
                  <a:gd name="connsiteX237" fmla="*/ 740 w 10000"/>
                  <a:gd name="connsiteY237" fmla="*/ 4893 h 10000"/>
                  <a:gd name="connsiteX238" fmla="*/ 756 w 10000"/>
                  <a:gd name="connsiteY238" fmla="*/ 4896 h 10000"/>
                  <a:gd name="connsiteX239" fmla="*/ 767 w 10000"/>
                  <a:gd name="connsiteY239" fmla="*/ 4880 h 10000"/>
                  <a:gd name="connsiteX240" fmla="*/ 806 w 10000"/>
                  <a:gd name="connsiteY240" fmla="*/ 4945 h 10000"/>
                  <a:gd name="connsiteX241" fmla="*/ 886 w 10000"/>
                  <a:gd name="connsiteY241" fmla="*/ 5078 h 10000"/>
                  <a:gd name="connsiteX242" fmla="*/ 911 w 10000"/>
                  <a:gd name="connsiteY242" fmla="*/ 5130 h 10000"/>
                  <a:gd name="connsiteX243" fmla="*/ 920 w 10000"/>
                  <a:gd name="connsiteY243" fmla="*/ 5191 h 10000"/>
                  <a:gd name="connsiteX244" fmla="*/ 920 w 10000"/>
                  <a:gd name="connsiteY244" fmla="*/ 5220 h 10000"/>
                  <a:gd name="connsiteX245" fmla="*/ 911 w 10000"/>
                  <a:gd name="connsiteY245" fmla="*/ 5314 h 10000"/>
                  <a:gd name="connsiteX246" fmla="*/ 898 w 10000"/>
                  <a:gd name="connsiteY246" fmla="*/ 5369 h 10000"/>
                  <a:gd name="connsiteX247" fmla="*/ 895 w 10000"/>
                  <a:gd name="connsiteY247" fmla="*/ 5385 h 10000"/>
                  <a:gd name="connsiteX248" fmla="*/ 895 w 10000"/>
                  <a:gd name="connsiteY248" fmla="*/ 5405 h 10000"/>
                  <a:gd name="connsiteX249" fmla="*/ 898 w 10000"/>
                  <a:gd name="connsiteY249" fmla="*/ 5434 h 10000"/>
                  <a:gd name="connsiteX250" fmla="*/ 911 w 10000"/>
                  <a:gd name="connsiteY250" fmla="*/ 5463 h 10000"/>
                  <a:gd name="connsiteX251" fmla="*/ 920 w 10000"/>
                  <a:gd name="connsiteY251" fmla="*/ 5492 h 10000"/>
                  <a:gd name="connsiteX252" fmla="*/ 934 w 10000"/>
                  <a:gd name="connsiteY252" fmla="*/ 5518 h 10000"/>
                  <a:gd name="connsiteX253" fmla="*/ 1169 w 10000"/>
                  <a:gd name="connsiteY253" fmla="*/ 5738 h 10000"/>
                  <a:gd name="connsiteX254" fmla="*/ 1188 w 10000"/>
                  <a:gd name="connsiteY254" fmla="*/ 5755 h 10000"/>
                  <a:gd name="connsiteX255" fmla="*/ 1216 w 10000"/>
                  <a:gd name="connsiteY255" fmla="*/ 5758 h 10000"/>
                  <a:gd name="connsiteX256" fmla="*/ 1313 w 10000"/>
                  <a:gd name="connsiteY256" fmla="*/ 5774 h 10000"/>
                  <a:gd name="connsiteX257" fmla="*/ 1349 w 10000"/>
                  <a:gd name="connsiteY257" fmla="*/ 5787 h 10000"/>
                  <a:gd name="connsiteX258" fmla="*/ 1393 w 10000"/>
                  <a:gd name="connsiteY258" fmla="*/ 5793 h 10000"/>
                  <a:gd name="connsiteX259" fmla="*/ 1393 w 10000"/>
                  <a:gd name="connsiteY259" fmla="*/ 5797 h 10000"/>
                  <a:gd name="connsiteX260" fmla="*/ 1421 w 10000"/>
                  <a:gd name="connsiteY260" fmla="*/ 5810 h 10000"/>
                  <a:gd name="connsiteX261" fmla="*/ 1446 w 10000"/>
                  <a:gd name="connsiteY261" fmla="*/ 5829 h 10000"/>
                  <a:gd name="connsiteX262" fmla="*/ 1460 w 10000"/>
                  <a:gd name="connsiteY262" fmla="*/ 5842 h 10000"/>
                  <a:gd name="connsiteX263" fmla="*/ 1476 w 10000"/>
                  <a:gd name="connsiteY263" fmla="*/ 5848 h 10000"/>
                  <a:gd name="connsiteX264" fmla="*/ 1501 w 10000"/>
                  <a:gd name="connsiteY264" fmla="*/ 5852 h 10000"/>
                  <a:gd name="connsiteX265" fmla="*/ 1532 w 10000"/>
                  <a:gd name="connsiteY265" fmla="*/ 5887 h 10000"/>
                  <a:gd name="connsiteX266" fmla="*/ 1565 w 10000"/>
                  <a:gd name="connsiteY266" fmla="*/ 5942 h 10000"/>
                  <a:gd name="connsiteX267" fmla="*/ 1587 w 10000"/>
                  <a:gd name="connsiteY267" fmla="*/ 5972 h 10000"/>
                  <a:gd name="connsiteX268" fmla="*/ 1612 w 10000"/>
                  <a:gd name="connsiteY268" fmla="*/ 5955 h 10000"/>
                  <a:gd name="connsiteX269" fmla="*/ 1679 w 10000"/>
                  <a:gd name="connsiteY269" fmla="*/ 6049 h 10000"/>
                  <a:gd name="connsiteX270" fmla="*/ 1720 w 10000"/>
                  <a:gd name="connsiteY270" fmla="*/ 6108 h 10000"/>
                  <a:gd name="connsiteX271" fmla="*/ 1751 w 10000"/>
                  <a:gd name="connsiteY271" fmla="*/ 6133 h 10000"/>
                  <a:gd name="connsiteX272" fmla="*/ 1792 w 10000"/>
                  <a:gd name="connsiteY272" fmla="*/ 6169 h 10000"/>
                  <a:gd name="connsiteX273" fmla="*/ 1801 w 10000"/>
                  <a:gd name="connsiteY273" fmla="*/ 6172 h 10000"/>
                  <a:gd name="connsiteX274" fmla="*/ 1814 w 10000"/>
                  <a:gd name="connsiteY274" fmla="*/ 6286 h 10000"/>
                  <a:gd name="connsiteX275" fmla="*/ 1817 w 10000"/>
                  <a:gd name="connsiteY275" fmla="*/ 6331 h 10000"/>
                  <a:gd name="connsiteX276" fmla="*/ 1809 w 10000"/>
                  <a:gd name="connsiteY276" fmla="*/ 6444 h 10000"/>
                  <a:gd name="connsiteX277" fmla="*/ 1801 w 10000"/>
                  <a:gd name="connsiteY277" fmla="*/ 6499 h 10000"/>
                  <a:gd name="connsiteX278" fmla="*/ 1781 w 10000"/>
                  <a:gd name="connsiteY278" fmla="*/ 6522 h 10000"/>
                  <a:gd name="connsiteX279" fmla="*/ 1773 w 10000"/>
                  <a:gd name="connsiteY279" fmla="*/ 6541 h 10000"/>
                  <a:gd name="connsiteX280" fmla="*/ 1762 w 10000"/>
                  <a:gd name="connsiteY280" fmla="*/ 6571 h 10000"/>
                  <a:gd name="connsiteX281" fmla="*/ 1767 w 10000"/>
                  <a:gd name="connsiteY281" fmla="*/ 6622 h 10000"/>
                  <a:gd name="connsiteX282" fmla="*/ 1767 w 10000"/>
                  <a:gd name="connsiteY282" fmla="*/ 6665 h 10000"/>
                  <a:gd name="connsiteX283" fmla="*/ 1767 w 10000"/>
                  <a:gd name="connsiteY283" fmla="*/ 6694 h 10000"/>
                  <a:gd name="connsiteX284" fmla="*/ 1776 w 10000"/>
                  <a:gd name="connsiteY284" fmla="*/ 6726 h 10000"/>
                  <a:gd name="connsiteX285" fmla="*/ 1776 w 10000"/>
                  <a:gd name="connsiteY285" fmla="*/ 6745 h 10000"/>
                  <a:gd name="connsiteX286" fmla="*/ 1767 w 10000"/>
                  <a:gd name="connsiteY286" fmla="*/ 6765 h 10000"/>
                  <a:gd name="connsiteX287" fmla="*/ 1762 w 10000"/>
                  <a:gd name="connsiteY287" fmla="*/ 6804 h 10000"/>
                  <a:gd name="connsiteX288" fmla="*/ 1753 w 10000"/>
                  <a:gd name="connsiteY288" fmla="*/ 6839 h 10000"/>
                  <a:gd name="connsiteX289" fmla="*/ 1742 w 10000"/>
                  <a:gd name="connsiteY289" fmla="*/ 6849 h 10000"/>
                  <a:gd name="connsiteX290" fmla="*/ 1726 w 10000"/>
                  <a:gd name="connsiteY290" fmla="*/ 6849 h 10000"/>
                  <a:gd name="connsiteX291" fmla="*/ 1712 w 10000"/>
                  <a:gd name="connsiteY291" fmla="*/ 6852 h 10000"/>
                  <a:gd name="connsiteX292" fmla="*/ 1640 w 10000"/>
                  <a:gd name="connsiteY292" fmla="*/ 6953 h 10000"/>
                  <a:gd name="connsiteX293" fmla="*/ 1493 w 10000"/>
                  <a:gd name="connsiteY293" fmla="*/ 7105 h 10000"/>
                  <a:gd name="connsiteX294" fmla="*/ 1490 w 10000"/>
                  <a:gd name="connsiteY294" fmla="*/ 7124 h 10000"/>
                  <a:gd name="connsiteX295" fmla="*/ 1468 w 10000"/>
                  <a:gd name="connsiteY295" fmla="*/ 7137 h 10000"/>
                  <a:gd name="connsiteX296" fmla="*/ 1454 w 10000"/>
                  <a:gd name="connsiteY296" fmla="*/ 7144 h 10000"/>
                  <a:gd name="connsiteX297" fmla="*/ 1452 w 10000"/>
                  <a:gd name="connsiteY297" fmla="*/ 7157 h 10000"/>
                  <a:gd name="connsiteX298" fmla="*/ 1446 w 10000"/>
                  <a:gd name="connsiteY298" fmla="*/ 7199 h 10000"/>
                  <a:gd name="connsiteX299" fmla="*/ 1476 w 10000"/>
                  <a:gd name="connsiteY299" fmla="*/ 7247 h 10000"/>
                  <a:gd name="connsiteX300" fmla="*/ 1501 w 10000"/>
                  <a:gd name="connsiteY300" fmla="*/ 7270 h 10000"/>
                  <a:gd name="connsiteX301" fmla="*/ 1518 w 10000"/>
                  <a:gd name="connsiteY301" fmla="*/ 7286 h 10000"/>
                  <a:gd name="connsiteX302" fmla="*/ 1524 w 10000"/>
                  <a:gd name="connsiteY302" fmla="*/ 7306 h 10000"/>
                  <a:gd name="connsiteX303" fmla="*/ 1540 w 10000"/>
                  <a:gd name="connsiteY303" fmla="*/ 7322 h 10000"/>
                  <a:gd name="connsiteX304" fmla="*/ 1565 w 10000"/>
                  <a:gd name="connsiteY304" fmla="*/ 7325 h 10000"/>
                  <a:gd name="connsiteX305" fmla="*/ 1590 w 10000"/>
                  <a:gd name="connsiteY305" fmla="*/ 7332 h 10000"/>
                  <a:gd name="connsiteX306" fmla="*/ 1615 w 10000"/>
                  <a:gd name="connsiteY306" fmla="*/ 7345 h 10000"/>
                  <a:gd name="connsiteX307" fmla="*/ 1662 w 10000"/>
                  <a:gd name="connsiteY307" fmla="*/ 7370 h 10000"/>
                  <a:gd name="connsiteX308" fmla="*/ 1670 w 10000"/>
                  <a:gd name="connsiteY308" fmla="*/ 7351 h 10000"/>
                  <a:gd name="connsiteX309" fmla="*/ 1726 w 10000"/>
                  <a:gd name="connsiteY309" fmla="*/ 7354 h 10000"/>
                  <a:gd name="connsiteX310" fmla="*/ 1726 w 10000"/>
                  <a:gd name="connsiteY310" fmla="*/ 7400 h 10000"/>
                  <a:gd name="connsiteX311" fmla="*/ 1773 w 10000"/>
                  <a:gd name="connsiteY311" fmla="*/ 7409 h 10000"/>
                  <a:gd name="connsiteX312" fmla="*/ 1806 w 10000"/>
                  <a:gd name="connsiteY312" fmla="*/ 7416 h 10000"/>
                  <a:gd name="connsiteX313" fmla="*/ 1839 w 10000"/>
                  <a:gd name="connsiteY313" fmla="*/ 7403 h 10000"/>
                  <a:gd name="connsiteX314" fmla="*/ 1886 w 10000"/>
                  <a:gd name="connsiteY314" fmla="*/ 7403 h 10000"/>
                  <a:gd name="connsiteX315" fmla="*/ 1898 w 10000"/>
                  <a:gd name="connsiteY315" fmla="*/ 7403 h 10000"/>
                  <a:gd name="connsiteX316" fmla="*/ 1914 w 10000"/>
                  <a:gd name="connsiteY316" fmla="*/ 7494 h 10000"/>
                  <a:gd name="connsiteX317" fmla="*/ 1895 w 10000"/>
                  <a:gd name="connsiteY317" fmla="*/ 7523 h 10000"/>
                  <a:gd name="connsiteX318" fmla="*/ 1825 w 10000"/>
                  <a:gd name="connsiteY318" fmla="*/ 7617 h 10000"/>
                  <a:gd name="connsiteX319" fmla="*/ 1776 w 10000"/>
                  <a:gd name="connsiteY319" fmla="*/ 7691 h 10000"/>
                  <a:gd name="connsiteX320" fmla="*/ 1781 w 10000"/>
                  <a:gd name="connsiteY320" fmla="*/ 7723 h 10000"/>
                  <a:gd name="connsiteX321" fmla="*/ 1767 w 10000"/>
                  <a:gd name="connsiteY321" fmla="*/ 7759 h 10000"/>
                  <a:gd name="connsiteX322" fmla="*/ 1762 w 10000"/>
                  <a:gd name="connsiteY322" fmla="*/ 7817 h 10000"/>
                  <a:gd name="connsiteX323" fmla="*/ 1762 w 10000"/>
                  <a:gd name="connsiteY323" fmla="*/ 7856 h 10000"/>
                  <a:gd name="connsiteX324" fmla="*/ 1776 w 10000"/>
                  <a:gd name="connsiteY324" fmla="*/ 7892 h 10000"/>
                  <a:gd name="connsiteX325" fmla="*/ 1784 w 10000"/>
                  <a:gd name="connsiteY325" fmla="*/ 7902 h 10000"/>
                  <a:gd name="connsiteX326" fmla="*/ 1801 w 10000"/>
                  <a:gd name="connsiteY326" fmla="*/ 7908 h 10000"/>
                  <a:gd name="connsiteX327" fmla="*/ 1809 w 10000"/>
                  <a:gd name="connsiteY327" fmla="*/ 7911 h 10000"/>
                  <a:gd name="connsiteX328" fmla="*/ 1801 w 10000"/>
                  <a:gd name="connsiteY328" fmla="*/ 7940 h 10000"/>
                  <a:gd name="connsiteX329" fmla="*/ 1798 w 10000"/>
                  <a:gd name="connsiteY329" fmla="*/ 7979 h 10000"/>
                  <a:gd name="connsiteX330" fmla="*/ 1806 w 10000"/>
                  <a:gd name="connsiteY330" fmla="*/ 8002 h 10000"/>
                  <a:gd name="connsiteX331" fmla="*/ 1823 w 10000"/>
                  <a:gd name="connsiteY331" fmla="*/ 8021 h 10000"/>
                  <a:gd name="connsiteX332" fmla="*/ 1834 w 10000"/>
                  <a:gd name="connsiteY332" fmla="*/ 8044 h 10000"/>
                  <a:gd name="connsiteX333" fmla="*/ 1839 w 10000"/>
                  <a:gd name="connsiteY333" fmla="*/ 8073 h 10000"/>
                  <a:gd name="connsiteX334" fmla="*/ 1842 w 10000"/>
                  <a:gd name="connsiteY334" fmla="*/ 8106 h 10000"/>
                  <a:gd name="connsiteX335" fmla="*/ 1839 w 10000"/>
                  <a:gd name="connsiteY335" fmla="*/ 8144 h 10000"/>
                  <a:gd name="connsiteX336" fmla="*/ 1856 w 10000"/>
                  <a:gd name="connsiteY336" fmla="*/ 8164 h 10000"/>
                  <a:gd name="connsiteX337" fmla="*/ 1886 w 10000"/>
                  <a:gd name="connsiteY337" fmla="*/ 8193 h 10000"/>
                  <a:gd name="connsiteX338" fmla="*/ 1922 w 10000"/>
                  <a:gd name="connsiteY338" fmla="*/ 8206 h 10000"/>
                  <a:gd name="connsiteX339" fmla="*/ 1967 w 10000"/>
                  <a:gd name="connsiteY339" fmla="*/ 8203 h 10000"/>
                  <a:gd name="connsiteX340" fmla="*/ 1986 w 10000"/>
                  <a:gd name="connsiteY340" fmla="*/ 8212 h 10000"/>
                  <a:gd name="connsiteX341" fmla="*/ 2000 w 10000"/>
                  <a:gd name="connsiteY341" fmla="*/ 8232 h 10000"/>
                  <a:gd name="connsiteX342" fmla="*/ 2033 w 10000"/>
                  <a:gd name="connsiteY342" fmla="*/ 8258 h 10000"/>
                  <a:gd name="connsiteX343" fmla="*/ 2050 w 10000"/>
                  <a:gd name="connsiteY343" fmla="*/ 8271 h 10000"/>
                  <a:gd name="connsiteX344" fmla="*/ 2089 w 10000"/>
                  <a:gd name="connsiteY344" fmla="*/ 8280 h 10000"/>
                  <a:gd name="connsiteX345" fmla="*/ 2122 w 10000"/>
                  <a:gd name="connsiteY345" fmla="*/ 8300 h 10000"/>
                  <a:gd name="connsiteX346" fmla="*/ 2163 w 10000"/>
                  <a:gd name="connsiteY346" fmla="*/ 8332 h 10000"/>
                  <a:gd name="connsiteX347" fmla="*/ 2172 w 10000"/>
                  <a:gd name="connsiteY347" fmla="*/ 8335 h 10000"/>
                  <a:gd name="connsiteX348" fmla="*/ 2177 w 10000"/>
                  <a:gd name="connsiteY348" fmla="*/ 8345 h 10000"/>
                  <a:gd name="connsiteX349" fmla="*/ 2163 w 10000"/>
                  <a:gd name="connsiteY349" fmla="*/ 8371 h 10000"/>
                  <a:gd name="connsiteX350" fmla="*/ 2139 w 10000"/>
                  <a:gd name="connsiteY350" fmla="*/ 8423 h 10000"/>
                  <a:gd name="connsiteX351" fmla="*/ 2130 w 10000"/>
                  <a:gd name="connsiteY351" fmla="*/ 8439 h 10000"/>
                  <a:gd name="connsiteX352" fmla="*/ 2105 w 10000"/>
                  <a:gd name="connsiteY352" fmla="*/ 8446 h 10000"/>
                  <a:gd name="connsiteX353" fmla="*/ 2080 w 10000"/>
                  <a:gd name="connsiteY353" fmla="*/ 8449 h 10000"/>
                  <a:gd name="connsiteX354" fmla="*/ 2075 w 10000"/>
                  <a:gd name="connsiteY354" fmla="*/ 8459 h 10000"/>
                  <a:gd name="connsiteX355" fmla="*/ 2072 w 10000"/>
                  <a:gd name="connsiteY355" fmla="*/ 8475 h 10000"/>
                  <a:gd name="connsiteX356" fmla="*/ 2080 w 10000"/>
                  <a:gd name="connsiteY356" fmla="*/ 8484 h 10000"/>
                  <a:gd name="connsiteX357" fmla="*/ 2100 w 10000"/>
                  <a:gd name="connsiteY357" fmla="*/ 8475 h 10000"/>
                  <a:gd name="connsiteX358" fmla="*/ 2141 w 10000"/>
                  <a:gd name="connsiteY358" fmla="*/ 8478 h 10000"/>
                  <a:gd name="connsiteX359" fmla="*/ 2172 w 10000"/>
                  <a:gd name="connsiteY359" fmla="*/ 8475 h 10000"/>
                  <a:gd name="connsiteX360" fmla="*/ 2188 w 10000"/>
                  <a:gd name="connsiteY360" fmla="*/ 8475 h 10000"/>
                  <a:gd name="connsiteX361" fmla="*/ 2222 w 10000"/>
                  <a:gd name="connsiteY361" fmla="*/ 8497 h 10000"/>
                  <a:gd name="connsiteX362" fmla="*/ 2252 w 10000"/>
                  <a:gd name="connsiteY362" fmla="*/ 8514 h 10000"/>
                  <a:gd name="connsiteX363" fmla="*/ 2274 w 10000"/>
                  <a:gd name="connsiteY363" fmla="*/ 8514 h 10000"/>
                  <a:gd name="connsiteX364" fmla="*/ 2299 w 10000"/>
                  <a:gd name="connsiteY364" fmla="*/ 8504 h 10000"/>
                  <a:gd name="connsiteX365" fmla="*/ 2310 w 10000"/>
                  <a:gd name="connsiteY365" fmla="*/ 8504 h 10000"/>
                  <a:gd name="connsiteX366" fmla="*/ 2319 w 10000"/>
                  <a:gd name="connsiteY366" fmla="*/ 8484 h 10000"/>
                  <a:gd name="connsiteX367" fmla="*/ 2338 w 10000"/>
                  <a:gd name="connsiteY367" fmla="*/ 8494 h 10000"/>
                  <a:gd name="connsiteX368" fmla="*/ 2338 w 10000"/>
                  <a:gd name="connsiteY368" fmla="*/ 8552 h 10000"/>
                  <a:gd name="connsiteX369" fmla="*/ 2366 w 10000"/>
                  <a:gd name="connsiteY369" fmla="*/ 8572 h 10000"/>
                  <a:gd name="connsiteX370" fmla="*/ 2382 w 10000"/>
                  <a:gd name="connsiteY370" fmla="*/ 8582 h 10000"/>
                  <a:gd name="connsiteX371" fmla="*/ 2435 w 10000"/>
                  <a:gd name="connsiteY371" fmla="*/ 8552 h 10000"/>
                  <a:gd name="connsiteX372" fmla="*/ 2443 w 10000"/>
                  <a:gd name="connsiteY372" fmla="*/ 8552 h 10000"/>
                  <a:gd name="connsiteX373" fmla="*/ 2454 w 10000"/>
                  <a:gd name="connsiteY373" fmla="*/ 8552 h 10000"/>
                  <a:gd name="connsiteX374" fmla="*/ 2471 w 10000"/>
                  <a:gd name="connsiteY374" fmla="*/ 8546 h 10000"/>
                  <a:gd name="connsiteX375" fmla="*/ 2488 w 10000"/>
                  <a:gd name="connsiteY375" fmla="*/ 8536 h 10000"/>
                  <a:gd name="connsiteX376" fmla="*/ 2501 w 10000"/>
                  <a:gd name="connsiteY376" fmla="*/ 8533 h 10000"/>
                  <a:gd name="connsiteX377" fmla="*/ 2512 w 10000"/>
                  <a:gd name="connsiteY377" fmla="*/ 8533 h 10000"/>
                  <a:gd name="connsiteX378" fmla="*/ 2521 w 10000"/>
                  <a:gd name="connsiteY378" fmla="*/ 8546 h 10000"/>
                  <a:gd name="connsiteX379" fmla="*/ 2521 w 10000"/>
                  <a:gd name="connsiteY379" fmla="*/ 8572 h 10000"/>
                  <a:gd name="connsiteX380" fmla="*/ 2535 w 10000"/>
                  <a:gd name="connsiteY380" fmla="*/ 8588 h 10000"/>
                  <a:gd name="connsiteX381" fmla="*/ 2551 w 10000"/>
                  <a:gd name="connsiteY381" fmla="*/ 8582 h 10000"/>
                  <a:gd name="connsiteX382" fmla="*/ 2560 w 10000"/>
                  <a:gd name="connsiteY382" fmla="*/ 8582 h 10000"/>
                  <a:gd name="connsiteX383" fmla="*/ 2573 w 10000"/>
                  <a:gd name="connsiteY383" fmla="*/ 8588 h 10000"/>
                  <a:gd name="connsiteX384" fmla="*/ 2584 w 10000"/>
                  <a:gd name="connsiteY384" fmla="*/ 8591 h 10000"/>
                  <a:gd name="connsiteX385" fmla="*/ 2590 w 10000"/>
                  <a:gd name="connsiteY385" fmla="*/ 8598 h 10000"/>
                  <a:gd name="connsiteX386" fmla="*/ 2598 w 10000"/>
                  <a:gd name="connsiteY386" fmla="*/ 8608 h 10000"/>
                  <a:gd name="connsiteX387" fmla="*/ 2607 w 10000"/>
                  <a:gd name="connsiteY387" fmla="*/ 8617 h 10000"/>
                  <a:gd name="connsiteX388" fmla="*/ 2618 w 10000"/>
                  <a:gd name="connsiteY388" fmla="*/ 8617 h 10000"/>
                  <a:gd name="connsiteX389" fmla="*/ 2640 w 10000"/>
                  <a:gd name="connsiteY389" fmla="*/ 8608 h 10000"/>
                  <a:gd name="connsiteX390" fmla="*/ 2670 w 10000"/>
                  <a:gd name="connsiteY390" fmla="*/ 8598 h 10000"/>
                  <a:gd name="connsiteX391" fmla="*/ 2673 w 10000"/>
                  <a:gd name="connsiteY391" fmla="*/ 8598 h 10000"/>
                  <a:gd name="connsiteX392" fmla="*/ 2690 w 10000"/>
                  <a:gd name="connsiteY392" fmla="*/ 8598 h 10000"/>
                  <a:gd name="connsiteX393" fmla="*/ 2698 w 10000"/>
                  <a:gd name="connsiteY393" fmla="*/ 8598 h 10000"/>
                  <a:gd name="connsiteX394" fmla="*/ 2712 w 10000"/>
                  <a:gd name="connsiteY394" fmla="*/ 8598 h 10000"/>
                  <a:gd name="connsiteX395" fmla="*/ 2726 w 10000"/>
                  <a:gd name="connsiteY395" fmla="*/ 8591 h 10000"/>
                  <a:gd name="connsiteX396" fmla="*/ 2737 w 10000"/>
                  <a:gd name="connsiteY396" fmla="*/ 8588 h 10000"/>
                  <a:gd name="connsiteX397" fmla="*/ 2759 w 10000"/>
                  <a:gd name="connsiteY397" fmla="*/ 8582 h 10000"/>
                  <a:gd name="connsiteX398" fmla="*/ 2770 w 10000"/>
                  <a:gd name="connsiteY398" fmla="*/ 8578 h 10000"/>
                  <a:gd name="connsiteX399" fmla="*/ 2784 w 10000"/>
                  <a:gd name="connsiteY399" fmla="*/ 8572 h 10000"/>
                  <a:gd name="connsiteX400" fmla="*/ 2795 w 10000"/>
                  <a:gd name="connsiteY400" fmla="*/ 8572 h 10000"/>
                  <a:gd name="connsiteX401" fmla="*/ 2803 w 10000"/>
                  <a:gd name="connsiteY401" fmla="*/ 8588 h 10000"/>
                  <a:gd name="connsiteX402" fmla="*/ 2803 w 10000"/>
                  <a:gd name="connsiteY402" fmla="*/ 8591 h 10000"/>
                  <a:gd name="connsiteX403" fmla="*/ 2803 w 10000"/>
                  <a:gd name="connsiteY403" fmla="*/ 8601 h 10000"/>
                  <a:gd name="connsiteX404" fmla="*/ 2809 w 10000"/>
                  <a:gd name="connsiteY404" fmla="*/ 8601 h 10000"/>
                  <a:gd name="connsiteX405" fmla="*/ 2823 w 10000"/>
                  <a:gd name="connsiteY405" fmla="*/ 8598 h 10000"/>
                  <a:gd name="connsiteX406" fmla="*/ 2831 w 10000"/>
                  <a:gd name="connsiteY406" fmla="*/ 8598 h 10000"/>
                  <a:gd name="connsiteX407" fmla="*/ 2839 w 10000"/>
                  <a:gd name="connsiteY407" fmla="*/ 8601 h 10000"/>
                  <a:gd name="connsiteX408" fmla="*/ 2848 w 10000"/>
                  <a:gd name="connsiteY408" fmla="*/ 8598 h 10000"/>
                  <a:gd name="connsiteX409" fmla="*/ 2856 w 10000"/>
                  <a:gd name="connsiteY409" fmla="*/ 8601 h 10000"/>
                  <a:gd name="connsiteX410" fmla="*/ 2859 w 10000"/>
                  <a:gd name="connsiteY410" fmla="*/ 8601 h 10000"/>
                  <a:gd name="connsiteX411" fmla="*/ 2864 w 10000"/>
                  <a:gd name="connsiteY411" fmla="*/ 8598 h 10000"/>
                  <a:gd name="connsiteX412" fmla="*/ 2889 w 10000"/>
                  <a:gd name="connsiteY412" fmla="*/ 8611 h 10000"/>
                  <a:gd name="connsiteX413" fmla="*/ 2906 w 10000"/>
                  <a:gd name="connsiteY413" fmla="*/ 8620 h 10000"/>
                  <a:gd name="connsiteX414" fmla="*/ 2914 w 10000"/>
                  <a:gd name="connsiteY414" fmla="*/ 8627 h 10000"/>
                  <a:gd name="connsiteX415" fmla="*/ 2920 w 10000"/>
                  <a:gd name="connsiteY415" fmla="*/ 8640 h 10000"/>
                  <a:gd name="connsiteX416" fmla="*/ 2922 w 10000"/>
                  <a:gd name="connsiteY416" fmla="*/ 8666 h 10000"/>
                  <a:gd name="connsiteX417" fmla="*/ 2922 w 10000"/>
                  <a:gd name="connsiteY417" fmla="*/ 8692 h 10000"/>
                  <a:gd name="connsiteX418" fmla="*/ 2939 w 10000"/>
                  <a:gd name="connsiteY418" fmla="*/ 8695 h 10000"/>
                  <a:gd name="connsiteX419" fmla="*/ 2953 w 10000"/>
                  <a:gd name="connsiteY419" fmla="*/ 8695 h 10000"/>
                  <a:gd name="connsiteX420" fmla="*/ 2961 w 10000"/>
                  <a:gd name="connsiteY420" fmla="*/ 8695 h 10000"/>
                  <a:gd name="connsiteX421" fmla="*/ 2972 w 10000"/>
                  <a:gd name="connsiteY421" fmla="*/ 8692 h 10000"/>
                  <a:gd name="connsiteX422" fmla="*/ 2981 w 10000"/>
                  <a:gd name="connsiteY422" fmla="*/ 8685 h 10000"/>
                  <a:gd name="connsiteX423" fmla="*/ 2989 w 10000"/>
                  <a:gd name="connsiteY423" fmla="*/ 8685 h 10000"/>
                  <a:gd name="connsiteX424" fmla="*/ 3008 w 10000"/>
                  <a:gd name="connsiteY424" fmla="*/ 8685 h 10000"/>
                  <a:gd name="connsiteX425" fmla="*/ 3028 w 10000"/>
                  <a:gd name="connsiteY425" fmla="*/ 8695 h 10000"/>
                  <a:gd name="connsiteX426" fmla="*/ 3042 w 10000"/>
                  <a:gd name="connsiteY426" fmla="*/ 8695 h 10000"/>
                  <a:gd name="connsiteX427" fmla="*/ 3053 w 10000"/>
                  <a:gd name="connsiteY427" fmla="*/ 8676 h 10000"/>
                  <a:gd name="connsiteX428" fmla="*/ 3061 w 10000"/>
                  <a:gd name="connsiteY428" fmla="*/ 8666 h 10000"/>
                  <a:gd name="connsiteX429" fmla="*/ 3066 w 10000"/>
                  <a:gd name="connsiteY429" fmla="*/ 8656 h 10000"/>
                  <a:gd name="connsiteX430" fmla="*/ 3091 w 10000"/>
                  <a:gd name="connsiteY430" fmla="*/ 8659 h 10000"/>
                  <a:gd name="connsiteX431" fmla="*/ 3105 w 10000"/>
                  <a:gd name="connsiteY431" fmla="*/ 8659 h 10000"/>
                  <a:gd name="connsiteX432" fmla="*/ 3108 w 10000"/>
                  <a:gd name="connsiteY432" fmla="*/ 8650 h 10000"/>
                  <a:gd name="connsiteX433" fmla="*/ 3147 w 10000"/>
                  <a:gd name="connsiteY433" fmla="*/ 8588 h 10000"/>
                  <a:gd name="connsiteX434" fmla="*/ 3150 w 10000"/>
                  <a:gd name="connsiteY434" fmla="*/ 8598 h 10000"/>
                  <a:gd name="connsiteX435" fmla="*/ 3163 w 10000"/>
                  <a:gd name="connsiteY435" fmla="*/ 8601 h 10000"/>
                  <a:gd name="connsiteX436" fmla="*/ 3180 w 10000"/>
                  <a:gd name="connsiteY436" fmla="*/ 8608 h 10000"/>
                  <a:gd name="connsiteX437" fmla="*/ 3188 w 10000"/>
                  <a:gd name="connsiteY437" fmla="*/ 8611 h 10000"/>
                  <a:gd name="connsiteX438" fmla="*/ 3227 w 10000"/>
                  <a:gd name="connsiteY438" fmla="*/ 8620 h 10000"/>
                  <a:gd name="connsiteX439" fmla="*/ 3238 w 10000"/>
                  <a:gd name="connsiteY439" fmla="*/ 8617 h 10000"/>
                  <a:gd name="connsiteX440" fmla="*/ 3247 w 10000"/>
                  <a:gd name="connsiteY440" fmla="*/ 8601 h 10000"/>
                  <a:gd name="connsiteX441" fmla="*/ 3269 w 10000"/>
                  <a:gd name="connsiteY441" fmla="*/ 8611 h 10000"/>
                  <a:gd name="connsiteX442" fmla="*/ 3277 w 10000"/>
                  <a:gd name="connsiteY442" fmla="*/ 8617 h 10000"/>
                  <a:gd name="connsiteX443" fmla="*/ 3285 w 10000"/>
                  <a:gd name="connsiteY443" fmla="*/ 8611 h 10000"/>
                  <a:gd name="connsiteX444" fmla="*/ 3307 w 10000"/>
                  <a:gd name="connsiteY444" fmla="*/ 8611 h 10000"/>
                  <a:gd name="connsiteX445" fmla="*/ 3319 w 10000"/>
                  <a:gd name="connsiteY445" fmla="*/ 8617 h 10000"/>
                  <a:gd name="connsiteX446" fmla="*/ 3324 w 10000"/>
                  <a:gd name="connsiteY446" fmla="*/ 8617 h 10000"/>
                  <a:gd name="connsiteX447" fmla="*/ 3327 w 10000"/>
                  <a:gd name="connsiteY447" fmla="*/ 8620 h 10000"/>
                  <a:gd name="connsiteX448" fmla="*/ 3341 w 10000"/>
                  <a:gd name="connsiteY448" fmla="*/ 8620 h 10000"/>
                  <a:gd name="connsiteX449" fmla="*/ 3357 w 10000"/>
                  <a:gd name="connsiteY449" fmla="*/ 8620 h 10000"/>
                  <a:gd name="connsiteX450" fmla="*/ 3374 w 10000"/>
                  <a:gd name="connsiteY450" fmla="*/ 8620 h 10000"/>
                  <a:gd name="connsiteX451" fmla="*/ 3382 w 10000"/>
                  <a:gd name="connsiteY451" fmla="*/ 8620 h 10000"/>
                  <a:gd name="connsiteX452" fmla="*/ 3399 w 10000"/>
                  <a:gd name="connsiteY452" fmla="*/ 8611 h 10000"/>
                  <a:gd name="connsiteX453" fmla="*/ 3413 w 10000"/>
                  <a:gd name="connsiteY453" fmla="*/ 8601 h 10000"/>
                  <a:gd name="connsiteX454" fmla="*/ 3421 w 10000"/>
                  <a:gd name="connsiteY454" fmla="*/ 8588 h 10000"/>
                  <a:gd name="connsiteX455" fmla="*/ 3421 w 10000"/>
                  <a:gd name="connsiteY455" fmla="*/ 8572 h 10000"/>
                  <a:gd name="connsiteX456" fmla="*/ 3421 w 10000"/>
                  <a:gd name="connsiteY456" fmla="*/ 8552 h 10000"/>
                  <a:gd name="connsiteX457" fmla="*/ 3424 w 10000"/>
                  <a:gd name="connsiteY457" fmla="*/ 8533 h 10000"/>
                  <a:gd name="connsiteX458" fmla="*/ 3432 w 10000"/>
                  <a:gd name="connsiteY458" fmla="*/ 8523 h 10000"/>
                  <a:gd name="connsiteX459" fmla="*/ 3446 w 10000"/>
                  <a:gd name="connsiteY459" fmla="*/ 8523 h 10000"/>
                  <a:gd name="connsiteX460" fmla="*/ 3457 w 10000"/>
                  <a:gd name="connsiteY460" fmla="*/ 8523 h 10000"/>
                  <a:gd name="connsiteX461" fmla="*/ 3476 w 10000"/>
                  <a:gd name="connsiteY461" fmla="*/ 8533 h 10000"/>
                  <a:gd name="connsiteX462" fmla="*/ 3485 w 10000"/>
                  <a:gd name="connsiteY462" fmla="*/ 8536 h 10000"/>
                  <a:gd name="connsiteX463" fmla="*/ 3501 w 10000"/>
                  <a:gd name="connsiteY463" fmla="*/ 8527 h 10000"/>
                  <a:gd name="connsiteX464" fmla="*/ 3504 w 10000"/>
                  <a:gd name="connsiteY464" fmla="*/ 8514 h 10000"/>
                  <a:gd name="connsiteX465" fmla="*/ 3510 w 10000"/>
                  <a:gd name="connsiteY465" fmla="*/ 8497 h 10000"/>
                  <a:gd name="connsiteX466" fmla="*/ 3537 w 10000"/>
                  <a:gd name="connsiteY466" fmla="*/ 8484 h 10000"/>
                  <a:gd name="connsiteX467" fmla="*/ 3562 w 10000"/>
                  <a:gd name="connsiteY467" fmla="*/ 8488 h 10000"/>
                  <a:gd name="connsiteX468" fmla="*/ 3568 w 10000"/>
                  <a:gd name="connsiteY468" fmla="*/ 8484 h 10000"/>
                  <a:gd name="connsiteX469" fmla="*/ 3584 w 10000"/>
                  <a:gd name="connsiteY469" fmla="*/ 8494 h 10000"/>
                  <a:gd name="connsiteX470" fmla="*/ 3593 w 10000"/>
                  <a:gd name="connsiteY470" fmla="*/ 8507 h 10000"/>
                  <a:gd name="connsiteX471" fmla="*/ 3618 w 10000"/>
                  <a:gd name="connsiteY471" fmla="*/ 8497 h 10000"/>
                  <a:gd name="connsiteX472" fmla="*/ 3643 w 10000"/>
                  <a:gd name="connsiteY472" fmla="*/ 8475 h 10000"/>
                  <a:gd name="connsiteX473" fmla="*/ 3657 w 10000"/>
                  <a:gd name="connsiteY473" fmla="*/ 8478 h 10000"/>
                  <a:gd name="connsiteX474" fmla="*/ 3670 w 10000"/>
                  <a:gd name="connsiteY474" fmla="*/ 8475 h 10000"/>
                  <a:gd name="connsiteX475" fmla="*/ 3673 w 10000"/>
                  <a:gd name="connsiteY475" fmla="*/ 8468 h 10000"/>
                  <a:gd name="connsiteX476" fmla="*/ 3681 w 10000"/>
                  <a:gd name="connsiteY476" fmla="*/ 8468 h 10000"/>
                  <a:gd name="connsiteX477" fmla="*/ 3698 w 10000"/>
                  <a:gd name="connsiteY477" fmla="*/ 8478 h 10000"/>
                  <a:gd name="connsiteX478" fmla="*/ 3720 w 10000"/>
                  <a:gd name="connsiteY478" fmla="*/ 8497 h 10000"/>
                  <a:gd name="connsiteX479" fmla="*/ 3715 w 10000"/>
                  <a:gd name="connsiteY479" fmla="*/ 8504 h 10000"/>
                  <a:gd name="connsiteX480" fmla="*/ 3729 w 10000"/>
                  <a:gd name="connsiteY480" fmla="*/ 8514 h 10000"/>
                  <a:gd name="connsiteX481" fmla="*/ 3729 w 10000"/>
                  <a:gd name="connsiteY481" fmla="*/ 8517 h 10000"/>
                  <a:gd name="connsiteX482" fmla="*/ 3740 w 10000"/>
                  <a:gd name="connsiteY482" fmla="*/ 8527 h 10000"/>
                  <a:gd name="connsiteX483" fmla="*/ 3759 w 10000"/>
                  <a:gd name="connsiteY483" fmla="*/ 8517 h 10000"/>
                  <a:gd name="connsiteX484" fmla="*/ 3762 w 10000"/>
                  <a:gd name="connsiteY484" fmla="*/ 8504 h 10000"/>
                  <a:gd name="connsiteX485" fmla="*/ 3770 w 10000"/>
                  <a:gd name="connsiteY485" fmla="*/ 8488 h 10000"/>
                  <a:gd name="connsiteX486" fmla="*/ 3778 w 10000"/>
                  <a:gd name="connsiteY486" fmla="*/ 8484 h 10000"/>
                  <a:gd name="connsiteX487" fmla="*/ 3792 w 10000"/>
                  <a:gd name="connsiteY487" fmla="*/ 8475 h 10000"/>
                  <a:gd name="connsiteX488" fmla="*/ 3803 w 10000"/>
                  <a:gd name="connsiteY488" fmla="*/ 8478 h 10000"/>
                  <a:gd name="connsiteX489" fmla="*/ 3809 w 10000"/>
                  <a:gd name="connsiteY489" fmla="*/ 8475 h 10000"/>
                  <a:gd name="connsiteX490" fmla="*/ 3825 w 10000"/>
                  <a:gd name="connsiteY490" fmla="*/ 8465 h 10000"/>
                  <a:gd name="connsiteX491" fmla="*/ 3834 w 10000"/>
                  <a:gd name="connsiteY491" fmla="*/ 8468 h 10000"/>
                  <a:gd name="connsiteX492" fmla="*/ 3842 w 10000"/>
                  <a:gd name="connsiteY492" fmla="*/ 8478 h 10000"/>
                  <a:gd name="connsiteX493" fmla="*/ 3850 w 10000"/>
                  <a:gd name="connsiteY493" fmla="*/ 8478 h 10000"/>
                  <a:gd name="connsiteX494" fmla="*/ 3859 w 10000"/>
                  <a:gd name="connsiteY494" fmla="*/ 8484 h 10000"/>
                  <a:gd name="connsiteX495" fmla="*/ 3873 w 10000"/>
                  <a:gd name="connsiteY495" fmla="*/ 8494 h 10000"/>
                  <a:gd name="connsiteX496" fmla="*/ 3875 w 10000"/>
                  <a:gd name="connsiteY496" fmla="*/ 8507 h 10000"/>
                  <a:gd name="connsiteX497" fmla="*/ 3881 w 10000"/>
                  <a:gd name="connsiteY497" fmla="*/ 8527 h 10000"/>
                  <a:gd name="connsiteX498" fmla="*/ 3875 w 10000"/>
                  <a:gd name="connsiteY498" fmla="*/ 8546 h 10000"/>
                  <a:gd name="connsiteX499" fmla="*/ 3892 w 10000"/>
                  <a:gd name="connsiteY499" fmla="*/ 8546 h 10000"/>
                  <a:gd name="connsiteX500" fmla="*/ 3900 w 10000"/>
                  <a:gd name="connsiteY500" fmla="*/ 8543 h 10000"/>
                  <a:gd name="connsiteX501" fmla="*/ 3906 w 10000"/>
                  <a:gd name="connsiteY501" fmla="*/ 8543 h 10000"/>
                  <a:gd name="connsiteX502" fmla="*/ 3922 w 10000"/>
                  <a:gd name="connsiteY502" fmla="*/ 8552 h 10000"/>
                  <a:gd name="connsiteX503" fmla="*/ 3939 w 10000"/>
                  <a:gd name="connsiteY503" fmla="*/ 8559 h 10000"/>
                  <a:gd name="connsiteX504" fmla="*/ 3953 w 10000"/>
                  <a:gd name="connsiteY504" fmla="*/ 8572 h 10000"/>
                  <a:gd name="connsiteX505" fmla="*/ 3956 w 10000"/>
                  <a:gd name="connsiteY505" fmla="*/ 8588 h 10000"/>
                  <a:gd name="connsiteX506" fmla="*/ 3956 w 10000"/>
                  <a:gd name="connsiteY506" fmla="*/ 8608 h 10000"/>
                  <a:gd name="connsiteX507" fmla="*/ 3972 w 10000"/>
                  <a:gd name="connsiteY507" fmla="*/ 8608 h 10000"/>
                  <a:gd name="connsiteX508" fmla="*/ 3986 w 10000"/>
                  <a:gd name="connsiteY508" fmla="*/ 8608 h 10000"/>
                  <a:gd name="connsiteX509" fmla="*/ 3997 w 10000"/>
                  <a:gd name="connsiteY509" fmla="*/ 8608 h 10000"/>
                  <a:gd name="connsiteX510" fmla="*/ 4006 w 10000"/>
                  <a:gd name="connsiteY510" fmla="*/ 8608 h 10000"/>
                  <a:gd name="connsiteX511" fmla="*/ 4006 w 10000"/>
                  <a:gd name="connsiteY511" fmla="*/ 8611 h 10000"/>
                  <a:gd name="connsiteX512" fmla="*/ 4011 w 10000"/>
                  <a:gd name="connsiteY512" fmla="*/ 8611 h 10000"/>
                  <a:gd name="connsiteX513" fmla="*/ 4022 w 10000"/>
                  <a:gd name="connsiteY513" fmla="*/ 8620 h 10000"/>
                  <a:gd name="connsiteX514" fmla="*/ 4042 w 10000"/>
                  <a:gd name="connsiteY514" fmla="*/ 8620 h 10000"/>
                  <a:gd name="connsiteX515" fmla="*/ 4050 w 10000"/>
                  <a:gd name="connsiteY515" fmla="*/ 8617 h 10000"/>
                  <a:gd name="connsiteX516" fmla="*/ 4069 w 10000"/>
                  <a:gd name="connsiteY516" fmla="*/ 8620 h 10000"/>
                  <a:gd name="connsiteX517" fmla="*/ 4086 w 10000"/>
                  <a:gd name="connsiteY517" fmla="*/ 8630 h 10000"/>
                  <a:gd name="connsiteX518" fmla="*/ 4108 w 10000"/>
                  <a:gd name="connsiteY518" fmla="*/ 8627 h 10000"/>
                  <a:gd name="connsiteX519" fmla="*/ 4125 w 10000"/>
                  <a:gd name="connsiteY519" fmla="*/ 8620 h 10000"/>
                  <a:gd name="connsiteX520" fmla="*/ 4133 w 10000"/>
                  <a:gd name="connsiteY520" fmla="*/ 8611 h 10000"/>
                  <a:gd name="connsiteX521" fmla="*/ 4139 w 10000"/>
                  <a:gd name="connsiteY521" fmla="*/ 8608 h 10000"/>
                  <a:gd name="connsiteX522" fmla="*/ 4147 w 10000"/>
                  <a:gd name="connsiteY522" fmla="*/ 8601 h 10000"/>
                  <a:gd name="connsiteX523" fmla="*/ 4155 w 10000"/>
                  <a:gd name="connsiteY523" fmla="*/ 8591 h 10000"/>
                  <a:gd name="connsiteX524" fmla="*/ 4166 w 10000"/>
                  <a:gd name="connsiteY524" fmla="*/ 8582 h 10000"/>
                  <a:gd name="connsiteX525" fmla="*/ 4183 w 10000"/>
                  <a:gd name="connsiteY525" fmla="*/ 8569 h 10000"/>
                  <a:gd name="connsiteX526" fmla="*/ 4191 w 10000"/>
                  <a:gd name="connsiteY526" fmla="*/ 8562 h 10000"/>
                  <a:gd name="connsiteX527" fmla="*/ 4208 w 10000"/>
                  <a:gd name="connsiteY527" fmla="*/ 8552 h 10000"/>
                  <a:gd name="connsiteX528" fmla="*/ 4230 w 10000"/>
                  <a:gd name="connsiteY528" fmla="*/ 8552 h 10000"/>
                  <a:gd name="connsiteX529" fmla="*/ 4238 w 10000"/>
                  <a:gd name="connsiteY529" fmla="*/ 8559 h 10000"/>
                  <a:gd name="connsiteX530" fmla="*/ 4247 w 10000"/>
                  <a:gd name="connsiteY530" fmla="*/ 8572 h 10000"/>
                  <a:gd name="connsiteX531" fmla="*/ 4252 w 10000"/>
                  <a:gd name="connsiteY531" fmla="*/ 8578 h 10000"/>
                  <a:gd name="connsiteX532" fmla="*/ 4263 w 10000"/>
                  <a:gd name="connsiteY532" fmla="*/ 8582 h 10000"/>
                  <a:gd name="connsiteX533" fmla="*/ 4277 w 10000"/>
                  <a:gd name="connsiteY533" fmla="*/ 8572 h 10000"/>
                  <a:gd name="connsiteX534" fmla="*/ 4294 w 10000"/>
                  <a:gd name="connsiteY534" fmla="*/ 8559 h 10000"/>
                  <a:gd name="connsiteX535" fmla="*/ 4302 w 10000"/>
                  <a:gd name="connsiteY535" fmla="*/ 8546 h 10000"/>
                  <a:gd name="connsiteX536" fmla="*/ 4310 w 10000"/>
                  <a:gd name="connsiteY536" fmla="*/ 8543 h 10000"/>
                  <a:gd name="connsiteX537" fmla="*/ 4313 w 10000"/>
                  <a:gd name="connsiteY537" fmla="*/ 8543 h 10000"/>
                  <a:gd name="connsiteX538" fmla="*/ 4332 w 10000"/>
                  <a:gd name="connsiteY538" fmla="*/ 8546 h 10000"/>
                  <a:gd name="connsiteX539" fmla="*/ 4335 w 10000"/>
                  <a:gd name="connsiteY539" fmla="*/ 8559 h 10000"/>
                  <a:gd name="connsiteX540" fmla="*/ 4349 w 10000"/>
                  <a:gd name="connsiteY540" fmla="*/ 8588 h 10000"/>
                  <a:gd name="connsiteX541" fmla="*/ 4360 w 10000"/>
                  <a:gd name="connsiteY541" fmla="*/ 8591 h 10000"/>
                  <a:gd name="connsiteX542" fmla="*/ 4366 w 10000"/>
                  <a:gd name="connsiteY542" fmla="*/ 8591 h 10000"/>
                  <a:gd name="connsiteX543" fmla="*/ 4382 w 10000"/>
                  <a:gd name="connsiteY543" fmla="*/ 8598 h 10000"/>
                  <a:gd name="connsiteX544" fmla="*/ 4385 w 10000"/>
                  <a:gd name="connsiteY544" fmla="*/ 8598 h 10000"/>
                  <a:gd name="connsiteX545" fmla="*/ 4402 w 10000"/>
                  <a:gd name="connsiteY545" fmla="*/ 8598 h 10000"/>
                  <a:gd name="connsiteX546" fmla="*/ 4421 w 10000"/>
                  <a:gd name="connsiteY546" fmla="*/ 8591 h 10000"/>
                  <a:gd name="connsiteX547" fmla="*/ 4440 w 10000"/>
                  <a:gd name="connsiteY547" fmla="*/ 8591 h 10000"/>
                  <a:gd name="connsiteX548" fmla="*/ 4449 w 10000"/>
                  <a:gd name="connsiteY548" fmla="*/ 8598 h 10000"/>
                  <a:gd name="connsiteX549" fmla="*/ 4454 w 10000"/>
                  <a:gd name="connsiteY549" fmla="*/ 8617 h 10000"/>
                  <a:gd name="connsiteX550" fmla="*/ 4463 w 10000"/>
                  <a:gd name="connsiteY550" fmla="*/ 8608 h 10000"/>
                  <a:gd name="connsiteX551" fmla="*/ 4474 w 10000"/>
                  <a:gd name="connsiteY551" fmla="*/ 8608 h 10000"/>
                  <a:gd name="connsiteX552" fmla="*/ 4490 w 10000"/>
                  <a:gd name="connsiteY552" fmla="*/ 8617 h 10000"/>
                  <a:gd name="connsiteX553" fmla="*/ 4504 w 10000"/>
                  <a:gd name="connsiteY553" fmla="*/ 8617 h 10000"/>
                  <a:gd name="connsiteX554" fmla="*/ 4518 w 10000"/>
                  <a:gd name="connsiteY554" fmla="*/ 8617 h 10000"/>
                  <a:gd name="connsiteX555" fmla="*/ 4535 w 10000"/>
                  <a:gd name="connsiteY555" fmla="*/ 8611 h 10000"/>
                  <a:gd name="connsiteX556" fmla="*/ 4546 w 10000"/>
                  <a:gd name="connsiteY556" fmla="*/ 8611 h 10000"/>
                  <a:gd name="connsiteX557" fmla="*/ 4562 w 10000"/>
                  <a:gd name="connsiteY557" fmla="*/ 8611 h 10000"/>
                  <a:gd name="connsiteX558" fmla="*/ 4571 w 10000"/>
                  <a:gd name="connsiteY558" fmla="*/ 8611 h 10000"/>
                  <a:gd name="connsiteX559" fmla="*/ 4579 w 10000"/>
                  <a:gd name="connsiteY559" fmla="*/ 8608 h 10000"/>
                  <a:gd name="connsiteX560" fmla="*/ 4584 w 10000"/>
                  <a:gd name="connsiteY560" fmla="*/ 8608 h 10000"/>
                  <a:gd name="connsiteX561" fmla="*/ 4601 w 10000"/>
                  <a:gd name="connsiteY561" fmla="*/ 8617 h 10000"/>
                  <a:gd name="connsiteX562" fmla="*/ 4609 w 10000"/>
                  <a:gd name="connsiteY562" fmla="*/ 8627 h 10000"/>
                  <a:gd name="connsiteX563" fmla="*/ 4618 w 10000"/>
                  <a:gd name="connsiteY563" fmla="*/ 8637 h 10000"/>
                  <a:gd name="connsiteX564" fmla="*/ 4618 w 10000"/>
                  <a:gd name="connsiteY564" fmla="*/ 8646 h 10000"/>
                  <a:gd name="connsiteX565" fmla="*/ 4634 w 10000"/>
                  <a:gd name="connsiteY565" fmla="*/ 8656 h 10000"/>
                  <a:gd name="connsiteX566" fmla="*/ 4640 w 10000"/>
                  <a:gd name="connsiteY566" fmla="*/ 8659 h 10000"/>
                  <a:gd name="connsiteX567" fmla="*/ 4651 w 10000"/>
                  <a:gd name="connsiteY567" fmla="*/ 8666 h 10000"/>
                  <a:gd name="connsiteX568" fmla="*/ 4657 w 10000"/>
                  <a:gd name="connsiteY568" fmla="*/ 8659 h 10000"/>
                  <a:gd name="connsiteX569" fmla="*/ 4668 w 10000"/>
                  <a:gd name="connsiteY569" fmla="*/ 8650 h 10000"/>
                  <a:gd name="connsiteX570" fmla="*/ 4676 w 10000"/>
                  <a:gd name="connsiteY570" fmla="*/ 8650 h 10000"/>
                  <a:gd name="connsiteX571" fmla="*/ 4690 w 10000"/>
                  <a:gd name="connsiteY571" fmla="*/ 8650 h 10000"/>
                  <a:gd name="connsiteX572" fmla="*/ 4698 w 10000"/>
                  <a:gd name="connsiteY572" fmla="*/ 8650 h 10000"/>
                  <a:gd name="connsiteX573" fmla="*/ 4704 w 10000"/>
                  <a:gd name="connsiteY573" fmla="*/ 8650 h 10000"/>
                  <a:gd name="connsiteX574" fmla="*/ 4706 w 10000"/>
                  <a:gd name="connsiteY574" fmla="*/ 8659 h 10000"/>
                  <a:gd name="connsiteX575" fmla="*/ 4706 w 10000"/>
                  <a:gd name="connsiteY575" fmla="*/ 8666 h 10000"/>
                  <a:gd name="connsiteX576" fmla="*/ 4723 w 10000"/>
                  <a:gd name="connsiteY576" fmla="*/ 8682 h 10000"/>
                  <a:gd name="connsiteX577" fmla="*/ 4737 w 10000"/>
                  <a:gd name="connsiteY577" fmla="*/ 8682 h 10000"/>
                  <a:gd name="connsiteX578" fmla="*/ 4745 w 10000"/>
                  <a:gd name="connsiteY578" fmla="*/ 8676 h 10000"/>
                  <a:gd name="connsiteX579" fmla="*/ 4756 w 10000"/>
                  <a:gd name="connsiteY579" fmla="*/ 8666 h 10000"/>
                  <a:gd name="connsiteX580" fmla="*/ 4765 w 10000"/>
                  <a:gd name="connsiteY580" fmla="*/ 8666 h 10000"/>
                  <a:gd name="connsiteX581" fmla="*/ 4765 w 10000"/>
                  <a:gd name="connsiteY581" fmla="*/ 8682 h 10000"/>
                  <a:gd name="connsiteX582" fmla="*/ 4770 w 10000"/>
                  <a:gd name="connsiteY582" fmla="*/ 8701 h 10000"/>
                  <a:gd name="connsiteX583" fmla="*/ 4778 w 10000"/>
                  <a:gd name="connsiteY583" fmla="*/ 8705 h 10000"/>
                  <a:gd name="connsiteX584" fmla="*/ 4795 w 10000"/>
                  <a:gd name="connsiteY584" fmla="*/ 8714 h 10000"/>
                  <a:gd name="connsiteX585" fmla="*/ 4812 w 10000"/>
                  <a:gd name="connsiteY585" fmla="*/ 8714 h 10000"/>
                  <a:gd name="connsiteX586" fmla="*/ 4825 w 10000"/>
                  <a:gd name="connsiteY586" fmla="*/ 8705 h 10000"/>
                  <a:gd name="connsiteX587" fmla="*/ 4825 w 10000"/>
                  <a:gd name="connsiteY587" fmla="*/ 8701 h 10000"/>
                  <a:gd name="connsiteX588" fmla="*/ 4828 w 10000"/>
                  <a:gd name="connsiteY588" fmla="*/ 8701 h 10000"/>
                  <a:gd name="connsiteX589" fmla="*/ 4837 w 10000"/>
                  <a:gd name="connsiteY589" fmla="*/ 8692 h 10000"/>
                  <a:gd name="connsiteX590" fmla="*/ 4842 w 10000"/>
                  <a:gd name="connsiteY590" fmla="*/ 8685 h 10000"/>
                  <a:gd name="connsiteX591" fmla="*/ 4859 w 10000"/>
                  <a:gd name="connsiteY591" fmla="*/ 8692 h 10000"/>
                  <a:gd name="connsiteX592" fmla="*/ 4870 w 10000"/>
                  <a:gd name="connsiteY592" fmla="*/ 8701 h 10000"/>
                  <a:gd name="connsiteX593" fmla="*/ 4878 w 10000"/>
                  <a:gd name="connsiteY593" fmla="*/ 8714 h 10000"/>
                  <a:gd name="connsiteX594" fmla="*/ 4892 w 10000"/>
                  <a:gd name="connsiteY594" fmla="*/ 8724 h 10000"/>
                  <a:gd name="connsiteX595" fmla="*/ 4900 w 10000"/>
                  <a:gd name="connsiteY595" fmla="*/ 8724 h 10000"/>
                  <a:gd name="connsiteX596" fmla="*/ 4906 w 10000"/>
                  <a:gd name="connsiteY596" fmla="*/ 8705 h 10000"/>
                  <a:gd name="connsiteX597" fmla="*/ 4925 w 10000"/>
                  <a:gd name="connsiteY597" fmla="*/ 8724 h 10000"/>
                  <a:gd name="connsiteX598" fmla="*/ 4939 w 10000"/>
                  <a:gd name="connsiteY598" fmla="*/ 8701 h 10000"/>
                  <a:gd name="connsiteX599" fmla="*/ 4950 w 10000"/>
                  <a:gd name="connsiteY599" fmla="*/ 8695 h 10000"/>
                  <a:gd name="connsiteX600" fmla="*/ 4956 w 10000"/>
                  <a:gd name="connsiteY600" fmla="*/ 8692 h 10000"/>
                  <a:gd name="connsiteX601" fmla="*/ 4986 w 10000"/>
                  <a:gd name="connsiteY601" fmla="*/ 8705 h 10000"/>
                  <a:gd name="connsiteX602" fmla="*/ 5003 w 10000"/>
                  <a:gd name="connsiteY602" fmla="*/ 8701 h 10000"/>
                  <a:gd name="connsiteX603" fmla="*/ 5011 w 10000"/>
                  <a:gd name="connsiteY603" fmla="*/ 8692 h 10000"/>
                  <a:gd name="connsiteX604" fmla="*/ 5028 w 10000"/>
                  <a:gd name="connsiteY604" fmla="*/ 8682 h 10000"/>
                  <a:gd name="connsiteX605" fmla="*/ 5030 w 10000"/>
                  <a:gd name="connsiteY605" fmla="*/ 8659 h 10000"/>
                  <a:gd name="connsiteX606" fmla="*/ 5039 w 10000"/>
                  <a:gd name="connsiteY606" fmla="*/ 8656 h 10000"/>
                  <a:gd name="connsiteX607" fmla="*/ 5053 w 10000"/>
                  <a:gd name="connsiteY607" fmla="*/ 8669 h 10000"/>
                  <a:gd name="connsiteX608" fmla="*/ 5061 w 10000"/>
                  <a:gd name="connsiteY608" fmla="*/ 8669 h 10000"/>
                  <a:gd name="connsiteX609" fmla="*/ 5061 w 10000"/>
                  <a:gd name="connsiteY609" fmla="*/ 8676 h 10000"/>
                  <a:gd name="connsiteX610" fmla="*/ 5069 w 10000"/>
                  <a:gd name="connsiteY610" fmla="*/ 8669 h 10000"/>
                  <a:gd name="connsiteX611" fmla="*/ 5083 w 10000"/>
                  <a:gd name="connsiteY611" fmla="*/ 8669 h 10000"/>
                  <a:gd name="connsiteX612" fmla="*/ 5100 w 10000"/>
                  <a:gd name="connsiteY612" fmla="*/ 8669 h 10000"/>
                  <a:gd name="connsiteX613" fmla="*/ 5119 w 10000"/>
                  <a:gd name="connsiteY613" fmla="*/ 8682 h 10000"/>
                  <a:gd name="connsiteX614" fmla="*/ 5136 w 10000"/>
                  <a:gd name="connsiteY614" fmla="*/ 8692 h 10000"/>
                  <a:gd name="connsiteX615" fmla="*/ 5161 w 10000"/>
                  <a:gd name="connsiteY615" fmla="*/ 8701 h 10000"/>
                  <a:gd name="connsiteX616" fmla="*/ 5183 w 10000"/>
                  <a:gd name="connsiteY616" fmla="*/ 8701 h 10000"/>
                  <a:gd name="connsiteX617" fmla="*/ 5199 w 10000"/>
                  <a:gd name="connsiteY617" fmla="*/ 8701 h 10000"/>
                  <a:gd name="connsiteX618" fmla="*/ 5213 w 10000"/>
                  <a:gd name="connsiteY618" fmla="*/ 8705 h 10000"/>
                  <a:gd name="connsiteX619" fmla="*/ 5224 w 10000"/>
                  <a:gd name="connsiteY619" fmla="*/ 8701 h 10000"/>
                  <a:gd name="connsiteX620" fmla="*/ 5230 w 10000"/>
                  <a:gd name="connsiteY620" fmla="*/ 8701 h 10000"/>
                  <a:gd name="connsiteX621" fmla="*/ 5241 w 10000"/>
                  <a:gd name="connsiteY621" fmla="*/ 8676 h 10000"/>
                  <a:gd name="connsiteX622" fmla="*/ 5247 w 10000"/>
                  <a:gd name="connsiteY622" fmla="*/ 8666 h 10000"/>
                  <a:gd name="connsiteX623" fmla="*/ 5249 w 10000"/>
                  <a:gd name="connsiteY623" fmla="*/ 8646 h 10000"/>
                  <a:gd name="connsiteX624" fmla="*/ 5249 w 10000"/>
                  <a:gd name="connsiteY624" fmla="*/ 8650 h 10000"/>
                  <a:gd name="connsiteX625" fmla="*/ 5255 w 10000"/>
                  <a:gd name="connsiteY625" fmla="*/ 8646 h 10000"/>
                  <a:gd name="connsiteX626" fmla="*/ 5271 w 10000"/>
                  <a:gd name="connsiteY626" fmla="*/ 8650 h 10000"/>
                  <a:gd name="connsiteX627" fmla="*/ 5288 w 10000"/>
                  <a:gd name="connsiteY627" fmla="*/ 8666 h 10000"/>
                  <a:gd name="connsiteX628" fmla="*/ 5296 w 10000"/>
                  <a:gd name="connsiteY628" fmla="*/ 8666 h 10000"/>
                  <a:gd name="connsiteX629" fmla="*/ 5310 w 10000"/>
                  <a:gd name="connsiteY629" fmla="*/ 8656 h 10000"/>
                  <a:gd name="connsiteX630" fmla="*/ 5321 w 10000"/>
                  <a:gd name="connsiteY630" fmla="*/ 8650 h 10000"/>
                  <a:gd name="connsiteX631" fmla="*/ 5338 w 10000"/>
                  <a:gd name="connsiteY631" fmla="*/ 8650 h 10000"/>
                  <a:gd name="connsiteX632" fmla="*/ 5360 w 10000"/>
                  <a:gd name="connsiteY632" fmla="*/ 8640 h 10000"/>
                  <a:gd name="connsiteX633" fmla="*/ 5366 w 10000"/>
                  <a:gd name="connsiteY633" fmla="*/ 8637 h 10000"/>
                  <a:gd name="connsiteX634" fmla="*/ 5368 w 10000"/>
                  <a:gd name="connsiteY634" fmla="*/ 8637 h 10000"/>
                  <a:gd name="connsiteX635" fmla="*/ 5382 w 10000"/>
                  <a:gd name="connsiteY635" fmla="*/ 8630 h 10000"/>
                  <a:gd name="connsiteX636" fmla="*/ 5391 w 10000"/>
                  <a:gd name="connsiteY636" fmla="*/ 8630 h 10000"/>
                  <a:gd name="connsiteX637" fmla="*/ 5402 w 10000"/>
                  <a:gd name="connsiteY637" fmla="*/ 8637 h 10000"/>
                  <a:gd name="connsiteX638" fmla="*/ 5418 w 10000"/>
                  <a:gd name="connsiteY638" fmla="*/ 8656 h 10000"/>
                  <a:gd name="connsiteX639" fmla="*/ 5432 w 10000"/>
                  <a:gd name="connsiteY639" fmla="*/ 8666 h 10000"/>
                  <a:gd name="connsiteX640" fmla="*/ 5443 w 10000"/>
                  <a:gd name="connsiteY640" fmla="*/ 8682 h 10000"/>
                  <a:gd name="connsiteX641" fmla="*/ 5457 w 10000"/>
                  <a:gd name="connsiteY641" fmla="*/ 8692 h 10000"/>
                  <a:gd name="connsiteX642" fmla="*/ 5471 w 10000"/>
                  <a:gd name="connsiteY642" fmla="*/ 8705 h 10000"/>
                  <a:gd name="connsiteX643" fmla="*/ 5488 w 10000"/>
                  <a:gd name="connsiteY643" fmla="*/ 8711 h 10000"/>
                  <a:gd name="connsiteX644" fmla="*/ 5490 w 10000"/>
                  <a:gd name="connsiteY644" fmla="*/ 8721 h 10000"/>
                  <a:gd name="connsiteX645" fmla="*/ 5512 w 10000"/>
                  <a:gd name="connsiteY645" fmla="*/ 8724 h 10000"/>
                  <a:gd name="connsiteX646" fmla="*/ 5521 w 10000"/>
                  <a:gd name="connsiteY646" fmla="*/ 8714 h 10000"/>
                  <a:gd name="connsiteX647" fmla="*/ 5524 w 10000"/>
                  <a:gd name="connsiteY647" fmla="*/ 8714 h 10000"/>
                  <a:gd name="connsiteX648" fmla="*/ 5532 w 10000"/>
                  <a:gd name="connsiteY648" fmla="*/ 8721 h 10000"/>
                  <a:gd name="connsiteX649" fmla="*/ 5540 w 10000"/>
                  <a:gd name="connsiteY649" fmla="*/ 8724 h 10000"/>
                  <a:gd name="connsiteX650" fmla="*/ 5562 w 10000"/>
                  <a:gd name="connsiteY650" fmla="*/ 8750 h 10000"/>
                  <a:gd name="connsiteX651" fmla="*/ 5562 w 10000"/>
                  <a:gd name="connsiteY651" fmla="*/ 8760 h 10000"/>
                  <a:gd name="connsiteX652" fmla="*/ 5571 w 10000"/>
                  <a:gd name="connsiteY652" fmla="*/ 8782 h 10000"/>
                  <a:gd name="connsiteX653" fmla="*/ 5579 w 10000"/>
                  <a:gd name="connsiteY653" fmla="*/ 8789 h 10000"/>
                  <a:gd name="connsiteX654" fmla="*/ 5593 w 10000"/>
                  <a:gd name="connsiteY654" fmla="*/ 8789 h 10000"/>
                  <a:gd name="connsiteX655" fmla="*/ 5596 w 10000"/>
                  <a:gd name="connsiteY655" fmla="*/ 8789 h 10000"/>
                  <a:gd name="connsiteX656" fmla="*/ 5626 w 10000"/>
                  <a:gd name="connsiteY656" fmla="*/ 8782 h 10000"/>
                  <a:gd name="connsiteX657" fmla="*/ 5629 w 10000"/>
                  <a:gd name="connsiteY657" fmla="*/ 8782 h 10000"/>
                  <a:gd name="connsiteX658" fmla="*/ 5637 w 10000"/>
                  <a:gd name="connsiteY658" fmla="*/ 8779 h 10000"/>
                  <a:gd name="connsiteX659" fmla="*/ 5648 w 10000"/>
                  <a:gd name="connsiteY659" fmla="*/ 8789 h 10000"/>
                  <a:gd name="connsiteX660" fmla="*/ 5665 w 10000"/>
                  <a:gd name="connsiteY660" fmla="*/ 8795 h 10000"/>
                  <a:gd name="connsiteX661" fmla="*/ 5676 w 10000"/>
                  <a:gd name="connsiteY661" fmla="*/ 8789 h 10000"/>
                  <a:gd name="connsiteX662" fmla="*/ 5684 w 10000"/>
                  <a:gd name="connsiteY662" fmla="*/ 8782 h 10000"/>
                  <a:gd name="connsiteX663" fmla="*/ 5693 w 10000"/>
                  <a:gd name="connsiteY663" fmla="*/ 8789 h 10000"/>
                  <a:gd name="connsiteX664" fmla="*/ 5715 w 10000"/>
                  <a:gd name="connsiteY664" fmla="*/ 8808 h 10000"/>
                  <a:gd name="connsiteX665" fmla="*/ 5731 w 10000"/>
                  <a:gd name="connsiteY665" fmla="*/ 8808 h 10000"/>
                  <a:gd name="connsiteX666" fmla="*/ 5740 w 10000"/>
                  <a:gd name="connsiteY666" fmla="*/ 8808 h 10000"/>
                  <a:gd name="connsiteX667" fmla="*/ 5765 w 10000"/>
                  <a:gd name="connsiteY667" fmla="*/ 8818 h 10000"/>
                  <a:gd name="connsiteX668" fmla="*/ 5781 w 10000"/>
                  <a:gd name="connsiteY668" fmla="*/ 8824 h 10000"/>
                  <a:gd name="connsiteX669" fmla="*/ 5798 w 10000"/>
                  <a:gd name="connsiteY669" fmla="*/ 8834 h 10000"/>
                  <a:gd name="connsiteX670" fmla="*/ 5814 w 10000"/>
                  <a:gd name="connsiteY670" fmla="*/ 8837 h 10000"/>
                  <a:gd name="connsiteX671" fmla="*/ 5831 w 10000"/>
                  <a:gd name="connsiteY671" fmla="*/ 8844 h 10000"/>
                  <a:gd name="connsiteX672" fmla="*/ 5842 w 10000"/>
                  <a:gd name="connsiteY672" fmla="*/ 8847 h 10000"/>
                  <a:gd name="connsiteX673" fmla="*/ 5859 w 10000"/>
                  <a:gd name="connsiteY673" fmla="*/ 8857 h 10000"/>
                  <a:gd name="connsiteX674" fmla="*/ 5870 w 10000"/>
                  <a:gd name="connsiteY674" fmla="*/ 8867 h 10000"/>
                  <a:gd name="connsiteX675" fmla="*/ 5878 w 10000"/>
                  <a:gd name="connsiteY675" fmla="*/ 8873 h 10000"/>
                  <a:gd name="connsiteX676" fmla="*/ 5895 w 10000"/>
                  <a:gd name="connsiteY676" fmla="*/ 8873 h 10000"/>
                  <a:gd name="connsiteX677" fmla="*/ 5911 w 10000"/>
                  <a:gd name="connsiteY677" fmla="*/ 8873 h 10000"/>
                  <a:gd name="connsiteX678" fmla="*/ 5931 w 10000"/>
                  <a:gd name="connsiteY678" fmla="*/ 8873 h 10000"/>
                  <a:gd name="connsiteX679" fmla="*/ 5950 w 10000"/>
                  <a:gd name="connsiteY679" fmla="*/ 8867 h 10000"/>
                  <a:gd name="connsiteX680" fmla="*/ 5967 w 10000"/>
                  <a:gd name="connsiteY680" fmla="*/ 8867 h 10000"/>
                  <a:gd name="connsiteX681" fmla="*/ 5975 w 10000"/>
                  <a:gd name="connsiteY681" fmla="*/ 8873 h 10000"/>
                  <a:gd name="connsiteX682" fmla="*/ 6000 w 10000"/>
                  <a:gd name="connsiteY682" fmla="*/ 8883 h 10000"/>
                  <a:gd name="connsiteX683" fmla="*/ 5997 w 10000"/>
                  <a:gd name="connsiteY683" fmla="*/ 8886 h 10000"/>
                  <a:gd name="connsiteX684" fmla="*/ 5997 w 10000"/>
                  <a:gd name="connsiteY684" fmla="*/ 8896 h 10000"/>
                  <a:gd name="connsiteX685" fmla="*/ 6014 w 10000"/>
                  <a:gd name="connsiteY685" fmla="*/ 8892 h 10000"/>
                  <a:gd name="connsiteX686" fmla="*/ 6028 w 10000"/>
                  <a:gd name="connsiteY686" fmla="*/ 8892 h 10000"/>
                  <a:gd name="connsiteX687" fmla="*/ 6053 w 10000"/>
                  <a:gd name="connsiteY687" fmla="*/ 8886 h 10000"/>
                  <a:gd name="connsiteX688" fmla="*/ 6072 w 10000"/>
                  <a:gd name="connsiteY688" fmla="*/ 8876 h 10000"/>
                  <a:gd name="connsiteX689" fmla="*/ 6089 w 10000"/>
                  <a:gd name="connsiteY689" fmla="*/ 8867 h 10000"/>
                  <a:gd name="connsiteX690" fmla="*/ 6111 w 10000"/>
                  <a:gd name="connsiteY690" fmla="*/ 8857 h 10000"/>
                  <a:gd name="connsiteX691" fmla="*/ 6127 w 10000"/>
                  <a:gd name="connsiteY691" fmla="*/ 8847 h 10000"/>
                  <a:gd name="connsiteX692" fmla="*/ 6152 w 10000"/>
                  <a:gd name="connsiteY692" fmla="*/ 8834 h 10000"/>
                  <a:gd name="connsiteX693" fmla="*/ 6183 w 10000"/>
                  <a:gd name="connsiteY693" fmla="*/ 8828 h 10000"/>
                  <a:gd name="connsiteX694" fmla="*/ 6175 w 10000"/>
                  <a:gd name="connsiteY694" fmla="*/ 8844 h 10000"/>
                  <a:gd name="connsiteX695" fmla="*/ 6169 w 10000"/>
                  <a:gd name="connsiteY695" fmla="*/ 8863 h 10000"/>
                  <a:gd name="connsiteX696" fmla="*/ 6158 w 10000"/>
                  <a:gd name="connsiteY696" fmla="*/ 8886 h 10000"/>
                  <a:gd name="connsiteX697" fmla="*/ 6152 w 10000"/>
                  <a:gd name="connsiteY697" fmla="*/ 8896 h 10000"/>
                  <a:gd name="connsiteX698" fmla="*/ 6150 w 10000"/>
                  <a:gd name="connsiteY698" fmla="*/ 8909 h 10000"/>
                  <a:gd name="connsiteX699" fmla="*/ 6152 w 10000"/>
                  <a:gd name="connsiteY699" fmla="*/ 8938 h 10000"/>
                  <a:gd name="connsiteX700" fmla="*/ 6158 w 10000"/>
                  <a:gd name="connsiteY700" fmla="*/ 8957 h 10000"/>
                  <a:gd name="connsiteX701" fmla="*/ 6161 w 10000"/>
                  <a:gd name="connsiteY701" fmla="*/ 8980 h 10000"/>
                  <a:gd name="connsiteX702" fmla="*/ 6166 w 10000"/>
                  <a:gd name="connsiteY702" fmla="*/ 8999 h 10000"/>
                  <a:gd name="connsiteX703" fmla="*/ 6175 w 10000"/>
                  <a:gd name="connsiteY703" fmla="*/ 9032 h 10000"/>
                  <a:gd name="connsiteX704" fmla="*/ 6183 w 10000"/>
                  <a:gd name="connsiteY704" fmla="*/ 9051 h 10000"/>
                  <a:gd name="connsiteX705" fmla="*/ 6191 w 10000"/>
                  <a:gd name="connsiteY705" fmla="*/ 9064 h 10000"/>
                  <a:gd name="connsiteX706" fmla="*/ 6194 w 10000"/>
                  <a:gd name="connsiteY706" fmla="*/ 9084 h 10000"/>
                  <a:gd name="connsiteX707" fmla="*/ 6208 w 10000"/>
                  <a:gd name="connsiteY707" fmla="*/ 9103 h 10000"/>
                  <a:gd name="connsiteX708" fmla="*/ 6208 w 10000"/>
                  <a:gd name="connsiteY708" fmla="*/ 9113 h 10000"/>
                  <a:gd name="connsiteX709" fmla="*/ 6216 w 10000"/>
                  <a:gd name="connsiteY709" fmla="*/ 9129 h 10000"/>
                  <a:gd name="connsiteX710" fmla="*/ 6230 w 10000"/>
                  <a:gd name="connsiteY710" fmla="*/ 9148 h 10000"/>
                  <a:gd name="connsiteX711" fmla="*/ 6241 w 10000"/>
                  <a:gd name="connsiteY711" fmla="*/ 9165 h 10000"/>
                  <a:gd name="connsiteX712" fmla="*/ 6249 w 10000"/>
                  <a:gd name="connsiteY712" fmla="*/ 9168 h 10000"/>
                  <a:gd name="connsiteX713" fmla="*/ 6266 w 10000"/>
                  <a:gd name="connsiteY713" fmla="*/ 9184 h 10000"/>
                  <a:gd name="connsiteX714" fmla="*/ 6280 w 10000"/>
                  <a:gd name="connsiteY714" fmla="*/ 9184 h 10000"/>
                  <a:gd name="connsiteX715" fmla="*/ 6288 w 10000"/>
                  <a:gd name="connsiteY715" fmla="*/ 9177 h 10000"/>
                  <a:gd name="connsiteX716" fmla="*/ 6299 w 10000"/>
                  <a:gd name="connsiteY716" fmla="*/ 9187 h 10000"/>
                  <a:gd name="connsiteX717" fmla="*/ 6305 w 10000"/>
                  <a:gd name="connsiteY717" fmla="*/ 9197 h 10000"/>
                  <a:gd name="connsiteX718" fmla="*/ 6310 w 10000"/>
                  <a:gd name="connsiteY718" fmla="*/ 9197 h 10000"/>
                  <a:gd name="connsiteX719" fmla="*/ 6321 w 10000"/>
                  <a:gd name="connsiteY719" fmla="*/ 9213 h 10000"/>
                  <a:gd name="connsiteX720" fmla="*/ 6335 w 10000"/>
                  <a:gd name="connsiteY720" fmla="*/ 9223 h 10000"/>
                  <a:gd name="connsiteX721" fmla="*/ 6338 w 10000"/>
                  <a:gd name="connsiteY721" fmla="*/ 9223 h 10000"/>
                  <a:gd name="connsiteX722" fmla="*/ 6355 w 10000"/>
                  <a:gd name="connsiteY722" fmla="*/ 9226 h 10000"/>
                  <a:gd name="connsiteX723" fmla="*/ 6363 w 10000"/>
                  <a:gd name="connsiteY723" fmla="*/ 9236 h 10000"/>
                  <a:gd name="connsiteX724" fmla="*/ 6380 w 10000"/>
                  <a:gd name="connsiteY724" fmla="*/ 9258 h 10000"/>
                  <a:gd name="connsiteX725" fmla="*/ 6393 w 10000"/>
                  <a:gd name="connsiteY725" fmla="*/ 9278 h 10000"/>
                  <a:gd name="connsiteX726" fmla="*/ 6396 w 10000"/>
                  <a:gd name="connsiteY726" fmla="*/ 9288 h 10000"/>
                  <a:gd name="connsiteX727" fmla="*/ 6407 w 10000"/>
                  <a:gd name="connsiteY727" fmla="*/ 9297 h 10000"/>
                  <a:gd name="connsiteX728" fmla="*/ 6410 w 10000"/>
                  <a:gd name="connsiteY728" fmla="*/ 9307 h 10000"/>
                  <a:gd name="connsiteX729" fmla="*/ 6416 w 10000"/>
                  <a:gd name="connsiteY729" fmla="*/ 9317 h 10000"/>
                  <a:gd name="connsiteX730" fmla="*/ 6424 w 10000"/>
                  <a:gd name="connsiteY730" fmla="*/ 9326 h 10000"/>
                  <a:gd name="connsiteX731" fmla="*/ 6435 w 10000"/>
                  <a:gd name="connsiteY731" fmla="*/ 9336 h 10000"/>
                  <a:gd name="connsiteX732" fmla="*/ 6443 w 10000"/>
                  <a:gd name="connsiteY732" fmla="*/ 9346 h 10000"/>
                  <a:gd name="connsiteX733" fmla="*/ 6449 w 10000"/>
                  <a:gd name="connsiteY733" fmla="*/ 9362 h 10000"/>
                  <a:gd name="connsiteX734" fmla="*/ 6452 w 10000"/>
                  <a:gd name="connsiteY734" fmla="*/ 9372 h 10000"/>
                  <a:gd name="connsiteX735" fmla="*/ 6449 w 10000"/>
                  <a:gd name="connsiteY735" fmla="*/ 9381 h 10000"/>
                  <a:gd name="connsiteX736" fmla="*/ 6465 w 10000"/>
                  <a:gd name="connsiteY736" fmla="*/ 9394 h 10000"/>
                  <a:gd name="connsiteX737" fmla="*/ 6468 w 10000"/>
                  <a:gd name="connsiteY737" fmla="*/ 9420 h 10000"/>
                  <a:gd name="connsiteX738" fmla="*/ 6493 w 10000"/>
                  <a:gd name="connsiteY738" fmla="*/ 9430 h 10000"/>
                  <a:gd name="connsiteX739" fmla="*/ 6507 w 10000"/>
                  <a:gd name="connsiteY739" fmla="*/ 9440 h 10000"/>
                  <a:gd name="connsiteX740" fmla="*/ 6524 w 10000"/>
                  <a:gd name="connsiteY740" fmla="*/ 9459 h 10000"/>
                  <a:gd name="connsiteX741" fmla="*/ 6532 w 10000"/>
                  <a:gd name="connsiteY741" fmla="*/ 9485 h 10000"/>
                  <a:gd name="connsiteX742" fmla="*/ 6537 w 10000"/>
                  <a:gd name="connsiteY742" fmla="*/ 9498 h 10000"/>
                  <a:gd name="connsiteX743" fmla="*/ 6571 w 10000"/>
                  <a:gd name="connsiteY743" fmla="*/ 9508 h 10000"/>
                  <a:gd name="connsiteX744" fmla="*/ 6596 w 10000"/>
                  <a:gd name="connsiteY744" fmla="*/ 9508 h 10000"/>
                  <a:gd name="connsiteX745" fmla="*/ 6637 w 10000"/>
                  <a:gd name="connsiteY745" fmla="*/ 9517 h 10000"/>
                  <a:gd name="connsiteX746" fmla="*/ 6662 w 10000"/>
                  <a:gd name="connsiteY746" fmla="*/ 9524 h 10000"/>
                  <a:gd name="connsiteX747" fmla="*/ 6679 w 10000"/>
                  <a:gd name="connsiteY747" fmla="*/ 9517 h 10000"/>
                  <a:gd name="connsiteX748" fmla="*/ 6679 w 10000"/>
                  <a:gd name="connsiteY748" fmla="*/ 9505 h 10000"/>
                  <a:gd name="connsiteX749" fmla="*/ 6690 w 10000"/>
                  <a:gd name="connsiteY749" fmla="*/ 9485 h 10000"/>
                  <a:gd name="connsiteX750" fmla="*/ 6693 w 10000"/>
                  <a:gd name="connsiteY750" fmla="*/ 9479 h 10000"/>
                  <a:gd name="connsiteX751" fmla="*/ 6706 w 10000"/>
                  <a:gd name="connsiteY751" fmla="*/ 9469 h 10000"/>
                  <a:gd name="connsiteX752" fmla="*/ 6709 w 10000"/>
                  <a:gd name="connsiteY752" fmla="*/ 9462 h 10000"/>
                  <a:gd name="connsiteX753" fmla="*/ 6717 w 10000"/>
                  <a:gd name="connsiteY753" fmla="*/ 9459 h 10000"/>
                  <a:gd name="connsiteX754" fmla="*/ 6726 w 10000"/>
                  <a:gd name="connsiteY754" fmla="*/ 9459 h 10000"/>
                  <a:gd name="connsiteX755" fmla="*/ 6742 w 10000"/>
                  <a:gd name="connsiteY755" fmla="*/ 9462 h 10000"/>
                  <a:gd name="connsiteX756" fmla="*/ 6759 w 10000"/>
                  <a:gd name="connsiteY756" fmla="*/ 9479 h 10000"/>
                  <a:gd name="connsiteX757" fmla="*/ 6781 w 10000"/>
                  <a:gd name="connsiteY757" fmla="*/ 9485 h 10000"/>
                  <a:gd name="connsiteX758" fmla="*/ 6795 w 10000"/>
                  <a:gd name="connsiteY758" fmla="*/ 9485 h 10000"/>
                  <a:gd name="connsiteX759" fmla="*/ 6803 w 10000"/>
                  <a:gd name="connsiteY759" fmla="*/ 9498 h 10000"/>
                  <a:gd name="connsiteX760" fmla="*/ 6806 w 10000"/>
                  <a:gd name="connsiteY760" fmla="*/ 9508 h 10000"/>
                  <a:gd name="connsiteX761" fmla="*/ 6823 w 10000"/>
                  <a:gd name="connsiteY761" fmla="*/ 9514 h 10000"/>
                  <a:gd name="connsiteX762" fmla="*/ 6831 w 10000"/>
                  <a:gd name="connsiteY762" fmla="*/ 9514 h 10000"/>
                  <a:gd name="connsiteX763" fmla="*/ 6848 w 10000"/>
                  <a:gd name="connsiteY763" fmla="*/ 9514 h 10000"/>
                  <a:gd name="connsiteX764" fmla="*/ 6856 w 10000"/>
                  <a:gd name="connsiteY764" fmla="*/ 9517 h 10000"/>
                  <a:gd name="connsiteX765" fmla="*/ 6878 w 10000"/>
                  <a:gd name="connsiteY765" fmla="*/ 9524 h 10000"/>
                  <a:gd name="connsiteX766" fmla="*/ 6895 w 10000"/>
                  <a:gd name="connsiteY766" fmla="*/ 9524 h 10000"/>
                  <a:gd name="connsiteX767" fmla="*/ 6917 w 10000"/>
                  <a:gd name="connsiteY767" fmla="*/ 9527 h 10000"/>
                  <a:gd name="connsiteX768" fmla="*/ 6934 w 10000"/>
                  <a:gd name="connsiteY768" fmla="*/ 9534 h 10000"/>
                  <a:gd name="connsiteX769" fmla="*/ 6961 w 10000"/>
                  <a:gd name="connsiteY769" fmla="*/ 9543 h 10000"/>
                  <a:gd name="connsiteX770" fmla="*/ 6989 w 10000"/>
                  <a:gd name="connsiteY770" fmla="*/ 9547 h 10000"/>
                  <a:gd name="connsiteX771" fmla="*/ 7014 w 10000"/>
                  <a:gd name="connsiteY771" fmla="*/ 9543 h 10000"/>
                  <a:gd name="connsiteX772" fmla="*/ 7033 w 10000"/>
                  <a:gd name="connsiteY772" fmla="*/ 9543 h 10000"/>
                  <a:gd name="connsiteX773" fmla="*/ 7042 w 10000"/>
                  <a:gd name="connsiteY773" fmla="*/ 9547 h 10000"/>
                  <a:gd name="connsiteX774" fmla="*/ 7069 w 10000"/>
                  <a:gd name="connsiteY774" fmla="*/ 9647 h 10000"/>
                  <a:gd name="connsiteX775" fmla="*/ 7122 w 10000"/>
                  <a:gd name="connsiteY775" fmla="*/ 9734 h 10000"/>
                  <a:gd name="connsiteX776" fmla="*/ 7147 w 10000"/>
                  <a:gd name="connsiteY776" fmla="*/ 9744 h 10000"/>
                  <a:gd name="connsiteX777" fmla="*/ 7169 w 10000"/>
                  <a:gd name="connsiteY777" fmla="*/ 9741 h 10000"/>
                  <a:gd name="connsiteX778" fmla="*/ 7177 w 10000"/>
                  <a:gd name="connsiteY778" fmla="*/ 9744 h 10000"/>
                  <a:gd name="connsiteX779" fmla="*/ 7186 w 10000"/>
                  <a:gd name="connsiteY779" fmla="*/ 9754 h 10000"/>
                  <a:gd name="connsiteX780" fmla="*/ 7191 w 10000"/>
                  <a:gd name="connsiteY780" fmla="*/ 9773 h 10000"/>
                  <a:gd name="connsiteX781" fmla="*/ 7208 w 10000"/>
                  <a:gd name="connsiteY781" fmla="*/ 9783 h 10000"/>
                  <a:gd name="connsiteX782" fmla="*/ 7219 w 10000"/>
                  <a:gd name="connsiteY782" fmla="*/ 9793 h 10000"/>
                  <a:gd name="connsiteX783" fmla="*/ 7235 w 10000"/>
                  <a:gd name="connsiteY783" fmla="*/ 9802 h 10000"/>
                  <a:gd name="connsiteX784" fmla="*/ 7249 w 10000"/>
                  <a:gd name="connsiteY784" fmla="*/ 9819 h 10000"/>
                  <a:gd name="connsiteX785" fmla="*/ 7255 w 10000"/>
                  <a:gd name="connsiteY785" fmla="*/ 9835 h 10000"/>
                  <a:gd name="connsiteX786" fmla="*/ 7255 w 10000"/>
                  <a:gd name="connsiteY786" fmla="*/ 9848 h 10000"/>
                  <a:gd name="connsiteX787" fmla="*/ 7249 w 10000"/>
                  <a:gd name="connsiteY787" fmla="*/ 9848 h 10000"/>
                  <a:gd name="connsiteX788" fmla="*/ 7244 w 10000"/>
                  <a:gd name="connsiteY788" fmla="*/ 9858 h 10000"/>
                  <a:gd name="connsiteX789" fmla="*/ 7235 w 10000"/>
                  <a:gd name="connsiteY789" fmla="*/ 9883 h 10000"/>
                  <a:gd name="connsiteX790" fmla="*/ 7244 w 10000"/>
                  <a:gd name="connsiteY790" fmla="*/ 9903 h 10000"/>
                  <a:gd name="connsiteX791" fmla="*/ 7258 w 10000"/>
                  <a:gd name="connsiteY791" fmla="*/ 9926 h 10000"/>
                  <a:gd name="connsiteX792" fmla="*/ 7263 w 10000"/>
                  <a:gd name="connsiteY792" fmla="*/ 9948 h 10000"/>
                  <a:gd name="connsiteX793" fmla="*/ 7274 w 10000"/>
                  <a:gd name="connsiteY793" fmla="*/ 9968 h 10000"/>
                  <a:gd name="connsiteX794" fmla="*/ 7283 w 10000"/>
                  <a:gd name="connsiteY794" fmla="*/ 9987 h 10000"/>
                  <a:gd name="connsiteX795" fmla="*/ 7291 w 10000"/>
                  <a:gd name="connsiteY795" fmla="*/ 10000 h 10000"/>
                  <a:gd name="connsiteX796" fmla="*/ 7305 w 10000"/>
                  <a:gd name="connsiteY796" fmla="*/ 9997 h 10000"/>
                  <a:gd name="connsiteX797" fmla="*/ 7313 w 10000"/>
                  <a:gd name="connsiteY797" fmla="*/ 9977 h 10000"/>
                  <a:gd name="connsiteX798" fmla="*/ 7324 w 10000"/>
                  <a:gd name="connsiteY798" fmla="*/ 9968 h 10000"/>
                  <a:gd name="connsiteX799" fmla="*/ 7341 w 10000"/>
                  <a:gd name="connsiteY799" fmla="*/ 9971 h 10000"/>
                  <a:gd name="connsiteX800" fmla="*/ 7368 w 10000"/>
                  <a:gd name="connsiteY800" fmla="*/ 9987 h 10000"/>
                  <a:gd name="connsiteX801" fmla="*/ 7380 w 10000"/>
                  <a:gd name="connsiteY801" fmla="*/ 9990 h 10000"/>
                  <a:gd name="connsiteX802" fmla="*/ 7393 w 10000"/>
                  <a:gd name="connsiteY802" fmla="*/ 9981 h 10000"/>
                  <a:gd name="connsiteX803" fmla="*/ 7404 w 10000"/>
                  <a:gd name="connsiteY803" fmla="*/ 9968 h 10000"/>
                  <a:gd name="connsiteX804" fmla="*/ 7418 w 10000"/>
                  <a:gd name="connsiteY804" fmla="*/ 9948 h 10000"/>
                  <a:gd name="connsiteX805" fmla="*/ 7427 w 10000"/>
                  <a:gd name="connsiteY805" fmla="*/ 9922 h 10000"/>
                  <a:gd name="connsiteX806" fmla="*/ 7427 w 10000"/>
                  <a:gd name="connsiteY806" fmla="*/ 9906 h 10000"/>
                  <a:gd name="connsiteX807" fmla="*/ 7404 w 10000"/>
                  <a:gd name="connsiteY807" fmla="*/ 9877 h 10000"/>
                  <a:gd name="connsiteX808" fmla="*/ 7388 w 10000"/>
                  <a:gd name="connsiteY808" fmla="*/ 9854 h 10000"/>
                  <a:gd name="connsiteX809" fmla="*/ 7385 w 10000"/>
                  <a:gd name="connsiteY809" fmla="*/ 9845 h 10000"/>
                  <a:gd name="connsiteX810" fmla="*/ 7385 w 10000"/>
                  <a:gd name="connsiteY810" fmla="*/ 9825 h 10000"/>
                  <a:gd name="connsiteX811" fmla="*/ 7385 w 10000"/>
                  <a:gd name="connsiteY811" fmla="*/ 9819 h 10000"/>
                  <a:gd name="connsiteX812" fmla="*/ 7393 w 10000"/>
                  <a:gd name="connsiteY812" fmla="*/ 9809 h 10000"/>
                  <a:gd name="connsiteX813" fmla="*/ 7404 w 10000"/>
                  <a:gd name="connsiteY813" fmla="*/ 9793 h 10000"/>
                  <a:gd name="connsiteX814" fmla="*/ 7413 w 10000"/>
                  <a:gd name="connsiteY814" fmla="*/ 9783 h 10000"/>
                  <a:gd name="connsiteX815" fmla="*/ 7404 w 10000"/>
                  <a:gd name="connsiteY815" fmla="*/ 9770 h 10000"/>
                  <a:gd name="connsiteX816" fmla="*/ 7388 w 10000"/>
                  <a:gd name="connsiteY816" fmla="*/ 9760 h 10000"/>
                  <a:gd name="connsiteX817" fmla="*/ 7371 w 10000"/>
                  <a:gd name="connsiteY817" fmla="*/ 9744 h 10000"/>
                  <a:gd name="connsiteX818" fmla="*/ 7363 w 10000"/>
                  <a:gd name="connsiteY818" fmla="*/ 9731 h 10000"/>
                  <a:gd name="connsiteX819" fmla="*/ 7355 w 10000"/>
                  <a:gd name="connsiteY819" fmla="*/ 9715 h 10000"/>
                  <a:gd name="connsiteX820" fmla="*/ 7360 w 10000"/>
                  <a:gd name="connsiteY820" fmla="*/ 9686 h 10000"/>
                  <a:gd name="connsiteX821" fmla="*/ 7363 w 10000"/>
                  <a:gd name="connsiteY821" fmla="*/ 9657 h 10000"/>
                  <a:gd name="connsiteX822" fmla="*/ 7360 w 10000"/>
                  <a:gd name="connsiteY822" fmla="*/ 9631 h 10000"/>
                  <a:gd name="connsiteX823" fmla="*/ 7346 w 10000"/>
                  <a:gd name="connsiteY823" fmla="*/ 9611 h 10000"/>
                  <a:gd name="connsiteX824" fmla="*/ 7332 w 10000"/>
                  <a:gd name="connsiteY824" fmla="*/ 9585 h 10000"/>
                  <a:gd name="connsiteX825" fmla="*/ 7324 w 10000"/>
                  <a:gd name="connsiteY825" fmla="*/ 9573 h 10000"/>
                  <a:gd name="connsiteX826" fmla="*/ 7324 w 10000"/>
                  <a:gd name="connsiteY826" fmla="*/ 9553 h 10000"/>
                  <a:gd name="connsiteX827" fmla="*/ 7324 w 10000"/>
                  <a:gd name="connsiteY827" fmla="*/ 9543 h 10000"/>
                  <a:gd name="connsiteX828" fmla="*/ 7324 w 10000"/>
                  <a:gd name="connsiteY828" fmla="*/ 9517 h 10000"/>
                  <a:gd name="connsiteX829" fmla="*/ 7324 w 10000"/>
                  <a:gd name="connsiteY829" fmla="*/ 9498 h 10000"/>
                  <a:gd name="connsiteX830" fmla="*/ 7332 w 10000"/>
                  <a:gd name="connsiteY830" fmla="*/ 9479 h 10000"/>
                  <a:gd name="connsiteX831" fmla="*/ 7341 w 10000"/>
                  <a:gd name="connsiteY831" fmla="*/ 9462 h 10000"/>
                  <a:gd name="connsiteX832" fmla="*/ 7352 w 10000"/>
                  <a:gd name="connsiteY832" fmla="*/ 9459 h 10000"/>
                  <a:gd name="connsiteX833" fmla="*/ 7360 w 10000"/>
                  <a:gd name="connsiteY833" fmla="*/ 9443 h 10000"/>
                  <a:gd name="connsiteX834" fmla="*/ 7363 w 10000"/>
                  <a:gd name="connsiteY834" fmla="*/ 9433 h 10000"/>
                  <a:gd name="connsiteX835" fmla="*/ 7377 w 10000"/>
                  <a:gd name="connsiteY835" fmla="*/ 9433 h 10000"/>
                  <a:gd name="connsiteX836" fmla="*/ 7388 w 10000"/>
                  <a:gd name="connsiteY836" fmla="*/ 9430 h 10000"/>
                  <a:gd name="connsiteX837" fmla="*/ 7396 w 10000"/>
                  <a:gd name="connsiteY837" fmla="*/ 9430 h 10000"/>
                  <a:gd name="connsiteX838" fmla="*/ 7402 w 10000"/>
                  <a:gd name="connsiteY838" fmla="*/ 9424 h 10000"/>
                  <a:gd name="connsiteX839" fmla="*/ 7396 w 10000"/>
                  <a:gd name="connsiteY839" fmla="*/ 9414 h 10000"/>
                  <a:gd name="connsiteX840" fmla="*/ 7388 w 10000"/>
                  <a:gd name="connsiteY840" fmla="*/ 9401 h 10000"/>
                  <a:gd name="connsiteX841" fmla="*/ 7371 w 10000"/>
                  <a:gd name="connsiteY841" fmla="*/ 9391 h 10000"/>
                  <a:gd name="connsiteX842" fmla="*/ 7355 w 10000"/>
                  <a:gd name="connsiteY842" fmla="*/ 9375 h 10000"/>
                  <a:gd name="connsiteX843" fmla="*/ 7332 w 10000"/>
                  <a:gd name="connsiteY843" fmla="*/ 9356 h 10000"/>
                  <a:gd name="connsiteX844" fmla="*/ 7313 w 10000"/>
                  <a:gd name="connsiteY844" fmla="*/ 9330 h 10000"/>
                  <a:gd name="connsiteX845" fmla="*/ 7307 w 10000"/>
                  <a:gd name="connsiteY845" fmla="*/ 9310 h 10000"/>
                  <a:gd name="connsiteX846" fmla="*/ 7305 w 10000"/>
                  <a:gd name="connsiteY846" fmla="*/ 9291 h 10000"/>
                  <a:gd name="connsiteX847" fmla="*/ 7305 w 10000"/>
                  <a:gd name="connsiteY847" fmla="*/ 9278 h 10000"/>
                  <a:gd name="connsiteX848" fmla="*/ 7296 w 10000"/>
                  <a:gd name="connsiteY848" fmla="*/ 9268 h 10000"/>
                  <a:gd name="connsiteX849" fmla="*/ 7296 w 10000"/>
                  <a:gd name="connsiteY849" fmla="*/ 9249 h 10000"/>
                  <a:gd name="connsiteX850" fmla="*/ 7291 w 10000"/>
                  <a:gd name="connsiteY850" fmla="*/ 9226 h 10000"/>
                  <a:gd name="connsiteX851" fmla="*/ 7283 w 10000"/>
                  <a:gd name="connsiteY851" fmla="*/ 9213 h 10000"/>
                  <a:gd name="connsiteX852" fmla="*/ 7274 w 10000"/>
                  <a:gd name="connsiteY852" fmla="*/ 9194 h 10000"/>
                  <a:gd name="connsiteX853" fmla="*/ 7274 w 10000"/>
                  <a:gd name="connsiteY853" fmla="*/ 9174 h 10000"/>
                  <a:gd name="connsiteX854" fmla="*/ 7280 w 10000"/>
                  <a:gd name="connsiteY854" fmla="*/ 9148 h 10000"/>
                  <a:gd name="connsiteX855" fmla="*/ 7283 w 10000"/>
                  <a:gd name="connsiteY855" fmla="*/ 9119 h 10000"/>
                  <a:gd name="connsiteX856" fmla="*/ 7291 w 10000"/>
                  <a:gd name="connsiteY856" fmla="*/ 9100 h 10000"/>
                  <a:gd name="connsiteX857" fmla="*/ 7307 w 10000"/>
                  <a:gd name="connsiteY857" fmla="*/ 9080 h 10000"/>
                  <a:gd name="connsiteX858" fmla="*/ 7324 w 10000"/>
                  <a:gd name="connsiteY858" fmla="*/ 9054 h 10000"/>
                  <a:gd name="connsiteX859" fmla="*/ 7341 w 10000"/>
                  <a:gd name="connsiteY859" fmla="*/ 9054 h 10000"/>
                  <a:gd name="connsiteX860" fmla="*/ 7352 w 10000"/>
                  <a:gd name="connsiteY860" fmla="*/ 9054 h 10000"/>
                  <a:gd name="connsiteX861" fmla="*/ 7346 w 10000"/>
                  <a:gd name="connsiteY861" fmla="*/ 9032 h 10000"/>
                  <a:gd name="connsiteX862" fmla="*/ 7341 w 10000"/>
                  <a:gd name="connsiteY862" fmla="*/ 9022 h 10000"/>
                  <a:gd name="connsiteX863" fmla="*/ 7352 w 10000"/>
                  <a:gd name="connsiteY863" fmla="*/ 8999 h 10000"/>
                  <a:gd name="connsiteX864" fmla="*/ 7360 w 10000"/>
                  <a:gd name="connsiteY864" fmla="*/ 8967 h 10000"/>
                  <a:gd name="connsiteX865" fmla="*/ 7368 w 10000"/>
                  <a:gd name="connsiteY865" fmla="*/ 8922 h 10000"/>
                  <a:gd name="connsiteX866" fmla="*/ 7377 w 10000"/>
                  <a:gd name="connsiteY866" fmla="*/ 8896 h 10000"/>
                  <a:gd name="connsiteX867" fmla="*/ 7380 w 10000"/>
                  <a:gd name="connsiteY867" fmla="*/ 8867 h 10000"/>
                  <a:gd name="connsiteX868" fmla="*/ 7402 w 10000"/>
                  <a:gd name="connsiteY868" fmla="*/ 8824 h 10000"/>
                  <a:gd name="connsiteX869" fmla="*/ 7402 w 10000"/>
                  <a:gd name="connsiteY869" fmla="*/ 8808 h 10000"/>
                  <a:gd name="connsiteX870" fmla="*/ 7393 w 10000"/>
                  <a:gd name="connsiteY870" fmla="*/ 8795 h 10000"/>
                  <a:gd name="connsiteX871" fmla="*/ 7388 w 10000"/>
                  <a:gd name="connsiteY871" fmla="*/ 8799 h 10000"/>
                  <a:gd name="connsiteX872" fmla="*/ 7396 w 10000"/>
                  <a:gd name="connsiteY872" fmla="*/ 8789 h 10000"/>
                  <a:gd name="connsiteX873" fmla="*/ 7404 w 10000"/>
                  <a:gd name="connsiteY873" fmla="*/ 8789 h 10000"/>
                  <a:gd name="connsiteX874" fmla="*/ 7421 w 10000"/>
                  <a:gd name="connsiteY874" fmla="*/ 8769 h 10000"/>
                  <a:gd name="connsiteX875" fmla="*/ 7443 w 10000"/>
                  <a:gd name="connsiteY875" fmla="*/ 8763 h 10000"/>
                  <a:gd name="connsiteX876" fmla="*/ 7452 w 10000"/>
                  <a:gd name="connsiteY876" fmla="*/ 8769 h 10000"/>
                  <a:gd name="connsiteX877" fmla="*/ 7468 w 10000"/>
                  <a:gd name="connsiteY877" fmla="*/ 8769 h 10000"/>
                  <a:gd name="connsiteX878" fmla="*/ 7499 w 10000"/>
                  <a:gd name="connsiteY878" fmla="*/ 8763 h 10000"/>
                  <a:gd name="connsiteX879" fmla="*/ 7526 w 10000"/>
                  <a:gd name="connsiteY879" fmla="*/ 8763 h 10000"/>
                  <a:gd name="connsiteX880" fmla="*/ 7532 w 10000"/>
                  <a:gd name="connsiteY880" fmla="*/ 8763 h 10000"/>
                  <a:gd name="connsiteX881" fmla="*/ 7554 w 10000"/>
                  <a:gd name="connsiteY881" fmla="*/ 8744 h 10000"/>
                  <a:gd name="connsiteX882" fmla="*/ 7571 w 10000"/>
                  <a:gd name="connsiteY882" fmla="*/ 8731 h 10000"/>
                  <a:gd name="connsiteX883" fmla="*/ 7587 w 10000"/>
                  <a:gd name="connsiteY883" fmla="*/ 8711 h 10000"/>
                  <a:gd name="connsiteX884" fmla="*/ 7607 w 10000"/>
                  <a:gd name="connsiteY884" fmla="*/ 8711 h 10000"/>
                  <a:gd name="connsiteX885" fmla="*/ 7634 w 10000"/>
                  <a:gd name="connsiteY885" fmla="*/ 8705 h 10000"/>
                  <a:gd name="connsiteX886" fmla="*/ 7643 w 10000"/>
                  <a:gd name="connsiteY886" fmla="*/ 8682 h 10000"/>
                  <a:gd name="connsiteX887" fmla="*/ 7654 w 10000"/>
                  <a:gd name="connsiteY887" fmla="*/ 8666 h 10000"/>
                  <a:gd name="connsiteX888" fmla="*/ 7668 w 10000"/>
                  <a:gd name="connsiteY888" fmla="*/ 8666 h 10000"/>
                  <a:gd name="connsiteX889" fmla="*/ 7676 w 10000"/>
                  <a:gd name="connsiteY889" fmla="*/ 8682 h 10000"/>
                  <a:gd name="connsiteX890" fmla="*/ 7704 w 10000"/>
                  <a:gd name="connsiteY890" fmla="*/ 8669 h 10000"/>
                  <a:gd name="connsiteX891" fmla="*/ 7712 w 10000"/>
                  <a:gd name="connsiteY891" fmla="*/ 8669 h 10000"/>
                  <a:gd name="connsiteX892" fmla="*/ 7720 w 10000"/>
                  <a:gd name="connsiteY892" fmla="*/ 8669 h 10000"/>
                  <a:gd name="connsiteX893" fmla="*/ 7726 w 10000"/>
                  <a:gd name="connsiteY893" fmla="*/ 8656 h 10000"/>
                  <a:gd name="connsiteX894" fmla="*/ 7734 w 10000"/>
                  <a:gd name="connsiteY894" fmla="*/ 8650 h 10000"/>
                  <a:gd name="connsiteX895" fmla="*/ 7742 w 10000"/>
                  <a:gd name="connsiteY895" fmla="*/ 8650 h 10000"/>
                  <a:gd name="connsiteX896" fmla="*/ 7759 w 10000"/>
                  <a:gd name="connsiteY896" fmla="*/ 8650 h 10000"/>
                  <a:gd name="connsiteX897" fmla="*/ 7756 w 10000"/>
                  <a:gd name="connsiteY897" fmla="*/ 8630 h 10000"/>
                  <a:gd name="connsiteX898" fmla="*/ 7751 w 10000"/>
                  <a:gd name="connsiteY898" fmla="*/ 8627 h 10000"/>
                  <a:gd name="connsiteX899" fmla="*/ 7742 w 10000"/>
                  <a:gd name="connsiteY899" fmla="*/ 8620 h 10000"/>
                  <a:gd name="connsiteX900" fmla="*/ 7734 w 10000"/>
                  <a:gd name="connsiteY900" fmla="*/ 8591 h 10000"/>
                  <a:gd name="connsiteX901" fmla="*/ 7709 w 10000"/>
                  <a:gd name="connsiteY901" fmla="*/ 8582 h 10000"/>
                  <a:gd name="connsiteX902" fmla="*/ 7695 w 10000"/>
                  <a:gd name="connsiteY902" fmla="*/ 8578 h 10000"/>
                  <a:gd name="connsiteX903" fmla="*/ 7668 w 10000"/>
                  <a:gd name="connsiteY903" fmla="*/ 8562 h 10000"/>
                  <a:gd name="connsiteX904" fmla="*/ 7645 w 10000"/>
                  <a:gd name="connsiteY904" fmla="*/ 8552 h 10000"/>
                  <a:gd name="connsiteX905" fmla="*/ 7615 w 10000"/>
                  <a:gd name="connsiteY905" fmla="*/ 8543 h 10000"/>
                  <a:gd name="connsiteX906" fmla="*/ 7596 w 10000"/>
                  <a:gd name="connsiteY906" fmla="*/ 8527 h 10000"/>
                  <a:gd name="connsiteX907" fmla="*/ 7565 w 10000"/>
                  <a:gd name="connsiteY907" fmla="*/ 8494 h 10000"/>
                  <a:gd name="connsiteX908" fmla="*/ 7562 w 10000"/>
                  <a:gd name="connsiteY908" fmla="*/ 8475 h 10000"/>
                  <a:gd name="connsiteX909" fmla="*/ 7540 w 10000"/>
                  <a:gd name="connsiteY909" fmla="*/ 8455 h 10000"/>
                  <a:gd name="connsiteX910" fmla="*/ 7535 w 10000"/>
                  <a:gd name="connsiteY910" fmla="*/ 8446 h 10000"/>
                  <a:gd name="connsiteX911" fmla="*/ 7535 w 10000"/>
                  <a:gd name="connsiteY911" fmla="*/ 8420 h 10000"/>
                  <a:gd name="connsiteX912" fmla="*/ 7535 w 10000"/>
                  <a:gd name="connsiteY912" fmla="*/ 8391 h 10000"/>
                  <a:gd name="connsiteX913" fmla="*/ 7548 w 10000"/>
                  <a:gd name="connsiteY913" fmla="*/ 8345 h 10000"/>
                  <a:gd name="connsiteX914" fmla="*/ 7562 w 10000"/>
                  <a:gd name="connsiteY914" fmla="*/ 8319 h 10000"/>
                  <a:gd name="connsiteX915" fmla="*/ 7582 w 10000"/>
                  <a:gd name="connsiteY915" fmla="*/ 8310 h 10000"/>
                  <a:gd name="connsiteX916" fmla="*/ 7607 w 10000"/>
                  <a:gd name="connsiteY916" fmla="*/ 8300 h 10000"/>
                  <a:gd name="connsiteX917" fmla="*/ 7629 w 10000"/>
                  <a:gd name="connsiteY917" fmla="*/ 8300 h 10000"/>
                  <a:gd name="connsiteX918" fmla="*/ 7651 w 10000"/>
                  <a:gd name="connsiteY918" fmla="*/ 8297 h 10000"/>
                  <a:gd name="connsiteX919" fmla="*/ 7668 w 10000"/>
                  <a:gd name="connsiteY919" fmla="*/ 8280 h 10000"/>
                  <a:gd name="connsiteX920" fmla="*/ 7687 w 10000"/>
                  <a:gd name="connsiteY920" fmla="*/ 8267 h 10000"/>
                  <a:gd name="connsiteX921" fmla="*/ 7693 w 10000"/>
                  <a:gd name="connsiteY921" fmla="*/ 8261 h 10000"/>
                  <a:gd name="connsiteX922" fmla="*/ 7701 w 10000"/>
                  <a:gd name="connsiteY922" fmla="*/ 8248 h 10000"/>
                  <a:gd name="connsiteX923" fmla="*/ 7712 w 10000"/>
                  <a:gd name="connsiteY923" fmla="*/ 8238 h 10000"/>
                  <a:gd name="connsiteX924" fmla="*/ 7731 w 10000"/>
                  <a:gd name="connsiteY924" fmla="*/ 8222 h 10000"/>
                  <a:gd name="connsiteX925" fmla="*/ 7740 w 10000"/>
                  <a:gd name="connsiteY925" fmla="*/ 8206 h 10000"/>
                  <a:gd name="connsiteX926" fmla="*/ 7756 w 10000"/>
                  <a:gd name="connsiteY926" fmla="*/ 8183 h 10000"/>
                  <a:gd name="connsiteX927" fmla="*/ 7773 w 10000"/>
                  <a:gd name="connsiteY927" fmla="*/ 8177 h 10000"/>
                  <a:gd name="connsiteX928" fmla="*/ 7784 w 10000"/>
                  <a:gd name="connsiteY928" fmla="*/ 8183 h 10000"/>
                  <a:gd name="connsiteX929" fmla="*/ 7801 w 10000"/>
                  <a:gd name="connsiteY929" fmla="*/ 8174 h 10000"/>
                  <a:gd name="connsiteX930" fmla="*/ 7801 w 10000"/>
                  <a:gd name="connsiteY930" fmla="*/ 8157 h 10000"/>
                  <a:gd name="connsiteX931" fmla="*/ 7817 w 10000"/>
                  <a:gd name="connsiteY931" fmla="*/ 8164 h 10000"/>
                  <a:gd name="connsiteX932" fmla="*/ 7837 w 10000"/>
                  <a:gd name="connsiteY932" fmla="*/ 8164 h 10000"/>
                  <a:gd name="connsiteX933" fmla="*/ 7856 w 10000"/>
                  <a:gd name="connsiteY933" fmla="*/ 8164 h 10000"/>
                  <a:gd name="connsiteX934" fmla="*/ 7870 w 10000"/>
                  <a:gd name="connsiteY934" fmla="*/ 8167 h 10000"/>
                  <a:gd name="connsiteX935" fmla="*/ 7881 w 10000"/>
                  <a:gd name="connsiteY935" fmla="*/ 8174 h 10000"/>
                  <a:gd name="connsiteX936" fmla="*/ 7898 w 10000"/>
                  <a:gd name="connsiteY936" fmla="*/ 8187 h 10000"/>
                  <a:gd name="connsiteX937" fmla="*/ 7917 w 10000"/>
                  <a:gd name="connsiteY937" fmla="*/ 8187 h 10000"/>
                  <a:gd name="connsiteX938" fmla="*/ 7928 w 10000"/>
                  <a:gd name="connsiteY938" fmla="*/ 8157 h 10000"/>
                  <a:gd name="connsiteX939" fmla="*/ 7942 w 10000"/>
                  <a:gd name="connsiteY939" fmla="*/ 8157 h 10000"/>
                  <a:gd name="connsiteX940" fmla="*/ 7958 w 10000"/>
                  <a:gd name="connsiteY940" fmla="*/ 8164 h 10000"/>
                  <a:gd name="connsiteX941" fmla="*/ 7983 w 10000"/>
                  <a:gd name="connsiteY941" fmla="*/ 8144 h 10000"/>
                  <a:gd name="connsiteX942" fmla="*/ 8000 w 10000"/>
                  <a:gd name="connsiteY942" fmla="*/ 8109 h 10000"/>
                  <a:gd name="connsiteX943" fmla="*/ 7994 w 10000"/>
                  <a:gd name="connsiteY943" fmla="*/ 8093 h 10000"/>
                  <a:gd name="connsiteX944" fmla="*/ 7983 w 10000"/>
                  <a:gd name="connsiteY944" fmla="*/ 8070 h 10000"/>
                  <a:gd name="connsiteX945" fmla="*/ 7986 w 10000"/>
                  <a:gd name="connsiteY945" fmla="*/ 8063 h 10000"/>
                  <a:gd name="connsiteX946" fmla="*/ 7978 w 10000"/>
                  <a:gd name="connsiteY946" fmla="*/ 8044 h 10000"/>
                  <a:gd name="connsiteX947" fmla="*/ 7986 w 10000"/>
                  <a:gd name="connsiteY947" fmla="*/ 8002 h 10000"/>
                  <a:gd name="connsiteX948" fmla="*/ 7983 w 10000"/>
                  <a:gd name="connsiteY948" fmla="*/ 7947 h 10000"/>
                  <a:gd name="connsiteX949" fmla="*/ 7961 w 10000"/>
                  <a:gd name="connsiteY949" fmla="*/ 7931 h 10000"/>
                  <a:gd name="connsiteX950" fmla="*/ 7958 w 10000"/>
                  <a:gd name="connsiteY950" fmla="*/ 7898 h 10000"/>
                  <a:gd name="connsiteX951" fmla="*/ 7953 w 10000"/>
                  <a:gd name="connsiteY951" fmla="*/ 7856 h 10000"/>
                  <a:gd name="connsiteX952" fmla="*/ 7967 w 10000"/>
                  <a:gd name="connsiteY952" fmla="*/ 7837 h 10000"/>
                  <a:gd name="connsiteX953" fmla="*/ 7950 w 10000"/>
                  <a:gd name="connsiteY953" fmla="*/ 7824 h 10000"/>
                  <a:gd name="connsiteX954" fmla="*/ 7906 w 10000"/>
                  <a:gd name="connsiteY954" fmla="*/ 7814 h 10000"/>
                  <a:gd name="connsiteX955" fmla="*/ 7878 w 10000"/>
                  <a:gd name="connsiteY955" fmla="*/ 7814 h 10000"/>
                  <a:gd name="connsiteX956" fmla="*/ 7870 w 10000"/>
                  <a:gd name="connsiteY956" fmla="*/ 7795 h 10000"/>
                  <a:gd name="connsiteX957" fmla="*/ 7878 w 10000"/>
                  <a:gd name="connsiteY957" fmla="*/ 7778 h 10000"/>
                  <a:gd name="connsiteX958" fmla="*/ 7881 w 10000"/>
                  <a:gd name="connsiteY958" fmla="*/ 7775 h 10000"/>
                  <a:gd name="connsiteX959" fmla="*/ 7878 w 10000"/>
                  <a:gd name="connsiteY959" fmla="*/ 7743 h 10000"/>
                  <a:gd name="connsiteX960" fmla="*/ 7895 w 10000"/>
                  <a:gd name="connsiteY960" fmla="*/ 7733 h 10000"/>
                  <a:gd name="connsiteX961" fmla="*/ 7911 w 10000"/>
                  <a:gd name="connsiteY961" fmla="*/ 7710 h 10000"/>
                  <a:gd name="connsiteX962" fmla="*/ 7911 w 10000"/>
                  <a:gd name="connsiteY962" fmla="*/ 7665 h 10000"/>
                  <a:gd name="connsiteX963" fmla="*/ 7917 w 10000"/>
                  <a:gd name="connsiteY963" fmla="*/ 7600 h 10000"/>
                  <a:gd name="connsiteX964" fmla="*/ 7928 w 10000"/>
                  <a:gd name="connsiteY964" fmla="*/ 7581 h 10000"/>
                  <a:gd name="connsiteX965" fmla="*/ 7917 w 10000"/>
                  <a:gd name="connsiteY965" fmla="*/ 7474 h 10000"/>
                  <a:gd name="connsiteX966" fmla="*/ 7873 w 10000"/>
                  <a:gd name="connsiteY966" fmla="*/ 7335 h 10000"/>
                  <a:gd name="connsiteX967" fmla="*/ 7756 w 10000"/>
                  <a:gd name="connsiteY967" fmla="*/ 7050 h 10000"/>
                  <a:gd name="connsiteX968" fmla="*/ 7679 w 10000"/>
                  <a:gd name="connsiteY968" fmla="*/ 6839 h 10000"/>
                  <a:gd name="connsiteX969" fmla="*/ 7668 w 10000"/>
                  <a:gd name="connsiteY969" fmla="*/ 6823 h 10000"/>
                  <a:gd name="connsiteX970" fmla="*/ 7659 w 10000"/>
                  <a:gd name="connsiteY970" fmla="*/ 6768 h 10000"/>
                  <a:gd name="connsiteX971" fmla="*/ 7659 w 10000"/>
                  <a:gd name="connsiteY971" fmla="*/ 6739 h 10000"/>
                  <a:gd name="connsiteX972" fmla="*/ 7651 w 10000"/>
                  <a:gd name="connsiteY972" fmla="*/ 6713 h 10000"/>
                  <a:gd name="connsiteX973" fmla="*/ 7654 w 10000"/>
                  <a:gd name="connsiteY973" fmla="*/ 6684 h 10000"/>
                  <a:gd name="connsiteX974" fmla="*/ 7643 w 10000"/>
                  <a:gd name="connsiteY974" fmla="*/ 6626 h 10000"/>
                  <a:gd name="connsiteX975" fmla="*/ 7629 w 10000"/>
                  <a:gd name="connsiteY975" fmla="*/ 6600 h 10000"/>
                  <a:gd name="connsiteX976" fmla="*/ 7629 w 10000"/>
                  <a:gd name="connsiteY976" fmla="*/ 6580 h 10000"/>
                  <a:gd name="connsiteX977" fmla="*/ 7623 w 10000"/>
                  <a:gd name="connsiteY977" fmla="*/ 6541 h 10000"/>
                  <a:gd name="connsiteX978" fmla="*/ 7615 w 10000"/>
                  <a:gd name="connsiteY978" fmla="*/ 6522 h 10000"/>
                  <a:gd name="connsiteX979" fmla="*/ 7598 w 10000"/>
                  <a:gd name="connsiteY979" fmla="*/ 6509 h 10000"/>
                  <a:gd name="connsiteX980" fmla="*/ 7587 w 10000"/>
                  <a:gd name="connsiteY980" fmla="*/ 6493 h 10000"/>
                  <a:gd name="connsiteX981" fmla="*/ 7579 w 10000"/>
                  <a:gd name="connsiteY981" fmla="*/ 6464 h 10000"/>
                  <a:gd name="connsiteX982" fmla="*/ 7587 w 10000"/>
                  <a:gd name="connsiteY982" fmla="*/ 6438 h 10000"/>
                  <a:gd name="connsiteX983" fmla="*/ 7596 w 10000"/>
                  <a:gd name="connsiteY983" fmla="*/ 6425 h 10000"/>
                  <a:gd name="connsiteX984" fmla="*/ 7590 w 10000"/>
                  <a:gd name="connsiteY984" fmla="*/ 6396 h 10000"/>
                  <a:gd name="connsiteX985" fmla="*/ 7590 w 10000"/>
                  <a:gd name="connsiteY985" fmla="*/ 6373 h 10000"/>
                  <a:gd name="connsiteX986" fmla="*/ 7587 w 10000"/>
                  <a:gd name="connsiteY986" fmla="*/ 6354 h 10000"/>
                  <a:gd name="connsiteX987" fmla="*/ 7582 w 10000"/>
                  <a:gd name="connsiteY987" fmla="*/ 6344 h 10000"/>
                  <a:gd name="connsiteX988" fmla="*/ 7582 w 10000"/>
                  <a:gd name="connsiteY988" fmla="*/ 6324 h 10000"/>
                  <a:gd name="connsiteX989" fmla="*/ 7571 w 10000"/>
                  <a:gd name="connsiteY989" fmla="*/ 6302 h 10000"/>
                  <a:gd name="connsiteX990" fmla="*/ 7548 w 10000"/>
                  <a:gd name="connsiteY990" fmla="*/ 6256 h 10000"/>
                  <a:gd name="connsiteX991" fmla="*/ 7546 w 10000"/>
                  <a:gd name="connsiteY991" fmla="*/ 6218 h 10000"/>
                  <a:gd name="connsiteX992" fmla="*/ 7540 w 10000"/>
                  <a:gd name="connsiteY992" fmla="*/ 6159 h 10000"/>
                  <a:gd name="connsiteX993" fmla="*/ 7535 w 10000"/>
                  <a:gd name="connsiteY993" fmla="*/ 6114 h 10000"/>
                  <a:gd name="connsiteX994" fmla="*/ 7535 w 10000"/>
                  <a:gd name="connsiteY994" fmla="*/ 6088 h 10000"/>
                  <a:gd name="connsiteX995" fmla="*/ 7540 w 10000"/>
                  <a:gd name="connsiteY995" fmla="*/ 6049 h 10000"/>
                  <a:gd name="connsiteX996" fmla="*/ 7546 w 10000"/>
                  <a:gd name="connsiteY996" fmla="*/ 6004 h 10000"/>
                  <a:gd name="connsiteX997" fmla="*/ 7548 w 10000"/>
                  <a:gd name="connsiteY997" fmla="*/ 5965 h 10000"/>
                  <a:gd name="connsiteX998" fmla="*/ 7548 w 10000"/>
                  <a:gd name="connsiteY998" fmla="*/ 5946 h 10000"/>
                  <a:gd name="connsiteX999" fmla="*/ 7548 w 10000"/>
                  <a:gd name="connsiteY999" fmla="*/ 5933 h 10000"/>
                  <a:gd name="connsiteX1000" fmla="*/ 7548 w 10000"/>
                  <a:gd name="connsiteY1000" fmla="*/ 5910 h 10000"/>
                  <a:gd name="connsiteX1001" fmla="*/ 7548 w 10000"/>
                  <a:gd name="connsiteY1001" fmla="*/ 5897 h 10000"/>
                  <a:gd name="connsiteX1002" fmla="*/ 7546 w 10000"/>
                  <a:gd name="connsiteY1002" fmla="*/ 5871 h 10000"/>
                  <a:gd name="connsiteX1003" fmla="*/ 7535 w 10000"/>
                  <a:gd name="connsiteY1003" fmla="*/ 5839 h 10000"/>
                  <a:gd name="connsiteX1004" fmla="*/ 7524 w 10000"/>
                  <a:gd name="connsiteY1004" fmla="*/ 5797 h 10000"/>
                  <a:gd name="connsiteX1005" fmla="*/ 7518 w 10000"/>
                  <a:gd name="connsiteY1005" fmla="*/ 5767 h 10000"/>
                  <a:gd name="connsiteX1006" fmla="*/ 7515 w 10000"/>
                  <a:gd name="connsiteY1006" fmla="*/ 5745 h 10000"/>
                  <a:gd name="connsiteX1007" fmla="*/ 7501 w 10000"/>
                  <a:gd name="connsiteY1007" fmla="*/ 5683 h 10000"/>
                  <a:gd name="connsiteX1008" fmla="*/ 7490 w 10000"/>
                  <a:gd name="connsiteY1008" fmla="*/ 5631 h 10000"/>
                  <a:gd name="connsiteX1009" fmla="*/ 7482 w 10000"/>
                  <a:gd name="connsiteY1009" fmla="*/ 5593 h 10000"/>
                  <a:gd name="connsiteX1010" fmla="*/ 7476 w 10000"/>
                  <a:gd name="connsiteY1010" fmla="*/ 5570 h 10000"/>
                  <a:gd name="connsiteX1011" fmla="*/ 7476 w 10000"/>
                  <a:gd name="connsiteY1011" fmla="*/ 5528 h 10000"/>
                  <a:gd name="connsiteX1012" fmla="*/ 7482 w 10000"/>
                  <a:gd name="connsiteY1012" fmla="*/ 5502 h 10000"/>
                  <a:gd name="connsiteX1013" fmla="*/ 7490 w 10000"/>
                  <a:gd name="connsiteY1013" fmla="*/ 5489 h 10000"/>
                  <a:gd name="connsiteX1014" fmla="*/ 7499 w 10000"/>
                  <a:gd name="connsiteY1014" fmla="*/ 5479 h 10000"/>
                  <a:gd name="connsiteX1015" fmla="*/ 7493 w 10000"/>
                  <a:gd name="connsiteY1015" fmla="*/ 5427 h 10000"/>
                  <a:gd name="connsiteX1016" fmla="*/ 7501 w 10000"/>
                  <a:gd name="connsiteY1016" fmla="*/ 5415 h 10000"/>
                  <a:gd name="connsiteX1017" fmla="*/ 7510 w 10000"/>
                  <a:gd name="connsiteY1017" fmla="*/ 5398 h 10000"/>
                  <a:gd name="connsiteX1018" fmla="*/ 7515 w 10000"/>
                  <a:gd name="connsiteY1018" fmla="*/ 5379 h 10000"/>
                  <a:gd name="connsiteX1019" fmla="*/ 7526 w 10000"/>
                  <a:gd name="connsiteY1019" fmla="*/ 5366 h 10000"/>
                  <a:gd name="connsiteX1020" fmla="*/ 7518 w 10000"/>
                  <a:gd name="connsiteY1020" fmla="*/ 5350 h 10000"/>
                  <a:gd name="connsiteX1021" fmla="*/ 7518 w 10000"/>
                  <a:gd name="connsiteY1021" fmla="*/ 5330 h 10000"/>
                  <a:gd name="connsiteX1022" fmla="*/ 7526 w 10000"/>
                  <a:gd name="connsiteY1022" fmla="*/ 5311 h 10000"/>
                  <a:gd name="connsiteX1023" fmla="*/ 7540 w 10000"/>
                  <a:gd name="connsiteY1023" fmla="*/ 5291 h 10000"/>
                  <a:gd name="connsiteX1024" fmla="*/ 7540 w 10000"/>
                  <a:gd name="connsiteY1024" fmla="*/ 5266 h 10000"/>
                  <a:gd name="connsiteX1025" fmla="*/ 7540 w 10000"/>
                  <a:gd name="connsiteY1025" fmla="*/ 5256 h 10000"/>
                  <a:gd name="connsiteX1026" fmla="*/ 7524 w 10000"/>
                  <a:gd name="connsiteY1026" fmla="*/ 5233 h 10000"/>
                  <a:gd name="connsiteX1027" fmla="*/ 7515 w 10000"/>
                  <a:gd name="connsiteY1027" fmla="*/ 5217 h 10000"/>
                  <a:gd name="connsiteX1028" fmla="*/ 7490 w 10000"/>
                  <a:gd name="connsiteY1028" fmla="*/ 5178 h 10000"/>
                  <a:gd name="connsiteX1029" fmla="*/ 7474 w 10000"/>
                  <a:gd name="connsiteY1029" fmla="*/ 5162 h 10000"/>
                  <a:gd name="connsiteX1030" fmla="*/ 7457 w 10000"/>
                  <a:gd name="connsiteY1030" fmla="*/ 5120 h 10000"/>
                  <a:gd name="connsiteX1031" fmla="*/ 7421 w 10000"/>
                  <a:gd name="connsiteY1031" fmla="*/ 5087 h 10000"/>
                  <a:gd name="connsiteX1032" fmla="*/ 7380 w 10000"/>
                  <a:gd name="connsiteY1032" fmla="*/ 5068 h 10000"/>
                  <a:gd name="connsiteX1033" fmla="*/ 7355 w 10000"/>
                  <a:gd name="connsiteY1033" fmla="*/ 5058 h 10000"/>
                  <a:gd name="connsiteX1034" fmla="*/ 7332 w 10000"/>
                  <a:gd name="connsiteY1034" fmla="*/ 5049 h 10000"/>
                  <a:gd name="connsiteX1035" fmla="*/ 7305 w 10000"/>
                  <a:gd name="connsiteY1035" fmla="*/ 5016 h 10000"/>
                  <a:gd name="connsiteX1036" fmla="*/ 7305 w 10000"/>
                  <a:gd name="connsiteY1036" fmla="*/ 5000 h 10000"/>
                  <a:gd name="connsiteX1037" fmla="*/ 7296 w 10000"/>
                  <a:gd name="connsiteY1037" fmla="*/ 4971 h 10000"/>
                  <a:gd name="connsiteX1038" fmla="*/ 7288 w 10000"/>
                  <a:gd name="connsiteY1038" fmla="*/ 4945 h 10000"/>
                  <a:gd name="connsiteX1039" fmla="*/ 7280 w 10000"/>
                  <a:gd name="connsiteY1039" fmla="*/ 4916 h 10000"/>
                  <a:gd name="connsiteX1040" fmla="*/ 7291 w 10000"/>
                  <a:gd name="connsiteY1040" fmla="*/ 4887 h 10000"/>
                  <a:gd name="connsiteX1041" fmla="*/ 7291 w 10000"/>
                  <a:gd name="connsiteY1041" fmla="*/ 4858 h 10000"/>
                  <a:gd name="connsiteX1042" fmla="*/ 7271 w 10000"/>
                  <a:gd name="connsiteY1042" fmla="*/ 4819 h 10000"/>
                  <a:gd name="connsiteX1043" fmla="*/ 7255 w 10000"/>
                  <a:gd name="connsiteY1043" fmla="*/ 4828 h 10000"/>
                  <a:gd name="connsiteX1044" fmla="*/ 7235 w 10000"/>
                  <a:gd name="connsiteY1044" fmla="*/ 4841 h 10000"/>
                  <a:gd name="connsiteX1045" fmla="*/ 7216 w 10000"/>
                  <a:gd name="connsiteY1045" fmla="*/ 4867 h 10000"/>
                  <a:gd name="connsiteX1046" fmla="*/ 7191 w 10000"/>
                  <a:gd name="connsiteY1046" fmla="*/ 4870 h 10000"/>
                  <a:gd name="connsiteX1047" fmla="*/ 7155 w 10000"/>
                  <a:gd name="connsiteY1047" fmla="*/ 4887 h 10000"/>
                  <a:gd name="connsiteX1048" fmla="*/ 7122 w 10000"/>
                  <a:gd name="connsiteY1048" fmla="*/ 4893 h 10000"/>
                  <a:gd name="connsiteX1049" fmla="*/ 7105 w 10000"/>
                  <a:gd name="connsiteY1049" fmla="*/ 4896 h 10000"/>
                  <a:gd name="connsiteX1050" fmla="*/ 7094 w 10000"/>
                  <a:gd name="connsiteY1050" fmla="*/ 4916 h 10000"/>
                  <a:gd name="connsiteX1051" fmla="*/ 7080 w 10000"/>
                  <a:gd name="connsiteY1051" fmla="*/ 4903 h 10000"/>
                  <a:gd name="connsiteX1052" fmla="*/ 7072 w 10000"/>
                  <a:gd name="connsiteY1052" fmla="*/ 4851 h 10000"/>
                  <a:gd name="connsiteX1053" fmla="*/ 7042 w 10000"/>
                  <a:gd name="connsiteY1053" fmla="*/ 4819 h 10000"/>
                  <a:gd name="connsiteX1054" fmla="*/ 7030 w 10000"/>
                  <a:gd name="connsiteY1054" fmla="*/ 4780 h 10000"/>
                  <a:gd name="connsiteX1055" fmla="*/ 7039 w 10000"/>
                  <a:gd name="connsiteY1055" fmla="*/ 4757 h 10000"/>
                  <a:gd name="connsiteX1056" fmla="*/ 7047 w 10000"/>
                  <a:gd name="connsiteY1056" fmla="*/ 4744 h 10000"/>
                  <a:gd name="connsiteX1057" fmla="*/ 7022 w 10000"/>
                  <a:gd name="connsiteY1057" fmla="*/ 4725 h 10000"/>
                  <a:gd name="connsiteX1058" fmla="*/ 7000 w 10000"/>
                  <a:gd name="connsiteY1058" fmla="*/ 4715 h 10000"/>
                  <a:gd name="connsiteX1059" fmla="*/ 6975 w 10000"/>
                  <a:gd name="connsiteY1059" fmla="*/ 4709 h 10000"/>
                  <a:gd name="connsiteX1060" fmla="*/ 6945 w 10000"/>
                  <a:gd name="connsiteY1060" fmla="*/ 4696 h 10000"/>
                  <a:gd name="connsiteX1061" fmla="*/ 6953 w 10000"/>
                  <a:gd name="connsiteY1061" fmla="*/ 4679 h 10000"/>
                  <a:gd name="connsiteX1062" fmla="*/ 6961 w 10000"/>
                  <a:gd name="connsiteY1062" fmla="*/ 4660 h 10000"/>
                  <a:gd name="connsiteX1063" fmla="*/ 6983 w 10000"/>
                  <a:gd name="connsiteY1063" fmla="*/ 4644 h 10000"/>
                  <a:gd name="connsiteX1064" fmla="*/ 7014 w 10000"/>
                  <a:gd name="connsiteY1064" fmla="*/ 4634 h 10000"/>
                  <a:gd name="connsiteX1065" fmla="*/ 7025 w 10000"/>
                  <a:gd name="connsiteY1065" fmla="*/ 4615 h 10000"/>
                  <a:gd name="connsiteX1066" fmla="*/ 7047 w 10000"/>
                  <a:gd name="connsiteY1066" fmla="*/ 4582 h 10000"/>
                  <a:gd name="connsiteX1067" fmla="*/ 7069 w 10000"/>
                  <a:gd name="connsiteY1067" fmla="*/ 4563 h 10000"/>
                  <a:gd name="connsiteX1068" fmla="*/ 7078 w 10000"/>
                  <a:gd name="connsiteY1068" fmla="*/ 4553 h 10000"/>
                  <a:gd name="connsiteX1069" fmla="*/ 7097 w 10000"/>
                  <a:gd name="connsiteY1069" fmla="*/ 4527 h 10000"/>
                  <a:gd name="connsiteX1070" fmla="*/ 7122 w 10000"/>
                  <a:gd name="connsiteY1070" fmla="*/ 4517 h 10000"/>
                  <a:gd name="connsiteX1071" fmla="*/ 7139 w 10000"/>
                  <a:gd name="connsiteY1071" fmla="*/ 4488 h 10000"/>
                  <a:gd name="connsiteX1072" fmla="*/ 7147 w 10000"/>
                  <a:gd name="connsiteY1072" fmla="*/ 4459 h 10000"/>
                  <a:gd name="connsiteX1073" fmla="*/ 7161 w 10000"/>
                  <a:gd name="connsiteY1073" fmla="*/ 4440 h 10000"/>
                  <a:gd name="connsiteX1074" fmla="*/ 7177 w 10000"/>
                  <a:gd name="connsiteY1074" fmla="*/ 4430 h 10000"/>
                  <a:gd name="connsiteX1075" fmla="*/ 7202 w 10000"/>
                  <a:gd name="connsiteY1075" fmla="*/ 4407 h 10000"/>
                  <a:gd name="connsiteX1076" fmla="*/ 7224 w 10000"/>
                  <a:gd name="connsiteY1076" fmla="*/ 4417 h 10000"/>
                  <a:gd name="connsiteX1077" fmla="*/ 7241 w 10000"/>
                  <a:gd name="connsiteY1077" fmla="*/ 4404 h 10000"/>
                  <a:gd name="connsiteX1078" fmla="*/ 7263 w 10000"/>
                  <a:gd name="connsiteY1078" fmla="*/ 4398 h 10000"/>
                  <a:gd name="connsiteX1079" fmla="*/ 7283 w 10000"/>
                  <a:gd name="connsiteY1079" fmla="*/ 4424 h 10000"/>
                  <a:gd name="connsiteX1080" fmla="*/ 7305 w 10000"/>
                  <a:gd name="connsiteY1080" fmla="*/ 4433 h 10000"/>
                  <a:gd name="connsiteX1081" fmla="*/ 7332 w 10000"/>
                  <a:gd name="connsiteY1081" fmla="*/ 4443 h 10000"/>
                  <a:gd name="connsiteX1082" fmla="*/ 7380 w 10000"/>
                  <a:gd name="connsiteY1082" fmla="*/ 4398 h 10000"/>
                  <a:gd name="connsiteX1083" fmla="*/ 7404 w 10000"/>
                  <a:gd name="connsiteY1083" fmla="*/ 4378 h 10000"/>
                  <a:gd name="connsiteX1084" fmla="*/ 7418 w 10000"/>
                  <a:gd name="connsiteY1084" fmla="*/ 4369 h 10000"/>
                  <a:gd name="connsiteX1085" fmla="*/ 7443 w 10000"/>
                  <a:gd name="connsiteY1085" fmla="*/ 4356 h 10000"/>
                  <a:gd name="connsiteX1086" fmla="*/ 7460 w 10000"/>
                  <a:gd name="connsiteY1086" fmla="*/ 4385 h 10000"/>
                  <a:gd name="connsiteX1087" fmla="*/ 7460 w 10000"/>
                  <a:gd name="connsiteY1087" fmla="*/ 4404 h 10000"/>
                  <a:gd name="connsiteX1088" fmla="*/ 7499 w 10000"/>
                  <a:gd name="connsiteY1088" fmla="*/ 4417 h 10000"/>
                  <a:gd name="connsiteX1089" fmla="*/ 7515 w 10000"/>
                  <a:gd name="connsiteY1089" fmla="*/ 4414 h 10000"/>
                  <a:gd name="connsiteX1090" fmla="*/ 7565 w 10000"/>
                  <a:gd name="connsiteY1090" fmla="*/ 4385 h 10000"/>
                  <a:gd name="connsiteX1091" fmla="*/ 7579 w 10000"/>
                  <a:gd name="connsiteY1091" fmla="*/ 4346 h 10000"/>
                  <a:gd name="connsiteX1092" fmla="*/ 7582 w 10000"/>
                  <a:gd name="connsiteY1092" fmla="*/ 4317 h 10000"/>
                  <a:gd name="connsiteX1093" fmla="*/ 7590 w 10000"/>
                  <a:gd name="connsiteY1093" fmla="*/ 4301 h 10000"/>
                  <a:gd name="connsiteX1094" fmla="*/ 7612 w 10000"/>
                  <a:gd name="connsiteY1094" fmla="*/ 4271 h 10000"/>
                  <a:gd name="connsiteX1095" fmla="*/ 7623 w 10000"/>
                  <a:gd name="connsiteY1095" fmla="*/ 4262 h 10000"/>
                  <a:gd name="connsiteX1096" fmla="*/ 7634 w 10000"/>
                  <a:gd name="connsiteY1096" fmla="*/ 4245 h 10000"/>
                  <a:gd name="connsiteX1097" fmla="*/ 7645 w 10000"/>
                  <a:gd name="connsiteY1097" fmla="*/ 4265 h 10000"/>
                  <a:gd name="connsiteX1098" fmla="*/ 7670 w 10000"/>
                  <a:gd name="connsiteY1098" fmla="*/ 4284 h 10000"/>
                  <a:gd name="connsiteX1099" fmla="*/ 7701 w 10000"/>
                  <a:gd name="connsiteY1099" fmla="*/ 4275 h 10000"/>
                  <a:gd name="connsiteX1100" fmla="*/ 7717 w 10000"/>
                  <a:gd name="connsiteY1100" fmla="*/ 4275 h 10000"/>
                  <a:gd name="connsiteX1101" fmla="*/ 7740 w 10000"/>
                  <a:gd name="connsiteY1101" fmla="*/ 4284 h 10000"/>
                  <a:gd name="connsiteX1102" fmla="*/ 7767 w 10000"/>
                  <a:gd name="connsiteY1102" fmla="*/ 4284 h 10000"/>
                  <a:gd name="connsiteX1103" fmla="*/ 7895 w 10000"/>
                  <a:gd name="connsiteY1103" fmla="*/ 4207 h 10000"/>
                  <a:gd name="connsiteX1104" fmla="*/ 7895 w 10000"/>
                  <a:gd name="connsiteY1104" fmla="*/ 4187 h 10000"/>
                  <a:gd name="connsiteX1105" fmla="*/ 7895 w 10000"/>
                  <a:gd name="connsiteY1105" fmla="*/ 4171 h 10000"/>
                  <a:gd name="connsiteX1106" fmla="*/ 7903 w 10000"/>
                  <a:gd name="connsiteY1106" fmla="*/ 4148 h 10000"/>
                  <a:gd name="connsiteX1107" fmla="*/ 7917 w 10000"/>
                  <a:gd name="connsiteY1107" fmla="*/ 4158 h 10000"/>
                  <a:gd name="connsiteX1108" fmla="*/ 7967 w 10000"/>
                  <a:gd name="connsiteY1108" fmla="*/ 4203 h 10000"/>
                  <a:gd name="connsiteX1109" fmla="*/ 7994 w 10000"/>
                  <a:gd name="connsiteY1109" fmla="*/ 4203 h 10000"/>
                  <a:gd name="connsiteX1110" fmla="*/ 8064 w 10000"/>
                  <a:gd name="connsiteY1110" fmla="*/ 4242 h 10000"/>
                  <a:gd name="connsiteX1111" fmla="*/ 8083 w 10000"/>
                  <a:gd name="connsiteY1111" fmla="*/ 4245 h 10000"/>
                  <a:gd name="connsiteX1112" fmla="*/ 8105 w 10000"/>
                  <a:gd name="connsiteY1112" fmla="*/ 4226 h 10000"/>
                  <a:gd name="connsiteX1113" fmla="*/ 8136 w 10000"/>
                  <a:gd name="connsiteY1113" fmla="*/ 4187 h 10000"/>
                  <a:gd name="connsiteX1114" fmla="*/ 8161 w 10000"/>
                  <a:gd name="connsiteY1114" fmla="*/ 4168 h 10000"/>
                  <a:gd name="connsiteX1115" fmla="*/ 8172 w 10000"/>
                  <a:gd name="connsiteY1115" fmla="*/ 4161 h 10000"/>
                  <a:gd name="connsiteX1116" fmla="*/ 8208 w 10000"/>
                  <a:gd name="connsiteY1116" fmla="*/ 4168 h 10000"/>
                  <a:gd name="connsiteX1117" fmla="*/ 8235 w 10000"/>
                  <a:gd name="connsiteY1117" fmla="*/ 4168 h 10000"/>
                  <a:gd name="connsiteX1118" fmla="*/ 8258 w 10000"/>
                  <a:gd name="connsiteY1118" fmla="*/ 4152 h 10000"/>
                  <a:gd name="connsiteX1119" fmla="*/ 8283 w 10000"/>
                  <a:gd name="connsiteY1119" fmla="*/ 4152 h 10000"/>
                  <a:gd name="connsiteX1120" fmla="*/ 8299 w 10000"/>
                  <a:gd name="connsiteY1120" fmla="*/ 4132 h 10000"/>
                  <a:gd name="connsiteX1121" fmla="*/ 8316 w 10000"/>
                  <a:gd name="connsiteY1121" fmla="*/ 4113 h 10000"/>
                  <a:gd name="connsiteX1122" fmla="*/ 8330 w 10000"/>
                  <a:gd name="connsiteY1122" fmla="*/ 4084 h 10000"/>
                  <a:gd name="connsiteX1123" fmla="*/ 8341 w 10000"/>
                  <a:gd name="connsiteY1123" fmla="*/ 4058 h 10000"/>
                  <a:gd name="connsiteX1124" fmla="*/ 8349 w 10000"/>
                  <a:gd name="connsiteY1124" fmla="*/ 4064 h 10000"/>
                  <a:gd name="connsiteX1125" fmla="*/ 8366 w 10000"/>
                  <a:gd name="connsiteY1125" fmla="*/ 4067 h 10000"/>
                  <a:gd name="connsiteX1126" fmla="*/ 8374 w 10000"/>
                  <a:gd name="connsiteY1126" fmla="*/ 4084 h 10000"/>
                  <a:gd name="connsiteX1127" fmla="*/ 8402 w 10000"/>
                  <a:gd name="connsiteY1127" fmla="*/ 4054 h 10000"/>
                  <a:gd name="connsiteX1128" fmla="*/ 8427 w 10000"/>
                  <a:gd name="connsiteY1128" fmla="*/ 4028 h 10000"/>
                  <a:gd name="connsiteX1129" fmla="*/ 8438 w 10000"/>
                  <a:gd name="connsiteY1129" fmla="*/ 4025 h 10000"/>
                  <a:gd name="connsiteX1130" fmla="*/ 8468 w 10000"/>
                  <a:gd name="connsiteY1130" fmla="*/ 4006 h 10000"/>
                  <a:gd name="connsiteX1131" fmla="*/ 8485 w 10000"/>
                  <a:gd name="connsiteY1131" fmla="*/ 3999 h 10000"/>
                  <a:gd name="connsiteX1132" fmla="*/ 8493 w 10000"/>
                  <a:gd name="connsiteY1132" fmla="*/ 4025 h 10000"/>
                  <a:gd name="connsiteX1133" fmla="*/ 8515 w 10000"/>
                  <a:gd name="connsiteY1133" fmla="*/ 4028 h 10000"/>
                  <a:gd name="connsiteX1134" fmla="*/ 8543 w 10000"/>
                  <a:gd name="connsiteY1134" fmla="*/ 4009 h 10000"/>
                  <a:gd name="connsiteX1135" fmla="*/ 8551 w 10000"/>
                  <a:gd name="connsiteY1135" fmla="*/ 3990 h 10000"/>
                  <a:gd name="connsiteX1136" fmla="*/ 8582 w 10000"/>
                  <a:gd name="connsiteY1136" fmla="*/ 3977 h 10000"/>
                  <a:gd name="connsiteX1137" fmla="*/ 8596 w 10000"/>
                  <a:gd name="connsiteY1137" fmla="*/ 3977 h 10000"/>
                  <a:gd name="connsiteX1138" fmla="*/ 8607 w 10000"/>
                  <a:gd name="connsiteY1138" fmla="*/ 3980 h 10000"/>
                  <a:gd name="connsiteX1139" fmla="*/ 8645 w 10000"/>
                  <a:gd name="connsiteY1139" fmla="*/ 3970 h 10000"/>
                  <a:gd name="connsiteX1140" fmla="*/ 8654 w 10000"/>
                  <a:gd name="connsiteY1140" fmla="*/ 3951 h 10000"/>
                  <a:gd name="connsiteX1141" fmla="*/ 8670 w 10000"/>
                  <a:gd name="connsiteY1141" fmla="*/ 3935 h 10000"/>
                  <a:gd name="connsiteX1142" fmla="*/ 8695 w 10000"/>
                  <a:gd name="connsiteY1142" fmla="*/ 3935 h 10000"/>
                  <a:gd name="connsiteX1143" fmla="*/ 8704 w 10000"/>
                  <a:gd name="connsiteY1143" fmla="*/ 3951 h 10000"/>
                  <a:gd name="connsiteX1144" fmla="*/ 8717 w 10000"/>
                  <a:gd name="connsiteY1144" fmla="*/ 3964 h 10000"/>
                  <a:gd name="connsiteX1145" fmla="*/ 8751 w 10000"/>
                  <a:gd name="connsiteY1145" fmla="*/ 3951 h 10000"/>
                  <a:gd name="connsiteX1146" fmla="*/ 8776 w 10000"/>
                  <a:gd name="connsiteY1146" fmla="*/ 3935 h 10000"/>
                  <a:gd name="connsiteX1147" fmla="*/ 8798 w 10000"/>
                  <a:gd name="connsiteY1147" fmla="*/ 3925 h 10000"/>
                  <a:gd name="connsiteX1148" fmla="*/ 8806 w 10000"/>
                  <a:gd name="connsiteY1148" fmla="*/ 3892 h 10000"/>
                  <a:gd name="connsiteX1149" fmla="*/ 8814 w 10000"/>
                  <a:gd name="connsiteY1149" fmla="*/ 3876 h 10000"/>
                  <a:gd name="connsiteX1150" fmla="*/ 8839 w 10000"/>
                  <a:gd name="connsiteY1150" fmla="*/ 3873 h 10000"/>
                  <a:gd name="connsiteX1151" fmla="*/ 8842 w 10000"/>
                  <a:gd name="connsiteY1151" fmla="*/ 3876 h 10000"/>
                  <a:gd name="connsiteX1152" fmla="*/ 8856 w 10000"/>
                  <a:gd name="connsiteY1152" fmla="*/ 3863 h 10000"/>
                  <a:gd name="connsiteX1153" fmla="*/ 8856 w 10000"/>
                  <a:gd name="connsiteY1153" fmla="*/ 3841 h 10000"/>
                  <a:gd name="connsiteX1154" fmla="*/ 8870 w 10000"/>
                  <a:gd name="connsiteY1154" fmla="*/ 3821 h 10000"/>
                  <a:gd name="connsiteX1155" fmla="*/ 8903 w 10000"/>
                  <a:gd name="connsiteY1155" fmla="*/ 3802 h 10000"/>
                  <a:gd name="connsiteX1156" fmla="*/ 8914 w 10000"/>
                  <a:gd name="connsiteY1156" fmla="*/ 3782 h 10000"/>
                  <a:gd name="connsiteX1157" fmla="*/ 8939 w 10000"/>
                  <a:gd name="connsiteY1157" fmla="*/ 3782 h 10000"/>
                  <a:gd name="connsiteX1158" fmla="*/ 8961 w 10000"/>
                  <a:gd name="connsiteY1158" fmla="*/ 3779 h 10000"/>
                  <a:gd name="connsiteX1159" fmla="*/ 8983 w 10000"/>
                  <a:gd name="connsiteY1159" fmla="*/ 3760 h 10000"/>
                  <a:gd name="connsiteX1160" fmla="*/ 9003 w 10000"/>
                  <a:gd name="connsiteY1160" fmla="*/ 3763 h 10000"/>
                  <a:gd name="connsiteX1161" fmla="*/ 9019 w 10000"/>
                  <a:gd name="connsiteY1161" fmla="*/ 3779 h 10000"/>
                  <a:gd name="connsiteX1162" fmla="*/ 9050 w 10000"/>
                  <a:gd name="connsiteY1162" fmla="*/ 3812 h 10000"/>
                  <a:gd name="connsiteX1163" fmla="*/ 9080 w 10000"/>
                  <a:gd name="connsiteY1163" fmla="*/ 3831 h 10000"/>
                  <a:gd name="connsiteX1164" fmla="*/ 9097 w 10000"/>
                  <a:gd name="connsiteY1164" fmla="*/ 3867 h 10000"/>
                  <a:gd name="connsiteX1165" fmla="*/ 9114 w 10000"/>
                  <a:gd name="connsiteY1165" fmla="*/ 3902 h 10000"/>
                  <a:gd name="connsiteX1166" fmla="*/ 9122 w 10000"/>
                  <a:gd name="connsiteY1166" fmla="*/ 3935 h 10000"/>
                  <a:gd name="connsiteX1167" fmla="*/ 9125 w 10000"/>
                  <a:gd name="connsiteY1167" fmla="*/ 3964 h 10000"/>
                  <a:gd name="connsiteX1168" fmla="*/ 9130 w 10000"/>
                  <a:gd name="connsiteY1168" fmla="*/ 3999 h 10000"/>
                  <a:gd name="connsiteX1169" fmla="*/ 9130 w 10000"/>
                  <a:gd name="connsiteY1169" fmla="*/ 4054 h 10000"/>
                  <a:gd name="connsiteX1170" fmla="*/ 9155 w 10000"/>
                  <a:gd name="connsiteY1170" fmla="*/ 4093 h 10000"/>
                  <a:gd name="connsiteX1171" fmla="*/ 9169 w 10000"/>
                  <a:gd name="connsiteY1171" fmla="*/ 4090 h 10000"/>
                  <a:gd name="connsiteX1172" fmla="*/ 9211 w 10000"/>
                  <a:gd name="connsiteY1172" fmla="*/ 4077 h 10000"/>
                  <a:gd name="connsiteX1173" fmla="*/ 9244 w 10000"/>
                  <a:gd name="connsiteY1173" fmla="*/ 4077 h 10000"/>
                  <a:gd name="connsiteX1174" fmla="*/ 9252 w 10000"/>
                  <a:gd name="connsiteY1174" fmla="*/ 4103 h 10000"/>
                  <a:gd name="connsiteX1175" fmla="*/ 9258 w 10000"/>
                  <a:gd name="connsiteY1175" fmla="*/ 4148 h 10000"/>
                  <a:gd name="connsiteX1176" fmla="*/ 9269 w 10000"/>
                  <a:gd name="connsiteY1176" fmla="*/ 4158 h 10000"/>
                  <a:gd name="connsiteX1177" fmla="*/ 9294 w 10000"/>
                  <a:gd name="connsiteY1177" fmla="*/ 4158 h 10000"/>
                  <a:gd name="connsiteX1178" fmla="*/ 9319 w 10000"/>
                  <a:gd name="connsiteY1178" fmla="*/ 4168 h 10000"/>
                  <a:gd name="connsiteX1179" fmla="*/ 9346 w 10000"/>
                  <a:gd name="connsiteY1179" fmla="*/ 4190 h 10000"/>
                  <a:gd name="connsiteX1180" fmla="*/ 9357 w 10000"/>
                  <a:gd name="connsiteY1180" fmla="*/ 4168 h 10000"/>
                  <a:gd name="connsiteX1181" fmla="*/ 9371 w 10000"/>
                  <a:gd name="connsiteY1181" fmla="*/ 4132 h 10000"/>
                  <a:gd name="connsiteX1182" fmla="*/ 9391 w 10000"/>
                  <a:gd name="connsiteY1182" fmla="*/ 4113 h 10000"/>
                  <a:gd name="connsiteX1183" fmla="*/ 9407 w 10000"/>
                  <a:gd name="connsiteY1183" fmla="*/ 4103 h 10000"/>
                  <a:gd name="connsiteX1184" fmla="*/ 9435 w 10000"/>
                  <a:gd name="connsiteY1184" fmla="*/ 4100 h 10000"/>
                  <a:gd name="connsiteX1185" fmla="*/ 9460 w 10000"/>
                  <a:gd name="connsiteY1185" fmla="*/ 4084 h 10000"/>
                  <a:gd name="connsiteX1186" fmla="*/ 9485 w 10000"/>
                  <a:gd name="connsiteY1186" fmla="*/ 4067 h 10000"/>
                  <a:gd name="connsiteX1187" fmla="*/ 9496 w 10000"/>
                  <a:gd name="connsiteY1187" fmla="*/ 4054 h 10000"/>
                  <a:gd name="connsiteX1188" fmla="*/ 9526 w 10000"/>
                  <a:gd name="connsiteY1188" fmla="*/ 4048 h 10000"/>
                  <a:gd name="connsiteX1189" fmla="*/ 9557 w 10000"/>
                  <a:gd name="connsiteY1189" fmla="*/ 4038 h 10000"/>
                  <a:gd name="connsiteX1190" fmla="*/ 9584 w 10000"/>
                  <a:gd name="connsiteY1190" fmla="*/ 4019 h 10000"/>
                  <a:gd name="connsiteX1191" fmla="*/ 9623 w 10000"/>
                  <a:gd name="connsiteY1191" fmla="*/ 4016 h 10000"/>
                  <a:gd name="connsiteX1192" fmla="*/ 9648 w 10000"/>
                  <a:gd name="connsiteY1192" fmla="*/ 4009 h 10000"/>
                  <a:gd name="connsiteX1193" fmla="*/ 9673 w 10000"/>
                  <a:gd name="connsiteY1193" fmla="*/ 4019 h 10000"/>
                  <a:gd name="connsiteX1194" fmla="*/ 9712 w 10000"/>
                  <a:gd name="connsiteY1194" fmla="*/ 4038 h 10000"/>
                  <a:gd name="connsiteX1195" fmla="*/ 9742 w 10000"/>
                  <a:gd name="connsiteY1195" fmla="*/ 4074 h 10000"/>
                  <a:gd name="connsiteX1196" fmla="*/ 9776 w 10000"/>
                  <a:gd name="connsiteY1196" fmla="*/ 4093 h 10000"/>
                  <a:gd name="connsiteX1197" fmla="*/ 9814 w 10000"/>
                  <a:gd name="connsiteY1197" fmla="*/ 4109 h 10000"/>
                  <a:gd name="connsiteX1198" fmla="*/ 9859 w 10000"/>
                  <a:gd name="connsiteY1198" fmla="*/ 4119 h 10000"/>
                  <a:gd name="connsiteX1199" fmla="*/ 9898 w 10000"/>
                  <a:gd name="connsiteY1199" fmla="*/ 4122 h 10000"/>
                  <a:gd name="connsiteX1200" fmla="*/ 9931 w 10000"/>
                  <a:gd name="connsiteY1200" fmla="*/ 4109 h 10000"/>
                  <a:gd name="connsiteX1201" fmla="*/ 9956 w 10000"/>
                  <a:gd name="connsiteY1201" fmla="*/ 4100 h 10000"/>
                  <a:gd name="connsiteX1202" fmla="*/ 9981 w 10000"/>
                  <a:gd name="connsiteY1202" fmla="*/ 4067 h 10000"/>
                  <a:gd name="connsiteX1203" fmla="*/ 9994 w 10000"/>
                  <a:gd name="connsiteY1203" fmla="*/ 4035 h 10000"/>
                  <a:gd name="connsiteX1204" fmla="*/ 10000 w 10000"/>
                  <a:gd name="connsiteY1204" fmla="*/ 3996 h 10000"/>
                  <a:gd name="connsiteX1205" fmla="*/ 9994 w 10000"/>
                  <a:gd name="connsiteY1205" fmla="*/ 3941 h 10000"/>
                  <a:gd name="connsiteX1206" fmla="*/ 9986 w 10000"/>
                  <a:gd name="connsiteY1206" fmla="*/ 3905 h 10000"/>
                  <a:gd name="connsiteX1207" fmla="*/ 9981 w 10000"/>
                  <a:gd name="connsiteY1207" fmla="*/ 3857 h 10000"/>
                  <a:gd name="connsiteX1208" fmla="*/ 9989 w 10000"/>
                  <a:gd name="connsiteY1208" fmla="*/ 3837 h 10000"/>
                  <a:gd name="connsiteX1209" fmla="*/ 9989 w 10000"/>
                  <a:gd name="connsiteY1209" fmla="*/ 3812 h 10000"/>
                  <a:gd name="connsiteX1210" fmla="*/ 9981 w 10000"/>
                  <a:gd name="connsiteY1210" fmla="*/ 3792 h 10000"/>
                  <a:gd name="connsiteX1211" fmla="*/ 9970 w 10000"/>
                  <a:gd name="connsiteY1211" fmla="*/ 3763 h 10000"/>
                  <a:gd name="connsiteX1212" fmla="*/ 9945 w 10000"/>
                  <a:gd name="connsiteY1212" fmla="*/ 3705 h 10000"/>
                  <a:gd name="connsiteX1213" fmla="*/ 9931 w 10000"/>
                  <a:gd name="connsiteY1213" fmla="*/ 3659 h 10000"/>
                  <a:gd name="connsiteX1214" fmla="*/ 9903 w 10000"/>
                  <a:gd name="connsiteY1214" fmla="*/ 3640 h 10000"/>
                  <a:gd name="connsiteX1215" fmla="*/ 9881 w 10000"/>
                  <a:gd name="connsiteY1215" fmla="*/ 3620 h 10000"/>
                  <a:gd name="connsiteX1216" fmla="*/ 9856 w 10000"/>
                  <a:gd name="connsiteY1216" fmla="*/ 3595 h 10000"/>
                  <a:gd name="connsiteX1217" fmla="*/ 9817 w 10000"/>
                  <a:gd name="connsiteY1217" fmla="*/ 3562 h 10000"/>
                  <a:gd name="connsiteX1218" fmla="*/ 9795 w 10000"/>
                  <a:gd name="connsiteY1218" fmla="*/ 3546 h 10000"/>
                  <a:gd name="connsiteX1219" fmla="*/ 9778 w 10000"/>
                  <a:gd name="connsiteY1219" fmla="*/ 3527 h 10000"/>
                  <a:gd name="connsiteX1220" fmla="*/ 9745 w 10000"/>
                  <a:gd name="connsiteY1220" fmla="*/ 3501 h 10000"/>
                  <a:gd name="connsiteX1221" fmla="*/ 9726 w 10000"/>
                  <a:gd name="connsiteY1221" fmla="*/ 3488 h 10000"/>
                  <a:gd name="connsiteX1222" fmla="*/ 9704 w 10000"/>
                  <a:gd name="connsiteY1222" fmla="*/ 3472 h 10000"/>
                  <a:gd name="connsiteX1223" fmla="*/ 9695 w 10000"/>
                  <a:gd name="connsiteY1223" fmla="*/ 3468 h 10000"/>
                  <a:gd name="connsiteX1224" fmla="*/ 9690 w 10000"/>
                  <a:gd name="connsiteY1224" fmla="*/ 3459 h 10000"/>
                  <a:gd name="connsiteX1225" fmla="*/ 9673 w 10000"/>
                  <a:gd name="connsiteY1225" fmla="*/ 3449 h 10000"/>
                  <a:gd name="connsiteX1226" fmla="*/ 9665 w 10000"/>
                  <a:gd name="connsiteY1226" fmla="*/ 3442 h 10000"/>
                  <a:gd name="connsiteX1227" fmla="*/ 9654 w 10000"/>
                  <a:gd name="connsiteY1227" fmla="*/ 3449 h 10000"/>
                  <a:gd name="connsiteX1228" fmla="*/ 9521 w 10000"/>
                  <a:gd name="connsiteY1228" fmla="*/ 3394 h 10000"/>
                  <a:gd name="connsiteX1229" fmla="*/ 9510 w 10000"/>
                  <a:gd name="connsiteY1229" fmla="*/ 3368 h 10000"/>
                  <a:gd name="connsiteX1230" fmla="*/ 9496 w 10000"/>
                  <a:gd name="connsiteY1230" fmla="*/ 3287 h 10000"/>
                  <a:gd name="connsiteX1231" fmla="*/ 9488 w 10000"/>
                  <a:gd name="connsiteY1231" fmla="*/ 3216 h 10000"/>
                  <a:gd name="connsiteX1232" fmla="*/ 9493 w 10000"/>
                  <a:gd name="connsiteY1232" fmla="*/ 3174 h 10000"/>
                  <a:gd name="connsiteX1233" fmla="*/ 9501 w 10000"/>
                  <a:gd name="connsiteY1233" fmla="*/ 3128 h 10000"/>
                  <a:gd name="connsiteX1234" fmla="*/ 9488 w 10000"/>
                  <a:gd name="connsiteY1234" fmla="*/ 3025 h 10000"/>
                  <a:gd name="connsiteX1235" fmla="*/ 9446 w 10000"/>
                  <a:gd name="connsiteY1235" fmla="*/ 2931 h 10000"/>
                  <a:gd name="connsiteX1236" fmla="*/ 9382 w 10000"/>
                  <a:gd name="connsiteY1236" fmla="*/ 2837 h 10000"/>
                  <a:gd name="connsiteX1237" fmla="*/ 9316 w 10000"/>
                  <a:gd name="connsiteY1237" fmla="*/ 2753 h 10000"/>
                  <a:gd name="connsiteX1238" fmla="*/ 9294 w 10000"/>
                  <a:gd name="connsiteY1238" fmla="*/ 2655 h 10000"/>
                  <a:gd name="connsiteX1239" fmla="*/ 9213 w 10000"/>
                  <a:gd name="connsiteY1239" fmla="*/ 2328 h 10000"/>
                  <a:gd name="connsiteX1240" fmla="*/ 9172 w 10000"/>
                  <a:gd name="connsiteY1240" fmla="*/ 2286 h 10000"/>
                  <a:gd name="connsiteX1241" fmla="*/ 9019 w 10000"/>
                  <a:gd name="connsiteY1241" fmla="*/ 2082 h 10000"/>
                  <a:gd name="connsiteX1242" fmla="*/ 8906 w 10000"/>
                  <a:gd name="connsiteY1242" fmla="*/ 1946 h 10000"/>
                  <a:gd name="connsiteX1243" fmla="*/ 8801 w 10000"/>
                  <a:gd name="connsiteY1243" fmla="*/ 1778 h 10000"/>
                  <a:gd name="connsiteX1244" fmla="*/ 8806 w 10000"/>
                  <a:gd name="connsiteY1244" fmla="*/ 1713 h 10000"/>
                  <a:gd name="connsiteX1245" fmla="*/ 8809 w 10000"/>
                  <a:gd name="connsiteY1245" fmla="*/ 1703 h 10000"/>
                  <a:gd name="connsiteX1246" fmla="*/ 8817 w 10000"/>
                  <a:gd name="connsiteY1246" fmla="*/ 1713 h 10000"/>
                  <a:gd name="connsiteX1247" fmla="*/ 8834 w 10000"/>
                  <a:gd name="connsiteY1247" fmla="*/ 1729 h 10000"/>
                  <a:gd name="connsiteX1248" fmla="*/ 8839 w 10000"/>
                  <a:gd name="connsiteY1248" fmla="*/ 1729 h 10000"/>
                  <a:gd name="connsiteX1249" fmla="*/ 8848 w 10000"/>
                  <a:gd name="connsiteY1249" fmla="*/ 1723 h 10000"/>
                  <a:gd name="connsiteX1250" fmla="*/ 8850 w 10000"/>
                  <a:gd name="connsiteY1250" fmla="*/ 1703 h 10000"/>
                  <a:gd name="connsiteX1251" fmla="*/ 8850 w 10000"/>
                  <a:gd name="connsiteY1251" fmla="*/ 1684 h 10000"/>
                  <a:gd name="connsiteX1252" fmla="*/ 8850 w 10000"/>
                  <a:gd name="connsiteY1252" fmla="*/ 1648 h 10000"/>
                  <a:gd name="connsiteX1253" fmla="*/ 8881 w 10000"/>
                  <a:gd name="connsiteY1253" fmla="*/ 1571 h 10000"/>
                  <a:gd name="connsiteX1254" fmla="*/ 8895 w 10000"/>
                  <a:gd name="connsiteY1254" fmla="*/ 1541 h 10000"/>
                  <a:gd name="connsiteX1255" fmla="*/ 8895 w 10000"/>
                  <a:gd name="connsiteY1255" fmla="*/ 1525 h 10000"/>
                  <a:gd name="connsiteX1256" fmla="*/ 8881 w 10000"/>
                  <a:gd name="connsiteY1256" fmla="*/ 1516 h 10000"/>
                  <a:gd name="connsiteX1257" fmla="*/ 8864 w 10000"/>
                  <a:gd name="connsiteY1257" fmla="*/ 1522 h 10000"/>
                  <a:gd name="connsiteX1258" fmla="*/ 8850 w 10000"/>
                  <a:gd name="connsiteY1258" fmla="*/ 1535 h 10000"/>
                  <a:gd name="connsiteX1259" fmla="*/ 8834 w 10000"/>
                  <a:gd name="connsiteY1259" fmla="*/ 1571 h 10000"/>
                  <a:gd name="connsiteX1260" fmla="*/ 8825 w 10000"/>
                  <a:gd name="connsiteY1260" fmla="*/ 1587 h 10000"/>
                  <a:gd name="connsiteX1261" fmla="*/ 8776 w 10000"/>
                  <a:gd name="connsiteY1261" fmla="*/ 1571 h 10000"/>
                  <a:gd name="connsiteX1262" fmla="*/ 8745 w 10000"/>
                  <a:gd name="connsiteY1262" fmla="*/ 1580 h 10000"/>
                  <a:gd name="connsiteX1263" fmla="*/ 8720 w 10000"/>
                  <a:gd name="connsiteY1263" fmla="*/ 1587 h 10000"/>
                  <a:gd name="connsiteX1264" fmla="*/ 8709 w 10000"/>
                  <a:gd name="connsiteY1264" fmla="*/ 1609 h 10000"/>
                  <a:gd name="connsiteX1265" fmla="*/ 8693 w 10000"/>
                  <a:gd name="connsiteY1265" fmla="*/ 1616 h 10000"/>
                  <a:gd name="connsiteX1266" fmla="*/ 8684 w 10000"/>
                  <a:gd name="connsiteY1266" fmla="*/ 1639 h 10000"/>
                  <a:gd name="connsiteX1267" fmla="*/ 8684 w 10000"/>
                  <a:gd name="connsiteY1267" fmla="*/ 1658 h 10000"/>
                  <a:gd name="connsiteX1268" fmla="*/ 8665 w 10000"/>
                  <a:gd name="connsiteY1268" fmla="*/ 1655 h 10000"/>
                  <a:gd name="connsiteX1269" fmla="*/ 8665 w 10000"/>
                  <a:gd name="connsiteY1269" fmla="*/ 1645 h 10000"/>
                  <a:gd name="connsiteX1270" fmla="*/ 8665 w 10000"/>
                  <a:gd name="connsiteY1270" fmla="*/ 1626 h 10000"/>
                  <a:gd name="connsiteX1271" fmla="*/ 8676 w 10000"/>
                  <a:gd name="connsiteY1271" fmla="*/ 1609 h 10000"/>
                  <a:gd name="connsiteX1272" fmla="*/ 8679 w 10000"/>
                  <a:gd name="connsiteY1272" fmla="*/ 1597 h 10000"/>
                  <a:gd name="connsiteX1273" fmla="*/ 8687 w 10000"/>
                  <a:gd name="connsiteY1273" fmla="*/ 1577 h 10000"/>
                  <a:gd name="connsiteX1274" fmla="*/ 8695 w 10000"/>
                  <a:gd name="connsiteY1274" fmla="*/ 1554 h 10000"/>
                  <a:gd name="connsiteX1275" fmla="*/ 8709 w 10000"/>
                  <a:gd name="connsiteY1275" fmla="*/ 1532 h 10000"/>
                  <a:gd name="connsiteX1276" fmla="*/ 8704 w 10000"/>
                  <a:gd name="connsiteY1276" fmla="*/ 1512 h 10000"/>
                  <a:gd name="connsiteX1277" fmla="*/ 8695 w 10000"/>
                  <a:gd name="connsiteY1277" fmla="*/ 1503 h 10000"/>
                  <a:gd name="connsiteX1278" fmla="*/ 8684 w 10000"/>
                  <a:gd name="connsiteY1278" fmla="*/ 1503 h 10000"/>
                  <a:gd name="connsiteX1279" fmla="*/ 8670 w 10000"/>
                  <a:gd name="connsiteY1279" fmla="*/ 1525 h 10000"/>
                  <a:gd name="connsiteX1280" fmla="*/ 8665 w 10000"/>
                  <a:gd name="connsiteY1280" fmla="*/ 1545 h 10000"/>
                  <a:gd name="connsiteX1281" fmla="*/ 8654 w 10000"/>
                  <a:gd name="connsiteY1281" fmla="*/ 1567 h 10000"/>
                  <a:gd name="connsiteX1282" fmla="*/ 8648 w 10000"/>
                  <a:gd name="connsiteY1282" fmla="*/ 1587 h 10000"/>
                  <a:gd name="connsiteX1283" fmla="*/ 8640 w 10000"/>
                  <a:gd name="connsiteY1283" fmla="*/ 1629 h 10000"/>
                  <a:gd name="connsiteX1284" fmla="*/ 8620 w 10000"/>
                  <a:gd name="connsiteY1284" fmla="*/ 1635 h 10000"/>
                  <a:gd name="connsiteX1285" fmla="*/ 8612 w 10000"/>
                  <a:gd name="connsiteY1285" fmla="*/ 1635 h 10000"/>
                  <a:gd name="connsiteX1286" fmla="*/ 8604 w 10000"/>
                  <a:gd name="connsiteY1286" fmla="*/ 1626 h 10000"/>
                  <a:gd name="connsiteX1287" fmla="*/ 8596 w 10000"/>
                  <a:gd name="connsiteY1287" fmla="*/ 1616 h 10000"/>
                  <a:gd name="connsiteX1288" fmla="*/ 8596 w 10000"/>
                  <a:gd name="connsiteY1288" fmla="*/ 1580 h 10000"/>
                  <a:gd name="connsiteX1289" fmla="*/ 8587 w 10000"/>
                  <a:gd name="connsiteY1289" fmla="*/ 1545 h 10000"/>
                  <a:gd name="connsiteX1290" fmla="*/ 8565 w 10000"/>
                  <a:gd name="connsiteY1290" fmla="*/ 1516 h 10000"/>
                  <a:gd name="connsiteX1291" fmla="*/ 8543 w 10000"/>
                  <a:gd name="connsiteY1291" fmla="*/ 1512 h 10000"/>
                  <a:gd name="connsiteX1292" fmla="*/ 8518 w 10000"/>
                  <a:gd name="connsiteY1292" fmla="*/ 1532 h 10000"/>
                  <a:gd name="connsiteX1293" fmla="*/ 8476 w 10000"/>
                  <a:gd name="connsiteY1293" fmla="*/ 1567 h 10000"/>
                  <a:gd name="connsiteX1294" fmla="*/ 8454 w 10000"/>
                  <a:gd name="connsiteY1294" fmla="*/ 1551 h 10000"/>
                  <a:gd name="connsiteX1295" fmla="*/ 8402 w 10000"/>
                  <a:gd name="connsiteY1295" fmla="*/ 1493 h 10000"/>
                  <a:gd name="connsiteX1296" fmla="*/ 8371 w 10000"/>
                  <a:gd name="connsiteY1296" fmla="*/ 1428 h 10000"/>
                  <a:gd name="connsiteX1297" fmla="*/ 8072 w 10000"/>
                  <a:gd name="connsiteY1297" fmla="*/ 1422 h 10000"/>
                  <a:gd name="connsiteX1298" fmla="*/ 7823 w 10000"/>
                  <a:gd name="connsiteY1298" fmla="*/ 1279 h 10000"/>
                  <a:gd name="connsiteX1299" fmla="*/ 7587 w 10000"/>
                  <a:gd name="connsiteY1299" fmla="*/ 1133 h 10000"/>
                  <a:gd name="connsiteX1300" fmla="*/ 7526 w 10000"/>
                  <a:gd name="connsiteY1300" fmla="*/ 1098 h 10000"/>
                  <a:gd name="connsiteX1301" fmla="*/ 7346 w 10000"/>
                  <a:gd name="connsiteY1301" fmla="*/ 991 h 10000"/>
                  <a:gd name="connsiteX1302" fmla="*/ 7321 w 10000"/>
                  <a:gd name="connsiteY1302" fmla="*/ 959 h 10000"/>
                  <a:gd name="connsiteX1303" fmla="*/ 7307 w 10000"/>
                  <a:gd name="connsiteY1303" fmla="*/ 871 h 10000"/>
                  <a:gd name="connsiteX1304" fmla="*/ 7224 w 10000"/>
                  <a:gd name="connsiteY1304" fmla="*/ 816 h 10000"/>
                  <a:gd name="connsiteX1305" fmla="*/ 7147 w 10000"/>
                  <a:gd name="connsiteY1305" fmla="*/ 787 h 10000"/>
                  <a:gd name="connsiteX1306" fmla="*/ 7080 w 10000"/>
                  <a:gd name="connsiteY1306" fmla="*/ 742 h 10000"/>
                  <a:gd name="connsiteX1307" fmla="*/ 7069 w 10000"/>
                  <a:gd name="connsiteY1307" fmla="*/ 767 h 10000"/>
                  <a:gd name="connsiteX1308" fmla="*/ 7033 w 10000"/>
                  <a:gd name="connsiteY1308" fmla="*/ 787 h 10000"/>
                  <a:gd name="connsiteX1309" fmla="*/ 6820 w 10000"/>
                  <a:gd name="connsiteY1309" fmla="*/ 878 h 10000"/>
                  <a:gd name="connsiteX1310" fmla="*/ 6726 w 10000"/>
                  <a:gd name="connsiteY1310" fmla="*/ 897 h 10000"/>
                  <a:gd name="connsiteX1311" fmla="*/ 6626 w 10000"/>
                  <a:gd name="connsiteY1311" fmla="*/ 955 h 10000"/>
                  <a:gd name="connsiteX1312" fmla="*/ 6582 w 10000"/>
                  <a:gd name="connsiteY1312" fmla="*/ 946 h 10000"/>
                  <a:gd name="connsiteX1313" fmla="*/ 6571 w 10000"/>
                  <a:gd name="connsiteY1313" fmla="*/ 955 h 10000"/>
                  <a:gd name="connsiteX1314" fmla="*/ 6507 w 10000"/>
                  <a:gd name="connsiteY1314" fmla="*/ 975 h 10000"/>
                  <a:gd name="connsiteX1315" fmla="*/ 6485 w 10000"/>
                  <a:gd name="connsiteY1315" fmla="*/ 975 h 10000"/>
                  <a:gd name="connsiteX1316" fmla="*/ 6476 w 10000"/>
                  <a:gd name="connsiteY1316" fmla="*/ 965 h 10000"/>
                  <a:gd name="connsiteX1317" fmla="*/ 6474 w 10000"/>
                  <a:gd name="connsiteY1317" fmla="*/ 936 h 10000"/>
                  <a:gd name="connsiteX1318" fmla="*/ 6452 w 10000"/>
                  <a:gd name="connsiteY1318" fmla="*/ 887 h 10000"/>
                  <a:gd name="connsiteX1319" fmla="*/ 6352 w 10000"/>
                  <a:gd name="connsiteY1319" fmla="*/ 767 h 10000"/>
                  <a:gd name="connsiteX1320" fmla="*/ 6313 w 10000"/>
                  <a:gd name="connsiteY1320" fmla="*/ 732 h 10000"/>
                  <a:gd name="connsiteX1321" fmla="*/ 6296 w 10000"/>
                  <a:gd name="connsiteY1321" fmla="*/ 690 h 10000"/>
                  <a:gd name="connsiteX1322" fmla="*/ 6271 w 10000"/>
                  <a:gd name="connsiteY1322" fmla="*/ 664 h 10000"/>
                  <a:gd name="connsiteX1323" fmla="*/ 6266 w 10000"/>
                  <a:gd name="connsiteY1323" fmla="*/ 654 h 10000"/>
                  <a:gd name="connsiteX1324" fmla="*/ 6111 w 10000"/>
                  <a:gd name="connsiteY1324" fmla="*/ 398 h 10000"/>
                  <a:gd name="connsiteX1325" fmla="*/ 5903 w 10000"/>
                  <a:gd name="connsiteY1325" fmla="*/ 408 h 10000"/>
                  <a:gd name="connsiteX1326" fmla="*/ 5837 w 10000"/>
                  <a:gd name="connsiteY1326" fmla="*/ 427 h 10000"/>
                  <a:gd name="connsiteX1327" fmla="*/ 5756 w 10000"/>
                  <a:gd name="connsiteY1327" fmla="*/ 453 h 10000"/>
                  <a:gd name="connsiteX1328" fmla="*/ 5681 w 10000"/>
                  <a:gd name="connsiteY1328" fmla="*/ 453 h 10000"/>
                  <a:gd name="connsiteX1329" fmla="*/ 5609 w 10000"/>
                  <a:gd name="connsiteY1329" fmla="*/ 447 h 10000"/>
                  <a:gd name="connsiteX1330" fmla="*/ 5554 w 10000"/>
                  <a:gd name="connsiteY1330" fmla="*/ 304 h 10000"/>
                  <a:gd name="connsiteX1331" fmla="*/ 5529 w 10000"/>
                  <a:gd name="connsiteY1331" fmla="*/ 301 h 10000"/>
                  <a:gd name="connsiteX1332" fmla="*/ 5393 w 10000"/>
                  <a:gd name="connsiteY1332" fmla="*/ 256 h 10000"/>
                  <a:gd name="connsiteX1333" fmla="*/ 5366 w 10000"/>
                  <a:gd name="connsiteY1333" fmla="*/ 220 h 10000"/>
                  <a:gd name="connsiteX1334" fmla="*/ 5249 w 10000"/>
                  <a:gd name="connsiteY1334" fmla="*/ 155 h 10000"/>
                  <a:gd name="connsiteX1335" fmla="*/ 5141 w 10000"/>
                  <a:gd name="connsiteY1335" fmla="*/ 52 h 10000"/>
                  <a:gd name="connsiteX1336" fmla="*/ 5116 w 10000"/>
                  <a:gd name="connsiteY1336" fmla="*/ 3 h 10000"/>
                  <a:gd name="connsiteX1337" fmla="*/ 5061 w 10000"/>
                  <a:gd name="connsiteY1337" fmla="*/ 0 h 10000"/>
                  <a:gd name="connsiteX1338" fmla="*/ 5036 w 10000"/>
                  <a:gd name="connsiteY1338" fmla="*/ 32 h 10000"/>
                  <a:gd name="connsiteX1339" fmla="*/ 4942 w 10000"/>
                  <a:gd name="connsiteY1339" fmla="*/ 133 h 10000"/>
                  <a:gd name="connsiteX1340" fmla="*/ 4900 w 10000"/>
                  <a:gd name="connsiteY1340" fmla="*/ 217 h 10000"/>
                  <a:gd name="connsiteX1341" fmla="*/ 4861 w 10000"/>
                  <a:gd name="connsiteY1341" fmla="*/ 198 h 10000"/>
                  <a:gd name="connsiteX1342" fmla="*/ 4795 w 10000"/>
                  <a:gd name="connsiteY1342" fmla="*/ 68 h 10000"/>
                  <a:gd name="connsiteX1343" fmla="*/ 4778 w 10000"/>
                  <a:gd name="connsiteY1343" fmla="*/ 62 h 10000"/>
                  <a:gd name="connsiteX1344" fmla="*/ 4765 w 10000"/>
                  <a:gd name="connsiteY1344" fmla="*/ 62 h 10000"/>
                  <a:gd name="connsiteX1345" fmla="*/ 4748 w 10000"/>
                  <a:gd name="connsiteY1345" fmla="*/ 68 h 10000"/>
                  <a:gd name="connsiteX1346" fmla="*/ 4673 w 10000"/>
                  <a:gd name="connsiteY1346" fmla="*/ 136 h 10000"/>
                  <a:gd name="connsiteX1347" fmla="*/ 4632 w 10000"/>
                  <a:gd name="connsiteY1347" fmla="*/ 201 h 10000"/>
                  <a:gd name="connsiteX1348" fmla="*/ 4623 w 10000"/>
                  <a:gd name="connsiteY1348" fmla="*/ 210 h 10000"/>
                  <a:gd name="connsiteX1349" fmla="*/ 4579 w 10000"/>
                  <a:gd name="connsiteY1349" fmla="*/ 220 h 10000"/>
                  <a:gd name="connsiteX1350" fmla="*/ 4479 w 10000"/>
                  <a:gd name="connsiteY1350" fmla="*/ 198 h 10000"/>
                  <a:gd name="connsiteX1351" fmla="*/ 4402 w 10000"/>
                  <a:gd name="connsiteY1351" fmla="*/ 165 h 10000"/>
                  <a:gd name="connsiteX1352" fmla="*/ 4374 w 10000"/>
                  <a:gd name="connsiteY1352" fmla="*/ 165 h 10000"/>
                  <a:gd name="connsiteX1353" fmla="*/ 4335 w 10000"/>
                  <a:gd name="connsiteY1353" fmla="*/ 172 h 10000"/>
                  <a:gd name="connsiteX1354" fmla="*/ 4302 w 10000"/>
                  <a:gd name="connsiteY1354" fmla="*/ 188 h 10000"/>
                  <a:gd name="connsiteX1355" fmla="*/ 4271 w 10000"/>
                  <a:gd name="connsiteY1355" fmla="*/ 220 h 10000"/>
                  <a:gd name="connsiteX1356" fmla="*/ 4238 w 10000"/>
                  <a:gd name="connsiteY1356" fmla="*/ 240 h 10000"/>
                  <a:gd name="connsiteX1357" fmla="*/ 4324 w 10000"/>
                  <a:gd name="connsiteY1357" fmla="*/ 1289 h 10000"/>
                  <a:gd name="connsiteX1358" fmla="*/ 3521 w 10000"/>
                  <a:gd name="connsiteY1358" fmla="*/ 7730 h 10000"/>
                  <a:gd name="connsiteX1359" fmla="*/ 3560 w 10000"/>
                  <a:gd name="connsiteY1359" fmla="*/ 7749 h 10000"/>
                  <a:gd name="connsiteX1360" fmla="*/ 3562 w 10000"/>
                  <a:gd name="connsiteY1360" fmla="*/ 7759 h 10000"/>
                  <a:gd name="connsiteX1361" fmla="*/ 3573 w 10000"/>
                  <a:gd name="connsiteY1361" fmla="*/ 7766 h 10000"/>
                  <a:gd name="connsiteX1362" fmla="*/ 3584 w 10000"/>
                  <a:gd name="connsiteY1362" fmla="*/ 7759 h 10000"/>
                  <a:gd name="connsiteX1363" fmla="*/ 3811 w 10000"/>
                  <a:gd name="connsiteY1363" fmla="*/ 6802 h 10000"/>
                  <a:gd name="connsiteX1364" fmla="*/ 3623 w 10000"/>
                  <a:gd name="connsiteY1364" fmla="*/ 7733 h 10000"/>
                  <a:gd name="connsiteX1365" fmla="*/ 3632 w 10000"/>
                  <a:gd name="connsiteY1365" fmla="*/ 7730 h 10000"/>
                  <a:gd name="connsiteX1366" fmla="*/ 4236 w 10000"/>
                  <a:gd name="connsiteY1366" fmla="*/ 6832 h 10000"/>
                  <a:gd name="connsiteX1367" fmla="*/ 3946 w 10000"/>
                  <a:gd name="connsiteY1367" fmla="*/ 6675 h 10000"/>
                  <a:gd name="connsiteX1368" fmla="*/ 3687 w 10000"/>
                  <a:gd name="connsiteY1368" fmla="*/ 7730 h 10000"/>
                  <a:gd name="connsiteX1369" fmla="*/ 3690 w 10000"/>
                  <a:gd name="connsiteY1369" fmla="*/ 7730 h 10000"/>
                  <a:gd name="connsiteX1370" fmla="*/ 3704 w 10000"/>
                  <a:gd name="connsiteY1370" fmla="*/ 7740 h 10000"/>
                  <a:gd name="connsiteX1371" fmla="*/ 3712 w 10000"/>
                  <a:gd name="connsiteY1371" fmla="*/ 7743 h 10000"/>
                  <a:gd name="connsiteX1372" fmla="*/ 3723 w 10000"/>
                  <a:gd name="connsiteY1372" fmla="*/ 7749 h 10000"/>
                  <a:gd name="connsiteX1373" fmla="*/ 3729 w 10000"/>
                  <a:gd name="connsiteY1373" fmla="*/ 7749 h 10000"/>
                  <a:gd name="connsiteX1374" fmla="*/ 3729 w 10000"/>
                  <a:gd name="connsiteY1374" fmla="*/ 7743 h 10000"/>
                  <a:gd name="connsiteX1375" fmla="*/ 3745 w 10000"/>
                  <a:gd name="connsiteY1375" fmla="*/ 7740 h 10000"/>
                  <a:gd name="connsiteX1376" fmla="*/ 3753 w 10000"/>
                  <a:gd name="connsiteY1376" fmla="*/ 7730 h 10000"/>
                  <a:gd name="connsiteX1377" fmla="*/ 3762 w 10000"/>
                  <a:gd name="connsiteY1377" fmla="*/ 7720 h 10000"/>
                  <a:gd name="connsiteX1378" fmla="*/ 3776 w 10000"/>
                  <a:gd name="connsiteY1378" fmla="*/ 7710 h 10000"/>
                  <a:gd name="connsiteX1379" fmla="*/ 3784 w 10000"/>
                  <a:gd name="connsiteY1379" fmla="*/ 7701 h 10000"/>
                  <a:gd name="connsiteX1380" fmla="*/ 3792 w 10000"/>
                  <a:gd name="connsiteY1380" fmla="*/ 7694 h 10000"/>
                  <a:gd name="connsiteX1381" fmla="*/ 4805 w 10000"/>
                  <a:gd name="connsiteY1381" fmla="*/ 7386 h 10000"/>
                  <a:gd name="connsiteX1382" fmla="*/ 3778 w 10000"/>
                  <a:gd name="connsiteY1382" fmla="*/ 7756 h 10000"/>
                  <a:gd name="connsiteX1383" fmla="*/ 3762 w 10000"/>
                  <a:gd name="connsiteY1383" fmla="*/ 7775 h 10000"/>
                  <a:gd name="connsiteX1384" fmla="*/ 3748 w 10000"/>
                  <a:gd name="connsiteY1384" fmla="*/ 7775 h 10000"/>
                  <a:gd name="connsiteX1385" fmla="*/ 4264 w 10000"/>
                  <a:gd name="connsiteY1385" fmla="*/ 7821 h 10000"/>
                  <a:gd name="connsiteX1386" fmla="*/ 3712 w 10000"/>
                  <a:gd name="connsiteY1386" fmla="*/ 8005 h 10000"/>
                  <a:gd name="connsiteX1387" fmla="*/ 3706 w 10000"/>
                  <a:gd name="connsiteY1387" fmla="*/ 8021 h 10000"/>
                  <a:gd name="connsiteX1388" fmla="*/ 3712 w 10000"/>
                  <a:gd name="connsiteY1388" fmla="*/ 8044 h 10000"/>
                  <a:gd name="connsiteX1389" fmla="*/ 3712 w 10000"/>
                  <a:gd name="connsiteY1389" fmla="*/ 8051 h 10000"/>
                  <a:gd name="connsiteX1390" fmla="*/ 3767 w 10000"/>
                  <a:gd name="connsiteY1390" fmla="*/ 8106 h 10000"/>
                  <a:gd name="connsiteX1391" fmla="*/ 3770 w 10000"/>
                  <a:gd name="connsiteY1391" fmla="*/ 8119 h 10000"/>
                  <a:gd name="connsiteX1392" fmla="*/ 3740 w 10000"/>
                  <a:gd name="connsiteY1392" fmla="*/ 8154 h 10000"/>
                  <a:gd name="connsiteX1393" fmla="*/ 3731 w 10000"/>
                  <a:gd name="connsiteY1393" fmla="*/ 8138 h 10000"/>
                  <a:gd name="connsiteX1394" fmla="*/ 3729 w 10000"/>
                  <a:gd name="connsiteY1394" fmla="*/ 8125 h 10000"/>
                  <a:gd name="connsiteX1395" fmla="*/ 3712 w 10000"/>
                  <a:gd name="connsiteY1395" fmla="*/ 8115 h 10000"/>
                  <a:gd name="connsiteX1396" fmla="*/ 3704 w 10000"/>
                  <a:gd name="connsiteY1396" fmla="*/ 8109 h 10000"/>
                  <a:gd name="connsiteX1397" fmla="*/ 3687 w 10000"/>
                  <a:gd name="connsiteY1397" fmla="*/ 8099 h 10000"/>
                  <a:gd name="connsiteX1398" fmla="*/ 3673 w 10000"/>
                  <a:gd name="connsiteY1398" fmla="*/ 8093 h 10000"/>
                  <a:gd name="connsiteX1399" fmla="*/ 3665 w 10000"/>
                  <a:gd name="connsiteY1399" fmla="*/ 8083 h 10000"/>
                  <a:gd name="connsiteX1400" fmla="*/ 3648 w 10000"/>
                  <a:gd name="connsiteY1400" fmla="*/ 8073 h 10000"/>
                  <a:gd name="connsiteX1401" fmla="*/ 3643 w 10000"/>
                  <a:gd name="connsiteY1401" fmla="*/ 8063 h 10000"/>
                  <a:gd name="connsiteX1402" fmla="*/ 3632 w 10000"/>
                  <a:gd name="connsiteY1402" fmla="*/ 8054 h 10000"/>
                  <a:gd name="connsiteX1403" fmla="*/ 3623 w 10000"/>
                  <a:gd name="connsiteY1403" fmla="*/ 8060 h 10000"/>
                  <a:gd name="connsiteX1404" fmla="*/ 3615 w 10000"/>
                  <a:gd name="connsiteY1404" fmla="*/ 8070 h 10000"/>
                  <a:gd name="connsiteX1405" fmla="*/ 3607 w 10000"/>
                  <a:gd name="connsiteY1405" fmla="*/ 8083 h 10000"/>
                  <a:gd name="connsiteX1406" fmla="*/ 3607 w 10000"/>
                  <a:gd name="connsiteY1406" fmla="*/ 8099 h 10000"/>
                  <a:gd name="connsiteX1407" fmla="*/ 3607 w 10000"/>
                  <a:gd name="connsiteY1407" fmla="*/ 8125 h 10000"/>
                  <a:gd name="connsiteX1408" fmla="*/ 3601 w 10000"/>
                  <a:gd name="connsiteY1408" fmla="*/ 8148 h 10000"/>
                  <a:gd name="connsiteX1409" fmla="*/ 3584 w 10000"/>
                  <a:gd name="connsiteY1409" fmla="*/ 8154 h 10000"/>
                  <a:gd name="connsiteX1410" fmla="*/ 3573 w 10000"/>
                  <a:gd name="connsiteY1410" fmla="*/ 8154 h 10000"/>
                  <a:gd name="connsiteX1411" fmla="*/ 4881 w 10000"/>
                  <a:gd name="connsiteY1411" fmla="*/ 8090 h 10000"/>
                  <a:gd name="connsiteX1412" fmla="*/ 3206 w 10000"/>
                  <a:gd name="connsiteY1412" fmla="*/ 8300 h 10000"/>
                  <a:gd name="connsiteX1413" fmla="*/ 2947 w 10000"/>
                  <a:gd name="connsiteY1413" fmla="*/ 8089 h 10000"/>
                  <a:gd name="connsiteX1414" fmla="*/ 3057 w 10000"/>
                  <a:gd name="connsiteY1414" fmla="*/ 7143 h 10000"/>
                  <a:gd name="connsiteX0" fmla="*/ 4324 w 10000"/>
                  <a:gd name="connsiteY0" fmla="*/ 1289 h 10000"/>
                  <a:gd name="connsiteX1" fmla="*/ 4296 w 10000"/>
                  <a:gd name="connsiteY1" fmla="*/ 1305 h 10000"/>
                  <a:gd name="connsiteX2" fmla="*/ 4285 w 10000"/>
                  <a:gd name="connsiteY2" fmla="*/ 1279 h 10000"/>
                  <a:gd name="connsiteX3" fmla="*/ 4244 w 10000"/>
                  <a:gd name="connsiteY3" fmla="*/ 1266 h 10000"/>
                  <a:gd name="connsiteX4" fmla="*/ 4208 w 10000"/>
                  <a:gd name="connsiteY4" fmla="*/ 1286 h 10000"/>
                  <a:gd name="connsiteX5" fmla="*/ 4172 w 10000"/>
                  <a:gd name="connsiteY5" fmla="*/ 1299 h 10000"/>
                  <a:gd name="connsiteX6" fmla="*/ 4150 w 10000"/>
                  <a:gd name="connsiteY6" fmla="*/ 1308 h 10000"/>
                  <a:gd name="connsiteX7" fmla="*/ 4139 w 10000"/>
                  <a:gd name="connsiteY7" fmla="*/ 1315 h 10000"/>
                  <a:gd name="connsiteX8" fmla="*/ 4125 w 10000"/>
                  <a:gd name="connsiteY8" fmla="*/ 1315 h 10000"/>
                  <a:gd name="connsiteX9" fmla="*/ 4119 w 10000"/>
                  <a:gd name="connsiteY9" fmla="*/ 1315 h 10000"/>
                  <a:gd name="connsiteX10" fmla="*/ 4111 w 10000"/>
                  <a:gd name="connsiteY10" fmla="*/ 1308 h 10000"/>
                  <a:gd name="connsiteX11" fmla="*/ 4100 w 10000"/>
                  <a:gd name="connsiteY11" fmla="*/ 1315 h 10000"/>
                  <a:gd name="connsiteX12" fmla="*/ 4075 w 10000"/>
                  <a:gd name="connsiteY12" fmla="*/ 1315 h 10000"/>
                  <a:gd name="connsiteX13" fmla="*/ 4058 w 10000"/>
                  <a:gd name="connsiteY13" fmla="*/ 1318 h 10000"/>
                  <a:gd name="connsiteX14" fmla="*/ 4044 w 10000"/>
                  <a:gd name="connsiteY14" fmla="*/ 1315 h 10000"/>
                  <a:gd name="connsiteX15" fmla="*/ 4042 w 10000"/>
                  <a:gd name="connsiteY15" fmla="*/ 1299 h 10000"/>
                  <a:gd name="connsiteX16" fmla="*/ 4014 w 10000"/>
                  <a:gd name="connsiteY16" fmla="*/ 1308 h 10000"/>
                  <a:gd name="connsiteX17" fmla="*/ 4011 w 10000"/>
                  <a:gd name="connsiteY17" fmla="*/ 1315 h 10000"/>
                  <a:gd name="connsiteX18" fmla="*/ 4011 w 10000"/>
                  <a:gd name="connsiteY18" fmla="*/ 1341 h 10000"/>
                  <a:gd name="connsiteX19" fmla="*/ 4019 w 10000"/>
                  <a:gd name="connsiteY19" fmla="*/ 1341 h 10000"/>
                  <a:gd name="connsiteX20" fmla="*/ 3997 w 10000"/>
                  <a:gd name="connsiteY20" fmla="*/ 1363 h 10000"/>
                  <a:gd name="connsiteX21" fmla="*/ 3986 w 10000"/>
                  <a:gd name="connsiteY21" fmla="*/ 1373 h 10000"/>
                  <a:gd name="connsiteX22" fmla="*/ 3981 w 10000"/>
                  <a:gd name="connsiteY22" fmla="*/ 1389 h 10000"/>
                  <a:gd name="connsiteX23" fmla="*/ 3981 w 10000"/>
                  <a:gd name="connsiteY23" fmla="*/ 1409 h 10000"/>
                  <a:gd name="connsiteX24" fmla="*/ 3981 w 10000"/>
                  <a:gd name="connsiteY24" fmla="*/ 1438 h 10000"/>
                  <a:gd name="connsiteX25" fmla="*/ 3961 w 10000"/>
                  <a:gd name="connsiteY25" fmla="*/ 1441 h 10000"/>
                  <a:gd name="connsiteX26" fmla="*/ 3942 w 10000"/>
                  <a:gd name="connsiteY26" fmla="*/ 1441 h 10000"/>
                  <a:gd name="connsiteX27" fmla="*/ 3914 w 10000"/>
                  <a:gd name="connsiteY27" fmla="*/ 1454 h 10000"/>
                  <a:gd name="connsiteX28" fmla="*/ 3892 w 10000"/>
                  <a:gd name="connsiteY28" fmla="*/ 1467 h 10000"/>
                  <a:gd name="connsiteX29" fmla="*/ 3867 w 10000"/>
                  <a:gd name="connsiteY29" fmla="*/ 1483 h 10000"/>
                  <a:gd name="connsiteX30" fmla="*/ 3845 w 10000"/>
                  <a:gd name="connsiteY30" fmla="*/ 1467 h 10000"/>
                  <a:gd name="connsiteX31" fmla="*/ 3850 w 10000"/>
                  <a:gd name="connsiteY31" fmla="*/ 1457 h 10000"/>
                  <a:gd name="connsiteX32" fmla="*/ 3864 w 10000"/>
                  <a:gd name="connsiteY32" fmla="*/ 1441 h 10000"/>
                  <a:gd name="connsiteX33" fmla="*/ 3859 w 10000"/>
                  <a:gd name="connsiteY33" fmla="*/ 1409 h 10000"/>
                  <a:gd name="connsiteX34" fmla="*/ 3842 w 10000"/>
                  <a:gd name="connsiteY34" fmla="*/ 1383 h 10000"/>
                  <a:gd name="connsiteX35" fmla="*/ 3825 w 10000"/>
                  <a:gd name="connsiteY35" fmla="*/ 1360 h 10000"/>
                  <a:gd name="connsiteX36" fmla="*/ 3809 w 10000"/>
                  <a:gd name="connsiteY36" fmla="*/ 1318 h 10000"/>
                  <a:gd name="connsiteX37" fmla="*/ 3787 w 10000"/>
                  <a:gd name="connsiteY37" fmla="*/ 1289 h 10000"/>
                  <a:gd name="connsiteX38" fmla="*/ 3759 w 10000"/>
                  <a:gd name="connsiteY38" fmla="*/ 1266 h 10000"/>
                  <a:gd name="connsiteX39" fmla="*/ 3740 w 10000"/>
                  <a:gd name="connsiteY39" fmla="*/ 1256 h 10000"/>
                  <a:gd name="connsiteX40" fmla="*/ 3715 w 10000"/>
                  <a:gd name="connsiteY40" fmla="*/ 1250 h 10000"/>
                  <a:gd name="connsiteX41" fmla="*/ 3687 w 10000"/>
                  <a:gd name="connsiteY41" fmla="*/ 1256 h 10000"/>
                  <a:gd name="connsiteX42" fmla="*/ 3681 w 10000"/>
                  <a:gd name="connsiteY42" fmla="*/ 1260 h 10000"/>
                  <a:gd name="connsiteX43" fmla="*/ 3670 w 10000"/>
                  <a:gd name="connsiteY43" fmla="*/ 1295 h 10000"/>
                  <a:gd name="connsiteX44" fmla="*/ 3651 w 10000"/>
                  <a:gd name="connsiteY44" fmla="*/ 1305 h 10000"/>
                  <a:gd name="connsiteX45" fmla="*/ 3640 w 10000"/>
                  <a:gd name="connsiteY45" fmla="*/ 1308 h 10000"/>
                  <a:gd name="connsiteX46" fmla="*/ 3626 w 10000"/>
                  <a:gd name="connsiteY46" fmla="*/ 1308 h 10000"/>
                  <a:gd name="connsiteX47" fmla="*/ 3632 w 10000"/>
                  <a:gd name="connsiteY47" fmla="*/ 1276 h 10000"/>
                  <a:gd name="connsiteX48" fmla="*/ 3609 w 10000"/>
                  <a:gd name="connsiteY48" fmla="*/ 1289 h 10000"/>
                  <a:gd name="connsiteX49" fmla="*/ 3593 w 10000"/>
                  <a:gd name="connsiteY49" fmla="*/ 1286 h 10000"/>
                  <a:gd name="connsiteX50" fmla="*/ 3590 w 10000"/>
                  <a:gd name="connsiteY50" fmla="*/ 1256 h 10000"/>
                  <a:gd name="connsiteX51" fmla="*/ 3584 w 10000"/>
                  <a:gd name="connsiteY51" fmla="*/ 1237 h 10000"/>
                  <a:gd name="connsiteX52" fmla="*/ 3573 w 10000"/>
                  <a:gd name="connsiteY52" fmla="*/ 1237 h 10000"/>
                  <a:gd name="connsiteX53" fmla="*/ 3554 w 10000"/>
                  <a:gd name="connsiteY53" fmla="*/ 1227 h 10000"/>
                  <a:gd name="connsiteX54" fmla="*/ 3546 w 10000"/>
                  <a:gd name="connsiteY54" fmla="*/ 1192 h 10000"/>
                  <a:gd name="connsiteX55" fmla="*/ 3529 w 10000"/>
                  <a:gd name="connsiteY55" fmla="*/ 1176 h 10000"/>
                  <a:gd name="connsiteX56" fmla="*/ 3512 w 10000"/>
                  <a:gd name="connsiteY56" fmla="*/ 1182 h 10000"/>
                  <a:gd name="connsiteX57" fmla="*/ 3485 w 10000"/>
                  <a:gd name="connsiteY57" fmla="*/ 1182 h 10000"/>
                  <a:gd name="connsiteX58" fmla="*/ 3463 w 10000"/>
                  <a:gd name="connsiteY58" fmla="*/ 1176 h 10000"/>
                  <a:gd name="connsiteX59" fmla="*/ 3449 w 10000"/>
                  <a:gd name="connsiteY59" fmla="*/ 1182 h 10000"/>
                  <a:gd name="connsiteX60" fmla="*/ 3432 w 10000"/>
                  <a:gd name="connsiteY60" fmla="*/ 1192 h 10000"/>
                  <a:gd name="connsiteX61" fmla="*/ 3454 w 10000"/>
                  <a:gd name="connsiteY61" fmla="*/ 1205 h 10000"/>
                  <a:gd name="connsiteX62" fmla="*/ 3463 w 10000"/>
                  <a:gd name="connsiteY62" fmla="*/ 1205 h 10000"/>
                  <a:gd name="connsiteX63" fmla="*/ 3488 w 10000"/>
                  <a:gd name="connsiteY63" fmla="*/ 1205 h 10000"/>
                  <a:gd name="connsiteX64" fmla="*/ 3488 w 10000"/>
                  <a:gd name="connsiteY64" fmla="*/ 1218 h 10000"/>
                  <a:gd name="connsiteX65" fmla="*/ 3493 w 10000"/>
                  <a:gd name="connsiteY65" fmla="*/ 1247 h 10000"/>
                  <a:gd name="connsiteX66" fmla="*/ 3512 w 10000"/>
                  <a:gd name="connsiteY66" fmla="*/ 1247 h 10000"/>
                  <a:gd name="connsiteX67" fmla="*/ 3518 w 10000"/>
                  <a:gd name="connsiteY67" fmla="*/ 1250 h 10000"/>
                  <a:gd name="connsiteX68" fmla="*/ 3521 w 10000"/>
                  <a:gd name="connsiteY68" fmla="*/ 1276 h 10000"/>
                  <a:gd name="connsiteX69" fmla="*/ 3543 w 10000"/>
                  <a:gd name="connsiteY69" fmla="*/ 1295 h 10000"/>
                  <a:gd name="connsiteX70" fmla="*/ 3546 w 10000"/>
                  <a:gd name="connsiteY70" fmla="*/ 1305 h 10000"/>
                  <a:gd name="connsiteX71" fmla="*/ 3543 w 10000"/>
                  <a:gd name="connsiteY71" fmla="*/ 1315 h 10000"/>
                  <a:gd name="connsiteX72" fmla="*/ 3543 w 10000"/>
                  <a:gd name="connsiteY72" fmla="*/ 1331 h 10000"/>
                  <a:gd name="connsiteX73" fmla="*/ 3554 w 10000"/>
                  <a:gd name="connsiteY73" fmla="*/ 1324 h 10000"/>
                  <a:gd name="connsiteX74" fmla="*/ 3560 w 10000"/>
                  <a:gd name="connsiteY74" fmla="*/ 1331 h 10000"/>
                  <a:gd name="connsiteX75" fmla="*/ 3582 w 10000"/>
                  <a:gd name="connsiteY75" fmla="*/ 1344 h 10000"/>
                  <a:gd name="connsiteX76" fmla="*/ 3598 w 10000"/>
                  <a:gd name="connsiteY76" fmla="*/ 1380 h 10000"/>
                  <a:gd name="connsiteX77" fmla="*/ 3607 w 10000"/>
                  <a:gd name="connsiteY77" fmla="*/ 1389 h 10000"/>
                  <a:gd name="connsiteX78" fmla="*/ 3623 w 10000"/>
                  <a:gd name="connsiteY78" fmla="*/ 1409 h 10000"/>
                  <a:gd name="connsiteX79" fmla="*/ 3634 w 10000"/>
                  <a:gd name="connsiteY79" fmla="*/ 1438 h 10000"/>
                  <a:gd name="connsiteX80" fmla="*/ 3632 w 10000"/>
                  <a:gd name="connsiteY80" fmla="*/ 1454 h 10000"/>
                  <a:gd name="connsiteX81" fmla="*/ 3618 w 10000"/>
                  <a:gd name="connsiteY81" fmla="*/ 1438 h 10000"/>
                  <a:gd name="connsiteX82" fmla="*/ 3598 w 10000"/>
                  <a:gd name="connsiteY82" fmla="*/ 1428 h 10000"/>
                  <a:gd name="connsiteX83" fmla="*/ 3582 w 10000"/>
                  <a:gd name="connsiteY83" fmla="*/ 1402 h 10000"/>
                  <a:gd name="connsiteX84" fmla="*/ 3562 w 10000"/>
                  <a:gd name="connsiteY84" fmla="*/ 1399 h 10000"/>
                  <a:gd name="connsiteX85" fmla="*/ 3546 w 10000"/>
                  <a:gd name="connsiteY85" fmla="*/ 1383 h 10000"/>
                  <a:gd name="connsiteX86" fmla="*/ 3510 w 10000"/>
                  <a:gd name="connsiteY86" fmla="*/ 1360 h 10000"/>
                  <a:gd name="connsiteX87" fmla="*/ 3485 w 10000"/>
                  <a:gd name="connsiteY87" fmla="*/ 1344 h 10000"/>
                  <a:gd name="connsiteX88" fmla="*/ 3454 w 10000"/>
                  <a:gd name="connsiteY88" fmla="*/ 1334 h 10000"/>
                  <a:gd name="connsiteX89" fmla="*/ 3429 w 10000"/>
                  <a:gd name="connsiteY89" fmla="*/ 1315 h 10000"/>
                  <a:gd name="connsiteX90" fmla="*/ 3416 w 10000"/>
                  <a:gd name="connsiteY90" fmla="*/ 1308 h 10000"/>
                  <a:gd name="connsiteX91" fmla="*/ 3399 w 10000"/>
                  <a:gd name="connsiteY91" fmla="*/ 1305 h 10000"/>
                  <a:gd name="connsiteX92" fmla="*/ 3382 w 10000"/>
                  <a:gd name="connsiteY92" fmla="*/ 1286 h 10000"/>
                  <a:gd name="connsiteX93" fmla="*/ 3380 w 10000"/>
                  <a:gd name="connsiteY93" fmla="*/ 1266 h 10000"/>
                  <a:gd name="connsiteX94" fmla="*/ 3388 w 10000"/>
                  <a:gd name="connsiteY94" fmla="*/ 1256 h 10000"/>
                  <a:gd name="connsiteX95" fmla="*/ 3407 w 10000"/>
                  <a:gd name="connsiteY95" fmla="*/ 1256 h 10000"/>
                  <a:gd name="connsiteX96" fmla="*/ 3396 w 10000"/>
                  <a:gd name="connsiteY96" fmla="*/ 1227 h 10000"/>
                  <a:gd name="connsiteX97" fmla="*/ 3382 w 10000"/>
                  <a:gd name="connsiteY97" fmla="*/ 1227 h 10000"/>
                  <a:gd name="connsiteX98" fmla="*/ 3360 w 10000"/>
                  <a:gd name="connsiteY98" fmla="*/ 1221 h 10000"/>
                  <a:gd name="connsiteX99" fmla="*/ 3349 w 10000"/>
                  <a:gd name="connsiteY99" fmla="*/ 1231 h 10000"/>
                  <a:gd name="connsiteX100" fmla="*/ 3352 w 10000"/>
                  <a:gd name="connsiteY100" fmla="*/ 1247 h 10000"/>
                  <a:gd name="connsiteX101" fmla="*/ 3341 w 10000"/>
                  <a:gd name="connsiteY101" fmla="*/ 1237 h 10000"/>
                  <a:gd name="connsiteX102" fmla="*/ 3335 w 10000"/>
                  <a:gd name="connsiteY102" fmla="*/ 1231 h 10000"/>
                  <a:gd name="connsiteX103" fmla="*/ 3307 w 10000"/>
                  <a:gd name="connsiteY103" fmla="*/ 1227 h 10000"/>
                  <a:gd name="connsiteX104" fmla="*/ 3294 w 10000"/>
                  <a:gd name="connsiteY104" fmla="*/ 1221 h 10000"/>
                  <a:gd name="connsiteX105" fmla="*/ 3271 w 10000"/>
                  <a:gd name="connsiteY105" fmla="*/ 1211 h 10000"/>
                  <a:gd name="connsiteX106" fmla="*/ 3252 w 10000"/>
                  <a:gd name="connsiteY106" fmla="*/ 1195 h 10000"/>
                  <a:gd name="connsiteX107" fmla="*/ 3235 w 10000"/>
                  <a:gd name="connsiteY107" fmla="*/ 1195 h 10000"/>
                  <a:gd name="connsiteX108" fmla="*/ 3235 w 10000"/>
                  <a:gd name="connsiteY108" fmla="*/ 1205 h 10000"/>
                  <a:gd name="connsiteX109" fmla="*/ 3219 w 10000"/>
                  <a:gd name="connsiteY109" fmla="*/ 1231 h 10000"/>
                  <a:gd name="connsiteX110" fmla="*/ 3213 w 10000"/>
                  <a:gd name="connsiteY110" fmla="*/ 1231 h 10000"/>
                  <a:gd name="connsiteX111" fmla="*/ 3183 w 10000"/>
                  <a:gd name="connsiteY111" fmla="*/ 1221 h 10000"/>
                  <a:gd name="connsiteX112" fmla="*/ 3175 w 10000"/>
                  <a:gd name="connsiteY112" fmla="*/ 1227 h 10000"/>
                  <a:gd name="connsiteX113" fmla="*/ 3163 w 10000"/>
                  <a:gd name="connsiteY113" fmla="*/ 1237 h 10000"/>
                  <a:gd name="connsiteX114" fmla="*/ 3158 w 10000"/>
                  <a:gd name="connsiteY114" fmla="*/ 1260 h 10000"/>
                  <a:gd name="connsiteX115" fmla="*/ 3158 w 10000"/>
                  <a:gd name="connsiteY115" fmla="*/ 1276 h 10000"/>
                  <a:gd name="connsiteX116" fmla="*/ 3163 w 10000"/>
                  <a:gd name="connsiteY116" fmla="*/ 1295 h 10000"/>
                  <a:gd name="connsiteX117" fmla="*/ 3166 w 10000"/>
                  <a:gd name="connsiteY117" fmla="*/ 1308 h 10000"/>
                  <a:gd name="connsiteX118" fmla="*/ 3158 w 10000"/>
                  <a:gd name="connsiteY118" fmla="*/ 1315 h 10000"/>
                  <a:gd name="connsiteX119" fmla="*/ 3133 w 10000"/>
                  <a:gd name="connsiteY119" fmla="*/ 1299 h 10000"/>
                  <a:gd name="connsiteX120" fmla="*/ 3114 w 10000"/>
                  <a:gd name="connsiteY120" fmla="*/ 1276 h 10000"/>
                  <a:gd name="connsiteX121" fmla="*/ 3078 w 10000"/>
                  <a:gd name="connsiteY121" fmla="*/ 1240 h 10000"/>
                  <a:gd name="connsiteX122" fmla="*/ 3044 w 10000"/>
                  <a:gd name="connsiteY122" fmla="*/ 1227 h 10000"/>
                  <a:gd name="connsiteX123" fmla="*/ 3033 w 10000"/>
                  <a:gd name="connsiteY123" fmla="*/ 1231 h 10000"/>
                  <a:gd name="connsiteX124" fmla="*/ 3036 w 10000"/>
                  <a:gd name="connsiteY124" fmla="*/ 1256 h 10000"/>
                  <a:gd name="connsiteX125" fmla="*/ 3044 w 10000"/>
                  <a:gd name="connsiteY125" fmla="*/ 1266 h 10000"/>
                  <a:gd name="connsiteX126" fmla="*/ 3044 w 10000"/>
                  <a:gd name="connsiteY126" fmla="*/ 1276 h 10000"/>
                  <a:gd name="connsiteX127" fmla="*/ 3036 w 10000"/>
                  <a:gd name="connsiteY127" fmla="*/ 1276 h 10000"/>
                  <a:gd name="connsiteX128" fmla="*/ 3028 w 10000"/>
                  <a:gd name="connsiteY128" fmla="*/ 1266 h 10000"/>
                  <a:gd name="connsiteX129" fmla="*/ 3025 w 10000"/>
                  <a:gd name="connsiteY129" fmla="*/ 1256 h 10000"/>
                  <a:gd name="connsiteX130" fmla="*/ 3008 w 10000"/>
                  <a:gd name="connsiteY130" fmla="*/ 1205 h 10000"/>
                  <a:gd name="connsiteX131" fmla="*/ 3000 w 10000"/>
                  <a:gd name="connsiteY131" fmla="*/ 1192 h 10000"/>
                  <a:gd name="connsiteX132" fmla="*/ 2994 w 10000"/>
                  <a:gd name="connsiteY132" fmla="*/ 1176 h 10000"/>
                  <a:gd name="connsiteX133" fmla="*/ 2986 w 10000"/>
                  <a:gd name="connsiteY133" fmla="*/ 1182 h 10000"/>
                  <a:gd name="connsiteX134" fmla="*/ 2981 w 10000"/>
                  <a:gd name="connsiteY134" fmla="*/ 1192 h 10000"/>
                  <a:gd name="connsiteX135" fmla="*/ 2970 w 10000"/>
                  <a:gd name="connsiteY135" fmla="*/ 1201 h 10000"/>
                  <a:gd name="connsiteX136" fmla="*/ 2956 w 10000"/>
                  <a:gd name="connsiteY136" fmla="*/ 1218 h 10000"/>
                  <a:gd name="connsiteX137" fmla="*/ 2939 w 10000"/>
                  <a:gd name="connsiteY137" fmla="*/ 1240 h 10000"/>
                  <a:gd name="connsiteX138" fmla="*/ 2928 w 10000"/>
                  <a:gd name="connsiteY138" fmla="*/ 1247 h 10000"/>
                  <a:gd name="connsiteX139" fmla="*/ 2922 w 10000"/>
                  <a:gd name="connsiteY139" fmla="*/ 1250 h 10000"/>
                  <a:gd name="connsiteX140" fmla="*/ 2911 w 10000"/>
                  <a:gd name="connsiteY140" fmla="*/ 1250 h 10000"/>
                  <a:gd name="connsiteX141" fmla="*/ 2884 w 10000"/>
                  <a:gd name="connsiteY141" fmla="*/ 1247 h 10000"/>
                  <a:gd name="connsiteX142" fmla="*/ 2864 w 10000"/>
                  <a:gd name="connsiteY142" fmla="*/ 1237 h 10000"/>
                  <a:gd name="connsiteX143" fmla="*/ 2848 w 10000"/>
                  <a:gd name="connsiteY143" fmla="*/ 1231 h 10000"/>
                  <a:gd name="connsiteX144" fmla="*/ 2834 w 10000"/>
                  <a:gd name="connsiteY144" fmla="*/ 1227 h 10000"/>
                  <a:gd name="connsiteX145" fmla="*/ 2831 w 10000"/>
                  <a:gd name="connsiteY145" fmla="*/ 1227 h 10000"/>
                  <a:gd name="connsiteX146" fmla="*/ 2831 w 10000"/>
                  <a:gd name="connsiteY146" fmla="*/ 1221 h 10000"/>
                  <a:gd name="connsiteX147" fmla="*/ 2825 w 10000"/>
                  <a:gd name="connsiteY147" fmla="*/ 1205 h 10000"/>
                  <a:gd name="connsiteX148" fmla="*/ 2823 w 10000"/>
                  <a:gd name="connsiteY148" fmla="*/ 1192 h 10000"/>
                  <a:gd name="connsiteX149" fmla="*/ 2817 w 10000"/>
                  <a:gd name="connsiteY149" fmla="*/ 1182 h 10000"/>
                  <a:gd name="connsiteX150" fmla="*/ 2814 w 10000"/>
                  <a:gd name="connsiteY150" fmla="*/ 1176 h 10000"/>
                  <a:gd name="connsiteX151" fmla="*/ 2792 w 10000"/>
                  <a:gd name="connsiteY151" fmla="*/ 1172 h 10000"/>
                  <a:gd name="connsiteX152" fmla="*/ 2759 w 10000"/>
                  <a:gd name="connsiteY152" fmla="*/ 1156 h 10000"/>
                  <a:gd name="connsiteX153" fmla="*/ 2734 w 10000"/>
                  <a:gd name="connsiteY153" fmla="*/ 1143 h 10000"/>
                  <a:gd name="connsiteX154" fmla="*/ 2695 w 10000"/>
                  <a:gd name="connsiteY154" fmla="*/ 1124 h 10000"/>
                  <a:gd name="connsiteX155" fmla="*/ 2670 w 10000"/>
                  <a:gd name="connsiteY155" fmla="*/ 1108 h 10000"/>
                  <a:gd name="connsiteX156" fmla="*/ 2645 w 10000"/>
                  <a:gd name="connsiteY156" fmla="*/ 1091 h 10000"/>
                  <a:gd name="connsiteX157" fmla="*/ 2618 w 10000"/>
                  <a:gd name="connsiteY157" fmla="*/ 1088 h 10000"/>
                  <a:gd name="connsiteX158" fmla="*/ 2576 w 10000"/>
                  <a:gd name="connsiteY158" fmla="*/ 1088 h 10000"/>
                  <a:gd name="connsiteX159" fmla="*/ 2551 w 10000"/>
                  <a:gd name="connsiteY159" fmla="*/ 1091 h 10000"/>
                  <a:gd name="connsiteX160" fmla="*/ 2521 w 10000"/>
                  <a:gd name="connsiteY160" fmla="*/ 1098 h 10000"/>
                  <a:gd name="connsiteX161" fmla="*/ 2493 w 10000"/>
                  <a:gd name="connsiteY161" fmla="*/ 1104 h 10000"/>
                  <a:gd name="connsiteX162" fmla="*/ 2468 w 10000"/>
                  <a:gd name="connsiteY162" fmla="*/ 1108 h 10000"/>
                  <a:gd name="connsiteX163" fmla="*/ 2404 w 10000"/>
                  <a:gd name="connsiteY163" fmla="*/ 1124 h 10000"/>
                  <a:gd name="connsiteX164" fmla="*/ 2366 w 10000"/>
                  <a:gd name="connsiteY164" fmla="*/ 1133 h 10000"/>
                  <a:gd name="connsiteX165" fmla="*/ 2346 w 10000"/>
                  <a:gd name="connsiteY165" fmla="*/ 1137 h 10000"/>
                  <a:gd name="connsiteX166" fmla="*/ 2294 w 10000"/>
                  <a:gd name="connsiteY166" fmla="*/ 1146 h 10000"/>
                  <a:gd name="connsiteX167" fmla="*/ 2249 w 10000"/>
                  <a:gd name="connsiteY167" fmla="*/ 1156 h 10000"/>
                  <a:gd name="connsiteX168" fmla="*/ 2230 w 10000"/>
                  <a:gd name="connsiteY168" fmla="*/ 1156 h 10000"/>
                  <a:gd name="connsiteX169" fmla="*/ 2222 w 10000"/>
                  <a:gd name="connsiteY169" fmla="*/ 1163 h 10000"/>
                  <a:gd name="connsiteX170" fmla="*/ 2194 w 10000"/>
                  <a:gd name="connsiteY170" fmla="*/ 1163 h 10000"/>
                  <a:gd name="connsiteX171" fmla="*/ 2172 w 10000"/>
                  <a:gd name="connsiteY171" fmla="*/ 1163 h 10000"/>
                  <a:gd name="connsiteX172" fmla="*/ 2147 w 10000"/>
                  <a:gd name="connsiteY172" fmla="*/ 1166 h 10000"/>
                  <a:gd name="connsiteX173" fmla="*/ 2108 w 10000"/>
                  <a:gd name="connsiteY173" fmla="*/ 1166 h 10000"/>
                  <a:gd name="connsiteX174" fmla="*/ 2083 w 10000"/>
                  <a:gd name="connsiteY174" fmla="*/ 1156 h 10000"/>
                  <a:gd name="connsiteX175" fmla="*/ 2042 w 10000"/>
                  <a:gd name="connsiteY175" fmla="*/ 1143 h 10000"/>
                  <a:gd name="connsiteX176" fmla="*/ 2011 w 10000"/>
                  <a:gd name="connsiteY176" fmla="*/ 1143 h 10000"/>
                  <a:gd name="connsiteX177" fmla="*/ 1994 w 10000"/>
                  <a:gd name="connsiteY177" fmla="*/ 1146 h 10000"/>
                  <a:gd name="connsiteX178" fmla="*/ 1967 w 10000"/>
                  <a:gd name="connsiteY178" fmla="*/ 1156 h 10000"/>
                  <a:gd name="connsiteX179" fmla="*/ 1903 w 10000"/>
                  <a:gd name="connsiteY179" fmla="*/ 1176 h 10000"/>
                  <a:gd name="connsiteX180" fmla="*/ 1873 w 10000"/>
                  <a:gd name="connsiteY180" fmla="*/ 1182 h 10000"/>
                  <a:gd name="connsiteX181" fmla="*/ 1850 w 10000"/>
                  <a:gd name="connsiteY181" fmla="*/ 1185 h 10000"/>
                  <a:gd name="connsiteX182" fmla="*/ 1842 w 10000"/>
                  <a:gd name="connsiteY182" fmla="*/ 1192 h 10000"/>
                  <a:gd name="connsiteX183" fmla="*/ 1823 w 10000"/>
                  <a:gd name="connsiteY183" fmla="*/ 1195 h 10000"/>
                  <a:gd name="connsiteX184" fmla="*/ 1814 w 10000"/>
                  <a:gd name="connsiteY184" fmla="*/ 1201 h 10000"/>
                  <a:gd name="connsiteX185" fmla="*/ 1792 w 10000"/>
                  <a:gd name="connsiteY185" fmla="*/ 1218 h 10000"/>
                  <a:gd name="connsiteX186" fmla="*/ 1767 w 10000"/>
                  <a:gd name="connsiteY186" fmla="*/ 1231 h 10000"/>
                  <a:gd name="connsiteX187" fmla="*/ 1717 w 10000"/>
                  <a:gd name="connsiteY187" fmla="*/ 1266 h 10000"/>
                  <a:gd name="connsiteX188" fmla="*/ 1695 w 10000"/>
                  <a:gd name="connsiteY188" fmla="*/ 1279 h 10000"/>
                  <a:gd name="connsiteX189" fmla="*/ 1654 w 10000"/>
                  <a:gd name="connsiteY189" fmla="*/ 1308 h 10000"/>
                  <a:gd name="connsiteX190" fmla="*/ 1620 w 10000"/>
                  <a:gd name="connsiteY190" fmla="*/ 1334 h 10000"/>
                  <a:gd name="connsiteX191" fmla="*/ 1590 w 10000"/>
                  <a:gd name="connsiteY191" fmla="*/ 1360 h 10000"/>
                  <a:gd name="connsiteX192" fmla="*/ 1565 w 10000"/>
                  <a:gd name="connsiteY192" fmla="*/ 1380 h 10000"/>
                  <a:gd name="connsiteX193" fmla="*/ 1532 w 10000"/>
                  <a:gd name="connsiteY193" fmla="*/ 1402 h 10000"/>
                  <a:gd name="connsiteX194" fmla="*/ 1501 w 10000"/>
                  <a:gd name="connsiteY194" fmla="*/ 1418 h 10000"/>
                  <a:gd name="connsiteX195" fmla="*/ 1460 w 10000"/>
                  <a:gd name="connsiteY195" fmla="*/ 1438 h 10000"/>
                  <a:gd name="connsiteX196" fmla="*/ 1435 w 10000"/>
                  <a:gd name="connsiteY196" fmla="*/ 1454 h 10000"/>
                  <a:gd name="connsiteX197" fmla="*/ 1421 w 10000"/>
                  <a:gd name="connsiteY197" fmla="*/ 1464 h 10000"/>
                  <a:gd name="connsiteX198" fmla="*/ 1380 w 10000"/>
                  <a:gd name="connsiteY198" fmla="*/ 1473 h 10000"/>
                  <a:gd name="connsiteX199" fmla="*/ 1324 w 10000"/>
                  <a:gd name="connsiteY199" fmla="*/ 1477 h 10000"/>
                  <a:gd name="connsiteX200" fmla="*/ 1274 w 10000"/>
                  <a:gd name="connsiteY200" fmla="*/ 1483 h 10000"/>
                  <a:gd name="connsiteX201" fmla="*/ 1244 w 10000"/>
                  <a:gd name="connsiteY201" fmla="*/ 1486 h 10000"/>
                  <a:gd name="connsiteX202" fmla="*/ 1233 w 10000"/>
                  <a:gd name="connsiteY202" fmla="*/ 1486 h 10000"/>
                  <a:gd name="connsiteX203" fmla="*/ 1197 w 10000"/>
                  <a:gd name="connsiteY203" fmla="*/ 1493 h 10000"/>
                  <a:gd name="connsiteX204" fmla="*/ 1180 w 10000"/>
                  <a:gd name="connsiteY204" fmla="*/ 1496 h 10000"/>
                  <a:gd name="connsiteX205" fmla="*/ 1169 w 10000"/>
                  <a:gd name="connsiteY205" fmla="*/ 1496 h 10000"/>
                  <a:gd name="connsiteX206" fmla="*/ 1161 w 10000"/>
                  <a:gd name="connsiteY206" fmla="*/ 1503 h 10000"/>
                  <a:gd name="connsiteX207" fmla="*/ 1155 w 10000"/>
                  <a:gd name="connsiteY207" fmla="*/ 1503 h 10000"/>
                  <a:gd name="connsiteX208" fmla="*/ 501 w 10000"/>
                  <a:gd name="connsiteY208" fmla="*/ 2277 h 10000"/>
                  <a:gd name="connsiteX209" fmla="*/ 396 w 10000"/>
                  <a:gd name="connsiteY209" fmla="*/ 2532 h 10000"/>
                  <a:gd name="connsiteX210" fmla="*/ 324 w 10000"/>
                  <a:gd name="connsiteY210" fmla="*/ 2759 h 10000"/>
                  <a:gd name="connsiteX211" fmla="*/ 274 w 10000"/>
                  <a:gd name="connsiteY211" fmla="*/ 2866 h 10000"/>
                  <a:gd name="connsiteX212" fmla="*/ 202 w 10000"/>
                  <a:gd name="connsiteY212" fmla="*/ 3008 h 10000"/>
                  <a:gd name="connsiteX213" fmla="*/ 211 w 10000"/>
                  <a:gd name="connsiteY213" fmla="*/ 3177 h 10000"/>
                  <a:gd name="connsiteX214" fmla="*/ 235 w 10000"/>
                  <a:gd name="connsiteY214" fmla="*/ 3368 h 10000"/>
                  <a:gd name="connsiteX215" fmla="*/ 266 w 10000"/>
                  <a:gd name="connsiteY215" fmla="*/ 3595 h 10000"/>
                  <a:gd name="connsiteX216" fmla="*/ 299 w 10000"/>
                  <a:gd name="connsiteY216" fmla="*/ 3831 h 10000"/>
                  <a:gd name="connsiteX217" fmla="*/ 305 w 10000"/>
                  <a:gd name="connsiteY217" fmla="*/ 3863 h 10000"/>
                  <a:gd name="connsiteX218" fmla="*/ 341 w 10000"/>
                  <a:gd name="connsiteY218" fmla="*/ 3941 h 10000"/>
                  <a:gd name="connsiteX219" fmla="*/ 186 w 10000"/>
                  <a:gd name="connsiteY219" fmla="*/ 3935 h 10000"/>
                  <a:gd name="connsiteX220" fmla="*/ 30 w 10000"/>
                  <a:gd name="connsiteY220" fmla="*/ 3925 h 10000"/>
                  <a:gd name="connsiteX221" fmla="*/ 0 w 10000"/>
                  <a:gd name="connsiteY221" fmla="*/ 4054 h 10000"/>
                  <a:gd name="connsiteX222" fmla="*/ 14 w 10000"/>
                  <a:gd name="connsiteY222" fmla="*/ 4152 h 10000"/>
                  <a:gd name="connsiteX223" fmla="*/ 22 w 10000"/>
                  <a:gd name="connsiteY223" fmla="*/ 4242 h 10000"/>
                  <a:gd name="connsiteX224" fmla="*/ 30 w 10000"/>
                  <a:gd name="connsiteY224" fmla="*/ 4291 h 10000"/>
                  <a:gd name="connsiteX225" fmla="*/ 102 w 10000"/>
                  <a:gd name="connsiteY225" fmla="*/ 4271 h 10000"/>
                  <a:gd name="connsiteX226" fmla="*/ 155 w 10000"/>
                  <a:gd name="connsiteY226" fmla="*/ 4262 h 10000"/>
                  <a:gd name="connsiteX227" fmla="*/ 410 w 10000"/>
                  <a:gd name="connsiteY227" fmla="*/ 4255 h 10000"/>
                  <a:gd name="connsiteX228" fmla="*/ 418 w 10000"/>
                  <a:gd name="connsiteY228" fmla="*/ 4385 h 10000"/>
                  <a:gd name="connsiteX229" fmla="*/ 429 w 10000"/>
                  <a:gd name="connsiteY229" fmla="*/ 4543 h 10000"/>
                  <a:gd name="connsiteX230" fmla="*/ 443 w 10000"/>
                  <a:gd name="connsiteY230" fmla="*/ 4585 h 10000"/>
                  <a:gd name="connsiteX231" fmla="*/ 465 w 10000"/>
                  <a:gd name="connsiteY231" fmla="*/ 4611 h 10000"/>
                  <a:gd name="connsiteX232" fmla="*/ 468 w 10000"/>
                  <a:gd name="connsiteY232" fmla="*/ 4621 h 10000"/>
                  <a:gd name="connsiteX233" fmla="*/ 474 w 10000"/>
                  <a:gd name="connsiteY233" fmla="*/ 4679 h 10000"/>
                  <a:gd name="connsiteX234" fmla="*/ 554 w 10000"/>
                  <a:gd name="connsiteY234" fmla="*/ 4738 h 10000"/>
                  <a:gd name="connsiteX235" fmla="*/ 637 w 10000"/>
                  <a:gd name="connsiteY235" fmla="*/ 4809 h 10000"/>
                  <a:gd name="connsiteX236" fmla="*/ 704 w 10000"/>
                  <a:gd name="connsiteY236" fmla="*/ 4851 h 10000"/>
                  <a:gd name="connsiteX237" fmla="*/ 740 w 10000"/>
                  <a:gd name="connsiteY237" fmla="*/ 4893 h 10000"/>
                  <a:gd name="connsiteX238" fmla="*/ 756 w 10000"/>
                  <a:gd name="connsiteY238" fmla="*/ 4896 h 10000"/>
                  <a:gd name="connsiteX239" fmla="*/ 767 w 10000"/>
                  <a:gd name="connsiteY239" fmla="*/ 4880 h 10000"/>
                  <a:gd name="connsiteX240" fmla="*/ 806 w 10000"/>
                  <a:gd name="connsiteY240" fmla="*/ 4945 h 10000"/>
                  <a:gd name="connsiteX241" fmla="*/ 886 w 10000"/>
                  <a:gd name="connsiteY241" fmla="*/ 5078 h 10000"/>
                  <a:gd name="connsiteX242" fmla="*/ 911 w 10000"/>
                  <a:gd name="connsiteY242" fmla="*/ 5130 h 10000"/>
                  <a:gd name="connsiteX243" fmla="*/ 920 w 10000"/>
                  <a:gd name="connsiteY243" fmla="*/ 5191 h 10000"/>
                  <a:gd name="connsiteX244" fmla="*/ 920 w 10000"/>
                  <a:gd name="connsiteY244" fmla="*/ 5220 h 10000"/>
                  <a:gd name="connsiteX245" fmla="*/ 911 w 10000"/>
                  <a:gd name="connsiteY245" fmla="*/ 5314 h 10000"/>
                  <a:gd name="connsiteX246" fmla="*/ 898 w 10000"/>
                  <a:gd name="connsiteY246" fmla="*/ 5369 h 10000"/>
                  <a:gd name="connsiteX247" fmla="*/ 895 w 10000"/>
                  <a:gd name="connsiteY247" fmla="*/ 5385 h 10000"/>
                  <a:gd name="connsiteX248" fmla="*/ 895 w 10000"/>
                  <a:gd name="connsiteY248" fmla="*/ 5405 h 10000"/>
                  <a:gd name="connsiteX249" fmla="*/ 898 w 10000"/>
                  <a:gd name="connsiteY249" fmla="*/ 5434 h 10000"/>
                  <a:gd name="connsiteX250" fmla="*/ 911 w 10000"/>
                  <a:gd name="connsiteY250" fmla="*/ 5463 h 10000"/>
                  <a:gd name="connsiteX251" fmla="*/ 920 w 10000"/>
                  <a:gd name="connsiteY251" fmla="*/ 5492 h 10000"/>
                  <a:gd name="connsiteX252" fmla="*/ 934 w 10000"/>
                  <a:gd name="connsiteY252" fmla="*/ 5518 h 10000"/>
                  <a:gd name="connsiteX253" fmla="*/ 1169 w 10000"/>
                  <a:gd name="connsiteY253" fmla="*/ 5738 h 10000"/>
                  <a:gd name="connsiteX254" fmla="*/ 1188 w 10000"/>
                  <a:gd name="connsiteY254" fmla="*/ 5755 h 10000"/>
                  <a:gd name="connsiteX255" fmla="*/ 1216 w 10000"/>
                  <a:gd name="connsiteY255" fmla="*/ 5758 h 10000"/>
                  <a:gd name="connsiteX256" fmla="*/ 1313 w 10000"/>
                  <a:gd name="connsiteY256" fmla="*/ 5774 h 10000"/>
                  <a:gd name="connsiteX257" fmla="*/ 1349 w 10000"/>
                  <a:gd name="connsiteY257" fmla="*/ 5787 h 10000"/>
                  <a:gd name="connsiteX258" fmla="*/ 1393 w 10000"/>
                  <a:gd name="connsiteY258" fmla="*/ 5793 h 10000"/>
                  <a:gd name="connsiteX259" fmla="*/ 1393 w 10000"/>
                  <a:gd name="connsiteY259" fmla="*/ 5797 h 10000"/>
                  <a:gd name="connsiteX260" fmla="*/ 1421 w 10000"/>
                  <a:gd name="connsiteY260" fmla="*/ 5810 h 10000"/>
                  <a:gd name="connsiteX261" fmla="*/ 1446 w 10000"/>
                  <a:gd name="connsiteY261" fmla="*/ 5829 h 10000"/>
                  <a:gd name="connsiteX262" fmla="*/ 1460 w 10000"/>
                  <a:gd name="connsiteY262" fmla="*/ 5842 h 10000"/>
                  <a:gd name="connsiteX263" fmla="*/ 1476 w 10000"/>
                  <a:gd name="connsiteY263" fmla="*/ 5848 h 10000"/>
                  <a:gd name="connsiteX264" fmla="*/ 1501 w 10000"/>
                  <a:gd name="connsiteY264" fmla="*/ 5852 h 10000"/>
                  <a:gd name="connsiteX265" fmla="*/ 1532 w 10000"/>
                  <a:gd name="connsiteY265" fmla="*/ 5887 h 10000"/>
                  <a:gd name="connsiteX266" fmla="*/ 1565 w 10000"/>
                  <a:gd name="connsiteY266" fmla="*/ 5942 h 10000"/>
                  <a:gd name="connsiteX267" fmla="*/ 1587 w 10000"/>
                  <a:gd name="connsiteY267" fmla="*/ 5972 h 10000"/>
                  <a:gd name="connsiteX268" fmla="*/ 1612 w 10000"/>
                  <a:gd name="connsiteY268" fmla="*/ 5955 h 10000"/>
                  <a:gd name="connsiteX269" fmla="*/ 1679 w 10000"/>
                  <a:gd name="connsiteY269" fmla="*/ 6049 h 10000"/>
                  <a:gd name="connsiteX270" fmla="*/ 1720 w 10000"/>
                  <a:gd name="connsiteY270" fmla="*/ 6108 h 10000"/>
                  <a:gd name="connsiteX271" fmla="*/ 1751 w 10000"/>
                  <a:gd name="connsiteY271" fmla="*/ 6133 h 10000"/>
                  <a:gd name="connsiteX272" fmla="*/ 1792 w 10000"/>
                  <a:gd name="connsiteY272" fmla="*/ 6169 h 10000"/>
                  <a:gd name="connsiteX273" fmla="*/ 1801 w 10000"/>
                  <a:gd name="connsiteY273" fmla="*/ 6172 h 10000"/>
                  <a:gd name="connsiteX274" fmla="*/ 1814 w 10000"/>
                  <a:gd name="connsiteY274" fmla="*/ 6286 h 10000"/>
                  <a:gd name="connsiteX275" fmla="*/ 1817 w 10000"/>
                  <a:gd name="connsiteY275" fmla="*/ 6331 h 10000"/>
                  <a:gd name="connsiteX276" fmla="*/ 1809 w 10000"/>
                  <a:gd name="connsiteY276" fmla="*/ 6444 h 10000"/>
                  <a:gd name="connsiteX277" fmla="*/ 1801 w 10000"/>
                  <a:gd name="connsiteY277" fmla="*/ 6499 h 10000"/>
                  <a:gd name="connsiteX278" fmla="*/ 1781 w 10000"/>
                  <a:gd name="connsiteY278" fmla="*/ 6522 h 10000"/>
                  <a:gd name="connsiteX279" fmla="*/ 1773 w 10000"/>
                  <a:gd name="connsiteY279" fmla="*/ 6541 h 10000"/>
                  <a:gd name="connsiteX280" fmla="*/ 1762 w 10000"/>
                  <a:gd name="connsiteY280" fmla="*/ 6571 h 10000"/>
                  <a:gd name="connsiteX281" fmla="*/ 1767 w 10000"/>
                  <a:gd name="connsiteY281" fmla="*/ 6622 h 10000"/>
                  <a:gd name="connsiteX282" fmla="*/ 1767 w 10000"/>
                  <a:gd name="connsiteY282" fmla="*/ 6665 h 10000"/>
                  <a:gd name="connsiteX283" fmla="*/ 1767 w 10000"/>
                  <a:gd name="connsiteY283" fmla="*/ 6694 h 10000"/>
                  <a:gd name="connsiteX284" fmla="*/ 1776 w 10000"/>
                  <a:gd name="connsiteY284" fmla="*/ 6726 h 10000"/>
                  <a:gd name="connsiteX285" fmla="*/ 1776 w 10000"/>
                  <a:gd name="connsiteY285" fmla="*/ 6745 h 10000"/>
                  <a:gd name="connsiteX286" fmla="*/ 1767 w 10000"/>
                  <a:gd name="connsiteY286" fmla="*/ 6765 h 10000"/>
                  <a:gd name="connsiteX287" fmla="*/ 1762 w 10000"/>
                  <a:gd name="connsiteY287" fmla="*/ 6804 h 10000"/>
                  <a:gd name="connsiteX288" fmla="*/ 1753 w 10000"/>
                  <a:gd name="connsiteY288" fmla="*/ 6839 h 10000"/>
                  <a:gd name="connsiteX289" fmla="*/ 1742 w 10000"/>
                  <a:gd name="connsiteY289" fmla="*/ 6849 h 10000"/>
                  <a:gd name="connsiteX290" fmla="*/ 1726 w 10000"/>
                  <a:gd name="connsiteY290" fmla="*/ 6849 h 10000"/>
                  <a:gd name="connsiteX291" fmla="*/ 1712 w 10000"/>
                  <a:gd name="connsiteY291" fmla="*/ 6852 h 10000"/>
                  <a:gd name="connsiteX292" fmla="*/ 1640 w 10000"/>
                  <a:gd name="connsiteY292" fmla="*/ 6953 h 10000"/>
                  <a:gd name="connsiteX293" fmla="*/ 1493 w 10000"/>
                  <a:gd name="connsiteY293" fmla="*/ 7105 h 10000"/>
                  <a:gd name="connsiteX294" fmla="*/ 1490 w 10000"/>
                  <a:gd name="connsiteY294" fmla="*/ 7124 h 10000"/>
                  <a:gd name="connsiteX295" fmla="*/ 1468 w 10000"/>
                  <a:gd name="connsiteY295" fmla="*/ 7137 h 10000"/>
                  <a:gd name="connsiteX296" fmla="*/ 1454 w 10000"/>
                  <a:gd name="connsiteY296" fmla="*/ 7144 h 10000"/>
                  <a:gd name="connsiteX297" fmla="*/ 1452 w 10000"/>
                  <a:gd name="connsiteY297" fmla="*/ 7157 h 10000"/>
                  <a:gd name="connsiteX298" fmla="*/ 1446 w 10000"/>
                  <a:gd name="connsiteY298" fmla="*/ 7199 h 10000"/>
                  <a:gd name="connsiteX299" fmla="*/ 1476 w 10000"/>
                  <a:gd name="connsiteY299" fmla="*/ 7247 h 10000"/>
                  <a:gd name="connsiteX300" fmla="*/ 1501 w 10000"/>
                  <a:gd name="connsiteY300" fmla="*/ 7270 h 10000"/>
                  <a:gd name="connsiteX301" fmla="*/ 1518 w 10000"/>
                  <a:gd name="connsiteY301" fmla="*/ 7286 h 10000"/>
                  <a:gd name="connsiteX302" fmla="*/ 1524 w 10000"/>
                  <a:gd name="connsiteY302" fmla="*/ 7306 h 10000"/>
                  <a:gd name="connsiteX303" fmla="*/ 1540 w 10000"/>
                  <a:gd name="connsiteY303" fmla="*/ 7322 h 10000"/>
                  <a:gd name="connsiteX304" fmla="*/ 1565 w 10000"/>
                  <a:gd name="connsiteY304" fmla="*/ 7325 h 10000"/>
                  <a:gd name="connsiteX305" fmla="*/ 1590 w 10000"/>
                  <a:gd name="connsiteY305" fmla="*/ 7332 h 10000"/>
                  <a:gd name="connsiteX306" fmla="*/ 1615 w 10000"/>
                  <a:gd name="connsiteY306" fmla="*/ 7345 h 10000"/>
                  <a:gd name="connsiteX307" fmla="*/ 1662 w 10000"/>
                  <a:gd name="connsiteY307" fmla="*/ 7370 h 10000"/>
                  <a:gd name="connsiteX308" fmla="*/ 1670 w 10000"/>
                  <a:gd name="connsiteY308" fmla="*/ 7351 h 10000"/>
                  <a:gd name="connsiteX309" fmla="*/ 1726 w 10000"/>
                  <a:gd name="connsiteY309" fmla="*/ 7354 h 10000"/>
                  <a:gd name="connsiteX310" fmla="*/ 1726 w 10000"/>
                  <a:gd name="connsiteY310" fmla="*/ 7400 h 10000"/>
                  <a:gd name="connsiteX311" fmla="*/ 1773 w 10000"/>
                  <a:gd name="connsiteY311" fmla="*/ 7409 h 10000"/>
                  <a:gd name="connsiteX312" fmla="*/ 1806 w 10000"/>
                  <a:gd name="connsiteY312" fmla="*/ 7416 h 10000"/>
                  <a:gd name="connsiteX313" fmla="*/ 1839 w 10000"/>
                  <a:gd name="connsiteY313" fmla="*/ 7403 h 10000"/>
                  <a:gd name="connsiteX314" fmla="*/ 1886 w 10000"/>
                  <a:gd name="connsiteY314" fmla="*/ 7403 h 10000"/>
                  <a:gd name="connsiteX315" fmla="*/ 1898 w 10000"/>
                  <a:gd name="connsiteY315" fmla="*/ 7403 h 10000"/>
                  <a:gd name="connsiteX316" fmla="*/ 1914 w 10000"/>
                  <a:gd name="connsiteY316" fmla="*/ 7494 h 10000"/>
                  <a:gd name="connsiteX317" fmla="*/ 1895 w 10000"/>
                  <a:gd name="connsiteY317" fmla="*/ 7523 h 10000"/>
                  <a:gd name="connsiteX318" fmla="*/ 1825 w 10000"/>
                  <a:gd name="connsiteY318" fmla="*/ 7617 h 10000"/>
                  <a:gd name="connsiteX319" fmla="*/ 1776 w 10000"/>
                  <a:gd name="connsiteY319" fmla="*/ 7691 h 10000"/>
                  <a:gd name="connsiteX320" fmla="*/ 1781 w 10000"/>
                  <a:gd name="connsiteY320" fmla="*/ 7723 h 10000"/>
                  <a:gd name="connsiteX321" fmla="*/ 1767 w 10000"/>
                  <a:gd name="connsiteY321" fmla="*/ 7759 h 10000"/>
                  <a:gd name="connsiteX322" fmla="*/ 1762 w 10000"/>
                  <a:gd name="connsiteY322" fmla="*/ 7817 h 10000"/>
                  <a:gd name="connsiteX323" fmla="*/ 1762 w 10000"/>
                  <a:gd name="connsiteY323" fmla="*/ 7856 h 10000"/>
                  <a:gd name="connsiteX324" fmla="*/ 1776 w 10000"/>
                  <a:gd name="connsiteY324" fmla="*/ 7892 h 10000"/>
                  <a:gd name="connsiteX325" fmla="*/ 1784 w 10000"/>
                  <a:gd name="connsiteY325" fmla="*/ 7902 h 10000"/>
                  <a:gd name="connsiteX326" fmla="*/ 1801 w 10000"/>
                  <a:gd name="connsiteY326" fmla="*/ 7908 h 10000"/>
                  <a:gd name="connsiteX327" fmla="*/ 1809 w 10000"/>
                  <a:gd name="connsiteY327" fmla="*/ 7911 h 10000"/>
                  <a:gd name="connsiteX328" fmla="*/ 1801 w 10000"/>
                  <a:gd name="connsiteY328" fmla="*/ 7940 h 10000"/>
                  <a:gd name="connsiteX329" fmla="*/ 1798 w 10000"/>
                  <a:gd name="connsiteY329" fmla="*/ 7979 h 10000"/>
                  <a:gd name="connsiteX330" fmla="*/ 1806 w 10000"/>
                  <a:gd name="connsiteY330" fmla="*/ 8002 h 10000"/>
                  <a:gd name="connsiteX331" fmla="*/ 1823 w 10000"/>
                  <a:gd name="connsiteY331" fmla="*/ 8021 h 10000"/>
                  <a:gd name="connsiteX332" fmla="*/ 1834 w 10000"/>
                  <a:gd name="connsiteY332" fmla="*/ 8044 h 10000"/>
                  <a:gd name="connsiteX333" fmla="*/ 1839 w 10000"/>
                  <a:gd name="connsiteY333" fmla="*/ 8073 h 10000"/>
                  <a:gd name="connsiteX334" fmla="*/ 1842 w 10000"/>
                  <a:gd name="connsiteY334" fmla="*/ 8106 h 10000"/>
                  <a:gd name="connsiteX335" fmla="*/ 1839 w 10000"/>
                  <a:gd name="connsiteY335" fmla="*/ 8144 h 10000"/>
                  <a:gd name="connsiteX336" fmla="*/ 1856 w 10000"/>
                  <a:gd name="connsiteY336" fmla="*/ 8164 h 10000"/>
                  <a:gd name="connsiteX337" fmla="*/ 1886 w 10000"/>
                  <a:gd name="connsiteY337" fmla="*/ 8193 h 10000"/>
                  <a:gd name="connsiteX338" fmla="*/ 1922 w 10000"/>
                  <a:gd name="connsiteY338" fmla="*/ 8206 h 10000"/>
                  <a:gd name="connsiteX339" fmla="*/ 1967 w 10000"/>
                  <a:gd name="connsiteY339" fmla="*/ 8203 h 10000"/>
                  <a:gd name="connsiteX340" fmla="*/ 1986 w 10000"/>
                  <a:gd name="connsiteY340" fmla="*/ 8212 h 10000"/>
                  <a:gd name="connsiteX341" fmla="*/ 2000 w 10000"/>
                  <a:gd name="connsiteY341" fmla="*/ 8232 h 10000"/>
                  <a:gd name="connsiteX342" fmla="*/ 2033 w 10000"/>
                  <a:gd name="connsiteY342" fmla="*/ 8258 h 10000"/>
                  <a:gd name="connsiteX343" fmla="*/ 2050 w 10000"/>
                  <a:gd name="connsiteY343" fmla="*/ 8271 h 10000"/>
                  <a:gd name="connsiteX344" fmla="*/ 2089 w 10000"/>
                  <a:gd name="connsiteY344" fmla="*/ 8280 h 10000"/>
                  <a:gd name="connsiteX345" fmla="*/ 2122 w 10000"/>
                  <a:gd name="connsiteY345" fmla="*/ 8300 h 10000"/>
                  <a:gd name="connsiteX346" fmla="*/ 2163 w 10000"/>
                  <a:gd name="connsiteY346" fmla="*/ 8332 h 10000"/>
                  <a:gd name="connsiteX347" fmla="*/ 2172 w 10000"/>
                  <a:gd name="connsiteY347" fmla="*/ 8335 h 10000"/>
                  <a:gd name="connsiteX348" fmla="*/ 2177 w 10000"/>
                  <a:gd name="connsiteY348" fmla="*/ 8345 h 10000"/>
                  <a:gd name="connsiteX349" fmla="*/ 2163 w 10000"/>
                  <a:gd name="connsiteY349" fmla="*/ 8371 h 10000"/>
                  <a:gd name="connsiteX350" fmla="*/ 2139 w 10000"/>
                  <a:gd name="connsiteY350" fmla="*/ 8423 h 10000"/>
                  <a:gd name="connsiteX351" fmla="*/ 2130 w 10000"/>
                  <a:gd name="connsiteY351" fmla="*/ 8439 h 10000"/>
                  <a:gd name="connsiteX352" fmla="*/ 2105 w 10000"/>
                  <a:gd name="connsiteY352" fmla="*/ 8446 h 10000"/>
                  <a:gd name="connsiteX353" fmla="*/ 2080 w 10000"/>
                  <a:gd name="connsiteY353" fmla="*/ 8449 h 10000"/>
                  <a:gd name="connsiteX354" fmla="*/ 2075 w 10000"/>
                  <a:gd name="connsiteY354" fmla="*/ 8459 h 10000"/>
                  <a:gd name="connsiteX355" fmla="*/ 2072 w 10000"/>
                  <a:gd name="connsiteY355" fmla="*/ 8475 h 10000"/>
                  <a:gd name="connsiteX356" fmla="*/ 2080 w 10000"/>
                  <a:gd name="connsiteY356" fmla="*/ 8484 h 10000"/>
                  <a:gd name="connsiteX357" fmla="*/ 2100 w 10000"/>
                  <a:gd name="connsiteY357" fmla="*/ 8475 h 10000"/>
                  <a:gd name="connsiteX358" fmla="*/ 2141 w 10000"/>
                  <a:gd name="connsiteY358" fmla="*/ 8478 h 10000"/>
                  <a:gd name="connsiteX359" fmla="*/ 2172 w 10000"/>
                  <a:gd name="connsiteY359" fmla="*/ 8475 h 10000"/>
                  <a:gd name="connsiteX360" fmla="*/ 2188 w 10000"/>
                  <a:gd name="connsiteY360" fmla="*/ 8475 h 10000"/>
                  <a:gd name="connsiteX361" fmla="*/ 2222 w 10000"/>
                  <a:gd name="connsiteY361" fmla="*/ 8497 h 10000"/>
                  <a:gd name="connsiteX362" fmla="*/ 2252 w 10000"/>
                  <a:gd name="connsiteY362" fmla="*/ 8514 h 10000"/>
                  <a:gd name="connsiteX363" fmla="*/ 2274 w 10000"/>
                  <a:gd name="connsiteY363" fmla="*/ 8514 h 10000"/>
                  <a:gd name="connsiteX364" fmla="*/ 2299 w 10000"/>
                  <a:gd name="connsiteY364" fmla="*/ 8504 h 10000"/>
                  <a:gd name="connsiteX365" fmla="*/ 2310 w 10000"/>
                  <a:gd name="connsiteY365" fmla="*/ 8504 h 10000"/>
                  <a:gd name="connsiteX366" fmla="*/ 2319 w 10000"/>
                  <a:gd name="connsiteY366" fmla="*/ 8484 h 10000"/>
                  <a:gd name="connsiteX367" fmla="*/ 2338 w 10000"/>
                  <a:gd name="connsiteY367" fmla="*/ 8494 h 10000"/>
                  <a:gd name="connsiteX368" fmla="*/ 2338 w 10000"/>
                  <a:gd name="connsiteY368" fmla="*/ 8552 h 10000"/>
                  <a:gd name="connsiteX369" fmla="*/ 2366 w 10000"/>
                  <a:gd name="connsiteY369" fmla="*/ 8572 h 10000"/>
                  <a:gd name="connsiteX370" fmla="*/ 2382 w 10000"/>
                  <a:gd name="connsiteY370" fmla="*/ 8582 h 10000"/>
                  <a:gd name="connsiteX371" fmla="*/ 2435 w 10000"/>
                  <a:gd name="connsiteY371" fmla="*/ 8552 h 10000"/>
                  <a:gd name="connsiteX372" fmla="*/ 2443 w 10000"/>
                  <a:gd name="connsiteY372" fmla="*/ 8552 h 10000"/>
                  <a:gd name="connsiteX373" fmla="*/ 2454 w 10000"/>
                  <a:gd name="connsiteY373" fmla="*/ 8552 h 10000"/>
                  <a:gd name="connsiteX374" fmla="*/ 2471 w 10000"/>
                  <a:gd name="connsiteY374" fmla="*/ 8546 h 10000"/>
                  <a:gd name="connsiteX375" fmla="*/ 2488 w 10000"/>
                  <a:gd name="connsiteY375" fmla="*/ 8536 h 10000"/>
                  <a:gd name="connsiteX376" fmla="*/ 2501 w 10000"/>
                  <a:gd name="connsiteY376" fmla="*/ 8533 h 10000"/>
                  <a:gd name="connsiteX377" fmla="*/ 2512 w 10000"/>
                  <a:gd name="connsiteY377" fmla="*/ 8533 h 10000"/>
                  <a:gd name="connsiteX378" fmla="*/ 2521 w 10000"/>
                  <a:gd name="connsiteY378" fmla="*/ 8546 h 10000"/>
                  <a:gd name="connsiteX379" fmla="*/ 2521 w 10000"/>
                  <a:gd name="connsiteY379" fmla="*/ 8572 h 10000"/>
                  <a:gd name="connsiteX380" fmla="*/ 2535 w 10000"/>
                  <a:gd name="connsiteY380" fmla="*/ 8588 h 10000"/>
                  <a:gd name="connsiteX381" fmla="*/ 2551 w 10000"/>
                  <a:gd name="connsiteY381" fmla="*/ 8582 h 10000"/>
                  <a:gd name="connsiteX382" fmla="*/ 2560 w 10000"/>
                  <a:gd name="connsiteY382" fmla="*/ 8582 h 10000"/>
                  <a:gd name="connsiteX383" fmla="*/ 2573 w 10000"/>
                  <a:gd name="connsiteY383" fmla="*/ 8588 h 10000"/>
                  <a:gd name="connsiteX384" fmla="*/ 2584 w 10000"/>
                  <a:gd name="connsiteY384" fmla="*/ 8591 h 10000"/>
                  <a:gd name="connsiteX385" fmla="*/ 2590 w 10000"/>
                  <a:gd name="connsiteY385" fmla="*/ 8598 h 10000"/>
                  <a:gd name="connsiteX386" fmla="*/ 2598 w 10000"/>
                  <a:gd name="connsiteY386" fmla="*/ 8608 h 10000"/>
                  <a:gd name="connsiteX387" fmla="*/ 2607 w 10000"/>
                  <a:gd name="connsiteY387" fmla="*/ 8617 h 10000"/>
                  <a:gd name="connsiteX388" fmla="*/ 2618 w 10000"/>
                  <a:gd name="connsiteY388" fmla="*/ 8617 h 10000"/>
                  <a:gd name="connsiteX389" fmla="*/ 2640 w 10000"/>
                  <a:gd name="connsiteY389" fmla="*/ 8608 h 10000"/>
                  <a:gd name="connsiteX390" fmla="*/ 2670 w 10000"/>
                  <a:gd name="connsiteY390" fmla="*/ 8598 h 10000"/>
                  <a:gd name="connsiteX391" fmla="*/ 2673 w 10000"/>
                  <a:gd name="connsiteY391" fmla="*/ 8598 h 10000"/>
                  <a:gd name="connsiteX392" fmla="*/ 2690 w 10000"/>
                  <a:gd name="connsiteY392" fmla="*/ 8598 h 10000"/>
                  <a:gd name="connsiteX393" fmla="*/ 2698 w 10000"/>
                  <a:gd name="connsiteY393" fmla="*/ 8598 h 10000"/>
                  <a:gd name="connsiteX394" fmla="*/ 2712 w 10000"/>
                  <a:gd name="connsiteY394" fmla="*/ 8598 h 10000"/>
                  <a:gd name="connsiteX395" fmla="*/ 2726 w 10000"/>
                  <a:gd name="connsiteY395" fmla="*/ 8591 h 10000"/>
                  <a:gd name="connsiteX396" fmla="*/ 2737 w 10000"/>
                  <a:gd name="connsiteY396" fmla="*/ 8588 h 10000"/>
                  <a:gd name="connsiteX397" fmla="*/ 2759 w 10000"/>
                  <a:gd name="connsiteY397" fmla="*/ 8582 h 10000"/>
                  <a:gd name="connsiteX398" fmla="*/ 2770 w 10000"/>
                  <a:gd name="connsiteY398" fmla="*/ 8578 h 10000"/>
                  <a:gd name="connsiteX399" fmla="*/ 2784 w 10000"/>
                  <a:gd name="connsiteY399" fmla="*/ 8572 h 10000"/>
                  <a:gd name="connsiteX400" fmla="*/ 2795 w 10000"/>
                  <a:gd name="connsiteY400" fmla="*/ 8572 h 10000"/>
                  <a:gd name="connsiteX401" fmla="*/ 2803 w 10000"/>
                  <a:gd name="connsiteY401" fmla="*/ 8588 h 10000"/>
                  <a:gd name="connsiteX402" fmla="*/ 2803 w 10000"/>
                  <a:gd name="connsiteY402" fmla="*/ 8591 h 10000"/>
                  <a:gd name="connsiteX403" fmla="*/ 2803 w 10000"/>
                  <a:gd name="connsiteY403" fmla="*/ 8601 h 10000"/>
                  <a:gd name="connsiteX404" fmla="*/ 2809 w 10000"/>
                  <a:gd name="connsiteY404" fmla="*/ 8601 h 10000"/>
                  <a:gd name="connsiteX405" fmla="*/ 2823 w 10000"/>
                  <a:gd name="connsiteY405" fmla="*/ 8598 h 10000"/>
                  <a:gd name="connsiteX406" fmla="*/ 2831 w 10000"/>
                  <a:gd name="connsiteY406" fmla="*/ 8598 h 10000"/>
                  <a:gd name="connsiteX407" fmla="*/ 2839 w 10000"/>
                  <a:gd name="connsiteY407" fmla="*/ 8601 h 10000"/>
                  <a:gd name="connsiteX408" fmla="*/ 2848 w 10000"/>
                  <a:gd name="connsiteY408" fmla="*/ 8598 h 10000"/>
                  <a:gd name="connsiteX409" fmla="*/ 2856 w 10000"/>
                  <a:gd name="connsiteY409" fmla="*/ 8601 h 10000"/>
                  <a:gd name="connsiteX410" fmla="*/ 2859 w 10000"/>
                  <a:gd name="connsiteY410" fmla="*/ 8601 h 10000"/>
                  <a:gd name="connsiteX411" fmla="*/ 2864 w 10000"/>
                  <a:gd name="connsiteY411" fmla="*/ 8598 h 10000"/>
                  <a:gd name="connsiteX412" fmla="*/ 2889 w 10000"/>
                  <a:gd name="connsiteY412" fmla="*/ 8611 h 10000"/>
                  <a:gd name="connsiteX413" fmla="*/ 2906 w 10000"/>
                  <a:gd name="connsiteY413" fmla="*/ 8620 h 10000"/>
                  <a:gd name="connsiteX414" fmla="*/ 2914 w 10000"/>
                  <a:gd name="connsiteY414" fmla="*/ 8627 h 10000"/>
                  <a:gd name="connsiteX415" fmla="*/ 2920 w 10000"/>
                  <a:gd name="connsiteY415" fmla="*/ 8640 h 10000"/>
                  <a:gd name="connsiteX416" fmla="*/ 2922 w 10000"/>
                  <a:gd name="connsiteY416" fmla="*/ 8666 h 10000"/>
                  <a:gd name="connsiteX417" fmla="*/ 2922 w 10000"/>
                  <a:gd name="connsiteY417" fmla="*/ 8692 h 10000"/>
                  <a:gd name="connsiteX418" fmla="*/ 2939 w 10000"/>
                  <a:gd name="connsiteY418" fmla="*/ 8695 h 10000"/>
                  <a:gd name="connsiteX419" fmla="*/ 2953 w 10000"/>
                  <a:gd name="connsiteY419" fmla="*/ 8695 h 10000"/>
                  <a:gd name="connsiteX420" fmla="*/ 2961 w 10000"/>
                  <a:gd name="connsiteY420" fmla="*/ 8695 h 10000"/>
                  <a:gd name="connsiteX421" fmla="*/ 2972 w 10000"/>
                  <a:gd name="connsiteY421" fmla="*/ 8692 h 10000"/>
                  <a:gd name="connsiteX422" fmla="*/ 2981 w 10000"/>
                  <a:gd name="connsiteY422" fmla="*/ 8685 h 10000"/>
                  <a:gd name="connsiteX423" fmla="*/ 2989 w 10000"/>
                  <a:gd name="connsiteY423" fmla="*/ 8685 h 10000"/>
                  <a:gd name="connsiteX424" fmla="*/ 3008 w 10000"/>
                  <a:gd name="connsiteY424" fmla="*/ 8685 h 10000"/>
                  <a:gd name="connsiteX425" fmla="*/ 3028 w 10000"/>
                  <a:gd name="connsiteY425" fmla="*/ 8695 h 10000"/>
                  <a:gd name="connsiteX426" fmla="*/ 3042 w 10000"/>
                  <a:gd name="connsiteY426" fmla="*/ 8695 h 10000"/>
                  <a:gd name="connsiteX427" fmla="*/ 3053 w 10000"/>
                  <a:gd name="connsiteY427" fmla="*/ 8676 h 10000"/>
                  <a:gd name="connsiteX428" fmla="*/ 3061 w 10000"/>
                  <a:gd name="connsiteY428" fmla="*/ 8666 h 10000"/>
                  <a:gd name="connsiteX429" fmla="*/ 3066 w 10000"/>
                  <a:gd name="connsiteY429" fmla="*/ 8656 h 10000"/>
                  <a:gd name="connsiteX430" fmla="*/ 3091 w 10000"/>
                  <a:gd name="connsiteY430" fmla="*/ 8659 h 10000"/>
                  <a:gd name="connsiteX431" fmla="*/ 3105 w 10000"/>
                  <a:gd name="connsiteY431" fmla="*/ 8659 h 10000"/>
                  <a:gd name="connsiteX432" fmla="*/ 3108 w 10000"/>
                  <a:gd name="connsiteY432" fmla="*/ 8650 h 10000"/>
                  <a:gd name="connsiteX433" fmla="*/ 3147 w 10000"/>
                  <a:gd name="connsiteY433" fmla="*/ 8588 h 10000"/>
                  <a:gd name="connsiteX434" fmla="*/ 3150 w 10000"/>
                  <a:gd name="connsiteY434" fmla="*/ 8598 h 10000"/>
                  <a:gd name="connsiteX435" fmla="*/ 3163 w 10000"/>
                  <a:gd name="connsiteY435" fmla="*/ 8601 h 10000"/>
                  <a:gd name="connsiteX436" fmla="*/ 3180 w 10000"/>
                  <a:gd name="connsiteY436" fmla="*/ 8608 h 10000"/>
                  <a:gd name="connsiteX437" fmla="*/ 3188 w 10000"/>
                  <a:gd name="connsiteY437" fmla="*/ 8611 h 10000"/>
                  <a:gd name="connsiteX438" fmla="*/ 3227 w 10000"/>
                  <a:gd name="connsiteY438" fmla="*/ 8620 h 10000"/>
                  <a:gd name="connsiteX439" fmla="*/ 3238 w 10000"/>
                  <a:gd name="connsiteY439" fmla="*/ 8617 h 10000"/>
                  <a:gd name="connsiteX440" fmla="*/ 3247 w 10000"/>
                  <a:gd name="connsiteY440" fmla="*/ 8601 h 10000"/>
                  <a:gd name="connsiteX441" fmla="*/ 3269 w 10000"/>
                  <a:gd name="connsiteY441" fmla="*/ 8611 h 10000"/>
                  <a:gd name="connsiteX442" fmla="*/ 3277 w 10000"/>
                  <a:gd name="connsiteY442" fmla="*/ 8617 h 10000"/>
                  <a:gd name="connsiteX443" fmla="*/ 3285 w 10000"/>
                  <a:gd name="connsiteY443" fmla="*/ 8611 h 10000"/>
                  <a:gd name="connsiteX444" fmla="*/ 3307 w 10000"/>
                  <a:gd name="connsiteY444" fmla="*/ 8611 h 10000"/>
                  <a:gd name="connsiteX445" fmla="*/ 3319 w 10000"/>
                  <a:gd name="connsiteY445" fmla="*/ 8617 h 10000"/>
                  <a:gd name="connsiteX446" fmla="*/ 3324 w 10000"/>
                  <a:gd name="connsiteY446" fmla="*/ 8617 h 10000"/>
                  <a:gd name="connsiteX447" fmla="*/ 3327 w 10000"/>
                  <a:gd name="connsiteY447" fmla="*/ 8620 h 10000"/>
                  <a:gd name="connsiteX448" fmla="*/ 3341 w 10000"/>
                  <a:gd name="connsiteY448" fmla="*/ 8620 h 10000"/>
                  <a:gd name="connsiteX449" fmla="*/ 3357 w 10000"/>
                  <a:gd name="connsiteY449" fmla="*/ 8620 h 10000"/>
                  <a:gd name="connsiteX450" fmla="*/ 3374 w 10000"/>
                  <a:gd name="connsiteY450" fmla="*/ 8620 h 10000"/>
                  <a:gd name="connsiteX451" fmla="*/ 3382 w 10000"/>
                  <a:gd name="connsiteY451" fmla="*/ 8620 h 10000"/>
                  <a:gd name="connsiteX452" fmla="*/ 3399 w 10000"/>
                  <a:gd name="connsiteY452" fmla="*/ 8611 h 10000"/>
                  <a:gd name="connsiteX453" fmla="*/ 3413 w 10000"/>
                  <a:gd name="connsiteY453" fmla="*/ 8601 h 10000"/>
                  <a:gd name="connsiteX454" fmla="*/ 3421 w 10000"/>
                  <a:gd name="connsiteY454" fmla="*/ 8588 h 10000"/>
                  <a:gd name="connsiteX455" fmla="*/ 3421 w 10000"/>
                  <a:gd name="connsiteY455" fmla="*/ 8572 h 10000"/>
                  <a:gd name="connsiteX456" fmla="*/ 3421 w 10000"/>
                  <a:gd name="connsiteY456" fmla="*/ 8552 h 10000"/>
                  <a:gd name="connsiteX457" fmla="*/ 3424 w 10000"/>
                  <a:gd name="connsiteY457" fmla="*/ 8533 h 10000"/>
                  <a:gd name="connsiteX458" fmla="*/ 3432 w 10000"/>
                  <a:gd name="connsiteY458" fmla="*/ 8523 h 10000"/>
                  <a:gd name="connsiteX459" fmla="*/ 3446 w 10000"/>
                  <a:gd name="connsiteY459" fmla="*/ 8523 h 10000"/>
                  <a:gd name="connsiteX460" fmla="*/ 3457 w 10000"/>
                  <a:gd name="connsiteY460" fmla="*/ 8523 h 10000"/>
                  <a:gd name="connsiteX461" fmla="*/ 3476 w 10000"/>
                  <a:gd name="connsiteY461" fmla="*/ 8533 h 10000"/>
                  <a:gd name="connsiteX462" fmla="*/ 3485 w 10000"/>
                  <a:gd name="connsiteY462" fmla="*/ 8536 h 10000"/>
                  <a:gd name="connsiteX463" fmla="*/ 3501 w 10000"/>
                  <a:gd name="connsiteY463" fmla="*/ 8527 h 10000"/>
                  <a:gd name="connsiteX464" fmla="*/ 3504 w 10000"/>
                  <a:gd name="connsiteY464" fmla="*/ 8514 h 10000"/>
                  <a:gd name="connsiteX465" fmla="*/ 3510 w 10000"/>
                  <a:gd name="connsiteY465" fmla="*/ 8497 h 10000"/>
                  <a:gd name="connsiteX466" fmla="*/ 3537 w 10000"/>
                  <a:gd name="connsiteY466" fmla="*/ 8484 h 10000"/>
                  <a:gd name="connsiteX467" fmla="*/ 3562 w 10000"/>
                  <a:gd name="connsiteY467" fmla="*/ 8488 h 10000"/>
                  <a:gd name="connsiteX468" fmla="*/ 3568 w 10000"/>
                  <a:gd name="connsiteY468" fmla="*/ 8484 h 10000"/>
                  <a:gd name="connsiteX469" fmla="*/ 3584 w 10000"/>
                  <a:gd name="connsiteY469" fmla="*/ 8494 h 10000"/>
                  <a:gd name="connsiteX470" fmla="*/ 3593 w 10000"/>
                  <a:gd name="connsiteY470" fmla="*/ 8507 h 10000"/>
                  <a:gd name="connsiteX471" fmla="*/ 3618 w 10000"/>
                  <a:gd name="connsiteY471" fmla="*/ 8497 h 10000"/>
                  <a:gd name="connsiteX472" fmla="*/ 3643 w 10000"/>
                  <a:gd name="connsiteY472" fmla="*/ 8475 h 10000"/>
                  <a:gd name="connsiteX473" fmla="*/ 3657 w 10000"/>
                  <a:gd name="connsiteY473" fmla="*/ 8478 h 10000"/>
                  <a:gd name="connsiteX474" fmla="*/ 3670 w 10000"/>
                  <a:gd name="connsiteY474" fmla="*/ 8475 h 10000"/>
                  <a:gd name="connsiteX475" fmla="*/ 3673 w 10000"/>
                  <a:gd name="connsiteY475" fmla="*/ 8468 h 10000"/>
                  <a:gd name="connsiteX476" fmla="*/ 3681 w 10000"/>
                  <a:gd name="connsiteY476" fmla="*/ 8468 h 10000"/>
                  <a:gd name="connsiteX477" fmla="*/ 3698 w 10000"/>
                  <a:gd name="connsiteY477" fmla="*/ 8478 h 10000"/>
                  <a:gd name="connsiteX478" fmla="*/ 3720 w 10000"/>
                  <a:gd name="connsiteY478" fmla="*/ 8497 h 10000"/>
                  <a:gd name="connsiteX479" fmla="*/ 3715 w 10000"/>
                  <a:gd name="connsiteY479" fmla="*/ 8504 h 10000"/>
                  <a:gd name="connsiteX480" fmla="*/ 3729 w 10000"/>
                  <a:gd name="connsiteY480" fmla="*/ 8514 h 10000"/>
                  <a:gd name="connsiteX481" fmla="*/ 3729 w 10000"/>
                  <a:gd name="connsiteY481" fmla="*/ 8517 h 10000"/>
                  <a:gd name="connsiteX482" fmla="*/ 3740 w 10000"/>
                  <a:gd name="connsiteY482" fmla="*/ 8527 h 10000"/>
                  <a:gd name="connsiteX483" fmla="*/ 3759 w 10000"/>
                  <a:gd name="connsiteY483" fmla="*/ 8517 h 10000"/>
                  <a:gd name="connsiteX484" fmla="*/ 3762 w 10000"/>
                  <a:gd name="connsiteY484" fmla="*/ 8504 h 10000"/>
                  <a:gd name="connsiteX485" fmla="*/ 3770 w 10000"/>
                  <a:gd name="connsiteY485" fmla="*/ 8488 h 10000"/>
                  <a:gd name="connsiteX486" fmla="*/ 3778 w 10000"/>
                  <a:gd name="connsiteY486" fmla="*/ 8484 h 10000"/>
                  <a:gd name="connsiteX487" fmla="*/ 3792 w 10000"/>
                  <a:gd name="connsiteY487" fmla="*/ 8475 h 10000"/>
                  <a:gd name="connsiteX488" fmla="*/ 3803 w 10000"/>
                  <a:gd name="connsiteY488" fmla="*/ 8478 h 10000"/>
                  <a:gd name="connsiteX489" fmla="*/ 3809 w 10000"/>
                  <a:gd name="connsiteY489" fmla="*/ 8475 h 10000"/>
                  <a:gd name="connsiteX490" fmla="*/ 3825 w 10000"/>
                  <a:gd name="connsiteY490" fmla="*/ 8465 h 10000"/>
                  <a:gd name="connsiteX491" fmla="*/ 3834 w 10000"/>
                  <a:gd name="connsiteY491" fmla="*/ 8468 h 10000"/>
                  <a:gd name="connsiteX492" fmla="*/ 3842 w 10000"/>
                  <a:gd name="connsiteY492" fmla="*/ 8478 h 10000"/>
                  <a:gd name="connsiteX493" fmla="*/ 3850 w 10000"/>
                  <a:gd name="connsiteY493" fmla="*/ 8478 h 10000"/>
                  <a:gd name="connsiteX494" fmla="*/ 3859 w 10000"/>
                  <a:gd name="connsiteY494" fmla="*/ 8484 h 10000"/>
                  <a:gd name="connsiteX495" fmla="*/ 3873 w 10000"/>
                  <a:gd name="connsiteY495" fmla="*/ 8494 h 10000"/>
                  <a:gd name="connsiteX496" fmla="*/ 3875 w 10000"/>
                  <a:gd name="connsiteY496" fmla="*/ 8507 h 10000"/>
                  <a:gd name="connsiteX497" fmla="*/ 3881 w 10000"/>
                  <a:gd name="connsiteY497" fmla="*/ 8527 h 10000"/>
                  <a:gd name="connsiteX498" fmla="*/ 3875 w 10000"/>
                  <a:gd name="connsiteY498" fmla="*/ 8546 h 10000"/>
                  <a:gd name="connsiteX499" fmla="*/ 3892 w 10000"/>
                  <a:gd name="connsiteY499" fmla="*/ 8546 h 10000"/>
                  <a:gd name="connsiteX500" fmla="*/ 3900 w 10000"/>
                  <a:gd name="connsiteY500" fmla="*/ 8543 h 10000"/>
                  <a:gd name="connsiteX501" fmla="*/ 3906 w 10000"/>
                  <a:gd name="connsiteY501" fmla="*/ 8543 h 10000"/>
                  <a:gd name="connsiteX502" fmla="*/ 3922 w 10000"/>
                  <a:gd name="connsiteY502" fmla="*/ 8552 h 10000"/>
                  <a:gd name="connsiteX503" fmla="*/ 3939 w 10000"/>
                  <a:gd name="connsiteY503" fmla="*/ 8559 h 10000"/>
                  <a:gd name="connsiteX504" fmla="*/ 3953 w 10000"/>
                  <a:gd name="connsiteY504" fmla="*/ 8572 h 10000"/>
                  <a:gd name="connsiteX505" fmla="*/ 3956 w 10000"/>
                  <a:gd name="connsiteY505" fmla="*/ 8588 h 10000"/>
                  <a:gd name="connsiteX506" fmla="*/ 3956 w 10000"/>
                  <a:gd name="connsiteY506" fmla="*/ 8608 h 10000"/>
                  <a:gd name="connsiteX507" fmla="*/ 3972 w 10000"/>
                  <a:gd name="connsiteY507" fmla="*/ 8608 h 10000"/>
                  <a:gd name="connsiteX508" fmla="*/ 3986 w 10000"/>
                  <a:gd name="connsiteY508" fmla="*/ 8608 h 10000"/>
                  <a:gd name="connsiteX509" fmla="*/ 3997 w 10000"/>
                  <a:gd name="connsiteY509" fmla="*/ 8608 h 10000"/>
                  <a:gd name="connsiteX510" fmla="*/ 4006 w 10000"/>
                  <a:gd name="connsiteY510" fmla="*/ 8608 h 10000"/>
                  <a:gd name="connsiteX511" fmla="*/ 4006 w 10000"/>
                  <a:gd name="connsiteY511" fmla="*/ 8611 h 10000"/>
                  <a:gd name="connsiteX512" fmla="*/ 4011 w 10000"/>
                  <a:gd name="connsiteY512" fmla="*/ 8611 h 10000"/>
                  <a:gd name="connsiteX513" fmla="*/ 4022 w 10000"/>
                  <a:gd name="connsiteY513" fmla="*/ 8620 h 10000"/>
                  <a:gd name="connsiteX514" fmla="*/ 4042 w 10000"/>
                  <a:gd name="connsiteY514" fmla="*/ 8620 h 10000"/>
                  <a:gd name="connsiteX515" fmla="*/ 4050 w 10000"/>
                  <a:gd name="connsiteY515" fmla="*/ 8617 h 10000"/>
                  <a:gd name="connsiteX516" fmla="*/ 4069 w 10000"/>
                  <a:gd name="connsiteY516" fmla="*/ 8620 h 10000"/>
                  <a:gd name="connsiteX517" fmla="*/ 4086 w 10000"/>
                  <a:gd name="connsiteY517" fmla="*/ 8630 h 10000"/>
                  <a:gd name="connsiteX518" fmla="*/ 4108 w 10000"/>
                  <a:gd name="connsiteY518" fmla="*/ 8627 h 10000"/>
                  <a:gd name="connsiteX519" fmla="*/ 4125 w 10000"/>
                  <a:gd name="connsiteY519" fmla="*/ 8620 h 10000"/>
                  <a:gd name="connsiteX520" fmla="*/ 4133 w 10000"/>
                  <a:gd name="connsiteY520" fmla="*/ 8611 h 10000"/>
                  <a:gd name="connsiteX521" fmla="*/ 4139 w 10000"/>
                  <a:gd name="connsiteY521" fmla="*/ 8608 h 10000"/>
                  <a:gd name="connsiteX522" fmla="*/ 4147 w 10000"/>
                  <a:gd name="connsiteY522" fmla="*/ 8601 h 10000"/>
                  <a:gd name="connsiteX523" fmla="*/ 4155 w 10000"/>
                  <a:gd name="connsiteY523" fmla="*/ 8591 h 10000"/>
                  <a:gd name="connsiteX524" fmla="*/ 4166 w 10000"/>
                  <a:gd name="connsiteY524" fmla="*/ 8582 h 10000"/>
                  <a:gd name="connsiteX525" fmla="*/ 4183 w 10000"/>
                  <a:gd name="connsiteY525" fmla="*/ 8569 h 10000"/>
                  <a:gd name="connsiteX526" fmla="*/ 4191 w 10000"/>
                  <a:gd name="connsiteY526" fmla="*/ 8562 h 10000"/>
                  <a:gd name="connsiteX527" fmla="*/ 4208 w 10000"/>
                  <a:gd name="connsiteY527" fmla="*/ 8552 h 10000"/>
                  <a:gd name="connsiteX528" fmla="*/ 4230 w 10000"/>
                  <a:gd name="connsiteY528" fmla="*/ 8552 h 10000"/>
                  <a:gd name="connsiteX529" fmla="*/ 4238 w 10000"/>
                  <a:gd name="connsiteY529" fmla="*/ 8559 h 10000"/>
                  <a:gd name="connsiteX530" fmla="*/ 4247 w 10000"/>
                  <a:gd name="connsiteY530" fmla="*/ 8572 h 10000"/>
                  <a:gd name="connsiteX531" fmla="*/ 4252 w 10000"/>
                  <a:gd name="connsiteY531" fmla="*/ 8578 h 10000"/>
                  <a:gd name="connsiteX532" fmla="*/ 4263 w 10000"/>
                  <a:gd name="connsiteY532" fmla="*/ 8582 h 10000"/>
                  <a:gd name="connsiteX533" fmla="*/ 4277 w 10000"/>
                  <a:gd name="connsiteY533" fmla="*/ 8572 h 10000"/>
                  <a:gd name="connsiteX534" fmla="*/ 4294 w 10000"/>
                  <a:gd name="connsiteY534" fmla="*/ 8559 h 10000"/>
                  <a:gd name="connsiteX535" fmla="*/ 4302 w 10000"/>
                  <a:gd name="connsiteY535" fmla="*/ 8546 h 10000"/>
                  <a:gd name="connsiteX536" fmla="*/ 4310 w 10000"/>
                  <a:gd name="connsiteY536" fmla="*/ 8543 h 10000"/>
                  <a:gd name="connsiteX537" fmla="*/ 4313 w 10000"/>
                  <a:gd name="connsiteY537" fmla="*/ 8543 h 10000"/>
                  <a:gd name="connsiteX538" fmla="*/ 4332 w 10000"/>
                  <a:gd name="connsiteY538" fmla="*/ 8546 h 10000"/>
                  <a:gd name="connsiteX539" fmla="*/ 4335 w 10000"/>
                  <a:gd name="connsiteY539" fmla="*/ 8559 h 10000"/>
                  <a:gd name="connsiteX540" fmla="*/ 4349 w 10000"/>
                  <a:gd name="connsiteY540" fmla="*/ 8588 h 10000"/>
                  <a:gd name="connsiteX541" fmla="*/ 4360 w 10000"/>
                  <a:gd name="connsiteY541" fmla="*/ 8591 h 10000"/>
                  <a:gd name="connsiteX542" fmla="*/ 4366 w 10000"/>
                  <a:gd name="connsiteY542" fmla="*/ 8591 h 10000"/>
                  <a:gd name="connsiteX543" fmla="*/ 4382 w 10000"/>
                  <a:gd name="connsiteY543" fmla="*/ 8598 h 10000"/>
                  <a:gd name="connsiteX544" fmla="*/ 4385 w 10000"/>
                  <a:gd name="connsiteY544" fmla="*/ 8598 h 10000"/>
                  <a:gd name="connsiteX545" fmla="*/ 4402 w 10000"/>
                  <a:gd name="connsiteY545" fmla="*/ 8598 h 10000"/>
                  <a:gd name="connsiteX546" fmla="*/ 4421 w 10000"/>
                  <a:gd name="connsiteY546" fmla="*/ 8591 h 10000"/>
                  <a:gd name="connsiteX547" fmla="*/ 4440 w 10000"/>
                  <a:gd name="connsiteY547" fmla="*/ 8591 h 10000"/>
                  <a:gd name="connsiteX548" fmla="*/ 4449 w 10000"/>
                  <a:gd name="connsiteY548" fmla="*/ 8598 h 10000"/>
                  <a:gd name="connsiteX549" fmla="*/ 4454 w 10000"/>
                  <a:gd name="connsiteY549" fmla="*/ 8617 h 10000"/>
                  <a:gd name="connsiteX550" fmla="*/ 4463 w 10000"/>
                  <a:gd name="connsiteY550" fmla="*/ 8608 h 10000"/>
                  <a:gd name="connsiteX551" fmla="*/ 4474 w 10000"/>
                  <a:gd name="connsiteY551" fmla="*/ 8608 h 10000"/>
                  <a:gd name="connsiteX552" fmla="*/ 4490 w 10000"/>
                  <a:gd name="connsiteY552" fmla="*/ 8617 h 10000"/>
                  <a:gd name="connsiteX553" fmla="*/ 4504 w 10000"/>
                  <a:gd name="connsiteY553" fmla="*/ 8617 h 10000"/>
                  <a:gd name="connsiteX554" fmla="*/ 4518 w 10000"/>
                  <a:gd name="connsiteY554" fmla="*/ 8617 h 10000"/>
                  <a:gd name="connsiteX555" fmla="*/ 4535 w 10000"/>
                  <a:gd name="connsiteY555" fmla="*/ 8611 h 10000"/>
                  <a:gd name="connsiteX556" fmla="*/ 4546 w 10000"/>
                  <a:gd name="connsiteY556" fmla="*/ 8611 h 10000"/>
                  <a:gd name="connsiteX557" fmla="*/ 4562 w 10000"/>
                  <a:gd name="connsiteY557" fmla="*/ 8611 h 10000"/>
                  <a:gd name="connsiteX558" fmla="*/ 4571 w 10000"/>
                  <a:gd name="connsiteY558" fmla="*/ 8611 h 10000"/>
                  <a:gd name="connsiteX559" fmla="*/ 4579 w 10000"/>
                  <a:gd name="connsiteY559" fmla="*/ 8608 h 10000"/>
                  <a:gd name="connsiteX560" fmla="*/ 4584 w 10000"/>
                  <a:gd name="connsiteY560" fmla="*/ 8608 h 10000"/>
                  <a:gd name="connsiteX561" fmla="*/ 4601 w 10000"/>
                  <a:gd name="connsiteY561" fmla="*/ 8617 h 10000"/>
                  <a:gd name="connsiteX562" fmla="*/ 4609 w 10000"/>
                  <a:gd name="connsiteY562" fmla="*/ 8627 h 10000"/>
                  <a:gd name="connsiteX563" fmla="*/ 4618 w 10000"/>
                  <a:gd name="connsiteY563" fmla="*/ 8637 h 10000"/>
                  <a:gd name="connsiteX564" fmla="*/ 4618 w 10000"/>
                  <a:gd name="connsiteY564" fmla="*/ 8646 h 10000"/>
                  <a:gd name="connsiteX565" fmla="*/ 4634 w 10000"/>
                  <a:gd name="connsiteY565" fmla="*/ 8656 h 10000"/>
                  <a:gd name="connsiteX566" fmla="*/ 4640 w 10000"/>
                  <a:gd name="connsiteY566" fmla="*/ 8659 h 10000"/>
                  <a:gd name="connsiteX567" fmla="*/ 4651 w 10000"/>
                  <a:gd name="connsiteY567" fmla="*/ 8666 h 10000"/>
                  <a:gd name="connsiteX568" fmla="*/ 4657 w 10000"/>
                  <a:gd name="connsiteY568" fmla="*/ 8659 h 10000"/>
                  <a:gd name="connsiteX569" fmla="*/ 4668 w 10000"/>
                  <a:gd name="connsiteY569" fmla="*/ 8650 h 10000"/>
                  <a:gd name="connsiteX570" fmla="*/ 4676 w 10000"/>
                  <a:gd name="connsiteY570" fmla="*/ 8650 h 10000"/>
                  <a:gd name="connsiteX571" fmla="*/ 4690 w 10000"/>
                  <a:gd name="connsiteY571" fmla="*/ 8650 h 10000"/>
                  <a:gd name="connsiteX572" fmla="*/ 4698 w 10000"/>
                  <a:gd name="connsiteY572" fmla="*/ 8650 h 10000"/>
                  <a:gd name="connsiteX573" fmla="*/ 4704 w 10000"/>
                  <a:gd name="connsiteY573" fmla="*/ 8650 h 10000"/>
                  <a:gd name="connsiteX574" fmla="*/ 4706 w 10000"/>
                  <a:gd name="connsiteY574" fmla="*/ 8659 h 10000"/>
                  <a:gd name="connsiteX575" fmla="*/ 4706 w 10000"/>
                  <a:gd name="connsiteY575" fmla="*/ 8666 h 10000"/>
                  <a:gd name="connsiteX576" fmla="*/ 4723 w 10000"/>
                  <a:gd name="connsiteY576" fmla="*/ 8682 h 10000"/>
                  <a:gd name="connsiteX577" fmla="*/ 4737 w 10000"/>
                  <a:gd name="connsiteY577" fmla="*/ 8682 h 10000"/>
                  <a:gd name="connsiteX578" fmla="*/ 4745 w 10000"/>
                  <a:gd name="connsiteY578" fmla="*/ 8676 h 10000"/>
                  <a:gd name="connsiteX579" fmla="*/ 4756 w 10000"/>
                  <a:gd name="connsiteY579" fmla="*/ 8666 h 10000"/>
                  <a:gd name="connsiteX580" fmla="*/ 4765 w 10000"/>
                  <a:gd name="connsiteY580" fmla="*/ 8666 h 10000"/>
                  <a:gd name="connsiteX581" fmla="*/ 4765 w 10000"/>
                  <a:gd name="connsiteY581" fmla="*/ 8682 h 10000"/>
                  <a:gd name="connsiteX582" fmla="*/ 4770 w 10000"/>
                  <a:gd name="connsiteY582" fmla="*/ 8701 h 10000"/>
                  <a:gd name="connsiteX583" fmla="*/ 4778 w 10000"/>
                  <a:gd name="connsiteY583" fmla="*/ 8705 h 10000"/>
                  <a:gd name="connsiteX584" fmla="*/ 4795 w 10000"/>
                  <a:gd name="connsiteY584" fmla="*/ 8714 h 10000"/>
                  <a:gd name="connsiteX585" fmla="*/ 4812 w 10000"/>
                  <a:gd name="connsiteY585" fmla="*/ 8714 h 10000"/>
                  <a:gd name="connsiteX586" fmla="*/ 4825 w 10000"/>
                  <a:gd name="connsiteY586" fmla="*/ 8705 h 10000"/>
                  <a:gd name="connsiteX587" fmla="*/ 4825 w 10000"/>
                  <a:gd name="connsiteY587" fmla="*/ 8701 h 10000"/>
                  <a:gd name="connsiteX588" fmla="*/ 4828 w 10000"/>
                  <a:gd name="connsiteY588" fmla="*/ 8701 h 10000"/>
                  <a:gd name="connsiteX589" fmla="*/ 4837 w 10000"/>
                  <a:gd name="connsiteY589" fmla="*/ 8692 h 10000"/>
                  <a:gd name="connsiteX590" fmla="*/ 4842 w 10000"/>
                  <a:gd name="connsiteY590" fmla="*/ 8685 h 10000"/>
                  <a:gd name="connsiteX591" fmla="*/ 4859 w 10000"/>
                  <a:gd name="connsiteY591" fmla="*/ 8692 h 10000"/>
                  <a:gd name="connsiteX592" fmla="*/ 4870 w 10000"/>
                  <a:gd name="connsiteY592" fmla="*/ 8701 h 10000"/>
                  <a:gd name="connsiteX593" fmla="*/ 4878 w 10000"/>
                  <a:gd name="connsiteY593" fmla="*/ 8714 h 10000"/>
                  <a:gd name="connsiteX594" fmla="*/ 4892 w 10000"/>
                  <a:gd name="connsiteY594" fmla="*/ 8724 h 10000"/>
                  <a:gd name="connsiteX595" fmla="*/ 4900 w 10000"/>
                  <a:gd name="connsiteY595" fmla="*/ 8724 h 10000"/>
                  <a:gd name="connsiteX596" fmla="*/ 4906 w 10000"/>
                  <a:gd name="connsiteY596" fmla="*/ 8705 h 10000"/>
                  <a:gd name="connsiteX597" fmla="*/ 4925 w 10000"/>
                  <a:gd name="connsiteY597" fmla="*/ 8724 h 10000"/>
                  <a:gd name="connsiteX598" fmla="*/ 4939 w 10000"/>
                  <a:gd name="connsiteY598" fmla="*/ 8701 h 10000"/>
                  <a:gd name="connsiteX599" fmla="*/ 4950 w 10000"/>
                  <a:gd name="connsiteY599" fmla="*/ 8695 h 10000"/>
                  <a:gd name="connsiteX600" fmla="*/ 4956 w 10000"/>
                  <a:gd name="connsiteY600" fmla="*/ 8692 h 10000"/>
                  <a:gd name="connsiteX601" fmla="*/ 4986 w 10000"/>
                  <a:gd name="connsiteY601" fmla="*/ 8705 h 10000"/>
                  <a:gd name="connsiteX602" fmla="*/ 5003 w 10000"/>
                  <a:gd name="connsiteY602" fmla="*/ 8701 h 10000"/>
                  <a:gd name="connsiteX603" fmla="*/ 5011 w 10000"/>
                  <a:gd name="connsiteY603" fmla="*/ 8692 h 10000"/>
                  <a:gd name="connsiteX604" fmla="*/ 5028 w 10000"/>
                  <a:gd name="connsiteY604" fmla="*/ 8682 h 10000"/>
                  <a:gd name="connsiteX605" fmla="*/ 5030 w 10000"/>
                  <a:gd name="connsiteY605" fmla="*/ 8659 h 10000"/>
                  <a:gd name="connsiteX606" fmla="*/ 5039 w 10000"/>
                  <a:gd name="connsiteY606" fmla="*/ 8656 h 10000"/>
                  <a:gd name="connsiteX607" fmla="*/ 5053 w 10000"/>
                  <a:gd name="connsiteY607" fmla="*/ 8669 h 10000"/>
                  <a:gd name="connsiteX608" fmla="*/ 5061 w 10000"/>
                  <a:gd name="connsiteY608" fmla="*/ 8669 h 10000"/>
                  <a:gd name="connsiteX609" fmla="*/ 5061 w 10000"/>
                  <a:gd name="connsiteY609" fmla="*/ 8676 h 10000"/>
                  <a:gd name="connsiteX610" fmla="*/ 5069 w 10000"/>
                  <a:gd name="connsiteY610" fmla="*/ 8669 h 10000"/>
                  <a:gd name="connsiteX611" fmla="*/ 5083 w 10000"/>
                  <a:gd name="connsiteY611" fmla="*/ 8669 h 10000"/>
                  <a:gd name="connsiteX612" fmla="*/ 5100 w 10000"/>
                  <a:gd name="connsiteY612" fmla="*/ 8669 h 10000"/>
                  <a:gd name="connsiteX613" fmla="*/ 5119 w 10000"/>
                  <a:gd name="connsiteY613" fmla="*/ 8682 h 10000"/>
                  <a:gd name="connsiteX614" fmla="*/ 5136 w 10000"/>
                  <a:gd name="connsiteY614" fmla="*/ 8692 h 10000"/>
                  <a:gd name="connsiteX615" fmla="*/ 5161 w 10000"/>
                  <a:gd name="connsiteY615" fmla="*/ 8701 h 10000"/>
                  <a:gd name="connsiteX616" fmla="*/ 5183 w 10000"/>
                  <a:gd name="connsiteY616" fmla="*/ 8701 h 10000"/>
                  <a:gd name="connsiteX617" fmla="*/ 5199 w 10000"/>
                  <a:gd name="connsiteY617" fmla="*/ 8701 h 10000"/>
                  <a:gd name="connsiteX618" fmla="*/ 5213 w 10000"/>
                  <a:gd name="connsiteY618" fmla="*/ 8705 h 10000"/>
                  <a:gd name="connsiteX619" fmla="*/ 5224 w 10000"/>
                  <a:gd name="connsiteY619" fmla="*/ 8701 h 10000"/>
                  <a:gd name="connsiteX620" fmla="*/ 5230 w 10000"/>
                  <a:gd name="connsiteY620" fmla="*/ 8701 h 10000"/>
                  <a:gd name="connsiteX621" fmla="*/ 5241 w 10000"/>
                  <a:gd name="connsiteY621" fmla="*/ 8676 h 10000"/>
                  <a:gd name="connsiteX622" fmla="*/ 5247 w 10000"/>
                  <a:gd name="connsiteY622" fmla="*/ 8666 h 10000"/>
                  <a:gd name="connsiteX623" fmla="*/ 5249 w 10000"/>
                  <a:gd name="connsiteY623" fmla="*/ 8646 h 10000"/>
                  <a:gd name="connsiteX624" fmla="*/ 5249 w 10000"/>
                  <a:gd name="connsiteY624" fmla="*/ 8650 h 10000"/>
                  <a:gd name="connsiteX625" fmla="*/ 5255 w 10000"/>
                  <a:gd name="connsiteY625" fmla="*/ 8646 h 10000"/>
                  <a:gd name="connsiteX626" fmla="*/ 5271 w 10000"/>
                  <a:gd name="connsiteY626" fmla="*/ 8650 h 10000"/>
                  <a:gd name="connsiteX627" fmla="*/ 5288 w 10000"/>
                  <a:gd name="connsiteY627" fmla="*/ 8666 h 10000"/>
                  <a:gd name="connsiteX628" fmla="*/ 5296 w 10000"/>
                  <a:gd name="connsiteY628" fmla="*/ 8666 h 10000"/>
                  <a:gd name="connsiteX629" fmla="*/ 5310 w 10000"/>
                  <a:gd name="connsiteY629" fmla="*/ 8656 h 10000"/>
                  <a:gd name="connsiteX630" fmla="*/ 5321 w 10000"/>
                  <a:gd name="connsiteY630" fmla="*/ 8650 h 10000"/>
                  <a:gd name="connsiteX631" fmla="*/ 5338 w 10000"/>
                  <a:gd name="connsiteY631" fmla="*/ 8650 h 10000"/>
                  <a:gd name="connsiteX632" fmla="*/ 5360 w 10000"/>
                  <a:gd name="connsiteY632" fmla="*/ 8640 h 10000"/>
                  <a:gd name="connsiteX633" fmla="*/ 5366 w 10000"/>
                  <a:gd name="connsiteY633" fmla="*/ 8637 h 10000"/>
                  <a:gd name="connsiteX634" fmla="*/ 5368 w 10000"/>
                  <a:gd name="connsiteY634" fmla="*/ 8637 h 10000"/>
                  <a:gd name="connsiteX635" fmla="*/ 5382 w 10000"/>
                  <a:gd name="connsiteY635" fmla="*/ 8630 h 10000"/>
                  <a:gd name="connsiteX636" fmla="*/ 5391 w 10000"/>
                  <a:gd name="connsiteY636" fmla="*/ 8630 h 10000"/>
                  <a:gd name="connsiteX637" fmla="*/ 5402 w 10000"/>
                  <a:gd name="connsiteY637" fmla="*/ 8637 h 10000"/>
                  <a:gd name="connsiteX638" fmla="*/ 5418 w 10000"/>
                  <a:gd name="connsiteY638" fmla="*/ 8656 h 10000"/>
                  <a:gd name="connsiteX639" fmla="*/ 5432 w 10000"/>
                  <a:gd name="connsiteY639" fmla="*/ 8666 h 10000"/>
                  <a:gd name="connsiteX640" fmla="*/ 5443 w 10000"/>
                  <a:gd name="connsiteY640" fmla="*/ 8682 h 10000"/>
                  <a:gd name="connsiteX641" fmla="*/ 5457 w 10000"/>
                  <a:gd name="connsiteY641" fmla="*/ 8692 h 10000"/>
                  <a:gd name="connsiteX642" fmla="*/ 5471 w 10000"/>
                  <a:gd name="connsiteY642" fmla="*/ 8705 h 10000"/>
                  <a:gd name="connsiteX643" fmla="*/ 5488 w 10000"/>
                  <a:gd name="connsiteY643" fmla="*/ 8711 h 10000"/>
                  <a:gd name="connsiteX644" fmla="*/ 5490 w 10000"/>
                  <a:gd name="connsiteY644" fmla="*/ 8721 h 10000"/>
                  <a:gd name="connsiteX645" fmla="*/ 5512 w 10000"/>
                  <a:gd name="connsiteY645" fmla="*/ 8724 h 10000"/>
                  <a:gd name="connsiteX646" fmla="*/ 5521 w 10000"/>
                  <a:gd name="connsiteY646" fmla="*/ 8714 h 10000"/>
                  <a:gd name="connsiteX647" fmla="*/ 5524 w 10000"/>
                  <a:gd name="connsiteY647" fmla="*/ 8714 h 10000"/>
                  <a:gd name="connsiteX648" fmla="*/ 5532 w 10000"/>
                  <a:gd name="connsiteY648" fmla="*/ 8721 h 10000"/>
                  <a:gd name="connsiteX649" fmla="*/ 5540 w 10000"/>
                  <a:gd name="connsiteY649" fmla="*/ 8724 h 10000"/>
                  <a:gd name="connsiteX650" fmla="*/ 5562 w 10000"/>
                  <a:gd name="connsiteY650" fmla="*/ 8750 h 10000"/>
                  <a:gd name="connsiteX651" fmla="*/ 5562 w 10000"/>
                  <a:gd name="connsiteY651" fmla="*/ 8760 h 10000"/>
                  <a:gd name="connsiteX652" fmla="*/ 5571 w 10000"/>
                  <a:gd name="connsiteY652" fmla="*/ 8782 h 10000"/>
                  <a:gd name="connsiteX653" fmla="*/ 5579 w 10000"/>
                  <a:gd name="connsiteY653" fmla="*/ 8789 h 10000"/>
                  <a:gd name="connsiteX654" fmla="*/ 5593 w 10000"/>
                  <a:gd name="connsiteY654" fmla="*/ 8789 h 10000"/>
                  <a:gd name="connsiteX655" fmla="*/ 5596 w 10000"/>
                  <a:gd name="connsiteY655" fmla="*/ 8789 h 10000"/>
                  <a:gd name="connsiteX656" fmla="*/ 5626 w 10000"/>
                  <a:gd name="connsiteY656" fmla="*/ 8782 h 10000"/>
                  <a:gd name="connsiteX657" fmla="*/ 5629 w 10000"/>
                  <a:gd name="connsiteY657" fmla="*/ 8782 h 10000"/>
                  <a:gd name="connsiteX658" fmla="*/ 5637 w 10000"/>
                  <a:gd name="connsiteY658" fmla="*/ 8779 h 10000"/>
                  <a:gd name="connsiteX659" fmla="*/ 5648 w 10000"/>
                  <a:gd name="connsiteY659" fmla="*/ 8789 h 10000"/>
                  <a:gd name="connsiteX660" fmla="*/ 5665 w 10000"/>
                  <a:gd name="connsiteY660" fmla="*/ 8795 h 10000"/>
                  <a:gd name="connsiteX661" fmla="*/ 5676 w 10000"/>
                  <a:gd name="connsiteY661" fmla="*/ 8789 h 10000"/>
                  <a:gd name="connsiteX662" fmla="*/ 5684 w 10000"/>
                  <a:gd name="connsiteY662" fmla="*/ 8782 h 10000"/>
                  <a:gd name="connsiteX663" fmla="*/ 5693 w 10000"/>
                  <a:gd name="connsiteY663" fmla="*/ 8789 h 10000"/>
                  <a:gd name="connsiteX664" fmla="*/ 5715 w 10000"/>
                  <a:gd name="connsiteY664" fmla="*/ 8808 h 10000"/>
                  <a:gd name="connsiteX665" fmla="*/ 5731 w 10000"/>
                  <a:gd name="connsiteY665" fmla="*/ 8808 h 10000"/>
                  <a:gd name="connsiteX666" fmla="*/ 5740 w 10000"/>
                  <a:gd name="connsiteY666" fmla="*/ 8808 h 10000"/>
                  <a:gd name="connsiteX667" fmla="*/ 5765 w 10000"/>
                  <a:gd name="connsiteY667" fmla="*/ 8818 h 10000"/>
                  <a:gd name="connsiteX668" fmla="*/ 5781 w 10000"/>
                  <a:gd name="connsiteY668" fmla="*/ 8824 h 10000"/>
                  <a:gd name="connsiteX669" fmla="*/ 5798 w 10000"/>
                  <a:gd name="connsiteY669" fmla="*/ 8834 h 10000"/>
                  <a:gd name="connsiteX670" fmla="*/ 5814 w 10000"/>
                  <a:gd name="connsiteY670" fmla="*/ 8837 h 10000"/>
                  <a:gd name="connsiteX671" fmla="*/ 5831 w 10000"/>
                  <a:gd name="connsiteY671" fmla="*/ 8844 h 10000"/>
                  <a:gd name="connsiteX672" fmla="*/ 5842 w 10000"/>
                  <a:gd name="connsiteY672" fmla="*/ 8847 h 10000"/>
                  <a:gd name="connsiteX673" fmla="*/ 5859 w 10000"/>
                  <a:gd name="connsiteY673" fmla="*/ 8857 h 10000"/>
                  <a:gd name="connsiteX674" fmla="*/ 5870 w 10000"/>
                  <a:gd name="connsiteY674" fmla="*/ 8867 h 10000"/>
                  <a:gd name="connsiteX675" fmla="*/ 5878 w 10000"/>
                  <a:gd name="connsiteY675" fmla="*/ 8873 h 10000"/>
                  <a:gd name="connsiteX676" fmla="*/ 5895 w 10000"/>
                  <a:gd name="connsiteY676" fmla="*/ 8873 h 10000"/>
                  <a:gd name="connsiteX677" fmla="*/ 5911 w 10000"/>
                  <a:gd name="connsiteY677" fmla="*/ 8873 h 10000"/>
                  <a:gd name="connsiteX678" fmla="*/ 5931 w 10000"/>
                  <a:gd name="connsiteY678" fmla="*/ 8873 h 10000"/>
                  <a:gd name="connsiteX679" fmla="*/ 5950 w 10000"/>
                  <a:gd name="connsiteY679" fmla="*/ 8867 h 10000"/>
                  <a:gd name="connsiteX680" fmla="*/ 5967 w 10000"/>
                  <a:gd name="connsiteY680" fmla="*/ 8867 h 10000"/>
                  <a:gd name="connsiteX681" fmla="*/ 5975 w 10000"/>
                  <a:gd name="connsiteY681" fmla="*/ 8873 h 10000"/>
                  <a:gd name="connsiteX682" fmla="*/ 6000 w 10000"/>
                  <a:gd name="connsiteY682" fmla="*/ 8883 h 10000"/>
                  <a:gd name="connsiteX683" fmla="*/ 5997 w 10000"/>
                  <a:gd name="connsiteY683" fmla="*/ 8886 h 10000"/>
                  <a:gd name="connsiteX684" fmla="*/ 5997 w 10000"/>
                  <a:gd name="connsiteY684" fmla="*/ 8896 h 10000"/>
                  <a:gd name="connsiteX685" fmla="*/ 6014 w 10000"/>
                  <a:gd name="connsiteY685" fmla="*/ 8892 h 10000"/>
                  <a:gd name="connsiteX686" fmla="*/ 6028 w 10000"/>
                  <a:gd name="connsiteY686" fmla="*/ 8892 h 10000"/>
                  <a:gd name="connsiteX687" fmla="*/ 6053 w 10000"/>
                  <a:gd name="connsiteY687" fmla="*/ 8886 h 10000"/>
                  <a:gd name="connsiteX688" fmla="*/ 6072 w 10000"/>
                  <a:gd name="connsiteY688" fmla="*/ 8876 h 10000"/>
                  <a:gd name="connsiteX689" fmla="*/ 6089 w 10000"/>
                  <a:gd name="connsiteY689" fmla="*/ 8867 h 10000"/>
                  <a:gd name="connsiteX690" fmla="*/ 6111 w 10000"/>
                  <a:gd name="connsiteY690" fmla="*/ 8857 h 10000"/>
                  <a:gd name="connsiteX691" fmla="*/ 6127 w 10000"/>
                  <a:gd name="connsiteY691" fmla="*/ 8847 h 10000"/>
                  <a:gd name="connsiteX692" fmla="*/ 6152 w 10000"/>
                  <a:gd name="connsiteY692" fmla="*/ 8834 h 10000"/>
                  <a:gd name="connsiteX693" fmla="*/ 6183 w 10000"/>
                  <a:gd name="connsiteY693" fmla="*/ 8828 h 10000"/>
                  <a:gd name="connsiteX694" fmla="*/ 6175 w 10000"/>
                  <a:gd name="connsiteY694" fmla="*/ 8844 h 10000"/>
                  <a:gd name="connsiteX695" fmla="*/ 6169 w 10000"/>
                  <a:gd name="connsiteY695" fmla="*/ 8863 h 10000"/>
                  <a:gd name="connsiteX696" fmla="*/ 6158 w 10000"/>
                  <a:gd name="connsiteY696" fmla="*/ 8886 h 10000"/>
                  <a:gd name="connsiteX697" fmla="*/ 6152 w 10000"/>
                  <a:gd name="connsiteY697" fmla="*/ 8896 h 10000"/>
                  <a:gd name="connsiteX698" fmla="*/ 6150 w 10000"/>
                  <a:gd name="connsiteY698" fmla="*/ 8909 h 10000"/>
                  <a:gd name="connsiteX699" fmla="*/ 6152 w 10000"/>
                  <a:gd name="connsiteY699" fmla="*/ 8938 h 10000"/>
                  <a:gd name="connsiteX700" fmla="*/ 6158 w 10000"/>
                  <a:gd name="connsiteY700" fmla="*/ 8957 h 10000"/>
                  <a:gd name="connsiteX701" fmla="*/ 6161 w 10000"/>
                  <a:gd name="connsiteY701" fmla="*/ 8980 h 10000"/>
                  <a:gd name="connsiteX702" fmla="*/ 6166 w 10000"/>
                  <a:gd name="connsiteY702" fmla="*/ 8999 h 10000"/>
                  <a:gd name="connsiteX703" fmla="*/ 6175 w 10000"/>
                  <a:gd name="connsiteY703" fmla="*/ 9032 h 10000"/>
                  <a:gd name="connsiteX704" fmla="*/ 6183 w 10000"/>
                  <a:gd name="connsiteY704" fmla="*/ 9051 h 10000"/>
                  <a:gd name="connsiteX705" fmla="*/ 6191 w 10000"/>
                  <a:gd name="connsiteY705" fmla="*/ 9064 h 10000"/>
                  <a:gd name="connsiteX706" fmla="*/ 6194 w 10000"/>
                  <a:gd name="connsiteY706" fmla="*/ 9084 h 10000"/>
                  <a:gd name="connsiteX707" fmla="*/ 6208 w 10000"/>
                  <a:gd name="connsiteY707" fmla="*/ 9103 h 10000"/>
                  <a:gd name="connsiteX708" fmla="*/ 6208 w 10000"/>
                  <a:gd name="connsiteY708" fmla="*/ 9113 h 10000"/>
                  <a:gd name="connsiteX709" fmla="*/ 6216 w 10000"/>
                  <a:gd name="connsiteY709" fmla="*/ 9129 h 10000"/>
                  <a:gd name="connsiteX710" fmla="*/ 6230 w 10000"/>
                  <a:gd name="connsiteY710" fmla="*/ 9148 h 10000"/>
                  <a:gd name="connsiteX711" fmla="*/ 6241 w 10000"/>
                  <a:gd name="connsiteY711" fmla="*/ 9165 h 10000"/>
                  <a:gd name="connsiteX712" fmla="*/ 6249 w 10000"/>
                  <a:gd name="connsiteY712" fmla="*/ 9168 h 10000"/>
                  <a:gd name="connsiteX713" fmla="*/ 6266 w 10000"/>
                  <a:gd name="connsiteY713" fmla="*/ 9184 h 10000"/>
                  <a:gd name="connsiteX714" fmla="*/ 6280 w 10000"/>
                  <a:gd name="connsiteY714" fmla="*/ 9184 h 10000"/>
                  <a:gd name="connsiteX715" fmla="*/ 6288 w 10000"/>
                  <a:gd name="connsiteY715" fmla="*/ 9177 h 10000"/>
                  <a:gd name="connsiteX716" fmla="*/ 6299 w 10000"/>
                  <a:gd name="connsiteY716" fmla="*/ 9187 h 10000"/>
                  <a:gd name="connsiteX717" fmla="*/ 6305 w 10000"/>
                  <a:gd name="connsiteY717" fmla="*/ 9197 h 10000"/>
                  <a:gd name="connsiteX718" fmla="*/ 6310 w 10000"/>
                  <a:gd name="connsiteY718" fmla="*/ 9197 h 10000"/>
                  <a:gd name="connsiteX719" fmla="*/ 6321 w 10000"/>
                  <a:gd name="connsiteY719" fmla="*/ 9213 h 10000"/>
                  <a:gd name="connsiteX720" fmla="*/ 6335 w 10000"/>
                  <a:gd name="connsiteY720" fmla="*/ 9223 h 10000"/>
                  <a:gd name="connsiteX721" fmla="*/ 6338 w 10000"/>
                  <a:gd name="connsiteY721" fmla="*/ 9223 h 10000"/>
                  <a:gd name="connsiteX722" fmla="*/ 6355 w 10000"/>
                  <a:gd name="connsiteY722" fmla="*/ 9226 h 10000"/>
                  <a:gd name="connsiteX723" fmla="*/ 6363 w 10000"/>
                  <a:gd name="connsiteY723" fmla="*/ 9236 h 10000"/>
                  <a:gd name="connsiteX724" fmla="*/ 6380 w 10000"/>
                  <a:gd name="connsiteY724" fmla="*/ 9258 h 10000"/>
                  <a:gd name="connsiteX725" fmla="*/ 6393 w 10000"/>
                  <a:gd name="connsiteY725" fmla="*/ 9278 h 10000"/>
                  <a:gd name="connsiteX726" fmla="*/ 6396 w 10000"/>
                  <a:gd name="connsiteY726" fmla="*/ 9288 h 10000"/>
                  <a:gd name="connsiteX727" fmla="*/ 6407 w 10000"/>
                  <a:gd name="connsiteY727" fmla="*/ 9297 h 10000"/>
                  <a:gd name="connsiteX728" fmla="*/ 6410 w 10000"/>
                  <a:gd name="connsiteY728" fmla="*/ 9307 h 10000"/>
                  <a:gd name="connsiteX729" fmla="*/ 6416 w 10000"/>
                  <a:gd name="connsiteY729" fmla="*/ 9317 h 10000"/>
                  <a:gd name="connsiteX730" fmla="*/ 6424 w 10000"/>
                  <a:gd name="connsiteY730" fmla="*/ 9326 h 10000"/>
                  <a:gd name="connsiteX731" fmla="*/ 6435 w 10000"/>
                  <a:gd name="connsiteY731" fmla="*/ 9336 h 10000"/>
                  <a:gd name="connsiteX732" fmla="*/ 6443 w 10000"/>
                  <a:gd name="connsiteY732" fmla="*/ 9346 h 10000"/>
                  <a:gd name="connsiteX733" fmla="*/ 6449 w 10000"/>
                  <a:gd name="connsiteY733" fmla="*/ 9362 h 10000"/>
                  <a:gd name="connsiteX734" fmla="*/ 6452 w 10000"/>
                  <a:gd name="connsiteY734" fmla="*/ 9372 h 10000"/>
                  <a:gd name="connsiteX735" fmla="*/ 6449 w 10000"/>
                  <a:gd name="connsiteY735" fmla="*/ 9381 h 10000"/>
                  <a:gd name="connsiteX736" fmla="*/ 6465 w 10000"/>
                  <a:gd name="connsiteY736" fmla="*/ 9394 h 10000"/>
                  <a:gd name="connsiteX737" fmla="*/ 6468 w 10000"/>
                  <a:gd name="connsiteY737" fmla="*/ 9420 h 10000"/>
                  <a:gd name="connsiteX738" fmla="*/ 6493 w 10000"/>
                  <a:gd name="connsiteY738" fmla="*/ 9430 h 10000"/>
                  <a:gd name="connsiteX739" fmla="*/ 6507 w 10000"/>
                  <a:gd name="connsiteY739" fmla="*/ 9440 h 10000"/>
                  <a:gd name="connsiteX740" fmla="*/ 6524 w 10000"/>
                  <a:gd name="connsiteY740" fmla="*/ 9459 h 10000"/>
                  <a:gd name="connsiteX741" fmla="*/ 6532 w 10000"/>
                  <a:gd name="connsiteY741" fmla="*/ 9485 h 10000"/>
                  <a:gd name="connsiteX742" fmla="*/ 6537 w 10000"/>
                  <a:gd name="connsiteY742" fmla="*/ 9498 h 10000"/>
                  <a:gd name="connsiteX743" fmla="*/ 6571 w 10000"/>
                  <a:gd name="connsiteY743" fmla="*/ 9508 h 10000"/>
                  <a:gd name="connsiteX744" fmla="*/ 6596 w 10000"/>
                  <a:gd name="connsiteY744" fmla="*/ 9508 h 10000"/>
                  <a:gd name="connsiteX745" fmla="*/ 6637 w 10000"/>
                  <a:gd name="connsiteY745" fmla="*/ 9517 h 10000"/>
                  <a:gd name="connsiteX746" fmla="*/ 6662 w 10000"/>
                  <a:gd name="connsiteY746" fmla="*/ 9524 h 10000"/>
                  <a:gd name="connsiteX747" fmla="*/ 6679 w 10000"/>
                  <a:gd name="connsiteY747" fmla="*/ 9517 h 10000"/>
                  <a:gd name="connsiteX748" fmla="*/ 6679 w 10000"/>
                  <a:gd name="connsiteY748" fmla="*/ 9505 h 10000"/>
                  <a:gd name="connsiteX749" fmla="*/ 6690 w 10000"/>
                  <a:gd name="connsiteY749" fmla="*/ 9485 h 10000"/>
                  <a:gd name="connsiteX750" fmla="*/ 6693 w 10000"/>
                  <a:gd name="connsiteY750" fmla="*/ 9479 h 10000"/>
                  <a:gd name="connsiteX751" fmla="*/ 6706 w 10000"/>
                  <a:gd name="connsiteY751" fmla="*/ 9469 h 10000"/>
                  <a:gd name="connsiteX752" fmla="*/ 6709 w 10000"/>
                  <a:gd name="connsiteY752" fmla="*/ 9462 h 10000"/>
                  <a:gd name="connsiteX753" fmla="*/ 6717 w 10000"/>
                  <a:gd name="connsiteY753" fmla="*/ 9459 h 10000"/>
                  <a:gd name="connsiteX754" fmla="*/ 6726 w 10000"/>
                  <a:gd name="connsiteY754" fmla="*/ 9459 h 10000"/>
                  <a:gd name="connsiteX755" fmla="*/ 6742 w 10000"/>
                  <a:gd name="connsiteY755" fmla="*/ 9462 h 10000"/>
                  <a:gd name="connsiteX756" fmla="*/ 6759 w 10000"/>
                  <a:gd name="connsiteY756" fmla="*/ 9479 h 10000"/>
                  <a:gd name="connsiteX757" fmla="*/ 6781 w 10000"/>
                  <a:gd name="connsiteY757" fmla="*/ 9485 h 10000"/>
                  <a:gd name="connsiteX758" fmla="*/ 6795 w 10000"/>
                  <a:gd name="connsiteY758" fmla="*/ 9485 h 10000"/>
                  <a:gd name="connsiteX759" fmla="*/ 6803 w 10000"/>
                  <a:gd name="connsiteY759" fmla="*/ 9498 h 10000"/>
                  <a:gd name="connsiteX760" fmla="*/ 6806 w 10000"/>
                  <a:gd name="connsiteY760" fmla="*/ 9508 h 10000"/>
                  <a:gd name="connsiteX761" fmla="*/ 6823 w 10000"/>
                  <a:gd name="connsiteY761" fmla="*/ 9514 h 10000"/>
                  <a:gd name="connsiteX762" fmla="*/ 6831 w 10000"/>
                  <a:gd name="connsiteY762" fmla="*/ 9514 h 10000"/>
                  <a:gd name="connsiteX763" fmla="*/ 6848 w 10000"/>
                  <a:gd name="connsiteY763" fmla="*/ 9514 h 10000"/>
                  <a:gd name="connsiteX764" fmla="*/ 6856 w 10000"/>
                  <a:gd name="connsiteY764" fmla="*/ 9517 h 10000"/>
                  <a:gd name="connsiteX765" fmla="*/ 6878 w 10000"/>
                  <a:gd name="connsiteY765" fmla="*/ 9524 h 10000"/>
                  <a:gd name="connsiteX766" fmla="*/ 6895 w 10000"/>
                  <a:gd name="connsiteY766" fmla="*/ 9524 h 10000"/>
                  <a:gd name="connsiteX767" fmla="*/ 6917 w 10000"/>
                  <a:gd name="connsiteY767" fmla="*/ 9527 h 10000"/>
                  <a:gd name="connsiteX768" fmla="*/ 6934 w 10000"/>
                  <a:gd name="connsiteY768" fmla="*/ 9534 h 10000"/>
                  <a:gd name="connsiteX769" fmla="*/ 6961 w 10000"/>
                  <a:gd name="connsiteY769" fmla="*/ 9543 h 10000"/>
                  <a:gd name="connsiteX770" fmla="*/ 6989 w 10000"/>
                  <a:gd name="connsiteY770" fmla="*/ 9547 h 10000"/>
                  <a:gd name="connsiteX771" fmla="*/ 7014 w 10000"/>
                  <a:gd name="connsiteY771" fmla="*/ 9543 h 10000"/>
                  <a:gd name="connsiteX772" fmla="*/ 7033 w 10000"/>
                  <a:gd name="connsiteY772" fmla="*/ 9543 h 10000"/>
                  <a:gd name="connsiteX773" fmla="*/ 7042 w 10000"/>
                  <a:gd name="connsiteY773" fmla="*/ 9547 h 10000"/>
                  <a:gd name="connsiteX774" fmla="*/ 7069 w 10000"/>
                  <a:gd name="connsiteY774" fmla="*/ 9647 h 10000"/>
                  <a:gd name="connsiteX775" fmla="*/ 7122 w 10000"/>
                  <a:gd name="connsiteY775" fmla="*/ 9734 h 10000"/>
                  <a:gd name="connsiteX776" fmla="*/ 7147 w 10000"/>
                  <a:gd name="connsiteY776" fmla="*/ 9744 h 10000"/>
                  <a:gd name="connsiteX777" fmla="*/ 7169 w 10000"/>
                  <a:gd name="connsiteY777" fmla="*/ 9741 h 10000"/>
                  <a:gd name="connsiteX778" fmla="*/ 7177 w 10000"/>
                  <a:gd name="connsiteY778" fmla="*/ 9744 h 10000"/>
                  <a:gd name="connsiteX779" fmla="*/ 7186 w 10000"/>
                  <a:gd name="connsiteY779" fmla="*/ 9754 h 10000"/>
                  <a:gd name="connsiteX780" fmla="*/ 7191 w 10000"/>
                  <a:gd name="connsiteY780" fmla="*/ 9773 h 10000"/>
                  <a:gd name="connsiteX781" fmla="*/ 7208 w 10000"/>
                  <a:gd name="connsiteY781" fmla="*/ 9783 h 10000"/>
                  <a:gd name="connsiteX782" fmla="*/ 7219 w 10000"/>
                  <a:gd name="connsiteY782" fmla="*/ 9793 h 10000"/>
                  <a:gd name="connsiteX783" fmla="*/ 7235 w 10000"/>
                  <a:gd name="connsiteY783" fmla="*/ 9802 h 10000"/>
                  <a:gd name="connsiteX784" fmla="*/ 7249 w 10000"/>
                  <a:gd name="connsiteY784" fmla="*/ 9819 h 10000"/>
                  <a:gd name="connsiteX785" fmla="*/ 7255 w 10000"/>
                  <a:gd name="connsiteY785" fmla="*/ 9835 h 10000"/>
                  <a:gd name="connsiteX786" fmla="*/ 7255 w 10000"/>
                  <a:gd name="connsiteY786" fmla="*/ 9848 h 10000"/>
                  <a:gd name="connsiteX787" fmla="*/ 7249 w 10000"/>
                  <a:gd name="connsiteY787" fmla="*/ 9848 h 10000"/>
                  <a:gd name="connsiteX788" fmla="*/ 7244 w 10000"/>
                  <a:gd name="connsiteY788" fmla="*/ 9858 h 10000"/>
                  <a:gd name="connsiteX789" fmla="*/ 7235 w 10000"/>
                  <a:gd name="connsiteY789" fmla="*/ 9883 h 10000"/>
                  <a:gd name="connsiteX790" fmla="*/ 7244 w 10000"/>
                  <a:gd name="connsiteY790" fmla="*/ 9903 h 10000"/>
                  <a:gd name="connsiteX791" fmla="*/ 7258 w 10000"/>
                  <a:gd name="connsiteY791" fmla="*/ 9926 h 10000"/>
                  <a:gd name="connsiteX792" fmla="*/ 7263 w 10000"/>
                  <a:gd name="connsiteY792" fmla="*/ 9948 h 10000"/>
                  <a:gd name="connsiteX793" fmla="*/ 7274 w 10000"/>
                  <a:gd name="connsiteY793" fmla="*/ 9968 h 10000"/>
                  <a:gd name="connsiteX794" fmla="*/ 7283 w 10000"/>
                  <a:gd name="connsiteY794" fmla="*/ 9987 h 10000"/>
                  <a:gd name="connsiteX795" fmla="*/ 7291 w 10000"/>
                  <a:gd name="connsiteY795" fmla="*/ 10000 h 10000"/>
                  <a:gd name="connsiteX796" fmla="*/ 7305 w 10000"/>
                  <a:gd name="connsiteY796" fmla="*/ 9997 h 10000"/>
                  <a:gd name="connsiteX797" fmla="*/ 7313 w 10000"/>
                  <a:gd name="connsiteY797" fmla="*/ 9977 h 10000"/>
                  <a:gd name="connsiteX798" fmla="*/ 7324 w 10000"/>
                  <a:gd name="connsiteY798" fmla="*/ 9968 h 10000"/>
                  <a:gd name="connsiteX799" fmla="*/ 7341 w 10000"/>
                  <a:gd name="connsiteY799" fmla="*/ 9971 h 10000"/>
                  <a:gd name="connsiteX800" fmla="*/ 7368 w 10000"/>
                  <a:gd name="connsiteY800" fmla="*/ 9987 h 10000"/>
                  <a:gd name="connsiteX801" fmla="*/ 7380 w 10000"/>
                  <a:gd name="connsiteY801" fmla="*/ 9990 h 10000"/>
                  <a:gd name="connsiteX802" fmla="*/ 7393 w 10000"/>
                  <a:gd name="connsiteY802" fmla="*/ 9981 h 10000"/>
                  <a:gd name="connsiteX803" fmla="*/ 7404 w 10000"/>
                  <a:gd name="connsiteY803" fmla="*/ 9968 h 10000"/>
                  <a:gd name="connsiteX804" fmla="*/ 7418 w 10000"/>
                  <a:gd name="connsiteY804" fmla="*/ 9948 h 10000"/>
                  <a:gd name="connsiteX805" fmla="*/ 7427 w 10000"/>
                  <a:gd name="connsiteY805" fmla="*/ 9922 h 10000"/>
                  <a:gd name="connsiteX806" fmla="*/ 7427 w 10000"/>
                  <a:gd name="connsiteY806" fmla="*/ 9906 h 10000"/>
                  <a:gd name="connsiteX807" fmla="*/ 7404 w 10000"/>
                  <a:gd name="connsiteY807" fmla="*/ 9877 h 10000"/>
                  <a:gd name="connsiteX808" fmla="*/ 7388 w 10000"/>
                  <a:gd name="connsiteY808" fmla="*/ 9854 h 10000"/>
                  <a:gd name="connsiteX809" fmla="*/ 7385 w 10000"/>
                  <a:gd name="connsiteY809" fmla="*/ 9845 h 10000"/>
                  <a:gd name="connsiteX810" fmla="*/ 7385 w 10000"/>
                  <a:gd name="connsiteY810" fmla="*/ 9825 h 10000"/>
                  <a:gd name="connsiteX811" fmla="*/ 7385 w 10000"/>
                  <a:gd name="connsiteY811" fmla="*/ 9819 h 10000"/>
                  <a:gd name="connsiteX812" fmla="*/ 7393 w 10000"/>
                  <a:gd name="connsiteY812" fmla="*/ 9809 h 10000"/>
                  <a:gd name="connsiteX813" fmla="*/ 7404 w 10000"/>
                  <a:gd name="connsiteY813" fmla="*/ 9793 h 10000"/>
                  <a:gd name="connsiteX814" fmla="*/ 7413 w 10000"/>
                  <a:gd name="connsiteY814" fmla="*/ 9783 h 10000"/>
                  <a:gd name="connsiteX815" fmla="*/ 7404 w 10000"/>
                  <a:gd name="connsiteY815" fmla="*/ 9770 h 10000"/>
                  <a:gd name="connsiteX816" fmla="*/ 7388 w 10000"/>
                  <a:gd name="connsiteY816" fmla="*/ 9760 h 10000"/>
                  <a:gd name="connsiteX817" fmla="*/ 7371 w 10000"/>
                  <a:gd name="connsiteY817" fmla="*/ 9744 h 10000"/>
                  <a:gd name="connsiteX818" fmla="*/ 7363 w 10000"/>
                  <a:gd name="connsiteY818" fmla="*/ 9731 h 10000"/>
                  <a:gd name="connsiteX819" fmla="*/ 7355 w 10000"/>
                  <a:gd name="connsiteY819" fmla="*/ 9715 h 10000"/>
                  <a:gd name="connsiteX820" fmla="*/ 7360 w 10000"/>
                  <a:gd name="connsiteY820" fmla="*/ 9686 h 10000"/>
                  <a:gd name="connsiteX821" fmla="*/ 7363 w 10000"/>
                  <a:gd name="connsiteY821" fmla="*/ 9657 h 10000"/>
                  <a:gd name="connsiteX822" fmla="*/ 7360 w 10000"/>
                  <a:gd name="connsiteY822" fmla="*/ 9631 h 10000"/>
                  <a:gd name="connsiteX823" fmla="*/ 7346 w 10000"/>
                  <a:gd name="connsiteY823" fmla="*/ 9611 h 10000"/>
                  <a:gd name="connsiteX824" fmla="*/ 7332 w 10000"/>
                  <a:gd name="connsiteY824" fmla="*/ 9585 h 10000"/>
                  <a:gd name="connsiteX825" fmla="*/ 7324 w 10000"/>
                  <a:gd name="connsiteY825" fmla="*/ 9573 h 10000"/>
                  <a:gd name="connsiteX826" fmla="*/ 7324 w 10000"/>
                  <a:gd name="connsiteY826" fmla="*/ 9553 h 10000"/>
                  <a:gd name="connsiteX827" fmla="*/ 7324 w 10000"/>
                  <a:gd name="connsiteY827" fmla="*/ 9543 h 10000"/>
                  <a:gd name="connsiteX828" fmla="*/ 7324 w 10000"/>
                  <a:gd name="connsiteY828" fmla="*/ 9517 h 10000"/>
                  <a:gd name="connsiteX829" fmla="*/ 7324 w 10000"/>
                  <a:gd name="connsiteY829" fmla="*/ 9498 h 10000"/>
                  <a:gd name="connsiteX830" fmla="*/ 7332 w 10000"/>
                  <a:gd name="connsiteY830" fmla="*/ 9479 h 10000"/>
                  <a:gd name="connsiteX831" fmla="*/ 7341 w 10000"/>
                  <a:gd name="connsiteY831" fmla="*/ 9462 h 10000"/>
                  <a:gd name="connsiteX832" fmla="*/ 7352 w 10000"/>
                  <a:gd name="connsiteY832" fmla="*/ 9459 h 10000"/>
                  <a:gd name="connsiteX833" fmla="*/ 7360 w 10000"/>
                  <a:gd name="connsiteY833" fmla="*/ 9443 h 10000"/>
                  <a:gd name="connsiteX834" fmla="*/ 7363 w 10000"/>
                  <a:gd name="connsiteY834" fmla="*/ 9433 h 10000"/>
                  <a:gd name="connsiteX835" fmla="*/ 7377 w 10000"/>
                  <a:gd name="connsiteY835" fmla="*/ 9433 h 10000"/>
                  <a:gd name="connsiteX836" fmla="*/ 7388 w 10000"/>
                  <a:gd name="connsiteY836" fmla="*/ 9430 h 10000"/>
                  <a:gd name="connsiteX837" fmla="*/ 7396 w 10000"/>
                  <a:gd name="connsiteY837" fmla="*/ 9430 h 10000"/>
                  <a:gd name="connsiteX838" fmla="*/ 7402 w 10000"/>
                  <a:gd name="connsiteY838" fmla="*/ 9424 h 10000"/>
                  <a:gd name="connsiteX839" fmla="*/ 7396 w 10000"/>
                  <a:gd name="connsiteY839" fmla="*/ 9414 h 10000"/>
                  <a:gd name="connsiteX840" fmla="*/ 7388 w 10000"/>
                  <a:gd name="connsiteY840" fmla="*/ 9401 h 10000"/>
                  <a:gd name="connsiteX841" fmla="*/ 7371 w 10000"/>
                  <a:gd name="connsiteY841" fmla="*/ 9391 h 10000"/>
                  <a:gd name="connsiteX842" fmla="*/ 7355 w 10000"/>
                  <a:gd name="connsiteY842" fmla="*/ 9375 h 10000"/>
                  <a:gd name="connsiteX843" fmla="*/ 7332 w 10000"/>
                  <a:gd name="connsiteY843" fmla="*/ 9356 h 10000"/>
                  <a:gd name="connsiteX844" fmla="*/ 7313 w 10000"/>
                  <a:gd name="connsiteY844" fmla="*/ 9330 h 10000"/>
                  <a:gd name="connsiteX845" fmla="*/ 7307 w 10000"/>
                  <a:gd name="connsiteY845" fmla="*/ 9310 h 10000"/>
                  <a:gd name="connsiteX846" fmla="*/ 7305 w 10000"/>
                  <a:gd name="connsiteY846" fmla="*/ 9291 h 10000"/>
                  <a:gd name="connsiteX847" fmla="*/ 7305 w 10000"/>
                  <a:gd name="connsiteY847" fmla="*/ 9278 h 10000"/>
                  <a:gd name="connsiteX848" fmla="*/ 7296 w 10000"/>
                  <a:gd name="connsiteY848" fmla="*/ 9268 h 10000"/>
                  <a:gd name="connsiteX849" fmla="*/ 7296 w 10000"/>
                  <a:gd name="connsiteY849" fmla="*/ 9249 h 10000"/>
                  <a:gd name="connsiteX850" fmla="*/ 7291 w 10000"/>
                  <a:gd name="connsiteY850" fmla="*/ 9226 h 10000"/>
                  <a:gd name="connsiteX851" fmla="*/ 7283 w 10000"/>
                  <a:gd name="connsiteY851" fmla="*/ 9213 h 10000"/>
                  <a:gd name="connsiteX852" fmla="*/ 7274 w 10000"/>
                  <a:gd name="connsiteY852" fmla="*/ 9194 h 10000"/>
                  <a:gd name="connsiteX853" fmla="*/ 7274 w 10000"/>
                  <a:gd name="connsiteY853" fmla="*/ 9174 h 10000"/>
                  <a:gd name="connsiteX854" fmla="*/ 7280 w 10000"/>
                  <a:gd name="connsiteY854" fmla="*/ 9148 h 10000"/>
                  <a:gd name="connsiteX855" fmla="*/ 7283 w 10000"/>
                  <a:gd name="connsiteY855" fmla="*/ 9119 h 10000"/>
                  <a:gd name="connsiteX856" fmla="*/ 7291 w 10000"/>
                  <a:gd name="connsiteY856" fmla="*/ 9100 h 10000"/>
                  <a:gd name="connsiteX857" fmla="*/ 7307 w 10000"/>
                  <a:gd name="connsiteY857" fmla="*/ 9080 h 10000"/>
                  <a:gd name="connsiteX858" fmla="*/ 7324 w 10000"/>
                  <a:gd name="connsiteY858" fmla="*/ 9054 h 10000"/>
                  <a:gd name="connsiteX859" fmla="*/ 7341 w 10000"/>
                  <a:gd name="connsiteY859" fmla="*/ 9054 h 10000"/>
                  <a:gd name="connsiteX860" fmla="*/ 7352 w 10000"/>
                  <a:gd name="connsiteY860" fmla="*/ 9054 h 10000"/>
                  <a:gd name="connsiteX861" fmla="*/ 7346 w 10000"/>
                  <a:gd name="connsiteY861" fmla="*/ 9032 h 10000"/>
                  <a:gd name="connsiteX862" fmla="*/ 7341 w 10000"/>
                  <a:gd name="connsiteY862" fmla="*/ 9022 h 10000"/>
                  <a:gd name="connsiteX863" fmla="*/ 7352 w 10000"/>
                  <a:gd name="connsiteY863" fmla="*/ 8999 h 10000"/>
                  <a:gd name="connsiteX864" fmla="*/ 7360 w 10000"/>
                  <a:gd name="connsiteY864" fmla="*/ 8967 h 10000"/>
                  <a:gd name="connsiteX865" fmla="*/ 7368 w 10000"/>
                  <a:gd name="connsiteY865" fmla="*/ 8922 h 10000"/>
                  <a:gd name="connsiteX866" fmla="*/ 7377 w 10000"/>
                  <a:gd name="connsiteY866" fmla="*/ 8896 h 10000"/>
                  <a:gd name="connsiteX867" fmla="*/ 7380 w 10000"/>
                  <a:gd name="connsiteY867" fmla="*/ 8867 h 10000"/>
                  <a:gd name="connsiteX868" fmla="*/ 7402 w 10000"/>
                  <a:gd name="connsiteY868" fmla="*/ 8824 h 10000"/>
                  <a:gd name="connsiteX869" fmla="*/ 7402 w 10000"/>
                  <a:gd name="connsiteY869" fmla="*/ 8808 h 10000"/>
                  <a:gd name="connsiteX870" fmla="*/ 7393 w 10000"/>
                  <a:gd name="connsiteY870" fmla="*/ 8795 h 10000"/>
                  <a:gd name="connsiteX871" fmla="*/ 7388 w 10000"/>
                  <a:gd name="connsiteY871" fmla="*/ 8799 h 10000"/>
                  <a:gd name="connsiteX872" fmla="*/ 7396 w 10000"/>
                  <a:gd name="connsiteY872" fmla="*/ 8789 h 10000"/>
                  <a:gd name="connsiteX873" fmla="*/ 7404 w 10000"/>
                  <a:gd name="connsiteY873" fmla="*/ 8789 h 10000"/>
                  <a:gd name="connsiteX874" fmla="*/ 7421 w 10000"/>
                  <a:gd name="connsiteY874" fmla="*/ 8769 h 10000"/>
                  <a:gd name="connsiteX875" fmla="*/ 7443 w 10000"/>
                  <a:gd name="connsiteY875" fmla="*/ 8763 h 10000"/>
                  <a:gd name="connsiteX876" fmla="*/ 7452 w 10000"/>
                  <a:gd name="connsiteY876" fmla="*/ 8769 h 10000"/>
                  <a:gd name="connsiteX877" fmla="*/ 7468 w 10000"/>
                  <a:gd name="connsiteY877" fmla="*/ 8769 h 10000"/>
                  <a:gd name="connsiteX878" fmla="*/ 7499 w 10000"/>
                  <a:gd name="connsiteY878" fmla="*/ 8763 h 10000"/>
                  <a:gd name="connsiteX879" fmla="*/ 7526 w 10000"/>
                  <a:gd name="connsiteY879" fmla="*/ 8763 h 10000"/>
                  <a:gd name="connsiteX880" fmla="*/ 7532 w 10000"/>
                  <a:gd name="connsiteY880" fmla="*/ 8763 h 10000"/>
                  <a:gd name="connsiteX881" fmla="*/ 7554 w 10000"/>
                  <a:gd name="connsiteY881" fmla="*/ 8744 h 10000"/>
                  <a:gd name="connsiteX882" fmla="*/ 7571 w 10000"/>
                  <a:gd name="connsiteY882" fmla="*/ 8731 h 10000"/>
                  <a:gd name="connsiteX883" fmla="*/ 7587 w 10000"/>
                  <a:gd name="connsiteY883" fmla="*/ 8711 h 10000"/>
                  <a:gd name="connsiteX884" fmla="*/ 7607 w 10000"/>
                  <a:gd name="connsiteY884" fmla="*/ 8711 h 10000"/>
                  <a:gd name="connsiteX885" fmla="*/ 7634 w 10000"/>
                  <a:gd name="connsiteY885" fmla="*/ 8705 h 10000"/>
                  <a:gd name="connsiteX886" fmla="*/ 7643 w 10000"/>
                  <a:gd name="connsiteY886" fmla="*/ 8682 h 10000"/>
                  <a:gd name="connsiteX887" fmla="*/ 7654 w 10000"/>
                  <a:gd name="connsiteY887" fmla="*/ 8666 h 10000"/>
                  <a:gd name="connsiteX888" fmla="*/ 7668 w 10000"/>
                  <a:gd name="connsiteY888" fmla="*/ 8666 h 10000"/>
                  <a:gd name="connsiteX889" fmla="*/ 7676 w 10000"/>
                  <a:gd name="connsiteY889" fmla="*/ 8682 h 10000"/>
                  <a:gd name="connsiteX890" fmla="*/ 7704 w 10000"/>
                  <a:gd name="connsiteY890" fmla="*/ 8669 h 10000"/>
                  <a:gd name="connsiteX891" fmla="*/ 7712 w 10000"/>
                  <a:gd name="connsiteY891" fmla="*/ 8669 h 10000"/>
                  <a:gd name="connsiteX892" fmla="*/ 7720 w 10000"/>
                  <a:gd name="connsiteY892" fmla="*/ 8669 h 10000"/>
                  <a:gd name="connsiteX893" fmla="*/ 7726 w 10000"/>
                  <a:gd name="connsiteY893" fmla="*/ 8656 h 10000"/>
                  <a:gd name="connsiteX894" fmla="*/ 7734 w 10000"/>
                  <a:gd name="connsiteY894" fmla="*/ 8650 h 10000"/>
                  <a:gd name="connsiteX895" fmla="*/ 7742 w 10000"/>
                  <a:gd name="connsiteY895" fmla="*/ 8650 h 10000"/>
                  <a:gd name="connsiteX896" fmla="*/ 7759 w 10000"/>
                  <a:gd name="connsiteY896" fmla="*/ 8650 h 10000"/>
                  <a:gd name="connsiteX897" fmla="*/ 7756 w 10000"/>
                  <a:gd name="connsiteY897" fmla="*/ 8630 h 10000"/>
                  <a:gd name="connsiteX898" fmla="*/ 7751 w 10000"/>
                  <a:gd name="connsiteY898" fmla="*/ 8627 h 10000"/>
                  <a:gd name="connsiteX899" fmla="*/ 7742 w 10000"/>
                  <a:gd name="connsiteY899" fmla="*/ 8620 h 10000"/>
                  <a:gd name="connsiteX900" fmla="*/ 7734 w 10000"/>
                  <a:gd name="connsiteY900" fmla="*/ 8591 h 10000"/>
                  <a:gd name="connsiteX901" fmla="*/ 7709 w 10000"/>
                  <a:gd name="connsiteY901" fmla="*/ 8582 h 10000"/>
                  <a:gd name="connsiteX902" fmla="*/ 7695 w 10000"/>
                  <a:gd name="connsiteY902" fmla="*/ 8578 h 10000"/>
                  <a:gd name="connsiteX903" fmla="*/ 7668 w 10000"/>
                  <a:gd name="connsiteY903" fmla="*/ 8562 h 10000"/>
                  <a:gd name="connsiteX904" fmla="*/ 7645 w 10000"/>
                  <a:gd name="connsiteY904" fmla="*/ 8552 h 10000"/>
                  <a:gd name="connsiteX905" fmla="*/ 7615 w 10000"/>
                  <a:gd name="connsiteY905" fmla="*/ 8543 h 10000"/>
                  <a:gd name="connsiteX906" fmla="*/ 7596 w 10000"/>
                  <a:gd name="connsiteY906" fmla="*/ 8527 h 10000"/>
                  <a:gd name="connsiteX907" fmla="*/ 7565 w 10000"/>
                  <a:gd name="connsiteY907" fmla="*/ 8494 h 10000"/>
                  <a:gd name="connsiteX908" fmla="*/ 7562 w 10000"/>
                  <a:gd name="connsiteY908" fmla="*/ 8475 h 10000"/>
                  <a:gd name="connsiteX909" fmla="*/ 7540 w 10000"/>
                  <a:gd name="connsiteY909" fmla="*/ 8455 h 10000"/>
                  <a:gd name="connsiteX910" fmla="*/ 7535 w 10000"/>
                  <a:gd name="connsiteY910" fmla="*/ 8446 h 10000"/>
                  <a:gd name="connsiteX911" fmla="*/ 7535 w 10000"/>
                  <a:gd name="connsiteY911" fmla="*/ 8420 h 10000"/>
                  <a:gd name="connsiteX912" fmla="*/ 7535 w 10000"/>
                  <a:gd name="connsiteY912" fmla="*/ 8391 h 10000"/>
                  <a:gd name="connsiteX913" fmla="*/ 7548 w 10000"/>
                  <a:gd name="connsiteY913" fmla="*/ 8345 h 10000"/>
                  <a:gd name="connsiteX914" fmla="*/ 7562 w 10000"/>
                  <a:gd name="connsiteY914" fmla="*/ 8319 h 10000"/>
                  <a:gd name="connsiteX915" fmla="*/ 7582 w 10000"/>
                  <a:gd name="connsiteY915" fmla="*/ 8310 h 10000"/>
                  <a:gd name="connsiteX916" fmla="*/ 7607 w 10000"/>
                  <a:gd name="connsiteY916" fmla="*/ 8300 h 10000"/>
                  <a:gd name="connsiteX917" fmla="*/ 7629 w 10000"/>
                  <a:gd name="connsiteY917" fmla="*/ 8300 h 10000"/>
                  <a:gd name="connsiteX918" fmla="*/ 7651 w 10000"/>
                  <a:gd name="connsiteY918" fmla="*/ 8297 h 10000"/>
                  <a:gd name="connsiteX919" fmla="*/ 7668 w 10000"/>
                  <a:gd name="connsiteY919" fmla="*/ 8280 h 10000"/>
                  <a:gd name="connsiteX920" fmla="*/ 7687 w 10000"/>
                  <a:gd name="connsiteY920" fmla="*/ 8267 h 10000"/>
                  <a:gd name="connsiteX921" fmla="*/ 7693 w 10000"/>
                  <a:gd name="connsiteY921" fmla="*/ 8261 h 10000"/>
                  <a:gd name="connsiteX922" fmla="*/ 7701 w 10000"/>
                  <a:gd name="connsiteY922" fmla="*/ 8248 h 10000"/>
                  <a:gd name="connsiteX923" fmla="*/ 7712 w 10000"/>
                  <a:gd name="connsiteY923" fmla="*/ 8238 h 10000"/>
                  <a:gd name="connsiteX924" fmla="*/ 7731 w 10000"/>
                  <a:gd name="connsiteY924" fmla="*/ 8222 h 10000"/>
                  <a:gd name="connsiteX925" fmla="*/ 7740 w 10000"/>
                  <a:gd name="connsiteY925" fmla="*/ 8206 h 10000"/>
                  <a:gd name="connsiteX926" fmla="*/ 7756 w 10000"/>
                  <a:gd name="connsiteY926" fmla="*/ 8183 h 10000"/>
                  <a:gd name="connsiteX927" fmla="*/ 7773 w 10000"/>
                  <a:gd name="connsiteY927" fmla="*/ 8177 h 10000"/>
                  <a:gd name="connsiteX928" fmla="*/ 7784 w 10000"/>
                  <a:gd name="connsiteY928" fmla="*/ 8183 h 10000"/>
                  <a:gd name="connsiteX929" fmla="*/ 7801 w 10000"/>
                  <a:gd name="connsiteY929" fmla="*/ 8174 h 10000"/>
                  <a:gd name="connsiteX930" fmla="*/ 7801 w 10000"/>
                  <a:gd name="connsiteY930" fmla="*/ 8157 h 10000"/>
                  <a:gd name="connsiteX931" fmla="*/ 7817 w 10000"/>
                  <a:gd name="connsiteY931" fmla="*/ 8164 h 10000"/>
                  <a:gd name="connsiteX932" fmla="*/ 7837 w 10000"/>
                  <a:gd name="connsiteY932" fmla="*/ 8164 h 10000"/>
                  <a:gd name="connsiteX933" fmla="*/ 7856 w 10000"/>
                  <a:gd name="connsiteY933" fmla="*/ 8164 h 10000"/>
                  <a:gd name="connsiteX934" fmla="*/ 7870 w 10000"/>
                  <a:gd name="connsiteY934" fmla="*/ 8167 h 10000"/>
                  <a:gd name="connsiteX935" fmla="*/ 7881 w 10000"/>
                  <a:gd name="connsiteY935" fmla="*/ 8174 h 10000"/>
                  <a:gd name="connsiteX936" fmla="*/ 7898 w 10000"/>
                  <a:gd name="connsiteY936" fmla="*/ 8187 h 10000"/>
                  <a:gd name="connsiteX937" fmla="*/ 7917 w 10000"/>
                  <a:gd name="connsiteY937" fmla="*/ 8187 h 10000"/>
                  <a:gd name="connsiteX938" fmla="*/ 7928 w 10000"/>
                  <a:gd name="connsiteY938" fmla="*/ 8157 h 10000"/>
                  <a:gd name="connsiteX939" fmla="*/ 7942 w 10000"/>
                  <a:gd name="connsiteY939" fmla="*/ 8157 h 10000"/>
                  <a:gd name="connsiteX940" fmla="*/ 7958 w 10000"/>
                  <a:gd name="connsiteY940" fmla="*/ 8164 h 10000"/>
                  <a:gd name="connsiteX941" fmla="*/ 7983 w 10000"/>
                  <a:gd name="connsiteY941" fmla="*/ 8144 h 10000"/>
                  <a:gd name="connsiteX942" fmla="*/ 8000 w 10000"/>
                  <a:gd name="connsiteY942" fmla="*/ 8109 h 10000"/>
                  <a:gd name="connsiteX943" fmla="*/ 7994 w 10000"/>
                  <a:gd name="connsiteY943" fmla="*/ 8093 h 10000"/>
                  <a:gd name="connsiteX944" fmla="*/ 7983 w 10000"/>
                  <a:gd name="connsiteY944" fmla="*/ 8070 h 10000"/>
                  <a:gd name="connsiteX945" fmla="*/ 7986 w 10000"/>
                  <a:gd name="connsiteY945" fmla="*/ 8063 h 10000"/>
                  <a:gd name="connsiteX946" fmla="*/ 7978 w 10000"/>
                  <a:gd name="connsiteY946" fmla="*/ 8044 h 10000"/>
                  <a:gd name="connsiteX947" fmla="*/ 7986 w 10000"/>
                  <a:gd name="connsiteY947" fmla="*/ 8002 h 10000"/>
                  <a:gd name="connsiteX948" fmla="*/ 7983 w 10000"/>
                  <a:gd name="connsiteY948" fmla="*/ 7947 h 10000"/>
                  <a:gd name="connsiteX949" fmla="*/ 7961 w 10000"/>
                  <a:gd name="connsiteY949" fmla="*/ 7931 h 10000"/>
                  <a:gd name="connsiteX950" fmla="*/ 7958 w 10000"/>
                  <a:gd name="connsiteY950" fmla="*/ 7898 h 10000"/>
                  <a:gd name="connsiteX951" fmla="*/ 7953 w 10000"/>
                  <a:gd name="connsiteY951" fmla="*/ 7856 h 10000"/>
                  <a:gd name="connsiteX952" fmla="*/ 7967 w 10000"/>
                  <a:gd name="connsiteY952" fmla="*/ 7837 h 10000"/>
                  <a:gd name="connsiteX953" fmla="*/ 7950 w 10000"/>
                  <a:gd name="connsiteY953" fmla="*/ 7824 h 10000"/>
                  <a:gd name="connsiteX954" fmla="*/ 7906 w 10000"/>
                  <a:gd name="connsiteY954" fmla="*/ 7814 h 10000"/>
                  <a:gd name="connsiteX955" fmla="*/ 7878 w 10000"/>
                  <a:gd name="connsiteY955" fmla="*/ 7814 h 10000"/>
                  <a:gd name="connsiteX956" fmla="*/ 7870 w 10000"/>
                  <a:gd name="connsiteY956" fmla="*/ 7795 h 10000"/>
                  <a:gd name="connsiteX957" fmla="*/ 7878 w 10000"/>
                  <a:gd name="connsiteY957" fmla="*/ 7778 h 10000"/>
                  <a:gd name="connsiteX958" fmla="*/ 7881 w 10000"/>
                  <a:gd name="connsiteY958" fmla="*/ 7775 h 10000"/>
                  <a:gd name="connsiteX959" fmla="*/ 7878 w 10000"/>
                  <a:gd name="connsiteY959" fmla="*/ 7743 h 10000"/>
                  <a:gd name="connsiteX960" fmla="*/ 7895 w 10000"/>
                  <a:gd name="connsiteY960" fmla="*/ 7733 h 10000"/>
                  <a:gd name="connsiteX961" fmla="*/ 7911 w 10000"/>
                  <a:gd name="connsiteY961" fmla="*/ 7710 h 10000"/>
                  <a:gd name="connsiteX962" fmla="*/ 7911 w 10000"/>
                  <a:gd name="connsiteY962" fmla="*/ 7665 h 10000"/>
                  <a:gd name="connsiteX963" fmla="*/ 7917 w 10000"/>
                  <a:gd name="connsiteY963" fmla="*/ 7600 h 10000"/>
                  <a:gd name="connsiteX964" fmla="*/ 7928 w 10000"/>
                  <a:gd name="connsiteY964" fmla="*/ 7581 h 10000"/>
                  <a:gd name="connsiteX965" fmla="*/ 7917 w 10000"/>
                  <a:gd name="connsiteY965" fmla="*/ 7474 h 10000"/>
                  <a:gd name="connsiteX966" fmla="*/ 7873 w 10000"/>
                  <a:gd name="connsiteY966" fmla="*/ 7335 h 10000"/>
                  <a:gd name="connsiteX967" fmla="*/ 7756 w 10000"/>
                  <a:gd name="connsiteY967" fmla="*/ 7050 h 10000"/>
                  <a:gd name="connsiteX968" fmla="*/ 7679 w 10000"/>
                  <a:gd name="connsiteY968" fmla="*/ 6839 h 10000"/>
                  <a:gd name="connsiteX969" fmla="*/ 7668 w 10000"/>
                  <a:gd name="connsiteY969" fmla="*/ 6823 h 10000"/>
                  <a:gd name="connsiteX970" fmla="*/ 7659 w 10000"/>
                  <a:gd name="connsiteY970" fmla="*/ 6768 h 10000"/>
                  <a:gd name="connsiteX971" fmla="*/ 7659 w 10000"/>
                  <a:gd name="connsiteY971" fmla="*/ 6739 h 10000"/>
                  <a:gd name="connsiteX972" fmla="*/ 7651 w 10000"/>
                  <a:gd name="connsiteY972" fmla="*/ 6713 h 10000"/>
                  <a:gd name="connsiteX973" fmla="*/ 7654 w 10000"/>
                  <a:gd name="connsiteY973" fmla="*/ 6684 h 10000"/>
                  <a:gd name="connsiteX974" fmla="*/ 7643 w 10000"/>
                  <a:gd name="connsiteY974" fmla="*/ 6626 h 10000"/>
                  <a:gd name="connsiteX975" fmla="*/ 7629 w 10000"/>
                  <a:gd name="connsiteY975" fmla="*/ 6600 h 10000"/>
                  <a:gd name="connsiteX976" fmla="*/ 7629 w 10000"/>
                  <a:gd name="connsiteY976" fmla="*/ 6580 h 10000"/>
                  <a:gd name="connsiteX977" fmla="*/ 7623 w 10000"/>
                  <a:gd name="connsiteY977" fmla="*/ 6541 h 10000"/>
                  <a:gd name="connsiteX978" fmla="*/ 7615 w 10000"/>
                  <a:gd name="connsiteY978" fmla="*/ 6522 h 10000"/>
                  <a:gd name="connsiteX979" fmla="*/ 7598 w 10000"/>
                  <a:gd name="connsiteY979" fmla="*/ 6509 h 10000"/>
                  <a:gd name="connsiteX980" fmla="*/ 7587 w 10000"/>
                  <a:gd name="connsiteY980" fmla="*/ 6493 h 10000"/>
                  <a:gd name="connsiteX981" fmla="*/ 7579 w 10000"/>
                  <a:gd name="connsiteY981" fmla="*/ 6464 h 10000"/>
                  <a:gd name="connsiteX982" fmla="*/ 7587 w 10000"/>
                  <a:gd name="connsiteY982" fmla="*/ 6438 h 10000"/>
                  <a:gd name="connsiteX983" fmla="*/ 7596 w 10000"/>
                  <a:gd name="connsiteY983" fmla="*/ 6425 h 10000"/>
                  <a:gd name="connsiteX984" fmla="*/ 7590 w 10000"/>
                  <a:gd name="connsiteY984" fmla="*/ 6396 h 10000"/>
                  <a:gd name="connsiteX985" fmla="*/ 7590 w 10000"/>
                  <a:gd name="connsiteY985" fmla="*/ 6373 h 10000"/>
                  <a:gd name="connsiteX986" fmla="*/ 7587 w 10000"/>
                  <a:gd name="connsiteY986" fmla="*/ 6354 h 10000"/>
                  <a:gd name="connsiteX987" fmla="*/ 7582 w 10000"/>
                  <a:gd name="connsiteY987" fmla="*/ 6344 h 10000"/>
                  <a:gd name="connsiteX988" fmla="*/ 7582 w 10000"/>
                  <a:gd name="connsiteY988" fmla="*/ 6324 h 10000"/>
                  <a:gd name="connsiteX989" fmla="*/ 7571 w 10000"/>
                  <a:gd name="connsiteY989" fmla="*/ 6302 h 10000"/>
                  <a:gd name="connsiteX990" fmla="*/ 7548 w 10000"/>
                  <a:gd name="connsiteY990" fmla="*/ 6256 h 10000"/>
                  <a:gd name="connsiteX991" fmla="*/ 7546 w 10000"/>
                  <a:gd name="connsiteY991" fmla="*/ 6218 h 10000"/>
                  <a:gd name="connsiteX992" fmla="*/ 7540 w 10000"/>
                  <a:gd name="connsiteY992" fmla="*/ 6159 h 10000"/>
                  <a:gd name="connsiteX993" fmla="*/ 7535 w 10000"/>
                  <a:gd name="connsiteY993" fmla="*/ 6114 h 10000"/>
                  <a:gd name="connsiteX994" fmla="*/ 7535 w 10000"/>
                  <a:gd name="connsiteY994" fmla="*/ 6088 h 10000"/>
                  <a:gd name="connsiteX995" fmla="*/ 7540 w 10000"/>
                  <a:gd name="connsiteY995" fmla="*/ 6049 h 10000"/>
                  <a:gd name="connsiteX996" fmla="*/ 7546 w 10000"/>
                  <a:gd name="connsiteY996" fmla="*/ 6004 h 10000"/>
                  <a:gd name="connsiteX997" fmla="*/ 7548 w 10000"/>
                  <a:gd name="connsiteY997" fmla="*/ 5965 h 10000"/>
                  <a:gd name="connsiteX998" fmla="*/ 7548 w 10000"/>
                  <a:gd name="connsiteY998" fmla="*/ 5946 h 10000"/>
                  <a:gd name="connsiteX999" fmla="*/ 7548 w 10000"/>
                  <a:gd name="connsiteY999" fmla="*/ 5933 h 10000"/>
                  <a:gd name="connsiteX1000" fmla="*/ 7548 w 10000"/>
                  <a:gd name="connsiteY1000" fmla="*/ 5910 h 10000"/>
                  <a:gd name="connsiteX1001" fmla="*/ 7548 w 10000"/>
                  <a:gd name="connsiteY1001" fmla="*/ 5897 h 10000"/>
                  <a:gd name="connsiteX1002" fmla="*/ 7546 w 10000"/>
                  <a:gd name="connsiteY1002" fmla="*/ 5871 h 10000"/>
                  <a:gd name="connsiteX1003" fmla="*/ 7535 w 10000"/>
                  <a:gd name="connsiteY1003" fmla="*/ 5839 h 10000"/>
                  <a:gd name="connsiteX1004" fmla="*/ 7524 w 10000"/>
                  <a:gd name="connsiteY1004" fmla="*/ 5797 h 10000"/>
                  <a:gd name="connsiteX1005" fmla="*/ 7518 w 10000"/>
                  <a:gd name="connsiteY1005" fmla="*/ 5767 h 10000"/>
                  <a:gd name="connsiteX1006" fmla="*/ 7515 w 10000"/>
                  <a:gd name="connsiteY1006" fmla="*/ 5745 h 10000"/>
                  <a:gd name="connsiteX1007" fmla="*/ 7501 w 10000"/>
                  <a:gd name="connsiteY1007" fmla="*/ 5683 h 10000"/>
                  <a:gd name="connsiteX1008" fmla="*/ 7490 w 10000"/>
                  <a:gd name="connsiteY1008" fmla="*/ 5631 h 10000"/>
                  <a:gd name="connsiteX1009" fmla="*/ 7482 w 10000"/>
                  <a:gd name="connsiteY1009" fmla="*/ 5593 h 10000"/>
                  <a:gd name="connsiteX1010" fmla="*/ 7476 w 10000"/>
                  <a:gd name="connsiteY1010" fmla="*/ 5570 h 10000"/>
                  <a:gd name="connsiteX1011" fmla="*/ 7476 w 10000"/>
                  <a:gd name="connsiteY1011" fmla="*/ 5528 h 10000"/>
                  <a:gd name="connsiteX1012" fmla="*/ 7482 w 10000"/>
                  <a:gd name="connsiteY1012" fmla="*/ 5502 h 10000"/>
                  <a:gd name="connsiteX1013" fmla="*/ 7490 w 10000"/>
                  <a:gd name="connsiteY1013" fmla="*/ 5489 h 10000"/>
                  <a:gd name="connsiteX1014" fmla="*/ 7499 w 10000"/>
                  <a:gd name="connsiteY1014" fmla="*/ 5479 h 10000"/>
                  <a:gd name="connsiteX1015" fmla="*/ 7493 w 10000"/>
                  <a:gd name="connsiteY1015" fmla="*/ 5427 h 10000"/>
                  <a:gd name="connsiteX1016" fmla="*/ 7501 w 10000"/>
                  <a:gd name="connsiteY1016" fmla="*/ 5415 h 10000"/>
                  <a:gd name="connsiteX1017" fmla="*/ 7510 w 10000"/>
                  <a:gd name="connsiteY1017" fmla="*/ 5398 h 10000"/>
                  <a:gd name="connsiteX1018" fmla="*/ 7515 w 10000"/>
                  <a:gd name="connsiteY1018" fmla="*/ 5379 h 10000"/>
                  <a:gd name="connsiteX1019" fmla="*/ 7526 w 10000"/>
                  <a:gd name="connsiteY1019" fmla="*/ 5366 h 10000"/>
                  <a:gd name="connsiteX1020" fmla="*/ 7518 w 10000"/>
                  <a:gd name="connsiteY1020" fmla="*/ 5350 h 10000"/>
                  <a:gd name="connsiteX1021" fmla="*/ 7518 w 10000"/>
                  <a:gd name="connsiteY1021" fmla="*/ 5330 h 10000"/>
                  <a:gd name="connsiteX1022" fmla="*/ 7526 w 10000"/>
                  <a:gd name="connsiteY1022" fmla="*/ 5311 h 10000"/>
                  <a:gd name="connsiteX1023" fmla="*/ 7540 w 10000"/>
                  <a:gd name="connsiteY1023" fmla="*/ 5291 h 10000"/>
                  <a:gd name="connsiteX1024" fmla="*/ 7540 w 10000"/>
                  <a:gd name="connsiteY1024" fmla="*/ 5266 h 10000"/>
                  <a:gd name="connsiteX1025" fmla="*/ 7540 w 10000"/>
                  <a:gd name="connsiteY1025" fmla="*/ 5256 h 10000"/>
                  <a:gd name="connsiteX1026" fmla="*/ 7524 w 10000"/>
                  <a:gd name="connsiteY1026" fmla="*/ 5233 h 10000"/>
                  <a:gd name="connsiteX1027" fmla="*/ 7515 w 10000"/>
                  <a:gd name="connsiteY1027" fmla="*/ 5217 h 10000"/>
                  <a:gd name="connsiteX1028" fmla="*/ 7490 w 10000"/>
                  <a:gd name="connsiteY1028" fmla="*/ 5178 h 10000"/>
                  <a:gd name="connsiteX1029" fmla="*/ 7474 w 10000"/>
                  <a:gd name="connsiteY1029" fmla="*/ 5162 h 10000"/>
                  <a:gd name="connsiteX1030" fmla="*/ 7457 w 10000"/>
                  <a:gd name="connsiteY1030" fmla="*/ 5120 h 10000"/>
                  <a:gd name="connsiteX1031" fmla="*/ 7421 w 10000"/>
                  <a:gd name="connsiteY1031" fmla="*/ 5087 h 10000"/>
                  <a:gd name="connsiteX1032" fmla="*/ 7380 w 10000"/>
                  <a:gd name="connsiteY1032" fmla="*/ 5068 h 10000"/>
                  <a:gd name="connsiteX1033" fmla="*/ 7355 w 10000"/>
                  <a:gd name="connsiteY1033" fmla="*/ 5058 h 10000"/>
                  <a:gd name="connsiteX1034" fmla="*/ 7332 w 10000"/>
                  <a:gd name="connsiteY1034" fmla="*/ 5049 h 10000"/>
                  <a:gd name="connsiteX1035" fmla="*/ 7305 w 10000"/>
                  <a:gd name="connsiteY1035" fmla="*/ 5016 h 10000"/>
                  <a:gd name="connsiteX1036" fmla="*/ 7305 w 10000"/>
                  <a:gd name="connsiteY1036" fmla="*/ 5000 h 10000"/>
                  <a:gd name="connsiteX1037" fmla="*/ 7296 w 10000"/>
                  <a:gd name="connsiteY1037" fmla="*/ 4971 h 10000"/>
                  <a:gd name="connsiteX1038" fmla="*/ 7288 w 10000"/>
                  <a:gd name="connsiteY1038" fmla="*/ 4945 h 10000"/>
                  <a:gd name="connsiteX1039" fmla="*/ 7280 w 10000"/>
                  <a:gd name="connsiteY1039" fmla="*/ 4916 h 10000"/>
                  <a:gd name="connsiteX1040" fmla="*/ 7291 w 10000"/>
                  <a:gd name="connsiteY1040" fmla="*/ 4887 h 10000"/>
                  <a:gd name="connsiteX1041" fmla="*/ 7291 w 10000"/>
                  <a:gd name="connsiteY1041" fmla="*/ 4858 h 10000"/>
                  <a:gd name="connsiteX1042" fmla="*/ 7271 w 10000"/>
                  <a:gd name="connsiteY1042" fmla="*/ 4819 h 10000"/>
                  <a:gd name="connsiteX1043" fmla="*/ 7255 w 10000"/>
                  <a:gd name="connsiteY1043" fmla="*/ 4828 h 10000"/>
                  <a:gd name="connsiteX1044" fmla="*/ 7235 w 10000"/>
                  <a:gd name="connsiteY1044" fmla="*/ 4841 h 10000"/>
                  <a:gd name="connsiteX1045" fmla="*/ 7216 w 10000"/>
                  <a:gd name="connsiteY1045" fmla="*/ 4867 h 10000"/>
                  <a:gd name="connsiteX1046" fmla="*/ 7191 w 10000"/>
                  <a:gd name="connsiteY1046" fmla="*/ 4870 h 10000"/>
                  <a:gd name="connsiteX1047" fmla="*/ 7155 w 10000"/>
                  <a:gd name="connsiteY1047" fmla="*/ 4887 h 10000"/>
                  <a:gd name="connsiteX1048" fmla="*/ 7122 w 10000"/>
                  <a:gd name="connsiteY1048" fmla="*/ 4893 h 10000"/>
                  <a:gd name="connsiteX1049" fmla="*/ 7105 w 10000"/>
                  <a:gd name="connsiteY1049" fmla="*/ 4896 h 10000"/>
                  <a:gd name="connsiteX1050" fmla="*/ 7094 w 10000"/>
                  <a:gd name="connsiteY1050" fmla="*/ 4916 h 10000"/>
                  <a:gd name="connsiteX1051" fmla="*/ 7080 w 10000"/>
                  <a:gd name="connsiteY1051" fmla="*/ 4903 h 10000"/>
                  <a:gd name="connsiteX1052" fmla="*/ 7072 w 10000"/>
                  <a:gd name="connsiteY1052" fmla="*/ 4851 h 10000"/>
                  <a:gd name="connsiteX1053" fmla="*/ 7042 w 10000"/>
                  <a:gd name="connsiteY1053" fmla="*/ 4819 h 10000"/>
                  <a:gd name="connsiteX1054" fmla="*/ 7030 w 10000"/>
                  <a:gd name="connsiteY1054" fmla="*/ 4780 h 10000"/>
                  <a:gd name="connsiteX1055" fmla="*/ 7039 w 10000"/>
                  <a:gd name="connsiteY1055" fmla="*/ 4757 h 10000"/>
                  <a:gd name="connsiteX1056" fmla="*/ 7047 w 10000"/>
                  <a:gd name="connsiteY1056" fmla="*/ 4744 h 10000"/>
                  <a:gd name="connsiteX1057" fmla="*/ 7022 w 10000"/>
                  <a:gd name="connsiteY1057" fmla="*/ 4725 h 10000"/>
                  <a:gd name="connsiteX1058" fmla="*/ 7000 w 10000"/>
                  <a:gd name="connsiteY1058" fmla="*/ 4715 h 10000"/>
                  <a:gd name="connsiteX1059" fmla="*/ 6975 w 10000"/>
                  <a:gd name="connsiteY1059" fmla="*/ 4709 h 10000"/>
                  <a:gd name="connsiteX1060" fmla="*/ 6945 w 10000"/>
                  <a:gd name="connsiteY1060" fmla="*/ 4696 h 10000"/>
                  <a:gd name="connsiteX1061" fmla="*/ 6953 w 10000"/>
                  <a:gd name="connsiteY1061" fmla="*/ 4679 h 10000"/>
                  <a:gd name="connsiteX1062" fmla="*/ 6961 w 10000"/>
                  <a:gd name="connsiteY1062" fmla="*/ 4660 h 10000"/>
                  <a:gd name="connsiteX1063" fmla="*/ 6983 w 10000"/>
                  <a:gd name="connsiteY1063" fmla="*/ 4644 h 10000"/>
                  <a:gd name="connsiteX1064" fmla="*/ 7014 w 10000"/>
                  <a:gd name="connsiteY1064" fmla="*/ 4634 h 10000"/>
                  <a:gd name="connsiteX1065" fmla="*/ 7025 w 10000"/>
                  <a:gd name="connsiteY1065" fmla="*/ 4615 h 10000"/>
                  <a:gd name="connsiteX1066" fmla="*/ 7047 w 10000"/>
                  <a:gd name="connsiteY1066" fmla="*/ 4582 h 10000"/>
                  <a:gd name="connsiteX1067" fmla="*/ 7069 w 10000"/>
                  <a:gd name="connsiteY1067" fmla="*/ 4563 h 10000"/>
                  <a:gd name="connsiteX1068" fmla="*/ 7078 w 10000"/>
                  <a:gd name="connsiteY1068" fmla="*/ 4553 h 10000"/>
                  <a:gd name="connsiteX1069" fmla="*/ 7097 w 10000"/>
                  <a:gd name="connsiteY1069" fmla="*/ 4527 h 10000"/>
                  <a:gd name="connsiteX1070" fmla="*/ 7122 w 10000"/>
                  <a:gd name="connsiteY1070" fmla="*/ 4517 h 10000"/>
                  <a:gd name="connsiteX1071" fmla="*/ 7139 w 10000"/>
                  <a:gd name="connsiteY1071" fmla="*/ 4488 h 10000"/>
                  <a:gd name="connsiteX1072" fmla="*/ 7147 w 10000"/>
                  <a:gd name="connsiteY1072" fmla="*/ 4459 h 10000"/>
                  <a:gd name="connsiteX1073" fmla="*/ 7161 w 10000"/>
                  <a:gd name="connsiteY1073" fmla="*/ 4440 h 10000"/>
                  <a:gd name="connsiteX1074" fmla="*/ 7177 w 10000"/>
                  <a:gd name="connsiteY1074" fmla="*/ 4430 h 10000"/>
                  <a:gd name="connsiteX1075" fmla="*/ 7202 w 10000"/>
                  <a:gd name="connsiteY1075" fmla="*/ 4407 h 10000"/>
                  <a:gd name="connsiteX1076" fmla="*/ 7224 w 10000"/>
                  <a:gd name="connsiteY1076" fmla="*/ 4417 h 10000"/>
                  <a:gd name="connsiteX1077" fmla="*/ 7241 w 10000"/>
                  <a:gd name="connsiteY1077" fmla="*/ 4404 h 10000"/>
                  <a:gd name="connsiteX1078" fmla="*/ 7263 w 10000"/>
                  <a:gd name="connsiteY1078" fmla="*/ 4398 h 10000"/>
                  <a:gd name="connsiteX1079" fmla="*/ 7283 w 10000"/>
                  <a:gd name="connsiteY1079" fmla="*/ 4424 h 10000"/>
                  <a:gd name="connsiteX1080" fmla="*/ 7305 w 10000"/>
                  <a:gd name="connsiteY1080" fmla="*/ 4433 h 10000"/>
                  <a:gd name="connsiteX1081" fmla="*/ 7332 w 10000"/>
                  <a:gd name="connsiteY1081" fmla="*/ 4443 h 10000"/>
                  <a:gd name="connsiteX1082" fmla="*/ 7380 w 10000"/>
                  <a:gd name="connsiteY1082" fmla="*/ 4398 h 10000"/>
                  <a:gd name="connsiteX1083" fmla="*/ 7404 w 10000"/>
                  <a:gd name="connsiteY1083" fmla="*/ 4378 h 10000"/>
                  <a:gd name="connsiteX1084" fmla="*/ 7418 w 10000"/>
                  <a:gd name="connsiteY1084" fmla="*/ 4369 h 10000"/>
                  <a:gd name="connsiteX1085" fmla="*/ 7443 w 10000"/>
                  <a:gd name="connsiteY1085" fmla="*/ 4356 h 10000"/>
                  <a:gd name="connsiteX1086" fmla="*/ 7460 w 10000"/>
                  <a:gd name="connsiteY1086" fmla="*/ 4385 h 10000"/>
                  <a:gd name="connsiteX1087" fmla="*/ 7460 w 10000"/>
                  <a:gd name="connsiteY1087" fmla="*/ 4404 h 10000"/>
                  <a:gd name="connsiteX1088" fmla="*/ 7499 w 10000"/>
                  <a:gd name="connsiteY1088" fmla="*/ 4417 h 10000"/>
                  <a:gd name="connsiteX1089" fmla="*/ 7515 w 10000"/>
                  <a:gd name="connsiteY1089" fmla="*/ 4414 h 10000"/>
                  <a:gd name="connsiteX1090" fmla="*/ 7565 w 10000"/>
                  <a:gd name="connsiteY1090" fmla="*/ 4385 h 10000"/>
                  <a:gd name="connsiteX1091" fmla="*/ 7579 w 10000"/>
                  <a:gd name="connsiteY1091" fmla="*/ 4346 h 10000"/>
                  <a:gd name="connsiteX1092" fmla="*/ 7582 w 10000"/>
                  <a:gd name="connsiteY1092" fmla="*/ 4317 h 10000"/>
                  <a:gd name="connsiteX1093" fmla="*/ 7590 w 10000"/>
                  <a:gd name="connsiteY1093" fmla="*/ 4301 h 10000"/>
                  <a:gd name="connsiteX1094" fmla="*/ 7612 w 10000"/>
                  <a:gd name="connsiteY1094" fmla="*/ 4271 h 10000"/>
                  <a:gd name="connsiteX1095" fmla="*/ 7623 w 10000"/>
                  <a:gd name="connsiteY1095" fmla="*/ 4262 h 10000"/>
                  <a:gd name="connsiteX1096" fmla="*/ 7634 w 10000"/>
                  <a:gd name="connsiteY1096" fmla="*/ 4245 h 10000"/>
                  <a:gd name="connsiteX1097" fmla="*/ 7645 w 10000"/>
                  <a:gd name="connsiteY1097" fmla="*/ 4265 h 10000"/>
                  <a:gd name="connsiteX1098" fmla="*/ 7670 w 10000"/>
                  <a:gd name="connsiteY1098" fmla="*/ 4284 h 10000"/>
                  <a:gd name="connsiteX1099" fmla="*/ 7701 w 10000"/>
                  <a:gd name="connsiteY1099" fmla="*/ 4275 h 10000"/>
                  <a:gd name="connsiteX1100" fmla="*/ 7717 w 10000"/>
                  <a:gd name="connsiteY1100" fmla="*/ 4275 h 10000"/>
                  <a:gd name="connsiteX1101" fmla="*/ 7740 w 10000"/>
                  <a:gd name="connsiteY1101" fmla="*/ 4284 h 10000"/>
                  <a:gd name="connsiteX1102" fmla="*/ 7767 w 10000"/>
                  <a:gd name="connsiteY1102" fmla="*/ 4284 h 10000"/>
                  <a:gd name="connsiteX1103" fmla="*/ 7895 w 10000"/>
                  <a:gd name="connsiteY1103" fmla="*/ 4207 h 10000"/>
                  <a:gd name="connsiteX1104" fmla="*/ 7895 w 10000"/>
                  <a:gd name="connsiteY1104" fmla="*/ 4187 h 10000"/>
                  <a:gd name="connsiteX1105" fmla="*/ 7895 w 10000"/>
                  <a:gd name="connsiteY1105" fmla="*/ 4171 h 10000"/>
                  <a:gd name="connsiteX1106" fmla="*/ 7903 w 10000"/>
                  <a:gd name="connsiteY1106" fmla="*/ 4148 h 10000"/>
                  <a:gd name="connsiteX1107" fmla="*/ 7917 w 10000"/>
                  <a:gd name="connsiteY1107" fmla="*/ 4158 h 10000"/>
                  <a:gd name="connsiteX1108" fmla="*/ 7967 w 10000"/>
                  <a:gd name="connsiteY1108" fmla="*/ 4203 h 10000"/>
                  <a:gd name="connsiteX1109" fmla="*/ 7994 w 10000"/>
                  <a:gd name="connsiteY1109" fmla="*/ 4203 h 10000"/>
                  <a:gd name="connsiteX1110" fmla="*/ 8064 w 10000"/>
                  <a:gd name="connsiteY1110" fmla="*/ 4242 h 10000"/>
                  <a:gd name="connsiteX1111" fmla="*/ 8083 w 10000"/>
                  <a:gd name="connsiteY1111" fmla="*/ 4245 h 10000"/>
                  <a:gd name="connsiteX1112" fmla="*/ 8105 w 10000"/>
                  <a:gd name="connsiteY1112" fmla="*/ 4226 h 10000"/>
                  <a:gd name="connsiteX1113" fmla="*/ 8136 w 10000"/>
                  <a:gd name="connsiteY1113" fmla="*/ 4187 h 10000"/>
                  <a:gd name="connsiteX1114" fmla="*/ 8161 w 10000"/>
                  <a:gd name="connsiteY1114" fmla="*/ 4168 h 10000"/>
                  <a:gd name="connsiteX1115" fmla="*/ 8172 w 10000"/>
                  <a:gd name="connsiteY1115" fmla="*/ 4161 h 10000"/>
                  <a:gd name="connsiteX1116" fmla="*/ 8208 w 10000"/>
                  <a:gd name="connsiteY1116" fmla="*/ 4168 h 10000"/>
                  <a:gd name="connsiteX1117" fmla="*/ 8235 w 10000"/>
                  <a:gd name="connsiteY1117" fmla="*/ 4168 h 10000"/>
                  <a:gd name="connsiteX1118" fmla="*/ 8258 w 10000"/>
                  <a:gd name="connsiteY1118" fmla="*/ 4152 h 10000"/>
                  <a:gd name="connsiteX1119" fmla="*/ 8283 w 10000"/>
                  <a:gd name="connsiteY1119" fmla="*/ 4152 h 10000"/>
                  <a:gd name="connsiteX1120" fmla="*/ 8299 w 10000"/>
                  <a:gd name="connsiteY1120" fmla="*/ 4132 h 10000"/>
                  <a:gd name="connsiteX1121" fmla="*/ 8316 w 10000"/>
                  <a:gd name="connsiteY1121" fmla="*/ 4113 h 10000"/>
                  <a:gd name="connsiteX1122" fmla="*/ 8330 w 10000"/>
                  <a:gd name="connsiteY1122" fmla="*/ 4084 h 10000"/>
                  <a:gd name="connsiteX1123" fmla="*/ 8341 w 10000"/>
                  <a:gd name="connsiteY1123" fmla="*/ 4058 h 10000"/>
                  <a:gd name="connsiteX1124" fmla="*/ 8349 w 10000"/>
                  <a:gd name="connsiteY1124" fmla="*/ 4064 h 10000"/>
                  <a:gd name="connsiteX1125" fmla="*/ 8366 w 10000"/>
                  <a:gd name="connsiteY1125" fmla="*/ 4067 h 10000"/>
                  <a:gd name="connsiteX1126" fmla="*/ 8374 w 10000"/>
                  <a:gd name="connsiteY1126" fmla="*/ 4084 h 10000"/>
                  <a:gd name="connsiteX1127" fmla="*/ 8402 w 10000"/>
                  <a:gd name="connsiteY1127" fmla="*/ 4054 h 10000"/>
                  <a:gd name="connsiteX1128" fmla="*/ 8427 w 10000"/>
                  <a:gd name="connsiteY1128" fmla="*/ 4028 h 10000"/>
                  <a:gd name="connsiteX1129" fmla="*/ 8438 w 10000"/>
                  <a:gd name="connsiteY1129" fmla="*/ 4025 h 10000"/>
                  <a:gd name="connsiteX1130" fmla="*/ 8468 w 10000"/>
                  <a:gd name="connsiteY1130" fmla="*/ 4006 h 10000"/>
                  <a:gd name="connsiteX1131" fmla="*/ 8485 w 10000"/>
                  <a:gd name="connsiteY1131" fmla="*/ 3999 h 10000"/>
                  <a:gd name="connsiteX1132" fmla="*/ 8493 w 10000"/>
                  <a:gd name="connsiteY1132" fmla="*/ 4025 h 10000"/>
                  <a:gd name="connsiteX1133" fmla="*/ 8515 w 10000"/>
                  <a:gd name="connsiteY1133" fmla="*/ 4028 h 10000"/>
                  <a:gd name="connsiteX1134" fmla="*/ 8543 w 10000"/>
                  <a:gd name="connsiteY1134" fmla="*/ 4009 h 10000"/>
                  <a:gd name="connsiteX1135" fmla="*/ 8551 w 10000"/>
                  <a:gd name="connsiteY1135" fmla="*/ 3990 h 10000"/>
                  <a:gd name="connsiteX1136" fmla="*/ 8582 w 10000"/>
                  <a:gd name="connsiteY1136" fmla="*/ 3977 h 10000"/>
                  <a:gd name="connsiteX1137" fmla="*/ 8596 w 10000"/>
                  <a:gd name="connsiteY1137" fmla="*/ 3977 h 10000"/>
                  <a:gd name="connsiteX1138" fmla="*/ 8607 w 10000"/>
                  <a:gd name="connsiteY1138" fmla="*/ 3980 h 10000"/>
                  <a:gd name="connsiteX1139" fmla="*/ 8645 w 10000"/>
                  <a:gd name="connsiteY1139" fmla="*/ 3970 h 10000"/>
                  <a:gd name="connsiteX1140" fmla="*/ 8654 w 10000"/>
                  <a:gd name="connsiteY1140" fmla="*/ 3951 h 10000"/>
                  <a:gd name="connsiteX1141" fmla="*/ 8670 w 10000"/>
                  <a:gd name="connsiteY1141" fmla="*/ 3935 h 10000"/>
                  <a:gd name="connsiteX1142" fmla="*/ 8695 w 10000"/>
                  <a:gd name="connsiteY1142" fmla="*/ 3935 h 10000"/>
                  <a:gd name="connsiteX1143" fmla="*/ 8704 w 10000"/>
                  <a:gd name="connsiteY1143" fmla="*/ 3951 h 10000"/>
                  <a:gd name="connsiteX1144" fmla="*/ 8717 w 10000"/>
                  <a:gd name="connsiteY1144" fmla="*/ 3964 h 10000"/>
                  <a:gd name="connsiteX1145" fmla="*/ 8751 w 10000"/>
                  <a:gd name="connsiteY1145" fmla="*/ 3951 h 10000"/>
                  <a:gd name="connsiteX1146" fmla="*/ 8776 w 10000"/>
                  <a:gd name="connsiteY1146" fmla="*/ 3935 h 10000"/>
                  <a:gd name="connsiteX1147" fmla="*/ 8798 w 10000"/>
                  <a:gd name="connsiteY1147" fmla="*/ 3925 h 10000"/>
                  <a:gd name="connsiteX1148" fmla="*/ 8806 w 10000"/>
                  <a:gd name="connsiteY1148" fmla="*/ 3892 h 10000"/>
                  <a:gd name="connsiteX1149" fmla="*/ 8814 w 10000"/>
                  <a:gd name="connsiteY1149" fmla="*/ 3876 h 10000"/>
                  <a:gd name="connsiteX1150" fmla="*/ 8839 w 10000"/>
                  <a:gd name="connsiteY1150" fmla="*/ 3873 h 10000"/>
                  <a:gd name="connsiteX1151" fmla="*/ 8842 w 10000"/>
                  <a:gd name="connsiteY1151" fmla="*/ 3876 h 10000"/>
                  <a:gd name="connsiteX1152" fmla="*/ 8856 w 10000"/>
                  <a:gd name="connsiteY1152" fmla="*/ 3863 h 10000"/>
                  <a:gd name="connsiteX1153" fmla="*/ 8856 w 10000"/>
                  <a:gd name="connsiteY1153" fmla="*/ 3841 h 10000"/>
                  <a:gd name="connsiteX1154" fmla="*/ 8870 w 10000"/>
                  <a:gd name="connsiteY1154" fmla="*/ 3821 h 10000"/>
                  <a:gd name="connsiteX1155" fmla="*/ 8903 w 10000"/>
                  <a:gd name="connsiteY1155" fmla="*/ 3802 h 10000"/>
                  <a:gd name="connsiteX1156" fmla="*/ 8914 w 10000"/>
                  <a:gd name="connsiteY1156" fmla="*/ 3782 h 10000"/>
                  <a:gd name="connsiteX1157" fmla="*/ 8939 w 10000"/>
                  <a:gd name="connsiteY1157" fmla="*/ 3782 h 10000"/>
                  <a:gd name="connsiteX1158" fmla="*/ 8961 w 10000"/>
                  <a:gd name="connsiteY1158" fmla="*/ 3779 h 10000"/>
                  <a:gd name="connsiteX1159" fmla="*/ 8983 w 10000"/>
                  <a:gd name="connsiteY1159" fmla="*/ 3760 h 10000"/>
                  <a:gd name="connsiteX1160" fmla="*/ 9003 w 10000"/>
                  <a:gd name="connsiteY1160" fmla="*/ 3763 h 10000"/>
                  <a:gd name="connsiteX1161" fmla="*/ 9019 w 10000"/>
                  <a:gd name="connsiteY1161" fmla="*/ 3779 h 10000"/>
                  <a:gd name="connsiteX1162" fmla="*/ 9050 w 10000"/>
                  <a:gd name="connsiteY1162" fmla="*/ 3812 h 10000"/>
                  <a:gd name="connsiteX1163" fmla="*/ 9080 w 10000"/>
                  <a:gd name="connsiteY1163" fmla="*/ 3831 h 10000"/>
                  <a:gd name="connsiteX1164" fmla="*/ 9097 w 10000"/>
                  <a:gd name="connsiteY1164" fmla="*/ 3867 h 10000"/>
                  <a:gd name="connsiteX1165" fmla="*/ 9114 w 10000"/>
                  <a:gd name="connsiteY1165" fmla="*/ 3902 h 10000"/>
                  <a:gd name="connsiteX1166" fmla="*/ 9122 w 10000"/>
                  <a:gd name="connsiteY1166" fmla="*/ 3935 h 10000"/>
                  <a:gd name="connsiteX1167" fmla="*/ 9125 w 10000"/>
                  <a:gd name="connsiteY1167" fmla="*/ 3964 h 10000"/>
                  <a:gd name="connsiteX1168" fmla="*/ 9130 w 10000"/>
                  <a:gd name="connsiteY1168" fmla="*/ 3999 h 10000"/>
                  <a:gd name="connsiteX1169" fmla="*/ 9130 w 10000"/>
                  <a:gd name="connsiteY1169" fmla="*/ 4054 h 10000"/>
                  <a:gd name="connsiteX1170" fmla="*/ 9155 w 10000"/>
                  <a:gd name="connsiteY1170" fmla="*/ 4093 h 10000"/>
                  <a:gd name="connsiteX1171" fmla="*/ 9169 w 10000"/>
                  <a:gd name="connsiteY1171" fmla="*/ 4090 h 10000"/>
                  <a:gd name="connsiteX1172" fmla="*/ 9211 w 10000"/>
                  <a:gd name="connsiteY1172" fmla="*/ 4077 h 10000"/>
                  <a:gd name="connsiteX1173" fmla="*/ 9244 w 10000"/>
                  <a:gd name="connsiteY1173" fmla="*/ 4077 h 10000"/>
                  <a:gd name="connsiteX1174" fmla="*/ 9252 w 10000"/>
                  <a:gd name="connsiteY1174" fmla="*/ 4103 h 10000"/>
                  <a:gd name="connsiteX1175" fmla="*/ 9258 w 10000"/>
                  <a:gd name="connsiteY1175" fmla="*/ 4148 h 10000"/>
                  <a:gd name="connsiteX1176" fmla="*/ 9269 w 10000"/>
                  <a:gd name="connsiteY1176" fmla="*/ 4158 h 10000"/>
                  <a:gd name="connsiteX1177" fmla="*/ 9294 w 10000"/>
                  <a:gd name="connsiteY1177" fmla="*/ 4158 h 10000"/>
                  <a:gd name="connsiteX1178" fmla="*/ 9319 w 10000"/>
                  <a:gd name="connsiteY1178" fmla="*/ 4168 h 10000"/>
                  <a:gd name="connsiteX1179" fmla="*/ 9346 w 10000"/>
                  <a:gd name="connsiteY1179" fmla="*/ 4190 h 10000"/>
                  <a:gd name="connsiteX1180" fmla="*/ 9357 w 10000"/>
                  <a:gd name="connsiteY1180" fmla="*/ 4168 h 10000"/>
                  <a:gd name="connsiteX1181" fmla="*/ 9371 w 10000"/>
                  <a:gd name="connsiteY1181" fmla="*/ 4132 h 10000"/>
                  <a:gd name="connsiteX1182" fmla="*/ 9391 w 10000"/>
                  <a:gd name="connsiteY1182" fmla="*/ 4113 h 10000"/>
                  <a:gd name="connsiteX1183" fmla="*/ 9407 w 10000"/>
                  <a:gd name="connsiteY1183" fmla="*/ 4103 h 10000"/>
                  <a:gd name="connsiteX1184" fmla="*/ 9435 w 10000"/>
                  <a:gd name="connsiteY1184" fmla="*/ 4100 h 10000"/>
                  <a:gd name="connsiteX1185" fmla="*/ 9460 w 10000"/>
                  <a:gd name="connsiteY1185" fmla="*/ 4084 h 10000"/>
                  <a:gd name="connsiteX1186" fmla="*/ 9485 w 10000"/>
                  <a:gd name="connsiteY1186" fmla="*/ 4067 h 10000"/>
                  <a:gd name="connsiteX1187" fmla="*/ 9496 w 10000"/>
                  <a:gd name="connsiteY1187" fmla="*/ 4054 h 10000"/>
                  <a:gd name="connsiteX1188" fmla="*/ 9526 w 10000"/>
                  <a:gd name="connsiteY1188" fmla="*/ 4048 h 10000"/>
                  <a:gd name="connsiteX1189" fmla="*/ 9557 w 10000"/>
                  <a:gd name="connsiteY1189" fmla="*/ 4038 h 10000"/>
                  <a:gd name="connsiteX1190" fmla="*/ 9584 w 10000"/>
                  <a:gd name="connsiteY1190" fmla="*/ 4019 h 10000"/>
                  <a:gd name="connsiteX1191" fmla="*/ 9623 w 10000"/>
                  <a:gd name="connsiteY1191" fmla="*/ 4016 h 10000"/>
                  <a:gd name="connsiteX1192" fmla="*/ 9648 w 10000"/>
                  <a:gd name="connsiteY1192" fmla="*/ 4009 h 10000"/>
                  <a:gd name="connsiteX1193" fmla="*/ 9673 w 10000"/>
                  <a:gd name="connsiteY1193" fmla="*/ 4019 h 10000"/>
                  <a:gd name="connsiteX1194" fmla="*/ 9712 w 10000"/>
                  <a:gd name="connsiteY1194" fmla="*/ 4038 h 10000"/>
                  <a:gd name="connsiteX1195" fmla="*/ 9742 w 10000"/>
                  <a:gd name="connsiteY1195" fmla="*/ 4074 h 10000"/>
                  <a:gd name="connsiteX1196" fmla="*/ 9776 w 10000"/>
                  <a:gd name="connsiteY1196" fmla="*/ 4093 h 10000"/>
                  <a:gd name="connsiteX1197" fmla="*/ 9814 w 10000"/>
                  <a:gd name="connsiteY1197" fmla="*/ 4109 h 10000"/>
                  <a:gd name="connsiteX1198" fmla="*/ 9859 w 10000"/>
                  <a:gd name="connsiteY1198" fmla="*/ 4119 h 10000"/>
                  <a:gd name="connsiteX1199" fmla="*/ 9898 w 10000"/>
                  <a:gd name="connsiteY1199" fmla="*/ 4122 h 10000"/>
                  <a:gd name="connsiteX1200" fmla="*/ 9931 w 10000"/>
                  <a:gd name="connsiteY1200" fmla="*/ 4109 h 10000"/>
                  <a:gd name="connsiteX1201" fmla="*/ 9956 w 10000"/>
                  <a:gd name="connsiteY1201" fmla="*/ 4100 h 10000"/>
                  <a:gd name="connsiteX1202" fmla="*/ 9981 w 10000"/>
                  <a:gd name="connsiteY1202" fmla="*/ 4067 h 10000"/>
                  <a:gd name="connsiteX1203" fmla="*/ 9994 w 10000"/>
                  <a:gd name="connsiteY1203" fmla="*/ 4035 h 10000"/>
                  <a:gd name="connsiteX1204" fmla="*/ 10000 w 10000"/>
                  <a:gd name="connsiteY1204" fmla="*/ 3996 h 10000"/>
                  <a:gd name="connsiteX1205" fmla="*/ 9994 w 10000"/>
                  <a:gd name="connsiteY1205" fmla="*/ 3941 h 10000"/>
                  <a:gd name="connsiteX1206" fmla="*/ 9986 w 10000"/>
                  <a:gd name="connsiteY1206" fmla="*/ 3905 h 10000"/>
                  <a:gd name="connsiteX1207" fmla="*/ 9981 w 10000"/>
                  <a:gd name="connsiteY1207" fmla="*/ 3857 h 10000"/>
                  <a:gd name="connsiteX1208" fmla="*/ 9989 w 10000"/>
                  <a:gd name="connsiteY1208" fmla="*/ 3837 h 10000"/>
                  <a:gd name="connsiteX1209" fmla="*/ 9989 w 10000"/>
                  <a:gd name="connsiteY1209" fmla="*/ 3812 h 10000"/>
                  <a:gd name="connsiteX1210" fmla="*/ 9981 w 10000"/>
                  <a:gd name="connsiteY1210" fmla="*/ 3792 h 10000"/>
                  <a:gd name="connsiteX1211" fmla="*/ 9970 w 10000"/>
                  <a:gd name="connsiteY1211" fmla="*/ 3763 h 10000"/>
                  <a:gd name="connsiteX1212" fmla="*/ 9945 w 10000"/>
                  <a:gd name="connsiteY1212" fmla="*/ 3705 h 10000"/>
                  <a:gd name="connsiteX1213" fmla="*/ 9931 w 10000"/>
                  <a:gd name="connsiteY1213" fmla="*/ 3659 h 10000"/>
                  <a:gd name="connsiteX1214" fmla="*/ 9903 w 10000"/>
                  <a:gd name="connsiteY1214" fmla="*/ 3640 h 10000"/>
                  <a:gd name="connsiteX1215" fmla="*/ 9881 w 10000"/>
                  <a:gd name="connsiteY1215" fmla="*/ 3620 h 10000"/>
                  <a:gd name="connsiteX1216" fmla="*/ 9856 w 10000"/>
                  <a:gd name="connsiteY1216" fmla="*/ 3595 h 10000"/>
                  <a:gd name="connsiteX1217" fmla="*/ 9817 w 10000"/>
                  <a:gd name="connsiteY1217" fmla="*/ 3562 h 10000"/>
                  <a:gd name="connsiteX1218" fmla="*/ 9795 w 10000"/>
                  <a:gd name="connsiteY1218" fmla="*/ 3546 h 10000"/>
                  <a:gd name="connsiteX1219" fmla="*/ 9778 w 10000"/>
                  <a:gd name="connsiteY1219" fmla="*/ 3527 h 10000"/>
                  <a:gd name="connsiteX1220" fmla="*/ 9745 w 10000"/>
                  <a:gd name="connsiteY1220" fmla="*/ 3501 h 10000"/>
                  <a:gd name="connsiteX1221" fmla="*/ 9726 w 10000"/>
                  <a:gd name="connsiteY1221" fmla="*/ 3488 h 10000"/>
                  <a:gd name="connsiteX1222" fmla="*/ 9704 w 10000"/>
                  <a:gd name="connsiteY1222" fmla="*/ 3472 h 10000"/>
                  <a:gd name="connsiteX1223" fmla="*/ 9695 w 10000"/>
                  <a:gd name="connsiteY1223" fmla="*/ 3468 h 10000"/>
                  <a:gd name="connsiteX1224" fmla="*/ 9690 w 10000"/>
                  <a:gd name="connsiteY1224" fmla="*/ 3459 h 10000"/>
                  <a:gd name="connsiteX1225" fmla="*/ 9673 w 10000"/>
                  <a:gd name="connsiteY1225" fmla="*/ 3449 h 10000"/>
                  <a:gd name="connsiteX1226" fmla="*/ 9665 w 10000"/>
                  <a:gd name="connsiteY1226" fmla="*/ 3442 h 10000"/>
                  <a:gd name="connsiteX1227" fmla="*/ 9654 w 10000"/>
                  <a:gd name="connsiteY1227" fmla="*/ 3449 h 10000"/>
                  <a:gd name="connsiteX1228" fmla="*/ 9521 w 10000"/>
                  <a:gd name="connsiteY1228" fmla="*/ 3394 h 10000"/>
                  <a:gd name="connsiteX1229" fmla="*/ 9510 w 10000"/>
                  <a:gd name="connsiteY1229" fmla="*/ 3368 h 10000"/>
                  <a:gd name="connsiteX1230" fmla="*/ 9496 w 10000"/>
                  <a:gd name="connsiteY1230" fmla="*/ 3287 h 10000"/>
                  <a:gd name="connsiteX1231" fmla="*/ 9488 w 10000"/>
                  <a:gd name="connsiteY1231" fmla="*/ 3216 h 10000"/>
                  <a:gd name="connsiteX1232" fmla="*/ 9493 w 10000"/>
                  <a:gd name="connsiteY1232" fmla="*/ 3174 h 10000"/>
                  <a:gd name="connsiteX1233" fmla="*/ 9501 w 10000"/>
                  <a:gd name="connsiteY1233" fmla="*/ 3128 h 10000"/>
                  <a:gd name="connsiteX1234" fmla="*/ 9488 w 10000"/>
                  <a:gd name="connsiteY1234" fmla="*/ 3025 h 10000"/>
                  <a:gd name="connsiteX1235" fmla="*/ 9446 w 10000"/>
                  <a:gd name="connsiteY1235" fmla="*/ 2931 h 10000"/>
                  <a:gd name="connsiteX1236" fmla="*/ 9382 w 10000"/>
                  <a:gd name="connsiteY1236" fmla="*/ 2837 h 10000"/>
                  <a:gd name="connsiteX1237" fmla="*/ 9316 w 10000"/>
                  <a:gd name="connsiteY1237" fmla="*/ 2753 h 10000"/>
                  <a:gd name="connsiteX1238" fmla="*/ 9294 w 10000"/>
                  <a:gd name="connsiteY1238" fmla="*/ 2655 h 10000"/>
                  <a:gd name="connsiteX1239" fmla="*/ 9213 w 10000"/>
                  <a:gd name="connsiteY1239" fmla="*/ 2328 h 10000"/>
                  <a:gd name="connsiteX1240" fmla="*/ 9172 w 10000"/>
                  <a:gd name="connsiteY1240" fmla="*/ 2286 h 10000"/>
                  <a:gd name="connsiteX1241" fmla="*/ 9019 w 10000"/>
                  <a:gd name="connsiteY1241" fmla="*/ 2082 h 10000"/>
                  <a:gd name="connsiteX1242" fmla="*/ 8906 w 10000"/>
                  <a:gd name="connsiteY1242" fmla="*/ 1946 h 10000"/>
                  <a:gd name="connsiteX1243" fmla="*/ 8801 w 10000"/>
                  <a:gd name="connsiteY1243" fmla="*/ 1778 h 10000"/>
                  <a:gd name="connsiteX1244" fmla="*/ 8806 w 10000"/>
                  <a:gd name="connsiteY1244" fmla="*/ 1713 h 10000"/>
                  <a:gd name="connsiteX1245" fmla="*/ 8809 w 10000"/>
                  <a:gd name="connsiteY1245" fmla="*/ 1703 h 10000"/>
                  <a:gd name="connsiteX1246" fmla="*/ 8817 w 10000"/>
                  <a:gd name="connsiteY1246" fmla="*/ 1713 h 10000"/>
                  <a:gd name="connsiteX1247" fmla="*/ 8834 w 10000"/>
                  <a:gd name="connsiteY1247" fmla="*/ 1729 h 10000"/>
                  <a:gd name="connsiteX1248" fmla="*/ 8839 w 10000"/>
                  <a:gd name="connsiteY1248" fmla="*/ 1729 h 10000"/>
                  <a:gd name="connsiteX1249" fmla="*/ 8848 w 10000"/>
                  <a:gd name="connsiteY1249" fmla="*/ 1723 h 10000"/>
                  <a:gd name="connsiteX1250" fmla="*/ 8850 w 10000"/>
                  <a:gd name="connsiteY1250" fmla="*/ 1703 h 10000"/>
                  <a:gd name="connsiteX1251" fmla="*/ 8850 w 10000"/>
                  <a:gd name="connsiteY1251" fmla="*/ 1684 h 10000"/>
                  <a:gd name="connsiteX1252" fmla="*/ 8850 w 10000"/>
                  <a:gd name="connsiteY1252" fmla="*/ 1648 h 10000"/>
                  <a:gd name="connsiteX1253" fmla="*/ 8881 w 10000"/>
                  <a:gd name="connsiteY1253" fmla="*/ 1571 h 10000"/>
                  <a:gd name="connsiteX1254" fmla="*/ 8895 w 10000"/>
                  <a:gd name="connsiteY1254" fmla="*/ 1541 h 10000"/>
                  <a:gd name="connsiteX1255" fmla="*/ 8895 w 10000"/>
                  <a:gd name="connsiteY1255" fmla="*/ 1525 h 10000"/>
                  <a:gd name="connsiteX1256" fmla="*/ 8881 w 10000"/>
                  <a:gd name="connsiteY1256" fmla="*/ 1516 h 10000"/>
                  <a:gd name="connsiteX1257" fmla="*/ 8864 w 10000"/>
                  <a:gd name="connsiteY1257" fmla="*/ 1522 h 10000"/>
                  <a:gd name="connsiteX1258" fmla="*/ 8850 w 10000"/>
                  <a:gd name="connsiteY1258" fmla="*/ 1535 h 10000"/>
                  <a:gd name="connsiteX1259" fmla="*/ 8834 w 10000"/>
                  <a:gd name="connsiteY1259" fmla="*/ 1571 h 10000"/>
                  <a:gd name="connsiteX1260" fmla="*/ 8825 w 10000"/>
                  <a:gd name="connsiteY1260" fmla="*/ 1587 h 10000"/>
                  <a:gd name="connsiteX1261" fmla="*/ 8776 w 10000"/>
                  <a:gd name="connsiteY1261" fmla="*/ 1571 h 10000"/>
                  <a:gd name="connsiteX1262" fmla="*/ 8745 w 10000"/>
                  <a:gd name="connsiteY1262" fmla="*/ 1580 h 10000"/>
                  <a:gd name="connsiteX1263" fmla="*/ 8720 w 10000"/>
                  <a:gd name="connsiteY1263" fmla="*/ 1587 h 10000"/>
                  <a:gd name="connsiteX1264" fmla="*/ 8709 w 10000"/>
                  <a:gd name="connsiteY1264" fmla="*/ 1609 h 10000"/>
                  <a:gd name="connsiteX1265" fmla="*/ 8693 w 10000"/>
                  <a:gd name="connsiteY1265" fmla="*/ 1616 h 10000"/>
                  <a:gd name="connsiteX1266" fmla="*/ 8684 w 10000"/>
                  <a:gd name="connsiteY1266" fmla="*/ 1639 h 10000"/>
                  <a:gd name="connsiteX1267" fmla="*/ 8684 w 10000"/>
                  <a:gd name="connsiteY1267" fmla="*/ 1658 h 10000"/>
                  <a:gd name="connsiteX1268" fmla="*/ 8665 w 10000"/>
                  <a:gd name="connsiteY1268" fmla="*/ 1655 h 10000"/>
                  <a:gd name="connsiteX1269" fmla="*/ 8665 w 10000"/>
                  <a:gd name="connsiteY1269" fmla="*/ 1645 h 10000"/>
                  <a:gd name="connsiteX1270" fmla="*/ 8665 w 10000"/>
                  <a:gd name="connsiteY1270" fmla="*/ 1626 h 10000"/>
                  <a:gd name="connsiteX1271" fmla="*/ 8676 w 10000"/>
                  <a:gd name="connsiteY1271" fmla="*/ 1609 h 10000"/>
                  <a:gd name="connsiteX1272" fmla="*/ 8679 w 10000"/>
                  <a:gd name="connsiteY1272" fmla="*/ 1597 h 10000"/>
                  <a:gd name="connsiteX1273" fmla="*/ 8687 w 10000"/>
                  <a:gd name="connsiteY1273" fmla="*/ 1577 h 10000"/>
                  <a:gd name="connsiteX1274" fmla="*/ 8695 w 10000"/>
                  <a:gd name="connsiteY1274" fmla="*/ 1554 h 10000"/>
                  <a:gd name="connsiteX1275" fmla="*/ 8709 w 10000"/>
                  <a:gd name="connsiteY1275" fmla="*/ 1532 h 10000"/>
                  <a:gd name="connsiteX1276" fmla="*/ 8704 w 10000"/>
                  <a:gd name="connsiteY1276" fmla="*/ 1512 h 10000"/>
                  <a:gd name="connsiteX1277" fmla="*/ 8695 w 10000"/>
                  <a:gd name="connsiteY1277" fmla="*/ 1503 h 10000"/>
                  <a:gd name="connsiteX1278" fmla="*/ 8684 w 10000"/>
                  <a:gd name="connsiteY1278" fmla="*/ 1503 h 10000"/>
                  <a:gd name="connsiteX1279" fmla="*/ 8670 w 10000"/>
                  <a:gd name="connsiteY1279" fmla="*/ 1525 h 10000"/>
                  <a:gd name="connsiteX1280" fmla="*/ 8665 w 10000"/>
                  <a:gd name="connsiteY1280" fmla="*/ 1545 h 10000"/>
                  <a:gd name="connsiteX1281" fmla="*/ 8654 w 10000"/>
                  <a:gd name="connsiteY1281" fmla="*/ 1567 h 10000"/>
                  <a:gd name="connsiteX1282" fmla="*/ 8648 w 10000"/>
                  <a:gd name="connsiteY1282" fmla="*/ 1587 h 10000"/>
                  <a:gd name="connsiteX1283" fmla="*/ 8640 w 10000"/>
                  <a:gd name="connsiteY1283" fmla="*/ 1629 h 10000"/>
                  <a:gd name="connsiteX1284" fmla="*/ 8620 w 10000"/>
                  <a:gd name="connsiteY1284" fmla="*/ 1635 h 10000"/>
                  <a:gd name="connsiteX1285" fmla="*/ 8612 w 10000"/>
                  <a:gd name="connsiteY1285" fmla="*/ 1635 h 10000"/>
                  <a:gd name="connsiteX1286" fmla="*/ 8604 w 10000"/>
                  <a:gd name="connsiteY1286" fmla="*/ 1626 h 10000"/>
                  <a:gd name="connsiteX1287" fmla="*/ 8596 w 10000"/>
                  <a:gd name="connsiteY1287" fmla="*/ 1616 h 10000"/>
                  <a:gd name="connsiteX1288" fmla="*/ 8596 w 10000"/>
                  <a:gd name="connsiteY1288" fmla="*/ 1580 h 10000"/>
                  <a:gd name="connsiteX1289" fmla="*/ 8587 w 10000"/>
                  <a:gd name="connsiteY1289" fmla="*/ 1545 h 10000"/>
                  <a:gd name="connsiteX1290" fmla="*/ 8565 w 10000"/>
                  <a:gd name="connsiteY1290" fmla="*/ 1516 h 10000"/>
                  <a:gd name="connsiteX1291" fmla="*/ 8543 w 10000"/>
                  <a:gd name="connsiteY1291" fmla="*/ 1512 h 10000"/>
                  <a:gd name="connsiteX1292" fmla="*/ 8518 w 10000"/>
                  <a:gd name="connsiteY1292" fmla="*/ 1532 h 10000"/>
                  <a:gd name="connsiteX1293" fmla="*/ 8476 w 10000"/>
                  <a:gd name="connsiteY1293" fmla="*/ 1567 h 10000"/>
                  <a:gd name="connsiteX1294" fmla="*/ 8454 w 10000"/>
                  <a:gd name="connsiteY1294" fmla="*/ 1551 h 10000"/>
                  <a:gd name="connsiteX1295" fmla="*/ 8402 w 10000"/>
                  <a:gd name="connsiteY1295" fmla="*/ 1493 h 10000"/>
                  <a:gd name="connsiteX1296" fmla="*/ 8371 w 10000"/>
                  <a:gd name="connsiteY1296" fmla="*/ 1428 h 10000"/>
                  <a:gd name="connsiteX1297" fmla="*/ 8072 w 10000"/>
                  <a:gd name="connsiteY1297" fmla="*/ 1422 h 10000"/>
                  <a:gd name="connsiteX1298" fmla="*/ 7823 w 10000"/>
                  <a:gd name="connsiteY1298" fmla="*/ 1279 h 10000"/>
                  <a:gd name="connsiteX1299" fmla="*/ 7587 w 10000"/>
                  <a:gd name="connsiteY1299" fmla="*/ 1133 h 10000"/>
                  <a:gd name="connsiteX1300" fmla="*/ 7526 w 10000"/>
                  <a:gd name="connsiteY1300" fmla="*/ 1098 h 10000"/>
                  <a:gd name="connsiteX1301" fmla="*/ 7346 w 10000"/>
                  <a:gd name="connsiteY1301" fmla="*/ 991 h 10000"/>
                  <a:gd name="connsiteX1302" fmla="*/ 7321 w 10000"/>
                  <a:gd name="connsiteY1302" fmla="*/ 959 h 10000"/>
                  <a:gd name="connsiteX1303" fmla="*/ 7307 w 10000"/>
                  <a:gd name="connsiteY1303" fmla="*/ 871 h 10000"/>
                  <a:gd name="connsiteX1304" fmla="*/ 7224 w 10000"/>
                  <a:gd name="connsiteY1304" fmla="*/ 816 h 10000"/>
                  <a:gd name="connsiteX1305" fmla="*/ 7147 w 10000"/>
                  <a:gd name="connsiteY1305" fmla="*/ 787 h 10000"/>
                  <a:gd name="connsiteX1306" fmla="*/ 7080 w 10000"/>
                  <a:gd name="connsiteY1306" fmla="*/ 742 h 10000"/>
                  <a:gd name="connsiteX1307" fmla="*/ 7069 w 10000"/>
                  <a:gd name="connsiteY1307" fmla="*/ 767 h 10000"/>
                  <a:gd name="connsiteX1308" fmla="*/ 7033 w 10000"/>
                  <a:gd name="connsiteY1308" fmla="*/ 787 h 10000"/>
                  <a:gd name="connsiteX1309" fmla="*/ 6820 w 10000"/>
                  <a:gd name="connsiteY1309" fmla="*/ 878 h 10000"/>
                  <a:gd name="connsiteX1310" fmla="*/ 6726 w 10000"/>
                  <a:gd name="connsiteY1310" fmla="*/ 897 h 10000"/>
                  <a:gd name="connsiteX1311" fmla="*/ 6626 w 10000"/>
                  <a:gd name="connsiteY1311" fmla="*/ 955 h 10000"/>
                  <a:gd name="connsiteX1312" fmla="*/ 6582 w 10000"/>
                  <a:gd name="connsiteY1312" fmla="*/ 946 h 10000"/>
                  <a:gd name="connsiteX1313" fmla="*/ 6571 w 10000"/>
                  <a:gd name="connsiteY1313" fmla="*/ 955 h 10000"/>
                  <a:gd name="connsiteX1314" fmla="*/ 6507 w 10000"/>
                  <a:gd name="connsiteY1314" fmla="*/ 975 h 10000"/>
                  <a:gd name="connsiteX1315" fmla="*/ 6485 w 10000"/>
                  <a:gd name="connsiteY1315" fmla="*/ 975 h 10000"/>
                  <a:gd name="connsiteX1316" fmla="*/ 6476 w 10000"/>
                  <a:gd name="connsiteY1316" fmla="*/ 965 h 10000"/>
                  <a:gd name="connsiteX1317" fmla="*/ 6474 w 10000"/>
                  <a:gd name="connsiteY1317" fmla="*/ 936 h 10000"/>
                  <a:gd name="connsiteX1318" fmla="*/ 6452 w 10000"/>
                  <a:gd name="connsiteY1318" fmla="*/ 887 h 10000"/>
                  <a:gd name="connsiteX1319" fmla="*/ 6352 w 10000"/>
                  <a:gd name="connsiteY1319" fmla="*/ 767 h 10000"/>
                  <a:gd name="connsiteX1320" fmla="*/ 6313 w 10000"/>
                  <a:gd name="connsiteY1320" fmla="*/ 732 h 10000"/>
                  <a:gd name="connsiteX1321" fmla="*/ 6296 w 10000"/>
                  <a:gd name="connsiteY1321" fmla="*/ 690 h 10000"/>
                  <a:gd name="connsiteX1322" fmla="*/ 6271 w 10000"/>
                  <a:gd name="connsiteY1322" fmla="*/ 664 h 10000"/>
                  <a:gd name="connsiteX1323" fmla="*/ 6266 w 10000"/>
                  <a:gd name="connsiteY1323" fmla="*/ 654 h 10000"/>
                  <a:gd name="connsiteX1324" fmla="*/ 6111 w 10000"/>
                  <a:gd name="connsiteY1324" fmla="*/ 398 h 10000"/>
                  <a:gd name="connsiteX1325" fmla="*/ 5903 w 10000"/>
                  <a:gd name="connsiteY1325" fmla="*/ 408 h 10000"/>
                  <a:gd name="connsiteX1326" fmla="*/ 5837 w 10000"/>
                  <a:gd name="connsiteY1326" fmla="*/ 427 h 10000"/>
                  <a:gd name="connsiteX1327" fmla="*/ 5756 w 10000"/>
                  <a:gd name="connsiteY1327" fmla="*/ 453 h 10000"/>
                  <a:gd name="connsiteX1328" fmla="*/ 5681 w 10000"/>
                  <a:gd name="connsiteY1328" fmla="*/ 453 h 10000"/>
                  <a:gd name="connsiteX1329" fmla="*/ 5609 w 10000"/>
                  <a:gd name="connsiteY1329" fmla="*/ 447 h 10000"/>
                  <a:gd name="connsiteX1330" fmla="*/ 5554 w 10000"/>
                  <a:gd name="connsiteY1330" fmla="*/ 304 h 10000"/>
                  <a:gd name="connsiteX1331" fmla="*/ 5529 w 10000"/>
                  <a:gd name="connsiteY1331" fmla="*/ 301 h 10000"/>
                  <a:gd name="connsiteX1332" fmla="*/ 5393 w 10000"/>
                  <a:gd name="connsiteY1332" fmla="*/ 256 h 10000"/>
                  <a:gd name="connsiteX1333" fmla="*/ 5366 w 10000"/>
                  <a:gd name="connsiteY1333" fmla="*/ 220 h 10000"/>
                  <a:gd name="connsiteX1334" fmla="*/ 5249 w 10000"/>
                  <a:gd name="connsiteY1334" fmla="*/ 155 h 10000"/>
                  <a:gd name="connsiteX1335" fmla="*/ 5141 w 10000"/>
                  <a:gd name="connsiteY1335" fmla="*/ 52 h 10000"/>
                  <a:gd name="connsiteX1336" fmla="*/ 5116 w 10000"/>
                  <a:gd name="connsiteY1336" fmla="*/ 3 h 10000"/>
                  <a:gd name="connsiteX1337" fmla="*/ 5061 w 10000"/>
                  <a:gd name="connsiteY1337" fmla="*/ 0 h 10000"/>
                  <a:gd name="connsiteX1338" fmla="*/ 5036 w 10000"/>
                  <a:gd name="connsiteY1338" fmla="*/ 32 h 10000"/>
                  <a:gd name="connsiteX1339" fmla="*/ 4942 w 10000"/>
                  <a:gd name="connsiteY1339" fmla="*/ 133 h 10000"/>
                  <a:gd name="connsiteX1340" fmla="*/ 4900 w 10000"/>
                  <a:gd name="connsiteY1340" fmla="*/ 217 h 10000"/>
                  <a:gd name="connsiteX1341" fmla="*/ 4861 w 10000"/>
                  <a:gd name="connsiteY1341" fmla="*/ 198 h 10000"/>
                  <a:gd name="connsiteX1342" fmla="*/ 4795 w 10000"/>
                  <a:gd name="connsiteY1342" fmla="*/ 68 h 10000"/>
                  <a:gd name="connsiteX1343" fmla="*/ 4778 w 10000"/>
                  <a:gd name="connsiteY1343" fmla="*/ 62 h 10000"/>
                  <a:gd name="connsiteX1344" fmla="*/ 4765 w 10000"/>
                  <a:gd name="connsiteY1344" fmla="*/ 62 h 10000"/>
                  <a:gd name="connsiteX1345" fmla="*/ 4748 w 10000"/>
                  <a:gd name="connsiteY1345" fmla="*/ 68 h 10000"/>
                  <a:gd name="connsiteX1346" fmla="*/ 4673 w 10000"/>
                  <a:gd name="connsiteY1346" fmla="*/ 136 h 10000"/>
                  <a:gd name="connsiteX1347" fmla="*/ 4632 w 10000"/>
                  <a:gd name="connsiteY1347" fmla="*/ 201 h 10000"/>
                  <a:gd name="connsiteX1348" fmla="*/ 4623 w 10000"/>
                  <a:gd name="connsiteY1348" fmla="*/ 210 h 10000"/>
                  <a:gd name="connsiteX1349" fmla="*/ 4579 w 10000"/>
                  <a:gd name="connsiteY1349" fmla="*/ 220 h 10000"/>
                  <a:gd name="connsiteX1350" fmla="*/ 4479 w 10000"/>
                  <a:gd name="connsiteY1350" fmla="*/ 198 h 10000"/>
                  <a:gd name="connsiteX1351" fmla="*/ 4402 w 10000"/>
                  <a:gd name="connsiteY1351" fmla="*/ 165 h 10000"/>
                  <a:gd name="connsiteX1352" fmla="*/ 4374 w 10000"/>
                  <a:gd name="connsiteY1352" fmla="*/ 165 h 10000"/>
                  <a:gd name="connsiteX1353" fmla="*/ 4335 w 10000"/>
                  <a:gd name="connsiteY1353" fmla="*/ 172 h 10000"/>
                  <a:gd name="connsiteX1354" fmla="*/ 4302 w 10000"/>
                  <a:gd name="connsiteY1354" fmla="*/ 188 h 10000"/>
                  <a:gd name="connsiteX1355" fmla="*/ 4271 w 10000"/>
                  <a:gd name="connsiteY1355" fmla="*/ 220 h 10000"/>
                  <a:gd name="connsiteX1356" fmla="*/ 4238 w 10000"/>
                  <a:gd name="connsiteY1356" fmla="*/ 240 h 10000"/>
                  <a:gd name="connsiteX1357" fmla="*/ 4324 w 10000"/>
                  <a:gd name="connsiteY1357" fmla="*/ 1289 h 10000"/>
                  <a:gd name="connsiteX1358" fmla="*/ 3521 w 10000"/>
                  <a:gd name="connsiteY1358" fmla="*/ 7730 h 10000"/>
                  <a:gd name="connsiteX1359" fmla="*/ 3560 w 10000"/>
                  <a:gd name="connsiteY1359" fmla="*/ 7749 h 10000"/>
                  <a:gd name="connsiteX1360" fmla="*/ 3562 w 10000"/>
                  <a:gd name="connsiteY1360" fmla="*/ 7759 h 10000"/>
                  <a:gd name="connsiteX1361" fmla="*/ 3573 w 10000"/>
                  <a:gd name="connsiteY1361" fmla="*/ 7766 h 10000"/>
                  <a:gd name="connsiteX1362" fmla="*/ 3584 w 10000"/>
                  <a:gd name="connsiteY1362" fmla="*/ 7759 h 10000"/>
                  <a:gd name="connsiteX1363" fmla="*/ 3811 w 10000"/>
                  <a:gd name="connsiteY1363" fmla="*/ 6802 h 10000"/>
                  <a:gd name="connsiteX1364" fmla="*/ 3623 w 10000"/>
                  <a:gd name="connsiteY1364" fmla="*/ 7733 h 10000"/>
                  <a:gd name="connsiteX1365" fmla="*/ 4297 w 10000"/>
                  <a:gd name="connsiteY1365" fmla="*/ 7345 h 10000"/>
                  <a:gd name="connsiteX1366" fmla="*/ 4236 w 10000"/>
                  <a:gd name="connsiteY1366" fmla="*/ 6832 h 10000"/>
                  <a:gd name="connsiteX1367" fmla="*/ 3946 w 10000"/>
                  <a:gd name="connsiteY1367" fmla="*/ 6675 h 10000"/>
                  <a:gd name="connsiteX1368" fmla="*/ 3687 w 10000"/>
                  <a:gd name="connsiteY1368" fmla="*/ 7730 h 10000"/>
                  <a:gd name="connsiteX1369" fmla="*/ 3690 w 10000"/>
                  <a:gd name="connsiteY1369" fmla="*/ 7730 h 10000"/>
                  <a:gd name="connsiteX1370" fmla="*/ 3704 w 10000"/>
                  <a:gd name="connsiteY1370" fmla="*/ 7740 h 10000"/>
                  <a:gd name="connsiteX1371" fmla="*/ 3712 w 10000"/>
                  <a:gd name="connsiteY1371" fmla="*/ 7743 h 10000"/>
                  <a:gd name="connsiteX1372" fmla="*/ 3723 w 10000"/>
                  <a:gd name="connsiteY1372" fmla="*/ 7749 h 10000"/>
                  <a:gd name="connsiteX1373" fmla="*/ 3729 w 10000"/>
                  <a:gd name="connsiteY1373" fmla="*/ 7749 h 10000"/>
                  <a:gd name="connsiteX1374" fmla="*/ 3729 w 10000"/>
                  <a:gd name="connsiteY1374" fmla="*/ 7743 h 10000"/>
                  <a:gd name="connsiteX1375" fmla="*/ 3745 w 10000"/>
                  <a:gd name="connsiteY1375" fmla="*/ 7740 h 10000"/>
                  <a:gd name="connsiteX1376" fmla="*/ 3753 w 10000"/>
                  <a:gd name="connsiteY1376" fmla="*/ 7730 h 10000"/>
                  <a:gd name="connsiteX1377" fmla="*/ 3762 w 10000"/>
                  <a:gd name="connsiteY1377" fmla="*/ 7720 h 10000"/>
                  <a:gd name="connsiteX1378" fmla="*/ 3776 w 10000"/>
                  <a:gd name="connsiteY1378" fmla="*/ 7710 h 10000"/>
                  <a:gd name="connsiteX1379" fmla="*/ 3784 w 10000"/>
                  <a:gd name="connsiteY1379" fmla="*/ 7701 h 10000"/>
                  <a:gd name="connsiteX1380" fmla="*/ 3792 w 10000"/>
                  <a:gd name="connsiteY1380" fmla="*/ 7694 h 10000"/>
                  <a:gd name="connsiteX1381" fmla="*/ 4805 w 10000"/>
                  <a:gd name="connsiteY1381" fmla="*/ 7386 h 10000"/>
                  <a:gd name="connsiteX1382" fmla="*/ 3778 w 10000"/>
                  <a:gd name="connsiteY1382" fmla="*/ 7756 h 10000"/>
                  <a:gd name="connsiteX1383" fmla="*/ 3762 w 10000"/>
                  <a:gd name="connsiteY1383" fmla="*/ 7775 h 10000"/>
                  <a:gd name="connsiteX1384" fmla="*/ 3748 w 10000"/>
                  <a:gd name="connsiteY1384" fmla="*/ 7775 h 10000"/>
                  <a:gd name="connsiteX1385" fmla="*/ 4264 w 10000"/>
                  <a:gd name="connsiteY1385" fmla="*/ 7821 h 10000"/>
                  <a:gd name="connsiteX1386" fmla="*/ 3712 w 10000"/>
                  <a:gd name="connsiteY1386" fmla="*/ 8005 h 10000"/>
                  <a:gd name="connsiteX1387" fmla="*/ 3706 w 10000"/>
                  <a:gd name="connsiteY1387" fmla="*/ 8021 h 10000"/>
                  <a:gd name="connsiteX1388" fmla="*/ 3712 w 10000"/>
                  <a:gd name="connsiteY1388" fmla="*/ 8044 h 10000"/>
                  <a:gd name="connsiteX1389" fmla="*/ 3712 w 10000"/>
                  <a:gd name="connsiteY1389" fmla="*/ 8051 h 10000"/>
                  <a:gd name="connsiteX1390" fmla="*/ 3767 w 10000"/>
                  <a:gd name="connsiteY1390" fmla="*/ 8106 h 10000"/>
                  <a:gd name="connsiteX1391" fmla="*/ 3770 w 10000"/>
                  <a:gd name="connsiteY1391" fmla="*/ 8119 h 10000"/>
                  <a:gd name="connsiteX1392" fmla="*/ 3740 w 10000"/>
                  <a:gd name="connsiteY1392" fmla="*/ 8154 h 10000"/>
                  <a:gd name="connsiteX1393" fmla="*/ 3731 w 10000"/>
                  <a:gd name="connsiteY1393" fmla="*/ 8138 h 10000"/>
                  <a:gd name="connsiteX1394" fmla="*/ 3729 w 10000"/>
                  <a:gd name="connsiteY1394" fmla="*/ 8125 h 10000"/>
                  <a:gd name="connsiteX1395" fmla="*/ 3712 w 10000"/>
                  <a:gd name="connsiteY1395" fmla="*/ 8115 h 10000"/>
                  <a:gd name="connsiteX1396" fmla="*/ 3704 w 10000"/>
                  <a:gd name="connsiteY1396" fmla="*/ 8109 h 10000"/>
                  <a:gd name="connsiteX1397" fmla="*/ 3687 w 10000"/>
                  <a:gd name="connsiteY1397" fmla="*/ 8099 h 10000"/>
                  <a:gd name="connsiteX1398" fmla="*/ 3673 w 10000"/>
                  <a:gd name="connsiteY1398" fmla="*/ 8093 h 10000"/>
                  <a:gd name="connsiteX1399" fmla="*/ 3665 w 10000"/>
                  <a:gd name="connsiteY1399" fmla="*/ 8083 h 10000"/>
                  <a:gd name="connsiteX1400" fmla="*/ 3648 w 10000"/>
                  <a:gd name="connsiteY1400" fmla="*/ 8073 h 10000"/>
                  <a:gd name="connsiteX1401" fmla="*/ 3643 w 10000"/>
                  <a:gd name="connsiteY1401" fmla="*/ 8063 h 10000"/>
                  <a:gd name="connsiteX1402" fmla="*/ 3632 w 10000"/>
                  <a:gd name="connsiteY1402" fmla="*/ 8054 h 10000"/>
                  <a:gd name="connsiteX1403" fmla="*/ 3623 w 10000"/>
                  <a:gd name="connsiteY1403" fmla="*/ 8060 h 10000"/>
                  <a:gd name="connsiteX1404" fmla="*/ 3615 w 10000"/>
                  <a:gd name="connsiteY1404" fmla="*/ 8070 h 10000"/>
                  <a:gd name="connsiteX1405" fmla="*/ 3607 w 10000"/>
                  <a:gd name="connsiteY1405" fmla="*/ 8083 h 10000"/>
                  <a:gd name="connsiteX1406" fmla="*/ 3607 w 10000"/>
                  <a:gd name="connsiteY1406" fmla="*/ 8099 h 10000"/>
                  <a:gd name="connsiteX1407" fmla="*/ 3607 w 10000"/>
                  <a:gd name="connsiteY1407" fmla="*/ 8125 h 10000"/>
                  <a:gd name="connsiteX1408" fmla="*/ 3601 w 10000"/>
                  <a:gd name="connsiteY1408" fmla="*/ 8148 h 10000"/>
                  <a:gd name="connsiteX1409" fmla="*/ 3584 w 10000"/>
                  <a:gd name="connsiteY1409" fmla="*/ 8154 h 10000"/>
                  <a:gd name="connsiteX1410" fmla="*/ 3573 w 10000"/>
                  <a:gd name="connsiteY1410" fmla="*/ 8154 h 10000"/>
                  <a:gd name="connsiteX1411" fmla="*/ 4881 w 10000"/>
                  <a:gd name="connsiteY1411" fmla="*/ 8090 h 10000"/>
                  <a:gd name="connsiteX1412" fmla="*/ 3206 w 10000"/>
                  <a:gd name="connsiteY1412" fmla="*/ 8300 h 10000"/>
                  <a:gd name="connsiteX1413" fmla="*/ 2947 w 10000"/>
                  <a:gd name="connsiteY1413" fmla="*/ 8089 h 10000"/>
                  <a:gd name="connsiteX1414" fmla="*/ 3057 w 10000"/>
                  <a:gd name="connsiteY1414" fmla="*/ 7143 h 10000"/>
                  <a:gd name="connsiteX0" fmla="*/ 4324 w 10000"/>
                  <a:gd name="connsiteY0" fmla="*/ 1289 h 10000"/>
                  <a:gd name="connsiteX1" fmla="*/ 4296 w 10000"/>
                  <a:gd name="connsiteY1" fmla="*/ 1305 h 10000"/>
                  <a:gd name="connsiteX2" fmla="*/ 4285 w 10000"/>
                  <a:gd name="connsiteY2" fmla="*/ 1279 h 10000"/>
                  <a:gd name="connsiteX3" fmla="*/ 4244 w 10000"/>
                  <a:gd name="connsiteY3" fmla="*/ 1266 h 10000"/>
                  <a:gd name="connsiteX4" fmla="*/ 4208 w 10000"/>
                  <a:gd name="connsiteY4" fmla="*/ 1286 h 10000"/>
                  <a:gd name="connsiteX5" fmla="*/ 4172 w 10000"/>
                  <a:gd name="connsiteY5" fmla="*/ 1299 h 10000"/>
                  <a:gd name="connsiteX6" fmla="*/ 4150 w 10000"/>
                  <a:gd name="connsiteY6" fmla="*/ 1308 h 10000"/>
                  <a:gd name="connsiteX7" fmla="*/ 4139 w 10000"/>
                  <a:gd name="connsiteY7" fmla="*/ 1315 h 10000"/>
                  <a:gd name="connsiteX8" fmla="*/ 4125 w 10000"/>
                  <a:gd name="connsiteY8" fmla="*/ 1315 h 10000"/>
                  <a:gd name="connsiteX9" fmla="*/ 4119 w 10000"/>
                  <a:gd name="connsiteY9" fmla="*/ 1315 h 10000"/>
                  <a:gd name="connsiteX10" fmla="*/ 4111 w 10000"/>
                  <a:gd name="connsiteY10" fmla="*/ 1308 h 10000"/>
                  <a:gd name="connsiteX11" fmla="*/ 4100 w 10000"/>
                  <a:gd name="connsiteY11" fmla="*/ 1315 h 10000"/>
                  <a:gd name="connsiteX12" fmla="*/ 4075 w 10000"/>
                  <a:gd name="connsiteY12" fmla="*/ 1315 h 10000"/>
                  <a:gd name="connsiteX13" fmla="*/ 4058 w 10000"/>
                  <a:gd name="connsiteY13" fmla="*/ 1318 h 10000"/>
                  <a:gd name="connsiteX14" fmla="*/ 4044 w 10000"/>
                  <a:gd name="connsiteY14" fmla="*/ 1315 h 10000"/>
                  <a:gd name="connsiteX15" fmla="*/ 4042 w 10000"/>
                  <a:gd name="connsiteY15" fmla="*/ 1299 h 10000"/>
                  <a:gd name="connsiteX16" fmla="*/ 4014 w 10000"/>
                  <a:gd name="connsiteY16" fmla="*/ 1308 h 10000"/>
                  <a:gd name="connsiteX17" fmla="*/ 4011 w 10000"/>
                  <a:gd name="connsiteY17" fmla="*/ 1315 h 10000"/>
                  <a:gd name="connsiteX18" fmla="*/ 4011 w 10000"/>
                  <a:gd name="connsiteY18" fmla="*/ 1341 h 10000"/>
                  <a:gd name="connsiteX19" fmla="*/ 4019 w 10000"/>
                  <a:gd name="connsiteY19" fmla="*/ 1341 h 10000"/>
                  <a:gd name="connsiteX20" fmla="*/ 3997 w 10000"/>
                  <a:gd name="connsiteY20" fmla="*/ 1363 h 10000"/>
                  <a:gd name="connsiteX21" fmla="*/ 3986 w 10000"/>
                  <a:gd name="connsiteY21" fmla="*/ 1373 h 10000"/>
                  <a:gd name="connsiteX22" fmla="*/ 3981 w 10000"/>
                  <a:gd name="connsiteY22" fmla="*/ 1389 h 10000"/>
                  <a:gd name="connsiteX23" fmla="*/ 3981 w 10000"/>
                  <a:gd name="connsiteY23" fmla="*/ 1409 h 10000"/>
                  <a:gd name="connsiteX24" fmla="*/ 3981 w 10000"/>
                  <a:gd name="connsiteY24" fmla="*/ 1438 h 10000"/>
                  <a:gd name="connsiteX25" fmla="*/ 3961 w 10000"/>
                  <a:gd name="connsiteY25" fmla="*/ 1441 h 10000"/>
                  <a:gd name="connsiteX26" fmla="*/ 3942 w 10000"/>
                  <a:gd name="connsiteY26" fmla="*/ 1441 h 10000"/>
                  <a:gd name="connsiteX27" fmla="*/ 3914 w 10000"/>
                  <a:gd name="connsiteY27" fmla="*/ 1454 h 10000"/>
                  <a:gd name="connsiteX28" fmla="*/ 3892 w 10000"/>
                  <a:gd name="connsiteY28" fmla="*/ 1467 h 10000"/>
                  <a:gd name="connsiteX29" fmla="*/ 3867 w 10000"/>
                  <a:gd name="connsiteY29" fmla="*/ 1483 h 10000"/>
                  <a:gd name="connsiteX30" fmla="*/ 3845 w 10000"/>
                  <a:gd name="connsiteY30" fmla="*/ 1467 h 10000"/>
                  <a:gd name="connsiteX31" fmla="*/ 3850 w 10000"/>
                  <a:gd name="connsiteY31" fmla="*/ 1457 h 10000"/>
                  <a:gd name="connsiteX32" fmla="*/ 3864 w 10000"/>
                  <a:gd name="connsiteY32" fmla="*/ 1441 h 10000"/>
                  <a:gd name="connsiteX33" fmla="*/ 3859 w 10000"/>
                  <a:gd name="connsiteY33" fmla="*/ 1409 h 10000"/>
                  <a:gd name="connsiteX34" fmla="*/ 3842 w 10000"/>
                  <a:gd name="connsiteY34" fmla="*/ 1383 h 10000"/>
                  <a:gd name="connsiteX35" fmla="*/ 3825 w 10000"/>
                  <a:gd name="connsiteY35" fmla="*/ 1360 h 10000"/>
                  <a:gd name="connsiteX36" fmla="*/ 3809 w 10000"/>
                  <a:gd name="connsiteY36" fmla="*/ 1318 h 10000"/>
                  <a:gd name="connsiteX37" fmla="*/ 3787 w 10000"/>
                  <a:gd name="connsiteY37" fmla="*/ 1289 h 10000"/>
                  <a:gd name="connsiteX38" fmla="*/ 3759 w 10000"/>
                  <a:gd name="connsiteY38" fmla="*/ 1266 h 10000"/>
                  <a:gd name="connsiteX39" fmla="*/ 3740 w 10000"/>
                  <a:gd name="connsiteY39" fmla="*/ 1256 h 10000"/>
                  <a:gd name="connsiteX40" fmla="*/ 3715 w 10000"/>
                  <a:gd name="connsiteY40" fmla="*/ 1250 h 10000"/>
                  <a:gd name="connsiteX41" fmla="*/ 3687 w 10000"/>
                  <a:gd name="connsiteY41" fmla="*/ 1256 h 10000"/>
                  <a:gd name="connsiteX42" fmla="*/ 3681 w 10000"/>
                  <a:gd name="connsiteY42" fmla="*/ 1260 h 10000"/>
                  <a:gd name="connsiteX43" fmla="*/ 3670 w 10000"/>
                  <a:gd name="connsiteY43" fmla="*/ 1295 h 10000"/>
                  <a:gd name="connsiteX44" fmla="*/ 3651 w 10000"/>
                  <a:gd name="connsiteY44" fmla="*/ 1305 h 10000"/>
                  <a:gd name="connsiteX45" fmla="*/ 3640 w 10000"/>
                  <a:gd name="connsiteY45" fmla="*/ 1308 h 10000"/>
                  <a:gd name="connsiteX46" fmla="*/ 3626 w 10000"/>
                  <a:gd name="connsiteY46" fmla="*/ 1308 h 10000"/>
                  <a:gd name="connsiteX47" fmla="*/ 3632 w 10000"/>
                  <a:gd name="connsiteY47" fmla="*/ 1276 h 10000"/>
                  <a:gd name="connsiteX48" fmla="*/ 3609 w 10000"/>
                  <a:gd name="connsiteY48" fmla="*/ 1289 h 10000"/>
                  <a:gd name="connsiteX49" fmla="*/ 3593 w 10000"/>
                  <a:gd name="connsiteY49" fmla="*/ 1286 h 10000"/>
                  <a:gd name="connsiteX50" fmla="*/ 3590 w 10000"/>
                  <a:gd name="connsiteY50" fmla="*/ 1256 h 10000"/>
                  <a:gd name="connsiteX51" fmla="*/ 3584 w 10000"/>
                  <a:gd name="connsiteY51" fmla="*/ 1237 h 10000"/>
                  <a:gd name="connsiteX52" fmla="*/ 3573 w 10000"/>
                  <a:gd name="connsiteY52" fmla="*/ 1237 h 10000"/>
                  <a:gd name="connsiteX53" fmla="*/ 3554 w 10000"/>
                  <a:gd name="connsiteY53" fmla="*/ 1227 h 10000"/>
                  <a:gd name="connsiteX54" fmla="*/ 3546 w 10000"/>
                  <a:gd name="connsiteY54" fmla="*/ 1192 h 10000"/>
                  <a:gd name="connsiteX55" fmla="*/ 3529 w 10000"/>
                  <a:gd name="connsiteY55" fmla="*/ 1176 h 10000"/>
                  <a:gd name="connsiteX56" fmla="*/ 3512 w 10000"/>
                  <a:gd name="connsiteY56" fmla="*/ 1182 h 10000"/>
                  <a:gd name="connsiteX57" fmla="*/ 3485 w 10000"/>
                  <a:gd name="connsiteY57" fmla="*/ 1182 h 10000"/>
                  <a:gd name="connsiteX58" fmla="*/ 3463 w 10000"/>
                  <a:gd name="connsiteY58" fmla="*/ 1176 h 10000"/>
                  <a:gd name="connsiteX59" fmla="*/ 3449 w 10000"/>
                  <a:gd name="connsiteY59" fmla="*/ 1182 h 10000"/>
                  <a:gd name="connsiteX60" fmla="*/ 3432 w 10000"/>
                  <a:gd name="connsiteY60" fmla="*/ 1192 h 10000"/>
                  <a:gd name="connsiteX61" fmla="*/ 3454 w 10000"/>
                  <a:gd name="connsiteY61" fmla="*/ 1205 h 10000"/>
                  <a:gd name="connsiteX62" fmla="*/ 3463 w 10000"/>
                  <a:gd name="connsiteY62" fmla="*/ 1205 h 10000"/>
                  <a:gd name="connsiteX63" fmla="*/ 3488 w 10000"/>
                  <a:gd name="connsiteY63" fmla="*/ 1205 h 10000"/>
                  <a:gd name="connsiteX64" fmla="*/ 3488 w 10000"/>
                  <a:gd name="connsiteY64" fmla="*/ 1218 h 10000"/>
                  <a:gd name="connsiteX65" fmla="*/ 3493 w 10000"/>
                  <a:gd name="connsiteY65" fmla="*/ 1247 h 10000"/>
                  <a:gd name="connsiteX66" fmla="*/ 3512 w 10000"/>
                  <a:gd name="connsiteY66" fmla="*/ 1247 h 10000"/>
                  <a:gd name="connsiteX67" fmla="*/ 3518 w 10000"/>
                  <a:gd name="connsiteY67" fmla="*/ 1250 h 10000"/>
                  <a:gd name="connsiteX68" fmla="*/ 3521 w 10000"/>
                  <a:gd name="connsiteY68" fmla="*/ 1276 h 10000"/>
                  <a:gd name="connsiteX69" fmla="*/ 3543 w 10000"/>
                  <a:gd name="connsiteY69" fmla="*/ 1295 h 10000"/>
                  <a:gd name="connsiteX70" fmla="*/ 3546 w 10000"/>
                  <a:gd name="connsiteY70" fmla="*/ 1305 h 10000"/>
                  <a:gd name="connsiteX71" fmla="*/ 3543 w 10000"/>
                  <a:gd name="connsiteY71" fmla="*/ 1315 h 10000"/>
                  <a:gd name="connsiteX72" fmla="*/ 3543 w 10000"/>
                  <a:gd name="connsiteY72" fmla="*/ 1331 h 10000"/>
                  <a:gd name="connsiteX73" fmla="*/ 3554 w 10000"/>
                  <a:gd name="connsiteY73" fmla="*/ 1324 h 10000"/>
                  <a:gd name="connsiteX74" fmla="*/ 3560 w 10000"/>
                  <a:gd name="connsiteY74" fmla="*/ 1331 h 10000"/>
                  <a:gd name="connsiteX75" fmla="*/ 3582 w 10000"/>
                  <a:gd name="connsiteY75" fmla="*/ 1344 h 10000"/>
                  <a:gd name="connsiteX76" fmla="*/ 3598 w 10000"/>
                  <a:gd name="connsiteY76" fmla="*/ 1380 h 10000"/>
                  <a:gd name="connsiteX77" fmla="*/ 3607 w 10000"/>
                  <a:gd name="connsiteY77" fmla="*/ 1389 h 10000"/>
                  <a:gd name="connsiteX78" fmla="*/ 3623 w 10000"/>
                  <a:gd name="connsiteY78" fmla="*/ 1409 h 10000"/>
                  <a:gd name="connsiteX79" fmla="*/ 3634 w 10000"/>
                  <a:gd name="connsiteY79" fmla="*/ 1438 h 10000"/>
                  <a:gd name="connsiteX80" fmla="*/ 3632 w 10000"/>
                  <a:gd name="connsiteY80" fmla="*/ 1454 h 10000"/>
                  <a:gd name="connsiteX81" fmla="*/ 3618 w 10000"/>
                  <a:gd name="connsiteY81" fmla="*/ 1438 h 10000"/>
                  <a:gd name="connsiteX82" fmla="*/ 3598 w 10000"/>
                  <a:gd name="connsiteY82" fmla="*/ 1428 h 10000"/>
                  <a:gd name="connsiteX83" fmla="*/ 3582 w 10000"/>
                  <a:gd name="connsiteY83" fmla="*/ 1402 h 10000"/>
                  <a:gd name="connsiteX84" fmla="*/ 3562 w 10000"/>
                  <a:gd name="connsiteY84" fmla="*/ 1399 h 10000"/>
                  <a:gd name="connsiteX85" fmla="*/ 3546 w 10000"/>
                  <a:gd name="connsiteY85" fmla="*/ 1383 h 10000"/>
                  <a:gd name="connsiteX86" fmla="*/ 3510 w 10000"/>
                  <a:gd name="connsiteY86" fmla="*/ 1360 h 10000"/>
                  <a:gd name="connsiteX87" fmla="*/ 3485 w 10000"/>
                  <a:gd name="connsiteY87" fmla="*/ 1344 h 10000"/>
                  <a:gd name="connsiteX88" fmla="*/ 3454 w 10000"/>
                  <a:gd name="connsiteY88" fmla="*/ 1334 h 10000"/>
                  <a:gd name="connsiteX89" fmla="*/ 3429 w 10000"/>
                  <a:gd name="connsiteY89" fmla="*/ 1315 h 10000"/>
                  <a:gd name="connsiteX90" fmla="*/ 3416 w 10000"/>
                  <a:gd name="connsiteY90" fmla="*/ 1308 h 10000"/>
                  <a:gd name="connsiteX91" fmla="*/ 3399 w 10000"/>
                  <a:gd name="connsiteY91" fmla="*/ 1305 h 10000"/>
                  <a:gd name="connsiteX92" fmla="*/ 3382 w 10000"/>
                  <a:gd name="connsiteY92" fmla="*/ 1286 h 10000"/>
                  <a:gd name="connsiteX93" fmla="*/ 3380 w 10000"/>
                  <a:gd name="connsiteY93" fmla="*/ 1266 h 10000"/>
                  <a:gd name="connsiteX94" fmla="*/ 3388 w 10000"/>
                  <a:gd name="connsiteY94" fmla="*/ 1256 h 10000"/>
                  <a:gd name="connsiteX95" fmla="*/ 3407 w 10000"/>
                  <a:gd name="connsiteY95" fmla="*/ 1256 h 10000"/>
                  <a:gd name="connsiteX96" fmla="*/ 3396 w 10000"/>
                  <a:gd name="connsiteY96" fmla="*/ 1227 h 10000"/>
                  <a:gd name="connsiteX97" fmla="*/ 3382 w 10000"/>
                  <a:gd name="connsiteY97" fmla="*/ 1227 h 10000"/>
                  <a:gd name="connsiteX98" fmla="*/ 3360 w 10000"/>
                  <a:gd name="connsiteY98" fmla="*/ 1221 h 10000"/>
                  <a:gd name="connsiteX99" fmla="*/ 3349 w 10000"/>
                  <a:gd name="connsiteY99" fmla="*/ 1231 h 10000"/>
                  <a:gd name="connsiteX100" fmla="*/ 3352 w 10000"/>
                  <a:gd name="connsiteY100" fmla="*/ 1247 h 10000"/>
                  <a:gd name="connsiteX101" fmla="*/ 3341 w 10000"/>
                  <a:gd name="connsiteY101" fmla="*/ 1237 h 10000"/>
                  <a:gd name="connsiteX102" fmla="*/ 3335 w 10000"/>
                  <a:gd name="connsiteY102" fmla="*/ 1231 h 10000"/>
                  <a:gd name="connsiteX103" fmla="*/ 3307 w 10000"/>
                  <a:gd name="connsiteY103" fmla="*/ 1227 h 10000"/>
                  <a:gd name="connsiteX104" fmla="*/ 3294 w 10000"/>
                  <a:gd name="connsiteY104" fmla="*/ 1221 h 10000"/>
                  <a:gd name="connsiteX105" fmla="*/ 3271 w 10000"/>
                  <a:gd name="connsiteY105" fmla="*/ 1211 h 10000"/>
                  <a:gd name="connsiteX106" fmla="*/ 3252 w 10000"/>
                  <a:gd name="connsiteY106" fmla="*/ 1195 h 10000"/>
                  <a:gd name="connsiteX107" fmla="*/ 3235 w 10000"/>
                  <a:gd name="connsiteY107" fmla="*/ 1195 h 10000"/>
                  <a:gd name="connsiteX108" fmla="*/ 3235 w 10000"/>
                  <a:gd name="connsiteY108" fmla="*/ 1205 h 10000"/>
                  <a:gd name="connsiteX109" fmla="*/ 3219 w 10000"/>
                  <a:gd name="connsiteY109" fmla="*/ 1231 h 10000"/>
                  <a:gd name="connsiteX110" fmla="*/ 3213 w 10000"/>
                  <a:gd name="connsiteY110" fmla="*/ 1231 h 10000"/>
                  <a:gd name="connsiteX111" fmla="*/ 3183 w 10000"/>
                  <a:gd name="connsiteY111" fmla="*/ 1221 h 10000"/>
                  <a:gd name="connsiteX112" fmla="*/ 3175 w 10000"/>
                  <a:gd name="connsiteY112" fmla="*/ 1227 h 10000"/>
                  <a:gd name="connsiteX113" fmla="*/ 3163 w 10000"/>
                  <a:gd name="connsiteY113" fmla="*/ 1237 h 10000"/>
                  <a:gd name="connsiteX114" fmla="*/ 3158 w 10000"/>
                  <a:gd name="connsiteY114" fmla="*/ 1260 h 10000"/>
                  <a:gd name="connsiteX115" fmla="*/ 3158 w 10000"/>
                  <a:gd name="connsiteY115" fmla="*/ 1276 h 10000"/>
                  <a:gd name="connsiteX116" fmla="*/ 3163 w 10000"/>
                  <a:gd name="connsiteY116" fmla="*/ 1295 h 10000"/>
                  <a:gd name="connsiteX117" fmla="*/ 3166 w 10000"/>
                  <a:gd name="connsiteY117" fmla="*/ 1308 h 10000"/>
                  <a:gd name="connsiteX118" fmla="*/ 3158 w 10000"/>
                  <a:gd name="connsiteY118" fmla="*/ 1315 h 10000"/>
                  <a:gd name="connsiteX119" fmla="*/ 3133 w 10000"/>
                  <a:gd name="connsiteY119" fmla="*/ 1299 h 10000"/>
                  <a:gd name="connsiteX120" fmla="*/ 3114 w 10000"/>
                  <a:gd name="connsiteY120" fmla="*/ 1276 h 10000"/>
                  <a:gd name="connsiteX121" fmla="*/ 3078 w 10000"/>
                  <a:gd name="connsiteY121" fmla="*/ 1240 h 10000"/>
                  <a:gd name="connsiteX122" fmla="*/ 3044 w 10000"/>
                  <a:gd name="connsiteY122" fmla="*/ 1227 h 10000"/>
                  <a:gd name="connsiteX123" fmla="*/ 3033 w 10000"/>
                  <a:gd name="connsiteY123" fmla="*/ 1231 h 10000"/>
                  <a:gd name="connsiteX124" fmla="*/ 3036 w 10000"/>
                  <a:gd name="connsiteY124" fmla="*/ 1256 h 10000"/>
                  <a:gd name="connsiteX125" fmla="*/ 3044 w 10000"/>
                  <a:gd name="connsiteY125" fmla="*/ 1266 h 10000"/>
                  <a:gd name="connsiteX126" fmla="*/ 3044 w 10000"/>
                  <a:gd name="connsiteY126" fmla="*/ 1276 h 10000"/>
                  <a:gd name="connsiteX127" fmla="*/ 3036 w 10000"/>
                  <a:gd name="connsiteY127" fmla="*/ 1276 h 10000"/>
                  <a:gd name="connsiteX128" fmla="*/ 3028 w 10000"/>
                  <a:gd name="connsiteY128" fmla="*/ 1266 h 10000"/>
                  <a:gd name="connsiteX129" fmla="*/ 3025 w 10000"/>
                  <a:gd name="connsiteY129" fmla="*/ 1256 h 10000"/>
                  <a:gd name="connsiteX130" fmla="*/ 3008 w 10000"/>
                  <a:gd name="connsiteY130" fmla="*/ 1205 h 10000"/>
                  <a:gd name="connsiteX131" fmla="*/ 3000 w 10000"/>
                  <a:gd name="connsiteY131" fmla="*/ 1192 h 10000"/>
                  <a:gd name="connsiteX132" fmla="*/ 2994 w 10000"/>
                  <a:gd name="connsiteY132" fmla="*/ 1176 h 10000"/>
                  <a:gd name="connsiteX133" fmla="*/ 2986 w 10000"/>
                  <a:gd name="connsiteY133" fmla="*/ 1182 h 10000"/>
                  <a:gd name="connsiteX134" fmla="*/ 2981 w 10000"/>
                  <a:gd name="connsiteY134" fmla="*/ 1192 h 10000"/>
                  <a:gd name="connsiteX135" fmla="*/ 2970 w 10000"/>
                  <a:gd name="connsiteY135" fmla="*/ 1201 h 10000"/>
                  <a:gd name="connsiteX136" fmla="*/ 2956 w 10000"/>
                  <a:gd name="connsiteY136" fmla="*/ 1218 h 10000"/>
                  <a:gd name="connsiteX137" fmla="*/ 2939 w 10000"/>
                  <a:gd name="connsiteY137" fmla="*/ 1240 h 10000"/>
                  <a:gd name="connsiteX138" fmla="*/ 2928 w 10000"/>
                  <a:gd name="connsiteY138" fmla="*/ 1247 h 10000"/>
                  <a:gd name="connsiteX139" fmla="*/ 2922 w 10000"/>
                  <a:gd name="connsiteY139" fmla="*/ 1250 h 10000"/>
                  <a:gd name="connsiteX140" fmla="*/ 2911 w 10000"/>
                  <a:gd name="connsiteY140" fmla="*/ 1250 h 10000"/>
                  <a:gd name="connsiteX141" fmla="*/ 2884 w 10000"/>
                  <a:gd name="connsiteY141" fmla="*/ 1247 h 10000"/>
                  <a:gd name="connsiteX142" fmla="*/ 2864 w 10000"/>
                  <a:gd name="connsiteY142" fmla="*/ 1237 h 10000"/>
                  <a:gd name="connsiteX143" fmla="*/ 2848 w 10000"/>
                  <a:gd name="connsiteY143" fmla="*/ 1231 h 10000"/>
                  <a:gd name="connsiteX144" fmla="*/ 2834 w 10000"/>
                  <a:gd name="connsiteY144" fmla="*/ 1227 h 10000"/>
                  <a:gd name="connsiteX145" fmla="*/ 2831 w 10000"/>
                  <a:gd name="connsiteY145" fmla="*/ 1227 h 10000"/>
                  <a:gd name="connsiteX146" fmla="*/ 2831 w 10000"/>
                  <a:gd name="connsiteY146" fmla="*/ 1221 h 10000"/>
                  <a:gd name="connsiteX147" fmla="*/ 2825 w 10000"/>
                  <a:gd name="connsiteY147" fmla="*/ 1205 h 10000"/>
                  <a:gd name="connsiteX148" fmla="*/ 2823 w 10000"/>
                  <a:gd name="connsiteY148" fmla="*/ 1192 h 10000"/>
                  <a:gd name="connsiteX149" fmla="*/ 2817 w 10000"/>
                  <a:gd name="connsiteY149" fmla="*/ 1182 h 10000"/>
                  <a:gd name="connsiteX150" fmla="*/ 2814 w 10000"/>
                  <a:gd name="connsiteY150" fmla="*/ 1176 h 10000"/>
                  <a:gd name="connsiteX151" fmla="*/ 2792 w 10000"/>
                  <a:gd name="connsiteY151" fmla="*/ 1172 h 10000"/>
                  <a:gd name="connsiteX152" fmla="*/ 2759 w 10000"/>
                  <a:gd name="connsiteY152" fmla="*/ 1156 h 10000"/>
                  <a:gd name="connsiteX153" fmla="*/ 2734 w 10000"/>
                  <a:gd name="connsiteY153" fmla="*/ 1143 h 10000"/>
                  <a:gd name="connsiteX154" fmla="*/ 2695 w 10000"/>
                  <a:gd name="connsiteY154" fmla="*/ 1124 h 10000"/>
                  <a:gd name="connsiteX155" fmla="*/ 2670 w 10000"/>
                  <a:gd name="connsiteY155" fmla="*/ 1108 h 10000"/>
                  <a:gd name="connsiteX156" fmla="*/ 2645 w 10000"/>
                  <a:gd name="connsiteY156" fmla="*/ 1091 h 10000"/>
                  <a:gd name="connsiteX157" fmla="*/ 2618 w 10000"/>
                  <a:gd name="connsiteY157" fmla="*/ 1088 h 10000"/>
                  <a:gd name="connsiteX158" fmla="*/ 2576 w 10000"/>
                  <a:gd name="connsiteY158" fmla="*/ 1088 h 10000"/>
                  <a:gd name="connsiteX159" fmla="*/ 2551 w 10000"/>
                  <a:gd name="connsiteY159" fmla="*/ 1091 h 10000"/>
                  <a:gd name="connsiteX160" fmla="*/ 2521 w 10000"/>
                  <a:gd name="connsiteY160" fmla="*/ 1098 h 10000"/>
                  <a:gd name="connsiteX161" fmla="*/ 2493 w 10000"/>
                  <a:gd name="connsiteY161" fmla="*/ 1104 h 10000"/>
                  <a:gd name="connsiteX162" fmla="*/ 2468 w 10000"/>
                  <a:gd name="connsiteY162" fmla="*/ 1108 h 10000"/>
                  <a:gd name="connsiteX163" fmla="*/ 2404 w 10000"/>
                  <a:gd name="connsiteY163" fmla="*/ 1124 h 10000"/>
                  <a:gd name="connsiteX164" fmla="*/ 2366 w 10000"/>
                  <a:gd name="connsiteY164" fmla="*/ 1133 h 10000"/>
                  <a:gd name="connsiteX165" fmla="*/ 2346 w 10000"/>
                  <a:gd name="connsiteY165" fmla="*/ 1137 h 10000"/>
                  <a:gd name="connsiteX166" fmla="*/ 2294 w 10000"/>
                  <a:gd name="connsiteY166" fmla="*/ 1146 h 10000"/>
                  <a:gd name="connsiteX167" fmla="*/ 2249 w 10000"/>
                  <a:gd name="connsiteY167" fmla="*/ 1156 h 10000"/>
                  <a:gd name="connsiteX168" fmla="*/ 2230 w 10000"/>
                  <a:gd name="connsiteY168" fmla="*/ 1156 h 10000"/>
                  <a:gd name="connsiteX169" fmla="*/ 2222 w 10000"/>
                  <a:gd name="connsiteY169" fmla="*/ 1163 h 10000"/>
                  <a:gd name="connsiteX170" fmla="*/ 2194 w 10000"/>
                  <a:gd name="connsiteY170" fmla="*/ 1163 h 10000"/>
                  <a:gd name="connsiteX171" fmla="*/ 2172 w 10000"/>
                  <a:gd name="connsiteY171" fmla="*/ 1163 h 10000"/>
                  <a:gd name="connsiteX172" fmla="*/ 2147 w 10000"/>
                  <a:gd name="connsiteY172" fmla="*/ 1166 h 10000"/>
                  <a:gd name="connsiteX173" fmla="*/ 2108 w 10000"/>
                  <a:gd name="connsiteY173" fmla="*/ 1166 h 10000"/>
                  <a:gd name="connsiteX174" fmla="*/ 2083 w 10000"/>
                  <a:gd name="connsiteY174" fmla="*/ 1156 h 10000"/>
                  <a:gd name="connsiteX175" fmla="*/ 2042 w 10000"/>
                  <a:gd name="connsiteY175" fmla="*/ 1143 h 10000"/>
                  <a:gd name="connsiteX176" fmla="*/ 2011 w 10000"/>
                  <a:gd name="connsiteY176" fmla="*/ 1143 h 10000"/>
                  <a:gd name="connsiteX177" fmla="*/ 1994 w 10000"/>
                  <a:gd name="connsiteY177" fmla="*/ 1146 h 10000"/>
                  <a:gd name="connsiteX178" fmla="*/ 1967 w 10000"/>
                  <a:gd name="connsiteY178" fmla="*/ 1156 h 10000"/>
                  <a:gd name="connsiteX179" fmla="*/ 1903 w 10000"/>
                  <a:gd name="connsiteY179" fmla="*/ 1176 h 10000"/>
                  <a:gd name="connsiteX180" fmla="*/ 1873 w 10000"/>
                  <a:gd name="connsiteY180" fmla="*/ 1182 h 10000"/>
                  <a:gd name="connsiteX181" fmla="*/ 1850 w 10000"/>
                  <a:gd name="connsiteY181" fmla="*/ 1185 h 10000"/>
                  <a:gd name="connsiteX182" fmla="*/ 1842 w 10000"/>
                  <a:gd name="connsiteY182" fmla="*/ 1192 h 10000"/>
                  <a:gd name="connsiteX183" fmla="*/ 1823 w 10000"/>
                  <a:gd name="connsiteY183" fmla="*/ 1195 h 10000"/>
                  <a:gd name="connsiteX184" fmla="*/ 1814 w 10000"/>
                  <a:gd name="connsiteY184" fmla="*/ 1201 h 10000"/>
                  <a:gd name="connsiteX185" fmla="*/ 1792 w 10000"/>
                  <a:gd name="connsiteY185" fmla="*/ 1218 h 10000"/>
                  <a:gd name="connsiteX186" fmla="*/ 1767 w 10000"/>
                  <a:gd name="connsiteY186" fmla="*/ 1231 h 10000"/>
                  <a:gd name="connsiteX187" fmla="*/ 1717 w 10000"/>
                  <a:gd name="connsiteY187" fmla="*/ 1266 h 10000"/>
                  <a:gd name="connsiteX188" fmla="*/ 1695 w 10000"/>
                  <a:gd name="connsiteY188" fmla="*/ 1279 h 10000"/>
                  <a:gd name="connsiteX189" fmla="*/ 1654 w 10000"/>
                  <a:gd name="connsiteY189" fmla="*/ 1308 h 10000"/>
                  <a:gd name="connsiteX190" fmla="*/ 1620 w 10000"/>
                  <a:gd name="connsiteY190" fmla="*/ 1334 h 10000"/>
                  <a:gd name="connsiteX191" fmla="*/ 1590 w 10000"/>
                  <a:gd name="connsiteY191" fmla="*/ 1360 h 10000"/>
                  <a:gd name="connsiteX192" fmla="*/ 1565 w 10000"/>
                  <a:gd name="connsiteY192" fmla="*/ 1380 h 10000"/>
                  <a:gd name="connsiteX193" fmla="*/ 1532 w 10000"/>
                  <a:gd name="connsiteY193" fmla="*/ 1402 h 10000"/>
                  <a:gd name="connsiteX194" fmla="*/ 1501 w 10000"/>
                  <a:gd name="connsiteY194" fmla="*/ 1418 h 10000"/>
                  <a:gd name="connsiteX195" fmla="*/ 1460 w 10000"/>
                  <a:gd name="connsiteY195" fmla="*/ 1438 h 10000"/>
                  <a:gd name="connsiteX196" fmla="*/ 1435 w 10000"/>
                  <a:gd name="connsiteY196" fmla="*/ 1454 h 10000"/>
                  <a:gd name="connsiteX197" fmla="*/ 1421 w 10000"/>
                  <a:gd name="connsiteY197" fmla="*/ 1464 h 10000"/>
                  <a:gd name="connsiteX198" fmla="*/ 1380 w 10000"/>
                  <a:gd name="connsiteY198" fmla="*/ 1473 h 10000"/>
                  <a:gd name="connsiteX199" fmla="*/ 1324 w 10000"/>
                  <a:gd name="connsiteY199" fmla="*/ 1477 h 10000"/>
                  <a:gd name="connsiteX200" fmla="*/ 1274 w 10000"/>
                  <a:gd name="connsiteY200" fmla="*/ 1483 h 10000"/>
                  <a:gd name="connsiteX201" fmla="*/ 1244 w 10000"/>
                  <a:gd name="connsiteY201" fmla="*/ 1486 h 10000"/>
                  <a:gd name="connsiteX202" fmla="*/ 1233 w 10000"/>
                  <a:gd name="connsiteY202" fmla="*/ 1486 h 10000"/>
                  <a:gd name="connsiteX203" fmla="*/ 1197 w 10000"/>
                  <a:gd name="connsiteY203" fmla="*/ 1493 h 10000"/>
                  <a:gd name="connsiteX204" fmla="*/ 1180 w 10000"/>
                  <a:gd name="connsiteY204" fmla="*/ 1496 h 10000"/>
                  <a:gd name="connsiteX205" fmla="*/ 1169 w 10000"/>
                  <a:gd name="connsiteY205" fmla="*/ 1496 h 10000"/>
                  <a:gd name="connsiteX206" fmla="*/ 1161 w 10000"/>
                  <a:gd name="connsiteY206" fmla="*/ 1503 h 10000"/>
                  <a:gd name="connsiteX207" fmla="*/ 1155 w 10000"/>
                  <a:gd name="connsiteY207" fmla="*/ 1503 h 10000"/>
                  <a:gd name="connsiteX208" fmla="*/ 501 w 10000"/>
                  <a:gd name="connsiteY208" fmla="*/ 2277 h 10000"/>
                  <a:gd name="connsiteX209" fmla="*/ 396 w 10000"/>
                  <a:gd name="connsiteY209" fmla="*/ 2532 h 10000"/>
                  <a:gd name="connsiteX210" fmla="*/ 324 w 10000"/>
                  <a:gd name="connsiteY210" fmla="*/ 2759 h 10000"/>
                  <a:gd name="connsiteX211" fmla="*/ 274 w 10000"/>
                  <a:gd name="connsiteY211" fmla="*/ 2866 h 10000"/>
                  <a:gd name="connsiteX212" fmla="*/ 202 w 10000"/>
                  <a:gd name="connsiteY212" fmla="*/ 3008 h 10000"/>
                  <a:gd name="connsiteX213" fmla="*/ 211 w 10000"/>
                  <a:gd name="connsiteY213" fmla="*/ 3177 h 10000"/>
                  <a:gd name="connsiteX214" fmla="*/ 235 w 10000"/>
                  <a:gd name="connsiteY214" fmla="*/ 3368 h 10000"/>
                  <a:gd name="connsiteX215" fmla="*/ 266 w 10000"/>
                  <a:gd name="connsiteY215" fmla="*/ 3595 h 10000"/>
                  <a:gd name="connsiteX216" fmla="*/ 299 w 10000"/>
                  <a:gd name="connsiteY216" fmla="*/ 3831 h 10000"/>
                  <a:gd name="connsiteX217" fmla="*/ 305 w 10000"/>
                  <a:gd name="connsiteY217" fmla="*/ 3863 h 10000"/>
                  <a:gd name="connsiteX218" fmla="*/ 341 w 10000"/>
                  <a:gd name="connsiteY218" fmla="*/ 3941 h 10000"/>
                  <a:gd name="connsiteX219" fmla="*/ 186 w 10000"/>
                  <a:gd name="connsiteY219" fmla="*/ 3935 h 10000"/>
                  <a:gd name="connsiteX220" fmla="*/ 30 w 10000"/>
                  <a:gd name="connsiteY220" fmla="*/ 3925 h 10000"/>
                  <a:gd name="connsiteX221" fmla="*/ 0 w 10000"/>
                  <a:gd name="connsiteY221" fmla="*/ 4054 h 10000"/>
                  <a:gd name="connsiteX222" fmla="*/ 14 w 10000"/>
                  <a:gd name="connsiteY222" fmla="*/ 4152 h 10000"/>
                  <a:gd name="connsiteX223" fmla="*/ 22 w 10000"/>
                  <a:gd name="connsiteY223" fmla="*/ 4242 h 10000"/>
                  <a:gd name="connsiteX224" fmla="*/ 30 w 10000"/>
                  <a:gd name="connsiteY224" fmla="*/ 4291 h 10000"/>
                  <a:gd name="connsiteX225" fmla="*/ 102 w 10000"/>
                  <a:gd name="connsiteY225" fmla="*/ 4271 h 10000"/>
                  <a:gd name="connsiteX226" fmla="*/ 155 w 10000"/>
                  <a:gd name="connsiteY226" fmla="*/ 4262 h 10000"/>
                  <a:gd name="connsiteX227" fmla="*/ 410 w 10000"/>
                  <a:gd name="connsiteY227" fmla="*/ 4255 h 10000"/>
                  <a:gd name="connsiteX228" fmla="*/ 418 w 10000"/>
                  <a:gd name="connsiteY228" fmla="*/ 4385 h 10000"/>
                  <a:gd name="connsiteX229" fmla="*/ 429 w 10000"/>
                  <a:gd name="connsiteY229" fmla="*/ 4543 h 10000"/>
                  <a:gd name="connsiteX230" fmla="*/ 443 w 10000"/>
                  <a:gd name="connsiteY230" fmla="*/ 4585 h 10000"/>
                  <a:gd name="connsiteX231" fmla="*/ 465 w 10000"/>
                  <a:gd name="connsiteY231" fmla="*/ 4611 h 10000"/>
                  <a:gd name="connsiteX232" fmla="*/ 468 w 10000"/>
                  <a:gd name="connsiteY232" fmla="*/ 4621 h 10000"/>
                  <a:gd name="connsiteX233" fmla="*/ 474 w 10000"/>
                  <a:gd name="connsiteY233" fmla="*/ 4679 h 10000"/>
                  <a:gd name="connsiteX234" fmla="*/ 554 w 10000"/>
                  <a:gd name="connsiteY234" fmla="*/ 4738 h 10000"/>
                  <a:gd name="connsiteX235" fmla="*/ 637 w 10000"/>
                  <a:gd name="connsiteY235" fmla="*/ 4809 h 10000"/>
                  <a:gd name="connsiteX236" fmla="*/ 704 w 10000"/>
                  <a:gd name="connsiteY236" fmla="*/ 4851 h 10000"/>
                  <a:gd name="connsiteX237" fmla="*/ 740 w 10000"/>
                  <a:gd name="connsiteY237" fmla="*/ 4893 h 10000"/>
                  <a:gd name="connsiteX238" fmla="*/ 756 w 10000"/>
                  <a:gd name="connsiteY238" fmla="*/ 4896 h 10000"/>
                  <a:gd name="connsiteX239" fmla="*/ 767 w 10000"/>
                  <a:gd name="connsiteY239" fmla="*/ 4880 h 10000"/>
                  <a:gd name="connsiteX240" fmla="*/ 806 w 10000"/>
                  <a:gd name="connsiteY240" fmla="*/ 4945 h 10000"/>
                  <a:gd name="connsiteX241" fmla="*/ 886 w 10000"/>
                  <a:gd name="connsiteY241" fmla="*/ 5078 h 10000"/>
                  <a:gd name="connsiteX242" fmla="*/ 911 w 10000"/>
                  <a:gd name="connsiteY242" fmla="*/ 5130 h 10000"/>
                  <a:gd name="connsiteX243" fmla="*/ 920 w 10000"/>
                  <a:gd name="connsiteY243" fmla="*/ 5191 h 10000"/>
                  <a:gd name="connsiteX244" fmla="*/ 920 w 10000"/>
                  <a:gd name="connsiteY244" fmla="*/ 5220 h 10000"/>
                  <a:gd name="connsiteX245" fmla="*/ 911 w 10000"/>
                  <a:gd name="connsiteY245" fmla="*/ 5314 h 10000"/>
                  <a:gd name="connsiteX246" fmla="*/ 898 w 10000"/>
                  <a:gd name="connsiteY246" fmla="*/ 5369 h 10000"/>
                  <a:gd name="connsiteX247" fmla="*/ 895 w 10000"/>
                  <a:gd name="connsiteY247" fmla="*/ 5385 h 10000"/>
                  <a:gd name="connsiteX248" fmla="*/ 895 w 10000"/>
                  <a:gd name="connsiteY248" fmla="*/ 5405 h 10000"/>
                  <a:gd name="connsiteX249" fmla="*/ 898 w 10000"/>
                  <a:gd name="connsiteY249" fmla="*/ 5434 h 10000"/>
                  <a:gd name="connsiteX250" fmla="*/ 911 w 10000"/>
                  <a:gd name="connsiteY250" fmla="*/ 5463 h 10000"/>
                  <a:gd name="connsiteX251" fmla="*/ 920 w 10000"/>
                  <a:gd name="connsiteY251" fmla="*/ 5492 h 10000"/>
                  <a:gd name="connsiteX252" fmla="*/ 934 w 10000"/>
                  <a:gd name="connsiteY252" fmla="*/ 5518 h 10000"/>
                  <a:gd name="connsiteX253" fmla="*/ 1169 w 10000"/>
                  <a:gd name="connsiteY253" fmla="*/ 5738 h 10000"/>
                  <a:gd name="connsiteX254" fmla="*/ 1188 w 10000"/>
                  <a:gd name="connsiteY254" fmla="*/ 5755 h 10000"/>
                  <a:gd name="connsiteX255" fmla="*/ 1216 w 10000"/>
                  <a:gd name="connsiteY255" fmla="*/ 5758 h 10000"/>
                  <a:gd name="connsiteX256" fmla="*/ 1313 w 10000"/>
                  <a:gd name="connsiteY256" fmla="*/ 5774 h 10000"/>
                  <a:gd name="connsiteX257" fmla="*/ 1349 w 10000"/>
                  <a:gd name="connsiteY257" fmla="*/ 5787 h 10000"/>
                  <a:gd name="connsiteX258" fmla="*/ 1393 w 10000"/>
                  <a:gd name="connsiteY258" fmla="*/ 5793 h 10000"/>
                  <a:gd name="connsiteX259" fmla="*/ 1393 w 10000"/>
                  <a:gd name="connsiteY259" fmla="*/ 5797 h 10000"/>
                  <a:gd name="connsiteX260" fmla="*/ 1421 w 10000"/>
                  <a:gd name="connsiteY260" fmla="*/ 5810 h 10000"/>
                  <a:gd name="connsiteX261" fmla="*/ 1446 w 10000"/>
                  <a:gd name="connsiteY261" fmla="*/ 5829 h 10000"/>
                  <a:gd name="connsiteX262" fmla="*/ 1460 w 10000"/>
                  <a:gd name="connsiteY262" fmla="*/ 5842 h 10000"/>
                  <a:gd name="connsiteX263" fmla="*/ 1476 w 10000"/>
                  <a:gd name="connsiteY263" fmla="*/ 5848 h 10000"/>
                  <a:gd name="connsiteX264" fmla="*/ 1501 w 10000"/>
                  <a:gd name="connsiteY264" fmla="*/ 5852 h 10000"/>
                  <a:gd name="connsiteX265" fmla="*/ 1532 w 10000"/>
                  <a:gd name="connsiteY265" fmla="*/ 5887 h 10000"/>
                  <a:gd name="connsiteX266" fmla="*/ 1565 w 10000"/>
                  <a:gd name="connsiteY266" fmla="*/ 5942 h 10000"/>
                  <a:gd name="connsiteX267" fmla="*/ 1587 w 10000"/>
                  <a:gd name="connsiteY267" fmla="*/ 5972 h 10000"/>
                  <a:gd name="connsiteX268" fmla="*/ 1612 w 10000"/>
                  <a:gd name="connsiteY268" fmla="*/ 5955 h 10000"/>
                  <a:gd name="connsiteX269" fmla="*/ 1679 w 10000"/>
                  <a:gd name="connsiteY269" fmla="*/ 6049 h 10000"/>
                  <a:gd name="connsiteX270" fmla="*/ 1720 w 10000"/>
                  <a:gd name="connsiteY270" fmla="*/ 6108 h 10000"/>
                  <a:gd name="connsiteX271" fmla="*/ 1751 w 10000"/>
                  <a:gd name="connsiteY271" fmla="*/ 6133 h 10000"/>
                  <a:gd name="connsiteX272" fmla="*/ 1792 w 10000"/>
                  <a:gd name="connsiteY272" fmla="*/ 6169 h 10000"/>
                  <a:gd name="connsiteX273" fmla="*/ 1801 w 10000"/>
                  <a:gd name="connsiteY273" fmla="*/ 6172 h 10000"/>
                  <a:gd name="connsiteX274" fmla="*/ 1814 w 10000"/>
                  <a:gd name="connsiteY274" fmla="*/ 6286 h 10000"/>
                  <a:gd name="connsiteX275" fmla="*/ 1817 w 10000"/>
                  <a:gd name="connsiteY275" fmla="*/ 6331 h 10000"/>
                  <a:gd name="connsiteX276" fmla="*/ 1809 w 10000"/>
                  <a:gd name="connsiteY276" fmla="*/ 6444 h 10000"/>
                  <a:gd name="connsiteX277" fmla="*/ 1801 w 10000"/>
                  <a:gd name="connsiteY277" fmla="*/ 6499 h 10000"/>
                  <a:gd name="connsiteX278" fmla="*/ 1781 w 10000"/>
                  <a:gd name="connsiteY278" fmla="*/ 6522 h 10000"/>
                  <a:gd name="connsiteX279" fmla="*/ 1773 w 10000"/>
                  <a:gd name="connsiteY279" fmla="*/ 6541 h 10000"/>
                  <a:gd name="connsiteX280" fmla="*/ 1762 w 10000"/>
                  <a:gd name="connsiteY280" fmla="*/ 6571 h 10000"/>
                  <a:gd name="connsiteX281" fmla="*/ 1767 w 10000"/>
                  <a:gd name="connsiteY281" fmla="*/ 6622 h 10000"/>
                  <a:gd name="connsiteX282" fmla="*/ 1767 w 10000"/>
                  <a:gd name="connsiteY282" fmla="*/ 6665 h 10000"/>
                  <a:gd name="connsiteX283" fmla="*/ 1767 w 10000"/>
                  <a:gd name="connsiteY283" fmla="*/ 6694 h 10000"/>
                  <a:gd name="connsiteX284" fmla="*/ 1776 w 10000"/>
                  <a:gd name="connsiteY284" fmla="*/ 6726 h 10000"/>
                  <a:gd name="connsiteX285" fmla="*/ 1776 w 10000"/>
                  <a:gd name="connsiteY285" fmla="*/ 6745 h 10000"/>
                  <a:gd name="connsiteX286" fmla="*/ 1767 w 10000"/>
                  <a:gd name="connsiteY286" fmla="*/ 6765 h 10000"/>
                  <a:gd name="connsiteX287" fmla="*/ 1762 w 10000"/>
                  <a:gd name="connsiteY287" fmla="*/ 6804 h 10000"/>
                  <a:gd name="connsiteX288" fmla="*/ 1753 w 10000"/>
                  <a:gd name="connsiteY288" fmla="*/ 6839 h 10000"/>
                  <a:gd name="connsiteX289" fmla="*/ 1742 w 10000"/>
                  <a:gd name="connsiteY289" fmla="*/ 6849 h 10000"/>
                  <a:gd name="connsiteX290" fmla="*/ 1726 w 10000"/>
                  <a:gd name="connsiteY290" fmla="*/ 6849 h 10000"/>
                  <a:gd name="connsiteX291" fmla="*/ 1712 w 10000"/>
                  <a:gd name="connsiteY291" fmla="*/ 6852 h 10000"/>
                  <a:gd name="connsiteX292" fmla="*/ 1640 w 10000"/>
                  <a:gd name="connsiteY292" fmla="*/ 6953 h 10000"/>
                  <a:gd name="connsiteX293" fmla="*/ 1493 w 10000"/>
                  <a:gd name="connsiteY293" fmla="*/ 7105 h 10000"/>
                  <a:gd name="connsiteX294" fmla="*/ 1490 w 10000"/>
                  <a:gd name="connsiteY294" fmla="*/ 7124 h 10000"/>
                  <a:gd name="connsiteX295" fmla="*/ 1468 w 10000"/>
                  <a:gd name="connsiteY295" fmla="*/ 7137 h 10000"/>
                  <a:gd name="connsiteX296" fmla="*/ 1454 w 10000"/>
                  <a:gd name="connsiteY296" fmla="*/ 7144 h 10000"/>
                  <a:gd name="connsiteX297" fmla="*/ 1452 w 10000"/>
                  <a:gd name="connsiteY297" fmla="*/ 7157 h 10000"/>
                  <a:gd name="connsiteX298" fmla="*/ 1446 w 10000"/>
                  <a:gd name="connsiteY298" fmla="*/ 7199 h 10000"/>
                  <a:gd name="connsiteX299" fmla="*/ 1476 w 10000"/>
                  <a:gd name="connsiteY299" fmla="*/ 7247 h 10000"/>
                  <a:gd name="connsiteX300" fmla="*/ 1501 w 10000"/>
                  <a:gd name="connsiteY300" fmla="*/ 7270 h 10000"/>
                  <a:gd name="connsiteX301" fmla="*/ 1518 w 10000"/>
                  <a:gd name="connsiteY301" fmla="*/ 7286 h 10000"/>
                  <a:gd name="connsiteX302" fmla="*/ 1524 w 10000"/>
                  <a:gd name="connsiteY302" fmla="*/ 7306 h 10000"/>
                  <a:gd name="connsiteX303" fmla="*/ 1540 w 10000"/>
                  <a:gd name="connsiteY303" fmla="*/ 7322 h 10000"/>
                  <a:gd name="connsiteX304" fmla="*/ 1565 w 10000"/>
                  <a:gd name="connsiteY304" fmla="*/ 7325 h 10000"/>
                  <a:gd name="connsiteX305" fmla="*/ 1590 w 10000"/>
                  <a:gd name="connsiteY305" fmla="*/ 7332 h 10000"/>
                  <a:gd name="connsiteX306" fmla="*/ 1615 w 10000"/>
                  <a:gd name="connsiteY306" fmla="*/ 7345 h 10000"/>
                  <a:gd name="connsiteX307" fmla="*/ 1662 w 10000"/>
                  <a:gd name="connsiteY307" fmla="*/ 7370 h 10000"/>
                  <a:gd name="connsiteX308" fmla="*/ 1670 w 10000"/>
                  <a:gd name="connsiteY308" fmla="*/ 7351 h 10000"/>
                  <a:gd name="connsiteX309" fmla="*/ 1726 w 10000"/>
                  <a:gd name="connsiteY309" fmla="*/ 7354 h 10000"/>
                  <a:gd name="connsiteX310" fmla="*/ 1726 w 10000"/>
                  <a:gd name="connsiteY310" fmla="*/ 7400 h 10000"/>
                  <a:gd name="connsiteX311" fmla="*/ 1773 w 10000"/>
                  <a:gd name="connsiteY311" fmla="*/ 7409 h 10000"/>
                  <a:gd name="connsiteX312" fmla="*/ 1806 w 10000"/>
                  <a:gd name="connsiteY312" fmla="*/ 7416 h 10000"/>
                  <a:gd name="connsiteX313" fmla="*/ 1839 w 10000"/>
                  <a:gd name="connsiteY313" fmla="*/ 7403 h 10000"/>
                  <a:gd name="connsiteX314" fmla="*/ 1886 w 10000"/>
                  <a:gd name="connsiteY314" fmla="*/ 7403 h 10000"/>
                  <a:gd name="connsiteX315" fmla="*/ 1898 w 10000"/>
                  <a:gd name="connsiteY315" fmla="*/ 7403 h 10000"/>
                  <a:gd name="connsiteX316" fmla="*/ 1914 w 10000"/>
                  <a:gd name="connsiteY316" fmla="*/ 7494 h 10000"/>
                  <a:gd name="connsiteX317" fmla="*/ 1895 w 10000"/>
                  <a:gd name="connsiteY317" fmla="*/ 7523 h 10000"/>
                  <a:gd name="connsiteX318" fmla="*/ 1825 w 10000"/>
                  <a:gd name="connsiteY318" fmla="*/ 7617 h 10000"/>
                  <a:gd name="connsiteX319" fmla="*/ 1776 w 10000"/>
                  <a:gd name="connsiteY319" fmla="*/ 7691 h 10000"/>
                  <a:gd name="connsiteX320" fmla="*/ 1781 w 10000"/>
                  <a:gd name="connsiteY320" fmla="*/ 7723 h 10000"/>
                  <a:gd name="connsiteX321" fmla="*/ 1767 w 10000"/>
                  <a:gd name="connsiteY321" fmla="*/ 7759 h 10000"/>
                  <a:gd name="connsiteX322" fmla="*/ 1762 w 10000"/>
                  <a:gd name="connsiteY322" fmla="*/ 7817 h 10000"/>
                  <a:gd name="connsiteX323" fmla="*/ 1762 w 10000"/>
                  <a:gd name="connsiteY323" fmla="*/ 7856 h 10000"/>
                  <a:gd name="connsiteX324" fmla="*/ 1776 w 10000"/>
                  <a:gd name="connsiteY324" fmla="*/ 7892 h 10000"/>
                  <a:gd name="connsiteX325" fmla="*/ 1784 w 10000"/>
                  <a:gd name="connsiteY325" fmla="*/ 7902 h 10000"/>
                  <a:gd name="connsiteX326" fmla="*/ 1801 w 10000"/>
                  <a:gd name="connsiteY326" fmla="*/ 7908 h 10000"/>
                  <a:gd name="connsiteX327" fmla="*/ 1809 w 10000"/>
                  <a:gd name="connsiteY327" fmla="*/ 7911 h 10000"/>
                  <a:gd name="connsiteX328" fmla="*/ 1801 w 10000"/>
                  <a:gd name="connsiteY328" fmla="*/ 7940 h 10000"/>
                  <a:gd name="connsiteX329" fmla="*/ 1798 w 10000"/>
                  <a:gd name="connsiteY329" fmla="*/ 7979 h 10000"/>
                  <a:gd name="connsiteX330" fmla="*/ 1806 w 10000"/>
                  <a:gd name="connsiteY330" fmla="*/ 8002 h 10000"/>
                  <a:gd name="connsiteX331" fmla="*/ 1823 w 10000"/>
                  <a:gd name="connsiteY331" fmla="*/ 8021 h 10000"/>
                  <a:gd name="connsiteX332" fmla="*/ 1834 w 10000"/>
                  <a:gd name="connsiteY332" fmla="*/ 8044 h 10000"/>
                  <a:gd name="connsiteX333" fmla="*/ 1839 w 10000"/>
                  <a:gd name="connsiteY333" fmla="*/ 8073 h 10000"/>
                  <a:gd name="connsiteX334" fmla="*/ 1842 w 10000"/>
                  <a:gd name="connsiteY334" fmla="*/ 8106 h 10000"/>
                  <a:gd name="connsiteX335" fmla="*/ 1839 w 10000"/>
                  <a:gd name="connsiteY335" fmla="*/ 8144 h 10000"/>
                  <a:gd name="connsiteX336" fmla="*/ 1856 w 10000"/>
                  <a:gd name="connsiteY336" fmla="*/ 8164 h 10000"/>
                  <a:gd name="connsiteX337" fmla="*/ 1886 w 10000"/>
                  <a:gd name="connsiteY337" fmla="*/ 8193 h 10000"/>
                  <a:gd name="connsiteX338" fmla="*/ 1922 w 10000"/>
                  <a:gd name="connsiteY338" fmla="*/ 8206 h 10000"/>
                  <a:gd name="connsiteX339" fmla="*/ 1967 w 10000"/>
                  <a:gd name="connsiteY339" fmla="*/ 8203 h 10000"/>
                  <a:gd name="connsiteX340" fmla="*/ 1986 w 10000"/>
                  <a:gd name="connsiteY340" fmla="*/ 8212 h 10000"/>
                  <a:gd name="connsiteX341" fmla="*/ 2000 w 10000"/>
                  <a:gd name="connsiteY341" fmla="*/ 8232 h 10000"/>
                  <a:gd name="connsiteX342" fmla="*/ 2033 w 10000"/>
                  <a:gd name="connsiteY342" fmla="*/ 8258 h 10000"/>
                  <a:gd name="connsiteX343" fmla="*/ 2050 w 10000"/>
                  <a:gd name="connsiteY343" fmla="*/ 8271 h 10000"/>
                  <a:gd name="connsiteX344" fmla="*/ 2089 w 10000"/>
                  <a:gd name="connsiteY344" fmla="*/ 8280 h 10000"/>
                  <a:gd name="connsiteX345" fmla="*/ 2122 w 10000"/>
                  <a:gd name="connsiteY345" fmla="*/ 8300 h 10000"/>
                  <a:gd name="connsiteX346" fmla="*/ 2163 w 10000"/>
                  <a:gd name="connsiteY346" fmla="*/ 8332 h 10000"/>
                  <a:gd name="connsiteX347" fmla="*/ 2172 w 10000"/>
                  <a:gd name="connsiteY347" fmla="*/ 8335 h 10000"/>
                  <a:gd name="connsiteX348" fmla="*/ 2177 w 10000"/>
                  <a:gd name="connsiteY348" fmla="*/ 8345 h 10000"/>
                  <a:gd name="connsiteX349" fmla="*/ 2163 w 10000"/>
                  <a:gd name="connsiteY349" fmla="*/ 8371 h 10000"/>
                  <a:gd name="connsiteX350" fmla="*/ 2139 w 10000"/>
                  <a:gd name="connsiteY350" fmla="*/ 8423 h 10000"/>
                  <a:gd name="connsiteX351" fmla="*/ 2130 w 10000"/>
                  <a:gd name="connsiteY351" fmla="*/ 8439 h 10000"/>
                  <a:gd name="connsiteX352" fmla="*/ 2105 w 10000"/>
                  <a:gd name="connsiteY352" fmla="*/ 8446 h 10000"/>
                  <a:gd name="connsiteX353" fmla="*/ 2080 w 10000"/>
                  <a:gd name="connsiteY353" fmla="*/ 8449 h 10000"/>
                  <a:gd name="connsiteX354" fmla="*/ 2075 w 10000"/>
                  <a:gd name="connsiteY354" fmla="*/ 8459 h 10000"/>
                  <a:gd name="connsiteX355" fmla="*/ 2072 w 10000"/>
                  <a:gd name="connsiteY355" fmla="*/ 8475 h 10000"/>
                  <a:gd name="connsiteX356" fmla="*/ 2080 w 10000"/>
                  <a:gd name="connsiteY356" fmla="*/ 8484 h 10000"/>
                  <a:gd name="connsiteX357" fmla="*/ 2100 w 10000"/>
                  <a:gd name="connsiteY357" fmla="*/ 8475 h 10000"/>
                  <a:gd name="connsiteX358" fmla="*/ 2141 w 10000"/>
                  <a:gd name="connsiteY358" fmla="*/ 8478 h 10000"/>
                  <a:gd name="connsiteX359" fmla="*/ 2172 w 10000"/>
                  <a:gd name="connsiteY359" fmla="*/ 8475 h 10000"/>
                  <a:gd name="connsiteX360" fmla="*/ 2188 w 10000"/>
                  <a:gd name="connsiteY360" fmla="*/ 8475 h 10000"/>
                  <a:gd name="connsiteX361" fmla="*/ 2222 w 10000"/>
                  <a:gd name="connsiteY361" fmla="*/ 8497 h 10000"/>
                  <a:gd name="connsiteX362" fmla="*/ 2252 w 10000"/>
                  <a:gd name="connsiteY362" fmla="*/ 8514 h 10000"/>
                  <a:gd name="connsiteX363" fmla="*/ 2274 w 10000"/>
                  <a:gd name="connsiteY363" fmla="*/ 8514 h 10000"/>
                  <a:gd name="connsiteX364" fmla="*/ 2299 w 10000"/>
                  <a:gd name="connsiteY364" fmla="*/ 8504 h 10000"/>
                  <a:gd name="connsiteX365" fmla="*/ 2310 w 10000"/>
                  <a:gd name="connsiteY365" fmla="*/ 8504 h 10000"/>
                  <a:gd name="connsiteX366" fmla="*/ 2319 w 10000"/>
                  <a:gd name="connsiteY366" fmla="*/ 8484 h 10000"/>
                  <a:gd name="connsiteX367" fmla="*/ 2338 w 10000"/>
                  <a:gd name="connsiteY367" fmla="*/ 8494 h 10000"/>
                  <a:gd name="connsiteX368" fmla="*/ 2338 w 10000"/>
                  <a:gd name="connsiteY368" fmla="*/ 8552 h 10000"/>
                  <a:gd name="connsiteX369" fmla="*/ 2366 w 10000"/>
                  <a:gd name="connsiteY369" fmla="*/ 8572 h 10000"/>
                  <a:gd name="connsiteX370" fmla="*/ 2382 w 10000"/>
                  <a:gd name="connsiteY370" fmla="*/ 8582 h 10000"/>
                  <a:gd name="connsiteX371" fmla="*/ 2435 w 10000"/>
                  <a:gd name="connsiteY371" fmla="*/ 8552 h 10000"/>
                  <a:gd name="connsiteX372" fmla="*/ 2443 w 10000"/>
                  <a:gd name="connsiteY372" fmla="*/ 8552 h 10000"/>
                  <a:gd name="connsiteX373" fmla="*/ 2454 w 10000"/>
                  <a:gd name="connsiteY373" fmla="*/ 8552 h 10000"/>
                  <a:gd name="connsiteX374" fmla="*/ 2471 w 10000"/>
                  <a:gd name="connsiteY374" fmla="*/ 8546 h 10000"/>
                  <a:gd name="connsiteX375" fmla="*/ 2488 w 10000"/>
                  <a:gd name="connsiteY375" fmla="*/ 8536 h 10000"/>
                  <a:gd name="connsiteX376" fmla="*/ 2501 w 10000"/>
                  <a:gd name="connsiteY376" fmla="*/ 8533 h 10000"/>
                  <a:gd name="connsiteX377" fmla="*/ 2512 w 10000"/>
                  <a:gd name="connsiteY377" fmla="*/ 8533 h 10000"/>
                  <a:gd name="connsiteX378" fmla="*/ 2521 w 10000"/>
                  <a:gd name="connsiteY378" fmla="*/ 8546 h 10000"/>
                  <a:gd name="connsiteX379" fmla="*/ 2521 w 10000"/>
                  <a:gd name="connsiteY379" fmla="*/ 8572 h 10000"/>
                  <a:gd name="connsiteX380" fmla="*/ 2535 w 10000"/>
                  <a:gd name="connsiteY380" fmla="*/ 8588 h 10000"/>
                  <a:gd name="connsiteX381" fmla="*/ 2551 w 10000"/>
                  <a:gd name="connsiteY381" fmla="*/ 8582 h 10000"/>
                  <a:gd name="connsiteX382" fmla="*/ 2560 w 10000"/>
                  <a:gd name="connsiteY382" fmla="*/ 8582 h 10000"/>
                  <a:gd name="connsiteX383" fmla="*/ 2573 w 10000"/>
                  <a:gd name="connsiteY383" fmla="*/ 8588 h 10000"/>
                  <a:gd name="connsiteX384" fmla="*/ 2584 w 10000"/>
                  <a:gd name="connsiteY384" fmla="*/ 8591 h 10000"/>
                  <a:gd name="connsiteX385" fmla="*/ 2590 w 10000"/>
                  <a:gd name="connsiteY385" fmla="*/ 8598 h 10000"/>
                  <a:gd name="connsiteX386" fmla="*/ 2598 w 10000"/>
                  <a:gd name="connsiteY386" fmla="*/ 8608 h 10000"/>
                  <a:gd name="connsiteX387" fmla="*/ 2607 w 10000"/>
                  <a:gd name="connsiteY387" fmla="*/ 8617 h 10000"/>
                  <a:gd name="connsiteX388" fmla="*/ 2618 w 10000"/>
                  <a:gd name="connsiteY388" fmla="*/ 8617 h 10000"/>
                  <a:gd name="connsiteX389" fmla="*/ 2640 w 10000"/>
                  <a:gd name="connsiteY389" fmla="*/ 8608 h 10000"/>
                  <a:gd name="connsiteX390" fmla="*/ 2670 w 10000"/>
                  <a:gd name="connsiteY390" fmla="*/ 8598 h 10000"/>
                  <a:gd name="connsiteX391" fmla="*/ 2673 w 10000"/>
                  <a:gd name="connsiteY391" fmla="*/ 8598 h 10000"/>
                  <a:gd name="connsiteX392" fmla="*/ 2690 w 10000"/>
                  <a:gd name="connsiteY392" fmla="*/ 8598 h 10000"/>
                  <a:gd name="connsiteX393" fmla="*/ 2698 w 10000"/>
                  <a:gd name="connsiteY393" fmla="*/ 8598 h 10000"/>
                  <a:gd name="connsiteX394" fmla="*/ 2712 w 10000"/>
                  <a:gd name="connsiteY394" fmla="*/ 8598 h 10000"/>
                  <a:gd name="connsiteX395" fmla="*/ 2726 w 10000"/>
                  <a:gd name="connsiteY395" fmla="*/ 8591 h 10000"/>
                  <a:gd name="connsiteX396" fmla="*/ 2737 w 10000"/>
                  <a:gd name="connsiteY396" fmla="*/ 8588 h 10000"/>
                  <a:gd name="connsiteX397" fmla="*/ 2759 w 10000"/>
                  <a:gd name="connsiteY397" fmla="*/ 8582 h 10000"/>
                  <a:gd name="connsiteX398" fmla="*/ 2770 w 10000"/>
                  <a:gd name="connsiteY398" fmla="*/ 8578 h 10000"/>
                  <a:gd name="connsiteX399" fmla="*/ 2784 w 10000"/>
                  <a:gd name="connsiteY399" fmla="*/ 8572 h 10000"/>
                  <a:gd name="connsiteX400" fmla="*/ 2795 w 10000"/>
                  <a:gd name="connsiteY400" fmla="*/ 8572 h 10000"/>
                  <a:gd name="connsiteX401" fmla="*/ 2803 w 10000"/>
                  <a:gd name="connsiteY401" fmla="*/ 8588 h 10000"/>
                  <a:gd name="connsiteX402" fmla="*/ 2803 w 10000"/>
                  <a:gd name="connsiteY402" fmla="*/ 8591 h 10000"/>
                  <a:gd name="connsiteX403" fmla="*/ 2803 w 10000"/>
                  <a:gd name="connsiteY403" fmla="*/ 8601 h 10000"/>
                  <a:gd name="connsiteX404" fmla="*/ 2809 w 10000"/>
                  <a:gd name="connsiteY404" fmla="*/ 8601 h 10000"/>
                  <a:gd name="connsiteX405" fmla="*/ 2823 w 10000"/>
                  <a:gd name="connsiteY405" fmla="*/ 8598 h 10000"/>
                  <a:gd name="connsiteX406" fmla="*/ 2831 w 10000"/>
                  <a:gd name="connsiteY406" fmla="*/ 8598 h 10000"/>
                  <a:gd name="connsiteX407" fmla="*/ 2839 w 10000"/>
                  <a:gd name="connsiteY407" fmla="*/ 8601 h 10000"/>
                  <a:gd name="connsiteX408" fmla="*/ 2848 w 10000"/>
                  <a:gd name="connsiteY408" fmla="*/ 8598 h 10000"/>
                  <a:gd name="connsiteX409" fmla="*/ 2856 w 10000"/>
                  <a:gd name="connsiteY409" fmla="*/ 8601 h 10000"/>
                  <a:gd name="connsiteX410" fmla="*/ 2859 w 10000"/>
                  <a:gd name="connsiteY410" fmla="*/ 8601 h 10000"/>
                  <a:gd name="connsiteX411" fmla="*/ 2864 w 10000"/>
                  <a:gd name="connsiteY411" fmla="*/ 8598 h 10000"/>
                  <a:gd name="connsiteX412" fmla="*/ 2889 w 10000"/>
                  <a:gd name="connsiteY412" fmla="*/ 8611 h 10000"/>
                  <a:gd name="connsiteX413" fmla="*/ 2906 w 10000"/>
                  <a:gd name="connsiteY413" fmla="*/ 8620 h 10000"/>
                  <a:gd name="connsiteX414" fmla="*/ 2914 w 10000"/>
                  <a:gd name="connsiteY414" fmla="*/ 8627 h 10000"/>
                  <a:gd name="connsiteX415" fmla="*/ 2920 w 10000"/>
                  <a:gd name="connsiteY415" fmla="*/ 8640 h 10000"/>
                  <a:gd name="connsiteX416" fmla="*/ 2922 w 10000"/>
                  <a:gd name="connsiteY416" fmla="*/ 8666 h 10000"/>
                  <a:gd name="connsiteX417" fmla="*/ 2922 w 10000"/>
                  <a:gd name="connsiteY417" fmla="*/ 8692 h 10000"/>
                  <a:gd name="connsiteX418" fmla="*/ 2939 w 10000"/>
                  <a:gd name="connsiteY418" fmla="*/ 8695 h 10000"/>
                  <a:gd name="connsiteX419" fmla="*/ 2953 w 10000"/>
                  <a:gd name="connsiteY419" fmla="*/ 8695 h 10000"/>
                  <a:gd name="connsiteX420" fmla="*/ 2961 w 10000"/>
                  <a:gd name="connsiteY420" fmla="*/ 8695 h 10000"/>
                  <a:gd name="connsiteX421" fmla="*/ 2972 w 10000"/>
                  <a:gd name="connsiteY421" fmla="*/ 8692 h 10000"/>
                  <a:gd name="connsiteX422" fmla="*/ 2981 w 10000"/>
                  <a:gd name="connsiteY422" fmla="*/ 8685 h 10000"/>
                  <a:gd name="connsiteX423" fmla="*/ 2989 w 10000"/>
                  <a:gd name="connsiteY423" fmla="*/ 8685 h 10000"/>
                  <a:gd name="connsiteX424" fmla="*/ 3008 w 10000"/>
                  <a:gd name="connsiteY424" fmla="*/ 8685 h 10000"/>
                  <a:gd name="connsiteX425" fmla="*/ 3028 w 10000"/>
                  <a:gd name="connsiteY425" fmla="*/ 8695 h 10000"/>
                  <a:gd name="connsiteX426" fmla="*/ 3042 w 10000"/>
                  <a:gd name="connsiteY426" fmla="*/ 8695 h 10000"/>
                  <a:gd name="connsiteX427" fmla="*/ 3053 w 10000"/>
                  <a:gd name="connsiteY427" fmla="*/ 8676 h 10000"/>
                  <a:gd name="connsiteX428" fmla="*/ 3061 w 10000"/>
                  <a:gd name="connsiteY428" fmla="*/ 8666 h 10000"/>
                  <a:gd name="connsiteX429" fmla="*/ 3066 w 10000"/>
                  <a:gd name="connsiteY429" fmla="*/ 8656 h 10000"/>
                  <a:gd name="connsiteX430" fmla="*/ 3091 w 10000"/>
                  <a:gd name="connsiteY430" fmla="*/ 8659 h 10000"/>
                  <a:gd name="connsiteX431" fmla="*/ 3105 w 10000"/>
                  <a:gd name="connsiteY431" fmla="*/ 8659 h 10000"/>
                  <a:gd name="connsiteX432" fmla="*/ 3108 w 10000"/>
                  <a:gd name="connsiteY432" fmla="*/ 8650 h 10000"/>
                  <a:gd name="connsiteX433" fmla="*/ 3147 w 10000"/>
                  <a:gd name="connsiteY433" fmla="*/ 8588 h 10000"/>
                  <a:gd name="connsiteX434" fmla="*/ 3150 w 10000"/>
                  <a:gd name="connsiteY434" fmla="*/ 8598 h 10000"/>
                  <a:gd name="connsiteX435" fmla="*/ 3163 w 10000"/>
                  <a:gd name="connsiteY435" fmla="*/ 8601 h 10000"/>
                  <a:gd name="connsiteX436" fmla="*/ 3180 w 10000"/>
                  <a:gd name="connsiteY436" fmla="*/ 8608 h 10000"/>
                  <a:gd name="connsiteX437" fmla="*/ 3188 w 10000"/>
                  <a:gd name="connsiteY437" fmla="*/ 8611 h 10000"/>
                  <a:gd name="connsiteX438" fmla="*/ 3227 w 10000"/>
                  <a:gd name="connsiteY438" fmla="*/ 8620 h 10000"/>
                  <a:gd name="connsiteX439" fmla="*/ 3238 w 10000"/>
                  <a:gd name="connsiteY439" fmla="*/ 8617 h 10000"/>
                  <a:gd name="connsiteX440" fmla="*/ 3247 w 10000"/>
                  <a:gd name="connsiteY440" fmla="*/ 8601 h 10000"/>
                  <a:gd name="connsiteX441" fmla="*/ 3269 w 10000"/>
                  <a:gd name="connsiteY441" fmla="*/ 8611 h 10000"/>
                  <a:gd name="connsiteX442" fmla="*/ 3277 w 10000"/>
                  <a:gd name="connsiteY442" fmla="*/ 8617 h 10000"/>
                  <a:gd name="connsiteX443" fmla="*/ 3285 w 10000"/>
                  <a:gd name="connsiteY443" fmla="*/ 8611 h 10000"/>
                  <a:gd name="connsiteX444" fmla="*/ 3307 w 10000"/>
                  <a:gd name="connsiteY444" fmla="*/ 8611 h 10000"/>
                  <a:gd name="connsiteX445" fmla="*/ 3319 w 10000"/>
                  <a:gd name="connsiteY445" fmla="*/ 8617 h 10000"/>
                  <a:gd name="connsiteX446" fmla="*/ 3324 w 10000"/>
                  <a:gd name="connsiteY446" fmla="*/ 8617 h 10000"/>
                  <a:gd name="connsiteX447" fmla="*/ 3327 w 10000"/>
                  <a:gd name="connsiteY447" fmla="*/ 8620 h 10000"/>
                  <a:gd name="connsiteX448" fmla="*/ 3341 w 10000"/>
                  <a:gd name="connsiteY448" fmla="*/ 8620 h 10000"/>
                  <a:gd name="connsiteX449" fmla="*/ 3357 w 10000"/>
                  <a:gd name="connsiteY449" fmla="*/ 8620 h 10000"/>
                  <a:gd name="connsiteX450" fmla="*/ 3374 w 10000"/>
                  <a:gd name="connsiteY450" fmla="*/ 8620 h 10000"/>
                  <a:gd name="connsiteX451" fmla="*/ 3382 w 10000"/>
                  <a:gd name="connsiteY451" fmla="*/ 8620 h 10000"/>
                  <a:gd name="connsiteX452" fmla="*/ 3399 w 10000"/>
                  <a:gd name="connsiteY452" fmla="*/ 8611 h 10000"/>
                  <a:gd name="connsiteX453" fmla="*/ 3413 w 10000"/>
                  <a:gd name="connsiteY453" fmla="*/ 8601 h 10000"/>
                  <a:gd name="connsiteX454" fmla="*/ 3421 w 10000"/>
                  <a:gd name="connsiteY454" fmla="*/ 8588 h 10000"/>
                  <a:gd name="connsiteX455" fmla="*/ 3421 w 10000"/>
                  <a:gd name="connsiteY455" fmla="*/ 8572 h 10000"/>
                  <a:gd name="connsiteX456" fmla="*/ 3421 w 10000"/>
                  <a:gd name="connsiteY456" fmla="*/ 8552 h 10000"/>
                  <a:gd name="connsiteX457" fmla="*/ 3424 w 10000"/>
                  <a:gd name="connsiteY457" fmla="*/ 8533 h 10000"/>
                  <a:gd name="connsiteX458" fmla="*/ 3432 w 10000"/>
                  <a:gd name="connsiteY458" fmla="*/ 8523 h 10000"/>
                  <a:gd name="connsiteX459" fmla="*/ 3446 w 10000"/>
                  <a:gd name="connsiteY459" fmla="*/ 8523 h 10000"/>
                  <a:gd name="connsiteX460" fmla="*/ 3457 w 10000"/>
                  <a:gd name="connsiteY460" fmla="*/ 8523 h 10000"/>
                  <a:gd name="connsiteX461" fmla="*/ 3476 w 10000"/>
                  <a:gd name="connsiteY461" fmla="*/ 8533 h 10000"/>
                  <a:gd name="connsiteX462" fmla="*/ 3485 w 10000"/>
                  <a:gd name="connsiteY462" fmla="*/ 8536 h 10000"/>
                  <a:gd name="connsiteX463" fmla="*/ 3501 w 10000"/>
                  <a:gd name="connsiteY463" fmla="*/ 8527 h 10000"/>
                  <a:gd name="connsiteX464" fmla="*/ 3504 w 10000"/>
                  <a:gd name="connsiteY464" fmla="*/ 8514 h 10000"/>
                  <a:gd name="connsiteX465" fmla="*/ 3510 w 10000"/>
                  <a:gd name="connsiteY465" fmla="*/ 8497 h 10000"/>
                  <a:gd name="connsiteX466" fmla="*/ 3537 w 10000"/>
                  <a:gd name="connsiteY466" fmla="*/ 8484 h 10000"/>
                  <a:gd name="connsiteX467" fmla="*/ 3562 w 10000"/>
                  <a:gd name="connsiteY467" fmla="*/ 8488 h 10000"/>
                  <a:gd name="connsiteX468" fmla="*/ 3568 w 10000"/>
                  <a:gd name="connsiteY468" fmla="*/ 8484 h 10000"/>
                  <a:gd name="connsiteX469" fmla="*/ 3584 w 10000"/>
                  <a:gd name="connsiteY469" fmla="*/ 8494 h 10000"/>
                  <a:gd name="connsiteX470" fmla="*/ 3593 w 10000"/>
                  <a:gd name="connsiteY470" fmla="*/ 8507 h 10000"/>
                  <a:gd name="connsiteX471" fmla="*/ 3618 w 10000"/>
                  <a:gd name="connsiteY471" fmla="*/ 8497 h 10000"/>
                  <a:gd name="connsiteX472" fmla="*/ 3643 w 10000"/>
                  <a:gd name="connsiteY472" fmla="*/ 8475 h 10000"/>
                  <a:gd name="connsiteX473" fmla="*/ 3657 w 10000"/>
                  <a:gd name="connsiteY473" fmla="*/ 8478 h 10000"/>
                  <a:gd name="connsiteX474" fmla="*/ 3670 w 10000"/>
                  <a:gd name="connsiteY474" fmla="*/ 8475 h 10000"/>
                  <a:gd name="connsiteX475" fmla="*/ 3673 w 10000"/>
                  <a:gd name="connsiteY475" fmla="*/ 8468 h 10000"/>
                  <a:gd name="connsiteX476" fmla="*/ 3681 w 10000"/>
                  <a:gd name="connsiteY476" fmla="*/ 8468 h 10000"/>
                  <a:gd name="connsiteX477" fmla="*/ 3698 w 10000"/>
                  <a:gd name="connsiteY477" fmla="*/ 8478 h 10000"/>
                  <a:gd name="connsiteX478" fmla="*/ 3720 w 10000"/>
                  <a:gd name="connsiteY478" fmla="*/ 8497 h 10000"/>
                  <a:gd name="connsiteX479" fmla="*/ 3715 w 10000"/>
                  <a:gd name="connsiteY479" fmla="*/ 8504 h 10000"/>
                  <a:gd name="connsiteX480" fmla="*/ 3729 w 10000"/>
                  <a:gd name="connsiteY480" fmla="*/ 8514 h 10000"/>
                  <a:gd name="connsiteX481" fmla="*/ 3729 w 10000"/>
                  <a:gd name="connsiteY481" fmla="*/ 8517 h 10000"/>
                  <a:gd name="connsiteX482" fmla="*/ 3740 w 10000"/>
                  <a:gd name="connsiteY482" fmla="*/ 8527 h 10000"/>
                  <a:gd name="connsiteX483" fmla="*/ 3759 w 10000"/>
                  <a:gd name="connsiteY483" fmla="*/ 8517 h 10000"/>
                  <a:gd name="connsiteX484" fmla="*/ 3762 w 10000"/>
                  <a:gd name="connsiteY484" fmla="*/ 8504 h 10000"/>
                  <a:gd name="connsiteX485" fmla="*/ 3770 w 10000"/>
                  <a:gd name="connsiteY485" fmla="*/ 8488 h 10000"/>
                  <a:gd name="connsiteX486" fmla="*/ 3778 w 10000"/>
                  <a:gd name="connsiteY486" fmla="*/ 8484 h 10000"/>
                  <a:gd name="connsiteX487" fmla="*/ 3792 w 10000"/>
                  <a:gd name="connsiteY487" fmla="*/ 8475 h 10000"/>
                  <a:gd name="connsiteX488" fmla="*/ 3803 w 10000"/>
                  <a:gd name="connsiteY488" fmla="*/ 8478 h 10000"/>
                  <a:gd name="connsiteX489" fmla="*/ 3809 w 10000"/>
                  <a:gd name="connsiteY489" fmla="*/ 8475 h 10000"/>
                  <a:gd name="connsiteX490" fmla="*/ 3825 w 10000"/>
                  <a:gd name="connsiteY490" fmla="*/ 8465 h 10000"/>
                  <a:gd name="connsiteX491" fmla="*/ 3834 w 10000"/>
                  <a:gd name="connsiteY491" fmla="*/ 8468 h 10000"/>
                  <a:gd name="connsiteX492" fmla="*/ 3842 w 10000"/>
                  <a:gd name="connsiteY492" fmla="*/ 8478 h 10000"/>
                  <a:gd name="connsiteX493" fmla="*/ 3850 w 10000"/>
                  <a:gd name="connsiteY493" fmla="*/ 8478 h 10000"/>
                  <a:gd name="connsiteX494" fmla="*/ 3859 w 10000"/>
                  <a:gd name="connsiteY494" fmla="*/ 8484 h 10000"/>
                  <a:gd name="connsiteX495" fmla="*/ 3873 w 10000"/>
                  <a:gd name="connsiteY495" fmla="*/ 8494 h 10000"/>
                  <a:gd name="connsiteX496" fmla="*/ 3875 w 10000"/>
                  <a:gd name="connsiteY496" fmla="*/ 8507 h 10000"/>
                  <a:gd name="connsiteX497" fmla="*/ 3881 w 10000"/>
                  <a:gd name="connsiteY497" fmla="*/ 8527 h 10000"/>
                  <a:gd name="connsiteX498" fmla="*/ 3875 w 10000"/>
                  <a:gd name="connsiteY498" fmla="*/ 8546 h 10000"/>
                  <a:gd name="connsiteX499" fmla="*/ 3892 w 10000"/>
                  <a:gd name="connsiteY499" fmla="*/ 8546 h 10000"/>
                  <a:gd name="connsiteX500" fmla="*/ 3900 w 10000"/>
                  <a:gd name="connsiteY500" fmla="*/ 8543 h 10000"/>
                  <a:gd name="connsiteX501" fmla="*/ 3906 w 10000"/>
                  <a:gd name="connsiteY501" fmla="*/ 8543 h 10000"/>
                  <a:gd name="connsiteX502" fmla="*/ 3922 w 10000"/>
                  <a:gd name="connsiteY502" fmla="*/ 8552 h 10000"/>
                  <a:gd name="connsiteX503" fmla="*/ 3939 w 10000"/>
                  <a:gd name="connsiteY503" fmla="*/ 8559 h 10000"/>
                  <a:gd name="connsiteX504" fmla="*/ 3953 w 10000"/>
                  <a:gd name="connsiteY504" fmla="*/ 8572 h 10000"/>
                  <a:gd name="connsiteX505" fmla="*/ 3956 w 10000"/>
                  <a:gd name="connsiteY505" fmla="*/ 8588 h 10000"/>
                  <a:gd name="connsiteX506" fmla="*/ 3956 w 10000"/>
                  <a:gd name="connsiteY506" fmla="*/ 8608 h 10000"/>
                  <a:gd name="connsiteX507" fmla="*/ 3972 w 10000"/>
                  <a:gd name="connsiteY507" fmla="*/ 8608 h 10000"/>
                  <a:gd name="connsiteX508" fmla="*/ 3986 w 10000"/>
                  <a:gd name="connsiteY508" fmla="*/ 8608 h 10000"/>
                  <a:gd name="connsiteX509" fmla="*/ 3997 w 10000"/>
                  <a:gd name="connsiteY509" fmla="*/ 8608 h 10000"/>
                  <a:gd name="connsiteX510" fmla="*/ 4006 w 10000"/>
                  <a:gd name="connsiteY510" fmla="*/ 8608 h 10000"/>
                  <a:gd name="connsiteX511" fmla="*/ 4006 w 10000"/>
                  <a:gd name="connsiteY511" fmla="*/ 8611 h 10000"/>
                  <a:gd name="connsiteX512" fmla="*/ 4011 w 10000"/>
                  <a:gd name="connsiteY512" fmla="*/ 8611 h 10000"/>
                  <a:gd name="connsiteX513" fmla="*/ 4022 w 10000"/>
                  <a:gd name="connsiteY513" fmla="*/ 8620 h 10000"/>
                  <a:gd name="connsiteX514" fmla="*/ 4042 w 10000"/>
                  <a:gd name="connsiteY514" fmla="*/ 8620 h 10000"/>
                  <a:gd name="connsiteX515" fmla="*/ 4050 w 10000"/>
                  <a:gd name="connsiteY515" fmla="*/ 8617 h 10000"/>
                  <a:gd name="connsiteX516" fmla="*/ 4069 w 10000"/>
                  <a:gd name="connsiteY516" fmla="*/ 8620 h 10000"/>
                  <a:gd name="connsiteX517" fmla="*/ 4086 w 10000"/>
                  <a:gd name="connsiteY517" fmla="*/ 8630 h 10000"/>
                  <a:gd name="connsiteX518" fmla="*/ 4108 w 10000"/>
                  <a:gd name="connsiteY518" fmla="*/ 8627 h 10000"/>
                  <a:gd name="connsiteX519" fmla="*/ 4125 w 10000"/>
                  <a:gd name="connsiteY519" fmla="*/ 8620 h 10000"/>
                  <a:gd name="connsiteX520" fmla="*/ 4133 w 10000"/>
                  <a:gd name="connsiteY520" fmla="*/ 8611 h 10000"/>
                  <a:gd name="connsiteX521" fmla="*/ 4139 w 10000"/>
                  <a:gd name="connsiteY521" fmla="*/ 8608 h 10000"/>
                  <a:gd name="connsiteX522" fmla="*/ 4147 w 10000"/>
                  <a:gd name="connsiteY522" fmla="*/ 8601 h 10000"/>
                  <a:gd name="connsiteX523" fmla="*/ 4155 w 10000"/>
                  <a:gd name="connsiteY523" fmla="*/ 8591 h 10000"/>
                  <a:gd name="connsiteX524" fmla="*/ 4166 w 10000"/>
                  <a:gd name="connsiteY524" fmla="*/ 8582 h 10000"/>
                  <a:gd name="connsiteX525" fmla="*/ 4183 w 10000"/>
                  <a:gd name="connsiteY525" fmla="*/ 8569 h 10000"/>
                  <a:gd name="connsiteX526" fmla="*/ 4191 w 10000"/>
                  <a:gd name="connsiteY526" fmla="*/ 8562 h 10000"/>
                  <a:gd name="connsiteX527" fmla="*/ 4208 w 10000"/>
                  <a:gd name="connsiteY527" fmla="*/ 8552 h 10000"/>
                  <a:gd name="connsiteX528" fmla="*/ 4230 w 10000"/>
                  <a:gd name="connsiteY528" fmla="*/ 8552 h 10000"/>
                  <a:gd name="connsiteX529" fmla="*/ 4238 w 10000"/>
                  <a:gd name="connsiteY529" fmla="*/ 8559 h 10000"/>
                  <a:gd name="connsiteX530" fmla="*/ 4247 w 10000"/>
                  <a:gd name="connsiteY530" fmla="*/ 8572 h 10000"/>
                  <a:gd name="connsiteX531" fmla="*/ 4252 w 10000"/>
                  <a:gd name="connsiteY531" fmla="*/ 8578 h 10000"/>
                  <a:gd name="connsiteX532" fmla="*/ 4263 w 10000"/>
                  <a:gd name="connsiteY532" fmla="*/ 8582 h 10000"/>
                  <a:gd name="connsiteX533" fmla="*/ 4277 w 10000"/>
                  <a:gd name="connsiteY533" fmla="*/ 8572 h 10000"/>
                  <a:gd name="connsiteX534" fmla="*/ 4294 w 10000"/>
                  <a:gd name="connsiteY534" fmla="*/ 8559 h 10000"/>
                  <a:gd name="connsiteX535" fmla="*/ 4302 w 10000"/>
                  <a:gd name="connsiteY535" fmla="*/ 8546 h 10000"/>
                  <a:gd name="connsiteX536" fmla="*/ 4310 w 10000"/>
                  <a:gd name="connsiteY536" fmla="*/ 8543 h 10000"/>
                  <a:gd name="connsiteX537" fmla="*/ 4313 w 10000"/>
                  <a:gd name="connsiteY537" fmla="*/ 8543 h 10000"/>
                  <a:gd name="connsiteX538" fmla="*/ 4332 w 10000"/>
                  <a:gd name="connsiteY538" fmla="*/ 8546 h 10000"/>
                  <a:gd name="connsiteX539" fmla="*/ 4335 w 10000"/>
                  <a:gd name="connsiteY539" fmla="*/ 8559 h 10000"/>
                  <a:gd name="connsiteX540" fmla="*/ 4349 w 10000"/>
                  <a:gd name="connsiteY540" fmla="*/ 8588 h 10000"/>
                  <a:gd name="connsiteX541" fmla="*/ 4360 w 10000"/>
                  <a:gd name="connsiteY541" fmla="*/ 8591 h 10000"/>
                  <a:gd name="connsiteX542" fmla="*/ 4366 w 10000"/>
                  <a:gd name="connsiteY542" fmla="*/ 8591 h 10000"/>
                  <a:gd name="connsiteX543" fmla="*/ 4382 w 10000"/>
                  <a:gd name="connsiteY543" fmla="*/ 8598 h 10000"/>
                  <a:gd name="connsiteX544" fmla="*/ 4385 w 10000"/>
                  <a:gd name="connsiteY544" fmla="*/ 8598 h 10000"/>
                  <a:gd name="connsiteX545" fmla="*/ 4402 w 10000"/>
                  <a:gd name="connsiteY545" fmla="*/ 8598 h 10000"/>
                  <a:gd name="connsiteX546" fmla="*/ 4421 w 10000"/>
                  <a:gd name="connsiteY546" fmla="*/ 8591 h 10000"/>
                  <a:gd name="connsiteX547" fmla="*/ 4440 w 10000"/>
                  <a:gd name="connsiteY547" fmla="*/ 8591 h 10000"/>
                  <a:gd name="connsiteX548" fmla="*/ 4449 w 10000"/>
                  <a:gd name="connsiteY548" fmla="*/ 8598 h 10000"/>
                  <a:gd name="connsiteX549" fmla="*/ 4454 w 10000"/>
                  <a:gd name="connsiteY549" fmla="*/ 8617 h 10000"/>
                  <a:gd name="connsiteX550" fmla="*/ 4463 w 10000"/>
                  <a:gd name="connsiteY550" fmla="*/ 8608 h 10000"/>
                  <a:gd name="connsiteX551" fmla="*/ 4474 w 10000"/>
                  <a:gd name="connsiteY551" fmla="*/ 8608 h 10000"/>
                  <a:gd name="connsiteX552" fmla="*/ 4490 w 10000"/>
                  <a:gd name="connsiteY552" fmla="*/ 8617 h 10000"/>
                  <a:gd name="connsiteX553" fmla="*/ 4504 w 10000"/>
                  <a:gd name="connsiteY553" fmla="*/ 8617 h 10000"/>
                  <a:gd name="connsiteX554" fmla="*/ 4518 w 10000"/>
                  <a:gd name="connsiteY554" fmla="*/ 8617 h 10000"/>
                  <a:gd name="connsiteX555" fmla="*/ 4535 w 10000"/>
                  <a:gd name="connsiteY555" fmla="*/ 8611 h 10000"/>
                  <a:gd name="connsiteX556" fmla="*/ 4546 w 10000"/>
                  <a:gd name="connsiteY556" fmla="*/ 8611 h 10000"/>
                  <a:gd name="connsiteX557" fmla="*/ 4562 w 10000"/>
                  <a:gd name="connsiteY557" fmla="*/ 8611 h 10000"/>
                  <a:gd name="connsiteX558" fmla="*/ 4571 w 10000"/>
                  <a:gd name="connsiteY558" fmla="*/ 8611 h 10000"/>
                  <a:gd name="connsiteX559" fmla="*/ 4579 w 10000"/>
                  <a:gd name="connsiteY559" fmla="*/ 8608 h 10000"/>
                  <a:gd name="connsiteX560" fmla="*/ 4584 w 10000"/>
                  <a:gd name="connsiteY560" fmla="*/ 8608 h 10000"/>
                  <a:gd name="connsiteX561" fmla="*/ 4601 w 10000"/>
                  <a:gd name="connsiteY561" fmla="*/ 8617 h 10000"/>
                  <a:gd name="connsiteX562" fmla="*/ 4609 w 10000"/>
                  <a:gd name="connsiteY562" fmla="*/ 8627 h 10000"/>
                  <a:gd name="connsiteX563" fmla="*/ 4618 w 10000"/>
                  <a:gd name="connsiteY563" fmla="*/ 8637 h 10000"/>
                  <a:gd name="connsiteX564" fmla="*/ 4618 w 10000"/>
                  <a:gd name="connsiteY564" fmla="*/ 8646 h 10000"/>
                  <a:gd name="connsiteX565" fmla="*/ 4634 w 10000"/>
                  <a:gd name="connsiteY565" fmla="*/ 8656 h 10000"/>
                  <a:gd name="connsiteX566" fmla="*/ 4640 w 10000"/>
                  <a:gd name="connsiteY566" fmla="*/ 8659 h 10000"/>
                  <a:gd name="connsiteX567" fmla="*/ 4651 w 10000"/>
                  <a:gd name="connsiteY567" fmla="*/ 8666 h 10000"/>
                  <a:gd name="connsiteX568" fmla="*/ 4657 w 10000"/>
                  <a:gd name="connsiteY568" fmla="*/ 8659 h 10000"/>
                  <a:gd name="connsiteX569" fmla="*/ 4668 w 10000"/>
                  <a:gd name="connsiteY569" fmla="*/ 8650 h 10000"/>
                  <a:gd name="connsiteX570" fmla="*/ 4676 w 10000"/>
                  <a:gd name="connsiteY570" fmla="*/ 8650 h 10000"/>
                  <a:gd name="connsiteX571" fmla="*/ 4690 w 10000"/>
                  <a:gd name="connsiteY571" fmla="*/ 8650 h 10000"/>
                  <a:gd name="connsiteX572" fmla="*/ 4698 w 10000"/>
                  <a:gd name="connsiteY572" fmla="*/ 8650 h 10000"/>
                  <a:gd name="connsiteX573" fmla="*/ 4704 w 10000"/>
                  <a:gd name="connsiteY573" fmla="*/ 8650 h 10000"/>
                  <a:gd name="connsiteX574" fmla="*/ 4706 w 10000"/>
                  <a:gd name="connsiteY574" fmla="*/ 8659 h 10000"/>
                  <a:gd name="connsiteX575" fmla="*/ 4706 w 10000"/>
                  <a:gd name="connsiteY575" fmla="*/ 8666 h 10000"/>
                  <a:gd name="connsiteX576" fmla="*/ 4723 w 10000"/>
                  <a:gd name="connsiteY576" fmla="*/ 8682 h 10000"/>
                  <a:gd name="connsiteX577" fmla="*/ 4737 w 10000"/>
                  <a:gd name="connsiteY577" fmla="*/ 8682 h 10000"/>
                  <a:gd name="connsiteX578" fmla="*/ 4745 w 10000"/>
                  <a:gd name="connsiteY578" fmla="*/ 8676 h 10000"/>
                  <a:gd name="connsiteX579" fmla="*/ 4756 w 10000"/>
                  <a:gd name="connsiteY579" fmla="*/ 8666 h 10000"/>
                  <a:gd name="connsiteX580" fmla="*/ 4765 w 10000"/>
                  <a:gd name="connsiteY580" fmla="*/ 8666 h 10000"/>
                  <a:gd name="connsiteX581" fmla="*/ 4765 w 10000"/>
                  <a:gd name="connsiteY581" fmla="*/ 8682 h 10000"/>
                  <a:gd name="connsiteX582" fmla="*/ 4770 w 10000"/>
                  <a:gd name="connsiteY582" fmla="*/ 8701 h 10000"/>
                  <a:gd name="connsiteX583" fmla="*/ 4778 w 10000"/>
                  <a:gd name="connsiteY583" fmla="*/ 8705 h 10000"/>
                  <a:gd name="connsiteX584" fmla="*/ 4795 w 10000"/>
                  <a:gd name="connsiteY584" fmla="*/ 8714 h 10000"/>
                  <a:gd name="connsiteX585" fmla="*/ 4812 w 10000"/>
                  <a:gd name="connsiteY585" fmla="*/ 8714 h 10000"/>
                  <a:gd name="connsiteX586" fmla="*/ 4825 w 10000"/>
                  <a:gd name="connsiteY586" fmla="*/ 8705 h 10000"/>
                  <a:gd name="connsiteX587" fmla="*/ 4825 w 10000"/>
                  <a:gd name="connsiteY587" fmla="*/ 8701 h 10000"/>
                  <a:gd name="connsiteX588" fmla="*/ 4828 w 10000"/>
                  <a:gd name="connsiteY588" fmla="*/ 8701 h 10000"/>
                  <a:gd name="connsiteX589" fmla="*/ 4837 w 10000"/>
                  <a:gd name="connsiteY589" fmla="*/ 8692 h 10000"/>
                  <a:gd name="connsiteX590" fmla="*/ 4842 w 10000"/>
                  <a:gd name="connsiteY590" fmla="*/ 8685 h 10000"/>
                  <a:gd name="connsiteX591" fmla="*/ 4859 w 10000"/>
                  <a:gd name="connsiteY591" fmla="*/ 8692 h 10000"/>
                  <a:gd name="connsiteX592" fmla="*/ 4870 w 10000"/>
                  <a:gd name="connsiteY592" fmla="*/ 8701 h 10000"/>
                  <a:gd name="connsiteX593" fmla="*/ 4878 w 10000"/>
                  <a:gd name="connsiteY593" fmla="*/ 8714 h 10000"/>
                  <a:gd name="connsiteX594" fmla="*/ 4892 w 10000"/>
                  <a:gd name="connsiteY594" fmla="*/ 8724 h 10000"/>
                  <a:gd name="connsiteX595" fmla="*/ 4900 w 10000"/>
                  <a:gd name="connsiteY595" fmla="*/ 8724 h 10000"/>
                  <a:gd name="connsiteX596" fmla="*/ 4906 w 10000"/>
                  <a:gd name="connsiteY596" fmla="*/ 8705 h 10000"/>
                  <a:gd name="connsiteX597" fmla="*/ 4925 w 10000"/>
                  <a:gd name="connsiteY597" fmla="*/ 8724 h 10000"/>
                  <a:gd name="connsiteX598" fmla="*/ 4939 w 10000"/>
                  <a:gd name="connsiteY598" fmla="*/ 8701 h 10000"/>
                  <a:gd name="connsiteX599" fmla="*/ 4950 w 10000"/>
                  <a:gd name="connsiteY599" fmla="*/ 8695 h 10000"/>
                  <a:gd name="connsiteX600" fmla="*/ 4956 w 10000"/>
                  <a:gd name="connsiteY600" fmla="*/ 8692 h 10000"/>
                  <a:gd name="connsiteX601" fmla="*/ 4986 w 10000"/>
                  <a:gd name="connsiteY601" fmla="*/ 8705 h 10000"/>
                  <a:gd name="connsiteX602" fmla="*/ 5003 w 10000"/>
                  <a:gd name="connsiteY602" fmla="*/ 8701 h 10000"/>
                  <a:gd name="connsiteX603" fmla="*/ 5011 w 10000"/>
                  <a:gd name="connsiteY603" fmla="*/ 8692 h 10000"/>
                  <a:gd name="connsiteX604" fmla="*/ 5028 w 10000"/>
                  <a:gd name="connsiteY604" fmla="*/ 8682 h 10000"/>
                  <a:gd name="connsiteX605" fmla="*/ 5030 w 10000"/>
                  <a:gd name="connsiteY605" fmla="*/ 8659 h 10000"/>
                  <a:gd name="connsiteX606" fmla="*/ 5039 w 10000"/>
                  <a:gd name="connsiteY606" fmla="*/ 8656 h 10000"/>
                  <a:gd name="connsiteX607" fmla="*/ 5053 w 10000"/>
                  <a:gd name="connsiteY607" fmla="*/ 8669 h 10000"/>
                  <a:gd name="connsiteX608" fmla="*/ 5061 w 10000"/>
                  <a:gd name="connsiteY608" fmla="*/ 8669 h 10000"/>
                  <a:gd name="connsiteX609" fmla="*/ 5061 w 10000"/>
                  <a:gd name="connsiteY609" fmla="*/ 8676 h 10000"/>
                  <a:gd name="connsiteX610" fmla="*/ 5069 w 10000"/>
                  <a:gd name="connsiteY610" fmla="*/ 8669 h 10000"/>
                  <a:gd name="connsiteX611" fmla="*/ 5083 w 10000"/>
                  <a:gd name="connsiteY611" fmla="*/ 8669 h 10000"/>
                  <a:gd name="connsiteX612" fmla="*/ 5100 w 10000"/>
                  <a:gd name="connsiteY612" fmla="*/ 8669 h 10000"/>
                  <a:gd name="connsiteX613" fmla="*/ 5119 w 10000"/>
                  <a:gd name="connsiteY613" fmla="*/ 8682 h 10000"/>
                  <a:gd name="connsiteX614" fmla="*/ 5136 w 10000"/>
                  <a:gd name="connsiteY614" fmla="*/ 8692 h 10000"/>
                  <a:gd name="connsiteX615" fmla="*/ 5161 w 10000"/>
                  <a:gd name="connsiteY615" fmla="*/ 8701 h 10000"/>
                  <a:gd name="connsiteX616" fmla="*/ 5183 w 10000"/>
                  <a:gd name="connsiteY616" fmla="*/ 8701 h 10000"/>
                  <a:gd name="connsiteX617" fmla="*/ 5199 w 10000"/>
                  <a:gd name="connsiteY617" fmla="*/ 8701 h 10000"/>
                  <a:gd name="connsiteX618" fmla="*/ 5213 w 10000"/>
                  <a:gd name="connsiteY618" fmla="*/ 8705 h 10000"/>
                  <a:gd name="connsiteX619" fmla="*/ 5224 w 10000"/>
                  <a:gd name="connsiteY619" fmla="*/ 8701 h 10000"/>
                  <a:gd name="connsiteX620" fmla="*/ 5230 w 10000"/>
                  <a:gd name="connsiteY620" fmla="*/ 8701 h 10000"/>
                  <a:gd name="connsiteX621" fmla="*/ 5241 w 10000"/>
                  <a:gd name="connsiteY621" fmla="*/ 8676 h 10000"/>
                  <a:gd name="connsiteX622" fmla="*/ 5247 w 10000"/>
                  <a:gd name="connsiteY622" fmla="*/ 8666 h 10000"/>
                  <a:gd name="connsiteX623" fmla="*/ 5249 w 10000"/>
                  <a:gd name="connsiteY623" fmla="*/ 8646 h 10000"/>
                  <a:gd name="connsiteX624" fmla="*/ 5249 w 10000"/>
                  <a:gd name="connsiteY624" fmla="*/ 8650 h 10000"/>
                  <a:gd name="connsiteX625" fmla="*/ 5255 w 10000"/>
                  <a:gd name="connsiteY625" fmla="*/ 8646 h 10000"/>
                  <a:gd name="connsiteX626" fmla="*/ 5271 w 10000"/>
                  <a:gd name="connsiteY626" fmla="*/ 8650 h 10000"/>
                  <a:gd name="connsiteX627" fmla="*/ 5288 w 10000"/>
                  <a:gd name="connsiteY627" fmla="*/ 8666 h 10000"/>
                  <a:gd name="connsiteX628" fmla="*/ 5296 w 10000"/>
                  <a:gd name="connsiteY628" fmla="*/ 8666 h 10000"/>
                  <a:gd name="connsiteX629" fmla="*/ 5310 w 10000"/>
                  <a:gd name="connsiteY629" fmla="*/ 8656 h 10000"/>
                  <a:gd name="connsiteX630" fmla="*/ 5321 w 10000"/>
                  <a:gd name="connsiteY630" fmla="*/ 8650 h 10000"/>
                  <a:gd name="connsiteX631" fmla="*/ 5338 w 10000"/>
                  <a:gd name="connsiteY631" fmla="*/ 8650 h 10000"/>
                  <a:gd name="connsiteX632" fmla="*/ 5360 w 10000"/>
                  <a:gd name="connsiteY632" fmla="*/ 8640 h 10000"/>
                  <a:gd name="connsiteX633" fmla="*/ 5366 w 10000"/>
                  <a:gd name="connsiteY633" fmla="*/ 8637 h 10000"/>
                  <a:gd name="connsiteX634" fmla="*/ 5368 w 10000"/>
                  <a:gd name="connsiteY634" fmla="*/ 8637 h 10000"/>
                  <a:gd name="connsiteX635" fmla="*/ 5382 w 10000"/>
                  <a:gd name="connsiteY635" fmla="*/ 8630 h 10000"/>
                  <a:gd name="connsiteX636" fmla="*/ 5391 w 10000"/>
                  <a:gd name="connsiteY636" fmla="*/ 8630 h 10000"/>
                  <a:gd name="connsiteX637" fmla="*/ 5402 w 10000"/>
                  <a:gd name="connsiteY637" fmla="*/ 8637 h 10000"/>
                  <a:gd name="connsiteX638" fmla="*/ 5418 w 10000"/>
                  <a:gd name="connsiteY638" fmla="*/ 8656 h 10000"/>
                  <a:gd name="connsiteX639" fmla="*/ 5432 w 10000"/>
                  <a:gd name="connsiteY639" fmla="*/ 8666 h 10000"/>
                  <a:gd name="connsiteX640" fmla="*/ 5443 w 10000"/>
                  <a:gd name="connsiteY640" fmla="*/ 8682 h 10000"/>
                  <a:gd name="connsiteX641" fmla="*/ 5457 w 10000"/>
                  <a:gd name="connsiteY641" fmla="*/ 8692 h 10000"/>
                  <a:gd name="connsiteX642" fmla="*/ 5471 w 10000"/>
                  <a:gd name="connsiteY642" fmla="*/ 8705 h 10000"/>
                  <a:gd name="connsiteX643" fmla="*/ 5488 w 10000"/>
                  <a:gd name="connsiteY643" fmla="*/ 8711 h 10000"/>
                  <a:gd name="connsiteX644" fmla="*/ 5490 w 10000"/>
                  <a:gd name="connsiteY644" fmla="*/ 8721 h 10000"/>
                  <a:gd name="connsiteX645" fmla="*/ 5512 w 10000"/>
                  <a:gd name="connsiteY645" fmla="*/ 8724 h 10000"/>
                  <a:gd name="connsiteX646" fmla="*/ 5521 w 10000"/>
                  <a:gd name="connsiteY646" fmla="*/ 8714 h 10000"/>
                  <a:gd name="connsiteX647" fmla="*/ 5524 w 10000"/>
                  <a:gd name="connsiteY647" fmla="*/ 8714 h 10000"/>
                  <a:gd name="connsiteX648" fmla="*/ 5532 w 10000"/>
                  <a:gd name="connsiteY648" fmla="*/ 8721 h 10000"/>
                  <a:gd name="connsiteX649" fmla="*/ 5540 w 10000"/>
                  <a:gd name="connsiteY649" fmla="*/ 8724 h 10000"/>
                  <a:gd name="connsiteX650" fmla="*/ 5562 w 10000"/>
                  <a:gd name="connsiteY650" fmla="*/ 8750 h 10000"/>
                  <a:gd name="connsiteX651" fmla="*/ 5562 w 10000"/>
                  <a:gd name="connsiteY651" fmla="*/ 8760 h 10000"/>
                  <a:gd name="connsiteX652" fmla="*/ 5571 w 10000"/>
                  <a:gd name="connsiteY652" fmla="*/ 8782 h 10000"/>
                  <a:gd name="connsiteX653" fmla="*/ 5579 w 10000"/>
                  <a:gd name="connsiteY653" fmla="*/ 8789 h 10000"/>
                  <a:gd name="connsiteX654" fmla="*/ 5593 w 10000"/>
                  <a:gd name="connsiteY654" fmla="*/ 8789 h 10000"/>
                  <a:gd name="connsiteX655" fmla="*/ 5596 w 10000"/>
                  <a:gd name="connsiteY655" fmla="*/ 8789 h 10000"/>
                  <a:gd name="connsiteX656" fmla="*/ 5626 w 10000"/>
                  <a:gd name="connsiteY656" fmla="*/ 8782 h 10000"/>
                  <a:gd name="connsiteX657" fmla="*/ 5629 w 10000"/>
                  <a:gd name="connsiteY657" fmla="*/ 8782 h 10000"/>
                  <a:gd name="connsiteX658" fmla="*/ 5637 w 10000"/>
                  <a:gd name="connsiteY658" fmla="*/ 8779 h 10000"/>
                  <a:gd name="connsiteX659" fmla="*/ 5648 w 10000"/>
                  <a:gd name="connsiteY659" fmla="*/ 8789 h 10000"/>
                  <a:gd name="connsiteX660" fmla="*/ 5665 w 10000"/>
                  <a:gd name="connsiteY660" fmla="*/ 8795 h 10000"/>
                  <a:gd name="connsiteX661" fmla="*/ 5676 w 10000"/>
                  <a:gd name="connsiteY661" fmla="*/ 8789 h 10000"/>
                  <a:gd name="connsiteX662" fmla="*/ 5684 w 10000"/>
                  <a:gd name="connsiteY662" fmla="*/ 8782 h 10000"/>
                  <a:gd name="connsiteX663" fmla="*/ 5693 w 10000"/>
                  <a:gd name="connsiteY663" fmla="*/ 8789 h 10000"/>
                  <a:gd name="connsiteX664" fmla="*/ 5715 w 10000"/>
                  <a:gd name="connsiteY664" fmla="*/ 8808 h 10000"/>
                  <a:gd name="connsiteX665" fmla="*/ 5731 w 10000"/>
                  <a:gd name="connsiteY665" fmla="*/ 8808 h 10000"/>
                  <a:gd name="connsiteX666" fmla="*/ 5740 w 10000"/>
                  <a:gd name="connsiteY666" fmla="*/ 8808 h 10000"/>
                  <a:gd name="connsiteX667" fmla="*/ 5765 w 10000"/>
                  <a:gd name="connsiteY667" fmla="*/ 8818 h 10000"/>
                  <a:gd name="connsiteX668" fmla="*/ 5781 w 10000"/>
                  <a:gd name="connsiteY668" fmla="*/ 8824 h 10000"/>
                  <a:gd name="connsiteX669" fmla="*/ 5798 w 10000"/>
                  <a:gd name="connsiteY669" fmla="*/ 8834 h 10000"/>
                  <a:gd name="connsiteX670" fmla="*/ 5814 w 10000"/>
                  <a:gd name="connsiteY670" fmla="*/ 8837 h 10000"/>
                  <a:gd name="connsiteX671" fmla="*/ 5831 w 10000"/>
                  <a:gd name="connsiteY671" fmla="*/ 8844 h 10000"/>
                  <a:gd name="connsiteX672" fmla="*/ 5842 w 10000"/>
                  <a:gd name="connsiteY672" fmla="*/ 8847 h 10000"/>
                  <a:gd name="connsiteX673" fmla="*/ 5859 w 10000"/>
                  <a:gd name="connsiteY673" fmla="*/ 8857 h 10000"/>
                  <a:gd name="connsiteX674" fmla="*/ 5870 w 10000"/>
                  <a:gd name="connsiteY674" fmla="*/ 8867 h 10000"/>
                  <a:gd name="connsiteX675" fmla="*/ 5878 w 10000"/>
                  <a:gd name="connsiteY675" fmla="*/ 8873 h 10000"/>
                  <a:gd name="connsiteX676" fmla="*/ 5895 w 10000"/>
                  <a:gd name="connsiteY676" fmla="*/ 8873 h 10000"/>
                  <a:gd name="connsiteX677" fmla="*/ 5911 w 10000"/>
                  <a:gd name="connsiteY677" fmla="*/ 8873 h 10000"/>
                  <a:gd name="connsiteX678" fmla="*/ 5931 w 10000"/>
                  <a:gd name="connsiteY678" fmla="*/ 8873 h 10000"/>
                  <a:gd name="connsiteX679" fmla="*/ 5950 w 10000"/>
                  <a:gd name="connsiteY679" fmla="*/ 8867 h 10000"/>
                  <a:gd name="connsiteX680" fmla="*/ 5967 w 10000"/>
                  <a:gd name="connsiteY680" fmla="*/ 8867 h 10000"/>
                  <a:gd name="connsiteX681" fmla="*/ 5975 w 10000"/>
                  <a:gd name="connsiteY681" fmla="*/ 8873 h 10000"/>
                  <a:gd name="connsiteX682" fmla="*/ 6000 w 10000"/>
                  <a:gd name="connsiteY682" fmla="*/ 8883 h 10000"/>
                  <a:gd name="connsiteX683" fmla="*/ 5997 w 10000"/>
                  <a:gd name="connsiteY683" fmla="*/ 8886 h 10000"/>
                  <a:gd name="connsiteX684" fmla="*/ 5997 w 10000"/>
                  <a:gd name="connsiteY684" fmla="*/ 8896 h 10000"/>
                  <a:gd name="connsiteX685" fmla="*/ 6014 w 10000"/>
                  <a:gd name="connsiteY685" fmla="*/ 8892 h 10000"/>
                  <a:gd name="connsiteX686" fmla="*/ 6028 w 10000"/>
                  <a:gd name="connsiteY686" fmla="*/ 8892 h 10000"/>
                  <a:gd name="connsiteX687" fmla="*/ 6053 w 10000"/>
                  <a:gd name="connsiteY687" fmla="*/ 8886 h 10000"/>
                  <a:gd name="connsiteX688" fmla="*/ 6072 w 10000"/>
                  <a:gd name="connsiteY688" fmla="*/ 8876 h 10000"/>
                  <a:gd name="connsiteX689" fmla="*/ 6089 w 10000"/>
                  <a:gd name="connsiteY689" fmla="*/ 8867 h 10000"/>
                  <a:gd name="connsiteX690" fmla="*/ 6111 w 10000"/>
                  <a:gd name="connsiteY690" fmla="*/ 8857 h 10000"/>
                  <a:gd name="connsiteX691" fmla="*/ 6127 w 10000"/>
                  <a:gd name="connsiteY691" fmla="*/ 8847 h 10000"/>
                  <a:gd name="connsiteX692" fmla="*/ 6152 w 10000"/>
                  <a:gd name="connsiteY692" fmla="*/ 8834 h 10000"/>
                  <a:gd name="connsiteX693" fmla="*/ 6183 w 10000"/>
                  <a:gd name="connsiteY693" fmla="*/ 8828 h 10000"/>
                  <a:gd name="connsiteX694" fmla="*/ 6175 w 10000"/>
                  <a:gd name="connsiteY694" fmla="*/ 8844 h 10000"/>
                  <a:gd name="connsiteX695" fmla="*/ 6169 w 10000"/>
                  <a:gd name="connsiteY695" fmla="*/ 8863 h 10000"/>
                  <a:gd name="connsiteX696" fmla="*/ 6158 w 10000"/>
                  <a:gd name="connsiteY696" fmla="*/ 8886 h 10000"/>
                  <a:gd name="connsiteX697" fmla="*/ 6152 w 10000"/>
                  <a:gd name="connsiteY697" fmla="*/ 8896 h 10000"/>
                  <a:gd name="connsiteX698" fmla="*/ 6150 w 10000"/>
                  <a:gd name="connsiteY698" fmla="*/ 8909 h 10000"/>
                  <a:gd name="connsiteX699" fmla="*/ 6152 w 10000"/>
                  <a:gd name="connsiteY699" fmla="*/ 8938 h 10000"/>
                  <a:gd name="connsiteX700" fmla="*/ 6158 w 10000"/>
                  <a:gd name="connsiteY700" fmla="*/ 8957 h 10000"/>
                  <a:gd name="connsiteX701" fmla="*/ 6161 w 10000"/>
                  <a:gd name="connsiteY701" fmla="*/ 8980 h 10000"/>
                  <a:gd name="connsiteX702" fmla="*/ 6166 w 10000"/>
                  <a:gd name="connsiteY702" fmla="*/ 8999 h 10000"/>
                  <a:gd name="connsiteX703" fmla="*/ 6175 w 10000"/>
                  <a:gd name="connsiteY703" fmla="*/ 9032 h 10000"/>
                  <a:gd name="connsiteX704" fmla="*/ 6183 w 10000"/>
                  <a:gd name="connsiteY704" fmla="*/ 9051 h 10000"/>
                  <a:gd name="connsiteX705" fmla="*/ 6191 w 10000"/>
                  <a:gd name="connsiteY705" fmla="*/ 9064 h 10000"/>
                  <a:gd name="connsiteX706" fmla="*/ 6194 w 10000"/>
                  <a:gd name="connsiteY706" fmla="*/ 9084 h 10000"/>
                  <a:gd name="connsiteX707" fmla="*/ 6208 w 10000"/>
                  <a:gd name="connsiteY707" fmla="*/ 9103 h 10000"/>
                  <a:gd name="connsiteX708" fmla="*/ 6208 w 10000"/>
                  <a:gd name="connsiteY708" fmla="*/ 9113 h 10000"/>
                  <a:gd name="connsiteX709" fmla="*/ 6216 w 10000"/>
                  <a:gd name="connsiteY709" fmla="*/ 9129 h 10000"/>
                  <a:gd name="connsiteX710" fmla="*/ 6230 w 10000"/>
                  <a:gd name="connsiteY710" fmla="*/ 9148 h 10000"/>
                  <a:gd name="connsiteX711" fmla="*/ 6241 w 10000"/>
                  <a:gd name="connsiteY711" fmla="*/ 9165 h 10000"/>
                  <a:gd name="connsiteX712" fmla="*/ 6249 w 10000"/>
                  <a:gd name="connsiteY712" fmla="*/ 9168 h 10000"/>
                  <a:gd name="connsiteX713" fmla="*/ 6266 w 10000"/>
                  <a:gd name="connsiteY713" fmla="*/ 9184 h 10000"/>
                  <a:gd name="connsiteX714" fmla="*/ 6280 w 10000"/>
                  <a:gd name="connsiteY714" fmla="*/ 9184 h 10000"/>
                  <a:gd name="connsiteX715" fmla="*/ 6288 w 10000"/>
                  <a:gd name="connsiteY715" fmla="*/ 9177 h 10000"/>
                  <a:gd name="connsiteX716" fmla="*/ 6299 w 10000"/>
                  <a:gd name="connsiteY716" fmla="*/ 9187 h 10000"/>
                  <a:gd name="connsiteX717" fmla="*/ 6305 w 10000"/>
                  <a:gd name="connsiteY717" fmla="*/ 9197 h 10000"/>
                  <a:gd name="connsiteX718" fmla="*/ 6310 w 10000"/>
                  <a:gd name="connsiteY718" fmla="*/ 9197 h 10000"/>
                  <a:gd name="connsiteX719" fmla="*/ 6321 w 10000"/>
                  <a:gd name="connsiteY719" fmla="*/ 9213 h 10000"/>
                  <a:gd name="connsiteX720" fmla="*/ 6335 w 10000"/>
                  <a:gd name="connsiteY720" fmla="*/ 9223 h 10000"/>
                  <a:gd name="connsiteX721" fmla="*/ 6338 w 10000"/>
                  <a:gd name="connsiteY721" fmla="*/ 9223 h 10000"/>
                  <a:gd name="connsiteX722" fmla="*/ 6355 w 10000"/>
                  <a:gd name="connsiteY722" fmla="*/ 9226 h 10000"/>
                  <a:gd name="connsiteX723" fmla="*/ 6363 w 10000"/>
                  <a:gd name="connsiteY723" fmla="*/ 9236 h 10000"/>
                  <a:gd name="connsiteX724" fmla="*/ 6380 w 10000"/>
                  <a:gd name="connsiteY724" fmla="*/ 9258 h 10000"/>
                  <a:gd name="connsiteX725" fmla="*/ 6393 w 10000"/>
                  <a:gd name="connsiteY725" fmla="*/ 9278 h 10000"/>
                  <a:gd name="connsiteX726" fmla="*/ 6396 w 10000"/>
                  <a:gd name="connsiteY726" fmla="*/ 9288 h 10000"/>
                  <a:gd name="connsiteX727" fmla="*/ 6407 w 10000"/>
                  <a:gd name="connsiteY727" fmla="*/ 9297 h 10000"/>
                  <a:gd name="connsiteX728" fmla="*/ 6410 w 10000"/>
                  <a:gd name="connsiteY728" fmla="*/ 9307 h 10000"/>
                  <a:gd name="connsiteX729" fmla="*/ 6416 w 10000"/>
                  <a:gd name="connsiteY729" fmla="*/ 9317 h 10000"/>
                  <a:gd name="connsiteX730" fmla="*/ 6424 w 10000"/>
                  <a:gd name="connsiteY730" fmla="*/ 9326 h 10000"/>
                  <a:gd name="connsiteX731" fmla="*/ 6435 w 10000"/>
                  <a:gd name="connsiteY731" fmla="*/ 9336 h 10000"/>
                  <a:gd name="connsiteX732" fmla="*/ 6443 w 10000"/>
                  <a:gd name="connsiteY732" fmla="*/ 9346 h 10000"/>
                  <a:gd name="connsiteX733" fmla="*/ 6449 w 10000"/>
                  <a:gd name="connsiteY733" fmla="*/ 9362 h 10000"/>
                  <a:gd name="connsiteX734" fmla="*/ 6452 w 10000"/>
                  <a:gd name="connsiteY734" fmla="*/ 9372 h 10000"/>
                  <a:gd name="connsiteX735" fmla="*/ 6449 w 10000"/>
                  <a:gd name="connsiteY735" fmla="*/ 9381 h 10000"/>
                  <a:gd name="connsiteX736" fmla="*/ 6465 w 10000"/>
                  <a:gd name="connsiteY736" fmla="*/ 9394 h 10000"/>
                  <a:gd name="connsiteX737" fmla="*/ 6468 w 10000"/>
                  <a:gd name="connsiteY737" fmla="*/ 9420 h 10000"/>
                  <a:gd name="connsiteX738" fmla="*/ 6493 w 10000"/>
                  <a:gd name="connsiteY738" fmla="*/ 9430 h 10000"/>
                  <a:gd name="connsiteX739" fmla="*/ 6507 w 10000"/>
                  <a:gd name="connsiteY739" fmla="*/ 9440 h 10000"/>
                  <a:gd name="connsiteX740" fmla="*/ 6524 w 10000"/>
                  <a:gd name="connsiteY740" fmla="*/ 9459 h 10000"/>
                  <a:gd name="connsiteX741" fmla="*/ 6532 w 10000"/>
                  <a:gd name="connsiteY741" fmla="*/ 9485 h 10000"/>
                  <a:gd name="connsiteX742" fmla="*/ 6537 w 10000"/>
                  <a:gd name="connsiteY742" fmla="*/ 9498 h 10000"/>
                  <a:gd name="connsiteX743" fmla="*/ 6571 w 10000"/>
                  <a:gd name="connsiteY743" fmla="*/ 9508 h 10000"/>
                  <a:gd name="connsiteX744" fmla="*/ 6596 w 10000"/>
                  <a:gd name="connsiteY744" fmla="*/ 9508 h 10000"/>
                  <a:gd name="connsiteX745" fmla="*/ 6637 w 10000"/>
                  <a:gd name="connsiteY745" fmla="*/ 9517 h 10000"/>
                  <a:gd name="connsiteX746" fmla="*/ 6662 w 10000"/>
                  <a:gd name="connsiteY746" fmla="*/ 9524 h 10000"/>
                  <a:gd name="connsiteX747" fmla="*/ 6679 w 10000"/>
                  <a:gd name="connsiteY747" fmla="*/ 9517 h 10000"/>
                  <a:gd name="connsiteX748" fmla="*/ 6679 w 10000"/>
                  <a:gd name="connsiteY748" fmla="*/ 9505 h 10000"/>
                  <a:gd name="connsiteX749" fmla="*/ 6690 w 10000"/>
                  <a:gd name="connsiteY749" fmla="*/ 9485 h 10000"/>
                  <a:gd name="connsiteX750" fmla="*/ 6693 w 10000"/>
                  <a:gd name="connsiteY750" fmla="*/ 9479 h 10000"/>
                  <a:gd name="connsiteX751" fmla="*/ 6706 w 10000"/>
                  <a:gd name="connsiteY751" fmla="*/ 9469 h 10000"/>
                  <a:gd name="connsiteX752" fmla="*/ 6709 w 10000"/>
                  <a:gd name="connsiteY752" fmla="*/ 9462 h 10000"/>
                  <a:gd name="connsiteX753" fmla="*/ 6717 w 10000"/>
                  <a:gd name="connsiteY753" fmla="*/ 9459 h 10000"/>
                  <a:gd name="connsiteX754" fmla="*/ 6726 w 10000"/>
                  <a:gd name="connsiteY754" fmla="*/ 9459 h 10000"/>
                  <a:gd name="connsiteX755" fmla="*/ 6742 w 10000"/>
                  <a:gd name="connsiteY755" fmla="*/ 9462 h 10000"/>
                  <a:gd name="connsiteX756" fmla="*/ 6759 w 10000"/>
                  <a:gd name="connsiteY756" fmla="*/ 9479 h 10000"/>
                  <a:gd name="connsiteX757" fmla="*/ 6781 w 10000"/>
                  <a:gd name="connsiteY757" fmla="*/ 9485 h 10000"/>
                  <a:gd name="connsiteX758" fmla="*/ 6795 w 10000"/>
                  <a:gd name="connsiteY758" fmla="*/ 9485 h 10000"/>
                  <a:gd name="connsiteX759" fmla="*/ 6803 w 10000"/>
                  <a:gd name="connsiteY759" fmla="*/ 9498 h 10000"/>
                  <a:gd name="connsiteX760" fmla="*/ 6806 w 10000"/>
                  <a:gd name="connsiteY760" fmla="*/ 9508 h 10000"/>
                  <a:gd name="connsiteX761" fmla="*/ 6823 w 10000"/>
                  <a:gd name="connsiteY761" fmla="*/ 9514 h 10000"/>
                  <a:gd name="connsiteX762" fmla="*/ 6831 w 10000"/>
                  <a:gd name="connsiteY762" fmla="*/ 9514 h 10000"/>
                  <a:gd name="connsiteX763" fmla="*/ 6848 w 10000"/>
                  <a:gd name="connsiteY763" fmla="*/ 9514 h 10000"/>
                  <a:gd name="connsiteX764" fmla="*/ 6856 w 10000"/>
                  <a:gd name="connsiteY764" fmla="*/ 9517 h 10000"/>
                  <a:gd name="connsiteX765" fmla="*/ 6878 w 10000"/>
                  <a:gd name="connsiteY765" fmla="*/ 9524 h 10000"/>
                  <a:gd name="connsiteX766" fmla="*/ 6895 w 10000"/>
                  <a:gd name="connsiteY766" fmla="*/ 9524 h 10000"/>
                  <a:gd name="connsiteX767" fmla="*/ 6917 w 10000"/>
                  <a:gd name="connsiteY767" fmla="*/ 9527 h 10000"/>
                  <a:gd name="connsiteX768" fmla="*/ 6934 w 10000"/>
                  <a:gd name="connsiteY768" fmla="*/ 9534 h 10000"/>
                  <a:gd name="connsiteX769" fmla="*/ 6961 w 10000"/>
                  <a:gd name="connsiteY769" fmla="*/ 9543 h 10000"/>
                  <a:gd name="connsiteX770" fmla="*/ 6989 w 10000"/>
                  <a:gd name="connsiteY770" fmla="*/ 9547 h 10000"/>
                  <a:gd name="connsiteX771" fmla="*/ 7014 w 10000"/>
                  <a:gd name="connsiteY771" fmla="*/ 9543 h 10000"/>
                  <a:gd name="connsiteX772" fmla="*/ 7033 w 10000"/>
                  <a:gd name="connsiteY772" fmla="*/ 9543 h 10000"/>
                  <a:gd name="connsiteX773" fmla="*/ 7042 w 10000"/>
                  <a:gd name="connsiteY773" fmla="*/ 9547 h 10000"/>
                  <a:gd name="connsiteX774" fmla="*/ 7069 w 10000"/>
                  <a:gd name="connsiteY774" fmla="*/ 9647 h 10000"/>
                  <a:gd name="connsiteX775" fmla="*/ 7122 w 10000"/>
                  <a:gd name="connsiteY775" fmla="*/ 9734 h 10000"/>
                  <a:gd name="connsiteX776" fmla="*/ 7147 w 10000"/>
                  <a:gd name="connsiteY776" fmla="*/ 9744 h 10000"/>
                  <a:gd name="connsiteX777" fmla="*/ 7169 w 10000"/>
                  <a:gd name="connsiteY777" fmla="*/ 9741 h 10000"/>
                  <a:gd name="connsiteX778" fmla="*/ 7177 w 10000"/>
                  <a:gd name="connsiteY778" fmla="*/ 9744 h 10000"/>
                  <a:gd name="connsiteX779" fmla="*/ 7186 w 10000"/>
                  <a:gd name="connsiteY779" fmla="*/ 9754 h 10000"/>
                  <a:gd name="connsiteX780" fmla="*/ 7191 w 10000"/>
                  <a:gd name="connsiteY780" fmla="*/ 9773 h 10000"/>
                  <a:gd name="connsiteX781" fmla="*/ 7208 w 10000"/>
                  <a:gd name="connsiteY781" fmla="*/ 9783 h 10000"/>
                  <a:gd name="connsiteX782" fmla="*/ 7219 w 10000"/>
                  <a:gd name="connsiteY782" fmla="*/ 9793 h 10000"/>
                  <a:gd name="connsiteX783" fmla="*/ 7235 w 10000"/>
                  <a:gd name="connsiteY783" fmla="*/ 9802 h 10000"/>
                  <a:gd name="connsiteX784" fmla="*/ 7249 w 10000"/>
                  <a:gd name="connsiteY784" fmla="*/ 9819 h 10000"/>
                  <a:gd name="connsiteX785" fmla="*/ 7255 w 10000"/>
                  <a:gd name="connsiteY785" fmla="*/ 9835 h 10000"/>
                  <a:gd name="connsiteX786" fmla="*/ 7255 w 10000"/>
                  <a:gd name="connsiteY786" fmla="*/ 9848 h 10000"/>
                  <a:gd name="connsiteX787" fmla="*/ 7249 w 10000"/>
                  <a:gd name="connsiteY787" fmla="*/ 9848 h 10000"/>
                  <a:gd name="connsiteX788" fmla="*/ 7244 w 10000"/>
                  <a:gd name="connsiteY788" fmla="*/ 9858 h 10000"/>
                  <a:gd name="connsiteX789" fmla="*/ 7235 w 10000"/>
                  <a:gd name="connsiteY789" fmla="*/ 9883 h 10000"/>
                  <a:gd name="connsiteX790" fmla="*/ 7244 w 10000"/>
                  <a:gd name="connsiteY790" fmla="*/ 9903 h 10000"/>
                  <a:gd name="connsiteX791" fmla="*/ 7258 w 10000"/>
                  <a:gd name="connsiteY791" fmla="*/ 9926 h 10000"/>
                  <a:gd name="connsiteX792" fmla="*/ 7263 w 10000"/>
                  <a:gd name="connsiteY792" fmla="*/ 9948 h 10000"/>
                  <a:gd name="connsiteX793" fmla="*/ 7274 w 10000"/>
                  <a:gd name="connsiteY793" fmla="*/ 9968 h 10000"/>
                  <a:gd name="connsiteX794" fmla="*/ 7283 w 10000"/>
                  <a:gd name="connsiteY794" fmla="*/ 9987 h 10000"/>
                  <a:gd name="connsiteX795" fmla="*/ 7291 w 10000"/>
                  <a:gd name="connsiteY795" fmla="*/ 10000 h 10000"/>
                  <a:gd name="connsiteX796" fmla="*/ 7305 w 10000"/>
                  <a:gd name="connsiteY796" fmla="*/ 9997 h 10000"/>
                  <a:gd name="connsiteX797" fmla="*/ 7313 w 10000"/>
                  <a:gd name="connsiteY797" fmla="*/ 9977 h 10000"/>
                  <a:gd name="connsiteX798" fmla="*/ 7324 w 10000"/>
                  <a:gd name="connsiteY798" fmla="*/ 9968 h 10000"/>
                  <a:gd name="connsiteX799" fmla="*/ 7341 w 10000"/>
                  <a:gd name="connsiteY799" fmla="*/ 9971 h 10000"/>
                  <a:gd name="connsiteX800" fmla="*/ 7368 w 10000"/>
                  <a:gd name="connsiteY800" fmla="*/ 9987 h 10000"/>
                  <a:gd name="connsiteX801" fmla="*/ 7380 w 10000"/>
                  <a:gd name="connsiteY801" fmla="*/ 9990 h 10000"/>
                  <a:gd name="connsiteX802" fmla="*/ 7393 w 10000"/>
                  <a:gd name="connsiteY802" fmla="*/ 9981 h 10000"/>
                  <a:gd name="connsiteX803" fmla="*/ 7404 w 10000"/>
                  <a:gd name="connsiteY803" fmla="*/ 9968 h 10000"/>
                  <a:gd name="connsiteX804" fmla="*/ 7418 w 10000"/>
                  <a:gd name="connsiteY804" fmla="*/ 9948 h 10000"/>
                  <a:gd name="connsiteX805" fmla="*/ 7427 w 10000"/>
                  <a:gd name="connsiteY805" fmla="*/ 9922 h 10000"/>
                  <a:gd name="connsiteX806" fmla="*/ 7427 w 10000"/>
                  <a:gd name="connsiteY806" fmla="*/ 9906 h 10000"/>
                  <a:gd name="connsiteX807" fmla="*/ 7404 w 10000"/>
                  <a:gd name="connsiteY807" fmla="*/ 9877 h 10000"/>
                  <a:gd name="connsiteX808" fmla="*/ 7388 w 10000"/>
                  <a:gd name="connsiteY808" fmla="*/ 9854 h 10000"/>
                  <a:gd name="connsiteX809" fmla="*/ 7385 w 10000"/>
                  <a:gd name="connsiteY809" fmla="*/ 9845 h 10000"/>
                  <a:gd name="connsiteX810" fmla="*/ 7385 w 10000"/>
                  <a:gd name="connsiteY810" fmla="*/ 9825 h 10000"/>
                  <a:gd name="connsiteX811" fmla="*/ 7385 w 10000"/>
                  <a:gd name="connsiteY811" fmla="*/ 9819 h 10000"/>
                  <a:gd name="connsiteX812" fmla="*/ 7393 w 10000"/>
                  <a:gd name="connsiteY812" fmla="*/ 9809 h 10000"/>
                  <a:gd name="connsiteX813" fmla="*/ 7404 w 10000"/>
                  <a:gd name="connsiteY813" fmla="*/ 9793 h 10000"/>
                  <a:gd name="connsiteX814" fmla="*/ 7413 w 10000"/>
                  <a:gd name="connsiteY814" fmla="*/ 9783 h 10000"/>
                  <a:gd name="connsiteX815" fmla="*/ 7404 w 10000"/>
                  <a:gd name="connsiteY815" fmla="*/ 9770 h 10000"/>
                  <a:gd name="connsiteX816" fmla="*/ 7388 w 10000"/>
                  <a:gd name="connsiteY816" fmla="*/ 9760 h 10000"/>
                  <a:gd name="connsiteX817" fmla="*/ 7371 w 10000"/>
                  <a:gd name="connsiteY817" fmla="*/ 9744 h 10000"/>
                  <a:gd name="connsiteX818" fmla="*/ 7363 w 10000"/>
                  <a:gd name="connsiteY818" fmla="*/ 9731 h 10000"/>
                  <a:gd name="connsiteX819" fmla="*/ 7355 w 10000"/>
                  <a:gd name="connsiteY819" fmla="*/ 9715 h 10000"/>
                  <a:gd name="connsiteX820" fmla="*/ 7360 w 10000"/>
                  <a:gd name="connsiteY820" fmla="*/ 9686 h 10000"/>
                  <a:gd name="connsiteX821" fmla="*/ 7363 w 10000"/>
                  <a:gd name="connsiteY821" fmla="*/ 9657 h 10000"/>
                  <a:gd name="connsiteX822" fmla="*/ 7360 w 10000"/>
                  <a:gd name="connsiteY822" fmla="*/ 9631 h 10000"/>
                  <a:gd name="connsiteX823" fmla="*/ 7346 w 10000"/>
                  <a:gd name="connsiteY823" fmla="*/ 9611 h 10000"/>
                  <a:gd name="connsiteX824" fmla="*/ 7332 w 10000"/>
                  <a:gd name="connsiteY824" fmla="*/ 9585 h 10000"/>
                  <a:gd name="connsiteX825" fmla="*/ 7324 w 10000"/>
                  <a:gd name="connsiteY825" fmla="*/ 9573 h 10000"/>
                  <a:gd name="connsiteX826" fmla="*/ 7324 w 10000"/>
                  <a:gd name="connsiteY826" fmla="*/ 9553 h 10000"/>
                  <a:gd name="connsiteX827" fmla="*/ 7324 w 10000"/>
                  <a:gd name="connsiteY827" fmla="*/ 9543 h 10000"/>
                  <a:gd name="connsiteX828" fmla="*/ 7324 w 10000"/>
                  <a:gd name="connsiteY828" fmla="*/ 9517 h 10000"/>
                  <a:gd name="connsiteX829" fmla="*/ 7324 w 10000"/>
                  <a:gd name="connsiteY829" fmla="*/ 9498 h 10000"/>
                  <a:gd name="connsiteX830" fmla="*/ 7332 w 10000"/>
                  <a:gd name="connsiteY830" fmla="*/ 9479 h 10000"/>
                  <a:gd name="connsiteX831" fmla="*/ 7341 w 10000"/>
                  <a:gd name="connsiteY831" fmla="*/ 9462 h 10000"/>
                  <a:gd name="connsiteX832" fmla="*/ 7352 w 10000"/>
                  <a:gd name="connsiteY832" fmla="*/ 9459 h 10000"/>
                  <a:gd name="connsiteX833" fmla="*/ 7360 w 10000"/>
                  <a:gd name="connsiteY833" fmla="*/ 9443 h 10000"/>
                  <a:gd name="connsiteX834" fmla="*/ 7363 w 10000"/>
                  <a:gd name="connsiteY834" fmla="*/ 9433 h 10000"/>
                  <a:gd name="connsiteX835" fmla="*/ 7377 w 10000"/>
                  <a:gd name="connsiteY835" fmla="*/ 9433 h 10000"/>
                  <a:gd name="connsiteX836" fmla="*/ 7388 w 10000"/>
                  <a:gd name="connsiteY836" fmla="*/ 9430 h 10000"/>
                  <a:gd name="connsiteX837" fmla="*/ 7396 w 10000"/>
                  <a:gd name="connsiteY837" fmla="*/ 9430 h 10000"/>
                  <a:gd name="connsiteX838" fmla="*/ 7402 w 10000"/>
                  <a:gd name="connsiteY838" fmla="*/ 9424 h 10000"/>
                  <a:gd name="connsiteX839" fmla="*/ 7396 w 10000"/>
                  <a:gd name="connsiteY839" fmla="*/ 9414 h 10000"/>
                  <a:gd name="connsiteX840" fmla="*/ 7388 w 10000"/>
                  <a:gd name="connsiteY840" fmla="*/ 9401 h 10000"/>
                  <a:gd name="connsiteX841" fmla="*/ 7371 w 10000"/>
                  <a:gd name="connsiteY841" fmla="*/ 9391 h 10000"/>
                  <a:gd name="connsiteX842" fmla="*/ 7355 w 10000"/>
                  <a:gd name="connsiteY842" fmla="*/ 9375 h 10000"/>
                  <a:gd name="connsiteX843" fmla="*/ 7332 w 10000"/>
                  <a:gd name="connsiteY843" fmla="*/ 9356 h 10000"/>
                  <a:gd name="connsiteX844" fmla="*/ 7313 w 10000"/>
                  <a:gd name="connsiteY844" fmla="*/ 9330 h 10000"/>
                  <a:gd name="connsiteX845" fmla="*/ 7307 w 10000"/>
                  <a:gd name="connsiteY845" fmla="*/ 9310 h 10000"/>
                  <a:gd name="connsiteX846" fmla="*/ 7305 w 10000"/>
                  <a:gd name="connsiteY846" fmla="*/ 9291 h 10000"/>
                  <a:gd name="connsiteX847" fmla="*/ 7305 w 10000"/>
                  <a:gd name="connsiteY847" fmla="*/ 9278 h 10000"/>
                  <a:gd name="connsiteX848" fmla="*/ 7296 w 10000"/>
                  <a:gd name="connsiteY848" fmla="*/ 9268 h 10000"/>
                  <a:gd name="connsiteX849" fmla="*/ 7296 w 10000"/>
                  <a:gd name="connsiteY849" fmla="*/ 9249 h 10000"/>
                  <a:gd name="connsiteX850" fmla="*/ 7291 w 10000"/>
                  <a:gd name="connsiteY850" fmla="*/ 9226 h 10000"/>
                  <a:gd name="connsiteX851" fmla="*/ 7283 w 10000"/>
                  <a:gd name="connsiteY851" fmla="*/ 9213 h 10000"/>
                  <a:gd name="connsiteX852" fmla="*/ 7274 w 10000"/>
                  <a:gd name="connsiteY852" fmla="*/ 9194 h 10000"/>
                  <a:gd name="connsiteX853" fmla="*/ 7274 w 10000"/>
                  <a:gd name="connsiteY853" fmla="*/ 9174 h 10000"/>
                  <a:gd name="connsiteX854" fmla="*/ 7280 w 10000"/>
                  <a:gd name="connsiteY854" fmla="*/ 9148 h 10000"/>
                  <a:gd name="connsiteX855" fmla="*/ 7283 w 10000"/>
                  <a:gd name="connsiteY855" fmla="*/ 9119 h 10000"/>
                  <a:gd name="connsiteX856" fmla="*/ 7291 w 10000"/>
                  <a:gd name="connsiteY856" fmla="*/ 9100 h 10000"/>
                  <a:gd name="connsiteX857" fmla="*/ 7307 w 10000"/>
                  <a:gd name="connsiteY857" fmla="*/ 9080 h 10000"/>
                  <a:gd name="connsiteX858" fmla="*/ 7324 w 10000"/>
                  <a:gd name="connsiteY858" fmla="*/ 9054 h 10000"/>
                  <a:gd name="connsiteX859" fmla="*/ 7341 w 10000"/>
                  <a:gd name="connsiteY859" fmla="*/ 9054 h 10000"/>
                  <a:gd name="connsiteX860" fmla="*/ 7352 w 10000"/>
                  <a:gd name="connsiteY860" fmla="*/ 9054 h 10000"/>
                  <a:gd name="connsiteX861" fmla="*/ 7346 w 10000"/>
                  <a:gd name="connsiteY861" fmla="*/ 9032 h 10000"/>
                  <a:gd name="connsiteX862" fmla="*/ 7341 w 10000"/>
                  <a:gd name="connsiteY862" fmla="*/ 9022 h 10000"/>
                  <a:gd name="connsiteX863" fmla="*/ 7352 w 10000"/>
                  <a:gd name="connsiteY863" fmla="*/ 8999 h 10000"/>
                  <a:gd name="connsiteX864" fmla="*/ 7360 w 10000"/>
                  <a:gd name="connsiteY864" fmla="*/ 8967 h 10000"/>
                  <a:gd name="connsiteX865" fmla="*/ 7368 w 10000"/>
                  <a:gd name="connsiteY865" fmla="*/ 8922 h 10000"/>
                  <a:gd name="connsiteX866" fmla="*/ 7377 w 10000"/>
                  <a:gd name="connsiteY866" fmla="*/ 8896 h 10000"/>
                  <a:gd name="connsiteX867" fmla="*/ 7380 w 10000"/>
                  <a:gd name="connsiteY867" fmla="*/ 8867 h 10000"/>
                  <a:gd name="connsiteX868" fmla="*/ 7402 w 10000"/>
                  <a:gd name="connsiteY868" fmla="*/ 8824 h 10000"/>
                  <a:gd name="connsiteX869" fmla="*/ 7402 w 10000"/>
                  <a:gd name="connsiteY869" fmla="*/ 8808 h 10000"/>
                  <a:gd name="connsiteX870" fmla="*/ 7393 w 10000"/>
                  <a:gd name="connsiteY870" fmla="*/ 8795 h 10000"/>
                  <a:gd name="connsiteX871" fmla="*/ 7388 w 10000"/>
                  <a:gd name="connsiteY871" fmla="*/ 8799 h 10000"/>
                  <a:gd name="connsiteX872" fmla="*/ 7396 w 10000"/>
                  <a:gd name="connsiteY872" fmla="*/ 8789 h 10000"/>
                  <a:gd name="connsiteX873" fmla="*/ 7404 w 10000"/>
                  <a:gd name="connsiteY873" fmla="*/ 8789 h 10000"/>
                  <a:gd name="connsiteX874" fmla="*/ 7421 w 10000"/>
                  <a:gd name="connsiteY874" fmla="*/ 8769 h 10000"/>
                  <a:gd name="connsiteX875" fmla="*/ 7443 w 10000"/>
                  <a:gd name="connsiteY875" fmla="*/ 8763 h 10000"/>
                  <a:gd name="connsiteX876" fmla="*/ 7452 w 10000"/>
                  <a:gd name="connsiteY876" fmla="*/ 8769 h 10000"/>
                  <a:gd name="connsiteX877" fmla="*/ 7468 w 10000"/>
                  <a:gd name="connsiteY877" fmla="*/ 8769 h 10000"/>
                  <a:gd name="connsiteX878" fmla="*/ 7499 w 10000"/>
                  <a:gd name="connsiteY878" fmla="*/ 8763 h 10000"/>
                  <a:gd name="connsiteX879" fmla="*/ 7526 w 10000"/>
                  <a:gd name="connsiteY879" fmla="*/ 8763 h 10000"/>
                  <a:gd name="connsiteX880" fmla="*/ 7532 w 10000"/>
                  <a:gd name="connsiteY880" fmla="*/ 8763 h 10000"/>
                  <a:gd name="connsiteX881" fmla="*/ 7554 w 10000"/>
                  <a:gd name="connsiteY881" fmla="*/ 8744 h 10000"/>
                  <a:gd name="connsiteX882" fmla="*/ 7571 w 10000"/>
                  <a:gd name="connsiteY882" fmla="*/ 8731 h 10000"/>
                  <a:gd name="connsiteX883" fmla="*/ 7587 w 10000"/>
                  <a:gd name="connsiteY883" fmla="*/ 8711 h 10000"/>
                  <a:gd name="connsiteX884" fmla="*/ 7607 w 10000"/>
                  <a:gd name="connsiteY884" fmla="*/ 8711 h 10000"/>
                  <a:gd name="connsiteX885" fmla="*/ 7634 w 10000"/>
                  <a:gd name="connsiteY885" fmla="*/ 8705 h 10000"/>
                  <a:gd name="connsiteX886" fmla="*/ 7643 w 10000"/>
                  <a:gd name="connsiteY886" fmla="*/ 8682 h 10000"/>
                  <a:gd name="connsiteX887" fmla="*/ 7654 w 10000"/>
                  <a:gd name="connsiteY887" fmla="*/ 8666 h 10000"/>
                  <a:gd name="connsiteX888" fmla="*/ 7668 w 10000"/>
                  <a:gd name="connsiteY888" fmla="*/ 8666 h 10000"/>
                  <a:gd name="connsiteX889" fmla="*/ 7676 w 10000"/>
                  <a:gd name="connsiteY889" fmla="*/ 8682 h 10000"/>
                  <a:gd name="connsiteX890" fmla="*/ 7704 w 10000"/>
                  <a:gd name="connsiteY890" fmla="*/ 8669 h 10000"/>
                  <a:gd name="connsiteX891" fmla="*/ 7712 w 10000"/>
                  <a:gd name="connsiteY891" fmla="*/ 8669 h 10000"/>
                  <a:gd name="connsiteX892" fmla="*/ 7720 w 10000"/>
                  <a:gd name="connsiteY892" fmla="*/ 8669 h 10000"/>
                  <a:gd name="connsiteX893" fmla="*/ 7726 w 10000"/>
                  <a:gd name="connsiteY893" fmla="*/ 8656 h 10000"/>
                  <a:gd name="connsiteX894" fmla="*/ 7734 w 10000"/>
                  <a:gd name="connsiteY894" fmla="*/ 8650 h 10000"/>
                  <a:gd name="connsiteX895" fmla="*/ 7742 w 10000"/>
                  <a:gd name="connsiteY895" fmla="*/ 8650 h 10000"/>
                  <a:gd name="connsiteX896" fmla="*/ 7759 w 10000"/>
                  <a:gd name="connsiteY896" fmla="*/ 8650 h 10000"/>
                  <a:gd name="connsiteX897" fmla="*/ 7756 w 10000"/>
                  <a:gd name="connsiteY897" fmla="*/ 8630 h 10000"/>
                  <a:gd name="connsiteX898" fmla="*/ 7751 w 10000"/>
                  <a:gd name="connsiteY898" fmla="*/ 8627 h 10000"/>
                  <a:gd name="connsiteX899" fmla="*/ 7742 w 10000"/>
                  <a:gd name="connsiteY899" fmla="*/ 8620 h 10000"/>
                  <a:gd name="connsiteX900" fmla="*/ 7734 w 10000"/>
                  <a:gd name="connsiteY900" fmla="*/ 8591 h 10000"/>
                  <a:gd name="connsiteX901" fmla="*/ 7709 w 10000"/>
                  <a:gd name="connsiteY901" fmla="*/ 8582 h 10000"/>
                  <a:gd name="connsiteX902" fmla="*/ 7695 w 10000"/>
                  <a:gd name="connsiteY902" fmla="*/ 8578 h 10000"/>
                  <a:gd name="connsiteX903" fmla="*/ 7668 w 10000"/>
                  <a:gd name="connsiteY903" fmla="*/ 8562 h 10000"/>
                  <a:gd name="connsiteX904" fmla="*/ 7645 w 10000"/>
                  <a:gd name="connsiteY904" fmla="*/ 8552 h 10000"/>
                  <a:gd name="connsiteX905" fmla="*/ 7615 w 10000"/>
                  <a:gd name="connsiteY905" fmla="*/ 8543 h 10000"/>
                  <a:gd name="connsiteX906" fmla="*/ 7596 w 10000"/>
                  <a:gd name="connsiteY906" fmla="*/ 8527 h 10000"/>
                  <a:gd name="connsiteX907" fmla="*/ 7565 w 10000"/>
                  <a:gd name="connsiteY907" fmla="*/ 8494 h 10000"/>
                  <a:gd name="connsiteX908" fmla="*/ 7562 w 10000"/>
                  <a:gd name="connsiteY908" fmla="*/ 8475 h 10000"/>
                  <a:gd name="connsiteX909" fmla="*/ 7540 w 10000"/>
                  <a:gd name="connsiteY909" fmla="*/ 8455 h 10000"/>
                  <a:gd name="connsiteX910" fmla="*/ 7535 w 10000"/>
                  <a:gd name="connsiteY910" fmla="*/ 8446 h 10000"/>
                  <a:gd name="connsiteX911" fmla="*/ 7535 w 10000"/>
                  <a:gd name="connsiteY911" fmla="*/ 8420 h 10000"/>
                  <a:gd name="connsiteX912" fmla="*/ 7535 w 10000"/>
                  <a:gd name="connsiteY912" fmla="*/ 8391 h 10000"/>
                  <a:gd name="connsiteX913" fmla="*/ 7548 w 10000"/>
                  <a:gd name="connsiteY913" fmla="*/ 8345 h 10000"/>
                  <a:gd name="connsiteX914" fmla="*/ 7562 w 10000"/>
                  <a:gd name="connsiteY914" fmla="*/ 8319 h 10000"/>
                  <a:gd name="connsiteX915" fmla="*/ 7582 w 10000"/>
                  <a:gd name="connsiteY915" fmla="*/ 8310 h 10000"/>
                  <a:gd name="connsiteX916" fmla="*/ 7607 w 10000"/>
                  <a:gd name="connsiteY916" fmla="*/ 8300 h 10000"/>
                  <a:gd name="connsiteX917" fmla="*/ 7629 w 10000"/>
                  <a:gd name="connsiteY917" fmla="*/ 8300 h 10000"/>
                  <a:gd name="connsiteX918" fmla="*/ 7651 w 10000"/>
                  <a:gd name="connsiteY918" fmla="*/ 8297 h 10000"/>
                  <a:gd name="connsiteX919" fmla="*/ 7668 w 10000"/>
                  <a:gd name="connsiteY919" fmla="*/ 8280 h 10000"/>
                  <a:gd name="connsiteX920" fmla="*/ 7687 w 10000"/>
                  <a:gd name="connsiteY920" fmla="*/ 8267 h 10000"/>
                  <a:gd name="connsiteX921" fmla="*/ 7693 w 10000"/>
                  <a:gd name="connsiteY921" fmla="*/ 8261 h 10000"/>
                  <a:gd name="connsiteX922" fmla="*/ 7701 w 10000"/>
                  <a:gd name="connsiteY922" fmla="*/ 8248 h 10000"/>
                  <a:gd name="connsiteX923" fmla="*/ 7712 w 10000"/>
                  <a:gd name="connsiteY923" fmla="*/ 8238 h 10000"/>
                  <a:gd name="connsiteX924" fmla="*/ 7731 w 10000"/>
                  <a:gd name="connsiteY924" fmla="*/ 8222 h 10000"/>
                  <a:gd name="connsiteX925" fmla="*/ 7740 w 10000"/>
                  <a:gd name="connsiteY925" fmla="*/ 8206 h 10000"/>
                  <a:gd name="connsiteX926" fmla="*/ 7756 w 10000"/>
                  <a:gd name="connsiteY926" fmla="*/ 8183 h 10000"/>
                  <a:gd name="connsiteX927" fmla="*/ 7773 w 10000"/>
                  <a:gd name="connsiteY927" fmla="*/ 8177 h 10000"/>
                  <a:gd name="connsiteX928" fmla="*/ 7784 w 10000"/>
                  <a:gd name="connsiteY928" fmla="*/ 8183 h 10000"/>
                  <a:gd name="connsiteX929" fmla="*/ 7801 w 10000"/>
                  <a:gd name="connsiteY929" fmla="*/ 8174 h 10000"/>
                  <a:gd name="connsiteX930" fmla="*/ 7801 w 10000"/>
                  <a:gd name="connsiteY930" fmla="*/ 8157 h 10000"/>
                  <a:gd name="connsiteX931" fmla="*/ 7817 w 10000"/>
                  <a:gd name="connsiteY931" fmla="*/ 8164 h 10000"/>
                  <a:gd name="connsiteX932" fmla="*/ 7837 w 10000"/>
                  <a:gd name="connsiteY932" fmla="*/ 8164 h 10000"/>
                  <a:gd name="connsiteX933" fmla="*/ 7856 w 10000"/>
                  <a:gd name="connsiteY933" fmla="*/ 8164 h 10000"/>
                  <a:gd name="connsiteX934" fmla="*/ 7870 w 10000"/>
                  <a:gd name="connsiteY934" fmla="*/ 8167 h 10000"/>
                  <a:gd name="connsiteX935" fmla="*/ 7881 w 10000"/>
                  <a:gd name="connsiteY935" fmla="*/ 8174 h 10000"/>
                  <a:gd name="connsiteX936" fmla="*/ 7898 w 10000"/>
                  <a:gd name="connsiteY936" fmla="*/ 8187 h 10000"/>
                  <a:gd name="connsiteX937" fmla="*/ 7917 w 10000"/>
                  <a:gd name="connsiteY937" fmla="*/ 8187 h 10000"/>
                  <a:gd name="connsiteX938" fmla="*/ 7928 w 10000"/>
                  <a:gd name="connsiteY938" fmla="*/ 8157 h 10000"/>
                  <a:gd name="connsiteX939" fmla="*/ 7942 w 10000"/>
                  <a:gd name="connsiteY939" fmla="*/ 8157 h 10000"/>
                  <a:gd name="connsiteX940" fmla="*/ 7958 w 10000"/>
                  <a:gd name="connsiteY940" fmla="*/ 8164 h 10000"/>
                  <a:gd name="connsiteX941" fmla="*/ 7983 w 10000"/>
                  <a:gd name="connsiteY941" fmla="*/ 8144 h 10000"/>
                  <a:gd name="connsiteX942" fmla="*/ 8000 w 10000"/>
                  <a:gd name="connsiteY942" fmla="*/ 8109 h 10000"/>
                  <a:gd name="connsiteX943" fmla="*/ 7994 w 10000"/>
                  <a:gd name="connsiteY943" fmla="*/ 8093 h 10000"/>
                  <a:gd name="connsiteX944" fmla="*/ 7983 w 10000"/>
                  <a:gd name="connsiteY944" fmla="*/ 8070 h 10000"/>
                  <a:gd name="connsiteX945" fmla="*/ 7986 w 10000"/>
                  <a:gd name="connsiteY945" fmla="*/ 8063 h 10000"/>
                  <a:gd name="connsiteX946" fmla="*/ 7978 w 10000"/>
                  <a:gd name="connsiteY946" fmla="*/ 8044 h 10000"/>
                  <a:gd name="connsiteX947" fmla="*/ 7986 w 10000"/>
                  <a:gd name="connsiteY947" fmla="*/ 8002 h 10000"/>
                  <a:gd name="connsiteX948" fmla="*/ 7983 w 10000"/>
                  <a:gd name="connsiteY948" fmla="*/ 7947 h 10000"/>
                  <a:gd name="connsiteX949" fmla="*/ 7961 w 10000"/>
                  <a:gd name="connsiteY949" fmla="*/ 7931 h 10000"/>
                  <a:gd name="connsiteX950" fmla="*/ 7958 w 10000"/>
                  <a:gd name="connsiteY950" fmla="*/ 7898 h 10000"/>
                  <a:gd name="connsiteX951" fmla="*/ 7953 w 10000"/>
                  <a:gd name="connsiteY951" fmla="*/ 7856 h 10000"/>
                  <a:gd name="connsiteX952" fmla="*/ 7967 w 10000"/>
                  <a:gd name="connsiteY952" fmla="*/ 7837 h 10000"/>
                  <a:gd name="connsiteX953" fmla="*/ 7950 w 10000"/>
                  <a:gd name="connsiteY953" fmla="*/ 7824 h 10000"/>
                  <a:gd name="connsiteX954" fmla="*/ 7906 w 10000"/>
                  <a:gd name="connsiteY954" fmla="*/ 7814 h 10000"/>
                  <a:gd name="connsiteX955" fmla="*/ 7878 w 10000"/>
                  <a:gd name="connsiteY955" fmla="*/ 7814 h 10000"/>
                  <a:gd name="connsiteX956" fmla="*/ 7870 w 10000"/>
                  <a:gd name="connsiteY956" fmla="*/ 7795 h 10000"/>
                  <a:gd name="connsiteX957" fmla="*/ 7878 w 10000"/>
                  <a:gd name="connsiteY957" fmla="*/ 7778 h 10000"/>
                  <a:gd name="connsiteX958" fmla="*/ 7881 w 10000"/>
                  <a:gd name="connsiteY958" fmla="*/ 7775 h 10000"/>
                  <a:gd name="connsiteX959" fmla="*/ 7878 w 10000"/>
                  <a:gd name="connsiteY959" fmla="*/ 7743 h 10000"/>
                  <a:gd name="connsiteX960" fmla="*/ 7895 w 10000"/>
                  <a:gd name="connsiteY960" fmla="*/ 7733 h 10000"/>
                  <a:gd name="connsiteX961" fmla="*/ 7911 w 10000"/>
                  <a:gd name="connsiteY961" fmla="*/ 7710 h 10000"/>
                  <a:gd name="connsiteX962" fmla="*/ 7911 w 10000"/>
                  <a:gd name="connsiteY962" fmla="*/ 7665 h 10000"/>
                  <a:gd name="connsiteX963" fmla="*/ 7917 w 10000"/>
                  <a:gd name="connsiteY963" fmla="*/ 7600 h 10000"/>
                  <a:gd name="connsiteX964" fmla="*/ 7928 w 10000"/>
                  <a:gd name="connsiteY964" fmla="*/ 7581 h 10000"/>
                  <a:gd name="connsiteX965" fmla="*/ 7917 w 10000"/>
                  <a:gd name="connsiteY965" fmla="*/ 7474 h 10000"/>
                  <a:gd name="connsiteX966" fmla="*/ 7873 w 10000"/>
                  <a:gd name="connsiteY966" fmla="*/ 7335 h 10000"/>
                  <a:gd name="connsiteX967" fmla="*/ 7756 w 10000"/>
                  <a:gd name="connsiteY967" fmla="*/ 7050 h 10000"/>
                  <a:gd name="connsiteX968" fmla="*/ 7679 w 10000"/>
                  <a:gd name="connsiteY968" fmla="*/ 6839 h 10000"/>
                  <a:gd name="connsiteX969" fmla="*/ 7668 w 10000"/>
                  <a:gd name="connsiteY969" fmla="*/ 6823 h 10000"/>
                  <a:gd name="connsiteX970" fmla="*/ 7659 w 10000"/>
                  <a:gd name="connsiteY970" fmla="*/ 6768 h 10000"/>
                  <a:gd name="connsiteX971" fmla="*/ 7659 w 10000"/>
                  <a:gd name="connsiteY971" fmla="*/ 6739 h 10000"/>
                  <a:gd name="connsiteX972" fmla="*/ 7651 w 10000"/>
                  <a:gd name="connsiteY972" fmla="*/ 6713 h 10000"/>
                  <a:gd name="connsiteX973" fmla="*/ 7654 w 10000"/>
                  <a:gd name="connsiteY973" fmla="*/ 6684 h 10000"/>
                  <a:gd name="connsiteX974" fmla="*/ 7643 w 10000"/>
                  <a:gd name="connsiteY974" fmla="*/ 6626 h 10000"/>
                  <a:gd name="connsiteX975" fmla="*/ 7629 w 10000"/>
                  <a:gd name="connsiteY975" fmla="*/ 6600 h 10000"/>
                  <a:gd name="connsiteX976" fmla="*/ 7629 w 10000"/>
                  <a:gd name="connsiteY976" fmla="*/ 6580 h 10000"/>
                  <a:gd name="connsiteX977" fmla="*/ 7623 w 10000"/>
                  <a:gd name="connsiteY977" fmla="*/ 6541 h 10000"/>
                  <a:gd name="connsiteX978" fmla="*/ 7615 w 10000"/>
                  <a:gd name="connsiteY978" fmla="*/ 6522 h 10000"/>
                  <a:gd name="connsiteX979" fmla="*/ 7598 w 10000"/>
                  <a:gd name="connsiteY979" fmla="*/ 6509 h 10000"/>
                  <a:gd name="connsiteX980" fmla="*/ 7587 w 10000"/>
                  <a:gd name="connsiteY980" fmla="*/ 6493 h 10000"/>
                  <a:gd name="connsiteX981" fmla="*/ 7579 w 10000"/>
                  <a:gd name="connsiteY981" fmla="*/ 6464 h 10000"/>
                  <a:gd name="connsiteX982" fmla="*/ 7587 w 10000"/>
                  <a:gd name="connsiteY982" fmla="*/ 6438 h 10000"/>
                  <a:gd name="connsiteX983" fmla="*/ 7596 w 10000"/>
                  <a:gd name="connsiteY983" fmla="*/ 6425 h 10000"/>
                  <a:gd name="connsiteX984" fmla="*/ 7590 w 10000"/>
                  <a:gd name="connsiteY984" fmla="*/ 6396 h 10000"/>
                  <a:gd name="connsiteX985" fmla="*/ 7590 w 10000"/>
                  <a:gd name="connsiteY985" fmla="*/ 6373 h 10000"/>
                  <a:gd name="connsiteX986" fmla="*/ 7587 w 10000"/>
                  <a:gd name="connsiteY986" fmla="*/ 6354 h 10000"/>
                  <a:gd name="connsiteX987" fmla="*/ 7582 w 10000"/>
                  <a:gd name="connsiteY987" fmla="*/ 6344 h 10000"/>
                  <a:gd name="connsiteX988" fmla="*/ 7582 w 10000"/>
                  <a:gd name="connsiteY988" fmla="*/ 6324 h 10000"/>
                  <a:gd name="connsiteX989" fmla="*/ 7571 w 10000"/>
                  <a:gd name="connsiteY989" fmla="*/ 6302 h 10000"/>
                  <a:gd name="connsiteX990" fmla="*/ 7548 w 10000"/>
                  <a:gd name="connsiteY990" fmla="*/ 6256 h 10000"/>
                  <a:gd name="connsiteX991" fmla="*/ 7546 w 10000"/>
                  <a:gd name="connsiteY991" fmla="*/ 6218 h 10000"/>
                  <a:gd name="connsiteX992" fmla="*/ 7540 w 10000"/>
                  <a:gd name="connsiteY992" fmla="*/ 6159 h 10000"/>
                  <a:gd name="connsiteX993" fmla="*/ 7535 w 10000"/>
                  <a:gd name="connsiteY993" fmla="*/ 6114 h 10000"/>
                  <a:gd name="connsiteX994" fmla="*/ 7535 w 10000"/>
                  <a:gd name="connsiteY994" fmla="*/ 6088 h 10000"/>
                  <a:gd name="connsiteX995" fmla="*/ 7540 w 10000"/>
                  <a:gd name="connsiteY995" fmla="*/ 6049 h 10000"/>
                  <a:gd name="connsiteX996" fmla="*/ 7546 w 10000"/>
                  <a:gd name="connsiteY996" fmla="*/ 6004 h 10000"/>
                  <a:gd name="connsiteX997" fmla="*/ 7548 w 10000"/>
                  <a:gd name="connsiteY997" fmla="*/ 5965 h 10000"/>
                  <a:gd name="connsiteX998" fmla="*/ 7548 w 10000"/>
                  <a:gd name="connsiteY998" fmla="*/ 5946 h 10000"/>
                  <a:gd name="connsiteX999" fmla="*/ 7548 w 10000"/>
                  <a:gd name="connsiteY999" fmla="*/ 5933 h 10000"/>
                  <a:gd name="connsiteX1000" fmla="*/ 7548 w 10000"/>
                  <a:gd name="connsiteY1000" fmla="*/ 5910 h 10000"/>
                  <a:gd name="connsiteX1001" fmla="*/ 7548 w 10000"/>
                  <a:gd name="connsiteY1001" fmla="*/ 5897 h 10000"/>
                  <a:gd name="connsiteX1002" fmla="*/ 7546 w 10000"/>
                  <a:gd name="connsiteY1002" fmla="*/ 5871 h 10000"/>
                  <a:gd name="connsiteX1003" fmla="*/ 7535 w 10000"/>
                  <a:gd name="connsiteY1003" fmla="*/ 5839 h 10000"/>
                  <a:gd name="connsiteX1004" fmla="*/ 7524 w 10000"/>
                  <a:gd name="connsiteY1004" fmla="*/ 5797 h 10000"/>
                  <a:gd name="connsiteX1005" fmla="*/ 7518 w 10000"/>
                  <a:gd name="connsiteY1005" fmla="*/ 5767 h 10000"/>
                  <a:gd name="connsiteX1006" fmla="*/ 7515 w 10000"/>
                  <a:gd name="connsiteY1006" fmla="*/ 5745 h 10000"/>
                  <a:gd name="connsiteX1007" fmla="*/ 7501 w 10000"/>
                  <a:gd name="connsiteY1007" fmla="*/ 5683 h 10000"/>
                  <a:gd name="connsiteX1008" fmla="*/ 7490 w 10000"/>
                  <a:gd name="connsiteY1008" fmla="*/ 5631 h 10000"/>
                  <a:gd name="connsiteX1009" fmla="*/ 7482 w 10000"/>
                  <a:gd name="connsiteY1009" fmla="*/ 5593 h 10000"/>
                  <a:gd name="connsiteX1010" fmla="*/ 7476 w 10000"/>
                  <a:gd name="connsiteY1010" fmla="*/ 5570 h 10000"/>
                  <a:gd name="connsiteX1011" fmla="*/ 7476 w 10000"/>
                  <a:gd name="connsiteY1011" fmla="*/ 5528 h 10000"/>
                  <a:gd name="connsiteX1012" fmla="*/ 7482 w 10000"/>
                  <a:gd name="connsiteY1012" fmla="*/ 5502 h 10000"/>
                  <a:gd name="connsiteX1013" fmla="*/ 7490 w 10000"/>
                  <a:gd name="connsiteY1013" fmla="*/ 5489 h 10000"/>
                  <a:gd name="connsiteX1014" fmla="*/ 7499 w 10000"/>
                  <a:gd name="connsiteY1014" fmla="*/ 5479 h 10000"/>
                  <a:gd name="connsiteX1015" fmla="*/ 7493 w 10000"/>
                  <a:gd name="connsiteY1015" fmla="*/ 5427 h 10000"/>
                  <a:gd name="connsiteX1016" fmla="*/ 7501 w 10000"/>
                  <a:gd name="connsiteY1016" fmla="*/ 5415 h 10000"/>
                  <a:gd name="connsiteX1017" fmla="*/ 7510 w 10000"/>
                  <a:gd name="connsiteY1017" fmla="*/ 5398 h 10000"/>
                  <a:gd name="connsiteX1018" fmla="*/ 7515 w 10000"/>
                  <a:gd name="connsiteY1018" fmla="*/ 5379 h 10000"/>
                  <a:gd name="connsiteX1019" fmla="*/ 7526 w 10000"/>
                  <a:gd name="connsiteY1019" fmla="*/ 5366 h 10000"/>
                  <a:gd name="connsiteX1020" fmla="*/ 7518 w 10000"/>
                  <a:gd name="connsiteY1020" fmla="*/ 5350 h 10000"/>
                  <a:gd name="connsiteX1021" fmla="*/ 7518 w 10000"/>
                  <a:gd name="connsiteY1021" fmla="*/ 5330 h 10000"/>
                  <a:gd name="connsiteX1022" fmla="*/ 7526 w 10000"/>
                  <a:gd name="connsiteY1022" fmla="*/ 5311 h 10000"/>
                  <a:gd name="connsiteX1023" fmla="*/ 7540 w 10000"/>
                  <a:gd name="connsiteY1023" fmla="*/ 5291 h 10000"/>
                  <a:gd name="connsiteX1024" fmla="*/ 7540 w 10000"/>
                  <a:gd name="connsiteY1024" fmla="*/ 5266 h 10000"/>
                  <a:gd name="connsiteX1025" fmla="*/ 7540 w 10000"/>
                  <a:gd name="connsiteY1025" fmla="*/ 5256 h 10000"/>
                  <a:gd name="connsiteX1026" fmla="*/ 7524 w 10000"/>
                  <a:gd name="connsiteY1026" fmla="*/ 5233 h 10000"/>
                  <a:gd name="connsiteX1027" fmla="*/ 7515 w 10000"/>
                  <a:gd name="connsiteY1027" fmla="*/ 5217 h 10000"/>
                  <a:gd name="connsiteX1028" fmla="*/ 7490 w 10000"/>
                  <a:gd name="connsiteY1028" fmla="*/ 5178 h 10000"/>
                  <a:gd name="connsiteX1029" fmla="*/ 7474 w 10000"/>
                  <a:gd name="connsiteY1029" fmla="*/ 5162 h 10000"/>
                  <a:gd name="connsiteX1030" fmla="*/ 7457 w 10000"/>
                  <a:gd name="connsiteY1030" fmla="*/ 5120 h 10000"/>
                  <a:gd name="connsiteX1031" fmla="*/ 7421 w 10000"/>
                  <a:gd name="connsiteY1031" fmla="*/ 5087 h 10000"/>
                  <a:gd name="connsiteX1032" fmla="*/ 7380 w 10000"/>
                  <a:gd name="connsiteY1032" fmla="*/ 5068 h 10000"/>
                  <a:gd name="connsiteX1033" fmla="*/ 7355 w 10000"/>
                  <a:gd name="connsiteY1033" fmla="*/ 5058 h 10000"/>
                  <a:gd name="connsiteX1034" fmla="*/ 7332 w 10000"/>
                  <a:gd name="connsiteY1034" fmla="*/ 5049 h 10000"/>
                  <a:gd name="connsiteX1035" fmla="*/ 7305 w 10000"/>
                  <a:gd name="connsiteY1035" fmla="*/ 5016 h 10000"/>
                  <a:gd name="connsiteX1036" fmla="*/ 7305 w 10000"/>
                  <a:gd name="connsiteY1036" fmla="*/ 5000 h 10000"/>
                  <a:gd name="connsiteX1037" fmla="*/ 7296 w 10000"/>
                  <a:gd name="connsiteY1037" fmla="*/ 4971 h 10000"/>
                  <a:gd name="connsiteX1038" fmla="*/ 7288 w 10000"/>
                  <a:gd name="connsiteY1038" fmla="*/ 4945 h 10000"/>
                  <a:gd name="connsiteX1039" fmla="*/ 7280 w 10000"/>
                  <a:gd name="connsiteY1039" fmla="*/ 4916 h 10000"/>
                  <a:gd name="connsiteX1040" fmla="*/ 7291 w 10000"/>
                  <a:gd name="connsiteY1040" fmla="*/ 4887 h 10000"/>
                  <a:gd name="connsiteX1041" fmla="*/ 7291 w 10000"/>
                  <a:gd name="connsiteY1041" fmla="*/ 4858 h 10000"/>
                  <a:gd name="connsiteX1042" fmla="*/ 7271 w 10000"/>
                  <a:gd name="connsiteY1042" fmla="*/ 4819 h 10000"/>
                  <a:gd name="connsiteX1043" fmla="*/ 7255 w 10000"/>
                  <a:gd name="connsiteY1043" fmla="*/ 4828 h 10000"/>
                  <a:gd name="connsiteX1044" fmla="*/ 7235 w 10000"/>
                  <a:gd name="connsiteY1044" fmla="*/ 4841 h 10000"/>
                  <a:gd name="connsiteX1045" fmla="*/ 7216 w 10000"/>
                  <a:gd name="connsiteY1045" fmla="*/ 4867 h 10000"/>
                  <a:gd name="connsiteX1046" fmla="*/ 7191 w 10000"/>
                  <a:gd name="connsiteY1046" fmla="*/ 4870 h 10000"/>
                  <a:gd name="connsiteX1047" fmla="*/ 7155 w 10000"/>
                  <a:gd name="connsiteY1047" fmla="*/ 4887 h 10000"/>
                  <a:gd name="connsiteX1048" fmla="*/ 7122 w 10000"/>
                  <a:gd name="connsiteY1048" fmla="*/ 4893 h 10000"/>
                  <a:gd name="connsiteX1049" fmla="*/ 7105 w 10000"/>
                  <a:gd name="connsiteY1049" fmla="*/ 4896 h 10000"/>
                  <a:gd name="connsiteX1050" fmla="*/ 7094 w 10000"/>
                  <a:gd name="connsiteY1050" fmla="*/ 4916 h 10000"/>
                  <a:gd name="connsiteX1051" fmla="*/ 7080 w 10000"/>
                  <a:gd name="connsiteY1051" fmla="*/ 4903 h 10000"/>
                  <a:gd name="connsiteX1052" fmla="*/ 7072 w 10000"/>
                  <a:gd name="connsiteY1052" fmla="*/ 4851 h 10000"/>
                  <a:gd name="connsiteX1053" fmla="*/ 7042 w 10000"/>
                  <a:gd name="connsiteY1053" fmla="*/ 4819 h 10000"/>
                  <a:gd name="connsiteX1054" fmla="*/ 7030 w 10000"/>
                  <a:gd name="connsiteY1054" fmla="*/ 4780 h 10000"/>
                  <a:gd name="connsiteX1055" fmla="*/ 7039 w 10000"/>
                  <a:gd name="connsiteY1055" fmla="*/ 4757 h 10000"/>
                  <a:gd name="connsiteX1056" fmla="*/ 7047 w 10000"/>
                  <a:gd name="connsiteY1056" fmla="*/ 4744 h 10000"/>
                  <a:gd name="connsiteX1057" fmla="*/ 7022 w 10000"/>
                  <a:gd name="connsiteY1057" fmla="*/ 4725 h 10000"/>
                  <a:gd name="connsiteX1058" fmla="*/ 7000 w 10000"/>
                  <a:gd name="connsiteY1058" fmla="*/ 4715 h 10000"/>
                  <a:gd name="connsiteX1059" fmla="*/ 6975 w 10000"/>
                  <a:gd name="connsiteY1059" fmla="*/ 4709 h 10000"/>
                  <a:gd name="connsiteX1060" fmla="*/ 6945 w 10000"/>
                  <a:gd name="connsiteY1060" fmla="*/ 4696 h 10000"/>
                  <a:gd name="connsiteX1061" fmla="*/ 6953 w 10000"/>
                  <a:gd name="connsiteY1061" fmla="*/ 4679 h 10000"/>
                  <a:gd name="connsiteX1062" fmla="*/ 6961 w 10000"/>
                  <a:gd name="connsiteY1062" fmla="*/ 4660 h 10000"/>
                  <a:gd name="connsiteX1063" fmla="*/ 6983 w 10000"/>
                  <a:gd name="connsiteY1063" fmla="*/ 4644 h 10000"/>
                  <a:gd name="connsiteX1064" fmla="*/ 7014 w 10000"/>
                  <a:gd name="connsiteY1064" fmla="*/ 4634 h 10000"/>
                  <a:gd name="connsiteX1065" fmla="*/ 7025 w 10000"/>
                  <a:gd name="connsiteY1065" fmla="*/ 4615 h 10000"/>
                  <a:gd name="connsiteX1066" fmla="*/ 7047 w 10000"/>
                  <a:gd name="connsiteY1066" fmla="*/ 4582 h 10000"/>
                  <a:gd name="connsiteX1067" fmla="*/ 7069 w 10000"/>
                  <a:gd name="connsiteY1067" fmla="*/ 4563 h 10000"/>
                  <a:gd name="connsiteX1068" fmla="*/ 7078 w 10000"/>
                  <a:gd name="connsiteY1068" fmla="*/ 4553 h 10000"/>
                  <a:gd name="connsiteX1069" fmla="*/ 7097 w 10000"/>
                  <a:gd name="connsiteY1069" fmla="*/ 4527 h 10000"/>
                  <a:gd name="connsiteX1070" fmla="*/ 7122 w 10000"/>
                  <a:gd name="connsiteY1070" fmla="*/ 4517 h 10000"/>
                  <a:gd name="connsiteX1071" fmla="*/ 7139 w 10000"/>
                  <a:gd name="connsiteY1071" fmla="*/ 4488 h 10000"/>
                  <a:gd name="connsiteX1072" fmla="*/ 7147 w 10000"/>
                  <a:gd name="connsiteY1072" fmla="*/ 4459 h 10000"/>
                  <a:gd name="connsiteX1073" fmla="*/ 7161 w 10000"/>
                  <a:gd name="connsiteY1073" fmla="*/ 4440 h 10000"/>
                  <a:gd name="connsiteX1074" fmla="*/ 7177 w 10000"/>
                  <a:gd name="connsiteY1074" fmla="*/ 4430 h 10000"/>
                  <a:gd name="connsiteX1075" fmla="*/ 7202 w 10000"/>
                  <a:gd name="connsiteY1075" fmla="*/ 4407 h 10000"/>
                  <a:gd name="connsiteX1076" fmla="*/ 7224 w 10000"/>
                  <a:gd name="connsiteY1076" fmla="*/ 4417 h 10000"/>
                  <a:gd name="connsiteX1077" fmla="*/ 7241 w 10000"/>
                  <a:gd name="connsiteY1077" fmla="*/ 4404 h 10000"/>
                  <a:gd name="connsiteX1078" fmla="*/ 7263 w 10000"/>
                  <a:gd name="connsiteY1078" fmla="*/ 4398 h 10000"/>
                  <a:gd name="connsiteX1079" fmla="*/ 7283 w 10000"/>
                  <a:gd name="connsiteY1079" fmla="*/ 4424 h 10000"/>
                  <a:gd name="connsiteX1080" fmla="*/ 7305 w 10000"/>
                  <a:gd name="connsiteY1080" fmla="*/ 4433 h 10000"/>
                  <a:gd name="connsiteX1081" fmla="*/ 7332 w 10000"/>
                  <a:gd name="connsiteY1081" fmla="*/ 4443 h 10000"/>
                  <a:gd name="connsiteX1082" fmla="*/ 7380 w 10000"/>
                  <a:gd name="connsiteY1082" fmla="*/ 4398 h 10000"/>
                  <a:gd name="connsiteX1083" fmla="*/ 7404 w 10000"/>
                  <a:gd name="connsiteY1083" fmla="*/ 4378 h 10000"/>
                  <a:gd name="connsiteX1084" fmla="*/ 7418 w 10000"/>
                  <a:gd name="connsiteY1084" fmla="*/ 4369 h 10000"/>
                  <a:gd name="connsiteX1085" fmla="*/ 7443 w 10000"/>
                  <a:gd name="connsiteY1085" fmla="*/ 4356 h 10000"/>
                  <a:gd name="connsiteX1086" fmla="*/ 7460 w 10000"/>
                  <a:gd name="connsiteY1086" fmla="*/ 4385 h 10000"/>
                  <a:gd name="connsiteX1087" fmla="*/ 7460 w 10000"/>
                  <a:gd name="connsiteY1087" fmla="*/ 4404 h 10000"/>
                  <a:gd name="connsiteX1088" fmla="*/ 7499 w 10000"/>
                  <a:gd name="connsiteY1088" fmla="*/ 4417 h 10000"/>
                  <a:gd name="connsiteX1089" fmla="*/ 7515 w 10000"/>
                  <a:gd name="connsiteY1089" fmla="*/ 4414 h 10000"/>
                  <a:gd name="connsiteX1090" fmla="*/ 7565 w 10000"/>
                  <a:gd name="connsiteY1090" fmla="*/ 4385 h 10000"/>
                  <a:gd name="connsiteX1091" fmla="*/ 7579 w 10000"/>
                  <a:gd name="connsiteY1091" fmla="*/ 4346 h 10000"/>
                  <a:gd name="connsiteX1092" fmla="*/ 7582 w 10000"/>
                  <a:gd name="connsiteY1092" fmla="*/ 4317 h 10000"/>
                  <a:gd name="connsiteX1093" fmla="*/ 7590 w 10000"/>
                  <a:gd name="connsiteY1093" fmla="*/ 4301 h 10000"/>
                  <a:gd name="connsiteX1094" fmla="*/ 7612 w 10000"/>
                  <a:gd name="connsiteY1094" fmla="*/ 4271 h 10000"/>
                  <a:gd name="connsiteX1095" fmla="*/ 7623 w 10000"/>
                  <a:gd name="connsiteY1095" fmla="*/ 4262 h 10000"/>
                  <a:gd name="connsiteX1096" fmla="*/ 7634 w 10000"/>
                  <a:gd name="connsiteY1096" fmla="*/ 4245 h 10000"/>
                  <a:gd name="connsiteX1097" fmla="*/ 7645 w 10000"/>
                  <a:gd name="connsiteY1097" fmla="*/ 4265 h 10000"/>
                  <a:gd name="connsiteX1098" fmla="*/ 7670 w 10000"/>
                  <a:gd name="connsiteY1098" fmla="*/ 4284 h 10000"/>
                  <a:gd name="connsiteX1099" fmla="*/ 7701 w 10000"/>
                  <a:gd name="connsiteY1099" fmla="*/ 4275 h 10000"/>
                  <a:gd name="connsiteX1100" fmla="*/ 7717 w 10000"/>
                  <a:gd name="connsiteY1100" fmla="*/ 4275 h 10000"/>
                  <a:gd name="connsiteX1101" fmla="*/ 7740 w 10000"/>
                  <a:gd name="connsiteY1101" fmla="*/ 4284 h 10000"/>
                  <a:gd name="connsiteX1102" fmla="*/ 7767 w 10000"/>
                  <a:gd name="connsiteY1102" fmla="*/ 4284 h 10000"/>
                  <a:gd name="connsiteX1103" fmla="*/ 7895 w 10000"/>
                  <a:gd name="connsiteY1103" fmla="*/ 4207 h 10000"/>
                  <a:gd name="connsiteX1104" fmla="*/ 7895 w 10000"/>
                  <a:gd name="connsiteY1104" fmla="*/ 4187 h 10000"/>
                  <a:gd name="connsiteX1105" fmla="*/ 7895 w 10000"/>
                  <a:gd name="connsiteY1105" fmla="*/ 4171 h 10000"/>
                  <a:gd name="connsiteX1106" fmla="*/ 7903 w 10000"/>
                  <a:gd name="connsiteY1106" fmla="*/ 4148 h 10000"/>
                  <a:gd name="connsiteX1107" fmla="*/ 7917 w 10000"/>
                  <a:gd name="connsiteY1107" fmla="*/ 4158 h 10000"/>
                  <a:gd name="connsiteX1108" fmla="*/ 7967 w 10000"/>
                  <a:gd name="connsiteY1108" fmla="*/ 4203 h 10000"/>
                  <a:gd name="connsiteX1109" fmla="*/ 7994 w 10000"/>
                  <a:gd name="connsiteY1109" fmla="*/ 4203 h 10000"/>
                  <a:gd name="connsiteX1110" fmla="*/ 8064 w 10000"/>
                  <a:gd name="connsiteY1110" fmla="*/ 4242 h 10000"/>
                  <a:gd name="connsiteX1111" fmla="*/ 8083 w 10000"/>
                  <a:gd name="connsiteY1111" fmla="*/ 4245 h 10000"/>
                  <a:gd name="connsiteX1112" fmla="*/ 8105 w 10000"/>
                  <a:gd name="connsiteY1112" fmla="*/ 4226 h 10000"/>
                  <a:gd name="connsiteX1113" fmla="*/ 8136 w 10000"/>
                  <a:gd name="connsiteY1113" fmla="*/ 4187 h 10000"/>
                  <a:gd name="connsiteX1114" fmla="*/ 8161 w 10000"/>
                  <a:gd name="connsiteY1114" fmla="*/ 4168 h 10000"/>
                  <a:gd name="connsiteX1115" fmla="*/ 8172 w 10000"/>
                  <a:gd name="connsiteY1115" fmla="*/ 4161 h 10000"/>
                  <a:gd name="connsiteX1116" fmla="*/ 8208 w 10000"/>
                  <a:gd name="connsiteY1116" fmla="*/ 4168 h 10000"/>
                  <a:gd name="connsiteX1117" fmla="*/ 8235 w 10000"/>
                  <a:gd name="connsiteY1117" fmla="*/ 4168 h 10000"/>
                  <a:gd name="connsiteX1118" fmla="*/ 8258 w 10000"/>
                  <a:gd name="connsiteY1118" fmla="*/ 4152 h 10000"/>
                  <a:gd name="connsiteX1119" fmla="*/ 8283 w 10000"/>
                  <a:gd name="connsiteY1119" fmla="*/ 4152 h 10000"/>
                  <a:gd name="connsiteX1120" fmla="*/ 8299 w 10000"/>
                  <a:gd name="connsiteY1120" fmla="*/ 4132 h 10000"/>
                  <a:gd name="connsiteX1121" fmla="*/ 8316 w 10000"/>
                  <a:gd name="connsiteY1121" fmla="*/ 4113 h 10000"/>
                  <a:gd name="connsiteX1122" fmla="*/ 8330 w 10000"/>
                  <a:gd name="connsiteY1122" fmla="*/ 4084 h 10000"/>
                  <a:gd name="connsiteX1123" fmla="*/ 8341 w 10000"/>
                  <a:gd name="connsiteY1123" fmla="*/ 4058 h 10000"/>
                  <a:gd name="connsiteX1124" fmla="*/ 8349 w 10000"/>
                  <a:gd name="connsiteY1124" fmla="*/ 4064 h 10000"/>
                  <a:gd name="connsiteX1125" fmla="*/ 8366 w 10000"/>
                  <a:gd name="connsiteY1125" fmla="*/ 4067 h 10000"/>
                  <a:gd name="connsiteX1126" fmla="*/ 8374 w 10000"/>
                  <a:gd name="connsiteY1126" fmla="*/ 4084 h 10000"/>
                  <a:gd name="connsiteX1127" fmla="*/ 8402 w 10000"/>
                  <a:gd name="connsiteY1127" fmla="*/ 4054 h 10000"/>
                  <a:gd name="connsiteX1128" fmla="*/ 8427 w 10000"/>
                  <a:gd name="connsiteY1128" fmla="*/ 4028 h 10000"/>
                  <a:gd name="connsiteX1129" fmla="*/ 8438 w 10000"/>
                  <a:gd name="connsiteY1129" fmla="*/ 4025 h 10000"/>
                  <a:gd name="connsiteX1130" fmla="*/ 8468 w 10000"/>
                  <a:gd name="connsiteY1130" fmla="*/ 4006 h 10000"/>
                  <a:gd name="connsiteX1131" fmla="*/ 8485 w 10000"/>
                  <a:gd name="connsiteY1131" fmla="*/ 3999 h 10000"/>
                  <a:gd name="connsiteX1132" fmla="*/ 8493 w 10000"/>
                  <a:gd name="connsiteY1132" fmla="*/ 4025 h 10000"/>
                  <a:gd name="connsiteX1133" fmla="*/ 8515 w 10000"/>
                  <a:gd name="connsiteY1133" fmla="*/ 4028 h 10000"/>
                  <a:gd name="connsiteX1134" fmla="*/ 8543 w 10000"/>
                  <a:gd name="connsiteY1134" fmla="*/ 4009 h 10000"/>
                  <a:gd name="connsiteX1135" fmla="*/ 8551 w 10000"/>
                  <a:gd name="connsiteY1135" fmla="*/ 3990 h 10000"/>
                  <a:gd name="connsiteX1136" fmla="*/ 8582 w 10000"/>
                  <a:gd name="connsiteY1136" fmla="*/ 3977 h 10000"/>
                  <a:gd name="connsiteX1137" fmla="*/ 8596 w 10000"/>
                  <a:gd name="connsiteY1137" fmla="*/ 3977 h 10000"/>
                  <a:gd name="connsiteX1138" fmla="*/ 8607 w 10000"/>
                  <a:gd name="connsiteY1138" fmla="*/ 3980 h 10000"/>
                  <a:gd name="connsiteX1139" fmla="*/ 8645 w 10000"/>
                  <a:gd name="connsiteY1139" fmla="*/ 3970 h 10000"/>
                  <a:gd name="connsiteX1140" fmla="*/ 8654 w 10000"/>
                  <a:gd name="connsiteY1140" fmla="*/ 3951 h 10000"/>
                  <a:gd name="connsiteX1141" fmla="*/ 8670 w 10000"/>
                  <a:gd name="connsiteY1141" fmla="*/ 3935 h 10000"/>
                  <a:gd name="connsiteX1142" fmla="*/ 8695 w 10000"/>
                  <a:gd name="connsiteY1142" fmla="*/ 3935 h 10000"/>
                  <a:gd name="connsiteX1143" fmla="*/ 8704 w 10000"/>
                  <a:gd name="connsiteY1143" fmla="*/ 3951 h 10000"/>
                  <a:gd name="connsiteX1144" fmla="*/ 8717 w 10000"/>
                  <a:gd name="connsiteY1144" fmla="*/ 3964 h 10000"/>
                  <a:gd name="connsiteX1145" fmla="*/ 8751 w 10000"/>
                  <a:gd name="connsiteY1145" fmla="*/ 3951 h 10000"/>
                  <a:gd name="connsiteX1146" fmla="*/ 8776 w 10000"/>
                  <a:gd name="connsiteY1146" fmla="*/ 3935 h 10000"/>
                  <a:gd name="connsiteX1147" fmla="*/ 8798 w 10000"/>
                  <a:gd name="connsiteY1147" fmla="*/ 3925 h 10000"/>
                  <a:gd name="connsiteX1148" fmla="*/ 8806 w 10000"/>
                  <a:gd name="connsiteY1148" fmla="*/ 3892 h 10000"/>
                  <a:gd name="connsiteX1149" fmla="*/ 8814 w 10000"/>
                  <a:gd name="connsiteY1149" fmla="*/ 3876 h 10000"/>
                  <a:gd name="connsiteX1150" fmla="*/ 8839 w 10000"/>
                  <a:gd name="connsiteY1150" fmla="*/ 3873 h 10000"/>
                  <a:gd name="connsiteX1151" fmla="*/ 8842 w 10000"/>
                  <a:gd name="connsiteY1151" fmla="*/ 3876 h 10000"/>
                  <a:gd name="connsiteX1152" fmla="*/ 8856 w 10000"/>
                  <a:gd name="connsiteY1152" fmla="*/ 3863 h 10000"/>
                  <a:gd name="connsiteX1153" fmla="*/ 8856 w 10000"/>
                  <a:gd name="connsiteY1153" fmla="*/ 3841 h 10000"/>
                  <a:gd name="connsiteX1154" fmla="*/ 8870 w 10000"/>
                  <a:gd name="connsiteY1154" fmla="*/ 3821 h 10000"/>
                  <a:gd name="connsiteX1155" fmla="*/ 8903 w 10000"/>
                  <a:gd name="connsiteY1155" fmla="*/ 3802 h 10000"/>
                  <a:gd name="connsiteX1156" fmla="*/ 8914 w 10000"/>
                  <a:gd name="connsiteY1156" fmla="*/ 3782 h 10000"/>
                  <a:gd name="connsiteX1157" fmla="*/ 8939 w 10000"/>
                  <a:gd name="connsiteY1157" fmla="*/ 3782 h 10000"/>
                  <a:gd name="connsiteX1158" fmla="*/ 8961 w 10000"/>
                  <a:gd name="connsiteY1158" fmla="*/ 3779 h 10000"/>
                  <a:gd name="connsiteX1159" fmla="*/ 8983 w 10000"/>
                  <a:gd name="connsiteY1159" fmla="*/ 3760 h 10000"/>
                  <a:gd name="connsiteX1160" fmla="*/ 9003 w 10000"/>
                  <a:gd name="connsiteY1160" fmla="*/ 3763 h 10000"/>
                  <a:gd name="connsiteX1161" fmla="*/ 9019 w 10000"/>
                  <a:gd name="connsiteY1161" fmla="*/ 3779 h 10000"/>
                  <a:gd name="connsiteX1162" fmla="*/ 9050 w 10000"/>
                  <a:gd name="connsiteY1162" fmla="*/ 3812 h 10000"/>
                  <a:gd name="connsiteX1163" fmla="*/ 9080 w 10000"/>
                  <a:gd name="connsiteY1163" fmla="*/ 3831 h 10000"/>
                  <a:gd name="connsiteX1164" fmla="*/ 9097 w 10000"/>
                  <a:gd name="connsiteY1164" fmla="*/ 3867 h 10000"/>
                  <a:gd name="connsiteX1165" fmla="*/ 9114 w 10000"/>
                  <a:gd name="connsiteY1165" fmla="*/ 3902 h 10000"/>
                  <a:gd name="connsiteX1166" fmla="*/ 9122 w 10000"/>
                  <a:gd name="connsiteY1166" fmla="*/ 3935 h 10000"/>
                  <a:gd name="connsiteX1167" fmla="*/ 9125 w 10000"/>
                  <a:gd name="connsiteY1167" fmla="*/ 3964 h 10000"/>
                  <a:gd name="connsiteX1168" fmla="*/ 9130 w 10000"/>
                  <a:gd name="connsiteY1168" fmla="*/ 3999 h 10000"/>
                  <a:gd name="connsiteX1169" fmla="*/ 9130 w 10000"/>
                  <a:gd name="connsiteY1169" fmla="*/ 4054 h 10000"/>
                  <a:gd name="connsiteX1170" fmla="*/ 9155 w 10000"/>
                  <a:gd name="connsiteY1170" fmla="*/ 4093 h 10000"/>
                  <a:gd name="connsiteX1171" fmla="*/ 9169 w 10000"/>
                  <a:gd name="connsiteY1171" fmla="*/ 4090 h 10000"/>
                  <a:gd name="connsiteX1172" fmla="*/ 9211 w 10000"/>
                  <a:gd name="connsiteY1172" fmla="*/ 4077 h 10000"/>
                  <a:gd name="connsiteX1173" fmla="*/ 9244 w 10000"/>
                  <a:gd name="connsiteY1173" fmla="*/ 4077 h 10000"/>
                  <a:gd name="connsiteX1174" fmla="*/ 9252 w 10000"/>
                  <a:gd name="connsiteY1174" fmla="*/ 4103 h 10000"/>
                  <a:gd name="connsiteX1175" fmla="*/ 9258 w 10000"/>
                  <a:gd name="connsiteY1175" fmla="*/ 4148 h 10000"/>
                  <a:gd name="connsiteX1176" fmla="*/ 9269 w 10000"/>
                  <a:gd name="connsiteY1176" fmla="*/ 4158 h 10000"/>
                  <a:gd name="connsiteX1177" fmla="*/ 9294 w 10000"/>
                  <a:gd name="connsiteY1177" fmla="*/ 4158 h 10000"/>
                  <a:gd name="connsiteX1178" fmla="*/ 9319 w 10000"/>
                  <a:gd name="connsiteY1178" fmla="*/ 4168 h 10000"/>
                  <a:gd name="connsiteX1179" fmla="*/ 9346 w 10000"/>
                  <a:gd name="connsiteY1179" fmla="*/ 4190 h 10000"/>
                  <a:gd name="connsiteX1180" fmla="*/ 9357 w 10000"/>
                  <a:gd name="connsiteY1180" fmla="*/ 4168 h 10000"/>
                  <a:gd name="connsiteX1181" fmla="*/ 9371 w 10000"/>
                  <a:gd name="connsiteY1181" fmla="*/ 4132 h 10000"/>
                  <a:gd name="connsiteX1182" fmla="*/ 9391 w 10000"/>
                  <a:gd name="connsiteY1182" fmla="*/ 4113 h 10000"/>
                  <a:gd name="connsiteX1183" fmla="*/ 9407 w 10000"/>
                  <a:gd name="connsiteY1183" fmla="*/ 4103 h 10000"/>
                  <a:gd name="connsiteX1184" fmla="*/ 9435 w 10000"/>
                  <a:gd name="connsiteY1184" fmla="*/ 4100 h 10000"/>
                  <a:gd name="connsiteX1185" fmla="*/ 9460 w 10000"/>
                  <a:gd name="connsiteY1185" fmla="*/ 4084 h 10000"/>
                  <a:gd name="connsiteX1186" fmla="*/ 9485 w 10000"/>
                  <a:gd name="connsiteY1186" fmla="*/ 4067 h 10000"/>
                  <a:gd name="connsiteX1187" fmla="*/ 9496 w 10000"/>
                  <a:gd name="connsiteY1187" fmla="*/ 4054 h 10000"/>
                  <a:gd name="connsiteX1188" fmla="*/ 9526 w 10000"/>
                  <a:gd name="connsiteY1188" fmla="*/ 4048 h 10000"/>
                  <a:gd name="connsiteX1189" fmla="*/ 9557 w 10000"/>
                  <a:gd name="connsiteY1189" fmla="*/ 4038 h 10000"/>
                  <a:gd name="connsiteX1190" fmla="*/ 9584 w 10000"/>
                  <a:gd name="connsiteY1190" fmla="*/ 4019 h 10000"/>
                  <a:gd name="connsiteX1191" fmla="*/ 9623 w 10000"/>
                  <a:gd name="connsiteY1191" fmla="*/ 4016 h 10000"/>
                  <a:gd name="connsiteX1192" fmla="*/ 9648 w 10000"/>
                  <a:gd name="connsiteY1192" fmla="*/ 4009 h 10000"/>
                  <a:gd name="connsiteX1193" fmla="*/ 9673 w 10000"/>
                  <a:gd name="connsiteY1193" fmla="*/ 4019 h 10000"/>
                  <a:gd name="connsiteX1194" fmla="*/ 9712 w 10000"/>
                  <a:gd name="connsiteY1194" fmla="*/ 4038 h 10000"/>
                  <a:gd name="connsiteX1195" fmla="*/ 9742 w 10000"/>
                  <a:gd name="connsiteY1195" fmla="*/ 4074 h 10000"/>
                  <a:gd name="connsiteX1196" fmla="*/ 9776 w 10000"/>
                  <a:gd name="connsiteY1196" fmla="*/ 4093 h 10000"/>
                  <a:gd name="connsiteX1197" fmla="*/ 9814 w 10000"/>
                  <a:gd name="connsiteY1197" fmla="*/ 4109 h 10000"/>
                  <a:gd name="connsiteX1198" fmla="*/ 9859 w 10000"/>
                  <a:gd name="connsiteY1198" fmla="*/ 4119 h 10000"/>
                  <a:gd name="connsiteX1199" fmla="*/ 9898 w 10000"/>
                  <a:gd name="connsiteY1199" fmla="*/ 4122 h 10000"/>
                  <a:gd name="connsiteX1200" fmla="*/ 9931 w 10000"/>
                  <a:gd name="connsiteY1200" fmla="*/ 4109 h 10000"/>
                  <a:gd name="connsiteX1201" fmla="*/ 9956 w 10000"/>
                  <a:gd name="connsiteY1201" fmla="*/ 4100 h 10000"/>
                  <a:gd name="connsiteX1202" fmla="*/ 9981 w 10000"/>
                  <a:gd name="connsiteY1202" fmla="*/ 4067 h 10000"/>
                  <a:gd name="connsiteX1203" fmla="*/ 9994 w 10000"/>
                  <a:gd name="connsiteY1203" fmla="*/ 4035 h 10000"/>
                  <a:gd name="connsiteX1204" fmla="*/ 10000 w 10000"/>
                  <a:gd name="connsiteY1204" fmla="*/ 3996 h 10000"/>
                  <a:gd name="connsiteX1205" fmla="*/ 9994 w 10000"/>
                  <a:gd name="connsiteY1205" fmla="*/ 3941 h 10000"/>
                  <a:gd name="connsiteX1206" fmla="*/ 9986 w 10000"/>
                  <a:gd name="connsiteY1206" fmla="*/ 3905 h 10000"/>
                  <a:gd name="connsiteX1207" fmla="*/ 9981 w 10000"/>
                  <a:gd name="connsiteY1207" fmla="*/ 3857 h 10000"/>
                  <a:gd name="connsiteX1208" fmla="*/ 9989 w 10000"/>
                  <a:gd name="connsiteY1208" fmla="*/ 3837 h 10000"/>
                  <a:gd name="connsiteX1209" fmla="*/ 9989 w 10000"/>
                  <a:gd name="connsiteY1209" fmla="*/ 3812 h 10000"/>
                  <a:gd name="connsiteX1210" fmla="*/ 9981 w 10000"/>
                  <a:gd name="connsiteY1210" fmla="*/ 3792 h 10000"/>
                  <a:gd name="connsiteX1211" fmla="*/ 9970 w 10000"/>
                  <a:gd name="connsiteY1211" fmla="*/ 3763 h 10000"/>
                  <a:gd name="connsiteX1212" fmla="*/ 9945 w 10000"/>
                  <a:gd name="connsiteY1212" fmla="*/ 3705 h 10000"/>
                  <a:gd name="connsiteX1213" fmla="*/ 9931 w 10000"/>
                  <a:gd name="connsiteY1213" fmla="*/ 3659 h 10000"/>
                  <a:gd name="connsiteX1214" fmla="*/ 9903 w 10000"/>
                  <a:gd name="connsiteY1214" fmla="*/ 3640 h 10000"/>
                  <a:gd name="connsiteX1215" fmla="*/ 9881 w 10000"/>
                  <a:gd name="connsiteY1215" fmla="*/ 3620 h 10000"/>
                  <a:gd name="connsiteX1216" fmla="*/ 9856 w 10000"/>
                  <a:gd name="connsiteY1216" fmla="*/ 3595 h 10000"/>
                  <a:gd name="connsiteX1217" fmla="*/ 9817 w 10000"/>
                  <a:gd name="connsiteY1217" fmla="*/ 3562 h 10000"/>
                  <a:gd name="connsiteX1218" fmla="*/ 9795 w 10000"/>
                  <a:gd name="connsiteY1218" fmla="*/ 3546 h 10000"/>
                  <a:gd name="connsiteX1219" fmla="*/ 9778 w 10000"/>
                  <a:gd name="connsiteY1219" fmla="*/ 3527 h 10000"/>
                  <a:gd name="connsiteX1220" fmla="*/ 9745 w 10000"/>
                  <a:gd name="connsiteY1220" fmla="*/ 3501 h 10000"/>
                  <a:gd name="connsiteX1221" fmla="*/ 9726 w 10000"/>
                  <a:gd name="connsiteY1221" fmla="*/ 3488 h 10000"/>
                  <a:gd name="connsiteX1222" fmla="*/ 9704 w 10000"/>
                  <a:gd name="connsiteY1222" fmla="*/ 3472 h 10000"/>
                  <a:gd name="connsiteX1223" fmla="*/ 9695 w 10000"/>
                  <a:gd name="connsiteY1223" fmla="*/ 3468 h 10000"/>
                  <a:gd name="connsiteX1224" fmla="*/ 9690 w 10000"/>
                  <a:gd name="connsiteY1224" fmla="*/ 3459 h 10000"/>
                  <a:gd name="connsiteX1225" fmla="*/ 9673 w 10000"/>
                  <a:gd name="connsiteY1225" fmla="*/ 3449 h 10000"/>
                  <a:gd name="connsiteX1226" fmla="*/ 9665 w 10000"/>
                  <a:gd name="connsiteY1226" fmla="*/ 3442 h 10000"/>
                  <a:gd name="connsiteX1227" fmla="*/ 9654 w 10000"/>
                  <a:gd name="connsiteY1227" fmla="*/ 3449 h 10000"/>
                  <a:gd name="connsiteX1228" fmla="*/ 9521 w 10000"/>
                  <a:gd name="connsiteY1228" fmla="*/ 3394 h 10000"/>
                  <a:gd name="connsiteX1229" fmla="*/ 9510 w 10000"/>
                  <a:gd name="connsiteY1229" fmla="*/ 3368 h 10000"/>
                  <a:gd name="connsiteX1230" fmla="*/ 9496 w 10000"/>
                  <a:gd name="connsiteY1230" fmla="*/ 3287 h 10000"/>
                  <a:gd name="connsiteX1231" fmla="*/ 9488 w 10000"/>
                  <a:gd name="connsiteY1231" fmla="*/ 3216 h 10000"/>
                  <a:gd name="connsiteX1232" fmla="*/ 9493 w 10000"/>
                  <a:gd name="connsiteY1232" fmla="*/ 3174 h 10000"/>
                  <a:gd name="connsiteX1233" fmla="*/ 9501 w 10000"/>
                  <a:gd name="connsiteY1233" fmla="*/ 3128 h 10000"/>
                  <a:gd name="connsiteX1234" fmla="*/ 9488 w 10000"/>
                  <a:gd name="connsiteY1234" fmla="*/ 3025 h 10000"/>
                  <a:gd name="connsiteX1235" fmla="*/ 9446 w 10000"/>
                  <a:gd name="connsiteY1235" fmla="*/ 2931 h 10000"/>
                  <a:gd name="connsiteX1236" fmla="*/ 9382 w 10000"/>
                  <a:gd name="connsiteY1236" fmla="*/ 2837 h 10000"/>
                  <a:gd name="connsiteX1237" fmla="*/ 9316 w 10000"/>
                  <a:gd name="connsiteY1237" fmla="*/ 2753 h 10000"/>
                  <a:gd name="connsiteX1238" fmla="*/ 9294 w 10000"/>
                  <a:gd name="connsiteY1238" fmla="*/ 2655 h 10000"/>
                  <a:gd name="connsiteX1239" fmla="*/ 9213 w 10000"/>
                  <a:gd name="connsiteY1239" fmla="*/ 2328 h 10000"/>
                  <a:gd name="connsiteX1240" fmla="*/ 9172 w 10000"/>
                  <a:gd name="connsiteY1240" fmla="*/ 2286 h 10000"/>
                  <a:gd name="connsiteX1241" fmla="*/ 9019 w 10000"/>
                  <a:gd name="connsiteY1241" fmla="*/ 2082 h 10000"/>
                  <a:gd name="connsiteX1242" fmla="*/ 8906 w 10000"/>
                  <a:gd name="connsiteY1242" fmla="*/ 1946 h 10000"/>
                  <a:gd name="connsiteX1243" fmla="*/ 8801 w 10000"/>
                  <a:gd name="connsiteY1243" fmla="*/ 1778 h 10000"/>
                  <a:gd name="connsiteX1244" fmla="*/ 8806 w 10000"/>
                  <a:gd name="connsiteY1244" fmla="*/ 1713 h 10000"/>
                  <a:gd name="connsiteX1245" fmla="*/ 8809 w 10000"/>
                  <a:gd name="connsiteY1245" fmla="*/ 1703 h 10000"/>
                  <a:gd name="connsiteX1246" fmla="*/ 8817 w 10000"/>
                  <a:gd name="connsiteY1246" fmla="*/ 1713 h 10000"/>
                  <a:gd name="connsiteX1247" fmla="*/ 8834 w 10000"/>
                  <a:gd name="connsiteY1247" fmla="*/ 1729 h 10000"/>
                  <a:gd name="connsiteX1248" fmla="*/ 8839 w 10000"/>
                  <a:gd name="connsiteY1248" fmla="*/ 1729 h 10000"/>
                  <a:gd name="connsiteX1249" fmla="*/ 8848 w 10000"/>
                  <a:gd name="connsiteY1249" fmla="*/ 1723 h 10000"/>
                  <a:gd name="connsiteX1250" fmla="*/ 8850 w 10000"/>
                  <a:gd name="connsiteY1250" fmla="*/ 1703 h 10000"/>
                  <a:gd name="connsiteX1251" fmla="*/ 8850 w 10000"/>
                  <a:gd name="connsiteY1251" fmla="*/ 1684 h 10000"/>
                  <a:gd name="connsiteX1252" fmla="*/ 8850 w 10000"/>
                  <a:gd name="connsiteY1252" fmla="*/ 1648 h 10000"/>
                  <a:gd name="connsiteX1253" fmla="*/ 8881 w 10000"/>
                  <a:gd name="connsiteY1253" fmla="*/ 1571 h 10000"/>
                  <a:gd name="connsiteX1254" fmla="*/ 8895 w 10000"/>
                  <a:gd name="connsiteY1254" fmla="*/ 1541 h 10000"/>
                  <a:gd name="connsiteX1255" fmla="*/ 8895 w 10000"/>
                  <a:gd name="connsiteY1255" fmla="*/ 1525 h 10000"/>
                  <a:gd name="connsiteX1256" fmla="*/ 8881 w 10000"/>
                  <a:gd name="connsiteY1256" fmla="*/ 1516 h 10000"/>
                  <a:gd name="connsiteX1257" fmla="*/ 8864 w 10000"/>
                  <a:gd name="connsiteY1257" fmla="*/ 1522 h 10000"/>
                  <a:gd name="connsiteX1258" fmla="*/ 8850 w 10000"/>
                  <a:gd name="connsiteY1258" fmla="*/ 1535 h 10000"/>
                  <a:gd name="connsiteX1259" fmla="*/ 8834 w 10000"/>
                  <a:gd name="connsiteY1259" fmla="*/ 1571 h 10000"/>
                  <a:gd name="connsiteX1260" fmla="*/ 8825 w 10000"/>
                  <a:gd name="connsiteY1260" fmla="*/ 1587 h 10000"/>
                  <a:gd name="connsiteX1261" fmla="*/ 8776 w 10000"/>
                  <a:gd name="connsiteY1261" fmla="*/ 1571 h 10000"/>
                  <a:gd name="connsiteX1262" fmla="*/ 8745 w 10000"/>
                  <a:gd name="connsiteY1262" fmla="*/ 1580 h 10000"/>
                  <a:gd name="connsiteX1263" fmla="*/ 8720 w 10000"/>
                  <a:gd name="connsiteY1263" fmla="*/ 1587 h 10000"/>
                  <a:gd name="connsiteX1264" fmla="*/ 8709 w 10000"/>
                  <a:gd name="connsiteY1264" fmla="*/ 1609 h 10000"/>
                  <a:gd name="connsiteX1265" fmla="*/ 8693 w 10000"/>
                  <a:gd name="connsiteY1265" fmla="*/ 1616 h 10000"/>
                  <a:gd name="connsiteX1266" fmla="*/ 8684 w 10000"/>
                  <a:gd name="connsiteY1266" fmla="*/ 1639 h 10000"/>
                  <a:gd name="connsiteX1267" fmla="*/ 8684 w 10000"/>
                  <a:gd name="connsiteY1267" fmla="*/ 1658 h 10000"/>
                  <a:gd name="connsiteX1268" fmla="*/ 8665 w 10000"/>
                  <a:gd name="connsiteY1268" fmla="*/ 1655 h 10000"/>
                  <a:gd name="connsiteX1269" fmla="*/ 8665 w 10000"/>
                  <a:gd name="connsiteY1269" fmla="*/ 1645 h 10000"/>
                  <a:gd name="connsiteX1270" fmla="*/ 8665 w 10000"/>
                  <a:gd name="connsiteY1270" fmla="*/ 1626 h 10000"/>
                  <a:gd name="connsiteX1271" fmla="*/ 8676 w 10000"/>
                  <a:gd name="connsiteY1271" fmla="*/ 1609 h 10000"/>
                  <a:gd name="connsiteX1272" fmla="*/ 8679 w 10000"/>
                  <a:gd name="connsiteY1272" fmla="*/ 1597 h 10000"/>
                  <a:gd name="connsiteX1273" fmla="*/ 8687 w 10000"/>
                  <a:gd name="connsiteY1273" fmla="*/ 1577 h 10000"/>
                  <a:gd name="connsiteX1274" fmla="*/ 8695 w 10000"/>
                  <a:gd name="connsiteY1274" fmla="*/ 1554 h 10000"/>
                  <a:gd name="connsiteX1275" fmla="*/ 8709 w 10000"/>
                  <a:gd name="connsiteY1275" fmla="*/ 1532 h 10000"/>
                  <a:gd name="connsiteX1276" fmla="*/ 8704 w 10000"/>
                  <a:gd name="connsiteY1276" fmla="*/ 1512 h 10000"/>
                  <a:gd name="connsiteX1277" fmla="*/ 8695 w 10000"/>
                  <a:gd name="connsiteY1277" fmla="*/ 1503 h 10000"/>
                  <a:gd name="connsiteX1278" fmla="*/ 8684 w 10000"/>
                  <a:gd name="connsiteY1278" fmla="*/ 1503 h 10000"/>
                  <a:gd name="connsiteX1279" fmla="*/ 8670 w 10000"/>
                  <a:gd name="connsiteY1279" fmla="*/ 1525 h 10000"/>
                  <a:gd name="connsiteX1280" fmla="*/ 8665 w 10000"/>
                  <a:gd name="connsiteY1280" fmla="*/ 1545 h 10000"/>
                  <a:gd name="connsiteX1281" fmla="*/ 8654 w 10000"/>
                  <a:gd name="connsiteY1281" fmla="*/ 1567 h 10000"/>
                  <a:gd name="connsiteX1282" fmla="*/ 8648 w 10000"/>
                  <a:gd name="connsiteY1282" fmla="*/ 1587 h 10000"/>
                  <a:gd name="connsiteX1283" fmla="*/ 8640 w 10000"/>
                  <a:gd name="connsiteY1283" fmla="*/ 1629 h 10000"/>
                  <a:gd name="connsiteX1284" fmla="*/ 8620 w 10000"/>
                  <a:gd name="connsiteY1284" fmla="*/ 1635 h 10000"/>
                  <a:gd name="connsiteX1285" fmla="*/ 8612 w 10000"/>
                  <a:gd name="connsiteY1285" fmla="*/ 1635 h 10000"/>
                  <a:gd name="connsiteX1286" fmla="*/ 8604 w 10000"/>
                  <a:gd name="connsiteY1286" fmla="*/ 1626 h 10000"/>
                  <a:gd name="connsiteX1287" fmla="*/ 8596 w 10000"/>
                  <a:gd name="connsiteY1287" fmla="*/ 1616 h 10000"/>
                  <a:gd name="connsiteX1288" fmla="*/ 8596 w 10000"/>
                  <a:gd name="connsiteY1288" fmla="*/ 1580 h 10000"/>
                  <a:gd name="connsiteX1289" fmla="*/ 8587 w 10000"/>
                  <a:gd name="connsiteY1289" fmla="*/ 1545 h 10000"/>
                  <a:gd name="connsiteX1290" fmla="*/ 8565 w 10000"/>
                  <a:gd name="connsiteY1290" fmla="*/ 1516 h 10000"/>
                  <a:gd name="connsiteX1291" fmla="*/ 8543 w 10000"/>
                  <a:gd name="connsiteY1291" fmla="*/ 1512 h 10000"/>
                  <a:gd name="connsiteX1292" fmla="*/ 8518 w 10000"/>
                  <a:gd name="connsiteY1292" fmla="*/ 1532 h 10000"/>
                  <a:gd name="connsiteX1293" fmla="*/ 8476 w 10000"/>
                  <a:gd name="connsiteY1293" fmla="*/ 1567 h 10000"/>
                  <a:gd name="connsiteX1294" fmla="*/ 8454 w 10000"/>
                  <a:gd name="connsiteY1294" fmla="*/ 1551 h 10000"/>
                  <a:gd name="connsiteX1295" fmla="*/ 8402 w 10000"/>
                  <a:gd name="connsiteY1295" fmla="*/ 1493 h 10000"/>
                  <a:gd name="connsiteX1296" fmla="*/ 8371 w 10000"/>
                  <a:gd name="connsiteY1296" fmla="*/ 1428 h 10000"/>
                  <a:gd name="connsiteX1297" fmla="*/ 8072 w 10000"/>
                  <a:gd name="connsiteY1297" fmla="*/ 1422 h 10000"/>
                  <a:gd name="connsiteX1298" fmla="*/ 7823 w 10000"/>
                  <a:gd name="connsiteY1298" fmla="*/ 1279 h 10000"/>
                  <a:gd name="connsiteX1299" fmla="*/ 7587 w 10000"/>
                  <a:gd name="connsiteY1299" fmla="*/ 1133 h 10000"/>
                  <a:gd name="connsiteX1300" fmla="*/ 7526 w 10000"/>
                  <a:gd name="connsiteY1300" fmla="*/ 1098 h 10000"/>
                  <a:gd name="connsiteX1301" fmla="*/ 7346 w 10000"/>
                  <a:gd name="connsiteY1301" fmla="*/ 991 h 10000"/>
                  <a:gd name="connsiteX1302" fmla="*/ 7321 w 10000"/>
                  <a:gd name="connsiteY1302" fmla="*/ 959 h 10000"/>
                  <a:gd name="connsiteX1303" fmla="*/ 7307 w 10000"/>
                  <a:gd name="connsiteY1303" fmla="*/ 871 h 10000"/>
                  <a:gd name="connsiteX1304" fmla="*/ 7224 w 10000"/>
                  <a:gd name="connsiteY1304" fmla="*/ 816 h 10000"/>
                  <a:gd name="connsiteX1305" fmla="*/ 7147 w 10000"/>
                  <a:gd name="connsiteY1305" fmla="*/ 787 h 10000"/>
                  <a:gd name="connsiteX1306" fmla="*/ 7080 w 10000"/>
                  <a:gd name="connsiteY1306" fmla="*/ 742 h 10000"/>
                  <a:gd name="connsiteX1307" fmla="*/ 7069 w 10000"/>
                  <a:gd name="connsiteY1307" fmla="*/ 767 h 10000"/>
                  <a:gd name="connsiteX1308" fmla="*/ 7033 w 10000"/>
                  <a:gd name="connsiteY1308" fmla="*/ 787 h 10000"/>
                  <a:gd name="connsiteX1309" fmla="*/ 6820 w 10000"/>
                  <a:gd name="connsiteY1309" fmla="*/ 878 h 10000"/>
                  <a:gd name="connsiteX1310" fmla="*/ 6726 w 10000"/>
                  <a:gd name="connsiteY1310" fmla="*/ 897 h 10000"/>
                  <a:gd name="connsiteX1311" fmla="*/ 6626 w 10000"/>
                  <a:gd name="connsiteY1311" fmla="*/ 955 h 10000"/>
                  <a:gd name="connsiteX1312" fmla="*/ 6582 w 10000"/>
                  <a:gd name="connsiteY1312" fmla="*/ 946 h 10000"/>
                  <a:gd name="connsiteX1313" fmla="*/ 6571 w 10000"/>
                  <a:gd name="connsiteY1313" fmla="*/ 955 h 10000"/>
                  <a:gd name="connsiteX1314" fmla="*/ 6507 w 10000"/>
                  <a:gd name="connsiteY1314" fmla="*/ 975 h 10000"/>
                  <a:gd name="connsiteX1315" fmla="*/ 6485 w 10000"/>
                  <a:gd name="connsiteY1315" fmla="*/ 975 h 10000"/>
                  <a:gd name="connsiteX1316" fmla="*/ 6476 w 10000"/>
                  <a:gd name="connsiteY1316" fmla="*/ 965 h 10000"/>
                  <a:gd name="connsiteX1317" fmla="*/ 6474 w 10000"/>
                  <a:gd name="connsiteY1317" fmla="*/ 936 h 10000"/>
                  <a:gd name="connsiteX1318" fmla="*/ 6452 w 10000"/>
                  <a:gd name="connsiteY1318" fmla="*/ 887 h 10000"/>
                  <a:gd name="connsiteX1319" fmla="*/ 6352 w 10000"/>
                  <a:gd name="connsiteY1319" fmla="*/ 767 h 10000"/>
                  <a:gd name="connsiteX1320" fmla="*/ 6313 w 10000"/>
                  <a:gd name="connsiteY1320" fmla="*/ 732 h 10000"/>
                  <a:gd name="connsiteX1321" fmla="*/ 6296 w 10000"/>
                  <a:gd name="connsiteY1321" fmla="*/ 690 h 10000"/>
                  <a:gd name="connsiteX1322" fmla="*/ 6271 w 10000"/>
                  <a:gd name="connsiteY1322" fmla="*/ 664 h 10000"/>
                  <a:gd name="connsiteX1323" fmla="*/ 6266 w 10000"/>
                  <a:gd name="connsiteY1323" fmla="*/ 654 h 10000"/>
                  <a:gd name="connsiteX1324" fmla="*/ 6111 w 10000"/>
                  <a:gd name="connsiteY1324" fmla="*/ 398 h 10000"/>
                  <a:gd name="connsiteX1325" fmla="*/ 5903 w 10000"/>
                  <a:gd name="connsiteY1325" fmla="*/ 408 h 10000"/>
                  <a:gd name="connsiteX1326" fmla="*/ 5837 w 10000"/>
                  <a:gd name="connsiteY1326" fmla="*/ 427 h 10000"/>
                  <a:gd name="connsiteX1327" fmla="*/ 5756 w 10000"/>
                  <a:gd name="connsiteY1327" fmla="*/ 453 h 10000"/>
                  <a:gd name="connsiteX1328" fmla="*/ 5681 w 10000"/>
                  <a:gd name="connsiteY1328" fmla="*/ 453 h 10000"/>
                  <a:gd name="connsiteX1329" fmla="*/ 5609 w 10000"/>
                  <a:gd name="connsiteY1329" fmla="*/ 447 h 10000"/>
                  <a:gd name="connsiteX1330" fmla="*/ 5554 w 10000"/>
                  <a:gd name="connsiteY1330" fmla="*/ 304 h 10000"/>
                  <a:gd name="connsiteX1331" fmla="*/ 5529 w 10000"/>
                  <a:gd name="connsiteY1331" fmla="*/ 301 h 10000"/>
                  <a:gd name="connsiteX1332" fmla="*/ 5393 w 10000"/>
                  <a:gd name="connsiteY1332" fmla="*/ 256 h 10000"/>
                  <a:gd name="connsiteX1333" fmla="*/ 5366 w 10000"/>
                  <a:gd name="connsiteY1333" fmla="*/ 220 h 10000"/>
                  <a:gd name="connsiteX1334" fmla="*/ 5249 w 10000"/>
                  <a:gd name="connsiteY1334" fmla="*/ 155 h 10000"/>
                  <a:gd name="connsiteX1335" fmla="*/ 5141 w 10000"/>
                  <a:gd name="connsiteY1335" fmla="*/ 52 h 10000"/>
                  <a:gd name="connsiteX1336" fmla="*/ 5116 w 10000"/>
                  <a:gd name="connsiteY1336" fmla="*/ 3 h 10000"/>
                  <a:gd name="connsiteX1337" fmla="*/ 5061 w 10000"/>
                  <a:gd name="connsiteY1337" fmla="*/ 0 h 10000"/>
                  <a:gd name="connsiteX1338" fmla="*/ 5036 w 10000"/>
                  <a:gd name="connsiteY1338" fmla="*/ 32 h 10000"/>
                  <a:gd name="connsiteX1339" fmla="*/ 4942 w 10000"/>
                  <a:gd name="connsiteY1339" fmla="*/ 133 h 10000"/>
                  <a:gd name="connsiteX1340" fmla="*/ 4900 w 10000"/>
                  <a:gd name="connsiteY1340" fmla="*/ 217 h 10000"/>
                  <a:gd name="connsiteX1341" fmla="*/ 4861 w 10000"/>
                  <a:gd name="connsiteY1341" fmla="*/ 198 h 10000"/>
                  <a:gd name="connsiteX1342" fmla="*/ 4795 w 10000"/>
                  <a:gd name="connsiteY1342" fmla="*/ 68 h 10000"/>
                  <a:gd name="connsiteX1343" fmla="*/ 4778 w 10000"/>
                  <a:gd name="connsiteY1343" fmla="*/ 62 h 10000"/>
                  <a:gd name="connsiteX1344" fmla="*/ 4765 w 10000"/>
                  <a:gd name="connsiteY1344" fmla="*/ 62 h 10000"/>
                  <a:gd name="connsiteX1345" fmla="*/ 4748 w 10000"/>
                  <a:gd name="connsiteY1345" fmla="*/ 68 h 10000"/>
                  <a:gd name="connsiteX1346" fmla="*/ 4673 w 10000"/>
                  <a:gd name="connsiteY1346" fmla="*/ 136 h 10000"/>
                  <a:gd name="connsiteX1347" fmla="*/ 4632 w 10000"/>
                  <a:gd name="connsiteY1347" fmla="*/ 201 h 10000"/>
                  <a:gd name="connsiteX1348" fmla="*/ 4623 w 10000"/>
                  <a:gd name="connsiteY1348" fmla="*/ 210 h 10000"/>
                  <a:gd name="connsiteX1349" fmla="*/ 4579 w 10000"/>
                  <a:gd name="connsiteY1349" fmla="*/ 220 h 10000"/>
                  <a:gd name="connsiteX1350" fmla="*/ 4479 w 10000"/>
                  <a:gd name="connsiteY1350" fmla="*/ 198 h 10000"/>
                  <a:gd name="connsiteX1351" fmla="*/ 4402 w 10000"/>
                  <a:gd name="connsiteY1351" fmla="*/ 165 h 10000"/>
                  <a:gd name="connsiteX1352" fmla="*/ 4374 w 10000"/>
                  <a:gd name="connsiteY1352" fmla="*/ 165 h 10000"/>
                  <a:gd name="connsiteX1353" fmla="*/ 4335 w 10000"/>
                  <a:gd name="connsiteY1353" fmla="*/ 172 h 10000"/>
                  <a:gd name="connsiteX1354" fmla="*/ 4302 w 10000"/>
                  <a:gd name="connsiteY1354" fmla="*/ 188 h 10000"/>
                  <a:gd name="connsiteX1355" fmla="*/ 4271 w 10000"/>
                  <a:gd name="connsiteY1355" fmla="*/ 220 h 10000"/>
                  <a:gd name="connsiteX1356" fmla="*/ 4238 w 10000"/>
                  <a:gd name="connsiteY1356" fmla="*/ 240 h 10000"/>
                  <a:gd name="connsiteX1357" fmla="*/ 4324 w 10000"/>
                  <a:gd name="connsiteY1357" fmla="*/ 1289 h 10000"/>
                  <a:gd name="connsiteX1358" fmla="*/ 3521 w 10000"/>
                  <a:gd name="connsiteY1358" fmla="*/ 7730 h 10000"/>
                  <a:gd name="connsiteX1359" fmla="*/ 3560 w 10000"/>
                  <a:gd name="connsiteY1359" fmla="*/ 7749 h 10000"/>
                  <a:gd name="connsiteX1360" fmla="*/ 3562 w 10000"/>
                  <a:gd name="connsiteY1360" fmla="*/ 7759 h 10000"/>
                  <a:gd name="connsiteX1361" fmla="*/ 3573 w 10000"/>
                  <a:gd name="connsiteY1361" fmla="*/ 7766 h 10000"/>
                  <a:gd name="connsiteX1362" fmla="*/ 3584 w 10000"/>
                  <a:gd name="connsiteY1362" fmla="*/ 7759 h 10000"/>
                  <a:gd name="connsiteX1363" fmla="*/ 3811 w 10000"/>
                  <a:gd name="connsiteY1363" fmla="*/ 6802 h 10000"/>
                  <a:gd name="connsiteX1364" fmla="*/ 3623 w 10000"/>
                  <a:gd name="connsiteY1364" fmla="*/ 7733 h 10000"/>
                  <a:gd name="connsiteX1365" fmla="*/ 4297 w 10000"/>
                  <a:gd name="connsiteY1365" fmla="*/ 7345 h 10000"/>
                  <a:gd name="connsiteX1366" fmla="*/ 4236 w 10000"/>
                  <a:gd name="connsiteY1366" fmla="*/ 6832 h 10000"/>
                  <a:gd name="connsiteX1367" fmla="*/ 3946 w 10000"/>
                  <a:gd name="connsiteY1367" fmla="*/ 6675 h 10000"/>
                  <a:gd name="connsiteX1368" fmla="*/ 3687 w 10000"/>
                  <a:gd name="connsiteY1368" fmla="*/ 7730 h 10000"/>
                  <a:gd name="connsiteX1369" fmla="*/ 3690 w 10000"/>
                  <a:gd name="connsiteY1369" fmla="*/ 7730 h 10000"/>
                  <a:gd name="connsiteX1370" fmla="*/ 3704 w 10000"/>
                  <a:gd name="connsiteY1370" fmla="*/ 7740 h 10000"/>
                  <a:gd name="connsiteX1371" fmla="*/ 3712 w 10000"/>
                  <a:gd name="connsiteY1371" fmla="*/ 7743 h 10000"/>
                  <a:gd name="connsiteX1372" fmla="*/ 3723 w 10000"/>
                  <a:gd name="connsiteY1372" fmla="*/ 7749 h 10000"/>
                  <a:gd name="connsiteX1373" fmla="*/ 3729 w 10000"/>
                  <a:gd name="connsiteY1373" fmla="*/ 7749 h 10000"/>
                  <a:gd name="connsiteX1374" fmla="*/ 3729 w 10000"/>
                  <a:gd name="connsiteY1374" fmla="*/ 7743 h 10000"/>
                  <a:gd name="connsiteX1375" fmla="*/ 3745 w 10000"/>
                  <a:gd name="connsiteY1375" fmla="*/ 7740 h 10000"/>
                  <a:gd name="connsiteX1376" fmla="*/ 3753 w 10000"/>
                  <a:gd name="connsiteY1376" fmla="*/ 7730 h 10000"/>
                  <a:gd name="connsiteX1377" fmla="*/ 3762 w 10000"/>
                  <a:gd name="connsiteY1377" fmla="*/ 7720 h 10000"/>
                  <a:gd name="connsiteX1378" fmla="*/ 3776 w 10000"/>
                  <a:gd name="connsiteY1378" fmla="*/ 7710 h 10000"/>
                  <a:gd name="connsiteX1379" fmla="*/ 3784 w 10000"/>
                  <a:gd name="connsiteY1379" fmla="*/ 7701 h 10000"/>
                  <a:gd name="connsiteX1380" fmla="*/ 3792 w 10000"/>
                  <a:gd name="connsiteY1380" fmla="*/ 7694 h 10000"/>
                  <a:gd name="connsiteX1381" fmla="*/ 4805 w 10000"/>
                  <a:gd name="connsiteY1381" fmla="*/ 7386 h 10000"/>
                  <a:gd name="connsiteX1382" fmla="*/ 3778 w 10000"/>
                  <a:gd name="connsiteY1382" fmla="*/ 7756 h 10000"/>
                  <a:gd name="connsiteX1383" fmla="*/ 3762 w 10000"/>
                  <a:gd name="connsiteY1383" fmla="*/ 7775 h 10000"/>
                  <a:gd name="connsiteX1384" fmla="*/ 3748 w 10000"/>
                  <a:gd name="connsiteY1384" fmla="*/ 7775 h 10000"/>
                  <a:gd name="connsiteX1385" fmla="*/ 4264 w 10000"/>
                  <a:gd name="connsiteY1385" fmla="*/ 7821 h 10000"/>
                  <a:gd name="connsiteX1386" fmla="*/ 3712 w 10000"/>
                  <a:gd name="connsiteY1386" fmla="*/ 8005 h 10000"/>
                  <a:gd name="connsiteX1387" fmla="*/ 3706 w 10000"/>
                  <a:gd name="connsiteY1387" fmla="*/ 8021 h 10000"/>
                  <a:gd name="connsiteX1388" fmla="*/ 3712 w 10000"/>
                  <a:gd name="connsiteY1388" fmla="*/ 8044 h 10000"/>
                  <a:gd name="connsiteX1389" fmla="*/ 3712 w 10000"/>
                  <a:gd name="connsiteY1389" fmla="*/ 8051 h 10000"/>
                  <a:gd name="connsiteX1390" fmla="*/ 3767 w 10000"/>
                  <a:gd name="connsiteY1390" fmla="*/ 8106 h 10000"/>
                  <a:gd name="connsiteX1391" fmla="*/ 3770 w 10000"/>
                  <a:gd name="connsiteY1391" fmla="*/ 8119 h 10000"/>
                  <a:gd name="connsiteX1392" fmla="*/ 3740 w 10000"/>
                  <a:gd name="connsiteY1392" fmla="*/ 8154 h 10000"/>
                  <a:gd name="connsiteX1393" fmla="*/ 3731 w 10000"/>
                  <a:gd name="connsiteY1393" fmla="*/ 8138 h 10000"/>
                  <a:gd name="connsiteX1394" fmla="*/ 3729 w 10000"/>
                  <a:gd name="connsiteY1394" fmla="*/ 8125 h 10000"/>
                  <a:gd name="connsiteX1395" fmla="*/ 3712 w 10000"/>
                  <a:gd name="connsiteY1395" fmla="*/ 8115 h 10000"/>
                  <a:gd name="connsiteX1396" fmla="*/ 3704 w 10000"/>
                  <a:gd name="connsiteY1396" fmla="*/ 8109 h 10000"/>
                  <a:gd name="connsiteX1397" fmla="*/ 3687 w 10000"/>
                  <a:gd name="connsiteY1397" fmla="*/ 8099 h 10000"/>
                  <a:gd name="connsiteX1398" fmla="*/ 3673 w 10000"/>
                  <a:gd name="connsiteY1398" fmla="*/ 8093 h 10000"/>
                  <a:gd name="connsiteX1399" fmla="*/ 3665 w 10000"/>
                  <a:gd name="connsiteY1399" fmla="*/ 8083 h 10000"/>
                  <a:gd name="connsiteX1400" fmla="*/ 3648 w 10000"/>
                  <a:gd name="connsiteY1400" fmla="*/ 8073 h 10000"/>
                  <a:gd name="connsiteX1401" fmla="*/ 3643 w 10000"/>
                  <a:gd name="connsiteY1401" fmla="*/ 8063 h 10000"/>
                  <a:gd name="connsiteX1402" fmla="*/ 3632 w 10000"/>
                  <a:gd name="connsiteY1402" fmla="*/ 8054 h 10000"/>
                  <a:gd name="connsiteX1403" fmla="*/ 3623 w 10000"/>
                  <a:gd name="connsiteY1403" fmla="*/ 8060 h 10000"/>
                  <a:gd name="connsiteX1404" fmla="*/ 3615 w 10000"/>
                  <a:gd name="connsiteY1404" fmla="*/ 8070 h 10000"/>
                  <a:gd name="connsiteX1405" fmla="*/ 3607 w 10000"/>
                  <a:gd name="connsiteY1405" fmla="*/ 8083 h 10000"/>
                  <a:gd name="connsiteX1406" fmla="*/ 3607 w 10000"/>
                  <a:gd name="connsiteY1406" fmla="*/ 8099 h 10000"/>
                  <a:gd name="connsiteX1407" fmla="*/ 3607 w 10000"/>
                  <a:gd name="connsiteY1407" fmla="*/ 8125 h 10000"/>
                  <a:gd name="connsiteX1408" fmla="*/ 3601 w 10000"/>
                  <a:gd name="connsiteY1408" fmla="*/ 8148 h 10000"/>
                  <a:gd name="connsiteX1409" fmla="*/ 3584 w 10000"/>
                  <a:gd name="connsiteY1409" fmla="*/ 8154 h 10000"/>
                  <a:gd name="connsiteX1410" fmla="*/ 5255 w 10000"/>
                  <a:gd name="connsiteY1410" fmla="*/ 7926 h 10000"/>
                  <a:gd name="connsiteX1411" fmla="*/ 4881 w 10000"/>
                  <a:gd name="connsiteY1411" fmla="*/ 8090 h 10000"/>
                  <a:gd name="connsiteX1412" fmla="*/ 3206 w 10000"/>
                  <a:gd name="connsiteY1412" fmla="*/ 8300 h 10000"/>
                  <a:gd name="connsiteX1413" fmla="*/ 2947 w 10000"/>
                  <a:gd name="connsiteY1413" fmla="*/ 8089 h 10000"/>
                  <a:gd name="connsiteX1414" fmla="*/ 3057 w 10000"/>
                  <a:gd name="connsiteY1414" fmla="*/ 7143 h 10000"/>
                  <a:gd name="connsiteX0" fmla="*/ 4324 w 10000"/>
                  <a:gd name="connsiteY0" fmla="*/ 1289 h 10000"/>
                  <a:gd name="connsiteX1" fmla="*/ 4296 w 10000"/>
                  <a:gd name="connsiteY1" fmla="*/ 1305 h 10000"/>
                  <a:gd name="connsiteX2" fmla="*/ 4285 w 10000"/>
                  <a:gd name="connsiteY2" fmla="*/ 1279 h 10000"/>
                  <a:gd name="connsiteX3" fmla="*/ 4244 w 10000"/>
                  <a:gd name="connsiteY3" fmla="*/ 1266 h 10000"/>
                  <a:gd name="connsiteX4" fmla="*/ 4208 w 10000"/>
                  <a:gd name="connsiteY4" fmla="*/ 1286 h 10000"/>
                  <a:gd name="connsiteX5" fmla="*/ 4172 w 10000"/>
                  <a:gd name="connsiteY5" fmla="*/ 1299 h 10000"/>
                  <a:gd name="connsiteX6" fmla="*/ 4150 w 10000"/>
                  <a:gd name="connsiteY6" fmla="*/ 1308 h 10000"/>
                  <a:gd name="connsiteX7" fmla="*/ 4139 w 10000"/>
                  <a:gd name="connsiteY7" fmla="*/ 1315 h 10000"/>
                  <a:gd name="connsiteX8" fmla="*/ 4125 w 10000"/>
                  <a:gd name="connsiteY8" fmla="*/ 1315 h 10000"/>
                  <a:gd name="connsiteX9" fmla="*/ 4119 w 10000"/>
                  <a:gd name="connsiteY9" fmla="*/ 1315 h 10000"/>
                  <a:gd name="connsiteX10" fmla="*/ 4111 w 10000"/>
                  <a:gd name="connsiteY10" fmla="*/ 1308 h 10000"/>
                  <a:gd name="connsiteX11" fmla="*/ 4100 w 10000"/>
                  <a:gd name="connsiteY11" fmla="*/ 1315 h 10000"/>
                  <a:gd name="connsiteX12" fmla="*/ 4075 w 10000"/>
                  <a:gd name="connsiteY12" fmla="*/ 1315 h 10000"/>
                  <a:gd name="connsiteX13" fmla="*/ 4058 w 10000"/>
                  <a:gd name="connsiteY13" fmla="*/ 1318 h 10000"/>
                  <a:gd name="connsiteX14" fmla="*/ 4044 w 10000"/>
                  <a:gd name="connsiteY14" fmla="*/ 1315 h 10000"/>
                  <a:gd name="connsiteX15" fmla="*/ 4042 w 10000"/>
                  <a:gd name="connsiteY15" fmla="*/ 1299 h 10000"/>
                  <a:gd name="connsiteX16" fmla="*/ 4014 w 10000"/>
                  <a:gd name="connsiteY16" fmla="*/ 1308 h 10000"/>
                  <a:gd name="connsiteX17" fmla="*/ 4011 w 10000"/>
                  <a:gd name="connsiteY17" fmla="*/ 1315 h 10000"/>
                  <a:gd name="connsiteX18" fmla="*/ 4011 w 10000"/>
                  <a:gd name="connsiteY18" fmla="*/ 1341 h 10000"/>
                  <a:gd name="connsiteX19" fmla="*/ 4019 w 10000"/>
                  <a:gd name="connsiteY19" fmla="*/ 1341 h 10000"/>
                  <a:gd name="connsiteX20" fmla="*/ 3997 w 10000"/>
                  <a:gd name="connsiteY20" fmla="*/ 1363 h 10000"/>
                  <a:gd name="connsiteX21" fmla="*/ 3986 w 10000"/>
                  <a:gd name="connsiteY21" fmla="*/ 1373 h 10000"/>
                  <a:gd name="connsiteX22" fmla="*/ 3981 w 10000"/>
                  <a:gd name="connsiteY22" fmla="*/ 1389 h 10000"/>
                  <a:gd name="connsiteX23" fmla="*/ 3981 w 10000"/>
                  <a:gd name="connsiteY23" fmla="*/ 1409 h 10000"/>
                  <a:gd name="connsiteX24" fmla="*/ 3981 w 10000"/>
                  <a:gd name="connsiteY24" fmla="*/ 1438 h 10000"/>
                  <a:gd name="connsiteX25" fmla="*/ 3961 w 10000"/>
                  <a:gd name="connsiteY25" fmla="*/ 1441 h 10000"/>
                  <a:gd name="connsiteX26" fmla="*/ 3942 w 10000"/>
                  <a:gd name="connsiteY26" fmla="*/ 1441 h 10000"/>
                  <a:gd name="connsiteX27" fmla="*/ 3914 w 10000"/>
                  <a:gd name="connsiteY27" fmla="*/ 1454 h 10000"/>
                  <a:gd name="connsiteX28" fmla="*/ 3892 w 10000"/>
                  <a:gd name="connsiteY28" fmla="*/ 1467 h 10000"/>
                  <a:gd name="connsiteX29" fmla="*/ 3867 w 10000"/>
                  <a:gd name="connsiteY29" fmla="*/ 1483 h 10000"/>
                  <a:gd name="connsiteX30" fmla="*/ 3845 w 10000"/>
                  <a:gd name="connsiteY30" fmla="*/ 1467 h 10000"/>
                  <a:gd name="connsiteX31" fmla="*/ 3850 w 10000"/>
                  <a:gd name="connsiteY31" fmla="*/ 1457 h 10000"/>
                  <a:gd name="connsiteX32" fmla="*/ 3864 w 10000"/>
                  <a:gd name="connsiteY32" fmla="*/ 1441 h 10000"/>
                  <a:gd name="connsiteX33" fmla="*/ 3859 w 10000"/>
                  <a:gd name="connsiteY33" fmla="*/ 1409 h 10000"/>
                  <a:gd name="connsiteX34" fmla="*/ 3842 w 10000"/>
                  <a:gd name="connsiteY34" fmla="*/ 1383 h 10000"/>
                  <a:gd name="connsiteX35" fmla="*/ 3825 w 10000"/>
                  <a:gd name="connsiteY35" fmla="*/ 1360 h 10000"/>
                  <a:gd name="connsiteX36" fmla="*/ 3809 w 10000"/>
                  <a:gd name="connsiteY36" fmla="*/ 1318 h 10000"/>
                  <a:gd name="connsiteX37" fmla="*/ 3787 w 10000"/>
                  <a:gd name="connsiteY37" fmla="*/ 1289 h 10000"/>
                  <a:gd name="connsiteX38" fmla="*/ 3759 w 10000"/>
                  <a:gd name="connsiteY38" fmla="*/ 1266 h 10000"/>
                  <a:gd name="connsiteX39" fmla="*/ 3740 w 10000"/>
                  <a:gd name="connsiteY39" fmla="*/ 1256 h 10000"/>
                  <a:gd name="connsiteX40" fmla="*/ 3715 w 10000"/>
                  <a:gd name="connsiteY40" fmla="*/ 1250 h 10000"/>
                  <a:gd name="connsiteX41" fmla="*/ 3687 w 10000"/>
                  <a:gd name="connsiteY41" fmla="*/ 1256 h 10000"/>
                  <a:gd name="connsiteX42" fmla="*/ 3681 w 10000"/>
                  <a:gd name="connsiteY42" fmla="*/ 1260 h 10000"/>
                  <a:gd name="connsiteX43" fmla="*/ 3670 w 10000"/>
                  <a:gd name="connsiteY43" fmla="*/ 1295 h 10000"/>
                  <a:gd name="connsiteX44" fmla="*/ 3651 w 10000"/>
                  <a:gd name="connsiteY44" fmla="*/ 1305 h 10000"/>
                  <a:gd name="connsiteX45" fmla="*/ 3640 w 10000"/>
                  <a:gd name="connsiteY45" fmla="*/ 1308 h 10000"/>
                  <a:gd name="connsiteX46" fmla="*/ 3626 w 10000"/>
                  <a:gd name="connsiteY46" fmla="*/ 1308 h 10000"/>
                  <a:gd name="connsiteX47" fmla="*/ 3632 w 10000"/>
                  <a:gd name="connsiteY47" fmla="*/ 1276 h 10000"/>
                  <a:gd name="connsiteX48" fmla="*/ 3609 w 10000"/>
                  <a:gd name="connsiteY48" fmla="*/ 1289 h 10000"/>
                  <a:gd name="connsiteX49" fmla="*/ 3593 w 10000"/>
                  <a:gd name="connsiteY49" fmla="*/ 1286 h 10000"/>
                  <a:gd name="connsiteX50" fmla="*/ 3590 w 10000"/>
                  <a:gd name="connsiteY50" fmla="*/ 1256 h 10000"/>
                  <a:gd name="connsiteX51" fmla="*/ 3584 w 10000"/>
                  <a:gd name="connsiteY51" fmla="*/ 1237 h 10000"/>
                  <a:gd name="connsiteX52" fmla="*/ 3573 w 10000"/>
                  <a:gd name="connsiteY52" fmla="*/ 1237 h 10000"/>
                  <a:gd name="connsiteX53" fmla="*/ 3554 w 10000"/>
                  <a:gd name="connsiteY53" fmla="*/ 1227 h 10000"/>
                  <a:gd name="connsiteX54" fmla="*/ 3546 w 10000"/>
                  <a:gd name="connsiteY54" fmla="*/ 1192 h 10000"/>
                  <a:gd name="connsiteX55" fmla="*/ 3529 w 10000"/>
                  <a:gd name="connsiteY55" fmla="*/ 1176 h 10000"/>
                  <a:gd name="connsiteX56" fmla="*/ 3512 w 10000"/>
                  <a:gd name="connsiteY56" fmla="*/ 1182 h 10000"/>
                  <a:gd name="connsiteX57" fmla="*/ 3485 w 10000"/>
                  <a:gd name="connsiteY57" fmla="*/ 1182 h 10000"/>
                  <a:gd name="connsiteX58" fmla="*/ 3463 w 10000"/>
                  <a:gd name="connsiteY58" fmla="*/ 1176 h 10000"/>
                  <a:gd name="connsiteX59" fmla="*/ 3449 w 10000"/>
                  <a:gd name="connsiteY59" fmla="*/ 1182 h 10000"/>
                  <a:gd name="connsiteX60" fmla="*/ 3432 w 10000"/>
                  <a:gd name="connsiteY60" fmla="*/ 1192 h 10000"/>
                  <a:gd name="connsiteX61" fmla="*/ 3454 w 10000"/>
                  <a:gd name="connsiteY61" fmla="*/ 1205 h 10000"/>
                  <a:gd name="connsiteX62" fmla="*/ 3463 w 10000"/>
                  <a:gd name="connsiteY62" fmla="*/ 1205 h 10000"/>
                  <a:gd name="connsiteX63" fmla="*/ 3488 w 10000"/>
                  <a:gd name="connsiteY63" fmla="*/ 1205 h 10000"/>
                  <a:gd name="connsiteX64" fmla="*/ 3488 w 10000"/>
                  <a:gd name="connsiteY64" fmla="*/ 1218 h 10000"/>
                  <a:gd name="connsiteX65" fmla="*/ 3493 w 10000"/>
                  <a:gd name="connsiteY65" fmla="*/ 1247 h 10000"/>
                  <a:gd name="connsiteX66" fmla="*/ 3512 w 10000"/>
                  <a:gd name="connsiteY66" fmla="*/ 1247 h 10000"/>
                  <a:gd name="connsiteX67" fmla="*/ 3518 w 10000"/>
                  <a:gd name="connsiteY67" fmla="*/ 1250 h 10000"/>
                  <a:gd name="connsiteX68" fmla="*/ 3521 w 10000"/>
                  <a:gd name="connsiteY68" fmla="*/ 1276 h 10000"/>
                  <a:gd name="connsiteX69" fmla="*/ 3543 w 10000"/>
                  <a:gd name="connsiteY69" fmla="*/ 1295 h 10000"/>
                  <a:gd name="connsiteX70" fmla="*/ 3546 w 10000"/>
                  <a:gd name="connsiteY70" fmla="*/ 1305 h 10000"/>
                  <a:gd name="connsiteX71" fmla="*/ 3543 w 10000"/>
                  <a:gd name="connsiteY71" fmla="*/ 1315 h 10000"/>
                  <a:gd name="connsiteX72" fmla="*/ 3543 w 10000"/>
                  <a:gd name="connsiteY72" fmla="*/ 1331 h 10000"/>
                  <a:gd name="connsiteX73" fmla="*/ 3554 w 10000"/>
                  <a:gd name="connsiteY73" fmla="*/ 1324 h 10000"/>
                  <a:gd name="connsiteX74" fmla="*/ 3560 w 10000"/>
                  <a:gd name="connsiteY74" fmla="*/ 1331 h 10000"/>
                  <a:gd name="connsiteX75" fmla="*/ 3582 w 10000"/>
                  <a:gd name="connsiteY75" fmla="*/ 1344 h 10000"/>
                  <a:gd name="connsiteX76" fmla="*/ 3598 w 10000"/>
                  <a:gd name="connsiteY76" fmla="*/ 1380 h 10000"/>
                  <a:gd name="connsiteX77" fmla="*/ 3607 w 10000"/>
                  <a:gd name="connsiteY77" fmla="*/ 1389 h 10000"/>
                  <a:gd name="connsiteX78" fmla="*/ 3623 w 10000"/>
                  <a:gd name="connsiteY78" fmla="*/ 1409 h 10000"/>
                  <a:gd name="connsiteX79" fmla="*/ 3634 w 10000"/>
                  <a:gd name="connsiteY79" fmla="*/ 1438 h 10000"/>
                  <a:gd name="connsiteX80" fmla="*/ 3632 w 10000"/>
                  <a:gd name="connsiteY80" fmla="*/ 1454 h 10000"/>
                  <a:gd name="connsiteX81" fmla="*/ 3618 w 10000"/>
                  <a:gd name="connsiteY81" fmla="*/ 1438 h 10000"/>
                  <a:gd name="connsiteX82" fmla="*/ 3598 w 10000"/>
                  <a:gd name="connsiteY82" fmla="*/ 1428 h 10000"/>
                  <a:gd name="connsiteX83" fmla="*/ 3582 w 10000"/>
                  <a:gd name="connsiteY83" fmla="*/ 1402 h 10000"/>
                  <a:gd name="connsiteX84" fmla="*/ 3562 w 10000"/>
                  <a:gd name="connsiteY84" fmla="*/ 1399 h 10000"/>
                  <a:gd name="connsiteX85" fmla="*/ 3546 w 10000"/>
                  <a:gd name="connsiteY85" fmla="*/ 1383 h 10000"/>
                  <a:gd name="connsiteX86" fmla="*/ 3510 w 10000"/>
                  <a:gd name="connsiteY86" fmla="*/ 1360 h 10000"/>
                  <a:gd name="connsiteX87" fmla="*/ 3485 w 10000"/>
                  <a:gd name="connsiteY87" fmla="*/ 1344 h 10000"/>
                  <a:gd name="connsiteX88" fmla="*/ 3454 w 10000"/>
                  <a:gd name="connsiteY88" fmla="*/ 1334 h 10000"/>
                  <a:gd name="connsiteX89" fmla="*/ 3429 w 10000"/>
                  <a:gd name="connsiteY89" fmla="*/ 1315 h 10000"/>
                  <a:gd name="connsiteX90" fmla="*/ 3416 w 10000"/>
                  <a:gd name="connsiteY90" fmla="*/ 1308 h 10000"/>
                  <a:gd name="connsiteX91" fmla="*/ 3399 w 10000"/>
                  <a:gd name="connsiteY91" fmla="*/ 1305 h 10000"/>
                  <a:gd name="connsiteX92" fmla="*/ 3382 w 10000"/>
                  <a:gd name="connsiteY92" fmla="*/ 1286 h 10000"/>
                  <a:gd name="connsiteX93" fmla="*/ 3380 w 10000"/>
                  <a:gd name="connsiteY93" fmla="*/ 1266 h 10000"/>
                  <a:gd name="connsiteX94" fmla="*/ 3388 w 10000"/>
                  <a:gd name="connsiteY94" fmla="*/ 1256 h 10000"/>
                  <a:gd name="connsiteX95" fmla="*/ 3407 w 10000"/>
                  <a:gd name="connsiteY95" fmla="*/ 1256 h 10000"/>
                  <a:gd name="connsiteX96" fmla="*/ 3396 w 10000"/>
                  <a:gd name="connsiteY96" fmla="*/ 1227 h 10000"/>
                  <a:gd name="connsiteX97" fmla="*/ 3382 w 10000"/>
                  <a:gd name="connsiteY97" fmla="*/ 1227 h 10000"/>
                  <a:gd name="connsiteX98" fmla="*/ 3360 w 10000"/>
                  <a:gd name="connsiteY98" fmla="*/ 1221 h 10000"/>
                  <a:gd name="connsiteX99" fmla="*/ 3349 w 10000"/>
                  <a:gd name="connsiteY99" fmla="*/ 1231 h 10000"/>
                  <a:gd name="connsiteX100" fmla="*/ 3352 w 10000"/>
                  <a:gd name="connsiteY100" fmla="*/ 1247 h 10000"/>
                  <a:gd name="connsiteX101" fmla="*/ 3341 w 10000"/>
                  <a:gd name="connsiteY101" fmla="*/ 1237 h 10000"/>
                  <a:gd name="connsiteX102" fmla="*/ 3335 w 10000"/>
                  <a:gd name="connsiteY102" fmla="*/ 1231 h 10000"/>
                  <a:gd name="connsiteX103" fmla="*/ 3307 w 10000"/>
                  <a:gd name="connsiteY103" fmla="*/ 1227 h 10000"/>
                  <a:gd name="connsiteX104" fmla="*/ 3294 w 10000"/>
                  <a:gd name="connsiteY104" fmla="*/ 1221 h 10000"/>
                  <a:gd name="connsiteX105" fmla="*/ 3271 w 10000"/>
                  <a:gd name="connsiteY105" fmla="*/ 1211 h 10000"/>
                  <a:gd name="connsiteX106" fmla="*/ 3252 w 10000"/>
                  <a:gd name="connsiteY106" fmla="*/ 1195 h 10000"/>
                  <a:gd name="connsiteX107" fmla="*/ 3235 w 10000"/>
                  <a:gd name="connsiteY107" fmla="*/ 1195 h 10000"/>
                  <a:gd name="connsiteX108" fmla="*/ 3235 w 10000"/>
                  <a:gd name="connsiteY108" fmla="*/ 1205 h 10000"/>
                  <a:gd name="connsiteX109" fmla="*/ 3219 w 10000"/>
                  <a:gd name="connsiteY109" fmla="*/ 1231 h 10000"/>
                  <a:gd name="connsiteX110" fmla="*/ 3213 w 10000"/>
                  <a:gd name="connsiteY110" fmla="*/ 1231 h 10000"/>
                  <a:gd name="connsiteX111" fmla="*/ 3183 w 10000"/>
                  <a:gd name="connsiteY111" fmla="*/ 1221 h 10000"/>
                  <a:gd name="connsiteX112" fmla="*/ 3175 w 10000"/>
                  <a:gd name="connsiteY112" fmla="*/ 1227 h 10000"/>
                  <a:gd name="connsiteX113" fmla="*/ 3163 w 10000"/>
                  <a:gd name="connsiteY113" fmla="*/ 1237 h 10000"/>
                  <a:gd name="connsiteX114" fmla="*/ 3158 w 10000"/>
                  <a:gd name="connsiteY114" fmla="*/ 1260 h 10000"/>
                  <a:gd name="connsiteX115" fmla="*/ 3158 w 10000"/>
                  <a:gd name="connsiteY115" fmla="*/ 1276 h 10000"/>
                  <a:gd name="connsiteX116" fmla="*/ 3163 w 10000"/>
                  <a:gd name="connsiteY116" fmla="*/ 1295 h 10000"/>
                  <a:gd name="connsiteX117" fmla="*/ 3166 w 10000"/>
                  <a:gd name="connsiteY117" fmla="*/ 1308 h 10000"/>
                  <a:gd name="connsiteX118" fmla="*/ 3158 w 10000"/>
                  <a:gd name="connsiteY118" fmla="*/ 1315 h 10000"/>
                  <a:gd name="connsiteX119" fmla="*/ 3133 w 10000"/>
                  <a:gd name="connsiteY119" fmla="*/ 1299 h 10000"/>
                  <a:gd name="connsiteX120" fmla="*/ 3114 w 10000"/>
                  <a:gd name="connsiteY120" fmla="*/ 1276 h 10000"/>
                  <a:gd name="connsiteX121" fmla="*/ 3078 w 10000"/>
                  <a:gd name="connsiteY121" fmla="*/ 1240 h 10000"/>
                  <a:gd name="connsiteX122" fmla="*/ 3044 w 10000"/>
                  <a:gd name="connsiteY122" fmla="*/ 1227 h 10000"/>
                  <a:gd name="connsiteX123" fmla="*/ 3033 w 10000"/>
                  <a:gd name="connsiteY123" fmla="*/ 1231 h 10000"/>
                  <a:gd name="connsiteX124" fmla="*/ 3036 w 10000"/>
                  <a:gd name="connsiteY124" fmla="*/ 1256 h 10000"/>
                  <a:gd name="connsiteX125" fmla="*/ 3044 w 10000"/>
                  <a:gd name="connsiteY125" fmla="*/ 1266 h 10000"/>
                  <a:gd name="connsiteX126" fmla="*/ 3044 w 10000"/>
                  <a:gd name="connsiteY126" fmla="*/ 1276 h 10000"/>
                  <a:gd name="connsiteX127" fmla="*/ 3036 w 10000"/>
                  <a:gd name="connsiteY127" fmla="*/ 1276 h 10000"/>
                  <a:gd name="connsiteX128" fmla="*/ 3028 w 10000"/>
                  <a:gd name="connsiteY128" fmla="*/ 1266 h 10000"/>
                  <a:gd name="connsiteX129" fmla="*/ 3025 w 10000"/>
                  <a:gd name="connsiteY129" fmla="*/ 1256 h 10000"/>
                  <a:gd name="connsiteX130" fmla="*/ 3008 w 10000"/>
                  <a:gd name="connsiteY130" fmla="*/ 1205 h 10000"/>
                  <a:gd name="connsiteX131" fmla="*/ 3000 w 10000"/>
                  <a:gd name="connsiteY131" fmla="*/ 1192 h 10000"/>
                  <a:gd name="connsiteX132" fmla="*/ 2994 w 10000"/>
                  <a:gd name="connsiteY132" fmla="*/ 1176 h 10000"/>
                  <a:gd name="connsiteX133" fmla="*/ 2986 w 10000"/>
                  <a:gd name="connsiteY133" fmla="*/ 1182 h 10000"/>
                  <a:gd name="connsiteX134" fmla="*/ 2981 w 10000"/>
                  <a:gd name="connsiteY134" fmla="*/ 1192 h 10000"/>
                  <a:gd name="connsiteX135" fmla="*/ 2970 w 10000"/>
                  <a:gd name="connsiteY135" fmla="*/ 1201 h 10000"/>
                  <a:gd name="connsiteX136" fmla="*/ 2956 w 10000"/>
                  <a:gd name="connsiteY136" fmla="*/ 1218 h 10000"/>
                  <a:gd name="connsiteX137" fmla="*/ 2939 w 10000"/>
                  <a:gd name="connsiteY137" fmla="*/ 1240 h 10000"/>
                  <a:gd name="connsiteX138" fmla="*/ 2928 w 10000"/>
                  <a:gd name="connsiteY138" fmla="*/ 1247 h 10000"/>
                  <a:gd name="connsiteX139" fmla="*/ 2922 w 10000"/>
                  <a:gd name="connsiteY139" fmla="*/ 1250 h 10000"/>
                  <a:gd name="connsiteX140" fmla="*/ 2911 w 10000"/>
                  <a:gd name="connsiteY140" fmla="*/ 1250 h 10000"/>
                  <a:gd name="connsiteX141" fmla="*/ 2884 w 10000"/>
                  <a:gd name="connsiteY141" fmla="*/ 1247 h 10000"/>
                  <a:gd name="connsiteX142" fmla="*/ 2864 w 10000"/>
                  <a:gd name="connsiteY142" fmla="*/ 1237 h 10000"/>
                  <a:gd name="connsiteX143" fmla="*/ 2848 w 10000"/>
                  <a:gd name="connsiteY143" fmla="*/ 1231 h 10000"/>
                  <a:gd name="connsiteX144" fmla="*/ 2834 w 10000"/>
                  <a:gd name="connsiteY144" fmla="*/ 1227 h 10000"/>
                  <a:gd name="connsiteX145" fmla="*/ 2831 w 10000"/>
                  <a:gd name="connsiteY145" fmla="*/ 1227 h 10000"/>
                  <a:gd name="connsiteX146" fmla="*/ 2831 w 10000"/>
                  <a:gd name="connsiteY146" fmla="*/ 1221 h 10000"/>
                  <a:gd name="connsiteX147" fmla="*/ 2825 w 10000"/>
                  <a:gd name="connsiteY147" fmla="*/ 1205 h 10000"/>
                  <a:gd name="connsiteX148" fmla="*/ 2823 w 10000"/>
                  <a:gd name="connsiteY148" fmla="*/ 1192 h 10000"/>
                  <a:gd name="connsiteX149" fmla="*/ 2817 w 10000"/>
                  <a:gd name="connsiteY149" fmla="*/ 1182 h 10000"/>
                  <a:gd name="connsiteX150" fmla="*/ 2814 w 10000"/>
                  <a:gd name="connsiteY150" fmla="*/ 1176 h 10000"/>
                  <a:gd name="connsiteX151" fmla="*/ 2792 w 10000"/>
                  <a:gd name="connsiteY151" fmla="*/ 1172 h 10000"/>
                  <a:gd name="connsiteX152" fmla="*/ 2759 w 10000"/>
                  <a:gd name="connsiteY152" fmla="*/ 1156 h 10000"/>
                  <a:gd name="connsiteX153" fmla="*/ 2734 w 10000"/>
                  <a:gd name="connsiteY153" fmla="*/ 1143 h 10000"/>
                  <a:gd name="connsiteX154" fmla="*/ 2695 w 10000"/>
                  <a:gd name="connsiteY154" fmla="*/ 1124 h 10000"/>
                  <a:gd name="connsiteX155" fmla="*/ 2670 w 10000"/>
                  <a:gd name="connsiteY155" fmla="*/ 1108 h 10000"/>
                  <a:gd name="connsiteX156" fmla="*/ 2645 w 10000"/>
                  <a:gd name="connsiteY156" fmla="*/ 1091 h 10000"/>
                  <a:gd name="connsiteX157" fmla="*/ 2618 w 10000"/>
                  <a:gd name="connsiteY157" fmla="*/ 1088 h 10000"/>
                  <a:gd name="connsiteX158" fmla="*/ 2576 w 10000"/>
                  <a:gd name="connsiteY158" fmla="*/ 1088 h 10000"/>
                  <a:gd name="connsiteX159" fmla="*/ 2551 w 10000"/>
                  <a:gd name="connsiteY159" fmla="*/ 1091 h 10000"/>
                  <a:gd name="connsiteX160" fmla="*/ 2521 w 10000"/>
                  <a:gd name="connsiteY160" fmla="*/ 1098 h 10000"/>
                  <a:gd name="connsiteX161" fmla="*/ 2493 w 10000"/>
                  <a:gd name="connsiteY161" fmla="*/ 1104 h 10000"/>
                  <a:gd name="connsiteX162" fmla="*/ 2468 w 10000"/>
                  <a:gd name="connsiteY162" fmla="*/ 1108 h 10000"/>
                  <a:gd name="connsiteX163" fmla="*/ 2404 w 10000"/>
                  <a:gd name="connsiteY163" fmla="*/ 1124 h 10000"/>
                  <a:gd name="connsiteX164" fmla="*/ 2366 w 10000"/>
                  <a:gd name="connsiteY164" fmla="*/ 1133 h 10000"/>
                  <a:gd name="connsiteX165" fmla="*/ 2346 w 10000"/>
                  <a:gd name="connsiteY165" fmla="*/ 1137 h 10000"/>
                  <a:gd name="connsiteX166" fmla="*/ 2294 w 10000"/>
                  <a:gd name="connsiteY166" fmla="*/ 1146 h 10000"/>
                  <a:gd name="connsiteX167" fmla="*/ 2249 w 10000"/>
                  <a:gd name="connsiteY167" fmla="*/ 1156 h 10000"/>
                  <a:gd name="connsiteX168" fmla="*/ 2230 w 10000"/>
                  <a:gd name="connsiteY168" fmla="*/ 1156 h 10000"/>
                  <a:gd name="connsiteX169" fmla="*/ 2222 w 10000"/>
                  <a:gd name="connsiteY169" fmla="*/ 1163 h 10000"/>
                  <a:gd name="connsiteX170" fmla="*/ 2194 w 10000"/>
                  <a:gd name="connsiteY170" fmla="*/ 1163 h 10000"/>
                  <a:gd name="connsiteX171" fmla="*/ 2172 w 10000"/>
                  <a:gd name="connsiteY171" fmla="*/ 1163 h 10000"/>
                  <a:gd name="connsiteX172" fmla="*/ 2147 w 10000"/>
                  <a:gd name="connsiteY172" fmla="*/ 1166 h 10000"/>
                  <a:gd name="connsiteX173" fmla="*/ 2108 w 10000"/>
                  <a:gd name="connsiteY173" fmla="*/ 1166 h 10000"/>
                  <a:gd name="connsiteX174" fmla="*/ 2083 w 10000"/>
                  <a:gd name="connsiteY174" fmla="*/ 1156 h 10000"/>
                  <a:gd name="connsiteX175" fmla="*/ 2042 w 10000"/>
                  <a:gd name="connsiteY175" fmla="*/ 1143 h 10000"/>
                  <a:gd name="connsiteX176" fmla="*/ 2011 w 10000"/>
                  <a:gd name="connsiteY176" fmla="*/ 1143 h 10000"/>
                  <a:gd name="connsiteX177" fmla="*/ 1994 w 10000"/>
                  <a:gd name="connsiteY177" fmla="*/ 1146 h 10000"/>
                  <a:gd name="connsiteX178" fmla="*/ 1967 w 10000"/>
                  <a:gd name="connsiteY178" fmla="*/ 1156 h 10000"/>
                  <a:gd name="connsiteX179" fmla="*/ 1903 w 10000"/>
                  <a:gd name="connsiteY179" fmla="*/ 1176 h 10000"/>
                  <a:gd name="connsiteX180" fmla="*/ 1873 w 10000"/>
                  <a:gd name="connsiteY180" fmla="*/ 1182 h 10000"/>
                  <a:gd name="connsiteX181" fmla="*/ 1850 w 10000"/>
                  <a:gd name="connsiteY181" fmla="*/ 1185 h 10000"/>
                  <a:gd name="connsiteX182" fmla="*/ 1842 w 10000"/>
                  <a:gd name="connsiteY182" fmla="*/ 1192 h 10000"/>
                  <a:gd name="connsiteX183" fmla="*/ 1823 w 10000"/>
                  <a:gd name="connsiteY183" fmla="*/ 1195 h 10000"/>
                  <a:gd name="connsiteX184" fmla="*/ 1814 w 10000"/>
                  <a:gd name="connsiteY184" fmla="*/ 1201 h 10000"/>
                  <a:gd name="connsiteX185" fmla="*/ 1792 w 10000"/>
                  <a:gd name="connsiteY185" fmla="*/ 1218 h 10000"/>
                  <a:gd name="connsiteX186" fmla="*/ 1767 w 10000"/>
                  <a:gd name="connsiteY186" fmla="*/ 1231 h 10000"/>
                  <a:gd name="connsiteX187" fmla="*/ 1717 w 10000"/>
                  <a:gd name="connsiteY187" fmla="*/ 1266 h 10000"/>
                  <a:gd name="connsiteX188" fmla="*/ 1695 w 10000"/>
                  <a:gd name="connsiteY188" fmla="*/ 1279 h 10000"/>
                  <a:gd name="connsiteX189" fmla="*/ 1654 w 10000"/>
                  <a:gd name="connsiteY189" fmla="*/ 1308 h 10000"/>
                  <a:gd name="connsiteX190" fmla="*/ 1620 w 10000"/>
                  <a:gd name="connsiteY190" fmla="*/ 1334 h 10000"/>
                  <a:gd name="connsiteX191" fmla="*/ 1590 w 10000"/>
                  <a:gd name="connsiteY191" fmla="*/ 1360 h 10000"/>
                  <a:gd name="connsiteX192" fmla="*/ 1565 w 10000"/>
                  <a:gd name="connsiteY192" fmla="*/ 1380 h 10000"/>
                  <a:gd name="connsiteX193" fmla="*/ 1532 w 10000"/>
                  <a:gd name="connsiteY193" fmla="*/ 1402 h 10000"/>
                  <a:gd name="connsiteX194" fmla="*/ 1501 w 10000"/>
                  <a:gd name="connsiteY194" fmla="*/ 1418 h 10000"/>
                  <a:gd name="connsiteX195" fmla="*/ 1460 w 10000"/>
                  <a:gd name="connsiteY195" fmla="*/ 1438 h 10000"/>
                  <a:gd name="connsiteX196" fmla="*/ 1435 w 10000"/>
                  <a:gd name="connsiteY196" fmla="*/ 1454 h 10000"/>
                  <a:gd name="connsiteX197" fmla="*/ 1421 w 10000"/>
                  <a:gd name="connsiteY197" fmla="*/ 1464 h 10000"/>
                  <a:gd name="connsiteX198" fmla="*/ 1380 w 10000"/>
                  <a:gd name="connsiteY198" fmla="*/ 1473 h 10000"/>
                  <a:gd name="connsiteX199" fmla="*/ 1324 w 10000"/>
                  <a:gd name="connsiteY199" fmla="*/ 1477 h 10000"/>
                  <a:gd name="connsiteX200" fmla="*/ 1274 w 10000"/>
                  <a:gd name="connsiteY200" fmla="*/ 1483 h 10000"/>
                  <a:gd name="connsiteX201" fmla="*/ 1244 w 10000"/>
                  <a:gd name="connsiteY201" fmla="*/ 1486 h 10000"/>
                  <a:gd name="connsiteX202" fmla="*/ 1233 w 10000"/>
                  <a:gd name="connsiteY202" fmla="*/ 1486 h 10000"/>
                  <a:gd name="connsiteX203" fmla="*/ 1197 w 10000"/>
                  <a:gd name="connsiteY203" fmla="*/ 1493 h 10000"/>
                  <a:gd name="connsiteX204" fmla="*/ 1180 w 10000"/>
                  <a:gd name="connsiteY204" fmla="*/ 1496 h 10000"/>
                  <a:gd name="connsiteX205" fmla="*/ 1169 w 10000"/>
                  <a:gd name="connsiteY205" fmla="*/ 1496 h 10000"/>
                  <a:gd name="connsiteX206" fmla="*/ 1161 w 10000"/>
                  <a:gd name="connsiteY206" fmla="*/ 1503 h 10000"/>
                  <a:gd name="connsiteX207" fmla="*/ 1155 w 10000"/>
                  <a:gd name="connsiteY207" fmla="*/ 1503 h 10000"/>
                  <a:gd name="connsiteX208" fmla="*/ 501 w 10000"/>
                  <a:gd name="connsiteY208" fmla="*/ 2277 h 10000"/>
                  <a:gd name="connsiteX209" fmla="*/ 396 w 10000"/>
                  <a:gd name="connsiteY209" fmla="*/ 2532 h 10000"/>
                  <a:gd name="connsiteX210" fmla="*/ 324 w 10000"/>
                  <a:gd name="connsiteY210" fmla="*/ 2759 h 10000"/>
                  <a:gd name="connsiteX211" fmla="*/ 274 w 10000"/>
                  <a:gd name="connsiteY211" fmla="*/ 2866 h 10000"/>
                  <a:gd name="connsiteX212" fmla="*/ 202 w 10000"/>
                  <a:gd name="connsiteY212" fmla="*/ 3008 h 10000"/>
                  <a:gd name="connsiteX213" fmla="*/ 211 w 10000"/>
                  <a:gd name="connsiteY213" fmla="*/ 3177 h 10000"/>
                  <a:gd name="connsiteX214" fmla="*/ 235 w 10000"/>
                  <a:gd name="connsiteY214" fmla="*/ 3368 h 10000"/>
                  <a:gd name="connsiteX215" fmla="*/ 266 w 10000"/>
                  <a:gd name="connsiteY215" fmla="*/ 3595 h 10000"/>
                  <a:gd name="connsiteX216" fmla="*/ 299 w 10000"/>
                  <a:gd name="connsiteY216" fmla="*/ 3831 h 10000"/>
                  <a:gd name="connsiteX217" fmla="*/ 305 w 10000"/>
                  <a:gd name="connsiteY217" fmla="*/ 3863 h 10000"/>
                  <a:gd name="connsiteX218" fmla="*/ 341 w 10000"/>
                  <a:gd name="connsiteY218" fmla="*/ 3941 h 10000"/>
                  <a:gd name="connsiteX219" fmla="*/ 186 w 10000"/>
                  <a:gd name="connsiteY219" fmla="*/ 3935 h 10000"/>
                  <a:gd name="connsiteX220" fmla="*/ 30 w 10000"/>
                  <a:gd name="connsiteY220" fmla="*/ 3925 h 10000"/>
                  <a:gd name="connsiteX221" fmla="*/ 0 w 10000"/>
                  <a:gd name="connsiteY221" fmla="*/ 4054 h 10000"/>
                  <a:gd name="connsiteX222" fmla="*/ 14 w 10000"/>
                  <a:gd name="connsiteY222" fmla="*/ 4152 h 10000"/>
                  <a:gd name="connsiteX223" fmla="*/ 22 w 10000"/>
                  <a:gd name="connsiteY223" fmla="*/ 4242 h 10000"/>
                  <a:gd name="connsiteX224" fmla="*/ 30 w 10000"/>
                  <a:gd name="connsiteY224" fmla="*/ 4291 h 10000"/>
                  <a:gd name="connsiteX225" fmla="*/ 102 w 10000"/>
                  <a:gd name="connsiteY225" fmla="*/ 4271 h 10000"/>
                  <a:gd name="connsiteX226" fmla="*/ 155 w 10000"/>
                  <a:gd name="connsiteY226" fmla="*/ 4262 h 10000"/>
                  <a:gd name="connsiteX227" fmla="*/ 410 w 10000"/>
                  <a:gd name="connsiteY227" fmla="*/ 4255 h 10000"/>
                  <a:gd name="connsiteX228" fmla="*/ 418 w 10000"/>
                  <a:gd name="connsiteY228" fmla="*/ 4385 h 10000"/>
                  <a:gd name="connsiteX229" fmla="*/ 429 w 10000"/>
                  <a:gd name="connsiteY229" fmla="*/ 4543 h 10000"/>
                  <a:gd name="connsiteX230" fmla="*/ 443 w 10000"/>
                  <a:gd name="connsiteY230" fmla="*/ 4585 h 10000"/>
                  <a:gd name="connsiteX231" fmla="*/ 465 w 10000"/>
                  <a:gd name="connsiteY231" fmla="*/ 4611 h 10000"/>
                  <a:gd name="connsiteX232" fmla="*/ 468 w 10000"/>
                  <a:gd name="connsiteY232" fmla="*/ 4621 h 10000"/>
                  <a:gd name="connsiteX233" fmla="*/ 474 w 10000"/>
                  <a:gd name="connsiteY233" fmla="*/ 4679 h 10000"/>
                  <a:gd name="connsiteX234" fmla="*/ 554 w 10000"/>
                  <a:gd name="connsiteY234" fmla="*/ 4738 h 10000"/>
                  <a:gd name="connsiteX235" fmla="*/ 637 w 10000"/>
                  <a:gd name="connsiteY235" fmla="*/ 4809 h 10000"/>
                  <a:gd name="connsiteX236" fmla="*/ 704 w 10000"/>
                  <a:gd name="connsiteY236" fmla="*/ 4851 h 10000"/>
                  <a:gd name="connsiteX237" fmla="*/ 740 w 10000"/>
                  <a:gd name="connsiteY237" fmla="*/ 4893 h 10000"/>
                  <a:gd name="connsiteX238" fmla="*/ 756 w 10000"/>
                  <a:gd name="connsiteY238" fmla="*/ 4896 h 10000"/>
                  <a:gd name="connsiteX239" fmla="*/ 767 w 10000"/>
                  <a:gd name="connsiteY239" fmla="*/ 4880 h 10000"/>
                  <a:gd name="connsiteX240" fmla="*/ 806 w 10000"/>
                  <a:gd name="connsiteY240" fmla="*/ 4945 h 10000"/>
                  <a:gd name="connsiteX241" fmla="*/ 886 w 10000"/>
                  <a:gd name="connsiteY241" fmla="*/ 5078 h 10000"/>
                  <a:gd name="connsiteX242" fmla="*/ 911 w 10000"/>
                  <a:gd name="connsiteY242" fmla="*/ 5130 h 10000"/>
                  <a:gd name="connsiteX243" fmla="*/ 920 w 10000"/>
                  <a:gd name="connsiteY243" fmla="*/ 5191 h 10000"/>
                  <a:gd name="connsiteX244" fmla="*/ 920 w 10000"/>
                  <a:gd name="connsiteY244" fmla="*/ 5220 h 10000"/>
                  <a:gd name="connsiteX245" fmla="*/ 911 w 10000"/>
                  <a:gd name="connsiteY245" fmla="*/ 5314 h 10000"/>
                  <a:gd name="connsiteX246" fmla="*/ 898 w 10000"/>
                  <a:gd name="connsiteY246" fmla="*/ 5369 h 10000"/>
                  <a:gd name="connsiteX247" fmla="*/ 895 w 10000"/>
                  <a:gd name="connsiteY247" fmla="*/ 5385 h 10000"/>
                  <a:gd name="connsiteX248" fmla="*/ 895 w 10000"/>
                  <a:gd name="connsiteY248" fmla="*/ 5405 h 10000"/>
                  <a:gd name="connsiteX249" fmla="*/ 898 w 10000"/>
                  <a:gd name="connsiteY249" fmla="*/ 5434 h 10000"/>
                  <a:gd name="connsiteX250" fmla="*/ 911 w 10000"/>
                  <a:gd name="connsiteY250" fmla="*/ 5463 h 10000"/>
                  <a:gd name="connsiteX251" fmla="*/ 920 w 10000"/>
                  <a:gd name="connsiteY251" fmla="*/ 5492 h 10000"/>
                  <a:gd name="connsiteX252" fmla="*/ 934 w 10000"/>
                  <a:gd name="connsiteY252" fmla="*/ 5518 h 10000"/>
                  <a:gd name="connsiteX253" fmla="*/ 1169 w 10000"/>
                  <a:gd name="connsiteY253" fmla="*/ 5738 h 10000"/>
                  <a:gd name="connsiteX254" fmla="*/ 1188 w 10000"/>
                  <a:gd name="connsiteY254" fmla="*/ 5755 h 10000"/>
                  <a:gd name="connsiteX255" fmla="*/ 1216 w 10000"/>
                  <a:gd name="connsiteY255" fmla="*/ 5758 h 10000"/>
                  <a:gd name="connsiteX256" fmla="*/ 1313 w 10000"/>
                  <a:gd name="connsiteY256" fmla="*/ 5774 h 10000"/>
                  <a:gd name="connsiteX257" fmla="*/ 1349 w 10000"/>
                  <a:gd name="connsiteY257" fmla="*/ 5787 h 10000"/>
                  <a:gd name="connsiteX258" fmla="*/ 1393 w 10000"/>
                  <a:gd name="connsiteY258" fmla="*/ 5793 h 10000"/>
                  <a:gd name="connsiteX259" fmla="*/ 1393 w 10000"/>
                  <a:gd name="connsiteY259" fmla="*/ 5797 h 10000"/>
                  <a:gd name="connsiteX260" fmla="*/ 1421 w 10000"/>
                  <a:gd name="connsiteY260" fmla="*/ 5810 h 10000"/>
                  <a:gd name="connsiteX261" fmla="*/ 1446 w 10000"/>
                  <a:gd name="connsiteY261" fmla="*/ 5829 h 10000"/>
                  <a:gd name="connsiteX262" fmla="*/ 1460 w 10000"/>
                  <a:gd name="connsiteY262" fmla="*/ 5842 h 10000"/>
                  <a:gd name="connsiteX263" fmla="*/ 1476 w 10000"/>
                  <a:gd name="connsiteY263" fmla="*/ 5848 h 10000"/>
                  <a:gd name="connsiteX264" fmla="*/ 1501 w 10000"/>
                  <a:gd name="connsiteY264" fmla="*/ 5852 h 10000"/>
                  <a:gd name="connsiteX265" fmla="*/ 1532 w 10000"/>
                  <a:gd name="connsiteY265" fmla="*/ 5887 h 10000"/>
                  <a:gd name="connsiteX266" fmla="*/ 1565 w 10000"/>
                  <a:gd name="connsiteY266" fmla="*/ 5942 h 10000"/>
                  <a:gd name="connsiteX267" fmla="*/ 1587 w 10000"/>
                  <a:gd name="connsiteY267" fmla="*/ 5972 h 10000"/>
                  <a:gd name="connsiteX268" fmla="*/ 1612 w 10000"/>
                  <a:gd name="connsiteY268" fmla="*/ 5955 h 10000"/>
                  <a:gd name="connsiteX269" fmla="*/ 1679 w 10000"/>
                  <a:gd name="connsiteY269" fmla="*/ 6049 h 10000"/>
                  <a:gd name="connsiteX270" fmla="*/ 1720 w 10000"/>
                  <a:gd name="connsiteY270" fmla="*/ 6108 h 10000"/>
                  <a:gd name="connsiteX271" fmla="*/ 1751 w 10000"/>
                  <a:gd name="connsiteY271" fmla="*/ 6133 h 10000"/>
                  <a:gd name="connsiteX272" fmla="*/ 1792 w 10000"/>
                  <a:gd name="connsiteY272" fmla="*/ 6169 h 10000"/>
                  <a:gd name="connsiteX273" fmla="*/ 1801 w 10000"/>
                  <a:gd name="connsiteY273" fmla="*/ 6172 h 10000"/>
                  <a:gd name="connsiteX274" fmla="*/ 1814 w 10000"/>
                  <a:gd name="connsiteY274" fmla="*/ 6286 h 10000"/>
                  <a:gd name="connsiteX275" fmla="*/ 1817 w 10000"/>
                  <a:gd name="connsiteY275" fmla="*/ 6331 h 10000"/>
                  <a:gd name="connsiteX276" fmla="*/ 1809 w 10000"/>
                  <a:gd name="connsiteY276" fmla="*/ 6444 h 10000"/>
                  <a:gd name="connsiteX277" fmla="*/ 1801 w 10000"/>
                  <a:gd name="connsiteY277" fmla="*/ 6499 h 10000"/>
                  <a:gd name="connsiteX278" fmla="*/ 1781 w 10000"/>
                  <a:gd name="connsiteY278" fmla="*/ 6522 h 10000"/>
                  <a:gd name="connsiteX279" fmla="*/ 1773 w 10000"/>
                  <a:gd name="connsiteY279" fmla="*/ 6541 h 10000"/>
                  <a:gd name="connsiteX280" fmla="*/ 1762 w 10000"/>
                  <a:gd name="connsiteY280" fmla="*/ 6571 h 10000"/>
                  <a:gd name="connsiteX281" fmla="*/ 1767 w 10000"/>
                  <a:gd name="connsiteY281" fmla="*/ 6622 h 10000"/>
                  <a:gd name="connsiteX282" fmla="*/ 1767 w 10000"/>
                  <a:gd name="connsiteY282" fmla="*/ 6665 h 10000"/>
                  <a:gd name="connsiteX283" fmla="*/ 1767 w 10000"/>
                  <a:gd name="connsiteY283" fmla="*/ 6694 h 10000"/>
                  <a:gd name="connsiteX284" fmla="*/ 1776 w 10000"/>
                  <a:gd name="connsiteY284" fmla="*/ 6726 h 10000"/>
                  <a:gd name="connsiteX285" fmla="*/ 1776 w 10000"/>
                  <a:gd name="connsiteY285" fmla="*/ 6745 h 10000"/>
                  <a:gd name="connsiteX286" fmla="*/ 1767 w 10000"/>
                  <a:gd name="connsiteY286" fmla="*/ 6765 h 10000"/>
                  <a:gd name="connsiteX287" fmla="*/ 1762 w 10000"/>
                  <a:gd name="connsiteY287" fmla="*/ 6804 h 10000"/>
                  <a:gd name="connsiteX288" fmla="*/ 1753 w 10000"/>
                  <a:gd name="connsiteY288" fmla="*/ 6839 h 10000"/>
                  <a:gd name="connsiteX289" fmla="*/ 1742 w 10000"/>
                  <a:gd name="connsiteY289" fmla="*/ 6849 h 10000"/>
                  <a:gd name="connsiteX290" fmla="*/ 1726 w 10000"/>
                  <a:gd name="connsiteY290" fmla="*/ 6849 h 10000"/>
                  <a:gd name="connsiteX291" fmla="*/ 1712 w 10000"/>
                  <a:gd name="connsiteY291" fmla="*/ 6852 h 10000"/>
                  <a:gd name="connsiteX292" fmla="*/ 1640 w 10000"/>
                  <a:gd name="connsiteY292" fmla="*/ 6953 h 10000"/>
                  <a:gd name="connsiteX293" fmla="*/ 1493 w 10000"/>
                  <a:gd name="connsiteY293" fmla="*/ 7105 h 10000"/>
                  <a:gd name="connsiteX294" fmla="*/ 1490 w 10000"/>
                  <a:gd name="connsiteY294" fmla="*/ 7124 h 10000"/>
                  <a:gd name="connsiteX295" fmla="*/ 1468 w 10000"/>
                  <a:gd name="connsiteY295" fmla="*/ 7137 h 10000"/>
                  <a:gd name="connsiteX296" fmla="*/ 1454 w 10000"/>
                  <a:gd name="connsiteY296" fmla="*/ 7144 h 10000"/>
                  <a:gd name="connsiteX297" fmla="*/ 1452 w 10000"/>
                  <a:gd name="connsiteY297" fmla="*/ 7157 h 10000"/>
                  <a:gd name="connsiteX298" fmla="*/ 1446 w 10000"/>
                  <a:gd name="connsiteY298" fmla="*/ 7199 h 10000"/>
                  <a:gd name="connsiteX299" fmla="*/ 1476 w 10000"/>
                  <a:gd name="connsiteY299" fmla="*/ 7247 h 10000"/>
                  <a:gd name="connsiteX300" fmla="*/ 1501 w 10000"/>
                  <a:gd name="connsiteY300" fmla="*/ 7270 h 10000"/>
                  <a:gd name="connsiteX301" fmla="*/ 1518 w 10000"/>
                  <a:gd name="connsiteY301" fmla="*/ 7286 h 10000"/>
                  <a:gd name="connsiteX302" fmla="*/ 1524 w 10000"/>
                  <a:gd name="connsiteY302" fmla="*/ 7306 h 10000"/>
                  <a:gd name="connsiteX303" fmla="*/ 1540 w 10000"/>
                  <a:gd name="connsiteY303" fmla="*/ 7322 h 10000"/>
                  <a:gd name="connsiteX304" fmla="*/ 1565 w 10000"/>
                  <a:gd name="connsiteY304" fmla="*/ 7325 h 10000"/>
                  <a:gd name="connsiteX305" fmla="*/ 1590 w 10000"/>
                  <a:gd name="connsiteY305" fmla="*/ 7332 h 10000"/>
                  <a:gd name="connsiteX306" fmla="*/ 1615 w 10000"/>
                  <a:gd name="connsiteY306" fmla="*/ 7345 h 10000"/>
                  <a:gd name="connsiteX307" fmla="*/ 1662 w 10000"/>
                  <a:gd name="connsiteY307" fmla="*/ 7370 h 10000"/>
                  <a:gd name="connsiteX308" fmla="*/ 1670 w 10000"/>
                  <a:gd name="connsiteY308" fmla="*/ 7351 h 10000"/>
                  <a:gd name="connsiteX309" fmla="*/ 1726 w 10000"/>
                  <a:gd name="connsiteY309" fmla="*/ 7354 h 10000"/>
                  <a:gd name="connsiteX310" fmla="*/ 1726 w 10000"/>
                  <a:gd name="connsiteY310" fmla="*/ 7400 h 10000"/>
                  <a:gd name="connsiteX311" fmla="*/ 1773 w 10000"/>
                  <a:gd name="connsiteY311" fmla="*/ 7409 h 10000"/>
                  <a:gd name="connsiteX312" fmla="*/ 1806 w 10000"/>
                  <a:gd name="connsiteY312" fmla="*/ 7416 h 10000"/>
                  <a:gd name="connsiteX313" fmla="*/ 1839 w 10000"/>
                  <a:gd name="connsiteY313" fmla="*/ 7403 h 10000"/>
                  <a:gd name="connsiteX314" fmla="*/ 1886 w 10000"/>
                  <a:gd name="connsiteY314" fmla="*/ 7403 h 10000"/>
                  <a:gd name="connsiteX315" fmla="*/ 1898 w 10000"/>
                  <a:gd name="connsiteY315" fmla="*/ 7403 h 10000"/>
                  <a:gd name="connsiteX316" fmla="*/ 1914 w 10000"/>
                  <a:gd name="connsiteY316" fmla="*/ 7494 h 10000"/>
                  <a:gd name="connsiteX317" fmla="*/ 1895 w 10000"/>
                  <a:gd name="connsiteY317" fmla="*/ 7523 h 10000"/>
                  <a:gd name="connsiteX318" fmla="*/ 1825 w 10000"/>
                  <a:gd name="connsiteY318" fmla="*/ 7617 h 10000"/>
                  <a:gd name="connsiteX319" fmla="*/ 1776 w 10000"/>
                  <a:gd name="connsiteY319" fmla="*/ 7691 h 10000"/>
                  <a:gd name="connsiteX320" fmla="*/ 1781 w 10000"/>
                  <a:gd name="connsiteY320" fmla="*/ 7723 h 10000"/>
                  <a:gd name="connsiteX321" fmla="*/ 1767 w 10000"/>
                  <a:gd name="connsiteY321" fmla="*/ 7759 h 10000"/>
                  <a:gd name="connsiteX322" fmla="*/ 1762 w 10000"/>
                  <a:gd name="connsiteY322" fmla="*/ 7817 h 10000"/>
                  <a:gd name="connsiteX323" fmla="*/ 1762 w 10000"/>
                  <a:gd name="connsiteY323" fmla="*/ 7856 h 10000"/>
                  <a:gd name="connsiteX324" fmla="*/ 1776 w 10000"/>
                  <a:gd name="connsiteY324" fmla="*/ 7892 h 10000"/>
                  <a:gd name="connsiteX325" fmla="*/ 1784 w 10000"/>
                  <a:gd name="connsiteY325" fmla="*/ 7902 h 10000"/>
                  <a:gd name="connsiteX326" fmla="*/ 1801 w 10000"/>
                  <a:gd name="connsiteY326" fmla="*/ 7908 h 10000"/>
                  <a:gd name="connsiteX327" fmla="*/ 1809 w 10000"/>
                  <a:gd name="connsiteY327" fmla="*/ 7911 h 10000"/>
                  <a:gd name="connsiteX328" fmla="*/ 1801 w 10000"/>
                  <a:gd name="connsiteY328" fmla="*/ 7940 h 10000"/>
                  <a:gd name="connsiteX329" fmla="*/ 1798 w 10000"/>
                  <a:gd name="connsiteY329" fmla="*/ 7979 h 10000"/>
                  <a:gd name="connsiteX330" fmla="*/ 1806 w 10000"/>
                  <a:gd name="connsiteY330" fmla="*/ 8002 h 10000"/>
                  <a:gd name="connsiteX331" fmla="*/ 1823 w 10000"/>
                  <a:gd name="connsiteY331" fmla="*/ 8021 h 10000"/>
                  <a:gd name="connsiteX332" fmla="*/ 1834 w 10000"/>
                  <a:gd name="connsiteY332" fmla="*/ 8044 h 10000"/>
                  <a:gd name="connsiteX333" fmla="*/ 1839 w 10000"/>
                  <a:gd name="connsiteY333" fmla="*/ 8073 h 10000"/>
                  <a:gd name="connsiteX334" fmla="*/ 1842 w 10000"/>
                  <a:gd name="connsiteY334" fmla="*/ 8106 h 10000"/>
                  <a:gd name="connsiteX335" fmla="*/ 1839 w 10000"/>
                  <a:gd name="connsiteY335" fmla="*/ 8144 h 10000"/>
                  <a:gd name="connsiteX336" fmla="*/ 1856 w 10000"/>
                  <a:gd name="connsiteY336" fmla="*/ 8164 h 10000"/>
                  <a:gd name="connsiteX337" fmla="*/ 1886 w 10000"/>
                  <a:gd name="connsiteY337" fmla="*/ 8193 h 10000"/>
                  <a:gd name="connsiteX338" fmla="*/ 1922 w 10000"/>
                  <a:gd name="connsiteY338" fmla="*/ 8206 h 10000"/>
                  <a:gd name="connsiteX339" fmla="*/ 1967 w 10000"/>
                  <a:gd name="connsiteY339" fmla="*/ 8203 h 10000"/>
                  <a:gd name="connsiteX340" fmla="*/ 1986 w 10000"/>
                  <a:gd name="connsiteY340" fmla="*/ 8212 h 10000"/>
                  <a:gd name="connsiteX341" fmla="*/ 2000 w 10000"/>
                  <a:gd name="connsiteY341" fmla="*/ 8232 h 10000"/>
                  <a:gd name="connsiteX342" fmla="*/ 2033 w 10000"/>
                  <a:gd name="connsiteY342" fmla="*/ 8258 h 10000"/>
                  <a:gd name="connsiteX343" fmla="*/ 2050 w 10000"/>
                  <a:gd name="connsiteY343" fmla="*/ 8271 h 10000"/>
                  <a:gd name="connsiteX344" fmla="*/ 2089 w 10000"/>
                  <a:gd name="connsiteY344" fmla="*/ 8280 h 10000"/>
                  <a:gd name="connsiteX345" fmla="*/ 2122 w 10000"/>
                  <a:gd name="connsiteY345" fmla="*/ 8300 h 10000"/>
                  <a:gd name="connsiteX346" fmla="*/ 2163 w 10000"/>
                  <a:gd name="connsiteY346" fmla="*/ 8332 h 10000"/>
                  <a:gd name="connsiteX347" fmla="*/ 2172 w 10000"/>
                  <a:gd name="connsiteY347" fmla="*/ 8335 h 10000"/>
                  <a:gd name="connsiteX348" fmla="*/ 2177 w 10000"/>
                  <a:gd name="connsiteY348" fmla="*/ 8345 h 10000"/>
                  <a:gd name="connsiteX349" fmla="*/ 2163 w 10000"/>
                  <a:gd name="connsiteY349" fmla="*/ 8371 h 10000"/>
                  <a:gd name="connsiteX350" fmla="*/ 2139 w 10000"/>
                  <a:gd name="connsiteY350" fmla="*/ 8423 h 10000"/>
                  <a:gd name="connsiteX351" fmla="*/ 2130 w 10000"/>
                  <a:gd name="connsiteY351" fmla="*/ 8439 h 10000"/>
                  <a:gd name="connsiteX352" fmla="*/ 2105 w 10000"/>
                  <a:gd name="connsiteY352" fmla="*/ 8446 h 10000"/>
                  <a:gd name="connsiteX353" fmla="*/ 2080 w 10000"/>
                  <a:gd name="connsiteY353" fmla="*/ 8449 h 10000"/>
                  <a:gd name="connsiteX354" fmla="*/ 2075 w 10000"/>
                  <a:gd name="connsiteY354" fmla="*/ 8459 h 10000"/>
                  <a:gd name="connsiteX355" fmla="*/ 2072 w 10000"/>
                  <a:gd name="connsiteY355" fmla="*/ 8475 h 10000"/>
                  <a:gd name="connsiteX356" fmla="*/ 2080 w 10000"/>
                  <a:gd name="connsiteY356" fmla="*/ 8484 h 10000"/>
                  <a:gd name="connsiteX357" fmla="*/ 2100 w 10000"/>
                  <a:gd name="connsiteY357" fmla="*/ 8475 h 10000"/>
                  <a:gd name="connsiteX358" fmla="*/ 2141 w 10000"/>
                  <a:gd name="connsiteY358" fmla="*/ 8478 h 10000"/>
                  <a:gd name="connsiteX359" fmla="*/ 2172 w 10000"/>
                  <a:gd name="connsiteY359" fmla="*/ 8475 h 10000"/>
                  <a:gd name="connsiteX360" fmla="*/ 2188 w 10000"/>
                  <a:gd name="connsiteY360" fmla="*/ 8475 h 10000"/>
                  <a:gd name="connsiteX361" fmla="*/ 2222 w 10000"/>
                  <a:gd name="connsiteY361" fmla="*/ 8497 h 10000"/>
                  <a:gd name="connsiteX362" fmla="*/ 2252 w 10000"/>
                  <a:gd name="connsiteY362" fmla="*/ 8514 h 10000"/>
                  <a:gd name="connsiteX363" fmla="*/ 2274 w 10000"/>
                  <a:gd name="connsiteY363" fmla="*/ 8514 h 10000"/>
                  <a:gd name="connsiteX364" fmla="*/ 2299 w 10000"/>
                  <a:gd name="connsiteY364" fmla="*/ 8504 h 10000"/>
                  <a:gd name="connsiteX365" fmla="*/ 2310 w 10000"/>
                  <a:gd name="connsiteY365" fmla="*/ 8504 h 10000"/>
                  <a:gd name="connsiteX366" fmla="*/ 2319 w 10000"/>
                  <a:gd name="connsiteY366" fmla="*/ 8484 h 10000"/>
                  <a:gd name="connsiteX367" fmla="*/ 2338 w 10000"/>
                  <a:gd name="connsiteY367" fmla="*/ 8494 h 10000"/>
                  <a:gd name="connsiteX368" fmla="*/ 2338 w 10000"/>
                  <a:gd name="connsiteY368" fmla="*/ 8552 h 10000"/>
                  <a:gd name="connsiteX369" fmla="*/ 2366 w 10000"/>
                  <a:gd name="connsiteY369" fmla="*/ 8572 h 10000"/>
                  <a:gd name="connsiteX370" fmla="*/ 2382 w 10000"/>
                  <a:gd name="connsiteY370" fmla="*/ 8582 h 10000"/>
                  <a:gd name="connsiteX371" fmla="*/ 2435 w 10000"/>
                  <a:gd name="connsiteY371" fmla="*/ 8552 h 10000"/>
                  <a:gd name="connsiteX372" fmla="*/ 2443 w 10000"/>
                  <a:gd name="connsiteY372" fmla="*/ 8552 h 10000"/>
                  <a:gd name="connsiteX373" fmla="*/ 2454 w 10000"/>
                  <a:gd name="connsiteY373" fmla="*/ 8552 h 10000"/>
                  <a:gd name="connsiteX374" fmla="*/ 2471 w 10000"/>
                  <a:gd name="connsiteY374" fmla="*/ 8546 h 10000"/>
                  <a:gd name="connsiteX375" fmla="*/ 2488 w 10000"/>
                  <a:gd name="connsiteY375" fmla="*/ 8536 h 10000"/>
                  <a:gd name="connsiteX376" fmla="*/ 2501 w 10000"/>
                  <a:gd name="connsiteY376" fmla="*/ 8533 h 10000"/>
                  <a:gd name="connsiteX377" fmla="*/ 2512 w 10000"/>
                  <a:gd name="connsiteY377" fmla="*/ 8533 h 10000"/>
                  <a:gd name="connsiteX378" fmla="*/ 2521 w 10000"/>
                  <a:gd name="connsiteY378" fmla="*/ 8546 h 10000"/>
                  <a:gd name="connsiteX379" fmla="*/ 2521 w 10000"/>
                  <a:gd name="connsiteY379" fmla="*/ 8572 h 10000"/>
                  <a:gd name="connsiteX380" fmla="*/ 2535 w 10000"/>
                  <a:gd name="connsiteY380" fmla="*/ 8588 h 10000"/>
                  <a:gd name="connsiteX381" fmla="*/ 2551 w 10000"/>
                  <a:gd name="connsiteY381" fmla="*/ 8582 h 10000"/>
                  <a:gd name="connsiteX382" fmla="*/ 2560 w 10000"/>
                  <a:gd name="connsiteY382" fmla="*/ 8582 h 10000"/>
                  <a:gd name="connsiteX383" fmla="*/ 2573 w 10000"/>
                  <a:gd name="connsiteY383" fmla="*/ 8588 h 10000"/>
                  <a:gd name="connsiteX384" fmla="*/ 2584 w 10000"/>
                  <a:gd name="connsiteY384" fmla="*/ 8591 h 10000"/>
                  <a:gd name="connsiteX385" fmla="*/ 2590 w 10000"/>
                  <a:gd name="connsiteY385" fmla="*/ 8598 h 10000"/>
                  <a:gd name="connsiteX386" fmla="*/ 2598 w 10000"/>
                  <a:gd name="connsiteY386" fmla="*/ 8608 h 10000"/>
                  <a:gd name="connsiteX387" fmla="*/ 2607 w 10000"/>
                  <a:gd name="connsiteY387" fmla="*/ 8617 h 10000"/>
                  <a:gd name="connsiteX388" fmla="*/ 2618 w 10000"/>
                  <a:gd name="connsiteY388" fmla="*/ 8617 h 10000"/>
                  <a:gd name="connsiteX389" fmla="*/ 2640 w 10000"/>
                  <a:gd name="connsiteY389" fmla="*/ 8608 h 10000"/>
                  <a:gd name="connsiteX390" fmla="*/ 2670 w 10000"/>
                  <a:gd name="connsiteY390" fmla="*/ 8598 h 10000"/>
                  <a:gd name="connsiteX391" fmla="*/ 2673 w 10000"/>
                  <a:gd name="connsiteY391" fmla="*/ 8598 h 10000"/>
                  <a:gd name="connsiteX392" fmla="*/ 2690 w 10000"/>
                  <a:gd name="connsiteY392" fmla="*/ 8598 h 10000"/>
                  <a:gd name="connsiteX393" fmla="*/ 2698 w 10000"/>
                  <a:gd name="connsiteY393" fmla="*/ 8598 h 10000"/>
                  <a:gd name="connsiteX394" fmla="*/ 2712 w 10000"/>
                  <a:gd name="connsiteY394" fmla="*/ 8598 h 10000"/>
                  <a:gd name="connsiteX395" fmla="*/ 2726 w 10000"/>
                  <a:gd name="connsiteY395" fmla="*/ 8591 h 10000"/>
                  <a:gd name="connsiteX396" fmla="*/ 2737 w 10000"/>
                  <a:gd name="connsiteY396" fmla="*/ 8588 h 10000"/>
                  <a:gd name="connsiteX397" fmla="*/ 2759 w 10000"/>
                  <a:gd name="connsiteY397" fmla="*/ 8582 h 10000"/>
                  <a:gd name="connsiteX398" fmla="*/ 2770 w 10000"/>
                  <a:gd name="connsiteY398" fmla="*/ 8578 h 10000"/>
                  <a:gd name="connsiteX399" fmla="*/ 2784 w 10000"/>
                  <a:gd name="connsiteY399" fmla="*/ 8572 h 10000"/>
                  <a:gd name="connsiteX400" fmla="*/ 2795 w 10000"/>
                  <a:gd name="connsiteY400" fmla="*/ 8572 h 10000"/>
                  <a:gd name="connsiteX401" fmla="*/ 2803 w 10000"/>
                  <a:gd name="connsiteY401" fmla="*/ 8588 h 10000"/>
                  <a:gd name="connsiteX402" fmla="*/ 2803 w 10000"/>
                  <a:gd name="connsiteY402" fmla="*/ 8591 h 10000"/>
                  <a:gd name="connsiteX403" fmla="*/ 2803 w 10000"/>
                  <a:gd name="connsiteY403" fmla="*/ 8601 h 10000"/>
                  <a:gd name="connsiteX404" fmla="*/ 2809 w 10000"/>
                  <a:gd name="connsiteY404" fmla="*/ 8601 h 10000"/>
                  <a:gd name="connsiteX405" fmla="*/ 2823 w 10000"/>
                  <a:gd name="connsiteY405" fmla="*/ 8598 h 10000"/>
                  <a:gd name="connsiteX406" fmla="*/ 2831 w 10000"/>
                  <a:gd name="connsiteY406" fmla="*/ 8598 h 10000"/>
                  <a:gd name="connsiteX407" fmla="*/ 2839 w 10000"/>
                  <a:gd name="connsiteY407" fmla="*/ 8601 h 10000"/>
                  <a:gd name="connsiteX408" fmla="*/ 2848 w 10000"/>
                  <a:gd name="connsiteY408" fmla="*/ 8598 h 10000"/>
                  <a:gd name="connsiteX409" fmla="*/ 2856 w 10000"/>
                  <a:gd name="connsiteY409" fmla="*/ 8601 h 10000"/>
                  <a:gd name="connsiteX410" fmla="*/ 2859 w 10000"/>
                  <a:gd name="connsiteY410" fmla="*/ 8601 h 10000"/>
                  <a:gd name="connsiteX411" fmla="*/ 2864 w 10000"/>
                  <a:gd name="connsiteY411" fmla="*/ 8598 h 10000"/>
                  <a:gd name="connsiteX412" fmla="*/ 2889 w 10000"/>
                  <a:gd name="connsiteY412" fmla="*/ 8611 h 10000"/>
                  <a:gd name="connsiteX413" fmla="*/ 2906 w 10000"/>
                  <a:gd name="connsiteY413" fmla="*/ 8620 h 10000"/>
                  <a:gd name="connsiteX414" fmla="*/ 2914 w 10000"/>
                  <a:gd name="connsiteY414" fmla="*/ 8627 h 10000"/>
                  <a:gd name="connsiteX415" fmla="*/ 2920 w 10000"/>
                  <a:gd name="connsiteY415" fmla="*/ 8640 h 10000"/>
                  <a:gd name="connsiteX416" fmla="*/ 2922 w 10000"/>
                  <a:gd name="connsiteY416" fmla="*/ 8666 h 10000"/>
                  <a:gd name="connsiteX417" fmla="*/ 2922 w 10000"/>
                  <a:gd name="connsiteY417" fmla="*/ 8692 h 10000"/>
                  <a:gd name="connsiteX418" fmla="*/ 2939 w 10000"/>
                  <a:gd name="connsiteY418" fmla="*/ 8695 h 10000"/>
                  <a:gd name="connsiteX419" fmla="*/ 2953 w 10000"/>
                  <a:gd name="connsiteY419" fmla="*/ 8695 h 10000"/>
                  <a:gd name="connsiteX420" fmla="*/ 2961 w 10000"/>
                  <a:gd name="connsiteY420" fmla="*/ 8695 h 10000"/>
                  <a:gd name="connsiteX421" fmla="*/ 2972 w 10000"/>
                  <a:gd name="connsiteY421" fmla="*/ 8692 h 10000"/>
                  <a:gd name="connsiteX422" fmla="*/ 2981 w 10000"/>
                  <a:gd name="connsiteY422" fmla="*/ 8685 h 10000"/>
                  <a:gd name="connsiteX423" fmla="*/ 2989 w 10000"/>
                  <a:gd name="connsiteY423" fmla="*/ 8685 h 10000"/>
                  <a:gd name="connsiteX424" fmla="*/ 3008 w 10000"/>
                  <a:gd name="connsiteY424" fmla="*/ 8685 h 10000"/>
                  <a:gd name="connsiteX425" fmla="*/ 3028 w 10000"/>
                  <a:gd name="connsiteY425" fmla="*/ 8695 h 10000"/>
                  <a:gd name="connsiteX426" fmla="*/ 3042 w 10000"/>
                  <a:gd name="connsiteY426" fmla="*/ 8695 h 10000"/>
                  <a:gd name="connsiteX427" fmla="*/ 3053 w 10000"/>
                  <a:gd name="connsiteY427" fmla="*/ 8676 h 10000"/>
                  <a:gd name="connsiteX428" fmla="*/ 3061 w 10000"/>
                  <a:gd name="connsiteY428" fmla="*/ 8666 h 10000"/>
                  <a:gd name="connsiteX429" fmla="*/ 3066 w 10000"/>
                  <a:gd name="connsiteY429" fmla="*/ 8656 h 10000"/>
                  <a:gd name="connsiteX430" fmla="*/ 3091 w 10000"/>
                  <a:gd name="connsiteY430" fmla="*/ 8659 h 10000"/>
                  <a:gd name="connsiteX431" fmla="*/ 3105 w 10000"/>
                  <a:gd name="connsiteY431" fmla="*/ 8659 h 10000"/>
                  <a:gd name="connsiteX432" fmla="*/ 3108 w 10000"/>
                  <a:gd name="connsiteY432" fmla="*/ 8650 h 10000"/>
                  <a:gd name="connsiteX433" fmla="*/ 3147 w 10000"/>
                  <a:gd name="connsiteY433" fmla="*/ 8588 h 10000"/>
                  <a:gd name="connsiteX434" fmla="*/ 3150 w 10000"/>
                  <a:gd name="connsiteY434" fmla="*/ 8598 h 10000"/>
                  <a:gd name="connsiteX435" fmla="*/ 3163 w 10000"/>
                  <a:gd name="connsiteY435" fmla="*/ 8601 h 10000"/>
                  <a:gd name="connsiteX436" fmla="*/ 3180 w 10000"/>
                  <a:gd name="connsiteY436" fmla="*/ 8608 h 10000"/>
                  <a:gd name="connsiteX437" fmla="*/ 3188 w 10000"/>
                  <a:gd name="connsiteY437" fmla="*/ 8611 h 10000"/>
                  <a:gd name="connsiteX438" fmla="*/ 3227 w 10000"/>
                  <a:gd name="connsiteY438" fmla="*/ 8620 h 10000"/>
                  <a:gd name="connsiteX439" fmla="*/ 3238 w 10000"/>
                  <a:gd name="connsiteY439" fmla="*/ 8617 h 10000"/>
                  <a:gd name="connsiteX440" fmla="*/ 3247 w 10000"/>
                  <a:gd name="connsiteY440" fmla="*/ 8601 h 10000"/>
                  <a:gd name="connsiteX441" fmla="*/ 3269 w 10000"/>
                  <a:gd name="connsiteY441" fmla="*/ 8611 h 10000"/>
                  <a:gd name="connsiteX442" fmla="*/ 3277 w 10000"/>
                  <a:gd name="connsiteY442" fmla="*/ 8617 h 10000"/>
                  <a:gd name="connsiteX443" fmla="*/ 3285 w 10000"/>
                  <a:gd name="connsiteY443" fmla="*/ 8611 h 10000"/>
                  <a:gd name="connsiteX444" fmla="*/ 3307 w 10000"/>
                  <a:gd name="connsiteY444" fmla="*/ 8611 h 10000"/>
                  <a:gd name="connsiteX445" fmla="*/ 3319 w 10000"/>
                  <a:gd name="connsiteY445" fmla="*/ 8617 h 10000"/>
                  <a:gd name="connsiteX446" fmla="*/ 3324 w 10000"/>
                  <a:gd name="connsiteY446" fmla="*/ 8617 h 10000"/>
                  <a:gd name="connsiteX447" fmla="*/ 3327 w 10000"/>
                  <a:gd name="connsiteY447" fmla="*/ 8620 h 10000"/>
                  <a:gd name="connsiteX448" fmla="*/ 3341 w 10000"/>
                  <a:gd name="connsiteY448" fmla="*/ 8620 h 10000"/>
                  <a:gd name="connsiteX449" fmla="*/ 3357 w 10000"/>
                  <a:gd name="connsiteY449" fmla="*/ 8620 h 10000"/>
                  <a:gd name="connsiteX450" fmla="*/ 3374 w 10000"/>
                  <a:gd name="connsiteY450" fmla="*/ 8620 h 10000"/>
                  <a:gd name="connsiteX451" fmla="*/ 3382 w 10000"/>
                  <a:gd name="connsiteY451" fmla="*/ 8620 h 10000"/>
                  <a:gd name="connsiteX452" fmla="*/ 3399 w 10000"/>
                  <a:gd name="connsiteY452" fmla="*/ 8611 h 10000"/>
                  <a:gd name="connsiteX453" fmla="*/ 3413 w 10000"/>
                  <a:gd name="connsiteY453" fmla="*/ 8601 h 10000"/>
                  <a:gd name="connsiteX454" fmla="*/ 3421 w 10000"/>
                  <a:gd name="connsiteY454" fmla="*/ 8588 h 10000"/>
                  <a:gd name="connsiteX455" fmla="*/ 3421 w 10000"/>
                  <a:gd name="connsiteY455" fmla="*/ 8572 h 10000"/>
                  <a:gd name="connsiteX456" fmla="*/ 3421 w 10000"/>
                  <a:gd name="connsiteY456" fmla="*/ 8552 h 10000"/>
                  <a:gd name="connsiteX457" fmla="*/ 3424 w 10000"/>
                  <a:gd name="connsiteY457" fmla="*/ 8533 h 10000"/>
                  <a:gd name="connsiteX458" fmla="*/ 3432 w 10000"/>
                  <a:gd name="connsiteY458" fmla="*/ 8523 h 10000"/>
                  <a:gd name="connsiteX459" fmla="*/ 3446 w 10000"/>
                  <a:gd name="connsiteY459" fmla="*/ 8523 h 10000"/>
                  <a:gd name="connsiteX460" fmla="*/ 3457 w 10000"/>
                  <a:gd name="connsiteY460" fmla="*/ 8523 h 10000"/>
                  <a:gd name="connsiteX461" fmla="*/ 3476 w 10000"/>
                  <a:gd name="connsiteY461" fmla="*/ 8533 h 10000"/>
                  <a:gd name="connsiteX462" fmla="*/ 3485 w 10000"/>
                  <a:gd name="connsiteY462" fmla="*/ 8536 h 10000"/>
                  <a:gd name="connsiteX463" fmla="*/ 3501 w 10000"/>
                  <a:gd name="connsiteY463" fmla="*/ 8527 h 10000"/>
                  <a:gd name="connsiteX464" fmla="*/ 3504 w 10000"/>
                  <a:gd name="connsiteY464" fmla="*/ 8514 h 10000"/>
                  <a:gd name="connsiteX465" fmla="*/ 3510 w 10000"/>
                  <a:gd name="connsiteY465" fmla="*/ 8497 h 10000"/>
                  <a:gd name="connsiteX466" fmla="*/ 3537 w 10000"/>
                  <a:gd name="connsiteY466" fmla="*/ 8484 h 10000"/>
                  <a:gd name="connsiteX467" fmla="*/ 3562 w 10000"/>
                  <a:gd name="connsiteY467" fmla="*/ 8488 h 10000"/>
                  <a:gd name="connsiteX468" fmla="*/ 3568 w 10000"/>
                  <a:gd name="connsiteY468" fmla="*/ 8484 h 10000"/>
                  <a:gd name="connsiteX469" fmla="*/ 3584 w 10000"/>
                  <a:gd name="connsiteY469" fmla="*/ 8494 h 10000"/>
                  <a:gd name="connsiteX470" fmla="*/ 3593 w 10000"/>
                  <a:gd name="connsiteY470" fmla="*/ 8507 h 10000"/>
                  <a:gd name="connsiteX471" fmla="*/ 3618 w 10000"/>
                  <a:gd name="connsiteY471" fmla="*/ 8497 h 10000"/>
                  <a:gd name="connsiteX472" fmla="*/ 3643 w 10000"/>
                  <a:gd name="connsiteY472" fmla="*/ 8475 h 10000"/>
                  <a:gd name="connsiteX473" fmla="*/ 3657 w 10000"/>
                  <a:gd name="connsiteY473" fmla="*/ 8478 h 10000"/>
                  <a:gd name="connsiteX474" fmla="*/ 3670 w 10000"/>
                  <a:gd name="connsiteY474" fmla="*/ 8475 h 10000"/>
                  <a:gd name="connsiteX475" fmla="*/ 3673 w 10000"/>
                  <a:gd name="connsiteY475" fmla="*/ 8468 h 10000"/>
                  <a:gd name="connsiteX476" fmla="*/ 3681 w 10000"/>
                  <a:gd name="connsiteY476" fmla="*/ 8468 h 10000"/>
                  <a:gd name="connsiteX477" fmla="*/ 3698 w 10000"/>
                  <a:gd name="connsiteY477" fmla="*/ 8478 h 10000"/>
                  <a:gd name="connsiteX478" fmla="*/ 3720 w 10000"/>
                  <a:gd name="connsiteY478" fmla="*/ 8497 h 10000"/>
                  <a:gd name="connsiteX479" fmla="*/ 3715 w 10000"/>
                  <a:gd name="connsiteY479" fmla="*/ 8504 h 10000"/>
                  <a:gd name="connsiteX480" fmla="*/ 3729 w 10000"/>
                  <a:gd name="connsiteY480" fmla="*/ 8514 h 10000"/>
                  <a:gd name="connsiteX481" fmla="*/ 3729 w 10000"/>
                  <a:gd name="connsiteY481" fmla="*/ 8517 h 10000"/>
                  <a:gd name="connsiteX482" fmla="*/ 3740 w 10000"/>
                  <a:gd name="connsiteY482" fmla="*/ 8527 h 10000"/>
                  <a:gd name="connsiteX483" fmla="*/ 3759 w 10000"/>
                  <a:gd name="connsiteY483" fmla="*/ 8517 h 10000"/>
                  <a:gd name="connsiteX484" fmla="*/ 3762 w 10000"/>
                  <a:gd name="connsiteY484" fmla="*/ 8504 h 10000"/>
                  <a:gd name="connsiteX485" fmla="*/ 3770 w 10000"/>
                  <a:gd name="connsiteY485" fmla="*/ 8488 h 10000"/>
                  <a:gd name="connsiteX486" fmla="*/ 3778 w 10000"/>
                  <a:gd name="connsiteY486" fmla="*/ 8484 h 10000"/>
                  <a:gd name="connsiteX487" fmla="*/ 3792 w 10000"/>
                  <a:gd name="connsiteY487" fmla="*/ 8475 h 10000"/>
                  <a:gd name="connsiteX488" fmla="*/ 3803 w 10000"/>
                  <a:gd name="connsiteY488" fmla="*/ 8478 h 10000"/>
                  <a:gd name="connsiteX489" fmla="*/ 3809 w 10000"/>
                  <a:gd name="connsiteY489" fmla="*/ 8475 h 10000"/>
                  <a:gd name="connsiteX490" fmla="*/ 3825 w 10000"/>
                  <a:gd name="connsiteY490" fmla="*/ 8465 h 10000"/>
                  <a:gd name="connsiteX491" fmla="*/ 3834 w 10000"/>
                  <a:gd name="connsiteY491" fmla="*/ 8468 h 10000"/>
                  <a:gd name="connsiteX492" fmla="*/ 3842 w 10000"/>
                  <a:gd name="connsiteY492" fmla="*/ 8478 h 10000"/>
                  <a:gd name="connsiteX493" fmla="*/ 3850 w 10000"/>
                  <a:gd name="connsiteY493" fmla="*/ 8478 h 10000"/>
                  <a:gd name="connsiteX494" fmla="*/ 3859 w 10000"/>
                  <a:gd name="connsiteY494" fmla="*/ 8484 h 10000"/>
                  <a:gd name="connsiteX495" fmla="*/ 3873 w 10000"/>
                  <a:gd name="connsiteY495" fmla="*/ 8494 h 10000"/>
                  <a:gd name="connsiteX496" fmla="*/ 3875 w 10000"/>
                  <a:gd name="connsiteY496" fmla="*/ 8507 h 10000"/>
                  <a:gd name="connsiteX497" fmla="*/ 3881 w 10000"/>
                  <a:gd name="connsiteY497" fmla="*/ 8527 h 10000"/>
                  <a:gd name="connsiteX498" fmla="*/ 3875 w 10000"/>
                  <a:gd name="connsiteY498" fmla="*/ 8546 h 10000"/>
                  <a:gd name="connsiteX499" fmla="*/ 3892 w 10000"/>
                  <a:gd name="connsiteY499" fmla="*/ 8546 h 10000"/>
                  <a:gd name="connsiteX500" fmla="*/ 3900 w 10000"/>
                  <a:gd name="connsiteY500" fmla="*/ 8543 h 10000"/>
                  <a:gd name="connsiteX501" fmla="*/ 3906 w 10000"/>
                  <a:gd name="connsiteY501" fmla="*/ 8543 h 10000"/>
                  <a:gd name="connsiteX502" fmla="*/ 3922 w 10000"/>
                  <a:gd name="connsiteY502" fmla="*/ 8552 h 10000"/>
                  <a:gd name="connsiteX503" fmla="*/ 3939 w 10000"/>
                  <a:gd name="connsiteY503" fmla="*/ 8559 h 10000"/>
                  <a:gd name="connsiteX504" fmla="*/ 3953 w 10000"/>
                  <a:gd name="connsiteY504" fmla="*/ 8572 h 10000"/>
                  <a:gd name="connsiteX505" fmla="*/ 3956 w 10000"/>
                  <a:gd name="connsiteY505" fmla="*/ 8588 h 10000"/>
                  <a:gd name="connsiteX506" fmla="*/ 3956 w 10000"/>
                  <a:gd name="connsiteY506" fmla="*/ 8608 h 10000"/>
                  <a:gd name="connsiteX507" fmla="*/ 3972 w 10000"/>
                  <a:gd name="connsiteY507" fmla="*/ 8608 h 10000"/>
                  <a:gd name="connsiteX508" fmla="*/ 3986 w 10000"/>
                  <a:gd name="connsiteY508" fmla="*/ 8608 h 10000"/>
                  <a:gd name="connsiteX509" fmla="*/ 3997 w 10000"/>
                  <a:gd name="connsiteY509" fmla="*/ 8608 h 10000"/>
                  <a:gd name="connsiteX510" fmla="*/ 4006 w 10000"/>
                  <a:gd name="connsiteY510" fmla="*/ 8608 h 10000"/>
                  <a:gd name="connsiteX511" fmla="*/ 4006 w 10000"/>
                  <a:gd name="connsiteY511" fmla="*/ 8611 h 10000"/>
                  <a:gd name="connsiteX512" fmla="*/ 4011 w 10000"/>
                  <a:gd name="connsiteY512" fmla="*/ 8611 h 10000"/>
                  <a:gd name="connsiteX513" fmla="*/ 4022 w 10000"/>
                  <a:gd name="connsiteY513" fmla="*/ 8620 h 10000"/>
                  <a:gd name="connsiteX514" fmla="*/ 4042 w 10000"/>
                  <a:gd name="connsiteY514" fmla="*/ 8620 h 10000"/>
                  <a:gd name="connsiteX515" fmla="*/ 4050 w 10000"/>
                  <a:gd name="connsiteY515" fmla="*/ 8617 h 10000"/>
                  <a:gd name="connsiteX516" fmla="*/ 4069 w 10000"/>
                  <a:gd name="connsiteY516" fmla="*/ 8620 h 10000"/>
                  <a:gd name="connsiteX517" fmla="*/ 4086 w 10000"/>
                  <a:gd name="connsiteY517" fmla="*/ 8630 h 10000"/>
                  <a:gd name="connsiteX518" fmla="*/ 4108 w 10000"/>
                  <a:gd name="connsiteY518" fmla="*/ 8627 h 10000"/>
                  <a:gd name="connsiteX519" fmla="*/ 4125 w 10000"/>
                  <a:gd name="connsiteY519" fmla="*/ 8620 h 10000"/>
                  <a:gd name="connsiteX520" fmla="*/ 4133 w 10000"/>
                  <a:gd name="connsiteY520" fmla="*/ 8611 h 10000"/>
                  <a:gd name="connsiteX521" fmla="*/ 4139 w 10000"/>
                  <a:gd name="connsiteY521" fmla="*/ 8608 h 10000"/>
                  <a:gd name="connsiteX522" fmla="*/ 4147 w 10000"/>
                  <a:gd name="connsiteY522" fmla="*/ 8601 h 10000"/>
                  <a:gd name="connsiteX523" fmla="*/ 4155 w 10000"/>
                  <a:gd name="connsiteY523" fmla="*/ 8591 h 10000"/>
                  <a:gd name="connsiteX524" fmla="*/ 4166 w 10000"/>
                  <a:gd name="connsiteY524" fmla="*/ 8582 h 10000"/>
                  <a:gd name="connsiteX525" fmla="*/ 4183 w 10000"/>
                  <a:gd name="connsiteY525" fmla="*/ 8569 h 10000"/>
                  <a:gd name="connsiteX526" fmla="*/ 4191 w 10000"/>
                  <a:gd name="connsiteY526" fmla="*/ 8562 h 10000"/>
                  <a:gd name="connsiteX527" fmla="*/ 4208 w 10000"/>
                  <a:gd name="connsiteY527" fmla="*/ 8552 h 10000"/>
                  <a:gd name="connsiteX528" fmla="*/ 4230 w 10000"/>
                  <a:gd name="connsiteY528" fmla="*/ 8552 h 10000"/>
                  <a:gd name="connsiteX529" fmla="*/ 4238 w 10000"/>
                  <a:gd name="connsiteY529" fmla="*/ 8559 h 10000"/>
                  <a:gd name="connsiteX530" fmla="*/ 4247 w 10000"/>
                  <a:gd name="connsiteY530" fmla="*/ 8572 h 10000"/>
                  <a:gd name="connsiteX531" fmla="*/ 4252 w 10000"/>
                  <a:gd name="connsiteY531" fmla="*/ 8578 h 10000"/>
                  <a:gd name="connsiteX532" fmla="*/ 4263 w 10000"/>
                  <a:gd name="connsiteY532" fmla="*/ 8582 h 10000"/>
                  <a:gd name="connsiteX533" fmla="*/ 4277 w 10000"/>
                  <a:gd name="connsiteY533" fmla="*/ 8572 h 10000"/>
                  <a:gd name="connsiteX534" fmla="*/ 4294 w 10000"/>
                  <a:gd name="connsiteY534" fmla="*/ 8559 h 10000"/>
                  <a:gd name="connsiteX535" fmla="*/ 4302 w 10000"/>
                  <a:gd name="connsiteY535" fmla="*/ 8546 h 10000"/>
                  <a:gd name="connsiteX536" fmla="*/ 4310 w 10000"/>
                  <a:gd name="connsiteY536" fmla="*/ 8543 h 10000"/>
                  <a:gd name="connsiteX537" fmla="*/ 4313 w 10000"/>
                  <a:gd name="connsiteY537" fmla="*/ 8543 h 10000"/>
                  <a:gd name="connsiteX538" fmla="*/ 4332 w 10000"/>
                  <a:gd name="connsiteY538" fmla="*/ 8546 h 10000"/>
                  <a:gd name="connsiteX539" fmla="*/ 4335 w 10000"/>
                  <a:gd name="connsiteY539" fmla="*/ 8559 h 10000"/>
                  <a:gd name="connsiteX540" fmla="*/ 4349 w 10000"/>
                  <a:gd name="connsiteY540" fmla="*/ 8588 h 10000"/>
                  <a:gd name="connsiteX541" fmla="*/ 4360 w 10000"/>
                  <a:gd name="connsiteY541" fmla="*/ 8591 h 10000"/>
                  <a:gd name="connsiteX542" fmla="*/ 4366 w 10000"/>
                  <a:gd name="connsiteY542" fmla="*/ 8591 h 10000"/>
                  <a:gd name="connsiteX543" fmla="*/ 4382 w 10000"/>
                  <a:gd name="connsiteY543" fmla="*/ 8598 h 10000"/>
                  <a:gd name="connsiteX544" fmla="*/ 4385 w 10000"/>
                  <a:gd name="connsiteY544" fmla="*/ 8598 h 10000"/>
                  <a:gd name="connsiteX545" fmla="*/ 4402 w 10000"/>
                  <a:gd name="connsiteY545" fmla="*/ 8598 h 10000"/>
                  <a:gd name="connsiteX546" fmla="*/ 4421 w 10000"/>
                  <a:gd name="connsiteY546" fmla="*/ 8591 h 10000"/>
                  <a:gd name="connsiteX547" fmla="*/ 4440 w 10000"/>
                  <a:gd name="connsiteY547" fmla="*/ 8591 h 10000"/>
                  <a:gd name="connsiteX548" fmla="*/ 4449 w 10000"/>
                  <a:gd name="connsiteY548" fmla="*/ 8598 h 10000"/>
                  <a:gd name="connsiteX549" fmla="*/ 4454 w 10000"/>
                  <a:gd name="connsiteY549" fmla="*/ 8617 h 10000"/>
                  <a:gd name="connsiteX550" fmla="*/ 4463 w 10000"/>
                  <a:gd name="connsiteY550" fmla="*/ 8608 h 10000"/>
                  <a:gd name="connsiteX551" fmla="*/ 4474 w 10000"/>
                  <a:gd name="connsiteY551" fmla="*/ 8608 h 10000"/>
                  <a:gd name="connsiteX552" fmla="*/ 4490 w 10000"/>
                  <a:gd name="connsiteY552" fmla="*/ 8617 h 10000"/>
                  <a:gd name="connsiteX553" fmla="*/ 4504 w 10000"/>
                  <a:gd name="connsiteY553" fmla="*/ 8617 h 10000"/>
                  <a:gd name="connsiteX554" fmla="*/ 4518 w 10000"/>
                  <a:gd name="connsiteY554" fmla="*/ 8617 h 10000"/>
                  <a:gd name="connsiteX555" fmla="*/ 4535 w 10000"/>
                  <a:gd name="connsiteY555" fmla="*/ 8611 h 10000"/>
                  <a:gd name="connsiteX556" fmla="*/ 4546 w 10000"/>
                  <a:gd name="connsiteY556" fmla="*/ 8611 h 10000"/>
                  <a:gd name="connsiteX557" fmla="*/ 4562 w 10000"/>
                  <a:gd name="connsiteY557" fmla="*/ 8611 h 10000"/>
                  <a:gd name="connsiteX558" fmla="*/ 4571 w 10000"/>
                  <a:gd name="connsiteY558" fmla="*/ 8611 h 10000"/>
                  <a:gd name="connsiteX559" fmla="*/ 4579 w 10000"/>
                  <a:gd name="connsiteY559" fmla="*/ 8608 h 10000"/>
                  <a:gd name="connsiteX560" fmla="*/ 4584 w 10000"/>
                  <a:gd name="connsiteY560" fmla="*/ 8608 h 10000"/>
                  <a:gd name="connsiteX561" fmla="*/ 4601 w 10000"/>
                  <a:gd name="connsiteY561" fmla="*/ 8617 h 10000"/>
                  <a:gd name="connsiteX562" fmla="*/ 4609 w 10000"/>
                  <a:gd name="connsiteY562" fmla="*/ 8627 h 10000"/>
                  <a:gd name="connsiteX563" fmla="*/ 4618 w 10000"/>
                  <a:gd name="connsiteY563" fmla="*/ 8637 h 10000"/>
                  <a:gd name="connsiteX564" fmla="*/ 4618 w 10000"/>
                  <a:gd name="connsiteY564" fmla="*/ 8646 h 10000"/>
                  <a:gd name="connsiteX565" fmla="*/ 4634 w 10000"/>
                  <a:gd name="connsiteY565" fmla="*/ 8656 h 10000"/>
                  <a:gd name="connsiteX566" fmla="*/ 4640 w 10000"/>
                  <a:gd name="connsiteY566" fmla="*/ 8659 h 10000"/>
                  <a:gd name="connsiteX567" fmla="*/ 4651 w 10000"/>
                  <a:gd name="connsiteY567" fmla="*/ 8666 h 10000"/>
                  <a:gd name="connsiteX568" fmla="*/ 4657 w 10000"/>
                  <a:gd name="connsiteY568" fmla="*/ 8659 h 10000"/>
                  <a:gd name="connsiteX569" fmla="*/ 4668 w 10000"/>
                  <a:gd name="connsiteY569" fmla="*/ 8650 h 10000"/>
                  <a:gd name="connsiteX570" fmla="*/ 4676 w 10000"/>
                  <a:gd name="connsiteY570" fmla="*/ 8650 h 10000"/>
                  <a:gd name="connsiteX571" fmla="*/ 4690 w 10000"/>
                  <a:gd name="connsiteY571" fmla="*/ 8650 h 10000"/>
                  <a:gd name="connsiteX572" fmla="*/ 4698 w 10000"/>
                  <a:gd name="connsiteY572" fmla="*/ 8650 h 10000"/>
                  <a:gd name="connsiteX573" fmla="*/ 4704 w 10000"/>
                  <a:gd name="connsiteY573" fmla="*/ 8650 h 10000"/>
                  <a:gd name="connsiteX574" fmla="*/ 4706 w 10000"/>
                  <a:gd name="connsiteY574" fmla="*/ 8659 h 10000"/>
                  <a:gd name="connsiteX575" fmla="*/ 4706 w 10000"/>
                  <a:gd name="connsiteY575" fmla="*/ 8666 h 10000"/>
                  <a:gd name="connsiteX576" fmla="*/ 4723 w 10000"/>
                  <a:gd name="connsiteY576" fmla="*/ 8682 h 10000"/>
                  <a:gd name="connsiteX577" fmla="*/ 4737 w 10000"/>
                  <a:gd name="connsiteY577" fmla="*/ 8682 h 10000"/>
                  <a:gd name="connsiteX578" fmla="*/ 4745 w 10000"/>
                  <a:gd name="connsiteY578" fmla="*/ 8676 h 10000"/>
                  <a:gd name="connsiteX579" fmla="*/ 4756 w 10000"/>
                  <a:gd name="connsiteY579" fmla="*/ 8666 h 10000"/>
                  <a:gd name="connsiteX580" fmla="*/ 4765 w 10000"/>
                  <a:gd name="connsiteY580" fmla="*/ 8666 h 10000"/>
                  <a:gd name="connsiteX581" fmla="*/ 4765 w 10000"/>
                  <a:gd name="connsiteY581" fmla="*/ 8682 h 10000"/>
                  <a:gd name="connsiteX582" fmla="*/ 4770 w 10000"/>
                  <a:gd name="connsiteY582" fmla="*/ 8701 h 10000"/>
                  <a:gd name="connsiteX583" fmla="*/ 4778 w 10000"/>
                  <a:gd name="connsiteY583" fmla="*/ 8705 h 10000"/>
                  <a:gd name="connsiteX584" fmla="*/ 4795 w 10000"/>
                  <a:gd name="connsiteY584" fmla="*/ 8714 h 10000"/>
                  <a:gd name="connsiteX585" fmla="*/ 4812 w 10000"/>
                  <a:gd name="connsiteY585" fmla="*/ 8714 h 10000"/>
                  <a:gd name="connsiteX586" fmla="*/ 4825 w 10000"/>
                  <a:gd name="connsiteY586" fmla="*/ 8705 h 10000"/>
                  <a:gd name="connsiteX587" fmla="*/ 4825 w 10000"/>
                  <a:gd name="connsiteY587" fmla="*/ 8701 h 10000"/>
                  <a:gd name="connsiteX588" fmla="*/ 4828 w 10000"/>
                  <a:gd name="connsiteY588" fmla="*/ 8701 h 10000"/>
                  <a:gd name="connsiteX589" fmla="*/ 4837 w 10000"/>
                  <a:gd name="connsiteY589" fmla="*/ 8692 h 10000"/>
                  <a:gd name="connsiteX590" fmla="*/ 4842 w 10000"/>
                  <a:gd name="connsiteY590" fmla="*/ 8685 h 10000"/>
                  <a:gd name="connsiteX591" fmla="*/ 4859 w 10000"/>
                  <a:gd name="connsiteY591" fmla="*/ 8692 h 10000"/>
                  <a:gd name="connsiteX592" fmla="*/ 4870 w 10000"/>
                  <a:gd name="connsiteY592" fmla="*/ 8701 h 10000"/>
                  <a:gd name="connsiteX593" fmla="*/ 4878 w 10000"/>
                  <a:gd name="connsiteY593" fmla="*/ 8714 h 10000"/>
                  <a:gd name="connsiteX594" fmla="*/ 4892 w 10000"/>
                  <a:gd name="connsiteY594" fmla="*/ 8724 h 10000"/>
                  <a:gd name="connsiteX595" fmla="*/ 4900 w 10000"/>
                  <a:gd name="connsiteY595" fmla="*/ 8724 h 10000"/>
                  <a:gd name="connsiteX596" fmla="*/ 4906 w 10000"/>
                  <a:gd name="connsiteY596" fmla="*/ 8705 h 10000"/>
                  <a:gd name="connsiteX597" fmla="*/ 4925 w 10000"/>
                  <a:gd name="connsiteY597" fmla="*/ 8724 h 10000"/>
                  <a:gd name="connsiteX598" fmla="*/ 4939 w 10000"/>
                  <a:gd name="connsiteY598" fmla="*/ 8701 h 10000"/>
                  <a:gd name="connsiteX599" fmla="*/ 4950 w 10000"/>
                  <a:gd name="connsiteY599" fmla="*/ 8695 h 10000"/>
                  <a:gd name="connsiteX600" fmla="*/ 4956 w 10000"/>
                  <a:gd name="connsiteY600" fmla="*/ 8692 h 10000"/>
                  <a:gd name="connsiteX601" fmla="*/ 4986 w 10000"/>
                  <a:gd name="connsiteY601" fmla="*/ 8705 h 10000"/>
                  <a:gd name="connsiteX602" fmla="*/ 5003 w 10000"/>
                  <a:gd name="connsiteY602" fmla="*/ 8701 h 10000"/>
                  <a:gd name="connsiteX603" fmla="*/ 5011 w 10000"/>
                  <a:gd name="connsiteY603" fmla="*/ 8692 h 10000"/>
                  <a:gd name="connsiteX604" fmla="*/ 5028 w 10000"/>
                  <a:gd name="connsiteY604" fmla="*/ 8682 h 10000"/>
                  <a:gd name="connsiteX605" fmla="*/ 5030 w 10000"/>
                  <a:gd name="connsiteY605" fmla="*/ 8659 h 10000"/>
                  <a:gd name="connsiteX606" fmla="*/ 5039 w 10000"/>
                  <a:gd name="connsiteY606" fmla="*/ 8656 h 10000"/>
                  <a:gd name="connsiteX607" fmla="*/ 5053 w 10000"/>
                  <a:gd name="connsiteY607" fmla="*/ 8669 h 10000"/>
                  <a:gd name="connsiteX608" fmla="*/ 5061 w 10000"/>
                  <a:gd name="connsiteY608" fmla="*/ 8669 h 10000"/>
                  <a:gd name="connsiteX609" fmla="*/ 5061 w 10000"/>
                  <a:gd name="connsiteY609" fmla="*/ 8676 h 10000"/>
                  <a:gd name="connsiteX610" fmla="*/ 5069 w 10000"/>
                  <a:gd name="connsiteY610" fmla="*/ 8669 h 10000"/>
                  <a:gd name="connsiteX611" fmla="*/ 5083 w 10000"/>
                  <a:gd name="connsiteY611" fmla="*/ 8669 h 10000"/>
                  <a:gd name="connsiteX612" fmla="*/ 5100 w 10000"/>
                  <a:gd name="connsiteY612" fmla="*/ 8669 h 10000"/>
                  <a:gd name="connsiteX613" fmla="*/ 5119 w 10000"/>
                  <a:gd name="connsiteY613" fmla="*/ 8682 h 10000"/>
                  <a:gd name="connsiteX614" fmla="*/ 5136 w 10000"/>
                  <a:gd name="connsiteY614" fmla="*/ 8692 h 10000"/>
                  <a:gd name="connsiteX615" fmla="*/ 5161 w 10000"/>
                  <a:gd name="connsiteY615" fmla="*/ 8701 h 10000"/>
                  <a:gd name="connsiteX616" fmla="*/ 5183 w 10000"/>
                  <a:gd name="connsiteY616" fmla="*/ 8701 h 10000"/>
                  <a:gd name="connsiteX617" fmla="*/ 5199 w 10000"/>
                  <a:gd name="connsiteY617" fmla="*/ 8701 h 10000"/>
                  <a:gd name="connsiteX618" fmla="*/ 5213 w 10000"/>
                  <a:gd name="connsiteY618" fmla="*/ 8705 h 10000"/>
                  <a:gd name="connsiteX619" fmla="*/ 5224 w 10000"/>
                  <a:gd name="connsiteY619" fmla="*/ 8701 h 10000"/>
                  <a:gd name="connsiteX620" fmla="*/ 5230 w 10000"/>
                  <a:gd name="connsiteY620" fmla="*/ 8701 h 10000"/>
                  <a:gd name="connsiteX621" fmla="*/ 5241 w 10000"/>
                  <a:gd name="connsiteY621" fmla="*/ 8676 h 10000"/>
                  <a:gd name="connsiteX622" fmla="*/ 5247 w 10000"/>
                  <a:gd name="connsiteY622" fmla="*/ 8666 h 10000"/>
                  <a:gd name="connsiteX623" fmla="*/ 5249 w 10000"/>
                  <a:gd name="connsiteY623" fmla="*/ 8646 h 10000"/>
                  <a:gd name="connsiteX624" fmla="*/ 5249 w 10000"/>
                  <a:gd name="connsiteY624" fmla="*/ 8650 h 10000"/>
                  <a:gd name="connsiteX625" fmla="*/ 5255 w 10000"/>
                  <a:gd name="connsiteY625" fmla="*/ 8646 h 10000"/>
                  <a:gd name="connsiteX626" fmla="*/ 5271 w 10000"/>
                  <a:gd name="connsiteY626" fmla="*/ 8650 h 10000"/>
                  <a:gd name="connsiteX627" fmla="*/ 5288 w 10000"/>
                  <a:gd name="connsiteY627" fmla="*/ 8666 h 10000"/>
                  <a:gd name="connsiteX628" fmla="*/ 5296 w 10000"/>
                  <a:gd name="connsiteY628" fmla="*/ 8666 h 10000"/>
                  <a:gd name="connsiteX629" fmla="*/ 5310 w 10000"/>
                  <a:gd name="connsiteY629" fmla="*/ 8656 h 10000"/>
                  <a:gd name="connsiteX630" fmla="*/ 5321 w 10000"/>
                  <a:gd name="connsiteY630" fmla="*/ 8650 h 10000"/>
                  <a:gd name="connsiteX631" fmla="*/ 5338 w 10000"/>
                  <a:gd name="connsiteY631" fmla="*/ 8650 h 10000"/>
                  <a:gd name="connsiteX632" fmla="*/ 5360 w 10000"/>
                  <a:gd name="connsiteY632" fmla="*/ 8640 h 10000"/>
                  <a:gd name="connsiteX633" fmla="*/ 5366 w 10000"/>
                  <a:gd name="connsiteY633" fmla="*/ 8637 h 10000"/>
                  <a:gd name="connsiteX634" fmla="*/ 5368 w 10000"/>
                  <a:gd name="connsiteY634" fmla="*/ 8637 h 10000"/>
                  <a:gd name="connsiteX635" fmla="*/ 5382 w 10000"/>
                  <a:gd name="connsiteY635" fmla="*/ 8630 h 10000"/>
                  <a:gd name="connsiteX636" fmla="*/ 5391 w 10000"/>
                  <a:gd name="connsiteY636" fmla="*/ 8630 h 10000"/>
                  <a:gd name="connsiteX637" fmla="*/ 5402 w 10000"/>
                  <a:gd name="connsiteY637" fmla="*/ 8637 h 10000"/>
                  <a:gd name="connsiteX638" fmla="*/ 5418 w 10000"/>
                  <a:gd name="connsiteY638" fmla="*/ 8656 h 10000"/>
                  <a:gd name="connsiteX639" fmla="*/ 5432 w 10000"/>
                  <a:gd name="connsiteY639" fmla="*/ 8666 h 10000"/>
                  <a:gd name="connsiteX640" fmla="*/ 5443 w 10000"/>
                  <a:gd name="connsiteY640" fmla="*/ 8682 h 10000"/>
                  <a:gd name="connsiteX641" fmla="*/ 5457 w 10000"/>
                  <a:gd name="connsiteY641" fmla="*/ 8692 h 10000"/>
                  <a:gd name="connsiteX642" fmla="*/ 5471 w 10000"/>
                  <a:gd name="connsiteY642" fmla="*/ 8705 h 10000"/>
                  <a:gd name="connsiteX643" fmla="*/ 5488 w 10000"/>
                  <a:gd name="connsiteY643" fmla="*/ 8711 h 10000"/>
                  <a:gd name="connsiteX644" fmla="*/ 5490 w 10000"/>
                  <a:gd name="connsiteY644" fmla="*/ 8721 h 10000"/>
                  <a:gd name="connsiteX645" fmla="*/ 5512 w 10000"/>
                  <a:gd name="connsiteY645" fmla="*/ 8724 h 10000"/>
                  <a:gd name="connsiteX646" fmla="*/ 5521 w 10000"/>
                  <a:gd name="connsiteY646" fmla="*/ 8714 h 10000"/>
                  <a:gd name="connsiteX647" fmla="*/ 5524 w 10000"/>
                  <a:gd name="connsiteY647" fmla="*/ 8714 h 10000"/>
                  <a:gd name="connsiteX648" fmla="*/ 5532 w 10000"/>
                  <a:gd name="connsiteY648" fmla="*/ 8721 h 10000"/>
                  <a:gd name="connsiteX649" fmla="*/ 5540 w 10000"/>
                  <a:gd name="connsiteY649" fmla="*/ 8724 h 10000"/>
                  <a:gd name="connsiteX650" fmla="*/ 5562 w 10000"/>
                  <a:gd name="connsiteY650" fmla="*/ 8750 h 10000"/>
                  <a:gd name="connsiteX651" fmla="*/ 5562 w 10000"/>
                  <a:gd name="connsiteY651" fmla="*/ 8760 h 10000"/>
                  <a:gd name="connsiteX652" fmla="*/ 5571 w 10000"/>
                  <a:gd name="connsiteY652" fmla="*/ 8782 h 10000"/>
                  <a:gd name="connsiteX653" fmla="*/ 5579 w 10000"/>
                  <a:gd name="connsiteY653" fmla="*/ 8789 h 10000"/>
                  <a:gd name="connsiteX654" fmla="*/ 5593 w 10000"/>
                  <a:gd name="connsiteY654" fmla="*/ 8789 h 10000"/>
                  <a:gd name="connsiteX655" fmla="*/ 5596 w 10000"/>
                  <a:gd name="connsiteY655" fmla="*/ 8789 h 10000"/>
                  <a:gd name="connsiteX656" fmla="*/ 5626 w 10000"/>
                  <a:gd name="connsiteY656" fmla="*/ 8782 h 10000"/>
                  <a:gd name="connsiteX657" fmla="*/ 5629 w 10000"/>
                  <a:gd name="connsiteY657" fmla="*/ 8782 h 10000"/>
                  <a:gd name="connsiteX658" fmla="*/ 5637 w 10000"/>
                  <a:gd name="connsiteY658" fmla="*/ 8779 h 10000"/>
                  <a:gd name="connsiteX659" fmla="*/ 5648 w 10000"/>
                  <a:gd name="connsiteY659" fmla="*/ 8789 h 10000"/>
                  <a:gd name="connsiteX660" fmla="*/ 5665 w 10000"/>
                  <a:gd name="connsiteY660" fmla="*/ 8795 h 10000"/>
                  <a:gd name="connsiteX661" fmla="*/ 5676 w 10000"/>
                  <a:gd name="connsiteY661" fmla="*/ 8789 h 10000"/>
                  <a:gd name="connsiteX662" fmla="*/ 5684 w 10000"/>
                  <a:gd name="connsiteY662" fmla="*/ 8782 h 10000"/>
                  <a:gd name="connsiteX663" fmla="*/ 5693 w 10000"/>
                  <a:gd name="connsiteY663" fmla="*/ 8789 h 10000"/>
                  <a:gd name="connsiteX664" fmla="*/ 5715 w 10000"/>
                  <a:gd name="connsiteY664" fmla="*/ 8808 h 10000"/>
                  <a:gd name="connsiteX665" fmla="*/ 5731 w 10000"/>
                  <a:gd name="connsiteY665" fmla="*/ 8808 h 10000"/>
                  <a:gd name="connsiteX666" fmla="*/ 5740 w 10000"/>
                  <a:gd name="connsiteY666" fmla="*/ 8808 h 10000"/>
                  <a:gd name="connsiteX667" fmla="*/ 5765 w 10000"/>
                  <a:gd name="connsiteY667" fmla="*/ 8818 h 10000"/>
                  <a:gd name="connsiteX668" fmla="*/ 5781 w 10000"/>
                  <a:gd name="connsiteY668" fmla="*/ 8824 h 10000"/>
                  <a:gd name="connsiteX669" fmla="*/ 5798 w 10000"/>
                  <a:gd name="connsiteY669" fmla="*/ 8834 h 10000"/>
                  <a:gd name="connsiteX670" fmla="*/ 5814 w 10000"/>
                  <a:gd name="connsiteY670" fmla="*/ 8837 h 10000"/>
                  <a:gd name="connsiteX671" fmla="*/ 5831 w 10000"/>
                  <a:gd name="connsiteY671" fmla="*/ 8844 h 10000"/>
                  <a:gd name="connsiteX672" fmla="*/ 5842 w 10000"/>
                  <a:gd name="connsiteY672" fmla="*/ 8847 h 10000"/>
                  <a:gd name="connsiteX673" fmla="*/ 5859 w 10000"/>
                  <a:gd name="connsiteY673" fmla="*/ 8857 h 10000"/>
                  <a:gd name="connsiteX674" fmla="*/ 5870 w 10000"/>
                  <a:gd name="connsiteY674" fmla="*/ 8867 h 10000"/>
                  <a:gd name="connsiteX675" fmla="*/ 5878 w 10000"/>
                  <a:gd name="connsiteY675" fmla="*/ 8873 h 10000"/>
                  <a:gd name="connsiteX676" fmla="*/ 5895 w 10000"/>
                  <a:gd name="connsiteY676" fmla="*/ 8873 h 10000"/>
                  <a:gd name="connsiteX677" fmla="*/ 5911 w 10000"/>
                  <a:gd name="connsiteY677" fmla="*/ 8873 h 10000"/>
                  <a:gd name="connsiteX678" fmla="*/ 5931 w 10000"/>
                  <a:gd name="connsiteY678" fmla="*/ 8873 h 10000"/>
                  <a:gd name="connsiteX679" fmla="*/ 5950 w 10000"/>
                  <a:gd name="connsiteY679" fmla="*/ 8867 h 10000"/>
                  <a:gd name="connsiteX680" fmla="*/ 5967 w 10000"/>
                  <a:gd name="connsiteY680" fmla="*/ 8867 h 10000"/>
                  <a:gd name="connsiteX681" fmla="*/ 5975 w 10000"/>
                  <a:gd name="connsiteY681" fmla="*/ 8873 h 10000"/>
                  <a:gd name="connsiteX682" fmla="*/ 6000 w 10000"/>
                  <a:gd name="connsiteY682" fmla="*/ 8883 h 10000"/>
                  <a:gd name="connsiteX683" fmla="*/ 5997 w 10000"/>
                  <a:gd name="connsiteY683" fmla="*/ 8886 h 10000"/>
                  <a:gd name="connsiteX684" fmla="*/ 5997 w 10000"/>
                  <a:gd name="connsiteY684" fmla="*/ 8896 h 10000"/>
                  <a:gd name="connsiteX685" fmla="*/ 6014 w 10000"/>
                  <a:gd name="connsiteY685" fmla="*/ 8892 h 10000"/>
                  <a:gd name="connsiteX686" fmla="*/ 6028 w 10000"/>
                  <a:gd name="connsiteY686" fmla="*/ 8892 h 10000"/>
                  <a:gd name="connsiteX687" fmla="*/ 6053 w 10000"/>
                  <a:gd name="connsiteY687" fmla="*/ 8886 h 10000"/>
                  <a:gd name="connsiteX688" fmla="*/ 6072 w 10000"/>
                  <a:gd name="connsiteY688" fmla="*/ 8876 h 10000"/>
                  <a:gd name="connsiteX689" fmla="*/ 6089 w 10000"/>
                  <a:gd name="connsiteY689" fmla="*/ 8867 h 10000"/>
                  <a:gd name="connsiteX690" fmla="*/ 6111 w 10000"/>
                  <a:gd name="connsiteY690" fmla="*/ 8857 h 10000"/>
                  <a:gd name="connsiteX691" fmla="*/ 6127 w 10000"/>
                  <a:gd name="connsiteY691" fmla="*/ 8847 h 10000"/>
                  <a:gd name="connsiteX692" fmla="*/ 6152 w 10000"/>
                  <a:gd name="connsiteY692" fmla="*/ 8834 h 10000"/>
                  <a:gd name="connsiteX693" fmla="*/ 6183 w 10000"/>
                  <a:gd name="connsiteY693" fmla="*/ 8828 h 10000"/>
                  <a:gd name="connsiteX694" fmla="*/ 6175 w 10000"/>
                  <a:gd name="connsiteY694" fmla="*/ 8844 h 10000"/>
                  <a:gd name="connsiteX695" fmla="*/ 6169 w 10000"/>
                  <a:gd name="connsiteY695" fmla="*/ 8863 h 10000"/>
                  <a:gd name="connsiteX696" fmla="*/ 6158 w 10000"/>
                  <a:gd name="connsiteY696" fmla="*/ 8886 h 10000"/>
                  <a:gd name="connsiteX697" fmla="*/ 6152 w 10000"/>
                  <a:gd name="connsiteY697" fmla="*/ 8896 h 10000"/>
                  <a:gd name="connsiteX698" fmla="*/ 6150 w 10000"/>
                  <a:gd name="connsiteY698" fmla="*/ 8909 h 10000"/>
                  <a:gd name="connsiteX699" fmla="*/ 6152 w 10000"/>
                  <a:gd name="connsiteY699" fmla="*/ 8938 h 10000"/>
                  <a:gd name="connsiteX700" fmla="*/ 6158 w 10000"/>
                  <a:gd name="connsiteY700" fmla="*/ 8957 h 10000"/>
                  <a:gd name="connsiteX701" fmla="*/ 6161 w 10000"/>
                  <a:gd name="connsiteY701" fmla="*/ 8980 h 10000"/>
                  <a:gd name="connsiteX702" fmla="*/ 6166 w 10000"/>
                  <a:gd name="connsiteY702" fmla="*/ 8999 h 10000"/>
                  <a:gd name="connsiteX703" fmla="*/ 6175 w 10000"/>
                  <a:gd name="connsiteY703" fmla="*/ 9032 h 10000"/>
                  <a:gd name="connsiteX704" fmla="*/ 6183 w 10000"/>
                  <a:gd name="connsiteY704" fmla="*/ 9051 h 10000"/>
                  <a:gd name="connsiteX705" fmla="*/ 6191 w 10000"/>
                  <a:gd name="connsiteY705" fmla="*/ 9064 h 10000"/>
                  <a:gd name="connsiteX706" fmla="*/ 6194 w 10000"/>
                  <a:gd name="connsiteY706" fmla="*/ 9084 h 10000"/>
                  <a:gd name="connsiteX707" fmla="*/ 6208 w 10000"/>
                  <a:gd name="connsiteY707" fmla="*/ 9103 h 10000"/>
                  <a:gd name="connsiteX708" fmla="*/ 6208 w 10000"/>
                  <a:gd name="connsiteY708" fmla="*/ 9113 h 10000"/>
                  <a:gd name="connsiteX709" fmla="*/ 6216 w 10000"/>
                  <a:gd name="connsiteY709" fmla="*/ 9129 h 10000"/>
                  <a:gd name="connsiteX710" fmla="*/ 6230 w 10000"/>
                  <a:gd name="connsiteY710" fmla="*/ 9148 h 10000"/>
                  <a:gd name="connsiteX711" fmla="*/ 6241 w 10000"/>
                  <a:gd name="connsiteY711" fmla="*/ 9165 h 10000"/>
                  <a:gd name="connsiteX712" fmla="*/ 6249 w 10000"/>
                  <a:gd name="connsiteY712" fmla="*/ 9168 h 10000"/>
                  <a:gd name="connsiteX713" fmla="*/ 6266 w 10000"/>
                  <a:gd name="connsiteY713" fmla="*/ 9184 h 10000"/>
                  <a:gd name="connsiteX714" fmla="*/ 6280 w 10000"/>
                  <a:gd name="connsiteY714" fmla="*/ 9184 h 10000"/>
                  <a:gd name="connsiteX715" fmla="*/ 6288 w 10000"/>
                  <a:gd name="connsiteY715" fmla="*/ 9177 h 10000"/>
                  <a:gd name="connsiteX716" fmla="*/ 6299 w 10000"/>
                  <a:gd name="connsiteY716" fmla="*/ 9187 h 10000"/>
                  <a:gd name="connsiteX717" fmla="*/ 6305 w 10000"/>
                  <a:gd name="connsiteY717" fmla="*/ 9197 h 10000"/>
                  <a:gd name="connsiteX718" fmla="*/ 6310 w 10000"/>
                  <a:gd name="connsiteY718" fmla="*/ 9197 h 10000"/>
                  <a:gd name="connsiteX719" fmla="*/ 6321 w 10000"/>
                  <a:gd name="connsiteY719" fmla="*/ 9213 h 10000"/>
                  <a:gd name="connsiteX720" fmla="*/ 6335 w 10000"/>
                  <a:gd name="connsiteY720" fmla="*/ 9223 h 10000"/>
                  <a:gd name="connsiteX721" fmla="*/ 6338 w 10000"/>
                  <a:gd name="connsiteY721" fmla="*/ 9223 h 10000"/>
                  <a:gd name="connsiteX722" fmla="*/ 6355 w 10000"/>
                  <a:gd name="connsiteY722" fmla="*/ 9226 h 10000"/>
                  <a:gd name="connsiteX723" fmla="*/ 6363 w 10000"/>
                  <a:gd name="connsiteY723" fmla="*/ 9236 h 10000"/>
                  <a:gd name="connsiteX724" fmla="*/ 6380 w 10000"/>
                  <a:gd name="connsiteY724" fmla="*/ 9258 h 10000"/>
                  <a:gd name="connsiteX725" fmla="*/ 6393 w 10000"/>
                  <a:gd name="connsiteY725" fmla="*/ 9278 h 10000"/>
                  <a:gd name="connsiteX726" fmla="*/ 6396 w 10000"/>
                  <a:gd name="connsiteY726" fmla="*/ 9288 h 10000"/>
                  <a:gd name="connsiteX727" fmla="*/ 6407 w 10000"/>
                  <a:gd name="connsiteY727" fmla="*/ 9297 h 10000"/>
                  <a:gd name="connsiteX728" fmla="*/ 6410 w 10000"/>
                  <a:gd name="connsiteY728" fmla="*/ 9307 h 10000"/>
                  <a:gd name="connsiteX729" fmla="*/ 6416 w 10000"/>
                  <a:gd name="connsiteY729" fmla="*/ 9317 h 10000"/>
                  <a:gd name="connsiteX730" fmla="*/ 6424 w 10000"/>
                  <a:gd name="connsiteY730" fmla="*/ 9326 h 10000"/>
                  <a:gd name="connsiteX731" fmla="*/ 6435 w 10000"/>
                  <a:gd name="connsiteY731" fmla="*/ 9336 h 10000"/>
                  <a:gd name="connsiteX732" fmla="*/ 6443 w 10000"/>
                  <a:gd name="connsiteY732" fmla="*/ 9346 h 10000"/>
                  <a:gd name="connsiteX733" fmla="*/ 6449 w 10000"/>
                  <a:gd name="connsiteY733" fmla="*/ 9362 h 10000"/>
                  <a:gd name="connsiteX734" fmla="*/ 6452 w 10000"/>
                  <a:gd name="connsiteY734" fmla="*/ 9372 h 10000"/>
                  <a:gd name="connsiteX735" fmla="*/ 6449 w 10000"/>
                  <a:gd name="connsiteY735" fmla="*/ 9381 h 10000"/>
                  <a:gd name="connsiteX736" fmla="*/ 6465 w 10000"/>
                  <a:gd name="connsiteY736" fmla="*/ 9394 h 10000"/>
                  <a:gd name="connsiteX737" fmla="*/ 6468 w 10000"/>
                  <a:gd name="connsiteY737" fmla="*/ 9420 h 10000"/>
                  <a:gd name="connsiteX738" fmla="*/ 6493 w 10000"/>
                  <a:gd name="connsiteY738" fmla="*/ 9430 h 10000"/>
                  <a:gd name="connsiteX739" fmla="*/ 6507 w 10000"/>
                  <a:gd name="connsiteY739" fmla="*/ 9440 h 10000"/>
                  <a:gd name="connsiteX740" fmla="*/ 6524 w 10000"/>
                  <a:gd name="connsiteY740" fmla="*/ 9459 h 10000"/>
                  <a:gd name="connsiteX741" fmla="*/ 6532 w 10000"/>
                  <a:gd name="connsiteY741" fmla="*/ 9485 h 10000"/>
                  <a:gd name="connsiteX742" fmla="*/ 6537 w 10000"/>
                  <a:gd name="connsiteY742" fmla="*/ 9498 h 10000"/>
                  <a:gd name="connsiteX743" fmla="*/ 6571 w 10000"/>
                  <a:gd name="connsiteY743" fmla="*/ 9508 h 10000"/>
                  <a:gd name="connsiteX744" fmla="*/ 6596 w 10000"/>
                  <a:gd name="connsiteY744" fmla="*/ 9508 h 10000"/>
                  <a:gd name="connsiteX745" fmla="*/ 6637 w 10000"/>
                  <a:gd name="connsiteY745" fmla="*/ 9517 h 10000"/>
                  <a:gd name="connsiteX746" fmla="*/ 6662 w 10000"/>
                  <a:gd name="connsiteY746" fmla="*/ 9524 h 10000"/>
                  <a:gd name="connsiteX747" fmla="*/ 6679 w 10000"/>
                  <a:gd name="connsiteY747" fmla="*/ 9517 h 10000"/>
                  <a:gd name="connsiteX748" fmla="*/ 6679 w 10000"/>
                  <a:gd name="connsiteY748" fmla="*/ 9505 h 10000"/>
                  <a:gd name="connsiteX749" fmla="*/ 6690 w 10000"/>
                  <a:gd name="connsiteY749" fmla="*/ 9485 h 10000"/>
                  <a:gd name="connsiteX750" fmla="*/ 6693 w 10000"/>
                  <a:gd name="connsiteY750" fmla="*/ 9479 h 10000"/>
                  <a:gd name="connsiteX751" fmla="*/ 6706 w 10000"/>
                  <a:gd name="connsiteY751" fmla="*/ 9469 h 10000"/>
                  <a:gd name="connsiteX752" fmla="*/ 6709 w 10000"/>
                  <a:gd name="connsiteY752" fmla="*/ 9462 h 10000"/>
                  <a:gd name="connsiteX753" fmla="*/ 6717 w 10000"/>
                  <a:gd name="connsiteY753" fmla="*/ 9459 h 10000"/>
                  <a:gd name="connsiteX754" fmla="*/ 6726 w 10000"/>
                  <a:gd name="connsiteY754" fmla="*/ 9459 h 10000"/>
                  <a:gd name="connsiteX755" fmla="*/ 6742 w 10000"/>
                  <a:gd name="connsiteY755" fmla="*/ 9462 h 10000"/>
                  <a:gd name="connsiteX756" fmla="*/ 6759 w 10000"/>
                  <a:gd name="connsiteY756" fmla="*/ 9479 h 10000"/>
                  <a:gd name="connsiteX757" fmla="*/ 6781 w 10000"/>
                  <a:gd name="connsiteY757" fmla="*/ 9485 h 10000"/>
                  <a:gd name="connsiteX758" fmla="*/ 6795 w 10000"/>
                  <a:gd name="connsiteY758" fmla="*/ 9485 h 10000"/>
                  <a:gd name="connsiteX759" fmla="*/ 6803 w 10000"/>
                  <a:gd name="connsiteY759" fmla="*/ 9498 h 10000"/>
                  <a:gd name="connsiteX760" fmla="*/ 6806 w 10000"/>
                  <a:gd name="connsiteY760" fmla="*/ 9508 h 10000"/>
                  <a:gd name="connsiteX761" fmla="*/ 6823 w 10000"/>
                  <a:gd name="connsiteY761" fmla="*/ 9514 h 10000"/>
                  <a:gd name="connsiteX762" fmla="*/ 6831 w 10000"/>
                  <a:gd name="connsiteY762" fmla="*/ 9514 h 10000"/>
                  <a:gd name="connsiteX763" fmla="*/ 6848 w 10000"/>
                  <a:gd name="connsiteY763" fmla="*/ 9514 h 10000"/>
                  <a:gd name="connsiteX764" fmla="*/ 6856 w 10000"/>
                  <a:gd name="connsiteY764" fmla="*/ 9517 h 10000"/>
                  <a:gd name="connsiteX765" fmla="*/ 6878 w 10000"/>
                  <a:gd name="connsiteY765" fmla="*/ 9524 h 10000"/>
                  <a:gd name="connsiteX766" fmla="*/ 6895 w 10000"/>
                  <a:gd name="connsiteY766" fmla="*/ 9524 h 10000"/>
                  <a:gd name="connsiteX767" fmla="*/ 6917 w 10000"/>
                  <a:gd name="connsiteY767" fmla="*/ 9527 h 10000"/>
                  <a:gd name="connsiteX768" fmla="*/ 6934 w 10000"/>
                  <a:gd name="connsiteY768" fmla="*/ 9534 h 10000"/>
                  <a:gd name="connsiteX769" fmla="*/ 6961 w 10000"/>
                  <a:gd name="connsiteY769" fmla="*/ 9543 h 10000"/>
                  <a:gd name="connsiteX770" fmla="*/ 6989 w 10000"/>
                  <a:gd name="connsiteY770" fmla="*/ 9547 h 10000"/>
                  <a:gd name="connsiteX771" fmla="*/ 7014 w 10000"/>
                  <a:gd name="connsiteY771" fmla="*/ 9543 h 10000"/>
                  <a:gd name="connsiteX772" fmla="*/ 7033 w 10000"/>
                  <a:gd name="connsiteY772" fmla="*/ 9543 h 10000"/>
                  <a:gd name="connsiteX773" fmla="*/ 7042 w 10000"/>
                  <a:gd name="connsiteY773" fmla="*/ 9547 h 10000"/>
                  <a:gd name="connsiteX774" fmla="*/ 7069 w 10000"/>
                  <a:gd name="connsiteY774" fmla="*/ 9647 h 10000"/>
                  <a:gd name="connsiteX775" fmla="*/ 7122 w 10000"/>
                  <a:gd name="connsiteY775" fmla="*/ 9734 h 10000"/>
                  <a:gd name="connsiteX776" fmla="*/ 7147 w 10000"/>
                  <a:gd name="connsiteY776" fmla="*/ 9744 h 10000"/>
                  <a:gd name="connsiteX777" fmla="*/ 7169 w 10000"/>
                  <a:gd name="connsiteY777" fmla="*/ 9741 h 10000"/>
                  <a:gd name="connsiteX778" fmla="*/ 7177 w 10000"/>
                  <a:gd name="connsiteY778" fmla="*/ 9744 h 10000"/>
                  <a:gd name="connsiteX779" fmla="*/ 7186 w 10000"/>
                  <a:gd name="connsiteY779" fmla="*/ 9754 h 10000"/>
                  <a:gd name="connsiteX780" fmla="*/ 7191 w 10000"/>
                  <a:gd name="connsiteY780" fmla="*/ 9773 h 10000"/>
                  <a:gd name="connsiteX781" fmla="*/ 7208 w 10000"/>
                  <a:gd name="connsiteY781" fmla="*/ 9783 h 10000"/>
                  <a:gd name="connsiteX782" fmla="*/ 7219 w 10000"/>
                  <a:gd name="connsiteY782" fmla="*/ 9793 h 10000"/>
                  <a:gd name="connsiteX783" fmla="*/ 7235 w 10000"/>
                  <a:gd name="connsiteY783" fmla="*/ 9802 h 10000"/>
                  <a:gd name="connsiteX784" fmla="*/ 7249 w 10000"/>
                  <a:gd name="connsiteY784" fmla="*/ 9819 h 10000"/>
                  <a:gd name="connsiteX785" fmla="*/ 7255 w 10000"/>
                  <a:gd name="connsiteY785" fmla="*/ 9835 h 10000"/>
                  <a:gd name="connsiteX786" fmla="*/ 7255 w 10000"/>
                  <a:gd name="connsiteY786" fmla="*/ 9848 h 10000"/>
                  <a:gd name="connsiteX787" fmla="*/ 7249 w 10000"/>
                  <a:gd name="connsiteY787" fmla="*/ 9848 h 10000"/>
                  <a:gd name="connsiteX788" fmla="*/ 7244 w 10000"/>
                  <a:gd name="connsiteY788" fmla="*/ 9858 h 10000"/>
                  <a:gd name="connsiteX789" fmla="*/ 7235 w 10000"/>
                  <a:gd name="connsiteY789" fmla="*/ 9883 h 10000"/>
                  <a:gd name="connsiteX790" fmla="*/ 7244 w 10000"/>
                  <a:gd name="connsiteY790" fmla="*/ 9903 h 10000"/>
                  <a:gd name="connsiteX791" fmla="*/ 7258 w 10000"/>
                  <a:gd name="connsiteY791" fmla="*/ 9926 h 10000"/>
                  <a:gd name="connsiteX792" fmla="*/ 7263 w 10000"/>
                  <a:gd name="connsiteY792" fmla="*/ 9948 h 10000"/>
                  <a:gd name="connsiteX793" fmla="*/ 7274 w 10000"/>
                  <a:gd name="connsiteY793" fmla="*/ 9968 h 10000"/>
                  <a:gd name="connsiteX794" fmla="*/ 7283 w 10000"/>
                  <a:gd name="connsiteY794" fmla="*/ 9987 h 10000"/>
                  <a:gd name="connsiteX795" fmla="*/ 7291 w 10000"/>
                  <a:gd name="connsiteY795" fmla="*/ 10000 h 10000"/>
                  <a:gd name="connsiteX796" fmla="*/ 7305 w 10000"/>
                  <a:gd name="connsiteY796" fmla="*/ 9997 h 10000"/>
                  <a:gd name="connsiteX797" fmla="*/ 7313 w 10000"/>
                  <a:gd name="connsiteY797" fmla="*/ 9977 h 10000"/>
                  <a:gd name="connsiteX798" fmla="*/ 7324 w 10000"/>
                  <a:gd name="connsiteY798" fmla="*/ 9968 h 10000"/>
                  <a:gd name="connsiteX799" fmla="*/ 7341 w 10000"/>
                  <a:gd name="connsiteY799" fmla="*/ 9971 h 10000"/>
                  <a:gd name="connsiteX800" fmla="*/ 7368 w 10000"/>
                  <a:gd name="connsiteY800" fmla="*/ 9987 h 10000"/>
                  <a:gd name="connsiteX801" fmla="*/ 7380 w 10000"/>
                  <a:gd name="connsiteY801" fmla="*/ 9990 h 10000"/>
                  <a:gd name="connsiteX802" fmla="*/ 7393 w 10000"/>
                  <a:gd name="connsiteY802" fmla="*/ 9981 h 10000"/>
                  <a:gd name="connsiteX803" fmla="*/ 7404 w 10000"/>
                  <a:gd name="connsiteY803" fmla="*/ 9968 h 10000"/>
                  <a:gd name="connsiteX804" fmla="*/ 7418 w 10000"/>
                  <a:gd name="connsiteY804" fmla="*/ 9948 h 10000"/>
                  <a:gd name="connsiteX805" fmla="*/ 7427 w 10000"/>
                  <a:gd name="connsiteY805" fmla="*/ 9922 h 10000"/>
                  <a:gd name="connsiteX806" fmla="*/ 7427 w 10000"/>
                  <a:gd name="connsiteY806" fmla="*/ 9906 h 10000"/>
                  <a:gd name="connsiteX807" fmla="*/ 7404 w 10000"/>
                  <a:gd name="connsiteY807" fmla="*/ 9877 h 10000"/>
                  <a:gd name="connsiteX808" fmla="*/ 7388 w 10000"/>
                  <a:gd name="connsiteY808" fmla="*/ 9854 h 10000"/>
                  <a:gd name="connsiteX809" fmla="*/ 7385 w 10000"/>
                  <a:gd name="connsiteY809" fmla="*/ 9845 h 10000"/>
                  <a:gd name="connsiteX810" fmla="*/ 7385 w 10000"/>
                  <a:gd name="connsiteY810" fmla="*/ 9825 h 10000"/>
                  <a:gd name="connsiteX811" fmla="*/ 7385 w 10000"/>
                  <a:gd name="connsiteY811" fmla="*/ 9819 h 10000"/>
                  <a:gd name="connsiteX812" fmla="*/ 7393 w 10000"/>
                  <a:gd name="connsiteY812" fmla="*/ 9809 h 10000"/>
                  <a:gd name="connsiteX813" fmla="*/ 7404 w 10000"/>
                  <a:gd name="connsiteY813" fmla="*/ 9793 h 10000"/>
                  <a:gd name="connsiteX814" fmla="*/ 7413 w 10000"/>
                  <a:gd name="connsiteY814" fmla="*/ 9783 h 10000"/>
                  <a:gd name="connsiteX815" fmla="*/ 7404 w 10000"/>
                  <a:gd name="connsiteY815" fmla="*/ 9770 h 10000"/>
                  <a:gd name="connsiteX816" fmla="*/ 7388 w 10000"/>
                  <a:gd name="connsiteY816" fmla="*/ 9760 h 10000"/>
                  <a:gd name="connsiteX817" fmla="*/ 7371 w 10000"/>
                  <a:gd name="connsiteY817" fmla="*/ 9744 h 10000"/>
                  <a:gd name="connsiteX818" fmla="*/ 7363 w 10000"/>
                  <a:gd name="connsiteY818" fmla="*/ 9731 h 10000"/>
                  <a:gd name="connsiteX819" fmla="*/ 7355 w 10000"/>
                  <a:gd name="connsiteY819" fmla="*/ 9715 h 10000"/>
                  <a:gd name="connsiteX820" fmla="*/ 7360 w 10000"/>
                  <a:gd name="connsiteY820" fmla="*/ 9686 h 10000"/>
                  <a:gd name="connsiteX821" fmla="*/ 7363 w 10000"/>
                  <a:gd name="connsiteY821" fmla="*/ 9657 h 10000"/>
                  <a:gd name="connsiteX822" fmla="*/ 7360 w 10000"/>
                  <a:gd name="connsiteY822" fmla="*/ 9631 h 10000"/>
                  <a:gd name="connsiteX823" fmla="*/ 7346 w 10000"/>
                  <a:gd name="connsiteY823" fmla="*/ 9611 h 10000"/>
                  <a:gd name="connsiteX824" fmla="*/ 7332 w 10000"/>
                  <a:gd name="connsiteY824" fmla="*/ 9585 h 10000"/>
                  <a:gd name="connsiteX825" fmla="*/ 7324 w 10000"/>
                  <a:gd name="connsiteY825" fmla="*/ 9573 h 10000"/>
                  <a:gd name="connsiteX826" fmla="*/ 7324 w 10000"/>
                  <a:gd name="connsiteY826" fmla="*/ 9553 h 10000"/>
                  <a:gd name="connsiteX827" fmla="*/ 7324 w 10000"/>
                  <a:gd name="connsiteY827" fmla="*/ 9543 h 10000"/>
                  <a:gd name="connsiteX828" fmla="*/ 7324 w 10000"/>
                  <a:gd name="connsiteY828" fmla="*/ 9517 h 10000"/>
                  <a:gd name="connsiteX829" fmla="*/ 7324 w 10000"/>
                  <a:gd name="connsiteY829" fmla="*/ 9498 h 10000"/>
                  <a:gd name="connsiteX830" fmla="*/ 7332 w 10000"/>
                  <a:gd name="connsiteY830" fmla="*/ 9479 h 10000"/>
                  <a:gd name="connsiteX831" fmla="*/ 7341 w 10000"/>
                  <a:gd name="connsiteY831" fmla="*/ 9462 h 10000"/>
                  <a:gd name="connsiteX832" fmla="*/ 7352 w 10000"/>
                  <a:gd name="connsiteY832" fmla="*/ 9459 h 10000"/>
                  <a:gd name="connsiteX833" fmla="*/ 7360 w 10000"/>
                  <a:gd name="connsiteY833" fmla="*/ 9443 h 10000"/>
                  <a:gd name="connsiteX834" fmla="*/ 7363 w 10000"/>
                  <a:gd name="connsiteY834" fmla="*/ 9433 h 10000"/>
                  <a:gd name="connsiteX835" fmla="*/ 7377 w 10000"/>
                  <a:gd name="connsiteY835" fmla="*/ 9433 h 10000"/>
                  <a:gd name="connsiteX836" fmla="*/ 7388 w 10000"/>
                  <a:gd name="connsiteY836" fmla="*/ 9430 h 10000"/>
                  <a:gd name="connsiteX837" fmla="*/ 7396 w 10000"/>
                  <a:gd name="connsiteY837" fmla="*/ 9430 h 10000"/>
                  <a:gd name="connsiteX838" fmla="*/ 7402 w 10000"/>
                  <a:gd name="connsiteY838" fmla="*/ 9424 h 10000"/>
                  <a:gd name="connsiteX839" fmla="*/ 7396 w 10000"/>
                  <a:gd name="connsiteY839" fmla="*/ 9414 h 10000"/>
                  <a:gd name="connsiteX840" fmla="*/ 7388 w 10000"/>
                  <a:gd name="connsiteY840" fmla="*/ 9401 h 10000"/>
                  <a:gd name="connsiteX841" fmla="*/ 7371 w 10000"/>
                  <a:gd name="connsiteY841" fmla="*/ 9391 h 10000"/>
                  <a:gd name="connsiteX842" fmla="*/ 7355 w 10000"/>
                  <a:gd name="connsiteY842" fmla="*/ 9375 h 10000"/>
                  <a:gd name="connsiteX843" fmla="*/ 7332 w 10000"/>
                  <a:gd name="connsiteY843" fmla="*/ 9356 h 10000"/>
                  <a:gd name="connsiteX844" fmla="*/ 7313 w 10000"/>
                  <a:gd name="connsiteY844" fmla="*/ 9330 h 10000"/>
                  <a:gd name="connsiteX845" fmla="*/ 7307 w 10000"/>
                  <a:gd name="connsiteY845" fmla="*/ 9310 h 10000"/>
                  <a:gd name="connsiteX846" fmla="*/ 7305 w 10000"/>
                  <a:gd name="connsiteY846" fmla="*/ 9291 h 10000"/>
                  <a:gd name="connsiteX847" fmla="*/ 7305 w 10000"/>
                  <a:gd name="connsiteY847" fmla="*/ 9278 h 10000"/>
                  <a:gd name="connsiteX848" fmla="*/ 7296 w 10000"/>
                  <a:gd name="connsiteY848" fmla="*/ 9268 h 10000"/>
                  <a:gd name="connsiteX849" fmla="*/ 7296 w 10000"/>
                  <a:gd name="connsiteY849" fmla="*/ 9249 h 10000"/>
                  <a:gd name="connsiteX850" fmla="*/ 7291 w 10000"/>
                  <a:gd name="connsiteY850" fmla="*/ 9226 h 10000"/>
                  <a:gd name="connsiteX851" fmla="*/ 7283 w 10000"/>
                  <a:gd name="connsiteY851" fmla="*/ 9213 h 10000"/>
                  <a:gd name="connsiteX852" fmla="*/ 7274 w 10000"/>
                  <a:gd name="connsiteY852" fmla="*/ 9194 h 10000"/>
                  <a:gd name="connsiteX853" fmla="*/ 7274 w 10000"/>
                  <a:gd name="connsiteY853" fmla="*/ 9174 h 10000"/>
                  <a:gd name="connsiteX854" fmla="*/ 7280 w 10000"/>
                  <a:gd name="connsiteY854" fmla="*/ 9148 h 10000"/>
                  <a:gd name="connsiteX855" fmla="*/ 7283 w 10000"/>
                  <a:gd name="connsiteY855" fmla="*/ 9119 h 10000"/>
                  <a:gd name="connsiteX856" fmla="*/ 7291 w 10000"/>
                  <a:gd name="connsiteY856" fmla="*/ 9100 h 10000"/>
                  <a:gd name="connsiteX857" fmla="*/ 7307 w 10000"/>
                  <a:gd name="connsiteY857" fmla="*/ 9080 h 10000"/>
                  <a:gd name="connsiteX858" fmla="*/ 7324 w 10000"/>
                  <a:gd name="connsiteY858" fmla="*/ 9054 h 10000"/>
                  <a:gd name="connsiteX859" fmla="*/ 7341 w 10000"/>
                  <a:gd name="connsiteY859" fmla="*/ 9054 h 10000"/>
                  <a:gd name="connsiteX860" fmla="*/ 7352 w 10000"/>
                  <a:gd name="connsiteY860" fmla="*/ 9054 h 10000"/>
                  <a:gd name="connsiteX861" fmla="*/ 7346 w 10000"/>
                  <a:gd name="connsiteY861" fmla="*/ 9032 h 10000"/>
                  <a:gd name="connsiteX862" fmla="*/ 7341 w 10000"/>
                  <a:gd name="connsiteY862" fmla="*/ 9022 h 10000"/>
                  <a:gd name="connsiteX863" fmla="*/ 7352 w 10000"/>
                  <a:gd name="connsiteY863" fmla="*/ 8999 h 10000"/>
                  <a:gd name="connsiteX864" fmla="*/ 7360 w 10000"/>
                  <a:gd name="connsiteY864" fmla="*/ 8967 h 10000"/>
                  <a:gd name="connsiteX865" fmla="*/ 7368 w 10000"/>
                  <a:gd name="connsiteY865" fmla="*/ 8922 h 10000"/>
                  <a:gd name="connsiteX866" fmla="*/ 7377 w 10000"/>
                  <a:gd name="connsiteY866" fmla="*/ 8896 h 10000"/>
                  <a:gd name="connsiteX867" fmla="*/ 7380 w 10000"/>
                  <a:gd name="connsiteY867" fmla="*/ 8867 h 10000"/>
                  <a:gd name="connsiteX868" fmla="*/ 7402 w 10000"/>
                  <a:gd name="connsiteY868" fmla="*/ 8824 h 10000"/>
                  <a:gd name="connsiteX869" fmla="*/ 7402 w 10000"/>
                  <a:gd name="connsiteY869" fmla="*/ 8808 h 10000"/>
                  <a:gd name="connsiteX870" fmla="*/ 7393 w 10000"/>
                  <a:gd name="connsiteY870" fmla="*/ 8795 h 10000"/>
                  <a:gd name="connsiteX871" fmla="*/ 7388 w 10000"/>
                  <a:gd name="connsiteY871" fmla="*/ 8799 h 10000"/>
                  <a:gd name="connsiteX872" fmla="*/ 7396 w 10000"/>
                  <a:gd name="connsiteY872" fmla="*/ 8789 h 10000"/>
                  <a:gd name="connsiteX873" fmla="*/ 7404 w 10000"/>
                  <a:gd name="connsiteY873" fmla="*/ 8789 h 10000"/>
                  <a:gd name="connsiteX874" fmla="*/ 7421 w 10000"/>
                  <a:gd name="connsiteY874" fmla="*/ 8769 h 10000"/>
                  <a:gd name="connsiteX875" fmla="*/ 7443 w 10000"/>
                  <a:gd name="connsiteY875" fmla="*/ 8763 h 10000"/>
                  <a:gd name="connsiteX876" fmla="*/ 7452 w 10000"/>
                  <a:gd name="connsiteY876" fmla="*/ 8769 h 10000"/>
                  <a:gd name="connsiteX877" fmla="*/ 7468 w 10000"/>
                  <a:gd name="connsiteY877" fmla="*/ 8769 h 10000"/>
                  <a:gd name="connsiteX878" fmla="*/ 7499 w 10000"/>
                  <a:gd name="connsiteY878" fmla="*/ 8763 h 10000"/>
                  <a:gd name="connsiteX879" fmla="*/ 7526 w 10000"/>
                  <a:gd name="connsiteY879" fmla="*/ 8763 h 10000"/>
                  <a:gd name="connsiteX880" fmla="*/ 7532 w 10000"/>
                  <a:gd name="connsiteY880" fmla="*/ 8763 h 10000"/>
                  <a:gd name="connsiteX881" fmla="*/ 7554 w 10000"/>
                  <a:gd name="connsiteY881" fmla="*/ 8744 h 10000"/>
                  <a:gd name="connsiteX882" fmla="*/ 7571 w 10000"/>
                  <a:gd name="connsiteY882" fmla="*/ 8731 h 10000"/>
                  <a:gd name="connsiteX883" fmla="*/ 7587 w 10000"/>
                  <a:gd name="connsiteY883" fmla="*/ 8711 h 10000"/>
                  <a:gd name="connsiteX884" fmla="*/ 7607 w 10000"/>
                  <a:gd name="connsiteY884" fmla="*/ 8711 h 10000"/>
                  <a:gd name="connsiteX885" fmla="*/ 7634 w 10000"/>
                  <a:gd name="connsiteY885" fmla="*/ 8705 h 10000"/>
                  <a:gd name="connsiteX886" fmla="*/ 7643 w 10000"/>
                  <a:gd name="connsiteY886" fmla="*/ 8682 h 10000"/>
                  <a:gd name="connsiteX887" fmla="*/ 7654 w 10000"/>
                  <a:gd name="connsiteY887" fmla="*/ 8666 h 10000"/>
                  <a:gd name="connsiteX888" fmla="*/ 7668 w 10000"/>
                  <a:gd name="connsiteY888" fmla="*/ 8666 h 10000"/>
                  <a:gd name="connsiteX889" fmla="*/ 7676 w 10000"/>
                  <a:gd name="connsiteY889" fmla="*/ 8682 h 10000"/>
                  <a:gd name="connsiteX890" fmla="*/ 7704 w 10000"/>
                  <a:gd name="connsiteY890" fmla="*/ 8669 h 10000"/>
                  <a:gd name="connsiteX891" fmla="*/ 7712 w 10000"/>
                  <a:gd name="connsiteY891" fmla="*/ 8669 h 10000"/>
                  <a:gd name="connsiteX892" fmla="*/ 7720 w 10000"/>
                  <a:gd name="connsiteY892" fmla="*/ 8669 h 10000"/>
                  <a:gd name="connsiteX893" fmla="*/ 7726 w 10000"/>
                  <a:gd name="connsiteY893" fmla="*/ 8656 h 10000"/>
                  <a:gd name="connsiteX894" fmla="*/ 7734 w 10000"/>
                  <a:gd name="connsiteY894" fmla="*/ 8650 h 10000"/>
                  <a:gd name="connsiteX895" fmla="*/ 7742 w 10000"/>
                  <a:gd name="connsiteY895" fmla="*/ 8650 h 10000"/>
                  <a:gd name="connsiteX896" fmla="*/ 7759 w 10000"/>
                  <a:gd name="connsiteY896" fmla="*/ 8650 h 10000"/>
                  <a:gd name="connsiteX897" fmla="*/ 7756 w 10000"/>
                  <a:gd name="connsiteY897" fmla="*/ 8630 h 10000"/>
                  <a:gd name="connsiteX898" fmla="*/ 7751 w 10000"/>
                  <a:gd name="connsiteY898" fmla="*/ 8627 h 10000"/>
                  <a:gd name="connsiteX899" fmla="*/ 7742 w 10000"/>
                  <a:gd name="connsiteY899" fmla="*/ 8620 h 10000"/>
                  <a:gd name="connsiteX900" fmla="*/ 7734 w 10000"/>
                  <a:gd name="connsiteY900" fmla="*/ 8591 h 10000"/>
                  <a:gd name="connsiteX901" fmla="*/ 7709 w 10000"/>
                  <a:gd name="connsiteY901" fmla="*/ 8582 h 10000"/>
                  <a:gd name="connsiteX902" fmla="*/ 7695 w 10000"/>
                  <a:gd name="connsiteY902" fmla="*/ 8578 h 10000"/>
                  <a:gd name="connsiteX903" fmla="*/ 7668 w 10000"/>
                  <a:gd name="connsiteY903" fmla="*/ 8562 h 10000"/>
                  <a:gd name="connsiteX904" fmla="*/ 7645 w 10000"/>
                  <a:gd name="connsiteY904" fmla="*/ 8552 h 10000"/>
                  <a:gd name="connsiteX905" fmla="*/ 7615 w 10000"/>
                  <a:gd name="connsiteY905" fmla="*/ 8543 h 10000"/>
                  <a:gd name="connsiteX906" fmla="*/ 7596 w 10000"/>
                  <a:gd name="connsiteY906" fmla="*/ 8527 h 10000"/>
                  <a:gd name="connsiteX907" fmla="*/ 7565 w 10000"/>
                  <a:gd name="connsiteY907" fmla="*/ 8494 h 10000"/>
                  <a:gd name="connsiteX908" fmla="*/ 7562 w 10000"/>
                  <a:gd name="connsiteY908" fmla="*/ 8475 h 10000"/>
                  <a:gd name="connsiteX909" fmla="*/ 7540 w 10000"/>
                  <a:gd name="connsiteY909" fmla="*/ 8455 h 10000"/>
                  <a:gd name="connsiteX910" fmla="*/ 7535 w 10000"/>
                  <a:gd name="connsiteY910" fmla="*/ 8446 h 10000"/>
                  <a:gd name="connsiteX911" fmla="*/ 7535 w 10000"/>
                  <a:gd name="connsiteY911" fmla="*/ 8420 h 10000"/>
                  <a:gd name="connsiteX912" fmla="*/ 7535 w 10000"/>
                  <a:gd name="connsiteY912" fmla="*/ 8391 h 10000"/>
                  <a:gd name="connsiteX913" fmla="*/ 7548 w 10000"/>
                  <a:gd name="connsiteY913" fmla="*/ 8345 h 10000"/>
                  <a:gd name="connsiteX914" fmla="*/ 7562 w 10000"/>
                  <a:gd name="connsiteY914" fmla="*/ 8319 h 10000"/>
                  <a:gd name="connsiteX915" fmla="*/ 7582 w 10000"/>
                  <a:gd name="connsiteY915" fmla="*/ 8310 h 10000"/>
                  <a:gd name="connsiteX916" fmla="*/ 7607 w 10000"/>
                  <a:gd name="connsiteY916" fmla="*/ 8300 h 10000"/>
                  <a:gd name="connsiteX917" fmla="*/ 7629 w 10000"/>
                  <a:gd name="connsiteY917" fmla="*/ 8300 h 10000"/>
                  <a:gd name="connsiteX918" fmla="*/ 7651 w 10000"/>
                  <a:gd name="connsiteY918" fmla="*/ 8297 h 10000"/>
                  <a:gd name="connsiteX919" fmla="*/ 7668 w 10000"/>
                  <a:gd name="connsiteY919" fmla="*/ 8280 h 10000"/>
                  <a:gd name="connsiteX920" fmla="*/ 7687 w 10000"/>
                  <a:gd name="connsiteY920" fmla="*/ 8267 h 10000"/>
                  <a:gd name="connsiteX921" fmla="*/ 7693 w 10000"/>
                  <a:gd name="connsiteY921" fmla="*/ 8261 h 10000"/>
                  <a:gd name="connsiteX922" fmla="*/ 7701 w 10000"/>
                  <a:gd name="connsiteY922" fmla="*/ 8248 h 10000"/>
                  <a:gd name="connsiteX923" fmla="*/ 7712 w 10000"/>
                  <a:gd name="connsiteY923" fmla="*/ 8238 h 10000"/>
                  <a:gd name="connsiteX924" fmla="*/ 7731 w 10000"/>
                  <a:gd name="connsiteY924" fmla="*/ 8222 h 10000"/>
                  <a:gd name="connsiteX925" fmla="*/ 7740 w 10000"/>
                  <a:gd name="connsiteY925" fmla="*/ 8206 h 10000"/>
                  <a:gd name="connsiteX926" fmla="*/ 7756 w 10000"/>
                  <a:gd name="connsiteY926" fmla="*/ 8183 h 10000"/>
                  <a:gd name="connsiteX927" fmla="*/ 7773 w 10000"/>
                  <a:gd name="connsiteY927" fmla="*/ 8177 h 10000"/>
                  <a:gd name="connsiteX928" fmla="*/ 7784 w 10000"/>
                  <a:gd name="connsiteY928" fmla="*/ 8183 h 10000"/>
                  <a:gd name="connsiteX929" fmla="*/ 7801 w 10000"/>
                  <a:gd name="connsiteY929" fmla="*/ 8174 h 10000"/>
                  <a:gd name="connsiteX930" fmla="*/ 7801 w 10000"/>
                  <a:gd name="connsiteY930" fmla="*/ 8157 h 10000"/>
                  <a:gd name="connsiteX931" fmla="*/ 7817 w 10000"/>
                  <a:gd name="connsiteY931" fmla="*/ 8164 h 10000"/>
                  <a:gd name="connsiteX932" fmla="*/ 7837 w 10000"/>
                  <a:gd name="connsiteY932" fmla="*/ 8164 h 10000"/>
                  <a:gd name="connsiteX933" fmla="*/ 7856 w 10000"/>
                  <a:gd name="connsiteY933" fmla="*/ 8164 h 10000"/>
                  <a:gd name="connsiteX934" fmla="*/ 7870 w 10000"/>
                  <a:gd name="connsiteY934" fmla="*/ 8167 h 10000"/>
                  <a:gd name="connsiteX935" fmla="*/ 7881 w 10000"/>
                  <a:gd name="connsiteY935" fmla="*/ 8174 h 10000"/>
                  <a:gd name="connsiteX936" fmla="*/ 7898 w 10000"/>
                  <a:gd name="connsiteY936" fmla="*/ 8187 h 10000"/>
                  <a:gd name="connsiteX937" fmla="*/ 7917 w 10000"/>
                  <a:gd name="connsiteY937" fmla="*/ 8187 h 10000"/>
                  <a:gd name="connsiteX938" fmla="*/ 7928 w 10000"/>
                  <a:gd name="connsiteY938" fmla="*/ 8157 h 10000"/>
                  <a:gd name="connsiteX939" fmla="*/ 7942 w 10000"/>
                  <a:gd name="connsiteY939" fmla="*/ 8157 h 10000"/>
                  <a:gd name="connsiteX940" fmla="*/ 7958 w 10000"/>
                  <a:gd name="connsiteY940" fmla="*/ 8164 h 10000"/>
                  <a:gd name="connsiteX941" fmla="*/ 7983 w 10000"/>
                  <a:gd name="connsiteY941" fmla="*/ 8144 h 10000"/>
                  <a:gd name="connsiteX942" fmla="*/ 8000 w 10000"/>
                  <a:gd name="connsiteY942" fmla="*/ 8109 h 10000"/>
                  <a:gd name="connsiteX943" fmla="*/ 7994 w 10000"/>
                  <a:gd name="connsiteY943" fmla="*/ 8093 h 10000"/>
                  <a:gd name="connsiteX944" fmla="*/ 7983 w 10000"/>
                  <a:gd name="connsiteY944" fmla="*/ 8070 h 10000"/>
                  <a:gd name="connsiteX945" fmla="*/ 7986 w 10000"/>
                  <a:gd name="connsiteY945" fmla="*/ 8063 h 10000"/>
                  <a:gd name="connsiteX946" fmla="*/ 7978 w 10000"/>
                  <a:gd name="connsiteY946" fmla="*/ 8044 h 10000"/>
                  <a:gd name="connsiteX947" fmla="*/ 7986 w 10000"/>
                  <a:gd name="connsiteY947" fmla="*/ 8002 h 10000"/>
                  <a:gd name="connsiteX948" fmla="*/ 7983 w 10000"/>
                  <a:gd name="connsiteY948" fmla="*/ 7947 h 10000"/>
                  <a:gd name="connsiteX949" fmla="*/ 7961 w 10000"/>
                  <a:gd name="connsiteY949" fmla="*/ 7931 h 10000"/>
                  <a:gd name="connsiteX950" fmla="*/ 7958 w 10000"/>
                  <a:gd name="connsiteY950" fmla="*/ 7898 h 10000"/>
                  <a:gd name="connsiteX951" fmla="*/ 7953 w 10000"/>
                  <a:gd name="connsiteY951" fmla="*/ 7856 h 10000"/>
                  <a:gd name="connsiteX952" fmla="*/ 7967 w 10000"/>
                  <a:gd name="connsiteY952" fmla="*/ 7837 h 10000"/>
                  <a:gd name="connsiteX953" fmla="*/ 7950 w 10000"/>
                  <a:gd name="connsiteY953" fmla="*/ 7824 h 10000"/>
                  <a:gd name="connsiteX954" fmla="*/ 7906 w 10000"/>
                  <a:gd name="connsiteY954" fmla="*/ 7814 h 10000"/>
                  <a:gd name="connsiteX955" fmla="*/ 7878 w 10000"/>
                  <a:gd name="connsiteY955" fmla="*/ 7814 h 10000"/>
                  <a:gd name="connsiteX956" fmla="*/ 7870 w 10000"/>
                  <a:gd name="connsiteY956" fmla="*/ 7795 h 10000"/>
                  <a:gd name="connsiteX957" fmla="*/ 7878 w 10000"/>
                  <a:gd name="connsiteY957" fmla="*/ 7778 h 10000"/>
                  <a:gd name="connsiteX958" fmla="*/ 7881 w 10000"/>
                  <a:gd name="connsiteY958" fmla="*/ 7775 h 10000"/>
                  <a:gd name="connsiteX959" fmla="*/ 7878 w 10000"/>
                  <a:gd name="connsiteY959" fmla="*/ 7743 h 10000"/>
                  <a:gd name="connsiteX960" fmla="*/ 7895 w 10000"/>
                  <a:gd name="connsiteY960" fmla="*/ 7733 h 10000"/>
                  <a:gd name="connsiteX961" fmla="*/ 7911 w 10000"/>
                  <a:gd name="connsiteY961" fmla="*/ 7710 h 10000"/>
                  <a:gd name="connsiteX962" fmla="*/ 7911 w 10000"/>
                  <a:gd name="connsiteY962" fmla="*/ 7665 h 10000"/>
                  <a:gd name="connsiteX963" fmla="*/ 7917 w 10000"/>
                  <a:gd name="connsiteY963" fmla="*/ 7600 h 10000"/>
                  <a:gd name="connsiteX964" fmla="*/ 7928 w 10000"/>
                  <a:gd name="connsiteY964" fmla="*/ 7581 h 10000"/>
                  <a:gd name="connsiteX965" fmla="*/ 7917 w 10000"/>
                  <a:gd name="connsiteY965" fmla="*/ 7474 h 10000"/>
                  <a:gd name="connsiteX966" fmla="*/ 7873 w 10000"/>
                  <a:gd name="connsiteY966" fmla="*/ 7335 h 10000"/>
                  <a:gd name="connsiteX967" fmla="*/ 7756 w 10000"/>
                  <a:gd name="connsiteY967" fmla="*/ 7050 h 10000"/>
                  <a:gd name="connsiteX968" fmla="*/ 7679 w 10000"/>
                  <a:gd name="connsiteY968" fmla="*/ 6839 h 10000"/>
                  <a:gd name="connsiteX969" fmla="*/ 7668 w 10000"/>
                  <a:gd name="connsiteY969" fmla="*/ 6823 h 10000"/>
                  <a:gd name="connsiteX970" fmla="*/ 7659 w 10000"/>
                  <a:gd name="connsiteY970" fmla="*/ 6768 h 10000"/>
                  <a:gd name="connsiteX971" fmla="*/ 7659 w 10000"/>
                  <a:gd name="connsiteY971" fmla="*/ 6739 h 10000"/>
                  <a:gd name="connsiteX972" fmla="*/ 7651 w 10000"/>
                  <a:gd name="connsiteY972" fmla="*/ 6713 h 10000"/>
                  <a:gd name="connsiteX973" fmla="*/ 7654 w 10000"/>
                  <a:gd name="connsiteY973" fmla="*/ 6684 h 10000"/>
                  <a:gd name="connsiteX974" fmla="*/ 7643 w 10000"/>
                  <a:gd name="connsiteY974" fmla="*/ 6626 h 10000"/>
                  <a:gd name="connsiteX975" fmla="*/ 7629 w 10000"/>
                  <a:gd name="connsiteY975" fmla="*/ 6600 h 10000"/>
                  <a:gd name="connsiteX976" fmla="*/ 7629 w 10000"/>
                  <a:gd name="connsiteY976" fmla="*/ 6580 h 10000"/>
                  <a:gd name="connsiteX977" fmla="*/ 7623 w 10000"/>
                  <a:gd name="connsiteY977" fmla="*/ 6541 h 10000"/>
                  <a:gd name="connsiteX978" fmla="*/ 7615 w 10000"/>
                  <a:gd name="connsiteY978" fmla="*/ 6522 h 10000"/>
                  <a:gd name="connsiteX979" fmla="*/ 7598 w 10000"/>
                  <a:gd name="connsiteY979" fmla="*/ 6509 h 10000"/>
                  <a:gd name="connsiteX980" fmla="*/ 7587 w 10000"/>
                  <a:gd name="connsiteY980" fmla="*/ 6493 h 10000"/>
                  <a:gd name="connsiteX981" fmla="*/ 7579 w 10000"/>
                  <a:gd name="connsiteY981" fmla="*/ 6464 h 10000"/>
                  <a:gd name="connsiteX982" fmla="*/ 7587 w 10000"/>
                  <a:gd name="connsiteY982" fmla="*/ 6438 h 10000"/>
                  <a:gd name="connsiteX983" fmla="*/ 7596 w 10000"/>
                  <a:gd name="connsiteY983" fmla="*/ 6425 h 10000"/>
                  <a:gd name="connsiteX984" fmla="*/ 7590 w 10000"/>
                  <a:gd name="connsiteY984" fmla="*/ 6396 h 10000"/>
                  <a:gd name="connsiteX985" fmla="*/ 7590 w 10000"/>
                  <a:gd name="connsiteY985" fmla="*/ 6373 h 10000"/>
                  <a:gd name="connsiteX986" fmla="*/ 7587 w 10000"/>
                  <a:gd name="connsiteY986" fmla="*/ 6354 h 10000"/>
                  <a:gd name="connsiteX987" fmla="*/ 7582 w 10000"/>
                  <a:gd name="connsiteY987" fmla="*/ 6344 h 10000"/>
                  <a:gd name="connsiteX988" fmla="*/ 7582 w 10000"/>
                  <a:gd name="connsiteY988" fmla="*/ 6324 h 10000"/>
                  <a:gd name="connsiteX989" fmla="*/ 7571 w 10000"/>
                  <a:gd name="connsiteY989" fmla="*/ 6302 h 10000"/>
                  <a:gd name="connsiteX990" fmla="*/ 7548 w 10000"/>
                  <a:gd name="connsiteY990" fmla="*/ 6256 h 10000"/>
                  <a:gd name="connsiteX991" fmla="*/ 7546 w 10000"/>
                  <a:gd name="connsiteY991" fmla="*/ 6218 h 10000"/>
                  <a:gd name="connsiteX992" fmla="*/ 7540 w 10000"/>
                  <a:gd name="connsiteY992" fmla="*/ 6159 h 10000"/>
                  <a:gd name="connsiteX993" fmla="*/ 7535 w 10000"/>
                  <a:gd name="connsiteY993" fmla="*/ 6114 h 10000"/>
                  <a:gd name="connsiteX994" fmla="*/ 7535 w 10000"/>
                  <a:gd name="connsiteY994" fmla="*/ 6088 h 10000"/>
                  <a:gd name="connsiteX995" fmla="*/ 7540 w 10000"/>
                  <a:gd name="connsiteY995" fmla="*/ 6049 h 10000"/>
                  <a:gd name="connsiteX996" fmla="*/ 7546 w 10000"/>
                  <a:gd name="connsiteY996" fmla="*/ 6004 h 10000"/>
                  <a:gd name="connsiteX997" fmla="*/ 7548 w 10000"/>
                  <a:gd name="connsiteY997" fmla="*/ 5965 h 10000"/>
                  <a:gd name="connsiteX998" fmla="*/ 7548 w 10000"/>
                  <a:gd name="connsiteY998" fmla="*/ 5946 h 10000"/>
                  <a:gd name="connsiteX999" fmla="*/ 7548 w 10000"/>
                  <a:gd name="connsiteY999" fmla="*/ 5933 h 10000"/>
                  <a:gd name="connsiteX1000" fmla="*/ 7548 w 10000"/>
                  <a:gd name="connsiteY1000" fmla="*/ 5910 h 10000"/>
                  <a:gd name="connsiteX1001" fmla="*/ 7548 w 10000"/>
                  <a:gd name="connsiteY1001" fmla="*/ 5897 h 10000"/>
                  <a:gd name="connsiteX1002" fmla="*/ 7546 w 10000"/>
                  <a:gd name="connsiteY1002" fmla="*/ 5871 h 10000"/>
                  <a:gd name="connsiteX1003" fmla="*/ 7535 w 10000"/>
                  <a:gd name="connsiteY1003" fmla="*/ 5839 h 10000"/>
                  <a:gd name="connsiteX1004" fmla="*/ 7524 w 10000"/>
                  <a:gd name="connsiteY1004" fmla="*/ 5797 h 10000"/>
                  <a:gd name="connsiteX1005" fmla="*/ 7518 w 10000"/>
                  <a:gd name="connsiteY1005" fmla="*/ 5767 h 10000"/>
                  <a:gd name="connsiteX1006" fmla="*/ 7515 w 10000"/>
                  <a:gd name="connsiteY1006" fmla="*/ 5745 h 10000"/>
                  <a:gd name="connsiteX1007" fmla="*/ 7501 w 10000"/>
                  <a:gd name="connsiteY1007" fmla="*/ 5683 h 10000"/>
                  <a:gd name="connsiteX1008" fmla="*/ 7490 w 10000"/>
                  <a:gd name="connsiteY1008" fmla="*/ 5631 h 10000"/>
                  <a:gd name="connsiteX1009" fmla="*/ 7482 w 10000"/>
                  <a:gd name="connsiteY1009" fmla="*/ 5593 h 10000"/>
                  <a:gd name="connsiteX1010" fmla="*/ 7476 w 10000"/>
                  <a:gd name="connsiteY1010" fmla="*/ 5570 h 10000"/>
                  <a:gd name="connsiteX1011" fmla="*/ 7476 w 10000"/>
                  <a:gd name="connsiteY1011" fmla="*/ 5528 h 10000"/>
                  <a:gd name="connsiteX1012" fmla="*/ 7482 w 10000"/>
                  <a:gd name="connsiteY1012" fmla="*/ 5502 h 10000"/>
                  <a:gd name="connsiteX1013" fmla="*/ 7490 w 10000"/>
                  <a:gd name="connsiteY1013" fmla="*/ 5489 h 10000"/>
                  <a:gd name="connsiteX1014" fmla="*/ 7499 w 10000"/>
                  <a:gd name="connsiteY1014" fmla="*/ 5479 h 10000"/>
                  <a:gd name="connsiteX1015" fmla="*/ 7493 w 10000"/>
                  <a:gd name="connsiteY1015" fmla="*/ 5427 h 10000"/>
                  <a:gd name="connsiteX1016" fmla="*/ 7501 w 10000"/>
                  <a:gd name="connsiteY1016" fmla="*/ 5415 h 10000"/>
                  <a:gd name="connsiteX1017" fmla="*/ 7510 w 10000"/>
                  <a:gd name="connsiteY1017" fmla="*/ 5398 h 10000"/>
                  <a:gd name="connsiteX1018" fmla="*/ 7515 w 10000"/>
                  <a:gd name="connsiteY1018" fmla="*/ 5379 h 10000"/>
                  <a:gd name="connsiteX1019" fmla="*/ 7526 w 10000"/>
                  <a:gd name="connsiteY1019" fmla="*/ 5366 h 10000"/>
                  <a:gd name="connsiteX1020" fmla="*/ 7518 w 10000"/>
                  <a:gd name="connsiteY1020" fmla="*/ 5350 h 10000"/>
                  <a:gd name="connsiteX1021" fmla="*/ 7518 w 10000"/>
                  <a:gd name="connsiteY1021" fmla="*/ 5330 h 10000"/>
                  <a:gd name="connsiteX1022" fmla="*/ 7526 w 10000"/>
                  <a:gd name="connsiteY1022" fmla="*/ 5311 h 10000"/>
                  <a:gd name="connsiteX1023" fmla="*/ 7540 w 10000"/>
                  <a:gd name="connsiteY1023" fmla="*/ 5291 h 10000"/>
                  <a:gd name="connsiteX1024" fmla="*/ 7540 w 10000"/>
                  <a:gd name="connsiteY1024" fmla="*/ 5266 h 10000"/>
                  <a:gd name="connsiteX1025" fmla="*/ 7540 w 10000"/>
                  <a:gd name="connsiteY1025" fmla="*/ 5256 h 10000"/>
                  <a:gd name="connsiteX1026" fmla="*/ 7524 w 10000"/>
                  <a:gd name="connsiteY1026" fmla="*/ 5233 h 10000"/>
                  <a:gd name="connsiteX1027" fmla="*/ 7515 w 10000"/>
                  <a:gd name="connsiteY1027" fmla="*/ 5217 h 10000"/>
                  <a:gd name="connsiteX1028" fmla="*/ 7490 w 10000"/>
                  <a:gd name="connsiteY1028" fmla="*/ 5178 h 10000"/>
                  <a:gd name="connsiteX1029" fmla="*/ 7474 w 10000"/>
                  <a:gd name="connsiteY1029" fmla="*/ 5162 h 10000"/>
                  <a:gd name="connsiteX1030" fmla="*/ 7457 w 10000"/>
                  <a:gd name="connsiteY1030" fmla="*/ 5120 h 10000"/>
                  <a:gd name="connsiteX1031" fmla="*/ 7421 w 10000"/>
                  <a:gd name="connsiteY1031" fmla="*/ 5087 h 10000"/>
                  <a:gd name="connsiteX1032" fmla="*/ 7380 w 10000"/>
                  <a:gd name="connsiteY1032" fmla="*/ 5068 h 10000"/>
                  <a:gd name="connsiteX1033" fmla="*/ 7355 w 10000"/>
                  <a:gd name="connsiteY1033" fmla="*/ 5058 h 10000"/>
                  <a:gd name="connsiteX1034" fmla="*/ 7332 w 10000"/>
                  <a:gd name="connsiteY1034" fmla="*/ 5049 h 10000"/>
                  <a:gd name="connsiteX1035" fmla="*/ 7305 w 10000"/>
                  <a:gd name="connsiteY1035" fmla="*/ 5016 h 10000"/>
                  <a:gd name="connsiteX1036" fmla="*/ 7305 w 10000"/>
                  <a:gd name="connsiteY1036" fmla="*/ 5000 h 10000"/>
                  <a:gd name="connsiteX1037" fmla="*/ 7296 w 10000"/>
                  <a:gd name="connsiteY1037" fmla="*/ 4971 h 10000"/>
                  <a:gd name="connsiteX1038" fmla="*/ 7288 w 10000"/>
                  <a:gd name="connsiteY1038" fmla="*/ 4945 h 10000"/>
                  <a:gd name="connsiteX1039" fmla="*/ 7280 w 10000"/>
                  <a:gd name="connsiteY1039" fmla="*/ 4916 h 10000"/>
                  <a:gd name="connsiteX1040" fmla="*/ 7291 w 10000"/>
                  <a:gd name="connsiteY1040" fmla="*/ 4887 h 10000"/>
                  <a:gd name="connsiteX1041" fmla="*/ 7291 w 10000"/>
                  <a:gd name="connsiteY1041" fmla="*/ 4858 h 10000"/>
                  <a:gd name="connsiteX1042" fmla="*/ 7271 w 10000"/>
                  <a:gd name="connsiteY1042" fmla="*/ 4819 h 10000"/>
                  <a:gd name="connsiteX1043" fmla="*/ 7255 w 10000"/>
                  <a:gd name="connsiteY1043" fmla="*/ 4828 h 10000"/>
                  <a:gd name="connsiteX1044" fmla="*/ 7235 w 10000"/>
                  <a:gd name="connsiteY1044" fmla="*/ 4841 h 10000"/>
                  <a:gd name="connsiteX1045" fmla="*/ 7216 w 10000"/>
                  <a:gd name="connsiteY1045" fmla="*/ 4867 h 10000"/>
                  <a:gd name="connsiteX1046" fmla="*/ 7191 w 10000"/>
                  <a:gd name="connsiteY1046" fmla="*/ 4870 h 10000"/>
                  <a:gd name="connsiteX1047" fmla="*/ 7155 w 10000"/>
                  <a:gd name="connsiteY1047" fmla="*/ 4887 h 10000"/>
                  <a:gd name="connsiteX1048" fmla="*/ 7122 w 10000"/>
                  <a:gd name="connsiteY1048" fmla="*/ 4893 h 10000"/>
                  <a:gd name="connsiteX1049" fmla="*/ 7105 w 10000"/>
                  <a:gd name="connsiteY1049" fmla="*/ 4896 h 10000"/>
                  <a:gd name="connsiteX1050" fmla="*/ 7094 w 10000"/>
                  <a:gd name="connsiteY1050" fmla="*/ 4916 h 10000"/>
                  <a:gd name="connsiteX1051" fmla="*/ 7080 w 10000"/>
                  <a:gd name="connsiteY1051" fmla="*/ 4903 h 10000"/>
                  <a:gd name="connsiteX1052" fmla="*/ 7072 w 10000"/>
                  <a:gd name="connsiteY1052" fmla="*/ 4851 h 10000"/>
                  <a:gd name="connsiteX1053" fmla="*/ 7042 w 10000"/>
                  <a:gd name="connsiteY1053" fmla="*/ 4819 h 10000"/>
                  <a:gd name="connsiteX1054" fmla="*/ 7030 w 10000"/>
                  <a:gd name="connsiteY1054" fmla="*/ 4780 h 10000"/>
                  <a:gd name="connsiteX1055" fmla="*/ 7039 w 10000"/>
                  <a:gd name="connsiteY1055" fmla="*/ 4757 h 10000"/>
                  <a:gd name="connsiteX1056" fmla="*/ 7047 w 10000"/>
                  <a:gd name="connsiteY1056" fmla="*/ 4744 h 10000"/>
                  <a:gd name="connsiteX1057" fmla="*/ 7022 w 10000"/>
                  <a:gd name="connsiteY1057" fmla="*/ 4725 h 10000"/>
                  <a:gd name="connsiteX1058" fmla="*/ 7000 w 10000"/>
                  <a:gd name="connsiteY1058" fmla="*/ 4715 h 10000"/>
                  <a:gd name="connsiteX1059" fmla="*/ 6975 w 10000"/>
                  <a:gd name="connsiteY1059" fmla="*/ 4709 h 10000"/>
                  <a:gd name="connsiteX1060" fmla="*/ 6945 w 10000"/>
                  <a:gd name="connsiteY1060" fmla="*/ 4696 h 10000"/>
                  <a:gd name="connsiteX1061" fmla="*/ 6953 w 10000"/>
                  <a:gd name="connsiteY1061" fmla="*/ 4679 h 10000"/>
                  <a:gd name="connsiteX1062" fmla="*/ 6961 w 10000"/>
                  <a:gd name="connsiteY1062" fmla="*/ 4660 h 10000"/>
                  <a:gd name="connsiteX1063" fmla="*/ 6983 w 10000"/>
                  <a:gd name="connsiteY1063" fmla="*/ 4644 h 10000"/>
                  <a:gd name="connsiteX1064" fmla="*/ 7014 w 10000"/>
                  <a:gd name="connsiteY1064" fmla="*/ 4634 h 10000"/>
                  <a:gd name="connsiteX1065" fmla="*/ 7025 w 10000"/>
                  <a:gd name="connsiteY1065" fmla="*/ 4615 h 10000"/>
                  <a:gd name="connsiteX1066" fmla="*/ 7047 w 10000"/>
                  <a:gd name="connsiteY1066" fmla="*/ 4582 h 10000"/>
                  <a:gd name="connsiteX1067" fmla="*/ 7069 w 10000"/>
                  <a:gd name="connsiteY1067" fmla="*/ 4563 h 10000"/>
                  <a:gd name="connsiteX1068" fmla="*/ 7078 w 10000"/>
                  <a:gd name="connsiteY1068" fmla="*/ 4553 h 10000"/>
                  <a:gd name="connsiteX1069" fmla="*/ 7097 w 10000"/>
                  <a:gd name="connsiteY1069" fmla="*/ 4527 h 10000"/>
                  <a:gd name="connsiteX1070" fmla="*/ 7122 w 10000"/>
                  <a:gd name="connsiteY1070" fmla="*/ 4517 h 10000"/>
                  <a:gd name="connsiteX1071" fmla="*/ 7139 w 10000"/>
                  <a:gd name="connsiteY1071" fmla="*/ 4488 h 10000"/>
                  <a:gd name="connsiteX1072" fmla="*/ 7147 w 10000"/>
                  <a:gd name="connsiteY1072" fmla="*/ 4459 h 10000"/>
                  <a:gd name="connsiteX1073" fmla="*/ 7161 w 10000"/>
                  <a:gd name="connsiteY1073" fmla="*/ 4440 h 10000"/>
                  <a:gd name="connsiteX1074" fmla="*/ 7177 w 10000"/>
                  <a:gd name="connsiteY1074" fmla="*/ 4430 h 10000"/>
                  <a:gd name="connsiteX1075" fmla="*/ 7202 w 10000"/>
                  <a:gd name="connsiteY1075" fmla="*/ 4407 h 10000"/>
                  <a:gd name="connsiteX1076" fmla="*/ 7224 w 10000"/>
                  <a:gd name="connsiteY1076" fmla="*/ 4417 h 10000"/>
                  <a:gd name="connsiteX1077" fmla="*/ 7241 w 10000"/>
                  <a:gd name="connsiteY1077" fmla="*/ 4404 h 10000"/>
                  <a:gd name="connsiteX1078" fmla="*/ 7263 w 10000"/>
                  <a:gd name="connsiteY1078" fmla="*/ 4398 h 10000"/>
                  <a:gd name="connsiteX1079" fmla="*/ 7283 w 10000"/>
                  <a:gd name="connsiteY1079" fmla="*/ 4424 h 10000"/>
                  <a:gd name="connsiteX1080" fmla="*/ 7305 w 10000"/>
                  <a:gd name="connsiteY1080" fmla="*/ 4433 h 10000"/>
                  <a:gd name="connsiteX1081" fmla="*/ 7332 w 10000"/>
                  <a:gd name="connsiteY1081" fmla="*/ 4443 h 10000"/>
                  <a:gd name="connsiteX1082" fmla="*/ 7380 w 10000"/>
                  <a:gd name="connsiteY1082" fmla="*/ 4398 h 10000"/>
                  <a:gd name="connsiteX1083" fmla="*/ 7404 w 10000"/>
                  <a:gd name="connsiteY1083" fmla="*/ 4378 h 10000"/>
                  <a:gd name="connsiteX1084" fmla="*/ 7418 w 10000"/>
                  <a:gd name="connsiteY1084" fmla="*/ 4369 h 10000"/>
                  <a:gd name="connsiteX1085" fmla="*/ 7443 w 10000"/>
                  <a:gd name="connsiteY1085" fmla="*/ 4356 h 10000"/>
                  <a:gd name="connsiteX1086" fmla="*/ 7460 w 10000"/>
                  <a:gd name="connsiteY1086" fmla="*/ 4385 h 10000"/>
                  <a:gd name="connsiteX1087" fmla="*/ 7460 w 10000"/>
                  <a:gd name="connsiteY1087" fmla="*/ 4404 h 10000"/>
                  <a:gd name="connsiteX1088" fmla="*/ 7499 w 10000"/>
                  <a:gd name="connsiteY1088" fmla="*/ 4417 h 10000"/>
                  <a:gd name="connsiteX1089" fmla="*/ 7515 w 10000"/>
                  <a:gd name="connsiteY1089" fmla="*/ 4414 h 10000"/>
                  <a:gd name="connsiteX1090" fmla="*/ 7565 w 10000"/>
                  <a:gd name="connsiteY1090" fmla="*/ 4385 h 10000"/>
                  <a:gd name="connsiteX1091" fmla="*/ 7579 w 10000"/>
                  <a:gd name="connsiteY1091" fmla="*/ 4346 h 10000"/>
                  <a:gd name="connsiteX1092" fmla="*/ 7582 w 10000"/>
                  <a:gd name="connsiteY1092" fmla="*/ 4317 h 10000"/>
                  <a:gd name="connsiteX1093" fmla="*/ 7590 w 10000"/>
                  <a:gd name="connsiteY1093" fmla="*/ 4301 h 10000"/>
                  <a:gd name="connsiteX1094" fmla="*/ 7612 w 10000"/>
                  <a:gd name="connsiteY1094" fmla="*/ 4271 h 10000"/>
                  <a:gd name="connsiteX1095" fmla="*/ 7623 w 10000"/>
                  <a:gd name="connsiteY1095" fmla="*/ 4262 h 10000"/>
                  <a:gd name="connsiteX1096" fmla="*/ 7634 w 10000"/>
                  <a:gd name="connsiteY1096" fmla="*/ 4245 h 10000"/>
                  <a:gd name="connsiteX1097" fmla="*/ 7645 w 10000"/>
                  <a:gd name="connsiteY1097" fmla="*/ 4265 h 10000"/>
                  <a:gd name="connsiteX1098" fmla="*/ 7670 w 10000"/>
                  <a:gd name="connsiteY1098" fmla="*/ 4284 h 10000"/>
                  <a:gd name="connsiteX1099" fmla="*/ 7701 w 10000"/>
                  <a:gd name="connsiteY1099" fmla="*/ 4275 h 10000"/>
                  <a:gd name="connsiteX1100" fmla="*/ 7717 w 10000"/>
                  <a:gd name="connsiteY1100" fmla="*/ 4275 h 10000"/>
                  <a:gd name="connsiteX1101" fmla="*/ 7740 w 10000"/>
                  <a:gd name="connsiteY1101" fmla="*/ 4284 h 10000"/>
                  <a:gd name="connsiteX1102" fmla="*/ 7767 w 10000"/>
                  <a:gd name="connsiteY1102" fmla="*/ 4284 h 10000"/>
                  <a:gd name="connsiteX1103" fmla="*/ 7895 w 10000"/>
                  <a:gd name="connsiteY1103" fmla="*/ 4207 h 10000"/>
                  <a:gd name="connsiteX1104" fmla="*/ 7895 w 10000"/>
                  <a:gd name="connsiteY1104" fmla="*/ 4187 h 10000"/>
                  <a:gd name="connsiteX1105" fmla="*/ 7895 w 10000"/>
                  <a:gd name="connsiteY1105" fmla="*/ 4171 h 10000"/>
                  <a:gd name="connsiteX1106" fmla="*/ 7903 w 10000"/>
                  <a:gd name="connsiteY1106" fmla="*/ 4148 h 10000"/>
                  <a:gd name="connsiteX1107" fmla="*/ 7917 w 10000"/>
                  <a:gd name="connsiteY1107" fmla="*/ 4158 h 10000"/>
                  <a:gd name="connsiteX1108" fmla="*/ 7967 w 10000"/>
                  <a:gd name="connsiteY1108" fmla="*/ 4203 h 10000"/>
                  <a:gd name="connsiteX1109" fmla="*/ 7994 w 10000"/>
                  <a:gd name="connsiteY1109" fmla="*/ 4203 h 10000"/>
                  <a:gd name="connsiteX1110" fmla="*/ 8064 w 10000"/>
                  <a:gd name="connsiteY1110" fmla="*/ 4242 h 10000"/>
                  <a:gd name="connsiteX1111" fmla="*/ 8083 w 10000"/>
                  <a:gd name="connsiteY1111" fmla="*/ 4245 h 10000"/>
                  <a:gd name="connsiteX1112" fmla="*/ 8105 w 10000"/>
                  <a:gd name="connsiteY1112" fmla="*/ 4226 h 10000"/>
                  <a:gd name="connsiteX1113" fmla="*/ 8136 w 10000"/>
                  <a:gd name="connsiteY1113" fmla="*/ 4187 h 10000"/>
                  <a:gd name="connsiteX1114" fmla="*/ 8161 w 10000"/>
                  <a:gd name="connsiteY1114" fmla="*/ 4168 h 10000"/>
                  <a:gd name="connsiteX1115" fmla="*/ 8172 w 10000"/>
                  <a:gd name="connsiteY1115" fmla="*/ 4161 h 10000"/>
                  <a:gd name="connsiteX1116" fmla="*/ 8208 w 10000"/>
                  <a:gd name="connsiteY1116" fmla="*/ 4168 h 10000"/>
                  <a:gd name="connsiteX1117" fmla="*/ 8235 w 10000"/>
                  <a:gd name="connsiteY1117" fmla="*/ 4168 h 10000"/>
                  <a:gd name="connsiteX1118" fmla="*/ 8258 w 10000"/>
                  <a:gd name="connsiteY1118" fmla="*/ 4152 h 10000"/>
                  <a:gd name="connsiteX1119" fmla="*/ 8283 w 10000"/>
                  <a:gd name="connsiteY1119" fmla="*/ 4152 h 10000"/>
                  <a:gd name="connsiteX1120" fmla="*/ 8299 w 10000"/>
                  <a:gd name="connsiteY1120" fmla="*/ 4132 h 10000"/>
                  <a:gd name="connsiteX1121" fmla="*/ 8316 w 10000"/>
                  <a:gd name="connsiteY1121" fmla="*/ 4113 h 10000"/>
                  <a:gd name="connsiteX1122" fmla="*/ 8330 w 10000"/>
                  <a:gd name="connsiteY1122" fmla="*/ 4084 h 10000"/>
                  <a:gd name="connsiteX1123" fmla="*/ 8341 w 10000"/>
                  <a:gd name="connsiteY1123" fmla="*/ 4058 h 10000"/>
                  <a:gd name="connsiteX1124" fmla="*/ 8349 w 10000"/>
                  <a:gd name="connsiteY1124" fmla="*/ 4064 h 10000"/>
                  <a:gd name="connsiteX1125" fmla="*/ 8366 w 10000"/>
                  <a:gd name="connsiteY1125" fmla="*/ 4067 h 10000"/>
                  <a:gd name="connsiteX1126" fmla="*/ 8374 w 10000"/>
                  <a:gd name="connsiteY1126" fmla="*/ 4084 h 10000"/>
                  <a:gd name="connsiteX1127" fmla="*/ 8402 w 10000"/>
                  <a:gd name="connsiteY1127" fmla="*/ 4054 h 10000"/>
                  <a:gd name="connsiteX1128" fmla="*/ 8427 w 10000"/>
                  <a:gd name="connsiteY1128" fmla="*/ 4028 h 10000"/>
                  <a:gd name="connsiteX1129" fmla="*/ 8438 w 10000"/>
                  <a:gd name="connsiteY1129" fmla="*/ 4025 h 10000"/>
                  <a:gd name="connsiteX1130" fmla="*/ 8468 w 10000"/>
                  <a:gd name="connsiteY1130" fmla="*/ 4006 h 10000"/>
                  <a:gd name="connsiteX1131" fmla="*/ 8485 w 10000"/>
                  <a:gd name="connsiteY1131" fmla="*/ 3999 h 10000"/>
                  <a:gd name="connsiteX1132" fmla="*/ 8493 w 10000"/>
                  <a:gd name="connsiteY1132" fmla="*/ 4025 h 10000"/>
                  <a:gd name="connsiteX1133" fmla="*/ 8515 w 10000"/>
                  <a:gd name="connsiteY1133" fmla="*/ 4028 h 10000"/>
                  <a:gd name="connsiteX1134" fmla="*/ 8543 w 10000"/>
                  <a:gd name="connsiteY1134" fmla="*/ 4009 h 10000"/>
                  <a:gd name="connsiteX1135" fmla="*/ 8551 w 10000"/>
                  <a:gd name="connsiteY1135" fmla="*/ 3990 h 10000"/>
                  <a:gd name="connsiteX1136" fmla="*/ 8582 w 10000"/>
                  <a:gd name="connsiteY1136" fmla="*/ 3977 h 10000"/>
                  <a:gd name="connsiteX1137" fmla="*/ 8596 w 10000"/>
                  <a:gd name="connsiteY1137" fmla="*/ 3977 h 10000"/>
                  <a:gd name="connsiteX1138" fmla="*/ 8607 w 10000"/>
                  <a:gd name="connsiteY1138" fmla="*/ 3980 h 10000"/>
                  <a:gd name="connsiteX1139" fmla="*/ 8645 w 10000"/>
                  <a:gd name="connsiteY1139" fmla="*/ 3970 h 10000"/>
                  <a:gd name="connsiteX1140" fmla="*/ 8654 w 10000"/>
                  <a:gd name="connsiteY1140" fmla="*/ 3951 h 10000"/>
                  <a:gd name="connsiteX1141" fmla="*/ 8670 w 10000"/>
                  <a:gd name="connsiteY1141" fmla="*/ 3935 h 10000"/>
                  <a:gd name="connsiteX1142" fmla="*/ 8695 w 10000"/>
                  <a:gd name="connsiteY1142" fmla="*/ 3935 h 10000"/>
                  <a:gd name="connsiteX1143" fmla="*/ 8704 w 10000"/>
                  <a:gd name="connsiteY1143" fmla="*/ 3951 h 10000"/>
                  <a:gd name="connsiteX1144" fmla="*/ 8717 w 10000"/>
                  <a:gd name="connsiteY1144" fmla="*/ 3964 h 10000"/>
                  <a:gd name="connsiteX1145" fmla="*/ 8751 w 10000"/>
                  <a:gd name="connsiteY1145" fmla="*/ 3951 h 10000"/>
                  <a:gd name="connsiteX1146" fmla="*/ 8776 w 10000"/>
                  <a:gd name="connsiteY1146" fmla="*/ 3935 h 10000"/>
                  <a:gd name="connsiteX1147" fmla="*/ 8798 w 10000"/>
                  <a:gd name="connsiteY1147" fmla="*/ 3925 h 10000"/>
                  <a:gd name="connsiteX1148" fmla="*/ 8806 w 10000"/>
                  <a:gd name="connsiteY1148" fmla="*/ 3892 h 10000"/>
                  <a:gd name="connsiteX1149" fmla="*/ 8814 w 10000"/>
                  <a:gd name="connsiteY1149" fmla="*/ 3876 h 10000"/>
                  <a:gd name="connsiteX1150" fmla="*/ 8839 w 10000"/>
                  <a:gd name="connsiteY1150" fmla="*/ 3873 h 10000"/>
                  <a:gd name="connsiteX1151" fmla="*/ 8842 w 10000"/>
                  <a:gd name="connsiteY1151" fmla="*/ 3876 h 10000"/>
                  <a:gd name="connsiteX1152" fmla="*/ 8856 w 10000"/>
                  <a:gd name="connsiteY1152" fmla="*/ 3863 h 10000"/>
                  <a:gd name="connsiteX1153" fmla="*/ 8856 w 10000"/>
                  <a:gd name="connsiteY1153" fmla="*/ 3841 h 10000"/>
                  <a:gd name="connsiteX1154" fmla="*/ 8870 w 10000"/>
                  <a:gd name="connsiteY1154" fmla="*/ 3821 h 10000"/>
                  <a:gd name="connsiteX1155" fmla="*/ 8903 w 10000"/>
                  <a:gd name="connsiteY1155" fmla="*/ 3802 h 10000"/>
                  <a:gd name="connsiteX1156" fmla="*/ 8914 w 10000"/>
                  <a:gd name="connsiteY1156" fmla="*/ 3782 h 10000"/>
                  <a:gd name="connsiteX1157" fmla="*/ 8939 w 10000"/>
                  <a:gd name="connsiteY1157" fmla="*/ 3782 h 10000"/>
                  <a:gd name="connsiteX1158" fmla="*/ 8961 w 10000"/>
                  <a:gd name="connsiteY1158" fmla="*/ 3779 h 10000"/>
                  <a:gd name="connsiteX1159" fmla="*/ 8983 w 10000"/>
                  <a:gd name="connsiteY1159" fmla="*/ 3760 h 10000"/>
                  <a:gd name="connsiteX1160" fmla="*/ 9003 w 10000"/>
                  <a:gd name="connsiteY1160" fmla="*/ 3763 h 10000"/>
                  <a:gd name="connsiteX1161" fmla="*/ 9019 w 10000"/>
                  <a:gd name="connsiteY1161" fmla="*/ 3779 h 10000"/>
                  <a:gd name="connsiteX1162" fmla="*/ 9050 w 10000"/>
                  <a:gd name="connsiteY1162" fmla="*/ 3812 h 10000"/>
                  <a:gd name="connsiteX1163" fmla="*/ 9080 w 10000"/>
                  <a:gd name="connsiteY1163" fmla="*/ 3831 h 10000"/>
                  <a:gd name="connsiteX1164" fmla="*/ 9097 w 10000"/>
                  <a:gd name="connsiteY1164" fmla="*/ 3867 h 10000"/>
                  <a:gd name="connsiteX1165" fmla="*/ 9114 w 10000"/>
                  <a:gd name="connsiteY1165" fmla="*/ 3902 h 10000"/>
                  <a:gd name="connsiteX1166" fmla="*/ 9122 w 10000"/>
                  <a:gd name="connsiteY1166" fmla="*/ 3935 h 10000"/>
                  <a:gd name="connsiteX1167" fmla="*/ 9125 w 10000"/>
                  <a:gd name="connsiteY1167" fmla="*/ 3964 h 10000"/>
                  <a:gd name="connsiteX1168" fmla="*/ 9130 w 10000"/>
                  <a:gd name="connsiteY1168" fmla="*/ 3999 h 10000"/>
                  <a:gd name="connsiteX1169" fmla="*/ 9130 w 10000"/>
                  <a:gd name="connsiteY1169" fmla="*/ 4054 h 10000"/>
                  <a:gd name="connsiteX1170" fmla="*/ 9155 w 10000"/>
                  <a:gd name="connsiteY1170" fmla="*/ 4093 h 10000"/>
                  <a:gd name="connsiteX1171" fmla="*/ 9169 w 10000"/>
                  <a:gd name="connsiteY1171" fmla="*/ 4090 h 10000"/>
                  <a:gd name="connsiteX1172" fmla="*/ 9211 w 10000"/>
                  <a:gd name="connsiteY1172" fmla="*/ 4077 h 10000"/>
                  <a:gd name="connsiteX1173" fmla="*/ 9244 w 10000"/>
                  <a:gd name="connsiteY1173" fmla="*/ 4077 h 10000"/>
                  <a:gd name="connsiteX1174" fmla="*/ 9252 w 10000"/>
                  <a:gd name="connsiteY1174" fmla="*/ 4103 h 10000"/>
                  <a:gd name="connsiteX1175" fmla="*/ 9258 w 10000"/>
                  <a:gd name="connsiteY1175" fmla="*/ 4148 h 10000"/>
                  <a:gd name="connsiteX1176" fmla="*/ 9269 w 10000"/>
                  <a:gd name="connsiteY1176" fmla="*/ 4158 h 10000"/>
                  <a:gd name="connsiteX1177" fmla="*/ 9294 w 10000"/>
                  <a:gd name="connsiteY1177" fmla="*/ 4158 h 10000"/>
                  <a:gd name="connsiteX1178" fmla="*/ 9319 w 10000"/>
                  <a:gd name="connsiteY1178" fmla="*/ 4168 h 10000"/>
                  <a:gd name="connsiteX1179" fmla="*/ 9346 w 10000"/>
                  <a:gd name="connsiteY1179" fmla="*/ 4190 h 10000"/>
                  <a:gd name="connsiteX1180" fmla="*/ 9357 w 10000"/>
                  <a:gd name="connsiteY1180" fmla="*/ 4168 h 10000"/>
                  <a:gd name="connsiteX1181" fmla="*/ 9371 w 10000"/>
                  <a:gd name="connsiteY1181" fmla="*/ 4132 h 10000"/>
                  <a:gd name="connsiteX1182" fmla="*/ 9391 w 10000"/>
                  <a:gd name="connsiteY1182" fmla="*/ 4113 h 10000"/>
                  <a:gd name="connsiteX1183" fmla="*/ 9407 w 10000"/>
                  <a:gd name="connsiteY1183" fmla="*/ 4103 h 10000"/>
                  <a:gd name="connsiteX1184" fmla="*/ 9435 w 10000"/>
                  <a:gd name="connsiteY1184" fmla="*/ 4100 h 10000"/>
                  <a:gd name="connsiteX1185" fmla="*/ 9460 w 10000"/>
                  <a:gd name="connsiteY1185" fmla="*/ 4084 h 10000"/>
                  <a:gd name="connsiteX1186" fmla="*/ 9485 w 10000"/>
                  <a:gd name="connsiteY1186" fmla="*/ 4067 h 10000"/>
                  <a:gd name="connsiteX1187" fmla="*/ 9496 w 10000"/>
                  <a:gd name="connsiteY1187" fmla="*/ 4054 h 10000"/>
                  <a:gd name="connsiteX1188" fmla="*/ 9526 w 10000"/>
                  <a:gd name="connsiteY1188" fmla="*/ 4048 h 10000"/>
                  <a:gd name="connsiteX1189" fmla="*/ 9557 w 10000"/>
                  <a:gd name="connsiteY1189" fmla="*/ 4038 h 10000"/>
                  <a:gd name="connsiteX1190" fmla="*/ 9584 w 10000"/>
                  <a:gd name="connsiteY1190" fmla="*/ 4019 h 10000"/>
                  <a:gd name="connsiteX1191" fmla="*/ 9623 w 10000"/>
                  <a:gd name="connsiteY1191" fmla="*/ 4016 h 10000"/>
                  <a:gd name="connsiteX1192" fmla="*/ 9648 w 10000"/>
                  <a:gd name="connsiteY1192" fmla="*/ 4009 h 10000"/>
                  <a:gd name="connsiteX1193" fmla="*/ 9673 w 10000"/>
                  <a:gd name="connsiteY1193" fmla="*/ 4019 h 10000"/>
                  <a:gd name="connsiteX1194" fmla="*/ 9712 w 10000"/>
                  <a:gd name="connsiteY1194" fmla="*/ 4038 h 10000"/>
                  <a:gd name="connsiteX1195" fmla="*/ 9742 w 10000"/>
                  <a:gd name="connsiteY1195" fmla="*/ 4074 h 10000"/>
                  <a:gd name="connsiteX1196" fmla="*/ 9776 w 10000"/>
                  <a:gd name="connsiteY1196" fmla="*/ 4093 h 10000"/>
                  <a:gd name="connsiteX1197" fmla="*/ 9814 w 10000"/>
                  <a:gd name="connsiteY1197" fmla="*/ 4109 h 10000"/>
                  <a:gd name="connsiteX1198" fmla="*/ 9859 w 10000"/>
                  <a:gd name="connsiteY1198" fmla="*/ 4119 h 10000"/>
                  <a:gd name="connsiteX1199" fmla="*/ 9898 w 10000"/>
                  <a:gd name="connsiteY1199" fmla="*/ 4122 h 10000"/>
                  <a:gd name="connsiteX1200" fmla="*/ 9931 w 10000"/>
                  <a:gd name="connsiteY1200" fmla="*/ 4109 h 10000"/>
                  <a:gd name="connsiteX1201" fmla="*/ 9956 w 10000"/>
                  <a:gd name="connsiteY1201" fmla="*/ 4100 h 10000"/>
                  <a:gd name="connsiteX1202" fmla="*/ 9981 w 10000"/>
                  <a:gd name="connsiteY1202" fmla="*/ 4067 h 10000"/>
                  <a:gd name="connsiteX1203" fmla="*/ 9994 w 10000"/>
                  <a:gd name="connsiteY1203" fmla="*/ 4035 h 10000"/>
                  <a:gd name="connsiteX1204" fmla="*/ 10000 w 10000"/>
                  <a:gd name="connsiteY1204" fmla="*/ 3996 h 10000"/>
                  <a:gd name="connsiteX1205" fmla="*/ 9994 w 10000"/>
                  <a:gd name="connsiteY1205" fmla="*/ 3941 h 10000"/>
                  <a:gd name="connsiteX1206" fmla="*/ 9986 w 10000"/>
                  <a:gd name="connsiteY1206" fmla="*/ 3905 h 10000"/>
                  <a:gd name="connsiteX1207" fmla="*/ 9981 w 10000"/>
                  <a:gd name="connsiteY1207" fmla="*/ 3857 h 10000"/>
                  <a:gd name="connsiteX1208" fmla="*/ 9989 w 10000"/>
                  <a:gd name="connsiteY1208" fmla="*/ 3837 h 10000"/>
                  <a:gd name="connsiteX1209" fmla="*/ 9989 w 10000"/>
                  <a:gd name="connsiteY1209" fmla="*/ 3812 h 10000"/>
                  <a:gd name="connsiteX1210" fmla="*/ 9981 w 10000"/>
                  <a:gd name="connsiteY1210" fmla="*/ 3792 h 10000"/>
                  <a:gd name="connsiteX1211" fmla="*/ 9970 w 10000"/>
                  <a:gd name="connsiteY1211" fmla="*/ 3763 h 10000"/>
                  <a:gd name="connsiteX1212" fmla="*/ 9945 w 10000"/>
                  <a:gd name="connsiteY1212" fmla="*/ 3705 h 10000"/>
                  <a:gd name="connsiteX1213" fmla="*/ 9931 w 10000"/>
                  <a:gd name="connsiteY1213" fmla="*/ 3659 h 10000"/>
                  <a:gd name="connsiteX1214" fmla="*/ 9903 w 10000"/>
                  <a:gd name="connsiteY1214" fmla="*/ 3640 h 10000"/>
                  <a:gd name="connsiteX1215" fmla="*/ 9881 w 10000"/>
                  <a:gd name="connsiteY1215" fmla="*/ 3620 h 10000"/>
                  <a:gd name="connsiteX1216" fmla="*/ 9856 w 10000"/>
                  <a:gd name="connsiteY1216" fmla="*/ 3595 h 10000"/>
                  <a:gd name="connsiteX1217" fmla="*/ 9817 w 10000"/>
                  <a:gd name="connsiteY1217" fmla="*/ 3562 h 10000"/>
                  <a:gd name="connsiteX1218" fmla="*/ 9795 w 10000"/>
                  <a:gd name="connsiteY1218" fmla="*/ 3546 h 10000"/>
                  <a:gd name="connsiteX1219" fmla="*/ 9778 w 10000"/>
                  <a:gd name="connsiteY1219" fmla="*/ 3527 h 10000"/>
                  <a:gd name="connsiteX1220" fmla="*/ 9745 w 10000"/>
                  <a:gd name="connsiteY1220" fmla="*/ 3501 h 10000"/>
                  <a:gd name="connsiteX1221" fmla="*/ 9726 w 10000"/>
                  <a:gd name="connsiteY1221" fmla="*/ 3488 h 10000"/>
                  <a:gd name="connsiteX1222" fmla="*/ 9704 w 10000"/>
                  <a:gd name="connsiteY1222" fmla="*/ 3472 h 10000"/>
                  <a:gd name="connsiteX1223" fmla="*/ 9695 w 10000"/>
                  <a:gd name="connsiteY1223" fmla="*/ 3468 h 10000"/>
                  <a:gd name="connsiteX1224" fmla="*/ 9690 w 10000"/>
                  <a:gd name="connsiteY1224" fmla="*/ 3459 h 10000"/>
                  <a:gd name="connsiteX1225" fmla="*/ 9673 w 10000"/>
                  <a:gd name="connsiteY1225" fmla="*/ 3449 h 10000"/>
                  <a:gd name="connsiteX1226" fmla="*/ 9665 w 10000"/>
                  <a:gd name="connsiteY1226" fmla="*/ 3442 h 10000"/>
                  <a:gd name="connsiteX1227" fmla="*/ 9654 w 10000"/>
                  <a:gd name="connsiteY1227" fmla="*/ 3449 h 10000"/>
                  <a:gd name="connsiteX1228" fmla="*/ 9521 w 10000"/>
                  <a:gd name="connsiteY1228" fmla="*/ 3394 h 10000"/>
                  <a:gd name="connsiteX1229" fmla="*/ 9510 w 10000"/>
                  <a:gd name="connsiteY1229" fmla="*/ 3368 h 10000"/>
                  <a:gd name="connsiteX1230" fmla="*/ 9496 w 10000"/>
                  <a:gd name="connsiteY1230" fmla="*/ 3287 h 10000"/>
                  <a:gd name="connsiteX1231" fmla="*/ 9488 w 10000"/>
                  <a:gd name="connsiteY1231" fmla="*/ 3216 h 10000"/>
                  <a:gd name="connsiteX1232" fmla="*/ 9493 w 10000"/>
                  <a:gd name="connsiteY1232" fmla="*/ 3174 h 10000"/>
                  <a:gd name="connsiteX1233" fmla="*/ 9501 w 10000"/>
                  <a:gd name="connsiteY1233" fmla="*/ 3128 h 10000"/>
                  <a:gd name="connsiteX1234" fmla="*/ 9488 w 10000"/>
                  <a:gd name="connsiteY1234" fmla="*/ 3025 h 10000"/>
                  <a:gd name="connsiteX1235" fmla="*/ 9446 w 10000"/>
                  <a:gd name="connsiteY1235" fmla="*/ 2931 h 10000"/>
                  <a:gd name="connsiteX1236" fmla="*/ 9382 w 10000"/>
                  <a:gd name="connsiteY1236" fmla="*/ 2837 h 10000"/>
                  <a:gd name="connsiteX1237" fmla="*/ 9316 w 10000"/>
                  <a:gd name="connsiteY1237" fmla="*/ 2753 h 10000"/>
                  <a:gd name="connsiteX1238" fmla="*/ 9294 w 10000"/>
                  <a:gd name="connsiteY1238" fmla="*/ 2655 h 10000"/>
                  <a:gd name="connsiteX1239" fmla="*/ 9213 w 10000"/>
                  <a:gd name="connsiteY1239" fmla="*/ 2328 h 10000"/>
                  <a:gd name="connsiteX1240" fmla="*/ 9172 w 10000"/>
                  <a:gd name="connsiteY1240" fmla="*/ 2286 h 10000"/>
                  <a:gd name="connsiteX1241" fmla="*/ 9019 w 10000"/>
                  <a:gd name="connsiteY1241" fmla="*/ 2082 h 10000"/>
                  <a:gd name="connsiteX1242" fmla="*/ 8906 w 10000"/>
                  <a:gd name="connsiteY1242" fmla="*/ 1946 h 10000"/>
                  <a:gd name="connsiteX1243" fmla="*/ 8801 w 10000"/>
                  <a:gd name="connsiteY1243" fmla="*/ 1778 h 10000"/>
                  <a:gd name="connsiteX1244" fmla="*/ 8806 w 10000"/>
                  <a:gd name="connsiteY1244" fmla="*/ 1713 h 10000"/>
                  <a:gd name="connsiteX1245" fmla="*/ 8809 w 10000"/>
                  <a:gd name="connsiteY1245" fmla="*/ 1703 h 10000"/>
                  <a:gd name="connsiteX1246" fmla="*/ 8817 w 10000"/>
                  <a:gd name="connsiteY1246" fmla="*/ 1713 h 10000"/>
                  <a:gd name="connsiteX1247" fmla="*/ 8834 w 10000"/>
                  <a:gd name="connsiteY1247" fmla="*/ 1729 h 10000"/>
                  <a:gd name="connsiteX1248" fmla="*/ 8839 w 10000"/>
                  <a:gd name="connsiteY1248" fmla="*/ 1729 h 10000"/>
                  <a:gd name="connsiteX1249" fmla="*/ 8848 w 10000"/>
                  <a:gd name="connsiteY1249" fmla="*/ 1723 h 10000"/>
                  <a:gd name="connsiteX1250" fmla="*/ 8850 w 10000"/>
                  <a:gd name="connsiteY1250" fmla="*/ 1703 h 10000"/>
                  <a:gd name="connsiteX1251" fmla="*/ 8850 w 10000"/>
                  <a:gd name="connsiteY1251" fmla="*/ 1684 h 10000"/>
                  <a:gd name="connsiteX1252" fmla="*/ 8850 w 10000"/>
                  <a:gd name="connsiteY1252" fmla="*/ 1648 h 10000"/>
                  <a:gd name="connsiteX1253" fmla="*/ 8881 w 10000"/>
                  <a:gd name="connsiteY1253" fmla="*/ 1571 h 10000"/>
                  <a:gd name="connsiteX1254" fmla="*/ 8895 w 10000"/>
                  <a:gd name="connsiteY1254" fmla="*/ 1541 h 10000"/>
                  <a:gd name="connsiteX1255" fmla="*/ 8895 w 10000"/>
                  <a:gd name="connsiteY1255" fmla="*/ 1525 h 10000"/>
                  <a:gd name="connsiteX1256" fmla="*/ 8881 w 10000"/>
                  <a:gd name="connsiteY1256" fmla="*/ 1516 h 10000"/>
                  <a:gd name="connsiteX1257" fmla="*/ 8864 w 10000"/>
                  <a:gd name="connsiteY1257" fmla="*/ 1522 h 10000"/>
                  <a:gd name="connsiteX1258" fmla="*/ 8850 w 10000"/>
                  <a:gd name="connsiteY1258" fmla="*/ 1535 h 10000"/>
                  <a:gd name="connsiteX1259" fmla="*/ 8834 w 10000"/>
                  <a:gd name="connsiteY1259" fmla="*/ 1571 h 10000"/>
                  <a:gd name="connsiteX1260" fmla="*/ 8825 w 10000"/>
                  <a:gd name="connsiteY1260" fmla="*/ 1587 h 10000"/>
                  <a:gd name="connsiteX1261" fmla="*/ 8776 w 10000"/>
                  <a:gd name="connsiteY1261" fmla="*/ 1571 h 10000"/>
                  <a:gd name="connsiteX1262" fmla="*/ 8745 w 10000"/>
                  <a:gd name="connsiteY1262" fmla="*/ 1580 h 10000"/>
                  <a:gd name="connsiteX1263" fmla="*/ 8720 w 10000"/>
                  <a:gd name="connsiteY1263" fmla="*/ 1587 h 10000"/>
                  <a:gd name="connsiteX1264" fmla="*/ 8709 w 10000"/>
                  <a:gd name="connsiteY1264" fmla="*/ 1609 h 10000"/>
                  <a:gd name="connsiteX1265" fmla="*/ 8693 w 10000"/>
                  <a:gd name="connsiteY1265" fmla="*/ 1616 h 10000"/>
                  <a:gd name="connsiteX1266" fmla="*/ 8684 w 10000"/>
                  <a:gd name="connsiteY1266" fmla="*/ 1639 h 10000"/>
                  <a:gd name="connsiteX1267" fmla="*/ 8684 w 10000"/>
                  <a:gd name="connsiteY1267" fmla="*/ 1658 h 10000"/>
                  <a:gd name="connsiteX1268" fmla="*/ 8665 w 10000"/>
                  <a:gd name="connsiteY1268" fmla="*/ 1655 h 10000"/>
                  <a:gd name="connsiteX1269" fmla="*/ 8665 w 10000"/>
                  <a:gd name="connsiteY1269" fmla="*/ 1645 h 10000"/>
                  <a:gd name="connsiteX1270" fmla="*/ 8665 w 10000"/>
                  <a:gd name="connsiteY1270" fmla="*/ 1626 h 10000"/>
                  <a:gd name="connsiteX1271" fmla="*/ 8676 w 10000"/>
                  <a:gd name="connsiteY1271" fmla="*/ 1609 h 10000"/>
                  <a:gd name="connsiteX1272" fmla="*/ 8679 w 10000"/>
                  <a:gd name="connsiteY1272" fmla="*/ 1597 h 10000"/>
                  <a:gd name="connsiteX1273" fmla="*/ 8687 w 10000"/>
                  <a:gd name="connsiteY1273" fmla="*/ 1577 h 10000"/>
                  <a:gd name="connsiteX1274" fmla="*/ 8695 w 10000"/>
                  <a:gd name="connsiteY1274" fmla="*/ 1554 h 10000"/>
                  <a:gd name="connsiteX1275" fmla="*/ 8709 w 10000"/>
                  <a:gd name="connsiteY1275" fmla="*/ 1532 h 10000"/>
                  <a:gd name="connsiteX1276" fmla="*/ 8704 w 10000"/>
                  <a:gd name="connsiteY1276" fmla="*/ 1512 h 10000"/>
                  <a:gd name="connsiteX1277" fmla="*/ 8695 w 10000"/>
                  <a:gd name="connsiteY1277" fmla="*/ 1503 h 10000"/>
                  <a:gd name="connsiteX1278" fmla="*/ 8684 w 10000"/>
                  <a:gd name="connsiteY1278" fmla="*/ 1503 h 10000"/>
                  <a:gd name="connsiteX1279" fmla="*/ 8670 w 10000"/>
                  <a:gd name="connsiteY1279" fmla="*/ 1525 h 10000"/>
                  <a:gd name="connsiteX1280" fmla="*/ 8665 w 10000"/>
                  <a:gd name="connsiteY1280" fmla="*/ 1545 h 10000"/>
                  <a:gd name="connsiteX1281" fmla="*/ 8654 w 10000"/>
                  <a:gd name="connsiteY1281" fmla="*/ 1567 h 10000"/>
                  <a:gd name="connsiteX1282" fmla="*/ 8648 w 10000"/>
                  <a:gd name="connsiteY1282" fmla="*/ 1587 h 10000"/>
                  <a:gd name="connsiteX1283" fmla="*/ 8640 w 10000"/>
                  <a:gd name="connsiteY1283" fmla="*/ 1629 h 10000"/>
                  <a:gd name="connsiteX1284" fmla="*/ 8620 w 10000"/>
                  <a:gd name="connsiteY1284" fmla="*/ 1635 h 10000"/>
                  <a:gd name="connsiteX1285" fmla="*/ 8612 w 10000"/>
                  <a:gd name="connsiteY1285" fmla="*/ 1635 h 10000"/>
                  <a:gd name="connsiteX1286" fmla="*/ 8604 w 10000"/>
                  <a:gd name="connsiteY1286" fmla="*/ 1626 h 10000"/>
                  <a:gd name="connsiteX1287" fmla="*/ 8596 w 10000"/>
                  <a:gd name="connsiteY1287" fmla="*/ 1616 h 10000"/>
                  <a:gd name="connsiteX1288" fmla="*/ 8596 w 10000"/>
                  <a:gd name="connsiteY1288" fmla="*/ 1580 h 10000"/>
                  <a:gd name="connsiteX1289" fmla="*/ 8587 w 10000"/>
                  <a:gd name="connsiteY1289" fmla="*/ 1545 h 10000"/>
                  <a:gd name="connsiteX1290" fmla="*/ 8565 w 10000"/>
                  <a:gd name="connsiteY1290" fmla="*/ 1516 h 10000"/>
                  <a:gd name="connsiteX1291" fmla="*/ 8543 w 10000"/>
                  <a:gd name="connsiteY1291" fmla="*/ 1512 h 10000"/>
                  <a:gd name="connsiteX1292" fmla="*/ 8518 w 10000"/>
                  <a:gd name="connsiteY1292" fmla="*/ 1532 h 10000"/>
                  <a:gd name="connsiteX1293" fmla="*/ 8476 w 10000"/>
                  <a:gd name="connsiteY1293" fmla="*/ 1567 h 10000"/>
                  <a:gd name="connsiteX1294" fmla="*/ 8454 w 10000"/>
                  <a:gd name="connsiteY1294" fmla="*/ 1551 h 10000"/>
                  <a:gd name="connsiteX1295" fmla="*/ 8402 w 10000"/>
                  <a:gd name="connsiteY1295" fmla="*/ 1493 h 10000"/>
                  <a:gd name="connsiteX1296" fmla="*/ 8371 w 10000"/>
                  <a:gd name="connsiteY1296" fmla="*/ 1428 h 10000"/>
                  <a:gd name="connsiteX1297" fmla="*/ 8072 w 10000"/>
                  <a:gd name="connsiteY1297" fmla="*/ 1422 h 10000"/>
                  <a:gd name="connsiteX1298" fmla="*/ 7823 w 10000"/>
                  <a:gd name="connsiteY1298" fmla="*/ 1279 h 10000"/>
                  <a:gd name="connsiteX1299" fmla="*/ 7587 w 10000"/>
                  <a:gd name="connsiteY1299" fmla="*/ 1133 h 10000"/>
                  <a:gd name="connsiteX1300" fmla="*/ 7526 w 10000"/>
                  <a:gd name="connsiteY1300" fmla="*/ 1098 h 10000"/>
                  <a:gd name="connsiteX1301" fmla="*/ 7346 w 10000"/>
                  <a:gd name="connsiteY1301" fmla="*/ 991 h 10000"/>
                  <a:gd name="connsiteX1302" fmla="*/ 7321 w 10000"/>
                  <a:gd name="connsiteY1302" fmla="*/ 959 h 10000"/>
                  <a:gd name="connsiteX1303" fmla="*/ 7307 w 10000"/>
                  <a:gd name="connsiteY1303" fmla="*/ 871 h 10000"/>
                  <a:gd name="connsiteX1304" fmla="*/ 7224 w 10000"/>
                  <a:gd name="connsiteY1304" fmla="*/ 816 h 10000"/>
                  <a:gd name="connsiteX1305" fmla="*/ 7147 w 10000"/>
                  <a:gd name="connsiteY1305" fmla="*/ 787 h 10000"/>
                  <a:gd name="connsiteX1306" fmla="*/ 7080 w 10000"/>
                  <a:gd name="connsiteY1306" fmla="*/ 742 h 10000"/>
                  <a:gd name="connsiteX1307" fmla="*/ 7069 w 10000"/>
                  <a:gd name="connsiteY1307" fmla="*/ 767 h 10000"/>
                  <a:gd name="connsiteX1308" fmla="*/ 7033 w 10000"/>
                  <a:gd name="connsiteY1308" fmla="*/ 787 h 10000"/>
                  <a:gd name="connsiteX1309" fmla="*/ 6820 w 10000"/>
                  <a:gd name="connsiteY1309" fmla="*/ 878 h 10000"/>
                  <a:gd name="connsiteX1310" fmla="*/ 6726 w 10000"/>
                  <a:gd name="connsiteY1310" fmla="*/ 897 h 10000"/>
                  <a:gd name="connsiteX1311" fmla="*/ 6626 w 10000"/>
                  <a:gd name="connsiteY1311" fmla="*/ 955 h 10000"/>
                  <a:gd name="connsiteX1312" fmla="*/ 6582 w 10000"/>
                  <a:gd name="connsiteY1312" fmla="*/ 946 h 10000"/>
                  <a:gd name="connsiteX1313" fmla="*/ 6571 w 10000"/>
                  <a:gd name="connsiteY1313" fmla="*/ 955 h 10000"/>
                  <a:gd name="connsiteX1314" fmla="*/ 6507 w 10000"/>
                  <a:gd name="connsiteY1314" fmla="*/ 975 h 10000"/>
                  <a:gd name="connsiteX1315" fmla="*/ 6485 w 10000"/>
                  <a:gd name="connsiteY1315" fmla="*/ 975 h 10000"/>
                  <a:gd name="connsiteX1316" fmla="*/ 6476 w 10000"/>
                  <a:gd name="connsiteY1316" fmla="*/ 965 h 10000"/>
                  <a:gd name="connsiteX1317" fmla="*/ 6474 w 10000"/>
                  <a:gd name="connsiteY1317" fmla="*/ 936 h 10000"/>
                  <a:gd name="connsiteX1318" fmla="*/ 6452 w 10000"/>
                  <a:gd name="connsiteY1318" fmla="*/ 887 h 10000"/>
                  <a:gd name="connsiteX1319" fmla="*/ 6352 w 10000"/>
                  <a:gd name="connsiteY1319" fmla="*/ 767 h 10000"/>
                  <a:gd name="connsiteX1320" fmla="*/ 6313 w 10000"/>
                  <a:gd name="connsiteY1320" fmla="*/ 732 h 10000"/>
                  <a:gd name="connsiteX1321" fmla="*/ 6296 w 10000"/>
                  <a:gd name="connsiteY1321" fmla="*/ 690 h 10000"/>
                  <a:gd name="connsiteX1322" fmla="*/ 6271 w 10000"/>
                  <a:gd name="connsiteY1322" fmla="*/ 664 h 10000"/>
                  <a:gd name="connsiteX1323" fmla="*/ 6266 w 10000"/>
                  <a:gd name="connsiteY1323" fmla="*/ 654 h 10000"/>
                  <a:gd name="connsiteX1324" fmla="*/ 6111 w 10000"/>
                  <a:gd name="connsiteY1324" fmla="*/ 398 h 10000"/>
                  <a:gd name="connsiteX1325" fmla="*/ 5903 w 10000"/>
                  <a:gd name="connsiteY1325" fmla="*/ 408 h 10000"/>
                  <a:gd name="connsiteX1326" fmla="*/ 5837 w 10000"/>
                  <a:gd name="connsiteY1326" fmla="*/ 427 h 10000"/>
                  <a:gd name="connsiteX1327" fmla="*/ 5756 w 10000"/>
                  <a:gd name="connsiteY1327" fmla="*/ 453 h 10000"/>
                  <a:gd name="connsiteX1328" fmla="*/ 5681 w 10000"/>
                  <a:gd name="connsiteY1328" fmla="*/ 453 h 10000"/>
                  <a:gd name="connsiteX1329" fmla="*/ 5609 w 10000"/>
                  <a:gd name="connsiteY1329" fmla="*/ 447 h 10000"/>
                  <a:gd name="connsiteX1330" fmla="*/ 5554 w 10000"/>
                  <a:gd name="connsiteY1330" fmla="*/ 304 h 10000"/>
                  <a:gd name="connsiteX1331" fmla="*/ 5529 w 10000"/>
                  <a:gd name="connsiteY1331" fmla="*/ 301 h 10000"/>
                  <a:gd name="connsiteX1332" fmla="*/ 5393 w 10000"/>
                  <a:gd name="connsiteY1332" fmla="*/ 256 h 10000"/>
                  <a:gd name="connsiteX1333" fmla="*/ 5366 w 10000"/>
                  <a:gd name="connsiteY1333" fmla="*/ 220 h 10000"/>
                  <a:gd name="connsiteX1334" fmla="*/ 5249 w 10000"/>
                  <a:gd name="connsiteY1334" fmla="*/ 155 h 10000"/>
                  <a:gd name="connsiteX1335" fmla="*/ 5141 w 10000"/>
                  <a:gd name="connsiteY1335" fmla="*/ 52 h 10000"/>
                  <a:gd name="connsiteX1336" fmla="*/ 5116 w 10000"/>
                  <a:gd name="connsiteY1336" fmla="*/ 3 h 10000"/>
                  <a:gd name="connsiteX1337" fmla="*/ 5061 w 10000"/>
                  <a:gd name="connsiteY1337" fmla="*/ 0 h 10000"/>
                  <a:gd name="connsiteX1338" fmla="*/ 5036 w 10000"/>
                  <a:gd name="connsiteY1338" fmla="*/ 32 h 10000"/>
                  <a:gd name="connsiteX1339" fmla="*/ 4942 w 10000"/>
                  <a:gd name="connsiteY1339" fmla="*/ 133 h 10000"/>
                  <a:gd name="connsiteX1340" fmla="*/ 4900 w 10000"/>
                  <a:gd name="connsiteY1340" fmla="*/ 217 h 10000"/>
                  <a:gd name="connsiteX1341" fmla="*/ 4861 w 10000"/>
                  <a:gd name="connsiteY1341" fmla="*/ 198 h 10000"/>
                  <a:gd name="connsiteX1342" fmla="*/ 4795 w 10000"/>
                  <a:gd name="connsiteY1342" fmla="*/ 68 h 10000"/>
                  <a:gd name="connsiteX1343" fmla="*/ 4778 w 10000"/>
                  <a:gd name="connsiteY1343" fmla="*/ 62 h 10000"/>
                  <a:gd name="connsiteX1344" fmla="*/ 4765 w 10000"/>
                  <a:gd name="connsiteY1344" fmla="*/ 62 h 10000"/>
                  <a:gd name="connsiteX1345" fmla="*/ 4748 w 10000"/>
                  <a:gd name="connsiteY1345" fmla="*/ 68 h 10000"/>
                  <a:gd name="connsiteX1346" fmla="*/ 4673 w 10000"/>
                  <a:gd name="connsiteY1346" fmla="*/ 136 h 10000"/>
                  <a:gd name="connsiteX1347" fmla="*/ 4632 w 10000"/>
                  <a:gd name="connsiteY1347" fmla="*/ 201 h 10000"/>
                  <a:gd name="connsiteX1348" fmla="*/ 4623 w 10000"/>
                  <a:gd name="connsiteY1348" fmla="*/ 210 h 10000"/>
                  <a:gd name="connsiteX1349" fmla="*/ 4579 w 10000"/>
                  <a:gd name="connsiteY1349" fmla="*/ 220 h 10000"/>
                  <a:gd name="connsiteX1350" fmla="*/ 4479 w 10000"/>
                  <a:gd name="connsiteY1350" fmla="*/ 198 h 10000"/>
                  <a:gd name="connsiteX1351" fmla="*/ 4402 w 10000"/>
                  <a:gd name="connsiteY1351" fmla="*/ 165 h 10000"/>
                  <a:gd name="connsiteX1352" fmla="*/ 4374 w 10000"/>
                  <a:gd name="connsiteY1352" fmla="*/ 165 h 10000"/>
                  <a:gd name="connsiteX1353" fmla="*/ 4335 w 10000"/>
                  <a:gd name="connsiteY1353" fmla="*/ 172 h 10000"/>
                  <a:gd name="connsiteX1354" fmla="*/ 4302 w 10000"/>
                  <a:gd name="connsiteY1354" fmla="*/ 188 h 10000"/>
                  <a:gd name="connsiteX1355" fmla="*/ 4271 w 10000"/>
                  <a:gd name="connsiteY1355" fmla="*/ 220 h 10000"/>
                  <a:gd name="connsiteX1356" fmla="*/ 4238 w 10000"/>
                  <a:gd name="connsiteY1356" fmla="*/ 240 h 10000"/>
                  <a:gd name="connsiteX1357" fmla="*/ 4324 w 10000"/>
                  <a:gd name="connsiteY1357" fmla="*/ 1289 h 10000"/>
                  <a:gd name="connsiteX1358" fmla="*/ 3521 w 10000"/>
                  <a:gd name="connsiteY1358" fmla="*/ 7730 h 10000"/>
                  <a:gd name="connsiteX1359" fmla="*/ 3560 w 10000"/>
                  <a:gd name="connsiteY1359" fmla="*/ 7749 h 10000"/>
                  <a:gd name="connsiteX1360" fmla="*/ 3562 w 10000"/>
                  <a:gd name="connsiteY1360" fmla="*/ 7759 h 10000"/>
                  <a:gd name="connsiteX1361" fmla="*/ 3573 w 10000"/>
                  <a:gd name="connsiteY1361" fmla="*/ 7766 h 10000"/>
                  <a:gd name="connsiteX1362" fmla="*/ 3584 w 10000"/>
                  <a:gd name="connsiteY1362" fmla="*/ 7759 h 10000"/>
                  <a:gd name="connsiteX1363" fmla="*/ 3811 w 10000"/>
                  <a:gd name="connsiteY1363" fmla="*/ 6802 h 10000"/>
                  <a:gd name="connsiteX1364" fmla="*/ 3623 w 10000"/>
                  <a:gd name="connsiteY1364" fmla="*/ 7733 h 10000"/>
                  <a:gd name="connsiteX1365" fmla="*/ 4297 w 10000"/>
                  <a:gd name="connsiteY1365" fmla="*/ 7345 h 10000"/>
                  <a:gd name="connsiteX1366" fmla="*/ 4236 w 10000"/>
                  <a:gd name="connsiteY1366" fmla="*/ 6832 h 10000"/>
                  <a:gd name="connsiteX1367" fmla="*/ 3946 w 10000"/>
                  <a:gd name="connsiteY1367" fmla="*/ 6675 h 10000"/>
                  <a:gd name="connsiteX1368" fmla="*/ 3687 w 10000"/>
                  <a:gd name="connsiteY1368" fmla="*/ 7730 h 10000"/>
                  <a:gd name="connsiteX1369" fmla="*/ 3690 w 10000"/>
                  <a:gd name="connsiteY1369" fmla="*/ 7730 h 10000"/>
                  <a:gd name="connsiteX1370" fmla="*/ 3704 w 10000"/>
                  <a:gd name="connsiteY1370" fmla="*/ 7740 h 10000"/>
                  <a:gd name="connsiteX1371" fmla="*/ 3712 w 10000"/>
                  <a:gd name="connsiteY1371" fmla="*/ 7743 h 10000"/>
                  <a:gd name="connsiteX1372" fmla="*/ 3723 w 10000"/>
                  <a:gd name="connsiteY1372" fmla="*/ 7749 h 10000"/>
                  <a:gd name="connsiteX1373" fmla="*/ 3729 w 10000"/>
                  <a:gd name="connsiteY1373" fmla="*/ 7749 h 10000"/>
                  <a:gd name="connsiteX1374" fmla="*/ 3729 w 10000"/>
                  <a:gd name="connsiteY1374" fmla="*/ 7743 h 10000"/>
                  <a:gd name="connsiteX1375" fmla="*/ 3745 w 10000"/>
                  <a:gd name="connsiteY1375" fmla="*/ 7740 h 10000"/>
                  <a:gd name="connsiteX1376" fmla="*/ 3753 w 10000"/>
                  <a:gd name="connsiteY1376" fmla="*/ 7730 h 10000"/>
                  <a:gd name="connsiteX1377" fmla="*/ 3762 w 10000"/>
                  <a:gd name="connsiteY1377" fmla="*/ 7720 h 10000"/>
                  <a:gd name="connsiteX1378" fmla="*/ 3776 w 10000"/>
                  <a:gd name="connsiteY1378" fmla="*/ 7710 h 10000"/>
                  <a:gd name="connsiteX1379" fmla="*/ 3784 w 10000"/>
                  <a:gd name="connsiteY1379" fmla="*/ 7701 h 10000"/>
                  <a:gd name="connsiteX1380" fmla="*/ 3792 w 10000"/>
                  <a:gd name="connsiteY1380" fmla="*/ 7694 h 10000"/>
                  <a:gd name="connsiteX1381" fmla="*/ 4805 w 10000"/>
                  <a:gd name="connsiteY1381" fmla="*/ 7386 h 10000"/>
                  <a:gd name="connsiteX1382" fmla="*/ 3778 w 10000"/>
                  <a:gd name="connsiteY1382" fmla="*/ 7756 h 10000"/>
                  <a:gd name="connsiteX1383" fmla="*/ 3762 w 10000"/>
                  <a:gd name="connsiteY1383" fmla="*/ 7775 h 10000"/>
                  <a:gd name="connsiteX1384" fmla="*/ 3748 w 10000"/>
                  <a:gd name="connsiteY1384" fmla="*/ 7775 h 10000"/>
                  <a:gd name="connsiteX1385" fmla="*/ 4264 w 10000"/>
                  <a:gd name="connsiteY1385" fmla="*/ 7821 h 10000"/>
                  <a:gd name="connsiteX1386" fmla="*/ 3712 w 10000"/>
                  <a:gd name="connsiteY1386" fmla="*/ 8005 h 10000"/>
                  <a:gd name="connsiteX1387" fmla="*/ 3706 w 10000"/>
                  <a:gd name="connsiteY1387" fmla="*/ 8021 h 10000"/>
                  <a:gd name="connsiteX1388" fmla="*/ 3712 w 10000"/>
                  <a:gd name="connsiteY1388" fmla="*/ 8044 h 10000"/>
                  <a:gd name="connsiteX1389" fmla="*/ 3712 w 10000"/>
                  <a:gd name="connsiteY1389" fmla="*/ 8051 h 10000"/>
                  <a:gd name="connsiteX1390" fmla="*/ 3767 w 10000"/>
                  <a:gd name="connsiteY1390" fmla="*/ 8106 h 10000"/>
                  <a:gd name="connsiteX1391" fmla="*/ 3770 w 10000"/>
                  <a:gd name="connsiteY1391" fmla="*/ 8119 h 10000"/>
                  <a:gd name="connsiteX1392" fmla="*/ 3740 w 10000"/>
                  <a:gd name="connsiteY1392" fmla="*/ 8154 h 10000"/>
                  <a:gd name="connsiteX1393" fmla="*/ 3731 w 10000"/>
                  <a:gd name="connsiteY1393" fmla="*/ 8138 h 10000"/>
                  <a:gd name="connsiteX1394" fmla="*/ 3729 w 10000"/>
                  <a:gd name="connsiteY1394" fmla="*/ 8125 h 10000"/>
                  <a:gd name="connsiteX1395" fmla="*/ 3712 w 10000"/>
                  <a:gd name="connsiteY1395" fmla="*/ 8115 h 10000"/>
                  <a:gd name="connsiteX1396" fmla="*/ 3704 w 10000"/>
                  <a:gd name="connsiteY1396" fmla="*/ 8109 h 10000"/>
                  <a:gd name="connsiteX1397" fmla="*/ 3687 w 10000"/>
                  <a:gd name="connsiteY1397" fmla="*/ 8099 h 10000"/>
                  <a:gd name="connsiteX1398" fmla="*/ 3673 w 10000"/>
                  <a:gd name="connsiteY1398" fmla="*/ 8093 h 10000"/>
                  <a:gd name="connsiteX1399" fmla="*/ 3665 w 10000"/>
                  <a:gd name="connsiteY1399" fmla="*/ 8083 h 10000"/>
                  <a:gd name="connsiteX1400" fmla="*/ 3648 w 10000"/>
                  <a:gd name="connsiteY1400" fmla="*/ 8073 h 10000"/>
                  <a:gd name="connsiteX1401" fmla="*/ 3643 w 10000"/>
                  <a:gd name="connsiteY1401" fmla="*/ 8063 h 10000"/>
                  <a:gd name="connsiteX1402" fmla="*/ 3632 w 10000"/>
                  <a:gd name="connsiteY1402" fmla="*/ 8054 h 10000"/>
                  <a:gd name="connsiteX1403" fmla="*/ 3623 w 10000"/>
                  <a:gd name="connsiteY1403" fmla="*/ 8060 h 10000"/>
                  <a:gd name="connsiteX1404" fmla="*/ 3615 w 10000"/>
                  <a:gd name="connsiteY1404" fmla="*/ 8070 h 10000"/>
                  <a:gd name="connsiteX1405" fmla="*/ 3607 w 10000"/>
                  <a:gd name="connsiteY1405" fmla="*/ 8083 h 10000"/>
                  <a:gd name="connsiteX1406" fmla="*/ 3607 w 10000"/>
                  <a:gd name="connsiteY1406" fmla="*/ 8099 h 10000"/>
                  <a:gd name="connsiteX1407" fmla="*/ 5314 w 10000"/>
                  <a:gd name="connsiteY1407" fmla="*/ 7655 h 10000"/>
                  <a:gd name="connsiteX1408" fmla="*/ 3601 w 10000"/>
                  <a:gd name="connsiteY1408" fmla="*/ 8148 h 10000"/>
                  <a:gd name="connsiteX1409" fmla="*/ 3584 w 10000"/>
                  <a:gd name="connsiteY1409" fmla="*/ 8154 h 10000"/>
                  <a:gd name="connsiteX1410" fmla="*/ 5255 w 10000"/>
                  <a:gd name="connsiteY1410" fmla="*/ 7926 h 10000"/>
                  <a:gd name="connsiteX1411" fmla="*/ 4881 w 10000"/>
                  <a:gd name="connsiteY1411" fmla="*/ 8090 h 10000"/>
                  <a:gd name="connsiteX1412" fmla="*/ 3206 w 10000"/>
                  <a:gd name="connsiteY1412" fmla="*/ 8300 h 10000"/>
                  <a:gd name="connsiteX1413" fmla="*/ 2947 w 10000"/>
                  <a:gd name="connsiteY1413" fmla="*/ 8089 h 10000"/>
                  <a:gd name="connsiteX1414" fmla="*/ 3057 w 10000"/>
                  <a:gd name="connsiteY1414" fmla="*/ 7143 h 10000"/>
                  <a:gd name="connsiteX0" fmla="*/ 4324 w 10000"/>
                  <a:gd name="connsiteY0" fmla="*/ 1289 h 10000"/>
                  <a:gd name="connsiteX1" fmla="*/ 4296 w 10000"/>
                  <a:gd name="connsiteY1" fmla="*/ 1305 h 10000"/>
                  <a:gd name="connsiteX2" fmla="*/ 4285 w 10000"/>
                  <a:gd name="connsiteY2" fmla="*/ 1279 h 10000"/>
                  <a:gd name="connsiteX3" fmla="*/ 4244 w 10000"/>
                  <a:gd name="connsiteY3" fmla="*/ 1266 h 10000"/>
                  <a:gd name="connsiteX4" fmla="*/ 4208 w 10000"/>
                  <a:gd name="connsiteY4" fmla="*/ 1286 h 10000"/>
                  <a:gd name="connsiteX5" fmla="*/ 4172 w 10000"/>
                  <a:gd name="connsiteY5" fmla="*/ 1299 h 10000"/>
                  <a:gd name="connsiteX6" fmla="*/ 4150 w 10000"/>
                  <a:gd name="connsiteY6" fmla="*/ 1308 h 10000"/>
                  <a:gd name="connsiteX7" fmla="*/ 4139 w 10000"/>
                  <a:gd name="connsiteY7" fmla="*/ 1315 h 10000"/>
                  <a:gd name="connsiteX8" fmla="*/ 4125 w 10000"/>
                  <a:gd name="connsiteY8" fmla="*/ 1315 h 10000"/>
                  <a:gd name="connsiteX9" fmla="*/ 4119 w 10000"/>
                  <a:gd name="connsiteY9" fmla="*/ 1315 h 10000"/>
                  <a:gd name="connsiteX10" fmla="*/ 4111 w 10000"/>
                  <a:gd name="connsiteY10" fmla="*/ 1308 h 10000"/>
                  <a:gd name="connsiteX11" fmla="*/ 4100 w 10000"/>
                  <a:gd name="connsiteY11" fmla="*/ 1315 h 10000"/>
                  <a:gd name="connsiteX12" fmla="*/ 4075 w 10000"/>
                  <a:gd name="connsiteY12" fmla="*/ 1315 h 10000"/>
                  <a:gd name="connsiteX13" fmla="*/ 4058 w 10000"/>
                  <a:gd name="connsiteY13" fmla="*/ 1318 h 10000"/>
                  <a:gd name="connsiteX14" fmla="*/ 4044 w 10000"/>
                  <a:gd name="connsiteY14" fmla="*/ 1315 h 10000"/>
                  <a:gd name="connsiteX15" fmla="*/ 4042 w 10000"/>
                  <a:gd name="connsiteY15" fmla="*/ 1299 h 10000"/>
                  <a:gd name="connsiteX16" fmla="*/ 4014 w 10000"/>
                  <a:gd name="connsiteY16" fmla="*/ 1308 h 10000"/>
                  <a:gd name="connsiteX17" fmla="*/ 4011 w 10000"/>
                  <a:gd name="connsiteY17" fmla="*/ 1315 h 10000"/>
                  <a:gd name="connsiteX18" fmla="*/ 4011 w 10000"/>
                  <a:gd name="connsiteY18" fmla="*/ 1341 h 10000"/>
                  <a:gd name="connsiteX19" fmla="*/ 4019 w 10000"/>
                  <a:gd name="connsiteY19" fmla="*/ 1341 h 10000"/>
                  <a:gd name="connsiteX20" fmla="*/ 3997 w 10000"/>
                  <a:gd name="connsiteY20" fmla="*/ 1363 h 10000"/>
                  <a:gd name="connsiteX21" fmla="*/ 3986 w 10000"/>
                  <a:gd name="connsiteY21" fmla="*/ 1373 h 10000"/>
                  <a:gd name="connsiteX22" fmla="*/ 3981 w 10000"/>
                  <a:gd name="connsiteY22" fmla="*/ 1389 h 10000"/>
                  <a:gd name="connsiteX23" fmla="*/ 3981 w 10000"/>
                  <a:gd name="connsiteY23" fmla="*/ 1409 h 10000"/>
                  <a:gd name="connsiteX24" fmla="*/ 3981 w 10000"/>
                  <a:gd name="connsiteY24" fmla="*/ 1438 h 10000"/>
                  <a:gd name="connsiteX25" fmla="*/ 3961 w 10000"/>
                  <a:gd name="connsiteY25" fmla="*/ 1441 h 10000"/>
                  <a:gd name="connsiteX26" fmla="*/ 3942 w 10000"/>
                  <a:gd name="connsiteY26" fmla="*/ 1441 h 10000"/>
                  <a:gd name="connsiteX27" fmla="*/ 3914 w 10000"/>
                  <a:gd name="connsiteY27" fmla="*/ 1454 h 10000"/>
                  <a:gd name="connsiteX28" fmla="*/ 3892 w 10000"/>
                  <a:gd name="connsiteY28" fmla="*/ 1467 h 10000"/>
                  <a:gd name="connsiteX29" fmla="*/ 3867 w 10000"/>
                  <a:gd name="connsiteY29" fmla="*/ 1483 h 10000"/>
                  <a:gd name="connsiteX30" fmla="*/ 3845 w 10000"/>
                  <a:gd name="connsiteY30" fmla="*/ 1467 h 10000"/>
                  <a:gd name="connsiteX31" fmla="*/ 3850 w 10000"/>
                  <a:gd name="connsiteY31" fmla="*/ 1457 h 10000"/>
                  <a:gd name="connsiteX32" fmla="*/ 3864 w 10000"/>
                  <a:gd name="connsiteY32" fmla="*/ 1441 h 10000"/>
                  <a:gd name="connsiteX33" fmla="*/ 3859 w 10000"/>
                  <a:gd name="connsiteY33" fmla="*/ 1409 h 10000"/>
                  <a:gd name="connsiteX34" fmla="*/ 3842 w 10000"/>
                  <a:gd name="connsiteY34" fmla="*/ 1383 h 10000"/>
                  <a:gd name="connsiteX35" fmla="*/ 3825 w 10000"/>
                  <a:gd name="connsiteY35" fmla="*/ 1360 h 10000"/>
                  <a:gd name="connsiteX36" fmla="*/ 3809 w 10000"/>
                  <a:gd name="connsiteY36" fmla="*/ 1318 h 10000"/>
                  <a:gd name="connsiteX37" fmla="*/ 3787 w 10000"/>
                  <a:gd name="connsiteY37" fmla="*/ 1289 h 10000"/>
                  <a:gd name="connsiteX38" fmla="*/ 3759 w 10000"/>
                  <a:gd name="connsiteY38" fmla="*/ 1266 h 10000"/>
                  <a:gd name="connsiteX39" fmla="*/ 3740 w 10000"/>
                  <a:gd name="connsiteY39" fmla="*/ 1256 h 10000"/>
                  <a:gd name="connsiteX40" fmla="*/ 3715 w 10000"/>
                  <a:gd name="connsiteY40" fmla="*/ 1250 h 10000"/>
                  <a:gd name="connsiteX41" fmla="*/ 3687 w 10000"/>
                  <a:gd name="connsiteY41" fmla="*/ 1256 h 10000"/>
                  <a:gd name="connsiteX42" fmla="*/ 3681 w 10000"/>
                  <a:gd name="connsiteY42" fmla="*/ 1260 h 10000"/>
                  <a:gd name="connsiteX43" fmla="*/ 3670 w 10000"/>
                  <a:gd name="connsiteY43" fmla="*/ 1295 h 10000"/>
                  <a:gd name="connsiteX44" fmla="*/ 3651 w 10000"/>
                  <a:gd name="connsiteY44" fmla="*/ 1305 h 10000"/>
                  <a:gd name="connsiteX45" fmla="*/ 3640 w 10000"/>
                  <a:gd name="connsiteY45" fmla="*/ 1308 h 10000"/>
                  <a:gd name="connsiteX46" fmla="*/ 3626 w 10000"/>
                  <a:gd name="connsiteY46" fmla="*/ 1308 h 10000"/>
                  <a:gd name="connsiteX47" fmla="*/ 3632 w 10000"/>
                  <a:gd name="connsiteY47" fmla="*/ 1276 h 10000"/>
                  <a:gd name="connsiteX48" fmla="*/ 3609 w 10000"/>
                  <a:gd name="connsiteY48" fmla="*/ 1289 h 10000"/>
                  <a:gd name="connsiteX49" fmla="*/ 3593 w 10000"/>
                  <a:gd name="connsiteY49" fmla="*/ 1286 h 10000"/>
                  <a:gd name="connsiteX50" fmla="*/ 3590 w 10000"/>
                  <a:gd name="connsiteY50" fmla="*/ 1256 h 10000"/>
                  <a:gd name="connsiteX51" fmla="*/ 3584 w 10000"/>
                  <a:gd name="connsiteY51" fmla="*/ 1237 h 10000"/>
                  <a:gd name="connsiteX52" fmla="*/ 3573 w 10000"/>
                  <a:gd name="connsiteY52" fmla="*/ 1237 h 10000"/>
                  <a:gd name="connsiteX53" fmla="*/ 3554 w 10000"/>
                  <a:gd name="connsiteY53" fmla="*/ 1227 h 10000"/>
                  <a:gd name="connsiteX54" fmla="*/ 3546 w 10000"/>
                  <a:gd name="connsiteY54" fmla="*/ 1192 h 10000"/>
                  <a:gd name="connsiteX55" fmla="*/ 3529 w 10000"/>
                  <a:gd name="connsiteY55" fmla="*/ 1176 h 10000"/>
                  <a:gd name="connsiteX56" fmla="*/ 3512 w 10000"/>
                  <a:gd name="connsiteY56" fmla="*/ 1182 h 10000"/>
                  <a:gd name="connsiteX57" fmla="*/ 3485 w 10000"/>
                  <a:gd name="connsiteY57" fmla="*/ 1182 h 10000"/>
                  <a:gd name="connsiteX58" fmla="*/ 3463 w 10000"/>
                  <a:gd name="connsiteY58" fmla="*/ 1176 h 10000"/>
                  <a:gd name="connsiteX59" fmla="*/ 3449 w 10000"/>
                  <a:gd name="connsiteY59" fmla="*/ 1182 h 10000"/>
                  <a:gd name="connsiteX60" fmla="*/ 3432 w 10000"/>
                  <a:gd name="connsiteY60" fmla="*/ 1192 h 10000"/>
                  <a:gd name="connsiteX61" fmla="*/ 3454 w 10000"/>
                  <a:gd name="connsiteY61" fmla="*/ 1205 h 10000"/>
                  <a:gd name="connsiteX62" fmla="*/ 3463 w 10000"/>
                  <a:gd name="connsiteY62" fmla="*/ 1205 h 10000"/>
                  <a:gd name="connsiteX63" fmla="*/ 3488 w 10000"/>
                  <a:gd name="connsiteY63" fmla="*/ 1205 h 10000"/>
                  <a:gd name="connsiteX64" fmla="*/ 3488 w 10000"/>
                  <a:gd name="connsiteY64" fmla="*/ 1218 h 10000"/>
                  <a:gd name="connsiteX65" fmla="*/ 3493 w 10000"/>
                  <a:gd name="connsiteY65" fmla="*/ 1247 h 10000"/>
                  <a:gd name="connsiteX66" fmla="*/ 3512 w 10000"/>
                  <a:gd name="connsiteY66" fmla="*/ 1247 h 10000"/>
                  <a:gd name="connsiteX67" fmla="*/ 3518 w 10000"/>
                  <a:gd name="connsiteY67" fmla="*/ 1250 h 10000"/>
                  <a:gd name="connsiteX68" fmla="*/ 3521 w 10000"/>
                  <a:gd name="connsiteY68" fmla="*/ 1276 h 10000"/>
                  <a:gd name="connsiteX69" fmla="*/ 3543 w 10000"/>
                  <a:gd name="connsiteY69" fmla="*/ 1295 h 10000"/>
                  <a:gd name="connsiteX70" fmla="*/ 3546 w 10000"/>
                  <a:gd name="connsiteY70" fmla="*/ 1305 h 10000"/>
                  <a:gd name="connsiteX71" fmla="*/ 3543 w 10000"/>
                  <a:gd name="connsiteY71" fmla="*/ 1315 h 10000"/>
                  <a:gd name="connsiteX72" fmla="*/ 3543 w 10000"/>
                  <a:gd name="connsiteY72" fmla="*/ 1331 h 10000"/>
                  <a:gd name="connsiteX73" fmla="*/ 3554 w 10000"/>
                  <a:gd name="connsiteY73" fmla="*/ 1324 h 10000"/>
                  <a:gd name="connsiteX74" fmla="*/ 3560 w 10000"/>
                  <a:gd name="connsiteY74" fmla="*/ 1331 h 10000"/>
                  <a:gd name="connsiteX75" fmla="*/ 3582 w 10000"/>
                  <a:gd name="connsiteY75" fmla="*/ 1344 h 10000"/>
                  <a:gd name="connsiteX76" fmla="*/ 3598 w 10000"/>
                  <a:gd name="connsiteY76" fmla="*/ 1380 h 10000"/>
                  <a:gd name="connsiteX77" fmla="*/ 3607 w 10000"/>
                  <a:gd name="connsiteY77" fmla="*/ 1389 h 10000"/>
                  <a:gd name="connsiteX78" fmla="*/ 3623 w 10000"/>
                  <a:gd name="connsiteY78" fmla="*/ 1409 h 10000"/>
                  <a:gd name="connsiteX79" fmla="*/ 3634 w 10000"/>
                  <a:gd name="connsiteY79" fmla="*/ 1438 h 10000"/>
                  <a:gd name="connsiteX80" fmla="*/ 3632 w 10000"/>
                  <a:gd name="connsiteY80" fmla="*/ 1454 h 10000"/>
                  <a:gd name="connsiteX81" fmla="*/ 3618 w 10000"/>
                  <a:gd name="connsiteY81" fmla="*/ 1438 h 10000"/>
                  <a:gd name="connsiteX82" fmla="*/ 3598 w 10000"/>
                  <a:gd name="connsiteY82" fmla="*/ 1428 h 10000"/>
                  <a:gd name="connsiteX83" fmla="*/ 3582 w 10000"/>
                  <a:gd name="connsiteY83" fmla="*/ 1402 h 10000"/>
                  <a:gd name="connsiteX84" fmla="*/ 3562 w 10000"/>
                  <a:gd name="connsiteY84" fmla="*/ 1399 h 10000"/>
                  <a:gd name="connsiteX85" fmla="*/ 3546 w 10000"/>
                  <a:gd name="connsiteY85" fmla="*/ 1383 h 10000"/>
                  <a:gd name="connsiteX86" fmla="*/ 3510 w 10000"/>
                  <a:gd name="connsiteY86" fmla="*/ 1360 h 10000"/>
                  <a:gd name="connsiteX87" fmla="*/ 3485 w 10000"/>
                  <a:gd name="connsiteY87" fmla="*/ 1344 h 10000"/>
                  <a:gd name="connsiteX88" fmla="*/ 3454 w 10000"/>
                  <a:gd name="connsiteY88" fmla="*/ 1334 h 10000"/>
                  <a:gd name="connsiteX89" fmla="*/ 3429 w 10000"/>
                  <a:gd name="connsiteY89" fmla="*/ 1315 h 10000"/>
                  <a:gd name="connsiteX90" fmla="*/ 3416 w 10000"/>
                  <a:gd name="connsiteY90" fmla="*/ 1308 h 10000"/>
                  <a:gd name="connsiteX91" fmla="*/ 3399 w 10000"/>
                  <a:gd name="connsiteY91" fmla="*/ 1305 h 10000"/>
                  <a:gd name="connsiteX92" fmla="*/ 3382 w 10000"/>
                  <a:gd name="connsiteY92" fmla="*/ 1286 h 10000"/>
                  <a:gd name="connsiteX93" fmla="*/ 3380 w 10000"/>
                  <a:gd name="connsiteY93" fmla="*/ 1266 h 10000"/>
                  <a:gd name="connsiteX94" fmla="*/ 3388 w 10000"/>
                  <a:gd name="connsiteY94" fmla="*/ 1256 h 10000"/>
                  <a:gd name="connsiteX95" fmla="*/ 3407 w 10000"/>
                  <a:gd name="connsiteY95" fmla="*/ 1256 h 10000"/>
                  <a:gd name="connsiteX96" fmla="*/ 3396 w 10000"/>
                  <a:gd name="connsiteY96" fmla="*/ 1227 h 10000"/>
                  <a:gd name="connsiteX97" fmla="*/ 3382 w 10000"/>
                  <a:gd name="connsiteY97" fmla="*/ 1227 h 10000"/>
                  <a:gd name="connsiteX98" fmla="*/ 3360 w 10000"/>
                  <a:gd name="connsiteY98" fmla="*/ 1221 h 10000"/>
                  <a:gd name="connsiteX99" fmla="*/ 3349 w 10000"/>
                  <a:gd name="connsiteY99" fmla="*/ 1231 h 10000"/>
                  <a:gd name="connsiteX100" fmla="*/ 3352 w 10000"/>
                  <a:gd name="connsiteY100" fmla="*/ 1247 h 10000"/>
                  <a:gd name="connsiteX101" fmla="*/ 3341 w 10000"/>
                  <a:gd name="connsiteY101" fmla="*/ 1237 h 10000"/>
                  <a:gd name="connsiteX102" fmla="*/ 3335 w 10000"/>
                  <a:gd name="connsiteY102" fmla="*/ 1231 h 10000"/>
                  <a:gd name="connsiteX103" fmla="*/ 3307 w 10000"/>
                  <a:gd name="connsiteY103" fmla="*/ 1227 h 10000"/>
                  <a:gd name="connsiteX104" fmla="*/ 3294 w 10000"/>
                  <a:gd name="connsiteY104" fmla="*/ 1221 h 10000"/>
                  <a:gd name="connsiteX105" fmla="*/ 3271 w 10000"/>
                  <a:gd name="connsiteY105" fmla="*/ 1211 h 10000"/>
                  <a:gd name="connsiteX106" fmla="*/ 3252 w 10000"/>
                  <a:gd name="connsiteY106" fmla="*/ 1195 h 10000"/>
                  <a:gd name="connsiteX107" fmla="*/ 3235 w 10000"/>
                  <a:gd name="connsiteY107" fmla="*/ 1195 h 10000"/>
                  <a:gd name="connsiteX108" fmla="*/ 3235 w 10000"/>
                  <a:gd name="connsiteY108" fmla="*/ 1205 h 10000"/>
                  <a:gd name="connsiteX109" fmla="*/ 3219 w 10000"/>
                  <a:gd name="connsiteY109" fmla="*/ 1231 h 10000"/>
                  <a:gd name="connsiteX110" fmla="*/ 3213 w 10000"/>
                  <a:gd name="connsiteY110" fmla="*/ 1231 h 10000"/>
                  <a:gd name="connsiteX111" fmla="*/ 3183 w 10000"/>
                  <a:gd name="connsiteY111" fmla="*/ 1221 h 10000"/>
                  <a:gd name="connsiteX112" fmla="*/ 3175 w 10000"/>
                  <a:gd name="connsiteY112" fmla="*/ 1227 h 10000"/>
                  <a:gd name="connsiteX113" fmla="*/ 3163 w 10000"/>
                  <a:gd name="connsiteY113" fmla="*/ 1237 h 10000"/>
                  <a:gd name="connsiteX114" fmla="*/ 3158 w 10000"/>
                  <a:gd name="connsiteY114" fmla="*/ 1260 h 10000"/>
                  <a:gd name="connsiteX115" fmla="*/ 3158 w 10000"/>
                  <a:gd name="connsiteY115" fmla="*/ 1276 h 10000"/>
                  <a:gd name="connsiteX116" fmla="*/ 3163 w 10000"/>
                  <a:gd name="connsiteY116" fmla="*/ 1295 h 10000"/>
                  <a:gd name="connsiteX117" fmla="*/ 3166 w 10000"/>
                  <a:gd name="connsiteY117" fmla="*/ 1308 h 10000"/>
                  <a:gd name="connsiteX118" fmla="*/ 3158 w 10000"/>
                  <a:gd name="connsiteY118" fmla="*/ 1315 h 10000"/>
                  <a:gd name="connsiteX119" fmla="*/ 3133 w 10000"/>
                  <a:gd name="connsiteY119" fmla="*/ 1299 h 10000"/>
                  <a:gd name="connsiteX120" fmla="*/ 3114 w 10000"/>
                  <a:gd name="connsiteY120" fmla="*/ 1276 h 10000"/>
                  <a:gd name="connsiteX121" fmla="*/ 3078 w 10000"/>
                  <a:gd name="connsiteY121" fmla="*/ 1240 h 10000"/>
                  <a:gd name="connsiteX122" fmla="*/ 3044 w 10000"/>
                  <a:gd name="connsiteY122" fmla="*/ 1227 h 10000"/>
                  <a:gd name="connsiteX123" fmla="*/ 3033 w 10000"/>
                  <a:gd name="connsiteY123" fmla="*/ 1231 h 10000"/>
                  <a:gd name="connsiteX124" fmla="*/ 3036 w 10000"/>
                  <a:gd name="connsiteY124" fmla="*/ 1256 h 10000"/>
                  <a:gd name="connsiteX125" fmla="*/ 3044 w 10000"/>
                  <a:gd name="connsiteY125" fmla="*/ 1266 h 10000"/>
                  <a:gd name="connsiteX126" fmla="*/ 3044 w 10000"/>
                  <a:gd name="connsiteY126" fmla="*/ 1276 h 10000"/>
                  <a:gd name="connsiteX127" fmla="*/ 3036 w 10000"/>
                  <a:gd name="connsiteY127" fmla="*/ 1276 h 10000"/>
                  <a:gd name="connsiteX128" fmla="*/ 3028 w 10000"/>
                  <a:gd name="connsiteY128" fmla="*/ 1266 h 10000"/>
                  <a:gd name="connsiteX129" fmla="*/ 3025 w 10000"/>
                  <a:gd name="connsiteY129" fmla="*/ 1256 h 10000"/>
                  <a:gd name="connsiteX130" fmla="*/ 3008 w 10000"/>
                  <a:gd name="connsiteY130" fmla="*/ 1205 h 10000"/>
                  <a:gd name="connsiteX131" fmla="*/ 3000 w 10000"/>
                  <a:gd name="connsiteY131" fmla="*/ 1192 h 10000"/>
                  <a:gd name="connsiteX132" fmla="*/ 2994 w 10000"/>
                  <a:gd name="connsiteY132" fmla="*/ 1176 h 10000"/>
                  <a:gd name="connsiteX133" fmla="*/ 2986 w 10000"/>
                  <a:gd name="connsiteY133" fmla="*/ 1182 h 10000"/>
                  <a:gd name="connsiteX134" fmla="*/ 2981 w 10000"/>
                  <a:gd name="connsiteY134" fmla="*/ 1192 h 10000"/>
                  <a:gd name="connsiteX135" fmla="*/ 2970 w 10000"/>
                  <a:gd name="connsiteY135" fmla="*/ 1201 h 10000"/>
                  <a:gd name="connsiteX136" fmla="*/ 2956 w 10000"/>
                  <a:gd name="connsiteY136" fmla="*/ 1218 h 10000"/>
                  <a:gd name="connsiteX137" fmla="*/ 2939 w 10000"/>
                  <a:gd name="connsiteY137" fmla="*/ 1240 h 10000"/>
                  <a:gd name="connsiteX138" fmla="*/ 2928 w 10000"/>
                  <a:gd name="connsiteY138" fmla="*/ 1247 h 10000"/>
                  <a:gd name="connsiteX139" fmla="*/ 2922 w 10000"/>
                  <a:gd name="connsiteY139" fmla="*/ 1250 h 10000"/>
                  <a:gd name="connsiteX140" fmla="*/ 2911 w 10000"/>
                  <a:gd name="connsiteY140" fmla="*/ 1250 h 10000"/>
                  <a:gd name="connsiteX141" fmla="*/ 2884 w 10000"/>
                  <a:gd name="connsiteY141" fmla="*/ 1247 h 10000"/>
                  <a:gd name="connsiteX142" fmla="*/ 2864 w 10000"/>
                  <a:gd name="connsiteY142" fmla="*/ 1237 h 10000"/>
                  <a:gd name="connsiteX143" fmla="*/ 2848 w 10000"/>
                  <a:gd name="connsiteY143" fmla="*/ 1231 h 10000"/>
                  <a:gd name="connsiteX144" fmla="*/ 2834 w 10000"/>
                  <a:gd name="connsiteY144" fmla="*/ 1227 h 10000"/>
                  <a:gd name="connsiteX145" fmla="*/ 2831 w 10000"/>
                  <a:gd name="connsiteY145" fmla="*/ 1227 h 10000"/>
                  <a:gd name="connsiteX146" fmla="*/ 2831 w 10000"/>
                  <a:gd name="connsiteY146" fmla="*/ 1221 h 10000"/>
                  <a:gd name="connsiteX147" fmla="*/ 2825 w 10000"/>
                  <a:gd name="connsiteY147" fmla="*/ 1205 h 10000"/>
                  <a:gd name="connsiteX148" fmla="*/ 2823 w 10000"/>
                  <a:gd name="connsiteY148" fmla="*/ 1192 h 10000"/>
                  <a:gd name="connsiteX149" fmla="*/ 2817 w 10000"/>
                  <a:gd name="connsiteY149" fmla="*/ 1182 h 10000"/>
                  <a:gd name="connsiteX150" fmla="*/ 2814 w 10000"/>
                  <a:gd name="connsiteY150" fmla="*/ 1176 h 10000"/>
                  <a:gd name="connsiteX151" fmla="*/ 2792 w 10000"/>
                  <a:gd name="connsiteY151" fmla="*/ 1172 h 10000"/>
                  <a:gd name="connsiteX152" fmla="*/ 2759 w 10000"/>
                  <a:gd name="connsiteY152" fmla="*/ 1156 h 10000"/>
                  <a:gd name="connsiteX153" fmla="*/ 2734 w 10000"/>
                  <a:gd name="connsiteY153" fmla="*/ 1143 h 10000"/>
                  <a:gd name="connsiteX154" fmla="*/ 2695 w 10000"/>
                  <a:gd name="connsiteY154" fmla="*/ 1124 h 10000"/>
                  <a:gd name="connsiteX155" fmla="*/ 2670 w 10000"/>
                  <a:gd name="connsiteY155" fmla="*/ 1108 h 10000"/>
                  <a:gd name="connsiteX156" fmla="*/ 2645 w 10000"/>
                  <a:gd name="connsiteY156" fmla="*/ 1091 h 10000"/>
                  <a:gd name="connsiteX157" fmla="*/ 2618 w 10000"/>
                  <a:gd name="connsiteY157" fmla="*/ 1088 h 10000"/>
                  <a:gd name="connsiteX158" fmla="*/ 2576 w 10000"/>
                  <a:gd name="connsiteY158" fmla="*/ 1088 h 10000"/>
                  <a:gd name="connsiteX159" fmla="*/ 2551 w 10000"/>
                  <a:gd name="connsiteY159" fmla="*/ 1091 h 10000"/>
                  <a:gd name="connsiteX160" fmla="*/ 2521 w 10000"/>
                  <a:gd name="connsiteY160" fmla="*/ 1098 h 10000"/>
                  <a:gd name="connsiteX161" fmla="*/ 2493 w 10000"/>
                  <a:gd name="connsiteY161" fmla="*/ 1104 h 10000"/>
                  <a:gd name="connsiteX162" fmla="*/ 2468 w 10000"/>
                  <a:gd name="connsiteY162" fmla="*/ 1108 h 10000"/>
                  <a:gd name="connsiteX163" fmla="*/ 2404 w 10000"/>
                  <a:gd name="connsiteY163" fmla="*/ 1124 h 10000"/>
                  <a:gd name="connsiteX164" fmla="*/ 2366 w 10000"/>
                  <a:gd name="connsiteY164" fmla="*/ 1133 h 10000"/>
                  <a:gd name="connsiteX165" fmla="*/ 2346 w 10000"/>
                  <a:gd name="connsiteY165" fmla="*/ 1137 h 10000"/>
                  <a:gd name="connsiteX166" fmla="*/ 2294 w 10000"/>
                  <a:gd name="connsiteY166" fmla="*/ 1146 h 10000"/>
                  <a:gd name="connsiteX167" fmla="*/ 2249 w 10000"/>
                  <a:gd name="connsiteY167" fmla="*/ 1156 h 10000"/>
                  <a:gd name="connsiteX168" fmla="*/ 2230 w 10000"/>
                  <a:gd name="connsiteY168" fmla="*/ 1156 h 10000"/>
                  <a:gd name="connsiteX169" fmla="*/ 2222 w 10000"/>
                  <a:gd name="connsiteY169" fmla="*/ 1163 h 10000"/>
                  <a:gd name="connsiteX170" fmla="*/ 2194 w 10000"/>
                  <a:gd name="connsiteY170" fmla="*/ 1163 h 10000"/>
                  <a:gd name="connsiteX171" fmla="*/ 2172 w 10000"/>
                  <a:gd name="connsiteY171" fmla="*/ 1163 h 10000"/>
                  <a:gd name="connsiteX172" fmla="*/ 2147 w 10000"/>
                  <a:gd name="connsiteY172" fmla="*/ 1166 h 10000"/>
                  <a:gd name="connsiteX173" fmla="*/ 2108 w 10000"/>
                  <a:gd name="connsiteY173" fmla="*/ 1166 h 10000"/>
                  <a:gd name="connsiteX174" fmla="*/ 2083 w 10000"/>
                  <a:gd name="connsiteY174" fmla="*/ 1156 h 10000"/>
                  <a:gd name="connsiteX175" fmla="*/ 2042 w 10000"/>
                  <a:gd name="connsiteY175" fmla="*/ 1143 h 10000"/>
                  <a:gd name="connsiteX176" fmla="*/ 2011 w 10000"/>
                  <a:gd name="connsiteY176" fmla="*/ 1143 h 10000"/>
                  <a:gd name="connsiteX177" fmla="*/ 1994 w 10000"/>
                  <a:gd name="connsiteY177" fmla="*/ 1146 h 10000"/>
                  <a:gd name="connsiteX178" fmla="*/ 1967 w 10000"/>
                  <a:gd name="connsiteY178" fmla="*/ 1156 h 10000"/>
                  <a:gd name="connsiteX179" fmla="*/ 1903 w 10000"/>
                  <a:gd name="connsiteY179" fmla="*/ 1176 h 10000"/>
                  <a:gd name="connsiteX180" fmla="*/ 1873 w 10000"/>
                  <a:gd name="connsiteY180" fmla="*/ 1182 h 10000"/>
                  <a:gd name="connsiteX181" fmla="*/ 1850 w 10000"/>
                  <a:gd name="connsiteY181" fmla="*/ 1185 h 10000"/>
                  <a:gd name="connsiteX182" fmla="*/ 1842 w 10000"/>
                  <a:gd name="connsiteY182" fmla="*/ 1192 h 10000"/>
                  <a:gd name="connsiteX183" fmla="*/ 1823 w 10000"/>
                  <a:gd name="connsiteY183" fmla="*/ 1195 h 10000"/>
                  <a:gd name="connsiteX184" fmla="*/ 1814 w 10000"/>
                  <a:gd name="connsiteY184" fmla="*/ 1201 h 10000"/>
                  <a:gd name="connsiteX185" fmla="*/ 1792 w 10000"/>
                  <a:gd name="connsiteY185" fmla="*/ 1218 h 10000"/>
                  <a:gd name="connsiteX186" fmla="*/ 1767 w 10000"/>
                  <a:gd name="connsiteY186" fmla="*/ 1231 h 10000"/>
                  <a:gd name="connsiteX187" fmla="*/ 1717 w 10000"/>
                  <a:gd name="connsiteY187" fmla="*/ 1266 h 10000"/>
                  <a:gd name="connsiteX188" fmla="*/ 1695 w 10000"/>
                  <a:gd name="connsiteY188" fmla="*/ 1279 h 10000"/>
                  <a:gd name="connsiteX189" fmla="*/ 1654 w 10000"/>
                  <a:gd name="connsiteY189" fmla="*/ 1308 h 10000"/>
                  <a:gd name="connsiteX190" fmla="*/ 1620 w 10000"/>
                  <a:gd name="connsiteY190" fmla="*/ 1334 h 10000"/>
                  <a:gd name="connsiteX191" fmla="*/ 1590 w 10000"/>
                  <a:gd name="connsiteY191" fmla="*/ 1360 h 10000"/>
                  <a:gd name="connsiteX192" fmla="*/ 1565 w 10000"/>
                  <a:gd name="connsiteY192" fmla="*/ 1380 h 10000"/>
                  <a:gd name="connsiteX193" fmla="*/ 1532 w 10000"/>
                  <a:gd name="connsiteY193" fmla="*/ 1402 h 10000"/>
                  <a:gd name="connsiteX194" fmla="*/ 1501 w 10000"/>
                  <a:gd name="connsiteY194" fmla="*/ 1418 h 10000"/>
                  <a:gd name="connsiteX195" fmla="*/ 1460 w 10000"/>
                  <a:gd name="connsiteY195" fmla="*/ 1438 h 10000"/>
                  <a:gd name="connsiteX196" fmla="*/ 1435 w 10000"/>
                  <a:gd name="connsiteY196" fmla="*/ 1454 h 10000"/>
                  <a:gd name="connsiteX197" fmla="*/ 1421 w 10000"/>
                  <a:gd name="connsiteY197" fmla="*/ 1464 h 10000"/>
                  <a:gd name="connsiteX198" fmla="*/ 1380 w 10000"/>
                  <a:gd name="connsiteY198" fmla="*/ 1473 h 10000"/>
                  <a:gd name="connsiteX199" fmla="*/ 1324 w 10000"/>
                  <a:gd name="connsiteY199" fmla="*/ 1477 h 10000"/>
                  <a:gd name="connsiteX200" fmla="*/ 1274 w 10000"/>
                  <a:gd name="connsiteY200" fmla="*/ 1483 h 10000"/>
                  <a:gd name="connsiteX201" fmla="*/ 1244 w 10000"/>
                  <a:gd name="connsiteY201" fmla="*/ 1486 h 10000"/>
                  <a:gd name="connsiteX202" fmla="*/ 1233 w 10000"/>
                  <a:gd name="connsiteY202" fmla="*/ 1486 h 10000"/>
                  <a:gd name="connsiteX203" fmla="*/ 1197 w 10000"/>
                  <a:gd name="connsiteY203" fmla="*/ 1493 h 10000"/>
                  <a:gd name="connsiteX204" fmla="*/ 1180 w 10000"/>
                  <a:gd name="connsiteY204" fmla="*/ 1496 h 10000"/>
                  <a:gd name="connsiteX205" fmla="*/ 1169 w 10000"/>
                  <a:gd name="connsiteY205" fmla="*/ 1496 h 10000"/>
                  <a:gd name="connsiteX206" fmla="*/ 1161 w 10000"/>
                  <a:gd name="connsiteY206" fmla="*/ 1503 h 10000"/>
                  <a:gd name="connsiteX207" fmla="*/ 1155 w 10000"/>
                  <a:gd name="connsiteY207" fmla="*/ 1503 h 10000"/>
                  <a:gd name="connsiteX208" fmla="*/ 501 w 10000"/>
                  <a:gd name="connsiteY208" fmla="*/ 2277 h 10000"/>
                  <a:gd name="connsiteX209" fmla="*/ 396 w 10000"/>
                  <a:gd name="connsiteY209" fmla="*/ 2532 h 10000"/>
                  <a:gd name="connsiteX210" fmla="*/ 324 w 10000"/>
                  <a:gd name="connsiteY210" fmla="*/ 2759 h 10000"/>
                  <a:gd name="connsiteX211" fmla="*/ 274 w 10000"/>
                  <a:gd name="connsiteY211" fmla="*/ 2866 h 10000"/>
                  <a:gd name="connsiteX212" fmla="*/ 202 w 10000"/>
                  <a:gd name="connsiteY212" fmla="*/ 3008 h 10000"/>
                  <a:gd name="connsiteX213" fmla="*/ 211 w 10000"/>
                  <a:gd name="connsiteY213" fmla="*/ 3177 h 10000"/>
                  <a:gd name="connsiteX214" fmla="*/ 235 w 10000"/>
                  <a:gd name="connsiteY214" fmla="*/ 3368 h 10000"/>
                  <a:gd name="connsiteX215" fmla="*/ 266 w 10000"/>
                  <a:gd name="connsiteY215" fmla="*/ 3595 h 10000"/>
                  <a:gd name="connsiteX216" fmla="*/ 299 w 10000"/>
                  <a:gd name="connsiteY216" fmla="*/ 3831 h 10000"/>
                  <a:gd name="connsiteX217" fmla="*/ 305 w 10000"/>
                  <a:gd name="connsiteY217" fmla="*/ 3863 h 10000"/>
                  <a:gd name="connsiteX218" fmla="*/ 341 w 10000"/>
                  <a:gd name="connsiteY218" fmla="*/ 3941 h 10000"/>
                  <a:gd name="connsiteX219" fmla="*/ 186 w 10000"/>
                  <a:gd name="connsiteY219" fmla="*/ 3935 h 10000"/>
                  <a:gd name="connsiteX220" fmla="*/ 30 w 10000"/>
                  <a:gd name="connsiteY220" fmla="*/ 3925 h 10000"/>
                  <a:gd name="connsiteX221" fmla="*/ 0 w 10000"/>
                  <a:gd name="connsiteY221" fmla="*/ 4054 h 10000"/>
                  <a:gd name="connsiteX222" fmla="*/ 14 w 10000"/>
                  <a:gd name="connsiteY222" fmla="*/ 4152 h 10000"/>
                  <a:gd name="connsiteX223" fmla="*/ 22 w 10000"/>
                  <a:gd name="connsiteY223" fmla="*/ 4242 h 10000"/>
                  <a:gd name="connsiteX224" fmla="*/ 30 w 10000"/>
                  <a:gd name="connsiteY224" fmla="*/ 4291 h 10000"/>
                  <a:gd name="connsiteX225" fmla="*/ 102 w 10000"/>
                  <a:gd name="connsiteY225" fmla="*/ 4271 h 10000"/>
                  <a:gd name="connsiteX226" fmla="*/ 155 w 10000"/>
                  <a:gd name="connsiteY226" fmla="*/ 4262 h 10000"/>
                  <a:gd name="connsiteX227" fmla="*/ 410 w 10000"/>
                  <a:gd name="connsiteY227" fmla="*/ 4255 h 10000"/>
                  <a:gd name="connsiteX228" fmla="*/ 418 w 10000"/>
                  <a:gd name="connsiteY228" fmla="*/ 4385 h 10000"/>
                  <a:gd name="connsiteX229" fmla="*/ 429 w 10000"/>
                  <a:gd name="connsiteY229" fmla="*/ 4543 h 10000"/>
                  <a:gd name="connsiteX230" fmla="*/ 443 w 10000"/>
                  <a:gd name="connsiteY230" fmla="*/ 4585 h 10000"/>
                  <a:gd name="connsiteX231" fmla="*/ 465 w 10000"/>
                  <a:gd name="connsiteY231" fmla="*/ 4611 h 10000"/>
                  <a:gd name="connsiteX232" fmla="*/ 468 w 10000"/>
                  <a:gd name="connsiteY232" fmla="*/ 4621 h 10000"/>
                  <a:gd name="connsiteX233" fmla="*/ 474 w 10000"/>
                  <a:gd name="connsiteY233" fmla="*/ 4679 h 10000"/>
                  <a:gd name="connsiteX234" fmla="*/ 554 w 10000"/>
                  <a:gd name="connsiteY234" fmla="*/ 4738 h 10000"/>
                  <a:gd name="connsiteX235" fmla="*/ 637 w 10000"/>
                  <a:gd name="connsiteY235" fmla="*/ 4809 h 10000"/>
                  <a:gd name="connsiteX236" fmla="*/ 704 w 10000"/>
                  <a:gd name="connsiteY236" fmla="*/ 4851 h 10000"/>
                  <a:gd name="connsiteX237" fmla="*/ 740 w 10000"/>
                  <a:gd name="connsiteY237" fmla="*/ 4893 h 10000"/>
                  <a:gd name="connsiteX238" fmla="*/ 756 w 10000"/>
                  <a:gd name="connsiteY238" fmla="*/ 4896 h 10000"/>
                  <a:gd name="connsiteX239" fmla="*/ 767 w 10000"/>
                  <a:gd name="connsiteY239" fmla="*/ 4880 h 10000"/>
                  <a:gd name="connsiteX240" fmla="*/ 806 w 10000"/>
                  <a:gd name="connsiteY240" fmla="*/ 4945 h 10000"/>
                  <a:gd name="connsiteX241" fmla="*/ 886 w 10000"/>
                  <a:gd name="connsiteY241" fmla="*/ 5078 h 10000"/>
                  <a:gd name="connsiteX242" fmla="*/ 911 w 10000"/>
                  <a:gd name="connsiteY242" fmla="*/ 5130 h 10000"/>
                  <a:gd name="connsiteX243" fmla="*/ 920 w 10000"/>
                  <a:gd name="connsiteY243" fmla="*/ 5191 h 10000"/>
                  <a:gd name="connsiteX244" fmla="*/ 920 w 10000"/>
                  <a:gd name="connsiteY244" fmla="*/ 5220 h 10000"/>
                  <a:gd name="connsiteX245" fmla="*/ 911 w 10000"/>
                  <a:gd name="connsiteY245" fmla="*/ 5314 h 10000"/>
                  <a:gd name="connsiteX246" fmla="*/ 898 w 10000"/>
                  <a:gd name="connsiteY246" fmla="*/ 5369 h 10000"/>
                  <a:gd name="connsiteX247" fmla="*/ 895 w 10000"/>
                  <a:gd name="connsiteY247" fmla="*/ 5385 h 10000"/>
                  <a:gd name="connsiteX248" fmla="*/ 895 w 10000"/>
                  <a:gd name="connsiteY248" fmla="*/ 5405 h 10000"/>
                  <a:gd name="connsiteX249" fmla="*/ 898 w 10000"/>
                  <a:gd name="connsiteY249" fmla="*/ 5434 h 10000"/>
                  <a:gd name="connsiteX250" fmla="*/ 911 w 10000"/>
                  <a:gd name="connsiteY250" fmla="*/ 5463 h 10000"/>
                  <a:gd name="connsiteX251" fmla="*/ 920 w 10000"/>
                  <a:gd name="connsiteY251" fmla="*/ 5492 h 10000"/>
                  <a:gd name="connsiteX252" fmla="*/ 934 w 10000"/>
                  <a:gd name="connsiteY252" fmla="*/ 5518 h 10000"/>
                  <a:gd name="connsiteX253" fmla="*/ 1169 w 10000"/>
                  <a:gd name="connsiteY253" fmla="*/ 5738 h 10000"/>
                  <a:gd name="connsiteX254" fmla="*/ 1188 w 10000"/>
                  <a:gd name="connsiteY254" fmla="*/ 5755 h 10000"/>
                  <a:gd name="connsiteX255" fmla="*/ 1216 w 10000"/>
                  <a:gd name="connsiteY255" fmla="*/ 5758 h 10000"/>
                  <a:gd name="connsiteX256" fmla="*/ 1313 w 10000"/>
                  <a:gd name="connsiteY256" fmla="*/ 5774 h 10000"/>
                  <a:gd name="connsiteX257" fmla="*/ 1349 w 10000"/>
                  <a:gd name="connsiteY257" fmla="*/ 5787 h 10000"/>
                  <a:gd name="connsiteX258" fmla="*/ 1393 w 10000"/>
                  <a:gd name="connsiteY258" fmla="*/ 5793 h 10000"/>
                  <a:gd name="connsiteX259" fmla="*/ 1393 w 10000"/>
                  <a:gd name="connsiteY259" fmla="*/ 5797 h 10000"/>
                  <a:gd name="connsiteX260" fmla="*/ 1421 w 10000"/>
                  <a:gd name="connsiteY260" fmla="*/ 5810 h 10000"/>
                  <a:gd name="connsiteX261" fmla="*/ 1446 w 10000"/>
                  <a:gd name="connsiteY261" fmla="*/ 5829 h 10000"/>
                  <a:gd name="connsiteX262" fmla="*/ 1460 w 10000"/>
                  <a:gd name="connsiteY262" fmla="*/ 5842 h 10000"/>
                  <a:gd name="connsiteX263" fmla="*/ 1476 w 10000"/>
                  <a:gd name="connsiteY263" fmla="*/ 5848 h 10000"/>
                  <a:gd name="connsiteX264" fmla="*/ 1501 w 10000"/>
                  <a:gd name="connsiteY264" fmla="*/ 5852 h 10000"/>
                  <a:gd name="connsiteX265" fmla="*/ 1532 w 10000"/>
                  <a:gd name="connsiteY265" fmla="*/ 5887 h 10000"/>
                  <a:gd name="connsiteX266" fmla="*/ 1565 w 10000"/>
                  <a:gd name="connsiteY266" fmla="*/ 5942 h 10000"/>
                  <a:gd name="connsiteX267" fmla="*/ 1587 w 10000"/>
                  <a:gd name="connsiteY267" fmla="*/ 5972 h 10000"/>
                  <a:gd name="connsiteX268" fmla="*/ 1612 w 10000"/>
                  <a:gd name="connsiteY268" fmla="*/ 5955 h 10000"/>
                  <a:gd name="connsiteX269" fmla="*/ 1679 w 10000"/>
                  <a:gd name="connsiteY269" fmla="*/ 6049 h 10000"/>
                  <a:gd name="connsiteX270" fmla="*/ 1720 w 10000"/>
                  <a:gd name="connsiteY270" fmla="*/ 6108 h 10000"/>
                  <a:gd name="connsiteX271" fmla="*/ 1751 w 10000"/>
                  <a:gd name="connsiteY271" fmla="*/ 6133 h 10000"/>
                  <a:gd name="connsiteX272" fmla="*/ 1792 w 10000"/>
                  <a:gd name="connsiteY272" fmla="*/ 6169 h 10000"/>
                  <a:gd name="connsiteX273" fmla="*/ 1801 w 10000"/>
                  <a:gd name="connsiteY273" fmla="*/ 6172 h 10000"/>
                  <a:gd name="connsiteX274" fmla="*/ 1814 w 10000"/>
                  <a:gd name="connsiteY274" fmla="*/ 6286 h 10000"/>
                  <a:gd name="connsiteX275" fmla="*/ 1817 w 10000"/>
                  <a:gd name="connsiteY275" fmla="*/ 6331 h 10000"/>
                  <a:gd name="connsiteX276" fmla="*/ 1809 w 10000"/>
                  <a:gd name="connsiteY276" fmla="*/ 6444 h 10000"/>
                  <a:gd name="connsiteX277" fmla="*/ 1801 w 10000"/>
                  <a:gd name="connsiteY277" fmla="*/ 6499 h 10000"/>
                  <a:gd name="connsiteX278" fmla="*/ 1781 w 10000"/>
                  <a:gd name="connsiteY278" fmla="*/ 6522 h 10000"/>
                  <a:gd name="connsiteX279" fmla="*/ 1773 w 10000"/>
                  <a:gd name="connsiteY279" fmla="*/ 6541 h 10000"/>
                  <a:gd name="connsiteX280" fmla="*/ 1762 w 10000"/>
                  <a:gd name="connsiteY280" fmla="*/ 6571 h 10000"/>
                  <a:gd name="connsiteX281" fmla="*/ 1767 w 10000"/>
                  <a:gd name="connsiteY281" fmla="*/ 6622 h 10000"/>
                  <a:gd name="connsiteX282" fmla="*/ 1767 w 10000"/>
                  <a:gd name="connsiteY282" fmla="*/ 6665 h 10000"/>
                  <a:gd name="connsiteX283" fmla="*/ 1767 w 10000"/>
                  <a:gd name="connsiteY283" fmla="*/ 6694 h 10000"/>
                  <a:gd name="connsiteX284" fmla="*/ 1776 w 10000"/>
                  <a:gd name="connsiteY284" fmla="*/ 6726 h 10000"/>
                  <a:gd name="connsiteX285" fmla="*/ 1776 w 10000"/>
                  <a:gd name="connsiteY285" fmla="*/ 6745 h 10000"/>
                  <a:gd name="connsiteX286" fmla="*/ 1767 w 10000"/>
                  <a:gd name="connsiteY286" fmla="*/ 6765 h 10000"/>
                  <a:gd name="connsiteX287" fmla="*/ 1762 w 10000"/>
                  <a:gd name="connsiteY287" fmla="*/ 6804 h 10000"/>
                  <a:gd name="connsiteX288" fmla="*/ 1753 w 10000"/>
                  <a:gd name="connsiteY288" fmla="*/ 6839 h 10000"/>
                  <a:gd name="connsiteX289" fmla="*/ 1742 w 10000"/>
                  <a:gd name="connsiteY289" fmla="*/ 6849 h 10000"/>
                  <a:gd name="connsiteX290" fmla="*/ 1726 w 10000"/>
                  <a:gd name="connsiteY290" fmla="*/ 6849 h 10000"/>
                  <a:gd name="connsiteX291" fmla="*/ 1712 w 10000"/>
                  <a:gd name="connsiteY291" fmla="*/ 6852 h 10000"/>
                  <a:gd name="connsiteX292" fmla="*/ 1640 w 10000"/>
                  <a:gd name="connsiteY292" fmla="*/ 6953 h 10000"/>
                  <a:gd name="connsiteX293" fmla="*/ 1493 w 10000"/>
                  <a:gd name="connsiteY293" fmla="*/ 7105 h 10000"/>
                  <a:gd name="connsiteX294" fmla="*/ 1490 w 10000"/>
                  <a:gd name="connsiteY294" fmla="*/ 7124 h 10000"/>
                  <a:gd name="connsiteX295" fmla="*/ 1468 w 10000"/>
                  <a:gd name="connsiteY295" fmla="*/ 7137 h 10000"/>
                  <a:gd name="connsiteX296" fmla="*/ 1454 w 10000"/>
                  <a:gd name="connsiteY296" fmla="*/ 7144 h 10000"/>
                  <a:gd name="connsiteX297" fmla="*/ 1452 w 10000"/>
                  <a:gd name="connsiteY297" fmla="*/ 7157 h 10000"/>
                  <a:gd name="connsiteX298" fmla="*/ 1446 w 10000"/>
                  <a:gd name="connsiteY298" fmla="*/ 7199 h 10000"/>
                  <a:gd name="connsiteX299" fmla="*/ 1476 w 10000"/>
                  <a:gd name="connsiteY299" fmla="*/ 7247 h 10000"/>
                  <a:gd name="connsiteX300" fmla="*/ 1501 w 10000"/>
                  <a:gd name="connsiteY300" fmla="*/ 7270 h 10000"/>
                  <a:gd name="connsiteX301" fmla="*/ 1518 w 10000"/>
                  <a:gd name="connsiteY301" fmla="*/ 7286 h 10000"/>
                  <a:gd name="connsiteX302" fmla="*/ 1524 w 10000"/>
                  <a:gd name="connsiteY302" fmla="*/ 7306 h 10000"/>
                  <a:gd name="connsiteX303" fmla="*/ 1540 w 10000"/>
                  <a:gd name="connsiteY303" fmla="*/ 7322 h 10000"/>
                  <a:gd name="connsiteX304" fmla="*/ 1565 w 10000"/>
                  <a:gd name="connsiteY304" fmla="*/ 7325 h 10000"/>
                  <a:gd name="connsiteX305" fmla="*/ 1590 w 10000"/>
                  <a:gd name="connsiteY305" fmla="*/ 7332 h 10000"/>
                  <a:gd name="connsiteX306" fmla="*/ 1615 w 10000"/>
                  <a:gd name="connsiteY306" fmla="*/ 7345 h 10000"/>
                  <a:gd name="connsiteX307" fmla="*/ 1662 w 10000"/>
                  <a:gd name="connsiteY307" fmla="*/ 7370 h 10000"/>
                  <a:gd name="connsiteX308" fmla="*/ 1670 w 10000"/>
                  <a:gd name="connsiteY308" fmla="*/ 7351 h 10000"/>
                  <a:gd name="connsiteX309" fmla="*/ 1726 w 10000"/>
                  <a:gd name="connsiteY309" fmla="*/ 7354 h 10000"/>
                  <a:gd name="connsiteX310" fmla="*/ 1726 w 10000"/>
                  <a:gd name="connsiteY310" fmla="*/ 7400 h 10000"/>
                  <a:gd name="connsiteX311" fmla="*/ 1773 w 10000"/>
                  <a:gd name="connsiteY311" fmla="*/ 7409 h 10000"/>
                  <a:gd name="connsiteX312" fmla="*/ 1806 w 10000"/>
                  <a:gd name="connsiteY312" fmla="*/ 7416 h 10000"/>
                  <a:gd name="connsiteX313" fmla="*/ 1839 w 10000"/>
                  <a:gd name="connsiteY313" fmla="*/ 7403 h 10000"/>
                  <a:gd name="connsiteX314" fmla="*/ 1886 w 10000"/>
                  <a:gd name="connsiteY314" fmla="*/ 7403 h 10000"/>
                  <a:gd name="connsiteX315" fmla="*/ 1898 w 10000"/>
                  <a:gd name="connsiteY315" fmla="*/ 7403 h 10000"/>
                  <a:gd name="connsiteX316" fmla="*/ 1914 w 10000"/>
                  <a:gd name="connsiteY316" fmla="*/ 7494 h 10000"/>
                  <a:gd name="connsiteX317" fmla="*/ 1895 w 10000"/>
                  <a:gd name="connsiteY317" fmla="*/ 7523 h 10000"/>
                  <a:gd name="connsiteX318" fmla="*/ 1825 w 10000"/>
                  <a:gd name="connsiteY318" fmla="*/ 7617 h 10000"/>
                  <a:gd name="connsiteX319" fmla="*/ 1776 w 10000"/>
                  <a:gd name="connsiteY319" fmla="*/ 7691 h 10000"/>
                  <a:gd name="connsiteX320" fmla="*/ 1781 w 10000"/>
                  <a:gd name="connsiteY320" fmla="*/ 7723 h 10000"/>
                  <a:gd name="connsiteX321" fmla="*/ 1767 w 10000"/>
                  <a:gd name="connsiteY321" fmla="*/ 7759 h 10000"/>
                  <a:gd name="connsiteX322" fmla="*/ 1762 w 10000"/>
                  <a:gd name="connsiteY322" fmla="*/ 7817 h 10000"/>
                  <a:gd name="connsiteX323" fmla="*/ 1762 w 10000"/>
                  <a:gd name="connsiteY323" fmla="*/ 7856 h 10000"/>
                  <a:gd name="connsiteX324" fmla="*/ 1776 w 10000"/>
                  <a:gd name="connsiteY324" fmla="*/ 7892 h 10000"/>
                  <a:gd name="connsiteX325" fmla="*/ 1784 w 10000"/>
                  <a:gd name="connsiteY325" fmla="*/ 7902 h 10000"/>
                  <a:gd name="connsiteX326" fmla="*/ 1801 w 10000"/>
                  <a:gd name="connsiteY326" fmla="*/ 7908 h 10000"/>
                  <a:gd name="connsiteX327" fmla="*/ 1809 w 10000"/>
                  <a:gd name="connsiteY327" fmla="*/ 7911 h 10000"/>
                  <a:gd name="connsiteX328" fmla="*/ 1801 w 10000"/>
                  <a:gd name="connsiteY328" fmla="*/ 7940 h 10000"/>
                  <a:gd name="connsiteX329" fmla="*/ 1798 w 10000"/>
                  <a:gd name="connsiteY329" fmla="*/ 7979 h 10000"/>
                  <a:gd name="connsiteX330" fmla="*/ 1806 w 10000"/>
                  <a:gd name="connsiteY330" fmla="*/ 8002 h 10000"/>
                  <a:gd name="connsiteX331" fmla="*/ 1823 w 10000"/>
                  <a:gd name="connsiteY331" fmla="*/ 8021 h 10000"/>
                  <a:gd name="connsiteX332" fmla="*/ 1834 w 10000"/>
                  <a:gd name="connsiteY332" fmla="*/ 8044 h 10000"/>
                  <a:gd name="connsiteX333" fmla="*/ 1839 w 10000"/>
                  <a:gd name="connsiteY333" fmla="*/ 8073 h 10000"/>
                  <a:gd name="connsiteX334" fmla="*/ 1842 w 10000"/>
                  <a:gd name="connsiteY334" fmla="*/ 8106 h 10000"/>
                  <a:gd name="connsiteX335" fmla="*/ 1839 w 10000"/>
                  <a:gd name="connsiteY335" fmla="*/ 8144 h 10000"/>
                  <a:gd name="connsiteX336" fmla="*/ 1856 w 10000"/>
                  <a:gd name="connsiteY336" fmla="*/ 8164 h 10000"/>
                  <a:gd name="connsiteX337" fmla="*/ 1886 w 10000"/>
                  <a:gd name="connsiteY337" fmla="*/ 8193 h 10000"/>
                  <a:gd name="connsiteX338" fmla="*/ 1922 w 10000"/>
                  <a:gd name="connsiteY338" fmla="*/ 8206 h 10000"/>
                  <a:gd name="connsiteX339" fmla="*/ 1967 w 10000"/>
                  <a:gd name="connsiteY339" fmla="*/ 8203 h 10000"/>
                  <a:gd name="connsiteX340" fmla="*/ 1986 w 10000"/>
                  <a:gd name="connsiteY340" fmla="*/ 8212 h 10000"/>
                  <a:gd name="connsiteX341" fmla="*/ 2000 w 10000"/>
                  <a:gd name="connsiteY341" fmla="*/ 8232 h 10000"/>
                  <a:gd name="connsiteX342" fmla="*/ 2033 w 10000"/>
                  <a:gd name="connsiteY342" fmla="*/ 8258 h 10000"/>
                  <a:gd name="connsiteX343" fmla="*/ 2050 w 10000"/>
                  <a:gd name="connsiteY343" fmla="*/ 8271 h 10000"/>
                  <a:gd name="connsiteX344" fmla="*/ 2089 w 10000"/>
                  <a:gd name="connsiteY344" fmla="*/ 8280 h 10000"/>
                  <a:gd name="connsiteX345" fmla="*/ 2122 w 10000"/>
                  <a:gd name="connsiteY345" fmla="*/ 8300 h 10000"/>
                  <a:gd name="connsiteX346" fmla="*/ 2163 w 10000"/>
                  <a:gd name="connsiteY346" fmla="*/ 8332 h 10000"/>
                  <a:gd name="connsiteX347" fmla="*/ 2172 w 10000"/>
                  <a:gd name="connsiteY347" fmla="*/ 8335 h 10000"/>
                  <a:gd name="connsiteX348" fmla="*/ 2177 w 10000"/>
                  <a:gd name="connsiteY348" fmla="*/ 8345 h 10000"/>
                  <a:gd name="connsiteX349" fmla="*/ 2163 w 10000"/>
                  <a:gd name="connsiteY349" fmla="*/ 8371 h 10000"/>
                  <a:gd name="connsiteX350" fmla="*/ 2139 w 10000"/>
                  <a:gd name="connsiteY350" fmla="*/ 8423 h 10000"/>
                  <a:gd name="connsiteX351" fmla="*/ 2130 w 10000"/>
                  <a:gd name="connsiteY351" fmla="*/ 8439 h 10000"/>
                  <a:gd name="connsiteX352" fmla="*/ 2105 w 10000"/>
                  <a:gd name="connsiteY352" fmla="*/ 8446 h 10000"/>
                  <a:gd name="connsiteX353" fmla="*/ 2080 w 10000"/>
                  <a:gd name="connsiteY353" fmla="*/ 8449 h 10000"/>
                  <a:gd name="connsiteX354" fmla="*/ 2075 w 10000"/>
                  <a:gd name="connsiteY354" fmla="*/ 8459 h 10000"/>
                  <a:gd name="connsiteX355" fmla="*/ 2072 w 10000"/>
                  <a:gd name="connsiteY355" fmla="*/ 8475 h 10000"/>
                  <a:gd name="connsiteX356" fmla="*/ 2080 w 10000"/>
                  <a:gd name="connsiteY356" fmla="*/ 8484 h 10000"/>
                  <a:gd name="connsiteX357" fmla="*/ 2100 w 10000"/>
                  <a:gd name="connsiteY357" fmla="*/ 8475 h 10000"/>
                  <a:gd name="connsiteX358" fmla="*/ 2141 w 10000"/>
                  <a:gd name="connsiteY358" fmla="*/ 8478 h 10000"/>
                  <a:gd name="connsiteX359" fmla="*/ 2172 w 10000"/>
                  <a:gd name="connsiteY359" fmla="*/ 8475 h 10000"/>
                  <a:gd name="connsiteX360" fmla="*/ 2188 w 10000"/>
                  <a:gd name="connsiteY360" fmla="*/ 8475 h 10000"/>
                  <a:gd name="connsiteX361" fmla="*/ 2222 w 10000"/>
                  <a:gd name="connsiteY361" fmla="*/ 8497 h 10000"/>
                  <a:gd name="connsiteX362" fmla="*/ 2252 w 10000"/>
                  <a:gd name="connsiteY362" fmla="*/ 8514 h 10000"/>
                  <a:gd name="connsiteX363" fmla="*/ 2274 w 10000"/>
                  <a:gd name="connsiteY363" fmla="*/ 8514 h 10000"/>
                  <a:gd name="connsiteX364" fmla="*/ 2299 w 10000"/>
                  <a:gd name="connsiteY364" fmla="*/ 8504 h 10000"/>
                  <a:gd name="connsiteX365" fmla="*/ 2310 w 10000"/>
                  <a:gd name="connsiteY365" fmla="*/ 8504 h 10000"/>
                  <a:gd name="connsiteX366" fmla="*/ 2319 w 10000"/>
                  <a:gd name="connsiteY366" fmla="*/ 8484 h 10000"/>
                  <a:gd name="connsiteX367" fmla="*/ 2338 w 10000"/>
                  <a:gd name="connsiteY367" fmla="*/ 8494 h 10000"/>
                  <a:gd name="connsiteX368" fmla="*/ 2338 w 10000"/>
                  <a:gd name="connsiteY368" fmla="*/ 8552 h 10000"/>
                  <a:gd name="connsiteX369" fmla="*/ 2366 w 10000"/>
                  <a:gd name="connsiteY369" fmla="*/ 8572 h 10000"/>
                  <a:gd name="connsiteX370" fmla="*/ 2382 w 10000"/>
                  <a:gd name="connsiteY370" fmla="*/ 8582 h 10000"/>
                  <a:gd name="connsiteX371" fmla="*/ 2435 w 10000"/>
                  <a:gd name="connsiteY371" fmla="*/ 8552 h 10000"/>
                  <a:gd name="connsiteX372" fmla="*/ 2443 w 10000"/>
                  <a:gd name="connsiteY372" fmla="*/ 8552 h 10000"/>
                  <a:gd name="connsiteX373" fmla="*/ 2454 w 10000"/>
                  <a:gd name="connsiteY373" fmla="*/ 8552 h 10000"/>
                  <a:gd name="connsiteX374" fmla="*/ 2471 w 10000"/>
                  <a:gd name="connsiteY374" fmla="*/ 8546 h 10000"/>
                  <a:gd name="connsiteX375" fmla="*/ 2488 w 10000"/>
                  <a:gd name="connsiteY375" fmla="*/ 8536 h 10000"/>
                  <a:gd name="connsiteX376" fmla="*/ 2501 w 10000"/>
                  <a:gd name="connsiteY376" fmla="*/ 8533 h 10000"/>
                  <a:gd name="connsiteX377" fmla="*/ 2512 w 10000"/>
                  <a:gd name="connsiteY377" fmla="*/ 8533 h 10000"/>
                  <a:gd name="connsiteX378" fmla="*/ 2521 w 10000"/>
                  <a:gd name="connsiteY378" fmla="*/ 8546 h 10000"/>
                  <a:gd name="connsiteX379" fmla="*/ 2521 w 10000"/>
                  <a:gd name="connsiteY379" fmla="*/ 8572 h 10000"/>
                  <a:gd name="connsiteX380" fmla="*/ 2535 w 10000"/>
                  <a:gd name="connsiteY380" fmla="*/ 8588 h 10000"/>
                  <a:gd name="connsiteX381" fmla="*/ 2551 w 10000"/>
                  <a:gd name="connsiteY381" fmla="*/ 8582 h 10000"/>
                  <a:gd name="connsiteX382" fmla="*/ 2560 w 10000"/>
                  <a:gd name="connsiteY382" fmla="*/ 8582 h 10000"/>
                  <a:gd name="connsiteX383" fmla="*/ 2573 w 10000"/>
                  <a:gd name="connsiteY383" fmla="*/ 8588 h 10000"/>
                  <a:gd name="connsiteX384" fmla="*/ 2584 w 10000"/>
                  <a:gd name="connsiteY384" fmla="*/ 8591 h 10000"/>
                  <a:gd name="connsiteX385" fmla="*/ 2590 w 10000"/>
                  <a:gd name="connsiteY385" fmla="*/ 8598 h 10000"/>
                  <a:gd name="connsiteX386" fmla="*/ 2598 w 10000"/>
                  <a:gd name="connsiteY386" fmla="*/ 8608 h 10000"/>
                  <a:gd name="connsiteX387" fmla="*/ 2607 w 10000"/>
                  <a:gd name="connsiteY387" fmla="*/ 8617 h 10000"/>
                  <a:gd name="connsiteX388" fmla="*/ 2618 w 10000"/>
                  <a:gd name="connsiteY388" fmla="*/ 8617 h 10000"/>
                  <a:gd name="connsiteX389" fmla="*/ 2640 w 10000"/>
                  <a:gd name="connsiteY389" fmla="*/ 8608 h 10000"/>
                  <a:gd name="connsiteX390" fmla="*/ 2670 w 10000"/>
                  <a:gd name="connsiteY390" fmla="*/ 8598 h 10000"/>
                  <a:gd name="connsiteX391" fmla="*/ 2673 w 10000"/>
                  <a:gd name="connsiteY391" fmla="*/ 8598 h 10000"/>
                  <a:gd name="connsiteX392" fmla="*/ 2690 w 10000"/>
                  <a:gd name="connsiteY392" fmla="*/ 8598 h 10000"/>
                  <a:gd name="connsiteX393" fmla="*/ 2698 w 10000"/>
                  <a:gd name="connsiteY393" fmla="*/ 8598 h 10000"/>
                  <a:gd name="connsiteX394" fmla="*/ 2712 w 10000"/>
                  <a:gd name="connsiteY394" fmla="*/ 8598 h 10000"/>
                  <a:gd name="connsiteX395" fmla="*/ 2726 w 10000"/>
                  <a:gd name="connsiteY395" fmla="*/ 8591 h 10000"/>
                  <a:gd name="connsiteX396" fmla="*/ 2737 w 10000"/>
                  <a:gd name="connsiteY396" fmla="*/ 8588 h 10000"/>
                  <a:gd name="connsiteX397" fmla="*/ 2759 w 10000"/>
                  <a:gd name="connsiteY397" fmla="*/ 8582 h 10000"/>
                  <a:gd name="connsiteX398" fmla="*/ 2770 w 10000"/>
                  <a:gd name="connsiteY398" fmla="*/ 8578 h 10000"/>
                  <a:gd name="connsiteX399" fmla="*/ 2784 w 10000"/>
                  <a:gd name="connsiteY399" fmla="*/ 8572 h 10000"/>
                  <a:gd name="connsiteX400" fmla="*/ 2795 w 10000"/>
                  <a:gd name="connsiteY400" fmla="*/ 8572 h 10000"/>
                  <a:gd name="connsiteX401" fmla="*/ 2803 w 10000"/>
                  <a:gd name="connsiteY401" fmla="*/ 8588 h 10000"/>
                  <a:gd name="connsiteX402" fmla="*/ 2803 w 10000"/>
                  <a:gd name="connsiteY402" fmla="*/ 8591 h 10000"/>
                  <a:gd name="connsiteX403" fmla="*/ 2803 w 10000"/>
                  <a:gd name="connsiteY403" fmla="*/ 8601 h 10000"/>
                  <a:gd name="connsiteX404" fmla="*/ 2809 w 10000"/>
                  <a:gd name="connsiteY404" fmla="*/ 8601 h 10000"/>
                  <a:gd name="connsiteX405" fmla="*/ 2823 w 10000"/>
                  <a:gd name="connsiteY405" fmla="*/ 8598 h 10000"/>
                  <a:gd name="connsiteX406" fmla="*/ 2831 w 10000"/>
                  <a:gd name="connsiteY406" fmla="*/ 8598 h 10000"/>
                  <a:gd name="connsiteX407" fmla="*/ 2839 w 10000"/>
                  <a:gd name="connsiteY407" fmla="*/ 8601 h 10000"/>
                  <a:gd name="connsiteX408" fmla="*/ 2848 w 10000"/>
                  <a:gd name="connsiteY408" fmla="*/ 8598 h 10000"/>
                  <a:gd name="connsiteX409" fmla="*/ 2856 w 10000"/>
                  <a:gd name="connsiteY409" fmla="*/ 8601 h 10000"/>
                  <a:gd name="connsiteX410" fmla="*/ 2859 w 10000"/>
                  <a:gd name="connsiteY410" fmla="*/ 8601 h 10000"/>
                  <a:gd name="connsiteX411" fmla="*/ 2864 w 10000"/>
                  <a:gd name="connsiteY411" fmla="*/ 8598 h 10000"/>
                  <a:gd name="connsiteX412" fmla="*/ 2889 w 10000"/>
                  <a:gd name="connsiteY412" fmla="*/ 8611 h 10000"/>
                  <a:gd name="connsiteX413" fmla="*/ 2906 w 10000"/>
                  <a:gd name="connsiteY413" fmla="*/ 8620 h 10000"/>
                  <a:gd name="connsiteX414" fmla="*/ 2914 w 10000"/>
                  <a:gd name="connsiteY414" fmla="*/ 8627 h 10000"/>
                  <a:gd name="connsiteX415" fmla="*/ 2920 w 10000"/>
                  <a:gd name="connsiteY415" fmla="*/ 8640 h 10000"/>
                  <a:gd name="connsiteX416" fmla="*/ 2922 w 10000"/>
                  <a:gd name="connsiteY416" fmla="*/ 8666 h 10000"/>
                  <a:gd name="connsiteX417" fmla="*/ 2922 w 10000"/>
                  <a:gd name="connsiteY417" fmla="*/ 8692 h 10000"/>
                  <a:gd name="connsiteX418" fmla="*/ 2939 w 10000"/>
                  <a:gd name="connsiteY418" fmla="*/ 8695 h 10000"/>
                  <a:gd name="connsiteX419" fmla="*/ 2953 w 10000"/>
                  <a:gd name="connsiteY419" fmla="*/ 8695 h 10000"/>
                  <a:gd name="connsiteX420" fmla="*/ 2961 w 10000"/>
                  <a:gd name="connsiteY420" fmla="*/ 8695 h 10000"/>
                  <a:gd name="connsiteX421" fmla="*/ 2972 w 10000"/>
                  <a:gd name="connsiteY421" fmla="*/ 8692 h 10000"/>
                  <a:gd name="connsiteX422" fmla="*/ 2981 w 10000"/>
                  <a:gd name="connsiteY422" fmla="*/ 8685 h 10000"/>
                  <a:gd name="connsiteX423" fmla="*/ 2989 w 10000"/>
                  <a:gd name="connsiteY423" fmla="*/ 8685 h 10000"/>
                  <a:gd name="connsiteX424" fmla="*/ 3008 w 10000"/>
                  <a:gd name="connsiteY424" fmla="*/ 8685 h 10000"/>
                  <a:gd name="connsiteX425" fmla="*/ 3028 w 10000"/>
                  <a:gd name="connsiteY425" fmla="*/ 8695 h 10000"/>
                  <a:gd name="connsiteX426" fmla="*/ 3042 w 10000"/>
                  <a:gd name="connsiteY426" fmla="*/ 8695 h 10000"/>
                  <a:gd name="connsiteX427" fmla="*/ 3053 w 10000"/>
                  <a:gd name="connsiteY427" fmla="*/ 8676 h 10000"/>
                  <a:gd name="connsiteX428" fmla="*/ 3061 w 10000"/>
                  <a:gd name="connsiteY428" fmla="*/ 8666 h 10000"/>
                  <a:gd name="connsiteX429" fmla="*/ 3066 w 10000"/>
                  <a:gd name="connsiteY429" fmla="*/ 8656 h 10000"/>
                  <a:gd name="connsiteX430" fmla="*/ 3091 w 10000"/>
                  <a:gd name="connsiteY430" fmla="*/ 8659 h 10000"/>
                  <a:gd name="connsiteX431" fmla="*/ 3105 w 10000"/>
                  <a:gd name="connsiteY431" fmla="*/ 8659 h 10000"/>
                  <a:gd name="connsiteX432" fmla="*/ 3108 w 10000"/>
                  <a:gd name="connsiteY432" fmla="*/ 8650 h 10000"/>
                  <a:gd name="connsiteX433" fmla="*/ 3147 w 10000"/>
                  <a:gd name="connsiteY433" fmla="*/ 8588 h 10000"/>
                  <a:gd name="connsiteX434" fmla="*/ 3150 w 10000"/>
                  <a:gd name="connsiteY434" fmla="*/ 8598 h 10000"/>
                  <a:gd name="connsiteX435" fmla="*/ 3163 w 10000"/>
                  <a:gd name="connsiteY435" fmla="*/ 8601 h 10000"/>
                  <a:gd name="connsiteX436" fmla="*/ 3180 w 10000"/>
                  <a:gd name="connsiteY436" fmla="*/ 8608 h 10000"/>
                  <a:gd name="connsiteX437" fmla="*/ 3188 w 10000"/>
                  <a:gd name="connsiteY437" fmla="*/ 8611 h 10000"/>
                  <a:gd name="connsiteX438" fmla="*/ 3227 w 10000"/>
                  <a:gd name="connsiteY438" fmla="*/ 8620 h 10000"/>
                  <a:gd name="connsiteX439" fmla="*/ 3238 w 10000"/>
                  <a:gd name="connsiteY439" fmla="*/ 8617 h 10000"/>
                  <a:gd name="connsiteX440" fmla="*/ 3247 w 10000"/>
                  <a:gd name="connsiteY440" fmla="*/ 8601 h 10000"/>
                  <a:gd name="connsiteX441" fmla="*/ 3269 w 10000"/>
                  <a:gd name="connsiteY441" fmla="*/ 8611 h 10000"/>
                  <a:gd name="connsiteX442" fmla="*/ 3277 w 10000"/>
                  <a:gd name="connsiteY442" fmla="*/ 8617 h 10000"/>
                  <a:gd name="connsiteX443" fmla="*/ 3285 w 10000"/>
                  <a:gd name="connsiteY443" fmla="*/ 8611 h 10000"/>
                  <a:gd name="connsiteX444" fmla="*/ 3307 w 10000"/>
                  <a:gd name="connsiteY444" fmla="*/ 8611 h 10000"/>
                  <a:gd name="connsiteX445" fmla="*/ 3319 w 10000"/>
                  <a:gd name="connsiteY445" fmla="*/ 8617 h 10000"/>
                  <a:gd name="connsiteX446" fmla="*/ 3324 w 10000"/>
                  <a:gd name="connsiteY446" fmla="*/ 8617 h 10000"/>
                  <a:gd name="connsiteX447" fmla="*/ 3327 w 10000"/>
                  <a:gd name="connsiteY447" fmla="*/ 8620 h 10000"/>
                  <a:gd name="connsiteX448" fmla="*/ 3341 w 10000"/>
                  <a:gd name="connsiteY448" fmla="*/ 8620 h 10000"/>
                  <a:gd name="connsiteX449" fmla="*/ 3357 w 10000"/>
                  <a:gd name="connsiteY449" fmla="*/ 8620 h 10000"/>
                  <a:gd name="connsiteX450" fmla="*/ 3374 w 10000"/>
                  <a:gd name="connsiteY450" fmla="*/ 8620 h 10000"/>
                  <a:gd name="connsiteX451" fmla="*/ 3382 w 10000"/>
                  <a:gd name="connsiteY451" fmla="*/ 8620 h 10000"/>
                  <a:gd name="connsiteX452" fmla="*/ 3399 w 10000"/>
                  <a:gd name="connsiteY452" fmla="*/ 8611 h 10000"/>
                  <a:gd name="connsiteX453" fmla="*/ 3413 w 10000"/>
                  <a:gd name="connsiteY453" fmla="*/ 8601 h 10000"/>
                  <a:gd name="connsiteX454" fmla="*/ 3421 w 10000"/>
                  <a:gd name="connsiteY454" fmla="*/ 8588 h 10000"/>
                  <a:gd name="connsiteX455" fmla="*/ 3421 w 10000"/>
                  <a:gd name="connsiteY455" fmla="*/ 8572 h 10000"/>
                  <a:gd name="connsiteX456" fmla="*/ 3421 w 10000"/>
                  <a:gd name="connsiteY456" fmla="*/ 8552 h 10000"/>
                  <a:gd name="connsiteX457" fmla="*/ 3424 w 10000"/>
                  <a:gd name="connsiteY457" fmla="*/ 8533 h 10000"/>
                  <a:gd name="connsiteX458" fmla="*/ 3432 w 10000"/>
                  <a:gd name="connsiteY458" fmla="*/ 8523 h 10000"/>
                  <a:gd name="connsiteX459" fmla="*/ 3446 w 10000"/>
                  <a:gd name="connsiteY459" fmla="*/ 8523 h 10000"/>
                  <a:gd name="connsiteX460" fmla="*/ 3457 w 10000"/>
                  <a:gd name="connsiteY460" fmla="*/ 8523 h 10000"/>
                  <a:gd name="connsiteX461" fmla="*/ 3476 w 10000"/>
                  <a:gd name="connsiteY461" fmla="*/ 8533 h 10000"/>
                  <a:gd name="connsiteX462" fmla="*/ 3485 w 10000"/>
                  <a:gd name="connsiteY462" fmla="*/ 8536 h 10000"/>
                  <a:gd name="connsiteX463" fmla="*/ 3501 w 10000"/>
                  <a:gd name="connsiteY463" fmla="*/ 8527 h 10000"/>
                  <a:gd name="connsiteX464" fmla="*/ 3504 w 10000"/>
                  <a:gd name="connsiteY464" fmla="*/ 8514 h 10000"/>
                  <a:gd name="connsiteX465" fmla="*/ 3510 w 10000"/>
                  <a:gd name="connsiteY465" fmla="*/ 8497 h 10000"/>
                  <a:gd name="connsiteX466" fmla="*/ 3537 w 10000"/>
                  <a:gd name="connsiteY466" fmla="*/ 8484 h 10000"/>
                  <a:gd name="connsiteX467" fmla="*/ 3562 w 10000"/>
                  <a:gd name="connsiteY467" fmla="*/ 8488 h 10000"/>
                  <a:gd name="connsiteX468" fmla="*/ 3568 w 10000"/>
                  <a:gd name="connsiteY468" fmla="*/ 8484 h 10000"/>
                  <a:gd name="connsiteX469" fmla="*/ 3584 w 10000"/>
                  <a:gd name="connsiteY469" fmla="*/ 8494 h 10000"/>
                  <a:gd name="connsiteX470" fmla="*/ 3593 w 10000"/>
                  <a:gd name="connsiteY470" fmla="*/ 8507 h 10000"/>
                  <a:gd name="connsiteX471" fmla="*/ 3618 w 10000"/>
                  <a:gd name="connsiteY471" fmla="*/ 8497 h 10000"/>
                  <a:gd name="connsiteX472" fmla="*/ 3643 w 10000"/>
                  <a:gd name="connsiteY472" fmla="*/ 8475 h 10000"/>
                  <a:gd name="connsiteX473" fmla="*/ 3657 w 10000"/>
                  <a:gd name="connsiteY473" fmla="*/ 8478 h 10000"/>
                  <a:gd name="connsiteX474" fmla="*/ 3670 w 10000"/>
                  <a:gd name="connsiteY474" fmla="*/ 8475 h 10000"/>
                  <a:gd name="connsiteX475" fmla="*/ 3673 w 10000"/>
                  <a:gd name="connsiteY475" fmla="*/ 8468 h 10000"/>
                  <a:gd name="connsiteX476" fmla="*/ 3681 w 10000"/>
                  <a:gd name="connsiteY476" fmla="*/ 8468 h 10000"/>
                  <a:gd name="connsiteX477" fmla="*/ 3698 w 10000"/>
                  <a:gd name="connsiteY477" fmla="*/ 8478 h 10000"/>
                  <a:gd name="connsiteX478" fmla="*/ 3720 w 10000"/>
                  <a:gd name="connsiteY478" fmla="*/ 8497 h 10000"/>
                  <a:gd name="connsiteX479" fmla="*/ 3715 w 10000"/>
                  <a:gd name="connsiteY479" fmla="*/ 8504 h 10000"/>
                  <a:gd name="connsiteX480" fmla="*/ 3729 w 10000"/>
                  <a:gd name="connsiteY480" fmla="*/ 8514 h 10000"/>
                  <a:gd name="connsiteX481" fmla="*/ 3729 w 10000"/>
                  <a:gd name="connsiteY481" fmla="*/ 8517 h 10000"/>
                  <a:gd name="connsiteX482" fmla="*/ 3740 w 10000"/>
                  <a:gd name="connsiteY482" fmla="*/ 8527 h 10000"/>
                  <a:gd name="connsiteX483" fmla="*/ 3759 w 10000"/>
                  <a:gd name="connsiteY483" fmla="*/ 8517 h 10000"/>
                  <a:gd name="connsiteX484" fmla="*/ 3762 w 10000"/>
                  <a:gd name="connsiteY484" fmla="*/ 8504 h 10000"/>
                  <a:gd name="connsiteX485" fmla="*/ 3770 w 10000"/>
                  <a:gd name="connsiteY485" fmla="*/ 8488 h 10000"/>
                  <a:gd name="connsiteX486" fmla="*/ 3778 w 10000"/>
                  <a:gd name="connsiteY486" fmla="*/ 8484 h 10000"/>
                  <a:gd name="connsiteX487" fmla="*/ 3792 w 10000"/>
                  <a:gd name="connsiteY487" fmla="*/ 8475 h 10000"/>
                  <a:gd name="connsiteX488" fmla="*/ 3803 w 10000"/>
                  <a:gd name="connsiteY488" fmla="*/ 8478 h 10000"/>
                  <a:gd name="connsiteX489" fmla="*/ 3809 w 10000"/>
                  <a:gd name="connsiteY489" fmla="*/ 8475 h 10000"/>
                  <a:gd name="connsiteX490" fmla="*/ 3825 w 10000"/>
                  <a:gd name="connsiteY490" fmla="*/ 8465 h 10000"/>
                  <a:gd name="connsiteX491" fmla="*/ 3834 w 10000"/>
                  <a:gd name="connsiteY491" fmla="*/ 8468 h 10000"/>
                  <a:gd name="connsiteX492" fmla="*/ 3842 w 10000"/>
                  <a:gd name="connsiteY492" fmla="*/ 8478 h 10000"/>
                  <a:gd name="connsiteX493" fmla="*/ 3850 w 10000"/>
                  <a:gd name="connsiteY493" fmla="*/ 8478 h 10000"/>
                  <a:gd name="connsiteX494" fmla="*/ 3859 w 10000"/>
                  <a:gd name="connsiteY494" fmla="*/ 8484 h 10000"/>
                  <a:gd name="connsiteX495" fmla="*/ 3873 w 10000"/>
                  <a:gd name="connsiteY495" fmla="*/ 8494 h 10000"/>
                  <a:gd name="connsiteX496" fmla="*/ 3875 w 10000"/>
                  <a:gd name="connsiteY496" fmla="*/ 8507 h 10000"/>
                  <a:gd name="connsiteX497" fmla="*/ 3881 w 10000"/>
                  <a:gd name="connsiteY497" fmla="*/ 8527 h 10000"/>
                  <a:gd name="connsiteX498" fmla="*/ 3875 w 10000"/>
                  <a:gd name="connsiteY498" fmla="*/ 8546 h 10000"/>
                  <a:gd name="connsiteX499" fmla="*/ 3892 w 10000"/>
                  <a:gd name="connsiteY499" fmla="*/ 8546 h 10000"/>
                  <a:gd name="connsiteX500" fmla="*/ 3900 w 10000"/>
                  <a:gd name="connsiteY500" fmla="*/ 8543 h 10000"/>
                  <a:gd name="connsiteX501" fmla="*/ 3906 w 10000"/>
                  <a:gd name="connsiteY501" fmla="*/ 8543 h 10000"/>
                  <a:gd name="connsiteX502" fmla="*/ 3922 w 10000"/>
                  <a:gd name="connsiteY502" fmla="*/ 8552 h 10000"/>
                  <a:gd name="connsiteX503" fmla="*/ 3939 w 10000"/>
                  <a:gd name="connsiteY503" fmla="*/ 8559 h 10000"/>
                  <a:gd name="connsiteX504" fmla="*/ 3953 w 10000"/>
                  <a:gd name="connsiteY504" fmla="*/ 8572 h 10000"/>
                  <a:gd name="connsiteX505" fmla="*/ 3956 w 10000"/>
                  <a:gd name="connsiteY505" fmla="*/ 8588 h 10000"/>
                  <a:gd name="connsiteX506" fmla="*/ 3956 w 10000"/>
                  <a:gd name="connsiteY506" fmla="*/ 8608 h 10000"/>
                  <a:gd name="connsiteX507" fmla="*/ 3972 w 10000"/>
                  <a:gd name="connsiteY507" fmla="*/ 8608 h 10000"/>
                  <a:gd name="connsiteX508" fmla="*/ 3986 w 10000"/>
                  <a:gd name="connsiteY508" fmla="*/ 8608 h 10000"/>
                  <a:gd name="connsiteX509" fmla="*/ 3997 w 10000"/>
                  <a:gd name="connsiteY509" fmla="*/ 8608 h 10000"/>
                  <a:gd name="connsiteX510" fmla="*/ 4006 w 10000"/>
                  <a:gd name="connsiteY510" fmla="*/ 8608 h 10000"/>
                  <a:gd name="connsiteX511" fmla="*/ 4006 w 10000"/>
                  <a:gd name="connsiteY511" fmla="*/ 8611 h 10000"/>
                  <a:gd name="connsiteX512" fmla="*/ 4011 w 10000"/>
                  <a:gd name="connsiteY512" fmla="*/ 8611 h 10000"/>
                  <a:gd name="connsiteX513" fmla="*/ 4022 w 10000"/>
                  <a:gd name="connsiteY513" fmla="*/ 8620 h 10000"/>
                  <a:gd name="connsiteX514" fmla="*/ 4042 w 10000"/>
                  <a:gd name="connsiteY514" fmla="*/ 8620 h 10000"/>
                  <a:gd name="connsiteX515" fmla="*/ 4050 w 10000"/>
                  <a:gd name="connsiteY515" fmla="*/ 8617 h 10000"/>
                  <a:gd name="connsiteX516" fmla="*/ 4069 w 10000"/>
                  <a:gd name="connsiteY516" fmla="*/ 8620 h 10000"/>
                  <a:gd name="connsiteX517" fmla="*/ 4086 w 10000"/>
                  <a:gd name="connsiteY517" fmla="*/ 8630 h 10000"/>
                  <a:gd name="connsiteX518" fmla="*/ 4108 w 10000"/>
                  <a:gd name="connsiteY518" fmla="*/ 8627 h 10000"/>
                  <a:gd name="connsiteX519" fmla="*/ 4125 w 10000"/>
                  <a:gd name="connsiteY519" fmla="*/ 8620 h 10000"/>
                  <a:gd name="connsiteX520" fmla="*/ 4133 w 10000"/>
                  <a:gd name="connsiteY520" fmla="*/ 8611 h 10000"/>
                  <a:gd name="connsiteX521" fmla="*/ 4139 w 10000"/>
                  <a:gd name="connsiteY521" fmla="*/ 8608 h 10000"/>
                  <a:gd name="connsiteX522" fmla="*/ 4147 w 10000"/>
                  <a:gd name="connsiteY522" fmla="*/ 8601 h 10000"/>
                  <a:gd name="connsiteX523" fmla="*/ 4155 w 10000"/>
                  <a:gd name="connsiteY523" fmla="*/ 8591 h 10000"/>
                  <a:gd name="connsiteX524" fmla="*/ 4166 w 10000"/>
                  <a:gd name="connsiteY524" fmla="*/ 8582 h 10000"/>
                  <a:gd name="connsiteX525" fmla="*/ 4183 w 10000"/>
                  <a:gd name="connsiteY525" fmla="*/ 8569 h 10000"/>
                  <a:gd name="connsiteX526" fmla="*/ 4191 w 10000"/>
                  <a:gd name="connsiteY526" fmla="*/ 8562 h 10000"/>
                  <a:gd name="connsiteX527" fmla="*/ 4208 w 10000"/>
                  <a:gd name="connsiteY527" fmla="*/ 8552 h 10000"/>
                  <a:gd name="connsiteX528" fmla="*/ 4230 w 10000"/>
                  <a:gd name="connsiteY528" fmla="*/ 8552 h 10000"/>
                  <a:gd name="connsiteX529" fmla="*/ 4238 w 10000"/>
                  <a:gd name="connsiteY529" fmla="*/ 8559 h 10000"/>
                  <a:gd name="connsiteX530" fmla="*/ 4247 w 10000"/>
                  <a:gd name="connsiteY530" fmla="*/ 8572 h 10000"/>
                  <a:gd name="connsiteX531" fmla="*/ 4252 w 10000"/>
                  <a:gd name="connsiteY531" fmla="*/ 8578 h 10000"/>
                  <a:gd name="connsiteX532" fmla="*/ 4263 w 10000"/>
                  <a:gd name="connsiteY532" fmla="*/ 8582 h 10000"/>
                  <a:gd name="connsiteX533" fmla="*/ 4277 w 10000"/>
                  <a:gd name="connsiteY533" fmla="*/ 8572 h 10000"/>
                  <a:gd name="connsiteX534" fmla="*/ 4294 w 10000"/>
                  <a:gd name="connsiteY534" fmla="*/ 8559 h 10000"/>
                  <a:gd name="connsiteX535" fmla="*/ 4302 w 10000"/>
                  <a:gd name="connsiteY535" fmla="*/ 8546 h 10000"/>
                  <a:gd name="connsiteX536" fmla="*/ 4310 w 10000"/>
                  <a:gd name="connsiteY536" fmla="*/ 8543 h 10000"/>
                  <a:gd name="connsiteX537" fmla="*/ 4313 w 10000"/>
                  <a:gd name="connsiteY537" fmla="*/ 8543 h 10000"/>
                  <a:gd name="connsiteX538" fmla="*/ 4332 w 10000"/>
                  <a:gd name="connsiteY538" fmla="*/ 8546 h 10000"/>
                  <a:gd name="connsiteX539" fmla="*/ 4335 w 10000"/>
                  <a:gd name="connsiteY539" fmla="*/ 8559 h 10000"/>
                  <a:gd name="connsiteX540" fmla="*/ 4349 w 10000"/>
                  <a:gd name="connsiteY540" fmla="*/ 8588 h 10000"/>
                  <a:gd name="connsiteX541" fmla="*/ 4360 w 10000"/>
                  <a:gd name="connsiteY541" fmla="*/ 8591 h 10000"/>
                  <a:gd name="connsiteX542" fmla="*/ 4366 w 10000"/>
                  <a:gd name="connsiteY542" fmla="*/ 8591 h 10000"/>
                  <a:gd name="connsiteX543" fmla="*/ 4382 w 10000"/>
                  <a:gd name="connsiteY543" fmla="*/ 8598 h 10000"/>
                  <a:gd name="connsiteX544" fmla="*/ 4385 w 10000"/>
                  <a:gd name="connsiteY544" fmla="*/ 8598 h 10000"/>
                  <a:gd name="connsiteX545" fmla="*/ 4402 w 10000"/>
                  <a:gd name="connsiteY545" fmla="*/ 8598 h 10000"/>
                  <a:gd name="connsiteX546" fmla="*/ 4421 w 10000"/>
                  <a:gd name="connsiteY546" fmla="*/ 8591 h 10000"/>
                  <a:gd name="connsiteX547" fmla="*/ 4440 w 10000"/>
                  <a:gd name="connsiteY547" fmla="*/ 8591 h 10000"/>
                  <a:gd name="connsiteX548" fmla="*/ 4449 w 10000"/>
                  <a:gd name="connsiteY548" fmla="*/ 8598 h 10000"/>
                  <a:gd name="connsiteX549" fmla="*/ 4454 w 10000"/>
                  <a:gd name="connsiteY549" fmla="*/ 8617 h 10000"/>
                  <a:gd name="connsiteX550" fmla="*/ 4463 w 10000"/>
                  <a:gd name="connsiteY550" fmla="*/ 8608 h 10000"/>
                  <a:gd name="connsiteX551" fmla="*/ 4474 w 10000"/>
                  <a:gd name="connsiteY551" fmla="*/ 8608 h 10000"/>
                  <a:gd name="connsiteX552" fmla="*/ 4490 w 10000"/>
                  <a:gd name="connsiteY552" fmla="*/ 8617 h 10000"/>
                  <a:gd name="connsiteX553" fmla="*/ 4504 w 10000"/>
                  <a:gd name="connsiteY553" fmla="*/ 8617 h 10000"/>
                  <a:gd name="connsiteX554" fmla="*/ 4518 w 10000"/>
                  <a:gd name="connsiteY554" fmla="*/ 8617 h 10000"/>
                  <a:gd name="connsiteX555" fmla="*/ 4535 w 10000"/>
                  <a:gd name="connsiteY555" fmla="*/ 8611 h 10000"/>
                  <a:gd name="connsiteX556" fmla="*/ 4546 w 10000"/>
                  <a:gd name="connsiteY556" fmla="*/ 8611 h 10000"/>
                  <a:gd name="connsiteX557" fmla="*/ 4562 w 10000"/>
                  <a:gd name="connsiteY557" fmla="*/ 8611 h 10000"/>
                  <a:gd name="connsiteX558" fmla="*/ 4571 w 10000"/>
                  <a:gd name="connsiteY558" fmla="*/ 8611 h 10000"/>
                  <a:gd name="connsiteX559" fmla="*/ 4579 w 10000"/>
                  <a:gd name="connsiteY559" fmla="*/ 8608 h 10000"/>
                  <a:gd name="connsiteX560" fmla="*/ 4584 w 10000"/>
                  <a:gd name="connsiteY560" fmla="*/ 8608 h 10000"/>
                  <a:gd name="connsiteX561" fmla="*/ 4601 w 10000"/>
                  <a:gd name="connsiteY561" fmla="*/ 8617 h 10000"/>
                  <a:gd name="connsiteX562" fmla="*/ 4609 w 10000"/>
                  <a:gd name="connsiteY562" fmla="*/ 8627 h 10000"/>
                  <a:gd name="connsiteX563" fmla="*/ 4618 w 10000"/>
                  <a:gd name="connsiteY563" fmla="*/ 8637 h 10000"/>
                  <a:gd name="connsiteX564" fmla="*/ 4618 w 10000"/>
                  <a:gd name="connsiteY564" fmla="*/ 8646 h 10000"/>
                  <a:gd name="connsiteX565" fmla="*/ 4634 w 10000"/>
                  <a:gd name="connsiteY565" fmla="*/ 8656 h 10000"/>
                  <a:gd name="connsiteX566" fmla="*/ 4640 w 10000"/>
                  <a:gd name="connsiteY566" fmla="*/ 8659 h 10000"/>
                  <a:gd name="connsiteX567" fmla="*/ 4651 w 10000"/>
                  <a:gd name="connsiteY567" fmla="*/ 8666 h 10000"/>
                  <a:gd name="connsiteX568" fmla="*/ 4657 w 10000"/>
                  <a:gd name="connsiteY568" fmla="*/ 8659 h 10000"/>
                  <a:gd name="connsiteX569" fmla="*/ 4668 w 10000"/>
                  <a:gd name="connsiteY569" fmla="*/ 8650 h 10000"/>
                  <a:gd name="connsiteX570" fmla="*/ 4676 w 10000"/>
                  <a:gd name="connsiteY570" fmla="*/ 8650 h 10000"/>
                  <a:gd name="connsiteX571" fmla="*/ 4690 w 10000"/>
                  <a:gd name="connsiteY571" fmla="*/ 8650 h 10000"/>
                  <a:gd name="connsiteX572" fmla="*/ 4698 w 10000"/>
                  <a:gd name="connsiteY572" fmla="*/ 8650 h 10000"/>
                  <a:gd name="connsiteX573" fmla="*/ 4704 w 10000"/>
                  <a:gd name="connsiteY573" fmla="*/ 8650 h 10000"/>
                  <a:gd name="connsiteX574" fmla="*/ 4706 w 10000"/>
                  <a:gd name="connsiteY574" fmla="*/ 8659 h 10000"/>
                  <a:gd name="connsiteX575" fmla="*/ 4706 w 10000"/>
                  <a:gd name="connsiteY575" fmla="*/ 8666 h 10000"/>
                  <a:gd name="connsiteX576" fmla="*/ 4723 w 10000"/>
                  <a:gd name="connsiteY576" fmla="*/ 8682 h 10000"/>
                  <a:gd name="connsiteX577" fmla="*/ 4737 w 10000"/>
                  <a:gd name="connsiteY577" fmla="*/ 8682 h 10000"/>
                  <a:gd name="connsiteX578" fmla="*/ 4745 w 10000"/>
                  <a:gd name="connsiteY578" fmla="*/ 8676 h 10000"/>
                  <a:gd name="connsiteX579" fmla="*/ 4756 w 10000"/>
                  <a:gd name="connsiteY579" fmla="*/ 8666 h 10000"/>
                  <a:gd name="connsiteX580" fmla="*/ 4765 w 10000"/>
                  <a:gd name="connsiteY580" fmla="*/ 8666 h 10000"/>
                  <a:gd name="connsiteX581" fmla="*/ 4765 w 10000"/>
                  <a:gd name="connsiteY581" fmla="*/ 8682 h 10000"/>
                  <a:gd name="connsiteX582" fmla="*/ 4770 w 10000"/>
                  <a:gd name="connsiteY582" fmla="*/ 8701 h 10000"/>
                  <a:gd name="connsiteX583" fmla="*/ 4778 w 10000"/>
                  <a:gd name="connsiteY583" fmla="*/ 8705 h 10000"/>
                  <a:gd name="connsiteX584" fmla="*/ 4795 w 10000"/>
                  <a:gd name="connsiteY584" fmla="*/ 8714 h 10000"/>
                  <a:gd name="connsiteX585" fmla="*/ 4812 w 10000"/>
                  <a:gd name="connsiteY585" fmla="*/ 8714 h 10000"/>
                  <a:gd name="connsiteX586" fmla="*/ 4825 w 10000"/>
                  <a:gd name="connsiteY586" fmla="*/ 8705 h 10000"/>
                  <a:gd name="connsiteX587" fmla="*/ 4825 w 10000"/>
                  <a:gd name="connsiteY587" fmla="*/ 8701 h 10000"/>
                  <a:gd name="connsiteX588" fmla="*/ 4828 w 10000"/>
                  <a:gd name="connsiteY588" fmla="*/ 8701 h 10000"/>
                  <a:gd name="connsiteX589" fmla="*/ 4837 w 10000"/>
                  <a:gd name="connsiteY589" fmla="*/ 8692 h 10000"/>
                  <a:gd name="connsiteX590" fmla="*/ 4842 w 10000"/>
                  <a:gd name="connsiteY590" fmla="*/ 8685 h 10000"/>
                  <a:gd name="connsiteX591" fmla="*/ 4859 w 10000"/>
                  <a:gd name="connsiteY591" fmla="*/ 8692 h 10000"/>
                  <a:gd name="connsiteX592" fmla="*/ 4870 w 10000"/>
                  <a:gd name="connsiteY592" fmla="*/ 8701 h 10000"/>
                  <a:gd name="connsiteX593" fmla="*/ 4878 w 10000"/>
                  <a:gd name="connsiteY593" fmla="*/ 8714 h 10000"/>
                  <a:gd name="connsiteX594" fmla="*/ 4892 w 10000"/>
                  <a:gd name="connsiteY594" fmla="*/ 8724 h 10000"/>
                  <a:gd name="connsiteX595" fmla="*/ 4900 w 10000"/>
                  <a:gd name="connsiteY595" fmla="*/ 8724 h 10000"/>
                  <a:gd name="connsiteX596" fmla="*/ 4906 w 10000"/>
                  <a:gd name="connsiteY596" fmla="*/ 8705 h 10000"/>
                  <a:gd name="connsiteX597" fmla="*/ 4925 w 10000"/>
                  <a:gd name="connsiteY597" fmla="*/ 8724 h 10000"/>
                  <a:gd name="connsiteX598" fmla="*/ 4939 w 10000"/>
                  <a:gd name="connsiteY598" fmla="*/ 8701 h 10000"/>
                  <a:gd name="connsiteX599" fmla="*/ 4950 w 10000"/>
                  <a:gd name="connsiteY599" fmla="*/ 8695 h 10000"/>
                  <a:gd name="connsiteX600" fmla="*/ 4956 w 10000"/>
                  <a:gd name="connsiteY600" fmla="*/ 8692 h 10000"/>
                  <a:gd name="connsiteX601" fmla="*/ 4986 w 10000"/>
                  <a:gd name="connsiteY601" fmla="*/ 8705 h 10000"/>
                  <a:gd name="connsiteX602" fmla="*/ 5003 w 10000"/>
                  <a:gd name="connsiteY602" fmla="*/ 8701 h 10000"/>
                  <a:gd name="connsiteX603" fmla="*/ 5011 w 10000"/>
                  <a:gd name="connsiteY603" fmla="*/ 8692 h 10000"/>
                  <a:gd name="connsiteX604" fmla="*/ 5028 w 10000"/>
                  <a:gd name="connsiteY604" fmla="*/ 8682 h 10000"/>
                  <a:gd name="connsiteX605" fmla="*/ 5030 w 10000"/>
                  <a:gd name="connsiteY605" fmla="*/ 8659 h 10000"/>
                  <a:gd name="connsiteX606" fmla="*/ 5039 w 10000"/>
                  <a:gd name="connsiteY606" fmla="*/ 8656 h 10000"/>
                  <a:gd name="connsiteX607" fmla="*/ 5053 w 10000"/>
                  <a:gd name="connsiteY607" fmla="*/ 8669 h 10000"/>
                  <a:gd name="connsiteX608" fmla="*/ 5061 w 10000"/>
                  <a:gd name="connsiteY608" fmla="*/ 8669 h 10000"/>
                  <a:gd name="connsiteX609" fmla="*/ 5061 w 10000"/>
                  <a:gd name="connsiteY609" fmla="*/ 8676 h 10000"/>
                  <a:gd name="connsiteX610" fmla="*/ 5069 w 10000"/>
                  <a:gd name="connsiteY610" fmla="*/ 8669 h 10000"/>
                  <a:gd name="connsiteX611" fmla="*/ 5083 w 10000"/>
                  <a:gd name="connsiteY611" fmla="*/ 8669 h 10000"/>
                  <a:gd name="connsiteX612" fmla="*/ 5100 w 10000"/>
                  <a:gd name="connsiteY612" fmla="*/ 8669 h 10000"/>
                  <a:gd name="connsiteX613" fmla="*/ 5119 w 10000"/>
                  <a:gd name="connsiteY613" fmla="*/ 8682 h 10000"/>
                  <a:gd name="connsiteX614" fmla="*/ 5136 w 10000"/>
                  <a:gd name="connsiteY614" fmla="*/ 8692 h 10000"/>
                  <a:gd name="connsiteX615" fmla="*/ 5161 w 10000"/>
                  <a:gd name="connsiteY615" fmla="*/ 8701 h 10000"/>
                  <a:gd name="connsiteX616" fmla="*/ 5183 w 10000"/>
                  <a:gd name="connsiteY616" fmla="*/ 8701 h 10000"/>
                  <a:gd name="connsiteX617" fmla="*/ 5199 w 10000"/>
                  <a:gd name="connsiteY617" fmla="*/ 8701 h 10000"/>
                  <a:gd name="connsiteX618" fmla="*/ 5213 w 10000"/>
                  <a:gd name="connsiteY618" fmla="*/ 8705 h 10000"/>
                  <a:gd name="connsiteX619" fmla="*/ 5224 w 10000"/>
                  <a:gd name="connsiteY619" fmla="*/ 8701 h 10000"/>
                  <a:gd name="connsiteX620" fmla="*/ 5230 w 10000"/>
                  <a:gd name="connsiteY620" fmla="*/ 8701 h 10000"/>
                  <a:gd name="connsiteX621" fmla="*/ 5241 w 10000"/>
                  <a:gd name="connsiteY621" fmla="*/ 8676 h 10000"/>
                  <a:gd name="connsiteX622" fmla="*/ 5247 w 10000"/>
                  <a:gd name="connsiteY622" fmla="*/ 8666 h 10000"/>
                  <a:gd name="connsiteX623" fmla="*/ 5249 w 10000"/>
                  <a:gd name="connsiteY623" fmla="*/ 8646 h 10000"/>
                  <a:gd name="connsiteX624" fmla="*/ 5249 w 10000"/>
                  <a:gd name="connsiteY624" fmla="*/ 8650 h 10000"/>
                  <a:gd name="connsiteX625" fmla="*/ 5255 w 10000"/>
                  <a:gd name="connsiteY625" fmla="*/ 8646 h 10000"/>
                  <a:gd name="connsiteX626" fmla="*/ 5271 w 10000"/>
                  <a:gd name="connsiteY626" fmla="*/ 8650 h 10000"/>
                  <a:gd name="connsiteX627" fmla="*/ 5288 w 10000"/>
                  <a:gd name="connsiteY627" fmla="*/ 8666 h 10000"/>
                  <a:gd name="connsiteX628" fmla="*/ 5296 w 10000"/>
                  <a:gd name="connsiteY628" fmla="*/ 8666 h 10000"/>
                  <a:gd name="connsiteX629" fmla="*/ 5310 w 10000"/>
                  <a:gd name="connsiteY629" fmla="*/ 8656 h 10000"/>
                  <a:gd name="connsiteX630" fmla="*/ 5321 w 10000"/>
                  <a:gd name="connsiteY630" fmla="*/ 8650 h 10000"/>
                  <a:gd name="connsiteX631" fmla="*/ 5338 w 10000"/>
                  <a:gd name="connsiteY631" fmla="*/ 8650 h 10000"/>
                  <a:gd name="connsiteX632" fmla="*/ 5360 w 10000"/>
                  <a:gd name="connsiteY632" fmla="*/ 8640 h 10000"/>
                  <a:gd name="connsiteX633" fmla="*/ 5366 w 10000"/>
                  <a:gd name="connsiteY633" fmla="*/ 8637 h 10000"/>
                  <a:gd name="connsiteX634" fmla="*/ 5368 w 10000"/>
                  <a:gd name="connsiteY634" fmla="*/ 8637 h 10000"/>
                  <a:gd name="connsiteX635" fmla="*/ 5382 w 10000"/>
                  <a:gd name="connsiteY635" fmla="*/ 8630 h 10000"/>
                  <a:gd name="connsiteX636" fmla="*/ 5391 w 10000"/>
                  <a:gd name="connsiteY636" fmla="*/ 8630 h 10000"/>
                  <a:gd name="connsiteX637" fmla="*/ 5402 w 10000"/>
                  <a:gd name="connsiteY637" fmla="*/ 8637 h 10000"/>
                  <a:gd name="connsiteX638" fmla="*/ 5418 w 10000"/>
                  <a:gd name="connsiteY638" fmla="*/ 8656 h 10000"/>
                  <a:gd name="connsiteX639" fmla="*/ 5432 w 10000"/>
                  <a:gd name="connsiteY639" fmla="*/ 8666 h 10000"/>
                  <a:gd name="connsiteX640" fmla="*/ 5443 w 10000"/>
                  <a:gd name="connsiteY640" fmla="*/ 8682 h 10000"/>
                  <a:gd name="connsiteX641" fmla="*/ 5457 w 10000"/>
                  <a:gd name="connsiteY641" fmla="*/ 8692 h 10000"/>
                  <a:gd name="connsiteX642" fmla="*/ 5471 w 10000"/>
                  <a:gd name="connsiteY642" fmla="*/ 8705 h 10000"/>
                  <a:gd name="connsiteX643" fmla="*/ 5488 w 10000"/>
                  <a:gd name="connsiteY643" fmla="*/ 8711 h 10000"/>
                  <a:gd name="connsiteX644" fmla="*/ 5490 w 10000"/>
                  <a:gd name="connsiteY644" fmla="*/ 8721 h 10000"/>
                  <a:gd name="connsiteX645" fmla="*/ 5512 w 10000"/>
                  <a:gd name="connsiteY645" fmla="*/ 8724 h 10000"/>
                  <a:gd name="connsiteX646" fmla="*/ 5521 w 10000"/>
                  <a:gd name="connsiteY646" fmla="*/ 8714 h 10000"/>
                  <a:gd name="connsiteX647" fmla="*/ 5524 w 10000"/>
                  <a:gd name="connsiteY647" fmla="*/ 8714 h 10000"/>
                  <a:gd name="connsiteX648" fmla="*/ 5532 w 10000"/>
                  <a:gd name="connsiteY648" fmla="*/ 8721 h 10000"/>
                  <a:gd name="connsiteX649" fmla="*/ 5540 w 10000"/>
                  <a:gd name="connsiteY649" fmla="*/ 8724 h 10000"/>
                  <a:gd name="connsiteX650" fmla="*/ 5562 w 10000"/>
                  <a:gd name="connsiteY650" fmla="*/ 8750 h 10000"/>
                  <a:gd name="connsiteX651" fmla="*/ 5562 w 10000"/>
                  <a:gd name="connsiteY651" fmla="*/ 8760 h 10000"/>
                  <a:gd name="connsiteX652" fmla="*/ 5571 w 10000"/>
                  <a:gd name="connsiteY652" fmla="*/ 8782 h 10000"/>
                  <a:gd name="connsiteX653" fmla="*/ 5579 w 10000"/>
                  <a:gd name="connsiteY653" fmla="*/ 8789 h 10000"/>
                  <a:gd name="connsiteX654" fmla="*/ 5593 w 10000"/>
                  <a:gd name="connsiteY654" fmla="*/ 8789 h 10000"/>
                  <a:gd name="connsiteX655" fmla="*/ 5596 w 10000"/>
                  <a:gd name="connsiteY655" fmla="*/ 8789 h 10000"/>
                  <a:gd name="connsiteX656" fmla="*/ 5626 w 10000"/>
                  <a:gd name="connsiteY656" fmla="*/ 8782 h 10000"/>
                  <a:gd name="connsiteX657" fmla="*/ 5629 w 10000"/>
                  <a:gd name="connsiteY657" fmla="*/ 8782 h 10000"/>
                  <a:gd name="connsiteX658" fmla="*/ 5637 w 10000"/>
                  <a:gd name="connsiteY658" fmla="*/ 8779 h 10000"/>
                  <a:gd name="connsiteX659" fmla="*/ 5648 w 10000"/>
                  <a:gd name="connsiteY659" fmla="*/ 8789 h 10000"/>
                  <a:gd name="connsiteX660" fmla="*/ 5665 w 10000"/>
                  <a:gd name="connsiteY660" fmla="*/ 8795 h 10000"/>
                  <a:gd name="connsiteX661" fmla="*/ 5676 w 10000"/>
                  <a:gd name="connsiteY661" fmla="*/ 8789 h 10000"/>
                  <a:gd name="connsiteX662" fmla="*/ 5684 w 10000"/>
                  <a:gd name="connsiteY662" fmla="*/ 8782 h 10000"/>
                  <a:gd name="connsiteX663" fmla="*/ 5693 w 10000"/>
                  <a:gd name="connsiteY663" fmla="*/ 8789 h 10000"/>
                  <a:gd name="connsiteX664" fmla="*/ 5715 w 10000"/>
                  <a:gd name="connsiteY664" fmla="*/ 8808 h 10000"/>
                  <a:gd name="connsiteX665" fmla="*/ 5731 w 10000"/>
                  <a:gd name="connsiteY665" fmla="*/ 8808 h 10000"/>
                  <a:gd name="connsiteX666" fmla="*/ 5740 w 10000"/>
                  <a:gd name="connsiteY666" fmla="*/ 8808 h 10000"/>
                  <a:gd name="connsiteX667" fmla="*/ 5765 w 10000"/>
                  <a:gd name="connsiteY667" fmla="*/ 8818 h 10000"/>
                  <a:gd name="connsiteX668" fmla="*/ 5781 w 10000"/>
                  <a:gd name="connsiteY668" fmla="*/ 8824 h 10000"/>
                  <a:gd name="connsiteX669" fmla="*/ 5798 w 10000"/>
                  <a:gd name="connsiteY669" fmla="*/ 8834 h 10000"/>
                  <a:gd name="connsiteX670" fmla="*/ 5814 w 10000"/>
                  <a:gd name="connsiteY670" fmla="*/ 8837 h 10000"/>
                  <a:gd name="connsiteX671" fmla="*/ 5831 w 10000"/>
                  <a:gd name="connsiteY671" fmla="*/ 8844 h 10000"/>
                  <a:gd name="connsiteX672" fmla="*/ 5842 w 10000"/>
                  <a:gd name="connsiteY672" fmla="*/ 8847 h 10000"/>
                  <a:gd name="connsiteX673" fmla="*/ 5859 w 10000"/>
                  <a:gd name="connsiteY673" fmla="*/ 8857 h 10000"/>
                  <a:gd name="connsiteX674" fmla="*/ 5870 w 10000"/>
                  <a:gd name="connsiteY674" fmla="*/ 8867 h 10000"/>
                  <a:gd name="connsiteX675" fmla="*/ 5878 w 10000"/>
                  <a:gd name="connsiteY675" fmla="*/ 8873 h 10000"/>
                  <a:gd name="connsiteX676" fmla="*/ 5895 w 10000"/>
                  <a:gd name="connsiteY676" fmla="*/ 8873 h 10000"/>
                  <a:gd name="connsiteX677" fmla="*/ 5911 w 10000"/>
                  <a:gd name="connsiteY677" fmla="*/ 8873 h 10000"/>
                  <a:gd name="connsiteX678" fmla="*/ 5931 w 10000"/>
                  <a:gd name="connsiteY678" fmla="*/ 8873 h 10000"/>
                  <a:gd name="connsiteX679" fmla="*/ 5950 w 10000"/>
                  <a:gd name="connsiteY679" fmla="*/ 8867 h 10000"/>
                  <a:gd name="connsiteX680" fmla="*/ 5967 w 10000"/>
                  <a:gd name="connsiteY680" fmla="*/ 8867 h 10000"/>
                  <a:gd name="connsiteX681" fmla="*/ 5975 w 10000"/>
                  <a:gd name="connsiteY681" fmla="*/ 8873 h 10000"/>
                  <a:gd name="connsiteX682" fmla="*/ 6000 w 10000"/>
                  <a:gd name="connsiteY682" fmla="*/ 8883 h 10000"/>
                  <a:gd name="connsiteX683" fmla="*/ 5997 w 10000"/>
                  <a:gd name="connsiteY683" fmla="*/ 8886 h 10000"/>
                  <a:gd name="connsiteX684" fmla="*/ 5997 w 10000"/>
                  <a:gd name="connsiteY684" fmla="*/ 8896 h 10000"/>
                  <a:gd name="connsiteX685" fmla="*/ 6014 w 10000"/>
                  <a:gd name="connsiteY685" fmla="*/ 8892 h 10000"/>
                  <a:gd name="connsiteX686" fmla="*/ 6028 w 10000"/>
                  <a:gd name="connsiteY686" fmla="*/ 8892 h 10000"/>
                  <a:gd name="connsiteX687" fmla="*/ 6053 w 10000"/>
                  <a:gd name="connsiteY687" fmla="*/ 8886 h 10000"/>
                  <a:gd name="connsiteX688" fmla="*/ 6072 w 10000"/>
                  <a:gd name="connsiteY688" fmla="*/ 8876 h 10000"/>
                  <a:gd name="connsiteX689" fmla="*/ 6089 w 10000"/>
                  <a:gd name="connsiteY689" fmla="*/ 8867 h 10000"/>
                  <a:gd name="connsiteX690" fmla="*/ 6111 w 10000"/>
                  <a:gd name="connsiteY690" fmla="*/ 8857 h 10000"/>
                  <a:gd name="connsiteX691" fmla="*/ 6127 w 10000"/>
                  <a:gd name="connsiteY691" fmla="*/ 8847 h 10000"/>
                  <a:gd name="connsiteX692" fmla="*/ 6152 w 10000"/>
                  <a:gd name="connsiteY692" fmla="*/ 8834 h 10000"/>
                  <a:gd name="connsiteX693" fmla="*/ 6183 w 10000"/>
                  <a:gd name="connsiteY693" fmla="*/ 8828 h 10000"/>
                  <a:gd name="connsiteX694" fmla="*/ 6175 w 10000"/>
                  <a:gd name="connsiteY694" fmla="*/ 8844 h 10000"/>
                  <a:gd name="connsiteX695" fmla="*/ 6169 w 10000"/>
                  <a:gd name="connsiteY695" fmla="*/ 8863 h 10000"/>
                  <a:gd name="connsiteX696" fmla="*/ 6158 w 10000"/>
                  <a:gd name="connsiteY696" fmla="*/ 8886 h 10000"/>
                  <a:gd name="connsiteX697" fmla="*/ 6152 w 10000"/>
                  <a:gd name="connsiteY697" fmla="*/ 8896 h 10000"/>
                  <a:gd name="connsiteX698" fmla="*/ 6150 w 10000"/>
                  <a:gd name="connsiteY698" fmla="*/ 8909 h 10000"/>
                  <a:gd name="connsiteX699" fmla="*/ 6152 w 10000"/>
                  <a:gd name="connsiteY699" fmla="*/ 8938 h 10000"/>
                  <a:gd name="connsiteX700" fmla="*/ 6158 w 10000"/>
                  <a:gd name="connsiteY700" fmla="*/ 8957 h 10000"/>
                  <a:gd name="connsiteX701" fmla="*/ 6161 w 10000"/>
                  <a:gd name="connsiteY701" fmla="*/ 8980 h 10000"/>
                  <a:gd name="connsiteX702" fmla="*/ 6166 w 10000"/>
                  <a:gd name="connsiteY702" fmla="*/ 8999 h 10000"/>
                  <a:gd name="connsiteX703" fmla="*/ 6175 w 10000"/>
                  <a:gd name="connsiteY703" fmla="*/ 9032 h 10000"/>
                  <a:gd name="connsiteX704" fmla="*/ 6183 w 10000"/>
                  <a:gd name="connsiteY704" fmla="*/ 9051 h 10000"/>
                  <a:gd name="connsiteX705" fmla="*/ 6191 w 10000"/>
                  <a:gd name="connsiteY705" fmla="*/ 9064 h 10000"/>
                  <a:gd name="connsiteX706" fmla="*/ 6194 w 10000"/>
                  <a:gd name="connsiteY706" fmla="*/ 9084 h 10000"/>
                  <a:gd name="connsiteX707" fmla="*/ 6208 w 10000"/>
                  <a:gd name="connsiteY707" fmla="*/ 9103 h 10000"/>
                  <a:gd name="connsiteX708" fmla="*/ 6208 w 10000"/>
                  <a:gd name="connsiteY708" fmla="*/ 9113 h 10000"/>
                  <a:gd name="connsiteX709" fmla="*/ 6216 w 10000"/>
                  <a:gd name="connsiteY709" fmla="*/ 9129 h 10000"/>
                  <a:gd name="connsiteX710" fmla="*/ 6230 w 10000"/>
                  <a:gd name="connsiteY710" fmla="*/ 9148 h 10000"/>
                  <a:gd name="connsiteX711" fmla="*/ 6241 w 10000"/>
                  <a:gd name="connsiteY711" fmla="*/ 9165 h 10000"/>
                  <a:gd name="connsiteX712" fmla="*/ 6249 w 10000"/>
                  <a:gd name="connsiteY712" fmla="*/ 9168 h 10000"/>
                  <a:gd name="connsiteX713" fmla="*/ 6266 w 10000"/>
                  <a:gd name="connsiteY713" fmla="*/ 9184 h 10000"/>
                  <a:gd name="connsiteX714" fmla="*/ 6280 w 10000"/>
                  <a:gd name="connsiteY714" fmla="*/ 9184 h 10000"/>
                  <a:gd name="connsiteX715" fmla="*/ 6288 w 10000"/>
                  <a:gd name="connsiteY715" fmla="*/ 9177 h 10000"/>
                  <a:gd name="connsiteX716" fmla="*/ 6299 w 10000"/>
                  <a:gd name="connsiteY716" fmla="*/ 9187 h 10000"/>
                  <a:gd name="connsiteX717" fmla="*/ 6305 w 10000"/>
                  <a:gd name="connsiteY717" fmla="*/ 9197 h 10000"/>
                  <a:gd name="connsiteX718" fmla="*/ 6310 w 10000"/>
                  <a:gd name="connsiteY718" fmla="*/ 9197 h 10000"/>
                  <a:gd name="connsiteX719" fmla="*/ 6321 w 10000"/>
                  <a:gd name="connsiteY719" fmla="*/ 9213 h 10000"/>
                  <a:gd name="connsiteX720" fmla="*/ 6335 w 10000"/>
                  <a:gd name="connsiteY720" fmla="*/ 9223 h 10000"/>
                  <a:gd name="connsiteX721" fmla="*/ 6338 w 10000"/>
                  <a:gd name="connsiteY721" fmla="*/ 9223 h 10000"/>
                  <a:gd name="connsiteX722" fmla="*/ 6355 w 10000"/>
                  <a:gd name="connsiteY722" fmla="*/ 9226 h 10000"/>
                  <a:gd name="connsiteX723" fmla="*/ 6363 w 10000"/>
                  <a:gd name="connsiteY723" fmla="*/ 9236 h 10000"/>
                  <a:gd name="connsiteX724" fmla="*/ 6380 w 10000"/>
                  <a:gd name="connsiteY724" fmla="*/ 9258 h 10000"/>
                  <a:gd name="connsiteX725" fmla="*/ 6393 w 10000"/>
                  <a:gd name="connsiteY725" fmla="*/ 9278 h 10000"/>
                  <a:gd name="connsiteX726" fmla="*/ 6396 w 10000"/>
                  <a:gd name="connsiteY726" fmla="*/ 9288 h 10000"/>
                  <a:gd name="connsiteX727" fmla="*/ 6407 w 10000"/>
                  <a:gd name="connsiteY727" fmla="*/ 9297 h 10000"/>
                  <a:gd name="connsiteX728" fmla="*/ 6410 w 10000"/>
                  <a:gd name="connsiteY728" fmla="*/ 9307 h 10000"/>
                  <a:gd name="connsiteX729" fmla="*/ 6416 w 10000"/>
                  <a:gd name="connsiteY729" fmla="*/ 9317 h 10000"/>
                  <a:gd name="connsiteX730" fmla="*/ 6424 w 10000"/>
                  <a:gd name="connsiteY730" fmla="*/ 9326 h 10000"/>
                  <a:gd name="connsiteX731" fmla="*/ 6435 w 10000"/>
                  <a:gd name="connsiteY731" fmla="*/ 9336 h 10000"/>
                  <a:gd name="connsiteX732" fmla="*/ 6443 w 10000"/>
                  <a:gd name="connsiteY732" fmla="*/ 9346 h 10000"/>
                  <a:gd name="connsiteX733" fmla="*/ 6449 w 10000"/>
                  <a:gd name="connsiteY733" fmla="*/ 9362 h 10000"/>
                  <a:gd name="connsiteX734" fmla="*/ 6452 w 10000"/>
                  <a:gd name="connsiteY734" fmla="*/ 9372 h 10000"/>
                  <a:gd name="connsiteX735" fmla="*/ 6449 w 10000"/>
                  <a:gd name="connsiteY735" fmla="*/ 9381 h 10000"/>
                  <a:gd name="connsiteX736" fmla="*/ 6465 w 10000"/>
                  <a:gd name="connsiteY736" fmla="*/ 9394 h 10000"/>
                  <a:gd name="connsiteX737" fmla="*/ 6468 w 10000"/>
                  <a:gd name="connsiteY737" fmla="*/ 9420 h 10000"/>
                  <a:gd name="connsiteX738" fmla="*/ 6493 w 10000"/>
                  <a:gd name="connsiteY738" fmla="*/ 9430 h 10000"/>
                  <a:gd name="connsiteX739" fmla="*/ 6507 w 10000"/>
                  <a:gd name="connsiteY739" fmla="*/ 9440 h 10000"/>
                  <a:gd name="connsiteX740" fmla="*/ 6524 w 10000"/>
                  <a:gd name="connsiteY740" fmla="*/ 9459 h 10000"/>
                  <a:gd name="connsiteX741" fmla="*/ 6532 w 10000"/>
                  <a:gd name="connsiteY741" fmla="*/ 9485 h 10000"/>
                  <a:gd name="connsiteX742" fmla="*/ 6537 w 10000"/>
                  <a:gd name="connsiteY742" fmla="*/ 9498 h 10000"/>
                  <a:gd name="connsiteX743" fmla="*/ 6571 w 10000"/>
                  <a:gd name="connsiteY743" fmla="*/ 9508 h 10000"/>
                  <a:gd name="connsiteX744" fmla="*/ 6596 w 10000"/>
                  <a:gd name="connsiteY744" fmla="*/ 9508 h 10000"/>
                  <a:gd name="connsiteX745" fmla="*/ 6637 w 10000"/>
                  <a:gd name="connsiteY745" fmla="*/ 9517 h 10000"/>
                  <a:gd name="connsiteX746" fmla="*/ 6662 w 10000"/>
                  <a:gd name="connsiteY746" fmla="*/ 9524 h 10000"/>
                  <a:gd name="connsiteX747" fmla="*/ 6679 w 10000"/>
                  <a:gd name="connsiteY747" fmla="*/ 9517 h 10000"/>
                  <a:gd name="connsiteX748" fmla="*/ 6679 w 10000"/>
                  <a:gd name="connsiteY748" fmla="*/ 9505 h 10000"/>
                  <a:gd name="connsiteX749" fmla="*/ 6690 w 10000"/>
                  <a:gd name="connsiteY749" fmla="*/ 9485 h 10000"/>
                  <a:gd name="connsiteX750" fmla="*/ 6693 w 10000"/>
                  <a:gd name="connsiteY750" fmla="*/ 9479 h 10000"/>
                  <a:gd name="connsiteX751" fmla="*/ 6706 w 10000"/>
                  <a:gd name="connsiteY751" fmla="*/ 9469 h 10000"/>
                  <a:gd name="connsiteX752" fmla="*/ 6709 w 10000"/>
                  <a:gd name="connsiteY752" fmla="*/ 9462 h 10000"/>
                  <a:gd name="connsiteX753" fmla="*/ 6717 w 10000"/>
                  <a:gd name="connsiteY753" fmla="*/ 9459 h 10000"/>
                  <a:gd name="connsiteX754" fmla="*/ 6726 w 10000"/>
                  <a:gd name="connsiteY754" fmla="*/ 9459 h 10000"/>
                  <a:gd name="connsiteX755" fmla="*/ 6742 w 10000"/>
                  <a:gd name="connsiteY755" fmla="*/ 9462 h 10000"/>
                  <a:gd name="connsiteX756" fmla="*/ 6759 w 10000"/>
                  <a:gd name="connsiteY756" fmla="*/ 9479 h 10000"/>
                  <a:gd name="connsiteX757" fmla="*/ 6781 w 10000"/>
                  <a:gd name="connsiteY757" fmla="*/ 9485 h 10000"/>
                  <a:gd name="connsiteX758" fmla="*/ 6795 w 10000"/>
                  <a:gd name="connsiteY758" fmla="*/ 9485 h 10000"/>
                  <a:gd name="connsiteX759" fmla="*/ 6803 w 10000"/>
                  <a:gd name="connsiteY759" fmla="*/ 9498 h 10000"/>
                  <a:gd name="connsiteX760" fmla="*/ 6806 w 10000"/>
                  <a:gd name="connsiteY760" fmla="*/ 9508 h 10000"/>
                  <a:gd name="connsiteX761" fmla="*/ 6823 w 10000"/>
                  <a:gd name="connsiteY761" fmla="*/ 9514 h 10000"/>
                  <a:gd name="connsiteX762" fmla="*/ 6831 w 10000"/>
                  <a:gd name="connsiteY762" fmla="*/ 9514 h 10000"/>
                  <a:gd name="connsiteX763" fmla="*/ 6848 w 10000"/>
                  <a:gd name="connsiteY763" fmla="*/ 9514 h 10000"/>
                  <a:gd name="connsiteX764" fmla="*/ 6856 w 10000"/>
                  <a:gd name="connsiteY764" fmla="*/ 9517 h 10000"/>
                  <a:gd name="connsiteX765" fmla="*/ 6878 w 10000"/>
                  <a:gd name="connsiteY765" fmla="*/ 9524 h 10000"/>
                  <a:gd name="connsiteX766" fmla="*/ 6895 w 10000"/>
                  <a:gd name="connsiteY766" fmla="*/ 9524 h 10000"/>
                  <a:gd name="connsiteX767" fmla="*/ 6917 w 10000"/>
                  <a:gd name="connsiteY767" fmla="*/ 9527 h 10000"/>
                  <a:gd name="connsiteX768" fmla="*/ 6934 w 10000"/>
                  <a:gd name="connsiteY768" fmla="*/ 9534 h 10000"/>
                  <a:gd name="connsiteX769" fmla="*/ 6961 w 10000"/>
                  <a:gd name="connsiteY769" fmla="*/ 9543 h 10000"/>
                  <a:gd name="connsiteX770" fmla="*/ 6989 w 10000"/>
                  <a:gd name="connsiteY770" fmla="*/ 9547 h 10000"/>
                  <a:gd name="connsiteX771" fmla="*/ 7014 w 10000"/>
                  <a:gd name="connsiteY771" fmla="*/ 9543 h 10000"/>
                  <a:gd name="connsiteX772" fmla="*/ 7033 w 10000"/>
                  <a:gd name="connsiteY772" fmla="*/ 9543 h 10000"/>
                  <a:gd name="connsiteX773" fmla="*/ 7042 w 10000"/>
                  <a:gd name="connsiteY773" fmla="*/ 9547 h 10000"/>
                  <a:gd name="connsiteX774" fmla="*/ 7069 w 10000"/>
                  <a:gd name="connsiteY774" fmla="*/ 9647 h 10000"/>
                  <a:gd name="connsiteX775" fmla="*/ 7122 w 10000"/>
                  <a:gd name="connsiteY775" fmla="*/ 9734 h 10000"/>
                  <a:gd name="connsiteX776" fmla="*/ 7147 w 10000"/>
                  <a:gd name="connsiteY776" fmla="*/ 9744 h 10000"/>
                  <a:gd name="connsiteX777" fmla="*/ 7169 w 10000"/>
                  <a:gd name="connsiteY777" fmla="*/ 9741 h 10000"/>
                  <a:gd name="connsiteX778" fmla="*/ 7177 w 10000"/>
                  <a:gd name="connsiteY778" fmla="*/ 9744 h 10000"/>
                  <a:gd name="connsiteX779" fmla="*/ 7186 w 10000"/>
                  <a:gd name="connsiteY779" fmla="*/ 9754 h 10000"/>
                  <a:gd name="connsiteX780" fmla="*/ 7191 w 10000"/>
                  <a:gd name="connsiteY780" fmla="*/ 9773 h 10000"/>
                  <a:gd name="connsiteX781" fmla="*/ 7208 w 10000"/>
                  <a:gd name="connsiteY781" fmla="*/ 9783 h 10000"/>
                  <a:gd name="connsiteX782" fmla="*/ 7219 w 10000"/>
                  <a:gd name="connsiteY782" fmla="*/ 9793 h 10000"/>
                  <a:gd name="connsiteX783" fmla="*/ 7235 w 10000"/>
                  <a:gd name="connsiteY783" fmla="*/ 9802 h 10000"/>
                  <a:gd name="connsiteX784" fmla="*/ 7249 w 10000"/>
                  <a:gd name="connsiteY784" fmla="*/ 9819 h 10000"/>
                  <a:gd name="connsiteX785" fmla="*/ 7255 w 10000"/>
                  <a:gd name="connsiteY785" fmla="*/ 9835 h 10000"/>
                  <a:gd name="connsiteX786" fmla="*/ 7255 w 10000"/>
                  <a:gd name="connsiteY786" fmla="*/ 9848 h 10000"/>
                  <a:gd name="connsiteX787" fmla="*/ 7249 w 10000"/>
                  <a:gd name="connsiteY787" fmla="*/ 9848 h 10000"/>
                  <a:gd name="connsiteX788" fmla="*/ 7244 w 10000"/>
                  <a:gd name="connsiteY788" fmla="*/ 9858 h 10000"/>
                  <a:gd name="connsiteX789" fmla="*/ 7235 w 10000"/>
                  <a:gd name="connsiteY789" fmla="*/ 9883 h 10000"/>
                  <a:gd name="connsiteX790" fmla="*/ 7244 w 10000"/>
                  <a:gd name="connsiteY790" fmla="*/ 9903 h 10000"/>
                  <a:gd name="connsiteX791" fmla="*/ 7258 w 10000"/>
                  <a:gd name="connsiteY791" fmla="*/ 9926 h 10000"/>
                  <a:gd name="connsiteX792" fmla="*/ 7263 w 10000"/>
                  <a:gd name="connsiteY792" fmla="*/ 9948 h 10000"/>
                  <a:gd name="connsiteX793" fmla="*/ 7274 w 10000"/>
                  <a:gd name="connsiteY793" fmla="*/ 9968 h 10000"/>
                  <a:gd name="connsiteX794" fmla="*/ 7283 w 10000"/>
                  <a:gd name="connsiteY794" fmla="*/ 9987 h 10000"/>
                  <a:gd name="connsiteX795" fmla="*/ 7291 w 10000"/>
                  <a:gd name="connsiteY795" fmla="*/ 10000 h 10000"/>
                  <a:gd name="connsiteX796" fmla="*/ 7305 w 10000"/>
                  <a:gd name="connsiteY796" fmla="*/ 9997 h 10000"/>
                  <a:gd name="connsiteX797" fmla="*/ 7313 w 10000"/>
                  <a:gd name="connsiteY797" fmla="*/ 9977 h 10000"/>
                  <a:gd name="connsiteX798" fmla="*/ 7324 w 10000"/>
                  <a:gd name="connsiteY798" fmla="*/ 9968 h 10000"/>
                  <a:gd name="connsiteX799" fmla="*/ 7341 w 10000"/>
                  <a:gd name="connsiteY799" fmla="*/ 9971 h 10000"/>
                  <a:gd name="connsiteX800" fmla="*/ 7368 w 10000"/>
                  <a:gd name="connsiteY800" fmla="*/ 9987 h 10000"/>
                  <a:gd name="connsiteX801" fmla="*/ 7380 w 10000"/>
                  <a:gd name="connsiteY801" fmla="*/ 9990 h 10000"/>
                  <a:gd name="connsiteX802" fmla="*/ 7393 w 10000"/>
                  <a:gd name="connsiteY802" fmla="*/ 9981 h 10000"/>
                  <a:gd name="connsiteX803" fmla="*/ 7404 w 10000"/>
                  <a:gd name="connsiteY803" fmla="*/ 9968 h 10000"/>
                  <a:gd name="connsiteX804" fmla="*/ 7418 w 10000"/>
                  <a:gd name="connsiteY804" fmla="*/ 9948 h 10000"/>
                  <a:gd name="connsiteX805" fmla="*/ 7427 w 10000"/>
                  <a:gd name="connsiteY805" fmla="*/ 9922 h 10000"/>
                  <a:gd name="connsiteX806" fmla="*/ 7427 w 10000"/>
                  <a:gd name="connsiteY806" fmla="*/ 9906 h 10000"/>
                  <a:gd name="connsiteX807" fmla="*/ 7404 w 10000"/>
                  <a:gd name="connsiteY807" fmla="*/ 9877 h 10000"/>
                  <a:gd name="connsiteX808" fmla="*/ 7388 w 10000"/>
                  <a:gd name="connsiteY808" fmla="*/ 9854 h 10000"/>
                  <a:gd name="connsiteX809" fmla="*/ 7385 w 10000"/>
                  <a:gd name="connsiteY809" fmla="*/ 9845 h 10000"/>
                  <a:gd name="connsiteX810" fmla="*/ 7385 w 10000"/>
                  <a:gd name="connsiteY810" fmla="*/ 9825 h 10000"/>
                  <a:gd name="connsiteX811" fmla="*/ 7385 w 10000"/>
                  <a:gd name="connsiteY811" fmla="*/ 9819 h 10000"/>
                  <a:gd name="connsiteX812" fmla="*/ 7393 w 10000"/>
                  <a:gd name="connsiteY812" fmla="*/ 9809 h 10000"/>
                  <a:gd name="connsiteX813" fmla="*/ 7404 w 10000"/>
                  <a:gd name="connsiteY813" fmla="*/ 9793 h 10000"/>
                  <a:gd name="connsiteX814" fmla="*/ 7413 w 10000"/>
                  <a:gd name="connsiteY814" fmla="*/ 9783 h 10000"/>
                  <a:gd name="connsiteX815" fmla="*/ 7404 w 10000"/>
                  <a:gd name="connsiteY815" fmla="*/ 9770 h 10000"/>
                  <a:gd name="connsiteX816" fmla="*/ 7388 w 10000"/>
                  <a:gd name="connsiteY816" fmla="*/ 9760 h 10000"/>
                  <a:gd name="connsiteX817" fmla="*/ 7371 w 10000"/>
                  <a:gd name="connsiteY817" fmla="*/ 9744 h 10000"/>
                  <a:gd name="connsiteX818" fmla="*/ 7363 w 10000"/>
                  <a:gd name="connsiteY818" fmla="*/ 9731 h 10000"/>
                  <a:gd name="connsiteX819" fmla="*/ 7355 w 10000"/>
                  <a:gd name="connsiteY819" fmla="*/ 9715 h 10000"/>
                  <a:gd name="connsiteX820" fmla="*/ 7360 w 10000"/>
                  <a:gd name="connsiteY820" fmla="*/ 9686 h 10000"/>
                  <a:gd name="connsiteX821" fmla="*/ 7363 w 10000"/>
                  <a:gd name="connsiteY821" fmla="*/ 9657 h 10000"/>
                  <a:gd name="connsiteX822" fmla="*/ 7360 w 10000"/>
                  <a:gd name="connsiteY822" fmla="*/ 9631 h 10000"/>
                  <a:gd name="connsiteX823" fmla="*/ 7346 w 10000"/>
                  <a:gd name="connsiteY823" fmla="*/ 9611 h 10000"/>
                  <a:gd name="connsiteX824" fmla="*/ 7332 w 10000"/>
                  <a:gd name="connsiteY824" fmla="*/ 9585 h 10000"/>
                  <a:gd name="connsiteX825" fmla="*/ 7324 w 10000"/>
                  <a:gd name="connsiteY825" fmla="*/ 9573 h 10000"/>
                  <a:gd name="connsiteX826" fmla="*/ 7324 w 10000"/>
                  <a:gd name="connsiteY826" fmla="*/ 9553 h 10000"/>
                  <a:gd name="connsiteX827" fmla="*/ 7324 w 10000"/>
                  <a:gd name="connsiteY827" fmla="*/ 9543 h 10000"/>
                  <a:gd name="connsiteX828" fmla="*/ 7324 w 10000"/>
                  <a:gd name="connsiteY828" fmla="*/ 9517 h 10000"/>
                  <a:gd name="connsiteX829" fmla="*/ 7324 w 10000"/>
                  <a:gd name="connsiteY829" fmla="*/ 9498 h 10000"/>
                  <a:gd name="connsiteX830" fmla="*/ 7332 w 10000"/>
                  <a:gd name="connsiteY830" fmla="*/ 9479 h 10000"/>
                  <a:gd name="connsiteX831" fmla="*/ 7341 w 10000"/>
                  <a:gd name="connsiteY831" fmla="*/ 9462 h 10000"/>
                  <a:gd name="connsiteX832" fmla="*/ 7352 w 10000"/>
                  <a:gd name="connsiteY832" fmla="*/ 9459 h 10000"/>
                  <a:gd name="connsiteX833" fmla="*/ 7360 w 10000"/>
                  <a:gd name="connsiteY833" fmla="*/ 9443 h 10000"/>
                  <a:gd name="connsiteX834" fmla="*/ 7363 w 10000"/>
                  <a:gd name="connsiteY834" fmla="*/ 9433 h 10000"/>
                  <a:gd name="connsiteX835" fmla="*/ 7377 w 10000"/>
                  <a:gd name="connsiteY835" fmla="*/ 9433 h 10000"/>
                  <a:gd name="connsiteX836" fmla="*/ 7388 w 10000"/>
                  <a:gd name="connsiteY836" fmla="*/ 9430 h 10000"/>
                  <a:gd name="connsiteX837" fmla="*/ 7396 w 10000"/>
                  <a:gd name="connsiteY837" fmla="*/ 9430 h 10000"/>
                  <a:gd name="connsiteX838" fmla="*/ 7402 w 10000"/>
                  <a:gd name="connsiteY838" fmla="*/ 9424 h 10000"/>
                  <a:gd name="connsiteX839" fmla="*/ 7396 w 10000"/>
                  <a:gd name="connsiteY839" fmla="*/ 9414 h 10000"/>
                  <a:gd name="connsiteX840" fmla="*/ 7388 w 10000"/>
                  <a:gd name="connsiteY840" fmla="*/ 9401 h 10000"/>
                  <a:gd name="connsiteX841" fmla="*/ 7371 w 10000"/>
                  <a:gd name="connsiteY841" fmla="*/ 9391 h 10000"/>
                  <a:gd name="connsiteX842" fmla="*/ 7355 w 10000"/>
                  <a:gd name="connsiteY842" fmla="*/ 9375 h 10000"/>
                  <a:gd name="connsiteX843" fmla="*/ 7332 w 10000"/>
                  <a:gd name="connsiteY843" fmla="*/ 9356 h 10000"/>
                  <a:gd name="connsiteX844" fmla="*/ 7313 w 10000"/>
                  <a:gd name="connsiteY844" fmla="*/ 9330 h 10000"/>
                  <a:gd name="connsiteX845" fmla="*/ 7307 w 10000"/>
                  <a:gd name="connsiteY845" fmla="*/ 9310 h 10000"/>
                  <a:gd name="connsiteX846" fmla="*/ 7305 w 10000"/>
                  <a:gd name="connsiteY846" fmla="*/ 9291 h 10000"/>
                  <a:gd name="connsiteX847" fmla="*/ 7305 w 10000"/>
                  <a:gd name="connsiteY847" fmla="*/ 9278 h 10000"/>
                  <a:gd name="connsiteX848" fmla="*/ 7296 w 10000"/>
                  <a:gd name="connsiteY848" fmla="*/ 9268 h 10000"/>
                  <a:gd name="connsiteX849" fmla="*/ 7296 w 10000"/>
                  <a:gd name="connsiteY849" fmla="*/ 9249 h 10000"/>
                  <a:gd name="connsiteX850" fmla="*/ 7291 w 10000"/>
                  <a:gd name="connsiteY850" fmla="*/ 9226 h 10000"/>
                  <a:gd name="connsiteX851" fmla="*/ 7283 w 10000"/>
                  <a:gd name="connsiteY851" fmla="*/ 9213 h 10000"/>
                  <a:gd name="connsiteX852" fmla="*/ 7274 w 10000"/>
                  <a:gd name="connsiteY852" fmla="*/ 9194 h 10000"/>
                  <a:gd name="connsiteX853" fmla="*/ 7274 w 10000"/>
                  <a:gd name="connsiteY853" fmla="*/ 9174 h 10000"/>
                  <a:gd name="connsiteX854" fmla="*/ 7280 w 10000"/>
                  <a:gd name="connsiteY854" fmla="*/ 9148 h 10000"/>
                  <a:gd name="connsiteX855" fmla="*/ 7283 w 10000"/>
                  <a:gd name="connsiteY855" fmla="*/ 9119 h 10000"/>
                  <a:gd name="connsiteX856" fmla="*/ 7291 w 10000"/>
                  <a:gd name="connsiteY856" fmla="*/ 9100 h 10000"/>
                  <a:gd name="connsiteX857" fmla="*/ 7307 w 10000"/>
                  <a:gd name="connsiteY857" fmla="*/ 9080 h 10000"/>
                  <a:gd name="connsiteX858" fmla="*/ 7324 w 10000"/>
                  <a:gd name="connsiteY858" fmla="*/ 9054 h 10000"/>
                  <a:gd name="connsiteX859" fmla="*/ 7341 w 10000"/>
                  <a:gd name="connsiteY859" fmla="*/ 9054 h 10000"/>
                  <a:gd name="connsiteX860" fmla="*/ 7352 w 10000"/>
                  <a:gd name="connsiteY860" fmla="*/ 9054 h 10000"/>
                  <a:gd name="connsiteX861" fmla="*/ 7346 w 10000"/>
                  <a:gd name="connsiteY861" fmla="*/ 9032 h 10000"/>
                  <a:gd name="connsiteX862" fmla="*/ 7341 w 10000"/>
                  <a:gd name="connsiteY862" fmla="*/ 9022 h 10000"/>
                  <a:gd name="connsiteX863" fmla="*/ 7352 w 10000"/>
                  <a:gd name="connsiteY863" fmla="*/ 8999 h 10000"/>
                  <a:gd name="connsiteX864" fmla="*/ 7360 w 10000"/>
                  <a:gd name="connsiteY864" fmla="*/ 8967 h 10000"/>
                  <a:gd name="connsiteX865" fmla="*/ 7368 w 10000"/>
                  <a:gd name="connsiteY865" fmla="*/ 8922 h 10000"/>
                  <a:gd name="connsiteX866" fmla="*/ 7377 w 10000"/>
                  <a:gd name="connsiteY866" fmla="*/ 8896 h 10000"/>
                  <a:gd name="connsiteX867" fmla="*/ 7380 w 10000"/>
                  <a:gd name="connsiteY867" fmla="*/ 8867 h 10000"/>
                  <a:gd name="connsiteX868" fmla="*/ 7402 w 10000"/>
                  <a:gd name="connsiteY868" fmla="*/ 8824 h 10000"/>
                  <a:gd name="connsiteX869" fmla="*/ 7402 w 10000"/>
                  <a:gd name="connsiteY869" fmla="*/ 8808 h 10000"/>
                  <a:gd name="connsiteX870" fmla="*/ 7393 w 10000"/>
                  <a:gd name="connsiteY870" fmla="*/ 8795 h 10000"/>
                  <a:gd name="connsiteX871" fmla="*/ 7388 w 10000"/>
                  <a:gd name="connsiteY871" fmla="*/ 8799 h 10000"/>
                  <a:gd name="connsiteX872" fmla="*/ 7396 w 10000"/>
                  <a:gd name="connsiteY872" fmla="*/ 8789 h 10000"/>
                  <a:gd name="connsiteX873" fmla="*/ 7404 w 10000"/>
                  <a:gd name="connsiteY873" fmla="*/ 8789 h 10000"/>
                  <a:gd name="connsiteX874" fmla="*/ 7421 w 10000"/>
                  <a:gd name="connsiteY874" fmla="*/ 8769 h 10000"/>
                  <a:gd name="connsiteX875" fmla="*/ 7443 w 10000"/>
                  <a:gd name="connsiteY875" fmla="*/ 8763 h 10000"/>
                  <a:gd name="connsiteX876" fmla="*/ 7452 w 10000"/>
                  <a:gd name="connsiteY876" fmla="*/ 8769 h 10000"/>
                  <a:gd name="connsiteX877" fmla="*/ 7468 w 10000"/>
                  <a:gd name="connsiteY877" fmla="*/ 8769 h 10000"/>
                  <a:gd name="connsiteX878" fmla="*/ 7499 w 10000"/>
                  <a:gd name="connsiteY878" fmla="*/ 8763 h 10000"/>
                  <a:gd name="connsiteX879" fmla="*/ 7526 w 10000"/>
                  <a:gd name="connsiteY879" fmla="*/ 8763 h 10000"/>
                  <a:gd name="connsiteX880" fmla="*/ 7532 w 10000"/>
                  <a:gd name="connsiteY880" fmla="*/ 8763 h 10000"/>
                  <a:gd name="connsiteX881" fmla="*/ 7554 w 10000"/>
                  <a:gd name="connsiteY881" fmla="*/ 8744 h 10000"/>
                  <a:gd name="connsiteX882" fmla="*/ 7571 w 10000"/>
                  <a:gd name="connsiteY882" fmla="*/ 8731 h 10000"/>
                  <a:gd name="connsiteX883" fmla="*/ 7587 w 10000"/>
                  <a:gd name="connsiteY883" fmla="*/ 8711 h 10000"/>
                  <a:gd name="connsiteX884" fmla="*/ 7607 w 10000"/>
                  <a:gd name="connsiteY884" fmla="*/ 8711 h 10000"/>
                  <a:gd name="connsiteX885" fmla="*/ 7634 w 10000"/>
                  <a:gd name="connsiteY885" fmla="*/ 8705 h 10000"/>
                  <a:gd name="connsiteX886" fmla="*/ 7643 w 10000"/>
                  <a:gd name="connsiteY886" fmla="*/ 8682 h 10000"/>
                  <a:gd name="connsiteX887" fmla="*/ 7654 w 10000"/>
                  <a:gd name="connsiteY887" fmla="*/ 8666 h 10000"/>
                  <a:gd name="connsiteX888" fmla="*/ 7668 w 10000"/>
                  <a:gd name="connsiteY888" fmla="*/ 8666 h 10000"/>
                  <a:gd name="connsiteX889" fmla="*/ 7676 w 10000"/>
                  <a:gd name="connsiteY889" fmla="*/ 8682 h 10000"/>
                  <a:gd name="connsiteX890" fmla="*/ 7704 w 10000"/>
                  <a:gd name="connsiteY890" fmla="*/ 8669 h 10000"/>
                  <a:gd name="connsiteX891" fmla="*/ 7712 w 10000"/>
                  <a:gd name="connsiteY891" fmla="*/ 8669 h 10000"/>
                  <a:gd name="connsiteX892" fmla="*/ 7720 w 10000"/>
                  <a:gd name="connsiteY892" fmla="*/ 8669 h 10000"/>
                  <a:gd name="connsiteX893" fmla="*/ 7726 w 10000"/>
                  <a:gd name="connsiteY893" fmla="*/ 8656 h 10000"/>
                  <a:gd name="connsiteX894" fmla="*/ 7734 w 10000"/>
                  <a:gd name="connsiteY894" fmla="*/ 8650 h 10000"/>
                  <a:gd name="connsiteX895" fmla="*/ 7742 w 10000"/>
                  <a:gd name="connsiteY895" fmla="*/ 8650 h 10000"/>
                  <a:gd name="connsiteX896" fmla="*/ 7759 w 10000"/>
                  <a:gd name="connsiteY896" fmla="*/ 8650 h 10000"/>
                  <a:gd name="connsiteX897" fmla="*/ 7756 w 10000"/>
                  <a:gd name="connsiteY897" fmla="*/ 8630 h 10000"/>
                  <a:gd name="connsiteX898" fmla="*/ 7751 w 10000"/>
                  <a:gd name="connsiteY898" fmla="*/ 8627 h 10000"/>
                  <a:gd name="connsiteX899" fmla="*/ 7742 w 10000"/>
                  <a:gd name="connsiteY899" fmla="*/ 8620 h 10000"/>
                  <a:gd name="connsiteX900" fmla="*/ 7734 w 10000"/>
                  <a:gd name="connsiteY900" fmla="*/ 8591 h 10000"/>
                  <a:gd name="connsiteX901" fmla="*/ 7709 w 10000"/>
                  <a:gd name="connsiteY901" fmla="*/ 8582 h 10000"/>
                  <a:gd name="connsiteX902" fmla="*/ 7695 w 10000"/>
                  <a:gd name="connsiteY902" fmla="*/ 8578 h 10000"/>
                  <a:gd name="connsiteX903" fmla="*/ 7668 w 10000"/>
                  <a:gd name="connsiteY903" fmla="*/ 8562 h 10000"/>
                  <a:gd name="connsiteX904" fmla="*/ 7645 w 10000"/>
                  <a:gd name="connsiteY904" fmla="*/ 8552 h 10000"/>
                  <a:gd name="connsiteX905" fmla="*/ 7615 w 10000"/>
                  <a:gd name="connsiteY905" fmla="*/ 8543 h 10000"/>
                  <a:gd name="connsiteX906" fmla="*/ 7596 w 10000"/>
                  <a:gd name="connsiteY906" fmla="*/ 8527 h 10000"/>
                  <a:gd name="connsiteX907" fmla="*/ 7565 w 10000"/>
                  <a:gd name="connsiteY907" fmla="*/ 8494 h 10000"/>
                  <a:gd name="connsiteX908" fmla="*/ 7562 w 10000"/>
                  <a:gd name="connsiteY908" fmla="*/ 8475 h 10000"/>
                  <a:gd name="connsiteX909" fmla="*/ 7540 w 10000"/>
                  <a:gd name="connsiteY909" fmla="*/ 8455 h 10000"/>
                  <a:gd name="connsiteX910" fmla="*/ 7535 w 10000"/>
                  <a:gd name="connsiteY910" fmla="*/ 8446 h 10000"/>
                  <a:gd name="connsiteX911" fmla="*/ 7535 w 10000"/>
                  <a:gd name="connsiteY911" fmla="*/ 8420 h 10000"/>
                  <a:gd name="connsiteX912" fmla="*/ 7535 w 10000"/>
                  <a:gd name="connsiteY912" fmla="*/ 8391 h 10000"/>
                  <a:gd name="connsiteX913" fmla="*/ 7548 w 10000"/>
                  <a:gd name="connsiteY913" fmla="*/ 8345 h 10000"/>
                  <a:gd name="connsiteX914" fmla="*/ 7562 w 10000"/>
                  <a:gd name="connsiteY914" fmla="*/ 8319 h 10000"/>
                  <a:gd name="connsiteX915" fmla="*/ 7582 w 10000"/>
                  <a:gd name="connsiteY915" fmla="*/ 8310 h 10000"/>
                  <a:gd name="connsiteX916" fmla="*/ 7607 w 10000"/>
                  <a:gd name="connsiteY916" fmla="*/ 8300 h 10000"/>
                  <a:gd name="connsiteX917" fmla="*/ 7629 w 10000"/>
                  <a:gd name="connsiteY917" fmla="*/ 8300 h 10000"/>
                  <a:gd name="connsiteX918" fmla="*/ 7651 w 10000"/>
                  <a:gd name="connsiteY918" fmla="*/ 8297 h 10000"/>
                  <a:gd name="connsiteX919" fmla="*/ 7668 w 10000"/>
                  <a:gd name="connsiteY919" fmla="*/ 8280 h 10000"/>
                  <a:gd name="connsiteX920" fmla="*/ 7687 w 10000"/>
                  <a:gd name="connsiteY920" fmla="*/ 8267 h 10000"/>
                  <a:gd name="connsiteX921" fmla="*/ 7693 w 10000"/>
                  <a:gd name="connsiteY921" fmla="*/ 8261 h 10000"/>
                  <a:gd name="connsiteX922" fmla="*/ 7701 w 10000"/>
                  <a:gd name="connsiteY922" fmla="*/ 8248 h 10000"/>
                  <a:gd name="connsiteX923" fmla="*/ 7712 w 10000"/>
                  <a:gd name="connsiteY923" fmla="*/ 8238 h 10000"/>
                  <a:gd name="connsiteX924" fmla="*/ 7731 w 10000"/>
                  <a:gd name="connsiteY924" fmla="*/ 8222 h 10000"/>
                  <a:gd name="connsiteX925" fmla="*/ 7740 w 10000"/>
                  <a:gd name="connsiteY925" fmla="*/ 8206 h 10000"/>
                  <a:gd name="connsiteX926" fmla="*/ 7756 w 10000"/>
                  <a:gd name="connsiteY926" fmla="*/ 8183 h 10000"/>
                  <a:gd name="connsiteX927" fmla="*/ 7773 w 10000"/>
                  <a:gd name="connsiteY927" fmla="*/ 8177 h 10000"/>
                  <a:gd name="connsiteX928" fmla="*/ 7784 w 10000"/>
                  <a:gd name="connsiteY928" fmla="*/ 8183 h 10000"/>
                  <a:gd name="connsiteX929" fmla="*/ 7801 w 10000"/>
                  <a:gd name="connsiteY929" fmla="*/ 8174 h 10000"/>
                  <a:gd name="connsiteX930" fmla="*/ 7801 w 10000"/>
                  <a:gd name="connsiteY930" fmla="*/ 8157 h 10000"/>
                  <a:gd name="connsiteX931" fmla="*/ 7817 w 10000"/>
                  <a:gd name="connsiteY931" fmla="*/ 8164 h 10000"/>
                  <a:gd name="connsiteX932" fmla="*/ 7837 w 10000"/>
                  <a:gd name="connsiteY932" fmla="*/ 8164 h 10000"/>
                  <a:gd name="connsiteX933" fmla="*/ 7856 w 10000"/>
                  <a:gd name="connsiteY933" fmla="*/ 8164 h 10000"/>
                  <a:gd name="connsiteX934" fmla="*/ 7870 w 10000"/>
                  <a:gd name="connsiteY934" fmla="*/ 8167 h 10000"/>
                  <a:gd name="connsiteX935" fmla="*/ 7881 w 10000"/>
                  <a:gd name="connsiteY935" fmla="*/ 8174 h 10000"/>
                  <a:gd name="connsiteX936" fmla="*/ 7898 w 10000"/>
                  <a:gd name="connsiteY936" fmla="*/ 8187 h 10000"/>
                  <a:gd name="connsiteX937" fmla="*/ 7917 w 10000"/>
                  <a:gd name="connsiteY937" fmla="*/ 8187 h 10000"/>
                  <a:gd name="connsiteX938" fmla="*/ 7928 w 10000"/>
                  <a:gd name="connsiteY938" fmla="*/ 8157 h 10000"/>
                  <a:gd name="connsiteX939" fmla="*/ 7942 w 10000"/>
                  <a:gd name="connsiteY939" fmla="*/ 8157 h 10000"/>
                  <a:gd name="connsiteX940" fmla="*/ 7958 w 10000"/>
                  <a:gd name="connsiteY940" fmla="*/ 8164 h 10000"/>
                  <a:gd name="connsiteX941" fmla="*/ 7983 w 10000"/>
                  <a:gd name="connsiteY941" fmla="*/ 8144 h 10000"/>
                  <a:gd name="connsiteX942" fmla="*/ 8000 w 10000"/>
                  <a:gd name="connsiteY942" fmla="*/ 8109 h 10000"/>
                  <a:gd name="connsiteX943" fmla="*/ 7994 w 10000"/>
                  <a:gd name="connsiteY943" fmla="*/ 8093 h 10000"/>
                  <a:gd name="connsiteX944" fmla="*/ 7983 w 10000"/>
                  <a:gd name="connsiteY944" fmla="*/ 8070 h 10000"/>
                  <a:gd name="connsiteX945" fmla="*/ 7986 w 10000"/>
                  <a:gd name="connsiteY945" fmla="*/ 8063 h 10000"/>
                  <a:gd name="connsiteX946" fmla="*/ 7978 w 10000"/>
                  <a:gd name="connsiteY946" fmla="*/ 8044 h 10000"/>
                  <a:gd name="connsiteX947" fmla="*/ 7986 w 10000"/>
                  <a:gd name="connsiteY947" fmla="*/ 8002 h 10000"/>
                  <a:gd name="connsiteX948" fmla="*/ 7983 w 10000"/>
                  <a:gd name="connsiteY948" fmla="*/ 7947 h 10000"/>
                  <a:gd name="connsiteX949" fmla="*/ 7961 w 10000"/>
                  <a:gd name="connsiteY949" fmla="*/ 7931 h 10000"/>
                  <a:gd name="connsiteX950" fmla="*/ 7958 w 10000"/>
                  <a:gd name="connsiteY950" fmla="*/ 7898 h 10000"/>
                  <a:gd name="connsiteX951" fmla="*/ 7953 w 10000"/>
                  <a:gd name="connsiteY951" fmla="*/ 7856 h 10000"/>
                  <a:gd name="connsiteX952" fmla="*/ 7967 w 10000"/>
                  <a:gd name="connsiteY952" fmla="*/ 7837 h 10000"/>
                  <a:gd name="connsiteX953" fmla="*/ 7950 w 10000"/>
                  <a:gd name="connsiteY953" fmla="*/ 7824 h 10000"/>
                  <a:gd name="connsiteX954" fmla="*/ 7906 w 10000"/>
                  <a:gd name="connsiteY954" fmla="*/ 7814 h 10000"/>
                  <a:gd name="connsiteX955" fmla="*/ 7878 w 10000"/>
                  <a:gd name="connsiteY955" fmla="*/ 7814 h 10000"/>
                  <a:gd name="connsiteX956" fmla="*/ 7870 w 10000"/>
                  <a:gd name="connsiteY956" fmla="*/ 7795 h 10000"/>
                  <a:gd name="connsiteX957" fmla="*/ 7878 w 10000"/>
                  <a:gd name="connsiteY957" fmla="*/ 7778 h 10000"/>
                  <a:gd name="connsiteX958" fmla="*/ 7881 w 10000"/>
                  <a:gd name="connsiteY958" fmla="*/ 7775 h 10000"/>
                  <a:gd name="connsiteX959" fmla="*/ 7878 w 10000"/>
                  <a:gd name="connsiteY959" fmla="*/ 7743 h 10000"/>
                  <a:gd name="connsiteX960" fmla="*/ 7895 w 10000"/>
                  <a:gd name="connsiteY960" fmla="*/ 7733 h 10000"/>
                  <a:gd name="connsiteX961" fmla="*/ 7911 w 10000"/>
                  <a:gd name="connsiteY961" fmla="*/ 7710 h 10000"/>
                  <a:gd name="connsiteX962" fmla="*/ 7911 w 10000"/>
                  <a:gd name="connsiteY962" fmla="*/ 7665 h 10000"/>
                  <a:gd name="connsiteX963" fmla="*/ 7917 w 10000"/>
                  <a:gd name="connsiteY963" fmla="*/ 7600 h 10000"/>
                  <a:gd name="connsiteX964" fmla="*/ 7928 w 10000"/>
                  <a:gd name="connsiteY964" fmla="*/ 7581 h 10000"/>
                  <a:gd name="connsiteX965" fmla="*/ 7917 w 10000"/>
                  <a:gd name="connsiteY965" fmla="*/ 7474 h 10000"/>
                  <a:gd name="connsiteX966" fmla="*/ 7873 w 10000"/>
                  <a:gd name="connsiteY966" fmla="*/ 7335 h 10000"/>
                  <a:gd name="connsiteX967" fmla="*/ 7756 w 10000"/>
                  <a:gd name="connsiteY967" fmla="*/ 7050 h 10000"/>
                  <a:gd name="connsiteX968" fmla="*/ 7679 w 10000"/>
                  <a:gd name="connsiteY968" fmla="*/ 6839 h 10000"/>
                  <a:gd name="connsiteX969" fmla="*/ 7668 w 10000"/>
                  <a:gd name="connsiteY969" fmla="*/ 6823 h 10000"/>
                  <a:gd name="connsiteX970" fmla="*/ 7659 w 10000"/>
                  <a:gd name="connsiteY970" fmla="*/ 6768 h 10000"/>
                  <a:gd name="connsiteX971" fmla="*/ 7659 w 10000"/>
                  <a:gd name="connsiteY971" fmla="*/ 6739 h 10000"/>
                  <a:gd name="connsiteX972" fmla="*/ 7651 w 10000"/>
                  <a:gd name="connsiteY972" fmla="*/ 6713 h 10000"/>
                  <a:gd name="connsiteX973" fmla="*/ 7654 w 10000"/>
                  <a:gd name="connsiteY973" fmla="*/ 6684 h 10000"/>
                  <a:gd name="connsiteX974" fmla="*/ 7643 w 10000"/>
                  <a:gd name="connsiteY974" fmla="*/ 6626 h 10000"/>
                  <a:gd name="connsiteX975" fmla="*/ 7629 w 10000"/>
                  <a:gd name="connsiteY975" fmla="*/ 6600 h 10000"/>
                  <a:gd name="connsiteX976" fmla="*/ 7629 w 10000"/>
                  <a:gd name="connsiteY976" fmla="*/ 6580 h 10000"/>
                  <a:gd name="connsiteX977" fmla="*/ 7623 w 10000"/>
                  <a:gd name="connsiteY977" fmla="*/ 6541 h 10000"/>
                  <a:gd name="connsiteX978" fmla="*/ 7615 w 10000"/>
                  <a:gd name="connsiteY978" fmla="*/ 6522 h 10000"/>
                  <a:gd name="connsiteX979" fmla="*/ 7598 w 10000"/>
                  <a:gd name="connsiteY979" fmla="*/ 6509 h 10000"/>
                  <a:gd name="connsiteX980" fmla="*/ 7587 w 10000"/>
                  <a:gd name="connsiteY980" fmla="*/ 6493 h 10000"/>
                  <a:gd name="connsiteX981" fmla="*/ 7579 w 10000"/>
                  <a:gd name="connsiteY981" fmla="*/ 6464 h 10000"/>
                  <a:gd name="connsiteX982" fmla="*/ 7587 w 10000"/>
                  <a:gd name="connsiteY982" fmla="*/ 6438 h 10000"/>
                  <a:gd name="connsiteX983" fmla="*/ 7596 w 10000"/>
                  <a:gd name="connsiteY983" fmla="*/ 6425 h 10000"/>
                  <a:gd name="connsiteX984" fmla="*/ 7590 w 10000"/>
                  <a:gd name="connsiteY984" fmla="*/ 6396 h 10000"/>
                  <a:gd name="connsiteX985" fmla="*/ 7590 w 10000"/>
                  <a:gd name="connsiteY985" fmla="*/ 6373 h 10000"/>
                  <a:gd name="connsiteX986" fmla="*/ 7587 w 10000"/>
                  <a:gd name="connsiteY986" fmla="*/ 6354 h 10000"/>
                  <a:gd name="connsiteX987" fmla="*/ 7582 w 10000"/>
                  <a:gd name="connsiteY987" fmla="*/ 6344 h 10000"/>
                  <a:gd name="connsiteX988" fmla="*/ 7582 w 10000"/>
                  <a:gd name="connsiteY988" fmla="*/ 6324 h 10000"/>
                  <a:gd name="connsiteX989" fmla="*/ 7571 w 10000"/>
                  <a:gd name="connsiteY989" fmla="*/ 6302 h 10000"/>
                  <a:gd name="connsiteX990" fmla="*/ 7548 w 10000"/>
                  <a:gd name="connsiteY990" fmla="*/ 6256 h 10000"/>
                  <a:gd name="connsiteX991" fmla="*/ 7546 w 10000"/>
                  <a:gd name="connsiteY991" fmla="*/ 6218 h 10000"/>
                  <a:gd name="connsiteX992" fmla="*/ 7540 w 10000"/>
                  <a:gd name="connsiteY992" fmla="*/ 6159 h 10000"/>
                  <a:gd name="connsiteX993" fmla="*/ 7535 w 10000"/>
                  <a:gd name="connsiteY993" fmla="*/ 6114 h 10000"/>
                  <a:gd name="connsiteX994" fmla="*/ 7535 w 10000"/>
                  <a:gd name="connsiteY994" fmla="*/ 6088 h 10000"/>
                  <a:gd name="connsiteX995" fmla="*/ 7540 w 10000"/>
                  <a:gd name="connsiteY995" fmla="*/ 6049 h 10000"/>
                  <a:gd name="connsiteX996" fmla="*/ 7546 w 10000"/>
                  <a:gd name="connsiteY996" fmla="*/ 6004 h 10000"/>
                  <a:gd name="connsiteX997" fmla="*/ 7548 w 10000"/>
                  <a:gd name="connsiteY997" fmla="*/ 5965 h 10000"/>
                  <a:gd name="connsiteX998" fmla="*/ 7548 w 10000"/>
                  <a:gd name="connsiteY998" fmla="*/ 5946 h 10000"/>
                  <a:gd name="connsiteX999" fmla="*/ 7548 w 10000"/>
                  <a:gd name="connsiteY999" fmla="*/ 5933 h 10000"/>
                  <a:gd name="connsiteX1000" fmla="*/ 7548 w 10000"/>
                  <a:gd name="connsiteY1000" fmla="*/ 5910 h 10000"/>
                  <a:gd name="connsiteX1001" fmla="*/ 7548 w 10000"/>
                  <a:gd name="connsiteY1001" fmla="*/ 5897 h 10000"/>
                  <a:gd name="connsiteX1002" fmla="*/ 7546 w 10000"/>
                  <a:gd name="connsiteY1002" fmla="*/ 5871 h 10000"/>
                  <a:gd name="connsiteX1003" fmla="*/ 7535 w 10000"/>
                  <a:gd name="connsiteY1003" fmla="*/ 5839 h 10000"/>
                  <a:gd name="connsiteX1004" fmla="*/ 7524 w 10000"/>
                  <a:gd name="connsiteY1004" fmla="*/ 5797 h 10000"/>
                  <a:gd name="connsiteX1005" fmla="*/ 7518 w 10000"/>
                  <a:gd name="connsiteY1005" fmla="*/ 5767 h 10000"/>
                  <a:gd name="connsiteX1006" fmla="*/ 7515 w 10000"/>
                  <a:gd name="connsiteY1006" fmla="*/ 5745 h 10000"/>
                  <a:gd name="connsiteX1007" fmla="*/ 7501 w 10000"/>
                  <a:gd name="connsiteY1007" fmla="*/ 5683 h 10000"/>
                  <a:gd name="connsiteX1008" fmla="*/ 7490 w 10000"/>
                  <a:gd name="connsiteY1008" fmla="*/ 5631 h 10000"/>
                  <a:gd name="connsiteX1009" fmla="*/ 7482 w 10000"/>
                  <a:gd name="connsiteY1009" fmla="*/ 5593 h 10000"/>
                  <a:gd name="connsiteX1010" fmla="*/ 7476 w 10000"/>
                  <a:gd name="connsiteY1010" fmla="*/ 5570 h 10000"/>
                  <a:gd name="connsiteX1011" fmla="*/ 7476 w 10000"/>
                  <a:gd name="connsiteY1011" fmla="*/ 5528 h 10000"/>
                  <a:gd name="connsiteX1012" fmla="*/ 7482 w 10000"/>
                  <a:gd name="connsiteY1012" fmla="*/ 5502 h 10000"/>
                  <a:gd name="connsiteX1013" fmla="*/ 7490 w 10000"/>
                  <a:gd name="connsiteY1013" fmla="*/ 5489 h 10000"/>
                  <a:gd name="connsiteX1014" fmla="*/ 7499 w 10000"/>
                  <a:gd name="connsiteY1014" fmla="*/ 5479 h 10000"/>
                  <a:gd name="connsiteX1015" fmla="*/ 7493 w 10000"/>
                  <a:gd name="connsiteY1015" fmla="*/ 5427 h 10000"/>
                  <a:gd name="connsiteX1016" fmla="*/ 7501 w 10000"/>
                  <a:gd name="connsiteY1016" fmla="*/ 5415 h 10000"/>
                  <a:gd name="connsiteX1017" fmla="*/ 7510 w 10000"/>
                  <a:gd name="connsiteY1017" fmla="*/ 5398 h 10000"/>
                  <a:gd name="connsiteX1018" fmla="*/ 7515 w 10000"/>
                  <a:gd name="connsiteY1018" fmla="*/ 5379 h 10000"/>
                  <a:gd name="connsiteX1019" fmla="*/ 7526 w 10000"/>
                  <a:gd name="connsiteY1019" fmla="*/ 5366 h 10000"/>
                  <a:gd name="connsiteX1020" fmla="*/ 7518 w 10000"/>
                  <a:gd name="connsiteY1020" fmla="*/ 5350 h 10000"/>
                  <a:gd name="connsiteX1021" fmla="*/ 7518 w 10000"/>
                  <a:gd name="connsiteY1021" fmla="*/ 5330 h 10000"/>
                  <a:gd name="connsiteX1022" fmla="*/ 7526 w 10000"/>
                  <a:gd name="connsiteY1022" fmla="*/ 5311 h 10000"/>
                  <a:gd name="connsiteX1023" fmla="*/ 7540 w 10000"/>
                  <a:gd name="connsiteY1023" fmla="*/ 5291 h 10000"/>
                  <a:gd name="connsiteX1024" fmla="*/ 7540 w 10000"/>
                  <a:gd name="connsiteY1024" fmla="*/ 5266 h 10000"/>
                  <a:gd name="connsiteX1025" fmla="*/ 7540 w 10000"/>
                  <a:gd name="connsiteY1025" fmla="*/ 5256 h 10000"/>
                  <a:gd name="connsiteX1026" fmla="*/ 7524 w 10000"/>
                  <a:gd name="connsiteY1026" fmla="*/ 5233 h 10000"/>
                  <a:gd name="connsiteX1027" fmla="*/ 7515 w 10000"/>
                  <a:gd name="connsiteY1027" fmla="*/ 5217 h 10000"/>
                  <a:gd name="connsiteX1028" fmla="*/ 7490 w 10000"/>
                  <a:gd name="connsiteY1028" fmla="*/ 5178 h 10000"/>
                  <a:gd name="connsiteX1029" fmla="*/ 7474 w 10000"/>
                  <a:gd name="connsiteY1029" fmla="*/ 5162 h 10000"/>
                  <a:gd name="connsiteX1030" fmla="*/ 7457 w 10000"/>
                  <a:gd name="connsiteY1030" fmla="*/ 5120 h 10000"/>
                  <a:gd name="connsiteX1031" fmla="*/ 7421 w 10000"/>
                  <a:gd name="connsiteY1031" fmla="*/ 5087 h 10000"/>
                  <a:gd name="connsiteX1032" fmla="*/ 7380 w 10000"/>
                  <a:gd name="connsiteY1032" fmla="*/ 5068 h 10000"/>
                  <a:gd name="connsiteX1033" fmla="*/ 7355 w 10000"/>
                  <a:gd name="connsiteY1033" fmla="*/ 5058 h 10000"/>
                  <a:gd name="connsiteX1034" fmla="*/ 7332 w 10000"/>
                  <a:gd name="connsiteY1034" fmla="*/ 5049 h 10000"/>
                  <a:gd name="connsiteX1035" fmla="*/ 7305 w 10000"/>
                  <a:gd name="connsiteY1035" fmla="*/ 5016 h 10000"/>
                  <a:gd name="connsiteX1036" fmla="*/ 7305 w 10000"/>
                  <a:gd name="connsiteY1036" fmla="*/ 5000 h 10000"/>
                  <a:gd name="connsiteX1037" fmla="*/ 7296 w 10000"/>
                  <a:gd name="connsiteY1037" fmla="*/ 4971 h 10000"/>
                  <a:gd name="connsiteX1038" fmla="*/ 7288 w 10000"/>
                  <a:gd name="connsiteY1038" fmla="*/ 4945 h 10000"/>
                  <a:gd name="connsiteX1039" fmla="*/ 7280 w 10000"/>
                  <a:gd name="connsiteY1039" fmla="*/ 4916 h 10000"/>
                  <a:gd name="connsiteX1040" fmla="*/ 7291 w 10000"/>
                  <a:gd name="connsiteY1040" fmla="*/ 4887 h 10000"/>
                  <a:gd name="connsiteX1041" fmla="*/ 7291 w 10000"/>
                  <a:gd name="connsiteY1041" fmla="*/ 4858 h 10000"/>
                  <a:gd name="connsiteX1042" fmla="*/ 7271 w 10000"/>
                  <a:gd name="connsiteY1042" fmla="*/ 4819 h 10000"/>
                  <a:gd name="connsiteX1043" fmla="*/ 7255 w 10000"/>
                  <a:gd name="connsiteY1043" fmla="*/ 4828 h 10000"/>
                  <a:gd name="connsiteX1044" fmla="*/ 7235 w 10000"/>
                  <a:gd name="connsiteY1044" fmla="*/ 4841 h 10000"/>
                  <a:gd name="connsiteX1045" fmla="*/ 7216 w 10000"/>
                  <a:gd name="connsiteY1045" fmla="*/ 4867 h 10000"/>
                  <a:gd name="connsiteX1046" fmla="*/ 7191 w 10000"/>
                  <a:gd name="connsiteY1046" fmla="*/ 4870 h 10000"/>
                  <a:gd name="connsiteX1047" fmla="*/ 7155 w 10000"/>
                  <a:gd name="connsiteY1047" fmla="*/ 4887 h 10000"/>
                  <a:gd name="connsiteX1048" fmla="*/ 7122 w 10000"/>
                  <a:gd name="connsiteY1048" fmla="*/ 4893 h 10000"/>
                  <a:gd name="connsiteX1049" fmla="*/ 7105 w 10000"/>
                  <a:gd name="connsiteY1049" fmla="*/ 4896 h 10000"/>
                  <a:gd name="connsiteX1050" fmla="*/ 7094 w 10000"/>
                  <a:gd name="connsiteY1050" fmla="*/ 4916 h 10000"/>
                  <a:gd name="connsiteX1051" fmla="*/ 7080 w 10000"/>
                  <a:gd name="connsiteY1051" fmla="*/ 4903 h 10000"/>
                  <a:gd name="connsiteX1052" fmla="*/ 7072 w 10000"/>
                  <a:gd name="connsiteY1052" fmla="*/ 4851 h 10000"/>
                  <a:gd name="connsiteX1053" fmla="*/ 7042 w 10000"/>
                  <a:gd name="connsiteY1053" fmla="*/ 4819 h 10000"/>
                  <a:gd name="connsiteX1054" fmla="*/ 7030 w 10000"/>
                  <a:gd name="connsiteY1054" fmla="*/ 4780 h 10000"/>
                  <a:gd name="connsiteX1055" fmla="*/ 7039 w 10000"/>
                  <a:gd name="connsiteY1055" fmla="*/ 4757 h 10000"/>
                  <a:gd name="connsiteX1056" fmla="*/ 7047 w 10000"/>
                  <a:gd name="connsiteY1056" fmla="*/ 4744 h 10000"/>
                  <a:gd name="connsiteX1057" fmla="*/ 7022 w 10000"/>
                  <a:gd name="connsiteY1057" fmla="*/ 4725 h 10000"/>
                  <a:gd name="connsiteX1058" fmla="*/ 7000 w 10000"/>
                  <a:gd name="connsiteY1058" fmla="*/ 4715 h 10000"/>
                  <a:gd name="connsiteX1059" fmla="*/ 6975 w 10000"/>
                  <a:gd name="connsiteY1059" fmla="*/ 4709 h 10000"/>
                  <a:gd name="connsiteX1060" fmla="*/ 6945 w 10000"/>
                  <a:gd name="connsiteY1060" fmla="*/ 4696 h 10000"/>
                  <a:gd name="connsiteX1061" fmla="*/ 6953 w 10000"/>
                  <a:gd name="connsiteY1061" fmla="*/ 4679 h 10000"/>
                  <a:gd name="connsiteX1062" fmla="*/ 6961 w 10000"/>
                  <a:gd name="connsiteY1062" fmla="*/ 4660 h 10000"/>
                  <a:gd name="connsiteX1063" fmla="*/ 6983 w 10000"/>
                  <a:gd name="connsiteY1063" fmla="*/ 4644 h 10000"/>
                  <a:gd name="connsiteX1064" fmla="*/ 7014 w 10000"/>
                  <a:gd name="connsiteY1064" fmla="*/ 4634 h 10000"/>
                  <a:gd name="connsiteX1065" fmla="*/ 7025 w 10000"/>
                  <a:gd name="connsiteY1065" fmla="*/ 4615 h 10000"/>
                  <a:gd name="connsiteX1066" fmla="*/ 7047 w 10000"/>
                  <a:gd name="connsiteY1066" fmla="*/ 4582 h 10000"/>
                  <a:gd name="connsiteX1067" fmla="*/ 7069 w 10000"/>
                  <a:gd name="connsiteY1067" fmla="*/ 4563 h 10000"/>
                  <a:gd name="connsiteX1068" fmla="*/ 7078 w 10000"/>
                  <a:gd name="connsiteY1068" fmla="*/ 4553 h 10000"/>
                  <a:gd name="connsiteX1069" fmla="*/ 7097 w 10000"/>
                  <a:gd name="connsiteY1069" fmla="*/ 4527 h 10000"/>
                  <a:gd name="connsiteX1070" fmla="*/ 7122 w 10000"/>
                  <a:gd name="connsiteY1070" fmla="*/ 4517 h 10000"/>
                  <a:gd name="connsiteX1071" fmla="*/ 7139 w 10000"/>
                  <a:gd name="connsiteY1071" fmla="*/ 4488 h 10000"/>
                  <a:gd name="connsiteX1072" fmla="*/ 7147 w 10000"/>
                  <a:gd name="connsiteY1072" fmla="*/ 4459 h 10000"/>
                  <a:gd name="connsiteX1073" fmla="*/ 7161 w 10000"/>
                  <a:gd name="connsiteY1073" fmla="*/ 4440 h 10000"/>
                  <a:gd name="connsiteX1074" fmla="*/ 7177 w 10000"/>
                  <a:gd name="connsiteY1074" fmla="*/ 4430 h 10000"/>
                  <a:gd name="connsiteX1075" fmla="*/ 7202 w 10000"/>
                  <a:gd name="connsiteY1075" fmla="*/ 4407 h 10000"/>
                  <a:gd name="connsiteX1076" fmla="*/ 7224 w 10000"/>
                  <a:gd name="connsiteY1076" fmla="*/ 4417 h 10000"/>
                  <a:gd name="connsiteX1077" fmla="*/ 7241 w 10000"/>
                  <a:gd name="connsiteY1077" fmla="*/ 4404 h 10000"/>
                  <a:gd name="connsiteX1078" fmla="*/ 7263 w 10000"/>
                  <a:gd name="connsiteY1078" fmla="*/ 4398 h 10000"/>
                  <a:gd name="connsiteX1079" fmla="*/ 7283 w 10000"/>
                  <a:gd name="connsiteY1079" fmla="*/ 4424 h 10000"/>
                  <a:gd name="connsiteX1080" fmla="*/ 7305 w 10000"/>
                  <a:gd name="connsiteY1080" fmla="*/ 4433 h 10000"/>
                  <a:gd name="connsiteX1081" fmla="*/ 7332 w 10000"/>
                  <a:gd name="connsiteY1081" fmla="*/ 4443 h 10000"/>
                  <a:gd name="connsiteX1082" fmla="*/ 7380 w 10000"/>
                  <a:gd name="connsiteY1082" fmla="*/ 4398 h 10000"/>
                  <a:gd name="connsiteX1083" fmla="*/ 7404 w 10000"/>
                  <a:gd name="connsiteY1083" fmla="*/ 4378 h 10000"/>
                  <a:gd name="connsiteX1084" fmla="*/ 7418 w 10000"/>
                  <a:gd name="connsiteY1084" fmla="*/ 4369 h 10000"/>
                  <a:gd name="connsiteX1085" fmla="*/ 7443 w 10000"/>
                  <a:gd name="connsiteY1085" fmla="*/ 4356 h 10000"/>
                  <a:gd name="connsiteX1086" fmla="*/ 7460 w 10000"/>
                  <a:gd name="connsiteY1086" fmla="*/ 4385 h 10000"/>
                  <a:gd name="connsiteX1087" fmla="*/ 7460 w 10000"/>
                  <a:gd name="connsiteY1087" fmla="*/ 4404 h 10000"/>
                  <a:gd name="connsiteX1088" fmla="*/ 7499 w 10000"/>
                  <a:gd name="connsiteY1088" fmla="*/ 4417 h 10000"/>
                  <a:gd name="connsiteX1089" fmla="*/ 7515 w 10000"/>
                  <a:gd name="connsiteY1089" fmla="*/ 4414 h 10000"/>
                  <a:gd name="connsiteX1090" fmla="*/ 7565 w 10000"/>
                  <a:gd name="connsiteY1090" fmla="*/ 4385 h 10000"/>
                  <a:gd name="connsiteX1091" fmla="*/ 7579 w 10000"/>
                  <a:gd name="connsiteY1091" fmla="*/ 4346 h 10000"/>
                  <a:gd name="connsiteX1092" fmla="*/ 7582 w 10000"/>
                  <a:gd name="connsiteY1092" fmla="*/ 4317 h 10000"/>
                  <a:gd name="connsiteX1093" fmla="*/ 7590 w 10000"/>
                  <a:gd name="connsiteY1093" fmla="*/ 4301 h 10000"/>
                  <a:gd name="connsiteX1094" fmla="*/ 7612 w 10000"/>
                  <a:gd name="connsiteY1094" fmla="*/ 4271 h 10000"/>
                  <a:gd name="connsiteX1095" fmla="*/ 7623 w 10000"/>
                  <a:gd name="connsiteY1095" fmla="*/ 4262 h 10000"/>
                  <a:gd name="connsiteX1096" fmla="*/ 7634 w 10000"/>
                  <a:gd name="connsiteY1096" fmla="*/ 4245 h 10000"/>
                  <a:gd name="connsiteX1097" fmla="*/ 7645 w 10000"/>
                  <a:gd name="connsiteY1097" fmla="*/ 4265 h 10000"/>
                  <a:gd name="connsiteX1098" fmla="*/ 7670 w 10000"/>
                  <a:gd name="connsiteY1098" fmla="*/ 4284 h 10000"/>
                  <a:gd name="connsiteX1099" fmla="*/ 7701 w 10000"/>
                  <a:gd name="connsiteY1099" fmla="*/ 4275 h 10000"/>
                  <a:gd name="connsiteX1100" fmla="*/ 7717 w 10000"/>
                  <a:gd name="connsiteY1100" fmla="*/ 4275 h 10000"/>
                  <a:gd name="connsiteX1101" fmla="*/ 7740 w 10000"/>
                  <a:gd name="connsiteY1101" fmla="*/ 4284 h 10000"/>
                  <a:gd name="connsiteX1102" fmla="*/ 7767 w 10000"/>
                  <a:gd name="connsiteY1102" fmla="*/ 4284 h 10000"/>
                  <a:gd name="connsiteX1103" fmla="*/ 7895 w 10000"/>
                  <a:gd name="connsiteY1103" fmla="*/ 4207 h 10000"/>
                  <a:gd name="connsiteX1104" fmla="*/ 7895 w 10000"/>
                  <a:gd name="connsiteY1104" fmla="*/ 4187 h 10000"/>
                  <a:gd name="connsiteX1105" fmla="*/ 7895 w 10000"/>
                  <a:gd name="connsiteY1105" fmla="*/ 4171 h 10000"/>
                  <a:gd name="connsiteX1106" fmla="*/ 7903 w 10000"/>
                  <a:gd name="connsiteY1106" fmla="*/ 4148 h 10000"/>
                  <a:gd name="connsiteX1107" fmla="*/ 7917 w 10000"/>
                  <a:gd name="connsiteY1107" fmla="*/ 4158 h 10000"/>
                  <a:gd name="connsiteX1108" fmla="*/ 7967 w 10000"/>
                  <a:gd name="connsiteY1108" fmla="*/ 4203 h 10000"/>
                  <a:gd name="connsiteX1109" fmla="*/ 7994 w 10000"/>
                  <a:gd name="connsiteY1109" fmla="*/ 4203 h 10000"/>
                  <a:gd name="connsiteX1110" fmla="*/ 8064 w 10000"/>
                  <a:gd name="connsiteY1110" fmla="*/ 4242 h 10000"/>
                  <a:gd name="connsiteX1111" fmla="*/ 8083 w 10000"/>
                  <a:gd name="connsiteY1111" fmla="*/ 4245 h 10000"/>
                  <a:gd name="connsiteX1112" fmla="*/ 8105 w 10000"/>
                  <a:gd name="connsiteY1112" fmla="*/ 4226 h 10000"/>
                  <a:gd name="connsiteX1113" fmla="*/ 8136 w 10000"/>
                  <a:gd name="connsiteY1113" fmla="*/ 4187 h 10000"/>
                  <a:gd name="connsiteX1114" fmla="*/ 8161 w 10000"/>
                  <a:gd name="connsiteY1114" fmla="*/ 4168 h 10000"/>
                  <a:gd name="connsiteX1115" fmla="*/ 8172 w 10000"/>
                  <a:gd name="connsiteY1115" fmla="*/ 4161 h 10000"/>
                  <a:gd name="connsiteX1116" fmla="*/ 8208 w 10000"/>
                  <a:gd name="connsiteY1116" fmla="*/ 4168 h 10000"/>
                  <a:gd name="connsiteX1117" fmla="*/ 8235 w 10000"/>
                  <a:gd name="connsiteY1117" fmla="*/ 4168 h 10000"/>
                  <a:gd name="connsiteX1118" fmla="*/ 8258 w 10000"/>
                  <a:gd name="connsiteY1118" fmla="*/ 4152 h 10000"/>
                  <a:gd name="connsiteX1119" fmla="*/ 8283 w 10000"/>
                  <a:gd name="connsiteY1119" fmla="*/ 4152 h 10000"/>
                  <a:gd name="connsiteX1120" fmla="*/ 8299 w 10000"/>
                  <a:gd name="connsiteY1120" fmla="*/ 4132 h 10000"/>
                  <a:gd name="connsiteX1121" fmla="*/ 8316 w 10000"/>
                  <a:gd name="connsiteY1121" fmla="*/ 4113 h 10000"/>
                  <a:gd name="connsiteX1122" fmla="*/ 8330 w 10000"/>
                  <a:gd name="connsiteY1122" fmla="*/ 4084 h 10000"/>
                  <a:gd name="connsiteX1123" fmla="*/ 8341 w 10000"/>
                  <a:gd name="connsiteY1123" fmla="*/ 4058 h 10000"/>
                  <a:gd name="connsiteX1124" fmla="*/ 8349 w 10000"/>
                  <a:gd name="connsiteY1124" fmla="*/ 4064 h 10000"/>
                  <a:gd name="connsiteX1125" fmla="*/ 8366 w 10000"/>
                  <a:gd name="connsiteY1125" fmla="*/ 4067 h 10000"/>
                  <a:gd name="connsiteX1126" fmla="*/ 8374 w 10000"/>
                  <a:gd name="connsiteY1126" fmla="*/ 4084 h 10000"/>
                  <a:gd name="connsiteX1127" fmla="*/ 8402 w 10000"/>
                  <a:gd name="connsiteY1127" fmla="*/ 4054 h 10000"/>
                  <a:gd name="connsiteX1128" fmla="*/ 8427 w 10000"/>
                  <a:gd name="connsiteY1128" fmla="*/ 4028 h 10000"/>
                  <a:gd name="connsiteX1129" fmla="*/ 8438 w 10000"/>
                  <a:gd name="connsiteY1129" fmla="*/ 4025 h 10000"/>
                  <a:gd name="connsiteX1130" fmla="*/ 8468 w 10000"/>
                  <a:gd name="connsiteY1130" fmla="*/ 4006 h 10000"/>
                  <a:gd name="connsiteX1131" fmla="*/ 8485 w 10000"/>
                  <a:gd name="connsiteY1131" fmla="*/ 3999 h 10000"/>
                  <a:gd name="connsiteX1132" fmla="*/ 8493 w 10000"/>
                  <a:gd name="connsiteY1132" fmla="*/ 4025 h 10000"/>
                  <a:gd name="connsiteX1133" fmla="*/ 8515 w 10000"/>
                  <a:gd name="connsiteY1133" fmla="*/ 4028 h 10000"/>
                  <a:gd name="connsiteX1134" fmla="*/ 8543 w 10000"/>
                  <a:gd name="connsiteY1134" fmla="*/ 4009 h 10000"/>
                  <a:gd name="connsiteX1135" fmla="*/ 8551 w 10000"/>
                  <a:gd name="connsiteY1135" fmla="*/ 3990 h 10000"/>
                  <a:gd name="connsiteX1136" fmla="*/ 8582 w 10000"/>
                  <a:gd name="connsiteY1136" fmla="*/ 3977 h 10000"/>
                  <a:gd name="connsiteX1137" fmla="*/ 8596 w 10000"/>
                  <a:gd name="connsiteY1137" fmla="*/ 3977 h 10000"/>
                  <a:gd name="connsiteX1138" fmla="*/ 8607 w 10000"/>
                  <a:gd name="connsiteY1138" fmla="*/ 3980 h 10000"/>
                  <a:gd name="connsiteX1139" fmla="*/ 8645 w 10000"/>
                  <a:gd name="connsiteY1139" fmla="*/ 3970 h 10000"/>
                  <a:gd name="connsiteX1140" fmla="*/ 8654 w 10000"/>
                  <a:gd name="connsiteY1140" fmla="*/ 3951 h 10000"/>
                  <a:gd name="connsiteX1141" fmla="*/ 8670 w 10000"/>
                  <a:gd name="connsiteY1141" fmla="*/ 3935 h 10000"/>
                  <a:gd name="connsiteX1142" fmla="*/ 8695 w 10000"/>
                  <a:gd name="connsiteY1142" fmla="*/ 3935 h 10000"/>
                  <a:gd name="connsiteX1143" fmla="*/ 8704 w 10000"/>
                  <a:gd name="connsiteY1143" fmla="*/ 3951 h 10000"/>
                  <a:gd name="connsiteX1144" fmla="*/ 8717 w 10000"/>
                  <a:gd name="connsiteY1144" fmla="*/ 3964 h 10000"/>
                  <a:gd name="connsiteX1145" fmla="*/ 8751 w 10000"/>
                  <a:gd name="connsiteY1145" fmla="*/ 3951 h 10000"/>
                  <a:gd name="connsiteX1146" fmla="*/ 8776 w 10000"/>
                  <a:gd name="connsiteY1146" fmla="*/ 3935 h 10000"/>
                  <a:gd name="connsiteX1147" fmla="*/ 8798 w 10000"/>
                  <a:gd name="connsiteY1147" fmla="*/ 3925 h 10000"/>
                  <a:gd name="connsiteX1148" fmla="*/ 8806 w 10000"/>
                  <a:gd name="connsiteY1148" fmla="*/ 3892 h 10000"/>
                  <a:gd name="connsiteX1149" fmla="*/ 8814 w 10000"/>
                  <a:gd name="connsiteY1149" fmla="*/ 3876 h 10000"/>
                  <a:gd name="connsiteX1150" fmla="*/ 8839 w 10000"/>
                  <a:gd name="connsiteY1150" fmla="*/ 3873 h 10000"/>
                  <a:gd name="connsiteX1151" fmla="*/ 8842 w 10000"/>
                  <a:gd name="connsiteY1151" fmla="*/ 3876 h 10000"/>
                  <a:gd name="connsiteX1152" fmla="*/ 8856 w 10000"/>
                  <a:gd name="connsiteY1152" fmla="*/ 3863 h 10000"/>
                  <a:gd name="connsiteX1153" fmla="*/ 8856 w 10000"/>
                  <a:gd name="connsiteY1153" fmla="*/ 3841 h 10000"/>
                  <a:gd name="connsiteX1154" fmla="*/ 8870 w 10000"/>
                  <a:gd name="connsiteY1154" fmla="*/ 3821 h 10000"/>
                  <a:gd name="connsiteX1155" fmla="*/ 8903 w 10000"/>
                  <a:gd name="connsiteY1155" fmla="*/ 3802 h 10000"/>
                  <a:gd name="connsiteX1156" fmla="*/ 8914 w 10000"/>
                  <a:gd name="connsiteY1156" fmla="*/ 3782 h 10000"/>
                  <a:gd name="connsiteX1157" fmla="*/ 8939 w 10000"/>
                  <a:gd name="connsiteY1157" fmla="*/ 3782 h 10000"/>
                  <a:gd name="connsiteX1158" fmla="*/ 8961 w 10000"/>
                  <a:gd name="connsiteY1158" fmla="*/ 3779 h 10000"/>
                  <a:gd name="connsiteX1159" fmla="*/ 8983 w 10000"/>
                  <a:gd name="connsiteY1159" fmla="*/ 3760 h 10000"/>
                  <a:gd name="connsiteX1160" fmla="*/ 9003 w 10000"/>
                  <a:gd name="connsiteY1160" fmla="*/ 3763 h 10000"/>
                  <a:gd name="connsiteX1161" fmla="*/ 9019 w 10000"/>
                  <a:gd name="connsiteY1161" fmla="*/ 3779 h 10000"/>
                  <a:gd name="connsiteX1162" fmla="*/ 9050 w 10000"/>
                  <a:gd name="connsiteY1162" fmla="*/ 3812 h 10000"/>
                  <a:gd name="connsiteX1163" fmla="*/ 9080 w 10000"/>
                  <a:gd name="connsiteY1163" fmla="*/ 3831 h 10000"/>
                  <a:gd name="connsiteX1164" fmla="*/ 9097 w 10000"/>
                  <a:gd name="connsiteY1164" fmla="*/ 3867 h 10000"/>
                  <a:gd name="connsiteX1165" fmla="*/ 9114 w 10000"/>
                  <a:gd name="connsiteY1165" fmla="*/ 3902 h 10000"/>
                  <a:gd name="connsiteX1166" fmla="*/ 9122 w 10000"/>
                  <a:gd name="connsiteY1166" fmla="*/ 3935 h 10000"/>
                  <a:gd name="connsiteX1167" fmla="*/ 9125 w 10000"/>
                  <a:gd name="connsiteY1167" fmla="*/ 3964 h 10000"/>
                  <a:gd name="connsiteX1168" fmla="*/ 9130 w 10000"/>
                  <a:gd name="connsiteY1168" fmla="*/ 3999 h 10000"/>
                  <a:gd name="connsiteX1169" fmla="*/ 9130 w 10000"/>
                  <a:gd name="connsiteY1169" fmla="*/ 4054 h 10000"/>
                  <a:gd name="connsiteX1170" fmla="*/ 9155 w 10000"/>
                  <a:gd name="connsiteY1170" fmla="*/ 4093 h 10000"/>
                  <a:gd name="connsiteX1171" fmla="*/ 9169 w 10000"/>
                  <a:gd name="connsiteY1171" fmla="*/ 4090 h 10000"/>
                  <a:gd name="connsiteX1172" fmla="*/ 9211 w 10000"/>
                  <a:gd name="connsiteY1172" fmla="*/ 4077 h 10000"/>
                  <a:gd name="connsiteX1173" fmla="*/ 9244 w 10000"/>
                  <a:gd name="connsiteY1173" fmla="*/ 4077 h 10000"/>
                  <a:gd name="connsiteX1174" fmla="*/ 9252 w 10000"/>
                  <a:gd name="connsiteY1174" fmla="*/ 4103 h 10000"/>
                  <a:gd name="connsiteX1175" fmla="*/ 9258 w 10000"/>
                  <a:gd name="connsiteY1175" fmla="*/ 4148 h 10000"/>
                  <a:gd name="connsiteX1176" fmla="*/ 9269 w 10000"/>
                  <a:gd name="connsiteY1176" fmla="*/ 4158 h 10000"/>
                  <a:gd name="connsiteX1177" fmla="*/ 9294 w 10000"/>
                  <a:gd name="connsiteY1177" fmla="*/ 4158 h 10000"/>
                  <a:gd name="connsiteX1178" fmla="*/ 9319 w 10000"/>
                  <a:gd name="connsiteY1178" fmla="*/ 4168 h 10000"/>
                  <a:gd name="connsiteX1179" fmla="*/ 9346 w 10000"/>
                  <a:gd name="connsiteY1179" fmla="*/ 4190 h 10000"/>
                  <a:gd name="connsiteX1180" fmla="*/ 9357 w 10000"/>
                  <a:gd name="connsiteY1180" fmla="*/ 4168 h 10000"/>
                  <a:gd name="connsiteX1181" fmla="*/ 9371 w 10000"/>
                  <a:gd name="connsiteY1181" fmla="*/ 4132 h 10000"/>
                  <a:gd name="connsiteX1182" fmla="*/ 9391 w 10000"/>
                  <a:gd name="connsiteY1182" fmla="*/ 4113 h 10000"/>
                  <a:gd name="connsiteX1183" fmla="*/ 9407 w 10000"/>
                  <a:gd name="connsiteY1183" fmla="*/ 4103 h 10000"/>
                  <a:gd name="connsiteX1184" fmla="*/ 9435 w 10000"/>
                  <a:gd name="connsiteY1184" fmla="*/ 4100 h 10000"/>
                  <a:gd name="connsiteX1185" fmla="*/ 9460 w 10000"/>
                  <a:gd name="connsiteY1185" fmla="*/ 4084 h 10000"/>
                  <a:gd name="connsiteX1186" fmla="*/ 9485 w 10000"/>
                  <a:gd name="connsiteY1186" fmla="*/ 4067 h 10000"/>
                  <a:gd name="connsiteX1187" fmla="*/ 9496 w 10000"/>
                  <a:gd name="connsiteY1187" fmla="*/ 4054 h 10000"/>
                  <a:gd name="connsiteX1188" fmla="*/ 9526 w 10000"/>
                  <a:gd name="connsiteY1188" fmla="*/ 4048 h 10000"/>
                  <a:gd name="connsiteX1189" fmla="*/ 9557 w 10000"/>
                  <a:gd name="connsiteY1189" fmla="*/ 4038 h 10000"/>
                  <a:gd name="connsiteX1190" fmla="*/ 9584 w 10000"/>
                  <a:gd name="connsiteY1190" fmla="*/ 4019 h 10000"/>
                  <a:gd name="connsiteX1191" fmla="*/ 9623 w 10000"/>
                  <a:gd name="connsiteY1191" fmla="*/ 4016 h 10000"/>
                  <a:gd name="connsiteX1192" fmla="*/ 9648 w 10000"/>
                  <a:gd name="connsiteY1192" fmla="*/ 4009 h 10000"/>
                  <a:gd name="connsiteX1193" fmla="*/ 9673 w 10000"/>
                  <a:gd name="connsiteY1193" fmla="*/ 4019 h 10000"/>
                  <a:gd name="connsiteX1194" fmla="*/ 9712 w 10000"/>
                  <a:gd name="connsiteY1194" fmla="*/ 4038 h 10000"/>
                  <a:gd name="connsiteX1195" fmla="*/ 9742 w 10000"/>
                  <a:gd name="connsiteY1195" fmla="*/ 4074 h 10000"/>
                  <a:gd name="connsiteX1196" fmla="*/ 9776 w 10000"/>
                  <a:gd name="connsiteY1196" fmla="*/ 4093 h 10000"/>
                  <a:gd name="connsiteX1197" fmla="*/ 9814 w 10000"/>
                  <a:gd name="connsiteY1197" fmla="*/ 4109 h 10000"/>
                  <a:gd name="connsiteX1198" fmla="*/ 9859 w 10000"/>
                  <a:gd name="connsiteY1198" fmla="*/ 4119 h 10000"/>
                  <a:gd name="connsiteX1199" fmla="*/ 9898 w 10000"/>
                  <a:gd name="connsiteY1199" fmla="*/ 4122 h 10000"/>
                  <a:gd name="connsiteX1200" fmla="*/ 9931 w 10000"/>
                  <a:gd name="connsiteY1200" fmla="*/ 4109 h 10000"/>
                  <a:gd name="connsiteX1201" fmla="*/ 9956 w 10000"/>
                  <a:gd name="connsiteY1201" fmla="*/ 4100 h 10000"/>
                  <a:gd name="connsiteX1202" fmla="*/ 9981 w 10000"/>
                  <a:gd name="connsiteY1202" fmla="*/ 4067 h 10000"/>
                  <a:gd name="connsiteX1203" fmla="*/ 9994 w 10000"/>
                  <a:gd name="connsiteY1203" fmla="*/ 4035 h 10000"/>
                  <a:gd name="connsiteX1204" fmla="*/ 10000 w 10000"/>
                  <a:gd name="connsiteY1204" fmla="*/ 3996 h 10000"/>
                  <a:gd name="connsiteX1205" fmla="*/ 9994 w 10000"/>
                  <a:gd name="connsiteY1205" fmla="*/ 3941 h 10000"/>
                  <a:gd name="connsiteX1206" fmla="*/ 9986 w 10000"/>
                  <a:gd name="connsiteY1206" fmla="*/ 3905 h 10000"/>
                  <a:gd name="connsiteX1207" fmla="*/ 9981 w 10000"/>
                  <a:gd name="connsiteY1207" fmla="*/ 3857 h 10000"/>
                  <a:gd name="connsiteX1208" fmla="*/ 9989 w 10000"/>
                  <a:gd name="connsiteY1208" fmla="*/ 3837 h 10000"/>
                  <a:gd name="connsiteX1209" fmla="*/ 9989 w 10000"/>
                  <a:gd name="connsiteY1209" fmla="*/ 3812 h 10000"/>
                  <a:gd name="connsiteX1210" fmla="*/ 9981 w 10000"/>
                  <a:gd name="connsiteY1210" fmla="*/ 3792 h 10000"/>
                  <a:gd name="connsiteX1211" fmla="*/ 9970 w 10000"/>
                  <a:gd name="connsiteY1211" fmla="*/ 3763 h 10000"/>
                  <a:gd name="connsiteX1212" fmla="*/ 9945 w 10000"/>
                  <a:gd name="connsiteY1212" fmla="*/ 3705 h 10000"/>
                  <a:gd name="connsiteX1213" fmla="*/ 9931 w 10000"/>
                  <a:gd name="connsiteY1213" fmla="*/ 3659 h 10000"/>
                  <a:gd name="connsiteX1214" fmla="*/ 9903 w 10000"/>
                  <a:gd name="connsiteY1214" fmla="*/ 3640 h 10000"/>
                  <a:gd name="connsiteX1215" fmla="*/ 9881 w 10000"/>
                  <a:gd name="connsiteY1215" fmla="*/ 3620 h 10000"/>
                  <a:gd name="connsiteX1216" fmla="*/ 9856 w 10000"/>
                  <a:gd name="connsiteY1216" fmla="*/ 3595 h 10000"/>
                  <a:gd name="connsiteX1217" fmla="*/ 9817 w 10000"/>
                  <a:gd name="connsiteY1217" fmla="*/ 3562 h 10000"/>
                  <a:gd name="connsiteX1218" fmla="*/ 9795 w 10000"/>
                  <a:gd name="connsiteY1218" fmla="*/ 3546 h 10000"/>
                  <a:gd name="connsiteX1219" fmla="*/ 9778 w 10000"/>
                  <a:gd name="connsiteY1219" fmla="*/ 3527 h 10000"/>
                  <a:gd name="connsiteX1220" fmla="*/ 9745 w 10000"/>
                  <a:gd name="connsiteY1220" fmla="*/ 3501 h 10000"/>
                  <a:gd name="connsiteX1221" fmla="*/ 9726 w 10000"/>
                  <a:gd name="connsiteY1221" fmla="*/ 3488 h 10000"/>
                  <a:gd name="connsiteX1222" fmla="*/ 9704 w 10000"/>
                  <a:gd name="connsiteY1222" fmla="*/ 3472 h 10000"/>
                  <a:gd name="connsiteX1223" fmla="*/ 9695 w 10000"/>
                  <a:gd name="connsiteY1223" fmla="*/ 3468 h 10000"/>
                  <a:gd name="connsiteX1224" fmla="*/ 9690 w 10000"/>
                  <a:gd name="connsiteY1224" fmla="*/ 3459 h 10000"/>
                  <a:gd name="connsiteX1225" fmla="*/ 9673 w 10000"/>
                  <a:gd name="connsiteY1225" fmla="*/ 3449 h 10000"/>
                  <a:gd name="connsiteX1226" fmla="*/ 9665 w 10000"/>
                  <a:gd name="connsiteY1226" fmla="*/ 3442 h 10000"/>
                  <a:gd name="connsiteX1227" fmla="*/ 9654 w 10000"/>
                  <a:gd name="connsiteY1227" fmla="*/ 3449 h 10000"/>
                  <a:gd name="connsiteX1228" fmla="*/ 9521 w 10000"/>
                  <a:gd name="connsiteY1228" fmla="*/ 3394 h 10000"/>
                  <a:gd name="connsiteX1229" fmla="*/ 9510 w 10000"/>
                  <a:gd name="connsiteY1229" fmla="*/ 3368 h 10000"/>
                  <a:gd name="connsiteX1230" fmla="*/ 9496 w 10000"/>
                  <a:gd name="connsiteY1230" fmla="*/ 3287 h 10000"/>
                  <a:gd name="connsiteX1231" fmla="*/ 9488 w 10000"/>
                  <a:gd name="connsiteY1231" fmla="*/ 3216 h 10000"/>
                  <a:gd name="connsiteX1232" fmla="*/ 9493 w 10000"/>
                  <a:gd name="connsiteY1232" fmla="*/ 3174 h 10000"/>
                  <a:gd name="connsiteX1233" fmla="*/ 9501 w 10000"/>
                  <a:gd name="connsiteY1233" fmla="*/ 3128 h 10000"/>
                  <a:gd name="connsiteX1234" fmla="*/ 9488 w 10000"/>
                  <a:gd name="connsiteY1234" fmla="*/ 3025 h 10000"/>
                  <a:gd name="connsiteX1235" fmla="*/ 9446 w 10000"/>
                  <a:gd name="connsiteY1235" fmla="*/ 2931 h 10000"/>
                  <a:gd name="connsiteX1236" fmla="*/ 9382 w 10000"/>
                  <a:gd name="connsiteY1236" fmla="*/ 2837 h 10000"/>
                  <a:gd name="connsiteX1237" fmla="*/ 9316 w 10000"/>
                  <a:gd name="connsiteY1237" fmla="*/ 2753 h 10000"/>
                  <a:gd name="connsiteX1238" fmla="*/ 9294 w 10000"/>
                  <a:gd name="connsiteY1238" fmla="*/ 2655 h 10000"/>
                  <a:gd name="connsiteX1239" fmla="*/ 9213 w 10000"/>
                  <a:gd name="connsiteY1239" fmla="*/ 2328 h 10000"/>
                  <a:gd name="connsiteX1240" fmla="*/ 9172 w 10000"/>
                  <a:gd name="connsiteY1240" fmla="*/ 2286 h 10000"/>
                  <a:gd name="connsiteX1241" fmla="*/ 9019 w 10000"/>
                  <a:gd name="connsiteY1241" fmla="*/ 2082 h 10000"/>
                  <a:gd name="connsiteX1242" fmla="*/ 8906 w 10000"/>
                  <a:gd name="connsiteY1242" fmla="*/ 1946 h 10000"/>
                  <a:gd name="connsiteX1243" fmla="*/ 8801 w 10000"/>
                  <a:gd name="connsiteY1243" fmla="*/ 1778 h 10000"/>
                  <a:gd name="connsiteX1244" fmla="*/ 8806 w 10000"/>
                  <a:gd name="connsiteY1244" fmla="*/ 1713 h 10000"/>
                  <a:gd name="connsiteX1245" fmla="*/ 8809 w 10000"/>
                  <a:gd name="connsiteY1245" fmla="*/ 1703 h 10000"/>
                  <a:gd name="connsiteX1246" fmla="*/ 8817 w 10000"/>
                  <a:gd name="connsiteY1246" fmla="*/ 1713 h 10000"/>
                  <a:gd name="connsiteX1247" fmla="*/ 8834 w 10000"/>
                  <a:gd name="connsiteY1247" fmla="*/ 1729 h 10000"/>
                  <a:gd name="connsiteX1248" fmla="*/ 8839 w 10000"/>
                  <a:gd name="connsiteY1248" fmla="*/ 1729 h 10000"/>
                  <a:gd name="connsiteX1249" fmla="*/ 8848 w 10000"/>
                  <a:gd name="connsiteY1249" fmla="*/ 1723 h 10000"/>
                  <a:gd name="connsiteX1250" fmla="*/ 8850 w 10000"/>
                  <a:gd name="connsiteY1250" fmla="*/ 1703 h 10000"/>
                  <a:gd name="connsiteX1251" fmla="*/ 8850 w 10000"/>
                  <a:gd name="connsiteY1251" fmla="*/ 1684 h 10000"/>
                  <a:gd name="connsiteX1252" fmla="*/ 8850 w 10000"/>
                  <a:gd name="connsiteY1252" fmla="*/ 1648 h 10000"/>
                  <a:gd name="connsiteX1253" fmla="*/ 8881 w 10000"/>
                  <a:gd name="connsiteY1253" fmla="*/ 1571 h 10000"/>
                  <a:gd name="connsiteX1254" fmla="*/ 8895 w 10000"/>
                  <a:gd name="connsiteY1254" fmla="*/ 1541 h 10000"/>
                  <a:gd name="connsiteX1255" fmla="*/ 8895 w 10000"/>
                  <a:gd name="connsiteY1255" fmla="*/ 1525 h 10000"/>
                  <a:gd name="connsiteX1256" fmla="*/ 8881 w 10000"/>
                  <a:gd name="connsiteY1256" fmla="*/ 1516 h 10000"/>
                  <a:gd name="connsiteX1257" fmla="*/ 8864 w 10000"/>
                  <a:gd name="connsiteY1257" fmla="*/ 1522 h 10000"/>
                  <a:gd name="connsiteX1258" fmla="*/ 8850 w 10000"/>
                  <a:gd name="connsiteY1258" fmla="*/ 1535 h 10000"/>
                  <a:gd name="connsiteX1259" fmla="*/ 8834 w 10000"/>
                  <a:gd name="connsiteY1259" fmla="*/ 1571 h 10000"/>
                  <a:gd name="connsiteX1260" fmla="*/ 8825 w 10000"/>
                  <a:gd name="connsiteY1260" fmla="*/ 1587 h 10000"/>
                  <a:gd name="connsiteX1261" fmla="*/ 8776 w 10000"/>
                  <a:gd name="connsiteY1261" fmla="*/ 1571 h 10000"/>
                  <a:gd name="connsiteX1262" fmla="*/ 8745 w 10000"/>
                  <a:gd name="connsiteY1262" fmla="*/ 1580 h 10000"/>
                  <a:gd name="connsiteX1263" fmla="*/ 8720 w 10000"/>
                  <a:gd name="connsiteY1263" fmla="*/ 1587 h 10000"/>
                  <a:gd name="connsiteX1264" fmla="*/ 8709 w 10000"/>
                  <a:gd name="connsiteY1264" fmla="*/ 1609 h 10000"/>
                  <a:gd name="connsiteX1265" fmla="*/ 8693 w 10000"/>
                  <a:gd name="connsiteY1265" fmla="*/ 1616 h 10000"/>
                  <a:gd name="connsiteX1266" fmla="*/ 8684 w 10000"/>
                  <a:gd name="connsiteY1266" fmla="*/ 1639 h 10000"/>
                  <a:gd name="connsiteX1267" fmla="*/ 8684 w 10000"/>
                  <a:gd name="connsiteY1267" fmla="*/ 1658 h 10000"/>
                  <a:gd name="connsiteX1268" fmla="*/ 8665 w 10000"/>
                  <a:gd name="connsiteY1268" fmla="*/ 1655 h 10000"/>
                  <a:gd name="connsiteX1269" fmla="*/ 8665 w 10000"/>
                  <a:gd name="connsiteY1269" fmla="*/ 1645 h 10000"/>
                  <a:gd name="connsiteX1270" fmla="*/ 8665 w 10000"/>
                  <a:gd name="connsiteY1270" fmla="*/ 1626 h 10000"/>
                  <a:gd name="connsiteX1271" fmla="*/ 8676 w 10000"/>
                  <a:gd name="connsiteY1271" fmla="*/ 1609 h 10000"/>
                  <a:gd name="connsiteX1272" fmla="*/ 8679 w 10000"/>
                  <a:gd name="connsiteY1272" fmla="*/ 1597 h 10000"/>
                  <a:gd name="connsiteX1273" fmla="*/ 8687 w 10000"/>
                  <a:gd name="connsiteY1273" fmla="*/ 1577 h 10000"/>
                  <a:gd name="connsiteX1274" fmla="*/ 8695 w 10000"/>
                  <a:gd name="connsiteY1274" fmla="*/ 1554 h 10000"/>
                  <a:gd name="connsiteX1275" fmla="*/ 8709 w 10000"/>
                  <a:gd name="connsiteY1275" fmla="*/ 1532 h 10000"/>
                  <a:gd name="connsiteX1276" fmla="*/ 8704 w 10000"/>
                  <a:gd name="connsiteY1276" fmla="*/ 1512 h 10000"/>
                  <a:gd name="connsiteX1277" fmla="*/ 8695 w 10000"/>
                  <a:gd name="connsiteY1277" fmla="*/ 1503 h 10000"/>
                  <a:gd name="connsiteX1278" fmla="*/ 8684 w 10000"/>
                  <a:gd name="connsiteY1278" fmla="*/ 1503 h 10000"/>
                  <a:gd name="connsiteX1279" fmla="*/ 8670 w 10000"/>
                  <a:gd name="connsiteY1279" fmla="*/ 1525 h 10000"/>
                  <a:gd name="connsiteX1280" fmla="*/ 8665 w 10000"/>
                  <a:gd name="connsiteY1280" fmla="*/ 1545 h 10000"/>
                  <a:gd name="connsiteX1281" fmla="*/ 8654 w 10000"/>
                  <a:gd name="connsiteY1281" fmla="*/ 1567 h 10000"/>
                  <a:gd name="connsiteX1282" fmla="*/ 8648 w 10000"/>
                  <a:gd name="connsiteY1282" fmla="*/ 1587 h 10000"/>
                  <a:gd name="connsiteX1283" fmla="*/ 8640 w 10000"/>
                  <a:gd name="connsiteY1283" fmla="*/ 1629 h 10000"/>
                  <a:gd name="connsiteX1284" fmla="*/ 8620 w 10000"/>
                  <a:gd name="connsiteY1284" fmla="*/ 1635 h 10000"/>
                  <a:gd name="connsiteX1285" fmla="*/ 8612 w 10000"/>
                  <a:gd name="connsiteY1285" fmla="*/ 1635 h 10000"/>
                  <a:gd name="connsiteX1286" fmla="*/ 8604 w 10000"/>
                  <a:gd name="connsiteY1286" fmla="*/ 1626 h 10000"/>
                  <a:gd name="connsiteX1287" fmla="*/ 8596 w 10000"/>
                  <a:gd name="connsiteY1287" fmla="*/ 1616 h 10000"/>
                  <a:gd name="connsiteX1288" fmla="*/ 8596 w 10000"/>
                  <a:gd name="connsiteY1288" fmla="*/ 1580 h 10000"/>
                  <a:gd name="connsiteX1289" fmla="*/ 8587 w 10000"/>
                  <a:gd name="connsiteY1289" fmla="*/ 1545 h 10000"/>
                  <a:gd name="connsiteX1290" fmla="*/ 8565 w 10000"/>
                  <a:gd name="connsiteY1290" fmla="*/ 1516 h 10000"/>
                  <a:gd name="connsiteX1291" fmla="*/ 8543 w 10000"/>
                  <a:gd name="connsiteY1291" fmla="*/ 1512 h 10000"/>
                  <a:gd name="connsiteX1292" fmla="*/ 8518 w 10000"/>
                  <a:gd name="connsiteY1292" fmla="*/ 1532 h 10000"/>
                  <a:gd name="connsiteX1293" fmla="*/ 8476 w 10000"/>
                  <a:gd name="connsiteY1293" fmla="*/ 1567 h 10000"/>
                  <a:gd name="connsiteX1294" fmla="*/ 8454 w 10000"/>
                  <a:gd name="connsiteY1294" fmla="*/ 1551 h 10000"/>
                  <a:gd name="connsiteX1295" fmla="*/ 8402 w 10000"/>
                  <a:gd name="connsiteY1295" fmla="*/ 1493 h 10000"/>
                  <a:gd name="connsiteX1296" fmla="*/ 8371 w 10000"/>
                  <a:gd name="connsiteY1296" fmla="*/ 1428 h 10000"/>
                  <a:gd name="connsiteX1297" fmla="*/ 8072 w 10000"/>
                  <a:gd name="connsiteY1297" fmla="*/ 1422 h 10000"/>
                  <a:gd name="connsiteX1298" fmla="*/ 7823 w 10000"/>
                  <a:gd name="connsiteY1298" fmla="*/ 1279 h 10000"/>
                  <a:gd name="connsiteX1299" fmla="*/ 7587 w 10000"/>
                  <a:gd name="connsiteY1299" fmla="*/ 1133 h 10000"/>
                  <a:gd name="connsiteX1300" fmla="*/ 7526 w 10000"/>
                  <a:gd name="connsiteY1300" fmla="*/ 1098 h 10000"/>
                  <a:gd name="connsiteX1301" fmla="*/ 7346 w 10000"/>
                  <a:gd name="connsiteY1301" fmla="*/ 991 h 10000"/>
                  <a:gd name="connsiteX1302" fmla="*/ 7321 w 10000"/>
                  <a:gd name="connsiteY1302" fmla="*/ 959 h 10000"/>
                  <a:gd name="connsiteX1303" fmla="*/ 7307 w 10000"/>
                  <a:gd name="connsiteY1303" fmla="*/ 871 h 10000"/>
                  <a:gd name="connsiteX1304" fmla="*/ 7224 w 10000"/>
                  <a:gd name="connsiteY1304" fmla="*/ 816 h 10000"/>
                  <a:gd name="connsiteX1305" fmla="*/ 7147 w 10000"/>
                  <a:gd name="connsiteY1305" fmla="*/ 787 h 10000"/>
                  <a:gd name="connsiteX1306" fmla="*/ 7080 w 10000"/>
                  <a:gd name="connsiteY1306" fmla="*/ 742 h 10000"/>
                  <a:gd name="connsiteX1307" fmla="*/ 7069 w 10000"/>
                  <a:gd name="connsiteY1307" fmla="*/ 767 h 10000"/>
                  <a:gd name="connsiteX1308" fmla="*/ 7033 w 10000"/>
                  <a:gd name="connsiteY1308" fmla="*/ 787 h 10000"/>
                  <a:gd name="connsiteX1309" fmla="*/ 6820 w 10000"/>
                  <a:gd name="connsiteY1309" fmla="*/ 878 h 10000"/>
                  <a:gd name="connsiteX1310" fmla="*/ 6726 w 10000"/>
                  <a:gd name="connsiteY1310" fmla="*/ 897 h 10000"/>
                  <a:gd name="connsiteX1311" fmla="*/ 6626 w 10000"/>
                  <a:gd name="connsiteY1311" fmla="*/ 955 h 10000"/>
                  <a:gd name="connsiteX1312" fmla="*/ 6582 w 10000"/>
                  <a:gd name="connsiteY1312" fmla="*/ 946 h 10000"/>
                  <a:gd name="connsiteX1313" fmla="*/ 6571 w 10000"/>
                  <a:gd name="connsiteY1313" fmla="*/ 955 h 10000"/>
                  <a:gd name="connsiteX1314" fmla="*/ 6507 w 10000"/>
                  <a:gd name="connsiteY1314" fmla="*/ 975 h 10000"/>
                  <a:gd name="connsiteX1315" fmla="*/ 6485 w 10000"/>
                  <a:gd name="connsiteY1315" fmla="*/ 975 h 10000"/>
                  <a:gd name="connsiteX1316" fmla="*/ 6476 w 10000"/>
                  <a:gd name="connsiteY1316" fmla="*/ 965 h 10000"/>
                  <a:gd name="connsiteX1317" fmla="*/ 6474 w 10000"/>
                  <a:gd name="connsiteY1317" fmla="*/ 936 h 10000"/>
                  <a:gd name="connsiteX1318" fmla="*/ 6452 w 10000"/>
                  <a:gd name="connsiteY1318" fmla="*/ 887 h 10000"/>
                  <a:gd name="connsiteX1319" fmla="*/ 6352 w 10000"/>
                  <a:gd name="connsiteY1319" fmla="*/ 767 h 10000"/>
                  <a:gd name="connsiteX1320" fmla="*/ 6313 w 10000"/>
                  <a:gd name="connsiteY1320" fmla="*/ 732 h 10000"/>
                  <a:gd name="connsiteX1321" fmla="*/ 6296 w 10000"/>
                  <a:gd name="connsiteY1321" fmla="*/ 690 h 10000"/>
                  <a:gd name="connsiteX1322" fmla="*/ 6271 w 10000"/>
                  <a:gd name="connsiteY1322" fmla="*/ 664 h 10000"/>
                  <a:gd name="connsiteX1323" fmla="*/ 6266 w 10000"/>
                  <a:gd name="connsiteY1323" fmla="*/ 654 h 10000"/>
                  <a:gd name="connsiteX1324" fmla="*/ 6111 w 10000"/>
                  <a:gd name="connsiteY1324" fmla="*/ 398 h 10000"/>
                  <a:gd name="connsiteX1325" fmla="*/ 5903 w 10000"/>
                  <a:gd name="connsiteY1325" fmla="*/ 408 h 10000"/>
                  <a:gd name="connsiteX1326" fmla="*/ 5837 w 10000"/>
                  <a:gd name="connsiteY1326" fmla="*/ 427 h 10000"/>
                  <a:gd name="connsiteX1327" fmla="*/ 5756 w 10000"/>
                  <a:gd name="connsiteY1327" fmla="*/ 453 h 10000"/>
                  <a:gd name="connsiteX1328" fmla="*/ 5681 w 10000"/>
                  <a:gd name="connsiteY1328" fmla="*/ 453 h 10000"/>
                  <a:gd name="connsiteX1329" fmla="*/ 5609 w 10000"/>
                  <a:gd name="connsiteY1329" fmla="*/ 447 h 10000"/>
                  <a:gd name="connsiteX1330" fmla="*/ 5554 w 10000"/>
                  <a:gd name="connsiteY1330" fmla="*/ 304 h 10000"/>
                  <a:gd name="connsiteX1331" fmla="*/ 5529 w 10000"/>
                  <a:gd name="connsiteY1331" fmla="*/ 301 h 10000"/>
                  <a:gd name="connsiteX1332" fmla="*/ 5393 w 10000"/>
                  <a:gd name="connsiteY1332" fmla="*/ 256 h 10000"/>
                  <a:gd name="connsiteX1333" fmla="*/ 5366 w 10000"/>
                  <a:gd name="connsiteY1333" fmla="*/ 220 h 10000"/>
                  <a:gd name="connsiteX1334" fmla="*/ 5249 w 10000"/>
                  <a:gd name="connsiteY1334" fmla="*/ 155 h 10000"/>
                  <a:gd name="connsiteX1335" fmla="*/ 5141 w 10000"/>
                  <a:gd name="connsiteY1335" fmla="*/ 52 h 10000"/>
                  <a:gd name="connsiteX1336" fmla="*/ 5116 w 10000"/>
                  <a:gd name="connsiteY1336" fmla="*/ 3 h 10000"/>
                  <a:gd name="connsiteX1337" fmla="*/ 5061 w 10000"/>
                  <a:gd name="connsiteY1337" fmla="*/ 0 h 10000"/>
                  <a:gd name="connsiteX1338" fmla="*/ 5036 w 10000"/>
                  <a:gd name="connsiteY1338" fmla="*/ 32 h 10000"/>
                  <a:gd name="connsiteX1339" fmla="*/ 4942 w 10000"/>
                  <a:gd name="connsiteY1339" fmla="*/ 133 h 10000"/>
                  <a:gd name="connsiteX1340" fmla="*/ 4900 w 10000"/>
                  <a:gd name="connsiteY1340" fmla="*/ 217 h 10000"/>
                  <a:gd name="connsiteX1341" fmla="*/ 4861 w 10000"/>
                  <a:gd name="connsiteY1341" fmla="*/ 198 h 10000"/>
                  <a:gd name="connsiteX1342" fmla="*/ 4795 w 10000"/>
                  <a:gd name="connsiteY1342" fmla="*/ 68 h 10000"/>
                  <a:gd name="connsiteX1343" fmla="*/ 4778 w 10000"/>
                  <a:gd name="connsiteY1343" fmla="*/ 62 h 10000"/>
                  <a:gd name="connsiteX1344" fmla="*/ 4765 w 10000"/>
                  <a:gd name="connsiteY1344" fmla="*/ 62 h 10000"/>
                  <a:gd name="connsiteX1345" fmla="*/ 4748 w 10000"/>
                  <a:gd name="connsiteY1345" fmla="*/ 68 h 10000"/>
                  <a:gd name="connsiteX1346" fmla="*/ 4673 w 10000"/>
                  <a:gd name="connsiteY1346" fmla="*/ 136 h 10000"/>
                  <a:gd name="connsiteX1347" fmla="*/ 4632 w 10000"/>
                  <a:gd name="connsiteY1347" fmla="*/ 201 h 10000"/>
                  <a:gd name="connsiteX1348" fmla="*/ 4623 w 10000"/>
                  <a:gd name="connsiteY1348" fmla="*/ 210 h 10000"/>
                  <a:gd name="connsiteX1349" fmla="*/ 4579 w 10000"/>
                  <a:gd name="connsiteY1349" fmla="*/ 220 h 10000"/>
                  <a:gd name="connsiteX1350" fmla="*/ 4479 w 10000"/>
                  <a:gd name="connsiteY1350" fmla="*/ 198 h 10000"/>
                  <a:gd name="connsiteX1351" fmla="*/ 4402 w 10000"/>
                  <a:gd name="connsiteY1351" fmla="*/ 165 h 10000"/>
                  <a:gd name="connsiteX1352" fmla="*/ 4374 w 10000"/>
                  <a:gd name="connsiteY1352" fmla="*/ 165 h 10000"/>
                  <a:gd name="connsiteX1353" fmla="*/ 4335 w 10000"/>
                  <a:gd name="connsiteY1353" fmla="*/ 172 h 10000"/>
                  <a:gd name="connsiteX1354" fmla="*/ 4302 w 10000"/>
                  <a:gd name="connsiteY1354" fmla="*/ 188 h 10000"/>
                  <a:gd name="connsiteX1355" fmla="*/ 4271 w 10000"/>
                  <a:gd name="connsiteY1355" fmla="*/ 220 h 10000"/>
                  <a:gd name="connsiteX1356" fmla="*/ 4238 w 10000"/>
                  <a:gd name="connsiteY1356" fmla="*/ 240 h 10000"/>
                  <a:gd name="connsiteX1357" fmla="*/ 4324 w 10000"/>
                  <a:gd name="connsiteY1357" fmla="*/ 1289 h 10000"/>
                  <a:gd name="connsiteX1358" fmla="*/ 3521 w 10000"/>
                  <a:gd name="connsiteY1358" fmla="*/ 7730 h 10000"/>
                  <a:gd name="connsiteX1359" fmla="*/ 3560 w 10000"/>
                  <a:gd name="connsiteY1359" fmla="*/ 7749 h 10000"/>
                  <a:gd name="connsiteX1360" fmla="*/ 3562 w 10000"/>
                  <a:gd name="connsiteY1360" fmla="*/ 7759 h 10000"/>
                  <a:gd name="connsiteX1361" fmla="*/ 3573 w 10000"/>
                  <a:gd name="connsiteY1361" fmla="*/ 7766 h 10000"/>
                  <a:gd name="connsiteX1362" fmla="*/ 3584 w 10000"/>
                  <a:gd name="connsiteY1362" fmla="*/ 7759 h 10000"/>
                  <a:gd name="connsiteX1363" fmla="*/ 3811 w 10000"/>
                  <a:gd name="connsiteY1363" fmla="*/ 6802 h 10000"/>
                  <a:gd name="connsiteX1364" fmla="*/ 3623 w 10000"/>
                  <a:gd name="connsiteY1364" fmla="*/ 7733 h 10000"/>
                  <a:gd name="connsiteX1365" fmla="*/ 4297 w 10000"/>
                  <a:gd name="connsiteY1365" fmla="*/ 7345 h 10000"/>
                  <a:gd name="connsiteX1366" fmla="*/ 4236 w 10000"/>
                  <a:gd name="connsiteY1366" fmla="*/ 6832 h 10000"/>
                  <a:gd name="connsiteX1367" fmla="*/ 3946 w 10000"/>
                  <a:gd name="connsiteY1367" fmla="*/ 6675 h 10000"/>
                  <a:gd name="connsiteX1368" fmla="*/ 3687 w 10000"/>
                  <a:gd name="connsiteY1368" fmla="*/ 7730 h 10000"/>
                  <a:gd name="connsiteX1369" fmla="*/ 3690 w 10000"/>
                  <a:gd name="connsiteY1369" fmla="*/ 7730 h 10000"/>
                  <a:gd name="connsiteX1370" fmla="*/ 3704 w 10000"/>
                  <a:gd name="connsiteY1370" fmla="*/ 7740 h 10000"/>
                  <a:gd name="connsiteX1371" fmla="*/ 3712 w 10000"/>
                  <a:gd name="connsiteY1371" fmla="*/ 7743 h 10000"/>
                  <a:gd name="connsiteX1372" fmla="*/ 3723 w 10000"/>
                  <a:gd name="connsiteY1372" fmla="*/ 7749 h 10000"/>
                  <a:gd name="connsiteX1373" fmla="*/ 3729 w 10000"/>
                  <a:gd name="connsiteY1373" fmla="*/ 7749 h 10000"/>
                  <a:gd name="connsiteX1374" fmla="*/ 3729 w 10000"/>
                  <a:gd name="connsiteY1374" fmla="*/ 7743 h 10000"/>
                  <a:gd name="connsiteX1375" fmla="*/ 3745 w 10000"/>
                  <a:gd name="connsiteY1375" fmla="*/ 7740 h 10000"/>
                  <a:gd name="connsiteX1376" fmla="*/ 3753 w 10000"/>
                  <a:gd name="connsiteY1376" fmla="*/ 7730 h 10000"/>
                  <a:gd name="connsiteX1377" fmla="*/ 3762 w 10000"/>
                  <a:gd name="connsiteY1377" fmla="*/ 7720 h 10000"/>
                  <a:gd name="connsiteX1378" fmla="*/ 3776 w 10000"/>
                  <a:gd name="connsiteY1378" fmla="*/ 7710 h 10000"/>
                  <a:gd name="connsiteX1379" fmla="*/ 3784 w 10000"/>
                  <a:gd name="connsiteY1379" fmla="*/ 7701 h 10000"/>
                  <a:gd name="connsiteX1380" fmla="*/ 3792 w 10000"/>
                  <a:gd name="connsiteY1380" fmla="*/ 7694 h 10000"/>
                  <a:gd name="connsiteX1381" fmla="*/ 4805 w 10000"/>
                  <a:gd name="connsiteY1381" fmla="*/ 7386 h 10000"/>
                  <a:gd name="connsiteX1382" fmla="*/ 3778 w 10000"/>
                  <a:gd name="connsiteY1382" fmla="*/ 7756 h 10000"/>
                  <a:gd name="connsiteX1383" fmla="*/ 3762 w 10000"/>
                  <a:gd name="connsiteY1383" fmla="*/ 7775 h 10000"/>
                  <a:gd name="connsiteX1384" fmla="*/ 3748 w 10000"/>
                  <a:gd name="connsiteY1384" fmla="*/ 7775 h 10000"/>
                  <a:gd name="connsiteX1385" fmla="*/ 4264 w 10000"/>
                  <a:gd name="connsiteY1385" fmla="*/ 7821 h 10000"/>
                  <a:gd name="connsiteX1386" fmla="*/ 3712 w 10000"/>
                  <a:gd name="connsiteY1386" fmla="*/ 8005 h 10000"/>
                  <a:gd name="connsiteX1387" fmla="*/ 3706 w 10000"/>
                  <a:gd name="connsiteY1387" fmla="*/ 8021 h 10000"/>
                  <a:gd name="connsiteX1388" fmla="*/ 3712 w 10000"/>
                  <a:gd name="connsiteY1388" fmla="*/ 8044 h 10000"/>
                  <a:gd name="connsiteX1389" fmla="*/ 3712 w 10000"/>
                  <a:gd name="connsiteY1389" fmla="*/ 8051 h 10000"/>
                  <a:gd name="connsiteX1390" fmla="*/ 3767 w 10000"/>
                  <a:gd name="connsiteY1390" fmla="*/ 8106 h 10000"/>
                  <a:gd name="connsiteX1391" fmla="*/ 3770 w 10000"/>
                  <a:gd name="connsiteY1391" fmla="*/ 8119 h 10000"/>
                  <a:gd name="connsiteX1392" fmla="*/ 3740 w 10000"/>
                  <a:gd name="connsiteY1392" fmla="*/ 8154 h 10000"/>
                  <a:gd name="connsiteX1393" fmla="*/ 3731 w 10000"/>
                  <a:gd name="connsiteY1393" fmla="*/ 8138 h 10000"/>
                  <a:gd name="connsiteX1394" fmla="*/ 3729 w 10000"/>
                  <a:gd name="connsiteY1394" fmla="*/ 8125 h 10000"/>
                  <a:gd name="connsiteX1395" fmla="*/ 3712 w 10000"/>
                  <a:gd name="connsiteY1395" fmla="*/ 8115 h 10000"/>
                  <a:gd name="connsiteX1396" fmla="*/ 3704 w 10000"/>
                  <a:gd name="connsiteY1396" fmla="*/ 8109 h 10000"/>
                  <a:gd name="connsiteX1397" fmla="*/ 3687 w 10000"/>
                  <a:gd name="connsiteY1397" fmla="*/ 8099 h 10000"/>
                  <a:gd name="connsiteX1398" fmla="*/ 3673 w 10000"/>
                  <a:gd name="connsiteY1398" fmla="*/ 8093 h 10000"/>
                  <a:gd name="connsiteX1399" fmla="*/ 3665 w 10000"/>
                  <a:gd name="connsiteY1399" fmla="*/ 8083 h 10000"/>
                  <a:gd name="connsiteX1400" fmla="*/ 3648 w 10000"/>
                  <a:gd name="connsiteY1400" fmla="*/ 8073 h 10000"/>
                  <a:gd name="connsiteX1401" fmla="*/ 3643 w 10000"/>
                  <a:gd name="connsiteY1401" fmla="*/ 8063 h 10000"/>
                  <a:gd name="connsiteX1402" fmla="*/ 3632 w 10000"/>
                  <a:gd name="connsiteY1402" fmla="*/ 8054 h 10000"/>
                  <a:gd name="connsiteX1403" fmla="*/ 3623 w 10000"/>
                  <a:gd name="connsiteY1403" fmla="*/ 8060 h 10000"/>
                  <a:gd name="connsiteX1404" fmla="*/ 3615 w 10000"/>
                  <a:gd name="connsiteY1404" fmla="*/ 8070 h 10000"/>
                  <a:gd name="connsiteX1405" fmla="*/ 3607 w 10000"/>
                  <a:gd name="connsiteY1405" fmla="*/ 8083 h 10000"/>
                  <a:gd name="connsiteX1406" fmla="*/ 5389 w 10000"/>
                  <a:gd name="connsiteY1406" fmla="*/ 7215 h 10000"/>
                  <a:gd name="connsiteX1407" fmla="*/ 5314 w 10000"/>
                  <a:gd name="connsiteY1407" fmla="*/ 7655 h 10000"/>
                  <a:gd name="connsiteX1408" fmla="*/ 3601 w 10000"/>
                  <a:gd name="connsiteY1408" fmla="*/ 8148 h 10000"/>
                  <a:gd name="connsiteX1409" fmla="*/ 3584 w 10000"/>
                  <a:gd name="connsiteY1409" fmla="*/ 8154 h 10000"/>
                  <a:gd name="connsiteX1410" fmla="*/ 5255 w 10000"/>
                  <a:gd name="connsiteY1410" fmla="*/ 7926 h 10000"/>
                  <a:gd name="connsiteX1411" fmla="*/ 4881 w 10000"/>
                  <a:gd name="connsiteY1411" fmla="*/ 8090 h 10000"/>
                  <a:gd name="connsiteX1412" fmla="*/ 3206 w 10000"/>
                  <a:gd name="connsiteY1412" fmla="*/ 8300 h 10000"/>
                  <a:gd name="connsiteX1413" fmla="*/ 2947 w 10000"/>
                  <a:gd name="connsiteY1413" fmla="*/ 8089 h 10000"/>
                  <a:gd name="connsiteX1414" fmla="*/ 3057 w 10000"/>
                  <a:gd name="connsiteY1414" fmla="*/ 7143 h 10000"/>
                  <a:gd name="connsiteX0" fmla="*/ 4324 w 10000"/>
                  <a:gd name="connsiteY0" fmla="*/ 1289 h 10000"/>
                  <a:gd name="connsiteX1" fmla="*/ 4296 w 10000"/>
                  <a:gd name="connsiteY1" fmla="*/ 1305 h 10000"/>
                  <a:gd name="connsiteX2" fmla="*/ 4285 w 10000"/>
                  <a:gd name="connsiteY2" fmla="*/ 1279 h 10000"/>
                  <a:gd name="connsiteX3" fmla="*/ 4244 w 10000"/>
                  <a:gd name="connsiteY3" fmla="*/ 1266 h 10000"/>
                  <a:gd name="connsiteX4" fmla="*/ 4208 w 10000"/>
                  <a:gd name="connsiteY4" fmla="*/ 1286 h 10000"/>
                  <a:gd name="connsiteX5" fmla="*/ 4172 w 10000"/>
                  <a:gd name="connsiteY5" fmla="*/ 1299 h 10000"/>
                  <a:gd name="connsiteX6" fmla="*/ 4150 w 10000"/>
                  <a:gd name="connsiteY6" fmla="*/ 1308 h 10000"/>
                  <a:gd name="connsiteX7" fmla="*/ 4139 w 10000"/>
                  <a:gd name="connsiteY7" fmla="*/ 1315 h 10000"/>
                  <a:gd name="connsiteX8" fmla="*/ 4125 w 10000"/>
                  <a:gd name="connsiteY8" fmla="*/ 1315 h 10000"/>
                  <a:gd name="connsiteX9" fmla="*/ 4119 w 10000"/>
                  <a:gd name="connsiteY9" fmla="*/ 1315 h 10000"/>
                  <a:gd name="connsiteX10" fmla="*/ 4111 w 10000"/>
                  <a:gd name="connsiteY10" fmla="*/ 1308 h 10000"/>
                  <a:gd name="connsiteX11" fmla="*/ 4100 w 10000"/>
                  <a:gd name="connsiteY11" fmla="*/ 1315 h 10000"/>
                  <a:gd name="connsiteX12" fmla="*/ 4075 w 10000"/>
                  <a:gd name="connsiteY12" fmla="*/ 1315 h 10000"/>
                  <a:gd name="connsiteX13" fmla="*/ 4058 w 10000"/>
                  <a:gd name="connsiteY13" fmla="*/ 1318 h 10000"/>
                  <a:gd name="connsiteX14" fmla="*/ 4044 w 10000"/>
                  <a:gd name="connsiteY14" fmla="*/ 1315 h 10000"/>
                  <a:gd name="connsiteX15" fmla="*/ 4042 w 10000"/>
                  <a:gd name="connsiteY15" fmla="*/ 1299 h 10000"/>
                  <a:gd name="connsiteX16" fmla="*/ 4014 w 10000"/>
                  <a:gd name="connsiteY16" fmla="*/ 1308 h 10000"/>
                  <a:gd name="connsiteX17" fmla="*/ 4011 w 10000"/>
                  <a:gd name="connsiteY17" fmla="*/ 1315 h 10000"/>
                  <a:gd name="connsiteX18" fmla="*/ 4011 w 10000"/>
                  <a:gd name="connsiteY18" fmla="*/ 1341 h 10000"/>
                  <a:gd name="connsiteX19" fmla="*/ 4019 w 10000"/>
                  <a:gd name="connsiteY19" fmla="*/ 1341 h 10000"/>
                  <a:gd name="connsiteX20" fmla="*/ 3997 w 10000"/>
                  <a:gd name="connsiteY20" fmla="*/ 1363 h 10000"/>
                  <a:gd name="connsiteX21" fmla="*/ 3986 w 10000"/>
                  <a:gd name="connsiteY21" fmla="*/ 1373 h 10000"/>
                  <a:gd name="connsiteX22" fmla="*/ 3981 w 10000"/>
                  <a:gd name="connsiteY22" fmla="*/ 1389 h 10000"/>
                  <a:gd name="connsiteX23" fmla="*/ 3981 w 10000"/>
                  <a:gd name="connsiteY23" fmla="*/ 1409 h 10000"/>
                  <a:gd name="connsiteX24" fmla="*/ 3981 w 10000"/>
                  <a:gd name="connsiteY24" fmla="*/ 1438 h 10000"/>
                  <a:gd name="connsiteX25" fmla="*/ 3961 w 10000"/>
                  <a:gd name="connsiteY25" fmla="*/ 1441 h 10000"/>
                  <a:gd name="connsiteX26" fmla="*/ 3942 w 10000"/>
                  <a:gd name="connsiteY26" fmla="*/ 1441 h 10000"/>
                  <a:gd name="connsiteX27" fmla="*/ 3914 w 10000"/>
                  <a:gd name="connsiteY27" fmla="*/ 1454 h 10000"/>
                  <a:gd name="connsiteX28" fmla="*/ 3892 w 10000"/>
                  <a:gd name="connsiteY28" fmla="*/ 1467 h 10000"/>
                  <a:gd name="connsiteX29" fmla="*/ 3867 w 10000"/>
                  <a:gd name="connsiteY29" fmla="*/ 1483 h 10000"/>
                  <a:gd name="connsiteX30" fmla="*/ 3845 w 10000"/>
                  <a:gd name="connsiteY30" fmla="*/ 1467 h 10000"/>
                  <a:gd name="connsiteX31" fmla="*/ 3850 w 10000"/>
                  <a:gd name="connsiteY31" fmla="*/ 1457 h 10000"/>
                  <a:gd name="connsiteX32" fmla="*/ 3864 w 10000"/>
                  <a:gd name="connsiteY32" fmla="*/ 1441 h 10000"/>
                  <a:gd name="connsiteX33" fmla="*/ 3859 w 10000"/>
                  <a:gd name="connsiteY33" fmla="*/ 1409 h 10000"/>
                  <a:gd name="connsiteX34" fmla="*/ 3842 w 10000"/>
                  <a:gd name="connsiteY34" fmla="*/ 1383 h 10000"/>
                  <a:gd name="connsiteX35" fmla="*/ 3825 w 10000"/>
                  <a:gd name="connsiteY35" fmla="*/ 1360 h 10000"/>
                  <a:gd name="connsiteX36" fmla="*/ 3809 w 10000"/>
                  <a:gd name="connsiteY36" fmla="*/ 1318 h 10000"/>
                  <a:gd name="connsiteX37" fmla="*/ 3787 w 10000"/>
                  <a:gd name="connsiteY37" fmla="*/ 1289 h 10000"/>
                  <a:gd name="connsiteX38" fmla="*/ 3759 w 10000"/>
                  <a:gd name="connsiteY38" fmla="*/ 1266 h 10000"/>
                  <a:gd name="connsiteX39" fmla="*/ 3740 w 10000"/>
                  <a:gd name="connsiteY39" fmla="*/ 1256 h 10000"/>
                  <a:gd name="connsiteX40" fmla="*/ 3715 w 10000"/>
                  <a:gd name="connsiteY40" fmla="*/ 1250 h 10000"/>
                  <a:gd name="connsiteX41" fmla="*/ 3687 w 10000"/>
                  <a:gd name="connsiteY41" fmla="*/ 1256 h 10000"/>
                  <a:gd name="connsiteX42" fmla="*/ 3681 w 10000"/>
                  <a:gd name="connsiteY42" fmla="*/ 1260 h 10000"/>
                  <a:gd name="connsiteX43" fmla="*/ 3670 w 10000"/>
                  <a:gd name="connsiteY43" fmla="*/ 1295 h 10000"/>
                  <a:gd name="connsiteX44" fmla="*/ 3651 w 10000"/>
                  <a:gd name="connsiteY44" fmla="*/ 1305 h 10000"/>
                  <a:gd name="connsiteX45" fmla="*/ 3640 w 10000"/>
                  <a:gd name="connsiteY45" fmla="*/ 1308 h 10000"/>
                  <a:gd name="connsiteX46" fmla="*/ 3626 w 10000"/>
                  <a:gd name="connsiteY46" fmla="*/ 1308 h 10000"/>
                  <a:gd name="connsiteX47" fmla="*/ 3632 w 10000"/>
                  <a:gd name="connsiteY47" fmla="*/ 1276 h 10000"/>
                  <a:gd name="connsiteX48" fmla="*/ 3609 w 10000"/>
                  <a:gd name="connsiteY48" fmla="*/ 1289 h 10000"/>
                  <a:gd name="connsiteX49" fmla="*/ 3593 w 10000"/>
                  <a:gd name="connsiteY49" fmla="*/ 1286 h 10000"/>
                  <a:gd name="connsiteX50" fmla="*/ 3590 w 10000"/>
                  <a:gd name="connsiteY50" fmla="*/ 1256 h 10000"/>
                  <a:gd name="connsiteX51" fmla="*/ 3584 w 10000"/>
                  <a:gd name="connsiteY51" fmla="*/ 1237 h 10000"/>
                  <a:gd name="connsiteX52" fmla="*/ 3573 w 10000"/>
                  <a:gd name="connsiteY52" fmla="*/ 1237 h 10000"/>
                  <a:gd name="connsiteX53" fmla="*/ 3554 w 10000"/>
                  <a:gd name="connsiteY53" fmla="*/ 1227 h 10000"/>
                  <a:gd name="connsiteX54" fmla="*/ 3546 w 10000"/>
                  <a:gd name="connsiteY54" fmla="*/ 1192 h 10000"/>
                  <a:gd name="connsiteX55" fmla="*/ 3529 w 10000"/>
                  <a:gd name="connsiteY55" fmla="*/ 1176 h 10000"/>
                  <a:gd name="connsiteX56" fmla="*/ 3512 w 10000"/>
                  <a:gd name="connsiteY56" fmla="*/ 1182 h 10000"/>
                  <a:gd name="connsiteX57" fmla="*/ 3485 w 10000"/>
                  <a:gd name="connsiteY57" fmla="*/ 1182 h 10000"/>
                  <a:gd name="connsiteX58" fmla="*/ 3463 w 10000"/>
                  <a:gd name="connsiteY58" fmla="*/ 1176 h 10000"/>
                  <a:gd name="connsiteX59" fmla="*/ 3449 w 10000"/>
                  <a:gd name="connsiteY59" fmla="*/ 1182 h 10000"/>
                  <a:gd name="connsiteX60" fmla="*/ 3432 w 10000"/>
                  <a:gd name="connsiteY60" fmla="*/ 1192 h 10000"/>
                  <a:gd name="connsiteX61" fmla="*/ 3454 w 10000"/>
                  <a:gd name="connsiteY61" fmla="*/ 1205 h 10000"/>
                  <a:gd name="connsiteX62" fmla="*/ 3463 w 10000"/>
                  <a:gd name="connsiteY62" fmla="*/ 1205 h 10000"/>
                  <a:gd name="connsiteX63" fmla="*/ 3488 w 10000"/>
                  <a:gd name="connsiteY63" fmla="*/ 1205 h 10000"/>
                  <a:gd name="connsiteX64" fmla="*/ 3488 w 10000"/>
                  <a:gd name="connsiteY64" fmla="*/ 1218 h 10000"/>
                  <a:gd name="connsiteX65" fmla="*/ 3493 w 10000"/>
                  <a:gd name="connsiteY65" fmla="*/ 1247 h 10000"/>
                  <a:gd name="connsiteX66" fmla="*/ 3512 w 10000"/>
                  <a:gd name="connsiteY66" fmla="*/ 1247 h 10000"/>
                  <a:gd name="connsiteX67" fmla="*/ 3518 w 10000"/>
                  <a:gd name="connsiteY67" fmla="*/ 1250 h 10000"/>
                  <a:gd name="connsiteX68" fmla="*/ 3521 w 10000"/>
                  <a:gd name="connsiteY68" fmla="*/ 1276 h 10000"/>
                  <a:gd name="connsiteX69" fmla="*/ 3543 w 10000"/>
                  <a:gd name="connsiteY69" fmla="*/ 1295 h 10000"/>
                  <a:gd name="connsiteX70" fmla="*/ 3546 w 10000"/>
                  <a:gd name="connsiteY70" fmla="*/ 1305 h 10000"/>
                  <a:gd name="connsiteX71" fmla="*/ 3543 w 10000"/>
                  <a:gd name="connsiteY71" fmla="*/ 1315 h 10000"/>
                  <a:gd name="connsiteX72" fmla="*/ 3543 w 10000"/>
                  <a:gd name="connsiteY72" fmla="*/ 1331 h 10000"/>
                  <a:gd name="connsiteX73" fmla="*/ 3554 w 10000"/>
                  <a:gd name="connsiteY73" fmla="*/ 1324 h 10000"/>
                  <a:gd name="connsiteX74" fmla="*/ 3560 w 10000"/>
                  <a:gd name="connsiteY74" fmla="*/ 1331 h 10000"/>
                  <a:gd name="connsiteX75" fmla="*/ 3582 w 10000"/>
                  <a:gd name="connsiteY75" fmla="*/ 1344 h 10000"/>
                  <a:gd name="connsiteX76" fmla="*/ 3598 w 10000"/>
                  <a:gd name="connsiteY76" fmla="*/ 1380 h 10000"/>
                  <a:gd name="connsiteX77" fmla="*/ 3607 w 10000"/>
                  <a:gd name="connsiteY77" fmla="*/ 1389 h 10000"/>
                  <a:gd name="connsiteX78" fmla="*/ 3623 w 10000"/>
                  <a:gd name="connsiteY78" fmla="*/ 1409 h 10000"/>
                  <a:gd name="connsiteX79" fmla="*/ 3634 w 10000"/>
                  <a:gd name="connsiteY79" fmla="*/ 1438 h 10000"/>
                  <a:gd name="connsiteX80" fmla="*/ 3632 w 10000"/>
                  <a:gd name="connsiteY80" fmla="*/ 1454 h 10000"/>
                  <a:gd name="connsiteX81" fmla="*/ 3618 w 10000"/>
                  <a:gd name="connsiteY81" fmla="*/ 1438 h 10000"/>
                  <a:gd name="connsiteX82" fmla="*/ 3598 w 10000"/>
                  <a:gd name="connsiteY82" fmla="*/ 1428 h 10000"/>
                  <a:gd name="connsiteX83" fmla="*/ 3582 w 10000"/>
                  <a:gd name="connsiteY83" fmla="*/ 1402 h 10000"/>
                  <a:gd name="connsiteX84" fmla="*/ 3562 w 10000"/>
                  <a:gd name="connsiteY84" fmla="*/ 1399 h 10000"/>
                  <a:gd name="connsiteX85" fmla="*/ 3546 w 10000"/>
                  <a:gd name="connsiteY85" fmla="*/ 1383 h 10000"/>
                  <a:gd name="connsiteX86" fmla="*/ 3510 w 10000"/>
                  <a:gd name="connsiteY86" fmla="*/ 1360 h 10000"/>
                  <a:gd name="connsiteX87" fmla="*/ 3485 w 10000"/>
                  <a:gd name="connsiteY87" fmla="*/ 1344 h 10000"/>
                  <a:gd name="connsiteX88" fmla="*/ 3454 w 10000"/>
                  <a:gd name="connsiteY88" fmla="*/ 1334 h 10000"/>
                  <a:gd name="connsiteX89" fmla="*/ 3429 w 10000"/>
                  <a:gd name="connsiteY89" fmla="*/ 1315 h 10000"/>
                  <a:gd name="connsiteX90" fmla="*/ 3416 w 10000"/>
                  <a:gd name="connsiteY90" fmla="*/ 1308 h 10000"/>
                  <a:gd name="connsiteX91" fmla="*/ 3399 w 10000"/>
                  <a:gd name="connsiteY91" fmla="*/ 1305 h 10000"/>
                  <a:gd name="connsiteX92" fmla="*/ 3382 w 10000"/>
                  <a:gd name="connsiteY92" fmla="*/ 1286 h 10000"/>
                  <a:gd name="connsiteX93" fmla="*/ 3380 w 10000"/>
                  <a:gd name="connsiteY93" fmla="*/ 1266 h 10000"/>
                  <a:gd name="connsiteX94" fmla="*/ 3388 w 10000"/>
                  <a:gd name="connsiteY94" fmla="*/ 1256 h 10000"/>
                  <a:gd name="connsiteX95" fmla="*/ 3407 w 10000"/>
                  <a:gd name="connsiteY95" fmla="*/ 1256 h 10000"/>
                  <a:gd name="connsiteX96" fmla="*/ 3396 w 10000"/>
                  <a:gd name="connsiteY96" fmla="*/ 1227 h 10000"/>
                  <a:gd name="connsiteX97" fmla="*/ 3382 w 10000"/>
                  <a:gd name="connsiteY97" fmla="*/ 1227 h 10000"/>
                  <a:gd name="connsiteX98" fmla="*/ 3360 w 10000"/>
                  <a:gd name="connsiteY98" fmla="*/ 1221 h 10000"/>
                  <a:gd name="connsiteX99" fmla="*/ 3349 w 10000"/>
                  <a:gd name="connsiteY99" fmla="*/ 1231 h 10000"/>
                  <a:gd name="connsiteX100" fmla="*/ 3352 w 10000"/>
                  <a:gd name="connsiteY100" fmla="*/ 1247 h 10000"/>
                  <a:gd name="connsiteX101" fmla="*/ 3341 w 10000"/>
                  <a:gd name="connsiteY101" fmla="*/ 1237 h 10000"/>
                  <a:gd name="connsiteX102" fmla="*/ 3335 w 10000"/>
                  <a:gd name="connsiteY102" fmla="*/ 1231 h 10000"/>
                  <a:gd name="connsiteX103" fmla="*/ 3307 w 10000"/>
                  <a:gd name="connsiteY103" fmla="*/ 1227 h 10000"/>
                  <a:gd name="connsiteX104" fmla="*/ 3294 w 10000"/>
                  <a:gd name="connsiteY104" fmla="*/ 1221 h 10000"/>
                  <a:gd name="connsiteX105" fmla="*/ 3271 w 10000"/>
                  <a:gd name="connsiteY105" fmla="*/ 1211 h 10000"/>
                  <a:gd name="connsiteX106" fmla="*/ 3252 w 10000"/>
                  <a:gd name="connsiteY106" fmla="*/ 1195 h 10000"/>
                  <a:gd name="connsiteX107" fmla="*/ 3235 w 10000"/>
                  <a:gd name="connsiteY107" fmla="*/ 1195 h 10000"/>
                  <a:gd name="connsiteX108" fmla="*/ 3235 w 10000"/>
                  <a:gd name="connsiteY108" fmla="*/ 1205 h 10000"/>
                  <a:gd name="connsiteX109" fmla="*/ 3219 w 10000"/>
                  <a:gd name="connsiteY109" fmla="*/ 1231 h 10000"/>
                  <a:gd name="connsiteX110" fmla="*/ 3213 w 10000"/>
                  <a:gd name="connsiteY110" fmla="*/ 1231 h 10000"/>
                  <a:gd name="connsiteX111" fmla="*/ 3183 w 10000"/>
                  <a:gd name="connsiteY111" fmla="*/ 1221 h 10000"/>
                  <a:gd name="connsiteX112" fmla="*/ 3175 w 10000"/>
                  <a:gd name="connsiteY112" fmla="*/ 1227 h 10000"/>
                  <a:gd name="connsiteX113" fmla="*/ 3163 w 10000"/>
                  <a:gd name="connsiteY113" fmla="*/ 1237 h 10000"/>
                  <a:gd name="connsiteX114" fmla="*/ 3158 w 10000"/>
                  <a:gd name="connsiteY114" fmla="*/ 1260 h 10000"/>
                  <a:gd name="connsiteX115" fmla="*/ 3158 w 10000"/>
                  <a:gd name="connsiteY115" fmla="*/ 1276 h 10000"/>
                  <a:gd name="connsiteX116" fmla="*/ 3163 w 10000"/>
                  <a:gd name="connsiteY116" fmla="*/ 1295 h 10000"/>
                  <a:gd name="connsiteX117" fmla="*/ 3166 w 10000"/>
                  <a:gd name="connsiteY117" fmla="*/ 1308 h 10000"/>
                  <a:gd name="connsiteX118" fmla="*/ 3158 w 10000"/>
                  <a:gd name="connsiteY118" fmla="*/ 1315 h 10000"/>
                  <a:gd name="connsiteX119" fmla="*/ 3133 w 10000"/>
                  <a:gd name="connsiteY119" fmla="*/ 1299 h 10000"/>
                  <a:gd name="connsiteX120" fmla="*/ 3114 w 10000"/>
                  <a:gd name="connsiteY120" fmla="*/ 1276 h 10000"/>
                  <a:gd name="connsiteX121" fmla="*/ 3078 w 10000"/>
                  <a:gd name="connsiteY121" fmla="*/ 1240 h 10000"/>
                  <a:gd name="connsiteX122" fmla="*/ 3044 w 10000"/>
                  <a:gd name="connsiteY122" fmla="*/ 1227 h 10000"/>
                  <a:gd name="connsiteX123" fmla="*/ 3033 w 10000"/>
                  <a:gd name="connsiteY123" fmla="*/ 1231 h 10000"/>
                  <a:gd name="connsiteX124" fmla="*/ 3036 w 10000"/>
                  <a:gd name="connsiteY124" fmla="*/ 1256 h 10000"/>
                  <a:gd name="connsiteX125" fmla="*/ 3044 w 10000"/>
                  <a:gd name="connsiteY125" fmla="*/ 1266 h 10000"/>
                  <a:gd name="connsiteX126" fmla="*/ 3044 w 10000"/>
                  <a:gd name="connsiteY126" fmla="*/ 1276 h 10000"/>
                  <a:gd name="connsiteX127" fmla="*/ 3036 w 10000"/>
                  <a:gd name="connsiteY127" fmla="*/ 1276 h 10000"/>
                  <a:gd name="connsiteX128" fmla="*/ 3028 w 10000"/>
                  <a:gd name="connsiteY128" fmla="*/ 1266 h 10000"/>
                  <a:gd name="connsiteX129" fmla="*/ 3025 w 10000"/>
                  <a:gd name="connsiteY129" fmla="*/ 1256 h 10000"/>
                  <a:gd name="connsiteX130" fmla="*/ 3008 w 10000"/>
                  <a:gd name="connsiteY130" fmla="*/ 1205 h 10000"/>
                  <a:gd name="connsiteX131" fmla="*/ 3000 w 10000"/>
                  <a:gd name="connsiteY131" fmla="*/ 1192 h 10000"/>
                  <a:gd name="connsiteX132" fmla="*/ 2994 w 10000"/>
                  <a:gd name="connsiteY132" fmla="*/ 1176 h 10000"/>
                  <a:gd name="connsiteX133" fmla="*/ 2986 w 10000"/>
                  <a:gd name="connsiteY133" fmla="*/ 1182 h 10000"/>
                  <a:gd name="connsiteX134" fmla="*/ 2981 w 10000"/>
                  <a:gd name="connsiteY134" fmla="*/ 1192 h 10000"/>
                  <a:gd name="connsiteX135" fmla="*/ 2970 w 10000"/>
                  <a:gd name="connsiteY135" fmla="*/ 1201 h 10000"/>
                  <a:gd name="connsiteX136" fmla="*/ 2956 w 10000"/>
                  <a:gd name="connsiteY136" fmla="*/ 1218 h 10000"/>
                  <a:gd name="connsiteX137" fmla="*/ 2939 w 10000"/>
                  <a:gd name="connsiteY137" fmla="*/ 1240 h 10000"/>
                  <a:gd name="connsiteX138" fmla="*/ 2928 w 10000"/>
                  <a:gd name="connsiteY138" fmla="*/ 1247 h 10000"/>
                  <a:gd name="connsiteX139" fmla="*/ 2922 w 10000"/>
                  <a:gd name="connsiteY139" fmla="*/ 1250 h 10000"/>
                  <a:gd name="connsiteX140" fmla="*/ 2911 w 10000"/>
                  <a:gd name="connsiteY140" fmla="*/ 1250 h 10000"/>
                  <a:gd name="connsiteX141" fmla="*/ 2884 w 10000"/>
                  <a:gd name="connsiteY141" fmla="*/ 1247 h 10000"/>
                  <a:gd name="connsiteX142" fmla="*/ 2864 w 10000"/>
                  <a:gd name="connsiteY142" fmla="*/ 1237 h 10000"/>
                  <a:gd name="connsiteX143" fmla="*/ 2848 w 10000"/>
                  <a:gd name="connsiteY143" fmla="*/ 1231 h 10000"/>
                  <a:gd name="connsiteX144" fmla="*/ 2834 w 10000"/>
                  <a:gd name="connsiteY144" fmla="*/ 1227 h 10000"/>
                  <a:gd name="connsiteX145" fmla="*/ 2831 w 10000"/>
                  <a:gd name="connsiteY145" fmla="*/ 1227 h 10000"/>
                  <a:gd name="connsiteX146" fmla="*/ 2831 w 10000"/>
                  <a:gd name="connsiteY146" fmla="*/ 1221 h 10000"/>
                  <a:gd name="connsiteX147" fmla="*/ 2825 w 10000"/>
                  <a:gd name="connsiteY147" fmla="*/ 1205 h 10000"/>
                  <a:gd name="connsiteX148" fmla="*/ 2823 w 10000"/>
                  <a:gd name="connsiteY148" fmla="*/ 1192 h 10000"/>
                  <a:gd name="connsiteX149" fmla="*/ 2817 w 10000"/>
                  <a:gd name="connsiteY149" fmla="*/ 1182 h 10000"/>
                  <a:gd name="connsiteX150" fmla="*/ 2814 w 10000"/>
                  <a:gd name="connsiteY150" fmla="*/ 1176 h 10000"/>
                  <a:gd name="connsiteX151" fmla="*/ 2792 w 10000"/>
                  <a:gd name="connsiteY151" fmla="*/ 1172 h 10000"/>
                  <a:gd name="connsiteX152" fmla="*/ 2759 w 10000"/>
                  <a:gd name="connsiteY152" fmla="*/ 1156 h 10000"/>
                  <a:gd name="connsiteX153" fmla="*/ 2734 w 10000"/>
                  <a:gd name="connsiteY153" fmla="*/ 1143 h 10000"/>
                  <a:gd name="connsiteX154" fmla="*/ 2695 w 10000"/>
                  <a:gd name="connsiteY154" fmla="*/ 1124 h 10000"/>
                  <a:gd name="connsiteX155" fmla="*/ 2670 w 10000"/>
                  <a:gd name="connsiteY155" fmla="*/ 1108 h 10000"/>
                  <a:gd name="connsiteX156" fmla="*/ 2645 w 10000"/>
                  <a:gd name="connsiteY156" fmla="*/ 1091 h 10000"/>
                  <a:gd name="connsiteX157" fmla="*/ 2618 w 10000"/>
                  <a:gd name="connsiteY157" fmla="*/ 1088 h 10000"/>
                  <a:gd name="connsiteX158" fmla="*/ 2576 w 10000"/>
                  <a:gd name="connsiteY158" fmla="*/ 1088 h 10000"/>
                  <a:gd name="connsiteX159" fmla="*/ 2551 w 10000"/>
                  <a:gd name="connsiteY159" fmla="*/ 1091 h 10000"/>
                  <a:gd name="connsiteX160" fmla="*/ 2521 w 10000"/>
                  <a:gd name="connsiteY160" fmla="*/ 1098 h 10000"/>
                  <a:gd name="connsiteX161" fmla="*/ 2493 w 10000"/>
                  <a:gd name="connsiteY161" fmla="*/ 1104 h 10000"/>
                  <a:gd name="connsiteX162" fmla="*/ 2468 w 10000"/>
                  <a:gd name="connsiteY162" fmla="*/ 1108 h 10000"/>
                  <a:gd name="connsiteX163" fmla="*/ 2404 w 10000"/>
                  <a:gd name="connsiteY163" fmla="*/ 1124 h 10000"/>
                  <a:gd name="connsiteX164" fmla="*/ 2366 w 10000"/>
                  <a:gd name="connsiteY164" fmla="*/ 1133 h 10000"/>
                  <a:gd name="connsiteX165" fmla="*/ 2346 w 10000"/>
                  <a:gd name="connsiteY165" fmla="*/ 1137 h 10000"/>
                  <a:gd name="connsiteX166" fmla="*/ 2294 w 10000"/>
                  <a:gd name="connsiteY166" fmla="*/ 1146 h 10000"/>
                  <a:gd name="connsiteX167" fmla="*/ 2249 w 10000"/>
                  <a:gd name="connsiteY167" fmla="*/ 1156 h 10000"/>
                  <a:gd name="connsiteX168" fmla="*/ 2230 w 10000"/>
                  <a:gd name="connsiteY168" fmla="*/ 1156 h 10000"/>
                  <a:gd name="connsiteX169" fmla="*/ 2222 w 10000"/>
                  <a:gd name="connsiteY169" fmla="*/ 1163 h 10000"/>
                  <a:gd name="connsiteX170" fmla="*/ 2194 w 10000"/>
                  <a:gd name="connsiteY170" fmla="*/ 1163 h 10000"/>
                  <a:gd name="connsiteX171" fmla="*/ 2172 w 10000"/>
                  <a:gd name="connsiteY171" fmla="*/ 1163 h 10000"/>
                  <a:gd name="connsiteX172" fmla="*/ 2147 w 10000"/>
                  <a:gd name="connsiteY172" fmla="*/ 1166 h 10000"/>
                  <a:gd name="connsiteX173" fmla="*/ 2108 w 10000"/>
                  <a:gd name="connsiteY173" fmla="*/ 1166 h 10000"/>
                  <a:gd name="connsiteX174" fmla="*/ 2083 w 10000"/>
                  <a:gd name="connsiteY174" fmla="*/ 1156 h 10000"/>
                  <a:gd name="connsiteX175" fmla="*/ 2042 w 10000"/>
                  <a:gd name="connsiteY175" fmla="*/ 1143 h 10000"/>
                  <a:gd name="connsiteX176" fmla="*/ 2011 w 10000"/>
                  <a:gd name="connsiteY176" fmla="*/ 1143 h 10000"/>
                  <a:gd name="connsiteX177" fmla="*/ 1994 w 10000"/>
                  <a:gd name="connsiteY177" fmla="*/ 1146 h 10000"/>
                  <a:gd name="connsiteX178" fmla="*/ 1967 w 10000"/>
                  <a:gd name="connsiteY178" fmla="*/ 1156 h 10000"/>
                  <a:gd name="connsiteX179" fmla="*/ 1903 w 10000"/>
                  <a:gd name="connsiteY179" fmla="*/ 1176 h 10000"/>
                  <a:gd name="connsiteX180" fmla="*/ 1873 w 10000"/>
                  <a:gd name="connsiteY180" fmla="*/ 1182 h 10000"/>
                  <a:gd name="connsiteX181" fmla="*/ 1850 w 10000"/>
                  <a:gd name="connsiteY181" fmla="*/ 1185 h 10000"/>
                  <a:gd name="connsiteX182" fmla="*/ 1842 w 10000"/>
                  <a:gd name="connsiteY182" fmla="*/ 1192 h 10000"/>
                  <a:gd name="connsiteX183" fmla="*/ 1823 w 10000"/>
                  <a:gd name="connsiteY183" fmla="*/ 1195 h 10000"/>
                  <a:gd name="connsiteX184" fmla="*/ 1814 w 10000"/>
                  <a:gd name="connsiteY184" fmla="*/ 1201 h 10000"/>
                  <a:gd name="connsiteX185" fmla="*/ 1792 w 10000"/>
                  <a:gd name="connsiteY185" fmla="*/ 1218 h 10000"/>
                  <a:gd name="connsiteX186" fmla="*/ 1767 w 10000"/>
                  <a:gd name="connsiteY186" fmla="*/ 1231 h 10000"/>
                  <a:gd name="connsiteX187" fmla="*/ 1717 w 10000"/>
                  <a:gd name="connsiteY187" fmla="*/ 1266 h 10000"/>
                  <a:gd name="connsiteX188" fmla="*/ 1695 w 10000"/>
                  <a:gd name="connsiteY188" fmla="*/ 1279 h 10000"/>
                  <a:gd name="connsiteX189" fmla="*/ 1654 w 10000"/>
                  <a:gd name="connsiteY189" fmla="*/ 1308 h 10000"/>
                  <a:gd name="connsiteX190" fmla="*/ 1620 w 10000"/>
                  <a:gd name="connsiteY190" fmla="*/ 1334 h 10000"/>
                  <a:gd name="connsiteX191" fmla="*/ 1590 w 10000"/>
                  <a:gd name="connsiteY191" fmla="*/ 1360 h 10000"/>
                  <a:gd name="connsiteX192" fmla="*/ 1565 w 10000"/>
                  <a:gd name="connsiteY192" fmla="*/ 1380 h 10000"/>
                  <a:gd name="connsiteX193" fmla="*/ 1532 w 10000"/>
                  <a:gd name="connsiteY193" fmla="*/ 1402 h 10000"/>
                  <a:gd name="connsiteX194" fmla="*/ 1501 w 10000"/>
                  <a:gd name="connsiteY194" fmla="*/ 1418 h 10000"/>
                  <a:gd name="connsiteX195" fmla="*/ 1460 w 10000"/>
                  <a:gd name="connsiteY195" fmla="*/ 1438 h 10000"/>
                  <a:gd name="connsiteX196" fmla="*/ 1435 w 10000"/>
                  <a:gd name="connsiteY196" fmla="*/ 1454 h 10000"/>
                  <a:gd name="connsiteX197" fmla="*/ 1421 w 10000"/>
                  <a:gd name="connsiteY197" fmla="*/ 1464 h 10000"/>
                  <a:gd name="connsiteX198" fmla="*/ 1380 w 10000"/>
                  <a:gd name="connsiteY198" fmla="*/ 1473 h 10000"/>
                  <a:gd name="connsiteX199" fmla="*/ 1324 w 10000"/>
                  <a:gd name="connsiteY199" fmla="*/ 1477 h 10000"/>
                  <a:gd name="connsiteX200" fmla="*/ 1274 w 10000"/>
                  <a:gd name="connsiteY200" fmla="*/ 1483 h 10000"/>
                  <a:gd name="connsiteX201" fmla="*/ 1244 w 10000"/>
                  <a:gd name="connsiteY201" fmla="*/ 1486 h 10000"/>
                  <a:gd name="connsiteX202" fmla="*/ 1233 w 10000"/>
                  <a:gd name="connsiteY202" fmla="*/ 1486 h 10000"/>
                  <a:gd name="connsiteX203" fmla="*/ 1197 w 10000"/>
                  <a:gd name="connsiteY203" fmla="*/ 1493 h 10000"/>
                  <a:gd name="connsiteX204" fmla="*/ 1180 w 10000"/>
                  <a:gd name="connsiteY204" fmla="*/ 1496 h 10000"/>
                  <a:gd name="connsiteX205" fmla="*/ 1169 w 10000"/>
                  <a:gd name="connsiteY205" fmla="*/ 1496 h 10000"/>
                  <a:gd name="connsiteX206" fmla="*/ 1161 w 10000"/>
                  <a:gd name="connsiteY206" fmla="*/ 1503 h 10000"/>
                  <a:gd name="connsiteX207" fmla="*/ 1155 w 10000"/>
                  <a:gd name="connsiteY207" fmla="*/ 1503 h 10000"/>
                  <a:gd name="connsiteX208" fmla="*/ 501 w 10000"/>
                  <a:gd name="connsiteY208" fmla="*/ 2277 h 10000"/>
                  <a:gd name="connsiteX209" fmla="*/ 396 w 10000"/>
                  <a:gd name="connsiteY209" fmla="*/ 2532 h 10000"/>
                  <a:gd name="connsiteX210" fmla="*/ 324 w 10000"/>
                  <a:gd name="connsiteY210" fmla="*/ 2759 h 10000"/>
                  <a:gd name="connsiteX211" fmla="*/ 274 w 10000"/>
                  <a:gd name="connsiteY211" fmla="*/ 2866 h 10000"/>
                  <a:gd name="connsiteX212" fmla="*/ 202 w 10000"/>
                  <a:gd name="connsiteY212" fmla="*/ 3008 h 10000"/>
                  <a:gd name="connsiteX213" fmla="*/ 211 w 10000"/>
                  <a:gd name="connsiteY213" fmla="*/ 3177 h 10000"/>
                  <a:gd name="connsiteX214" fmla="*/ 235 w 10000"/>
                  <a:gd name="connsiteY214" fmla="*/ 3368 h 10000"/>
                  <a:gd name="connsiteX215" fmla="*/ 266 w 10000"/>
                  <a:gd name="connsiteY215" fmla="*/ 3595 h 10000"/>
                  <a:gd name="connsiteX216" fmla="*/ 299 w 10000"/>
                  <a:gd name="connsiteY216" fmla="*/ 3831 h 10000"/>
                  <a:gd name="connsiteX217" fmla="*/ 305 w 10000"/>
                  <a:gd name="connsiteY217" fmla="*/ 3863 h 10000"/>
                  <a:gd name="connsiteX218" fmla="*/ 341 w 10000"/>
                  <a:gd name="connsiteY218" fmla="*/ 3941 h 10000"/>
                  <a:gd name="connsiteX219" fmla="*/ 186 w 10000"/>
                  <a:gd name="connsiteY219" fmla="*/ 3935 h 10000"/>
                  <a:gd name="connsiteX220" fmla="*/ 30 w 10000"/>
                  <a:gd name="connsiteY220" fmla="*/ 3925 h 10000"/>
                  <a:gd name="connsiteX221" fmla="*/ 0 w 10000"/>
                  <a:gd name="connsiteY221" fmla="*/ 4054 h 10000"/>
                  <a:gd name="connsiteX222" fmla="*/ 14 w 10000"/>
                  <a:gd name="connsiteY222" fmla="*/ 4152 h 10000"/>
                  <a:gd name="connsiteX223" fmla="*/ 22 w 10000"/>
                  <a:gd name="connsiteY223" fmla="*/ 4242 h 10000"/>
                  <a:gd name="connsiteX224" fmla="*/ 30 w 10000"/>
                  <a:gd name="connsiteY224" fmla="*/ 4291 h 10000"/>
                  <a:gd name="connsiteX225" fmla="*/ 102 w 10000"/>
                  <a:gd name="connsiteY225" fmla="*/ 4271 h 10000"/>
                  <a:gd name="connsiteX226" fmla="*/ 155 w 10000"/>
                  <a:gd name="connsiteY226" fmla="*/ 4262 h 10000"/>
                  <a:gd name="connsiteX227" fmla="*/ 410 w 10000"/>
                  <a:gd name="connsiteY227" fmla="*/ 4255 h 10000"/>
                  <a:gd name="connsiteX228" fmla="*/ 418 w 10000"/>
                  <a:gd name="connsiteY228" fmla="*/ 4385 h 10000"/>
                  <a:gd name="connsiteX229" fmla="*/ 429 w 10000"/>
                  <a:gd name="connsiteY229" fmla="*/ 4543 h 10000"/>
                  <a:gd name="connsiteX230" fmla="*/ 443 w 10000"/>
                  <a:gd name="connsiteY230" fmla="*/ 4585 h 10000"/>
                  <a:gd name="connsiteX231" fmla="*/ 465 w 10000"/>
                  <a:gd name="connsiteY231" fmla="*/ 4611 h 10000"/>
                  <a:gd name="connsiteX232" fmla="*/ 468 w 10000"/>
                  <a:gd name="connsiteY232" fmla="*/ 4621 h 10000"/>
                  <a:gd name="connsiteX233" fmla="*/ 474 w 10000"/>
                  <a:gd name="connsiteY233" fmla="*/ 4679 h 10000"/>
                  <a:gd name="connsiteX234" fmla="*/ 554 w 10000"/>
                  <a:gd name="connsiteY234" fmla="*/ 4738 h 10000"/>
                  <a:gd name="connsiteX235" fmla="*/ 637 w 10000"/>
                  <a:gd name="connsiteY235" fmla="*/ 4809 h 10000"/>
                  <a:gd name="connsiteX236" fmla="*/ 704 w 10000"/>
                  <a:gd name="connsiteY236" fmla="*/ 4851 h 10000"/>
                  <a:gd name="connsiteX237" fmla="*/ 740 w 10000"/>
                  <a:gd name="connsiteY237" fmla="*/ 4893 h 10000"/>
                  <a:gd name="connsiteX238" fmla="*/ 756 w 10000"/>
                  <a:gd name="connsiteY238" fmla="*/ 4896 h 10000"/>
                  <a:gd name="connsiteX239" fmla="*/ 767 w 10000"/>
                  <a:gd name="connsiteY239" fmla="*/ 4880 h 10000"/>
                  <a:gd name="connsiteX240" fmla="*/ 806 w 10000"/>
                  <a:gd name="connsiteY240" fmla="*/ 4945 h 10000"/>
                  <a:gd name="connsiteX241" fmla="*/ 886 w 10000"/>
                  <a:gd name="connsiteY241" fmla="*/ 5078 h 10000"/>
                  <a:gd name="connsiteX242" fmla="*/ 911 w 10000"/>
                  <a:gd name="connsiteY242" fmla="*/ 5130 h 10000"/>
                  <a:gd name="connsiteX243" fmla="*/ 920 w 10000"/>
                  <a:gd name="connsiteY243" fmla="*/ 5191 h 10000"/>
                  <a:gd name="connsiteX244" fmla="*/ 920 w 10000"/>
                  <a:gd name="connsiteY244" fmla="*/ 5220 h 10000"/>
                  <a:gd name="connsiteX245" fmla="*/ 911 w 10000"/>
                  <a:gd name="connsiteY245" fmla="*/ 5314 h 10000"/>
                  <a:gd name="connsiteX246" fmla="*/ 898 w 10000"/>
                  <a:gd name="connsiteY246" fmla="*/ 5369 h 10000"/>
                  <a:gd name="connsiteX247" fmla="*/ 895 w 10000"/>
                  <a:gd name="connsiteY247" fmla="*/ 5385 h 10000"/>
                  <a:gd name="connsiteX248" fmla="*/ 895 w 10000"/>
                  <a:gd name="connsiteY248" fmla="*/ 5405 h 10000"/>
                  <a:gd name="connsiteX249" fmla="*/ 898 w 10000"/>
                  <a:gd name="connsiteY249" fmla="*/ 5434 h 10000"/>
                  <a:gd name="connsiteX250" fmla="*/ 911 w 10000"/>
                  <a:gd name="connsiteY250" fmla="*/ 5463 h 10000"/>
                  <a:gd name="connsiteX251" fmla="*/ 920 w 10000"/>
                  <a:gd name="connsiteY251" fmla="*/ 5492 h 10000"/>
                  <a:gd name="connsiteX252" fmla="*/ 934 w 10000"/>
                  <a:gd name="connsiteY252" fmla="*/ 5518 h 10000"/>
                  <a:gd name="connsiteX253" fmla="*/ 1169 w 10000"/>
                  <a:gd name="connsiteY253" fmla="*/ 5738 h 10000"/>
                  <a:gd name="connsiteX254" fmla="*/ 1188 w 10000"/>
                  <a:gd name="connsiteY254" fmla="*/ 5755 h 10000"/>
                  <a:gd name="connsiteX255" fmla="*/ 1216 w 10000"/>
                  <a:gd name="connsiteY255" fmla="*/ 5758 h 10000"/>
                  <a:gd name="connsiteX256" fmla="*/ 1313 w 10000"/>
                  <a:gd name="connsiteY256" fmla="*/ 5774 h 10000"/>
                  <a:gd name="connsiteX257" fmla="*/ 1349 w 10000"/>
                  <a:gd name="connsiteY257" fmla="*/ 5787 h 10000"/>
                  <a:gd name="connsiteX258" fmla="*/ 1393 w 10000"/>
                  <a:gd name="connsiteY258" fmla="*/ 5793 h 10000"/>
                  <a:gd name="connsiteX259" fmla="*/ 1393 w 10000"/>
                  <a:gd name="connsiteY259" fmla="*/ 5797 h 10000"/>
                  <a:gd name="connsiteX260" fmla="*/ 1421 w 10000"/>
                  <a:gd name="connsiteY260" fmla="*/ 5810 h 10000"/>
                  <a:gd name="connsiteX261" fmla="*/ 1446 w 10000"/>
                  <a:gd name="connsiteY261" fmla="*/ 5829 h 10000"/>
                  <a:gd name="connsiteX262" fmla="*/ 1460 w 10000"/>
                  <a:gd name="connsiteY262" fmla="*/ 5842 h 10000"/>
                  <a:gd name="connsiteX263" fmla="*/ 1476 w 10000"/>
                  <a:gd name="connsiteY263" fmla="*/ 5848 h 10000"/>
                  <a:gd name="connsiteX264" fmla="*/ 1501 w 10000"/>
                  <a:gd name="connsiteY264" fmla="*/ 5852 h 10000"/>
                  <a:gd name="connsiteX265" fmla="*/ 1532 w 10000"/>
                  <a:gd name="connsiteY265" fmla="*/ 5887 h 10000"/>
                  <a:gd name="connsiteX266" fmla="*/ 1565 w 10000"/>
                  <a:gd name="connsiteY266" fmla="*/ 5942 h 10000"/>
                  <a:gd name="connsiteX267" fmla="*/ 1587 w 10000"/>
                  <a:gd name="connsiteY267" fmla="*/ 5972 h 10000"/>
                  <a:gd name="connsiteX268" fmla="*/ 1612 w 10000"/>
                  <a:gd name="connsiteY268" fmla="*/ 5955 h 10000"/>
                  <a:gd name="connsiteX269" fmla="*/ 1679 w 10000"/>
                  <a:gd name="connsiteY269" fmla="*/ 6049 h 10000"/>
                  <a:gd name="connsiteX270" fmla="*/ 1720 w 10000"/>
                  <a:gd name="connsiteY270" fmla="*/ 6108 h 10000"/>
                  <a:gd name="connsiteX271" fmla="*/ 1751 w 10000"/>
                  <a:gd name="connsiteY271" fmla="*/ 6133 h 10000"/>
                  <a:gd name="connsiteX272" fmla="*/ 1792 w 10000"/>
                  <a:gd name="connsiteY272" fmla="*/ 6169 h 10000"/>
                  <a:gd name="connsiteX273" fmla="*/ 1801 w 10000"/>
                  <a:gd name="connsiteY273" fmla="*/ 6172 h 10000"/>
                  <a:gd name="connsiteX274" fmla="*/ 1814 w 10000"/>
                  <a:gd name="connsiteY274" fmla="*/ 6286 h 10000"/>
                  <a:gd name="connsiteX275" fmla="*/ 1817 w 10000"/>
                  <a:gd name="connsiteY275" fmla="*/ 6331 h 10000"/>
                  <a:gd name="connsiteX276" fmla="*/ 1809 w 10000"/>
                  <a:gd name="connsiteY276" fmla="*/ 6444 h 10000"/>
                  <a:gd name="connsiteX277" fmla="*/ 1801 w 10000"/>
                  <a:gd name="connsiteY277" fmla="*/ 6499 h 10000"/>
                  <a:gd name="connsiteX278" fmla="*/ 1781 w 10000"/>
                  <a:gd name="connsiteY278" fmla="*/ 6522 h 10000"/>
                  <a:gd name="connsiteX279" fmla="*/ 1773 w 10000"/>
                  <a:gd name="connsiteY279" fmla="*/ 6541 h 10000"/>
                  <a:gd name="connsiteX280" fmla="*/ 1762 w 10000"/>
                  <a:gd name="connsiteY280" fmla="*/ 6571 h 10000"/>
                  <a:gd name="connsiteX281" fmla="*/ 1767 w 10000"/>
                  <a:gd name="connsiteY281" fmla="*/ 6622 h 10000"/>
                  <a:gd name="connsiteX282" fmla="*/ 1767 w 10000"/>
                  <a:gd name="connsiteY282" fmla="*/ 6665 h 10000"/>
                  <a:gd name="connsiteX283" fmla="*/ 1767 w 10000"/>
                  <a:gd name="connsiteY283" fmla="*/ 6694 h 10000"/>
                  <a:gd name="connsiteX284" fmla="*/ 1776 w 10000"/>
                  <a:gd name="connsiteY284" fmla="*/ 6726 h 10000"/>
                  <a:gd name="connsiteX285" fmla="*/ 1776 w 10000"/>
                  <a:gd name="connsiteY285" fmla="*/ 6745 h 10000"/>
                  <a:gd name="connsiteX286" fmla="*/ 1767 w 10000"/>
                  <a:gd name="connsiteY286" fmla="*/ 6765 h 10000"/>
                  <a:gd name="connsiteX287" fmla="*/ 1762 w 10000"/>
                  <a:gd name="connsiteY287" fmla="*/ 6804 h 10000"/>
                  <a:gd name="connsiteX288" fmla="*/ 1753 w 10000"/>
                  <a:gd name="connsiteY288" fmla="*/ 6839 h 10000"/>
                  <a:gd name="connsiteX289" fmla="*/ 1742 w 10000"/>
                  <a:gd name="connsiteY289" fmla="*/ 6849 h 10000"/>
                  <a:gd name="connsiteX290" fmla="*/ 1726 w 10000"/>
                  <a:gd name="connsiteY290" fmla="*/ 6849 h 10000"/>
                  <a:gd name="connsiteX291" fmla="*/ 1712 w 10000"/>
                  <a:gd name="connsiteY291" fmla="*/ 6852 h 10000"/>
                  <a:gd name="connsiteX292" fmla="*/ 1640 w 10000"/>
                  <a:gd name="connsiteY292" fmla="*/ 6953 h 10000"/>
                  <a:gd name="connsiteX293" fmla="*/ 1493 w 10000"/>
                  <a:gd name="connsiteY293" fmla="*/ 7105 h 10000"/>
                  <a:gd name="connsiteX294" fmla="*/ 1490 w 10000"/>
                  <a:gd name="connsiteY294" fmla="*/ 7124 h 10000"/>
                  <a:gd name="connsiteX295" fmla="*/ 1468 w 10000"/>
                  <a:gd name="connsiteY295" fmla="*/ 7137 h 10000"/>
                  <a:gd name="connsiteX296" fmla="*/ 1454 w 10000"/>
                  <a:gd name="connsiteY296" fmla="*/ 7144 h 10000"/>
                  <a:gd name="connsiteX297" fmla="*/ 1452 w 10000"/>
                  <a:gd name="connsiteY297" fmla="*/ 7157 h 10000"/>
                  <a:gd name="connsiteX298" fmla="*/ 1446 w 10000"/>
                  <a:gd name="connsiteY298" fmla="*/ 7199 h 10000"/>
                  <a:gd name="connsiteX299" fmla="*/ 1476 w 10000"/>
                  <a:gd name="connsiteY299" fmla="*/ 7247 h 10000"/>
                  <a:gd name="connsiteX300" fmla="*/ 1501 w 10000"/>
                  <a:gd name="connsiteY300" fmla="*/ 7270 h 10000"/>
                  <a:gd name="connsiteX301" fmla="*/ 1518 w 10000"/>
                  <a:gd name="connsiteY301" fmla="*/ 7286 h 10000"/>
                  <a:gd name="connsiteX302" fmla="*/ 1524 w 10000"/>
                  <a:gd name="connsiteY302" fmla="*/ 7306 h 10000"/>
                  <a:gd name="connsiteX303" fmla="*/ 1540 w 10000"/>
                  <a:gd name="connsiteY303" fmla="*/ 7322 h 10000"/>
                  <a:gd name="connsiteX304" fmla="*/ 1565 w 10000"/>
                  <a:gd name="connsiteY304" fmla="*/ 7325 h 10000"/>
                  <a:gd name="connsiteX305" fmla="*/ 1590 w 10000"/>
                  <a:gd name="connsiteY305" fmla="*/ 7332 h 10000"/>
                  <a:gd name="connsiteX306" fmla="*/ 1615 w 10000"/>
                  <a:gd name="connsiteY306" fmla="*/ 7345 h 10000"/>
                  <a:gd name="connsiteX307" fmla="*/ 1662 w 10000"/>
                  <a:gd name="connsiteY307" fmla="*/ 7370 h 10000"/>
                  <a:gd name="connsiteX308" fmla="*/ 1670 w 10000"/>
                  <a:gd name="connsiteY308" fmla="*/ 7351 h 10000"/>
                  <a:gd name="connsiteX309" fmla="*/ 1726 w 10000"/>
                  <a:gd name="connsiteY309" fmla="*/ 7354 h 10000"/>
                  <a:gd name="connsiteX310" fmla="*/ 1726 w 10000"/>
                  <a:gd name="connsiteY310" fmla="*/ 7400 h 10000"/>
                  <a:gd name="connsiteX311" fmla="*/ 1773 w 10000"/>
                  <a:gd name="connsiteY311" fmla="*/ 7409 h 10000"/>
                  <a:gd name="connsiteX312" fmla="*/ 1806 w 10000"/>
                  <a:gd name="connsiteY312" fmla="*/ 7416 h 10000"/>
                  <a:gd name="connsiteX313" fmla="*/ 1839 w 10000"/>
                  <a:gd name="connsiteY313" fmla="*/ 7403 h 10000"/>
                  <a:gd name="connsiteX314" fmla="*/ 1886 w 10000"/>
                  <a:gd name="connsiteY314" fmla="*/ 7403 h 10000"/>
                  <a:gd name="connsiteX315" fmla="*/ 1898 w 10000"/>
                  <a:gd name="connsiteY315" fmla="*/ 7403 h 10000"/>
                  <a:gd name="connsiteX316" fmla="*/ 1914 w 10000"/>
                  <a:gd name="connsiteY316" fmla="*/ 7494 h 10000"/>
                  <a:gd name="connsiteX317" fmla="*/ 1895 w 10000"/>
                  <a:gd name="connsiteY317" fmla="*/ 7523 h 10000"/>
                  <a:gd name="connsiteX318" fmla="*/ 1825 w 10000"/>
                  <a:gd name="connsiteY318" fmla="*/ 7617 h 10000"/>
                  <a:gd name="connsiteX319" fmla="*/ 1776 w 10000"/>
                  <a:gd name="connsiteY319" fmla="*/ 7691 h 10000"/>
                  <a:gd name="connsiteX320" fmla="*/ 1781 w 10000"/>
                  <a:gd name="connsiteY320" fmla="*/ 7723 h 10000"/>
                  <a:gd name="connsiteX321" fmla="*/ 1767 w 10000"/>
                  <a:gd name="connsiteY321" fmla="*/ 7759 h 10000"/>
                  <a:gd name="connsiteX322" fmla="*/ 1762 w 10000"/>
                  <a:gd name="connsiteY322" fmla="*/ 7817 h 10000"/>
                  <a:gd name="connsiteX323" fmla="*/ 1762 w 10000"/>
                  <a:gd name="connsiteY323" fmla="*/ 7856 h 10000"/>
                  <a:gd name="connsiteX324" fmla="*/ 1776 w 10000"/>
                  <a:gd name="connsiteY324" fmla="*/ 7892 h 10000"/>
                  <a:gd name="connsiteX325" fmla="*/ 1784 w 10000"/>
                  <a:gd name="connsiteY325" fmla="*/ 7902 h 10000"/>
                  <a:gd name="connsiteX326" fmla="*/ 1801 w 10000"/>
                  <a:gd name="connsiteY326" fmla="*/ 7908 h 10000"/>
                  <a:gd name="connsiteX327" fmla="*/ 1809 w 10000"/>
                  <a:gd name="connsiteY327" fmla="*/ 7911 h 10000"/>
                  <a:gd name="connsiteX328" fmla="*/ 1801 w 10000"/>
                  <a:gd name="connsiteY328" fmla="*/ 7940 h 10000"/>
                  <a:gd name="connsiteX329" fmla="*/ 1798 w 10000"/>
                  <a:gd name="connsiteY329" fmla="*/ 7979 h 10000"/>
                  <a:gd name="connsiteX330" fmla="*/ 1806 w 10000"/>
                  <a:gd name="connsiteY330" fmla="*/ 8002 h 10000"/>
                  <a:gd name="connsiteX331" fmla="*/ 1823 w 10000"/>
                  <a:gd name="connsiteY331" fmla="*/ 8021 h 10000"/>
                  <a:gd name="connsiteX332" fmla="*/ 1834 w 10000"/>
                  <a:gd name="connsiteY332" fmla="*/ 8044 h 10000"/>
                  <a:gd name="connsiteX333" fmla="*/ 1839 w 10000"/>
                  <a:gd name="connsiteY333" fmla="*/ 8073 h 10000"/>
                  <a:gd name="connsiteX334" fmla="*/ 1842 w 10000"/>
                  <a:gd name="connsiteY334" fmla="*/ 8106 h 10000"/>
                  <a:gd name="connsiteX335" fmla="*/ 1839 w 10000"/>
                  <a:gd name="connsiteY335" fmla="*/ 8144 h 10000"/>
                  <a:gd name="connsiteX336" fmla="*/ 1856 w 10000"/>
                  <a:gd name="connsiteY336" fmla="*/ 8164 h 10000"/>
                  <a:gd name="connsiteX337" fmla="*/ 1886 w 10000"/>
                  <a:gd name="connsiteY337" fmla="*/ 8193 h 10000"/>
                  <a:gd name="connsiteX338" fmla="*/ 1922 w 10000"/>
                  <a:gd name="connsiteY338" fmla="*/ 8206 h 10000"/>
                  <a:gd name="connsiteX339" fmla="*/ 1967 w 10000"/>
                  <a:gd name="connsiteY339" fmla="*/ 8203 h 10000"/>
                  <a:gd name="connsiteX340" fmla="*/ 1986 w 10000"/>
                  <a:gd name="connsiteY340" fmla="*/ 8212 h 10000"/>
                  <a:gd name="connsiteX341" fmla="*/ 2000 w 10000"/>
                  <a:gd name="connsiteY341" fmla="*/ 8232 h 10000"/>
                  <a:gd name="connsiteX342" fmla="*/ 2033 w 10000"/>
                  <a:gd name="connsiteY342" fmla="*/ 8258 h 10000"/>
                  <a:gd name="connsiteX343" fmla="*/ 2050 w 10000"/>
                  <a:gd name="connsiteY343" fmla="*/ 8271 h 10000"/>
                  <a:gd name="connsiteX344" fmla="*/ 2089 w 10000"/>
                  <a:gd name="connsiteY344" fmla="*/ 8280 h 10000"/>
                  <a:gd name="connsiteX345" fmla="*/ 2122 w 10000"/>
                  <a:gd name="connsiteY345" fmla="*/ 8300 h 10000"/>
                  <a:gd name="connsiteX346" fmla="*/ 2163 w 10000"/>
                  <a:gd name="connsiteY346" fmla="*/ 8332 h 10000"/>
                  <a:gd name="connsiteX347" fmla="*/ 2172 w 10000"/>
                  <a:gd name="connsiteY347" fmla="*/ 8335 h 10000"/>
                  <a:gd name="connsiteX348" fmla="*/ 2177 w 10000"/>
                  <a:gd name="connsiteY348" fmla="*/ 8345 h 10000"/>
                  <a:gd name="connsiteX349" fmla="*/ 2163 w 10000"/>
                  <a:gd name="connsiteY349" fmla="*/ 8371 h 10000"/>
                  <a:gd name="connsiteX350" fmla="*/ 2139 w 10000"/>
                  <a:gd name="connsiteY350" fmla="*/ 8423 h 10000"/>
                  <a:gd name="connsiteX351" fmla="*/ 2130 w 10000"/>
                  <a:gd name="connsiteY351" fmla="*/ 8439 h 10000"/>
                  <a:gd name="connsiteX352" fmla="*/ 2105 w 10000"/>
                  <a:gd name="connsiteY352" fmla="*/ 8446 h 10000"/>
                  <a:gd name="connsiteX353" fmla="*/ 2080 w 10000"/>
                  <a:gd name="connsiteY353" fmla="*/ 8449 h 10000"/>
                  <a:gd name="connsiteX354" fmla="*/ 2075 w 10000"/>
                  <a:gd name="connsiteY354" fmla="*/ 8459 h 10000"/>
                  <a:gd name="connsiteX355" fmla="*/ 2072 w 10000"/>
                  <a:gd name="connsiteY355" fmla="*/ 8475 h 10000"/>
                  <a:gd name="connsiteX356" fmla="*/ 2080 w 10000"/>
                  <a:gd name="connsiteY356" fmla="*/ 8484 h 10000"/>
                  <a:gd name="connsiteX357" fmla="*/ 2100 w 10000"/>
                  <a:gd name="connsiteY357" fmla="*/ 8475 h 10000"/>
                  <a:gd name="connsiteX358" fmla="*/ 2141 w 10000"/>
                  <a:gd name="connsiteY358" fmla="*/ 8478 h 10000"/>
                  <a:gd name="connsiteX359" fmla="*/ 2172 w 10000"/>
                  <a:gd name="connsiteY359" fmla="*/ 8475 h 10000"/>
                  <a:gd name="connsiteX360" fmla="*/ 2188 w 10000"/>
                  <a:gd name="connsiteY360" fmla="*/ 8475 h 10000"/>
                  <a:gd name="connsiteX361" fmla="*/ 2222 w 10000"/>
                  <a:gd name="connsiteY361" fmla="*/ 8497 h 10000"/>
                  <a:gd name="connsiteX362" fmla="*/ 2252 w 10000"/>
                  <a:gd name="connsiteY362" fmla="*/ 8514 h 10000"/>
                  <a:gd name="connsiteX363" fmla="*/ 2274 w 10000"/>
                  <a:gd name="connsiteY363" fmla="*/ 8514 h 10000"/>
                  <a:gd name="connsiteX364" fmla="*/ 2299 w 10000"/>
                  <a:gd name="connsiteY364" fmla="*/ 8504 h 10000"/>
                  <a:gd name="connsiteX365" fmla="*/ 2310 w 10000"/>
                  <a:gd name="connsiteY365" fmla="*/ 8504 h 10000"/>
                  <a:gd name="connsiteX366" fmla="*/ 2319 w 10000"/>
                  <a:gd name="connsiteY366" fmla="*/ 8484 h 10000"/>
                  <a:gd name="connsiteX367" fmla="*/ 2338 w 10000"/>
                  <a:gd name="connsiteY367" fmla="*/ 8494 h 10000"/>
                  <a:gd name="connsiteX368" fmla="*/ 2338 w 10000"/>
                  <a:gd name="connsiteY368" fmla="*/ 8552 h 10000"/>
                  <a:gd name="connsiteX369" fmla="*/ 2366 w 10000"/>
                  <a:gd name="connsiteY369" fmla="*/ 8572 h 10000"/>
                  <a:gd name="connsiteX370" fmla="*/ 2382 w 10000"/>
                  <a:gd name="connsiteY370" fmla="*/ 8582 h 10000"/>
                  <a:gd name="connsiteX371" fmla="*/ 2435 w 10000"/>
                  <a:gd name="connsiteY371" fmla="*/ 8552 h 10000"/>
                  <a:gd name="connsiteX372" fmla="*/ 2443 w 10000"/>
                  <a:gd name="connsiteY372" fmla="*/ 8552 h 10000"/>
                  <a:gd name="connsiteX373" fmla="*/ 2454 w 10000"/>
                  <a:gd name="connsiteY373" fmla="*/ 8552 h 10000"/>
                  <a:gd name="connsiteX374" fmla="*/ 2471 w 10000"/>
                  <a:gd name="connsiteY374" fmla="*/ 8546 h 10000"/>
                  <a:gd name="connsiteX375" fmla="*/ 2488 w 10000"/>
                  <a:gd name="connsiteY375" fmla="*/ 8536 h 10000"/>
                  <a:gd name="connsiteX376" fmla="*/ 2501 w 10000"/>
                  <a:gd name="connsiteY376" fmla="*/ 8533 h 10000"/>
                  <a:gd name="connsiteX377" fmla="*/ 2512 w 10000"/>
                  <a:gd name="connsiteY377" fmla="*/ 8533 h 10000"/>
                  <a:gd name="connsiteX378" fmla="*/ 2521 w 10000"/>
                  <a:gd name="connsiteY378" fmla="*/ 8546 h 10000"/>
                  <a:gd name="connsiteX379" fmla="*/ 2521 w 10000"/>
                  <a:gd name="connsiteY379" fmla="*/ 8572 h 10000"/>
                  <a:gd name="connsiteX380" fmla="*/ 2535 w 10000"/>
                  <a:gd name="connsiteY380" fmla="*/ 8588 h 10000"/>
                  <a:gd name="connsiteX381" fmla="*/ 2551 w 10000"/>
                  <a:gd name="connsiteY381" fmla="*/ 8582 h 10000"/>
                  <a:gd name="connsiteX382" fmla="*/ 2560 w 10000"/>
                  <a:gd name="connsiteY382" fmla="*/ 8582 h 10000"/>
                  <a:gd name="connsiteX383" fmla="*/ 2573 w 10000"/>
                  <a:gd name="connsiteY383" fmla="*/ 8588 h 10000"/>
                  <a:gd name="connsiteX384" fmla="*/ 2584 w 10000"/>
                  <a:gd name="connsiteY384" fmla="*/ 8591 h 10000"/>
                  <a:gd name="connsiteX385" fmla="*/ 2590 w 10000"/>
                  <a:gd name="connsiteY385" fmla="*/ 8598 h 10000"/>
                  <a:gd name="connsiteX386" fmla="*/ 2598 w 10000"/>
                  <a:gd name="connsiteY386" fmla="*/ 8608 h 10000"/>
                  <a:gd name="connsiteX387" fmla="*/ 2607 w 10000"/>
                  <a:gd name="connsiteY387" fmla="*/ 8617 h 10000"/>
                  <a:gd name="connsiteX388" fmla="*/ 2618 w 10000"/>
                  <a:gd name="connsiteY388" fmla="*/ 8617 h 10000"/>
                  <a:gd name="connsiteX389" fmla="*/ 2640 w 10000"/>
                  <a:gd name="connsiteY389" fmla="*/ 8608 h 10000"/>
                  <a:gd name="connsiteX390" fmla="*/ 2670 w 10000"/>
                  <a:gd name="connsiteY390" fmla="*/ 8598 h 10000"/>
                  <a:gd name="connsiteX391" fmla="*/ 2673 w 10000"/>
                  <a:gd name="connsiteY391" fmla="*/ 8598 h 10000"/>
                  <a:gd name="connsiteX392" fmla="*/ 2690 w 10000"/>
                  <a:gd name="connsiteY392" fmla="*/ 8598 h 10000"/>
                  <a:gd name="connsiteX393" fmla="*/ 2698 w 10000"/>
                  <a:gd name="connsiteY393" fmla="*/ 8598 h 10000"/>
                  <a:gd name="connsiteX394" fmla="*/ 2712 w 10000"/>
                  <a:gd name="connsiteY394" fmla="*/ 8598 h 10000"/>
                  <a:gd name="connsiteX395" fmla="*/ 2726 w 10000"/>
                  <a:gd name="connsiteY395" fmla="*/ 8591 h 10000"/>
                  <a:gd name="connsiteX396" fmla="*/ 2737 w 10000"/>
                  <a:gd name="connsiteY396" fmla="*/ 8588 h 10000"/>
                  <a:gd name="connsiteX397" fmla="*/ 2759 w 10000"/>
                  <a:gd name="connsiteY397" fmla="*/ 8582 h 10000"/>
                  <a:gd name="connsiteX398" fmla="*/ 2770 w 10000"/>
                  <a:gd name="connsiteY398" fmla="*/ 8578 h 10000"/>
                  <a:gd name="connsiteX399" fmla="*/ 2784 w 10000"/>
                  <a:gd name="connsiteY399" fmla="*/ 8572 h 10000"/>
                  <a:gd name="connsiteX400" fmla="*/ 2795 w 10000"/>
                  <a:gd name="connsiteY400" fmla="*/ 8572 h 10000"/>
                  <a:gd name="connsiteX401" fmla="*/ 2803 w 10000"/>
                  <a:gd name="connsiteY401" fmla="*/ 8588 h 10000"/>
                  <a:gd name="connsiteX402" fmla="*/ 2803 w 10000"/>
                  <a:gd name="connsiteY402" fmla="*/ 8591 h 10000"/>
                  <a:gd name="connsiteX403" fmla="*/ 2803 w 10000"/>
                  <a:gd name="connsiteY403" fmla="*/ 8601 h 10000"/>
                  <a:gd name="connsiteX404" fmla="*/ 2809 w 10000"/>
                  <a:gd name="connsiteY404" fmla="*/ 8601 h 10000"/>
                  <a:gd name="connsiteX405" fmla="*/ 2823 w 10000"/>
                  <a:gd name="connsiteY405" fmla="*/ 8598 h 10000"/>
                  <a:gd name="connsiteX406" fmla="*/ 2831 w 10000"/>
                  <a:gd name="connsiteY406" fmla="*/ 8598 h 10000"/>
                  <a:gd name="connsiteX407" fmla="*/ 2839 w 10000"/>
                  <a:gd name="connsiteY407" fmla="*/ 8601 h 10000"/>
                  <a:gd name="connsiteX408" fmla="*/ 2848 w 10000"/>
                  <a:gd name="connsiteY408" fmla="*/ 8598 h 10000"/>
                  <a:gd name="connsiteX409" fmla="*/ 2856 w 10000"/>
                  <a:gd name="connsiteY409" fmla="*/ 8601 h 10000"/>
                  <a:gd name="connsiteX410" fmla="*/ 2859 w 10000"/>
                  <a:gd name="connsiteY410" fmla="*/ 8601 h 10000"/>
                  <a:gd name="connsiteX411" fmla="*/ 2864 w 10000"/>
                  <a:gd name="connsiteY411" fmla="*/ 8598 h 10000"/>
                  <a:gd name="connsiteX412" fmla="*/ 2889 w 10000"/>
                  <a:gd name="connsiteY412" fmla="*/ 8611 h 10000"/>
                  <a:gd name="connsiteX413" fmla="*/ 2906 w 10000"/>
                  <a:gd name="connsiteY413" fmla="*/ 8620 h 10000"/>
                  <a:gd name="connsiteX414" fmla="*/ 2914 w 10000"/>
                  <a:gd name="connsiteY414" fmla="*/ 8627 h 10000"/>
                  <a:gd name="connsiteX415" fmla="*/ 2920 w 10000"/>
                  <a:gd name="connsiteY415" fmla="*/ 8640 h 10000"/>
                  <a:gd name="connsiteX416" fmla="*/ 2922 w 10000"/>
                  <a:gd name="connsiteY416" fmla="*/ 8666 h 10000"/>
                  <a:gd name="connsiteX417" fmla="*/ 2922 w 10000"/>
                  <a:gd name="connsiteY417" fmla="*/ 8692 h 10000"/>
                  <a:gd name="connsiteX418" fmla="*/ 2939 w 10000"/>
                  <a:gd name="connsiteY418" fmla="*/ 8695 h 10000"/>
                  <a:gd name="connsiteX419" fmla="*/ 2953 w 10000"/>
                  <a:gd name="connsiteY419" fmla="*/ 8695 h 10000"/>
                  <a:gd name="connsiteX420" fmla="*/ 2961 w 10000"/>
                  <a:gd name="connsiteY420" fmla="*/ 8695 h 10000"/>
                  <a:gd name="connsiteX421" fmla="*/ 2972 w 10000"/>
                  <a:gd name="connsiteY421" fmla="*/ 8692 h 10000"/>
                  <a:gd name="connsiteX422" fmla="*/ 2981 w 10000"/>
                  <a:gd name="connsiteY422" fmla="*/ 8685 h 10000"/>
                  <a:gd name="connsiteX423" fmla="*/ 2989 w 10000"/>
                  <a:gd name="connsiteY423" fmla="*/ 8685 h 10000"/>
                  <a:gd name="connsiteX424" fmla="*/ 3008 w 10000"/>
                  <a:gd name="connsiteY424" fmla="*/ 8685 h 10000"/>
                  <a:gd name="connsiteX425" fmla="*/ 3028 w 10000"/>
                  <a:gd name="connsiteY425" fmla="*/ 8695 h 10000"/>
                  <a:gd name="connsiteX426" fmla="*/ 3042 w 10000"/>
                  <a:gd name="connsiteY426" fmla="*/ 8695 h 10000"/>
                  <a:gd name="connsiteX427" fmla="*/ 3053 w 10000"/>
                  <a:gd name="connsiteY427" fmla="*/ 8676 h 10000"/>
                  <a:gd name="connsiteX428" fmla="*/ 3061 w 10000"/>
                  <a:gd name="connsiteY428" fmla="*/ 8666 h 10000"/>
                  <a:gd name="connsiteX429" fmla="*/ 3066 w 10000"/>
                  <a:gd name="connsiteY429" fmla="*/ 8656 h 10000"/>
                  <a:gd name="connsiteX430" fmla="*/ 3091 w 10000"/>
                  <a:gd name="connsiteY430" fmla="*/ 8659 h 10000"/>
                  <a:gd name="connsiteX431" fmla="*/ 3105 w 10000"/>
                  <a:gd name="connsiteY431" fmla="*/ 8659 h 10000"/>
                  <a:gd name="connsiteX432" fmla="*/ 3108 w 10000"/>
                  <a:gd name="connsiteY432" fmla="*/ 8650 h 10000"/>
                  <a:gd name="connsiteX433" fmla="*/ 3147 w 10000"/>
                  <a:gd name="connsiteY433" fmla="*/ 8588 h 10000"/>
                  <a:gd name="connsiteX434" fmla="*/ 3150 w 10000"/>
                  <a:gd name="connsiteY434" fmla="*/ 8598 h 10000"/>
                  <a:gd name="connsiteX435" fmla="*/ 3163 w 10000"/>
                  <a:gd name="connsiteY435" fmla="*/ 8601 h 10000"/>
                  <a:gd name="connsiteX436" fmla="*/ 3180 w 10000"/>
                  <a:gd name="connsiteY436" fmla="*/ 8608 h 10000"/>
                  <a:gd name="connsiteX437" fmla="*/ 3188 w 10000"/>
                  <a:gd name="connsiteY437" fmla="*/ 8611 h 10000"/>
                  <a:gd name="connsiteX438" fmla="*/ 3227 w 10000"/>
                  <a:gd name="connsiteY438" fmla="*/ 8620 h 10000"/>
                  <a:gd name="connsiteX439" fmla="*/ 3238 w 10000"/>
                  <a:gd name="connsiteY439" fmla="*/ 8617 h 10000"/>
                  <a:gd name="connsiteX440" fmla="*/ 3247 w 10000"/>
                  <a:gd name="connsiteY440" fmla="*/ 8601 h 10000"/>
                  <a:gd name="connsiteX441" fmla="*/ 3269 w 10000"/>
                  <a:gd name="connsiteY441" fmla="*/ 8611 h 10000"/>
                  <a:gd name="connsiteX442" fmla="*/ 3277 w 10000"/>
                  <a:gd name="connsiteY442" fmla="*/ 8617 h 10000"/>
                  <a:gd name="connsiteX443" fmla="*/ 3285 w 10000"/>
                  <a:gd name="connsiteY443" fmla="*/ 8611 h 10000"/>
                  <a:gd name="connsiteX444" fmla="*/ 3307 w 10000"/>
                  <a:gd name="connsiteY444" fmla="*/ 8611 h 10000"/>
                  <a:gd name="connsiteX445" fmla="*/ 3319 w 10000"/>
                  <a:gd name="connsiteY445" fmla="*/ 8617 h 10000"/>
                  <a:gd name="connsiteX446" fmla="*/ 3324 w 10000"/>
                  <a:gd name="connsiteY446" fmla="*/ 8617 h 10000"/>
                  <a:gd name="connsiteX447" fmla="*/ 3327 w 10000"/>
                  <a:gd name="connsiteY447" fmla="*/ 8620 h 10000"/>
                  <a:gd name="connsiteX448" fmla="*/ 3341 w 10000"/>
                  <a:gd name="connsiteY448" fmla="*/ 8620 h 10000"/>
                  <a:gd name="connsiteX449" fmla="*/ 3357 w 10000"/>
                  <a:gd name="connsiteY449" fmla="*/ 8620 h 10000"/>
                  <a:gd name="connsiteX450" fmla="*/ 3374 w 10000"/>
                  <a:gd name="connsiteY450" fmla="*/ 8620 h 10000"/>
                  <a:gd name="connsiteX451" fmla="*/ 3382 w 10000"/>
                  <a:gd name="connsiteY451" fmla="*/ 8620 h 10000"/>
                  <a:gd name="connsiteX452" fmla="*/ 3399 w 10000"/>
                  <a:gd name="connsiteY452" fmla="*/ 8611 h 10000"/>
                  <a:gd name="connsiteX453" fmla="*/ 3413 w 10000"/>
                  <a:gd name="connsiteY453" fmla="*/ 8601 h 10000"/>
                  <a:gd name="connsiteX454" fmla="*/ 3421 w 10000"/>
                  <a:gd name="connsiteY454" fmla="*/ 8588 h 10000"/>
                  <a:gd name="connsiteX455" fmla="*/ 3421 w 10000"/>
                  <a:gd name="connsiteY455" fmla="*/ 8572 h 10000"/>
                  <a:gd name="connsiteX456" fmla="*/ 3421 w 10000"/>
                  <a:gd name="connsiteY456" fmla="*/ 8552 h 10000"/>
                  <a:gd name="connsiteX457" fmla="*/ 3424 w 10000"/>
                  <a:gd name="connsiteY457" fmla="*/ 8533 h 10000"/>
                  <a:gd name="connsiteX458" fmla="*/ 3432 w 10000"/>
                  <a:gd name="connsiteY458" fmla="*/ 8523 h 10000"/>
                  <a:gd name="connsiteX459" fmla="*/ 3446 w 10000"/>
                  <a:gd name="connsiteY459" fmla="*/ 8523 h 10000"/>
                  <a:gd name="connsiteX460" fmla="*/ 3457 w 10000"/>
                  <a:gd name="connsiteY460" fmla="*/ 8523 h 10000"/>
                  <a:gd name="connsiteX461" fmla="*/ 3476 w 10000"/>
                  <a:gd name="connsiteY461" fmla="*/ 8533 h 10000"/>
                  <a:gd name="connsiteX462" fmla="*/ 3485 w 10000"/>
                  <a:gd name="connsiteY462" fmla="*/ 8536 h 10000"/>
                  <a:gd name="connsiteX463" fmla="*/ 3501 w 10000"/>
                  <a:gd name="connsiteY463" fmla="*/ 8527 h 10000"/>
                  <a:gd name="connsiteX464" fmla="*/ 3504 w 10000"/>
                  <a:gd name="connsiteY464" fmla="*/ 8514 h 10000"/>
                  <a:gd name="connsiteX465" fmla="*/ 3510 w 10000"/>
                  <a:gd name="connsiteY465" fmla="*/ 8497 h 10000"/>
                  <a:gd name="connsiteX466" fmla="*/ 3537 w 10000"/>
                  <a:gd name="connsiteY466" fmla="*/ 8484 h 10000"/>
                  <a:gd name="connsiteX467" fmla="*/ 3562 w 10000"/>
                  <a:gd name="connsiteY467" fmla="*/ 8488 h 10000"/>
                  <a:gd name="connsiteX468" fmla="*/ 3568 w 10000"/>
                  <a:gd name="connsiteY468" fmla="*/ 8484 h 10000"/>
                  <a:gd name="connsiteX469" fmla="*/ 3584 w 10000"/>
                  <a:gd name="connsiteY469" fmla="*/ 8494 h 10000"/>
                  <a:gd name="connsiteX470" fmla="*/ 3593 w 10000"/>
                  <a:gd name="connsiteY470" fmla="*/ 8507 h 10000"/>
                  <a:gd name="connsiteX471" fmla="*/ 3618 w 10000"/>
                  <a:gd name="connsiteY471" fmla="*/ 8497 h 10000"/>
                  <a:gd name="connsiteX472" fmla="*/ 3643 w 10000"/>
                  <a:gd name="connsiteY472" fmla="*/ 8475 h 10000"/>
                  <a:gd name="connsiteX473" fmla="*/ 3657 w 10000"/>
                  <a:gd name="connsiteY473" fmla="*/ 8478 h 10000"/>
                  <a:gd name="connsiteX474" fmla="*/ 3670 w 10000"/>
                  <a:gd name="connsiteY474" fmla="*/ 8475 h 10000"/>
                  <a:gd name="connsiteX475" fmla="*/ 3673 w 10000"/>
                  <a:gd name="connsiteY475" fmla="*/ 8468 h 10000"/>
                  <a:gd name="connsiteX476" fmla="*/ 3681 w 10000"/>
                  <a:gd name="connsiteY476" fmla="*/ 8468 h 10000"/>
                  <a:gd name="connsiteX477" fmla="*/ 3698 w 10000"/>
                  <a:gd name="connsiteY477" fmla="*/ 8478 h 10000"/>
                  <a:gd name="connsiteX478" fmla="*/ 3720 w 10000"/>
                  <a:gd name="connsiteY478" fmla="*/ 8497 h 10000"/>
                  <a:gd name="connsiteX479" fmla="*/ 3715 w 10000"/>
                  <a:gd name="connsiteY479" fmla="*/ 8504 h 10000"/>
                  <a:gd name="connsiteX480" fmla="*/ 3729 w 10000"/>
                  <a:gd name="connsiteY480" fmla="*/ 8514 h 10000"/>
                  <a:gd name="connsiteX481" fmla="*/ 3729 w 10000"/>
                  <a:gd name="connsiteY481" fmla="*/ 8517 h 10000"/>
                  <a:gd name="connsiteX482" fmla="*/ 3740 w 10000"/>
                  <a:gd name="connsiteY482" fmla="*/ 8527 h 10000"/>
                  <a:gd name="connsiteX483" fmla="*/ 3759 w 10000"/>
                  <a:gd name="connsiteY483" fmla="*/ 8517 h 10000"/>
                  <a:gd name="connsiteX484" fmla="*/ 3762 w 10000"/>
                  <a:gd name="connsiteY484" fmla="*/ 8504 h 10000"/>
                  <a:gd name="connsiteX485" fmla="*/ 3770 w 10000"/>
                  <a:gd name="connsiteY485" fmla="*/ 8488 h 10000"/>
                  <a:gd name="connsiteX486" fmla="*/ 3778 w 10000"/>
                  <a:gd name="connsiteY486" fmla="*/ 8484 h 10000"/>
                  <a:gd name="connsiteX487" fmla="*/ 3792 w 10000"/>
                  <a:gd name="connsiteY487" fmla="*/ 8475 h 10000"/>
                  <a:gd name="connsiteX488" fmla="*/ 3803 w 10000"/>
                  <a:gd name="connsiteY488" fmla="*/ 8478 h 10000"/>
                  <a:gd name="connsiteX489" fmla="*/ 3809 w 10000"/>
                  <a:gd name="connsiteY489" fmla="*/ 8475 h 10000"/>
                  <a:gd name="connsiteX490" fmla="*/ 3825 w 10000"/>
                  <a:gd name="connsiteY490" fmla="*/ 8465 h 10000"/>
                  <a:gd name="connsiteX491" fmla="*/ 3834 w 10000"/>
                  <a:gd name="connsiteY491" fmla="*/ 8468 h 10000"/>
                  <a:gd name="connsiteX492" fmla="*/ 3842 w 10000"/>
                  <a:gd name="connsiteY492" fmla="*/ 8478 h 10000"/>
                  <a:gd name="connsiteX493" fmla="*/ 3850 w 10000"/>
                  <a:gd name="connsiteY493" fmla="*/ 8478 h 10000"/>
                  <a:gd name="connsiteX494" fmla="*/ 3859 w 10000"/>
                  <a:gd name="connsiteY494" fmla="*/ 8484 h 10000"/>
                  <a:gd name="connsiteX495" fmla="*/ 3873 w 10000"/>
                  <a:gd name="connsiteY495" fmla="*/ 8494 h 10000"/>
                  <a:gd name="connsiteX496" fmla="*/ 3875 w 10000"/>
                  <a:gd name="connsiteY496" fmla="*/ 8507 h 10000"/>
                  <a:gd name="connsiteX497" fmla="*/ 3881 w 10000"/>
                  <a:gd name="connsiteY497" fmla="*/ 8527 h 10000"/>
                  <a:gd name="connsiteX498" fmla="*/ 3875 w 10000"/>
                  <a:gd name="connsiteY498" fmla="*/ 8546 h 10000"/>
                  <a:gd name="connsiteX499" fmla="*/ 3892 w 10000"/>
                  <a:gd name="connsiteY499" fmla="*/ 8546 h 10000"/>
                  <a:gd name="connsiteX500" fmla="*/ 3900 w 10000"/>
                  <a:gd name="connsiteY500" fmla="*/ 8543 h 10000"/>
                  <a:gd name="connsiteX501" fmla="*/ 3906 w 10000"/>
                  <a:gd name="connsiteY501" fmla="*/ 8543 h 10000"/>
                  <a:gd name="connsiteX502" fmla="*/ 3922 w 10000"/>
                  <a:gd name="connsiteY502" fmla="*/ 8552 h 10000"/>
                  <a:gd name="connsiteX503" fmla="*/ 3939 w 10000"/>
                  <a:gd name="connsiteY503" fmla="*/ 8559 h 10000"/>
                  <a:gd name="connsiteX504" fmla="*/ 3953 w 10000"/>
                  <a:gd name="connsiteY504" fmla="*/ 8572 h 10000"/>
                  <a:gd name="connsiteX505" fmla="*/ 3956 w 10000"/>
                  <a:gd name="connsiteY505" fmla="*/ 8588 h 10000"/>
                  <a:gd name="connsiteX506" fmla="*/ 3956 w 10000"/>
                  <a:gd name="connsiteY506" fmla="*/ 8608 h 10000"/>
                  <a:gd name="connsiteX507" fmla="*/ 3972 w 10000"/>
                  <a:gd name="connsiteY507" fmla="*/ 8608 h 10000"/>
                  <a:gd name="connsiteX508" fmla="*/ 3986 w 10000"/>
                  <a:gd name="connsiteY508" fmla="*/ 8608 h 10000"/>
                  <a:gd name="connsiteX509" fmla="*/ 3997 w 10000"/>
                  <a:gd name="connsiteY509" fmla="*/ 8608 h 10000"/>
                  <a:gd name="connsiteX510" fmla="*/ 4006 w 10000"/>
                  <a:gd name="connsiteY510" fmla="*/ 8608 h 10000"/>
                  <a:gd name="connsiteX511" fmla="*/ 4006 w 10000"/>
                  <a:gd name="connsiteY511" fmla="*/ 8611 h 10000"/>
                  <a:gd name="connsiteX512" fmla="*/ 4011 w 10000"/>
                  <a:gd name="connsiteY512" fmla="*/ 8611 h 10000"/>
                  <a:gd name="connsiteX513" fmla="*/ 4022 w 10000"/>
                  <a:gd name="connsiteY513" fmla="*/ 8620 h 10000"/>
                  <a:gd name="connsiteX514" fmla="*/ 4042 w 10000"/>
                  <a:gd name="connsiteY514" fmla="*/ 8620 h 10000"/>
                  <a:gd name="connsiteX515" fmla="*/ 4050 w 10000"/>
                  <a:gd name="connsiteY515" fmla="*/ 8617 h 10000"/>
                  <a:gd name="connsiteX516" fmla="*/ 4069 w 10000"/>
                  <a:gd name="connsiteY516" fmla="*/ 8620 h 10000"/>
                  <a:gd name="connsiteX517" fmla="*/ 4086 w 10000"/>
                  <a:gd name="connsiteY517" fmla="*/ 8630 h 10000"/>
                  <a:gd name="connsiteX518" fmla="*/ 4108 w 10000"/>
                  <a:gd name="connsiteY518" fmla="*/ 8627 h 10000"/>
                  <a:gd name="connsiteX519" fmla="*/ 4125 w 10000"/>
                  <a:gd name="connsiteY519" fmla="*/ 8620 h 10000"/>
                  <a:gd name="connsiteX520" fmla="*/ 4133 w 10000"/>
                  <a:gd name="connsiteY520" fmla="*/ 8611 h 10000"/>
                  <a:gd name="connsiteX521" fmla="*/ 4139 w 10000"/>
                  <a:gd name="connsiteY521" fmla="*/ 8608 h 10000"/>
                  <a:gd name="connsiteX522" fmla="*/ 4147 w 10000"/>
                  <a:gd name="connsiteY522" fmla="*/ 8601 h 10000"/>
                  <a:gd name="connsiteX523" fmla="*/ 4155 w 10000"/>
                  <a:gd name="connsiteY523" fmla="*/ 8591 h 10000"/>
                  <a:gd name="connsiteX524" fmla="*/ 4166 w 10000"/>
                  <a:gd name="connsiteY524" fmla="*/ 8582 h 10000"/>
                  <a:gd name="connsiteX525" fmla="*/ 4183 w 10000"/>
                  <a:gd name="connsiteY525" fmla="*/ 8569 h 10000"/>
                  <a:gd name="connsiteX526" fmla="*/ 4191 w 10000"/>
                  <a:gd name="connsiteY526" fmla="*/ 8562 h 10000"/>
                  <a:gd name="connsiteX527" fmla="*/ 4208 w 10000"/>
                  <a:gd name="connsiteY527" fmla="*/ 8552 h 10000"/>
                  <a:gd name="connsiteX528" fmla="*/ 4230 w 10000"/>
                  <a:gd name="connsiteY528" fmla="*/ 8552 h 10000"/>
                  <a:gd name="connsiteX529" fmla="*/ 4238 w 10000"/>
                  <a:gd name="connsiteY529" fmla="*/ 8559 h 10000"/>
                  <a:gd name="connsiteX530" fmla="*/ 4247 w 10000"/>
                  <a:gd name="connsiteY530" fmla="*/ 8572 h 10000"/>
                  <a:gd name="connsiteX531" fmla="*/ 4252 w 10000"/>
                  <a:gd name="connsiteY531" fmla="*/ 8578 h 10000"/>
                  <a:gd name="connsiteX532" fmla="*/ 4263 w 10000"/>
                  <a:gd name="connsiteY532" fmla="*/ 8582 h 10000"/>
                  <a:gd name="connsiteX533" fmla="*/ 4277 w 10000"/>
                  <a:gd name="connsiteY533" fmla="*/ 8572 h 10000"/>
                  <a:gd name="connsiteX534" fmla="*/ 4294 w 10000"/>
                  <a:gd name="connsiteY534" fmla="*/ 8559 h 10000"/>
                  <a:gd name="connsiteX535" fmla="*/ 4302 w 10000"/>
                  <a:gd name="connsiteY535" fmla="*/ 8546 h 10000"/>
                  <a:gd name="connsiteX536" fmla="*/ 4310 w 10000"/>
                  <a:gd name="connsiteY536" fmla="*/ 8543 h 10000"/>
                  <a:gd name="connsiteX537" fmla="*/ 4313 w 10000"/>
                  <a:gd name="connsiteY537" fmla="*/ 8543 h 10000"/>
                  <a:gd name="connsiteX538" fmla="*/ 4332 w 10000"/>
                  <a:gd name="connsiteY538" fmla="*/ 8546 h 10000"/>
                  <a:gd name="connsiteX539" fmla="*/ 4335 w 10000"/>
                  <a:gd name="connsiteY539" fmla="*/ 8559 h 10000"/>
                  <a:gd name="connsiteX540" fmla="*/ 4349 w 10000"/>
                  <a:gd name="connsiteY540" fmla="*/ 8588 h 10000"/>
                  <a:gd name="connsiteX541" fmla="*/ 4360 w 10000"/>
                  <a:gd name="connsiteY541" fmla="*/ 8591 h 10000"/>
                  <a:gd name="connsiteX542" fmla="*/ 4366 w 10000"/>
                  <a:gd name="connsiteY542" fmla="*/ 8591 h 10000"/>
                  <a:gd name="connsiteX543" fmla="*/ 4382 w 10000"/>
                  <a:gd name="connsiteY543" fmla="*/ 8598 h 10000"/>
                  <a:gd name="connsiteX544" fmla="*/ 4385 w 10000"/>
                  <a:gd name="connsiteY544" fmla="*/ 8598 h 10000"/>
                  <a:gd name="connsiteX545" fmla="*/ 4402 w 10000"/>
                  <a:gd name="connsiteY545" fmla="*/ 8598 h 10000"/>
                  <a:gd name="connsiteX546" fmla="*/ 4421 w 10000"/>
                  <a:gd name="connsiteY546" fmla="*/ 8591 h 10000"/>
                  <a:gd name="connsiteX547" fmla="*/ 4440 w 10000"/>
                  <a:gd name="connsiteY547" fmla="*/ 8591 h 10000"/>
                  <a:gd name="connsiteX548" fmla="*/ 4449 w 10000"/>
                  <a:gd name="connsiteY548" fmla="*/ 8598 h 10000"/>
                  <a:gd name="connsiteX549" fmla="*/ 4454 w 10000"/>
                  <a:gd name="connsiteY549" fmla="*/ 8617 h 10000"/>
                  <a:gd name="connsiteX550" fmla="*/ 4463 w 10000"/>
                  <a:gd name="connsiteY550" fmla="*/ 8608 h 10000"/>
                  <a:gd name="connsiteX551" fmla="*/ 4474 w 10000"/>
                  <a:gd name="connsiteY551" fmla="*/ 8608 h 10000"/>
                  <a:gd name="connsiteX552" fmla="*/ 4490 w 10000"/>
                  <a:gd name="connsiteY552" fmla="*/ 8617 h 10000"/>
                  <a:gd name="connsiteX553" fmla="*/ 4504 w 10000"/>
                  <a:gd name="connsiteY553" fmla="*/ 8617 h 10000"/>
                  <a:gd name="connsiteX554" fmla="*/ 4518 w 10000"/>
                  <a:gd name="connsiteY554" fmla="*/ 8617 h 10000"/>
                  <a:gd name="connsiteX555" fmla="*/ 4535 w 10000"/>
                  <a:gd name="connsiteY555" fmla="*/ 8611 h 10000"/>
                  <a:gd name="connsiteX556" fmla="*/ 4546 w 10000"/>
                  <a:gd name="connsiteY556" fmla="*/ 8611 h 10000"/>
                  <a:gd name="connsiteX557" fmla="*/ 4562 w 10000"/>
                  <a:gd name="connsiteY557" fmla="*/ 8611 h 10000"/>
                  <a:gd name="connsiteX558" fmla="*/ 4571 w 10000"/>
                  <a:gd name="connsiteY558" fmla="*/ 8611 h 10000"/>
                  <a:gd name="connsiteX559" fmla="*/ 4579 w 10000"/>
                  <a:gd name="connsiteY559" fmla="*/ 8608 h 10000"/>
                  <a:gd name="connsiteX560" fmla="*/ 4584 w 10000"/>
                  <a:gd name="connsiteY560" fmla="*/ 8608 h 10000"/>
                  <a:gd name="connsiteX561" fmla="*/ 4601 w 10000"/>
                  <a:gd name="connsiteY561" fmla="*/ 8617 h 10000"/>
                  <a:gd name="connsiteX562" fmla="*/ 4609 w 10000"/>
                  <a:gd name="connsiteY562" fmla="*/ 8627 h 10000"/>
                  <a:gd name="connsiteX563" fmla="*/ 4618 w 10000"/>
                  <a:gd name="connsiteY563" fmla="*/ 8637 h 10000"/>
                  <a:gd name="connsiteX564" fmla="*/ 4618 w 10000"/>
                  <a:gd name="connsiteY564" fmla="*/ 8646 h 10000"/>
                  <a:gd name="connsiteX565" fmla="*/ 4634 w 10000"/>
                  <a:gd name="connsiteY565" fmla="*/ 8656 h 10000"/>
                  <a:gd name="connsiteX566" fmla="*/ 4640 w 10000"/>
                  <a:gd name="connsiteY566" fmla="*/ 8659 h 10000"/>
                  <a:gd name="connsiteX567" fmla="*/ 4651 w 10000"/>
                  <a:gd name="connsiteY567" fmla="*/ 8666 h 10000"/>
                  <a:gd name="connsiteX568" fmla="*/ 4657 w 10000"/>
                  <a:gd name="connsiteY568" fmla="*/ 8659 h 10000"/>
                  <a:gd name="connsiteX569" fmla="*/ 4668 w 10000"/>
                  <a:gd name="connsiteY569" fmla="*/ 8650 h 10000"/>
                  <a:gd name="connsiteX570" fmla="*/ 4676 w 10000"/>
                  <a:gd name="connsiteY570" fmla="*/ 8650 h 10000"/>
                  <a:gd name="connsiteX571" fmla="*/ 4690 w 10000"/>
                  <a:gd name="connsiteY571" fmla="*/ 8650 h 10000"/>
                  <a:gd name="connsiteX572" fmla="*/ 4698 w 10000"/>
                  <a:gd name="connsiteY572" fmla="*/ 8650 h 10000"/>
                  <a:gd name="connsiteX573" fmla="*/ 4704 w 10000"/>
                  <a:gd name="connsiteY573" fmla="*/ 8650 h 10000"/>
                  <a:gd name="connsiteX574" fmla="*/ 4706 w 10000"/>
                  <a:gd name="connsiteY574" fmla="*/ 8659 h 10000"/>
                  <a:gd name="connsiteX575" fmla="*/ 4706 w 10000"/>
                  <a:gd name="connsiteY575" fmla="*/ 8666 h 10000"/>
                  <a:gd name="connsiteX576" fmla="*/ 4723 w 10000"/>
                  <a:gd name="connsiteY576" fmla="*/ 8682 h 10000"/>
                  <a:gd name="connsiteX577" fmla="*/ 4737 w 10000"/>
                  <a:gd name="connsiteY577" fmla="*/ 8682 h 10000"/>
                  <a:gd name="connsiteX578" fmla="*/ 4745 w 10000"/>
                  <a:gd name="connsiteY578" fmla="*/ 8676 h 10000"/>
                  <a:gd name="connsiteX579" fmla="*/ 4756 w 10000"/>
                  <a:gd name="connsiteY579" fmla="*/ 8666 h 10000"/>
                  <a:gd name="connsiteX580" fmla="*/ 4765 w 10000"/>
                  <a:gd name="connsiteY580" fmla="*/ 8666 h 10000"/>
                  <a:gd name="connsiteX581" fmla="*/ 4765 w 10000"/>
                  <a:gd name="connsiteY581" fmla="*/ 8682 h 10000"/>
                  <a:gd name="connsiteX582" fmla="*/ 4770 w 10000"/>
                  <a:gd name="connsiteY582" fmla="*/ 8701 h 10000"/>
                  <a:gd name="connsiteX583" fmla="*/ 4778 w 10000"/>
                  <a:gd name="connsiteY583" fmla="*/ 8705 h 10000"/>
                  <a:gd name="connsiteX584" fmla="*/ 4795 w 10000"/>
                  <a:gd name="connsiteY584" fmla="*/ 8714 h 10000"/>
                  <a:gd name="connsiteX585" fmla="*/ 4812 w 10000"/>
                  <a:gd name="connsiteY585" fmla="*/ 8714 h 10000"/>
                  <a:gd name="connsiteX586" fmla="*/ 4825 w 10000"/>
                  <a:gd name="connsiteY586" fmla="*/ 8705 h 10000"/>
                  <a:gd name="connsiteX587" fmla="*/ 4825 w 10000"/>
                  <a:gd name="connsiteY587" fmla="*/ 8701 h 10000"/>
                  <a:gd name="connsiteX588" fmla="*/ 4828 w 10000"/>
                  <a:gd name="connsiteY588" fmla="*/ 8701 h 10000"/>
                  <a:gd name="connsiteX589" fmla="*/ 4837 w 10000"/>
                  <a:gd name="connsiteY589" fmla="*/ 8692 h 10000"/>
                  <a:gd name="connsiteX590" fmla="*/ 4842 w 10000"/>
                  <a:gd name="connsiteY590" fmla="*/ 8685 h 10000"/>
                  <a:gd name="connsiteX591" fmla="*/ 4859 w 10000"/>
                  <a:gd name="connsiteY591" fmla="*/ 8692 h 10000"/>
                  <a:gd name="connsiteX592" fmla="*/ 4870 w 10000"/>
                  <a:gd name="connsiteY592" fmla="*/ 8701 h 10000"/>
                  <a:gd name="connsiteX593" fmla="*/ 4878 w 10000"/>
                  <a:gd name="connsiteY593" fmla="*/ 8714 h 10000"/>
                  <a:gd name="connsiteX594" fmla="*/ 4892 w 10000"/>
                  <a:gd name="connsiteY594" fmla="*/ 8724 h 10000"/>
                  <a:gd name="connsiteX595" fmla="*/ 4900 w 10000"/>
                  <a:gd name="connsiteY595" fmla="*/ 8724 h 10000"/>
                  <a:gd name="connsiteX596" fmla="*/ 4906 w 10000"/>
                  <a:gd name="connsiteY596" fmla="*/ 8705 h 10000"/>
                  <a:gd name="connsiteX597" fmla="*/ 4925 w 10000"/>
                  <a:gd name="connsiteY597" fmla="*/ 8724 h 10000"/>
                  <a:gd name="connsiteX598" fmla="*/ 4939 w 10000"/>
                  <a:gd name="connsiteY598" fmla="*/ 8701 h 10000"/>
                  <a:gd name="connsiteX599" fmla="*/ 4950 w 10000"/>
                  <a:gd name="connsiteY599" fmla="*/ 8695 h 10000"/>
                  <a:gd name="connsiteX600" fmla="*/ 4956 w 10000"/>
                  <a:gd name="connsiteY600" fmla="*/ 8692 h 10000"/>
                  <a:gd name="connsiteX601" fmla="*/ 4986 w 10000"/>
                  <a:gd name="connsiteY601" fmla="*/ 8705 h 10000"/>
                  <a:gd name="connsiteX602" fmla="*/ 5003 w 10000"/>
                  <a:gd name="connsiteY602" fmla="*/ 8701 h 10000"/>
                  <a:gd name="connsiteX603" fmla="*/ 5011 w 10000"/>
                  <a:gd name="connsiteY603" fmla="*/ 8692 h 10000"/>
                  <a:gd name="connsiteX604" fmla="*/ 5028 w 10000"/>
                  <a:gd name="connsiteY604" fmla="*/ 8682 h 10000"/>
                  <a:gd name="connsiteX605" fmla="*/ 5030 w 10000"/>
                  <a:gd name="connsiteY605" fmla="*/ 8659 h 10000"/>
                  <a:gd name="connsiteX606" fmla="*/ 5039 w 10000"/>
                  <a:gd name="connsiteY606" fmla="*/ 8656 h 10000"/>
                  <a:gd name="connsiteX607" fmla="*/ 5053 w 10000"/>
                  <a:gd name="connsiteY607" fmla="*/ 8669 h 10000"/>
                  <a:gd name="connsiteX608" fmla="*/ 5061 w 10000"/>
                  <a:gd name="connsiteY608" fmla="*/ 8669 h 10000"/>
                  <a:gd name="connsiteX609" fmla="*/ 5061 w 10000"/>
                  <a:gd name="connsiteY609" fmla="*/ 8676 h 10000"/>
                  <a:gd name="connsiteX610" fmla="*/ 5069 w 10000"/>
                  <a:gd name="connsiteY610" fmla="*/ 8669 h 10000"/>
                  <a:gd name="connsiteX611" fmla="*/ 5083 w 10000"/>
                  <a:gd name="connsiteY611" fmla="*/ 8669 h 10000"/>
                  <a:gd name="connsiteX612" fmla="*/ 5100 w 10000"/>
                  <a:gd name="connsiteY612" fmla="*/ 8669 h 10000"/>
                  <a:gd name="connsiteX613" fmla="*/ 5119 w 10000"/>
                  <a:gd name="connsiteY613" fmla="*/ 8682 h 10000"/>
                  <a:gd name="connsiteX614" fmla="*/ 5136 w 10000"/>
                  <a:gd name="connsiteY614" fmla="*/ 8692 h 10000"/>
                  <a:gd name="connsiteX615" fmla="*/ 5161 w 10000"/>
                  <a:gd name="connsiteY615" fmla="*/ 8701 h 10000"/>
                  <a:gd name="connsiteX616" fmla="*/ 5183 w 10000"/>
                  <a:gd name="connsiteY616" fmla="*/ 8701 h 10000"/>
                  <a:gd name="connsiteX617" fmla="*/ 5199 w 10000"/>
                  <a:gd name="connsiteY617" fmla="*/ 8701 h 10000"/>
                  <a:gd name="connsiteX618" fmla="*/ 5213 w 10000"/>
                  <a:gd name="connsiteY618" fmla="*/ 8705 h 10000"/>
                  <a:gd name="connsiteX619" fmla="*/ 5224 w 10000"/>
                  <a:gd name="connsiteY619" fmla="*/ 8701 h 10000"/>
                  <a:gd name="connsiteX620" fmla="*/ 5230 w 10000"/>
                  <a:gd name="connsiteY620" fmla="*/ 8701 h 10000"/>
                  <a:gd name="connsiteX621" fmla="*/ 5241 w 10000"/>
                  <a:gd name="connsiteY621" fmla="*/ 8676 h 10000"/>
                  <a:gd name="connsiteX622" fmla="*/ 5247 w 10000"/>
                  <a:gd name="connsiteY622" fmla="*/ 8666 h 10000"/>
                  <a:gd name="connsiteX623" fmla="*/ 5249 w 10000"/>
                  <a:gd name="connsiteY623" fmla="*/ 8646 h 10000"/>
                  <a:gd name="connsiteX624" fmla="*/ 5249 w 10000"/>
                  <a:gd name="connsiteY624" fmla="*/ 8650 h 10000"/>
                  <a:gd name="connsiteX625" fmla="*/ 5255 w 10000"/>
                  <a:gd name="connsiteY625" fmla="*/ 8646 h 10000"/>
                  <a:gd name="connsiteX626" fmla="*/ 5271 w 10000"/>
                  <a:gd name="connsiteY626" fmla="*/ 8650 h 10000"/>
                  <a:gd name="connsiteX627" fmla="*/ 5288 w 10000"/>
                  <a:gd name="connsiteY627" fmla="*/ 8666 h 10000"/>
                  <a:gd name="connsiteX628" fmla="*/ 5296 w 10000"/>
                  <a:gd name="connsiteY628" fmla="*/ 8666 h 10000"/>
                  <a:gd name="connsiteX629" fmla="*/ 5310 w 10000"/>
                  <a:gd name="connsiteY629" fmla="*/ 8656 h 10000"/>
                  <a:gd name="connsiteX630" fmla="*/ 5321 w 10000"/>
                  <a:gd name="connsiteY630" fmla="*/ 8650 h 10000"/>
                  <a:gd name="connsiteX631" fmla="*/ 5338 w 10000"/>
                  <a:gd name="connsiteY631" fmla="*/ 8650 h 10000"/>
                  <a:gd name="connsiteX632" fmla="*/ 5360 w 10000"/>
                  <a:gd name="connsiteY632" fmla="*/ 8640 h 10000"/>
                  <a:gd name="connsiteX633" fmla="*/ 5366 w 10000"/>
                  <a:gd name="connsiteY633" fmla="*/ 8637 h 10000"/>
                  <a:gd name="connsiteX634" fmla="*/ 5368 w 10000"/>
                  <a:gd name="connsiteY634" fmla="*/ 8637 h 10000"/>
                  <a:gd name="connsiteX635" fmla="*/ 5382 w 10000"/>
                  <a:gd name="connsiteY635" fmla="*/ 8630 h 10000"/>
                  <a:gd name="connsiteX636" fmla="*/ 5391 w 10000"/>
                  <a:gd name="connsiteY636" fmla="*/ 8630 h 10000"/>
                  <a:gd name="connsiteX637" fmla="*/ 5402 w 10000"/>
                  <a:gd name="connsiteY637" fmla="*/ 8637 h 10000"/>
                  <a:gd name="connsiteX638" fmla="*/ 5418 w 10000"/>
                  <a:gd name="connsiteY638" fmla="*/ 8656 h 10000"/>
                  <a:gd name="connsiteX639" fmla="*/ 5432 w 10000"/>
                  <a:gd name="connsiteY639" fmla="*/ 8666 h 10000"/>
                  <a:gd name="connsiteX640" fmla="*/ 5443 w 10000"/>
                  <a:gd name="connsiteY640" fmla="*/ 8682 h 10000"/>
                  <a:gd name="connsiteX641" fmla="*/ 5457 w 10000"/>
                  <a:gd name="connsiteY641" fmla="*/ 8692 h 10000"/>
                  <a:gd name="connsiteX642" fmla="*/ 5471 w 10000"/>
                  <a:gd name="connsiteY642" fmla="*/ 8705 h 10000"/>
                  <a:gd name="connsiteX643" fmla="*/ 5488 w 10000"/>
                  <a:gd name="connsiteY643" fmla="*/ 8711 h 10000"/>
                  <a:gd name="connsiteX644" fmla="*/ 5490 w 10000"/>
                  <a:gd name="connsiteY644" fmla="*/ 8721 h 10000"/>
                  <a:gd name="connsiteX645" fmla="*/ 5512 w 10000"/>
                  <a:gd name="connsiteY645" fmla="*/ 8724 h 10000"/>
                  <a:gd name="connsiteX646" fmla="*/ 5521 w 10000"/>
                  <a:gd name="connsiteY646" fmla="*/ 8714 h 10000"/>
                  <a:gd name="connsiteX647" fmla="*/ 5524 w 10000"/>
                  <a:gd name="connsiteY647" fmla="*/ 8714 h 10000"/>
                  <a:gd name="connsiteX648" fmla="*/ 5532 w 10000"/>
                  <a:gd name="connsiteY648" fmla="*/ 8721 h 10000"/>
                  <a:gd name="connsiteX649" fmla="*/ 5540 w 10000"/>
                  <a:gd name="connsiteY649" fmla="*/ 8724 h 10000"/>
                  <a:gd name="connsiteX650" fmla="*/ 5562 w 10000"/>
                  <a:gd name="connsiteY650" fmla="*/ 8750 h 10000"/>
                  <a:gd name="connsiteX651" fmla="*/ 5562 w 10000"/>
                  <a:gd name="connsiteY651" fmla="*/ 8760 h 10000"/>
                  <a:gd name="connsiteX652" fmla="*/ 5571 w 10000"/>
                  <a:gd name="connsiteY652" fmla="*/ 8782 h 10000"/>
                  <a:gd name="connsiteX653" fmla="*/ 5579 w 10000"/>
                  <a:gd name="connsiteY653" fmla="*/ 8789 h 10000"/>
                  <a:gd name="connsiteX654" fmla="*/ 5593 w 10000"/>
                  <a:gd name="connsiteY654" fmla="*/ 8789 h 10000"/>
                  <a:gd name="connsiteX655" fmla="*/ 5596 w 10000"/>
                  <a:gd name="connsiteY655" fmla="*/ 8789 h 10000"/>
                  <a:gd name="connsiteX656" fmla="*/ 5626 w 10000"/>
                  <a:gd name="connsiteY656" fmla="*/ 8782 h 10000"/>
                  <a:gd name="connsiteX657" fmla="*/ 5629 w 10000"/>
                  <a:gd name="connsiteY657" fmla="*/ 8782 h 10000"/>
                  <a:gd name="connsiteX658" fmla="*/ 5637 w 10000"/>
                  <a:gd name="connsiteY658" fmla="*/ 8779 h 10000"/>
                  <a:gd name="connsiteX659" fmla="*/ 5648 w 10000"/>
                  <a:gd name="connsiteY659" fmla="*/ 8789 h 10000"/>
                  <a:gd name="connsiteX660" fmla="*/ 5665 w 10000"/>
                  <a:gd name="connsiteY660" fmla="*/ 8795 h 10000"/>
                  <a:gd name="connsiteX661" fmla="*/ 5676 w 10000"/>
                  <a:gd name="connsiteY661" fmla="*/ 8789 h 10000"/>
                  <a:gd name="connsiteX662" fmla="*/ 5684 w 10000"/>
                  <a:gd name="connsiteY662" fmla="*/ 8782 h 10000"/>
                  <a:gd name="connsiteX663" fmla="*/ 5693 w 10000"/>
                  <a:gd name="connsiteY663" fmla="*/ 8789 h 10000"/>
                  <a:gd name="connsiteX664" fmla="*/ 5715 w 10000"/>
                  <a:gd name="connsiteY664" fmla="*/ 8808 h 10000"/>
                  <a:gd name="connsiteX665" fmla="*/ 5731 w 10000"/>
                  <a:gd name="connsiteY665" fmla="*/ 8808 h 10000"/>
                  <a:gd name="connsiteX666" fmla="*/ 5740 w 10000"/>
                  <a:gd name="connsiteY666" fmla="*/ 8808 h 10000"/>
                  <a:gd name="connsiteX667" fmla="*/ 5765 w 10000"/>
                  <a:gd name="connsiteY667" fmla="*/ 8818 h 10000"/>
                  <a:gd name="connsiteX668" fmla="*/ 5781 w 10000"/>
                  <a:gd name="connsiteY668" fmla="*/ 8824 h 10000"/>
                  <a:gd name="connsiteX669" fmla="*/ 5798 w 10000"/>
                  <a:gd name="connsiteY669" fmla="*/ 8834 h 10000"/>
                  <a:gd name="connsiteX670" fmla="*/ 5814 w 10000"/>
                  <a:gd name="connsiteY670" fmla="*/ 8837 h 10000"/>
                  <a:gd name="connsiteX671" fmla="*/ 5831 w 10000"/>
                  <a:gd name="connsiteY671" fmla="*/ 8844 h 10000"/>
                  <a:gd name="connsiteX672" fmla="*/ 5842 w 10000"/>
                  <a:gd name="connsiteY672" fmla="*/ 8847 h 10000"/>
                  <a:gd name="connsiteX673" fmla="*/ 5859 w 10000"/>
                  <a:gd name="connsiteY673" fmla="*/ 8857 h 10000"/>
                  <a:gd name="connsiteX674" fmla="*/ 5870 w 10000"/>
                  <a:gd name="connsiteY674" fmla="*/ 8867 h 10000"/>
                  <a:gd name="connsiteX675" fmla="*/ 5878 w 10000"/>
                  <a:gd name="connsiteY675" fmla="*/ 8873 h 10000"/>
                  <a:gd name="connsiteX676" fmla="*/ 5895 w 10000"/>
                  <a:gd name="connsiteY676" fmla="*/ 8873 h 10000"/>
                  <a:gd name="connsiteX677" fmla="*/ 5911 w 10000"/>
                  <a:gd name="connsiteY677" fmla="*/ 8873 h 10000"/>
                  <a:gd name="connsiteX678" fmla="*/ 5931 w 10000"/>
                  <a:gd name="connsiteY678" fmla="*/ 8873 h 10000"/>
                  <a:gd name="connsiteX679" fmla="*/ 5950 w 10000"/>
                  <a:gd name="connsiteY679" fmla="*/ 8867 h 10000"/>
                  <a:gd name="connsiteX680" fmla="*/ 5967 w 10000"/>
                  <a:gd name="connsiteY680" fmla="*/ 8867 h 10000"/>
                  <a:gd name="connsiteX681" fmla="*/ 5975 w 10000"/>
                  <a:gd name="connsiteY681" fmla="*/ 8873 h 10000"/>
                  <a:gd name="connsiteX682" fmla="*/ 6000 w 10000"/>
                  <a:gd name="connsiteY682" fmla="*/ 8883 h 10000"/>
                  <a:gd name="connsiteX683" fmla="*/ 5997 w 10000"/>
                  <a:gd name="connsiteY683" fmla="*/ 8886 h 10000"/>
                  <a:gd name="connsiteX684" fmla="*/ 5997 w 10000"/>
                  <a:gd name="connsiteY684" fmla="*/ 8896 h 10000"/>
                  <a:gd name="connsiteX685" fmla="*/ 6014 w 10000"/>
                  <a:gd name="connsiteY685" fmla="*/ 8892 h 10000"/>
                  <a:gd name="connsiteX686" fmla="*/ 6028 w 10000"/>
                  <a:gd name="connsiteY686" fmla="*/ 8892 h 10000"/>
                  <a:gd name="connsiteX687" fmla="*/ 6053 w 10000"/>
                  <a:gd name="connsiteY687" fmla="*/ 8886 h 10000"/>
                  <a:gd name="connsiteX688" fmla="*/ 6072 w 10000"/>
                  <a:gd name="connsiteY688" fmla="*/ 8876 h 10000"/>
                  <a:gd name="connsiteX689" fmla="*/ 6089 w 10000"/>
                  <a:gd name="connsiteY689" fmla="*/ 8867 h 10000"/>
                  <a:gd name="connsiteX690" fmla="*/ 6111 w 10000"/>
                  <a:gd name="connsiteY690" fmla="*/ 8857 h 10000"/>
                  <a:gd name="connsiteX691" fmla="*/ 6127 w 10000"/>
                  <a:gd name="connsiteY691" fmla="*/ 8847 h 10000"/>
                  <a:gd name="connsiteX692" fmla="*/ 6152 w 10000"/>
                  <a:gd name="connsiteY692" fmla="*/ 8834 h 10000"/>
                  <a:gd name="connsiteX693" fmla="*/ 6183 w 10000"/>
                  <a:gd name="connsiteY693" fmla="*/ 8828 h 10000"/>
                  <a:gd name="connsiteX694" fmla="*/ 6175 w 10000"/>
                  <a:gd name="connsiteY694" fmla="*/ 8844 h 10000"/>
                  <a:gd name="connsiteX695" fmla="*/ 6169 w 10000"/>
                  <a:gd name="connsiteY695" fmla="*/ 8863 h 10000"/>
                  <a:gd name="connsiteX696" fmla="*/ 6158 w 10000"/>
                  <a:gd name="connsiteY696" fmla="*/ 8886 h 10000"/>
                  <a:gd name="connsiteX697" fmla="*/ 6152 w 10000"/>
                  <a:gd name="connsiteY697" fmla="*/ 8896 h 10000"/>
                  <a:gd name="connsiteX698" fmla="*/ 6150 w 10000"/>
                  <a:gd name="connsiteY698" fmla="*/ 8909 h 10000"/>
                  <a:gd name="connsiteX699" fmla="*/ 6152 w 10000"/>
                  <a:gd name="connsiteY699" fmla="*/ 8938 h 10000"/>
                  <a:gd name="connsiteX700" fmla="*/ 6158 w 10000"/>
                  <a:gd name="connsiteY700" fmla="*/ 8957 h 10000"/>
                  <a:gd name="connsiteX701" fmla="*/ 6161 w 10000"/>
                  <a:gd name="connsiteY701" fmla="*/ 8980 h 10000"/>
                  <a:gd name="connsiteX702" fmla="*/ 6166 w 10000"/>
                  <a:gd name="connsiteY702" fmla="*/ 8999 h 10000"/>
                  <a:gd name="connsiteX703" fmla="*/ 6175 w 10000"/>
                  <a:gd name="connsiteY703" fmla="*/ 9032 h 10000"/>
                  <a:gd name="connsiteX704" fmla="*/ 6183 w 10000"/>
                  <a:gd name="connsiteY704" fmla="*/ 9051 h 10000"/>
                  <a:gd name="connsiteX705" fmla="*/ 6191 w 10000"/>
                  <a:gd name="connsiteY705" fmla="*/ 9064 h 10000"/>
                  <a:gd name="connsiteX706" fmla="*/ 6194 w 10000"/>
                  <a:gd name="connsiteY706" fmla="*/ 9084 h 10000"/>
                  <a:gd name="connsiteX707" fmla="*/ 6208 w 10000"/>
                  <a:gd name="connsiteY707" fmla="*/ 9103 h 10000"/>
                  <a:gd name="connsiteX708" fmla="*/ 6208 w 10000"/>
                  <a:gd name="connsiteY708" fmla="*/ 9113 h 10000"/>
                  <a:gd name="connsiteX709" fmla="*/ 6216 w 10000"/>
                  <a:gd name="connsiteY709" fmla="*/ 9129 h 10000"/>
                  <a:gd name="connsiteX710" fmla="*/ 6230 w 10000"/>
                  <a:gd name="connsiteY710" fmla="*/ 9148 h 10000"/>
                  <a:gd name="connsiteX711" fmla="*/ 6241 w 10000"/>
                  <a:gd name="connsiteY711" fmla="*/ 9165 h 10000"/>
                  <a:gd name="connsiteX712" fmla="*/ 6249 w 10000"/>
                  <a:gd name="connsiteY712" fmla="*/ 9168 h 10000"/>
                  <a:gd name="connsiteX713" fmla="*/ 6266 w 10000"/>
                  <a:gd name="connsiteY713" fmla="*/ 9184 h 10000"/>
                  <a:gd name="connsiteX714" fmla="*/ 6280 w 10000"/>
                  <a:gd name="connsiteY714" fmla="*/ 9184 h 10000"/>
                  <a:gd name="connsiteX715" fmla="*/ 6288 w 10000"/>
                  <a:gd name="connsiteY715" fmla="*/ 9177 h 10000"/>
                  <a:gd name="connsiteX716" fmla="*/ 6299 w 10000"/>
                  <a:gd name="connsiteY716" fmla="*/ 9187 h 10000"/>
                  <a:gd name="connsiteX717" fmla="*/ 6305 w 10000"/>
                  <a:gd name="connsiteY717" fmla="*/ 9197 h 10000"/>
                  <a:gd name="connsiteX718" fmla="*/ 6310 w 10000"/>
                  <a:gd name="connsiteY718" fmla="*/ 9197 h 10000"/>
                  <a:gd name="connsiteX719" fmla="*/ 6321 w 10000"/>
                  <a:gd name="connsiteY719" fmla="*/ 9213 h 10000"/>
                  <a:gd name="connsiteX720" fmla="*/ 6335 w 10000"/>
                  <a:gd name="connsiteY720" fmla="*/ 9223 h 10000"/>
                  <a:gd name="connsiteX721" fmla="*/ 6338 w 10000"/>
                  <a:gd name="connsiteY721" fmla="*/ 9223 h 10000"/>
                  <a:gd name="connsiteX722" fmla="*/ 6355 w 10000"/>
                  <a:gd name="connsiteY722" fmla="*/ 9226 h 10000"/>
                  <a:gd name="connsiteX723" fmla="*/ 6363 w 10000"/>
                  <a:gd name="connsiteY723" fmla="*/ 9236 h 10000"/>
                  <a:gd name="connsiteX724" fmla="*/ 6380 w 10000"/>
                  <a:gd name="connsiteY724" fmla="*/ 9258 h 10000"/>
                  <a:gd name="connsiteX725" fmla="*/ 6393 w 10000"/>
                  <a:gd name="connsiteY725" fmla="*/ 9278 h 10000"/>
                  <a:gd name="connsiteX726" fmla="*/ 6396 w 10000"/>
                  <a:gd name="connsiteY726" fmla="*/ 9288 h 10000"/>
                  <a:gd name="connsiteX727" fmla="*/ 6407 w 10000"/>
                  <a:gd name="connsiteY727" fmla="*/ 9297 h 10000"/>
                  <a:gd name="connsiteX728" fmla="*/ 6410 w 10000"/>
                  <a:gd name="connsiteY728" fmla="*/ 9307 h 10000"/>
                  <a:gd name="connsiteX729" fmla="*/ 6416 w 10000"/>
                  <a:gd name="connsiteY729" fmla="*/ 9317 h 10000"/>
                  <a:gd name="connsiteX730" fmla="*/ 6424 w 10000"/>
                  <a:gd name="connsiteY730" fmla="*/ 9326 h 10000"/>
                  <a:gd name="connsiteX731" fmla="*/ 6435 w 10000"/>
                  <a:gd name="connsiteY731" fmla="*/ 9336 h 10000"/>
                  <a:gd name="connsiteX732" fmla="*/ 6443 w 10000"/>
                  <a:gd name="connsiteY732" fmla="*/ 9346 h 10000"/>
                  <a:gd name="connsiteX733" fmla="*/ 6449 w 10000"/>
                  <a:gd name="connsiteY733" fmla="*/ 9362 h 10000"/>
                  <a:gd name="connsiteX734" fmla="*/ 6452 w 10000"/>
                  <a:gd name="connsiteY734" fmla="*/ 9372 h 10000"/>
                  <a:gd name="connsiteX735" fmla="*/ 6449 w 10000"/>
                  <a:gd name="connsiteY735" fmla="*/ 9381 h 10000"/>
                  <a:gd name="connsiteX736" fmla="*/ 6465 w 10000"/>
                  <a:gd name="connsiteY736" fmla="*/ 9394 h 10000"/>
                  <a:gd name="connsiteX737" fmla="*/ 6468 w 10000"/>
                  <a:gd name="connsiteY737" fmla="*/ 9420 h 10000"/>
                  <a:gd name="connsiteX738" fmla="*/ 6493 w 10000"/>
                  <a:gd name="connsiteY738" fmla="*/ 9430 h 10000"/>
                  <a:gd name="connsiteX739" fmla="*/ 6507 w 10000"/>
                  <a:gd name="connsiteY739" fmla="*/ 9440 h 10000"/>
                  <a:gd name="connsiteX740" fmla="*/ 6524 w 10000"/>
                  <a:gd name="connsiteY740" fmla="*/ 9459 h 10000"/>
                  <a:gd name="connsiteX741" fmla="*/ 6532 w 10000"/>
                  <a:gd name="connsiteY741" fmla="*/ 9485 h 10000"/>
                  <a:gd name="connsiteX742" fmla="*/ 6537 w 10000"/>
                  <a:gd name="connsiteY742" fmla="*/ 9498 h 10000"/>
                  <a:gd name="connsiteX743" fmla="*/ 6571 w 10000"/>
                  <a:gd name="connsiteY743" fmla="*/ 9508 h 10000"/>
                  <a:gd name="connsiteX744" fmla="*/ 6596 w 10000"/>
                  <a:gd name="connsiteY744" fmla="*/ 9508 h 10000"/>
                  <a:gd name="connsiteX745" fmla="*/ 6637 w 10000"/>
                  <a:gd name="connsiteY745" fmla="*/ 9517 h 10000"/>
                  <a:gd name="connsiteX746" fmla="*/ 6662 w 10000"/>
                  <a:gd name="connsiteY746" fmla="*/ 9524 h 10000"/>
                  <a:gd name="connsiteX747" fmla="*/ 6679 w 10000"/>
                  <a:gd name="connsiteY747" fmla="*/ 9517 h 10000"/>
                  <a:gd name="connsiteX748" fmla="*/ 6679 w 10000"/>
                  <a:gd name="connsiteY748" fmla="*/ 9505 h 10000"/>
                  <a:gd name="connsiteX749" fmla="*/ 6690 w 10000"/>
                  <a:gd name="connsiteY749" fmla="*/ 9485 h 10000"/>
                  <a:gd name="connsiteX750" fmla="*/ 6693 w 10000"/>
                  <a:gd name="connsiteY750" fmla="*/ 9479 h 10000"/>
                  <a:gd name="connsiteX751" fmla="*/ 6706 w 10000"/>
                  <a:gd name="connsiteY751" fmla="*/ 9469 h 10000"/>
                  <a:gd name="connsiteX752" fmla="*/ 6709 w 10000"/>
                  <a:gd name="connsiteY752" fmla="*/ 9462 h 10000"/>
                  <a:gd name="connsiteX753" fmla="*/ 6717 w 10000"/>
                  <a:gd name="connsiteY753" fmla="*/ 9459 h 10000"/>
                  <a:gd name="connsiteX754" fmla="*/ 6726 w 10000"/>
                  <a:gd name="connsiteY754" fmla="*/ 9459 h 10000"/>
                  <a:gd name="connsiteX755" fmla="*/ 6742 w 10000"/>
                  <a:gd name="connsiteY755" fmla="*/ 9462 h 10000"/>
                  <a:gd name="connsiteX756" fmla="*/ 6759 w 10000"/>
                  <a:gd name="connsiteY756" fmla="*/ 9479 h 10000"/>
                  <a:gd name="connsiteX757" fmla="*/ 6781 w 10000"/>
                  <a:gd name="connsiteY757" fmla="*/ 9485 h 10000"/>
                  <a:gd name="connsiteX758" fmla="*/ 6795 w 10000"/>
                  <a:gd name="connsiteY758" fmla="*/ 9485 h 10000"/>
                  <a:gd name="connsiteX759" fmla="*/ 6803 w 10000"/>
                  <a:gd name="connsiteY759" fmla="*/ 9498 h 10000"/>
                  <a:gd name="connsiteX760" fmla="*/ 6806 w 10000"/>
                  <a:gd name="connsiteY760" fmla="*/ 9508 h 10000"/>
                  <a:gd name="connsiteX761" fmla="*/ 6823 w 10000"/>
                  <a:gd name="connsiteY761" fmla="*/ 9514 h 10000"/>
                  <a:gd name="connsiteX762" fmla="*/ 6831 w 10000"/>
                  <a:gd name="connsiteY762" fmla="*/ 9514 h 10000"/>
                  <a:gd name="connsiteX763" fmla="*/ 6848 w 10000"/>
                  <a:gd name="connsiteY763" fmla="*/ 9514 h 10000"/>
                  <a:gd name="connsiteX764" fmla="*/ 6856 w 10000"/>
                  <a:gd name="connsiteY764" fmla="*/ 9517 h 10000"/>
                  <a:gd name="connsiteX765" fmla="*/ 6878 w 10000"/>
                  <a:gd name="connsiteY765" fmla="*/ 9524 h 10000"/>
                  <a:gd name="connsiteX766" fmla="*/ 6895 w 10000"/>
                  <a:gd name="connsiteY766" fmla="*/ 9524 h 10000"/>
                  <a:gd name="connsiteX767" fmla="*/ 6917 w 10000"/>
                  <a:gd name="connsiteY767" fmla="*/ 9527 h 10000"/>
                  <a:gd name="connsiteX768" fmla="*/ 6934 w 10000"/>
                  <a:gd name="connsiteY768" fmla="*/ 9534 h 10000"/>
                  <a:gd name="connsiteX769" fmla="*/ 6961 w 10000"/>
                  <a:gd name="connsiteY769" fmla="*/ 9543 h 10000"/>
                  <a:gd name="connsiteX770" fmla="*/ 6989 w 10000"/>
                  <a:gd name="connsiteY770" fmla="*/ 9547 h 10000"/>
                  <a:gd name="connsiteX771" fmla="*/ 7014 w 10000"/>
                  <a:gd name="connsiteY771" fmla="*/ 9543 h 10000"/>
                  <a:gd name="connsiteX772" fmla="*/ 7033 w 10000"/>
                  <a:gd name="connsiteY772" fmla="*/ 9543 h 10000"/>
                  <a:gd name="connsiteX773" fmla="*/ 7042 w 10000"/>
                  <a:gd name="connsiteY773" fmla="*/ 9547 h 10000"/>
                  <a:gd name="connsiteX774" fmla="*/ 7069 w 10000"/>
                  <a:gd name="connsiteY774" fmla="*/ 9647 h 10000"/>
                  <a:gd name="connsiteX775" fmla="*/ 7122 w 10000"/>
                  <a:gd name="connsiteY775" fmla="*/ 9734 h 10000"/>
                  <a:gd name="connsiteX776" fmla="*/ 7147 w 10000"/>
                  <a:gd name="connsiteY776" fmla="*/ 9744 h 10000"/>
                  <a:gd name="connsiteX777" fmla="*/ 7169 w 10000"/>
                  <a:gd name="connsiteY777" fmla="*/ 9741 h 10000"/>
                  <a:gd name="connsiteX778" fmla="*/ 7177 w 10000"/>
                  <a:gd name="connsiteY778" fmla="*/ 9744 h 10000"/>
                  <a:gd name="connsiteX779" fmla="*/ 7186 w 10000"/>
                  <a:gd name="connsiteY779" fmla="*/ 9754 h 10000"/>
                  <a:gd name="connsiteX780" fmla="*/ 7191 w 10000"/>
                  <a:gd name="connsiteY780" fmla="*/ 9773 h 10000"/>
                  <a:gd name="connsiteX781" fmla="*/ 7208 w 10000"/>
                  <a:gd name="connsiteY781" fmla="*/ 9783 h 10000"/>
                  <a:gd name="connsiteX782" fmla="*/ 7219 w 10000"/>
                  <a:gd name="connsiteY782" fmla="*/ 9793 h 10000"/>
                  <a:gd name="connsiteX783" fmla="*/ 7235 w 10000"/>
                  <a:gd name="connsiteY783" fmla="*/ 9802 h 10000"/>
                  <a:gd name="connsiteX784" fmla="*/ 7249 w 10000"/>
                  <a:gd name="connsiteY784" fmla="*/ 9819 h 10000"/>
                  <a:gd name="connsiteX785" fmla="*/ 7255 w 10000"/>
                  <a:gd name="connsiteY785" fmla="*/ 9835 h 10000"/>
                  <a:gd name="connsiteX786" fmla="*/ 7255 w 10000"/>
                  <a:gd name="connsiteY786" fmla="*/ 9848 h 10000"/>
                  <a:gd name="connsiteX787" fmla="*/ 7249 w 10000"/>
                  <a:gd name="connsiteY787" fmla="*/ 9848 h 10000"/>
                  <a:gd name="connsiteX788" fmla="*/ 7244 w 10000"/>
                  <a:gd name="connsiteY788" fmla="*/ 9858 h 10000"/>
                  <a:gd name="connsiteX789" fmla="*/ 7235 w 10000"/>
                  <a:gd name="connsiteY789" fmla="*/ 9883 h 10000"/>
                  <a:gd name="connsiteX790" fmla="*/ 7244 w 10000"/>
                  <a:gd name="connsiteY790" fmla="*/ 9903 h 10000"/>
                  <a:gd name="connsiteX791" fmla="*/ 7258 w 10000"/>
                  <a:gd name="connsiteY791" fmla="*/ 9926 h 10000"/>
                  <a:gd name="connsiteX792" fmla="*/ 7263 w 10000"/>
                  <a:gd name="connsiteY792" fmla="*/ 9948 h 10000"/>
                  <a:gd name="connsiteX793" fmla="*/ 7274 w 10000"/>
                  <a:gd name="connsiteY793" fmla="*/ 9968 h 10000"/>
                  <a:gd name="connsiteX794" fmla="*/ 7283 w 10000"/>
                  <a:gd name="connsiteY794" fmla="*/ 9987 h 10000"/>
                  <a:gd name="connsiteX795" fmla="*/ 7291 w 10000"/>
                  <a:gd name="connsiteY795" fmla="*/ 10000 h 10000"/>
                  <a:gd name="connsiteX796" fmla="*/ 7305 w 10000"/>
                  <a:gd name="connsiteY796" fmla="*/ 9997 h 10000"/>
                  <a:gd name="connsiteX797" fmla="*/ 7313 w 10000"/>
                  <a:gd name="connsiteY797" fmla="*/ 9977 h 10000"/>
                  <a:gd name="connsiteX798" fmla="*/ 7324 w 10000"/>
                  <a:gd name="connsiteY798" fmla="*/ 9968 h 10000"/>
                  <a:gd name="connsiteX799" fmla="*/ 7341 w 10000"/>
                  <a:gd name="connsiteY799" fmla="*/ 9971 h 10000"/>
                  <a:gd name="connsiteX800" fmla="*/ 7368 w 10000"/>
                  <a:gd name="connsiteY800" fmla="*/ 9987 h 10000"/>
                  <a:gd name="connsiteX801" fmla="*/ 7380 w 10000"/>
                  <a:gd name="connsiteY801" fmla="*/ 9990 h 10000"/>
                  <a:gd name="connsiteX802" fmla="*/ 7393 w 10000"/>
                  <a:gd name="connsiteY802" fmla="*/ 9981 h 10000"/>
                  <a:gd name="connsiteX803" fmla="*/ 7404 w 10000"/>
                  <a:gd name="connsiteY803" fmla="*/ 9968 h 10000"/>
                  <a:gd name="connsiteX804" fmla="*/ 7418 w 10000"/>
                  <a:gd name="connsiteY804" fmla="*/ 9948 h 10000"/>
                  <a:gd name="connsiteX805" fmla="*/ 7427 w 10000"/>
                  <a:gd name="connsiteY805" fmla="*/ 9922 h 10000"/>
                  <a:gd name="connsiteX806" fmla="*/ 7427 w 10000"/>
                  <a:gd name="connsiteY806" fmla="*/ 9906 h 10000"/>
                  <a:gd name="connsiteX807" fmla="*/ 7404 w 10000"/>
                  <a:gd name="connsiteY807" fmla="*/ 9877 h 10000"/>
                  <a:gd name="connsiteX808" fmla="*/ 7388 w 10000"/>
                  <a:gd name="connsiteY808" fmla="*/ 9854 h 10000"/>
                  <a:gd name="connsiteX809" fmla="*/ 7385 w 10000"/>
                  <a:gd name="connsiteY809" fmla="*/ 9845 h 10000"/>
                  <a:gd name="connsiteX810" fmla="*/ 7385 w 10000"/>
                  <a:gd name="connsiteY810" fmla="*/ 9825 h 10000"/>
                  <a:gd name="connsiteX811" fmla="*/ 7385 w 10000"/>
                  <a:gd name="connsiteY811" fmla="*/ 9819 h 10000"/>
                  <a:gd name="connsiteX812" fmla="*/ 7393 w 10000"/>
                  <a:gd name="connsiteY812" fmla="*/ 9809 h 10000"/>
                  <a:gd name="connsiteX813" fmla="*/ 7404 w 10000"/>
                  <a:gd name="connsiteY813" fmla="*/ 9793 h 10000"/>
                  <a:gd name="connsiteX814" fmla="*/ 7413 w 10000"/>
                  <a:gd name="connsiteY814" fmla="*/ 9783 h 10000"/>
                  <a:gd name="connsiteX815" fmla="*/ 7404 w 10000"/>
                  <a:gd name="connsiteY815" fmla="*/ 9770 h 10000"/>
                  <a:gd name="connsiteX816" fmla="*/ 7388 w 10000"/>
                  <a:gd name="connsiteY816" fmla="*/ 9760 h 10000"/>
                  <a:gd name="connsiteX817" fmla="*/ 7371 w 10000"/>
                  <a:gd name="connsiteY817" fmla="*/ 9744 h 10000"/>
                  <a:gd name="connsiteX818" fmla="*/ 7363 w 10000"/>
                  <a:gd name="connsiteY818" fmla="*/ 9731 h 10000"/>
                  <a:gd name="connsiteX819" fmla="*/ 7355 w 10000"/>
                  <a:gd name="connsiteY819" fmla="*/ 9715 h 10000"/>
                  <a:gd name="connsiteX820" fmla="*/ 7360 w 10000"/>
                  <a:gd name="connsiteY820" fmla="*/ 9686 h 10000"/>
                  <a:gd name="connsiteX821" fmla="*/ 7363 w 10000"/>
                  <a:gd name="connsiteY821" fmla="*/ 9657 h 10000"/>
                  <a:gd name="connsiteX822" fmla="*/ 7360 w 10000"/>
                  <a:gd name="connsiteY822" fmla="*/ 9631 h 10000"/>
                  <a:gd name="connsiteX823" fmla="*/ 7346 w 10000"/>
                  <a:gd name="connsiteY823" fmla="*/ 9611 h 10000"/>
                  <a:gd name="connsiteX824" fmla="*/ 7332 w 10000"/>
                  <a:gd name="connsiteY824" fmla="*/ 9585 h 10000"/>
                  <a:gd name="connsiteX825" fmla="*/ 7324 w 10000"/>
                  <a:gd name="connsiteY825" fmla="*/ 9573 h 10000"/>
                  <a:gd name="connsiteX826" fmla="*/ 7324 w 10000"/>
                  <a:gd name="connsiteY826" fmla="*/ 9553 h 10000"/>
                  <a:gd name="connsiteX827" fmla="*/ 7324 w 10000"/>
                  <a:gd name="connsiteY827" fmla="*/ 9543 h 10000"/>
                  <a:gd name="connsiteX828" fmla="*/ 7324 w 10000"/>
                  <a:gd name="connsiteY828" fmla="*/ 9517 h 10000"/>
                  <a:gd name="connsiteX829" fmla="*/ 7324 w 10000"/>
                  <a:gd name="connsiteY829" fmla="*/ 9498 h 10000"/>
                  <a:gd name="connsiteX830" fmla="*/ 7332 w 10000"/>
                  <a:gd name="connsiteY830" fmla="*/ 9479 h 10000"/>
                  <a:gd name="connsiteX831" fmla="*/ 7341 w 10000"/>
                  <a:gd name="connsiteY831" fmla="*/ 9462 h 10000"/>
                  <a:gd name="connsiteX832" fmla="*/ 7352 w 10000"/>
                  <a:gd name="connsiteY832" fmla="*/ 9459 h 10000"/>
                  <a:gd name="connsiteX833" fmla="*/ 7360 w 10000"/>
                  <a:gd name="connsiteY833" fmla="*/ 9443 h 10000"/>
                  <a:gd name="connsiteX834" fmla="*/ 7363 w 10000"/>
                  <a:gd name="connsiteY834" fmla="*/ 9433 h 10000"/>
                  <a:gd name="connsiteX835" fmla="*/ 7377 w 10000"/>
                  <a:gd name="connsiteY835" fmla="*/ 9433 h 10000"/>
                  <a:gd name="connsiteX836" fmla="*/ 7388 w 10000"/>
                  <a:gd name="connsiteY836" fmla="*/ 9430 h 10000"/>
                  <a:gd name="connsiteX837" fmla="*/ 7396 w 10000"/>
                  <a:gd name="connsiteY837" fmla="*/ 9430 h 10000"/>
                  <a:gd name="connsiteX838" fmla="*/ 7402 w 10000"/>
                  <a:gd name="connsiteY838" fmla="*/ 9424 h 10000"/>
                  <a:gd name="connsiteX839" fmla="*/ 7396 w 10000"/>
                  <a:gd name="connsiteY839" fmla="*/ 9414 h 10000"/>
                  <a:gd name="connsiteX840" fmla="*/ 7388 w 10000"/>
                  <a:gd name="connsiteY840" fmla="*/ 9401 h 10000"/>
                  <a:gd name="connsiteX841" fmla="*/ 7371 w 10000"/>
                  <a:gd name="connsiteY841" fmla="*/ 9391 h 10000"/>
                  <a:gd name="connsiteX842" fmla="*/ 7355 w 10000"/>
                  <a:gd name="connsiteY842" fmla="*/ 9375 h 10000"/>
                  <a:gd name="connsiteX843" fmla="*/ 7332 w 10000"/>
                  <a:gd name="connsiteY843" fmla="*/ 9356 h 10000"/>
                  <a:gd name="connsiteX844" fmla="*/ 7313 w 10000"/>
                  <a:gd name="connsiteY844" fmla="*/ 9330 h 10000"/>
                  <a:gd name="connsiteX845" fmla="*/ 7307 w 10000"/>
                  <a:gd name="connsiteY845" fmla="*/ 9310 h 10000"/>
                  <a:gd name="connsiteX846" fmla="*/ 7305 w 10000"/>
                  <a:gd name="connsiteY846" fmla="*/ 9291 h 10000"/>
                  <a:gd name="connsiteX847" fmla="*/ 7305 w 10000"/>
                  <a:gd name="connsiteY847" fmla="*/ 9278 h 10000"/>
                  <a:gd name="connsiteX848" fmla="*/ 7296 w 10000"/>
                  <a:gd name="connsiteY848" fmla="*/ 9268 h 10000"/>
                  <a:gd name="connsiteX849" fmla="*/ 7296 w 10000"/>
                  <a:gd name="connsiteY849" fmla="*/ 9249 h 10000"/>
                  <a:gd name="connsiteX850" fmla="*/ 7291 w 10000"/>
                  <a:gd name="connsiteY850" fmla="*/ 9226 h 10000"/>
                  <a:gd name="connsiteX851" fmla="*/ 7283 w 10000"/>
                  <a:gd name="connsiteY851" fmla="*/ 9213 h 10000"/>
                  <a:gd name="connsiteX852" fmla="*/ 7274 w 10000"/>
                  <a:gd name="connsiteY852" fmla="*/ 9194 h 10000"/>
                  <a:gd name="connsiteX853" fmla="*/ 7274 w 10000"/>
                  <a:gd name="connsiteY853" fmla="*/ 9174 h 10000"/>
                  <a:gd name="connsiteX854" fmla="*/ 7280 w 10000"/>
                  <a:gd name="connsiteY854" fmla="*/ 9148 h 10000"/>
                  <a:gd name="connsiteX855" fmla="*/ 7283 w 10000"/>
                  <a:gd name="connsiteY855" fmla="*/ 9119 h 10000"/>
                  <a:gd name="connsiteX856" fmla="*/ 7291 w 10000"/>
                  <a:gd name="connsiteY856" fmla="*/ 9100 h 10000"/>
                  <a:gd name="connsiteX857" fmla="*/ 7307 w 10000"/>
                  <a:gd name="connsiteY857" fmla="*/ 9080 h 10000"/>
                  <a:gd name="connsiteX858" fmla="*/ 7324 w 10000"/>
                  <a:gd name="connsiteY858" fmla="*/ 9054 h 10000"/>
                  <a:gd name="connsiteX859" fmla="*/ 7341 w 10000"/>
                  <a:gd name="connsiteY859" fmla="*/ 9054 h 10000"/>
                  <a:gd name="connsiteX860" fmla="*/ 7352 w 10000"/>
                  <a:gd name="connsiteY860" fmla="*/ 9054 h 10000"/>
                  <a:gd name="connsiteX861" fmla="*/ 7346 w 10000"/>
                  <a:gd name="connsiteY861" fmla="*/ 9032 h 10000"/>
                  <a:gd name="connsiteX862" fmla="*/ 7341 w 10000"/>
                  <a:gd name="connsiteY862" fmla="*/ 9022 h 10000"/>
                  <a:gd name="connsiteX863" fmla="*/ 7352 w 10000"/>
                  <a:gd name="connsiteY863" fmla="*/ 8999 h 10000"/>
                  <a:gd name="connsiteX864" fmla="*/ 7360 w 10000"/>
                  <a:gd name="connsiteY864" fmla="*/ 8967 h 10000"/>
                  <a:gd name="connsiteX865" fmla="*/ 7368 w 10000"/>
                  <a:gd name="connsiteY865" fmla="*/ 8922 h 10000"/>
                  <a:gd name="connsiteX866" fmla="*/ 7377 w 10000"/>
                  <a:gd name="connsiteY866" fmla="*/ 8896 h 10000"/>
                  <a:gd name="connsiteX867" fmla="*/ 7380 w 10000"/>
                  <a:gd name="connsiteY867" fmla="*/ 8867 h 10000"/>
                  <a:gd name="connsiteX868" fmla="*/ 7402 w 10000"/>
                  <a:gd name="connsiteY868" fmla="*/ 8824 h 10000"/>
                  <a:gd name="connsiteX869" fmla="*/ 7402 w 10000"/>
                  <a:gd name="connsiteY869" fmla="*/ 8808 h 10000"/>
                  <a:gd name="connsiteX870" fmla="*/ 7393 w 10000"/>
                  <a:gd name="connsiteY870" fmla="*/ 8795 h 10000"/>
                  <a:gd name="connsiteX871" fmla="*/ 7388 w 10000"/>
                  <a:gd name="connsiteY871" fmla="*/ 8799 h 10000"/>
                  <a:gd name="connsiteX872" fmla="*/ 7396 w 10000"/>
                  <a:gd name="connsiteY872" fmla="*/ 8789 h 10000"/>
                  <a:gd name="connsiteX873" fmla="*/ 7404 w 10000"/>
                  <a:gd name="connsiteY873" fmla="*/ 8789 h 10000"/>
                  <a:gd name="connsiteX874" fmla="*/ 7421 w 10000"/>
                  <a:gd name="connsiteY874" fmla="*/ 8769 h 10000"/>
                  <a:gd name="connsiteX875" fmla="*/ 7443 w 10000"/>
                  <a:gd name="connsiteY875" fmla="*/ 8763 h 10000"/>
                  <a:gd name="connsiteX876" fmla="*/ 7452 w 10000"/>
                  <a:gd name="connsiteY876" fmla="*/ 8769 h 10000"/>
                  <a:gd name="connsiteX877" fmla="*/ 7468 w 10000"/>
                  <a:gd name="connsiteY877" fmla="*/ 8769 h 10000"/>
                  <a:gd name="connsiteX878" fmla="*/ 7499 w 10000"/>
                  <a:gd name="connsiteY878" fmla="*/ 8763 h 10000"/>
                  <a:gd name="connsiteX879" fmla="*/ 7526 w 10000"/>
                  <a:gd name="connsiteY879" fmla="*/ 8763 h 10000"/>
                  <a:gd name="connsiteX880" fmla="*/ 7532 w 10000"/>
                  <a:gd name="connsiteY880" fmla="*/ 8763 h 10000"/>
                  <a:gd name="connsiteX881" fmla="*/ 7554 w 10000"/>
                  <a:gd name="connsiteY881" fmla="*/ 8744 h 10000"/>
                  <a:gd name="connsiteX882" fmla="*/ 7571 w 10000"/>
                  <a:gd name="connsiteY882" fmla="*/ 8731 h 10000"/>
                  <a:gd name="connsiteX883" fmla="*/ 7587 w 10000"/>
                  <a:gd name="connsiteY883" fmla="*/ 8711 h 10000"/>
                  <a:gd name="connsiteX884" fmla="*/ 7607 w 10000"/>
                  <a:gd name="connsiteY884" fmla="*/ 8711 h 10000"/>
                  <a:gd name="connsiteX885" fmla="*/ 7634 w 10000"/>
                  <a:gd name="connsiteY885" fmla="*/ 8705 h 10000"/>
                  <a:gd name="connsiteX886" fmla="*/ 7643 w 10000"/>
                  <a:gd name="connsiteY886" fmla="*/ 8682 h 10000"/>
                  <a:gd name="connsiteX887" fmla="*/ 7654 w 10000"/>
                  <a:gd name="connsiteY887" fmla="*/ 8666 h 10000"/>
                  <a:gd name="connsiteX888" fmla="*/ 7668 w 10000"/>
                  <a:gd name="connsiteY888" fmla="*/ 8666 h 10000"/>
                  <a:gd name="connsiteX889" fmla="*/ 7676 w 10000"/>
                  <a:gd name="connsiteY889" fmla="*/ 8682 h 10000"/>
                  <a:gd name="connsiteX890" fmla="*/ 7704 w 10000"/>
                  <a:gd name="connsiteY890" fmla="*/ 8669 h 10000"/>
                  <a:gd name="connsiteX891" fmla="*/ 7712 w 10000"/>
                  <a:gd name="connsiteY891" fmla="*/ 8669 h 10000"/>
                  <a:gd name="connsiteX892" fmla="*/ 7720 w 10000"/>
                  <a:gd name="connsiteY892" fmla="*/ 8669 h 10000"/>
                  <a:gd name="connsiteX893" fmla="*/ 7726 w 10000"/>
                  <a:gd name="connsiteY893" fmla="*/ 8656 h 10000"/>
                  <a:gd name="connsiteX894" fmla="*/ 7734 w 10000"/>
                  <a:gd name="connsiteY894" fmla="*/ 8650 h 10000"/>
                  <a:gd name="connsiteX895" fmla="*/ 7742 w 10000"/>
                  <a:gd name="connsiteY895" fmla="*/ 8650 h 10000"/>
                  <a:gd name="connsiteX896" fmla="*/ 7759 w 10000"/>
                  <a:gd name="connsiteY896" fmla="*/ 8650 h 10000"/>
                  <a:gd name="connsiteX897" fmla="*/ 7756 w 10000"/>
                  <a:gd name="connsiteY897" fmla="*/ 8630 h 10000"/>
                  <a:gd name="connsiteX898" fmla="*/ 7751 w 10000"/>
                  <a:gd name="connsiteY898" fmla="*/ 8627 h 10000"/>
                  <a:gd name="connsiteX899" fmla="*/ 7742 w 10000"/>
                  <a:gd name="connsiteY899" fmla="*/ 8620 h 10000"/>
                  <a:gd name="connsiteX900" fmla="*/ 7734 w 10000"/>
                  <a:gd name="connsiteY900" fmla="*/ 8591 h 10000"/>
                  <a:gd name="connsiteX901" fmla="*/ 7709 w 10000"/>
                  <a:gd name="connsiteY901" fmla="*/ 8582 h 10000"/>
                  <a:gd name="connsiteX902" fmla="*/ 7695 w 10000"/>
                  <a:gd name="connsiteY902" fmla="*/ 8578 h 10000"/>
                  <a:gd name="connsiteX903" fmla="*/ 7668 w 10000"/>
                  <a:gd name="connsiteY903" fmla="*/ 8562 h 10000"/>
                  <a:gd name="connsiteX904" fmla="*/ 7645 w 10000"/>
                  <a:gd name="connsiteY904" fmla="*/ 8552 h 10000"/>
                  <a:gd name="connsiteX905" fmla="*/ 7615 w 10000"/>
                  <a:gd name="connsiteY905" fmla="*/ 8543 h 10000"/>
                  <a:gd name="connsiteX906" fmla="*/ 7596 w 10000"/>
                  <a:gd name="connsiteY906" fmla="*/ 8527 h 10000"/>
                  <a:gd name="connsiteX907" fmla="*/ 7565 w 10000"/>
                  <a:gd name="connsiteY907" fmla="*/ 8494 h 10000"/>
                  <a:gd name="connsiteX908" fmla="*/ 7562 w 10000"/>
                  <a:gd name="connsiteY908" fmla="*/ 8475 h 10000"/>
                  <a:gd name="connsiteX909" fmla="*/ 7540 w 10000"/>
                  <a:gd name="connsiteY909" fmla="*/ 8455 h 10000"/>
                  <a:gd name="connsiteX910" fmla="*/ 7535 w 10000"/>
                  <a:gd name="connsiteY910" fmla="*/ 8446 h 10000"/>
                  <a:gd name="connsiteX911" fmla="*/ 7535 w 10000"/>
                  <a:gd name="connsiteY911" fmla="*/ 8420 h 10000"/>
                  <a:gd name="connsiteX912" fmla="*/ 7535 w 10000"/>
                  <a:gd name="connsiteY912" fmla="*/ 8391 h 10000"/>
                  <a:gd name="connsiteX913" fmla="*/ 7548 w 10000"/>
                  <a:gd name="connsiteY913" fmla="*/ 8345 h 10000"/>
                  <a:gd name="connsiteX914" fmla="*/ 7562 w 10000"/>
                  <a:gd name="connsiteY914" fmla="*/ 8319 h 10000"/>
                  <a:gd name="connsiteX915" fmla="*/ 7582 w 10000"/>
                  <a:gd name="connsiteY915" fmla="*/ 8310 h 10000"/>
                  <a:gd name="connsiteX916" fmla="*/ 7607 w 10000"/>
                  <a:gd name="connsiteY916" fmla="*/ 8300 h 10000"/>
                  <a:gd name="connsiteX917" fmla="*/ 7629 w 10000"/>
                  <a:gd name="connsiteY917" fmla="*/ 8300 h 10000"/>
                  <a:gd name="connsiteX918" fmla="*/ 7651 w 10000"/>
                  <a:gd name="connsiteY918" fmla="*/ 8297 h 10000"/>
                  <a:gd name="connsiteX919" fmla="*/ 7668 w 10000"/>
                  <a:gd name="connsiteY919" fmla="*/ 8280 h 10000"/>
                  <a:gd name="connsiteX920" fmla="*/ 7687 w 10000"/>
                  <a:gd name="connsiteY920" fmla="*/ 8267 h 10000"/>
                  <a:gd name="connsiteX921" fmla="*/ 7693 w 10000"/>
                  <a:gd name="connsiteY921" fmla="*/ 8261 h 10000"/>
                  <a:gd name="connsiteX922" fmla="*/ 7701 w 10000"/>
                  <a:gd name="connsiteY922" fmla="*/ 8248 h 10000"/>
                  <a:gd name="connsiteX923" fmla="*/ 7712 w 10000"/>
                  <a:gd name="connsiteY923" fmla="*/ 8238 h 10000"/>
                  <a:gd name="connsiteX924" fmla="*/ 7731 w 10000"/>
                  <a:gd name="connsiteY924" fmla="*/ 8222 h 10000"/>
                  <a:gd name="connsiteX925" fmla="*/ 7740 w 10000"/>
                  <a:gd name="connsiteY925" fmla="*/ 8206 h 10000"/>
                  <a:gd name="connsiteX926" fmla="*/ 7756 w 10000"/>
                  <a:gd name="connsiteY926" fmla="*/ 8183 h 10000"/>
                  <a:gd name="connsiteX927" fmla="*/ 7773 w 10000"/>
                  <a:gd name="connsiteY927" fmla="*/ 8177 h 10000"/>
                  <a:gd name="connsiteX928" fmla="*/ 7784 w 10000"/>
                  <a:gd name="connsiteY928" fmla="*/ 8183 h 10000"/>
                  <a:gd name="connsiteX929" fmla="*/ 7801 w 10000"/>
                  <a:gd name="connsiteY929" fmla="*/ 8174 h 10000"/>
                  <a:gd name="connsiteX930" fmla="*/ 7801 w 10000"/>
                  <a:gd name="connsiteY930" fmla="*/ 8157 h 10000"/>
                  <a:gd name="connsiteX931" fmla="*/ 7817 w 10000"/>
                  <a:gd name="connsiteY931" fmla="*/ 8164 h 10000"/>
                  <a:gd name="connsiteX932" fmla="*/ 7837 w 10000"/>
                  <a:gd name="connsiteY932" fmla="*/ 8164 h 10000"/>
                  <a:gd name="connsiteX933" fmla="*/ 7856 w 10000"/>
                  <a:gd name="connsiteY933" fmla="*/ 8164 h 10000"/>
                  <a:gd name="connsiteX934" fmla="*/ 7870 w 10000"/>
                  <a:gd name="connsiteY934" fmla="*/ 8167 h 10000"/>
                  <a:gd name="connsiteX935" fmla="*/ 7881 w 10000"/>
                  <a:gd name="connsiteY935" fmla="*/ 8174 h 10000"/>
                  <a:gd name="connsiteX936" fmla="*/ 7898 w 10000"/>
                  <a:gd name="connsiteY936" fmla="*/ 8187 h 10000"/>
                  <a:gd name="connsiteX937" fmla="*/ 7917 w 10000"/>
                  <a:gd name="connsiteY937" fmla="*/ 8187 h 10000"/>
                  <a:gd name="connsiteX938" fmla="*/ 7928 w 10000"/>
                  <a:gd name="connsiteY938" fmla="*/ 8157 h 10000"/>
                  <a:gd name="connsiteX939" fmla="*/ 7942 w 10000"/>
                  <a:gd name="connsiteY939" fmla="*/ 8157 h 10000"/>
                  <a:gd name="connsiteX940" fmla="*/ 7958 w 10000"/>
                  <a:gd name="connsiteY940" fmla="*/ 8164 h 10000"/>
                  <a:gd name="connsiteX941" fmla="*/ 7983 w 10000"/>
                  <a:gd name="connsiteY941" fmla="*/ 8144 h 10000"/>
                  <a:gd name="connsiteX942" fmla="*/ 8000 w 10000"/>
                  <a:gd name="connsiteY942" fmla="*/ 8109 h 10000"/>
                  <a:gd name="connsiteX943" fmla="*/ 7994 w 10000"/>
                  <a:gd name="connsiteY943" fmla="*/ 8093 h 10000"/>
                  <a:gd name="connsiteX944" fmla="*/ 7983 w 10000"/>
                  <a:gd name="connsiteY944" fmla="*/ 8070 h 10000"/>
                  <a:gd name="connsiteX945" fmla="*/ 7986 w 10000"/>
                  <a:gd name="connsiteY945" fmla="*/ 8063 h 10000"/>
                  <a:gd name="connsiteX946" fmla="*/ 7978 w 10000"/>
                  <a:gd name="connsiteY946" fmla="*/ 8044 h 10000"/>
                  <a:gd name="connsiteX947" fmla="*/ 7986 w 10000"/>
                  <a:gd name="connsiteY947" fmla="*/ 8002 h 10000"/>
                  <a:gd name="connsiteX948" fmla="*/ 7983 w 10000"/>
                  <a:gd name="connsiteY948" fmla="*/ 7947 h 10000"/>
                  <a:gd name="connsiteX949" fmla="*/ 7961 w 10000"/>
                  <a:gd name="connsiteY949" fmla="*/ 7931 h 10000"/>
                  <a:gd name="connsiteX950" fmla="*/ 7958 w 10000"/>
                  <a:gd name="connsiteY950" fmla="*/ 7898 h 10000"/>
                  <a:gd name="connsiteX951" fmla="*/ 7953 w 10000"/>
                  <a:gd name="connsiteY951" fmla="*/ 7856 h 10000"/>
                  <a:gd name="connsiteX952" fmla="*/ 7967 w 10000"/>
                  <a:gd name="connsiteY952" fmla="*/ 7837 h 10000"/>
                  <a:gd name="connsiteX953" fmla="*/ 7950 w 10000"/>
                  <a:gd name="connsiteY953" fmla="*/ 7824 h 10000"/>
                  <a:gd name="connsiteX954" fmla="*/ 7906 w 10000"/>
                  <a:gd name="connsiteY954" fmla="*/ 7814 h 10000"/>
                  <a:gd name="connsiteX955" fmla="*/ 7878 w 10000"/>
                  <a:gd name="connsiteY955" fmla="*/ 7814 h 10000"/>
                  <a:gd name="connsiteX956" fmla="*/ 7870 w 10000"/>
                  <a:gd name="connsiteY956" fmla="*/ 7795 h 10000"/>
                  <a:gd name="connsiteX957" fmla="*/ 7878 w 10000"/>
                  <a:gd name="connsiteY957" fmla="*/ 7778 h 10000"/>
                  <a:gd name="connsiteX958" fmla="*/ 7881 w 10000"/>
                  <a:gd name="connsiteY958" fmla="*/ 7775 h 10000"/>
                  <a:gd name="connsiteX959" fmla="*/ 7878 w 10000"/>
                  <a:gd name="connsiteY959" fmla="*/ 7743 h 10000"/>
                  <a:gd name="connsiteX960" fmla="*/ 7895 w 10000"/>
                  <a:gd name="connsiteY960" fmla="*/ 7733 h 10000"/>
                  <a:gd name="connsiteX961" fmla="*/ 7911 w 10000"/>
                  <a:gd name="connsiteY961" fmla="*/ 7710 h 10000"/>
                  <a:gd name="connsiteX962" fmla="*/ 7911 w 10000"/>
                  <a:gd name="connsiteY962" fmla="*/ 7665 h 10000"/>
                  <a:gd name="connsiteX963" fmla="*/ 7917 w 10000"/>
                  <a:gd name="connsiteY963" fmla="*/ 7600 h 10000"/>
                  <a:gd name="connsiteX964" fmla="*/ 7928 w 10000"/>
                  <a:gd name="connsiteY964" fmla="*/ 7581 h 10000"/>
                  <a:gd name="connsiteX965" fmla="*/ 7917 w 10000"/>
                  <a:gd name="connsiteY965" fmla="*/ 7474 h 10000"/>
                  <a:gd name="connsiteX966" fmla="*/ 7873 w 10000"/>
                  <a:gd name="connsiteY966" fmla="*/ 7335 h 10000"/>
                  <a:gd name="connsiteX967" fmla="*/ 7756 w 10000"/>
                  <a:gd name="connsiteY967" fmla="*/ 7050 h 10000"/>
                  <a:gd name="connsiteX968" fmla="*/ 7679 w 10000"/>
                  <a:gd name="connsiteY968" fmla="*/ 6839 h 10000"/>
                  <a:gd name="connsiteX969" fmla="*/ 7668 w 10000"/>
                  <a:gd name="connsiteY969" fmla="*/ 6823 h 10000"/>
                  <a:gd name="connsiteX970" fmla="*/ 7659 w 10000"/>
                  <a:gd name="connsiteY970" fmla="*/ 6768 h 10000"/>
                  <a:gd name="connsiteX971" fmla="*/ 7659 w 10000"/>
                  <a:gd name="connsiteY971" fmla="*/ 6739 h 10000"/>
                  <a:gd name="connsiteX972" fmla="*/ 7651 w 10000"/>
                  <a:gd name="connsiteY972" fmla="*/ 6713 h 10000"/>
                  <a:gd name="connsiteX973" fmla="*/ 7654 w 10000"/>
                  <a:gd name="connsiteY973" fmla="*/ 6684 h 10000"/>
                  <a:gd name="connsiteX974" fmla="*/ 7643 w 10000"/>
                  <a:gd name="connsiteY974" fmla="*/ 6626 h 10000"/>
                  <a:gd name="connsiteX975" fmla="*/ 7629 w 10000"/>
                  <a:gd name="connsiteY975" fmla="*/ 6600 h 10000"/>
                  <a:gd name="connsiteX976" fmla="*/ 7629 w 10000"/>
                  <a:gd name="connsiteY976" fmla="*/ 6580 h 10000"/>
                  <a:gd name="connsiteX977" fmla="*/ 7623 w 10000"/>
                  <a:gd name="connsiteY977" fmla="*/ 6541 h 10000"/>
                  <a:gd name="connsiteX978" fmla="*/ 7615 w 10000"/>
                  <a:gd name="connsiteY978" fmla="*/ 6522 h 10000"/>
                  <a:gd name="connsiteX979" fmla="*/ 7598 w 10000"/>
                  <a:gd name="connsiteY979" fmla="*/ 6509 h 10000"/>
                  <a:gd name="connsiteX980" fmla="*/ 7587 w 10000"/>
                  <a:gd name="connsiteY980" fmla="*/ 6493 h 10000"/>
                  <a:gd name="connsiteX981" fmla="*/ 7579 w 10000"/>
                  <a:gd name="connsiteY981" fmla="*/ 6464 h 10000"/>
                  <a:gd name="connsiteX982" fmla="*/ 7587 w 10000"/>
                  <a:gd name="connsiteY982" fmla="*/ 6438 h 10000"/>
                  <a:gd name="connsiteX983" fmla="*/ 7596 w 10000"/>
                  <a:gd name="connsiteY983" fmla="*/ 6425 h 10000"/>
                  <a:gd name="connsiteX984" fmla="*/ 7590 w 10000"/>
                  <a:gd name="connsiteY984" fmla="*/ 6396 h 10000"/>
                  <a:gd name="connsiteX985" fmla="*/ 7590 w 10000"/>
                  <a:gd name="connsiteY985" fmla="*/ 6373 h 10000"/>
                  <a:gd name="connsiteX986" fmla="*/ 7587 w 10000"/>
                  <a:gd name="connsiteY986" fmla="*/ 6354 h 10000"/>
                  <a:gd name="connsiteX987" fmla="*/ 7582 w 10000"/>
                  <a:gd name="connsiteY987" fmla="*/ 6344 h 10000"/>
                  <a:gd name="connsiteX988" fmla="*/ 7582 w 10000"/>
                  <a:gd name="connsiteY988" fmla="*/ 6324 h 10000"/>
                  <a:gd name="connsiteX989" fmla="*/ 7571 w 10000"/>
                  <a:gd name="connsiteY989" fmla="*/ 6302 h 10000"/>
                  <a:gd name="connsiteX990" fmla="*/ 7548 w 10000"/>
                  <a:gd name="connsiteY990" fmla="*/ 6256 h 10000"/>
                  <a:gd name="connsiteX991" fmla="*/ 7546 w 10000"/>
                  <a:gd name="connsiteY991" fmla="*/ 6218 h 10000"/>
                  <a:gd name="connsiteX992" fmla="*/ 7540 w 10000"/>
                  <a:gd name="connsiteY992" fmla="*/ 6159 h 10000"/>
                  <a:gd name="connsiteX993" fmla="*/ 7535 w 10000"/>
                  <a:gd name="connsiteY993" fmla="*/ 6114 h 10000"/>
                  <a:gd name="connsiteX994" fmla="*/ 7535 w 10000"/>
                  <a:gd name="connsiteY994" fmla="*/ 6088 h 10000"/>
                  <a:gd name="connsiteX995" fmla="*/ 7540 w 10000"/>
                  <a:gd name="connsiteY995" fmla="*/ 6049 h 10000"/>
                  <a:gd name="connsiteX996" fmla="*/ 7546 w 10000"/>
                  <a:gd name="connsiteY996" fmla="*/ 6004 h 10000"/>
                  <a:gd name="connsiteX997" fmla="*/ 7548 w 10000"/>
                  <a:gd name="connsiteY997" fmla="*/ 5965 h 10000"/>
                  <a:gd name="connsiteX998" fmla="*/ 7548 w 10000"/>
                  <a:gd name="connsiteY998" fmla="*/ 5946 h 10000"/>
                  <a:gd name="connsiteX999" fmla="*/ 7548 w 10000"/>
                  <a:gd name="connsiteY999" fmla="*/ 5933 h 10000"/>
                  <a:gd name="connsiteX1000" fmla="*/ 7548 w 10000"/>
                  <a:gd name="connsiteY1000" fmla="*/ 5910 h 10000"/>
                  <a:gd name="connsiteX1001" fmla="*/ 7548 w 10000"/>
                  <a:gd name="connsiteY1001" fmla="*/ 5897 h 10000"/>
                  <a:gd name="connsiteX1002" fmla="*/ 7546 w 10000"/>
                  <a:gd name="connsiteY1002" fmla="*/ 5871 h 10000"/>
                  <a:gd name="connsiteX1003" fmla="*/ 7535 w 10000"/>
                  <a:gd name="connsiteY1003" fmla="*/ 5839 h 10000"/>
                  <a:gd name="connsiteX1004" fmla="*/ 7524 w 10000"/>
                  <a:gd name="connsiteY1004" fmla="*/ 5797 h 10000"/>
                  <a:gd name="connsiteX1005" fmla="*/ 7518 w 10000"/>
                  <a:gd name="connsiteY1005" fmla="*/ 5767 h 10000"/>
                  <a:gd name="connsiteX1006" fmla="*/ 7515 w 10000"/>
                  <a:gd name="connsiteY1006" fmla="*/ 5745 h 10000"/>
                  <a:gd name="connsiteX1007" fmla="*/ 7501 w 10000"/>
                  <a:gd name="connsiteY1007" fmla="*/ 5683 h 10000"/>
                  <a:gd name="connsiteX1008" fmla="*/ 7490 w 10000"/>
                  <a:gd name="connsiteY1008" fmla="*/ 5631 h 10000"/>
                  <a:gd name="connsiteX1009" fmla="*/ 7482 w 10000"/>
                  <a:gd name="connsiteY1009" fmla="*/ 5593 h 10000"/>
                  <a:gd name="connsiteX1010" fmla="*/ 7476 w 10000"/>
                  <a:gd name="connsiteY1010" fmla="*/ 5570 h 10000"/>
                  <a:gd name="connsiteX1011" fmla="*/ 7476 w 10000"/>
                  <a:gd name="connsiteY1011" fmla="*/ 5528 h 10000"/>
                  <a:gd name="connsiteX1012" fmla="*/ 7482 w 10000"/>
                  <a:gd name="connsiteY1012" fmla="*/ 5502 h 10000"/>
                  <a:gd name="connsiteX1013" fmla="*/ 7490 w 10000"/>
                  <a:gd name="connsiteY1013" fmla="*/ 5489 h 10000"/>
                  <a:gd name="connsiteX1014" fmla="*/ 7499 w 10000"/>
                  <a:gd name="connsiteY1014" fmla="*/ 5479 h 10000"/>
                  <a:gd name="connsiteX1015" fmla="*/ 7493 w 10000"/>
                  <a:gd name="connsiteY1015" fmla="*/ 5427 h 10000"/>
                  <a:gd name="connsiteX1016" fmla="*/ 7501 w 10000"/>
                  <a:gd name="connsiteY1016" fmla="*/ 5415 h 10000"/>
                  <a:gd name="connsiteX1017" fmla="*/ 7510 w 10000"/>
                  <a:gd name="connsiteY1017" fmla="*/ 5398 h 10000"/>
                  <a:gd name="connsiteX1018" fmla="*/ 7515 w 10000"/>
                  <a:gd name="connsiteY1018" fmla="*/ 5379 h 10000"/>
                  <a:gd name="connsiteX1019" fmla="*/ 7526 w 10000"/>
                  <a:gd name="connsiteY1019" fmla="*/ 5366 h 10000"/>
                  <a:gd name="connsiteX1020" fmla="*/ 7518 w 10000"/>
                  <a:gd name="connsiteY1020" fmla="*/ 5350 h 10000"/>
                  <a:gd name="connsiteX1021" fmla="*/ 7518 w 10000"/>
                  <a:gd name="connsiteY1021" fmla="*/ 5330 h 10000"/>
                  <a:gd name="connsiteX1022" fmla="*/ 7526 w 10000"/>
                  <a:gd name="connsiteY1022" fmla="*/ 5311 h 10000"/>
                  <a:gd name="connsiteX1023" fmla="*/ 7540 w 10000"/>
                  <a:gd name="connsiteY1023" fmla="*/ 5291 h 10000"/>
                  <a:gd name="connsiteX1024" fmla="*/ 7540 w 10000"/>
                  <a:gd name="connsiteY1024" fmla="*/ 5266 h 10000"/>
                  <a:gd name="connsiteX1025" fmla="*/ 7540 w 10000"/>
                  <a:gd name="connsiteY1025" fmla="*/ 5256 h 10000"/>
                  <a:gd name="connsiteX1026" fmla="*/ 7524 w 10000"/>
                  <a:gd name="connsiteY1026" fmla="*/ 5233 h 10000"/>
                  <a:gd name="connsiteX1027" fmla="*/ 7515 w 10000"/>
                  <a:gd name="connsiteY1027" fmla="*/ 5217 h 10000"/>
                  <a:gd name="connsiteX1028" fmla="*/ 7490 w 10000"/>
                  <a:gd name="connsiteY1028" fmla="*/ 5178 h 10000"/>
                  <a:gd name="connsiteX1029" fmla="*/ 7474 w 10000"/>
                  <a:gd name="connsiteY1029" fmla="*/ 5162 h 10000"/>
                  <a:gd name="connsiteX1030" fmla="*/ 7457 w 10000"/>
                  <a:gd name="connsiteY1030" fmla="*/ 5120 h 10000"/>
                  <a:gd name="connsiteX1031" fmla="*/ 7421 w 10000"/>
                  <a:gd name="connsiteY1031" fmla="*/ 5087 h 10000"/>
                  <a:gd name="connsiteX1032" fmla="*/ 7380 w 10000"/>
                  <a:gd name="connsiteY1032" fmla="*/ 5068 h 10000"/>
                  <a:gd name="connsiteX1033" fmla="*/ 7355 w 10000"/>
                  <a:gd name="connsiteY1033" fmla="*/ 5058 h 10000"/>
                  <a:gd name="connsiteX1034" fmla="*/ 7332 w 10000"/>
                  <a:gd name="connsiteY1034" fmla="*/ 5049 h 10000"/>
                  <a:gd name="connsiteX1035" fmla="*/ 7305 w 10000"/>
                  <a:gd name="connsiteY1035" fmla="*/ 5016 h 10000"/>
                  <a:gd name="connsiteX1036" fmla="*/ 7305 w 10000"/>
                  <a:gd name="connsiteY1036" fmla="*/ 5000 h 10000"/>
                  <a:gd name="connsiteX1037" fmla="*/ 7296 w 10000"/>
                  <a:gd name="connsiteY1037" fmla="*/ 4971 h 10000"/>
                  <a:gd name="connsiteX1038" fmla="*/ 7288 w 10000"/>
                  <a:gd name="connsiteY1038" fmla="*/ 4945 h 10000"/>
                  <a:gd name="connsiteX1039" fmla="*/ 7280 w 10000"/>
                  <a:gd name="connsiteY1039" fmla="*/ 4916 h 10000"/>
                  <a:gd name="connsiteX1040" fmla="*/ 7291 w 10000"/>
                  <a:gd name="connsiteY1040" fmla="*/ 4887 h 10000"/>
                  <a:gd name="connsiteX1041" fmla="*/ 7291 w 10000"/>
                  <a:gd name="connsiteY1041" fmla="*/ 4858 h 10000"/>
                  <a:gd name="connsiteX1042" fmla="*/ 7271 w 10000"/>
                  <a:gd name="connsiteY1042" fmla="*/ 4819 h 10000"/>
                  <a:gd name="connsiteX1043" fmla="*/ 7255 w 10000"/>
                  <a:gd name="connsiteY1043" fmla="*/ 4828 h 10000"/>
                  <a:gd name="connsiteX1044" fmla="*/ 7235 w 10000"/>
                  <a:gd name="connsiteY1044" fmla="*/ 4841 h 10000"/>
                  <a:gd name="connsiteX1045" fmla="*/ 7216 w 10000"/>
                  <a:gd name="connsiteY1045" fmla="*/ 4867 h 10000"/>
                  <a:gd name="connsiteX1046" fmla="*/ 7191 w 10000"/>
                  <a:gd name="connsiteY1046" fmla="*/ 4870 h 10000"/>
                  <a:gd name="connsiteX1047" fmla="*/ 7155 w 10000"/>
                  <a:gd name="connsiteY1047" fmla="*/ 4887 h 10000"/>
                  <a:gd name="connsiteX1048" fmla="*/ 7122 w 10000"/>
                  <a:gd name="connsiteY1048" fmla="*/ 4893 h 10000"/>
                  <a:gd name="connsiteX1049" fmla="*/ 7105 w 10000"/>
                  <a:gd name="connsiteY1049" fmla="*/ 4896 h 10000"/>
                  <a:gd name="connsiteX1050" fmla="*/ 7094 w 10000"/>
                  <a:gd name="connsiteY1050" fmla="*/ 4916 h 10000"/>
                  <a:gd name="connsiteX1051" fmla="*/ 7080 w 10000"/>
                  <a:gd name="connsiteY1051" fmla="*/ 4903 h 10000"/>
                  <a:gd name="connsiteX1052" fmla="*/ 7072 w 10000"/>
                  <a:gd name="connsiteY1052" fmla="*/ 4851 h 10000"/>
                  <a:gd name="connsiteX1053" fmla="*/ 7042 w 10000"/>
                  <a:gd name="connsiteY1053" fmla="*/ 4819 h 10000"/>
                  <a:gd name="connsiteX1054" fmla="*/ 7030 w 10000"/>
                  <a:gd name="connsiteY1054" fmla="*/ 4780 h 10000"/>
                  <a:gd name="connsiteX1055" fmla="*/ 7039 w 10000"/>
                  <a:gd name="connsiteY1055" fmla="*/ 4757 h 10000"/>
                  <a:gd name="connsiteX1056" fmla="*/ 7047 w 10000"/>
                  <a:gd name="connsiteY1056" fmla="*/ 4744 h 10000"/>
                  <a:gd name="connsiteX1057" fmla="*/ 7022 w 10000"/>
                  <a:gd name="connsiteY1057" fmla="*/ 4725 h 10000"/>
                  <a:gd name="connsiteX1058" fmla="*/ 7000 w 10000"/>
                  <a:gd name="connsiteY1058" fmla="*/ 4715 h 10000"/>
                  <a:gd name="connsiteX1059" fmla="*/ 6975 w 10000"/>
                  <a:gd name="connsiteY1059" fmla="*/ 4709 h 10000"/>
                  <a:gd name="connsiteX1060" fmla="*/ 6945 w 10000"/>
                  <a:gd name="connsiteY1060" fmla="*/ 4696 h 10000"/>
                  <a:gd name="connsiteX1061" fmla="*/ 6953 w 10000"/>
                  <a:gd name="connsiteY1061" fmla="*/ 4679 h 10000"/>
                  <a:gd name="connsiteX1062" fmla="*/ 6961 w 10000"/>
                  <a:gd name="connsiteY1062" fmla="*/ 4660 h 10000"/>
                  <a:gd name="connsiteX1063" fmla="*/ 6983 w 10000"/>
                  <a:gd name="connsiteY1063" fmla="*/ 4644 h 10000"/>
                  <a:gd name="connsiteX1064" fmla="*/ 7014 w 10000"/>
                  <a:gd name="connsiteY1064" fmla="*/ 4634 h 10000"/>
                  <a:gd name="connsiteX1065" fmla="*/ 7025 w 10000"/>
                  <a:gd name="connsiteY1065" fmla="*/ 4615 h 10000"/>
                  <a:gd name="connsiteX1066" fmla="*/ 7047 w 10000"/>
                  <a:gd name="connsiteY1066" fmla="*/ 4582 h 10000"/>
                  <a:gd name="connsiteX1067" fmla="*/ 7069 w 10000"/>
                  <a:gd name="connsiteY1067" fmla="*/ 4563 h 10000"/>
                  <a:gd name="connsiteX1068" fmla="*/ 7078 w 10000"/>
                  <a:gd name="connsiteY1068" fmla="*/ 4553 h 10000"/>
                  <a:gd name="connsiteX1069" fmla="*/ 7097 w 10000"/>
                  <a:gd name="connsiteY1069" fmla="*/ 4527 h 10000"/>
                  <a:gd name="connsiteX1070" fmla="*/ 7122 w 10000"/>
                  <a:gd name="connsiteY1070" fmla="*/ 4517 h 10000"/>
                  <a:gd name="connsiteX1071" fmla="*/ 7139 w 10000"/>
                  <a:gd name="connsiteY1071" fmla="*/ 4488 h 10000"/>
                  <a:gd name="connsiteX1072" fmla="*/ 7147 w 10000"/>
                  <a:gd name="connsiteY1072" fmla="*/ 4459 h 10000"/>
                  <a:gd name="connsiteX1073" fmla="*/ 7161 w 10000"/>
                  <a:gd name="connsiteY1073" fmla="*/ 4440 h 10000"/>
                  <a:gd name="connsiteX1074" fmla="*/ 7177 w 10000"/>
                  <a:gd name="connsiteY1074" fmla="*/ 4430 h 10000"/>
                  <a:gd name="connsiteX1075" fmla="*/ 7202 w 10000"/>
                  <a:gd name="connsiteY1075" fmla="*/ 4407 h 10000"/>
                  <a:gd name="connsiteX1076" fmla="*/ 7224 w 10000"/>
                  <a:gd name="connsiteY1076" fmla="*/ 4417 h 10000"/>
                  <a:gd name="connsiteX1077" fmla="*/ 7241 w 10000"/>
                  <a:gd name="connsiteY1077" fmla="*/ 4404 h 10000"/>
                  <a:gd name="connsiteX1078" fmla="*/ 7263 w 10000"/>
                  <a:gd name="connsiteY1078" fmla="*/ 4398 h 10000"/>
                  <a:gd name="connsiteX1079" fmla="*/ 7283 w 10000"/>
                  <a:gd name="connsiteY1079" fmla="*/ 4424 h 10000"/>
                  <a:gd name="connsiteX1080" fmla="*/ 7305 w 10000"/>
                  <a:gd name="connsiteY1080" fmla="*/ 4433 h 10000"/>
                  <a:gd name="connsiteX1081" fmla="*/ 7332 w 10000"/>
                  <a:gd name="connsiteY1081" fmla="*/ 4443 h 10000"/>
                  <a:gd name="connsiteX1082" fmla="*/ 7380 w 10000"/>
                  <a:gd name="connsiteY1082" fmla="*/ 4398 h 10000"/>
                  <a:gd name="connsiteX1083" fmla="*/ 7404 w 10000"/>
                  <a:gd name="connsiteY1083" fmla="*/ 4378 h 10000"/>
                  <a:gd name="connsiteX1084" fmla="*/ 7418 w 10000"/>
                  <a:gd name="connsiteY1084" fmla="*/ 4369 h 10000"/>
                  <a:gd name="connsiteX1085" fmla="*/ 7443 w 10000"/>
                  <a:gd name="connsiteY1085" fmla="*/ 4356 h 10000"/>
                  <a:gd name="connsiteX1086" fmla="*/ 7460 w 10000"/>
                  <a:gd name="connsiteY1086" fmla="*/ 4385 h 10000"/>
                  <a:gd name="connsiteX1087" fmla="*/ 7460 w 10000"/>
                  <a:gd name="connsiteY1087" fmla="*/ 4404 h 10000"/>
                  <a:gd name="connsiteX1088" fmla="*/ 7499 w 10000"/>
                  <a:gd name="connsiteY1088" fmla="*/ 4417 h 10000"/>
                  <a:gd name="connsiteX1089" fmla="*/ 7515 w 10000"/>
                  <a:gd name="connsiteY1089" fmla="*/ 4414 h 10000"/>
                  <a:gd name="connsiteX1090" fmla="*/ 7565 w 10000"/>
                  <a:gd name="connsiteY1090" fmla="*/ 4385 h 10000"/>
                  <a:gd name="connsiteX1091" fmla="*/ 7579 w 10000"/>
                  <a:gd name="connsiteY1091" fmla="*/ 4346 h 10000"/>
                  <a:gd name="connsiteX1092" fmla="*/ 7582 w 10000"/>
                  <a:gd name="connsiteY1092" fmla="*/ 4317 h 10000"/>
                  <a:gd name="connsiteX1093" fmla="*/ 7590 w 10000"/>
                  <a:gd name="connsiteY1093" fmla="*/ 4301 h 10000"/>
                  <a:gd name="connsiteX1094" fmla="*/ 7612 w 10000"/>
                  <a:gd name="connsiteY1094" fmla="*/ 4271 h 10000"/>
                  <a:gd name="connsiteX1095" fmla="*/ 7623 w 10000"/>
                  <a:gd name="connsiteY1095" fmla="*/ 4262 h 10000"/>
                  <a:gd name="connsiteX1096" fmla="*/ 7634 w 10000"/>
                  <a:gd name="connsiteY1096" fmla="*/ 4245 h 10000"/>
                  <a:gd name="connsiteX1097" fmla="*/ 7645 w 10000"/>
                  <a:gd name="connsiteY1097" fmla="*/ 4265 h 10000"/>
                  <a:gd name="connsiteX1098" fmla="*/ 7670 w 10000"/>
                  <a:gd name="connsiteY1098" fmla="*/ 4284 h 10000"/>
                  <a:gd name="connsiteX1099" fmla="*/ 7701 w 10000"/>
                  <a:gd name="connsiteY1099" fmla="*/ 4275 h 10000"/>
                  <a:gd name="connsiteX1100" fmla="*/ 7717 w 10000"/>
                  <a:gd name="connsiteY1100" fmla="*/ 4275 h 10000"/>
                  <a:gd name="connsiteX1101" fmla="*/ 7740 w 10000"/>
                  <a:gd name="connsiteY1101" fmla="*/ 4284 h 10000"/>
                  <a:gd name="connsiteX1102" fmla="*/ 7767 w 10000"/>
                  <a:gd name="connsiteY1102" fmla="*/ 4284 h 10000"/>
                  <a:gd name="connsiteX1103" fmla="*/ 7895 w 10000"/>
                  <a:gd name="connsiteY1103" fmla="*/ 4207 h 10000"/>
                  <a:gd name="connsiteX1104" fmla="*/ 7895 w 10000"/>
                  <a:gd name="connsiteY1104" fmla="*/ 4187 h 10000"/>
                  <a:gd name="connsiteX1105" fmla="*/ 7895 w 10000"/>
                  <a:gd name="connsiteY1105" fmla="*/ 4171 h 10000"/>
                  <a:gd name="connsiteX1106" fmla="*/ 7903 w 10000"/>
                  <a:gd name="connsiteY1106" fmla="*/ 4148 h 10000"/>
                  <a:gd name="connsiteX1107" fmla="*/ 7917 w 10000"/>
                  <a:gd name="connsiteY1107" fmla="*/ 4158 h 10000"/>
                  <a:gd name="connsiteX1108" fmla="*/ 7967 w 10000"/>
                  <a:gd name="connsiteY1108" fmla="*/ 4203 h 10000"/>
                  <a:gd name="connsiteX1109" fmla="*/ 7994 w 10000"/>
                  <a:gd name="connsiteY1109" fmla="*/ 4203 h 10000"/>
                  <a:gd name="connsiteX1110" fmla="*/ 8064 w 10000"/>
                  <a:gd name="connsiteY1110" fmla="*/ 4242 h 10000"/>
                  <a:gd name="connsiteX1111" fmla="*/ 8083 w 10000"/>
                  <a:gd name="connsiteY1111" fmla="*/ 4245 h 10000"/>
                  <a:gd name="connsiteX1112" fmla="*/ 8105 w 10000"/>
                  <a:gd name="connsiteY1112" fmla="*/ 4226 h 10000"/>
                  <a:gd name="connsiteX1113" fmla="*/ 8136 w 10000"/>
                  <a:gd name="connsiteY1113" fmla="*/ 4187 h 10000"/>
                  <a:gd name="connsiteX1114" fmla="*/ 8161 w 10000"/>
                  <a:gd name="connsiteY1114" fmla="*/ 4168 h 10000"/>
                  <a:gd name="connsiteX1115" fmla="*/ 8172 w 10000"/>
                  <a:gd name="connsiteY1115" fmla="*/ 4161 h 10000"/>
                  <a:gd name="connsiteX1116" fmla="*/ 8208 w 10000"/>
                  <a:gd name="connsiteY1116" fmla="*/ 4168 h 10000"/>
                  <a:gd name="connsiteX1117" fmla="*/ 8235 w 10000"/>
                  <a:gd name="connsiteY1117" fmla="*/ 4168 h 10000"/>
                  <a:gd name="connsiteX1118" fmla="*/ 8258 w 10000"/>
                  <a:gd name="connsiteY1118" fmla="*/ 4152 h 10000"/>
                  <a:gd name="connsiteX1119" fmla="*/ 8283 w 10000"/>
                  <a:gd name="connsiteY1119" fmla="*/ 4152 h 10000"/>
                  <a:gd name="connsiteX1120" fmla="*/ 8299 w 10000"/>
                  <a:gd name="connsiteY1120" fmla="*/ 4132 h 10000"/>
                  <a:gd name="connsiteX1121" fmla="*/ 8316 w 10000"/>
                  <a:gd name="connsiteY1121" fmla="*/ 4113 h 10000"/>
                  <a:gd name="connsiteX1122" fmla="*/ 8330 w 10000"/>
                  <a:gd name="connsiteY1122" fmla="*/ 4084 h 10000"/>
                  <a:gd name="connsiteX1123" fmla="*/ 8341 w 10000"/>
                  <a:gd name="connsiteY1123" fmla="*/ 4058 h 10000"/>
                  <a:gd name="connsiteX1124" fmla="*/ 8349 w 10000"/>
                  <a:gd name="connsiteY1124" fmla="*/ 4064 h 10000"/>
                  <a:gd name="connsiteX1125" fmla="*/ 8366 w 10000"/>
                  <a:gd name="connsiteY1125" fmla="*/ 4067 h 10000"/>
                  <a:gd name="connsiteX1126" fmla="*/ 8374 w 10000"/>
                  <a:gd name="connsiteY1126" fmla="*/ 4084 h 10000"/>
                  <a:gd name="connsiteX1127" fmla="*/ 8402 w 10000"/>
                  <a:gd name="connsiteY1127" fmla="*/ 4054 h 10000"/>
                  <a:gd name="connsiteX1128" fmla="*/ 8427 w 10000"/>
                  <a:gd name="connsiteY1128" fmla="*/ 4028 h 10000"/>
                  <a:gd name="connsiteX1129" fmla="*/ 8438 w 10000"/>
                  <a:gd name="connsiteY1129" fmla="*/ 4025 h 10000"/>
                  <a:gd name="connsiteX1130" fmla="*/ 8468 w 10000"/>
                  <a:gd name="connsiteY1130" fmla="*/ 4006 h 10000"/>
                  <a:gd name="connsiteX1131" fmla="*/ 8485 w 10000"/>
                  <a:gd name="connsiteY1131" fmla="*/ 3999 h 10000"/>
                  <a:gd name="connsiteX1132" fmla="*/ 8493 w 10000"/>
                  <a:gd name="connsiteY1132" fmla="*/ 4025 h 10000"/>
                  <a:gd name="connsiteX1133" fmla="*/ 8515 w 10000"/>
                  <a:gd name="connsiteY1133" fmla="*/ 4028 h 10000"/>
                  <a:gd name="connsiteX1134" fmla="*/ 8543 w 10000"/>
                  <a:gd name="connsiteY1134" fmla="*/ 4009 h 10000"/>
                  <a:gd name="connsiteX1135" fmla="*/ 8551 w 10000"/>
                  <a:gd name="connsiteY1135" fmla="*/ 3990 h 10000"/>
                  <a:gd name="connsiteX1136" fmla="*/ 8582 w 10000"/>
                  <a:gd name="connsiteY1136" fmla="*/ 3977 h 10000"/>
                  <a:gd name="connsiteX1137" fmla="*/ 8596 w 10000"/>
                  <a:gd name="connsiteY1137" fmla="*/ 3977 h 10000"/>
                  <a:gd name="connsiteX1138" fmla="*/ 8607 w 10000"/>
                  <a:gd name="connsiteY1138" fmla="*/ 3980 h 10000"/>
                  <a:gd name="connsiteX1139" fmla="*/ 8645 w 10000"/>
                  <a:gd name="connsiteY1139" fmla="*/ 3970 h 10000"/>
                  <a:gd name="connsiteX1140" fmla="*/ 8654 w 10000"/>
                  <a:gd name="connsiteY1140" fmla="*/ 3951 h 10000"/>
                  <a:gd name="connsiteX1141" fmla="*/ 8670 w 10000"/>
                  <a:gd name="connsiteY1141" fmla="*/ 3935 h 10000"/>
                  <a:gd name="connsiteX1142" fmla="*/ 8695 w 10000"/>
                  <a:gd name="connsiteY1142" fmla="*/ 3935 h 10000"/>
                  <a:gd name="connsiteX1143" fmla="*/ 8704 w 10000"/>
                  <a:gd name="connsiteY1143" fmla="*/ 3951 h 10000"/>
                  <a:gd name="connsiteX1144" fmla="*/ 8717 w 10000"/>
                  <a:gd name="connsiteY1144" fmla="*/ 3964 h 10000"/>
                  <a:gd name="connsiteX1145" fmla="*/ 8751 w 10000"/>
                  <a:gd name="connsiteY1145" fmla="*/ 3951 h 10000"/>
                  <a:gd name="connsiteX1146" fmla="*/ 8776 w 10000"/>
                  <a:gd name="connsiteY1146" fmla="*/ 3935 h 10000"/>
                  <a:gd name="connsiteX1147" fmla="*/ 8798 w 10000"/>
                  <a:gd name="connsiteY1147" fmla="*/ 3925 h 10000"/>
                  <a:gd name="connsiteX1148" fmla="*/ 8806 w 10000"/>
                  <a:gd name="connsiteY1148" fmla="*/ 3892 h 10000"/>
                  <a:gd name="connsiteX1149" fmla="*/ 8814 w 10000"/>
                  <a:gd name="connsiteY1149" fmla="*/ 3876 h 10000"/>
                  <a:gd name="connsiteX1150" fmla="*/ 8839 w 10000"/>
                  <a:gd name="connsiteY1150" fmla="*/ 3873 h 10000"/>
                  <a:gd name="connsiteX1151" fmla="*/ 8842 w 10000"/>
                  <a:gd name="connsiteY1151" fmla="*/ 3876 h 10000"/>
                  <a:gd name="connsiteX1152" fmla="*/ 8856 w 10000"/>
                  <a:gd name="connsiteY1152" fmla="*/ 3863 h 10000"/>
                  <a:gd name="connsiteX1153" fmla="*/ 8856 w 10000"/>
                  <a:gd name="connsiteY1153" fmla="*/ 3841 h 10000"/>
                  <a:gd name="connsiteX1154" fmla="*/ 8870 w 10000"/>
                  <a:gd name="connsiteY1154" fmla="*/ 3821 h 10000"/>
                  <a:gd name="connsiteX1155" fmla="*/ 8903 w 10000"/>
                  <a:gd name="connsiteY1155" fmla="*/ 3802 h 10000"/>
                  <a:gd name="connsiteX1156" fmla="*/ 8914 w 10000"/>
                  <a:gd name="connsiteY1156" fmla="*/ 3782 h 10000"/>
                  <a:gd name="connsiteX1157" fmla="*/ 8939 w 10000"/>
                  <a:gd name="connsiteY1157" fmla="*/ 3782 h 10000"/>
                  <a:gd name="connsiteX1158" fmla="*/ 8961 w 10000"/>
                  <a:gd name="connsiteY1158" fmla="*/ 3779 h 10000"/>
                  <a:gd name="connsiteX1159" fmla="*/ 8983 w 10000"/>
                  <a:gd name="connsiteY1159" fmla="*/ 3760 h 10000"/>
                  <a:gd name="connsiteX1160" fmla="*/ 9003 w 10000"/>
                  <a:gd name="connsiteY1160" fmla="*/ 3763 h 10000"/>
                  <a:gd name="connsiteX1161" fmla="*/ 9019 w 10000"/>
                  <a:gd name="connsiteY1161" fmla="*/ 3779 h 10000"/>
                  <a:gd name="connsiteX1162" fmla="*/ 9050 w 10000"/>
                  <a:gd name="connsiteY1162" fmla="*/ 3812 h 10000"/>
                  <a:gd name="connsiteX1163" fmla="*/ 9080 w 10000"/>
                  <a:gd name="connsiteY1163" fmla="*/ 3831 h 10000"/>
                  <a:gd name="connsiteX1164" fmla="*/ 9097 w 10000"/>
                  <a:gd name="connsiteY1164" fmla="*/ 3867 h 10000"/>
                  <a:gd name="connsiteX1165" fmla="*/ 9114 w 10000"/>
                  <a:gd name="connsiteY1165" fmla="*/ 3902 h 10000"/>
                  <a:gd name="connsiteX1166" fmla="*/ 9122 w 10000"/>
                  <a:gd name="connsiteY1166" fmla="*/ 3935 h 10000"/>
                  <a:gd name="connsiteX1167" fmla="*/ 9125 w 10000"/>
                  <a:gd name="connsiteY1167" fmla="*/ 3964 h 10000"/>
                  <a:gd name="connsiteX1168" fmla="*/ 9130 w 10000"/>
                  <a:gd name="connsiteY1168" fmla="*/ 3999 h 10000"/>
                  <a:gd name="connsiteX1169" fmla="*/ 9130 w 10000"/>
                  <a:gd name="connsiteY1169" fmla="*/ 4054 h 10000"/>
                  <a:gd name="connsiteX1170" fmla="*/ 9155 w 10000"/>
                  <a:gd name="connsiteY1170" fmla="*/ 4093 h 10000"/>
                  <a:gd name="connsiteX1171" fmla="*/ 9169 w 10000"/>
                  <a:gd name="connsiteY1171" fmla="*/ 4090 h 10000"/>
                  <a:gd name="connsiteX1172" fmla="*/ 9211 w 10000"/>
                  <a:gd name="connsiteY1172" fmla="*/ 4077 h 10000"/>
                  <a:gd name="connsiteX1173" fmla="*/ 9244 w 10000"/>
                  <a:gd name="connsiteY1173" fmla="*/ 4077 h 10000"/>
                  <a:gd name="connsiteX1174" fmla="*/ 9252 w 10000"/>
                  <a:gd name="connsiteY1174" fmla="*/ 4103 h 10000"/>
                  <a:gd name="connsiteX1175" fmla="*/ 9258 w 10000"/>
                  <a:gd name="connsiteY1175" fmla="*/ 4148 h 10000"/>
                  <a:gd name="connsiteX1176" fmla="*/ 9269 w 10000"/>
                  <a:gd name="connsiteY1176" fmla="*/ 4158 h 10000"/>
                  <a:gd name="connsiteX1177" fmla="*/ 9294 w 10000"/>
                  <a:gd name="connsiteY1177" fmla="*/ 4158 h 10000"/>
                  <a:gd name="connsiteX1178" fmla="*/ 9319 w 10000"/>
                  <a:gd name="connsiteY1178" fmla="*/ 4168 h 10000"/>
                  <a:gd name="connsiteX1179" fmla="*/ 9346 w 10000"/>
                  <a:gd name="connsiteY1179" fmla="*/ 4190 h 10000"/>
                  <a:gd name="connsiteX1180" fmla="*/ 9357 w 10000"/>
                  <a:gd name="connsiteY1180" fmla="*/ 4168 h 10000"/>
                  <a:gd name="connsiteX1181" fmla="*/ 9371 w 10000"/>
                  <a:gd name="connsiteY1181" fmla="*/ 4132 h 10000"/>
                  <a:gd name="connsiteX1182" fmla="*/ 9391 w 10000"/>
                  <a:gd name="connsiteY1182" fmla="*/ 4113 h 10000"/>
                  <a:gd name="connsiteX1183" fmla="*/ 9407 w 10000"/>
                  <a:gd name="connsiteY1183" fmla="*/ 4103 h 10000"/>
                  <a:gd name="connsiteX1184" fmla="*/ 9435 w 10000"/>
                  <a:gd name="connsiteY1184" fmla="*/ 4100 h 10000"/>
                  <a:gd name="connsiteX1185" fmla="*/ 9460 w 10000"/>
                  <a:gd name="connsiteY1185" fmla="*/ 4084 h 10000"/>
                  <a:gd name="connsiteX1186" fmla="*/ 9485 w 10000"/>
                  <a:gd name="connsiteY1186" fmla="*/ 4067 h 10000"/>
                  <a:gd name="connsiteX1187" fmla="*/ 9496 w 10000"/>
                  <a:gd name="connsiteY1187" fmla="*/ 4054 h 10000"/>
                  <a:gd name="connsiteX1188" fmla="*/ 9526 w 10000"/>
                  <a:gd name="connsiteY1188" fmla="*/ 4048 h 10000"/>
                  <a:gd name="connsiteX1189" fmla="*/ 9557 w 10000"/>
                  <a:gd name="connsiteY1189" fmla="*/ 4038 h 10000"/>
                  <a:gd name="connsiteX1190" fmla="*/ 9584 w 10000"/>
                  <a:gd name="connsiteY1190" fmla="*/ 4019 h 10000"/>
                  <a:gd name="connsiteX1191" fmla="*/ 9623 w 10000"/>
                  <a:gd name="connsiteY1191" fmla="*/ 4016 h 10000"/>
                  <a:gd name="connsiteX1192" fmla="*/ 9648 w 10000"/>
                  <a:gd name="connsiteY1192" fmla="*/ 4009 h 10000"/>
                  <a:gd name="connsiteX1193" fmla="*/ 9673 w 10000"/>
                  <a:gd name="connsiteY1193" fmla="*/ 4019 h 10000"/>
                  <a:gd name="connsiteX1194" fmla="*/ 9712 w 10000"/>
                  <a:gd name="connsiteY1194" fmla="*/ 4038 h 10000"/>
                  <a:gd name="connsiteX1195" fmla="*/ 9742 w 10000"/>
                  <a:gd name="connsiteY1195" fmla="*/ 4074 h 10000"/>
                  <a:gd name="connsiteX1196" fmla="*/ 9776 w 10000"/>
                  <a:gd name="connsiteY1196" fmla="*/ 4093 h 10000"/>
                  <a:gd name="connsiteX1197" fmla="*/ 9814 w 10000"/>
                  <a:gd name="connsiteY1197" fmla="*/ 4109 h 10000"/>
                  <a:gd name="connsiteX1198" fmla="*/ 9859 w 10000"/>
                  <a:gd name="connsiteY1198" fmla="*/ 4119 h 10000"/>
                  <a:gd name="connsiteX1199" fmla="*/ 9898 w 10000"/>
                  <a:gd name="connsiteY1199" fmla="*/ 4122 h 10000"/>
                  <a:gd name="connsiteX1200" fmla="*/ 9931 w 10000"/>
                  <a:gd name="connsiteY1200" fmla="*/ 4109 h 10000"/>
                  <a:gd name="connsiteX1201" fmla="*/ 9956 w 10000"/>
                  <a:gd name="connsiteY1201" fmla="*/ 4100 h 10000"/>
                  <a:gd name="connsiteX1202" fmla="*/ 9981 w 10000"/>
                  <a:gd name="connsiteY1202" fmla="*/ 4067 h 10000"/>
                  <a:gd name="connsiteX1203" fmla="*/ 9994 w 10000"/>
                  <a:gd name="connsiteY1203" fmla="*/ 4035 h 10000"/>
                  <a:gd name="connsiteX1204" fmla="*/ 10000 w 10000"/>
                  <a:gd name="connsiteY1204" fmla="*/ 3996 h 10000"/>
                  <a:gd name="connsiteX1205" fmla="*/ 9994 w 10000"/>
                  <a:gd name="connsiteY1205" fmla="*/ 3941 h 10000"/>
                  <a:gd name="connsiteX1206" fmla="*/ 9986 w 10000"/>
                  <a:gd name="connsiteY1206" fmla="*/ 3905 h 10000"/>
                  <a:gd name="connsiteX1207" fmla="*/ 9981 w 10000"/>
                  <a:gd name="connsiteY1207" fmla="*/ 3857 h 10000"/>
                  <a:gd name="connsiteX1208" fmla="*/ 9989 w 10000"/>
                  <a:gd name="connsiteY1208" fmla="*/ 3837 h 10000"/>
                  <a:gd name="connsiteX1209" fmla="*/ 9989 w 10000"/>
                  <a:gd name="connsiteY1209" fmla="*/ 3812 h 10000"/>
                  <a:gd name="connsiteX1210" fmla="*/ 9981 w 10000"/>
                  <a:gd name="connsiteY1210" fmla="*/ 3792 h 10000"/>
                  <a:gd name="connsiteX1211" fmla="*/ 9970 w 10000"/>
                  <a:gd name="connsiteY1211" fmla="*/ 3763 h 10000"/>
                  <a:gd name="connsiteX1212" fmla="*/ 9945 w 10000"/>
                  <a:gd name="connsiteY1212" fmla="*/ 3705 h 10000"/>
                  <a:gd name="connsiteX1213" fmla="*/ 9931 w 10000"/>
                  <a:gd name="connsiteY1213" fmla="*/ 3659 h 10000"/>
                  <a:gd name="connsiteX1214" fmla="*/ 9903 w 10000"/>
                  <a:gd name="connsiteY1214" fmla="*/ 3640 h 10000"/>
                  <a:gd name="connsiteX1215" fmla="*/ 9881 w 10000"/>
                  <a:gd name="connsiteY1215" fmla="*/ 3620 h 10000"/>
                  <a:gd name="connsiteX1216" fmla="*/ 9856 w 10000"/>
                  <a:gd name="connsiteY1216" fmla="*/ 3595 h 10000"/>
                  <a:gd name="connsiteX1217" fmla="*/ 9817 w 10000"/>
                  <a:gd name="connsiteY1217" fmla="*/ 3562 h 10000"/>
                  <a:gd name="connsiteX1218" fmla="*/ 9795 w 10000"/>
                  <a:gd name="connsiteY1218" fmla="*/ 3546 h 10000"/>
                  <a:gd name="connsiteX1219" fmla="*/ 9778 w 10000"/>
                  <a:gd name="connsiteY1219" fmla="*/ 3527 h 10000"/>
                  <a:gd name="connsiteX1220" fmla="*/ 9745 w 10000"/>
                  <a:gd name="connsiteY1220" fmla="*/ 3501 h 10000"/>
                  <a:gd name="connsiteX1221" fmla="*/ 9726 w 10000"/>
                  <a:gd name="connsiteY1221" fmla="*/ 3488 h 10000"/>
                  <a:gd name="connsiteX1222" fmla="*/ 9704 w 10000"/>
                  <a:gd name="connsiteY1222" fmla="*/ 3472 h 10000"/>
                  <a:gd name="connsiteX1223" fmla="*/ 9695 w 10000"/>
                  <a:gd name="connsiteY1223" fmla="*/ 3468 h 10000"/>
                  <a:gd name="connsiteX1224" fmla="*/ 9690 w 10000"/>
                  <a:gd name="connsiteY1224" fmla="*/ 3459 h 10000"/>
                  <a:gd name="connsiteX1225" fmla="*/ 9673 w 10000"/>
                  <a:gd name="connsiteY1225" fmla="*/ 3449 h 10000"/>
                  <a:gd name="connsiteX1226" fmla="*/ 9665 w 10000"/>
                  <a:gd name="connsiteY1226" fmla="*/ 3442 h 10000"/>
                  <a:gd name="connsiteX1227" fmla="*/ 9654 w 10000"/>
                  <a:gd name="connsiteY1227" fmla="*/ 3449 h 10000"/>
                  <a:gd name="connsiteX1228" fmla="*/ 9521 w 10000"/>
                  <a:gd name="connsiteY1228" fmla="*/ 3394 h 10000"/>
                  <a:gd name="connsiteX1229" fmla="*/ 9510 w 10000"/>
                  <a:gd name="connsiteY1229" fmla="*/ 3368 h 10000"/>
                  <a:gd name="connsiteX1230" fmla="*/ 9496 w 10000"/>
                  <a:gd name="connsiteY1230" fmla="*/ 3287 h 10000"/>
                  <a:gd name="connsiteX1231" fmla="*/ 9488 w 10000"/>
                  <a:gd name="connsiteY1231" fmla="*/ 3216 h 10000"/>
                  <a:gd name="connsiteX1232" fmla="*/ 9493 w 10000"/>
                  <a:gd name="connsiteY1232" fmla="*/ 3174 h 10000"/>
                  <a:gd name="connsiteX1233" fmla="*/ 9501 w 10000"/>
                  <a:gd name="connsiteY1233" fmla="*/ 3128 h 10000"/>
                  <a:gd name="connsiteX1234" fmla="*/ 9488 w 10000"/>
                  <a:gd name="connsiteY1234" fmla="*/ 3025 h 10000"/>
                  <a:gd name="connsiteX1235" fmla="*/ 9446 w 10000"/>
                  <a:gd name="connsiteY1235" fmla="*/ 2931 h 10000"/>
                  <a:gd name="connsiteX1236" fmla="*/ 9382 w 10000"/>
                  <a:gd name="connsiteY1236" fmla="*/ 2837 h 10000"/>
                  <a:gd name="connsiteX1237" fmla="*/ 9316 w 10000"/>
                  <a:gd name="connsiteY1237" fmla="*/ 2753 h 10000"/>
                  <a:gd name="connsiteX1238" fmla="*/ 9294 w 10000"/>
                  <a:gd name="connsiteY1238" fmla="*/ 2655 h 10000"/>
                  <a:gd name="connsiteX1239" fmla="*/ 9213 w 10000"/>
                  <a:gd name="connsiteY1239" fmla="*/ 2328 h 10000"/>
                  <a:gd name="connsiteX1240" fmla="*/ 9172 w 10000"/>
                  <a:gd name="connsiteY1240" fmla="*/ 2286 h 10000"/>
                  <a:gd name="connsiteX1241" fmla="*/ 9019 w 10000"/>
                  <a:gd name="connsiteY1241" fmla="*/ 2082 h 10000"/>
                  <a:gd name="connsiteX1242" fmla="*/ 8906 w 10000"/>
                  <a:gd name="connsiteY1242" fmla="*/ 1946 h 10000"/>
                  <a:gd name="connsiteX1243" fmla="*/ 8801 w 10000"/>
                  <a:gd name="connsiteY1243" fmla="*/ 1778 h 10000"/>
                  <a:gd name="connsiteX1244" fmla="*/ 8806 w 10000"/>
                  <a:gd name="connsiteY1244" fmla="*/ 1713 h 10000"/>
                  <a:gd name="connsiteX1245" fmla="*/ 8809 w 10000"/>
                  <a:gd name="connsiteY1245" fmla="*/ 1703 h 10000"/>
                  <a:gd name="connsiteX1246" fmla="*/ 8817 w 10000"/>
                  <a:gd name="connsiteY1246" fmla="*/ 1713 h 10000"/>
                  <a:gd name="connsiteX1247" fmla="*/ 8834 w 10000"/>
                  <a:gd name="connsiteY1247" fmla="*/ 1729 h 10000"/>
                  <a:gd name="connsiteX1248" fmla="*/ 8839 w 10000"/>
                  <a:gd name="connsiteY1248" fmla="*/ 1729 h 10000"/>
                  <a:gd name="connsiteX1249" fmla="*/ 8848 w 10000"/>
                  <a:gd name="connsiteY1249" fmla="*/ 1723 h 10000"/>
                  <a:gd name="connsiteX1250" fmla="*/ 8850 w 10000"/>
                  <a:gd name="connsiteY1250" fmla="*/ 1703 h 10000"/>
                  <a:gd name="connsiteX1251" fmla="*/ 8850 w 10000"/>
                  <a:gd name="connsiteY1251" fmla="*/ 1684 h 10000"/>
                  <a:gd name="connsiteX1252" fmla="*/ 8850 w 10000"/>
                  <a:gd name="connsiteY1252" fmla="*/ 1648 h 10000"/>
                  <a:gd name="connsiteX1253" fmla="*/ 8881 w 10000"/>
                  <a:gd name="connsiteY1253" fmla="*/ 1571 h 10000"/>
                  <a:gd name="connsiteX1254" fmla="*/ 8895 w 10000"/>
                  <a:gd name="connsiteY1254" fmla="*/ 1541 h 10000"/>
                  <a:gd name="connsiteX1255" fmla="*/ 8895 w 10000"/>
                  <a:gd name="connsiteY1255" fmla="*/ 1525 h 10000"/>
                  <a:gd name="connsiteX1256" fmla="*/ 8881 w 10000"/>
                  <a:gd name="connsiteY1256" fmla="*/ 1516 h 10000"/>
                  <a:gd name="connsiteX1257" fmla="*/ 8864 w 10000"/>
                  <a:gd name="connsiteY1257" fmla="*/ 1522 h 10000"/>
                  <a:gd name="connsiteX1258" fmla="*/ 8850 w 10000"/>
                  <a:gd name="connsiteY1258" fmla="*/ 1535 h 10000"/>
                  <a:gd name="connsiteX1259" fmla="*/ 8834 w 10000"/>
                  <a:gd name="connsiteY1259" fmla="*/ 1571 h 10000"/>
                  <a:gd name="connsiteX1260" fmla="*/ 8825 w 10000"/>
                  <a:gd name="connsiteY1260" fmla="*/ 1587 h 10000"/>
                  <a:gd name="connsiteX1261" fmla="*/ 8776 w 10000"/>
                  <a:gd name="connsiteY1261" fmla="*/ 1571 h 10000"/>
                  <a:gd name="connsiteX1262" fmla="*/ 8745 w 10000"/>
                  <a:gd name="connsiteY1262" fmla="*/ 1580 h 10000"/>
                  <a:gd name="connsiteX1263" fmla="*/ 8720 w 10000"/>
                  <a:gd name="connsiteY1263" fmla="*/ 1587 h 10000"/>
                  <a:gd name="connsiteX1264" fmla="*/ 8709 w 10000"/>
                  <a:gd name="connsiteY1264" fmla="*/ 1609 h 10000"/>
                  <a:gd name="connsiteX1265" fmla="*/ 8693 w 10000"/>
                  <a:gd name="connsiteY1265" fmla="*/ 1616 h 10000"/>
                  <a:gd name="connsiteX1266" fmla="*/ 8684 w 10000"/>
                  <a:gd name="connsiteY1266" fmla="*/ 1639 h 10000"/>
                  <a:gd name="connsiteX1267" fmla="*/ 8684 w 10000"/>
                  <a:gd name="connsiteY1267" fmla="*/ 1658 h 10000"/>
                  <a:gd name="connsiteX1268" fmla="*/ 8665 w 10000"/>
                  <a:gd name="connsiteY1268" fmla="*/ 1655 h 10000"/>
                  <a:gd name="connsiteX1269" fmla="*/ 8665 w 10000"/>
                  <a:gd name="connsiteY1269" fmla="*/ 1645 h 10000"/>
                  <a:gd name="connsiteX1270" fmla="*/ 8665 w 10000"/>
                  <a:gd name="connsiteY1270" fmla="*/ 1626 h 10000"/>
                  <a:gd name="connsiteX1271" fmla="*/ 8676 w 10000"/>
                  <a:gd name="connsiteY1271" fmla="*/ 1609 h 10000"/>
                  <a:gd name="connsiteX1272" fmla="*/ 8679 w 10000"/>
                  <a:gd name="connsiteY1272" fmla="*/ 1597 h 10000"/>
                  <a:gd name="connsiteX1273" fmla="*/ 8687 w 10000"/>
                  <a:gd name="connsiteY1273" fmla="*/ 1577 h 10000"/>
                  <a:gd name="connsiteX1274" fmla="*/ 8695 w 10000"/>
                  <a:gd name="connsiteY1274" fmla="*/ 1554 h 10000"/>
                  <a:gd name="connsiteX1275" fmla="*/ 8709 w 10000"/>
                  <a:gd name="connsiteY1275" fmla="*/ 1532 h 10000"/>
                  <a:gd name="connsiteX1276" fmla="*/ 8704 w 10000"/>
                  <a:gd name="connsiteY1276" fmla="*/ 1512 h 10000"/>
                  <a:gd name="connsiteX1277" fmla="*/ 8695 w 10000"/>
                  <a:gd name="connsiteY1277" fmla="*/ 1503 h 10000"/>
                  <a:gd name="connsiteX1278" fmla="*/ 8684 w 10000"/>
                  <a:gd name="connsiteY1278" fmla="*/ 1503 h 10000"/>
                  <a:gd name="connsiteX1279" fmla="*/ 8670 w 10000"/>
                  <a:gd name="connsiteY1279" fmla="*/ 1525 h 10000"/>
                  <a:gd name="connsiteX1280" fmla="*/ 8665 w 10000"/>
                  <a:gd name="connsiteY1280" fmla="*/ 1545 h 10000"/>
                  <a:gd name="connsiteX1281" fmla="*/ 8654 w 10000"/>
                  <a:gd name="connsiteY1281" fmla="*/ 1567 h 10000"/>
                  <a:gd name="connsiteX1282" fmla="*/ 8648 w 10000"/>
                  <a:gd name="connsiteY1282" fmla="*/ 1587 h 10000"/>
                  <a:gd name="connsiteX1283" fmla="*/ 8640 w 10000"/>
                  <a:gd name="connsiteY1283" fmla="*/ 1629 h 10000"/>
                  <a:gd name="connsiteX1284" fmla="*/ 8620 w 10000"/>
                  <a:gd name="connsiteY1284" fmla="*/ 1635 h 10000"/>
                  <a:gd name="connsiteX1285" fmla="*/ 8612 w 10000"/>
                  <a:gd name="connsiteY1285" fmla="*/ 1635 h 10000"/>
                  <a:gd name="connsiteX1286" fmla="*/ 8604 w 10000"/>
                  <a:gd name="connsiteY1286" fmla="*/ 1626 h 10000"/>
                  <a:gd name="connsiteX1287" fmla="*/ 8596 w 10000"/>
                  <a:gd name="connsiteY1287" fmla="*/ 1616 h 10000"/>
                  <a:gd name="connsiteX1288" fmla="*/ 8596 w 10000"/>
                  <a:gd name="connsiteY1288" fmla="*/ 1580 h 10000"/>
                  <a:gd name="connsiteX1289" fmla="*/ 8587 w 10000"/>
                  <a:gd name="connsiteY1289" fmla="*/ 1545 h 10000"/>
                  <a:gd name="connsiteX1290" fmla="*/ 8565 w 10000"/>
                  <a:gd name="connsiteY1290" fmla="*/ 1516 h 10000"/>
                  <a:gd name="connsiteX1291" fmla="*/ 8543 w 10000"/>
                  <a:gd name="connsiteY1291" fmla="*/ 1512 h 10000"/>
                  <a:gd name="connsiteX1292" fmla="*/ 8518 w 10000"/>
                  <a:gd name="connsiteY1292" fmla="*/ 1532 h 10000"/>
                  <a:gd name="connsiteX1293" fmla="*/ 8476 w 10000"/>
                  <a:gd name="connsiteY1293" fmla="*/ 1567 h 10000"/>
                  <a:gd name="connsiteX1294" fmla="*/ 8454 w 10000"/>
                  <a:gd name="connsiteY1294" fmla="*/ 1551 h 10000"/>
                  <a:gd name="connsiteX1295" fmla="*/ 8402 w 10000"/>
                  <a:gd name="connsiteY1295" fmla="*/ 1493 h 10000"/>
                  <a:gd name="connsiteX1296" fmla="*/ 8371 w 10000"/>
                  <a:gd name="connsiteY1296" fmla="*/ 1428 h 10000"/>
                  <a:gd name="connsiteX1297" fmla="*/ 8072 w 10000"/>
                  <a:gd name="connsiteY1297" fmla="*/ 1422 h 10000"/>
                  <a:gd name="connsiteX1298" fmla="*/ 7823 w 10000"/>
                  <a:gd name="connsiteY1298" fmla="*/ 1279 h 10000"/>
                  <a:gd name="connsiteX1299" fmla="*/ 7587 w 10000"/>
                  <a:gd name="connsiteY1299" fmla="*/ 1133 h 10000"/>
                  <a:gd name="connsiteX1300" fmla="*/ 7526 w 10000"/>
                  <a:gd name="connsiteY1300" fmla="*/ 1098 h 10000"/>
                  <a:gd name="connsiteX1301" fmla="*/ 7346 w 10000"/>
                  <a:gd name="connsiteY1301" fmla="*/ 991 h 10000"/>
                  <a:gd name="connsiteX1302" fmla="*/ 7321 w 10000"/>
                  <a:gd name="connsiteY1302" fmla="*/ 959 h 10000"/>
                  <a:gd name="connsiteX1303" fmla="*/ 7307 w 10000"/>
                  <a:gd name="connsiteY1303" fmla="*/ 871 h 10000"/>
                  <a:gd name="connsiteX1304" fmla="*/ 7224 w 10000"/>
                  <a:gd name="connsiteY1304" fmla="*/ 816 h 10000"/>
                  <a:gd name="connsiteX1305" fmla="*/ 7147 w 10000"/>
                  <a:gd name="connsiteY1305" fmla="*/ 787 h 10000"/>
                  <a:gd name="connsiteX1306" fmla="*/ 7080 w 10000"/>
                  <a:gd name="connsiteY1306" fmla="*/ 742 h 10000"/>
                  <a:gd name="connsiteX1307" fmla="*/ 7069 w 10000"/>
                  <a:gd name="connsiteY1307" fmla="*/ 767 h 10000"/>
                  <a:gd name="connsiteX1308" fmla="*/ 7033 w 10000"/>
                  <a:gd name="connsiteY1308" fmla="*/ 787 h 10000"/>
                  <a:gd name="connsiteX1309" fmla="*/ 6820 w 10000"/>
                  <a:gd name="connsiteY1309" fmla="*/ 878 h 10000"/>
                  <a:gd name="connsiteX1310" fmla="*/ 6726 w 10000"/>
                  <a:gd name="connsiteY1310" fmla="*/ 897 h 10000"/>
                  <a:gd name="connsiteX1311" fmla="*/ 6626 w 10000"/>
                  <a:gd name="connsiteY1311" fmla="*/ 955 h 10000"/>
                  <a:gd name="connsiteX1312" fmla="*/ 6582 w 10000"/>
                  <a:gd name="connsiteY1312" fmla="*/ 946 h 10000"/>
                  <a:gd name="connsiteX1313" fmla="*/ 6571 w 10000"/>
                  <a:gd name="connsiteY1313" fmla="*/ 955 h 10000"/>
                  <a:gd name="connsiteX1314" fmla="*/ 6507 w 10000"/>
                  <a:gd name="connsiteY1314" fmla="*/ 975 h 10000"/>
                  <a:gd name="connsiteX1315" fmla="*/ 6485 w 10000"/>
                  <a:gd name="connsiteY1315" fmla="*/ 975 h 10000"/>
                  <a:gd name="connsiteX1316" fmla="*/ 6476 w 10000"/>
                  <a:gd name="connsiteY1316" fmla="*/ 965 h 10000"/>
                  <a:gd name="connsiteX1317" fmla="*/ 6474 w 10000"/>
                  <a:gd name="connsiteY1317" fmla="*/ 936 h 10000"/>
                  <a:gd name="connsiteX1318" fmla="*/ 6452 w 10000"/>
                  <a:gd name="connsiteY1318" fmla="*/ 887 h 10000"/>
                  <a:gd name="connsiteX1319" fmla="*/ 6352 w 10000"/>
                  <a:gd name="connsiteY1319" fmla="*/ 767 h 10000"/>
                  <a:gd name="connsiteX1320" fmla="*/ 6313 w 10000"/>
                  <a:gd name="connsiteY1320" fmla="*/ 732 h 10000"/>
                  <a:gd name="connsiteX1321" fmla="*/ 6296 w 10000"/>
                  <a:gd name="connsiteY1321" fmla="*/ 690 h 10000"/>
                  <a:gd name="connsiteX1322" fmla="*/ 6271 w 10000"/>
                  <a:gd name="connsiteY1322" fmla="*/ 664 h 10000"/>
                  <a:gd name="connsiteX1323" fmla="*/ 6266 w 10000"/>
                  <a:gd name="connsiteY1323" fmla="*/ 654 h 10000"/>
                  <a:gd name="connsiteX1324" fmla="*/ 6111 w 10000"/>
                  <a:gd name="connsiteY1324" fmla="*/ 398 h 10000"/>
                  <a:gd name="connsiteX1325" fmla="*/ 5903 w 10000"/>
                  <a:gd name="connsiteY1325" fmla="*/ 408 h 10000"/>
                  <a:gd name="connsiteX1326" fmla="*/ 5837 w 10000"/>
                  <a:gd name="connsiteY1326" fmla="*/ 427 h 10000"/>
                  <a:gd name="connsiteX1327" fmla="*/ 5756 w 10000"/>
                  <a:gd name="connsiteY1327" fmla="*/ 453 h 10000"/>
                  <a:gd name="connsiteX1328" fmla="*/ 5681 w 10000"/>
                  <a:gd name="connsiteY1328" fmla="*/ 453 h 10000"/>
                  <a:gd name="connsiteX1329" fmla="*/ 5609 w 10000"/>
                  <a:gd name="connsiteY1329" fmla="*/ 447 h 10000"/>
                  <a:gd name="connsiteX1330" fmla="*/ 5554 w 10000"/>
                  <a:gd name="connsiteY1330" fmla="*/ 304 h 10000"/>
                  <a:gd name="connsiteX1331" fmla="*/ 5529 w 10000"/>
                  <a:gd name="connsiteY1331" fmla="*/ 301 h 10000"/>
                  <a:gd name="connsiteX1332" fmla="*/ 5393 w 10000"/>
                  <a:gd name="connsiteY1332" fmla="*/ 256 h 10000"/>
                  <a:gd name="connsiteX1333" fmla="*/ 5366 w 10000"/>
                  <a:gd name="connsiteY1333" fmla="*/ 220 h 10000"/>
                  <a:gd name="connsiteX1334" fmla="*/ 5249 w 10000"/>
                  <a:gd name="connsiteY1334" fmla="*/ 155 h 10000"/>
                  <a:gd name="connsiteX1335" fmla="*/ 5141 w 10000"/>
                  <a:gd name="connsiteY1335" fmla="*/ 52 h 10000"/>
                  <a:gd name="connsiteX1336" fmla="*/ 5116 w 10000"/>
                  <a:gd name="connsiteY1336" fmla="*/ 3 h 10000"/>
                  <a:gd name="connsiteX1337" fmla="*/ 5061 w 10000"/>
                  <a:gd name="connsiteY1337" fmla="*/ 0 h 10000"/>
                  <a:gd name="connsiteX1338" fmla="*/ 5036 w 10000"/>
                  <a:gd name="connsiteY1338" fmla="*/ 32 h 10000"/>
                  <a:gd name="connsiteX1339" fmla="*/ 4942 w 10000"/>
                  <a:gd name="connsiteY1339" fmla="*/ 133 h 10000"/>
                  <a:gd name="connsiteX1340" fmla="*/ 4900 w 10000"/>
                  <a:gd name="connsiteY1340" fmla="*/ 217 h 10000"/>
                  <a:gd name="connsiteX1341" fmla="*/ 4861 w 10000"/>
                  <a:gd name="connsiteY1341" fmla="*/ 198 h 10000"/>
                  <a:gd name="connsiteX1342" fmla="*/ 4795 w 10000"/>
                  <a:gd name="connsiteY1342" fmla="*/ 68 h 10000"/>
                  <a:gd name="connsiteX1343" fmla="*/ 4778 w 10000"/>
                  <a:gd name="connsiteY1343" fmla="*/ 62 h 10000"/>
                  <a:gd name="connsiteX1344" fmla="*/ 4765 w 10000"/>
                  <a:gd name="connsiteY1344" fmla="*/ 62 h 10000"/>
                  <a:gd name="connsiteX1345" fmla="*/ 4748 w 10000"/>
                  <a:gd name="connsiteY1345" fmla="*/ 68 h 10000"/>
                  <a:gd name="connsiteX1346" fmla="*/ 4673 w 10000"/>
                  <a:gd name="connsiteY1346" fmla="*/ 136 h 10000"/>
                  <a:gd name="connsiteX1347" fmla="*/ 4632 w 10000"/>
                  <a:gd name="connsiteY1347" fmla="*/ 201 h 10000"/>
                  <a:gd name="connsiteX1348" fmla="*/ 4623 w 10000"/>
                  <a:gd name="connsiteY1348" fmla="*/ 210 h 10000"/>
                  <a:gd name="connsiteX1349" fmla="*/ 4579 w 10000"/>
                  <a:gd name="connsiteY1349" fmla="*/ 220 h 10000"/>
                  <a:gd name="connsiteX1350" fmla="*/ 4479 w 10000"/>
                  <a:gd name="connsiteY1350" fmla="*/ 198 h 10000"/>
                  <a:gd name="connsiteX1351" fmla="*/ 4402 w 10000"/>
                  <a:gd name="connsiteY1351" fmla="*/ 165 h 10000"/>
                  <a:gd name="connsiteX1352" fmla="*/ 4374 w 10000"/>
                  <a:gd name="connsiteY1352" fmla="*/ 165 h 10000"/>
                  <a:gd name="connsiteX1353" fmla="*/ 4335 w 10000"/>
                  <a:gd name="connsiteY1353" fmla="*/ 172 h 10000"/>
                  <a:gd name="connsiteX1354" fmla="*/ 4302 w 10000"/>
                  <a:gd name="connsiteY1354" fmla="*/ 188 h 10000"/>
                  <a:gd name="connsiteX1355" fmla="*/ 4271 w 10000"/>
                  <a:gd name="connsiteY1355" fmla="*/ 220 h 10000"/>
                  <a:gd name="connsiteX1356" fmla="*/ 4238 w 10000"/>
                  <a:gd name="connsiteY1356" fmla="*/ 240 h 10000"/>
                  <a:gd name="connsiteX1357" fmla="*/ 4324 w 10000"/>
                  <a:gd name="connsiteY1357" fmla="*/ 1289 h 10000"/>
                  <a:gd name="connsiteX1358" fmla="*/ 3521 w 10000"/>
                  <a:gd name="connsiteY1358" fmla="*/ 7730 h 10000"/>
                  <a:gd name="connsiteX1359" fmla="*/ 3560 w 10000"/>
                  <a:gd name="connsiteY1359" fmla="*/ 7749 h 10000"/>
                  <a:gd name="connsiteX1360" fmla="*/ 3562 w 10000"/>
                  <a:gd name="connsiteY1360" fmla="*/ 7759 h 10000"/>
                  <a:gd name="connsiteX1361" fmla="*/ 3573 w 10000"/>
                  <a:gd name="connsiteY1361" fmla="*/ 7766 h 10000"/>
                  <a:gd name="connsiteX1362" fmla="*/ 3584 w 10000"/>
                  <a:gd name="connsiteY1362" fmla="*/ 7759 h 10000"/>
                  <a:gd name="connsiteX1363" fmla="*/ 3811 w 10000"/>
                  <a:gd name="connsiteY1363" fmla="*/ 6802 h 10000"/>
                  <a:gd name="connsiteX1364" fmla="*/ 3623 w 10000"/>
                  <a:gd name="connsiteY1364" fmla="*/ 7733 h 10000"/>
                  <a:gd name="connsiteX1365" fmla="*/ 4297 w 10000"/>
                  <a:gd name="connsiteY1365" fmla="*/ 7345 h 10000"/>
                  <a:gd name="connsiteX1366" fmla="*/ 4236 w 10000"/>
                  <a:gd name="connsiteY1366" fmla="*/ 6832 h 10000"/>
                  <a:gd name="connsiteX1367" fmla="*/ 3946 w 10000"/>
                  <a:gd name="connsiteY1367" fmla="*/ 6675 h 10000"/>
                  <a:gd name="connsiteX1368" fmla="*/ 3687 w 10000"/>
                  <a:gd name="connsiteY1368" fmla="*/ 7730 h 10000"/>
                  <a:gd name="connsiteX1369" fmla="*/ 3690 w 10000"/>
                  <a:gd name="connsiteY1369" fmla="*/ 7730 h 10000"/>
                  <a:gd name="connsiteX1370" fmla="*/ 3704 w 10000"/>
                  <a:gd name="connsiteY1370" fmla="*/ 7740 h 10000"/>
                  <a:gd name="connsiteX1371" fmla="*/ 3712 w 10000"/>
                  <a:gd name="connsiteY1371" fmla="*/ 7743 h 10000"/>
                  <a:gd name="connsiteX1372" fmla="*/ 3723 w 10000"/>
                  <a:gd name="connsiteY1372" fmla="*/ 7749 h 10000"/>
                  <a:gd name="connsiteX1373" fmla="*/ 3729 w 10000"/>
                  <a:gd name="connsiteY1373" fmla="*/ 7749 h 10000"/>
                  <a:gd name="connsiteX1374" fmla="*/ 3729 w 10000"/>
                  <a:gd name="connsiteY1374" fmla="*/ 7743 h 10000"/>
                  <a:gd name="connsiteX1375" fmla="*/ 3745 w 10000"/>
                  <a:gd name="connsiteY1375" fmla="*/ 7740 h 10000"/>
                  <a:gd name="connsiteX1376" fmla="*/ 3753 w 10000"/>
                  <a:gd name="connsiteY1376" fmla="*/ 7730 h 10000"/>
                  <a:gd name="connsiteX1377" fmla="*/ 3762 w 10000"/>
                  <a:gd name="connsiteY1377" fmla="*/ 7720 h 10000"/>
                  <a:gd name="connsiteX1378" fmla="*/ 3776 w 10000"/>
                  <a:gd name="connsiteY1378" fmla="*/ 7710 h 10000"/>
                  <a:gd name="connsiteX1379" fmla="*/ 3784 w 10000"/>
                  <a:gd name="connsiteY1379" fmla="*/ 7701 h 10000"/>
                  <a:gd name="connsiteX1380" fmla="*/ 3792 w 10000"/>
                  <a:gd name="connsiteY1380" fmla="*/ 7694 h 10000"/>
                  <a:gd name="connsiteX1381" fmla="*/ 4805 w 10000"/>
                  <a:gd name="connsiteY1381" fmla="*/ 7386 h 10000"/>
                  <a:gd name="connsiteX1382" fmla="*/ 3778 w 10000"/>
                  <a:gd name="connsiteY1382" fmla="*/ 7756 h 10000"/>
                  <a:gd name="connsiteX1383" fmla="*/ 3762 w 10000"/>
                  <a:gd name="connsiteY1383" fmla="*/ 7775 h 10000"/>
                  <a:gd name="connsiteX1384" fmla="*/ 3748 w 10000"/>
                  <a:gd name="connsiteY1384" fmla="*/ 7775 h 10000"/>
                  <a:gd name="connsiteX1385" fmla="*/ 4264 w 10000"/>
                  <a:gd name="connsiteY1385" fmla="*/ 7821 h 10000"/>
                  <a:gd name="connsiteX1386" fmla="*/ 3712 w 10000"/>
                  <a:gd name="connsiteY1386" fmla="*/ 8005 h 10000"/>
                  <a:gd name="connsiteX1387" fmla="*/ 3706 w 10000"/>
                  <a:gd name="connsiteY1387" fmla="*/ 8021 h 10000"/>
                  <a:gd name="connsiteX1388" fmla="*/ 3712 w 10000"/>
                  <a:gd name="connsiteY1388" fmla="*/ 8044 h 10000"/>
                  <a:gd name="connsiteX1389" fmla="*/ 3712 w 10000"/>
                  <a:gd name="connsiteY1389" fmla="*/ 8051 h 10000"/>
                  <a:gd name="connsiteX1390" fmla="*/ 3767 w 10000"/>
                  <a:gd name="connsiteY1390" fmla="*/ 8106 h 10000"/>
                  <a:gd name="connsiteX1391" fmla="*/ 3770 w 10000"/>
                  <a:gd name="connsiteY1391" fmla="*/ 8119 h 10000"/>
                  <a:gd name="connsiteX1392" fmla="*/ 3740 w 10000"/>
                  <a:gd name="connsiteY1392" fmla="*/ 8154 h 10000"/>
                  <a:gd name="connsiteX1393" fmla="*/ 3731 w 10000"/>
                  <a:gd name="connsiteY1393" fmla="*/ 8138 h 10000"/>
                  <a:gd name="connsiteX1394" fmla="*/ 3729 w 10000"/>
                  <a:gd name="connsiteY1394" fmla="*/ 8125 h 10000"/>
                  <a:gd name="connsiteX1395" fmla="*/ 3712 w 10000"/>
                  <a:gd name="connsiteY1395" fmla="*/ 8115 h 10000"/>
                  <a:gd name="connsiteX1396" fmla="*/ 3704 w 10000"/>
                  <a:gd name="connsiteY1396" fmla="*/ 8109 h 10000"/>
                  <a:gd name="connsiteX1397" fmla="*/ 3687 w 10000"/>
                  <a:gd name="connsiteY1397" fmla="*/ 8099 h 10000"/>
                  <a:gd name="connsiteX1398" fmla="*/ 3673 w 10000"/>
                  <a:gd name="connsiteY1398" fmla="*/ 8093 h 10000"/>
                  <a:gd name="connsiteX1399" fmla="*/ 3665 w 10000"/>
                  <a:gd name="connsiteY1399" fmla="*/ 8083 h 10000"/>
                  <a:gd name="connsiteX1400" fmla="*/ 3648 w 10000"/>
                  <a:gd name="connsiteY1400" fmla="*/ 8073 h 10000"/>
                  <a:gd name="connsiteX1401" fmla="*/ 3643 w 10000"/>
                  <a:gd name="connsiteY1401" fmla="*/ 8063 h 10000"/>
                  <a:gd name="connsiteX1402" fmla="*/ 3632 w 10000"/>
                  <a:gd name="connsiteY1402" fmla="*/ 8054 h 10000"/>
                  <a:gd name="connsiteX1403" fmla="*/ 3623 w 10000"/>
                  <a:gd name="connsiteY1403" fmla="*/ 8060 h 10000"/>
                  <a:gd name="connsiteX1404" fmla="*/ 3615 w 10000"/>
                  <a:gd name="connsiteY1404" fmla="*/ 8070 h 10000"/>
                  <a:gd name="connsiteX1405" fmla="*/ 3607 w 10000"/>
                  <a:gd name="connsiteY1405" fmla="*/ 8083 h 10000"/>
                  <a:gd name="connsiteX1406" fmla="*/ 5314 w 10000"/>
                  <a:gd name="connsiteY1406" fmla="*/ 7655 h 10000"/>
                  <a:gd name="connsiteX1407" fmla="*/ 3601 w 10000"/>
                  <a:gd name="connsiteY1407" fmla="*/ 8148 h 10000"/>
                  <a:gd name="connsiteX1408" fmla="*/ 3584 w 10000"/>
                  <a:gd name="connsiteY1408" fmla="*/ 8154 h 10000"/>
                  <a:gd name="connsiteX1409" fmla="*/ 5255 w 10000"/>
                  <a:gd name="connsiteY1409" fmla="*/ 7926 h 10000"/>
                  <a:gd name="connsiteX1410" fmla="*/ 4881 w 10000"/>
                  <a:gd name="connsiteY1410" fmla="*/ 8090 h 10000"/>
                  <a:gd name="connsiteX1411" fmla="*/ 3206 w 10000"/>
                  <a:gd name="connsiteY1411" fmla="*/ 8300 h 10000"/>
                  <a:gd name="connsiteX1412" fmla="*/ 2947 w 10000"/>
                  <a:gd name="connsiteY1412" fmla="*/ 8089 h 10000"/>
                  <a:gd name="connsiteX1413" fmla="*/ 3057 w 10000"/>
                  <a:gd name="connsiteY1413" fmla="*/ 7143 h 10000"/>
                  <a:gd name="connsiteX0" fmla="*/ 4324 w 10000"/>
                  <a:gd name="connsiteY0" fmla="*/ 1289 h 10000"/>
                  <a:gd name="connsiteX1" fmla="*/ 4296 w 10000"/>
                  <a:gd name="connsiteY1" fmla="*/ 1305 h 10000"/>
                  <a:gd name="connsiteX2" fmla="*/ 4285 w 10000"/>
                  <a:gd name="connsiteY2" fmla="*/ 1279 h 10000"/>
                  <a:gd name="connsiteX3" fmla="*/ 4244 w 10000"/>
                  <a:gd name="connsiteY3" fmla="*/ 1266 h 10000"/>
                  <a:gd name="connsiteX4" fmla="*/ 4208 w 10000"/>
                  <a:gd name="connsiteY4" fmla="*/ 1286 h 10000"/>
                  <a:gd name="connsiteX5" fmla="*/ 4172 w 10000"/>
                  <a:gd name="connsiteY5" fmla="*/ 1299 h 10000"/>
                  <a:gd name="connsiteX6" fmla="*/ 4150 w 10000"/>
                  <a:gd name="connsiteY6" fmla="*/ 1308 h 10000"/>
                  <a:gd name="connsiteX7" fmla="*/ 4139 w 10000"/>
                  <a:gd name="connsiteY7" fmla="*/ 1315 h 10000"/>
                  <a:gd name="connsiteX8" fmla="*/ 4125 w 10000"/>
                  <a:gd name="connsiteY8" fmla="*/ 1315 h 10000"/>
                  <a:gd name="connsiteX9" fmla="*/ 4119 w 10000"/>
                  <a:gd name="connsiteY9" fmla="*/ 1315 h 10000"/>
                  <a:gd name="connsiteX10" fmla="*/ 4111 w 10000"/>
                  <a:gd name="connsiteY10" fmla="*/ 1308 h 10000"/>
                  <a:gd name="connsiteX11" fmla="*/ 4100 w 10000"/>
                  <a:gd name="connsiteY11" fmla="*/ 1315 h 10000"/>
                  <a:gd name="connsiteX12" fmla="*/ 4075 w 10000"/>
                  <a:gd name="connsiteY12" fmla="*/ 1315 h 10000"/>
                  <a:gd name="connsiteX13" fmla="*/ 4058 w 10000"/>
                  <a:gd name="connsiteY13" fmla="*/ 1318 h 10000"/>
                  <a:gd name="connsiteX14" fmla="*/ 4044 w 10000"/>
                  <a:gd name="connsiteY14" fmla="*/ 1315 h 10000"/>
                  <a:gd name="connsiteX15" fmla="*/ 4042 w 10000"/>
                  <a:gd name="connsiteY15" fmla="*/ 1299 h 10000"/>
                  <a:gd name="connsiteX16" fmla="*/ 4014 w 10000"/>
                  <a:gd name="connsiteY16" fmla="*/ 1308 h 10000"/>
                  <a:gd name="connsiteX17" fmla="*/ 4011 w 10000"/>
                  <a:gd name="connsiteY17" fmla="*/ 1315 h 10000"/>
                  <a:gd name="connsiteX18" fmla="*/ 4011 w 10000"/>
                  <a:gd name="connsiteY18" fmla="*/ 1341 h 10000"/>
                  <a:gd name="connsiteX19" fmla="*/ 4019 w 10000"/>
                  <a:gd name="connsiteY19" fmla="*/ 1341 h 10000"/>
                  <a:gd name="connsiteX20" fmla="*/ 3997 w 10000"/>
                  <a:gd name="connsiteY20" fmla="*/ 1363 h 10000"/>
                  <a:gd name="connsiteX21" fmla="*/ 3986 w 10000"/>
                  <a:gd name="connsiteY21" fmla="*/ 1373 h 10000"/>
                  <a:gd name="connsiteX22" fmla="*/ 3981 w 10000"/>
                  <a:gd name="connsiteY22" fmla="*/ 1389 h 10000"/>
                  <a:gd name="connsiteX23" fmla="*/ 3981 w 10000"/>
                  <a:gd name="connsiteY23" fmla="*/ 1409 h 10000"/>
                  <a:gd name="connsiteX24" fmla="*/ 3981 w 10000"/>
                  <a:gd name="connsiteY24" fmla="*/ 1438 h 10000"/>
                  <a:gd name="connsiteX25" fmla="*/ 3961 w 10000"/>
                  <a:gd name="connsiteY25" fmla="*/ 1441 h 10000"/>
                  <a:gd name="connsiteX26" fmla="*/ 3942 w 10000"/>
                  <a:gd name="connsiteY26" fmla="*/ 1441 h 10000"/>
                  <a:gd name="connsiteX27" fmla="*/ 3914 w 10000"/>
                  <a:gd name="connsiteY27" fmla="*/ 1454 h 10000"/>
                  <a:gd name="connsiteX28" fmla="*/ 3892 w 10000"/>
                  <a:gd name="connsiteY28" fmla="*/ 1467 h 10000"/>
                  <a:gd name="connsiteX29" fmla="*/ 3867 w 10000"/>
                  <a:gd name="connsiteY29" fmla="*/ 1483 h 10000"/>
                  <a:gd name="connsiteX30" fmla="*/ 3845 w 10000"/>
                  <a:gd name="connsiteY30" fmla="*/ 1467 h 10000"/>
                  <a:gd name="connsiteX31" fmla="*/ 3850 w 10000"/>
                  <a:gd name="connsiteY31" fmla="*/ 1457 h 10000"/>
                  <a:gd name="connsiteX32" fmla="*/ 3864 w 10000"/>
                  <a:gd name="connsiteY32" fmla="*/ 1441 h 10000"/>
                  <a:gd name="connsiteX33" fmla="*/ 3859 w 10000"/>
                  <a:gd name="connsiteY33" fmla="*/ 1409 h 10000"/>
                  <a:gd name="connsiteX34" fmla="*/ 3842 w 10000"/>
                  <a:gd name="connsiteY34" fmla="*/ 1383 h 10000"/>
                  <a:gd name="connsiteX35" fmla="*/ 3825 w 10000"/>
                  <a:gd name="connsiteY35" fmla="*/ 1360 h 10000"/>
                  <a:gd name="connsiteX36" fmla="*/ 3809 w 10000"/>
                  <a:gd name="connsiteY36" fmla="*/ 1318 h 10000"/>
                  <a:gd name="connsiteX37" fmla="*/ 3787 w 10000"/>
                  <a:gd name="connsiteY37" fmla="*/ 1289 h 10000"/>
                  <a:gd name="connsiteX38" fmla="*/ 3759 w 10000"/>
                  <a:gd name="connsiteY38" fmla="*/ 1266 h 10000"/>
                  <a:gd name="connsiteX39" fmla="*/ 3740 w 10000"/>
                  <a:gd name="connsiteY39" fmla="*/ 1256 h 10000"/>
                  <a:gd name="connsiteX40" fmla="*/ 3715 w 10000"/>
                  <a:gd name="connsiteY40" fmla="*/ 1250 h 10000"/>
                  <a:gd name="connsiteX41" fmla="*/ 3687 w 10000"/>
                  <a:gd name="connsiteY41" fmla="*/ 1256 h 10000"/>
                  <a:gd name="connsiteX42" fmla="*/ 3681 w 10000"/>
                  <a:gd name="connsiteY42" fmla="*/ 1260 h 10000"/>
                  <a:gd name="connsiteX43" fmla="*/ 3670 w 10000"/>
                  <a:gd name="connsiteY43" fmla="*/ 1295 h 10000"/>
                  <a:gd name="connsiteX44" fmla="*/ 3651 w 10000"/>
                  <a:gd name="connsiteY44" fmla="*/ 1305 h 10000"/>
                  <a:gd name="connsiteX45" fmla="*/ 3640 w 10000"/>
                  <a:gd name="connsiteY45" fmla="*/ 1308 h 10000"/>
                  <a:gd name="connsiteX46" fmla="*/ 3626 w 10000"/>
                  <a:gd name="connsiteY46" fmla="*/ 1308 h 10000"/>
                  <a:gd name="connsiteX47" fmla="*/ 3632 w 10000"/>
                  <a:gd name="connsiteY47" fmla="*/ 1276 h 10000"/>
                  <a:gd name="connsiteX48" fmla="*/ 3609 w 10000"/>
                  <a:gd name="connsiteY48" fmla="*/ 1289 h 10000"/>
                  <a:gd name="connsiteX49" fmla="*/ 3593 w 10000"/>
                  <a:gd name="connsiteY49" fmla="*/ 1286 h 10000"/>
                  <a:gd name="connsiteX50" fmla="*/ 3590 w 10000"/>
                  <a:gd name="connsiteY50" fmla="*/ 1256 h 10000"/>
                  <a:gd name="connsiteX51" fmla="*/ 3584 w 10000"/>
                  <a:gd name="connsiteY51" fmla="*/ 1237 h 10000"/>
                  <a:gd name="connsiteX52" fmla="*/ 3573 w 10000"/>
                  <a:gd name="connsiteY52" fmla="*/ 1237 h 10000"/>
                  <a:gd name="connsiteX53" fmla="*/ 3554 w 10000"/>
                  <a:gd name="connsiteY53" fmla="*/ 1227 h 10000"/>
                  <a:gd name="connsiteX54" fmla="*/ 3546 w 10000"/>
                  <a:gd name="connsiteY54" fmla="*/ 1192 h 10000"/>
                  <a:gd name="connsiteX55" fmla="*/ 3529 w 10000"/>
                  <a:gd name="connsiteY55" fmla="*/ 1176 h 10000"/>
                  <a:gd name="connsiteX56" fmla="*/ 3512 w 10000"/>
                  <a:gd name="connsiteY56" fmla="*/ 1182 h 10000"/>
                  <a:gd name="connsiteX57" fmla="*/ 3485 w 10000"/>
                  <a:gd name="connsiteY57" fmla="*/ 1182 h 10000"/>
                  <a:gd name="connsiteX58" fmla="*/ 3463 w 10000"/>
                  <a:gd name="connsiteY58" fmla="*/ 1176 h 10000"/>
                  <a:gd name="connsiteX59" fmla="*/ 3449 w 10000"/>
                  <a:gd name="connsiteY59" fmla="*/ 1182 h 10000"/>
                  <a:gd name="connsiteX60" fmla="*/ 3432 w 10000"/>
                  <a:gd name="connsiteY60" fmla="*/ 1192 h 10000"/>
                  <a:gd name="connsiteX61" fmla="*/ 3454 w 10000"/>
                  <a:gd name="connsiteY61" fmla="*/ 1205 h 10000"/>
                  <a:gd name="connsiteX62" fmla="*/ 3463 w 10000"/>
                  <a:gd name="connsiteY62" fmla="*/ 1205 h 10000"/>
                  <a:gd name="connsiteX63" fmla="*/ 3488 w 10000"/>
                  <a:gd name="connsiteY63" fmla="*/ 1205 h 10000"/>
                  <a:gd name="connsiteX64" fmla="*/ 3488 w 10000"/>
                  <a:gd name="connsiteY64" fmla="*/ 1218 h 10000"/>
                  <a:gd name="connsiteX65" fmla="*/ 3493 w 10000"/>
                  <a:gd name="connsiteY65" fmla="*/ 1247 h 10000"/>
                  <a:gd name="connsiteX66" fmla="*/ 3512 w 10000"/>
                  <a:gd name="connsiteY66" fmla="*/ 1247 h 10000"/>
                  <a:gd name="connsiteX67" fmla="*/ 3518 w 10000"/>
                  <a:gd name="connsiteY67" fmla="*/ 1250 h 10000"/>
                  <a:gd name="connsiteX68" fmla="*/ 3521 w 10000"/>
                  <a:gd name="connsiteY68" fmla="*/ 1276 h 10000"/>
                  <a:gd name="connsiteX69" fmla="*/ 3543 w 10000"/>
                  <a:gd name="connsiteY69" fmla="*/ 1295 h 10000"/>
                  <a:gd name="connsiteX70" fmla="*/ 3546 w 10000"/>
                  <a:gd name="connsiteY70" fmla="*/ 1305 h 10000"/>
                  <a:gd name="connsiteX71" fmla="*/ 3543 w 10000"/>
                  <a:gd name="connsiteY71" fmla="*/ 1315 h 10000"/>
                  <a:gd name="connsiteX72" fmla="*/ 3543 w 10000"/>
                  <a:gd name="connsiteY72" fmla="*/ 1331 h 10000"/>
                  <a:gd name="connsiteX73" fmla="*/ 3554 w 10000"/>
                  <a:gd name="connsiteY73" fmla="*/ 1324 h 10000"/>
                  <a:gd name="connsiteX74" fmla="*/ 3560 w 10000"/>
                  <a:gd name="connsiteY74" fmla="*/ 1331 h 10000"/>
                  <a:gd name="connsiteX75" fmla="*/ 3582 w 10000"/>
                  <a:gd name="connsiteY75" fmla="*/ 1344 h 10000"/>
                  <a:gd name="connsiteX76" fmla="*/ 3598 w 10000"/>
                  <a:gd name="connsiteY76" fmla="*/ 1380 h 10000"/>
                  <a:gd name="connsiteX77" fmla="*/ 3607 w 10000"/>
                  <a:gd name="connsiteY77" fmla="*/ 1389 h 10000"/>
                  <a:gd name="connsiteX78" fmla="*/ 3623 w 10000"/>
                  <a:gd name="connsiteY78" fmla="*/ 1409 h 10000"/>
                  <a:gd name="connsiteX79" fmla="*/ 3634 w 10000"/>
                  <a:gd name="connsiteY79" fmla="*/ 1438 h 10000"/>
                  <a:gd name="connsiteX80" fmla="*/ 3632 w 10000"/>
                  <a:gd name="connsiteY80" fmla="*/ 1454 h 10000"/>
                  <a:gd name="connsiteX81" fmla="*/ 3618 w 10000"/>
                  <a:gd name="connsiteY81" fmla="*/ 1438 h 10000"/>
                  <a:gd name="connsiteX82" fmla="*/ 3598 w 10000"/>
                  <a:gd name="connsiteY82" fmla="*/ 1428 h 10000"/>
                  <a:gd name="connsiteX83" fmla="*/ 3582 w 10000"/>
                  <a:gd name="connsiteY83" fmla="*/ 1402 h 10000"/>
                  <a:gd name="connsiteX84" fmla="*/ 3562 w 10000"/>
                  <a:gd name="connsiteY84" fmla="*/ 1399 h 10000"/>
                  <a:gd name="connsiteX85" fmla="*/ 3546 w 10000"/>
                  <a:gd name="connsiteY85" fmla="*/ 1383 h 10000"/>
                  <a:gd name="connsiteX86" fmla="*/ 3510 w 10000"/>
                  <a:gd name="connsiteY86" fmla="*/ 1360 h 10000"/>
                  <a:gd name="connsiteX87" fmla="*/ 3485 w 10000"/>
                  <a:gd name="connsiteY87" fmla="*/ 1344 h 10000"/>
                  <a:gd name="connsiteX88" fmla="*/ 3454 w 10000"/>
                  <a:gd name="connsiteY88" fmla="*/ 1334 h 10000"/>
                  <a:gd name="connsiteX89" fmla="*/ 3429 w 10000"/>
                  <a:gd name="connsiteY89" fmla="*/ 1315 h 10000"/>
                  <a:gd name="connsiteX90" fmla="*/ 3416 w 10000"/>
                  <a:gd name="connsiteY90" fmla="*/ 1308 h 10000"/>
                  <a:gd name="connsiteX91" fmla="*/ 3399 w 10000"/>
                  <a:gd name="connsiteY91" fmla="*/ 1305 h 10000"/>
                  <a:gd name="connsiteX92" fmla="*/ 3382 w 10000"/>
                  <a:gd name="connsiteY92" fmla="*/ 1286 h 10000"/>
                  <a:gd name="connsiteX93" fmla="*/ 3380 w 10000"/>
                  <a:gd name="connsiteY93" fmla="*/ 1266 h 10000"/>
                  <a:gd name="connsiteX94" fmla="*/ 3388 w 10000"/>
                  <a:gd name="connsiteY94" fmla="*/ 1256 h 10000"/>
                  <a:gd name="connsiteX95" fmla="*/ 3407 w 10000"/>
                  <a:gd name="connsiteY95" fmla="*/ 1256 h 10000"/>
                  <a:gd name="connsiteX96" fmla="*/ 3396 w 10000"/>
                  <a:gd name="connsiteY96" fmla="*/ 1227 h 10000"/>
                  <a:gd name="connsiteX97" fmla="*/ 3382 w 10000"/>
                  <a:gd name="connsiteY97" fmla="*/ 1227 h 10000"/>
                  <a:gd name="connsiteX98" fmla="*/ 3360 w 10000"/>
                  <a:gd name="connsiteY98" fmla="*/ 1221 h 10000"/>
                  <a:gd name="connsiteX99" fmla="*/ 3349 w 10000"/>
                  <a:gd name="connsiteY99" fmla="*/ 1231 h 10000"/>
                  <a:gd name="connsiteX100" fmla="*/ 3352 w 10000"/>
                  <a:gd name="connsiteY100" fmla="*/ 1247 h 10000"/>
                  <a:gd name="connsiteX101" fmla="*/ 3341 w 10000"/>
                  <a:gd name="connsiteY101" fmla="*/ 1237 h 10000"/>
                  <a:gd name="connsiteX102" fmla="*/ 3335 w 10000"/>
                  <a:gd name="connsiteY102" fmla="*/ 1231 h 10000"/>
                  <a:gd name="connsiteX103" fmla="*/ 3307 w 10000"/>
                  <a:gd name="connsiteY103" fmla="*/ 1227 h 10000"/>
                  <a:gd name="connsiteX104" fmla="*/ 3294 w 10000"/>
                  <a:gd name="connsiteY104" fmla="*/ 1221 h 10000"/>
                  <a:gd name="connsiteX105" fmla="*/ 3271 w 10000"/>
                  <a:gd name="connsiteY105" fmla="*/ 1211 h 10000"/>
                  <a:gd name="connsiteX106" fmla="*/ 3252 w 10000"/>
                  <a:gd name="connsiteY106" fmla="*/ 1195 h 10000"/>
                  <a:gd name="connsiteX107" fmla="*/ 3235 w 10000"/>
                  <a:gd name="connsiteY107" fmla="*/ 1195 h 10000"/>
                  <a:gd name="connsiteX108" fmla="*/ 3235 w 10000"/>
                  <a:gd name="connsiteY108" fmla="*/ 1205 h 10000"/>
                  <a:gd name="connsiteX109" fmla="*/ 3219 w 10000"/>
                  <a:gd name="connsiteY109" fmla="*/ 1231 h 10000"/>
                  <a:gd name="connsiteX110" fmla="*/ 3213 w 10000"/>
                  <a:gd name="connsiteY110" fmla="*/ 1231 h 10000"/>
                  <a:gd name="connsiteX111" fmla="*/ 3183 w 10000"/>
                  <a:gd name="connsiteY111" fmla="*/ 1221 h 10000"/>
                  <a:gd name="connsiteX112" fmla="*/ 3175 w 10000"/>
                  <a:gd name="connsiteY112" fmla="*/ 1227 h 10000"/>
                  <a:gd name="connsiteX113" fmla="*/ 3163 w 10000"/>
                  <a:gd name="connsiteY113" fmla="*/ 1237 h 10000"/>
                  <a:gd name="connsiteX114" fmla="*/ 3158 w 10000"/>
                  <a:gd name="connsiteY114" fmla="*/ 1260 h 10000"/>
                  <a:gd name="connsiteX115" fmla="*/ 3158 w 10000"/>
                  <a:gd name="connsiteY115" fmla="*/ 1276 h 10000"/>
                  <a:gd name="connsiteX116" fmla="*/ 3163 w 10000"/>
                  <a:gd name="connsiteY116" fmla="*/ 1295 h 10000"/>
                  <a:gd name="connsiteX117" fmla="*/ 3166 w 10000"/>
                  <a:gd name="connsiteY117" fmla="*/ 1308 h 10000"/>
                  <a:gd name="connsiteX118" fmla="*/ 3158 w 10000"/>
                  <a:gd name="connsiteY118" fmla="*/ 1315 h 10000"/>
                  <a:gd name="connsiteX119" fmla="*/ 3133 w 10000"/>
                  <a:gd name="connsiteY119" fmla="*/ 1299 h 10000"/>
                  <a:gd name="connsiteX120" fmla="*/ 3114 w 10000"/>
                  <a:gd name="connsiteY120" fmla="*/ 1276 h 10000"/>
                  <a:gd name="connsiteX121" fmla="*/ 3078 w 10000"/>
                  <a:gd name="connsiteY121" fmla="*/ 1240 h 10000"/>
                  <a:gd name="connsiteX122" fmla="*/ 3044 w 10000"/>
                  <a:gd name="connsiteY122" fmla="*/ 1227 h 10000"/>
                  <a:gd name="connsiteX123" fmla="*/ 3033 w 10000"/>
                  <a:gd name="connsiteY123" fmla="*/ 1231 h 10000"/>
                  <a:gd name="connsiteX124" fmla="*/ 3036 w 10000"/>
                  <a:gd name="connsiteY124" fmla="*/ 1256 h 10000"/>
                  <a:gd name="connsiteX125" fmla="*/ 3044 w 10000"/>
                  <a:gd name="connsiteY125" fmla="*/ 1266 h 10000"/>
                  <a:gd name="connsiteX126" fmla="*/ 3044 w 10000"/>
                  <a:gd name="connsiteY126" fmla="*/ 1276 h 10000"/>
                  <a:gd name="connsiteX127" fmla="*/ 3036 w 10000"/>
                  <a:gd name="connsiteY127" fmla="*/ 1276 h 10000"/>
                  <a:gd name="connsiteX128" fmla="*/ 3028 w 10000"/>
                  <a:gd name="connsiteY128" fmla="*/ 1266 h 10000"/>
                  <a:gd name="connsiteX129" fmla="*/ 3025 w 10000"/>
                  <a:gd name="connsiteY129" fmla="*/ 1256 h 10000"/>
                  <a:gd name="connsiteX130" fmla="*/ 3008 w 10000"/>
                  <a:gd name="connsiteY130" fmla="*/ 1205 h 10000"/>
                  <a:gd name="connsiteX131" fmla="*/ 3000 w 10000"/>
                  <a:gd name="connsiteY131" fmla="*/ 1192 h 10000"/>
                  <a:gd name="connsiteX132" fmla="*/ 2994 w 10000"/>
                  <a:gd name="connsiteY132" fmla="*/ 1176 h 10000"/>
                  <a:gd name="connsiteX133" fmla="*/ 2986 w 10000"/>
                  <a:gd name="connsiteY133" fmla="*/ 1182 h 10000"/>
                  <a:gd name="connsiteX134" fmla="*/ 2981 w 10000"/>
                  <a:gd name="connsiteY134" fmla="*/ 1192 h 10000"/>
                  <a:gd name="connsiteX135" fmla="*/ 2970 w 10000"/>
                  <a:gd name="connsiteY135" fmla="*/ 1201 h 10000"/>
                  <a:gd name="connsiteX136" fmla="*/ 2956 w 10000"/>
                  <a:gd name="connsiteY136" fmla="*/ 1218 h 10000"/>
                  <a:gd name="connsiteX137" fmla="*/ 2939 w 10000"/>
                  <a:gd name="connsiteY137" fmla="*/ 1240 h 10000"/>
                  <a:gd name="connsiteX138" fmla="*/ 2928 w 10000"/>
                  <a:gd name="connsiteY138" fmla="*/ 1247 h 10000"/>
                  <a:gd name="connsiteX139" fmla="*/ 2922 w 10000"/>
                  <a:gd name="connsiteY139" fmla="*/ 1250 h 10000"/>
                  <a:gd name="connsiteX140" fmla="*/ 2911 w 10000"/>
                  <a:gd name="connsiteY140" fmla="*/ 1250 h 10000"/>
                  <a:gd name="connsiteX141" fmla="*/ 2884 w 10000"/>
                  <a:gd name="connsiteY141" fmla="*/ 1247 h 10000"/>
                  <a:gd name="connsiteX142" fmla="*/ 2864 w 10000"/>
                  <a:gd name="connsiteY142" fmla="*/ 1237 h 10000"/>
                  <a:gd name="connsiteX143" fmla="*/ 2848 w 10000"/>
                  <a:gd name="connsiteY143" fmla="*/ 1231 h 10000"/>
                  <a:gd name="connsiteX144" fmla="*/ 2834 w 10000"/>
                  <a:gd name="connsiteY144" fmla="*/ 1227 h 10000"/>
                  <a:gd name="connsiteX145" fmla="*/ 2831 w 10000"/>
                  <a:gd name="connsiteY145" fmla="*/ 1227 h 10000"/>
                  <a:gd name="connsiteX146" fmla="*/ 2831 w 10000"/>
                  <a:gd name="connsiteY146" fmla="*/ 1221 h 10000"/>
                  <a:gd name="connsiteX147" fmla="*/ 2825 w 10000"/>
                  <a:gd name="connsiteY147" fmla="*/ 1205 h 10000"/>
                  <a:gd name="connsiteX148" fmla="*/ 2823 w 10000"/>
                  <a:gd name="connsiteY148" fmla="*/ 1192 h 10000"/>
                  <a:gd name="connsiteX149" fmla="*/ 2817 w 10000"/>
                  <a:gd name="connsiteY149" fmla="*/ 1182 h 10000"/>
                  <a:gd name="connsiteX150" fmla="*/ 2814 w 10000"/>
                  <a:gd name="connsiteY150" fmla="*/ 1176 h 10000"/>
                  <a:gd name="connsiteX151" fmla="*/ 2792 w 10000"/>
                  <a:gd name="connsiteY151" fmla="*/ 1172 h 10000"/>
                  <a:gd name="connsiteX152" fmla="*/ 2759 w 10000"/>
                  <a:gd name="connsiteY152" fmla="*/ 1156 h 10000"/>
                  <a:gd name="connsiteX153" fmla="*/ 2734 w 10000"/>
                  <a:gd name="connsiteY153" fmla="*/ 1143 h 10000"/>
                  <a:gd name="connsiteX154" fmla="*/ 2695 w 10000"/>
                  <a:gd name="connsiteY154" fmla="*/ 1124 h 10000"/>
                  <a:gd name="connsiteX155" fmla="*/ 2670 w 10000"/>
                  <a:gd name="connsiteY155" fmla="*/ 1108 h 10000"/>
                  <a:gd name="connsiteX156" fmla="*/ 2645 w 10000"/>
                  <a:gd name="connsiteY156" fmla="*/ 1091 h 10000"/>
                  <a:gd name="connsiteX157" fmla="*/ 2618 w 10000"/>
                  <a:gd name="connsiteY157" fmla="*/ 1088 h 10000"/>
                  <a:gd name="connsiteX158" fmla="*/ 2576 w 10000"/>
                  <a:gd name="connsiteY158" fmla="*/ 1088 h 10000"/>
                  <a:gd name="connsiteX159" fmla="*/ 2551 w 10000"/>
                  <a:gd name="connsiteY159" fmla="*/ 1091 h 10000"/>
                  <a:gd name="connsiteX160" fmla="*/ 2521 w 10000"/>
                  <a:gd name="connsiteY160" fmla="*/ 1098 h 10000"/>
                  <a:gd name="connsiteX161" fmla="*/ 2493 w 10000"/>
                  <a:gd name="connsiteY161" fmla="*/ 1104 h 10000"/>
                  <a:gd name="connsiteX162" fmla="*/ 2468 w 10000"/>
                  <a:gd name="connsiteY162" fmla="*/ 1108 h 10000"/>
                  <a:gd name="connsiteX163" fmla="*/ 2404 w 10000"/>
                  <a:gd name="connsiteY163" fmla="*/ 1124 h 10000"/>
                  <a:gd name="connsiteX164" fmla="*/ 2366 w 10000"/>
                  <a:gd name="connsiteY164" fmla="*/ 1133 h 10000"/>
                  <a:gd name="connsiteX165" fmla="*/ 2346 w 10000"/>
                  <a:gd name="connsiteY165" fmla="*/ 1137 h 10000"/>
                  <a:gd name="connsiteX166" fmla="*/ 2294 w 10000"/>
                  <a:gd name="connsiteY166" fmla="*/ 1146 h 10000"/>
                  <a:gd name="connsiteX167" fmla="*/ 2249 w 10000"/>
                  <a:gd name="connsiteY167" fmla="*/ 1156 h 10000"/>
                  <a:gd name="connsiteX168" fmla="*/ 2230 w 10000"/>
                  <a:gd name="connsiteY168" fmla="*/ 1156 h 10000"/>
                  <a:gd name="connsiteX169" fmla="*/ 2222 w 10000"/>
                  <a:gd name="connsiteY169" fmla="*/ 1163 h 10000"/>
                  <a:gd name="connsiteX170" fmla="*/ 2194 w 10000"/>
                  <a:gd name="connsiteY170" fmla="*/ 1163 h 10000"/>
                  <a:gd name="connsiteX171" fmla="*/ 2172 w 10000"/>
                  <a:gd name="connsiteY171" fmla="*/ 1163 h 10000"/>
                  <a:gd name="connsiteX172" fmla="*/ 2147 w 10000"/>
                  <a:gd name="connsiteY172" fmla="*/ 1166 h 10000"/>
                  <a:gd name="connsiteX173" fmla="*/ 2108 w 10000"/>
                  <a:gd name="connsiteY173" fmla="*/ 1166 h 10000"/>
                  <a:gd name="connsiteX174" fmla="*/ 2083 w 10000"/>
                  <a:gd name="connsiteY174" fmla="*/ 1156 h 10000"/>
                  <a:gd name="connsiteX175" fmla="*/ 2042 w 10000"/>
                  <a:gd name="connsiteY175" fmla="*/ 1143 h 10000"/>
                  <a:gd name="connsiteX176" fmla="*/ 2011 w 10000"/>
                  <a:gd name="connsiteY176" fmla="*/ 1143 h 10000"/>
                  <a:gd name="connsiteX177" fmla="*/ 1994 w 10000"/>
                  <a:gd name="connsiteY177" fmla="*/ 1146 h 10000"/>
                  <a:gd name="connsiteX178" fmla="*/ 1967 w 10000"/>
                  <a:gd name="connsiteY178" fmla="*/ 1156 h 10000"/>
                  <a:gd name="connsiteX179" fmla="*/ 1903 w 10000"/>
                  <a:gd name="connsiteY179" fmla="*/ 1176 h 10000"/>
                  <a:gd name="connsiteX180" fmla="*/ 1873 w 10000"/>
                  <a:gd name="connsiteY180" fmla="*/ 1182 h 10000"/>
                  <a:gd name="connsiteX181" fmla="*/ 1850 w 10000"/>
                  <a:gd name="connsiteY181" fmla="*/ 1185 h 10000"/>
                  <a:gd name="connsiteX182" fmla="*/ 1842 w 10000"/>
                  <a:gd name="connsiteY182" fmla="*/ 1192 h 10000"/>
                  <a:gd name="connsiteX183" fmla="*/ 1823 w 10000"/>
                  <a:gd name="connsiteY183" fmla="*/ 1195 h 10000"/>
                  <a:gd name="connsiteX184" fmla="*/ 1814 w 10000"/>
                  <a:gd name="connsiteY184" fmla="*/ 1201 h 10000"/>
                  <a:gd name="connsiteX185" fmla="*/ 1792 w 10000"/>
                  <a:gd name="connsiteY185" fmla="*/ 1218 h 10000"/>
                  <a:gd name="connsiteX186" fmla="*/ 1767 w 10000"/>
                  <a:gd name="connsiteY186" fmla="*/ 1231 h 10000"/>
                  <a:gd name="connsiteX187" fmla="*/ 1717 w 10000"/>
                  <a:gd name="connsiteY187" fmla="*/ 1266 h 10000"/>
                  <a:gd name="connsiteX188" fmla="*/ 1695 w 10000"/>
                  <a:gd name="connsiteY188" fmla="*/ 1279 h 10000"/>
                  <a:gd name="connsiteX189" fmla="*/ 1654 w 10000"/>
                  <a:gd name="connsiteY189" fmla="*/ 1308 h 10000"/>
                  <a:gd name="connsiteX190" fmla="*/ 1620 w 10000"/>
                  <a:gd name="connsiteY190" fmla="*/ 1334 h 10000"/>
                  <a:gd name="connsiteX191" fmla="*/ 1590 w 10000"/>
                  <a:gd name="connsiteY191" fmla="*/ 1360 h 10000"/>
                  <a:gd name="connsiteX192" fmla="*/ 1565 w 10000"/>
                  <a:gd name="connsiteY192" fmla="*/ 1380 h 10000"/>
                  <a:gd name="connsiteX193" fmla="*/ 1532 w 10000"/>
                  <a:gd name="connsiteY193" fmla="*/ 1402 h 10000"/>
                  <a:gd name="connsiteX194" fmla="*/ 1501 w 10000"/>
                  <a:gd name="connsiteY194" fmla="*/ 1418 h 10000"/>
                  <a:gd name="connsiteX195" fmla="*/ 1460 w 10000"/>
                  <a:gd name="connsiteY195" fmla="*/ 1438 h 10000"/>
                  <a:gd name="connsiteX196" fmla="*/ 1435 w 10000"/>
                  <a:gd name="connsiteY196" fmla="*/ 1454 h 10000"/>
                  <a:gd name="connsiteX197" fmla="*/ 1421 w 10000"/>
                  <a:gd name="connsiteY197" fmla="*/ 1464 h 10000"/>
                  <a:gd name="connsiteX198" fmla="*/ 1380 w 10000"/>
                  <a:gd name="connsiteY198" fmla="*/ 1473 h 10000"/>
                  <a:gd name="connsiteX199" fmla="*/ 1324 w 10000"/>
                  <a:gd name="connsiteY199" fmla="*/ 1477 h 10000"/>
                  <a:gd name="connsiteX200" fmla="*/ 1274 w 10000"/>
                  <a:gd name="connsiteY200" fmla="*/ 1483 h 10000"/>
                  <a:gd name="connsiteX201" fmla="*/ 1244 w 10000"/>
                  <a:gd name="connsiteY201" fmla="*/ 1486 h 10000"/>
                  <a:gd name="connsiteX202" fmla="*/ 1233 w 10000"/>
                  <a:gd name="connsiteY202" fmla="*/ 1486 h 10000"/>
                  <a:gd name="connsiteX203" fmla="*/ 1197 w 10000"/>
                  <a:gd name="connsiteY203" fmla="*/ 1493 h 10000"/>
                  <a:gd name="connsiteX204" fmla="*/ 1180 w 10000"/>
                  <a:gd name="connsiteY204" fmla="*/ 1496 h 10000"/>
                  <a:gd name="connsiteX205" fmla="*/ 1169 w 10000"/>
                  <a:gd name="connsiteY205" fmla="*/ 1496 h 10000"/>
                  <a:gd name="connsiteX206" fmla="*/ 1161 w 10000"/>
                  <a:gd name="connsiteY206" fmla="*/ 1503 h 10000"/>
                  <a:gd name="connsiteX207" fmla="*/ 1155 w 10000"/>
                  <a:gd name="connsiteY207" fmla="*/ 1503 h 10000"/>
                  <a:gd name="connsiteX208" fmla="*/ 501 w 10000"/>
                  <a:gd name="connsiteY208" fmla="*/ 2277 h 10000"/>
                  <a:gd name="connsiteX209" fmla="*/ 396 w 10000"/>
                  <a:gd name="connsiteY209" fmla="*/ 2532 h 10000"/>
                  <a:gd name="connsiteX210" fmla="*/ 324 w 10000"/>
                  <a:gd name="connsiteY210" fmla="*/ 2759 h 10000"/>
                  <a:gd name="connsiteX211" fmla="*/ 274 w 10000"/>
                  <a:gd name="connsiteY211" fmla="*/ 2866 h 10000"/>
                  <a:gd name="connsiteX212" fmla="*/ 202 w 10000"/>
                  <a:gd name="connsiteY212" fmla="*/ 3008 h 10000"/>
                  <a:gd name="connsiteX213" fmla="*/ 211 w 10000"/>
                  <a:gd name="connsiteY213" fmla="*/ 3177 h 10000"/>
                  <a:gd name="connsiteX214" fmla="*/ 235 w 10000"/>
                  <a:gd name="connsiteY214" fmla="*/ 3368 h 10000"/>
                  <a:gd name="connsiteX215" fmla="*/ 266 w 10000"/>
                  <a:gd name="connsiteY215" fmla="*/ 3595 h 10000"/>
                  <a:gd name="connsiteX216" fmla="*/ 299 w 10000"/>
                  <a:gd name="connsiteY216" fmla="*/ 3831 h 10000"/>
                  <a:gd name="connsiteX217" fmla="*/ 305 w 10000"/>
                  <a:gd name="connsiteY217" fmla="*/ 3863 h 10000"/>
                  <a:gd name="connsiteX218" fmla="*/ 341 w 10000"/>
                  <a:gd name="connsiteY218" fmla="*/ 3941 h 10000"/>
                  <a:gd name="connsiteX219" fmla="*/ 186 w 10000"/>
                  <a:gd name="connsiteY219" fmla="*/ 3935 h 10000"/>
                  <a:gd name="connsiteX220" fmla="*/ 30 w 10000"/>
                  <a:gd name="connsiteY220" fmla="*/ 3925 h 10000"/>
                  <a:gd name="connsiteX221" fmla="*/ 0 w 10000"/>
                  <a:gd name="connsiteY221" fmla="*/ 4054 h 10000"/>
                  <a:gd name="connsiteX222" fmla="*/ 14 w 10000"/>
                  <a:gd name="connsiteY222" fmla="*/ 4152 h 10000"/>
                  <a:gd name="connsiteX223" fmla="*/ 22 w 10000"/>
                  <a:gd name="connsiteY223" fmla="*/ 4242 h 10000"/>
                  <a:gd name="connsiteX224" fmla="*/ 30 w 10000"/>
                  <a:gd name="connsiteY224" fmla="*/ 4291 h 10000"/>
                  <a:gd name="connsiteX225" fmla="*/ 102 w 10000"/>
                  <a:gd name="connsiteY225" fmla="*/ 4271 h 10000"/>
                  <a:gd name="connsiteX226" fmla="*/ 155 w 10000"/>
                  <a:gd name="connsiteY226" fmla="*/ 4262 h 10000"/>
                  <a:gd name="connsiteX227" fmla="*/ 410 w 10000"/>
                  <a:gd name="connsiteY227" fmla="*/ 4255 h 10000"/>
                  <a:gd name="connsiteX228" fmla="*/ 418 w 10000"/>
                  <a:gd name="connsiteY228" fmla="*/ 4385 h 10000"/>
                  <a:gd name="connsiteX229" fmla="*/ 429 w 10000"/>
                  <a:gd name="connsiteY229" fmla="*/ 4543 h 10000"/>
                  <a:gd name="connsiteX230" fmla="*/ 443 w 10000"/>
                  <a:gd name="connsiteY230" fmla="*/ 4585 h 10000"/>
                  <a:gd name="connsiteX231" fmla="*/ 465 w 10000"/>
                  <a:gd name="connsiteY231" fmla="*/ 4611 h 10000"/>
                  <a:gd name="connsiteX232" fmla="*/ 468 w 10000"/>
                  <a:gd name="connsiteY232" fmla="*/ 4621 h 10000"/>
                  <a:gd name="connsiteX233" fmla="*/ 474 w 10000"/>
                  <a:gd name="connsiteY233" fmla="*/ 4679 h 10000"/>
                  <a:gd name="connsiteX234" fmla="*/ 554 w 10000"/>
                  <a:gd name="connsiteY234" fmla="*/ 4738 h 10000"/>
                  <a:gd name="connsiteX235" fmla="*/ 637 w 10000"/>
                  <a:gd name="connsiteY235" fmla="*/ 4809 h 10000"/>
                  <a:gd name="connsiteX236" fmla="*/ 704 w 10000"/>
                  <a:gd name="connsiteY236" fmla="*/ 4851 h 10000"/>
                  <a:gd name="connsiteX237" fmla="*/ 740 w 10000"/>
                  <a:gd name="connsiteY237" fmla="*/ 4893 h 10000"/>
                  <a:gd name="connsiteX238" fmla="*/ 756 w 10000"/>
                  <a:gd name="connsiteY238" fmla="*/ 4896 h 10000"/>
                  <a:gd name="connsiteX239" fmla="*/ 767 w 10000"/>
                  <a:gd name="connsiteY239" fmla="*/ 4880 h 10000"/>
                  <a:gd name="connsiteX240" fmla="*/ 806 w 10000"/>
                  <a:gd name="connsiteY240" fmla="*/ 4945 h 10000"/>
                  <a:gd name="connsiteX241" fmla="*/ 886 w 10000"/>
                  <a:gd name="connsiteY241" fmla="*/ 5078 h 10000"/>
                  <a:gd name="connsiteX242" fmla="*/ 911 w 10000"/>
                  <a:gd name="connsiteY242" fmla="*/ 5130 h 10000"/>
                  <a:gd name="connsiteX243" fmla="*/ 920 w 10000"/>
                  <a:gd name="connsiteY243" fmla="*/ 5191 h 10000"/>
                  <a:gd name="connsiteX244" fmla="*/ 920 w 10000"/>
                  <a:gd name="connsiteY244" fmla="*/ 5220 h 10000"/>
                  <a:gd name="connsiteX245" fmla="*/ 911 w 10000"/>
                  <a:gd name="connsiteY245" fmla="*/ 5314 h 10000"/>
                  <a:gd name="connsiteX246" fmla="*/ 898 w 10000"/>
                  <a:gd name="connsiteY246" fmla="*/ 5369 h 10000"/>
                  <a:gd name="connsiteX247" fmla="*/ 895 w 10000"/>
                  <a:gd name="connsiteY247" fmla="*/ 5385 h 10000"/>
                  <a:gd name="connsiteX248" fmla="*/ 895 w 10000"/>
                  <a:gd name="connsiteY248" fmla="*/ 5405 h 10000"/>
                  <a:gd name="connsiteX249" fmla="*/ 898 w 10000"/>
                  <a:gd name="connsiteY249" fmla="*/ 5434 h 10000"/>
                  <a:gd name="connsiteX250" fmla="*/ 911 w 10000"/>
                  <a:gd name="connsiteY250" fmla="*/ 5463 h 10000"/>
                  <a:gd name="connsiteX251" fmla="*/ 920 w 10000"/>
                  <a:gd name="connsiteY251" fmla="*/ 5492 h 10000"/>
                  <a:gd name="connsiteX252" fmla="*/ 934 w 10000"/>
                  <a:gd name="connsiteY252" fmla="*/ 5518 h 10000"/>
                  <a:gd name="connsiteX253" fmla="*/ 1169 w 10000"/>
                  <a:gd name="connsiteY253" fmla="*/ 5738 h 10000"/>
                  <a:gd name="connsiteX254" fmla="*/ 1188 w 10000"/>
                  <a:gd name="connsiteY254" fmla="*/ 5755 h 10000"/>
                  <a:gd name="connsiteX255" fmla="*/ 1216 w 10000"/>
                  <a:gd name="connsiteY255" fmla="*/ 5758 h 10000"/>
                  <a:gd name="connsiteX256" fmla="*/ 1313 w 10000"/>
                  <a:gd name="connsiteY256" fmla="*/ 5774 h 10000"/>
                  <a:gd name="connsiteX257" fmla="*/ 1349 w 10000"/>
                  <a:gd name="connsiteY257" fmla="*/ 5787 h 10000"/>
                  <a:gd name="connsiteX258" fmla="*/ 1393 w 10000"/>
                  <a:gd name="connsiteY258" fmla="*/ 5793 h 10000"/>
                  <a:gd name="connsiteX259" fmla="*/ 1393 w 10000"/>
                  <a:gd name="connsiteY259" fmla="*/ 5797 h 10000"/>
                  <a:gd name="connsiteX260" fmla="*/ 1421 w 10000"/>
                  <a:gd name="connsiteY260" fmla="*/ 5810 h 10000"/>
                  <a:gd name="connsiteX261" fmla="*/ 1446 w 10000"/>
                  <a:gd name="connsiteY261" fmla="*/ 5829 h 10000"/>
                  <a:gd name="connsiteX262" fmla="*/ 1460 w 10000"/>
                  <a:gd name="connsiteY262" fmla="*/ 5842 h 10000"/>
                  <a:gd name="connsiteX263" fmla="*/ 1476 w 10000"/>
                  <a:gd name="connsiteY263" fmla="*/ 5848 h 10000"/>
                  <a:gd name="connsiteX264" fmla="*/ 1501 w 10000"/>
                  <a:gd name="connsiteY264" fmla="*/ 5852 h 10000"/>
                  <a:gd name="connsiteX265" fmla="*/ 1532 w 10000"/>
                  <a:gd name="connsiteY265" fmla="*/ 5887 h 10000"/>
                  <a:gd name="connsiteX266" fmla="*/ 1565 w 10000"/>
                  <a:gd name="connsiteY266" fmla="*/ 5942 h 10000"/>
                  <a:gd name="connsiteX267" fmla="*/ 1587 w 10000"/>
                  <a:gd name="connsiteY267" fmla="*/ 5972 h 10000"/>
                  <a:gd name="connsiteX268" fmla="*/ 1612 w 10000"/>
                  <a:gd name="connsiteY268" fmla="*/ 5955 h 10000"/>
                  <a:gd name="connsiteX269" fmla="*/ 1679 w 10000"/>
                  <a:gd name="connsiteY269" fmla="*/ 6049 h 10000"/>
                  <a:gd name="connsiteX270" fmla="*/ 1720 w 10000"/>
                  <a:gd name="connsiteY270" fmla="*/ 6108 h 10000"/>
                  <a:gd name="connsiteX271" fmla="*/ 1751 w 10000"/>
                  <a:gd name="connsiteY271" fmla="*/ 6133 h 10000"/>
                  <a:gd name="connsiteX272" fmla="*/ 1792 w 10000"/>
                  <a:gd name="connsiteY272" fmla="*/ 6169 h 10000"/>
                  <a:gd name="connsiteX273" fmla="*/ 1801 w 10000"/>
                  <a:gd name="connsiteY273" fmla="*/ 6172 h 10000"/>
                  <a:gd name="connsiteX274" fmla="*/ 1814 w 10000"/>
                  <a:gd name="connsiteY274" fmla="*/ 6286 h 10000"/>
                  <a:gd name="connsiteX275" fmla="*/ 1817 w 10000"/>
                  <a:gd name="connsiteY275" fmla="*/ 6331 h 10000"/>
                  <a:gd name="connsiteX276" fmla="*/ 1809 w 10000"/>
                  <a:gd name="connsiteY276" fmla="*/ 6444 h 10000"/>
                  <a:gd name="connsiteX277" fmla="*/ 1801 w 10000"/>
                  <a:gd name="connsiteY277" fmla="*/ 6499 h 10000"/>
                  <a:gd name="connsiteX278" fmla="*/ 1781 w 10000"/>
                  <a:gd name="connsiteY278" fmla="*/ 6522 h 10000"/>
                  <a:gd name="connsiteX279" fmla="*/ 1773 w 10000"/>
                  <a:gd name="connsiteY279" fmla="*/ 6541 h 10000"/>
                  <a:gd name="connsiteX280" fmla="*/ 1762 w 10000"/>
                  <a:gd name="connsiteY280" fmla="*/ 6571 h 10000"/>
                  <a:gd name="connsiteX281" fmla="*/ 1767 w 10000"/>
                  <a:gd name="connsiteY281" fmla="*/ 6622 h 10000"/>
                  <a:gd name="connsiteX282" fmla="*/ 1767 w 10000"/>
                  <a:gd name="connsiteY282" fmla="*/ 6665 h 10000"/>
                  <a:gd name="connsiteX283" fmla="*/ 1767 w 10000"/>
                  <a:gd name="connsiteY283" fmla="*/ 6694 h 10000"/>
                  <a:gd name="connsiteX284" fmla="*/ 1776 w 10000"/>
                  <a:gd name="connsiteY284" fmla="*/ 6726 h 10000"/>
                  <a:gd name="connsiteX285" fmla="*/ 1776 w 10000"/>
                  <a:gd name="connsiteY285" fmla="*/ 6745 h 10000"/>
                  <a:gd name="connsiteX286" fmla="*/ 1767 w 10000"/>
                  <a:gd name="connsiteY286" fmla="*/ 6765 h 10000"/>
                  <a:gd name="connsiteX287" fmla="*/ 1762 w 10000"/>
                  <a:gd name="connsiteY287" fmla="*/ 6804 h 10000"/>
                  <a:gd name="connsiteX288" fmla="*/ 1753 w 10000"/>
                  <a:gd name="connsiteY288" fmla="*/ 6839 h 10000"/>
                  <a:gd name="connsiteX289" fmla="*/ 1742 w 10000"/>
                  <a:gd name="connsiteY289" fmla="*/ 6849 h 10000"/>
                  <a:gd name="connsiteX290" fmla="*/ 1726 w 10000"/>
                  <a:gd name="connsiteY290" fmla="*/ 6849 h 10000"/>
                  <a:gd name="connsiteX291" fmla="*/ 1712 w 10000"/>
                  <a:gd name="connsiteY291" fmla="*/ 6852 h 10000"/>
                  <a:gd name="connsiteX292" fmla="*/ 1640 w 10000"/>
                  <a:gd name="connsiteY292" fmla="*/ 6953 h 10000"/>
                  <a:gd name="connsiteX293" fmla="*/ 1493 w 10000"/>
                  <a:gd name="connsiteY293" fmla="*/ 7105 h 10000"/>
                  <a:gd name="connsiteX294" fmla="*/ 1490 w 10000"/>
                  <a:gd name="connsiteY294" fmla="*/ 7124 h 10000"/>
                  <a:gd name="connsiteX295" fmla="*/ 1468 w 10000"/>
                  <a:gd name="connsiteY295" fmla="*/ 7137 h 10000"/>
                  <a:gd name="connsiteX296" fmla="*/ 1454 w 10000"/>
                  <a:gd name="connsiteY296" fmla="*/ 7144 h 10000"/>
                  <a:gd name="connsiteX297" fmla="*/ 1452 w 10000"/>
                  <a:gd name="connsiteY297" fmla="*/ 7157 h 10000"/>
                  <a:gd name="connsiteX298" fmla="*/ 1446 w 10000"/>
                  <a:gd name="connsiteY298" fmla="*/ 7199 h 10000"/>
                  <a:gd name="connsiteX299" fmla="*/ 1476 w 10000"/>
                  <a:gd name="connsiteY299" fmla="*/ 7247 h 10000"/>
                  <a:gd name="connsiteX300" fmla="*/ 1501 w 10000"/>
                  <a:gd name="connsiteY300" fmla="*/ 7270 h 10000"/>
                  <a:gd name="connsiteX301" fmla="*/ 1518 w 10000"/>
                  <a:gd name="connsiteY301" fmla="*/ 7286 h 10000"/>
                  <a:gd name="connsiteX302" fmla="*/ 1524 w 10000"/>
                  <a:gd name="connsiteY302" fmla="*/ 7306 h 10000"/>
                  <a:gd name="connsiteX303" fmla="*/ 1540 w 10000"/>
                  <a:gd name="connsiteY303" fmla="*/ 7322 h 10000"/>
                  <a:gd name="connsiteX304" fmla="*/ 1565 w 10000"/>
                  <a:gd name="connsiteY304" fmla="*/ 7325 h 10000"/>
                  <a:gd name="connsiteX305" fmla="*/ 1590 w 10000"/>
                  <a:gd name="connsiteY305" fmla="*/ 7332 h 10000"/>
                  <a:gd name="connsiteX306" fmla="*/ 1615 w 10000"/>
                  <a:gd name="connsiteY306" fmla="*/ 7345 h 10000"/>
                  <a:gd name="connsiteX307" fmla="*/ 1662 w 10000"/>
                  <a:gd name="connsiteY307" fmla="*/ 7370 h 10000"/>
                  <a:gd name="connsiteX308" fmla="*/ 1670 w 10000"/>
                  <a:gd name="connsiteY308" fmla="*/ 7351 h 10000"/>
                  <a:gd name="connsiteX309" fmla="*/ 1726 w 10000"/>
                  <a:gd name="connsiteY309" fmla="*/ 7354 h 10000"/>
                  <a:gd name="connsiteX310" fmla="*/ 1726 w 10000"/>
                  <a:gd name="connsiteY310" fmla="*/ 7400 h 10000"/>
                  <a:gd name="connsiteX311" fmla="*/ 1773 w 10000"/>
                  <a:gd name="connsiteY311" fmla="*/ 7409 h 10000"/>
                  <a:gd name="connsiteX312" fmla="*/ 1806 w 10000"/>
                  <a:gd name="connsiteY312" fmla="*/ 7416 h 10000"/>
                  <a:gd name="connsiteX313" fmla="*/ 1839 w 10000"/>
                  <a:gd name="connsiteY313" fmla="*/ 7403 h 10000"/>
                  <a:gd name="connsiteX314" fmla="*/ 1886 w 10000"/>
                  <a:gd name="connsiteY314" fmla="*/ 7403 h 10000"/>
                  <a:gd name="connsiteX315" fmla="*/ 1898 w 10000"/>
                  <a:gd name="connsiteY315" fmla="*/ 7403 h 10000"/>
                  <a:gd name="connsiteX316" fmla="*/ 1914 w 10000"/>
                  <a:gd name="connsiteY316" fmla="*/ 7494 h 10000"/>
                  <a:gd name="connsiteX317" fmla="*/ 1895 w 10000"/>
                  <a:gd name="connsiteY317" fmla="*/ 7523 h 10000"/>
                  <a:gd name="connsiteX318" fmla="*/ 1825 w 10000"/>
                  <a:gd name="connsiteY318" fmla="*/ 7617 h 10000"/>
                  <a:gd name="connsiteX319" fmla="*/ 1776 w 10000"/>
                  <a:gd name="connsiteY319" fmla="*/ 7691 h 10000"/>
                  <a:gd name="connsiteX320" fmla="*/ 1781 w 10000"/>
                  <a:gd name="connsiteY320" fmla="*/ 7723 h 10000"/>
                  <a:gd name="connsiteX321" fmla="*/ 1767 w 10000"/>
                  <a:gd name="connsiteY321" fmla="*/ 7759 h 10000"/>
                  <a:gd name="connsiteX322" fmla="*/ 1762 w 10000"/>
                  <a:gd name="connsiteY322" fmla="*/ 7817 h 10000"/>
                  <a:gd name="connsiteX323" fmla="*/ 1762 w 10000"/>
                  <a:gd name="connsiteY323" fmla="*/ 7856 h 10000"/>
                  <a:gd name="connsiteX324" fmla="*/ 1776 w 10000"/>
                  <a:gd name="connsiteY324" fmla="*/ 7892 h 10000"/>
                  <a:gd name="connsiteX325" fmla="*/ 1784 w 10000"/>
                  <a:gd name="connsiteY325" fmla="*/ 7902 h 10000"/>
                  <a:gd name="connsiteX326" fmla="*/ 1801 w 10000"/>
                  <a:gd name="connsiteY326" fmla="*/ 7908 h 10000"/>
                  <a:gd name="connsiteX327" fmla="*/ 1809 w 10000"/>
                  <a:gd name="connsiteY327" fmla="*/ 7911 h 10000"/>
                  <a:gd name="connsiteX328" fmla="*/ 1801 w 10000"/>
                  <a:gd name="connsiteY328" fmla="*/ 7940 h 10000"/>
                  <a:gd name="connsiteX329" fmla="*/ 1798 w 10000"/>
                  <a:gd name="connsiteY329" fmla="*/ 7979 h 10000"/>
                  <a:gd name="connsiteX330" fmla="*/ 1806 w 10000"/>
                  <a:gd name="connsiteY330" fmla="*/ 8002 h 10000"/>
                  <a:gd name="connsiteX331" fmla="*/ 1823 w 10000"/>
                  <a:gd name="connsiteY331" fmla="*/ 8021 h 10000"/>
                  <a:gd name="connsiteX332" fmla="*/ 1834 w 10000"/>
                  <a:gd name="connsiteY332" fmla="*/ 8044 h 10000"/>
                  <a:gd name="connsiteX333" fmla="*/ 1839 w 10000"/>
                  <a:gd name="connsiteY333" fmla="*/ 8073 h 10000"/>
                  <a:gd name="connsiteX334" fmla="*/ 1842 w 10000"/>
                  <a:gd name="connsiteY334" fmla="*/ 8106 h 10000"/>
                  <a:gd name="connsiteX335" fmla="*/ 1839 w 10000"/>
                  <a:gd name="connsiteY335" fmla="*/ 8144 h 10000"/>
                  <a:gd name="connsiteX336" fmla="*/ 1856 w 10000"/>
                  <a:gd name="connsiteY336" fmla="*/ 8164 h 10000"/>
                  <a:gd name="connsiteX337" fmla="*/ 1886 w 10000"/>
                  <a:gd name="connsiteY337" fmla="*/ 8193 h 10000"/>
                  <a:gd name="connsiteX338" fmla="*/ 1922 w 10000"/>
                  <a:gd name="connsiteY338" fmla="*/ 8206 h 10000"/>
                  <a:gd name="connsiteX339" fmla="*/ 1967 w 10000"/>
                  <a:gd name="connsiteY339" fmla="*/ 8203 h 10000"/>
                  <a:gd name="connsiteX340" fmla="*/ 1986 w 10000"/>
                  <a:gd name="connsiteY340" fmla="*/ 8212 h 10000"/>
                  <a:gd name="connsiteX341" fmla="*/ 2000 w 10000"/>
                  <a:gd name="connsiteY341" fmla="*/ 8232 h 10000"/>
                  <a:gd name="connsiteX342" fmla="*/ 2033 w 10000"/>
                  <a:gd name="connsiteY342" fmla="*/ 8258 h 10000"/>
                  <a:gd name="connsiteX343" fmla="*/ 2050 w 10000"/>
                  <a:gd name="connsiteY343" fmla="*/ 8271 h 10000"/>
                  <a:gd name="connsiteX344" fmla="*/ 2089 w 10000"/>
                  <a:gd name="connsiteY344" fmla="*/ 8280 h 10000"/>
                  <a:gd name="connsiteX345" fmla="*/ 2122 w 10000"/>
                  <a:gd name="connsiteY345" fmla="*/ 8300 h 10000"/>
                  <a:gd name="connsiteX346" fmla="*/ 2163 w 10000"/>
                  <a:gd name="connsiteY346" fmla="*/ 8332 h 10000"/>
                  <a:gd name="connsiteX347" fmla="*/ 2172 w 10000"/>
                  <a:gd name="connsiteY347" fmla="*/ 8335 h 10000"/>
                  <a:gd name="connsiteX348" fmla="*/ 2177 w 10000"/>
                  <a:gd name="connsiteY348" fmla="*/ 8345 h 10000"/>
                  <a:gd name="connsiteX349" fmla="*/ 2163 w 10000"/>
                  <a:gd name="connsiteY349" fmla="*/ 8371 h 10000"/>
                  <a:gd name="connsiteX350" fmla="*/ 2139 w 10000"/>
                  <a:gd name="connsiteY350" fmla="*/ 8423 h 10000"/>
                  <a:gd name="connsiteX351" fmla="*/ 2130 w 10000"/>
                  <a:gd name="connsiteY351" fmla="*/ 8439 h 10000"/>
                  <a:gd name="connsiteX352" fmla="*/ 2105 w 10000"/>
                  <a:gd name="connsiteY352" fmla="*/ 8446 h 10000"/>
                  <a:gd name="connsiteX353" fmla="*/ 2080 w 10000"/>
                  <a:gd name="connsiteY353" fmla="*/ 8449 h 10000"/>
                  <a:gd name="connsiteX354" fmla="*/ 2075 w 10000"/>
                  <a:gd name="connsiteY354" fmla="*/ 8459 h 10000"/>
                  <a:gd name="connsiteX355" fmla="*/ 2072 w 10000"/>
                  <a:gd name="connsiteY355" fmla="*/ 8475 h 10000"/>
                  <a:gd name="connsiteX356" fmla="*/ 2080 w 10000"/>
                  <a:gd name="connsiteY356" fmla="*/ 8484 h 10000"/>
                  <a:gd name="connsiteX357" fmla="*/ 2100 w 10000"/>
                  <a:gd name="connsiteY357" fmla="*/ 8475 h 10000"/>
                  <a:gd name="connsiteX358" fmla="*/ 2141 w 10000"/>
                  <a:gd name="connsiteY358" fmla="*/ 8478 h 10000"/>
                  <a:gd name="connsiteX359" fmla="*/ 2172 w 10000"/>
                  <a:gd name="connsiteY359" fmla="*/ 8475 h 10000"/>
                  <a:gd name="connsiteX360" fmla="*/ 2188 w 10000"/>
                  <a:gd name="connsiteY360" fmla="*/ 8475 h 10000"/>
                  <a:gd name="connsiteX361" fmla="*/ 2222 w 10000"/>
                  <a:gd name="connsiteY361" fmla="*/ 8497 h 10000"/>
                  <a:gd name="connsiteX362" fmla="*/ 2252 w 10000"/>
                  <a:gd name="connsiteY362" fmla="*/ 8514 h 10000"/>
                  <a:gd name="connsiteX363" fmla="*/ 2274 w 10000"/>
                  <a:gd name="connsiteY363" fmla="*/ 8514 h 10000"/>
                  <a:gd name="connsiteX364" fmla="*/ 2299 w 10000"/>
                  <a:gd name="connsiteY364" fmla="*/ 8504 h 10000"/>
                  <a:gd name="connsiteX365" fmla="*/ 2310 w 10000"/>
                  <a:gd name="connsiteY365" fmla="*/ 8504 h 10000"/>
                  <a:gd name="connsiteX366" fmla="*/ 2319 w 10000"/>
                  <a:gd name="connsiteY366" fmla="*/ 8484 h 10000"/>
                  <a:gd name="connsiteX367" fmla="*/ 2338 w 10000"/>
                  <a:gd name="connsiteY367" fmla="*/ 8494 h 10000"/>
                  <a:gd name="connsiteX368" fmla="*/ 2338 w 10000"/>
                  <a:gd name="connsiteY368" fmla="*/ 8552 h 10000"/>
                  <a:gd name="connsiteX369" fmla="*/ 2366 w 10000"/>
                  <a:gd name="connsiteY369" fmla="*/ 8572 h 10000"/>
                  <a:gd name="connsiteX370" fmla="*/ 2382 w 10000"/>
                  <a:gd name="connsiteY370" fmla="*/ 8582 h 10000"/>
                  <a:gd name="connsiteX371" fmla="*/ 2435 w 10000"/>
                  <a:gd name="connsiteY371" fmla="*/ 8552 h 10000"/>
                  <a:gd name="connsiteX372" fmla="*/ 2443 w 10000"/>
                  <a:gd name="connsiteY372" fmla="*/ 8552 h 10000"/>
                  <a:gd name="connsiteX373" fmla="*/ 2454 w 10000"/>
                  <a:gd name="connsiteY373" fmla="*/ 8552 h 10000"/>
                  <a:gd name="connsiteX374" fmla="*/ 2471 w 10000"/>
                  <a:gd name="connsiteY374" fmla="*/ 8546 h 10000"/>
                  <a:gd name="connsiteX375" fmla="*/ 2488 w 10000"/>
                  <a:gd name="connsiteY375" fmla="*/ 8536 h 10000"/>
                  <a:gd name="connsiteX376" fmla="*/ 2501 w 10000"/>
                  <a:gd name="connsiteY376" fmla="*/ 8533 h 10000"/>
                  <a:gd name="connsiteX377" fmla="*/ 2512 w 10000"/>
                  <a:gd name="connsiteY377" fmla="*/ 8533 h 10000"/>
                  <a:gd name="connsiteX378" fmla="*/ 2521 w 10000"/>
                  <a:gd name="connsiteY378" fmla="*/ 8546 h 10000"/>
                  <a:gd name="connsiteX379" fmla="*/ 2521 w 10000"/>
                  <a:gd name="connsiteY379" fmla="*/ 8572 h 10000"/>
                  <a:gd name="connsiteX380" fmla="*/ 2535 w 10000"/>
                  <a:gd name="connsiteY380" fmla="*/ 8588 h 10000"/>
                  <a:gd name="connsiteX381" fmla="*/ 2551 w 10000"/>
                  <a:gd name="connsiteY381" fmla="*/ 8582 h 10000"/>
                  <a:gd name="connsiteX382" fmla="*/ 2560 w 10000"/>
                  <a:gd name="connsiteY382" fmla="*/ 8582 h 10000"/>
                  <a:gd name="connsiteX383" fmla="*/ 2573 w 10000"/>
                  <a:gd name="connsiteY383" fmla="*/ 8588 h 10000"/>
                  <a:gd name="connsiteX384" fmla="*/ 2584 w 10000"/>
                  <a:gd name="connsiteY384" fmla="*/ 8591 h 10000"/>
                  <a:gd name="connsiteX385" fmla="*/ 2590 w 10000"/>
                  <a:gd name="connsiteY385" fmla="*/ 8598 h 10000"/>
                  <a:gd name="connsiteX386" fmla="*/ 2598 w 10000"/>
                  <a:gd name="connsiteY386" fmla="*/ 8608 h 10000"/>
                  <a:gd name="connsiteX387" fmla="*/ 2607 w 10000"/>
                  <a:gd name="connsiteY387" fmla="*/ 8617 h 10000"/>
                  <a:gd name="connsiteX388" fmla="*/ 2618 w 10000"/>
                  <a:gd name="connsiteY388" fmla="*/ 8617 h 10000"/>
                  <a:gd name="connsiteX389" fmla="*/ 2640 w 10000"/>
                  <a:gd name="connsiteY389" fmla="*/ 8608 h 10000"/>
                  <a:gd name="connsiteX390" fmla="*/ 2670 w 10000"/>
                  <a:gd name="connsiteY390" fmla="*/ 8598 h 10000"/>
                  <a:gd name="connsiteX391" fmla="*/ 2673 w 10000"/>
                  <a:gd name="connsiteY391" fmla="*/ 8598 h 10000"/>
                  <a:gd name="connsiteX392" fmla="*/ 2690 w 10000"/>
                  <a:gd name="connsiteY392" fmla="*/ 8598 h 10000"/>
                  <a:gd name="connsiteX393" fmla="*/ 2698 w 10000"/>
                  <a:gd name="connsiteY393" fmla="*/ 8598 h 10000"/>
                  <a:gd name="connsiteX394" fmla="*/ 2712 w 10000"/>
                  <a:gd name="connsiteY394" fmla="*/ 8598 h 10000"/>
                  <a:gd name="connsiteX395" fmla="*/ 2726 w 10000"/>
                  <a:gd name="connsiteY395" fmla="*/ 8591 h 10000"/>
                  <a:gd name="connsiteX396" fmla="*/ 2737 w 10000"/>
                  <a:gd name="connsiteY396" fmla="*/ 8588 h 10000"/>
                  <a:gd name="connsiteX397" fmla="*/ 2759 w 10000"/>
                  <a:gd name="connsiteY397" fmla="*/ 8582 h 10000"/>
                  <a:gd name="connsiteX398" fmla="*/ 2770 w 10000"/>
                  <a:gd name="connsiteY398" fmla="*/ 8578 h 10000"/>
                  <a:gd name="connsiteX399" fmla="*/ 2784 w 10000"/>
                  <a:gd name="connsiteY399" fmla="*/ 8572 h 10000"/>
                  <a:gd name="connsiteX400" fmla="*/ 2795 w 10000"/>
                  <a:gd name="connsiteY400" fmla="*/ 8572 h 10000"/>
                  <a:gd name="connsiteX401" fmla="*/ 2803 w 10000"/>
                  <a:gd name="connsiteY401" fmla="*/ 8588 h 10000"/>
                  <a:gd name="connsiteX402" fmla="*/ 2803 w 10000"/>
                  <a:gd name="connsiteY402" fmla="*/ 8591 h 10000"/>
                  <a:gd name="connsiteX403" fmla="*/ 2803 w 10000"/>
                  <a:gd name="connsiteY403" fmla="*/ 8601 h 10000"/>
                  <a:gd name="connsiteX404" fmla="*/ 2809 w 10000"/>
                  <a:gd name="connsiteY404" fmla="*/ 8601 h 10000"/>
                  <a:gd name="connsiteX405" fmla="*/ 2823 w 10000"/>
                  <a:gd name="connsiteY405" fmla="*/ 8598 h 10000"/>
                  <a:gd name="connsiteX406" fmla="*/ 2831 w 10000"/>
                  <a:gd name="connsiteY406" fmla="*/ 8598 h 10000"/>
                  <a:gd name="connsiteX407" fmla="*/ 2839 w 10000"/>
                  <a:gd name="connsiteY407" fmla="*/ 8601 h 10000"/>
                  <a:gd name="connsiteX408" fmla="*/ 2848 w 10000"/>
                  <a:gd name="connsiteY408" fmla="*/ 8598 h 10000"/>
                  <a:gd name="connsiteX409" fmla="*/ 2856 w 10000"/>
                  <a:gd name="connsiteY409" fmla="*/ 8601 h 10000"/>
                  <a:gd name="connsiteX410" fmla="*/ 2859 w 10000"/>
                  <a:gd name="connsiteY410" fmla="*/ 8601 h 10000"/>
                  <a:gd name="connsiteX411" fmla="*/ 2864 w 10000"/>
                  <a:gd name="connsiteY411" fmla="*/ 8598 h 10000"/>
                  <a:gd name="connsiteX412" fmla="*/ 2889 w 10000"/>
                  <a:gd name="connsiteY412" fmla="*/ 8611 h 10000"/>
                  <a:gd name="connsiteX413" fmla="*/ 2906 w 10000"/>
                  <a:gd name="connsiteY413" fmla="*/ 8620 h 10000"/>
                  <a:gd name="connsiteX414" fmla="*/ 2914 w 10000"/>
                  <a:gd name="connsiteY414" fmla="*/ 8627 h 10000"/>
                  <a:gd name="connsiteX415" fmla="*/ 2920 w 10000"/>
                  <a:gd name="connsiteY415" fmla="*/ 8640 h 10000"/>
                  <a:gd name="connsiteX416" fmla="*/ 2922 w 10000"/>
                  <a:gd name="connsiteY416" fmla="*/ 8666 h 10000"/>
                  <a:gd name="connsiteX417" fmla="*/ 2922 w 10000"/>
                  <a:gd name="connsiteY417" fmla="*/ 8692 h 10000"/>
                  <a:gd name="connsiteX418" fmla="*/ 2939 w 10000"/>
                  <a:gd name="connsiteY418" fmla="*/ 8695 h 10000"/>
                  <a:gd name="connsiteX419" fmla="*/ 2953 w 10000"/>
                  <a:gd name="connsiteY419" fmla="*/ 8695 h 10000"/>
                  <a:gd name="connsiteX420" fmla="*/ 2961 w 10000"/>
                  <a:gd name="connsiteY420" fmla="*/ 8695 h 10000"/>
                  <a:gd name="connsiteX421" fmla="*/ 2972 w 10000"/>
                  <a:gd name="connsiteY421" fmla="*/ 8692 h 10000"/>
                  <a:gd name="connsiteX422" fmla="*/ 2981 w 10000"/>
                  <a:gd name="connsiteY422" fmla="*/ 8685 h 10000"/>
                  <a:gd name="connsiteX423" fmla="*/ 2989 w 10000"/>
                  <a:gd name="connsiteY423" fmla="*/ 8685 h 10000"/>
                  <a:gd name="connsiteX424" fmla="*/ 3008 w 10000"/>
                  <a:gd name="connsiteY424" fmla="*/ 8685 h 10000"/>
                  <a:gd name="connsiteX425" fmla="*/ 3028 w 10000"/>
                  <a:gd name="connsiteY425" fmla="*/ 8695 h 10000"/>
                  <a:gd name="connsiteX426" fmla="*/ 3042 w 10000"/>
                  <a:gd name="connsiteY426" fmla="*/ 8695 h 10000"/>
                  <a:gd name="connsiteX427" fmla="*/ 3053 w 10000"/>
                  <a:gd name="connsiteY427" fmla="*/ 8676 h 10000"/>
                  <a:gd name="connsiteX428" fmla="*/ 3061 w 10000"/>
                  <a:gd name="connsiteY428" fmla="*/ 8666 h 10000"/>
                  <a:gd name="connsiteX429" fmla="*/ 3066 w 10000"/>
                  <a:gd name="connsiteY429" fmla="*/ 8656 h 10000"/>
                  <a:gd name="connsiteX430" fmla="*/ 3091 w 10000"/>
                  <a:gd name="connsiteY430" fmla="*/ 8659 h 10000"/>
                  <a:gd name="connsiteX431" fmla="*/ 3105 w 10000"/>
                  <a:gd name="connsiteY431" fmla="*/ 8659 h 10000"/>
                  <a:gd name="connsiteX432" fmla="*/ 3108 w 10000"/>
                  <a:gd name="connsiteY432" fmla="*/ 8650 h 10000"/>
                  <a:gd name="connsiteX433" fmla="*/ 3147 w 10000"/>
                  <a:gd name="connsiteY433" fmla="*/ 8588 h 10000"/>
                  <a:gd name="connsiteX434" fmla="*/ 3150 w 10000"/>
                  <a:gd name="connsiteY434" fmla="*/ 8598 h 10000"/>
                  <a:gd name="connsiteX435" fmla="*/ 3163 w 10000"/>
                  <a:gd name="connsiteY435" fmla="*/ 8601 h 10000"/>
                  <a:gd name="connsiteX436" fmla="*/ 3180 w 10000"/>
                  <a:gd name="connsiteY436" fmla="*/ 8608 h 10000"/>
                  <a:gd name="connsiteX437" fmla="*/ 3188 w 10000"/>
                  <a:gd name="connsiteY437" fmla="*/ 8611 h 10000"/>
                  <a:gd name="connsiteX438" fmla="*/ 3227 w 10000"/>
                  <a:gd name="connsiteY438" fmla="*/ 8620 h 10000"/>
                  <a:gd name="connsiteX439" fmla="*/ 3238 w 10000"/>
                  <a:gd name="connsiteY439" fmla="*/ 8617 h 10000"/>
                  <a:gd name="connsiteX440" fmla="*/ 3247 w 10000"/>
                  <a:gd name="connsiteY440" fmla="*/ 8601 h 10000"/>
                  <a:gd name="connsiteX441" fmla="*/ 3269 w 10000"/>
                  <a:gd name="connsiteY441" fmla="*/ 8611 h 10000"/>
                  <a:gd name="connsiteX442" fmla="*/ 3277 w 10000"/>
                  <a:gd name="connsiteY442" fmla="*/ 8617 h 10000"/>
                  <a:gd name="connsiteX443" fmla="*/ 3285 w 10000"/>
                  <a:gd name="connsiteY443" fmla="*/ 8611 h 10000"/>
                  <a:gd name="connsiteX444" fmla="*/ 3307 w 10000"/>
                  <a:gd name="connsiteY444" fmla="*/ 8611 h 10000"/>
                  <a:gd name="connsiteX445" fmla="*/ 3319 w 10000"/>
                  <a:gd name="connsiteY445" fmla="*/ 8617 h 10000"/>
                  <a:gd name="connsiteX446" fmla="*/ 3324 w 10000"/>
                  <a:gd name="connsiteY446" fmla="*/ 8617 h 10000"/>
                  <a:gd name="connsiteX447" fmla="*/ 3327 w 10000"/>
                  <a:gd name="connsiteY447" fmla="*/ 8620 h 10000"/>
                  <a:gd name="connsiteX448" fmla="*/ 3341 w 10000"/>
                  <a:gd name="connsiteY448" fmla="*/ 8620 h 10000"/>
                  <a:gd name="connsiteX449" fmla="*/ 3357 w 10000"/>
                  <a:gd name="connsiteY449" fmla="*/ 8620 h 10000"/>
                  <a:gd name="connsiteX450" fmla="*/ 3374 w 10000"/>
                  <a:gd name="connsiteY450" fmla="*/ 8620 h 10000"/>
                  <a:gd name="connsiteX451" fmla="*/ 3382 w 10000"/>
                  <a:gd name="connsiteY451" fmla="*/ 8620 h 10000"/>
                  <a:gd name="connsiteX452" fmla="*/ 3399 w 10000"/>
                  <a:gd name="connsiteY452" fmla="*/ 8611 h 10000"/>
                  <a:gd name="connsiteX453" fmla="*/ 3413 w 10000"/>
                  <a:gd name="connsiteY453" fmla="*/ 8601 h 10000"/>
                  <a:gd name="connsiteX454" fmla="*/ 3421 w 10000"/>
                  <a:gd name="connsiteY454" fmla="*/ 8588 h 10000"/>
                  <a:gd name="connsiteX455" fmla="*/ 3421 w 10000"/>
                  <a:gd name="connsiteY455" fmla="*/ 8572 h 10000"/>
                  <a:gd name="connsiteX456" fmla="*/ 3421 w 10000"/>
                  <a:gd name="connsiteY456" fmla="*/ 8552 h 10000"/>
                  <a:gd name="connsiteX457" fmla="*/ 3424 w 10000"/>
                  <a:gd name="connsiteY457" fmla="*/ 8533 h 10000"/>
                  <a:gd name="connsiteX458" fmla="*/ 3432 w 10000"/>
                  <a:gd name="connsiteY458" fmla="*/ 8523 h 10000"/>
                  <a:gd name="connsiteX459" fmla="*/ 3446 w 10000"/>
                  <a:gd name="connsiteY459" fmla="*/ 8523 h 10000"/>
                  <a:gd name="connsiteX460" fmla="*/ 3457 w 10000"/>
                  <a:gd name="connsiteY460" fmla="*/ 8523 h 10000"/>
                  <a:gd name="connsiteX461" fmla="*/ 3476 w 10000"/>
                  <a:gd name="connsiteY461" fmla="*/ 8533 h 10000"/>
                  <a:gd name="connsiteX462" fmla="*/ 3485 w 10000"/>
                  <a:gd name="connsiteY462" fmla="*/ 8536 h 10000"/>
                  <a:gd name="connsiteX463" fmla="*/ 3501 w 10000"/>
                  <a:gd name="connsiteY463" fmla="*/ 8527 h 10000"/>
                  <a:gd name="connsiteX464" fmla="*/ 3504 w 10000"/>
                  <a:gd name="connsiteY464" fmla="*/ 8514 h 10000"/>
                  <a:gd name="connsiteX465" fmla="*/ 3510 w 10000"/>
                  <a:gd name="connsiteY465" fmla="*/ 8497 h 10000"/>
                  <a:gd name="connsiteX466" fmla="*/ 3537 w 10000"/>
                  <a:gd name="connsiteY466" fmla="*/ 8484 h 10000"/>
                  <a:gd name="connsiteX467" fmla="*/ 3562 w 10000"/>
                  <a:gd name="connsiteY467" fmla="*/ 8488 h 10000"/>
                  <a:gd name="connsiteX468" fmla="*/ 3568 w 10000"/>
                  <a:gd name="connsiteY468" fmla="*/ 8484 h 10000"/>
                  <a:gd name="connsiteX469" fmla="*/ 3584 w 10000"/>
                  <a:gd name="connsiteY469" fmla="*/ 8494 h 10000"/>
                  <a:gd name="connsiteX470" fmla="*/ 3593 w 10000"/>
                  <a:gd name="connsiteY470" fmla="*/ 8507 h 10000"/>
                  <a:gd name="connsiteX471" fmla="*/ 3618 w 10000"/>
                  <a:gd name="connsiteY471" fmla="*/ 8497 h 10000"/>
                  <a:gd name="connsiteX472" fmla="*/ 3643 w 10000"/>
                  <a:gd name="connsiteY472" fmla="*/ 8475 h 10000"/>
                  <a:gd name="connsiteX473" fmla="*/ 3657 w 10000"/>
                  <a:gd name="connsiteY473" fmla="*/ 8478 h 10000"/>
                  <a:gd name="connsiteX474" fmla="*/ 3670 w 10000"/>
                  <a:gd name="connsiteY474" fmla="*/ 8475 h 10000"/>
                  <a:gd name="connsiteX475" fmla="*/ 3673 w 10000"/>
                  <a:gd name="connsiteY475" fmla="*/ 8468 h 10000"/>
                  <a:gd name="connsiteX476" fmla="*/ 3681 w 10000"/>
                  <a:gd name="connsiteY476" fmla="*/ 8468 h 10000"/>
                  <a:gd name="connsiteX477" fmla="*/ 3698 w 10000"/>
                  <a:gd name="connsiteY477" fmla="*/ 8478 h 10000"/>
                  <a:gd name="connsiteX478" fmla="*/ 3720 w 10000"/>
                  <a:gd name="connsiteY478" fmla="*/ 8497 h 10000"/>
                  <a:gd name="connsiteX479" fmla="*/ 3715 w 10000"/>
                  <a:gd name="connsiteY479" fmla="*/ 8504 h 10000"/>
                  <a:gd name="connsiteX480" fmla="*/ 3729 w 10000"/>
                  <a:gd name="connsiteY480" fmla="*/ 8514 h 10000"/>
                  <a:gd name="connsiteX481" fmla="*/ 3729 w 10000"/>
                  <a:gd name="connsiteY481" fmla="*/ 8517 h 10000"/>
                  <a:gd name="connsiteX482" fmla="*/ 3740 w 10000"/>
                  <a:gd name="connsiteY482" fmla="*/ 8527 h 10000"/>
                  <a:gd name="connsiteX483" fmla="*/ 3759 w 10000"/>
                  <a:gd name="connsiteY483" fmla="*/ 8517 h 10000"/>
                  <a:gd name="connsiteX484" fmla="*/ 3762 w 10000"/>
                  <a:gd name="connsiteY484" fmla="*/ 8504 h 10000"/>
                  <a:gd name="connsiteX485" fmla="*/ 3770 w 10000"/>
                  <a:gd name="connsiteY485" fmla="*/ 8488 h 10000"/>
                  <a:gd name="connsiteX486" fmla="*/ 3778 w 10000"/>
                  <a:gd name="connsiteY486" fmla="*/ 8484 h 10000"/>
                  <a:gd name="connsiteX487" fmla="*/ 3792 w 10000"/>
                  <a:gd name="connsiteY487" fmla="*/ 8475 h 10000"/>
                  <a:gd name="connsiteX488" fmla="*/ 3803 w 10000"/>
                  <a:gd name="connsiteY488" fmla="*/ 8478 h 10000"/>
                  <a:gd name="connsiteX489" fmla="*/ 3809 w 10000"/>
                  <a:gd name="connsiteY489" fmla="*/ 8475 h 10000"/>
                  <a:gd name="connsiteX490" fmla="*/ 3825 w 10000"/>
                  <a:gd name="connsiteY490" fmla="*/ 8465 h 10000"/>
                  <a:gd name="connsiteX491" fmla="*/ 3834 w 10000"/>
                  <a:gd name="connsiteY491" fmla="*/ 8468 h 10000"/>
                  <a:gd name="connsiteX492" fmla="*/ 3842 w 10000"/>
                  <a:gd name="connsiteY492" fmla="*/ 8478 h 10000"/>
                  <a:gd name="connsiteX493" fmla="*/ 3850 w 10000"/>
                  <a:gd name="connsiteY493" fmla="*/ 8478 h 10000"/>
                  <a:gd name="connsiteX494" fmla="*/ 3859 w 10000"/>
                  <a:gd name="connsiteY494" fmla="*/ 8484 h 10000"/>
                  <a:gd name="connsiteX495" fmla="*/ 3873 w 10000"/>
                  <a:gd name="connsiteY495" fmla="*/ 8494 h 10000"/>
                  <a:gd name="connsiteX496" fmla="*/ 3875 w 10000"/>
                  <a:gd name="connsiteY496" fmla="*/ 8507 h 10000"/>
                  <a:gd name="connsiteX497" fmla="*/ 3881 w 10000"/>
                  <a:gd name="connsiteY497" fmla="*/ 8527 h 10000"/>
                  <a:gd name="connsiteX498" fmla="*/ 3875 w 10000"/>
                  <a:gd name="connsiteY498" fmla="*/ 8546 h 10000"/>
                  <a:gd name="connsiteX499" fmla="*/ 3892 w 10000"/>
                  <a:gd name="connsiteY499" fmla="*/ 8546 h 10000"/>
                  <a:gd name="connsiteX500" fmla="*/ 3900 w 10000"/>
                  <a:gd name="connsiteY500" fmla="*/ 8543 h 10000"/>
                  <a:gd name="connsiteX501" fmla="*/ 3906 w 10000"/>
                  <a:gd name="connsiteY501" fmla="*/ 8543 h 10000"/>
                  <a:gd name="connsiteX502" fmla="*/ 3922 w 10000"/>
                  <a:gd name="connsiteY502" fmla="*/ 8552 h 10000"/>
                  <a:gd name="connsiteX503" fmla="*/ 3939 w 10000"/>
                  <a:gd name="connsiteY503" fmla="*/ 8559 h 10000"/>
                  <a:gd name="connsiteX504" fmla="*/ 3953 w 10000"/>
                  <a:gd name="connsiteY504" fmla="*/ 8572 h 10000"/>
                  <a:gd name="connsiteX505" fmla="*/ 3956 w 10000"/>
                  <a:gd name="connsiteY505" fmla="*/ 8588 h 10000"/>
                  <a:gd name="connsiteX506" fmla="*/ 3956 w 10000"/>
                  <a:gd name="connsiteY506" fmla="*/ 8608 h 10000"/>
                  <a:gd name="connsiteX507" fmla="*/ 3972 w 10000"/>
                  <a:gd name="connsiteY507" fmla="*/ 8608 h 10000"/>
                  <a:gd name="connsiteX508" fmla="*/ 3986 w 10000"/>
                  <a:gd name="connsiteY508" fmla="*/ 8608 h 10000"/>
                  <a:gd name="connsiteX509" fmla="*/ 3997 w 10000"/>
                  <a:gd name="connsiteY509" fmla="*/ 8608 h 10000"/>
                  <a:gd name="connsiteX510" fmla="*/ 4006 w 10000"/>
                  <a:gd name="connsiteY510" fmla="*/ 8608 h 10000"/>
                  <a:gd name="connsiteX511" fmla="*/ 4006 w 10000"/>
                  <a:gd name="connsiteY511" fmla="*/ 8611 h 10000"/>
                  <a:gd name="connsiteX512" fmla="*/ 4011 w 10000"/>
                  <a:gd name="connsiteY512" fmla="*/ 8611 h 10000"/>
                  <a:gd name="connsiteX513" fmla="*/ 4022 w 10000"/>
                  <a:gd name="connsiteY513" fmla="*/ 8620 h 10000"/>
                  <a:gd name="connsiteX514" fmla="*/ 4042 w 10000"/>
                  <a:gd name="connsiteY514" fmla="*/ 8620 h 10000"/>
                  <a:gd name="connsiteX515" fmla="*/ 4050 w 10000"/>
                  <a:gd name="connsiteY515" fmla="*/ 8617 h 10000"/>
                  <a:gd name="connsiteX516" fmla="*/ 4069 w 10000"/>
                  <a:gd name="connsiteY516" fmla="*/ 8620 h 10000"/>
                  <a:gd name="connsiteX517" fmla="*/ 4086 w 10000"/>
                  <a:gd name="connsiteY517" fmla="*/ 8630 h 10000"/>
                  <a:gd name="connsiteX518" fmla="*/ 4108 w 10000"/>
                  <a:gd name="connsiteY518" fmla="*/ 8627 h 10000"/>
                  <a:gd name="connsiteX519" fmla="*/ 4125 w 10000"/>
                  <a:gd name="connsiteY519" fmla="*/ 8620 h 10000"/>
                  <a:gd name="connsiteX520" fmla="*/ 4133 w 10000"/>
                  <a:gd name="connsiteY520" fmla="*/ 8611 h 10000"/>
                  <a:gd name="connsiteX521" fmla="*/ 4139 w 10000"/>
                  <a:gd name="connsiteY521" fmla="*/ 8608 h 10000"/>
                  <a:gd name="connsiteX522" fmla="*/ 4147 w 10000"/>
                  <a:gd name="connsiteY522" fmla="*/ 8601 h 10000"/>
                  <a:gd name="connsiteX523" fmla="*/ 4155 w 10000"/>
                  <a:gd name="connsiteY523" fmla="*/ 8591 h 10000"/>
                  <a:gd name="connsiteX524" fmla="*/ 4166 w 10000"/>
                  <a:gd name="connsiteY524" fmla="*/ 8582 h 10000"/>
                  <a:gd name="connsiteX525" fmla="*/ 4183 w 10000"/>
                  <a:gd name="connsiteY525" fmla="*/ 8569 h 10000"/>
                  <a:gd name="connsiteX526" fmla="*/ 4191 w 10000"/>
                  <a:gd name="connsiteY526" fmla="*/ 8562 h 10000"/>
                  <a:gd name="connsiteX527" fmla="*/ 4208 w 10000"/>
                  <a:gd name="connsiteY527" fmla="*/ 8552 h 10000"/>
                  <a:gd name="connsiteX528" fmla="*/ 4230 w 10000"/>
                  <a:gd name="connsiteY528" fmla="*/ 8552 h 10000"/>
                  <a:gd name="connsiteX529" fmla="*/ 4238 w 10000"/>
                  <a:gd name="connsiteY529" fmla="*/ 8559 h 10000"/>
                  <a:gd name="connsiteX530" fmla="*/ 4247 w 10000"/>
                  <a:gd name="connsiteY530" fmla="*/ 8572 h 10000"/>
                  <a:gd name="connsiteX531" fmla="*/ 4252 w 10000"/>
                  <a:gd name="connsiteY531" fmla="*/ 8578 h 10000"/>
                  <a:gd name="connsiteX532" fmla="*/ 4263 w 10000"/>
                  <a:gd name="connsiteY532" fmla="*/ 8582 h 10000"/>
                  <a:gd name="connsiteX533" fmla="*/ 4277 w 10000"/>
                  <a:gd name="connsiteY533" fmla="*/ 8572 h 10000"/>
                  <a:gd name="connsiteX534" fmla="*/ 4294 w 10000"/>
                  <a:gd name="connsiteY534" fmla="*/ 8559 h 10000"/>
                  <a:gd name="connsiteX535" fmla="*/ 4302 w 10000"/>
                  <a:gd name="connsiteY535" fmla="*/ 8546 h 10000"/>
                  <a:gd name="connsiteX536" fmla="*/ 4310 w 10000"/>
                  <a:gd name="connsiteY536" fmla="*/ 8543 h 10000"/>
                  <a:gd name="connsiteX537" fmla="*/ 4313 w 10000"/>
                  <a:gd name="connsiteY537" fmla="*/ 8543 h 10000"/>
                  <a:gd name="connsiteX538" fmla="*/ 4332 w 10000"/>
                  <a:gd name="connsiteY538" fmla="*/ 8546 h 10000"/>
                  <a:gd name="connsiteX539" fmla="*/ 4335 w 10000"/>
                  <a:gd name="connsiteY539" fmla="*/ 8559 h 10000"/>
                  <a:gd name="connsiteX540" fmla="*/ 4349 w 10000"/>
                  <a:gd name="connsiteY540" fmla="*/ 8588 h 10000"/>
                  <a:gd name="connsiteX541" fmla="*/ 4360 w 10000"/>
                  <a:gd name="connsiteY541" fmla="*/ 8591 h 10000"/>
                  <a:gd name="connsiteX542" fmla="*/ 4366 w 10000"/>
                  <a:gd name="connsiteY542" fmla="*/ 8591 h 10000"/>
                  <a:gd name="connsiteX543" fmla="*/ 4382 w 10000"/>
                  <a:gd name="connsiteY543" fmla="*/ 8598 h 10000"/>
                  <a:gd name="connsiteX544" fmla="*/ 4385 w 10000"/>
                  <a:gd name="connsiteY544" fmla="*/ 8598 h 10000"/>
                  <a:gd name="connsiteX545" fmla="*/ 4402 w 10000"/>
                  <a:gd name="connsiteY545" fmla="*/ 8598 h 10000"/>
                  <a:gd name="connsiteX546" fmla="*/ 4421 w 10000"/>
                  <a:gd name="connsiteY546" fmla="*/ 8591 h 10000"/>
                  <a:gd name="connsiteX547" fmla="*/ 4440 w 10000"/>
                  <a:gd name="connsiteY547" fmla="*/ 8591 h 10000"/>
                  <a:gd name="connsiteX548" fmla="*/ 4449 w 10000"/>
                  <a:gd name="connsiteY548" fmla="*/ 8598 h 10000"/>
                  <a:gd name="connsiteX549" fmla="*/ 4454 w 10000"/>
                  <a:gd name="connsiteY549" fmla="*/ 8617 h 10000"/>
                  <a:gd name="connsiteX550" fmla="*/ 4463 w 10000"/>
                  <a:gd name="connsiteY550" fmla="*/ 8608 h 10000"/>
                  <a:gd name="connsiteX551" fmla="*/ 4474 w 10000"/>
                  <a:gd name="connsiteY551" fmla="*/ 8608 h 10000"/>
                  <a:gd name="connsiteX552" fmla="*/ 4490 w 10000"/>
                  <a:gd name="connsiteY552" fmla="*/ 8617 h 10000"/>
                  <a:gd name="connsiteX553" fmla="*/ 4504 w 10000"/>
                  <a:gd name="connsiteY553" fmla="*/ 8617 h 10000"/>
                  <a:gd name="connsiteX554" fmla="*/ 4518 w 10000"/>
                  <a:gd name="connsiteY554" fmla="*/ 8617 h 10000"/>
                  <a:gd name="connsiteX555" fmla="*/ 4535 w 10000"/>
                  <a:gd name="connsiteY555" fmla="*/ 8611 h 10000"/>
                  <a:gd name="connsiteX556" fmla="*/ 4546 w 10000"/>
                  <a:gd name="connsiteY556" fmla="*/ 8611 h 10000"/>
                  <a:gd name="connsiteX557" fmla="*/ 4562 w 10000"/>
                  <a:gd name="connsiteY557" fmla="*/ 8611 h 10000"/>
                  <a:gd name="connsiteX558" fmla="*/ 4571 w 10000"/>
                  <a:gd name="connsiteY558" fmla="*/ 8611 h 10000"/>
                  <a:gd name="connsiteX559" fmla="*/ 4579 w 10000"/>
                  <a:gd name="connsiteY559" fmla="*/ 8608 h 10000"/>
                  <a:gd name="connsiteX560" fmla="*/ 4584 w 10000"/>
                  <a:gd name="connsiteY560" fmla="*/ 8608 h 10000"/>
                  <a:gd name="connsiteX561" fmla="*/ 4601 w 10000"/>
                  <a:gd name="connsiteY561" fmla="*/ 8617 h 10000"/>
                  <a:gd name="connsiteX562" fmla="*/ 4609 w 10000"/>
                  <a:gd name="connsiteY562" fmla="*/ 8627 h 10000"/>
                  <a:gd name="connsiteX563" fmla="*/ 4618 w 10000"/>
                  <a:gd name="connsiteY563" fmla="*/ 8637 h 10000"/>
                  <a:gd name="connsiteX564" fmla="*/ 4618 w 10000"/>
                  <a:gd name="connsiteY564" fmla="*/ 8646 h 10000"/>
                  <a:gd name="connsiteX565" fmla="*/ 4634 w 10000"/>
                  <a:gd name="connsiteY565" fmla="*/ 8656 h 10000"/>
                  <a:gd name="connsiteX566" fmla="*/ 4640 w 10000"/>
                  <a:gd name="connsiteY566" fmla="*/ 8659 h 10000"/>
                  <a:gd name="connsiteX567" fmla="*/ 4651 w 10000"/>
                  <a:gd name="connsiteY567" fmla="*/ 8666 h 10000"/>
                  <a:gd name="connsiteX568" fmla="*/ 4657 w 10000"/>
                  <a:gd name="connsiteY568" fmla="*/ 8659 h 10000"/>
                  <a:gd name="connsiteX569" fmla="*/ 4668 w 10000"/>
                  <a:gd name="connsiteY569" fmla="*/ 8650 h 10000"/>
                  <a:gd name="connsiteX570" fmla="*/ 4676 w 10000"/>
                  <a:gd name="connsiteY570" fmla="*/ 8650 h 10000"/>
                  <a:gd name="connsiteX571" fmla="*/ 4690 w 10000"/>
                  <a:gd name="connsiteY571" fmla="*/ 8650 h 10000"/>
                  <a:gd name="connsiteX572" fmla="*/ 4698 w 10000"/>
                  <a:gd name="connsiteY572" fmla="*/ 8650 h 10000"/>
                  <a:gd name="connsiteX573" fmla="*/ 4704 w 10000"/>
                  <a:gd name="connsiteY573" fmla="*/ 8650 h 10000"/>
                  <a:gd name="connsiteX574" fmla="*/ 4706 w 10000"/>
                  <a:gd name="connsiteY574" fmla="*/ 8659 h 10000"/>
                  <a:gd name="connsiteX575" fmla="*/ 4706 w 10000"/>
                  <a:gd name="connsiteY575" fmla="*/ 8666 h 10000"/>
                  <a:gd name="connsiteX576" fmla="*/ 4723 w 10000"/>
                  <a:gd name="connsiteY576" fmla="*/ 8682 h 10000"/>
                  <a:gd name="connsiteX577" fmla="*/ 4737 w 10000"/>
                  <a:gd name="connsiteY577" fmla="*/ 8682 h 10000"/>
                  <a:gd name="connsiteX578" fmla="*/ 4745 w 10000"/>
                  <a:gd name="connsiteY578" fmla="*/ 8676 h 10000"/>
                  <a:gd name="connsiteX579" fmla="*/ 4756 w 10000"/>
                  <a:gd name="connsiteY579" fmla="*/ 8666 h 10000"/>
                  <a:gd name="connsiteX580" fmla="*/ 4765 w 10000"/>
                  <a:gd name="connsiteY580" fmla="*/ 8666 h 10000"/>
                  <a:gd name="connsiteX581" fmla="*/ 4765 w 10000"/>
                  <a:gd name="connsiteY581" fmla="*/ 8682 h 10000"/>
                  <a:gd name="connsiteX582" fmla="*/ 4770 w 10000"/>
                  <a:gd name="connsiteY582" fmla="*/ 8701 h 10000"/>
                  <a:gd name="connsiteX583" fmla="*/ 4778 w 10000"/>
                  <a:gd name="connsiteY583" fmla="*/ 8705 h 10000"/>
                  <a:gd name="connsiteX584" fmla="*/ 4795 w 10000"/>
                  <a:gd name="connsiteY584" fmla="*/ 8714 h 10000"/>
                  <a:gd name="connsiteX585" fmla="*/ 4812 w 10000"/>
                  <a:gd name="connsiteY585" fmla="*/ 8714 h 10000"/>
                  <a:gd name="connsiteX586" fmla="*/ 4825 w 10000"/>
                  <a:gd name="connsiteY586" fmla="*/ 8705 h 10000"/>
                  <a:gd name="connsiteX587" fmla="*/ 4825 w 10000"/>
                  <a:gd name="connsiteY587" fmla="*/ 8701 h 10000"/>
                  <a:gd name="connsiteX588" fmla="*/ 4828 w 10000"/>
                  <a:gd name="connsiteY588" fmla="*/ 8701 h 10000"/>
                  <a:gd name="connsiteX589" fmla="*/ 4837 w 10000"/>
                  <a:gd name="connsiteY589" fmla="*/ 8692 h 10000"/>
                  <a:gd name="connsiteX590" fmla="*/ 4842 w 10000"/>
                  <a:gd name="connsiteY590" fmla="*/ 8685 h 10000"/>
                  <a:gd name="connsiteX591" fmla="*/ 4859 w 10000"/>
                  <a:gd name="connsiteY591" fmla="*/ 8692 h 10000"/>
                  <a:gd name="connsiteX592" fmla="*/ 4870 w 10000"/>
                  <a:gd name="connsiteY592" fmla="*/ 8701 h 10000"/>
                  <a:gd name="connsiteX593" fmla="*/ 4878 w 10000"/>
                  <a:gd name="connsiteY593" fmla="*/ 8714 h 10000"/>
                  <a:gd name="connsiteX594" fmla="*/ 4892 w 10000"/>
                  <a:gd name="connsiteY594" fmla="*/ 8724 h 10000"/>
                  <a:gd name="connsiteX595" fmla="*/ 4900 w 10000"/>
                  <a:gd name="connsiteY595" fmla="*/ 8724 h 10000"/>
                  <a:gd name="connsiteX596" fmla="*/ 4906 w 10000"/>
                  <a:gd name="connsiteY596" fmla="*/ 8705 h 10000"/>
                  <a:gd name="connsiteX597" fmla="*/ 4925 w 10000"/>
                  <a:gd name="connsiteY597" fmla="*/ 8724 h 10000"/>
                  <a:gd name="connsiteX598" fmla="*/ 4939 w 10000"/>
                  <a:gd name="connsiteY598" fmla="*/ 8701 h 10000"/>
                  <a:gd name="connsiteX599" fmla="*/ 4950 w 10000"/>
                  <a:gd name="connsiteY599" fmla="*/ 8695 h 10000"/>
                  <a:gd name="connsiteX600" fmla="*/ 4956 w 10000"/>
                  <a:gd name="connsiteY600" fmla="*/ 8692 h 10000"/>
                  <a:gd name="connsiteX601" fmla="*/ 4986 w 10000"/>
                  <a:gd name="connsiteY601" fmla="*/ 8705 h 10000"/>
                  <a:gd name="connsiteX602" fmla="*/ 5003 w 10000"/>
                  <a:gd name="connsiteY602" fmla="*/ 8701 h 10000"/>
                  <a:gd name="connsiteX603" fmla="*/ 5011 w 10000"/>
                  <a:gd name="connsiteY603" fmla="*/ 8692 h 10000"/>
                  <a:gd name="connsiteX604" fmla="*/ 5028 w 10000"/>
                  <a:gd name="connsiteY604" fmla="*/ 8682 h 10000"/>
                  <a:gd name="connsiteX605" fmla="*/ 5030 w 10000"/>
                  <a:gd name="connsiteY605" fmla="*/ 8659 h 10000"/>
                  <a:gd name="connsiteX606" fmla="*/ 5039 w 10000"/>
                  <a:gd name="connsiteY606" fmla="*/ 8656 h 10000"/>
                  <a:gd name="connsiteX607" fmla="*/ 5053 w 10000"/>
                  <a:gd name="connsiteY607" fmla="*/ 8669 h 10000"/>
                  <a:gd name="connsiteX608" fmla="*/ 5061 w 10000"/>
                  <a:gd name="connsiteY608" fmla="*/ 8669 h 10000"/>
                  <a:gd name="connsiteX609" fmla="*/ 5061 w 10000"/>
                  <a:gd name="connsiteY609" fmla="*/ 8676 h 10000"/>
                  <a:gd name="connsiteX610" fmla="*/ 5069 w 10000"/>
                  <a:gd name="connsiteY610" fmla="*/ 8669 h 10000"/>
                  <a:gd name="connsiteX611" fmla="*/ 5083 w 10000"/>
                  <a:gd name="connsiteY611" fmla="*/ 8669 h 10000"/>
                  <a:gd name="connsiteX612" fmla="*/ 5100 w 10000"/>
                  <a:gd name="connsiteY612" fmla="*/ 8669 h 10000"/>
                  <a:gd name="connsiteX613" fmla="*/ 5119 w 10000"/>
                  <a:gd name="connsiteY613" fmla="*/ 8682 h 10000"/>
                  <a:gd name="connsiteX614" fmla="*/ 5136 w 10000"/>
                  <a:gd name="connsiteY614" fmla="*/ 8692 h 10000"/>
                  <a:gd name="connsiteX615" fmla="*/ 5161 w 10000"/>
                  <a:gd name="connsiteY615" fmla="*/ 8701 h 10000"/>
                  <a:gd name="connsiteX616" fmla="*/ 5183 w 10000"/>
                  <a:gd name="connsiteY616" fmla="*/ 8701 h 10000"/>
                  <a:gd name="connsiteX617" fmla="*/ 5199 w 10000"/>
                  <a:gd name="connsiteY617" fmla="*/ 8701 h 10000"/>
                  <a:gd name="connsiteX618" fmla="*/ 5213 w 10000"/>
                  <a:gd name="connsiteY618" fmla="*/ 8705 h 10000"/>
                  <a:gd name="connsiteX619" fmla="*/ 5224 w 10000"/>
                  <a:gd name="connsiteY619" fmla="*/ 8701 h 10000"/>
                  <a:gd name="connsiteX620" fmla="*/ 5230 w 10000"/>
                  <a:gd name="connsiteY620" fmla="*/ 8701 h 10000"/>
                  <a:gd name="connsiteX621" fmla="*/ 5241 w 10000"/>
                  <a:gd name="connsiteY621" fmla="*/ 8676 h 10000"/>
                  <a:gd name="connsiteX622" fmla="*/ 5247 w 10000"/>
                  <a:gd name="connsiteY622" fmla="*/ 8666 h 10000"/>
                  <a:gd name="connsiteX623" fmla="*/ 5249 w 10000"/>
                  <a:gd name="connsiteY623" fmla="*/ 8646 h 10000"/>
                  <a:gd name="connsiteX624" fmla="*/ 5249 w 10000"/>
                  <a:gd name="connsiteY624" fmla="*/ 8650 h 10000"/>
                  <a:gd name="connsiteX625" fmla="*/ 5255 w 10000"/>
                  <a:gd name="connsiteY625" fmla="*/ 8646 h 10000"/>
                  <a:gd name="connsiteX626" fmla="*/ 5271 w 10000"/>
                  <a:gd name="connsiteY626" fmla="*/ 8650 h 10000"/>
                  <a:gd name="connsiteX627" fmla="*/ 5288 w 10000"/>
                  <a:gd name="connsiteY627" fmla="*/ 8666 h 10000"/>
                  <a:gd name="connsiteX628" fmla="*/ 5296 w 10000"/>
                  <a:gd name="connsiteY628" fmla="*/ 8666 h 10000"/>
                  <a:gd name="connsiteX629" fmla="*/ 5310 w 10000"/>
                  <a:gd name="connsiteY629" fmla="*/ 8656 h 10000"/>
                  <a:gd name="connsiteX630" fmla="*/ 5321 w 10000"/>
                  <a:gd name="connsiteY630" fmla="*/ 8650 h 10000"/>
                  <a:gd name="connsiteX631" fmla="*/ 5338 w 10000"/>
                  <a:gd name="connsiteY631" fmla="*/ 8650 h 10000"/>
                  <a:gd name="connsiteX632" fmla="*/ 5360 w 10000"/>
                  <a:gd name="connsiteY632" fmla="*/ 8640 h 10000"/>
                  <a:gd name="connsiteX633" fmla="*/ 5366 w 10000"/>
                  <a:gd name="connsiteY633" fmla="*/ 8637 h 10000"/>
                  <a:gd name="connsiteX634" fmla="*/ 5368 w 10000"/>
                  <a:gd name="connsiteY634" fmla="*/ 8637 h 10000"/>
                  <a:gd name="connsiteX635" fmla="*/ 5382 w 10000"/>
                  <a:gd name="connsiteY635" fmla="*/ 8630 h 10000"/>
                  <a:gd name="connsiteX636" fmla="*/ 5391 w 10000"/>
                  <a:gd name="connsiteY636" fmla="*/ 8630 h 10000"/>
                  <a:gd name="connsiteX637" fmla="*/ 5402 w 10000"/>
                  <a:gd name="connsiteY637" fmla="*/ 8637 h 10000"/>
                  <a:gd name="connsiteX638" fmla="*/ 5418 w 10000"/>
                  <a:gd name="connsiteY638" fmla="*/ 8656 h 10000"/>
                  <a:gd name="connsiteX639" fmla="*/ 5432 w 10000"/>
                  <a:gd name="connsiteY639" fmla="*/ 8666 h 10000"/>
                  <a:gd name="connsiteX640" fmla="*/ 5443 w 10000"/>
                  <a:gd name="connsiteY640" fmla="*/ 8682 h 10000"/>
                  <a:gd name="connsiteX641" fmla="*/ 5457 w 10000"/>
                  <a:gd name="connsiteY641" fmla="*/ 8692 h 10000"/>
                  <a:gd name="connsiteX642" fmla="*/ 5471 w 10000"/>
                  <a:gd name="connsiteY642" fmla="*/ 8705 h 10000"/>
                  <a:gd name="connsiteX643" fmla="*/ 5488 w 10000"/>
                  <a:gd name="connsiteY643" fmla="*/ 8711 h 10000"/>
                  <a:gd name="connsiteX644" fmla="*/ 5490 w 10000"/>
                  <a:gd name="connsiteY644" fmla="*/ 8721 h 10000"/>
                  <a:gd name="connsiteX645" fmla="*/ 5512 w 10000"/>
                  <a:gd name="connsiteY645" fmla="*/ 8724 h 10000"/>
                  <a:gd name="connsiteX646" fmla="*/ 5521 w 10000"/>
                  <a:gd name="connsiteY646" fmla="*/ 8714 h 10000"/>
                  <a:gd name="connsiteX647" fmla="*/ 5524 w 10000"/>
                  <a:gd name="connsiteY647" fmla="*/ 8714 h 10000"/>
                  <a:gd name="connsiteX648" fmla="*/ 5532 w 10000"/>
                  <a:gd name="connsiteY648" fmla="*/ 8721 h 10000"/>
                  <a:gd name="connsiteX649" fmla="*/ 5540 w 10000"/>
                  <a:gd name="connsiteY649" fmla="*/ 8724 h 10000"/>
                  <a:gd name="connsiteX650" fmla="*/ 5562 w 10000"/>
                  <a:gd name="connsiteY650" fmla="*/ 8750 h 10000"/>
                  <a:gd name="connsiteX651" fmla="*/ 5562 w 10000"/>
                  <a:gd name="connsiteY651" fmla="*/ 8760 h 10000"/>
                  <a:gd name="connsiteX652" fmla="*/ 5571 w 10000"/>
                  <a:gd name="connsiteY652" fmla="*/ 8782 h 10000"/>
                  <a:gd name="connsiteX653" fmla="*/ 5579 w 10000"/>
                  <a:gd name="connsiteY653" fmla="*/ 8789 h 10000"/>
                  <a:gd name="connsiteX654" fmla="*/ 5593 w 10000"/>
                  <a:gd name="connsiteY654" fmla="*/ 8789 h 10000"/>
                  <a:gd name="connsiteX655" fmla="*/ 5596 w 10000"/>
                  <a:gd name="connsiteY655" fmla="*/ 8789 h 10000"/>
                  <a:gd name="connsiteX656" fmla="*/ 5626 w 10000"/>
                  <a:gd name="connsiteY656" fmla="*/ 8782 h 10000"/>
                  <a:gd name="connsiteX657" fmla="*/ 5629 w 10000"/>
                  <a:gd name="connsiteY657" fmla="*/ 8782 h 10000"/>
                  <a:gd name="connsiteX658" fmla="*/ 5637 w 10000"/>
                  <a:gd name="connsiteY658" fmla="*/ 8779 h 10000"/>
                  <a:gd name="connsiteX659" fmla="*/ 5648 w 10000"/>
                  <a:gd name="connsiteY659" fmla="*/ 8789 h 10000"/>
                  <a:gd name="connsiteX660" fmla="*/ 5665 w 10000"/>
                  <a:gd name="connsiteY660" fmla="*/ 8795 h 10000"/>
                  <a:gd name="connsiteX661" fmla="*/ 5676 w 10000"/>
                  <a:gd name="connsiteY661" fmla="*/ 8789 h 10000"/>
                  <a:gd name="connsiteX662" fmla="*/ 5684 w 10000"/>
                  <a:gd name="connsiteY662" fmla="*/ 8782 h 10000"/>
                  <a:gd name="connsiteX663" fmla="*/ 5693 w 10000"/>
                  <a:gd name="connsiteY663" fmla="*/ 8789 h 10000"/>
                  <a:gd name="connsiteX664" fmla="*/ 5715 w 10000"/>
                  <a:gd name="connsiteY664" fmla="*/ 8808 h 10000"/>
                  <a:gd name="connsiteX665" fmla="*/ 5731 w 10000"/>
                  <a:gd name="connsiteY665" fmla="*/ 8808 h 10000"/>
                  <a:gd name="connsiteX666" fmla="*/ 5740 w 10000"/>
                  <a:gd name="connsiteY666" fmla="*/ 8808 h 10000"/>
                  <a:gd name="connsiteX667" fmla="*/ 5765 w 10000"/>
                  <a:gd name="connsiteY667" fmla="*/ 8818 h 10000"/>
                  <a:gd name="connsiteX668" fmla="*/ 5781 w 10000"/>
                  <a:gd name="connsiteY668" fmla="*/ 8824 h 10000"/>
                  <a:gd name="connsiteX669" fmla="*/ 5798 w 10000"/>
                  <a:gd name="connsiteY669" fmla="*/ 8834 h 10000"/>
                  <a:gd name="connsiteX670" fmla="*/ 5814 w 10000"/>
                  <a:gd name="connsiteY670" fmla="*/ 8837 h 10000"/>
                  <a:gd name="connsiteX671" fmla="*/ 5831 w 10000"/>
                  <a:gd name="connsiteY671" fmla="*/ 8844 h 10000"/>
                  <a:gd name="connsiteX672" fmla="*/ 5842 w 10000"/>
                  <a:gd name="connsiteY672" fmla="*/ 8847 h 10000"/>
                  <a:gd name="connsiteX673" fmla="*/ 5859 w 10000"/>
                  <a:gd name="connsiteY673" fmla="*/ 8857 h 10000"/>
                  <a:gd name="connsiteX674" fmla="*/ 5870 w 10000"/>
                  <a:gd name="connsiteY674" fmla="*/ 8867 h 10000"/>
                  <a:gd name="connsiteX675" fmla="*/ 5878 w 10000"/>
                  <a:gd name="connsiteY675" fmla="*/ 8873 h 10000"/>
                  <a:gd name="connsiteX676" fmla="*/ 5895 w 10000"/>
                  <a:gd name="connsiteY676" fmla="*/ 8873 h 10000"/>
                  <a:gd name="connsiteX677" fmla="*/ 5911 w 10000"/>
                  <a:gd name="connsiteY677" fmla="*/ 8873 h 10000"/>
                  <a:gd name="connsiteX678" fmla="*/ 5931 w 10000"/>
                  <a:gd name="connsiteY678" fmla="*/ 8873 h 10000"/>
                  <a:gd name="connsiteX679" fmla="*/ 5950 w 10000"/>
                  <a:gd name="connsiteY679" fmla="*/ 8867 h 10000"/>
                  <a:gd name="connsiteX680" fmla="*/ 5967 w 10000"/>
                  <a:gd name="connsiteY680" fmla="*/ 8867 h 10000"/>
                  <a:gd name="connsiteX681" fmla="*/ 5975 w 10000"/>
                  <a:gd name="connsiteY681" fmla="*/ 8873 h 10000"/>
                  <a:gd name="connsiteX682" fmla="*/ 6000 w 10000"/>
                  <a:gd name="connsiteY682" fmla="*/ 8883 h 10000"/>
                  <a:gd name="connsiteX683" fmla="*/ 5997 w 10000"/>
                  <a:gd name="connsiteY683" fmla="*/ 8886 h 10000"/>
                  <a:gd name="connsiteX684" fmla="*/ 5997 w 10000"/>
                  <a:gd name="connsiteY684" fmla="*/ 8896 h 10000"/>
                  <a:gd name="connsiteX685" fmla="*/ 6014 w 10000"/>
                  <a:gd name="connsiteY685" fmla="*/ 8892 h 10000"/>
                  <a:gd name="connsiteX686" fmla="*/ 6028 w 10000"/>
                  <a:gd name="connsiteY686" fmla="*/ 8892 h 10000"/>
                  <a:gd name="connsiteX687" fmla="*/ 6053 w 10000"/>
                  <a:gd name="connsiteY687" fmla="*/ 8886 h 10000"/>
                  <a:gd name="connsiteX688" fmla="*/ 6072 w 10000"/>
                  <a:gd name="connsiteY688" fmla="*/ 8876 h 10000"/>
                  <a:gd name="connsiteX689" fmla="*/ 6089 w 10000"/>
                  <a:gd name="connsiteY689" fmla="*/ 8867 h 10000"/>
                  <a:gd name="connsiteX690" fmla="*/ 6111 w 10000"/>
                  <a:gd name="connsiteY690" fmla="*/ 8857 h 10000"/>
                  <a:gd name="connsiteX691" fmla="*/ 6127 w 10000"/>
                  <a:gd name="connsiteY691" fmla="*/ 8847 h 10000"/>
                  <a:gd name="connsiteX692" fmla="*/ 6152 w 10000"/>
                  <a:gd name="connsiteY692" fmla="*/ 8834 h 10000"/>
                  <a:gd name="connsiteX693" fmla="*/ 6183 w 10000"/>
                  <a:gd name="connsiteY693" fmla="*/ 8828 h 10000"/>
                  <a:gd name="connsiteX694" fmla="*/ 6175 w 10000"/>
                  <a:gd name="connsiteY694" fmla="*/ 8844 h 10000"/>
                  <a:gd name="connsiteX695" fmla="*/ 6169 w 10000"/>
                  <a:gd name="connsiteY695" fmla="*/ 8863 h 10000"/>
                  <a:gd name="connsiteX696" fmla="*/ 6158 w 10000"/>
                  <a:gd name="connsiteY696" fmla="*/ 8886 h 10000"/>
                  <a:gd name="connsiteX697" fmla="*/ 6152 w 10000"/>
                  <a:gd name="connsiteY697" fmla="*/ 8896 h 10000"/>
                  <a:gd name="connsiteX698" fmla="*/ 6150 w 10000"/>
                  <a:gd name="connsiteY698" fmla="*/ 8909 h 10000"/>
                  <a:gd name="connsiteX699" fmla="*/ 6152 w 10000"/>
                  <a:gd name="connsiteY699" fmla="*/ 8938 h 10000"/>
                  <a:gd name="connsiteX700" fmla="*/ 6158 w 10000"/>
                  <a:gd name="connsiteY700" fmla="*/ 8957 h 10000"/>
                  <a:gd name="connsiteX701" fmla="*/ 6161 w 10000"/>
                  <a:gd name="connsiteY701" fmla="*/ 8980 h 10000"/>
                  <a:gd name="connsiteX702" fmla="*/ 6166 w 10000"/>
                  <a:gd name="connsiteY702" fmla="*/ 8999 h 10000"/>
                  <a:gd name="connsiteX703" fmla="*/ 6175 w 10000"/>
                  <a:gd name="connsiteY703" fmla="*/ 9032 h 10000"/>
                  <a:gd name="connsiteX704" fmla="*/ 6183 w 10000"/>
                  <a:gd name="connsiteY704" fmla="*/ 9051 h 10000"/>
                  <a:gd name="connsiteX705" fmla="*/ 6191 w 10000"/>
                  <a:gd name="connsiteY705" fmla="*/ 9064 h 10000"/>
                  <a:gd name="connsiteX706" fmla="*/ 6194 w 10000"/>
                  <a:gd name="connsiteY706" fmla="*/ 9084 h 10000"/>
                  <a:gd name="connsiteX707" fmla="*/ 6208 w 10000"/>
                  <a:gd name="connsiteY707" fmla="*/ 9103 h 10000"/>
                  <a:gd name="connsiteX708" fmla="*/ 6208 w 10000"/>
                  <a:gd name="connsiteY708" fmla="*/ 9113 h 10000"/>
                  <a:gd name="connsiteX709" fmla="*/ 6216 w 10000"/>
                  <a:gd name="connsiteY709" fmla="*/ 9129 h 10000"/>
                  <a:gd name="connsiteX710" fmla="*/ 6230 w 10000"/>
                  <a:gd name="connsiteY710" fmla="*/ 9148 h 10000"/>
                  <a:gd name="connsiteX711" fmla="*/ 6241 w 10000"/>
                  <a:gd name="connsiteY711" fmla="*/ 9165 h 10000"/>
                  <a:gd name="connsiteX712" fmla="*/ 6249 w 10000"/>
                  <a:gd name="connsiteY712" fmla="*/ 9168 h 10000"/>
                  <a:gd name="connsiteX713" fmla="*/ 6266 w 10000"/>
                  <a:gd name="connsiteY713" fmla="*/ 9184 h 10000"/>
                  <a:gd name="connsiteX714" fmla="*/ 6280 w 10000"/>
                  <a:gd name="connsiteY714" fmla="*/ 9184 h 10000"/>
                  <a:gd name="connsiteX715" fmla="*/ 6288 w 10000"/>
                  <a:gd name="connsiteY715" fmla="*/ 9177 h 10000"/>
                  <a:gd name="connsiteX716" fmla="*/ 6299 w 10000"/>
                  <a:gd name="connsiteY716" fmla="*/ 9187 h 10000"/>
                  <a:gd name="connsiteX717" fmla="*/ 6305 w 10000"/>
                  <a:gd name="connsiteY717" fmla="*/ 9197 h 10000"/>
                  <a:gd name="connsiteX718" fmla="*/ 6310 w 10000"/>
                  <a:gd name="connsiteY718" fmla="*/ 9197 h 10000"/>
                  <a:gd name="connsiteX719" fmla="*/ 6321 w 10000"/>
                  <a:gd name="connsiteY719" fmla="*/ 9213 h 10000"/>
                  <a:gd name="connsiteX720" fmla="*/ 6335 w 10000"/>
                  <a:gd name="connsiteY720" fmla="*/ 9223 h 10000"/>
                  <a:gd name="connsiteX721" fmla="*/ 6338 w 10000"/>
                  <a:gd name="connsiteY721" fmla="*/ 9223 h 10000"/>
                  <a:gd name="connsiteX722" fmla="*/ 6355 w 10000"/>
                  <a:gd name="connsiteY722" fmla="*/ 9226 h 10000"/>
                  <a:gd name="connsiteX723" fmla="*/ 6363 w 10000"/>
                  <a:gd name="connsiteY723" fmla="*/ 9236 h 10000"/>
                  <a:gd name="connsiteX724" fmla="*/ 6380 w 10000"/>
                  <a:gd name="connsiteY724" fmla="*/ 9258 h 10000"/>
                  <a:gd name="connsiteX725" fmla="*/ 6393 w 10000"/>
                  <a:gd name="connsiteY725" fmla="*/ 9278 h 10000"/>
                  <a:gd name="connsiteX726" fmla="*/ 6396 w 10000"/>
                  <a:gd name="connsiteY726" fmla="*/ 9288 h 10000"/>
                  <a:gd name="connsiteX727" fmla="*/ 6407 w 10000"/>
                  <a:gd name="connsiteY727" fmla="*/ 9297 h 10000"/>
                  <a:gd name="connsiteX728" fmla="*/ 6410 w 10000"/>
                  <a:gd name="connsiteY728" fmla="*/ 9307 h 10000"/>
                  <a:gd name="connsiteX729" fmla="*/ 6416 w 10000"/>
                  <a:gd name="connsiteY729" fmla="*/ 9317 h 10000"/>
                  <a:gd name="connsiteX730" fmla="*/ 6424 w 10000"/>
                  <a:gd name="connsiteY730" fmla="*/ 9326 h 10000"/>
                  <a:gd name="connsiteX731" fmla="*/ 6435 w 10000"/>
                  <a:gd name="connsiteY731" fmla="*/ 9336 h 10000"/>
                  <a:gd name="connsiteX732" fmla="*/ 6443 w 10000"/>
                  <a:gd name="connsiteY732" fmla="*/ 9346 h 10000"/>
                  <a:gd name="connsiteX733" fmla="*/ 6449 w 10000"/>
                  <a:gd name="connsiteY733" fmla="*/ 9362 h 10000"/>
                  <a:gd name="connsiteX734" fmla="*/ 6452 w 10000"/>
                  <a:gd name="connsiteY734" fmla="*/ 9372 h 10000"/>
                  <a:gd name="connsiteX735" fmla="*/ 6449 w 10000"/>
                  <a:gd name="connsiteY735" fmla="*/ 9381 h 10000"/>
                  <a:gd name="connsiteX736" fmla="*/ 6465 w 10000"/>
                  <a:gd name="connsiteY736" fmla="*/ 9394 h 10000"/>
                  <a:gd name="connsiteX737" fmla="*/ 6468 w 10000"/>
                  <a:gd name="connsiteY737" fmla="*/ 9420 h 10000"/>
                  <a:gd name="connsiteX738" fmla="*/ 6493 w 10000"/>
                  <a:gd name="connsiteY738" fmla="*/ 9430 h 10000"/>
                  <a:gd name="connsiteX739" fmla="*/ 6507 w 10000"/>
                  <a:gd name="connsiteY739" fmla="*/ 9440 h 10000"/>
                  <a:gd name="connsiteX740" fmla="*/ 6524 w 10000"/>
                  <a:gd name="connsiteY740" fmla="*/ 9459 h 10000"/>
                  <a:gd name="connsiteX741" fmla="*/ 6532 w 10000"/>
                  <a:gd name="connsiteY741" fmla="*/ 9485 h 10000"/>
                  <a:gd name="connsiteX742" fmla="*/ 6537 w 10000"/>
                  <a:gd name="connsiteY742" fmla="*/ 9498 h 10000"/>
                  <a:gd name="connsiteX743" fmla="*/ 6571 w 10000"/>
                  <a:gd name="connsiteY743" fmla="*/ 9508 h 10000"/>
                  <a:gd name="connsiteX744" fmla="*/ 6596 w 10000"/>
                  <a:gd name="connsiteY744" fmla="*/ 9508 h 10000"/>
                  <a:gd name="connsiteX745" fmla="*/ 6637 w 10000"/>
                  <a:gd name="connsiteY745" fmla="*/ 9517 h 10000"/>
                  <a:gd name="connsiteX746" fmla="*/ 6662 w 10000"/>
                  <a:gd name="connsiteY746" fmla="*/ 9524 h 10000"/>
                  <a:gd name="connsiteX747" fmla="*/ 6679 w 10000"/>
                  <a:gd name="connsiteY747" fmla="*/ 9517 h 10000"/>
                  <a:gd name="connsiteX748" fmla="*/ 6679 w 10000"/>
                  <a:gd name="connsiteY748" fmla="*/ 9505 h 10000"/>
                  <a:gd name="connsiteX749" fmla="*/ 6690 w 10000"/>
                  <a:gd name="connsiteY749" fmla="*/ 9485 h 10000"/>
                  <a:gd name="connsiteX750" fmla="*/ 6693 w 10000"/>
                  <a:gd name="connsiteY750" fmla="*/ 9479 h 10000"/>
                  <a:gd name="connsiteX751" fmla="*/ 6706 w 10000"/>
                  <a:gd name="connsiteY751" fmla="*/ 9469 h 10000"/>
                  <a:gd name="connsiteX752" fmla="*/ 6709 w 10000"/>
                  <a:gd name="connsiteY752" fmla="*/ 9462 h 10000"/>
                  <a:gd name="connsiteX753" fmla="*/ 6717 w 10000"/>
                  <a:gd name="connsiteY753" fmla="*/ 9459 h 10000"/>
                  <a:gd name="connsiteX754" fmla="*/ 6726 w 10000"/>
                  <a:gd name="connsiteY754" fmla="*/ 9459 h 10000"/>
                  <a:gd name="connsiteX755" fmla="*/ 6742 w 10000"/>
                  <a:gd name="connsiteY755" fmla="*/ 9462 h 10000"/>
                  <a:gd name="connsiteX756" fmla="*/ 6759 w 10000"/>
                  <a:gd name="connsiteY756" fmla="*/ 9479 h 10000"/>
                  <a:gd name="connsiteX757" fmla="*/ 6781 w 10000"/>
                  <a:gd name="connsiteY757" fmla="*/ 9485 h 10000"/>
                  <a:gd name="connsiteX758" fmla="*/ 6795 w 10000"/>
                  <a:gd name="connsiteY758" fmla="*/ 9485 h 10000"/>
                  <a:gd name="connsiteX759" fmla="*/ 6803 w 10000"/>
                  <a:gd name="connsiteY759" fmla="*/ 9498 h 10000"/>
                  <a:gd name="connsiteX760" fmla="*/ 6806 w 10000"/>
                  <a:gd name="connsiteY760" fmla="*/ 9508 h 10000"/>
                  <a:gd name="connsiteX761" fmla="*/ 6823 w 10000"/>
                  <a:gd name="connsiteY761" fmla="*/ 9514 h 10000"/>
                  <a:gd name="connsiteX762" fmla="*/ 6831 w 10000"/>
                  <a:gd name="connsiteY762" fmla="*/ 9514 h 10000"/>
                  <a:gd name="connsiteX763" fmla="*/ 6848 w 10000"/>
                  <a:gd name="connsiteY763" fmla="*/ 9514 h 10000"/>
                  <a:gd name="connsiteX764" fmla="*/ 6856 w 10000"/>
                  <a:gd name="connsiteY764" fmla="*/ 9517 h 10000"/>
                  <a:gd name="connsiteX765" fmla="*/ 6878 w 10000"/>
                  <a:gd name="connsiteY765" fmla="*/ 9524 h 10000"/>
                  <a:gd name="connsiteX766" fmla="*/ 6895 w 10000"/>
                  <a:gd name="connsiteY766" fmla="*/ 9524 h 10000"/>
                  <a:gd name="connsiteX767" fmla="*/ 6917 w 10000"/>
                  <a:gd name="connsiteY767" fmla="*/ 9527 h 10000"/>
                  <a:gd name="connsiteX768" fmla="*/ 6934 w 10000"/>
                  <a:gd name="connsiteY768" fmla="*/ 9534 h 10000"/>
                  <a:gd name="connsiteX769" fmla="*/ 6961 w 10000"/>
                  <a:gd name="connsiteY769" fmla="*/ 9543 h 10000"/>
                  <a:gd name="connsiteX770" fmla="*/ 6989 w 10000"/>
                  <a:gd name="connsiteY770" fmla="*/ 9547 h 10000"/>
                  <a:gd name="connsiteX771" fmla="*/ 7014 w 10000"/>
                  <a:gd name="connsiteY771" fmla="*/ 9543 h 10000"/>
                  <a:gd name="connsiteX772" fmla="*/ 7033 w 10000"/>
                  <a:gd name="connsiteY772" fmla="*/ 9543 h 10000"/>
                  <a:gd name="connsiteX773" fmla="*/ 7042 w 10000"/>
                  <a:gd name="connsiteY773" fmla="*/ 9547 h 10000"/>
                  <a:gd name="connsiteX774" fmla="*/ 7069 w 10000"/>
                  <a:gd name="connsiteY774" fmla="*/ 9647 h 10000"/>
                  <a:gd name="connsiteX775" fmla="*/ 7122 w 10000"/>
                  <a:gd name="connsiteY775" fmla="*/ 9734 h 10000"/>
                  <a:gd name="connsiteX776" fmla="*/ 7147 w 10000"/>
                  <a:gd name="connsiteY776" fmla="*/ 9744 h 10000"/>
                  <a:gd name="connsiteX777" fmla="*/ 7169 w 10000"/>
                  <a:gd name="connsiteY777" fmla="*/ 9741 h 10000"/>
                  <a:gd name="connsiteX778" fmla="*/ 7177 w 10000"/>
                  <a:gd name="connsiteY778" fmla="*/ 9744 h 10000"/>
                  <a:gd name="connsiteX779" fmla="*/ 7186 w 10000"/>
                  <a:gd name="connsiteY779" fmla="*/ 9754 h 10000"/>
                  <a:gd name="connsiteX780" fmla="*/ 7191 w 10000"/>
                  <a:gd name="connsiteY780" fmla="*/ 9773 h 10000"/>
                  <a:gd name="connsiteX781" fmla="*/ 7208 w 10000"/>
                  <a:gd name="connsiteY781" fmla="*/ 9783 h 10000"/>
                  <a:gd name="connsiteX782" fmla="*/ 7219 w 10000"/>
                  <a:gd name="connsiteY782" fmla="*/ 9793 h 10000"/>
                  <a:gd name="connsiteX783" fmla="*/ 7235 w 10000"/>
                  <a:gd name="connsiteY783" fmla="*/ 9802 h 10000"/>
                  <a:gd name="connsiteX784" fmla="*/ 7249 w 10000"/>
                  <a:gd name="connsiteY784" fmla="*/ 9819 h 10000"/>
                  <a:gd name="connsiteX785" fmla="*/ 7255 w 10000"/>
                  <a:gd name="connsiteY785" fmla="*/ 9835 h 10000"/>
                  <a:gd name="connsiteX786" fmla="*/ 7255 w 10000"/>
                  <a:gd name="connsiteY786" fmla="*/ 9848 h 10000"/>
                  <a:gd name="connsiteX787" fmla="*/ 7249 w 10000"/>
                  <a:gd name="connsiteY787" fmla="*/ 9848 h 10000"/>
                  <a:gd name="connsiteX788" fmla="*/ 7244 w 10000"/>
                  <a:gd name="connsiteY788" fmla="*/ 9858 h 10000"/>
                  <a:gd name="connsiteX789" fmla="*/ 7235 w 10000"/>
                  <a:gd name="connsiteY789" fmla="*/ 9883 h 10000"/>
                  <a:gd name="connsiteX790" fmla="*/ 7244 w 10000"/>
                  <a:gd name="connsiteY790" fmla="*/ 9903 h 10000"/>
                  <a:gd name="connsiteX791" fmla="*/ 7258 w 10000"/>
                  <a:gd name="connsiteY791" fmla="*/ 9926 h 10000"/>
                  <a:gd name="connsiteX792" fmla="*/ 7263 w 10000"/>
                  <a:gd name="connsiteY792" fmla="*/ 9948 h 10000"/>
                  <a:gd name="connsiteX793" fmla="*/ 7274 w 10000"/>
                  <a:gd name="connsiteY793" fmla="*/ 9968 h 10000"/>
                  <a:gd name="connsiteX794" fmla="*/ 7283 w 10000"/>
                  <a:gd name="connsiteY794" fmla="*/ 9987 h 10000"/>
                  <a:gd name="connsiteX795" fmla="*/ 7291 w 10000"/>
                  <a:gd name="connsiteY795" fmla="*/ 10000 h 10000"/>
                  <a:gd name="connsiteX796" fmla="*/ 7305 w 10000"/>
                  <a:gd name="connsiteY796" fmla="*/ 9997 h 10000"/>
                  <a:gd name="connsiteX797" fmla="*/ 7313 w 10000"/>
                  <a:gd name="connsiteY797" fmla="*/ 9977 h 10000"/>
                  <a:gd name="connsiteX798" fmla="*/ 7324 w 10000"/>
                  <a:gd name="connsiteY798" fmla="*/ 9968 h 10000"/>
                  <a:gd name="connsiteX799" fmla="*/ 7341 w 10000"/>
                  <a:gd name="connsiteY799" fmla="*/ 9971 h 10000"/>
                  <a:gd name="connsiteX800" fmla="*/ 7368 w 10000"/>
                  <a:gd name="connsiteY800" fmla="*/ 9987 h 10000"/>
                  <a:gd name="connsiteX801" fmla="*/ 7380 w 10000"/>
                  <a:gd name="connsiteY801" fmla="*/ 9990 h 10000"/>
                  <a:gd name="connsiteX802" fmla="*/ 7393 w 10000"/>
                  <a:gd name="connsiteY802" fmla="*/ 9981 h 10000"/>
                  <a:gd name="connsiteX803" fmla="*/ 7404 w 10000"/>
                  <a:gd name="connsiteY803" fmla="*/ 9968 h 10000"/>
                  <a:gd name="connsiteX804" fmla="*/ 7418 w 10000"/>
                  <a:gd name="connsiteY804" fmla="*/ 9948 h 10000"/>
                  <a:gd name="connsiteX805" fmla="*/ 7427 w 10000"/>
                  <a:gd name="connsiteY805" fmla="*/ 9922 h 10000"/>
                  <a:gd name="connsiteX806" fmla="*/ 7427 w 10000"/>
                  <a:gd name="connsiteY806" fmla="*/ 9906 h 10000"/>
                  <a:gd name="connsiteX807" fmla="*/ 7404 w 10000"/>
                  <a:gd name="connsiteY807" fmla="*/ 9877 h 10000"/>
                  <a:gd name="connsiteX808" fmla="*/ 7388 w 10000"/>
                  <a:gd name="connsiteY808" fmla="*/ 9854 h 10000"/>
                  <a:gd name="connsiteX809" fmla="*/ 7385 w 10000"/>
                  <a:gd name="connsiteY809" fmla="*/ 9845 h 10000"/>
                  <a:gd name="connsiteX810" fmla="*/ 7385 w 10000"/>
                  <a:gd name="connsiteY810" fmla="*/ 9825 h 10000"/>
                  <a:gd name="connsiteX811" fmla="*/ 7385 w 10000"/>
                  <a:gd name="connsiteY811" fmla="*/ 9819 h 10000"/>
                  <a:gd name="connsiteX812" fmla="*/ 7393 w 10000"/>
                  <a:gd name="connsiteY812" fmla="*/ 9809 h 10000"/>
                  <a:gd name="connsiteX813" fmla="*/ 7404 w 10000"/>
                  <a:gd name="connsiteY813" fmla="*/ 9793 h 10000"/>
                  <a:gd name="connsiteX814" fmla="*/ 7413 w 10000"/>
                  <a:gd name="connsiteY814" fmla="*/ 9783 h 10000"/>
                  <a:gd name="connsiteX815" fmla="*/ 7404 w 10000"/>
                  <a:gd name="connsiteY815" fmla="*/ 9770 h 10000"/>
                  <a:gd name="connsiteX816" fmla="*/ 7388 w 10000"/>
                  <a:gd name="connsiteY816" fmla="*/ 9760 h 10000"/>
                  <a:gd name="connsiteX817" fmla="*/ 7371 w 10000"/>
                  <a:gd name="connsiteY817" fmla="*/ 9744 h 10000"/>
                  <a:gd name="connsiteX818" fmla="*/ 7363 w 10000"/>
                  <a:gd name="connsiteY818" fmla="*/ 9731 h 10000"/>
                  <a:gd name="connsiteX819" fmla="*/ 7355 w 10000"/>
                  <a:gd name="connsiteY819" fmla="*/ 9715 h 10000"/>
                  <a:gd name="connsiteX820" fmla="*/ 7360 w 10000"/>
                  <a:gd name="connsiteY820" fmla="*/ 9686 h 10000"/>
                  <a:gd name="connsiteX821" fmla="*/ 7363 w 10000"/>
                  <a:gd name="connsiteY821" fmla="*/ 9657 h 10000"/>
                  <a:gd name="connsiteX822" fmla="*/ 7360 w 10000"/>
                  <a:gd name="connsiteY822" fmla="*/ 9631 h 10000"/>
                  <a:gd name="connsiteX823" fmla="*/ 7346 w 10000"/>
                  <a:gd name="connsiteY823" fmla="*/ 9611 h 10000"/>
                  <a:gd name="connsiteX824" fmla="*/ 7332 w 10000"/>
                  <a:gd name="connsiteY824" fmla="*/ 9585 h 10000"/>
                  <a:gd name="connsiteX825" fmla="*/ 7324 w 10000"/>
                  <a:gd name="connsiteY825" fmla="*/ 9573 h 10000"/>
                  <a:gd name="connsiteX826" fmla="*/ 7324 w 10000"/>
                  <a:gd name="connsiteY826" fmla="*/ 9553 h 10000"/>
                  <a:gd name="connsiteX827" fmla="*/ 7324 w 10000"/>
                  <a:gd name="connsiteY827" fmla="*/ 9543 h 10000"/>
                  <a:gd name="connsiteX828" fmla="*/ 7324 w 10000"/>
                  <a:gd name="connsiteY828" fmla="*/ 9517 h 10000"/>
                  <a:gd name="connsiteX829" fmla="*/ 7324 w 10000"/>
                  <a:gd name="connsiteY829" fmla="*/ 9498 h 10000"/>
                  <a:gd name="connsiteX830" fmla="*/ 7332 w 10000"/>
                  <a:gd name="connsiteY830" fmla="*/ 9479 h 10000"/>
                  <a:gd name="connsiteX831" fmla="*/ 7341 w 10000"/>
                  <a:gd name="connsiteY831" fmla="*/ 9462 h 10000"/>
                  <a:gd name="connsiteX832" fmla="*/ 7352 w 10000"/>
                  <a:gd name="connsiteY832" fmla="*/ 9459 h 10000"/>
                  <a:gd name="connsiteX833" fmla="*/ 7360 w 10000"/>
                  <a:gd name="connsiteY833" fmla="*/ 9443 h 10000"/>
                  <a:gd name="connsiteX834" fmla="*/ 7363 w 10000"/>
                  <a:gd name="connsiteY834" fmla="*/ 9433 h 10000"/>
                  <a:gd name="connsiteX835" fmla="*/ 7377 w 10000"/>
                  <a:gd name="connsiteY835" fmla="*/ 9433 h 10000"/>
                  <a:gd name="connsiteX836" fmla="*/ 7388 w 10000"/>
                  <a:gd name="connsiteY836" fmla="*/ 9430 h 10000"/>
                  <a:gd name="connsiteX837" fmla="*/ 7396 w 10000"/>
                  <a:gd name="connsiteY837" fmla="*/ 9430 h 10000"/>
                  <a:gd name="connsiteX838" fmla="*/ 7402 w 10000"/>
                  <a:gd name="connsiteY838" fmla="*/ 9424 h 10000"/>
                  <a:gd name="connsiteX839" fmla="*/ 7396 w 10000"/>
                  <a:gd name="connsiteY839" fmla="*/ 9414 h 10000"/>
                  <a:gd name="connsiteX840" fmla="*/ 7388 w 10000"/>
                  <a:gd name="connsiteY840" fmla="*/ 9401 h 10000"/>
                  <a:gd name="connsiteX841" fmla="*/ 7371 w 10000"/>
                  <a:gd name="connsiteY841" fmla="*/ 9391 h 10000"/>
                  <a:gd name="connsiteX842" fmla="*/ 7355 w 10000"/>
                  <a:gd name="connsiteY842" fmla="*/ 9375 h 10000"/>
                  <a:gd name="connsiteX843" fmla="*/ 7332 w 10000"/>
                  <a:gd name="connsiteY843" fmla="*/ 9356 h 10000"/>
                  <a:gd name="connsiteX844" fmla="*/ 7313 w 10000"/>
                  <a:gd name="connsiteY844" fmla="*/ 9330 h 10000"/>
                  <a:gd name="connsiteX845" fmla="*/ 7307 w 10000"/>
                  <a:gd name="connsiteY845" fmla="*/ 9310 h 10000"/>
                  <a:gd name="connsiteX846" fmla="*/ 7305 w 10000"/>
                  <a:gd name="connsiteY846" fmla="*/ 9291 h 10000"/>
                  <a:gd name="connsiteX847" fmla="*/ 7305 w 10000"/>
                  <a:gd name="connsiteY847" fmla="*/ 9278 h 10000"/>
                  <a:gd name="connsiteX848" fmla="*/ 7296 w 10000"/>
                  <a:gd name="connsiteY848" fmla="*/ 9268 h 10000"/>
                  <a:gd name="connsiteX849" fmla="*/ 7296 w 10000"/>
                  <a:gd name="connsiteY849" fmla="*/ 9249 h 10000"/>
                  <a:gd name="connsiteX850" fmla="*/ 7291 w 10000"/>
                  <a:gd name="connsiteY850" fmla="*/ 9226 h 10000"/>
                  <a:gd name="connsiteX851" fmla="*/ 7283 w 10000"/>
                  <a:gd name="connsiteY851" fmla="*/ 9213 h 10000"/>
                  <a:gd name="connsiteX852" fmla="*/ 7274 w 10000"/>
                  <a:gd name="connsiteY852" fmla="*/ 9194 h 10000"/>
                  <a:gd name="connsiteX853" fmla="*/ 7274 w 10000"/>
                  <a:gd name="connsiteY853" fmla="*/ 9174 h 10000"/>
                  <a:gd name="connsiteX854" fmla="*/ 7280 w 10000"/>
                  <a:gd name="connsiteY854" fmla="*/ 9148 h 10000"/>
                  <a:gd name="connsiteX855" fmla="*/ 7283 w 10000"/>
                  <a:gd name="connsiteY855" fmla="*/ 9119 h 10000"/>
                  <a:gd name="connsiteX856" fmla="*/ 7291 w 10000"/>
                  <a:gd name="connsiteY856" fmla="*/ 9100 h 10000"/>
                  <a:gd name="connsiteX857" fmla="*/ 7307 w 10000"/>
                  <a:gd name="connsiteY857" fmla="*/ 9080 h 10000"/>
                  <a:gd name="connsiteX858" fmla="*/ 7324 w 10000"/>
                  <a:gd name="connsiteY858" fmla="*/ 9054 h 10000"/>
                  <a:gd name="connsiteX859" fmla="*/ 7341 w 10000"/>
                  <a:gd name="connsiteY859" fmla="*/ 9054 h 10000"/>
                  <a:gd name="connsiteX860" fmla="*/ 7352 w 10000"/>
                  <a:gd name="connsiteY860" fmla="*/ 9054 h 10000"/>
                  <a:gd name="connsiteX861" fmla="*/ 7346 w 10000"/>
                  <a:gd name="connsiteY861" fmla="*/ 9032 h 10000"/>
                  <a:gd name="connsiteX862" fmla="*/ 7341 w 10000"/>
                  <a:gd name="connsiteY862" fmla="*/ 9022 h 10000"/>
                  <a:gd name="connsiteX863" fmla="*/ 7352 w 10000"/>
                  <a:gd name="connsiteY863" fmla="*/ 8999 h 10000"/>
                  <a:gd name="connsiteX864" fmla="*/ 7360 w 10000"/>
                  <a:gd name="connsiteY864" fmla="*/ 8967 h 10000"/>
                  <a:gd name="connsiteX865" fmla="*/ 7368 w 10000"/>
                  <a:gd name="connsiteY865" fmla="*/ 8922 h 10000"/>
                  <a:gd name="connsiteX866" fmla="*/ 7377 w 10000"/>
                  <a:gd name="connsiteY866" fmla="*/ 8896 h 10000"/>
                  <a:gd name="connsiteX867" fmla="*/ 7380 w 10000"/>
                  <a:gd name="connsiteY867" fmla="*/ 8867 h 10000"/>
                  <a:gd name="connsiteX868" fmla="*/ 7402 w 10000"/>
                  <a:gd name="connsiteY868" fmla="*/ 8824 h 10000"/>
                  <a:gd name="connsiteX869" fmla="*/ 7402 w 10000"/>
                  <a:gd name="connsiteY869" fmla="*/ 8808 h 10000"/>
                  <a:gd name="connsiteX870" fmla="*/ 7393 w 10000"/>
                  <a:gd name="connsiteY870" fmla="*/ 8795 h 10000"/>
                  <a:gd name="connsiteX871" fmla="*/ 7388 w 10000"/>
                  <a:gd name="connsiteY871" fmla="*/ 8799 h 10000"/>
                  <a:gd name="connsiteX872" fmla="*/ 7396 w 10000"/>
                  <a:gd name="connsiteY872" fmla="*/ 8789 h 10000"/>
                  <a:gd name="connsiteX873" fmla="*/ 7404 w 10000"/>
                  <a:gd name="connsiteY873" fmla="*/ 8789 h 10000"/>
                  <a:gd name="connsiteX874" fmla="*/ 7421 w 10000"/>
                  <a:gd name="connsiteY874" fmla="*/ 8769 h 10000"/>
                  <a:gd name="connsiteX875" fmla="*/ 7443 w 10000"/>
                  <a:gd name="connsiteY875" fmla="*/ 8763 h 10000"/>
                  <a:gd name="connsiteX876" fmla="*/ 7452 w 10000"/>
                  <a:gd name="connsiteY876" fmla="*/ 8769 h 10000"/>
                  <a:gd name="connsiteX877" fmla="*/ 7468 w 10000"/>
                  <a:gd name="connsiteY877" fmla="*/ 8769 h 10000"/>
                  <a:gd name="connsiteX878" fmla="*/ 7499 w 10000"/>
                  <a:gd name="connsiteY878" fmla="*/ 8763 h 10000"/>
                  <a:gd name="connsiteX879" fmla="*/ 7526 w 10000"/>
                  <a:gd name="connsiteY879" fmla="*/ 8763 h 10000"/>
                  <a:gd name="connsiteX880" fmla="*/ 7532 w 10000"/>
                  <a:gd name="connsiteY880" fmla="*/ 8763 h 10000"/>
                  <a:gd name="connsiteX881" fmla="*/ 7554 w 10000"/>
                  <a:gd name="connsiteY881" fmla="*/ 8744 h 10000"/>
                  <a:gd name="connsiteX882" fmla="*/ 7571 w 10000"/>
                  <a:gd name="connsiteY882" fmla="*/ 8731 h 10000"/>
                  <a:gd name="connsiteX883" fmla="*/ 7587 w 10000"/>
                  <a:gd name="connsiteY883" fmla="*/ 8711 h 10000"/>
                  <a:gd name="connsiteX884" fmla="*/ 7607 w 10000"/>
                  <a:gd name="connsiteY884" fmla="*/ 8711 h 10000"/>
                  <a:gd name="connsiteX885" fmla="*/ 7634 w 10000"/>
                  <a:gd name="connsiteY885" fmla="*/ 8705 h 10000"/>
                  <a:gd name="connsiteX886" fmla="*/ 7643 w 10000"/>
                  <a:gd name="connsiteY886" fmla="*/ 8682 h 10000"/>
                  <a:gd name="connsiteX887" fmla="*/ 7654 w 10000"/>
                  <a:gd name="connsiteY887" fmla="*/ 8666 h 10000"/>
                  <a:gd name="connsiteX888" fmla="*/ 7668 w 10000"/>
                  <a:gd name="connsiteY888" fmla="*/ 8666 h 10000"/>
                  <a:gd name="connsiteX889" fmla="*/ 7676 w 10000"/>
                  <a:gd name="connsiteY889" fmla="*/ 8682 h 10000"/>
                  <a:gd name="connsiteX890" fmla="*/ 7704 w 10000"/>
                  <a:gd name="connsiteY890" fmla="*/ 8669 h 10000"/>
                  <a:gd name="connsiteX891" fmla="*/ 7712 w 10000"/>
                  <a:gd name="connsiteY891" fmla="*/ 8669 h 10000"/>
                  <a:gd name="connsiteX892" fmla="*/ 7720 w 10000"/>
                  <a:gd name="connsiteY892" fmla="*/ 8669 h 10000"/>
                  <a:gd name="connsiteX893" fmla="*/ 7726 w 10000"/>
                  <a:gd name="connsiteY893" fmla="*/ 8656 h 10000"/>
                  <a:gd name="connsiteX894" fmla="*/ 7734 w 10000"/>
                  <a:gd name="connsiteY894" fmla="*/ 8650 h 10000"/>
                  <a:gd name="connsiteX895" fmla="*/ 7742 w 10000"/>
                  <a:gd name="connsiteY895" fmla="*/ 8650 h 10000"/>
                  <a:gd name="connsiteX896" fmla="*/ 7759 w 10000"/>
                  <a:gd name="connsiteY896" fmla="*/ 8650 h 10000"/>
                  <a:gd name="connsiteX897" fmla="*/ 7756 w 10000"/>
                  <a:gd name="connsiteY897" fmla="*/ 8630 h 10000"/>
                  <a:gd name="connsiteX898" fmla="*/ 7751 w 10000"/>
                  <a:gd name="connsiteY898" fmla="*/ 8627 h 10000"/>
                  <a:gd name="connsiteX899" fmla="*/ 7742 w 10000"/>
                  <a:gd name="connsiteY899" fmla="*/ 8620 h 10000"/>
                  <a:gd name="connsiteX900" fmla="*/ 7734 w 10000"/>
                  <a:gd name="connsiteY900" fmla="*/ 8591 h 10000"/>
                  <a:gd name="connsiteX901" fmla="*/ 7709 w 10000"/>
                  <a:gd name="connsiteY901" fmla="*/ 8582 h 10000"/>
                  <a:gd name="connsiteX902" fmla="*/ 7695 w 10000"/>
                  <a:gd name="connsiteY902" fmla="*/ 8578 h 10000"/>
                  <a:gd name="connsiteX903" fmla="*/ 7668 w 10000"/>
                  <a:gd name="connsiteY903" fmla="*/ 8562 h 10000"/>
                  <a:gd name="connsiteX904" fmla="*/ 7645 w 10000"/>
                  <a:gd name="connsiteY904" fmla="*/ 8552 h 10000"/>
                  <a:gd name="connsiteX905" fmla="*/ 7615 w 10000"/>
                  <a:gd name="connsiteY905" fmla="*/ 8543 h 10000"/>
                  <a:gd name="connsiteX906" fmla="*/ 7596 w 10000"/>
                  <a:gd name="connsiteY906" fmla="*/ 8527 h 10000"/>
                  <a:gd name="connsiteX907" fmla="*/ 7565 w 10000"/>
                  <a:gd name="connsiteY907" fmla="*/ 8494 h 10000"/>
                  <a:gd name="connsiteX908" fmla="*/ 7562 w 10000"/>
                  <a:gd name="connsiteY908" fmla="*/ 8475 h 10000"/>
                  <a:gd name="connsiteX909" fmla="*/ 7540 w 10000"/>
                  <a:gd name="connsiteY909" fmla="*/ 8455 h 10000"/>
                  <a:gd name="connsiteX910" fmla="*/ 7535 w 10000"/>
                  <a:gd name="connsiteY910" fmla="*/ 8446 h 10000"/>
                  <a:gd name="connsiteX911" fmla="*/ 7535 w 10000"/>
                  <a:gd name="connsiteY911" fmla="*/ 8420 h 10000"/>
                  <a:gd name="connsiteX912" fmla="*/ 7535 w 10000"/>
                  <a:gd name="connsiteY912" fmla="*/ 8391 h 10000"/>
                  <a:gd name="connsiteX913" fmla="*/ 7548 w 10000"/>
                  <a:gd name="connsiteY913" fmla="*/ 8345 h 10000"/>
                  <a:gd name="connsiteX914" fmla="*/ 7562 w 10000"/>
                  <a:gd name="connsiteY914" fmla="*/ 8319 h 10000"/>
                  <a:gd name="connsiteX915" fmla="*/ 7582 w 10000"/>
                  <a:gd name="connsiteY915" fmla="*/ 8310 h 10000"/>
                  <a:gd name="connsiteX916" fmla="*/ 7607 w 10000"/>
                  <a:gd name="connsiteY916" fmla="*/ 8300 h 10000"/>
                  <a:gd name="connsiteX917" fmla="*/ 7629 w 10000"/>
                  <a:gd name="connsiteY917" fmla="*/ 8300 h 10000"/>
                  <a:gd name="connsiteX918" fmla="*/ 7651 w 10000"/>
                  <a:gd name="connsiteY918" fmla="*/ 8297 h 10000"/>
                  <a:gd name="connsiteX919" fmla="*/ 7668 w 10000"/>
                  <a:gd name="connsiteY919" fmla="*/ 8280 h 10000"/>
                  <a:gd name="connsiteX920" fmla="*/ 7687 w 10000"/>
                  <a:gd name="connsiteY920" fmla="*/ 8267 h 10000"/>
                  <a:gd name="connsiteX921" fmla="*/ 7693 w 10000"/>
                  <a:gd name="connsiteY921" fmla="*/ 8261 h 10000"/>
                  <a:gd name="connsiteX922" fmla="*/ 7701 w 10000"/>
                  <a:gd name="connsiteY922" fmla="*/ 8248 h 10000"/>
                  <a:gd name="connsiteX923" fmla="*/ 7712 w 10000"/>
                  <a:gd name="connsiteY923" fmla="*/ 8238 h 10000"/>
                  <a:gd name="connsiteX924" fmla="*/ 7731 w 10000"/>
                  <a:gd name="connsiteY924" fmla="*/ 8222 h 10000"/>
                  <a:gd name="connsiteX925" fmla="*/ 7740 w 10000"/>
                  <a:gd name="connsiteY925" fmla="*/ 8206 h 10000"/>
                  <a:gd name="connsiteX926" fmla="*/ 7756 w 10000"/>
                  <a:gd name="connsiteY926" fmla="*/ 8183 h 10000"/>
                  <a:gd name="connsiteX927" fmla="*/ 7773 w 10000"/>
                  <a:gd name="connsiteY927" fmla="*/ 8177 h 10000"/>
                  <a:gd name="connsiteX928" fmla="*/ 7784 w 10000"/>
                  <a:gd name="connsiteY928" fmla="*/ 8183 h 10000"/>
                  <a:gd name="connsiteX929" fmla="*/ 7801 w 10000"/>
                  <a:gd name="connsiteY929" fmla="*/ 8174 h 10000"/>
                  <a:gd name="connsiteX930" fmla="*/ 7801 w 10000"/>
                  <a:gd name="connsiteY930" fmla="*/ 8157 h 10000"/>
                  <a:gd name="connsiteX931" fmla="*/ 7817 w 10000"/>
                  <a:gd name="connsiteY931" fmla="*/ 8164 h 10000"/>
                  <a:gd name="connsiteX932" fmla="*/ 7837 w 10000"/>
                  <a:gd name="connsiteY932" fmla="*/ 8164 h 10000"/>
                  <a:gd name="connsiteX933" fmla="*/ 7856 w 10000"/>
                  <a:gd name="connsiteY933" fmla="*/ 8164 h 10000"/>
                  <a:gd name="connsiteX934" fmla="*/ 7870 w 10000"/>
                  <a:gd name="connsiteY934" fmla="*/ 8167 h 10000"/>
                  <a:gd name="connsiteX935" fmla="*/ 7881 w 10000"/>
                  <a:gd name="connsiteY935" fmla="*/ 8174 h 10000"/>
                  <a:gd name="connsiteX936" fmla="*/ 7898 w 10000"/>
                  <a:gd name="connsiteY936" fmla="*/ 8187 h 10000"/>
                  <a:gd name="connsiteX937" fmla="*/ 7917 w 10000"/>
                  <a:gd name="connsiteY937" fmla="*/ 8187 h 10000"/>
                  <a:gd name="connsiteX938" fmla="*/ 7928 w 10000"/>
                  <a:gd name="connsiteY938" fmla="*/ 8157 h 10000"/>
                  <a:gd name="connsiteX939" fmla="*/ 7942 w 10000"/>
                  <a:gd name="connsiteY939" fmla="*/ 8157 h 10000"/>
                  <a:gd name="connsiteX940" fmla="*/ 7958 w 10000"/>
                  <a:gd name="connsiteY940" fmla="*/ 8164 h 10000"/>
                  <a:gd name="connsiteX941" fmla="*/ 7983 w 10000"/>
                  <a:gd name="connsiteY941" fmla="*/ 8144 h 10000"/>
                  <a:gd name="connsiteX942" fmla="*/ 8000 w 10000"/>
                  <a:gd name="connsiteY942" fmla="*/ 8109 h 10000"/>
                  <a:gd name="connsiteX943" fmla="*/ 7994 w 10000"/>
                  <a:gd name="connsiteY943" fmla="*/ 8093 h 10000"/>
                  <a:gd name="connsiteX944" fmla="*/ 7983 w 10000"/>
                  <a:gd name="connsiteY944" fmla="*/ 8070 h 10000"/>
                  <a:gd name="connsiteX945" fmla="*/ 7986 w 10000"/>
                  <a:gd name="connsiteY945" fmla="*/ 8063 h 10000"/>
                  <a:gd name="connsiteX946" fmla="*/ 7978 w 10000"/>
                  <a:gd name="connsiteY946" fmla="*/ 8044 h 10000"/>
                  <a:gd name="connsiteX947" fmla="*/ 7986 w 10000"/>
                  <a:gd name="connsiteY947" fmla="*/ 8002 h 10000"/>
                  <a:gd name="connsiteX948" fmla="*/ 7983 w 10000"/>
                  <a:gd name="connsiteY948" fmla="*/ 7947 h 10000"/>
                  <a:gd name="connsiteX949" fmla="*/ 7961 w 10000"/>
                  <a:gd name="connsiteY949" fmla="*/ 7931 h 10000"/>
                  <a:gd name="connsiteX950" fmla="*/ 7958 w 10000"/>
                  <a:gd name="connsiteY950" fmla="*/ 7898 h 10000"/>
                  <a:gd name="connsiteX951" fmla="*/ 7953 w 10000"/>
                  <a:gd name="connsiteY951" fmla="*/ 7856 h 10000"/>
                  <a:gd name="connsiteX952" fmla="*/ 7967 w 10000"/>
                  <a:gd name="connsiteY952" fmla="*/ 7837 h 10000"/>
                  <a:gd name="connsiteX953" fmla="*/ 7950 w 10000"/>
                  <a:gd name="connsiteY953" fmla="*/ 7824 h 10000"/>
                  <a:gd name="connsiteX954" fmla="*/ 7906 w 10000"/>
                  <a:gd name="connsiteY954" fmla="*/ 7814 h 10000"/>
                  <a:gd name="connsiteX955" fmla="*/ 7878 w 10000"/>
                  <a:gd name="connsiteY955" fmla="*/ 7814 h 10000"/>
                  <a:gd name="connsiteX956" fmla="*/ 7870 w 10000"/>
                  <a:gd name="connsiteY956" fmla="*/ 7795 h 10000"/>
                  <a:gd name="connsiteX957" fmla="*/ 7878 w 10000"/>
                  <a:gd name="connsiteY957" fmla="*/ 7778 h 10000"/>
                  <a:gd name="connsiteX958" fmla="*/ 7881 w 10000"/>
                  <a:gd name="connsiteY958" fmla="*/ 7775 h 10000"/>
                  <a:gd name="connsiteX959" fmla="*/ 7878 w 10000"/>
                  <a:gd name="connsiteY959" fmla="*/ 7743 h 10000"/>
                  <a:gd name="connsiteX960" fmla="*/ 7895 w 10000"/>
                  <a:gd name="connsiteY960" fmla="*/ 7733 h 10000"/>
                  <a:gd name="connsiteX961" fmla="*/ 7911 w 10000"/>
                  <a:gd name="connsiteY961" fmla="*/ 7710 h 10000"/>
                  <a:gd name="connsiteX962" fmla="*/ 7911 w 10000"/>
                  <a:gd name="connsiteY962" fmla="*/ 7665 h 10000"/>
                  <a:gd name="connsiteX963" fmla="*/ 7917 w 10000"/>
                  <a:gd name="connsiteY963" fmla="*/ 7600 h 10000"/>
                  <a:gd name="connsiteX964" fmla="*/ 7928 w 10000"/>
                  <a:gd name="connsiteY964" fmla="*/ 7581 h 10000"/>
                  <a:gd name="connsiteX965" fmla="*/ 7917 w 10000"/>
                  <a:gd name="connsiteY965" fmla="*/ 7474 h 10000"/>
                  <a:gd name="connsiteX966" fmla="*/ 7873 w 10000"/>
                  <a:gd name="connsiteY966" fmla="*/ 7335 h 10000"/>
                  <a:gd name="connsiteX967" fmla="*/ 7756 w 10000"/>
                  <a:gd name="connsiteY967" fmla="*/ 7050 h 10000"/>
                  <a:gd name="connsiteX968" fmla="*/ 7679 w 10000"/>
                  <a:gd name="connsiteY968" fmla="*/ 6839 h 10000"/>
                  <a:gd name="connsiteX969" fmla="*/ 7668 w 10000"/>
                  <a:gd name="connsiteY969" fmla="*/ 6823 h 10000"/>
                  <a:gd name="connsiteX970" fmla="*/ 7659 w 10000"/>
                  <a:gd name="connsiteY970" fmla="*/ 6768 h 10000"/>
                  <a:gd name="connsiteX971" fmla="*/ 7659 w 10000"/>
                  <a:gd name="connsiteY971" fmla="*/ 6739 h 10000"/>
                  <a:gd name="connsiteX972" fmla="*/ 7651 w 10000"/>
                  <a:gd name="connsiteY972" fmla="*/ 6713 h 10000"/>
                  <a:gd name="connsiteX973" fmla="*/ 7654 w 10000"/>
                  <a:gd name="connsiteY973" fmla="*/ 6684 h 10000"/>
                  <a:gd name="connsiteX974" fmla="*/ 7643 w 10000"/>
                  <a:gd name="connsiteY974" fmla="*/ 6626 h 10000"/>
                  <a:gd name="connsiteX975" fmla="*/ 7629 w 10000"/>
                  <a:gd name="connsiteY975" fmla="*/ 6600 h 10000"/>
                  <a:gd name="connsiteX976" fmla="*/ 7629 w 10000"/>
                  <a:gd name="connsiteY976" fmla="*/ 6580 h 10000"/>
                  <a:gd name="connsiteX977" fmla="*/ 7623 w 10000"/>
                  <a:gd name="connsiteY977" fmla="*/ 6541 h 10000"/>
                  <a:gd name="connsiteX978" fmla="*/ 7615 w 10000"/>
                  <a:gd name="connsiteY978" fmla="*/ 6522 h 10000"/>
                  <a:gd name="connsiteX979" fmla="*/ 7598 w 10000"/>
                  <a:gd name="connsiteY979" fmla="*/ 6509 h 10000"/>
                  <a:gd name="connsiteX980" fmla="*/ 7587 w 10000"/>
                  <a:gd name="connsiteY980" fmla="*/ 6493 h 10000"/>
                  <a:gd name="connsiteX981" fmla="*/ 7579 w 10000"/>
                  <a:gd name="connsiteY981" fmla="*/ 6464 h 10000"/>
                  <a:gd name="connsiteX982" fmla="*/ 7587 w 10000"/>
                  <a:gd name="connsiteY982" fmla="*/ 6438 h 10000"/>
                  <a:gd name="connsiteX983" fmla="*/ 7596 w 10000"/>
                  <a:gd name="connsiteY983" fmla="*/ 6425 h 10000"/>
                  <a:gd name="connsiteX984" fmla="*/ 7590 w 10000"/>
                  <a:gd name="connsiteY984" fmla="*/ 6396 h 10000"/>
                  <a:gd name="connsiteX985" fmla="*/ 7590 w 10000"/>
                  <a:gd name="connsiteY985" fmla="*/ 6373 h 10000"/>
                  <a:gd name="connsiteX986" fmla="*/ 7587 w 10000"/>
                  <a:gd name="connsiteY986" fmla="*/ 6354 h 10000"/>
                  <a:gd name="connsiteX987" fmla="*/ 7582 w 10000"/>
                  <a:gd name="connsiteY987" fmla="*/ 6344 h 10000"/>
                  <a:gd name="connsiteX988" fmla="*/ 7582 w 10000"/>
                  <a:gd name="connsiteY988" fmla="*/ 6324 h 10000"/>
                  <a:gd name="connsiteX989" fmla="*/ 7571 w 10000"/>
                  <a:gd name="connsiteY989" fmla="*/ 6302 h 10000"/>
                  <a:gd name="connsiteX990" fmla="*/ 7548 w 10000"/>
                  <a:gd name="connsiteY990" fmla="*/ 6256 h 10000"/>
                  <a:gd name="connsiteX991" fmla="*/ 7546 w 10000"/>
                  <a:gd name="connsiteY991" fmla="*/ 6218 h 10000"/>
                  <a:gd name="connsiteX992" fmla="*/ 7540 w 10000"/>
                  <a:gd name="connsiteY992" fmla="*/ 6159 h 10000"/>
                  <a:gd name="connsiteX993" fmla="*/ 7535 w 10000"/>
                  <a:gd name="connsiteY993" fmla="*/ 6114 h 10000"/>
                  <a:gd name="connsiteX994" fmla="*/ 7535 w 10000"/>
                  <a:gd name="connsiteY994" fmla="*/ 6088 h 10000"/>
                  <a:gd name="connsiteX995" fmla="*/ 7540 w 10000"/>
                  <a:gd name="connsiteY995" fmla="*/ 6049 h 10000"/>
                  <a:gd name="connsiteX996" fmla="*/ 7546 w 10000"/>
                  <a:gd name="connsiteY996" fmla="*/ 6004 h 10000"/>
                  <a:gd name="connsiteX997" fmla="*/ 7548 w 10000"/>
                  <a:gd name="connsiteY997" fmla="*/ 5965 h 10000"/>
                  <a:gd name="connsiteX998" fmla="*/ 7548 w 10000"/>
                  <a:gd name="connsiteY998" fmla="*/ 5946 h 10000"/>
                  <a:gd name="connsiteX999" fmla="*/ 7548 w 10000"/>
                  <a:gd name="connsiteY999" fmla="*/ 5933 h 10000"/>
                  <a:gd name="connsiteX1000" fmla="*/ 7548 w 10000"/>
                  <a:gd name="connsiteY1000" fmla="*/ 5910 h 10000"/>
                  <a:gd name="connsiteX1001" fmla="*/ 7548 w 10000"/>
                  <a:gd name="connsiteY1001" fmla="*/ 5897 h 10000"/>
                  <a:gd name="connsiteX1002" fmla="*/ 7546 w 10000"/>
                  <a:gd name="connsiteY1002" fmla="*/ 5871 h 10000"/>
                  <a:gd name="connsiteX1003" fmla="*/ 7535 w 10000"/>
                  <a:gd name="connsiteY1003" fmla="*/ 5839 h 10000"/>
                  <a:gd name="connsiteX1004" fmla="*/ 7524 w 10000"/>
                  <a:gd name="connsiteY1004" fmla="*/ 5797 h 10000"/>
                  <a:gd name="connsiteX1005" fmla="*/ 7518 w 10000"/>
                  <a:gd name="connsiteY1005" fmla="*/ 5767 h 10000"/>
                  <a:gd name="connsiteX1006" fmla="*/ 7515 w 10000"/>
                  <a:gd name="connsiteY1006" fmla="*/ 5745 h 10000"/>
                  <a:gd name="connsiteX1007" fmla="*/ 7501 w 10000"/>
                  <a:gd name="connsiteY1007" fmla="*/ 5683 h 10000"/>
                  <a:gd name="connsiteX1008" fmla="*/ 7490 w 10000"/>
                  <a:gd name="connsiteY1008" fmla="*/ 5631 h 10000"/>
                  <a:gd name="connsiteX1009" fmla="*/ 7482 w 10000"/>
                  <a:gd name="connsiteY1009" fmla="*/ 5593 h 10000"/>
                  <a:gd name="connsiteX1010" fmla="*/ 7476 w 10000"/>
                  <a:gd name="connsiteY1010" fmla="*/ 5570 h 10000"/>
                  <a:gd name="connsiteX1011" fmla="*/ 7476 w 10000"/>
                  <a:gd name="connsiteY1011" fmla="*/ 5528 h 10000"/>
                  <a:gd name="connsiteX1012" fmla="*/ 7482 w 10000"/>
                  <a:gd name="connsiteY1012" fmla="*/ 5502 h 10000"/>
                  <a:gd name="connsiteX1013" fmla="*/ 7490 w 10000"/>
                  <a:gd name="connsiteY1013" fmla="*/ 5489 h 10000"/>
                  <a:gd name="connsiteX1014" fmla="*/ 7499 w 10000"/>
                  <a:gd name="connsiteY1014" fmla="*/ 5479 h 10000"/>
                  <a:gd name="connsiteX1015" fmla="*/ 7493 w 10000"/>
                  <a:gd name="connsiteY1015" fmla="*/ 5427 h 10000"/>
                  <a:gd name="connsiteX1016" fmla="*/ 7501 w 10000"/>
                  <a:gd name="connsiteY1016" fmla="*/ 5415 h 10000"/>
                  <a:gd name="connsiteX1017" fmla="*/ 7510 w 10000"/>
                  <a:gd name="connsiteY1017" fmla="*/ 5398 h 10000"/>
                  <a:gd name="connsiteX1018" fmla="*/ 7515 w 10000"/>
                  <a:gd name="connsiteY1018" fmla="*/ 5379 h 10000"/>
                  <a:gd name="connsiteX1019" fmla="*/ 7526 w 10000"/>
                  <a:gd name="connsiteY1019" fmla="*/ 5366 h 10000"/>
                  <a:gd name="connsiteX1020" fmla="*/ 7518 w 10000"/>
                  <a:gd name="connsiteY1020" fmla="*/ 5350 h 10000"/>
                  <a:gd name="connsiteX1021" fmla="*/ 7518 w 10000"/>
                  <a:gd name="connsiteY1021" fmla="*/ 5330 h 10000"/>
                  <a:gd name="connsiteX1022" fmla="*/ 7526 w 10000"/>
                  <a:gd name="connsiteY1022" fmla="*/ 5311 h 10000"/>
                  <a:gd name="connsiteX1023" fmla="*/ 7540 w 10000"/>
                  <a:gd name="connsiteY1023" fmla="*/ 5291 h 10000"/>
                  <a:gd name="connsiteX1024" fmla="*/ 7540 w 10000"/>
                  <a:gd name="connsiteY1024" fmla="*/ 5266 h 10000"/>
                  <a:gd name="connsiteX1025" fmla="*/ 7540 w 10000"/>
                  <a:gd name="connsiteY1025" fmla="*/ 5256 h 10000"/>
                  <a:gd name="connsiteX1026" fmla="*/ 7524 w 10000"/>
                  <a:gd name="connsiteY1026" fmla="*/ 5233 h 10000"/>
                  <a:gd name="connsiteX1027" fmla="*/ 7515 w 10000"/>
                  <a:gd name="connsiteY1027" fmla="*/ 5217 h 10000"/>
                  <a:gd name="connsiteX1028" fmla="*/ 7490 w 10000"/>
                  <a:gd name="connsiteY1028" fmla="*/ 5178 h 10000"/>
                  <a:gd name="connsiteX1029" fmla="*/ 7474 w 10000"/>
                  <a:gd name="connsiteY1029" fmla="*/ 5162 h 10000"/>
                  <a:gd name="connsiteX1030" fmla="*/ 7457 w 10000"/>
                  <a:gd name="connsiteY1030" fmla="*/ 5120 h 10000"/>
                  <a:gd name="connsiteX1031" fmla="*/ 7421 w 10000"/>
                  <a:gd name="connsiteY1031" fmla="*/ 5087 h 10000"/>
                  <a:gd name="connsiteX1032" fmla="*/ 7380 w 10000"/>
                  <a:gd name="connsiteY1032" fmla="*/ 5068 h 10000"/>
                  <a:gd name="connsiteX1033" fmla="*/ 7355 w 10000"/>
                  <a:gd name="connsiteY1033" fmla="*/ 5058 h 10000"/>
                  <a:gd name="connsiteX1034" fmla="*/ 7332 w 10000"/>
                  <a:gd name="connsiteY1034" fmla="*/ 5049 h 10000"/>
                  <a:gd name="connsiteX1035" fmla="*/ 7305 w 10000"/>
                  <a:gd name="connsiteY1035" fmla="*/ 5016 h 10000"/>
                  <a:gd name="connsiteX1036" fmla="*/ 7305 w 10000"/>
                  <a:gd name="connsiteY1036" fmla="*/ 5000 h 10000"/>
                  <a:gd name="connsiteX1037" fmla="*/ 7296 w 10000"/>
                  <a:gd name="connsiteY1037" fmla="*/ 4971 h 10000"/>
                  <a:gd name="connsiteX1038" fmla="*/ 7288 w 10000"/>
                  <a:gd name="connsiteY1038" fmla="*/ 4945 h 10000"/>
                  <a:gd name="connsiteX1039" fmla="*/ 7280 w 10000"/>
                  <a:gd name="connsiteY1039" fmla="*/ 4916 h 10000"/>
                  <a:gd name="connsiteX1040" fmla="*/ 7291 w 10000"/>
                  <a:gd name="connsiteY1040" fmla="*/ 4887 h 10000"/>
                  <a:gd name="connsiteX1041" fmla="*/ 7291 w 10000"/>
                  <a:gd name="connsiteY1041" fmla="*/ 4858 h 10000"/>
                  <a:gd name="connsiteX1042" fmla="*/ 7271 w 10000"/>
                  <a:gd name="connsiteY1042" fmla="*/ 4819 h 10000"/>
                  <a:gd name="connsiteX1043" fmla="*/ 7255 w 10000"/>
                  <a:gd name="connsiteY1043" fmla="*/ 4828 h 10000"/>
                  <a:gd name="connsiteX1044" fmla="*/ 7235 w 10000"/>
                  <a:gd name="connsiteY1044" fmla="*/ 4841 h 10000"/>
                  <a:gd name="connsiteX1045" fmla="*/ 7216 w 10000"/>
                  <a:gd name="connsiteY1045" fmla="*/ 4867 h 10000"/>
                  <a:gd name="connsiteX1046" fmla="*/ 7191 w 10000"/>
                  <a:gd name="connsiteY1046" fmla="*/ 4870 h 10000"/>
                  <a:gd name="connsiteX1047" fmla="*/ 7155 w 10000"/>
                  <a:gd name="connsiteY1047" fmla="*/ 4887 h 10000"/>
                  <a:gd name="connsiteX1048" fmla="*/ 7122 w 10000"/>
                  <a:gd name="connsiteY1048" fmla="*/ 4893 h 10000"/>
                  <a:gd name="connsiteX1049" fmla="*/ 7105 w 10000"/>
                  <a:gd name="connsiteY1049" fmla="*/ 4896 h 10000"/>
                  <a:gd name="connsiteX1050" fmla="*/ 7094 w 10000"/>
                  <a:gd name="connsiteY1050" fmla="*/ 4916 h 10000"/>
                  <a:gd name="connsiteX1051" fmla="*/ 7080 w 10000"/>
                  <a:gd name="connsiteY1051" fmla="*/ 4903 h 10000"/>
                  <a:gd name="connsiteX1052" fmla="*/ 7072 w 10000"/>
                  <a:gd name="connsiteY1052" fmla="*/ 4851 h 10000"/>
                  <a:gd name="connsiteX1053" fmla="*/ 7042 w 10000"/>
                  <a:gd name="connsiteY1053" fmla="*/ 4819 h 10000"/>
                  <a:gd name="connsiteX1054" fmla="*/ 7030 w 10000"/>
                  <a:gd name="connsiteY1054" fmla="*/ 4780 h 10000"/>
                  <a:gd name="connsiteX1055" fmla="*/ 7039 w 10000"/>
                  <a:gd name="connsiteY1055" fmla="*/ 4757 h 10000"/>
                  <a:gd name="connsiteX1056" fmla="*/ 7047 w 10000"/>
                  <a:gd name="connsiteY1056" fmla="*/ 4744 h 10000"/>
                  <a:gd name="connsiteX1057" fmla="*/ 7022 w 10000"/>
                  <a:gd name="connsiteY1057" fmla="*/ 4725 h 10000"/>
                  <a:gd name="connsiteX1058" fmla="*/ 7000 w 10000"/>
                  <a:gd name="connsiteY1058" fmla="*/ 4715 h 10000"/>
                  <a:gd name="connsiteX1059" fmla="*/ 6975 w 10000"/>
                  <a:gd name="connsiteY1059" fmla="*/ 4709 h 10000"/>
                  <a:gd name="connsiteX1060" fmla="*/ 6945 w 10000"/>
                  <a:gd name="connsiteY1060" fmla="*/ 4696 h 10000"/>
                  <a:gd name="connsiteX1061" fmla="*/ 6953 w 10000"/>
                  <a:gd name="connsiteY1061" fmla="*/ 4679 h 10000"/>
                  <a:gd name="connsiteX1062" fmla="*/ 6961 w 10000"/>
                  <a:gd name="connsiteY1062" fmla="*/ 4660 h 10000"/>
                  <a:gd name="connsiteX1063" fmla="*/ 6983 w 10000"/>
                  <a:gd name="connsiteY1063" fmla="*/ 4644 h 10000"/>
                  <a:gd name="connsiteX1064" fmla="*/ 7014 w 10000"/>
                  <a:gd name="connsiteY1064" fmla="*/ 4634 h 10000"/>
                  <a:gd name="connsiteX1065" fmla="*/ 7025 w 10000"/>
                  <a:gd name="connsiteY1065" fmla="*/ 4615 h 10000"/>
                  <a:gd name="connsiteX1066" fmla="*/ 7047 w 10000"/>
                  <a:gd name="connsiteY1066" fmla="*/ 4582 h 10000"/>
                  <a:gd name="connsiteX1067" fmla="*/ 7069 w 10000"/>
                  <a:gd name="connsiteY1067" fmla="*/ 4563 h 10000"/>
                  <a:gd name="connsiteX1068" fmla="*/ 7078 w 10000"/>
                  <a:gd name="connsiteY1068" fmla="*/ 4553 h 10000"/>
                  <a:gd name="connsiteX1069" fmla="*/ 7097 w 10000"/>
                  <a:gd name="connsiteY1069" fmla="*/ 4527 h 10000"/>
                  <a:gd name="connsiteX1070" fmla="*/ 7122 w 10000"/>
                  <a:gd name="connsiteY1070" fmla="*/ 4517 h 10000"/>
                  <a:gd name="connsiteX1071" fmla="*/ 7139 w 10000"/>
                  <a:gd name="connsiteY1071" fmla="*/ 4488 h 10000"/>
                  <a:gd name="connsiteX1072" fmla="*/ 7147 w 10000"/>
                  <a:gd name="connsiteY1072" fmla="*/ 4459 h 10000"/>
                  <a:gd name="connsiteX1073" fmla="*/ 7161 w 10000"/>
                  <a:gd name="connsiteY1073" fmla="*/ 4440 h 10000"/>
                  <a:gd name="connsiteX1074" fmla="*/ 7177 w 10000"/>
                  <a:gd name="connsiteY1074" fmla="*/ 4430 h 10000"/>
                  <a:gd name="connsiteX1075" fmla="*/ 7202 w 10000"/>
                  <a:gd name="connsiteY1075" fmla="*/ 4407 h 10000"/>
                  <a:gd name="connsiteX1076" fmla="*/ 7224 w 10000"/>
                  <a:gd name="connsiteY1076" fmla="*/ 4417 h 10000"/>
                  <a:gd name="connsiteX1077" fmla="*/ 7241 w 10000"/>
                  <a:gd name="connsiteY1077" fmla="*/ 4404 h 10000"/>
                  <a:gd name="connsiteX1078" fmla="*/ 7263 w 10000"/>
                  <a:gd name="connsiteY1078" fmla="*/ 4398 h 10000"/>
                  <a:gd name="connsiteX1079" fmla="*/ 7283 w 10000"/>
                  <a:gd name="connsiteY1079" fmla="*/ 4424 h 10000"/>
                  <a:gd name="connsiteX1080" fmla="*/ 7305 w 10000"/>
                  <a:gd name="connsiteY1080" fmla="*/ 4433 h 10000"/>
                  <a:gd name="connsiteX1081" fmla="*/ 7332 w 10000"/>
                  <a:gd name="connsiteY1081" fmla="*/ 4443 h 10000"/>
                  <a:gd name="connsiteX1082" fmla="*/ 7380 w 10000"/>
                  <a:gd name="connsiteY1082" fmla="*/ 4398 h 10000"/>
                  <a:gd name="connsiteX1083" fmla="*/ 7404 w 10000"/>
                  <a:gd name="connsiteY1083" fmla="*/ 4378 h 10000"/>
                  <a:gd name="connsiteX1084" fmla="*/ 7418 w 10000"/>
                  <a:gd name="connsiteY1084" fmla="*/ 4369 h 10000"/>
                  <a:gd name="connsiteX1085" fmla="*/ 7443 w 10000"/>
                  <a:gd name="connsiteY1085" fmla="*/ 4356 h 10000"/>
                  <a:gd name="connsiteX1086" fmla="*/ 7460 w 10000"/>
                  <a:gd name="connsiteY1086" fmla="*/ 4385 h 10000"/>
                  <a:gd name="connsiteX1087" fmla="*/ 7460 w 10000"/>
                  <a:gd name="connsiteY1087" fmla="*/ 4404 h 10000"/>
                  <a:gd name="connsiteX1088" fmla="*/ 7499 w 10000"/>
                  <a:gd name="connsiteY1088" fmla="*/ 4417 h 10000"/>
                  <a:gd name="connsiteX1089" fmla="*/ 7515 w 10000"/>
                  <a:gd name="connsiteY1089" fmla="*/ 4414 h 10000"/>
                  <a:gd name="connsiteX1090" fmla="*/ 7565 w 10000"/>
                  <a:gd name="connsiteY1090" fmla="*/ 4385 h 10000"/>
                  <a:gd name="connsiteX1091" fmla="*/ 7579 w 10000"/>
                  <a:gd name="connsiteY1091" fmla="*/ 4346 h 10000"/>
                  <a:gd name="connsiteX1092" fmla="*/ 7582 w 10000"/>
                  <a:gd name="connsiteY1092" fmla="*/ 4317 h 10000"/>
                  <a:gd name="connsiteX1093" fmla="*/ 7590 w 10000"/>
                  <a:gd name="connsiteY1093" fmla="*/ 4301 h 10000"/>
                  <a:gd name="connsiteX1094" fmla="*/ 7612 w 10000"/>
                  <a:gd name="connsiteY1094" fmla="*/ 4271 h 10000"/>
                  <a:gd name="connsiteX1095" fmla="*/ 7623 w 10000"/>
                  <a:gd name="connsiteY1095" fmla="*/ 4262 h 10000"/>
                  <a:gd name="connsiteX1096" fmla="*/ 7634 w 10000"/>
                  <a:gd name="connsiteY1096" fmla="*/ 4245 h 10000"/>
                  <a:gd name="connsiteX1097" fmla="*/ 7645 w 10000"/>
                  <a:gd name="connsiteY1097" fmla="*/ 4265 h 10000"/>
                  <a:gd name="connsiteX1098" fmla="*/ 7670 w 10000"/>
                  <a:gd name="connsiteY1098" fmla="*/ 4284 h 10000"/>
                  <a:gd name="connsiteX1099" fmla="*/ 7701 w 10000"/>
                  <a:gd name="connsiteY1099" fmla="*/ 4275 h 10000"/>
                  <a:gd name="connsiteX1100" fmla="*/ 7717 w 10000"/>
                  <a:gd name="connsiteY1100" fmla="*/ 4275 h 10000"/>
                  <a:gd name="connsiteX1101" fmla="*/ 7740 w 10000"/>
                  <a:gd name="connsiteY1101" fmla="*/ 4284 h 10000"/>
                  <a:gd name="connsiteX1102" fmla="*/ 7767 w 10000"/>
                  <a:gd name="connsiteY1102" fmla="*/ 4284 h 10000"/>
                  <a:gd name="connsiteX1103" fmla="*/ 7895 w 10000"/>
                  <a:gd name="connsiteY1103" fmla="*/ 4207 h 10000"/>
                  <a:gd name="connsiteX1104" fmla="*/ 7895 w 10000"/>
                  <a:gd name="connsiteY1104" fmla="*/ 4187 h 10000"/>
                  <a:gd name="connsiteX1105" fmla="*/ 7895 w 10000"/>
                  <a:gd name="connsiteY1105" fmla="*/ 4171 h 10000"/>
                  <a:gd name="connsiteX1106" fmla="*/ 7903 w 10000"/>
                  <a:gd name="connsiteY1106" fmla="*/ 4148 h 10000"/>
                  <a:gd name="connsiteX1107" fmla="*/ 7917 w 10000"/>
                  <a:gd name="connsiteY1107" fmla="*/ 4158 h 10000"/>
                  <a:gd name="connsiteX1108" fmla="*/ 7967 w 10000"/>
                  <a:gd name="connsiteY1108" fmla="*/ 4203 h 10000"/>
                  <a:gd name="connsiteX1109" fmla="*/ 7994 w 10000"/>
                  <a:gd name="connsiteY1109" fmla="*/ 4203 h 10000"/>
                  <a:gd name="connsiteX1110" fmla="*/ 8064 w 10000"/>
                  <a:gd name="connsiteY1110" fmla="*/ 4242 h 10000"/>
                  <a:gd name="connsiteX1111" fmla="*/ 8083 w 10000"/>
                  <a:gd name="connsiteY1111" fmla="*/ 4245 h 10000"/>
                  <a:gd name="connsiteX1112" fmla="*/ 8105 w 10000"/>
                  <a:gd name="connsiteY1112" fmla="*/ 4226 h 10000"/>
                  <a:gd name="connsiteX1113" fmla="*/ 8136 w 10000"/>
                  <a:gd name="connsiteY1113" fmla="*/ 4187 h 10000"/>
                  <a:gd name="connsiteX1114" fmla="*/ 8161 w 10000"/>
                  <a:gd name="connsiteY1114" fmla="*/ 4168 h 10000"/>
                  <a:gd name="connsiteX1115" fmla="*/ 8172 w 10000"/>
                  <a:gd name="connsiteY1115" fmla="*/ 4161 h 10000"/>
                  <a:gd name="connsiteX1116" fmla="*/ 8208 w 10000"/>
                  <a:gd name="connsiteY1116" fmla="*/ 4168 h 10000"/>
                  <a:gd name="connsiteX1117" fmla="*/ 8235 w 10000"/>
                  <a:gd name="connsiteY1117" fmla="*/ 4168 h 10000"/>
                  <a:gd name="connsiteX1118" fmla="*/ 8258 w 10000"/>
                  <a:gd name="connsiteY1118" fmla="*/ 4152 h 10000"/>
                  <a:gd name="connsiteX1119" fmla="*/ 8283 w 10000"/>
                  <a:gd name="connsiteY1119" fmla="*/ 4152 h 10000"/>
                  <a:gd name="connsiteX1120" fmla="*/ 8299 w 10000"/>
                  <a:gd name="connsiteY1120" fmla="*/ 4132 h 10000"/>
                  <a:gd name="connsiteX1121" fmla="*/ 8316 w 10000"/>
                  <a:gd name="connsiteY1121" fmla="*/ 4113 h 10000"/>
                  <a:gd name="connsiteX1122" fmla="*/ 8330 w 10000"/>
                  <a:gd name="connsiteY1122" fmla="*/ 4084 h 10000"/>
                  <a:gd name="connsiteX1123" fmla="*/ 8341 w 10000"/>
                  <a:gd name="connsiteY1123" fmla="*/ 4058 h 10000"/>
                  <a:gd name="connsiteX1124" fmla="*/ 8349 w 10000"/>
                  <a:gd name="connsiteY1124" fmla="*/ 4064 h 10000"/>
                  <a:gd name="connsiteX1125" fmla="*/ 8366 w 10000"/>
                  <a:gd name="connsiteY1125" fmla="*/ 4067 h 10000"/>
                  <a:gd name="connsiteX1126" fmla="*/ 8374 w 10000"/>
                  <a:gd name="connsiteY1126" fmla="*/ 4084 h 10000"/>
                  <a:gd name="connsiteX1127" fmla="*/ 8402 w 10000"/>
                  <a:gd name="connsiteY1127" fmla="*/ 4054 h 10000"/>
                  <a:gd name="connsiteX1128" fmla="*/ 8427 w 10000"/>
                  <a:gd name="connsiteY1128" fmla="*/ 4028 h 10000"/>
                  <a:gd name="connsiteX1129" fmla="*/ 8438 w 10000"/>
                  <a:gd name="connsiteY1129" fmla="*/ 4025 h 10000"/>
                  <a:gd name="connsiteX1130" fmla="*/ 8468 w 10000"/>
                  <a:gd name="connsiteY1130" fmla="*/ 4006 h 10000"/>
                  <a:gd name="connsiteX1131" fmla="*/ 8485 w 10000"/>
                  <a:gd name="connsiteY1131" fmla="*/ 3999 h 10000"/>
                  <a:gd name="connsiteX1132" fmla="*/ 8493 w 10000"/>
                  <a:gd name="connsiteY1132" fmla="*/ 4025 h 10000"/>
                  <a:gd name="connsiteX1133" fmla="*/ 8515 w 10000"/>
                  <a:gd name="connsiteY1133" fmla="*/ 4028 h 10000"/>
                  <a:gd name="connsiteX1134" fmla="*/ 8543 w 10000"/>
                  <a:gd name="connsiteY1134" fmla="*/ 4009 h 10000"/>
                  <a:gd name="connsiteX1135" fmla="*/ 8551 w 10000"/>
                  <a:gd name="connsiteY1135" fmla="*/ 3990 h 10000"/>
                  <a:gd name="connsiteX1136" fmla="*/ 8582 w 10000"/>
                  <a:gd name="connsiteY1136" fmla="*/ 3977 h 10000"/>
                  <a:gd name="connsiteX1137" fmla="*/ 8596 w 10000"/>
                  <a:gd name="connsiteY1137" fmla="*/ 3977 h 10000"/>
                  <a:gd name="connsiteX1138" fmla="*/ 8607 w 10000"/>
                  <a:gd name="connsiteY1138" fmla="*/ 3980 h 10000"/>
                  <a:gd name="connsiteX1139" fmla="*/ 8645 w 10000"/>
                  <a:gd name="connsiteY1139" fmla="*/ 3970 h 10000"/>
                  <a:gd name="connsiteX1140" fmla="*/ 8654 w 10000"/>
                  <a:gd name="connsiteY1140" fmla="*/ 3951 h 10000"/>
                  <a:gd name="connsiteX1141" fmla="*/ 8670 w 10000"/>
                  <a:gd name="connsiteY1141" fmla="*/ 3935 h 10000"/>
                  <a:gd name="connsiteX1142" fmla="*/ 8695 w 10000"/>
                  <a:gd name="connsiteY1142" fmla="*/ 3935 h 10000"/>
                  <a:gd name="connsiteX1143" fmla="*/ 8704 w 10000"/>
                  <a:gd name="connsiteY1143" fmla="*/ 3951 h 10000"/>
                  <a:gd name="connsiteX1144" fmla="*/ 8717 w 10000"/>
                  <a:gd name="connsiteY1144" fmla="*/ 3964 h 10000"/>
                  <a:gd name="connsiteX1145" fmla="*/ 8751 w 10000"/>
                  <a:gd name="connsiteY1145" fmla="*/ 3951 h 10000"/>
                  <a:gd name="connsiteX1146" fmla="*/ 8776 w 10000"/>
                  <a:gd name="connsiteY1146" fmla="*/ 3935 h 10000"/>
                  <a:gd name="connsiteX1147" fmla="*/ 8798 w 10000"/>
                  <a:gd name="connsiteY1147" fmla="*/ 3925 h 10000"/>
                  <a:gd name="connsiteX1148" fmla="*/ 8806 w 10000"/>
                  <a:gd name="connsiteY1148" fmla="*/ 3892 h 10000"/>
                  <a:gd name="connsiteX1149" fmla="*/ 8814 w 10000"/>
                  <a:gd name="connsiteY1149" fmla="*/ 3876 h 10000"/>
                  <a:gd name="connsiteX1150" fmla="*/ 8839 w 10000"/>
                  <a:gd name="connsiteY1150" fmla="*/ 3873 h 10000"/>
                  <a:gd name="connsiteX1151" fmla="*/ 8842 w 10000"/>
                  <a:gd name="connsiteY1151" fmla="*/ 3876 h 10000"/>
                  <a:gd name="connsiteX1152" fmla="*/ 8856 w 10000"/>
                  <a:gd name="connsiteY1152" fmla="*/ 3863 h 10000"/>
                  <a:gd name="connsiteX1153" fmla="*/ 8856 w 10000"/>
                  <a:gd name="connsiteY1153" fmla="*/ 3841 h 10000"/>
                  <a:gd name="connsiteX1154" fmla="*/ 8870 w 10000"/>
                  <a:gd name="connsiteY1154" fmla="*/ 3821 h 10000"/>
                  <a:gd name="connsiteX1155" fmla="*/ 8903 w 10000"/>
                  <a:gd name="connsiteY1155" fmla="*/ 3802 h 10000"/>
                  <a:gd name="connsiteX1156" fmla="*/ 8914 w 10000"/>
                  <a:gd name="connsiteY1156" fmla="*/ 3782 h 10000"/>
                  <a:gd name="connsiteX1157" fmla="*/ 8939 w 10000"/>
                  <a:gd name="connsiteY1157" fmla="*/ 3782 h 10000"/>
                  <a:gd name="connsiteX1158" fmla="*/ 8961 w 10000"/>
                  <a:gd name="connsiteY1158" fmla="*/ 3779 h 10000"/>
                  <a:gd name="connsiteX1159" fmla="*/ 8983 w 10000"/>
                  <a:gd name="connsiteY1159" fmla="*/ 3760 h 10000"/>
                  <a:gd name="connsiteX1160" fmla="*/ 9003 w 10000"/>
                  <a:gd name="connsiteY1160" fmla="*/ 3763 h 10000"/>
                  <a:gd name="connsiteX1161" fmla="*/ 9019 w 10000"/>
                  <a:gd name="connsiteY1161" fmla="*/ 3779 h 10000"/>
                  <a:gd name="connsiteX1162" fmla="*/ 9050 w 10000"/>
                  <a:gd name="connsiteY1162" fmla="*/ 3812 h 10000"/>
                  <a:gd name="connsiteX1163" fmla="*/ 9080 w 10000"/>
                  <a:gd name="connsiteY1163" fmla="*/ 3831 h 10000"/>
                  <a:gd name="connsiteX1164" fmla="*/ 9097 w 10000"/>
                  <a:gd name="connsiteY1164" fmla="*/ 3867 h 10000"/>
                  <a:gd name="connsiteX1165" fmla="*/ 9114 w 10000"/>
                  <a:gd name="connsiteY1165" fmla="*/ 3902 h 10000"/>
                  <a:gd name="connsiteX1166" fmla="*/ 9122 w 10000"/>
                  <a:gd name="connsiteY1166" fmla="*/ 3935 h 10000"/>
                  <a:gd name="connsiteX1167" fmla="*/ 9125 w 10000"/>
                  <a:gd name="connsiteY1167" fmla="*/ 3964 h 10000"/>
                  <a:gd name="connsiteX1168" fmla="*/ 9130 w 10000"/>
                  <a:gd name="connsiteY1168" fmla="*/ 3999 h 10000"/>
                  <a:gd name="connsiteX1169" fmla="*/ 9130 w 10000"/>
                  <a:gd name="connsiteY1169" fmla="*/ 4054 h 10000"/>
                  <a:gd name="connsiteX1170" fmla="*/ 9155 w 10000"/>
                  <a:gd name="connsiteY1170" fmla="*/ 4093 h 10000"/>
                  <a:gd name="connsiteX1171" fmla="*/ 9169 w 10000"/>
                  <a:gd name="connsiteY1171" fmla="*/ 4090 h 10000"/>
                  <a:gd name="connsiteX1172" fmla="*/ 9211 w 10000"/>
                  <a:gd name="connsiteY1172" fmla="*/ 4077 h 10000"/>
                  <a:gd name="connsiteX1173" fmla="*/ 9244 w 10000"/>
                  <a:gd name="connsiteY1173" fmla="*/ 4077 h 10000"/>
                  <a:gd name="connsiteX1174" fmla="*/ 9252 w 10000"/>
                  <a:gd name="connsiteY1174" fmla="*/ 4103 h 10000"/>
                  <a:gd name="connsiteX1175" fmla="*/ 9258 w 10000"/>
                  <a:gd name="connsiteY1175" fmla="*/ 4148 h 10000"/>
                  <a:gd name="connsiteX1176" fmla="*/ 9269 w 10000"/>
                  <a:gd name="connsiteY1176" fmla="*/ 4158 h 10000"/>
                  <a:gd name="connsiteX1177" fmla="*/ 9294 w 10000"/>
                  <a:gd name="connsiteY1177" fmla="*/ 4158 h 10000"/>
                  <a:gd name="connsiteX1178" fmla="*/ 9319 w 10000"/>
                  <a:gd name="connsiteY1178" fmla="*/ 4168 h 10000"/>
                  <a:gd name="connsiteX1179" fmla="*/ 9346 w 10000"/>
                  <a:gd name="connsiteY1179" fmla="*/ 4190 h 10000"/>
                  <a:gd name="connsiteX1180" fmla="*/ 9357 w 10000"/>
                  <a:gd name="connsiteY1180" fmla="*/ 4168 h 10000"/>
                  <a:gd name="connsiteX1181" fmla="*/ 9371 w 10000"/>
                  <a:gd name="connsiteY1181" fmla="*/ 4132 h 10000"/>
                  <a:gd name="connsiteX1182" fmla="*/ 9391 w 10000"/>
                  <a:gd name="connsiteY1182" fmla="*/ 4113 h 10000"/>
                  <a:gd name="connsiteX1183" fmla="*/ 9407 w 10000"/>
                  <a:gd name="connsiteY1183" fmla="*/ 4103 h 10000"/>
                  <a:gd name="connsiteX1184" fmla="*/ 9435 w 10000"/>
                  <a:gd name="connsiteY1184" fmla="*/ 4100 h 10000"/>
                  <a:gd name="connsiteX1185" fmla="*/ 9460 w 10000"/>
                  <a:gd name="connsiteY1185" fmla="*/ 4084 h 10000"/>
                  <a:gd name="connsiteX1186" fmla="*/ 9485 w 10000"/>
                  <a:gd name="connsiteY1186" fmla="*/ 4067 h 10000"/>
                  <a:gd name="connsiteX1187" fmla="*/ 9496 w 10000"/>
                  <a:gd name="connsiteY1187" fmla="*/ 4054 h 10000"/>
                  <a:gd name="connsiteX1188" fmla="*/ 9526 w 10000"/>
                  <a:gd name="connsiteY1188" fmla="*/ 4048 h 10000"/>
                  <a:gd name="connsiteX1189" fmla="*/ 9557 w 10000"/>
                  <a:gd name="connsiteY1189" fmla="*/ 4038 h 10000"/>
                  <a:gd name="connsiteX1190" fmla="*/ 9584 w 10000"/>
                  <a:gd name="connsiteY1190" fmla="*/ 4019 h 10000"/>
                  <a:gd name="connsiteX1191" fmla="*/ 9623 w 10000"/>
                  <a:gd name="connsiteY1191" fmla="*/ 4016 h 10000"/>
                  <a:gd name="connsiteX1192" fmla="*/ 9648 w 10000"/>
                  <a:gd name="connsiteY1192" fmla="*/ 4009 h 10000"/>
                  <a:gd name="connsiteX1193" fmla="*/ 9673 w 10000"/>
                  <a:gd name="connsiteY1193" fmla="*/ 4019 h 10000"/>
                  <a:gd name="connsiteX1194" fmla="*/ 9712 w 10000"/>
                  <a:gd name="connsiteY1194" fmla="*/ 4038 h 10000"/>
                  <a:gd name="connsiteX1195" fmla="*/ 9742 w 10000"/>
                  <a:gd name="connsiteY1195" fmla="*/ 4074 h 10000"/>
                  <a:gd name="connsiteX1196" fmla="*/ 9776 w 10000"/>
                  <a:gd name="connsiteY1196" fmla="*/ 4093 h 10000"/>
                  <a:gd name="connsiteX1197" fmla="*/ 9814 w 10000"/>
                  <a:gd name="connsiteY1197" fmla="*/ 4109 h 10000"/>
                  <a:gd name="connsiteX1198" fmla="*/ 9859 w 10000"/>
                  <a:gd name="connsiteY1198" fmla="*/ 4119 h 10000"/>
                  <a:gd name="connsiteX1199" fmla="*/ 9898 w 10000"/>
                  <a:gd name="connsiteY1199" fmla="*/ 4122 h 10000"/>
                  <a:gd name="connsiteX1200" fmla="*/ 9931 w 10000"/>
                  <a:gd name="connsiteY1200" fmla="*/ 4109 h 10000"/>
                  <a:gd name="connsiteX1201" fmla="*/ 9956 w 10000"/>
                  <a:gd name="connsiteY1201" fmla="*/ 4100 h 10000"/>
                  <a:gd name="connsiteX1202" fmla="*/ 9981 w 10000"/>
                  <a:gd name="connsiteY1202" fmla="*/ 4067 h 10000"/>
                  <a:gd name="connsiteX1203" fmla="*/ 9994 w 10000"/>
                  <a:gd name="connsiteY1203" fmla="*/ 4035 h 10000"/>
                  <a:gd name="connsiteX1204" fmla="*/ 10000 w 10000"/>
                  <a:gd name="connsiteY1204" fmla="*/ 3996 h 10000"/>
                  <a:gd name="connsiteX1205" fmla="*/ 9994 w 10000"/>
                  <a:gd name="connsiteY1205" fmla="*/ 3941 h 10000"/>
                  <a:gd name="connsiteX1206" fmla="*/ 9986 w 10000"/>
                  <a:gd name="connsiteY1206" fmla="*/ 3905 h 10000"/>
                  <a:gd name="connsiteX1207" fmla="*/ 9981 w 10000"/>
                  <a:gd name="connsiteY1207" fmla="*/ 3857 h 10000"/>
                  <a:gd name="connsiteX1208" fmla="*/ 9989 w 10000"/>
                  <a:gd name="connsiteY1208" fmla="*/ 3837 h 10000"/>
                  <a:gd name="connsiteX1209" fmla="*/ 9989 w 10000"/>
                  <a:gd name="connsiteY1209" fmla="*/ 3812 h 10000"/>
                  <a:gd name="connsiteX1210" fmla="*/ 9981 w 10000"/>
                  <a:gd name="connsiteY1210" fmla="*/ 3792 h 10000"/>
                  <a:gd name="connsiteX1211" fmla="*/ 9970 w 10000"/>
                  <a:gd name="connsiteY1211" fmla="*/ 3763 h 10000"/>
                  <a:gd name="connsiteX1212" fmla="*/ 9945 w 10000"/>
                  <a:gd name="connsiteY1212" fmla="*/ 3705 h 10000"/>
                  <a:gd name="connsiteX1213" fmla="*/ 9931 w 10000"/>
                  <a:gd name="connsiteY1213" fmla="*/ 3659 h 10000"/>
                  <a:gd name="connsiteX1214" fmla="*/ 9903 w 10000"/>
                  <a:gd name="connsiteY1214" fmla="*/ 3640 h 10000"/>
                  <a:gd name="connsiteX1215" fmla="*/ 9881 w 10000"/>
                  <a:gd name="connsiteY1215" fmla="*/ 3620 h 10000"/>
                  <a:gd name="connsiteX1216" fmla="*/ 9856 w 10000"/>
                  <a:gd name="connsiteY1216" fmla="*/ 3595 h 10000"/>
                  <a:gd name="connsiteX1217" fmla="*/ 9817 w 10000"/>
                  <a:gd name="connsiteY1217" fmla="*/ 3562 h 10000"/>
                  <a:gd name="connsiteX1218" fmla="*/ 9795 w 10000"/>
                  <a:gd name="connsiteY1218" fmla="*/ 3546 h 10000"/>
                  <a:gd name="connsiteX1219" fmla="*/ 9778 w 10000"/>
                  <a:gd name="connsiteY1219" fmla="*/ 3527 h 10000"/>
                  <a:gd name="connsiteX1220" fmla="*/ 9745 w 10000"/>
                  <a:gd name="connsiteY1220" fmla="*/ 3501 h 10000"/>
                  <a:gd name="connsiteX1221" fmla="*/ 9726 w 10000"/>
                  <a:gd name="connsiteY1221" fmla="*/ 3488 h 10000"/>
                  <a:gd name="connsiteX1222" fmla="*/ 9704 w 10000"/>
                  <a:gd name="connsiteY1222" fmla="*/ 3472 h 10000"/>
                  <a:gd name="connsiteX1223" fmla="*/ 9695 w 10000"/>
                  <a:gd name="connsiteY1223" fmla="*/ 3468 h 10000"/>
                  <a:gd name="connsiteX1224" fmla="*/ 9690 w 10000"/>
                  <a:gd name="connsiteY1224" fmla="*/ 3459 h 10000"/>
                  <a:gd name="connsiteX1225" fmla="*/ 9673 w 10000"/>
                  <a:gd name="connsiteY1225" fmla="*/ 3449 h 10000"/>
                  <a:gd name="connsiteX1226" fmla="*/ 9665 w 10000"/>
                  <a:gd name="connsiteY1226" fmla="*/ 3442 h 10000"/>
                  <a:gd name="connsiteX1227" fmla="*/ 9654 w 10000"/>
                  <a:gd name="connsiteY1227" fmla="*/ 3449 h 10000"/>
                  <a:gd name="connsiteX1228" fmla="*/ 9521 w 10000"/>
                  <a:gd name="connsiteY1228" fmla="*/ 3394 h 10000"/>
                  <a:gd name="connsiteX1229" fmla="*/ 9510 w 10000"/>
                  <a:gd name="connsiteY1229" fmla="*/ 3368 h 10000"/>
                  <a:gd name="connsiteX1230" fmla="*/ 9496 w 10000"/>
                  <a:gd name="connsiteY1230" fmla="*/ 3287 h 10000"/>
                  <a:gd name="connsiteX1231" fmla="*/ 9488 w 10000"/>
                  <a:gd name="connsiteY1231" fmla="*/ 3216 h 10000"/>
                  <a:gd name="connsiteX1232" fmla="*/ 9493 w 10000"/>
                  <a:gd name="connsiteY1232" fmla="*/ 3174 h 10000"/>
                  <a:gd name="connsiteX1233" fmla="*/ 9501 w 10000"/>
                  <a:gd name="connsiteY1233" fmla="*/ 3128 h 10000"/>
                  <a:gd name="connsiteX1234" fmla="*/ 9488 w 10000"/>
                  <a:gd name="connsiteY1234" fmla="*/ 3025 h 10000"/>
                  <a:gd name="connsiteX1235" fmla="*/ 9446 w 10000"/>
                  <a:gd name="connsiteY1235" fmla="*/ 2931 h 10000"/>
                  <a:gd name="connsiteX1236" fmla="*/ 9382 w 10000"/>
                  <a:gd name="connsiteY1236" fmla="*/ 2837 h 10000"/>
                  <a:gd name="connsiteX1237" fmla="*/ 9316 w 10000"/>
                  <a:gd name="connsiteY1237" fmla="*/ 2753 h 10000"/>
                  <a:gd name="connsiteX1238" fmla="*/ 9294 w 10000"/>
                  <a:gd name="connsiteY1238" fmla="*/ 2655 h 10000"/>
                  <a:gd name="connsiteX1239" fmla="*/ 9213 w 10000"/>
                  <a:gd name="connsiteY1239" fmla="*/ 2328 h 10000"/>
                  <a:gd name="connsiteX1240" fmla="*/ 9172 w 10000"/>
                  <a:gd name="connsiteY1240" fmla="*/ 2286 h 10000"/>
                  <a:gd name="connsiteX1241" fmla="*/ 9019 w 10000"/>
                  <a:gd name="connsiteY1241" fmla="*/ 2082 h 10000"/>
                  <a:gd name="connsiteX1242" fmla="*/ 8906 w 10000"/>
                  <a:gd name="connsiteY1242" fmla="*/ 1946 h 10000"/>
                  <a:gd name="connsiteX1243" fmla="*/ 8801 w 10000"/>
                  <a:gd name="connsiteY1243" fmla="*/ 1778 h 10000"/>
                  <a:gd name="connsiteX1244" fmla="*/ 8806 w 10000"/>
                  <a:gd name="connsiteY1244" fmla="*/ 1713 h 10000"/>
                  <a:gd name="connsiteX1245" fmla="*/ 8809 w 10000"/>
                  <a:gd name="connsiteY1245" fmla="*/ 1703 h 10000"/>
                  <a:gd name="connsiteX1246" fmla="*/ 8817 w 10000"/>
                  <a:gd name="connsiteY1246" fmla="*/ 1713 h 10000"/>
                  <a:gd name="connsiteX1247" fmla="*/ 8834 w 10000"/>
                  <a:gd name="connsiteY1247" fmla="*/ 1729 h 10000"/>
                  <a:gd name="connsiteX1248" fmla="*/ 8839 w 10000"/>
                  <a:gd name="connsiteY1248" fmla="*/ 1729 h 10000"/>
                  <a:gd name="connsiteX1249" fmla="*/ 8848 w 10000"/>
                  <a:gd name="connsiteY1249" fmla="*/ 1723 h 10000"/>
                  <a:gd name="connsiteX1250" fmla="*/ 8850 w 10000"/>
                  <a:gd name="connsiteY1250" fmla="*/ 1703 h 10000"/>
                  <a:gd name="connsiteX1251" fmla="*/ 8850 w 10000"/>
                  <a:gd name="connsiteY1251" fmla="*/ 1684 h 10000"/>
                  <a:gd name="connsiteX1252" fmla="*/ 8850 w 10000"/>
                  <a:gd name="connsiteY1252" fmla="*/ 1648 h 10000"/>
                  <a:gd name="connsiteX1253" fmla="*/ 8881 w 10000"/>
                  <a:gd name="connsiteY1253" fmla="*/ 1571 h 10000"/>
                  <a:gd name="connsiteX1254" fmla="*/ 8895 w 10000"/>
                  <a:gd name="connsiteY1254" fmla="*/ 1541 h 10000"/>
                  <a:gd name="connsiteX1255" fmla="*/ 8895 w 10000"/>
                  <a:gd name="connsiteY1255" fmla="*/ 1525 h 10000"/>
                  <a:gd name="connsiteX1256" fmla="*/ 8881 w 10000"/>
                  <a:gd name="connsiteY1256" fmla="*/ 1516 h 10000"/>
                  <a:gd name="connsiteX1257" fmla="*/ 8864 w 10000"/>
                  <a:gd name="connsiteY1257" fmla="*/ 1522 h 10000"/>
                  <a:gd name="connsiteX1258" fmla="*/ 8850 w 10000"/>
                  <a:gd name="connsiteY1258" fmla="*/ 1535 h 10000"/>
                  <a:gd name="connsiteX1259" fmla="*/ 8834 w 10000"/>
                  <a:gd name="connsiteY1259" fmla="*/ 1571 h 10000"/>
                  <a:gd name="connsiteX1260" fmla="*/ 8825 w 10000"/>
                  <a:gd name="connsiteY1260" fmla="*/ 1587 h 10000"/>
                  <a:gd name="connsiteX1261" fmla="*/ 8776 w 10000"/>
                  <a:gd name="connsiteY1261" fmla="*/ 1571 h 10000"/>
                  <a:gd name="connsiteX1262" fmla="*/ 8745 w 10000"/>
                  <a:gd name="connsiteY1262" fmla="*/ 1580 h 10000"/>
                  <a:gd name="connsiteX1263" fmla="*/ 8720 w 10000"/>
                  <a:gd name="connsiteY1263" fmla="*/ 1587 h 10000"/>
                  <a:gd name="connsiteX1264" fmla="*/ 8709 w 10000"/>
                  <a:gd name="connsiteY1264" fmla="*/ 1609 h 10000"/>
                  <a:gd name="connsiteX1265" fmla="*/ 8693 w 10000"/>
                  <a:gd name="connsiteY1265" fmla="*/ 1616 h 10000"/>
                  <a:gd name="connsiteX1266" fmla="*/ 8684 w 10000"/>
                  <a:gd name="connsiteY1266" fmla="*/ 1639 h 10000"/>
                  <a:gd name="connsiteX1267" fmla="*/ 8684 w 10000"/>
                  <a:gd name="connsiteY1267" fmla="*/ 1658 h 10000"/>
                  <a:gd name="connsiteX1268" fmla="*/ 8665 w 10000"/>
                  <a:gd name="connsiteY1268" fmla="*/ 1655 h 10000"/>
                  <a:gd name="connsiteX1269" fmla="*/ 8665 w 10000"/>
                  <a:gd name="connsiteY1269" fmla="*/ 1645 h 10000"/>
                  <a:gd name="connsiteX1270" fmla="*/ 8665 w 10000"/>
                  <a:gd name="connsiteY1270" fmla="*/ 1626 h 10000"/>
                  <a:gd name="connsiteX1271" fmla="*/ 8676 w 10000"/>
                  <a:gd name="connsiteY1271" fmla="*/ 1609 h 10000"/>
                  <a:gd name="connsiteX1272" fmla="*/ 8679 w 10000"/>
                  <a:gd name="connsiteY1272" fmla="*/ 1597 h 10000"/>
                  <a:gd name="connsiteX1273" fmla="*/ 8687 w 10000"/>
                  <a:gd name="connsiteY1273" fmla="*/ 1577 h 10000"/>
                  <a:gd name="connsiteX1274" fmla="*/ 8695 w 10000"/>
                  <a:gd name="connsiteY1274" fmla="*/ 1554 h 10000"/>
                  <a:gd name="connsiteX1275" fmla="*/ 8709 w 10000"/>
                  <a:gd name="connsiteY1275" fmla="*/ 1532 h 10000"/>
                  <a:gd name="connsiteX1276" fmla="*/ 8704 w 10000"/>
                  <a:gd name="connsiteY1276" fmla="*/ 1512 h 10000"/>
                  <a:gd name="connsiteX1277" fmla="*/ 8695 w 10000"/>
                  <a:gd name="connsiteY1277" fmla="*/ 1503 h 10000"/>
                  <a:gd name="connsiteX1278" fmla="*/ 8684 w 10000"/>
                  <a:gd name="connsiteY1278" fmla="*/ 1503 h 10000"/>
                  <a:gd name="connsiteX1279" fmla="*/ 8670 w 10000"/>
                  <a:gd name="connsiteY1279" fmla="*/ 1525 h 10000"/>
                  <a:gd name="connsiteX1280" fmla="*/ 8665 w 10000"/>
                  <a:gd name="connsiteY1280" fmla="*/ 1545 h 10000"/>
                  <a:gd name="connsiteX1281" fmla="*/ 8654 w 10000"/>
                  <a:gd name="connsiteY1281" fmla="*/ 1567 h 10000"/>
                  <a:gd name="connsiteX1282" fmla="*/ 8648 w 10000"/>
                  <a:gd name="connsiteY1282" fmla="*/ 1587 h 10000"/>
                  <a:gd name="connsiteX1283" fmla="*/ 8640 w 10000"/>
                  <a:gd name="connsiteY1283" fmla="*/ 1629 h 10000"/>
                  <a:gd name="connsiteX1284" fmla="*/ 8620 w 10000"/>
                  <a:gd name="connsiteY1284" fmla="*/ 1635 h 10000"/>
                  <a:gd name="connsiteX1285" fmla="*/ 8612 w 10000"/>
                  <a:gd name="connsiteY1285" fmla="*/ 1635 h 10000"/>
                  <a:gd name="connsiteX1286" fmla="*/ 8604 w 10000"/>
                  <a:gd name="connsiteY1286" fmla="*/ 1626 h 10000"/>
                  <a:gd name="connsiteX1287" fmla="*/ 8596 w 10000"/>
                  <a:gd name="connsiteY1287" fmla="*/ 1616 h 10000"/>
                  <a:gd name="connsiteX1288" fmla="*/ 8596 w 10000"/>
                  <a:gd name="connsiteY1288" fmla="*/ 1580 h 10000"/>
                  <a:gd name="connsiteX1289" fmla="*/ 8587 w 10000"/>
                  <a:gd name="connsiteY1289" fmla="*/ 1545 h 10000"/>
                  <a:gd name="connsiteX1290" fmla="*/ 8565 w 10000"/>
                  <a:gd name="connsiteY1290" fmla="*/ 1516 h 10000"/>
                  <a:gd name="connsiteX1291" fmla="*/ 8543 w 10000"/>
                  <a:gd name="connsiteY1291" fmla="*/ 1512 h 10000"/>
                  <a:gd name="connsiteX1292" fmla="*/ 8518 w 10000"/>
                  <a:gd name="connsiteY1292" fmla="*/ 1532 h 10000"/>
                  <a:gd name="connsiteX1293" fmla="*/ 8476 w 10000"/>
                  <a:gd name="connsiteY1293" fmla="*/ 1567 h 10000"/>
                  <a:gd name="connsiteX1294" fmla="*/ 8454 w 10000"/>
                  <a:gd name="connsiteY1294" fmla="*/ 1551 h 10000"/>
                  <a:gd name="connsiteX1295" fmla="*/ 8402 w 10000"/>
                  <a:gd name="connsiteY1295" fmla="*/ 1493 h 10000"/>
                  <a:gd name="connsiteX1296" fmla="*/ 8371 w 10000"/>
                  <a:gd name="connsiteY1296" fmla="*/ 1428 h 10000"/>
                  <a:gd name="connsiteX1297" fmla="*/ 8072 w 10000"/>
                  <a:gd name="connsiteY1297" fmla="*/ 1422 h 10000"/>
                  <a:gd name="connsiteX1298" fmla="*/ 7823 w 10000"/>
                  <a:gd name="connsiteY1298" fmla="*/ 1279 h 10000"/>
                  <a:gd name="connsiteX1299" fmla="*/ 7587 w 10000"/>
                  <a:gd name="connsiteY1299" fmla="*/ 1133 h 10000"/>
                  <a:gd name="connsiteX1300" fmla="*/ 7526 w 10000"/>
                  <a:gd name="connsiteY1300" fmla="*/ 1098 h 10000"/>
                  <a:gd name="connsiteX1301" fmla="*/ 7346 w 10000"/>
                  <a:gd name="connsiteY1301" fmla="*/ 991 h 10000"/>
                  <a:gd name="connsiteX1302" fmla="*/ 7321 w 10000"/>
                  <a:gd name="connsiteY1302" fmla="*/ 959 h 10000"/>
                  <a:gd name="connsiteX1303" fmla="*/ 7307 w 10000"/>
                  <a:gd name="connsiteY1303" fmla="*/ 871 h 10000"/>
                  <a:gd name="connsiteX1304" fmla="*/ 7224 w 10000"/>
                  <a:gd name="connsiteY1304" fmla="*/ 816 h 10000"/>
                  <a:gd name="connsiteX1305" fmla="*/ 7147 w 10000"/>
                  <a:gd name="connsiteY1305" fmla="*/ 787 h 10000"/>
                  <a:gd name="connsiteX1306" fmla="*/ 7080 w 10000"/>
                  <a:gd name="connsiteY1306" fmla="*/ 742 h 10000"/>
                  <a:gd name="connsiteX1307" fmla="*/ 7069 w 10000"/>
                  <a:gd name="connsiteY1307" fmla="*/ 767 h 10000"/>
                  <a:gd name="connsiteX1308" fmla="*/ 7033 w 10000"/>
                  <a:gd name="connsiteY1308" fmla="*/ 787 h 10000"/>
                  <a:gd name="connsiteX1309" fmla="*/ 6820 w 10000"/>
                  <a:gd name="connsiteY1309" fmla="*/ 878 h 10000"/>
                  <a:gd name="connsiteX1310" fmla="*/ 6726 w 10000"/>
                  <a:gd name="connsiteY1310" fmla="*/ 897 h 10000"/>
                  <a:gd name="connsiteX1311" fmla="*/ 6626 w 10000"/>
                  <a:gd name="connsiteY1311" fmla="*/ 955 h 10000"/>
                  <a:gd name="connsiteX1312" fmla="*/ 6582 w 10000"/>
                  <a:gd name="connsiteY1312" fmla="*/ 946 h 10000"/>
                  <a:gd name="connsiteX1313" fmla="*/ 6571 w 10000"/>
                  <a:gd name="connsiteY1313" fmla="*/ 955 h 10000"/>
                  <a:gd name="connsiteX1314" fmla="*/ 6507 w 10000"/>
                  <a:gd name="connsiteY1314" fmla="*/ 975 h 10000"/>
                  <a:gd name="connsiteX1315" fmla="*/ 6485 w 10000"/>
                  <a:gd name="connsiteY1315" fmla="*/ 975 h 10000"/>
                  <a:gd name="connsiteX1316" fmla="*/ 6476 w 10000"/>
                  <a:gd name="connsiteY1316" fmla="*/ 965 h 10000"/>
                  <a:gd name="connsiteX1317" fmla="*/ 6474 w 10000"/>
                  <a:gd name="connsiteY1317" fmla="*/ 936 h 10000"/>
                  <a:gd name="connsiteX1318" fmla="*/ 6452 w 10000"/>
                  <a:gd name="connsiteY1318" fmla="*/ 887 h 10000"/>
                  <a:gd name="connsiteX1319" fmla="*/ 6352 w 10000"/>
                  <a:gd name="connsiteY1319" fmla="*/ 767 h 10000"/>
                  <a:gd name="connsiteX1320" fmla="*/ 6313 w 10000"/>
                  <a:gd name="connsiteY1320" fmla="*/ 732 h 10000"/>
                  <a:gd name="connsiteX1321" fmla="*/ 6296 w 10000"/>
                  <a:gd name="connsiteY1321" fmla="*/ 690 h 10000"/>
                  <a:gd name="connsiteX1322" fmla="*/ 6271 w 10000"/>
                  <a:gd name="connsiteY1322" fmla="*/ 664 h 10000"/>
                  <a:gd name="connsiteX1323" fmla="*/ 6266 w 10000"/>
                  <a:gd name="connsiteY1323" fmla="*/ 654 h 10000"/>
                  <a:gd name="connsiteX1324" fmla="*/ 6111 w 10000"/>
                  <a:gd name="connsiteY1324" fmla="*/ 398 h 10000"/>
                  <a:gd name="connsiteX1325" fmla="*/ 5903 w 10000"/>
                  <a:gd name="connsiteY1325" fmla="*/ 408 h 10000"/>
                  <a:gd name="connsiteX1326" fmla="*/ 5837 w 10000"/>
                  <a:gd name="connsiteY1326" fmla="*/ 427 h 10000"/>
                  <a:gd name="connsiteX1327" fmla="*/ 5756 w 10000"/>
                  <a:gd name="connsiteY1327" fmla="*/ 453 h 10000"/>
                  <a:gd name="connsiteX1328" fmla="*/ 5681 w 10000"/>
                  <a:gd name="connsiteY1328" fmla="*/ 453 h 10000"/>
                  <a:gd name="connsiteX1329" fmla="*/ 5609 w 10000"/>
                  <a:gd name="connsiteY1329" fmla="*/ 447 h 10000"/>
                  <a:gd name="connsiteX1330" fmla="*/ 5554 w 10000"/>
                  <a:gd name="connsiteY1330" fmla="*/ 304 h 10000"/>
                  <a:gd name="connsiteX1331" fmla="*/ 5529 w 10000"/>
                  <a:gd name="connsiteY1331" fmla="*/ 301 h 10000"/>
                  <a:gd name="connsiteX1332" fmla="*/ 5393 w 10000"/>
                  <a:gd name="connsiteY1332" fmla="*/ 256 h 10000"/>
                  <a:gd name="connsiteX1333" fmla="*/ 5366 w 10000"/>
                  <a:gd name="connsiteY1333" fmla="*/ 220 h 10000"/>
                  <a:gd name="connsiteX1334" fmla="*/ 5249 w 10000"/>
                  <a:gd name="connsiteY1334" fmla="*/ 155 h 10000"/>
                  <a:gd name="connsiteX1335" fmla="*/ 5141 w 10000"/>
                  <a:gd name="connsiteY1335" fmla="*/ 52 h 10000"/>
                  <a:gd name="connsiteX1336" fmla="*/ 5116 w 10000"/>
                  <a:gd name="connsiteY1336" fmla="*/ 3 h 10000"/>
                  <a:gd name="connsiteX1337" fmla="*/ 5061 w 10000"/>
                  <a:gd name="connsiteY1337" fmla="*/ 0 h 10000"/>
                  <a:gd name="connsiteX1338" fmla="*/ 5036 w 10000"/>
                  <a:gd name="connsiteY1338" fmla="*/ 32 h 10000"/>
                  <a:gd name="connsiteX1339" fmla="*/ 4942 w 10000"/>
                  <a:gd name="connsiteY1339" fmla="*/ 133 h 10000"/>
                  <a:gd name="connsiteX1340" fmla="*/ 4900 w 10000"/>
                  <a:gd name="connsiteY1340" fmla="*/ 217 h 10000"/>
                  <a:gd name="connsiteX1341" fmla="*/ 4861 w 10000"/>
                  <a:gd name="connsiteY1341" fmla="*/ 198 h 10000"/>
                  <a:gd name="connsiteX1342" fmla="*/ 4795 w 10000"/>
                  <a:gd name="connsiteY1342" fmla="*/ 68 h 10000"/>
                  <a:gd name="connsiteX1343" fmla="*/ 4778 w 10000"/>
                  <a:gd name="connsiteY1343" fmla="*/ 62 h 10000"/>
                  <a:gd name="connsiteX1344" fmla="*/ 4765 w 10000"/>
                  <a:gd name="connsiteY1344" fmla="*/ 62 h 10000"/>
                  <a:gd name="connsiteX1345" fmla="*/ 4748 w 10000"/>
                  <a:gd name="connsiteY1345" fmla="*/ 68 h 10000"/>
                  <a:gd name="connsiteX1346" fmla="*/ 4673 w 10000"/>
                  <a:gd name="connsiteY1346" fmla="*/ 136 h 10000"/>
                  <a:gd name="connsiteX1347" fmla="*/ 4632 w 10000"/>
                  <a:gd name="connsiteY1347" fmla="*/ 201 h 10000"/>
                  <a:gd name="connsiteX1348" fmla="*/ 4623 w 10000"/>
                  <a:gd name="connsiteY1348" fmla="*/ 210 h 10000"/>
                  <a:gd name="connsiteX1349" fmla="*/ 4579 w 10000"/>
                  <a:gd name="connsiteY1349" fmla="*/ 220 h 10000"/>
                  <a:gd name="connsiteX1350" fmla="*/ 4479 w 10000"/>
                  <a:gd name="connsiteY1350" fmla="*/ 198 h 10000"/>
                  <a:gd name="connsiteX1351" fmla="*/ 4402 w 10000"/>
                  <a:gd name="connsiteY1351" fmla="*/ 165 h 10000"/>
                  <a:gd name="connsiteX1352" fmla="*/ 4374 w 10000"/>
                  <a:gd name="connsiteY1352" fmla="*/ 165 h 10000"/>
                  <a:gd name="connsiteX1353" fmla="*/ 4335 w 10000"/>
                  <a:gd name="connsiteY1353" fmla="*/ 172 h 10000"/>
                  <a:gd name="connsiteX1354" fmla="*/ 4302 w 10000"/>
                  <a:gd name="connsiteY1354" fmla="*/ 188 h 10000"/>
                  <a:gd name="connsiteX1355" fmla="*/ 4271 w 10000"/>
                  <a:gd name="connsiteY1355" fmla="*/ 220 h 10000"/>
                  <a:gd name="connsiteX1356" fmla="*/ 4238 w 10000"/>
                  <a:gd name="connsiteY1356" fmla="*/ 240 h 10000"/>
                  <a:gd name="connsiteX1357" fmla="*/ 4324 w 10000"/>
                  <a:gd name="connsiteY1357" fmla="*/ 1289 h 10000"/>
                  <a:gd name="connsiteX1358" fmla="*/ 3521 w 10000"/>
                  <a:gd name="connsiteY1358" fmla="*/ 7730 h 10000"/>
                  <a:gd name="connsiteX1359" fmla="*/ 3560 w 10000"/>
                  <a:gd name="connsiteY1359" fmla="*/ 7749 h 10000"/>
                  <a:gd name="connsiteX1360" fmla="*/ 3562 w 10000"/>
                  <a:gd name="connsiteY1360" fmla="*/ 7759 h 10000"/>
                  <a:gd name="connsiteX1361" fmla="*/ 3573 w 10000"/>
                  <a:gd name="connsiteY1361" fmla="*/ 7766 h 10000"/>
                  <a:gd name="connsiteX1362" fmla="*/ 3584 w 10000"/>
                  <a:gd name="connsiteY1362" fmla="*/ 7759 h 10000"/>
                  <a:gd name="connsiteX1363" fmla="*/ 3811 w 10000"/>
                  <a:gd name="connsiteY1363" fmla="*/ 6802 h 10000"/>
                  <a:gd name="connsiteX1364" fmla="*/ 3623 w 10000"/>
                  <a:gd name="connsiteY1364" fmla="*/ 7733 h 10000"/>
                  <a:gd name="connsiteX1365" fmla="*/ 4297 w 10000"/>
                  <a:gd name="connsiteY1365" fmla="*/ 7345 h 10000"/>
                  <a:gd name="connsiteX1366" fmla="*/ 4236 w 10000"/>
                  <a:gd name="connsiteY1366" fmla="*/ 6832 h 10000"/>
                  <a:gd name="connsiteX1367" fmla="*/ 3946 w 10000"/>
                  <a:gd name="connsiteY1367" fmla="*/ 6675 h 10000"/>
                  <a:gd name="connsiteX1368" fmla="*/ 3687 w 10000"/>
                  <a:gd name="connsiteY1368" fmla="*/ 7730 h 10000"/>
                  <a:gd name="connsiteX1369" fmla="*/ 3690 w 10000"/>
                  <a:gd name="connsiteY1369" fmla="*/ 7730 h 10000"/>
                  <a:gd name="connsiteX1370" fmla="*/ 3704 w 10000"/>
                  <a:gd name="connsiteY1370" fmla="*/ 7740 h 10000"/>
                  <a:gd name="connsiteX1371" fmla="*/ 3712 w 10000"/>
                  <a:gd name="connsiteY1371" fmla="*/ 7743 h 10000"/>
                  <a:gd name="connsiteX1372" fmla="*/ 3723 w 10000"/>
                  <a:gd name="connsiteY1372" fmla="*/ 7749 h 10000"/>
                  <a:gd name="connsiteX1373" fmla="*/ 3729 w 10000"/>
                  <a:gd name="connsiteY1373" fmla="*/ 7749 h 10000"/>
                  <a:gd name="connsiteX1374" fmla="*/ 3729 w 10000"/>
                  <a:gd name="connsiteY1374" fmla="*/ 7743 h 10000"/>
                  <a:gd name="connsiteX1375" fmla="*/ 3745 w 10000"/>
                  <a:gd name="connsiteY1375" fmla="*/ 7740 h 10000"/>
                  <a:gd name="connsiteX1376" fmla="*/ 3753 w 10000"/>
                  <a:gd name="connsiteY1376" fmla="*/ 7730 h 10000"/>
                  <a:gd name="connsiteX1377" fmla="*/ 3762 w 10000"/>
                  <a:gd name="connsiteY1377" fmla="*/ 7720 h 10000"/>
                  <a:gd name="connsiteX1378" fmla="*/ 3776 w 10000"/>
                  <a:gd name="connsiteY1378" fmla="*/ 7710 h 10000"/>
                  <a:gd name="connsiteX1379" fmla="*/ 3784 w 10000"/>
                  <a:gd name="connsiteY1379" fmla="*/ 7701 h 10000"/>
                  <a:gd name="connsiteX1380" fmla="*/ 3792 w 10000"/>
                  <a:gd name="connsiteY1380" fmla="*/ 7694 h 10000"/>
                  <a:gd name="connsiteX1381" fmla="*/ 4805 w 10000"/>
                  <a:gd name="connsiteY1381" fmla="*/ 7386 h 10000"/>
                  <a:gd name="connsiteX1382" fmla="*/ 3778 w 10000"/>
                  <a:gd name="connsiteY1382" fmla="*/ 7756 h 10000"/>
                  <a:gd name="connsiteX1383" fmla="*/ 3762 w 10000"/>
                  <a:gd name="connsiteY1383" fmla="*/ 7775 h 10000"/>
                  <a:gd name="connsiteX1384" fmla="*/ 3748 w 10000"/>
                  <a:gd name="connsiteY1384" fmla="*/ 7775 h 10000"/>
                  <a:gd name="connsiteX1385" fmla="*/ 3712 w 10000"/>
                  <a:gd name="connsiteY1385" fmla="*/ 8005 h 10000"/>
                  <a:gd name="connsiteX1386" fmla="*/ 3706 w 10000"/>
                  <a:gd name="connsiteY1386" fmla="*/ 8021 h 10000"/>
                  <a:gd name="connsiteX1387" fmla="*/ 3712 w 10000"/>
                  <a:gd name="connsiteY1387" fmla="*/ 8044 h 10000"/>
                  <a:gd name="connsiteX1388" fmla="*/ 3712 w 10000"/>
                  <a:gd name="connsiteY1388" fmla="*/ 8051 h 10000"/>
                  <a:gd name="connsiteX1389" fmla="*/ 3767 w 10000"/>
                  <a:gd name="connsiteY1389" fmla="*/ 8106 h 10000"/>
                  <a:gd name="connsiteX1390" fmla="*/ 3770 w 10000"/>
                  <a:gd name="connsiteY1390" fmla="*/ 8119 h 10000"/>
                  <a:gd name="connsiteX1391" fmla="*/ 3740 w 10000"/>
                  <a:gd name="connsiteY1391" fmla="*/ 8154 h 10000"/>
                  <a:gd name="connsiteX1392" fmla="*/ 3731 w 10000"/>
                  <a:gd name="connsiteY1392" fmla="*/ 8138 h 10000"/>
                  <a:gd name="connsiteX1393" fmla="*/ 3729 w 10000"/>
                  <a:gd name="connsiteY1393" fmla="*/ 8125 h 10000"/>
                  <a:gd name="connsiteX1394" fmla="*/ 3712 w 10000"/>
                  <a:gd name="connsiteY1394" fmla="*/ 8115 h 10000"/>
                  <a:gd name="connsiteX1395" fmla="*/ 3704 w 10000"/>
                  <a:gd name="connsiteY1395" fmla="*/ 8109 h 10000"/>
                  <a:gd name="connsiteX1396" fmla="*/ 3687 w 10000"/>
                  <a:gd name="connsiteY1396" fmla="*/ 8099 h 10000"/>
                  <a:gd name="connsiteX1397" fmla="*/ 3673 w 10000"/>
                  <a:gd name="connsiteY1397" fmla="*/ 8093 h 10000"/>
                  <a:gd name="connsiteX1398" fmla="*/ 3665 w 10000"/>
                  <a:gd name="connsiteY1398" fmla="*/ 8083 h 10000"/>
                  <a:gd name="connsiteX1399" fmla="*/ 3648 w 10000"/>
                  <a:gd name="connsiteY1399" fmla="*/ 8073 h 10000"/>
                  <a:gd name="connsiteX1400" fmla="*/ 3643 w 10000"/>
                  <a:gd name="connsiteY1400" fmla="*/ 8063 h 10000"/>
                  <a:gd name="connsiteX1401" fmla="*/ 3632 w 10000"/>
                  <a:gd name="connsiteY1401" fmla="*/ 8054 h 10000"/>
                  <a:gd name="connsiteX1402" fmla="*/ 3623 w 10000"/>
                  <a:gd name="connsiteY1402" fmla="*/ 8060 h 10000"/>
                  <a:gd name="connsiteX1403" fmla="*/ 3615 w 10000"/>
                  <a:gd name="connsiteY1403" fmla="*/ 8070 h 10000"/>
                  <a:gd name="connsiteX1404" fmla="*/ 3607 w 10000"/>
                  <a:gd name="connsiteY1404" fmla="*/ 8083 h 10000"/>
                  <a:gd name="connsiteX1405" fmla="*/ 5314 w 10000"/>
                  <a:gd name="connsiteY1405" fmla="*/ 7655 h 10000"/>
                  <a:gd name="connsiteX1406" fmla="*/ 3601 w 10000"/>
                  <a:gd name="connsiteY1406" fmla="*/ 8148 h 10000"/>
                  <a:gd name="connsiteX1407" fmla="*/ 3584 w 10000"/>
                  <a:gd name="connsiteY1407" fmla="*/ 8154 h 10000"/>
                  <a:gd name="connsiteX1408" fmla="*/ 5255 w 10000"/>
                  <a:gd name="connsiteY1408" fmla="*/ 7926 h 10000"/>
                  <a:gd name="connsiteX1409" fmla="*/ 4881 w 10000"/>
                  <a:gd name="connsiteY1409" fmla="*/ 8090 h 10000"/>
                  <a:gd name="connsiteX1410" fmla="*/ 3206 w 10000"/>
                  <a:gd name="connsiteY1410" fmla="*/ 8300 h 10000"/>
                  <a:gd name="connsiteX1411" fmla="*/ 2947 w 10000"/>
                  <a:gd name="connsiteY1411" fmla="*/ 8089 h 10000"/>
                  <a:gd name="connsiteX1412" fmla="*/ 3057 w 10000"/>
                  <a:gd name="connsiteY1412" fmla="*/ 7143 h 10000"/>
                  <a:gd name="connsiteX0" fmla="*/ 4324 w 10000"/>
                  <a:gd name="connsiteY0" fmla="*/ 1289 h 10000"/>
                  <a:gd name="connsiteX1" fmla="*/ 4296 w 10000"/>
                  <a:gd name="connsiteY1" fmla="*/ 1305 h 10000"/>
                  <a:gd name="connsiteX2" fmla="*/ 4285 w 10000"/>
                  <a:gd name="connsiteY2" fmla="*/ 1279 h 10000"/>
                  <a:gd name="connsiteX3" fmla="*/ 4244 w 10000"/>
                  <a:gd name="connsiteY3" fmla="*/ 1266 h 10000"/>
                  <a:gd name="connsiteX4" fmla="*/ 4208 w 10000"/>
                  <a:gd name="connsiteY4" fmla="*/ 1286 h 10000"/>
                  <a:gd name="connsiteX5" fmla="*/ 4172 w 10000"/>
                  <a:gd name="connsiteY5" fmla="*/ 1299 h 10000"/>
                  <a:gd name="connsiteX6" fmla="*/ 4150 w 10000"/>
                  <a:gd name="connsiteY6" fmla="*/ 1308 h 10000"/>
                  <a:gd name="connsiteX7" fmla="*/ 4139 w 10000"/>
                  <a:gd name="connsiteY7" fmla="*/ 1315 h 10000"/>
                  <a:gd name="connsiteX8" fmla="*/ 4125 w 10000"/>
                  <a:gd name="connsiteY8" fmla="*/ 1315 h 10000"/>
                  <a:gd name="connsiteX9" fmla="*/ 4119 w 10000"/>
                  <a:gd name="connsiteY9" fmla="*/ 1315 h 10000"/>
                  <a:gd name="connsiteX10" fmla="*/ 4111 w 10000"/>
                  <a:gd name="connsiteY10" fmla="*/ 1308 h 10000"/>
                  <a:gd name="connsiteX11" fmla="*/ 4100 w 10000"/>
                  <a:gd name="connsiteY11" fmla="*/ 1315 h 10000"/>
                  <a:gd name="connsiteX12" fmla="*/ 4075 w 10000"/>
                  <a:gd name="connsiteY12" fmla="*/ 1315 h 10000"/>
                  <a:gd name="connsiteX13" fmla="*/ 4058 w 10000"/>
                  <a:gd name="connsiteY13" fmla="*/ 1318 h 10000"/>
                  <a:gd name="connsiteX14" fmla="*/ 4044 w 10000"/>
                  <a:gd name="connsiteY14" fmla="*/ 1315 h 10000"/>
                  <a:gd name="connsiteX15" fmla="*/ 4042 w 10000"/>
                  <a:gd name="connsiteY15" fmla="*/ 1299 h 10000"/>
                  <a:gd name="connsiteX16" fmla="*/ 4014 w 10000"/>
                  <a:gd name="connsiteY16" fmla="*/ 1308 h 10000"/>
                  <a:gd name="connsiteX17" fmla="*/ 4011 w 10000"/>
                  <a:gd name="connsiteY17" fmla="*/ 1315 h 10000"/>
                  <a:gd name="connsiteX18" fmla="*/ 4011 w 10000"/>
                  <a:gd name="connsiteY18" fmla="*/ 1341 h 10000"/>
                  <a:gd name="connsiteX19" fmla="*/ 4019 w 10000"/>
                  <a:gd name="connsiteY19" fmla="*/ 1341 h 10000"/>
                  <a:gd name="connsiteX20" fmla="*/ 3997 w 10000"/>
                  <a:gd name="connsiteY20" fmla="*/ 1363 h 10000"/>
                  <a:gd name="connsiteX21" fmla="*/ 3986 w 10000"/>
                  <a:gd name="connsiteY21" fmla="*/ 1373 h 10000"/>
                  <a:gd name="connsiteX22" fmla="*/ 3981 w 10000"/>
                  <a:gd name="connsiteY22" fmla="*/ 1389 h 10000"/>
                  <a:gd name="connsiteX23" fmla="*/ 3981 w 10000"/>
                  <a:gd name="connsiteY23" fmla="*/ 1409 h 10000"/>
                  <a:gd name="connsiteX24" fmla="*/ 3981 w 10000"/>
                  <a:gd name="connsiteY24" fmla="*/ 1438 h 10000"/>
                  <a:gd name="connsiteX25" fmla="*/ 3961 w 10000"/>
                  <a:gd name="connsiteY25" fmla="*/ 1441 h 10000"/>
                  <a:gd name="connsiteX26" fmla="*/ 3942 w 10000"/>
                  <a:gd name="connsiteY26" fmla="*/ 1441 h 10000"/>
                  <a:gd name="connsiteX27" fmla="*/ 3914 w 10000"/>
                  <a:gd name="connsiteY27" fmla="*/ 1454 h 10000"/>
                  <a:gd name="connsiteX28" fmla="*/ 3892 w 10000"/>
                  <a:gd name="connsiteY28" fmla="*/ 1467 h 10000"/>
                  <a:gd name="connsiteX29" fmla="*/ 3867 w 10000"/>
                  <a:gd name="connsiteY29" fmla="*/ 1483 h 10000"/>
                  <a:gd name="connsiteX30" fmla="*/ 3845 w 10000"/>
                  <a:gd name="connsiteY30" fmla="*/ 1467 h 10000"/>
                  <a:gd name="connsiteX31" fmla="*/ 3850 w 10000"/>
                  <a:gd name="connsiteY31" fmla="*/ 1457 h 10000"/>
                  <a:gd name="connsiteX32" fmla="*/ 3864 w 10000"/>
                  <a:gd name="connsiteY32" fmla="*/ 1441 h 10000"/>
                  <a:gd name="connsiteX33" fmla="*/ 3859 w 10000"/>
                  <a:gd name="connsiteY33" fmla="*/ 1409 h 10000"/>
                  <a:gd name="connsiteX34" fmla="*/ 3842 w 10000"/>
                  <a:gd name="connsiteY34" fmla="*/ 1383 h 10000"/>
                  <a:gd name="connsiteX35" fmla="*/ 3825 w 10000"/>
                  <a:gd name="connsiteY35" fmla="*/ 1360 h 10000"/>
                  <a:gd name="connsiteX36" fmla="*/ 3809 w 10000"/>
                  <a:gd name="connsiteY36" fmla="*/ 1318 h 10000"/>
                  <a:gd name="connsiteX37" fmla="*/ 3787 w 10000"/>
                  <a:gd name="connsiteY37" fmla="*/ 1289 h 10000"/>
                  <a:gd name="connsiteX38" fmla="*/ 3759 w 10000"/>
                  <a:gd name="connsiteY38" fmla="*/ 1266 h 10000"/>
                  <a:gd name="connsiteX39" fmla="*/ 3740 w 10000"/>
                  <a:gd name="connsiteY39" fmla="*/ 1256 h 10000"/>
                  <a:gd name="connsiteX40" fmla="*/ 3715 w 10000"/>
                  <a:gd name="connsiteY40" fmla="*/ 1250 h 10000"/>
                  <a:gd name="connsiteX41" fmla="*/ 3687 w 10000"/>
                  <a:gd name="connsiteY41" fmla="*/ 1256 h 10000"/>
                  <a:gd name="connsiteX42" fmla="*/ 3681 w 10000"/>
                  <a:gd name="connsiteY42" fmla="*/ 1260 h 10000"/>
                  <a:gd name="connsiteX43" fmla="*/ 3670 w 10000"/>
                  <a:gd name="connsiteY43" fmla="*/ 1295 h 10000"/>
                  <a:gd name="connsiteX44" fmla="*/ 3651 w 10000"/>
                  <a:gd name="connsiteY44" fmla="*/ 1305 h 10000"/>
                  <a:gd name="connsiteX45" fmla="*/ 3640 w 10000"/>
                  <a:gd name="connsiteY45" fmla="*/ 1308 h 10000"/>
                  <a:gd name="connsiteX46" fmla="*/ 3626 w 10000"/>
                  <a:gd name="connsiteY46" fmla="*/ 1308 h 10000"/>
                  <a:gd name="connsiteX47" fmla="*/ 3632 w 10000"/>
                  <a:gd name="connsiteY47" fmla="*/ 1276 h 10000"/>
                  <a:gd name="connsiteX48" fmla="*/ 3609 w 10000"/>
                  <a:gd name="connsiteY48" fmla="*/ 1289 h 10000"/>
                  <a:gd name="connsiteX49" fmla="*/ 3593 w 10000"/>
                  <a:gd name="connsiteY49" fmla="*/ 1286 h 10000"/>
                  <a:gd name="connsiteX50" fmla="*/ 3590 w 10000"/>
                  <a:gd name="connsiteY50" fmla="*/ 1256 h 10000"/>
                  <a:gd name="connsiteX51" fmla="*/ 3584 w 10000"/>
                  <a:gd name="connsiteY51" fmla="*/ 1237 h 10000"/>
                  <a:gd name="connsiteX52" fmla="*/ 3573 w 10000"/>
                  <a:gd name="connsiteY52" fmla="*/ 1237 h 10000"/>
                  <a:gd name="connsiteX53" fmla="*/ 3554 w 10000"/>
                  <a:gd name="connsiteY53" fmla="*/ 1227 h 10000"/>
                  <a:gd name="connsiteX54" fmla="*/ 3546 w 10000"/>
                  <a:gd name="connsiteY54" fmla="*/ 1192 h 10000"/>
                  <a:gd name="connsiteX55" fmla="*/ 3529 w 10000"/>
                  <a:gd name="connsiteY55" fmla="*/ 1176 h 10000"/>
                  <a:gd name="connsiteX56" fmla="*/ 3512 w 10000"/>
                  <a:gd name="connsiteY56" fmla="*/ 1182 h 10000"/>
                  <a:gd name="connsiteX57" fmla="*/ 3485 w 10000"/>
                  <a:gd name="connsiteY57" fmla="*/ 1182 h 10000"/>
                  <a:gd name="connsiteX58" fmla="*/ 3463 w 10000"/>
                  <a:gd name="connsiteY58" fmla="*/ 1176 h 10000"/>
                  <a:gd name="connsiteX59" fmla="*/ 3449 w 10000"/>
                  <a:gd name="connsiteY59" fmla="*/ 1182 h 10000"/>
                  <a:gd name="connsiteX60" fmla="*/ 3432 w 10000"/>
                  <a:gd name="connsiteY60" fmla="*/ 1192 h 10000"/>
                  <a:gd name="connsiteX61" fmla="*/ 3454 w 10000"/>
                  <a:gd name="connsiteY61" fmla="*/ 1205 h 10000"/>
                  <a:gd name="connsiteX62" fmla="*/ 3463 w 10000"/>
                  <a:gd name="connsiteY62" fmla="*/ 1205 h 10000"/>
                  <a:gd name="connsiteX63" fmla="*/ 3488 w 10000"/>
                  <a:gd name="connsiteY63" fmla="*/ 1205 h 10000"/>
                  <a:gd name="connsiteX64" fmla="*/ 3488 w 10000"/>
                  <a:gd name="connsiteY64" fmla="*/ 1218 h 10000"/>
                  <a:gd name="connsiteX65" fmla="*/ 3493 w 10000"/>
                  <a:gd name="connsiteY65" fmla="*/ 1247 h 10000"/>
                  <a:gd name="connsiteX66" fmla="*/ 3512 w 10000"/>
                  <a:gd name="connsiteY66" fmla="*/ 1247 h 10000"/>
                  <a:gd name="connsiteX67" fmla="*/ 3518 w 10000"/>
                  <a:gd name="connsiteY67" fmla="*/ 1250 h 10000"/>
                  <a:gd name="connsiteX68" fmla="*/ 3521 w 10000"/>
                  <a:gd name="connsiteY68" fmla="*/ 1276 h 10000"/>
                  <a:gd name="connsiteX69" fmla="*/ 3543 w 10000"/>
                  <a:gd name="connsiteY69" fmla="*/ 1295 h 10000"/>
                  <a:gd name="connsiteX70" fmla="*/ 3546 w 10000"/>
                  <a:gd name="connsiteY70" fmla="*/ 1305 h 10000"/>
                  <a:gd name="connsiteX71" fmla="*/ 3543 w 10000"/>
                  <a:gd name="connsiteY71" fmla="*/ 1315 h 10000"/>
                  <a:gd name="connsiteX72" fmla="*/ 3543 w 10000"/>
                  <a:gd name="connsiteY72" fmla="*/ 1331 h 10000"/>
                  <a:gd name="connsiteX73" fmla="*/ 3554 w 10000"/>
                  <a:gd name="connsiteY73" fmla="*/ 1324 h 10000"/>
                  <a:gd name="connsiteX74" fmla="*/ 3560 w 10000"/>
                  <a:gd name="connsiteY74" fmla="*/ 1331 h 10000"/>
                  <a:gd name="connsiteX75" fmla="*/ 3582 w 10000"/>
                  <a:gd name="connsiteY75" fmla="*/ 1344 h 10000"/>
                  <a:gd name="connsiteX76" fmla="*/ 3598 w 10000"/>
                  <a:gd name="connsiteY76" fmla="*/ 1380 h 10000"/>
                  <a:gd name="connsiteX77" fmla="*/ 3607 w 10000"/>
                  <a:gd name="connsiteY77" fmla="*/ 1389 h 10000"/>
                  <a:gd name="connsiteX78" fmla="*/ 3623 w 10000"/>
                  <a:gd name="connsiteY78" fmla="*/ 1409 h 10000"/>
                  <a:gd name="connsiteX79" fmla="*/ 3634 w 10000"/>
                  <a:gd name="connsiteY79" fmla="*/ 1438 h 10000"/>
                  <a:gd name="connsiteX80" fmla="*/ 3632 w 10000"/>
                  <a:gd name="connsiteY80" fmla="*/ 1454 h 10000"/>
                  <a:gd name="connsiteX81" fmla="*/ 3618 w 10000"/>
                  <a:gd name="connsiteY81" fmla="*/ 1438 h 10000"/>
                  <a:gd name="connsiteX82" fmla="*/ 3598 w 10000"/>
                  <a:gd name="connsiteY82" fmla="*/ 1428 h 10000"/>
                  <a:gd name="connsiteX83" fmla="*/ 3582 w 10000"/>
                  <a:gd name="connsiteY83" fmla="*/ 1402 h 10000"/>
                  <a:gd name="connsiteX84" fmla="*/ 3562 w 10000"/>
                  <a:gd name="connsiteY84" fmla="*/ 1399 h 10000"/>
                  <a:gd name="connsiteX85" fmla="*/ 3546 w 10000"/>
                  <a:gd name="connsiteY85" fmla="*/ 1383 h 10000"/>
                  <a:gd name="connsiteX86" fmla="*/ 3510 w 10000"/>
                  <a:gd name="connsiteY86" fmla="*/ 1360 h 10000"/>
                  <a:gd name="connsiteX87" fmla="*/ 3485 w 10000"/>
                  <a:gd name="connsiteY87" fmla="*/ 1344 h 10000"/>
                  <a:gd name="connsiteX88" fmla="*/ 3454 w 10000"/>
                  <a:gd name="connsiteY88" fmla="*/ 1334 h 10000"/>
                  <a:gd name="connsiteX89" fmla="*/ 3429 w 10000"/>
                  <a:gd name="connsiteY89" fmla="*/ 1315 h 10000"/>
                  <a:gd name="connsiteX90" fmla="*/ 3416 w 10000"/>
                  <a:gd name="connsiteY90" fmla="*/ 1308 h 10000"/>
                  <a:gd name="connsiteX91" fmla="*/ 3399 w 10000"/>
                  <a:gd name="connsiteY91" fmla="*/ 1305 h 10000"/>
                  <a:gd name="connsiteX92" fmla="*/ 3382 w 10000"/>
                  <a:gd name="connsiteY92" fmla="*/ 1286 h 10000"/>
                  <a:gd name="connsiteX93" fmla="*/ 3380 w 10000"/>
                  <a:gd name="connsiteY93" fmla="*/ 1266 h 10000"/>
                  <a:gd name="connsiteX94" fmla="*/ 3388 w 10000"/>
                  <a:gd name="connsiteY94" fmla="*/ 1256 h 10000"/>
                  <a:gd name="connsiteX95" fmla="*/ 3407 w 10000"/>
                  <a:gd name="connsiteY95" fmla="*/ 1256 h 10000"/>
                  <a:gd name="connsiteX96" fmla="*/ 3396 w 10000"/>
                  <a:gd name="connsiteY96" fmla="*/ 1227 h 10000"/>
                  <a:gd name="connsiteX97" fmla="*/ 3382 w 10000"/>
                  <a:gd name="connsiteY97" fmla="*/ 1227 h 10000"/>
                  <a:gd name="connsiteX98" fmla="*/ 3360 w 10000"/>
                  <a:gd name="connsiteY98" fmla="*/ 1221 h 10000"/>
                  <a:gd name="connsiteX99" fmla="*/ 3349 w 10000"/>
                  <a:gd name="connsiteY99" fmla="*/ 1231 h 10000"/>
                  <a:gd name="connsiteX100" fmla="*/ 3352 w 10000"/>
                  <a:gd name="connsiteY100" fmla="*/ 1247 h 10000"/>
                  <a:gd name="connsiteX101" fmla="*/ 3341 w 10000"/>
                  <a:gd name="connsiteY101" fmla="*/ 1237 h 10000"/>
                  <a:gd name="connsiteX102" fmla="*/ 3335 w 10000"/>
                  <a:gd name="connsiteY102" fmla="*/ 1231 h 10000"/>
                  <a:gd name="connsiteX103" fmla="*/ 3307 w 10000"/>
                  <a:gd name="connsiteY103" fmla="*/ 1227 h 10000"/>
                  <a:gd name="connsiteX104" fmla="*/ 3294 w 10000"/>
                  <a:gd name="connsiteY104" fmla="*/ 1221 h 10000"/>
                  <a:gd name="connsiteX105" fmla="*/ 3271 w 10000"/>
                  <a:gd name="connsiteY105" fmla="*/ 1211 h 10000"/>
                  <a:gd name="connsiteX106" fmla="*/ 3252 w 10000"/>
                  <a:gd name="connsiteY106" fmla="*/ 1195 h 10000"/>
                  <a:gd name="connsiteX107" fmla="*/ 3235 w 10000"/>
                  <a:gd name="connsiteY107" fmla="*/ 1195 h 10000"/>
                  <a:gd name="connsiteX108" fmla="*/ 3235 w 10000"/>
                  <a:gd name="connsiteY108" fmla="*/ 1205 h 10000"/>
                  <a:gd name="connsiteX109" fmla="*/ 3219 w 10000"/>
                  <a:gd name="connsiteY109" fmla="*/ 1231 h 10000"/>
                  <a:gd name="connsiteX110" fmla="*/ 3213 w 10000"/>
                  <a:gd name="connsiteY110" fmla="*/ 1231 h 10000"/>
                  <a:gd name="connsiteX111" fmla="*/ 3183 w 10000"/>
                  <a:gd name="connsiteY111" fmla="*/ 1221 h 10000"/>
                  <a:gd name="connsiteX112" fmla="*/ 3175 w 10000"/>
                  <a:gd name="connsiteY112" fmla="*/ 1227 h 10000"/>
                  <a:gd name="connsiteX113" fmla="*/ 3163 w 10000"/>
                  <a:gd name="connsiteY113" fmla="*/ 1237 h 10000"/>
                  <a:gd name="connsiteX114" fmla="*/ 3158 w 10000"/>
                  <a:gd name="connsiteY114" fmla="*/ 1260 h 10000"/>
                  <a:gd name="connsiteX115" fmla="*/ 3158 w 10000"/>
                  <a:gd name="connsiteY115" fmla="*/ 1276 h 10000"/>
                  <a:gd name="connsiteX116" fmla="*/ 3163 w 10000"/>
                  <a:gd name="connsiteY116" fmla="*/ 1295 h 10000"/>
                  <a:gd name="connsiteX117" fmla="*/ 3166 w 10000"/>
                  <a:gd name="connsiteY117" fmla="*/ 1308 h 10000"/>
                  <a:gd name="connsiteX118" fmla="*/ 3158 w 10000"/>
                  <a:gd name="connsiteY118" fmla="*/ 1315 h 10000"/>
                  <a:gd name="connsiteX119" fmla="*/ 3133 w 10000"/>
                  <a:gd name="connsiteY119" fmla="*/ 1299 h 10000"/>
                  <a:gd name="connsiteX120" fmla="*/ 3114 w 10000"/>
                  <a:gd name="connsiteY120" fmla="*/ 1276 h 10000"/>
                  <a:gd name="connsiteX121" fmla="*/ 3078 w 10000"/>
                  <a:gd name="connsiteY121" fmla="*/ 1240 h 10000"/>
                  <a:gd name="connsiteX122" fmla="*/ 3044 w 10000"/>
                  <a:gd name="connsiteY122" fmla="*/ 1227 h 10000"/>
                  <a:gd name="connsiteX123" fmla="*/ 3033 w 10000"/>
                  <a:gd name="connsiteY123" fmla="*/ 1231 h 10000"/>
                  <a:gd name="connsiteX124" fmla="*/ 3036 w 10000"/>
                  <a:gd name="connsiteY124" fmla="*/ 1256 h 10000"/>
                  <a:gd name="connsiteX125" fmla="*/ 3044 w 10000"/>
                  <a:gd name="connsiteY125" fmla="*/ 1266 h 10000"/>
                  <a:gd name="connsiteX126" fmla="*/ 3044 w 10000"/>
                  <a:gd name="connsiteY126" fmla="*/ 1276 h 10000"/>
                  <a:gd name="connsiteX127" fmla="*/ 3036 w 10000"/>
                  <a:gd name="connsiteY127" fmla="*/ 1276 h 10000"/>
                  <a:gd name="connsiteX128" fmla="*/ 3028 w 10000"/>
                  <a:gd name="connsiteY128" fmla="*/ 1266 h 10000"/>
                  <a:gd name="connsiteX129" fmla="*/ 3025 w 10000"/>
                  <a:gd name="connsiteY129" fmla="*/ 1256 h 10000"/>
                  <a:gd name="connsiteX130" fmla="*/ 3008 w 10000"/>
                  <a:gd name="connsiteY130" fmla="*/ 1205 h 10000"/>
                  <a:gd name="connsiteX131" fmla="*/ 3000 w 10000"/>
                  <a:gd name="connsiteY131" fmla="*/ 1192 h 10000"/>
                  <a:gd name="connsiteX132" fmla="*/ 2994 w 10000"/>
                  <a:gd name="connsiteY132" fmla="*/ 1176 h 10000"/>
                  <a:gd name="connsiteX133" fmla="*/ 2986 w 10000"/>
                  <a:gd name="connsiteY133" fmla="*/ 1182 h 10000"/>
                  <a:gd name="connsiteX134" fmla="*/ 2981 w 10000"/>
                  <a:gd name="connsiteY134" fmla="*/ 1192 h 10000"/>
                  <a:gd name="connsiteX135" fmla="*/ 2970 w 10000"/>
                  <a:gd name="connsiteY135" fmla="*/ 1201 h 10000"/>
                  <a:gd name="connsiteX136" fmla="*/ 2956 w 10000"/>
                  <a:gd name="connsiteY136" fmla="*/ 1218 h 10000"/>
                  <a:gd name="connsiteX137" fmla="*/ 2939 w 10000"/>
                  <a:gd name="connsiteY137" fmla="*/ 1240 h 10000"/>
                  <a:gd name="connsiteX138" fmla="*/ 2928 w 10000"/>
                  <a:gd name="connsiteY138" fmla="*/ 1247 h 10000"/>
                  <a:gd name="connsiteX139" fmla="*/ 2922 w 10000"/>
                  <a:gd name="connsiteY139" fmla="*/ 1250 h 10000"/>
                  <a:gd name="connsiteX140" fmla="*/ 2911 w 10000"/>
                  <a:gd name="connsiteY140" fmla="*/ 1250 h 10000"/>
                  <a:gd name="connsiteX141" fmla="*/ 2884 w 10000"/>
                  <a:gd name="connsiteY141" fmla="*/ 1247 h 10000"/>
                  <a:gd name="connsiteX142" fmla="*/ 2864 w 10000"/>
                  <a:gd name="connsiteY142" fmla="*/ 1237 h 10000"/>
                  <a:gd name="connsiteX143" fmla="*/ 2848 w 10000"/>
                  <a:gd name="connsiteY143" fmla="*/ 1231 h 10000"/>
                  <a:gd name="connsiteX144" fmla="*/ 2834 w 10000"/>
                  <a:gd name="connsiteY144" fmla="*/ 1227 h 10000"/>
                  <a:gd name="connsiteX145" fmla="*/ 2831 w 10000"/>
                  <a:gd name="connsiteY145" fmla="*/ 1227 h 10000"/>
                  <a:gd name="connsiteX146" fmla="*/ 2831 w 10000"/>
                  <a:gd name="connsiteY146" fmla="*/ 1221 h 10000"/>
                  <a:gd name="connsiteX147" fmla="*/ 2825 w 10000"/>
                  <a:gd name="connsiteY147" fmla="*/ 1205 h 10000"/>
                  <a:gd name="connsiteX148" fmla="*/ 2823 w 10000"/>
                  <a:gd name="connsiteY148" fmla="*/ 1192 h 10000"/>
                  <a:gd name="connsiteX149" fmla="*/ 2817 w 10000"/>
                  <a:gd name="connsiteY149" fmla="*/ 1182 h 10000"/>
                  <a:gd name="connsiteX150" fmla="*/ 2814 w 10000"/>
                  <a:gd name="connsiteY150" fmla="*/ 1176 h 10000"/>
                  <a:gd name="connsiteX151" fmla="*/ 2792 w 10000"/>
                  <a:gd name="connsiteY151" fmla="*/ 1172 h 10000"/>
                  <a:gd name="connsiteX152" fmla="*/ 2759 w 10000"/>
                  <a:gd name="connsiteY152" fmla="*/ 1156 h 10000"/>
                  <a:gd name="connsiteX153" fmla="*/ 2734 w 10000"/>
                  <a:gd name="connsiteY153" fmla="*/ 1143 h 10000"/>
                  <a:gd name="connsiteX154" fmla="*/ 2695 w 10000"/>
                  <a:gd name="connsiteY154" fmla="*/ 1124 h 10000"/>
                  <a:gd name="connsiteX155" fmla="*/ 2670 w 10000"/>
                  <a:gd name="connsiteY155" fmla="*/ 1108 h 10000"/>
                  <a:gd name="connsiteX156" fmla="*/ 2645 w 10000"/>
                  <a:gd name="connsiteY156" fmla="*/ 1091 h 10000"/>
                  <a:gd name="connsiteX157" fmla="*/ 2618 w 10000"/>
                  <a:gd name="connsiteY157" fmla="*/ 1088 h 10000"/>
                  <a:gd name="connsiteX158" fmla="*/ 2576 w 10000"/>
                  <a:gd name="connsiteY158" fmla="*/ 1088 h 10000"/>
                  <a:gd name="connsiteX159" fmla="*/ 2551 w 10000"/>
                  <a:gd name="connsiteY159" fmla="*/ 1091 h 10000"/>
                  <a:gd name="connsiteX160" fmla="*/ 2521 w 10000"/>
                  <a:gd name="connsiteY160" fmla="*/ 1098 h 10000"/>
                  <a:gd name="connsiteX161" fmla="*/ 2493 w 10000"/>
                  <a:gd name="connsiteY161" fmla="*/ 1104 h 10000"/>
                  <a:gd name="connsiteX162" fmla="*/ 2468 w 10000"/>
                  <a:gd name="connsiteY162" fmla="*/ 1108 h 10000"/>
                  <a:gd name="connsiteX163" fmla="*/ 2404 w 10000"/>
                  <a:gd name="connsiteY163" fmla="*/ 1124 h 10000"/>
                  <a:gd name="connsiteX164" fmla="*/ 2366 w 10000"/>
                  <a:gd name="connsiteY164" fmla="*/ 1133 h 10000"/>
                  <a:gd name="connsiteX165" fmla="*/ 2346 w 10000"/>
                  <a:gd name="connsiteY165" fmla="*/ 1137 h 10000"/>
                  <a:gd name="connsiteX166" fmla="*/ 2294 w 10000"/>
                  <a:gd name="connsiteY166" fmla="*/ 1146 h 10000"/>
                  <a:gd name="connsiteX167" fmla="*/ 2249 w 10000"/>
                  <a:gd name="connsiteY167" fmla="*/ 1156 h 10000"/>
                  <a:gd name="connsiteX168" fmla="*/ 2230 w 10000"/>
                  <a:gd name="connsiteY168" fmla="*/ 1156 h 10000"/>
                  <a:gd name="connsiteX169" fmla="*/ 2222 w 10000"/>
                  <a:gd name="connsiteY169" fmla="*/ 1163 h 10000"/>
                  <a:gd name="connsiteX170" fmla="*/ 2194 w 10000"/>
                  <a:gd name="connsiteY170" fmla="*/ 1163 h 10000"/>
                  <a:gd name="connsiteX171" fmla="*/ 2172 w 10000"/>
                  <a:gd name="connsiteY171" fmla="*/ 1163 h 10000"/>
                  <a:gd name="connsiteX172" fmla="*/ 2147 w 10000"/>
                  <a:gd name="connsiteY172" fmla="*/ 1166 h 10000"/>
                  <a:gd name="connsiteX173" fmla="*/ 2108 w 10000"/>
                  <a:gd name="connsiteY173" fmla="*/ 1166 h 10000"/>
                  <a:gd name="connsiteX174" fmla="*/ 2083 w 10000"/>
                  <a:gd name="connsiteY174" fmla="*/ 1156 h 10000"/>
                  <a:gd name="connsiteX175" fmla="*/ 2042 w 10000"/>
                  <a:gd name="connsiteY175" fmla="*/ 1143 h 10000"/>
                  <a:gd name="connsiteX176" fmla="*/ 2011 w 10000"/>
                  <a:gd name="connsiteY176" fmla="*/ 1143 h 10000"/>
                  <a:gd name="connsiteX177" fmla="*/ 1994 w 10000"/>
                  <a:gd name="connsiteY177" fmla="*/ 1146 h 10000"/>
                  <a:gd name="connsiteX178" fmla="*/ 1967 w 10000"/>
                  <a:gd name="connsiteY178" fmla="*/ 1156 h 10000"/>
                  <a:gd name="connsiteX179" fmla="*/ 1903 w 10000"/>
                  <a:gd name="connsiteY179" fmla="*/ 1176 h 10000"/>
                  <a:gd name="connsiteX180" fmla="*/ 1873 w 10000"/>
                  <a:gd name="connsiteY180" fmla="*/ 1182 h 10000"/>
                  <a:gd name="connsiteX181" fmla="*/ 1850 w 10000"/>
                  <a:gd name="connsiteY181" fmla="*/ 1185 h 10000"/>
                  <a:gd name="connsiteX182" fmla="*/ 1842 w 10000"/>
                  <a:gd name="connsiteY182" fmla="*/ 1192 h 10000"/>
                  <a:gd name="connsiteX183" fmla="*/ 1823 w 10000"/>
                  <a:gd name="connsiteY183" fmla="*/ 1195 h 10000"/>
                  <a:gd name="connsiteX184" fmla="*/ 1814 w 10000"/>
                  <a:gd name="connsiteY184" fmla="*/ 1201 h 10000"/>
                  <a:gd name="connsiteX185" fmla="*/ 1792 w 10000"/>
                  <a:gd name="connsiteY185" fmla="*/ 1218 h 10000"/>
                  <a:gd name="connsiteX186" fmla="*/ 1767 w 10000"/>
                  <a:gd name="connsiteY186" fmla="*/ 1231 h 10000"/>
                  <a:gd name="connsiteX187" fmla="*/ 1717 w 10000"/>
                  <a:gd name="connsiteY187" fmla="*/ 1266 h 10000"/>
                  <a:gd name="connsiteX188" fmla="*/ 1695 w 10000"/>
                  <a:gd name="connsiteY188" fmla="*/ 1279 h 10000"/>
                  <a:gd name="connsiteX189" fmla="*/ 1654 w 10000"/>
                  <a:gd name="connsiteY189" fmla="*/ 1308 h 10000"/>
                  <a:gd name="connsiteX190" fmla="*/ 1620 w 10000"/>
                  <a:gd name="connsiteY190" fmla="*/ 1334 h 10000"/>
                  <a:gd name="connsiteX191" fmla="*/ 1590 w 10000"/>
                  <a:gd name="connsiteY191" fmla="*/ 1360 h 10000"/>
                  <a:gd name="connsiteX192" fmla="*/ 1565 w 10000"/>
                  <a:gd name="connsiteY192" fmla="*/ 1380 h 10000"/>
                  <a:gd name="connsiteX193" fmla="*/ 1532 w 10000"/>
                  <a:gd name="connsiteY193" fmla="*/ 1402 h 10000"/>
                  <a:gd name="connsiteX194" fmla="*/ 1501 w 10000"/>
                  <a:gd name="connsiteY194" fmla="*/ 1418 h 10000"/>
                  <a:gd name="connsiteX195" fmla="*/ 1460 w 10000"/>
                  <a:gd name="connsiteY195" fmla="*/ 1438 h 10000"/>
                  <a:gd name="connsiteX196" fmla="*/ 1435 w 10000"/>
                  <a:gd name="connsiteY196" fmla="*/ 1454 h 10000"/>
                  <a:gd name="connsiteX197" fmla="*/ 1421 w 10000"/>
                  <a:gd name="connsiteY197" fmla="*/ 1464 h 10000"/>
                  <a:gd name="connsiteX198" fmla="*/ 1380 w 10000"/>
                  <a:gd name="connsiteY198" fmla="*/ 1473 h 10000"/>
                  <a:gd name="connsiteX199" fmla="*/ 1324 w 10000"/>
                  <a:gd name="connsiteY199" fmla="*/ 1477 h 10000"/>
                  <a:gd name="connsiteX200" fmla="*/ 1274 w 10000"/>
                  <a:gd name="connsiteY200" fmla="*/ 1483 h 10000"/>
                  <a:gd name="connsiteX201" fmla="*/ 1244 w 10000"/>
                  <a:gd name="connsiteY201" fmla="*/ 1486 h 10000"/>
                  <a:gd name="connsiteX202" fmla="*/ 1233 w 10000"/>
                  <a:gd name="connsiteY202" fmla="*/ 1486 h 10000"/>
                  <a:gd name="connsiteX203" fmla="*/ 1197 w 10000"/>
                  <a:gd name="connsiteY203" fmla="*/ 1493 h 10000"/>
                  <a:gd name="connsiteX204" fmla="*/ 1180 w 10000"/>
                  <a:gd name="connsiteY204" fmla="*/ 1496 h 10000"/>
                  <a:gd name="connsiteX205" fmla="*/ 1169 w 10000"/>
                  <a:gd name="connsiteY205" fmla="*/ 1496 h 10000"/>
                  <a:gd name="connsiteX206" fmla="*/ 1161 w 10000"/>
                  <a:gd name="connsiteY206" fmla="*/ 1503 h 10000"/>
                  <a:gd name="connsiteX207" fmla="*/ 1155 w 10000"/>
                  <a:gd name="connsiteY207" fmla="*/ 1503 h 10000"/>
                  <a:gd name="connsiteX208" fmla="*/ 501 w 10000"/>
                  <a:gd name="connsiteY208" fmla="*/ 2277 h 10000"/>
                  <a:gd name="connsiteX209" fmla="*/ 396 w 10000"/>
                  <a:gd name="connsiteY209" fmla="*/ 2532 h 10000"/>
                  <a:gd name="connsiteX210" fmla="*/ 324 w 10000"/>
                  <a:gd name="connsiteY210" fmla="*/ 2759 h 10000"/>
                  <a:gd name="connsiteX211" fmla="*/ 274 w 10000"/>
                  <a:gd name="connsiteY211" fmla="*/ 2866 h 10000"/>
                  <a:gd name="connsiteX212" fmla="*/ 202 w 10000"/>
                  <a:gd name="connsiteY212" fmla="*/ 3008 h 10000"/>
                  <a:gd name="connsiteX213" fmla="*/ 211 w 10000"/>
                  <a:gd name="connsiteY213" fmla="*/ 3177 h 10000"/>
                  <a:gd name="connsiteX214" fmla="*/ 235 w 10000"/>
                  <a:gd name="connsiteY214" fmla="*/ 3368 h 10000"/>
                  <a:gd name="connsiteX215" fmla="*/ 266 w 10000"/>
                  <a:gd name="connsiteY215" fmla="*/ 3595 h 10000"/>
                  <a:gd name="connsiteX216" fmla="*/ 299 w 10000"/>
                  <a:gd name="connsiteY216" fmla="*/ 3831 h 10000"/>
                  <a:gd name="connsiteX217" fmla="*/ 305 w 10000"/>
                  <a:gd name="connsiteY217" fmla="*/ 3863 h 10000"/>
                  <a:gd name="connsiteX218" fmla="*/ 341 w 10000"/>
                  <a:gd name="connsiteY218" fmla="*/ 3941 h 10000"/>
                  <a:gd name="connsiteX219" fmla="*/ 186 w 10000"/>
                  <a:gd name="connsiteY219" fmla="*/ 3935 h 10000"/>
                  <a:gd name="connsiteX220" fmla="*/ 30 w 10000"/>
                  <a:gd name="connsiteY220" fmla="*/ 3925 h 10000"/>
                  <a:gd name="connsiteX221" fmla="*/ 0 w 10000"/>
                  <a:gd name="connsiteY221" fmla="*/ 4054 h 10000"/>
                  <a:gd name="connsiteX222" fmla="*/ 14 w 10000"/>
                  <a:gd name="connsiteY222" fmla="*/ 4152 h 10000"/>
                  <a:gd name="connsiteX223" fmla="*/ 22 w 10000"/>
                  <a:gd name="connsiteY223" fmla="*/ 4242 h 10000"/>
                  <a:gd name="connsiteX224" fmla="*/ 30 w 10000"/>
                  <a:gd name="connsiteY224" fmla="*/ 4291 h 10000"/>
                  <a:gd name="connsiteX225" fmla="*/ 102 w 10000"/>
                  <a:gd name="connsiteY225" fmla="*/ 4271 h 10000"/>
                  <a:gd name="connsiteX226" fmla="*/ 155 w 10000"/>
                  <a:gd name="connsiteY226" fmla="*/ 4262 h 10000"/>
                  <a:gd name="connsiteX227" fmla="*/ 410 w 10000"/>
                  <a:gd name="connsiteY227" fmla="*/ 4255 h 10000"/>
                  <a:gd name="connsiteX228" fmla="*/ 418 w 10000"/>
                  <a:gd name="connsiteY228" fmla="*/ 4385 h 10000"/>
                  <a:gd name="connsiteX229" fmla="*/ 429 w 10000"/>
                  <a:gd name="connsiteY229" fmla="*/ 4543 h 10000"/>
                  <a:gd name="connsiteX230" fmla="*/ 443 w 10000"/>
                  <a:gd name="connsiteY230" fmla="*/ 4585 h 10000"/>
                  <a:gd name="connsiteX231" fmla="*/ 465 w 10000"/>
                  <a:gd name="connsiteY231" fmla="*/ 4611 h 10000"/>
                  <a:gd name="connsiteX232" fmla="*/ 468 w 10000"/>
                  <a:gd name="connsiteY232" fmla="*/ 4621 h 10000"/>
                  <a:gd name="connsiteX233" fmla="*/ 474 w 10000"/>
                  <a:gd name="connsiteY233" fmla="*/ 4679 h 10000"/>
                  <a:gd name="connsiteX234" fmla="*/ 554 w 10000"/>
                  <a:gd name="connsiteY234" fmla="*/ 4738 h 10000"/>
                  <a:gd name="connsiteX235" fmla="*/ 637 w 10000"/>
                  <a:gd name="connsiteY235" fmla="*/ 4809 h 10000"/>
                  <a:gd name="connsiteX236" fmla="*/ 704 w 10000"/>
                  <a:gd name="connsiteY236" fmla="*/ 4851 h 10000"/>
                  <a:gd name="connsiteX237" fmla="*/ 740 w 10000"/>
                  <a:gd name="connsiteY237" fmla="*/ 4893 h 10000"/>
                  <a:gd name="connsiteX238" fmla="*/ 756 w 10000"/>
                  <a:gd name="connsiteY238" fmla="*/ 4896 h 10000"/>
                  <a:gd name="connsiteX239" fmla="*/ 767 w 10000"/>
                  <a:gd name="connsiteY239" fmla="*/ 4880 h 10000"/>
                  <a:gd name="connsiteX240" fmla="*/ 806 w 10000"/>
                  <a:gd name="connsiteY240" fmla="*/ 4945 h 10000"/>
                  <a:gd name="connsiteX241" fmla="*/ 886 w 10000"/>
                  <a:gd name="connsiteY241" fmla="*/ 5078 h 10000"/>
                  <a:gd name="connsiteX242" fmla="*/ 911 w 10000"/>
                  <a:gd name="connsiteY242" fmla="*/ 5130 h 10000"/>
                  <a:gd name="connsiteX243" fmla="*/ 920 w 10000"/>
                  <a:gd name="connsiteY243" fmla="*/ 5191 h 10000"/>
                  <a:gd name="connsiteX244" fmla="*/ 920 w 10000"/>
                  <a:gd name="connsiteY244" fmla="*/ 5220 h 10000"/>
                  <a:gd name="connsiteX245" fmla="*/ 911 w 10000"/>
                  <a:gd name="connsiteY245" fmla="*/ 5314 h 10000"/>
                  <a:gd name="connsiteX246" fmla="*/ 898 w 10000"/>
                  <a:gd name="connsiteY246" fmla="*/ 5369 h 10000"/>
                  <a:gd name="connsiteX247" fmla="*/ 895 w 10000"/>
                  <a:gd name="connsiteY247" fmla="*/ 5385 h 10000"/>
                  <a:gd name="connsiteX248" fmla="*/ 895 w 10000"/>
                  <a:gd name="connsiteY248" fmla="*/ 5405 h 10000"/>
                  <a:gd name="connsiteX249" fmla="*/ 898 w 10000"/>
                  <a:gd name="connsiteY249" fmla="*/ 5434 h 10000"/>
                  <a:gd name="connsiteX250" fmla="*/ 911 w 10000"/>
                  <a:gd name="connsiteY250" fmla="*/ 5463 h 10000"/>
                  <a:gd name="connsiteX251" fmla="*/ 920 w 10000"/>
                  <a:gd name="connsiteY251" fmla="*/ 5492 h 10000"/>
                  <a:gd name="connsiteX252" fmla="*/ 934 w 10000"/>
                  <a:gd name="connsiteY252" fmla="*/ 5518 h 10000"/>
                  <a:gd name="connsiteX253" fmla="*/ 1169 w 10000"/>
                  <a:gd name="connsiteY253" fmla="*/ 5738 h 10000"/>
                  <a:gd name="connsiteX254" fmla="*/ 1188 w 10000"/>
                  <a:gd name="connsiteY254" fmla="*/ 5755 h 10000"/>
                  <a:gd name="connsiteX255" fmla="*/ 1216 w 10000"/>
                  <a:gd name="connsiteY255" fmla="*/ 5758 h 10000"/>
                  <a:gd name="connsiteX256" fmla="*/ 1313 w 10000"/>
                  <a:gd name="connsiteY256" fmla="*/ 5774 h 10000"/>
                  <a:gd name="connsiteX257" fmla="*/ 1349 w 10000"/>
                  <a:gd name="connsiteY257" fmla="*/ 5787 h 10000"/>
                  <a:gd name="connsiteX258" fmla="*/ 1393 w 10000"/>
                  <a:gd name="connsiteY258" fmla="*/ 5793 h 10000"/>
                  <a:gd name="connsiteX259" fmla="*/ 1393 w 10000"/>
                  <a:gd name="connsiteY259" fmla="*/ 5797 h 10000"/>
                  <a:gd name="connsiteX260" fmla="*/ 1421 w 10000"/>
                  <a:gd name="connsiteY260" fmla="*/ 5810 h 10000"/>
                  <a:gd name="connsiteX261" fmla="*/ 1446 w 10000"/>
                  <a:gd name="connsiteY261" fmla="*/ 5829 h 10000"/>
                  <a:gd name="connsiteX262" fmla="*/ 1460 w 10000"/>
                  <a:gd name="connsiteY262" fmla="*/ 5842 h 10000"/>
                  <a:gd name="connsiteX263" fmla="*/ 1476 w 10000"/>
                  <a:gd name="connsiteY263" fmla="*/ 5848 h 10000"/>
                  <a:gd name="connsiteX264" fmla="*/ 1501 w 10000"/>
                  <a:gd name="connsiteY264" fmla="*/ 5852 h 10000"/>
                  <a:gd name="connsiteX265" fmla="*/ 1532 w 10000"/>
                  <a:gd name="connsiteY265" fmla="*/ 5887 h 10000"/>
                  <a:gd name="connsiteX266" fmla="*/ 1565 w 10000"/>
                  <a:gd name="connsiteY266" fmla="*/ 5942 h 10000"/>
                  <a:gd name="connsiteX267" fmla="*/ 1587 w 10000"/>
                  <a:gd name="connsiteY267" fmla="*/ 5972 h 10000"/>
                  <a:gd name="connsiteX268" fmla="*/ 1612 w 10000"/>
                  <a:gd name="connsiteY268" fmla="*/ 5955 h 10000"/>
                  <a:gd name="connsiteX269" fmla="*/ 1679 w 10000"/>
                  <a:gd name="connsiteY269" fmla="*/ 6049 h 10000"/>
                  <a:gd name="connsiteX270" fmla="*/ 1720 w 10000"/>
                  <a:gd name="connsiteY270" fmla="*/ 6108 h 10000"/>
                  <a:gd name="connsiteX271" fmla="*/ 1751 w 10000"/>
                  <a:gd name="connsiteY271" fmla="*/ 6133 h 10000"/>
                  <a:gd name="connsiteX272" fmla="*/ 1792 w 10000"/>
                  <a:gd name="connsiteY272" fmla="*/ 6169 h 10000"/>
                  <a:gd name="connsiteX273" fmla="*/ 1801 w 10000"/>
                  <a:gd name="connsiteY273" fmla="*/ 6172 h 10000"/>
                  <a:gd name="connsiteX274" fmla="*/ 1814 w 10000"/>
                  <a:gd name="connsiteY274" fmla="*/ 6286 h 10000"/>
                  <a:gd name="connsiteX275" fmla="*/ 1817 w 10000"/>
                  <a:gd name="connsiteY275" fmla="*/ 6331 h 10000"/>
                  <a:gd name="connsiteX276" fmla="*/ 1809 w 10000"/>
                  <a:gd name="connsiteY276" fmla="*/ 6444 h 10000"/>
                  <a:gd name="connsiteX277" fmla="*/ 1801 w 10000"/>
                  <a:gd name="connsiteY277" fmla="*/ 6499 h 10000"/>
                  <a:gd name="connsiteX278" fmla="*/ 1781 w 10000"/>
                  <a:gd name="connsiteY278" fmla="*/ 6522 h 10000"/>
                  <a:gd name="connsiteX279" fmla="*/ 1773 w 10000"/>
                  <a:gd name="connsiteY279" fmla="*/ 6541 h 10000"/>
                  <a:gd name="connsiteX280" fmla="*/ 1762 w 10000"/>
                  <a:gd name="connsiteY280" fmla="*/ 6571 h 10000"/>
                  <a:gd name="connsiteX281" fmla="*/ 1767 w 10000"/>
                  <a:gd name="connsiteY281" fmla="*/ 6622 h 10000"/>
                  <a:gd name="connsiteX282" fmla="*/ 1767 w 10000"/>
                  <a:gd name="connsiteY282" fmla="*/ 6665 h 10000"/>
                  <a:gd name="connsiteX283" fmla="*/ 1767 w 10000"/>
                  <a:gd name="connsiteY283" fmla="*/ 6694 h 10000"/>
                  <a:gd name="connsiteX284" fmla="*/ 1776 w 10000"/>
                  <a:gd name="connsiteY284" fmla="*/ 6726 h 10000"/>
                  <a:gd name="connsiteX285" fmla="*/ 1776 w 10000"/>
                  <a:gd name="connsiteY285" fmla="*/ 6745 h 10000"/>
                  <a:gd name="connsiteX286" fmla="*/ 1767 w 10000"/>
                  <a:gd name="connsiteY286" fmla="*/ 6765 h 10000"/>
                  <a:gd name="connsiteX287" fmla="*/ 1762 w 10000"/>
                  <a:gd name="connsiteY287" fmla="*/ 6804 h 10000"/>
                  <a:gd name="connsiteX288" fmla="*/ 1753 w 10000"/>
                  <a:gd name="connsiteY288" fmla="*/ 6839 h 10000"/>
                  <a:gd name="connsiteX289" fmla="*/ 1742 w 10000"/>
                  <a:gd name="connsiteY289" fmla="*/ 6849 h 10000"/>
                  <a:gd name="connsiteX290" fmla="*/ 1726 w 10000"/>
                  <a:gd name="connsiteY290" fmla="*/ 6849 h 10000"/>
                  <a:gd name="connsiteX291" fmla="*/ 1712 w 10000"/>
                  <a:gd name="connsiteY291" fmla="*/ 6852 h 10000"/>
                  <a:gd name="connsiteX292" fmla="*/ 1640 w 10000"/>
                  <a:gd name="connsiteY292" fmla="*/ 6953 h 10000"/>
                  <a:gd name="connsiteX293" fmla="*/ 1493 w 10000"/>
                  <a:gd name="connsiteY293" fmla="*/ 7105 h 10000"/>
                  <a:gd name="connsiteX294" fmla="*/ 1490 w 10000"/>
                  <a:gd name="connsiteY294" fmla="*/ 7124 h 10000"/>
                  <a:gd name="connsiteX295" fmla="*/ 1468 w 10000"/>
                  <a:gd name="connsiteY295" fmla="*/ 7137 h 10000"/>
                  <a:gd name="connsiteX296" fmla="*/ 1454 w 10000"/>
                  <a:gd name="connsiteY296" fmla="*/ 7144 h 10000"/>
                  <a:gd name="connsiteX297" fmla="*/ 1452 w 10000"/>
                  <a:gd name="connsiteY297" fmla="*/ 7157 h 10000"/>
                  <a:gd name="connsiteX298" fmla="*/ 1446 w 10000"/>
                  <a:gd name="connsiteY298" fmla="*/ 7199 h 10000"/>
                  <a:gd name="connsiteX299" fmla="*/ 1476 w 10000"/>
                  <a:gd name="connsiteY299" fmla="*/ 7247 h 10000"/>
                  <a:gd name="connsiteX300" fmla="*/ 1501 w 10000"/>
                  <a:gd name="connsiteY300" fmla="*/ 7270 h 10000"/>
                  <a:gd name="connsiteX301" fmla="*/ 1518 w 10000"/>
                  <a:gd name="connsiteY301" fmla="*/ 7286 h 10000"/>
                  <a:gd name="connsiteX302" fmla="*/ 1524 w 10000"/>
                  <a:gd name="connsiteY302" fmla="*/ 7306 h 10000"/>
                  <a:gd name="connsiteX303" fmla="*/ 1540 w 10000"/>
                  <a:gd name="connsiteY303" fmla="*/ 7322 h 10000"/>
                  <a:gd name="connsiteX304" fmla="*/ 1565 w 10000"/>
                  <a:gd name="connsiteY304" fmla="*/ 7325 h 10000"/>
                  <a:gd name="connsiteX305" fmla="*/ 1590 w 10000"/>
                  <a:gd name="connsiteY305" fmla="*/ 7332 h 10000"/>
                  <a:gd name="connsiteX306" fmla="*/ 1615 w 10000"/>
                  <a:gd name="connsiteY306" fmla="*/ 7345 h 10000"/>
                  <a:gd name="connsiteX307" fmla="*/ 1662 w 10000"/>
                  <a:gd name="connsiteY307" fmla="*/ 7370 h 10000"/>
                  <a:gd name="connsiteX308" fmla="*/ 1670 w 10000"/>
                  <a:gd name="connsiteY308" fmla="*/ 7351 h 10000"/>
                  <a:gd name="connsiteX309" fmla="*/ 1726 w 10000"/>
                  <a:gd name="connsiteY309" fmla="*/ 7354 h 10000"/>
                  <a:gd name="connsiteX310" fmla="*/ 1726 w 10000"/>
                  <a:gd name="connsiteY310" fmla="*/ 7400 h 10000"/>
                  <a:gd name="connsiteX311" fmla="*/ 1773 w 10000"/>
                  <a:gd name="connsiteY311" fmla="*/ 7409 h 10000"/>
                  <a:gd name="connsiteX312" fmla="*/ 1806 w 10000"/>
                  <a:gd name="connsiteY312" fmla="*/ 7416 h 10000"/>
                  <a:gd name="connsiteX313" fmla="*/ 1839 w 10000"/>
                  <a:gd name="connsiteY313" fmla="*/ 7403 h 10000"/>
                  <a:gd name="connsiteX314" fmla="*/ 1886 w 10000"/>
                  <a:gd name="connsiteY314" fmla="*/ 7403 h 10000"/>
                  <a:gd name="connsiteX315" fmla="*/ 1898 w 10000"/>
                  <a:gd name="connsiteY315" fmla="*/ 7403 h 10000"/>
                  <a:gd name="connsiteX316" fmla="*/ 1914 w 10000"/>
                  <a:gd name="connsiteY316" fmla="*/ 7494 h 10000"/>
                  <a:gd name="connsiteX317" fmla="*/ 1895 w 10000"/>
                  <a:gd name="connsiteY317" fmla="*/ 7523 h 10000"/>
                  <a:gd name="connsiteX318" fmla="*/ 1825 w 10000"/>
                  <a:gd name="connsiteY318" fmla="*/ 7617 h 10000"/>
                  <a:gd name="connsiteX319" fmla="*/ 1776 w 10000"/>
                  <a:gd name="connsiteY319" fmla="*/ 7691 h 10000"/>
                  <a:gd name="connsiteX320" fmla="*/ 1781 w 10000"/>
                  <a:gd name="connsiteY320" fmla="*/ 7723 h 10000"/>
                  <a:gd name="connsiteX321" fmla="*/ 1767 w 10000"/>
                  <a:gd name="connsiteY321" fmla="*/ 7759 h 10000"/>
                  <a:gd name="connsiteX322" fmla="*/ 1762 w 10000"/>
                  <a:gd name="connsiteY322" fmla="*/ 7817 h 10000"/>
                  <a:gd name="connsiteX323" fmla="*/ 1762 w 10000"/>
                  <a:gd name="connsiteY323" fmla="*/ 7856 h 10000"/>
                  <a:gd name="connsiteX324" fmla="*/ 1776 w 10000"/>
                  <a:gd name="connsiteY324" fmla="*/ 7892 h 10000"/>
                  <a:gd name="connsiteX325" fmla="*/ 1784 w 10000"/>
                  <a:gd name="connsiteY325" fmla="*/ 7902 h 10000"/>
                  <a:gd name="connsiteX326" fmla="*/ 1801 w 10000"/>
                  <a:gd name="connsiteY326" fmla="*/ 7908 h 10000"/>
                  <a:gd name="connsiteX327" fmla="*/ 1809 w 10000"/>
                  <a:gd name="connsiteY327" fmla="*/ 7911 h 10000"/>
                  <a:gd name="connsiteX328" fmla="*/ 1801 w 10000"/>
                  <a:gd name="connsiteY328" fmla="*/ 7940 h 10000"/>
                  <a:gd name="connsiteX329" fmla="*/ 1798 w 10000"/>
                  <a:gd name="connsiteY329" fmla="*/ 7979 h 10000"/>
                  <a:gd name="connsiteX330" fmla="*/ 1806 w 10000"/>
                  <a:gd name="connsiteY330" fmla="*/ 8002 h 10000"/>
                  <a:gd name="connsiteX331" fmla="*/ 1823 w 10000"/>
                  <a:gd name="connsiteY331" fmla="*/ 8021 h 10000"/>
                  <a:gd name="connsiteX332" fmla="*/ 1834 w 10000"/>
                  <a:gd name="connsiteY332" fmla="*/ 8044 h 10000"/>
                  <a:gd name="connsiteX333" fmla="*/ 1839 w 10000"/>
                  <a:gd name="connsiteY333" fmla="*/ 8073 h 10000"/>
                  <a:gd name="connsiteX334" fmla="*/ 1842 w 10000"/>
                  <a:gd name="connsiteY334" fmla="*/ 8106 h 10000"/>
                  <a:gd name="connsiteX335" fmla="*/ 1839 w 10000"/>
                  <a:gd name="connsiteY335" fmla="*/ 8144 h 10000"/>
                  <a:gd name="connsiteX336" fmla="*/ 1856 w 10000"/>
                  <a:gd name="connsiteY336" fmla="*/ 8164 h 10000"/>
                  <a:gd name="connsiteX337" fmla="*/ 1886 w 10000"/>
                  <a:gd name="connsiteY337" fmla="*/ 8193 h 10000"/>
                  <a:gd name="connsiteX338" fmla="*/ 1922 w 10000"/>
                  <a:gd name="connsiteY338" fmla="*/ 8206 h 10000"/>
                  <a:gd name="connsiteX339" fmla="*/ 1967 w 10000"/>
                  <a:gd name="connsiteY339" fmla="*/ 8203 h 10000"/>
                  <a:gd name="connsiteX340" fmla="*/ 1986 w 10000"/>
                  <a:gd name="connsiteY340" fmla="*/ 8212 h 10000"/>
                  <a:gd name="connsiteX341" fmla="*/ 2000 w 10000"/>
                  <a:gd name="connsiteY341" fmla="*/ 8232 h 10000"/>
                  <a:gd name="connsiteX342" fmla="*/ 2033 w 10000"/>
                  <a:gd name="connsiteY342" fmla="*/ 8258 h 10000"/>
                  <a:gd name="connsiteX343" fmla="*/ 2050 w 10000"/>
                  <a:gd name="connsiteY343" fmla="*/ 8271 h 10000"/>
                  <a:gd name="connsiteX344" fmla="*/ 2089 w 10000"/>
                  <a:gd name="connsiteY344" fmla="*/ 8280 h 10000"/>
                  <a:gd name="connsiteX345" fmla="*/ 2122 w 10000"/>
                  <a:gd name="connsiteY345" fmla="*/ 8300 h 10000"/>
                  <a:gd name="connsiteX346" fmla="*/ 2163 w 10000"/>
                  <a:gd name="connsiteY346" fmla="*/ 8332 h 10000"/>
                  <a:gd name="connsiteX347" fmla="*/ 2172 w 10000"/>
                  <a:gd name="connsiteY347" fmla="*/ 8335 h 10000"/>
                  <a:gd name="connsiteX348" fmla="*/ 2177 w 10000"/>
                  <a:gd name="connsiteY348" fmla="*/ 8345 h 10000"/>
                  <a:gd name="connsiteX349" fmla="*/ 2163 w 10000"/>
                  <a:gd name="connsiteY349" fmla="*/ 8371 h 10000"/>
                  <a:gd name="connsiteX350" fmla="*/ 2139 w 10000"/>
                  <a:gd name="connsiteY350" fmla="*/ 8423 h 10000"/>
                  <a:gd name="connsiteX351" fmla="*/ 2130 w 10000"/>
                  <a:gd name="connsiteY351" fmla="*/ 8439 h 10000"/>
                  <a:gd name="connsiteX352" fmla="*/ 2105 w 10000"/>
                  <a:gd name="connsiteY352" fmla="*/ 8446 h 10000"/>
                  <a:gd name="connsiteX353" fmla="*/ 2080 w 10000"/>
                  <a:gd name="connsiteY353" fmla="*/ 8449 h 10000"/>
                  <a:gd name="connsiteX354" fmla="*/ 2075 w 10000"/>
                  <a:gd name="connsiteY354" fmla="*/ 8459 h 10000"/>
                  <a:gd name="connsiteX355" fmla="*/ 2072 w 10000"/>
                  <a:gd name="connsiteY355" fmla="*/ 8475 h 10000"/>
                  <a:gd name="connsiteX356" fmla="*/ 2080 w 10000"/>
                  <a:gd name="connsiteY356" fmla="*/ 8484 h 10000"/>
                  <a:gd name="connsiteX357" fmla="*/ 2100 w 10000"/>
                  <a:gd name="connsiteY357" fmla="*/ 8475 h 10000"/>
                  <a:gd name="connsiteX358" fmla="*/ 2141 w 10000"/>
                  <a:gd name="connsiteY358" fmla="*/ 8478 h 10000"/>
                  <a:gd name="connsiteX359" fmla="*/ 2172 w 10000"/>
                  <a:gd name="connsiteY359" fmla="*/ 8475 h 10000"/>
                  <a:gd name="connsiteX360" fmla="*/ 2188 w 10000"/>
                  <a:gd name="connsiteY360" fmla="*/ 8475 h 10000"/>
                  <a:gd name="connsiteX361" fmla="*/ 2222 w 10000"/>
                  <a:gd name="connsiteY361" fmla="*/ 8497 h 10000"/>
                  <a:gd name="connsiteX362" fmla="*/ 2252 w 10000"/>
                  <a:gd name="connsiteY362" fmla="*/ 8514 h 10000"/>
                  <a:gd name="connsiteX363" fmla="*/ 2274 w 10000"/>
                  <a:gd name="connsiteY363" fmla="*/ 8514 h 10000"/>
                  <a:gd name="connsiteX364" fmla="*/ 2299 w 10000"/>
                  <a:gd name="connsiteY364" fmla="*/ 8504 h 10000"/>
                  <a:gd name="connsiteX365" fmla="*/ 2310 w 10000"/>
                  <a:gd name="connsiteY365" fmla="*/ 8504 h 10000"/>
                  <a:gd name="connsiteX366" fmla="*/ 2319 w 10000"/>
                  <a:gd name="connsiteY366" fmla="*/ 8484 h 10000"/>
                  <a:gd name="connsiteX367" fmla="*/ 2338 w 10000"/>
                  <a:gd name="connsiteY367" fmla="*/ 8494 h 10000"/>
                  <a:gd name="connsiteX368" fmla="*/ 2338 w 10000"/>
                  <a:gd name="connsiteY368" fmla="*/ 8552 h 10000"/>
                  <a:gd name="connsiteX369" fmla="*/ 2366 w 10000"/>
                  <a:gd name="connsiteY369" fmla="*/ 8572 h 10000"/>
                  <a:gd name="connsiteX370" fmla="*/ 2382 w 10000"/>
                  <a:gd name="connsiteY370" fmla="*/ 8582 h 10000"/>
                  <a:gd name="connsiteX371" fmla="*/ 2435 w 10000"/>
                  <a:gd name="connsiteY371" fmla="*/ 8552 h 10000"/>
                  <a:gd name="connsiteX372" fmla="*/ 2443 w 10000"/>
                  <a:gd name="connsiteY372" fmla="*/ 8552 h 10000"/>
                  <a:gd name="connsiteX373" fmla="*/ 2454 w 10000"/>
                  <a:gd name="connsiteY373" fmla="*/ 8552 h 10000"/>
                  <a:gd name="connsiteX374" fmla="*/ 2471 w 10000"/>
                  <a:gd name="connsiteY374" fmla="*/ 8546 h 10000"/>
                  <a:gd name="connsiteX375" fmla="*/ 2488 w 10000"/>
                  <a:gd name="connsiteY375" fmla="*/ 8536 h 10000"/>
                  <a:gd name="connsiteX376" fmla="*/ 2501 w 10000"/>
                  <a:gd name="connsiteY376" fmla="*/ 8533 h 10000"/>
                  <a:gd name="connsiteX377" fmla="*/ 2512 w 10000"/>
                  <a:gd name="connsiteY377" fmla="*/ 8533 h 10000"/>
                  <a:gd name="connsiteX378" fmla="*/ 2521 w 10000"/>
                  <a:gd name="connsiteY378" fmla="*/ 8546 h 10000"/>
                  <a:gd name="connsiteX379" fmla="*/ 2521 w 10000"/>
                  <a:gd name="connsiteY379" fmla="*/ 8572 h 10000"/>
                  <a:gd name="connsiteX380" fmla="*/ 2535 w 10000"/>
                  <a:gd name="connsiteY380" fmla="*/ 8588 h 10000"/>
                  <a:gd name="connsiteX381" fmla="*/ 2551 w 10000"/>
                  <a:gd name="connsiteY381" fmla="*/ 8582 h 10000"/>
                  <a:gd name="connsiteX382" fmla="*/ 2560 w 10000"/>
                  <a:gd name="connsiteY382" fmla="*/ 8582 h 10000"/>
                  <a:gd name="connsiteX383" fmla="*/ 2573 w 10000"/>
                  <a:gd name="connsiteY383" fmla="*/ 8588 h 10000"/>
                  <a:gd name="connsiteX384" fmla="*/ 2584 w 10000"/>
                  <a:gd name="connsiteY384" fmla="*/ 8591 h 10000"/>
                  <a:gd name="connsiteX385" fmla="*/ 2590 w 10000"/>
                  <a:gd name="connsiteY385" fmla="*/ 8598 h 10000"/>
                  <a:gd name="connsiteX386" fmla="*/ 2598 w 10000"/>
                  <a:gd name="connsiteY386" fmla="*/ 8608 h 10000"/>
                  <a:gd name="connsiteX387" fmla="*/ 2607 w 10000"/>
                  <a:gd name="connsiteY387" fmla="*/ 8617 h 10000"/>
                  <a:gd name="connsiteX388" fmla="*/ 2618 w 10000"/>
                  <a:gd name="connsiteY388" fmla="*/ 8617 h 10000"/>
                  <a:gd name="connsiteX389" fmla="*/ 2640 w 10000"/>
                  <a:gd name="connsiteY389" fmla="*/ 8608 h 10000"/>
                  <a:gd name="connsiteX390" fmla="*/ 2670 w 10000"/>
                  <a:gd name="connsiteY390" fmla="*/ 8598 h 10000"/>
                  <a:gd name="connsiteX391" fmla="*/ 2673 w 10000"/>
                  <a:gd name="connsiteY391" fmla="*/ 8598 h 10000"/>
                  <a:gd name="connsiteX392" fmla="*/ 2690 w 10000"/>
                  <a:gd name="connsiteY392" fmla="*/ 8598 h 10000"/>
                  <a:gd name="connsiteX393" fmla="*/ 2698 w 10000"/>
                  <a:gd name="connsiteY393" fmla="*/ 8598 h 10000"/>
                  <a:gd name="connsiteX394" fmla="*/ 2712 w 10000"/>
                  <a:gd name="connsiteY394" fmla="*/ 8598 h 10000"/>
                  <a:gd name="connsiteX395" fmla="*/ 2726 w 10000"/>
                  <a:gd name="connsiteY395" fmla="*/ 8591 h 10000"/>
                  <a:gd name="connsiteX396" fmla="*/ 2737 w 10000"/>
                  <a:gd name="connsiteY396" fmla="*/ 8588 h 10000"/>
                  <a:gd name="connsiteX397" fmla="*/ 2759 w 10000"/>
                  <a:gd name="connsiteY397" fmla="*/ 8582 h 10000"/>
                  <a:gd name="connsiteX398" fmla="*/ 2770 w 10000"/>
                  <a:gd name="connsiteY398" fmla="*/ 8578 h 10000"/>
                  <a:gd name="connsiteX399" fmla="*/ 2784 w 10000"/>
                  <a:gd name="connsiteY399" fmla="*/ 8572 h 10000"/>
                  <a:gd name="connsiteX400" fmla="*/ 2795 w 10000"/>
                  <a:gd name="connsiteY400" fmla="*/ 8572 h 10000"/>
                  <a:gd name="connsiteX401" fmla="*/ 2803 w 10000"/>
                  <a:gd name="connsiteY401" fmla="*/ 8588 h 10000"/>
                  <a:gd name="connsiteX402" fmla="*/ 2803 w 10000"/>
                  <a:gd name="connsiteY402" fmla="*/ 8591 h 10000"/>
                  <a:gd name="connsiteX403" fmla="*/ 2803 w 10000"/>
                  <a:gd name="connsiteY403" fmla="*/ 8601 h 10000"/>
                  <a:gd name="connsiteX404" fmla="*/ 2809 w 10000"/>
                  <a:gd name="connsiteY404" fmla="*/ 8601 h 10000"/>
                  <a:gd name="connsiteX405" fmla="*/ 2823 w 10000"/>
                  <a:gd name="connsiteY405" fmla="*/ 8598 h 10000"/>
                  <a:gd name="connsiteX406" fmla="*/ 2831 w 10000"/>
                  <a:gd name="connsiteY406" fmla="*/ 8598 h 10000"/>
                  <a:gd name="connsiteX407" fmla="*/ 2839 w 10000"/>
                  <a:gd name="connsiteY407" fmla="*/ 8601 h 10000"/>
                  <a:gd name="connsiteX408" fmla="*/ 2848 w 10000"/>
                  <a:gd name="connsiteY408" fmla="*/ 8598 h 10000"/>
                  <a:gd name="connsiteX409" fmla="*/ 2856 w 10000"/>
                  <a:gd name="connsiteY409" fmla="*/ 8601 h 10000"/>
                  <a:gd name="connsiteX410" fmla="*/ 2859 w 10000"/>
                  <a:gd name="connsiteY410" fmla="*/ 8601 h 10000"/>
                  <a:gd name="connsiteX411" fmla="*/ 2864 w 10000"/>
                  <a:gd name="connsiteY411" fmla="*/ 8598 h 10000"/>
                  <a:gd name="connsiteX412" fmla="*/ 2889 w 10000"/>
                  <a:gd name="connsiteY412" fmla="*/ 8611 h 10000"/>
                  <a:gd name="connsiteX413" fmla="*/ 2906 w 10000"/>
                  <a:gd name="connsiteY413" fmla="*/ 8620 h 10000"/>
                  <a:gd name="connsiteX414" fmla="*/ 2914 w 10000"/>
                  <a:gd name="connsiteY414" fmla="*/ 8627 h 10000"/>
                  <a:gd name="connsiteX415" fmla="*/ 2920 w 10000"/>
                  <a:gd name="connsiteY415" fmla="*/ 8640 h 10000"/>
                  <a:gd name="connsiteX416" fmla="*/ 2922 w 10000"/>
                  <a:gd name="connsiteY416" fmla="*/ 8666 h 10000"/>
                  <a:gd name="connsiteX417" fmla="*/ 2922 w 10000"/>
                  <a:gd name="connsiteY417" fmla="*/ 8692 h 10000"/>
                  <a:gd name="connsiteX418" fmla="*/ 2939 w 10000"/>
                  <a:gd name="connsiteY418" fmla="*/ 8695 h 10000"/>
                  <a:gd name="connsiteX419" fmla="*/ 2953 w 10000"/>
                  <a:gd name="connsiteY419" fmla="*/ 8695 h 10000"/>
                  <a:gd name="connsiteX420" fmla="*/ 2961 w 10000"/>
                  <a:gd name="connsiteY420" fmla="*/ 8695 h 10000"/>
                  <a:gd name="connsiteX421" fmla="*/ 2972 w 10000"/>
                  <a:gd name="connsiteY421" fmla="*/ 8692 h 10000"/>
                  <a:gd name="connsiteX422" fmla="*/ 2981 w 10000"/>
                  <a:gd name="connsiteY422" fmla="*/ 8685 h 10000"/>
                  <a:gd name="connsiteX423" fmla="*/ 2989 w 10000"/>
                  <a:gd name="connsiteY423" fmla="*/ 8685 h 10000"/>
                  <a:gd name="connsiteX424" fmla="*/ 3008 w 10000"/>
                  <a:gd name="connsiteY424" fmla="*/ 8685 h 10000"/>
                  <a:gd name="connsiteX425" fmla="*/ 3028 w 10000"/>
                  <a:gd name="connsiteY425" fmla="*/ 8695 h 10000"/>
                  <a:gd name="connsiteX426" fmla="*/ 3042 w 10000"/>
                  <a:gd name="connsiteY426" fmla="*/ 8695 h 10000"/>
                  <a:gd name="connsiteX427" fmla="*/ 3053 w 10000"/>
                  <a:gd name="connsiteY427" fmla="*/ 8676 h 10000"/>
                  <a:gd name="connsiteX428" fmla="*/ 3061 w 10000"/>
                  <a:gd name="connsiteY428" fmla="*/ 8666 h 10000"/>
                  <a:gd name="connsiteX429" fmla="*/ 3066 w 10000"/>
                  <a:gd name="connsiteY429" fmla="*/ 8656 h 10000"/>
                  <a:gd name="connsiteX430" fmla="*/ 3091 w 10000"/>
                  <a:gd name="connsiteY430" fmla="*/ 8659 h 10000"/>
                  <a:gd name="connsiteX431" fmla="*/ 3105 w 10000"/>
                  <a:gd name="connsiteY431" fmla="*/ 8659 h 10000"/>
                  <a:gd name="connsiteX432" fmla="*/ 3108 w 10000"/>
                  <a:gd name="connsiteY432" fmla="*/ 8650 h 10000"/>
                  <a:gd name="connsiteX433" fmla="*/ 3147 w 10000"/>
                  <a:gd name="connsiteY433" fmla="*/ 8588 h 10000"/>
                  <a:gd name="connsiteX434" fmla="*/ 3150 w 10000"/>
                  <a:gd name="connsiteY434" fmla="*/ 8598 h 10000"/>
                  <a:gd name="connsiteX435" fmla="*/ 3163 w 10000"/>
                  <a:gd name="connsiteY435" fmla="*/ 8601 h 10000"/>
                  <a:gd name="connsiteX436" fmla="*/ 3180 w 10000"/>
                  <a:gd name="connsiteY436" fmla="*/ 8608 h 10000"/>
                  <a:gd name="connsiteX437" fmla="*/ 3188 w 10000"/>
                  <a:gd name="connsiteY437" fmla="*/ 8611 h 10000"/>
                  <a:gd name="connsiteX438" fmla="*/ 3227 w 10000"/>
                  <a:gd name="connsiteY438" fmla="*/ 8620 h 10000"/>
                  <a:gd name="connsiteX439" fmla="*/ 3238 w 10000"/>
                  <a:gd name="connsiteY439" fmla="*/ 8617 h 10000"/>
                  <a:gd name="connsiteX440" fmla="*/ 3247 w 10000"/>
                  <a:gd name="connsiteY440" fmla="*/ 8601 h 10000"/>
                  <a:gd name="connsiteX441" fmla="*/ 3269 w 10000"/>
                  <a:gd name="connsiteY441" fmla="*/ 8611 h 10000"/>
                  <a:gd name="connsiteX442" fmla="*/ 3277 w 10000"/>
                  <a:gd name="connsiteY442" fmla="*/ 8617 h 10000"/>
                  <a:gd name="connsiteX443" fmla="*/ 3285 w 10000"/>
                  <a:gd name="connsiteY443" fmla="*/ 8611 h 10000"/>
                  <a:gd name="connsiteX444" fmla="*/ 3307 w 10000"/>
                  <a:gd name="connsiteY444" fmla="*/ 8611 h 10000"/>
                  <a:gd name="connsiteX445" fmla="*/ 3319 w 10000"/>
                  <a:gd name="connsiteY445" fmla="*/ 8617 h 10000"/>
                  <a:gd name="connsiteX446" fmla="*/ 3324 w 10000"/>
                  <a:gd name="connsiteY446" fmla="*/ 8617 h 10000"/>
                  <a:gd name="connsiteX447" fmla="*/ 3327 w 10000"/>
                  <a:gd name="connsiteY447" fmla="*/ 8620 h 10000"/>
                  <a:gd name="connsiteX448" fmla="*/ 3341 w 10000"/>
                  <a:gd name="connsiteY448" fmla="*/ 8620 h 10000"/>
                  <a:gd name="connsiteX449" fmla="*/ 3357 w 10000"/>
                  <a:gd name="connsiteY449" fmla="*/ 8620 h 10000"/>
                  <a:gd name="connsiteX450" fmla="*/ 3374 w 10000"/>
                  <a:gd name="connsiteY450" fmla="*/ 8620 h 10000"/>
                  <a:gd name="connsiteX451" fmla="*/ 3382 w 10000"/>
                  <a:gd name="connsiteY451" fmla="*/ 8620 h 10000"/>
                  <a:gd name="connsiteX452" fmla="*/ 3399 w 10000"/>
                  <a:gd name="connsiteY452" fmla="*/ 8611 h 10000"/>
                  <a:gd name="connsiteX453" fmla="*/ 3413 w 10000"/>
                  <a:gd name="connsiteY453" fmla="*/ 8601 h 10000"/>
                  <a:gd name="connsiteX454" fmla="*/ 3421 w 10000"/>
                  <a:gd name="connsiteY454" fmla="*/ 8588 h 10000"/>
                  <a:gd name="connsiteX455" fmla="*/ 3421 w 10000"/>
                  <a:gd name="connsiteY455" fmla="*/ 8572 h 10000"/>
                  <a:gd name="connsiteX456" fmla="*/ 3421 w 10000"/>
                  <a:gd name="connsiteY456" fmla="*/ 8552 h 10000"/>
                  <a:gd name="connsiteX457" fmla="*/ 3424 w 10000"/>
                  <a:gd name="connsiteY457" fmla="*/ 8533 h 10000"/>
                  <a:gd name="connsiteX458" fmla="*/ 3432 w 10000"/>
                  <a:gd name="connsiteY458" fmla="*/ 8523 h 10000"/>
                  <a:gd name="connsiteX459" fmla="*/ 3446 w 10000"/>
                  <a:gd name="connsiteY459" fmla="*/ 8523 h 10000"/>
                  <a:gd name="connsiteX460" fmla="*/ 3457 w 10000"/>
                  <a:gd name="connsiteY460" fmla="*/ 8523 h 10000"/>
                  <a:gd name="connsiteX461" fmla="*/ 3476 w 10000"/>
                  <a:gd name="connsiteY461" fmla="*/ 8533 h 10000"/>
                  <a:gd name="connsiteX462" fmla="*/ 3485 w 10000"/>
                  <a:gd name="connsiteY462" fmla="*/ 8536 h 10000"/>
                  <a:gd name="connsiteX463" fmla="*/ 3501 w 10000"/>
                  <a:gd name="connsiteY463" fmla="*/ 8527 h 10000"/>
                  <a:gd name="connsiteX464" fmla="*/ 3504 w 10000"/>
                  <a:gd name="connsiteY464" fmla="*/ 8514 h 10000"/>
                  <a:gd name="connsiteX465" fmla="*/ 3510 w 10000"/>
                  <a:gd name="connsiteY465" fmla="*/ 8497 h 10000"/>
                  <a:gd name="connsiteX466" fmla="*/ 3537 w 10000"/>
                  <a:gd name="connsiteY466" fmla="*/ 8484 h 10000"/>
                  <a:gd name="connsiteX467" fmla="*/ 3562 w 10000"/>
                  <a:gd name="connsiteY467" fmla="*/ 8488 h 10000"/>
                  <a:gd name="connsiteX468" fmla="*/ 3568 w 10000"/>
                  <a:gd name="connsiteY468" fmla="*/ 8484 h 10000"/>
                  <a:gd name="connsiteX469" fmla="*/ 3584 w 10000"/>
                  <a:gd name="connsiteY469" fmla="*/ 8494 h 10000"/>
                  <a:gd name="connsiteX470" fmla="*/ 3593 w 10000"/>
                  <a:gd name="connsiteY470" fmla="*/ 8507 h 10000"/>
                  <a:gd name="connsiteX471" fmla="*/ 3618 w 10000"/>
                  <a:gd name="connsiteY471" fmla="*/ 8497 h 10000"/>
                  <a:gd name="connsiteX472" fmla="*/ 3643 w 10000"/>
                  <a:gd name="connsiteY472" fmla="*/ 8475 h 10000"/>
                  <a:gd name="connsiteX473" fmla="*/ 3657 w 10000"/>
                  <a:gd name="connsiteY473" fmla="*/ 8478 h 10000"/>
                  <a:gd name="connsiteX474" fmla="*/ 3670 w 10000"/>
                  <a:gd name="connsiteY474" fmla="*/ 8475 h 10000"/>
                  <a:gd name="connsiteX475" fmla="*/ 3673 w 10000"/>
                  <a:gd name="connsiteY475" fmla="*/ 8468 h 10000"/>
                  <a:gd name="connsiteX476" fmla="*/ 3681 w 10000"/>
                  <a:gd name="connsiteY476" fmla="*/ 8468 h 10000"/>
                  <a:gd name="connsiteX477" fmla="*/ 3698 w 10000"/>
                  <a:gd name="connsiteY477" fmla="*/ 8478 h 10000"/>
                  <a:gd name="connsiteX478" fmla="*/ 3720 w 10000"/>
                  <a:gd name="connsiteY478" fmla="*/ 8497 h 10000"/>
                  <a:gd name="connsiteX479" fmla="*/ 3715 w 10000"/>
                  <a:gd name="connsiteY479" fmla="*/ 8504 h 10000"/>
                  <a:gd name="connsiteX480" fmla="*/ 3729 w 10000"/>
                  <a:gd name="connsiteY480" fmla="*/ 8514 h 10000"/>
                  <a:gd name="connsiteX481" fmla="*/ 3729 w 10000"/>
                  <a:gd name="connsiteY481" fmla="*/ 8517 h 10000"/>
                  <a:gd name="connsiteX482" fmla="*/ 3740 w 10000"/>
                  <a:gd name="connsiteY482" fmla="*/ 8527 h 10000"/>
                  <a:gd name="connsiteX483" fmla="*/ 3759 w 10000"/>
                  <a:gd name="connsiteY483" fmla="*/ 8517 h 10000"/>
                  <a:gd name="connsiteX484" fmla="*/ 3762 w 10000"/>
                  <a:gd name="connsiteY484" fmla="*/ 8504 h 10000"/>
                  <a:gd name="connsiteX485" fmla="*/ 3770 w 10000"/>
                  <a:gd name="connsiteY485" fmla="*/ 8488 h 10000"/>
                  <a:gd name="connsiteX486" fmla="*/ 3778 w 10000"/>
                  <a:gd name="connsiteY486" fmla="*/ 8484 h 10000"/>
                  <a:gd name="connsiteX487" fmla="*/ 3792 w 10000"/>
                  <a:gd name="connsiteY487" fmla="*/ 8475 h 10000"/>
                  <a:gd name="connsiteX488" fmla="*/ 3803 w 10000"/>
                  <a:gd name="connsiteY488" fmla="*/ 8478 h 10000"/>
                  <a:gd name="connsiteX489" fmla="*/ 3809 w 10000"/>
                  <a:gd name="connsiteY489" fmla="*/ 8475 h 10000"/>
                  <a:gd name="connsiteX490" fmla="*/ 3825 w 10000"/>
                  <a:gd name="connsiteY490" fmla="*/ 8465 h 10000"/>
                  <a:gd name="connsiteX491" fmla="*/ 3834 w 10000"/>
                  <a:gd name="connsiteY491" fmla="*/ 8468 h 10000"/>
                  <a:gd name="connsiteX492" fmla="*/ 3842 w 10000"/>
                  <a:gd name="connsiteY492" fmla="*/ 8478 h 10000"/>
                  <a:gd name="connsiteX493" fmla="*/ 3850 w 10000"/>
                  <a:gd name="connsiteY493" fmla="*/ 8478 h 10000"/>
                  <a:gd name="connsiteX494" fmla="*/ 3859 w 10000"/>
                  <a:gd name="connsiteY494" fmla="*/ 8484 h 10000"/>
                  <a:gd name="connsiteX495" fmla="*/ 3873 w 10000"/>
                  <a:gd name="connsiteY495" fmla="*/ 8494 h 10000"/>
                  <a:gd name="connsiteX496" fmla="*/ 3875 w 10000"/>
                  <a:gd name="connsiteY496" fmla="*/ 8507 h 10000"/>
                  <a:gd name="connsiteX497" fmla="*/ 3881 w 10000"/>
                  <a:gd name="connsiteY497" fmla="*/ 8527 h 10000"/>
                  <a:gd name="connsiteX498" fmla="*/ 3875 w 10000"/>
                  <a:gd name="connsiteY498" fmla="*/ 8546 h 10000"/>
                  <a:gd name="connsiteX499" fmla="*/ 3892 w 10000"/>
                  <a:gd name="connsiteY499" fmla="*/ 8546 h 10000"/>
                  <a:gd name="connsiteX500" fmla="*/ 3900 w 10000"/>
                  <a:gd name="connsiteY500" fmla="*/ 8543 h 10000"/>
                  <a:gd name="connsiteX501" fmla="*/ 3906 w 10000"/>
                  <a:gd name="connsiteY501" fmla="*/ 8543 h 10000"/>
                  <a:gd name="connsiteX502" fmla="*/ 3922 w 10000"/>
                  <a:gd name="connsiteY502" fmla="*/ 8552 h 10000"/>
                  <a:gd name="connsiteX503" fmla="*/ 3939 w 10000"/>
                  <a:gd name="connsiteY503" fmla="*/ 8559 h 10000"/>
                  <a:gd name="connsiteX504" fmla="*/ 3953 w 10000"/>
                  <a:gd name="connsiteY504" fmla="*/ 8572 h 10000"/>
                  <a:gd name="connsiteX505" fmla="*/ 3956 w 10000"/>
                  <a:gd name="connsiteY505" fmla="*/ 8588 h 10000"/>
                  <a:gd name="connsiteX506" fmla="*/ 3956 w 10000"/>
                  <a:gd name="connsiteY506" fmla="*/ 8608 h 10000"/>
                  <a:gd name="connsiteX507" fmla="*/ 3972 w 10000"/>
                  <a:gd name="connsiteY507" fmla="*/ 8608 h 10000"/>
                  <a:gd name="connsiteX508" fmla="*/ 3986 w 10000"/>
                  <a:gd name="connsiteY508" fmla="*/ 8608 h 10000"/>
                  <a:gd name="connsiteX509" fmla="*/ 3997 w 10000"/>
                  <a:gd name="connsiteY509" fmla="*/ 8608 h 10000"/>
                  <a:gd name="connsiteX510" fmla="*/ 4006 w 10000"/>
                  <a:gd name="connsiteY510" fmla="*/ 8608 h 10000"/>
                  <a:gd name="connsiteX511" fmla="*/ 4006 w 10000"/>
                  <a:gd name="connsiteY511" fmla="*/ 8611 h 10000"/>
                  <a:gd name="connsiteX512" fmla="*/ 4011 w 10000"/>
                  <a:gd name="connsiteY512" fmla="*/ 8611 h 10000"/>
                  <a:gd name="connsiteX513" fmla="*/ 4022 w 10000"/>
                  <a:gd name="connsiteY513" fmla="*/ 8620 h 10000"/>
                  <a:gd name="connsiteX514" fmla="*/ 4042 w 10000"/>
                  <a:gd name="connsiteY514" fmla="*/ 8620 h 10000"/>
                  <a:gd name="connsiteX515" fmla="*/ 4050 w 10000"/>
                  <a:gd name="connsiteY515" fmla="*/ 8617 h 10000"/>
                  <a:gd name="connsiteX516" fmla="*/ 4069 w 10000"/>
                  <a:gd name="connsiteY516" fmla="*/ 8620 h 10000"/>
                  <a:gd name="connsiteX517" fmla="*/ 4086 w 10000"/>
                  <a:gd name="connsiteY517" fmla="*/ 8630 h 10000"/>
                  <a:gd name="connsiteX518" fmla="*/ 4108 w 10000"/>
                  <a:gd name="connsiteY518" fmla="*/ 8627 h 10000"/>
                  <a:gd name="connsiteX519" fmla="*/ 4125 w 10000"/>
                  <a:gd name="connsiteY519" fmla="*/ 8620 h 10000"/>
                  <a:gd name="connsiteX520" fmla="*/ 4133 w 10000"/>
                  <a:gd name="connsiteY520" fmla="*/ 8611 h 10000"/>
                  <a:gd name="connsiteX521" fmla="*/ 4139 w 10000"/>
                  <a:gd name="connsiteY521" fmla="*/ 8608 h 10000"/>
                  <a:gd name="connsiteX522" fmla="*/ 4147 w 10000"/>
                  <a:gd name="connsiteY522" fmla="*/ 8601 h 10000"/>
                  <a:gd name="connsiteX523" fmla="*/ 4155 w 10000"/>
                  <a:gd name="connsiteY523" fmla="*/ 8591 h 10000"/>
                  <a:gd name="connsiteX524" fmla="*/ 4166 w 10000"/>
                  <a:gd name="connsiteY524" fmla="*/ 8582 h 10000"/>
                  <a:gd name="connsiteX525" fmla="*/ 4183 w 10000"/>
                  <a:gd name="connsiteY525" fmla="*/ 8569 h 10000"/>
                  <a:gd name="connsiteX526" fmla="*/ 4191 w 10000"/>
                  <a:gd name="connsiteY526" fmla="*/ 8562 h 10000"/>
                  <a:gd name="connsiteX527" fmla="*/ 4208 w 10000"/>
                  <a:gd name="connsiteY527" fmla="*/ 8552 h 10000"/>
                  <a:gd name="connsiteX528" fmla="*/ 4230 w 10000"/>
                  <a:gd name="connsiteY528" fmla="*/ 8552 h 10000"/>
                  <a:gd name="connsiteX529" fmla="*/ 4238 w 10000"/>
                  <a:gd name="connsiteY529" fmla="*/ 8559 h 10000"/>
                  <a:gd name="connsiteX530" fmla="*/ 4247 w 10000"/>
                  <a:gd name="connsiteY530" fmla="*/ 8572 h 10000"/>
                  <a:gd name="connsiteX531" fmla="*/ 4252 w 10000"/>
                  <a:gd name="connsiteY531" fmla="*/ 8578 h 10000"/>
                  <a:gd name="connsiteX532" fmla="*/ 4263 w 10000"/>
                  <a:gd name="connsiteY532" fmla="*/ 8582 h 10000"/>
                  <a:gd name="connsiteX533" fmla="*/ 4277 w 10000"/>
                  <a:gd name="connsiteY533" fmla="*/ 8572 h 10000"/>
                  <a:gd name="connsiteX534" fmla="*/ 4294 w 10000"/>
                  <a:gd name="connsiteY534" fmla="*/ 8559 h 10000"/>
                  <a:gd name="connsiteX535" fmla="*/ 4302 w 10000"/>
                  <a:gd name="connsiteY535" fmla="*/ 8546 h 10000"/>
                  <a:gd name="connsiteX536" fmla="*/ 4310 w 10000"/>
                  <a:gd name="connsiteY536" fmla="*/ 8543 h 10000"/>
                  <a:gd name="connsiteX537" fmla="*/ 4313 w 10000"/>
                  <a:gd name="connsiteY537" fmla="*/ 8543 h 10000"/>
                  <a:gd name="connsiteX538" fmla="*/ 4332 w 10000"/>
                  <a:gd name="connsiteY538" fmla="*/ 8546 h 10000"/>
                  <a:gd name="connsiteX539" fmla="*/ 4335 w 10000"/>
                  <a:gd name="connsiteY539" fmla="*/ 8559 h 10000"/>
                  <a:gd name="connsiteX540" fmla="*/ 4349 w 10000"/>
                  <a:gd name="connsiteY540" fmla="*/ 8588 h 10000"/>
                  <a:gd name="connsiteX541" fmla="*/ 4360 w 10000"/>
                  <a:gd name="connsiteY541" fmla="*/ 8591 h 10000"/>
                  <a:gd name="connsiteX542" fmla="*/ 4366 w 10000"/>
                  <a:gd name="connsiteY542" fmla="*/ 8591 h 10000"/>
                  <a:gd name="connsiteX543" fmla="*/ 4382 w 10000"/>
                  <a:gd name="connsiteY543" fmla="*/ 8598 h 10000"/>
                  <a:gd name="connsiteX544" fmla="*/ 4385 w 10000"/>
                  <a:gd name="connsiteY544" fmla="*/ 8598 h 10000"/>
                  <a:gd name="connsiteX545" fmla="*/ 4402 w 10000"/>
                  <a:gd name="connsiteY545" fmla="*/ 8598 h 10000"/>
                  <a:gd name="connsiteX546" fmla="*/ 4421 w 10000"/>
                  <a:gd name="connsiteY546" fmla="*/ 8591 h 10000"/>
                  <a:gd name="connsiteX547" fmla="*/ 4440 w 10000"/>
                  <a:gd name="connsiteY547" fmla="*/ 8591 h 10000"/>
                  <a:gd name="connsiteX548" fmla="*/ 4449 w 10000"/>
                  <a:gd name="connsiteY548" fmla="*/ 8598 h 10000"/>
                  <a:gd name="connsiteX549" fmla="*/ 4454 w 10000"/>
                  <a:gd name="connsiteY549" fmla="*/ 8617 h 10000"/>
                  <a:gd name="connsiteX550" fmla="*/ 4463 w 10000"/>
                  <a:gd name="connsiteY550" fmla="*/ 8608 h 10000"/>
                  <a:gd name="connsiteX551" fmla="*/ 4474 w 10000"/>
                  <a:gd name="connsiteY551" fmla="*/ 8608 h 10000"/>
                  <a:gd name="connsiteX552" fmla="*/ 4490 w 10000"/>
                  <a:gd name="connsiteY552" fmla="*/ 8617 h 10000"/>
                  <a:gd name="connsiteX553" fmla="*/ 4504 w 10000"/>
                  <a:gd name="connsiteY553" fmla="*/ 8617 h 10000"/>
                  <a:gd name="connsiteX554" fmla="*/ 4518 w 10000"/>
                  <a:gd name="connsiteY554" fmla="*/ 8617 h 10000"/>
                  <a:gd name="connsiteX555" fmla="*/ 4535 w 10000"/>
                  <a:gd name="connsiteY555" fmla="*/ 8611 h 10000"/>
                  <a:gd name="connsiteX556" fmla="*/ 4546 w 10000"/>
                  <a:gd name="connsiteY556" fmla="*/ 8611 h 10000"/>
                  <a:gd name="connsiteX557" fmla="*/ 4562 w 10000"/>
                  <a:gd name="connsiteY557" fmla="*/ 8611 h 10000"/>
                  <a:gd name="connsiteX558" fmla="*/ 4571 w 10000"/>
                  <a:gd name="connsiteY558" fmla="*/ 8611 h 10000"/>
                  <a:gd name="connsiteX559" fmla="*/ 4579 w 10000"/>
                  <a:gd name="connsiteY559" fmla="*/ 8608 h 10000"/>
                  <a:gd name="connsiteX560" fmla="*/ 4584 w 10000"/>
                  <a:gd name="connsiteY560" fmla="*/ 8608 h 10000"/>
                  <a:gd name="connsiteX561" fmla="*/ 4601 w 10000"/>
                  <a:gd name="connsiteY561" fmla="*/ 8617 h 10000"/>
                  <a:gd name="connsiteX562" fmla="*/ 4609 w 10000"/>
                  <a:gd name="connsiteY562" fmla="*/ 8627 h 10000"/>
                  <a:gd name="connsiteX563" fmla="*/ 4618 w 10000"/>
                  <a:gd name="connsiteY563" fmla="*/ 8637 h 10000"/>
                  <a:gd name="connsiteX564" fmla="*/ 4618 w 10000"/>
                  <a:gd name="connsiteY564" fmla="*/ 8646 h 10000"/>
                  <a:gd name="connsiteX565" fmla="*/ 4634 w 10000"/>
                  <a:gd name="connsiteY565" fmla="*/ 8656 h 10000"/>
                  <a:gd name="connsiteX566" fmla="*/ 4640 w 10000"/>
                  <a:gd name="connsiteY566" fmla="*/ 8659 h 10000"/>
                  <a:gd name="connsiteX567" fmla="*/ 4651 w 10000"/>
                  <a:gd name="connsiteY567" fmla="*/ 8666 h 10000"/>
                  <a:gd name="connsiteX568" fmla="*/ 4657 w 10000"/>
                  <a:gd name="connsiteY568" fmla="*/ 8659 h 10000"/>
                  <a:gd name="connsiteX569" fmla="*/ 4668 w 10000"/>
                  <a:gd name="connsiteY569" fmla="*/ 8650 h 10000"/>
                  <a:gd name="connsiteX570" fmla="*/ 4676 w 10000"/>
                  <a:gd name="connsiteY570" fmla="*/ 8650 h 10000"/>
                  <a:gd name="connsiteX571" fmla="*/ 4690 w 10000"/>
                  <a:gd name="connsiteY571" fmla="*/ 8650 h 10000"/>
                  <a:gd name="connsiteX572" fmla="*/ 4698 w 10000"/>
                  <a:gd name="connsiteY572" fmla="*/ 8650 h 10000"/>
                  <a:gd name="connsiteX573" fmla="*/ 4704 w 10000"/>
                  <a:gd name="connsiteY573" fmla="*/ 8650 h 10000"/>
                  <a:gd name="connsiteX574" fmla="*/ 4706 w 10000"/>
                  <a:gd name="connsiteY574" fmla="*/ 8659 h 10000"/>
                  <a:gd name="connsiteX575" fmla="*/ 4706 w 10000"/>
                  <a:gd name="connsiteY575" fmla="*/ 8666 h 10000"/>
                  <a:gd name="connsiteX576" fmla="*/ 4723 w 10000"/>
                  <a:gd name="connsiteY576" fmla="*/ 8682 h 10000"/>
                  <a:gd name="connsiteX577" fmla="*/ 4737 w 10000"/>
                  <a:gd name="connsiteY577" fmla="*/ 8682 h 10000"/>
                  <a:gd name="connsiteX578" fmla="*/ 4745 w 10000"/>
                  <a:gd name="connsiteY578" fmla="*/ 8676 h 10000"/>
                  <a:gd name="connsiteX579" fmla="*/ 4756 w 10000"/>
                  <a:gd name="connsiteY579" fmla="*/ 8666 h 10000"/>
                  <a:gd name="connsiteX580" fmla="*/ 4765 w 10000"/>
                  <a:gd name="connsiteY580" fmla="*/ 8666 h 10000"/>
                  <a:gd name="connsiteX581" fmla="*/ 4765 w 10000"/>
                  <a:gd name="connsiteY581" fmla="*/ 8682 h 10000"/>
                  <a:gd name="connsiteX582" fmla="*/ 4770 w 10000"/>
                  <a:gd name="connsiteY582" fmla="*/ 8701 h 10000"/>
                  <a:gd name="connsiteX583" fmla="*/ 4778 w 10000"/>
                  <a:gd name="connsiteY583" fmla="*/ 8705 h 10000"/>
                  <a:gd name="connsiteX584" fmla="*/ 4795 w 10000"/>
                  <a:gd name="connsiteY584" fmla="*/ 8714 h 10000"/>
                  <a:gd name="connsiteX585" fmla="*/ 4812 w 10000"/>
                  <a:gd name="connsiteY585" fmla="*/ 8714 h 10000"/>
                  <a:gd name="connsiteX586" fmla="*/ 4825 w 10000"/>
                  <a:gd name="connsiteY586" fmla="*/ 8705 h 10000"/>
                  <a:gd name="connsiteX587" fmla="*/ 4825 w 10000"/>
                  <a:gd name="connsiteY587" fmla="*/ 8701 h 10000"/>
                  <a:gd name="connsiteX588" fmla="*/ 4828 w 10000"/>
                  <a:gd name="connsiteY588" fmla="*/ 8701 h 10000"/>
                  <a:gd name="connsiteX589" fmla="*/ 4837 w 10000"/>
                  <a:gd name="connsiteY589" fmla="*/ 8692 h 10000"/>
                  <a:gd name="connsiteX590" fmla="*/ 4842 w 10000"/>
                  <a:gd name="connsiteY590" fmla="*/ 8685 h 10000"/>
                  <a:gd name="connsiteX591" fmla="*/ 4859 w 10000"/>
                  <a:gd name="connsiteY591" fmla="*/ 8692 h 10000"/>
                  <a:gd name="connsiteX592" fmla="*/ 4870 w 10000"/>
                  <a:gd name="connsiteY592" fmla="*/ 8701 h 10000"/>
                  <a:gd name="connsiteX593" fmla="*/ 4878 w 10000"/>
                  <a:gd name="connsiteY593" fmla="*/ 8714 h 10000"/>
                  <a:gd name="connsiteX594" fmla="*/ 4892 w 10000"/>
                  <a:gd name="connsiteY594" fmla="*/ 8724 h 10000"/>
                  <a:gd name="connsiteX595" fmla="*/ 4900 w 10000"/>
                  <a:gd name="connsiteY595" fmla="*/ 8724 h 10000"/>
                  <a:gd name="connsiteX596" fmla="*/ 4906 w 10000"/>
                  <a:gd name="connsiteY596" fmla="*/ 8705 h 10000"/>
                  <a:gd name="connsiteX597" fmla="*/ 4925 w 10000"/>
                  <a:gd name="connsiteY597" fmla="*/ 8724 h 10000"/>
                  <a:gd name="connsiteX598" fmla="*/ 4939 w 10000"/>
                  <a:gd name="connsiteY598" fmla="*/ 8701 h 10000"/>
                  <a:gd name="connsiteX599" fmla="*/ 4950 w 10000"/>
                  <a:gd name="connsiteY599" fmla="*/ 8695 h 10000"/>
                  <a:gd name="connsiteX600" fmla="*/ 4956 w 10000"/>
                  <a:gd name="connsiteY600" fmla="*/ 8692 h 10000"/>
                  <a:gd name="connsiteX601" fmla="*/ 4986 w 10000"/>
                  <a:gd name="connsiteY601" fmla="*/ 8705 h 10000"/>
                  <a:gd name="connsiteX602" fmla="*/ 5003 w 10000"/>
                  <a:gd name="connsiteY602" fmla="*/ 8701 h 10000"/>
                  <a:gd name="connsiteX603" fmla="*/ 5011 w 10000"/>
                  <a:gd name="connsiteY603" fmla="*/ 8692 h 10000"/>
                  <a:gd name="connsiteX604" fmla="*/ 5028 w 10000"/>
                  <a:gd name="connsiteY604" fmla="*/ 8682 h 10000"/>
                  <a:gd name="connsiteX605" fmla="*/ 5030 w 10000"/>
                  <a:gd name="connsiteY605" fmla="*/ 8659 h 10000"/>
                  <a:gd name="connsiteX606" fmla="*/ 5039 w 10000"/>
                  <a:gd name="connsiteY606" fmla="*/ 8656 h 10000"/>
                  <a:gd name="connsiteX607" fmla="*/ 5053 w 10000"/>
                  <a:gd name="connsiteY607" fmla="*/ 8669 h 10000"/>
                  <a:gd name="connsiteX608" fmla="*/ 5061 w 10000"/>
                  <a:gd name="connsiteY608" fmla="*/ 8669 h 10000"/>
                  <a:gd name="connsiteX609" fmla="*/ 5061 w 10000"/>
                  <a:gd name="connsiteY609" fmla="*/ 8676 h 10000"/>
                  <a:gd name="connsiteX610" fmla="*/ 5069 w 10000"/>
                  <a:gd name="connsiteY610" fmla="*/ 8669 h 10000"/>
                  <a:gd name="connsiteX611" fmla="*/ 5083 w 10000"/>
                  <a:gd name="connsiteY611" fmla="*/ 8669 h 10000"/>
                  <a:gd name="connsiteX612" fmla="*/ 5100 w 10000"/>
                  <a:gd name="connsiteY612" fmla="*/ 8669 h 10000"/>
                  <a:gd name="connsiteX613" fmla="*/ 5119 w 10000"/>
                  <a:gd name="connsiteY613" fmla="*/ 8682 h 10000"/>
                  <a:gd name="connsiteX614" fmla="*/ 5136 w 10000"/>
                  <a:gd name="connsiteY614" fmla="*/ 8692 h 10000"/>
                  <a:gd name="connsiteX615" fmla="*/ 5161 w 10000"/>
                  <a:gd name="connsiteY615" fmla="*/ 8701 h 10000"/>
                  <a:gd name="connsiteX616" fmla="*/ 5183 w 10000"/>
                  <a:gd name="connsiteY616" fmla="*/ 8701 h 10000"/>
                  <a:gd name="connsiteX617" fmla="*/ 5199 w 10000"/>
                  <a:gd name="connsiteY617" fmla="*/ 8701 h 10000"/>
                  <a:gd name="connsiteX618" fmla="*/ 5213 w 10000"/>
                  <a:gd name="connsiteY618" fmla="*/ 8705 h 10000"/>
                  <a:gd name="connsiteX619" fmla="*/ 5224 w 10000"/>
                  <a:gd name="connsiteY619" fmla="*/ 8701 h 10000"/>
                  <a:gd name="connsiteX620" fmla="*/ 5230 w 10000"/>
                  <a:gd name="connsiteY620" fmla="*/ 8701 h 10000"/>
                  <a:gd name="connsiteX621" fmla="*/ 5241 w 10000"/>
                  <a:gd name="connsiteY621" fmla="*/ 8676 h 10000"/>
                  <a:gd name="connsiteX622" fmla="*/ 5247 w 10000"/>
                  <a:gd name="connsiteY622" fmla="*/ 8666 h 10000"/>
                  <a:gd name="connsiteX623" fmla="*/ 5249 w 10000"/>
                  <a:gd name="connsiteY623" fmla="*/ 8646 h 10000"/>
                  <a:gd name="connsiteX624" fmla="*/ 5249 w 10000"/>
                  <a:gd name="connsiteY624" fmla="*/ 8650 h 10000"/>
                  <a:gd name="connsiteX625" fmla="*/ 5255 w 10000"/>
                  <a:gd name="connsiteY625" fmla="*/ 8646 h 10000"/>
                  <a:gd name="connsiteX626" fmla="*/ 5271 w 10000"/>
                  <a:gd name="connsiteY626" fmla="*/ 8650 h 10000"/>
                  <a:gd name="connsiteX627" fmla="*/ 5288 w 10000"/>
                  <a:gd name="connsiteY627" fmla="*/ 8666 h 10000"/>
                  <a:gd name="connsiteX628" fmla="*/ 5296 w 10000"/>
                  <a:gd name="connsiteY628" fmla="*/ 8666 h 10000"/>
                  <a:gd name="connsiteX629" fmla="*/ 5310 w 10000"/>
                  <a:gd name="connsiteY629" fmla="*/ 8656 h 10000"/>
                  <a:gd name="connsiteX630" fmla="*/ 5321 w 10000"/>
                  <a:gd name="connsiteY630" fmla="*/ 8650 h 10000"/>
                  <a:gd name="connsiteX631" fmla="*/ 5338 w 10000"/>
                  <a:gd name="connsiteY631" fmla="*/ 8650 h 10000"/>
                  <a:gd name="connsiteX632" fmla="*/ 5360 w 10000"/>
                  <a:gd name="connsiteY632" fmla="*/ 8640 h 10000"/>
                  <a:gd name="connsiteX633" fmla="*/ 5366 w 10000"/>
                  <a:gd name="connsiteY633" fmla="*/ 8637 h 10000"/>
                  <a:gd name="connsiteX634" fmla="*/ 5368 w 10000"/>
                  <a:gd name="connsiteY634" fmla="*/ 8637 h 10000"/>
                  <a:gd name="connsiteX635" fmla="*/ 5382 w 10000"/>
                  <a:gd name="connsiteY635" fmla="*/ 8630 h 10000"/>
                  <a:gd name="connsiteX636" fmla="*/ 5391 w 10000"/>
                  <a:gd name="connsiteY636" fmla="*/ 8630 h 10000"/>
                  <a:gd name="connsiteX637" fmla="*/ 5402 w 10000"/>
                  <a:gd name="connsiteY637" fmla="*/ 8637 h 10000"/>
                  <a:gd name="connsiteX638" fmla="*/ 5418 w 10000"/>
                  <a:gd name="connsiteY638" fmla="*/ 8656 h 10000"/>
                  <a:gd name="connsiteX639" fmla="*/ 5432 w 10000"/>
                  <a:gd name="connsiteY639" fmla="*/ 8666 h 10000"/>
                  <a:gd name="connsiteX640" fmla="*/ 5443 w 10000"/>
                  <a:gd name="connsiteY640" fmla="*/ 8682 h 10000"/>
                  <a:gd name="connsiteX641" fmla="*/ 5457 w 10000"/>
                  <a:gd name="connsiteY641" fmla="*/ 8692 h 10000"/>
                  <a:gd name="connsiteX642" fmla="*/ 5471 w 10000"/>
                  <a:gd name="connsiteY642" fmla="*/ 8705 h 10000"/>
                  <a:gd name="connsiteX643" fmla="*/ 5488 w 10000"/>
                  <a:gd name="connsiteY643" fmla="*/ 8711 h 10000"/>
                  <a:gd name="connsiteX644" fmla="*/ 5490 w 10000"/>
                  <a:gd name="connsiteY644" fmla="*/ 8721 h 10000"/>
                  <a:gd name="connsiteX645" fmla="*/ 5512 w 10000"/>
                  <a:gd name="connsiteY645" fmla="*/ 8724 h 10000"/>
                  <a:gd name="connsiteX646" fmla="*/ 5521 w 10000"/>
                  <a:gd name="connsiteY646" fmla="*/ 8714 h 10000"/>
                  <a:gd name="connsiteX647" fmla="*/ 5524 w 10000"/>
                  <a:gd name="connsiteY647" fmla="*/ 8714 h 10000"/>
                  <a:gd name="connsiteX648" fmla="*/ 5532 w 10000"/>
                  <a:gd name="connsiteY648" fmla="*/ 8721 h 10000"/>
                  <a:gd name="connsiteX649" fmla="*/ 5540 w 10000"/>
                  <a:gd name="connsiteY649" fmla="*/ 8724 h 10000"/>
                  <a:gd name="connsiteX650" fmla="*/ 5562 w 10000"/>
                  <a:gd name="connsiteY650" fmla="*/ 8750 h 10000"/>
                  <a:gd name="connsiteX651" fmla="*/ 5562 w 10000"/>
                  <a:gd name="connsiteY651" fmla="*/ 8760 h 10000"/>
                  <a:gd name="connsiteX652" fmla="*/ 5571 w 10000"/>
                  <a:gd name="connsiteY652" fmla="*/ 8782 h 10000"/>
                  <a:gd name="connsiteX653" fmla="*/ 5579 w 10000"/>
                  <a:gd name="connsiteY653" fmla="*/ 8789 h 10000"/>
                  <a:gd name="connsiteX654" fmla="*/ 5593 w 10000"/>
                  <a:gd name="connsiteY654" fmla="*/ 8789 h 10000"/>
                  <a:gd name="connsiteX655" fmla="*/ 5596 w 10000"/>
                  <a:gd name="connsiteY655" fmla="*/ 8789 h 10000"/>
                  <a:gd name="connsiteX656" fmla="*/ 5626 w 10000"/>
                  <a:gd name="connsiteY656" fmla="*/ 8782 h 10000"/>
                  <a:gd name="connsiteX657" fmla="*/ 5629 w 10000"/>
                  <a:gd name="connsiteY657" fmla="*/ 8782 h 10000"/>
                  <a:gd name="connsiteX658" fmla="*/ 5637 w 10000"/>
                  <a:gd name="connsiteY658" fmla="*/ 8779 h 10000"/>
                  <a:gd name="connsiteX659" fmla="*/ 5648 w 10000"/>
                  <a:gd name="connsiteY659" fmla="*/ 8789 h 10000"/>
                  <a:gd name="connsiteX660" fmla="*/ 5665 w 10000"/>
                  <a:gd name="connsiteY660" fmla="*/ 8795 h 10000"/>
                  <a:gd name="connsiteX661" fmla="*/ 5676 w 10000"/>
                  <a:gd name="connsiteY661" fmla="*/ 8789 h 10000"/>
                  <a:gd name="connsiteX662" fmla="*/ 5684 w 10000"/>
                  <a:gd name="connsiteY662" fmla="*/ 8782 h 10000"/>
                  <a:gd name="connsiteX663" fmla="*/ 5693 w 10000"/>
                  <a:gd name="connsiteY663" fmla="*/ 8789 h 10000"/>
                  <a:gd name="connsiteX664" fmla="*/ 5715 w 10000"/>
                  <a:gd name="connsiteY664" fmla="*/ 8808 h 10000"/>
                  <a:gd name="connsiteX665" fmla="*/ 5731 w 10000"/>
                  <a:gd name="connsiteY665" fmla="*/ 8808 h 10000"/>
                  <a:gd name="connsiteX666" fmla="*/ 5740 w 10000"/>
                  <a:gd name="connsiteY666" fmla="*/ 8808 h 10000"/>
                  <a:gd name="connsiteX667" fmla="*/ 5765 w 10000"/>
                  <a:gd name="connsiteY667" fmla="*/ 8818 h 10000"/>
                  <a:gd name="connsiteX668" fmla="*/ 5781 w 10000"/>
                  <a:gd name="connsiteY668" fmla="*/ 8824 h 10000"/>
                  <a:gd name="connsiteX669" fmla="*/ 5798 w 10000"/>
                  <a:gd name="connsiteY669" fmla="*/ 8834 h 10000"/>
                  <a:gd name="connsiteX670" fmla="*/ 5814 w 10000"/>
                  <a:gd name="connsiteY670" fmla="*/ 8837 h 10000"/>
                  <a:gd name="connsiteX671" fmla="*/ 5831 w 10000"/>
                  <a:gd name="connsiteY671" fmla="*/ 8844 h 10000"/>
                  <a:gd name="connsiteX672" fmla="*/ 5842 w 10000"/>
                  <a:gd name="connsiteY672" fmla="*/ 8847 h 10000"/>
                  <a:gd name="connsiteX673" fmla="*/ 5859 w 10000"/>
                  <a:gd name="connsiteY673" fmla="*/ 8857 h 10000"/>
                  <a:gd name="connsiteX674" fmla="*/ 5870 w 10000"/>
                  <a:gd name="connsiteY674" fmla="*/ 8867 h 10000"/>
                  <a:gd name="connsiteX675" fmla="*/ 5878 w 10000"/>
                  <a:gd name="connsiteY675" fmla="*/ 8873 h 10000"/>
                  <a:gd name="connsiteX676" fmla="*/ 5895 w 10000"/>
                  <a:gd name="connsiteY676" fmla="*/ 8873 h 10000"/>
                  <a:gd name="connsiteX677" fmla="*/ 5911 w 10000"/>
                  <a:gd name="connsiteY677" fmla="*/ 8873 h 10000"/>
                  <a:gd name="connsiteX678" fmla="*/ 5931 w 10000"/>
                  <a:gd name="connsiteY678" fmla="*/ 8873 h 10000"/>
                  <a:gd name="connsiteX679" fmla="*/ 5950 w 10000"/>
                  <a:gd name="connsiteY679" fmla="*/ 8867 h 10000"/>
                  <a:gd name="connsiteX680" fmla="*/ 5967 w 10000"/>
                  <a:gd name="connsiteY680" fmla="*/ 8867 h 10000"/>
                  <a:gd name="connsiteX681" fmla="*/ 5975 w 10000"/>
                  <a:gd name="connsiteY681" fmla="*/ 8873 h 10000"/>
                  <a:gd name="connsiteX682" fmla="*/ 6000 w 10000"/>
                  <a:gd name="connsiteY682" fmla="*/ 8883 h 10000"/>
                  <a:gd name="connsiteX683" fmla="*/ 5997 w 10000"/>
                  <a:gd name="connsiteY683" fmla="*/ 8886 h 10000"/>
                  <a:gd name="connsiteX684" fmla="*/ 5997 w 10000"/>
                  <a:gd name="connsiteY684" fmla="*/ 8896 h 10000"/>
                  <a:gd name="connsiteX685" fmla="*/ 6014 w 10000"/>
                  <a:gd name="connsiteY685" fmla="*/ 8892 h 10000"/>
                  <a:gd name="connsiteX686" fmla="*/ 6028 w 10000"/>
                  <a:gd name="connsiteY686" fmla="*/ 8892 h 10000"/>
                  <a:gd name="connsiteX687" fmla="*/ 6053 w 10000"/>
                  <a:gd name="connsiteY687" fmla="*/ 8886 h 10000"/>
                  <a:gd name="connsiteX688" fmla="*/ 6072 w 10000"/>
                  <a:gd name="connsiteY688" fmla="*/ 8876 h 10000"/>
                  <a:gd name="connsiteX689" fmla="*/ 6089 w 10000"/>
                  <a:gd name="connsiteY689" fmla="*/ 8867 h 10000"/>
                  <a:gd name="connsiteX690" fmla="*/ 6111 w 10000"/>
                  <a:gd name="connsiteY690" fmla="*/ 8857 h 10000"/>
                  <a:gd name="connsiteX691" fmla="*/ 6127 w 10000"/>
                  <a:gd name="connsiteY691" fmla="*/ 8847 h 10000"/>
                  <a:gd name="connsiteX692" fmla="*/ 6152 w 10000"/>
                  <a:gd name="connsiteY692" fmla="*/ 8834 h 10000"/>
                  <a:gd name="connsiteX693" fmla="*/ 6183 w 10000"/>
                  <a:gd name="connsiteY693" fmla="*/ 8828 h 10000"/>
                  <a:gd name="connsiteX694" fmla="*/ 6175 w 10000"/>
                  <a:gd name="connsiteY694" fmla="*/ 8844 h 10000"/>
                  <a:gd name="connsiteX695" fmla="*/ 6169 w 10000"/>
                  <a:gd name="connsiteY695" fmla="*/ 8863 h 10000"/>
                  <a:gd name="connsiteX696" fmla="*/ 6158 w 10000"/>
                  <a:gd name="connsiteY696" fmla="*/ 8886 h 10000"/>
                  <a:gd name="connsiteX697" fmla="*/ 6152 w 10000"/>
                  <a:gd name="connsiteY697" fmla="*/ 8896 h 10000"/>
                  <a:gd name="connsiteX698" fmla="*/ 6150 w 10000"/>
                  <a:gd name="connsiteY698" fmla="*/ 8909 h 10000"/>
                  <a:gd name="connsiteX699" fmla="*/ 6152 w 10000"/>
                  <a:gd name="connsiteY699" fmla="*/ 8938 h 10000"/>
                  <a:gd name="connsiteX700" fmla="*/ 6158 w 10000"/>
                  <a:gd name="connsiteY700" fmla="*/ 8957 h 10000"/>
                  <a:gd name="connsiteX701" fmla="*/ 6161 w 10000"/>
                  <a:gd name="connsiteY701" fmla="*/ 8980 h 10000"/>
                  <a:gd name="connsiteX702" fmla="*/ 6166 w 10000"/>
                  <a:gd name="connsiteY702" fmla="*/ 8999 h 10000"/>
                  <a:gd name="connsiteX703" fmla="*/ 6175 w 10000"/>
                  <a:gd name="connsiteY703" fmla="*/ 9032 h 10000"/>
                  <a:gd name="connsiteX704" fmla="*/ 6183 w 10000"/>
                  <a:gd name="connsiteY704" fmla="*/ 9051 h 10000"/>
                  <a:gd name="connsiteX705" fmla="*/ 6191 w 10000"/>
                  <a:gd name="connsiteY705" fmla="*/ 9064 h 10000"/>
                  <a:gd name="connsiteX706" fmla="*/ 6194 w 10000"/>
                  <a:gd name="connsiteY706" fmla="*/ 9084 h 10000"/>
                  <a:gd name="connsiteX707" fmla="*/ 6208 w 10000"/>
                  <a:gd name="connsiteY707" fmla="*/ 9103 h 10000"/>
                  <a:gd name="connsiteX708" fmla="*/ 6208 w 10000"/>
                  <a:gd name="connsiteY708" fmla="*/ 9113 h 10000"/>
                  <a:gd name="connsiteX709" fmla="*/ 6216 w 10000"/>
                  <a:gd name="connsiteY709" fmla="*/ 9129 h 10000"/>
                  <a:gd name="connsiteX710" fmla="*/ 6230 w 10000"/>
                  <a:gd name="connsiteY710" fmla="*/ 9148 h 10000"/>
                  <a:gd name="connsiteX711" fmla="*/ 6241 w 10000"/>
                  <a:gd name="connsiteY711" fmla="*/ 9165 h 10000"/>
                  <a:gd name="connsiteX712" fmla="*/ 6249 w 10000"/>
                  <a:gd name="connsiteY712" fmla="*/ 9168 h 10000"/>
                  <a:gd name="connsiteX713" fmla="*/ 6266 w 10000"/>
                  <a:gd name="connsiteY713" fmla="*/ 9184 h 10000"/>
                  <a:gd name="connsiteX714" fmla="*/ 6280 w 10000"/>
                  <a:gd name="connsiteY714" fmla="*/ 9184 h 10000"/>
                  <a:gd name="connsiteX715" fmla="*/ 6288 w 10000"/>
                  <a:gd name="connsiteY715" fmla="*/ 9177 h 10000"/>
                  <a:gd name="connsiteX716" fmla="*/ 6299 w 10000"/>
                  <a:gd name="connsiteY716" fmla="*/ 9187 h 10000"/>
                  <a:gd name="connsiteX717" fmla="*/ 6305 w 10000"/>
                  <a:gd name="connsiteY717" fmla="*/ 9197 h 10000"/>
                  <a:gd name="connsiteX718" fmla="*/ 6310 w 10000"/>
                  <a:gd name="connsiteY718" fmla="*/ 9197 h 10000"/>
                  <a:gd name="connsiteX719" fmla="*/ 6321 w 10000"/>
                  <a:gd name="connsiteY719" fmla="*/ 9213 h 10000"/>
                  <a:gd name="connsiteX720" fmla="*/ 6335 w 10000"/>
                  <a:gd name="connsiteY720" fmla="*/ 9223 h 10000"/>
                  <a:gd name="connsiteX721" fmla="*/ 6338 w 10000"/>
                  <a:gd name="connsiteY721" fmla="*/ 9223 h 10000"/>
                  <a:gd name="connsiteX722" fmla="*/ 6355 w 10000"/>
                  <a:gd name="connsiteY722" fmla="*/ 9226 h 10000"/>
                  <a:gd name="connsiteX723" fmla="*/ 6363 w 10000"/>
                  <a:gd name="connsiteY723" fmla="*/ 9236 h 10000"/>
                  <a:gd name="connsiteX724" fmla="*/ 6380 w 10000"/>
                  <a:gd name="connsiteY724" fmla="*/ 9258 h 10000"/>
                  <a:gd name="connsiteX725" fmla="*/ 6393 w 10000"/>
                  <a:gd name="connsiteY725" fmla="*/ 9278 h 10000"/>
                  <a:gd name="connsiteX726" fmla="*/ 6396 w 10000"/>
                  <a:gd name="connsiteY726" fmla="*/ 9288 h 10000"/>
                  <a:gd name="connsiteX727" fmla="*/ 6407 w 10000"/>
                  <a:gd name="connsiteY727" fmla="*/ 9297 h 10000"/>
                  <a:gd name="connsiteX728" fmla="*/ 6410 w 10000"/>
                  <a:gd name="connsiteY728" fmla="*/ 9307 h 10000"/>
                  <a:gd name="connsiteX729" fmla="*/ 6416 w 10000"/>
                  <a:gd name="connsiteY729" fmla="*/ 9317 h 10000"/>
                  <a:gd name="connsiteX730" fmla="*/ 6424 w 10000"/>
                  <a:gd name="connsiteY730" fmla="*/ 9326 h 10000"/>
                  <a:gd name="connsiteX731" fmla="*/ 6435 w 10000"/>
                  <a:gd name="connsiteY731" fmla="*/ 9336 h 10000"/>
                  <a:gd name="connsiteX732" fmla="*/ 6443 w 10000"/>
                  <a:gd name="connsiteY732" fmla="*/ 9346 h 10000"/>
                  <a:gd name="connsiteX733" fmla="*/ 6449 w 10000"/>
                  <a:gd name="connsiteY733" fmla="*/ 9362 h 10000"/>
                  <a:gd name="connsiteX734" fmla="*/ 6452 w 10000"/>
                  <a:gd name="connsiteY734" fmla="*/ 9372 h 10000"/>
                  <a:gd name="connsiteX735" fmla="*/ 6449 w 10000"/>
                  <a:gd name="connsiteY735" fmla="*/ 9381 h 10000"/>
                  <a:gd name="connsiteX736" fmla="*/ 6465 w 10000"/>
                  <a:gd name="connsiteY736" fmla="*/ 9394 h 10000"/>
                  <a:gd name="connsiteX737" fmla="*/ 6468 w 10000"/>
                  <a:gd name="connsiteY737" fmla="*/ 9420 h 10000"/>
                  <a:gd name="connsiteX738" fmla="*/ 6493 w 10000"/>
                  <a:gd name="connsiteY738" fmla="*/ 9430 h 10000"/>
                  <a:gd name="connsiteX739" fmla="*/ 6507 w 10000"/>
                  <a:gd name="connsiteY739" fmla="*/ 9440 h 10000"/>
                  <a:gd name="connsiteX740" fmla="*/ 6524 w 10000"/>
                  <a:gd name="connsiteY740" fmla="*/ 9459 h 10000"/>
                  <a:gd name="connsiteX741" fmla="*/ 6532 w 10000"/>
                  <a:gd name="connsiteY741" fmla="*/ 9485 h 10000"/>
                  <a:gd name="connsiteX742" fmla="*/ 6537 w 10000"/>
                  <a:gd name="connsiteY742" fmla="*/ 9498 h 10000"/>
                  <a:gd name="connsiteX743" fmla="*/ 6571 w 10000"/>
                  <a:gd name="connsiteY743" fmla="*/ 9508 h 10000"/>
                  <a:gd name="connsiteX744" fmla="*/ 6596 w 10000"/>
                  <a:gd name="connsiteY744" fmla="*/ 9508 h 10000"/>
                  <a:gd name="connsiteX745" fmla="*/ 6637 w 10000"/>
                  <a:gd name="connsiteY745" fmla="*/ 9517 h 10000"/>
                  <a:gd name="connsiteX746" fmla="*/ 6662 w 10000"/>
                  <a:gd name="connsiteY746" fmla="*/ 9524 h 10000"/>
                  <a:gd name="connsiteX747" fmla="*/ 6679 w 10000"/>
                  <a:gd name="connsiteY747" fmla="*/ 9517 h 10000"/>
                  <a:gd name="connsiteX748" fmla="*/ 6679 w 10000"/>
                  <a:gd name="connsiteY748" fmla="*/ 9505 h 10000"/>
                  <a:gd name="connsiteX749" fmla="*/ 6690 w 10000"/>
                  <a:gd name="connsiteY749" fmla="*/ 9485 h 10000"/>
                  <a:gd name="connsiteX750" fmla="*/ 6693 w 10000"/>
                  <a:gd name="connsiteY750" fmla="*/ 9479 h 10000"/>
                  <a:gd name="connsiteX751" fmla="*/ 6706 w 10000"/>
                  <a:gd name="connsiteY751" fmla="*/ 9469 h 10000"/>
                  <a:gd name="connsiteX752" fmla="*/ 6709 w 10000"/>
                  <a:gd name="connsiteY752" fmla="*/ 9462 h 10000"/>
                  <a:gd name="connsiteX753" fmla="*/ 6717 w 10000"/>
                  <a:gd name="connsiteY753" fmla="*/ 9459 h 10000"/>
                  <a:gd name="connsiteX754" fmla="*/ 6726 w 10000"/>
                  <a:gd name="connsiteY754" fmla="*/ 9459 h 10000"/>
                  <a:gd name="connsiteX755" fmla="*/ 6742 w 10000"/>
                  <a:gd name="connsiteY755" fmla="*/ 9462 h 10000"/>
                  <a:gd name="connsiteX756" fmla="*/ 6759 w 10000"/>
                  <a:gd name="connsiteY756" fmla="*/ 9479 h 10000"/>
                  <a:gd name="connsiteX757" fmla="*/ 6781 w 10000"/>
                  <a:gd name="connsiteY757" fmla="*/ 9485 h 10000"/>
                  <a:gd name="connsiteX758" fmla="*/ 6795 w 10000"/>
                  <a:gd name="connsiteY758" fmla="*/ 9485 h 10000"/>
                  <a:gd name="connsiteX759" fmla="*/ 6803 w 10000"/>
                  <a:gd name="connsiteY759" fmla="*/ 9498 h 10000"/>
                  <a:gd name="connsiteX760" fmla="*/ 6806 w 10000"/>
                  <a:gd name="connsiteY760" fmla="*/ 9508 h 10000"/>
                  <a:gd name="connsiteX761" fmla="*/ 6823 w 10000"/>
                  <a:gd name="connsiteY761" fmla="*/ 9514 h 10000"/>
                  <a:gd name="connsiteX762" fmla="*/ 6831 w 10000"/>
                  <a:gd name="connsiteY762" fmla="*/ 9514 h 10000"/>
                  <a:gd name="connsiteX763" fmla="*/ 6848 w 10000"/>
                  <a:gd name="connsiteY763" fmla="*/ 9514 h 10000"/>
                  <a:gd name="connsiteX764" fmla="*/ 6856 w 10000"/>
                  <a:gd name="connsiteY764" fmla="*/ 9517 h 10000"/>
                  <a:gd name="connsiteX765" fmla="*/ 6878 w 10000"/>
                  <a:gd name="connsiteY765" fmla="*/ 9524 h 10000"/>
                  <a:gd name="connsiteX766" fmla="*/ 6895 w 10000"/>
                  <a:gd name="connsiteY766" fmla="*/ 9524 h 10000"/>
                  <a:gd name="connsiteX767" fmla="*/ 6917 w 10000"/>
                  <a:gd name="connsiteY767" fmla="*/ 9527 h 10000"/>
                  <a:gd name="connsiteX768" fmla="*/ 6934 w 10000"/>
                  <a:gd name="connsiteY768" fmla="*/ 9534 h 10000"/>
                  <a:gd name="connsiteX769" fmla="*/ 6961 w 10000"/>
                  <a:gd name="connsiteY769" fmla="*/ 9543 h 10000"/>
                  <a:gd name="connsiteX770" fmla="*/ 6989 w 10000"/>
                  <a:gd name="connsiteY770" fmla="*/ 9547 h 10000"/>
                  <a:gd name="connsiteX771" fmla="*/ 7014 w 10000"/>
                  <a:gd name="connsiteY771" fmla="*/ 9543 h 10000"/>
                  <a:gd name="connsiteX772" fmla="*/ 7033 w 10000"/>
                  <a:gd name="connsiteY772" fmla="*/ 9543 h 10000"/>
                  <a:gd name="connsiteX773" fmla="*/ 7042 w 10000"/>
                  <a:gd name="connsiteY773" fmla="*/ 9547 h 10000"/>
                  <a:gd name="connsiteX774" fmla="*/ 7069 w 10000"/>
                  <a:gd name="connsiteY774" fmla="*/ 9647 h 10000"/>
                  <a:gd name="connsiteX775" fmla="*/ 7122 w 10000"/>
                  <a:gd name="connsiteY775" fmla="*/ 9734 h 10000"/>
                  <a:gd name="connsiteX776" fmla="*/ 7147 w 10000"/>
                  <a:gd name="connsiteY776" fmla="*/ 9744 h 10000"/>
                  <a:gd name="connsiteX777" fmla="*/ 7169 w 10000"/>
                  <a:gd name="connsiteY777" fmla="*/ 9741 h 10000"/>
                  <a:gd name="connsiteX778" fmla="*/ 7177 w 10000"/>
                  <a:gd name="connsiteY778" fmla="*/ 9744 h 10000"/>
                  <a:gd name="connsiteX779" fmla="*/ 7186 w 10000"/>
                  <a:gd name="connsiteY779" fmla="*/ 9754 h 10000"/>
                  <a:gd name="connsiteX780" fmla="*/ 7191 w 10000"/>
                  <a:gd name="connsiteY780" fmla="*/ 9773 h 10000"/>
                  <a:gd name="connsiteX781" fmla="*/ 7208 w 10000"/>
                  <a:gd name="connsiteY781" fmla="*/ 9783 h 10000"/>
                  <a:gd name="connsiteX782" fmla="*/ 7219 w 10000"/>
                  <a:gd name="connsiteY782" fmla="*/ 9793 h 10000"/>
                  <a:gd name="connsiteX783" fmla="*/ 7235 w 10000"/>
                  <a:gd name="connsiteY783" fmla="*/ 9802 h 10000"/>
                  <a:gd name="connsiteX784" fmla="*/ 7249 w 10000"/>
                  <a:gd name="connsiteY784" fmla="*/ 9819 h 10000"/>
                  <a:gd name="connsiteX785" fmla="*/ 7255 w 10000"/>
                  <a:gd name="connsiteY785" fmla="*/ 9835 h 10000"/>
                  <a:gd name="connsiteX786" fmla="*/ 7255 w 10000"/>
                  <a:gd name="connsiteY786" fmla="*/ 9848 h 10000"/>
                  <a:gd name="connsiteX787" fmla="*/ 7249 w 10000"/>
                  <a:gd name="connsiteY787" fmla="*/ 9848 h 10000"/>
                  <a:gd name="connsiteX788" fmla="*/ 7244 w 10000"/>
                  <a:gd name="connsiteY788" fmla="*/ 9858 h 10000"/>
                  <a:gd name="connsiteX789" fmla="*/ 7235 w 10000"/>
                  <a:gd name="connsiteY789" fmla="*/ 9883 h 10000"/>
                  <a:gd name="connsiteX790" fmla="*/ 7244 w 10000"/>
                  <a:gd name="connsiteY790" fmla="*/ 9903 h 10000"/>
                  <a:gd name="connsiteX791" fmla="*/ 7258 w 10000"/>
                  <a:gd name="connsiteY791" fmla="*/ 9926 h 10000"/>
                  <a:gd name="connsiteX792" fmla="*/ 7263 w 10000"/>
                  <a:gd name="connsiteY792" fmla="*/ 9948 h 10000"/>
                  <a:gd name="connsiteX793" fmla="*/ 7274 w 10000"/>
                  <a:gd name="connsiteY793" fmla="*/ 9968 h 10000"/>
                  <a:gd name="connsiteX794" fmla="*/ 7283 w 10000"/>
                  <a:gd name="connsiteY794" fmla="*/ 9987 h 10000"/>
                  <a:gd name="connsiteX795" fmla="*/ 7291 w 10000"/>
                  <a:gd name="connsiteY795" fmla="*/ 10000 h 10000"/>
                  <a:gd name="connsiteX796" fmla="*/ 7305 w 10000"/>
                  <a:gd name="connsiteY796" fmla="*/ 9997 h 10000"/>
                  <a:gd name="connsiteX797" fmla="*/ 7313 w 10000"/>
                  <a:gd name="connsiteY797" fmla="*/ 9977 h 10000"/>
                  <a:gd name="connsiteX798" fmla="*/ 7324 w 10000"/>
                  <a:gd name="connsiteY798" fmla="*/ 9968 h 10000"/>
                  <a:gd name="connsiteX799" fmla="*/ 7341 w 10000"/>
                  <a:gd name="connsiteY799" fmla="*/ 9971 h 10000"/>
                  <a:gd name="connsiteX800" fmla="*/ 7368 w 10000"/>
                  <a:gd name="connsiteY800" fmla="*/ 9987 h 10000"/>
                  <a:gd name="connsiteX801" fmla="*/ 7380 w 10000"/>
                  <a:gd name="connsiteY801" fmla="*/ 9990 h 10000"/>
                  <a:gd name="connsiteX802" fmla="*/ 7393 w 10000"/>
                  <a:gd name="connsiteY802" fmla="*/ 9981 h 10000"/>
                  <a:gd name="connsiteX803" fmla="*/ 7404 w 10000"/>
                  <a:gd name="connsiteY803" fmla="*/ 9968 h 10000"/>
                  <a:gd name="connsiteX804" fmla="*/ 7418 w 10000"/>
                  <a:gd name="connsiteY804" fmla="*/ 9948 h 10000"/>
                  <a:gd name="connsiteX805" fmla="*/ 7427 w 10000"/>
                  <a:gd name="connsiteY805" fmla="*/ 9922 h 10000"/>
                  <a:gd name="connsiteX806" fmla="*/ 7427 w 10000"/>
                  <a:gd name="connsiteY806" fmla="*/ 9906 h 10000"/>
                  <a:gd name="connsiteX807" fmla="*/ 7404 w 10000"/>
                  <a:gd name="connsiteY807" fmla="*/ 9877 h 10000"/>
                  <a:gd name="connsiteX808" fmla="*/ 7388 w 10000"/>
                  <a:gd name="connsiteY808" fmla="*/ 9854 h 10000"/>
                  <a:gd name="connsiteX809" fmla="*/ 7385 w 10000"/>
                  <a:gd name="connsiteY809" fmla="*/ 9845 h 10000"/>
                  <a:gd name="connsiteX810" fmla="*/ 7385 w 10000"/>
                  <a:gd name="connsiteY810" fmla="*/ 9825 h 10000"/>
                  <a:gd name="connsiteX811" fmla="*/ 7385 w 10000"/>
                  <a:gd name="connsiteY811" fmla="*/ 9819 h 10000"/>
                  <a:gd name="connsiteX812" fmla="*/ 7393 w 10000"/>
                  <a:gd name="connsiteY812" fmla="*/ 9809 h 10000"/>
                  <a:gd name="connsiteX813" fmla="*/ 7404 w 10000"/>
                  <a:gd name="connsiteY813" fmla="*/ 9793 h 10000"/>
                  <a:gd name="connsiteX814" fmla="*/ 7413 w 10000"/>
                  <a:gd name="connsiteY814" fmla="*/ 9783 h 10000"/>
                  <a:gd name="connsiteX815" fmla="*/ 7404 w 10000"/>
                  <a:gd name="connsiteY815" fmla="*/ 9770 h 10000"/>
                  <a:gd name="connsiteX816" fmla="*/ 7388 w 10000"/>
                  <a:gd name="connsiteY816" fmla="*/ 9760 h 10000"/>
                  <a:gd name="connsiteX817" fmla="*/ 7371 w 10000"/>
                  <a:gd name="connsiteY817" fmla="*/ 9744 h 10000"/>
                  <a:gd name="connsiteX818" fmla="*/ 7363 w 10000"/>
                  <a:gd name="connsiteY818" fmla="*/ 9731 h 10000"/>
                  <a:gd name="connsiteX819" fmla="*/ 7355 w 10000"/>
                  <a:gd name="connsiteY819" fmla="*/ 9715 h 10000"/>
                  <a:gd name="connsiteX820" fmla="*/ 7360 w 10000"/>
                  <a:gd name="connsiteY820" fmla="*/ 9686 h 10000"/>
                  <a:gd name="connsiteX821" fmla="*/ 7363 w 10000"/>
                  <a:gd name="connsiteY821" fmla="*/ 9657 h 10000"/>
                  <a:gd name="connsiteX822" fmla="*/ 7360 w 10000"/>
                  <a:gd name="connsiteY822" fmla="*/ 9631 h 10000"/>
                  <a:gd name="connsiteX823" fmla="*/ 7346 w 10000"/>
                  <a:gd name="connsiteY823" fmla="*/ 9611 h 10000"/>
                  <a:gd name="connsiteX824" fmla="*/ 7332 w 10000"/>
                  <a:gd name="connsiteY824" fmla="*/ 9585 h 10000"/>
                  <a:gd name="connsiteX825" fmla="*/ 7324 w 10000"/>
                  <a:gd name="connsiteY825" fmla="*/ 9573 h 10000"/>
                  <a:gd name="connsiteX826" fmla="*/ 7324 w 10000"/>
                  <a:gd name="connsiteY826" fmla="*/ 9553 h 10000"/>
                  <a:gd name="connsiteX827" fmla="*/ 7324 w 10000"/>
                  <a:gd name="connsiteY827" fmla="*/ 9543 h 10000"/>
                  <a:gd name="connsiteX828" fmla="*/ 7324 w 10000"/>
                  <a:gd name="connsiteY828" fmla="*/ 9517 h 10000"/>
                  <a:gd name="connsiteX829" fmla="*/ 7324 w 10000"/>
                  <a:gd name="connsiteY829" fmla="*/ 9498 h 10000"/>
                  <a:gd name="connsiteX830" fmla="*/ 7332 w 10000"/>
                  <a:gd name="connsiteY830" fmla="*/ 9479 h 10000"/>
                  <a:gd name="connsiteX831" fmla="*/ 7341 w 10000"/>
                  <a:gd name="connsiteY831" fmla="*/ 9462 h 10000"/>
                  <a:gd name="connsiteX832" fmla="*/ 7352 w 10000"/>
                  <a:gd name="connsiteY832" fmla="*/ 9459 h 10000"/>
                  <a:gd name="connsiteX833" fmla="*/ 7360 w 10000"/>
                  <a:gd name="connsiteY833" fmla="*/ 9443 h 10000"/>
                  <a:gd name="connsiteX834" fmla="*/ 7363 w 10000"/>
                  <a:gd name="connsiteY834" fmla="*/ 9433 h 10000"/>
                  <a:gd name="connsiteX835" fmla="*/ 7377 w 10000"/>
                  <a:gd name="connsiteY835" fmla="*/ 9433 h 10000"/>
                  <a:gd name="connsiteX836" fmla="*/ 7388 w 10000"/>
                  <a:gd name="connsiteY836" fmla="*/ 9430 h 10000"/>
                  <a:gd name="connsiteX837" fmla="*/ 7396 w 10000"/>
                  <a:gd name="connsiteY837" fmla="*/ 9430 h 10000"/>
                  <a:gd name="connsiteX838" fmla="*/ 7402 w 10000"/>
                  <a:gd name="connsiteY838" fmla="*/ 9424 h 10000"/>
                  <a:gd name="connsiteX839" fmla="*/ 7396 w 10000"/>
                  <a:gd name="connsiteY839" fmla="*/ 9414 h 10000"/>
                  <a:gd name="connsiteX840" fmla="*/ 7388 w 10000"/>
                  <a:gd name="connsiteY840" fmla="*/ 9401 h 10000"/>
                  <a:gd name="connsiteX841" fmla="*/ 7371 w 10000"/>
                  <a:gd name="connsiteY841" fmla="*/ 9391 h 10000"/>
                  <a:gd name="connsiteX842" fmla="*/ 7355 w 10000"/>
                  <a:gd name="connsiteY842" fmla="*/ 9375 h 10000"/>
                  <a:gd name="connsiteX843" fmla="*/ 7332 w 10000"/>
                  <a:gd name="connsiteY843" fmla="*/ 9356 h 10000"/>
                  <a:gd name="connsiteX844" fmla="*/ 7313 w 10000"/>
                  <a:gd name="connsiteY844" fmla="*/ 9330 h 10000"/>
                  <a:gd name="connsiteX845" fmla="*/ 7307 w 10000"/>
                  <a:gd name="connsiteY845" fmla="*/ 9310 h 10000"/>
                  <a:gd name="connsiteX846" fmla="*/ 7305 w 10000"/>
                  <a:gd name="connsiteY846" fmla="*/ 9291 h 10000"/>
                  <a:gd name="connsiteX847" fmla="*/ 7305 w 10000"/>
                  <a:gd name="connsiteY847" fmla="*/ 9278 h 10000"/>
                  <a:gd name="connsiteX848" fmla="*/ 7296 w 10000"/>
                  <a:gd name="connsiteY848" fmla="*/ 9268 h 10000"/>
                  <a:gd name="connsiteX849" fmla="*/ 7296 w 10000"/>
                  <a:gd name="connsiteY849" fmla="*/ 9249 h 10000"/>
                  <a:gd name="connsiteX850" fmla="*/ 7291 w 10000"/>
                  <a:gd name="connsiteY850" fmla="*/ 9226 h 10000"/>
                  <a:gd name="connsiteX851" fmla="*/ 7283 w 10000"/>
                  <a:gd name="connsiteY851" fmla="*/ 9213 h 10000"/>
                  <a:gd name="connsiteX852" fmla="*/ 7274 w 10000"/>
                  <a:gd name="connsiteY852" fmla="*/ 9194 h 10000"/>
                  <a:gd name="connsiteX853" fmla="*/ 7274 w 10000"/>
                  <a:gd name="connsiteY853" fmla="*/ 9174 h 10000"/>
                  <a:gd name="connsiteX854" fmla="*/ 7280 w 10000"/>
                  <a:gd name="connsiteY854" fmla="*/ 9148 h 10000"/>
                  <a:gd name="connsiteX855" fmla="*/ 7283 w 10000"/>
                  <a:gd name="connsiteY855" fmla="*/ 9119 h 10000"/>
                  <a:gd name="connsiteX856" fmla="*/ 7291 w 10000"/>
                  <a:gd name="connsiteY856" fmla="*/ 9100 h 10000"/>
                  <a:gd name="connsiteX857" fmla="*/ 7307 w 10000"/>
                  <a:gd name="connsiteY857" fmla="*/ 9080 h 10000"/>
                  <a:gd name="connsiteX858" fmla="*/ 7324 w 10000"/>
                  <a:gd name="connsiteY858" fmla="*/ 9054 h 10000"/>
                  <a:gd name="connsiteX859" fmla="*/ 7341 w 10000"/>
                  <a:gd name="connsiteY859" fmla="*/ 9054 h 10000"/>
                  <a:gd name="connsiteX860" fmla="*/ 7352 w 10000"/>
                  <a:gd name="connsiteY860" fmla="*/ 9054 h 10000"/>
                  <a:gd name="connsiteX861" fmla="*/ 7346 w 10000"/>
                  <a:gd name="connsiteY861" fmla="*/ 9032 h 10000"/>
                  <a:gd name="connsiteX862" fmla="*/ 7341 w 10000"/>
                  <a:gd name="connsiteY862" fmla="*/ 9022 h 10000"/>
                  <a:gd name="connsiteX863" fmla="*/ 7352 w 10000"/>
                  <a:gd name="connsiteY863" fmla="*/ 8999 h 10000"/>
                  <a:gd name="connsiteX864" fmla="*/ 7360 w 10000"/>
                  <a:gd name="connsiteY864" fmla="*/ 8967 h 10000"/>
                  <a:gd name="connsiteX865" fmla="*/ 7368 w 10000"/>
                  <a:gd name="connsiteY865" fmla="*/ 8922 h 10000"/>
                  <a:gd name="connsiteX866" fmla="*/ 7377 w 10000"/>
                  <a:gd name="connsiteY866" fmla="*/ 8896 h 10000"/>
                  <a:gd name="connsiteX867" fmla="*/ 7380 w 10000"/>
                  <a:gd name="connsiteY867" fmla="*/ 8867 h 10000"/>
                  <a:gd name="connsiteX868" fmla="*/ 7402 w 10000"/>
                  <a:gd name="connsiteY868" fmla="*/ 8824 h 10000"/>
                  <a:gd name="connsiteX869" fmla="*/ 7402 w 10000"/>
                  <a:gd name="connsiteY869" fmla="*/ 8808 h 10000"/>
                  <a:gd name="connsiteX870" fmla="*/ 7393 w 10000"/>
                  <a:gd name="connsiteY870" fmla="*/ 8795 h 10000"/>
                  <a:gd name="connsiteX871" fmla="*/ 7388 w 10000"/>
                  <a:gd name="connsiteY871" fmla="*/ 8799 h 10000"/>
                  <a:gd name="connsiteX872" fmla="*/ 7396 w 10000"/>
                  <a:gd name="connsiteY872" fmla="*/ 8789 h 10000"/>
                  <a:gd name="connsiteX873" fmla="*/ 7404 w 10000"/>
                  <a:gd name="connsiteY873" fmla="*/ 8789 h 10000"/>
                  <a:gd name="connsiteX874" fmla="*/ 7421 w 10000"/>
                  <a:gd name="connsiteY874" fmla="*/ 8769 h 10000"/>
                  <a:gd name="connsiteX875" fmla="*/ 7443 w 10000"/>
                  <a:gd name="connsiteY875" fmla="*/ 8763 h 10000"/>
                  <a:gd name="connsiteX876" fmla="*/ 7452 w 10000"/>
                  <a:gd name="connsiteY876" fmla="*/ 8769 h 10000"/>
                  <a:gd name="connsiteX877" fmla="*/ 7468 w 10000"/>
                  <a:gd name="connsiteY877" fmla="*/ 8769 h 10000"/>
                  <a:gd name="connsiteX878" fmla="*/ 7499 w 10000"/>
                  <a:gd name="connsiteY878" fmla="*/ 8763 h 10000"/>
                  <a:gd name="connsiteX879" fmla="*/ 7526 w 10000"/>
                  <a:gd name="connsiteY879" fmla="*/ 8763 h 10000"/>
                  <a:gd name="connsiteX880" fmla="*/ 7532 w 10000"/>
                  <a:gd name="connsiteY880" fmla="*/ 8763 h 10000"/>
                  <a:gd name="connsiteX881" fmla="*/ 7554 w 10000"/>
                  <a:gd name="connsiteY881" fmla="*/ 8744 h 10000"/>
                  <a:gd name="connsiteX882" fmla="*/ 7571 w 10000"/>
                  <a:gd name="connsiteY882" fmla="*/ 8731 h 10000"/>
                  <a:gd name="connsiteX883" fmla="*/ 7587 w 10000"/>
                  <a:gd name="connsiteY883" fmla="*/ 8711 h 10000"/>
                  <a:gd name="connsiteX884" fmla="*/ 7607 w 10000"/>
                  <a:gd name="connsiteY884" fmla="*/ 8711 h 10000"/>
                  <a:gd name="connsiteX885" fmla="*/ 7634 w 10000"/>
                  <a:gd name="connsiteY885" fmla="*/ 8705 h 10000"/>
                  <a:gd name="connsiteX886" fmla="*/ 7643 w 10000"/>
                  <a:gd name="connsiteY886" fmla="*/ 8682 h 10000"/>
                  <a:gd name="connsiteX887" fmla="*/ 7654 w 10000"/>
                  <a:gd name="connsiteY887" fmla="*/ 8666 h 10000"/>
                  <a:gd name="connsiteX888" fmla="*/ 7668 w 10000"/>
                  <a:gd name="connsiteY888" fmla="*/ 8666 h 10000"/>
                  <a:gd name="connsiteX889" fmla="*/ 7676 w 10000"/>
                  <a:gd name="connsiteY889" fmla="*/ 8682 h 10000"/>
                  <a:gd name="connsiteX890" fmla="*/ 7704 w 10000"/>
                  <a:gd name="connsiteY890" fmla="*/ 8669 h 10000"/>
                  <a:gd name="connsiteX891" fmla="*/ 7712 w 10000"/>
                  <a:gd name="connsiteY891" fmla="*/ 8669 h 10000"/>
                  <a:gd name="connsiteX892" fmla="*/ 7720 w 10000"/>
                  <a:gd name="connsiteY892" fmla="*/ 8669 h 10000"/>
                  <a:gd name="connsiteX893" fmla="*/ 7726 w 10000"/>
                  <a:gd name="connsiteY893" fmla="*/ 8656 h 10000"/>
                  <a:gd name="connsiteX894" fmla="*/ 7734 w 10000"/>
                  <a:gd name="connsiteY894" fmla="*/ 8650 h 10000"/>
                  <a:gd name="connsiteX895" fmla="*/ 7742 w 10000"/>
                  <a:gd name="connsiteY895" fmla="*/ 8650 h 10000"/>
                  <a:gd name="connsiteX896" fmla="*/ 7759 w 10000"/>
                  <a:gd name="connsiteY896" fmla="*/ 8650 h 10000"/>
                  <a:gd name="connsiteX897" fmla="*/ 7756 w 10000"/>
                  <a:gd name="connsiteY897" fmla="*/ 8630 h 10000"/>
                  <a:gd name="connsiteX898" fmla="*/ 7751 w 10000"/>
                  <a:gd name="connsiteY898" fmla="*/ 8627 h 10000"/>
                  <a:gd name="connsiteX899" fmla="*/ 7742 w 10000"/>
                  <a:gd name="connsiteY899" fmla="*/ 8620 h 10000"/>
                  <a:gd name="connsiteX900" fmla="*/ 7734 w 10000"/>
                  <a:gd name="connsiteY900" fmla="*/ 8591 h 10000"/>
                  <a:gd name="connsiteX901" fmla="*/ 7709 w 10000"/>
                  <a:gd name="connsiteY901" fmla="*/ 8582 h 10000"/>
                  <a:gd name="connsiteX902" fmla="*/ 7695 w 10000"/>
                  <a:gd name="connsiteY902" fmla="*/ 8578 h 10000"/>
                  <a:gd name="connsiteX903" fmla="*/ 7668 w 10000"/>
                  <a:gd name="connsiteY903" fmla="*/ 8562 h 10000"/>
                  <a:gd name="connsiteX904" fmla="*/ 7645 w 10000"/>
                  <a:gd name="connsiteY904" fmla="*/ 8552 h 10000"/>
                  <a:gd name="connsiteX905" fmla="*/ 7615 w 10000"/>
                  <a:gd name="connsiteY905" fmla="*/ 8543 h 10000"/>
                  <a:gd name="connsiteX906" fmla="*/ 7596 w 10000"/>
                  <a:gd name="connsiteY906" fmla="*/ 8527 h 10000"/>
                  <a:gd name="connsiteX907" fmla="*/ 7565 w 10000"/>
                  <a:gd name="connsiteY907" fmla="*/ 8494 h 10000"/>
                  <a:gd name="connsiteX908" fmla="*/ 7562 w 10000"/>
                  <a:gd name="connsiteY908" fmla="*/ 8475 h 10000"/>
                  <a:gd name="connsiteX909" fmla="*/ 7540 w 10000"/>
                  <a:gd name="connsiteY909" fmla="*/ 8455 h 10000"/>
                  <a:gd name="connsiteX910" fmla="*/ 7535 w 10000"/>
                  <a:gd name="connsiteY910" fmla="*/ 8446 h 10000"/>
                  <a:gd name="connsiteX911" fmla="*/ 7535 w 10000"/>
                  <a:gd name="connsiteY911" fmla="*/ 8420 h 10000"/>
                  <a:gd name="connsiteX912" fmla="*/ 7535 w 10000"/>
                  <a:gd name="connsiteY912" fmla="*/ 8391 h 10000"/>
                  <a:gd name="connsiteX913" fmla="*/ 7548 w 10000"/>
                  <a:gd name="connsiteY913" fmla="*/ 8345 h 10000"/>
                  <a:gd name="connsiteX914" fmla="*/ 7562 w 10000"/>
                  <a:gd name="connsiteY914" fmla="*/ 8319 h 10000"/>
                  <a:gd name="connsiteX915" fmla="*/ 7582 w 10000"/>
                  <a:gd name="connsiteY915" fmla="*/ 8310 h 10000"/>
                  <a:gd name="connsiteX916" fmla="*/ 7607 w 10000"/>
                  <a:gd name="connsiteY916" fmla="*/ 8300 h 10000"/>
                  <a:gd name="connsiteX917" fmla="*/ 7629 w 10000"/>
                  <a:gd name="connsiteY917" fmla="*/ 8300 h 10000"/>
                  <a:gd name="connsiteX918" fmla="*/ 7651 w 10000"/>
                  <a:gd name="connsiteY918" fmla="*/ 8297 h 10000"/>
                  <a:gd name="connsiteX919" fmla="*/ 7668 w 10000"/>
                  <a:gd name="connsiteY919" fmla="*/ 8280 h 10000"/>
                  <a:gd name="connsiteX920" fmla="*/ 7687 w 10000"/>
                  <a:gd name="connsiteY920" fmla="*/ 8267 h 10000"/>
                  <a:gd name="connsiteX921" fmla="*/ 7693 w 10000"/>
                  <a:gd name="connsiteY921" fmla="*/ 8261 h 10000"/>
                  <a:gd name="connsiteX922" fmla="*/ 7701 w 10000"/>
                  <a:gd name="connsiteY922" fmla="*/ 8248 h 10000"/>
                  <a:gd name="connsiteX923" fmla="*/ 7712 w 10000"/>
                  <a:gd name="connsiteY923" fmla="*/ 8238 h 10000"/>
                  <a:gd name="connsiteX924" fmla="*/ 7731 w 10000"/>
                  <a:gd name="connsiteY924" fmla="*/ 8222 h 10000"/>
                  <a:gd name="connsiteX925" fmla="*/ 7740 w 10000"/>
                  <a:gd name="connsiteY925" fmla="*/ 8206 h 10000"/>
                  <a:gd name="connsiteX926" fmla="*/ 7756 w 10000"/>
                  <a:gd name="connsiteY926" fmla="*/ 8183 h 10000"/>
                  <a:gd name="connsiteX927" fmla="*/ 7773 w 10000"/>
                  <a:gd name="connsiteY927" fmla="*/ 8177 h 10000"/>
                  <a:gd name="connsiteX928" fmla="*/ 7784 w 10000"/>
                  <a:gd name="connsiteY928" fmla="*/ 8183 h 10000"/>
                  <a:gd name="connsiteX929" fmla="*/ 7801 w 10000"/>
                  <a:gd name="connsiteY929" fmla="*/ 8174 h 10000"/>
                  <a:gd name="connsiteX930" fmla="*/ 7801 w 10000"/>
                  <a:gd name="connsiteY930" fmla="*/ 8157 h 10000"/>
                  <a:gd name="connsiteX931" fmla="*/ 7817 w 10000"/>
                  <a:gd name="connsiteY931" fmla="*/ 8164 h 10000"/>
                  <a:gd name="connsiteX932" fmla="*/ 7837 w 10000"/>
                  <a:gd name="connsiteY932" fmla="*/ 8164 h 10000"/>
                  <a:gd name="connsiteX933" fmla="*/ 7856 w 10000"/>
                  <a:gd name="connsiteY933" fmla="*/ 8164 h 10000"/>
                  <a:gd name="connsiteX934" fmla="*/ 7870 w 10000"/>
                  <a:gd name="connsiteY934" fmla="*/ 8167 h 10000"/>
                  <a:gd name="connsiteX935" fmla="*/ 7881 w 10000"/>
                  <a:gd name="connsiteY935" fmla="*/ 8174 h 10000"/>
                  <a:gd name="connsiteX936" fmla="*/ 7898 w 10000"/>
                  <a:gd name="connsiteY936" fmla="*/ 8187 h 10000"/>
                  <a:gd name="connsiteX937" fmla="*/ 7917 w 10000"/>
                  <a:gd name="connsiteY937" fmla="*/ 8187 h 10000"/>
                  <a:gd name="connsiteX938" fmla="*/ 7928 w 10000"/>
                  <a:gd name="connsiteY938" fmla="*/ 8157 h 10000"/>
                  <a:gd name="connsiteX939" fmla="*/ 7942 w 10000"/>
                  <a:gd name="connsiteY939" fmla="*/ 8157 h 10000"/>
                  <a:gd name="connsiteX940" fmla="*/ 7958 w 10000"/>
                  <a:gd name="connsiteY940" fmla="*/ 8164 h 10000"/>
                  <a:gd name="connsiteX941" fmla="*/ 7983 w 10000"/>
                  <a:gd name="connsiteY941" fmla="*/ 8144 h 10000"/>
                  <a:gd name="connsiteX942" fmla="*/ 8000 w 10000"/>
                  <a:gd name="connsiteY942" fmla="*/ 8109 h 10000"/>
                  <a:gd name="connsiteX943" fmla="*/ 7994 w 10000"/>
                  <a:gd name="connsiteY943" fmla="*/ 8093 h 10000"/>
                  <a:gd name="connsiteX944" fmla="*/ 7983 w 10000"/>
                  <a:gd name="connsiteY944" fmla="*/ 8070 h 10000"/>
                  <a:gd name="connsiteX945" fmla="*/ 7986 w 10000"/>
                  <a:gd name="connsiteY945" fmla="*/ 8063 h 10000"/>
                  <a:gd name="connsiteX946" fmla="*/ 7978 w 10000"/>
                  <a:gd name="connsiteY946" fmla="*/ 8044 h 10000"/>
                  <a:gd name="connsiteX947" fmla="*/ 7986 w 10000"/>
                  <a:gd name="connsiteY947" fmla="*/ 8002 h 10000"/>
                  <a:gd name="connsiteX948" fmla="*/ 7983 w 10000"/>
                  <a:gd name="connsiteY948" fmla="*/ 7947 h 10000"/>
                  <a:gd name="connsiteX949" fmla="*/ 7961 w 10000"/>
                  <a:gd name="connsiteY949" fmla="*/ 7931 h 10000"/>
                  <a:gd name="connsiteX950" fmla="*/ 7958 w 10000"/>
                  <a:gd name="connsiteY950" fmla="*/ 7898 h 10000"/>
                  <a:gd name="connsiteX951" fmla="*/ 7953 w 10000"/>
                  <a:gd name="connsiteY951" fmla="*/ 7856 h 10000"/>
                  <a:gd name="connsiteX952" fmla="*/ 7967 w 10000"/>
                  <a:gd name="connsiteY952" fmla="*/ 7837 h 10000"/>
                  <a:gd name="connsiteX953" fmla="*/ 7950 w 10000"/>
                  <a:gd name="connsiteY953" fmla="*/ 7824 h 10000"/>
                  <a:gd name="connsiteX954" fmla="*/ 7906 w 10000"/>
                  <a:gd name="connsiteY954" fmla="*/ 7814 h 10000"/>
                  <a:gd name="connsiteX955" fmla="*/ 7878 w 10000"/>
                  <a:gd name="connsiteY955" fmla="*/ 7814 h 10000"/>
                  <a:gd name="connsiteX956" fmla="*/ 7870 w 10000"/>
                  <a:gd name="connsiteY956" fmla="*/ 7795 h 10000"/>
                  <a:gd name="connsiteX957" fmla="*/ 7878 w 10000"/>
                  <a:gd name="connsiteY957" fmla="*/ 7778 h 10000"/>
                  <a:gd name="connsiteX958" fmla="*/ 7881 w 10000"/>
                  <a:gd name="connsiteY958" fmla="*/ 7775 h 10000"/>
                  <a:gd name="connsiteX959" fmla="*/ 7878 w 10000"/>
                  <a:gd name="connsiteY959" fmla="*/ 7743 h 10000"/>
                  <a:gd name="connsiteX960" fmla="*/ 7895 w 10000"/>
                  <a:gd name="connsiteY960" fmla="*/ 7733 h 10000"/>
                  <a:gd name="connsiteX961" fmla="*/ 7911 w 10000"/>
                  <a:gd name="connsiteY961" fmla="*/ 7710 h 10000"/>
                  <a:gd name="connsiteX962" fmla="*/ 7911 w 10000"/>
                  <a:gd name="connsiteY962" fmla="*/ 7665 h 10000"/>
                  <a:gd name="connsiteX963" fmla="*/ 7917 w 10000"/>
                  <a:gd name="connsiteY963" fmla="*/ 7600 h 10000"/>
                  <a:gd name="connsiteX964" fmla="*/ 7928 w 10000"/>
                  <a:gd name="connsiteY964" fmla="*/ 7581 h 10000"/>
                  <a:gd name="connsiteX965" fmla="*/ 7917 w 10000"/>
                  <a:gd name="connsiteY965" fmla="*/ 7474 h 10000"/>
                  <a:gd name="connsiteX966" fmla="*/ 7873 w 10000"/>
                  <a:gd name="connsiteY966" fmla="*/ 7335 h 10000"/>
                  <a:gd name="connsiteX967" fmla="*/ 7756 w 10000"/>
                  <a:gd name="connsiteY967" fmla="*/ 7050 h 10000"/>
                  <a:gd name="connsiteX968" fmla="*/ 7679 w 10000"/>
                  <a:gd name="connsiteY968" fmla="*/ 6839 h 10000"/>
                  <a:gd name="connsiteX969" fmla="*/ 7668 w 10000"/>
                  <a:gd name="connsiteY969" fmla="*/ 6823 h 10000"/>
                  <a:gd name="connsiteX970" fmla="*/ 7659 w 10000"/>
                  <a:gd name="connsiteY970" fmla="*/ 6768 h 10000"/>
                  <a:gd name="connsiteX971" fmla="*/ 7659 w 10000"/>
                  <a:gd name="connsiteY971" fmla="*/ 6739 h 10000"/>
                  <a:gd name="connsiteX972" fmla="*/ 7651 w 10000"/>
                  <a:gd name="connsiteY972" fmla="*/ 6713 h 10000"/>
                  <a:gd name="connsiteX973" fmla="*/ 7654 w 10000"/>
                  <a:gd name="connsiteY973" fmla="*/ 6684 h 10000"/>
                  <a:gd name="connsiteX974" fmla="*/ 7643 w 10000"/>
                  <a:gd name="connsiteY974" fmla="*/ 6626 h 10000"/>
                  <a:gd name="connsiteX975" fmla="*/ 7629 w 10000"/>
                  <a:gd name="connsiteY975" fmla="*/ 6600 h 10000"/>
                  <a:gd name="connsiteX976" fmla="*/ 7629 w 10000"/>
                  <a:gd name="connsiteY976" fmla="*/ 6580 h 10000"/>
                  <a:gd name="connsiteX977" fmla="*/ 7623 w 10000"/>
                  <a:gd name="connsiteY977" fmla="*/ 6541 h 10000"/>
                  <a:gd name="connsiteX978" fmla="*/ 7615 w 10000"/>
                  <a:gd name="connsiteY978" fmla="*/ 6522 h 10000"/>
                  <a:gd name="connsiteX979" fmla="*/ 7598 w 10000"/>
                  <a:gd name="connsiteY979" fmla="*/ 6509 h 10000"/>
                  <a:gd name="connsiteX980" fmla="*/ 7587 w 10000"/>
                  <a:gd name="connsiteY980" fmla="*/ 6493 h 10000"/>
                  <a:gd name="connsiteX981" fmla="*/ 7579 w 10000"/>
                  <a:gd name="connsiteY981" fmla="*/ 6464 h 10000"/>
                  <a:gd name="connsiteX982" fmla="*/ 7587 w 10000"/>
                  <a:gd name="connsiteY982" fmla="*/ 6438 h 10000"/>
                  <a:gd name="connsiteX983" fmla="*/ 7596 w 10000"/>
                  <a:gd name="connsiteY983" fmla="*/ 6425 h 10000"/>
                  <a:gd name="connsiteX984" fmla="*/ 7590 w 10000"/>
                  <a:gd name="connsiteY984" fmla="*/ 6396 h 10000"/>
                  <a:gd name="connsiteX985" fmla="*/ 7590 w 10000"/>
                  <a:gd name="connsiteY985" fmla="*/ 6373 h 10000"/>
                  <a:gd name="connsiteX986" fmla="*/ 7587 w 10000"/>
                  <a:gd name="connsiteY986" fmla="*/ 6354 h 10000"/>
                  <a:gd name="connsiteX987" fmla="*/ 7582 w 10000"/>
                  <a:gd name="connsiteY987" fmla="*/ 6344 h 10000"/>
                  <a:gd name="connsiteX988" fmla="*/ 7582 w 10000"/>
                  <a:gd name="connsiteY988" fmla="*/ 6324 h 10000"/>
                  <a:gd name="connsiteX989" fmla="*/ 7571 w 10000"/>
                  <a:gd name="connsiteY989" fmla="*/ 6302 h 10000"/>
                  <a:gd name="connsiteX990" fmla="*/ 7548 w 10000"/>
                  <a:gd name="connsiteY990" fmla="*/ 6256 h 10000"/>
                  <a:gd name="connsiteX991" fmla="*/ 7546 w 10000"/>
                  <a:gd name="connsiteY991" fmla="*/ 6218 h 10000"/>
                  <a:gd name="connsiteX992" fmla="*/ 7540 w 10000"/>
                  <a:gd name="connsiteY992" fmla="*/ 6159 h 10000"/>
                  <a:gd name="connsiteX993" fmla="*/ 7535 w 10000"/>
                  <a:gd name="connsiteY993" fmla="*/ 6114 h 10000"/>
                  <a:gd name="connsiteX994" fmla="*/ 7535 w 10000"/>
                  <a:gd name="connsiteY994" fmla="*/ 6088 h 10000"/>
                  <a:gd name="connsiteX995" fmla="*/ 7540 w 10000"/>
                  <a:gd name="connsiteY995" fmla="*/ 6049 h 10000"/>
                  <a:gd name="connsiteX996" fmla="*/ 7546 w 10000"/>
                  <a:gd name="connsiteY996" fmla="*/ 6004 h 10000"/>
                  <a:gd name="connsiteX997" fmla="*/ 7548 w 10000"/>
                  <a:gd name="connsiteY997" fmla="*/ 5965 h 10000"/>
                  <a:gd name="connsiteX998" fmla="*/ 7548 w 10000"/>
                  <a:gd name="connsiteY998" fmla="*/ 5946 h 10000"/>
                  <a:gd name="connsiteX999" fmla="*/ 7548 w 10000"/>
                  <a:gd name="connsiteY999" fmla="*/ 5933 h 10000"/>
                  <a:gd name="connsiteX1000" fmla="*/ 7548 w 10000"/>
                  <a:gd name="connsiteY1000" fmla="*/ 5910 h 10000"/>
                  <a:gd name="connsiteX1001" fmla="*/ 7548 w 10000"/>
                  <a:gd name="connsiteY1001" fmla="*/ 5897 h 10000"/>
                  <a:gd name="connsiteX1002" fmla="*/ 7546 w 10000"/>
                  <a:gd name="connsiteY1002" fmla="*/ 5871 h 10000"/>
                  <a:gd name="connsiteX1003" fmla="*/ 7535 w 10000"/>
                  <a:gd name="connsiteY1003" fmla="*/ 5839 h 10000"/>
                  <a:gd name="connsiteX1004" fmla="*/ 7524 w 10000"/>
                  <a:gd name="connsiteY1004" fmla="*/ 5797 h 10000"/>
                  <a:gd name="connsiteX1005" fmla="*/ 7518 w 10000"/>
                  <a:gd name="connsiteY1005" fmla="*/ 5767 h 10000"/>
                  <a:gd name="connsiteX1006" fmla="*/ 7515 w 10000"/>
                  <a:gd name="connsiteY1006" fmla="*/ 5745 h 10000"/>
                  <a:gd name="connsiteX1007" fmla="*/ 7501 w 10000"/>
                  <a:gd name="connsiteY1007" fmla="*/ 5683 h 10000"/>
                  <a:gd name="connsiteX1008" fmla="*/ 7490 w 10000"/>
                  <a:gd name="connsiteY1008" fmla="*/ 5631 h 10000"/>
                  <a:gd name="connsiteX1009" fmla="*/ 7482 w 10000"/>
                  <a:gd name="connsiteY1009" fmla="*/ 5593 h 10000"/>
                  <a:gd name="connsiteX1010" fmla="*/ 7476 w 10000"/>
                  <a:gd name="connsiteY1010" fmla="*/ 5570 h 10000"/>
                  <a:gd name="connsiteX1011" fmla="*/ 7476 w 10000"/>
                  <a:gd name="connsiteY1011" fmla="*/ 5528 h 10000"/>
                  <a:gd name="connsiteX1012" fmla="*/ 7482 w 10000"/>
                  <a:gd name="connsiteY1012" fmla="*/ 5502 h 10000"/>
                  <a:gd name="connsiteX1013" fmla="*/ 7490 w 10000"/>
                  <a:gd name="connsiteY1013" fmla="*/ 5489 h 10000"/>
                  <a:gd name="connsiteX1014" fmla="*/ 7499 w 10000"/>
                  <a:gd name="connsiteY1014" fmla="*/ 5479 h 10000"/>
                  <a:gd name="connsiteX1015" fmla="*/ 7493 w 10000"/>
                  <a:gd name="connsiteY1015" fmla="*/ 5427 h 10000"/>
                  <a:gd name="connsiteX1016" fmla="*/ 7501 w 10000"/>
                  <a:gd name="connsiteY1016" fmla="*/ 5415 h 10000"/>
                  <a:gd name="connsiteX1017" fmla="*/ 7510 w 10000"/>
                  <a:gd name="connsiteY1017" fmla="*/ 5398 h 10000"/>
                  <a:gd name="connsiteX1018" fmla="*/ 7515 w 10000"/>
                  <a:gd name="connsiteY1018" fmla="*/ 5379 h 10000"/>
                  <a:gd name="connsiteX1019" fmla="*/ 7526 w 10000"/>
                  <a:gd name="connsiteY1019" fmla="*/ 5366 h 10000"/>
                  <a:gd name="connsiteX1020" fmla="*/ 7518 w 10000"/>
                  <a:gd name="connsiteY1020" fmla="*/ 5350 h 10000"/>
                  <a:gd name="connsiteX1021" fmla="*/ 7518 w 10000"/>
                  <a:gd name="connsiteY1021" fmla="*/ 5330 h 10000"/>
                  <a:gd name="connsiteX1022" fmla="*/ 7526 w 10000"/>
                  <a:gd name="connsiteY1022" fmla="*/ 5311 h 10000"/>
                  <a:gd name="connsiteX1023" fmla="*/ 7540 w 10000"/>
                  <a:gd name="connsiteY1023" fmla="*/ 5291 h 10000"/>
                  <a:gd name="connsiteX1024" fmla="*/ 7540 w 10000"/>
                  <a:gd name="connsiteY1024" fmla="*/ 5266 h 10000"/>
                  <a:gd name="connsiteX1025" fmla="*/ 7540 w 10000"/>
                  <a:gd name="connsiteY1025" fmla="*/ 5256 h 10000"/>
                  <a:gd name="connsiteX1026" fmla="*/ 7524 w 10000"/>
                  <a:gd name="connsiteY1026" fmla="*/ 5233 h 10000"/>
                  <a:gd name="connsiteX1027" fmla="*/ 7515 w 10000"/>
                  <a:gd name="connsiteY1027" fmla="*/ 5217 h 10000"/>
                  <a:gd name="connsiteX1028" fmla="*/ 7490 w 10000"/>
                  <a:gd name="connsiteY1028" fmla="*/ 5178 h 10000"/>
                  <a:gd name="connsiteX1029" fmla="*/ 7474 w 10000"/>
                  <a:gd name="connsiteY1029" fmla="*/ 5162 h 10000"/>
                  <a:gd name="connsiteX1030" fmla="*/ 7457 w 10000"/>
                  <a:gd name="connsiteY1030" fmla="*/ 5120 h 10000"/>
                  <a:gd name="connsiteX1031" fmla="*/ 7421 w 10000"/>
                  <a:gd name="connsiteY1031" fmla="*/ 5087 h 10000"/>
                  <a:gd name="connsiteX1032" fmla="*/ 7380 w 10000"/>
                  <a:gd name="connsiteY1032" fmla="*/ 5068 h 10000"/>
                  <a:gd name="connsiteX1033" fmla="*/ 7355 w 10000"/>
                  <a:gd name="connsiteY1033" fmla="*/ 5058 h 10000"/>
                  <a:gd name="connsiteX1034" fmla="*/ 7332 w 10000"/>
                  <a:gd name="connsiteY1034" fmla="*/ 5049 h 10000"/>
                  <a:gd name="connsiteX1035" fmla="*/ 7305 w 10000"/>
                  <a:gd name="connsiteY1035" fmla="*/ 5016 h 10000"/>
                  <a:gd name="connsiteX1036" fmla="*/ 7305 w 10000"/>
                  <a:gd name="connsiteY1036" fmla="*/ 5000 h 10000"/>
                  <a:gd name="connsiteX1037" fmla="*/ 7296 w 10000"/>
                  <a:gd name="connsiteY1037" fmla="*/ 4971 h 10000"/>
                  <a:gd name="connsiteX1038" fmla="*/ 7288 w 10000"/>
                  <a:gd name="connsiteY1038" fmla="*/ 4945 h 10000"/>
                  <a:gd name="connsiteX1039" fmla="*/ 7280 w 10000"/>
                  <a:gd name="connsiteY1039" fmla="*/ 4916 h 10000"/>
                  <a:gd name="connsiteX1040" fmla="*/ 7291 w 10000"/>
                  <a:gd name="connsiteY1040" fmla="*/ 4887 h 10000"/>
                  <a:gd name="connsiteX1041" fmla="*/ 7291 w 10000"/>
                  <a:gd name="connsiteY1041" fmla="*/ 4858 h 10000"/>
                  <a:gd name="connsiteX1042" fmla="*/ 7271 w 10000"/>
                  <a:gd name="connsiteY1042" fmla="*/ 4819 h 10000"/>
                  <a:gd name="connsiteX1043" fmla="*/ 7255 w 10000"/>
                  <a:gd name="connsiteY1043" fmla="*/ 4828 h 10000"/>
                  <a:gd name="connsiteX1044" fmla="*/ 7235 w 10000"/>
                  <a:gd name="connsiteY1044" fmla="*/ 4841 h 10000"/>
                  <a:gd name="connsiteX1045" fmla="*/ 7216 w 10000"/>
                  <a:gd name="connsiteY1045" fmla="*/ 4867 h 10000"/>
                  <a:gd name="connsiteX1046" fmla="*/ 7191 w 10000"/>
                  <a:gd name="connsiteY1046" fmla="*/ 4870 h 10000"/>
                  <a:gd name="connsiteX1047" fmla="*/ 7155 w 10000"/>
                  <a:gd name="connsiteY1047" fmla="*/ 4887 h 10000"/>
                  <a:gd name="connsiteX1048" fmla="*/ 7122 w 10000"/>
                  <a:gd name="connsiteY1048" fmla="*/ 4893 h 10000"/>
                  <a:gd name="connsiteX1049" fmla="*/ 7105 w 10000"/>
                  <a:gd name="connsiteY1049" fmla="*/ 4896 h 10000"/>
                  <a:gd name="connsiteX1050" fmla="*/ 7094 w 10000"/>
                  <a:gd name="connsiteY1050" fmla="*/ 4916 h 10000"/>
                  <a:gd name="connsiteX1051" fmla="*/ 7080 w 10000"/>
                  <a:gd name="connsiteY1051" fmla="*/ 4903 h 10000"/>
                  <a:gd name="connsiteX1052" fmla="*/ 7072 w 10000"/>
                  <a:gd name="connsiteY1052" fmla="*/ 4851 h 10000"/>
                  <a:gd name="connsiteX1053" fmla="*/ 7042 w 10000"/>
                  <a:gd name="connsiteY1053" fmla="*/ 4819 h 10000"/>
                  <a:gd name="connsiteX1054" fmla="*/ 7030 w 10000"/>
                  <a:gd name="connsiteY1054" fmla="*/ 4780 h 10000"/>
                  <a:gd name="connsiteX1055" fmla="*/ 7039 w 10000"/>
                  <a:gd name="connsiteY1055" fmla="*/ 4757 h 10000"/>
                  <a:gd name="connsiteX1056" fmla="*/ 7047 w 10000"/>
                  <a:gd name="connsiteY1056" fmla="*/ 4744 h 10000"/>
                  <a:gd name="connsiteX1057" fmla="*/ 7022 w 10000"/>
                  <a:gd name="connsiteY1057" fmla="*/ 4725 h 10000"/>
                  <a:gd name="connsiteX1058" fmla="*/ 7000 w 10000"/>
                  <a:gd name="connsiteY1058" fmla="*/ 4715 h 10000"/>
                  <a:gd name="connsiteX1059" fmla="*/ 6975 w 10000"/>
                  <a:gd name="connsiteY1059" fmla="*/ 4709 h 10000"/>
                  <a:gd name="connsiteX1060" fmla="*/ 6945 w 10000"/>
                  <a:gd name="connsiteY1060" fmla="*/ 4696 h 10000"/>
                  <a:gd name="connsiteX1061" fmla="*/ 6953 w 10000"/>
                  <a:gd name="connsiteY1061" fmla="*/ 4679 h 10000"/>
                  <a:gd name="connsiteX1062" fmla="*/ 6961 w 10000"/>
                  <a:gd name="connsiteY1062" fmla="*/ 4660 h 10000"/>
                  <a:gd name="connsiteX1063" fmla="*/ 6983 w 10000"/>
                  <a:gd name="connsiteY1063" fmla="*/ 4644 h 10000"/>
                  <a:gd name="connsiteX1064" fmla="*/ 7014 w 10000"/>
                  <a:gd name="connsiteY1064" fmla="*/ 4634 h 10000"/>
                  <a:gd name="connsiteX1065" fmla="*/ 7025 w 10000"/>
                  <a:gd name="connsiteY1065" fmla="*/ 4615 h 10000"/>
                  <a:gd name="connsiteX1066" fmla="*/ 7047 w 10000"/>
                  <a:gd name="connsiteY1066" fmla="*/ 4582 h 10000"/>
                  <a:gd name="connsiteX1067" fmla="*/ 7069 w 10000"/>
                  <a:gd name="connsiteY1067" fmla="*/ 4563 h 10000"/>
                  <a:gd name="connsiteX1068" fmla="*/ 7078 w 10000"/>
                  <a:gd name="connsiteY1068" fmla="*/ 4553 h 10000"/>
                  <a:gd name="connsiteX1069" fmla="*/ 7097 w 10000"/>
                  <a:gd name="connsiteY1069" fmla="*/ 4527 h 10000"/>
                  <a:gd name="connsiteX1070" fmla="*/ 7122 w 10000"/>
                  <a:gd name="connsiteY1070" fmla="*/ 4517 h 10000"/>
                  <a:gd name="connsiteX1071" fmla="*/ 7139 w 10000"/>
                  <a:gd name="connsiteY1071" fmla="*/ 4488 h 10000"/>
                  <a:gd name="connsiteX1072" fmla="*/ 7147 w 10000"/>
                  <a:gd name="connsiteY1072" fmla="*/ 4459 h 10000"/>
                  <a:gd name="connsiteX1073" fmla="*/ 7161 w 10000"/>
                  <a:gd name="connsiteY1073" fmla="*/ 4440 h 10000"/>
                  <a:gd name="connsiteX1074" fmla="*/ 7177 w 10000"/>
                  <a:gd name="connsiteY1074" fmla="*/ 4430 h 10000"/>
                  <a:gd name="connsiteX1075" fmla="*/ 7202 w 10000"/>
                  <a:gd name="connsiteY1075" fmla="*/ 4407 h 10000"/>
                  <a:gd name="connsiteX1076" fmla="*/ 7224 w 10000"/>
                  <a:gd name="connsiteY1076" fmla="*/ 4417 h 10000"/>
                  <a:gd name="connsiteX1077" fmla="*/ 7241 w 10000"/>
                  <a:gd name="connsiteY1077" fmla="*/ 4404 h 10000"/>
                  <a:gd name="connsiteX1078" fmla="*/ 7263 w 10000"/>
                  <a:gd name="connsiteY1078" fmla="*/ 4398 h 10000"/>
                  <a:gd name="connsiteX1079" fmla="*/ 7283 w 10000"/>
                  <a:gd name="connsiteY1079" fmla="*/ 4424 h 10000"/>
                  <a:gd name="connsiteX1080" fmla="*/ 7305 w 10000"/>
                  <a:gd name="connsiteY1080" fmla="*/ 4433 h 10000"/>
                  <a:gd name="connsiteX1081" fmla="*/ 7332 w 10000"/>
                  <a:gd name="connsiteY1081" fmla="*/ 4443 h 10000"/>
                  <a:gd name="connsiteX1082" fmla="*/ 7380 w 10000"/>
                  <a:gd name="connsiteY1082" fmla="*/ 4398 h 10000"/>
                  <a:gd name="connsiteX1083" fmla="*/ 7404 w 10000"/>
                  <a:gd name="connsiteY1083" fmla="*/ 4378 h 10000"/>
                  <a:gd name="connsiteX1084" fmla="*/ 7418 w 10000"/>
                  <a:gd name="connsiteY1084" fmla="*/ 4369 h 10000"/>
                  <a:gd name="connsiteX1085" fmla="*/ 7443 w 10000"/>
                  <a:gd name="connsiteY1085" fmla="*/ 4356 h 10000"/>
                  <a:gd name="connsiteX1086" fmla="*/ 7460 w 10000"/>
                  <a:gd name="connsiteY1086" fmla="*/ 4385 h 10000"/>
                  <a:gd name="connsiteX1087" fmla="*/ 7460 w 10000"/>
                  <a:gd name="connsiteY1087" fmla="*/ 4404 h 10000"/>
                  <a:gd name="connsiteX1088" fmla="*/ 7499 w 10000"/>
                  <a:gd name="connsiteY1088" fmla="*/ 4417 h 10000"/>
                  <a:gd name="connsiteX1089" fmla="*/ 7515 w 10000"/>
                  <a:gd name="connsiteY1089" fmla="*/ 4414 h 10000"/>
                  <a:gd name="connsiteX1090" fmla="*/ 7565 w 10000"/>
                  <a:gd name="connsiteY1090" fmla="*/ 4385 h 10000"/>
                  <a:gd name="connsiteX1091" fmla="*/ 7579 w 10000"/>
                  <a:gd name="connsiteY1091" fmla="*/ 4346 h 10000"/>
                  <a:gd name="connsiteX1092" fmla="*/ 7582 w 10000"/>
                  <a:gd name="connsiteY1092" fmla="*/ 4317 h 10000"/>
                  <a:gd name="connsiteX1093" fmla="*/ 7590 w 10000"/>
                  <a:gd name="connsiteY1093" fmla="*/ 4301 h 10000"/>
                  <a:gd name="connsiteX1094" fmla="*/ 7612 w 10000"/>
                  <a:gd name="connsiteY1094" fmla="*/ 4271 h 10000"/>
                  <a:gd name="connsiteX1095" fmla="*/ 7623 w 10000"/>
                  <a:gd name="connsiteY1095" fmla="*/ 4262 h 10000"/>
                  <a:gd name="connsiteX1096" fmla="*/ 7634 w 10000"/>
                  <a:gd name="connsiteY1096" fmla="*/ 4245 h 10000"/>
                  <a:gd name="connsiteX1097" fmla="*/ 7645 w 10000"/>
                  <a:gd name="connsiteY1097" fmla="*/ 4265 h 10000"/>
                  <a:gd name="connsiteX1098" fmla="*/ 7670 w 10000"/>
                  <a:gd name="connsiteY1098" fmla="*/ 4284 h 10000"/>
                  <a:gd name="connsiteX1099" fmla="*/ 7701 w 10000"/>
                  <a:gd name="connsiteY1099" fmla="*/ 4275 h 10000"/>
                  <a:gd name="connsiteX1100" fmla="*/ 7717 w 10000"/>
                  <a:gd name="connsiteY1100" fmla="*/ 4275 h 10000"/>
                  <a:gd name="connsiteX1101" fmla="*/ 7740 w 10000"/>
                  <a:gd name="connsiteY1101" fmla="*/ 4284 h 10000"/>
                  <a:gd name="connsiteX1102" fmla="*/ 7767 w 10000"/>
                  <a:gd name="connsiteY1102" fmla="*/ 4284 h 10000"/>
                  <a:gd name="connsiteX1103" fmla="*/ 7895 w 10000"/>
                  <a:gd name="connsiteY1103" fmla="*/ 4207 h 10000"/>
                  <a:gd name="connsiteX1104" fmla="*/ 7895 w 10000"/>
                  <a:gd name="connsiteY1104" fmla="*/ 4187 h 10000"/>
                  <a:gd name="connsiteX1105" fmla="*/ 7895 w 10000"/>
                  <a:gd name="connsiteY1105" fmla="*/ 4171 h 10000"/>
                  <a:gd name="connsiteX1106" fmla="*/ 7903 w 10000"/>
                  <a:gd name="connsiteY1106" fmla="*/ 4148 h 10000"/>
                  <a:gd name="connsiteX1107" fmla="*/ 7917 w 10000"/>
                  <a:gd name="connsiteY1107" fmla="*/ 4158 h 10000"/>
                  <a:gd name="connsiteX1108" fmla="*/ 7967 w 10000"/>
                  <a:gd name="connsiteY1108" fmla="*/ 4203 h 10000"/>
                  <a:gd name="connsiteX1109" fmla="*/ 7994 w 10000"/>
                  <a:gd name="connsiteY1109" fmla="*/ 4203 h 10000"/>
                  <a:gd name="connsiteX1110" fmla="*/ 8064 w 10000"/>
                  <a:gd name="connsiteY1110" fmla="*/ 4242 h 10000"/>
                  <a:gd name="connsiteX1111" fmla="*/ 8083 w 10000"/>
                  <a:gd name="connsiteY1111" fmla="*/ 4245 h 10000"/>
                  <a:gd name="connsiteX1112" fmla="*/ 8105 w 10000"/>
                  <a:gd name="connsiteY1112" fmla="*/ 4226 h 10000"/>
                  <a:gd name="connsiteX1113" fmla="*/ 8136 w 10000"/>
                  <a:gd name="connsiteY1113" fmla="*/ 4187 h 10000"/>
                  <a:gd name="connsiteX1114" fmla="*/ 8161 w 10000"/>
                  <a:gd name="connsiteY1114" fmla="*/ 4168 h 10000"/>
                  <a:gd name="connsiteX1115" fmla="*/ 8172 w 10000"/>
                  <a:gd name="connsiteY1115" fmla="*/ 4161 h 10000"/>
                  <a:gd name="connsiteX1116" fmla="*/ 8208 w 10000"/>
                  <a:gd name="connsiteY1116" fmla="*/ 4168 h 10000"/>
                  <a:gd name="connsiteX1117" fmla="*/ 8235 w 10000"/>
                  <a:gd name="connsiteY1117" fmla="*/ 4168 h 10000"/>
                  <a:gd name="connsiteX1118" fmla="*/ 8258 w 10000"/>
                  <a:gd name="connsiteY1118" fmla="*/ 4152 h 10000"/>
                  <a:gd name="connsiteX1119" fmla="*/ 8283 w 10000"/>
                  <a:gd name="connsiteY1119" fmla="*/ 4152 h 10000"/>
                  <a:gd name="connsiteX1120" fmla="*/ 8299 w 10000"/>
                  <a:gd name="connsiteY1120" fmla="*/ 4132 h 10000"/>
                  <a:gd name="connsiteX1121" fmla="*/ 8316 w 10000"/>
                  <a:gd name="connsiteY1121" fmla="*/ 4113 h 10000"/>
                  <a:gd name="connsiteX1122" fmla="*/ 8330 w 10000"/>
                  <a:gd name="connsiteY1122" fmla="*/ 4084 h 10000"/>
                  <a:gd name="connsiteX1123" fmla="*/ 8341 w 10000"/>
                  <a:gd name="connsiteY1123" fmla="*/ 4058 h 10000"/>
                  <a:gd name="connsiteX1124" fmla="*/ 8349 w 10000"/>
                  <a:gd name="connsiteY1124" fmla="*/ 4064 h 10000"/>
                  <a:gd name="connsiteX1125" fmla="*/ 8366 w 10000"/>
                  <a:gd name="connsiteY1125" fmla="*/ 4067 h 10000"/>
                  <a:gd name="connsiteX1126" fmla="*/ 8374 w 10000"/>
                  <a:gd name="connsiteY1126" fmla="*/ 4084 h 10000"/>
                  <a:gd name="connsiteX1127" fmla="*/ 8402 w 10000"/>
                  <a:gd name="connsiteY1127" fmla="*/ 4054 h 10000"/>
                  <a:gd name="connsiteX1128" fmla="*/ 8427 w 10000"/>
                  <a:gd name="connsiteY1128" fmla="*/ 4028 h 10000"/>
                  <a:gd name="connsiteX1129" fmla="*/ 8438 w 10000"/>
                  <a:gd name="connsiteY1129" fmla="*/ 4025 h 10000"/>
                  <a:gd name="connsiteX1130" fmla="*/ 8468 w 10000"/>
                  <a:gd name="connsiteY1130" fmla="*/ 4006 h 10000"/>
                  <a:gd name="connsiteX1131" fmla="*/ 8485 w 10000"/>
                  <a:gd name="connsiteY1131" fmla="*/ 3999 h 10000"/>
                  <a:gd name="connsiteX1132" fmla="*/ 8493 w 10000"/>
                  <a:gd name="connsiteY1132" fmla="*/ 4025 h 10000"/>
                  <a:gd name="connsiteX1133" fmla="*/ 8515 w 10000"/>
                  <a:gd name="connsiteY1133" fmla="*/ 4028 h 10000"/>
                  <a:gd name="connsiteX1134" fmla="*/ 8543 w 10000"/>
                  <a:gd name="connsiteY1134" fmla="*/ 4009 h 10000"/>
                  <a:gd name="connsiteX1135" fmla="*/ 8551 w 10000"/>
                  <a:gd name="connsiteY1135" fmla="*/ 3990 h 10000"/>
                  <a:gd name="connsiteX1136" fmla="*/ 8582 w 10000"/>
                  <a:gd name="connsiteY1136" fmla="*/ 3977 h 10000"/>
                  <a:gd name="connsiteX1137" fmla="*/ 8596 w 10000"/>
                  <a:gd name="connsiteY1137" fmla="*/ 3977 h 10000"/>
                  <a:gd name="connsiteX1138" fmla="*/ 8607 w 10000"/>
                  <a:gd name="connsiteY1138" fmla="*/ 3980 h 10000"/>
                  <a:gd name="connsiteX1139" fmla="*/ 8645 w 10000"/>
                  <a:gd name="connsiteY1139" fmla="*/ 3970 h 10000"/>
                  <a:gd name="connsiteX1140" fmla="*/ 8654 w 10000"/>
                  <a:gd name="connsiteY1140" fmla="*/ 3951 h 10000"/>
                  <a:gd name="connsiteX1141" fmla="*/ 8670 w 10000"/>
                  <a:gd name="connsiteY1141" fmla="*/ 3935 h 10000"/>
                  <a:gd name="connsiteX1142" fmla="*/ 8695 w 10000"/>
                  <a:gd name="connsiteY1142" fmla="*/ 3935 h 10000"/>
                  <a:gd name="connsiteX1143" fmla="*/ 8704 w 10000"/>
                  <a:gd name="connsiteY1143" fmla="*/ 3951 h 10000"/>
                  <a:gd name="connsiteX1144" fmla="*/ 8717 w 10000"/>
                  <a:gd name="connsiteY1144" fmla="*/ 3964 h 10000"/>
                  <a:gd name="connsiteX1145" fmla="*/ 8751 w 10000"/>
                  <a:gd name="connsiteY1145" fmla="*/ 3951 h 10000"/>
                  <a:gd name="connsiteX1146" fmla="*/ 8776 w 10000"/>
                  <a:gd name="connsiteY1146" fmla="*/ 3935 h 10000"/>
                  <a:gd name="connsiteX1147" fmla="*/ 8798 w 10000"/>
                  <a:gd name="connsiteY1147" fmla="*/ 3925 h 10000"/>
                  <a:gd name="connsiteX1148" fmla="*/ 8806 w 10000"/>
                  <a:gd name="connsiteY1148" fmla="*/ 3892 h 10000"/>
                  <a:gd name="connsiteX1149" fmla="*/ 8814 w 10000"/>
                  <a:gd name="connsiteY1149" fmla="*/ 3876 h 10000"/>
                  <a:gd name="connsiteX1150" fmla="*/ 8839 w 10000"/>
                  <a:gd name="connsiteY1150" fmla="*/ 3873 h 10000"/>
                  <a:gd name="connsiteX1151" fmla="*/ 8842 w 10000"/>
                  <a:gd name="connsiteY1151" fmla="*/ 3876 h 10000"/>
                  <a:gd name="connsiteX1152" fmla="*/ 8856 w 10000"/>
                  <a:gd name="connsiteY1152" fmla="*/ 3863 h 10000"/>
                  <a:gd name="connsiteX1153" fmla="*/ 8856 w 10000"/>
                  <a:gd name="connsiteY1153" fmla="*/ 3841 h 10000"/>
                  <a:gd name="connsiteX1154" fmla="*/ 8870 w 10000"/>
                  <a:gd name="connsiteY1154" fmla="*/ 3821 h 10000"/>
                  <a:gd name="connsiteX1155" fmla="*/ 8903 w 10000"/>
                  <a:gd name="connsiteY1155" fmla="*/ 3802 h 10000"/>
                  <a:gd name="connsiteX1156" fmla="*/ 8914 w 10000"/>
                  <a:gd name="connsiteY1156" fmla="*/ 3782 h 10000"/>
                  <a:gd name="connsiteX1157" fmla="*/ 8939 w 10000"/>
                  <a:gd name="connsiteY1157" fmla="*/ 3782 h 10000"/>
                  <a:gd name="connsiteX1158" fmla="*/ 8961 w 10000"/>
                  <a:gd name="connsiteY1158" fmla="*/ 3779 h 10000"/>
                  <a:gd name="connsiteX1159" fmla="*/ 8983 w 10000"/>
                  <a:gd name="connsiteY1159" fmla="*/ 3760 h 10000"/>
                  <a:gd name="connsiteX1160" fmla="*/ 9003 w 10000"/>
                  <a:gd name="connsiteY1160" fmla="*/ 3763 h 10000"/>
                  <a:gd name="connsiteX1161" fmla="*/ 9019 w 10000"/>
                  <a:gd name="connsiteY1161" fmla="*/ 3779 h 10000"/>
                  <a:gd name="connsiteX1162" fmla="*/ 9050 w 10000"/>
                  <a:gd name="connsiteY1162" fmla="*/ 3812 h 10000"/>
                  <a:gd name="connsiteX1163" fmla="*/ 9080 w 10000"/>
                  <a:gd name="connsiteY1163" fmla="*/ 3831 h 10000"/>
                  <a:gd name="connsiteX1164" fmla="*/ 9097 w 10000"/>
                  <a:gd name="connsiteY1164" fmla="*/ 3867 h 10000"/>
                  <a:gd name="connsiteX1165" fmla="*/ 9114 w 10000"/>
                  <a:gd name="connsiteY1165" fmla="*/ 3902 h 10000"/>
                  <a:gd name="connsiteX1166" fmla="*/ 9122 w 10000"/>
                  <a:gd name="connsiteY1166" fmla="*/ 3935 h 10000"/>
                  <a:gd name="connsiteX1167" fmla="*/ 9125 w 10000"/>
                  <a:gd name="connsiteY1167" fmla="*/ 3964 h 10000"/>
                  <a:gd name="connsiteX1168" fmla="*/ 9130 w 10000"/>
                  <a:gd name="connsiteY1168" fmla="*/ 3999 h 10000"/>
                  <a:gd name="connsiteX1169" fmla="*/ 9130 w 10000"/>
                  <a:gd name="connsiteY1169" fmla="*/ 4054 h 10000"/>
                  <a:gd name="connsiteX1170" fmla="*/ 9155 w 10000"/>
                  <a:gd name="connsiteY1170" fmla="*/ 4093 h 10000"/>
                  <a:gd name="connsiteX1171" fmla="*/ 9169 w 10000"/>
                  <a:gd name="connsiteY1171" fmla="*/ 4090 h 10000"/>
                  <a:gd name="connsiteX1172" fmla="*/ 9211 w 10000"/>
                  <a:gd name="connsiteY1172" fmla="*/ 4077 h 10000"/>
                  <a:gd name="connsiteX1173" fmla="*/ 9244 w 10000"/>
                  <a:gd name="connsiteY1173" fmla="*/ 4077 h 10000"/>
                  <a:gd name="connsiteX1174" fmla="*/ 9252 w 10000"/>
                  <a:gd name="connsiteY1174" fmla="*/ 4103 h 10000"/>
                  <a:gd name="connsiteX1175" fmla="*/ 9258 w 10000"/>
                  <a:gd name="connsiteY1175" fmla="*/ 4148 h 10000"/>
                  <a:gd name="connsiteX1176" fmla="*/ 9269 w 10000"/>
                  <a:gd name="connsiteY1176" fmla="*/ 4158 h 10000"/>
                  <a:gd name="connsiteX1177" fmla="*/ 9294 w 10000"/>
                  <a:gd name="connsiteY1177" fmla="*/ 4158 h 10000"/>
                  <a:gd name="connsiteX1178" fmla="*/ 9319 w 10000"/>
                  <a:gd name="connsiteY1178" fmla="*/ 4168 h 10000"/>
                  <a:gd name="connsiteX1179" fmla="*/ 9346 w 10000"/>
                  <a:gd name="connsiteY1179" fmla="*/ 4190 h 10000"/>
                  <a:gd name="connsiteX1180" fmla="*/ 9357 w 10000"/>
                  <a:gd name="connsiteY1180" fmla="*/ 4168 h 10000"/>
                  <a:gd name="connsiteX1181" fmla="*/ 9371 w 10000"/>
                  <a:gd name="connsiteY1181" fmla="*/ 4132 h 10000"/>
                  <a:gd name="connsiteX1182" fmla="*/ 9391 w 10000"/>
                  <a:gd name="connsiteY1182" fmla="*/ 4113 h 10000"/>
                  <a:gd name="connsiteX1183" fmla="*/ 9407 w 10000"/>
                  <a:gd name="connsiteY1183" fmla="*/ 4103 h 10000"/>
                  <a:gd name="connsiteX1184" fmla="*/ 9435 w 10000"/>
                  <a:gd name="connsiteY1184" fmla="*/ 4100 h 10000"/>
                  <a:gd name="connsiteX1185" fmla="*/ 9460 w 10000"/>
                  <a:gd name="connsiteY1185" fmla="*/ 4084 h 10000"/>
                  <a:gd name="connsiteX1186" fmla="*/ 9485 w 10000"/>
                  <a:gd name="connsiteY1186" fmla="*/ 4067 h 10000"/>
                  <a:gd name="connsiteX1187" fmla="*/ 9496 w 10000"/>
                  <a:gd name="connsiteY1187" fmla="*/ 4054 h 10000"/>
                  <a:gd name="connsiteX1188" fmla="*/ 9526 w 10000"/>
                  <a:gd name="connsiteY1188" fmla="*/ 4048 h 10000"/>
                  <a:gd name="connsiteX1189" fmla="*/ 9557 w 10000"/>
                  <a:gd name="connsiteY1189" fmla="*/ 4038 h 10000"/>
                  <a:gd name="connsiteX1190" fmla="*/ 9584 w 10000"/>
                  <a:gd name="connsiteY1190" fmla="*/ 4019 h 10000"/>
                  <a:gd name="connsiteX1191" fmla="*/ 9623 w 10000"/>
                  <a:gd name="connsiteY1191" fmla="*/ 4016 h 10000"/>
                  <a:gd name="connsiteX1192" fmla="*/ 9648 w 10000"/>
                  <a:gd name="connsiteY1192" fmla="*/ 4009 h 10000"/>
                  <a:gd name="connsiteX1193" fmla="*/ 9673 w 10000"/>
                  <a:gd name="connsiteY1193" fmla="*/ 4019 h 10000"/>
                  <a:gd name="connsiteX1194" fmla="*/ 9712 w 10000"/>
                  <a:gd name="connsiteY1194" fmla="*/ 4038 h 10000"/>
                  <a:gd name="connsiteX1195" fmla="*/ 9742 w 10000"/>
                  <a:gd name="connsiteY1195" fmla="*/ 4074 h 10000"/>
                  <a:gd name="connsiteX1196" fmla="*/ 9776 w 10000"/>
                  <a:gd name="connsiteY1196" fmla="*/ 4093 h 10000"/>
                  <a:gd name="connsiteX1197" fmla="*/ 9814 w 10000"/>
                  <a:gd name="connsiteY1197" fmla="*/ 4109 h 10000"/>
                  <a:gd name="connsiteX1198" fmla="*/ 9859 w 10000"/>
                  <a:gd name="connsiteY1198" fmla="*/ 4119 h 10000"/>
                  <a:gd name="connsiteX1199" fmla="*/ 9898 w 10000"/>
                  <a:gd name="connsiteY1199" fmla="*/ 4122 h 10000"/>
                  <a:gd name="connsiteX1200" fmla="*/ 9931 w 10000"/>
                  <a:gd name="connsiteY1200" fmla="*/ 4109 h 10000"/>
                  <a:gd name="connsiteX1201" fmla="*/ 9956 w 10000"/>
                  <a:gd name="connsiteY1201" fmla="*/ 4100 h 10000"/>
                  <a:gd name="connsiteX1202" fmla="*/ 9981 w 10000"/>
                  <a:gd name="connsiteY1202" fmla="*/ 4067 h 10000"/>
                  <a:gd name="connsiteX1203" fmla="*/ 9994 w 10000"/>
                  <a:gd name="connsiteY1203" fmla="*/ 4035 h 10000"/>
                  <a:gd name="connsiteX1204" fmla="*/ 10000 w 10000"/>
                  <a:gd name="connsiteY1204" fmla="*/ 3996 h 10000"/>
                  <a:gd name="connsiteX1205" fmla="*/ 9994 w 10000"/>
                  <a:gd name="connsiteY1205" fmla="*/ 3941 h 10000"/>
                  <a:gd name="connsiteX1206" fmla="*/ 9986 w 10000"/>
                  <a:gd name="connsiteY1206" fmla="*/ 3905 h 10000"/>
                  <a:gd name="connsiteX1207" fmla="*/ 9981 w 10000"/>
                  <a:gd name="connsiteY1207" fmla="*/ 3857 h 10000"/>
                  <a:gd name="connsiteX1208" fmla="*/ 9989 w 10000"/>
                  <a:gd name="connsiteY1208" fmla="*/ 3837 h 10000"/>
                  <a:gd name="connsiteX1209" fmla="*/ 9989 w 10000"/>
                  <a:gd name="connsiteY1209" fmla="*/ 3812 h 10000"/>
                  <a:gd name="connsiteX1210" fmla="*/ 9981 w 10000"/>
                  <a:gd name="connsiteY1210" fmla="*/ 3792 h 10000"/>
                  <a:gd name="connsiteX1211" fmla="*/ 9970 w 10000"/>
                  <a:gd name="connsiteY1211" fmla="*/ 3763 h 10000"/>
                  <a:gd name="connsiteX1212" fmla="*/ 9945 w 10000"/>
                  <a:gd name="connsiteY1212" fmla="*/ 3705 h 10000"/>
                  <a:gd name="connsiteX1213" fmla="*/ 9931 w 10000"/>
                  <a:gd name="connsiteY1213" fmla="*/ 3659 h 10000"/>
                  <a:gd name="connsiteX1214" fmla="*/ 9903 w 10000"/>
                  <a:gd name="connsiteY1214" fmla="*/ 3640 h 10000"/>
                  <a:gd name="connsiteX1215" fmla="*/ 9881 w 10000"/>
                  <a:gd name="connsiteY1215" fmla="*/ 3620 h 10000"/>
                  <a:gd name="connsiteX1216" fmla="*/ 9856 w 10000"/>
                  <a:gd name="connsiteY1216" fmla="*/ 3595 h 10000"/>
                  <a:gd name="connsiteX1217" fmla="*/ 9817 w 10000"/>
                  <a:gd name="connsiteY1217" fmla="*/ 3562 h 10000"/>
                  <a:gd name="connsiteX1218" fmla="*/ 9795 w 10000"/>
                  <a:gd name="connsiteY1218" fmla="*/ 3546 h 10000"/>
                  <a:gd name="connsiteX1219" fmla="*/ 9778 w 10000"/>
                  <a:gd name="connsiteY1219" fmla="*/ 3527 h 10000"/>
                  <a:gd name="connsiteX1220" fmla="*/ 9745 w 10000"/>
                  <a:gd name="connsiteY1220" fmla="*/ 3501 h 10000"/>
                  <a:gd name="connsiteX1221" fmla="*/ 9726 w 10000"/>
                  <a:gd name="connsiteY1221" fmla="*/ 3488 h 10000"/>
                  <a:gd name="connsiteX1222" fmla="*/ 9704 w 10000"/>
                  <a:gd name="connsiteY1222" fmla="*/ 3472 h 10000"/>
                  <a:gd name="connsiteX1223" fmla="*/ 9695 w 10000"/>
                  <a:gd name="connsiteY1223" fmla="*/ 3468 h 10000"/>
                  <a:gd name="connsiteX1224" fmla="*/ 9690 w 10000"/>
                  <a:gd name="connsiteY1224" fmla="*/ 3459 h 10000"/>
                  <a:gd name="connsiteX1225" fmla="*/ 9673 w 10000"/>
                  <a:gd name="connsiteY1225" fmla="*/ 3449 h 10000"/>
                  <a:gd name="connsiteX1226" fmla="*/ 9665 w 10000"/>
                  <a:gd name="connsiteY1226" fmla="*/ 3442 h 10000"/>
                  <a:gd name="connsiteX1227" fmla="*/ 9654 w 10000"/>
                  <a:gd name="connsiteY1227" fmla="*/ 3449 h 10000"/>
                  <a:gd name="connsiteX1228" fmla="*/ 9521 w 10000"/>
                  <a:gd name="connsiteY1228" fmla="*/ 3394 h 10000"/>
                  <a:gd name="connsiteX1229" fmla="*/ 9510 w 10000"/>
                  <a:gd name="connsiteY1229" fmla="*/ 3368 h 10000"/>
                  <a:gd name="connsiteX1230" fmla="*/ 9496 w 10000"/>
                  <a:gd name="connsiteY1230" fmla="*/ 3287 h 10000"/>
                  <a:gd name="connsiteX1231" fmla="*/ 9488 w 10000"/>
                  <a:gd name="connsiteY1231" fmla="*/ 3216 h 10000"/>
                  <a:gd name="connsiteX1232" fmla="*/ 9493 w 10000"/>
                  <a:gd name="connsiteY1232" fmla="*/ 3174 h 10000"/>
                  <a:gd name="connsiteX1233" fmla="*/ 9501 w 10000"/>
                  <a:gd name="connsiteY1233" fmla="*/ 3128 h 10000"/>
                  <a:gd name="connsiteX1234" fmla="*/ 9488 w 10000"/>
                  <a:gd name="connsiteY1234" fmla="*/ 3025 h 10000"/>
                  <a:gd name="connsiteX1235" fmla="*/ 9446 w 10000"/>
                  <a:gd name="connsiteY1235" fmla="*/ 2931 h 10000"/>
                  <a:gd name="connsiteX1236" fmla="*/ 9382 w 10000"/>
                  <a:gd name="connsiteY1236" fmla="*/ 2837 h 10000"/>
                  <a:gd name="connsiteX1237" fmla="*/ 9316 w 10000"/>
                  <a:gd name="connsiteY1237" fmla="*/ 2753 h 10000"/>
                  <a:gd name="connsiteX1238" fmla="*/ 9294 w 10000"/>
                  <a:gd name="connsiteY1238" fmla="*/ 2655 h 10000"/>
                  <a:gd name="connsiteX1239" fmla="*/ 9213 w 10000"/>
                  <a:gd name="connsiteY1239" fmla="*/ 2328 h 10000"/>
                  <a:gd name="connsiteX1240" fmla="*/ 9172 w 10000"/>
                  <a:gd name="connsiteY1240" fmla="*/ 2286 h 10000"/>
                  <a:gd name="connsiteX1241" fmla="*/ 9019 w 10000"/>
                  <a:gd name="connsiteY1241" fmla="*/ 2082 h 10000"/>
                  <a:gd name="connsiteX1242" fmla="*/ 8906 w 10000"/>
                  <a:gd name="connsiteY1242" fmla="*/ 1946 h 10000"/>
                  <a:gd name="connsiteX1243" fmla="*/ 8801 w 10000"/>
                  <a:gd name="connsiteY1243" fmla="*/ 1778 h 10000"/>
                  <a:gd name="connsiteX1244" fmla="*/ 8806 w 10000"/>
                  <a:gd name="connsiteY1244" fmla="*/ 1713 h 10000"/>
                  <a:gd name="connsiteX1245" fmla="*/ 8809 w 10000"/>
                  <a:gd name="connsiteY1245" fmla="*/ 1703 h 10000"/>
                  <a:gd name="connsiteX1246" fmla="*/ 8817 w 10000"/>
                  <a:gd name="connsiteY1246" fmla="*/ 1713 h 10000"/>
                  <a:gd name="connsiteX1247" fmla="*/ 8834 w 10000"/>
                  <a:gd name="connsiteY1247" fmla="*/ 1729 h 10000"/>
                  <a:gd name="connsiteX1248" fmla="*/ 8839 w 10000"/>
                  <a:gd name="connsiteY1248" fmla="*/ 1729 h 10000"/>
                  <a:gd name="connsiteX1249" fmla="*/ 8848 w 10000"/>
                  <a:gd name="connsiteY1249" fmla="*/ 1723 h 10000"/>
                  <a:gd name="connsiteX1250" fmla="*/ 8850 w 10000"/>
                  <a:gd name="connsiteY1250" fmla="*/ 1703 h 10000"/>
                  <a:gd name="connsiteX1251" fmla="*/ 8850 w 10000"/>
                  <a:gd name="connsiteY1251" fmla="*/ 1684 h 10000"/>
                  <a:gd name="connsiteX1252" fmla="*/ 8850 w 10000"/>
                  <a:gd name="connsiteY1252" fmla="*/ 1648 h 10000"/>
                  <a:gd name="connsiteX1253" fmla="*/ 8881 w 10000"/>
                  <a:gd name="connsiteY1253" fmla="*/ 1571 h 10000"/>
                  <a:gd name="connsiteX1254" fmla="*/ 8895 w 10000"/>
                  <a:gd name="connsiteY1254" fmla="*/ 1541 h 10000"/>
                  <a:gd name="connsiteX1255" fmla="*/ 8895 w 10000"/>
                  <a:gd name="connsiteY1255" fmla="*/ 1525 h 10000"/>
                  <a:gd name="connsiteX1256" fmla="*/ 8881 w 10000"/>
                  <a:gd name="connsiteY1256" fmla="*/ 1516 h 10000"/>
                  <a:gd name="connsiteX1257" fmla="*/ 8864 w 10000"/>
                  <a:gd name="connsiteY1257" fmla="*/ 1522 h 10000"/>
                  <a:gd name="connsiteX1258" fmla="*/ 8850 w 10000"/>
                  <a:gd name="connsiteY1258" fmla="*/ 1535 h 10000"/>
                  <a:gd name="connsiteX1259" fmla="*/ 8834 w 10000"/>
                  <a:gd name="connsiteY1259" fmla="*/ 1571 h 10000"/>
                  <a:gd name="connsiteX1260" fmla="*/ 8825 w 10000"/>
                  <a:gd name="connsiteY1260" fmla="*/ 1587 h 10000"/>
                  <a:gd name="connsiteX1261" fmla="*/ 8776 w 10000"/>
                  <a:gd name="connsiteY1261" fmla="*/ 1571 h 10000"/>
                  <a:gd name="connsiteX1262" fmla="*/ 8745 w 10000"/>
                  <a:gd name="connsiteY1262" fmla="*/ 1580 h 10000"/>
                  <a:gd name="connsiteX1263" fmla="*/ 8720 w 10000"/>
                  <a:gd name="connsiteY1263" fmla="*/ 1587 h 10000"/>
                  <a:gd name="connsiteX1264" fmla="*/ 8709 w 10000"/>
                  <a:gd name="connsiteY1264" fmla="*/ 1609 h 10000"/>
                  <a:gd name="connsiteX1265" fmla="*/ 8693 w 10000"/>
                  <a:gd name="connsiteY1265" fmla="*/ 1616 h 10000"/>
                  <a:gd name="connsiteX1266" fmla="*/ 8684 w 10000"/>
                  <a:gd name="connsiteY1266" fmla="*/ 1639 h 10000"/>
                  <a:gd name="connsiteX1267" fmla="*/ 8684 w 10000"/>
                  <a:gd name="connsiteY1267" fmla="*/ 1658 h 10000"/>
                  <a:gd name="connsiteX1268" fmla="*/ 8665 w 10000"/>
                  <a:gd name="connsiteY1268" fmla="*/ 1655 h 10000"/>
                  <a:gd name="connsiteX1269" fmla="*/ 8665 w 10000"/>
                  <a:gd name="connsiteY1269" fmla="*/ 1645 h 10000"/>
                  <a:gd name="connsiteX1270" fmla="*/ 8665 w 10000"/>
                  <a:gd name="connsiteY1270" fmla="*/ 1626 h 10000"/>
                  <a:gd name="connsiteX1271" fmla="*/ 8676 w 10000"/>
                  <a:gd name="connsiteY1271" fmla="*/ 1609 h 10000"/>
                  <a:gd name="connsiteX1272" fmla="*/ 8679 w 10000"/>
                  <a:gd name="connsiteY1272" fmla="*/ 1597 h 10000"/>
                  <a:gd name="connsiteX1273" fmla="*/ 8687 w 10000"/>
                  <a:gd name="connsiteY1273" fmla="*/ 1577 h 10000"/>
                  <a:gd name="connsiteX1274" fmla="*/ 8695 w 10000"/>
                  <a:gd name="connsiteY1274" fmla="*/ 1554 h 10000"/>
                  <a:gd name="connsiteX1275" fmla="*/ 8709 w 10000"/>
                  <a:gd name="connsiteY1275" fmla="*/ 1532 h 10000"/>
                  <a:gd name="connsiteX1276" fmla="*/ 8704 w 10000"/>
                  <a:gd name="connsiteY1276" fmla="*/ 1512 h 10000"/>
                  <a:gd name="connsiteX1277" fmla="*/ 8695 w 10000"/>
                  <a:gd name="connsiteY1277" fmla="*/ 1503 h 10000"/>
                  <a:gd name="connsiteX1278" fmla="*/ 8684 w 10000"/>
                  <a:gd name="connsiteY1278" fmla="*/ 1503 h 10000"/>
                  <a:gd name="connsiteX1279" fmla="*/ 8670 w 10000"/>
                  <a:gd name="connsiteY1279" fmla="*/ 1525 h 10000"/>
                  <a:gd name="connsiteX1280" fmla="*/ 8665 w 10000"/>
                  <a:gd name="connsiteY1280" fmla="*/ 1545 h 10000"/>
                  <a:gd name="connsiteX1281" fmla="*/ 8654 w 10000"/>
                  <a:gd name="connsiteY1281" fmla="*/ 1567 h 10000"/>
                  <a:gd name="connsiteX1282" fmla="*/ 8648 w 10000"/>
                  <a:gd name="connsiteY1282" fmla="*/ 1587 h 10000"/>
                  <a:gd name="connsiteX1283" fmla="*/ 8640 w 10000"/>
                  <a:gd name="connsiteY1283" fmla="*/ 1629 h 10000"/>
                  <a:gd name="connsiteX1284" fmla="*/ 8620 w 10000"/>
                  <a:gd name="connsiteY1284" fmla="*/ 1635 h 10000"/>
                  <a:gd name="connsiteX1285" fmla="*/ 8612 w 10000"/>
                  <a:gd name="connsiteY1285" fmla="*/ 1635 h 10000"/>
                  <a:gd name="connsiteX1286" fmla="*/ 8604 w 10000"/>
                  <a:gd name="connsiteY1286" fmla="*/ 1626 h 10000"/>
                  <a:gd name="connsiteX1287" fmla="*/ 8596 w 10000"/>
                  <a:gd name="connsiteY1287" fmla="*/ 1616 h 10000"/>
                  <a:gd name="connsiteX1288" fmla="*/ 8596 w 10000"/>
                  <a:gd name="connsiteY1288" fmla="*/ 1580 h 10000"/>
                  <a:gd name="connsiteX1289" fmla="*/ 8587 w 10000"/>
                  <a:gd name="connsiteY1289" fmla="*/ 1545 h 10000"/>
                  <a:gd name="connsiteX1290" fmla="*/ 8565 w 10000"/>
                  <a:gd name="connsiteY1290" fmla="*/ 1516 h 10000"/>
                  <a:gd name="connsiteX1291" fmla="*/ 8543 w 10000"/>
                  <a:gd name="connsiteY1291" fmla="*/ 1512 h 10000"/>
                  <a:gd name="connsiteX1292" fmla="*/ 8518 w 10000"/>
                  <a:gd name="connsiteY1292" fmla="*/ 1532 h 10000"/>
                  <a:gd name="connsiteX1293" fmla="*/ 8476 w 10000"/>
                  <a:gd name="connsiteY1293" fmla="*/ 1567 h 10000"/>
                  <a:gd name="connsiteX1294" fmla="*/ 8454 w 10000"/>
                  <a:gd name="connsiteY1294" fmla="*/ 1551 h 10000"/>
                  <a:gd name="connsiteX1295" fmla="*/ 8402 w 10000"/>
                  <a:gd name="connsiteY1295" fmla="*/ 1493 h 10000"/>
                  <a:gd name="connsiteX1296" fmla="*/ 8371 w 10000"/>
                  <a:gd name="connsiteY1296" fmla="*/ 1428 h 10000"/>
                  <a:gd name="connsiteX1297" fmla="*/ 8072 w 10000"/>
                  <a:gd name="connsiteY1297" fmla="*/ 1422 h 10000"/>
                  <a:gd name="connsiteX1298" fmla="*/ 7823 w 10000"/>
                  <a:gd name="connsiteY1298" fmla="*/ 1279 h 10000"/>
                  <a:gd name="connsiteX1299" fmla="*/ 7587 w 10000"/>
                  <a:gd name="connsiteY1299" fmla="*/ 1133 h 10000"/>
                  <a:gd name="connsiteX1300" fmla="*/ 7526 w 10000"/>
                  <a:gd name="connsiteY1300" fmla="*/ 1098 h 10000"/>
                  <a:gd name="connsiteX1301" fmla="*/ 7346 w 10000"/>
                  <a:gd name="connsiteY1301" fmla="*/ 991 h 10000"/>
                  <a:gd name="connsiteX1302" fmla="*/ 7321 w 10000"/>
                  <a:gd name="connsiteY1302" fmla="*/ 959 h 10000"/>
                  <a:gd name="connsiteX1303" fmla="*/ 7307 w 10000"/>
                  <a:gd name="connsiteY1303" fmla="*/ 871 h 10000"/>
                  <a:gd name="connsiteX1304" fmla="*/ 7224 w 10000"/>
                  <a:gd name="connsiteY1304" fmla="*/ 816 h 10000"/>
                  <a:gd name="connsiteX1305" fmla="*/ 7147 w 10000"/>
                  <a:gd name="connsiteY1305" fmla="*/ 787 h 10000"/>
                  <a:gd name="connsiteX1306" fmla="*/ 7080 w 10000"/>
                  <a:gd name="connsiteY1306" fmla="*/ 742 h 10000"/>
                  <a:gd name="connsiteX1307" fmla="*/ 7069 w 10000"/>
                  <a:gd name="connsiteY1307" fmla="*/ 767 h 10000"/>
                  <a:gd name="connsiteX1308" fmla="*/ 7033 w 10000"/>
                  <a:gd name="connsiteY1308" fmla="*/ 787 h 10000"/>
                  <a:gd name="connsiteX1309" fmla="*/ 6820 w 10000"/>
                  <a:gd name="connsiteY1309" fmla="*/ 878 h 10000"/>
                  <a:gd name="connsiteX1310" fmla="*/ 6726 w 10000"/>
                  <a:gd name="connsiteY1310" fmla="*/ 897 h 10000"/>
                  <a:gd name="connsiteX1311" fmla="*/ 6626 w 10000"/>
                  <a:gd name="connsiteY1311" fmla="*/ 955 h 10000"/>
                  <a:gd name="connsiteX1312" fmla="*/ 6582 w 10000"/>
                  <a:gd name="connsiteY1312" fmla="*/ 946 h 10000"/>
                  <a:gd name="connsiteX1313" fmla="*/ 6571 w 10000"/>
                  <a:gd name="connsiteY1313" fmla="*/ 955 h 10000"/>
                  <a:gd name="connsiteX1314" fmla="*/ 6507 w 10000"/>
                  <a:gd name="connsiteY1314" fmla="*/ 975 h 10000"/>
                  <a:gd name="connsiteX1315" fmla="*/ 6485 w 10000"/>
                  <a:gd name="connsiteY1315" fmla="*/ 975 h 10000"/>
                  <a:gd name="connsiteX1316" fmla="*/ 6476 w 10000"/>
                  <a:gd name="connsiteY1316" fmla="*/ 965 h 10000"/>
                  <a:gd name="connsiteX1317" fmla="*/ 6474 w 10000"/>
                  <a:gd name="connsiteY1317" fmla="*/ 936 h 10000"/>
                  <a:gd name="connsiteX1318" fmla="*/ 6452 w 10000"/>
                  <a:gd name="connsiteY1318" fmla="*/ 887 h 10000"/>
                  <a:gd name="connsiteX1319" fmla="*/ 6352 w 10000"/>
                  <a:gd name="connsiteY1319" fmla="*/ 767 h 10000"/>
                  <a:gd name="connsiteX1320" fmla="*/ 6313 w 10000"/>
                  <a:gd name="connsiteY1320" fmla="*/ 732 h 10000"/>
                  <a:gd name="connsiteX1321" fmla="*/ 6296 w 10000"/>
                  <a:gd name="connsiteY1321" fmla="*/ 690 h 10000"/>
                  <a:gd name="connsiteX1322" fmla="*/ 6271 w 10000"/>
                  <a:gd name="connsiteY1322" fmla="*/ 664 h 10000"/>
                  <a:gd name="connsiteX1323" fmla="*/ 6266 w 10000"/>
                  <a:gd name="connsiteY1323" fmla="*/ 654 h 10000"/>
                  <a:gd name="connsiteX1324" fmla="*/ 6111 w 10000"/>
                  <a:gd name="connsiteY1324" fmla="*/ 398 h 10000"/>
                  <a:gd name="connsiteX1325" fmla="*/ 5903 w 10000"/>
                  <a:gd name="connsiteY1325" fmla="*/ 408 h 10000"/>
                  <a:gd name="connsiteX1326" fmla="*/ 5837 w 10000"/>
                  <a:gd name="connsiteY1326" fmla="*/ 427 h 10000"/>
                  <a:gd name="connsiteX1327" fmla="*/ 5756 w 10000"/>
                  <a:gd name="connsiteY1327" fmla="*/ 453 h 10000"/>
                  <a:gd name="connsiteX1328" fmla="*/ 5681 w 10000"/>
                  <a:gd name="connsiteY1328" fmla="*/ 453 h 10000"/>
                  <a:gd name="connsiteX1329" fmla="*/ 5609 w 10000"/>
                  <a:gd name="connsiteY1329" fmla="*/ 447 h 10000"/>
                  <a:gd name="connsiteX1330" fmla="*/ 5554 w 10000"/>
                  <a:gd name="connsiteY1330" fmla="*/ 304 h 10000"/>
                  <a:gd name="connsiteX1331" fmla="*/ 5529 w 10000"/>
                  <a:gd name="connsiteY1331" fmla="*/ 301 h 10000"/>
                  <a:gd name="connsiteX1332" fmla="*/ 5393 w 10000"/>
                  <a:gd name="connsiteY1332" fmla="*/ 256 h 10000"/>
                  <a:gd name="connsiteX1333" fmla="*/ 5366 w 10000"/>
                  <a:gd name="connsiteY1333" fmla="*/ 220 h 10000"/>
                  <a:gd name="connsiteX1334" fmla="*/ 5249 w 10000"/>
                  <a:gd name="connsiteY1334" fmla="*/ 155 h 10000"/>
                  <a:gd name="connsiteX1335" fmla="*/ 5141 w 10000"/>
                  <a:gd name="connsiteY1335" fmla="*/ 52 h 10000"/>
                  <a:gd name="connsiteX1336" fmla="*/ 5116 w 10000"/>
                  <a:gd name="connsiteY1336" fmla="*/ 3 h 10000"/>
                  <a:gd name="connsiteX1337" fmla="*/ 5061 w 10000"/>
                  <a:gd name="connsiteY1337" fmla="*/ 0 h 10000"/>
                  <a:gd name="connsiteX1338" fmla="*/ 5036 w 10000"/>
                  <a:gd name="connsiteY1338" fmla="*/ 32 h 10000"/>
                  <a:gd name="connsiteX1339" fmla="*/ 4942 w 10000"/>
                  <a:gd name="connsiteY1339" fmla="*/ 133 h 10000"/>
                  <a:gd name="connsiteX1340" fmla="*/ 4900 w 10000"/>
                  <a:gd name="connsiteY1340" fmla="*/ 217 h 10000"/>
                  <a:gd name="connsiteX1341" fmla="*/ 4861 w 10000"/>
                  <a:gd name="connsiteY1341" fmla="*/ 198 h 10000"/>
                  <a:gd name="connsiteX1342" fmla="*/ 4795 w 10000"/>
                  <a:gd name="connsiteY1342" fmla="*/ 68 h 10000"/>
                  <a:gd name="connsiteX1343" fmla="*/ 4778 w 10000"/>
                  <a:gd name="connsiteY1343" fmla="*/ 62 h 10000"/>
                  <a:gd name="connsiteX1344" fmla="*/ 4765 w 10000"/>
                  <a:gd name="connsiteY1344" fmla="*/ 62 h 10000"/>
                  <a:gd name="connsiteX1345" fmla="*/ 4748 w 10000"/>
                  <a:gd name="connsiteY1345" fmla="*/ 68 h 10000"/>
                  <a:gd name="connsiteX1346" fmla="*/ 4673 w 10000"/>
                  <a:gd name="connsiteY1346" fmla="*/ 136 h 10000"/>
                  <a:gd name="connsiteX1347" fmla="*/ 4632 w 10000"/>
                  <a:gd name="connsiteY1347" fmla="*/ 201 h 10000"/>
                  <a:gd name="connsiteX1348" fmla="*/ 4623 w 10000"/>
                  <a:gd name="connsiteY1348" fmla="*/ 210 h 10000"/>
                  <a:gd name="connsiteX1349" fmla="*/ 4579 w 10000"/>
                  <a:gd name="connsiteY1349" fmla="*/ 220 h 10000"/>
                  <a:gd name="connsiteX1350" fmla="*/ 4479 w 10000"/>
                  <a:gd name="connsiteY1350" fmla="*/ 198 h 10000"/>
                  <a:gd name="connsiteX1351" fmla="*/ 4402 w 10000"/>
                  <a:gd name="connsiteY1351" fmla="*/ 165 h 10000"/>
                  <a:gd name="connsiteX1352" fmla="*/ 4374 w 10000"/>
                  <a:gd name="connsiteY1352" fmla="*/ 165 h 10000"/>
                  <a:gd name="connsiteX1353" fmla="*/ 4335 w 10000"/>
                  <a:gd name="connsiteY1353" fmla="*/ 172 h 10000"/>
                  <a:gd name="connsiteX1354" fmla="*/ 4302 w 10000"/>
                  <a:gd name="connsiteY1354" fmla="*/ 188 h 10000"/>
                  <a:gd name="connsiteX1355" fmla="*/ 4271 w 10000"/>
                  <a:gd name="connsiteY1355" fmla="*/ 220 h 10000"/>
                  <a:gd name="connsiteX1356" fmla="*/ 4238 w 10000"/>
                  <a:gd name="connsiteY1356" fmla="*/ 240 h 10000"/>
                  <a:gd name="connsiteX1357" fmla="*/ 4324 w 10000"/>
                  <a:gd name="connsiteY1357" fmla="*/ 1289 h 10000"/>
                  <a:gd name="connsiteX1358" fmla="*/ 3521 w 10000"/>
                  <a:gd name="connsiteY1358" fmla="*/ 7730 h 10000"/>
                  <a:gd name="connsiteX1359" fmla="*/ 3560 w 10000"/>
                  <a:gd name="connsiteY1359" fmla="*/ 7749 h 10000"/>
                  <a:gd name="connsiteX1360" fmla="*/ 3562 w 10000"/>
                  <a:gd name="connsiteY1360" fmla="*/ 7759 h 10000"/>
                  <a:gd name="connsiteX1361" fmla="*/ 3573 w 10000"/>
                  <a:gd name="connsiteY1361" fmla="*/ 7766 h 10000"/>
                  <a:gd name="connsiteX1362" fmla="*/ 3811 w 10000"/>
                  <a:gd name="connsiteY1362" fmla="*/ 6802 h 10000"/>
                  <a:gd name="connsiteX1363" fmla="*/ 3623 w 10000"/>
                  <a:gd name="connsiteY1363" fmla="*/ 7733 h 10000"/>
                  <a:gd name="connsiteX1364" fmla="*/ 4297 w 10000"/>
                  <a:gd name="connsiteY1364" fmla="*/ 7345 h 10000"/>
                  <a:gd name="connsiteX1365" fmla="*/ 4236 w 10000"/>
                  <a:gd name="connsiteY1365" fmla="*/ 6832 h 10000"/>
                  <a:gd name="connsiteX1366" fmla="*/ 3946 w 10000"/>
                  <a:gd name="connsiteY1366" fmla="*/ 6675 h 10000"/>
                  <a:gd name="connsiteX1367" fmla="*/ 3687 w 10000"/>
                  <a:gd name="connsiteY1367" fmla="*/ 7730 h 10000"/>
                  <a:gd name="connsiteX1368" fmla="*/ 3690 w 10000"/>
                  <a:gd name="connsiteY1368" fmla="*/ 7730 h 10000"/>
                  <a:gd name="connsiteX1369" fmla="*/ 3704 w 10000"/>
                  <a:gd name="connsiteY1369" fmla="*/ 7740 h 10000"/>
                  <a:gd name="connsiteX1370" fmla="*/ 3712 w 10000"/>
                  <a:gd name="connsiteY1370" fmla="*/ 7743 h 10000"/>
                  <a:gd name="connsiteX1371" fmla="*/ 3723 w 10000"/>
                  <a:gd name="connsiteY1371" fmla="*/ 7749 h 10000"/>
                  <a:gd name="connsiteX1372" fmla="*/ 3729 w 10000"/>
                  <a:gd name="connsiteY1372" fmla="*/ 7749 h 10000"/>
                  <a:gd name="connsiteX1373" fmla="*/ 3729 w 10000"/>
                  <a:gd name="connsiteY1373" fmla="*/ 7743 h 10000"/>
                  <a:gd name="connsiteX1374" fmla="*/ 3745 w 10000"/>
                  <a:gd name="connsiteY1374" fmla="*/ 7740 h 10000"/>
                  <a:gd name="connsiteX1375" fmla="*/ 3753 w 10000"/>
                  <a:gd name="connsiteY1375" fmla="*/ 7730 h 10000"/>
                  <a:gd name="connsiteX1376" fmla="*/ 3762 w 10000"/>
                  <a:gd name="connsiteY1376" fmla="*/ 7720 h 10000"/>
                  <a:gd name="connsiteX1377" fmla="*/ 3776 w 10000"/>
                  <a:gd name="connsiteY1377" fmla="*/ 7710 h 10000"/>
                  <a:gd name="connsiteX1378" fmla="*/ 3784 w 10000"/>
                  <a:gd name="connsiteY1378" fmla="*/ 7701 h 10000"/>
                  <a:gd name="connsiteX1379" fmla="*/ 3792 w 10000"/>
                  <a:gd name="connsiteY1379" fmla="*/ 7694 h 10000"/>
                  <a:gd name="connsiteX1380" fmla="*/ 4805 w 10000"/>
                  <a:gd name="connsiteY1380" fmla="*/ 7386 h 10000"/>
                  <a:gd name="connsiteX1381" fmla="*/ 3778 w 10000"/>
                  <a:gd name="connsiteY1381" fmla="*/ 7756 h 10000"/>
                  <a:gd name="connsiteX1382" fmla="*/ 3762 w 10000"/>
                  <a:gd name="connsiteY1382" fmla="*/ 7775 h 10000"/>
                  <a:gd name="connsiteX1383" fmla="*/ 3748 w 10000"/>
                  <a:gd name="connsiteY1383" fmla="*/ 7775 h 10000"/>
                  <a:gd name="connsiteX1384" fmla="*/ 3712 w 10000"/>
                  <a:gd name="connsiteY1384" fmla="*/ 8005 h 10000"/>
                  <a:gd name="connsiteX1385" fmla="*/ 3706 w 10000"/>
                  <a:gd name="connsiteY1385" fmla="*/ 8021 h 10000"/>
                  <a:gd name="connsiteX1386" fmla="*/ 3712 w 10000"/>
                  <a:gd name="connsiteY1386" fmla="*/ 8044 h 10000"/>
                  <a:gd name="connsiteX1387" fmla="*/ 3712 w 10000"/>
                  <a:gd name="connsiteY1387" fmla="*/ 8051 h 10000"/>
                  <a:gd name="connsiteX1388" fmla="*/ 3767 w 10000"/>
                  <a:gd name="connsiteY1388" fmla="*/ 8106 h 10000"/>
                  <a:gd name="connsiteX1389" fmla="*/ 3770 w 10000"/>
                  <a:gd name="connsiteY1389" fmla="*/ 8119 h 10000"/>
                  <a:gd name="connsiteX1390" fmla="*/ 3740 w 10000"/>
                  <a:gd name="connsiteY1390" fmla="*/ 8154 h 10000"/>
                  <a:gd name="connsiteX1391" fmla="*/ 3731 w 10000"/>
                  <a:gd name="connsiteY1391" fmla="*/ 8138 h 10000"/>
                  <a:gd name="connsiteX1392" fmla="*/ 3729 w 10000"/>
                  <a:gd name="connsiteY1392" fmla="*/ 8125 h 10000"/>
                  <a:gd name="connsiteX1393" fmla="*/ 3712 w 10000"/>
                  <a:gd name="connsiteY1393" fmla="*/ 8115 h 10000"/>
                  <a:gd name="connsiteX1394" fmla="*/ 3704 w 10000"/>
                  <a:gd name="connsiteY1394" fmla="*/ 8109 h 10000"/>
                  <a:gd name="connsiteX1395" fmla="*/ 3687 w 10000"/>
                  <a:gd name="connsiteY1395" fmla="*/ 8099 h 10000"/>
                  <a:gd name="connsiteX1396" fmla="*/ 3673 w 10000"/>
                  <a:gd name="connsiteY1396" fmla="*/ 8093 h 10000"/>
                  <a:gd name="connsiteX1397" fmla="*/ 3665 w 10000"/>
                  <a:gd name="connsiteY1397" fmla="*/ 8083 h 10000"/>
                  <a:gd name="connsiteX1398" fmla="*/ 3648 w 10000"/>
                  <a:gd name="connsiteY1398" fmla="*/ 8073 h 10000"/>
                  <a:gd name="connsiteX1399" fmla="*/ 3643 w 10000"/>
                  <a:gd name="connsiteY1399" fmla="*/ 8063 h 10000"/>
                  <a:gd name="connsiteX1400" fmla="*/ 3632 w 10000"/>
                  <a:gd name="connsiteY1400" fmla="*/ 8054 h 10000"/>
                  <a:gd name="connsiteX1401" fmla="*/ 3623 w 10000"/>
                  <a:gd name="connsiteY1401" fmla="*/ 8060 h 10000"/>
                  <a:gd name="connsiteX1402" fmla="*/ 3615 w 10000"/>
                  <a:gd name="connsiteY1402" fmla="*/ 8070 h 10000"/>
                  <a:gd name="connsiteX1403" fmla="*/ 3607 w 10000"/>
                  <a:gd name="connsiteY1403" fmla="*/ 8083 h 10000"/>
                  <a:gd name="connsiteX1404" fmla="*/ 5314 w 10000"/>
                  <a:gd name="connsiteY1404" fmla="*/ 7655 h 10000"/>
                  <a:gd name="connsiteX1405" fmla="*/ 3601 w 10000"/>
                  <a:gd name="connsiteY1405" fmla="*/ 8148 h 10000"/>
                  <a:gd name="connsiteX1406" fmla="*/ 3584 w 10000"/>
                  <a:gd name="connsiteY1406" fmla="*/ 8154 h 10000"/>
                  <a:gd name="connsiteX1407" fmla="*/ 5255 w 10000"/>
                  <a:gd name="connsiteY1407" fmla="*/ 7926 h 10000"/>
                  <a:gd name="connsiteX1408" fmla="*/ 4881 w 10000"/>
                  <a:gd name="connsiteY1408" fmla="*/ 8090 h 10000"/>
                  <a:gd name="connsiteX1409" fmla="*/ 3206 w 10000"/>
                  <a:gd name="connsiteY1409" fmla="*/ 8300 h 10000"/>
                  <a:gd name="connsiteX1410" fmla="*/ 2947 w 10000"/>
                  <a:gd name="connsiteY1410" fmla="*/ 8089 h 10000"/>
                  <a:gd name="connsiteX1411" fmla="*/ 3057 w 10000"/>
                  <a:gd name="connsiteY1411" fmla="*/ 7143 h 10000"/>
                  <a:gd name="connsiteX0" fmla="*/ 4324 w 10000"/>
                  <a:gd name="connsiteY0" fmla="*/ 1289 h 10000"/>
                  <a:gd name="connsiteX1" fmla="*/ 4296 w 10000"/>
                  <a:gd name="connsiteY1" fmla="*/ 1305 h 10000"/>
                  <a:gd name="connsiteX2" fmla="*/ 4285 w 10000"/>
                  <a:gd name="connsiteY2" fmla="*/ 1279 h 10000"/>
                  <a:gd name="connsiteX3" fmla="*/ 4244 w 10000"/>
                  <a:gd name="connsiteY3" fmla="*/ 1266 h 10000"/>
                  <a:gd name="connsiteX4" fmla="*/ 4208 w 10000"/>
                  <a:gd name="connsiteY4" fmla="*/ 1286 h 10000"/>
                  <a:gd name="connsiteX5" fmla="*/ 4172 w 10000"/>
                  <a:gd name="connsiteY5" fmla="*/ 1299 h 10000"/>
                  <a:gd name="connsiteX6" fmla="*/ 4150 w 10000"/>
                  <a:gd name="connsiteY6" fmla="*/ 1308 h 10000"/>
                  <a:gd name="connsiteX7" fmla="*/ 4139 w 10000"/>
                  <a:gd name="connsiteY7" fmla="*/ 1315 h 10000"/>
                  <a:gd name="connsiteX8" fmla="*/ 4125 w 10000"/>
                  <a:gd name="connsiteY8" fmla="*/ 1315 h 10000"/>
                  <a:gd name="connsiteX9" fmla="*/ 4119 w 10000"/>
                  <a:gd name="connsiteY9" fmla="*/ 1315 h 10000"/>
                  <a:gd name="connsiteX10" fmla="*/ 4111 w 10000"/>
                  <a:gd name="connsiteY10" fmla="*/ 1308 h 10000"/>
                  <a:gd name="connsiteX11" fmla="*/ 4100 w 10000"/>
                  <a:gd name="connsiteY11" fmla="*/ 1315 h 10000"/>
                  <a:gd name="connsiteX12" fmla="*/ 4075 w 10000"/>
                  <a:gd name="connsiteY12" fmla="*/ 1315 h 10000"/>
                  <a:gd name="connsiteX13" fmla="*/ 4058 w 10000"/>
                  <a:gd name="connsiteY13" fmla="*/ 1318 h 10000"/>
                  <a:gd name="connsiteX14" fmla="*/ 4044 w 10000"/>
                  <a:gd name="connsiteY14" fmla="*/ 1315 h 10000"/>
                  <a:gd name="connsiteX15" fmla="*/ 4042 w 10000"/>
                  <a:gd name="connsiteY15" fmla="*/ 1299 h 10000"/>
                  <a:gd name="connsiteX16" fmla="*/ 4014 w 10000"/>
                  <a:gd name="connsiteY16" fmla="*/ 1308 h 10000"/>
                  <a:gd name="connsiteX17" fmla="*/ 4011 w 10000"/>
                  <a:gd name="connsiteY17" fmla="*/ 1315 h 10000"/>
                  <a:gd name="connsiteX18" fmla="*/ 4011 w 10000"/>
                  <a:gd name="connsiteY18" fmla="*/ 1341 h 10000"/>
                  <a:gd name="connsiteX19" fmla="*/ 4019 w 10000"/>
                  <a:gd name="connsiteY19" fmla="*/ 1341 h 10000"/>
                  <a:gd name="connsiteX20" fmla="*/ 3997 w 10000"/>
                  <a:gd name="connsiteY20" fmla="*/ 1363 h 10000"/>
                  <a:gd name="connsiteX21" fmla="*/ 3986 w 10000"/>
                  <a:gd name="connsiteY21" fmla="*/ 1373 h 10000"/>
                  <a:gd name="connsiteX22" fmla="*/ 3981 w 10000"/>
                  <a:gd name="connsiteY22" fmla="*/ 1389 h 10000"/>
                  <a:gd name="connsiteX23" fmla="*/ 3981 w 10000"/>
                  <a:gd name="connsiteY23" fmla="*/ 1409 h 10000"/>
                  <a:gd name="connsiteX24" fmla="*/ 3981 w 10000"/>
                  <a:gd name="connsiteY24" fmla="*/ 1438 h 10000"/>
                  <a:gd name="connsiteX25" fmla="*/ 3961 w 10000"/>
                  <a:gd name="connsiteY25" fmla="*/ 1441 h 10000"/>
                  <a:gd name="connsiteX26" fmla="*/ 3942 w 10000"/>
                  <a:gd name="connsiteY26" fmla="*/ 1441 h 10000"/>
                  <a:gd name="connsiteX27" fmla="*/ 3914 w 10000"/>
                  <a:gd name="connsiteY27" fmla="*/ 1454 h 10000"/>
                  <a:gd name="connsiteX28" fmla="*/ 3892 w 10000"/>
                  <a:gd name="connsiteY28" fmla="*/ 1467 h 10000"/>
                  <a:gd name="connsiteX29" fmla="*/ 3867 w 10000"/>
                  <a:gd name="connsiteY29" fmla="*/ 1483 h 10000"/>
                  <a:gd name="connsiteX30" fmla="*/ 3845 w 10000"/>
                  <a:gd name="connsiteY30" fmla="*/ 1467 h 10000"/>
                  <a:gd name="connsiteX31" fmla="*/ 3850 w 10000"/>
                  <a:gd name="connsiteY31" fmla="*/ 1457 h 10000"/>
                  <a:gd name="connsiteX32" fmla="*/ 3864 w 10000"/>
                  <a:gd name="connsiteY32" fmla="*/ 1441 h 10000"/>
                  <a:gd name="connsiteX33" fmla="*/ 3859 w 10000"/>
                  <a:gd name="connsiteY33" fmla="*/ 1409 h 10000"/>
                  <a:gd name="connsiteX34" fmla="*/ 3842 w 10000"/>
                  <a:gd name="connsiteY34" fmla="*/ 1383 h 10000"/>
                  <a:gd name="connsiteX35" fmla="*/ 3825 w 10000"/>
                  <a:gd name="connsiteY35" fmla="*/ 1360 h 10000"/>
                  <a:gd name="connsiteX36" fmla="*/ 3809 w 10000"/>
                  <a:gd name="connsiteY36" fmla="*/ 1318 h 10000"/>
                  <a:gd name="connsiteX37" fmla="*/ 3787 w 10000"/>
                  <a:gd name="connsiteY37" fmla="*/ 1289 h 10000"/>
                  <a:gd name="connsiteX38" fmla="*/ 3759 w 10000"/>
                  <a:gd name="connsiteY38" fmla="*/ 1266 h 10000"/>
                  <a:gd name="connsiteX39" fmla="*/ 3740 w 10000"/>
                  <a:gd name="connsiteY39" fmla="*/ 1256 h 10000"/>
                  <a:gd name="connsiteX40" fmla="*/ 3715 w 10000"/>
                  <a:gd name="connsiteY40" fmla="*/ 1250 h 10000"/>
                  <a:gd name="connsiteX41" fmla="*/ 3687 w 10000"/>
                  <a:gd name="connsiteY41" fmla="*/ 1256 h 10000"/>
                  <a:gd name="connsiteX42" fmla="*/ 3681 w 10000"/>
                  <a:gd name="connsiteY42" fmla="*/ 1260 h 10000"/>
                  <a:gd name="connsiteX43" fmla="*/ 3670 w 10000"/>
                  <a:gd name="connsiteY43" fmla="*/ 1295 h 10000"/>
                  <a:gd name="connsiteX44" fmla="*/ 3651 w 10000"/>
                  <a:gd name="connsiteY44" fmla="*/ 1305 h 10000"/>
                  <a:gd name="connsiteX45" fmla="*/ 3640 w 10000"/>
                  <a:gd name="connsiteY45" fmla="*/ 1308 h 10000"/>
                  <a:gd name="connsiteX46" fmla="*/ 3626 w 10000"/>
                  <a:gd name="connsiteY46" fmla="*/ 1308 h 10000"/>
                  <a:gd name="connsiteX47" fmla="*/ 3632 w 10000"/>
                  <a:gd name="connsiteY47" fmla="*/ 1276 h 10000"/>
                  <a:gd name="connsiteX48" fmla="*/ 3609 w 10000"/>
                  <a:gd name="connsiteY48" fmla="*/ 1289 h 10000"/>
                  <a:gd name="connsiteX49" fmla="*/ 3593 w 10000"/>
                  <a:gd name="connsiteY49" fmla="*/ 1286 h 10000"/>
                  <a:gd name="connsiteX50" fmla="*/ 3590 w 10000"/>
                  <a:gd name="connsiteY50" fmla="*/ 1256 h 10000"/>
                  <a:gd name="connsiteX51" fmla="*/ 3584 w 10000"/>
                  <a:gd name="connsiteY51" fmla="*/ 1237 h 10000"/>
                  <a:gd name="connsiteX52" fmla="*/ 3573 w 10000"/>
                  <a:gd name="connsiteY52" fmla="*/ 1237 h 10000"/>
                  <a:gd name="connsiteX53" fmla="*/ 3554 w 10000"/>
                  <a:gd name="connsiteY53" fmla="*/ 1227 h 10000"/>
                  <a:gd name="connsiteX54" fmla="*/ 3546 w 10000"/>
                  <a:gd name="connsiteY54" fmla="*/ 1192 h 10000"/>
                  <a:gd name="connsiteX55" fmla="*/ 3529 w 10000"/>
                  <a:gd name="connsiteY55" fmla="*/ 1176 h 10000"/>
                  <a:gd name="connsiteX56" fmla="*/ 3512 w 10000"/>
                  <a:gd name="connsiteY56" fmla="*/ 1182 h 10000"/>
                  <a:gd name="connsiteX57" fmla="*/ 3485 w 10000"/>
                  <a:gd name="connsiteY57" fmla="*/ 1182 h 10000"/>
                  <a:gd name="connsiteX58" fmla="*/ 3463 w 10000"/>
                  <a:gd name="connsiteY58" fmla="*/ 1176 h 10000"/>
                  <a:gd name="connsiteX59" fmla="*/ 3449 w 10000"/>
                  <a:gd name="connsiteY59" fmla="*/ 1182 h 10000"/>
                  <a:gd name="connsiteX60" fmla="*/ 3432 w 10000"/>
                  <a:gd name="connsiteY60" fmla="*/ 1192 h 10000"/>
                  <a:gd name="connsiteX61" fmla="*/ 3454 w 10000"/>
                  <a:gd name="connsiteY61" fmla="*/ 1205 h 10000"/>
                  <a:gd name="connsiteX62" fmla="*/ 3463 w 10000"/>
                  <a:gd name="connsiteY62" fmla="*/ 1205 h 10000"/>
                  <a:gd name="connsiteX63" fmla="*/ 3488 w 10000"/>
                  <a:gd name="connsiteY63" fmla="*/ 1205 h 10000"/>
                  <a:gd name="connsiteX64" fmla="*/ 3488 w 10000"/>
                  <a:gd name="connsiteY64" fmla="*/ 1218 h 10000"/>
                  <a:gd name="connsiteX65" fmla="*/ 3493 w 10000"/>
                  <a:gd name="connsiteY65" fmla="*/ 1247 h 10000"/>
                  <a:gd name="connsiteX66" fmla="*/ 3512 w 10000"/>
                  <a:gd name="connsiteY66" fmla="*/ 1247 h 10000"/>
                  <a:gd name="connsiteX67" fmla="*/ 3518 w 10000"/>
                  <a:gd name="connsiteY67" fmla="*/ 1250 h 10000"/>
                  <a:gd name="connsiteX68" fmla="*/ 3521 w 10000"/>
                  <a:gd name="connsiteY68" fmla="*/ 1276 h 10000"/>
                  <a:gd name="connsiteX69" fmla="*/ 3543 w 10000"/>
                  <a:gd name="connsiteY69" fmla="*/ 1295 h 10000"/>
                  <a:gd name="connsiteX70" fmla="*/ 3546 w 10000"/>
                  <a:gd name="connsiteY70" fmla="*/ 1305 h 10000"/>
                  <a:gd name="connsiteX71" fmla="*/ 3543 w 10000"/>
                  <a:gd name="connsiteY71" fmla="*/ 1315 h 10000"/>
                  <a:gd name="connsiteX72" fmla="*/ 3543 w 10000"/>
                  <a:gd name="connsiteY72" fmla="*/ 1331 h 10000"/>
                  <a:gd name="connsiteX73" fmla="*/ 3554 w 10000"/>
                  <a:gd name="connsiteY73" fmla="*/ 1324 h 10000"/>
                  <a:gd name="connsiteX74" fmla="*/ 3560 w 10000"/>
                  <a:gd name="connsiteY74" fmla="*/ 1331 h 10000"/>
                  <a:gd name="connsiteX75" fmla="*/ 3582 w 10000"/>
                  <a:gd name="connsiteY75" fmla="*/ 1344 h 10000"/>
                  <a:gd name="connsiteX76" fmla="*/ 3598 w 10000"/>
                  <a:gd name="connsiteY76" fmla="*/ 1380 h 10000"/>
                  <a:gd name="connsiteX77" fmla="*/ 3607 w 10000"/>
                  <a:gd name="connsiteY77" fmla="*/ 1389 h 10000"/>
                  <a:gd name="connsiteX78" fmla="*/ 3623 w 10000"/>
                  <a:gd name="connsiteY78" fmla="*/ 1409 h 10000"/>
                  <a:gd name="connsiteX79" fmla="*/ 3634 w 10000"/>
                  <a:gd name="connsiteY79" fmla="*/ 1438 h 10000"/>
                  <a:gd name="connsiteX80" fmla="*/ 3632 w 10000"/>
                  <a:gd name="connsiteY80" fmla="*/ 1454 h 10000"/>
                  <a:gd name="connsiteX81" fmla="*/ 3618 w 10000"/>
                  <a:gd name="connsiteY81" fmla="*/ 1438 h 10000"/>
                  <a:gd name="connsiteX82" fmla="*/ 3598 w 10000"/>
                  <a:gd name="connsiteY82" fmla="*/ 1428 h 10000"/>
                  <a:gd name="connsiteX83" fmla="*/ 3582 w 10000"/>
                  <a:gd name="connsiteY83" fmla="*/ 1402 h 10000"/>
                  <a:gd name="connsiteX84" fmla="*/ 3562 w 10000"/>
                  <a:gd name="connsiteY84" fmla="*/ 1399 h 10000"/>
                  <a:gd name="connsiteX85" fmla="*/ 3546 w 10000"/>
                  <a:gd name="connsiteY85" fmla="*/ 1383 h 10000"/>
                  <a:gd name="connsiteX86" fmla="*/ 3510 w 10000"/>
                  <a:gd name="connsiteY86" fmla="*/ 1360 h 10000"/>
                  <a:gd name="connsiteX87" fmla="*/ 3485 w 10000"/>
                  <a:gd name="connsiteY87" fmla="*/ 1344 h 10000"/>
                  <a:gd name="connsiteX88" fmla="*/ 3454 w 10000"/>
                  <a:gd name="connsiteY88" fmla="*/ 1334 h 10000"/>
                  <a:gd name="connsiteX89" fmla="*/ 3429 w 10000"/>
                  <a:gd name="connsiteY89" fmla="*/ 1315 h 10000"/>
                  <a:gd name="connsiteX90" fmla="*/ 3416 w 10000"/>
                  <a:gd name="connsiteY90" fmla="*/ 1308 h 10000"/>
                  <a:gd name="connsiteX91" fmla="*/ 3399 w 10000"/>
                  <a:gd name="connsiteY91" fmla="*/ 1305 h 10000"/>
                  <a:gd name="connsiteX92" fmla="*/ 3382 w 10000"/>
                  <a:gd name="connsiteY92" fmla="*/ 1286 h 10000"/>
                  <a:gd name="connsiteX93" fmla="*/ 3380 w 10000"/>
                  <a:gd name="connsiteY93" fmla="*/ 1266 h 10000"/>
                  <a:gd name="connsiteX94" fmla="*/ 3388 w 10000"/>
                  <a:gd name="connsiteY94" fmla="*/ 1256 h 10000"/>
                  <a:gd name="connsiteX95" fmla="*/ 3407 w 10000"/>
                  <a:gd name="connsiteY95" fmla="*/ 1256 h 10000"/>
                  <a:gd name="connsiteX96" fmla="*/ 3396 w 10000"/>
                  <a:gd name="connsiteY96" fmla="*/ 1227 h 10000"/>
                  <a:gd name="connsiteX97" fmla="*/ 3382 w 10000"/>
                  <a:gd name="connsiteY97" fmla="*/ 1227 h 10000"/>
                  <a:gd name="connsiteX98" fmla="*/ 3360 w 10000"/>
                  <a:gd name="connsiteY98" fmla="*/ 1221 h 10000"/>
                  <a:gd name="connsiteX99" fmla="*/ 3349 w 10000"/>
                  <a:gd name="connsiteY99" fmla="*/ 1231 h 10000"/>
                  <a:gd name="connsiteX100" fmla="*/ 3352 w 10000"/>
                  <a:gd name="connsiteY100" fmla="*/ 1247 h 10000"/>
                  <a:gd name="connsiteX101" fmla="*/ 3341 w 10000"/>
                  <a:gd name="connsiteY101" fmla="*/ 1237 h 10000"/>
                  <a:gd name="connsiteX102" fmla="*/ 3335 w 10000"/>
                  <a:gd name="connsiteY102" fmla="*/ 1231 h 10000"/>
                  <a:gd name="connsiteX103" fmla="*/ 3307 w 10000"/>
                  <a:gd name="connsiteY103" fmla="*/ 1227 h 10000"/>
                  <a:gd name="connsiteX104" fmla="*/ 3294 w 10000"/>
                  <a:gd name="connsiteY104" fmla="*/ 1221 h 10000"/>
                  <a:gd name="connsiteX105" fmla="*/ 3271 w 10000"/>
                  <a:gd name="connsiteY105" fmla="*/ 1211 h 10000"/>
                  <a:gd name="connsiteX106" fmla="*/ 3252 w 10000"/>
                  <a:gd name="connsiteY106" fmla="*/ 1195 h 10000"/>
                  <a:gd name="connsiteX107" fmla="*/ 3235 w 10000"/>
                  <a:gd name="connsiteY107" fmla="*/ 1195 h 10000"/>
                  <a:gd name="connsiteX108" fmla="*/ 3235 w 10000"/>
                  <a:gd name="connsiteY108" fmla="*/ 1205 h 10000"/>
                  <a:gd name="connsiteX109" fmla="*/ 3219 w 10000"/>
                  <a:gd name="connsiteY109" fmla="*/ 1231 h 10000"/>
                  <a:gd name="connsiteX110" fmla="*/ 3213 w 10000"/>
                  <a:gd name="connsiteY110" fmla="*/ 1231 h 10000"/>
                  <a:gd name="connsiteX111" fmla="*/ 3183 w 10000"/>
                  <a:gd name="connsiteY111" fmla="*/ 1221 h 10000"/>
                  <a:gd name="connsiteX112" fmla="*/ 3175 w 10000"/>
                  <a:gd name="connsiteY112" fmla="*/ 1227 h 10000"/>
                  <a:gd name="connsiteX113" fmla="*/ 3163 w 10000"/>
                  <a:gd name="connsiteY113" fmla="*/ 1237 h 10000"/>
                  <a:gd name="connsiteX114" fmla="*/ 3158 w 10000"/>
                  <a:gd name="connsiteY114" fmla="*/ 1260 h 10000"/>
                  <a:gd name="connsiteX115" fmla="*/ 3158 w 10000"/>
                  <a:gd name="connsiteY115" fmla="*/ 1276 h 10000"/>
                  <a:gd name="connsiteX116" fmla="*/ 3163 w 10000"/>
                  <a:gd name="connsiteY116" fmla="*/ 1295 h 10000"/>
                  <a:gd name="connsiteX117" fmla="*/ 3166 w 10000"/>
                  <a:gd name="connsiteY117" fmla="*/ 1308 h 10000"/>
                  <a:gd name="connsiteX118" fmla="*/ 3158 w 10000"/>
                  <a:gd name="connsiteY118" fmla="*/ 1315 h 10000"/>
                  <a:gd name="connsiteX119" fmla="*/ 3133 w 10000"/>
                  <a:gd name="connsiteY119" fmla="*/ 1299 h 10000"/>
                  <a:gd name="connsiteX120" fmla="*/ 3114 w 10000"/>
                  <a:gd name="connsiteY120" fmla="*/ 1276 h 10000"/>
                  <a:gd name="connsiteX121" fmla="*/ 3078 w 10000"/>
                  <a:gd name="connsiteY121" fmla="*/ 1240 h 10000"/>
                  <a:gd name="connsiteX122" fmla="*/ 3044 w 10000"/>
                  <a:gd name="connsiteY122" fmla="*/ 1227 h 10000"/>
                  <a:gd name="connsiteX123" fmla="*/ 3033 w 10000"/>
                  <a:gd name="connsiteY123" fmla="*/ 1231 h 10000"/>
                  <a:gd name="connsiteX124" fmla="*/ 3036 w 10000"/>
                  <a:gd name="connsiteY124" fmla="*/ 1256 h 10000"/>
                  <a:gd name="connsiteX125" fmla="*/ 3044 w 10000"/>
                  <a:gd name="connsiteY125" fmla="*/ 1266 h 10000"/>
                  <a:gd name="connsiteX126" fmla="*/ 3044 w 10000"/>
                  <a:gd name="connsiteY126" fmla="*/ 1276 h 10000"/>
                  <a:gd name="connsiteX127" fmla="*/ 3036 w 10000"/>
                  <a:gd name="connsiteY127" fmla="*/ 1276 h 10000"/>
                  <a:gd name="connsiteX128" fmla="*/ 3028 w 10000"/>
                  <a:gd name="connsiteY128" fmla="*/ 1266 h 10000"/>
                  <a:gd name="connsiteX129" fmla="*/ 3025 w 10000"/>
                  <a:gd name="connsiteY129" fmla="*/ 1256 h 10000"/>
                  <a:gd name="connsiteX130" fmla="*/ 3008 w 10000"/>
                  <a:gd name="connsiteY130" fmla="*/ 1205 h 10000"/>
                  <a:gd name="connsiteX131" fmla="*/ 3000 w 10000"/>
                  <a:gd name="connsiteY131" fmla="*/ 1192 h 10000"/>
                  <a:gd name="connsiteX132" fmla="*/ 2994 w 10000"/>
                  <a:gd name="connsiteY132" fmla="*/ 1176 h 10000"/>
                  <a:gd name="connsiteX133" fmla="*/ 2986 w 10000"/>
                  <a:gd name="connsiteY133" fmla="*/ 1182 h 10000"/>
                  <a:gd name="connsiteX134" fmla="*/ 2981 w 10000"/>
                  <a:gd name="connsiteY134" fmla="*/ 1192 h 10000"/>
                  <a:gd name="connsiteX135" fmla="*/ 2970 w 10000"/>
                  <a:gd name="connsiteY135" fmla="*/ 1201 h 10000"/>
                  <a:gd name="connsiteX136" fmla="*/ 2956 w 10000"/>
                  <a:gd name="connsiteY136" fmla="*/ 1218 h 10000"/>
                  <a:gd name="connsiteX137" fmla="*/ 2939 w 10000"/>
                  <a:gd name="connsiteY137" fmla="*/ 1240 h 10000"/>
                  <a:gd name="connsiteX138" fmla="*/ 2928 w 10000"/>
                  <a:gd name="connsiteY138" fmla="*/ 1247 h 10000"/>
                  <a:gd name="connsiteX139" fmla="*/ 2922 w 10000"/>
                  <a:gd name="connsiteY139" fmla="*/ 1250 h 10000"/>
                  <a:gd name="connsiteX140" fmla="*/ 2911 w 10000"/>
                  <a:gd name="connsiteY140" fmla="*/ 1250 h 10000"/>
                  <a:gd name="connsiteX141" fmla="*/ 2884 w 10000"/>
                  <a:gd name="connsiteY141" fmla="*/ 1247 h 10000"/>
                  <a:gd name="connsiteX142" fmla="*/ 2864 w 10000"/>
                  <a:gd name="connsiteY142" fmla="*/ 1237 h 10000"/>
                  <a:gd name="connsiteX143" fmla="*/ 2848 w 10000"/>
                  <a:gd name="connsiteY143" fmla="*/ 1231 h 10000"/>
                  <a:gd name="connsiteX144" fmla="*/ 2834 w 10000"/>
                  <a:gd name="connsiteY144" fmla="*/ 1227 h 10000"/>
                  <a:gd name="connsiteX145" fmla="*/ 2831 w 10000"/>
                  <a:gd name="connsiteY145" fmla="*/ 1227 h 10000"/>
                  <a:gd name="connsiteX146" fmla="*/ 2831 w 10000"/>
                  <a:gd name="connsiteY146" fmla="*/ 1221 h 10000"/>
                  <a:gd name="connsiteX147" fmla="*/ 2825 w 10000"/>
                  <a:gd name="connsiteY147" fmla="*/ 1205 h 10000"/>
                  <a:gd name="connsiteX148" fmla="*/ 2823 w 10000"/>
                  <a:gd name="connsiteY148" fmla="*/ 1192 h 10000"/>
                  <a:gd name="connsiteX149" fmla="*/ 2817 w 10000"/>
                  <a:gd name="connsiteY149" fmla="*/ 1182 h 10000"/>
                  <a:gd name="connsiteX150" fmla="*/ 2814 w 10000"/>
                  <a:gd name="connsiteY150" fmla="*/ 1176 h 10000"/>
                  <a:gd name="connsiteX151" fmla="*/ 2792 w 10000"/>
                  <a:gd name="connsiteY151" fmla="*/ 1172 h 10000"/>
                  <a:gd name="connsiteX152" fmla="*/ 2759 w 10000"/>
                  <a:gd name="connsiteY152" fmla="*/ 1156 h 10000"/>
                  <a:gd name="connsiteX153" fmla="*/ 2734 w 10000"/>
                  <a:gd name="connsiteY153" fmla="*/ 1143 h 10000"/>
                  <a:gd name="connsiteX154" fmla="*/ 2695 w 10000"/>
                  <a:gd name="connsiteY154" fmla="*/ 1124 h 10000"/>
                  <a:gd name="connsiteX155" fmla="*/ 2670 w 10000"/>
                  <a:gd name="connsiteY155" fmla="*/ 1108 h 10000"/>
                  <a:gd name="connsiteX156" fmla="*/ 2645 w 10000"/>
                  <a:gd name="connsiteY156" fmla="*/ 1091 h 10000"/>
                  <a:gd name="connsiteX157" fmla="*/ 2618 w 10000"/>
                  <a:gd name="connsiteY157" fmla="*/ 1088 h 10000"/>
                  <a:gd name="connsiteX158" fmla="*/ 2576 w 10000"/>
                  <a:gd name="connsiteY158" fmla="*/ 1088 h 10000"/>
                  <a:gd name="connsiteX159" fmla="*/ 2551 w 10000"/>
                  <a:gd name="connsiteY159" fmla="*/ 1091 h 10000"/>
                  <a:gd name="connsiteX160" fmla="*/ 2521 w 10000"/>
                  <a:gd name="connsiteY160" fmla="*/ 1098 h 10000"/>
                  <a:gd name="connsiteX161" fmla="*/ 2493 w 10000"/>
                  <a:gd name="connsiteY161" fmla="*/ 1104 h 10000"/>
                  <a:gd name="connsiteX162" fmla="*/ 2468 w 10000"/>
                  <a:gd name="connsiteY162" fmla="*/ 1108 h 10000"/>
                  <a:gd name="connsiteX163" fmla="*/ 2404 w 10000"/>
                  <a:gd name="connsiteY163" fmla="*/ 1124 h 10000"/>
                  <a:gd name="connsiteX164" fmla="*/ 2366 w 10000"/>
                  <a:gd name="connsiteY164" fmla="*/ 1133 h 10000"/>
                  <a:gd name="connsiteX165" fmla="*/ 2346 w 10000"/>
                  <a:gd name="connsiteY165" fmla="*/ 1137 h 10000"/>
                  <a:gd name="connsiteX166" fmla="*/ 2294 w 10000"/>
                  <a:gd name="connsiteY166" fmla="*/ 1146 h 10000"/>
                  <a:gd name="connsiteX167" fmla="*/ 2249 w 10000"/>
                  <a:gd name="connsiteY167" fmla="*/ 1156 h 10000"/>
                  <a:gd name="connsiteX168" fmla="*/ 2230 w 10000"/>
                  <a:gd name="connsiteY168" fmla="*/ 1156 h 10000"/>
                  <a:gd name="connsiteX169" fmla="*/ 2222 w 10000"/>
                  <a:gd name="connsiteY169" fmla="*/ 1163 h 10000"/>
                  <a:gd name="connsiteX170" fmla="*/ 2194 w 10000"/>
                  <a:gd name="connsiteY170" fmla="*/ 1163 h 10000"/>
                  <a:gd name="connsiteX171" fmla="*/ 2172 w 10000"/>
                  <a:gd name="connsiteY171" fmla="*/ 1163 h 10000"/>
                  <a:gd name="connsiteX172" fmla="*/ 2147 w 10000"/>
                  <a:gd name="connsiteY172" fmla="*/ 1166 h 10000"/>
                  <a:gd name="connsiteX173" fmla="*/ 2108 w 10000"/>
                  <a:gd name="connsiteY173" fmla="*/ 1166 h 10000"/>
                  <a:gd name="connsiteX174" fmla="*/ 2083 w 10000"/>
                  <a:gd name="connsiteY174" fmla="*/ 1156 h 10000"/>
                  <a:gd name="connsiteX175" fmla="*/ 2042 w 10000"/>
                  <a:gd name="connsiteY175" fmla="*/ 1143 h 10000"/>
                  <a:gd name="connsiteX176" fmla="*/ 2011 w 10000"/>
                  <a:gd name="connsiteY176" fmla="*/ 1143 h 10000"/>
                  <a:gd name="connsiteX177" fmla="*/ 1994 w 10000"/>
                  <a:gd name="connsiteY177" fmla="*/ 1146 h 10000"/>
                  <a:gd name="connsiteX178" fmla="*/ 1967 w 10000"/>
                  <a:gd name="connsiteY178" fmla="*/ 1156 h 10000"/>
                  <a:gd name="connsiteX179" fmla="*/ 1903 w 10000"/>
                  <a:gd name="connsiteY179" fmla="*/ 1176 h 10000"/>
                  <a:gd name="connsiteX180" fmla="*/ 1873 w 10000"/>
                  <a:gd name="connsiteY180" fmla="*/ 1182 h 10000"/>
                  <a:gd name="connsiteX181" fmla="*/ 1850 w 10000"/>
                  <a:gd name="connsiteY181" fmla="*/ 1185 h 10000"/>
                  <a:gd name="connsiteX182" fmla="*/ 1842 w 10000"/>
                  <a:gd name="connsiteY182" fmla="*/ 1192 h 10000"/>
                  <a:gd name="connsiteX183" fmla="*/ 1823 w 10000"/>
                  <a:gd name="connsiteY183" fmla="*/ 1195 h 10000"/>
                  <a:gd name="connsiteX184" fmla="*/ 1814 w 10000"/>
                  <a:gd name="connsiteY184" fmla="*/ 1201 h 10000"/>
                  <a:gd name="connsiteX185" fmla="*/ 1792 w 10000"/>
                  <a:gd name="connsiteY185" fmla="*/ 1218 h 10000"/>
                  <a:gd name="connsiteX186" fmla="*/ 1767 w 10000"/>
                  <a:gd name="connsiteY186" fmla="*/ 1231 h 10000"/>
                  <a:gd name="connsiteX187" fmla="*/ 1717 w 10000"/>
                  <a:gd name="connsiteY187" fmla="*/ 1266 h 10000"/>
                  <a:gd name="connsiteX188" fmla="*/ 1695 w 10000"/>
                  <a:gd name="connsiteY188" fmla="*/ 1279 h 10000"/>
                  <a:gd name="connsiteX189" fmla="*/ 1654 w 10000"/>
                  <a:gd name="connsiteY189" fmla="*/ 1308 h 10000"/>
                  <a:gd name="connsiteX190" fmla="*/ 1620 w 10000"/>
                  <a:gd name="connsiteY190" fmla="*/ 1334 h 10000"/>
                  <a:gd name="connsiteX191" fmla="*/ 1590 w 10000"/>
                  <a:gd name="connsiteY191" fmla="*/ 1360 h 10000"/>
                  <a:gd name="connsiteX192" fmla="*/ 1565 w 10000"/>
                  <a:gd name="connsiteY192" fmla="*/ 1380 h 10000"/>
                  <a:gd name="connsiteX193" fmla="*/ 1532 w 10000"/>
                  <a:gd name="connsiteY193" fmla="*/ 1402 h 10000"/>
                  <a:gd name="connsiteX194" fmla="*/ 1501 w 10000"/>
                  <a:gd name="connsiteY194" fmla="*/ 1418 h 10000"/>
                  <a:gd name="connsiteX195" fmla="*/ 1460 w 10000"/>
                  <a:gd name="connsiteY195" fmla="*/ 1438 h 10000"/>
                  <a:gd name="connsiteX196" fmla="*/ 1435 w 10000"/>
                  <a:gd name="connsiteY196" fmla="*/ 1454 h 10000"/>
                  <a:gd name="connsiteX197" fmla="*/ 1421 w 10000"/>
                  <a:gd name="connsiteY197" fmla="*/ 1464 h 10000"/>
                  <a:gd name="connsiteX198" fmla="*/ 1380 w 10000"/>
                  <a:gd name="connsiteY198" fmla="*/ 1473 h 10000"/>
                  <a:gd name="connsiteX199" fmla="*/ 1324 w 10000"/>
                  <a:gd name="connsiteY199" fmla="*/ 1477 h 10000"/>
                  <a:gd name="connsiteX200" fmla="*/ 1274 w 10000"/>
                  <a:gd name="connsiteY200" fmla="*/ 1483 h 10000"/>
                  <a:gd name="connsiteX201" fmla="*/ 1244 w 10000"/>
                  <a:gd name="connsiteY201" fmla="*/ 1486 h 10000"/>
                  <a:gd name="connsiteX202" fmla="*/ 1233 w 10000"/>
                  <a:gd name="connsiteY202" fmla="*/ 1486 h 10000"/>
                  <a:gd name="connsiteX203" fmla="*/ 1197 w 10000"/>
                  <a:gd name="connsiteY203" fmla="*/ 1493 h 10000"/>
                  <a:gd name="connsiteX204" fmla="*/ 1180 w 10000"/>
                  <a:gd name="connsiteY204" fmla="*/ 1496 h 10000"/>
                  <a:gd name="connsiteX205" fmla="*/ 1169 w 10000"/>
                  <a:gd name="connsiteY205" fmla="*/ 1496 h 10000"/>
                  <a:gd name="connsiteX206" fmla="*/ 1161 w 10000"/>
                  <a:gd name="connsiteY206" fmla="*/ 1503 h 10000"/>
                  <a:gd name="connsiteX207" fmla="*/ 1155 w 10000"/>
                  <a:gd name="connsiteY207" fmla="*/ 1503 h 10000"/>
                  <a:gd name="connsiteX208" fmla="*/ 501 w 10000"/>
                  <a:gd name="connsiteY208" fmla="*/ 2277 h 10000"/>
                  <a:gd name="connsiteX209" fmla="*/ 396 w 10000"/>
                  <a:gd name="connsiteY209" fmla="*/ 2532 h 10000"/>
                  <a:gd name="connsiteX210" fmla="*/ 324 w 10000"/>
                  <a:gd name="connsiteY210" fmla="*/ 2759 h 10000"/>
                  <a:gd name="connsiteX211" fmla="*/ 274 w 10000"/>
                  <a:gd name="connsiteY211" fmla="*/ 2866 h 10000"/>
                  <a:gd name="connsiteX212" fmla="*/ 202 w 10000"/>
                  <a:gd name="connsiteY212" fmla="*/ 3008 h 10000"/>
                  <a:gd name="connsiteX213" fmla="*/ 211 w 10000"/>
                  <a:gd name="connsiteY213" fmla="*/ 3177 h 10000"/>
                  <a:gd name="connsiteX214" fmla="*/ 235 w 10000"/>
                  <a:gd name="connsiteY214" fmla="*/ 3368 h 10000"/>
                  <a:gd name="connsiteX215" fmla="*/ 266 w 10000"/>
                  <a:gd name="connsiteY215" fmla="*/ 3595 h 10000"/>
                  <a:gd name="connsiteX216" fmla="*/ 299 w 10000"/>
                  <a:gd name="connsiteY216" fmla="*/ 3831 h 10000"/>
                  <a:gd name="connsiteX217" fmla="*/ 305 w 10000"/>
                  <a:gd name="connsiteY217" fmla="*/ 3863 h 10000"/>
                  <a:gd name="connsiteX218" fmla="*/ 341 w 10000"/>
                  <a:gd name="connsiteY218" fmla="*/ 3941 h 10000"/>
                  <a:gd name="connsiteX219" fmla="*/ 186 w 10000"/>
                  <a:gd name="connsiteY219" fmla="*/ 3935 h 10000"/>
                  <a:gd name="connsiteX220" fmla="*/ 30 w 10000"/>
                  <a:gd name="connsiteY220" fmla="*/ 3925 h 10000"/>
                  <a:gd name="connsiteX221" fmla="*/ 0 w 10000"/>
                  <a:gd name="connsiteY221" fmla="*/ 4054 h 10000"/>
                  <a:gd name="connsiteX222" fmla="*/ 14 w 10000"/>
                  <a:gd name="connsiteY222" fmla="*/ 4152 h 10000"/>
                  <a:gd name="connsiteX223" fmla="*/ 22 w 10000"/>
                  <a:gd name="connsiteY223" fmla="*/ 4242 h 10000"/>
                  <a:gd name="connsiteX224" fmla="*/ 30 w 10000"/>
                  <a:gd name="connsiteY224" fmla="*/ 4291 h 10000"/>
                  <a:gd name="connsiteX225" fmla="*/ 102 w 10000"/>
                  <a:gd name="connsiteY225" fmla="*/ 4271 h 10000"/>
                  <a:gd name="connsiteX226" fmla="*/ 155 w 10000"/>
                  <a:gd name="connsiteY226" fmla="*/ 4262 h 10000"/>
                  <a:gd name="connsiteX227" fmla="*/ 410 w 10000"/>
                  <a:gd name="connsiteY227" fmla="*/ 4255 h 10000"/>
                  <a:gd name="connsiteX228" fmla="*/ 418 w 10000"/>
                  <a:gd name="connsiteY228" fmla="*/ 4385 h 10000"/>
                  <a:gd name="connsiteX229" fmla="*/ 429 w 10000"/>
                  <a:gd name="connsiteY229" fmla="*/ 4543 h 10000"/>
                  <a:gd name="connsiteX230" fmla="*/ 443 w 10000"/>
                  <a:gd name="connsiteY230" fmla="*/ 4585 h 10000"/>
                  <a:gd name="connsiteX231" fmla="*/ 465 w 10000"/>
                  <a:gd name="connsiteY231" fmla="*/ 4611 h 10000"/>
                  <a:gd name="connsiteX232" fmla="*/ 468 w 10000"/>
                  <a:gd name="connsiteY232" fmla="*/ 4621 h 10000"/>
                  <a:gd name="connsiteX233" fmla="*/ 474 w 10000"/>
                  <a:gd name="connsiteY233" fmla="*/ 4679 h 10000"/>
                  <a:gd name="connsiteX234" fmla="*/ 554 w 10000"/>
                  <a:gd name="connsiteY234" fmla="*/ 4738 h 10000"/>
                  <a:gd name="connsiteX235" fmla="*/ 637 w 10000"/>
                  <a:gd name="connsiteY235" fmla="*/ 4809 h 10000"/>
                  <a:gd name="connsiteX236" fmla="*/ 704 w 10000"/>
                  <a:gd name="connsiteY236" fmla="*/ 4851 h 10000"/>
                  <a:gd name="connsiteX237" fmla="*/ 740 w 10000"/>
                  <a:gd name="connsiteY237" fmla="*/ 4893 h 10000"/>
                  <a:gd name="connsiteX238" fmla="*/ 756 w 10000"/>
                  <a:gd name="connsiteY238" fmla="*/ 4896 h 10000"/>
                  <a:gd name="connsiteX239" fmla="*/ 767 w 10000"/>
                  <a:gd name="connsiteY239" fmla="*/ 4880 h 10000"/>
                  <a:gd name="connsiteX240" fmla="*/ 806 w 10000"/>
                  <a:gd name="connsiteY240" fmla="*/ 4945 h 10000"/>
                  <a:gd name="connsiteX241" fmla="*/ 886 w 10000"/>
                  <a:gd name="connsiteY241" fmla="*/ 5078 h 10000"/>
                  <a:gd name="connsiteX242" fmla="*/ 911 w 10000"/>
                  <a:gd name="connsiteY242" fmla="*/ 5130 h 10000"/>
                  <a:gd name="connsiteX243" fmla="*/ 920 w 10000"/>
                  <a:gd name="connsiteY243" fmla="*/ 5191 h 10000"/>
                  <a:gd name="connsiteX244" fmla="*/ 920 w 10000"/>
                  <a:gd name="connsiteY244" fmla="*/ 5220 h 10000"/>
                  <a:gd name="connsiteX245" fmla="*/ 911 w 10000"/>
                  <a:gd name="connsiteY245" fmla="*/ 5314 h 10000"/>
                  <a:gd name="connsiteX246" fmla="*/ 898 w 10000"/>
                  <a:gd name="connsiteY246" fmla="*/ 5369 h 10000"/>
                  <a:gd name="connsiteX247" fmla="*/ 895 w 10000"/>
                  <a:gd name="connsiteY247" fmla="*/ 5385 h 10000"/>
                  <a:gd name="connsiteX248" fmla="*/ 895 w 10000"/>
                  <a:gd name="connsiteY248" fmla="*/ 5405 h 10000"/>
                  <a:gd name="connsiteX249" fmla="*/ 898 w 10000"/>
                  <a:gd name="connsiteY249" fmla="*/ 5434 h 10000"/>
                  <a:gd name="connsiteX250" fmla="*/ 911 w 10000"/>
                  <a:gd name="connsiteY250" fmla="*/ 5463 h 10000"/>
                  <a:gd name="connsiteX251" fmla="*/ 920 w 10000"/>
                  <a:gd name="connsiteY251" fmla="*/ 5492 h 10000"/>
                  <a:gd name="connsiteX252" fmla="*/ 934 w 10000"/>
                  <a:gd name="connsiteY252" fmla="*/ 5518 h 10000"/>
                  <a:gd name="connsiteX253" fmla="*/ 1169 w 10000"/>
                  <a:gd name="connsiteY253" fmla="*/ 5738 h 10000"/>
                  <a:gd name="connsiteX254" fmla="*/ 1188 w 10000"/>
                  <a:gd name="connsiteY254" fmla="*/ 5755 h 10000"/>
                  <a:gd name="connsiteX255" fmla="*/ 1216 w 10000"/>
                  <a:gd name="connsiteY255" fmla="*/ 5758 h 10000"/>
                  <a:gd name="connsiteX256" fmla="*/ 1313 w 10000"/>
                  <a:gd name="connsiteY256" fmla="*/ 5774 h 10000"/>
                  <a:gd name="connsiteX257" fmla="*/ 1349 w 10000"/>
                  <a:gd name="connsiteY257" fmla="*/ 5787 h 10000"/>
                  <a:gd name="connsiteX258" fmla="*/ 1393 w 10000"/>
                  <a:gd name="connsiteY258" fmla="*/ 5793 h 10000"/>
                  <a:gd name="connsiteX259" fmla="*/ 1393 w 10000"/>
                  <a:gd name="connsiteY259" fmla="*/ 5797 h 10000"/>
                  <a:gd name="connsiteX260" fmla="*/ 1421 w 10000"/>
                  <a:gd name="connsiteY260" fmla="*/ 5810 h 10000"/>
                  <a:gd name="connsiteX261" fmla="*/ 1446 w 10000"/>
                  <a:gd name="connsiteY261" fmla="*/ 5829 h 10000"/>
                  <a:gd name="connsiteX262" fmla="*/ 1460 w 10000"/>
                  <a:gd name="connsiteY262" fmla="*/ 5842 h 10000"/>
                  <a:gd name="connsiteX263" fmla="*/ 1476 w 10000"/>
                  <a:gd name="connsiteY263" fmla="*/ 5848 h 10000"/>
                  <a:gd name="connsiteX264" fmla="*/ 1501 w 10000"/>
                  <a:gd name="connsiteY264" fmla="*/ 5852 h 10000"/>
                  <a:gd name="connsiteX265" fmla="*/ 1532 w 10000"/>
                  <a:gd name="connsiteY265" fmla="*/ 5887 h 10000"/>
                  <a:gd name="connsiteX266" fmla="*/ 1565 w 10000"/>
                  <a:gd name="connsiteY266" fmla="*/ 5942 h 10000"/>
                  <a:gd name="connsiteX267" fmla="*/ 1587 w 10000"/>
                  <a:gd name="connsiteY267" fmla="*/ 5972 h 10000"/>
                  <a:gd name="connsiteX268" fmla="*/ 1612 w 10000"/>
                  <a:gd name="connsiteY268" fmla="*/ 5955 h 10000"/>
                  <a:gd name="connsiteX269" fmla="*/ 1679 w 10000"/>
                  <a:gd name="connsiteY269" fmla="*/ 6049 h 10000"/>
                  <a:gd name="connsiteX270" fmla="*/ 1720 w 10000"/>
                  <a:gd name="connsiteY270" fmla="*/ 6108 h 10000"/>
                  <a:gd name="connsiteX271" fmla="*/ 1751 w 10000"/>
                  <a:gd name="connsiteY271" fmla="*/ 6133 h 10000"/>
                  <a:gd name="connsiteX272" fmla="*/ 1792 w 10000"/>
                  <a:gd name="connsiteY272" fmla="*/ 6169 h 10000"/>
                  <a:gd name="connsiteX273" fmla="*/ 1801 w 10000"/>
                  <a:gd name="connsiteY273" fmla="*/ 6172 h 10000"/>
                  <a:gd name="connsiteX274" fmla="*/ 1814 w 10000"/>
                  <a:gd name="connsiteY274" fmla="*/ 6286 h 10000"/>
                  <a:gd name="connsiteX275" fmla="*/ 1817 w 10000"/>
                  <a:gd name="connsiteY275" fmla="*/ 6331 h 10000"/>
                  <a:gd name="connsiteX276" fmla="*/ 1809 w 10000"/>
                  <a:gd name="connsiteY276" fmla="*/ 6444 h 10000"/>
                  <a:gd name="connsiteX277" fmla="*/ 1801 w 10000"/>
                  <a:gd name="connsiteY277" fmla="*/ 6499 h 10000"/>
                  <a:gd name="connsiteX278" fmla="*/ 1781 w 10000"/>
                  <a:gd name="connsiteY278" fmla="*/ 6522 h 10000"/>
                  <a:gd name="connsiteX279" fmla="*/ 1773 w 10000"/>
                  <a:gd name="connsiteY279" fmla="*/ 6541 h 10000"/>
                  <a:gd name="connsiteX280" fmla="*/ 1762 w 10000"/>
                  <a:gd name="connsiteY280" fmla="*/ 6571 h 10000"/>
                  <a:gd name="connsiteX281" fmla="*/ 1767 w 10000"/>
                  <a:gd name="connsiteY281" fmla="*/ 6622 h 10000"/>
                  <a:gd name="connsiteX282" fmla="*/ 1767 w 10000"/>
                  <a:gd name="connsiteY282" fmla="*/ 6665 h 10000"/>
                  <a:gd name="connsiteX283" fmla="*/ 1767 w 10000"/>
                  <a:gd name="connsiteY283" fmla="*/ 6694 h 10000"/>
                  <a:gd name="connsiteX284" fmla="*/ 1776 w 10000"/>
                  <a:gd name="connsiteY284" fmla="*/ 6726 h 10000"/>
                  <a:gd name="connsiteX285" fmla="*/ 1776 w 10000"/>
                  <a:gd name="connsiteY285" fmla="*/ 6745 h 10000"/>
                  <a:gd name="connsiteX286" fmla="*/ 1767 w 10000"/>
                  <a:gd name="connsiteY286" fmla="*/ 6765 h 10000"/>
                  <a:gd name="connsiteX287" fmla="*/ 1762 w 10000"/>
                  <a:gd name="connsiteY287" fmla="*/ 6804 h 10000"/>
                  <a:gd name="connsiteX288" fmla="*/ 1753 w 10000"/>
                  <a:gd name="connsiteY288" fmla="*/ 6839 h 10000"/>
                  <a:gd name="connsiteX289" fmla="*/ 1742 w 10000"/>
                  <a:gd name="connsiteY289" fmla="*/ 6849 h 10000"/>
                  <a:gd name="connsiteX290" fmla="*/ 1726 w 10000"/>
                  <a:gd name="connsiteY290" fmla="*/ 6849 h 10000"/>
                  <a:gd name="connsiteX291" fmla="*/ 1712 w 10000"/>
                  <a:gd name="connsiteY291" fmla="*/ 6852 h 10000"/>
                  <a:gd name="connsiteX292" fmla="*/ 1640 w 10000"/>
                  <a:gd name="connsiteY292" fmla="*/ 6953 h 10000"/>
                  <a:gd name="connsiteX293" fmla="*/ 1493 w 10000"/>
                  <a:gd name="connsiteY293" fmla="*/ 7105 h 10000"/>
                  <a:gd name="connsiteX294" fmla="*/ 1490 w 10000"/>
                  <a:gd name="connsiteY294" fmla="*/ 7124 h 10000"/>
                  <a:gd name="connsiteX295" fmla="*/ 1468 w 10000"/>
                  <a:gd name="connsiteY295" fmla="*/ 7137 h 10000"/>
                  <a:gd name="connsiteX296" fmla="*/ 1454 w 10000"/>
                  <a:gd name="connsiteY296" fmla="*/ 7144 h 10000"/>
                  <a:gd name="connsiteX297" fmla="*/ 1452 w 10000"/>
                  <a:gd name="connsiteY297" fmla="*/ 7157 h 10000"/>
                  <a:gd name="connsiteX298" fmla="*/ 1446 w 10000"/>
                  <a:gd name="connsiteY298" fmla="*/ 7199 h 10000"/>
                  <a:gd name="connsiteX299" fmla="*/ 1476 w 10000"/>
                  <a:gd name="connsiteY299" fmla="*/ 7247 h 10000"/>
                  <a:gd name="connsiteX300" fmla="*/ 1501 w 10000"/>
                  <a:gd name="connsiteY300" fmla="*/ 7270 h 10000"/>
                  <a:gd name="connsiteX301" fmla="*/ 1518 w 10000"/>
                  <a:gd name="connsiteY301" fmla="*/ 7286 h 10000"/>
                  <a:gd name="connsiteX302" fmla="*/ 1524 w 10000"/>
                  <a:gd name="connsiteY302" fmla="*/ 7306 h 10000"/>
                  <a:gd name="connsiteX303" fmla="*/ 1540 w 10000"/>
                  <a:gd name="connsiteY303" fmla="*/ 7322 h 10000"/>
                  <a:gd name="connsiteX304" fmla="*/ 1565 w 10000"/>
                  <a:gd name="connsiteY304" fmla="*/ 7325 h 10000"/>
                  <a:gd name="connsiteX305" fmla="*/ 1590 w 10000"/>
                  <a:gd name="connsiteY305" fmla="*/ 7332 h 10000"/>
                  <a:gd name="connsiteX306" fmla="*/ 1615 w 10000"/>
                  <a:gd name="connsiteY306" fmla="*/ 7345 h 10000"/>
                  <a:gd name="connsiteX307" fmla="*/ 1662 w 10000"/>
                  <a:gd name="connsiteY307" fmla="*/ 7370 h 10000"/>
                  <a:gd name="connsiteX308" fmla="*/ 1670 w 10000"/>
                  <a:gd name="connsiteY308" fmla="*/ 7351 h 10000"/>
                  <a:gd name="connsiteX309" fmla="*/ 1726 w 10000"/>
                  <a:gd name="connsiteY309" fmla="*/ 7354 h 10000"/>
                  <a:gd name="connsiteX310" fmla="*/ 1726 w 10000"/>
                  <a:gd name="connsiteY310" fmla="*/ 7400 h 10000"/>
                  <a:gd name="connsiteX311" fmla="*/ 1773 w 10000"/>
                  <a:gd name="connsiteY311" fmla="*/ 7409 h 10000"/>
                  <a:gd name="connsiteX312" fmla="*/ 1806 w 10000"/>
                  <a:gd name="connsiteY312" fmla="*/ 7416 h 10000"/>
                  <a:gd name="connsiteX313" fmla="*/ 1839 w 10000"/>
                  <a:gd name="connsiteY313" fmla="*/ 7403 h 10000"/>
                  <a:gd name="connsiteX314" fmla="*/ 1886 w 10000"/>
                  <a:gd name="connsiteY314" fmla="*/ 7403 h 10000"/>
                  <a:gd name="connsiteX315" fmla="*/ 1898 w 10000"/>
                  <a:gd name="connsiteY315" fmla="*/ 7403 h 10000"/>
                  <a:gd name="connsiteX316" fmla="*/ 1914 w 10000"/>
                  <a:gd name="connsiteY316" fmla="*/ 7494 h 10000"/>
                  <a:gd name="connsiteX317" fmla="*/ 1895 w 10000"/>
                  <a:gd name="connsiteY317" fmla="*/ 7523 h 10000"/>
                  <a:gd name="connsiteX318" fmla="*/ 1825 w 10000"/>
                  <a:gd name="connsiteY318" fmla="*/ 7617 h 10000"/>
                  <a:gd name="connsiteX319" fmla="*/ 1776 w 10000"/>
                  <a:gd name="connsiteY319" fmla="*/ 7691 h 10000"/>
                  <a:gd name="connsiteX320" fmla="*/ 1781 w 10000"/>
                  <a:gd name="connsiteY320" fmla="*/ 7723 h 10000"/>
                  <a:gd name="connsiteX321" fmla="*/ 1767 w 10000"/>
                  <a:gd name="connsiteY321" fmla="*/ 7759 h 10000"/>
                  <a:gd name="connsiteX322" fmla="*/ 1762 w 10000"/>
                  <a:gd name="connsiteY322" fmla="*/ 7817 h 10000"/>
                  <a:gd name="connsiteX323" fmla="*/ 1762 w 10000"/>
                  <a:gd name="connsiteY323" fmla="*/ 7856 h 10000"/>
                  <a:gd name="connsiteX324" fmla="*/ 1776 w 10000"/>
                  <a:gd name="connsiteY324" fmla="*/ 7892 h 10000"/>
                  <a:gd name="connsiteX325" fmla="*/ 1784 w 10000"/>
                  <a:gd name="connsiteY325" fmla="*/ 7902 h 10000"/>
                  <a:gd name="connsiteX326" fmla="*/ 1801 w 10000"/>
                  <a:gd name="connsiteY326" fmla="*/ 7908 h 10000"/>
                  <a:gd name="connsiteX327" fmla="*/ 1809 w 10000"/>
                  <a:gd name="connsiteY327" fmla="*/ 7911 h 10000"/>
                  <a:gd name="connsiteX328" fmla="*/ 1801 w 10000"/>
                  <a:gd name="connsiteY328" fmla="*/ 7940 h 10000"/>
                  <a:gd name="connsiteX329" fmla="*/ 1798 w 10000"/>
                  <a:gd name="connsiteY329" fmla="*/ 7979 h 10000"/>
                  <a:gd name="connsiteX330" fmla="*/ 1806 w 10000"/>
                  <a:gd name="connsiteY330" fmla="*/ 8002 h 10000"/>
                  <a:gd name="connsiteX331" fmla="*/ 1823 w 10000"/>
                  <a:gd name="connsiteY331" fmla="*/ 8021 h 10000"/>
                  <a:gd name="connsiteX332" fmla="*/ 1834 w 10000"/>
                  <a:gd name="connsiteY332" fmla="*/ 8044 h 10000"/>
                  <a:gd name="connsiteX333" fmla="*/ 1839 w 10000"/>
                  <a:gd name="connsiteY333" fmla="*/ 8073 h 10000"/>
                  <a:gd name="connsiteX334" fmla="*/ 1842 w 10000"/>
                  <a:gd name="connsiteY334" fmla="*/ 8106 h 10000"/>
                  <a:gd name="connsiteX335" fmla="*/ 1839 w 10000"/>
                  <a:gd name="connsiteY335" fmla="*/ 8144 h 10000"/>
                  <a:gd name="connsiteX336" fmla="*/ 1856 w 10000"/>
                  <a:gd name="connsiteY336" fmla="*/ 8164 h 10000"/>
                  <a:gd name="connsiteX337" fmla="*/ 1886 w 10000"/>
                  <a:gd name="connsiteY337" fmla="*/ 8193 h 10000"/>
                  <a:gd name="connsiteX338" fmla="*/ 1922 w 10000"/>
                  <a:gd name="connsiteY338" fmla="*/ 8206 h 10000"/>
                  <a:gd name="connsiteX339" fmla="*/ 1967 w 10000"/>
                  <a:gd name="connsiteY339" fmla="*/ 8203 h 10000"/>
                  <a:gd name="connsiteX340" fmla="*/ 1986 w 10000"/>
                  <a:gd name="connsiteY340" fmla="*/ 8212 h 10000"/>
                  <a:gd name="connsiteX341" fmla="*/ 2000 w 10000"/>
                  <a:gd name="connsiteY341" fmla="*/ 8232 h 10000"/>
                  <a:gd name="connsiteX342" fmla="*/ 2033 w 10000"/>
                  <a:gd name="connsiteY342" fmla="*/ 8258 h 10000"/>
                  <a:gd name="connsiteX343" fmla="*/ 2050 w 10000"/>
                  <a:gd name="connsiteY343" fmla="*/ 8271 h 10000"/>
                  <a:gd name="connsiteX344" fmla="*/ 2089 w 10000"/>
                  <a:gd name="connsiteY344" fmla="*/ 8280 h 10000"/>
                  <a:gd name="connsiteX345" fmla="*/ 2122 w 10000"/>
                  <a:gd name="connsiteY345" fmla="*/ 8300 h 10000"/>
                  <a:gd name="connsiteX346" fmla="*/ 2163 w 10000"/>
                  <a:gd name="connsiteY346" fmla="*/ 8332 h 10000"/>
                  <a:gd name="connsiteX347" fmla="*/ 2172 w 10000"/>
                  <a:gd name="connsiteY347" fmla="*/ 8335 h 10000"/>
                  <a:gd name="connsiteX348" fmla="*/ 2177 w 10000"/>
                  <a:gd name="connsiteY348" fmla="*/ 8345 h 10000"/>
                  <a:gd name="connsiteX349" fmla="*/ 2163 w 10000"/>
                  <a:gd name="connsiteY349" fmla="*/ 8371 h 10000"/>
                  <a:gd name="connsiteX350" fmla="*/ 2139 w 10000"/>
                  <a:gd name="connsiteY350" fmla="*/ 8423 h 10000"/>
                  <a:gd name="connsiteX351" fmla="*/ 2130 w 10000"/>
                  <a:gd name="connsiteY351" fmla="*/ 8439 h 10000"/>
                  <a:gd name="connsiteX352" fmla="*/ 2105 w 10000"/>
                  <a:gd name="connsiteY352" fmla="*/ 8446 h 10000"/>
                  <a:gd name="connsiteX353" fmla="*/ 2080 w 10000"/>
                  <a:gd name="connsiteY353" fmla="*/ 8449 h 10000"/>
                  <a:gd name="connsiteX354" fmla="*/ 2075 w 10000"/>
                  <a:gd name="connsiteY354" fmla="*/ 8459 h 10000"/>
                  <a:gd name="connsiteX355" fmla="*/ 2072 w 10000"/>
                  <a:gd name="connsiteY355" fmla="*/ 8475 h 10000"/>
                  <a:gd name="connsiteX356" fmla="*/ 2080 w 10000"/>
                  <a:gd name="connsiteY356" fmla="*/ 8484 h 10000"/>
                  <a:gd name="connsiteX357" fmla="*/ 2100 w 10000"/>
                  <a:gd name="connsiteY357" fmla="*/ 8475 h 10000"/>
                  <a:gd name="connsiteX358" fmla="*/ 2141 w 10000"/>
                  <a:gd name="connsiteY358" fmla="*/ 8478 h 10000"/>
                  <a:gd name="connsiteX359" fmla="*/ 2172 w 10000"/>
                  <a:gd name="connsiteY359" fmla="*/ 8475 h 10000"/>
                  <a:gd name="connsiteX360" fmla="*/ 2188 w 10000"/>
                  <a:gd name="connsiteY360" fmla="*/ 8475 h 10000"/>
                  <a:gd name="connsiteX361" fmla="*/ 2222 w 10000"/>
                  <a:gd name="connsiteY361" fmla="*/ 8497 h 10000"/>
                  <a:gd name="connsiteX362" fmla="*/ 2252 w 10000"/>
                  <a:gd name="connsiteY362" fmla="*/ 8514 h 10000"/>
                  <a:gd name="connsiteX363" fmla="*/ 2274 w 10000"/>
                  <a:gd name="connsiteY363" fmla="*/ 8514 h 10000"/>
                  <a:gd name="connsiteX364" fmla="*/ 2299 w 10000"/>
                  <a:gd name="connsiteY364" fmla="*/ 8504 h 10000"/>
                  <a:gd name="connsiteX365" fmla="*/ 2310 w 10000"/>
                  <a:gd name="connsiteY365" fmla="*/ 8504 h 10000"/>
                  <a:gd name="connsiteX366" fmla="*/ 2319 w 10000"/>
                  <a:gd name="connsiteY366" fmla="*/ 8484 h 10000"/>
                  <a:gd name="connsiteX367" fmla="*/ 2338 w 10000"/>
                  <a:gd name="connsiteY367" fmla="*/ 8494 h 10000"/>
                  <a:gd name="connsiteX368" fmla="*/ 2338 w 10000"/>
                  <a:gd name="connsiteY368" fmla="*/ 8552 h 10000"/>
                  <a:gd name="connsiteX369" fmla="*/ 2366 w 10000"/>
                  <a:gd name="connsiteY369" fmla="*/ 8572 h 10000"/>
                  <a:gd name="connsiteX370" fmla="*/ 2382 w 10000"/>
                  <a:gd name="connsiteY370" fmla="*/ 8582 h 10000"/>
                  <a:gd name="connsiteX371" fmla="*/ 2435 w 10000"/>
                  <a:gd name="connsiteY371" fmla="*/ 8552 h 10000"/>
                  <a:gd name="connsiteX372" fmla="*/ 2443 w 10000"/>
                  <a:gd name="connsiteY372" fmla="*/ 8552 h 10000"/>
                  <a:gd name="connsiteX373" fmla="*/ 2454 w 10000"/>
                  <a:gd name="connsiteY373" fmla="*/ 8552 h 10000"/>
                  <a:gd name="connsiteX374" fmla="*/ 2471 w 10000"/>
                  <a:gd name="connsiteY374" fmla="*/ 8546 h 10000"/>
                  <a:gd name="connsiteX375" fmla="*/ 2488 w 10000"/>
                  <a:gd name="connsiteY375" fmla="*/ 8536 h 10000"/>
                  <a:gd name="connsiteX376" fmla="*/ 2501 w 10000"/>
                  <a:gd name="connsiteY376" fmla="*/ 8533 h 10000"/>
                  <a:gd name="connsiteX377" fmla="*/ 2512 w 10000"/>
                  <a:gd name="connsiteY377" fmla="*/ 8533 h 10000"/>
                  <a:gd name="connsiteX378" fmla="*/ 2521 w 10000"/>
                  <a:gd name="connsiteY378" fmla="*/ 8546 h 10000"/>
                  <a:gd name="connsiteX379" fmla="*/ 2521 w 10000"/>
                  <a:gd name="connsiteY379" fmla="*/ 8572 h 10000"/>
                  <a:gd name="connsiteX380" fmla="*/ 2535 w 10000"/>
                  <a:gd name="connsiteY380" fmla="*/ 8588 h 10000"/>
                  <a:gd name="connsiteX381" fmla="*/ 2551 w 10000"/>
                  <a:gd name="connsiteY381" fmla="*/ 8582 h 10000"/>
                  <a:gd name="connsiteX382" fmla="*/ 2560 w 10000"/>
                  <a:gd name="connsiteY382" fmla="*/ 8582 h 10000"/>
                  <a:gd name="connsiteX383" fmla="*/ 2573 w 10000"/>
                  <a:gd name="connsiteY383" fmla="*/ 8588 h 10000"/>
                  <a:gd name="connsiteX384" fmla="*/ 2584 w 10000"/>
                  <a:gd name="connsiteY384" fmla="*/ 8591 h 10000"/>
                  <a:gd name="connsiteX385" fmla="*/ 2590 w 10000"/>
                  <a:gd name="connsiteY385" fmla="*/ 8598 h 10000"/>
                  <a:gd name="connsiteX386" fmla="*/ 2598 w 10000"/>
                  <a:gd name="connsiteY386" fmla="*/ 8608 h 10000"/>
                  <a:gd name="connsiteX387" fmla="*/ 2607 w 10000"/>
                  <a:gd name="connsiteY387" fmla="*/ 8617 h 10000"/>
                  <a:gd name="connsiteX388" fmla="*/ 2618 w 10000"/>
                  <a:gd name="connsiteY388" fmla="*/ 8617 h 10000"/>
                  <a:gd name="connsiteX389" fmla="*/ 2640 w 10000"/>
                  <a:gd name="connsiteY389" fmla="*/ 8608 h 10000"/>
                  <a:gd name="connsiteX390" fmla="*/ 2670 w 10000"/>
                  <a:gd name="connsiteY390" fmla="*/ 8598 h 10000"/>
                  <a:gd name="connsiteX391" fmla="*/ 2673 w 10000"/>
                  <a:gd name="connsiteY391" fmla="*/ 8598 h 10000"/>
                  <a:gd name="connsiteX392" fmla="*/ 2690 w 10000"/>
                  <a:gd name="connsiteY392" fmla="*/ 8598 h 10000"/>
                  <a:gd name="connsiteX393" fmla="*/ 2698 w 10000"/>
                  <a:gd name="connsiteY393" fmla="*/ 8598 h 10000"/>
                  <a:gd name="connsiteX394" fmla="*/ 2712 w 10000"/>
                  <a:gd name="connsiteY394" fmla="*/ 8598 h 10000"/>
                  <a:gd name="connsiteX395" fmla="*/ 2726 w 10000"/>
                  <a:gd name="connsiteY395" fmla="*/ 8591 h 10000"/>
                  <a:gd name="connsiteX396" fmla="*/ 2737 w 10000"/>
                  <a:gd name="connsiteY396" fmla="*/ 8588 h 10000"/>
                  <a:gd name="connsiteX397" fmla="*/ 2759 w 10000"/>
                  <a:gd name="connsiteY397" fmla="*/ 8582 h 10000"/>
                  <a:gd name="connsiteX398" fmla="*/ 2770 w 10000"/>
                  <a:gd name="connsiteY398" fmla="*/ 8578 h 10000"/>
                  <a:gd name="connsiteX399" fmla="*/ 2784 w 10000"/>
                  <a:gd name="connsiteY399" fmla="*/ 8572 h 10000"/>
                  <a:gd name="connsiteX400" fmla="*/ 2795 w 10000"/>
                  <a:gd name="connsiteY400" fmla="*/ 8572 h 10000"/>
                  <a:gd name="connsiteX401" fmla="*/ 2803 w 10000"/>
                  <a:gd name="connsiteY401" fmla="*/ 8588 h 10000"/>
                  <a:gd name="connsiteX402" fmla="*/ 2803 w 10000"/>
                  <a:gd name="connsiteY402" fmla="*/ 8591 h 10000"/>
                  <a:gd name="connsiteX403" fmla="*/ 2803 w 10000"/>
                  <a:gd name="connsiteY403" fmla="*/ 8601 h 10000"/>
                  <a:gd name="connsiteX404" fmla="*/ 2809 w 10000"/>
                  <a:gd name="connsiteY404" fmla="*/ 8601 h 10000"/>
                  <a:gd name="connsiteX405" fmla="*/ 2823 w 10000"/>
                  <a:gd name="connsiteY405" fmla="*/ 8598 h 10000"/>
                  <a:gd name="connsiteX406" fmla="*/ 2831 w 10000"/>
                  <a:gd name="connsiteY406" fmla="*/ 8598 h 10000"/>
                  <a:gd name="connsiteX407" fmla="*/ 2839 w 10000"/>
                  <a:gd name="connsiteY407" fmla="*/ 8601 h 10000"/>
                  <a:gd name="connsiteX408" fmla="*/ 2848 w 10000"/>
                  <a:gd name="connsiteY408" fmla="*/ 8598 h 10000"/>
                  <a:gd name="connsiteX409" fmla="*/ 2856 w 10000"/>
                  <a:gd name="connsiteY409" fmla="*/ 8601 h 10000"/>
                  <a:gd name="connsiteX410" fmla="*/ 2859 w 10000"/>
                  <a:gd name="connsiteY410" fmla="*/ 8601 h 10000"/>
                  <a:gd name="connsiteX411" fmla="*/ 2864 w 10000"/>
                  <a:gd name="connsiteY411" fmla="*/ 8598 h 10000"/>
                  <a:gd name="connsiteX412" fmla="*/ 2889 w 10000"/>
                  <a:gd name="connsiteY412" fmla="*/ 8611 h 10000"/>
                  <a:gd name="connsiteX413" fmla="*/ 2906 w 10000"/>
                  <a:gd name="connsiteY413" fmla="*/ 8620 h 10000"/>
                  <a:gd name="connsiteX414" fmla="*/ 2914 w 10000"/>
                  <a:gd name="connsiteY414" fmla="*/ 8627 h 10000"/>
                  <a:gd name="connsiteX415" fmla="*/ 2920 w 10000"/>
                  <a:gd name="connsiteY415" fmla="*/ 8640 h 10000"/>
                  <a:gd name="connsiteX416" fmla="*/ 2922 w 10000"/>
                  <a:gd name="connsiteY416" fmla="*/ 8666 h 10000"/>
                  <a:gd name="connsiteX417" fmla="*/ 2922 w 10000"/>
                  <a:gd name="connsiteY417" fmla="*/ 8692 h 10000"/>
                  <a:gd name="connsiteX418" fmla="*/ 2939 w 10000"/>
                  <a:gd name="connsiteY418" fmla="*/ 8695 h 10000"/>
                  <a:gd name="connsiteX419" fmla="*/ 2953 w 10000"/>
                  <a:gd name="connsiteY419" fmla="*/ 8695 h 10000"/>
                  <a:gd name="connsiteX420" fmla="*/ 2961 w 10000"/>
                  <a:gd name="connsiteY420" fmla="*/ 8695 h 10000"/>
                  <a:gd name="connsiteX421" fmla="*/ 2972 w 10000"/>
                  <a:gd name="connsiteY421" fmla="*/ 8692 h 10000"/>
                  <a:gd name="connsiteX422" fmla="*/ 2981 w 10000"/>
                  <a:gd name="connsiteY422" fmla="*/ 8685 h 10000"/>
                  <a:gd name="connsiteX423" fmla="*/ 2989 w 10000"/>
                  <a:gd name="connsiteY423" fmla="*/ 8685 h 10000"/>
                  <a:gd name="connsiteX424" fmla="*/ 3008 w 10000"/>
                  <a:gd name="connsiteY424" fmla="*/ 8685 h 10000"/>
                  <a:gd name="connsiteX425" fmla="*/ 3028 w 10000"/>
                  <a:gd name="connsiteY425" fmla="*/ 8695 h 10000"/>
                  <a:gd name="connsiteX426" fmla="*/ 3042 w 10000"/>
                  <a:gd name="connsiteY426" fmla="*/ 8695 h 10000"/>
                  <a:gd name="connsiteX427" fmla="*/ 3053 w 10000"/>
                  <a:gd name="connsiteY427" fmla="*/ 8676 h 10000"/>
                  <a:gd name="connsiteX428" fmla="*/ 3061 w 10000"/>
                  <a:gd name="connsiteY428" fmla="*/ 8666 h 10000"/>
                  <a:gd name="connsiteX429" fmla="*/ 3066 w 10000"/>
                  <a:gd name="connsiteY429" fmla="*/ 8656 h 10000"/>
                  <a:gd name="connsiteX430" fmla="*/ 3091 w 10000"/>
                  <a:gd name="connsiteY430" fmla="*/ 8659 h 10000"/>
                  <a:gd name="connsiteX431" fmla="*/ 3105 w 10000"/>
                  <a:gd name="connsiteY431" fmla="*/ 8659 h 10000"/>
                  <a:gd name="connsiteX432" fmla="*/ 3108 w 10000"/>
                  <a:gd name="connsiteY432" fmla="*/ 8650 h 10000"/>
                  <a:gd name="connsiteX433" fmla="*/ 3147 w 10000"/>
                  <a:gd name="connsiteY433" fmla="*/ 8588 h 10000"/>
                  <a:gd name="connsiteX434" fmla="*/ 3150 w 10000"/>
                  <a:gd name="connsiteY434" fmla="*/ 8598 h 10000"/>
                  <a:gd name="connsiteX435" fmla="*/ 3163 w 10000"/>
                  <a:gd name="connsiteY435" fmla="*/ 8601 h 10000"/>
                  <a:gd name="connsiteX436" fmla="*/ 3180 w 10000"/>
                  <a:gd name="connsiteY436" fmla="*/ 8608 h 10000"/>
                  <a:gd name="connsiteX437" fmla="*/ 3188 w 10000"/>
                  <a:gd name="connsiteY437" fmla="*/ 8611 h 10000"/>
                  <a:gd name="connsiteX438" fmla="*/ 3227 w 10000"/>
                  <a:gd name="connsiteY438" fmla="*/ 8620 h 10000"/>
                  <a:gd name="connsiteX439" fmla="*/ 3238 w 10000"/>
                  <a:gd name="connsiteY439" fmla="*/ 8617 h 10000"/>
                  <a:gd name="connsiteX440" fmla="*/ 3247 w 10000"/>
                  <a:gd name="connsiteY440" fmla="*/ 8601 h 10000"/>
                  <a:gd name="connsiteX441" fmla="*/ 3269 w 10000"/>
                  <a:gd name="connsiteY441" fmla="*/ 8611 h 10000"/>
                  <a:gd name="connsiteX442" fmla="*/ 3277 w 10000"/>
                  <a:gd name="connsiteY442" fmla="*/ 8617 h 10000"/>
                  <a:gd name="connsiteX443" fmla="*/ 3285 w 10000"/>
                  <a:gd name="connsiteY443" fmla="*/ 8611 h 10000"/>
                  <a:gd name="connsiteX444" fmla="*/ 3307 w 10000"/>
                  <a:gd name="connsiteY444" fmla="*/ 8611 h 10000"/>
                  <a:gd name="connsiteX445" fmla="*/ 3319 w 10000"/>
                  <a:gd name="connsiteY445" fmla="*/ 8617 h 10000"/>
                  <a:gd name="connsiteX446" fmla="*/ 3324 w 10000"/>
                  <a:gd name="connsiteY446" fmla="*/ 8617 h 10000"/>
                  <a:gd name="connsiteX447" fmla="*/ 3327 w 10000"/>
                  <a:gd name="connsiteY447" fmla="*/ 8620 h 10000"/>
                  <a:gd name="connsiteX448" fmla="*/ 3341 w 10000"/>
                  <a:gd name="connsiteY448" fmla="*/ 8620 h 10000"/>
                  <a:gd name="connsiteX449" fmla="*/ 3357 w 10000"/>
                  <a:gd name="connsiteY449" fmla="*/ 8620 h 10000"/>
                  <a:gd name="connsiteX450" fmla="*/ 3374 w 10000"/>
                  <a:gd name="connsiteY450" fmla="*/ 8620 h 10000"/>
                  <a:gd name="connsiteX451" fmla="*/ 3382 w 10000"/>
                  <a:gd name="connsiteY451" fmla="*/ 8620 h 10000"/>
                  <a:gd name="connsiteX452" fmla="*/ 3399 w 10000"/>
                  <a:gd name="connsiteY452" fmla="*/ 8611 h 10000"/>
                  <a:gd name="connsiteX453" fmla="*/ 3413 w 10000"/>
                  <a:gd name="connsiteY453" fmla="*/ 8601 h 10000"/>
                  <a:gd name="connsiteX454" fmla="*/ 3421 w 10000"/>
                  <a:gd name="connsiteY454" fmla="*/ 8588 h 10000"/>
                  <a:gd name="connsiteX455" fmla="*/ 3421 w 10000"/>
                  <a:gd name="connsiteY455" fmla="*/ 8572 h 10000"/>
                  <a:gd name="connsiteX456" fmla="*/ 3421 w 10000"/>
                  <a:gd name="connsiteY456" fmla="*/ 8552 h 10000"/>
                  <a:gd name="connsiteX457" fmla="*/ 3424 w 10000"/>
                  <a:gd name="connsiteY457" fmla="*/ 8533 h 10000"/>
                  <a:gd name="connsiteX458" fmla="*/ 3432 w 10000"/>
                  <a:gd name="connsiteY458" fmla="*/ 8523 h 10000"/>
                  <a:gd name="connsiteX459" fmla="*/ 3446 w 10000"/>
                  <a:gd name="connsiteY459" fmla="*/ 8523 h 10000"/>
                  <a:gd name="connsiteX460" fmla="*/ 3457 w 10000"/>
                  <a:gd name="connsiteY460" fmla="*/ 8523 h 10000"/>
                  <a:gd name="connsiteX461" fmla="*/ 3476 w 10000"/>
                  <a:gd name="connsiteY461" fmla="*/ 8533 h 10000"/>
                  <a:gd name="connsiteX462" fmla="*/ 3485 w 10000"/>
                  <a:gd name="connsiteY462" fmla="*/ 8536 h 10000"/>
                  <a:gd name="connsiteX463" fmla="*/ 3501 w 10000"/>
                  <a:gd name="connsiteY463" fmla="*/ 8527 h 10000"/>
                  <a:gd name="connsiteX464" fmla="*/ 3504 w 10000"/>
                  <a:gd name="connsiteY464" fmla="*/ 8514 h 10000"/>
                  <a:gd name="connsiteX465" fmla="*/ 3510 w 10000"/>
                  <a:gd name="connsiteY465" fmla="*/ 8497 h 10000"/>
                  <a:gd name="connsiteX466" fmla="*/ 3537 w 10000"/>
                  <a:gd name="connsiteY466" fmla="*/ 8484 h 10000"/>
                  <a:gd name="connsiteX467" fmla="*/ 3562 w 10000"/>
                  <a:gd name="connsiteY467" fmla="*/ 8488 h 10000"/>
                  <a:gd name="connsiteX468" fmla="*/ 3568 w 10000"/>
                  <a:gd name="connsiteY468" fmla="*/ 8484 h 10000"/>
                  <a:gd name="connsiteX469" fmla="*/ 3584 w 10000"/>
                  <a:gd name="connsiteY469" fmla="*/ 8494 h 10000"/>
                  <a:gd name="connsiteX470" fmla="*/ 3593 w 10000"/>
                  <a:gd name="connsiteY470" fmla="*/ 8507 h 10000"/>
                  <a:gd name="connsiteX471" fmla="*/ 3618 w 10000"/>
                  <a:gd name="connsiteY471" fmla="*/ 8497 h 10000"/>
                  <a:gd name="connsiteX472" fmla="*/ 3643 w 10000"/>
                  <a:gd name="connsiteY472" fmla="*/ 8475 h 10000"/>
                  <a:gd name="connsiteX473" fmla="*/ 3657 w 10000"/>
                  <a:gd name="connsiteY473" fmla="*/ 8478 h 10000"/>
                  <a:gd name="connsiteX474" fmla="*/ 3670 w 10000"/>
                  <a:gd name="connsiteY474" fmla="*/ 8475 h 10000"/>
                  <a:gd name="connsiteX475" fmla="*/ 3673 w 10000"/>
                  <a:gd name="connsiteY475" fmla="*/ 8468 h 10000"/>
                  <a:gd name="connsiteX476" fmla="*/ 3681 w 10000"/>
                  <a:gd name="connsiteY476" fmla="*/ 8468 h 10000"/>
                  <a:gd name="connsiteX477" fmla="*/ 3698 w 10000"/>
                  <a:gd name="connsiteY477" fmla="*/ 8478 h 10000"/>
                  <a:gd name="connsiteX478" fmla="*/ 3720 w 10000"/>
                  <a:gd name="connsiteY478" fmla="*/ 8497 h 10000"/>
                  <a:gd name="connsiteX479" fmla="*/ 3715 w 10000"/>
                  <a:gd name="connsiteY479" fmla="*/ 8504 h 10000"/>
                  <a:gd name="connsiteX480" fmla="*/ 3729 w 10000"/>
                  <a:gd name="connsiteY480" fmla="*/ 8514 h 10000"/>
                  <a:gd name="connsiteX481" fmla="*/ 3729 w 10000"/>
                  <a:gd name="connsiteY481" fmla="*/ 8517 h 10000"/>
                  <a:gd name="connsiteX482" fmla="*/ 3740 w 10000"/>
                  <a:gd name="connsiteY482" fmla="*/ 8527 h 10000"/>
                  <a:gd name="connsiteX483" fmla="*/ 3759 w 10000"/>
                  <a:gd name="connsiteY483" fmla="*/ 8517 h 10000"/>
                  <a:gd name="connsiteX484" fmla="*/ 3762 w 10000"/>
                  <a:gd name="connsiteY484" fmla="*/ 8504 h 10000"/>
                  <a:gd name="connsiteX485" fmla="*/ 3770 w 10000"/>
                  <a:gd name="connsiteY485" fmla="*/ 8488 h 10000"/>
                  <a:gd name="connsiteX486" fmla="*/ 3778 w 10000"/>
                  <a:gd name="connsiteY486" fmla="*/ 8484 h 10000"/>
                  <a:gd name="connsiteX487" fmla="*/ 3792 w 10000"/>
                  <a:gd name="connsiteY487" fmla="*/ 8475 h 10000"/>
                  <a:gd name="connsiteX488" fmla="*/ 3803 w 10000"/>
                  <a:gd name="connsiteY488" fmla="*/ 8478 h 10000"/>
                  <a:gd name="connsiteX489" fmla="*/ 3809 w 10000"/>
                  <a:gd name="connsiteY489" fmla="*/ 8475 h 10000"/>
                  <a:gd name="connsiteX490" fmla="*/ 3825 w 10000"/>
                  <a:gd name="connsiteY490" fmla="*/ 8465 h 10000"/>
                  <a:gd name="connsiteX491" fmla="*/ 3834 w 10000"/>
                  <a:gd name="connsiteY491" fmla="*/ 8468 h 10000"/>
                  <a:gd name="connsiteX492" fmla="*/ 3842 w 10000"/>
                  <a:gd name="connsiteY492" fmla="*/ 8478 h 10000"/>
                  <a:gd name="connsiteX493" fmla="*/ 3850 w 10000"/>
                  <a:gd name="connsiteY493" fmla="*/ 8478 h 10000"/>
                  <a:gd name="connsiteX494" fmla="*/ 3859 w 10000"/>
                  <a:gd name="connsiteY494" fmla="*/ 8484 h 10000"/>
                  <a:gd name="connsiteX495" fmla="*/ 3873 w 10000"/>
                  <a:gd name="connsiteY495" fmla="*/ 8494 h 10000"/>
                  <a:gd name="connsiteX496" fmla="*/ 3875 w 10000"/>
                  <a:gd name="connsiteY496" fmla="*/ 8507 h 10000"/>
                  <a:gd name="connsiteX497" fmla="*/ 3881 w 10000"/>
                  <a:gd name="connsiteY497" fmla="*/ 8527 h 10000"/>
                  <a:gd name="connsiteX498" fmla="*/ 3875 w 10000"/>
                  <a:gd name="connsiteY498" fmla="*/ 8546 h 10000"/>
                  <a:gd name="connsiteX499" fmla="*/ 3892 w 10000"/>
                  <a:gd name="connsiteY499" fmla="*/ 8546 h 10000"/>
                  <a:gd name="connsiteX500" fmla="*/ 3900 w 10000"/>
                  <a:gd name="connsiteY500" fmla="*/ 8543 h 10000"/>
                  <a:gd name="connsiteX501" fmla="*/ 3906 w 10000"/>
                  <a:gd name="connsiteY501" fmla="*/ 8543 h 10000"/>
                  <a:gd name="connsiteX502" fmla="*/ 3922 w 10000"/>
                  <a:gd name="connsiteY502" fmla="*/ 8552 h 10000"/>
                  <a:gd name="connsiteX503" fmla="*/ 3939 w 10000"/>
                  <a:gd name="connsiteY503" fmla="*/ 8559 h 10000"/>
                  <a:gd name="connsiteX504" fmla="*/ 3953 w 10000"/>
                  <a:gd name="connsiteY504" fmla="*/ 8572 h 10000"/>
                  <a:gd name="connsiteX505" fmla="*/ 3956 w 10000"/>
                  <a:gd name="connsiteY505" fmla="*/ 8588 h 10000"/>
                  <a:gd name="connsiteX506" fmla="*/ 3956 w 10000"/>
                  <a:gd name="connsiteY506" fmla="*/ 8608 h 10000"/>
                  <a:gd name="connsiteX507" fmla="*/ 3972 w 10000"/>
                  <a:gd name="connsiteY507" fmla="*/ 8608 h 10000"/>
                  <a:gd name="connsiteX508" fmla="*/ 3986 w 10000"/>
                  <a:gd name="connsiteY508" fmla="*/ 8608 h 10000"/>
                  <a:gd name="connsiteX509" fmla="*/ 3997 w 10000"/>
                  <a:gd name="connsiteY509" fmla="*/ 8608 h 10000"/>
                  <a:gd name="connsiteX510" fmla="*/ 4006 w 10000"/>
                  <a:gd name="connsiteY510" fmla="*/ 8608 h 10000"/>
                  <a:gd name="connsiteX511" fmla="*/ 4006 w 10000"/>
                  <a:gd name="connsiteY511" fmla="*/ 8611 h 10000"/>
                  <a:gd name="connsiteX512" fmla="*/ 4011 w 10000"/>
                  <a:gd name="connsiteY512" fmla="*/ 8611 h 10000"/>
                  <a:gd name="connsiteX513" fmla="*/ 4022 w 10000"/>
                  <a:gd name="connsiteY513" fmla="*/ 8620 h 10000"/>
                  <a:gd name="connsiteX514" fmla="*/ 4042 w 10000"/>
                  <a:gd name="connsiteY514" fmla="*/ 8620 h 10000"/>
                  <a:gd name="connsiteX515" fmla="*/ 4050 w 10000"/>
                  <a:gd name="connsiteY515" fmla="*/ 8617 h 10000"/>
                  <a:gd name="connsiteX516" fmla="*/ 4069 w 10000"/>
                  <a:gd name="connsiteY516" fmla="*/ 8620 h 10000"/>
                  <a:gd name="connsiteX517" fmla="*/ 4086 w 10000"/>
                  <a:gd name="connsiteY517" fmla="*/ 8630 h 10000"/>
                  <a:gd name="connsiteX518" fmla="*/ 4108 w 10000"/>
                  <a:gd name="connsiteY518" fmla="*/ 8627 h 10000"/>
                  <a:gd name="connsiteX519" fmla="*/ 4125 w 10000"/>
                  <a:gd name="connsiteY519" fmla="*/ 8620 h 10000"/>
                  <a:gd name="connsiteX520" fmla="*/ 4133 w 10000"/>
                  <a:gd name="connsiteY520" fmla="*/ 8611 h 10000"/>
                  <a:gd name="connsiteX521" fmla="*/ 4139 w 10000"/>
                  <a:gd name="connsiteY521" fmla="*/ 8608 h 10000"/>
                  <a:gd name="connsiteX522" fmla="*/ 4147 w 10000"/>
                  <a:gd name="connsiteY522" fmla="*/ 8601 h 10000"/>
                  <a:gd name="connsiteX523" fmla="*/ 4155 w 10000"/>
                  <a:gd name="connsiteY523" fmla="*/ 8591 h 10000"/>
                  <a:gd name="connsiteX524" fmla="*/ 4166 w 10000"/>
                  <a:gd name="connsiteY524" fmla="*/ 8582 h 10000"/>
                  <a:gd name="connsiteX525" fmla="*/ 4183 w 10000"/>
                  <a:gd name="connsiteY525" fmla="*/ 8569 h 10000"/>
                  <a:gd name="connsiteX526" fmla="*/ 4191 w 10000"/>
                  <a:gd name="connsiteY526" fmla="*/ 8562 h 10000"/>
                  <a:gd name="connsiteX527" fmla="*/ 4208 w 10000"/>
                  <a:gd name="connsiteY527" fmla="*/ 8552 h 10000"/>
                  <a:gd name="connsiteX528" fmla="*/ 4230 w 10000"/>
                  <a:gd name="connsiteY528" fmla="*/ 8552 h 10000"/>
                  <a:gd name="connsiteX529" fmla="*/ 4238 w 10000"/>
                  <a:gd name="connsiteY529" fmla="*/ 8559 h 10000"/>
                  <a:gd name="connsiteX530" fmla="*/ 4247 w 10000"/>
                  <a:gd name="connsiteY530" fmla="*/ 8572 h 10000"/>
                  <a:gd name="connsiteX531" fmla="*/ 4252 w 10000"/>
                  <a:gd name="connsiteY531" fmla="*/ 8578 h 10000"/>
                  <a:gd name="connsiteX532" fmla="*/ 4263 w 10000"/>
                  <a:gd name="connsiteY532" fmla="*/ 8582 h 10000"/>
                  <a:gd name="connsiteX533" fmla="*/ 4277 w 10000"/>
                  <a:gd name="connsiteY533" fmla="*/ 8572 h 10000"/>
                  <a:gd name="connsiteX534" fmla="*/ 4294 w 10000"/>
                  <a:gd name="connsiteY534" fmla="*/ 8559 h 10000"/>
                  <a:gd name="connsiteX535" fmla="*/ 4302 w 10000"/>
                  <a:gd name="connsiteY535" fmla="*/ 8546 h 10000"/>
                  <a:gd name="connsiteX536" fmla="*/ 4310 w 10000"/>
                  <a:gd name="connsiteY536" fmla="*/ 8543 h 10000"/>
                  <a:gd name="connsiteX537" fmla="*/ 4313 w 10000"/>
                  <a:gd name="connsiteY537" fmla="*/ 8543 h 10000"/>
                  <a:gd name="connsiteX538" fmla="*/ 4332 w 10000"/>
                  <a:gd name="connsiteY538" fmla="*/ 8546 h 10000"/>
                  <a:gd name="connsiteX539" fmla="*/ 4335 w 10000"/>
                  <a:gd name="connsiteY539" fmla="*/ 8559 h 10000"/>
                  <a:gd name="connsiteX540" fmla="*/ 4349 w 10000"/>
                  <a:gd name="connsiteY540" fmla="*/ 8588 h 10000"/>
                  <a:gd name="connsiteX541" fmla="*/ 4360 w 10000"/>
                  <a:gd name="connsiteY541" fmla="*/ 8591 h 10000"/>
                  <a:gd name="connsiteX542" fmla="*/ 4366 w 10000"/>
                  <a:gd name="connsiteY542" fmla="*/ 8591 h 10000"/>
                  <a:gd name="connsiteX543" fmla="*/ 4382 w 10000"/>
                  <a:gd name="connsiteY543" fmla="*/ 8598 h 10000"/>
                  <a:gd name="connsiteX544" fmla="*/ 4385 w 10000"/>
                  <a:gd name="connsiteY544" fmla="*/ 8598 h 10000"/>
                  <a:gd name="connsiteX545" fmla="*/ 4402 w 10000"/>
                  <a:gd name="connsiteY545" fmla="*/ 8598 h 10000"/>
                  <a:gd name="connsiteX546" fmla="*/ 4421 w 10000"/>
                  <a:gd name="connsiteY546" fmla="*/ 8591 h 10000"/>
                  <a:gd name="connsiteX547" fmla="*/ 4440 w 10000"/>
                  <a:gd name="connsiteY547" fmla="*/ 8591 h 10000"/>
                  <a:gd name="connsiteX548" fmla="*/ 4449 w 10000"/>
                  <a:gd name="connsiteY548" fmla="*/ 8598 h 10000"/>
                  <a:gd name="connsiteX549" fmla="*/ 4454 w 10000"/>
                  <a:gd name="connsiteY549" fmla="*/ 8617 h 10000"/>
                  <a:gd name="connsiteX550" fmla="*/ 4463 w 10000"/>
                  <a:gd name="connsiteY550" fmla="*/ 8608 h 10000"/>
                  <a:gd name="connsiteX551" fmla="*/ 4474 w 10000"/>
                  <a:gd name="connsiteY551" fmla="*/ 8608 h 10000"/>
                  <a:gd name="connsiteX552" fmla="*/ 4490 w 10000"/>
                  <a:gd name="connsiteY552" fmla="*/ 8617 h 10000"/>
                  <a:gd name="connsiteX553" fmla="*/ 4504 w 10000"/>
                  <a:gd name="connsiteY553" fmla="*/ 8617 h 10000"/>
                  <a:gd name="connsiteX554" fmla="*/ 4518 w 10000"/>
                  <a:gd name="connsiteY554" fmla="*/ 8617 h 10000"/>
                  <a:gd name="connsiteX555" fmla="*/ 4535 w 10000"/>
                  <a:gd name="connsiteY555" fmla="*/ 8611 h 10000"/>
                  <a:gd name="connsiteX556" fmla="*/ 4546 w 10000"/>
                  <a:gd name="connsiteY556" fmla="*/ 8611 h 10000"/>
                  <a:gd name="connsiteX557" fmla="*/ 4562 w 10000"/>
                  <a:gd name="connsiteY557" fmla="*/ 8611 h 10000"/>
                  <a:gd name="connsiteX558" fmla="*/ 4571 w 10000"/>
                  <a:gd name="connsiteY558" fmla="*/ 8611 h 10000"/>
                  <a:gd name="connsiteX559" fmla="*/ 4579 w 10000"/>
                  <a:gd name="connsiteY559" fmla="*/ 8608 h 10000"/>
                  <a:gd name="connsiteX560" fmla="*/ 4584 w 10000"/>
                  <a:gd name="connsiteY560" fmla="*/ 8608 h 10000"/>
                  <a:gd name="connsiteX561" fmla="*/ 4601 w 10000"/>
                  <a:gd name="connsiteY561" fmla="*/ 8617 h 10000"/>
                  <a:gd name="connsiteX562" fmla="*/ 4609 w 10000"/>
                  <a:gd name="connsiteY562" fmla="*/ 8627 h 10000"/>
                  <a:gd name="connsiteX563" fmla="*/ 4618 w 10000"/>
                  <a:gd name="connsiteY563" fmla="*/ 8637 h 10000"/>
                  <a:gd name="connsiteX564" fmla="*/ 4618 w 10000"/>
                  <a:gd name="connsiteY564" fmla="*/ 8646 h 10000"/>
                  <a:gd name="connsiteX565" fmla="*/ 4634 w 10000"/>
                  <a:gd name="connsiteY565" fmla="*/ 8656 h 10000"/>
                  <a:gd name="connsiteX566" fmla="*/ 4640 w 10000"/>
                  <a:gd name="connsiteY566" fmla="*/ 8659 h 10000"/>
                  <a:gd name="connsiteX567" fmla="*/ 4651 w 10000"/>
                  <a:gd name="connsiteY567" fmla="*/ 8666 h 10000"/>
                  <a:gd name="connsiteX568" fmla="*/ 4657 w 10000"/>
                  <a:gd name="connsiteY568" fmla="*/ 8659 h 10000"/>
                  <a:gd name="connsiteX569" fmla="*/ 4668 w 10000"/>
                  <a:gd name="connsiteY569" fmla="*/ 8650 h 10000"/>
                  <a:gd name="connsiteX570" fmla="*/ 4676 w 10000"/>
                  <a:gd name="connsiteY570" fmla="*/ 8650 h 10000"/>
                  <a:gd name="connsiteX571" fmla="*/ 4690 w 10000"/>
                  <a:gd name="connsiteY571" fmla="*/ 8650 h 10000"/>
                  <a:gd name="connsiteX572" fmla="*/ 4698 w 10000"/>
                  <a:gd name="connsiteY572" fmla="*/ 8650 h 10000"/>
                  <a:gd name="connsiteX573" fmla="*/ 4704 w 10000"/>
                  <a:gd name="connsiteY573" fmla="*/ 8650 h 10000"/>
                  <a:gd name="connsiteX574" fmla="*/ 4706 w 10000"/>
                  <a:gd name="connsiteY574" fmla="*/ 8659 h 10000"/>
                  <a:gd name="connsiteX575" fmla="*/ 4706 w 10000"/>
                  <a:gd name="connsiteY575" fmla="*/ 8666 h 10000"/>
                  <a:gd name="connsiteX576" fmla="*/ 4723 w 10000"/>
                  <a:gd name="connsiteY576" fmla="*/ 8682 h 10000"/>
                  <a:gd name="connsiteX577" fmla="*/ 4737 w 10000"/>
                  <a:gd name="connsiteY577" fmla="*/ 8682 h 10000"/>
                  <a:gd name="connsiteX578" fmla="*/ 4745 w 10000"/>
                  <a:gd name="connsiteY578" fmla="*/ 8676 h 10000"/>
                  <a:gd name="connsiteX579" fmla="*/ 4756 w 10000"/>
                  <a:gd name="connsiteY579" fmla="*/ 8666 h 10000"/>
                  <a:gd name="connsiteX580" fmla="*/ 4765 w 10000"/>
                  <a:gd name="connsiteY580" fmla="*/ 8666 h 10000"/>
                  <a:gd name="connsiteX581" fmla="*/ 4765 w 10000"/>
                  <a:gd name="connsiteY581" fmla="*/ 8682 h 10000"/>
                  <a:gd name="connsiteX582" fmla="*/ 4770 w 10000"/>
                  <a:gd name="connsiteY582" fmla="*/ 8701 h 10000"/>
                  <a:gd name="connsiteX583" fmla="*/ 4778 w 10000"/>
                  <a:gd name="connsiteY583" fmla="*/ 8705 h 10000"/>
                  <a:gd name="connsiteX584" fmla="*/ 4795 w 10000"/>
                  <a:gd name="connsiteY584" fmla="*/ 8714 h 10000"/>
                  <a:gd name="connsiteX585" fmla="*/ 4812 w 10000"/>
                  <a:gd name="connsiteY585" fmla="*/ 8714 h 10000"/>
                  <a:gd name="connsiteX586" fmla="*/ 4825 w 10000"/>
                  <a:gd name="connsiteY586" fmla="*/ 8705 h 10000"/>
                  <a:gd name="connsiteX587" fmla="*/ 4825 w 10000"/>
                  <a:gd name="connsiteY587" fmla="*/ 8701 h 10000"/>
                  <a:gd name="connsiteX588" fmla="*/ 4828 w 10000"/>
                  <a:gd name="connsiteY588" fmla="*/ 8701 h 10000"/>
                  <a:gd name="connsiteX589" fmla="*/ 4837 w 10000"/>
                  <a:gd name="connsiteY589" fmla="*/ 8692 h 10000"/>
                  <a:gd name="connsiteX590" fmla="*/ 4842 w 10000"/>
                  <a:gd name="connsiteY590" fmla="*/ 8685 h 10000"/>
                  <a:gd name="connsiteX591" fmla="*/ 4859 w 10000"/>
                  <a:gd name="connsiteY591" fmla="*/ 8692 h 10000"/>
                  <a:gd name="connsiteX592" fmla="*/ 4870 w 10000"/>
                  <a:gd name="connsiteY592" fmla="*/ 8701 h 10000"/>
                  <a:gd name="connsiteX593" fmla="*/ 4878 w 10000"/>
                  <a:gd name="connsiteY593" fmla="*/ 8714 h 10000"/>
                  <a:gd name="connsiteX594" fmla="*/ 4892 w 10000"/>
                  <a:gd name="connsiteY594" fmla="*/ 8724 h 10000"/>
                  <a:gd name="connsiteX595" fmla="*/ 4900 w 10000"/>
                  <a:gd name="connsiteY595" fmla="*/ 8724 h 10000"/>
                  <a:gd name="connsiteX596" fmla="*/ 4906 w 10000"/>
                  <a:gd name="connsiteY596" fmla="*/ 8705 h 10000"/>
                  <a:gd name="connsiteX597" fmla="*/ 4925 w 10000"/>
                  <a:gd name="connsiteY597" fmla="*/ 8724 h 10000"/>
                  <a:gd name="connsiteX598" fmla="*/ 4939 w 10000"/>
                  <a:gd name="connsiteY598" fmla="*/ 8701 h 10000"/>
                  <a:gd name="connsiteX599" fmla="*/ 4950 w 10000"/>
                  <a:gd name="connsiteY599" fmla="*/ 8695 h 10000"/>
                  <a:gd name="connsiteX600" fmla="*/ 4956 w 10000"/>
                  <a:gd name="connsiteY600" fmla="*/ 8692 h 10000"/>
                  <a:gd name="connsiteX601" fmla="*/ 4986 w 10000"/>
                  <a:gd name="connsiteY601" fmla="*/ 8705 h 10000"/>
                  <a:gd name="connsiteX602" fmla="*/ 5003 w 10000"/>
                  <a:gd name="connsiteY602" fmla="*/ 8701 h 10000"/>
                  <a:gd name="connsiteX603" fmla="*/ 5011 w 10000"/>
                  <a:gd name="connsiteY603" fmla="*/ 8692 h 10000"/>
                  <a:gd name="connsiteX604" fmla="*/ 5028 w 10000"/>
                  <a:gd name="connsiteY604" fmla="*/ 8682 h 10000"/>
                  <a:gd name="connsiteX605" fmla="*/ 5030 w 10000"/>
                  <a:gd name="connsiteY605" fmla="*/ 8659 h 10000"/>
                  <a:gd name="connsiteX606" fmla="*/ 5039 w 10000"/>
                  <a:gd name="connsiteY606" fmla="*/ 8656 h 10000"/>
                  <a:gd name="connsiteX607" fmla="*/ 5053 w 10000"/>
                  <a:gd name="connsiteY607" fmla="*/ 8669 h 10000"/>
                  <a:gd name="connsiteX608" fmla="*/ 5061 w 10000"/>
                  <a:gd name="connsiteY608" fmla="*/ 8669 h 10000"/>
                  <a:gd name="connsiteX609" fmla="*/ 5061 w 10000"/>
                  <a:gd name="connsiteY609" fmla="*/ 8676 h 10000"/>
                  <a:gd name="connsiteX610" fmla="*/ 5069 w 10000"/>
                  <a:gd name="connsiteY610" fmla="*/ 8669 h 10000"/>
                  <a:gd name="connsiteX611" fmla="*/ 5083 w 10000"/>
                  <a:gd name="connsiteY611" fmla="*/ 8669 h 10000"/>
                  <a:gd name="connsiteX612" fmla="*/ 5100 w 10000"/>
                  <a:gd name="connsiteY612" fmla="*/ 8669 h 10000"/>
                  <a:gd name="connsiteX613" fmla="*/ 5119 w 10000"/>
                  <a:gd name="connsiteY613" fmla="*/ 8682 h 10000"/>
                  <a:gd name="connsiteX614" fmla="*/ 5136 w 10000"/>
                  <a:gd name="connsiteY614" fmla="*/ 8692 h 10000"/>
                  <a:gd name="connsiteX615" fmla="*/ 5161 w 10000"/>
                  <a:gd name="connsiteY615" fmla="*/ 8701 h 10000"/>
                  <a:gd name="connsiteX616" fmla="*/ 5183 w 10000"/>
                  <a:gd name="connsiteY616" fmla="*/ 8701 h 10000"/>
                  <a:gd name="connsiteX617" fmla="*/ 5199 w 10000"/>
                  <a:gd name="connsiteY617" fmla="*/ 8701 h 10000"/>
                  <a:gd name="connsiteX618" fmla="*/ 5213 w 10000"/>
                  <a:gd name="connsiteY618" fmla="*/ 8705 h 10000"/>
                  <a:gd name="connsiteX619" fmla="*/ 5224 w 10000"/>
                  <a:gd name="connsiteY619" fmla="*/ 8701 h 10000"/>
                  <a:gd name="connsiteX620" fmla="*/ 5230 w 10000"/>
                  <a:gd name="connsiteY620" fmla="*/ 8701 h 10000"/>
                  <a:gd name="connsiteX621" fmla="*/ 5241 w 10000"/>
                  <a:gd name="connsiteY621" fmla="*/ 8676 h 10000"/>
                  <a:gd name="connsiteX622" fmla="*/ 5247 w 10000"/>
                  <a:gd name="connsiteY622" fmla="*/ 8666 h 10000"/>
                  <a:gd name="connsiteX623" fmla="*/ 5249 w 10000"/>
                  <a:gd name="connsiteY623" fmla="*/ 8646 h 10000"/>
                  <a:gd name="connsiteX624" fmla="*/ 5249 w 10000"/>
                  <a:gd name="connsiteY624" fmla="*/ 8650 h 10000"/>
                  <a:gd name="connsiteX625" fmla="*/ 5255 w 10000"/>
                  <a:gd name="connsiteY625" fmla="*/ 8646 h 10000"/>
                  <a:gd name="connsiteX626" fmla="*/ 5271 w 10000"/>
                  <a:gd name="connsiteY626" fmla="*/ 8650 h 10000"/>
                  <a:gd name="connsiteX627" fmla="*/ 5288 w 10000"/>
                  <a:gd name="connsiteY627" fmla="*/ 8666 h 10000"/>
                  <a:gd name="connsiteX628" fmla="*/ 5296 w 10000"/>
                  <a:gd name="connsiteY628" fmla="*/ 8666 h 10000"/>
                  <a:gd name="connsiteX629" fmla="*/ 5310 w 10000"/>
                  <a:gd name="connsiteY629" fmla="*/ 8656 h 10000"/>
                  <a:gd name="connsiteX630" fmla="*/ 5321 w 10000"/>
                  <a:gd name="connsiteY630" fmla="*/ 8650 h 10000"/>
                  <a:gd name="connsiteX631" fmla="*/ 5338 w 10000"/>
                  <a:gd name="connsiteY631" fmla="*/ 8650 h 10000"/>
                  <a:gd name="connsiteX632" fmla="*/ 5360 w 10000"/>
                  <a:gd name="connsiteY632" fmla="*/ 8640 h 10000"/>
                  <a:gd name="connsiteX633" fmla="*/ 5366 w 10000"/>
                  <a:gd name="connsiteY633" fmla="*/ 8637 h 10000"/>
                  <a:gd name="connsiteX634" fmla="*/ 5368 w 10000"/>
                  <a:gd name="connsiteY634" fmla="*/ 8637 h 10000"/>
                  <a:gd name="connsiteX635" fmla="*/ 5382 w 10000"/>
                  <a:gd name="connsiteY635" fmla="*/ 8630 h 10000"/>
                  <a:gd name="connsiteX636" fmla="*/ 5391 w 10000"/>
                  <a:gd name="connsiteY636" fmla="*/ 8630 h 10000"/>
                  <a:gd name="connsiteX637" fmla="*/ 5402 w 10000"/>
                  <a:gd name="connsiteY637" fmla="*/ 8637 h 10000"/>
                  <a:gd name="connsiteX638" fmla="*/ 5418 w 10000"/>
                  <a:gd name="connsiteY638" fmla="*/ 8656 h 10000"/>
                  <a:gd name="connsiteX639" fmla="*/ 5432 w 10000"/>
                  <a:gd name="connsiteY639" fmla="*/ 8666 h 10000"/>
                  <a:gd name="connsiteX640" fmla="*/ 5443 w 10000"/>
                  <a:gd name="connsiteY640" fmla="*/ 8682 h 10000"/>
                  <a:gd name="connsiteX641" fmla="*/ 5457 w 10000"/>
                  <a:gd name="connsiteY641" fmla="*/ 8692 h 10000"/>
                  <a:gd name="connsiteX642" fmla="*/ 5471 w 10000"/>
                  <a:gd name="connsiteY642" fmla="*/ 8705 h 10000"/>
                  <a:gd name="connsiteX643" fmla="*/ 5488 w 10000"/>
                  <a:gd name="connsiteY643" fmla="*/ 8711 h 10000"/>
                  <a:gd name="connsiteX644" fmla="*/ 5490 w 10000"/>
                  <a:gd name="connsiteY644" fmla="*/ 8721 h 10000"/>
                  <a:gd name="connsiteX645" fmla="*/ 5512 w 10000"/>
                  <a:gd name="connsiteY645" fmla="*/ 8724 h 10000"/>
                  <a:gd name="connsiteX646" fmla="*/ 5521 w 10000"/>
                  <a:gd name="connsiteY646" fmla="*/ 8714 h 10000"/>
                  <a:gd name="connsiteX647" fmla="*/ 5524 w 10000"/>
                  <a:gd name="connsiteY647" fmla="*/ 8714 h 10000"/>
                  <a:gd name="connsiteX648" fmla="*/ 5532 w 10000"/>
                  <a:gd name="connsiteY648" fmla="*/ 8721 h 10000"/>
                  <a:gd name="connsiteX649" fmla="*/ 5540 w 10000"/>
                  <a:gd name="connsiteY649" fmla="*/ 8724 h 10000"/>
                  <a:gd name="connsiteX650" fmla="*/ 5562 w 10000"/>
                  <a:gd name="connsiteY650" fmla="*/ 8750 h 10000"/>
                  <a:gd name="connsiteX651" fmla="*/ 5562 w 10000"/>
                  <a:gd name="connsiteY651" fmla="*/ 8760 h 10000"/>
                  <a:gd name="connsiteX652" fmla="*/ 5571 w 10000"/>
                  <a:gd name="connsiteY652" fmla="*/ 8782 h 10000"/>
                  <a:gd name="connsiteX653" fmla="*/ 5579 w 10000"/>
                  <a:gd name="connsiteY653" fmla="*/ 8789 h 10000"/>
                  <a:gd name="connsiteX654" fmla="*/ 5593 w 10000"/>
                  <a:gd name="connsiteY654" fmla="*/ 8789 h 10000"/>
                  <a:gd name="connsiteX655" fmla="*/ 5596 w 10000"/>
                  <a:gd name="connsiteY655" fmla="*/ 8789 h 10000"/>
                  <a:gd name="connsiteX656" fmla="*/ 5626 w 10000"/>
                  <a:gd name="connsiteY656" fmla="*/ 8782 h 10000"/>
                  <a:gd name="connsiteX657" fmla="*/ 5629 w 10000"/>
                  <a:gd name="connsiteY657" fmla="*/ 8782 h 10000"/>
                  <a:gd name="connsiteX658" fmla="*/ 5637 w 10000"/>
                  <a:gd name="connsiteY658" fmla="*/ 8779 h 10000"/>
                  <a:gd name="connsiteX659" fmla="*/ 5648 w 10000"/>
                  <a:gd name="connsiteY659" fmla="*/ 8789 h 10000"/>
                  <a:gd name="connsiteX660" fmla="*/ 5665 w 10000"/>
                  <a:gd name="connsiteY660" fmla="*/ 8795 h 10000"/>
                  <a:gd name="connsiteX661" fmla="*/ 5676 w 10000"/>
                  <a:gd name="connsiteY661" fmla="*/ 8789 h 10000"/>
                  <a:gd name="connsiteX662" fmla="*/ 5684 w 10000"/>
                  <a:gd name="connsiteY662" fmla="*/ 8782 h 10000"/>
                  <a:gd name="connsiteX663" fmla="*/ 5693 w 10000"/>
                  <a:gd name="connsiteY663" fmla="*/ 8789 h 10000"/>
                  <a:gd name="connsiteX664" fmla="*/ 5715 w 10000"/>
                  <a:gd name="connsiteY664" fmla="*/ 8808 h 10000"/>
                  <a:gd name="connsiteX665" fmla="*/ 5731 w 10000"/>
                  <a:gd name="connsiteY665" fmla="*/ 8808 h 10000"/>
                  <a:gd name="connsiteX666" fmla="*/ 5740 w 10000"/>
                  <a:gd name="connsiteY666" fmla="*/ 8808 h 10000"/>
                  <a:gd name="connsiteX667" fmla="*/ 5765 w 10000"/>
                  <a:gd name="connsiteY667" fmla="*/ 8818 h 10000"/>
                  <a:gd name="connsiteX668" fmla="*/ 5781 w 10000"/>
                  <a:gd name="connsiteY668" fmla="*/ 8824 h 10000"/>
                  <a:gd name="connsiteX669" fmla="*/ 5798 w 10000"/>
                  <a:gd name="connsiteY669" fmla="*/ 8834 h 10000"/>
                  <a:gd name="connsiteX670" fmla="*/ 5814 w 10000"/>
                  <a:gd name="connsiteY670" fmla="*/ 8837 h 10000"/>
                  <a:gd name="connsiteX671" fmla="*/ 5831 w 10000"/>
                  <a:gd name="connsiteY671" fmla="*/ 8844 h 10000"/>
                  <a:gd name="connsiteX672" fmla="*/ 5842 w 10000"/>
                  <a:gd name="connsiteY672" fmla="*/ 8847 h 10000"/>
                  <a:gd name="connsiteX673" fmla="*/ 5859 w 10000"/>
                  <a:gd name="connsiteY673" fmla="*/ 8857 h 10000"/>
                  <a:gd name="connsiteX674" fmla="*/ 5870 w 10000"/>
                  <a:gd name="connsiteY674" fmla="*/ 8867 h 10000"/>
                  <a:gd name="connsiteX675" fmla="*/ 5878 w 10000"/>
                  <a:gd name="connsiteY675" fmla="*/ 8873 h 10000"/>
                  <a:gd name="connsiteX676" fmla="*/ 5895 w 10000"/>
                  <a:gd name="connsiteY676" fmla="*/ 8873 h 10000"/>
                  <a:gd name="connsiteX677" fmla="*/ 5911 w 10000"/>
                  <a:gd name="connsiteY677" fmla="*/ 8873 h 10000"/>
                  <a:gd name="connsiteX678" fmla="*/ 5931 w 10000"/>
                  <a:gd name="connsiteY678" fmla="*/ 8873 h 10000"/>
                  <a:gd name="connsiteX679" fmla="*/ 5950 w 10000"/>
                  <a:gd name="connsiteY679" fmla="*/ 8867 h 10000"/>
                  <a:gd name="connsiteX680" fmla="*/ 5967 w 10000"/>
                  <a:gd name="connsiteY680" fmla="*/ 8867 h 10000"/>
                  <a:gd name="connsiteX681" fmla="*/ 5975 w 10000"/>
                  <a:gd name="connsiteY681" fmla="*/ 8873 h 10000"/>
                  <a:gd name="connsiteX682" fmla="*/ 6000 w 10000"/>
                  <a:gd name="connsiteY682" fmla="*/ 8883 h 10000"/>
                  <a:gd name="connsiteX683" fmla="*/ 5997 w 10000"/>
                  <a:gd name="connsiteY683" fmla="*/ 8886 h 10000"/>
                  <a:gd name="connsiteX684" fmla="*/ 5997 w 10000"/>
                  <a:gd name="connsiteY684" fmla="*/ 8896 h 10000"/>
                  <a:gd name="connsiteX685" fmla="*/ 6014 w 10000"/>
                  <a:gd name="connsiteY685" fmla="*/ 8892 h 10000"/>
                  <a:gd name="connsiteX686" fmla="*/ 6028 w 10000"/>
                  <a:gd name="connsiteY686" fmla="*/ 8892 h 10000"/>
                  <a:gd name="connsiteX687" fmla="*/ 6053 w 10000"/>
                  <a:gd name="connsiteY687" fmla="*/ 8886 h 10000"/>
                  <a:gd name="connsiteX688" fmla="*/ 6072 w 10000"/>
                  <a:gd name="connsiteY688" fmla="*/ 8876 h 10000"/>
                  <a:gd name="connsiteX689" fmla="*/ 6089 w 10000"/>
                  <a:gd name="connsiteY689" fmla="*/ 8867 h 10000"/>
                  <a:gd name="connsiteX690" fmla="*/ 6111 w 10000"/>
                  <a:gd name="connsiteY690" fmla="*/ 8857 h 10000"/>
                  <a:gd name="connsiteX691" fmla="*/ 6127 w 10000"/>
                  <a:gd name="connsiteY691" fmla="*/ 8847 h 10000"/>
                  <a:gd name="connsiteX692" fmla="*/ 6152 w 10000"/>
                  <a:gd name="connsiteY692" fmla="*/ 8834 h 10000"/>
                  <a:gd name="connsiteX693" fmla="*/ 6183 w 10000"/>
                  <a:gd name="connsiteY693" fmla="*/ 8828 h 10000"/>
                  <a:gd name="connsiteX694" fmla="*/ 6175 w 10000"/>
                  <a:gd name="connsiteY694" fmla="*/ 8844 h 10000"/>
                  <a:gd name="connsiteX695" fmla="*/ 6169 w 10000"/>
                  <a:gd name="connsiteY695" fmla="*/ 8863 h 10000"/>
                  <a:gd name="connsiteX696" fmla="*/ 6158 w 10000"/>
                  <a:gd name="connsiteY696" fmla="*/ 8886 h 10000"/>
                  <a:gd name="connsiteX697" fmla="*/ 6152 w 10000"/>
                  <a:gd name="connsiteY697" fmla="*/ 8896 h 10000"/>
                  <a:gd name="connsiteX698" fmla="*/ 6150 w 10000"/>
                  <a:gd name="connsiteY698" fmla="*/ 8909 h 10000"/>
                  <a:gd name="connsiteX699" fmla="*/ 6152 w 10000"/>
                  <a:gd name="connsiteY699" fmla="*/ 8938 h 10000"/>
                  <a:gd name="connsiteX700" fmla="*/ 6158 w 10000"/>
                  <a:gd name="connsiteY700" fmla="*/ 8957 h 10000"/>
                  <a:gd name="connsiteX701" fmla="*/ 6161 w 10000"/>
                  <a:gd name="connsiteY701" fmla="*/ 8980 h 10000"/>
                  <a:gd name="connsiteX702" fmla="*/ 6166 w 10000"/>
                  <a:gd name="connsiteY702" fmla="*/ 8999 h 10000"/>
                  <a:gd name="connsiteX703" fmla="*/ 6175 w 10000"/>
                  <a:gd name="connsiteY703" fmla="*/ 9032 h 10000"/>
                  <a:gd name="connsiteX704" fmla="*/ 6183 w 10000"/>
                  <a:gd name="connsiteY704" fmla="*/ 9051 h 10000"/>
                  <a:gd name="connsiteX705" fmla="*/ 6191 w 10000"/>
                  <a:gd name="connsiteY705" fmla="*/ 9064 h 10000"/>
                  <a:gd name="connsiteX706" fmla="*/ 6194 w 10000"/>
                  <a:gd name="connsiteY706" fmla="*/ 9084 h 10000"/>
                  <a:gd name="connsiteX707" fmla="*/ 6208 w 10000"/>
                  <a:gd name="connsiteY707" fmla="*/ 9103 h 10000"/>
                  <a:gd name="connsiteX708" fmla="*/ 6208 w 10000"/>
                  <a:gd name="connsiteY708" fmla="*/ 9113 h 10000"/>
                  <a:gd name="connsiteX709" fmla="*/ 6216 w 10000"/>
                  <a:gd name="connsiteY709" fmla="*/ 9129 h 10000"/>
                  <a:gd name="connsiteX710" fmla="*/ 6230 w 10000"/>
                  <a:gd name="connsiteY710" fmla="*/ 9148 h 10000"/>
                  <a:gd name="connsiteX711" fmla="*/ 6241 w 10000"/>
                  <a:gd name="connsiteY711" fmla="*/ 9165 h 10000"/>
                  <a:gd name="connsiteX712" fmla="*/ 6249 w 10000"/>
                  <a:gd name="connsiteY712" fmla="*/ 9168 h 10000"/>
                  <a:gd name="connsiteX713" fmla="*/ 6266 w 10000"/>
                  <a:gd name="connsiteY713" fmla="*/ 9184 h 10000"/>
                  <a:gd name="connsiteX714" fmla="*/ 6280 w 10000"/>
                  <a:gd name="connsiteY714" fmla="*/ 9184 h 10000"/>
                  <a:gd name="connsiteX715" fmla="*/ 6288 w 10000"/>
                  <a:gd name="connsiteY715" fmla="*/ 9177 h 10000"/>
                  <a:gd name="connsiteX716" fmla="*/ 6299 w 10000"/>
                  <a:gd name="connsiteY716" fmla="*/ 9187 h 10000"/>
                  <a:gd name="connsiteX717" fmla="*/ 6305 w 10000"/>
                  <a:gd name="connsiteY717" fmla="*/ 9197 h 10000"/>
                  <a:gd name="connsiteX718" fmla="*/ 6310 w 10000"/>
                  <a:gd name="connsiteY718" fmla="*/ 9197 h 10000"/>
                  <a:gd name="connsiteX719" fmla="*/ 6321 w 10000"/>
                  <a:gd name="connsiteY719" fmla="*/ 9213 h 10000"/>
                  <a:gd name="connsiteX720" fmla="*/ 6335 w 10000"/>
                  <a:gd name="connsiteY720" fmla="*/ 9223 h 10000"/>
                  <a:gd name="connsiteX721" fmla="*/ 6338 w 10000"/>
                  <a:gd name="connsiteY721" fmla="*/ 9223 h 10000"/>
                  <a:gd name="connsiteX722" fmla="*/ 6355 w 10000"/>
                  <a:gd name="connsiteY722" fmla="*/ 9226 h 10000"/>
                  <a:gd name="connsiteX723" fmla="*/ 6363 w 10000"/>
                  <a:gd name="connsiteY723" fmla="*/ 9236 h 10000"/>
                  <a:gd name="connsiteX724" fmla="*/ 6380 w 10000"/>
                  <a:gd name="connsiteY724" fmla="*/ 9258 h 10000"/>
                  <a:gd name="connsiteX725" fmla="*/ 6393 w 10000"/>
                  <a:gd name="connsiteY725" fmla="*/ 9278 h 10000"/>
                  <a:gd name="connsiteX726" fmla="*/ 6396 w 10000"/>
                  <a:gd name="connsiteY726" fmla="*/ 9288 h 10000"/>
                  <a:gd name="connsiteX727" fmla="*/ 6407 w 10000"/>
                  <a:gd name="connsiteY727" fmla="*/ 9297 h 10000"/>
                  <a:gd name="connsiteX728" fmla="*/ 6410 w 10000"/>
                  <a:gd name="connsiteY728" fmla="*/ 9307 h 10000"/>
                  <a:gd name="connsiteX729" fmla="*/ 6416 w 10000"/>
                  <a:gd name="connsiteY729" fmla="*/ 9317 h 10000"/>
                  <a:gd name="connsiteX730" fmla="*/ 6424 w 10000"/>
                  <a:gd name="connsiteY730" fmla="*/ 9326 h 10000"/>
                  <a:gd name="connsiteX731" fmla="*/ 6435 w 10000"/>
                  <a:gd name="connsiteY731" fmla="*/ 9336 h 10000"/>
                  <a:gd name="connsiteX732" fmla="*/ 6443 w 10000"/>
                  <a:gd name="connsiteY732" fmla="*/ 9346 h 10000"/>
                  <a:gd name="connsiteX733" fmla="*/ 6449 w 10000"/>
                  <a:gd name="connsiteY733" fmla="*/ 9362 h 10000"/>
                  <a:gd name="connsiteX734" fmla="*/ 6452 w 10000"/>
                  <a:gd name="connsiteY734" fmla="*/ 9372 h 10000"/>
                  <a:gd name="connsiteX735" fmla="*/ 6449 w 10000"/>
                  <a:gd name="connsiteY735" fmla="*/ 9381 h 10000"/>
                  <a:gd name="connsiteX736" fmla="*/ 6465 w 10000"/>
                  <a:gd name="connsiteY736" fmla="*/ 9394 h 10000"/>
                  <a:gd name="connsiteX737" fmla="*/ 6468 w 10000"/>
                  <a:gd name="connsiteY737" fmla="*/ 9420 h 10000"/>
                  <a:gd name="connsiteX738" fmla="*/ 6493 w 10000"/>
                  <a:gd name="connsiteY738" fmla="*/ 9430 h 10000"/>
                  <a:gd name="connsiteX739" fmla="*/ 6507 w 10000"/>
                  <a:gd name="connsiteY739" fmla="*/ 9440 h 10000"/>
                  <a:gd name="connsiteX740" fmla="*/ 6524 w 10000"/>
                  <a:gd name="connsiteY740" fmla="*/ 9459 h 10000"/>
                  <a:gd name="connsiteX741" fmla="*/ 6532 w 10000"/>
                  <a:gd name="connsiteY741" fmla="*/ 9485 h 10000"/>
                  <a:gd name="connsiteX742" fmla="*/ 6537 w 10000"/>
                  <a:gd name="connsiteY742" fmla="*/ 9498 h 10000"/>
                  <a:gd name="connsiteX743" fmla="*/ 6571 w 10000"/>
                  <a:gd name="connsiteY743" fmla="*/ 9508 h 10000"/>
                  <a:gd name="connsiteX744" fmla="*/ 6596 w 10000"/>
                  <a:gd name="connsiteY744" fmla="*/ 9508 h 10000"/>
                  <a:gd name="connsiteX745" fmla="*/ 6637 w 10000"/>
                  <a:gd name="connsiteY745" fmla="*/ 9517 h 10000"/>
                  <a:gd name="connsiteX746" fmla="*/ 6662 w 10000"/>
                  <a:gd name="connsiteY746" fmla="*/ 9524 h 10000"/>
                  <a:gd name="connsiteX747" fmla="*/ 6679 w 10000"/>
                  <a:gd name="connsiteY747" fmla="*/ 9517 h 10000"/>
                  <a:gd name="connsiteX748" fmla="*/ 6679 w 10000"/>
                  <a:gd name="connsiteY748" fmla="*/ 9505 h 10000"/>
                  <a:gd name="connsiteX749" fmla="*/ 6690 w 10000"/>
                  <a:gd name="connsiteY749" fmla="*/ 9485 h 10000"/>
                  <a:gd name="connsiteX750" fmla="*/ 6693 w 10000"/>
                  <a:gd name="connsiteY750" fmla="*/ 9479 h 10000"/>
                  <a:gd name="connsiteX751" fmla="*/ 6706 w 10000"/>
                  <a:gd name="connsiteY751" fmla="*/ 9469 h 10000"/>
                  <a:gd name="connsiteX752" fmla="*/ 6709 w 10000"/>
                  <a:gd name="connsiteY752" fmla="*/ 9462 h 10000"/>
                  <a:gd name="connsiteX753" fmla="*/ 6717 w 10000"/>
                  <a:gd name="connsiteY753" fmla="*/ 9459 h 10000"/>
                  <a:gd name="connsiteX754" fmla="*/ 6726 w 10000"/>
                  <a:gd name="connsiteY754" fmla="*/ 9459 h 10000"/>
                  <a:gd name="connsiteX755" fmla="*/ 6742 w 10000"/>
                  <a:gd name="connsiteY755" fmla="*/ 9462 h 10000"/>
                  <a:gd name="connsiteX756" fmla="*/ 6759 w 10000"/>
                  <a:gd name="connsiteY756" fmla="*/ 9479 h 10000"/>
                  <a:gd name="connsiteX757" fmla="*/ 6781 w 10000"/>
                  <a:gd name="connsiteY757" fmla="*/ 9485 h 10000"/>
                  <a:gd name="connsiteX758" fmla="*/ 6795 w 10000"/>
                  <a:gd name="connsiteY758" fmla="*/ 9485 h 10000"/>
                  <a:gd name="connsiteX759" fmla="*/ 6803 w 10000"/>
                  <a:gd name="connsiteY759" fmla="*/ 9498 h 10000"/>
                  <a:gd name="connsiteX760" fmla="*/ 6806 w 10000"/>
                  <a:gd name="connsiteY760" fmla="*/ 9508 h 10000"/>
                  <a:gd name="connsiteX761" fmla="*/ 6823 w 10000"/>
                  <a:gd name="connsiteY761" fmla="*/ 9514 h 10000"/>
                  <a:gd name="connsiteX762" fmla="*/ 6831 w 10000"/>
                  <a:gd name="connsiteY762" fmla="*/ 9514 h 10000"/>
                  <a:gd name="connsiteX763" fmla="*/ 6848 w 10000"/>
                  <a:gd name="connsiteY763" fmla="*/ 9514 h 10000"/>
                  <a:gd name="connsiteX764" fmla="*/ 6856 w 10000"/>
                  <a:gd name="connsiteY764" fmla="*/ 9517 h 10000"/>
                  <a:gd name="connsiteX765" fmla="*/ 6878 w 10000"/>
                  <a:gd name="connsiteY765" fmla="*/ 9524 h 10000"/>
                  <a:gd name="connsiteX766" fmla="*/ 6895 w 10000"/>
                  <a:gd name="connsiteY766" fmla="*/ 9524 h 10000"/>
                  <a:gd name="connsiteX767" fmla="*/ 6917 w 10000"/>
                  <a:gd name="connsiteY767" fmla="*/ 9527 h 10000"/>
                  <a:gd name="connsiteX768" fmla="*/ 6934 w 10000"/>
                  <a:gd name="connsiteY768" fmla="*/ 9534 h 10000"/>
                  <a:gd name="connsiteX769" fmla="*/ 6961 w 10000"/>
                  <a:gd name="connsiteY769" fmla="*/ 9543 h 10000"/>
                  <a:gd name="connsiteX770" fmla="*/ 6989 w 10000"/>
                  <a:gd name="connsiteY770" fmla="*/ 9547 h 10000"/>
                  <a:gd name="connsiteX771" fmla="*/ 7014 w 10000"/>
                  <a:gd name="connsiteY771" fmla="*/ 9543 h 10000"/>
                  <a:gd name="connsiteX772" fmla="*/ 7033 w 10000"/>
                  <a:gd name="connsiteY772" fmla="*/ 9543 h 10000"/>
                  <a:gd name="connsiteX773" fmla="*/ 7042 w 10000"/>
                  <a:gd name="connsiteY773" fmla="*/ 9547 h 10000"/>
                  <a:gd name="connsiteX774" fmla="*/ 7069 w 10000"/>
                  <a:gd name="connsiteY774" fmla="*/ 9647 h 10000"/>
                  <a:gd name="connsiteX775" fmla="*/ 7122 w 10000"/>
                  <a:gd name="connsiteY775" fmla="*/ 9734 h 10000"/>
                  <a:gd name="connsiteX776" fmla="*/ 7147 w 10000"/>
                  <a:gd name="connsiteY776" fmla="*/ 9744 h 10000"/>
                  <a:gd name="connsiteX777" fmla="*/ 7169 w 10000"/>
                  <a:gd name="connsiteY777" fmla="*/ 9741 h 10000"/>
                  <a:gd name="connsiteX778" fmla="*/ 7177 w 10000"/>
                  <a:gd name="connsiteY778" fmla="*/ 9744 h 10000"/>
                  <a:gd name="connsiteX779" fmla="*/ 7186 w 10000"/>
                  <a:gd name="connsiteY779" fmla="*/ 9754 h 10000"/>
                  <a:gd name="connsiteX780" fmla="*/ 7191 w 10000"/>
                  <a:gd name="connsiteY780" fmla="*/ 9773 h 10000"/>
                  <a:gd name="connsiteX781" fmla="*/ 7208 w 10000"/>
                  <a:gd name="connsiteY781" fmla="*/ 9783 h 10000"/>
                  <a:gd name="connsiteX782" fmla="*/ 7219 w 10000"/>
                  <a:gd name="connsiteY782" fmla="*/ 9793 h 10000"/>
                  <a:gd name="connsiteX783" fmla="*/ 7235 w 10000"/>
                  <a:gd name="connsiteY783" fmla="*/ 9802 h 10000"/>
                  <a:gd name="connsiteX784" fmla="*/ 7249 w 10000"/>
                  <a:gd name="connsiteY784" fmla="*/ 9819 h 10000"/>
                  <a:gd name="connsiteX785" fmla="*/ 7255 w 10000"/>
                  <a:gd name="connsiteY785" fmla="*/ 9835 h 10000"/>
                  <a:gd name="connsiteX786" fmla="*/ 7255 w 10000"/>
                  <a:gd name="connsiteY786" fmla="*/ 9848 h 10000"/>
                  <a:gd name="connsiteX787" fmla="*/ 7249 w 10000"/>
                  <a:gd name="connsiteY787" fmla="*/ 9848 h 10000"/>
                  <a:gd name="connsiteX788" fmla="*/ 7244 w 10000"/>
                  <a:gd name="connsiteY788" fmla="*/ 9858 h 10000"/>
                  <a:gd name="connsiteX789" fmla="*/ 7235 w 10000"/>
                  <a:gd name="connsiteY789" fmla="*/ 9883 h 10000"/>
                  <a:gd name="connsiteX790" fmla="*/ 7244 w 10000"/>
                  <a:gd name="connsiteY790" fmla="*/ 9903 h 10000"/>
                  <a:gd name="connsiteX791" fmla="*/ 7258 w 10000"/>
                  <a:gd name="connsiteY791" fmla="*/ 9926 h 10000"/>
                  <a:gd name="connsiteX792" fmla="*/ 7263 w 10000"/>
                  <a:gd name="connsiteY792" fmla="*/ 9948 h 10000"/>
                  <a:gd name="connsiteX793" fmla="*/ 7274 w 10000"/>
                  <a:gd name="connsiteY793" fmla="*/ 9968 h 10000"/>
                  <a:gd name="connsiteX794" fmla="*/ 7283 w 10000"/>
                  <a:gd name="connsiteY794" fmla="*/ 9987 h 10000"/>
                  <a:gd name="connsiteX795" fmla="*/ 7291 w 10000"/>
                  <a:gd name="connsiteY795" fmla="*/ 10000 h 10000"/>
                  <a:gd name="connsiteX796" fmla="*/ 7305 w 10000"/>
                  <a:gd name="connsiteY796" fmla="*/ 9997 h 10000"/>
                  <a:gd name="connsiteX797" fmla="*/ 7313 w 10000"/>
                  <a:gd name="connsiteY797" fmla="*/ 9977 h 10000"/>
                  <a:gd name="connsiteX798" fmla="*/ 7324 w 10000"/>
                  <a:gd name="connsiteY798" fmla="*/ 9968 h 10000"/>
                  <a:gd name="connsiteX799" fmla="*/ 7341 w 10000"/>
                  <a:gd name="connsiteY799" fmla="*/ 9971 h 10000"/>
                  <a:gd name="connsiteX800" fmla="*/ 7368 w 10000"/>
                  <a:gd name="connsiteY800" fmla="*/ 9987 h 10000"/>
                  <a:gd name="connsiteX801" fmla="*/ 7380 w 10000"/>
                  <a:gd name="connsiteY801" fmla="*/ 9990 h 10000"/>
                  <a:gd name="connsiteX802" fmla="*/ 7393 w 10000"/>
                  <a:gd name="connsiteY802" fmla="*/ 9981 h 10000"/>
                  <a:gd name="connsiteX803" fmla="*/ 7404 w 10000"/>
                  <a:gd name="connsiteY803" fmla="*/ 9968 h 10000"/>
                  <a:gd name="connsiteX804" fmla="*/ 7418 w 10000"/>
                  <a:gd name="connsiteY804" fmla="*/ 9948 h 10000"/>
                  <a:gd name="connsiteX805" fmla="*/ 7427 w 10000"/>
                  <a:gd name="connsiteY805" fmla="*/ 9922 h 10000"/>
                  <a:gd name="connsiteX806" fmla="*/ 7427 w 10000"/>
                  <a:gd name="connsiteY806" fmla="*/ 9906 h 10000"/>
                  <a:gd name="connsiteX807" fmla="*/ 7404 w 10000"/>
                  <a:gd name="connsiteY807" fmla="*/ 9877 h 10000"/>
                  <a:gd name="connsiteX808" fmla="*/ 7388 w 10000"/>
                  <a:gd name="connsiteY808" fmla="*/ 9854 h 10000"/>
                  <a:gd name="connsiteX809" fmla="*/ 7385 w 10000"/>
                  <a:gd name="connsiteY809" fmla="*/ 9845 h 10000"/>
                  <a:gd name="connsiteX810" fmla="*/ 7385 w 10000"/>
                  <a:gd name="connsiteY810" fmla="*/ 9825 h 10000"/>
                  <a:gd name="connsiteX811" fmla="*/ 7385 w 10000"/>
                  <a:gd name="connsiteY811" fmla="*/ 9819 h 10000"/>
                  <a:gd name="connsiteX812" fmla="*/ 7393 w 10000"/>
                  <a:gd name="connsiteY812" fmla="*/ 9809 h 10000"/>
                  <a:gd name="connsiteX813" fmla="*/ 7404 w 10000"/>
                  <a:gd name="connsiteY813" fmla="*/ 9793 h 10000"/>
                  <a:gd name="connsiteX814" fmla="*/ 7413 w 10000"/>
                  <a:gd name="connsiteY814" fmla="*/ 9783 h 10000"/>
                  <a:gd name="connsiteX815" fmla="*/ 7404 w 10000"/>
                  <a:gd name="connsiteY815" fmla="*/ 9770 h 10000"/>
                  <a:gd name="connsiteX816" fmla="*/ 7388 w 10000"/>
                  <a:gd name="connsiteY816" fmla="*/ 9760 h 10000"/>
                  <a:gd name="connsiteX817" fmla="*/ 7371 w 10000"/>
                  <a:gd name="connsiteY817" fmla="*/ 9744 h 10000"/>
                  <a:gd name="connsiteX818" fmla="*/ 7363 w 10000"/>
                  <a:gd name="connsiteY818" fmla="*/ 9731 h 10000"/>
                  <a:gd name="connsiteX819" fmla="*/ 7355 w 10000"/>
                  <a:gd name="connsiteY819" fmla="*/ 9715 h 10000"/>
                  <a:gd name="connsiteX820" fmla="*/ 7360 w 10000"/>
                  <a:gd name="connsiteY820" fmla="*/ 9686 h 10000"/>
                  <a:gd name="connsiteX821" fmla="*/ 7363 w 10000"/>
                  <a:gd name="connsiteY821" fmla="*/ 9657 h 10000"/>
                  <a:gd name="connsiteX822" fmla="*/ 7360 w 10000"/>
                  <a:gd name="connsiteY822" fmla="*/ 9631 h 10000"/>
                  <a:gd name="connsiteX823" fmla="*/ 7346 w 10000"/>
                  <a:gd name="connsiteY823" fmla="*/ 9611 h 10000"/>
                  <a:gd name="connsiteX824" fmla="*/ 7332 w 10000"/>
                  <a:gd name="connsiteY824" fmla="*/ 9585 h 10000"/>
                  <a:gd name="connsiteX825" fmla="*/ 7324 w 10000"/>
                  <a:gd name="connsiteY825" fmla="*/ 9573 h 10000"/>
                  <a:gd name="connsiteX826" fmla="*/ 7324 w 10000"/>
                  <a:gd name="connsiteY826" fmla="*/ 9553 h 10000"/>
                  <a:gd name="connsiteX827" fmla="*/ 7324 w 10000"/>
                  <a:gd name="connsiteY827" fmla="*/ 9543 h 10000"/>
                  <a:gd name="connsiteX828" fmla="*/ 7324 w 10000"/>
                  <a:gd name="connsiteY828" fmla="*/ 9517 h 10000"/>
                  <a:gd name="connsiteX829" fmla="*/ 7324 w 10000"/>
                  <a:gd name="connsiteY829" fmla="*/ 9498 h 10000"/>
                  <a:gd name="connsiteX830" fmla="*/ 7332 w 10000"/>
                  <a:gd name="connsiteY830" fmla="*/ 9479 h 10000"/>
                  <a:gd name="connsiteX831" fmla="*/ 7341 w 10000"/>
                  <a:gd name="connsiteY831" fmla="*/ 9462 h 10000"/>
                  <a:gd name="connsiteX832" fmla="*/ 7352 w 10000"/>
                  <a:gd name="connsiteY832" fmla="*/ 9459 h 10000"/>
                  <a:gd name="connsiteX833" fmla="*/ 7360 w 10000"/>
                  <a:gd name="connsiteY833" fmla="*/ 9443 h 10000"/>
                  <a:gd name="connsiteX834" fmla="*/ 7363 w 10000"/>
                  <a:gd name="connsiteY834" fmla="*/ 9433 h 10000"/>
                  <a:gd name="connsiteX835" fmla="*/ 7377 w 10000"/>
                  <a:gd name="connsiteY835" fmla="*/ 9433 h 10000"/>
                  <a:gd name="connsiteX836" fmla="*/ 7388 w 10000"/>
                  <a:gd name="connsiteY836" fmla="*/ 9430 h 10000"/>
                  <a:gd name="connsiteX837" fmla="*/ 7396 w 10000"/>
                  <a:gd name="connsiteY837" fmla="*/ 9430 h 10000"/>
                  <a:gd name="connsiteX838" fmla="*/ 7402 w 10000"/>
                  <a:gd name="connsiteY838" fmla="*/ 9424 h 10000"/>
                  <a:gd name="connsiteX839" fmla="*/ 7396 w 10000"/>
                  <a:gd name="connsiteY839" fmla="*/ 9414 h 10000"/>
                  <a:gd name="connsiteX840" fmla="*/ 7388 w 10000"/>
                  <a:gd name="connsiteY840" fmla="*/ 9401 h 10000"/>
                  <a:gd name="connsiteX841" fmla="*/ 7371 w 10000"/>
                  <a:gd name="connsiteY841" fmla="*/ 9391 h 10000"/>
                  <a:gd name="connsiteX842" fmla="*/ 7355 w 10000"/>
                  <a:gd name="connsiteY842" fmla="*/ 9375 h 10000"/>
                  <a:gd name="connsiteX843" fmla="*/ 7332 w 10000"/>
                  <a:gd name="connsiteY843" fmla="*/ 9356 h 10000"/>
                  <a:gd name="connsiteX844" fmla="*/ 7313 w 10000"/>
                  <a:gd name="connsiteY844" fmla="*/ 9330 h 10000"/>
                  <a:gd name="connsiteX845" fmla="*/ 7307 w 10000"/>
                  <a:gd name="connsiteY845" fmla="*/ 9310 h 10000"/>
                  <a:gd name="connsiteX846" fmla="*/ 7305 w 10000"/>
                  <a:gd name="connsiteY846" fmla="*/ 9291 h 10000"/>
                  <a:gd name="connsiteX847" fmla="*/ 7305 w 10000"/>
                  <a:gd name="connsiteY847" fmla="*/ 9278 h 10000"/>
                  <a:gd name="connsiteX848" fmla="*/ 7296 w 10000"/>
                  <a:gd name="connsiteY848" fmla="*/ 9268 h 10000"/>
                  <a:gd name="connsiteX849" fmla="*/ 7296 w 10000"/>
                  <a:gd name="connsiteY849" fmla="*/ 9249 h 10000"/>
                  <a:gd name="connsiteX850" fmla="*/ 7291 w 10000"/>
                  <a:gd name="connsiteY850" fmla="*/ 9226 h 10000"/>
                  <a:gd name="connsiteX851" fmla="*/ 7283 w 10000"/>
                  <a:gd name="connsiteY851" fmla="*/ 9213 h 10000"/>
                  <a:gd name="connsiteX852" fmla="*/ 7274 w 10000"/>
                  <a:gd name="connsiteY852" fmla="*/ 9194 h 10000"/>
                  <a:gd name="connsiteX853" fmla="*/ 7274 w 10000"/>
                  <a:gd name="connsiteY853" fmla="*/ 9174 h 10000"/>
                  <a:gd name="connsiteX854" fmla="*/ 7280 w 10000"/>
                  <a:gd name="connsiteY854" fmla="*/ 9148 h 10000"/>
                  <a:gd name="connsiteX855" fmla="*/ 7283 w 10000"/>
                  <a:gd name="connsiteY855" fmla="*/ 9119 h 10000"/>
                  <a:gd name="connsiteX856" fmla="*/ 7291 w 10000"/>
                  <a:gd name="connsiteY856" fmla="*/ 9100 h 10000"/>
                  <a:gd name="connsiteX857" fmla="*/ 7307 w 10000"/>
                  <a:gd name="connsiteY857" fmla="*/ 9080 h 10000"/>
                  <a:gd name="connsiteX858" fmla="*/ 7324 w 10000"/>
                  <a:gd name="connsiteY858" fmla="*/ 9054 h 10000"/>
                  <a:gd name="connsiteX859" fmla="*/ 7341 w 10000"/>
                  <a:gd name="connsiteY859" fmla="*/ 9054 h 10000"/>
                  <a:gd name="connsiteX860" fmla="*/ 7352 w 10000"/>
                  <a:gd name="connsiteY860" fmla="*/ 9054 h 10000"/>
                  <a:gd name="connsiteX861" fmla="*/ 7346 w 10000"/>
                  <a:gd name="connsiteY861" fmla="*/ 9032 h 10000"/>
                  <a:gd name="connsiteX862" fmla="*/ 7341 w 10000"/>
                  <a:gd name="connsiteY862" fmla="*/ 9022 h 10000"/>
                  <a:gd name="connsiteX863" fmla="*/ 7352 w 10000"/>
                  <a:gd name="connsiteY863" fmla="*/ 8999 h 10000"/>
                  <a:gd name="connsiteX864" fmla="*/ 7360 w 10000"/>
                  <a:gd name="connsiteY864" fmla="*/ 8967 h 10000"/>
                  <a:gd name="connsiteX865" fmla="*/ 7368 w 10000"/>
                  <a:gd name="connsiteY865" fmla="*/ 8922 h 10000"/>
                  <a:gd name="connsiteX866" fmla="*/ 7377 w 10000"/>
                  <a:gd name="connsiteY866" fmla="*/ 8896 h 10000"/>
                  <a:gd name="connsiteX867" fmla="*/ 7380 w 10000"/>
                  <a:gd name="connsiteY867" fmla="*/ 8867 h 10000"/>
                  <a:gd name="connsiteX868" fmla="*/ 7402 w 10000"/>
                  <a:gd name="connsiteY868" fmla="*/ 8824 h 10000"/>
                  <a:gd name="connsiteX869" fmla="*/ 7402 w 10000"/>
                  <a:gd name="connsiteY869" fmla="*/ 8808 h 10000"/>
                  <a:gd name="connsiteX870" fmla="*/ 7393 w 10000"/>
                  <a:gd name="connsiteY870" fmla="*/ 8795 h 10000"/>
                  <a:gd name="connsiteX871" fmla="*/ 7388 w 10000"/>
                  <a:gd name="connsiteY871" fmla="*/ 8799 h 10000"/>
                  <a:gd name="connsiteX872" fmla="*/ 7396 w 10000"/>
                  <a:gd name="connsiteY872" fmla="*/ 8789 h 10000"/>
                  <a:gd name="connsiteX873" fmla="*/ 7404 w 10000"/>
                  <a:gd name="connsiteY873" fmla="*/ 8789 h 10000"/>
                  <a:gd name="connsiteX874" fmla="*/ 7421 w 10000"/>
                  <a:gd name="connsiteY874" fmla="*/ 8769 h 10000"/>
                  <a:gd name="connsiteX875" fmla="*/ 7443 w 10000"/>
                  <a:gd name="connsiteY875" fmla="*/ 8763 h 10000"/>
                  <a:gd name="connsiteX876" fmla="*/ 7452 w 10000"/>
                  <a:gd name="connsiteY876" fmla="*/ 8769 h 10000"/>
                  <a:gd name="connsiteX877" fmla="*/ 7468 w 10000"/>
                  <a:gd name="connsiteY877" fmla="*/ 8769 h 10000"/>
                  <a:gd name="connsiteX878" fmla="*/ 7499 w 10000"/>
                  <a:gd name="connsiteY878" fmla="*/ 8763 h 10000"/>
                  <a:gd name="connsiteX879" fmla="*/ 7526 w 10000"/>
                  <a:gd name="connsiteY879" fmla="*/ 8763 h 10000"/>
                  <a:gd name="connsiteX880" fmla="*/ 7532 w 10000"/>
                  <a:gd name="connsiteY880" fmla="*/ 8763 h 10000"/>
                  <a:gd name="connsiteX881" fmla="*/ 7554 w 10000"/>
                  <a:gd name="connsiteY881" fmla="*/ 8744 h 10000"/>
                  <a:gd name="connsiteX882" fmla="*/ 7571 w 10000"/>
                  <a:gd name="connsiteY882" fmla="*/ 8731 h 10000"/>
                  <a:gd name="connsiteX883" fmla="*/ 7587 w 10000"/>
                  <a:gd name="connsiteY883" fmla="*/ 8711 h 10000"/>
                  <a:gd name="connsiteX884" fmla="*/ 7607 w 10000"/>
                  <a:gd name="connsiteY884" fmla="*/ 8711 h 10000"/>
                  <a:gd name="connsiteX885" fmla="*/ 7634 w 10000"/>
                  <a:gd name="connsiteY885" fmla="*/ 8705 h 10000"/>
                  <a:gd name="connsiteX886" fmla="*/ 7643 w 10000"/>
                  <a:gd name="connsiteY886" fmla="*/ 8682 h 10000"/>
                  <a:gd name="connsiteX887" fmla="*/ 7654 w 10000"/>
                  <a:gd name="connsiteY887" fmla="*/ 8666 h 10000"/>
                  <a:gd name="connsiteX888" fmla="*/ 7668 w 10000"/>
                  <a:gd name="connsiteY888" fmla="*/ 8666 h 10000"/>
                  <a:gd name="connsiteX889" fmla="*/ 7676 w 10000"/>
                  <a:gd name="connsiteY889" fmla="*/ 8682 h 10000"/>
                  <a:gd name="connsiteX890" fmla="*/ 7704 w 10000"/>
                  <a:gd name="connsiteY890" fmla="*/ 8669 h 10000"/>
                  <a:gd name="connsiteX891" fmla="*/ 7712 w 10000"/>
                  <a:gd name="connsiteY891" fmla="*/ 8669 h 10000"/>
                  <a:gd name="connsiteX892" fmla="*/ 7720 w 10000"/>
                  <a:gd name="connsiteY892" fmla="*/ 8669 h 10000"/>
                  <a:gd name="connsiteX893" fmla="*/ 7726 w 10000"/>
                  <a:gd name="connsiteY893" fmla="*/ 8656 h 10000"/>
                  <a:gd name="connsiteX894" fmla="*/ 7734 w 10000"/>
                  <a:gd name="connsiteY894" fmla="*/ 8650 h 10000"/>
                  <a:gd name="connsiteX895" fmla="*/ 7742 w 10000"/>
                  <a:gd name="connsiteY895" fmla="*/ 8650 h 10000"/>
                  <a:gd name="connsiteX896" fmla="*/ 7759 w 10000"/>
                  <a:gd name="connsiteY896" fmla="*/ 8650 h 10000"/>
                  <a:gd name="connsiteX897" fmla="*/ 7756 w 10000"/>
                  <a:gd name="connsiteY897" fmla="*/ 8630 h 10000"/>
                  <a:gd name="connsiteX898" fmla="*/ 7751 w 10000"/>
                  <a:gd name="connsiteY898" fmla="*/ 8627 h 10000"/>
                  <a:gd name="connsiteX899" fmla="*/ 7742 w 10000"/>
                  <a:gd name="connsiteY899" fmla="*/ 8620 h 10000"/>
                  <a:gd name="connsiteX900" fmla="*/ 7734 w 10000"/>
                  <a:gd name="connsiteY900" fmla="*/ 8591 h 10000"/>
                  <a:gd name="connsiteX901" fmla="*/ 7709 w 10000"/>
                  <a:gd name="connsiteY901" fmla="*/ 8582 h 10000"/>
                  <a:gd name="connsiteX902" fmla="*/ 7695 w 10000"/>
                  <a:gd name="connsiteY902" fmla="*/ 8578 h 10000"/>
                  <a:gd name="connsiteX903" fmla="*/ 7668 w 10000"/>
                  <a:gd name="connsiteY903" fmla="*/ 8562 h 10000"/>
                  <a:gd name="connsiteX904" fmla="*/ 7645 w 10000"/>
                  <a:gd name="connsiteY904" fmla="*/ 8552 h 10000"/>
                  <a:gd name="connsiteX905" fmla="*/ 7615 w 10000"/>
                  <a:gd name="connsiteY905" fmla="*/ 8543 h 10000"/>
                  <a:gd name="connsiteX906" fmla="*/ 7596 w 10000"/>
                  <a:gd name="connsiteY906" fmla="*/ 8527 h 10000"/>
                  <a:gd name="connsiteX907" fmla="*/ 7565 w 10000"/>
                  <a:gd name="connsiteY907" fmla="*/ 8494 h 10000"/>
                  <a:gd name="connsiteX908" fmla="*/ 7562 w 10000"/>
                  <a:gd name="connsiteY908" fmla="*/ 8475 h 10000"/>
                  <a:gd name="connsiteX909" fmla="*/ 7540 w 10000"/>
                  <a:gd name="connsiteY909" fmla="*/ 8455 h 10000"/>
                  <a:gd name="connsiteX910" fmla="*/ 7535 w 10000"/>
                  <a:gd name="connsiteY910" fmla="*/ 8446 h 10000"/>
                  <a:gd name="connsiteX911" fmla="*/ 7535 w 10000"/>
                  <a:gd name="connsiteY911" fmla="*/ 8420 h 10000"/>
                  <a:gd name="connsiteX912" fmla="*/ 7535 w 10000"/>
                  <a:gd name="connsiteY912" fmla="*/ 8391 h 10000"/>
                  <a:gd name="connsiteX913" fmla="*/ 7548 w 10000"/>
                  <a:gd name="connsiteY913" fmla="*/ 8345 h 10000"/>
                  <a:gd name="connsiteX914" fmla="*/ 7562 w 10000"/>
                  <a:gd name="connsiteY914" fmla="*/ 8319 h 10000"/>
                  <a:gd name="connsiteX915" fmla="*/ 7582 w 10000"/>
                  <a:gd name="connsiteY915" fmla="*/ 8310 h 10000"/>
                  <a:gd name="connsiteX916" fmla="*/ 7607 w 10000"/>
                  <a:gd name="connsiteY916" fmla="*/ 8300 h 10000"/>
                  <a:gd name="connsiteX917" fmla="*/ 7629 w 10000"/>
                  <a:gd name="connsiteY917" fmla="*/ 8300 h 10000"/>
                  <a:gd name="connsiteX918" fmla="*/ 7651 w 10000"/>
                  <a:gd name="connsiteY918" fmla="*/ 8297 h 10000"/>
                  <a:gd name="connsiteX919" fmla="*/ 7668 w 10000"/>
                  <a:gd name="connsiteY919" fmla="*/ 8280 h 10000"/>
                  <a:gd name="connsiteX920" fmla="*/ 7687 w 10000"/>
                  <a:gd name="connsiteY920" fmla="*/ 8267 h 10000"/>
                  <a:gd name="connsiteX921" fmla="*/ 7693 w 10000"/>
                  <a:gd name="connsiteY921" fmla="*/ 8261 h 10000"/>
                  <a:gd name="connsiteX922" fmla="*/ 7701 w 10000"/>
                  <a:gd name="connsiteY922" fmla="*/ 8248 h 10000"/>
                  <a:gd name="connsiteX923" fmla="*/ 7712 w 10000"/>
                  <a:gd name="connsiteY923" fmla="*/ 8238 h 10000"/>
                  <a:gd name="connsiteX924" fmla="*/ 7731 w 10000"/>
                  <a:gd name="connsiteY924" fmla="*/ 8222 h 10000"/>
                  <a:gd name="connsiteX925" fmla="*/ 7740 w 10000"/>
                  <a:gd name="connsiteY925" fmla="*/ 8206 h 10000"/>
                  <a:gd name="connsiteX926" fmla="*/ 7756 w 10000"/>
                  <a:gd name="connsiteY926" fmla="*/ 8183 h 10000"/>
                  <a:gd name="connsiteX927" fmla="*/ 7773 w 10000"/>
                  <a:gd name="connsiteY927" fmla="*/ 8177 h 10000"/>
                  <a:gd name="connsiteX928" fmla="*/ 7784 w 10000"/>
                  <a:gd name="connsiteY928" fmla="*/ 8183 h 10000"/>
                  <a:gd name="connsiteX929" fmla="*/ 7801 w 10000"/>
                  <a:gd name="connsiteY929" fmla="*/ 8174 h 10000"/>
                  <a:gd name="connsiteX930" fmla="*/ 7801 w 10000"/>
                  <a:gd name="connsiteY930" fmla="*/ 8157 h 10000"/>
                  <a:gd name="connsiteX931" fmla="*/ 7817 w 10000"/>
                  <a:gd name="connsiteY931" fmla="*/ 8164 h 10000"/>
                  <a:gd name="connsiteX932" fmla="*/ 7837 w 10000"/>
                  <a:gd name="connsiteY932" fmla="*/ 8164 h 10000"/>
                  <a:gd name="connsiteX933" fmla="*/ 7856 w 10000"/>
                  <a:gd name="connsiteY933" fmla="*/ 8164 h 10000"/>
                  <a:gd name="connsiteX934" fmla="*/ 7870 w 10000"/>
                  <a:gd name="connsiteY934" fmla="*/ 8167 h 10000"/>
                  <a:gd name="connsiteX935" fmla="*/ 7881 w 10000"/>
                  <a:gd name="connsiteY935" fmla="*/ 8174 h 10000"/>
                  <a:gd name="connsiteX936" fmla="*/ 7898 w 10000"/>
                  <a:gd name="connsiteY936" fmla="*/ 8187 h 10000"/>
                  <a:gd name="connsiteX937" fmla="*/ 7917 w 10000"/>
                  <a:gd name="connsiteY937" fmla="*/ 8187 h 10000"/>
                  <a:gd name="connsiteX938" fmla="*/ 7928 w 10000"/>
                  <a:gd name="connsiteY938" fmla="*/ 8157 h 10000"/>
                  <a:gd name="connsiteX939" fmla="*/ 7942 w 10000"/>
                  <a:gd name="connsiteY939" fmla="*/ 8157 h 10000"/>
                  <a:gd name="connsiteX940" fmla="*/ 7958 w 10000"/>
                  <a:gd name="connsiteY940" fmla="*/ 8164 h 10000"/>
                  <a:gd name="connsiteX941" fmla="*/ 7983 w 10000"/>
                  <a:gd name="connsiteY941" fmla="*/ 8144 h 10000"/>
                  <a:gd name="connsiteX942" fmla="*/ 8000 w 10000"/>
                  <a:gd name="connsiteY942" fmla="*/ 8109 h 10000"/>
                  <a:gd name="connsiteX943" fmla="*/ 7994 w 10000"/>
                  <a:gd name="connsiteY943" fmla="*/ 8093 h 10000"/>
                  <a:gd name="connsiteX944" fmla="*/ 7983 w 10000"/>
                  <a:gd name="connsiteY944" fmla="*/ 8070 h 10000"/>
                  <a:gd name="connsiteX945" fmla="*/ 7986 w 10000"/>
                  <a:gd name="connsiteY945" fmla="*/ 8063 h 10000"/>
                  <a:gd name="connsiteX946" fmla="*/ 7978 w 10000"/>
                  <a:gd name="connsiteY946" fmla="*/ 8044 h 10000"/>
                  <a:gd name="connsiteX947" fmla="*/ 7986 w 10000"/>
                  <a:gd name="connsiteY947" fmla="*/ 8002 h 10000"/>
                  <a:gd name="connsiteX948" fmla="*/ 7983 w 10000"/>
                  <a:gd name="connsiteY948" fmla="*/ 7947 h 10000"/>
                  <a:gd name="connsiteX949" fmla="*/ 7961 w 10000"/>
                  <a:gd name="connsiteY949" fmla="*/ 7931 h 10000"/>
                  <a:gd name="connsiteX950" fmla="*/ 7958 w 10000"/>
                  <a:gd name="connsiteY950" fmla="*/ 7898 h 10000"/>
                  <a:gd name="connsiteX951" fmla="*/ 7953 w 10000"/>
                  <a:gd name="connsiteY951" fmla="*/ 7856 h 10000"/>
                  <a:gd name="connsiteX952" fmla="*/ 7967 w 10000"/>
                  <a:gd name="connsiteY952" fmla="*/ 7837 h 10000"/>
                  <a:gd name="connsiteX953" fmla="*/ 7950 w 10000"/>
                  <a:gd name="connsiteY953" fmla="*/ 7824 h 10000"/>
                  <a:gd name="connsiteX954" fmla="*/ 7906 w 10000"/>
                  <a:gd name="connsiteY954" fmla="*/ 7814 h 10000"/>
                  <a:gd name="connsiteX955" fmla="*/ 7878 w 10000"/>
                  <a:gd name="connsiteY955" fmla="*/ 7814 h 10000"/>
                  <a:gd name="connsiteX956" fmla="*/ 7870 w 10000"/>
                  <a:gd name="connsiteY956" fmla="*/ 7795 h 10000"/>
                  <a:gd name="connsiteX957" fmla="*/ 7878 w 10000"/>
                  <a:gd name="connsiteY957" fmla="*/ 7778 h 10000"/>
                  <a:gd name="connsiteX958" fmla="*/ 7881 w 10000"/>
                  <a:gd name="connsiteY958" fmla="*/ 7775 h 10000"/>
                  <a:gd name="connsiteX959" fmla="*/ 7878 w 10000"/>
                  <a:gd name="connsiteY959" fmla="*/ 7743 h 10000"/>
                  <a:gd name="connsiteX960" fmla="*/ 7895 w 10000"/>
                  <a:gd name="connsiteY960" fmla="*/ 7733 h 10000"/>
                  <a:gd name="connsiteX961" fmla="*/ 7911 w 10000"/>
                  <a:gd name="connsiteY961" fmla="*/ 7710 h 10000"/>
                  <a:gd name="connsiteX962" fmla="*/ 7911 w 10000"/>
                  <a:gd name="connsiteY962" fmla="*/ 7665 h 10000"/>
                  <a:gd name="connsiteX963" fmla="*/ 7917 w 10000"/>
                  <a:gd name="connsiteY963" fmla="*/ 7600 h 10000"/>
                  <a:gd name="connsiteX964" fmla="*/ 7928 w 10000"/>
                  <a:gd name="connsiteY964" fmla="*/ 7581 h 10000"/>
                  <a:gd name="connsiteX965" fmla="*/ 7917 w 10000"/>
                  <a:gd name="connsiteY965" fmla="*/ 7474 h 10000"/>
                  <a:gd name="connsiteX966" fmla="*/ 7873 w 10000"/>
                  <a:gd name="connsiteY966" fmla="*/ 7335 h 10000"/>
                  <a:gd name="connsiteX967" fmla="*/ 7756 w 10000"/>
                  <a:gd name="connsiteY967" fmla="*/ 7050 h 10000"/>
                  <a:gd name="connsiteX968" fmla="*/ 7679 w 10000"/>
                  <a:gd name="connsiteY968" fmla="*/ 6839 h 10000"/>
                  <a:gd name="connsiteX969" fmla="*/ 7668 w 10000"/>
                  <a:gd name="connsiteY969" fmla="*/ 6823 h 10000"/>
                  <a:gd name="connsiteX970" fmla="*/ 7659 w 10000"/>
                  <a:gd name="connsiteY970" fmla="*/ 6768 h 10000"/>
                  <a:gd name="connsiteX971" fmla="*/ 7659 w 10000"/>
                  <a:gd name="connsiteY971" fmla="*/ 6739 h 10000"/>
                  <a:gd name="connsiteX972" fmla="*/ 7651 w 10000"/>
                  <a:gd name="connsiteY972" fmla="*/ 6713 h 10000"/>
                  <a:gd name="connsiteX973" fmla="*/ 7654 w 10000"/>
                  <a:gd name="connsiteY973" fmla="*/ 6684 h 10000"/>
                  <a:gd name="connsiteX974" fmla="*/ 7643 w 10000"/>
                  <a:gd name="connsiteY974" fmla="*/ 6626 h 10000"/>
                  <a:gd name="connsiteX975" fmla="*/ 7629 w 10000"/>
                  <a:gd name="connsiteY975" fmla="*/ 6600 h 10000"/>
                  <a:gd name="connsiteX976" fmla="*/ 7629 w 10000"/>
                  <a:gd name="connsiteY976" fmla="*/ 6580 h 10000"/>
                  <a:gd name="connsiteX977" fmla="*/ 7623 w 10000"/>
                  <a:gd name="connsiteY977" fmla="*/ 6541 h 10000"/>
                  <a:gd name="connsiteX978" fmla="*/ 7615 w 10000"/>
                  <a:gd name="connsiteY978" fmla="*/ 6522 h 10000"/>
                  <a:gd name="connsiteX979" fmla="*/ 7598 w 10000"/>
                  <a:gd name="connsiteY979" fmla="*/ 6509 h 10000"/>
                  <a:gd name="connsiteX980" fmla="*/ 7587 w 10000"/>
                  <a:gd name="connsiteY980" fmla="*/ 6493 h 10000"/>
                  <a:gd name="connsiteX981" fmla="*/ 7579 w 10000"/>
                  <a:gd name="connsiteY981" fmla="*/ 6464 h 10000"/>
                  <a:gd name="connsiteX982" fmla="*/ 7587 w 10000"/>
                  <a:gd name="connsiteY982" fmla="*/ 6438 h 10000"/>
                  <a:gd name="connsiteX983" fmla="*/ 7596 w 10000"/>
                  <a:gd name="connsiteY983" fmla="*/ 6425 h 10000"/>
                  <a:gd name="connsiteX984" fmla="*/ 7590 w 10000"/>
                  <a:gd name="connsiteY984" fmla="*/ 6396 h 10000"/>
                  <a:gd name="connsiteX985" fmla="*/ 7590 w 10000"/>
                  <a:gd name="connsiteY985" fmla="*/ 6373 h 10000"/>
                  <a:gd name="connsiteX986" fmla="*/ 7587 w 10000"/>
                  <a:gd name="connsiteY986" fmla="*/ 6354 h 10000"/>
                  <a:gd name="connsiteX987" fmla="*/ 7582 w 10000"/>
                  <a:gd name="connsiteY987" fmla="*/ 6344 h 10000"/>
                  <a:gd name="connsiteX988" fmla="*/ 7582 w 10000"/>
                  <a:gd name="connsiteY988" fmla="*/ 6324 h 10000"/>
                  <a:gd name="connsiteX989" fmla="*/ 7571 w 10000"/>
                  <a:gd name="connsiteY989" fmla="*/ 6302 h 10000"/>
                  <a:gd name="connsiteX990" fmla="*/ 7548 w 10000"/>
                  <a:gd name="connsiteY990" fmla="*/ 6256 h 10000"/>
                  <a:gd name="connsiteX991" fmla="*/ 7546 w 10000"/>
                  <a:gd name="connsiteY991" fmla="*/ 6218 h 10000"/>
                  <a:gd name="connsiteX992" fmla="*/ 7540 w 10000"/>
                  <a:gd name="connsiteY992" fmla="*/ 6159 h 10000"/>
                  <a:gd name="connsiteX993" fmla="*/ 7535 w 10000"/>
                  <a:gd name="connsiteY993" fmla="*/ 6114 h 10000"/>
                  <a:gd name="connsiteX994" fmla="*/ 7535 w 10000"/>
                  <a:gd name="connsiteY994" fmla="*/ 6088 h 10000"/>
                  <a:gd name="connsiteX995" fmla="*/ 7540 w 10000"/>
                  <a:gd name="connsiteY995" fmla="*/ 6049 h 10000"/>
                  <a:gd name="connsiteX996" fmla="*/ 7546 w 10000"/>
                  <a:gd name="connsiteY996" fmla="*/ 6004 h 10000"/>
                  <a:gd name="connsiteX997" fmla="*/ 7548 w 10000"/>
                  <a:gd name="connsiteY997" fmla="*/ 5965 h 10000"/>
                  <a:gd name="connsiteX998" fmla="*/ 7548 w 10000"/>
                  <a:gd name="connsiteY998" fmla="*/ 5946 h 10000"/>
                  <a:gd name="connsiteX999" fmla="*/ 7548 w 10000"/>
                  <a:gd name="connsiteY999" fmla="*/ 5933 h 10000"/>
                  <a:gd name="connsiteX1000" fmla="*/ 7548 w 10000"/>
                  <a:gd name="connsiteY1000" fmla="*/ 5910 h 10000"/>
                  <a:gd name="connsiteX1001" fmla="*/ 7548 w 10000"/>
                  <a:gd name="connsiteY1001" fmla="*/ 5897 h 10000"/>
                  <a:gd name="connsiteX1002" fmla="*/ 7546 w 10000"/>
                  <a:gd name="connsiteY1002" fmla="*/ 5871 h 10000"/>
                  <a:gd name="connsiteX1003" fmla="*/ 7535 w 10000"/>
                  <a:gd name="connsiteY1003" fmla="*/ 5839 h 10000"/>
                  <a:gd name="connsiteX1004" fmla="*/ 7524 w 10000"/>
                  <a:gd name="connsiteY1004" fmla="*/ 5797 h 10000"/>
                  <a:gd name="connsiteX1005" fmla="*/ 7518 w 10000"/>
                  <a:gd name="connsiteY1005" fmla="*/ 5767 h 10000"/>
                  <a:gd name="connsiteX1006" fmla="*/ 7515 w 10000"/>
                  <a:gd name="connsiteY1006" fmla="*/ 5745 h 10000"/>
                  <a:gd name="connsiteX1007" fmla="*/ 7501 w 10000"/>
                  <a:gd name="connsiteY1007" fmla="*/ 5683 h 10000"/>
                  <a:gd name="connsiteX1008" fmla="*/ 7490 w 10000"/>
                  <a:gd name="connsiteY1008" fmla="*/ 5631 h 10000"/>
                  <a:gd name="connsiteX1009" fmla="*/ 7482 w 10000"/>
                  <a:gd name="connsiteY1009" fmla="*/ 5593 h 10000"/>
                  <a:gd name="connsiteX1010" fmla="*/ 7476 w 10000"/>
                  <a:gd name="connsiteY1010" fmla="*/ 5570 h 10000"/>
                  <a:gd name="connsiteX1011" fmla="*/ 7476 w 10000"/>
                  <a:gd name="connsiteY1011" fmla="*/ 5528 h 10000"/>
                  <a:gd name="connsiteX1012" fmla="*/ 7482 w 10000"/>
                  <a:gd name="connsiteY1012" fmla="*/ 5502 h 10000"/>
                  <a:gd name="connsiteX1013" fmla="*/ 7490 w 10000"/>
                  <a:gd name="connsiteY1013" fmla="*/ 5489 h 10000"/>
                  <a:gd name="connsiteX1014" fmla="*/ 7499 w 10000"/>
                  <a:gd name="connsiteY1014" fmla="*/ 5479 h 10000"/>
                  <a:gd name="connsiteX1015" fmla="*/ 7493 w 10000"/>
                  <a:gd name="connsiteY1015" fmla="*/ 5427 h 10000"/>
                  <a:gd name="connsiteX1016" fmla="*/ 7501 w 10000"/>
                  <a:gd name="connsiteY1016" fmla="*/ 5415 h 10000"/>
                  <a:gd name="connsiteX1017" fmla="*/ 7510 w 10000"/>
                  <a:gd name="connsiteY1017" fmla="*/ 5398 h 10000"/>
                  <a:gd name="connsiteX1018" fmla="*/ 7515 w 10000"/>
                  <a:gd name="connsiteY1018" fmla="*/ 5379 h 10000"/>
                  <a:gd name="connsiteX1019" fmla="*/ 7526 w 10000"/>
                  <a:gd name="connsiteY1019" fmla="*/ 5366 h 10000"/>
                  <a:gd name="connsiteX1020" fmla="*/ 7518 w 10000"/>
                  <a:gd name="connsiteY1020" fmla="*/ 5350 h 10000"/>
                  <a:gd name="connsiteX1021" fmla="*/ 7518 w 10000"/>
                  <a:gd name="connsiteY1021" fmla="*/ 5330 h 10000"/>
                  <a:gd name="connsiteX1022" fmla="*/ 7526 w 10000"/>
                  <a:gd name="connsiteY1022" fmla="*/ 5311 h 10000"/>
                  <a:gd name="connsiteX1023" fmla="*/ 7540 w 10000"/>
                  <a:gd name="connsiteY1023" fmla="*/ 5291 h 10000"/>
                  <a:gd name="connsiteX1024" fmla="*/ 7540 w 10000"/>
                  <a:gd name="connsiteY1024" fmla="*/ 5266 h 10000"/>
                  <a:gd name="connsiteX1025" fmla="*/ 7540 w 10000"/>
                  <a:gd name="connsiteY1025" fmla="*/ 5256 h 10000"/>
                  <a:gd name="connsiteX1026" fmla="*/ 7524 w 10000"/>
                  <a:gd name="connsiteY1026" fmla="*/ 5233 h 10000"/>
                  <a:gd name="connsiteX1027" fmla="*/ 7515 w 10000"/>
                  <a:gd name="connsiteY1027" fmla="*/ 5217 h 10000"/>
                  <a:gd name="connsiteX1028" fmla="*/ 7490 w 10000"/>
                  <a:gd name="connsiteY1028" fmla="*/ 5178 h 10000"/>
                  <a:gd name="connsiteX1029" fmla="*/ 7474 w 10000"/>
                  <a:gd name="connsiteY1029" fmla="*/ 5162 h 10000"/>
                  <a:gd name="connsiteX1030" fmla="*/ 7457 w 10000"/>
                  <a:gd name="connsiteY1030" fmla="*/ 5120 h 10000"/>
                  <a:gd name="connsiteX1031" fmla="*/ 7421 w 10000"/>
                  <a:gd name="connsiteY1031" fmla="*/ 5087 h 10000"/>
                  <a:gd name="connsiteX1032" fmla="*/ 7380 w 10000"/>
                  <a:gd name="connsiteY1032" fmla="*/ 5068 h 10000"/>
                  <a:gd name="connsiteX1033" fmla="*/ 7355 w 10000"/>
                  <a:gd name="connsiteY1033" fmla="*/ 5058 h 10000"/>
                  <a:gd name="connsiteX1034" fmla="*/ 7332 w 10000"/>
                  <a:gd name="connsiteY1034" fmla="*/ 5049 h 10000"/>
                  <a:gd name="connsiteX1035" fmla="*/ 7305 w 10000"/>
                  <a:gd name="connsiteY1035" fmla="*/ 5016 h 10000"/>
                  <a:gd name="connsiteX1036" fmla="*/ 7305 w 10000"/>
                  <a:gd name="connsiteY1036" fmla="*/ 5000 h 10000"/>
                  <a:gd name="connsiteX1037" fmla="*/ 7296 w 10000"/>
                  <a:gd name="connsiteY1037" fmla="*/ 4971 h 10000"/>
                  <a:gd name="connsiteX1038" fmla="*/ 7288 w 10000"/>
                  <a:gd name="connsiteY1038" fmla="*/ 4945 h 10000"/>
                  <a:gd name="connsiteX1039" fmla="*/ 7280 w 10000"/>
                  <a:gd name="connsiteY1039" fmla="*/ 4916 h 10000"/>
                  <a:gd name="connsiteX1040" fmla="*/ 7291 w 10000"/>
                  <a:gd name="connsiteY1040" fmla="*/ 4887 h 10000"/>
                  <a:gd name="connsiteX1041" fmla="*/ 7291 w 10000"/>
                  <a:gd name="connsiteY1041" fmla="*/ 4858 h 10000"/>
                  <a:gd name="connsiteX1042" fmla="*/ 7271 w 10000"/>
                  <a:gd name="connsiteY1042" fmla="*/ 4819 h 10000"/>
                  <a:gd name="connsiteX1043" fmla="*/ 7255 w 10000"/>
                  <a:gd name="connsiteY1043" fmla="*/ 4828 h 10000"/>
                  <a:gd name="connsiteX1044" fmla="*/ 7235 w 10000"/>
                  <a:gd name="connsiteY1044" fmla="*/ 4841 h 10000"/>
                  <a:gd name="connsiteX1045" fmla="*/ 7216 w 10000"/>
                  <a:gd name="connsiteY1045" fmla="*/ 4867 h 10000"/>
                  <a:gd name="connsiteX1046" fmla="*/ 7191 w 10000"/>
                  <a:gd name="connsiteY1046" fmla="*/ 4870 h 10000"/>
                  <a:gd name="connsiteX1047" fmla="*/ 7155 w 10000"/>
                  <a:gd name="connsiteY1047" fmla="*/ 4887 h 10000"/>
                  <a:gd name="connsiteX1048" fmla="*/ 7122 w 10000"/>
                  <a:gd name="connsiteY1048" fmla="*/ 4893 h 10000"/>
                  <a:gd name="connsiteX1049" fmla="*/ 7105 w 10000"/>
                  <a:gd name="connsiteY1049" fmla="*/ 4896 h 10000"/>
                  <a:gd name="connsiteX1050" fmla="*/ 7094 w 10000"/>
                  <a:gd name="connsiteY1050" fmla="*/ 4916 h 10000"/>
                  <a:gd name="connsiteX1051" fmla="*/ 7080 w 10000"/>
                  <a:gd name="connsiteY1051" fmla="*/ 4903 h 10000"/>
                  <a:gd name="connsiteX1052" fmla="*/ 7072 w 10000"/>
                  <a:gd name="connsiteY1052" fmla="*/ 4851 h 10000"/>
                  <a:gd name="connsiteX1053" fmla="*/ 7042 w 10000"/>
                  <a:gd name="connsiteY1053" fmla="*/ 4819 h 10000"/>
                  <a:gd name="connsiteX1054" fmla="*/ 7030 w 10000"/>
                  <a:gd name="connsiteY1054" fmla="*/ 4780 h 10000"/>
                  <a:gd name="connsiteX1055" fmla="*/ 7039 w 10000"/>
                  <a:gd name="connsiteY1055" fmla="*/ 4757 h 10000"/>
                  <a:gd name="connsiteX1056" fmla="*/ 7047 w 10000"/>
                  <a:gd name="connsiteY1056" fmla="*/ 4744 h 10000"/>
                  <a:gd name="connsiteX1057" fmla="*/ 7022 w 10000"/>
                  <a:gd name="connsiteY1057" fmla="*/ 4725 h 10000"/>
                  <a:gd name="connsiteX1058" fmla="*/ 7000 w 10000"/>
                  <a:gd name="connsiteY1058" fmla="*/ 4715 h 10000"/>
                  <a:gd name="connsiteX1059" fmla="*/ 6975 w 10000"/>
                  <a:gd name="connsiteY1059" fmla="*/ 4709 h 10000"/>
                  <a:gd name="connsiteX1060" fmla="*/ 6945 w 10000"/>
                  <a:gd name="connsiteY1060" fmla="*/ 4696 h 10000"/>
                  <a:gd name="connsiteX1061" fmla="*/ 6953 w 10000"/>
                  <a:gd name="connsiteY1061" fmla="*/ 4679 h 10000"/>
                  <a:gd name="connsiteX1062" fmla="*/ 6961 w 10000"/>
                  <a:gd name="connsiteY1062" fmla="*/ 4660 h 10000"/>
                  <a:gd name="connsiteX1063" fmla="*/ 6983 w 10000"/>
                  <a:gd name="connsiteY1063" fmla="*/ 4644 h 10000"/>
                  <a:gd name="connsiteX1064" fmla="*/ 7014 w 10000"/>
                  <a:gd name="connsiteY1064" fmla="*/ 4634 h 10000"/>
                  <a:gd name="connsiteX1065" fmla="*/ 7025 w 10000"/>
                  <a:gd name="connsiteY1065" fmla="*/ 4615 h 10000"/>
                  <a:gd name="connsiteX1066" fmla="*/ 7047 w 10000"/>
                  <a:gd name="connsiteY1066" fmla="*/ 4582 h 10000"/>
                  <a:gd name="connsiteX1067" fmla="*/ 7069 w 10000"/>
                  <a:gd name="connsiteY1067" fmla="*/ 4563 h 10000"/>
                  <a:gd name="connsiteX1068" fmla="*/ 7078 w 10000"/>
                  <a:gd name="connsiteY1068" fmla="*/ 4553 h 10000"/>
                  <a:gd name="connsiteX1069" fmla="*/ 7097 w 10000"/>
                  <a:gd name="connsiteY1069" fmla="*/ 4527 h 10000"/>
                  <a:gd name="connsiteX1070" fmla="*/ 7122 w 10000"/>
                  <a:gd name="connsiteY1070" fmla="*/ 4517 h 10000"/>
                  <a:gd name="connsiteX1071" fmla="*/ 7139 w 10000"/>
                  <a:gd name="connsiteY1071" fmla="*/ 4488 h 10000"/>
                  <a:gd name="connsiteX1072" fmla="*/ 7147 w 10000"/>
                  <a:gd name="connsiteY1072" fmla="*/ 4459 h 10000"/>
                  <a:gd name="connsiteX1073" fmla="*/ 7161 w 10000"/>
                  <a:gd name="connsiteY1073" fmla="*/ 4440 h 10000"/>
                  <a:gd name="connsiteX1074" fmla="*/ 7177 w 10000"/>
                  <a:gd name="connsiteY1074" fmla="*/ 4430 h 10000"/>
                  <a:gd name="connsiteX1075" fmla="*/ 7202 w 10000"/>
                  <a:gd name="connsiteY1075" fmla="*/ 4407 h 10000"/>
                  <a:gd name="connsiteX1076" fmla="*/ 7224 w 10000"/>
                  <a:gd name="connsiteY1076" fmla="*/ 4417 h 10000"/>
                  <a:gd name="connsiteX1077" fmla="*/ 7241 w 10000"/>
                  <a:gd name="connsiteY1077" fmla="*/ 4404 h 10000"/>
                  <a:gd name="connsiteX1078" fmla="*/ 7263 w 10000"/>
                  <a:gd name="connsiteY1078" fmla="*/ 4398 h 10000"/>
                  <a:gd name="connsiteX1079" fmla="*/ 7283 w 10000"/>
                  <a:gd name="connsiteY1079" fmla="*/ 4424 h 10000"/>
                  <a:gd name="connsiteX1080" fmla="*/ 7305 w 10000"/>
                  <a:gd name="connsiteY1080" fmla="*/ 4433 h 10000"/>
                  <a:gd name="connsiteX1081" fmla="*/ 7332 w 10000"/>
                  <a:gd name="connsiteY1081" fmla="*/ 4443 h 10000"/>
                  <a:gd name="connsiteX1082" fmla="*/ 7380 w 10000"/>
                  <a:gd name="connsiteY1082" fmla="*/ 4398 h 10000"/>
                  <a:gd name="connsiteX1083" fmla="*/ 7404 w 10000"/>
                  <a:gd name="connsiteY1083" fmla="*/ 4378 h 10000"/>
                  <a:gd name="connsiteX1084" fmla="*/ 7418 w 10000"/>
                  <a:gd name="connsiteY1084" fmla="*/ 4369 h 10000"/>
                  <a:gd name="connsiteX1085" fmla="*/ 7443 w 10000"/>
                  <a:gd name="connsiteY1085" fmla="*/ 4356 h 10000"/>
                  <a:gd name="connsiteX1086" fmla="*/ 7460 w 10000"/>
                  <a:gd name="connsiteY1086" fmla="*/ 4385 h 10000"/>
                  <a:gd name="connsiteX1087" fmla="*/ 7460 w 10000"/>
                  <a:gd name="connsiteY1087" fmla="*/ 4404 h 10000"/>
                  <a:gd name="connsiteX1088" fmla="*/ 7499 w 10000"/>
                  <a:gd name="connsiteY1088" fmla="*/ 4417 h 10000"/>
                  <a:gd name="connsiteX1089" fmla="*/ 7515 w 10000"/>
                  <a:gd name="connsiteY1089" fmla="*/ 4414 h 10000"/>
                  <a:gd name="connsiteX1090" fmla="*/ 7565 w 10000"/>
                  <a:gd name="connsiteY1090" fmla="*/ 4385 h 10000"/>
                  <a:gd name="connsiteX1091" fmla="*/ 7579 w 10000"/>
                  <a:gd name="connsiteY1091" fmla="*/ 4346 h 10000"/>
                  <a:gd name="connsiteX1092" fmla="*/ 7582 w 10000"/>
                  <a:gd name="connsiteY1092" fmla="*/ 4317 h 10000"/>
                  <a:gd name="connsiteX1093" fmla="*/ 7590 w 10000"/>
                  <a:gd name="connsiteY1093" fmla="*/ 4301 h 10000"/>
                  <a:gd name="connsiteX1094" fmla="*/ 7612 w 10000"/>
                  <a:gd name="connsiteY1094" fmla="*/ 4271 h 10000"/>
                  <a:gd name="connsiteX1095" fmla="*/ 7623 w 10000"/>
                  <a:gd name="connsiteY1095" fmla="*/ 4262 h 10000"/>
                  <a:gd name="connsiteX1096" fmla="*/ 7634 w 10000"/>
                  <a:gd name="connsiteY1096" fmla="*/ 4245 h 10000"/>
                  <a:gd name="connsiteX1097" fmla="*/ 7645 w 10000"/>
                  <a:gd name="connsiteY1097" fmla="*/ 4265 h 10000"/>
                  <a:gd name="connsiteX1098" fmla="*/ 7670 w 10000"/>
                  <a:gd name="connsiteY1098" fmla="*/ 4284 h 10000"/>
                  <a:gd name="connsiteX1099" fmla="*/ 7701 w 10000"/>
                  <a:gd name="connsiteY1099" fmla="*/ 4275 h 10000"/>
                  <a:gd name="connsiteX1100" fmla="*/ 7717 w 10000"/>
                  <a:gd name="connsiteY1100" fmla="*/ 4275 h 10000"/>
                  <a:gd name="connsiteX1101" fmla="*/ 7740 w 10000"/>
                  <a:gd name="connsiteY1101" fmla="*/ 4284 h 10000"/>
                  <a:gd name="connsiteX1102" fmla="*/ 7767 w 10000"/>
                  <a:gd name="connsiteY1102" fmla="*/ 4284 h 10000"/>
                  <a:gd name="connsiteX1103" fmla="*/ 7895 w 10000"/>
                  <a:gd name="connsiteY1103" fmla="*/ 4207 h 10000"/>
                  <a:gd name="connsiteX1104" fmla="*/ 7895 w 10000"/>
                  <a:gd name="connsiteY1104" fmla="*/ 4187 h 10000"/>
                  <a:gd name="connsiteX1105" fmla="*/ 7895 w 10000"/>
                  <a:gd name="connsiteY1105" fmla="*/ 4171 h 10000"/>
                  <a:gd name="connsiteX1106" fmla="*/ 7903 w 10000"/>
                  <a:gd name="connsiteY1106" fmla="*/ 4148 h 10000"/>
                  <a:gd name="connsiteX1107" fmla="*/ 7917 w 10000"/>
                  <a:gd name="connsiteY1107" fmla="*/ 4158 h 10000"/>
                  <a:gd name="connsiteX1108" fmla="*/ 7967 w 10000"/>
                  <a:gd name="connsiteY1108" fmla="*/ 4203 h 10000"/>
                  <a:gd name="connsiteX1109" fmla="*/ 7994 w 10000"/>
                  <a:gd name="connsiteY1109" fmla="*/ 4203 h 10000"/>
                  <a:gd name="connsiteX1110" fmla="*/ 8064 w 10000"/>
                  <a:gd name="connsiteY1110" fmla="*/ 4242 h 10000"/>
                  <a:gd name="connsiteX1111" fmla="*/ 8083 w 10000"/>
                  <a:gd name="connsiteY1111" fmla="*/ 4245 h 10000"/>
                  <a:gd name="connsiteX1112" fmla="*/ 8105 w 10000"/>
                  <a:gd name="connsiteY1112" fmla="*/ 4226 h 10000"/>
                  <a:gd name="connsiteX1113" fmla="*/ 8136 w 10000"/>
                  <a:gd name="connsiteY1113" fmla="*/ 4187 h 10000"/>
                  <a:gd name="connsiteX1114" fmla="*/ 8161 w 10000"/>
                  <a:gd name="connsiteY1114" fmla="*/ 4168 h 10000"/>
                  <a:gd name="connsiteX1115" fmla="*/ 8172 w 10000"/>
                  <a:gd name="connsiteY1115" fmla="*/ 4161 h 10000"/>
                  <a:gd name="connsiteX1116" fmla="*/ 8208 w 10000"/>
                  <a:gd name="connsiteY1116" fmla="*/ 4168 h 10000"/>
                  <a:gd name="connsiteX1117" fmla="*/ 8235 w 10000"/>
                  <a:gd name="connsiteY1117" fmla="*/ 4168 h 10000"/>
                  <a:gd name="connsiteX1118" fmla="*/ 8258 w 10000"/>
                  <a:gd name="connsiteY1118" fmla="*/ 4152 h 10000"/>
                  <a:gd name="connsiteX1119" fmla="*/ 8283 w 10000"/>
                  <a:gd name="connsiteY1119" fmla="*/ 4152 h 10000"/>
                  <a:gd name="connsiteX1120" fmla="*/ 8299 w 10000"/>
                  <a:gd name="connsiteY1120" fmla="*/ 4132 h 10000"/>
                  <a:gd name="connsiteX1121" fmla="*/ 8316 w 10000"/>
                  <a:gd name="connsiteY1121" fmla="*/ 4113 h 10000"/>
                  <a:gd name="connsiteX1122" fmla="*/ 8330 w 10000"/>
                  <a:gd name="connsiteY1122" fmla="*/ 4084 h 10000"/>
                  <a:gd name="connsiteX1123" fmla="*/ 8341 w 10000"/>
                  <a:gd name="connsiteY1123" fmla="*/ 4058 h 10000"/>
                  <a:gd name="connsiteX1124" fmla="*/ 8349 w 10000"/>
                  <a:gd name="connsiteY1124" fmla="*/ 4064 h 10000"/>
                  <a:gd name="connsiteX1125" fmla="*/ 8366 w 10000"/>
                  <a:gd name="connsiteY1125" fmla="*/ 4067 h 10000"/>
                  <a:gd name="connsiteX1126" fmla="*/ 8374 w 10000"/>
                  <a:gd name="connsiteY1126" fmla="*/ 4084 h 10000"/>
                  <a:gd name="connsiteX1127" fmla="*/ 8402 w 10000"/>
                  <a:gd name="connsiteY1127" fmla="*/ 4054 h 10000"/>
                  <a:gd name="connsiteX1128" fmla="*/ 8427 w 10000"/>
                  <a:gd name="connsiteY1128" fmla="*/ 4028 h 10000"/>
                  <a:gd name="connsiteX1129" fmla="*/ 8438 w 10000"/>
                  <a:gd name="connsiteY1129" fmla="*/ 4025 h 10000"/>
                  <a:gd name="connsiteX1130" fmla="*/ 8468 w 10000"/>
                  <a:gd name="connsiteY1130" fmla="*/ 4006 h 10000"/>
                  <a:gd name="connsiteX1131" fmla="*/ 8485 w 10000"/>
                  <a:gd name="connsiteY1131" fmla="*/ 3999 h 10000"/>
                  <a:gd name="connsiteX1132" fmla="*/ 8493 w 10000"/>
                  <a:gd name="connsiteY1132" fmla="*/ 4025 h 10000"/>
                  <a:gd name="connsiteX1133" fmla="*/ 8515 w 10000"/>
                  <a:gd name="connsiteY1133" fmla="*/ 4028 h 10000"/>
                  <a:gd name="connsiteX1134" fmla="*/ 8543 w 10000"/>
                  <a:gd name="connsiteY1134" fmla="*/ 4009 h 10000"/>
                  <a:gd name="connsiteX1135" fmla="*/ 8551 w 10000"/>
                  <a:gd name="connsiteY1135" fmla="*/ 3990 h 10000"/>
                  <a:gd name="connsiteX1136" fmla="*/ 8582 w 10000"/>
                  <a:gd name="connsiteY1136" fmla="*/ 3977 h 10000"/>
                  <a:gd name="connsiteX1137" fmla="*/ 8596 w 10000"/>
                  <a:gd name="connsiteY1137" fmla="*/ 3977 h 10000"/>
                  <a:gd name="connsiteX1138" fmla="*/ 8607 w 10000"/>
                  <a:gd name="connsiteY1138" fmla="*/ 3980 h 10000"/>
                  <a:gd name="connsiteX1139" fmla="*/ 8645 w 10000"/>
                  <a:gd name="connsiteY1139" fmla="*/ 3970 h 10000"/>
                  <a:gd name="connsiteX1140" fmla="*/ 8654 w 10000"/>
                  <a:gd name="connsiteY1140" fmla="*/ 3951 h 10000"/>
                  <a:gd name="connsiteX1141" fmla="*/ 8670 w 10000"/>
                  <a:gd name="connsiteY1141" fmla="*/ 3935 h 10000"/>
                  <a:gd name="connsiteX1142" fmla="*/ 8695 w 10000"/>
                  <a:gd name="connsiteY1142" fmla="*/ 3935 h 10000"/>
                  <a:gd name="connsiteX1143" fmla="*/ 8704 w 10000"/>
                  <a:gd name="connsiteY1143" fmla="*/ 3951 h 10000"/>
                  <a:gd name="connsiteX1144" fmla="*/ 8717 w 10000"/>
                  <a:gd name="connsiteY1144" fmla="*/ 3964 h 10000"/>
                  <a:gd name="connsiteX1145" fmla="*/ 8751 w 10000"/>
                  <a:gd name="connsiteY1145" fmla="*/ 3951 h 10000"/>
                  <a:gd name="connsiteX1146" fmla="*/ 8776 w 10000"/>
                  <a:gd name="connsiteY1146" fmla="*/ 3935 h 10000"/>
                  <a:gd name="connsiteX1147" fmla="*/ 8798 w 10000"/>
                  <a:gd name="connsiteY1147" fmla="*/ 3925 h 10000"/>
                  <a:gd name="connsiteX1148" fmla="*/ 8806 w 10000"/>
                  <a:gd name="connsiteY1148" fmla="*/ 3892 h 10000"/>
                  <a:gd name="connsiteX1149" fmla="*/ 8814 w 10000"/>
                  <a:gd name="connsiteY1149" fmla="*/ 3876 h 10000"/>
                  <a:gd name="connsiteX1150" fmla="*/ 8839 w 10000"/>
                  <a:gd name="connsiteY1150" fmla="*/ 3873 h 10000"/>
                  <a:gd name="connsiteX1151" fmla="*/ 8842 w 10000"/>
                  <a:gd name="connsiteY1151" fmla="*/ 3876 h 10000"/>
                  <a:gd name="connsiteX1152" fmla="*/ 8856 w 10000"/>
                  <a:gd name="connsiteY1152" fmla="*/ 3863 h 10000"/>
                  <a:gd name="connsiteX1153" fmla="*/ 8856 w 10000"/>
                  <a:gd name="connsiteY1153" fmla="*/ 3841 h 10000"/>
                  <a:gd name="connsiteX1154" fmla="*/ 8870 w 10000"/>
                  <a:gd name="connsiteY1154" fmla="*/ 3821 h 10000"/>
                  <a:gd name="connsiteX1155" fmla="*/ 8903 w 10000"/>
                  <a:gd name="connsiteY1155" fmla="*/ 3802 h 10000"/>
                  <a:gd name="connsiteX1156" fmla="*/ 8914 w 10000"/>
                  <a:gd name="connsiteY1156" fmla="*/ 3782 h 10000"/>
                  <a:gd name="connsiteX1157" fmla="*/ 8939 w 10000"/>
                  <a:gd name="connsiteY1157" fmla="*/ 3782 h 10000"/>
                  <a:gd name="connsiteX1158" fmla="*/ 8961 w 10000"/>
                  <a:gd name="connsiteY1158" fmla="*/ 3779 h 10000"/>
                  <a:gd name="connsiteX1159" fmla="*/ 8983 w 10000"/>
                  <a:gd name="connsiteY1159" fmla="*/ 3760 h 10000"/>
                  <a:gd name="connsiteX1160" fmla="*/ 9003 w 10000"/>
                  <a:gd name="connsiteY1160" fmla="*/ 3763 h 10000"/>
                  <a:gd name="connsiteX1161" fmla="*/ 9019 w 10000"/>
                  <a:gd name="connsiteY1161" fmla="*/ 3779 h 10000"/>
                  <a:gd name="connsiteX1162" fmla="*/ 9050 w 10000"/>
                  <a:gd name="connsiteY1162" fmla="*/ 3812 h 10000"/>
                  <a:gd name="connsiteX1163" fmla="*/ 9080 w 10000"/>
                  <a:gd name="connsiteY1163" fmla="*/ 3831 h 10000"/>
                  <a:gd name="connsiteX1164" fmla="*/ 9097 w 10000"/>
                  <a:gd name="connsiteY1164" fmla="*/ 3867 h 10000"/>
                  <a:gd name="connsiteX1165" fmla="*/ 9114 w 10000"/>
                  <a:gd name="connsiteY1165" fmla="*/ 3902 h 10000"/>
                  <a:gd name="connsiteX1166" fmla="*/ 9122 w 10000"/>
                  <a:gd name="connsiteY1166" fmla="*/ 3935 h 10000"/>
                  <a:gd name="connsiteX1167" fmla="*/ 9125 w 10000"/>
                  <a:gd name="connsiteY1167" fmla="*/ 3964 h 10000"/>
                  <a:gd name="connsiteX1168" fmla="*/ 9130 w 10000"/>
                  <a:gd name="connsiteY1168" fmla="*/ 3999 h 10000"/>
                  <a:gd name="connsiteX1169" fmla="*/ 9130 w 10000"/>
                  <a:gd name="connsiteY1169" fmla="*/ 4054 h 10000"/>
                  <a:gd name="connsiteX1170" fmla="*/ 9155 w 10000"/>
                  <a:gd name="connsiteY1170" fmla="*/ 4093 h 10000"/>
                  <a:gd name="connsiteX1171" fmla="*/ 9169 w 10000"/>
                  <a:gd name="connsiteY1171" fmla="*/ 4090 h 10000"/>
                  <a:gd name="connsiteX1172" fmla="*/ 9211 w 10000"/>
                  <a:gd name="connsiteY1172" fmla="*/ 4077 h 10000"/>
                  <a:gd name="connsiteX1173" fmla="*/ 9244 w 10000"/>
                  <a:gd name="connsiteY1173" fmla="*/ 4077 h 10000"/>
                  <a:gd name="connsiteX1174" fmla="*/ 9252 w 10000"/>
                  <a:gd name="connsiteY1174" fmla="*/ 4103 h 10000"/>
                  <a:gd name="connsiteX1175" fmla="*/ 9258 w 10000"/>
                  <a:gd name="connsiteY1175" fmla="*/ 4148 h 10000"/>
                  <a:gd name="connsiteX1176" fmla="*/ 9269 w 10000"/>
                  <a:gd name="connsiteY1176" fmla="*/ 4158 h 10000"/>
                  <a:gd name="connsiteX1177" fmla="*/ 9294 w 10000"/>
                  <a:gd name="connsiteY1177" fmla="*/ 4158 h 10000"/>
                  <a:gd name="connsiteX1178" fmla="*/ 9319 w 10000"/>
                  <a:gd name="connsiteY1178" fmla="*/ 4168 h 10000"/>
                  <a:gd name="connsiteX1179" fmla="*/ 9346 w 10000"/>
                  <a:gd name="connsiteY1179" fmla="*/ 4190 h 10000"/>
                  <a:gd name="connsiteX1180" fmla="*/ 9357 w 10000"/>
                  <a:gd name="connsiteY1180" fmla="*/ 4168 h 10000"/>
                  <a:gd name="connsiteX1181" fmla="*/ 9371 w 10000"/>
                  <a:gd name="connsiteY1181" fmla="*/ 4132 h 10000"/>
                  <a:gd name="connsiteX1182" fmla="*/ 9391 w 10000"/>
                  <a:gd name="connsiteY1182" fmla="*/ 4113 h 10000"/>
                  <a:gd name="connsiteX1183" fmla="*/ 9407 w 10000"/>
                  <a:gd name="connsiteY1183" fmla="*/ 4103 h 10000"/>
                  <a:gd name="connsiteX1184" fmla="*/ 9435 w 10000"/>
                  <a:gd name="connsiteY1184" fmla="*/ 4100 h 10000"/>
                  <a:gd name="connsiteX1185" fmla="*/ 9460 w 10000"/>
                  <a:gd name="connsiteY1185" fmla="*/ 4084 h 10000"/>
                  <a:gd name="connsiteX1186" fmla="*/ 9485 w 10000"/>
                  <a:gd name="connsiteY1186" fmla="*/ 4067 h 10000"/>
                  <a:gd name="connsiteX1187" fmla="*/ 9496 w 10000"/>
                  <a:gd name="connsiteY1187" fmla="*/ 4054 h 10000"/>
                  <a:gd name="connsiteX1188" fmla="*/ 9526 w 10000"/>
                  <a:gd name="connsiteY1188" fmla="*/ 4048 h 10000"/>
                  <a:gd name="connsiteX1189" fmla="*/ 9557 w 10000"/>
                  <a:gd name="connsiteY1189" fmla="*/ 4038 h 10000"/>
                  <a:gd name="connsiteX1190" fmla="*/ 9584 w 10000"/>
                  <a:gd name="connsiteY1190" fmla="*/ 4019 h 10000"/>
                  <a:gd name="connsiteX1191" fmla="*/ 9623 w 10000"/>
                  <a:gd name="connsiteY1191" fmla="*/ 4016 h 10000"/>
                  <a:gd name="connsiteX1192" fmla="*/ 9648 w 10000"/>
                  <a:gd name="connsiteY1192" fmla="*/ 4009 h 10000"/>
                  <a:gd name="connsiteX1193" fmla="*/ 9673 w 10000"/>
                  <a:gd name="connsiteY1193" fmla="*/ 4019 h 10000"/>
                  <a:gd name="connsiteX1194" fmla="*/ 9712 w 10000"/>
                  <a:gd name="connsiteY1194" fmla="*/ 4038 h 10000"/>
                  <a:gd name="connsiteX1195" fmla="*/ 9742 w 10000"/>
                  <a:gd name="connsiteY1195" fmla="*/ 4074 h 10000"/>
                  <a:gd name="connsiteX1196" fmla="*/ 9776 w 10000"/>
                  <a:gd name="connsiteY1196" fmla="*/ 4093 h 10000"/>
                  <a:gd name="connsiteX1197" fmla="*/ 9814 w 10000"/>
                  <a:gd name="connsiteY1197" fmla="*/ 4109 h 10000"/>
                  <a:gd name="connsiteX1198" fmla="*/ 9859 w 10000"/>
                  <a:gd name="connsiteY1198" fmla="*/ 4119 h 10000"/>
                  <a:gd name="connsiteX1199" fmla="*/ 9898 w 10000"/>
                  <a:gd name="connsiteY1199" fmla="*/ 4122 h 10000"/>
                  <a:gd name="connsiteX1200" fmla="*/ 9931 w 10000"/>
                  <a:gd name="connsiteY1200" fmla="*/ 4109 h 10000"/>
                  <a:gd name="connsiteX1201" fmla="*/ 9956 w 10000"/>
                  <a:gd name="connsiteY1201" fmla="*/ 4100 h 10000"/>
                  <a:gd name="connsiteX1202" fmla="*/ 9981 w 10000"/>
                  <a:gd name="connsiteY1202" fmla="*/ 4067 h 10000"/>
                  <a:gd name="connsiteX1203" fmla="*/ 9994 w 10000"/>
                  <a:gd name="connsiteY1203" fmla="*/ 4035 h 10000"/>
                  <a:gd name="connsiteX1204" fmla="*/ 10000 w 10000"/>
                  <a:gd name="connsiteY1204" fmla="*/ 3996 h 10000"/>
                  <a:gd name="connsiteX1205" fmla="*/ 9994 w 10000"/>
                  <a:gd name="connsiteY1205" fmla="*/ 3941 h 10000"/>
                  <a:gd name="connsiteX1206" fmla="*/ 9986 w 10000"/>
                  <a:gd name="connsiteY1206" fmla="*/ 3905 h 10000"/>
                  <a:gd name="connsiteX1207" fmla="*/ 9981 w 10000"/>
                  <a:gd name="connsiteY1207" fmla="*/ 3857 h 10000"/>
                  <a:gd name="connsiteX1208" fmla="*/ 9989 w 10000"/>
                  <a:gd name="connsiteY1208" fmla="*/ 3837 h 10000"/>
                  <a:gd name="connsiteX1209" fmla="*/ 9989 w 10000"/>
                  <a:gd name="connsiteY1209" fmla="*/ 3812 h 10000"/>
                  <a:gd name="connsiteX1210" fmla="*/ 9981 w 10000"/>
                  <a:gd name="connsiteY1210" fmla="*/ 3792 h 10000"/>
                  <a:gd name="connsiteX1211" fmla="*/ 9970 w 10000"/>
                  <a:gd name="connsiteY1211" fmla="*/ 3763 h 10000"/>
                  <a:gd name="connsiteX1212" fmla="*/ 9945 w 10000"/>
                  <a:gd name="connsiteY1212" fmla="*/ 3705 h 10000"/>
                  <a:gd name="connsiteX1213" fmla="*/ 9931 w 10000"/>
                  <a:gd name="connsiteY1213" fmla="*/ 3659 h 10000"/>
                  <a:gd name="connsiteX1214" fmla="*/ 9903 w 10000"/>
                  <a:gd name="connsiteY1214" fmla="*/ 3640 h 10000"/>
                  <a:gd name="connsiteX1215" fmla="*/ 9881 w 10000"/>
                  <a:gd name="connsiteY1215" fmla="*/ 3620 h 10000"/>
                  <a:gd name="connsiteX1216" fmla="*/ 9856 w 10000"/>
                  <a:gd name="connsiteY1216" fmla="*/ 3595 h 10000"/>
                  <a:gd name="connsiteX1217" fmla="*/ 9817 w 10000"/>
                  <a:gd name="connsiteY1217" fmla="*/ 3562 h 10000"/>
                  <a:gd name="connsiteX1218" fmla="*/ 9795 w 10000"/>
                  <a:gd name="connsiteY1218" fmla="*/ 3546 h 10000"/>
                  <a:gd name="connsiteX1219" fmla="*/ 9778 w 10000"/>
                  <a:gd name="connsiteY1219" fmla="*/ 3527 h 10000"/>
                  <a:gd name="connsiteX1220" fmla="*/ 9745 w 10000"/>
                  <a:gd name="connsiteY1220" fmla="*/ 3501 h 10000"/>
                  <a:gd name="connsiteX1221" fmla="*/ 9726 w 10000"/>
                  <a:gd name="connsiteY1221" fmla="*/ 3488 h 10000"/>
                  <a:gd name="connsiteX1222" fmla="*/ 9704 w 10000"/>
                  <a:gd name="connsiteY1222" fmla="*/ 3472 h 10000"/>
                  <a:gd name="connsiteX1223" fmla="*/ 9695 w 10000"/>
                  <a:gd name="connsiteY1223" fmla="*/ 3468 h 10000"/>
                  <a:gd name="connsiteX1224" fmla="*/ 9690 w 10000"/>
                  <a:gd name="connsiteY1224" fmla="*/ 3459 h 10000"/>
                  <a:gd name="connsiteX1225" fmla="*/ 9673 w 10000"/>
                  <a:gd name="connsiteY1225" fmla="*/ 3449 h 10000"/>
                  <a:gd name="connsiteX1226" fmla="*/ 9665 w 10000"/>
                  <a:gd name="connsiteY1226" fmla="*/ 3442 h 10000"/>
                  <a:gd name="connsiteX1227" fmla="*/ 9654 w 10000"/>
                  <a:gd name="connsiteY1227" fmla="*/ 3449 h 10000"/>
                  <a:gd name="connsiteX1228" fmla="*/ 9521 w 10000"/>
                  <a:gd name="connsiteY1228" fmla="*/ 3394 h 10000"/>
                  <a:gd name="connsiteX1229" fmla="*/ 9510 w 10000"/>
                  <a:gd name="connsiteY1229" fmla="*/ 3368 h 10000"/>
                  <a:gd name="connsiteX1230" fmla="*/ 9496 w 10000"/>
                  <a:gd name="connsiteY1230" fmla="*/ 3287 h 10000"/>
                  <a:gd name="connsiteX1231" fmla="*/ 9488 w 10000"/>
                  <a:gd name="connsiteY1231" fmla="*/ 3216 h 10000"/>
                  <a:gd name="connsiteX1232" fmla="*/ 9493 w 10000"/>
                  <a:gd name="connsiteY1232" fmla="*/ 3174 h 10000"/>
                  <a:gd name="connsiteX1233" fmla="*/ 9501 w 10000"/>
                  <a:gd name="connsiteY1233" fmla="*/ 3128 h 10000"/>
                  <a:gd name="connsiteX1234" fmla="*/ 9488 w 10000"/>
                  <a:gd name="connsiteY1234" fmla="*/ 3025 h 10000"/>
                  <a:gd name="connsiteX1235" fmla="*/ 9446 w 10000"/>
                  <a:gd name="connsiteY1235" fmla="*/ 2931 h 10000"/>
                  <a:gd name="connsiteX1236" fmla="*/ 9382 w 10000"/>
                  <a:gd name="connsiteY1236" fmla="*/ 2837 h 10000"/>
                  <a:gd name="connsiteX1237" fmla="*/ 9316 w 10000"/>
                  <a:gd name="connsiteY1237" fmla="*/ 2753 h 10000"/>
                  <a:gd name="connsiteX1238" fmla="*/ 9294 w 10000"/>
                  <a:gd name="connsiteY1238" fmla="*/ 2655 h 10000"/>
                  <a:gd name="connsiteX1239" fmla="*/ 9213 w 10000"/>
                  <a:gd name="connsiteY1239" fmla="*/ 2328 h 10000"/>
                  <a:gd name="connsiteX1240" fmla="*/ 9172 w 10000"/>
                  <a:gd name="connsiteY1240" fmla="*/ 2286 h 10000"/>
                  <a:gd name="connsiteX1241" fmla="*/ 9019 w 10000"/>
                  <a:gd name="connsiteY1241" fmla="*/ 2082 h 10000"/>
                  <a:gd name="connsiteX1242" fmla="*/ 8906 w 10000"/>
                  <a:gd name="connsiteY1242" fmla="*/ 1946 h 10000"/>
                  <a:gd name="connsiteX1243" fmla="*/ 8801 w 10000"/>
                  <a:gd name="connsiteY1243" fmla="*/ 1778 h 10000"/>
                  <a:gd name="connsiteX1244" fmla="*/ 8806 w 10000"/>
                  <a:gd name="connsiteY1244" fmla="*/ 1713 h 10000"/>
                  <a:gd name="connsiteX1245" fmla="*/ 8809 w 10000"/>
                  <a:gd name="connsiteY1245" fmla="*/ 1703 h 10000"/>
                  <a:gd name="connsiteX1246" fmla="*/ 8817 w 10000"/>
                  <a:gd name="connsiteY1246" fmla="*/ 1713 h 10000"/>
                  <a:gd name="connsiteX1247" fmla="*/ 8834 w 10000"/>
                  <a:gd name="connsiteY1247" fmla="*/ 1729 h 10000"/>
                  <a:gd name="connsiteX1248" fmla="*/ 8839 w 10000"/>
                  <a:gd name="connsiteY1248" fmla="*/ 1729 h 10000"/>
                  <a:gd name="connsiteX1249" fmla="*/ 8848 w 10000"/>
                  <a:gd name="connsiteY1249" fmla="*/ 1723 h 10000"/>
                  <a:gd name="connsiteX1250" fmla="*/ 8850 w 10000"/>
                  <a:gd name="connsiteY1250" fmla="*/ 1703 h 10000"/>
                  <a:gd name="connsiteX1251" fmla="*/ 8850 w 10000"/>
                  <a:gd name="connsiteY1251" fmla="*/ 1684 h 10000"/>
                  <a:gd name="connsiteX1252" fmla="*/ 8850 w 10000"/>
                  <a:gd name="connsiteY1252" fmla="*/ 1648 h 10000"/>
                  <a:gd name="connsiteX1253" fmla="*/ 8881 w 10000"/>
                  <a:gd name="connsiteY1253" fmla="*/ 1571 h 10000"/>
                  <a:gd name="connsiteX1254" fmla="*/ 8895 w 10000"/>
                  <a:gd name="connsiteY1254" fmla="*/ 1541 h 10000"/>
                  <a:gd name="connsiteX1255" fmla="*/ 8895 w 10000"/>
                  <a:gd name="connsiteY1255" fmla="*/ 1525 h 10000"/>
                  <a:gd name="connsiteX1256" fmla="*/ 8881 w 10000"/>
                  <a:gd name="connsiteY1256" fmla="*/ 1516 h 10000"/>
                  <a:gd name="connsiteX1257" fmla="*/ 8864 w 10000"/>
                  <a:gd name="connsiteY1257" fmla="*/ 1522 h 10000"/>
                  <a:gd name="connsiteX1258" fmla="*/ 8850 w 10000"/>
                  <a:gd name="connsiteY1258" fmla="*/ 1535 h 10000"/>
                  <a:gd name="connsiteX1259" fmla="*/ 8834 w 10000"/>
                  <a:gd name="connsiteY1259" fmla="*/ 1571 h 10000"/>
                  <a:gd name="connsiteX1260" fmla="*/ 8825 w 10000"/>
                  <a:gd name="connsiteY1260" fmla="*/ 1587 h 10000"/>
                  <a:gd name="connsiteX1261" fmla="*/ 8776 w 10000"/>
                  <a:gd name="connsiteY1261" fmla="*/ 1571 h 10000"/>
                  <a:gd name="connsiteX1262" fmla="*/ 8745 w 10000"/>
                  <a:gd name="connsiteY1262" fmla="*/ 1580 h 10000"/>
                  <a:gd name="connsiteX1263" fmla="*/ 8720 w 10000"/>
                  <a:gd name="connsiteY1263" fmla="*/ 1587 h 10000"/>
                  <a:gd name="connsiteX1264" fmla="*/ 8709 w 10000"/>
                  <a:gd name="connsiteY1264" fmla="*/ 1609 h 10000"/>
                  <a:gd name="connsiteX1265" fmla="*/ 8693 w 10000"/>
                  <a:gd name="connsiteY1265" fmla="*/ 1616 h 10000"/>
                  <a:gd name="connsiteX1266" fmla="*/ 8684 w 10000"/>
                  <a:gd name="connsiteY1266" fmla="*/ 1639 h 10000"/>
                  <a:gd name="connsiteX1267" fmla="*/ 8684 w 10000"/>
                  <a:gd name="connsiteY1267" fmla="*/ 1658 h 10000"/>
                  <a:gd name="connsiteX1268" fmla="*/ 8665 w 10000"/>
                  <a:gd name="connsiteY1268" fmla="*/ 1655 h 10000"/>
                  <a:gd name="connsiteX1269" fmla="*/ 8665 w 10000"/>
                  <a:gd name="connsiteY1269" fmla="*/ 1645 h 10000"/>
                  <a:gd name="connsiteX1270" fmla="*/ 8665 w 10000"/>
                  <a:gd name="connsiteY1270" fmla="*/ 1626 h 10000"/>
                  <a:gd name="connsiteX1271" fmla="*/ 8676 w 10000"/>
                  <a:gd name="connsiteY1271" fmla="*/ 1609 h 10000"/>
                  <a:gd name="connsiteX1272" fmla="*/ 8679 w 10000"/>
                  <a:gd name="connsiteY1272" fmla="*/ 1597 h 10000"/>
                  <a:gd name="connsiteX1273" fmla="*/ 8687 w 10000"/>
                  <a:gd name="connsiteY1273" fmla="*/ 1577 h 10000"/>
                  <a:gd name="connsiteX1274" fmla="*/ 8695 w 10000"/>
                  <a:gd name="connsiteY1274" fmla="*/ 1554 h 10000"/>
                  <a:gd name="connsiteX1275" fmla="*/ 8709 w 10000"/>
                  <a:gd name="connsiteY1275" fmla="*/ 1532 h 10000"/>
                  <a:gd name="connsiteX1276" fmla="*/ 8704 w 10000"/>
                  <a:gd name="connsiteY1276" fmla="*/ 1512 h 10000"/>
                  <a:gd name="connsiteX1277" fmla="*/ 8695 w 10000"/>
                  <a:gd name="connsiteY1277" fmla="*/ 1503 h 10000"/>
                  <a:gd name="connsiteX1278" fmla="*/ 8684 w 10000"/>
                  <a:gd name="connsiteY1278" fmla="*/ 1503 h 10000"/>
                  <a:gd name="connsiteX1279" fmla="*/ 8670 w 10000"/>
                  <a:gd name="connsiteY1279" fmla="*/ 1525 h 10000"/>
                  <a:gd name="connsiteX1280" fmla="*/ 8665 w 10000"/>
                  <a:gd name="connsiteY1280" fmla="*/ 1545 h 10000"/>
                  <a:gd name="connsiteX1281" fmla="*/ 8654 w 10000"/>
                  <a:gd name="connsiteY1281" fmla="*/ 1567 h 10000"/>
                  <a:gd name="connsiteX1282" fmla="*/ 8648 w 10000"/>
                  <a:gd name="connsiteY1282" fmla="*/ 1587 h 10000"/>
                  <a:gd name="connsiteX1283" fmla="*/ 8640 w 10000"/>
                  <a:gd name="connsiteY1283" fmla="*/ 1629 h 10000"/>
                  <a:gd name="connsiteX1284" fmla="*/ 8620 w 10000"/>
                  <a:gd name="connsiteY1284" fmla="*/ 1635 h 10000"/>
                  <a:gd name="connsiteX1285" fmla="*/ 8612 w 10000"/>
                  <a:gd name="connsiteY1285" fmla="*/ 1635 h 10000"/>
                  <a:gd name="connsiteX1286" fmla="*/ 8604 w 10000"/>
                  <a:gd name="connsiteY1286" fmla="*/ 1626 h 10000"/>
                  <a:gd name="connsiteX1287" fmla="*/ 8596 w 10000"/>
                  <a:gd name="connsiteY1287" fmla="*/ 1616 h 10000"/>
                  <a:gd name="connsiteX1288" fmla="*/ 8596 w 10000"/>
                  <a:gd name="connsiteY1288" fmla="*/ 1580 h 10000"/>
                  <a:gd name="connsiteX1289" fmla="*/ 8587 w 10000"/>
                  <a:gd name="connsiteY1289" fmla="*/ 1545 h 10000"/>
                  <a:gd name="connsiteX1290" fmla="*/ 8565 w 10000"/>
                  <a:gd name="connsiteY1290" fmla="*/ 1516 h 10000"/>
                  <a:gd name="connsiteX1291" fmla="*/ 8543 w 10000"/>
                  <a:gd name="connsiteY1291" fmla="*/ 1512 h 10000"/>
                  <a:gd name="connsiteX1292" fmla="*/ 8518 w 10000"/>
                  <a:gd name="connsiteY1292" fmla="*/ 1532 h 10000"/>
                  <a:gd name="connsiteX1293" fmla="*/ 8476 w 10000"/>
                  <a:gd name="connsiteY1293" fmla="*/ 1567 h 10000"/>
                  <a:gd name="connsiteX1294" fmla="*/ 8454 w 10000"/>
                  <a:gd name="connsiteY1294" fmla="*/ 1551 h 10000"/>
                  <a:gd name="connsiteX1295" fmla="*/ 8402 w 10000"/>
                  <a:gd name="connsiteY1295" fmla="*/ 1493 h 10000"/>
                  <a:gd name="connsiteX1296" fmla="*/ 8371 w 10000"/>
                  <a:gd name="connsiteY1296" fmla="*/ 1428 h 10000"/>
                  <a:gd name="connsiteX1297" fmla="*/ 8072 w 10000"/>
                  <a:gd name="connsiteY1297" fmla="*/ 1422 h 10000"/>
                  <a:gd name="connsiteX1298" fmla="*/ 7823 w 10000"/>
                  <a:gd name="connsiteY1298" fmla="*/ 1279 h 10000"/>
                  <a:gd name="connsiteX1299" fmla="*/ 7587 w 10000"/>
                  <a:gd name="connsiteY1299" fmla="*/ 1133 h 10000"/>
                  <a:gd name="connsiteX1300" fmla="*/ 7526 w 10000"/>
                  <a:gd name="connsiteY1300" fmla="*/ 1098 h 10000"/>
                  <a:gd name="connsiteX1301" fmla="*/ 7346 w 10000"/>
                  <a:gd name="connsiteY1301" fmla="*/ 991 h 10000"/>
                  <a:gd name="connsiteX1302" fmla="*/ 7321 w 10000"/>
                  <a:gd name="connsiteY1302" fmla="*/ 959 h 10000"/>
                  <a:gd name="connsiteX1303" fmla="*/ 7307 w 10000"/>
                  <a:gd name="connsiteY1303" fmla="*/ 871 h 10000"/>
                  <a:gd name="connsiteX1304" fmla="*/ 7224 w 10000"/>
                  <a:gd name="connsiteY1304" fmla="*/ 816 h 10000"/>
                  <a:gd name="connsiteX1305" fmla="*/ 7147 w 10000"/>
                  <a:gd name="connsiteY1305" fmla="*/ 787 h 10000"/>
                  <a:gd name="connsiteX1306" fmla="*/ 7080 w 10000"/>
                  <a:gd name="connsiteY1306" fmla="*/ 742 h 10000"/>
                  <a:gd name="connsiteX1307" fmla="*/ 7069 w 10000"/>
                  <a:gd name="connsiteY1307" fmla="*/ 767 h 10000"/>
                  <a:gd name="connsiteX1308" fmla="*/ 7033 w 10000"/>
                  <a:gd name="connsiteY1308" fmla="*/ 787 h 10000"/>
                  <a:gd name="connsiteX1309" fmla="*/ 6820 w 10000"/>
                  <a:gd name="connsiteY1309" fmla="*/ 878 h 10000"/>
                  <a:gd name="connsiteX1310" fmla="*/ 6726 w 10000"/>
                  <a:gd name="connsiteY1310" fmla="*/ 897 h 10000"/>
                  <a:gd name="connsiteX1311" fmla="*/ 6626 w 10000"/>
                  <a:gd name="connsiteY1311" fmla="*/ 955 h 10000"/>
                  <a:gd name="connsiteX1312" fmla="*/ 6582 w 10000"/>
                  <a:gd name="connsiteY1312" fmla="*/ 946 h 10000"/>
                  <a:gd name="connsiteX1313" fmla="*/ 6571 w 10000"/>
                  <a:gd name="connsiteY1313" fmla="*/ 955 h 10000"/>
                  <a:gd name="connsiteX1314" fmla="*/ 6507 w 10000"/>
                  <a:gd name="connsiteY1314" fmla="*/ 975 h 10000"/>
                  <a:gd name="connsiteX1315" fmla="*/ 6485 w 10000"/>
                  <a:gd name="connsiteY1315" fmla="*/ 975 h 10000"/>
                  <a:gd name="connsiteX1316" fmla="*/ 6476 w 10000"/>
                  <a:gd name="connsiteY1316" fmla="*/ 965 h 10000"/>
                  <a:gd name="connsiteX1317" fmla="*/ 6474 w 10000"/>
                  <a:gd name="connsiteY1317" fmla="*/ 936 h 10000"/>
                  <a:gd name="connsiteX1318" fmla="*/ 6452 w 10000"/>
                  <a:gd name="connsiteY1318" fmla="*/ 887 h 10000"/>
                  <a:gd name="connsiteX1319" fmla="*/ 6352 w 10000"/>
                  <a:gd name="connsiteY1319" fmla="*/ 767 h 10000"/>
                  <a:gd name="connsiteX1320" fmla="*/ 6313 w 10000"/>
                  <a:gd name="connsiteY1320" fmla="*/ 732 h 10000"/>
                  <a:gd name="connsiteX1321" fmla="*/ 6296 w 10000"/>
                  <a:gd name="connsiteY1321" fmla="*/ 690 h 10000"/>
                  <a:gd name="connsiteX1322" fmla="*/ 6271 w 10000"/>
                  <a:gd name="connsiteY1322" fmla="*/ 664 h 10000"/>
                  <a:gd name="connsiteX1323" fmla="*/ 6266 w 10000"/>
                  <a:gd name="connsiteY1323" fmla="*/ 654 h 10000"/>
                  <a:gd name="connsiteX1324" fmla="*/ 6111 w 10000"/>
                  <a:gd name="connsiteY1324" fmla="*/ 398 h 10000"/>
                  <a:gd name="connsiteX1325" fmla="*/ 5903 w 10000"/>
                  <a:gd name="connsiteY1325" fmla="*/ 408 h 10000"/>
                  <a:gd name="connsiteX1326" fmla="*/ 5837 w 10000"/>
                  <a:gd name="connsiteY1326" fmla="*/ 427 h 10000"/>
                  <a:gd name="connsiteX1327" fmla="*/ 5756 w 10000"/>
                  <a:gd name="connsiteY1327" fmla="*/ 453 h 10000"/>
                  <a:gd name="connsiteX1328" fmla="*/ 5681 w 10000"/>
                  <a:gd name="connsiteY1328" fmla="*/ 453 h 10000"/>
                  <a:gd name="connsiteX1329" fmla="*/ 5609 w 10000"/>
                  <a:gd name="connsiteY1329" fmla="*/ 447 h 10000"/>
                  <a:gd name="connsiteX1330" fmla="*/ 5554 w 10000"/>
                  <a:gd name="connsiteY1330" fmla="*/ 304 h 10000"/>
                  <a:gd name="connsiteX1331" fmla="*/ 5529 w 10000"/>
                  <a:gd name="connsiteY1331" fmla="*/ 301 h 10000"/>
                  <a:gd name="connsiteX1332" fmla="*/ 5393 w 10000"/>
                  <a:gd name="connsiteY1332" fmla="*/ 256 h 10000"/>
                  <a:gd name="connsiteX1333" fmla="*/ 5366 w 10000"/>
                  <a:gd name="connsiteY1333" fmla="*/ 220 h 10000"/>
                  <a:gd name="connsiteX1334" fmla="*/ 5249 w 10000"/>
                  <a:gd name="connsiteY1334" fmla="*/ 155 h 10000"/>
                  <a:gd name="connsiteX1335" fmla="*/ 5141 w 10000"/>
                  <a:gd name="connsiteY1335" fmla="*/ 52 h 10000"/>
                  <a:gd name="connsiteX1336" fmla="*/ 5116 w 10000"/>
                  <a:gd name="connsiteY1336" fmla="*/ 3 h 10000"/>
                  <a:gd name="connsiteX1337" fmla="*/ 5061 w 10000"/>
                  <a:gd name="connsiteY1337" fmla="*/ 0 h 10000"/>
                  <a:gd name="connsiteX1338" fmla="*/ 5036 w 10000"/>
                  <a:gd name="connsiteY1338" fmla="*/ 32 h 10000"/>
                  <a:gd name="connsiteX1339" fmla="*/ 4942 w 10000"/>
                  <a:gd name="connsiteY1339" fmla="*/ 133 h 10000"/>
                  <a:gd name="connsiteX1340" fmla="*/ 4900 w 10000"/>
                  <a:gd name="connsiteY1340" fmla="*/ 217 h 10000"/>
                  <a:gd name="connsiteX1341" fmla="*/ 4861 w 10000"/>
                  <a:gd name="connsiteY1341" fmla="*/ 198 h 10000"/>
                  <a:gd name="connsiteX1342" fmla="*/ 4795 w 10000"/>
                  <a:gd name="connsiteY1342" fmla="*/ 68 h 10000"/>
                  <a:gd name="connsiteX1343" fmla="*/ 4778 w 10000"/>
                  <a:gd name="connsiteY1343" fmla="*/ 62 h 10000"/>
                  <a:gd name="connsiteX1344" fmla="*/ 4765 w 10000"/>
                  <a:gd name="connsiteY1344" fmla="*/ 62 h 10000"/>
                  <a:gd name="connsiteX1345" fmla="*/ 4748 w 10000"/>
                  <a:gd name="connsiteY1345" fmla="*/ 68 h 10000"/>
                  <a:gd name="connsiteX1346" fmla="*/ 4673 w 10000"/>
                  <a:gd name="connsiteY1346" fmla="*/ 136 h 10000"/>
                  <a:gd name="connsiteX1347" fmla="*/ 4632 w 10000"/>
                  <a:gd name="connsiteY1347" fmla="*/ 201 h 10000"/>
                  <a:gd name="connsiteX1348" fmla="*/ 4623 w 10000"/>
                  <a:gd name="connsiteY1348" fmla="*/ 210 h 10000"/>
                  <a:gd name="connsiteX1349" fmla="*/ 4579 w 10000"/>
                  <a:gd name="connsiteY1349" fmla="*/ 220 h 10000"/>
                  <a:gd name="connsiteX1350" fmla="*/ 4479 w 10000"/>
                  <a:gd name="connsiteY1350" fmla="*/ 198 h 10000"/>
                  <a:gd name="connsiteX1351" fmla="*/ 4402 w 10000"/>
                  <a:gd name="connsiteY1351" fmla="*/ 165 h 10000"/>
                  <a:gd name="connsiteX1352" fmla="*/ 4374 w 10000"/>
                  <a:gd name="connsiteY1352" fmla="*/ 165 h 10000"/>
                  <a:gd name="connsiteX1353" fmla="*/ 4335 w 10000"/>
                  <a:gd name="connsiteY1353" fmla="*/ 172 h 10000"/>
                  <a:gd name="connsiteX1354" fmla="*/ 4302 w 10000"/>
                  <a:gd name="connsiteY1354" fmla="*/ 188 h 10000"/>
                  <a:gd name="connsiteX1355" fmla="*/ 4271 w 10000"/>
                  <a:gd name="connsiteY1355" fmla="*/ 220 h 10000"/>
                  <a:gd name="connsiteX1356" fmla="*/ 4238 w 10000"/>
                  <a:gd name="connsiteY1356" fmla="*/ 240 h 10000"/>
                  <a:gd name="connsiteX1357" fmla="*/ 4324 w 10000"/>
                  <a:gd name="connsiteY1357" fmla="*/ 1289 h 10000"/>
                  <a:gd name="connsiteX1358" fmla="*/ 3560 w 10000"/>
                  <a:gd name="connsiteY1358" fmla="*/ 7749 h 10000"/>
                  <a:gd name="connsiteX1359" fmla="*/ 3562 w 10000"/>
                  <a:gd name="connsiteY1359" fmla="*/ 7759 h 10000"/>
                  <a:gd name="connsiteX1360" fmla="*/ 3573 w 10000"/>
                  <a:gd name="connsiteY1360" fmla="*/ 7766 h 10000"/>
                  <a:gd name="connsiteX1361" fmla="*/ 3811 w 10000"/>
                  <a:gd name="connsiteY1361" fmla="*/ 6802 h 10000"/>
                  <a:gd name="connsiteX1362" fmla="*/ 3623 w 10000"/>
                  <a:gd name="connsiteY1362" fmla="*/ 7733 h 10000"/>
                  <a:gd name="connsiteX1363" fmla="*/ 4297 w 10000"/>
                  <a:gd name="connsiteY1363" fmla="*/ 7345 h 10000"/>
                  <a:gd name="connsiteX1364" fmla="*/ 4236 w 10000"/>
                  <a:gd name="connsiteY1364" fmla="*/ 6832 h 10000"/>
                  <a:gd name="connsiteX1365" fmla="*/ 3946 w 10000"/>
                  <a:gd name="connsiteY1365" fmla="*/ 6675 h 10000"/>
                  <a:gd name="connsiteX1366" fmla="*/ 3687 w 10000"/>
                  <a:gd name="connsiteY1366" fmla="*/ 7730 h 10000"/>
                  <a:gd name="connsiteX1367" fmla="*/ 3690 w 10000"/>
                  <a:gd name="connsiteY1367" fmla="*/ 7730 h 10000"/>
                  <a:gd name="connsiteX1368" fmla="*/ 3704 w 10000"/>
                  <a:gd name="connsiteY1368" fmla="*/ 7740 h 10000"/>
                  <a:gd name="connsiteX1369" fmla="*/ 3712 w 10000"/>
                  <a:gd name="connsiteY1369" fmla="*/ 7743 h 10000"/>
                  <a:gd name="connsiteX1370" fmla="*/ 3723 w 10000"/>
                  <a:gd name="connsiteY1370" fmla="*/ 7749 h 10000"/>
                  <a:gd name="connsiteX1371" fmla="*/ 3729 w 10000"/>
                  <a:gd name="connsiteY1371" fmla="*/ 7749 h 10000"/>
                  <a:gd name="connsiteX1372" fmla="*/ 3729 w 10000"/>
                  <a:gd name="connsiteY1372" fmla="*/ 7743 h 10000"/>
                  <a:gd name="connsiteX1373" fmla="*/ 3745 w 10000"/>
                  <a:gd name="connsiteY1373" fmla="*/ 7740 h 10000"/>
                  <a:gd name="connsiteX1374" fmla="*/ 3753 w 10000"/>
                  <a:gd name="connsiteY1374" fmla="*/ 7730 h 10000"/>
                  <a:gd name="connsiteX1375" fmla="*/ 3762 w 10000"/>
                  <a:gd name="connsiteY1375" fmla="*/ 7720 h 10000"/>
                  <a:gd name="connsiteX1376" fmla="*/ 3776 w 10000"/>
                  <a:gd name="connsiteY1376" fmla="*/ 7710 h 10000"/>
                  <a:gd name="connsiteX1377" fmla="*/ 3784 w 10000"/>
                  <a:gd name="connsiteY1377" fmla="*/ 7701 h 10000"/>
                  <a:gd name="connsiteX1378" fmla="*/ 3792 w 10000"/>
                  <a:gd name="connsiteY1378" fmla="*/ 7694 h 10000"/>
                  <a:gd name="connsiteX1379" fmla="*/ 4805 w 10000"/>
                  <a:gd name="connsiteY1379" fmla="*/ 7386 h 10000"/>
                  <a:gd name="connsiteX1380" fmla="*/ 3778 w 10000"/>
                  <a:gd name="connsiteY1380" fmla="*/ 7756 h 10000"/>
                  <a:gd name="connsiteX1381" fmla="*/ 3762 w 10000"/>
                  <a:gd name="connsiteY1381" fmla="*/ 7775 h 10000"/>
                  <a:gd name="connsiteX1382" fmla="*/ 3748 w 10000"/>
                  <a:gd name="connsiteY1382" fmla="*/ 7775 h 10000"/>
                  <a:gd name="connsiteX1383" fmla="*/ 3712 w 10000"/>
                  <a:gd name="connsiteY1383" fmla="*/ 8005 h 10000"/>
                  <a:gd name="connsiteX1384" fmla="*/ 3706 w 10000"/>
                  <a:gd name="connsiteY1384" fmla="*/ 8021 h 10000"/>
                  <a:gd name="connsiteX1385" fmla="*/ 3712 w 10000"/>
                  <a:gd name="connsiteY1385" fmla="*/ 8044 h 10000"/>
                  <a:gd name="connsiteX1386" fmla="*/ 3712 w 10000"/>
                  <a:gd name="connsiteY1386" fmla="*/ 8051 h 10000"/>
                  <a:gd name="connsiteX1387" fmla="*/ 3767 w 10000"/>
                  <a:gd name="connsiteY1387" fmla="*/ 8106 h 10000"/>
                  <a:gd name="connsiteX1388" fmla="*/ 3770 w 10000"/>
                  <a:gd name="connsiteY1388" fmla="*/ 8119 h 10000"/>
                  <a:gd name="connsiteX1389" fmla="*/ 3740 w 10000"/>
                  <a:gd name="connsiteY1389" fmla="*/ 8154 h 10000"/>
                  <a:gd name="connsiteX1390" fmla="*/ 3731 w 10000"/>
                  <a:gd name="connsiteY1390" fmla="*/ 8138 h 10000"/>
                  <a:gd name="connsiteX1391" fmla="*/ 3729 w 10000"/>
                  <a:gd name="connsiteY1391" fmla="*/ 8125 h 10000"/>
                  <a:gd name="connsiteX1392" fmla="*/ 3712 w 10000"/>
                  <a:gd name="connsiteY1392" fmla="*/ 8115 h 10000"/>
                  <a:gd name="connsiteX1393" fmla="*/ 3704 w 10000"/>
                  <a:gd name="connsiteY1393" fmla="*/ 8109 h 10000"/>
                  <a:gd name="connsiteX1394" fmla="*/ 3687 w 10000"/>
                  <a:gd name="connsiteY1394" fmla="*/ 8099 h 10000"/>
                  <a:gd name="connsiteX1395" fmla="*/ 3673 w 10000"/>
                  <a:gd name="connsiteY1395" fmla="*/ 8093 h 10000"/>
                  <a:gd name="connsiteX1396" fmla="*/ 3665 w 10000"/>
                  <a:gd name="connsiteY1396" fmla="*/ 8083 h 10000"/>
                  <a:gd name="connsiteX1397" fmla="*/ 3648 w 10000"/>
                  <a:gd name="connsiteY1397" fmla="*/ 8073 h 10000"/>
                  <a:gd name="connsiteX1398" fmla="*/ 3643 w 10000"/>
                  <a:gd name="connsiteY1398" fmla="*/ 8063 h 10000"/>
                  <a:gd name="connsiteX1399" fmla="*/ 3632 w 10000"/>
                  <a:gd name="connsiteY1399" fmla="*/ 8054 h 10000"/>
                  <a:gd name="connsiteX1400" fmla="*/ 3623 w 10000"/>
                  <a:gd name="connsiteY1400" fmla="*/ 8060 h 10000"/>
                  <a:gd name="connsiteX1401" fmla="*/ 3615 w 10000"/>
                  <a:gd name="connsiteY1401" fmla="*/ 8070 h 10000"/>
                  <a:gd name="connsiteX1402" fmla="*/ 3607 w 10000"/>
                  <a:gd name="connsiteY1402" fmla="*/ 8083 h 10000"/>
                  <a:gd name="connsiteX1403" fmla="*/ 5314 w 10000"/>
                  <a:gd name="connsiteY1403" fmla="*/ 7655 h 10000"/>
                  <a:gd name="connsiteX1404" fmla="*/ 3601 w 10000"/>
                  <a:gd name="connsiteY1404" fmla="*/ 8148 h 10000"/>
                  <a:gd name="connsiteX1405" fmla="*/ 3584 w 10000"/>
                  <a:gd name="connsiteY1405" fmla="*/ 8154 h 10000"/>
                  <a:gd name="connsiteX1406" fmla="*/ 5255 w 10000"/>
                  <a:gd name="connsiteY1406" fmla="*/ 7926 h 10000"/>
                  <a:gd name="connsiteX1407" fmla="*/ 4881 w 10000"/>
                  <a:gd name="connsiteY1407" fmla="*/ 8090 h 10000"/>
                  <a:gd name="connsiteX1408" fmla="*/ 3206 w 10000"/>
                  <a:gd name="connsiteY1408" fmla="*/ 8300 h 10000"/>
                  <a:gd name="connsiteX1409" fmla="*/ 2947 w 10000"/>
                  <a:gd name="connsiteY1409" fmla="*/ 8089 h 10000"/>
                  <a:gd name="connsiteX1410" fmla="*/ 3057 w 10000"/>
                  <a:gd name="connsiteY1410" fmla="*/ 7143 h 10000"/>
                  <a:gd name="connsiteX0" fmla="*/ 4324 w 10000"/>
                  <a:gd name="connsiteY0" fmla="*/ 1289 h 10000"/>
                  <a:gd name="connsiteX1" fmla="*/ 4296 w 10000"/>
                  <a:gd name="connsiteY1" fmla="*/ 1305 h 10000"/>
                  <a:gd name="connsiteX2" fmla="*/ 4285 w 10000"/>
                  <a:gd name="connsiteY2" fmla="*/ 1279 h 10000"/>
                  <a:gd name="connsiteX3" fmla="*/ 4244 w 10000"/>
                  <a:gd name="connsiteY3" fmla="*/ 1266 h 10000"/>
                  <a:gd name="connsiteX4" fmla="*/ 4208 w 10000"/>
                  <a:gd name="connsiteY4" fmla="*/ 1286 h 10000"/>
                  <a:gd name="connsiteX5" fmla="*/ 4172 w 10000"/>
                  <a:gd name="connsiteY5" fmla="*/ 1299 h 10000"/>
                  <a:gd name="connsiteX6" fmla="*/ 4150 w 10000"/>
                  <a:gd name="connsiteY6" fmla="*/ 1308 h 10000"/>
                  <a:gd name="connsiteX7" fmla="*/ 4139 w 10000"/>
                  <a:gd name="connsiteY7" fmla="*/ 1315 h 10000"/>
                  <a:gd name="connsiteX8" fmla="*/ 4125 w 10000"/>
                  <a:gd name="connsiteY8" fmla="*/ 1315 h 10000"/>
                  <a:gd name="connsiteX9" fmla="*/ 4119 w 10000"/>
                  <a:gd name="connsiteY9" fmla="*/ 1315 h 10000"/>
                  <a:gd name="connsiteX10" fmla="*/ 4111 w 10000"/>
                  <a:gd name="connsiteY10" fmla="*/ 1308 h 10000"/>
                  <a:gd name="connsiteX11" fmla="*/ 4100 w 10000"/>
                  <a:gd name="connsiteY11" fmla="*/ 1315 h 10000"/>
                  <a:gd name="connsiteX12" fmla="*/ 4075 w 10000"/>
                  <a:gd name="connsiteY12" fmla="*/ 1315 h 10000"/>
                  <a:gd name="connsiteX13" fmla="*/ 4058 w 10000"/>
                  <a:gd name="connsiteY13" fmla="*/ 1318 h 10000"/>
                  <a:gd name="connsiteX14" fmla="*/ 4044 w 10000"/>
                  <a:gd name="connsiteY14" fmla="*/ 1315 h 10000"/>
                  <a:gd name="connsiteX15" fmla="*/ 4042 w 10000"/>
                  <a:gd name="connsiteY15" fmla="*/ 1299 h 10000"/>
                  <a:gd name="connsiteX16" fmla="*/ 4014 w 10000"/>
                  <a:gd name="connsiteY16" fmla="*/ 1308 h 10000"/>
                  <a:gd name="connsiteX17" fmla="*/ 4011 w 10000"/>
                  <a:gd name="connsiteY17" fmla="*/ 1315 h 10000"/>
                  <a:gd name="connsiteX18" fmla="*/ 4011 w 10000"/>
                  <a:gd name="connsiteY18" fmla="*/ 1341 h 10000"/>
                  <a:gd name="connsiteX19" fmla="*/ 4019 w 10000"/>
                  <a:gd name="connsiteY19" fmla="*/ 1341 h 10000"/>
                  <a:gd name="connsiteX20" fmla="*/ 3997 w 10000"/>
                  <a:gd name="connsiteY20" fmla="*/ 1363 h 10000"/>
                  <a:gd name="connsiteX21" fmla="*/ 3986 w 10000"/>
                  <a:gd name="connsiteY21" fmla="*/ 1373 h 10000"/>
                  <a:gd name="connsiteX22" fmla="*/ 3981 w 10000"/>
                  <a:gd name="connsiteY22" fmla="*/ 1389 h 10000"/>
                  <a:gd name="connsiteX23" fmla="*/ 3981 w 10000"/>
                  <a:gd name="connsiteY23" fmla="*/ 1409 h 10000"/>
                  <a:gd name="connsiteX24" fmla="*/ 3981 w 10000"/>
                  <a:gd name="connsiteY24" fmla="*/ 1438 h 10000"/>
                  <a:gd name="connsiteX25" fmla="*/ 3961 w 10000"/>
                  <a:gd name="connsiteY25" fmla="*/ 1441 h 10000"/>
                  <a:gd name="connsiteX26" fmla="*/ 3942 w 10000"/>
                  <a:gd name="connsiteY26" fmla="*/ 1441 h 10000"/>
                  <a:gd name="connsiteX27" fmla="*/ 3914 w 10000"/>
                  <a:gd name="connsiteY27" fmla="*/ 1454 h 10000"/>
                  <a:gd name="connsiteX28" fmla="*/ 3892 w 10000"/>
                  <a:gd name="connsiteY28" fmla="*/ 1467 h 10000"/>
                  <a:gd name="connsiteX29" fmla="*/ 3867 w 10000"/>
                  <a:gd name="connsiteY29" fmla="*/ 1483 h 10000"/>
                  <a:gd name="connsiteX30" fmla="*/ 3845 w 10000"/>
                  <a:gd name="connsiteY30" fmla="*/ 1467 h 10000"/>
                  <a:gd name="connsiteX31" fmla="*/ 3850 w 10000"/>
                  <a:gd name="connsiteY31" fmla="*/ 1457 h 10000"/>
                  <a:gd name="connsiteX32" fmla="*/ 3864 w 10000"/>
                  <a:gd name="connsiteY32" fmla="*/ 1441 h 10000"/>
                  <a:gd name="connsiteX33" fmla="*/ 3859 w 10000"/>
                  <a:gd name="connsiteY33" fmla="*/ 1409 h 10000"/>
                  <a:gd name="connsiteX34" fmla="*/ 3842 w 10000"/>
                  <a:gd name="connsiteY34" fmla="*/ 1383 h 10000"/>
                  <a:gd name="connsiteX35" fmla="*/ 3825 w 10000"/>
                  <a:gd name="connsiteY35" fmla="*/ 1360 h 10000"/>
                  <a:gd name="connsiteX36" fmla="*/ 3809 w 10000"/>
                  <a:gd name="connsiteY36" fmla="*/ 1318 h 10000"/>
                  <a:gd name="connsiteX37" fmla="*/ 3787 w 10000"/>
                  <a:gd name="connsiteY37" fmla="*/ 1289 h 10000"/>
                  <a:gd name="connsiteX38" fmla="*/ 3759 w 10000"/>
                  <a:gd name="connsiteY38" fmla="*/ 1266 h 10000"/>
                  <a:gd name="connsiteX39" fmla="*/ 3740 w 10000"/>
                  <a:gd name="connsiteY39" fmla="*/ 1256 h 10000"/>
                  <a:gd name="connsiteX40" fmla="*/ 3715 w 10000"/>
                  <a:gd name="connsiteY40" fmla="*/ 1250 h 10000"/>
                  <a:gd name="connsiteX41" fmla="*/ 3687 w 10000"/>
                  <a:gd name="connsiteY41" fmla="*/ 1256 h 10000"/>
                  <a:gd name="connsiteX42" fmla="*/ 3681 w 10000"/>
                  <a:gd name="connsiteY42" fmla="*/ 1260 h 10000"/>
                  <a:gd name="connsiteX43" fmla="*/ 3670 w 10000"/>
                  <a:gd name="connsiteY43" fmla="*/ 1295 h 10000"/>
                  <a:gd name="connsiteX44" fmla="*/ 3651 w 10000"/>
                  <a:gd name="connsiteY44" fmla="*/ 1305 h 10000"/>
                  <a:gd name="connsiteX45" fmla="*/ 3640 w 10000"/>
                  <a:gd name="connsiteY45" fmla="*/ 1308 h 10000"/>
                  <a:gd name="connsiteX46" fmla="*/ 3626 w 10000"/>
                  <a:gd name="connsiteY46" fmla="*/ 1308 h 10000"/>
                  <a:gd name="connsiteX47" fmla="*/ 3632 w 10000"/>
                  <a:gd name="connsiteY47" fmla="*/ 1276 h 10000"/>
                  <a:gd name="connsiteX48" fmla="*/ 3609 w 10000"/>
                  <a:gd name="connsiteY48" fmla="*/ 1289 h 10000"/>
                  <a:gd name="connsiteX49" fmla="*/ 3593 w 10000"/>
                  <a:gd name="connsiteY49" fmla="*/ 1286 h 10000"/>
                  <a:gd name="connsiteX50" fmla="*/ 3590 w 10000"/>
                  <a:gd name="connsiteY50" fmla="*/ 1256 h 10000"/>
                  <a:gd name="connsiteX51" fmla="*/ 3584 w 10000"/>
                  <a:gd name="connsiteY51" fmla="*/ 1237 h 10000"/>
                  <a:gd name="connsiteX52" fmla="*/ 3573 w 10000"/>
                  <a:gd name="connsiteY52" fmla="*/ 1237 h 10000"/>
                  <a:gd name="connsiteX53" fmla="*/ 3554 w 10000"/>
                  <a:gd name="connsiteY53" fmla="*/ 1227 h 10000"/>
                  <a:gd name="connsiteX54" fmla="*/ 3546 w 10000"/>
                  <a:gd name="connsiteY54" fmla="*/ 1192 h 10000"/>
                  <a:gd name="connsiteX55" fmla="*/ 3529 w 10000"/>
                  <a:gd name="connsiteY55" fmla="*/ 1176 h 10000"/>
                  <a:gd name="connsiteX56" fmla="*/ 3512 w 10000"/>
                  <a:gd name="connsiteY56" fmla="*/ 1182 h 10000"/>
                  <a:gd name="connsiteX57" fmla="*/ 3485 w 10000"/>
                  <a:gd name="connsiteY57" fmla="*/ 1182 h 10000"/>
                  <a:gd name="connsiteX58" fmla="*/ 3463 w 10000"/>
                  <a:gd name="connsiteY58" fmla="*/ 1176 h 10000"/>
                  <a:gd name="connsiteX59" fmla="*/ 3449 w 10000"/>
                  <a:gd name="connsiteY59" fmla="*/ 1182 h 10000"/>
                  <a:gd name="connsiteX60" fmla="*/ 3432 w 10000"/>
                  <a:gd name="connsiteY60" fmla="*/ 1192 h 10000"/>
                  <a:gd name="connsiteX61" fmla="*/ 3454 w 10000"/>
                  <a:gd name="connsiteY61" fmla="*/ 1205 h 10000"/>
                  <a:gd name="connsiteX62" fmla="*/ 3463 w 10000"/>
                  <a:gd name="connsiteY62" fmla="*/ 1205 h 10000"/>
                  <a:gd name="connsiteX63" fmla="*/ 3488 w 10000"/>
                  <a:gd name="connsiteY63" fmla="*/ 1205 h 10000"/>
                  <a:gd name="connsiteX64" fmla="*/ 3488 w 10000"/>
                  <a:gd name="connsiteY64" fmla="*/ 1218 h 10000"/>
                  <a:gd name="connsiteX65" fmla="*/ 3493 w 10000"/>
                  <a:gd name="connsiteY65" fmla="*/ 1247 h 10000"/>
                  <a:gd name="connsiteX66" fmla="*/ 3512 w 10000"/>
                  <a:gd name="connsiteY66" fmla="*/ 1247 h 10000"/>
                  <a:gd name="connsiteX67" fmla="*/ 3518 w 10000"/>
                  <a:gd name="connsiteY67" fmla="*/ 1250 h 10000"/>
                  <a:gd name="connsiteX68" fmla="*/ 3521 w 10000"/>
                  <a:gd name="connsiteY68" fmla="*/ 1276 h 10000"/>
                  <a:gd name="connsiteX69" fmla="*/ 3543 w 10000"/>
                  <a:gd name="connsiteY69" fmla="*/ 1295 h 10000"/>
                  <a:gd name="connsiteX70" fmla="*/ 3546 w 10000"/>
                  <a:gd name="connsiteY70" fmla="*/ 1305 h 10000"/>
                  <a:gd name="connsiteX71" fmla="*/ 3543 w 10000"/>
                  <a:gd name="connsiteY71" fmla="*/ 1315 h 10000"/>
                  <a:gd name="connsiteX72" fmla="*/ 3543 w 10000"/>
                  <a:gd name="connsiteY72" fmla="*/ 1331 h 10000"/>
                  <a:gd name="connsiteX73" fmla="*/ 3554 w 10000"/>
                  <a:gd name="connsiteY73" fmla="*/ 1324 h 10000"/>
                  <a:gd name="connsiteX74" fmla="*/ 3560 w 10000"/>
                  <a:gd name="connsiteY74" fmla="*/ 1331 h 10000"/>
                  <a:gd name="connsiteX75" fmla="*/ 3582 w 10000"/>
                  <a:gd name="connsiteY75" fmla="*/ 1344 h 10000"/>
                  <a:gd name="connsiteX76" fmla="*/ 3598 w 10000"/>
                  <a:gd name="connsiteY76" fmla="*/ 1380 h 10000"/>
                  <a:gd name="connsiteX77" fmla="*/ 3607 w 10000"/>
                  <a:gd name="connsiteY77" fmla="*/ 1389 h 10000"/>
                  <a:gd name="connsiteX78" fmla="*/ 3623 w 10000"/>
                  <a:gd name="connsiteY78" fmla="*/ 1409 h 10000"/>
                  <a:gd name="connsiteX79" fmla="*/ 3634 w 10000"/>
                  <a:gd name="connsiteY79" fmla="*/ 1438 h 10000"/>
                  <a:gd name="connsiteX80" fmla="*/ 3632 w 10000"/>
                  <a:gd name="connsiteY80" fmla="*/ 1454 h 10000"/>
                  <a:gd name="connsiteX81" fmla="*/ 3618 w 10000"/>
                  <a:gd name="connsiteY81" fmla="*/ 1438 h 10000"/>
                  <a:gd name="connsiteX82" fmla="*/ 3598 w 10000"/>
                  <a:gd name="connsiteY82" fmla="*/ 1428 h 10000"/>
                  <a:gd name="connsiteX83" fmla="*/ 3582 w 10000"/>
                  <a:gd name="connsiteY83" fmla="*/ 1402 h 10000"/>
                  <a:gd name="connsiteX84" fmla="*/ 3562 w 10000"/>
                  <a:gd name="connsiteY84" fmla="*/ 1399 h 10000"/>
                  <a:gd name="connsiteX85" fmla="*/ 3546 w 10000"/>
                  <a:gd name="connsiteY85" fmla="*/ 1383 h 10000"/>
                  <a:gd name="connsiteX86" fmla="*/ 3510 w 10000"/>
                  <a:gd name="connsiteY86" fmla="*/ 1360 h 10000"/>
                  <a:gd name="connsiteX87" fmla="*/ 3485 w 10000"/>
                  <a:gd name="connsiteY87" fmla="*/ 1344 h 10000"/>
                  <a:gd name="connsiteX88" fmla="*/ 3454 w 10000"/>
                  <a:gd name="connsiteY88" fmla="*/ 1334 h 10000"/>
                  <a:gd name="connsiteX89" fmla="*/ 3429 w 10000"/>
                  <a:gd name="connsiteY89" fmla="*/ 1315 h 10000"/>
                  <a:gd name="connsiteX90" fmla="*/ 3416 w 10000"/>
                  <a:gd name="connsiteY90" fmla="*/ 1308 h 10000"/>
                  <a:gd name="connsiteX91" fmla="*/ 3399 w 10000"/>
                  <a:gd name="connsiteY91" fmla="*/ 1305 h 10000"/>
                  <a:gd name="connsiteX92" fmla="*/ 3382 w 10000"/>
                  <a:gd name="connsiteY92" fmla="*/ 1286 h 10000"/>
                  <a:gd name="connsiteX93" fmla="*/ 3380 w 10000"/>
                  <a:gd name="connsiteY93" fmla="*/ 1266 h 10000"/>
                  <a:gd name="connsiteX94" fmla="*/ 3388 w 10000"/>
                  <a:gd name="connsiteY94" fmla="*/ 1256 h 10000"/>
                  <a:gd name="connsiteX95" fmla="*/ 3407 w 10000"/>
                  <a:gd name="connsiteY95" fmla="*/ 1256 h 10000"/>
                  <a:gd name="connsiteX96" fmla="*/ 3396 w 10000"/>
                  <a:gd name="connsiteY96" fmla="*/ 1227 h 10000"/>
                  <a:gd name="connsiteX97" fmla="*/ 3382 w 10000"/>
                  <a:gd name="connsiteY97" fmla="*/ 1227 h 10000"/>
                  <a:gd name="connsiteX98" fmla="*/ 3360 w 10000"/>
                  <a:gd name="connsiteY98" fmla="*/ 1221 h 10000"/>
                  <a:gd name="connsiteX99" fmla="*/ 3349 w 10000"/>
                  <a:gd name="connsiteY99" fmla="*/ 1231 h 10000"/>
                  <a:gd name="connsiteX100" fmla="*/ 3352 w 10000"/>
                  <a:gd name="connsiteY100" fmla="*/ 1247 h 10000"/>
                  <a:gd name="connsiteX101" fmla="*/ 3341 w 10000"/>
                  <a:gd name="connsiteY101" fmla="*/ 1237 h 10000"/>
                  <a:gd name="connsiteX102" fmla="*/ 3335 w 10000"/>
                  <a:gd name="connsiteY102" fmla="*/ 1231 h 10000"/>
                  <a:gd name="connsiteX103" fmla="*/ 3307 w 10000"/>
                  <a:gd name="connsiteY103" fmla="*/ 1227 h 10000"/>
                  <a:gd name="connsiteX104" fmla="*/ 3294 w 10000"/>
                  <a:gd name="connsiteY104" fmla="*/ 1221 h 10000"/>
                  <a:gd name="connsiteX105" fmla="*/ 3271 w 10000"/>
                  <a:gd name="connsiteY105" fmla="*/ 1211 h 10000"/>
                  <a:gd name="connsiteX106" fmla="*/ 3252 w 10000"/>
                  <a:gd name="connsiteY106" fmla="*/ 1195 h 10000"/>
                  <a:gd name="connsiteX107" fmla="*/ 3235 w 10000"/>
                  <a:gd name="connsiteY107" fmla="*/ 1195 h 10000"/>
                  <a:gd name="connsiteX108" fmla="*/ 3235 w 10000"/>
                  <a:gd name="connsiteY108" fmla="*/ 1205 h 10000"/>
                  <a:gd name="connsiteX109" fmla="*/ 3219 w 10000"/>
                  <a:gd name="connsiteY109" fmla="*/ 1231 h 10000"/>
                  <a:gd name="connsiteX110" fmla="*/ 3213 w 10000"/>
                  <a:gd name="connsiteY110" fmla="*/ 1231 h 10000"/>
                  <a:gd name="connsiteX111" fmla="*/ 3183 w 10000"/>
                  <a:gd name="connsiteY111" fmla="*/ 1221 h 10000"/>
                  <a:gd name="connsiteX112" fmla="*/ 3175 w 10000"/>
                  <a:gd name="connsiteY112" fmla="*/ 1227 h 10000"/>
                  <a:gd name="connsiteX113" fmla="*/ 3163 w 10000"/>
                  <a:gd name="connsiteY113" fmla="*/ 1237 h 10000"/>
                  <a:gd name="connsiteX114" fmla="*/ 3158 w 10000"/>
                  <a:gd name="connsiteY114" fmla="*/ 1260 h 10000"/>
                  <a:gd name="connsiteX115" fmla="*/ 3158 w 10000"/>
                  <a:gd name="connsiteY115" fmla="*/ 1276 h 10000"/>
                  <a:gd name="connsiteX116" fmla="*/ 3163 w 10000"/>
                  <a:gd name="connsiteY116" fmla="*/ 1295 h 10000"/>
                  <a:gd name="connsiteX117" fmla="*/ 3166 w 10000"/>
                  <a:gd name="connsiteY117" fmla="*/ 1308 h 10000"/>
                  <a:gd name="connsiteX118" fmla="*/ 3158 w 10000"/>
                  <a:gd name="connsiteY118" fmla="*/ 1315 h 10000"/>
                  <a:gd name="connsiteX119" fmla="*/ 3133 w 10000"/>
                  <a:gd name="connsiteY119" fmla="*/ 1299 h 10000"/>
                  <a:gd name="connsiteX120" fmla="*/ 3114 w 10000"/>
                  <a:gd name="connsiteY120" fmla="*/ 1276 h 10000"/>
                  <a:gd name="connsiteX121" fmla="*/ 3078 w 10000"/>
                  <a:gd name="connsiteY121" fmla="*/ 1240 h 10000"/>
                  <a:gd name="connsiteX122" fmla="*/ 3044 w 10000"/>
                  <a:gd name="connsiteY122" fmla="*/ 1227 h 10000"/>
                  <a:gd name="connsiteX123" fmla="*/ 3033 w 10000"/>
                  <a:gd name="connsiteY123" fmla="*/ 1231 h 10000"/>
                  <a:gd name="connsiteX124" fmla="*/ 3036 w 10000"/>
                  <a:gd name="connsiteY124" fmla="*/ 1256 h 10000"/>
                  <a:gd name="connsiteX125" fmla="*/ 3044 w 10000"/>
                  <a:gd name="connsiteY125" fmla="*/ 1266 h 10000"/>
                  <a:gd name="connsiteX126" fmla="*/ 3044 w 10000"/>
                  <a:gd name="connsiteY126" fmla="*/ 1276 h 10000"/>
                  <a:gd name="connsiteX127" fmla="*/ 3036 w 10000"/>
                  <a:gd name="connsiteY127" fmla="*/ 1276 h 10000"/>
                  <a:gd name="connsiteX128" fmla="*/ 3028 w 10000"/>
                  <a:gd name="connsiteY128" fmla="*/ 1266 h 10000"/>
                  <a:gd name="connsiteX129" fmla="*/ 3025 w 10000"/>
                  <a:gd name="connsiteY129" fmla="*/ 1256 h 10000"/>
                  <a:gd name="connsiteX130" fmla="*/ 3008 w 10000"/>
                  <a:gd name="connsiteY130" fmla="*/ 1205 h 10000"/>
                  <a:gd name="connsiteX131" fmla="*/ 3000 w 10000"/>
                  <a:gd name="connsiteY131" fmla="*/ 1192 h 10000"/>
                  <a:gd name="connsiteX132" fmla="*/ 2994 w 10000"/>
                  <a:gd name="connsiteY132" fmla="*/ 1176 h 10000"/>
                  <a:gd name="connsiteX133" fmla="*/ 2986 w 10000"/>
                  <a:gd name="connsiteY133" fmla="*/ 1182 h 10000"/>
                  <a:gd name="connsiteX134" fmla="*/ 2981 w 10000"/>
                  <a:gd name="connsiteY134" fmla="*/ 1192 h 10000"/>
                  <a:gd name="connsiteX135" fmla="*/ 2970 w 10000"/>
                  <a:gd name="connsiteY135" fmla="*/ 1201 h 10000"/>
                  <a:gd name="connsiteX136" fmla="*/ 2956 w 10000"/>
                  <a:gd name="connsiteY136" fmla="*/ 1218 h 10000"/>
                  <a:gd name="connsiteX137" fmla="*/ 2939 w 10000"/>
                  <a:gd name="connsiteY137" fmla="*/ 1240 h 10000"/>
                  <a:gd name="connsiteX138" fmla="*/ 2928 w 10000"/>
                  <a:gd name="connsiteY138" fmla="*/ 1247 h 10000"/>
                  <a:gd name="connsiteX139" fmla="*/ 2922 w 10000"/>
                  <a:gd name="connsiteY139" fmla="*/ 1250 h 10000"/>
                  <a:gd name="connsiteX140" fmla="*/ 2911 w 10000"/>
                  <a:gd name="connsiteY140" fmla="*/ 1250 h 10000"/>
                  <a:gd name="connsiteX141" fmla="*/ 2884 w 10000"/>
                  <a:gd name="connsiteY141" fmla="*/ 1247 h 10000"/>
                  <a:gd name="connsiteX142" fmla="*/ 2864 w 10000"/>
                  <a:gd name="connsiteY142" fmla="*/ 1237 h 10000"/>
                  <a:gd name="connsiteX143" fmla="*/ 2848 w 10000"/>
                  <a:gd name="connsiteY143" fmla="*/ 1231 h 10000"/>
                  <a:gd name="connsiteX144" fmla="*/ 2834 w 10000"/>
                  <a:gd name="connsiteY144" fmla="*/ 1227 h 10000"/>
                  <a:gd name="connsiteX145" fmla="*/ 2831 w 10000"/>
                  <a:gd name="connsiteY145" fmla="*/ 1227 h 10000"/>
                  <a:gd name="connsiteX146" fmla="*/ 2831 w 10000"/>
                  <a:gd name="connsiteY146" fmla="*/ 1221 h 10000"/>
                  <a:gd name="connsiteX147" fmla="*/ 2825 w 10000"/>
                  <a:gd name="connsiteY147" fmla="*/ 1205 h 10000"/>
                  <a:gd name="connsiteX148" fmla="*/ 2823 w 10000"/>
                  <a:gd name="connsiteY148" fmla="*/ 1192 h 10000"/>
                  <a:gd name="connsiteX149" fmla="*/ 2817 w 10000"/>
                  <a:gd name="connsiteY149" fmla="*/ 1182 h 10000"/>
                  <a:gd name="connsiteX150" fmla="*/ 2814 w 10000"/>
                  <a:gd name="connsiteY150" fmla="*/ 1176 h 10000"/>
                  <a:gd name="connsiteX151" fmla="*/ 2792 w 10000"/>
                  <a:gd name="connsiteY151" fmla="*/ 1172 h 10000"/>
                  <a:gd name="connsiteX152" fmla="*/ 2759 w 10000"/>
                  <a:gd name="connsiteY152" fmla="*/ 1156 h 10000"/>
                  <a:gd name="connsiteX153" fmla="*/ 2734 w 10000"/>
                  <a:gd name="connsiteY153" fmla="*/ 1143 h 10000"/>
                  <a:gd name="connsiteX154" fmla="*/ 2695 w 10000"/>
                  <a:gd name="connsiteY154" fmla="*/ 1124 h 10000"/>
                  <a:gd name="connsiteX155" fmla="*/ 2670 w 10000"/>
                  <a:gd name="connsiteY155" fmla="*/ 1108 h 10000"/>
                  <a:gd name="connsiteX156" fmla="*/ 2645 w 10000"/>
                  <a:gd name="connsiteY156" fmla="*/ 1091 h 10000"/>
                  <a:gd name="connsiteX157" fmla="*/ 2618 w 10000"/>
                  <a:gd name="connsiteY157" fmla="*/ 1088 h 10000"/>
                  <a:gd name="connsiteX158" fmla="*/ 2576 w 10000"/>
                  <a:gd name="connsiteY158" fmla="*/ 1088 h 10000"/>
                  <a:gd name="connsiteX159" fmla="*/ 2551 w 10000"/>
                  <a:gd name="connsiteY159" fmla="*/ 1091 h 10000"/>
                  <a:gd name="connsiteX160" fmla="*/ 2521 w 10000"/>
                  <a:gd name="connsiteY160" fmla="*/ 1098 h 10000"/>
                  <a:gd name="connsiteX161" fmla="*/ 2493 w 10000"/>
                  <a:gd name="connsiteY161" fmla="*/ 1104 h 10000"/>
                  <a:gd name="connsiteX162" fmla="*/ 2468 w 10000"/>
                  <a:gd name="connsiteY162" fmla="*/ 1108 h 10000"/>
                  <a:gd name="connsiteX163" fmla="*/ 2404 w 10000"/>
                  <a:gd name="connsiteY163" fmla="*/ 1124 h 10000"/>
                  <a:gd name="connsiteX164" fmla="*/ 2366 w 10000"/>
                  <a:gd name="connsiteY164" fmla="*/ 1133 h 10000"/>
                  <a:gd name="connsiteX165" fmla="*/ 2346 w 10000"/>
                  <a:gd name="connsiteY165" fmla="*/ 1137 h 10000"/>
                  <a:gd name="connsiteX166" fmla="*/ 2294 w 10000"/>
                  <a:gd name="connsiteY166" fmla="*/ 1146 h 10000"/>
                  <a:gd name="connsiteX167" fmla="*/ 2249 w 10000"/>
                  <a:gd name="connsiteY167" fmla="*/ 1156 h 10000"/>
                  <a:gd name="connsiteX168" fmla="*/ 2230 w 10000"/>
                  <a:gd name="connsiteY168" fmla="*/ 1156 h 10000"/>
                  <a:gd name="connsiteX169" fmla="*/ 2222 w 10000"/>
                  <a:gd name="connsiteY169" fmla="*/ 1163 h 10000"/>
                  <a:gd name="connsiteX170" fmla="*/ 2194 w 10000"/>
                  <a:gd name="connsiteY170" fmla="*/ 1163 h 10000"/>
                  <a:gd name="connsiteX171" fmla="*/ 2172 w 10000"/>
                  <a:gd name="connsiteY171" fmla="*/ 1163 h 10000"/>
                  <a:gd name="connsiteX172" fmla="*/ 2147 w 10000"/>
                  <a:gd name="connsiteY172" fmla="*/ 1166 h 10000"/>
                  <a:gd name="connsiteX173" fmla="*/ 2108 w 10000"/>
                  <a:gd name="connsiteY173" fmla="*/ 1166 h 10000"/>
                  <a:gd name="connsiteX174" fmla="*/ 2083 w 10000"/>
                  <a:gd name="connsiteY174" fmla="*/ 1156 h 10000"/>
                  <a:gd name="connsiteX175" fmla="*/ 2042 w 10000"/>
                  <a:gd name="connsiteY175" fmla="*/ 1143 h 10000"/>
                  <a:gd name="connsiteX176" fmla="*/ 2011 w 10000"/>
                  <a:gd name="connsiteY176" fmla="*/ 1143 h 10000"/>
                  <a:gd name="connsiteX177" fmla="*/ 1994 w 10000"/>
                  <a:gd name="connsiteY177" fmla="*/ 1146 h 10000"/>
                  <a:gd name="connsiteX178" fmla="*/ 1967 w 10000"/>
                  <a:gd name="connsiteY178" fmla="*/ 1156 h 10000"/>
                  <a:gd name="connsiteX179" fmla="*/ 1903 w 10000"/>
                  <a:gd name="connsiteY179" fmla="*/ 1176 h 10000"/>
                  <a:gd name="connsiteX180" fmla="*/ 1873 w 10000"/>
                  <a:gd name="connsiteY180" fmla="*/ 1182 h 10000"/>
                  <a:gd name="connsiteX181" fmla="*/ 1850 w 10000"/>
                  <a:gd name="connsiteY181" fmla="*/ 1185 h 10000"/>
                  <a:gd name="connsiteX182" fmla="*/ 1842 w 10000"/>
                  <a:gd name="connsiteY182" fmla="*/ 1192 h 10000"/>
                  <a:gd name="connsiteX183" fmla="*/ 1823 w 10000"/>
                  <a:gd name="connsiteY183" fmla="*/ 1195 h 10000"/>
                  <a:gd name="connsiteX184" fmla="*/ 1814 w 10000"/>
                  <a:gd name="connsiteY184" fmla="*/ 1201 h 10000"/>
                  <a:gd name="connsiteX185" fmla="*/ 1792 w 10000"/>
                  <a:gd name="connsiteY185" fmla="*/ 1218 h 10000"/>
                  <a:gd name="connsiteX186" fmla="*/ 1767 w 10000"/>
                  <a:gd name="connsiteY186" fmla="*/ 1231 h 10000"/>
                  <a:gd name="connsiteX187" fmla="*/ 1717 w 10000"/>
                  <a:gd name="connsiteY187" fmla="*/ 1266 h 10000"/>
                  <a:gd name="connsiteX188" fmla="*/ 1695 w 10000"/>
                  <a:gd name="connsiteY188" fmla="*/ 1279 h 10000"/>
                  <a:gd name="connsiteX189" fmla="*/ 1654 w 10000"/>
                  <a:gd name="connsiteY189" fmla="*/ 1308 h 10000"/>
                  <a:gd name="connsiteX190" fmla="*/ 1620 w 10000"/>
                  <a:gd name="connsiteY190" fmla="*/ 1334 h 10000"/>
                  <a:gd name="connsiteX191" fmla="*/ 1590 w 10000"/>
                  <a:gd name="connsiteY191" fmla="*/ 1360 h 10000"/>
                  <a:gd name="connsiteX192" fmla="*/ 1565 w 10000"/>
                  <a:gd name="connsiteY192" fmla="*/ 1380 h 10000"/>
                  <a:gd name="connsiteX193" fmla="*/ 1532 w 10000"/>
                  <a:gd name="connsiteY193" fmla="*/ 1402 h 10000"/>
                  <a:gd name="connsiteX194" fmla="*/ 1501 w 10000"/>
                  <a:gd name="connsiteY194" fmla="*/ 1418 h 10000"/>
                  <a:gd name="connsiteX195" fmla="*/ 1460 w 10000"/>
                  <a:gd name="connsiteY195" fmla="*/ 1438 h 10000"/>
                  <a:gd name="connsiteX196" fmla="*/ 1435 w 10000"/>
                  <a:gd name="connsiteY196" fmla="*/ 1454 h 10000"/>
                  <a:gd name="connsiteX197" fmla="*/ 1421 w 10000"/>
                  <a:gd name="connsiteY197" fmla="*/ 1464 h 10000"/>
                  <a:gd name="connsiteX198" fmla="*/ 1380 w 10000"/>
                  <a:gd name="connsiteY198" fmla="*/ 1473 h 10000"/>
                  <a:gd name="connsiteX199" fmla="*/ 1324 w 10000"/>
                  <a:gd name="connsiteY199" fmla="*/ 1477 h 10000"/>
                  <a:gd name="connsiteX200" fmla="*/ 1274 w 10000"/>
                  <a:gd name="connsiteY200" fmla="*/ 1483 h 10000"/>
                  <a:gd name="connsiteX201" fmla="*/ 1244 w 10000"/>
                  <a:gd name="connsiteY201" fmla="*/ 1486 h 10000"/>
                  <a:gd name="connsiteX202" fmla="*/ 1233 w 10000"/>
                  <a:gd name="connsiteY202" fmla="*/ 1486 h 10000"/>
                  <a:gd name="connsiteX203" fmla="*/ 1197 w 10000"/>
                  <a:gd name="connsiteY203" fmla="*/ 1493 h 10000"/>
                  <a:gd name="connsiteX204" fmla="*/ 1180 w 10000"/>
                  <a:gd name="connsiteY204" fmla="*/ 1496 h 10000"/>
                  <a:gd name="connsiteX205" fmla="*/ 1169 w 10000"/>
                  <a:gd name="connsiteY205" fmla="*/ 1496 h 10000"/>
                  <a:gd name="connsiteX206" fmla="*/ 1161 w 10000"/>
                  <a:gd name="connsiteY206" fmla="*/ 1503 h 10000"/>
                  <a:gd name="connsiteX207" fmla="*/ 1155 w 10000"/>
                  <a:gd name="connsiteY207" fmla="*/ 1503 h 10000"/>
                  <a:gd name="connsiteX208" fmla="*/ 501 w 10000"/>
                  <a:gd name="connsiteY208" fmla="*/ 2277 h 10000"/>
                  <a:gd name="connsiteX209" fmla="*/ 396 w 10000"/>
                  <a:gd name="connsiteY209" fmla="*/ 2532 h 10000"/>
                  <a:gd name="connsiteX210" fmla="*/ 324 w 10000"/>
                  <a:gd name="connsiteY210" fmla="*/ 2759 h 10000"/>
                  <a:gd name="connsiteX211" fmla="*/ 274 w 10000"/>
                  <a:gd name="connsiteY211" fmla="*/ 2866 h 10000"/>
                  <a:gd name="connsiteX212" fmla="*/ 202 w 10000"/>
                  <a:gd name="connsiteY212" fmla="*/ 3008 h 10000"/>
                  <a:gd name="connsiteX213" fmla="*/ 211 w 10000"/>
                  <a:gd name="connsiteY213" fmla="*/ 3177 h 10000"/>
                  <a:gd name="connsiteX214" fmla="*/ 235 w 10000"/>
                  <a:gd name="connsiteY214" fmla="*/ 3368 h 10000"/>
                  <a:gd name="connsiteX215" fmla="*/ 266 w 10000"/>
                  <a:gd name="connsiteY215" fmla="*/ 3595 h 10000"/>
                  <a:gd name="connsiteX216" fmla="*/ 299 w 10000"/>
                  <a:gd name="connsiteY216" fmla="*/ 3831 h 10000"/>
                  <a:gd name="connsiteX217" fmla="*/ 305 w 10000"/>
                  <a:gd name="connsiteY217" fmla="*/ 3863 h 10000"/>
                  <a:gd name="connsiteX218" fmla="*/ 341 w 10000"/>
                  <a:gd name="connsiteY218" fmla="*/ 3941 h 10000"/>
                  <a:gd name="connsiteX219" fmla="*/ 186 w 10000"/>
                  <a:gd name="connsiteY219" fmla="*/ 3935 h 10000"/>
                  <a:gd name="connsiteX220" fmla="*/ 30 w 10000"/>
                  <a:gd name="connsiteY220" fmla="*/ 3925 h 10000"/>
                  <a:gd name="connsiteX221" fmla="*/ 0 w 10000"/>
                  <a:gd name="connsiteY221" fmla="*/ 4054 h 10000"/>
                  <a:gd name="connsiteX222" fmla="*/ 14 w 10000"/>
                  <a:gd name="connsiteY222" fmla="*/ 4152 h 10000"/>
                  <a:gd name="connsiteX223" fmla="*/ 22 w 10000"/>
                  <a:gd name="connsiteY223" fmla="*/ 4242 h 10000"/>
                  <a:gd name="connsiteX224" fmla="*/ 30 w 10000"/>
                  <a:gd name="connsiteY224" fmla="*/ 4291 h 10000"/>
                  <a:gd name="connsiteX225" fmla="*/ 102 w 10000"/>
                  <a:gd name="connsiteY225" fmla="*/ 4271 h 10000"/>
                  <a:gd name="connsiteX226" fmla="*/ 155 w 10000"/>
                  <a:gd name="connsiteY226" fmla="*/ 4262 h 10000"/>
                  <a:gd name="connsiteX227" fmla="*/ 410 w 10000"/>
                  <a:gd name="connsiteY227" fmla="*/ 4255 h 10000"/>
                  <a:gd name="connsiteX228" fmla="*/ 418 w 10000"/>
                  <a:gd name="connsiteY228" fmla="*/ 4385 h 10000"/>
                  <a:gd name="connsiteX229" fmla="*/ 429 w 10000"/>
                  <a:gd name="connsiteY229" fmla="*/ 4543 h 10000"/>
                  <a:gd name="connsiteX230" fmla="*/ 443 w 10000"/>
                  <a:gd name="connsiteY230" fmla="*/ 4585 h 10000"/>
                  <a:gd name="connsiteX231" fmla="*/ 465 w 10000"/>
                  <a:gd name="connsiteY231" fmla="*/ 4611 h 10000"/>
                  <a:gd name="connsiteX232" fmla="*/ 468 w 10000"/>
                  <a:gd name="connsiteY232" fmla="*/ 4621 h 10000"/>
                  <a:gd name="connsiteX233" fmla="*/ 474 w 10000"/>
                  <a:gd name="connsiteY233" fmla="*/ 4679 h 10000"/>
                  <a:gd name="connsiteX234" fmla="*/ 554 w 10000"/>
                  <a:gd name="connsiteY234" fmla="*/ 4738 h 10000"/>
                  <a:gd name="connsiteX235" fmla="*/ 637 w 10000"/>
                  <a:gd name="connsiteY235" fmla="*/ 4809 h 10000"/>
                  <a:gd name="connsiteX236" fmla="*/ 704 w 10000"/>
                  <a:gd name="connsiteY236" fmla="*/ 4851 h 10000"/>
                  <a:gd name="connsiteX237" fmla="*/ 740 w 10000"/>
                  <a:gd name="connsiteY237" fmla="*/ 4893 h 10000"/>
                  <a:gd name="connsiteX238" fmla="*/ 756 w 10000"/>
                  <a:gd name="connsiteY238" fmla="*/ 4896 h 10000"/>
                  <a:gd name="connsiteX239" fmla="*/ 767 w 10000"/>
                  <a:gd name="connsiteY239" fmla="*/ 4880 h 10000"/>
                  <a:gd name="connsiteX240" fmla="*/ 806 w 10000"/>
                  <a:gd name="connsiteY240" fmla="*/ 4945 h 10000"/>
                  <a:gd name="connsiteX241" fmla="*/ 886 w 10000"/>
                  <a:gd name="connsiteY241" fmla="*/ 5078 h 10000"/>
                  <a:gd name="connsiteX242" fmla="*/ 911 w 10000"/>
                  <a:gd name="connsiteY242" fmla="*/ 5130 h 10000"/>
                  <a:gd name="connsiteX243" fmla="*/ 920 w 10000"/>
                  <a:gd name="connsiteY243" fmla="*/ 5191 h 10000"/>
                  <a:gd name="connsiteX244" fmla="*/ 920 w 10000"/>
                  <a:gd name="connsiteY244" fmla="*/ 5220 h 10000"/>
                  <a:gd name="connsiteX245" fmla="*/ 911 w 10000"/>
                  <a:gd name="connsiteY245" fmla="*/ 5314 h 10000"/>
                  <a:gd name="connsiteX246" fmla="*/ 898 w 10000"/>
                  <a:gd name="connsiteY246" fmla="*/ 5369 h 10000"/>
                  <a:gd name="connsiteX247" fmla="*/ 895 w 10000"/>
                  <a:gd name="connsiteY247" fmla="*/ 5385 h 10000"/>
                  <a:gd name="connsiteX248" fmla="*/ 895 w 10000"/>
                  <a:gd name="connsiteY248" fmla="*/ 5405 h 10000"/>
                  <a:gd name="connsiteX249" fmla="*/ 898 w 10000"/>
                  <a:gd name="connsiteY249" fmla="*/ 5434 h 10000"/>
                  <a:gd name="connsiteX250" fmla="*/ 911 w 10000"/>
                  <a:gd name="connsiteY250" fmla="*/ 5463 h 10000"/>
                  <a:gd name="connsiteX251" fmla="*/ 920 w 10000"/>
                  <a:gd name="connsiteY251" fmla="*/ 5492 h 10000"/>
                  <a:gd name="connsiteX252" fmla="*/ 934 w 10000"/>
                  <a:gd name="connsiteY252" fmla="*/ 5518 h 10000"/>
                  <a:gd name="connsiteX253" fmla="*/ 1169 w 10000"/>
                  <a:gd name="connsiteY253" fmla="*/ 5738 h 10000"/>
                  <a:gd name="connsiteX254" fmla="*/ 1188 w 10000"/>
                  <a:gd name="connsiteY254" fmla="*/ 5755 h 10000"/>
                  <a:gd name="connsiteX255" fmla="*/ 1216 w 10000"/>
                  <a:gd name="connsiteY255" fmla="*/ 5758 h 10000"/>
                  <a:gd name="connsiteX256" fmla="*/ 1313 w 10000"/>
                  <a:gd name="connsiteY256" fmla="*/ 5774 h 10000"/>
                  <a:gd name="connsiteX257" fmla="*/ 1349 w 10000"/>
                  <a:gd name="connsiteY257" fmla="*/ 5787 h 10000"/>
                  <a:gd name="connsiteX258" fmla="*/ 1393 w 10000"/>
                  <a:gd name="connsiteY258" fmla="*/ 5793 h 10000"/>
                  <a:gd name="connsiteX259" fmla="*/ 1393 w 10000"/>
                  <a:gd name="connsiteY259" fmla="*/ 5797 h 10000"/>
                  <a:gd name="connsiteX260" fmla="*/ 1421 w 10000"/>
                  <a:gd name="connsiteY260" fmla="*/ 5810 h 10000"/>
                  <a:gd name="connsiteX261" fmla="*/ 1446 w 10000"/>
                  <a:gd name="connsiteY261" fmla="*/ 5829 h 10000"/>
                  <a:gd name="connsiteX262" fmla="*/ 1460 w 10000"/>
                  <a:gd name="connsiteY262" fmla="*/ 5842 h 10000"/>
                  <a:gd name="connsiteX263" fmla="*/ 1476 w 10000"/>
                  <a:gd name="connsiteY263" fmla="*/ 5848 h 10000"/>
                  <a:gd name="connsiteX264" fmla="*/ 1501 w 10000"/>
                  <a:gd name="connsiteY264" fmla="*/ 5852 h 10000"/>
                  <a:gd name="connsiteX265" fmla="*/ 1532 w 10000"/>
                  <a:gd name="connsiteY265" fmla="*/ 5887 h 10000"/>
                  <a:gd name="connsiteX266" fmla="*/ 1565 w 10000"/>
                  <a:gd name="connsiteY266" fmla="*/ 5942 h 10000"/>
                  <a:gd name="connsiteX267" fmla="*/ 1587 w 10000"/>
                  <a:gd name="connsiteY267" fmla="*/ 5972 h 10000"/>
                  <a:gd name="connsiteX268" fmla="*/ 1612 w 10000"/>
                  <a:gd name="connsiteY268" fmla="*/ 5955 h 10000"/>
                  <a:gd name="connsiteX269" fmla="*/ 1679 w 10000"/>
                  <a:gd name="connsiteY269" fmla="*/ 6049 h 10000"/>
                  <a:gd name="connsiteX270" fmla="*/ 1720 w 10000"/>
                  <a:gd name="connsiteY270" fmla="*/ 6108 h 10000"/>
                  <a:gd name="connsiteX271" fmla="*/ 1751 w 10000"/>
                  <a:gd name="connsiteY271" fmla="*/ 6133 h 10000"/>
                  <a:gd name="connsiteX272" fmla="*/ 1792 w 10000"/>
                  <a:gd name="connsiteY272" fmla="*/ 6169 h 10000"/>
                  <a:gd name="connsiteX273" fmla="*/ 1801 w 10000"/>
                  <a:gd name="connsiteY273" fmla="*/ 6172 h 10000"/>
                  <a:gd name="connsiteX274" fmla="*/ 1814 w 10000"/>
                  <a:gd name="connsiteY274" fmla="*/ 6286 h 10000"/>
                  <a:gd name="connsiteX275" fmla="*/ 1817 w 10000"/>
                  <a:gd name="connsiteY275" fmla="*/ 6331 h 10000"/>
                  <a:gd name="connsiteX276" fmla="*/ 1809 w 10000"/>
                  <a:gd name="connsiteY276" fmla="*/ 6444 h 10000"/>
                  <a:gd name="connsiteX277" fmla="*/ 1801 w 10000"/>
                  <a:gd name="connsiteY277" fmla="*/ 6499 h 10000"/>
                  <a:gd name="connsiteX278" fmla="*/ 1781 w 10000"/>
                  <a:gd name="connsiteY278" fmla="*/ 6522 h 10000"/>
                  <a:gd name="connsiteX279" fmla="*/ 1773 w 10000"/>
                  <a:gd name="connsiteY279" fmla="*/ 6541 h 10000"/>
                  <a:gd name="connsiteX280" fmla="*/ 1762 w 10000"/>
                  <a:gd name="connsiteY280" fmla="*/ 6571 h 10000"/>
                  <a:gd name="connsiteX281" fmla="*/ 1767 w 10000"/>
                  <a:gd name="connsiteY281" fmla="*/ 6622 h 10000"/>
                  <a:gd name="connsiteX282" fmla="*/ 1767 w 10000"/>
                  <a:gd name="connsiteY282" fmla="*/ 6665 h 10000"/>
                  <a:gd name="connsiteX283" fmla="*/ 1767 w 10000"/>
                  <a:gd name="connsiteY283" fmla="*/ 6694 h 10000"/>
                  <a:gd name="connsiteX284" fmla="*/ 1776 w 10000"/>
                  <a:gd name="connsiteY284" fmla="*/ 6726 h 10000"/>
                  <a:gd name="connsiteX285" fmla="*/ 1776 w 10000"/>
                  <a:gd name="connsiteY285" fmla="*/ 6745 h 10000"/>
                  <a:gd name="connsiteX286" fmla="*/ 1767 w 10000"/>
                  <a:gd name="connsiteY286" fmla="*/ 6765 h 10000"/>
                  <a:gd name="connsiteX287" fmla="*/ 1762 w 10000"/>
                  <a:gd name="connsiteY287" fmla="*/ 6804 h 10000"/>
                  <a:gd name="connsiteX288" fmla="*/ 1753 w 10000"/>
                  <a:gd name="connsiteY288" fmla="*/ 6839 h 10000"/>
                  <a:gd name="connsiteX289" fmla="*/ 1742 w 10000"/>
                  <a:gd name="connsiteY289" fmla="*/ 6849 h 10000"/>
                  <a:gd name="connsiteX290" fmla="*/ 1726 w 10000"/>
                  <a:gd name="connsiteY290" fmla="*/ 6849 h 10000"/>
                  <a:gd name="connsiteX291" fmla="*/ 1712 w 10000"/>
                  <a:gd name="connsiteY291" fmla="*/ 6852 h 10000"/>
                  <a:gd name="connsiteX292" fmla="*/ 1640 w 10000"/>
                  <a:gd name="connsiteY292" fmla="*/ 6953 h 10000"/>
                  <a:gd name="connsiteX293" fmla="*/ 1493 w 10000"/>
                  <a:gd name="connsiteY293" fmla="*/ 7105 h 10000"/>
                  <a:gd name="connsiteX294" fmla="*/ 1490 w 10000"/>
                  <a:gd name="connsiteY294" fmla="*/ 7124 h 10000"/>
                  <a:gd name="connsiteX295" fmla="*/ 1468 w 10000"/>
                  <a:gd name="connsiteY295" fmla="*/ 7137 h 10000"/>
                  <a:gd name="connsiteX296" fmla="*/ 1454 w 10000"/>
                  <a:gd name="connsiteY296" fmla="*/ 7144 h 10000"/>
                  <a:gd name="connsiteX297" fmla="*/ 1452 w 10000"/>
                  <a:gd name="connsiteY297" fmla="*/ 7157 h 10000"/>
                  <a:gd name="connsiteX298" fmla="*/ 1446 w 10000"/>
                  <a:gd name="connsiteY298" fmla="*/ 7199 h 10000"/>
                  <a:gd name="connsiteX299" fmla="*/ 1476 w 10000"/>
                  <a:gd name="connsiteY299" fmla="*/ 7247 h 10000"/>
                  <a:gd name="connsiteX300" fmla="*/ 1501 w 10000"/>
                  <a:gd name="connsiteY300" fmla="*/ 7270 h 10000"/>
                  <a:gd name="connsiteX301" fmla="*/ 1518 w 10000"/>
                  <a:gd name="connsiteY301" fmla="*/ 7286 h 10000"/>
                  <a:gd name="connsiteX302" fmla="*/ 1524 w 10000"/>
                  <a:gd name="connsiteY302" fmla="*/ 7306 h 10000"/>
                  <a:gd name="connsiteX303" fmla="*/ 1540 w 10000"/>
                  <a:gd name="connsiteY303" fmla="*/ 7322 h 10000"/>
                  <a:gd name="connsiteX304" fmla="*/ 1565 w 10000"/>
                  <a:gd name="connsiteY304" fmla="*/ 7325 h 10000"/>
                  <a:gd name="connsiteX305" fmla="*/ 1590 w 10000"/>
                  <a:gd name="connsiteY305" fmla="*/ 7332 h 10000"/>
                  <a:gd name="connsiteX306" fmla="*/ 1615 w 10000"/>
                  <a:gd name="connsiteY306" fmla="*/ 7345 h 10000"/>
                  <a:gd name="connsiteX307" fmla="*/ 1662 w 10000"/>
                  <a:gd name="connsiteY307" fmla="*/ 7370 h 10000"/>
                  <a:gd name="connsiteX308" fmla="*/ 1670 w 10000"/>
                  <a:gd name="connsiteY308" fmla="*/ 7351 h 10000"/>
                  <a:gd name="connsiteX309" fmla="*/ 1726 w 10000"/>
                  <a:gd name="connsiteY309" fmla="*/ 7354 h 10000"/>
                  <a:gd name="connsiteX310" fmla="*/ 1726 w 10000"/>
                  <a:gd name="connsiteY310" fmla="*/ 7400 h 10000"/>
                  <a:gd name="connsiteX311" fmla="*/ 1773 w 10000"/>
                  <a:gd name="connsiteY311" fmla="*/ 7409 h 10000"/>
                  <a:gd name="connsiteX312" fmla="*/ 1806 w 10000"/>
                  <a:gd name="connsiteY312" fmla="*/ 7416 h 10000"/>
                  <a:gd name="connsiteX313" fmla="*/ 1839 w 10000"/>
                  <a:gd name="connsiteY313" fmla="*/ 7403 h 10000"/>
                  <a:gd name="connsiteX314" fmla="*/ 1886 w 10000"/>
                  <a:gd name="connsiteY314" fmla="*/ 7403 h 10000"/>
                  <a:gd name="connsiteX315" fmla="*/ 1898 w 10000"/>
                  <a:gd name="connsiteY315" fmla="*/ 7403 h 10000"/>
                  <a:gd name="connsiteX316" fmla="*/ 1914 w 10000"/>
                  <a:gd name="connsiteY316" fmla="*/ 7494 h 10000"/>
                  <a:gd name="connsiteX317" fmla="*/ 1895 w 10000"/>
                  <a:gd name="connsiteY317" fmla="*/ 7523 h 10000"/>
                  <a:gd name="connsiteX318" fmla="*/ 1825 w 10000"/>
                  <a:gd name="connsiteY318" fmla="*/ 7617 h 10000"/>
                  <a:gd name="connsiteX319" fmla="*/ 1776 w 10000"/>
                  <a:gd name="connsiteY319" fmla="*/ 7691 h 10000"/>
                  <a:gd name="connsiteX320" fmla="*/ 1781 w 10000"/>
                  <a:gd name="connsiteY320" fmla="*/ 7723 h 10000"/>
                  <a:gd name="connsiteX321" fmla="*/ 1767 w 10000"/>
                  <a:gd name="connsiteY321" fmla="*/ 7759 h 10000"/>
                  <a:gd name="connsiteX322" fmla="*/ 1762 w 10000"/>
                  <a:gd name="connsiteY322" fmla="*/ 7817 h 10000"/>
                  <a:gd name="connsiteX323" fmla="*/ 1762 w 10000"/>
                  <a:gd name="connsiteY323" fmla="*/ 7856 h 10000"/>
                  <a:gd name="connsiteX324" fmla="*/ 1776 w 10000"/>
                  <a:gd name="connsiteY324" fmla="*/ 7892 h 10000"/>
                  <a:gd name="connsiteX325" fmla="*/ 1784 w 10000"/>
                  <a:gd name="connsiteY325" fmla="*/ 7902 h 10000"/>
                  <a:gd name="connsiteX326" fmla="*/ 1801 w 10000"/>
                  <a:gd name="connsiteY326" fmla="*/ 7908 h 10000"/>
                  <a:gd name="connsiteX327" fmla="*/ 1809 w 10000"/>
                  <a:gd name="connsiteY327" fmla="*/ 7911 h 10000"/>
                  <a:gd name="connsiteX328" fmla="*/ 1801 w 10000"/>
                  <a:gd name="connsiteY328" fmla="*/ 7940 h 10000"/>
                  <a:gd name="connsiteX329" fmla="*/ 1798 w 10000"/>
                  <a:gd name="connsiteY329" fmla="*/ 7979 h 10000"/>
                  <a:gd name="connsiteX330" fmla="*/ 1806 w 10000"/>
                  <a:gd name="connsiteY330" fmla="*/ 8002 h 10000"/>
                  <a:gd name="connsiteX331" fmla="*/ 1823 w 10000"/>
                  <a:gd name="connsiteY331" fmla="*/ 8021 h 10000"/>
                  <a:gd name="connsiteX332" fmla="*/ 1834 w 10000"/>
                  <a:gd name="connsiteY332" fmla="*/ 8044 h 10000"/>
                  <a:gd name="connsiteX333" fmla="*/ 1839 w 10000"/>
                  <a:gd name="connsiteY333" fmla="*/ 8073 h 10000"/>
                  <a:gd name="connsiteX334" fmla="*/ 1842 w 10000"/>
                  <a:gd name="connsiteY334" fmla="*/ 8106 h 10000"/>
                  <a:gd name="connsiteX335" fmla="*/ 1839 w 10000"/>
                  <a:gd name="connsiteY335" fmla="*/ 8144 h 10000"/>
                  <a:gd name="connsiteX336" fmla="*/ 1856 w 10000"/>
                  <a:gd name="connsiteY336" fmla="*/ 8164 h 10000"/>
                  <a:gd name="connsiteX337" fmla="*/ 1886 w 10000"/>
                  <a:gd name="connsiteY337" fmla="*/ 8193 h 10000"/>
                  <a:gd name="connsiteX338" fmla="*/ 1922 w 10000"/>
                  <a:gd name="connsiteY338" fmla="*/ 8206 h 10000"/>
                  <a:gd name="connsiteX339" fmla="*/ 1967 w 10000"/>
                  <a:gd name="connsiteY339" fmla="*/ 8203 h 10000"/>
                  <a:gd name="connsiteX340" fmla="*/ 1986 w 10000"/>
                  <a:gd name="connsiteY340" fmla="*/ 8212 h 10000"/>
                  <a:gd name="connsiteX341" fmla="*/ 2000 w 10000"/>
                  <a:gd name="connsiteY341" fmla="*/ 8232 h 10000"/>
                  <a:gd name="connsiteX342" fmla="*/ 2033 w 10000"/>
                  <a:gd name="connsiteY342" fmla="*/ 8258 h 10000"/>
                  <a:gd name="connsiteX343" fmla="*/ 2050 w 10000"/>
                  <a:gd name="connsiteY343" fmla="*/ 8271 h 10000"/>
                  <a:gd name="connsiteX344" fmla="*/ 2089 w 10000"/>
                  <a:gd name="connsiteY344" fmla="*/ 8280 h 10000"/>
                  <a:gd name="connsiteX345" fmla="*/ 2122 w 10000"/>
                  <a:gd name="connsiteY345" fmla="*/ 8300 h 10000"/>
                  <a:gd name="connsiteX346" fmla="*/ 2163 w 10000"/>
                  <a:gd name="connsiteY346" fmla="*/ 8332 h 10000"/>
                  <a:gd name="connsiteX347" fmla="*/ 2172 w 10000"/>
                  <a:gd name="connsiteY347" fmla="*/ 8335 h 10000"/>
                  <a:gd name="connsiteX348" fmla="*/ 2177 w 10000"/>
                  <a:gd name="connsiteY348" fmla="*/ 8345 h 10000"/>
                  <a:gd name="connsiteX349" fmla="*/ 2163 w 10000"/>
                  <a:gd name="connsiteY349" fmla="*/ 8371 h 10000"/>
                  <a:gd name="connsiteX350" fmla="*/ 2139 w 10000"/>
                  <a:gd name="connsiteY350" fmla="*/ 8423 h 10000"/>
                  <a:gd name="connsiteX351" fmla="*/ 2130 w 10000"/>
                  <a:gd name="connsiteY351" fmla="*/ 8439 h 10000"/>
                  <a:gd name="connsiteX352" fmla="*/ 2105 w 10000"/>
                  <a:gd name="connsiteY352" fmla="*/ 8446 h 10000"/>
                  <a:gd name="connsiteX353" fmla="*/ 2080 w 10000"/>
                  <a:gd name="connsiteY353" fmla="*/ 8449 h 10000"/>
                  <a:gd name="connsiteX354" fmla="*/ 2075 w 10000"/>
                  <a:gd name="connsiteY354" fmla="*/ 8459 h 10000"/>
                  <a:gd name="connsiteX355" fmla="*/ 2072 w 10000"/>
                  <a:gd name="connsiteY355" fmla="*/ 8475 h 10000"/>
                  <a:gd name="connsiteX356" fmla="*/ 2080 w 10000"/>
                  <a:gd name="connsiteY356" fmla="*/ 8484 h 10000"/>
                  <a:gd name="connsiteX357" fmla="*/ 2100 w 10000"/>
                  <a:gd name="connsiteY357" fmla="*/ 8475 h 10000"/>
                  <a:gd name="connsiteX358" fmla="*/ 2141 w 10000"/>
                  <a:gd name="connsiteY358" fmla="*/ 8478 h 10000"/>
                  <a:gd name="connsiteX359" fmla="*/ 2172 w 10000"/>
                  <a:gd name="connsiteY359" fmla="*/ 8475 h 10000"/>
                  <a:gd name="connsiteX360" fmla="*/ 2188 w 10000"/>
                  <a:gd name="connsiteY360" fmla="*/ 8475 h 10000"/>
                  <a:gd name="connsiteX361" fmla="*/ 2222 w 10000"/>
                  <a:gd name="connsiteY361" fmla="*/ 8497 h 10000"/>
                  <a:gd name="connsiteX362" fmla="*/ 2252 w 10000"/>
                  <a:gd name="connsiteY362" fmla="*/ 8514 h 10000"/>
                  <a:gd name="connsiteX363" fmla="*/ 2274 w 10000"/>
                  <a:gd name="connsiteY363" fmla="*/ 8514 h 10000"/>
                  <a:gd name="connsiteX364" fmla="*/ 2299 w 10000"/>
                  <a:gd name="connsiteY364" fmla="*/ 8504 h 10000"/>
                  <a:gd name="connsiteX365" fmla="*/ 2310 w 10000"/>
                  <a:gd name="connsiteY365" fmla="*/ 8504 h 10000"/>
                  <a:gd name="connsiteX366" fmla="*/ 2319 w 10000"/>
                  <a:gd name="connsiteY366" fmla="*/ 8484 h 10000"/>
                  <a:gd name="connsiteX367" fmla="*/ 2338 w 10000"/>
                  <a:gd name="connsiteY367" fmla="*/ 8494 h 10000"/>
                  <a:gd name="connsiteX368" fmla="*/ 2338 w 10000"/>
                  <a:gd name="connsiteY368" fmla="*/ 8552 h 10000"/>
                  <a:gd name="connsiteX369" fmla="*/ 2366 w 10000"/>
                  <a:gd name="connsiteY369" fmla="*/ 8572 h 10000"/>
                  <a:gd name="connsiteX370" fmla="*/ 2382 w 10000"/>
                  <a:gd name="connsiteY370" fmla="*/ 8582 h 10000"/>
                  <a:gd name="connsiteX371" fmla="*/ 2435 w 10000"/>
                  <a:gd name="connsiteY371" fmla="*/ 8552 h 10000"/>
                  <a:gd name="connsiteX372" fmla="*/ 2443 w 10000"/>
                  <a:gd name="connsiteY372" fmla="*/ 8552 h 10000"/>
                  <a:gd name="connsiteX373" fmla="*/ 2454 w 10000"/>
                  <a:gd name="connsiteY373" fmla="*/ 8552 h 10000"/>
                  <a:gd name="connsiteX374" fmla="*/ 2471 w 10000"/>
                  <a:gd name="connsiteY374" fmla="*/ 8546 h 10000"/>
                  <a:gd name="connsiteX375" fmla="*/ 2488 w 10000"/>
                  <a:gd name="connsiteY375" fmla="*/ 8536 h 10000"/>
                  <a:gd name="connsiteX376" fmla="*/ 2501 w 10000"/>
                  <a:gd name="connsiteY376" fmla="*/ 8533 h 10000"/>
                  <a:gd name="connsiteX377" fmla="*/ 2512 w 10000"/>
                  <a:gd name="connsiteY377" fmla="*/ 8533 h 10000"/>
                  <a:gd name="connsiteX378" fmla="*/ 2521 w 10000"/>
                  <a:gd name="connsiteY378" fmla="*/ 8546 h 10000"/>
                  <a:gd name="connsiteX379" fmla="*/ 2521 w 10000"/>
                  <a:gd name="connsiteY379" fmla="*/ 8572 h 10000"/>
                  <a:gd name="connsiteX380" fmla="*/ 2535 w 10000"/>
                  <a:gd name="connsiteY380" fmla="*/ 8588 h 10000"/>
                  <a:gd name="connsiteX381" fmla="*/ 2551 w 10000"/>
                  <a:gd name="connsiteY381" fmla="*/ 8582 h 10000"/>
                  <a:gd name="connsiteX382" fmla="*/ 2560 w 10000"/>
                  <a:gd name="connsiteY382" fmla="*/ 8582 h 10000"/>
                  <a:gd name="connsiteX383" fmla="*/ 2573 w 10000"/>
                  <a:gd name="connsiteY383" fmla="*/ 8588 h 10000"/>
                  <a:gd name="connsiteX384" fmla="*/ 2584 w 10000"/>
                  <a:gd name="connsiteY384" fmla="*/ 8591 h 10000"/>
                  <a:gd name="connsiteX385" fmla="*/ 2590 w 10000"/>
                  <a:gd name="connsiteY385" fmla="*/ 8598 h 10000"/>
                  <a:gd name="connsiteX386" fmla="*/ 2598 w 10000"/>
                  <a:gd name="connsiteY386" fmla="*/ 8608 h 10000"/>
                  <a:gd name="connsiteX387" fmla="*/ 2607 w 10000"/>
                  <a:gd name="connsiteY387" fmla="*/ 8617 h 10000"/>
                  <a:gd name="connsiteX388" fmla="*/ 2618 w 10000"/>
                  <a:gd name="connsiteY388" fmla="*/ 8617 h 10000"/>
                  <a:gd name="connsiteX389" fmla="*/ 2640 w 10000"/>
                  <a:gd name="connsiteY389" fmla="*/ 8608 h 10000"/>
                  <a:gd name="connsiteX390" fmla="*/ 2670 w 10000"/>
                  <a:gd name="connsiteY390" fmla="*/ 8598 h 10000"/>
                  <a:gd name="connsiteX391" fmla="*/ 2673 w 10000"/>
                  <a:gd name="connsiteY391" fmla="*/ 8598 h 10000"/>
                  <a:gd name="connsiteX392" fmla="*/ 2690 w 10000"/>
                  <a:gd name="connsiteY392" fmla="*/ 8598 h 10000"/>
                  <a:gd name="connsiteX393" fmla="*/ 2698 w 10000"/>
                  <a:gd name="connsiteY393" fmla="*/ 8598 h 10000"/>
                  <a:gd name="connsiteX394" fmla="*/ 2712 w 10000"/>
                  <a:gd name="connsiteY394" fmla="*/ 8598 h 10000"/>
                  <a:gd name="connsiteX395" fmla="*/ 2726 w 10000"/>
                  <a:gd name="connsiteY395" fmla="*/ 8591 h 10000"/>
                  <a:gd name="connsiteX396" fmla="*/ 2737 w 10000"/>
                  <a:gd name="connsiteY396" fmla="*/ 8588 h 10000"/>
                  <a:gd name="connsiteX397" fmla="*/ 2759 w 10000"/>
                  <a:gd name="connsiteY397" fmla="*/ 8582 h 10000"/>
                  <a:gd name="connsiteX398" fmla="*/ 2770 w 10000"/>
                  <a:gd name="connsiteY398" fmla="*/ 8578 h 10000"/>
                  <a:gd name="connsiteX399" fmla="*/ 2784 w 10000"/>
                  <a:gd name="connsiteY399" fmla="*/ 8572 h 10000"/>
                  <a:gd name="connsiteX400" fmla="*/ 2795 w 10000"/>
                  <a:gd name="connsiteY400" fmla="*/ 8572 h 10000"/>
                  <a:gd name="connsiteX401" fmla="*/ 2803 w 10000"/>
                  <a:gd name="connsiteY401" fmla="*/ 8588 h 10000"/>
                  <a:gd name="connsiteX402" fmla="*/ 2803 w 10000"/>
                  <a:gd name="connsiteY402" fmla="*/ 8591 h 10000"/>
                  <a:gd name="connsiteX403" fmla="*/ 2803 w 10000"/>
                  <a:gd name="connsiteY403" fmla="*/ 8601 h 10000"/>
                  <a:gd name="connsiteX404" fmla="*/ 2809 w 10000"/>
                  <a:gd name="connsiteY404" fmla="*/ 8601 h 10000"/>
                  <a:gd name="connsiteX405" fmla="*/ 2823 w 10000"/>
                  <a:gd name="connsiteY405" fmla="*/ 8598 h 10000"/>
                  <a:gd name="connsiteX406" fmla="*/ 2831 w 10000"/>
                  <a:gd name="connsiteY406" fmla="*/ 8598 h 10000"/>
                  <a:gd name="connsiteX407" fmla="*/ 2839 w 10000"/>
                  <a:gd name="connsiteY407" fmla="*/ 8601 h 10000"/>
                  <a:gd name="connsiteX408" fmla="*/ 2848 w 10000"/>
                  <a:gd name="connsiteY408" fmla="*/ 8598 h 10000"/>
                  <a:gd name="connsiteX409" fmla="*/ 2856 w 10000"/>
                  <a:gd name="connsiteY409" fmla="*/ 8601 h 10000"/>
                  <a:gd name="connsiteX410" fmla="*/ 2859 w 10000"/>
                  <a:gd name="connsiteY410" fmla="*/ 8601 h 10000"/>
                  <a:gd name="connsiteX411" fmla="*/ 2864 w 10000"/>
                  <a:gd name="connsiteY411" fmla="*/ 8598 h 10000"/>
                  <a:gd name="connsiteX412" fmla="*/ 2889 w 10000"/>
                  <a:gd name="connsiteY412" fmla="*/ 8611 h 10000"/>
                  <a:gd name="connsiteX413" fmla="*/ 2906 w 10000"/>
                  <a:gd name="connsiteY413" fmla="*/ 8620 h 10000"/>
                  <a:gd name="connsiteX414" fmla="*/ 2914 w 10000"/>
                  <a:gd name="connsiteY414" fmla="*/ 8627 h 10000"/>
                  <a:gd name="connsiteX415" fmla="*/ 2920 w 10000"/>
                  <a:gd name="connsiteY415" fmla="*/ 8640 h 10000"/>
                  <a:gd name="connsiteX416" fmla="*/ 2922 w 10000"/>
                  <a:gd name="connsiteY416" fmla="*/ 8666 h 10000"/>
                  <a:gd name="connsiteX417" fmla="*/ 2922 w 10000"/>
                  <a:gd name="connsiteY417" fmla="*/ 8692 h 10000"/>
                  <a:gd name="connsiteX418" fmla="*/ 2939 w 10000"/>
                  <a:gd name="connsiteY418" fmla="*/ 8695 h 10000"/>
                  <a:gd name="connsiteX419" fmla="*/ 2953 w 10000"/>
                  <a:gd name="connsiteY419" fmla="*/ 8695 h 10000"/>
                  <a:gd name="connsiteX420" fmla="*/ 2961 w 10000"/>
                  <a:gd name="connsiteY420" fmla="*/ 8695 h 10000"/>
                  <a:gd name="connsiteX421" fmla="*/ 2972 w 10000"/>
                  <a:gd name="connsiteY421" fmla="*/ 8692 h 10000"/>
                  <a:gd name="connsiteX422" fmla="*/ 2981 w 10000"/>
                  <a:gd name="connsiteY422" fmla="*/ 8685 h 10000"/>
                  <a:gd name="connsiteX423" fmla="*/ 2989 w 10000"/>
                  <a:gd name="connsiteY423" fmla="*/ 8685 h 10000"/>
                  <a:gd name="connsiteX424" fmla="*/ 3008 w 10000"/>
                  <a:gd name="connsiteY424" fmla="*/ 8685 h 10000"/>
                  <a:gd name="connsiteX425" fmla="*/ 3028 w 10000"/>
                  <a:gd name="connsiteY425" fmla="*/ 8695 h 10000"/>
                  <a:gd name="connsiteX426" fmla="*/ 3042 w 10000"/>
                  <a:gd name="connsiteY426" fmla="*/ 8695 h 10000"/>
                  <a:gd name="connsiteX427" fmla="*/ 3053 w 10000"/>
                  <a:gd name="connsiteY427" fmla="*/ 8676 h 10000"/>
                  <a:gd name="connsiteX428" fmla="*/ 3061 w 10000"/>
                  <a:gd name="connsiteY428" fmla="*/ 8666 h 10000"/>
                  <a:gd name="connsiteX429" fmla="*/ 3066 w 10000"/>
                  <a:gd name="connsiteY429" fmla="*/ 8656 h 10000"/>
                  <a:gd name="connsiteX430" fmla="*/ 3091 w 10000"/>
                  <a:gd name="connsiteY430" fmla="*/ 8659 h 10000"/>
                  <a:gd name="connsiteX431" fmla="*/ 3105 w 10000"/>
                  <a:gd name="connsiteY431" fmla="*/ 8659 h 10000"/>
                  <a:gd name="connsiteX432" fmla="*/ 3108 w 10000"/>
                  <a:gd name="connsiteY432" fmla="*/ 8650 h 10000"/>
                  <a:gd name="connsiteX433" fmla="*/ 3147 w 10000"/>
                  <a:gd name="connsiteY433" fmla="*/ 8588 h 10000"/>
                  <a:gd name="connsiteX434" fmla="*/ 3150 w 10000"/>
                  <a:gd name="connsiteY434" fmla="*/ 8598 h 10000"/>
                  <a:gd name="connsiteX435" fmla="*/ 3163 w 10000"/>
                  <a:gd name="connsiteY435" fmla="*/ 8601 h 10000"/>
                  <a:gd name="connsiteX436" fmla="*/ 3180 w 10000"/>
                  <a:gd name="connsiteY436" fmla="*/ 8608 h 10000"/>
                  <a:gd name="connsiteX437" fmla="*/ 3188 w 10000"/>
                  <a:gd name="connsiteY437" fmla="*/ 8611 h 10000"/>
                  <a:gd name="connsiteX438" fmla="*/ 3227 w 10000"/>
                  <a:gd name="connsiteY438" fmla="*/ 8620 h 10000"/>
                  <a:gd name="connsiteX439" fmla="*/ 3238 w 10000"/>
                  <a:gd name="connsiteY439" fmla="*/ 8617 h 10000"/>
                  <a:gd name="connsiteX440" fmla="*/ 3247 w 10000"/>
                  <a:gd name="connsiteY440" fmla="*/ 8601 h 10000"/>
                  <a:gd name="connsiteX441" fmla="*/ 3269 w 10000"/>
                  <a:gd name="connsiteY441" fmla="*/ 8611 h 10000"/>
                  <a:gd name="connsiteX442" fmla="*/ 3277 w 10000"/>
                  <a:gd name="connsiteY442" fmla="*/ 8617 h 10000"/>
                  <a:gd name="connsiteX443" fmla="*/ 3285 w 10000"/>
                  <a:gd name="connsiteY443" fmla="*/ 8611 h 10000"/>
                  <a:gd name="connsiteX444" fmla="*/ 3307 w 10000"/>
                  <a:gd name="connsiteY444" fmla="*/ 8611 h 10000"/>
                  <a:gd name="connsiteX445" fmla="*/ 3319 w 10000"/>
                  <a:gd name="connsiteY445" fmla="*/ 8617 h 10000"/>
                  <a:gd name="connsiteX446" fmla="*/ 3324 w 10000"/>
                  <a:gd name="connsiteY446" fmla="*/ 8617 h 10000"/>
                  <a:gd name="connsiteX447" fmla="*/ 3327 w 10000"/>
                  <a:gd name="connsiteY447" fmla="*/ 8620 h 10000"/>
                  <a:gd name="connsiteX448" fmla="*/ 3341 w 10000"/>
                  <a:gd name="connsiteY448" fmla="*/ 8620 h 10000"/>
                  <a:gd name="connsiteX449" fmla="*/ 3357 w 10000"/>
                  <a:gd name="connsiteY449" fmla="*/ 8620 h 10000"/>
                  <a:gd name="connsiteX450" fmla="*/ 3374 w 10000"/>
                  <a:gd name="connsiteY450" fmla="*/ 8620 h 10000"/>
                  <a:gd name="connsiteX451" fmla="*/ 3382 w 10000"/>
                  <a:gd name="connsiteY451" fmla="*/ 8620 h 10000"/>
                  <a:gd name="connsiteX452" fmla="*/ 3399 w 10000"/>
                  <a:gd name="connsiteY452" fmla="*/ 8611 h 10000"/>
                  <a:gd name="connsiteX453" fmla="*/ 3413 w 10000"/>
                  <a:gd name="connsiteY453" fmla="*/ 8601 h 10000"/>
                  <a:gd name="connsiteX454" fmla="*/ 3421 w 10000"/>
                  <a:gd name="connsiteY454" fmla="*/ 8588 h 10000"/>
                  <a:gd name="connsiteX455" fmla="*/ 3421 w 10000"/>
                  <a:gd name="connsiteY455" fmla="*/ 8572 h 10000"/>
                  <a:gd name="connsiteX456" fmla="*/ 3421 w 10000"/>
                  <a:gd name="connsiteY456" fmla="*/ 8552 h 10000"/>
                  <a:gd name="connsiteX457" fmla="*/ 3424 w 10000"/>
                  <a:gd name="connsiteY457" fmla="*/ 8533 h 10000"/>
                  <a:gd name="connsiteX458" fmla="*/ 3432 w 10000"/>
                  <a:gd name="connsiteY458" fmla="*/ 8523 h 10000"/>
                  <a:gd name="connsiteX459" fmla="*/ 3446 w 10000"/>
                  <a:gd name="connsiteY459" fmla="*/ 8523 h 10000"/>
                  <a:gd name="connsiteX460" fmla="*/ 3457 w 10000"/>
                  <a:gd name="connsiteY460" fmla="*/ 8523 h 10000"/>
                  <a:gd name="connsiteX461" fmla="*/ 3476 w 10000"/>
                  <a:gd name="connsiteY461" fmla="*/ 8533 h 10000"/>
                  <a:gd name="connsiteX462" fmla="*/ 3485 w 10000"/>
                  <a:gd name="connsiteY462" fmla="*/ 8536 h 10000"/>
                  <a:gd name="connsiteX463" fmla="*/ 3501 w 10000"/>
                  <a:gd name="connsiteY463" fmla="*/ 8527 h 10000"/>
                  <a:gd name="connsiteX464" fmla="*/ 3504 w 10000"/>
                  <a:gd name="connsiteY464" fmla="*/ 8514 h 10000"/>
                  <a:gd name="connsiteX465" fmla="*/ 3510 w 10000"/>
                  <a:gd name="connsiteY465" fmla="*/ 8497 h 10000"/>
                  <a:gd name="connsiteX466" fmla="*/ 3537 w 10000"/>
                  <a:gd name="connsiteY466" fmla="*/ 8484 h 10000"/>
                  <a:gd name="connsiteX467" fmla="*/ 3562 w 10000"/>
                  <a:gd name="connsiteY467" fmla="*/ 8488 h 10000"/>
                  <a:gd name="connsiteX468" fmla="*/ 3568 w 10000"/>
                  <a:gd name="connsiteY468" fmla="*/ 8484 h 10000"/>
                  <a:gd name="connsiteX469" fmla="*/ 3584 w 10000"/>
                  <a:gd name="connsiteY469" fmla="*/ 8494 h 10000"/>
                  <a:gd name="connsiteX470" fmla="*/ 3593 w 10000"/>
                  <a:gd name="connsiteY470" fmla="*/ 8507 h 10000"/>
                  <a:gd name="connsiteX471" fmla="*/ 3618 w 10000"/>
                  <a:gd name="connsiteY471" fmla="*/ 8497 h 10000"/>
                  <a:gd name="connsiteX472" fmla="*/ 3643 w 10000"/>
                  <a:gd name="connsiteY472" fmla="*/ 8475 h 10000"/>
                  <a:gd name="connsiteX473" fmla="*/ 3657 w 10000"/>
                  <a:gd name="connsiteY473" fmla="*/ 8478 h 10000"/>
                  <a:gd name="connsiteX474" fmla="*/ 3670 w 10000"/>
                  <a:gd name="connsiteY474" fmla="*/ 8475 h 10000"/>
                  <a:gd name="connsiteX475" fmla="*/ 3673 w 10000"/>
                  <a:gd name="connsiteY475" fmla="*/ 8468 h 10000"/>
                  <a:gd name="connsiteX476" fmla="*/ 3681 w 10000"/>
                  <a:gd name="connsiteY476" fmla="*/ 8468 h 10000"/>
                  <a:gd name="connsiteX477" fmla="*/ 3698 w 10000"/>
                  <a:gd name="connsiteY477" fmla="*/ 8478 h 10000"/>
                  <a:gd name="connsiteX478" fmla="*/ 3720 w 10000"/>
                  <a:gd name="connsiteY478" fmla="*/ 8497 h 10000"/>
                  <a:gd name="connsiteX479" fmla="*/ 3715 w 10000"/>
                  <a:gd name="connsiteY479" fmla="*/ 8504 h 10000"/>
                  <a:gd name="connsiteX480" fmla="*/ 3729 w 10000"/>
                  <a:gd name="connsiteY480" fmla="*/ 8514 h 10000"/>
                  <a:gd name="connsiteX481" fmla="*/ 3729 w 10000"/>
                  <a:gd name="connsiteY481" fmla="*/ 8517 h 10000"/>
                  <a:gd name="connsiteX482" fmla="*/ 3740 w 10000"/>
                  <a:gd name="connsiteY482" fmla="*/ 8527 h 10000"/>
                  <a:gd name="connsiteX483" fmla="*/ 3759 w 10000"/>
                  <a:gd name="connsiteY483" fmla="*/ 8517 h 10000"/>
                  <a:gd name="connsiteX484" fmla="*/ 3762 w 10000"/>
                  <a:gd name="connsiteY484" fmla="*/ 8504 h 10000"/>
                  <a:gd name="connsiteX485" fmla="*/ 3770 w 10000"/>
                  <a:gd name="connsiteY485" fmla="*/ 8488 h 10000"/>
                  <a:gd name="connsiteX486" fmla="*/ 3778 w 10000"/>
                  <a:gd name="connsiteY486" fmla="*/ 8484 h 10000"/>
                  <a:gd name="connsiteX487" fmla="*/ 3792 w 10000"/>
                  <a:gd name="connsiteY487" fmla="*/ 8475 h 10000"/>
                  <a:gd name="connsiteX488" fmla="*/ 3803 w 10000"/>
                  <a:gd name="connsiteY488" fmla="*/ 8478 h 10000"/>
                  <a:gd name="connsiteX489" fmla="*/ 3809 w 10000"/>
                  <a:gd name="connsiteY489" fmla="*/ 8475 h 10000"/>
                  <a:gd name="connsiteX490" fmla="*/ 3825 w 10000"/>
                  <a:gd name="connsiteY490" fmla="*/ 8465 h 10000"/>
                  <a:gd name="connsiteX491" fmla="*/ 3834 w 10000"/>
                  <a:gd name="connsiteY491" fmla="*/ 8468 h 10000"/>
                  <a:gd name="connsiteX492" fmla="*/ 3842 w 10000"/>
                  <a:gd name="connsiteY492" fmla="*/ 8478 h 10000"/>
                  <a:gd name="connsiteX493" fmla="*/ 3850 w 10000"/>
                  <a:gd name="connsiteY493" fmla="*/ 8478 h 10000"/>
                  <a:gd name="connsiteX494" fmla="*/ 3859 w 10000"/>
                  <a:gd name="connsiteY494" fmla="*/ 8484 h 10000"/>
                  <a:gd name="connsiteX495" fmla="*/ 3873 w 10000"/>
                  <a:gd name="connsiteY495" fmla="*/ 8494 h 10000"/>
                  <a:gd name="connsiteX496" fmla="*/ 3875 w 10000"/>
                  <a:gd name="connsiteY496" fmla="*/ 8507 h 10000"/>
                  <a:gd name="connsiteX497" fmla="*/ 3881 w 10000"/>
                  <a:gd name="connsiteY497" fmla="*/ 8527 h 10000"/>
                  <a:gd name="connsiteX498" fmla="*/ 3875 w 10000"/>
                  <a:gd name="connsiteY498" fmla="*/ 8546 h 10000"/>
                  <a:gd name="connsiteX499" fmla="*/ 3892 w 10000"/>
                  <a:gd name="connsiteY499" fmla="*/ 8546 h 10000"/>
                  <a:gd name="connsiteX500" fmla="*/ 3900 w 10000"/>
                  <a:gd name="connsiteY500" fmla="*/ 8543 h 10000"/>
                  <a:gd name="connsiteX501" fmla="*/ 3906 w 10000"/>
                  <a:gd name="connsiteY501" fmla="*/ 8543 h 10000"/>
                  <a:gd name="connsiteX502" fmla="*/ 3922 w 10000"/>
                  <a:gd name="connsiteY502" fmla="*/ 8552 h 10000"/>
                  <a:gd name="connsiteX503" fmla="*/ 3939 w 10000"/>
                  <a:gd name="connsiteY503" fmla="*/ 8559 h 10000"/>
                  <a:gd name="connsiteX504" fmla="*/ 3953 w 10000"/>
                  <a:gd name="connsiteY504" fmla="*/ 8572 h 10000"/>
                  <a:gd name="connsiteX505" fmla="*/ 3956 w 10000"/>
                  <a:gd name="connsiteY505" fmla="*/ 8588 h 10000"/>
                  <a:gd name="connsiteX506" fmla="*/ 3956 w 10000"/>
                  <a:gd name="connsiteY506" fmla="*/ 8608 h 10000"/>
                  <a:gd name="connsiteX507" fmla="*/ 3972 w 10000"/>
                  <a:gd name="connsiteY507" fmla="*/ 8608 h 10000"/>
                  <a:gd name="connsiteX508" fmla="*/ 3986 w 10000"/>
                  <a:gd name="connsiteY508" fmla="*/ 8608 h 10000"/>
                  <a:gd name="connsiteX509" fmla="*/ 3997 w 10000"/>
                  <a:gd name="connsiteY509" fmla="*/ 8608 h 10000"/>
                  <a:gd name="connsiteX510" fmla="*/ 4006 w 10000"/>
                  <a:gd name="connsiteY510" fmla="*/ 8608 h 10000"/>
                  <a:gd name="connsiteX511" fmla="*/ 4006 w 10000"/>
                  <a:gd name="connsiteY511" fmla="*/ 8611 h 10000"/>
                  <a:gd name="connsiteX512" fmla="*/ 4011 w 10000"/>
                  <a:gd name="connsiteY512" fmla="*/ 8611 h 10000"/>
                  <a:gd name="connsiteX513" fmla="*/ 4022 w 10000"/>
                  <a:gd name="connsiteY513" fmla="*/ 8620 h 10000"/>
                  <a:gd name="connsiteX514" fmla="*/ 4042 w 10000"/>
                  <a:gd name="connsiteY514" fmla="*/ 8620 h 10000"/>
                  <a:gd name="connsiteX515" fmla="*/ 4050 w 10000"/>
                  <a:gd name="connsiteY515" fmla="*/ 8617 h 10000"/>
                  <a:gd name="connsiteX516" fmla="*/ 4069 w 10000"/>
                  <a:gd name="connsiteY516" fmla="*/ 8620 h 10000"/>
                  <a:gd name="connsiteX517" fmla="*/ 4086 w 10000"/>
                  <a:gd name="connsiteY517" fmla="*/ 8630 h 10000"/>
                  <a:gd name="connsiteX518" fmla="*/ 4108 w 10000"/>
                  <a:gd name="connsiteY518" fmla="*/ 8627 h 10000"/>
                  <a:gd name="connsiteX519" fmla="*/ 4125 w 10000"/>
                  <a:gd name="connsiteY519" fmla="*/ 8620 h 10000"/>
                  <a:gd name="connsiteX520" fmla="*/ 4133 w 10000"/>
                  <a:gd name="connsiteY520" fmla="*/ 8611 h 10000"/>
                  <a:gd name="connsiteX521" fmla="*/ 4139 w 10000"/>
                  <a:gd name="connsiteY521" fmla="*/ 8608 h 10000"/>
                  <a:gd name="connsiteX522" fmla="*/ 4147 w 10000"/>
                  <a:gd name="connsiteY522" fmla="*/ 8601 h 10000"/>
                  <a:gd name="connsiteX523" fmla="*/ 4155 w 10000"/>
                  <a:gd name="connsiteY523" fmla="*/ 8591 h 10000"/>
                  <a:gd name="connsiteX524" fmla="*/ 4166 w 10000"/>
                  <a:gd name="connsiteY524" fmla="*/ 8582 h 10000"/>
                  <a:gd name="connsiteX525" fmla="*/ 4183 w 10000"/>
                  <a:gd name="connsiteY525" fmla="*/ 8569 h 10000"/>
                  <a:gd name="connsiteX526" fmla="*/ 4191 w 10000"/>
                  <a:gd name="connsiteY526" fmla="*/ 8562 h 10000"/>
                  <a:gd name="connsiteX527" fmla="*/ 4208 w 10000"/>
                  <a:gd name="connsiteY527" fmla="*/ 8552 h 10000"/>
                  <a:gd name="connsiteX528" fmla="*/ 4230 w 10000"/>
                  <a:gd name="connsiteY528" fmla="*/ 8552 h 10000"/>
                  <a:gd name="connsiteX529" fmla="*/ 4238 w 10000"/>
                  <a:gd name="connsiteY529" fmla="*/ 8559 h 10000"/>
                  <a:gd name="connsiteX530" fmla="*/ 4247 w 10000"/>
                  <a:gd name="connsiteY530" fmla="*/ 8572 h 10000"/>
                  <a:gd name="connsiteX531" fmla="*/ 4252 w 10000"/>
                  <a:gd name="connsiteY531" fmla="*/ 8578 h 10000"/>
                  <a:gd name="connsiteX532" fmla="*/ 4263 w 10000"/>
                  <a:gd name="connsiteY532" fmla="*/ 8582 h 10000"/>
                  <a:gd name="connsiteX533" fmla="*/ 4277 w 10000"/>
                  <a:gd name="connsiteY533" fmla="*/ 8572 h 10000"/>
                  <a:gd name="connsiteX534" fmla="*/ 4294 w 10000"/>
                  <a:gd name="connsiteY534" fmla="*/ 8559 h 10000"/>
                  <a:gd name="connsiteX535" fmla="*/ 4302 w 10000"/>
                  <a:gd name="connsiteY535" fmla="*/ 8546 h 10000"/>
                  <a:gd name="connsiteX536" fmla="*/ 4310 w 10000"/>
                  <a:gd name="connsiteY536" fmla="*/ 8543 h 10000"/>
                  <a:gd name="connsiteX537" fmla="*/ 4313 w 10000"/>
                  <a:gd name="connsiteY537" fmla="*/ 8543 h 10000"/>
                  <a:gd name="connsiteX538" fmla="*/ 4332 w 10000"/>
                  <a:gd name="connsiteY538" fmla="*/ 8546 h 10000"/>
                  <a:gd name="connsiteX539" fmla="*/ 4335 w 10000"/>
                  <a:gd name="connsiteY539" fmla="*/ 8559 h 10000"/>
                  <a:gd name="connsiteX540" fmla="*/ 4349 w 10000"/>
                  <a:gd name="connsiteY540" fmla="*/ 8588 h 10000"/>
                  <a:gd name="connsiteX541" fmla="*/ 4360 w 10000"/>
                  <a:gd name="connsiteY541" fmla="*/ 8591 h 10000"/>
                  <a:gd name="connsiteX542" fmla="*/ 4366 w 10000"/>
                  <a:gd name="connsiteY542" fmla="*/ 8591 h 10000"/>
                  <a:gd name="connsiteX543" fmla="*/ 4382 w 10000"/>
                  <a:gd name="connsiteY543" fmla="*/ 8598 h 10000"/>
                  <a:gd name="connsiteX544" fmla="*/ 4385 w 10000"/>
                  <a:gd name="connsiteY544" fmla="*/ 8598 h 10000"/>
                  <a:gd name="connsiteX545" fmla="*/ 4402 w 10000"/>
                  <a:gd name="connsiteY545" fmla="*/ 8598 h 10000"/>
                  <a:gd name="connsiteX546" fmla="*/ 4421 w 10000"/>
                  <a:gd name="connsiteY546" fmla="*/ 8591 h 10000"/>
                  <a:gd name="connsiteX547" fmla="*/ 4440 w 10000"/>
                  <a:gd name="connsiteY547" fmla="*/ 8591 h 10000"/>
                  <a:gd name="connsiteX548" fmla="*/ 4449 w 10000"/>
                  <a:gd name="connsiteY548" fmla="*/ 8598 h 10000"/>
                  <a:gd name="connsiteX549" fmla="*/ 4454 w 10000"/>
                  <a:gd name="connsiteY549" fmla="*/ 8617 h 10000"/>
                  <a:gd name="connsiteX550" fmla="*/ 4463 w 10000"/>
                  <a:gd name="connsiteY550" fmla="*/ 8608 h 10000"/>
                  <a:gd name="connsiteX551" fmla="*/ 4474 w 10000"/>
                  <a:gd name="connsiteY551" fmla="*/ 8608 h 10000"/>
                  <a:gd name="connsiteX552" fmla="*/ 4490 w 10000"/>
                  <a:gd name="connsiteY552" fmla="*/ 8617 h 10000"/>
                  <a:gd name="connsiteX553" fmla="*/ 4504 w 10000"/>
                  <a:gd name="connsiteY553" fmla="*/ 8617 h 10000"/>
                  <a:gd name="connsiteX554" fmla="*/ 4518 w 10000"/>
                  <a:gd name="connsiteY554" fmla="*/ 8617 h 10000"/>
                  <a:gd name="connsiteX555" fmla="*/ 4535 w 10000"/>
                  <a:gd name="connsiteY555" fmla="*/ 8611 h 10000"/>
                  <a:gd name="connsiteX556" fmla="*/ 4546 w 10000"/>
                  <a:gd name="connsiteY556" fmla="*/ 8611 h 10000"/>
                  <a:gd name="connsiteX557" fmla="*/ 4562 w 10000"/>
                  <a:gd name="connsiteY557" fmla="*/ 8611 h 10000"/>
                  <a:gd name="connsiteX558" fmla="*/ 4571 w 10000"/>
                  <a:gd name="connsiteY558" fmla="*/ 8611 h 10000"/>
                  <a:gd name="connsiteX559" fmla="*/ 4579 w 10000"/>
                  <a:gd name="connsiteY559" fmla="*/ 8608 h 10000"/>
                  <a:gd name="connsiteX560" fmla="*/ 4584 w 10000"/>
                  <a:gd name="connsiteY560" fmla="*/ 8608 h 10000"/>
                  <a:gd name="connsiteX561" fmla="*/ 4601 w 10000"/>
                  <a:gd name="connsiteY561" fmla="*/ 8617 h 10000"/>
                  <a:gd name="connsiteX562" fmla="*/ 4609 w 10000"/>
                  <a:gd name="connsiteY562" fmla="*/ 8627 h 10000"/>
                  <a:gd name="connsiteX563" fmla="*/ 4618 w 10000"/>
                  <a:gd name="connsiteY563" fmla="*/ 8637 h 10000"/>
                  <a:gd name="connsiteX564" fmla="*/ 4618 w 10000"/>
                  <a:gd name="connsiteY564" fmla="*/ 8646 h 10000"/>
                  <a:gd name="connsiteX565" fmla="*/ 4634 w 10000"/>
                  <a:gd name="connsiteY565" fmla="*/ 8656 h 10000"/>
                  <a:gd name="connsiteX566" fmla="*/ 4640 w 10000"/>
                  <a:gd name="connsiteY566" fmla="*/ 8659 h 10000"/>
                  <a:gd name="connsiteX567" fmla="*/ 4651 w 10000"/>
                  <a:gd name="connsiteY567" fmla="*/ 8666 h 10000"/>
                  <a:gd name="connsiteX568" fmla="*/ 4657 w 10000"/>
                  <a:gd name="connsiteY568" fmla="*/ 8659 h 10000"/>
                  <a:gd name="connsiteX569" fmla="*/ 4668 w 10000"/>
                  <a:gd name="connsiteY569" fmla="*/ 8650 h 10000"/>
                  <a:gd name="connsiteX570" fmla="*/ 4676 w 10000"/>
                  <a:gd name="connsiteY570" fmla="*/ 8650 h 10000"/>
                  <a:gd name="connsiteX571" fmla="*/ 4690 w 10000"/>
                  <a:gd name="connsiteY571" fmla="*/ 8650 h 10000"/>
                  <a:gd name="connsiteX572" fmla="*/ 4698 w 10000"/>
                  <a:gd name="connsiteY572" fmla="*/ 8650 h 10000"/>
                  <a:gd name="connsiteX573" fmla="*/ 4704 w 10000"/>
                  <a:gd name="connsiteY573" fmla="*/ 8650 h 10000"/>
                  <a:gd name="connsiteX574" fmla="*/ 4706 w 10000"/>
                  <a:gd name="connsiteY574" fmla="*/ 8659 h 10000"/>
                  <a:gd name="connsiteX575" fmla="*/ 4706 w 10000"/>
                  <a:gd name="connsiteY575" fmla="*/ 8666 h 10000"/>
                  <a:gd name="connsiteX576" fmla="*/ 4723 w 10000"/>
                  <a:gd name="connsiteY576" fmla="*/ 8682 h 10000"/>
                  <a:gd name="connsiteX577" fmla="*/ 4737 w 10000"/>
                  <a:gd name="connsiteY577" fmla="*/ 8682 h 10000"/>
                  <a:gd name="connsiteX578" fmla="*/ 4745 w 10000"/>
                  <a:gd name="connsiteY578" fmla="*/ 8676 h 10000"/>
                  <a:gd name="connsiteX579" fmla="*/ 4756 w 10000"/>
                  <a:gd name="connsiteY579" fmla="*/ 8666 h 10000"/>
                  <a:gd name="connsiteX580" fmla="*/ 4765 w 10000"/>
                  <a:gd name="connsiteY580" fmla="*/ 8666 h 10000"/>
                  <a:gd name="connsiteX581" fmla="*/ 4765 w 10000"/>
                  <a:gd name="connsiteY581" fmla="*/ 8682 h 10000"/>
                  <a:gd name="connsiteX582" fmla="*/ 4770 w 10000"/>
                  <a:gd name="connsiteY582" fmla="*/ 8701 h 10000"/>
                  <a:gd name="connsiteX583" fmla="*/ 4778 w 10000"/>
                  <a:gd name="connsiteY583" fmla="*/ 8705 h 10000"/>
                  <a:gd name="connsiteX584" fmla="*/ 4795 w 10000"/>
                  <a:gd name="connsiteY584" fmla="*/ 8714 h 10000"/>
                  <a:gd name="connsiteX585" fmla="*/ 4812 w 10000"/>
                  <a:gd name="connsiteY585" fmla="*/ 8714 h 10000"/>
                  <a:gd name="connsiteX586" fmla="*/ 4825 w 10000"/>
                  <a:gd name="connsiteY586" fmla="*/ 8705 h 10000"/>
                  <a:gd name="connsiteX587" fmla="*/ 4825 w 10000"/>
                  <a:gd name="connsiteY587" fmla="*/ 8701 h 10000"/>
                  <a:gd name="connsiteX588" fmla="*/ 4828 w 10000"/>
                  <a:gd name="connsiteY588" fmla="*/ 8701 h 10000"/>
                  <a:gd name="connsiteX589" fmla="*/ 4837 w 10000"/>
                  <a:gd name="connsiteY589" fmla="*/ 8692 h 10000"/>
                  <a:gd name="connsiteX590" fmla="*/ 4842 w 10000"/>
                  <a:gd name="connsiteY590" fmla="*/ 8685 h 10000"/>
                  <a:gd name="connsiteX591" fmla="*/ 4859 w 10000"/>
                  <a:gd name="connsiteY591" fmla="*/ 8692 h 10000"/>
                  <a:gd name="connsiteX592" fmla="*/ 4870 w 10000"/>
                  <a:gd name="connsiteY592" fmla="*/ 8701 h 10000"/>
                  <a:gd name="connsiteX593" fmla="*/ 4878 w 10000"/>
                  <a:gd name="connsiteY593" fmla="*/ 8714 h 10000"/>
                  <a:gd name="connsiteX594" fmla="*/ 4892 w 10000"/>
                  <a:gd name="connsiteY594" fmla="*/ 8724 h 10000"/>
                  <a:gd name="connsiteX595" fmla="*/ 4900 w 10000"/>
                  <a:gd name="connsiteY595" fmla="*/ 8724 h 10000"/>
                  <a:gd name="connsiteX596" fmla="*/ 4906 w 10000"/>
                  <a:gd name="connsiteY596" fmla="*/ 8705 h 10000"/>
                  <a:gd name="connsiteX597" fmla="*/ 4925 w 10000"/>
                  <a:gd name="connsiteY597" fmla="*/ 8724 h 10000"/>
                  <a:gd name="connsiteX598" fmla="*/ 4939 w 10000"/>
                  <a:gd name="connsiteY598" fmla="*/ 8701 h 10000"/>
                  <a:gd name="connsiteX599" fmla="*/ 4950 w 10000"/>
                  <a:gd name="connsiteY599" fmla="*/ 8695 h 10000"/>
                  <a:gd name="connsiteX600" fmla="*/ 4956 w 10000"/>
                  <a:gd name="connsiteY600" fmla="*/ 8692 h 10000"/>
                  <a:gd name="connsiteX601" fmla="*/ 4986 w 10000"/>
                  <a:gd name="connsiteY601" fmla="*/ 8705 h 10000"/>
                  <a:gd name="connsiteX602" fmla="*/ 5003 w 10000"/>
                  <a:gd name="connsiteY602" fmla="*/ 8701 h 10000"/>
                  <a:gd name="connsiteX603" fmla="*/ 5011 w 10000"/>
                  <a:gd name="connsiteY603" fmla="*/ 8692 h 10000"/>
                  <a:gd name="connsiteX604" fmla="*/ 5028 w 10000"/>
                  <a:gd name="connsiteY604" fmla="*/ 8682 h 10000"/>
                  <a:gd name="connsiteX605" fmla="*/ 5030 w 10000"/>
                  <a:gd name="connsiteY605" fmla="*/ 8659 h 10000"/>
                  <a:gd name="connsiteX606" fmla="*/ 5039 w 10000"/>
                  <a:gd name="connsiteY606" fmla="*/ 8656 h 10000"/>
                  <a:gd name="connsiteX607" fmla="*/ 5053 w 10000"/>
                  <a:gd name="connsiteY607" fmla="*/ 8669 h 10000"/>
                  <a:gd name="connsiteX608" fmla="*/ 5061 w 10000"/>
                  <a:gd name="connsiteY608" fmla="*/ 8669 h 10000"/>
                  <a:gd name="connsiteX609" fmla="*/ 5061 w 10000"/>
                  <a:gd name="connsiteY609" fmla="*/ 8676 h 10000"/>
                  <a:gd name="connsiteX610" fmla="*/ 5069 w 10000"/>
                  <a:gd name="connsiteY610" fmla="*/ 8669 h 10000"/>
                  <a:gd name="connsiteX611" fmla="*/ 5083 w 10000"/>
                  <a:gd name="connsiteY611" fmla="*/ 8669 h 10000"/>
                  <a:gd name="connsiteX612" fmla="*/ 5100 w 10000"/>
                  <a:gd name="connsiteY612" fmla="*/ 8669 h 10000"/>
                  <a:gd name="connsiteX613" fmla="*/ 5119 w 10000"/>
                  <a:gd name="connsiteY613" fmla="*/ 8682 h 10000"/>
                  <a:gd name="connsiteX614" fmla="*/ 5136 w 10000"/>
                  <a:gd name="connsiteY614" fmla="*/ 8692 h 10000"/>
                  <a:gd name="connsiteX615" fmla="*/ 5161 w 10000"/>
                  <a:gd name="connsiteY615" fmla="*/ 8701 h 10000"/>
                  <a:gd name="connsiteX616" fmla="*/ 5183 w 10000"/>
                  <a:gd name="connsiteY616" fmla="*/ 8701 h 10000"/>
                  <a:gd name="connsiteX617" fmla="*/ 5199 w 10000"/>
                  <a:gd name="connsiteY617" fmla="*/ 8701 h 10000"/>
                  <a:gd name="connsiteX618" fmla="*/ 5213 w 10000"/>
                  <a:gd name="connsiteY618" fmla="*/ 8705 h 10000"/>
                  <a:gd name="connsiteX619" fmla="*/ 5224 w 10000"/>
                  <a:gd name="connsiteY619" fmla="*/ 8701 h 10000"/>
                  <a:gd name="connsiteX620" fmla="*/ 5230 w 10000"/>
                  <a:gd name="connsiteY620" fmla="*/ 8701 h 10000"/>
                  <a:gd name="connsiteX621" fmla="*/ 5241 w 10000"/>
                  <a:gd name="connsiteY621" fmla="*/ 8676 h 10000"/>
                  <a:gd name="connsiteX622" fmla="*/ 5247 w 10000"/>
                  <a:gd name="connsiteY622" fmla="*/ 8666 h 10000"/>
                  <a:gd name="connsiteX623" fmla="*/ 5249 w 10000"/>
                  <a:gd name="connsiteY623" fmla="*/ 8646 h 10000"/>
                  <a:gd name="connsiteX624" fmla="*/ 5249 w 10000"/>
                  <a:gd name="connsiteY624" fmla="*/ 8650 h 10000"/>
                  <a:gd name="connsiteX625" fmla="*/ 5255 w 10000"/>
                  <a:gd name="connsiteY625" fmla="*/ 8646 h 10000"/>
                  <a:gd name="connsiteX626" fmla="*/ 5271 w 10000"/>
                  <a:gd name="connsiteY626" fmla="*/ 8650 h 10000"/>
                  <a:gd name="connsiteX627" fmla="*/ 5288 w 10000"/>
                  <a:gd name="connsiteY627" fmla="*/ 8666 h 10000"/>
                  <a:gd name="connsiteX628" fmla="*/ 5296 w 10000"/>
                  <a:gd name="connsiteY628" fmla="*/ 8666 h 10000"/>
                  <a:gd name="connsiteX629" fmla="*/ 5310 w 10000"/>
                  <a:gd name="connsiteY629" fmla="*/ 8656 h 10000"/>
                  <a:gd name="connsiteX630" fmla="*/ 5321 w 10000"/>
                  <a:gd name="connsiteY630" fmla="*/ 8650 h 10000"/>
                  <a:gd name="connsiteX631" fmla="*/ 5338 w 10000"/>
                  <a:gd name="connsiteY631" fmla="*/ 8650 h 10000"/>
                  <a:gd name="connsiteX632" fmla="*/ 5360 w 10000"/>
                  <a:gd name="connsiteY632" fmla="*/ 8640 h 10000"/>
                  <a:gd name="connsiteX633" fmla="*/ 5366 w 10000"/>
                  <a:gd name="connsiteY633" fmla="*/ 8637 h 10000"/>
                  <a:gd name="connsiteX634" fmla="*/ 5368 w 10000"/>
                  <a:gd name="connsiteY634" fmla="*/ 8637 h 10000"/>
                  <a:gd name="connsiteX635" fmla="*/ 5382 w 10000"/>
                  <a:gd name="connsiteY635" fmla="*/ 8630 h 10000"/>
                  <a:gd name="connsiteX636" fmla="*/ 5391 w 10000"/>
                  <a:gd name="connsiteY636" fmla="*/ 8630 h 10000"/>
                  <a:gd name="connsiteX637" fmla="*/ 5402 w 10000"/>
                  <a:gd name="connsiteY637" fmla="*/ 8637 h 10000"/>
                  <a:gd name="connsiteX638" fmla="*/ 5418 w 10000"/>
                  <a:gd name="connsiteY638" fmla="*/ 8656 h 10000"/>
                  <a:gd name="connsiteX639" fmla="*/ 5432 w 10000"/>
                  <a:gd name="connsiteY639" fmla="*/ 8666 h 10000"/>
                  <a:gd name="connsiteX640" fmla="*/ 5443 w 10000"/>
                  <a:gd name="connsiteY640" fmla="*/ 8682 h 10000"/>
                  <a:gd name="connsiteX641" fmla="*/ 5457 w 10000"/>
                  <a:gd name="connsiteY641" fmla="*/ 8692 h 10000"/>
                  <a:gd name="connsiteX642" fmla="*/ 5471 w 10000"/>
                  <a:gd name="connsiteY642" fmla="*/ 8705 h 10000"/>
                  <a:gd name="connsiteX643" fmla="*/ 5488 w 10000"/>
                  <a:gd name="connsiteY643" fmla="*/ 8711 h 10000"/>
                  <a:gd name="connsiteX644" fmla="*/ 5490 w 10000"/>
                  <a:gd name="connsiteY644" fmla="*/ 8721 h 10000"/>
                  <a:gd name="connsiteX645" fmla="*/ 5512 w 10000"/>
                  <a:gd name="connsiteY645" fmla="*/ 8724 h 10000"/>
                  <a:gd name="connsiteX646" fmla="*/ 5521 w 10000"/>
                  <a:gd name="connsiteY646" fmla="*/ 8714 h 10000"/>
                  <a:gd name="connsiteX647" fmla="*/ 5524 w 10000"/>
                  <a:gd name="connsiteY647" fmla="*/ 8714 h 10000"/>
                  <a:gd name="connsiteX648" fmla="*/ 5532 w 10000"/>
                  <a:gd name="connsiteY648" fmla="*/ 8721 h 10000"/>
                  <a:gd name="connsiteX649" fmla="*/ 5540 w 10000"/>
                  <a:gd name="connsiteY649" fmla="*/ 8724 h 10000"/>
                  <a:gd name="connsiteX650" fmla="*/ 5562 w 10000"/>
                  <a:gd name="connsiteY650" fmla="*/ 8750 h 10000"/>
                  <a:gd name="connsiteX651" fmla="*/ 5562 w 10000"/>
                  <a:gd name="connsiteY651" fmla="*/ 8760 h 10000"/>
                  <a:gd name="connsiteX652" fmla="*/ 5571 w 10000"/>
                  <a:gd name="connsiteY652" fmla="*/ 8782 h 10000"/>
                  <a:gd name="connsiteX653" fmla="*/ 5579 w 10000"/>
                  <a:gd name="connsiteY653" fmla="*/ 8789 h 10000"/>
                  <a:gd name="connsiteX654" fmla="*/ 5593 w 10000"/>
                  <a:gd name="connsiteY654" fmla="*/ 8789 h 10000"/>
                  <a:gd name="connsiteX655" fmla="*/ 5596 w 10000"/>
                  <a:gd name="connsiteY655" fmla="*/ 8789 h 10000"/>
                  <a:gd name="connsiteX656" fmla="*/ 5626 w 10000"/>
                  <a:gd name="connsiteY656" fmla="*/ 8782 h 10000"/>
                  <a:gd name="connsiteX657" fmla="*/ 5629 w 10000"/>
                  <a:gd name="connsiteY657" fmla="*/ 8782 h 10000"/>
                  <a:gd name="connsiteX658" fmla="*/ 5637 w 10000"/>
                  <a:gd name="connsiteY658" fmla="*/ 8779 h 10000"/>
                  <a:gd name="connsiteX659" fmla="*/ 5648 w 10000"/>
                  <a:gd name="connsiteY659" fmla="*/ 8789 h 10000"/>
                  <a:gd name="connsiteX660" fmla="*/ 5665 w 10000"/>
                  <a:gd name="connsiteY660" fmla="*/ 8795 h 10000"/>
                  <a:gd name="connsiteX661" fmla="*/ 5676 w 10000"/>
                  <a:gd name="connsiteY661" fmla="*/ 8789 h 10000"/>
                  <a:gd name="connsiteX662" fmla="*/ 5684 w 10000"/>
                  <a:gd name="connsiteY662" fmla="*/ 8782 h 10000"/>
                  <a:gd name="connsiteX663" fmla="*/ 5693 w 10000"/>
                  <a:gd name="connsiteY663" fmla="*/ 8789 h 10000"/>
                  <a:gd name="connsiteX664" fmla="*/ 5715 w 10000"/>
                  <a:gd name="connsiteY664" fmla="*/ 8808 h 10000"/>
                  <a:gd name="connsiteX665" fmla="*/ 5731 w 10000"/>
                  <a:gd name="connsiteY665" fmla="*/ 8808 h 10000"/>
                  <a:gd name="connsiteX666" fmla="*/ 5740 w 10000"/>
                  <a:gd name="connsiteY666" fmla="*/ 8808 h 10000"/>
                  <a:gd name="connsiteX667" fmla="*/ 5765 w 10000"/>
                  <a:gd name="connsiteY667" fmla="*/ 8818 h 10000"/>
                  <a:gd name="connsiteX668" fmla="*/ 5781 w 10000"/>
                  <a:gd name="connsiteY668" fmla="*/ 8824 h 10000"/>
                  <a:gd name="connsiteX669" fmla="*/ 5798 w 10000"/>
                  <a:gd name="connsiteY669" fmla="*/ 8834 h 10000"/>
                  <a:gd name="connsiteX670" fmla="*/ 5814 w 10000"/>
                  <a:gd name="connsiteY670" fmla="*/ 8837 h 10000"/>
                  <a:gd name="connsiteX671" fmla="*/ 5831 w 10000"/>
                  <a:gd name="connsiteY671" fmla="*/ 8844 h 10000"/>
                  <a:gd name="connsiteX672" fmla="*/ 5842 w 10000"/>
                  <a:gd name="connsiteY672" fmla="*/ 8847 h 10000"/>
                  <a:gd name="connsiteX673" fmla="*/ 5859 w 10000"/>
                  <a:gd name="connsiteY673" fmla="*/ 8857 h 10000"/>
                  <a:gd name="connsiteX674" fmla="*/ 5870 w 10000"/>
                  <a:gd name="connsiteY674" fmla="*/ 8867 h 10000"/>
                  <a:gd name="connsiteX675" fmla="*/ 5878 w 10000"/>
                  <a:gd name="connsiteY675" fmla="*/ 8873 h 10000"/>
                  <a:gd name="connsiteX676" fmla="*/ 5895 w 10000"/>
                  <a:gd name="connsiteY676" fmla="*/ 8873 h 10000"/>
                  <a:gd name="connsiteX677" fmla="*/ 5911 w 10000"/>
                  <a:gd name="connsiteY677" fmla="*/ 8873 h 10000"/>
                  <a:gd name="connsiteX678" fmla="*/ 5931 w 10000"/>
                  <a:gd name="connsiteY678" fmla="*/ 8873 h 10000"/>
                  <a:gd name="connsiteX679" fmla="*/ 5950 w 10000"/>
                  <a:gd name="connsiteY679" fmla="*/ 8867 h 10000"/>
                  <a:gd name="connsiteX680" fmla="*/ 5967 w 10000"/>
                  <a:gd name="connsiteY680" fmla="*/ 8867 h 10000"/>
                  <a:gd name="connsiteX681" fmla="*/ 5975 w 10000"/>
                  <a:gd name="connsiteY681" fmla="*/ 8873 h 10000"/>
                  <a:gd name="connsiteX682" fmla="*/ 6000 w 10000"/>
                  <a:gd name="connsiteY682" fmla="*/ 8883 h 10000"/>
                  <a:gd name="connsiteX683" fmla="*/ 5997 w 10000"/>
                  <a:gd name="connsiteY683" fmla="*/ 8886 h 10000"/>
                  <a:gd name="connsiteX684" fmla="*/ 5997 w 10000"/>
                  <a:gd name="connsiteY684" fmla="*/ 8896 h 10000"/>
                  <a:gd name="connsiteX685" fmla="*/ 6014 w 10000"/>
                  <a:gd name="connsiteY685" fmla="*/ 8892 h 10000"/>
                  <a:gd name="connsiteX686" fmla="*/ 6028 w 10000"/>
                  <a:gd name="connsiteY686" fmla="*/ 8892 h 10000"/>
                  <a:gd name="connsiteX687" fmla="*/ 6053 w 10000"/>
                  <a:gd name="connsiteY687" fmla="*/ 8886 h 10000"/>
                  <a:gd name="connsiteX688" fmla="*/ 6072 w 10000"/>
                  <a:gd name="connsiteY688" fmla="*/ 8876 h 10000"/>
                  <a:gd name="connsiteX689" fmla="*/ 6089 w 10000"/>
                  <a:gd name="connsiteY689" fmla="*/ 8867 h 10000"/>
                  <a:gd name="connsiteX690" fmla="*/ 6111 w 10000"/>
                  <a:gd name="connsiteY690" fmla="*/ 8857 h 10000"/>
                  <a:gd name="connsiteX691" fmla="*/ 6127 w 10000"/>
                  <a:gd name="connsiteY691" fmla="*/ 8847 h 10000"/>
                  <a:gd name="connsiteX692" fmla="*/ 6152 w 10000"/>
                  <a:gd name="connsiteY692" fmla="*/ 8834 h 10000"/>
                  <a:gd name="connsiteX693" fmla="*/ 6183 w 10000"/>
                  <a:gd name="connsiteY693" fmla="*/ 8828 h 10000"/>
                  <a:gd name="connsiteX694" fmla="*/ 6175 w 10000"/>
                  <a:gd name="connsiteY694" fmla="*/ 8844 h 10000"/>
                  <a:gd name="connsiteX695" fmla="*/ 6169 w 10000"/>
                  <a:gd name="connsiteY695" fmla="*/ 8863 h 10000"/>
                  <a:gd name="connsiteX696" fmla="*/ 6158 w 10000"/>
                  <a:gd name="connsiteY696" fmla="*/ 8886 h 10000"/>
                  <a:gd name="connsiteX697" fmla="*/ 6152 w 10000"/>
                  <a:gd name="connsiteY697" fmla="*/ 8896 h 10000"/>
                  <a:gd name="connsiteX698" fmla="*/ 6150 w 10000"/>
                  <a:gd name="connsiteY698" fmla="*/ 8909 h 10000"/>
                  <a:gd name="connsiteX699" fmla="*/ 6152 w 10000"/>
                  <a:gd name="connsiteY699" fmla="*/ 8938 h 10000"/>
                  <a:gd name="connsiteX700" fmla="*/ 6158 w 10000"/>
                  <a:gd name="connsiteY700" fmla="*/ 8957 h 10000"/>
                  <a:gd name="connsiteX701" fmla="*/ 6161 w 10000"/>
                  <a:gd name="connsiteY701" fmla="*/ 8980 h 10000"/>
                  <a:gd name="connsiteX702" fmla="*/ 6166 w 10000"/>
                  <a:gd name="connsiteY702" fmla="*/ 8999 h 10000"/>
                  <a:gd name="connsiteX703" fmla="*/ 6175 w 10000"/>
                  <a:gd name="connsiteY703" fmla="*/ 9032 h 10000"/>
                  <a:gd name="connsiteX704" fmla="*/ 6183 w 10000"/>
                  <a:gd name="connsiteY704" fmla="*/ 9051 h 10000"/>
                  <a:gd name="connsiteX705" fmla="*/ 6191 w 10000"/>
                  <a:gd name="connsiteY705" fmla="*/ 9064 h 10000"/>
                  <a:gd name="connsiteX706" fmla="*/ 6194 w 10000"/>
                  <a:gd name="connsiteY706" fmla="*/ 9084 h 10000"/>
                  <a:gd name="connsiteX707" fmla="*/ 6208 w 10000"/>
                  <a:gd name="connsiteY707" fmla="*/ 9103 h 10000"/>
                  <a:gd name="connsiteX708" fmla="*/ 6208 w 10000"/>
                  <a:gd name="connsiteY708" fmla="*/ 9113 h 10000"/>
                  <a:gd name="connsiteX709" fmla="*/ 6216 w 10000"/>
                  <a:gd name="connsiteY709" fmla="*/ 9129 h 10000"/>
                  <a:gd name="connsiteX710" fmla="*/ 6230 w 10000"/>
                  <a:gd name="connsiteY710" fmla="*/ 9148 h 10000"/>
                  <a:gd name="connsiteX711" fmla="*/ 6241 w 10000"/>
                  <a:gd name="connsiteY711" fmla="*/ 9165 h 10000"/>
                  <a:gd name="connsiteX712" fmla="*/ 6249 w 10000"/>
                  <a:gd name="connsiteY712" fmla="*/ 9168 h 10000"/>
                  <a:gd name="connsiteX713" fmla="*/ 6266 w 10000"/>
                  <a:gd name="connsiteY713" fmla="*/ 9184 h 10000"/>
                  <a:gd name="connsiteX714" fmla="*/ 6280 w 10000"/>
                  <a:gd name="connsiteY714" fmla="*/ 9184 h 10000"/>
                  <a:gd name="connsiteX715" fmla="*/ 6288 w 10000"/>
                  <a:gd name="connsiteY715" fmla="*/ 9177 h 10000"/>
                  <a:gd name="connsiteX716" fmla="*/ 6299 w 10000"/>
                  <a:gd name="connsiteY716" fmla="*/ 9187 h 10000"/>
                  <a:gd name="connsiteX717" fmla="*/ 6305 w 10000"/>
                  <a:gd name="connsiteY717" fmla="*/ 9197 h 10000"/>
                  <a:gd name="connsiteX718" fmla="*/ 6310 w 10000"/>
                  <a:gd name="connsiteY718" fmla="*/ 9197 h 10000"/>
                  <a:gd name="connsiteX719" fmla="*/ 6321 w 10000"/>
                  <a:gd name="connsiteY719" fmla="*/ 9213 h 10000"/>
                  <a:gd name="connsiteX720" fmla="*/ 6335 w 10000"/>
                  <a:gd name="connsiteY720" fmla="*/ 9223 h 10000"/>
                  <a:gd name="connsiteX721" fmla="*/ 6338 w 10000"/>
                  <a:gd name="connsiteY721" fmla="*/ 9223 h 10000"/>
                  <a:gd name="connsiteX722" fmla="*/ 6355 w 10000"/>
                  <a:gd name="connsiteY722" fmla="*/ 9226 h 10000"/>
                  <a:gd name="connsiteX723" fmla="*/ 6363 w 10000"/>
                  <a:gd name="connsiteY723" fmla="*/ 9236 h 10000"/>
                  <a:gd name="connsiteX724" fmla="*/ 6380 w 10000"/>
                  <a:gd name="connsiteY724" fmla="*/ 9258 h 10000"/>
                  <a:gd name="connsiteX725" fmla="*/ 6393 w 10000"/>
                  <a:gd name="connsiteY725" fmla="*/ 9278 h 10000"/>
                  <a:gd name="connsiteX726" fmla="*/ 6396 w 10000"/>
                  <a:gd name="connsiteY726" fmla="*/ 9288 h 10000"/>
                  <a:gd name="connsiteX727" fmla="*/ 6407 w 10000"/>
                  <a:gd name="connsiteY727" fmla="*/ 9297 h 10000"/>
                  <a:gd name="connsiteX728" fmla="*/ 6410 w 10000"/>
                  <a:gd name="connsiteY728" fmla="*/ 9307 h 10000"/>
                  <a:gd name="connsiteX729" fmla="*/ 6416 w 10000"/>
                  <a:gd name="connsiteY729" fmla="*/ 9317 h 10000"/>
                  <a:gd name="connsiteX730" fmla="*/ 6424 w 10000"/>
                  <a:gd name="connsiteY730" fmla="*/ 9326 h 10000"/>
                  <a:gd name="connsiteX731" fmla="*/ 6435 w 10000"/>
                  <a:gd name="connsiteY731" fmla="*/ 9336 h 10000"/>
                  <a:gd name="connsiteX732" fmla="*/ 6443 w 10000"/>
                  <a:gd name="connsiteY732" fmla="*/ 9346 h 10000"/>
                  <a:gd name="connsiteX733" fmla="*/ 6449 w 10000"/>
                  <a:gd name="connsiteY733" fmla="*/ 9362 h 10000"/>
                  <a:gd name="connsiteX734" fmla="*/ 6452 w 10000"/>
                  <a:gd name="connsiteY734" fmla="*/ 9372 h 10000"/>
                  <a:gd name="connsiteX735" fmla="*/ 6449 w 10000"/>
                  <a:gd name="connsiteY735" fmla="*/ 9381 h 10000"/>
                  <a:gd name="connsiteX736" fmla="*/ 6465 w 10000"/>
                  <a:gd name="connsiteY736" fmla="*/ 9394 h 10000"/>
                  <a:gd name="connsiteX737" fmla="*/ 6468 w 10000"/>
                  <a:gd name="connsiteY737" fmla="*/ 9420 h 10000"/>
                  <a:gd name="connsiteX738" fmla="*/ 6493 w 10000"/>
                  <a:gd name="connsiteY738" fmla="*/ 9430 h 10000"/>
                  <a:gd name="connsiteX739" fmla="*/ 6507 w 10000"/>
                  <a:gd name="connsiteY739" fmla="*/ 9440 h 10000"/>
                  <a:gd name="connsiteX740" fmla="*/ 6524 w 10000"/>
                  <a:gd name="connsiteY740" fmla="*/ 9459 h 10000"/>
                  <a:gd name="connsiteX741" fmla="*/ 6532 w 10000"/>
                  <a:gd name="connsiteY741" fmla="*/ 9485 h 10000"/>
                  <a:gd name="connsiteX742" fmla="*/ 6537 w 10000"/>
                  <a:gd name="connsiteY742" fmla="*/ 9498 h 10000"/>
                  <a:gd name="connsiteX743" fmla="*/ 6571 w 10000"/>
                  <a:gd name="connsiteY743" fmla="*/ 9508 h 10000"/>
                  <a:gd name="connsiteX744" fmla="*/ 6596 w 10000"/>
                  <a:gd name="connsiteY744" fmla="*/ 9508 h 10000"/>
                  <a:gd name="connsiteX745" fmla="*/ 6637 w 10000"/>
                  <a:gd name="connsiteY745" fmla="*/ 9517 h 10000"/>
                  <a:gd name="connsiteX746" fmla="*/ 6662 w 10000"/>
                  <a:gd name="connsiteY746" fmla="*/ 9524 h 10000"/>
                  <a:gd name="connsiteX747" fmla="*/ 6679 w 10000"/>
                  <a:gd name="connsiteY747" fmla="*/ 9517 h 10000"/>
                  <a:gd name="connsiteX748" fmla="*/ 6679 w 10000"/>
                  <a:gd name="connsiteY748" fmla="*/ 9505 h 10000"/>
                  <a:gd name="connsiteX749" fmla="*/ 6690 w 10000"/>
                  <a:gd name="connsiteY749" fmla="*/ 9485 h 10000"/>
                  <a:gd name="connsiteX750" fmla="*/ 6693 w 10000"/>
                  <a:gd name="connsiteY750" fmla="*/ 9479 h 10000"/>
                  <a:gd name="connsiteX751" fmla="*/ 6706 w 10000"/>
                  <a:gd name="connsiteY751" fmla="*/ 9469 h 10000"/>
                  <a:gd name="connsiteX752" fmla="*/ 6709 w 10000"/>
                  <a:gd name="connsiteY752" fmla="*/ 9462 h 10000"/>
                  <a:gd name="connsiteX753" fmla="*/ 6717 w 10000"/>
                  <a:gd name="connsiteY753" fmla="*/ 9459 h 10000"/>
                  <a:gd name="connsiteX754" fmla="*/ 6726 w 10000"/>
                  <a:gd name="connsiteY754" fmla="*/ 9459 h 10000"/>
                  <a:gd name="connsiteX755" fmla="*/ 6742 w 10000"/>
                  <a:gd name="connsiteY755" fmla="*/ 9462 h 10000"/>
                  <a:gd name="connsiteX756" fmla="*/ 6759 w 10000"/>
                  <a:gd name="connsiteY756" fmla="*/ 9479 h 10000"/>
                  <a:gd name="connsiteX757" fmla="*/ 6781 w 10000"/>
                  <a:gd name="connsiteY757" fmla="*/ 9485 h 10000"/>
                  <a:gd name="connsiteX758" fmla="*/ 6795 w 10000"/>
                  <a:gd name="connsiteY758" fmla="*/ 9485 h 10000"/>
                  <a:gd name="connsiteX759" fmla="*/ 6803 w 10000"/>
                  <a:gd name="connsiteY759" fmla="*/ 9498 h 10000"/>
                  <a:gd name="connsiteX760" fmla="*/ 6806 w 10000"/>
                  <a:gd name="connsiteY760" fmla="*/ 9508 h 10000"/>
                  <a:gd name="connsiteX761" fmla="*/ 6823 w 10000"/>
                  <a:gd name="connsiteY761" fmla="*/ 9514 h 10000"/>
                  <a:gd name="connsiteX762" fmla="*/ 6831 w 10000"/>
                  <a:gd name="connsiteY762" fmla="*/ 9514 h 10000"/>
                  <a:gd name="connsiteX763" fmla="*/ 6848 w 10000"/>
                  <a:gd name="connsiteY763" fmla="*/ 9514 h 10000"/>
                  <a:gd name="connsiteX764" fmla="*/ 6856 w 10000"/>
                  <a:gd name="connsiteY764" fmla="*/ 9517 h 10000"/>
                  <a:gd name="connsiteX765" fmla="*/ 6878 w 10000"/>
                  <a:gd name="connsiteY765" fmla="*/ 9524 h 10000"/>
                  <a:gd name="connsiteX766" fmla="*/ 6895 w 10000"/>
                  <a:gd name="connsiteY766" fmla="*/ 9524 h 10000"/>
                  <a:gd name="connsiteX767" fmla="*/ 6917 w 10000"/>
                  <a:gd name="connsiteY767" fmla="*/ 9527 h 10000"/>
                  <a:gd name="connsiteX768" fmla="*/ 6934 w 10000"/>
                  <a:gd name="connsiteY768" fmla="*/ 9534 h 10000"/>
                  <a:gd name="connsiteX769" fmla="*/ 6961 w 10000"/>
                  <a:gd name="connsiteY769" fmla="*/ 9543 h 10000"/>
                  <a:gd name="connsiteX770" fmla="*/ 6989 w 10000"/>
                  <a:gd name="connsiteY770" fmla="*/ 9547 h 10000"/>
                  <a:gd name="connsiteX771" fmla="*/ 7014 w 10000"/>
                  <a:gd name="connsiteY771" fmla="*/ 9543 h 10000"/>
                  <a:gd name="connsiteX772" fmla="*/ 7033 w 10000"/>
                  <a:gd name="connsiteY772" fmla="*/ 9543 h 10000"/>
                  <a:gd name="connsiteX773" fmla="*/ 7042 w 10000"/>
                  <a:gd name="connsiteY773" fmla="*/ 9547 h 10000"/>
                  <a:gd name="connsiteX774" fmla="*/ 7069 w 10000"/>
                  <a:gd name="connsiteY774" fmla="*/ 9647 h 10000"/>
                  <a:gd name="connsiteX775" fmla="*/ 7122 w 10000"/>
                  <a:gd name="connsiteY775" fmla="*/ 9734 h 10000"/>
                  <a:gd name="connsiteX776" fmla="*/ 7147 w 10000"/>
                  <a:gd name="connsiteY776" fmla="*/ 9744 h 10000"/>
                  <a:gd name="connsiteX777" fmla="*/ 7169 w 10000"/>
                  <a:gd name="connsiteY777" fmla="*/ 9741 h 10000"/>
                  <a:gd name="connsiteX778" fmla="*/ 7177 w 10000"/>
                  <a:gd name="connsiteY778" fmla="*/ 9744 h 10000"/>
                  <a:gd name="connsiteX779" fmla="*/ 7186 w 10000"/>
                  <a:gd name="connsiteY779" fmla="*/ 9754 h 10000"/>
                  <a:gd name="connsiteX780" fmla="*/ 7191 w 10000"/>
                  <a:gd name="connsiteY780" fmla="*/ 9773 h 10000"/>
                  <a:gd name="connsiteX781" fmla="*/ 7208 w 10000"/>
                  <a:gd name="connsiteY781" fmla="*/ 9783 h 10000"/>
                  <a:gd name="connsiteX782" fmla="*/ 7219 w 10000"/>
                  <a:gd name="connsiteY782" fmla="*/ 9793 h 10000"/>
                  <a:gd name="connsiteX783" fmla="*/ 7235 w 10000"/>
                  <a:gd name="connsiteY783" fmla="*/ 9802 h 10000"/>
                  <a:gd name="connsiteX784" fmla="*/ 7249 w 10000"/>
                  <a:gd name="connsiteY784" fmla="*/ 9819 h 10000"/>
                  <a:gd name="connsiteX785" fmla="*/ 7255 w 10000"/>
                  <a:gd name="connsiteY785" fmla="*/ 9835 h 10000"/>
                  <a:gd name="connsiteX786" fmla="*/ 7255 w 10000"/>
                  <a:gd name="connsiteY786" fmla="*/ 9848 h 10000"/>
                  <a:gd name="connsiteX787" fmla="*/ 7249 w 10000"/>
                  <a:gd name="connsiteY787" fmla="*/ 9848 h 10000"/>
                  <a:gd name="connsiteX788" fmla="*/ 7244 w 10000"/>
                  <a:gd name="connsiteY788" fmla="*/ 9858 h 10000"/>
                  <a:gd name="connsiteX789" fmla="*/ 7235 w 10000"/>
                  <a:gd name="connsiteY789" fmla="*/ 9883 h 10000"/>
                  <a:gd name="connsiteX790" fmla="*/ 7244 w 10000"/>
                  <a:gd name="connsiteY790" fmla="*/ 9903 h 10000"/>
                  <a:gd name="connsiteX791" fmla="*/ 7258 w 10000"/>
                  <a:gd name="connsiteY791" fmla="*/ 9926 h 10000"/>
                  <a:gd name="connsiteX792" fmla="*/ 7263 w 10000"/>
                  <a:gd name="connsiteY792" fmla="*/ 9948 h 10000"/>
                  <a:gd name="connsiteX793" fmla="*/ 7274 w 10000"/>
                  <a:gd name="connsiteY793" fmla="*/ 9968 h 10000"/>
                  <a:gd name="connsiteX794" fmla="*/ 7283 w 10000"/>
                  <a:gd name="connsiteY794" fmla="*/ 9987 h 10000"/>
                  <a:gd name="connsiteX795" fmla="*/ 7291 w 10000"/>
                  <a:gd name="connsiteY795" fmla="*/ 10000 h 10000"/>
                  <a:gd name="connsiteX796" fmla="*/ 7305 w 10000"/>
                  <a:gd name="connsiteY796" fmla="*/ 9997 h 10000"/>
                  <a:gd name="connsiteX797" fmla="*/ 7313 w 10000"/>
                  <a:gd name="connsiteY797" fmla="*/ 9977 h 10000"/>
                  <a:gd name="connsiteX798" fmla="*/ 7324 w 10000"/>
                  <a:gd name="connsiteY798" fmla="*/ 9968 h 10000"/>
                  <a:gd name="connsiteX799" fmla="*/ 7341 w 10000"/>
                  <a:gd name="connsiteY799" fmla="*/ 9971 h 10000"/>
                  <a:gd name="connsiteX800" fmla="*/ 7368 w 10000"/>
                  <a:gd name="connsiteY800" fmla="*/ 9987 h 10000"/>
                  <a:gd name="connsiteX801" fmla="*/ 7380 w 10000"/>
                  <a:gd name="connsiteY801" fmla="*/ 9990 h 10000"/>
                  <a:gd name="connsiteX802" fmla="*/ 7393 w 10000"/>
                  <a:gd name="connsiteY802" fmla="*/ 9981 h 10000"/>
                  <a:gd name="connsiteX803" fmla="*/ 7404 w 10000"/>
                  <a:gd name="connsiteY803" fmla="*/ 9968 h 10000"/>
                  <a:gd name="connsiteX804" fmla="*/ 7418 w 10000"/>
                  <a:gd name="connsiteY804" fmla="*/ 9948 h 10000"/>
                  <a:gd name="connsiteX805" fmla="*/ 7427 w 10000"/>
                  <a:gd name="connsiteY805" fmla="*/ 9922 h 10000"/>
                  <a:gd name="connsiteX806" fmla="*/ 7427 w 10000"/>
                  <a:gd name="connsiteY806" fmla="*/ 9906 h 10000"/>
                  <a:gd name="connsiteX807" fmla="*/ 7404 w 10000"/>
                  <a:gd name="connsiteY807" fmla="*/ 9877 h 10000"/>
                  <a:gd name="connsiteX808" fmla="*/ 7388 w 10000"/>
                  <a:gd name="connsiteY808" fmla="*/ 9854 h 10000"/>
                  <a:gd name="connsiteX809" fmla="*/ 7385 w 10000"/>
                  <a:gd name="connsiteY809" fmla="*/ 9845 h 10000"/>
                  <a:gd name="connsiteX810" fmla="*/ 7385 w 10000"/>
                  <a:gd name="connsiteY810" fmla="*/ 9825 h 10000"/>
                  <a:gd name="connsiteX811" fmla="*/ 7385 w 10000"/>
                  <a:gd name="connsiteY811" fmla="*/ 9819 h 10000"/>
                  <a:gd name="connsiteX812" fmla="*/ 7393 w 10000"/>
                  <a:gd name="connsiteY812" fmla="*/ 9809 h 10000"/>
                  <a:gd name="connsiteX813" fmla="*/ 7404 w 10000"/>
                  <a:gd name="connsiteY813" fmla="*/ 9793 h 10000"/>
                  <a:gd name="connsiteX814" fmla="*/ 7413 w 10000"/>
                  <a:gd name="connsiteY814" fmla="*/ 9783 h 10000"/>
                  <a:gd name="connsiteX815" fmla="*/ 7404 w 10000"/>
                  <a:gd name="connsiteY815" fmla="*/ 9770 h 10000"/>
                  <a:gd name="connsiteX816" fmla="*/ 7388 w 10000"/>
                  <a:gd name="connsiteY816" fmla="*/ 9760 h 10000"/>
                  <a:gd name="connsiteX817" fmla="*/ 7371 w 10000"/>
                  <a:gd name="connsiteY817" fmla="*/ 9744 h 10000"/>
                  <a:gd name="connsiteX818" fmla="*/ 7363 w 10000"/>
                  <a:gd name="connsiteY818" fmla="*/ 9731 h 10000"/>
                  <a:gd name="connsiteX819" fmla="*/ 7355 w 10000"/>
                  <a:gd name="connsiteY819" fmla="*/ 9715 h 10000"/>
                  <a:gd name="connsiteX820" fmla="*/ 7360 w 10000"/>
                  <a:gd name="connsiteY820" fmla="*/ 9686 h 10000"/>
                  <a:gd name="connsiteX821" fmla="*/ 7363 w 10000"/>
                  <a:gd name="connsiteY821" fmla="*/ 9657 h 10000"/>
                  <a:gd name="connsiteX822" fmla="*/ 7360 w 10000"/>
                  <a:gd name="connsiteY822" fmla="*/ 9631 h 10000"/>
                  <a:gd name="connsiteX823" fmla="*/ 7346 w 10000"/>
                  <a:gd name="connsiteY823" fmla="*/ 9611 h 10000"/>
                  <a:gd name="connsiteX824" fmla="*/ 7332 w 10000"/>
                  <a:gd name="connsiteY824" fmla="*/ 9585 h 10000"/>
                  <a:gd name="connsiteX825" fmla="*/ 7324 w 10000"/>
                  <a:gd name="connsiteY825" fmla="*/ 9573 h 10000"/>
                  <a:gd name="connsiteX826" fmla="*/ 7324 w 10000"/>
                  <a:gd name="connsiteY826" fmla="*/ 9553 h 10000"/>
                  <a:gd name="connsiteX827" fmla="*/ 7324 w 10000"/>
                  <a:gd name="connsiteY827" fmla="*/ 9543 h 10000"/>
                  <a:gd name="connsiteX828" fmla="*/ 7324 w 10000"/>
                  <a:gd name="connsiteY828" fmla="*/ 9517 h 10000"/>
                  <a:gd name="connsiteX829" fmla="*/ 7324 w 10000"/>
                  <a:gd name="connsiteY829" fmla="*/ 9498 h 10000"/>
                  <a:gd name="connsiteX830" fmla="*/ 7332 w 10000"/>
                  <a:gd name="connsiteY830" fmla="*/ 9479 h 10000"/>
                  <a:gd name="connsiteX831" fmla="*/ 7341 w 10000"/>
                  <a:gd name="connsiteY831" fmla="*/ 9462 h 10000"/>
                  <a:gd name="connsiteX832" fmla="*/ 7352 w 10000"/>
                  <a:gd name="connsiteY832" fmla="*/ 9459 h 10000"/>
                  <a:gd name="connsiteX833" fmla="*/ 7360 w 10000"/>
                  <a:gd name="connsiteY833" fmla="*/ 9443 h 10000"/>
                  <a:gd name="connsiteX834" fmla="*/ 7363 w 10000"/>
                  <a:gd name="connsiteY834" fmla="*/ 9433 h 10000"/>
                  <a:gd name="connsiteX835" fmla="*/ 7377 w 10000"/>
                  <a:gd name="connsiteY835" fmla="*/ 9433 h 10000"/>
                  <a:gd name="connsiteX836" fmla="*/ 7388 w 10000"/>
                  <a:gd name="connsiteY836" fmla="*/ 9430 h 10000"/>
                  <a:gd name="connsiteX837" fmla="*/ 7396 w 10000"/>
                  <a:gd name="connsiteY837" fmla="*/ 9430 h 10000"/>
                  <a:gd name="connsiteX838" fmla="*/ 7402 w 10000"/>
                  <a:gd name="connsiteY838" fmla="*/ 9424 h 10000"/>
                  <a:gd name="connsiteX839" fmla="*/ 7396 w 10000"/>
                  <a:gd name="connsiteY839" fmla="*/ 9414 h 10000"/>
                  <a:gd name="connsiteX840" fmla="*/ 7388 w 10000"/>
                  <a:gd name="connsiteY840" fmla="*/ 9401 h 10000"/>
                  <a:gd name="connsiteX841" fmla="*/ 7371 w 10000"/>
                  <a:gd name="connsiteY841" fmla="*/ 9391 h 10000"/>
                  <a:gd name="connsiteX842" fmla="*/ 7355 w 10000"/>
                  <a:gd name="connsiteY842" fmla="*/ 9375 h 10000"/>
                  <a:gd name="connsiteX843" fmla="*/ 7332 w 10000"/>
                  <a:gd name="connsiteY843" fmla="*/ 9356 h 10000"/>
                  <a:gd name="connsiteX844" fmla="*/ 7313 w 10000"/>
                  <a:gd name="connsiteY844" fmla="*/ 9330 h 10000"/>
                  <a:gd name="connsiteX845" fmla="*/ 7307 w 10000"/>
                  <a:gd name="connsiteY845" fmla="*/ 9310 h 10000"/>
                  <a:gd name="connsiteX846" fmla="*/ 7305 w 10000"/>
                  <a:gd name="connsiteY846" fmla="*/ 9291 h 10000"/>
                  <a:gd name="connsiteX847" fmla="*/ 7305 w 10000"/>
                  <a:gd name="connsiteY847" fmla="*/ 9278 h 10000"/>
                  <a:gd name="connsiteX848" fmla="*/ 7296 w 10000"/>
                  <a:gd name="connsiteY848" fmla="*/ 9268 h 10000"/>
                  <a:gd name="connsiteX849" fmla="*/ 7296 w 10000"/>
                  <a:gd name="connsiteY849" fmla="*/ 9249 h 10000"/>
                  <a:gd name="connsiteX850" fmla="*/ 7291 w 10000"/>
                  <a:gd name="connsiteY850" fmla="*/ 9226 h 10000"/>
                  <a:gd name="connsiteX851" fmla="*/ 7283 w 10000"/>
                  <a:gd name="connsiteY851" fmla="*/ 9213 h 10000"/>
                  <a:gd name="connsiteX852" fmla="*/ 7274 w 10000"/>
                  <a:gd name="connsiteY852" fmla="*/ 9194 h 10000"/>
                  <a:gd name="connsiteX853" fmla="*/ 7274 w 10000"/>
                  <a:gd name="connsiteY853" fmla="*/ 9174 h 10000"/>
                  <a:gd name="connsiteX854" fmla="*/ 7280 w 10000"/>
                  <a:gd name="connsiteY854" fmla="*/ 9148 h 10000"/>
                  <a:gd name="connsiteX855" fmla="*/ 7283 w 10000"/>
                  <a:gd name="connsiteY855" fmla="*/ 9119 h 10000"/>
                  <a:gd name="connsiteX856" fmla="*/ 7291 w 10000"/>
                  <a:gd name="connsiteY856" fmla="*/ 9100 h 10000"/>
                  <a:gd name="connsiteX857" fmla="*/ 7307 w 10000"/>
                  <a:gd name="connsiteY857" fmla="*/ 9080 h 10000"/>
                  <a:gd name="connsiteX858" fmla="*/ 7324 w 10000"/>
                  <a:gd name="connsiteY858" fmla="*/ 9054 h 10000"/>
                  <a:gd name="connsiteX859" fmla="*/ 7341 w 10000"/>
                  <a:gd name="connsiteY859" fmla="*/ 9054 h 10000"/>
                  <a:gd name="connsiteX860" fmla="*/ 7352 w 10000"/>
                  <a:gd name="connsiteY860" fmla="*/ 9054 h 10000"/>
                  <a:gd name="connsiteX861" fmla="*/ 7346 w 10000"/>
                  <a:gd name="connsiteY861" fmla="*/ 9032 h 10000"/>
                  <a:gd name="connsiteX862" fmla="*/ 7341 w 10000"/>
                  <a:gd name="connsiteY862" fmla="*/ 9022 h 10000"/>
                  <a:gd name="connsiteX863" fmla="*/ 7352 w 10000"/>
                  <a:gd name="connsiteY863" fmla="*/ 8999 h 10000"/>
                  <a:gd name="connsiteX864" fmla="*/ 7360 w 10000"/>
                  <a:gd name="connsiteY864" fmla="*/ 8967 h 10000"/>
                  <a:gd name="connsiteX865" fmla="*/ 7368 w 10000"/>
                  <a:gd name="connsiteY865" fmla="*/ 8922 h 10000"/>
                  <a:gd name="connsiteX866" fmla="*/ 7377 w 10000"/>
                  <a:gd name="connsiteY866" fmla="*/ 8896 h 10000"/>
                  <a:gd name="connsiteX867" fmla="*/ 7380 w 10000"/>
                  <a:gd name="connsiteY867" fmla="*/ 8867 h 10000"/>
                  <a:gd name="connsiteX868" fmla="*/ 7402 w 10000"/>
                  <a:gd name="connsiteY868" fmla="*/ 8824 h 10000"/>
                  <a:gd name="connsiteX869" fmla="*/ 7402 w 10000"/>
                  <a:gd name="connsiteY869" fmla="*/ 8808 h 10000"/>
                  <a:gd name="connsiteX870" fmla="*/ 7393 w 10000"/>
                  <a:gd name="connsiteY870" fmla="*/ 8795 h 10000"/>
                  <a:gd name="connsiteX871" fmla="*/ 7388 w 10000"/>
                  <a:gd name="connsiteY871" fmla="*/ 8799 h 10000"/>
                  <a:gd name="connsiteX872" fmla="*/ 7396 w 10000"/>
                  <a:gd name="connsiteY872" fmla="*/ 8789 h 10000"/>
                  <a:gd name="connsiteX873" fmla="*/ 7404 w 10000"/>
                  <a:gd name="connsiteY873" fmla="*/ 8789 h 10000"/>
                  <a:gd name="connsiteX874" fmla="*/ 7421 w 10000"/>
                  <a:gd name="connsiteY874" fmla="*/ 8769 h 10000"/>
                  <a:gd name="connsiteX875" fmla="*/ 7443 w 10000"/>
                  <a:gd name="connsiteY875" fmla="*/ 8763 h 10000"/>
                  <a:gd name="connsiteX876" fmla="*/ 7452 w 10000"/>
                  <a:gd name="connsiteY876" fmla="*/ 8769 h 10000"/>
                  <a:gd name="connsiteX877" fmla="*/ 7468 w 10000"/>
                  <a:gd name="connsiteY877" fmla="*/ 8769 h 10000"/>
                  <a:gd name="connsiteX878" fmla="*/ 7499 w 10000"/>
                  <a:gd name="connsiteY878" fmla="*/ 8763 h 10000"/>
                  <a:gd name="connsiteX879" fmla="*/ 7526 w 10000"/>
                  <a:gd name="connsiteY879" fmla="*/ 8763 h 10000"/>
                  <a:gd name="connsiteX880" fmla="*/ 7532 w 10000"/>
                  <a:gd name="connsiteY880" fmla="*/ 8763 h 10000"/>
                  <a:gd name="connsiteX881" fmla="*/ 7554 w 10000"/>
                  <a:gd name="connsiteY881" fmla="*/ 8744 h 10000"/>
                  <a:gd name="connsiteX882" fmla="*/ 7571 w 10000"/>
                  <a:gd name="connsiteY882" fmla="*/ 8731 h 10000"/>
                  <a:gd name="connsiteX883" fmla="*/ 7587 w 10000"/>
                  <a:gd name="connsiteY883" fmla="*/ 8711 h 10000"/>
                  <a:gd name="connsiteX884" fmla="*/ 7607 w 10000"/>
                  <a:gd name="connsiteY884" fmla="*/ 8711 h 10000"/>
                  <a:gd name="connsiteX885" fmla="*/ 7634 w 10000"/>
                  <a:gd name="connsiteY885" fmla="*/ 8705 h 10000"/>
                  <a:gd name="connsiteX886" fmla="*/ 7643 w 10000"/>
                  <a:gd name="connsiteY886" fmla="*/ 8682 h 10000"/>
                  <a:gd name="connsiteX887" fmla="*/ 7654 w 10000"/>
                  <a:gd name="connsiteY887" fmla="*/ 8666 h 10000"/>
                  <a:gd name="connsiteX888" fmla="*/ 7668 w 10000"/>
                  <a:gd name="connsiteY888" fmla="*/ 8666 h 10000"/>
                  <a:gd name="connsiteX889" fmla="*/ 7676 w 10000"/>
                  <a:gd name="connsiteY889" fmla="*/ 8682 h 10000"/>
                  <a:gd name="connsiteX890" fmla="*/ 7704 w 10000"/>
                  <a:gd name="connsiteY890" fmla="*/ 8669 h 10000"/>
                  <a:gd name="connsiteX891" fmla="*/ 7712 w 10000"/>
                  <a:gd name="connsiteY891" fmla="*/ 8669 h 10000"/>
                  <a:gd name="connsiteX892" fmla="*/ 7720 w 10000"/>
                  <a:gd name="connsiteY892" fmla="*/ 8669 h 10000"/>
                  <a:gd name="connsiteX893" fmla="*/ 7726 w 10000"/>
                  <a:gd name="connsiteY893" fmla="*/ 8656 h 10000"/>
                  <a:gd name="connsiteX894" fmla="*/ 7734 w 10000"/>
                  <a:gd name="connsiteY894" fmla="*/ 8650 h 10000"/>
                  <a:gd name="connsiteX895" fmla="*/ 7742 w 10000"/>
                  <a:gd name="connsiteY895" fmla="*/ 8650 h 10000"/>
                  <a:gd name="connsiteX896" fmla="*/ 7759 w 10000"/>
                  <a:gd name="connsiteY896" fmla="*/ 8650 h 10000"/>
                  <a:gd name="connsiteX897" fmla="*/ 7756 w 10000"/>
                  <a:gd name="connsiteY897" fmla="*/ 8630 h 10000"/>
                  <a:gd name="connsiteX898" fmla="*/ 7751 w 10000"/>
                  <a:gd name="connsiteY898" fmla="*/ 8627 h 10000"/>
                  <a:gd name="connsiteX899" fmla="*/ 7742 w 10000"/>
                  <a:gd name="connsiteY899" fmla="*/ 8620 h 10000"/>
                  <a:gd name="connsiteX900" fmla="*/ 7734 w 10000"/>
                  <a:gd name="connsiteY900" fmla="*/ 8591 h 10000"/>
                  <a:gd name="connsiteX901" fmla="*/ 7709 w 10000"/>
                  <a:gd name="connsiteY901" fmla="*/ 8582 h 10000"/>
                  <a:gd name="connsiteX902" fmla="*/ 7695 w 10000"/>
                  <a:gd name="connsiteY902" fmla="*/ 8578 h 10000"/>
                  <a:gd name="connsiteX903" fmla="*/ 7668 w 10000"/>
                  <a:gd name="connsiteY903" fmla="*/ 8562 h 10000"/>
                  <a:gd name="connsiteX904" fmla="*/ 7645 w 10000"/>
                  <a:gd name="connsiteY904" fmla="*/ 8552 h 10000"/>
                  <a:gd name="connsiteX905" fmla="*/ 7615 w 10000"/>
                  <a:gd name="connsiteY905" fmla="*/ 8543 h 10000"/>
                  <a:gd name="connsiteX906" fmla="*/ 7596 w 10000"/>
                  <a:gd name="connsiteY906" fmla="*/ 8527 h 10000"/>
                  <a:gd name="connsiteX907" fmla="*/ 7565 w 10000"/>
                  <a:gd name="connsiteY907" fmla="*/ 8494 h 10000"/>
                  <a:gd name="connsiteX908" fmla="*/ 7562 w 10000"/>
                  <a:gd name="connsiteY908" fmla="*/ 8475 h 10000"/>
                  <a:gd name="connsiteX909" fmla="*/ 7540 w 10000"/>
                  <a:gd name="connsiteY909" fmla="*/ 8455 h 10000"/>
                  <a:gd name="connsiteX910" fmla="*/ 7535 w 10000"/>
                  <a:gd name="connsiteY910" fmla="*/ 8446 h 10000"/>
                  <a:gd name="connsiteX911" fmla="*/ 7535 w 10000"/>
                  <a:gd name="connsiteY911" fmla="*/ 8420 h 10000"/>
                  <a:gd name="connsiteX912" fmla="*/ 7535 w 10000"/>
                  <a:gd name="connsiteY912" fmla="*/ 8391 h 10000"/>
                  <a:gd name="connsiteX913" fmla="*/ 7548 w 10000"/>
                  <a:gd name="connsiteY913" fmla="*/ 8345 h 10000"/>
                  <a:gd name="connsiteX914" fmla="*/ 7562 w 10000"/>
                  <a:gd name="connsiteY914" fmla="*/ 8319 h 10000"/>
                  <a:gd name="connsiteX915" fmla="*/ 7582 w 10000"/>
                  <a:gd name="connsiteY915" fmla="*/ 8310 h 10000"/>
                  <a:gd name="connsiteX916" fmla="*/ 7607 w 10000"/>
                  <a:gd name="connsiteY916" fmla="*/ 8300 h 10000"/>
                  <a:gd name="connsiteX917" fmla="*/ 7629 w 10000"/>
                  <a:gd name="connsiteY917" fmla="*/ 8300 h 10000"/>
                  <a:gd name="connsiteX918" fmla="*/ 7651 w 10000"/>
                  <a:gd name="connsiteY918" fmla="*/ 8297 h 10000"/>
                  <a:gd name="connsiteX919" fmla="*/ 7668 w 10000"/>
                  <a:gd name="connsiteY919" fmla="*/ 8280 h 10000"/>
                  <a:gd name="connsiteX920" fmla="*/ 7687 w 10000"/>
                  <a:gd name="connsiteY920" fmla="*/ 8267 h 10000"/>
                  <a:gd name="connsiteX921" fmla="*/ 7693 w 10000"/>
                  <a:gd name="connsiteY921" fmla="*/ 8261 h 10000"/>
                  <a:gd name="connsiteX922" fmla="*/ 7701 w 10000"/>
                  <a:gd name="connsiteY922" fmla="*/ 8248 h 10000"/>
                  <a:gd name="connsiteX923" fmla="*/ 7712 w 10000"/>
                  <a:gd name="connsiteY923" fmla="*/ 8238 h 10000"/>
                  <a:gd name="connsiteX924" fmla="*/ 7731 w 10000"/>
                  <a:gd name="connsiteY924" fmla="*/ 8222 h 10000"/>
                  <a:gd name="connsiteX925" fmla="*/ 7740 w 10000"/>
                  <a:gd name="connsiteY925" fmla="*/ 8206 h 10000"/>
                  <a:gd name="connsiteX926" fmla="*/ 7756 w 10000"/>
                  <a:gd name="connsiteY926" fmla="*/ 8183 h 10000"/>
                  <a:gd name="connsiteX927" fmla="*/ 7773 w 10000"/>
                  <a:gd name="connsiteY927" fmla="*/ 8177 h 10000"/>
                  <a:gd name="connsiteX928" fmla="*/ 7784 w 10000"/>
                  <a:gd name="connsiteY928" fmla="*/ 8183 h 10000"/>
                  <a:gd name="connsiteX929" fmla="*/ 7801 w 10000"/>
                  <a:gd name="connsiteY929" fmla="*/ 8174 h 10000"/>
                  <a:gd name="connsiteX930" fmla="*/ 7801 w 10000"/>
                  <a:gd name="connsiteY930" fmla="*/ 8157 h 10000"/>
                  <a:gd name="connsiteX931" fmla="*/ 7817 w 10000"/>
                  <a:gd name="connsiteY931" fmla="*/ 8164 h 10000"/>
                  <a:gd name="connsiteX932" fmla="*/ 7837 w 10000"/>
                  <a:gd name="connsiteY932" fmla="*/ 8164 h 10000"/>
                  <a:gd name="connsiteX933" fmla="*/ 7856 w 10000"/>
                  <a:gd name="connsiteY933" fmla="*/ 8164 h 10000"/>
                  <a:gd name="connsiteX934" fmla="*/ 7870 w 10000"/>
                  <a:gd name="connsiteY934" fmla="*/ 8167 h 10000"/>
                  <a:gd name="connsiteX935" fmla="*/ 7881 w 10000"/>
                  <a:gd name="connsiteY935" fmla="*/ 8174 h 10000"/>
                  <a:gd name="connsiteX936" fmla="*/ 7898 w 10000"/>
                  <a:gd name="connsiteY936" fmla="*/ 8187 h 10000"/>
                  <a:gd name="connsiteX937" fmla="*/ 7917 w 10000"/>
                  <a:gd name="connsiteY937" fmla="*/ 8187 h 10000"/>
                  <a:gd name="connsiteX938" fmla="*/ 7928 w 10000"/>
                  <a:gd name="connsiteY938" fmla="*/ 8157 h 10000"/>
                  <a:gd name="connsiteX939" fmla="*/ 7942 w 10000"/>
                  <a:gd name="connsiteY939" fmla="*/ 8157 h 10000"/>
                  <a:gd name="connsiteX940" fmla="*/ 7958 w 10000"/>
                  <a:gd name="connsiteY940" fmla="*/ 8164 h 10000"/>
                  <a:gd name="connsiteX941" fmla="*/ 7983 w 10000"/>
                  <a:gd name="connsiteY941" fmla="*/ 8144 h 10000"/>
                  <a:gd name="connsiteX942" fmla="*/ 8000 w 10000"/>
                  <a:gd name="connsiteY942" fmla="*/ 8109 h 10000"/>
                  <a:gd name="connsiteX943" fmla="*/ 7994 w 10000"/>
                  <a:gd name="connsiteY943" fmla="*/ 8093 h 10000"/>
                  <a:gd name="connsiteX944" fmla="*/ 7983 w 10000"/>
                  <a:gd name="connsiteY944" fmla="*/ 8070 h 10000"/>
                  <a:gd name="connsiteX945" fmla="*/ 7986 w 10000"/>
                  <a:gd name="connsiteY945" fmla="*/ 8063 h 10000"/>
                  <a:gd name="connsiteX946" fmla="*/ 7978 w 10000"/>
                  <a:gd name="connsiteY946" fmla="*/ 8044 h 10000"/>
                  <a:gd name="connsiteX947" fmla="*/ 7986 w 10000"/>
                  <a:gd name="connsiteY947" fmla="*/ 8002 h 10000"/>
                  <a:gd name="connsiteX948" fmla="*/ 7983 w 10000"/>
                  <a:gd name="connsiteY948" fmla="*/ 7947 h 10000"/>
                  <a:gd name="connsiteX949" fmla="*/ 7961 w 10000"/>
                  <a:gd name="connsiteY949" fmla="*/ 7931 h 10000"/>
                  <a:gd name="connsiteX950" fmla="*/ 7958 w 10000"/>
                  <a:gd name="connsiteY950" fmla="*/ 7898 h 10000"/>
                  <a:gd name="connsiteX951" fmla="*/ 7953 w 10000"/>
                  <a:gd name="connsiteY951" fmla="*/ 7856 h 10000"/>
                  <a:gd name="connsiteX952" fmla="*/ 7967 w 10000"/>
                  <a:gd name="connsiteY952" fmla="*/ 7837 h 10000"/>
                  <a:gd name="connsiteX953" fmla="*/ 7950 w 10000"/>
                  <a:gd name="connsiteY953" fmla="*/ 7824 h 10000"/>
                  <a:gd name="connsiteX954" fmla="*/ 7906 w 10000"/>
                  <a:gd name="connsiteY954" fmla="*/ 7814 h 10000"/>
                  <a:gd name="connsiteX955" fmla="*/ 7878 w 10000"/>
                  <a:gd name="connsiteY955" fmla="*/ 7814 h 10000"/>
                  <a:gd name="connsiteX956" fmla="*/ 7870 w 10000"/>
                  <a:gd name="connsiteY956" fmla="*/ 7795 h 10000"/>
                  <a:gd name="connsiteX957" fmla="*/ 7878 w 10000"/>
                  <a:gd name="connsiteY957" fmla="*/ 7778 h 10000"/>
                  <a:gd name="connsiteX958" fmla="*/ 7881 w 10000"/>
                  <a:gd name="connsiteY958" fmla="*/ 7775 h 10000"/>
                  <a:gd name="connsiteX959" fmla="*/ 7878 w 10000"/>
                  <a:gd name="connsiteY959" fmla="*/ 7743 h 10000"/>
                  <a:gd name="connsiteX960" fmla="*/ 7895 w 10000"/>
                  <a:gd name="connsiteY960" fmla="*/ 7733 h 10000"/>
                  <a:gd name="connsiteX961" fmla="*/ 7911 w 10000"/>
                  <a:gd name="connsiteY961" fmla="*/ 7710 h 10000"/>
                  <a:gd name="connsiteX962" fmla="*/ 7911 w 10000"/>
                  <a:gd name="connsiteY962" fmla="*/ 7665 h 10000"/>
                  <a:gd name="connsiteX963" fmla="*/ 7917 w 10000"/>
                  <a:gd name="connsiteY963" fmla="*/ 7600 h 10000"/>
                  <a:gd name="connsiteX964" fmla="*/ 7928 w 10000"/>
                  <a:gd name="connsiteY964" fmla="*/ 7581 h 10000"/>
                  <a:gd name="connsiteX965" fmla="*/ 7917 w 10000"/>
                  <a:gd name="connsiteY965" fmla="*/ 7474 h 10000"/>
                  <a:gd name="connsiteX966" fmla="*/ 7873 w 10000"/>
                  <a:gd name="connsiteY966" fmla="*/ 7335 h 10000"/>
                  <a:gd name="connsiteX967" fmla="*/ 7756 w 10000"/>
                  <a:gd name="connsiteY967" fmla="*/ 7050 h 10000"/>
                  <a:gd name="connsiteX968" fmla="*/ 7679 w 10000"/>
                  <a:gd name="connsiteY968" fmla="*/ 6839 h 10000"/>
                  <a:gd name="connsiteX969" fmla="*/ 7668 w 10000"/>
                  <a:gd name="connsiteY969" fmla="*/ 6823 h 10000"/>
                  <a:gd name="connsiteX970" fmla="*/ 7659 w 10000"/>
                  <a:gd name="connsiteY970" fmla="*/ 6768 h 10000"/>
                  <a:gd name="connsiteX971" fmla="*/ 7659 w 10000"/>
                  <a:gd name="connsiteY971" fmla="*/ 6739 h 10000"/>
                  <a:gd name="connsiteX972" fmla="*/ 7651 w 10000"/>
                  <a:gd name="connsiteY972" fmla="*/ 6713 h 10000"/>
                  <a:gd name="connsiteX973" fmla="*/ 7654 w 10000"/>
                  <a:gd name="connsiteY973" fmla="*/ 6684 h 10000"/>
                  <a:gd name="connsiteX974" fmla="*/ 7643 w 10000"/>
                  <a:gd name="connsiteY974" fmla="*/ 6626 h 10000"/>
                  <a:gd name="connsiteX975" fmla="*/ 7629 w 10000"/>
                  <a:gd name="connsiteY975" fmla="*/ 6600 h 10000"/>
                  <a:gd name="connsiteX976" fmla="*/ 7629 w 10000"/>
                  <a:gd name="connsiteY976" fmla="*/ 6580 h 10000"/>
                  <a:gd name="connsiteX977" fmla="*/ 7623 w 10000"/>
                  <a:gd name="connsiteY977" fmla="*/ 6541 h 10000"/>
                  <a:gd name="connsiteX978" fmla="*/ 7615 w 10000"/>
                  <a:gd name="connsiteY978" fmla="*/ 6522 h 10000"/>
                  <a:gd name="connsiteX979" fmla="*/ 7598 w 10000"/>
                  <a:gd name="connsiteY979" fmla="*/ 6509 h 10000"/>
                  <a:gd name="connsiteX980" fmla="*/ 7587 w 10000"/>
                  <a:gd name="connsiteY980" fmla="*/ 6493 h 10000"/>
                  <a:gd name="connsiteX981" fmla="*/ 7579 w 10000"/>
                  <a:gd name="connsiteY981" fmla="*/ 6464 h 10000"/>
                  <a:gd name="connsiteX982" fmla="*/ 7587 w 10000"/>
                  <a:gd name="connsiteY982" fmla="*/ 6438 h 10000"/>
                  <a:gd name="connsiteX983" fmla="*/ 7596 w 10000"/>
                  <a:gd name="connsiteY983" fmla="*/ 6425 h 10000"/>
                  <a:gd name="connsiteX984" fmla="*/ 7590 w 10000"/>
                  <a:gd name="connsiteY984" fmla="*/ 6396 h 10000"/>
                  <a:gd name="connsiteX985" fmla="*/ 7590 w 10000"/>
                  <a:gd name="connsiteY985" fmla="*/ 6373 h 10000"/>
                  <a:gd name="connsiteX986" fmla="*/ 7587 w 10000"/>
                  <a:gd name="connsiteY986" fmla="*/ 6354 h 10000"/>
                  <a:gd name="connsiteX987" fmla="*/ 7582 w 10000"/>
                  <a:gd name="connsiteY987" fmla="*/ 6344 h 10000"/>
                  <a:gd name="connsiteX988" fmla="*/ 7582 w 10000"/>
                  <a:gd name="connsiteY988" fmla="*/ 6324 h 10000"/>
                  <a:gd name="connsiteX989" fmla="*/ 7571 w 10000"/>
                  <a:gd name="connsiteY989" fmla="*/ 6302 h 10000"/>
                  <a:gd name="connsiteX990" fmla="*/ 7548 w 10000"/>
                  <a:gd name="connsiteY990" fmla="*/ 6256 h 10000"/>
                  <a:gd name="connsiteX991" fmla="*/ 7546 w 10000"/>
                  <a:gd name="connsiteY991" fmla="*/ 6218 h 10000"/>
                  <a:gd name="connsiteX992" fmla="*/ 7540 w 10000"/>
                  <a:gd name="connsiteY992" fmla="*/ 6159 h 10000"/>
                  <a:gd name="connsiteX993" fmla="*/ 7535 w 10000"/>
                  <a:gd name="connsiteY993" fmla="*/ 6114 h 10000"/>
                  <a:gd name="connsiteX994" fmla="*/ 7535 w 10000"/>
                  <a:gd name="connsiteY994" fmla="*/ 6088 h 10000"/>
                  <a:gd name="connsiteX995" fmla="*/ 7540 w 10000"/>
                  <a:gd name="connsiteY995" fmla="*/ 6049 h 10000"/>
                  <a:gd name="connsiteX996" fmla="*/ 7546 w 10000"/>
                  <a:gd name="connsiteY996" fmla="*/ 6004 h 10000"/>
                  <a:gd name="connsiteX997" fmla="*/ 7548 w 10000"/>
                  <a:gd name="connsiteY997" fmla="*/ 5965 h 10000"/>
                  <a:gd name="connsiteX998" fmla="*/ 7548 w 10000"/>
                  <a:gd name="connsiteY998" fmla="*/ 5946 h 10000"/>
                  <a:gd name="connsiteX999" fmla="*/ 7548 w 10000"/>
                  <a:gd name="connsiteY999" fmla="*/ 5933 h 10000"/>
                  <a:gd name="connsiteX1000" fmla="*/ 7548 w 10000"/>
                  <a:gd name="connsiteY1000" fmla="*/ 5910 h 10000"/>
                  <a:gd name="connsiteX1001" fmla="*/ 7548 w 10000"/>
                  <a:gd name="connsiteY1001" fmla="*/ 5897 h 10000"/>
                  <a:gd name="connsiteX1002" fmla="*/ 7546 w 10000"/>
                  <a:gd name="connsiteY1002" fmla="*/ 5871 h 10000"/>
                  <a:gd name="connsiteX1003" fmla="*/ 7535 w 10000"/>
                  <a:gd name="connsiteY1003" fmla="*/ 5839 h 10000"/>
                  <a:gd name="connsiteX1004" fmla="*/ 7524 w 10000"/>
                  <a:gd name="connsiteY1004" fmla="*/ 5797 h 10000"/>
                  <a:gd name="connsiteX1005" fmla="*/ 7518 w 10000"/>
                  <a:gd name="connsiteY1005" fmla="*/ 5767 h 10000"/>
                  <a:gd name="connsiteX1006" fmla="*/ 7515 w 10000"/>
                  <a:gd name="connsiteY1006" fmla="*/ 5745 h 10000"/>
                  <a:gd name="connsiteX1007" fmla="*/ 7501 w 10000"/>
                  <a:gd name="connsiteY1007" fmla="*/ 5683 h 10000"/>
                  <a:gd name="connsiteX1008" fmla="*/ 7490 w 10000"/>
                  <a:gd name="connsiteY1008" fmla="*/ 5631 h 10000"/>
                  <a:gd name="connsiteX1009" fmla="*/ 7482 w 10000"/>
                  <a:gd name="connsiteY1009" fmla="*/ 5593 h 10000"/>
                  <a:gd name="connsiteX1010" fmla="*/ 7476 w 10000"/>
                  <a:gd name="connsiteY1010" fmla="*/ 5570 h 10000"/>
                  <a:gd name="connsiteX1011" fmla="*/ 7476 w 10000"/>
                  <a:gd name="connsiteY1011" fmla="*/ 5528 h 10000"/>
                  <a:gd name="connsiteX1012" fmla="*/ 7482 w 10000"/>
                  <a:gd name="connsiteY1012" fmla="*/ 5502 h 10000"/>
                  <a:gd name="connsiteX1013" fmla="*/ 7490 w 10000"/>
                  <a:gd name="connsiteY1013" fmla="*/ 5489 h 10000"/>
                  <a:gd name="connsiteX1014" fmla="*/ 7499 w 10000"/>
                  <a:gd name="connsiteY1014" fmla="*/ 5479 h 10000"/>
                  <a:gd name="connsiteX1015" fmla="*/ 7493 w 10000"/>
                  <a:gd name="connsiteY1015" fmla="*/ 5427 h 10000"/>
                  <a:gd name="connsiteX1016" fmla="*/ 7501 w 10000"/>
                  <a:gd name="connsiteY1016" fmla="*/ 5415 h 10000"/>
                  <a:gd name="connsiteX1017" fmla="*/ 7510 w 10000"/>
                  <a:gd name="connsiteY1017" fmla="*/ 5398 h 10000"/>
                  <a:gd name="connsiteX1018" fmla="*/ 7515 w 10000"/>
                  <a:gd name="connsiteY1018" fmla="*/ 5379 h 10000"/>
                  <a:gd name="connsiteX1019" fmla="*/ 7526 w 10000"/>
                  <a:gd name="connsiteY1019" fmla="*/ 5366 h 10000"/>
                  <a:gd name="connsiteX1020" fmla="*/ 7518 w 10000"/>
                  <a:gd name="connsiteY1020" fmla="*/ 5350 h 10000"/>
                  <a:gd name="connsiteX1021" fmla="*/ 7518 w 10000"/>
                  <a:gd name="connsiteY1021" fmla="*/ 5330 h 10000"/>
                  <a:gd name="connsiteX1022" fmla="*/ 7526 w 10000"/>
                  <a:gd name="connsiteY1022" fmla="*/ 5311 h 10000"/>
                  <a:gd name="connsiteX1023" fmla="*/ 7540 w 10000"/>
                  <a:gd name="connsiteY1023" fmla="*/ 5291 h 10000"/>
                  <a:gd name="connsiteX1024" fmla="*/ 7540 w 10000"/>
                  <a:gd name="connsiteY1024" fmla="*/ 5266 h 10000"/>
                  <a:gd name="connsiteX1025" fmla="*/ 7540 w 10000"/>
                  <a:gd name="connsiteY1025" fmla="*/ 5256 h 10000"/>
                  <a:gd name="connsiteX1026" fmla="*/ 7524 w 10000"/>
                  <a:gd name="connsiteY1026" fmla="*/ 5233 h 10000"/>
                  <a:gd name="connsiteX1027" fmla="*/ 7515 w 10000"/>
                  <a:gd name="connsiteY1027" fmla="*/ 5217 h 10000"/>
                  <a:gd name="connsiteX1028" fmla="*/ 7490 w 10000"/>
                  <a:gd name="connsiteY1028" fmla="*/ 5178 h 10000"/>
                  <a:gd name="connsiteX1029" fmla="*/ 7474 w 10000"/>
                  <a:gd name="connsiteY1029" fmla="*/ 5162 h 10000"/>
                  <a:gd name="connsiteX1030" fmla="*/ 7457 w 10000"/>
                  <a:gd name="connsiteY1030" fmla="*/ 5120 h 10000"/>
                  <a:gd name="connsiteX1031" fmla="*/ 7421 w 10000"/>
                  <a:gd name="connsiteY1031" fmla="*/ 5087 h 10000"/>
                  <a:gd name="connsiteX1032" fmla="*/ 7380 w 10000"/>
                  <a:gd name="connsiteY1032" fmla="*/ 5068 h 10000"/>
                  <a:gd name="connsiteX1033" fmla="*/ 7355 w 10000"/>
                  <a:gd name="connsiteY1033" fmla="*/ 5058 h 10000"/>
                  <a:gd name="connsiteX1034" fmla="*/ 7332 w 10000"/>
                  <a:gd name="connsiteY1034" fmla="*/ 5049 h 10000"/>
                  <a:gd name="connsiteX1035" fmla="*/ 7305 w 10000"/>
                  <a:gd name="connsiteY1035" fmla="*/ 5016 h 10000"/>
                  <a:gd name="connsiteX1036" fmla="*/ 7305 w 10000"/>
                  <a:gd name="connsiteY1036" fmla="*/ 5000 h 10000"/>
                  <a:gd name="connsiteX1037" fmla="*/ 7296 w 10000"/>
                  <a:gd name="connsiteY1037" fmla="*/ 4971 h 10000"/>
                  <a:gd name="connsiteX1038" fmla="*/ 7288 w 10000"/>
                  <a:gd name="connsiteY1038" fmla="*/ 4945 h 10000"/>
                  <a:gd name="connsiteX1039" fmla="*/ 7280 w 10000"/>
                  <a:gd name="connsiteY1039" fmla="*/ 4916 h 10000"/>
                  <a:gd name="connsiteX1040" fmla="*/ 7291 w 10000"/>
                  <a:gd name="connsiteY1040" fmla="*/ 4887 h 10000"/>
                  <a:gd name="connsiteX1041" fmla="*/ 7291 w 10000"/>
                  <a:gd name="connsiteY1041" fmla="*/ 4858 h 10000"/>
                  <a:gd name="connsiteX1042" fmla="*/ 7271 w 10000"/>
                  <a:gd name="connsiteY1042" fmla="*/ 4819 h 10000"/>
                  <a:gd name="connsiteX1043" fmla="*/ 7255 w 10000"/>
                  <a:gd name="connsiteY1043" fmla="*/ 4828 h 10000"/>
                  <a:gd name="connsiteX1044" fmla="*/ 7235 w 10000"/>
                  <a:gd name="connsiteY1044" fmla="*/ 4841 h 10000"/>
                  <a:gd name="connsiteX1045" fmla="*/ 7216 w 10000"/>
                  <a:gd name="connsiteY1045" fmla="*/ 4867 h 10000"/>
                  <a:gd name="connsiteX1046" fmla="*/ 7191 w 10000"/>
                  <a:gd name="connsiteY1046" fmla="*/ 4870 h 10000"/>
                  <a:gd name="connsiteX1047" fmla="*/ 7155 w 10000"/>
                  <a:gd name="connsiteY1047" fmla="*/ 4887 h 10000"/>
                  <a:gd name="connsiteX1048" fmla="*/ 7122 w 10000"/>
                  <a:gd name="connsiteY1048" fmla="*/ 4893 h 10000"/>
                  <a:gd name="connsiteX1049" fmla="*/ 7105 w 10000"/>
                  <a:gd name="connsiteY1049" fmla="*/ 4896 h 10000"/>
                  <a:gd name="connsiteX1050" fmla="*/ 7094 w 10000"/>
                  <a:gd name="connsiteY1050" fmla="*/ 4916 h 10000"/>
                  <a:gd name="connsiteX1051" fmla="*/ 7080 w 10000"/>
                  <a:gd name="connsiteY1051" fmla="*/ 4903 h 10000"/>
                  <a:gd name="connsiteX1052" fmla="*/ 7072 w 10000"/>
                  <a:gd name="connsiteY1052" fmla="*/ 4851 h 10000"/>
                  <a:gd name="connsiteX1053" fmla="*/ 7042 w 10000"/>
                  <a:gd name="connsiteY1053" fmla="*/ 4819 h 10000"/>
                  <a:gd name="connsiteX1054" fmla="*/ 7030 w 10000"/>
                  <a:gd name="connsiteY1054" fmla="*/ 4780 h 10000"/>
                  <a:gd name="connsiteX1055" fmla="*/ 7039 w 10000"/>
                  <a:gd name="connsiteY1055" fmla="*/ 4757 h 10000"/>
                  <a:gd name="connsiteX1056" fmla="*/ 7047 w 10000"/>
                  <a:gd name="connsiteY1056" fmla="*/ 4744 h 10000"/>
                  <a:gd name="connsiteX1057" fmla="*/ 7022 w 10000"/>
                  <a:gd name="connsiteY1057" fmla="*/ 4725 h 10000"/>
                  <a:gd name="connsiteX1058" fmla="*/ 7000 w 10000"/>
                  <a:gd name="connsiteY1058" fmla="*/ 4715 h 10000"/>
                  <a:gd name="connsiteX1059" fmla="*/ 6975 w 10000"/>
                  <a:gd name="connsiteY1059" fmla="*/ 4709 h 10000"/>
                  <a:gd name="connsiteX1060" fmla="*/ 6945 w 10000"/>
                  <a:gd name="connsiteY1060" fmla="*/ 4696 h 10000"/>
                  <a:gd name="connsiteX1061" fmla="*/ 6953 w 10000"/>
                  <a:gd name="connsiteY1061" fmla="*/ 4679 h 10000"/>
                  <a:gd name="connsiteX1062" fmla="*/ 6961 w 10000"/>
                  <a:gd name="connsiteY1062" fmla="*/ 4660 h 10000"/>
                  <a:gd name="connsiteX1063" fmla="*/ 6983 w 10000"/>
                  <a:gd name="connsiteY1063" fmla="*/ 4644 h 10000"/>
                  <a:gd name="connsiteX1064" fmla="*/ 7014 w 10000"/>
                  <a:gd name="connsiteY1064" fmla="*/ 4634 h 10000"/>
                  <a:gd name="connsiteX1065" fmla="*/ 7025 w 10000"/>
                  <a:gd name="connsiteY1065" fmla="*/ 4615 h 10000"/>
                  <a:gd name="connsiteX1066" fmla="*/ 7047 w 10000"/>
                  <a:gd name="connsiteY1066" fmla="*/ 4582 h 10000"/>
                  <a:gd name="connsiteX1067" fmla="*/ 7069 w 10000"/>
                  <a:gd name="connsiteY1067" fmla="*/ 4563 h 10000"/>
                  <a:gd name="connsiteX1068" fmla="*/ 7078 w 10000"/>
                  <a:gd name="connsiteY1068" fmla="*/ 4553 h 10000"/>
                  <a:gd name="connsiteX1069" fmla="*/ 7097 w 10000"/>
                  <a:gd name="connsiteY1069" fmla="*/ 4527 h 10000"/>
                  <a:gd name="connsiteX1070" fmla="*/ 7122 w 10000"/>
                  <a:gd name="connsiteY1070" fmla="*/ 4517 h 10000"/>
                  <a:gd name="connsiteX1071" fmla="*/ 7139 w 10000"/>
                  <a:gd name="connsiteY1071" fmla="*/ 4488 h 10000"/>
                  <a:gd name="connsiteX1072" fmla="*/ 7147 w 10000"/>
                  <a:gd name="connsiteY1072" fmla="*/ 4459 h 10000"/>
                  <a:gd name="connsiteX1073" fmla="*/ 7161 w 10000"/>
                  <a:gd name="connsiteY1073" fmla="*/ 4440 h 10000"/>
                  <a:gd name="connsiteX1074" fmla="*/ 7177 w 10000"/>
                  <a:gd name="connsiteY1074" fmla="*/ 4430 h 10000"/>
                  <a:gd name="connsiteX1075" fmla="*/ 7202 w 10000"/>
                  <a:gd name="connsiteY1075" fmla="*/ 4407 h 10000"/>
                  <a:gd name="connsiteX1076" fmla="*/ 7224 w 10000"/>
                  <a:gd name="connsiteY1076" fmla="*/ 4417 h 10000"/>
                  <a:gd name="connsiteX1077" fmla="*/ 7241 w 10000"/>
                  <a:gd name="connsiteY1077" fmla="*/ 4404 h 10000"/>
                  <a:gd name="connsiteX1078" fmla="*/ 7263 w 10000"/>
                  <a:gd name="connsiteY1078" fmla="*/ 4398 h 10000"/>
                  <a:gd name="connsiteX1079" fmla="*/ 7283 w 10000"/>
                  <a:gd name="connsiteY1079" fmla="*/ 4424 h 10000"/>
                  <a:gd name="connsiteX1080" fmla="*/ 7305 w 10000"/>
                  <a:gd name="connsiteY1080" fmla="*/ 4433 h 10000"/>
                  <a:gd name="connsiteX1081" fmla="*/ 7332 w 10000"/>
                  <a:gd name="connsiteY1081" fmla="*/ 4443 h 10000"/>
                  <a:gd name="connsiteX1082" fmla="*/ 7380 w 10000"/>
                  <a:gd name="connsiteY1082" fmla="*/ 4398 h 10000"/>
                  <a:gd name="connsiteX1083" fmla="*/ 7404 w 10000"/>
                  <a:gd name="connsiteY1083" fmla="*/ 4378 h 10000"/>
                  <a:gd name="connsiteX1084" fmla="*/ 7418 w 10000"/>
                  <a:gd name="connsiteY1084" fmla="*/ 4369 h 10000"/>
                  <a:gd name="connsiteX1085" fmla="*/ 7443 w 10000"/>
                  <a:gd name="connsiteY1085" fmla="*/ 4356 h 10000"/>
                  <a:gd name="connsiteX1086" fmla="*/ 7460 w 10000"/>
                  <a:gd name="connsiteY1086" fmla="*/ 4385 h 10000"/>
                  <a:gd name="connsiteX1087" fmla="*/ 7460 w 10000"/>
                  <a:gd name="connsiteY1087" fmla="*/ 4404 h 10000"/>
                  <a:gd name="connsiteX1088" fmla="*/ 7499 w 10000"/>
                  <a:gd name="connsiteY1088" fmla="*/ 4417 h 10000"/>
                  <a:gd name="connsiteX1089" fmla="*/ 7515 w 10000"/>
                  <a:gd name="connsiteY1089" fmla="*/ 4414 h 10000"/>
                  <a:gd name="connsiteX1090" fmla="*/ 7565 w 10000"/>
                  <a:gd name="connsiteY1090" fmla="*/ 4385 h 10000"/>
                  <a:gd name="connsiteX1091" fmla="*/ 7579 w 10000"/>
                  <a:gd name="connsiteY1091" fmla="*/ 4346 h 10000"/>
                  <a:gd name="connsiteX1092" fmla="*/ 7582 w 10000"/>
                  <a:gd name="connsiteY1092" fmla="*/ 4317 h 10000"/>
                  <a:gd name="connsiteX1093" fmla="*/ 7590 w 10000"/>
                  <a:gd name="connsiteY1093" fmla="*/ 4301 h 10000"/>
                  <a:gd name="connsiteX1094" fmla="*/ 7612 w 10000"/>
                  <a:gd name="connsiteY1094" fmla="*/ 4271 h 10000"/>
                  <a:gd name="connsiteX1095" fmla="*/ 7623 w 10000"/>
                  <a:gd name="connsiteY1095" fmla="*/ 4262 h 10000"/>
                  <a:gd name="connsiteX1096" fmla="*/ 7634 w 10000"/>
                  <a:gd name="connsiteY1096" fmla="*/ 4245 h 10000"/>
                  <a:gd name="connsiteX1097" fmla="*/ 7645 w 10000"/>
                  <a:gd name="connsiteY1097" fmla="*/ 4265 h 10000"/>
                  <a:gd name="connsiteX1098" fmla="*/ 7670 w 10000"/>
                  <a:gd name="connsiteY1098" fmla="*/ 4284 h 10000"/>
                  <a:gd name="connsiteX1099" fmla="*/ 7701 w 10000"/>
                  <a:gd name="connsiteY1099" fmla="*/ 4275 h 10000"/>
                  <a:gd name="connsiteX1100" fmla="*/ 7717 w 10000"/>
                  <a:gd name="connsiteY1100" fmla="*/ 4275 h 10000"/>
                  <a:gd name="connsiteX1101" fmla="*/ 7740 w 10000"/>
                  <a:gd name="connsiteY1101" fmla="*/ 4284 h 10000"/>
                  <a:gd name="connsiteX1102" fmla="*/ 7767 w 10000"/>
                  <a:gd name="connsiteY1102" fmla="*/ 4284 h 10000"/>
                  <a:gd name="connsiteX1103" fmla="*/ 7895 w 10000"/>
                  <a:gd name="connsiteY1103" fmla="*/ 4207 h 10000"/>
                  <a:gd name="connsiteX1104" fmla="*/ 7895 w 10000"/>
                  <a:gd name="connsiteY1104" fmla="*/ 4187 h 10000"/>
                  <a:gd name="connsiteX1105" fmla="*/ 7895 w 10000"/>
                  <a:gd name="connsiteY1105" fmla="*/ 4171 h 10000"/>
                  <a:gd name="connsiteX1106" fmla="*/ 7903 w 10000"/>
                  <a:gd name="connsiteY1106" fmla="*/ 4148 h 10000"/>
                  <a:gd name="connsiteX1107" fmla="*/ 7917 w 10000"/>
                  <a:gd name="connsiteY1107" fmla="*/ 4158 h 10000"/>
                  <a:gd name="connsiteX1108" fmla="*/ 7967 w 10000"/>
                  <a:gd name="connsiteY1108" fmla="*/ 4203 h 10000"/>
                  <a:gd name="connsiteX1109" fmla="*/ 7994 w 10000"/>
                  <a:gd name="connsiteY1109" fmla="*/ 4203 h 10000"/>
                  <a:gd name="connsiteX1110" fmla="*/ 8064 w 10000"/>
                  <a:gd name="connsiteY1110" fmla="*/ 4242 h 10000"/>
                  <a:gd name="connsiteX1111" fmla="*/ 8083 w 10000"/>
                  <a:gd name="connsiteY1111" fmla="*/ 4245 h 10000"/>
                  <a:gd name="connsiteX1112" fmla="*/ 8105 w 10000"/>
                  <a:gd name="connsiteY1112" fmla="*/ 4226 h 10000"/>
                  <a:gd name="connsiteX1113" fmla="*/ 8136 w 10000"/>
                  <a:gd name="connsiteY1113" fmla="*/ 4187 h 10000"/>
                  <a:gd name="connsiteX1114" fmla="*/ 8161 w 10000"/>
                  <a:gd name="connsiteY1114" fmla="*/ 4168 h 10000"/>
                  <a:gd name="connsiteX1115" fmla="*/ 8172 w 10000"/>
                  <a:gd name="connsiteY1115" fmla="*/ 4161 h 10000"/>
                  <a:gd name="connsiteX1116" fmla="*/ 8208 w 10000"/>
                  <a:gd name="connsiteY1116" fmla="*/ 4168 h 10000"/>
                  <a:gd name="connsiteX1117" fmla="*/ 8235 w 10000"/>
                  <a:gd name="connsiteY1117" fmla="*/ 4168 h 10000"/>
                  <a:gd name="connsiteX1118" fmla="*/ 8258 w 10000"/>
                  <a:gd name="connsiteY1118" fmla="*/ 4152 h 10000"/>
                  <a:gd name="connsiteX1119" fmla="*/ 8283 w 10000"/>
                  <a:gd name="connsiteY1119" fmla="*/ 4152 h 10000"/>
                  <a:gd name="connsiteX1120" fmla="*/ 8299 w 10000"/>
                  <a:gd name="connsiteY1120" fmla="*/ 4132 h 10000"/>
                  <a:gd name="connsiteX1121" fmla="*/ 8316 w 10000"/>
                  <a:gd name="connsiteY1121" fmla="*/ 4113 h 10000"/>
                  <a:gd name="connsiteX1122" fmla="*/ 8330 w 10000"/>
                  <a:gd name="connsiteY1122" fmla="*/ 4084 h 10000"/>
                  <a:gd name="connsiteX1123" fmla="*/ 8341 w 10000"/>
                  <a:gd name="connsiteY1123" fmla="*/ 4058 h 10000"/>
                  <a:gd name="connsiteX1124" fmla="*/ 8349 w 10000"/>
                  <a:gd name="connsiteY1124" fmla="*/ 4064 h 10000"/>
                  <a:gd name="connsiteX1125" fmla="*/ 8366 w 10000"/>
                  <a:gd name="connsiteY1125" fmla="*/ 4067 h 10000"/>
                  <a:gd name="connsiteX1126" fmla="*/ 8374 w 10000"/>
                  <a:gd name="connsiteY1126" fmla="*/ 4084 h 10000"/>
                  <a:gd name="connsiteX1127" fmla="*/ 8402 w 10000"/>
                  <a:gd name="connsiteY1127" fmla="*/ 4054 h 10000"/>
                  <a:gd name="connsiteX1128" fmla="*/ 8427 w 10000"/>
                  <a:gd name="connsiteY1128" fmla="*/ 4028 h 10000"/>
                  <a:gd name="connsiteX1129" fmla="*/ 8438 w 10000"/>
                  <a:gd name="connsiteY1129" fmla="*/ 4025 h 10000"/>
                  <a:gd name="connsiteX1130" fmla="*/ 8468 w 10000"/>
                  <a:gd name="connsiteY1130" fmla="*/ 4006 h 10000"/>
                  <a:gd name="connsiteX1131" fmla="*/ 8485 w 10000"/>
                  <a:gd name="connsiteY1131" fmla="*/ 3999 h 10000"/>
                  <a:gd name="connsiteX1132" fmla="*/ 8493 w 10000"/>
                  <a:gd name="connsiteY1132" fmla="*/ 4025 h 10000"/>
                  <a:gd name="connsiteX1133" fmla="*/ 8515 w 10000"/>
                  <a:gd name="connsiteY1133" fmla="*/ 4028 h 10000"/>
                  <a:gd name="connsiteX1134" fmla="*/ 8543 w 10000"/>
                  <a:gd name="connsiteY1134" fmla="*/ 4009 h 10000"/>
                  <a:gd name="connsiteX1135" fmla="*/ 8551 w 10000"/>
                  <a:gd name="connsiteY1135" fmla="*/ 3990 h 10000"/>
                  <a:gd name="connsiteX1136" fmla="*/ 8582 w 10000"/>
                  <a:gd name="connsiteY1136" fmla="*/ 3977 h 10000"/>
                  <a:gd name="connsiteX1137" fmla="*/ 8596 w 10000"/>
                  <a:gd name="connsiteY1137" fmla="*/ 3977 h 10000"/>
                  <a:gd name="connsiteX1138" fmla="*/ 8607 w 10000"/>
                  <a:gd name="connsiteY1138" fmla="*/ 3980 h 10000"/>
                  <a:gd name="connsiteX1139" fmla="*/ 8645 w 10000"/>
                  <a:gd name="connsiteY1139" fmla="*/ 3970 h 10000"/>
                  <a:gd name="connsiteX1140" fmla="*/ 8654 w 10000"/>
                  <a:gd name="connsiteY1140" fmla="*/ 3951 h 10000"/>
                  <a:gd name="connsiteX1141" fmla="*/ 8670 w 10000"/>
                  <a:gd name="connsiteY1141" fmla="*/ 3935 h 10000"/>
                  <a:gd name="connsiteX1142" fmla="*/ 8695 w 10000"/>
                  <a:gd name="connsiteY1142" fmla="*/ 3935 h 10000"/>
                  <a:gd name="connsiteX1143" fmla="*/ 8704 w 10000"/>
                  <a:gd name="connsiteY1143" fmla="*/ 3951 h 10000"/>
                  <a:gd name="connsiteX1144" fmla="*/ 8717 w 10000"/>
                  <a:gd name="connsiteY1144" fmla="*/ 3964 h 10000"/>
                  <a:gd name="connsiteX1145" fmla="*/ 8751 w 10000"/>
                  <a:gd name="connsiteY1145" fmla="*/ 3951 h 10000"/>
                  <a:gd name="connsiteX1146" fmla="*/ 8776 w 10000"/>
                  <a:gd name="connsiteY1146" fmla="*/ 3935 h 10000"/>
                  <a:gd name="connsiteX1147" fmla="*/ 8798 w 10000"/>
                  <a:gd name="connsiteY1147" fmla="*/ 3925 h 10000"/>
                  <a:gd name="connsiteX1148" fmla="*/ 8806 w 10000"/>
                  <a:gd name="connsiteY1148" fmla="*/ 3892 h 10000"/>
                  <a:gd name="connsiteX1149" fmla="*/ 8814 w 10000"/>
                  <a:gd name="connsiteY1149" fmla="*/ 3876 h 10000"/>
                  <a:gd name="connsiteX1150" fmla="*/ 8839 w 10000"/>
                  <a:gd name="connsiteY1150" fmla="*/ 3873 h 10000"/>
                  <a:gd name="connsiteX1151" fmla="*/ 8842 w 10000"/>
                  <a:gd name="connsiteY1151" fmla="*/ 3876 h 10000"/>
                  <a:gd name="connsiteX1152" fmla="*/ 8856 w 10000"/>
                  <a:gd name="connsiteY1152" fmla="*/ 3863 h 10000"/>
                  <a:gd name="connsiteX1153" fmla="*/ 8856 w 10000"/>
                  <a:gd name="connsiteY1153" fmla="*/ 3841 h 10000"/>
                  <a:gd name="connsiteX1154" fmla="*/ 8870 w 10000"/>
                  <a:gd name="connsiteY1154" fmla="*/ 3821 h 10000"/>
                  <a:gd name="connsiteX1155" fmla="*/ 8903 w 10000"/>
                  <a:gd name="connsiteY1155" fmla="*/ 3802 h 10000"/>
                  <a:gd name="connsiteX1156" fmla="*/ 8914 w 10000"/>
                  <a:gd name="connsiteY1156" fmla="*/ 3782 h 10000"/>
                  <a:gd name="connsiteX1157" fmla="*/ 8939 w 10000"/>
                  <a:gd name="connsiteY1157" fmla="*/ 3782 h 10000"/>
                  <a:gd name="connsiteX1158" fmla="*/ 8961 w 10000"/>
                  <a:gd name="connsiteY1158" fmla="*/ 3779 h 10000"/>
                  <a:gd name="connsiteX1159" fmla="*/ 8983 w 10000"/>
                  <a:gd name="connsiteY1159" fmla="*/ 3760 h 10000"/>
                  <a:gd name="connsiteX1160" fmla="*/ 9003 w 10000"/>
                  <a:gd name="connsiteY1160" fmla="*/ 3763 h 10000"/>
                  <a:gd name="connsiteX1161" fmla="*/ 9019 w 10000"/>
                  <a:gd name="connsiteY1161" fmla="*/ 3779 h 10000"/>
                  <a:gd name="connsiteX1162" fmla="*/ 9050 w 10000"/>
                  <a:gd name="connsiteY1162" fmla="*/ 3812 h 10000"/>
                  <a:gd name="connsiteX1163" fmla="*/ 9080 w 10000"/>
                  <a:gd name="connsiteY1163" fmla="*/ 3831 h 10000"/>
                  <a:gd name="connsiteX1164" fmla="*/ 9097 w 10000"/>
                  <a:gd name="connsiteY1164" fmla="*/ 3867 h 10000"/>
                  <a:gd name="connsiteX1165" fmla="*/ 9114 w 10000"/>
                  <a:gd name="connsiteY1165" fmla="*/ 3902 h 10000"/>
                  <a:gd name="connsiteX1166" fmla="*/ 9122 w 10000"/>
                  <a:gd name="connsiteY1166" fmla="*/ 3935 h 10000"/>
                  <a:gd name="connsiteX1167" fmla="*/ 9125 w 10000"/>
                  <a:gd name="connsiteY1167" fmla="*/ 3964 h 10000"/>
                  <a:gd name="connsiteX1168" fmla="*/ 9130 w 10000"/>
                  <a:gd name="connsiteY1168" fmla="*/ 3999 h 10000"/>
                  <a:gd name="connsiteX1169" fmla="*/ 9130 w 10000"/>
                  <a:gd name="connsiteY1169" fmla="*/ 4054 h 10000"/>
                  <a:gd name="connsiteX1170" fmla="*/ 9155 w 10000"/>
                  <a:gd name="connsiteY1170" fmla="*/ 4093 h 10000"/>
                  <a:gd name="connsiteX1171" fmla="*/ 9169 w 10000"/>
                  <a:gd name="connsiteY1171" fmla="*/ 4090 h 10000"/>
                  <a:gd name="connsiteX1172" fmla="*/ 9211 w 10000"/>
                  <a:gd name="connsiteY1172" fmla="*/ 4077 h 10000"/>
                  <a:gd name="connsiteX1173" fmla="*/ 9244 w 10000"/>
                  <a:gd name="connsiteY1173" fmla="*/ 4077 h 10000"/>
                  <a:gd name="connsiteX1174" fmla="*/ 9252 w 10000"/>
                  <a:gd name="connsiteY1174" fmla="*/ 4103 h 10000"/>
                  <a:gd name="connsiteX1175" fmla="*/ 9258 w 10000"/>
                  <a:gd name="connsiteY1175" fmla="*/ 4148 h 10000"/>
                  <a:gd name="connsiteX1176" fmla="*/ 9269 w 10000"/>
                  <a:gd name="connsiteY1176" fmla="*/ 4158 h 10000"/>
                  <a:gd name="connsiteX1177" fmla="*/ 9294 w 10000"/>
                  <a:gd name="connsiteY1177" fmla="*/ 4158 h 10000"/>
                  <a:gd name="connsiteX1178" fmla="*/ 9319 w 10000"/>
                  <a:gd name="connsiteY1178" fmla="*/ 4168 h 10000"/>
                  <a:gd name="connsiteX1179" fmla="*/ 9346 w 10000"/>
                  <a:gd name="connsiteY1179" fmla="*/ 4190 h 10000"/>
                  <a:gd name="connsiteX1180" fmla="*/ 9357 w 10000"/>
                  <a:gd name="connsiteY1180" fmla="*/ 4168 h 10000"/>
                  <a:gd name="connsiteX1181" fmla="*/ 9371 w 10000"/>
                  <a:gd name="connsiteY1181" fmla="*/ 4132 h 10000"/>
                  <a:gd name="connsiteX1182" fmla="*/ 9391 w 10000"/>
                  <a:gd name="connsiteY1182" fmla="*/ 4113 h 10000"/>
                  <a:gd name="connsiteX1183" fmla="*/ 9407 w 10000"/>
                  <a:gd name="connsiteY1183" fmla="*/ 4103 h 10000"/>
                  <a:gd name="connsiteX1184" fmla="*/ 9435 w 10000"/>
                  <a:gd name="connsiteY1184" fmla="*/ 4100 h 10000"/>
                  <a:gd name="connsiteX1185" fmla="*/ 9460 w 10000"/>
                  <a:gd name="connsiteY1185" fmla="*/ 4084 h 10000"/>
                  <a:gd name="connsiteX1186" fmla="*/ 9485 w 10000"/>
                  <a:gd name="connsiteY1186" fmla="*/ 4067 h 10000"/>
                  <a:gd name="connsiteX1187" fmla="*/ 9496 w 10000"/>
                  <a:gd name="connsiteY1187" fmla="*/ 4054 h 10000"/>
                  <a:gd name="connsiteX1188" fmla="*/ 9526 w 10000"/>
                  <a:gd name="connsiteY1188" fmla="*/ 4048 h 10000"/>
                  <a:gd name="connsiteX1189" fmla="*/ 9557 w 10000"/>
                  <a:gd name="connsiteY1189" fmla="*/ 4038 h 10000"/>
                  <a:gd name="connsiteX1190" fmla="*/ 9584 w 10000"/>
                  <a:gd name="connsiteY1190" fmla="*/ 4019 h 10000"/>
                  <a:gd name="connsiteX1191" fmla="*/ 9623 w 10000"/>
                  <a:gd name="connsiteY1191" fmla="*/ 4016 h 10000"/>
                  <a:gd name="connsiteX1192" fmla="*/ 9648 w 10000"/>
                  <a:gd name="connsiteY1192" fmla="*/ 4009 h 10000"/>
                  <a:gd name="connsiteX1193" fmla="*/ 9673 w 10000"/>
                  <a:gd name="connsiteY1193" fmla="*/ 4019 h 10000"/>
                  <a:gd name="connsiteX1194" fmla="*/ 9712 w 10000"/>
                  <a:gd name="connsiteY1194" fmla="*/ 4038 h 10000"/>
                  <a:gd name="connsiteX1195" fmla="*/ 9742 w 10000"/>
                  <a:gd name="connsiteY1195" fmla="*/ 4074 h 10000"/>
                  <a:gd name="connsiteX1196" fmla="*/ 9776 w 10000"/>
                  <a:gd name="connsiteY1196" fmla="*/ 4093 h 10000"/>
                  <a:gd name="connsiteX1197" fmla="*/ 9814 w 10000"/>
                  <a:gd name="connsiteY1197" fmla="*/ 4109 h 10000"/>
                  <a:gd name="connsiteX1198" fmla="*/ 9859 w 10000"/>
                  <a:gd name="connsiteY1198" fmla="*/ 4119 h 10000"/>
                  <a:gd name="connsiteX1199" fmla="*/ 9898 w 10000"/>
                  <a:gd name="connsiteY1199" fmla="*/ 4122 h 10000"/>
                  <a:gd name="connsiteX1200" fmla="*/ 9931 w 10000"/>
                  <a:gd name="connsiteY1200" fmla="*/ 4109 h 10000"/>
                  <a:gd name="connsiteX1201" fmla="*/ 9956 w 10000"/>
                  <a:gd name="connsiteY1201" fmla="*/ 4100 h 10000"/>
                  <a:gd name="connsiteX1202" fmla="*/ 9981 w 10000"/>
                  <a:gd name="connsiteY1202" fmla="*/ 4067 h 10000"/>
                  <a:gd name="connsiteX1203" fmla="*/ 9994 w 10000"/>
                  <a:gd name="connsiteY1203" fmla="*/ 4035 h 10000"/>
                  <a:gd name="connsiteX1204" fmla="*/ 10000 w 10000"/>
                  <a:gd name="connsiteY1204" fmla="*/ 3996 h 10000"/>
                  <a:gd name="connsiteX1205" fmla="*/ 9994 w 10000"/>
                  <a:gd name="connsiteY1205" fmla="*/ 3941 h 10000"/>
                  <a:gd name="connsiteX1206" fmla="*/ 9986 w 10000"/>
                  <a:gd name="connsiteY1206" fmla="*/ 3905 h 10000"/>
                  <a:gd name="connsiteX1207" fmla="*/ 9981 w 10000"/>
                  <a:gd name="connsiteY1207" fmla="*/ 3857 h 10000"/>
                  <a:gd name="connsiteX1208" fmla="*/ 9989 w 10000"/>
                  <a:gd name="connsiteY1208" fmla="*/ 3837 h 10000"/>
                  <a:gd name="connsiteX1209" fmla="*/ 9989 w 10000"/>
                  <a:gd name="connsiteY1209" fmla="*/ 3812 h 10000"/>
                  <a:gd name="connsiteX1210" fmla="*/ 9981 w 10000"/>
                  <a:gd name="connsiteY1210" fmla="*/ 3792 h 10000"/>
                  <a:gd name="connsiteX1211" fmla="*/ 9970 w 10000"/>
                  <a:gd name="connsiteY1211" fmla="*/ 3763 h 10000"/>
                  <a:gd name="connsiteX1212" fmla="*/ 9945 w 10000"/>
                  <a:gd name="connsiteY1212" fmla="*/ 3705 h 10000"/>
                  <a:gd name="connsiteX1213" fmla="*/ 9931 w 10000"/>
                  <a:gd name="connsiteY1213" fmla="*/ 3659 h 10000"/>
                  <a:gd name="connsiteX1214" fmla="*/ 9903 w 10000"/>
                  <a:gd name="connsiteY1214" fmla="*/ 3640 h 10000"/>
                  <a:gd name="connsiteX1215" fmla="*/ 9881 w 10000"/>
                  <a:gd name="connsiteY1215" fmla="*/ 3620 h 10000"/>
                  <a:gd name="connsiteX1216" fmla="*/ 9856 w 10000"/>
                  <a:gd name="connsiteY1216" fmla="*/ 3595 h 10000"/>
                  <a:gd name="connsiteX1217" fmla="*/ 9817 w 10000"/>
                  <a:gd name="connsiteY1217" fmla="*/ 3562 h 10000"/>
                  <a:gd name="connsiteX1218" fmla="*/ 9795 w 10000"/>
                  <a:gd name="connsiteY1218" fmla="*/ 3546 h 10000"/>
                  <a:gd name="connsiteX1219" fmla="*/ 9778 w 10000"/>
                  <a:gd name="connsiteY1219" fmla="*/ 3527 h 10000"/>
                  <a:gd name="connsiteX1220" fmla="*/ 9745 w 10000"/>
                  <a:gd name="connsiteY1220" fmla="*/ 3501 h 10000"/>
                  <a:gd name="connsiteX1221" fmla="*/ 9726 w 10000"/>
                  <a:gd name="connsiteY1221" fmla="*/ 3488 h 10000"/>
                  <a:gd name="connsiteX1222" fmla="*/ 9704 w 10000"/>
                  <a:gd name="connsiteY1222" fmla="*/ 3472 h 10000"/>
                  <a:gd name="connsiteX1223" fmla="*/ 9695 w 10000"/>
                  <a:gd name="connsiteY1223" fmla="*/ 3468 h 10000"/>
                  <a:gd name="connsiteX1224" fmla="*/ 9690 w 10000"/>
                  <a:gd name="connsiteY1224" fmla="*/ 3459 h 10000"/>
                  <a:gd name="connsiteX1225" fmla="*/ 9673 w 10000"/>
                  <a:gd name="connsiteY1225" fmla="*/ 3449 h 10000"/>
                  <a:gd name="connsiteX1226" fmla="*/ 9665 w 10000"/>
                  <a:gd name="connsiteY1226" fmla="*/ 3442 h 10000"/>
                  <a:gd name="connsiteX1227" fmla="*/ 9654 w 10000"/>
                  <a:gd name="connsiteY1227" fmla="*/ 3449 h 10000"/>
                  <a:gd name="connsiteX1228" fmla="*/ 9521 w 10000"/>
                  <a:gd name="connsiteY1228" fmla="*/ 3394 h 10000"/>
                  <a:gd name="connsiteX1229" fmla="*/ 9510 w 10000"/>
                  <a:gd name="connsiteY1229" fmla="*/ 3368 h 10000"/>
                  <a:gd name="connsiteX1230" fmla="*/ 9496 w 10000"/>
                  <a:gd name="connsiteY1230" fmla="*/ 3287 h 10000"/>
                  <a:gd name="connsiteX1231" fmla="*/ 9488 w 10000"/>
                  <a:gd name="connsiteY1231" fmla="*/ 3216 h 10000"/>
                  <a:gd name="connsiteX1232" fmla="*/ 9493 w 10000"/>
                  <a:gd name="connsiteY1232" fmla="*/ 3174 h 10000"/>
                  <a:gd name="connsiteX1233" fmla="*/ 9501 w 10000"/>
                  <a:gd name="connsiteY1233" fmla="*/ 3128 h 10000"/>
                  <a:gd name="connsiteX1234" fmla="*/ 9488 w 10000"/>
                  <a:gd name="connsiteY1234" fmla="*/ 3025 h 10000"/>
                  <a:gd name="connsiteX1235" fmla="*/ 9446 w 10000"/>
                  <a:gd name="connsiteY1235" fmla="*/ 2931 h 10000"/>
                  <a:gd name="connsiteX1236" fmla="*/ 9382 w 10000"/>
                  <a:gd name="connsiteY1236" fmla="*/ 2837 h 10000"/>
                  <a:gd name="connsiteX1237" fmla="*/ 9316 w 10000"/>
                  <a:gd name="connsiteY1237" fmla="*/ 2753 h 10000"/>
                  <a:gd name="connsiteX1238" fmla="*/ 9294 w 10000"/>
                  <a:gd name="connsiteY1238" fmla="*/ 2655 h 10000"/>
                  <a:gd name="connsiteX1239" fmla="*/ 9213 w 10000"/>
                  <a:gd name="connsiteY1239" fmla="*/ 2328 h 10000"/>
                  <a:gd name="connsiteX1240" fmla="*/ 9172 w 10000"/>
                  <a:gd name="connsiteY1240" fmla="*/ 2286 h 10000"/>
                  <a:gd name="connsiteX1241" fmla="*/ 9019 w 10000"/>
                  <a:gd name="connsiteY1241" fmla="*/ 2082 h 10000"/>
                  <a:gd name="connsiteX1242" fmla="*/ 8906 w 10000"/>
                  <a:gd name="connsiteY1242" fmla="*/ 1946 h 10000"/>
                  <a:gd name="connsiteX1243" fmla="*/ 8801 w 10000"/>
                  <a:gd name="connsiteY1243" fmla="*/ 1778 h 10000"/>
                  <a:gd name="connsiteX1244" fmla="*/ 8806 w 10000"/>
                  <a:gd name="connsiteY1244" fmla="*/ 1713 h 10000"/>
                  <a:gd name="connsiteX1245" fmla="*/ 8809 w 10000"/>
                  <a:gd name="connsiteY1245" fmla="*/ 1703 h 10000"/>
                  <a:gd name="connsiteX1246" fmla="*/ 8817 w 10000"/>
                  <a:gd name="connsiteY1246" fmla="*/ 1713 h 10000"/>
                  <a:gd name="connsiteX1247" fmla="*/ 8834 w 10000"/>
                  <a:gd name="connsiteY1247" fmla="*/ 1729 h 10000"/>
                  <a:gd name="connsiteX1248" fmla="*/ 8839 w 10000"/>
                  <a:gd name="connsiteY1248" fmla="*/ 1729 h 10000"/>
                  <a:gd name="connsiteX1249" fmla="*/ 8848 w 10000"/>
                  <a:gd name="connsiteY1249" fmla="*/ 1723 h 10000"/>
                  <a:gd name="connsiteX1250" fmla="*/ 8850 w 10000"/>
                  <a:gd name="connsiteY1250" fmla="*/ 1703 h 10000"/>
                  <a:gd name="connsiteX1251" fmla="*/ 8850 w 10000"/>
                  <a:gd name="connsiteY1251" fmla="*/ 1684 h 10000"/>
                  <a:gd name="connsiteX1252" fmla="*/ 8850 w 10000"/>
                  <a:gd name="connsiteY1252" fmla="*/ 1648 h 10000"/>
                  <a:gd name="connsiteX1253" fmla="*/ 8881 w 10000"/>
                  <a:gd name="connsiteY1253" fmla="*/ 1571 h 10000"/>
                  <a:gd name="connsiteX1254" fmla="*/ 8895 w 10000"/>
                  <a:gd name="connsiteY1254" fmla="*/ 1541 h 10000"/>
                  <a:gd name="connsiteX1255" fmla="*/ 8895 w 10000"/>
                  <a:gd name="connsiteY1255" fmla="*/ 1525 h 10000"/>
                  <a:gd name="connsiteX1256" fmla="*/ 8881 w 10000"/>
                  <a:gd name="connsiteY1256" fmla="*/ 1516 h 10000"/>
                  <a:gd name="connsiteX1257" fmla="*/ 8864 w 10000"/>
                  <a:gd name="connsiteY1257" fmla="*/ 1522 h 10000"/>
                  <a:gd name="connsiteX1258" fmla="*/ 8850 w 10000"/>
                  <a:gd name="connsiteY1258" fmla="*/ 1535 h 10000"/>
                  <a:gd name="connsiteX1259" fmla="*/ 8834 w 10000"/>
                  <a:gd name="connsiteY1259" fmla="*/ 1571 h 10000"/>
                  <a:gd name="connsiteX1260" fmla="*/ 8825 w 10000"/>
                  <a:gd name="connsiteY1260" fmla="*/ 1587 h 10000"/>
                  <a:gd name="connsiteX1261" fmla="*/ 8776 w 10000"/>
                  <a:gd name="connsiteY1261" fmla="*/ 1571 h 10000"/>
                  <a:gd name="connsiteX1262" fmla="*/ 8745 w 10000"/>
                  <a:gd name="connsiteY1262" fmla="*/ 1580 h 10000"/>
                  <a:gd name="connsiteX1263" fmla="*/ 8720 w 10000"/>
                  <a:gd name="connsiteY1263" fmla="*/ 1587 h 10000"/>
                  <a:gd name="connsiteX1264" fmla="*/ 8709 w 10000"/>
                  <a:gd name="connsiteY1264" fmla="*/ 1609 h 10000"/>
                  <a:gd name="connsiteX1265" fmla="*/ 8693 w 10000"/>
                  <a:gd name="connsiteY1265" fmla="*/ 1616 h 10000"/>
                  <a:gd name="connsiteX1266" fmla="*/ 8684 w 10000"/>
                  <a:gd name="connsiteY1266" fmla="*/ 1639 h 10000"/>
                  <a:gd name="connsiteX1267" fmla="*/ 8684 w 10000"/>
                  <a:gd name="connsiteY1267" fmla="*/ 1658 h 10000"/>
                  <a:gd name="connsiteX1268" fmla="*/ 8665 w 10000"/>
                  <a:gd name="connsiteY1268" fmla="*/ 1655 h 10000"/>
                  <a:gd name="connsiteX1269" fmla="*/ 8665 w 10000"/>
                  <a:gd name="connsiteY1269" fmla="*/ 1645 h 10000"/>
                  <a:gd name="connsiteX1270" fmla="*/ 8665 w 10000"/>
                  <a:gd name="connsiteY1270" fmla="*/ 1626 h 10000"/>
                  <a:gd name="connsiteX1271" fmla="*/ 8676 w 10000"/>
                  <a:gd name="connsiteY1271" fmla="*/ 1609 h 10000"/>
                  <a:gd name="connsiteX1272" fmla="*/ 8679 w 10000"/>
                  <a:gd name="connsiteY1272" fmla="*/ 1597 h 10000"/>
                  <a:gd name="connsiteX1273" fmla="*/ 8687 w 10000"/>
                  <a:gd name="connsiteY1273" fmla="*/ 1577 h 10000"/>
                  <a:gd name="connsiteX1274" fmla="*/ 8695 w 10000"/>
                  <a:gd name="connsiteY1274" fmla="*/ 1554 h 10000"/>
                  <a:gd name="connsiteX1275" fmla="*/ 8709 w 10000"/>
                  <a:gd name="connsiteY1275" fmla="*/ 1532 h 10000"/>
                  <a:gd name="connsiteX1276" fmla="*/ 8704 w 10000"/>
                  <a:gd name="connsiteY1276" fmla="*/ 1512 h 10000"/>
                  <a:gd name="connsiteX1277" fmla="*/ 8695 w 10000"/>
                  <a:gd name="connsiteY1277" fmla="*/ 1503 h 10000"/>
                  <a:gd name="connsiteX1278" fmla="*/ 8684 w 10000"/>
                  <a:gd name="connsiteY1278" fmla="*/ 1503 h 10000"/>
                  <a:gd name="connsiteX1279" fmla="*/ 8670 w 10000"/>
                  <a:gd name="connsiteY1279" fmla="*/ 1525 h 10000"/>
                  <a:gd name="connsiteX1280" fmla="*/ 8665 w 10000"/>
                  <a:gd name="connsiteY1280" fmla="*/ 1545 h 10000"/>
                  <a:gd name="connsiteX1281" fmla="*/ 8654 w 10000"/>
                  <a:gd name="connsiteY1281" fmla="*/ 1567 h 10000"/>
                  <a:gd name="connsiteX1282" fmla="*/ 8648 w 10000"/>
                  <a:gd name="connsiteY1282" fmla="*/ 1587 h 10000"/>
                  <a:gd name="connsiteX1283" fmla="*/ 8640 w 10000"/>
                  <a:gd name="connsiteY1283" fmla="*/ 1629 h 10000"/>
                  <a:gd name="connsiteX1284" fmla="*/ 8620 w 10000"/>
                  <a:gd name="connsiteY1284" fmla="*/ 1635 h 10000"/>
                  <a:gd name="connsiteX1285" fmla="*/ 8612 w 10000"/>
                  <a:gd name="connsiteY1285" fmla="*/ 1635 h 10000"/>
                  <a:gd name="connsiteX1286" fmla="*/ 8604 w 10000"/>
                  <a:gd name="connsiteY1286" fmla="*/ 1626 h 10000"/>
                  <a:gd name="connsiteX1287" fmla="*/ 8596 w 10000"/>
                  <a:gd name="connsiteY1287" fmla="*/ 1616 h 10000"/>
                  <a:gd name="connsiteX1288" fmla="*/ 8596 w 10000"/>
                  <a:gd name="connsiteY1288" fmla="*/ 1580 h 10000"/>
                  <a:gd name="connsiteX1289" fmla="*/ 8587 w 10000"/>
                  <a:gd name="connsiteY1289" fmla="*/ 1545 h 10000"/>
                  <a:gd name="connsiteX1290" fmla="*/ 8565 w 10000"/>
                  <a:gd name="connsiteY1290" fmla="*/ 1516 h 10000"/>
                  <a:gd name="connsiteX1291" fmla="*/ 8543 w 10000"/>
                  <a:gd name="connsiteY1291" fmla="*/ 1512 h 10000"/>
                  <a:gd name="connsiteX1292" fmla="*/ 8518 w 10000"/>
                  <a:gd name="connsiteY1292" fmla="*/ 1532 h 10000"/>
                  <a:gd name="connsiteX1293" fmla="*/ 8476 w 10000"/>
                  <a:gd name="connsiteY1293" fmla="*/ 1567 h 10000"/>
                  <a:gd name="connsiteX1294" fmla="*/ 8454 w 10000"/>
                  <a:gd name="connsiteY1294" fmla="*/ 1551 h 10000"/>
                  <a:gd name="connsiteX1295" fmla="*/ 8402 w 10000"/>
                  <a:gd name="connsiteY1295" fmla="*/ 1493 h 10000"/>
                  <a:gd name="connsiteX1296" fmla="*/ 8371 w 10000"/>
                  <a:gd name="connsiteY1296" fmla="*/ 1428 h 10000"/>
                  <a:gd name="connsiteX1297" fmla="*/ 8072 w 10000"/>
                  <a:gd name="connsiteY1297" fmla="*/ 1422 h 10000"/>
                  <a:gd name="connsiteX1298" fmla="*/ 7823 w 10000"/>
                  <a:gd name="connsiteY1298" fmla="*/ 1279 h 10000"/>
                  <a:gd name="connsiteX1299" fmla="*/ 7587 w 10000"/>
                  <a:gd name="connsiteY1299" fmla="*/ 1133 h 10000"/>
                  <a:gd name="connsiteX1300" fmla="*/ 7526 w 10000"/>
                  <a:gd name="connsiteY1300" fmla="*/ 1098 h 10000"/>
                  <a:gd name="connsiteX1301" fmla="*/ 7346 w 10000"/>
                  <a:gd name="connsiteY1301" fmla="*/ 991 h 10000"/>
                  <a:gd name="connsiteX1302" fmla="*/ 7321 w 10000"/>
                  <a:gd name="connsiteY1302" fmla="*/ 959 h 10000"/>
                  <a:gd name="connsiteX1303" fmla="*/ 7307 w 10000"/>
                  <a:gd name="connsiteY1303" fmla="*/ 871 h 10000"/>
                  <a:gd name="connsiteX1304" fmla="*/ 7224 w 10000"/>
                  <a:gd name="connsiteY1304" fmla="*/ 816 h 10000"/>
                  <a:gd name="connsiteX1305" fmla="*/ 7147 w 10000"/>
                  <a:gd name="connsiteY1305" fmla="*/ 787 h 10000"/>
                  <a:gd name="connsiteX1306" fmla="*/ 7080 w 10000"/>
                  <a:gd name="connsiteY1306" fmla="*/ 742 h 10000"/>
                  <a:gd name="connsiteX1307" fmla="*/ 7069 w 10000"/>
                  <a:gd name="connsiteY1307" fmla="*/ 767 h 10000"/>
                  <a:gd name="connsiteX1308" fmla="*/ 7033 w 10000"/>
                  <a:gd name="connsiteY1308" fmla="*/ 787 h 10000"/>
                  <a:gd name="connsiteX1309" fmla="*/ 6820 w 10000"/>
                  <a:gd name="connsiteY1309" fmla="*/ 878 h 10000"/>
                  <a:gd name="connsiteX1310" fmla="*/ 6726 w 10000"/>
                  <a:gd name="connsiteY1310" fmla="*/ 897 h 10000"/>
                  <a:gd name="connsiteX1311" fmla="*/ 6626 w 10000"/>
                  <a:gd name="connsiteY1311" fmla="*/ 955 h 10000"/>
                  <a:gd name="connsiteX1312" fmla="*/ 6582 w 10000"/>
                  <a:gd name="connsiteY1312" fmla="*/ 946 h 10000"/>
                  <a:gd name="connsiteX1313" fmla="*/ 6571 w 10000"/>
                  <a:gd name="connsiteY1313" fmla="*/ 955 h 10000"/>
                  <a:gd name="connsiteX1314" fmla="*/ 6507 w 10000"/>
                  <a:gd name="connsiteY1314" fmla="*/ 975 h 10000"/>
                  <a:gd name="connsiteX1315" fmla="*/ 6485 w 10000"/>
                  <a:gd name="connsiteY1315" fmla="*/ 975 h 10000"/>
                  <a:gd name="connsiteX1316" fmla="*/ 6476 w 10000"/>
                  <a:gd name="connsiteY1316" fmla="*/ 965 h 10000"/>
                  <a:gd name="connsiteX1317" fmla="*/ 6474 w 10000"/>
                  <a:gd name="connsiteY1317" fmla="*/ 936 h 10000"/>
                  <a:gd name="connsiteX1318" fmla="*/ 6452 w 10000"/>
                  <a:gd name="connsiteY1318" fmla="*/ 887 h 10000"/>
                  <a:gd name="connsiteX1319" fmla="*/ 6352 w 10000"/>
                  <a:gd name="connsiteY1319" fmla="*/ 767 h 10000"/>
                  <a:gd name="connsiteX1320" fmla="*/ 6313 w 10000"/>
                  <a:gd name="connsiteY1320" fmla="*/ 732 h 10000"/>
                  <a:gd name="connsiteX1321" fmla="*/ 6296 w 10000"/>
                  <a:gd name="connsiteY1321" fmla="*/ 690 h 10000"/>
                  <a:gd name="connsiteX1322" fmla="*/ 6271 w 10000"/>
                  <a:gd name="connsiteY1322" fmla="*/ 664 h 10000"/>
                  <a:gd name="connsiteX1323" fmla="*/ 6266 w 10000"/>
                  <a:gd name="connsiteY1323" fmla="*/ 654 h 10000"/>
                  <a:gd name="connsiteX1324" fmla="*/ 6111 w 10000"/>
                  <a:gd name="connsiteY1324" fmla="*/ 398 h 10000"/>
                  <a:gd name="connsiteX1325" fmla="*/ 5903 w 10000"/>
                  <a:gd name="connsiteY1325" fmla="*/ 408 h 10000"/>
                  <a:gd name="connsiteX1326" fmla="*/ 5837 w 10000"/>
                  <a:gd name="connsiteY1326" fmla="*/ 427 h 10000"/>
                  <a:gd name="connsiteX1327" fmla="*/ 5756 w 10000"/>
                  <a:gd name="connsiteY1327" fmla="*/ 453 h 10000"/>
                  <a:gd name="connsiteX1328" fmla="*/ 5681 w 10000"/>
                  <a:gd name="connsiteY1328" fmla="*/ 453 h 10000"/>
                  <a:gd name="connsiteX1329" fmla="*/ 5609 w 10000"/>
                  <a:gd name="connsiteY1329" fmla="*/ 447 h 10000"/>
                  <a:gd name="connsiteX1330" fmla="*/ 5554 w 10000"/>
                  <a:gd name="connsiteY1330" fmla="*/ 304 h 10000"/>
                  <a:gd name="connsiteX1331" fmla="*/ 5529 w 10000"/>
                  <a:gd name="connsiteY1331" fmla="*/ 301 h 10000"/>
                  <a:gd name="connsiteX1332" fmla="*/ 5393 w 10000"/>
                  <a:gd name="connsiteY1332" fmla="*/ 256 h 10000"/>
                  <a:gd name="connsiteX1333" fmla="*/ 5366 w 10000"/>
                  <a:gd name="connsiteY1333" fmla="*/ 220 h 10000"/>
                  <a:gd name="connsiteX1334" fmla="*/ 5249 w 10000"/>
                  <a:gd name="connsiteY1334" fmla="*/ 155 h 10000"/>
                  <a:gd name="connsiteX1335" fmla="*/ 5141 w 10000"/>
                  <a:gd name="connsiteY1335" fmla="*/ 52 h 10000"/>
                  <a:gd name="connsiteX1336" fmla="*/ 5116 w 10000"/>
                  <a:gd name="connsiteY1336" fmla="*/ 3 h 10000"/>
                  <a:gd name="connsiteX1337" fmla="*/ 5061 w 10000"/>
                  <a:gd name="connsiteY1337" fmla="*/ 0 h 10000"/>
                  <a:gd name="connsiteX1338" fmla="*/ 5036 w 10000"/>
                  <a:gd name="connsiteY1338" fmla="*/ 32 h 10000"/>
                  <a:gd name="connsiteX1339" fmla="*/ 4942 w 10000"/>
                  <a:gd name="connsiteY1339" fmla="*/ 133 h 10000"/>
                  <a:gd name="connsiteX1340" fmla="*/ 4900 w 10000"/>
                  <a:gd name="connsiteY1340" fmla="*/ 217 h 10000"/>
                  <a:gd name="connsiteX1341" fmla="*/ 4861 w 10000"/>
                  <a:gd name="connsiteY1341" fmla="*/ 198 h 10000"/>
                  <a:gd name="connsiteX1342" fmla="*/ 4795 w 10000"/>
                  <a:gd name="connsiteY1342" fmla="*/ 68 h 10000"/>
                  <a:gd name="connsiteX1343" fmla="*/ 4778 w 10000"/>
                  <a:gd name="connsiteY1343" fmla="*/ 62 h 10000"/>
                  <a:gd name="connsiteX1344" fmla="*/ 4765 w 10000"/>
                  <a:gd name="connsiteY1344" fmla="*/ 62 h 10000"/>
                  <a:gd name="connsiteX1345" fmla="*/ 4748 w 10000"/>
                  <a:gd name="connsiteY1345" fmla="*/ 68 h 10000"/>
                  <a:gd name="connsiteX1346" fmla="*/ 4673 w 10000"/>
                  <a:gd name="connsiteY1346" fmla="*/ 136 h 10000"/>
                  <a:gd name="connsiteX1347" fmla="*/ 4632 w 10000"/>
                  <a:gd name="connsiteY1347" fmla="*/ 201 h 10000"/>
                  <a:gd name="connsiteX1348" fmla="*/ 4623 w 10000"/>
                  <a:gd name="connsiteY1348" fmla="*/ 210 h 10000"/>
                  <a:gd name="connsiteX1349" fmla="*/ 4579 w 10000"/>
                  <a:gd name="connsiteY1349" fmla="*/ 220 h 10000"/>
                  <a:gd name="connsiteX1350" fmla="*/ 4479 w 10000"/>
                  <a:gd name="connsiteY1350" fmla="*/ 198 h 10000"/>
                  <a:gd name="connsiteX1351" fmla="*/ 4402 w 10000"/>
                  <a:gd name="connsiteY1351" fmla="*/ 165 h 10000"/>
                  <a:gd name="connsiteX1352" fmla="*/ 4374 w 10000"/>
                  <a:gd name="connsiteY1352" fmla="*/ 165 h 10000"/>
                  <a:gd name="connsiteX1353" fmla="*/ 4335 w 10000"/>
                  <a:gd name="connsiteY1353" fmla="*/ 172 h 10000"/>
                  <a:gd name="connsiteX1354" fmla="*/ 4302 w 10000"/>
                  <a:gd name="connsiteY1354" fmla="*/ 188 h 10000"/>
                  <a:gd name="connsiteX1355" fmla="*/ 4271 w 10000"/>
                  <a:gd name="connsiteY1355" fmla="*/ 220 h 10000"/>
                  <a:gd name="connsiteX1356" fmla="*/ 4238 w 10000"/>
                  <a:gd name="connsiteY1356" fmla="*/ 240 h 10000"/>
                  <a:gd name="connsiteX1357" fmla="*/ 4324 w 10000"/>
                  <a:gd name="connsiteY1357" fmla="*/ 1289 h 10000"/>
                  <a:gd name="connsiteX1358" fmla="*/ 3560 w 10000"/>
                  <a:gd name="connsiteY1358" fmla="*/ 7749 h 10000"/>
                  <a:gd name="connsiteX1359" fmla="*/ 3562 w 10000"/>
                  <a:gd name="connsiteY1359" fmla="*/ 7759 h 10000"/>
                  <a:gd name="connsiteX1360" fmla="*/ 3573 w 10000"/>
                  <a:gd name="connsiteY1360" fmla="*/ 7766 h 10000"/>
                  <a:gd name="connsiteX1361" fmla="*/ 3623 w 10000"/>
                  <a:gd name="connsiteY1361" fmla="*/ 7733 h 10000"/>
                  <a:gd name="connsiteX1362" fmla="*/ 4297 w 10000"/>
                  <a:gd name="connsiteY1362" fmla="*/ 7345 h 10000"/>
                  <a:gd name="connsiteX1363" fmla="*/ 4236 w 10000"/>
                  <a:gd name="connsiteY1363" fmla="*/ 6832 h 10000"/>
                  <a:gd name="connsiteX1364" fmla="*/ 3946 w 10000"/>
                  <a:gd name="connsiteY1364" fmla="*/ 6675 h 10000"/>
                  <a:gd name="connsiteX1365" fmla="*/ 3687 w 10000"/>
                  <a:gd name="connsiteY1365" fmla="*/ 7730 h 10000"/>
                  <a:gd name="connsiteX1366" fmla="*/ 3690 w 10000"/>
                  <a:gd name="connsiteY1366" fmla="*/ 7730 h 10000"/>
                  <a:gd name="connsiteX1367" fmla="*/ 3704 w 10000"/>
                  <a:gd name="connsiteY1367" fmla="*/ 7740 h 10000"/>
                  <a:gd name="connsiteX1368" fmla="*/ 3712 w 10000"/>
                  <a:gd name="connsiteY1368" fmla="*/ 7743 h 10000"/>
                  <a:gd name="connsiteX1369" fmla="*/ 3723 w 10000"/>
                  <a:gd name="connsiteY1369" fmla="*/ 7749 h 10000"/>
                  <a:gd name="connsiteX1370" fmla="*/ 3729 w 10000"/>
                  <a:gd name="connsiteY1370" fmla="*/ 7749 h 10000"/>
                  <a:gd name="connsiteX1371" fmla="*/ 3729 w 10000"/>
                  <a:gd name="connsiteY1371" fmla="*/ 7743 h 10000"/>
                  <a:gd name="connsiteX1372" fmla="*/ 3745 w 10000"/>
                  <a:gd name="connsiteY1372" fmla="*/ 7740 h 10000"/>
                  <a:gd name="connsiteX1373" fmla="*/ 3753 w 10000"/>
                  <a:gd name="connsiteY1373" fmla="*/ 7730 h 10000"/>
                  <a:gd name="connsiteX1374" fmla="*/ 3762 w 10000"/>
                  <a:gd name="connsiteY1374" fmla="*/ 7720 h 10000"/>
                  <a:gd name="connsiteX1375" fmla="*/ 3776 w 10000"/>
                  <a:gd name="connsiteY1375" fmla="*/ 7710 h 10000"/>
                  <a:gd name="connsiteX1376" fmla="*/ 3784 w 10000"/>
                  <a:gd name="connsiteY1376" fmla="*/ 7701 h 10000"/>
                  <a:gd name="connsiteX1377" fmla="*/ 3792 w 10000"/>
                  <a:gd name="connsiteY1377" fmla="*/ 7694 h 10000"/>
                  <a:gd name="connsiteX1378" fmla="*/ 4805 w 10000"/>
                  <a:gd name="connsiteY1378" fmla="*/ 7386 h 10000"/>
                  <a:gd name="connsiteX1379" fmla="*/ 3778 w 10000"/>
                  <a:gd name="connsiteY1379" fmla="*/ 7756 h 10000"/>
                  <a:gd name="connsiteX1380" fmla="*/ 3762 w 10000"/>
                  <a:gd name="connsiteY1380" fmla="*/ 7775 h 10000"/>
                  <a:gd name="connsiteX1381" fmla="*/ 3748 w 10000"/>
                  <a:gd name="connsiteY1381" fmla="*/ 7775 h 10000"/>
                  <a:gd name="connsiteX1382" fmla="*/ 3712 w 10000"/>
                  <a:gd name="connsiteY1382" fmla="*/ 8005 h 10000"/>
                  <a:gd name="connsiteX1383" fmla="*/ 3706 w 10000"/>
                  <a:gd name="connsiteY1383" fmla="*/ 8021 h 10000"/>
                  <a:gd name="connsiteX1384" fmla="*/ 3712 w 10000"/>
                  <a:gd name="connsiteY1384" fmla="*/ 8044 h 10000"/>
                  <a:gd name="connsiteX1385" fmla="*/ 3712 w 10000"/>
                  <a:gd name="connsiteY1385" fmla="*/ 8051 h 10000"/>
                  <a:gd name="connsiteX1386" fmla="*/ 3767 w 10000"/>
                  <a:gd name="connsiteY1386" fmla="*/ 8106 h 10000"/>
                  <a:gd name="connsiteX1387" fmla="*/ 3770 w 10000"/>
                  <a:gd name="connsiteY1387" fmla="*/ 8119 h 10000"/>
                  <a:gd name="connsiteX1388" fmla="*/ 3740 w 10000"/>
                  <a:gd name="connsiteY1388" fmla="*/ 8154 h 10000"/>
                  <a:gd name="connsiteX1389" fmla="*/ 3731 w 10000"/>
                  <a:gd name="connsiteY1389" fmla="*/ 8138 h 10000"/>
                  <a:gd name="connsiteX1390" fmla="*/ 3729 w 10000"/>
                  <a:gd name="connsiteY1390" fmla="*/ 8125 h 10000"/>
                  <a:gd name="connsiteX1391" fmla="*/ 3712 w 10000"/>
                  <a:gd name="connsiteY1391" fmla="*/ 8115 h 10000"/>
                  <a:gd name="connsiteX1392" fmla="*/ 3704 w 10000"/>
                  <a:gd name="connsiteY1392" fmla="*/ 8109 h 10000"/>
                  <a:gd name="connsiteX1393" fmla="*/ 3687 w 10000"/>
                  <a:gd name="connsiteY1393" fmla="*/ 8099 h 10000"/>
                  <a:gd name="connsiteX1394" fmla="*/ 3673 w 10000"/>
                  <a:gd name="connsiteY1394" fmla="*/ 8093 h 10000"/>
                  <a:gd name="connsiteX1395" fmla="*/ 3665 w 10000"/>
                  <a:gd name="connsiteY1395" fmla="*/ 8083 h 10000"/>
                  <a:gd name="connsiteX1396" fmla="*/ 3648 w 10000"/>
                  <a:gd name="connsiteY1396" fmla="*/ 8073 h 10000"/>
                  <a:gd name="connsiteX1397" fmla="*/ 3643 w 10000"/>
                  <a:gd name="connsiteY1397" fmla="*/ 8063 h 10000"/>
                  <a:gd name="connsiteX1398" fmla="*/ 3632 w 10000"/>
                  <a:gd name="connsiteY1398" fmla="*/ 8054 h 10000"/>
                  <a:gd name="connsiteX1399" fmla="*/ 3623 w 10000"/>
                  <a:gd name="connsiteY1399" fmla="*/ 8060 h 10000"/>
                  <a:gd name="connsiteX1400" fmla="*/ 3615 w 10000"/>
                  <a:gd name="connsiteY1400" fmla="*/ 8070 h 10000"/>
                  <a:gd name="connsiteX1401" fmla="*/ 3607 w 10000"/>
                  <a:gd name="connsiteY1401" fmla="*/ 8083 h 10000"/>
                  <a:gd name="connsiteX1402" fmla="*/ 5314 w 10000"/>
                  <a:gd name="connsiteY1402" fmla="*/ 7655 h 10000"/>
                  <a:gd name="connsiteX1403" fmla="*/ 3601 w 10000"/>
                  <a:gd name="connsiteY1403" fmla="*/ 8148 h 10000"/>
                  <a:gd name="connsiteX1404" fmla="*/ 3584 w 10000"/>
                  <a:gd name="connsiteY1404" fmla="*/ 8154 h 10000"/>
                  <a:gd name="connsiteX1405" fmla="*/ 5255 w 10000"/>
                  <a:gd name="connsiteY1405" fmla="*/ 7926 h 10000"/>
                  <a:gd name="connsiteX1406" fmla="*/ 4881 w 10000"/>
                  <a:gd name="connsiteY1406" fmla="*/ 8090 h 10000"/>
                  <a:gd name="connsiteX1407" fmla="*/ 3206 w 10000"/>
                  <a:gd name="connsiteY1407" fmla="*/ 8300 h 10000"/>
                  <a:gd name="connsiteX1408" fmla="*/ 2947 w 10000"/>
                  <a:gd name="connsiteY1408" fmla="*/ 8089 h 10000"/>
                  <a:gd name="connsiteX1409" fmla="*/ 3057 w 10000"/>
                  <a:gd name="connsiteY1409" fmla="*/ 7143 h 10000"/>
                  <a:gd name="connsiteX0" fmla="*/ 4324 w 10000"/>
                  <a:gd name="connsiteY0" fmla="*/ 1289 h 10000"/>
                  <a:gd name="connsiteX1" fmla="*/ 4296 w 10000"/>
                  <a:gd name="connsiteY1" fmla="*/ 1305 h 10000"/>
                  <a:gd name="connsiteX2" fmla="*/ 4285 w 10000"/>
                  <a:gd name="connsiteY2" fmla="*/ 1279 h 10000"/>
                  <a:gd name="connsiteX3" fmla="*/ 4244 w 10000"/>
                  <a:gd name="connsiteY3" fmla="*/ 1266 h 10000"/>
                  <a:gd name="connsiteX4" fmla="*/ 4208 w 10000"/>
                  <a:gd name="connsiteY4" fmla="*/ 1286 h 10000"/>
                  <a:gd name="connsiteX5" fmla="*/ 4172 w 10000"/>
                  <a:gd name="connsiteY5" fmla="*/ 1299 h 10000"/>
                  <a:gd name="connsiteX6" fmla="*/ 4150 w 10000"/>
                  <a:gd name="connsiteY6" fmla="*/ 1308 h 10000"/>
                  <a:gd name="connsiteX7" fmla="*/ 4139 w 10000"/>
                  <a:gd name="connsiteY7" fmla="*/ 1315 h 10000"/>
                  <a:gd name="connsiteX8" fmla="*/ 4125 w 10000"/>
                  <a:gd name="connsiteY8" fmla="*/ 1315 h 10000"/>
                  <a:gd name="connsiteX9" fmla="*/ 4119 w 10000"/>
                  <a:gd name="connsiteY9" fmla="*/ 1315 h 10000"/>
                  <a:gd name="connsiteX10" fmla="*/ 4111 w 10000"/>
                  <a:gd name="connsiteY10" fmla="*/ 1308 h 10000"/>
                  <a:gd name="connsiteX11" fmla="*/ 4100 w 10000"/>
                  <a:gd name="connsiteY11" fmla="*/ 1315 h 10000"/>
                  <a:gd name="connsiteX12" fmla="*/ 4075 w 10000"/>
                  <a:gd name="connsiteY12" fmla="*/ 1315 h 10000"/>
                  <a:gd name="connsiteX13" fmla="*/ 4058 w 10000"/>
                  <a:gd name="connsiteY13" fmla="*/ 1318 h 10000"/>
                  <a:gd name="connsiteX14" fmla="*/ 4044 w 10000"/>
                  <a:gd name="connsiteY14" fmla="*/ 1315 h 10000"/>
                  <a:gd name="connsiteX15" fmla="*/ 4042 w 10000"/>
                  <a:gd name="connsiteY15" fmla="*/ 1299 h 10000"/>
                  <a:gd name="connsiteX16" fmla="*/ 4014 w 10000"/>
                  <a:gd name="connsiteY16" fmla="*/ 1308 h 10000"/>
                  <a:gd name="connsiteX17" fmla="*/ 4011 w 10000"/>
                  <a:gd name="connsiteY17" fmla="*/ 1315 h 10000"/>
                  <a:gd name="connsiteX18" fmla="*/ 4011 w 10000"/>
                  <a:gd name="connsiteY18" fmla="*/ 1341 h 10000"/>
                  <a:gd name="connsiteX19" fmla="*/ 4019 w 10000"/>
                  <a:gd name="connsiteY19" fmla="*/ 1341 h 10000"/>
                  <a:gd name="connsiteX20" fmla="*/ 3997 w 10000"/>
                  <a:gd name="connsiteY20" fmla="*/ 1363 h 10000"/>
                  <a:gd name="connsiteX21" fmla="*/ 3986 w 10000"/>
                  <a:gd name="connsiteY21" fmla="*/ 1373 h 10000"/>
                  <a:gd name="connsiteX22" fmla="*/ 3981 w 10000"/>
                  <a:gd name="connsiteY22" fmla="*/ 1389 h 10000"/>
                  <a:gd name="connsiteX23" fmla="*/ 3981 w 10000"/>
                  <a:gd name="connsiteY23" fmla="*/ 1409 h 10000"/>
                  <a:gd name="connsiteX24" fmla="*/ 3981 w 10000"/>
                  <a:gd name="connsiteY24" fmla="*/ 1438 h 10000"/>
                  <a:gd name="connsiteX25" fmla="*/ 3961 w 10000"/>
                  <a:gd name="connsiteY25" fmla="*/ 1441 h 10000"/>
                  <a:gd name="connsiteX26" fmla="*/ 3942 w 10000"/>
                  <a:gd name="connsiteY26" fmla="*/ 1441 h 10000"/>
                  <a:gd name="connsiteX27" fmla="*/ 3914 w 10000"/>
                  <a:gd name="connsiteY27" fmla="*/ 1454 h 10000"/>
                  <a:gd name="connsiteX28" fmla="*/ 3892 w 10000"/>
                  <a:gd name="connsiteY28" fmla="*/ 1467 h 10000"/>
                  <a:gd name="connsiteX29" fmla="*/ 3867 w 10000"/>
                  <a:gd name="connsiteY29" fmla="*/ 1483 h 10000"/>
                  <a:gd name="connsiteX30" fmla="*/ 3845 w 10000"/>
                  <a:gd name="connsiteY30" fmla="*/ 1467 h 10000"/>
                  <a:gd name="connsiteX31" fmla="*/ 3850 w 10000"/>
                  <a:gd name="connsiteY31" fmla="*/ 1457 h 10000"/>
                  <a:gd name="connsiteX32" fmla="*/ 3864 w 10000"/>
                  <a:gd name="connsiteY32" fmla="*/ 1441 h 10000"/>
                  <a:gd name="connsiteX33" fmla="*/ 3859 w 10000"/>
                  <a:gd name="connsiteY33" fmla="*/ 1409 h 10000"/>
                  <a:gd name="connsiteX34" fmla="*/ 3842 w 10000"/>
                  <a:gd name="connsiteY34" fmla="*/ 1383 h 10000"/>
                  <a:gd name="connsiteX35" fmla="*/ 3825 w 10000"/>
                  <a:gd name="connsiteY35" fmla="*/ 1360 h 10000"/>
                  <a:gd name="connsiteX36" fmla="*/ 3809 w 10000"/>
                  <a:gd name="connsiteY36" fmla="*/ 1318 h 10000"/>
                  <a:gd name="connsiteX37" fmla="*/ 3787 w 10000"/>
                  <a:gd name="connsiteY37" fmla="*/ 1289 h 10000"/>
                  <a:gd name="connsiteX38" fmla="*/ 3759 w 10000"/>
                  <a:gd name="connsiteY38" fmla="*/ 1266 h 10000"/>
                  <a:gd name="connsiteX39" fmla="*/ 3740 w 10000"/>
                  <a:gd name="connsiteY39" fmla="*/ 1256 h 10000"/>
                  <a:gd name="connsiteX40" fmla="*/ 3715 w 10000"/>
                  <a:gd name="connsiteY40" fmla="*/ 1250 h 10000"/>
                  <a:gd name="connsiteX41" fmla="*/ 3687 w 10000"/>
                  <a:gd name="connsiteY41" fmla="*/ 1256 h 10000"/>
                  <a:gd name="connsiteX42" fmla="*/ 3681 w 10000"/>
                  <a:gd name="connsiteY42" fmla="*/ 1260 h 10000"/>
                  <a:gd name="connsiteX43" fmla="*/ 3670 w 10000"/>
                  <a:gd name="connsiteY43" fmla="*/ 1295 h 10000"/>
                  <a:gd name="connsiteX44" fmla="*/ 3651 w 10000"/>
                  <a:gd name="connsiteY44" fmla="*/ 1305 h 10000"/>
                  <a:gd name="connsiteX45" fmla="*/ 3640 w 10000"/>
                  <a:gd name="connsiteY45" fmla="*/ 1308 h 10000"/>
                  <a:gd name="connsiteX46" fmla="*/ 3626 w 10000"/>
                  <a:gd name="connsiteY46" fmla="*/ 1308 h 10000"/>
                  <a:gd name="connsiteX47" fmla="*/ 3632 w 10000"/>
                  <a:gd name="connsiteY47" fmla="*/ 1276 h 10000"/>
                  <a:gd name="connsiteX48" fmla="*/ 3609 w 10000"/>
                  <a:gd name="connsiteY48" fmla="*/ 1289 h 10000"/>
                  <a:gd name="connsiteX49" fmla="*/ 3593 w 10000"/>
                  <a:gd name="connsiteY49" fmla="*/ 1286 h 10000"/>
                  <a:gd name="connsiteX50" fmla="*/ 3590 w 10000"/>
                  <a:gd name="connsiteY50" fmla="*/ 1256 h 10000"/>
                  <a:gd name="connsiteX51" fmla="*/ 3584 w 10000"/>
                  <a:gd name="connsiteY51" fmla="*/ 1237 h 10000"/>
                  <a:gd name="connsiteX52" fmla="*/ 3573 w 10000"/>
                  <a:gd name="connsiteY52" fmla="*/ 1237 h 10000"/>
                  <a:gd name="connsiteX53" fmla="*/ 3554 w 10000"/>
                  <a:gd name="connsiteY53" fmla="*/ 1227 h 10000"/>
                  <a:gd name="connsiteX54" fmla="*/ 3546 w 10000"/>
                  <a:gd name="connsiteY54" fmla="*/ 1192 h 10000"/>
                  <a:gd name="connsiteX55" fmla="*/ 3529 w 10000"/>
                  <a:gd name="connsiteY55" fmla="*/ 1176 h 10000"/>
                  <a:gd name="connsiteX56" fmla="*/ 3512 w 10000"/>
                  <a:gd name="connsiteY56" fmla="*/ 1182 h 10000"/>
                  <a:gd name="connsiteX57" fmla="*/ 3485 w 10000"/>
                  <a:gd name="connsiteY57" fmla="*/ 1182 h 10000"/>
                  <a:gd name="connsiteX58" fmla="*/ 3463 w 10000"/>
                  <a:gd name="connsiteY58" fmla="*/ 1176 h 10000"/>
                  <a:gd name="connsiteX59" fmla="*/ 3449 w 10000"/>
                  <a:gd name="connsiteY59" fmla="*/ 1182 h 10000"/>
                  <a:gd name="connsiteX60" fmla="*/ 3432 w 10000"/>
                  <a:gd name="connsiteY60" fmla="*/ 1192 h 10000"/>
                  <a:gd name="connsiteX61" fmla="*/ 3454 w 10000"/>
                  <a:gd name="connsiteY61" fmla="*/ 1205 h 10000"/>
                  <a:gd name="connsiteX62" fmla="*/ 3463 w 10000"/>
                  <a:gd name="connsiteY62" fmla="*/ 1205 h 10000"/>
                  <a:gd name="connsiteX63" fmla="*/ 3488 w 10000"/>
                  <a:gd name="connsiteY63" fmla="*/ 1205 h 10000"/>
                  <a:gd name="connsiteX64" fmla="*/ 3488 w 10000"/>
                  <a:gd name="connsiteY64" fmla="*/ 1218 h 10000"/>
                  <a:gd name="connsiteX65" fmla="*/ 3493 w 10000"/>
                  <a:gd name="connsiteY65" fmla="*/ 1247 h 10000"/>
                  <a:gd name="connsiteX66" fmla="*/ 3512 w 10000"/>
                  <a:gd name="connsiteY66" fmla="*/ 1247 h 10000"/>
                  <a:gd name="connsiteX67" fmla="*/ 3518 w 10000"/>
                  <a:gd name="connsiteY67" fmla="*/ 1250 h 10000"/>
                  <a:gd name="connsiteX68" fmla="*/ 3521 w 10000"/>
                  <a:gd name="connsiteY68" fmla="*/ 1276 h 10000"/>
                  <a:gd name="connsiteX69" fmla="*/ 3543 w 10000"/>
                  <a:gd name="connsiteY69" fmla="*/ 1295 h 10000"/>
                  <a:gd name="connsiteX70" fmla="*/ 3546 w 10000"/>
                  <a:gd name="connsiteY70" fmla="*/ 1305 h 10000"/>
                  <a:gd name="connsiteX71" fmla="*/ 3543 w 10000"/>
                  <a:gd name="connsiteY71" fmla="*/ 1315 h 10000"/>
                  <a:gd name="connsiteX72" fmla="*/ 3543 w 10000"/>
                  <a:gd name="connsiteY72" fmla="*/ 1331 h 10000"/>
                  <a:gd name="connsiteX73" fmla="*/ 3554 w 10000"/>
                  <a:gd name="connsiteY73" fmla="*/ 1324 h 10000"/>
                  <a:gd name="connsiteX74" fmla="*/ 3560 w 10000"/>
                  <a:gd name="connsiteY74" fmla="*/ 1331 h 10000"/>
                  <a:gd name="connsiteX75" fmla="*/ 3582 w 10000"/>
                  <a:gd name="connsiteY75" fmla="*/ 1344 h 10000"/>
                  <a:gd name="connsiteX76" fmla="*/ 3598 w 10000"/>
                  <a:gd name="connsiteY76" fmla="*/ 1380 h 10000"/>
                  <a:gd name="connsiteX77" fmla="*/ 3607 w 10000"/>
                  <a:gd name="connsiteY77" fmla="*/ 1389 h 10000"/>
                  <a:gd name="connsiteX78" fmla="*/ 3623 w 10000"/>
                  <a:gd name="connsiteY78" fmla="*/ 1409 h 10000"/>
                  <a:gd name="connsiteX79" fmla="*/ 3634 w 10000"/>
                  <a:gd name="connsiteY79" fmla="*/ 1438 h 10000"/>
                  <a:gd name="connsiteX80" fmla="*/ 3632 w 10000"/>
                  <a:gd name="connsiteY80" fmla="*/ 1454 h 10000"/>
                  <a:gd name="connsiteX81" fmla="*/ 3618 w 10000"/>
                  <a:gd name="connsiteY81" fmla="*/ 1438 h 10000"/>
                  <a:gd name="connsiteX82" fmla="*/ 3598 w 10000"/>
                  <a:gd name="connsiteY82" fmla="*/ 1428 h 10000"/>
                  <a:gd name="connsiteX83" fmla="*/ 3582 w 10000"/>
                  <a:gd name="connsiteY83" fmla="*/ 1402 h 10000"/>
                  <a:gd name="connsiteX84" fmla="*/ 3562 w 10000"/>
                  <a:gd name="connsiteY84" fmla="*/ 1399 h 10000"/>
                  <a:gd name="connsiteX85" fmla="*/ 3546 w 10000"/>
                  <a:gd name="connsiteY85" fmla="*/ 1383 h 10000"/>
                  <a:gd name="connsiteX86" fmla="*/ 3510 w 10000"/>
                  <a:gd name="connsiteY86" fmla="*/ 1360 h 10000"/>
                  <a:gd name="connsiteX87" fmla="*/ 3485 w 10000"/>
                  <a:gd name="connsiteY87" fmla="*/ 1344 h 10000"/>
                  <a:gd name="connsiteX88" fmla="*/ 3454 w 10000"/>
                  <a:gd name="connsiteY88" fmla="*/ 1334 h 10000"/>
                  <a:gd name="connsiteX89" fmla="*/ 3429 w 10000"/>
                  <a:gd name="connsiteY89" fmla="*/ 1315 h 10000"/>
                  <a:gd name="connsiteX90" fmla="*/ 3416 w 10000"/>
                  <a:gd name="connsiteY90" fmla="*/ 1308 h 10000"/>
                  <a:gd name="connsiteX91" fmla="*/ 3399 w 10000"/>
                  <a:gd name="connsiteY91" fmla="*/ 1305 h 10000"/>
                  <a:gd name="connsiteX92" fmla="*/ 3382 w 10000"/>
                  <a:gd name="connsiteY92" fmla="*/ 1286 h 10000"/>
                  <a:gd name="connsiteX93" fmla="*/ 3380 w 10000"/>
                  <a:gd name="connsiteY93" fmla="*/ 1266 h 10000"/>
                  <a:gd name="connsiteX94" fmla="*/ 3388 w 10000"/>
                  <a:gd name="connsiteY94" fmla="*/ 1256 h 10000"/>
                  <a:gd name="connsiteX95" fmla="*/ 3407 w 10000"/>
                  <a:gd name="connsiteY95" fmla="*/ 1256 h 10000"/>
                  <a:gd name="connsiteX96" fmla="*/ 3396 w 10000"/>
                  <a:gd name="connsiteY96" fmla="*/ 1227 h 10000"/>
                  <a:gd name="connsiteX97" fmla="*/ 3382 w 10000"/>
                  <a:gd name="connsiteY97" fmla="*/ 1227 h 10000"/>
                  <a:gd name="connsiteX98" fmla="*/ 3360 w 10000"/>
                  <a:gd name="connsiteY98" fmla="*/ 1221 h 10000"/>
                  <a:gd name="connsiteX99" fmla="*/ 3349 w 10000"/>
                  <a:gd name="connsiteY99" fmla="*/ 1231 h 10000"/>
                  <a:gd name="connsiteX100" fmla="*/ 3352 w 10000"/>
                  <a:gd name="connsiteY100" fmla="*/ 1247 h 10000"/>
                  <a:gd name="connsiteX101" fmla="*/ 3341 w 10000"/>
                  <a:gd name="connsiteY101" fmla="*/ 1237 h 10000"/>
                  <a:gd name="connsiteX102" fmla="*/ 3335 w 10000"/>
                  <a:gd name="connsiteY102" fmla="*/ 1231 h 10000"/>
                  <a:gd name="connsiteX103" fmla="*/ 3307 w 10000"/>
                  <a:gd name="connsiteY103" fmla="*/ 1227 h 10000"/>
                  <a:gd name="connsiteX104" fmla="*/ 3294 w 10000"/>
                  <a:gd name="connsiteY104" fmla="*/ 1221 h 10000"/>
                  <a:gd name="connsiteX105" fmla="*/ 3271 w 10000"/>
                  <a:gd name="connsiteY105" fmla="*/ 1211 h 10000"/>
                  <a:gd name="connsiteX106" fmla="*/ 3252 w 10000"/>
                  <a:gd name="connsiteY106" fmla="*/ 1195 h 10000"/>
                  <a:gd name="connsiteX107" fmla="*/ 3235 w 10000"/>
                  <a:gd name="connsiteY107" fmla="*/ 1195 h 10000"/>
                  <a:gd name="connsiteX108" fmla="*/ 3235 w 10000"/>
                  <a:gd name="connsiteY108" fmla="*/ 1205 h 10000"/>
                  <a:gd name="connsiteX109" fmla="*/ 3219 w 10000"/>
                  <a:gd name="connsiteY109" fmla="*/ 1231 h 10000"/>
                  <a:gd name="connsiteX110" fmla="*/ 3213 w 10000"/>
                  <a:gd name="connsiteY110" fmla="*/ 1231 h 10000"/>
                  <a:gd name="connsiteX111" fmla="*/ 3183 w 10000"/>
                  <a:gd name="connsiteY111" fmla="*/ 1221 h 10000"/>
                  <a:gd name="connsiteX112" fmla="*/ 3175 w 10000"/>
                  <a:gd name="connsiteY112" fmla="*/ 1227 h 10000"/>
                  <a:gd name="connsiteX113" fmla="*/ 3163 w 10000"/>
                  <a:gd name="connsiteY113" fmla="*/ 1237 h 10000"/>
                  <a:gd name="connsiteX114" fmla="*/ 3158 w 10000"/>
                  <a:gd name="connsiteY114" fmla="*/ 1260 h 10000"/>
                  <a:gd name="connsiteX115" fmla="*/ 3158 w 10000"/>
                  <a:gd name="connsiteY115" fmla="*/ 1276 h 10000"/>
                  <a:gd name="connsiteX116" fmla="*/ 3163 w 10000"/>
                  <a:gd name="connsiteY116" fmla="*/ 1295 h 10000"/>
                  <a:gd name="connsiteX117" fmla="*/ 3166 w 10000"/>
                  <a:gd name="connsiteY117" fmla="*/ 1308 h 10000"/>
                  <a:gd name="connsiteX118" fmla="*/ 3158 w 10000"/>
                  <a:gd name="connsiteY118" fmla="*/ 1315 h 10000"/>
                  <a:gd name="connsiteX119" fmla="*/ 3133 w 10000"/>
                  <a:gd name="connsiteY119" fmla="*/ 1299 h 10000"/>
                  <a:gd name="connsiteX120" fmla="*/ 3114 w 10000"/>
                  <a:gd name="connsiteY120" fmla="*/ 1276 h 10000"/>
                  <a:gd name="connsiteX121" fmla="*/ 3078 w 10000"/>
                  <a:gd name="connsiteY121" fmla="*/ 1240 h 10000"/>
                  <a:gd name="connsiteX122" fmla="*/ 3044 w 10000"/>
                  <a:gd name="connsiteY122" fmla="*/ 1227 h 10000"/>
                  <a:gd name="connsiteX123" fmla="*/ 3033 w 10000"/>
                  <a:gd name="connsiteY123" fmla="*/ 1231 h 10000"/>
                  <a:gd name="connsiteX124" fmla="*/ 3036 w 10000"/>
                  <a:gd name="connsiteY124" fmla="*/ 1256 h 10000"/>
                  <a:gd name="connsiteX125" fmla="*/ 3044 w 10000"/>
                  <a:gd name="connsiteY125" fmla="*/ 1266 h 10000"/>
                  <a:gd name="connsiteX126" fmla="*/ 3044 w 10000"/>
                  <a:gd name="connsiteY126" fmla="*/ 1276 h 10000"/>
                  <a:gd name="connsiteX127" fmla="*/ 3036 w 10000"/>
                  <a:gd name="connsiteY127" fmla="*/ 1276 h 10000"/>
                  <a:gd name="connsiteX128" fmla="*/ 3028 w 10000"/>
                  <a:gd name="connsiteY128" fmla="*/ 1266 h 10000"/>
                  <a:gd name="connsiteX129" fmla="*/ 3025 w 10000"/>
                  <a:gd name="connsiteY129" fmla="*/ 1256 h 10000"/>
                  <a:gd name="connsiteX130" fmla="*/ 3008 w 10000"/>
                  <a:gd name="connsiteY130" fmla="*/ 1205 h 10000"/>
                  <a:gd name="connsiteX131" fmla="*/ 3000 w 10000"/>
                  <a:gd name="connsiteY131" fmla="*/ 1192 h 10000"/>
                  <a:gd name="connsiteX132" fmla="*/ 2994 w 10000"/>
                  <a:gd name="connsiteY132" fmla="*/ 1176 h 10000"/>
                  <a:gd name="connsiteX133" fmla="*/ 2986 w 10000"/>
                  <a:gd name="connsiteY133" fmla="*/ 1182 h 10000"/>
                  <a:gd name="connsiteX134" fmla="*/ 2981 w 10000"/>
                  <a:gd name="connsiteY134" fmla="*/ 1192 h 10000"/>
                  <a:gd name="connsiteX135" fmla="*/ 2970 w 10000"/>
                  <a:gd name="connsiteY135" fmla="*/ 1201 h 10000"/>
                  <a:gd name="connsiteX136" fmla="*/ 2956 w 10000"/>
                  <a:gd name="connsiteY136" fmla="*/ 1218 h 10000"/>
                  <a:gd name="connsiteX137" fmla="*/ 2939 w 10000"/>
                  <a:gd name="connsiteY137" fmla="*/ 1240 h 10000"/>
                  <a:gd name="connsiteX138" fmla="*/ 2928 w 10000"/>
                  <a:gd name="connsiteY138" fmla="*/ 1247 h 10000"/>
                  <a:gd name="connsiteX139" fmla="*/ 2922 w 10000"/>
                  <a:gd name="connsiteY139" fmla="*/ 1250 h 10000"/>
                  <a:gd name="connsiteX140" fmla="*/ 2911 w 10000"/>
                  <a:gd name="connsiteY140" fmla="*/ 1250 h 10000"/>
                  <a:gd name="connsiteX141" fmla="*/ 2884 w 10000"/>
                  <a:gd name="connsiteY141" fmla="*/ 1247 h 10000"/>
                  <a:gd name="connsiteX142" fmla="*/ 2864 w 10000"/>
                  <a:gd name="connsiteY142" fmla="*/ 1237 h 10000"/>
                  <a:gd name="connsiteX143" fmla="*/ 2848 w 10000"/>
                  <a:gd name="connsiteY143" fmla="*/ 1231 h 10000"/>
                  <a:gd name="connsiteX144" fmla="*/ 2834 w 10000"/>
                  <a:gd name="connsiteY144" fmla="*/ 1227 h 10000"/>
                  <a:gd name="connsiteX145" fmla="*/ 2831 w 10000"/>
                  <a:gd name="connsiteY145" fmla="*/ 1227 h 10000"/>
                  <a:gd name="connsiteX146" fmla="*/ 2831 w 10000"/>
                  <a:gd name="connsiteY146" fmla="*/ 1221 h 10000"/>
                  <a:gd name="connsiteX147" fmla="*/ 2825 w 10000"/>
                  <a:gd name="connsiteY147" fmla="*/ 1205 h 10000"/>
                  <a:gd name="connsiteX148" fmla="*/ 2823 w 10000"/>
                  <a:gd name="connsiteY148" fmla="*/ 1192 h 10000"/>
                  <a:gd name="connsiteX149" fmla="*/ 2817 w 10000"/>
                  <a:gd name="connsiteY149" fmla="*/ 1182 h 10000"/>
                  <a:gd name="connsiteX150" fmla="*/ 2814 w 10000"/>
                  <a:gd name="connsiteY150" fmla="*/ 1176 h 10000"/>
                  <a:gd name="connsiteX151" fmla="*/ 2792 w 10000"/>
                  <a:gd name="connsiteY151" fmla="*/ 1172 h 10000"/>
                  <a:gd name="connsiteX152" fmla="*/ 2759 w 10000"/>
                  <a:gd name="connsiteY152" fmla="*/ 1156 h 10000"/>
                  <a:gd name="connsiteX153" fmla="*/ 2734 w 10000"/>
                  <a:gd name="connsiteY153" fmla="*/ 1143 h 10000"/>
                  <a:gd name="connsiteX154" fmla="*/ 2695 w 10000"/>
                  <a:gd name="connsiteY154" fmla="*/ 1124 h 10000"/>
                  <a:gd name="connsiteX155" fmla="*/ 2670 w 10000"/>
                  <a:gd name="connsiteY155" fmla="*/ 1108 h 10000"/>
                  <a:gd name="connsiteX156" fmla="*/ 2645 w 10000"/>
                  <a:gd name="connsiteY156" fmla="*/ 1091 h 10000"/>
                  <a:gd name="connsiteX157" fmla="*/ 2618 w 10000"/>
                  <a:gd name="connsiteY157" fmla="*/ 1088 h 10000"/>
                  <a:gd name="connsiteX158" fmla="*/ 2576 w 10000"/>
                  <a:gd name="connsiteY158" fmla="*/ 1088 h 10000"/>
                  <a:gd name="connsiteX159" fmla="*/ 2551 w 10000"/>
                  <a:gd name="connsiteY159" fmla="*/ 1091 h 10000"/>
                  <a:gd name="connsiteX160" fmla="*/ 2521 w 10000"/>
                  <a:gd name="connsiteY160" fmla="*/ 1098 h 10000"/>
                  <a:gd name="connsiteX161" fmla="*/ 2493 w 10000"/>
                  <a:gd name="connsiteY161" fmla="*/ 1104 h 10000"/>
                  <a:gd name="connsiteX162" fmla="*/ 2468 w 10000"/>
                  <a:gd name="connsiteY162" fmla="*/ 1108 h 10000"/>
                  <a:gd name="connsiteX163" fmla="*/ 2404 w 10000"/>
                  <a:gd name="connsiteY163" fmla="*/ 1124 h 10000"/>
                  <a:gd name="connsiteX164" fmla="*/ 2366 w 10000"/>
                  <a:gd name="connsiteY164" fmla="*/ 1133 h 10000"/>
                  <a:gd name="connsiteX165" fmla="*/ 2346 w 10000"/>
                  <a:gd name="connsiteY165" fmla="*/ 1137 h 10000"/>
                  <a:gd name="connsiteX166" fmla="*/ 2294 w 10000"/>
                  <a:gd name="connsiteY166" fmla="*/ 1146 h 10000"/>
                  <a:gd name="connsiteX167" fmla="*/ 2249 w 10000"/>
                  <a:gd name="connsiteY167" fmla="*/ 1156 h 10000"/>
                  <a:gd name="connsiteX168" fmla="*/ 2230 w 10000"/>
                  <a:gd name="connsiteY168" fmla="*/ 1156 h 10000"/>
                  <a:gd name="connsiteX169" fmla="*/ 2222 w 10000"/>
                  <a:gd name="connsiteY169" fmla="*/ 1163 h 10000"/>
                  <a:gd name="connsiteX170" fmla="*/ 2194 w 10000"/>
                  <a:gd name="connsiteY170" fmla="*/ 1163 h 10000"/>
                  <a:gd name="connsiteX171" fmla="*/ 2172 w 10000"/>
                  <a:gd name="connsiteY171" fmla="*/ 1163 h 10000"/>
                  <a:gd name="connsiteX172" fmla="*/ 2147 w 10000"/>
                  <a:gd name="connsiteY172" fmla="*/ 1166 h 10000"/>
                  <a:gd name="connsiteX173" fmla="*/ 2108 w 10000"/>
                  <a:gd name="connsiteY173" fmla="*/ 1166 h 10000"/>
                  <a:gd name="connsiteX174" fmla="*/ 2083 w 10000"/>
                  <a:gd name="connsiteY174" fmla="*/ 1156 h 10000"/>
                  <a:gd name="connsiteX175" fmla="*/ 2042 w 10000"/>
                  <a:gd name="connsiteY175" fmla="*/ 1143 h 10000"/>
                  <a:gd name="connsiteX176" fmla="*/ 2011 w 10000"/>
                  <a:gd name="connsiteY176" fmla="*/ 1143 h 10000"/>
                  <a:gd name="connsiteX177" fmla="*/ 1994 w 10000"/>
                  <a:gd name="connsiteY177" fmla="*/ 1146 h 10000"/>
                  <a:gd name="connsiteX178" fmla="*/ 1967 w 10000"/>
                  <a:gd name="connsiteY178" fmla="*/ 1156 h 10000"/>
                  <a:gd name="connsiteX179" fmla="*/ 1903 w 10000"/>
                  <a:gd name="connsiteY179" fmla="*/ 1176 h 10000"/>
                  <a:gd name="connsiteX180" fmla="*/ 1873 w 10000"/>
                  <a:gd name="connsiteY180" fmla="*/ 1182 h 10000"/>
                  <a:gd name="connsiteX181" fmla="*/ 1850 w 10000"/>
                  <a:gd name="connsiteY181" fmla="*/ 1185 h 10000"/>
                  <a:gd name="connsiteX182" fmla="*/ 1842 w 10000"/>
                  <a:gd name="connsiteY182" fmla="*/ 1192 h 10000"/>
                  <a:gd name="connsiteX183" fmla="*/ 1823 w 10000"/>
                  <a:gd name="connsiteY183" fmla="*/ 1195 h 10000"/>
                  <a:gd name="connsiteX184" fmla="*/ 1814 w 10000"/>
                  <a:gd name="connsiteY184" fmla="*/ 1201 h 10000"/>
                  <a:gd name="connsiteX185" fmla="*/ 1792 w 10000"/>
                  <a:gd name="connsiteY185" fmla="*/ 1218 h 10000"/>
                  <a:gd name="connsiteX186" fmla="*/ 1767 w 10000"/>
                  <a:gd name="connsiteY186" fmla="*/ 1231 h 10000"/>
                  <a:gd name="connsiteX187" fmla="*/ 1717 w 10000"/>
                  <a:gd name="connsiteY187" fmla="*/ 1266 h 10000"/>
                  <a:gd name="connsiteX188" fmla="*/ 1695 w 10000"/>
                  <a:gd name="connsiteY188" fmla="*/ 1279 h 10000"/>
                  <a:gd name="connsiteX189" fmla="*/ 1654 w 10000"/>
                  <a:gd name="connsiteY189" fmla="*/ 1308 h 10000"/>
                  <a:gd name="connsiteX190" fmla="*/ 1620 w 10000"/>
                  <a:gd name="connsiteY190" fmla="*/ 1334 h 10000"/>
                  <a:gd name="connsiteX191" fmla="*/ 1590 w 10000"/>
                  <a:gd name="connsiteY191" fmla="*/ 1360 h 10000"/>
                  <a:gd name="connsiteX192" fmla="*/ 1565 w 10000"/>
                  <a:gd name="connsiteY192" fmla="*/ 1380 h 10000"/>
                  <a:gd name="connsiteX193" fmla="*/ 1532 w 10000"/>
                  <a:gd name="connsiteY193" fmla="*/ 1402 h 10000"/>
                  <a:gd name="connsiteX194" fmla="*/ 1501 w 10000"/>
                  <a:gd name="connsiteY194" fmla="*/ 1418 h 10000"/>
                  <a:gd name="connsiteX195" fmla="*/ 1460 w 10000"/>
                  <a:gd name="connsiteY195" fmla="*/ 1438 h 10000"/>
                  <a:gd name="connsiteX196" fmla="*/ 1435 w 10000"/>
                  <a:gd name="connsiteY196" fmla="*/ 1454 h 10000"/>
                  <a:gd name="connsiteX197" fmla="*/ 1421 w 10000"/>
                  <a:gd name="connsiteY197" fmla="*/ 1464 h 10000"/>
                  <a:gd name="connsiteX198" fmla="*/ 1380 w 10000"/>
                  <a:gd name="connsiteY198" fmla="*/ 1473 h 10000"/>
                  <a:gd name="connsiteX199" fmla="*/ 1324 w 10000"/>
                  <a:gd name="connsiteY199" fmla="*/ 1477 h 10000"/>
                  <a:gd name="connsiteX200" fmla="*/ 1274 w 10000"/>
                  <a:gd name="connsiteY200" fmla="*/ 1483 h 10000"/>
                  <a:gd name="connsiteX201" fmla="*/ 1244 w 10000"/>
                  <a:gd name="connsiteY201" fmla="*/ 1486 h 10000"/>
                  <a:gd name="connsiteX202" fmla="*/ 1233 w 10000"/>
                  <a:gd name="connsiteY202" fmla="*/ 1486 h 10000"/>
                  <a:gd name="connsiteX203" fmla="*/ 1197 w 10000"/>
                  <a:gd name="connsiteY203" fmla="*/ 1493 h 10000"/>
                  <a:gd name="connsiteX204" fmla="*/ 1180 w 10000"/>
                  <a:gd name="connsiteY204" fmla="*/ 1496 h 10000"/>
                  <a:gd name="connsiteX205" fmla="*/ 1169 w 10000"/>
                  <a:gd name="connsiteY205" fmla="*/ 1496 h 10000"/>
                  <a:gd name="connsiteX206" fmla="*/ 1161 w 10000"/>
                  <a:gd name="connsiteY206" fmla="*/ 1503 h 10000"/>
                  <a:gd name="connsiteX207" fmla="*/ 1155 w 10000"/>
                  <a:gd name="connsiteY207" fmla="*/ 1503 h 10000"/>
                  <a:gd name="connsiteX208" fmla="*/ 501 w 10000"/>
                  <a:gd name="connsiteY208" fmla="*/ 2277 h 10000"/>
                  <a:gd name="connsiteX209" fmla="*/ 396 w 10000"/>
                  <a:gd name="connsiteY209" fmla="*/ 2532 h 10000"/>
                  <a:gd name="connsiteX210" fmla="*/ 324 w 10000"/>
                  <a:gd name="connsiteY210" fmla="*/ 2759 h 10000"/>
                  <a:gd name="connsiteX211" fmla="*/ 274 w 10000"/>
                  <a:gd name="connsiteY211" fmla="*/ 2866 h 10000"/>
                  <a:gd name="connsiteX212" fmla="*/ 202 w 10000"/>
                  <a:gd name="connsiteY212" fmla="*/ 3008 h 10000"/>
                  <a:gd name="connsiteX213" fmla="*/ 211 w 10000"/>
                  <a:gd name="connsiteY213" fmla="*/ 3177 h 10000"/>
                  <a:gd name="connsiteX214" fmla="*/ 235 w 10000"/>
                  <a:gd name="connsiteY214" fmla="*/ 3368 h 10000"/>
                  <a:gd name="connsiteX215" fmla="*/ 266 w 10000"/>
                  <a:gd name="connsiteY215" fmla="*/ 3595 h 10000"/>
                  <a:gd name="connsiteX216" fmla="*/ 299 w 10000"/>
                  <a:gd name="connsiteY216" fmla="*/ 3831 h 10000"/>
                  <a:gd name="connsiteX217" fmla="*/ 305 w 10000"/>
                  <a:gd name="connsiteY217" fmla="*/ 3863 h 10000"/>
                  <a:gd name="connsiteX218" fmla="*/ 341 w 10000"/>
                  <a:gd name="connsiteY218" fmla="*/ 3941 h 10000"/>
                  <a:gd name="connsiteX219" fmla="*/ 186 w 10000"/>
                  <a:gd name="connsiteY219" fmla="*/ 3935 h 10000"/>
                  <a:gd name="connsiteX220" fmla="*/ 30 w 10000"/>
                  <a:gd name="connsiteY220" fmla="*/ 3925 h 10000"/>
                  <a:gd name="connsiteX221" fmla="*/ 0 w 10000"/>
                  <a:gd name="connsiteY221" fmla="*/ 4054 h 10000"/>
                  <a:gd name="connsiteX222" fmla="*/ 14 w 10000"/>
                  <a:gd name="connsiteY222" fmla="*/ 4152 h 10000"/>
                  <a:gd name="connsiteX223" fmla="*/ 22 w 10000"/>
                  <a:gd name="connsiteY223" fmla="*/ 4242 h 10000"/>
                  <a:gd name="connsiteX224" fmla="*/ 30 w 10000"/>
                  <a:gd name="connsiteY224" fmla="*/ 4291 h 10000"/>
                  <a:gd name="connsiteX225" fmla="*/ 102 w 10000"/>
                  <a:gd name="connsiteY225" fmla="*/ 4271 h 10000"/>
                  <a:gd name="connsiteX226" fmla="*/ 155 w 10000"/>
                  <a:gd name="connsiteY226" fmla="*/ 4262 h 10000"/>
                  <a:gd name="connsiteX227" fmla="*/ 410 w 10000"/>
                  <a:gd name="connsiteY227" fmla="*/ 4255 h 10000"/>
                  <a:gd name="connsiteX228" fmla="*/ 418 w 10000"/>
                  <a:gd name="connsiteY228" fmla="*/ 4385 h 10000"/>
                  <a:gd name="connsiteX229" fmla="*/ 429 w 10000"/>
                  <a:gd name="connsiteY229" fmla="*/ 4543 h 10000"/>
                  <a:gd name="connsiteX230" fmla="*/ 443 w 10000"/>
                  <a:gd name="connsiteY230" fmla="*/ 4585 h 10000"/>
                  <a:gd name="connsiteX231" fmla="*/ 465 w 10000"/>
                  <a:gd name="connsiteY231" fmla="*/ 4611 h 10000"/>
                  <a:gd name="connsiteX232" fmla="*/ 468 w 10000"/>
                  <a:gd name="connsiteY232" fmla="*/ 4621 h 10000"/>
                  <a:gd name="connsiteX233" fmla="*/ 474 w 10000"/>
                  <a:gd name="connsiteY233" fmla="*/ 4679 h 10000"/>
                  <a:gd name="connsiteX234" fmla="*/ 554 w 10000"/>
                  <a:gd name="connsiteY234" fmla="*/ 4738 h 10000"/>
                  <a:gd name="connsiteX235" fmla="*/ 637 w 10000"/>
                  <a:gd name="connsiteY235" fmla="*/ 4809 h 10000"/>
                  <a:gd name="connsiteX236" fmla="*/ 704 w 10000"/>
                  <a:gd name="connsiteY236" fmla="*/ 4851 h 10000"/>
                  <a:gd name="connsiteX237" fmla="*/ 740 w 10000"/>
                  <a:gd name="connsiteY237" fmla="*/ 4893 h 10000"/>
                  <a:gd name="connsiteX238" fmla="*/ 756 w 10000"/>
                  <a:gd name="connsiteY238" fmla="*/ 4896 h 10000"/>
                  <a:gd name="connsiteX239" fmla="*/ 767 w 10000"/>
                  <a:gd name="connsiteY239" fmla="*/ 4880 h 10000"/>
                  <a:gd name="connsiteX240" fmla="*/ 806 w 10000"/>
                  <a:gd name="connsiteY240" fmla="*/ 4945 h 10000"/>
                  <a:gd name="connsiteX241" fmla="*/ 886 w 10000"/>
                  <a:gd name="connsiteY241" fmla="*/ 5078 h 10000"/>
                  <a:gd name="connsiteX242" fmla="*/ 911 w 10000"/>
                  <a:gd name="connsiteY242" fmla="*/ 5130 h 10000"/>
                  <a:gd name="connsiteX243" fmla="*/ 920 w 10000"/>
                  <a:gd name="connsiteY243" fmla="*/ 5191 h 10000"/>
                  <a:gd name="connsiteX244" fmla="*/ 920 w 10000"/>
                  <a:gd name="connsiteY244" fmla="*/ 5220 h 10000"/>
                  <a:gd name="connsiteX245" fmla="*/ 911 w 10000"/>
                  <a:gd name="connsiteY245" fmla="*/ 5314 h 10000"/>
                  <a:gd name="connsiteX246" fmla="*/ 898 w 10000"/>
                  <a:gd name="connsiteY246" fmla="*/ 5369 h 10000"/>
                  <a:gd name="connsiteX247" fmla="*/ 895 w 10000"/>
                  <a:gd name="connsiteY247" fmla="*/ 5385 h 10000"/>
                  <a:gd name="connsiteX248" fmla="*/ 895 w 10000"/>
                  <a:gd name="connsiteY248" fmla="*/ 5405 h 10000"/>
                  <a:gd name="connsiteX249" fmla="*/ 898 w 10000"/>
                  <a:gd name="connsiteY249" fmla="*/ 5434 h 10000"/>
                  <a:gd name="connsiteX250" fmla="*/ 911 w 10000"/>
                  <a:gd name="connsiteY250" fmla="*/ 5463 h 10000"/>
                  <a:gd name="connsiteX251" fmla="*/ 920 w 10000"/>
                  <a:gd name="connsiteY251" fmla="*/ 5492 h 10000"/>
                  <a:gd name="connsiteX252" fmla="*/ 934 w 10000"/>
                  <a:gd name="connsiteY252" fmla="*/ 5518 h 10000"/>
                  <a:gd name="connsiteX253" fmla="*/ 1169 w 10000"/>
                  <a:gd name="connsiteY253" fmla="*/ 5738 h 10000"/>
                  <a:gd name="connsiteX254" fmla="*/ 1188 w 10000"/>
                  <a:gd name="connsiteY254" fmla="*/ 5755 h 10000"/>
                  <a:gd name="connsiteX255" fmla="*/ 1216 w 10000"/>
                  <a:gd name="connsiteY255" fmla="*/ 5758 h 10000"/>
                  <a:gd name="connsiteX256" fmla="*/ 1313 w 10000"/>
                  <a:gd name="connsiteY256" fmla="*/ 5774 h 10000"/>
                  <a:gd name="connsiteX257" fmla="*/ 1349 w 10000"/>
                  <a:gd name="connsiteY257" fmla="*/ 5787 h 10000"/>
                  <a:gd name="connsiteX258" fmla="*/ 1393 w 10000"/>
                  <a:gd name="connsiteY258" fmla="*/ 5793 h 10000"/>
                  <a:gd name="connsiteX259" fmla="*/ 1393 w 10000"/>
                  <a:gd name="connsiteY259" fmla="*/ 5797 h 10000"/>
                  <a:gd name="connsiteX260" fmla="*/ 1421 w 10000"/>
                  <a:gd name="connsiteY260" fmla="*/ 5810 h 10000"/>
                  <a:gd name="connsiteX261" fmla="*/ 1446 w 10000"/>
                  <a:gd name="connsiteY261" fmla="*/ 5829 h 10000"/>
                  <a:gd name="connsiteX262" fmla="*/ 1460 w 10000"/>
                  <a:gd name="connsiteY262" fmla="*/ 5842 h 10000"/>
                  <a:gd name="connsiteX263" fmla="*/ 1476 w 10000"/>
                  <a:gd name="connsiteY263" fmla="*/ 5848 h 10000"/>
                  <a:gd name="connsiteX264" fmla="*/ 1501 w 10000"/>
                  <a:gd name="connsiteY264" fmla="*/ 5852 h 10000"/>
                  <a:gd name="connsiteX265" fmla="*/ 1532 w 10000"/>
                  <a:gd name="connsiteY265" fmla="*/ 5887 h 10000"/>
                  <a:gd name="connsiteX266" fmla="*/ 1565 w 10000"/>
                  <a:gd name="connsiteY266" fmla="*/ 5942 h 10000"/>
                  <a:gd name="connsiteX267" fmla="*/ 1587 w 10000"/>
                  <a:gd name="connsiteY267" fmla="*/ 5972 h 10000"/>
                  <a:gd name="connsiteX268" fmla="*/ 1612 w 10000"/>
                  <a:gd name="connsiteY268" fmla="*/ 5955 h 10000"/>
                  <a:gd name="connsiteX269" fmla="*/ 1679 w 10000"/>
                  <a:gd name="connsiteY269" fmla="*/ 6049 h 10000"/>
                  <a:gd name="connsiteX270" fmla="*/ 1720 w 10000"/>
                  <a:gd name="connsiteY270" fmla="*/ 6108 h 10000"/>
                  <a:gd name="connsiteX271" fmla="*/ 1751 w 10000"/>
                  <a:gd name="connsiteY271" fmla="*/ 6133 h 10000"/>
                  <a:gd name="connsiteX272" fmla="*/ 1792 w 10000"/>
                  <a:gd name="connsiteY272" fmla="*/ 6169 h 10000"/>
                  <a:gd name="connsiteX273" fmla="*/ 1801 w 10000"/>
                  <a:gd name="connsiteY273" fmla="*/ 6172 h 10000"/>
                  <a:gd name="connsiteX274" fmla="*/ 1814 w 10000"/>
                  <a:gd name="connsiteY274" fmla="*/ 6286 h 10000"/>
                  <a:gd name="connsiteX275" fmla="*/ 1817 w 10000"/>
                  <a:gd name="connsiteY275" fmla="*/ 6331 h 10000"/>
                  <a:gd name="connsiteX276" fmla="*/ 1809 w 10000"/>
                  <a:gd name="connsiteY276" fmla="*/ 6444 h 10000"/>
                  <a:gd name="connsiteX277" fmla="*/ 1801 w 10000"/>
                  <a:gd name="connsiteY277" fmla="*/ 6499 h 10000"/>
                  <a:gd name="connsiteX278" fmla="*/ 1781 w 10000"/>
                  <a:gd name="connsiteY278" fmla="*/ 6522 h 10000"/>
                  <a:gd name="connsiteX279" fmla="*/ 1773 w 10000"/>
                  <a:gd name="connsiteY279" fmla="*/ 6541 h 10000"/>
                  <a:gd name="connsiteX280" fmla="*/ 1762 w 10000"/>
                  <a:gd name="connsiteY280" fmla="*/ 6571 h 10000"/>
                  <a:gd name="connsiteX281" fmla="*/ 1767 w 10000"/>
                  <a:gd name="connsiteY281" fmla="*/ 6622 h 10000"/>
                  <a:gd name="connsiteX282" fmla="*/ 1767 w 10000"/>
                  <a:gd name="connsiteY282" fmla="*/ 6665 h 10000"/>
                  <a:gd name="connsiteX283" fmla="*/ 1767 w 10000"/>
                  <a:gd name="connsiteY283" fmla="*/ 6694 h 10000"/>
                  <a:gd name="connsiteX284" fmla="*/ 1776 w 10000"/>
                  <a:gd name="connsiteY284" fmla="*/ 6726 h 10000"/>
                  <a:gd name="connsiteX285" fmla="*/ 1776 w 10000"/>
                  <a:gd name="connsiteY285" fmla="*/ 6745 h 10000"/>
                  <a:gd name="connsiteX286" fmla="*/ 1767 w 10000"/>
                  <a:gd name="connsiteY286" fmla="*/ 6765 h 10000"/>
                  <a:gd name="connsiteX287" fmla="*/ 1762 w 10000"/>
                  <a:gd name="connsiteY287" fmla="*/ 6804 h 10000"/>
                  <a:gd name="connsiteX288" fmla="*/ 1753 w 10000"/>
                  <a:gd name="connsiteY288" fmla="*/ 6839 h 10000"/>
                  <a:gd name="connsiteX289" fmla="*/ 1742 w 10000"/>
                  <a:gd name="connsiteY289" fmla="*/ 6849 h 10000"/>
                  <a:gd name="connsiteX290" fmla="*/ 1726 w 10000"/>
                  <a:gd name="connsiteY290" fmla="*/ 6849 h 10000"/>
                  <a:gd name="connsiteX291" fmla="*/ 1712 w 10000"/>
                  <a:gd name="connsiteY291" fmla="*/ 6852 h 10000"/>
                  <a:gd name="connsiteX292" fmla="*/ 1640 w 10000"/>
                  <a:gd name="connsiteY292" fmla="*/ 6953 h 10000"/>
                  <a:gd name="connsiteX293" fmla="*/ 1493 w 10000"/>
                  <a:gd name="connsiteY293" fmla="*/ 7105 h 10000"/>
                  <a:gd name="connsiteX294" fmla="*/ 1490 w 10000"/>
                  <a:gd name="connsiteY294" fmla="*/ 7124 h 10000"/>
                  <a:gd name="connsiteX295" fmla="*/ 1468 w 10000"/>
                  <a:gd name="connsiteY295" fmla="*/ 7137 h 10000"/>
                  <a:gd name="connsiteX296" fmla="*/ 1454 w 10000"/>
                  <a:gd name="connsiteY296" fmla="*/ 7144 h 10000"/>
                  <a:gd name="connsiteX297" fmla="*/ 1452 w 10000"/>
                  <a:gd name="connsiteY297" fmla="*/ 7157 h 10000"/>
                  <a:gd name="connsiteX298" fmla="*/ 1446 w 10000"/>
                  <a:gd name="connsiteY298" fmla="*/ 7199 h 10000"/>
                  <a:gd name="connsiteX299" fmla="*/ 1476 w 10000"/>
                  <a:gd name="connsiteY299" fmla="*/ 7247 h 10000"/>
                  <a:gd name="connsiteX300" fmla="*/ 1501 w 10000"/>
                  <a:gd name="connsiteY300" fmla="*/ 7270 h 10000"/>
                  <a:gd name="connsiteX301" fmla="*/ 1518 w 10000"/>
                  <a:gd name="connsiteY301" fmla="*/ 7286 h 10000"/>
                  <a:gd name="connsiteX302" fmla="*/ 1524 w 10000"/>
                  <a:gd name="connsiteY302" fmla="*/ 7306 h 10000"/>
                  <a:gd name="connsiteX303" fmla="*/ 1540 w 10000"/>
                  <a:gd name="connsiteY303" fmla="*/ 7322 h 10000"/>
                  <a:gd name="connsiteX304" fmla="*/ 1565 w 10000"/>
                  <a:gd name="connsiteY304" fmla="*/ 7325 h 10000"/>
                  <a:gd name="connsiteX305" fmla="*/ 1590 w 10000"/>
                  <a:gd name="connsiteY305" fmla="*/ 7332 h 10000"/>
                  <a:gd name="connsiteX306" fmla="*/ 1615 w 10000"/>
                  <a:gd name="connsiteY306" fmla="*/ 7345 h 10000"/>
                  <a:gd name="connsiteX307" fmla="*/ 1662 w 10000"/>
                  <a:gd name="connsiteY307" fmla="*/ 7370 h 10000"/>
                  <a:gd name="connsiteX308" fmla="*/ 1670 w 10000"/>
                  <a:gd name="connsiteY308" fmla="*/ 7351 h 10000"/>
                  <a:gd name="connsiteX309" fmla="*/ 1726 w 10000"/>
                  <a:gd name="connsiteY309" fmla="*/ 7354 h 10000"/>
                  <a:gd name="connsiteX310" fmla="*/ 1726 w 10000"/>
                  <a:gd name="connsiteY310" fmla="*/ 7400 h 10000"/>
                  <a:gd name="connsiteX311" fmla="*/ 1773 w 10000"/>
                  <a:gd name="connsiteY311" fmla="*/ 7409 h 10000"/>
                  <a:gd name="connsiteX312" fmla="*/ 1806 w 10000"/>
                  <a:gd name="connsiteY312" fmla="*/ 7416 h 10000"/>
                  <a:gd name="connsiteX313" fmla="*/ 1839 w 10000"/>
                  <a:gd name="connsiteY313" fmla="*/ 7403 h 10000"/>
                  <a:gd name="connsiteX314" fmla="*/ 1886 w 10000"/>
                  <a:gd name="connsiteY314" fmla="*/ 7403 h 10000"/>
                  <a:gd name="connsiteX315" fmla="*/ 1898 w 10000"/>
                  <a:gd name="connsiteY315" fmla="*/ 7403 h 10000"/>
                  <a:gd name="connsiteX316" fmla="*/ 1914 w 10000"/>
                  <a:gd name="connsiteY316" fmla="*/ 7494 h 10000"/>
                  <a:gd name="connsiteX317" fmla="*/ 1895 w 10000"/>
                  <a:gd name="connsiteY317" fmla="*/ 7523 h 10000"/>
                  <a:gd name="connsiteX318" fmla="*/ 1825 w 10000"/>
                  <a:gd name="connsiteY318" fmla="*/ 7617 h 10000"/>
                  <a:gd name="connsiteX319" fmla="*/ 1776 w 10000"/>
                  <a:gd name="connsiteY319" fmla="*/ 7691 h 10000"/>
                  <a:gd name="connsiteX320" fmla="*/ 1781 w 10000"/>
                  <a:gd name="connsiteY320" fmla="*/ 7723 h 10000"/>
                  <a:gd name="connsiteX321" fmla="*/ 1767 w 10000"/>
                  <a:gd name="connsiteY321" fmla="*/ 7759 h 10000"/>
                  <a:gd name="connsiteX322" fmla="*/ 1762 w 10000"/>
                  <a:gd name="connsiteY322" fmla="*/ 7817 h 10000"/>
                  <a:gd name="connsiteX323" fmla="*/ 1762 w 10000"/>
                  <a:gd name="connsiteY323" fmla="*/ 7856 h 10000"/>
                  <a:gd name="connsiteX324" fmla="*/ 1776 w 10000"/>
                  <a:gd name="connsiteY324" fmla="*/ 7892 h 10000"/>
                  <a:gd name="connsiteX325" fmla="*/ 1784 w 10000"/>
                  <a:gd name="connsiteY325" fmla="*/ 7902 h 10000"/>
                  <a:gd name="connsiteX326" fmla="*/ 1801 w 10000"/>
                  <a:gd name="connsiteY326" fmla="*/ 7908 h 10000"/>
                  <a:gd name="connsiteX327" fmla="*/ 1809 w 10000"/>
                  <a:gd name="connsiteY327" fmla="*/ 7911 h 10000"/>
                  <a:gd name="connsiteX328" fmla="*/ 1801 w 10000"/>
                  <a:gd name="connsiteY328" fmla="*/ 7940 h 10000"/>
                  <a:gd name="connsiteX329" fmla="*/ 1798 w 10000"/>
                  <a:gd name="connsiteY329" fmla="*/ 7979 h 10000"/>
                  <a:gd name="connsiteX330" fmla="*/ 1806 w 10000"/>
                  <a:gd name="connsiteY330" fmla="*/ 8002 h 10000"/>
                  <a:gd name="connsiteX331" fmla="*/ 1823 w 10000"/>
                  <a:gd name="connsiteY331" fmla="*/ 8021 h 10000"/>
                  <a:gd name="connsiteX332" fmla="*/ 1834 w 10000"/>
                  <a:gd name="connsiteY332" fmla="*/ 8044 h 10000"/>
                  <a:gd name="connsiteX333" fmla="*/ 1839 w 10000"/>
                  <a:gd name="connsiteY333" fmla="*/ 8073 h 10000"/>
                  <a:gd name="connsiteX334" fmla="*/ 1842 w 10000"/>
                  <a:gd name="connsiteY334" fmla="*/ 8106 h 10000"/>
                  <a:gd name="connsiteX335" fmla="*/ 1839 w 10000"/>
                  <a:gd name="connsiteY335" fmla="*/ 8144 h 10000"/>
                  <a:gd name="connsiteX336" fmla="*/ 1856 w 10000"/>
                  <a:gd name="connsiteY336" fmla="*/ 8164 h 10000"/>
                  <a:gd name="connsiteX337" fmla="*/ 1886 w 10000"/>
                  <a:gd name="connsiteY337" fmla="*/ 8193 h 10000"/>
                  <a:gd name="connsiteX338" fmla="*/ 1922 w 10000"/>
                  <a:gd name="connsiteY338" fmla="*/ 8206 h 10000"/>
                  <a:gd name="connsiteX339" fmla="*/ 1967 w 10000"/>
                  <a:gd name="connsiteY339" fmla="*/ 8203 h 10000"/>
                  <a:gd name="connsiteX340" fmla="*/ 1986 w 10000"/>
                  <a:gd name="connsiteY340" fmla="*/ 8212 h 10000"/>
                  <a:gd name="connsiteX341" fmla="*/ 2000 w 10000"/>
                  <a:gd name="connsiteY341" fmla="*/ 8232 h 10000"/>
                  <a:gd name="connsiteX342" fmla="*/ 2033 w 10000"/>
                  <a:gd name="connsiteY342" fmla="*/ 8258 h 10000"/>
                  <a:gd name="connsiteX343" fmla="*/ 2050 w 10000"/>
                  <a:gd name="connsiteY343" fmla="*/ 8271 h 10000"/>
                  <a:gd name="connsiteX344" fmla="*/ 2089 w 10000"/>
                  <a:gd name="connsiteY344" fmla="*/ 8280 h 10000"/>
                  <a:gd name="connsiteX345" fmla="*/ 2122 w 10000"/>
                  <a:gd name="connsiteY345" fmla="*/ 8300 h 10000"/>
                  <a:gd name="connsiteX346" fmla="*/ 2163 w 10000"/>
                  <a:gd name="connsiteY346" fmla="*/ 8332 h 10000"/>
                  <a:gd name="connsiteX347" fmla="*/ 2172 w 10000"/>
                  <a:gd name="connsiteY347" fmla="*/ 8335 h 10000"/>
                  <a:gd name="connsiteX348" fmla="*/ 2177 w 10000"/>
                  <a:gd name="connsiteY348" fmla="*/ 8345 h 10000"/>
                  <a:gd name="connsiteX349" fmla="*/ 2163 w 10000"/>
                  <a:gd name="connsiteY349" fmla="*/ 8371 h 10000"/>
                  <a:gd name="connsiteX350" fmla="*/ 2139 w 10000"/>
                  <a:gd name="connsiteY350" fmla="*/ 8423 h 10000"/>
                  <a:gd name="connsiteX351" fmla="*/ 2130 w 10000"/>
                  <a:gd name="connsiteY351" fmla="*/ 8439 h 10000"/>
                  <a:gd name="connsiteX352" fmla="*/ 2105 w 10000"/>
                  <a:gd name="connsiteY352" fmla="*/ 8446 h 10000"/>
                  <a:gd name="connsiteX353" fmla="*/ 2080 w 10000"/>
                  <a:gd name="connsiteY353" fmla="*/ 8449 h 10000"/>
                  <a:gd name="connsiteX354" fmla="*/ 2075 w 10000"/>
                  <a:gd name="connsiteY354" fmla="*/ 8459 h 10000"/>
                  <a:gd name="connsiteX355" fmla="*/ 2072 w 10000"/>
                  <a:gd name="connsiteY355" fmla="*/ 8475 h 10000"/>
                  <a:gd name="connsiteX356" fmla="*/ 2080 w 10000"/>
                  <a:gd name="connsiteY356" fmla="*/ 8484 h 10000"/>
                  <a:gd name="connsiteX357" fmla="*/ 2100 w 10000"/>
                  <a:gd name="connsiteY357" fmla="*/ 8475 h 10000"/>
                  <a:gd name="connsiteX358" fmla="*/ 2141 w 10000"/>
                  <a:gd name="connsiteY358" fmla="*/ 8478 h 10000"/>
                  <a:gd name="connsiteX359" fmla="*/ 2172 w 10000"/>
                  <a:gd name="connsiteY359" fmla="*/ 8475 h 10000"/>
                  <a:gd name="connsiteX360" fmla="*/ 2188 w 10000"/>
                  <a:gd name="connsiteY360" fmla="*/ 8475 h 10000"/>
                  <a:gd name="connsiteX361" fmla="*/ 2222 w 10000"/>
                  <a:gd name="connsiteY361" fmla="*/ 8497 h 10000"/>
                  <a:gd name="connsiteX362" fmla="*/ 2252 w 10000"/>
                  <a:gd name="connsiteY362" fmla="*/ 8514 h 10000"/>
                  <a:gd name="connsiteX363" fmla="*/ 2274 w 10000"/>
                  <a:gd name="connsiteY363" fmla="*/ 8514 h 10000"/>
                  <a:gd name="connsiteX364" fmla="*/ 2299 w 10000"/>
                  <a:gd name="connsiteY364" fmla="*/ 8504 h 10000"/>
                  <a:gd name="connsiteX365" fmla="*/ 2310 w 10000"/>
                  <a:gd name="connsiteY365" fmla="*/ 8504 h 10000"/>
                  <a:gd name="connsiteX366" fmla="*/ 2319 w 10000"/>
                  <a:gd name="connsiteY366" fmla="*/ 8484 h 10000"/>
                  <a:gd name="connsiteX367" fmla="*/ 2338 w 10000"/>
                  <a:gd name="connsiteY367" fmla="*/ 8494 h 10000"/>
                  <a:gd name="connsiteX368" fmla="*/ 2338 w 10000"/>
                  <a:gd name="connsiteY368" fmla="*/ 8552 h 10000"/>
                  <a:gd name="connsiteX369" fmla="*/ 2366 w 10000"/>
                  <a:gd name="connsiteY369" fmla="*/ 8572 h 10000"/>
                  <a:gd name="connsiteX370" fmla="*/ 2382 w 10000"/>
                  <a:gd name="connsiteY370" fmla="*/ 8582 h 10000"/>
                  <a:gd name="connsiteX371" fmla="*/ 2435 w 10000"/>
                  <a:gd name="connsiteY371" fmla="*/ 8552 h 10000"/>
                  <a:gd name="connsiteX372" fmla="*/ 2443 w 10000"/>
                  <a:gd name="connsiteY372" fmla="*/ 8552 h 10000"/>
                  <a:gd name="connsiteX373" fmla="*/ 2454 w 10000"/>
                  <a:gd name="connsiteY373" fmla="*/ 8552 h 10000"/>
                  <a:gd name="connsiteX374" fmla="*/ 2471 w 10000"/>
                  <a:gd name="connsiteY374" fmla="*/ 8546 h 10000"/>
                  <a:gd name="connsiteX375" fmla="*/ 2488 w 10000"/>
                  <a:gd name="connsiteY375" fmla="*/ 8536 h 10000"/>
                  <a:gd name="connsiteX376" fmla="*/ 2501 w 10000"/>
                  <a:gd name="connsiteY376" fmla="*/ 8533 h 10000"/>
                  <a:gd name="connsiteX377" fmla="*/ 2512 w 10000"/>
                  <a:gd name="connsiteY377" fmla="*/ 8533 h 10000"/>
                  <a:gd name="connsiteX378" fmla="*/ 2521 w 10000"/>
                  <a:gd name="connsiteY378" fmla="*/ 8546 h 10000"/>
                  <a:gd name="connsiteX379" fmla="*/ 2521 w 10000"/>
                  <a:gd name="connsiteY379" fmla="*/ 8572 h 10000"/>
                  <a:gd name="connsiteX380" fmla="*/ 2535 w 10000"/>
                  <a:gd name="connsiteY380" fmla="*/ 8588 h 10000"/>
                  <a:gd name="connsiteX381" fmla="*/ 2551 w 10000"/>
                  <a:gd name="connsiteY381" fmla="*/ 8582 h 10000"/>
                  <a:gd name="connsiteX382" fmla="*/ 2560 w 10000"/>
                  <a:gd name="connsiteY382" fmla="*/ 8582 h 10000"/>
                  <a:gd name="connsiteX383" fmla="*/ 2573 w 10000"/>
                  <a:gd name="connsiteY383" fmla="*/ 8588 h 10000"/>
                  <a:gd name="connsiteX384" fmla="*/ 2584 w 10000"/>
                  <a:gd name="connsiteY384" fmla="*/ 8591 h 10000"/>
                  <a:gd name="connsiteX385" fmla="*/ 2590 w 10000"/>
                  <a:gd name="connsiteY385" fmla="*/ 8598 h 10000"/>
                  <a:gd name="connsiteX386" fmla="*/ 2598 w 10000"/>
                  <a:gd name="connsiteY386" fmla="*/ 8608 h 10000"/>
                  <a:gd name="connsiteX387" fmla="*/ 2607 w 10000"/>
                  <a:gd name="connsiteY387" fmla="*/ 8617 h 10000"/>
                  <a:gd name="connsiteX388" fmla="*/ 2618 w 10000"/>
                  <a:gd name="connsiteY388" fmla="*/ 8617 h 10000"/>
                  <a:gd name="connsiteX389" fmla="*/ 2640 w 10000"/>
                  <a:gd name="connsiteY389" fmla="*/ 8608 h 10000"/>
                  <a:gd name="connsiteX390" fmla="*/ 2670 w 10000"/>
                  <a:gd name="connsiteY390" fmla="*/ 8598 h 10000"/>
                  <a:gd name="connsiteX391" fmla="*/ 2673 w 10000"/>
                  <a:gd name="connsiteY391" fmla="*/ 8598 h 10000"/>
                  <a:gd name="connsiteX392" fmla="*/ 2690 w 10000"/>
                  <a:gd name="connsiteY392" fmla="*/ 8598 h 10000"/>
                  <a:gd name="connsiteX393" fmla="*/ 2698 w 10000"/>
                  <a:gd name="connsiteY393" fmla="*/ 8598 h 10000"/>
                  <a:gd name="connsiteX394" fmla="*/ 2712 w 10000"/>
                  <a:gd name="connsiteY394" fmla="*/ 8598 h 10000"/>
                  <a:gd name="connsiteX395" fmla="*/ 2726 w 10000"/>
                  <a:gd name="connsiteY395" fmla="*/ 8591 h 10000"/>
                  <a:gd name="connsiteX396" fmla="*/ 2737 w 10000"/>
                  <a:gd name="connsiteY396" fmla="*/ 8588 h 10000"/>
                  <a:gd name="connsiteX397" fmla="*/ 2759 w 10000"/>
                  <a:gd name="connsiteY397" fmla="*/ 8582 h 10000"/>
                  <a:gd name="connsiteX398" fmla="*/ 2770 w 10000"/>
                  <a:gd name="connsiteY398" fmla="*/ 8578 h 10000"/>
                  <a:gd name="connsiteX399" fmla="*/ 2784 w 10000"/>
                  <a:gd name="connsiteY399" fmla="*/ 8572 h 10000"/>
                  <a:gd name="connsiteX400" fmla="*/ 2795 w 10000"/>
                  <a:gd name="connsiteY400" fmla="*/ 8572 h 10000"/>
                  <a:gd name="connsiteX401" fmla="*/ 2803 w 10000"/>
                  <a:gd name="connsiteY401" fmla="*/ 8588 h 10000"/>
                  <a:gd name="connsiteX402" fmla="*/ 2803 w 10000"/>
                  <a:gd name="connsiteY402" fmla="*/ 8591 h 10000"/>
                  <a:gd name="connsiteX403" fmla="*/ 2803 w 10000"/>
                  <a:gd name="connsiteY403" fmla="*/ 8601 h 10000"/>
                  <a:gd name="connsiteX404" fmla="*/ 2809 w 10000"/>
                  <a:gd name="connsiteY404" fmla="*/ 8601 h 10000"/>
                  <a:gd name="connsiteX405" fmla="*/ 2823 w 10000"/>
                  <a:gd name="connsiteY405" fmla="*/ 8598 h 10000"/>
                  <a:gd name="connsiteX406" fmla="*/ 2831 w 10000"/>
                  <a:gd name="connsiteY406" fmla="*/ 8598 h 10000"/>
                  <a:gd name="connsiteX407" fmla="*/ 2839 w 10000"/>
                  <a:gd name="connsiteY407" fmla="*/ 8601 h 10000"/>
                  <a:gd name="connsiteX408" fmla="*/ 2848 w 10000"/>
                  <a:gd name="connsiteY408" fmla="*/ 8598 h 10000"/>
                  <a:gd name="connsiteX409" fmla="*/ 2856 w 10000"/>
                  <a:gd name="connsiteY409" fmla="*/ 8601 h 10000"/>
                  <a:gd name="connsiteX410" fmla="*/ 2859 w 10000"/>
                  <a:gd name="connsiteY410" fmla="*/ 8601 h 10000"/>
                  <a:gd name="connsiteX411" fmla="*/ 2864 w 10000"/>
                  <a:gd name="connsiteY411" fmla="*/ 8598 h 10000"/>
                  <a:gd name="connsiteX412" fmla="*/ 2889 w 10000"/>
                  <a:gd name="connsiteY412" fmla="*/ 8611 h 10000"/>
                  <a:gd name="connsiteX413" fmla="*/ 2906 w 10000"/>
                  <a:gd name="connsiteY413" fmla="*/ 8620 h 10000"/>
                  <a:gd name="connsiteX414" fmla="*/ 2914 w 10000"/>
                  <a:gd name="connsiteY414" fmla="*/ 8627 h 10000"/>
                  <a:gd name="connsiteX415" fmla="*/ 2920 w 10000"/>
                  <a:gd name="connsiteY415" fmla="*/ 8640 h 10000"/>
                  <a:gd name="connsiteX416" fmla="*/ 2922 w 10000"/>
                  <a:gd name="connsiteY416" fmla="*/ 8666 h 10000"/>
                  <a:gd name="connsiteX417" fmla="*/ 2922 w 10000"/>
                  <a:gd name="connsiteY417" fmla="*/ 8692 h 10000"/>
                  <a:gd name="connsiteX418" fmla="*/ 2939 w 10000"/>
                  <a:gd name="connsiteY418" fmla="*/ 8695 h 10000"/>
                  <a:gd name="connsiteX419" fmla="*/ 2953 w 10000"/>
                  <a:gd name="connsiteY419" fmla="*/ 8695 h 10000"/>
                  <a:gd name="connsiteX420" fmla="*/ 2961 w 10000"/>
                  <a:gd name="connsiteY420" fmla="*/ 8695 h 10000"/>
                  <a:gd name="connsiteX421" fmla="*/ 2972 w 10000"/>
                  <a:gd name="connsiteY421" fmla="*/ 8692 h 10000"/>
                  <a:gd name="connsiteX422" fmla="*/ 2981 w 10000"/>
                  <a:gd name="connsiteY422" fmla="*/ 8685 h 10000"/>
                  <a:gd name="connsiteX423" fmla="*/ 2989 w 10000"/>
                  <a:gd name="connsiteY423" fmla="*/ 8685 h 10000"/>
                  <a:gd name="connsiteX424" fmla="*/ 3008 w 10000"/>
                  <a:gd name="connsiteY424" fmla="*/ 8685 h 10000"/>
                  <a:gd name="connsiteX425" fmla="*/ 3028 w 10000"/>
                  <a:gd name="connsiteY425" fmla="*/ 8695 h 10000"/>
                  <a:gd name="connsiteX426" fmla="*/ 3042 w 10000"/>
                  <a:gd name="connsiteY426" fmla="*/ 8695 h 10000"/>
                  <a:gd name="connsiteX427" fmla="*/ 3053 w 10000"/>
                  <a:gd name="connsiteY427" fmla="*/ 8676 h 10000"/>
                  <a:gd name="connsiteX428" fmla="*/ 3061 w 10000"/>
                  <a:gd name="connsiteY428" fmla="*/ 8666 h 10000"/>
                  <a:gd name="connsiteX429" fmla="*/ 3066 w 10000"/>
                  <a:gd name="connsiteY429" fmla="*/ 8656 h 10000"/>
                  <a:gd name="connsiteX430" fmla="*/ 3091 w 10000"/>
                  <a:gd name="connsiteY430" fmla="*/ 8659 h 10000"/>
                  <a:gd name="connsiteX431" fmla="*/ 3105 w 10000"/>
                  <a:gd name="connsiteY431" fmla="*/ 8659 h 10000"/>
                  <a:gd name="connsiteX432" fmla="*/ 3108 w 10000"/>
                  <a:gd name="connsiteY432" fmla="*/ 8650 h 10000"/>
                  <a:gd name="connsiteX433" fmla="*/ 3147 w 10000"/>
                  <a:gd name="connsiteY433" fmla="*/ 8588 h 10000"/>
                  <a:gd name="connsiteX434" fmla="*/ 3150 w 10000"/>
                  <a:gd name="connsiteY434" fmla="*/ 8598 h 10000"/>
                  <a:gd name="connsiteX435" fmla="*/ 3163 w 10000"/>
                  <a:gd name="connsiteY435" fmla="*/ 8601 h 10000"/>
                  <a:gd name="connsiteX436" fmla="*/ 3180 w 10000"/>
                  <a:gd name="connsiteY436" fmla="*/ 8608 h 10000"/>
                  <a:gd name="connsiteX437" fmla="*/ 3188 w 10000"/>
                  <a:gd name="connsiteY437" fmla="*/ 8611 h 10000"/>
                  <a:gd name="connsiteX438" fmla="*/ 3227 w 10000"/>
                  <a:gd name="connsiteY438" fmla="*/ 8620 h 10000"/>
                  <a:gd name="connsiteX439" fmla="*/ 3238 w 10000"/>
                  <a:gd name="connsiteY439" fmla="*/ 8617 h 10000"/>
                  <a:gd name="connsiteX440" fmla="*/ 3247 w 10000"/>
                  <a:gd name="connsiteY440" fmla="*/ 8601 h 10000"/>
                  <a:gd name="connsiteX441" fmla="*/ 3269 w 10000"/>
                  <a:gd name="connsiteY441" fmla="*/ 8611 h 10000"/>
                  <a:gd name="connsiteX442" fmla="*/ 3277 w 10000"/>
                  <a:gd name="connsiteY442" fmla="*/ 8617 h 10000"/>
                  <a:gd name="connsiteX443" fmla="*/ 3285 w 10000"/>
                  <a:gd name="connsiteY443" fmla="*/ 8611 h 10000"/>
                  <a:gd name="connsiteX444" fmla="*/ 3307 w 10000"/>
                  <a:gd name="connsiteY444" fmla="*/ 8611 h 10000"/>
                  <a:gd name="connsiteX445" fmla="*/ 3319 w 10000"/>
                  <a:gd name="connsiteY445" fmla="*/ 8617 h 10000"/>
                  <a:gd name="connsiteX446" fmla="*/ 3324 w 10000"/>
                  <a:gd name="connsiteY446" fmla="*/ 8617 h 10000"/>
                  <a:gd name="connsiteX447" fmla="*/ 3327 w 10000"/>
                  <a:gd name="connsiteY447" fmla="*/ 8620 h 10000"/>
                  <a:gd name="connsiteX448" fmla="*/ 3341 w 10000"/>
                  <a:gd name="connsiteY448" fmla="*/ 8620 h 10000"/>
                  <a:gd name="connsiteX449" fmla="*/ 3357 w 10000"/>
                  <a:gd name="connsiteY449" fmla="*/ 8620 h 10000"/>
                  <a:gd name="connsiteX450" fmla="*/ 3374 w 10000"/>
                  <a:gd name="connsiteY450" fmla="*/ 8620 h 10000"/>
                  <a:gd name="connsiteX451" fmla="*/ 3382 w 10000"/>
                  <a:gd name="connsiteY451" fmla="*/ 8620 h 10000"/>
                  <a:gd name="connsiteX452" fmla="*/ 3399 w 10000"/>
                  <a:gd name="connsiteY452" fmla="*/ 8611 h 10000"/>
                  <a:gd name="connsiteX453" fmla="*/ 3413 w 10000"/>
                  <a:gd name="connsiteY453" fmla="*/ 8601 h 10000"/>
                  <a:gd name="connsiteX454" fmla="*/ 3421 w 10000"/>
                  <a:gd name="connsiteY454" fmla="*/ 8588 h 10000"/>
                  <a:gd name="connsiteX455" fmla="*/ 3421 w 10000"/>
                  <a:gd name="connsiteY455" fmla="*/ 8572 h 10000"/>
                  <a:gd name="connsiteX456" fmla="*/ 3421 w 10000"/>
                  <a:gd name="connsiteY456" fmla="*/ 8552 h 10000"/>
                  <a:gd name="connsiteX457" fmla="*/ 3424 w 10000"/>
                  <a:gd name="connsiteY457" fmla="*/ 8533 h 10000"/>
                  <a:gd name="connsiteX458" fmla="*/ 3432 w 10000"/>
                  <a:gd name="connsiteY458" fmla="*/ 8523 h 10000"/>
                  <a:gd name="connsiteX459" fmla="*/ 3446 w 10000"/>
                  <a:gd name="connsiteY459" fmla="*/ 8523 h 10000"/>
                  <a:gd name="connsiteX460" fmla="*/ 3457 w 10000"/>
                  <a:gd name="connsiteY460" fmla="*/ 8523 h 10000"/>
                  <a:gd name="connsiteX461" fmla="*/ 3476 w 10000"/>
                  <a:gd name="connsiteY461" fmla="*/ 8533 h 10000"/>
                  <a:gd name="connsiteX462" fmla="*/ 3485 w 10000"/>
                  <a:gd name="connsiteY462" fmla="*/ 8536 h 10000"/>
                  <a:gd name="connsiteX463" fmla="*/ 3501 w 10000"/>
                  <a:gd name="connsiteY463" fmla="*/ 8527 h 10000"/>
                  <a:gd name="connsiteX464" fmla="*/ 3504 w 10000"/>
                  <a:gd name="connsiteY464" fmla="*/ 8514 h 10000"/>
                  <a:gd name="connsiteX465" fmla="*/ 3510 w 10000"/>
                  <a:gd name="connsiteY465" fmla="*/ 8497 h 10000"/>
                  <a:gd name="connsiteX466" fmla="*/ 3537 w 10000"/>
                  <a:gd name="connsiteY466" fmla="*/ 8484 h 10000"/>
                  <a:gd name="connsiteX467" fmla="*/ 3562 w 10000"/>
                  <a:gd name="connsiteY467" fmla="*/ 8488 h 10000"/>
                  <a:gd name="connsiteX468" fmla="*/ 3568 w 10000"/>
                  <a:gd name="connsiteY468" fmla="*/ 8484 h 10000"/>
                  <a:gd name="connsiteX469" fmla="*/ 3584 w 10000"/>
                  <a:gd name="connsiteY469" fmla="*/ 8494 h 10000"/>
                  <a:gd name="connsiteX470" fmla="*/ 3593 w 10000"/>
                  <a:gd name="connsiteY470" fmla="*/ 8507 h 10000"/>
                  <a:gd name="connsiteX471" fmla="*/ 3618 w 10000"/>
                  <a:gd name="connsiteY471" fmla="*/ 8497 h 10000"/>
                  <a:gd name="connsiteX472" fmla="*/ 3643 w 10000"/>
                  <a:gd name="connsiteY472" fmla="*/ 8475 h 10000"/>
                  <a:gd name="connsiteX473" fmla="*/ 3657 w 10000"/>
                  <a:gd name="connsiteY473" fmla="*/ 8478 h 10000"/>
                  <a:gd name="connsiteX474" fmla="*/ 3670 w 10000"/>
                  <a:gd name="connsiteY474" fmla="*/ 8475 h 10000"/>
                  <a:gd name="connsiteX475" fmla="*/ 3673 w 10000"/>
                  <a:gd name="connsiteY475" fmla="*/ 8468 h 10000"/>
                  <a:gd name="connsiteX476" fmla="*/ 3681 w 10000"/>
                  <a:gd name="connsiteY476" fmla="*/ 8468 h 10000"/>
                  <a:gd name="connsiteX477" fmla="*/ 3698 w 10000"/>
                  <a:gd name="connsiteY477" fmla="*/ 8478 h 10000"/>
                  <a:gd name="connsiteX478" fmla="*/ 3720 w 10000"/>
                  <a:gd name="connsiteY478" fmla="*/ 8497 h 10000"/>
                  <a:gd name="connsiteX479" fmla="*/ 3715 w 10000"/>
                  <a:gd name="connsiteY479" fmla="*/ 8504 h 10000"/>
                  <a:gd name="connsiteX480" fmla="*/ 3729 w 10000"/>
                  <a:gd name="connsiteY480" fmla="*/ 8514 h 10000"/>
                  <a:gd name="connsiteX481" fmla="*/ 3729 w 10000"/>
                  <a:gd name="connsiteY481" fmla="*/ 8517 h 10000"/>
                  <a:gd name="connsiteX482" fmla="*/ 3740 w 10000"/>
                  <a:gd name="connsiteY482" fmla="*/ 8527 h 10000"/>
                  <a:gd name="connsiteX483" fmla="*/ 3759 w 10000"/>
                  <a:gd name="connsiteY483" fmla="*/ 8517 h 10000"/>
                  <a:gd name="connsiteX484" fmla="*/ 3762 w 10000"/>
                  <a:gd name="connsiteY484" fmla="*/ 8504 h 10000"/>
                  <a:gd name="connsiteX485" fmla="*/ 3770 w 10000"/>
                  <a:gd name="connsiteY485" fmla="*/ 8488 h 10000"/>
                  <a:gd name="connsiteX486" fmla="*/ 3778 w 10000"/>
                  <a:gd name="connsiteY486" fmla="*/ 8484 h 10000"/>
                  <a:gd name="connsiteX487" fmla="*/ 3792 w 10000"/>
                  <a:gd name="connsiteY487" fmla="*/ 8475 h 10000"/>
                  <a:gd name="connsiteX488" fmla="*/ 3803 w 10000"/>
                  <a:gd name="connsiteY488" fmla="*/ 8478 h 10000"/>
                  <a:gd name="connsiteX489" fmla="*/ 3809 w 10000"/>
                  <a:gd name="connsiteY489" fmla="*/ 8475 h 10000"/>
                  <a:gd name="connsiteX490" fmla="*/ 3825 w 10000"/>
                  <a:gd name="connsiteY490" fmla="*/ 8465 h 10000"/>
                  <a:gd name="connsiteX491" fmla="*/ 3834 w 10000"/>
                  <a:gd name="connsiteY491" fmla="*/ 8468 h 10000"/>
                  <a:gd name="connsiteX492" fmla="*/ 3842 w 10000"/>
                  <a:gd name="connsiteY492" fmla="*/ 8478 h 10000"/>
                  <a:gd name="connsiteX493" fmla="*/ 3850 w 10000"/>
                  <a:gd name="connsiteY493" fmla="*/ 8478 h 10000"/>
                  <a:gd name="connsiteX494" fmla="*/ 3859 w 10000"/>
                  <a:gd name="connsiteY494" fmla="*/ 8484 h 10000"/>
                  <a:gd name="connsiteX495" fmla="*/ 3873 w 10000"/>
                  <a:gd name="connsiteY495" fmla="*/ 8494 h 10000"/>
                  <a:gd name="connsiteX496" fmla="*/ 3875 w 10000"/>
                  <a:gd name="connsiteY496" fmla="*/ 8507 h 10000"/>
                  <a:gd name="connsiteX497" fmla="*/ 3881 w 10000"/>
                  <a:gd name="connsiteY497" fmla="*/ 8527 h 10000"/>
                  <a:gd name="connsiteX498" fmla="*/ 3875 w 10000"/>
                  <a:gd name="connsiteY498" fmla="*/ 8546 h 10000"/>
                  <a:gd name="connsiteX499" fmla="*/ 3892 w 10000"/>
                  <a:gd name="connsiteY499" fmla="*/ 8546 h 10000"/>
                  <a:gd name="connsiteX500" fmla="*/ 3900 w 10000"/>
                  <a:gd name="connsiteY500" fmla="*/ 8543 h 10000"/>
                  <a:gd name="connsiteX501" fmla="*/ 3906 w 10000"/>
                  <a:gd name="connsiteY501" fmla="*/ 8543 h 10000"/>
                  <a:gd name="connsiteX502" fmla="*/ 3922 w 10000"/>
                  <a:gd name="connsiteY502" fmla="*/ 8552 h 10000"/>
                  <a:gd name="connsiteX503" fmla="*/ 3939 w 10000"/>
                  <a:gd name="connsiteY503" fmla="*/ 8559 h 10000"/>
                  <a:gd name="connsiteX504" fmla="*/ 3953 w 10000"/>
                  <a:gd name="connsiteY504" fmla="*/ 8572 h 10000"/>
                  <a:gd name="connsiteX505" fmla="*/ 3956 w 10000"/>
                  <a:gd name="connsiteY505" fmla="*/ 8588 h 10000"/>
                  <a:gd name="connsiteX506" fmla="*/ 3956 w 10000"/>
                  <a:gd name="connsiteY506" fmla="*/ 8608 h 10000"/>
                  <a:gd name="connsiteX507" fmla="*/ 3972 w 10000"/>
                  <a:gd name="connsiteY507" fmla="*/ 8608 h 10000"/>
                  <a:gd name="connsiteX508" fmla="*/ 3986 w 10000"/>
                  <a:gd name="connsiteY508" fmla="*/ 8608 h 10000"/>
                  <a:gd name="connsiteX509" fmla="*/ 3997 w 10000"/>
                  <a:gd name="connsiteY509" fmla="*/ 8608 h 10000"/>
                  <a:gd name="connsiteX510" fmla="*/ 4006 w 10000"/>
                  <a:gd name="connsiteY510" fmla="*/ 8608 h 10000"/>
                  <a:gd name="connsiteX511" fmla="*/ 4006 w 10000"/>
                  <a:gd name="connsiteY511" fmla="*/ 8611 h 10000"/>
                  <a:gd name="connsiteX512" fmla="*/ 4011 w 10000"/>
                  <a:gd name="connsiteY512" fmla="*/ 8611 h 10000"/>
                  <a:gd name="connsiteX513" fmla="*/ 4022 w 10000"/>
                  <a:gd name="connsiteY513" fmla="*/ 8620 h 10000"/>
                  <a:gd name="connsiteX514" fmla="*/ 4042 w 10000"/>
                  <a:gd name="connsiteY514" fmla="*/ 8620 h 10000"/>
                  <a:gd name="connsiteX515" fmla="*/ 4050 w 10000"/>
                  <a:gd name="connsiteY515" fmla="*/ 8617 h 10000"/>
                  <a:gd name="connsiteX516" fmla="*/ 4069 w 10000"/>
                  <a:gd name="connsiteY516" fmla="*/ 8620 h 10000"/>
                  <a:gd name="connsiteX517" fmla="*/ 4086 w 10000"/>
                  <a:gd name="connsiteY517" fmla="*/ 8630 h 10000"/>
                  <a:gd name="connsiteX518" fmla="*/ 4108 w 10000"/>
                  <a:gd name="connsiteY518" fmla="*/ 8627 h 10000"/>
                  <a:gd name="connsiteX519" fmla="*/ 4125 w 10000"/>
                  <a:gd name="connsiteY519" fmla="*/ 8620 h 10000"/>
                  <a:gd name="connsiteX520" fmla="*/ 4133 w 10000"/>
                  <a:gd name="connsiteY520" fmla="*/ 8611 h 10000"/>
                  <a:gd name="connsiteX521" fmla="*/ 4139 w 10000"/>
                  <a:gd name="connsiteY521" fmla="*/ 8608 h 10000"/>
                  <a:gd name="connsiteX522" fmla="*/ 4147 w 10000"/>
                  <a:gd name="connsiteY522" fmla="*/ 8601 h 10000"/>
                  <a:gd name="connsiteX523" fmla="*/ 4155 w 10000"/>
                  <a:gd name="connsiteY523" fmla="*/ 8591 h 10000"/>
                  <a:gd name="connsiteX524" fmla="*/ 4166 w 10000"/>
                  <a:gd name="connsiteY524" fmla="*/ 8582 h 10000"/>
                  <a:gd name="connsiteX525" fmla="*/ 4183 w 10000"/>
                  <a:gd name="connsiteY525" fmla="*/ 8569 h 10000"/>
                  <a:gd name="connsiteX526" fmla="*/ 4191 w 10000"/>
                  <a:gd name="connsiteY526" fmla="*/ 8562 h 10000"/>
                  <a:gd name="connsiteX527" fmla="*/ 4208 w 10000"/>
                  <a:gd name="connsiteY527" fmla="*/ 8552 h 10000"/>
                  <a:gd name="connsiteX528" fmla="*/ 4230 w 10000"/>
                  <a:gd name="connsiteY528" fmla="*/ 8552 h 10000"/>
                  <a:gd name="connsiteX529" fmla="*/ 4238 w 10000"/>
                  <a:gd name="connsiteY529" fmla="*/ 8559 h 10000"/>
                  <a:gd name="connsiteX530" fmla="*/ 4247 w 10000"/>
                  <a:gd name="connsiteY530" fmla="*/ 8572 h 10000"/>
                  <a:gd name="connsiteX531" fmla="*/ 4252 w 10000"/>
                  <a:gd name="connsiteY531" fmla="*/ 8578 h 10000"/>
                  <a:gd name="connsiteX532" fmla="*/ 4263 w 10000"/>
                  <a:gd name="connsiteY532" fmla="*/ 8582 h 10000"/>
                  <a:gd name="connsiteX533" fmla="*/ 4277 w 10000"/>
                  <a:gd name="connsiteY533" fmla="*/ 8572 h 10000"/>
                  <a:gd name="connsiteX534" fmla="*/ 4294 w 10000"/>
                  <a:gd name="connsiteY534" fmla="*/ 8559 h 10000"/>
                  <a:gd name="connsiteX535" fmla="*/ 4302 w 10000"/>
                  <a:gd name="connsiteY535" fmla="*/ 8546 h 10000"/>
                  <a:gd name="connsiteX536" fmla="*/ 4310 w 10000"/>
                  <a:gd name="connsiteY536" fmla="*/ 8543 h 10000"/>
                  <a:gd name="connsiteX537" fmla="*/ 4313 w 10000"/>
                  <a:gd name="connsiteY537" fmla="*/ 8543 h 10000"/>
                  <a:gd name="connsiteX538" fmla="*/ 4332 w 10000"/>
                  <a:gd name="connsiteY538" fmla="*/ 8546 h 10000"/>
                  <a:gd name="connsiteX539" fmla="*/ 4335 w 10000"/>
                  <a:gd name="connsiteY539" fmla="*/ 8559 h 10000"/>
                  <a:gd name="connsiteX540" fmla="*/ 4349 w 10000"/>
                  <a:gd name="connsiteY540" fmla="*/ 8588 h 10000"/>
                  <a:gd name="connsiteX541" fmla="*/ 4360 w 10000"/>
                  <a:gd name="connsiteY541" fmla="*/ 8591 h 10000"/>
                  <a:gd name="connsiteX542" fmla="*/ 4366 w 10000"/>
                  <a:gd name="connsiteY542" fmla="*/ 8591 h 10000"/>
                  <a:gd name="connsiteX543" fmla="*/ 4382 w 10000"/>
                  <a:gd name="connsiteY543" fmla="*/ 8598 h 10000"/>
                  <a:gd name="connsiteX544" fmla="*/ 4385 w 10000"/>
                  <a:gd name="connsiteY544" fmla="*/ 8598 h 10000"/>
                  <a:gd name="connsiteX545" fmla="*/ 4402 w 10000"/>
                  <a:gd name="connsiteY545" fmla="*/ 8598 h 10000"/>
                  <a:gd name="connsiteX546" fmla="*/ 4421 w 10000"/>
                  <a:gd name="connsiteY546" fmla="*/ 8591 h 10000"/>
                  <a:gd name="connsiteX547" fmla="*/ 4440 w 10000"/>
                  <a:gd name="connsiteY547" fmla="*/ 8591 h 10000"/>
                  <a:gd name="connsiteX548" fmla="*/ 4449 w 10000"/>
                  <a:gd name="connsiteY548" fmla="*/ 8598 h 10000"/>
                  <a:gd name="connsiteX549" fmla="*/ 4454 w 10000"/>
                  <a:gd name="connsiteY549" fmla="*/ 8617 h 10000"/>
                  <a:gd name="connsiteX550" fmla="*/ 4463 w 10000"/>
                  <a:gd name="connsiteY550" fmla="*/ 8608 h 10000"/>
                  <a:gd name="connsiteX551" fmla="*/ 4474 w 10000"/>
                  <a:gd name="connsiteY551" fmla="*/ 8608 h 10000"/>
                  <a:gd name="connsiteX552" fmla="*/ 4490 w 10000"/>
                  <a:gd name="connsiteY552" fmla="*/ 8617 h 10000"/>
                  <a:gd name="connsiteX553" fmla="*/ 4504 w 10000"/>
                  <a:gd name="connsiteY553" fmla="*/ 8617 h 10000"/>
                  <a:gd name="connsiteX554" fmla="*/ 4518 w 10000"/>
                  <a:gd name="connsiteY554" fmla="*/ 8617 h 10000"/>
                  <a:gd name="connsiteX555" fmla="*/ 4535 w 10000"/>
                  <a:gd name="connsiteY555" fmla="*/ 8611 h 10000"/>
                  <a:gd name="connsiteX556" fmla="*/ 4546 w 10000"/>
                  <a:gd name="connsiteY556" fmla="*/ 8611 h 10000"/>
                  <a:gd name="connsiteX557" fmla="*/ 4562 w 10000"/>
                  <a:gd name="connsiteY557" fmla="*/ 8611 h 10000"/>
                  <a:gd name="connsiteX558" fmla="*/ 4571 w 10000"/>
                  <a:gd name="connsiteY558" fmla="*/ 8611 h 10000"/>
                  <a:gd name="connsiteX559" fmla="*/ 4579 w 10000"/>
                  <a:gd name="connsiteY559" fmla="*/ 8608 h 10000"/>
                  <a:gd name="connsiteX560" fmla="*/ 4584 w 10000"/>
                  <a:gd name="connsiteY560" fmla="*/ 8608 h 10000"/>
                  <a:gd name="connsiteX561" fmla="*/ 4601 w 10000"/>
                  <a:gd name="connsiteY561" fmla="*/ 8617 h 10000"/>
                  <a:gd name="connsiteX562" fmla="*/ 4609 w 10000"/>
                  <a:gd name="connsiteY562" fmla="*/ 8627 h 10000"/>
                  <a:gd name="connsiteX563" fmla="*/ 4618 w 10000"/>
                  <a:gd name="connsiteY563" fmla="*/ 8637 h 10000"/>
                  <a:gd name="connsiteX564" fmla="*/ 4618 w 10000"/>
                  <a:gd name="connsiteY564" fmla="*/ 8646 h 10000"/>
                  <a:gd name="connsiteX565" fmla="*/ 4634 w 10000"/>
                  <a:gd name="connsiteY565" fmla="*/ 8656 h 10000"/>
                  <a:gd name="connsiteX566" fmla="*/ 4640 w 10000"/>
                  <a:gd name="connsiteY566" fmla="*/ 8659 h 10000"/>
                  <a:gd name="connsiteX567" fmla="*/ 4651 w 10000"/>
                  <a:gd name="connsiteY567" fmla="*/ 8666 h 10000"/>
                  <a:gd name="connsiteX568" fmla="*/ 4657 w 10000"/>
                  <a:gd name="connsiteY568" fmla="*/ 8659 h 10000"/>
                  <a:gd name="connsiteX569" fmla="*/ 4668 w 10000"/>
                  <a:gd name="connsiteY569" fmla="*/ 8650 h 10000"/>
                  <a:gd name="connsiteX570" fmla="*/ 4676 w 10000"/>
                  <a:gd name="connsiteY570" fmla="*/ 8650 h 10000"/>
                  <a:gd name="connsiteX571" fmla="*/ 4690 w 10000"/>
                  <a:gd name="connsiteY571" fmla="*/ 8650 h 10000"/>
                  <a:gd name="connsiteX572" fmla="*/ 4698 w 10000"/>
                  <a:gd name="connsiteY572" fmla="*/ 8650 h 10000"/>
                  <a:gd name="connsiteX573" fmla="*/ 4704 w 10000"/>
                  <a:gd name="connsiteY573" fmla="*/ 8650 h 10000"/>
                  <a:gd name="connsiteX574" fmla="*/ 4706 w 10000"/>
                  <a:gd name="connsiteY574" fmla="*/ 8659 h 10000"/>
                  <a:gd name="connsiteX575" fmla="*/ 4706 w 10000"/>
                  <a:gd name="connsiteY575" fmla="*/ 8666 h 10000"/>
                  <a:gd name="connsiteX576" fmla="*/ 4723 w 10000"/>
                  <a:gd name="connsiteY576" fmla="*/ 8682 h 10000"/>
                  <a:gd name="connsiteX577" fmla="*/ 4737 w 10000"/>
                  <a:gd name="connsiteY577" fmla="*/ 8682 h 10000"/>
                  <a:gd name="connsiteX578" fmla="*/ 4745 w 10000"/>
                  <a:gd name="connsiteY578" fmla="*/ 8676 h 10000"/>
                  <a:gd name="connsiteX579" fmla="*/ 4756 w 10000"/>
                  <a:gd name="connsiteY579" fmla="*/ 8666 h 10000"/>
                  <a:gd name="connsiteX580" fmla="*/ 4765 w 10000"/>
                  <a:gd name="connsiteY580" fmla="*/ 8666 h 10000"/>
                  <a:gd name="connsiteX581" fmla="*/ 4765 w 10000"/>
                  <a:gd name="connsiteY581" fmla="*/ 8682 h 10000"/>
                  <a:gd name="connsiteX582" fmla="*/ 4770 w 10000"/>
                  <a:gd name="connsiteY582" fmla="*/ 8701 h 10000"/>
                  <a:gd name="connsiteX583" fmla="*/ 4778 w 10000"/>
                  <a:gd name="connsiteY583" fmla="*/ 8705 h 10000"/>
                  <a:gd name="connsiteX584" fmla="*/ 4795 w 10000"/>
                  <a:gd name="connsiteY584" fmla="*/ 8714 h 10000"/>
                  <a:gd name="connsiteX585" fmla="*/ 4812 w 10000"/>
                  <a:gd name="connsiteY585" fmla="*/ 8714 h 10000"/>
                  <a:gd name="connsiteX586" fmla="*/ 4825 w 10000"/>
                  <a:gd name="connsiteY586" fmla="*/ 8705 h 10000"/>
                  <a:gd name="connsiteX587" fmla="*/ 4825 w 10000"/>
                  <a:gd name="connsiteY587" fmla="*/ 8701 h 10000"/>
                  <a:gd name="connsiteX588" fmla="*/ 4828 w 10000"/>
                  <a:gd name="connsiteY588" fmla="*/ 8701 h 10000"/>
                  <a:gd name="connsiteX589" fmla="*/ 4837 w 10000"/>
                  <a:gd name="connsiteY589" fmla="*/ 8692 h 10000"/>
                  <a:gd name="connsiteX590" fmla="*/ 4842 w 10000"/>
                  <a:gd name="connsiteY590" fmla="*/ 8685 h 10000"/>
                  <a:gd name="connsiteX591" fmla="*/ 4859 w 10000"/>
                  <a:gd name="connsiteY591" fmla="*/ 8692 h 10000"/>
                  <a:gd name="connsiteX592" fmla="*/ 4870 w 10000"/>
                  <a:gd name="connsiteY592" fmla="*/ 8701 h 10000"/>
                  <a:gd name="connsiteX593" fmla="*/ 4878 w 10000"/>
                  <a:gd name="connsiteY593" fmla="*/ 8714 h 10000"/>
                  <a:gd name="connsiteX594" fmla="*/ 4892 w 10000"/>
                  <a:gd name="connsiteY594" fmla="*/ 8724 h 10000"/>
                  <a:gd name="connsiteX595" fmla="*/ 4900 w 10000"/>
                  <a:gd name="connsiteY595" fmla="*/ 8724 h 10000"/>
                  <a:gd name="connsiteX596" fmla="*/ 4906 w 10000"/>
                  <a:gd name="connsiteY596" fmla="*/ 8705 h 10000"/>
                  <a:gd name="connsiteX597" fmla="*/ 4925 w 10000"/>
                  <a:gd name="connsiteY597" fmla="*/ 8724 h 10000"/>
                  <a:gd name="connsiteX598" fmla="*/ 4939 w 10000"/>
                  <a:gd name="connsiteY598" fmla="*/ 8701 h 10000"/>
                  <a:gd name="connsiteX599" fmla="*/ 4950 w 10000"/>
                  <a:gd name="connsiteY599" fmla="*/ 8695 h 10000"/>
                  <a:gd name="connsiteX600" fmla="*/ 4956 w 10000"/>
                  <a:gd name="connsiteY600" fmla="*/ 8692 h 10000"/>
                  <a:gd name="connsiteX601" fmla="*/ 4986 w 10000"/>
                  <a:gd name="connsiteY601" fmla="*/ 8705 h 10000"/>
                  <a:gd name="connsiteX602" fmla="*/ 5003 w 10000"/>
                  <a:gd name="connsiteY602" fmla="*/ 8701 h 10000"/>
                  <a:gd name="connsiteX603" fmla="*/ 5011 w 10000"/>
                  <a:gd name="connsiteY603" fmla="*/ 8692 h 10000"/>
                  <a:gd name="connsiteX604" fmla="*/ 5028 w 10000"/>
                  <a:gd name="connsiteY604" fmla="*/ 8682 h 10000"/>
                  <a:gd name="connsiteX605" fmla="*/ 5030 w 10000"/>
                  <a:gd name="connsiteY605" fmla="*/ 8659 h 10000"/>
                  <a:gd name="connsiteX606" fmla="*/ 5039 w 10000"/>
                  <a:gd name="connsiteY606" fmla="*/ 8656 h 10000"/>
                  <a:gd name="connsiteX607" fmla="*/ 5053 w 10000"/>
                  <a:gd name="connsiteY607" fmla="*/ 8669 h 10000"/>
                  <a:gd name="connsiteX608" fmla="*/ 5061 w 10000"/>
                  <a:gd name="connsiteY608" fmla="*/ 8669 h 10000"/>
                  <a:gd name="connsiteX609" fmla="*/ 5061 w 10000"/>
                  <a:gd name="connsiteY609" fmla="*/ 8676 h 10000"/>
                  <a:gd name="connsiteX610" fmla="*/ 5069 w 10000"/>
                  <a:gd name="connsiteY610" fmla="*/ 8669 h 10000"/>
                  <a:gd name="connsiteX611" fmla="*/ 5083 w 10000"/>
                  <a:gd name="connsiteY611" fmla="*/ 8669 h 10000"/>
                  <a:gd name="connsiteX612" fmla="*/ 5100 w 10000"/>
                  <a:gd name="connsiteY612" fmla="*/ 8669 h 10000"/>
                  <a:gd name="connsiteX613" fmla="*/ 5119 w 10000"/>
                  <a:gd name="connsiteY613" fmla="*/ 8682 h 10000"/>
                  <a:gd name="connsiteX614" fmla="*/ 5136 w 10000"/>
                  <a:gd name="connsiteY614" fmla="*/ 8692 h 10000"/>
                  <a:gd name="connsiteX615" fmla="*/ 5161 w 10000"/>
                  <a:gd name="connsiteY615" fmla="*/ 8701 h 10000"/>
                  <a:gd name="connsiteX616" fmla="*/ 5183 w 10000"/>
                  <a:gd name="connsiteY616" fmla="*/ 8701 h 10000"/>
                  <a:gd name="connsiteX617" fmla="*/ 5199 w 10000"/>
                  <a:gd name="connsiteY617" fmla="*/ 8701 h 10000"/>
                  <a:gd name="connsiteX618" fmla="*/ 5213 w 10000"/>
                  <a:gd name="connsiteY618" fmla="*/ 8705 h 10000"/>
                  <a:gd name="connsiteX619" fmla="*/ 5224 w 10000"/>
                  <a:gd name="connsiteY619" fmla="*/ 8701 h 10000"/>
                  <a:gd name="connsiteX620" fmla="*/ 5230 w 10000"/>
                  <a:gd name="connsiteY620" fmla="*/ 8701 h 10000"/>
                  <a:gd name="connsiteX621" fmla="*/ 5241 w 10000"/>
                  <a:gd name="connsiteY621" fmla="*/ 8676 h 10000"/>
                  <a:gd name="connsiteX622" fmla="*/ 5247 w 10000"/>
                  <a:gd name="connsiteY622" fmla="*/ 8666 h 10000"/>
                  <a:gd name="connsiteX623" fmla="*/ 5249 w 10000"/>
                  <a:gd name="connsiteY623" fmla="*/ 8646 h 10000"/>
                  <a:gd name="connsiteX624" fmla="*/ 5249 w 10000"/>
                  <a:gd name="connsiteY624" fmla="*/ 8650 h 10000"/>
                  <a:gd name="connsiteX625" fmla="*/ 5255 w 10000"/>
                  <a:gd name="connsiteY625" fmla="*/ 8646 h 10000"/>
                  <a:gd name="connsiteX626" fmla="*/ 5271 w 10000"/>
                  <a:gd name="connsiteY626" fmla="*/ 8650 h 10000"/>
                  <a:gd name="connsiteX627" fmla="*/ 5288 w 10000"/>
                  <a:gd name="connsiteY627" fmla="*/ 8666 h 10000"/>
                  <a:gd name="connsiteX628" fmla="*/ 5296 w 10000"/>
                  <a:gd name="connsiteY628" fmla="*/ 8666 h 10000"/>
                  <a:gd name="connsiteX629" fmla="*/ 5310 w 10000"/>
                  <a:gd name="connsiteY629" fmla="*/ 8656 h 10000"/>
                  <a:gd name="connsiteX630" fmla="*/ 5321 w 10000"/>
                  <a:gd name="connsiteY630" fmla="*/ 8650 h 10000"/>
                  <a:gd name="connsiteX631" fmla="*/ 5338 w 10000"/>
                  <a:gd name="connsiteY631" fmla="*/ 8650 h 10000"/>
                  <a:gd name="connsiteX632" fmla="*/ 5360 w 10000"/>
                  <a:gd name="connsiteY632" fmla="*/ 8640 h 10000"/>
                  <a:gd name="connsiteX633" fmla="*/ 5366 w 10000"/>
                  <a:gd name="connsiteY633" fmla="*/ 8637 h 10000"/>
                  <a:gd name="connsiteX634" fmla="*/ 5368 w 10000"/>
                  <a:gd name="connsiteY634" fmla="*/ 8637 h 10000"/>
                  <a:gd name="connsiteX635" fmla="*/ 5382 w 10000"/>
                  <a:gd name="connsiteY635" fmla="*/ 8630 h 10000"/>
                  <a:gd name="connsiteX636" fmla="*/ 5391 w 10000"/>
                  <a:gd name="connsiteY636" fmla="*/ 8630 h 10000"/>
                  <a:gd name="connsiteX637" fmla="*/ 5402 w 10000"/>
                  <a:gd name="connsiteY637" fmla="*/ 8637 h 10000"/>
                  <a:gd name="connsiteX638" fmla="*/ 5418 w 10000"/>
                  <a:gd name="connsiteY638" fmla="*/ 8656 h 10000"/>
                  <a:gd name="connsiteX639" fmla="*/ 5432 w 10000"/>
                  <a:gd name="connsiteY639" fmla="*/ 8666 h 10000"/>
                  <a:gd name="connsiteX640" fmla="*/ 5443 w 10000"/>
                  <a:gd name="connsiteY640" fmla="*/ 8682 h 10000"/>
                  <a:gd name="connsiteX641" fmla="*/ 5457 w 10000"/>
                  <a:gd name="connsiteY641" fmla="*/ 8692 h 10000"/>
                  <a:gd name="connsiteX642" fmla="*/ 5471 w 10000"/>
                  <a:gd name="connsiteY642" fmla="*/ 8705 h 10000"/>
                  <a:gd name="connsiteX643" fmla="*/ 5488 w 10000"/>
                  <a:gd name="connsiteY643" fmla="*/ 8711 h 10000"/>
                  <a:gd name="connsiteX644" fmla="*/ 5490 w 10000"/>
                  <a:gd name="connsiteY644" fmla="*/ 8721 h 10000"/>
                  <a:gd name="connsiteX645" fmla="*/ 5512 w 10000"/>
                  <a:gd name="connsiteY645" fmla="*/ 8724 h 10000"/>
                  <a:gd name="connsiteX646" fmla="*/ 5521 w 10000"/>
                  <a:gd name="connsiteY646" fmla="*/ 8714 h 10000"/>
                  <a:gd name="connsiteX647" fmla="*/ 5524 w 10000"/>
                  <a:gd name="connsiteY647" fmla="*/ 8714 h 10000"/>
                  <a:gd name="connsiteX648" fmla="*/ 5532 w 10000"/>
                  <a:gd name="connsiteY648" fmla="*/ 8721 h 10000"/>
                  <a:gd name="connsiteX649" fmla="*/ 5540 w 10000"/>
                  <a:gd name="connsiteY649" fmla="*/ 8724 h 10000"/>
                  <a:gd name="connsiteX650" fmla="*/ 5562 w 10000"/>
                  <a:gd name="connsiteY650" fmla="*/ 8750 h 10000"/>
                  <a:gd name="connsiteX651" fmla="*/ 5562 w 10000"/>
                  <a:gd name="connsiteY651" fmla="*/ 8760 h 10000"/>
                  <a:gd name="connsiteX652" fmla="*/ 5571 w 10000"/>
                  <a:gd name="connsiteY652" fmla="*/ 8782 h 10000"/>
                  <a:gd name="connsiteX653" fmla="*/ 5579 w 10000"/>
                  <a:gd name="connsiteY653" fmla="*/ 8789 h 10000"/>
                  <a:gd name="connsiteX654" fmla="*/ 5593 w 10000"/>
                  <a:gd name="connsiteY654" fmla="*/ 8789 h 10000"/>
                  <a:gd name="connsiteX655" fmla="*/ 5596 w 10000"/>
                  <a:gd name="connsiteY655" fmla="*/ 8789 h 10000"/>
                  <a:gd name="connsiteX656" fmla="*/ 5626 w 10000"/>
                  <a:gd name="connsiteY656" fmla="*/ 8782 h 10000"/>
                  <a:gd name="connsiteX657" fmla="*/ 5629 w 10000"/>
                  <a:gd name="connsiteY657" fmla="*/ 8782 h 10000"/>
                  <a:gd name="connsiteX658" fmla="*/ 5637 w 10000"/>
                  <a:gd name="connsiteY658" fmla="*/ 8779 h 10000"/>
                  <a:gd name="connsiteX659" fmla="*/ 5648 w 10000"/>
                  <a:gd name="connsiteY659" fmla="*/ 8789 h 10000"/>
                  <a:gd name="connsiteX660" fmla="*/ 5665 w 10000"/>
                  <a:gd name="connsiteY660" fmla="*/ 8795 h 10000"/>
                  <a:gd name="connsiteX661" fmla="*/ 5676 w 10000"/>
                  <a:gd name="connsiteY661" fmla="*/ 8789 h 10000"/>
                  <a:gd name="connsiteX662" fmla="*/ 5684 w 10000"/>
                  <a:gd name="connsiteY662" fmla="*/ 8782 h 10000"/>
                  <a:gd name="connsiteX663" fmla="*/ 5693 w 10000"/>
                  <a:gd name="connsiteY663" fmla="*/ 8789 h 10000"/>
                  <a:gd name="connsiteX664" fmla="*/ 5715 w 10000"/>
                  <a:gd name="connsiteY664" fmla="*/ 8808 h 10000"/>
                  <a:gd name="connsiteX665" fmla="*/ 5731 w 10000"/>
                  <a:gd name="connsiteY665" fmla="*/ 8808 h 10000"/>
                  <a:gd name="connsiteX666" fmla="*/ 5740 w 10000"/>
                  <a:gd name="connsiteY666" fmla="*/ 8808 h 10000"/>
                  <a:gd name="connsiteX667" fmla="*/ 5765 w 10000"/>
                  <a:gd name="connsiteY667" fmla="*/ 8818 h 10000"/>
                  <a:gd name="connsiteX668" fmla="*/ 5781 w 10000"/>
                  <a:gd name="connsiteY668" fmla="*/ 8824 h 10000"/>
                  <a:gd name="connsiteX669" fmla="*/ 5798 w 10000"/>
                  <a:gd name="connsiteY669" fmla="*/ 8834 h 10000"/>
                  <a:gd name="connsiteX670" fmla="*/ 5814 w 10000"/>
                  <a:gd name="connsiteY670" fmla="*/ 8837 h 10000"/>
                  <a:gd name="connsiteX671" fmla="*/ 5831 w 10000"/>
                  <a:gd name="connsiteY671" fmla="*/ 8844 h 10000"/>
                  <a:gd name="connsiteX672" fmla="*/ 5842 w 10000"/>
                  <a:gd name="connsiteY672" fmla="*/ 8847 h 10000"/>
                  <a:gd name="connsiteX673" fmla="*/ 5859 w 10000"/>
                  <a:gd name="connsiteY673" fmla="*/ 8857 h 10000"/>
                  <a:gd name="connsiteX674" fmla="*/ 5870 w 10000"/>
                  <a:gd name="connsiteY674" fmla="*/ 8867 h 10000"/>
                  <a:gd name="connsiteX675" fmla="*/ 5878 w 10000"/>
                  <a:gd name="connsiteY675" fmla="*/ 8873 h 10000"/>
                  <a:gd name="connsiteX676" fmla="*/ 5895 w 10000"/>
                  <a:gd name="connsiteY676" fmla="*/ 8873 h 10000"/>
                  <a:gd name="connsiteX677" fmla="*/ 5911 w 10000"/>
                  <a:gd name="connsiteY677" fmla="*/ 8873 h 10000"/>
                  <a:gd name="connsiteX678" fmla="*/ 5931 w 10000"/>
                  <a:gd name="connsiteY678" fmla="*/ 8873 h 10000"/>
                  <a:gd name="connsiteX679" fmla="*/ 5950 w 10000"/>
                  <a:gd name="connsiteY679" fmla="*/ 8867 h 10000"/>
                  <a:gd name="connsiteX680" fmla="*/ 5967 w 10000"/>
                  <a:gd name="connsiteY680" fmla="*/ 8867 h 10000"/>
                  <a:gd name="connsiteX681" fmla="*/ 5975 w 10000"/>
                  <a:gd name="connsiteY681" fmla="*/ 8873 h 10000"/>
                  <a:gd name="connsiteX682" fmla="*/ 6000 w 10000"/>
                  <a:gd name="connsiteY682" fmla="*/ 8883 h 10000"/>
                  <a:gd name="connsiteX683" fmla="*/ 5997 w 10000"/>
                  <a:gd name="connsiteY683" fmla="*/ 8886 h 10000"/>
                  <a:gd name="connsiteX684" fmla="*/ 5997 w 10000"/>
                  <a:gd name="connsiteY684" fmla="*/ 8896 h 10000"/>
                  <a:gd name="connsiteX685" fmla="*/ 6014 w 10000"/>
                  <a:gd name="connsiteY685" fmla="*/ 8892 h 10000"/>
                  <a:gd name="connsiteX686" fmla="*/ 6028 w 10000"/>
                  <a:gd name="connsiteY686" fmla="*/ 8892 h 10000"/>
                  <a:gd name="connsiteX687" fmla="*/ 6053 w 10000"/>
                  <a:gd name="connsiteY687" fmla="*/ 8886 h 10000"/>
                  <a:gd name="connsiteX688" fmla="*/ 6072 w 10000"/>
                  <a:gd name="connsiteY688" fmla="*/ 8876 h 10000"/>
                  <a:gd name="connsiteX689" fmla="*/ 6089 w 10000"/>
                  <a:gd name="connsiteY689" fmla="*/ 8867 h 10000"/>
                  <a:gd name="connsiteX690" fmla="*/ 6111 w 10000"/>
                  <a:gd name="connsiteY690" fmla="*/ 8857 h 10000"/>
                  <a:gd name="connsiteX691" fmla="*/ 6127 w 10000"/>
                  <a:gd name="connsiteY691" fmla="*/ 8847 h 10000"/>
                  <a:gd name="connsiteX692" fmla="*/ 6152 w 10000"/>
                  <a:gd name="connsiteY692" fmla="*/ 8834 h 10000"/>
                  <a:gd name="connsiteX693" fmla="*/ 6183 w 10000"/>
                  <a:gd name="connsiteY693" fmla="*/ 8828 h 10000"/>
                  <a:gd name="connsiteX694" fmla="*/ 6175 w 10000"/>
                  <a:gd name="connsiteY694" fmla="*/ 8844 h 10000"/>
                  <a:gd name="connsiteX695" fmla="*/ 6169 w 10000"/>
                  <a:gd name="connsiteY695" fmla="*/ 8863 h 10000"/>
                  <a:gd name="connsiteX696" fmla="*/ 6158 w 10000"/>
                  <a:gd name="connsiteY696" fmla="*/ 8886 h 10000"/>
                  <a:gd name="connsiteX697" fmla="*/ 6152 w 10000"/>
                  <a:gd name="connsiteY697" fmla="*/ 8896 h 10000"/>
                  <a:gd name="connsiteX698" fmla="*/ 6150 w 10000"/>
                  <a:gd name="connsiteY698" fmla="*/ 8909 h 10000"/>
                  <a:gd name="connsiteX699" fmla="*/ 6152 w 10000"/>
                  <a:gd name="connsiteY699" fmla="*/ 8938 h 10000"/>
                  <a:gd name="connsiteX700" fmla="*/ 6158 w 10000"/>
                  <a:gd name="connsiteY700" fmla="*/ 8957 h 10000"/>
                  <a:gd name="connsiteX701" fmla="*/ 6161 w 10000"/>
                  <a:gd name="connsiteY701" fmla="*/ 8980 h 10000"/>
                  <a:gd name="connsiteX702" fmla="*/ 6166 w 10000"/>
                  <a:gd name="connsiteY702" fmla="*/ 8999 h 10000"/>
                  <a:gd name="connsiteX703" fmla="*/ 6175 w 10000"/>
                  <a:gd name="connsiteY703" fmla="*/ 9032 h 10000"/>
                  <a:gd name="connsiteX704" fmla="*/ 6183 w 10000"/>
                  <a:gd name="connsiteY704" fmla="*/ 9051 h 10000"/>
                  <a:gd name="connsiteX705" fmla="*/ 6191 w 10000"/>
                  <a:gd name="connsiteY705" fmla="*/ 9064 h 10000"/>
                  <a:gd name="connsiteX706" fmla="*/ 6194 w 10000"/>
                  <a:gd name="connsiteY706" fmla="*/ 9084 h 10000"/>
                  <a:gd name="connsiteX707" fmla="*/ 6208 w 10000"/>
                  <a:gd name="connsiteY707" fmla="*/ 9103 h 10000"/>
                  <a:gd name="connsiteX708" fmla="*/ 6208 w 10000"/>
                  <a:gd name="connsiteY708" fmla="*/ 9113 h 10000"/>
                  <a:gd name="connsiteX709" fmla="*/ 6216 w 10000"/>
                  <a:gd name="connsiteY709" fmla="*/ 9129 h 10000"/>
                  <a:gd name="connsiteX710" fmla="*/ 6230 w 10000"/>
                  <a:gd name="connsiteY710" fmla="*/ 9148 h 10000"/>
                  <a:gd name="connsiteX711" fmla="*/ 6241 w 10000"/>
                  <a:gd name="connsiteY711" fmla="*/ 9165 h 10000"/>
                  <a:gd name="connsiteX712" fmla="*/ 6249 w 10000"/>
                  <a:gd name="connsiteY712" fmla="*/ 9168 h 10000"/>
                  <a:gd name="connsiteX713" fmla="*/ 6266 w 10000"/>
                  <a:gd name="connsiteY713" fmla="*/ 9184 h 10000"/>
                  <a:gd name="connsiteX714" fmla="*/ 6280 w 10000"/>
                  <a:gd name="connsiteY714" fmla="*/ 9184 h 10000"/>
                  <a:gd name="connsiteX715" fmla="*/ 6288 w 10000"/>
                  <a:gd name="connsiteY715" fmla="*/ 9177 h 10000"/>
                  <a:gd name="connsiteX716" fmla="*/ 6299 w 10000"/>
                  <a:gd name="connsiteY716" fmla="*/ 9187 h 10000"/>
                  <a:gd name="connsiteX717" fmla="*/ 6305 w 10000"/>
                  <a:gd name="connsiteY717" fmla="*/ 9197 h 10000"/>
                  <a:gd name="connsiteX718" fmla="*/ 6310 w 10000"/>
                  <a:gd name="connsiteY718" fmla="*/ 9197 h 10000"/>
                  <a:gd name="connsiteX719" fmla="*/ 6321 w 10000"/>
                  <a:gd name="connsiteY719" fmla="*/ 9213 h 10000"/>
                  <a:gd name="connsiteX720" fmla="*/ 6335 w 10000"/>
                  <a:gd name="connsiteY720" fmla="*/ 9223 h 10000"/>
                  <a:gd name="connsiteX721" fmla="*/ 6338 w 10000"/>
                  <a:gd name="connsiteY721" fmla="*/ 9223 h 10000"/>
                  <a:gd name="connsiteX722" fmla="*/ 6355 w 10000"/>
                  <a:gd name="connsiteY722" fmla="*/ 9226 h 10000"/>
                  <a:gd name="connsiteX723" fmla="*/ 6363 w 10000"/>
                  <a:gd name="connsiteY723" fmla="*/ 9236 h 10000"/>
                  <a:gd name="connsiteX724" fmla="*/ 6380 w 10000"/>
                  <a:gd name="connsiteY724" fmla="*/ 9258 h 10000"/>
                  <a:gd name="connsiteX725" fmla="*/ 6393 w 10000"/>
                  <a:gd name="connsiteY725" fmla="*/ 9278 h 10000"/>
                  <a:gd name="connsiteX726" fmla="*/ 6396 w 10000"/>
                  <a:gd name="connsiteY726" fmla="*/ 9288 h 10000"/>
                  <a:gd name="connsiteX727" fmla="*/ 6407 w 10000"/>
                  <a:gd name="connsiteY727" fmla="*/ 9297 h 10000"/>
                  <a:gd name="connsiteX728" fmla="*/ 6410 w 10000"/>
                  <a:gd name="connsiteY728" fmla="*/ 9307 h 10000"/>
                  <a:gd name="connsiteX729" fmla="*/ 6416 w 10000"/>
                  <a:gd name="connsiteY729" fmla="*/ 9317 h 10000"/>
                  <a:gd name="connsiteX730" fmla="*/ 6424 w 10000"/>
                  <a:gd name="connsiteY730" fmla="*/ 9326 h 10000"/>
                  <a:gd name="connsiteX731" fmla="*/ 6435 w 10000"/>
                  <a:gd name="connsiteY731" fmla="*/ 9336 h 10000"/>
                  <a:gd name="connsiteX732" fmla="*/ 6443 w 10000"/>
                  <a:gd name="connsiteY732" fmla="*/ 9346 h 10000"/>
                  <a:gd name="connsiteX733" fmla="*/ 6449 w 10000"/>
                  <a:gd name="connsiteY733" fmla="*/ 9362 h 10000"/>
                  <a:gd name="connsiteX734" fmla="*/ 6452 w 10000"/>
                  <a:gd name="connsiteY734" fmla="*/ 9372 h 10000"/>
                  <a:gd name="connsiteX735" fmla="*/ 6449 w 10000"/>
                  <a:gd name="connsiteY735" fmla="*/ 9381 h 10000"/>
                  <a:gd name="connsiteX736" fmla="*/ 6465 w 10000"/>
                  <a:gd name="connsiteY736" fmla="*/ 9394 h 10000"/>
                  <a:gd name="connsiteX737" fmla="*/ 6468 w 10000"/>
                  <a:gd name="connsiteY737" fmla="*/ 9420 h 10000"/>
                  <a:gd name="connsiteX738" fmla="*/ 6493 w 10000"/>
                  <a:gd name="connsiteY738" fmla="*/ 9430 h 10000"/>
                  <a:gd name="connsiteX739" fmla="*/ 6507 w 10000"/>
                  <a:gd name="connsiteY739" fmla="*/ 9440 h 10000"/>
                  <a:gd name="connsiteX740" fmla="*/ 6524 w 10000"/>
                  <a:gd name="connsiteY740" fmla="*/ 9459 h 10000"/>
                  <a:gd name="connsiteX741" fmla="*/ 6532 w 10000"/>
                  <a:gd name="connsiteY741" fmla="*/ 9485 h 10000"/>
                  <a:gd name="connsiteX742" fmla="*/ 6537 w 10000"/>
                  <a:gd name="connsiteY742" fmla="*/ 9498 h 10000"/>
                  <a:gd name="connsiteX743" fmla="*/ 6571 w 10000"/>
                  <a:gd name="connsiteY743" fmla="*/ 9508 h 10000"/>
                  <a:gd name="connsiteX744" fmla="*/ 6596 w 10000"/>
                  <a:gd name="connsiteY744" fmla="*/ 9508 h 10000"/>
                  <a:gd name="connsiteX745" fmla="*/ 6637 w 10000"/>
                  <a:gd name="connsiteY745" fmla="*/ 9517 h 10000"/>
                  <a:gd name="connsiteX746" fmla="*/ 6662 w 10000"/>
                  <a:gd name="connsiteY746" fmla="*/ 9524 h 10000"/>
                  <a:gd name="connsiteX747" fmla="*/ 6679 w 10000"/>
                  <a:gd name="connsiteY747" fmla="*/ 9517 h 10000"/>
                  <a:gd name="connsiteX748" fmla="*/ 6679 w 10000"/>
                  <a:gd name="connsiteY748" fmla="*/ 9505 h 10000"/>
                  <a:gd name="connsiteX749" fmla="*/ 6690 w 10000"/>
                  <a:gd name="connsiteY749" fmla="*/ 9485 h 10000"/>
                  <a:gd name="connsiteX750" fmla="*/ 6693 w 10000"/>
                  <a:gd name="connsiteY750" fmla="*/ 9479 h 10000"/>
                  <a:gd name="connsiteX751" fmla="*/ 6706 w 10000"/>
                  <a:gd name="connsiteY751" fmla="*/ 9469 h 10000"/>
                  <a:gd name="connsiteX752" fmla="*/ 6709 w 10000"/>
                  <a:gd name="connsiteY752" fmla="*/ 9462 h 10000"/>
                  <a:gd name="connsiteX753" fmla="*/ 6717 w 10000"/>
                  <a:gd name="connsiteY753" fmla="*/ 9459 h 10000"/>
                  <a:gd name="connsiteX754" fmla="*/ 6726 w 10000"/>
                  <a:gd name="connsiteY754" fmla="*/ 9459 h 10000"/>
                  <a:gd name="connsiteX755" fmla="*/ 6742 w 10000"/>
                  <a:gd name="connsiteY755" fmla="*/ 9462 h 10000"/>
                  <a:gd name="connsiteX756" fmla="*/ 6759 w 10000"/>
                  <a:gd name="connsiteY756" fmla="*/ 9479 h 10000"/>
                  <a:gd name="connsiteX757" fmla="*/ 6781 w 10000"/>
                  <a:gd name="connsiteY757" fmla="*/ 9485 h 10000"/>
                  <a:gd name="connsiteX758" fmla="*/ 6795 w 10000"/>
                  <a:gd name="connsiteY758" fmla="*/ 9485 h 10000"/>
                  <a:gd name="connsiteX759" fmla="*/ 6803 w 10000"/>
                  <a:gd name="connsiteY759" fmla="*/ 9498 h 10000"/>
                  <a:gd name="connsiteX760" fmla="*/ 6806 w 10000"/>
                  <a:gd name="connsiteY760" fmla="*/ 9508 h 10000"/>
                  <a:gd name="connsiteX761" fmla="*/ 6823 w 10000"/>
                  <a:gd name="connsiteY761" fmla="*/ 9514 h 10000"/>
                  <a:gd name="connsiteX762" fmla="*/ 6831 w 10000"/>
                  <a:gd name="connsiteY762" fmla="*/ 9514 h 10000"/>
                  <a:gd name="connsiteX763" fmla="*/ 6848 w 10000"/>
                  <a:gd name="connsiteY763" fmla="*/ 9514 h 10000"/>
                  <a:gd name="connsiteX764" fmla="*/ 6856 w 10000"/>
                  <a:gd name="connsiteY764" fmla="*/ 9517 h 10000"/>
                  <a:gd name="connsiteX765" fmla="*/ 6878 w 10000"/>
                  <a:gd name="connsiteY765" fmla="*/ 9524 h 10000"/>
                  <a:gd name="connsiteX766" fmla="*/ 6895 w 10000"/>
                  <a:gd name="connsiteY766" fmla="*/ 9524 h 10000"/>
                  <a:gd name="connsiteX767" fmla="*/ 6917 w 10000"/>
                  <a:gd name="connsiteY767" fmla="*/ 9527 h 10000"/>
                  <a:gd name="connsiteX768" fmla="*/ 6934 w 10000"/>
                  <a:gd name="connsiteY768" fmla="*/ 9534 h 10000"/>
                  <a:gd name="connsiteX769" fmla="*/ 6961 w 10000"/>
                  <a:gd name="connsiteY769" fmla="*/ 9543 h 10000"/>
                  <a:gd name="connsiteX770" fmla="*/ 6989 w 10000"/>
                  <a:gd name="connsiteY770" fmla="*/ 9547 h 10000"/>
                  <a:gd name="connsiteX771" fmla="*/ 7014 w 10000"/>
                  <a:gd name="connsiteY771" fmla="*/ 9543 h 10000"/>
                  <a:gd name="connsiteX772" fmla="*/ 7033 w 10000"/>
                  <a:gd name="connsiteY772" fmla="*/ 9543 h 10000"/>
                  <a:gd name="connsiteX773" fmla="*/ 7042 w 10000"/>
                  <a:gd name="connsiteY773" fmla="*/ 9547 h 10000"/>
                  <a:gd name="connsiteX774" fmla="*/ 7069 w 10000"/>
                  <a:gd name="connsiteY774" fmla="*/ 9647 h 10000"/>
                  <a:gd name="connsiteX775" fmla="*/ 7122 w 10000"/>
                  <a:gd name="connsiteY775" fmla="*/ 9734 h 10000"/>
                  <a:gd name="connsiteX776" fmla="*/ 7147 w 10000"/>
                  <a:gd name="connsiteY776" fmla="*/ 9744 h 10000"/>
                  <a:gd name="connsiteX777" fmla="*/ 7169 w 10000"/>
                  <a:gd name="connsiteY777" fmla="*/ 9741 h 10000"/>
                  <a:gd name="connsiteX778" fmla="*/ 7177 w 10000"/>
                  <a:gd name="connsiteY778" fmla="*/ 9744 h 10000"/>
                  <a:gd name="connsiteX779" fmla="*/ 7186 w 10000"/>
                  <a:gd name="connsiteY779" fmla="*/ 9754 h 10000"/>
                  <a:gd name="connsiteX780" fmla="*/ 7191 w 10000"/>
                  <a:gd name="connsiteY780" fmla="*/ 9773 h 10000"/>
                  <a:gd name="connsiteX781" fmla="*/ 7208 w 10000"/>
                  <a:gd name="connsiteY781" fmla="*/ 9783 h 10000"/>
                  <a:gd name="connsiteX782" fmla="*/ 7219 w 10000"/>
                  <a:gd name="connsiteY782" fmla="*/ 9793 h 10000"/>
                  <a:gd name="connsiteX783" fmla="*/ 7235 w 10000"/>
                  <a:gd name="connsiteY783" fmla="*/ 9802 h 10000"/>
                  <a:gd name="connsiteX784" fmla="*/ 7249 w 10000"/>
                  <a:gd name="connsiteY784" fmla="*/ 9819 h 10000"/>
                  <a:gd name="connsiteX785" fmla="*/ 7255 w 10000"/>
                  <a:gd name="connsiteY785" fmla="*/ 9835 h 10000"/>
                  <a:gd name="connsiteX786" fmla="*/ 7255 w 10000"/>
                  <a:gd name="connsiteY786" fmla="*/ 9848 h 10000"/>
                  <a:gd name="connsiteX787" fmla="*/ 7249 w 10000"/>
                  <a:gd name="connsiteY787" fmla="*/ 9848 h 10000"/>
                  <a:gd name="connsiteX788" fmla="*/ 7244 w 10000"/>
                  <a:gd name="connsiteY788" fmla="*/ 9858 h 10000"/>
                  <a:gd name="connsiteX789" fmla="*/ 7235 w 10000"/>
                  <a:gd name="connsiteY789" fmla="*/ 9883 h 10000"/>
                  <a:gd name="connsiteX790" fmla="*/ 7244 w 10000"/>
                  <a:gd name="connsiteY790" fmla="*/ 9903 h 10000"/>
                  <a:gd name="connsiteX791" fmla="*/ 7258 w 10000"/>
                  <a:gd name="connsiteY791" fmla="*/ 9926 h 10000"/>
                  <a:gd name="connsiteX792" fmla="*/ 7263 w 10000"/>
                  <a:gd name="connsiteY792" fmla="*/ 9948 h 10000"/>
                  <a:gd name="connsiteX793" fmla="*/ 7274 w 10000"/>
                  <a:gd name="connsiteY793" fmla="*/ 9968 h 10000"/>
                  <a:gd name="connsiteX794" fmla="*/ 7283 w 10000"/>
                  <a:gd name="connsiteY794" fmla="*/ 9987 h 10000"/>
                  <a:gd name="connsiteX795" fmla="*/ 7291 w 10000"/>
                  <a:gd name="connsiteY795" fmla="*/ 10000 h 10000"/>
                  <a:gd name="connsiteX796" fmla="*/ 7305 w 10000"/>
                  <a:gd name="connsiteY796" fmla="*/ 9997 h 10000"/>
                  <a:gd name="connsiteX797" fmla="*/ 7313 w 10000"/>
                  <a:gd name="connsiteY797" fmla="*/ 9977 h 10000"/>
                  <a:gd name="connsiteX798" fmla="*/ 7324 w 10000"/>
                  <a:gd name="connsiteY798" fmla="*/ 9968 h 10000"/>
                  <a:gd name="connsiteX799" fmla="*/ 7341 w 10000"/>
                  <a:gd name="connsiteY799" fmla="*/ 9971 h 10000"/>
                  <a:gd name="connsiteX800" fmla="*/ 7368 w 10000"/>
                  <a:gd name="connsiteY800" fmla="*/ 9987 h 10000"/>
                  <a:gd name="connsiteX801" fmla="*/ 7380 w 10000"/>
                  <a:gd name="connsiteY801" fmla="*/ 9990 h 10000"/>
                  <a:gd name="connsiteX802" fmla="*/ 7393 w 10000"/>
                  <a:gd name="connsiteY802" fmla="*/ 9981 h 10000"/>
                  <a:gd name="connsiteX803" fmla="*/ 7404 w 10000"/>
                  <a:gd name="connsiteY803" fmla="*/ 9968 h 10000"/>
                  <a:gd name="connsiteX804" fmla="*/ 7418 w 10000"/>
                  <a:gd name="connsiteY804" fmla="*/ 9948 h 10000"/>
                  <a:gd name="connsiteX805" fmla="*/ 7427 w 10000"/>
                  <a:gd name="connsiteY805" fmla="*/ 9922 h 10000"/>
                  <a:gd name="connsiteX806" fmla="*/ 7427 w 10000"/>
                  <a:gd name="connsiteY806" fmla="*/ 9906 h 10000"/>
                  <a:gd name="connsiteX807" fmla="*/ 7404 w 10000"/>
                  <a:gd name="connsiteY807" fmla="*/ 9877 h 10000"/>
                  <a:gd name="connsiteX808" fmla="*/ 7388 w 10000"/>
                  <a:gd name="connsiteY808" fmla="*/ 9854 h 10000"/>
                  <a:gd name="connsiteX809" fmla="*/ 7385 w 10000"/>
                  <a:gd name="connsiteY809" fmla="*/ 9845 h 10000"/>
                  <a:gd name="connsiteX810" fmla="*/ 7385 w 10000"/>
                  <a:gd name="connsiteY810" fmla="*/ 9825 h 10000"/>
                  <a:gd name="connsiteX811" fmla="*/ 7385 w 10000"/>
                  <a:gd name="connsiteY811" fmla="*/ 9819 h 10000"/>
                  <a:gd name="connsiteX812" fmla="*/ 7393 w 10000"/>
                  <a:gd name="connsiteY812" fmla="*/ 9809 h 10000"/>
                  <a:gd name="connsiteX813" fmla="*/ 7404 w 10000"/>
                  <a:gd name="connsiteY813" fmla="*/ 9793 h 10000"/>
                  <a:gd name="connsiteX814" fmla="*/ 7413 w 10000"/>
                  <a:gd name="connsiteY814" fmla="*/ 9783 h 10000"/>
                  <a:gd name="connsiteX815" fmla="*/ 7404 w 10000"/>
                  <a:gd name="connsiteY815" fmla="*/ 9770 h 10000"/>
                  <a:gd name="connsiteX816" fmla="*/ 7388 w 10000"/>
                  <a:gd name="connsiteY816" fmla="*/ 9760 h 10000"/>
                  <a:gd name="connsiteX817" fmla="*/ 7371 w 10000"/>
                  <a:gd name="connsiteY817" fmla="*/ 9744 h 10000"/>
                  <a:gd name="connsiteX818" fmla="*/ 7363 w 10000"/>
                  <a:gd name="connsiteY818" fmla="*/ 9731 h 10000"/>
                  <a:gd name="connsiteX819" fmla="*/ 7355 w 10000"/>
                  <a:gd name="connsiteY819" fmla="*/ 9715 h 10000"/>
                  <a:gd name="connsiteX820" fmla="*/ 7360 w 10000"/>
                  <a:gd name="connsiteY820" fmla="*/ 9686 h 10000"/>
                  <a:gd name="connsiteX821" fmla="*/ 7363 w 10000"/>
                  <a:gd name="connsiteY821" fmla="*/ 9657 h 10000"/>
                  <a:gd name="connsiteX822" fmla="*/ 7360 w 10000"/>
                  <a:gd name="connsiteY822" fmla="*/ 9631 h 10000"/>
                  <a:gd name="connsiteX823" fmla="*/ 7346 w 10000"/>
                  <a:gd name="connsiteY823" fmla="*/ 9611 h 10000"/>
                  <a:gd name="connsiteX824" fmla="*/ 7332 w 10000"/>
                  <a:gd name="connsiteY824" fmla="*/ 9585 h 10000"/>
                  <a:gd name="connsiteX825" fmla="*/ 7324 w 10000"/>
                  <a:gd name="connsiteY825" fmla="*/ 9573 h 10000"/>
                  <a:gd name="connsiteX826" fmla="*/ 7324 w 10000"/>
                  <a:gd name="connsiteY826" fmla="*/ 9553 h 10000"/>
                  <a:gd name="connsiteX827" fmla="*/ 7324 w 10000"/>
                  <a:gd name="connsiteY827" fmla="*/ 9543 h 10000"/>
                  <a:gd name="connsiteX828" fmla="*/ 7324 w 10000"/>
                  <a:gd name="connsiteY828" fmla="*/ 9517 h 10000"/>
                  <a:gd name="connsiteX829" fmla="*/ 7324 w 10000"/>
                  <a:gd name="connsiteY829" fmla="*/ 9498 h 10000"/>
                  <a:gd name="connsiteX830" fmla="*/ 7332 w 10000"/>
                  <a:gd name="connsiteY830" fmla="*/ 9479 h 10000"/>
                  <a:gd name="connsiteX831" fmla="*/ 7341 w 10000"/>
                  <a:gd name="connsiteY831" fmla="*/ 9462 h 10000"/>
                  <a:gd name="connsiteX832" fmla="*/ 7352 w 10000"/>
                  <a:gd name="connsiteY832" fmla="*/ 9459 h 10000"/>
                  <a:gd name="connsiteX833" fmla="*/ 7360 w 10000"/>
                  <a:gd name="connsiteY833" fmla="*/ 9443 h 10000"/>
                  <a:gd name="connsiteX834" fmla="*/ 7363 w 10000"/>
                  <a:gd name="connsiteY834" fmla="*/ 9433 h 10000"/>
                  <a:gd name="connsiteX835" fmla="*/ 7377 w 10000"/>
                  <a:gd name="connsiteY835" fmla="*/ 9433 h 10000"/>
                  <a:gd name="connsiteX836" fmla="*/ 7388 w 10000"/>
                  <a:gd name="connsiteY836" fmla="*/ 9430 h 10000"/>
                  <a:gd name="connsiteX837" fmla="*/ 7396 w 10000"/>
                  <a:gd name="connsiteY837" fmla="*/ 9430 h 10000"/>
                  <a:gd name="connsiteX838" fmla="*/ 7402 w 10000"/>
                  <a:gd name="connsiteY838" fmla="*/ 9424 h 10000"/>
                  <a:gd name="connsiteX839" fmla="*/ 7396 w 10000"/>
                  <a:gd name="connsiteY839" fmla="*/ 9414 h 10000"/>
                  <a:gd name="connsiteX840" fmla="*/ 7388 w 10000"/>
                  <a:gd name="connsiteY840" fmla="*/ 9401 h 10000"/>
                  <a:gd name="connsiteX841" fmla="*/ 7371 w 10000"/>
                  <a:gd name="connsiteY841" fmla="*/ 9391 h 10000"/>
                  <a:gd name="connsiteX842" fmla="*/ 7355 w 10000"/>
                  <a:gd name="connsiteY842" fmla="*/ 9375 h 10000"/>
                  <a:gd name="connsiteX843" fmla="*/ 7332 w 10000"/>
                  <a:gd name="connsiteY843" fmla="*/ 9356 h 10000"/>
                  <a:gd name="connsiteX844" fmla="*/ 7313 w 10000"/>
                  <a:gd name="connsiteY844" fmla="*/ 9330 h 10000"/>
                  <a:gd name="connsiteX845" fmla="*/ 7307 w 10000"/>
                  <a:gd name="connsiteY845" fmla="*/ 9310 h 10000"/>
                  <a:gd name="connsiteX846" fmla="*/ 7305 w 10000"/>
                  <a:gd name="connsiteY846" fmla="*/ 9291 h 10000"/>
                  <a:gd name="connsiteX847" fmla="*/ 7305 w 10000"/>
                  <a:gd name="connsiteY847" fmla="*/ 9278 h 10000"/>
                  <a:gd name="connsiteX848" fmla="*/ 7296 w 10000"/>
                  <a:gd name="connsiteY848" fmla="*/ 9268 h 10000"/>
                  <a:gd name="connsiteX849" fmla="*/ 7296 w 10000"/>
                  <a:gd name="connsiteY849" fmla="*/ 9249 h 10000"/>
                  <a:gd name="connsiteX850" fmla="*/ 7291 w 10000"/>
                  <a:gd name="connsiteY850" fmla="*/ 9226 h 10000"/>
                  <a:gd name="connsiteX851" fmla="*/ 7283 w 10000"/>
                  <a:gd name="connsiteY851" fmla="*/ 9213 h 10000"/>
                  <a:gd name="connsiteX852" fmla="*/ 7274 w 10000"/>
                  <a:gd name="connsiteY852" fmla="*/ 9194 h 10000"/>
                  <a:gd name="connsiteX853" fmla="*/ 7274 w 10000"/>
                  <a:gd name="connsiteY853" fmla="*/ 9174 h 10000"/>
                  <a:gd name="connsiteX854" fmla="*/ 7280 w 10000"/>
                  <a:gd name="connsiteY854" fmla="*/ 9148 h 10000"/>
                  <a:gd name="connsiteX855" fmla="*/ 7283 w 10000"/>
                  <a:gd name="connsiteY855" fmla="*/ 9119 h 10000"/>
                  <a:gd name="connsiteX856" fmla="*/ 7291 w 10000"/>
                  <a:gd name="connsiteY856" fmla="*/ 9100 h 10000"/>
                  <a:gd name="connsiteX857" fmla="*/ 7307 w 10000"/>
                  <a:gd name="connsiteY857" fmla="*/ 9080 h 10000"/>
                  <a:gd name="connsiteX858" fmla="*/ 7324 w 10000"/>
                  <a:gd name="connsiteY858" fmla="*/ 9054 h 10000"/>
                  <a:gd name="connsiteX859" fmla="*/ 7341 w 10000"/>
                  <a:gd name="connsiteY859" fmla="*/ 9054 h 10000"/>
                  <a:gd name="connsiteX860" fmla="*/ 7352 w 10000"/>
                  <a:gd name="connsiteY860" fmla="*/ 9054 h 10000"/>
                  <a:gd name="connsiteX861" fmla="*/ 7346 w 10000"/>
                  <a:gd name="connsiteY861" fmla="*/ 9032 h 10000"/>
                  <a:gd name="connsiteX862" fmla="*/ 7341 w 10000"/>
                  <a:gd name="connsiteY862" fmla="*/ 9022 h 10000"/>
                  <a:gd name="connsiteX863" fmla="*/ 7352 w 10000"/>
                  <a:gd name="connsiteY863" fmla="*/ 8999 h 10000"/>
                  <a:gd name="connsiteX864" fmla="*/ 7360 w 10000"/>
                  <a:gd name="connsiteY864" fmla="*/ 8967 h 10000"/>
                  <a:gd name="connsiteX865" fmla="*/ 7368 w 10000"/>
                  <a:gd name="connsiteY865" fmla="*/ 8922 h 10000"/>
                  <a:gd name="connsiteX866" fmla="*/ 7377 w 10000"/>
                  <a:gd name="connsiteY866" fmla="*/ 8896 h 10000"/>
                  <a:gd name="connsiteX867" fmla="*/ 7380 w 10000"/>
                  <a:gd name="connsiteY867" fmla="*/ 8867 h 10000"/>
                  <a:gd name="connsiteX868" fmla="*/ 7402 w 10000"/>
                  <a:gd name="connsiteY868" fmla="*/ 8824 h 10000"/>
                  <a:gd name="connsiteX869" fmla="*/ 7402 w 10000"/>
                  <a:gd name="connsiteY869" fmla="*/ 8808 h 10000"/>
                  <a:gd name="connsiteX870" fmla="*/ 7393 w 10000"/>
                  <a:gd name="connsiteY870" fmla="*/ 8795 h 10000"/>
                  <a:gd name="connsiteX871" fmla="*/ 7388 w 10000"/>
                  <a:gd name="connsiteY871" fmla="*/ 8799 h 10000"/>
                  <a:gd name="connsiteX872" fmla="*/ 7396 w 10000"/>
                  <a:gd name="connsiteY872" fmla="*/ 8789 h 10000"/>
                  <a:gd name="connsiteX873" fmla="*/ 7404 w 10000"/>
                  <a:gd name="connsiteY873" fmla="*/ 8789 h 10000"/>
                  <a:gd name="connsiteX874" fmla="*/ 7421 w 10000"/>
                  <a:gd name="connsiteY874" fmla="*/ 8769 h 10000"/>
                  <a:gd name="connsiteX875" fmla="*/ 7443 w 10000"/>
                  <a:gd name="connsiteY875" fmla="*/ 8763 h 10000"/>
                  <a:gd name="connsiteX876" fmla="*/ 7452 w 10000"/>
                  <a:gd name="connsiteY876" fmla="*/ 8769 h 10000"/>
                  <a:gd name="connsiteX877" fmla="*/ 7468 w 10000"/>
                  <a:gd name="connsiteY877" fmla="*/ 8769 h 10000"/>
                  <a:gd name="connsiteX878" fmla="*/ 7499 w 10000"/>
                  <a:gd name="connsiteY878" fmla="*/ 8763 h 10000"/>
                  <a:gd name="connsiteX879" fmla="*/ 7526 w 10000"/>
                  <a:gd name="connsiteY879" fmla="*/ 8763 h 10000"/>
                  <a:gd name="connsiteX880" fmla="*/ 7532 w 10000"/>
                  <a:gd name="connsiteY880" fmla="*/ 8763 h 10000"/>
                  <a:gd name="connsiteX881" fmla="*/ 7554 w 10000"/>
                  <a:gd name="connsiteY881" fmla="*/ 8744 h 10000"/>
                  <a:gd name="connsiteX882" fmla="*/ 7571 w 10000"/>
                  <a:gd name="connsiteY882" fmla="*/ 8731 h 10000"/>
                  <a:gd name="connsiteX883" fmla="*/ 7587 w 10000"/>
                  <a:gd name="connsiteY883" fmla="*/ 8711 h 10000"/>
                  <a:gd name="connsiteX884" fmla="*/ 7607 w 10000"/>
                  <a:gd name="connsiteY884" fmla="*/ 8711 h 10000"/>
                  <a:gd name="connsiteX885" fmla="*/ 7634 w 10000"/>
                  <a:gd name="connsiteY885" fmla="*/ 8705 h 10000"/>
                  <a:gd name="connsiteX886" fmla="*/ 7643 w 10000"/>
                  <a:gd name="connsiteY886" fmla="*/ 8682 h 10000"/>
                  <a:gd name="connsiteX887" fmla="*/ 7654 w 10000"/>
                  <a:gd name="connsiteY887" fmla="*/ 8666 h 10000"/>
                  <a:gd name="connsiteX888" fmla="*/ 7668 w 10000"/>
                  <a:gd name="connsiteY888" fmla="*/ 8666 h 10000"/>
                  <a:gd name="connsiteX889" fmla="*/ 7676 w 10000"/>
                  <a:gd name="connsiteY889" fmla="*/ 8682 h 10000"/>
                  <a:gd name="connsiteX890" fmla="*/ 7704 w 10000"/>
                  <a:gd name="connsiteY890" fmla="*/ 8669 h 10000"/>
                  <a:gd name="connsiteX891" fmla="*/ 7712 w 10000"/>
                  <a:gd name="connsiteY891" fmla="*/ 8669 h 10000"/>
                  <a:gd name="connsiteX892" fmla="*/ 7720 w 10000"/>
                  <a:gd name="connsiteY892" fmla="*/ 8669 h 10000"/>
                  <a:gd name="connsiteX893" fmla="*/ 7726 w 10000"/>
                  <a:gd name="connsiteY893" fmla="*/ 8656 h 10000"/>
                  <a:gd name="connsiteX894" fmla="*/ 7734 w 10000"/>
                  <a:gd name="connsiteY894" fmla="*/ 8650 h 10000"/>
                  <a:gd name="connsiteX895" fmla="*/ 7742 w 10000"/>
                  <a:gd name="connsiteY895" fmla="*/ 8650 h 10000"/>
                  <a:gd name="connsiteX896" fmla="*/ 7759 w 10000"/>
                  <a:gd name="connsiteY896" fmla="*/ 8650 h 10000"/>
                  <a:gd name="connsiteX897" fmla="*/ 7756 w 10000"/>
                  <a:gd name="connsiteY897" fmla="*/ 8630 h 10000"/>
                  <a:gd name="connsiteX898" fmla="*/ 7751 w 10000"/>
                  <a:gd name="connsiteY898" fmla="*/ 8627 h 10000"/>
                  <a:gd name="connsiteX899" fmla="*/ 7742 w 10000"/>
                  <a:gd name="connsiteY899" fmla="*/ 8620 h 10000"/>
                  <a:gd name="connsiteX900" fmla="*/ 7734 w 10000"/>
                  <a:gd name="connsiteY900" fmla="*/ 8591 h 10000"/>
                  <a:gd name="connsiteX901" fmla="*/ 7709 w 10000"/>
                  <a:gd name="connsiteY901" fmla="*/ 8582 h 10000"/>
                  <a:gd name="connsiteX902" fmla="*/ 7695 w 10000"/>
                  <a:gd name="connsiteY902" fmla="*/ 8578 h 10000"/>
                  <a:gd name="connsiteX903" fmla="*/ 7668 w 10000"/>
                  <a:gd name="connsiteY903" fmla="*/ 8562 h 10000"/>
                  <a:gd name="connsiteX904" fmla="*/ 7645 w 10000"/>
                  <a:gd name="connsiteY904" fmla="*/ 8552 h 10000"/>
                  <a:gd name="connsiteX905" fmla="*/ 7615 w 10000"/>
                  <a:gd name="connsiteY905" fmla="*/ 8543 h 10000"/>
                  <a:gd name="connsiteX906" fmla="*/ 7596 w 10000"/>
                  <a:gd name="connsiteY906" fmla="*/ 8527 h 10000"/>
                  <a:gd name="connsiteX907" fmla="*/ 7565 w 10000"/>
                  <a:gd name="connsiteY907" fmla="*/ 8494 h 10000"/>
                  <a:gd name="connsiteX908" fmla="*/ 7562 w 10000"/>
                  <a:gd name="connsiteY908" fmla="*/ 8475 h 10000"/>
                  <a:gd name="connsiteX909" fmla="*/ 7540 w 10000"/>
                  <a:gd name="connsiteY909" fmla="*/ 8455 h 10000"/>
                  <a:gd name="connsiteX910" fmla="*/ 7535 w 10000"/>
                  <a:gd name="connsiteY910" fmla="*/ 8446 h 10000"/>
                  <a:gd name="connsiteX911" fmla="*/ 7535 w 10000"/>
                  <a:gd name="connsiteY911" fmla="*/ 8420 h 10000"/>
                  <a:gd name="connsiteX912" fmla="*/ 7535 w 10000"/>
                  <a:gd name="connsiteY912" fmla="*/ 8391 h 10000"/>
                  <a:gd name="connsiteX913" fmla="*/ 7548 w 10000"/>
                  <a:gd name="connsiteY913" fmla="*/ 8345 h 10000"/>
                  <a:gd name="connsiteX914" fmla="*/ 7562 w 10000"/>
                  <a:gd name="connsiteY914" fmla="*/ 8319 h 10000"/>
                  <a:gd name="connsiteX915" fmla="*/ 7582 w 10000"/>
                  <a:gd name="connsiteY915" fmla="*/ 8310 h 10000"/>
                  <a:gd name="connsiteX916" fmla="*/ 7607 w 10000"/>
                  <a:gd name="connsiteY916" fmla="*/ 8300 h 10000"/>
                  <a:gd name="connsiteX917" fmla="*/ 7629 w 10000"/>
                  <a:gd name="connsiteY917" fmla="*/ 8300 h 10000"/>
                  <a:gd name="connsiteX918" fmla="*/ 7651 w 10000"/>
                  <a:gd name="connsiteY918" fmla="*/ 8297 h 10000"/>
                  <a:gd name="connsiteX919" fmla="*/ 7668 w 10000"/>
                  <a:gd name="connsiteY919" fmla="*/ 8280 h 10000"/>
                  <a:gd name="connsiteX920" fmla="*/ 7687 w 10000"/>
                  <a:gd name="connsiteY920" fmla="*/ 8267 h 10000"/>
                  <a:gd name="connsiteX921" fmla="*/ 7693 w 10000"/>
                  <a:gd name="connsiteY921" fmla="*/ 8261 h 10000"/>
                  <a:gd name="connsiteX922" fmla="*/ 7701 w 10000"/>
                  <a:gd name="connsiteY922" fmla="*/ 8248 h 10000"/>
                  <a:gd name="connsiteX923" fmla="*/ 7712 w 10000"/>
                  <a:gd name="connsiteY923" fmla="*/ 8238 h 10000"/>
                  <a:gd name="connsiteX924" fmla="*/ 7731 w 10000"/>
                  <a:gd name="connsiteY924" fmla="*/ 8222 h 10000"/>
                  <a:gd name="connsiteX925" fmla="*/ 7740 w 10000"/>
                  <a:gd name="connsiteY925" fmla="*/ 8206 h 10000"/>
                  <a:gd name="connsiteX926" fmla="*/ 7756 w 10000"/>
                  <a:gd name="connsiteY926" fmla="*/ 8183 h 10000"/>
                  <a:gd name="connsiteX927" fmla="*/ 7773 w 10000"/>
                  <a:gd name="connsiteY927" fmla="*/ 8177 h 10000"/>
                  <a:gd name="connsiteX928" fmla="*/ 7784 w 10000"/>
                  <a:gd name="connsiteY928" fmla="*/ 8183 h 10000"/>
                  <a:gd name="connsiteX929" fmla="*/ 7801 w 10000"/>
                  <a:gd name="connsiteY929" fmla="*/ 8174 h 10000"/>
                  <a:gd name="connsiteX930" fmla="*/ 7801 w 10000"/>
                  <a:gd name="connsiteY930" fmla="*/ 8157 h 10000"/>
                  <a:gd name="connsiteX931" fmla="*/ 7817 w 10000"/>
                  <a:gd name="connsiteY931" fmla="*/ 8164 h 10000"/>
                  <a:gd name="connsiteX932" fmla="*/ 7837 w 10000"/>
                  <a:gd name="connsiteY932" fmla="*/ 8164 h 10000"/>
                  <a:gd name="connsiteX933" fmla="*/ 7856 w 10000"/>
                  <a:gd name="connsiteY933" fmla="*/ 8164 h 10000"/>
                  <a:gd name="connsiteX934" fmla="*/ 7870 w 10000"/>
                  <a:gd name="connsiteY934" fmla="*/ 8167 h 10000"/>
                  <a:gd name="connsiteX935" fmla="*/ 7881 w 10000"/>
                  <a:gd name="connsiteY935" fmla="*/ 8174 h 10000"/>
                  <a:gd name="connsiteX936" fmla="*/ 7898 w 10000"/>
                  <a:gd name="connsiteY936" fmla="*/ 8187 h 10000"/>
                  <a:gd name="connsiteX937" fmla="*/ 7917 w 10000"/>
                  <a:gd name="connsiteY937" fmla="*/ 8187 h 10000"/>
                  <a:gd name="connsiteX938" fmla="*/ 7928 w 10000"/>
                  <a:gd name="connsiteY938" fmla="*/ 8157 h 10000"/>
                  <a:gd name="connsiteX939" fmla="*/ 7942 w 10000"/>
                  <a:gd name="connsiteY939" fmla="*/ 8157 h 10000"/>
                  <a:gd name="connsiteX940" fmla="*/ 7958 w 10000"/>
                  <a:gd name="connsiteY940" fmla="*/ 8164 h 10000"/>
                  <a:gd name="connsiteX941" fmla="*/ 7983 w 10000"/>
                  <a:gd name="connsiteY941" fmla="*/ 8144 h 10000"/>
                  <a:gd name="connsiteX942" fmla="*/ 8000 w 10000"/>
                  <a:gd name="connsiteY942" fmla="*/ 8109 h 10000"/>
                  <a:gd name="connsiteX943" fmla="*/ 7994 w 10000"/>
                  <a:gd name="connsiteY943" fmla="*/ 8093 h 10000"/>
                  <a:gd name="connsiteX944" fmla="*/ 7983 w 10000"/>
                  <a:gd name="connsiteY944" fmla="*/ 8070 h 10000"/>
                  <a:gd name="connsiteX945" fmla="*/ 7986 w 10000"/>
                  <a:gd name="connsiteY945" fmla="*/ 8063 h 10000"/>
                  <a:gd name="connsiteX946" fmla="*/ 7978 w 10000"/>
                  <a:gd name="connsiteY946" fmla="*/ 8044 h 10000"/>
                  <a:gd name="connsiteX947" fmla="*/ 7986 w 10000"/>
                  <a:gd name="connsiteY947" fmla="*/ 8002 h 10000"/>
                  <a:gd name="connsiteX948" fmla="*/ 7983 w 10000"/>
                  <a:gd name="connsiteY948" fmla="*/ 7947 h 10000"/>
                  <a:gd name="connsiteX949" fmla="*/ 7961 w 10000"/>
                  <a:gd name="connsiteY949" fmla="*/ 7931 h 10000"/>
                  <a:gd name="connsiteX950" fmla="*/ 7958 w 10000"/>
                  <a:gd name="connsiteY950" fmla="*/ 7898 h 10000"/>
                  <a:gd name="connsiteX951" fmla="*/ 7953 w 10000"/>
                  <a:gd name="connsiteY951" fmla="*/ 7856 h 10000"/>
                  <a:gd name="connsiteX952" fmla="*/ 7967 w 10000"/>
                  <a:gd name="connsiteY952" fmla="*/ 7837 h 10000"/>
                  <a:gd name="connsiteX953" fmla="*/ 7950 w 10000"/>
                  <a:gd name="connsiteY953" fmla="*/ 7824 h 10000"/>
                  <a:gd name="connsiteX954" fmla="*/ 7906 w 10000"/>
                  <a:gd name="connsiteY954" fmla="*/ 7814 h 10000"/>
                  <a:gd name="connsiteX955" fmla="*/ 7878 w 10000"/>
                  <a:gd name="connsiteY955" fmla="*/ 7814 h 10000"/>
                  <a:gd name="connsiteX956" fmla="*/ 7870 w 10000"/>
                  <a:gd name="connsiteY956" fmla="*/ 7795 h 10000"/>
                  <a:gd name="connsiteX957" fmla="*/ 7878 w 10000"/>
                  <a:gd name="connsiteY957" fmla="*/ 7778 h 10000"/>
                  <a:gd name="connsiteX958" fmla="*/ 7881 w 10000"/>
                  <a:gd name="connsiteY958" fmla="*/ 7775 h 10000"/>
                  <a:gd name="connsiteX959" fmla="*/ 7878 w 10000"/>
                  <a:gd name="connsiteY959" fmla="*/ 7743 h 10000"/>
                  <a:gd name="connsiteX960" fmla="*/ 7895 w 10000"/>
                  <a:gd name="connsiteY960" fmla="*/ 7733 h 10000"/>
                  <a:gd name="connsiteX961" fmla="*/ 7911 w 10000"/>
                  <a:gd name="connsiteY961" fmla="*/ 7710 h 10000"/>
                  <a:gd name="connsiteX962" fmla="*/ 7911 w 10000"/>
                  <a:gd name="connsiteY962" fmla="*/ 7665 h 10000"/>
                  <a:gd name="connsiteX963" fmla="*/ 7917 w 10000"/>
                  <a:gd name="connsiteY963" fmla="*/ 7600 h 10000"/>
                  <a:gd name="connsiteX964" fmla="*/ 7928 w 10000"/>
                  <a:gd name="connsiteY964" fmla="*/ 7581 h 10000"/>
                  <a:gd name="connsiteX965" fmla="*/ 7917 w 10000"/>
                  <a:gd name="connsiteY965" fmla="*/ 7474 h 10000"/>
                  <a:gd name="connsiteX966" fmla="*/ 7873 w 10000"/>
                  <a:gd name="connsiteY966" fmla="*/ 7335 h 10000"/>
                  <a:gd name="connsiteX967" fmla="*/ 7756 w 10000"/>
                  <a:gd name="connsiteY967" fmla="*/ 7050 h 10000"/>
                  <a:gd name="connsiteX968" fmla="*/ 7679 w 10000"/>
                  <a:gd name="connsiteY968" fmla="*/ 6839 h 10000"/>
                  <a:gd name="connsiteX969" fmla="*/ 7668 w 10000"/>
                  <a:gd name="connsiteY969" fmla="*/ 6823 h 10000"/>
                  <a:gd name="connsiteX970" fmla="*/ 7659 w 10000"/>
                  <a:gd name="connsiteY970" fmla="*/ 6768 h 10000"/>
                  <a:gd name="connsiteX971" fmla="*/ 7659 w 10000"/>
                  <a:gd name="connsiteY971" fmla="*/ 6739 h 10000"/>
                  <a:gd name="connsiteX972" fmla="*/ 7651 w 10000"/>
                  <a:gd name="connsiteY972" fmla="*/ 6713 h 10000"/>
                  <a:gd name="connsiteX973" fmla="*/ 7654 w 10000"/>
                  <a:gd name="connsiteY973" fmla="*/ 6684 h 10000"/>
                  <a:gd name="connsiteX974" fmla="*/ 7643 w 10000"/>
                  <a:gd name="connsiteY974" fmla="*/ 6626 h 10000"/>
                  <a:gd name="connsiteX975" fmla="*/ 7629 w 10000"/>
                  <a:gd name="connsiteY975" fmla="*/ 6600 h 10000"/>
                  <a:gd name="connsiteX976" fmla="*/ 7629 w 10000"/>
                  <a:gd name="connsiteY976" fmla="*/ 6580 h 10000"/>
                  <a:gd name="connsiteX977" fmla="*/ 7623 w 10000"/>
                  <a:gd name="connsiteY977" fmla="*/ 6541 h 10000"/>
                  <a:gd name="connsiteX978" fmla="*/ 7615 w 10000"/>
                  <a:gd name="connsiteY978" fmla="*/ 6522 h 10000"/>
                  <a:gd name="connsiteX979" fmla="*/ 7598 w 10000"/>
                  <a:gd name="connsiteY979" fmla="*/ 6509 h 10000"/>
                  <a:gd name="connsiteX980" fmla="*/ 7587 w 10000"/>
                  <a:gd name="connsiteY980" fmla="*/ 6493 h 10000"/>
                  <a:gd name="connsiteX981" fmla="*/ 7579 w 10000"/>
                  <a:gd name="connsiteY981" fmla="*/ 6464 h 10000"/>
                  <a:gd name="connsiteX982" fmla="*/ 7587 w 10000"/>
                  <a:gd name="connsiteY982" fmla="*/ 6438 h 10000"/>
                  <a:gd name="connsiteX983" fmla="*/ 7596 w 10000"/>
                  <a:gd name="connsiteY983" fmla="*/ 6425 h 10000"/>
                  <a:gd name="connsiteX984" fmla="*/ 7590 w 10000"/>
                  <a:gd name="connsiteY984" fmla="*/ 6396 h 10000"/>
                  <a:gd name="connsiteX985" fmla="*/ 7590 w 10000"/>
                  <a:gd name="connsiteY985" fmla="*/ 6373 h 10000"/>
                  <a:gd name="connsiteX986" fmla="*/ 7587 w 10000"/>
                  <a:gd name="connsiteY986" fmla="*/ 6354 h 10000"/>
                  <a:gd name="connsiteX987" fmla="*/ 7582 w 10000"/>
                  <a:gd name="connsiteY987" fmla="*/ 6344 h 10000"/>
                  <a:gd name="connsiteX988" fmla="*/ 7582 w 10000"/>
                  <a:gd name="connsiteY988" fmla="*/ 6324 h 10000"/>
                  <a:gd name="connsiteX989" fmla="*/ 7571 w 10000"/>
                  <a:gd name="connsiteY989" fmla="*/ 6302 h 10000"/>
                  <a:gd name="connsiteX990" fmla="*/ 7548 w 10000"/>
                  <a:gd name="connsiteY990" fmla="*/ 6256 h 10000"/>
                  <a:gd name="connsiteX991" fmla="*/ 7546 w 10000"/>
                  <a:gd name="connsiteY991" fmla="*/ 6218 h 10000"/>
                  <a:gd name="connsiteX992" fmla="*/ 7540 w 10000"/>
                  <a:gd name="connsiteY992" fmla="*/ 6159 h 10000"/>
                  <a:gd name="connsiteX993" fmla="*/ 7535 w 10000"/>
                  <a:gd name="connsiteY993" fmla="*/ 6114 h 10000"/>
                  <a:gd name="connsiteX994" fmla="*/ 7535 w 10000"/>
                  <a:gd name="connsiteY994" fmla="*/ 6088 h 10000"/>
                  <a:gd name="connsiteX995" fmla="*/ 7540 w 10000"/>
                  <a:gd name="connsiteY995" fmla="*/ 6049 h 10000"/>
                  <a:gd name="connsiteX996" fmla="*/ 7546 w 10000"/>
                  <a:gd name="connsiteY996" fmla="*/ 6004 h 10000"/>
                  <a:gd name="connsiteX997" fmla="*/ 7548 w 10000"/>
                  <a:gd name="connsiteY997" fmla="*/ 5965 h 10000"/>
                  <a:gd name="connsiteX998" fmla="*/ 7548 w 10000"/>
                  <a:gd name="connsiteY998" fmla="*/ 5946 h 10000"/>
                  <a:gd name="connsiteX999" fmla="*/ 7548 w 10000"/>
                  <a:gd name="connsiteY999" fmla="*/ 5933 h 10000"/>
                  <a:gd name="connsiteX1000" fmla="*/ 7548 w 10000"/>
                  <a:gd name="connsiteY1000" fmla="*/ 5910 h 10000"/>
                  <a:gd name="connsiteX1001" fmla="*/ 7548 w 10000"/>
                  <a:gd name="connsiteY1001" fmla="*/ 5897 h 10000"/>
                  <a:gd name="connsiteX1002" fmla="*/ 7546 w 10000"/>
                  <a:gd name="connsiteY1002" fmla="*/ 5871 h 10000"/>
                  <a:gd name="connsiteX1003" fmla="*/ 7535 w 10000"/>
                  <a:gd name="connsiteY1003" fmla="*/ 5839 h 10000"/>
                  <a:gd name="connsiteX1004" fmla="*/ 7524 w 10000"/>
                  <a:gd name="connsiteY1004" fmla="*/ 5797 h 10000"/>
                  <a:gd name="connsiteX1005" fmla="*/ 7518 w 10000"/>
                  <a:gd name="connsiteY1005" fmla="*/ 5767 h 10000"/>
                  <a:gd name="connsiteX1006" fmla="*/ 7515 w 10000"/>
                  <a:gd name="connsiteY1006" fmla="*/ 5745 h 10000"/>
                  <a:gd name="connsiteX1007" fmla="*/ 7501 w 10000"/>
                  <a:gd name="connsiteY1007" fmla="*/ 5683 h 10000"/>
                  <a:gd name="connsiteX1008" fmla="*/ 7490 w 10000"/>
                  <a:gd name="connsiteY1008" fmla="*/ 5631 h 10000"/>
                  <a:gd name="connsiteX1009" fmla="*/ 7482 w 10000"/>
                  <a:gd name="connsiteY1009" fmla="*/ 5593 h 10000"/>
                  <a:gd name="connsiteX1010" fmla="*/ 7476 w 10000"/>
                  <a:gd name="connsiteY1010" fmla="*/ 5570 h 10000"/>
                  <a:gd name="connsiteX1011" fmla="*/ 7476 w 10000"/>
                  <a:gd name="connsiteY1011" fmla="*/ 5528 h 10000"/>
                  <a:gd name="connsiteX1012" fmla="*/ 7482 w 10000"/>
                  <a:gd name="connsiteY1012" fmla="*/ 5502 h 10000"/>
                  <a:gd name="connsiteX1013" fmla="*/ 7490 w 10000"/>
                  <a:gd name="connsiteY1013" fmla="*/ 5489 h 10000"/>
                  <a:gd name="connsiteX1014" fmla="*/ 7499 w 10000"/>
                  <a:gd name="connsiteY1014" fmla="*/ 5479 h 10000"/>
                  <a:gd name="connsiteX1015" fmla="*/ 7493 w 10000"/>
                  <a:gd name="connsiteY1015" fmla="*/ 5427 h 10000"/>
                  <a:gd name="connsiteX1016" fmla="*/ 7501 w 10000"/>
                  <a:gd name="connsiteY1016" fmla="*/ 5415 h 10000"/>
                  <a:gd name="connsiteX1017" fmla="*/ 7510 w 10000"/>
                  <a:gd name="connsiteY1017" fmla="*/ 5398 h 10000"/>
                  <a:gd name="connsiteX1018" fmla="*/ 7515 w 10000"/>
                  <a:gd name="connsiteY1018" fmla="*/ 5379 h 10000"/>
                  <a:gd name="connsiteX1019" fmla="*/ 7526 w 10000"/>
                  <a:gd name="connsiteY1019" fmla="*/ 5366 h 10000"/>
                  <a:gd name="connsiteX1020" fmla="*/ 7518 w 10000"/>
                  <a:gd name="connsiteY1020" fmla="*/ 5350 h 10000"/>
                  <a:gd name="connsiteX1021" fmla="*/ 7518 w 10000"/>
                  <a:gd name="connsiteY1021" fmla="*/ 5330 h 10000"/>
                  <a:gd name="connsiteX1022" fmla="*/ 7526 w 10000"/>
                  <a:gd name="connsiteY1022" fmla="*/ 5311 h 10000"/>
                  <a:gd name="connsiteX1023" fmla="*/ 7540 w 10000"/>
                  <a:gd name="connsiteY1023" fmla="*/ 5291 h 10000"/>
                  <a:gd name="connsiteX1024" fmla="*/ 7540 w 10000"/>
                  <a:gd name="connsiteY1024" fmla="*/ 5266 h 10000"/>
                  <a:gd name="connsiteX1025" fmla="*/ 7540 w 10000"/>
                  <a:gd name="connsiteY1025" fmla="*/ 5256 h 10000"/>
                  <a:gd name="connsiteX1026" fmla="*/ 7524 w 10000"/>
                  <a:gd name="connsiteY1026" fmla="*/ 5233 h 10000"/>
                  <a:gd name="connsiteX1027" fmla="*/ 7515 w 10000"/>
                  <a:gd name="connsiteY1027" fmla="*/ 5217 h 10000"/>
                  <a:gd name="connsiteX1028" fmla="*/ 7490 w 10000"/>
                  <a:gd name="connsiteY1028" fmla="*/ 5178 h 10000"/>
                  <a:gd name="connsiteX1029" fmla="*/ 7474 w 10000"/>
                  <a:gd name="connsiteY1029" fmla="*/ 5162 h 10000"/>
                  <a:gd name="connsiteX1030" fmla="*/ 7457 w 10000"/>
                  <a:gd name="connsiteY1030" fmla="*/ 5120 h 10000"/>
                  <a:gd name="connsiteX1031" fmla="*/ 7421 w 10000"/>
                  <a:gd name="connsiteY1031" fmla="*/ 5087 h 10000"/>
                  <a:gd name="connsiteX1032" fmla="*/ 7380 w 10000"/>
                  <a:gd name="connsiteY1032" fmla="*/ 5068 h 10000"/>
                  <a:gd name="connsiteX1033" fmla="*/ 7355 w 10000"/>
                  <a:gd name="connsiteY1033" fmla="*/ 5058 h 10000"/>
                  <a:gd name="connsiteX1034" fmla="*/ 7332 w 10000"/>
                  <a:gd name="connsiteY1034" fmla="*/ 5049 h 10000"/>
                  <a:gd name="connsiteX1035" fmla="*/ 7305 w 10000"/>
                  <a:gd name="connsiteY1035" fmla="*/ 5016 h 10000"/>
                  <a:gd name="connsiteX1036" fmla="*/ 7305 w 10000"/>
                  <a:gd name="connsiteY1036" fmla="*/ 5000 h 10000"/>
                  <a:gd name="connsiteX1037" fmla="*/ 7296 w 10000"/>
                  <a:gd name="connsiteY1037" fmla="*/ 4971 h 10000"/>
                  <a:gd name="connsiteX1038" fmla="*/ 7288 w 10000"/>
                  <a:gd name="connsiteY1038" fmla="*/ 4945 h 10000"/>
                  <a:gd name="connsiteX1039" fmla="*/ 7280 w 10000"/>
                  <a:gd name="connsiteY1039" fmla="*/ 4916 h 10000"/>
                  <a:gd name="connsiteX1040" fmla="*/ 7291 w 10000"/>
                  <a:gd name="connsiteY1040" fmla="*/ 4887 h 10000"/>
                  <a:gd name="connsiteX1041" fmla="*/ 7291 w 10000"/>
                  <a:gd name="connsiteY1041" fmla="*/ 4858 h 10000"/>
                  <a:gd name="connsiteX1042" fmla="*/ 7271 w 10000"/>
                  <a:gd name="connsiteY1042" fmla="*/ 4819 h 10000"/>
                  <a:gd name="connsiteX1043" fmla="*/ 7255 w 10000"/>
                  <a:gd name="connsiteY1043" fmla="*/ 4828 h 10000"/>
                  <a:gd name="connsiteX1044" fmla="*/ 7235 w 10000"/>
                  <a:gd name="connsiteY1044" fmla="*/ 4841 h 10000"/>
                  <a:gd name="connsiteX1045" fmla="*/ 7216 w 10000"/>
                  <a:gd name="connsiteY1045" fmla="*/ 4867 h 10000"/>
                  <a:gd name="connsiteX1046" fmla="*/ 7191 w 10000"/>
                  <a:gd name="connsiteY1046" fmla="*/ 4870 h 10000"/>
                  <a:gd name="connsiteX1047" fmla="*/ 7155 w 10000"/>
                  <a:gd name="connsiteY1047" fmla="*/ 4887 h 10000"/>
                  <a:gd name="connsiteX1048" fmla="*/ 7122 w 10000"/>
                  <a:gd name="connsiteY1048" fmla="*/ 4893 h 10000"/>
                  <a:gd name="connsiteX1049" fmla="*/ 7105 w 10000"/>
                  <a:gd name="connsiteY1049" fmla="*/ 4896 h 10000"/>
                  <a:gd name="connsiteX1050" fmla="*/ 7094 w 10000"/>
                  <a:gd name="connsiteY1050" fmla="*/ 4916 h 10000"/>
                  <a:gd name="connsiteX1051" fmla="*/ 7080 w 10000"/>
                  <a:gd name="connsiteY1051" fmla="*/ 4903 h 10000"/>
                  <a:gd name="connsiteX1052" fmla="*/ 7072 w 10000"/>
                  <a:gd name="connsiteY1052" fmla="*/ 4851 h 10000"/>
                  <a:gd name="connsiteX1053" fmla="*/ 7042 w 10000"/>
                  <a:gd name="connsiteY1053" fmla="*/ 4819 h 10000"/>
                  <a:gd name="connsiteX1054" fmla="*/ 7030 w 10000"/>
                  <a:gd name="connsiteY1054" fmla="*/ 4780 h 10000"/>
                  <a:gd name="connsiteX1055" fmla="*/ 7039 w 10000"/>
                  <a:gd name="connsiteY1055" fmla="*/ 4757 h 10000"/>
                  <a:gd name="connsiteX1056" fmla="*/ 7047 w 10000"/>
                  <a:gd name="connsiteY1056" fmla="*/ 4744 h 10000"/>
                  <a:gd name="connsiteX1057" fmla="*/ 7022 w 10000"/>
                  <a:gd name="connsiteY1057" fmla="*/ 4725 h 10000"/>
                  <a:gd name="connsiteX1058" fmla="*/ 7000 w 10000"/>
                  <a:gd name="connsiteY1058" fmla="*/ 4715 h 10000"/>
                  <a:gd name="connsiteX1059" fmla="*/ 6975 w 10000"/>
                  <a:gd name="connsiteY1059" fmla="*/ 4709 h 10000"/>
                  <a:gd name="connsiteX1060" fmla="*/ 6945 w 10000"/>
                  <a:gd name="connsiteY1060" fmla="*/ 4696 h 10000"/>
                  <a:gd name="connsiteX1061" fmla="*/ 6953 w 10000"/>
                  <a:gd name="connsiteY1061" fmla="*/ 4679 h 10000"/>
                  <a:gd name="connsiteX1062" fmla="*/ 6961 w 10000"/>
                  <a:gd name="connsiteY1062" fmla="*/ 4660 h 10000"/>
                  <a:gd name="connsiteX1063" fmla="*/ 6983 w 10000"/>
                  <a:gd name="connsiteY1063" fmla="*/ 4644 h 10000"/>
                  <a:gd name="connsiteX1064" fmla="*/ 7014 w 10000"/>
                  <a:gd name="connsiteY1064" fmla="*/ 4634 h 10000"/>
                  <a:gd name="connsiteX1065" fmla="*/ 7025 w 10000"/>
                  <a:gd name="connsiteY1065" fmla="*/ 4615 h 10000"/>
                  <a:gd name="connsiteX1066" fmla="*/ 7047 w 10000"/>
                  <a:gd name="connsiteY1066" fmla="*/ 4582 h 10000"/>
                  <a:gd name="connsiteX1067" fmla="*/ 7069 w 10000"/>
                  <a:gd name="connsiteY1067" fmla="*/ 4563 h 10000"/>
                  <a:gd name="connsiteX1068" fmla="*/ 7078 w 10000"/>
                  <a:gd name="connsiteY1068" fmla="*/ 4553 h 10000"/>
                  <a:gd name="connsiteX1069" fmla="*/ 7097 w 10000"/>
                  <a:gd name="connsiteY1069" fmla="*/ 4527 h 10000"/>
                  <a:gd name="connsiteX1070" fmla="*/ 7122 w 10000"/>
                  <a:gd name="connsiteY1070" fmla="*/ 4517 h 10000"/>
                  <a:gd name="connsiteX1071" fmla="*/ 7139 w 10000"/>
                  <a:gd name="connsiteY1071" fmla="*/ 4488 h 10000"/>
                  <a:gd name="connsiteX1072" fmla="*/ 7147 w 10000"/>
                  <a:gd name="connsiteY1072" fmla="*/ 4459 h 10000"/>
                  <a:gd name="connsiteX1073" fmla="*/ 7161 w 10000"/>
                  <a:gd name="connsiteY1073" fmla="*/ 4440 h 10000"/>
                  <a:gd name="connsiteX1074" fmla="*/ 7177 w 10000"/>
                  <a:gd name="connsiteY1074" fmla="*/ 4430 h 10000"/>
                  <a:gd name="connsiteX1075" fmla="*/ 7202 w 10000"/>
                  <a:gd name="connsiteY1075" fmla="*/ 4407 h 10000"/>
                  <a:gd name="connsiteX1076" fmla="*/ 7224 w 10000"/>
                  <a:gd name="connsiteY1076" fmla="*/ 4417 h 10000"/>
                  <a:gd name="connsiteX1077" fmla="*/ 7241 w 10000"/>
                  <a:gd name="connsiteY1077" fmla="*/ 4404 h 10000"/>
                  <a:gd name="connsiteX1078" fmla="*/ 7263 w 10000"/>
                  <a:gd name="connsiteY1078" fmla="*/ 4398 h 10000"/>
                  <a:gd name="connsiteX1079" fmla="*/ 7283 w 10000"/>
                  <a:gd name="connsiteY1079" fmla="*/ 4424 h 10000"/>
                  <a:gd name="connsiteX1080" fmla="*/ 7305 w 10000"/>
                  <a:gd name="connsiteY1080" fmla="*/ 4433 h 10000"/>
                  <a:gd name="connsiteX1081" fmla="*/ 7332 w 10000"/>
                  <a:gd name="connsiteY1081" fmla="*/ 4443 h 10000"/>
                  <a:gd name="connsiteX1082" fmla="*/ 7380 w 10000"/>
                  <a:gd name="connsiteY1082" fmla="*/ 4398 h 10000"/>
                  <a:gd name="connsiteX1083" fmla="*/ 7404 w 10000"/>
                  <a:gd name="connsiteY1083" fmla="*/ 4378 h 10000"/>
                  <a:gd name="connsiteX1084" fmla="*/ 7418 w 10000"/>
                  <a:gd name="connsiteY1084" fmla="*/ 4369 h 10000"/>
                  <a:gd name="connsiteX1085" fmla="*/ 7443 w 10000"/>
                  <a:gd name="connsiteY1085" fmla="*/ 4356 h 10000"/>
                  <a:gd name="connsiteX1086" fmla="*/ 7460 w 10000"/>
                  <a:gd name="connsiteY1086" fmla="*/ 4385 h 10000"/>
                  <a:gd name="connsiteX1087" fmla="*/ 7460 w 10000"/>
                  <a:gd name="connsiteY1087" fmla="*/ 4404 h 10000"/>
                  <a:gd name="connsiteX1088" fmla="*/ 7499 w 10000"/>
                  <a:gd name="connsiteY1088" fmla="*/ 4417 h 10000"/>
                  <a:gd name="connsiteX1089" fmla="*/ 7515 w 10000"/>
                  <a:gd name="connsiteY1089" fmla="*/ 4414 h 10000"/>
                  <a:gd name="connsiteX1090" fmla="*/ 7565 w 10000"/>
                  <a:gd name="connsiteY1090" fmla="*/ 4385 h 10000"/>
                  <a:gd name="connsiteX1091" fmla="*/ 7579 w 10000"/>
                  <a:gd name="connsiteY1091" fmla="*/ 4346 h 10000"/>
                  <a:gd name="connsiteX1092" fmla="*/ 7582 w 10000"/>
                  <a:gd name="connsiteY1092" fmla="*/ 4317 h 10000"/>
                  <a:gd name="connsiteX1093" fmla="*/ 7590 w 10000"/>
                  <a:gd name="connsiteY1093" fmla="*/ 4301 h 10000"/>
                  <a:gd name="connsiteX1094" fmla="*/ 7612 w 10000"/>
                  <a:gd name="connsiteY1094" fmla="*/ 4271 h 10000"/>
                  <a:gd name="connsiteX1095" fmla="*/ 7623 w 10000"/>
                  <a:gd name="connsiteY1095" fmla="*/ 4262 h 10000"/>
                  <a:gd name="connsiteX1096" fmla="*/ 7634 w 10000"/>
                  <a:gd name="connsiteY1096" fmla="*/ 4245 h 10000"/>
                  <a:gd name="connsiteX1097" fmla="*/ 7645 w 10000"/>
                  <a:gd name="connsiteY1097" fmla="*/ 4265 h 10000"/>
                  <a:gd name="connsiteX1098" fmla="*/ 7670 w 10000"/>
                  <a:gd name="connsiteY1098" fmla="*/ 4284 h 10000"/>
                  <a:gd name="connsiteX1099" fmla="*/ 7701 w 10000"/>
                  <a:gd name="connsiteY1099" fmla="*/ 4275 h 10000"/>
                  <a:gd name="connsiteX1100" fmla="*/ 7717 w 10000"/>
                  <a:gd name="connsiteY1100" fmla="*/ 4275 h 10000"/>
                  <a:gd name="connsiteX1101" fmla="*/ 7740 w 10000"/>
                  <a:gd name="connsiteY1101" fmla="*/ 4284 h 10000"/>
                  <a:gd name="connsiteX1102" fmla="*/ 7767 w 10000"/>
                  <a:gd name="connsiteY1102" fmla="*/ 4284 h 10000"/>
                  <a:gd name="connsiteX1103" fmla="*/ 7895 w 10000"/>
                  <a:gd name="connsiteY1103" fmla="*/ 4207 h 10000"/>
                  <a:gd name="connsiteX1104" fmla="*/ 7895 w 10000"/>
                  <a:gd name="connsiteY1104" fmla="*/ 4187 h 10000"/>
                  <a:gd name="connsiteX1105" fmla="*/ 7895 w 10000"/>
                  <a:gd name="connsiteY1105" fmla="*/ 4171 h 10000"/>
                  <a:gd name="connsiteX1106" fmla="*/ 7903 w 10000"/>
                  <a:gd name="connsiteY1106" fmla="*/ 4148 h 10000"/>
                  <a:gd name="connsiteX1107" fmla="*/ 7917 w 10000"/>
                  <a:gd name="connsiteY1107" fmla="*/ 4158 h 10000"/>
                  <a:gd name="connsiteX1108" fmla="*/ 7967 w 10000"/>
                  <a:gd name="connsiteY1108" fmla="*/ 4203 h 10000"/>
                  <a:gd name="connsiteX1109" fmla="*/ 7994 w 10000"/>
                  <a:gd name="connsiteY1109" fmla="*/ 4203 h 10000"/>
                  <a:gd name="connsiteX1110" fmla="*/ 8064 w 10000"/>
                  <a:gd name="connsiteY1110" fmla="*/ 4242 h 10000"/>
                  <a:gd name="connsiteX1111" fmla="*/ 8083 w 10000"/>
                  <a:gd name="connsiteY1111" fmla="*/ 4245 h 10000"/>
                  <a:gd name="connsiteX1112" fmla="*/ 8105 w 10000"/>
                  <a:gd name="connsiteY1112" fmla="*/ 4226 h 10000"/>
                  <a:gd name="connsiteX1113" fmla="*/ 8136 w 10000"/>
                  <a:gd name="connsiteY1113" fmla="*/ 4187 h 10000"/>
                  <a:gd name="connsiteX1114" fmla="*/ 8161 w 10000"/>
                  <a:gd name="connsiteY1114" fmla="*/ 4168 h 10000"/>
                  <a:gd name="connsiteX1115" fmla="*/ 8172 w 10000"/>
                  <a:gd name="connsiteY1115" fmla="*/ 4161 h 10000"/>
                  <a:gd name="connsiteX1116" fmla="*/ 8208 w 10000"/>
                  <a:gd name="connsiteY1116" fmla="*/ 4168 h 10000"/>
                  <a:gd name="connsiteX1117" fmla="*/ 8235 w 10000"/>
                  <a:gd name="connsiteY1117" fmla="*/ 4168 h 10000"/>
                  <a:gd name="connsiteX1118" fmla="*/ 8258 w 10000"/>
                  <a:gd name="connsiteY1118" fmla="*/ 4152 h 10000"/>
                  <a:gd name="connsiteX1119" fmla="*/ 8283 w 10000"/>
                  <a:gd name="connsiteY1119" fmla="*/ 4152 h 10000"/>
                  <a:gd name="connsiteX1120" fmla="*/ 8299 w 10000"/>
                  <a:gd name="connsiteY1120" fmla="*/ 4132 h 10000"/>
                  <a:gd name="connsiteX1121" fmla="*/ 8316 w 10000"/>
                  <a:gd name="connsiteY1121" fmla="*/ 4113 h 10000"/>
                  <a:gd name="connsiteX1122" fmla="*/ 8330 w 10000"/>
                  <a:gd name="connsiteY1122" fmla="*/ 4084 h 10000"/>
                  <a:gd name="connsiteX1123" fmla="*/ 8341 w 10000"/>
                  <a:gd name="connsiteY1123" fmla="*/ 4058 h 10000"/>
                  <a:gd name="connsiteX1124" fmla="*/ 8349 w 10000"/>
                  <a:gd name="connsiteY1124" fmla="*/ 4064 h 10000"/>
                  <a:gd name="connsiteX1125" fmla="*/ 8366 w 10000"/>
                  <a:gd name="connsiteY1125" fmla="*/ 4067 h 10000"/>
                  <a:gd name="connsiteX1126" fmla="*/ 8374 w 10000"/>
                  <a:gd name="connsiteY1126" fmla="*/ 4084 h 10000"/>
                  <a:gd name="connsiteX1127" fmla="*/ 8402 w 10000"/>
                  <a:gd name="connsiteY1127" fmla="*/ 4054 h 10000"/>
                  <a:gd name="connsiteX1128" fmla="*/ 8427 w 10000"/>
                  <a:gd name="connsiteY1128" fmla="*/ 4028 h 10000"/>
                  <a:gd name="connsiteX1129" fmla="*/ 8438 w 10000"/>
                  <a:gd name="connsiteY1129" fmla="*/ 4025 h 10000"/>
                  <a:gd name="connsiteX1130" fmla="*/ 8468 w 10000"/>
                  <a:gd name="connsiteY1130" fmla="*/ 4006 h 10000"/>
                  <a:gd name="connsiteX1131" fmla="*/ 8485 w 10000"/>
                  <a:gd name="connsiteY1131" fmla="*/ 3999 h 10000"/>
                  <a:gd name="connsiteX1132" fmla="*/ 8493 w 10000"/>
                  <a:gd name="connsiteY1132" fmla="*/ 4025 h 10000"/>
                  <a:gd name="connsiteX1133" fmla="*/ 8515 w 10000"/>
                  <a:gd name="connsiteY1133" fmla="*/ 4028 h 10000"/>
                  <a:gd name="connsiteX1134" fmla="*/ 8543 w 10000"/>
                  <a:gd name="connsiteY1134" fmla="*/ 4009 h 10000"/>
                  <a:gd name="connsiteX1135" fmla="*/ 8551 w 10000"/>
                  <a:gd name="connsiteY1135" fmla="*/ 3990 h 10000"/>
                  <a:gd name="connsiteX1136" fmla="*/ 8582 w 10000"/>
                  <a:gd name="connsiteY1136" fmla="*/ 3977 h 10000"/>
                  <a:gd name="connsiteX1137" fmla="*/ 8596 w 10000"/>
                  <a:gd name="connsiteY1137" fmla="*/ 3977 h 10000"/>
                  <a:gd name="connsiteX1138" fmla="*/ 8607 w 10000"/>
                  <a:gd name="connsiteY1138" fmla="*/ 3980 h 10000"/>
                  <a:gd name="connsiteX1139" fmla="*/ 8645 w 10000"/>
                  <a:gd name="connsiteY1139" fmla="*/ 3970 h 10000"/>
                  <a:gd name="connsiteX1140" fmla="*/ 8654 w 10000"/>
                  <a:gd name="connsiteY1140" fmla="*/ 3951 h 10000"/>
                  <a:gd name="connsiteX1141" fmla="*/ 8670 w 10000"/>
                  <a:gd name="connsiteY1141" fmla="*/ 3935 h 10000"/>
                  <a:gd name="connsiteX1142" fmla="*/ 8695 w 10000"/>
                  <a:gd name="connsiteY1142" fmla="*/ 3935 h 10000"/>
                  <a:gd name="connsiteX1143" fmla="*/ 8704 w 10000"/>
                  <a:gd name="connsiteY1143" fmla="*/ 3951 h 10000"/>
                  <a:gd name="connsiteX1144" fmla="*/ 8717 w 10000"/>
                  <a:gd name="connsiteY1144" fmla="*/ 3964 h 10000"/>
                  <a:gd name="connsiteX1145" fmla="*/ 8751 w 10000"/>
                  <a:gd name="connsiteY1145" fmla="*/ 3951 h 10000"/>
                  <a:gd name="connsiteX1146" fmla="*/ 8776 w 10000"/>
                  <a:gd name="connsiteY1146" fmla="*/ 3935 h 10000"/>
                  <a:gd name="connsiteX1147" fmla="*/ 8798 w 10000"/>
                  <a:gd name="connsiteY1147" fmla="*/ 3925 h 10000"/>
                  <a:gd name="connsiteX1148" fmla="*/ 8806 w 10000"/>
                  <a:gd name="connsiteY1148" fmla="*/ 3892 h 10000"/>
                  <a:gd name="connsiteX1149" fmla="*/ 8814 w 10000"/>
                  <a:gd name="connsiteY1149" fmla="*/ 3876 h 10000"/>
                  <a:gd name="connsiteX1150" fmla="*/ 8839 w 10000"/>
                  <a:gd name="connsiteY1150" fmla="*/ 3873 h 10000"/>
                  <a:gd name="connsiteX1151" fmla="*/ 8842 w 10000"/>
                  <a:gd name="connsiteY1151" fmla="*/ 3876 h 10000"/>
                  <a:gd name="connsiteX1152" fmla="*/ 8856 w 10000"/>
                  <a:gd name="connsiteY1152" fmla="*/ 3863 h 10000"/>
                  <a:gd name="connsiteX1153" fmla="*/ 8856 w 10000"/>
                  <a:gd name="connsiteY1153" fmla="*/ 3841 h 10000"/>
                  <a:gd name="connsiteX1154" fmla="*/ 8870 w 10000"/>
                  <a:gd name="connsiteY1154" fmla="*/ 3821 h 10000"/>
                  <a:gd name="connsiteX1155" fmla="*/ 8903 w 10000"/>
                  <a:gd name="connsiteY1155" fmla="*/ 3802 h 10000"/>
                  <a:gd name="connsiteX1156" fmla="*/ 8914 w 10000"/>
                  <a:gd name="connsiteY1156" fmla="*/ 3782 h 10000"/>
                  <a:gd name="connsiteX1157" fmla="*/ 8939 w 10000"/>
                  <a:gd name="connsiteY1157" fmla="*/ 3782 h 10000"/>
                  <a:gd name="connsiteX1158" fmla="*/ 8961 w 10000"/>
                  <a:gd name="connsiteY1158" fmla="*/ 3779 h 10000"/>
                  <a:gd name="connsiteX1159" fmla="*/ 8983 w 10000"/>
                  <a:gd name="connsiteY1159" fmla="*/ 3760 h 10000"/>
                  <a:gd name="connsiteX1160" fmla="*/ 9003 w 10000"/>
                  <a:gd name="connsiteY1160" fmla="*/ 3763 h 10000"/>
                  <a:gd name="connsiteX1161" fmla="*/ 9019 w 10000"/>
                  <a:gd name="connsiteY1161" fmla="*/ 3779 h 10000"/>
                  <a:gd name="connsiteX1162" fmla="*/ 9050 w 10000"/>
                  <a:gd name="connsiteY1162" fmla="*/ 3812 h 10000"/>
                  <a:gd name="connsiteX1163" fmla="*/ 9080 w 10000"/>
                  <a:gd name="connsiteY1163" fmla="*/ 3831 h 10000"/>
                  <a:gd name="connsiteX1164" fmla="*/ 9097 w 10000"/>
                  <a:gd name="connsiteY1164" fmla="*/ 3867 h 10000"/>
                  <a:gd name="connsiteX1165" fmla="*/ 9114 w 10000"/>
                  <a:gd name="connsiteY1165" fmla="*/ 3902 h 10000"/>
                  <a:gd name="connsiteX1166" fmla="*/ 9122 w 10000"/>
                  <a:gd name="connsiteY1166" fmla="*/ 3935 h 10000"/>
                  <a:gd name="connsiteX1167" fmla="*/ 9125 w 10000"/>
                  <a:gd name="connsiteY1167" fmla="*/ 3964 h 10000"/>
                  <a:gd name="connsiteX1168" fmla="*/ 9130 w 10000"/>
                  <a:gd name="connsiteY1168" fmla="*/ 3999 h 10000"/>
                  <a:gd name="connsiteX1169" fmla="*/ 9130 w 10000"/>
                  <a:gd name="connsiteY1169" fmla="*/ 4054 h 10000"/>
                  <a:gd name="connsiteX1170" fmla="*/ 9155 w 10000"/>
                  <a:gd name="connsiteY1170" fmla="*/ 4093 h 10000"/>
                  <a:gd name="connsiteX1171" fmla="*/ 9169 w 10000"/>
                  <a:gd name="connsiteY1171" fmla="*/ 4090 h 10000"/>
                  <a:gd name="connsiteX1172" fmla="*/ 9211 w 10000"/>
                  <a:gd name="connsiteY1172" fmla="*/ 4077 h 10000"/>
                  <a:gd name="connsiteX1173" fmla="*/ 9244 w 10000"/>
                  <a:gd name="connsiteY1173" fmla="*/ 4077 h 10000"/>
                  <a:gd name="connsiteX1174" fmla="*/ 9252 w 10000"/>
                  <a:gd name="connsiteY1174" fmla="*/ 4103 h 10000"/>
                  <a:gd name="connsiteX1175" fmla="*/ 9258 w 10000"/>
                  <a:gd name="connsiteY1175" fmla="*/ 4148 h 10000"/>
                  <a:gd name="connsiteX1176" fmla="*/ 9269 w 10000"/>
                  <a:gd name="connsiteY1176" fmla="*/ 4158 h 10000"/>
                  <a:gd name="connsiteX1177" fmla="*/ 9294 w 10000"/>
                  <a:gd name="connsiteY1177" fmla="*/ 4158 h 10000"/>
                  <a:gd name="connsiteX1178" fmla="*/ 9319 w 10000"/>
                  <a:gd name="connsiteY1178" fmla="*/ 4168 h 10000"/>
                  <a:gd name="connsiteX1179" fmla="*/ 9346 w 10000"/>
                  <a:gd name="connsiteY1179" fmla="*/ 4190 h 10000"/>
                  <a:gd name="connsiteX1180" fmla="*/ 9357 w 10000"/>
                  <a:gd name="connsiteY1180" fmla="*/ 4168 h 10000"/>
                  <a:gd name="connsiteX1181" fmla="*/ 9371 w 10000"/>
                  <a:gd name="connsiteY1181" fmla="*/ 4132 h 10000"/>
                  <a:gd name="connsiteX1182" fmla="*/ 9391 w 10000"/>
                  <a:gd name="connsiteY1182" fmla="*/ 4113 h 10000"/>
                  <a:gd name="connsiteX1183" fmla="*/ 9407 w 10000"/>
                  <a:gd name="connsiteY1183" fmla="*/ 4103 h 10000"/>
                  <a:gd name="connsiteX1184" fmla="*/ 9435 w 10000"/>
                  <a:gd name="connsiteY1184" fmla="*/ 4100 h 10000"/>
                  <a:gd name="connsiteX1185" fmla="*/ 9460 w 10000"/>
                  <a:gd name="connsiteY1185" fmla="*/ 4084 h 10000"/>
                  <a:gd name="connsiteX1186" fmla="*/ 9485 w 10000"/>
                  <a:gd name="connsiteY1186" fmla="*/ 4067 h 10000"/>
                  <a:gd name="connsiteX1187" fmla="*/ 9496 w 10000"/>
                  <a:gd name="connsiteY1187" fmla="*/ 4054 h 10000"/>
                  <a:gd name="connsiteX1188" fmla="*/ 9526 w 10000"/>
                  <a:gd name="connsiteY1188" fmla="*/ 4048 h 10000"/>
                  <a:gd name="connsiteX1189" fmla="*/ 9557 w 10000"/>
                  <a:gd name="connsiteY1189" fmla="*/ 4038 h 10000"/>
                  <a:gd name="connsiteX1190" fmla="*/ 9584 w 10000"/>
                  <a:gd name="connsiteY1190" fmla="*/ 4019 h 10000"/>
                  <a:gd name="connsiteX1191" fmla="*/ 9623 w 10000"/>
                  <a:gd name="connsiteY1191" fmla="*/ 4016 h 10000"/>
                  <a:gd name="connsiteX1192" fmla="*/ 9648 w 10000"/>
                  <a:gd name="connsiteY1192" fmla="*/ 4009 h 10000"/>
                  <a:gd name="connsiteX1193" fmla="*/ 9673 w 10000"/>
                  <a:gd name="connsiteY1193" fmla="*/ 4019 h 10000"/>
                  <a:gd name="connsiteX1194" fmla="*/ 9712 w 10000"/>
                  <a:gd name="connsiteY1194" fmla="*/ 4038 h 10000"/>
                  <a:gd name="connsiteX1195" fmla="*/ 9742 w 10000"/>
                  <a:gd name="connsiteY1195" fmla="*/ 4074 h 10000"/>
                  <a:gd name="connsiteX1196" fmla="*/ 9776 w 10000"/>
                  <a:gd name="connsiteY1196" fmla="*/ 4093 h 10000"/>
                  <a:gd name="connsiteX1197" fmla="*/ 9814 w 10000"/>
                  <a:gd name="connsiteY1197" fmla="*/ 4109 h 10000"/>
                  <a:gd name="connsiteX1198" fmla="*/ 9859 w 10000"/>
                  <a:gd name="connsiteY1198" fmla="*/ 4119 h 10000"/>
                  <a:gd name="connsiteX1199" fmla="*/ 9898 w 10000"/>
                  <a:gd name="connsiteY1199" fmla="*/ 4122 h 10000"/>
                  <a:gd name="connsiteX1200" fmla="*/ 9931 w 10000"/>
                  <a:gd name="connsiteY1200" fmla="*/ 4109 h 10000"/>
                  <a:gd name="connsiteX1201" fmla="*/ 9956 w 10000"/>
                  <a:gd name="connsiteY1201" fmla="*/ 4100 h 10000"/>
                  <a:gd name="connsiteX1202" fmla="*/ 9981 w 10000"/>
                  <a:gd name="connsiteY1202" fmla="*/ 4067 h 10000"/>
                  <a:gd name="connsiteX1203" fmla="*/ 9994 w 10000"/>
                  <a:gd name="connsiteY1203" fmla="*/ 4035 h 10000"/>
                  <a:gd name="connsiteX1204" fmla="*/ 10000 w 10000"/>
                  <a:gd name="connsiteY1204" fmla="*/ 3996 h 10000"/>
                  <a:gd name="connsiteX1205" fmla="*/ 9994 w 10000"/>
                  <a:gd name="connsiteY1205" fmla="*/ 3941 h 10000"/>
                  <a:gd name="connsiteX1206" fmla="*/ 9986 w 10000"/>
                  <a:gd name="connsiteY1206" fmla="*/ 3905 h 10000"/>
                  <a:gd name="connsiteX1207" fmla="*/ 9981 w 10000"/>
                  <a:gd name="connsiteY1207" fmla="*/ 3857 h 10000"/>
                  <a:gd name="connsiteX1208" fmla="*/ 9989 w 10000"/>
                  <a:gd name="connsiteY1208" fmla="*/ 3837 h 10000"/>
                  <a:gd name="connsiteX1209" fmla="*/ 9989 w 10000"/>
                  <a:gd name="connsiteY1209" fmla="*/ 3812 h 10000"/>
                  <a:gd name="connsiteX1210" fmla="*/ 9981 w 10000"/>
                  <a:gd name="connsiteY1210" fmla="*/ 3792 h 10000"/>
                  <a:gd name="connsiteX1211" fmla="*/ 9970 w 10000"/>
                  <a:gd name="connsiteY1211" fmla="*/ 3763 h 10000"/>
                  <a:gd name="connsiteX1212" fmla="*/ 9945 w 10000"/>
                  <a:gd name="connsiteY1212" fmla="*/ 3705 h 10000"/>
                  <a:gd name="connsiteX1213" fmla="*/ 9931 w 10000"/>
                  <a:gd name="connsiteY1213" fmla="*/ 3659 h 10000"/>
                  <a:gd name="connsiteX1214" fmla="*/ 9903 w 10000"/>
                  <a:gd name="connsiteY1214" fmla="*/ 3640 h 10000"/>
                  <a:gd name="connsiteX1215" fmla="*/ 9881 w 10000"/>
                  <a:gd name="connsiteY1215" fmla="*/ 3620 h 10000"/>
                  <a:gd name="connsiteX1216" fmla="*/ 9856 w 10000"/>
                  <a:gd name="connsiteY1216" fmla="*/ 3595 h 10000"/>
                  <a:gd name="connsiteX1217" fmla="*/ 9817 w 10000"/>
                  <a:gd name="connsiteY1217" fmla="*/ 3562 h 10000"/>
                  <a:gd name="connsiteX1218" fmla="*/ 9795 w 10000"/>
                  <a:gd name="connsiteY1218" fmla="*/ 3546 h 10000"/>
                  <a:gd name="connsiteX1219" fmla="*/ 9778 w 10000"/>
                  <a:gd name="connsiteY1219" fmla="*/ 3527 h 10000"/>
                  <a:gd name="connsiteX1220" fmla="*/ 9745 w 10000"/>
                  <a:gd name="connsiteY1220" fmla="*/ 3501 h 10000"/>
                  <a:gd name="connsiteX1221" fmla="*/ 9726 w 10000"/>
                  <a:gd name="connsiteY1221" fmla="*/ 3488 h 10000"/>
                  <a:gd name="connsiteX1222" fmla="*/ 9704 w 10000"/>
                  <a:gd name="connsiteY1222" fmla="*/ 3472 h 10000"/>
                  <a:gd name="connsiteX1223" fmla="*/ 9695 w 10000"/>
                  <a:gd name="connsiteY1223" fmla="*/ 3468 h 10000"/>
                  <a:gd name="connsiteX1224" fmla="*/ 9690 w 10000"/>
                  <a:gd name="connsiteY1224" fmla="*/ 3459 h 10000"/>
                  <a:gd name="connsiteX1225" fmla="*/ 9673 w 10000"/>
                  <a:gd name="connsiteY1225" fmla="*/ 3449 h 10000"/>
                  <a:gd name="connsiteX1226" fmla="*/ 9665 w 10000"/>
                  <a:gd name="connsiteY1226" fmla="*/ 3442 h 10000"/>
                  <a:gd name="connsiteX1227" fmla="*/ 9654 w 10000"/>
                  <a:gd name="connsiteY1227" fmla="*/ 3449 h 10000"/>
                  <a:gd name="connsiteX1228" fmla="*/ 9521 w 10000"/>
                  <a:gd name="connsiteY1228" fmla="*/ 3394 h 10000"/>
                  <a:gd name="connsiteX1229" fmla="*/ 9510 w 10000"/>
                  <a:gd name="connsiteY1229" fmla="*/ 3368 h 10000"/>
                  <a:gd name="connsiteX1230" fmla="*/ 9496 w 10000"/>
                  <a:gd name="connsiteY1230" fmla="*/ 3287 h 10000"/>
                  <a:gd name="connsiteX1231" fmla="*/ 9488 w 10000"/>
                  <a:gd name="connsiteY1231" fmla="*/ 3216 h 10000"/>
                  <a:gd name="connsiteX1232" fmla="*/ 9493 w 10000"/>
                  <a:gd name="connsiteY1232" fmla="*/ 3174 h 10000"/>
                  <a:gd name="connsiteX1233" fmla="*/ 9501 w 10000"/>
                  <a:gd name="connsiteY1233" fmla="*/ 3128 h 10000"/>
                  <a:gd name="connsiteX1234" fmla="*/ 9488 w 10000"/>
                  <a:gd name="connsiteY1234" fmla="*/ 3025 h 10000"/>
                  <a:gd name="connsiteX1235" fmla="*/ 9446 w 10000"/>
                  <a:gd name="connsiteY1235" fmla="*/ 2931 h 10000"/>
                  <a:gd name="connsiteX1236" fmla="*/ 9382 w 10000"/>
                  <a:gd name="connsiteY1236" fmla="*/ 2837 h 10000"/>
                  <a:gd name="connsiteX1237" fmla="*/ 9316 w 10000"/>
                  <a:gd name="connsiteY1237" fmla="*/ 2753 h 10000"/>
                  <a:gd name="connsiteX1238" fmla="*/ 9294 w 10000"/>
                  <a:gd name="connsiteY1238" fmla="*/ 2655 h 10000"/>
                  <a:gd name="connsiteX1239" fmla="*/ 9213 w 10000"/>
                  <a:gd name="connsiteY1239" fmla="*/ 2328 h 10000"/>
                  <a:gd name="connsiteX1240" fmla="*/ 9172 w 10000"/>
                  <a:gd name="connsiteY1240" fmla="*/ 2286 h 10000"/>
                  <a:gd name="connsiteX1241" fmla="*/ 9019 w 10000"/>
                  <a:gd name="connsiteY1241" fmla="*/ 2082 h 10000"/>
                  <a:gd name="connsiteX1242" fmla="*/ 8906 w 10000"/>
                  <a:gd name="connsiteY1242" fmla="*/ 1946 h 10000"/>
                  <a:gd name="connsiteX1243" fmla="*/ 8801 w 10000"/>
                  <a:gd name="connsiteY1243" fmla="*/ 1778 h 10000"/>
                  <a:gd name="connsiteX1244" fmla="*/ 8806 w 10000"/>
                  <a:gd name="connsiteY1244" fmla="*/ 1713 h 10000"/>
                  <a:gd name="connsiteX1245" fmla="*/ 8809 w 10000"/>
                  <a:gd name="connsiteY1245" fmla="*/ 1703 h 10000"/>
                  <a:gd name="connsiteX1246" fmla="*/ 8817 w 10000"/>
                  <a:gd name="connsiteY1246" fmla="*/ 1713 h 10000"/>
                  <a:gd name="connsiteX1247" fmla="*/ 8834 w 10000"/>
                  <a:gd name="connsiteY1247" fmla="*/ 1729 h 10000"/>
                  <a:gd name="connsiteX1248" fmla="*/ 8839 w 10000"/>
                  <a:gd name="connsiteY1248" fmla="*/ 1729 h 10000"/>
                  <a:gd name="connsiteX1249" fmla="*/ 8848 w 10000"/>
                  <a:gd name="connsiteY1249" fmla="*/ 1723 h 10000"/>
                  <a:gd name="connsiteX1250" fmla="*/ 8850 w 10000"/>
                  <a:gd name="connsiteY1250" fmla="*/ 1703 h 10000"/>
                  <a:gd name="connsiteX1251" fmla="*/ 8850 w 10000"/>
                  <a:gd name="connsiteY1251" fmla="*/ 1684 h 10000"/>
                  <a:gd name="connsiteX1252" fmla="*/ 8850 w 10000"/>
                  <a:gd name="connsiteY1252" fmla="*/ 1648 h 10000"/>
                  <a:gd name="connsiteX1253" fmla="*/ 8881 w 10000"/>
                  <a:gd name="connsiteY1253" fmla="*/ 1571 h 10000"/>
                  <a:gd name="connsiteX1254" fmla="*/ 8895 w 10000"/>
                  <a:gd name="connsiteY1254" fmla="*/ 1541 h 10000"/>
                  <a:gd name="connsiteX1255" fmla="*/ 8895 w 10000"/>
                  <a:gd name="connsiteY1255" fmla="*/ 1525 h 10000"/>
                  <a:gd name="connsiteX1256" fmla="*/ 8881 w 10000"/>
                  <a:gd name="connsiteY1256" fmla="*/ 1516 h 10000"/>
                  <a:gd name="connsiteX1257" fmla="*/ 8864 w 10000"/>
                  <a:gd name="connsiteY1257" fmla="*/ 1522 h 10000"/>
                  <a:gd name="connsiteX1258" fmla="*/ 8850 w 10000"/>
                  <a:gd name="connsiteY1258" fmla="*/ 1535 h 10000"/>
                  <a:gd name="connsiteX1259" fmla="*/ 8834 w 10000"/>
                  <a:gd name="connsiteY1259" fmla="*/ 1571 h 10000"/>
                  <a:gd name="connsiteX1260" fmla="*/ 8825 w 10000"/>
                  <a:gd name="connsiteY1260" fmla="*/ 1587 h 10000"/>
                  <a:gd name="connsiteX1261" fmla="*/ 8776 w 10000"/>
                  <a:gd name="connsiteY1261" fmla="*/ 1571 h 10000"/>
                  <a:gd name="connsiteX1262" fmla="*/ 8745 w 10000"/>
                  <a:gd name="connsiteY1262" fmla="*/ 1580 h 10000"/>
                  <a:gd name="connsiteX1263" fmla="*/ 8720 w 10000"/>
                  <a:gd name="connsiteY1263" fmla="*/ 1587 h 10000"/>
                  <a:gd name="connsiteX1264" fmla="*/ 8709 w 10000"/>
                  <a:gd name="connsiteY1264" fmla="*/ 1609 h 10000"/>
                  <a:gd name="connsiteX1265" fmla="*/ 8693 w 10000"/>
                  <a:gd name="connsiteY1265" fmla="*/ 1616 h 10000"/>
                  <a:gd name="connsiteX1266" fmla="*/ 8684 w 10000"/>
                  <a:gd name="connsiteY1266" fmla="*/ 1639 h 10000"/>
                  <a:gd name="connsiteX1267" fmla="*/ 8684 w 10000"/>
                  <a:gd name="connsiteY1267" fmla="*/ 1658 h 10000"/>
                  <a:gd name="connsiteX1268" fmla="*/ 8665 w 10000"/>
                  <a:gd name="connsiteY1268" fmla="*/ 1655 h 10000"/>
                  <a:gd name="connsiteX1269" fmla="*/ 8665 w 10000"/>
                  <a:gd name="connsiteY1269" fmla="*/ 1645 h 10000"/>
                  <a:gd name="connsiteX1270" fmla="*/ 8665 w 10000"/>
                  <a:gd name="connsiteY1270" fmla="*/ 1626 h 10000"/>
                  <a:gd name="connsiteX1271" fmla="*/ 8676 w 10000"/>
                  <a:gd name="connsiteY1271" fmla="*/ 1609 h 10000"/>
                  <a:gd name="connsiteX1272" fmla="*/ 8679 w 10000"/>
                  <a:gd name="connsiteY1272" fmla="*/ 1597 h 10000"/>
                  <a:gd name="connsiteX1273" fmla="*/ 8687 w 10000"/>
                  <a:gd name="connsiteY1273" fmla="*/ 1577 h 10000"/>
                  <a:gd name="connsiteX1274" fmla="*/ 8695 w 10000"/>
                  <a:gd name="connsiteY1274" fmla="*/ 1554 h 10000"/>
                  <a:gd name="connsiteX1275" fmla="*/ 8709 w 10000"/>
                  <a:gd name="connsiteY1275" fmla="*/ 1532 h 10000"/>
                  <a:gd name="connsiteX1276" fmla="*/ 8704 w 10000"/>
                  <a:gd name="connsiteY1276" fmla="*/ 1512 h 10000"/>
                  <a:gd name="connsiteX1277" fmla="*/ 8695 w 10000"/>
                  <a:gd name="connsiteY1277" fmla="*/ 1503 h 10000"/>
                  <a:gd name="connsiteX1278" fmla="*/ 8684 w 10000"/>
                  <a:gd name="connsiteY1278" fmla="*/ 1503 h 10000"/>
                  <a:gd name="connsiteX1279" fmla="*/ 8670 w 10000"/>
                  <a:gd name="connsiteY1279" fmla="*/ 1525 h 10000"/>
                  <a:gd name="connsiteX1280" fmla="*/ 8665 w 10000"/>
                  <a:gd name="connsiteY1280" fmla="*/ 1545 h 10000"/>
                  <a:gd name="connsiteX1281" fmla="*/ 8654 w 10000"/>
                  <a:gd name="connsiteY1281" fmla="*/ 1567 h 10000"/>
                  <a:gd name="connsiteX1282" fmla="*/ 8648 w 10000"/>
                  <a:gd name="connsiteY1282" fmla="*/ 1587 h 10000"/>
                  <a:gd name="connsiteX1283" fmla="*/ 8640 w 10000"/>
                  <a:gd name="connsiteY1283" fmla="*/ 1629 h 10000"/>
                  <a:gd name="connsiteX1284" fmla="*/ 8620 w 10000"/>
                  <a:gd name="connsiteY1284" fmla="*/ 1635 h 10000"/>
                  <a:gd name="connsiteX1285" fmla="*/ 8612 w 10000"/>
                  <a:gd name="connsiteY1285" fmla="*/ 1635 h 10000"/>
                  <a:gd name="connsiteX1286" fmla="*/ 8604 w 10000"/>
                  <a:gd name="connsiteY1286" fmla="*/ 1626 h 10000"/>
                  <a:gd name="connsiteX1287" fmla="*/ 8596 w 10000"/>
                  <a:gd name="connsiteY1287" fmla="*/ 1616 h 10000"/>
                  <a:gd name="connsiteX1288" fmla="*/ 8596 w 10000"/>
                  <a:gd name="connsiteY1288" fmla="*/ 1580 h 10000"/>
                  <a:gd name="connsiteX1289" fmla="*/ 8587 w 10000"/>
                  <a:gd name="connsiteY1289" fmla="*/ 1545 h 10000"/>
                  <a:gd name="connsiteX1290" fmla="*/ 8565 w 10000"/>
                  <a:gd name="connsiteY1290" fmla="*/ 1516 h 10000"/>
                  <a:gd name="connsiteX1291" fmla="*/ 8543 w 10000"/>
                  <a:gd name="connsiteY1291" fmla="*/ 1512 h 10000"/>
                  <a:gd name="connsiteX1292" fmla="*/ 8518 w 10000"/>
                  <a:gd name="connsiteY1292" fmla="*/ 1532 h 10000"/>
                  <a:gd name="connsiteX1293" fmla="*/ 8476 w 10000"/>
                  <a:gd name="connsiteY1293" fmla="*/ 1567 h 10000"/>
                  <a:gd name="connsiteX1294" fmla="*/ 8454 w 10000"/>
                  <a:gd name="connsiteY1294" fmla="*/ 1551 h 10000"/>
                  <a:gd name="connsiteX1295" fmla="*/ 8402 w 10000"/>
                  <a:gd name="connsiteY1295" fmla="*/ 1493 h 10000"/>
                  <a:gd name="connsiteX1296" fmla="*/ 8371 w 10000"/>
                  <a:gd name="connsiteY1296" fmla="*/ 1428 h 10000"/>
                  <a:gd name="connsiteX1297" fmla="*/ 8072 w 10000"/>
                  <a:gd name="connsiteY1297" fmla="*/ 1422 h 10000"/>
                  <a:gd name="connsiteX1298" fmla="*/ 7823 w 10000"/>
                  <a:gd name="connsiteY1298" fmla="*/ 1279 h 10000"/>
                  <a:gd name="connsiteX1299" fmla="*/ 7587 w 10000"/>
                  <a:gd name="connsiteY1299" fmla="*/ 1133 h 10000"/>
                  <a:gd name="connsiteX1300" fmla="*/ 7526 w 10000"/>
                  <a:gd name="connsiteY1300" fmla="*/ 1098 h 10000"/>
                  <a:gd name="connsiteX1301" fmla="*/ 7346 w 10000"/>
                  <a:gd name="connsiteY1301" fmla="*/ 991 h 10000"/>
                  <a:gd name="connsiteX1302" fmla="*/ 7321 w 10000"/>
                  <a:gd name="connsiteY1302" fmla="*/ 959 h 10000"/>
                  <a:gd name="connsiteX1303" fmla="*/ 7307 w 10000"/>
                  <a:gd name="connsiteY1303" fmla="*/ 871 h 10000"/>
                  <a:gd name="connsiteX1304" fmla="*/ 7224 w 10000"/>
                  <a:gd name="connsiteY1304" fmla="*/ 816 h 10000"/>
                  <a:gd name="connsiteX1305" fmla="*/ 7147 w 10000"/>
                  <a:gd name="connsiteY1305" fmla="*/ 787 h 10000"/>
                  <a:gd name="connsiteX1306" fmla="*/ 7080 w 10000"/>
                  <a:gd name="connsiteY1306" fmla="*/ 742 h 10000"/>
                  <a:gd name="connsiteX1307" fmla="*/ 7069 w 10000"/>
                  <a:gd name="connsiteY1307" fmla="*/ 767 h 10000"/>
                  <a:gd name="connsiteX1308" fmla="*/ 7033 w 10000"/>
                  <a:gd name="connsiteY1308" fmla="*/ 787 h 10000"/>
                  <a:gd name="connsiteX1309" fmla="*/ 6820 w 10000"/>
                  <a:gd name="connsiteY1309" fmla="*/ 878 h 10000"/>
                  <a:gd name="connsiteX1310" fmla="*/ 6726 w 10000"/>
                  <a:gd name="connsiteY1310" fmla="*/ 897 h 10000"/>
                  <a:gd name="connsiteX1311" fmla="*/ 6626 w 10000"/>
                  <a:gd name="connsiteY1311" fmla="*/ 955 h 10000"/>
                  <a:gd name="connsiteX1312" fmla="*/ 6582 w 10000"/>
                  <a:gd name="connsiteY1312" fmla="*/ 946 h 10000"/>
                  <a:gd name="connsiteX1313" fmla="*/ 6571 w 10000"/>
                  <a:gd name="connsiteY1313" fmla="*/ 955 h 10000"/>
                  <a:gd name="connsiteX1314" fmla="*/ 6507 w 10000"/>
                  <a:gd name="connsiteY1314" fmla="*/ 975 h 10000"/>
                  <a:gd name="connsiteX1315" fmla="*/ 6485 w 10000"/>
                  <a:gd name="connsiteY1315" fmla="*/ 975 h 10000"/>
                  <a:gd name="connsiteX1316" fmla="*/ 6476 w 10000"/>
                  <a:gd name="connsiteY1316" fmla="*/ 965 h 10000"/>
                  <a:gd name="connsiteX1317" fmla="*/ 6474 w 10000"/>
                  <a:gd name="connsiteY1317" fmla="*/ 936 h 10000"/>
                  <a:gd name="connsiteX1318" fmla="*/ 6452 w 10000"/>
                  <a:gd name="connsiteY1318" fmla="*/ 887 h 10000"/>
                  <a:gd name="connsiteX1319" fmla="*/ 6352 w 10000"/>
                  <a:gd name="connsiteY1319" fmla="*/ 767 h 10000"/>
                  <a:gd name="connsiteX1320" fmla="*/ 6313 w 10000"/>
                  <a:gd name="connsiteY1320" fmla="*/ 732 h 10000"/>
                  <a:gd name="connsiteX1321" fmla="*/ 6296 w 10000"/>
                  <a:gd name="connsiteY1321" fmla="*/ 690 h 10000"/>
                  <a:gd name="connsiteX1322" fmla="*/ 6271 w 10000"/>
                  <a:gd name="connsiteY1322" fmla="*/ 664 h 10000"/>
                  <a:gd name="connsiteX1323" fmla="*/ 6266 w 10000"/>
                  <a:gd name="connsiteY1323" fmla="*/ 654 h 10000"/>
                  <a:gd name="connsiteX1324" fmla="*/ 6111 w 10000"/>
                  <a:gd name="connsiteY1324" fmla="*/ 398 h 10000"/>
                  <a:gd name="connsiteX1325" fmla="*/ 5903 w 10000"/>
                  <a:gd name="connsiteY1325" fmla="*/ 408 h 10000"/>
                  <a:gd name="connsiteX1326" fmla="*/ 5837 w 10000"/>
                  <a:gd name="connsiteY1326" fmla="*/ 427 h 10000"/>
                  <a:gd name="connsiteX1327" fmla="*/ 5756 w 10000"/>
                  <a:gd name="connsiteY1327" fmla="*/ 453 h 10000"/>
                  <a:gd name="connsiteX1328" fmla="*/ 5681 w 10000"/>
                  <a:gd name="connsiteY1328" fmla="*/ 453 h 10000"/>
                  <a:gd name="connsiteX1329" fmla="*/ 5609 w 10000"/>
                  <a:gd name="connsiteY1329" fmla="*/ 447 h 10000"/>
                  <a:gd name="connsiteX1330" fmla="*/ 5554 w 10000"/>
                  <a:gd name="connsiteY1330" fmla="*/ 304 h 10000"/>
                  <a:gd name="connsiteX1331" fmla="*/ 5529 w 10000"/>
                  <a:gd name="connsiteY1331" fmla="*/ 301 h 10000"/>
                  <a:gd name="connsiteX1332" fmla="*/ 5393 w 10000"/>
                  <a:gd name="connsiteY1332" fmla="*/ 256 h 10000"/>
                  <a:gd name="connsiteX1333" fmla="*/ 5366 w 10000"/>
                  <a:gd name="connsiteY1333" fmla="*/ 220 h 10000"/>
                  <a:gd name="connsiteX1334" fmla="*/ 5249 w 10000"/>
                  <a:gd name="connsiteY1334" fmla="*/ 155 h 10000"/>
                  <a:gd name="connsiteX1335" fmla="*/ 5141 w 10000"/>
                  <a:gd name="connsiteY1335" fmla="*/ 52 h 10000"/>
                  <a:gd name="connsiteX1336" fmla="*/ 5116 w 10000"/>
                  <a:gd name="connsiteY1336" fmla="*/ 3 h 10000"/>
                  <a:gd name="connsiteX1337" fmla="*/ 5061 w 10000"/>
                  <a:gd name="connsiteY1337" fmla="*/ 0 h 10000"/>
                  <a:gd name="connsiteX1338" fmla="*/ 5036 w 10000"/>
                  <a:gd name="connsiteY1338" fmla="*/ 32 h 10000"/>
                  <a:gd name="connsiteX1339" fmla="*/ 4942 w 10000"/>
                  <a:gd name="connsiteY1339" fmla="*/ 133 h 10000"/>
                  <a:gd name="connsiteX1340" fmla="*/ 4900 w 10000"/>
                  <a:gd name="connsiteY1340" fmla="*/ 217 h 10000"/>
                  <a:gd name="connsiteX1341" fmla="*/ 4861 w 10000"/>
                  <a:gd name="connsiteY1341" fmla="*/ 198 h 10000"/>
                  <a:gd name="connsiteX1342" fmla="*/ 4795 w 10000"/>
                  <a:gd name="connsiteY1342" fmla="*/ 68 h 10000"/>
                  <a:gd name="connsiteX1343" fmla="*/ 4778 w 10000"/>
                  <a:gd name="connsiteY1343" fmla="*/ 62 h 10000"/>
                  <a:gd name="connsiteX1344" fmla="*/ 4765 w 10000"/>
                  <a:gd name="connsiteY1344" fmla="*/ 62 h 10000"/>
                  <a:gd name="connsiteX1345" fmla="*/ 4748 w 10000"/>
                  <a:gd name="connsiteY1345" fmla="*/ 68 h 10000"/>
                  <a:gd name="connsiteX1346" fmla="*/ 4673 w 10000"/>
                  <a:gd name="connsiteY1346" fmla="*/ 136 h 10000"/>
                  <a:gd name="connsiteX1347" fmla="*/ 4632 w 10000"/>
                  <a:gd name="connsiteY1347" fmla="*/ 201 h 10000"/>
                  <a:gd name="connsiteX1348" fmla="*/ 4623 w 10000"/>
                  <a:gd name="connsiteY1348" fmla="*/ 210 h 10000"/>
                  <a:gd name="connsiteX1349" fmla="*/ 4579 w 10000"/>
                  <a:gd name="connsiteY1349" fmla="*/ 220 h 10000"/>
                  <a:gd name="connsiteX1350" fmla="*/ 4479 w 10000"/>
                  <a:gd name="connsiteY1350" fmla="*/ 198 h 10000"/>
                  <a:gd name="connsiteX1351" fmla="*/ 4402 w 10000"/>
                  <a:gd name="connsiteY1351" fmla="*/ 165 h 10000"/>
                  <a:gd name="connsiteX1352" fmla="*/ 4374 w 10000"/>
                  <a:gd name="connsiteY1352" fmla="*/ 165 h 10000"/>
                  <a:gd name="connsiteX1353" fmla="*/ 4335 w 10000"/>
                  <a:gd name="connsiteY1353" fmla="*/ 172 h 10000"/>
                  <a:gd name="connsiteX1354" fmla="*/ 4302 w 10000"/>
                  <a:gd name="connsiteY1354" fmla="*/ 188 h 10000"/>
                  <a:gd name="connsiteX1355" fmla="*/ 4271 w 10000"/>
                  <a:gd name="connsiteY1355" fmla="*/ 220 h 10000"/>
                  <a:gd name="connsiteX1356" fmla="*/ 4238 w 10000"/>
                  <a:gd name="connsiteY1356" fmla="*/ 240 h 10000"/>
                  <a:gd name="connsiteX1357" fmla="*/ 4324 w 10000"/>
                  <a:gd name="connsiteY1357" fmla="*/ 1289 h 10000"/>
                  <a:gd name="connsiteX1358" fmla="*/ 3560 w 10000"/>
                  <a:gd name="connsiteY1358" fmla="*/ 7749 h 10000"/>
                  <a:gd name="connsiteX1359" fmla="*/ 3562 w 10000"/>
                  <a:gd name="connsiteY1359" fmla="*/ 7759 h 10000"/>
                  <a:gd name="connsiteX1360" fmla="*/ 3573 w 10000"/>
                  <a:gd name="connsiteY1360" fmla="*/ 7766 h 10000"/>
                  <a:gd name="connsiteX1361" fmla="*/ 4297 w 10000"/>
                  <a:gd name="connsiteY1361" fmla="*/ 7345 h 10000"/>
                  <a:gd name="connsiteX1362" fmla="*/ 4236 w 10000"/>
                  <a:gd name="connsiteY1362" fmla="*/ 6832 h 10000"/>
                  <a:gd name="connsiteX1363" fmla="*/ 3946 w 10000"/>
                  <a:gd name="connsiteY1363" fmla="*/ 6675 h 10000"/>
                  <a:gd name="connsiteX1364" fmla="*/ 3687 w 10000"/>
                  <a:gd name="connsiteY1364" fmla="*/ 7730 h 10000"/>
                  <a:gd name="connsiteX1365" fmla="*/ 3690 w 10000"/>
                  <a:gd name="connsiteY1365" fmla="*/ 7730 h 10000"/>
                  <a:gd name="connsiteX1366" fmla="*/ 3704 w 10000"/>
                  <a:gd name="connsiteY1366" fmla="*/ 7740 h 10000"/>
                  <a:gd name="connsiteX1367" fmla="*/ 3712 w 10000"/>
                  <a:gd name="connsiteY1367" fmla="*/ 7743 h 10000"/>
                  <a:gd name="connsiteX1368" fmla="*/ 3723 w 10000"/>
                  <a:gd name="connsiteY1368" fmla="*/ 7749 h 10000"/>
                  <a:gd name="connsiteX1369" fmla="*/ 3729 w 10000"/>
                  <a:gd name="connsiteY1369" fmla="*/ 7749 h 10000"/>
                  <a:gd name="connsiteX1370" fmla="*/ 3729 w 10000"/>
                  <a:gd name="connsiteY1370" fmla="*/ 7743 h 10000"/>
                  <a:gd name="connsiteX1371" fmla="*/ 3745 w 10000"/>
                  <a:gd name="connsiteY1371" fmla="*/ 7740 h 10000"/>
                  <a:gd name="connsiteX1372" fmla="*/ 3753 w 10000"/>
                  <a:gd name="connsiteY1372" fmla="*/ 7730 h 10000"/>
                  <a:gd name="connsiteX1373" fmla="*/ 3762 w 10000"/>
                  <a:gd name="connsiteY1373" fmla="*/ 7720 h 10000"/>
                  <a:gd name="connsiteX1374" fmla="*/ 3776 w 10000"/>
                  <a:gd name="connsiteY1374" fmla="*/ 7710 h 10000"/>
                  <a:gd name="connsiteX1375" fmla="*/ 3784 w 10000"/>
                  <a:gd name="connsiteY1375" fmla="*/ 7701 h 10000"/>
                  <a:gd name="connsiteX1376" fmla="*/ 3792 w 10000"/>
                  <a:gd name="connsiteY1376" fmla="*/ 7694 h 10000"/>
                  <a:gd name="connsiteX1377" fmla="*/ 4805 w 10000"/>
                  <a:gd name="connsiteY1377" fmla="*/ 7386 h 10000"/>
                  <a:gd name="connsiteX1378" fmla="*/ 3778 w 10000"/>
                  <a:gd name="connsiteY1378" fmla="*/ 7756 h 10000"/>
                  <a:gd name="connsiteX1379" fmla="*/ 3762 w 10000"/>
                  <a:gd name="connsiteY1379" fmla="*/ 7775 h 10000"/>
                  <a:gd name="connsiteX1380" fmla="*/ 3748 w 10000"/>
                  <a:gd name="connsiteY1380" fmla="*/ 7775 h 10000"/>
                  <a:gd name="connsiteX1381" fmla="*/ 3712 w 10000"/>
                  <a:gd name="connsiteY1381" fmla="*/ 8005 h 10000"/>
                  <a:gd name="connsiteX1382" fmla="*/ 3706 w 10000"/>
                  <a:gd name="connsiteY1382" fmla="*/ 8021 h 10000"/>
                  <a:gd name="connsiteX1383" fmla="*/ 3712 w 10000"/>
                  <a:gd name="connsiteY1383" fmla="*/ 8044 h 10000"/>
                  <a:gd name="connsiteX1384" fmla="*/ 3712 w 10000"/>
                  <a:gd name="connsiteY1384" fmla="*/ 8051 h 10000"/>
                  <a:gd name="connsiteX1385" fmla="*/ 3767 w 10000"/>
                  <a:gd name="connsiteY1385" fmla="*/ 8106 h 10000"/>
                  <a:gd name="connsiteX1386" fmla="*/ 3770 w 10000"/>
                  <a:gd name="connsiteY1386" fmla="*/ 8119 h 10000"/>
                  <a:gd name="connsiteX1387" fmla="*/ 3740 w 10000"/>
                  <a:gd name="connsiteY1387" fmla="*/ 8154 h 10000"/>
                  <a:gd name="connsiteX1388" fmla="*/ 3731 w 10000"/>
                  <a:gd name="connsiteY1388" fmla="*/ 8138 h 10000"/>
                  <a:gd name="connsiteX1389" fmla="*/ 3729 w 10000"/>
                  <a:gd name="connsiteY1389" fmla="*/ 8125 h 10000"/>
                  <a:gd name="connsiteX1390" fmla="*/ 3712 w 10000"/>
                  <a:gd name="connsiteY1390" fmla="*/ 8115 h 10000"/>
                  <a:gd name="connsiteX1391" fmla="*/ 3704 w 10000"/>
                  <a:gd name="connsiteY1391" fmla="*/ 8109 h 10000"/>
                  <a:gd name="connsiteX1392" fmla="*/ 3687 w 10000"/>
                  <a:gd name="connsiteY1392" fmla="*/ 8099 h 10000"/>
                  <a:gd name="connsiteX1393" fmla="*/ 3673 w 10000"/>
                  <a:gd name="connsiteY1393" fmla="*/ 8093 h 10000"/>
                  <a:gd name="connsiteX1394" fmla="*/ 3665 w 10000"/>
                  <a:gd name="connsiteY1394" fmla="*/ 8083 h 10000"/>
                  <a:gd name="connsiteX1395" fmla="*/ 3648 w 10000"/>
                  <a:gd name="connsiteY1395" fmla="*/ 8073 h 10000"/>
                  <a:gd name="connsiteX1396" fmla="*/ 3643 w 10000"/>
                  <a:gd name="connsiteY1396" fmla="*/ 8063 h 10000"/>
                  <a:gd name="connsiteX1397" fmla="*/ 3632 w 10000"/>
                  <a:gd name="connsiteY1397" fmla="*/ 8054 h 10000"/>
                  <a:gd name="connsiteX1398" fmla="*/ 3623 w 10000"/>
                  <a:gd name="connsiteY1398" fmla="*/ 8060 h 10000"/>
                  <a:gd name="connsiteX1399" fmla="*/ 3615 w 10000"/>
                  <a:gd name="connsiteY1399" fmla="*/ 8070 h 10000"/>
                  <a:gd name="connsiteX1400" fmla="*/ 3607 w 10000"/>
                  <a:gd name="connsiteY1400" fmla="*/ 8083 h 10000"/>
                  <a:gd name="connsiteX1401" fmla="*/ 5314 w 10000"/>
                  <a:gd name="connsiteY1401" fmla="*/ 7655 h 10000"/>
                  <a:gd name="connsiteX1402" fmla="*/ 3601 w 10000"/>
                  <a:gd name="connsiteY1402" fmla="*/ 8148 h 10000"/>
                  <a:gd name="connsiteX1403" fmla="*/ 3584 w 10000"/>
                  <a:gd name="connsiteY1403" fmla="*/ 8154 h 10000"/>
                  <a:gd name="connsiteX1404" fmla="*/ 5255 w 10000"/>
                  <a:gd name="connsiteY1404" fmla="*/ 7926 h 10000"/>
                  <a:gd name="connsiteX1405" fmla="*/ 4881 w 10000"/>
                  <a:gd name="connsiteY1405" fmla="*/ 8090 h 10000"/>
                  <a:gd name="connsiteX1406" fmla="*/ 3206 w 10000"/>
                  <a:gd name="connsiteY1406" fmla="*/ 8300 h 10000"/>
                  <a:gd name="connsiteX1407" fmla="*/ 2947 w 10000"/>
                  <a:gd name="connsiteY1407" fmla="*/ 8089 h 10000"/>
                  <a:gd name="connsiteX1408" fmla="*/ 3057 w 10000"/>
                  <a:gd name="connsiteY1408" fmla="*/ 7143 h 10000"/>
                  <a:gd name="connsiteX0" fmla="*/ 4324 w 10000"/>
                  <a:gd name="connsiteY0" fmla="*/ 1289 h 10000"/>
                  <a:gd name="connsiteX1" fmla="*/ 4296 w 10000"/>
                  <a:gd name="connsiteY1" fmla="*/ 1305 h 10000"/>
                  <a:gd name="connsiteX2" fmla="*/ 4285 w 10000"/>
                  <a:gd name="connsiteY2" fmla="*/ 1279 h 10000"/>
                  <a:gd name="connsiteX3" fmla="*/ 4244 w 10000"/>
                  <a:gd name="connsiteY3" fmla="*/ 1266 h 10000"/>
                  <a:gd name="connsiteX4" fmla="*/ 4208 w 10000"/>
                  <a:gd name="connsiteY4" fmla="*/ 1286 h 10000"/>
                  <a:gd name="connsiteX5" fmla="*/ 4172 w 10000"/>
                  <a:gd name="connsiteY5" fmla="*/ 1299 h 10000"/>
                  <a:gd name="connsiteX6" fmla="*/ 4150 w 10000"/>
                  <a:gd name="connsiteY6" fmla="*/ 1308 h 10000"/>
                  <a:gd name="connsiteX7" fmla="*/ 4139 w 10000"/>
                  <a:gd name="connsiteY7" fmla="*/ 1315 h 10000"/>
                  <a:gd name="connsiteX8" fmla="*/ 4125 w 10000"/>
                  <a:gd name="connsiteY8" fmla="*/ 1315 h 10000"/>
                  <a:gd name="connsiteX9" fmla="*/ 4119 w 10000"/>
                  <a:gd name="connsiteY9" fmla="*/ 1315 h 10000"/>
                  <a:gd name="connsiteX10" fmla="*/ 4111 w 10000"/>
                  <a:gd name="connsiteY10" fmla="*/ 1308 h 10000"/>
                  <a:gd name="connsiteX11" fmla="*/ 4100 w 10000"/>
                  <a:gd name="connsiteY11" fmla="*/ 1315 h 10000"/>
                  <a:gd name="connsiteX12" fmla="*/ 4075 w 10000"/>
                  <a:gd name="connsiteY12" fmla="*/ 1315 h 10000"/>
                  <a:gd name="connsiteX13" fmla="*/ 4058 w 10000"/>
                  <a:gd name="connsiteY13" fmla="*/ 1318 h 10000"/>
                  <a:gd name="connsiteX14" fmla="*/ 4044 w 10000"/>
                  <a:gd name="connsiteY14" fmla="*/ 1315 h 10000"/>
                  <a:gd name="connsiteX15" fmla="*/ 4042 w 10000"/>
                  <a:gd name="connsiteY15" fmla="*/ 1299 h 10000"/>
                  <a:gd name="connsiteX16" fmla="*/ 4014 w 10000"/>
                  <a:gd name="connsiteY16" fmla="*/ 1308 h 10000"/>
                  <a:gd name="connsiteX17" fmla="*/ 4011 w 10000"/>
                  <a:gd name="connsiteY17" fmla="*/ 1315 h 10000"/>
                  <a:gd name="connsiteX18" fmla="*/ 4011 w 10000"/>
                  <a:gd name="connsiteY18" fmla="*/ 1341 h 10000"/>
                  <a:gd name="connsiteX19" fmla="*/ 4019 w 10000"/>
                  <a:gd name="connsiteY19" fmla="*/ 1341 h 10000"/>
                  <a:gd name="connsiteX20" fmla="*/ 3997 w 10000"/>
                  <a:gd name="connsiteY20" fmla="*/ 1363 h 10000"/>
                  <a:gd name="connsiteX21" fmla="*/ 3986 w 10000"/>
                  <a:gd name="connsiteY21" fmla="*/ 1373 h 10000"/>
                  <a:gd name="connsiteX22" fmla="*/ 3981 w 10000"/>
                  <a:gd name="connsiteY22" fmla="*/ 1389 h 10000"/>
                  <a:gd name="connsiteX23" fmla="*/ 3981 w 10000"/>
                  <a:gd name="connsiteY23" fmla="*/ 1409 h 10000"/>
                  <a:gd name="connsiteX24" fmla="*/ 3981 w 10000"/>
                  <a:gd name="connsiteY24" fmla="*/ 1438 h 10000"/>
                  <a:gd name="connsiteX25" fmla="*/ 3961 w 10000"/>
                  <a:gd name="connsiteY25" fmla="*/ 1441 h 10000"/>
                  <a:gd name="connsiteX26" fmla="*/ 3942 w 10000"/>
                  <a:gd name="connsiteY26" fmla="*/ 1441 h 10000"/>
                  <a:gd name="connsiteX27" fmla="*/ 3914 w 10000"/>
                  <a:gd name="connsiteY27" fmla="*/ 1454 h 10000"/>
                  <a:gd name="connsiteX28" fmla="*/ 3892 w 10000"/>
                  <a:gd name="connsiteY28" fmla="*/ 1467 h 10000"/>
                  <a:gd name="connsiteX29" fmla="*/ 3867 w 10000"/>
                  <a:gd name="connsiteY29" fmla="*/ 1483 h 10000"/>
                  <a:gd name="connsiteX30" fmla="*/ 3845 w 10000"/>
                  <a:gd name="connsiteY30" fmla="*/ 1467 h 10000"/>
                  <a:gd name="connsiteX31" fmla="*/ 3850 w 10000"/>
                  <a:gd name="connsiteY31" fmla="*/ 1457 h 10000"/>
                  <a:gd name="connsiteX32" fmla="*/ 3864 w 10000"/>
                  <a:gd name="connsiteY32" fmla="*/ 1441 h 10000"/>
                  <a:gd name="connsiteX33" fmla="*/ 3859 w 10000"/>
                  <a:gd name="connsiteY33" fmla="*/ 1409 h 10000"/>
                  <a:gd name="connsiteX34" fmla="*/ 3842 w 10000"/>
                  <a:gd name="connsiteY34" fmla="*/ 1383 h 10000"/>
                  <a:gd name="connsiteX35" fmla="*/ 3825 w 10000"/>
                  <a:gd name="connsiteY35" fmla="*/ 1360 h 10000"/>
                  <a:gd name="connsiteX36" fmla="*/ 3809 w 10000"/>
                  <a:gd name="connsiteY36" fmla="*/ 1318 h 10000"/>
                  <a:gd name="connsiteX37" fmla="*/ 3787 w 10000"/>
                  <a:gd name="connsiteY37" fmla="*/ 1289 h 10000"/>
                  <a:gd name="connsiteX38" fmla="*/ 3759 w 10000"/>
                  <a:gd name="connsiteY38" fmla="*/ 1266 h 10000"/>
                  <a:gd name="connsiteX39" fmla="*/ 3740 w 10000"/>
                  <a:gd name="connsiteY39" fmla="*/ 1256 h 10000"/>
                  <a:gd name="connsiteX40" fmla="*/ 3715 w 10000"/>
                  <a:gd name="connsiteY40" fmla="*/ 1250 h 10000"/>
                  <a:gd name="connsiteX41" fmla="*/ 3687 w 10000"/>
                  <a:gd name="connsiteY41" fmla="*/ 1256 h 10000"/>
                  <a:gd name="connsiteX42" fmla="*/ 3681 w 10000"/>
                  <a:gd name="connsiteY42" fmla="*/ 1260 h 10000"/>
                  <a:gd name="connsiteX43" fmla="*/ 3670 w 10000"/>
                  <a:gd name="connsiteY43" fmla="*/ 1295 h 10000"/>
                  <a:gd name="connsiteX44" fmla="*/ 3651 w 10000"/>
                  <a:gd name="connsiteY44" fmla="*/ 1305 h 10000"/>
                  <a:gd name="connsiteX45" fmla="*/ 3640 w 10000"/>
                  <a:gd name="connsiteY45" fmla="*/ 1308 h 10000"/>
                  <a:gd name="connsiteX46" fmla="*/ 3626 w 10000"/>
                  <a:gd name="connsiteY46" fmla="*/ 1308 h 10000"/>
                  <a:gd name="connsiteX47" fmla="*/ 3632 w 10000"/>
                  <a:gd name="connsiteY47" fmla="*/ 1276 h 10000"/>
                  <a:gd name="connsiteX48" fmla="*/ 3609 w 10000"/>
                  <a:gd name="connsiteY48" fmla="*/ 1289 h 10000"/>
                  <a:gd name="connsiteX49" fmla="*/ 3593 w 10000"/>
                  <a:gd name="connsiteY49" fmla="*/ 1286 h 10000"/>
                  <a:gd name="connsiteX50" fmla="*/ 3590 w 10000"/>
                  <a:gd name="connsiteY50" fmla="*/ 1256 h 10000"/>
                  <a:gd name="connsiteX51" fmla="*/ 3584 w 10000"/>
                  <a:gd name="connsiteY51" fmla="*/ 1237 h 10000"/>
                  <a:gd name="connsiteX52" fmla="*/ 3573 w 10000"/>
                  <a:gd name="connsiteY52" fmla="*/ 1237 h 10000"/>
                  <a:gd name="connsiteX53" fmla="*/ 3554 w 10000"/>
                  <a:gd name="connsiteY53" fmla="*/ 1227 h 10000"/>
                  <a:gd name="connsiteX54" fmla="*/ 3546 w 10000"/>
                  <a:gd name="connsiteY54" fmla="*/ 1192 h 10000"/>
                  <a:gd name="connsiteX55" fmla="*/ 3529 w 10000"/>
                  <a:gd name="connsiteY55" fmla="*/ 1176 h 10000"/>
                  <a:gd name="connsiteX56" fmla="*/ 3512 w 10000"/>
                  <a:gd name="connsiteY56" fmla="*/ 1182 h 10000"/>
                  <a:gd name="connsiteX57" fmla="*/ 3485 w 10000"/>
                  <a:gd name="connsiteY57" fmla="*/ 1182 h 10000"/>
                  <a:gd name="connsiteX58" fmla="*/ 3463 w 10000"/>
                  <a:gd name="connsiteY58" fmla="*/ 1176 h 10000"/>
                  <a:gd name="connsiteX59" fmla="*/ 3449 w 10000"/>
                  <a:gd name="connsiteY59" fmla="*/ 1182 h 10000"/>
                  <a:gd name="connsiteX60" fmla="*/ 3432 w 10000"/>
                  <a:gd name="connsiteY60" fmla="*/ 1192 h 10000"/>
                  <a:gd name="connsiteX61" fmla="*/ 3454 w 10000"/>
                  <a:gd name="connsiteY61" fmla="*/ 1205 h 10000"/>
                  <a:gd name="connsiteX62" fmla="*/ 3463 w 10000"/>
                  <a:gd name="connsiteY62" fmla="*/ 1205 h 10000"/>
                  <a:gd name="connsiteX63" fmla="*/ 3488 w 10000"/>
                  <a:gd name="connsiteY63" fmla="*/ 1205 h 10000"/>
                  <a:gd name="connsiteX64" fmla="*/ 3488 w 10000"/>
                  <a:gd name="connsiteY64" fmla="*/ 1218 h 10000"/>
                  <a:gd name="connsiteX65" fmla="*/ 3493 w 10000"/>
                  <a:gd name="connsiteY65" fmla="*/ 1247 h 10000"/>
                  <a:gd name="connsiteX66" fmla="*/ 3512 w 10000"/>
                  <a:gd name="connsiteY66" fmla="*/ 1247 h 10000"/>
                  <a:gd name="connsiteX67" fmla="*/ 3518 w 10000"/>
                  <a:gd name="connsiteY67" fmla="*/ 1250 h 10000"/>
                  <a:gd name="connsiteX68" fmla="*/ 3521 w 10000"/>
                  <a:gd name="connsiteY68" fmla="*/ 1276 h 10000"/>
                  <a:gd name="connsiteX69" fmla="*/ 3543 w 10000"/>
                  <a:gd name="connsiteY69" fmla="*/ 1295 h 10000"/>
                  <a:gd name="connsiteX70" fmla="*/ 3546 w 10000"/>
                  <a:gd name="connsiteY70" fmla="*/ 1305 h 10000"/>
                  <a:gd name="connsiteX71" fmla="*/ 3543 w 10000"/>
                  <a:gd name="connsiteY71" fmla="*/ 1315 h 10000"/>
                  <a:gd name="connsiteX72" fmla="*/ 3543 w 10000"/>
                  <a:gd name="connsiteY72" fmla="*/ 1331 h 10000"/>
                  <a:gd name="connsiteX73" fmla="*/ 3554 w 10000"/>
                  <a:gd name="connsiteY73" fmla="*/ 1324 h 10000"/>
                  <a:gd name="connsiteX74" fmla="*/ 3560 w 10000"/>
                  <a:gd name="connsiteY74" fmla="*/ 1331 h 10000"/>
                  <a:gd name="connsiteX75" fmla="*/ 3582 w 10000"/>
                  <a:gd name="connsiteY75" fmla="*/ 1344 h 10000"/>
                  <a:gd name="connsiteX76" fmla="*/ 3598 w 10000"/>
                  <a:gd name="connsiteY76" fmla="*/ 1380 h 10000"/>
                  <a:gd name="connsiteX77" fmla="*/ 3607 w 10000"/>
                  <a:gd name="connsiteY77" fmla="*/ 1389 h 10000"/>
                  <a:gd name="connsiteX78" fmla="*/ 3623 w 10000"/>
                  <a:gd name="connsiteY78" fmla="*/ 1409 h 10000"/>
                  <a:gd name="connsiteX79" fmla="*/ 3634 w 10000"/>
                  <a:gd name="connsiteY79" fmla="*/ 1438 h 10000"/>
                  <a:gd name="connsiteX80" fmla="*/ 3632 w 10000"/>
                  <a:gd name="connsiteY80" fmla="*/ 1454 h 10000"/>
                  <a:gd name="connsiteX81" fmla="*/ 3618 w 10000"/>
                  <a:gd name="connsiteY81" fmla="*/ 1438 h 10000"/>
                  <a:gd name="connsiteX82" fmla="*/ 3598 w 10000"/>
                  <a:gd name="connsiteY82" fmla="*/ 1428 h 10000"/>
                  <a:gd name="connsiteX83" fmla="*/ 3582 w 10000"/>
                  <a:gd name="connsiteY83" fmla="*/ 1402 h 10000"/>
                  <a:gd name="connsiteX84" fmla="*/ 3562 w 10000"/>
                  <a:gd name="connsiteY84" fmla="*/ 1399 h 10000"/>
                  <a:gd name="connsiteX85" fmla="*/ 3546 w 10000"/>
                  <a:gd name="connsiteY85" fmla="*/ 1383 h 10000"/>
                  <a:gd name="connsiteX86" fmla="*/ 3510 w 10000"/>
                  <a:gd name="connsiteY86" fmla="*/ 1360 h 10000"/>
                  <a:gd name="connsiteX87" fmla="*/ 3485 w 10000"/>
                  <a:gd name="connsiteY87" fmla="*/ 1344 h 10000"/>
                  <a:gd name="connsiteX88" fmla="*/ 3454 w 10000"/>
                  <a:gd name="connsiteY88" fmla="*/ 1334 h 10000"/>
                  <a:gd name="connsiteX89" fmla="*/ 3429 w 10000"/>
                  <a:gd name="connsiteY89" fmla="*/ 1315 h 10000"/>
                  <a:gd name="connsiteX90" fmla="*/ 3416 w 10000"/>
                  <a:gd name="connsiteY90" fmla="*/ 1308 h 10000"/>
                  <a:gd name="connsiteX91" fmla="*/ 3399 w 10000"/>
                  <a:gd name="connsiteY91" fmla="*/ 1305 h 10000"/>
                  <a:gd name="connsiteX92" fmla="*/ 3382 w 10000"/>
                  <a:gd name="connsiteY92" fmla="*/ 1286 h 10000"/>
                  <a:gd name="connsiteX93" fmla="*/ 3380 w 10000"/>
                  <a:gd name="connsiteY93" fmla="*/ 1266 h 10000"/>
                  <a:gd name="connsiteX94" fmla="*/ 3388 w 10000"/>
                  <a:gd name="connsiteY94" fmla="*/ 1256 h 10000"/>
                  <a:gd name="connsiteX95" fmla="*/ 3407 w 10000"/>
                  <a:gd name="connsiteY95" fmla="*/ 1256 h 10000"/>
                  <a:gd name="connsiteX96" fmla="*/ 3396 w 10000"/>
                  <a:gd name="connsiteY96" fmla="*/ 1227 h 10000"/>
                  <a:gd name="connsiteX97" fmla="*/ 3382 w 10000"/>
                  <a:gd name="connsiteY97" fmla="*/ 1227 h 10000"/>
                  <a:gd name="connsiteX98" fmla="*/ 3360 w 10000"/>
                  <a:gd name="connsiteY98" fmla="*/ 1221 h 10000"/>
                  <a:gd name="connsiteX99" fmla="*/ 3349 w 10000"/>
                  <a:gd name="connsiteY99" fmla="*/ 1231 h 10000"/>
                  <a:gd name="connsiteX100" fmla="*/ 3352 w 10000"/>
                  <a:gd name="connsiteY100" fmla="*/ 1247 h 10000"/>
                  <a:gd name="connsiteX101" fmla="*/ 3341 w 10000"/>
                  <a:gd name="connsiteY101" fmla="*/ 1237 h 10000"/>
                  <a:gd name="connsiteX102" fmla="*/ 3335 w 10000"/>
                  <a:gd name="connsiteY102" fmla="*/ 1231 h 10000"/>
                  <a:gd name="connsiteX103" fmla="*/ 3307 w 10000"/>
                  <a:gd name="connsiteY103" fmla="*/ 1227 h 10000"/>
                  <a:gd name="connsiteX104" fmla="*/ 3294 w 10000"/>
                  <a:gd name="connsiteY104" fmla="*/ 1221 h 10000"/>
                  <a:gd name="connsiteX105" fmla="*/ 3271 w 10000"/>
                  <a:gd name="connsiteY105" fmla="*/ 1211 h 10000"/>
                  <a:gd name="connsiteX106" fmla="*/ 3252 w 10000"/>
                  <a:gd name="connsiteY106" fmla="*/ 1195 h 10000"/>
                  <a:gd name="connsiteX107" fmla="*/ 3235 w 10000"/>
                  <a:gd name="connsiteY107" fmla="*/ 1195 h 10000"/>
                  <a:gd name="connsiteX108" fmla="*/ 3235 w 10000"/>
                  <a:gd name="connsiteY108" fmla="*/ 1205 h 10000"/>
                  <a:gd name="connsiteX109" fmla="*/ 3219 w 10000"/>
                  <a:gd name="connsiteY109" fmla="*/ 1231 h 10000"/>
                  <a:gd name="connsiteX110" fmla="*/ 3213 w 10000"/>
                  <a:gd name="connsiteY110" fmla="*/ 1231 h 10000"/>
                  <a:gd name="connsiteX111" fmla="*/ 3183 w 10000"/>
                  <a:gd name="connsiteY111" fmla="*/ 1221 h 10000"/>
                  <a:gd name="connsiteX112" fmla="*/ 3175 w 10000"/>
                  <a:gd name="connsiteY112" fmla="*/ 1227 h 10000"/>
                  <a:gd name="connsiteX113" fmla="*/ 3163 w 10000"/>
                  <a:gd name="connsiteY113" fmla="*/ 1237 h 10000"/>
                  <a:gd name="connsiteX114" fmla="*/ 3158 w 10000"/>
                  <a:gd name="connsiteY114" fmla="*/ 1260 h 10000"/>
                  <a:gd name="connsiteX115" fmla="*/ 3158 w 10000"/>
                  <a:gd name="connsiteY115" fmla="*/ 1276 h 10000"/>
                  <a:gd name="connsiteX116" fmla="*/ 3163 w 10000"/>
                  <a:gd name="connsiteY116" fmla="*/ 1295 h 10000"/>
                  <a:gd name="connsiteX117" fmla="*/ 3166 w 10000"/>
                  <a:gd name="connsiteY117" fmla="*/ 1308 h 10000"/>
                  <a:gd name="connsiteX118" fmla="*/ 3158 w 10000"/>
                  <a:gd name="connsiteY118" fmla="*/ 1315 h 10000"/>
                  <a:gd name="connsiteX119" fmla="*/ 3133 w 10000"/>
                  <a:gd name="connsiteY119" fmla="*/ 1299 h 10000"/>
                  <a:gd name="connsiteX120" fmla="*/ 3114 w 10000"/>
                  <a:gd name="connsiteY120" fmla="*/ 1276 h 10000"/>
                  <a:gd name="connsiteX121" fmla="*/ 3078 w 10000"/>
                  <a:gd name="connsiteY121" fmla="*/ 1240 h 10000"/>
                  <a:gd name="connsiteX122" fmla="*/ 3044 w 10000"/>
                  <a:gd name="connsiteY122" fmla="*/ 1227 h 10000"/>
                  <a:gd name="connsiteX123" fmla="*/ 3033 w 10000"/>
                  <a:gd name="connsiteY123" fmla="*/ 1231 h 10000"/>
                  <a:gd name="connsiteX124" fmla="*/ 3036 w 10000"/>
                  <a:gd name="connsiteY124" fmla="*/ 1256 h 10000"/>
                  <a:gd name="connsiteX125" fmla="*/ 3044 w 10000"/>
                  <a:gd name="connsiteY125" fmla="*/ 1266 h 10000"/>
                  <a:gd name="connsiteX126" fmla="*/ 3044 w 10000"/>
                  <a:gd name="connsiteY126" fmla="*/ 1276 h 10000"/>
                  <a:gd name="connsiteX127" fmla="*/ 3036 w 10000"/>
                  <a:gd name="connsiteY127" fmla="*/ 1276 h 10000"/>
                  <a:gd name="connsiteX128" fmla="*/ 3028 w 10000"/>
                  <a:gd name="connsiteY128" fmla="*/ 1266 h 10000"/>
                  <a:gd name="connsiteX129" fmla="*/ 3025 w 10000"/>
                  <a:gd name="connsiteY129" fmla="*/ 1256 h 10000"/>
                  <a:gd name="connsiteX130" fmla="*/ 3008 w 10000"/>
                  <a:gd name="connsiteY130" fmla="*/ 1205 h 10000"/>
                  <a:gd name="connsiteX131" fmla="*/ 3000 w 10000"/>
                  <a:gd name="connsiteY131" fmla="*/ 1192 h 10000"/>
                  <a:gd name="connsiteX132" fmla="*/ 2994 w 10000"/>
                  <a:gd name="connsiteY132" fmla="*/ 1176 h 10000"/>
                  <a:gd name="connsiteX133" fmla="*/ 2986 w 10000"/>
                  <a:gd name="connsiteY133" fmla="*/ 1182 h 10000"/>
                  <a:gd name="connsiteX134" fmla="*/ 2981 w 10000"/>
                  <a:gd name="connsiteY134" fmla="*/ 1192 h 10000"/>
                  <a:gd name="connsiteX135" fmla="*/ 2970 w 10000"/>
                  <a:gd name="connsiteY135" fmla="*/ 1201 h 10000"/>
                  <a:gd name="connsiteX136" fmla="*/ 2956 w 10000"/>
                  <a:gd name="connsiteY136" fmla="*/ 1218 h 10000"/>
                  <a:gd name="connsiteX137" fmla="*/ 2939 w 10000"/>
                  <a:gd name="connsiteY137" fmla="*/ 1240 h 10000"/>
                  <a:gd name="connsiteX138" fmla="*/ 2928 w 10000"/>
                  <a:gd name="connsiteY138" fmla="*/ 1247 h 10000"/>
                  <a:gd name="connsiteX139" fmla="*/ 2922 w 10000"/>
                  <a:gd name="connsiteY139" fmla="*/ 1250 h 10000"/>
                  <a:gd name="connsiteX140" fmla="*/ 2911 w 10000"/>
                  <a:gd name="connsiteY140" fmla="*/ 1250 h 10000"/>
                  <a:gd name="connsiteX141" fmla="*/ 2884 w 10000"/>
                  <a:gd name="connsiteY141" fmla="*/ 1247 h 10000"/>
                  <a:gd name="connsiteX142" fmla="*/ 2864 w 10000"/>
                  <a:gd name="connsiteY142" fmla="*/ 1237 h 10000"/>
                  <a:gd name="connsiteX143" fmla="*/ 2848 w 10000"/>
                  <a:gd name="connsiteY143" fmla="*/ 1231 h 10000"/>
                  <a:gd name="connsiteX144" fmla="*/ 2834 w 10000"/>
                  <a:gd name="connsiteY144" fmla="*/ 1227 h 10000"/>
                  <a:gd name="connsiteX145" fmla="*/ 2831 w 10000"/>
                  <a:gd name="connsiteY145" fmla="*/ 1227 h 10000"/>
                  <a:gd name="connsiteX146" fmla="*/ 2831 w 10000"/>
                  <a:gd name="connsiteY146" fmla="*/ 1221 h 10000"/>
                  <a:gd name="connsiteX147" fmla="*/ 2825 w 10000"/>
                  <a:gd name="connsiteY147" fmla="*/ 1205 h 10000"/>
                  <a:gd name="connsiteX148" fmla="*/ 2823 w 10000"/>
                  <a:gd name="connsiteY148" fmla="*/ 1192 h 10000"/>
                  <a:gd name="connsiteX149" fmla="*/ 2817 w 10000"/>
                  <a:gd name="connsiteY149" fmla="*/ 1182 h 10000"/>
                  <a:gd name="connsiteX150" fmla="*/ 2814 w 10000"/>
                  <a:gd name="connsiteY150" fmla="*/ 1176 h 10000"/>
                  <a:gd name="connsiteX151" fmla="*/ 2792 w 10000"/>
                  <a:gd name="connsiteY151" fmla="*/ 1172 h 10000"/>
                  <a:gd name="connsiteX152" fmla="*/ 2759 w 10000"/>
                  <a:gd name="connsiteY152" fmla="*/ 1156 h 10000"/>
                  <a:gd name="connsiteX153" fmla="*/ 2734 w 10000"/>
                  <a:gd name="connsiteY153" fmla="*/ 1143 h 10000"/>
                  <a:gd name="connsiteX154" fmla="*/ 2695 w 10000"/>
                  <a:gd name="connsiteY154" fmla="*/ 1124 h 10000"/>
                  <a:gd name="connsiteX155" fmla="*/ 2670 w 10000"/>
                  <a:gd name="connsiteY155" fmla="*/ 1108 h 10000"/>
                  <a:gd name="connsiteX156" fmla="*/ 2645 w 10000"/>
                  <a:gd name="connsiteY156" fmla="*/ 1091 h 10000"/>
                  <a:gd name="connsiteX157" fmla="*/ 2618 w 10000"/>
                  <a:gd name="connsiteY157" fmla="*/ 1088 h 10000"/>
                  <a:gd name="connsiteX158" fmla="*/ 2576 w 10000"/>
                  <a:gd name="connsiteY158" fmla="*/ 1088 h 10000"/>
                  <a:gd name="connsiteX159" fmla="*/ 2551 w 10000"/>
                  <a:gd name="connsiteY159" fmla="*/ 1091 h 10000"/>
                  <a:gd name="connsiteX160" fmla="*/ 2521 w 10000"/>
                  <a:gd name="connsiteY160" fmla="*/ 1098 h 10000"/>
                  <a:gd name="connsiteX161" fmla="*/ 2493 w 10000"/>
                  <a:gd name="connsiteY161" fmla="*/ 1104 h 10000"/>
                  <a:gd name="connsiteX162" fmla="*/ 2468 w 10000"/>
                  <a:gd name="connsiteY162" fmla="*/ 1108 h 10000"/>
                  <a:gd name="connsiteX163" fmla="*/ 2404 w 10000"/>
                  <a:gd name="connsiteY163" fmla="*/ 1124 h 10000"/>
                  <a:gd name="connsiteX164" fmla="*/ 2366 w 10000"/>
                  <a:gd name="connsiteY164" fmla="*/ 1133 h 10000"/>
                  <a:gd name="connsiteX165" fmla="*/ 2346 w 10000"/>
                  <a:gd name="connsiteY165" fmla="*/ 1137 h 10000"/>
                  <a:gd name="connsiteX166" fmla="*/ 2294 w 10000"/>
                  <a:gd name="connsiteY166" fmla="*/ 1146 h 10000"/>
                  <a:gd name="connsiteX167" fmla="*/ 2249 w 10000"/>
                  <a:gd name="connsiteY167" fmla="*/ 1156 h 10000"/>
                  <a:gd name="connsiteX168" fmla="*/ 2230 w 10000"/>
                  <a:gd name="connsiteY168" fmla="*/ 1156 h 10000"/>
                  <a:gd name="connsiteX169" fmla="*/ 2222 w 10000"/>
                  <a:gd name="connsiteY169" fmla="*/ 1163 h 10000"/>
                  <a:gd name="connsiteX170" fmla="*/ 2194 w 10000"/>
                  <a:gd name="connsiteY170" fmla="*/ 1163 h 10000"/>
                  <a:gd name="connsiteX171" fmla="*/ 2172 w 10000"/>
                  <a:gd name="connsiteY171" fmla="*/ 1163 h 10000"/>
                  <a:gd name="connsiteX172" fmla="*/ 2147 w 10000"/>
                  <a:gd name="connsiteY172" fmla="*/ 1166 h 10000"/>
                  <a:gd name="connsiteX173" fmla="*/ 2108 w 10000"/>
                  <a:gd name="connsiteY173" fmla="*/ 1166 h 10000"/>
                  <a:gd name="connsiteX174" fmla="*/ 2083 w 10000"/>
                  <a:gd name="connsiteY174" fmla="*/ 1156 h 10000"/>
                  <a:gd name="connsiteX175" fmla="*/ 2042 w 10000"/>
                  <a:gd name="connsiteY175" fmla="*/ 1143 h 10000"/>
                  <a:gd name="connsiteX176" fmla="*/ 2011 w 10000"/>
                  <a:gd name="connsiteY176" fmla="*/ 1143 h 10000"/>
                  <a:gd name="connsiteX177" fmla="*/ 1994 w 10000"/>
                  <a:gd name="connsiteY177" fmla="*/ 1146 h 10000"/>
                  <a:gd name="connsiteX178" fmla="*/ 1967 w 10000"/>
                  <a:gd name="connsiteY178" fmla="*/ 1156 h 10000"/>
                  <a:gd name="connsiteX179" fmla="*/ 1903 w 10000"/>
                  <a:gd name="connsiteY179" fmla="*/ 1176 h 10000"/>
                  <a:gd name="connsiteX180" fmla="*/ 1873 w 10000"/>
                  <a:gd name="connsiteY180" fmla="*/ 1182 h 10000"/>
                  <a:gd name="connsiteX181" fmla="*/ 1850 w 10000"/>
                  <a:gd name="connsiteY181" fmla="*/ 1185 h 10000"/>
                  <a:gd name="connsiteX182" fmla="*/ 1842 w 10000"/>
                  <a:gd name="connsiteY182" fmla="*/ 1192 h 10000"/>
                  <a:gd name="connsiteX183" fmla="*/ 1823 w 10000"/>
                  <a:gd name="connsiteY183" fmla="*/ 1195 h 10000"/>
                  <a:gd name="connsiteX184" fmla="*/ 1814 w 10000"/>
                  <a:gd name="connsiteY184" fmla="*/ 1201 h 10000"/>
                  <a:gd name="connsiteX185" fmla="*/ 1792 w 10000"/>
                  <a:gd name="connsiteY185" fmla="*/ 1218 h 10000"/>
                  <a:gd name="connsiteX186" fmla="*/ 1767 w 10000"/>
                  <a:gd name="connsiteY186" fmla="*/ 1231 h 10000"/>
                  <a:gd name="connsiteX187" fmla="*/ 1717 w 10000"/>
                  <a:gd name="connsiteY187" fmla="*/ 1266 h 10000"/>
                  <a:gd name="connsiteX188" fmla="*/ 1695 w 10000"/>
                  <a:gd name="connsiteY188" fmla="*/ 1279 h 10000"/>
                  <a:gd name="connsiteX189" fmla="*/ 1654 w 10000"/>
                  <a:gd name="connsiteY189" fmla="*/ 1308 h 10000"/>
                  <a:gd name="connsiteX190" fmla="*/ 1620 w 10000"/>
                  <a:gd name="connsiteY190" fmla="*/ 1334 h 10000"/>
                  <a:gd name="connsiteX191" fmla="*/ 1590 w 10000"/>
                  <a:gd name="connsiteY191" fmla="*/ 1360 h 10000"/>
                  <a:gd name="connsiteX192" fmla="*/ 1565 w 10000"/>
                  <a:gd name="connsiteY192" fmla="*/ 1380 h 10000"/>
                  <a:gd name="connsiteX193" fmla="*/ 1532 w 10000"/>
                  <a:gd name="connsiteY193" fmla="*/ 1402 h 10000"/>
                  <a:gd name="connsiteX194" fmla="*/ 1501 w 10000"/>
                  <a:gd name="connsiteY194" fmla="*/ 1418 h 10000"/>
                  <a:gd name="connsiteX195" fmla="*/ 1460 w 10000"/>
                  <a:gd name="connsiteY195" fmla="*/ 1438 h 10000"/>
                  <a:gd name="connsiteX196" fmla="*/ 1435 w 10000"/>
                  <a:gd name="connsiteY196" fmla="*/ 1454 h 10000"/>
                  <a:gd name="connsiteX197" fmla="*/ 1421 w 10000"/>
                  <a:gd name="connsiteY197" fmla="*/ 1464 h 10000"/>
                  <a:gd name="connsiteX198" fmla="*/ 1380 w 10000"/>
                  <a:gd name="connsiteY198" fmla="*/ 1473 h 10000"/>
                  <a:gd name="connsiteX199" fmla="*/ 1324 w 10000"/>
                  <a:gd name="connsiteY199" fmla="*/ 1477 h 10000"/>
                  <a:gd name="connsiteX200" fmla="*/ 1274 w 10000"/>
                  <a:gd name="connsiteY200" fmla="*/ 1483 h 10000"/>
                  <a:gd name="connsiteX201" fmla="*/ 1244 w 10000"/>
                  <a:gd name="connsiteY201" fmla="*/ 1486 h 10000"/>
                  <a:gd name="connsiteX202" fmla="*/ 1233 w 10000"/>
                  <a:gd name="connsiteY202" fmla="*/ 1486 h 10000"/>
                  <a:gd name="connsiteX203" fmla="*/ 1197 w 10000"/>
                  <a:gd name="connsiteY203" fmla="*/ 1493 h 10000"/>
                  <a:gd name="connsiteX204" fmla="*/ 1180 w 10000"/>
                  <a:gd name="connsiteY204" fmla="*/ 1496 h 10000"/>
                  <a:gd name="connsiteX205" fmla="*/ 1169 w 10000"/>
                  <a:gd name="connsiteY205" fmla="*/ 1496 h 10000"/>
                  <a:gd name="connsiteX206" fmla="*/ 1161 w 10000"/>
                  <a:gd name="connsiteY206" fmla="*/ 1503 h 10000"/>
                  <a:gd name="connsiteX207" fmla="*/ 1155 w 10000"/>
                  <a:gd name="connsiteY207" fmla="*/ 1503 h 10000"/>
                  <a:gd name="connsiteX208" fmla="*/ 501 w 10000"/>
                  <a:gd name="connsiteY208" fmla="*/ 2277 h 10000"/>
                  <a:gd name="connsiteX209" fmla="*/ 396 w 10000"/>
                  <a:gd name="connsiteY209" fmla="*/ 2532 h 10000"/>
                  <a:gd name="connsiteX210" fmla="*/ 324 w 10000"/>
                  <a:gd name="connsiteY210" fmla="*/ 2759 h 10000"/>
                  <a:gd name="connsiteX211" fmla="*/ 274 w 10000"/>
                  <a:gd name="connsiteY211" fmla="*/ 2866 h 10000"/>
                  <a:gd name="connsiteX212" fmla="*/ 202 w 10000"/>
                  <a:gd name="connsiteY212" fmla="*/ 3008 h 10000"/>
                  <a:gd name="connsiteX213" fmla="*/ 211 w 10000"/>
                  <a:gd name="connsiteY213" fmla="*/ 3177 h 10000"/>
                  <a:gd name="connsiteX214" fmla="*/ 235 w 10000"/>
                  <a:gd name="connsiteY214" fmla="*/ 3368 h 10000"/>
                  <a:gd name="connsiteX215" fmla="*/ 266 w 10000"/>
                  <a:gd name="connsiteY215" fmla="*/ 3595 h 10000"/>
                  <a:gd name="connsiteX216" fmla="*/ 299 w 10000"/>
                  <a:gd name="connsiteY216" fmla="*/ 3831 h 10000"/>
                  <a:gd name="connsiteX217" fmla="*/ 305 w 10000"/>
                  <a:gd name="connsiteY217" fmla="*/ 3863 h 10000"/>
                  <a:gd name="connsiteX218" fmla="*/ 341 w 10000"/>
                  <a:gd name="connsiteY218" fmla="*/ 3941 h 10000"/>
                  <a:gd name="connsiteX219" fmla="*/ 186 w 10000"/>
                  <a:gd name="connsiteY219" fmla="*/ 3935 h 10000"/>
                  <a:gd name="connsiteX220" fmla="*/ 30 w 10000"/>
                  <a:gd name="connsiteY220" fmla="*/ 3925 h 10000"/>
                  <a:gd name="connsiteX221" fmla="*/ 0 w 10000"/>
                  <a:gd name="connsiteY221" fmla="*/ 4054 h 10000"/>
                  <a:gd name="connsiteX222" fmla="*/ 14 w 10000"/>
                  <a:gd name="connsiteY222" fmla="*/ 4152 h 10000"/>
                  <a:gd name="connsiteX223" fmla="*/ 22 w 10000"/>
                  <a:gd name="connsiteY223" fmla="*/ 4242 h 10000"/>
                  <a:gd name="connsiteX224" fmla="*/ 30 w 10000"/>
                  <a:gd name="connsiteY224" fmla="*/ 4291 h 10000"/>
                  <a:gd name="connsiteX225" fmla="*/ 102 w 10000"/>
                  <a:gd name="connsiteY225" fmla="*/ 4271 h 10000"/>
                  <a:gd name="connsiteX226" fmla="*/ 155 w 10000"/>
                  <a:gd name="connsiteY226" fmla="*/ 4262 h 10000"/>
                  <a:gd name="connsiteX227" fmla="*/ 410 w 10000"/>
                  <a:gd name="connsiteY227" fmla="*/ 4255 h 10000"/>
                  <a:gd name="connsiteX228" fmla="*/ 418 w 10000"/>
                  <a:gd name="connsiteY228" fmla="*/ 4385 h 10000"/>
                  <a:gd name="connsiteX229" fmla="*/ 429 w 10000"/>
                  <a:gd name="connsiteY229" fmla="*/ 4543 h 10000"/>
                  <a:gd name="connsiteX230" fmla="*/ 443 w 10000"/>
                  <a:gd name="connsiteY230" fmla="*/ 4585 h 10000"/>
                  <a:gd name="connsiteX231" fmla="*/ 465 w 10000"/>
                  <a:gd name="connsiteY231" fmla="*/ 4611 h 10000"/>
                  <a:gd name="connsiteX232" fmla="*/ 468 w 10000"/>
                  <a:gd name="connsiteY232" fmla="*/ 4621 h 10000"/>
                  <a:gd name="connsiteX233" fmla="*/ 474 w 10000"/>
                  <a:gd name="connsiteY233" fmla="*/ 4679 h 10000"/>
                  <a:gd name="connsiteX234" fmla="*/ 554 w 10000"/>
                  <a:gd name="connsiteY234" fmla="*/ 4738 h 10000"/>
                  <a:gd name="connsiteX235" fmla="*/ 637 w 10000"/>
                  <a:gd name="connsiteY235" fmla="*/ 4809 h 10000"/>
                  <a:gd name="connsiteX236" fmla="*/ 704 w 10000"/>
                  <a:gd name="connsiteY236" fmla="*/ 4851 h 10000"/>
                  <a:gd name="connsiteX237" fmla="*/ 740 w 10000"/>
                  <a:gd name="connsiteY237" fmla="*/ 4893 h 10000"/>
                  <a:gd name="connsiteX238" fmla="*/ 756 w 10000"/>
                  <a:gd name="connsiteY238" fmla="*/ 4896 h 10000"/>
                  <a:gd name="connsiteX239" fmla="*/ 767 w 10000"/>
                  <a:gd name="connsiteY239" fmla="*/ 4880 h 10000"/>
                  <a:gd name="connsiteX240" fmla="*/ 806 w 10000"/>
                  <a:gd name="connsiteY240" fmla="*/ 4945 h 10000"/>
                  <a:gd name="connsiteX241" fmla="*/ 886 w 10000"/>
                  <a:gd name="connsiteY241" fmla="*/ 5078 h 10000"/>
                  <a:gd name="connsiteX242" fmla="*/ 911 w 10000"/>
                  <a:gd name="connsiteY242" fmla="*/ 5130 h 10000"/>
                  <a:gd name="connsiteX243" fmla="*/ 920 w 10000"/>
                  <a:gd name="connsiteY243" fmla="*/ 5191 h 10000"/>
                  <a:gd name="connsiteX244" fmla="*/ 920 w 10000"/>
                  <a:gd name="connsiteY244" fmla="*/ 5220 h 10000"/>
                  <a:gd name="connsiteX245" fmla="*/ 911 w 10000"/>
                  <a:gd name="connsiteY245" fmla="*/ 5314 h 10000"/>
                  <a:gd name="connsiteX246" fmla="*/ 898 w 10000"/>
                  <a:gd name="connsiteY246" fmla="*/ 5369 h 10000"/>
                  <a:gd name="connsiteX247" fmla="*/ 895 w 10000"/>
                  <a:gd name="connsiteY247" fmla="*/ 5385 h 10000"/>
                  <a:gd name="connsiteX248" fmla="*/ 895 w 10000"/>
                  <a:gd name="connsiteY248" fmla="*/ 5405 h 10000"/>
                  <a:gd name="connsiteX249" fmla="*/ 898 w 10000"/>
                  <a:gd name="connsiteY249" fmla="*/ 5434 h 10000"/>
                  <a:gd name="connsiteX250" fmla="*/ 911 w 10000"/>
                  <a:gd name="connsiteY250" fmla="*/ 5463 h 10000"/>
                  <a:gd name="connsiteX251" fmla="*/ 920 w 10000"/>
                  <a:gd name="connsiteY251" fmla="*/ 5492 h 10000"/>
                  <a:gd name="connsiteX252" fmla="*/ 934 w 10000"/>
                  <a:gd name="connsiteY252" fmla="*/ 5518 h 10000"/>
                  <a:gd name="connsiteX253" fmla="*/ 1169 w 10000"/>
                  <a:gd name="connsiteY253" fmla="*/ 5738 h 10000"/>
                  <a:gd name="connsiteX254" fmla="*/ 1188 w 10000"/>
                  <a:gd name="connsiteY254" fmla="*/ 5755 h 10000"/>
                  <a:gd name="connsiteX255" fmla="*/ 1216 w 10000"/>
                  <a:gd name="connsiteY255" fmla="*/ 5758 h 10000"/>
                  <a:gd name="connsiteX256" fmla="*/ 1313 w 10000"/>
                  <a:gd name="connsiteY256" fmla="*/ 5774 h 10000"/>
                  <a:gd name="connsiteX257" fmla="*/ 1349 w 10000"/>
                  <a:gd name="connsiteY257" fmla="*/ 5787 h 10000"/>
                  <a:gd name="connsiteX258" fmla="*/ 1393 w 10000"/>
                  <a:gd name="connsiteY258" fmla="*/ 5793 h 10000"/>
                  <a:gd name="connsiteX259" fmla="*/ 1393 w 10000"/>
                  <a:gd name="connsiteY259" fmla="*/ 5797 h 10000"/>
                  <a:gd name="connsiteX260" fmla="*/ 1421 w 10000"/>
                  <a:gd name="connsiteY260" fmla="*/ 5810 h 10000"/>
                  <a:gd name="connsiteX261" fmla="*/ 1446 w 10000"/>
                  <a:gd name="connsiteY261" fmla="*/ 5829 h 10000"/>
                  <a:gd name="connsiteX262" fmla="*/ 1460 w 10000"/>
                  <a:gd name="connsiteY262" fmla="*/ 5842 h 10000"/>
                  <a:gd name="connsiteX263" fmla="*/ 1476 w 10000"/>
                  <a:gd name="connsiteY263" fmla="*/ 5848 h 10000"/>
                  <a:gd name="connsiteX264" fmla="*/ 1501 w 10000"/>
                  <a:gd name="connsiteY264" fmla="*/ 5852 h 10000"/>
                  <a:gd name="connsiteX265" fmla="*/ 1532 w 10000"/>
                  <a:gd name="connsiteY265" fmla="*/ 5887 h 10000"/>
                  <a:gd name="connsiteX266" fmla="*/ 1565 w 10000"/>
                  <a:gd name="connsiteY266" fmla="*/ 5942 h 10000"/>
                  <a:gd name="connsiteX267" fmla="*/ 1587 w 10000"/>
                  <a:gd name="connsiteY267" fmla="*/ 5972 h 10000"/>
                  <a:gd name="connsiteX268" fmla="*/ 1612 w 10000"/>
                  <a:gd name="connsiteY268" fmla="*/ 5955 h 10000"/>
                  <a:gd name="connsiteX269" fmla="*/ 1679 w 10000"/>
                  <a:gd name="connsiteY269" fmla="*/ 6049 h 10000"/>
                  <a:gd name="connsiteX270" fmla="*/ 1720 w 10000"/>
                  <a:gd name="connsiteY270" fmla="*/ 6108 h 10000"/>
                  <a:gd name="connsiteX271" fmla="*/ 1751 w 10000"/>
                  <a:gd name="connsiteY271" fmla="*/ 6133 h 10000"/>
                  <a:gd name="connsiteX272" fmla="*/ 1792 w 10000"/>
                  <a:gd name="connsiteY272" fmla="*/ 6169 h 10000"/>
                  <a:gd name="connsiteX273" fmla="*/ 1801 w 10000"/>
                  <a:gd name="connsiteY273" fmla="*/ 6172 h 10000"/>
                  <a:gd name="connsiteX274" fmla="*/ 1814 w 10000"/>
                  <a:gd name="connsiteY274" fmla="*/ 6286 h 10000"/>
                  <a:gd name="connsiteX275" fmla="*/ 1817 w 10000"/>
                  <a:gd name="connsiteY275" fmla="*/ 6331 h 10000"/>
                  <a:gd name="connsiteX276" fmla="*/ 1809 w 10000"/>
                  <a:gd name="connsiteY276" fmla="*/ 6444 h 10000"/>
                  <a:gd name="connsiteX277" fmla="*/ 1801 w 10000"/>
                  <a:gd name="connsiteY277" fmla="*/ 6499 h 10000"/>
                  <a:gd name="connsiteX278" fmla="*/ 1781 w 10000"/>
                  <a:gd name="connsiteY278" fmla="*/ 6522 h 10000"/>
                  <a:gd name="connsiteX279" fmla="*/ 1773 w 10000"/>
                  <a:gd name="connsiteY279" fmla="*/ 6541 h 10000"/>
                  <a:gd name="connsiteX280" fmla="*/ 1762 w 10000"/>
                  <a:gd name="connsiteY280" fmla="*/ 6571 h 10000"/>
                  <a:gd name="connsiteX281" fmla="*/ 1767 w 10000"/>
                  <a:gd name="connsiteY281" fmla="*/ 6622 h 10000"/>
                  <a:gd name="connsiteX282" fmla="*/ 1767 w 10000"/>
                  <a:gd name="connsiteY282" fmla="*/ 6665 h 10000"/>
                  <a:gd name="connsiteX283" fmla="*/ 1767 w 10000"/>
                  <a:gd name="connsiteY283" fmla="*/ 6694 h 10000"/>
                  <a:gd name="connsiteX284" fmla="*/ 1776 w 10000"/>
                  <a:gd name="connsiteY284" fmla="*/ 6726 h 10000"/>
                  <a:gd name="connsiteX285" fmla="*/ 1776 w 10000"/>
                  <a:gd name="connsiteY285" fmla="*/ 6745 h 10000"/>
                  <a:gd name="connsiteX286" fmla="*/ 1767 w 10000"/>
                  <a:gd name="connsiteY286" fmla="*/ 6765 h 10000"/>
                  <a:gd name="connsiteX287" fmla="*/ 1762 w 10000"/>
                  <a:gd name="connsiteY287" fmla="*/ 6804 h 10000"/>
                  <a:gd name="connsiteX288" fmla="*/ 1753 w 10000"/>
                  <a:gd name="connsiteY288" fmla="*/ 6839 h 10000"/>
                  <a:gd name="connsiteX289" fmla="*/ 1742 w 10000"/>
                  <a:gd name="connsiteY289" fmla="*/ 6849 h 10000"/>
                  <a:gd name="connsiteX290" fmla="*/ 1726 w 10000"/>
                  <a:gd name="connsiteY290" fmla="*/ 6849 h 10000"/>
                  <a:gd name="connsiteX291" fmla="*/ 1712 w 10000"/>
                  <a:gd name="connsiteY291" fmla="*/ 6852 h 10000"/>
                  <a:gd name="connsiteX292" fmla="*/ 1640 w 10000"/>
                  <a:gd name="connsiteY292" fmla="*/ 6953 h 10000"/>
                  <a:gd name="connsiteX293" fmla="*/ 1493 w 10000"/>
                  <a:gd name="connsiteY293" fmla="*/ 7105 h 10000"/>
                  <a:gd name="connsiteX294" fmla="*/ 1490 w 10000"/>
                  <a:gd name="connsiteY294" fmla="*/ 7124 h 10000"/>
                  <a:gd name="connsiteX295" fmla="*/ 1468 w 10000"/>
                  <a:gd name="connsiteY295" fmla="*/ 7137 h 10000"/>
                  <a:gd name="connsiteX296" fmla="*/ 1454 w 10000"/>
                  <a:gd name="connsiteY296" fmla="*/ 7144 h 10000"/>
                  <a:gd name="connsiteX297" fmla="*/ 1452 w 10000"/>
                  <a:gd name="connsiteY297" fmla="*/ 7157 h 10000"/>
                  <a:gd name="connsiteX298" fmla="*/ 1446 w 10000"/>
                  <a:gd name="connsiteY298" fmla="*/ 7199 h 10000"/>
                  <a:gd name="connsiteX299" fmla="*/ 1476 w 10000"/>
                  <a:gd name="connsiteY299" fmla="*/ 7247 h 10000"/>
                  <a:gd name="connsiteX300" fmla="*/ 1501 w 10000"/>
                  <a:gd name="connsiteY300" fmla="*/ 7270 h 10000"/>
                  <a:gd name="connsiteX301" fmla="*/ 1518 w 10000"/>
                  <a:gd name="connsiteY301" fmla="*/ 7286 h 10000"/>
                  <a:gd name="connsiteX302" fmla="*/ 1524 w 10000"/>
                  <a:gd name="connsiteY302" fmla="*/ 7306 h 10000"/>
                  <a:gd name="connsiteX303" fmla="*/ 1540 w 10000"/>
                  <a:gd name="connsiteY303" fmla="*/ 7322 h 10000"/>
                  <a:gd name="connsiteX304" fmla="*/ 1565 w 10000"/>
                  <a:gd name="connsiteY304" fmla="*/ 7325 h 10000"/>
                  <a:gd name="connsiteX305" fmla="*/ 1590 w 10000"/>
                  <a:gd name="connsiteY305" fmla="*/ 7332 h 10000"/>
                  <a:gd name="connsiteX306" fmla="*/ 1615 w 10000"/>
                  <a:gd name="connsiteY306" fmla="*/ 7345 h 10000"/>
                  <a:gd name="connsiteX307" fmla="*/ 1662 w 10000"/>
                  <a:gd name="connsiteY307" fmla="*/ 7370 h 10000"/>
                  <a:gd name="connsiteX308" fmla="*/ 1670 w 10000"/>
                  <a:gd name="connsiteY308" fmla="*/ 7351 h 10000"/>
                  <a:gd name="connsiteX309" fmla="*/ 1726 w 10000"/>
                  <a:gd name="connsiteY309" fmla="*/ 7354 h 10000"/>
                  <a:gd name="connsiteX310" fmla="*/ 1726 w 10000"/>
                  <a:gd name="connsiteY310" fmla="*/ 7400 h 10000"/>
                  <a:gd name="connsiteX311" fmla="*/ 1773 w 10000"/>
                  <a:gd name="connsiteY311" fmla="*/ 7409 h 10000"/>
                  <a:gd name="connsiteX312" fmla="*/ 1806 w 10000"/>
                  <a:gd name="connsiteY312" fmla="*/ 7416 h 10000"/>
                  <a:gd name="connsiteX313" fmla="*/ 1839 w 10000"/>
                  <a:gd name="connsiteY313" fmla="*/ 7403 h 10000"/>
                  <a:gd name="connsiteX314" fmla="*/ 1886 w 10000"/>
                  <a:gd name="connsiteY314" fmla="*/ 7403 h 10000"/>
                  <a:gd name="connsiteX315" fmla="*/ 1898 w 10000"/>
                  <a:gd name="connsiteY315" fmla="*/ 7403 h 10000"/>
                  <a:gd name="connsiteX316" fmla="*/ 1914 w 10000"/>
                  <a:gd name="connsiteY316" fmla="*/ 7494 h 10000"/>
                  <a:gd name="connsiteX317" fmla="*/ 1895 w 10000"/>
                  <a:gd name="connsiteY317" fmla="*/ 7523 h 10000"/>
                  <a:gd name="connsiteX318" fmla="*/ 1825 w 10000"/>
                  <a:gd name="connsiteY318" fmla="*/ 7617 h 10000"/>
                  <a:gd name="connsiteX319" fmla="*/ 1776 w 10000"/>
                  <a:gd name="connsiteY319" fmla="*/ 7691 h 10000"/>
                  <a:gd name="connsiteX320" fmla="*/ 1781 w 10000"/>
                  <a:gd name="connsiteY320" fmla="*/ 7723 h 10000"/>
                  <a:gd name="connsiteX321" fmla="*/ 1767 w 10000"/>
                  <a:gd name="connsiteY321" fmla="*/ 7759 h 10000"/>
                  <a:gd name="connsiteX322" fmla="*/ 1762 w 10000"/>
                  <a:gd name="connsiteY322" fmla="*/ 7817 h 10000"/>
                  <a:gd name="connsiteX323" fmla="*/ 1762 w 10000"/>
                  <a:gd name="connsiteY323" fmla="*/ 7856 h 10000"/>
                  <a:gd name="connsiteX324" fmla="*/ 1776 w 10000"/>
                  <a:gd name="connsiteY324" fmla="*/ 7892 h 10000"/>
                  <a:gd name="connsiteX325" fmla="*/ 1784 w 10000"/>
                  <a:gd name="connsiteY325" fmla="*/ 7902 h 10000"/>
                  <a:gd name="connsiteX326" fmla="*/ 1801 w 10000"/>
                  <a:gd name="connsiteY326" fmla="*/ 7908 h 10000"/>
                  <a:gd name="connsiteX327" fmla="*/ 1809 w 10000"/>
                  <a:gd name="connsiteY327" fmla="*/ 7911 h 10000"/>
                  <a:gd name="connsiteX328" fmla="*/ 1801 w 10000"/>
                  <a:gd name="connsiteY328" fmla="*/ 7940 h 10000"/>
                  <a:gd name="connsiteX329" fmla="*/ 1798 w 10000"/>
                  <a:gd name="connsiteY329" fmla="*/ 7979 h 10000"/>
                  <a:gd name="connsiteX330" fmla="*/ 1806 w 10000"/>
                  <a:gd name="connsiteY330" fmla="*/ 8002 h 10000"/>
                  <a:gd name="connsiteX331" fmla="*/ 1823 w 10000"/>
                  <a:gd name="connsiteY331" fmla="*/ 8021 h 10000"/>
                  <a:gd name="connsiteX332" fmla="*/ 1834 w 10000"/>
                  <a:gd name="connsiteY332" fmla="*/ 8044 h 10000"/>
                  <a:gd name="connsiteX333" fmla="*/ 1839 w 10000"/>
                  <a:gd name="connsiteY333" fmla="*/ 8073 h 10000"/>
                  <a:gd name="connsiteX334" fmla="*/ 1842 w 10000"/>
                  <a:gd name="connsiteY334" fmla="*/ 8106 h 10000"/>
                  <a:gd name="connsiteX335" fmla="*/ 1839 w 10000"/>
                  <a:gd name="connsiteY335" fmla="*/ 8144 h 10000"/>
                  <a:gd name="connsiteX336" fmla="*/ 1856 w 10000"/>
                  <a:gd name="connsiteY336" fmla="*/ 8164 h 10000"/>
                  <a:gd name="connsiteX337" fmla="*/ 1886 w 10000"/>
                  <a:gd name="connsiteY337" fmla="*/ 8193 h 10000"/>
                  <a:gd name="connsiteX338" fmla="*/ 1922 w 10000"/>
                  <a:gd name="connsiteY338" fmla="*/ 8206 h 10000"/>
                  <a:gd name="connsiteX339" fmla="*/ 1967 w 10000"/>
                  <a:gd name="connsiteY339" fmla="*/ 8203 h 10000"/>
                  <a:gd name="connsiteX340" fmla="*/ 1986 w 10000"/>
                  <a:gd name="connsiteY340" fmla="*/ 8212 h 10000"/>
                  <a:gd name="connsiteX341" fmla="*/ 2000 w 10000"/>
                  <a:gd name="connsiteY341" fmla="*/ 8232 h 10000"/>
                  <a:gd name="connsiteX342" fmla="*/ 2033 w 10000"/>
                  <a:gd name="connsiteY342" fmla="*/ 8258 h 10000"/>
                  <a:gd name="connsiteX343" fmla="*/ 2050 w 10000"/>
                  <a:gd name="connsiteY343" fmla="*/ 8271 h 10000"/>
                  <a:gd name="connsiteX344" fmla="*/ 2089 w 10000"/>
                  <a:gd name="connsiteY344" fmla="*/ 8280 h 10000"/>
                  <a:gd name="connsiteX345" fmla="*/ 2122 w 10000"/>
                  <a:gd name="connsiteY345" fmla="*/ 8300 h 10000"/>
                  <a:gd name="connsiteX346" fmla="*/ 2163 w 10000"/>
                  <a:gd name="connsiteY346" fmla="*/ 8332 h 10000"/>
                  <a:gd name="connsiteX347" fmla="*/ 2172 w 10000"/>
                  <a:gd name="connsiteY347" fmla="*/ 8335 h 10000"/>
                  <a:gd name="connsiteX348" fmla="*/ 2177 w 10000"/>
                  <a:gd name="connsiteY348" fmla="*/ 8345 h 10000"/>
                  <a:gd name="connsiteX349" fmla="*/ 2163 w 10000"/>
                  <a:gd name="connsiteY349" fmla="*/ 8371 h 10000"/>
                  <a:gd name="connsiteX350" fmla="*/ 2139 w 10000"/>
                  <a:gd name="connsiteY350" fmla="*/ 8423 h 10000"/>
                  <a:gd name="connsiteX351" fmla="*/ 2130 w 10000"/>
                  <a:gd name="connsiteY351" fmla="*/ 8439 h 10000"/>
                  <a:gd name="connsiteX352" fmla="*/ 2105 w 10000"/>
                  <a:gd name="connsiteY352" fmla="*/ 8446 h 10000"/>
                  <a:gd name="connsiteX353" fmla="*/ 2080 w 10000"/>
                  <a:gd name="connsiteY353" fmla="*/ 8449 h 10000"/>
                  <a:gd name="connsiteX354" fmla="*/ 2075 w 10000"/>
                  <a:gd name="connsiteY354" fmla="*/ 8459 h 10000"/>
                  <a:gd name="connsiteX355" fmla="*/ 2072 w 10000"/>
                  <a:gd name="connsiteY355" fmla="*/ 8475 h 10000"/>
                  <a:gd name="connsiteX356" fmla="*/ 2080 w 10000"/>
                  <a:gd name="connsiteY356" fmla="*/ 8484 h 10000"/>
                  <a:gd name="connsiteX357" fmla="*/ 2100 w 10000"/>
                  <a:gd name="connsiteY357" fmla="*/ 8475 h 10000"/>
                  <a:gd name="connsiteX358" fmla="*/ 2141 w 10000"/>
                  <a:gd name="connsiteY358" fmla="*/ 8478 h 10000"/>
                  <a:gd name="connsiteX359" fmla="*/ 2172 w 10000"/>
                  <a:gd name="connsiteY359" fmla="*/ 8475 h 10000"/>
                  <a:gd name="connsiteX360" fmla="*/ 2188 w 10000"/>
                  <a:gd name="connsiteY360" fmla="*/ 8475 h 10000"/>
                  <a:gd name="connsiteX361" fmla="*/ 2222 w 10000"/>
                  <a:gd name="connsiteY361" fmla="*/ 8497 h 10000"/>
                  <a:gd name="connsiteX362" fmla="*/ 2252 w 10000"/>
                  <a:gd name="connsiteY362" fmla="*/ 8514 h 10000"/>
                  <a:gd name="connsiteX363" fmla="*/ 2274 w 10000"/>
                  <a:gd name="connsiteY363" fmla="*/ 8514 h 10000"/>
                  <a:gd name="connsiteX364" fmla="*/ 2299 w 10000"/>
                  <a:gd name="connsiteY364" fmla="*/ 8504 h 10000"/>
                  <a:gd name="connsiteX365" fmla="*/ 2310 w 10000"/>
                  <a:gd name="connsiteY365" fmla="*/ 8504 h 10000"/>
                  <a:gd name="connsiteX366" fmla="*/ 2319 w 10000"/>
                  <a:gd name="connsiteY366" fmla="*/ 8484 h 10000"/>
                  <a:gd name="connsiteX367" fmla="*/ 2338 w 10000"/>
                  <a:gd name="connsiteY367" fmla="*/ 8494 h 10000"/>
                  <a:gd name="connsiteX368" fmla="*/ 2338 w 10000"/>
                  <a:gd name="connsiteY368" fmla="*/ 8552 h 10000"/>
                  <a:gd name="connsiteX369" fmla="*/ 2366 w 10000"/>
                  <a:gd name="connsiteY369" fmla="*/ 8572 h 10000"/>
                  <a:gd name="connsiteX370" fmla="*/ 2382 w 10000"/>
                  <a:gd name="connsiteY370" fmla="*/ 8582 h 10000"/>
                  <a:gd name="connsiteX371" fmla="*/ 2435 w 10000"/>
                  <a:gd name="connsiteY371" fmla="*/ 8552 h 10000"/>
                  <a:gd name="connsiteX372" fmla="*/ 2443 w 10000"/>
                  <a:gd name="connsiteY372" fmla="*/ 8552 h 10000"/>
                  <a:gd name="connsiteX373" fmla="*/ 2454 w 10000"/>
                  <a:gd name="connsiteY373" fmla="*/ 8552 h 10000"/>
                  <a:gd name="connsiteX374" fmla="*/ 2471 w 10000"/>
                  <a:gd name="connsiteY374" fmla="*/ 8546 h 10000"/>
                  <a:gd name="connsiteX375" fmla="*/ 2488 w 10000"/>
                  <a:gd name="connsiteY375" fmla="*/ 8536 h 10000"/>
                  <a:gd name="connsiteX376" fmla="*/ 2501 w 10000"/>
                  <a:gd name="connsiteY376" fmla="*/ 8533 h 10000"/>
                  <a:gd name="connsiteX377" fmla="*/ 2512 w 10000"/>
                  <a:gd name="connsiteY377" fmla="*/ 8533 h 10000"/>
                  <a:gd name="connsiteX378" fmla="*/ 2521 w 10000"/>
                  <a:gd name="connsiteY378" fmla="*/ 8546 h 10000"/>
                  <a:gd name="connsiteX379" fmla="*/ 2521 w 10000"/>
                  <a:gd name="connsiteY379" fmla="*/ 8572 h 10000"/>
                  <a:gd name="connsiteX380" fmla="*/ 2535 w 10000"/>
                  <a:gd name="connsiteY380" fmla="*/ 8588 h 10000"/>
                  <a:gd name="connsiteX381" fmla="*/ 2551 w 10000"/>
                  <a:gd name="connsiteY381" fmla="*/ 8582 h 10000"/>
                  <a:gd name="connsiteX382" fmla="*/ 2560 w 10000"/>
                  <a:gd name="connsiteY382" fmla="*/ 8582 h 10000"/>
                  <a:gd name="connsiteX383" fmla="*/ 2573 w 10000"/>
                  <a:gd name="connsiteY383" fmla="*/ 8588 h 10000"/>
                  <a:gd name="connsiteX384" fmla="*/ 2584 w 10000"/>
                  <a:gd name="connsiteY384" fmla="*/ 8591 h 10000"/>
                  <a:gd name="connsiteX385" fmla="*/ 2590 w 10000"/>
                  <a:gd name="connsiteY385" fmla="*/ 8598 h 10000"/>
                  <a:gd name="connsiteX386" fmla="*/ 2598 w 10000"/>
                  <a:gd name="connsiteY386" fmla="*/ 8608 h 10000"/>
                  <a:gd name="connsiteX387" fmla="*/ 2607 w 10000"/>
                  <a:gd name="connsiteY387" fmla="*/ 8617 h 10000"/>
                  <a:gd name="connsiteX388" fmla="*/ 2618 w 10000"/>
                  <a:gd name="connsiteY388" fmla="*/ 8617 h 10000"/>
                  <a:gd name="connsiteX389" fmla="*/ 2640 w 10000"/>
                  <a:gd name="connsiteY389" fmla="*/ 8608 h 10000"/>
                  <a:gd name="connsiteX390" fmla="*/ 2670 w 10000"/>
                  <a:gd name="connsiteY390" fmla="*/ 8598 h 10000"/>
                  <a:gd name="connsiteX391" fmla="*/ 2673 w 10000"/>
                  <a:gd name="connsiteY391" fmla="*/ 8598 h 10000"/>
                  <a:gd name="connsiteX392" fmla="*/ 2690 w 10000"/>
                  <a:gd name="connsiteY392" fmla="*/ 8598 h 10000"/>
                  <a:gd name="connsiteX393" fmla="*/ 2698 w 10000"/>
                  <a:gd name="connsiteY393" fmla="*/ 8598 h 10000"/>
                  <a:gd name="connsiteX394" fmla="*/ 2712 w 10000"/>
                  <a:gd name="connsiteY394" fmla="*/ 8598 h 10000"/>
                  <a:gd name="connsiteX395" fmla="*/ 2726 w 10000"/>
                  <a:gd name="connsiteY395" fmla="*/ 8591 h 10000"/>
                  <a:gd name="connsiteX396" fmla="*/ 2737 w 10000"/>
                  <a:gd name="connsiteY396" fmla="*/ 8588 h 10000"/>
                  <a:gd name="connsiteX397" fmla="*/ 2759 w 10000"/>
                  <a:gd name="connsiteY397" fmla="*/ 8582 h 10000"/>
                  <a:gd name="connsiteX398" fmla="*/ 2770 w 10000"/>
                  <a:gd name="connsiteY398" fmla="*/ 8578 h 10000"/>
                  <a:gd name="connsiteX399" fmla="*/ 2784 w 10000"/>
                  <a:gd name="connsiteY399" fmla="*/ 8572 h 10000"/>
                  <a:gd name="connsiteX400" fmla="*/ 2795 w 10000"/>
                  <a:gd name="connsiteY400" fmla="*/ 8572 h 10000"/>
                  <a:gd name="connsiteX401" fmla="*/ 2803 w 10000"/>
                  <a:gd name="connsiteY401" fmla="*/ 8588 h 10000"/>
                  <a:gd name="connsiteX402" fmla="*/ 2803 w 10000"/>
                  <a:gd name="connsiteY402" fmla="*/ 8591 h 10000"/>
                  <a:gd name="connsiteX403" fmla="*/ 2803 w 10000"/>
                  <a:gd name="connsiteY403" fmla="*/ 8601 h 10000"/>
                  <a:gd name="connsiteX404" fmla="*/ 2809 w 10000"/>
                  <a:gd name="connsiteY404" fmla="*/ 8601 h 10000"/>
                  <a:gd name="connsiteX405" fmla="*/ 2823 w 10000"/>
                  <a:gd name="connsiteY405" fmla="*/ 8598 h 10000"/>
                  <a:gd name="connsiteX406" fmla="*/ 2831 w 10000"/>
                  <a:gd name="connsiteY406" fmla="*/ 8598 h 10000"/>
                  <a:gd name="connsiteX407" fmla="*/ 2839 w 10000"/>
                  <a:gd name="connsiteY407" fmla="*/ 8601 h 10000"/>
                  <a:gd name="connsiteX408" fmla="*/ 2848 w 10000"/>
                  <a:gd name="connsiteY408" fmla="*/ 8598 h 10000"/>
                  <a:gd name="connsiteX409" fmla="*/ 2856 w 10000"/>
                  <a:gd name="connsiteY409" fmla="*/ 8601 h 10000"/>
                  <a:gd name="connsiteX410" fmla="*/ 2859 w 10000"/>
                  <a:gd name="connsiteY410" fmla="*/ 8601 h 10000"/>
                  <a:gd name="connsiteX411" fmla="*/ 2864 w 10000"/>
                  <a:gd name="connsiteY411" fmla="*/ 8598 h 10000"/>
                  <a:gd name="connsiteX412" fmla="*/ 2889 w 10000"/>
                  <a:gd name="connsiteY412" fmla="*/ 8611 h 10000"/>
                  <a:gd name="connsiteX413" fmla="*/ 2906 w 10000"/>
                  <a:gd name="connsiteY413" fmla="*/ 8620 h 10000"/>
                  <a:gd name="connsiteX414" fmla="*/ 2914 w 10000"/>
                  <a:gd name="connsiteY414" fmla="*/ 8627 h 10000"/>
                  <a:gd name="connsiteX415" fmla="*/ 2920 w 10000"/>
                  <a:gd name="connsiteY415" fmla="*/ 8640 h 10000"/>
                  <a:gd name="connsiteX416" fmla="*/ 2922 w 10000"/>
                  <a:gd name="connsiteY416" fmla="*/ 8666 h 10000"/>
                  <a:gd name="connsiteX417" fmla="*/ 2922 w 10000"/>
                  <a:gd name="connsiteY417" fmla="*/ 8692 h 10000"/>
                  <a:gd name="connsiteX418" fmla="*/ 2939 w 10000"/>
                  <a:gd name="connsiteY418" fmla="*/ 8695 h 10000"/>
                  <a:gd name="connsiteX419" fmla="*/ 2953 w 10000"/>
                  <a:gd name="connsiteY419" fmla="*/ 8695 h 10000"/>
                  <a:gd name="connsiteX420" fmla="*/ 2961 w 10000"/>
                  <a:gd name="connsiteY420" fmla="*/ 8695 h 10000"/>
                  <a:gd name="connsiteX421" fmla="*/ 2972 w 10000"/>
                  <a:gd name="connsiteY421" fmla="*/ 8692 h 10000"/>
                  <a:gd name="connsiteX422" fmla="*/ 2981 w 10000"/>
                  <a:gd name="connsiteY422" fmla="*/ 8685 h 10000"/>
                  <a:gd name="connsiteX423" fmla="*/ 2989 w 10000"/>
                  <a:gd name="connsiteY423" fmla="*/ 8685 h 10000"/>
                  <a:gd name="connsiteX424" fmla="*/ 3008 w 10000"/>
                  <a:gd name="connsiteY424" fmla="*/ 8685 h 10000"/>
                  <a:gd name="connsiteX425" fmla="*/ 3028 w 10000"/>
                  <a:gd name="connsiteY425" fmla="*/ 8695 h 10000"/>
                  <a:gd name="connsiteX426" fmla="*/ 3042 w 10000"/>
                  <a:gd name="connsiteY426" fmla="*/ 8695 h 10000"/>
                  <a:gd name="connsiteX427" fmla="*/ 3053 w 10000"/>
                  <a:gd name="connsiteY427" fmla="*/ 8676 h 10000"/>
                  <a:gd name="connsiteX428" fmla="*/ 3061 w 10000"/>
                  <a:gd name="connsiteY428" fmla="*/ 8666 h 10000"/>
                  <a:gd name="connsiteX429" fmla="*/ 3066 w 10000"/>
                  <a:gd name="connsiteY429" fmla="*/ 8656 h 10000"/>
                  <a:gd name="connsiteX430" fmla="*/ 3091 w 10000"/>
                  <a:gd name="connsiteY430" fmla="*/ 8659 h 10000"/>
                  <a:gd name="connsiteX431" fmla="*/ 3105 w 10000"/>
                  <a:gd name="connsiteY431" fmla="*/ 8659 h 10000"/>
                  <a:gd name="connsiteX432" fmla="*/ 3108 w 10000"/>
                  <a:gd name="connsiteY432" fmla="*/ 8650 h 10000"/>
                  <a:gd name="connsiteX433" fmla="*/ 3147 w 10000"/>
                  <a:gd name="connsiteY433" fmla="*/ 8588 h 10000"/>
                  <a:gd name="connsiteX434" fmla="*/ 3150 w 10000"/>
                  <a:gd name="connsiteY434" fmla="*/ 8598 h 10000"/>
                  <a:gd name="connsiteX435" fmla="*/ 3163 w 10000"/>
                  <a:gd name="connsiteY435" fmla="*/ 8601 h 10000"/>
                  <a:gd name="connsiteX436" fmla="*/ 3180 w 10000"/>
                  <a:gd name="connsiteY436" fmla="*/ 8608 h 10000"/>
                  <a:gd name="connsiteX437" fmla="*/ 3188 w 10000"/>
                  <a:gd name="connsiteY437" fmla="*/ 8611 h 10000"/>
                  <a:gd name="connsiteX438" fmla="*/ 3227 w 10000"/>
                  <a:gd name="connsiteY438" fmla="*/ 8620 h 10000"/>
                  <a:gd name="connsiteX439" fmla="*/ 3238 w 10000"/>
                  <a:gd name="connsiteY439" fmla="*/ 8617 h 10000"/>
                  <a:gd name="connsiteX440" fmla="*/ 3247 w 10000"/>
                  <a:gd name="connsiteY440" fmla="*/ 8601 h 10000"/>
                  <a:gd name="connsiteX441" fmla="*/ 3269 w 10000"/>
                  <a:gd name="connsiteY441" fmla="*/ 8611 h 10000"/>
                  <a:gd name="connsiteX442" fmla="*/ 3277 w 10000"/>
                  <a:gd name="connsiteY442" fmla="*/ 8617 h 10000"/>
                  <a:gd name="connsiteX443" fmla="*/ 3285 w 10000"/>
                  <a:gd name="connsiteY443" fmla="*/ 8611 h 10000"/>
                  <a:gd name="connsiteX444" fmla="*/ 3307 w 10000"/>
                  <a:gd name="connsiteY444" fmla="*/ 8611 h 10000"/>
                  <a:gd name="connsiteX445" fmla="*/ 3319 w 10000"/>
                  <a:gd name="connsiteY445" fmla="*/ 8617 h 10000"/>
                  <a:gd name="connsiteX446" fmla="*/ 3324 w 10000"/>
                  <a:gd name="connsiteY446" fmla="*/ 8617 h 10000"/>
                  <a:gd name="connsiteX447" fmla="*/ 3327 w 10000"/>
                  <a:gd name="connsiteY447" fmla="*/ 8620 h 10000"/>
                  <a:gd name="connsiteX448" fmla="*/ 3341 w 10000"/>
                  <a:gd name="connsiteY448" fmla="*/ 8620 h 10000"/>
                  <a:gd name="connsiteX449" fmla="*/ 3357 w 10000"/>
                  <a:gd name="connsiteY449" fmla="*/ 8620 h 10000"/>
                  <a:gd name="connsiteX450" fmla="*/ 3374 w 10000"/>
                  <a:gd name="connsiteY450" fmla="*/ 8620 h 10000"/>
                  <a:gd name="connsiteX451" fmla="*/ 3382 w 10000"/>
                  <a:gd name="connsiteY451" fmla="*/ 8620 h 10000"/>
                  <a:gd name="connsiteX452" fmla="*/ 3399 w 10000"/>
                  <a:gd name="connsiteY452" fmla="*/ 8611 h 10000"/>
                  <a:gd name="connsiteX453" fmla="*/ 3413 w 10000"/>
                  <a:gd name="connsiteY453" fmla="*/ 8601 h 10000"/>
                  <a:gd name="connsiteX454" fmla="*/ 3421 w 10000"/>
                  <a:gd name="connsiteY454" fmla="*/ 8588 h 10000"/>
                  <a:gd name="connsiteX455" fmla="*/ 3421 w 10000"/>
                  <a:gd name="connsiteY455" fmla="*/ 8572 h 10000"/>
                  <a:gd name="connsiteX456" fmla="*/ 3421 w 10000"/>
                  <a:gd name="connsiteY456" fmla="*/ 8552 h 10000"/>
                  <a:gd name="connsiteX457" fmla="*/ 3424 w 10000"/>
                  <a:gd name="connsiteY457" fmla="*/ 8533 h 10000"/>
                  <a:gd name="connsiteX458" fmla="*/ 3432 w 10000"/>
                  <a:gd name="connsiteY458" fmla="*/ 8523 h 10000"/>
                  <a:gd name="connsiteX459" fmla="*/ 3446 w 10000"/>
                  <a:gd name="connsiteY459" fmla="*/ 8523 h 10000"/>
                  <a:gd name="connsiteX460" fmla="*/ 3457 w 10000"/>
                  <a:gd name="connsiteY460" fmla="*/ 8523 h 10000"/>
                  <a:gd name="connsiteX461" fmla="*/ 3476 w 10000"/>
                  <a:gd name="connsiteY461" fmla="*/ 8533 h 10000"/>
                  <a:gd name="connsiteX462" fmla="*/ 3485 w 10000"/>
                  <a:gd name="connsiteY462" fmla="*/ 8536 h 10000"/>
                  <a:gd name="connsiteX463" fmla="*/ 3501 w 10000"/>
                  <a:gd name="connsiteY463" fmla="*/ 8527 h 10000"/>
                  <a:gd name="connsiteX464" fmla="*/ 3504 w 10000"/>
                  <a:gd name="connsiteY464" fmla="*/ 8514 h 10000"/>
                  <a:gd name="connsiteX465" fmla="*/ 3510 w 10000"/>
                  <a:gd name="connsiteY465" fmla="*/ 8497 h 10000"/>
                  <a:gd name="connsiteX466" fmla="*/ 3537 w 10000"/>
                  <a:gd name="connsiteY466" fmla="*/ 8484 h 10000"/>
                  <a:gd name="connsiteX467" fmla="*/ 3562 w 10000"/>
                  <a:gd name="connsiteY467" fmla="*/ 8488 h 10000"/>
                  <a:gd name="connsiteX468" fmla="*/ 3568 w 10000"/>
                  <a:gd name="connsiteY468" fmla="*/ 8484 h 10000"/>
                  <a:gd name="connsiteX469" fmla="*/ 3584 w 10000"/>
                  <a:gd name="connsiteY469" fmla="*/ 8494 h 10000"/>
                  <a:gd name="connsiteX470" fmla="*/ 3593 w 10000"/>
                  <a:gd name="connsiteY470" fmla="*/ 8507 h 10000"/>
                  <a:gd name="connsiteX471" fmla="*/ 3618 w 10000"/>
                  <a:gd name="connsiteY471" fmla="*/ 8497 h 10000"/>
                  <a:gd name="connsiteX472" fmla="*/ 3643 w 10000"/>
                  <a:gd name="connsiteY472" fmla="*/ 8475 h 10000"/>
                  <a:gd name="connsiteX473" fmla="*/ 3657 w 10000"/>
                  <a:gd name="connsiteY473" fmla="*/ 8478 h 10000"/>
                  <a:gd name="connsiteX474" fmla="*/ 3670 w 10000"/>
                  <a:gd name="connsiteY474" fmla="*/ 8475 h 10000"/>
                  <a:gd name="connsiteX475" fmla="*/ 3673 w 10000"/>
                  <a:gd name="connsiteY475" fmla="*/ 8468 h 10000"/>
                  <a:gd name="connsiteX476" fmla="*/ 3681 w 10000"/>
                  <a:gd name="connsiteY476" fmla="*/ 8468 h 10000"/>
                  <a:gd name="connsiteX477" fmla="*/ 3698 w 10000"/>
                  <a:gd name="connsiteY477" fmla="*/ 8478 h 10000"/>
                  <a:gd name="connsiteX478" fmla="*/ 3720 w 10000"/>
                  <a:gd name="connsiteY478" fmla="*/ 8497 h 10000"/>
                  <a:gd name="connsiteX479" fmla="*/ 3715 w 10000"/>
                  <a:gd name="connsiteY479" fmla="*/ 8504 h 10000"/>
                  <a:gd name="connsiteX480" fmla="*/ 3729 w 10000"/>
                  <a:gd name="connsiteY480" fmla="*/ 8514 h 10000"/>
                  <a:gd name="connsiteX481" fmla="*/ 3729 w 10000"/>
                  <a:gd name="connsiteY481" fmla="*/ 8517 h 10000"/>
                  <a:gd name="connsiteX482" fmla="*/ 3740 w 10000"/>
                  <a:gd name="connsiteY482" fmla="*/ 8527 h 10000"/>
                  <a:gd name="connsiteX483" fmla="*/ 3759 w 10000"/>
                  <a:gd name="connsiteY483" fmla="*/ 8517 h 10000"/>
                  <a:gd name="connsiteX484" fmla="*/ 3762 w 10000"/>
                  <a:gd name="connsiteY484" fmla="*/ 8504 h 10000"/>
                  <a:gd name="connsiteX485" fmla="*/ 3770 w 10000"/>
                  <a:gd name="connsiteY485" fmla="*/ 8488 h 10000"/>
                  <a:gd name="connsiteX486" fmla="*/ 3778 w 10000"/>
                  <a:gd name="connsiteY486" fmla="*/ 8484 h 10000"/>
                  <a:gd name="connsiteX487" fmla="*/ 3792 w 10000"/>
                  <a:gd name="connsiteY487" fmla="*/ 8475 h 10000"/>
                  <a:gd name="connsiteX488" fmla="*/ 3803 w 10000"/>
                  <a:gd name="connsiteY488" fmla="*/ 8478 h 10000"/>
                  <a:gd name="connsiteX489" fmla="*/ 3809 w 10000"/>
                  <a:gd name="connsiteY489" fmla="*/ 8475 h 10000"/>
                  <a:gd name="connsiteX490" fmla="*/ 3825 w 10000"/>
                  <a:gd name="connsiteY490" fmla="*/ 8465 h 10000"/>
                  <a:gd name="connsiteX491" fmla="*/ 3834 w 10000"/>
                  <a:gd name="connsiteY491" fmla="*/ 8468 h 10000"/>
                  <a:gd name="connsiteX492" fmla="*/ 3842 w 10000"/>
                  <a:gd name="connsiteY492" fmla="*/ 8478 h 10000"/>
                  <a:gd name="connsiteX493" fmla="*/ 3850 w 10000"/>
                  <a:gd name="connsiteY493" fmla="*/ 8478 h 10000"/>
                  <a:gd name="connsiteX494" fmla="*/ 3859 w 10000"/>
                  <a:gd name="connsiteY494" fmla="*/ 8484 h 10000"/>
                  <a:gd name="connsiteX495" fmla="*/ 3873 w 10000"/>
                  <a:gd name="connsiteY495" fmla="*/ 8494 h 10000"/>
                  <a:gd name="connsiteX496" fmla="*/ 3875 w 10000"/>
                  <a:gd name="connsiteY496" fmla="*/ 8507 h 10000"/>
                  <a:gd name="connsiteX497" fmla="*/ 3881 w 10000"/>
                  <a:gd name="connsiteY497" fmla="*/ 8527 h 10000"/>
                  <a:gd name="connsiteX498" fmla="*/ 3875 w 10000"/>
                  <a:gd name="connsiteY498" fmla="*/ 8546 h 10000"/>
                  <a:gd name="connsiteX499" fmla="*/ 3892 w 10000"/>
                  <a:gd name="connsiteY499" fmla="*/ 8546 h 10000"/>
                  <a:gd name="connsiteX500" fmla="*/ 3900 w 10000"/>
                  <a:gd name="connsiteY500" fmla="*/ 8543 h 10000"/>
                  <a:gd name="connsiteX501" fmla="*/ 3906 w 10000"/>
                  <a:gd name="connsiteY501" fmla="*/ 8543 h 10000"/>
                  <a:gd name="connsiteX502" fmla="*/ 3922 w 10000"/>
                  <a:gd name="connsiteY502" fmla="*/ 8552 h 10000"/>
                  <a:gd name="connsiteX503" fmla="*/ 3939 w 10000"/>
                  <a:gd name="connsiteY503" fmla="*/ 8559 h 10000"/>
                  <a:gd name="connsiteX504" fmla="*/ 3953 w 10000"/>
                  <a:gd name="connsiteY504" fmla="*/ 8572 h 10000"/>
                  <a:gd name="connsiteX505" fmla="*/ 3956 w 10000"/>
                  <a:gd name="connsiteY505" fmla="*/ 8588 h 10000"/>
                  <a:gd name="connsiteX506" fmla="*/ 3956 w 10000"/>
                  <a:gd name="connsiteY506" fmla="*/ 8608 h 10000"/>
                  <a:gd name="connsiteX507" fmla="*/ 3972 w 10000"/>
                  <a:gd name="connsiteY507" fmla="*/ 8608 h 10000"/>
                  <a:gd name="connsiteX508" fmla="*/ 3986 w 10000"/>
                  <a:gd name="connsiteY508" fmla="*/ 8608 h 10000"/>
                  <a:gd name="connsiteX509" fmla="*/ 3997 w 10000"/>
                  <a:gd name="connsiteY509" fmla="*/ 8608 h 10000"/>
                  <a:gd name="connsiteX510" fmla="*/ 4006 w 10000"/>
                  <a:gd name="connsiteY510" fmla="*/ 8608 h 10000"/>
                  <a:gd name="connsiteX511" fmla="*/ 4006 w 10000"/>
                  <a:gd name="connsiteY511" fmla="*/ 8611 h 10000"/>
                  <a:gd name="connsiteX512" fmla="*/ 4011 w 10000"/>
                  <a:gd name="connsiteY512" fmla="*/ 8611 h 10000"/>
                  <a:gd name="connsiteX513" fmla="*/ 4022 w 10000"/>
                  <a:gd name="connsiteY513" fmla="*/ 8620 h 10000"/>
                  <a:gd name="connsiteX514" fmla="*/ 4042 w 10000"/>
                  <a:gd name="connsiteY514" fmla="*/ 8620 h 10000"/>
                  <a:gd name="connsiteX515" fmla="*/ 4050 w 10000"/>
                  <a:gd name="connsiteY515" fmla="*/ 8617 h 10000"/>
                  <a:gd name="connsiteX516" fmla="*/ 4069 w 10000"/>
                  <a:gd name="connsiteY516" fmla="*/ 8620 h 10000"/>
                  <a:gd name="connsiteX517" fmla="*/ 4086 w 10000"/>
                  <a:gd name="connsiteY517" fmla="*/ 8630 h 10000"/>
                  <a:gd name="connsiteX518" fmla="*/ 4108 w 10000"/>
                  <a:gd name="connsiteY518" fmla="*/ 8627 h 10000"/>
                  <a:gd name="connsiteX519" fmla="*/ 4125 w 10000"/>
                  <a:gd name="connsiteY519" fmla="*/ 8620 h 10000"/>
                  <a:gd name="connsiteX520" fmla="*/ 4133 w 10000"/>
                  <a:gd name="connsiteY520" fmla="*/ 8611 h 10000"/>
                  <a:gd name="connsiteX521" fmla="*/ 4139 w 10000"/>
                  <a:gd name="connsiteY521" fmla="*/ 8608 h 10000"/>
                  <a:gd name="connsiteX522" fmla="*/ 4147 w 10000"/>
                  <a:gd name="connsiteY522" fmla="*/ 8601 h 10000"/>
                  <a:gd name="connsiteX523" fmla="*/ 4155 w 10000"/>
                  <a:gd name="connsiteY523" fmla="*/ 8591 h 10000"/>
                  <a:gd name="connsiteX524" fmla="*/ 4166 w 10000"/>
                  <a:gd name="connsiteY524" fmla="*/ 8582 h 10000"/>
                  <a:gd name="connsiteX525" fmla="*/ 4183 w 10000"/>
                  <a:gd name="connsiteY525" fmla="*/ 8569 h 10000"/>
                  <a:gd name="connsiteX526" fmla="*/ 4191 w 10000"/>
                  <a:gd name="connsiteY526" fmla="*/ 8562 h 10000"/>
                  <a:gd name="connsiteX527" fmla="*/ 4208 w 10000"/>
                  <a:gd name="connsiteY527" fmla="*/ 8552 h 10000"/>
                  <a:gd name="connsiteX528" fmla="*/ 4230 w 10000"/>
                  <a:gd name="connsiteY528" fmla="*/ 8552 h 10000"/>
                  <a:gd name="connsiteX529" fmla="*/ 4238 w 10000"/>
                  <a:gd name="connsiteY529" fmla="*/ 8559 h 10000"/>
                  <a:gd name="connsiteX530" fmla="*/ 4247 w 10000"/>
                  <a:gd name="connsiteY530" fmla="*/ 8572 h 10000"/>
                  <a:gd name="connsiteX531" fmla="*/ 4252 w 10000"/>
                  <a:gd name="connsiteY531" fmla="*/ 8578 h 10000"/>
                  <a:gd name="connsiteX532" fmla="*/ 4263 w 10000"/>
                  <a:gd name="connsiteY532" fmla="*/ 8582 h 10000"/>
                  <a:gd name="connsiteX533" fmla="*/ 4277 w 10000"/>
                  <a:gd name="connsiteY533" fmla="*/ 8572 h 10000"/>
                  <a:gd name="connsiteX534" fmla="*/ 4294 w 10000"/>
                  <a:gd name="connsiteY534" fmla="*/ 8559 h 10000"/>
                  <a:gd name="connsiteX535" fmla="*/ 4302 w 10000"/>
                  <a:gd name="connsiteY535" fmla="*/ 8546 h 10000"/>
                  <a:gd name="connsiteX536" fmla="*/ 4310 w 10000"/>
                  <a:gd name="connsiteY536" fmla="*/ 8543 h 10000"/>
                  <a:gd name="connsiteX537" fmla="*/ 4313 w 10000"/>
                  <a:gd name="connsiteY537" fmla="*/ 8543 h 10000"/>
                  <a:gd name="connsiteX538" fmla="*/ 4332 w 10000"/>
                  <a:gd name="connsiteY538" fmla="*/ 8546 h 10000"/>
                  <a:gd name="connsiteX539" fmla="*/ 4335 w 10000"/>
                  <a:gd name="connsiteY539" fmla="*/ 8559 h 10000"/>
                  <a:gd name="connsiteX540" fmla="*/ 4349 w 10000"/>
                  <a:gd name="connsiteY540" fmla="*/ 8588 h 10000"/>
                  <a:gd name="connsiteX541" fmla="*/ 4360 w 10000"/>
                  <a:gd name="connsiteY541" fmla="*/ 8591 h 10000"/>
                  <a:gd name="connsiteX542" fmla="*/ 4366 w 10000"/>
                  <a:gd name="connsiteY542" fmla="*/ 8591 h 10000"/>
                  <a:gd name="connsiteX543" fmla="*/ 4382 w 10000"/>
                  <a:gd name="connsiteY543" fmla="*/ 8598 h 10000"/>
                  <a:gd name="connsiteX544" fmla="*/ 4385 w 10000"/>
                  <a:gd name="connsiteY544" fmla="*/ 8598 h 10000"/>
                  <a:gd name="connsiteX545" fmla="*/ 4402 w 10000"/>
                  <a:gd name="connsiteY545" fmla="*/ 8598 h 10000"/>
                  <a:gd name="connsiteX546" fmla="*/ 4421 w 10000"/>
                  <a:gd name="connsiteY546" fmla="*/ 8591 h 10000"/>
                  <a:gd name="connsiteX547" fmla="*/ 4440 w 10000"/>
                  <a:gd name="connsiteY547" fmla="*/ 8591 h 10000"/>
                  <a:gd name="connsiteX548" fmla="*/ 4449 w 10000"/>
                  <a:gd name="connsiteY548" fmla="*/ 8598 h 10000"/>
                  <a:gd name="connsiteX549" fmla="*/ 4454 w 10000"/>
                  <a:gd name="connsiteY549" fmla="*/ 8617 h 10000"/>
                  <a:gd name="connsiteX550" fmla="*/ 4463 w 10000"/>
                  <a:gd name="connsiteY550" fmla="*/ 8608 h 10000"/>
                  <a:gd name="connsiteX551" fmla="*/ 4474 w 10000"/>
                  <a:gd name="connsiteY551" fmla="*/ 8608 h 10000"/>
                  <a:gd name="connsiteX552" fmla="*/ 4490 w 10000"/>
                  <a:gd name="connsiteY552" fmla="*/ 8617 h 10000"/>
                  <a:gd name="connsiteX553" fmla="*/ 4504 w 10000"/>
                  <a:gd name="connsiteY553" fmla="*/ 8617 h 10000"/>
                  <a:gd name="connsiteX554" fmla="*/ 4518 w 10000"/>
                  <a:gd name="connsiteY554" fmla="*/ 8617 h 10000"/>
                  <a:gd name="connsiteX555" fmla="*/ 4535 w 10000"/>
                  <a:gd name="connsiteY555" fmla="*/ 8611 h 10000"/>
                  <a:gd name="connsiteX556" fmla="*/ 4546 w 10000"/>
                  <a:gd name="connsiteY556" fmla="*/ 8611 h 10000"/>
                  <a:gd name="connsiteX557" fmla="*/ 4562 w 10000"/>
                  <a:gd name="connsiteY557" fmla="*/ 8611 h 10000"/>
                  <a:gd name="connsiteX558" fmla="*/ 4571 w 10000"/>
                  <a:gd name="connsiteY558" fmla="*/ 8611 h 10000"/>
                  <a:gd name="connsiteX559" fmla="*/ 4579 w 10000"/>
                  <a:gd name="connsiteY559" fmla="*/ 8608 h 10000"/>
                  <a:gd name="connsiteX560" fmla="*/ 4584 w 10000"/>
                  <a:gd name="connsiteY560" fmla="*/ 8608 h 10000"/>
                  <a:gd name="connsiteX561" fmla="*/ 4601 w 10000"/>
                  <a:gd name="connsiteY561" fmla="*/ 8617 h 10000"/>
                  <a:gd name="connsiteX562" fmla="*/ 4609 w 10000"/>
                  <a:gd name="connsiteY562" fmla="*/ 8627 h 10000"/>
                  <a:gd name="connsiteX563" fmla="*/ 4618 w 10000"/>
                  <a:gd name="connsiteY563" fmla="*/ 8637 h 10000"/>
                  <a:gd name="connsiteX564" fmla="*/ 4618 w 10000"/>
                  <a:gd name="connsiteY564" fmla="*/ 8646 h 10000"/>
                  <a:gd name="connsiteX565" fmla="*/ 4634 w 10000"/>
                  <a:gd name="connsiteY565" fmla="*/ 8656 h 10000"/>
                  <a:gd name="connsiteX566" fmla="*/ 4640 w 10000"/>
                  <a:gd name="connsiteY566" fmla="*/ 8659 h 10000"/>
                  <a:gd name="connsiteX567" fmla="*/ 4651 w 10000"/>
                  <a:gd name="connsiteY567" fmla="*/ 8666 h 10000"/>
                  <a:gd name="connsiteX568" fmla="*/ 4657 w 10000"/>
                  <a:gd name="connsiteY568" fmla="*/ 8659 h 10000"/>
                  <a:gd name="connsiteX569" fmla="*/ 4668 w 10000"/>
                  <a:gd name="connsiteY569" fmla="*/ 8650 h 10000"/>
                  <a:gd name="connsiteX570" fmla="*/ 4676 w 10000"/>
                  <a:gd name="connsiteY570" fmla="*/ 8650 h 10000"/>
                  <a:gd name="connsiteX571" fmla="*/ 4690 w 10000"/>
                  <a:gd name="connsiteY571" fmla="*/ 8650 h 10000"/>
                  <a:gd name="connsiteX572" fmla="*/ 4698 w 10000"/>
                  <a:gd name="connsiteY572" fmla="*/ 8650 h 10000"/>
                  <a:gd name="connsiteX573" fmla="*/ 4704 w 10000"/>
                  <a:gd name="connsiteY573" fmla="*/ 8650 h 10000"/>
                  <a:gd name="connsiteX574" fmla="*/ 4706 w 10000"/>
                  <a:gd name="connsiteY574" fmla="*/ 8659 h 10000"/>
                  <a:gd name="connsiteX575" fmla="*/ 4706 w 10000"/>
                  <a:gd name="connsiteY575" fmla="*/ 8666 h 10000"/>
                  <a:gd name="connsiteX576" fmla="*/ 4723 w 10000"/>
                  <a:gd name="connsiteY576" fmla="*/ 8682 h 10000"/>
                  <a:gd name="connsiteX577" fmla="*/ 4737 w 10000"/>
                  <a:gd name="connsiteY577" fmla="*/ 8682 h 10000"/>
                  <a:gd name="connsiteX578" fmla="*/ 4745 w 10000"/>
                  <a:gd name="connsiteY578" fmla="*/ 8676 h 10000"/>
                  <a:gd name="connsiteX579" fmla="*/ 4756 w 10000"/>
                  <a:gd name="connsiteY579" fmla="*/ 8666 h 10000"/>
                  <a:gd name="connsiteX580" fmla="*/ 4765 w 10000"/>
                  <a:gd name="connsiteY580" fmla="*/ 8666 h 10000"/>
                  <a:gd name="connsiteX581" fmla="*/ 4765 w 10000"/>
                  <a:gd name="connsiteY581" fmla="*/ 8682 h 10000"/>
                  <a:gd name="connsiteX582" fmla="*/ 4770 w 10000"/>
                  <a:gd name="connsiteY582" fmla="*/ 8701 h 10000"/>
                  <a:gd name="connsiteX583" fmla="*/ 4778 w 10000"/>
                  <a:gd name="connsiteY583" fmla="*/ 8705 h 10000"/>
                  <a:gd name="connsiteX584" fmla="*/ 4795 w 10000"/>
                  <a:gd name="connsiteY584" fmla="*/ 8714 h 10000"/>
                  <a:gd name="connsiteX585" fmla="*/ 4812 w 10000"/>
                  <a:gd name="connsiteY585" fmla="*/ 8714 h 10000"/>
                  <a:gd name="connsiteX586" fmla="*/ 4825 w 10000"/>
                  <a:gd name="connsiteY586" fmla="*/ 8705 h 10000"/>
                  <a:gd name="connsiteX587" fmla="*/ 4825 w 10000"/>
                  <a:gd name="connsiteY587" fmla="*/ 8701 h 10000"/>
                  <a:gd name="connsiteX588" fmla="*/ 4828 w 10000"/>
                  <a:gd name="connsiteY588" fmla="*/ 8701 h 10000"/>
                  <a:gd name="connsiteX589" fmla="*/ 4837 w 10000"/>
                  <a:gd name="connsiteY589" fmla="*/ 8692 h 10000"/>
                  <a:gd name="connsiteX590" fmla="*/ 4842 w 10000"/>
                  <a:gd name="connsiteY590" fmla="*/ 8685 h 10000"/>
                  <a:gd name="connsiteX591" fmla="*/ 4859 w 10000"/>
                  <a:gd name="connsiteY591" fmla="*/ 8692 h 10000"/>
                  <a:gd name="connsiteX592" fmla="*/ 4870 w 10000"/>
                  <a:gd name="connsiteY592" fmla="*/ 8701 h 10000"/>
                  <a:gd name="connsiteX593" fmla="*/ 4878 w 10000"/>
                  <a:gd name="connsiteY593" fmla="*/ 8714 h 10000"/>
                  <a:gd name="connsiteX594" fmla="*/ 4892 w 10000"/>
                  <a:gd name="connsiteY594" fmla="*/ 8724 h 10000"/>
                  <a:gd name="connsiteX595" fmla="*/ 4900 w 10000"/>
                  <a:gd name="connsiteY595" fmla="*/ 8724 h 10000"/>
                  <a:gd name="connsiteX596" fmla="*/ 4906 w 10000"/>
                  <a:gd name="connsiteY596" fmla="*/ 8705 h 10000"/>
                  <a:gd name="connsiteX597" fmla="*/ 4925 w 10000"/>
                  <a:gd name="connsiteY597" fmla="*/ 8724 h 10000"/>
                  <a:gd name="connsiteX598" fmla="*/ 4939 w 10000"/>
                  <a:gd name="connsiteY598" fmla="*/ 8701 h 10000"/>
                  <a:gd name="connsiteX599" fmla="*/ 4950 w 10000"/>
                  <a:gd name="connsiteY599" fmla="*/ 8695 h 10000"/>
                  <a:gd name="connsiteX600" fmla="*/ 4956 w 10000"/>
                  <a:gd name="connsiteY600" fmla="*/ 8692 h 10000"/>
                  <a:gd name="connsiteX601" fmla="*/ 4986 w 10000"/>
                  <a:gd name="connsiteY601" fmla="*/ 8705 h 10000"/>
                  <a:gd name="connsiteX602" fmla="*/ 5003 w 10000"/>
                  <a:gd name="connsiteY602" fmla="*/ 8701 h 10000"/>
                  <a:gd name="connsiteX603" fmla="*/ 5011 w 10000"/>
                  <a:gd name="connsiteY603" fmla="*/ 8692 h 10000"/>
                  <a:gd name="connsiteX604" fmla="*/ 5028 w 10000"/>
                  <a:gd name="connsiteY604" fmla="*/ 8682 h 10000"/>
                  <a:gd name="connsiteX605" fmla="*/ 5030 w 10000"/>
                  <a:gd name="connsiteY605" fmla="*/ 8659 h 10000"/>
                  <a:gd name="connsiteX606" fmla="*/ 5039 w 10000"/>
                  <a:gd name="connsiteY606" fmla="*/ 8656 h 10000"/>
                  <a:gd name="connsiteX607" fmla="*/ 5053 w 10000"/>
                  <a:gd name="connsiteY607" fmla="*/ 8669 h 10000"/>
                  <a:gd name="connsiteX608" fmla="*/ 5061 w 10000"/>
                  <a:gd name="connsiteY608" fmla="*/ 8669 h 10000"/>
                  <a:gd name="connsiteX609" fmla="*/ 5061 w 10000"/>
                  <a:gd name="connsiteY609" fmla="*/ 8676 h 10000"/>
                  <a:gd name="connsiteX610" fmla="*/ 5069 w 10000"/>
                  <a:gd name="connsiteY610" fmla="*/ 8669 h 10000"/>
                  <a:gd name="connsiteX611" fmla="*/ 5083 w 10000"/>
                  <a:gd name="connsiteY611" fmla="*/ 8669 h 10000"/>
                  <a:gd name="connsiteX612" fmla="*/ 5100 w 10000"/>
                  <a:gd name="connsiteY612" fmla="*/ 8669 h 10000"/>
                  <a:gd name="connsiteX613" fmla="*/ 5119 w 10000"/>
                  <a:gd name="connsiteY613" fmla="*/ 8682 h 10000"/>
                  <a:gd name="connsiteX614" fmla="*/ 5136 w 10000"/>
                  <a:gd name="connsiteY614" fmla="*/ 8692 h 10000"/>
                  <a:gd name="connsiteX615" fmla="*/ 5161 w 10000"/>
                  <a:gd name="connsiteY615" fmla="*/ 8701 h 10000"/>
                  <a:gd name="connsiteX616" fmla="*/ 5183 w 10000"/>
                  <a:gd name="connsiteY616" fmla="*/ 8701 h 10000"/>
                  <a:gd name="connsiteX617" fmla="*/ 5199 w 10000"/>
                  <a:gd name="connsiteY617" fmla="*/ 8701 h 10000"/>
                  <a:gd name="connsiteX618" fmla="*/ 5213 w 10000"/>
                  <a:gd name="connsiteY618" fmla="*/ 8705 h 10000"/>
                  <a:gd name="connsiteX619" fmla="*/ 5224 w 10000"/>
                  <a:gd name="connsiteY619" fmla="*/ 8701 h 10000"/>
                  <a:gd name="connsiteX620" fmla="*/ 5230 w 10000"/>
                  <a:gd name="connsiteY620" fmla="*/ 8701 h 10000"/>
                  <a:gd name="connsiteX621" fmla="*/ 5241 w 10000"/>
                  <a:gd name="connsiteY621" fmla="*/ 8676 h 10000"/>
                  <a:gd name="connsiteX622" fmla="*/ 5247 w 10000"/>
                  <a:gd name="connsiteY622" fmla="*/ 8666 h 10000"/>
                  <a:gd name="connsiteX623" fmla="*/ 5249 w 10000"/>
                  <a:gd name="connsiteY623" fmla="*/ 8646 h 10000"/>
                  <a:gd name="connsiteX624" fmla="*/ 5249 w 10000"/>
                  <a:gd name="connsiteY624" fmla="*/ 8650 h 10000"/>
                  <a:gd name="connsiteX625" fmla="*/ 5255 w 10000"/>
                  <a:gd name="connsiteY625" fmla="*/ 8646 h 10000"/>
                  <a:gd name="connsiteX626" fmla="*/ 5271 w 10000"/>
                  <a:gd name="connsiteY626" fmla="*/ 8650 h 10000"/>
                  <a:gd name="connsiteX627" fmla="*/ 5288 w 10000"/>
                  <a:gd name="connsiteY627" fmla="*/ 8666 h 10000"/>
                  <a:gd name="connsiteX628" fmla="*/ 5296 w 10000"/>
                  <a:gd name="connsiteY628" fmla="*/ 8666 h 10000"/>
                  <a:gd name="connsiteX629" fmla="*/ 5310 w 10000"/>
                  <a:gd name="connsiteY629" fmla="*/ 8656 h 10000"/>
                  <a:gd name="connsiteX630" fmla="*/ 5321 w 10000"/>
                  <a:gd name="connsiteY630" fmla="*/ 8650 h 10000"/>
                  <a:gd name="connsiteX631" fmla="*/ 5338 w 10000"/>
                  <a:gd name="connsiteY631" fmla="*/ 8650 h 10000"/>
                  <a:gd name="connsiteX632" fmla="*/ 5360 w 10000"/>
                  <a:gd name="connsiteY632" fmla="*/ 8640 h 10000"/>
                  <a:gd name="connsiteX633" fmla="*/ 5366 w 10000"/>
                  <a:gd name="connsiteY633" fmla="*/ 8637 h 10000"/>
                  <a:gd name="connsiteX634" fmla="*/ 5368 w 10000"/>
                  <a:gd name="connsiteY634" fmla="*/ 8637 h 10000"/>
                  <a:gd name="connsiteX635" fmla="*/ 5382 w 10000"/>
                  <a:gd name="connsiteY635" fmla="*/ 8630 h 10000"/>
                  <a:gd name="connsiteX636" fmla="*/ 5391 w 10000"/>
                  <a:gd name="connsiteY636" fmla="*/ 8630 h 10000"/>
                  <a:gd name="connsiteX637" fmla="*/ 5402 w 10000"/>
                  <a:gd name="connsiteY637" fmla="*/ 8637 h 10000"/>
                  <a:gd name="connsiteX638" fmla="*/ 5418 w 10000"/>
                  <a:gd name="connsiteY638" fmla="*/ 8656 h 10000"/>
                  <a:gd name="connsiteX639" fmla="*/ 5432 w 10000"/>
                  <a:gd name="connsiteY639" fmla="*/ 8666 h 10000"/>
                  <a:gd name="connsiteX640" fmla="*/ 5443 w 10000"/>
                  <a:gd name="connsiteY640" fmla="*/ 8682 h 10000"/>
                  <a:gd name="connsiteX641" fmla="*/ 5457 w 10000"/>
                  <a:gd name="connsiteY641" fmla="*/ 8692 h 10000"/>
                  <a:gd name="connsiteX642" fmla="*/ 5471 w 10000"/>
                  <a:gd name="connsiteY642" fmla="*/ 8705 h 10000"/>
                  <a:gd name="connsiteX643" fmla="*/ 5488 w 10000"/>
                  <a:gd name="connsiteY643" fmla="*/ 8711 h 10000"/>
                  <a:gd name="connsiteX644" fmla="*/ 5490 w 10000"/>
                  <a:gd name="connsiteY644" fmla="*/ 8721 h 10000"/>
                  <a:gd name="connsiteX645" fmla="*/ 5512 w 10000"/>
                  <a:gd name="connsiteY645" fmla="*/ 8724 h 10000"/>
                  <a:gd name="connsiteX646" fmla="*/ 5521 w 10000"/>
                  <a:gd name="connsiteY646" fmla="*/ 8714 h 10000"/>
                  <a:gd name="connsiteX647" fmla="*/ 5524 w 10000"/>
                  <a:gd name="connsiteY647" fmla="*/ 8714 h 10000"/>
                  <a:gd name="connsiteX648" fmla="*/ 5532 w 10000"/>
                  <a:gd name="connsiteY648" fmla="*/ 8721 h 10000"/>
                  <a:gd name="connsiteX649" fmla="*/ 5540 w 10000"/>
                  <a:gd name="connsiteY649" fmla="*/ 8724 h 10000"/>
                  <a:gd name="connsiteX650" fmla="*/ 5562 w 10000"/>
                  <a:gd name="connsiteY650" fmla="*/ 8750 h 10000"/>
                  <a:gd name="connsiteX651" fmla="*/ 5562 w 10000"/>
                  <a:gd name="connsiteY651" fmla="*/ 8760 h 10000"/>
                  <a:gd name="connsiteX652" fmla="*/ 5571 w 10000"/>
                  <a:gd name="connsiteY652" fmla="*/ 8782 h 10000"/>
                  <a:gd name="connsiteX653" fmla="*/ 5579 w 10000"/>
                  <a:gd name="connsiteY653" fmla="*/ 8789 h 10000"/>
                  <a:gd name="connsiteX654" fmla="*/ 5593 w 10000"/>
                  <a:gd name="connsiteY654" fmla="*/ 8789 h 10000"/>
                  <a:gd name="connsiteX655" fmla="*/ 5596 w 10000"/>
                  <a:gd name="connsiteY655" fmla="*/ 8789 h 10000"/>
                  <a:gd name="connsiteX656" fmla="*/ 5626 w 10000"/>
                  <a:gd name="connsiteY656" fmla="*/ 8782 h 10000"/>
                  <a:gd name="connsiteX657" fmla="*/ 5629 w 10000"/>
                  <a:gd name="connsiteY657" fmla="*/ 8782 h 10000"/>
                  <a:gd name="connsiteX658" fmla="*/ 5637 w 10000"/>
                  <a:gd name="connsiteY658" fmla="*/ 8779 h 10000"/>
                  <a:gd name="connsiteX659" fmla="*/ 5648 w 10000"/>
                  <a:gd name="connsiteY659" fmla="*/ 8789 h 10000"/>
                  <a:gd name="connsiteX660" fmla="*/ 5665 w 10000"/>
                  <a:gd name="connsiteY660" fmla="*/ 8795 h 10000"/>
                  <a:gd name="connsiteX661" fmla="*/ 5676 w 10000"/>
                  <a:gd name="connsiteY661" fmla="*/ 8789 h 10000"/>
                  <a:gd name="connsiteX662" fmla="*/ 5684 w 10000"/>
                  <a:gd name="connsiteY662" fmla="*/ 8782 h 10000"/>
                  <a:gd name="connsiteX663" fmla="*/ 5693 w 10000"/>
                  <a:gd name="connsiteY663" fmla="*/ 8789 h 10000"/>
                  <a:gd name="connsiteX664" fmla="*/ 5715 w 10000"/>
                  <a:gd name="connsiteY664" fmla="*/ 8808 h 10000"/>
                  <a:gd name="connsiteX665" fmla="*/ 5731 w 10000"/>
                  <a:gd name="connsiteY665" fmla="*/ 8808 h 10000"/>
                  <a:gd name="connsiteX666" fmla="*/ 5740 w 10000"/>
                  <a:gd name="connsiteY666" fmla="*/ 8808 h 10000"/>
                  <a:gd name="connsiteX667" fmla="*/ 5765 w 10000"/>
                  <a:gd name="connsiteY667" fmla="*/ 8818 h 10000"/>
                  <a:gd name="connsiteX668" fmla="*/ 5781 w 10000"/>
                  <a:gd name="connsiteY668" fmla="*/ 8824 h 10000"/>
                  <a:gd name="connsiteX669" fmla="*/ 5798 w 10000"/>
                  <a:gd name="connsiteY669" fmla="*/ 8834 h 10000"/>
                  <a:gd name="connsiteX670" fmla="*/ 5814 w 10000"/>
                  <a:gd name="connsiteY670" fmla="*/ 8837 h 10000"/>
                  <a:gd name="connsiteX671" fmla="*/ 5831 w 10000"/>
                  <a:gd name="connsiteY671" fmla="*/ 8844 h 10000"/>
                  <a:gd name="connsiteX672" fmla="*/ 5842 w 10000"/>
                  <a:gd name="connsiteY672" fmla="*/ 8847 h 10000"/>
                  <a:gd name="connsiteX673" fmla="*/ 5859 w 10000"/>
                  <a:gd name="connsiteY673" fmla="*/ 8857 h 10000"/>
                  <a:gd name="connsiteX674" fmla="*/ 5870 w 10000"/>
                  <a:gd name="connsiteY674" fmla="*/ 8867 h 10000"/>
                  <a:gd name="connsiteX675" fmla="*/ 5878 w 10000"/>
                  <a:gd name="connsiteY675" fmla="*/ 8873 h 10000"/>
                  <a:gd name="connsiteX676" fmla="*/ 5895 w 10000"/>
                  <a:gd name="connsiteY676" fmla="*/ 8873 h 10000"/>
                  <a:gd name="connsiteX677" fmla="*/ 5911 w 10000"/>
                  <a:gd name="connsiteY677" fmla="*/ 8873 h 10000"/>
                  <a:gd name="connsiteX678" fmla="*/ 5931 w 10000"/>
                  <a:gd name="connsiteY678" fmla="*/ 8873 h 10000"/>
                  <a:gd name="connsiteX679" fmla="*/ 5950 w 10000"/>
                  <a:gd name="connsiteY679" fmla="*/ 8867 h 10000"/>
                  <a:gd name="connsiteX680" fmla="*/ 5967 w 10000"/>
                  <a:gd name="connsiteY680" fmla="*/ 8867 h 10000"/>
                  <a:gd name="connsiteX681" fmla="*/ 5975 w 10000"/>
                  <a:gd name="connsiteY681" fmla="*/ 8873 h 10000"/>
                  <a:gd name="connsiteX682" fmla="*/ 6000 w 10000"/>
                  <a:gd name="connsiteY682" fmla="*/ 8883 h 10000"/>
                  <a:gd name="connsiteX683" fmla="*/ 5997 w 10000"/>
                  <a:gd name="connsiteY683" fmla="*/ 8886 h 10000"/>
                  <a:gd name="connsiteX684" fmla="*/ 5997 w 10000"/>
                  <a:gd name="connsiteY684" fmla="*/ 8896 h 10000"/>
                  <a:gd name="connsiteX685" fmla="*/ 6014 w 10000"/>
                  <a:gd name="connsiteY685" fmla="*/ 8892 h 10000"/>
                  <a:gd name="connsiteX686" fmla="*/ 6028 w 10000"/>
                  <a:gd name="connsiteY686" fmla="*/ 8892 h 10000"/>
                  <a:gd name="connsiteX687" fmla="*/ 6053 w 10000"/>
                  <a:gd name="connsiteY687" fmla="*/ 8886 h 10000"/>
                  <a:gd name="connsiteX688" fmla="*/ 6072 w 10000"/>
                  <a:gd name="connsiteY688" fmla="*/ 8876 h 10000"/>
                  <a:gd name="connsiteX689" fmla="*/ 6089 w 10000"/>
                  <a:gd name="connsiteY689" fmla="*/ 8867 h 10000"/>
                  <a:gd name="connsiteX690" fmla="*/ 6111 w 10000"/>
                  <a:gd name="connsiteY690" fmla="*/ 8857 h 10000"/>
                  <a:gd name="connsiteX691" fmla="*/ 6127 w 10000"/>
                  <a:gd name="connsiteY691" fmla="*/ 8847 h 10000"/>
                  <a:gd name="connsiteX692" fmla="*/ 6152 w 10000"/>
                  <a:gd name="connsiteY692" fmla="*/ 8834 h 10000"/>
                  <a:gd name="connsiteX693" fmla="*/ 6183 w 10000"/>
                  <a:gd name="connsiteY693" fmla="*/ 8828 h 10000"/>
                  <a:gd name="connsiteX694" fmla="*/ 6175 w 10000"/>
                  <a:gd name="connsiteY694" fmla="*/ 8844 h 10000"/>
                  <a:gd name="connsiteX695" fmla="*/ 6169 w 10000"/>
                  <a:gd name="connsiteY695" fmla="*/ 8863 h 10000"/>
                  <a:gd name="connsiteX696" fmla="*/ 6158 w 10000"/>
                  <a:gd name="connsiteY696" fmla="*/ 8886 h 10000"/>
                  <a:gd name="connsiteX697" fmla="*/ 6152 w 10000"/>
                  <a:gd name="connsiteY697" fmla="*/ 8896 h 10000"/>
                  <a:gd name="connsiteX698" fmla="*/ 6150 w 10000"/>
                  <a:gd name="connsiteY698" fmla="*/ 8909 h 10000"/>
                  <a:gd name="connsiteX699" fmla="*/ 6152 w 10000"/>
                  <a:gd name="connsiteY699" fmla="*/ 8938 h 10000"/>
                  <a:gd name="connsiteX700" fmla="*/ 6158 w 10000"/>
                  <a:gd name="connsiteY700" fmla="*/ 8957 h 10000"/>
                  <a:gd name="connsiteX701" fmla="*/ 6161 w 10000"/>
                  <a:gd name="connsiteY701" fmla="*/ 8980 h 10000"/>
                  <a:gd name="connsiteX702" fmla="*/ 6166 w 10000"/>
                  <a:gd name="connsiteY702" fmla="*/ 8999 h 10000"/>
                  <a:gd name="connsiteX703" fmla="*/ 6175 w 10000"/>
                  <a:gd name="connsiteY703" fmla="*/ 9032 h 10000"/>
                  <a:gd name="connsiteX704" fmla="*/ 6183 w 10000"/>
                  <a:gd name="connsiteY704" fmla="*/ 9051 h 10000"/>
                  <a:gd name="connsiteX705" fmla="*/ 6191 w 10000"/>
                  <a:gd name="connsiteY705" fmla="*/ 9064 h 10000"/>
                  <a:gd name="connsiteX706" fmla="*/ 6194 w 10000"/>
                  <a:gd name="connsiteY706" fmla="*/ 9084 h 10000"/>
                  <a:gd name="connsiteX707" fmla="*/ 6208 w 10000"/>
                  <a:gd name="connsiteY707" fmla="*/ 9103 h 10000"/>
                  <a:gd name="connsiteX708" fmla="*/ 6208 w 10000"/>
                  <a:gd name="connsiteY708" fmla="*/ 9113 h 10000"/>
                  <a:gd name="connsiteX709" fmla="*/ 6216 w 10000"/>
                  <a:gd name="connsiteY709" fmla="*/ 9129 h 10000"/>
                  <a:gd name="connsiteX710" fmla="*/ 6230 w 10000"/>
                  <a:gd name="connsiteY710" fmla="*/ 9148 h 10000"/>
                  <a:gd name="connsiteX711" fmla="*/ 6241 w 10000"/>
                  <a:gd name="connsiteY711" fmla="*/ 9165 h 10000"/>
                  <a:gd name="connsiteX712" fmla="*/ 6249 w 10000"/>
                  <a:gd name="connsiteY712" fmla="*/ 9168 h 10000"/>
                  <a:gd name="connsiteX713" fmla="*/ 6266 w 10000"/>
                  <a:gd name="connsiteY713" fmla="*/ 9184 h 10000"/>
                  <a:gd name="connsiteX714" fmla="*/ 6280 w 10000"/>
                  <a:gd name="connsiteY714" fmla="*/ 9184 h 10000"/>
                  <a:gd name="connsiteX715" fmla="*/ 6288 w 10000"/>
                  <a:gd name="connsiteY715" fmla="*/ 9177 h 10000"/>
                  <a:gd name="connsiteX716" fmla="*/ 6299 w 10000"/>
                  <a:gd name="connsiteY716" fmla="*/ 9187 h 10000"/>
                  <a:gd name="connsiteX717" fmla="*/ 6305 w 10000"/>
                  <a:gd name="connsiteY717" fmla="*/ 9197 h 10000"/>
                  <a:gd name="connsiteX718" fmla="*/ 6310 w 10000"/>
                  <a:gd name="connsiteY718" fmla="*/ 9197 h 10000"/>
                  <a:gd name="connsiteX719" fmla="*/ 6321 w 10000"/>
                  <a:gd name="connsiteY719" fmla="*/ 9213 h 10000"/>
                  <a:gd name="connsiteX720" fmla="*/ 6335 w 10000"/>
                  <a:gd name="connsiteY720" fmla="*/ 9223 h 10000"/>
                  <a:gd name="connsiteX721" fmla="*/ 6338 w 10000"/>
                  <a:gd name="connsiteY721" fmla="*/ 9223 h 10000"/>
                  <a:gd name="connsiteX722" fmla="*/ 6355 w 10000"/>
                  <a:gd name="connsiteY722" fmla="*/ 9226 h 10000"/>
                  <a:gd name="connsiteX723" fmla="*/ 6363 w 10000"/>
                  <a:gd name="connsiteY723" fmla="*/ 9236 h 10000"/>
                  <a:gd name="connsiteX724" fmla="*/ 6380 w 10000"/>
                  <a:gd name="connsiteY724" fmla="*/ 9258 h 10000"/>
                  <a:gd name="connsiteX725" fmla="*/ 6393 w 10000"/>
                  <a:gd name="connsiteY725" fmla="*/ 9278 h 10000"/>
                  <a:gd name="connsiteX726" fmla="*/ 6396 w 10000"/>
                  <a:gd name="connsiteY726" fmla="*/ 9288 h 10000"/>
                  <a:gd name="connsiteX727" fmla="*/ 6407 w 10000"/>
                  <a:gd name="connsiteY727" fmla="*/ 9297 h 10000"/>
                  <a:gd name="connsiteX728" fmla="*/ 6410 w 10000"/>
                  <a:gd name="connsiteY728" fmla="*/ 9307 h 10000"/>
                  <a:gd name="connsiteX729" fmla="*/ 6416 w 10000"/>
                  <a:gd name="connsiteY729" fmla="*/ 9317 h 10000"/>
                  <a:gd name="connsiteX730" fmla="*/ 6424 w 10000"/>
                  <a:gd name="connsiteY730" fmla="*/ 9326 h 10000"/>
                  <a:gd name="connsiteX731" fmla="*/ 6435 w 10000"/>
                  <a:gd name="connsiteY731" fmla="*/ 9336 h 10000"/>
                  <a:gd name="connsiteX732" fmla="*/ 6443 w 10000"/>
                  <a:gd name="connsiteY732" fmla="*/ 9346 h 10000"/>
                  <a:gd name="connsiteX733" fmla="*/ 6449 w 10000"/>
                  <a:gd name="connsiteY733" fmla="*/ 9362 h 10000"/>
                  <a:gd name="connsiteX734" fmla="*/ 6452 w 10000"/>
                  <a:gd name="connsiteY734" fmla="*/ 9372 h 10000"/>
                  <a:gd name="connsiteX735" fmla="*/ 6449 w 10000"/>
                  <a:gd name="connsiteY735" fmla="*/ 9381 h 10000"/>
                  <a:gd name="connsiteX736" fmla="*/ 6465 w 10000"/>
                  <a:gd name="connsiteY736" fmla="*/ 9394 h 10000"/>
                  <a:gd name="connsiteX737" fmla="*/ 6468 w 10000"/>
                  <a:gd name="connsiteY737" fmla="*/ 9420 h 10000"/>
                  <a:gd name="connsiteX738" fmla="*/ 6493 w 10000"/>
                  <a:gd name="connsiteY738" fmla="*/ 9430 h 10000"/>
                  <a:gd name="connsiteX739" fmla="*/ 6507 w 10000"/>
                  <a:gd name="connsiteY739" fmla="*/ 9440 h 10000"/>
                  <a:gd name="connsiteX740" fmla="*/ 6524 w 10000"/>
                  <a:gd name="connsiteY740" fmla="*/ 9459 h 10000"/>
                  <a:gd name="connsiteX741" fmla="*/ 6532 w 10000"/>
                  <a:gd name="connsiteY741" fmla="*/ 9485 h 10000"/>
                  <a:gd name="connsiteX742" fmla="*/ 6537 w 10000"/>
                  <a:gd name="connsiteY742" fmla="*/ 9498 h 10000"/>
                  <a:gd name="connsiteX743" fmla="*/ 6571 w 10000"/>
                  <a:gd name="connsiteY743" fmla="*/ 9508 h 10000"/>
                  <a:gd name="connsiteX744" fmla="*/ 6596 w 10000"/>
                  <a:gd name="connsiteY744" fmla="*/ 9508 h 10000"/>
                  <a:gd name="connsiteX745" fmla="*/ 6637 w 10000"/>
                  <a:gd name="connsiteY745" fmla="*/ 9517 h 10000"/>
                  <a:gd name="connsiteX746" fmla="*/ 6662 w 10000"/>
                  <a:gd name="connsiteY746" fmla="*/ 9524 h 10000"/>
                  <a:gd name="connsiteX747" fmla="*/ 6679 w 10000"/>
                  <a:gd name="connsiteY747" fmla="*/ 9517 h 10000"/>
                  <a:gd name="connsiteX748" fmla="*/ 6679 w 10000"/>
                  <a:gd name="connsiteY748" fmla="*/ 9505 h 10000"/>
                  <a:gd name="connsiteX749" fmla="*/ 6690 w 10000"/>
                  <a:gd name="connsiteY749" fmla="*/ 9485 h 10000"/>
                  <a:gd name="connsiteX750" fmla="*/ 6693 w 10000"/>
                  <a:gd name="connsiteY750" fmla="*/ 9479 h 10000"/>
                  <a:gd name="connsiteX751" fmla="*/ 6706 w 10000"/>
                  <a:gd name="connsiteY751" fmla="*/ 9469 h 10000"/>
                  <a:gd name="connsiteX752" fmla="*/ 6709 w 10000"/>
                  <a:gd name="connsiteY752" fmla="*/ 9462 h 10000"/>
                  <a:gd name="connsiteX753" fmla="*/ 6717 w 10000"/>
                  <a:gd name="connsiteY753" fmla="*/ 9459 h 10000"/>
                  <a:gd name="connsiteX754" fmla="*/ 6726 w 10000"/>
                  <a:gd name="connsiteY754" fmla="*/ 9459 h 10000"/>
                  <a:gd name="connsiteX755" fmla="*/ 6742 w 10000"/>
                  <a:gd name="connsiteY755" fmla="*/ 9462 h 10000"/>
                  <a:gd name="connsiteX756" fmla="*/ 6759 w 10000"/>
                  <a:gd name="connsiteY756" fmla="*/ 9479 h 10000"/>
                  <a:gd name="connsiteX757" fmla="*/ 6781 w 10000"/>
                  <a:gd name="connsiteY757" fmla="*/ 9485 h 10000"/>
                  <a:gd name="connsiteX758" fmla="*/ 6795 w 10000"/>
                  <a:gd name="connsiteY758" fmla="*/ 9485 h 10000"/>
                  <a:gd name="connsiteX759" fmla="*/ 6803 w 10000"/>
                  <a:gd name="connsiteY759" fmla="*/ 9498 h 10000"/>
                  <a:gd name="connsiteX760" fmla="*/ 6806 w 10000"/>
                  <a:gd name="connsiteY760" fmla="*/ 9508 h 10000"/>
                  <a:gd name="connsiteX761" fmla="*/ 6823 w 10000"/>
                  <a:gd name="connsiteY761" fmla="*/ 9514 h 10000"/>
                  <a:gd name="connsiteX762" fmla="*/ 6831 w 10000"/>
                  <a:gd name="connsiteY762" fmla="*/ 9514 h 10000"/>
                  <a:gd name="connsiteX763" fmla="*/ 6848 w 10000"/>
                  <a:gd name="connsiteY763" fmla="*/ 9514 h 10000"/>
                  <a:gd name="connsiteX764" fmla="*/ 6856 w 10000"/>
                  <a:gd name="connsiteY764" fmla="*/ 9517 h 10000"/>
                  <a:gd name="connsiteX765" fmla="*/ 6878 w 10000"/>
                  <a:gd name="connsiteY765" fmla="*/ 9524 h 10000"/>
                  <a:gd name="connsiteX766" fmla="*/ 6895 w 10000"/>
                  <a:gd name="connsiteY766" fmla="*/ 9524 h 10000"/>
                  <a:gd name="connsiteX767" fmla="*/ 6917 w 10000"/>
                  <a:gd name="connsiteY767" fmla="*/ 9527 h 10000"/>
                  <a:gd name="connsiteX768" fmla="*/ 6934 w 10000"/>
                  <a:gd name="connsiteY768" fmla="*/ 9534 h 10000"/>
                  <a:gd name="connsiteX769" fmla="*/ 6961 w 10000"/>
                  <a:gd name="connsiteY769" fmla="*/ 9543 h 10000"/>
                  <a:gd name="connsiteX770" fmla="*/ 6989 w 10000"/>
                  <a:gd name="connsiteY770" fmla="*/ 9547 h 10000"/>
                  <a:gd name="connsiteX771" fmla="*/ 7014 w 10000"/>
                  <a:gd name="connsiteY771" fmla="*/ 9543 h 10000"/>
                  <a:gd name="connsiteX772" fmla="*/ 7033 w 10000"/>
                  <a:gd name="connsiteY772" fmla="*/ 9543 h 10000"/>
                  <a:gd name="connsiteX773" fmla="*/ 7042 w 10000"/>
                  <a:gd name="connsiteY773" fmla="*/ 9547 h 10000"/>
                  <a:gd name="connsiteX774" fmla="*/ 7069 w 10000"/>
                  <a:gd name="connsiteY774" fmla="*/ 9647 h 10000"/>
                  <a:gd name="connsiteX775" fmla="*/ 7122 w 10000"/>
                  <a:gd name="connsiteY775" fmla="*/ 9734 h 10000"/>
                  <a:gd name="connsiteX776" fmla="*/ 7147 w 10000"/>
                  <a:gd name="connsiteY776" fmla="*/ 9744 h 10000"/>
                  <a:gd name="connsiteX777" fmla="*/ 7169 w 10000"/>
                  <a:gd name="connsiteY777" fmla="*/ 9741 h 10000"/>
                  <a:gd name="connsiteX778" fmla="*/ 7177 w 10000"/>
                  <a:gd name="connsiteY778" fmla="*/ 9744 h 10000"/>
                  <a:gd name="connsiteX779" fmla="*/ 7186 w 10000"/>
                  <a:gd name="connsiteY779" fmla="*/ 9754 h 10000"/>
                  <a:gd name="connsiteX780" fmla="*/ 7191 w 10000"/>
                  <a:gd name="connsiteY780" fmla="*/ 9773 h 10000"/>
                  <a:gd name="connsiteX781" fmla="*/ 7208 w 10000"/>
                  <a:gd name="connsiteY781" fmla="*/ 9783 h 10000"/>
                  <a:gd name="connsiteX782" fmla="*/ 7219 w 10000"/>
                  <a:gd name="connsiteY782" fmla="*/ 9793 h 10000"/>
                  <a:gd name="connsiteX783" fmla="*/ 7235 w 10000"/>
                  <a:gd name="connsiteY783" fmla="*/ 9802 h 10000"/>
                  <a:gd name="connsiteX784" fmla="*/ 7249 w 10000"/>
                  <a:gd name="connsiteY784" fmla="*/ 9819 h 10000"/>
                  <a:gd name="connsiteX785" fmla="*/ 7255 w 10000"/>
                  <a:gd name="connsiteY785" fmla="*/ 9835 h 10000"/>
                  <a:gd name="connsiteX786" fmla="*/ 7255 w 10000"/>
                  <a:gd name="connsiteY786" fmla="*/ 9848 h 10000"/>
                  <a:gd name="connsiteX787" fmla="*/ 7249 w 10000"/>
                  <a:gd name="connsiteY787" fmla="*/ 9848 h 10000"/>
                  <a:gd name="connsiteX788" fmla="*/ 7244 w 10000"/>
                  <a:gd name="connsiteY788" fmla="*/ 9858 h 10000"/>
                  <a:gd name="connsiteX789" fmla="*/ 7235 w 10000"/>
                  <a:gd name="connsiteY789" fmla="*/ 9883 h 10000"/>
                  <a:gd name="connsiteX790" fmla="*/ 7244 w 10000"/>
                  <a:gd name="connsiteY790" fmla="*/ 9903 h 10000"/>
                  <a:gd name="connsiteX791" fmla="*/ 7258 w 10000"/>
                  <a:gd name="connsiteY791" fmla="*/ 9926 h 10000"/>
                  <a:gd name="connsiteX792" fmla="*/ 7263 w 10000"/>
                  <a:gd name="connsiteY792" fmla="*/ 9948 h 10000"/>
                  <a:gd name="connsiteX793" fmla="*/ 7274 w 10000"/>
                  <a:gd name="connsiteY793" fmla="*/ 9968 h 10000"/>
                  <a:gd name="connsiteX794" fmla="*/ 7283 w 10000"/>
                  <a:gd name="connsiteY794" fmla="*/ 9987 h 10000"/>
                  <a:gd name="connsiteX795" fmla="*/ 7291 w 10000"/>
                  <a:gd name="connsiteY795" fmla="*/ 10000 h 10000"/>
                  <a:gd name="connsiteX796" fmla="*/ 7305 w 10000"/>
                  <a:gd name="connsiteY796" fmla="*/ 9997 h 10000"/>
                  <a:gd name="connsiteX797" fmla="*/ 7313 w 10000"/>
                  <a:gd name="connsiteY797" fmla="*/ 9977 h 10000"/>
                  <a:gd name="connsiteX798" fmla="*/ 7324 w 10000"/>
                  <a:gd name="connsiteY798" fmla="*/ 9968 h 10000"/>
                  <a:gd name="connsiteX799" fmla="*/ 7341 w 10000"/>
                  <a:gd name="connsiteY799" fmla="*/ 9971 h 10000"/>
                  <a:gd name="connsiteX800" fmla="*/ 7368 w 10000"/>
                  <a:gd name="connsiteY800" fmla="*/ 9987 h 10000"/>
                  <a:gd name="connsiteX801" fmla="*/ 7380 w 10000"/>
                  <a:gd name="connsiteY801" fmla="*/ 9990 h 10000"/>
                  <a:gd name="connsiteX802" fmla="*/ 7393 w 10000"/>
                  <a:gd name="connsiteY802" fmla="*/ 9981 h 10000"/>
                  <a:gd name="connsiteX803" fmla="*/ 7404 w 10000"/>
                  <a:gd name="connsiteY803" fmla="*/ 9968 h 10000"/>
                  <a:gd name="connsiteX804" fmla="*/ 7418 w 10000"/>
                  <a:gd name="connsiteY804" fmla="*/ 9948 h 10000"/>
                  <a:gd name="connsiteX805" fmla="*/ 7427 w 10000"/>
                  <a:gd name="connsiteY805" fmla="*/ 9922 h 10000"/>
                  <a:gd name="connsiteX806" fmla="*/ 7427 w 10000"/>
                  <a:gd name="connsiteY806" fmla="*/ 9906 h 10000"/>
                  <a:gd name="connsiteX807" fmla="*/ 7404 w 10000"/>
                  <a:gd name="connsiteY807" fmla="*/ 9877 h 10000"/>
                  <a:gd name="connsiteX808" fmla="*/ 7388 w 10000"/>
                  <a:gd name="connsiteY808" fmla="*/ 9854 h 10000"/>
                  <a:gd name="connsiteX809" fmla="*/ 7385 w 10000"/>
                  <a:gd name="connsiteY809" fmla="*/ 9845 h 10000"/>
                  <a:gd name="connsiteX810" fmla="*/ 7385 w 10000"/>
                  <a:gd name="connsiteY810" fmla="*/ 9825 h 10000"/>
                  <a:gd name="connsiteX811" fmla="*/ 7385 w 10000"/>
                  <a:gd name="connsiteY811" fmla="*/ 9819 h 10000"/>
                  <a:gd name="connsiteX812" fmla="*/ 7393 w 10000"/>
                  <a:gd name="connsiteY812" fmla="*/ 9809 h 10000"/>
                  <a:gd name="connsiteX813" fmla="*/ 7404 w 10000"/>
                  <a:gd name="connsiteY813" fmla="*/ 9793 h 10000"/>
                  <a:gd name="connsiteX814" fmla="*/ 7413 w 10000"/>
                  <a:gd name="connsiteY814" fmla="*/ 9783 h 10000"/>
                  <a:gd name="connsiteX815" fmla="*/ 7404 w 10000"/>
                  <a:gd name="connsiteY815" fmla="*/ 9770 h 10000"/>
                  <a:gd name="connsiteX816" fmla="*/ 7388 w 10000"/>
                  <a:gd name="connsiteY816" fmla="*/ 9760 h 10000"/>
                  <a:gd name="connsiteX817" fmla="*/ 7371 w 10000"/>
                  <a:gd name="connsiteY817" fmla="*/ 9744 h 10000"/>
                  <a:gd name="connsiteX818" fmla="*/ 7363 w 10000"/>
                  <a:gd name="connsiteY818" fmla="*/ 9731 h 10000"/>
                  <a:gd name="connsiteX819" fmla="*/ 7355 w 10000"/>
                  <a:gd name="connsiteY819" fmla="*/ 9715 h 10000"/>
                  <a:gd name="connsiteX820" fmla="*/ 7360 w 10000"/>
                  <a:gd name="connsiteY820" fmla="*/ 9686 h 10000"/>
                  <a:gd name="connsiteX821" fmla="*/ 7363 w 10000"/>
                  <a:gd name="connsiteY821" fmla="*/ 9657 h 10000"/>
                  <a:gd name="connsiteX822" fmla="*/ 7360 w 10000"/>
                  <a:gd name="connsiteY822" fmla="*/ 9631 h 10000"/>
                  <a:gd name="connsiteX823" fmla="*/ 7346 w 10000"/>
                  <a:gd name="connsiteY823" fmla="*/ 9611 h 10000"/>
                  <a:gd name="connsiteX824" fmla="*/ 7332 w 10000"/>
                  <a:gd name="connsiteY824" fmla="*/ 9585 h 10000"/>
                  <a:gd name="connsiteX825" fmla="*/ 7324 w 10000"/>
                  <a:gd name="connsiteY825" fmla="*/ 9573 h 10000"/>
                  <a:gd name="connsiteX826" fmla="*/ 7324 w 10000"/>
                  <a:gd name="connsiteY826" fmla="*/ 9553 h 10000"/>
                  <a:gd name="connsiteX827" fmla="*/ 7324 w 10000"/>
                  <a:gd name="connsiteY827" fmla="*/ 9543 h 10000"/>
                  <a:gd name="connsiteX828" fmla="*/ 7324 w 10000"/>
                  <a:gd name="connsiteY828" fmla="*/ 9517 h 10000"/>
                  <a:gd name="connsiteX829" fmla="*/ 7324 w 10000"/>
                  <a:gd name="connsiteY829" fmla="*/ 9498 h 10000"/>
                  <a:gd name="connsiteX830" fmla="*/ 7332 w 10000"/>
                  <a:gd name="connsiteY830" fmla="*/ 9479 h 10000"/>
                  <a:gd name="connsiteX831" fmla="*/ 7341 w 10000"/>
                  <a:gd name="connsiteY831" fmla="*/ 9462 h 10000"/>
                  <a:gd name="connsiteX832" fmla="*/ 7352 w 10000"/>
                  <a:gd name="connsiteY832" fmla="*/ 9459 h 10000"/>
                  <a:gd name="connsiteX833" fmla="*/ 7360 w 10000"/>
                  <a:gd name="connsiteY833" fmla="*/ 9443 h 10000"/>
                  <a:gd name="connsiteX834" fmla="*/ 7363 w 10000"/>
                  <a:gd name="connsiteY834" fmla="*/ 9433 h 10000"/>
                  <a:gd name="connsiteX835" fmla="*/ 7377 w 10000"/>
                  <a:gd name="connsiteY835" fmla="*/ 9433 h 10000"/>
                  <a:gd name="connsiteX836" fmla="*/ 7388 w 10000"/>
                  <a:gd name="connsiteY836" fmla="*/ 9430 h 10000"/>
                  <a:gd name="connsiteX837" fmla="*/ 7396 w 10000"/>
                  <a:gd name="connsiteY837" fmla="*/ 9430 h 10000"/>
                  <a:gd name="connsiteX838" fmla="*/ 7402 w 10000"/>
                  <a:gd name="connsiteY838" fmla="*/ 9424 h 10000"/>
                  <a:gd name="connsiteX839" fmla="*/ 7396 w 10000"/>
                  <a:gd name="connsiteY839" fmla="*/ 9414 h 10000"/>
                  <a:gd name="connsiteX840" fmla="*/ 7388 w 10000"/>
                  <a:gd name="connsiteY840" fmla="*/ 9401 h 10000"/>
                  <a:gd name="connsiteX841" fmla="*/ 7371 w 10000"/>
                  <a:gd name="connsiteY841" fmla="*/ 9391 h 10000"/>
                  <a:gd name="connsiteX842" fmla="*/ 7355 w 10000"/>
                  <a:gd name="connsiteY842" fmla="*/ 9375 h 10000"/>
                  <a:gd name="connsiteX843" fmla="*/ 7332 w 10000"/>
                  <a:gd name="connsiteY843" fmla="*/ 9356 h 10000"/>
                  <a:gd name="connsiteX844" fmla="*/ 7313 w 10000"/>
                  <a:gd name="connsiteY844" fmla="*/ 9330 h 10000"/>
                  <a:gd name="connsiteX845" fmla="*/ 7307 w 10000"/>
                  <a:gd name="connsiteY845" fmla="*/ 9310 h 10000"/>
                  <a:gd name="connsiteX846" fmla="*/ 7305 w 10000"/>
                  <a:gd name="connsiteY846" fmla="*/ 9291 h 10000"/>
                  <a:gd name="connsiteX847" fmla="*/ 7305 w 10000"/>
                  <a:gd name="connsiteY847" fmla="*/ 9278 h 10000"/>
                  <a:gd name="connsiteX848" fmla="*/ 7296 w 10000"/>
                  <a:gd name="connsiteY848" fmla="*/ 9268 h 10000"/>
                  <a:gd name="connsiteX849" fmla="*/ 7296 w 10000"/>
                  <a:gd name="connsiteY849" fmla="*/ 9249 h 10000"/>
                  <a:gd name="connsiteX850" fmla="*/ 7291 w 10000"/>
                  <a:gd name="connsiteY850" fmla="*/ 9226 h 10000"/>
                  <a:gd name="connsiteX851" fmla="*/ 7283 w 10000"/>
                  <a:gd name="connsiteY851" fmla="*/ 9213 h 10000"/>
                  <a:gd name="connsiteX852" fmla="*/ 7274 w 10000"/>
                  <a:gd name="connsiteY852" fmla="*/ 9194 h 10000"/>
                  <a:gd name="connsiteX853" fmla="*/ 7274 w 10000"/>
                  <a:gd name="connsiteY853" fmla="*/ 9174 h 10000"/>
                  <a:gd name="connsiteX854" fmla="*/ 7280 w 10000"/>
                  <a:gd name="connsiteY854" fmla="*/ 9148 h 10000"/>
                  <a:gd name="connsiteX855" fmla="*/ 7283 w 10000"/>
                  <a:gd name="connsiteY855" fmla="*/ 9119 h 10000"/>
                  <a:gd name="connsiteX856" fmla="*/ 7291 w 10000"/>
                  <a:gd name="connsiteY856" fmla="*/ 9100 h 10000"/>
                  <a:gd name="connsiteX857" fmla="*/ 7307 w 10000"/>
                  <a:gd name="connsiteY857" fmla="*/ 9080 h 10000"/>
                  <a:gd name="connsiteX858" fmla="*/ 7324 w 10000"/>
                  <a:gd name="connsiteY858" fmla="*/ 9054 h 10000"/>
                  <a:gd name="connsiteX859" fmla="*/ 7341 w 10000"/>
                  <a:gd name="connsiteY859" fmla="*/ 9054 h 10000"/>
                  <a:gd name="connsiteX860" fmla="*/ 7352 w 10000"/>
                  <a:gd name="connsiteY860" fmla="*/ 9054 h 10000"/>
                  <a:gd name="connsiteX861" fmla="*/ 7346 w 10000"/>
                  <a:gd name="connsiteY861" fmla="*/ 9032 h 10000"/>
                  <a:gd name="connsiteX862" fmla="*/ 7341 w 10000"/>
                  <a:gd name="connsiteY862" fmla="*/ 9022 h 10000"/>
                  <a:gd name="connsiteX863" fmla="*/ 7352 w 10000"/>
                  <a:gd name="connsiteY863" fmla="*/ 8999 h 10000"/>
                  <a:gd name="connsiteX864" fmla="*/ 7360 w 10000"/>
                  <a:gd name="connsiteY864" fmla="*/ 8967 h 10000"/>
                  <a:gd name="connsiteX865" fmla="*/ 7368 w 10000"/>
                  <a:gd name="connsiteY865" fmla="*/ 8922 h 10000"/>
                  <a:gd name="connsiteX866" fmla="*/ 7377 w 10000"/>
                  <a:gd name="connsiteY866" fmla="*/ 8896 h 10000"/>
                  <a:gd name="connsiteX867" fmla="*/ 7380 w 10000"/>
                  <a:gd name="connsiteY867" fmla="*/ 8867 h 10000"/>
                  <a:gd name="connsiteX868" fmla="*/ 7402 w 10000"/>
                  <a:gd name="connsiteY868" fmla="*/ 8824 h 10000"/>
                  <a:gd name="connsiteX869" fmla="*/ 7402 w 10000"/>
                  <a:gd name="connsiteY869" fmla="*/ 8808 h 10000"/>
                  <a:gd name="connsiteX870" fmla="*/ 7393 w 10000"/>
                  <a:gd name="connsiteY870" fmla="*/ 8795 h 10000"/>
                  <a:gd name="connsiteX871" fmla="*/ 7388 w 10000"/>
                  <a:gd name="connsiteY871" fmla="*/ 8799 h 10000"/>
                  <a:gd name="connsiteX872" fmla="*/ 7396 w 10000"/>
                  <a:gd name="connsiteY872" fmla="*/ 8789 h 10000"/>
                  <a:gd name="connsiteX873" fmla="*/ 7404 w 10000"/>
                  <a:gd name="connsiteY873" fmla="*/ 8789 h 10000"/>
                  <a:gd name="connsiteX874" fmla="*/ 7421 w 10000"/>
                  <a:gd name="connsiteY874" fmla="*/ 8769 h 10000"/>
                  <a:gd name="connsiteX875" fmla="*/ 7443 w 10000"/>
                  <a:gd name="connsiteY875" fmla="*/ 8763 h 10000"/>
                  <a:gd name="connsiteX876" fmla="*/ 7452 w 10000"/>
                  <a:gd name="connsiteY876" fmla="*/ 8769 h 10000"/>
                  <a:gd name="connsiteX877" fmla="*/ 7468 w 10000"/>
                  <a:gd name="connsiteY877" fmla="*/ 8769 h 10000"/>
                  <a:gd name="connsiteX878" fmla="*/ 7499 w 10000"/>
                  <a:gd name="connsiteY878" fmla="*/ 8763 h 10000"/>
                  <a:gd name="connsiteX879" fmla="*/ 7526 w 10000"/>
                  <a:gd name="connsiteY879" fmla="*/ 8763 h 10000"/>
                  <a:gd name="connsiteX880" fmla="*/ 7532 w 10000"/>
                  <a:gd name="connsiteY880" fmla="*/ 8763 h 10000"/>
                  <a:gd name="connsiteX881" fmla="*/ 7554 w 10000"/>
                  <a:gd name="connsiteY881" fmla="*/ 8744 h 10000"/>
                  <a:gd name="connsiteX882" fmla="*/ 7571 w 10000"/>
                  <a:gd name="connsiteY882" fmla="*/ 8731 h 10000"/>
                  <a:gd name="connsiteX883" fmla="*/ 7587 w 10000"/>
                  <a:gd name="connsiteY883" fmla="*/ 8711 h 10000"/>
                  <a:gd name="connsiteX884" fmla="*/ 7607 w 10000"/>
                  <a:gd name="connsiteY884" fmla="*/ 8711 h 10000"/>
                  <a:gd name="connsiteX885" fmla="*/ 7634 w 10000"/>
                  <a:gd name="connsiteY885" fmla="*/ 8705 h 10000"/>
                  <a:gd name="connsiteX886" fmla="*/ 7643 w 10000"/>
                  <a:gd name="connsiteY886" fmla="*/ 8682 h 10000"/>
                  <a:gd name="connsiteX887" fmla="*/ 7654 w 10000"/>
                  <a:gd name="connsiteY887" fmla="*/ 8666 h 10000"/>
                  <a:gd name="connsiteX888" fmla="*/ 7668 w 10000"/>
                  <a:gd name="connsiteY888" fmla="*/ 8666 h 10000"/>
                  <a:gd name="connsiteX889" fmla="*/ 7676 w 10000"/>
                  <a:gd name="connsiteY889" fmla="*/ 8682 h 10000"/>
                  <a:gd name="connsiteX890" fmla="*/ 7704 w 10000"/>
                  <a:gd name="connsiteY890" fmla="*/ 8669 h 10000"/>
                  <a:gd name="connsiteX891" fmla="*/ 7712 w 10000"/>
                  <a:gd name="connsiteY891" fmla="*/ 8669 h 10000"/>
                  <a:gd name="connsiteX892" fmla="*/ 7720 w 10000"/>
                  <a:gd name="connsiteY892" fmla="*/ 8669 h 10000"/>
                  <a:gd name="connsiteX893" fmla="*/ 7726 w 10000"/>
                  <a:gd name="connsiteY893" fmla="*/ 8656 h 10000"/>
                  <a:gd name="connsiteX894" fmla="*/ 7734 w 10000"/>
                  <a:gd name="connsiteY894" fmla="*/ 8650 h 10000"/>
                  <a:gd name="connsiteX895" fmla="*/ 7742 w 10000"/>
                  <a:gd name="connsiteY895" fmla="*/ 8650 h 10000"/>
                  <a:gd name="connsiteX896" fmla="*/ 7759 w 10000"/>
                  <a:gd name="connsiteY896" fmla="*/ 8650 h 10000"/>
                  <a:gd name="connsiteX897" fmla="*/ 7756 w 10000"/>
                  <a:gd name="connsiteY897" fmla="*/ 8630 h 10000"/>
                  <a:gd name="connsiteX898" fmla="*/ 7751 w 10000"/>
                  <a:gd name="connsiteY898" fmla="*/ 8627 h 10000"/>
                  <a:gd name="connsiteX899" fmla="*/ 7742 w 10000"/>
                  <a:gd name="connsiteY899" fmla="*/ 8620 h 10000"/>
                  <a:gd name="connsiteX900" fmla="*/ 7734 w 10000"/>
                  <a:gd name="connsiteY900" fmla="*/ 8591 h 10000"/>
                  <a:gd name="connsiteX901" fmla="*/ 7709 w 10000"/>
                  <a:gd name="connsiteY901" fmla="*/ 8582 h 10000"/>
                  <a:gd name="connsiteX902" fmla="*/ 7695 w 10000"/>
                  <a:gd name="connsiteY902" fmla="*/ 8578 h 10000"/>
                  <a:gd name="connsiteX903" fmla="*/ 7668 w 10000"/>
                  <a:gd name="connsiteY903" fmla="*/ 8562 h 10000"/>
                  <a:gd name="connsiteX904" fmla="*/ 7645 w 10000"/>
                  <a:gd name="connsiteY904" fmla="*/ 8552 h 10000"/>
                  <a:gd name="connsiteX905" fmla="*/ 7615 w 10000"/>
                  <a:gd name="connsiteY905" fmla="*/ 8543 h 10000"/>
                  <a:gd name="connsiteX906" fmla="*/ 7596 w 10000"/>
                  <a:gd name="connsiteY906" fmla="*/ 8527 h 10000"/>
                  <a:gd name="connsiteX907" fmla="*/ 7565 w 10000"/>
                  <a:gd name="connsiteY907" fmla="*/ 8494 h 10000"/>
                  <a:gd name="connsiteX908" fmla="*/ 7562 w 10000"/>
                  <a:gd name="connsiteY908" fmla="*/ 8475 h 10000"/>
                  <a:gd name="connsiteX909" fmla="*/ 7540 w 10000"/>
                  <a:gd name="connsiteY909" fmla="*/ 8455 h 10000"/>
                  <a:gd name="connsiteX910" fmla="*/ 7535 w 10000"/>
                  <a:gd name="connsiteY910" fmla="*/ 8446 h 10000"/>
                  <a:gd name="connsiteX911" fmla="*/ 7535 w 10000"/>
                  <a:gd name="connsiteY911" fmla="*/ 8420 h 10000"/>
                  <a:gd name="connsiteX912" fmla="*/ 7535 w 10000"/>
                  <a:gd name="connsiteY912" fmla="*/ 8391 h 10000"/>
                  <a:gd name="connsiteX913" fmla="*/ 7548 w 10000"/>
                  <a:gd name="connsiteY913" fmla="*/ 8345 h 10000"/>
                  <a:gd name="connsiteX914" fmla="*/ 7562 w 10000"/>
                  <a:gd name="connsiteY914" fmla="*/ 8319 h 10000"/>
                  <a:gd name="connsiteX915" fmla="*/ 7582 w 10000"/>
                  <a:gd name="connsiteY915" fmla="*/ 8310 h 10000"/>
                  <a:gd name="connsiteX916" fmla="*/ 7607 w 10000"/>
                  <a:gd name="connsiteY916" fmla="*/ 8300 h 10000"/>
                  <a:gd name="connsiteX917" fmla="*/ 7629 w 10000"/>
                  <a:gd name="connsiteY917" fmla="*/ 8300 h 10000"/>
                  <a:gd name="connsiteX918" fmla="*/ 7651 w 10000"/>
                  <a:gd name="connsiteY918" fmla="*/ 8297 h 10000"/>
                  <a:gd name="connsiteX919" fmla="*/ 7668 w 10000"/>
                  <a:gd name="connsiteY919" fmla="*/ 8280 h 10000"/>
                  <a:gd name="connsiteX920" fmla="*/ 7687 w 10000"/>
                  <a:gd name="connsiteY920" fmla="*/ 8267 h 10000"/>
                  <a:gd name="connsiteX921" fmla="*/ 7693 w 10000"/>
                  <a:gd name="connsiteY921" fmla="*/ 8261 h 10000"/>
                  <a:gd name="connsiteX922" fmla="*/ 7701 w 10000"/>
                  <a:gd name="connsiteY922" fmla="*/ 8248 h 10000"/>
                  <a:gd name="connsiteX923" fmla="*/ 7712 w 10000"/>
                  <a:gd name="connsiteY923" fmla="*/ 8238 h 10000"/>
                  <a:gd name="connsiteX924" fmla="*/ 7731 w 10000"/>
                  <a:gd name="connsiteY924" fmla="*/ 8222 h 10000"/>
                  <a:gd name="connsiteX925" fmla="*/ 7740 w 10000"/>
                  <a:gd name="connsiteY925" fmla="*/ 8206 h 10000"/>
                  <a:gd name="connsiteX926" fmla="*/ 7756 w 10000"/>
                  <a:gd name="connsiteY926" fmla="*/ 8183 h 10000"/>
                  <a:gd name="connsiteX927" fmla="*/ 7773 w 10000"/>
                  <a:gd name="connsiteY927" fmla="*/ 8177 h 10000"/>
                  <a:gd name="connsiteX928" fmla="*/ 7784 w 10000"/>
                  <a:gd name="connsiteY928" fmla="*/ 8183 h 10000"/>
                  <a:gd name="connsiteX929" fmla="*/ 7801 w 10000"/>
                  <a:gd name="connsiteY929" fmla="*/ 8174 h 10000"/>
                  <a:gd name="connsiteX930" fmla="*/ 7801 w 10000"/>
                  <a:gd name="connsiteY930" fmla="*/ 8157 h 10000"/>
                  <a:gd name="connsiteX931" fmla="*/ 7817 w 10000"/>
                  <a:gd name="connsiteY931" fmla="*/ 8164 h 10000"/>
                  <a:gd name="connsiteX932" fmla="*/ 7837 w 10000"/>
                  <a:gd name="connsiteY932" fmla="*/ 8164 h 10000"/>
                  <a:gd name="connsiteX933" fmla="*/ 7856 w 10000"/>
                  <a:gd name="connsiteY933" fmla="*/ 8164 h 10000"/>
                  <a:gd name="connsiteX934" fmla="*/ 7870 w 10000"/>
                  <a:gd name="connsiteY934" fmla="*/ 8167 h 10000"/>
                  <a:gd name="connsiteX935" fmla="*/ 7881 w 10000"/>
                  <a:gd name="connsiteY935" fmla="*/ 8174 h 10000"/>
                  <a:gd name="connsiteX936" fmla="*/ 7898 w 10000"/>
                  <a:gd name="connsiteY936" fmla="*/ 8187 h 10000"/>
                  <a:gd name="connsiteX937" fmla="*/ 7917 w 10000"/>
                  <a:gd name="connsiteY937" fmla="*/ 8187 h 10000"/>
                  <a:gd name="connsiteX938" fmla="*/ 7928 w 10000"/>
                  <a:gd name="connsiteY938" fmla="*/ 8157 h 10000"/>
                  <a:gd name="connsiteX939" fmla="*/ 7942 w 10000"/>
                  <a:gd name="connsiteY939" fmla="*/ 8157 h 10000"/>
                  <a:gd name="connsiteX940" fmla="*/ 7958 w 10000"/>
                  <a:gd name="connsiteY940" fmla="*/ 8164 h 10000"/>
                  <a:gd name="connsiteX941" fmla="*/ 7983 w 10000"/>
                  <a:gd name="connsiteY941" fmla="*/ 8144 h 10000"/>
                  <a:gd name="connsiteX942" fmla="*/ 8000 w 10000"/>
                  <a:gd name="connsiteY942" fmla="*/ 8109 h 10000"/>
                  <a:gd name="connsiteX943" fmla="*/ 7994 w 10000"/>
                  <a:gd name="connsiteY943" fmla="*/ 8093 h 10000"/>
                  <a:gd name="connsiteX944" fmla="*/ 7983 w 10000"/>
                  <a:gd name="connsiteY944" fmla="*/ 8070 h 10000"/>
                  <a:gd name="connsiteX945" fmla="*/ 7986 w 10000"/>
                  <a:gd name="connsiteY945" fmla="*/ 8063 h 10000"/>
                  <a:gd name="connsiteX946" fmla="*/ 7978 w 10000"/>
                  <a:gd name="connsiteY946" fmla="*/ 8044 h 10000"/>
                  <a:gd name="connsiteX947" fmla="*/ 7986 w 10000"/>
                  <a:gd name="connsiteY947" fmla="*/ 8002 h 10000"/>
                  <a:gd name="connsiteX948" fmla="*/ 7983 w 10000"/>
                  <a:gd name="connsiteY948" fmla="*/ 7947 h 10000"/>
                  <a:gd name="connsiteX949" fmla="*/ 7961 w 10000"/>
                  <a:gd name="connsiteY949" fmla="*/ 7931 h 10000"/>
                  <a:gd name="connsiteX950" fmla="*/ 7958 w 10000"/>
                  <a:gd name="connsiteY950" fmla="*/ 7898 h 10000"/>
                  <a:gd name="connsiteX951" fmla="*/ 7953 w 10000"/>
                  <a:gd name="connsiteY951" fmla="*/ 7856 h 10000"/>
                  <a:gd name="connsiteX952" fmla="*/ 7967 w 10000"/>
                  <a:gd name="connsiteY952" fmla="*/ 7837 h 10000"/>
                  <a:gd name="connsiteX953" fmla="*/ 7950 w 10000"/>
                  <a:gd name="connsiteY953" fmla="*/ 7824 h 10000"/>
                  <a:gd name="connsiteX954" fmla="*/ 7906 w 10000"/>
                  <a:gd name="connsiteY954" fmla="*/ 7814 h 10000"/>
                  <a:gd name="connsiteX955" fmla="*/ 7878 w 10000"/>
                  <a:gd name="connsiteY955" fmla="*/ 7814 h 10000"/>
                  <a:gd name="connsiteX956" fmla="*/ 7870 w 10000"/>
                  <a:gd name="connsiteY956" fmla="*/ 7795 h 10000"/>
                  <a:gd name="connsiteX957" fmla="*/ 7878 w 10000"/>
                  <a:gd name="connsiteY957" fmla="*/ 7778 h 10000"/>
                  <a:gd name="connsiteX958" fmla="*/ 7881 w 10000"/>
                  <a:gd name="connsiteY958" fmla="*/ 7775 h 10000"/>
                  <a:gd name="connsiteX959" fmla="*/ 7878 w 10000"/>
                  <a:gd name="connsiteY959" fmla="*/ 7743 h 10000"/>
                  <a:gd name="connsiteX960" fmla="*/ 7895 w 10000"/>
                  <a:gd name="connsiteY960" fmla="*/ 7733 h 10000"/>
                  <a:gd name="connsiteX961" fmla="*/ 7911 w 10000"/>
                  <a:gd name="connsiteY961" fmla="*/ 7710 h 10000"/>
                  <a:gd name="connsiteX962" fmla="*/ 7911 w 10000"/>
                  <a:gd name="connsiteY962" fmla="*/ 7665 h 10000"/>
                  <a:gd name="connsiteX963" fmla="*/ 7917 w 10000"/>
                  <a:gd name="connsiteY963" fmla="*/ 7600 h 10000"/>
                  <a:gd name="connsiteX964" fmla="*/ 7928 w 10000"/>
                  <a:gd name="connsiteY964" fmla="*/ 7581 h 10000"/>
                  <a:gd name="connsiteX965" fmla="*/ 7917 w 10000"/>
                  <a:gd name="connsiteY965" fmla="*/ 7474 h 10000"/>
                  <a:gd name="connsiteX966" fmla="*/ 7873 w 10000"/>
                  <a:gd name="connsiteY966" fmla="*/ 7335 h 10000"/>
                  <a:gd name="connsiteX967" fmla="*/ 7756 w 10000"/>
                  <a:gd name="connsiteY967" fmla="*/ 7050 h 10000"/>
                  <a:gd name="connsiteX968" fmla="*/ 7679 w 10000"/>
                  <a:gd name="connsiteY968" fmla="*/ 6839 h 10000"/>
                  <a:gd name="connsiteX969" fmla="*/ 7668 w 10000"/>
                  <a:gd name="connsiteY969" fmla="*/ 6823 h 10000"/>
                  <a:gd name="connsiteX970" fmla="*/ 7659 w 10000"/>
                  <a:gd name="connsiteY970" fmla="*/ 6768 h 10000"/>
                  <a:gd name="connsiteX971" fmla="*/ 7659 w 10000"/>
                  <a:gd name="connsiteY971" fmla="*/ 6739 h 10000"/>
                  <a:gd name="connsiteX972" fmla="*/ 7651 w 10000"/>
                  <a:gd name="connsiteY972" fmla="*/ 6713 h 10000"/>
                  <a:gd name="connsiteX973" fmla="*/ 7654 w 10000"/>
                  <a:gd name="connsiteY973" fmla="*/ 6684 h 10000"/>
                  <a:gd name="connsiteX974" fmla="*/ 7643 w 10000"/>
                  <a:gd name="connsiteY974" fmla="*/ 6626 h 10000"/>
                  <a:gd name="connsiteX975" fmla="*/ 7629 w 10000"/>
                  <a:gd name="connsiteY975" fmla="*/ 6600 h 10000"/>
                  <a:gd name="connsiteX976" fmla="*/ 7629 w 10000"/>
                  <a:gd name="connsiteY976" fmla="*/ 6580 h 10000"/>
                  <a:gd name="connsiteX977" fmla="*/ 7623 w 10000"/>
                  <a:gd name="connsiteY977" fmla="*/ 6541 h 10000"/>
                  <a:gd name="connsiteX978" fmla="*/ 7615 w 10000"/>
                  <a:gd name="connsiteY978" fmla="*/ 6522 h 10000"/>
                  <a:gd name="connsiteX979" fmla="*/ 7598 w 10000"/>
                  <a:gd name="connsiteY979" fmla="*/ 6509 h 10000"/>
                  <a:gd name="connsiteX980" fmla="*/ 7587 w 10000"/>
                  <a:gd name="connsiteY980" fmla="*/ 6493 h 10000"/>
                  <a:gd name="connsiteX981" fmla="*/ 7579 w 10000"/>
                  <a:gd name="connsiteY981" fmla="*/ 6464 h 10000"/>
                  <a:gd name="connsiteX982" fmla="*/ 7587 w 10000"/>
                  <a:gd name="connsiteY982" fmla="*/ 6438 h 10000"/>
                  <a:gd name="connsiteX983" fmla="*/ 7596 w 10000"/>
                  <a:gd name="connsiteY983" fmla="*/ 6425 h 10000"/>
                  <a:gd name="connsiteX984" fmla="*/ 7590 w 10000"/>
                  <a:gd name="connsiteY984" fmla="*/ 6396 h 10000"/>
                  <a:gd name="connsiteX985" fmla="*/ 7590 w 10000"/>
                  <a:gd name="connsiteY985" fmla="*/ 6373 h 10000"/>
                  <a:gd name="connsiteX986" fmla="*/ 7587 w 10000"/>
                  <a:gd name="connsiteY986" fmla="*/ 6354 h 10000"/>
                  <a:gd name="connsiteX987" fmla="*/ 7582 w 10000"/>
                  <a:gd name="connsiteY987" fmla="*/ 6344 h 10000"/>
                  <a:gd name="connsiteX988" fmla="*/ 7582 w 10000"/>
                  <a:gd name="connsiteY988" fmla="*/ 6324 h 10000"/>
                  <a:gd name="connsiteX989" fmla="*/ 7571 w 10000"/>
                  <a:gd name="connsiteY989" fmla="*/ 6302 h 10000"/>
                  <a:gd name="connsiteX990" fmla="*/ 7548 w 10000"/>
                  <a:gd name="connsiteY990" fmla="*/ 6256 h 10000"/>
                  <a:gd name="connsiteX991" fmla="*/ 7546 w 10000"/>
                  <a:gd name="connsiteY991" fmla="*/ 6218 h 10000"/>
                  <a:gd name="connsiteX992" fmla="*/ 7540 w 10000"/>
                  <a:gd name="connsiteY992" fmla="*/ 6159 h 10000"/>
                  <a:gd name="connsiteX993" fmla="*/ 7535 w 10000"/>
                  <a:gd name="connsiteY993" fmla="*/ 6114 h 10000"/>
                  <a:gd name="connsiteX994" fmla="*/ 7535 w 10000"/>
                  <a:gd name="connsiteY994" fmla="*/ 6088 h 10000"/>
                  <a:gd name="connsiteX995" fmla="*/ 7540 w 10000"/>
                  <a:gd name="connsiteY995" fmla="*/ 6049 h 10000"/>
                  <a:gd name="connsiteX996" fmla="*/ 7546 w 10000"/>
                  <a:gd name="connsiteY996" fmla="*/ 6004 h 10000"/>
                  <a:gd name="connsiteX997" fmla="*/ 7548 w 10000"/>
                  <a:gd name="connsiteY997" fmla="*/ 5965 h 10000"/>
                  <a:gd name="connsiteX998" fmla="*/ 7548 w 10000"/>
                  <a:gd name="connsiteY998" fmla="*/ 5946 h 10000"/>
                  <a:gd name="connsiteX999" fmla="*/ 7548 w 10000"/>
                  <a:gd name="connsiteY999" fmla="*/ 5933 h 10000"/>
                  <a:gd name="connsiteX1000" fmla="*/ 7548 w 10000"/>
                  <a:gd name="connsiteY1000" fmla="*/ 5910 h 10000"/>
                  <a:gd name="connsiteX1001" fmla="*/ 7548 w 10000"/>
                  <a:gd name="connsiteY1001" fmla="*/ 5897 h 10000"/>
                  <a:gd name="connsiteX1002" fmla="*/ 7546 w 10000"/>
                  <a:gd name="connsiteY1002" fmla="*/ 5871 h 10000"/>
                  <a:gd name="connsiteX1003" fmla="*/ 7535 w 10000"/>
                  <a:gd name="connsiteY1003" fmla="*/ 5839 h 10000"/>
                  <a:gd name="connsiteX1004" fmla="*/ 7524 w 10000"/>
                  <a:gd name="connsiteY1004" fmla="*/ 5797 h 10000"/>
                  <a:gd name="connsiteX1005" fmla="*/ 7518 w 10000"/>
                  <a:gd name="connsiteY1005" fmla="*/ 5767 h 10000"/>
                  <a:gd name="connsiteX1006" fmla="*/ 7515 w 10000"/>
                  <a:gd name="connsiteY1006" fmla="*/ 5745 h 10000"/>
                  <a:gd name="connsiteX1007" fmla="*/ 7501 w 10000"/>
                  <a:gd name="connsiteY1007" fmla="*/ 5683 h 10000"/>
                  <a:gd name="connsiteX1008" fmla="*/ 7490 w 10000"/>
                  <a:gd name="connsiteY1008" fmla="*/ 5631 h 10000"/>
                  <a:gd name="connsiteX1009" fmla="*/ 7482 w 10000"/>
                  <a:gd name="connsiteY1009" fmla="*/ 5593 h 10000"/>
                  <a:gd name="connsiteX1010" fmla="*/ 7476 w 10000"/>
                  <a:gd name="connsiteY1010" fmla="*/ 5570 h 10000"/>
                  <a:gd name="connsiteX1011" fmla="*/ 7476 w 10000"/>
                  <a:gd name="connsiteY1011" fmla="*/ 5528 h 10000"/>
                  <a:gd name="connsiteX1012" fmla="*/ 7482 w 10000"/>
                  <a:gd name="connsiteY1012" fmla="*/ 5502 h 10000"/>
                  <a:gd name="connsiteX1013" fmla="*/ 7490 w 10000"/>
                  <a:gd name="connsiteY1013" fmla="*/ 5489 h 10000"/>
                  <a:gd name="connsiteX1014" fmla="*/ 7499 w 10000"/>
                  <a:gd name="connsiteY1014" fmla="*/ 5479 h 10000"/>
                  <a:gd name="connsiteX1015" fmla="*/ 7493 w 10000"/>
                  <a:gd name="connsiteY1015" fmla="*/ 5427 h 10000"/>
                  <a:gd name="connsiteX1016" fmla="*/ 7501 w 10000"/>
                  <a:gd name="connsiteY1016" fmla="*/ 5415 h 10000"/>
                  <a:gd name="connsiteX1017" fmla="*/ 7510 w 10000"/>
                  <a:gd name="connsiteY1017" fmla="*/ 5398 h 10000"/>
                  <a:gd name="connsiteX1018" fmla="*/ 7515 w 10000"/>
                  <a:gd name="connsiteY1018" fmla="*/ 5379 h 10000"/>
                  <a:gd name="connsiteX1019" fmla="*/ 7526 w 10000"/>
                  <a:gd name="connsiteY1019" fmla="*/ 5366 h 10000"/>
                  <a:gd name="connsiteX1020" fmla="*/ 7518 w 10000"/>
                  <a:gd name="connsiteY1020" fmla="*/ 5350 h 10000"/>
                  <a:gd name="connsiteX1021" fmla="*/ 7518 w 10000"/>
                  <a:gd name="connsiteY1021" fmla="*/ 5330 h 10000"/>
                  <a:gd name="connsiteX1022" fmla="*/ 7526 w 10000"/>
                  <a:gd name="connsiteY1022" fmla="*/ 5311 h 10000"/>
                  <a:gd name="connsiteX1023" fmla="*/ 7540 w 10000"/>
                  <a:gd name="connsiteY1023" fmla="*/ 5291 h 10000"/>
                  <a:gd name="connsiteX1024" fmla="*/ 7540 w 10000"/>
                  <a:gd name="connsiteY1024" fmla="*/ 5266 h 10000"/>
                  <a:gd name="connsiteX1025" fmla="*/ 7540 w 10000"/>
                  <a:gd name="connsiteY1025" fmla="*/ 5256 h 10000"/>
                  <a:gd name="connsiteX1026" fmla="*/ 7524 w 10000"/>
                  <a:gd name="connsiteY1026" fmla="*/ 5233 h 10000"/>
                  <a:gd name="connsiteX1027" fmla="*/ 7515 w 10000"/>
                  <a:gd name="connsiteY1027" fmla="*/ 5217 h 10000"/>
                  <a:gd name="connsiteX1028" fmla="*/ 7490 w 10000"/>
                  <a:gd name="connsiteY1028" fmla="*/ 5178 h 10000"/>
                  <a:gd name="connsiteX1029" fmla="*/ 7474 w 10000"/>
                  <a:gd name="connsiteY1029" fmla="*/ 5162 h 10000"/>
                  <a:gd name="connsiteX1030" fmla="*/ 7457 w 10000"/>
                  <a:gd name="connsiteY1030" fmla="*/ 5120 h 10000"/>
                  <a:gd name="connsiteX1031" fmla="*/ 7421 w 10000"/>
                  <a:gd name="connsiteY1031" fmla="*/ 5087 h 10000"/>
                  <a:gd name="connsiteX1032" fmla="*/ 7380 w 10000"/>
                  <a:gd name="connsiteY1032" fmla="*/ 5068 h 10000"/>
                  <a:gd name="connsiteX1033" fmla="*/ 7355 w 10000"/>
                  <a:gd name="connsiteY1033" fmla="*/ 5058 h 10000"/>
                  <a:gd name="connsiteX1034" fmla="*/ 7332 w 10000"/>
                  <a:gd name="connsiteY1034" fmla="*/ 5049 h 10000"/>
                  <a:gd name="connsiteX1035" fmla="*/ 7305 w 10000"/>
                  <a:gd name="connsiteY1035" fmla="*/ 5016 h 10000"/>
                  <a:gd name="connsiteX1036" fmla="*/ 7305 w 10000"/>
                  <a:gd name="connsiteY1036" fmla="*/ 5000 h 10000"/>
                  <a:gd name="connsiteX1037" fmla="*/ 7296 w 10000"/>
                  <a:gd name="connsiteY1037" fmla="*/ 4971 h 10000"/>
                  <a:gd name="connsiteX1038" fmla="*/ 7288 w 10000"/>
                  <a:gd name="connsiteY1038" fmla="*/ 4945 h 10000"/>
                  <a:gd name="connsiteX1039" fmla="*/ 7280 w 10000"/>
                  <a:gd name="connsiteY1039" fmla="*/ 4916 h 10000"/>
                  <a:gd name="connsiteX1040" fmla="*/ 7291 w 10000"/>
                  <a:gd name="connsiteY1040" fmla="*/ 4887 h 10000"/>
                  <a:gd name="connsiteX1041" fmla="*/ 7291 w 10000"/>
                  <a:gd name="connsiteY1041" fmla="*/ 4858 h 10000"/>
                  <a:gd name="connsiteX1042" fmla="*/ 7271 w 10000"/>
                  <a:gd name="connsiteY1042" fmla="*/ 4819 h 10000"/>
                  <a:gd name="connsiteX1043" fmla="*/ 7255 w 10000"/>
                  <a:gd name="connsiteY1043" fmla="*/ 4828 h 10000"/>
                  <a:gd name="connsiteX1044" fmla="*/ 7235 w 10000"/>
                  <a:gd name="connsiteY1044" fmla="*/ 4841 h 10000"/>
                  <a:gd name="connsiteX1045" fmla="*/ 7216 w 10000"/>
                  <a:gd name="connsiteY1045" fmla="*/ 4867 h 10000"/>
                  <a:gd name="connsiteX1046" fmla="*/ 7191 w 10000"/>
                  <a:gd name="connsiteY1046" fmla="*/ 4870 h 10000"/>
                  <a:gd name="connsiteX1047" fmla="*/ 7155 w 10000"/>
                  <a:gd name="connsiteY1047" fmla="*/ 4887 h 10000"/>
                  <a:gd name="connsiteX1048" fmla="*/ 7122 w 10000"/>
                  <a:gd name="connsiteY1048" fmla="*/ 4893 h 10000"/>
                  <a:gd name="connsiteX1049" fmla="*/ 7105 w 10000"/>
                  <a:gd name="connsiteY1049" fmla="*/ 4896 h 10000"/>
                  <a:gd name="connsiteX1050" fmla="*/ 7094 w 10000"/>
                  <a:gd name="connsiteY1050" fmla="*/ 4916 h 10000"/>
                  <a:gd name="connsiteX1051" fmla="*/ 7080 w 10000"/>
                  <a:gd name="connsiteY1051" fmla="*/ 4903 h 10000"/>
                  <a:gd name="connsiteX1052" fmla="*/ 7072 w 10000"/>
                  <a:gd name="connsiteY1052" fmla="*/ 4851 h 10000"/>
                  <a:gd name="connsiteX1053" fmla="*/ 7042 w 10000"/>
                  <a:gd name="connsiteY1053" fmla="*/ 4819 h 10000"/>
                  <a:gd name="connsiteX1054" fmla="*/ 7030 w 10000"/>
                  <a:gd name="connsiteY1054" fmla="*/ 4780 h 10000"/>
                  <a:gd name="connsiteX1055" fmla="*/ 7039 w 10000"/>
                  <a:gd name="connsiteY1055" fmla="*/ 4757 h 10000"/>
                  <a:gd name="connsiteX1056" fmla="*/ 7047 w 10000"/>
                  <a:gd name="connsiteY1056" fmla="*/ 4744 h 10000"/>
                  <a:gd name="connsiteX1057" fmla="*/ 7022 w 10000"/>
                  <a:gd name="connsiteY1057" fmla="*/ 4725 h 10000"/>
                  <a:gd name="connsiteX1058" fmla="*/ 7000 w 10000"/>
                  <a:gd name="connsiteY1058" fmla="*/ 4715 h 10000"/>
                  <a:gd name="connsiteX1059" fmla="*/ 6975 w 10000"/>
                  <a:gd name="connsiteY1059" fmla="*/ 4709 h 10000"/>
                  <a:gd name="connsiteX1060" fmla="*/ 6945 w 10000"/>
                  <a:gd name="connsiteY1060" fmla="*/ 4696 h 10000"/>
                  <a:gd name="connsiteX1061" fmla="*/ 6953 w 10000"/>
                  <a:gd name="connsiteY1061" fmla="*/ 4679 h 10000"/>
                  <a:gd name="connsiteX1062" fmla="*/ 6961 w 10000"/>
                  <a:gd name="connsiteY1062" fmla="*/ 4660 h 10000"/>
                  <a:gd name="connsiteX1063" fmla="*/ 6983 w 10000"/>
                  <a:gd name="connsiteY1063" fmla="*/ 4644 h 10000"/>
                  <a:gd name="connsiteX1064" fmla="*/ 7014 w 10000"/>
                  <a:gd name="connsiteY1064" fmla="*/ 4634 h 10000"/>
                  <a:gd name="connsiteX1065" fmla="*/ 7025 w 10000"/>
                  <a:gd name="connsiteY1065" fmla="*/ 4615 h 10000"/>
                  <a:gd name="connsiteX1066" fmla="*/ 7047 w 10000"/>
                  <a:gd name="connsiteY1066" fmla="*/ 4582 h 10000"/>
                  <a:gd name="connsiteX1067" fmla="*/ 7069 w 10000"/>
                  <a:gd name="connsiteY1067" fmla="*/ 4563 h 10000"/>
                  <a:gd name="connsiteX1068" fmla="*/ 7078 w 10000"/>
                  <a:gd name="connsiteY1068" fmla="*/ 4553 h 10000"/>
                  <a:gd name="connsiteX1069" fmla="*/ 7097 w 10000"/>
                  <a:gd name="connsiteY1069" fmla="*/ 4527 h 10000"/>
                  <a:gd name="connsiteX1070" fmla="*/ 7122 w 10000"/>
                  <a:gd name="connsiteY1070" fmla="*/ 4517 h 10000"/>
                  <a:gd name="connsiteX1071" fmla="*/ 7139 w 10000"/>
                  <a:gd name="connsiteY1071" fmla="*/ 4488 h 10000"/>
                  <a:gd name="connsiteX1072" fmla="*/ 7147 w 10000"/>
                  <a:gd name="connsiteY1072" fmla="*/ 4459 h 10000"/>
                  <a:gd name="connsiteX1073" fmla="*/ 7161 w 10000"/>
                  <a:gd name="connsiteY1073" fmla="*/ 4440 h 10000"/>
                  <a:gd name="connsiteX1074" fmla="*/ 7177 w 10000"/>
                  <a:gd name="connsiteY1074" fmla="*/ 4430 h 10000"/>
                  <a:gd name="connsiteX1075" fmla="*/ 7202 w 10000"/>
                  <a:gd name="connsiteY1075" fmla="*/ 4407 h 10000"/>
                  <a:gd name="connsiteX1076" fmla="*/ 7224 w 10000"/>
                  <a:gd name="connsiteY1076" fmla="*/ 4417 h 10000"/>
                  <a:gd name="connsiteX1077" fmla="*/ 7241 w 10000"/>
                  <a:gd name="connsiteY1077" fmla="*/ 4404 h 10000"/>
                  <a:gd name="connsiteX1078" fmla="*/ 7263 w 10000"/>
                  <a:gd name="connsiteY1078" fmla="*/ 4398 h 10000"/>
                  <a:gd name="connsiteX1079" fmla="*/ 7283 w 10000"/>
                  <a:gd name="connsiteY1079" fmla="*/ 4424 h 10000"/>
                  <a:gd name="connsiteX1080" fmla="*/ 7305 w 10000"/>
                  <a:gd name="connsiteY1080" fmla="*/ 4433 h 10000"/>
                  <a:gd name="connsiteX1081" fmla="*/ 7332 w 10000"/>
                  <a:gd name="connsiteY1081" fmla="*/ 4443 h 10000"/>
                  <a:gd name="connsiteX1082" fmla="*/ 7380 w 10000"/>
                  <a:gd name="connsiteY1082" fmla="*/ 4398 h 10000"/>
                  <a:gd name="connsiteX1083" fmla="*/ 7404 w 10000"/>
                  <a:gd name="connsiteY1083" fmla="*/ 4378 h 10000"/>
                  <a:gd name="connsiteX1084" fmla="*/ 7418 w 10000"/>
                  <a:gd name="connsiteY1084" fmla="*/ 4369 h 10000"/>
                  <a:gd name="connsiteX1085" fmla="*/ 7443 w 10000"/>
                  <a:gd name="connsiteY1085" fmla="*/ 4356 h 10000"/>
                  <a:gd name="connsiteX1086" fmla="*/ 7460 w 10000"/>
                  <a:gd name="connsiteY1086" fmla="*/ 4385 h 10000"/>
                  <a:gd name="connsiteX1087" fmla="*/ 7460 w 10000"/>
                  <a:gd name="connsiteY1087" fmla="*/ 4404 h 10000"/>
                  <a:gd name="connsiteX1088" fmla="*/ 7499 w 10000"/>
                  <a:gd name="connsiteY1088" fmla="*/ 4417 h 10000"/>
                  <a:gd name="connsiteX1089" fmla="*/ 7515 w 10000"/>
                  <a:gd name="connsiteY1089" fmla="*/ 4414 h 10000"/>
                  <a:gd name="connsiteX1090" fmla="*/ 7565 w 10000"/>
                  <a:gd name="connsiteY1090" fmla="*/ 4385 h 10000"/>
                  <a:gd name="connsiteX1091" fmla="*/ 7579 w 10000"/>
                  <a:gd name="connsiteY1091" fmla="*/ 4346 h 10000"/>
                  <a:gd name="connsiteX1092" fmla="*/ 7582 w 10000"/>
                  <a:gd name="connsiteY1092" fmla="*/ 4317 h 10000"/>
                  <a:gd name="connsiteX1093" fmla="*/ 7590 w 10000"/>
                  <a:gd name="connsiteY1093" fmla="*/ 4301 h 10000"/>
                  <a:gd name="connsiteX1094" fmla="*/ 7612 w 10000"/>
                  <a:gd name="connsiteY1094" fmla="*/ 4271 h 10000"/>
                  <a:gd name="connsiteX1095" fmla="*/ 7623 w 10000"/>
                  <a:gd name="connsiteY1095" fmla="*/ 4262 h 10000"/>
                  <a:gd name="connsiteX1096" fmla="*/ 7634 w 10000"/>
                  <a:gd name="connsiteY1096" fmla="*/ 4245 h 10000"/>
                  <a:gd name="connsiteX1097" fmla="*/ 7645 w 10000"/>
                  <a:gd name="connsiteY1097" fmla="*/ 4265 h 10000"/>
                  <a:gd name="connsiteX1098" fmla="*/ 7670 w 10000"/>
                  <a:gd name="connsiteY1098" fmla="*/ 4284 h 10000"/>
                  <a:gd name="connsiteX1099" fmla="*/ 7701 w 10000"/>
                  <a:gd name="connsiteY1099" fmla="*/ 4275 h 10000"/>
                  <a:gd name="connsiteX1100" fmla="*/ 7717 w 10000"/>
                  <a:gd name="connsiteY1100" fmla="*/ 4275 h 10000"/>
                  <a:gd name="connsiteX1101" fmla="*/ 7740 w 10000"/>
                  <a:gd name="connsiteY1101" fmla="*/ 4284 h 10000"/>
                  <a:gd name="connsiteX1102" fmla="*/ 7767 w 10000"/>
                  <a:gd name="connsiteY1102" fmla="*/ 4284 h 10000"/>
                  <a:gd name="connsiteX1103" fmla="*/ 7895 w 10000"/>
                  <a:gd name="connsiteY1103" fmla="*/ 4207 h 10000"/>
                  <a:gd name="connsiteX1104" fmla="*/ 7895 w 10000"/>
                  <a:gd name="connsiteY1104" fmla="*/ 4187 h 10000"/>
                  <a:gd name="connsiteX1105" fmla="*/ 7895 w 10000"/>
                  <a:gd name="connsiteY1105" fmla="*/ 4171 h 10000"/>
                  <a:gd name="connsiteX1106" fmla="*/ 7903 w 10000"/>
                  <a:gd name="connsiteY1106" fmla="*/ 4148 h 10000"/>
                  <a:gd name="connsiteX1107" fmla="*/ 7917 w 10000"/>
                  <a:gd name="connsiteY1107" fmla="*/ 4158 h 10000"/>
                  <a:gd name="connsiteX1108" fmla="*/ 7967 w 10000"/>
                  <a:gd name="connsiteY1108" fmla="*/ 4203 h 10000"/>
                  <a:gd name="connsiteX1109" fmla="*/ 7994 w 10000"/>
                  <a:gd name="connsiteY1109" fmla="*/ 4203 h 10000"/>
                  <a:gd name="connsiteX1110" fmla="*/ 8064 w 10000"/>
                  <a:gd name="connsiteY1110" fmla="*/ 4242 h 10000"/>
                  <a:gd name="connsiteX1111" fmla="*/ 8083 w 10000"/>
                  <a:gd name="connsiteY1111" fmla="*/ 4245 h 10000"/>
                  <a:gd name="connsiteX1112" fmla="*/ 8105 w 10000"/>
                  <a:gd name="connsiteY1112" fmla="*/ 4226 h 10000"/>
                  <a:gd name="connsiteX1113" fmla="*/ 8136 w 10000"/>
                  <a:gd name="connsiteY1113" fmla="*/ 4187 h 10000"/>
                  <a:gd name="connsiteX1114" fmla="*/ 8161 w 10000"/>
                  <a:gd name="connsiteY1114" fmla="*/ 4168 h 10000"/>
                  <a:gd name="connsiteX1115" fmla="*/ 8172 w 10000"/>
                  <a:gd name="connsiteY1115" fmla="*/ 4161 h 10000"/>
                  <a:gd name="connsiteX1116" fmla="*/ 8208 w 10000"/>
                  <a:gd name="connsiteY1116" fmla="*/ 4168 h 10000"/>
                  <a:gd name="connsiteX1117" fmla="*/ 8235 w 10000"/>
                  <a:gd name="connsiteY1117" fmla="*/ 4168 h 10000"/>
                  <a:gd name="connsiteX1118" fmla="*/ 8258 w 10000"/>
                  <a:gd name="connsiteY1118" fmla="*/ 4152 h 10000"/>
                  <a:gd name="connsiteX1119" fmla="*/ 8283 w 10000"/>
                  <a:gd name="connsiteY1119" fmla="*/ 4152 h 10000"/>
                  <a:gd name="connsiteX1120" fmla="*/ 8299 w 10000"/>
                  <a:gd name="connsiteY1120" fmla="*/ 4132 h 10000"/>
                  <a:gd name="connsiteX1121" fmla="*/ 8316 w 10000"/>
                  <a:gd name="connsiteY1121" fmla="*/ 4113 h 10000"/>
                  <a:gd name="connsiteX1122" fmla="*/ 8330 w 10000"/>
                  <a:gd name="connsiteY1122" fmla="*/ 4084 h 10000"/>
                  <a:gd name="connsiteX1123" fmla="*/ 8341 w 10000"/>
                  <a:gd name="connsiteY1123" fmla="*/ 4058 h 10000"/>
                  <a:gd name="connsiteX1124" fmla="*/ 8349 w 10000"/>
                  <a:gd name="connsiteY1124" fmla="*/ 4064 h 10000"/>
                  <a:gd name="connsiteX1125" fmla="*/ 8366 w 10000"/>
                  <a:gd name="connsiteY1125" fmla="*/ 4067 h 10000"/>
                  <a:gd name="connsiteX1126" fmla="*/ 8374 w 10000"/>
                  <a:gd name="connsiteY1126" fmla="*/ 4084 h 10000"/>
                  <a:gd name="connsiteX1127" fmla="*/ 8402 w 10000"/>
                  <a:gd name="connsiteY1127" fmla="*/ 4054 h 10000"/>
                  <a:gd name="connsiteX1128" fmla="*/ 8427 w 10000"/>
                  <a:gd name="connsiteY1128" fmla="*/ 4028 h 10000"/>
                  <a:gd name="connsiteX1129" fmla="*/ 8438 w 10000"/>
                  <a:gd name="connsiteY1129" fmla="*/ 4025 h 10000"/>
                  <a:gd name="connsiteX1130" fmla="*/ 8468 w 10000"/>
                  <a:gd name="connsiteY1130" fmla="*/ 4006 h 10000"/>
                  <a:gd name="connsiteX1131" fmla="*/ 8485 w 10000"/>
                  <a:gd name="connsiteY1131" fmla="*/ 3999 h 10000"/>
                  <a:gd name="connsiteX1132" fmla="*/ 8493 w 10000"/>
                  <a:gd name="connsiteY1132" fmla="*/ 4025 h 10000"/>
                  <a:gd name="connsiteX1133" fmla="*/ 8515 w 10000"/>
                  <a:gd name="connsiteY1133" fmla="*/ 4028 h 10000"/>
                  <a:gd name="connsiteX1134" fmla="*/ 8543 w 10000"/>
                  <a:gd name="connsiteY1134" fmla="*/ 4009 h 10000"/>
                  <a:gd name="connsiteX1135" fmla="*/ 8551 w 10000"/>
                  <a:gd name="connsiteY1135" fmla="*/ 3990 h 10000"/>
                  <a:gd name="connsiteX1136" fmla="*/ 8582 w 10000"/>
                  <a:gd name="connsiteY1136" fmla="*/ 3977 h 10000"/>
                  <a:gd name="connsiteX1137" fmla="*/ 8596 w 10000"/>
                  <a:gd name="connsiteY1137" fmla="*/ 3977 h 10000"/>
                  <a:gd name="connsiteX1138" fmla="*/ 8607 w 10000"/>
                  <a:gd name="connsiteY1138" fmla="*/ 3980 h 10000"/>
                  <a:gd name="connsiteX1139" fmla="*/ 8645 w 10000"/>
                  <a:gd name="connsiteY1139" fmla="*/ 3970 h 10000"/>
                  <a:gd name="connsiteX1140" fmla="*/ 8654 w 10000"/>
                  <a:gd name="connsiteY1140" fmla="*/ 3951 h 10000"/>
                  <a:gd name="connsiteX1141" fmla="*/ 8670 w 10000"/>
                  <a:gd name="connsiteY1141" fmla="*/ 3935 h 10000"/>
                  <a:gd name="connsiteX1142" fmla="*/ 8695 w 10000"/>
                  <a:gd name="connsiteY1142" fmla="*/ 3935 h 10000"/>
                  <a:gd name="connsiteX1143" fmla="*/ 8704 w 10000"/>
                  <a:gd name="connsiteY1143" fmla="*/ 3951 h 10000"/>
                  <a:gd name="connsiteX1144" fmla="*/ 8717 w 10000"/>
                  <a:gd name="connsiteY1144" fmla="*/ 3964 h 10000"/>
                  <a:gd name="connsiteX1145" fmla="*/ 8751 w 10000"/>
                  <a:gd name="connsiteY1145" fmla="*/ 3951 h 10000"/>
                  <a:gd name="connsiteX1146" fmla="*/ 8776 w 10000"/>
                  <a:gd name="connsiteY1146" fmla="*/ 3935 h 10000"/>
                  <a:gd name="connsiteX1147" fmla="*/ 8798 w 10000"/>
                  <a:gd name="connsiteY1147" fmla="*/ 3925 h 10000"/>
                  <a:gd name="connsiteX1148" fmla="*/ 8806 w 10000"/>
                  <a:gd name="connsiteY1148" fmla="*/ 3892 h 10000"/>
                  <a:gd name="connsiteX1149" fmla="*/ 8814 w 10000"/>
                  <a:gd name="connsiteY1149" fmla="*/ 3876 h 10000"/>
                  <a:gd name="connsiteX1150" fmla="*/ 8839 w 10000"/>
                  <a:gd name="connsiteY1150" fmla="*/ 3873 h 10000"/>
                  <a:gd name="connsiteX1151" fmla="*/ 8842 w 10000"/>
                  <a:gd name="connsiteY1151" fmla="*/ 3876 h 10000"/>
                  <a:gd name="connsiteX1152" fmla="*/ 8856 w 10000"/>
                  <a:gd name="connsiteY1152" fmla="*/ 3863 h 10000"/>
                  <a:gd name="connsiteX1153" fmla="*/ 8856 w 10000"/>
                  <a:gd name="connsiteY1153" fmla="*/ 3841 h 10000"/>
                  <a:gd name="connsiteX1154" fmla="*/ 8870 w 10000"/>
                  <a:gd name="connsiteY1154" fmla="*/ 3821 h 10000"/>
                  <a:gd name="connsiteX1155" fmla="*/ 8903 w 10000"/>
                  <a:gd name="connsiteY1155" fmla="*/ 3802 h 10000"/>
                  <a:gd name="connsiteX1156" fmla="*/ 8914 w 10000"/>
                  <a:gd name="connsiteY1156" fmla="*/ 3782 h 10000"/>
                  <a:gd name="connsiteX1157" fmla="*/ 8939 w 10000"/>
                  <a:gd name="connsiteY1157" fmla="*/ 3782 h 10000"/>
                  <a:gd name="connsiteX1158" fmla="*/ 8961 w 10000"/>
                  <a:gd name="connsiteY1158" fmla="*/ 3779 h 10000"/>
                  <a:gd name="connsiteX1159" fmla="*/ 8983 w 10000"/>
                  <a:gd name="connsiteY1159" fmla="*/ 3760 h 10000"/>
                  <a:gd name="connsiteX1160" fmla="*/ 9003 w 10000"/>
                  <a:gd name="connsiteY1160" fmla="*/ 3763 h 10000"/>
                  <a:gd name="connsiteX1161" fmla="*/ 9019 w 10000"/>
                  <a:gd name="connsiteY1161" fmla="*/ 3779 h 10000"/>
                  <a:gd name="connsiteX1162" fmla="*/ 9050 w 10000"/>
                  <a:gd name="connsiteY1162" fmla="*/ 3812 h 10000"/>
                  <a:gd name="connsiteX1163" fmla="*/ 9080 w 10000"/>
                  <a:gd name="connsiteY1163" fmla="*/ 3831 h 10000"/>
                  <a:gd name="connsiteX1164" fmla="*/ 9097 w 10000"/>
                  <a:gd name="connsiteY1164" fmla="*/ 3867 h 10000"/>
                  <a:gd name="connsiteX1165" fmla="*/ 9114 w 10000"/>
                  <a:gd name="connsiteY1165" fmla="*/ 3902 h 10000"/>
                  <a:gd name="connsiteX1166" fmla="*/ 9122 w 10000"/>
                  <a:gd name="connsiteY1166" fmla="*/ 3935 h 10000"/>
                  <a:gd name="connsiteX1167" fmla="*/ 9125 w 10000"/>
                  <a:gd name="connsiteY1167" fmla="*/ 3964 h 10000"/>
                  <a:gd name="connsiteX1168" fmla="*/ 9130 w 10000"/>
                  <a:gd name="connsiteY1168" fmla="*/ 3999 h 10000"/>
                  <a:gd name="connsiteX1169" fmla="*/ 9130 w 10000"/>
                  <a:gd name="connsiteY1169" fmla="*/ 4054 h 10000"/>
                  <a:gd name="connsiteX1170" fmla="*/ 9155 w 10000"/>
                  <a:gd name="connsiteY1170" fmla="*/ 4093 h 10000"/>
                  <a:gd name="connsiteX1171" fmla="*/ 9169 w 10000"/>
                  <a:gd name="connsiteY1171" fmla="*/ 4090 h 10000"/>
                  <a:gd name="connsiteX1172" fmla="*/ 9211 w 10000"/>
                  <a:gd name="connsiteY1172" fmla="*/ 4077 h 10000"/>
                  <a:gd name="connsiteX1173" fmla="*/ 9244 w 10000"/>
                  <a:gd name="connsiteY1173" fmla="*/ 4077 h 10000"/>
                  <a:gd name="connsiteX1174" fmla="*/ 9252 w 10000"/>
                  <a:gd name="connsiteY1174" fmla="*/ 4103 h 10000"/>
                  <a:gd name="connsiteX1175" fmla="*/ 9258 w 10000"/>
                  <a:gd name="connsiteY1175" fmla="*/ 4148 h 10000"/>
                  <a:gd name="connsiteX1176" fmla="*/ 9269 w 10000"/>
                  <a:gd name="connsiteY1176" fmla="*/ 4158 h 10000"/>
                  <a:gd name="connsiteX1177" fmla="*/ 9294 w 10000"/>
                  <a:gd name="connsiteY1177" fmla="*/ 4158 h 10000"/>
                  <a:gd name="connsiteX1178" fmla="*/ 9319 w 10000"/>
                  <a:gd name="connsiteY1178" fmla="*/ 4168 h 10000"/>
                  <a:gd name="connsiteX1179" fmla="*/ 9346 w 10000"/>
                  <a:gd name="connsiteY1179" fmla="*/ 4190 h 10000"/>
                  <a:gd name="connsiteX1180" fmla="*/ 9357 w 10000"/>
                  <a:gd name="connsiteY1180" fmla="*/ 4168 h 10000"/>
                  <a:gd name="connsiteX1181" fmla="*/ 9371 w 10000"/>
                  <a:gd name="connsiteY1181" fmla="*/ 4132 h 10000"/>
                  <a:gd name="connsiteX1182" fmla="*/ 9391 w 10000"/>
                  <a:gd name="connsiteY1182" fmla="*/ 4113 h 10000"/>
                  <a:gd name="connsiteX1183" fmla="*/ 9407 w 10000"/>
                  <a:gd name="connsiteY1183" fmla="*/ 4103 h 10000"/>
                  <a:gd name="connsiteX1184" fmla="*/ 9435 w 10000"/>
                  <a:gd name="connsiteY1184" fmla="*/ 4100 h 10000"/>
                  <a:gd name="connsiteX1185" fmla="*/ 9460 w 10000"/>
                  <a:gd name="connsiteY1185" fmla="*/ 4084 h 10000"/>
                  <a:gd name="connsiteX1186" fmla="*/ 9485 w 10000"/>
                  <a:gd name="connsiteY1186" fmla="*/ 4067 h 10000"/>
                  <a:gd name="connsiteX1187" fmla="*/ 9496 w 10000"/>
                  <a:gd name="connsiteY1187" fmla="*/ 4054 h 10000"/>
                  <a:gd name="connsiteX1188" fmla="*/ 9526 w 10000"/>
                  <a:gd name="connsiteY1188" fmla="*/ 4048 h 10000"/>
                  <a:gd name="connsiteX1189" fmla="*/ 9557 w 10000"/>
                  <a:gd name="connsiteY1189" fmla="*/ 4038 h 10000"/>
                  <a:gd name="connsiteX1190" fmla="*/ 9584 w 10000"/>
                  <a:gd name="connsiteY1190" fmla="*/ 4019 h 10000"/>
                  <a:gd name="connsiteX1191" fmla="*/ 9623 w 10000"/>
                  <a:gd name="connsiteY1191" fmla="*/ 4016 h 10000"/>
                  <a:gd name="connsiteX1192" fmla="*/ 9648 w 10000"/>
                  <a:gd name="connsiteY1192" fmla="*/ 4009 h 10000"/>
                  <a:gd name="connsiteX1193" fmla="*/ 9673 w 10000"/>
                  <a:gd name="connsiteY1193" fmla="*/ 4019 h 10000"/>
                  <a:gd name="connsiteX1194" fmla="*/ 9712 w 10000"/>
                  <a:gd name="connsiteY1194" fmla="*/ 4038 h 10000"/>
                  <a:gd name="connsiteX1195" fmla="*/ 9742 w 10000"/>
                  <a:gd name="connsiteY1195" fmla="*/ 4074 h 10000"/>
                  <a:gd name="connsiteX1196" fmla="*/ 9776 w 10000"/>
                  <a:gd name="connsiteY1196" fmla="*/ 4093 h 10000"/>
                  <a:gd name="connsiteX1197" fmla="*/ 9814 w 10000"/>
                  <a:gd name="connsiteY1197" fmla="*/ 4109 h 10000"/>
                  <a:gd name="connsiteX1198" fmla="*/ 9859 w 10000"/>
                  <a:gd name="connsiteY1198" fmla="*/ 4119 h 10000"/>
                  <a:gd name="connsiteX1199" fmla="*/ 9898 w 10000"/>
                  <a:gd name="connsiteY1199" fmla="*/ 4122 h 10000"/>
                  <a:gd name="connsiteX1200" fmla="*/ 9931 w 10000"/>
                  <a:gd name="connsiteY1200" fmla="*/ 4109 h 10000"/>
                  <a:gd name="connsiteX1201" fmla="*/ 9956 w 10000"/>
                  <a:gd name="connsiteY1201" fmla="*/ 4100 h 10000"/>
                  <a:gd name="connsiteX1202" fmla="*/ 9981 w 10000"/>
                  <a:gd name="connsiteY1202" fmla="*/ 4067 h 10000"/>
                  <a:gd name="connsiteX1203" fmla="*/ 9994 w 10000"/>
                  <a:gd name="connsiteY1203" fmla="*/ 4035 h 10000"/>
                  <a:gd name="connsiteX1204" fmla="*/ 10000 w 10000"/>
                  <a:gd name="connsiteY1204" fmla="*/ 3996 h 10000"/>
                  <a:gd name="connsiteX1205" fmla="*/ 9994 w 10000"/>
                  <a:gd name="connsiteY1205" fmla="*/ 3941 h 10000"/>
                  <a:gd name="connsiteX1206" fmla="*/ 9986 w 10000"/>
                  <a:gd name="connsiteY1206" fmla="*/ 3905 h 10000"/>
                  <a:gd name="connsiteX1207" fmla="*/ 9981 w 10000"/>
                  <a:gd name="connsiteY1207" fmla="*/ 3857 h 10000"/>
                  <a:gd name="connsiteX1208" fmla="*/ 9989 w 10000"/>
                  <a:gd name="connsiteY1208" fmla="*/ 3837 h 10000"/>
                  <a:gd name="connsiteX1209" fmla="*/ 9989 w 10000"/>
                  <a:gd name="connsiteY1209" fmla="*/ 3812 h 10000"/>
                  <a:gd name="connsiteX1210" fmla="*/ 9981 w 10000"/>
                  <a:gd name="connsiteY1210" fmla="*/ 3792 h 10000"/>
                  <a:gd name="connsiteX1211" fmla="*/ 9970 w 10000"/>
                  <a:gd name="connsiteY1211" fmla="*/ 3763 h 10000"/>
                  <a:gd name="connsiteX1212" fmla="*/ 9945 w 10000"/>
                  <a:gd name="connsiteY1212" fmla="*/ 3705 h 10000"/>
                  <a:gd name="connsiteX1213" fmla="*/ 9931 w 10000"/>
                  <a:gd name="connsiteY1213" fmla="*/ 3659 h 10000"/>
                  <a:gd name="connsiteX1214" fmla="*/ 9903 w 10000"/>
                  <a:gd name="connsiteY1214" fmla="*/ 3640 h 10000"/>
                  <a:gd name="connsiteX1215" fmla="*/ 9881 w 10000"/>
                  <a:gd name="connsiteY1215" fmla="*/ 3620 h 10000"/>
                  <a:gd name="connsiteX1216" fmla="*/ 9856 w 10000"/>
                  <a:gd name="connsiteY1216" fmla="*/ 3595 h 10000"/>
                  <a:gd name="connsiteX1217" fmla="*/ 9817 w 10000"/>
                  <a:gd name="connsiteY1217" fmla="*/ 3562 h 10000"/>
                  <a:gd name="connsiteX1218" fmla="*/ 9795 w 10000"/>
                  <a:gd name="connsiteY1218" fmla="*/ 3546 h 10000"/>
                  <a:gd name="connsiteX1219" fmla="*/ 9778 w 10000"/>
                  <a:gd name="connsiteY1219" fmla="*/ 3527 h 10000"/>
                  <a:gd name="connsiteX1220" fmla="*/ 9745 w 10000"/>
                  <a:gd name="connsiteY1220" fmla="*/ 3501 h 10000"/>
                  <a:gd name="connsiteX1221" fmla="*/ 9726 w 10000"/>
                  <a:gd name="connsiteY1221" fmla="*/ 3488 h 10000"/>
                  <a:gd name="connsiteX1222" fmla="*/ 9704 w 10000"/>
                  <a:gd name="connsiteY1222" fmla="*/ 3472 h 10000"/>
                  <a:gd name="connsiteX1223" fmla="*/ 9695 w 10000"/>
                  <a:gd name="connsiteY1223" fmla="*/ 3468 h 10000"/>
                  <a:gd name="connsiteX1224" fmla="*/ 9690 w 10000"/>
                  <a:gd name="connsiteY1224" fmla="*/ 3459 h 10000"/>
                  <a:gd name="connsiteX1225" fmla="*/ 9673 w 10000"/>
                  <a:gd name="connsiteY1225" fmla="*/ 3449 h 10000"/>
                  <a:gd name="connsiteX1226" fmla="*/ 9665 w 10000"/>
                  <a:gd name="connsiteY1226" fmla="*/ 3442 h 10000"/>
                  <a:gd name="connsiteX1227" fmla="*/ 9654 w 10000"/>
                  <a:gd name="connsiteY1227" fmla="*/ 3449 h 10000"/>
                  <a:gd name="connsiteX1228" fmla="*/ 9521 w 10000"/>
                  <a:gd name="connsiteY1228" fmla="*/ 3394 h 10000"/>
                  <a:gd name="connsiteX1229" fmla="*/ 9510 w 10000"/>
                  <a:gd name="connsiteY1229" fmla="*/ 3368 h 10000"/>
                  <a:gd name="connsiteX1230" fmla="*/ 9496 w 10000"/>
                  <a:gd name="connsiteY1230" fmla="*/ 3287 h 10000"/>
                  <a:gd name="connsiteX1231" fmla="*/ 9488 w 10000"/>
                  <a:gd name="connsiteY1231" fmla="*/ 3216 h 10000"/>
                  <a:gd name="connsiteX1232" fmla="*/ 9493 w 10000"/>
                  <a:gd name="connsiteY1232" fmla="*/ 3174 h 10000"/>
                  <a:gd name="connsiteX1233" fmla="*/ 9501 w 10000"/>
                  <a:gd name="connsiteY1233" fmla="*/ 3128 h 10000"/>
                  <a:gd name="connsiteX1234" fmla="*/ 9488 w 10000"/>
                  <a:gd name="connsiteY1234" fmla="*/ 3025 h 10000"/>
                  <a:gd name="connsiteX1235" fmla="*/ 9446 w 10000"/>
                  <a:gd name="connsiteY1235" fmla="*/ 2931 h 10000"/>
                  <a:gd name="connsiteX1236" fmla="*/ 9382 w 10000"/>
                  <a:gd name="connsiteY1236" fmla="*/ 2837 h 10000"/>
                  <a:gd name="connsiteX1237" fmla="*/ 9316 w 10000"/>
                  <a:gd name="connsiteY1237" fmla="*/ 2753 h 10000"/>
                  <a:gd name="connsiteX1238" fmla="*/ 9294 w 10000"/>
                  <a:gd name="connsiteY1238" fmla="*/ 2655 h 10000"/>
                  <a:gd name="connsiteX1239" fmla="*/ 9213 w 10000"/>
                  <a:gd name="connsiteY1239" fmla="*/ 2328 h 10000"/>
                  <a:gd name="connsiteX1240" fmla="*/ 9172 w 10000"/>
                  <a:gd name="connsiteY1240" fmla="*/ 2286 h 10000"/>
                  <a:gd name="connsiteX1241" fmla="*/ 9019 w 10000"/>
                  <a:gd name="connsiteY1241" fmla="*/ 2082 h 10000"/>
                  <a:gd name="connsiteX1242" fmla="*/ 8906 w 10000"/>
                  <a:gd name="connsiteY1242" fmla="*/ 1946 h 10000"/>
                  <a:gd name="connsiteX1243" fmla="*/ 8801 w 10000"/>
                  <a:gd name="connsiteY1243" fmla="*/ 1778 h 10000"/>
                  <a:gd name="connsiteX1244" fmla="*/ 8806 w 10000"/>
                  <a:gd name="connsiteY1244" fmla="*/ 1713 h 10000"/>
                  <a:gd name="connsiteX1245" fmla="*/ 8809 w 10000"/>
                  <a:gd name="connsiteY1245" fmla="*/ 1703 h 10000"/>
                  <a:gd name="connsiteX1246" fmla="*/ 8817 w 10000"/>
                  <a:gd name="connsiteY1246" fmla="*/ 1713 h 10000"/>
                  <a:gd name="connsiteX1247" fmla="*/ 8834 w 10000"/>
                  <a:gd name="connsiteY1247" fmla="*/ 1729 h 10000"/>
                  <a:gd name="connsiteX1248" fmla="*/ 8839 w 10000"/>
                  <a:gd name="connsiteY1248" fmla="*/ 1729 h 10000"/>
                  <a:gd name="connsiteX1249" fmla="*/ 8848 w 10000"/>
                  <a:gd name="connsiteY1249" fmla="*/ 1723 h 10000"/>
                  <a:gd name="connsiteX1250" fmla="*/ 8850 w 10000"/>
                  <a:gd name="connsiteY1250" fmla="*/ 1703 h 10000"/>
                  <a:gd name="connsiteX1251" fmla="*/ 8850 w 10000"/>
                  <a:gd name="connsiteY1251" fmla="*/ 1684 h 10000"/>
                  <a:gd name="connsiteX1252" fmla="*/ 8850 w 10000"/>
                  <a:gd name="connsiteY1252" fmla="*/ 1648 h 10000"/>
                  <a:gd name="connsiteX1253" fmla="*/ 8881 w 10000"/>
                  <a:gd name="connsiteY1253" fmla="*/ 1571 h 10000"/>
                  <a:gd name="connsiteX1254" fmla="*/ 8895 w 10000"/>
                  <a:gd name="connsiteY1254" fmla="*/ 1541 h 10000"/>
                  <a:gd name="connsiteX1255" fmla="*/ 8895 w 10000"/>
                  <a:gd name="connsiteY1255" fmla="*/ 1525 h 10000"/>
                  <a:gd name="connsiteX1256" fmla="*/ 8881 w 10000"/>
                  <a:gd name="connsiteY1256" fmla="*/ 1516 h 10000"/>
                  <a:gd name="connsiteX1257" fmla="*/ 8864 w 10000"/>
                  <a:gd name="connsiteY1257" fmla="*/ 1522 h 10000"/>
                  <a:gd name="connsiteX1258" fmla="*/ 8850 w 10000"/>
                  <a:gd name="connsiteY1258" fmla="*/ 1535 h 10000"/>
                  <a:gd name="connsiteX1259" fmla="*/ 8834 w 10000"/>
                  <a:gd name="connsiteY1259" fmla="*/ 1571 h 10000"/>
                  <a:gd name="connsiteX1260" fmla="*/ 8825 w 10000"/>
                  <a:gd name="connsiteY1260" fmla="*/ 1587 h 10000"/>
                  <a:gd name="connsiteX1261" fmla="*/ 8776 w 10000"/>
                  <a:gd name="connsiteY1261" fmla="*/ 1571 h 10000"/>
                  <a:gd name="connsiteX1262" fmla="*/ 8745 w 10000"/>
                  <a:gd name="connsiteY1262" fmla="*/ 1580 h 10000"/>
                  <a:gd name="connsiteX1263" fmla="*/ 8720 w 10000"/>
                  <a:gd name="connsiteY1263" fmla="*/ 1587 h 10000"/>
                  <a:gd name="connsiteX1264" fmla="*/ 8709 w 10000"/>
                  <a:gd name="connsiteY1264" fmla="*/ 1609 h 10000"/>
                  <a:gd name="connsiteX1265" fmla="*/ 8693 w 10000"/>
                  <a:gd name="connsiteY1265" fmla="*/ 1616 h 10000"/>
                  <a:gd name="connsiteX1266" fmla="*/ 8684 w 10000"/>
                  <a:gd name="connsiteY1266" fmla="*/ 1639 h 10000"/>
                  <a:gd name="connsiteX1267" fmla="*/ 8684 w 10000"/>
                  <a:gd name="connsiteY1267" fmla="*/ 1658 h 10000"/>
                  <a:gd name="connsiteX1268" fmla="*/ 8665 w 10000"/>
                  <a:gd name="connsiteY1268" fmla="*/ 1655 h 10000"/>
                  <a:gd name="connsiteX1269" fmla="*/ 8665 w 10000"/>
                  <a:gd name="connsiteY1269" fmla="*/ 1645 h 10000"/>
                  <a:gd name="connsiteX1270" fmla="*/ 8665 w 10000"/>
                  <a:gd name="connsiteY1270" fmla="*/ 1626 h 10000"/>
                  <a:gd name="connsiteX1271" fmla="*/ 8676 w 10000"/>
                  <a:gd name="connsiteY1271" fmla="*/ 1609 h 10000"/>
                  <a:gd name="connsiteX1272" fmla="*/ 8679 w 10000"/>
                  <a:gd name="connsiteY1272" fmla="*/ 1597 h 10000"/>
                  <a:gd name="connsiteX1273" fmla="*/ 8687 w 10000"/>
                  <a:gd name="connsiteY1273" fmla="*/ 1577 h 10000"/>
                  <a:gd name="connsiteX1274" fmla="*/ 8695 w 10000"/>
                  <a:gd name="connsiteY1274" fmla="*/ 1554 h 10000"/>
                  <a:gd name="connsiteX1275" fmla="*/ 8709 w 10000"/>
                  <a:gd name="connsiteY1275" fmla="*/ 1532 h 10000"/>
                  <a:gd name="connsiteX1276" fmla="*/ 8704 w 10000"/>
                  <a:gd name="connsiteY1276" fmla="*/ 1512 h 10000"/>
                  <a:gd name="connsiteX1277" fmla="*/ 8695 w 10000"/>
                  <a:gd name="connsiteY1277" fmla="*/ 1503 h 10000"/>
                  <a:gd name="connsiteX1278" fmla="*/ 8684 w 10000"/>
                  <a:gd name="connsiteY1278" fmla="*/ 1503 h 10000"/>
                  <a:gd name="connsiteX1279" fmla="*/ 8670 w 10000"/>
                  <a:gd name="connsiteY1279" fmla="*/ 1525 h 10000"/>
                  <a:gd name="connsiteX1280" fmla="*/ 8665 w 10000"/>
                  <a:gd name="connsiteY1280" fmla="*/ 1545 h 10000"/>
                  <a:gd name="connsiteX1281" fmla="*/ 8654 w 10000"/>
                  <a:gd name="connsiteY1281" fmla="*/ 1567 h 10000"/>
                  <a:gd name="connsiteX1282" fmla="*/ 8648 w 10000"/>
                  <a:gd name="connsiteY1282" fmla="*/ 1587 h 10000"/>
                  <a:gd name="connsiteX1283" fmla="*/ 8640 w 10000"/>
                  <a:gd name="connsiteY1283" fmla="*/ 1629 h 10000"/>
                  <a:gd name="connsiteX1284" fmla="*/ 8620 w 10000"/>
                  <a:gd name="connsiteY1284" fmla="*/ 1635 h 10000"/>
                  <a:gd name="connsiteX1285" fmla="*/ 8612 w 10000"/>
                  <a:gd name="connsiteY1285" fmla="*/ 1635 h 10000"/>
                  <a:gd name="connsiteX1286" fmla="*/ 8604 w 10000"/>
                  <a:gd name="connsiteY1286" fmla="*/ 1626 h 10000"/>
                  <a:gd name="connsiteX1287" fmla="*/ 8596 w 10000"/>
                  <a:gd name="connsiteY1287" fmla="*/ 1616 h 10000"/>
                  <a:gd name="connsiteX1288" fmla="*/ 8596 w 10000"/>
                  <a:gd name="connsiteY1288" fmla="*/ 1580 h 10000"/>
                  <a:gd name="connsiteX1289" fmla="*/ 8587 w 10000"/>
                  <a:gd name="connsiteY1289" fmla="*/ 1545 h 10000"/>
                  <a:gd name="connsiteX1290" fmla="*/ 8565 w 10000"/>
                  <a:gd name="connsiteY1290" fmla="*/ 1516 h 10000"/>
                  <a:gd name="connsiteX1291" fmla="*/ 8543 w 10000"/>
                  <a:gd name="connsiteY1291" fmla="*/ 1512 h 10000"/>
                  <a:gd name="connsiteX1292" fmla="*/ 8518 w 10000"/>
                  <a:gd name="connsiteY1292" fmla="*/ 1532 h 10000"/>
                  <a:gd name="connsiteX1293" fmla="*/ 8476 w 10000"/>
                  <a:gd name="connsiteY1293" fmla="*/ 1567 h 10000"/>
                  <a:gd name="connsiteX1294" fmla="*/ 8454 w 10000"/>
                  <a:gd name="connsiteY1294" fmla="*/ 1551 h 10000"/>
                  <a:gd name="connsiteX1295" fmla="*/ 8402 w 10000"/>
                  <a:gd name="connsiteY1295" fmla="*/ 1493 h 10000"/>
                  <a:gd name="connsiteX1296" fmla="*/ 8371 w 10000"/>
                  <a:gd name="connsiteY1296" fmla="*/ 1428 h 10000"/>
                  <a:gd name="connsiteX1297" fmla="*/ 8072 w 10000"/>
                  <a:gd name="connsiteY1297" fmla="*/ 1422 h 10000"/>
                  <a:gd name="connsiteX1298" fmla="*/ 7823 w 10000"/>
                  <a:gd name="connsiteY1298" fmla="*/ 1279 h 10000"/>
                  <a:gd name="connsiteX1299" fmla="*/ 7587 w 10000"/>
                  <a:gd name="connsiteY1299" fmla="*/ 1133 h 10000"/>
                  <a:gd name="connsiteX1300" fmla="*/ 7526 w 10000"/>
                  <a:gd name="connsiteY1300" fmla="*/ 1098 h 10000"/>
                  <a:gd name="connsiteX1301" fmla="*/ 7346 w 10000"/>
                  <a:gd name="connsiteY1301" fmla="*/ 991 h 10000"/>
                  <a:gd name="connsiteX1302" fmla="*/ 7321 w 10000"/>
                  <a:gd name="connsiteY1302" fmla="*/ 959 h 10000"/>
                  <a:gd name="connsiteX1303" fmla="*/ 7307 w 10000"/>
                  <a:gd name="connsiteY1303" fmla="*/ 871 h 10000"/>
                  <a:gd name="connsiteX1304" fmla="*/ 7224 w 10000"/>
                  <a:gd name="connsiteY1304" fmla="*/ 816 h 10000"/>
                  <a:gd name="connsiteX1305" fmla="*/ 7147 w 10000"/>
                  <a:gd name="connsiteY1305" fmla="*/ 787 h 10000"/>
                  <a:gd name="connsiteX1306" fmla="*/ 7080 w 10000"/>
                  <a:gd name="connsiteY1306" fmla="*/ 742 h 10000"/>
                  <a:gd name="connsiteX1307" fmla="*/ 7069 w 10000"/>
                  <a:gd name="connsiteY1307" fmla="*/ 767 h 10000"/>
                  <a:gd name="connsiteX1308" fmla="*/ 7033 w 10000"/>
                  <a:gd name="connsiteY1308" fmla="*/ 787 h 10000"/>
                  <a:gd name="connsiteX1309" fmla="*/ 6820 w 10000"/>
                  <a:gd name="connsiteY1309" fmla="*/ 878 h 10000"/>
                  <a:gd name="connsiteX1310" fmla="*/ 6726 w 10000"/>
                  <a:gd name="connsiteY1310" fmla="*/ 897 h 10000"/>
                  <a:gd name="connsiteX1311" fmla="*/ 6626 w 10000"/>
                  <a:gd name="connsiteY1311" fmla="*/ 955 h 10000"/>
                  <a:gd name="connsiteX1312" fmla="*/ 6582 w 10000"/>
                  <a:gd name="connsiteY1312" fmla="*/ 946 h 10000"/>
                  <a:gd name="connsiteX1313" fmla="*/ 6571 w 10000"/>
                  <a:gd name="connsiteY1313" fmla="*/ 955 h 10000"/>
                  <a:gd name="connsiteX1314" fmla="*/ 6507 w 10000"/>
                  <a:gd name="connsiteY1314" fmla="*/ 975 h 10000"/>
                  <a:gd name="connsiteX1315" fmla="*/ 6485 w 10000"/>
                  <a:gd name="connsiteY1315" fmla="*/ 975 h 10000"/>
                  <a:gd name="connsiteX1316" fmla="*/ 6476 w 10000"/>
                  <a:gd name="connsiteY1316" fmla="*/ 965 h 10000"/>
                  <a:gd name="connsiteX1317" fmla="*/ 6474 w 10000"/>
                  <a:gd name="connsiteY1317" fmla="*/ 936 h 10000"/>
                  <a:gd name="connsiteX1318" fmla="*/ 6452 w 10000"/>
                  <a:gd name="connsiteY1318" fmla="*/ 887 h 10000"/>
                  <a:gd name="connsiteX1319" fmla="*/ 6352 w 10000"/>
                  <a:gd name="connsiteY1319" fmla="*/ 767 h 10000"/>
                  <a:gd name="connsiteX1320" fmla="*/ 6313 w 10000"/>
                  <a:gd name="connsiteY1320" fmla="*/ 732 h 10000"/>
                  <a:gd name="connsiteX1321" fmla="*/ 6296 w 10000"/>
                  <a:gd name="connsiteY1321" fmla="*/ 690 h 10000"/>
                  <a:gd name="connsiteX1322" fmla="*/ 6271 w 10000"/>
                  <a:gd name="connsiteY1322" fmla="*/ 664 h 10000"/>
                  <a:gd name="connsiteX1323" fmla="*/ 6266 w 10000"/>
                  <a:gd name="connsiteY1323" fmla="*/ 654 h 10000"/>
                  <a:gd name="connsiteX1324" fmla="*/ 6111 w 10000"/>
                  <a:gd name="connsiteY1324" fmla="*/ 398 h 10000"/>
                  <a:gd name="connsiteX1325" fmla="*/ 5903 w 10000"/>
                  <a:gd name="connsiteY1325" fmla="*/ 408 h 10000"/>
                  <a:gd name="connsiteX1326" fmla="*/ 5837 w 10000"/>
                  <a:gd name="connsiteY1326" fmla="*/ 427 h 10000"/>
                  <a:gd name="connsiteX1327" fmla="*/ 5756 w 10000"/>
                  <a:gd name="connsiteY1327" fmla="*/ 453 h 10000"/>
                  <a:gd name="connsiteX1328" fmla="*/ 5681 w 10000"/>
                  <a:gd name="connsiteY1328" fmla="*/ 453 h 10000"/>
                  <a:gd name="connsiteX1329" fmla="*/ 5609 w 10000"/>
                  <a:gd name="connsiteY1329" fmla="*/ 447 h 10000"/>
                  <a:gd name="connsiteX1330" fmla="*/ 5554 w 10000"/>
                  <a:gd name="connsiteY1330" fmla="*/ 304 h 10000"/>
                  <a:gd name="connsiteX1331" fmla="*/ 5529 w 10000"/>
                  <a:gd name="connsiteY1331" fmla="*/ 301 h 10000"/>
                  <a:gd name="connsiteX1332" fmla="*/ 5393 w 10000"/>
                  <a:gd name="connsiteY1332" fmla="*/ 256 h 10000"/>
                  <a:gd name="connsiteX1333" fmla="*/ 5366 w 10000"/>
                  <a:gd name="connsiteY1333" fmla="*/ 220 h 10000"/>
                  <a:gd name="connsiteX1334" fmla="*/ 5249 w 10000"/>
                  <a:gd name="connsiteY1334" fmla="*/ 155 h 10000"/>
                  <a:gd name="connsiteX1335" fmla="*/ 5141 w 10000"/>
                  <a:gd name="connsiteY1335" fmla="*/ 52 h 10000"/>
                  <a:gd name="connsiteX1336" fmla="*/ 5116 w 10000"/>
                  <a:gd name="connsiteY1336" fmla="*/ 3 h 10000"/>
                  <a:gd name="connsiteX1337" fmla="*/ 5061 w 10000"/>
                  <a:gd name="connsiteY1337" fmla="*/ 0 h 10000"/>
                  <a:gd name="connsiteX1338" fmla="*/ 5036 w 10000"/>
                  <a:gd name="connsiteY1338" fmla="*/ 32 h 10000"/>
                  <a:gd name="connsiteX1339" fmla="*/ 4942 w 10000"/>
                  <a:gd name="connsiteY1339" fmla="*/ 133 h 10000"/>
                  <a:gd name="connsiteX1340" fmla="*/ 4900 w 10000"/>
                  <a:gd name="connsiteY1340" fmla="*/ 217 h 10000"/>
                  <a:gd name="connsiteX1341" fmla="*/ 4861 w 10000"/>
                  <a:gd name="connsiteY1341" fmla="*/ 198 h 10000"/>
                  <a:gd name="connsiteX1342" fmla="*/ 4795 w 10000"/>
                  <a:gd name="connsiteY1342" fmla="*/ 68 h 10000"/>
                  <a:gd name="connsiteX1343" fmla="*/ 4778 w 10000"/>
                  <a:gd name="connsiteY1343" fmla="*/ 62 h 10000"/>
                  <a:gd name="connsiteX1344" fmla="*/ 4765 w 10000"/>
                  <a:gd name="connsiteY1344" fmla="*/ 62 h 10000"/>
                  <a:gd name="connsiteX1345" fmla="*/ 4748 w 10000"/>
                  <a:gd name="connsiteY1345" fmla="*/ 68 h 10000"/>
                  <a:gd name="connsiteX1346" fmla="*/ 4673 w 10000"/>
                  <a:gd name="connsiteY1346" fmla="*/ 136 h 10000"/>
                  <a:gd name="connsiteX1347" fmla="*/ 4632 w 10000"/>
                  <a:gd name="connsiteY1347" fmla="*/ 201 h 10000"/>
                  <a:gd name="connsiteX1348" fmla="*/ 4623 w 10000"/>
                  <a:gd name="connsiteY1348" fmla="*/ 210 h 10000"/>
                  <a:gd name="connsiteX1349" fmla="*/ 4579 w 10000"/>
                  <a:gd name="connsiteY1349" fmla="*/ 220 h 10000"/>
                  <a:gd name="connsiteX1350" fmla="*/ 4479 w 10000"/>
                  <a:gd name="connsiteY1350" fmla="*/ 198 h 10000"/>
                  <a:gd name="connsiteX1351" fmla="*/ 4402 w 10000"/>
                  <a:gd name="connsiteY1351" fmla="*/ 165 h 10000"/>
                  <a:gd name="connsiteX1352" fmla="*/ 4374 w 10000"/>
                  <a:gd name="connsiteY1352" fmla="*/ 165 h 10000"/>
                  <a:gd name="connsiteX1353" fmla="*/ 4335 w 10000"/>
                  <a:gd name="connsiteY1353" fmla="*/ 172 h 10000"/>
                  <a:gd name="connsiteX1354" fmla="*/ 4302 w 10000"/>
                  <a:gd name="connsiteY1354" fmla="*/ 188 h 10000"/>
                  <a:gd name="connsiteX1355" fmla="*/ 4271 w 10000"/>
                  <a:gd name="connsiteY1355" fmla="*/ 220 h 10000"/>
                  <a:gd name="connsiteX1356" fmla="*/ 4238 w 10000"/>
                  <a:gd name="connsiteY1356" fmla="*/ 240 h 10000"/>
                  <a:gd name="connsiteX1357" fmla="*/ 4324 w 10000"/>
                  <a:gd name="connsiteY1357" fmla="*/ 1289 h 10000"/>
                  <a:gd name="connsiteX1358" fmla="*/ 3560 w 10000"/>
                  <a:gd name="connsiteY1358" fmla="*/ 7749 h 10000"/>
                  <a:gd name="connsiteX1359" fmla="*/ 3562 w 10000"/>
                  <a:gd name="connsiteY1359" fmla="*/ 7759 h 10000"/>
                  <a:gd name="connsiteX1360" fmla="*/ 4297 w 10000"/>
                  <a:gd name="connsiteY1360" fmla="*/ 7345 h 10000"/>
                  <a:gd name="connsiteX1361" fmla="*/ 4236 w 10000"/>
                  <a:gd name="connsiteY1361" fmla="*/ 6832 h 10000"/>
                  <a:gd name="connsiteX1362" fmla="*/ 3946 w 10000"/>
                  <a:gd name="connsiteY1362" fmla="*/ 6675 h 10000"/>
                  <a:gd name="connsiteX1363" fmla="*/ 3687 w 10000"/>
                  <a:gd name="connsiteY1363" fmla="*/ 7730 h 10000"/>
                  <a:gd name="connsiteX1364" fmla="*/ 3690 w 10000"/>
                  <a:gd name="connsiteY1364" fmla="*/ 7730 h 10000"/>
                  <a:gd name="connsiteX1365" fmla="*/ 3704 w 10000"/>
                  <a:gd name="connsiteY1365" fmla="*/ 7740 h 10000"/>
                  <a:gd name="connsiteX1366" fmla="*/ 3712 w 10000"/>
                  <a:gd name="connsiteY1366" fmla="*/ 7743 h 10000"/>
                  <a:gd name="connsiteX1367" fmla="*/ 3723 w 10000"/>
                  <a:gd name="connsiteY1367" fmla="*/ 7749 h 10000"/>
                  <a:gd name="connsiteX1368" fmla="*/ 3729 w 10000"/>
                  <a:gd name="connsiteY1368" fmla="*/ 7749 h 10000"/>
                  <a:gd name="connsiteX1369" fmla="*/ 3729 w 10000"/>
                  <a:gd name="connsiteY1369" fmla="*/ 7743 h 10000"/>
                  <a:gd name="connsiteX1370" fmla="*/ 3745 w 10000"/>
                  <a:gd name="connsiteY1370" fmla="*/ 7740 h 10000"/>
                  <a:gd name="connsiteX1371" fmla="*/ 3753 w 10000"/>
                  <a:gd name="connsiteY1371" fmla="*/ 7730 h 10000"/>
                  <a:gd name="connsiteX1372" fmla="*/ 3762 w 10000"/>
                  <a:gd name="connsiteY1372" fmla="*/ 7720 h 10000"/>
                  <a:gd name="connsiteX1373" fmla="*/ 3776 w 10000"/>
                  <a:gd name="connsiteY1373" fmla="*/ 7710 h 10000"/>
                  <a:gd name="connsiteX1374" fmla="*/ 3784 w 10000"/>
                  <a:gd name="connsiteY1374" fmla="*/ 7701 h 10000"/>
                  <a:gd name="connsiteX1375" fmla="*/ 3792 w 10000"/>
                  <a:gd name="connsiteY1375" fmla="*/ 7694 h 10000"/>
                  <a:gd name="connsiteX1376" fmla="*/ 4805 w 10000"/>
                  <a:gd name="connsiteY1376" fmla="*/ 7386 h 10000"/>
                  <a:gd name="connsiteX1377" fmla="*/ 3778 w 10000"/>
                  <a:gd name="connsiteY1377" fmla="*/ 7756 h 10000"/>
                  <a:gd name="connsiteX1378" fmla="*/ 3762 w 10000"/>
                  <a:gd name="connsiteY1378" fmla="*/ 7775 h 10000"/>
                  <a:gd name="connsiteX1379" fmla="*/ 3748 w 10000"/>
                  <a:gd name="connsiteY1379" fmla="*/ 7775 h 10000"/>
                  <a:gd name="connsiteX1380" fmla="*/ 3712 w 10000"/>
                  <a:gd name="connsiteY1380" fmla="*/ 8005 h 10000"/>
                  <a:gd name="connsiteX1381" fmla="*/ 3706 w 10000"/>
                  <a:gd name="connsiteY1381" fmla="*/ 8021 h 10000"/>
                  <a:gd name="connsiteX1382" fmla="*/ 3712 w 10000"/>
                  <a:gd name="connsiteY1382" fmla="*/ 8044 h 10000"/>
                  <a:gd name="connsiteX1383" fmla="*/ 3712 w 10000"/>
                  <a:gd name="connsiteY1383" fmla="*/ 8051 h 10000"/>
                  <a:gd name="connsiteX1384" fmla="*/ 3767 w 10000"/>
                  <a:gd name="connsiteY1384" fmla="*/ 8106 h 10000"/>
                  <a:gd name="connsiteX1385" fmla="*/ 3770 w 10000"/>
                  <a:gd name="connsiteY1385" fmla="*/ 8119 h 10000"/>
                  <a:gd name="connsiteX1386" fmla="*/ 3740 w 10000"/>
                  <a:gd name="connsiteY1386" fmla="*/ 8154 h 10000"/>
                  <a:gd name="connsiteX1387" fmla="*/ 3731 w 10000"/>
                  <a:gd name="connsiteY1387" fmla="*/ 8138 h 10000"/>
                  <a:gd name="connsiteX1388" fmla="*/ 3729 w 10000"/>
                  <a:gd name="connsiteY1388" fmla="*/ 8125 h 10000"/>
                  <a:gd name="connsiteX1389" fmla="*/ 3712 w 10000"/>
                  <a:gd name="connsiteY1389" fmla="*/ 8115 h 10000"/>
                  <a:gd name="connsiteX1390" fmla="*/ 3704 w 10000"/>
                  <a:gd name="connsiteY1390" fmla="*/ 8109 h 10000"/>
                  <a:gd name="connsiteX1391" fmla="*/ 3687 w 10000"/>
                  <a:gd name="connsiteY1391" fmla="*/ 8099 h 10000"/>
                  <a:gd name="connsiteX1392" fmla="*/ 3673 w 10000"/>
                  <a:gd name="connsiteY1392" fmla="*/ 8093 h 10000"/>
                  <a:gd name="connsiteX1393" fmla="*/ 3665 w 10000"/>
                  <a:gd name="connsiteY1393" fmla="*/ 8083 h 10000"/>
                  <a:gd name="connsiteX1394" fmla="*/ 3648 w 10000"/>
                  <a:gd name="connsiteY1394" fmla="*/ 8073 h 10000"/>
                  <a:gd name="connsiteX1395" fmla="*/ 3643 w 10000"/>
                  <a:gd name="connsiteY1395" fmla="*/ 8063 h 10000"/>
                  <a:gd name="connsiteX1396" fmla="*/ 3632 w 10000"/>
                  <a:gd name="connsiteY1396" fmla="*/ 8054 h 10000"/>
                  <a:gd name="connsiteX1397" fmla="*/ 3623 w 10000"/>
                  <a:gd name="connsiteY1397" fmla="*/ 8060 h 10000"/>
                  <a:gd name="connsiteX1398" fmla="*/ 3615 w 10000"/>
                  <a:gd name="connsiteY1398" fmla="*/ 8070 h 10000"/>
                  <a:gd name="connsiteX1399" fmla="*/ 3607 w 10000"/>
                  <a:gd name="connsiteY1399" fmla="*/ 8083 h 10000"/>
                  <a:gd name="connsiteX1400" fmla="*/ 5314 w 10000"/>
                  <a:gd name="connsiteY1400" fmla="*/ 7655 h 10000"/>
                  <a:gd name="connsiteX1401" fmla="*/ 3601 w 10000"/>
                  <a:gd name="connsiteY1401" fmla="*/ 8148 h 10000"/>
                  <a:gd name="connsiteX1402" fmla="*/ 3584 w 10000"/>
                  <a:gd name="connsiteY1402" fmla="*/ 8154 h 10000"/>
                  <a:gd name="connsiteX1403" fmla="*/ 5255 w 10000"/>
                  <a:gd name="connsiteY1403" fmla="*/ 7926 h 10000"/>
                  <a:gd name="connsiteX1404" fmla="*/ 4881 w 10000"/>
                  <a:gd name="connsiteY1404" fmla="*/ 8090 h 10000"/>
                  <a:gd name="connsiteX1405" fmla="*/ 3206 w 10000"/>
                  <a:gd name="connsiteY1405" fmla="*/ 8300 h 10000"/>
                  <a:gd name="connsiteX1406" fmla="*/ 2947 w 10000"/>
                  <a:gd name="connsiteY1406" fmla="*/ 8089 h 10000"/>
                  <a:gd name="connsiteX1407" fmla="*/ 3057 w 10000"/>
                  <a:gd name="connsiteY1407" fmla="*/ 7143 h 10000"/>
                  <a:gd name="connsiteX0" fmla="*/ 4324 w 10000"/>
                  <a:gd name="connsiteY0" fmla="*/ 1289 h 10000"/>
                  <a:gd name="connsiteX1" fmla="*/ 4296 w 10000"/>
                  <a:gd name="connsiteY1" fmla="*/ 1305 h 10000"/>
                  <a:gd name="connsiteX2" fmla="*/ 4285 w 10000"/>
                  <a:gd name="connsiteY2" fmla="*/ 1279 h 10000"/>
                  <a:gd name="connsiteX3" fmla="*/ 4244 w 10000"/>
                  <a:gd name="connsiteY3" fmla="*/ 1266 h 10000"/>
                  <a:gd name="connsiteX4" fmla="*/ 4208 w 10000"/>
                  <a:gd name="connsiteY4" fmla="*/ 1286 h 10000"/>
                  <a:gd name="connsiteX5" fmla="*/ 4172 w 10000"/>
                  <a:gd name="connsiteY5" fmla="*/ 1299 h 10000"/>
                  <a:gd name="connsiteX6" fmla="*/ 4150 w 10000"/>
                  <a:gd name="connsiteY6" fmla="*/ 1308 h 10000"/>
                  <a:gd name="connsiteX7" fmla="*/ 4139 w 10000"/>
                  <a:gd name="connsiteY7" fmla="*/ 1315 h 10000"/>
                  <a:gd name="connsiteX8" fmla="*/ 4125 w 10000"/>
                  <a:gd name="connsiteY8" fmla="*/ 1315 h 10000"/>
                  <a:gd name="connsiteX9" fmla="*/ 4119 w 10000"/>
                  <a:gd name="connsiteY9" fmla="*/ 1315 h 10000"/>
                  <a:gd name="connsiteX10" fmla="*/ 4111 w 10000"/>
                  <a:gd name="connsiteY10" fmla="*/ 1308 h 10000"/>
                  <a:gd name="connsiteX11" fmla="*/ 4100 w 10000"/>
                  <a:gd name="connsiteY11" fmla="*/ 1315 h 10000"/>
                  <a:gd name="connsiteX12" fmla="*/ 4075 w 10000"/>
                  <a:gd name="connsiteY12" fmla="*/ 1315 h 10000"/>
                  <a:gd name="connsiteX13" fmla="*/ 4058 w 10000"/>
                  <a:gd name="connsiteY13" fmla="*/ 1318 h 10000"/>
                  <a:gd name="connsiteX14" fmla="*/ 4044 w 10000"/>
                  <a:gd name="connsiteY14" fmla="*/ 1315 h 10000"/>
                  <a:gd name="connsiteX15" fmla="*/ 4042 w 10000"/>
                  <a:gd name="connsiteY15" fmla="*/ 1299 h 10000"/>
                  <a:gd name="connsiteX16" fmla="*/ 4014 w 10000"/>
                  <a:gd name="connsiteY16" fmla="*/ 1308 h 10000"/>
                  <a:gd name="connsiteX17" fmla="*/ 4011 w 10000"/>
                  <a:gd name="connsiteY17" fmla="*/ 1315 h 10000"/>
                  <a:gd name="connsiteX18" fmla="*/ 4011 w 10000"/>
                  <a:gd name="connsiteY18" fmla="*/ 1341 h 10000"/>
                  <a:gd name="connsiteX19" fmla="*/ 4019 w 10000"/>
                  <a:gd name="connsiteY19" fmla="*/ 1341 h 10000"/>
                  <a:gd name="connsiteX20" fmla="*/ 3997 w 10000"/>
                  <a:gd name="connsiteY20" fmla="*/ 1363 h 10000"/>
                  <a:gd name="connsiteX21" fmla="*/ 3986 w 10000"/>
                  <a:gd name="connsiteY21" fmla="*/ 1373 h 10000"/>
                  <a:gd name="connsiteX22" fmla="*/ 3981 w 10000"/>
                  <a:gd name="connsiteY22" fmla="*/ 1389 h 10000"/>
                  <a:gd name="connsiteX23" fmla="*/ 3981 w 10000"/>
                  <a:gd name="connsiteY23" fmla="*/ 1409 h 10000"/>
                  <a:gd name="connsiteX24" fmla="*/ 3981 w 10000"/>
                  <a:gd name="connsiteY24" fmla="*/ 1438 h 10000"/>
                  <a:gd name="connsiteX25" fmla="*/ 3961 w 10000"/>
                  <a:gd name="connsiteY25" fmla="*/ 1441 h 10000"/>
                  <a:gd name="connsiteX26" fmla="*/ 3942 w 10000"/>
                  <a:gd name="connsiteY26" fmla="*/ 1441 h 10000"/>
                  <a:gd name="connsiteX27" fmla="*/ 3914 w 10000"/>
                  <a:gd name="connsiteY27" fmla="*/ 1454 h 10000"/>
                  <a:gd name="connsiteX28" fmla="*/ 3892 w 10000"/>
                  <a:gd name="connsiteY28" fmla="*/ 1467 h 10000"/>
                  <a:gd name="connsiteX29" fmla="*/ 3867 w 10000"/>
                  <a:gd name="connsiteY29" fmla="*/ 1483 h 10000"/>
                  <a:gd name="connsiteX30" fmla="*/ 3845 w 10000"/>
                  <a:gd name="connsiteY30" fmla="*/ 1467 h 10000"/>
                  <a:gd name="connsiteX31" fmla="*/ 3850 w 10000"/>
                  <a:gd name="connsiteY31" fmla="*/ 1457 h 10000"/>
                  <a:gd name="connsiteX32" fmla="*/ 3864 w 10000"/>
                  <a:gd name="connsiteY32" fmla="*/ 1441 h 10000"/>
                  <a:gd name="connsiteX33" fmla="*/ 3859 w 10000"/>
                  <a:gd name="connsiteY33" fmla="*/ 1409 h 10000"/>
                  <a:gd name="connsiteX34" fmla="*/ 3842 w 10000"/>
                  <a:gd name="connsiteY34" fmla="*/ 1383 h 10000"/>
                  <a:gd name="connsiteX35" fmla="*/ 3825 w 10000"/>
                  <a:gd name="connsiteY35" fmla="*/ 1360 h 10000"/>
                  <a:gd name="connsiteX36" fmla="*/ 3809 w 10000"/>
                  <a:gd name="connsiteY36" fmla="*/ 1318 h 10000"/>
                  <a:gd name="connsiteX37" fmla="*/ 3787 w 10000"/>
                  <a:gd name="connsiteY37" fmla="*/ 1289 h 10000"/>
                  <a:gd name="connsiteX38" fmla="*/ 3759 w 10000"/>
                  <a:gd name="connsiteY38" fmla="*/ 1266 h 10000"/>
                  <a:gd name="connsiteX39" fmla="*/ 3740 w 10000"/>
                  <a:gd name="connsiteY39" fmla="*/ 1256 h 10000"/>
                  <a:gd name="connsiteX40" fmla="*/ 3715 w 10000"/>
                  <a:gd name="connsiteY40" fmla="*/ 1250 h 10000"/>
                  <a:gd name="connsiteX41" fmla="*/ 3687 w 10000"/>
                  <a:gd name="connsiteY41" fmla="*/ 1256 h 10000"/>
                  <a:gd name="connsiteX42" fmla="*/ 3681 w 10000"/>
                  <a:gd name="connsiteY42" fmla="*/ 1260 h 10000"/>
                  <a:gd name="connsiteX43" fmla="*/ 3670 w 10000"/>
                  <a:gd name="connsiteY43" fmla="*/ 1295 h 10000"/>
                  <a:gd name="connsiteX44" fmla="*/ 3651 w 10000"/>
                  <a:gd name="connsiteY44" fmla="*/ 1305 h 10000"/>
                  <a:gd name="connsiteX45" fmla="*/ 3640 w 10000"/>
                  <a:gd name="connsiteY45" fmla="*/ 1308 h 10000"/>
                  <a:gd name="connsiteX46" fmla="*/ 3626 w 10000"/>
                  <a:gd name="connsiteY46" fmla="*/ 1308 h 10000"/>
                  <a:gd name="connsiteX47" fmla="*/ 3632 w 10000"/>
                  <a:gd name="connsiteY47" fmla="*/ 1276 h 10000"/>
                  <a:gd name="connsiteX48" fmla="*/ 3609 w 10000"/>
                  <a:gd name="connsiteY48" fmla="*/ 1289 h 10000"/>
                  <a:gd name="connsiteX49" fmla="*/ 3593 w 10000"/>
                  <a:gd name="connsiteY49" fmla="*/ 1286 h 10000"/>
                  <a:gd name="connsiteX50" fmla="*/ 3590 w 10000"/>
                  <a:gd name="connsiteY50" fmla="*/ 1256 h 10000"/>
                  <a:gd name="connsiteX51" fmla="*/ 3584 w 10000"/>
                  <a:gd name="connsiteY51" fmla="*/ 1237 h 10000"/>
                  <a:gd name="connsiteX52" fmla="*/ 3573 w 10000"/>
                  <a:gd name="connsiteY52" fmla="*/ 1237 h 10000"/>
                  <a:gd name="connsiteX53" fmla="*/ 3554 w 10000"/>
                  <a:gd name="connsiteY53" fmla="*/ 1227 h 10000"/>
                  <a:gd name="connsiteX54" fmla="*/ 3546 w 10000"/>
                  <a:gd name="connsiteY54" fmla="*/ 1192 h 10000"/>
                  <a:gd name="connsiteX55" fmla="*/ 3529 w 10000"/>
                  <a:gd name="connsiteY55" fmla="*/ 1176 h 10000"/>
                  <a:gd name="connsiteX56" fmla="*/ 3512 w 10000"/>
                  <a:gd name="connsiteY56" fmla="*/ 1182 h 10000"/>
                  <a:gd name="connsiteX57" fmla="*/ 3485 w 10000"/>
                  <a:gd name="connsiteY57" fmla="*/ 1182 h 10000"/>
                  <a:gd name="connsiteX58" fmla="*/ 3463 w 10000"/>
                  <a:gd name="connsiteY58" fmla="*/ 1176 h 10000"/>
                  <a:gd name="connsiteX59" fmla="*/ 3449 w 10000"/>
                  <a:gd name="connsiteY59" fmla="*/ 1182 h 10000"/>
                  <a:gd name="connsiteX60" fmla="*/ 3432 w 10000"/>
                  <a:gd name="connsiteY60" fmla="*/ 1192 h 10000"/>
                  <a:gd name="connsiteX61" fmla="*/ 3454 w 10000"/>
                  <a:gd name="connsiteY61" fmla="*/ 1205 h 10000"/>
                  <a:gd name="connsiteX62" fmla="*/ 3463 w 10000"/>
                  <a:gd name="connsiteY62" fmla="*/ 1205 h 10000"/>
                  <a:gd name="connsiteX63" fmla="*/ 3488 w 10000"/>
                  <a:gd name="connsiteY63" fmla="*/ 1205 h 10000"/>
                  <a:gd name="connsiteX64" fmla="*/ 3488 w 10000"/>
                  <a:gd name="connsiteY64" fmla="*/ 1218 h 10000"/>
                  <a:gd name="connsiteX65" fmla="*/ 3493 w 10000"/>
                  <a:gd name="connsiteY65" fmla="*/ 1247 h 10000"/>
                  <a:gd name="connsiteX66" fmla="*/ 3512 w 10000"/>
                  <a:gd name="connsiteY66" fmla="*/ 1247 h 10000"/>
                  <a:gd name="connsiteX67" fmla="*/ 3518 w 10000"/>
                  <a:gd name="connsiteY67" fmla="*/ 1250 h 10000"/>
                  <a:gd name="connsiteX68" fmla="*/ 3521 w 10000"/>
                  <a:gd name="connsiteY68" fmla="*/ 1276 h 10000"/>
                  <a:gd name="connsiteX69" fmla="*/ 3543 w 10000"/>
                  <a:gd name="connsiteY69" fmla="*/ 1295 h 10000"/>
                  <a:gd name="connsiteX70" fmla="*/ 3546 w 10000"/>
                  <a:gd name="connsiteY70" fmla="*/ 1305 h 10000"/>
                  <a:gd name="connsiteX71" fmla="*/ 3543 w 10000"/>
                  <a:gd name="connsiteY71" fmla="*/ 1315 h 10000"/>
                  <a:gd name="connsiteX72" fmla="*/ 3543 w 10000"/>
                  <a:gd name="connsiteY72" fmla="*/ 1331 h 10000"/>
                  <a:gd name="connsiteX73" fmla="*/ 3554 w 10000"/>
                  <a:gd name="connsiteY73" fmla="*/ 1324 h 10000"/>
                  <a:gd name="connsiteX74" fmla="*/ 3560 w 10000"/>
                  <a:gd name="connsiteY74" fmla="*/ 1331 h 10000"/>
                  <a:gd name="connsiteX75" fmla="*/ 3582 w 10000"/>
                  <a:gd name="connsiteY75" fmla="*/ 1344 h 10000"/>
                  <a:gd name="connsiteX76" fmla="*/ 3598 w 10000"/>
                  <a:gd name="connsiteY76" fmla="*/ 1380 h 10000"/>
                  <a:gd name="connsiteX77" fmla="*/ 3607 w 10000"/>
                  <a:gd name="connsiteY77" fmla="*/ 1389 h 10000"/>
                  <a:gd name="connsiteX78" fmla="*/ 3623 w 10000"/>
                  <a:gd name="connsiteY78" fmla="*/ 1409 h 10000"/>
                  <a:gd name="connsiteX79" fmla="*/ 3634 w 10000"/>
                  <a:gd name="connsiteY79" fmla="*/ 1438 h 10000"/>
                  <a:gd name="connsiteX80" fmla="*/ 3632 w 10000"/>
                  <a:gd name="connsiteY80" fmla="*/ 1454 h 10000"/>
                  <a:gd name="connsiteX81" fmla="*/ 3618 w 10000"/>
                  <a:gd name="connsiteY81" fmla="*/ 1438 h 10000"/>
                  <a:gd name="connsiteX82" fmla="*/ 3598 w 10000"/>
                  <a:gd name="connsiteY82" fmla="*/ 1428 h 10000"/>
                  <a:gd name="connsiteX83" fmla="*/ 3582 w 10000"/>
                  <a:gd name="connsiteY83" fmla="*/ 1402 h 10000"/>
                  <a:gd name="connsiteX84" fmla="*/ 3562 w 10000"/>
                  <a:gd name="connsiteY84" fmla="*/ 1399 h 10000"/>
                  <a:gd name="connsiteX85" fmla="*/ 3546 w 10000"/>
                  <a:gd name="connsiteY85" fmla="*/ 1383 h 10000"/>
                  <a:gd name="connsiteX86" fmla="*/ 3510 w 10000"/>
                  <a:gd name="connsiteY86" fmla="*/ 1360 h 10000"/>
                  <a:gd name="connsiteX87" fmla="*/ 3485 w 10000"/>
                  <a:gd name="connsiteY87" fmla="*/ 1344 h 10000"/>
                  <a:gd name="connsiteX88" fmla="*/ 3454 w 10000"/>
                  <a:gd name="connsiteY88" fmla="*/ 1334 h 10000"/>
                  <a:gd name="connsiteX89" fmla="*/ 3429 w 10000"/>
                  <a:gd name="connsiteY89" fmla="*/ 1315 h 10000"/>
                  <a:gd name="connsiteX90" fmla="*/ 3416 w 10000"/>
                  <a:gd name="connsiteY90" fmla="*/ 1308 h 10000"/>
                  <a:gd name="connsiteX91" fmla="*/ 3399 w 10000"/>
                  <a:gd name="connsiteY91" fmla="*/ 1305 h 10000"/>
                  <a:gd name="connsiteX92" fmla="*/ 3382 w 10000"/>
                  <a:gd name="connsiteY92" fmla="*/ 1286 h 10000"/>
                  <a:gd name="connsiteX93" fmla="*/ 3380 w 10000"/>
                  <a:gd name="connsiteY93" fmla="*/ 1266 h 10000"/>
                  <a:gd name="connsiteX94" fmla="*/ 3388 w 10000"/>
                  <a:gd name="connsiteY94" fmla="*/ 1256 h 10000"/>
                  <a:gd name="connsiteX95" fmla="*/ 3407 w 10000"/>
                  <a:gd name="connsiteY95" fmla="*/ 1256 h 10000"/>
                  <a:gd name="connsiteX96" fmla="*/ 3396 w 10000"/>
                  <a:gd name="connsiteY96" fmla="*/ 1227 h 10000"/>
                  <a:gd name="connsiteX97" fmla="*/ 3382 w 10000"/>
                  <a:gd name="connsiteY97" fmla="*/ 1227 h 10000"/>
                  <a:gd name="connsiteX98" fmla="*/ 3360 w 10000"/>
                  <a:gd name="connsiteY98" fmla="*/ 1221 h 10000"/>
                  <a:gd name="connsiteX99" fmla="*/ 3349 w 10000"/>
                  <a:gd name="connsiteY99" fmla="*/ 1231 h 10000"/>
                  <a:gd name="connsiteX100" fmla="*/ 3352 w 10000"/>
                  <a:gd name="connsiteY100" fmla="*/ 1247 h 10000"/>
                  <a:gd name="connsiteX101" fmla="*/ 3341 w 10000"/>
                  <a:gd name="connsiteY101" fmla="*/ 1237 h 10000"/>
                  <a:gd name="connsiteX102" fmla="*/ 3335 w 10000"/>
                  <a:gd name="connsiteY102" fmla="*/ 1231 h 10000"/>
                  <a:gd name="connsiteX103" fmla="*/ 3307 w 10000"/>
                  <a:gd name="connsiteY103" fmla="*/ 1227 h 10000"/>
                  <a:gd name="connsiteX104" fmla="*/ 3294 w 10000"/>
                  <a:gd name="connsiteY104" fmla="*/ 1221 h 10000"/>
                  <a:gd name="connsiteX105" fmla="*/ 3271 w 10000"/>
                  <a:gd name="connsiteY105" fmla="*/ 1211 h 10000"/>
                  <a:gd name="connsiteX106" fmla="*/ 3252 w 10000"/>
                  <a:gd name="connsiteY106" fmla="*/ 1195 h 10000"/>
                  <a:gd name="connsiteX107" fmla="*/ 3235 w 10000"/>
                  <a:gd name="connsiteY107" fmla="*/ 1195 h 10000"/>
                  <a:gd name="connsiteX108" fmla="*/ 3235 w 10000"/>
                  <a:gd name="connsiteY108" fmla="*/ 1205 h 10000"/>
                  <a:gd name="connsiteX109" fmla="*/ 3219 w 10000"/>
                  <a:gd name="connsiteY109" fmla="*/ 1231 h 10000"/>
                  <a:gd name="connsiteX110" fmla="*/ 3213 w 10000"/>
                  <a:gd name="connsiteY110" fmla="*/ 1231 h 10000"/>
                  <a:gd name="connsiteX111" fmla="*/ 3183 w 10000"/>
                  <a:gd name="connsiteY111" fmla="*/ 1221 h 10000"/>
                  <a:gd name="connsiteX112" fmla="*/ 3175 w 10000"/>
                  <a:gd name="connsiteY112" fmla="*/ 1227 h 10000"/>
                  <a:gd name="connsiteX113" fmla="*/ 3163 w 10000"/>
                  <a:gd name="connsiteY113" fmla="*/ 1237 h 10000"/>
                  <a:gd name="connsiteX114" fmla="*/ 3158 w 10000"/>
                  <a:gd name="connsiteY114" fmla="*/ 1260 h 10000"/>
                  <a:gd name="connsiteX115" fmla="*/ 3158 w 10000"/>
                  <a:gd name="connsiteY115" fmla="*/ 1276 h 10000"/>
                  <a:gd name="connsiteX116" fmla="*/ 3163 w 10000"/>
                  <a:gd name="connsiteY116" fmla="*/ 1295 h 10000"/>
                  <a:gd name="connsiteX117" fmla="*/ 3166 w 10000"/>
                  <a:gd name="connsiteY117" fmla="*/ 1308 h 10000"/>
                  <a:gd name="connsiteX118" fmla="*/ 3158 w 10000"/>
                  <a:gd name="connsiteY118" fmla="*/ 1315 h 10000"/>
                  <a:gd name="connsiteX119" fmla="*/ 3133 w 10000"/>
                  <a:gd name="connsiteY119" fmla="*/ 1299 h 10000"/>
                  <a:gd name="connsiteX120" fmla="*/ 3114 w 10000"/>
                  <a:gd name="connsiteY120" fmla="*/ 1276 h 10000"/>
                  <a:gd name="connsiteX121" fmla="*/ 3078 w 10000"/>
                  <a:gd name="connsiteY121" fmla="*/ 1240 h 10000"/>
                  <a:gd name="connsiteX122" fmla="*/ 3044 w 10000"/>
                  <a:gd name="connsiteY122" fmla="*/ 1227 h 10000"/>
                  <a:gd name="connsiteX123" fmla="*/ 3033 w 10000"/>
                  <a:gd name="connsiteY123" fmla="*/ 1231 h 10000"/>
                  <a:gd name="connsiteX124" fmla="*/ 3036 w 10000"/>
                  <a:gd name="connsiteY124" fmla="*/ 1256 h 10000"/>
                  <a:gd name="connsiteX125" fmla="*/ 3044 w 10000"/>
                  <a:gd name="connsiteY125" fmla="*/ 1266 h 10000"/>
                  <a:gd name="connsiteX126" fmla="*/ 3044 w 10000"/>
                  <a:gd name="connsiteY126" fmla="*/ 1276 h 10000"/>
                  <a:gd name="connsiteX127" fmla="*/ 3036 w 10000"/>
                  <a:gd name="connsiteY127" fmla="*/ 1276 h 10000"/>
                  <a:gd name="connsiteX128" fmla="*/ 3028 w 10000"/>
                  <a:gd name="connsiteY128" fmla="*/ 1266 h 10000"/>
                  <a:gd name="connsiteX129" fmla="*/ 3025 w 10000"/>
                  <a:gd name="connsiteY129" fmla="*/ 1256 h 10000"/>
                  <a:gd name="connsiteX130" fmla="*/ 3008 w 10000"/>
                  <a:gd name="connsiteY130" fmla="*/ 1205 h 10000"/>
                  <a:gd name="connsiteX131" fmla="*/ 3000 w 10000"/>
                  <a:gd name="connsiteY131" fmla="*/ 1192 h 10000"/>
                  <a:gd name="connsiteX132" fmla="*/ 2994 w 10000"/>
                  <a:gd name="connsiteY132" fmla="*/ 1176 h 10000"/>
                  <a:gd name="connsiteX133" fmla="*/ 2986 w 10000"/>
                  <a:gd name="connsiteY133" fmla="*/ 1182 h 10000"/>
                  <a:gd name="connsiteX134" fmla="*/ 2981 w 10000"/>
                  <a:gd name="connsiteY134" fmla="*/ 1192 h 10000"/>
                  <a:gd name="connsiteX135" fmla="*/ 2970 w 10000"/>
                  <a:gd name="connsiteY135" fmla="*/ 1201 h 10000"/>
                  <a:gd name="connsiteX136" fmla="*/ 2956 w 10000"/>
                  <a:gd name="connsiteY136" fmla="*/ 1218 h 10000"/>
                  <a:gd name="connsiteX137" fmla="*/ 2939 w 10000"/>
                  <a:gd name="connsiteY137" fmla="*/ 1240 h 10000"/>
                  <a:gd name="connsiteX138" fmla="*/ 2928 w 10000"/>
                  <a:gd name="connsiteY138" fmla="*/ 1247 h 10000"/>
                  <a:gd name="connsiteX139" fmla="*/ 2922 w 10000"/>
                  <a:gd name="connsiteY139" fmla="*/ 1250 h 10000"/>
                  <a:gd name="connsiteX140" fmla="*/ 2911 w 10000"/>
                  <a:gd name="connsiteY140" fmla="*/ 1250 h 10000"/>
                  <a:gd name="connsiteX141" fmla="*/ 2884 w 10000"/>
                  <a:gd name="connsiteY141" fmla="*/ 1247 h 10000"/>
                  <a:gd name="connsiteX142" fmla="*/ 2864 w 10000"/>
                  <a:gd name="connsiteY142" fmla="*/ 1237 h 10000"/>
                  <a:gd name="connsiteX143" fmla="*/ 2848 w 10000"/>
                  <a:gd name="connsiteY143" fmla="*/ 1231 h 10000"/>
                  <a:gd name="connsiteX144" fmla="*/ 2834 w 10000"/>
                  <a:gd name="connsiteY144" fmla="*/ 1227 h 10000"/>
                  <a:gd name="connsiteX145" fmla="*/ 2831 w 10000"/>
                  <a:gd name="connsiteY145" fmla="*/ 1227 h 10000"/>
                  <a:gd name="connsiteX146" fmla="*/ 2831 w 10000"/>
                  <a:gd name="connsiteY146" fmla="*/ 1221 h 10000"/>
                  <a:gd name="connsiteX147" fmla="*/ 2825 w 10000"/>
                  <a:gd name="connsiteY147" fmla="*/ 1205 h 10000"/>
                  <a:gd name="connsiteX148" fmla="*/ 2823 w 10000"/>
                  <a:gd name="connsiteY148" fmla="*/ 1192 h 10000"/>
                  <a:gd name="connsiteX149" fmla="*/ 2817 w 10000"/>
                  <a:gd name="connsiteY149" fmla="*/ 1182 h 10000"/>
                  <a:gd name="connsiteX150" fmla="*/ 2814 w 10000"/>
                  <a:gd name="connsiteY150" fmla="*/ 1176 h 10000"/>
                  <a:gd name="connsiteX151" fmla="*/ 2792 w 10000"/>
                  <a:gd name="connsiteY151" fmla="*/ 1172 h 10000"/>
                  <a:gd name="connsiteX152" fmla="*/ 2759 w 10000"/>
                  <a:gd name="connsiteY152" fmla="*/ 1156 h 10000"/>
                  <a:gd name="connsiteX153" fmla="*/ 2734 w 10000"/>
                  <a:gd name="connsiteY153" fmla="*/ 1143 h 10000"/>
                  <a:gd name="connsiteX154" fmla="*/ 2695 w 10000"/>
                  <a:gd name="connsiteY154" fmla="*/ 1124 h 10000"/>
                  <a:gd name="connsiteX155" fmla="*/ 2670 w 10000"/>
                  <a:gd name="connsiteY155" fmla="*/ 1108 h 10000"/>
                  <a:gd name="connsiteX156" fmla="*/ 2645 w 10000"/>
                  <a:gd name="connsiteY156" fmla="*/ 1091 h 10000"/>
                  <a:gd name="connsiteX157" fmla="*/ 2618 w 10000"/>
                  <a:gd name="connsiteY157" fmla="*/ 1088 h 10000"/>
                  <a:gd name="connsiteX158" fmla="*/ 2576 w 10000"/>
                  <a:gd name="connsiteY158" fmla="*/ 1088 h 10000"/>
                  <a:gd name="connsiteX159" fmla="*/ 2551 w 10000"/>
                  <a:gd name="connsiteY159" fmla="*/ 1091 h 10000"/>
                  <a:gd name="connsiteX160" fmla="*/ 2521 w 10000"/>
                  <a:gd name="connsiteY160" fmla="*/ 1098 h 10000"/>
                  <a:gd name="connsiteX161" fmla="*/ 2493 w 10000"/>
                  <a:gd name="connsiteY161" fmla="*/ 1104 h 10000"/>
                  <a:gd name="connsiteX162" fmla="*/ 2468 w 10000"/>
                  <a:gd name="connsiteY162" fmla="*/ 1108 h 10000"/>
                  <a:gd name="connsiteX163" fmla="*/ 2404 w 10000"/>
                  <a:gd name="connsiteY163" fmla="*/ 1124 h 10000"/>
                  <a:gd name="connsiteX164" fmla="*/ 2366 w 10000"/>
                  <a:gd name="connsiteY164" fmla="*/ 1133 h 10000"/>
                  <a:gd name="connsiteX165" fmla="*/ 2346 w 10000"/>
                  <a:gd name="connsiteY165" fmla="*/ 1137 h 10000"/>
                  <a:gd name="connsiteX166" fmla="*/ 2294 w 10000"/>
                  <a:gd name="connsiteY166" fmla="*/ 1146 h 10000"/>
                  <a:gd name="connsiteX167" fmla="*/ 2249 w 10000"/>
                  <a:gd name="connsiteY167" fmla="*/ 1156 h 10000"/>
                  <a:gd name="connsiteX168" fmla="*/ 2230 w 10000"/>
                  <a:gd name="connsiteY168" fmla="*/ 1156 h 10000"/>
                  <a:gd name="connsiteX169" fmla="*/ 2222 w 10000"/>
                  <a:gd name="connsiteY169" fmla="*/ 1163 h 10000"/>
                  <a:gd name="connsiteX170" fmla="*/ 2194 w 10000"/>
                  <a:gd name="connsiteY170" fmla="*/ 1163 h 10000"/>
                  <a:gd name="connsiteX171" fmla="*/ 2172 w 10000"/>
                  <a:gd name="connsiteY171" fmla="*/ 1163 h 10000"/>
                  <a:gd name="connsiteX172" fmla="*/ 2147 w 10000"/>
                  <a:gd name="connsiteY172" fmla="*/ 1166 h 10000"/>
                  <a:gd name="connsiteX173" fmla="*/ 2108 w 10000"/>
                  <a:gd name="connsiteY173" fmla="*/ 1166 h 10000"/>
                  <a:gd name="connsiteX174" fmla="*/ 2083 w 10000"/>
                  <a:gd name="connsiteY174" fmla="*/ 1156 h 10000"/>
                  <a:gd name="connsiteX175" fmla="*/ 2042 w 10000"/>
                  <a:gd name="connsiteY175" fmla="*/ 1143 h 10000"/>
                  <a:gd name="connsiteX176" fmla="*/ 2011 w 10000"/>
                  <a:gd name="connsiteY176" fmla="*/ 1143 h 10000"/>
                  <a:gd name="connsiteX177" fmla="*/ 1994 w 10000"/>
                  <a:gd name="connsiteY177" fmla="*/ 1146 h 10000"/>
                  <a:gd name="connsiteX178" fmla="*/ 1967 w 10000"/>
                  <a:gd name="connsiteY178" fmla="*/ 1156 h 10000"/>
                  <a:gd name="connsiteX179" fmla="*/ 1903 w 10000"/>
                  <a:gd name="connsiteY179" fmla="*/ 1176 h 10000"/>
                  <a:gd name="connsiteX180" fmla="*/ 1873 w 10000"/>
                  <a:gd name="connsiteY180" fmla="*/ 1182 h 10000"/>
                  <a:gd name="connsiteX181" fmla="*/ 1850 w 10000"/>
                  <a:gd name="connsiteY181" fmla="*/ 1185 h 10000"/>
                  <a:gd name="connsiteX182" fmla="*/ 1842 w 10000"/>
                  <a:gd name="connsiteY182" fmla="*/ 1192 h 10000"/>
                  <a:gd name="connsiteX183" fmla="*/ 1823 w 10000"/>
                  <a:gd name="connsiteY183" fmla="*/ 1195 h 10000"/>
                  <a:gd name="connsiteX184" fmla="*/ 1814 w 10000"/>
                  <a:gd name="connsiteY184" fmla="*/ 1201 h 10000"/>
                  <a:gd name="connsiteX185" fmla="*/ 1792 w 10000"/>
                  <a:gd name="connsiteY185" fmla="*/ 1218 h 10000"/>
                  <a:gd name="connsiteX186" fmla="*/ 1767 w 10000"/>
                  <a:gd name="connsiteY186" fmla="*/ 1231 h 10000"/>
                  <a:gd name="connsiteX187" fmla="*/ 1717 w 10000"/>
                  <a:gd name="connsiteY187" fmla="*/ 1266 h 10000"/>
                  <a:gd name="connsiteX188" fmla="*/ 1695 w 10000"/>
                  <a:gd name="connsiteY188" fmla="*/ 1279 h 10000"/>
                  <a:gd name="connsiteX189" fmla="*/ 1654 w 10000"/>
                  <a:gd name="connsiteY189" fmla="*/ 1308 h 10000"/>
                  <a:gd name="connsiteX190" fmla="*/ 1620 w 10000"/>
                  <a:gd name="connsiteY190" fmla="*/ 1334 h 10000"/>
                  <a:gd name="connsiteX191" fmla="*/ 1590 w 10000"/>
                  <a:gd name="connsiteY191" fmla="*/ 1360 h 10000"/>
                  <a:gd name="connsiteX192" fmla="*/ 1565 w 10000"/>
                  <a:gd name="connsiteY192" fmla="*/ 1380 h 10000"/>
                  <a:gd name="connsiteX193" fmla="*/ 1532 w 10000"/>
                  <a:gd name="connsiteY193" fmla="*/ 1402 h 10000"/>
                  <a:gd name="connsiteX194" fmla="*/ 1501 w 10000"/>
                  <a:gd name="connsiteY194" fmla="*/ 1418 h 10000"/>
                  <a:gd name="connsiteX195" fmla="*/ 1460 w 10000"/>
                  <a:gd name="connsiteY195" fmla="*/ 1438 h 10000"/>
                  <a:gd name="connsiteX196" fmla="*/ 1435 w 10000"/>
                  <a:gd name="connsiteY196" fmla="*/ 1454 h 10000"/>
                  <a:gd name="connsiteX197" fmla="*/ 1421 w 10000"/>
                  <a:gd name="connsiteY197" fmla="*/ 1464 h 10000"/>
                  <a:gd name="connsiteX198" fmla="*/ 1380 w 10000"/>
                  <a:gd name="connsiteY198" fmla="*/ 1473 h 10000"/>
                  <a:gd name="connsiteX199" fmla="*/ 1324 w 10000"/>
                  <a:gd name="connsiteY199" fmla="*/ 1477 h 10000"/>
                  <a:gd name="connsiteX200" fmla="*/ 1274 w 10000"/>
                  <a:gd name="connsiteY200" fmla="*/ 1483 h 10000"/>
                  <a:gd name="connsiteX201" fmla="*/ 1244 w 10000"/>
                  <a:gd name="connsiteY201" fmla="*/ 1486 h 10000"/>
                  <a:gd name="connsiteX202" fmla="*/ 1233 w 10000"/>
                  <a:gd name="connsiteY202" fmla="*/ 1486 h 10000"/>
                  <a:gd name="connsiteX203" fmla="*/ 1197 w 10000"/>
                  <a:gd name="connsiteY203" fmla="*/ 1493 h 10000"/>
                  <a:gd name="connsiteX204" fmla="*/ 1180 w 10000"/>
                  <a:gd name="connsiteY204" fmla="*/ 1496 h 10000"/>
                  <a:gd name="connsiteX205" fmla="*/ 1169 w 10000"/>
                  <a:gd name="connsiteY205" fmla="*/ 1496 h 10000"/>
                  <a:gd name="connsiteX206" fmla="*/ 1161 w 10000"/>
                  <a:gd name="connsiteY206" fmla="*/ 1503 h 10000"/>
                  <a:gd name="connsiteX207" fmla="*/ 1155 w 10000"/>
                  <a:gd name="connsiteY207" fmla="*/ 1503 h 10000"/>
                  <a:gd name="connsiteX208" fmla="*/ 501 w 10000"/>
                  <a:gd name="connsiteY208" fmla="*/ 2277 h 10000"/>
                  <a:gd name="connsiteX209" fmla="*/ 396 w 10000"/>
                  <a:gd name="connsiteY209" fmla="*/ 2532 h 10000"/>
                  <a:gd name="connsiteX210" fmla="*/ 324 w 10000"/>
                  <a:gd name="connsiteY210" fmla="*/ 2759 h 10000"/>
                  <a:gd name="connsiteX211" fmla="*/ 274 w 10000"/>
                  <a:gd name="connsiteY211" fmla="*/ 2866 h 10000"/>
                  <a:gd name="connsiteX212" fmla="*/ 202 w 10000"/>
                  <a:gd name="connsiteY212" fmla="*/ 3008 h 10000"/>
                  <a:gd name="connsiteX213" fmla="*/ 211 w 10000"/>
                  <a:gd name="connsiteY213" fmla="*/ 3177 h 10000"/>
                  <a:gd name="connsiteX214" fmla="*/ 235 w 10000"/>
                  <a:gd name="connsiteY214" fmla="*/ 3368 h 10000"/>
                  <a:gd name="connsiteX215" fmla="*/ 266 w 10000"/>
                  <a:gd name="connsiteY215" fmla="*/ 3595 h 10000"/>
                  <a:gd name="connsiteX216" fmla="*/ 299 w 10000"/>
                  <a:gd name="connsiteY216" fmla="*/ 3831 h 10000"/>
                  <a:gd name="connsiteX217" fmla="*/ 305 w 10000"/>
                  <a:gd name="connsiteY217" fmla="*/ 3863 h 10000"/>
                  <a:gd name="connsiteX218" fmla="*/ 341 w 10000"/>
                  <a:gd name="connsiteY218" fmla="*/ 3941 h 10000"/>
                  <a:gd name="connsiteX219" fmla="*/ 186 w 10000"/>
                  <a:gd name="connsiteY219" fmla="*/ 3935 h 10000"/>
                  <a:gd name="connsiteX220" fmla="*/ 30 w 10000"/>
                  <a:gd name="connsiteY220" fmla="*/ 3925 h 10000"/>
                  <a:gd name="connsiteX221" fmla="*/ 0 w 10000"/>
                  <a:gd name="connsiteY221" fmla="*/ 4054 h 10000"/>
                  <a:gd name="connsiteX222" fmla="*/ 14 w 10000"/>
                  <a:gd name="connsiteY222" fmla="*/ 4152 h 10000"/>
                  <a:gd name="connsiteX223" fmla="*/ 22 w 10000"/>
                  <a:gd name="connsiteY223" fmla="*/ 4242 h 10000"/>
                  <a:gd name="connsiteX224" fmla="*/ 30 w 10000"/>
                  <a:gd name="connsiteY224" fmla="*/ 4291 h 10000"/>
                  <a:gd name="connsiteX225" fmla="*/ 102 w 10000"/>
                  <a:gd name="connsiteY225" fmla="*/ 4271 h 10000"/>
                  <a:gd name="connsiteX226" fmla="*/ 155 w 10000"/>
                  <a:gd name="connsiteY226" fmla="*/ 4262 h 10000"/>
                  <a:gd name="connsiteX227" fmla="*/ 410 w 10000"/>
                  <a:gd name="connsiteY227" fmla="*/ 4255 h 10000"/>
                  <a:gd name="connsiteX228" fmla="*/ 418 w 10000"/>
                  <a:gd name="connsiteY228" fmla="*/ 4385 h 10000"/>
                  <a:gd name="connsiteX229" fmla="*/ 429 w 10000"/>
                  <a:gd name="connsiteY229" fmla="*/ 4543 h 10000"/>
                  <a:gd name="connsiteX230" fmla="*/ 443 w 10000"/>
                  <a:gd name="connsiteY230" fmla="*/ 4585 h 10000"/>
                  <a:gd name="connsiteX231" fmla="*/ 465 w 10000"/>
                  <a:gd name="connsiteY231" fmla="*/ 4611 h 10000"/>
                  <a:gd name="connsiteX232" fmla="*/ 468 w 10000"/>
                  <a:gd name="connsiteY232" fmla="*/ 4621 h 10000"/>
                  <a:gd name="connsiteX233" fmla="*/ 474 w 10000"/>
                  <a:gd name="connsiteY233" fmla="*/ 4679 h 10000"/>
                  <a:gd name="connsiteX234" fmla="*/ 554 w 10000"/>
                  <a:gd name="connsiteY234" fmla="*/ 4738 h 10000"/>
                  <a:gd name="connsiteX235" fmla="*/ 637 w 10000"/>
                  <a:gd name="connsiteY235" fmla="*/ 4809 h 10000"/>
                  <a:gd name="connsiteX236" fmla="*/ 704 w 10000"/>
                  <a:gd name="connsiteY236" fmla="*/ 4851 h 10000"/>
                  <a:gd name="connsiteX237" fmla="*/ 740 w 10000"/>
                  <a:gd name="connsiteY237" fmla="*/ 4893 h 10000"/>
                  <a:gd name="connsiteX238" fmla="*/ 756 w 10000"/>
                  <a:gd name="connsiteY238" fmla="*/ 4896 h 10000"/>
                  <a:gd name="connsiteX239" fmla="*/ 767 w 10000"/>
                  <a:gd name="connsiteY239" fmla="*/ 4880 h 10000"/>
                  <a:gd name="connsiteX240" fmla="*/ 806 w 10000"/>
                  <a:gd name="connsiteY240" fmla="*/ 4945 h 10000"/>
                  <a:gd name="connsiteX241" fmla="*/ 886 w 10000"/>
                  <a:gd name="connsiteY241" fmla="*/ 5078 h 10000"/>
                  <a:gd name="connsiteX242" fmla="*/ 911 w 10000"/>
                  <a:gd name="connsiteY242" fmla="*/ 5130 h 10000"/>
                  <a:gd name="connsiteX243" fmla="*/ 920 w 10000"/>
                  <a:gd name="connsiteY243" fmla="*/ 5191 h 10000"/>
                  <a:gd name="connsiteX244" fmla="*/ 920 w 10000"/>
                  <a:gd name="connsiteY244" fmla="*/ 5220 h 10000"/>
                  <a:gd name="connsiteX245" fmla="*/ 911 w 10000"/>
                  <a:gd name="connsiteY245" fmla="*/ 5314 h 10000"/>
                  <a:gd name="connsiteX246" fmla="*/ 898 w 10000"/>
                  <a:gd name="connsiteY246" fmla="*/ 5369 h 10000"/>
                  <a:gd name="connsiteX247" fmla="*/ 895 w 10000"/>
                  <a:gd name="connsiteY247" fmla="*/ 5385 h 10000"/>
                  <a:gd name="connsiteX248" fmla="*/ 895 w 10000"/>
                  <a:gd name="connsiteY248" fmla="*/ 5405 h 10000"/>
                  <a:gd name="connsiteX249" fmla="*/ 898 w 10000"/>
                  <a:gd name="connsiteY249" fmla="*/ 5434 h 10000"/>
                  <a:gd name="connsiteX250" fmla="*/ 911 w 10000"/>
                  <a:gd name="connsiteY250" fmla="*/ 5463 h 10000"/>
                  <a:gd name="connsiteX251" fmla="*/ 920 w 10000"/>
                  <a:gd name="connsiteY251" fmla="*/ 5492 h 10000"/>
                  <a:gd name="connsiteX252" fmla="*/ 934 w 10000"/>
                  <a:gd name="connsiteY252" fmla="*/ 5518 h 10000"/>
                  <a:gd name="connsiteX253" fmla="*/ 1169 w 10000"/>
                  <a:gd name="connsiteY253" fmla="*/ 5738 h 10000"/>
                  <a:gd name="connsiteX254" fmla="*/ 1188 w 10000"/>
                  <a:gd name="connsiteY254" fmla="*/ 5755 h 10000"/>
                  <a:gd name="connsiteX255" fmla="*/ 1216 w 10000"/>
                  <a:gd name="connsiteY255" fmla="*/ 5758 h 10000"/>
                  <a:gd name="connsiteX256" fmla="*/ 1313 w 10000"/>
                  <a:gd name="connsiteY256" fmla="*/ 5774 h 10000"/>
                  <a:gd name="connsiteX257" fmla="*/ 1349 w 10000"/>
                  <a:gd name="connsiteY257" fmla="*/ 5787 h 10000"/>
                  <a:gd name="connsiteX258" fmla="*/ 1393 w 10000"/>
                  <a:gd name="connsiteY258" fmla="*/ 5793 h 10000"/>
                  <a:gd name="connsiteX259" fmla="*/ 1393 w 10000"/>
                  <a:gd name="connsiteY259" fmla="*/ 5797 h 10000"/>
                  <a:gd name="connsiteX260" fmla="*/ 1421 w 10000"/>
                  <a:gd name="connsiteY260" fmla="*/ 5810 h 10000"/>
                  <a:gd name="connsiteX261" fmla="*/ 1446 w 10000"/>
                  <a:gd name="connsiteY261" fmla="*/ 5829 h 10000"/>
                  <a:gd name="connsiteX262" fmla="*/ 1460 w 10000"/>
                  <a:gd name="connsiteY262" fmla="*/ 5842 h 10000"/>
                  <a:gd name="connsiteX263" fmla="*/ 1476 w 10000"/>
                  <a:gd name="connsiteY263" fmla="*/ 5848 h 10000"/>
                  <a:gd name="connsiteX264" fmla="*/ 1501 w 10000"/>
                  <a:gd name="connsiteY264" fmla="*/ 5852 h 10000"/>
                  <a:gd name="connsiteX265" fmla="*/ 1532 w 10000"/>
                  <a:gd name="connsiteY265" fmla="*/ 5887 h 10000"/>
                  <a:gd name="connsiteX266" fmla="*/ 1565 w 10000"/>
                  <a:gd name="connsiteY266" fmla="*/ 5942 h 10000"/>
                  <a:gd name="connsiteX267" fmla="*/ 1587 w 10000"/>
                  <a:gd name="connsiteY267" fmla="*/ 5972 h 10000"/>
                  <a:gd name="connsiteX268" fmla="*/ 1612 w 10000"/>
                  <a:gd name="connsiteY268" fmla="*/ 5955 h 10000"/>
                  <a:gd name="connsiteX269" fmla="*/ 1679 w 10000"/>
                  <a:gd name="connsiteY269" fmla="*/ 6049 h 10000"/>
                  <a:gd name="connsiteX270" fmla="*/ 1720 w 10000"/>
                  <a:gd name="connsiteY270" fmla="*/ 6108 h 10000"/>
                  <a:gd name="connsiteX271" fmla="*/ 1751 w 10000"/>
                  <a:gd name="connsiteY271" fmla="*/ 6133 h 10000"/>
                  <a:gd name="connsiteX272" fmla="*/ 1792 w 10000"/>
                  <a:gd name="connsiteY272" fmla="*/ 6169 h 10000"/>
                  <a:gd name="connsiteX273" fmla="*/ 1801 w 10000"/>
                  <a:gd name="connsiteY273" fmla="*/ 6172 h 10000"/>
                  <a:gd name="connsiteX274" fmla="*/ 1814 w 10000"/>
                  <a:gd name="connsiteY274" fmla="*/ 6286 h 10000"/>
                  <a:gd name="connsiteX275" fmla="*/ 1817 w 10000"/>
                  <a:gd name="connsiteY275" fmla="*/ 6331 h 10000"/>
                  <a:gd name="connsiteX276" fmla="*/ 1809 w 10000"/>
                  <a:gd name="connsiteY276" fmla="*/ 6444 h 10000"/>
                  <a:gd name="connsiteX277" fmla="*/ 1801 w 10000"/>
                  <a:gd name="connsiteY277" fmla="*/ 6499 h 10000"/>
                  <a:gd name="connsiteX278" fmla="*/ 1781 w 10000"/>
                  <a:gd name="connsiteY278" fmla="*/ 6522 h 10000"/>
                  <a:gd name="connsiteX279" fmla="*/ 1773 w 10000"/>
                  <a:gd name="connsiteY279" fmla="*/ 6541 h 10000"/>
                  <a:gd name="connsiteX280" fmla="*/ 1762 w 10000"/>
                  <a:gd name="connsiteY280" fmla="*/ 6571 h 10000"/>
                  <a:gd name="connsiteX281" fmla="*/ 1767 w 10000"/>
                  <a:gd name="connsiteY281" fmla="*/ 6622 h 10000"/>
                  <a:gd name="connsiteX282" fmla="*/ 1767 w 10000"/>
                  <a:gd name="connsiteY282" fmla="*/ 6665 h 10000"/>
                  <a:gd name="connsiteX283" fmla="*/ 1767 w 10000"/>
                  <a:gd name="connsiteY283" fmla="*/ 6694 h 10000"/>
                  <a:gd name="connsiteX284" fmla="*/ 1776 w 10000"/>
                  <a:gd name="connsiteY284" fmla="*/ 6726 h 10000"/>
                  <a:gd name="connsiteX285" fmla="*/ 1776 w 10000"/>
                  <a:gd name="connsiteY285" fmla="*/ 6745 h 10000"/>
                  <a:gd name="connsiteX286" fmla="*/ 1767 w 10000"/>
                  <a:gd name="connsiteY286" fmla="*/ 6765 h 10000"/>
                  <a:gd name="connsiteX287" fmla="*/ 1762 w 10000"/>
                  <a:gd name="connsiteY287" fmla="*/ 6804 h 10000"/>
                  <a:gd name="connsiteX288" fmla="*/ 1753 w 10000"/>
                  <a:gd name="connsiteY288" fmla="*/ 6839 h 10000"/>
                  <a:gd name="connsiteX289" fmla="*/ 1742 w 10000"/>
                  <a:gd name="connsiteY289" fmla="*/ 6849 h 10000"/>
                  <a:gd name="connsiteX290" fmla="*/ 1726 w 10000"/>
                  <a:gd name="connsiteY290" fmla="*/ 6849 h 10000"/>
                  <a:gd name="connsiteX291" fmla="*/ 1712 w 10000"/>
                  <a:gd name="connsiteY291" fmla="*/ 6852 h 10000"/>
                  <a:gd name="connsiteX292" fmla="*/ 1640 w 10000"/>
                  <a:gd name="connsiteY292" fmla="*/ 6953 h 10000"/>
                  <a:gd name="connsiteX293" fmla="*/ 1493 w 10000"/>
                  <a:gd name="connsiteY293" fmla="*/ 7105 h 10000"/>
                  <a:gd name="connsiteX294" fmla="*/ 1490 w 10000"/>
                  <a:gd name="connsiteY294" fmla="*/ 7124 h 10000"/>
                  <a:gd name="connsiteX295" fmla="*/ 1468 w 10000"/>
                  <a:gd name="connsiteY295" fmla="*/ 7137 h 10000"/>
                  <a:gd name="connsiteX296" fmla="*/ 1454 w 10000"/>
                  <a:gd name="connsiteY296" fmla="*/ 7144 h 10000"/>
                  <a:gd name="connsiteX297" fmla="*/ 1452 w 10000"/>
                  <a:gd name="connsiteY297" fmla="*/ 7157 h 10000"/>
                  <a:gd name="connsiteX298" fmla="*/ 1446 w 10000"/>
                  <a:gd name="connsiteY298" fmla="*/ 7199 h 10000"/>
                  <a:gd name="connsiteX299" fmla="*/ 1476 w 10000"/>
                  <a:gd name="connsiteY299" fmla="*/ 7247 h 10000"/>
                  <a:gd name="connsiteX300" fmla="*/ 1501 w 10000"/>
                  <a:gd name="connsiteY300" fmla="*/ 7270 h 10000"/>
                  <a:gd name="connsiteX301" fmla="*/ 1518 w 10000"/>
                  <a:gd name="connsiteY301" fmla="*/ 7286 h 10000"/>
                  <a:gd name="connsiteX302" fmla="*/ 1524 w 10000"/>
                  <a:gd name="connsiteY302" fmla="*/ 7306 h 10000"/>
                  <a:gd name="connsiteX303" fmla="*/ 1540 w 10000"/>
                  <a:gd name="connsiteY303" fmla="*/ 7322 h 10000"/>
                  <a:gd name="connsiteX304" fmla="*/ 1565 w 10000"/>
                  <a:gd name="connsiteY304" fmla="*/ 7325 h 10000"/>
                  <a:gd name="connsiteX305" fmla="*/ 1590 w 10000"/>
                  <a:gd name="connsiteY305" fmla="*/ 7332 h 10000"/>
                  <a:gd name="connsiteX306" fmla="*/ 1615 w 10000"/>
                  <a:gd name="connsiteY306" fmla="*/ 7345 h 10000"/>
                  <a:gd name="connsiteX307" fmla="*/ 1662 w 10000"/>
                  <a:gd name="connsiteY307" fmla="*/ 7370 h 10000"/>
                  <a:gd name="connsiteX308" fmla="*/ 1670 w 10000"/>
                  <a:gd name="connsiteY308" fmla="*/ 7351 h 10000"/>
                  <a:gd name="connsiteX309" fmla="*/ 1726 w 10000"/>
                  <a:gd name="connsiteY309" fmla="*/ 7354 h 10000"/>
                  <a:gd name="connsiteX310" fmla="*/ 1726 w 10000"/>
                  <a:gd name="connsiteY310" fmla="*/ 7400 h 10000"/>
                  <a:gd name="connsiteX311" fmla="*/ 1773 w 10000"/>
                  <a:gd name="connsiteY311" fmla="*/ 7409 h 10000"/>
                  <a:gd name="connsiteX312" fmla="*/ 1806 w 10000"/>
                  <a:gd name="connsiteY312" fmla="*/ 7416 h 10000"/>
                  <a:gd name="connsiteX313" fmla="*/ 1839 w 10000"/>
                  <a:gd name="connsiteY313" fmla="*/ 7403 h 10000"/>
                  <a:gd name="connsiteX314" fmla="*/ 1886 w 10000"/>
                  <a:gd name="connsiteY314" fmla="*/ 7403 h 10000"/>
                  <a:gd name="connsiteX315" fmla="*/ 1898 w 10000"/>
                  <a:gd name="connsiteY315" fmla="*/ 7403 h 10000"/>
                  <a:gd name="connsiteX316" fmla="*/ 1914 w 10000"/>
                  <a:gd name="connsiteY316" fmla="*/ 7494 h 10000"/>
                  <a:gd name="connsiteX317" fmla="*/ 1895 w 10000"/>
                  <a:gd name="connsiteY317" fmla="*/ 7523 h 10000"/>
                  <a:gd name="connsiteX318" fmla="*/ 1825 w 10000"/>
                  <a:gd name="connsiteY318" fmla="*/ 7617 h 10000"/>
                  <a:gd name="connsiteX319" fmla="*/ 1776 w 10000"/>
                  <a:gd name="connsiteY319" fmla="*/ 7691 h 10000"/>
                  <a:gd name="connsiteX320" fmla="*/ 1781 w 10000"/>
                  <a:gd name="connsiteY320" fmla="*/ 7723 h 10000"/>
                  <a:gd name="connsiteX321" fmla="*/ 1767 w 10000"/>
                  <a:gd name="connsiteY321" fmla="*/ 7759 h 10000"/>
                  <a:gd name="connsiteX322" fmla="*/ 1762 w 10000"/>
                  <a:gd name="connsiteY322" fmla="*/ 7817 h 10000"/>
                  <a:gd name="connsiteX323" fmla="*/ 1762 w 10000"/>
                  <a:gd name="connsiteY323" fmla="*/ 7856 h 10000"/>
                  <a:gd name="connsiteX324" fmla="*/ 1776 w 10000"/>
                  <a:gd name="connsiteY324" fmla="*/ 7892 h 10000"/>
                  <a:gd name="connsiteX325" fmla="*/ 1784 w 10000"/>
                  <a:gd name="connsiteY325" fmla="*/ 7902 h 10000"/>
                  <a:gd name="connsiteX326" fmla="*/ 1801 w 10000"/>
                  <a:gd name="connsiteY326" fmla="*/ 7908 h 10000"/>
                  <a:gd name="connsiteX327" fmla="*/ 1809 w 10000"/>
                  <a:gd name="connsiteY327" fmla="*/ 7911 h 10000"/>
                  <a:gd name="connsiteX328" fmla="*/ 1801 w 10000"/>
                  <a:gd name="connsiteY328" fmla="*/ 7940 h 10000"/>
                  <a:gd name="connsiteX329" fmla="*/ 1798 w 10000"/>
                  <a:gd name="connsiteY329" fmla="*/ 7979 h 10000"/>
                  <a:gd name="connsiteX330" fmla="*/ 1806 w 10000"/>
                  <a:gd name="connsiteY330" fmla="*/ 8002 h 10000"/>
                  <a:gd name="connsiteX331" fmla="*/ 1823 w 10000"/>
                  <a:gd name="connsiteY331" fmla="*/ 8021 h 10000"/>
                  <a:gd name="connsiteX332" fmla="*/ 1834 w 10000"/>
                  <a:gd name="connsiteY332" fmla="*/ 8044 h 10000"/>
                  <a:gd name="connsiteX333" fmla="*/ 1839 w 10000"/>
                  <a:gd name="connsiteY333" fmla="*/ 8073 h 10000"/>
                  <a:gd name="connsiteX334" fmla="*/ 1842 w 10000"/>
                  <a:gd name="connsiteY334" fmla="*/ 8106 h 10000"/>
                  <a:gd name="connsiteX335" fmla="*/ 1839 w 10000"/>
                  <a:gd name="connsiteY335" fmla="*/ 8144 h 10000"/>
                  <a:gd name="connsiteX336" fmla="*/ 1856 w 10000"/>
                  <a:gd name="connsiteY336" fmla="*/ 8164 h 10000"/>
                  <a:gd name="connsiteX337" fmla="*/ 1886 w 10000"/>
                  <a:gd name="connsiteY337" fmla="*/ 8193 h 10000"/>
                  <a:gd name="connsiteX338" fmla="*/ 1922 w 10000"/>
                  <a:gd name="connsiteY338" fmla="*/ 8206 h 10000"/>
                  <a:gd name="connsiteX339" fmla="*/ 1967 w 10000"/>
                  <a:gd name="connsiteY339" fmla="*/ 8203 h 10000"/>
                  <a:gd name="connsiteX340" fmla="*/ 1986 w 10000"/>
                  <a:gd name="connsiteY340" fmla="*/ 8212 h 10000"/>
                  <a:gd name="connsiteX341" fmla="*/ 2000 w 10000"/>
                  <a:gd name="connsiteY341" fmla="*/ 8232 h 10000"/>
                  <a:gd name="connsiteX342" fmla="*/ 2033 w 10000"/>
                  <a:gd name="connsiteY342" fmla="*/ 8258 h 10000"/>
                  <a:gd name="connsiteX343" fmla="*/ 2050 w 10000"/>
                  <a:gd name="connsiteY343" fmla="*/ 8271 h 10000"/>
                  <a:gd name="connsiteX344" fmla="*/ 2089 w 10000"/>
                  <a:gd name="connsiteY344" fmla="*/ 8280 h 10000"/>
                  <a:gd name="connsiteX345" fmla="*/ 2122 w 10000"/>
                  <a:gd name="connsiteY345" fmla="*/ 8300 h 10000"/>
                  <a:gd name="connsiteX346" fmla="*/ 2163 w 10000"/>
                  <a:gd name="connsiteY346" fmla="*/ 8332 h 10000"/>
                  <a:gd name="connsiteX347" fmla="*/ 2172 w 10000"/>
                  <a:gd name="connsiteY347" fmla="*/ 8335 h 10000"/>
                  <a:gd name="connsiteX348" fmla="*/ 2177 w 10000"/>
                  <a:gd name="connsiteY348" fmla="*/ 8345 h 10000"/>
                  <a:gd name="connsiteX349" fmla="*/ 2163 w 10000"/>
                  <a:gd name="connsiteY349" fmla="*/ 8371 h 10000"/>
                  <a:gd name="connsiteX350" fmla="*/ 2139 w 10000"/>
                  <a:gd name="connsiteY350" fmla="*/ 8423 h 10000"/>
                  <a:gd name="connsiteX351" fmla="*/ 2130 w 10000"/>
                  <a:gd name="connsiteY351" fmla="*/ 8439 h 10000"/>
                  <a:gd name="connsiteX352" fmla="*/ 2105 w 10000"/>
                  <a:gd name="connsiteY352" fmla="*/ 8446 h 10000"/>
                  <a:gd name="connsiteX353" fmla="*/ 2080 w 10000"/>
                  <a:gd name="connsiteY353" fmla="*/ 8449 h 10000"/>
                  <a:gd name="connsiteX354" fmla="*/ 2075 w 10000"/>
                  <a:gd name="connsiteY354" fmla="*/ 8459 h 10000"/>
                  <a:gd name="connsiteX355" fmla="*/ 2072 w 10000"/>
                  <a:gd name="connsiteY355" fmla="*/ 8475 h 10000"/>
                  <a:gd name="connsiteX356" fmla="*/ 2080 w 10000"/>
                  <a:gd name="connsiteY356" fmla="*/ 8484 h 10000"/>
                  <a:gd name="connsiteX357" fmla="*/ 2100 w 10000"/>
                  <a:gd name="connsiteY357" fmla="*/ 8475 h 10000"/>
                  <a:gd name="connsiteX358" fmla="*/ 2141 w 10000"/>
                  <a:gd name="connsiteY358" fmla="*/ 8478 h 10000"/>
                  <a:gd name="connsiteX359" fmla="*/ 2172 w 10000"/>
                  <a:gd name="connsiteY359" fmla="*/ 8475 h 10000"/>
                  <a:gd name="connsiteX360" fmla="*/ 2188 w 10000"/>
                  <a:gd name="connsiteY360" fmla="*/ 8475 h 10000"/>
                  <a:gd name="connsiteX361" fmla="*/ 2222 w 10000"/>
                  <a:gd name="connsiteY361" fmla="*/ 8497 h 10000"/>
                  <a:gd name="connsiteX362" fmla="*/ 2252 w 10000"/>
                  <a:gd name="connsiteY362" fmla="*/ 8514 h 10000"/>
                  <a:gd name="connsiteX363" fmla="*/ 2274 w 10000"/>
                  <a:gd name="connsiteY363" fmla="*/ 8514 h 10000"/>
                  <a:gd name="connsiteX364" fmla="*/ 2299 w 10000"/>
                  <a:gd name="connsiteY364" fmla="*/ 8504 h 10000"/>
                  <a:gd name="connsiteX365" fmla="*/ 2310 w 10000"/>
                  <a:gd name="connsiteY365" fmla="*/ 8504 h 10000"/>
                  <a:gd name="connsiteX366" fmla="*/ 2319 w 10000"/>
                  <a:gd name="connsiteY366" fmla="*/ 8484 h 10000"/>
                  <a:gd name="connsiteX367" fmla="*/ 2338 w 10000"/>
                  <a:gd name="connsiteY367" fmla="*/ 8494 h 10000"/>
                  <a:gd name="connsiteX368" fmla="*/ 2338 w 10000"/>
                  <a:gd name="connsiteY368" fmla="*/ 8552 h 10000"/>
                  <a:gd name="connsiteX369" fmla="*/ 2366 w 10000"/>
                  <a:gd name="connsiteY369" fmla="*/ 8572 h 10000"/>
                  <a:gd name="connsiteX370" fmla="*/ 2382 w 10000"/>
                  <a:gd name="connsiteY370" fmla="*/ 8582 h 10000"/>
                  <a:gd name="connsiteX371" fmla="*/ 2435 w 10000"/>
                  <a:gd name="connsiteY371" fmla="*/ 8552 h 10000"/>
                  <a:gd name="connsiteX372" fmla="*/ 2443 w 10000"/>
                  <a:gd name="connsiteY372" fmla="*/ 8552 h 10000"/>
                  <a:gd name="connsiteX373" fmla="*/ 2454 w 10000"/>
                  <a:gd name="connsiteY373" fmla="*/ 8552 h 10000"/>
                  <a:gd name="connsiteX374" fmla="*/ 2471 w 10000"/>
                  <a:gd name="connsiteY374" fmla="*/ 8546 h 10000"/>
                  <a:gd name="connsiteX375" fmla="*/ 2488 w 10000"/>
                  <a:gd name="connsiteY375" fmla="*/ 8536 h 10000"/>
                  <a:gd name="connsiteX376" fmla="*/ 2501 w 10000"/>
                  <a:gd name="connsiteY376" fmla="*/ 8533 h 10000"/>
                  <a:gd name="connsiteX377" fmla="*/ 2512 w 10000"/>
                  <a:gd name="connsiteY377" fmla="*/ 8533 h 10000"/>
                  <a:gd name="connsiteX378" fmla="*/ 2521 w 10000"/>
                  <a:gd name="connsiteY378" fmla="*/ 8546 h 10000"/>
                  <a:gd name="connsiteX379" fmla="*/ 2521 w 10000"/>
                  <a:gd name="connsiteY379" fmla="*/ 8572 h 10000"/>
                  <a:gd name="connsiteX380" fmla="*/ 2535 w 10000"/>
                  <a:gd name="connsiteY380" fmla="*/ 8588 h 10000"/>
                  <a:gd name="connsiteX381" fmla="*/ 2551 w 10000"/>
                  <a:gd name="connsiteY381" fmla="*/ 8582 h 10000"/>
                  <a:gd name="connsiteX382" fmla="*/ 2560 w 10000"/>
                  <a:gd name="connsiteY382" fmla="*/ 8582 h 10000"/>
                  <a:gd name="connsiteX383" fmla="*/ 2573 w 10000"/>
                  <a:gd name="connsiteY383" fmla="*/ 8588 h 10000"/>
                  <a:gd name="connsiteX384" fmla="*/ 2584 w 10000"/>
                  <a:gd name="connsiteY384" fmla="*/ 8591 h 10000"/>
                  <a:gd name="connsiteX385" fmla="*/ 2590 w 10000"/>
                  <a:gd name="connsiteY385" fmla="*/ 8598 h 10000"/>
                  <a:gd name="connsiteX386" fmla="*/ 2598 w 10000"/>
                  <a:gd name="connsiteY386" fmla="*/ 8608 h 10000"/>
                  <a:gd name="connsiteX387" fmla="*/ 2607 w 10000"/>
                  <a:gd name="connsiteY387" fmla="*/ 8617 h 10000"/>
                  <a:gd name="connsiteX388" fmla="*/ 2618 w 10000"/>
                  <a:gd name="connsiteY388" fmla="*/ 8617 h 10000"/>
                  <a:gd name="connsiteX389" fmla="*/ 2640 w 10000"/>
                  <a:gd name="connsiteY389" fmla="*/ 8608 h 10000"/>
                  <a:gd name="connsiteX390" fmla="*/ 2670 w 10000"/>
                  <a:gd name="connsiteY390" fmla="*/ 8598 h 10000"/>
                  <a:gd name="connsiteX391" fmla="*/ 2673 w 10000"/>
                  <a:gd name="connsiteY391" fmla="*/ 8598 h 10000"/>
                  <a:gd name="connsiteX392" fmla="*/ 2690 w 10000"/>
                  <a:gd name="connsiteY392" fmla="*/ 8598 h 10000"/>
                  <a:gd name="connsiteX393" fmla="*/ 2698 w 10000"/>
                  <a:gd name="connsiteY393" fmla="*/ 8598 h 10000"/>
                  <a:gd name="connsiteX394" fmla="*/ 2712 w 10000"/>
                  <a:gd name="connsiteY394" fmla="*/ 8598 h 10000"/>
                  <a:gd name="connsiteX395" fmla="*/ 2726 w 10000"/>
                  <a:gd name="connsiteY395" fmla="*/ 8591 h 10000"/>
                  <a:gd name="connsiteX396" fmla="*/ 2737 w 10000"/>
                  <a:gd name="connsiteY396" fmla="*/ 8588 h 10000"/>
                  <a:gd name="connsiteX397" fmla="*/ 2759 w 10000"/>
                  <a:gd name="connsiteY397" fmla="*/ 8582 h 10000"/>
                  <a:gd name="connsiteX398" fmla="*/ 2770 w 10000"/>
                  <a:gd name="connsiteY398" fmla="*/ 8578 h 10000"/>
                  <a:gd name="connsiteX399" fmla="*/ 2784 w 10000"/>
                  <a:gd name="connsiteY399" fmla="*/ 8572 h 10000"/>
                  <a:gd name="connsiteX400" fmla="*/ 2795 w 10000"/>
                  <a:gd name="connsiteY400" fmla="*/ 8572 h 10000"/>
                  <a:gd name="connsiteX401" fmla="*/ 2803 w 10000"/>
                  <a:gd name="connsiteY401" fmla="*/ 8588 h 10000"/>
                  <a:gd name="connsiteX402" fmla="*/ 2803 w 10000"/>
                  <a:gd name="connsiteY402" fmla="*/ 8591 h 10000"/>
                  <a:gd name="connsiteX403" fmla="*/ 2803 w 10000"/>
                  <a:gd name="connsiteY403" fmla="*/ 8601 h 10000"/>
                  <a:gd name="connsiteX404" fmla="*/ 2809 w 10000"/>
                  <a:gd name="connsiteY404" fmla="*/ 8601 h 10000"/>
                  <a:gd name="connsiteX405" fmla="*/ 2823 w 10000"/>
                  <a:gd name="connsiteY405" fmla="*/ 8598 h 10000"/>
                  <a:gd name="connsiteX406" fmla="*/ 2831 w 10000"/>
                  <a:gd name="connsiteY406" fmla="*/ 8598 h 10000"/>
                  <a:gd name="connsiteX407" fmla="*/ 2839 w 10000"/>
                  <a:gd name="connsiteY407" fmla="*/ 8601 h 10000"/>
                  <a:gd name="connsiteX408" fmla="*/ 2848 w 10000"/>
                  <a:gd name="connsiteY408" fmla="*/ 8598 h 10000"/>
                  <a:gd name="connsiteX409" fmla="*/ 2856 w 10000"/>
                  <a:gd name="connsiteY409" fmla="*/ 8601 h 10000"/>
                  <a:gd name="connsiteX410" fmla="*/ 2859 w 10000"/>
                  <a:gd name="connsiteY410" fmla="*/ 8601 h 10000"/>
                  <a:gd name="connsiteX411" fmla="*/ 2864 w 10000"/>
                  <a:gd name="connsiteY411" fmla="*/ 8598 h 10000"/>
                  <a:gd name="connsiteX412" fmla="*/ 2889 w 10000"/>
                  <a:gd name="connsiteY412" fmla="*/ 8611 h 10000"/>
                  <a:gd name="connsiteX413" fmla="*/ 2906 w 10000"/>
                  <a:gd name="connsiteY413" fmla="*/ 8620 h 10000"/>
                  <a:gd name="connsiteX414" fmla="*/ 2914 w 10000"/>
                  <a:gd name="connsiteY414" fmla="*/ 8627 h 10000"/>
                  <a:gd name="connsiteX415" fmla="*/ 2920 w 10000"/>
                  <a:gd name="connsiteY415" fmla="*/ 8640 h 10000"/>
                  <a:gd name="connsiteX416" fmla="*/ 2922 w 10000"/>
                  <a:gd name="connsiteY416" fmla="*/ 8666 h 10000"/>
                  <a:gd name="connsiteX417" fmla="*/ 2922 w 10000"/>
                  <a:gd name="connsiteY417" fmla="*/ 8692 h 10000"/>
                  <a:gd name="connsiteX418" fmla="*/ 2939 w 10000"/>
                  <a:gd name="connsiteY418" fmla="*/ 8695 h 10000"/>
                  <a:gd name="connsiteX419" fmla="*/ 2953 w 10000"/>
                  <a:gd name="connsiteY419" fmla="*/ 8695 h 10000"/>
                  <a:gd name="connsiteX420" fmla="*/ 2961 w 10000"/>
                  <a:gd name="connsiteY420" fmla="*/ 8695 h 10000"/>
                  <a:gd name="connsiteX421" fmla="*/ 2972 w 10000"/>
                  <a:gd name="connsiteY421" fmla="*/ 8692 h 10000"/>
                  <a:gd name="connsiteX422" fmla="*/ 2981 w 10000"/>
                  <a:gd name="connsiteY422" fmla="*/ 8685 h 10000"/>
                  <a:gd name="connsiteX423" fmla="*/ 2989 w 10000"/>
                  <a:gd name="connsiteY423" fmla="*/ 8685 h 10000"/>
                  <a:gd name="connsiteX424" fmla="*/ 3008 w 10000"/>
                  <a:gd name="connsiteY424" fmla="*/ 8685 h 10000"/>
                  <a:gd name="connsiteX425" fmla="*/ 3028 w 10000"/>
                  <a:gd name="connsiteY425" fmla="*/ 8695 h 10000"/>
                  <a:gd name="connsiteX426" fmla="*/ 3042 w 10000"/>
                  <a:gd name="connsiteY426" fmla="*/ 8695 h 10000"/>
                  <a:gd name="connsiteX427" fmla="*/ 3053 w 10000"/>
                  <a:gd name="connsiteY427" fmla="*/ 8676 h 10000"/>
                  <a:gd name="connsiteX428" fmla="*/ 3061 w 10000"/>
                  <a:gd name="connsiteY428" fmla="*/ 8666 h 10000"/>
                  <a:gd name="connsiteX429" fmla="*/ 3066 w 10000"/>
                  <a:gd name="connsiteY429" fmla="*/ 8656 h 10000"/>
                  <a:gd name="connsiteX430" fmla="*/ 3091 w 10000"/>
                  <a:gd name="connsiteY430" fmla="*/ 8659 h 10000"/>
                  <a:gd name="connsiteX431" fmla="*/ 3105 w 10000"/>
                  <a:gd name="connsiteY431" fmla="*/ 8659 h 10000"/>
                  <a:gd name="connsiteX432" fmla="*/ 3108 w 10000"/>
                  <a:gd name="connsiteY432" fmla="*/ 8650 h 10000"/>
                  <a:gd name="connsiteX433" fmla="*/ 3147 w 10000"/>
                  <a:gd name="connsiteY433" fmla="*/ 8588 h 10000"/>
                  <a:gd name="connsiteX434" fmla="*/ 3150 w 10000"/>
                  <a:gd name="connsiteY434" fmla="*/ 8598 h 10000"/>
                  <a:gd name="connsiteX435" fmla="*/ 3163 w 10000"/>
                  <a:gd name="connsiteY435" fmla="*/ 8601 h 10000"/>
                  <a:gd name="connsiteX436" fmla="*/ 3180 w 10000"/>
                  <a:gd name="connsiteY436" fmla="*/ 8608 h 10000"/>
                  <a:gd name="connsiteX437" fmla="*/ 3188 w 10000"/>
                  <a:gd name="connsiteY437" fmla="*/ 8611 h 10000"/>
                  <a:gd name="connsiteX438" fmla="*/ 3227 w 10000"/>
                  <a:gd name="connsiteY438" fmla="*/ 8620 h 10000"/>
                  <a:gd name="connsiteX439" fmla="*/ 3238 w 10000"/>
                  <a:gd name="connsiteY439" fmla="*/ 8617 h 10000"/>
                  <a:gd name="connsiteX440" fmla="*/ 3247 w 10000"/>
                  <a:gd name="connsiteY440" fmla="*/ 8601 h 10000"/>
                  <a:gd name="connsiteX441" fmla="*/ 3269 w 10000"/>
                  <a:gd name="connsiteY441" fmla="*/ 8611 h 10000"/>
                  <a:gd name="connsiteX442" fmla="*/ 3277 w 10000"/>
                  <a:gd name="connsiteY442" fmla="*/ 8617 h 10000"/>
                  <a:gd name="connsiteX443" fmla="*/ 3285 w 10000"/>
                  <a:gd name="connsiteY443" fmla="*/ 8611 h 10000"/>
                  <a:gd name="connsiteX444" fmla="*/ 3307 w 10000"/>
                  <a:gd name="connsiteY444" fmla="*/ 8611 h 10000"/>
                  <a:gd name="connsiteX445" fmla="*/ 3319 w 10000"/>
                  <a:gd name="connsiteY445" fmla="*/ 8617 h 10000"/>
                  <a:gd name="connsiteX446" fmla="*/ 3324 w 10000"/>
                  <a:gd name="connsiteY446" fmla="*/ 8617 h 10000"/>
                  <a:gd name="connsiteX447" fmla="*/ 3327 w 10000"/>
                  <a:gd name="connsiteY447" fmla="*/ 8620 h 10000"/>
                  <a:gd name="connsiteX448" fmla="*/ 3341 w 10000"/>
                  <a:gd name="connsiteY448" fmla="*/ 8620 h 10000"/>
                  <a:gd name="connsiteX449" fmla="*/ 3357 w 10000"/>
                  <a:gd name="connsiteY449" fmla="*/ 8620 h 10000"/>
                  <a:gd name="connsiteX450" fmla="*/ 3374 w 10000"/>
                  <a:gd name="connsiteY450" fmla="*/ 8620 h 10000"/>
                  <a:gd name="connsiteX451" fmla="*/ 3382 w 10000"/>
                  <a:gd name="connsiteY451" fmla="*/ 8620 h 10000"/>
                  <a:gd name="connsiteX452" fmla="*/ 3399 w 10000"/>
                  <a:gd name="connsiteY452" fmla="*/ 8611 h 10000"/>
                  <a:gd name="connsiteX453" fmla="*/ 3413 w 10000"/>
                  <a:gd name="connsiteY453" fmla="*/ 8601 h 10000"/>
                  <a:gd name="connsiteX454" fmla="*/ 3421 w 10000"/>
                  <a:gd name="connsiteY454" fmla="*/ 8588 h 10000"/>
                  <a:gd name="connsiteX455" fmla="*/ 3421 w 10000"/>
                  <a:gd name="connsiteY455" fmla="*/ 8572 h 10000"/>
                  <a:gd name="connsiteX456" fmla="*/ 3421 w 10000"/>
                  <a:gd name="connsiteY456" fmla="*/ 8552 h 10000"/>
                  <a:gd name="connsiteX457" fmla="*/ 3424 w 10000"/>
                  <a:gd name="connsiteY457" fmla="*/ 8533 h 10000"/>
                  <a:gd name="connsiteX458" fmla="*/ 3432 w 10000"/>
                  <a:gd name="connsiteY458" fmla="*/ 8523 h 10000"/>
                  <a:gd name="connsiteX459" fmla="*/ 3446 w 10000"/>
                  <a:gd name="connsiteY459" fmla="*/ 8523 h 10000"/>
                  <a:gd name="connsiteX460" fmla="*/ 3457 w 10000"/>
                  <a:gd name="connsiteY460" fmla="*/ 8523 h 10000"/>
                  <a:gd name="connsiteX461" fmla="*/ 3476 w 10000"/>
                  <a:gd name="connsiteY461" fmla="*/ 8533 h 10000"/>
                  <a:gd name="connsiteX462" fmla="*/ 3485 w 10000"/>
                  <a:gd name="connsiteY462" fmla="*/ 8536 h 10000"/>
                  <a:gd name="connsiteX463" fmla="*/ 3501 w 10000"/>
                  <a:gd name="connsiteY463" fmla="*/ 8527 h 10000"/>
                  <a:gd name="connsiteX464" fmla="*/ 3504 w 10000"/>
                  <a:gd name="connsiteY464" fmla="*/ 8514 h 10000"/>
                  <a:gd name="connsiteX465" fmla="*/ 3510 w 10000"/>
                  <a:gd name="connsiteY465" fmla="*/ 8497 h 10000"/>
                  <a:gd name="connsiteX466" fmla="*/ 3537 w 10000"/>
                  <a:gd name="connsiteY466" fmla="*/ 8484 h 10000"/>
                  <a:gd name="connsiteX467" fmla="*/ 3562 w 10000"/>
                  <a:gd name="connsiteY467" fmla="*/ 8488 h 10000"/>
                  <a:gd name="connsiteX468" fmla="*/ 3568 w 10000"/>
                  <a:gd name="connsiteY468" fmla="*/ 8484 h 10000"/>
                  <a:gd name="connsiteX469" fmla="*/ 3584 w 10000"/>
                  <a:gd name="connsiteY469" fmla="*/ 8494 h 10000"/>
                  <a:gd name="connsiteX470" fmla="*/ 3593 w 10000"/>
                  <a:gd name="connsiteY470" fmla="*/ 8507 h 10000"/>
                  <a:gd name="connsiteX471" fmla="*/ 3618 w 10000"/>
                  <a:gd name="connsiteY471" fmla="*/ 8497 h 10000"/>
                  <a:gd name="connsiteX472" fmla="*/ 3643 w 10000"/>
                  <a:gd name="connsiteY472" fmla="*/ 8475 h 10000"/>
                  <a:gd name="connsiteX473" fmla="*/ 3657 w 10000"/>
                  <a:gd name="connsiteY473" fmla="*/ 8478 h 10000"/>
                  <a:gd name="connsiteX474" fmla="*/ 3670 w 10000"/>
                  <a:gd name="connsiteY474" fmla="*/ 8475 h 10000"/>
                  <a:gd name="connsiteX475" fmla="*/ 3673 w 10000"/>
                  <a:gd name="connsiteY475" fmla="*/ 8468 h 10000"/>
                  <a:gd name="connsiteX476" fmla="*/ 3681 w 10000"/>
                  <a:gd name="connsiteY476" fmla="*/ 8468 h 10000"/>
                  <a:gd name="connsiteX477" fmla="*/ 3698 w 10000"/>
                  <a:gd name="connsiteY477" fmla="*/ 8478 h 10000"/>
                  <a:gd name="connsiteX478" fmla="*/ 3720 w 10000"/>
                  <a:gd name="connsiteY478" fmla="*/ 8497 h 10000"/>
                  <a:gd name="connsiteX479" fmla="*/ 3715 w 10000"/>
                  <a:gd name="connsiteY479" fmla="*/ 8504 h 10000"/>
                  <a:gd name="connsiteX480" fmla="*/ 3729 w 10000"/>
                  <a:gd name="connsiteY480" fmla="*/ 8514 h 10000"/>
                  <a:gd name="connsiteX481" fmla="*/ 3729 w 10000"/>
                  <a:gd name="connsiteY481" fmla="*/ 8517 h 10000"/>
                  <a:gd name="connsiteX482" fmla="*/ 3740 w 10000"/>
                  <a:gd name="connsiteY482" fmla="*/ 8527 h 10000"/>
                  <a:gd name="connsiteX483" fmla="*/ 3759 w 10000"/>
                  <a:gd name="connsiteY483" fmla="*/ 8517 h 10000"/>
                  <a:gd name="connsiteX484" fmla="*/ 3762 w 10000"/>
                  <a:gd name="connsiteY484" fmla="*/ 8504 h 10000"/>
                  <a:gd name="connsiteX485" fmla="*/ 3770 w 10000"/>
                  <a:gd name="connsiteY485" fmla="*/ 8488 h 10000"/>
                  <a:gd name="connsiteX486" fmla="*/ 3778 w 10000"/>
                  <a:gd name="connsiteY486" fmla="*/ 8484 h 10000"/>
                  <a:gd name="connsiteX487" fmla="*/ 3792 w 10000"/>
                  <a:gd name="connsiteY487" fmla="*/ 8475 h 10000"/>
                  <a:gd name="connsiteX488" fmla="*/ 3803 w 10000"/>
                  <a:gd name="connsiteY488" fmla="*/ 8478 h 10000"/>
                  <a:gd name="connsiteX489" fmla="*/ 3809 w 10000"/>
                  <a:gd name="connsiteY489" fmla="*/ 8475 h 10000"/>
                  <a:gd name="connsiteX490" fmla="*/ 3825 w 10000"/>
                  <a:gd name="connsiteY490" fmla="*/ 8465 h 10000"/>
                  <a:gd name="connsiteX491" fmla="*/ 3834 w 10000"/>
                  <a:gd name="connsiteY491" fmla="*/ 8468 h 10000"/>
                  <a:gd name="connsiteX492" fmla="*/ 3842 w 10000"/>
                  <a:gd name="connsiteY492" fmla="*/ 8478 h 10000"/>
                  <a:gd name="connsiteX493" fmla="*/ 3850 w 10000"/>
                  <a:gd name="connsiteY493" fmla="*/ 8478 h 10000"/>
                  <a:gd name="connsiteX494" fmla="*/ 3859 w 10000"/>
                  <a:gd name="connsiteY494" fmla="*/ 8484 h 10000"/>
                  <a:gd name="connsiteX495" fmla="*/ 3873 w 10000"/>
                  <a:gd name="connsiteY495" fmla="*/ 8494 h 10000"/>
                  <a:gd name="connsiteX496" fmla="*/ 3875 w 10000"/>
                  <a:gd name="connsiteY496" fmla="*/ 8507 h 10000"/>
                  <a:gd name="connsiteX497" fmla="*/ 3881 w 10000"/>
                  <a:gd name="connsiteY497" fmla="*/ 8527 h 10000"/>
                  <a:gd name="connsiteX498" fmla="*/ 3875 w 10000"/>
                  <a:gd name="connsiteY498" fmla="*/ 8546 h 10000"/>
                  <a:gd name="connsiteX499" fmla="*/ 3892 w 10000"/>
                  <a:gd name="connsiteY499" fmla="*/ 8546 h 10000"/>
                  <a:gd name="connsiteX500" fmla="*/ 3900 w 10000"/>
                  <a:gd name="connsiteY500" fmla="*/ 8543 h 10000"/>
                  <a:gd name="connsiteX501" fmla="*/ 3906 w 10000"/>
                  <a:gd name="connsiteY501" fmla="*/ 8543 h 10000"/>
                  <a:gd name="connsiteX502" fmla="*/ 3922 w 10000"/>
                  <a:gd name="connsiteY502" fmla="*/ 8552 h 10000"/>
                  <a:gd name="connsiteX503" fmla="*/ 3939 w 10000"/>
                  <a:gd name="connsiteY503" fmla="*/ 8559 h 10000"/>
                  <a:gd name="connsiteX504" fmla="*/ 3953 w 10000"/>
                  <a:gd name="connsiteY504" fmla="*/ 8572 h 10000"/>
                  <a:gd name="connsiteX505" fmla="*/ 3956 w 10000"/>
                  <a:gd name="connsiteY505" fmla="*/ 8588 h 10000"/>
                  <a:gd name="connsiteX506" fmla="*/ 3956 w 10000"/>
                  <a:gd name="connsiteY506" fmla="*/ 8608 h 10000"/>
                  <a:gd name="connsiteX507" fmla="*/ 3972 w 10000"/>
                  <a:gd name="connsiteY507" fmla="*/ 8608 h 10000"/>
                  <a:gd name="connsiteX508" fmla="*/ 3986 w 10000"/>
                  <a:gd name="connsiteY508" fmla="*/ 8608 h 10000"/>
                  <a:gd name="connsiteX509" fmla="*/ 3997 w 10000"/>
                  <a:gd name="connsiteY509" fmla="*/ 8608 h 10000"/>
                  <a:gd name="connsiteX510" fmla="*/ 4006 w 10000"/>
                  <a:gd name="connsiteY510" fmla="*/ 8608 h 10000"/>
                  <a:gd name="connsiteX511" fmla="*/ 4006 w 10000"/>
                  <a:gd name="connsiteY511" fmla="*/ 8611 h 10000"/>
                  <a:gd name="connsiteX512" fmla="*/ 4011 w 10000"/>
                  <a:gd name="connsiteY512" fmla="*/ 8611 h 10000"/>
                  <a:gd name="connsiteX513" fmla="*/ 4022 w 10000"/>
                  <a:gd name="connsiteY513" fmla="*/ 8620 h 10000"/>
                  <a:gd name="connsiteX514" fmla="*/ 4042 w 10000"/>
                  <a:gd name="connsiteY514" fmla="*/ 8620 h 10000"/>
                  <a:gd name="connsiteX515" fmla="*/ 4050 w 10000"/>
                  <a:gd name="connsiteY515" fmla="*/ 8617 h 10000"/>
                  <a:gd name="connsiteX516" fmla="*/ 4069 w 10000"/>
                  <a:gd name="connsiteY516" fmla="*/ 8620 h 10000"/>
                  <a:gd name="connsiteX517" fmla="*/ 4086 w 10000"/>
                  <a:gd name="connsiteY517" fmla="*/ 8630 h 10000"/>
                  <a:gd name="connsiteX518" fmla="*/ 4108 w 10000"/>
                  <a:gd name="connsiteY518" fmla="*/ 8627 h 10000"/>
                  <a:gd name="connsiteX519" fmla="*/ 4125 w 10000"/>
                  <a:gd name="connsiteY519" fmla="*/ 8620 h 10000"/>
                  <a:gd name="connsiteX520" fmla="*/ 4133 w 10000"/>
                  <a:gd name="connsiteY520" fmla="*/ 8611 h 10000"/>
                  <a:gd name="connsiteX521" fmla="*/ 4139 w 10000"/>
                  <a:gd name="connsiteY521" fmla="*/ 8608 h 10000"/>
                  <a:gd name="connsiteX522" fmla="*/ 4147 w 10000"/>
                  <a:gd name="connsiteY522" fmla="*/ 8601 h 10000"/>
                  <a:gd name="connsiteX523" fmla="*/ 4155 w 10000"/>
                  <a:gd name="connsiteY523" fmla="*/ 8591 h 10000"/>
                  <a:gd name="connsiteX524" fmla="*/ 4166 w 10000"/>
                  <a:gd name="connsiteY524" fmla="*/ 8582 h 10000"/>
                  <a:gd name="connsiteX525" fmla="*/ 4183 w 10000"/>
                  <a:gd name="connsiteY525" fmla="*/ 8569 h 10000"/>
                  <a:gd name="connsiteX526" fmla="*/ 4191 w 10000"/>
                  <a:gd name="connsiteY526" fmla="*/ 8562 h 10000"/>
                  <a:gd name="connsiteX527" fmla="*/ 4208 w 10000"/>
                  <a:gd name="connsiteY527" fmla="*/ 8552 h 10000"/>
                  <a:gd name="connsiteX528" fmla="*/ 4230 w 10000"/>
                  <a:gd name="connsiteY528" fmla="*/ 8552 h 10000"/>
                  <a:gd name="connsiteX529" fmla="*/ 4238 w 10000"/>
                  <a:gd name="connsiteY529" fmla="*/ 8559 h 10000"/>
                  <a:gd name="connsiteX530" fmla="*/ 4247 w 10000"/>
                  <a:gd name="connsiteY530" fmla="*/ 8572 h 10000"/>
                  <a:gd name="connsiteX531" fmla="*/ 4252 w 10000"/>
                  <a:gd name="connsiteY531" fmla="*/ 8578 h 10000"/>
                  <a:gd name="connsiteX532" fmla="*/ 4263 w 10000"/>
                  <a:gd name="connsiteY532" fmla="*/ 8582 h 10000"/>
                  <a:gd name="connsiteX533" fmla="*/ 4277 w 10000"/>
                  <a:gd name="connsiteY533" fmla="*/ 8572 h 10000"/>
                  <a:gd name="connsiteX534" fmla="*/ 4294 w 10000"/>
                  <a:gd name="connsiteY534" fmla="*/ 8559 h 10000"/>
                  <a:gd name="connsiteX535" fmla="*/ 4302 w 10000"/>
                  <a:gd name="connsiteY535" fmla="*/ 8546 h 10000"/>
                  <a:gd name="connsiteX536" fmla="*/ 4310 w 10000"/>
                  <a:gd name="connsiteY536" fmla="*/ 8543 h 10000"/>
                  <a:gd name="connsiteX537" fmla="*/ 4313 w 10000"/>
                  <a:gd name="connsiteY537" fmla="*/ 8543 h 10000"/>
                  <a:gd name="connsiteX538" fmla="*/ 4332 w 10000"/>
                  <a:gd name="connsiteY538" fmla="*/ 8546 h 10000"/>
                  <a:gd name="connsiteX539" fmla="*/ 4335 w 10000"/>
                  <a:gd name="connsiteY539" fmla="*/ 8559 h 10000"/>
                  <a:gd name="connsiteX540" fmla="*/ 4349 w 10000"/>
                  <a:gd name="connsiteY540" fmla="*/ 8588 h 10000"/>
                  <a:gd name="connsiteX541" fmla="*/ 4360 w 10000"/>
                  <a:gd name="connsiteY541" fmla="*/ 8591 h 10000"/>
                  <a:gd name="connsiteX542" fmla="*/ 4366 w 10000"/>
                  <a:gd name="connsiteY542" fmla="*/ 8591 h 10000"/>
                  <a:gd name="connsiteX543" fmla="*/ 4382 w 10000"/>
                  <a:gd name="connsiteY543" fmla="*/ 8598 h 10000"/>
                  <a:gd name="connsiteX544" fmla="*/ 4385 w 10000"/>
                  <a:gd name="connsiteY544" fmla="*/ 8598 h 10000"/>
                  <a:gd name="connsiteX545" fmla="*/ 4402 w 10000"/>
                  <a:gd name="connsiteY545" fmla="*/ 8598 h 10000"/>
                  <a:gd name="connsiteX546" fmla="*/ 4421 w 10000"/>
                  <a:gd name="connsiteY546" fmla="*/ 8591 h 10000"/>
                  <a:gd name="connsiteX547" fmla="*/ 4440 w 10000"/>
                  <a:gd name="connsiteY547" fmla="*/ 8591 h 10000"/>
                  <a:gd name="connsiteX548" fmla="*/ 4449 w 10000"/>
                  <a:gd name="connsiteY548" fmla="*/ 8598 h 10000"/>
                  <a:gd name="connsiteX549" fmla="*/ 4454 w 10000"/>
                  <a:gd name="connsiteY549" fmla="*/ 8617 h 10000"/>
                  <a:gd name="connsiteX550" fmla="*/ 4463 w 10000"/>
                  <a:gd name="connsiteY550" fmla="*/ 8608 h 10000"/>
                  <a:gd name="connsiteX551" fmla="*/ 4474 w 10000"/>
                  <a:gd name="connsiteY551" fmla="*/ 8608 h 10000"/>
                  <a:gd name="connsiteX552" fmla="*/ 4490 w 10000"/>
                  <a:gd name="connsiteY552" fmla="*/ 8617 h 10000"/>
                  <a:gd name="connsiteX553" fmla="*/ 4504 w 10000"/>
                  <a:gd name="connsiteY553" fmla="*/ 8617 h 10000"/>
                  <a:gd name="connsiteX554" fmla="*/ 4518 w 10000"/>
                  <a:gd name="connsiteY554" fmla="*/ 8617 h 10000"/>
                  <a:gd name="connsiteX555" fmla="*/ 4535 w 10000"/>
                  <a:gd name="connsiteY555" fmla="*/ 8611 h 10000"/>
                  <a:gd name="connsiteX556" fmla="*/ 4546 w 10000"/>
                  <a:gd name="connsiteY556" fmla="*/ 8611 h 10000"/>
                  <a:gd name="connsiteX557" fmla="*/ 4562 w 10000"/>
                  <a:gd name="connsiteY557" fmla="*/ 8611 h 10000"/>
                  <a:gd name="connsiteX558" fmla="*/ 4571 w 10000"/>
                  <a:gd name="connsiteY558" fmla="*/ 8611 h 10000"/>
                  <a:gd name="connsiteX559" fmla="*/ 4579 w 10000"/>
                  <a:gd name="connsiteY559" fmla="*/ 8608 h 10000"/>
                  <a:gd name="connsiteX560" fmla="*/ 4584 w 10000"/>
                  <a:gd name="connsiteY560" fmla="*/ 8608 h 10000"/>
                  <a:gd name="connsiteX561" fmla="*/ 4601 w 10000"/>
                  <a:gd name="connsiteY561" fmla="*/ 8617 h 10000"/>
                  <a:gd name="connsiteX562" fmla="*/ 4609 w 10000"/>
                  <a:gd name="connsiteY562" fmla="*/ 8627 h 10000"/>
                  <a:gd name="connsiteX563" fmla="*/ 4618 w 10000"/>
                  <a:gd name="connsiteY563" fmla="*/ 8637 h 10000"/>
                  <a:gd name="connsiteX564" fmla="*/ 4618 w 10000"/>
                  <a:gd name="connsiteY564" fmla="*/ 8646 h 10000"/>
                  <a:gd name="connsiteX565" fmla="*/ 4634 w 10000"/>
                  <a:gd name="connsiteY565" fmla="*/ 8656 h 10000"/>
                  <a:gd name="connsiteX566" fmla="*/ 4640 w 10000"/>
                  <a:gd name="connsiteY566" fmla="*/ 8659 h 10000"/>
                  <a:gd name="connsiteX567" fmla="*/ 4651 w 10000"/>
                  <a:gd name="connsiteY567" fmla="*/ 8666 h 10000"/>
                  <a:gd name="connsiteX568" fmla="*/ 4657 w 10000"/>
                  <a:gd name="connsiteY568" fmla="*/ 8659 h 10000"/>
                  <a:gd name="connsiteX569" fmla="*/ 4668 w 10000"/>
                  <a:gd name="connsiteY569" fmla="*/ 8650 h 10000"/>
                  <a:gd name="connsiteX570" fmla="*/ 4676 w 10000"/>
                  <a:gd name="connsiteY570" fmla="*/ 8650 h 10000"/>
                  <a:gd name="connsiteX571" fmla="*/ 4690 w 10000"/>
                  <a:gd name="connsiteY571" fmla="*/ 8650 h 10000"/>
                  <a:gd name="connsiteX572" fmla="*/ 4698 w 10000"/>
                  <a:gd name="connsiteY572" fmla="*/ 8650 h 10000"/>
                  <a:gd name="connsiteX573" fmla="*/ 4704 w 10000"/>
                  <a:gd name="connsiteY573" fmla="*/ 8650 h 10000"/>
                  <a:gd name="connsiteX574" fmla="*/ 4706 w 10000"/>
                  <a:gd name="connsiteY574" fmla="*/ 8659 h 10000"/>
                  <a:gd name="connsiteX575" fmla="*/ 4706 w 10000"/>
                  <a:gd name="connsiteY575" fmla="*/ 8666 h 10000"/>
                  <a:gd name="connsiteX576" fmla="*/ 4723 w 10000"/>
                  <a:gd name="connsiteY576" fmla="*/ 8682 h 10000"/>
                  <a:gd name="connsiteX577" fmla="*/ 4737 w 10000"/>
                  <a:gd name="connsiteY577" fmla="*/ 8682 h 10000"/>
                  <a:gd name="connsiteX578" fmla="*/ 4745 w 10000"/>
                  <a:gd name="connsiteY578" fmla="*/ 8676 h 10000"/>
                  <a:gd name="connsiteX579" fmla="*/ 4756 w 10000"/>
                  <a:gd name="connsiteY579" fmla="*/ 8666 h 10000"/>
                  <a:gd name="connsiteX580" fmla="*/ 4765 w 10000"/>
                  <a:gd name="connsiteY580" fmla="*/ 8666 h 10000"/>
                  <a:gd name="connsiteX581" fmla="*/ 4765 w 10000"/>
                  <a:gd name="connsiteY581" fmla="*/ 8682 h 10000"/>
                  <a:gd name="connsiteX582" fmla="*/ 4770 w 10000"/>
                  <a:gd name="connsiteY582" fmla="*/ 8701 h 10000"/>
                  <a:gd name="connsiteX583" fmla="*/ 4778 w 10000"/>
                  <a:gd name="connsiteY583" fmla="*/ 8705 h 10000"/>
                  <a:gd name="connsiteX584" fmla="*/ 4795 w 10000"/>
                  <a:gd name="connsiteY584" fmla="*/ 8714 h 10000"/>
                  <a:gd name="connsiteX585" fmla="*/ 4812 w 10000"/>
                  <a:gd name="connsiteY585" fmla="*/ 8714 h 10000"/>
                  <a:gd name="connsiteX586" fmla="*/ 4825 w 10000"/>
                  <a:gd name="connsiteY586" fmla="*/ 8705 h 10000"/>
                  <a:gd name="connsiteX587" fmla="*/ 4825 w 10000"/>
                  <a:gd name="connsiteY587" fmla="*/ 8701 h 10000"/>
                  <a:gd name="connsiteX588" fmla="*/ 4828 w 10000"/>
                  <a:gd name="connsiteY588" fmla="*/ 8701 h 10000"/>
                  <a:gd name="connsiteX589" fmla="*/ 4837 w 10000"/>
                  <a:gd name="connsiteY589" fmla="*/ 8692 h 10000"/>
                  <a:gd name="connsiteX590" fmla="*/ 4842 w 10000"/>
                  <a:gd name="connsiteY590" fmla="*/ 8685 h 10000"/>
                  <a:gd name="connsiteX591" fmla="*/ 4859 w 10000"/>
                  <a:gd name="connsiteY591" fmla="*/ 8692 h 10000"/>
                  <a:gd name="connsiteX592" fmla="*/ 4870 w 10000"/>
                  <a:gd name="connsiteY592" fmla="*/ 8701 h 10000"/>
                  <a:gd name="connsiteX593" fmla="*/ 4878 w 10000"/>
                  <a:gd name="connsiteY593" fmla="*/ 8714 h 10000"/>
                  <a:gd name="connsiteX594" fmla="*/ 4892 w 10000"/>
                  <a:gd name="connsiteY594" fmla="*/ 8724 h 10000"/>
                  <a:gd name="connsiteX595" fmla="*/ 4900 w 10000"/>
                  <a:gd name="connsiteY595" fmla="*/ 8724 h 10000"/>
                  <a:gd name="connsiteX596" fmla="*/ 4906 w 10000"/>
                  <a:gd name="connsiteY596" fmla="*/ 8705 h 10000"/>
                  <a:gd name="connsiteX597" fmla="*/ 4925 w 10000"/>
                  <a:gd name="connsiteY597" fmla="*/ 8724 h 10000"/>
                  <a:gd name="connsiteX598" fmla="*/ 4939 w 10000"/>
                  <a:gd name="connsiteY598" fmla="*/ 8701 h 10000"/>
                  <a:gd name="connsiteX599" fmla="*/ 4950 w 10000"/>
                  <a:gd name="connsiteY599" fmla="*/ 8695 h 10000"/>
                  <a:gd name="connsiteX600" fmla="*/ 4956 w 10000"/>
                  <a:gd name="connsiteY600" fmla="*/ 8692 h 10000"/>
                  <a:gd name="connsiteX601" fmla="*/ 4986 w 10000"/>
                  <a:gd name="connsiteY601" fmla="*/ 8705 h 10000"/>
                  <a:gd name="connsiteX602" fmla="*/ 5003 w 10000"/>
                  <a:gd name="connsiteY602" fmla="*/ 8701 h 10000"/>
                  <a:gd name="connsiteX603" fmla="*/ 5011 w 10000"/>
                  <a:gd name="connsiteY603" fmla="*/ 8692 h 10000"/>
                  <a:gd name="connsiteX604" fmla="*/ 5028 w 10000"/>
                  <a:gd name="connsiteY604" fmla="*/ 8682 h 10000"/>
                  <a:gd name="connsiteX605" fmla="*/ 5030 w 10000"/>
                  <a:gd name="connsiteY605" fmla="*/ 8659 h 10000"/>
                  <a:gd name="connsiteX606" fmla="*/ 5039 w 10000"/>
                  <a:gd name="connsiteY606" fmla="*/ 8656 h 10000"/>
                  <a:gd name="connsiteX607" fmla="*/ 5053 w 10000"/>
                  <a:gd name="connsiteY607" fmla="*/ 8669 h 10000"/>
                  <a:gd name="connsiteX608" fmla="*/ 5061 w 10000"/>
                  <a:gd name="connsiteY608" fmla="*/ 8669 h 10000"/>
                  <a:gd name="connsiteX609" fmla="*/ 5061 w 10000"/>
                  <a:gd name="connsiteY609" fmla="*/ 8676 h 10000"/>
                  <a:gd name="connsiteX610" fmla="*/ 5069 w 10000"/>
                  <a:gd name="connsiteY610" fmla="*/ 8669 h 10000"/>
                  <a:gd name="connsiteX611" fmla="*/ 5083 w 10000"/>
                  <a:gd name="connsiteY611" fmla="*/ 8669 h 10000"/>
                  <a:gd name="connsiteX612" fmla="*/ 5100 w 10000"/>
                  <a:gd name="connsiteY612" fmla="*/ 8669 h 10000"/>
                  <a:gd name="connsiteX613" fmla="*/ 5119 w 10000"/>
                  <a:gd name="connsiteY613" fmla="*/ 8682 h 10000"/>
                  <a:gd name="connsiteX614" fmla="*/ 5136 w 10000"/>
                  <a:gd name="connsiteY614" fmla="*/ 8692 h 10000"/>
                  <a:gd name="connsiteX615" fmla="*/ 5161 w 10000"/>
                  <a:gd name="connsiteY615" fmla="*/ 8701 h 10000"/>
                  <a:gd name="connsiteX616" fmla="*/ 5183 w 10000"/>
                  <a:gd name="connsiteY616" fmla="*/ 8701 h 10000"/>
                  <a:gd name="connsiteX617" fmla="*/ 5199 w 10000"/>
                  <a:gd name="connsiteY617" fmla="*/ 8701 h 10000"/>
                  <a:gd name="connsiteX618" fmla="*/ 5213 w 10000"/>
                  <a:gd name="connsiteY618" fmla="*/ 8705 h 10000"/>
                  <a:gd name="connsiteX619" fmla="*/ 5224 w 10000"/>
                  <a:gd name="connsiteY619" fmla="*/ 8701 h 10000"/>
                  <a:gd name="connsiteX620" fmla="*/ 5230 w 10000"/>
                  <a:gd name="connsiteY620" fmla="*/ 8701 h 10000"/>
                  <a:gd name="connsiteX621" fmla="*/ 5241 w 10000"/>
                  <a:gd name="connsiteY621" fmla="*/ 8676 h 10000"/>
                  <a:gd name="connsiteX622" fmla="*/ 5247 w 10000"/>
                  <a:gd name="connsiteY622" fmla="*/ 8666 h 10000"/>
                  <a:gd name="connsiteX623" fmla="*/ 5249 w 10000"/>
                  <a:gd name="connsiteY623" fmla="*/ 8646 h 10000"/>
                  <a:gd name="connsiteX624" fmla="*/ 5249 w 10000"/>
                  <a:gd name="connsiteY624" fmla="*/ 8650 h 10000"/>
                  <a:gd name="connsiteX625" fmla="*/ 5255 w 10000"/>
                  <a:gd name="connsiteY625" fmla="*/ 8646 h 10000"/>
                  <a:gd name="connsiteX626" fmla="*/ 5271 w 10000"/>
                  <a:gd name="connsiteY626" fmla="*/ 8650 h 10000"/>
                  <a:gd name="connsiteX627" fmla="*/ 5288 w 10000"/>
                  <a:gd name="connsiteY627" fmla="*/ 8666 h 10000"/>
                  <a:gd name="connsiteX628" fmla="*/ 5296 w 10000"/>
                  <a:gd name="connsiteY628" fmla="*/ 8666 h 10000"/>
                  <a:gd name="connsiteX629" fmla="*/ 5310 w 10000"/>
                  <a:gd name="connsiteY629" fmla="*/ 8656 h 10000"/>
                  <a:gd name="connsiteX630" fmla="*/ 5321 w 10000"/>
                  <a:gd name="connsiteY630" fmla="*/ 8650 h 10000"/>
                  <a:gd name="connsiteX631" fmla="*/ 5338 w 10000"/>
                  <a:gd name="connsiteY631" fmla="*/ 8650 h 10000"/>
                  <a:gd name="connsiteX632" fmla="*/ 5360 w 10000"/>
                  <a:gd name="connsiteY632" fmla="*/ 8640 h 10000"/>
                  <a:gd name="connsiteX633" fmla="*/ 5366 w 10000"/>
                  <a:gd name="connsiteY633" fmla="*/ 8637 h 10000"/>
                  <a:gd name="connsiteX634" fmla="*/ 5368 w 10000"/>
                  <a:gd name="connsiteY634" fmla="*/ 8637 h 10000"/>
                  <a:gd name="connsiteX635" fmla="*/ 5382 w 10000"/>
                  <a:gd name="connsiteY635" fmla="*/ 8630 h 10000"/>
                  <a:gd name="connsiteX636" fmla="*/ 5391 w 10000"/>
                  <a:gd name="connsiteY636" fmla="*/ 8630 h 10000"/>
                  <a:gd name="connsiteX637" fmla="*/ 5402 w 10000"/>
                  <a:gd name="connsiteY637" fmla="*/ 8637 h 10000"/>
                  <a:gd name="connsiteX638" fmla="*/ 5418 w 10000"/>
                  <a:gd name="connsiteY638" fmla="*/ 8656 h 10000"/>
                  <a:gd name="connsiteX639" fmla="*/ 5432 w 10000"/>
                  <a:gd name="connsiteY639" fmla="*/ 8666 h 10000"/>
                  <a:gd name="connsiteX640" fmla="*/ 5443 w 10000"/>
                  <a:gd name="connsiteY640" fmla="*/ 8682 h 10000"/>
                  <a:gd name="connsiteX641" fmla="*/ 5457 w 10000"/>
                  <a:gd name="connsiteY641" fmla="*/ 8692 h 10000"/>
                  <a:gd name="connsiteX642" fmla="*/ 5471 w 10000"/>
                  <a:gd name="connsiteY642" fmla="*/ 8705 h 10000"/>
                  <a:gd name="connsiteX643" fmla="*/ 5488 w 10000"/>
                  <a:gd name="connsiteY643" fmla="*/ 8711 h 10000"/>
                  <a:gd name="connsiteX644" fmla="*/ 5490 w 10000"/>
                  <a:gd name="connsiteY644" fmla="*/ 8721 h 10000"/>
                  <a:gd name="connsiteX645" fmla="*/ 5512 w 10000"/>
                  <a:gd name="connsiteY645" fmla="*/ 8724 h 10000"/>
                  <a:gd name="connsiteX646" fmla="*/ 5521 w 10000"/>
                  <a:gd name="connsiteY646" fmla="*/ 8714 h 10000"/>
                  <a:gd name="connsiteX647" fmla="*/ 5524 w 10000"/>
                  <a:gd name="connsiteY647" fmla="*/ 8714 h 10000"/>
                  <a:gd name="connsiteX648" fmla="*/ 5532 w 10000"/>
                  <a:gd name="connsiteY648" fmla="*/ 8721 h 10000"/>
                  <a:gd name="connsiteX649" fmla="*/ 5540 w 10000"/>
                  <a:gd name="connsiteY649" fmla="*/ 8724 h 10000"/>
                  <a:gd name="connsiteX650" fmla="*/ 5562 w 10000"/>
                  <a:gd name="connsiteY650" fmla="*/ 8750 h 10000"/>
                  <a:gd name="connsiteX651" fmla="*/ 5562 w 10000"/>
                  <a:gd name="connsiteY651" fmla="*/ 8760 h 10000"/>
                  <a:gd name="connsiteX652" fmla="*/ 5571 w 10000"/>
                  <a:gd name="connsiteY652" fmla="*/ 8782 h 10000"/>
                  <a:gd name="connsiteX653" fmla="*/ 5579 w 10000"/>
                  <a:gd name="connsiteY653" fmla="*/ 8789 h 10000"/>
                  <a:gd name="connsiteX654" fmla="*/ 5593 w 10000"/>
                  <a:gd name="connsiteY654" fmla="*/ 8789 h 10000"/>
                  <a:gd name="connsiteX655" fmla="*/ 5596 w 10000"/>
                  <a:gd name="connsiteY655" fmla="*/ 8789 h 10000"/>
                  <a:gd name="connsiteX656" fmla="*/ 5626 w 10000"/>
                  <a:gd name="connsiteY656" fmla="*/ 8782 h 10000"/>
                  <a:gd name="connsiteX657" fmla="*/ 5629 w 10000"/>
                  <a:gd name="connsiteY657" fmla="*/ 8782 h 10000"/>
                  <a:gd name="connsiteX658" fmla="*/ 5637 w 10000"/>
                  <a:gd name="connsiteY658" fmla="*/ 8779 h 10000"/>
                  <a:gd name="connsiteX659" fmla="*/ 5648 w 10000"/>
                  <a:gd name="connsiteY659" fmla="*/ 8789 h 10000"/>
                  <a:gd name="connsiteX660" fmla="*/ 5665 w 10000"/>
                  <a:gd name="connsiteY660" fmla="*/ 8795 h 10000"/>
                  <a:gd name="connsiteX661" fmla="*/ 5676 w 10000"/>
                  <a:gd name="connsiteY661" fmla="*/ 8789 h 10000"/>
                  <a:gd name="connsiteX662" fmla="*/ 5684 w 10000"/>
                  <a:gd name="connsiteY662" fmla="*/ 8782 h 10000"/>
                  <a:gd name="connsiteX663" fmla="*/ 5693 w 10000"/>
                  <a:gd name="connsiteY663" fmla="*/ 8789 h 10000"/>
                  <a:gd name="connsiteX664" fmla="*/ 5715 w 10000"/>
                  <a:gd name="connsiteY664" fmla="*/ 8808 h 10000"/>
                  <a:gd name="connsiteX665" fmla="*/ 5731 w 10000"/>
                  <a:gd name="connsiteY665" fmla="*/ 8808 h 10000"/>
                  <a:gd name="connsiteX666" fmla="*/ 5740 w 10000"/>
                  <a:gd name="connsiteY666" fmla="*/ 8808 h 10000"/>
                  <a:gd name="connsiteX667" fmla="*/ 5765 w 10000"/>
                  <a:gd name="connsiteY667" fmla="*/ 8818 h 10000"/>
                  <a:gd name="connsiteX668" fmla="*/ 5781 w 10000"/>
                  <a:gd name="connsiteY668" fmla="*/ 8824 h 10000"/>
                  <a:gd name="connsiteX669" fmla="*/ 5798 w 10000"/>
                  <a:gd name="connsiteY669" fmla="*/ 8834 h 10000"/>
                  <a:gd name="connsiteX670" fmla="*/ 5814 w 10000"/>
                  <a:gd name="connsiteY670" fmla="*/ 8837 h 10000"/>
                  <a:gd name="connsiteX671" fmla="*/ 5831 w 10000"/>
                  <a:gd name="connsiteY671" fmla="*/ 8844 h 10000"/>
                  <a:gd name="connsiteX672" fmla="*/ 5842 w 10000"/>
                  <a:gd name="connsiteY672" fmla="*/ 8847 h 10000"/>
                  <a:gd name="connsiteX673" fmla="*/ 5859 w 10000"/>
                  <a:gd name="connsiteY673" fmla="*/ 8857 h 10000"/>
                  <a:gd name="connsiteX674" fmla="*/ 5870 w 10000"/>
                  <a:gd name="connsiteY674" fmla="*/ 8867 h 10000"/>
                  <a:gd name="connsiteX675" fmla="*/ 5878 w 10000"/>
                  <a:gd name="connsiteY675" fmla="*/ 8873 h 10000"/>
                  <a:gd name="connsiteX676" fmla="*/ 5895 w 10000"/>
                  <a:gd name="connsiteY676" fmla="*/ 8873 h 10000"/>
                  <a:gd name="connsiteX677" fmla="*/ 5911 w 10000"/>
                  <a:gd name="connsiteY677" fmla="*/ 8873 h 10000"/>
                  <a:gd name="connsiteX678" fmla="*/ 5931 w 10000"/>
                  <a:gd name="connsiteY678" fmla="*/ 8873 h 10000"/>
                  <a:gd name="connsiteX679" fmla="*/ 5950 w 10000"/>
                  <a:gd name="connsiteY679" fmla="*/ 8867 h 10000"/>
                  <a:gd name="connsiteX680" fmla="*/ 5967 w 10000"/>
                  <a:gd name="connsiteY680" fmla="*/ 8867 h 10000"/>
                  <a:gd name="connsiteX681" fmla="*/ 5975 w 10000"/>
                  <a:gd name="connsiteY681" fmla="*/ 8873 h 10000"/>
                  <a:gd name="connsiteX682" fmla="*/ 6000 w 10000"/>
                  <a:gd name="connsiteY682" fmla="*/ 8883 h 10000"/>
                  <a:gd name="connsiteX683" fmla="*/ 5997 w 10000"/>
                  <a:gd name="connsiteY683" fmla="*/ 8886 h 10000"/>
                  <a:gd name="connsiteX684" fmla="*/ 5997 w 10000"/>
                  <a:gd name="connsiteY684" fmla="*/ 8896 h 10000"/>
                  <a:gd name="connsiteX685" fmla="*/ 6014 w 10000"/>
                  <a:gd name="connsiteY685" fmla="*/ 8892 h 10000"/>
                  <a:gd name="connsiteX686" fmla="*/ 6028 w 10000"/>
                  <a:gd name="connsiteY686" fmla="*/ 8892 h 10000"/>
                  <a:gd name="connsiteX687" fmla="*/ 6053 w 10000"/>
                  <a:gd name="connsiteY687" fmla="*/ 8886 h 10000"/>
                  <a:gd name="connsiteX688" fmla="*/ 6072 w 10000"/>
                  <a:gd name="connsiteY688" fmla="*/ 8876 h 10000"/>
                  <a:gd name="connsiteX689" fmla="*/ 6089 w 10000"/>
                  <a:gd name="connsiteY689" fmla="*/ 8867 h 10000"/>
                  <a:gd name="connsiteX690" fmla="*/ 6111 w 10000"/>
                  <a:gd name="connsiteY690" fmla="*/ 8857 h 10000"/>
                  <a:gd name="connsiteX691" fmla="*/ 6127 w 10000"/>
                  <a:gd name="connsiteY691" fmla="*/ 8847 h 10000"/>
                  <a:gd name="connsiteX692" fmla="*/ 6152 w 10000"/>
                  <a:gd name="connsiteY692" fmla="*/ 8834 h 10000"/>
                  <a:gd name="connsiteX693" fmla="*/ 6183 w 10000"/>
                  <a:gd name="connsiteY693" fmla="*/ 8828 h 10000"/>
                  <a:gd name="connsiteX694" fmla="*/ 6175 w 10000"/>
                  <a:gd name="connsiteY694" fmla="*/ 8844 h 10000"/>
                  <a:gd name="connsiteX695" fmla="*/ 6169 w 10000"/>
                  <a:gd name="connsiteY695" fmla="*/ 8863 h 10000"/>
                  <a:gd name="connsiteX696" fmla="*/ 6158 w 10000"/>
                  <a:gd name="connsiteY696" fmla="*/ 8886 h 10000"/>
                  <a:gd name="connsiteX697" fmla="*/ 6152 w 10000"/>
                  <a:gd name="connsiteY697" fmla="*/ 8896 h 10000"/>
                  <a:gd name="connsiteX698" fmla="*/ 6150 w 10000"/>
                  <a:gd name="connsiteY698" fmla="*/ 8909 h 10000"/>
                  <a:gd name="connsiteX699" fmla="*/ 6152 w 10000"/>
                  <a:gd name="connsiteY699" fmla="*/ 8938 h 10000"/>
                  <a:gd name="connsiteX700" fmla="*/ 6158 w 10000"/>
                  <a:gd name="connsiteY700" fmla="*/ 8957 h 10000"/>
                  <a:gd name="connsiteX701" fmla="*/ 6161 w 10000"/>
                  <a:gd name="connsiteY701" fmla="*/ 8980 h 10000"/>
                  <a:gd name="connsiteX702" fmla="*/ 6166 w 10000"/>
                  <a:gd name="connsiteY702" fmla="*/ 8999 h 10000"/>
                  <a:gd name="connsiteX703" fmla="*/ 6175 w 10000"/>
                  <a:gd name="connsiteY703" fmla="*/ 9032 h 10000"/>
                  <a:gd name="connsiteX704" fmla="*/ 6183 w 10000"/>
                  <a:gd name="connsiteY704" fmla="*/ 9051 h 10000"/>
                  <a:gd name="connsiteX705" fmla="*/ 6191 w 10000"/>
                  <a:gd name="connsiteY705" fmla="*/ 9064 h 10000"/>
                  <a:gd name="connsiteX706" fmla="*/ 6194 w 10000"/>
                  <a:gd name="connsiteY706" fmla="*/ 9084 h 10000"/>
                  <a:gd name="connsiteX707" fmla="*/ 6208 w 10000"/>
                  <a:gd name="connsiteY707" fmla="*/ 9103 h 10000"/>
                  <a:gd name="connsiteX708" fmla="*/ 6208 w 10000"/>
                  <a:gd name="connsiteY708" fmla="*/ 9113 h 10000"/>
                  <a:gd name="connsiteX709" fmla="*/ 6216 w 10000"/>
                  <a:gd name="connsiteY709" fmla="*/ 9129 h 10000"/>
                  <a:gd name="connsiteX710" fmla="*/ 6230 w 10000"/>
                  <a:gd name="connsiteY710" fmla="*/ 9148 h 10000"/>
                  <a:gd name="connsiteX711" fmla="*/ 6241 w 10000"/>
                  <a:gd name="connsiteY711" fmla="*/ 9165 h 10000"/>
                  <a:gd name="connsiteX712" fmla="*/ 6249 w 10000"/>
                  <a:gd name="connsiteY712" fmla="*/ 9168 h 10000"/>
                  <a:gd name="connsiteX713" fmla="*/ 6266 w 10000"/>
                  <a:gd name="connsiteY713" fmla="*/ 9184 h 10000"/>
                  <a:gd name="connsiteX714" fmla="*/ 6280 w 10000"/>
                  <a:gd name="connsiteY714" fmla="*/ 9184 h 10000"/>
                  <a:gd name="connsiteX715" fmla="*/ 6288 w 10000"/>
                  <a:gd name="connsiteY715" fmla="*/ 9177 h 10000"/>
                  <a:gd name="connsiteX716" fmla="*/ 6299 w 10000"/>
                  <a:gd name="connsiteY716" fmla="*/ 9187 h 10000"/>
                  <a:gd name="connsiteX717" fmla="*/ 6305 w 10000"/>
                  <a:gd name="connsiteY717" fmla="*/ 9197 h 10000"/>
                  <a:gd name="connsiteX718" fmla="*/ 6310 w 10000"/>
                  <a:gd name="connsiteY718" fmla="*/ 9197 h 10000"/>
                  <a:gd name="connsiteX719" fmla="*/ 6321 w 10000"/>
                  <a:gd name="connsiteY719" fmla="*/ 9213 h 10000"/>
                  <a:gd name="connsiteX720" fmla="*/ 6335 w 10000"/>
                  <a:gd name="connsiteY720" fmla="*/ 9223 h 10000"/>
                  <a:gd name="connsiteX721" fmla="*/ 6338 w 10000"/>
                  <a:gd name="connsiteY721" fmla="*/ 9223 h 10000"/>
                  <a:gd name="connsiteX722" fmla="*/ 6355 w 10000"/>
                  <a:gd name="connsiteY722" fmla="*/ 9226 h 10000"/>
                  <a:gd name="connsiteX723" fmla="*/ 6363 w 10000"/>
                  <a:gd name="connsiteY723" fmla="*/ 9236 h 10000"/>
                  <a:gd name="connsiteX724" fmla="*/ 6380 w 10000"/>
                  <a:gd name="connsiteY724" fmla="*/ 9258 h 10000"/>
                  <a:gd name="connsiteX725" fmla="*/ 6393 w 10000"/>
                  <a:gd name="connsiteY725" fmla="*/ 9278 h 10000"/>
                  <a:gd name="connsiteX726" fmla="*/ 6396 w 10000"/>
                  <a:gd name="connsiteY726" fmla="*/ 9288 h 10000"/>
                  <a:gd name="connsiteX727" fmla="*/ 6407 w 10000"/>
                  <a:gd name="connsiteY727" fmla="*/ 9297 h 10000"/>
                  <a:gd name="connsiteX728" fmla="*/ 6410 w 10000"/>
                  <a:gd name="connsiteY728" fmla="*/ 9307 h 10000"/>
                  <a:gd name="connsiteX729" fmla="*/ 6416 w 10000"/>
                  <a:gd name="connsiteY729" fmla="*/ 9317 h 10000"/>
                  <a:gd name="connsiteX730" fmla="*/ 6424 w 10000"/>
                  <a:gd name="connsiteY730" fmla="*/ 9326 h 10000"/>
                  <a:gd name="connsiteX731" fmla="*/ 6435 w 10000"/>
                  <a:gd name="connsiteY731" fmla="*/ 9336 h 10000"/>
                  <a:gd name="connsiteX732" fmla="*/ 6443 w 10000"/>
                  <a:gd name="connsiteY732" fmla="*/ 9346 h 10000"/>
                  <a:gd name="connsiteX733" fmla="*/ 6449 w 10000"/>
                  <a:gd name="connsiteY733" fmla="*/ 9362 h 10000"/>
                  <a:gd name="connsiteX734" fmla="*/ 6452 w 10000"/>
                  <a:gd name="connsiteY734" fmla="*/ 9372 h 10000"/>
                  <a:gd name="connsiteX735" fmla="*/ 6449 w 10000"/>
                  <a:gd name="connsiteY735" fmla="*/ 9381 h 10000"/>
                  <a:gd name="connsiteX736" fmla="*/ 6465 w 10000"/>
                  <a:gd name="connsiteY736" fmla="*/ 9394 h 10000"/>
                  <a:gd name="connsiteX737" fmla="*/ 6468 w 10000"/>
                  <a:gd name="connsiteY737" fmla="*/ 9420 h 10000"/>
                  <a:gd name="connsiteX738" fmla="*/ 6493 w 10000"/>
                  <a:gd name="connsiteY738" fmla="*/ 9430 h 10000"/>
                  <a:gd name="connsiteX739" fmla="*/ 6507 w 10000"/>
                  <a:gd name="connsiteY739" fmla="*/ 9440 h 10000"/>
                  <a:gd name="connsiteX740" fmla="*/ 6524 w 10000"/>
                  <a:gd name="connsiteY740" fmla="*/ 9459 h 10000"/>
                  <a:gd name="connsiteX741" fmla="*/ 6532 w 10000"/>
                  <a:gd name="connsiteY741" fmla="*/ 9485 h 10000"/>
                  <a:gd name="connsiteX742" fmla="*/ 6537 w 10000"/>
                  <a:gd name="connsiteY742" fmla="*/ 9498 h 10000"/>
                  <a:gd name="connsiteX743" fmla="*/ 6571 w 10000"/>
                  <a:gd name="connsiteY743" fmla="*/ 9508 h 10000"/>
                  <a:gd name="connsiteX744" fmla="*/ 6596 w 10000"/>
                  <a:gd name="connsiteY744" fmla="*/ 9508 h 10000"/>
                  <a:gd name="connsiteX745" fmla="*/ 6637 w 10000"/>
                  <a:gd name="connsiteY745" fmla="*/ 9517 h 10000"/>
                  <a:gd name="connsiteX746" fmla="*/ 6662 w 10000"/>
                  <a:gd name="connsiteY746" fmla="*/ 9524 h 10000"/>
                  <a:gd name="connsiteX747" fmla="*/ 6679 w 10000"/>
                  <a:gd name="connsiteY747" fmla="*/ 9517 h 10000"/>
                  <a:gd name="connsiteX748" fmla="*/ 6679 w 10000"/>
                  <a:gd name="connsiteY748" fmla="*/ 9505 h 10000"/>
                  <a:gd name="connsiteX749" fmla="*/ 6690 w 10000"/>
                  <a:gd name="connsiteY749" fmla="*/ 9485 h 10000"/>
                  <a:gd name="connsiteX750" fmla="*/ 6693 w 10000"/>
                  <a:gd name="connsiteY750" fmla="*/ 9479 h 10000"/>
                  <a:gd name="connsiteX751" fmla="*/ 6706 w 10000"/>
                  <a:gd name="connsiteY751" fmla="*/ 9469 h 10000"/>
                  <a:gd name="connsiteX752" fmla="*/ 6709 w 10000"/>
                  <a:gd name="connsiteY752" fmla="*/ 9462 h 10000"/>
                  <a:gd name="connsiteX753" fmla="*/ 6717 w 10000"/>
                  <a:gd name="connsiteY753" fmla="*/ 9459 h 10000"/>
                  <a:gd name="connsiteX754" fmla="*/ 6726 w 10000"/>
                  <a:gd name="connsiteY754" fmla="*/ 9459 h 10000"/>
                  <a:gd name="connsiteX755" fmla="*/ 6742 w 10000"/>
                  <a:gd name="connsiteY755" fmla="*/ 9462 h 10000"/>
                  <a:gd name="connsiteX756" fmla="*/ 6759 w 10000"/>
                  <a:gd name="connsiteY756" fmla="*/ 9479 h 10000"/>
                  <a:gd name="connsiteX757" fmla="*/ 6781 w 10000"/>
                  <a:gd name="connsiteY757" fmla="*/ 9485 h 10000"/>
                  <a:gd name="connsiteX758" fmla="*/ 6795 w 10000"/>
                  <a:gd name="connsiteY758" fmla="*/ 9485 h 10000"/>
                  <a:gd name="connsiteX759" fmla="*/ 6803 w 10000"/>
                  <a:gd name="connsiteY759" fmla="*/ 9498 h 10000"/>
                  <a:gd name="connsiteX760" fmla="*/ 6806 w 10000"/>
                  <a:gd name="connsiteY760" fmla="*/ 9508 h 10000"/>
                  <a:gd name="connsiteX761" fmla="*/ 6823 w 10000"/>
                  <a:gd name="connsiteY761" fmla="*/ 9514 h 10000"/>
                  <a:gd name="connsiteX762" fmla="*/ 6831 w 10000"/>
                  <a:gd name="connsiteY762" fmla="*/ 9514 h 10000"/>
                  <a:gd name="connsiteX763" fmla="*/ 6848 w 10000"/>
                  <a:gd name="connsiteY763" fmla="*/ 9514 h 10000"/>
                  <a:gd name="connsiteX764" fmla="*/ 6856 w 10000"/>
                  <a:gd name="connsiteY764" fmla="*/ 9517 h 10000"/>
                  <a:gd name="connsiteX765" fmla="*/ 6878 w 10000"/>
                  <a:gd name="connsiteY765" fmla="*/ 9524 h 10000"/>
                  <a:gd name="connsiteX766" fmla="*/ 6895 w 10000"/>
                  <a:gd name="connsiteY766" fmla="*/ 9524 h 10000"/>
                  <a:gd name="connsiteX767" fmla="*/ 6917 w 10000"/>
                  <a:gd name="connsiteY767" fmla="*/ 9527 h 10000"/>
                  <a:gd name="connsiteX768" fmla="*/ 6934 w 10000"/>
                  <a:gd name="connsiteY768" fmla="*/ 9534 h 10000"/>
                  <a:gd name="connsiteX769" fmla="*/ 6961 w 10000"/>
                  <a:gd name="connsiteY769" fmla="*/ 9543 h 10000"/>
                  <a:gd name="connsiteX770" fmla="*/ 6989 w 10000"/>
                  <a:gd name="connsiteY770" fmla="*/ 9547 h 10000"/>
                  <a:gd name="connsiteX771" fmla="*/ 7014 w 10000"/>
                  <a:gd name="connsiteY771" fmla="*/ 9543 h 10000"/>
                  <a:gd name="connsiteX772" fmla="*/ 7033 w 10000"/>
                  <a:gd name="connsiteY772" fmla="*/ 9543 h 10000"/>
                  <a:gd name="connsiteX773" fmla="*/ 7042 w 10000"/>
                  <a:gd name="connsiteY773" fmla="*/ 9547 h 10000"/>
                  <a:gd name="connsiteX774" fmla="*/ 7069 w 10000"/>
                  <a:gd name="connsiteY774" fmla="*/ 9647 h 10000"/>
                  <a:gd name="connsiteX775" fmla="*/ 7122 w 10000"/>
                  <a:gd name="connsiteY775" fmla="*/ 9734 h 10000"/>
                  <a:gd name="connsiteX776" fmla="*/ 7147 w 10000"/>
                  <a:gd name="connsiteY776" fmla="*/ 9744 h 10000"/>
                  <a:gd name="connsiteX777" fmla="*/ 7169 w 10000"/>
                  <a:gd name="connsiteY777" fmla="*/ 9741 h 10000"/>
                  <a:gd name="connsiteX778" fmla="*/ 7177 w 10000"/>
                  <a:gd name="connsiteY778" fmla="*/ 9744 h 10000"/>
                  <a:gd name="connsiteX779" fmla="*/ 7186 w 10000"/>
                  <a:gd name="connsiteY779" fmla="*/ 9754 h 10000"/>
                  <a:gd name="connsiteX780" fmla="*/ 7191 w 10000"/>
                  <a:gd name="connsiteY780" fmla="*/ 9773 h 10000"/>
                  <a:gd name="connsiteX781" fmla="*/ 7208 w 10000"/>
                  <a:gd name="connsiteY781" fmla="*/ 9783 h 10000"/>
                  <a:gd name="connsiteX782" fmla="*/ 7219 w 10000"/>
                  <a:gd name="connsiteY782" fmla="*/ 9793 h 10000"/>
                  <a:gd name="connsiteX783" fmla="*/ 7235 w 10000"/>
                  <a:gd name="connsiteY783" fmla="*/ 9802 h 10000"/>
                  <a:gd name="connsiteX784" fmla="*/ 7249 w 10000"/>
                  <a:gd name="connsiteY784" fmla="*/ 9819 h 10000"/>
                  <a:gd name="connsiteX785" fmla="*/ 7255 w 10000"/>
                  <a:gd name="connsiteY785" fmla="*/ 9835 h 10000"/>
                  <a:gd name="connsiteX786" fmla="*/ 7255 w 10000"/>
                  <a:gd name="connsiteY786" fmla="*/ 9848 h 10000"/>
                  <a:gd name="connsiteX787" fmla="*/ 7249 w 10000"/>
                  <a:gd name="connsiteY787" fmla="*/ 9848 h 10000"/>
                  <a:gd name="connsiteX788" fmla="*/ 7244 w 10000"/>
                  <a:gd name="connsiteY788" fmla="*/ 9858 h 10000"/>
                  <a:gd name="connsiteX789" fmla="*/ 7235 w 10000"/>
                  <a:gd name="connsiteY789" fmla="*/ 9883 h 10000"/>
                  <a:gd name="connsiteX790" fmla="*/ 7244 w 10000"/>
                  <a:gd name="connsiteY790" fmla="*/ 9903 h 10000"/>
                  <a:gd name="connsiteX791" fmla="*/ 7258 w 10000"/>
                  <a:gd name="connsiteY791" fmla="*/ 9926 h 10000"/>
                  <a:gd name="connsiteX792" fmla="*/ 7263 w 10000"/>
                  <a:gd name="connsiteY792" fmla="*/ 9948 h 10000"/>
                  <a:gd name="connsiteX793" fmla="*/ 7274 w 10000"/>
                  <a:gd name="connsiteY793" fmla="*/ 9968 h 10000"/>
                  <a:gd name="connsiteX794" fmla="*/ 7283 w 10000"/>
                  <a:gd name="connsiteY794" fmla="*/ 9987 h 10000"/>
                  <a:gd name="connsiteX795" fmla="*/ 7291 w 10000"/>
                  <a:gd name="connsiteY795" fmla="*/ 10000 h 10000"/>
                  <a:gd name="connsiteX796" fmla="*/ 7305 w 10000"/>
                  <a:gd name="connsiteY796" fmla="*/ 9997 h 10000"/>
                  <a:gd name="connsiteX797" fmla="*/ 7313 w 10000"/>
                  <a:gd name="connsiteY797" fmla="*/ 9977 h 10000"/>
                  <a:gd name="connsiteX798" fmla="*/ 7324 w 10000"/>
                  <a:gd name="connsiteY798" fmla="*/ 9968 h 10000"/>
                  <a:gd name="connsiteX799" fmla="*/ 7341 w 10000"/>
                  <a:gd name="connsiteY799" fmla="*/ 9971 h 10000"/>
                  <a:gd name="connsiteX800" fmla="*/ 7368 w 10000"/>
                  <a:gd name="connsiteY800" fmla="*/ 9987 h 10000"/>
                  <a:gd name="connsiteX801" fmla="*/ 7380 w 10000"/>
                  <a:gd name="connsiteY801" fmla="*/ 9990 h 10000"/>
                  <a:gd name="connsiteX802" fmla="*/ 7393 w 10000"/>
                  <a:gd name="connsiteY802" fmla="*/ 9981 h 10000"/>
                  <a:gd name="connsiteX803" fmla="*/ 7404 w 10000"/>
                  <a:gd name="connsiteY803" fmla="*/ 9968 h 10000"/>
                  <a:gd name="connsiteX804" fmla="*/ 7418 w 10000"/>
                  <a:gd name="connsiteY804" fmla="*/ 9948 h 10000"/>
                  <a:gd name="connsiteX805" fmla="*/ 7427 w 10000"/>
                  <a:gd name="connsiteY805" fmla="*/ 9922 h 10000"/>
                  <a:gd name="connsiteX806" fmla="*/ 7427 w 10000"/>
                  <a:gd name="connsiteY806" fmla="*/ 9906 h 10000"/>
                  <a:gd name="connsiteX807" fmla="*/ 7404 w 10000"/>
                  <a:gd name="connsiteY807" fmla="*/ 9877 h 10000"/>
                  <a:gd name="connsiteX808" fmla="*/ 7388 w 10000"/>
                  <a:gd name="connsiteY808" fmla="*/ 9854 h 10000"/>
                  <a:gd name="connsiteX809" fmla="*/ 7385 w 10000"/>
                  <a:gd name="connsiteY809" fmla="*/ 9845 h 10000"/>
                  <a:gd name="connsiteX810" fmla="*/ 7385 w 10000"/>
                  <a:gd name="connsiteY810" fmla="*/ 9825 h 10000"/>
                  <a:gd name="connsiteX811" fmla="*/ 7385 w 10000"/>
                  <a:gd name="connsiteY811" fmla="*/ 9819 h 10000"/>
                  <a:gd name="connsiteX812" fmla="*/ 7393 w 10000"/>
                  <a:gd name="connsiteY812" fmla="*/ 9809 h 10000"/>
                  <a:gd name="connsiteX813" fmla="*/ 7404 w 10000"/>
                  <a:gd name="connsiteY813" fmla="*/ 9793 h 10000"/>
                  <a:gd name="connsiteX814" fmla="*/ 7413 w 10000"/>
                  <a:gd name="connsiteY814" fmla="*/ 9783 h 10000"/>
                  <a:gd name="connsiteX815" fmla="*/ 7404 w 10000"/>
                  <a:gd name="connsiteY815" fmla="*/ 9770 h 10000"/>
                  <a:gd name="connsiteX816" fmla="*/ 7388 w 10000"/>
                  <a:gd name="connsiteY816" fmla="*/ 9760 h 10000"/>
                  <a:gd name="connsiteX817" fmla="*/ 7371 w 10000"/>
                  <a:gd name="connsiteY817" fmla="*/ 9744 h 10000"/>
                  <a:gd name="connsiteX818" fmla="*/ 7363 w 10000"/>
                  <a:gd name="connsiteY818" fmla="*/ 9731 h 10000"/>
                  <a:gd name="connsiteX819" fmla="*/ 7355 w 10000"/>
                  <a:gd name="connsiteY819" fmla="*/ 9715 h 10000"/>
                  <a:gd name="connsiteX820" fmla="*/ 7360 w 10000"/>
                  <a:gd name="connsiteY820" fmla="*/ 9686 h 10000"/>
                  <a:gd name="connsiteX821" fmla="*/ 7363 w 10000"/>
                  <a:gd name="connsiteY821" fmla="*/ 9657 h 10000"/>
                  <a:gd name="connsiteX822" fmla="*/ 7360 w 10000"/>
                  <a:gd name="connsiteY822" fmla="*/ 9631 h 10000"/>
                  <a:gd name="connsiteX823" fmla="*/ 7346 w 10000"/>
                  <a:gd name="connsiteY823" fmla="*/ 9611 h 10000"/>
                  <a:gd name="connsiteX824" fmla="*/ 7332 w 10000"/>
                  <a:gd name="connsiteY824" fmla="*/ 9585 h 10000"/>
                  <a:gd name="connsiteX825" fmla="*/ 7324 w 10000"/>
                  <a:gd name="connsiteY825" fmla="*/ 9573 h 10000"/>
                  <a:gd name="connsiteX826" fmla="*/ 7324 w 10000"/>
                  <a:gd name="connsiteY826" fmla="*/ 9553 h 10000"/>
                  <a:gd name="connsiteX827" fmla="*/ 7324 w 10000"/>
                  <a:gd name="connsiteY827" fmla="*/ 9543 h 10000"/>
                  <a:gd name="connsiteX828" fmla="*/ 7324 w 10000"/>
                  <a:gd name="connsiteY828" fmla="*/ 9517 h 10000"/>
                  <a:gd name="connsiteX829" fmla="*/ 7324 w 10000"/>
                  <a:gd name="connsiteY829" fmla="*/ 9498 h 10000"/>
                  <a:gd name="connsiteX830" fmla="*/ 7332 w 10000"/>
                  <a:gd name="connsiteY830" fmla="*/ 9479 h 10000"/>
                  <a:gd name="connsiteX831" fmla="*/ 7341 w 10000"/>
                  <a:gd name="connsiteY831" fmla="*/ 9462 h 10000"/>
                  <a:gd name="connsiteX832" fmla="*/ 7352 w 10000"/>
                  <a:gd name="connsiteY832" fmla="*/ 9459 h 10000"/>
                  <a:gd name="connsiteX833" fmla="*/ 7360 w 10000"/>
                  <a:gd name="connsiteY833" fmla="*/ 9443 h 10000"/>
                  <a:gd name="connsiteX834" fmla="*/ 7363 w 10000"/>
                  <a:gd name="connsiteY834" fmla="*/ 9433 h 10000"/>
                  <a:gd name="connsiteX835" fmla="*/ 7377 w 10000"/>
                  <a:gd name="connsiteY835" fmla="*/ 9433 h 10000"/>
                  <a:gd name="connsiteX836" fmla="*/ 7388 w 10000"/>
                  <a:gd name="connsiteY836" fmla="*/ 9430 h 10000"/>
                  <a:gd name="connsiteX837" fmla="*/ 7396 w 10000"/>
                  <a:gd name="connsiteY837" fmla="*/ 9430 h 10000"/>
                  <a:gd name="connsiteX838" fmla="*/ 7402 w 10000"/>
                  <a:gd name="connsiteY838" fmla="*/ 9424 h 10000"/>
                  <a:gd name="connsiteX839" fmla="*/ 7396 w 10000"/>
                  <a:gd name="connsiteY839" fmla="*/ 9414 h 10000"/>
                  <a:gd name="connsiteX840" fmla="*/ 7388 w 10000"/>
                  <a:gd name="connsiteY840" fmla="*/ 9401 h 10000"/>
                  <a:gd name="connsiteX841" fmla="*/ 7371 w 10000"/>
                  <a:gd name="connsiteY841" fmla="*/ 9391 h 10000"/>
                  <a:gd name="connsiteX842" fmla="*/ 7355 w 10000"/>
                  <a:gd name="connsiteY842" fmla="*/ 9375 h 10000"/>
                  <a:gd name="connsiteX843" fmla="*/ 7332 w 10000"/>
                  <a:gd name="connsiteY843" fmla="*/ 9356 h 10000"/>
                  <a:gd name="connsiteX844" fmla="*/ 7313 w 10000"/>
                  <a:gd name="connsiteY844" fmla="*/ 9330 h 10000"/>
                  <a:gd name="connsiteX845" fmla="*/ 7307 w 10000"/>
                  <a:gd name="connsiteY845" fmla="*/ 9310 h 10000"/>
                  <a:gd name="connsiteX846" fmla="*/ 7305 w 10000"/>
                  <a:gd name="connsiteY846" fmla="*/ 9291 h 10000"/>
                  <a:gd name="connsiteX847" fmla="*/ 7305 w 10000"/>
                  <a:gd name="connsiteY847" fmla="*/ 9278 h 10000"/>
                  <a:gd name="connsiteX848" fmla="*/ 7296 w 10000"/>
                  <a:gd name="connsiteY848" fmla="*/ 9268 h 10000"/>
                  <a:gd name="connsiteX849" fmla="*/ 7296 w 10000"/>
                  <a:gd name="connsiteY849" fmla="*/ 9249 h 10000"/>
                  <a:gd name="connsiteX850" fmla="*/ 7291 w 10000"/>
                  <a:gd name="connsiteY850" fmla="*/ 9226 h 10000"/>
                  <a:gd name="connsiteX851" fmla="*/ 7283 w 10000"/>
                  <a:gd name="connsiteY851" fmla="*/ 9213 h 10000"/>
                  <a:gd name="connsiteX852" fmla="*/ 7274 w 10000"/>
                  <a:gd name="connsiteY852" fmla="*/ 9194 h 10000"/>
                  <a:gd name="connsiteX853" fmla="*/ 7274 w 10000"/>
                  <a:gd name="connsiteY853" fmla="*/ 9174 h 10000"/>
                  <a:gd name="connsiteX854" fmla="*/ 7280 w 10000"/>
                  <a:gd name="connsiteY854" fmla="*/ 9148 h 10000"/>
                  <a:gd name="connsiteX855" fmla="*/ 7283 w 10000"/>
                  <a:gd name="connsiteY855" fmla="*/ 9119 h 10000"/>
                  <a:gd name="connsiteX856" fmla="*/ 7291 w 10000"/>
                  <a:gd name="connsiteY856" fmla="*/ 9100 h 10000"/>
                  <a:gd name="connsiteX857" fmla="*/ 7307 w 10000"/>
                  <a:gd name="connsiteY857" fmla="*/ 9080 h 10000"/>
                  <a:gd name="connsiteX858" fmla="*/ 7324 w 10000"/>
                  <a:gd name="connsiteY858" fmla="*/ 9054 h 10000"/>
                  <a:gd name="connsiteX859" fmla="*/ 7341 w 10000"/>
                  <a:gd name="connsiteY859" fmla="*/ 9054 h 10000"/>
                  <a:gd name="connsiteX860" fmla="*/ 7352 w 10000"/>
                  <a:gd name="connsiteY860" fmla="*/ 9054 h 10000"/>
                  <a:gd name="connsiteX861" fmla="*/ 7346 w 10000"/>
                  <a:gd name="connsiteY861" fmla="*/ 9032 h 10000"/>
                  <a:gd name="connsiteX862" fmla="*/ 7341 w 10000"/>
                  <a:gd name="connsiteY862" fmla="*/ 9022 h 10000"/>
                  <a:gd name="connsiteX863" fmla="*/ 7352 w 10000"/>
                  <a:gd name="connsiteY863" fmla="*/ 8999 h 10000"/>
                  <a:gd name="connsiteX864" fmla="*/ 7360 w 10000"/>
                  <a:gd name="connsiteY864" fmla="*/ 8967 h 10000"/>
                  <a:gd name="connsiteX865" fmla="*/ 7368 w 10000"/>
                  <a:gd name="connsiteY865" fmla="*/ 8922 h 10000"/>
                  <a:gd name="connsiteX866" fmla="*/ 7377 w 10000"/>
                  <a:gd name="connsiteY866" fmla="*/ 8896 h 10000"/>
                  <a:gd name="connsiteX867" fmla="*/ 7380 w 10000"/>
                  <a:gd name="connsiteY867" fmla="*/ 8867 h 10000"/>
                  <a:gd name="connsiteX868" fmla="*/ 7402 w 10000"/>
                  <a:gd name="connsiteY868" fmla="*/ 8824 h 10000"/>
                  <a:gd name="connsiteX869" fmla="*/ 7402 w 10000"/>
                  <a:gd name="connsiteY869" fmla="*/ 8808 h 10000"/>
                  <a:gd name="connsiteX870" fmla="*/ 7393 w 10000"/>
                  <a:gd name="connsiteY870" fmla="*/ 8795 h 10000"/>
                  <a:gd name="connsiteX871" fmla="*/ 7388 w 10000"/>
                  <a:gd name="connsiteY871" fmla="*/ 8799 h 10000"/>
                  <a:gd name="connsiteX872" fmla="*/ 7396 w 10000"/>
                  <a:gd name="connsiteY872" fmla="*/ 8789 h 10000"/>
                  <a:gd name="connsiteX873" fmla="*/ 7404 w 10000"/>
                  <a:gd name="connsiteY873" fmla="*/ 8789 h 10000"/>
                  <a:gd name="connsiteX874" fmla="*/ 7421 w 10000"/>
                  <a:gd name="connsiteY874" fmla="*/ 8769 h 10000"/>
                  <a:gd name="connsiteX875" fmla="*/ 7443 w 10000"/>
                  <a:gd name="connsiteY875" fmla="*/ 8763 h 10000"/>
                  <a:gd name="connsiteX876" fmla="*/ 7452 w 10000"/>
                  <a:gd name="connsiteY876" fmla="*/ 8769 h 10000"/>
                  <a:gd name="connsiteX877" fmla="*/ 7468 w 10000"/>
                  <a:gd name="connsiteY877" fmla="*/ 8769 h 10000"/>
                  <a:gd name="connsiteX878" fmla="*/ 7499 w 10000"/>
                  <a:gd name="connsiteY878" fmla="*/ 8763 h 10000"/>
                  <a:gd name="connsiteX879" fmla="*/ 7526 w 10000"/>
                  <a:gd name="connsiteY879" fmla="*/ 8763 h 10000"/>
                  <a:gd name="connsiteX880" fmla="*/ 7532 w 10000"/>
                  <a:gd name="connsiteY880" fmla="*/ 8763 h 10000"/>
                  <a:gd name="connsiteX881" fmla="*/ 7554 w 10000"/>
                  <a:gd name="connsiteY881" fmla="*/ 8744 h 10000"/>
                  <a:gd name="connsiteX882" fmla="*/ 7571 w 10000"/>
                  <a:gd name="connsiteY882" fmla="*/ 8731 h 10000"/>
                  <a:gd name="connsiteX883" fmla="*/ 7587 w 10000"/>
                  <a:gd name="connsiteY883" fmla="*/ 8711 h 10000"/>
                  <a:gd name="connsiteX884" fmla="*/ 7607 w 10000"/>
                  <a:gd name="connsiteY884" fmla="*/ 8711 h 10000"/>
                  <a:gd name="connsiteX885" fmla="*/ 7634 w 10000"/>
                  <a:gd name="connsiteY885" fmla="*/ 8705 h 10000"/>
                  <a:gd name="connsiteX886" fmla="*/ 7643 w 10000"/>
                  <a:gd name="connsiteY886" fmla="*/ 8682 h 10000"/>
                  <a:gd name="connsiteX887" fmla="*/ 7654 w 10000"/>
                  <a:gd name="connsiteY887" fmla="*/ 8666 h 10000"/>
                  <a:gd name="connsiteX888" fmla="*/ 7668 w 10000"/>
                  <a:gd name="connsiteY888" fmla="*/ 8666 h 10000"/>
                  <a:gd name="connsiteX889" fmla="*/ 7676 w 10000"/>
                  <a:gd name="connsiteY889" fmla="*/ 8682 h 10000"/>
                  <a:gd name="connsiteX890" fmla="*/ 7704 w 10000"/>
                  <a:gd name="connsiteY890" fmla="*/ 8669 h 10000"/>
                  <a:gd name="connsiteX891" fmla="*/ 7712 w 10000"/>
                  <a:gd name="connsiteY891" fmla="*/ 8669 h 10000"/>
                  <a:gd name="connsiteX892" fmla="*/ 7720 w 10000"/>
                  <a:gd name="connsiteY892" fmla="*/ 8669 h 10000"/>
                  <a:gd name="connsiteX893" fmla="*/ 7726 w 10000"/>
                  <a:gd name="connsiteY893" fmla="*/ 8656 h 10000"/>
                  <a:gd name="connsiteX894" fmla="*/ 7734 w 10000"/>
                  <a:gd name="connsiteY894" fmla="*/ 8650 h 10000"/>
                  <a:gd name="connsiteX895" fmla="*/ 7742 w 10000"/>
                  <a:gd name="connsiteY895" fmla="*/ 8650 h 10000"/>
                  <a:gd name="connsiteX896" fmla="*/ 7759 w 10000"/>
                  <a:gd name="connsiteY896" fmla="*/ 8650 h 10000"/>
                  <a:gd name="connsiteX897" fmla="*/ 7756 w 10000"/>
                  <a:gd name="connsiteY897" fmla="*/ 8630 h 10000"/>
                  <a:gd name="connsiteX898" fmla="*/ 7751 w 10000"/>
                  <a:gd name="connsiteY898" fmla="*/ 8627 h 10000"/>
                  <a:gd name="connsiteX899" fmla="*/ 7742 w 10000"/>
                  <a:gd name="connsiteY899" fmla="*/ 8620 h 10000"/>
                  <a:gd name="connsiteX900" fmla="*/ 7734 w 10000"/>
                  <a:gd name="connsiteY900" fmla="*/ 8591 h 10000"/>
                  <a:gd name="connsiteX901" fmla="*/ 7709 w 10000"/>
                  <a:gd name="connsiteY901" fmla="*/ 8582 h 10000"/>
                  <a:gd name="connsiteX902" fmla="*/ 7695 w 10000"/>
                  <a:gd name="connsiteY902" fmla="*/ 8578 h 10000"/>
                  <a:gd name="connsiteX903" fmla="*/ 7668 w 10000"/>
                  <a:gd name="connsiteY903" fmla="*/ 8562 h 10000"/>
                  <a:gd name="connsiteX904" fmla="*/ 7645 w 10000"/>
                  <a:gd name="connsiteY904" fmla="*/ 8552 h 10000"/>
                  <a:gd name="connsiteX905" fmla="*/ 7615 w 10000"/>
                  <a:gd name="connsiteY905" fmla="*/ 8543 h 10000"/>
                  <a:gd name="connsiteX906" fmla="*/ 7596 w 10000"/>
                  <a:gd name="connsiteY906" fmla="*/ 8527 h 10000"/>
                  <a:gd name="connsiteX907" fmla="*/ 7565 w 10000"/>
                  <a:gd name="connsiteY907" fmla="*/ 8494 h 10000"/>
                  <a:gd name="connsiteX908" fmla="*/ 7562 w 10000"/>
                  <a:gd name="connsiteY908" fmla="*/ 8475 h 10000"/>
                  <a:gd name="connsiteX909" fmla="*/ 7540 w 10000"/>
                  <a:gd name="connsiteY909" fmla="*/ 8455 h 10000"/>
                  <a:gd name="connsiteX910" fmla="*/ 7535 w 10000"/>
                  <a:gd name="connsiteY910" fmla="*/ 8446 h 10000"/>
                  <a:gd name="connsiteX911" fmla="*/ 7535 w 10000"/>
                  <a:gd name="connsiteY911" fmla="*/ 8420 h 10000"/>
                  <a:gd name="connsiteX912" fmla="*/ 7535 w 10000"/>
                  <a:gd name="connsiteY912" fmla="*/ 8391 h 10000"/>
                  <a:gd name="connsiteX913" fmla="*/ 7548 w 10000"/>
                  <a:gd name="connsiteY913" fmla="*/ 8345 h 10000"/>
                  <a:gd name="connsiteX914" fmla="*/ 7562 w 10000"/>
                  <a:gd name="connsiteY914" fmla="*/ 8319 h 10000"/>
                  <a:gd name="connsiteX915" fmla="*/ 7582 w 10000"/>
                  <a:gd name="connsiteY915" fmla="*/ 8310 h 10000"/>
                  <a:gd name="connsiteX916" fmla="*/ 7607 w 10000"/>
                  <a:gd name="connsiteY916" fmla="*/ 8300 h 10000"/>
                  <a:gd name="connsiteX917" fmla="*/ 7629 w 10000"/>
                  <a:gd name="connsiteY917" fmla="*/ 8300 h 10000"/>
                  <a:gd name="connsiteX918" fmla="*/ 7651 w 10000"/>
                  <a:gd name="connsiteY918" fmla="*/ 8297 h 10000"/>
                  <a:gd name="connsiteX919" fmla="*/ 7668 w 10000"/>
                  <a:gd name="connsiteY919" fmla="*/ 8280 h 10000"/>
                  <a:gd name="connsiteX920" fmla="*/ 7687 w 10000"/>
                  <a:gd name="connsiteY920" fmla="*/ 8267 h 10000"/>
                  <a:gd name="connsiteX921" fmla="*/ 7693 w 10000"/>
                  <a:gd name="connsiteY921" fmla="*/ 8261 h 10000"/>
                  <a:gd name="connsiteX922" fmla="*/ 7701 w 10000"/>
                  <a:gd name="connsiteY922" fmla="*/ 8248 h 10000"/>
                  <a:gd name="connsiteX923" fmla="*/ 7712 w 10000"/>
                  <a:gd name="connsiteY923" fmla="*/ 8238 h 10000"/>
                  <a:gd name="connsiteX924" fmla="*/ 7731 w 10000"/>
                  <a:gd name="connsiteY924" fmla="*/ 8222 h 10000"/>
                  <a:gd name="connsiteX925" fmla="*/ 7740 w 10000"/>
                  <a:gd name="connsiteY925" fmla="*/ 8206 h 10000"/>
                  <a:gd name="connsiteX926" fmla="*/ 7756 w 10000"/>
                  <a:gd name="connsiteY926" fmla="*/ 8183 h 10000"/>
                  <a:gd name="connsiteX927" fmla="*/ 7773 w 10000"/>
                  <a:gd name="connsiteY927" fmla="*/ 8177 h 10000"/>
                  <a:gd name="connsiteX928" fmla="*/ 7784 w 10000"/>
                  <a:gd name="connsiteY928" fmla="*/ 8183 h 10000"/>
                  <a:gd name="connsiteX929" fmla="*/ 7801 w 10000"/>
                  <a:gd name="connsiteY929" fmla="*/ 8174 h 10000"/>
                  <a:gd name="connsiteX930" fmla="*/ 7801 w 10000"/>
                  <a:gd name="connsiteY930" fmla="*/ 8157 h 10000"/>
                  <a:gd name="connsiteX931" fmla="*/ 7817 w 10000"/>
                  <a:gd name="connsiteY931" fmla="*/ 8164 h 10000"/>
                  <a:gd name="connsiteX932" fmla="*/ 7837 w 10000"/>
                  <a:gd name="connsiteY932" fmla="*/ 8164 h 10000"/>
                  <a:gd name="connsiteX933" fmla="*/ 7856 w 10000"/>
                  <a:gd name="connsiteY933" fmla="*/ 8164 h 10000"/>
                  <a:gd name="connsiteX934" fmla="*/ 7870 w 10000"/>
                  <a:gd name="connsiteY934" fmla="*/ 8167 h 10000"/>
                  <a:gd name="connsiteX935" fmla="*/ 7881 w 10000"/>
                  <a:gd name="connsiteY935" fmla="*/ 8174 h 10000"/>
                  <a:gd name="connsiteX936" fmla="*/ 7898 w 10000"/>
                  <a:gd name="connsiteY936" fmla="*/ 8187 h 10000"/>
                  <a:gd name="connsiteX937" fmla="*/ 7917 w 10000"/>
                  <a:gd name="connsiteY937" fmla="*/ 8187 h 10000"/>
                  <a:gd name="connsiteX938" fmla="*/ 7928 w 10000"/>
                  <a:gd name="connsiteY938" fmla="*/ 8157 h 10000"/>
                  <a:gd name="connsiteX939" fmla="*/ 7942 w 10000"/>
                  <a:gd name="connsiteY939" fmla="*/ 8157 h 10000"/>
                  <a:gd name="connsiteX940" fmla="*/ 7958 w 10000"/>
                  <a:gd name="connsiteY940" fmla="*/ 8164 h 10000"/>
                  <a:gd name="connsiteX941" fmla="*/ 7983 w 10000"/>
                  <a:gd name="connsiteY941" fmla="*/ 8144 h 10000"/>
                  <a:gd name="connsiteX942" fmla="*/ 8000 w 10000"/>
                  <a:gd name="connsiteY942" fmla="*/ 8109 h 10000"/>
                  <a:gd name="connsiteX943" fmla="*/ 7994 w 10000"/>
                  <a:gd name="connsiteY943" fmla="*/ 8093 h 10000"/>
                  <a:gd name="connsiteX944" fmla="*/ 7983 w 10000"/>
                  <a:gd name="connsiteY944" fmla="*/ 8070 h 10000"/>
                  <a:gd name="connsiteX945" fmla="*/ 7986 w 10000"/>
                  <a:gd name="connsiteY945" fmla="*/ 8063 h 10000"/>
                  <a:gd name="connsiteX946" fmla="*/ 7978 w 10000"/>
                  <a:gd name="connsiteY946" fmla="*/ 8044 h 10000"/>
                  <a:gd name="connsiteX947" fmla="*/ 7986 w 10000"/>
                  <a:gd name="connsiteY947" fmla="*/ 8002 h 10000"/>
                  <a:gd name="connsiteX948" fmla="*/ 7983 w 10000"/>
                  <a:gd name="connsiteY948" fmla="*/ 7947 h 10000"/>
                  <a:gd name="connsiteX949" fmla="*/ 7961 w 10000"/>
                  <a:gd name="connsiteY949" fmla="*/ 7931 h 10000"/>
                  <a:gd name="connsiteX950" fmla="*/ 7958 w 10000"/>
                  <a:gd name="connsiteY950" fmla="*/ 7898 h 10000"/>
                  <a:gd name="connsiteX951" fmla="*/ 7953 w 10000"/>
                  <a:gd name="connsiteY951" fmla="*/ 7856 h 10000"/>
                  <a:gd name="connsiteX952" fmla="*/ 7967 w 10000"/>
                  <a:gd name="connsiteY952" fmla="*/ 7837 h 10000"/>
                  <a:gd name="connsiteX953" fmla="*/ 7950 w 10000"/>
                  <a:gd name="connsiteY953" fmla="*/ 7824 h 10000"/>
                  <a:gd name="connsiteX954" fmla="*/ 7906 w 10000"/>
                  <a:gd name="connsiteY954" fmla="*/ 7814 h 10000"/>
                  <a:gd name="connsiteX955" fmla="*/ 7878 w 10000"/>
                  <a:gd name="connsiteY955" fmla="*/ 7814 h 10000"/>
                  <a:gd name="connsiteX956" fmla="*/ 7870 w 10000"/>
                  <a:gd name="connsiteY956" fmla="*/ 7795 h 10000"/>
                  <a:gd name="connsiteX957" fmla="*/ 7878 w 10000"/>
                  <a:gd name="connsiteY957" fmla="*/ 7778 h 10000"/>
                  <a:gd name="connsiteX958" fmla="*/ 7881 w 10000"/>
                  <a:gd name="connsiteY958" fmla="*/ 7775 h 10000"/>
                  <a:gd name="connsiteX959" fmla="*/ 7878 w 10000"/>
                  <a:gd name="connsiteY959" fmla="*/ 7743 h 10000"/>
                  <a:gd name="connsiteX960" fmla="*/ 7895 w 10000"/>
                  <a:gd name="connsiteY960" fmla="*/ 7733 h 10000"/>
                  <a:gd name="connsiteX961" fmla="*/ 7911 w 10000"/>
                  <a:gd name="connsiteY961" fmla="*/ 7710 h 10000"/>
                  <a:gd name="connsiteX962" fmla="*/ 7911 w 10000"/>
                  <a:gd name="connsiteY962" fmla="*/ 7665 h 10000"/>
                  <a:gd name="connsiteX963" fmla="*/ 7917 w 10000"/>
                  <a:gd name="connsiteY963" fmla="*/ 7600 h 10000"/>
                  <a:gd name="connsiteX964" fmla="*/ 7928 w 10000"/>
                  <a:gd name="connsiteY964" fmla="*/ 7581 h 10000"/>
                  <a:gd name="connsiteX965" fmla="*/ 7917 w 10000"/>
                  <a:gd name="connsiteY965" fmla="*/ 7474 h 10000"/>
                  <a:gd name="connsiteX966" fmla="*/ 7873 w 10000"/>
                  <a:gd name="connsiteY966" fmla="*/ 7335 h 10000"/>
                  <a:gd name="connsiteX967" fmla="*/ 7756 w 10000"/>
                  <a:gd name="connsiteY967" fmla="*/ 7050 h 10000"/>
                  <a:gd name="connsiteX968" fmla="*/ 7679 w 10000"/>
                  <a:gd name="connsiteY968" fmla="*/ 6839 h 10000"/>
                  <a:gd name="connsiteX969" fmla="*/ 7668 w 10000"/>
                  <a:gd name="connsiteY969" fmla="*/ 6823 h 10000"/>
                  <a:gd name="connsiteX970" fmla="*/ 7659 w 10000"/>
                  <a:gd name="connsiteY970" fmla="*/ 6768 h 10000"/>
                  <a:gd name="connsiteX971" fmla="*/ 7659 w 10000"/>
                  <a:gd name="connsiteY971" fmla="*/ 6739 h 10000"/>
                  <a:gd name="connsiteX972" fmla="*/ 7651 w 10000"/>
                  <a:gd name="connsiteY972" fmla="*/ 6713 h 10000"/>
                  <a:gd name="connsiteX973" fmla="*/ 7654 w 10000"/>
                  <a:gd name="connsiteY973" fmla="*/ 6684 h 10000"/>
                  <a:gd name="connsiteX974" fmla="*/ 7643 w 10000"/>
                  <a:gd name="connsiteY974" fmla="*/ 6626 h 10000"/>
                  <a:gd name="connsiteX975" fmla="*/ 7629 w 10000"/>
                  <a:gd name="connsiteY975" fmla="*/ 6600 h 10000"/>
                  <a:gd name="connsiteX976" fmla="*/ 7629 w 10000"/>
                  <a:gd name="connsiteY976" fmla="*/ 6580 h 10000"/>
                  <a:gd name="connsiteX977" fmla="*/ 7623 w 10000"/>
                  <a:gd name="connsiteY977" fmla="*/ 6541 h 10000"/>
                  <a:gd name="connsiteX978" fmla="*/ 7615 w 10000"/>
                  <a:gd name="connsiteY978" fmla="*/ 6522 h 10000"/>
                  <a:gd name="connsiteX979" fmla="*/ 7598 w 10000"/>
                  <a:gd name="connsiteY979" fmla="*/ 6509 h 10000"/>
                  <a:gd name="connsiteX980" fmla="*/ 7587 w 10000"/>
                  <a:gd name="connsiteY980" fmla="*/ 6493 h 10000"/>
                  <a:gd name="connsiteX981" fmla="*/ 7579 w 10000"/>
                  <a:gd name="connsiteY981" fmla="*/ 6464 h 10000"/>
                  <a:gd name="connsiteX982" fmla="*/ 7587 w 10000"/>
                  <a:gd name="connsiteY982" fmla="*/ 6438 h 10000"/>
                  <a:gd name="connsiteX983" fmla="*/ 7596 w 10000"/>
                  <a:gd name="connsiteY983" fmla="*/ 6425 h 10000"/>
                  <a:gd name="connsiteX984" fmla="*/ 7590 w 10000"/>
                  <a:gd name="connsiteY984" fmla="*/ 6396 h 10000"/>
                  <a:gd name="connsiteX985" fmla="*/ 7590 w 10000"/>
                  <a:gd name="connsiteY985" fmla="*/ 6373 h 10000"/>
                  <a:gd name="connsiteX986" fmla="*/ 7587 w 10000"/>
                  <a:gd name="connsiteY986" fmla="*/ 6354 h 10000"/>
                  <a:gd name="connsiteX987" fmla="*/ 7582 w 10000"/>
                  <a:gd name="connsiteY987" fmla="*/ 6344 h 10000"/>
                  <a:gd name="connsiteX988" fmla="*/ 7582 w 10000"/>
                  <a:gd name="connsiteY988" fmla="*/ 6324 h 10000"/>
                  <a:gd name="connsiteX989" fmla="*/ 7571 w 10000"/>
                  <a:gd name="connsiteY989" fmla="*/ 6302 h 10000"/>
                  <a:gd name="connsiteX990" fmla="*/ 7548 w 10000"/>
                  <a:gd name="connsiteY990" fmla="*/ 6256 h 10000"/>
                  <a:gd name="connsiteX991" fmla="*/ 7546 w 10000"/>
                  <a:gd name="connsiteY991" fmla="*/ 6218 h 10000"/>
                  <a:gd name="connsiteX992" fmla="*/ 7540 w 10000"/>
                  <a:gd name="connsiteY992" fmla="*/ 6159 h 10000"/>
                  <a:gd name="connsiteX993" fmla="*/ 7535 w 10000"/>
                  <a:gd name="connsiteY993" fmla="*/ 6114 h 10000"/>
                  <a:gd name="connsiteX994" fmla="*/ 7535 w 10000"/>
                  <a:gd name="connsiteY994" fmla="*/ 6088 h 10000"/>
                  <a:gd name="connsiteX995" fmla="*/ 7540 w 10000"/>
                  <a:gd name="connsiteY995" fmla="*/ 6049 h 10000"/>
                  <a:gd name="connsiteX996" fmla="*/ 7546 w 10000"/>
                  <a:gd name="connsiteY996" fmla="*/ 6004 h 10000"/>
                  <a:gd name="connsiteX997" fmla="*/ 7548 w 10000"/>
                  <a:gd name="connsiteY997" fmla="*/ 5965 h 10000"/>
                  <a:gd name="connsiteX998" fmla="*/ 7548 w 10000"/>
                  <a:gd name="connsiteY998" fmla="*/ 5946 h 10000"/>
                  <a:gd name="connsiteX999" fmla="*/ 7548 w 10000"/>
                  <a:gd name="connsiteY999" fmla="*/ 5933 h 10000"/>
                  <a:gd name="connsiteX1000" fmla="*/ 7548 w 10000"/>
                  <a:gd name="connsiteY1000" fmla="*/ 5910 h 10000"/>
                  <a:gd name="connsiteX1001" fmla="*/ 7548 w 10000"/>
                  <a:gd name="connsiteY1001" fmla="*/ 5897 h 10000"/>
                  <a:gd name="connsiteX1002" fmla="*/ 7546 w 10000"/>
                  <a:gd name="connsiteY1002" fmla="*/ 5871 h 10000"/>
                  <a:gd name="connsiteX1003" fmla="*/ 7535 w 10000"/>
                  <a:gd name="connsiteY1003" fmla="*/ 5839 h 10000"/>
                  <a:gd name="connsiteX1004" fmla="*/ 7524 w 10000"/>
                  <a:gd name="connsiteY1004" fmla="*/ 5797 h 10000"/>
                  <a:gd name="connsiteX1005" fmla="*/ 7518 w 10000"/>
                  <a:gd name="connsiteY1005" fmla="*/ 5767 h 10000"/>
                  <a:gd name="connsiteX1006" fmla="*/ 7515 w 10000"/>
                  <a:gd name="connsiteY1006" fmla="*/ 5745 h 10000"/>
                  <a:gd name="connsiteX1007" fmla="*/ 7501 w 10000"/>
                  <a:gd name="connsiteY1007" fmla="*/ 5683 h 10000"/>
                  <a:gd name="connsiteX1008" fmla="*/ 7490 w 10000"/>
                  <a:gd name="connsiteY1008" fmla="*/ 5631 h 10000"/>
                  <a:gd name="connsiteX1009" fmla="*/ 7482 w 10000"/>
                  <a:gd name="connsiteY1009" fmla="*/ 5593 h 10000"/>
                  <a:gd name="connsiteX1010" fmla="*/ 7476 w 10000"/>
                  <a:gd name="connsiteY1010" fmla="*/ 5570 h 10000"/>
                  <a:gd name="connsiteX1011" fmla="*/ 7476 w 10000"/>
                  <a:gd name="connsiteY1011" fmla="*/ 5528 h 10000"/>
                  <a:gd name="connsiteX1012" fmla="*/ 7482 w 10000"/>
                  <a:gd name="connsiteY1012" fmla="*/ 5502 h 10000"/>
                  <a:gd name="connsiteX1013" fmla="*/ 7490 w 10000"/>
                  <a:gd name="connsiteY1013" fmla="*/ 5489 h 10000"/>
                  <a:gd name="connsiteX1014" fmla="*/ 7499 w 10000"/>
                  <a:gd name="connsiteY1014" fmla="*/ 5479 h 10000"/>
                  <a:gd name="connsiteX1015" fmla="*/ 7493 w 10000"/>
                  <a:gd name="connsiteY1015" fmla="*/ 5427 h 10000"/>
                  <a:gd name="connsiteX1016" fmla="*/ 7501 w 10000"/>
                  <a:gd name="connsiteY1016" fmla="*/ 5415 h 10000"/>
                  <a:gd name="connsiteX1017" fmla="*/ 7510 w 10000"/>
                  <a:gd name="connsiteY1017" fmla="*/ 5398 h 10000"/>
                  <a:gd name="connsiteX1018" fmla="*/ 7515 w 10000"/>
                  <a:gd name="connsiteY1018" fmla="*/ 5379 h 10000"/>
                  <a:gd name="connsiteX1019" fmla="*/ 7526 w 10000"/>
                  <a:gd name="connsiteY1019" fmla="*/ 5366 h 10000"/>
                  <a:gd name="connsiteX1020" fmla="*/ 7518 w 10000"/>
                  <a:gd name="connsiteY1020" fmla="*/ 5350 h 10000"/>
                  <a:gd name="connsiteX1021" fmla="*/ 7518 w 10000"/>
                  <a:gd name="connsiteY1021" fmla="*/ 5330 h 10000"/>
                  <a:gd name="connsiteX1022" fmla="*/ 7526 w 10000"/>
                  <a:gd name="connsiteY1022" fmla="*/ 5311 h 10000"/>
                  <a:gd name="connsiteX1023" fmla="*/ 7540 w 10000"/>
                  <a:gd name="connsiteY1023" fmla="*/ 5291 h 10000"/>
                  <a:gd name="connsiteX1024" fmla="*/ 7540 w 10000"/>
                  <a:gd name="connsiteY1024" fmla="*/ 5266 h 10000"/>
                  <a:gd name="connsiteX1025" fmla="*/ 7540 w 10000"/>
                  <a:gd name="connsiteY1025" fmla="*/ 5256 h 10000"/>
                  <a:gd name="connsiteX1026" fmla="*/ 7524 w 10000"/>
                  <a:gd name="connsiteY1026" fmla="*/ 5233 h 10000"/>
                  <a:gd name="connsiteX1027" fmla="*/ 7515 w 10000"/>
                  <a:gd name="connsiteY1027" fmla="*/ 5217 h 10000"/>
                  <a:gd name="connsiteX1028" fmla="*/ 7490 w 10000"/>
                  <a:gd name="connsiteY1028" fmla="*/ 5178 h 10000"/>
                  <a:gd name="connsiteX1029" fmla="*/ 7474 w 10000"/>
                  <a:gd name="connsiteY1029" fmla="*/ 5162 h 10000"/>
                  <a:gd name="connsiteX1030" fmla="*/ 7457 w 10000"/>
                  <a:gd name="connsiteY1030" fmla="*/ 5120 h 10000"/>
                  <a:gd name="connsiteX1031" fmla="*/ 7421 w 10000"/>
                  <a:gd name="connsiteY1031" fmla="*/ 5087 h 10000"/>
                  <a:gd name="connsiteX1032" fmla="*/ 7380 w 10000"/>
                  <a:gd name="connsiteY1032" fmla="*/ 5068 h 10000"/>
                  <a:gd name="connsiteX1033" fmla="*/ 7355 w 10000"/>
                  <a:gd name="connsiteY1033" fmla="*/ 5058 h 10000"/>
                  <a:gd name="connsiteX1034" fmla="*/ 7332 w 10000"/>
                  <a:gd name="connsiteY1034" fmla="*/ 5049 h 10000"/>
                  <a:gd name="connsiteX1035" fmla="*/ 7305 w 10000"/>
                  <a:gd name="connsiteY1035" fmla="*/ 5016 h 10000"/>
                  <a:gd name="connsiteX1036" fmla="*/ 7305 w 10000"/>
                  <a:gd name="connsiteY1036" fmla="*/ 5000 h 10000"/>
                  <a:gd name="connsiteX1037" fmla="*/ 7296 w 10000"/>
                  <a:gd name="connsiteY1037" fmla="*/ 4971 h 10000"/>
                  <a:gd name="connsiteX1038" fmla="*/ 7288 w 10000"/>
                  <a:gd name="connsiteY1038" fmla="*/ 4945 h 10000"/>
                  <a:gd name="connsiteX1039" fmla="*/ 7280 w 10000"/>
                  <a:gd name="connsiteY1039" fmla="*/ 4916 h 10000"/>
                  <a:gd name="connsiteX1040" fmla="*/ 7291 w 10000"/>
                  <a:gd name="connsiteY1040" fmla="*/ 4887 h 10000"/>
                  <a:gd name="connsiteX1041" fmla="*/ 7291 w 10000"/>
                  <a:gd name="connsiteY1041" fmla="*/ 4858 h 10000"/>
                  <a:gd name="connsiteX1042" fmla="*/ 7271 w 10000"/>
                  <a:gd name="connsiteY1042" fmla="*/ 4819 h 10000"/>
                  <a:gd name="connsiteX1043" fmla="*/ 7255 w 10000"/>
                  <a:gd name="connsiteY1043" fmla="*/ 4828 h 10000"/>
                  <a:gd name="connsiteX1044" fmla="*/ 7235 w 10000"/>
                  <a:gd name="connsiteY1044" fmla="*/ 4841 h 10000"/>
                  <a:gd name="connsiteX1045" fmla="*/ 7216 w 10000"/>
                  <a:gd name="connsiteY1045" fmla="*/ 4867 h 10000"/>
                  <a:gd name="connsiteX1046" fmla="*/ 7191 w 10000"/>
                  <a:gd name="connsiteY1046" fmla="*/ 4870 h 10000"/>
                  <a:gd name="connsiteX1047" fmla="*/ 7155 w 10000"/>
                  <a:gd name="connsiteY1047" fmla="*/ 4887 h 10000"/>
                  <a:gd name="connsiteX1048" fmla="*/ 7122 w 10000"/>
                  <a:gd name="connsiteY1048" fmla="*/ 4893 h 10000"/>
                  <a:gd name="connsiteX1049" fmla="*/ 7105 w 10000"/>
                  <a:gd name="connsiteY1049" fmla="*/ 4896 h 10000"/>
                  <a:gd name="connsiteX1050" fmla="*/ 7094 w 10000"/>
                  <a:gd name="connsiteY1050" fmla="*/ 4916 h 10000"/>
                  <a:gd name="connsiteX1051" fmla="*/ 7080 w 10000"/>
                  <a:gd name="connsiteY1051" fmla="*/ 4903 h 10000"/>
                  <a:gd name="connsiteX1052" fmla="*/ 7072 w 10000"/>
                  <a:gd name="connsiteY1052" fmla="*/ 4851 h 10000"/>
                  <a:gd name="connsiteX1053" fmla="*/ 7042 w 10000"/>
                  <a:gd name="connsiteY1053" fmla="*/ 4819 h 10000"/>
                  <a:gd name="connsiteX1054" fmla="*/ 7030 w 10000"/>
                  <a:gd name="connsiteY1054" fmla="*/ 4780 h 10000"/>
                  <a:gd name="connsiteX1055" fmla="*/ 7039 w 10000"/>
                  <a:gd name="connsiteY1055" fmla="*/ 4757 h 10000"/>
                  <a:gd name="connsiteX1056" fmla="*/ 7047 w 10000"/>
                  <a:gd name="connsiteY1056" fmla="*/ 4744 h 10000"/>
                  <a:gd name="connsiteX1057" fmla="*/ 7022 w 10000"/>
                  <a:gd name="connsiteY1057" fmla="*/ 4725 h 10000"/>
                  <a:gd name="connsiteX1058" fmla="*/ 7000 w 10000"/>
                  <a:gd name="connsiteY1058" fmla="*/ 4715 h 10000"/>
                  <a:gd name="connsiteX1059" fmla="*/ 6975 w 10000"/>
                  <a:gd name="connsiteY1059" fmla="*/ 4709 h 10000"/>
                  <a:gd name="connsiteX1060" fmla="*/ 6945 w 10000"/>
                  <a:gd name="connsiteY1060" fmla="*/ 4696 h 10000"/>
                  <a:gd name="connsiteX1061" fmla="*/ 6953 w 10000"/>
                  <a:gd name="connsiteY1061" fmla="*/ 4679 h 10000"/>
                  <a:gd name="connsiteX1062" fmla="*/ 6961 w 10000"/>
                  <a:gd name="connsiteY1062" fmla="*/ 4660 h 10000"/>
                  <a:gd name="connsiteX1063" fmla="*/ 6983 w 10000"/>
                  <a:gd name="connsiteY1063" fmla="*/ 4644 h 10000"/>
                  <a:gd name="connsiteX1064" fmla="*/ 7014 w 10000"/>
                  <a:gd name="connsiteY1064" fmla="*/ 4634 h 10000"/>
                  <a:gd name="connsiteX1065" fmla="*/ 7025 w 10000"/>
                  <a:gd name="connsiteY1065" fmla="*/ 4615 h 10000"/>
                  <a:gd name="connsiteX1066" fmla="*/ 7047 w 10000"/>
                  <a:gd name="connsiteY1066" fmla="*/ 4582 h 10000"/>
                  <a:gd name="connsiteX1067" fmla="*/ 7069 w 10000"/>
                  <a:gd name="connsiteY1067" fmla="*/ 4563 h 10000"/>
                  <a:gd name="connsiteX1068" fmla="*/ 7078 w 10000"/>
                  <a:gd name="connsiteY1068" fmla="*/ 4553 h 10000"/>
                  <a:gd name="connsiteX1069" fmla="*/ 7097 w 10000"/>
                  <a:gd name="connsiteY1069" fmla="*/ 4527 h 10000"/>
                  <a:gd name="connsiteX1070" fmla="*/ 7122 w 10000"/>
                  <a:gd name="connsiteY1070" fmla="*/ 4517 h 10000"/>
                  <a:gd name="connsiteX1071" fmla="*/ 7139 w 10000"/>
                  <a:gd name="connsiteY1071" fmla="*/ 4488 h 10000"/>
                  <a:gd name="connsiteX1072" fmla="*/ 7147 w 10000"/>
                  <a:gd name="connsiteY1072" fmla="*/ 4459 h 10000"/>
                  <a:gd name="connsiteX1073" fmla="*/ 7161 w 10000"/>
                  <a:gd name="connsiteY1073" fmla="*/ 4440 h 10000"/>
                  <a:gd name="connsiteX1074" fmla="*/ 7177 w 10000"/>
                  <a:gd name="connsiteY1074" fmla="*/ 4430 h 10000"/>
                  <a:gd name="connsiteX1075" fmla="*/ 7202 w 10000"/>
                  <a:gd name="connsiteY1075" fmla="*/ 4407 h 10000"/>
                  <a:gd name="connsiteX1076" fmla="*/ 7224 w 10000"/>
                  <a:gd name="connsiteY1076" fmla="*/ 4417 h 10000"/>
                  <a:gd name="connsiteX1077" fmla="*/ 7241 w 10000"/>
                  <a:gd name="connsiteY1077" fmla="*/ 4404 h 10000"/>
                  <a:gd name="connsiteX1078" fmla="*/ 7263 w 10000"/>
                  <a:gd name="connsiteY1078" fmla="*/ 4398 h 10000"/>
                  <a:gd name="connsiteX1079" fmla="*/ 7283 w 10000"/>
                  <a:gd name="connsiteY1079" fmla="*/ 4424 h 10000"/>
                  <a:gd name="connsiteX1080" fmla="*/ 7305 w 10000"/>
                  <a:gd name="connsiteY1080" fmla="*/ 4433 h 10000"/>
                  <a:gd name="connsiteX1081" fmla="*/ 7332 w 10000"/>
                  <a:gd name="connsiteY1081" fmla="*/ 4443 h 10000"/>
                  <a:gd name="connsiteX1082" fmla="*/ 7380 w 10000"/>
                  <a:gd name="connsiteY1082" fmla="*/ 4398 h 10000"/>
                  <a:gd name="connsiteX1083" fmla="*/ 7404 w 10000"/>
                  <a:gd name="connsiteY1083" fmla="*/ 4378 h 10000"/>
                  <a:gd name="connsiteX1084" fmla="*/ 7418 w 10000"/>
                  <a:gd name="connsiteY1084" fmla="*/ 4369 h 10000"/>
                  <a:gd name="connsiteX1085" fmla="*/ 7443 w 10000"/>
                  <a:gd name="connsiteY1085" fmla="*/ 4356 h 10000"/>
                  <a:gd name="connsiteX1086" fmla="*/ 7460 w 10000"/>
                  <a:gd name="connsiteY1086" fmla="*/ 4385 h 10000"/>
                  <a:gd name="connsiteX1087" fmla="*/ 7460 w 10000"/>
                  <a:gd name="connsiteY1087" fmla="*/ 4404 h 10000"/>
                  <a:gd name="connsiteX1088" fmla="*/ 7499 w 10000"/>
                  <a:gd name="connsiteY1088" fmla="*/ 4417 h 10000"/>
                  <a:gd name="connsiteX1089" fmla="*/ 7515 w 10000"/>
                  <a:gd name="connsiteY1089" fmla="*/ 4414 h 10000"/>
                  <a:gd name="connsiteX1090" fmla="*/ 7565 w 10000"/>
                  <a:gd name="connsiteY1090" fmla="*/ 4385 h 10000"/>
                  <a:gd name="connsiteX1091" fmla="*/ 7579 w 10000"/>
                  <a:gd name="connsiteY1091" fmla="*/ 4346 h 10000"/>
                  <a:gd name="connsiteX1092" fmla="*/ 7582 w 10000"/>
                  <a:gd name="connsiteY1092" fmla="*/ 4317 h 10000"/>
                  <a:gd name="connsiteX1093" fmla="*/ 7590 w 10000"/>
                  <a:gd name="connsiteY1093" fmla="*/ 4301 h 10000"/>
                  <a:gd name="connsiteX1094" fmla="*/ 7612 w 10000"/>
                  <a:gd name="connsiteY1094" fmla="*/ 4271 h 10000"/>
                  <a:gd name="connsiteX1095" fmla="*/ 7623 w 10000"/>
                  <a:gd name="connsiteY1095" fmla="*/ 4262 h 10000"/>
                  <a:gd name="connsiteX1096" fmla="*/ 7634 w 10000"/>
                  <a:gd name="connsiteY1096" fmla="*/ 4245 h 10000"/>
                  <a:gd name="connsiteX1097" fmla="*/ 7645 w 10000"/>
                  <a:gd name="connsiteY1097" fmla="*/ 4265 h 10000"/>
                  <a:gd name="connsiteX1098" fmla="*/ 7670 w 10000"/>
                  <a:gd name="connsiteY1098" fmla="*/ 4284 h 10000"/>
                  <a:gd name="connsiteX1099" fmla="*/ 7701 w 10000"/>
                  <a:gd name="connsiteY1099" fmla="*/ 4275 h 10000"/>
                  <a:gd name="connsiteX1100" fmla="*/ 7717 w 10000"/>
                  <a:gd name="connsiteY1100" fmla="*/ 4275 h 10000"/>
                  <a:gd name="connsiteX1101" fmla="*/ 7740 w 10000"/>
                  <a:gd name="connsiteY1101" fmla="*/ 4284 h 10000"/>
                  <a:gd name="connsiteX1102" fmla="*/ 7767 w 10000"/>
                  <a:gd name="connsiteY1102" fmla="*/ 4284 h 10000"/>
                  <a:gd name="connsiteX1103" fmla="*/ 7895 w 10000"/>
                  <a:gd name="connsiteY1103" fmla="*/ 4207 h 10000"/>
                  <a:gd name="connsiteX1104" fmla="*/ 7895 w 10000"/>
                  <a:gd name="connsiteY1104" fmla="*/ 4187 h 10000"/>
                  <a:gd name="connsiteX1105" fmla="*/ 7895 w 10000"/>
                  <a:gd name="connsiteY1105" fmla="*/ 4171 h 10000"/>
                  <a:gd name="connsiteX1106" fmla="*/ 7903 w 10000"/>
                  <a:gd name="connsiteY1106" fmla="*/ 4148 h 10000"/>
                  <a:gd name="connsiteX1107" fmla="*/ 7917 w 10000"/>
                  <a:gd name="connsiteY1107" fmla="*/ 4158 h 10000"/>
                  <a:gd name="connsiteX1108" fmla="*/ 7967 w 10000"/>
                  <a:gd name="connsiteY1108" fmla="*/ 4203 h 10000"/>
                  <a:gd name="connsiteX1109" fmla="*/ 7994 w 10000"/>
                  <a:gd name="connsiteY1109" fmla="*/ 4203 h 10000"/>
                  <a:gd name="connsiteX1110" fmla="*/ 8064 w 10000"/>
                  <a:gd name="connsiteY1110" fmla="*/ 4242 h 10000"/>
                  <a:gd name="connsiteX1111" fmla="*/ 8083 w 10000"/>
                  <a:gd name="connsiteY1111" fmla="*/ 4245 h 10000"/>
                  <a:gd name="connsiteX1112" fmla="*/ 8105 w 10000"/>
                  <a:gd name="connsiteY1112" fmla="*/ 4226 h 10000"/>
                  <a:gd name="connsiteX1113" fmla="*/ 8136 w 10000"/>
                  <a:gd name="connsiteY1113" fmla="*/ 4187 h 10000"/>
                  <a:gd name="connsiteX1114" fmla="*/ 8161 w 10000"/>
                  <a:gd name="connsiteY1114" fmla="*/ 4168 h 10000"/>
                  <a:gd name="connsiteX1115" fmla="*/ 8172 w 10000"/>
                  <a:gd name="connsiteY1115" fmla="*/ 4161 h 10000"/>
                  <a:gd name="connsiteX1116" fmla="*/ 8208 w 10000"/>
                  <a:gd name="connsiteY1116" fmla="*/ 4168 h 10000"/>
                  <a:gd name="connsiteX1117" fmla="*/ 8235 w 10000"/>
                  <a:gd name="connsiteY1117" fmla="*/ 4168 h 10000"/>
                  <a:gd name="connsiteX1118" fmla="*/ 8258 w 10000"/>
                  <a:gd name="connsiteY1118" fmla="*/ 4152 h 10000"/>
                  <a:gd name="connsiteX1119" fmla="*/ 8283 w 10000"/>
                  <a:gd name="connsiteY1119" fmla="*/ 4152 h 10000"/>
                  <a:gd name="connsiteX1120" fmla="*/ 8299 w 10000"/>
                  <a:gd name="connsiteY1120" fmla="*/ 4132 h 10000"/>
                  <a:gd name="connsiteX1121" fmla="*/ 8316 w 10000"/>
                  <a:gd name="connsiteY1121" fmla="*/ 4113 h 10000"/>
                  <a:gd name="connsiteX1122" fmla="*/ 8330 w 10000"/>
                  <a:gd name="connsiteY1122" fmla="*/ 4084 h 10000"/>
                  <a:gd name="connsiteX1123" fmla="*/ 8341 w 10000"/>
                  <a:gd name="connsiteY1123" fmla="*/ 4058 h 10000"/>
                  <a:gd name="connsiteX1124" fmla="*/ 8349 w 10000"/>
                  <a:gd name="connsiteY1124" fmla="*/ 4064 h 10000"/>
                  <a:gd name="connsiteX1125" fmla="*/ 8366 w 10000"/>
                  <a:gd name="connsiteY1125" fmla="*/ 4067 h 10000"/>
                  <a:gd name="connsiteX1126" fmla="*/ 8374 w 10000"/>
                  <a:gd name="connsiteY1126" fmla="*/ 4084 h 10000"/>
                  <a:gd name="connsiteX1127" fmla="*/ 8402 w 10000"/>
                  <a:gd name="connsiteY1127" fmla="*/ 4054 h 10000"/>
                  <a:gd name="connsiteX1128" fmla="*/ 8427 w 10000"/>
                  <a:gd name="connsiteY1128" fmla="*/ 4028 h 10000"/>
                  <a:gd name="connsiteX1129" fmla="*/ 8438 w 10000"/>
                  <a:gd name="connsiteY1129" fmla="*/ 4025 h 10000"/>
                  <a:gd name="connsiteX1130" fmla="*/ 8468 w 10000"/>
                  <a:gd name="connsiteY1130" fmla="*/ 4006 h 10000"/>
                  <a:gd name="connsiteX1131" fmla="*/ 8485 w 10000"/>
                  <a:gd name="connsiteY1131" fmla="*/ 3999 h 10000"/>
                  <a:gd name="connsiteX1132" fmla="*/ 8493 w 10000"/>
                  <a:gd name="connsiteY1132" fmla="*/ 4025 h 10000"/>
                  <a:gd name="connsiteX1133" fmla="*/ 8515 w 10000"/>
                  <a:gd name="connsiteY1133" fmla="*/ 4028 h 10000"/>
                  <a:gd name="connsiteX1134" fmla="*/ 8543 w 10000"/>
                  <a:gd name="connsiteY1134" fmla="*/ 4009 h 10000"/>
                  <a:gd name="connsiteX1135" fmla="*/ 8551 w 10000"/>
                  <a:gd name="connsiteY1135" fmla="*/ 3990 h 10000"/>
                  <a:gd name="connsiteX1136" fmla="*/ 8582 w 10000"/>
                  <a:gd name="connsiteY1136" fmla="*/ 3977 h 10000"/>
                  <a:gd name="connsiteX1137" fmla="*/ 8596 w 10000"/>
                  <a:gd name="connsiteY1137" fmla="*/ 3977 h 10000"/>
                  <a:gd name="connsiteX1138" fmla="*/ 8607 w 10000"/>
                  <a:gd name="connsiteY1138" fmla="*/ 3980 h 10000"/>
                  <a:gd name="connsiteX1139" fmla="*/ 8645 w 10000"/>
                  <a:gd name="connsiteY1139" fmla="*/ 3970 h 10000"/>
                  <a:gd name="connsiteX1140" fmla="*/ 8654 w 10000"/>
                  <a:gd name="connsiteY1140" fmla="*/ 3951 h 10000"/>
                  <a:gd name="connsiteX1141" fmla="*/ 8670 w 10000"/>
                  <a:gd name="connsiteY1141" fmla="*/ 3935 h 10000"/>
                  <a:gd name="connsiteX1142" fmla="*/ 8695 w 10000"/>
                  <a:gd name="connsiteY1142" fmla="*/ 3935 h 10000"/>
                  <a:gd name="connsiteX1143" fmla="*/ 8704 w 10000"/>
                  <a:gd name="connsiteY1143" fmla="*/ 3951 h 10000"/>
                  <a:gd name="connsiteX1144" fmla="*/ 8717 w 10000"/>
                  <a:gd name="connsiteY1144" fmla="*/ 3964 h 10000"/>
                  <a:gd name="connsiteX1145" fmla="*/ 8751 w 10000"/>
                  <a:gd name="connsiteY1145" fmla="*/ 3951 h 10000"/>
                  <a:gd name="connsiteX1146" fmla="*/ 8776 w 10000"/>
                  <a:gd name="connsiteY1146" fmla="*/ 3935 h 10000"/>
                  <a:gd name="connsiteX1147" fmla="*/ 8798 w 10000"/>
                  <a:gd name="connsiteY1147" fmla="*/ 3925 h 10000"/>
                  <a:gd name="connsiteX1148" fmla="*/ 8806 w 10000"/>
                  <a:gd name="connsiteY1148" fmla="*/ 3892 h 10000"/>
                  <a:gd name="connsiteX1149" fmla="*/ 8814 w 10000"/>
                  <a:gd name="connsiteY1149" fmla="*/ 3876 h 10000"/>
                  <a:gd name="connsiteX1150" fmla="*/ 8839 w 10000"/>
                  <a:gd name="connsiteY1150" fmla="*/ 3873 h 10000"/>
                  <a:gd name="connsiteX1151" fmla="*/ 8842 w 10000"/>
                  <a:gd name="connsiteY1151" fmla="*/ 3876 h 10000"/>
                  <a:gd name="connsiteX1152" fmla="*/ 8856 w 10000"/>
                  <a:gd name="connsiteY1152" fmla="*/ 3863 h 10000"/>
                  <a:gd name="connsiteX1153" fmla="*/ 8856 w 10000"/>
                  <a:gd name="connsiteY1153" fmla="*/ 3841 h 10000"/>
                  <a:gd name="connsiteX1154" fmla="*/ 8870 w 10000"/>
                  <a:gd name="connsiteY1154" fmla="*/ 3821 h 10000"/>
                  <a:gd name="connsiteX1155" fmla="*/ 8903 w 10000"/>
                  <a:gd name="connsiteY1155" fmla="*/ 3802 h 10000"/>
                  <a:gd name="connsiteX1156" fmla="*/ 8914 w 10000"/>
                  <a:gd name="connsiteY1156" fmla="*/ 3782 h 10000"/>
                  <a:gd name="connsiteX1157" fmla="*/ 8939 w 10000"/>
                  <a:gd name="connsiteY1157" fmla="*/ 3782 h 10000"/>
                  <a:gd name="connsiteX1158" fmla="*/ 8961 w 10000"/>
                  <a:gd name="connsiteY1158" fmla="*/ 3779 h 10000"/>
                  <a:gd name="connsiteX1159" fmla="*/ 8983 w 10000"/>
                  <a:gd name="connsiteY1159" fmla="*/ 3760 h 10000"/>
                  <a:gd name="connsiteX1160" fmla="*/ 9003 w 10000"/>
                  <a:gd name="connsiteY1160" fmla="*/ 3763 h 10000"/>
                  <a:gd name="connsiteX1161" fmla="*/ 9019 w 10000"/>
                  <a:gd name="connsiteY1161" fmla="*/ 3779 h 10000"/>
                  <a:gd name="connsiteX1162" fmla="*/ 9050 w 10000"/>
                  <a:gd name="connsiteY1162" fmla="*/ 3812 h 10000"/>
                  <a:gd name="connsiteX1163" fmla="*/ 9080 w 10000"/>
                  <a:gd name="connsiteY1163" fmla="*/ 3831 h 10000"/>
                  <a:gd name="connsiteX1164" fmla="*/ 9097 w 10000"/>
                  <a:gd name="connsiteY1164" fmla="*/ 3867 h 10000"/>
                  <a:gd name="connsiteX1165" fmla="*/ 9114 w 10000"/>
                  <a:gd name="connsiteY1165" fmla="*/ 3902 h 10000"/>
                  <a:gd name="connsiteX1166" fmla="*/ 9122 w 10000"/>
                  <a:gd name="connsiteY1166" fmla="*/ 3935 h 10000"/>
                  <a:gd name="connsiteX1167" fmla="*/ 9125 w 10000"/>
                  <a:gd name="connsiteY1167" fmla="*/ 3964 h 10000"/>
                  <a:gd name="connsiteX1168" fmla="*/ 9130 w 10000"/>
                  <a:gd name="connsiteY1168" fmla="*/ 3999 h 10000"/>
                  <a:gd name="connsiteX1169" fmla="*/ 9130 w 10000"/>
                  <a:gd name="connsiteY1169" fmla="*/ 4054 h 10000"/>
                  <a:gd name="connsiteX1170" fmla="*/ 9155 w 10000"/>
                  <a:gd name="connsiteY1170" fmla="*/ 4093 h 10000"/>
                  <a:gd name="connsiteX1171" fmla="*/ 9169 w 10000"/>
                  <a:gd name="connsiteY1171" fmla="*/ 4090 h 10000"/>
                  <a:gd name="connsiteX1172" fmla="*/ 9211 w 10000"/>
                  <a:gd name="connsiteY1172" fmla="*/ 4077 h 10000"/>
                  <a:gd name="connsiteX1173" fmla="*/ 9244 w 10000"/>
                  <a:gd name="connsiteY1173" fmla="*/ 4077 h 10000"/>
                  <a:gd name="connsiteX1174" fmla="*/ 9252 w 10000"/>
                  <a:gd name="connsiteY1174" fmla="*/ 4103 h 10000"/>
                  <a:gd name="connsiteX1175" fmla="*/ 9258 w 10000"/>
                  <a:gd name="connsiteY1175" fmla="*/ 4148 h 10000"/>
                  <a:gd name="connsiteX1176" fmla="*/ 9269 w 10000"/>
                  <a:gd name="connsiteY1176" fmla="*/ 4158 h 10000"/>
                  <a:gd name="connsiteX1177" fmla="*/ 9294 w 10000"/>
                  <a:gd name="connsiteY1177" fmla="*/ 4158 h 10000"/>
                  <a:gd name="connsiteX1178" fmla="*/ 9319 w 10000"/>
                  <a:gd name="connsiteY1178" fmla="*/ 4168 h 10000"/>
                  <a:gd name="connsiteX1179" fmla="*/ 9346 w 10000"/>
                  <a:gd name="connsiteY1179" fmla="*/ 4190 h 10000"/>
                  <a:gd name="connsiteX1180" fmla="*/ 9357 w 10000"/>
                  <a:gd name="connsiteY1180" fmla="*/ 4168 h 10000"/>
                  <a:gd name="connsiteX1181" fmla="*/ 9371 w 10000"/>
                  <a:gd name="connsiteY1181" fmla="*/ 4132 h 10000"/>
                  <a:gd name="connsiteX1182" fmla="*/ 9391 w 10000"/>
                  <a:gd name="connsiteY1182" fmla="*/ 4113 h 10000"/>
                  <a:gd name="connsiteX1183" fmla="*/ 9407 w 10000"/>
                  <a:gd name="connsiteY1183" fmla="*/ 4103 h 10000"/>
                  <a:gd name="connsiteX1184" fmla="*/ 9435 w 10000"/>
                  <a:gd name="connsiteY1184" fmla="*/ 4100 h 10000"/>
                  <a:gd name="connsiteX1185" fmla="*/ 9460 w 10000"/>
                  <a:gd name="connsiteY1185" fmla="*/ 4084 h 10000"/>
                  <a:gd name="connsiteX1186" fmla="*/ 9485 w 10000"/>
                  <a:gd name="connsiteY1186" fmla="*/ 4067 h 10000"/>
                  <a:gd name="connsiteX1187" fmla="*/ 9496 w 10000"/>
                  <a:gd name="connsiteY1187" fmla="*/ 4054 h 10000"/>
                  <a:gd name="connsiteX1188" fmla="*/ 9526 w 10000"/>
                  <a:gd name="connsiteY1188" fmla="*/ 4048 h 10000"/>
                  <a:gd name="connsiteX1189" fmla="*/ 9557 w 10000"/>
                  <a:gd name="connsiteY1189" fmla="*/ 4038 h 10000"/>
                  <a:gd name="connsiteX1190" fmla="*/ 9584 w 10000"/>
                  <a:gd name="connsiteY1190" fmla="*/ 4019 h 10000"/>
                  <a:gd name="connsiteX1191" fmla="*/ 9623 w 10000"/>
                  <a:gd name="connsiteY1191" fmla="*/ 4016 h 10000"/>
                  <a:gd name="connsiteX1192" fmla="*/ 9648 w 10000"/>
                  <a:gd name="connsiteY1192" fmla="*/ 4009 h 10000"/>
                  <a:gd name="connsiteX1193" fmla="*/ 9673 w 10000"/>
                  <a:gd name="connsiteY1193" fmla="*/ 4019 h 10000"/>
                  <a:gd name="connsiteX1194" fmla="*/ 9712 w 10000"/>
                  <a:gd name="connsiteY1194" fmla="*/ 4038 h 10000"/>
                  <a:gd name="connsiteX1195" fmla="*/ 9742 w 10000"/>
                  <a:gd name="connsiteY1195" fmla="*/ 4074 h 10000"/>
                  <a:gd name="connsiteX1196" fmla="*/ 9776 w 10000"/>
                  <a:gd name="connsiteY1196" fmla="*/ 4093 h 10000"/>
                  <a:gd name="connsiteX1197" fmla="*/ 9814 w 10000"/>
                  <a:gd name="connsiteY1197" fmla="*/ 4109 h 10000"/>
                  <a:gd name="connsiteX1198" fmla="*/ 9859 w 10000"/>
                  <a:gd name="connsiteY1198" fmla="*/ 4119 h 10000"/>
                  <a:gd name="connsiteX1199" fmla="*/ 9898 w 10000"/>
                  <a:gd name="connsiteY1199" fmla="*/ 4122 h 10000"/>
                  <a:gd name="connsiteX1200" fmla="*/ 9931 w 10000"/>
                  <a:gd name="connsiteY1200" fmla="*/ 4109 h 10000"/>
                  <a:gd name="connsiteX1201" fmla="*/ 9956 w 10000"/>
                  <a:gd name="connsiteY1201" fmla="*/ 4100 h 10000"/>
                  <a:gd name="connsiteX1202" fmla="*/ 9981 w 10000"/>
                  <a:gd name="connsiteY1202" fmla="*/ 4067 h 10000"/>
                  <a:gd name="connsiteX1203" fmla="*/ 9994 w 10000"/>
                  <a:gd name="connsiteY1203" fmla="*/ 4035 h 10000"/>
                  <a:gd name="connsiteX1204" fmla="*/ 10000 w 10000"/>
                  <a:gd name="connsiteY1204" fmla="*/ 3996 h 10000"/>
                  <a:gd name="connsiteX1205" fmla="*/ 9994 w 10000"/>
                  <a:gd name="connsiteY1205" fmla="*/ 3941 h 10000"/>
                  <a:gd name="connsiteX1206" fmla="*/ 9986 w 10000"/>
                  <a:gd name="connsiteY1206" fmla="*/ 3905 h 10000"/>
                  <a:gd name="connsiteX1207" fmla="*/ 9981 w 10000"/>
                  <a:gd name="connsiteY1207" fmla="*/ 3857 h 10000"/>
                  <a:gd name="connsiteX1208" fmla="*/ 9989 w 10000"/>
                  <a:gd name="connsiteY1208" fmla="*/ 3837 h 10000"/>
                  <a:gd name="connsiteX1209" fmla="*/ 9989 w 10000"/>
                  <a:gd name="connsiteY1209" fmla="*/ 3812 h 10000"/>
                  <a:gd name="connsiteX1210" fmla="*/ 9981 w 10000"/>
                  <a:gd name="connsiteY1210" fmla="*/ 3792 h 10000"/>
                  <a:gd name="connsiteX1211" fmla="*/ 9970 w 10000"/>
                  <a:gd name="connsiteY1211" fmla="*/ 3763 h 10000"/>
                  <a:gd name="connsiteX1212" fmla="*/ 9945 w 10000"/>
                  <a:gd name="connsiteY1212" fmla="*/ 3705 h 10000"/>
                  <a:gd name="connsiteX1213" fmla="*/ 9931 w 10000"/>
                  <a:gd name="connsiteY1213" fmla="*/ 3659 h 10000"/>
                  <a:gd name="connsiteX1214" fmla="*/ 9903 w 10000"/>
                  <a:gd name="connsiteY1214" fmla="*/ 3640 h 10000"/>
                  <a:gd name="connsiteX1215" fmla="*/ 9881 w 10000"/>
                  <a:gd name="connsiteY1215" fmla="*/ 3620 h 10000"/>
                  <a:gd name="connsiteX1216" fmla="*/ 9856 w 10000"/>
                  <a:gd name="connsiteY1216" fmla="*/ 3595 h 10000"/>
                  <a:gd name="connsiteX1217" fmla="*/ 9817 w 10000"/>
                  <a:gd name="connsiteY1217" fmla="*/ 3562 h 10000"/>
                  <a:gd name="connsiteX1218" fmla="*/ 9795 w 10000"/>
                  <a:gd name="connsiteY1218" fmla="*/ 3546 h 10000"/>
                  <a:gd name="connsiteX1219" fmla="*/ 9778 w 10000"/>
                  <a:gd name="connsiteY1219" fmla="*/ 3527 h 10000"/>
                  <a:gd name="connsiteX1220" fmla="*/ 9745 w 10000"/>
                  <a:gd name="connsiteY1220" fmla="*/ 3501 h 10000"/>
                  <a:gd name="connsiteX1221" fmla="*/ 9726 w 10000"/>
                  <a:gd name="connsiteY1221" fmla="*/ 3488 h 10000"/>
                  <a:gd name="connsiteX1222" fmla="*/ 9704 w 10000"/>
                  <a:gd name="connsiteY1222" fmla="*/ 3472 h 10000"/>
                  <a:gd name="connsiteX1223" fmla="*/ 9695 w 10000"/>
                  <a:gd name="connsiteY1223" fmla="*/ 3468 h 10000"/>
                  <a:gd name="connsiteX1224" fmla="*/ 9690 w 10000"/>
                  <a:gd name="connsiteY1224" fmla="*/ 3459 h 10000"/>
                  <a:gd name="connsiteX1225" fmla="*/ 9673 w 10000"/>
                  <a:gd name="connsiteY1225" fmla="*/ 3449 h 10000"/>
                  <a:gd name="connsiteX1226" fmla="*/ 9665 w 10000"/>
                  <a:gd name="connsiteY1226" fmla="*/ 3442 h 10000"/>
                  <a:gd name="connsiteX1227" fmla="*/ 9654 w 10000"/>
                  <a:gd name="connsiteY1227" fmla="*/ 3449 h 10000"/>
                  <a:gd name="connsiteX1228" fmla="*/ 9521 w 10000"/>
                  <a:gd name="connsiteY1228" fmla="*/ 3394 h 10000"/>
                  <a:gd name="connsiteX1229" fmla="*/ 9510 w 10000"/>
                  <a:gd name="connsiteY1229" fmla="*/ 3368 h 10000"/>
                  <a:gd name="connsiteX1230" fmla="*/ 9496 w 10000"/>
                  <a:gd name="connsiteY1230" fmla="*/ 3287 h 10000"/>
                  <a:gd name="connsiteX1231" fmla="*/ 9488 w 10000"/>
                  <a:gd name="connsiteY1231" fmla="*/ 3216 h 10000"/>
                  <a:gd name="connsiteX1232" fmla="*/ 9493 w 10000"/>
                  <a:gd name="connsiteY1232" fmla="*/ 3174 h 10000"/>
                  <a:gd name="connsiteX1233" fmla="*/ 9501 w 10000"/>
                  <a:gd name="connsiteY1233" fmla="*/ 3128 h 10000"/>
                  <a:gd name="connsiteX1234" fmla="*/ 9488 w 10000"/>
                  <a:gd name="connsiteY1234" fmla="*/ 3025 h 10000"/>
                  <a:gd name="connsiteX1235" fmla="*/ 9446 w 10000"/>
                  <a:gd name="connsiteY1235" fmla="*/ 2931 h 10000"/>
                  <a:gd name="connsiteX1236" fmla="*/ 9382 w 10000"/>
                  <a:gd name="connsiteY1236" fmla="*/ 2837 h 10000"/>
                  <a:gd name="connsiteX1237" fmla="*/ 9316 w 10000"/>
                  <a:gd name="connsiteY1237" fmla="*/ 2753 h 10000"/>
                  <a:gd name="connsiteX1238" fmla="*/ 9294 w 10000"/>
                  <a:gd name="connsiteY1238" fmla="*/ 2655 h 10000"/>
                  <a:gd name="connsiteX1239" fmla="*/ 9213 w 10000"/>
                  <a:gd name="connsiteY1239" fmla="*/ 2328 h 10000"/>
                  <a:gd name="connsiteX1240" fmla="*/ 9172 w 10000"/>
                  <a:gd name="connsiteY1240" fmla="*/ 2286 h 10000"/>
                  <a:gd name="connsiteX1241" fmla="*/ 9019 w 10000"/>
                  <a:gd name="connsiteY1241" fmla="*/ 2082 h 10000"/>
                  <a:gd name="connsiteX1242" fmla="*/ 8906 w 10000"/>
                  <a:gd name="connsiteY1242" fmla="*/ 1946 h 10000"/>
                  <a:gd name="connsiteX1243" fmla="*/ 8801 w 10000"/>
                  <a:gd name="connsiteY1243" fmla="*/ 1778 h 10000"/>
                  <a:gd name="connsiteX1244" fmla="*/ 8806 w 10000"/>
                  <a:gd name="connsiteY1244" fmla="*/ 1713 h 10000"/>
                  <a:gd name="connsiteX1245" fmla="*/ 8809 w 10000"/>
                  <a:gd name="connsiteY1245" fmla="*/ 1703 h 10000"/>
                  <a:gd name="connsiteX1246" fmla="*/ 8817 w 10000"/>
                  <a:gd name="connsiteY1246" fmla="*/ 1713 h 10000"/>
                  <a:gd name="connsiteX1247" fmla="*/ 8834 w 10000"/>
                  <a:gd name="connsiteY1247" fmla="*/ 1729 h 10000"/>
                  <a:gd name="connsiteX1248" fmla="*/ 8839 w 10000"/>
                  <a:gd name="connsiteY1248" fmla="*/ 1729 h 10000"/>
                  <a:gd name="connsiteX1249" fmla="*/ 8848 w 10000"/>
                  <a:gd name="connsiteY1249" fmla="*/ 1723 h 10000"/>
                  <a:gd name="connsiteX1250" fmla="*/ 8850 w 10000"/>
                  <a:gd name="connsiteY1250" fmla="*/ 1703 h 10000"/>
                  <a:gd name="connsiteX1251" fmla="*/ 8850 w 10000"/>
                  <a:gd name="connsiteY1251" fmla="*/ 1684 h 10000"/>
                  <a:gd name="connsiteX1252" fmla="*/ 8850 w 10000"/>
                  <a:gd name="connsiteY1252" fmla="*/ 1648 h 10000"/>
                  <a:gd name="connsiteX1253" fmla="*/ 8881 w 10000"/>
                  <a:gd name="connsiteY1253" fmla="*/ 1571 h 10000"/>
                  <a:gd name="connsiteX1254" fmla="*/ 8895 w 10000"/>
                  <a:gd name="connsiteY1254" fmla="*/ 1541 h 10000"/>
                  <a:gd name="connsiteX1255" fmla="*/ 8895 w 10000"/>
                  <a:gd name="connsiteY1255" fmla="*/ 1525 h 10000"/>
                  <a:gd name="connsiteX1256" fmla="*/ 8881 w 10000"/>
                  <a:gd name="connsiteY1256" fmla="*/ 1516 h 10000"/>
                  <a:gd name="connsiteX1257" fmla="*/ 8864 w 10000"/>
                  <a:gd name="connsiteY1257" fmla="*/ 1522 h 10000"/>
                  <a:gd name="connsiteX1258" fmla="*/ 8850 w 10000"/>
                  <a:gd name="connsiteY1258" fmla="*/ 1535 h 10000"/>
                  <a:gd name="connsiteX1259" fmla="*/ 8834 w 10000"/>
                  <a:gd name="connsiteY1259" fmla="*/ 1571 h 10000"/>
                  <a:gd name="connsiteX1260" fmla="*/ 8825 w 10000"/>
                  <a:gd name="connsiteY1260" fmla="*/ 1587 h 10000"/>
                  <a:gd name="connsiteX1261" fmla="*/ 8776 w 10000"/>
                  <a:gd name="connsiteY1261" fmla="*/ 1571 h 10000"/>
                  <a:gd name="connsiteX1262" fmla="*/ 8745 w 10000"/>
                  <a:gd name="connsiteY1262" fmla="*/ 1580 h 10000"/>
                  <a:gd name="connsiteX1263" fmla="*/ 8720 w 10000"/>
                  <a:gd name="connsiteY1263" fmla="*/ 1587 h 10000"/>
                  <a:gd name="connsiteX1264" fmla="*/ 8709 w 10000"/>
                  <a:gd name="connsiteY1264" fmla="*/ 1609 h 10000"/>
                  <a:gd name="connsiteX1265" fmla="*/ 8693 w 10000"/>
                  <a:gd name="connsiteY1265" fmla="*/ 1616 h 10000"/>
                  <a:gd name="connsiteX1266" fmla="*/ 8684 w 10000"/>
                  <a:gd name="connsiteY1266" fmla="*/ 1639 h 10000"/>
                  <a:gd name="connsiteX1267" fmla="*/ 8684 w 10000"/>
                  <a:gd name="connsiteY1267" fmla="*/ 1658 h 10000"/>
                  <a:gd name="connsiteX1268" fmla="*/ 8665 w 10000"/>
                  <a:gd name="connsiteY1268" fmla="*/ 1655 h 10000"/>
                  <a:gd name="connsiteX1269" fmla="*/ 8665 w 10000"/>
                  <a:gd name="connsiteY1269" fmla="*/ 1645 h 10000"/>
                  <a:gd name="connsiteX1270" fmla="*/ 8665 w 10000"/>
                  <a:gd name="connsiteY1270" fmla="*/ 1626 h 10000"/>
                  <a:gd name="connsiteX1271" fmla="*/ 8676 w 10000"/>
                  <a:gd name="connsiteY1271" fmla="*/ 1609 h 10000"/>
                  <a:gd name="connsiteX1272" fmla="*/ 8679 w 10000"/>
                  <a:gd name="connsiteY1272" fmla="*/ 1597 h 10000"/>
                  <a:gd name="connsiteX1273" fmla="*/ 8687 w 10000"/>
                  <a:gd name="connsiteY1273" fmla="*/ 1577 h 10000"/>
                  <a:gd name="connsiteX1274" fmla="*/ 8695 w 10000"/>
                  <a:gd name="connsiteY1274" fmla="*/ 1554 h 10000"/>
                  <a:gd name="connsiteX1275" fmla="*/ 8709 w 10000"/>
                  <a:gd name="connsiteY1275" fmla="*/ 1532 h 10000"/>
                  <a:gd name="connsiteX1276" fmla="*/ 8704 w 10000"/>
                  <a:gd name="connsiteY1276" fmla="*/ 1512 h 10000"/>
                  <a:gd name="connsiteX1277" fmla="*/ 8695 w 10000"/>
                  <a:gd name="connsiteY1277" fmla="*/ 1503 h 10000"/>
                  <a:gd name="connsiteX1278" fmla="*/ 8684 w 10000"/>
                  <a:gd name="connsiteY1278" fmla="*/ 1503 h 10000"/>
                  <a:gd name="connsiteX1279" fmla="*/ 8670 w 10000"/>
                  <a:gd name="connsiteY1279" fmla="*/ 1525 h 10000"/>
                  <a:gd name="connsiteX1280" fmla="*/ 8665 w 10000"/>
                  <a:gd name="connsiteY1280" fmla="*/ 1545 h 10000"/>
                  <a:gd name="connsiteX1281" fmla="*/ 8654 w 10000"/>
                  <a:gd name="connsiteY1281" fmla="*/ 1567 h 10000"/>
                  <a:gd name="connsiteX1282" fmla="*/ 8648 w 10000"/>
                  <a:gd name="connsiteY1282" fmla="*/ 1587 h 10000"/>
                  <a:gd name="connsiteX1283" fmla="*/ 8640 w 10000"/>
                  <a:gd name="connsiteY1283" fmla="*/ 1629 h 10000"/>
                  <a:gd name="connsiteX1284" fmla="*/ 8620 w 10000"/>
                  <a:gd name="connsiteY1284" fmla="*/ 1635 h 10000"/>
                  <a:gd name="connsiteX1285" fmla="*/ 8612 w 10000"/>
                  <a:gd name="connsiteY1285" fmla="*/ 1635 h 10000"/>
                  <a:gd name="connsiteX1286" fmla="*/ 8604 w 10000"/>
                  <a:gd name="connsiteY1286" fmla="*/ 1626 h 10000"/>
                  <a:gd name="connsiteX1287" fmla="*/ 8596 w 10000"/>
                  <a:gd name="connsiteY1287" fmla="*/ 1616 h 10000"/>
                  <a:gd name="connsiteX1288" fmla="*/ 8596 w 10000"/>
                  <a:gd name="connsiteY1288" fmla="*/ 1580 h 10000"/>
                  <a:gd name="connsiteX1289" fmla="*/ 8587 w 10000"/>
                  <a:gd name="connsiteY1289" fmla="*/ 1545 h 10000"/>
                  <a:gd name="connsiteX1290" fmla="*/ 8565 w 10000"/>
                  <a:gd name="connsiteY1290" fmla="*/ 1516 h 10000"/>
                  <a:gd name="connsiteX1291" fmla="*/ 8543 w 10000"/>
                  <a:gd name="connsiteY1291" fmla="*/ 1512 h 10000"/>
                  <a:gd name="connsiteX1292" fmla="*/ 8518 w 10000"/>
                  <a:gd name="connsiteY1292" fmla="*/ 1532 h 10000"/>
                  <a:gd name="connsiteX1293" fmla="*/ 8476 w 10000"/>
                  <a:gd name="connsiteY1293" fmla="*/ 1567 h 10000"/>
                  <a:gd name="connsiteX1294" fmla="*/ 8454 w 10000"/>
                  <a:gd name="connsiteY1294" fmla="*/ 1551 h 10000"/>
                  <a:gd name="connsiteX1295" fmla="*/ 8402 w 10000"/>
                  <a:gd name="connsiteY1295" fmla="*/ 1493 h 10000"/>
                  <a:gd name="connsiteX1296" fmla="*/ 8371 w 10000"/>
                  <a:gd name="connsiteY1296" fmla="*/ 1428 h 10000"/>
                  <a:gd name="connsiteX1297" fmla="*/ 8072 w 10000"/>
                  <a:gd name="connsiteY1297" fmla="*/ 1422 h 10000"/>
                  <a:gd name="connsiteX1298" fmla="*/ 7823 w 10000"/>
                  <a:gd name="connsiteY1298" fmla="*/ 1279 h 10000"/>
                  <a:gd name="connsiteX1299" fmla="*/ 7587 w 10000"/>
                  <a:gd name="connsiteY1299" fmla="*/ 1133 h 10000"/>
                  <a:gd name="connsiteX1300" fmla="*/ 7526 w 10000"/>
                  <a:gd name="connsiteY1300" fmla="*/ 1098 h 10000"/>
                  <a:gd name="connsiteX1301" fmla="*/ 7346 w 10000"/>
                  <a:gd name="connsiteY1301" fmla="*/ 991 h 10000"/>
                  <a:gd name="connsiteX1302" fmla="*/ 7321 w 10000"/>
                  <a:gd name="connsiteY1302" fmla="*/ 959 h 10000"/>
                  <a:gd name="connsiteX1303" fmla="*/ 7307 w 10000"/>
                  <a:gd name="connsiteY1303" fmla="*/ 871 h 10000"/>
                  <a:gd name="connsiteX1304" fmla="*/ 7224 w 10000"/>
                  <a:gd name="connsiteY1304" fmla="*/ 816 h 10000"/>
                  <a:gd name="connsiteX1305" fmla="*/ 7147 w 10000"/>
                  <a:gd name="connsiteY1305" fmla="*/ 787 h 10000"/>
                  <a:gd name="connsiteX1306" fmla="*/ 7080 w 10000"/>
                  <a:gd name="connsiteY1306" fmla="*/ 742 h 10000"/>
                  <a:gd name="connsiteX1307" fmla="*/ 7069 w 10000"/>
                  <a:gd name="connsiteY1307" fmla="*/ 767 h 10000"/>
                  <a:gd name="connsiteX1308" fmla="*/ 7033 w 10000"/>
                  <a:gd name="connsiteY1308" fmla="*/ 787 h 10000"/>
                  <a:gd name="connsiteX1309" fmla="*/ 6820 w 10000"/>
                  <a:gd name="connsiteY1309" fmla="*/ 878 h 10000"/>
                  <a:gd name="connsiteX1310" fmla="*/ 6726 w 10000"/>
                  <a:gd name="connsiteY1310" fmla="*/ 897 h 10000"/>
                  <a:gd name="connsiteX1311" fmla="*/ 6626 w 10000"/>
                  <a:gd name="connsiteY1311" fmla="*/ 955 h 10000"/>
                  <a:gd name="connsiteX1312" fmla="*/ 6582 w 10000"/>
                  <a:gd name="connsiteY1312" fmla="*/ 946 h 10000"/>
                  <a:gd name="connsiteX1313" fmla="*/ 6571 w 10000"/>
                  <a:gd name="connsiteY1313" fmla="*/ 955 h 10000"/>
                  <a:gd name="connsiteX1314" fmla="*/ 6507 w 10000"/>
                  <a:gd name="connsiteY1314" fmla="*/ 975 h 10000"/>
                  <a:gd name="connsiteX1315" fmla="*/ 6485 w 10000"/>
                  <a:gd name="connsiteY1315" fmla="*/ 975 h 10000"/>
                  <a:gd name="connsiteX1316" fmla="*/ 6476 w 10000"/>
                  <a:gd name="connsiteY1316" fmla="*/ 965 h 10000"/>
                  <a:gd name="connsiteX1317" fmla="*/ 6474 w 10000"/>
                  <a:gd name="connsiteY1317" fmla="*/ 936 h 10000"/>
                  <a:gd name="connsiteX1318" fmla="*/ 6452 w 10000"/>
                  <a:gd name="connsiteY1318" fmla="*/ 887 h 10000"/>
                  <a:gd name="connsiteX1319" fmla="*/ 6352 w 10000"/>
                  <a:gd name="connsiteY1319" fmla="*/ 767 h 10000"/>
                  <a:gd name="connsiteX1320" fmla="*/ 6313 w 10000"/>
                  <a:gd name="connsiteY1320" fmla="*/ 732 h 10000"/>
                  <a:gd name="connsiteX1321" fmla="*/ 6296 w 10000"/>
                  <a:gd name="connsiteY1321" fmla="*/ 690 h 10000"/>
                  <a:gd name="connsiteX1322" fmla="*/ 6271 w 10000"/>
                  <a:gd name="connsiteY1322" fmla="*/ 664 h 10000"/>
                  <a:gd name="connsiteX1323" fmla="*/ 6266 w 10000"/>
                  <a:gd name="connsiteY1323" fmla="*/ 654 h 10000"/>
                  <a:gd name="connsiteX1324" fmla="*/ 6111 w 10000"/>
                  <a:gd name="connsiteY1324" fmla="*/ 398 h 10000"/>
                  <a:gd name="connsiteX1325" fmla="*/ 5903 w 10000"/>
                  <a:gd name="connsiteY1325" fmla="*/ 408 h 10000"/>
                  <a:gd name="connsiteX1326" fmla="*/ 5837 w 10000"/>
                  <a:gd name="connsiteY1326" fmla="*/ 427 h 10000"/>
                  <a:gd name="connsiteX1327" fmla="*/ 5756 w 10000"/>
                  <a:gd name="connsiteY1327" fmla="*/ 453 h 10000"/>
                  <a:gd name="connsiteX1328" fmla="*/ 5681 w 10000"/>
                  <a:gd name="connsiteY1328" fmla="*/ 453 h 10000"/>
                  <a:gd name="connsiteX1329" fmla="*/ 5609 w 10000"/>
                  <a:gd name="connsiteY1329" fmla="*/ 447 h 10000"/>
                  <a:gd name="connsiteX1330" fmla="*/ 5554 w 10000"/>
                  <a:gd name="connsiteY1330" fmla="*/ 304 h 10000"/>
                  <a:gd name="connsiteX1331" fmla="*/ 5529 w 10000"/>
                  <a:gd name="connsiteY1331" fmla="*/ 301 h 10000"/>
                  <a:gd name="connsiteX1332" fmla="*/ 5393 w 10000"/>
                  <a:gd name="connsiteY1332" fmla="*/ 256 h 10000"/>
                  <a:gd name="connsiteX1333" fmla="*/ 5366 w 10000"/>
                  <a:gd name="connsiteY1333" fmla="*/ 220 h 10000"/>
                  <a:gd name="connsiteX1334" fmla="*/ 5249 w 10000"/>
                  <a:gd name="connsiteY1334" fmla="*/ 155 h 10000"/>
                  <a:gd name="connsiteX1335" fmla="*/ 5141 w 10000"/>
                  <a:gd name="connsiteY1335" fmla="*/ 52 h 10000"/>
                  <a:gd name="connsiteX1336" fmla="*/ 5116 w 10000"/>
                  <a:gd name="connsiteY1336" fmla="*/ 3 h 10000"/>
                  <a:gd name="connsiteX1337" fmla="*/ 5061 w 10000"/>
                  <a:gd name="connsiteY1337" fmla="*/ 0 h 10000"/>
                  <a:gd name="connsiteX1338" fmla="*/ 5036 w 10000"/>
                  <a:gd name="connsiteY1338" fmla="*/ 32 h 10000"/>
                  <a:gd name="connsiteX1339" fmla="*/ 4942 w 10000"/>
                  <a:gd name="connsiteY1339" fmla="*/ 133 h 10000"/>
                  <a:gd name="connsiteX1340" fmla="*/ 4900 w 10000"/>
                  <a:gd name="connsiteY1340" fmla="*/ 217 h 10000"/>
                  <a:gd name="connsiteX1341" fmla="*/ 4861 w 10000"/>
                  <a:gd name="connsiteY1341" fmla="*/ 198 h 10000"/>
                  <a:gd name="connsiteX1342" fmla="*/ 4795 w 10000"/>
                  <a:gd name="connsiteY1342" fmla="*/ 68 h 10000"/>
                  <a:gd name="connsiteX1343" fmla="*/ 4778 w 10000"/>
                  <a:gd name="connsiteY1343" fmla="*/ 62 h 10000"/>
                  <a:gd name="connsiteX1344" fmla="*/ 4765 w 10000"/>
                  <a:gd name="connsiteY1344" fmla="*/ 62 h 10000"/>
                  <a:gd name="connsiteX1345" fmla="*/ 4748 w 10000"/>
                  <a:gd name="connsiteY1345" fmla="*/ 68 h 10000"/>
                  <a:gd name="connsiteX1346" fmla="*/ 4673 w 10000"/>
                  <a:gd name="connsiteY1346" fmla="*/ 136 h 10000"/>
                  <a:gd name="connsiteX1347" fmla="*/ 4632 w 10000"/>
                  <a:gd name="connsiteY1347" fmla="*/ 201 h 10000"/>
                  <a:gd name="connsiteX1348" fmla="*/ 4623 w 10000"/>
                  <a:gd name="connsiteY1348" fmla="*/ 210 h 10000"/>
                  <a:gd name="connsiteX1349" fmla="*/ 4579 w 10000"/>
                  <a:gd name="connsiteY1349" fmla="*/ 220 h 10000"/>
                  <a:gd name="connsiteX1350" fmla="*/ 4479 w 10000"/>
                  <a:gd name="connsiteY1350" fmla="*/ 198 h 10000"/>
                  <a:gd name="connsiteX1351" fmla="*/ 4402 w 10000"/>
                  <a:gd name="connsiteY1351" fmla="*/ 165 h 10000"/>
                  <a:gd name="connsiteX1352" fmla="*/ 4374 w 10000"/>
                  <a:gd name="connsiteY1352" fmla="*/ 165 h 10000"/>
                  <a:gd name="connsiteX1353" fmla="*/ 4335 w 10000"/>
                  <a:gd name="connsiteY1353" fmla="*/ 172 h 10000"/>
                  <a:gd name="connsiteX1354" fmla="*/ 4302 w 10000"/>
                  <a:gd name="connsiteY1354" fmla="*/ 188 h 10000"/>
                  <a:gd name="connsiteX1355" fmla="*/ 4271 w 10000"/>
                  <a:gd name="connsiteY1355" fmla="*/ 220 h 10000"/>
                  <a:gd name="connsiteX1356" fmla="*/ 4238 w 10000"/>
                  <a:gd name="connsiteY1356" fmla="*/ 240 h 10000"/>
                  <a:gd name="connsiteX1357" fmla="*/ 4324 w 10000"/>
                  <a:gd name="connsiteY1357" fmla="*/ 1289 h 10000"/>
                  <a:gd name="connsiteX1358" fmla="*/ 3560 w 10000"/>
                  <a:gd name="connsiteY1358" fmla="*/ 7749 h 10000"/>
                  <a:gd name="connsiteX1359" fmla="*/ 3562 w 10000"/>
                  <a:gd name="connsiteY1359" fmla="*/ 7759 h 10000"/>
                  <a:gd name="connsiteX1360" fmla="*/ 4297 w 10000"/>
                  <a:gd name="connsiteY1360" fmla="*/ 7345 h 10000"/>
                  <a:gd name="connsiteX1361" fmla="*/ 4236 w 10000"/>
                  <a:gd name="connsiteY1361" fmla="*/ 6832 h 10000"/>
                  <a:gd name="connsiteX1362" fmla="*/ 3946 w 10000"/>
                  <a:gd name="connsiteY1362" fmla="*/ 6675 h 10000"/>
                  <a:gd name="connsiteX1363" fmla="*/ 3687 w 10000"/>
                  <a:gd name="connsiteY1363" fmla="*/ 7730 h 10000"/>
                  <a:gd name="connsiteX1364" fmla="*/ 3690 w 10000"/>
                  <a:gd name="connsiteY1364" fmla="*/ 7730 h 10000"/>
                  <a:gd name="connsiteX1365" fmla="*/ 3704 w 10000"/>
                  <a:gd name="connsiteY1365" fmla="*/ 7740 h 10000"/>
                  <a:gd name="connsiteX1366" fmla="*/ 3712 w 10000"/>
                  <a:gd name="connsiteY1366" fmla="*/ 7743 h 10000"/>
                  <a:gd name="connsiteX1367" fmla="*/ 3723 w 10000"/>
                  <a:gd name="connsiteY1367" fmla="*/ 7749 h 10000"/>
                  <a:gd name="connsiteX1368" fmla="*/ 3729 w 10000"/>
                  <a:gd name="connsiteY1368" fmla="*/ 7749 h 10000"/>
                  <a:gd name="connsiteX1369" fmla="*/ 3729 w 10000"/>
                  <a:gd name="connsiteY1369" fmla="*/ 7743 h 10000"/>
                  <a:gd name="connsiteX1370" fmla="*/ 3745 w 10000"/>
                  <a:gd name="connsiteY1370" fmla="*/ 7740 h 10000"/>
                  <a:gd name="connsiteX1371" fmla="*/ 3753 w 10000"/>
                  <a:gd name="connsiteY1371" fmla="*/ 7730 h 10000"/>
                  <a:gd name="connsiteX1372" fmla="*/ 3762 w 10000"/>
                  <a:gd name="connsiteY1372" fmla="*/ 7720 h 10000"/>
                  <a:gd name="connsiteX1373" fmla="*/ 3776 w 10000"/>
                  <a:gd name="connsiteY1373" fmla="*/ 7710 h 10000"/>
                  <a:gd name="connsiteX1374" fmla="*/ 3784 w 10000"/>
                  <a:gd name="connsiteY1374" fmla="*/ 7701 h 10000"/>
                  <a:gd name="connsiteX1375" fmla="*/ 3792 w 10000"/>
                  <a:gd name="connsiteY1375" fmla="*/ 7694 h 10000"/>
                  <a:gd name="connsiteX1376" fmla="*/ 4805 w 10000"/>
                  <a:gd name="connsiteY1376" fmla="*/ 7386 h 10000"/>
                  <a:gd name="connsiteX1377" fmla="*/ 3778 w 10000"/>
                  <a:gd name="connsiteY1377" fmla="*/ 7756 h 10000"/>
                  <a:gd name="connsiteX1378" fmla="*/ 3762 w 10000"/>
                  <a:gd name="connsiteY1378" fmla="*/ 7775 h 10000"/>
                  <a:gd name="connsiteX1379" fmla="*/ 3712 w 10000"/>
                  <a:gd name="connsiteY1379" fmla="*/ 8005 h 10000"/>
                  <a:gd name="connsiteX1380" fmla="*/ 3706 w 10000"/>
                  <a:gd name="connsiteY1380" fmla="*/ 8021 h 10000"/>
                  <a:gd name="connsiteX1381" fmla="*/ 3712 w 10000"/>
                  <a:gd name="connsiteY1381" fmla="*/ 8044 h 10000"/>
                  <a:gd name="connsiteX1382" fmla="*/ 3712 w 10000"/>
                  <a:gd name="connsiteY1382" fmla="*/ 8051 h 10000"/>
                  <a:gd name="connsiteX1383" fmla="*/ 3767 w 10000"/>
                  <a:gd name="connsiteY1383" fmla="*/ 8106 h 10000"/>
                  <a:gd name="connsiteX1384" fmla="*/ 3770 w 10000"/>
                  <a:gd name="connsiteY1384" fmla="*/ 8119 h 10000"/>
                  <a:gd name="connsiteX1385" fmla="*/ 3740 w 10000"/>
                  <a:gd name="connsiteY1385" fmla="*/ 8154 h 10000"/>
                  <a:gd name="connsiteX1386" fmla="*/ 3731 w 10000"/>
                  <a:gd name="connsiteY1386" fmla="*/ 8138 h 10000"/>
                  <a:gd name="connsiteX1387" fmla="*/ 3729 w 10000"/>
                  <a:gd name="connsiteY1387" fmla="*/ 8125 h 10000"/>
                  <a:gd name="connsiteX1388" fmla="*/ 3712 w 10000"/>
                  <a:gd name="connsiteY1388" fmla="*/ 8115 h 10000"/>
                  <a:gd name="connsiteX1389" fmla="*/ 3704 w 10000"/>
                  <a:gd name="connsiteY1389" fmla="*/ 8109 h 10000"/>
                  <a:gd name="connsiteX1390" fmla="*/ 3687 w 10000"/>
                  <a:gd name="connsiteY1390" fmla="*/ 8099 h 10000"/>
                  <a:gd name="connsiteX1391" fmla="*/ 3673 w 10000"/>
                  <a:gd name="connsiteY1391" fmla="*/ 8093 h 10000"/>
                  <a:gd name="connsiteX1392" fmla="*/ 3665 w 10000"/>
                  <a:gd name="connsiteY1392" fmla="*/ 8083 h 10000"/>
                  <a:gd name="connsiteX1393" fmla="*/ 3648 w 10000"/>
                  <a:gd name="connsiteY1393" fmla="*/ 8073 h 10000"/>
                  <a:gd name="connsiteX1394" fmla="*/ 3643 w 10000"/>
                  <a:gd name="connsiteY1394" fmla="*/ 8063 h 10000"/>
                  <a:gd name="connsiteX1395" fmla="*/ 3632 w 10000"/>
                  <a:gd name="connsiteY1395" fmla="*/ 8054 h 10000"/>
                  <a:gd name="connsiteX1396" fmla="*/ 3623 w 10000"/>
                  <a:gd name="connsiteY1396" fmla="*/ 8060 h 10000"/>
                  <a:gd name="connsiteX1397" fmla="*/ 3615 w 10000"/>
                  <a:gd name="connsiteY1397" fmla="*/ 8070 h 10000"/>
                  <a:gd name="connsiteX1398" fmla="*/ 3607 w 10000"/>
                  <a:gd name="connsiteY1398" fmla="*/ 8083 h 10000"/>
                  <a:gd name="connsiteX1399" fmla="*/ 5314 w 10000"/>
                  <a:gd name="connsiteY1399" fmla="*/ 7655 h 10000"/>
                  <a:gd name="connsiteX1400" fmla="*/ 3601 w 10000"/>
                  <a:gd name="connsiteY1400" fmla="*/ 8148 h 10000"/>
                  <a:gd name="connsiteX1401" fmla="*/ 3584 w 10000"/>
                  <a:gd name="connsiteY1401" fmla="*/ 8154 h 10000"/>
                  <a:gd name="connsiteX1402" fmla="*/ 5255 w 10000"/>
                  <a:gd name="connsiteY1402" fmla="*/ 7926 h 10000"/>
                  <a:gd name="connsiteX1403" fmla="*/ 4881 w 10000"/>
                  <a:gd name="connsiteY1403" fmla="*/ 8090 h 10000"/>
                  <a:gd name="connsiteX1404" fmla="*/ 3206 w 10000"/>
                  <a:gd name="connsiteY1404" fmla="*/ 8300 h 10000"/>
                  <a:gd name="connsiteX1405" fmla="*/ 2947 w 10000"/>
                  <a:gd name="connsiteY1405" fmla="*/ 8089 h 10000"/>
                  <a:gd name="connsiteX1406" fmla="*/ 3057 w 10000"/>
                  <a:gd name="connsiteY1406" fmla="*/ 7143 h 10000"/>
                  <a:gd name="connsiteX0" fmla="*/ 4324 w 10000"/>
                  <a:gd name="connsiteY0" fmla="*/ 1289 h 10000"/>
                  <a:gd name="connsiteX1" fmla="*/ 4296 w 10000"/>
                  <a:gd name="connsiteY1" fmla="*/ 1305 h 10000"/>
                  <a:gd name="connsiteX2" fmla="*/ 4285 w 10000"/>
                  <a:gd name="connsiteY2" fmla="*/ 1279 h 10000"/>
                  <a:gd name="connsiteX3" fmla="*/ 4244 w 10000"/>
                  <a:gd name="connsiteY3" fmla="*/ 1266 h 10000"/>
                  <a:gd name="connsiteX4" fmla="*/ 4208 w 10000"/>
                  <a:gd name="connsiteY4" fmla="*/ 1286 h 10000"/>
                  <a:gd name="connsiteX5" fmla="*/ 4172 w 10000"/>
                  <a:gd name="connsiteY5" fmla="*/ 1299 h 10000"/>
                  <a:gd name="connsiteX6" fmla="*/ 4150 w 10000"/>
                  <a:gd name="connsiteY6" fmla="*/ 1308 h 10000"/>
                  <a:gd name="connsiteX7" fmla="*/ 4139 w 10000"/>
                  <a:gd name="connsiteY7" fmla="*/ 1315 h 10000"/>
                  <a:gd name="connsiteX8" fmla="*/ 4125 w 10000"/>
                  <a:gd name="connsiteY8" fmla="*/ 1315 h 10000"/>
                  <a:gd name="connsiteX9" fmla="*/ 4119 w 10000"/>
                  <a:gd name="connsiteY9" fmla="*/ 1315 h 10000"/>
                  <a:gd name="connsiteX10" fmla="*/ 4111 w 10000"/>
                  <a:gd name="connsiteY10" fmla="*/ 1308 h 10000"/>
                  <a:gd name="connsiteX11" fmla="*/ 4100 w 10000"/>
                  <a:gd name="connsiteY11" fmla="*/ 1315 h 10000"/>
                  <a:gd name="connsiteX12" fmla="*/ 4075 w 10000"/>
                  <a:gd name="connsiteY12" fmla="*/ 1315 h 10000"/>
                  <a:gd name="connsiteX13" fmla="*/ 4058 w 10000"/>
                  <a:gd name="connsiteY13" fmla="*/ 1318 h 10000"/>
                  <a:gd name="connsiteX14" fmla="*/ 4044 w 10000"/>
                  <a:gd name="connsiteY14" fmla="*/ 1315 h 10000"/>
                  <a:gd name="connsiteX15" fmla="*/ 4042 w 10000"/>
                  <a:gd name="connsiteY15" fmla="*/ 1299 h 10000"/>
                  <a:gd name="connsiteX16" fmla="*/ 4014 w 10000"/>
                  <a:gd name="connsiteY16" fmla="*/ 1308 h 10000"/>
                  <a:gd name="connsiteX17" fmla="*/ 4011 w 10000"/>
                  <a:gd name="connsiteY17" fmla="*/ 1315 h 10000"/>
                  <a:gd name="connsiteX18" fmla="*/ 4011 w 10000"/>
                  <a:gd name="connsiteY18" fmla="*/ 1341 h 10000"/>
                  <a:gd name="connsiteX19" fmla="*/ 4019 w 10000"/>
                  <a:gd name="connsiteY19" fmla="*/ 1341 h 10000"/>
                  <a:gd name="connsiteX20" fmla="*/ 3997 w 10000"/>
                  <a:gd name="connsiteY20" fmla="*/ 1363 h 10000"/>
                  <a:gd name="connsiteX21" fmla="*/ 3986 w 10000"/>
                  <a:gd name="connsiteY21" fmla="*/ 1373 h 10000"/>
                  <a:gd name="connsiteX22" fmla="*/ 3981 w 10000"/>
                  <a:gd name="connsiteY22" fmla="*/ 1389 h 10000"/>
                  <a:gd name="connsiteX23" fmla="*/ 3981 w 10000"/>
                  <a:gd name="connsiteY23" fmla="*/ 1409 h 10000"/>
                  <a:gd name="connsiteX24" fmla="*/ 3981 w 10000"/>
                  <a:gd name="connsiteY24" fmla="*/ 1438 h 10000"/>
                  <a:gd name="connsiteX25" fmla="*/ 3961 w 10000"/>
                  <a:gd name="connsiteY25" fmla="*/ 1441 h 10000"/>
                  <a:gd name="connsiteX26" fmla="*/ 3942 w 10000"/>
                  <a:gd name="connsiteY26" fmla="*/ 1441 h 10000"/>
                  <a:gd name="connsiteX27" fmla="*/ 3914 w 10000"/>
                  <a:gd name="connsiteY27" fmla="*/ 1454 h 10000"/>
                  <a:gd name="connsiteX28" fmla="*/ 3892 w 10000"/>
                  <a:gd name="connsiteY28" fmla="*/ 1467 h 10000"/>
                  <a:gd name="connsiteX29" fmla="*/ 3867 w 10000"/>
                  <a:gd name="connsiteY29" fmla="*/ 1483 h 10000"/>
                  <a:gd name="connsiteX30" fmla="*/ 3845 w 10000"/>
                  <a:gd name="connsiteY30" fmla="*/ 1467 h 10000"/>
                  <a:gd name="connsiteX31" fmla="*/ 3850 w 10000"/>
                  <a:gd name="connsiteY31" fmla="*/ 1457 h 10000"/>
                  <a:gd name="connsiteX32" fmla="*/ 3864 w 10000"/>
                  <a:gd name="connsiteY32" fmla="*/ 1441 h 10000"/>
                  <a:gd name="connsiteX33" fmla="*/ 3859 w 10000"/>
                  <a:gd name="connsiteY33" fmla="*/ 1409 h 10000"/>
                  <a:gd name="connsiteX34" fmla="*/ 3842 w 10000"/>
                  <a:gd name="connsiteY34" fmla="*/ 1383 h 10000"/>
                  <a:gd name="connsiteX35" fmla="*/ 3825 w 10000"/>
                  <a:gd name="connsiteY35" fmla="*/ 1360 h 10000"/>
                  <a:gd name="connsiteX36" fmla="*/ 3809 w 10000"/>
                  <a:gd name="connsiteY36" fmla="*/ 1318 h 10000"/>
                  <a:gd name="connsiteX37" fmla="*/ 3787 w 10000"/>
                  <a:gd name="connsiteY37" fmla="*/ 1289 h 10000"/>
                  <a:gd name="connsiteX38" fmla="*/ 3759 w 10000"/>
                  <a:gd name="connsiteY38" fmla="*/ 1266 h 10000"/>
                  <a:gd name="connsiteX39" fmla="*/ 3740 w 10000"/>
                  <a:gd name="connsiteY39" fmla="*/ 1256 h 10000"/>
                  <a:gd name="connsiteX40" fmla="*/ 3715 w 10000"/>
                  <a:gd name="connsiteY40" fmla="*/ 1250 h 10000"/>
                  <a:gd name="connsiteX41" fmla="*/ 3687 w 10000"/>
                  <a:gd name="connsiteY41" fmla="*/ 1256 h 10000"/>
                  <a:gd name="connsiteX42" fmla="*/ 3681 w 10000"/>
                  <a:gd name="connsiteY42" fmla="*/ 1260 h 10000"/>
                  <a:gd name="connsiteX43" fmla="*/ 3670 w 10000"/>
                  <a:gd name="connsiteY43" fmla="*/ 1295 h 10000"/>
                  <a:gd name="connsiteX44" fmla="*/ 3651 w 10000"/>
                  <a:gd name="connsiteY44" fmla="*/ 1305 h 10000"/>
                  <a:gd name="connsiteX45" fmla="*/ 3640 w 10000"/>
                  <a:gd name="connsiteY45" fmla="*/ 1308 h 10000"/>
                  <a:gd name="connsiteX46" fmla="*/ 3626 w 10000"/>
                  <a:gd name="connsiteY46" fmla="*/ 1308 h 10000"/>
                  <a:gd name="connsiteX47" fmla="*/ 3632 w 10000"/>
                  <a:gd name="connsiteY47" fmla="*/ 1276 h 10000"/>
                  <a:gd name="connsiteX48" fmla="*/ 3609 w 10000"/>
                  <a:gd name="connsiteY48" fmla="*/ 1289 h 10000"/>
                  <a:gd name="connsiteX49" fmla="*/ 3593 w 10000"/>
                  <a:gd name="connsiteY49" fmla="*/ 1286 h 10000"/>
                  <a:gd name="connsiteX50" fmla="*/ 3590 w 10000"/>
                  <a:gd name="connsiteY50" fmla="*/ 1256 h 10000"/>
                  <a:gd name="connsiteX51" fmla="*/ 3584 w 10000"/>
                  <a:gd name="connsiteY51" fmla="*/ 1237 h 10000"/>
                  <a:gd name="connsiteX52" fmla="*/ 3573 w 10000"/>
                  <a:gd name="connsiteY52" fmla="*/ 1237 h 10000"/>
                  <a:gd name="connsiteX53" fmla="*/ 3554 w 10000"/>
                  <a:gd name="connsiteY53" fmla="*/ 1227 h 10000"/>
                  <a:gd name="connsiteX54" fmla="*/ 3546 w 10000"/>
                  <a:gd name="connsiteY54" fmla="*/ 1192 h 10000"/>
                  <a:gd name="connsiteX55" fmla="*/ 3529 w 10000"/>
                  <a:gd name="connsiteY55" fmla="*/ 1176 h 10000"/>
                  <a:gd name="connsiteX56" fmla="*/ 3512 w 10000"/>
                  <a:gd name="connsiteY56" fmla="*/ 1182 h 10000"/>
                  <a:gd name="connsiteX57" fmla="*/ 3485 w 10000"/>
                  <a:gd name="connsiteY57" fmla="*/ 1182 h 10000"/>
                  <a:gd name="connsiteX58" fmla="*/ 3463 w 10000"/>
                  <a:gd name="connsiteY58" fmla="*/ 1176 h 10000"/>
                  <a:gd name="connsiteX59" fmla="*/ 3449 w 10000"/>
                  <a:gd name="connsiteY59" fmla="*/ 1182 h 10000"/>
                  <a:gd name="connsiteX60" fmla="*/ 3432 w 10000"/>
                  <a:gd name="connsiteY60" fmla="*/ 1192 h 10000"/>
                  <a:gd name="connsiteX61" fmla="*/ 3454 w 10000"/>
                  <a:gd name="connsiteY61" fmla="*/ 1205 h 10000"/>
                  <a:gd name="connsiteX62" fmla="*/ 3463 w 10000"/>
                  <a:gd name="connsiteY62" fmla="*/ 1205 h 10000"/>
                  <a:gd name="connsiteX63" fmla="*/ 3488 w 10000"/>
                  <a:gd name="connsiteY63" fmla="*/ 1205 h 10000"/>
                  <a:gd name="connsiteX64" fmla="*/ 3488 w 10000"/>
                  <a:gd name="connsiteY64" fmla="*/ 1218 h 10000"/>
                  <a:gd name="connsiteX65" fmla="*/ 3493 w 10000"/>
                  <a:gd name="connsiteY65" fmla="*/ 1247 h 10000"/>
                  <a:gd name="connsiteX66" fmla="*/ 3512 w 10000"/>
                  <a:gd name="connsiteY66" fmla="*/ 1247 h 10000"/>
                  <a:gd name="connsiteX67" fmla="*/ 3518 w 10000"/>
                  <a:gd name="connsiteY67" fmla="*/ 1250 h 10000"/>
                  <a:gd name="connsiteX68" fmla="*/ 3521 w 10000"/>
                  <a:gd name="connsiteY68" fmla="*/ 1276 h 10000"/>
                  <a:gd name="connsiteX69" fmla="*/ 3543 w 10000"/>
                  <a:gd name="connsiteY69" fmla="*/ 1295 h 10000"/>
                  <a:gd name="connsiteX70" fmla="*/ 3546 w 10000"/>
                  <a:gd name="connsiteY70" fmla="*/ 1305 h 10000"/>
                  <a:gd name="connsiteX71" fmla="*/ 3543 w 10000"/>
                  <a:gd name="connsiteY71" fmla="*/ 1315 h 10000"/>
                  <a:gd name="connsiteX72" fmla="*/ 3543 w 10000"/>
                  <a:gd name="connsiteY72" fmla="*/ 1331 h 10000"/>
                  <a:gd name="connsiteX73" fmla="*/ 3554 w 10000"/>
                  <a:gd name="connsiteY73" fmla="*/ 1324 h 10000"/>
                  <a:gd name="connsiteX74" fmla="*/ 3560 w 10000"/>
                  <a:gd name="connsiteY74" fmla="*/ 1331 h 10000"/>
                  <a:gd name="connsiteX75" fmla="*/ 3582 w 10000"/>
                  <a:gd name="connsiteY75" fmla="*/ 1344 h 10000"/>
                  <a:gd name="connsiteX76" fmla="*/ 3598 w 10000"/>
                  <a:gd name="connsiteY76" fmla="*/ 1380 h 10000"/>
                  <a:gd name="connsiteX77" fmla="*/ 3607 w 10000"/>
                  <a:gd name="connsiteY77" fmla="*/ 1389 h 10000"/>
                  <a:gd name="connsiteX78" fmla="*/ 3623 w 10000"/>
                  <a:gd name="connsiteY78" fmla="*/ 1409 h 10000"/>
                  <a:gd name="connsiteX79" fmla="*/ 3634 w 10000"/>
                  <a:gd name="connsiteY79" fmla="*/ 1438 h 10000"/>
                  <a:gd name="connsiteX80" fmla="*/ 3632 w 10000"/>
                  <a:gd name="connsiteY80" fmla="*/ 1454 h 10000"/>
                  <a:gd name="connsiteX81" fmla="*/ 3618 w 10000"/>
                  <a:gd name="connsiteY81" fmla="*/ 1438 h 10000"/>
                  <a:gd name="connsiteX82" fmla="*/ 3598 w 10000"/>
                  <a:gd name="connsiteY82" fmla="*/ 1428 h 10000"/>
                  <a:gd name="connsiteX83" fmla="*/ 3582 w 10000"/>
                  <a:gd name="connsiteY83" fmla="*/ 1402 h 10000"/>
                  <a:gd name="connsiteX84" fmla="*/ 3562 w 10000"/>
                  <a:gd name="connsiteY84" fmla="*/ 1399 h 10000"/>
                  <a:gd name="connsiteX85" fmla="*/ 3546 w 10000"/>
                  <a:gd name="connsiteY85" fmla="*/ 1383 h 10000"/>
                  <a:gd name="connsiteX86" fmla="*/ 3510 w 10000"/>
                  <a:gd name="connsiteY86" fmla="*/ 1360 h 10000"/>
                  <a:gd name="connsiteX87" fmla="*/ 3485 w 10000"/>
                  <a:gd name="connsiteY87" fmla="*/ 1344 h 10000"/>
                  <a:gd name="connsiteX88" fmla="*/ 3454 w 10000"/>
                  <a:gd name="connsiteY88" fmla="*/ 1334 h 10000"/>
                  <a:gd name="connsiteX89" fmla="*/ 3429 w 10000"/>
                  <a:gd name="connsiteY89" fmla="*/ 1315 h 10000"/>
                  <a:gd name="connsiteX90" fmla="*/ 3416 w 10000"/>
                  <a:gd name="connsiteY90" fmla="*/ 1308 h 10000"/>
                  <a:gd name="connsiteX91" fmla="*/ 3399 w 10000"/>
                  <a:gd name="connsiteY91" fmla="*/ 1305 h 10000"/>
                  <a:gd name="connsiteX92" fmla="*/ 3382 w 10000"/>
                  <a:gd name="connsiteY92" fmla="*/ 1286 h 10000"/>
                  <a:gd name="connsiteX93" fmla="*/ 3380 w 10000"/>
                  <a:gd name="connsiteY93" fmla="*/ 1266 h 10000"/>
                  <a:gd name="connsiteX94" fmla="*/ 3388 w 10000"/>
                  <a:gd name="connsiteY94" fmla="*/ 1256 h 10000"/>
                  <a:gd name="connsiteX95" fmla="*/ 3407 w 10000"/>
                  <a:gd name="connsiteY95" fmla="*/ 1256 h 10000"/>
                  <a:gd name="connsiteX96" fmla="*/ 3396 w 10000"/>
                  <a:gd name="connsiteY96" fmla="*/ 1227 h 10000"/>
                  <a:gd name="connsiteX97" fmla="*/ 3382 w 10000"/>
                  <a:gd name="connsiteY97" fmla="*/ 1227 h 10000"/>
                  <a:gd name="connsiteX98" fmla="*/ 3360 w 10000"/>
                  <a:gd name="connsiteY98" fmla="*/ 1221 h 10000"/>
                  <a:gd name="connsiteX99" fmla="*/ 3349 w 10000"/>
                  <a:gd name="connsiteY99" fmla="*/ 1231 h 10000"/>
                  <a:gd name="connsiteX100" fmla="*/ 3352 w 10000"/>
                  <a:gd name="connsiteY100" fmla="*/ 1247 h 10000"/>
                  <a:gd name="connsiteX101" fmla="*/ 3341 w 10000"/>
                  <a:gd name="connsiteY101" fmla="*/ 1237 h 10000"/>
                  <a:gd name="connsiteX102" fmla="*/ 3335 w 10000"/>
                  <a:gd name="connsiteY102" fmla="*/ 1231 h 10000"/>
                  <a:gd name="connsiteX103" fmla="*/ 3307 w 10000"/>
                  <a:gd name="connsiteY103" fmla="*/ 1227 h 10000"/>
                  <a:gd name="connsiteX104" fmla="*/ 3294 w 10000"/>
                  <a:gd name="connsiteY104" fmla="*/ 1221 h 10000"/>
                  <a:gd name="connsiteX105" fmla="*/ 3271 w 10000"/>
                  <a:gd name="connsiteY105" fmla="*/ 1211 h 10000"/>
                  <a:gd name="connsiteX106" fmla="*/ 3252 w 10000"/>
                  <a:gd name="connsiteY106" fmla="*/ 1195 h 10000"/>
                  <a:gd name="connsiteX107" fmla="*/ 3235 w 10000"/>
                  <a:gd name="connsiteY107" fmla="*/ 1195 h 10000"/>
                  <a:gd name="connsiteX108" fmla="*/ 3235 w 10000"/>
                  <a:gd name="connsiteY108" fmla="*/ 1205 h 10000"/>
                  <a:gd name="connsiteX109" fmla="*/ 3219 w 10000"/>
                  <a:gd name="connsiteY109" fmla="*/ 1231 h 10000"/>
                  <a:gd name="connsiteX110" fmla="*/ 3213 w 10000"/>
                  <a:gd name="connsiteY110" fmla="*/ 1231 h 10000"/>
                  <a:gd name="connsiteX111" fmla="*/ 3183 w 10000"/>
                  <a:gd name="connsiteY111" fmla="*/ 1221 h 10000"/>
                  <a:gd name="connsiteX112" fmla="*/ 3175 w 10000"/>
                  <a:gd name="connsiteY112" fmla="*/ 1227 h 10000"/>
                  <a:gd name="connsiteX113" fmla="*/ 3163 w 10000"/>
                  <a:gd name="connsiteY113" fmla="*/ 1237 h 10000"/>
                  <a:gd name="connsiteX114" fmla="*/ 3158 w 10000"/>
                  <a:gd name="connsiteY114" fmla="*/ 1260 h 10000"/>
                  <a:gd name="connsiteX115" fmla="*/ 3158 w 10000"/>
                  <a:gd name="connsiteY115" fmla="*/ 1276 h 10000"/>
                  <a:gd name="connsiteX116" fmla="*/ 3163 w 10000"/>
                  <a:gd name="connsiteY116" fmla="*/ 1295 h 10000"/>
                  <a:gd name="connsiteX117" fmla="*/ 3166 w 10000"/>
                  <a:gd name="connsiteY117" fmla="*/ 1308 h 10000"/>
                  <a:gd name="connsiteX118" fmla="*/ 3158 w 10000"/>
                  <a:gd name="connsiteY118" fmla="*/ 1315 h 10000"/>
                  <a:gd name="connsiteX119" fmla="*/ 3133 w 10000"/>
                  <a:gd name="connsiteY119" fmla="*/ 1299 h 10000"/>
                  <a:gd name="connsiteX120" fmla="*/ 3114 w 10000"/>
                  <a:gd name="connsiteY120" fmla="*/ 1276 h 10000"/>
                  <a:gd name="connsiteX121" fmla="*/ 3078 w 10000"/>
                  <a:gd name="connsiteY121" fmla="*/ 1240 h 10000"/>
                  <a:gd name="connsiteX122" fmla="*/ 3044 w 10000"/>
                  <a:gd name="connsiteY122" fmla="*/ 1227 h 10000"/>
                  <a:gd name="connsiteX123" fmla="*/ 3033 w 10000"/>
                  <a:gd name="connsiteY123" fmla="*/ 1231 h 10000"/>
                  <a:gd name="connsiteX124" fmla="*/ 3036 w 10000"/>
                  <a:gd name="connsiteY124" fmla="*/ 1256 h 10000"/>
                  <a:gd name="connsiteX125" fmla="*/ 3044 w 10000"/>
                  <a:gd name="connsiteY125" fmla="*/ 1266 h 10000"/>
                  <a:gd name="connsiteX126" fmla="*/ 3044 w 10000"/>
                  <a:gd name="connsiteY126" fmla="*/ 1276 h 10000"/>
                  <a:gd name="connsiteX127" fmla="*/ 3036 w 10000"/>
                  <a:gd name="connsiteY127" fmla="*/ 1276 h 10000"/>
                  <a:gd name="connsiteX128" fmla="*/ 3028 w 10000"/>
                  <a:gd name="connsiteY128" fmla="*/ 1266 h 10000"/>
                  <a:gd name="connsiteX129" fmla="*/ 3025 w 10000"/>
                  <a:gd name="connsiteY129" fmla="*/ 1256 h 10000"/>
                  <a:gd name="connsiteX130" fmla="*/ 3008 w 10000"/>
                  <a:gd name="connsiteY130" fmla="*/ 1205 h 10000"/>
                  <a:gd name="connsiteX131" fmla="*/ 3000 w 10000"/>
                  <a:gd name="connsiteY131" fmla="*/ 1192 h 10000"/>
                  <a:gd name="connsiteX132" fmla="*/ 2994 w 10000"/>
                  <a:gd name="connsiteY132" fmla="*/ 1176 h 10000"/>
                  <a:gd name="connsiteX133" fmla="*/ 2986 w 10000"/>
                  <a:gd name="connsiteY133" fmla="*/ 1182 h 10000"/>
                  <a:gd name="connsiteX134" fmla="*/ 2981 w 10000"/>
                  <a:gd name="connsiteY134" fmla="*/ 1192 h 10000"/>
                  <a:gd name="connsiteX135" fmla="*/ 2970 w 10000"/>
                  <a:gd name="connsiteY135" fmla="*/ 1201 h 10000"/>
                  <a:gd name="connsiteX136" fmla="*/ 2956 w 10000"/>
                  <a:gd name="connsiteY136" fmla="*/ 1218 h 10000"/>
                  <a:gd name="connsiteX137" fmla="*/ 2939 w 10000"/>
                  <a:gd name="connsiteY137" fmla="*/ 1240 h 10000"/>
                  <a:gd name="connsiteX138" fmla="*/ 2928 w 10000"/>
                  <a:gd name="connsiteY138" fmla="*/ 1247 h 10000"/>
                  <a:gd name="connsiteX139" fmla="*/ 2922 w 10000"/>
                  <a:gd name="connsiteY139" fmla="*/ 1250 h 10000"/>
                  <a:gd name="connsiteX140" fmla="*/ 2911 w 10000"/>
                  <a:gd name="connsiteY140" fmla="*/ 1250 h 10000"/>
                  <a:gd name="connsiteX141" fmla="*/ 2884 w 10000"/>
                  <a:gd name="connsiteY141" fmla="*/ 1247 h 10000"/>
                  <a:gd name="connsiteX142" fmla="*/ 2864 w 10000"/>
                  <a:gd name="connsiteY142" fmla="*/ 1237 h 10000"/>
                  <a:gd name="connsiteX143" fmla="*/ 2848 w 10000"/>
                  <a:gd name="connsiteY143" fmla="*/ 1231 h 10000"/>
                  <a:gd name="connsiteX144" fmla="*/ 2834 w 10000"/>
                  <a:gd name="connsiteY144" fmla="*/ 1227 h 10000"/>
                  <a:gd name="connsiteX145" fmla="*/ 2831 w 10000"/>
                  <a:gd name="connsiteY145" fmla="*/ 1227 h 10000"/>
                  <a:gd name="connsiteX146" fmla="*/ 2831 w 10000"/>
                  <a:gd name="connsiteY146" fmla="*/ 1221 h 10000"/>
                  <a:gd name="connsiteX147" fmla="*/ 2825 w 10000"/>
                  <a:gd name="connsiteY147" fmla="*/ 1205 h 10000"/>
                  <a:gd name="connsiteX148" fmla="*/ 2823 w 10000"/>
                  <a:gd name="connsiteY148" fmla="*/ 1192 h 10000"/>
                  <a:gd name="connsiteX149" fmla="*/ 2817 w 10000"/>
                  <a:gd name="connsiteY149" fmla="*/ 1182 h 10000"/>
                  <a:gd name="connsiteX150" fmla="*/ 2814 w 10000"/>
                  <a:gd name="connsiteY150" fmla="*/ 1176 h 10000"/>
                  <a:gd name="connsiteX151" fmla="*/ 2792 w 10000"/>
                  <a:gd name="connsiteY151" fmla="*/ 1172 h 10000"/>
                  <a:gd name="connsiteX152" fmla="*/ 2759 w 10000"/>
                  <a:gd name="connsiteY152" fmla="*/ 1156 h 10000"/>
                  <a:gd name="connsiteX153" fmla="*/ 2734 w 10000"/>
                  <a:gd name="connsiteY153" fmla="*/ 1143 h 10000"/>
                  <a:gd name="connsiteX154" fmla="*/ 2695 w 10000"/>
                  <a:gd name="connsiteY154" fmla="*/ 1124 h 10000"/>
                  <a:gd name="connsiteX155" fmla="*/ 2670 w 10000"/>
                  <a:gd name="connsiteY155" fmla="*/ 1108 h 10000"/>
                  <a:gd name="connsiteX156" fmla="*/ 2645 w 10000"/>
                  <a:gd name="connsiteY156" fmla="*/ 1091 h 10000"/>
                  <a:gd name="connsiteX157" fmla="*/ 2618 w 10000"/>
                  <a:gd name="connsiteY157" fmla="*/ 1088 h 10000"/>
                  <a:gd name="connsiteX158" fmla="*/ 2576 w 10000"/>
                  <a:gd name="connsiteY158" fmla="*/ 1088 h 10000"/>
                  <a:gd name="connsiteX159" fmla="*/ 2551 w 10000"/>
                  <a:gd name="connsiteY159" fmla="*/ 1091 h 10000"/>
                  <a:gd name="connsiteX160" fmla="*/ 2521 w 10000"/>
                  <a:gd name="connsiteY160" fmla="*/ 1098 h 10000"/>
                  <a:gd name="connsiteX161" fmla="*/ 2493 w 10000"/>
                  <a:gd name="connsiteY161" fmla="*/ 1104 h 10000"/>
                  <a:gd name="connsiteX162" fmla="*/ 2468 w 10000"/>
                  <a:gd name="connsiteY162" fmla="*/ 1108 h 10000"/>
                  <a:gd name="connsiteX163" fmla="*/ 2404 w 10000"/>
                  <a:gd name="connsiteY163" fmla="*/ 1124 h 10000"/>
                  <a:gd name="connsiteX164" fmla="*/ 2366 w 10000"/>
                  <a:gd name="connsiteY164" fmla="*/ 1133 h 10000"/>
                  <a:gd name="connsiteX165" fmla="*/ 2346 w 10000"/>
                  <a:gd name="connsiteY165" fmla="*/ 1137 h 10000"/>
                  <a:gd name="connsiteX166" fmla="*/ 2294 w 10000"/>
                  <a:gd name="connsiteY166" fmla="*/ 1146 h 10000"/>
                  <a:gd name="connsiteX167" fmla="*/ 2249 w 10000"/>
                  <a:gd name="connsiteY167" fmla="*/ 1156 h 10000"/>
                  <a:gd name="connsiteX168" fmla="*/ 2230 w 10000"/>
                  <a:gd name="connsiteY168" fmla="*/ 1156 h 10000"/>
                  <a:gd name="connsiteX169" fmla="*/ 2222 w 10000"/>
                  <a:gd name="connsiteY169" fmla="*/ 1163 h 10000"/>
                  <a:gd name="connsiteX170" fmla="*/ 2194 w 10000"/>
                  <a:gd name="connsiteY170" fmla="*/ 1163 h 10000"/>
                  <a:gd name="connsiteX171" fmla="*/ 2172 w 10000"/>
                  <a:gd name="connsiteY171" fmla="*/ 1163 h 10000"/>
                  <a:gd name="connsiteX172" fmla="*/ 2147 w 10000"/>
                  <a:gd name="connsiteY172" fmla="*/ 1166 h 10000"/>
                  <a:gd name="connsiteX173" fmla="*/ 2108 w 10000"/>
                  <a:gd name="connsiteY173" fmla="*/ 1166 h 10000"/>
                  <a:gd name="connsiteX174" fmla="*/ 2083 w 10000"/>
                  <a:gd name="connsiteY174" fmla="*/ 1156 h 10000"/>
                  <a:gd name="connsiteX175" fmla="*/ 2042 w 10000"/>
                  <a:gd name="connsiteY175" fmla="*/ 1143 h 10000"/>
                  <a:gd name="connsiteX176" fmla="*/ 2011 w 10000"/>
                  <a:gd name="connsiteY176" fmla="*/ 1143 h 10000"/>
                  <a:gd name="connsiteX177" fmla="*/ 1994 w 10000"/>
                  <a:gd name="connsiteY177" fmla="*/ 1146 h 10000"/>
                  <a:gd name="connsiteX178" fmla="*/ 1967 w 10000"/>
                  <a:gd name="connsiteY178" fmla="*/ 1156 h 10000"/>
                  <a:gd name="connsiteX179" fmla="*/ 1903 w 10000"/>
                  <a:gd name="connsiteY179" fmla="*/ 1176 h 10000"/>
                  <a:gd name="connsiteX180" fmla="*/ 1873 w 10000"/>
                  <a:gd name="connsiteY180" fmla="*/ 1182 h 10000"/>
                  <a:gd name="connsiteX181" fmla="*/ 1850 w 10000"/>
                  <a:gd name="connsiteY181" fmla="*/ 1185 h 10000"/>
                  <a:gd name="connsiteX182" fmla="*/ 1842 w 10000"/>
                  <a:gd name="connsiteY182" fmla="*/ 1192 h 10000"/>
                  <a:gd name="connsiteX183" fmla="*/ 1823 w 10000"/>
                  <a:gd name="connsiteY183" fmla="*/ 1195 h 10000"/>
                  <a:gd name="connsiteX184" fmla="*/ 1814 w 10000"/>
                  <a:gd name="connsiteY184" fmla="*/ 1201 h 10000"/>
                  <a:gd name="connsiteX185" fmla="*/ 1792 w 10000"/>
                  <a:gd name="connsiteY185" fmla="*/ 1218 h 10000"/>
                  <a:gd name="connsiteX186" fmla="*/ 1767 w 10000"/>
                  <a:gd name="connsiteY186" fmla="*/ 1231 h 10000"/>
                  <a:gd name="connsiteX187" fmla="*/ 1717 w 10000"/>
                  <a:gd name="connsiteY187" fmla="*/ 1266 h 10000"/>
                  <a:gd name="connsiteX188" fmla="*/ 1695 w 10000"/>
                  <a:gd name="connsiteY188" fmla="*/ 1279 h 10000"/>
                  <a:gd name="connsiteX189" fmla="*/ 1654 w 10000"/>
                  <a:gd name="connsiteY189" fmla="*/ 1308 h 10000"/>
                  <a:gd name="connsiteX190" fmla="*/ 1620 w 10000"/>
                  <a:gd name="connsiteY190" fmla="*/ 1334 h 10000"/>
                  <a:gd name="connsiteX191" fmla="*/ 1590 w 10000"/>
                  <a:gd name="connsiteY191" fmla="*/ 1360 h 10000"/>
                  <a:gd name="connsiteX192" fmla="*/ 1565 w 10000"/>
                  <a:gd name="connsiteY192" fmla="*/ 1380 h 10000"/>
                  <a:gd name="connsiteX193" fmla="*/ 1532 w 10000"/>
                  <a:gd name="connsiteY193" fmla="*/ 1402 h 10000"/>
                  <a:gd name="connsiteX194" fmla="*/ 1501 w 10000"/>
                  <a:gd name="connsiteY194" fmla="*/ 1418 h 10000"/>
                  <a:gd name="connsiteX195" fmla="*/ 1460 w 10000"/>
                  <a:gd name="connsiteY195" fmla="*/ 1438 h 10000"/>
                  <a:gd name="connsiteX196" fmla="*/ 1435 w 10000"/>
                  <a:gd name="connsiteY196" fmla="*/ 1454 h 10000"/>
                  <a:gd name="connsiteX197" fmla="*/ 1421 w 10000"/>
                  <a:gd name="connsiteY197" fmla="*/ 1464 h 10000"/>
                  <a:gd name="connsiteX198" fmla="*/ 1380 w 10000"/>
                  <a:gd name="connsiteY198" fmla="*/ 1473 h 10000"/>
                  <a:gd name="connsiteX199" fmla="*/ 1324 w 10000"/>
                  <a:gd name="connsiteY199" fmla="*/ 1477 h 10000"/>
                  <a:gd name="connsiteX200" fmla="*/ 1274 w 10000"/>
                  <a:gd name="connsiteY200" fmla="*/ 1483 h 10000"/>
                  <a:gd name="connsiteX201" fmla="*/ 1244 w 10000"/>
                  <a:gd name="connsiteY201" fmla="*/ 1486 h 10000"/>
                  <a:gd name="connsiteX202" fmla="*/ 1233 w 10000"/>
                  <a:gd name="connsiteY202" fmla="*/ 1486 h 10000"/>
                  <a:gd name="connsiteX203" fmla="*/ 1197 w 10000"/>
                  <a:gd name="connsiteY203" fmla="*/ 1493 h 10000"/>
                  <a:gd name="connsiteX204" fmla="*/ 1180 w 10000"/>
                  <a:gd name="connsiteY204" fmla="*/ 1496 h 10000"/>
                  <a:gd name="connsiteX205" fmla="*/ 1169 w 10000"/>
                  <a:gd name="connsiteY205" fmla="*/ 1496 h 10000"/>
                  <a:gd name="connsiteX206" fmla="*/ 1161 w 10000"/>
                  <a:gd name="connsiteY206" fmla="*/ 1503 h 10000"/>
                  <a:gd name="connsiteX207" fmla="*/ 1155 w 10000"/>
                  <a:gd name="connsiteY207" fmla="*/ 1503 h 10000"/>
                  <a:gd name="connsiteX208" fmla="*/ 501 w 10000"/>
                  <a:gd name="connsiteY208" fmla="*/ 2277 h 10000"/>
                  <a:gd name="connsiteX209" fmla="*/ 396 w 10000"/>
                  <a:gd name="connsiteY209" fmla="*/ 2532 h 10000"/>
                  <a:gd name="connsiteX210" fmla="*/ 324 w 10000"/>
                  <a:gd name="connsiteY210" fmla="*/ 2759 h 10000"/>
                  <a:gd name="connsiteX211" fmla="*/ 274 w 10000"/>
                  <a:gd name="connsiteY211" fmla="*/ 2866 h 10000"/>
                  <a:gd name="connsiteX212" fmla="*/ 202 w 10000"/>
                  <a:gd name="connsiteY212" fmla="*/ 3008 h 10000"/>
                  <a:gd name="connsiteX213" fmla="*/ 211 w 10000"/>
                  <a:gd name="connsiteY213" fmla="*/ 3177 h 10000"/>
                  <a:gd name="connsiteX214" fmla="*/ 235 w 10000"/>
                  <a:gd name="connsiteY214" fmla="*/ 3368 h 10000"/>
                  <a:gd name="connsiteX215" fmla="*/ 266 w 10000"/>
                  <a:gd name="connsiteY215" fmla="*/ 3595 h 10000"/>
                  <a:gd name="connsiteX216" fmla="*/ 299 w 10000"/>
                  <a:gd name="connsiteY216" fmla="*/ 3831 h 10000"/>
                  <a:gd name="connsiteX217" fmla="*/ 305 w 10000"/>
                  <a:gd name="connsiteY217" fmla="*/ 3863 h 10000"/>
                  <a:gd name="connsiteX218" fmla="*/ 341 w 10000"/>
                  <a:gd name="connsiteY218" fmla="*/ 3941 h 10000"/>
                  <a:gd name="connsiteX219" fmla="*/ 186 w 10000"/>
                  <a:gd name="connsiteY219" fmla="*/ 3935 h 10000"/>
                  <a:gd name="connsiteX220" fmla="*/ 30 w 10000"/>
                  <a:gd name="connsiteY220" fmla="*/ 3925 h 10000"/>
                  <a:gd name="connsiteX221" fmla="*/ 0 w 10000"/>
                  <a:gd name="connsiteY221" fmla="*/ 4054 h 10000"/>
                  <a:gd name="connsiteX222" fmla="*/ 14 w 10000"/>
                  <a:gd name="connsiteY222" fmla="*/ 4152 h 10000"/>
                  <a:gd name="connsiteX223" fmla="*/ 22 w 10000"/>
                  <a:gd name="connsiteY223" fmla="*/ 4242 h 10000"/>
                  <a:gd name="connsiteX224" fmla="*/ 30 w 10000"/>
                  <a:gd name="connsiteY224" fmla="*/ 4291 h 10000"/>
                  <a:gd name="connsiteX225" fmla="*/ 102 w 10000"/>
                  <a:gd name="connsiteY225" fmla="*/ 4271 h 10000"/>
                  <a:gd name="connsiteX226" fmla="*/ 155 w 10000"/>
                  <a:gd name="connsiteY226" fmla="*/ 4262 h 10000"/>
                  <a:gd name="connsiteX227" fmla="*/ 410 w 10000"/>
                  <a:gd name="connsiteY227" fmla="*/ 4255 h 10000"/>
                  <a:gd name="connsiteX228" fmla="*/ 418 w 10000"/>
                  <a:gd name="connsiteY228" fmla="*/ 4385 h 10000"/>
                  <a:gd name="connsiteX229" fmla="*/ 429 w 10000"/>
                  <a:gd name="connsiteY229" fmla="*/ 4543 h 10000"/>
                  <a:gd name="connsiteX230" fmla="*/ 443 w 10000"/>
                  <a:gd name="connsiteY230" fmla="*/ 4585 h 10000"/>
                  <a:gd name="connsiteX231" fmla="*/ 465 w 10000"/>
                  <a:gd name="connsiteY231" fmla="*/ 4611 h 10000"/>
                  <a:gd name="connsiteX232" fmla="*/ 468 w 10000"/>
                  <a:gd name="connsiteY232" fmla="*/ 4621 h 10000"/>
                  <a:gd name="connsiteX233" fmla="*/ 474 w 10000"/>
                  <a:gd name="connsiteY233" fmla="*/ 4679 h 10000"/>
                  <a:gd name="connsiteX234" fmla="*/ 554 w 10000"/>
                  <a:gd name="connsiteY234" fmla="*/ 4738 h 10000"/>
                  <a:gd name="connsiteX235" fmla="*/ 637 w 10000"/>
                  <a:gd name="connsiteY235" fmla="*/ 4809 h 10000"/>
                  <a:gd name="connsiteX236" fmla="*/ 704 w 10000"/>
                  <a:gd name="connsiteY236" fmla="*/ 4851 h 10000"/>
                  <a:gd name="connsiteX237" fmla="*/ 740 w 10000"/>
                  <a:gd name="connsiteY237" fmla="*/ 4893 h 10000"/>
                  <a:gd name="connsiteX238" fmla="*/ 756 w 10000"/>
                  <a:gd name="connsiteY238" fmla="*/ 4896 h 10000"/>
                  <a:gd name="connsiteX239" fmla="*/ 767 w 10000"/>
                  <a:gd name="connsiteY239" fmla="*/ 4880 h 10000"/>
                  <a:gd name="connsiteX240" fmla="*/ 806 w 10000"/>
                  <a:gd name="connsiteY240" fmla="*/ 4945 h 10000"/>
                  <a:gd name="connsiteX241" fmla="*/ 886 w 10000"/>
                  <a:gd name="connsiteY241" fmla="*/ 5078 h 10000"/>
                  <a:gd name="connsiteX242" fmla="*/ 911 w 10000"/>
                  <a:gd name="connsiteY242" fmla="*/ 5130 h 10000"/>
                  <a:gd name="connsiteX243" fmla="*/ 920 w 10000"/>
                  <a:gd name="connsiteY243" fmla="*/ 5191 h 10000"/>
                  <a:gd name="connsiteX244" fmla="*/ 920 w 10000"/>
                  <a:gd name="connsiteY244" fmla="*/ 5220 h 10000"/>
                  <a:gd name="connsiteX245" fmla="*/ 911 w 10000"/>
                  <a:gd name="connsiteY245" fmla="*/ 5314 h 10000"/>
                  <a:gd name="connsiteX246" fmla="*/ 898 w 10000"/>
                  <a:gd name="connsiteY246" fmla="*/ 5369 h 10000"/>
                  <a:gd name="connsiteX247" fmla="*/ 895 w 10000"/>
                  <a:gd name="connsiteY247" fmla="*/ 5385 h 10000"/>
                  <a:gd name="connsiteX248" fmla="*/ 895 w 10000"/>
                  <a:gd name="connsiteY248" fmla="*/ 5405 h 10000"/>
                  <a:gd name="connsiteX249" fmla="*/ 898 w 10000"/>
                  <a:gd name="connsiteY249" fmla="*/ 5434 h 10000"/>
                  <a:gd name="connsiteX250" fmla="*/ 911 w 10000"/>
                  <a:gd name="connsiteY250" fmla="*/ 5463 h 10000"/>
                  <a:gd name="connsiteX251" fmla="*/ 920 w 10000"/>
                  <a:gd name="connsiteY251" fmla="*/ 5492 h 10000"/>
                  <a:gd name="connsiteX252" fmla="*/ 934 w 10000"/>
                  <a:gd name="connsiteY252" fmla="*/ 5518 h 10000"/>
                  <a:gd name="connsiteX253" fmla="*/ 1169 w 10000"/>
                  <a:gd name="connsiteY253" fmla="*/ 5738 h 10000"/>
                  <a:gd name="connsiteX254" fmla="*/ 1188 w 10000"/>
                  <a:gd name="connsiteY254" fmla="*/ 5755 h 10000"/>
                  <a:gd name="connsiteX255" fmla="*/ 1216 w 10000"/>
                  <a:gd name="connsiteY255" fmla="*/ 5758 h 10000"/>
                  <a:gd name="connsiteX256" fmla="*/ 1313 w 10000"/>
                  <a:gd name="connsiteY256" fmla="*/ 5774 h 10000"/>
                  <a:gd name="connsiteX257" fmla="*/ 1349 w 10000"/>
                  <a:gd name="connsiteY257" fmla="*/ 5787 h 10000"/>
                  <a:gd name="connsiteX258" fmla="*/ 1393 w 10000"/>
                  <a:gd name="connsiteY258" fmla="*/ 5793 h 10000"/>
                  <a:gd name="connsiteX259" fmla="*/ 1393 w 10000"/>
                  <a:gd name="connsiteY259" fmla="*/ 5797 h 10000"/>
                  <a:gd name="connsiteX260" fmla="*/ 1421 w 10000"/>
                  <a:gd name="connsiteY260" fmla="*/ 5810 h 10000"/>
                  <a:gd name="connsiteX261" fmla="*/ 1446 w 10000"/>
                  <a:gd name="connsiteY261" fmla="*/ 5829 h 10000"/>
                  <a:gd name="connsiteX262" fmla="*/ 1460 w 10000"/>
                  <a:gd name="connsiteY262" fmla="*/ 5842 h 10000"/>
                  <a:gd name="connsiteX263" fmla="*/ 1476 w 10000"/>
                  <a:gd name="connsiteY263" fmla="*/ 5848 h 10000"/>
                  <a:gd name="connsiteX264" fmla="*/ 1501 w 10000"/>
                  <a:gd name="connsiteY264" fmla="*/ 5852 h 10000"/>
                  <a:gd name="connsiteX265" fmla="*/ 1532 w 10000"/>
                  <a:gd name="connsiteY265" fmla="*/ 5887 h 10000"/>
                  <a:gd name="connsiteX266" fmla="*/ 1565 w 10000"/>
                  <a:gd name="connsiteY266" fmla="*/ 5942 h 10000"/>
                  <a:gd name="connsiteX267" fmla="*/ 1587 w 10000"/>
                  <a:gd name="connsiteY267" fmla="*/ 5972 h 10000"/>
                  <a:gd name="connsiteX268" fmla="*/ 1612 w 10000"/>
                  <a:gd name="connsiteY268" fmla="*/ 5955 h 10000"/>
                  <a:gd name="connsiteX269" fmla="*/ 1679 w 10000"/>
                  <a:gd name="connsiteY269" fmla="*/ 6049 h 10000"/>
                  <a:gd name="connsiteX270" fmla="*/ 1720 w 10000"/>
                  <a:gd name="connsiteY270" fmla="*/ 6108 h 10000"/>
                  <a:gd name="connsiteX271" fmla="*/ 1751 w 10000"/>
                  <a:gd name="connsiteY271" fmla="*/ 6133 h 10000"/>
                  <a:gd name="connsiteX272" fmla="*/ 1792 w 10000"/>
                  <a:gd name="connsiteY272" fmla="*/ 6169 h 10000"/>
                  <a:gd name="connsiteX273" fmla="*/ 1801 w 10000"/>
                  <a:gd name="connsiteY273" fmla="*/ 6172 h 10000"/>
                  <a:gd name="connsiteX274" fmla="*/ 1814 w 10000"/>
                  <a:gd name="connsiteY274" fmla="*/ 6286 h 10000"/>
                  <a:gd name="connsiteX275" fmla="*/ 1817 w 10000"/>
                  <a:gd name="connsiteY275" fmla="*/ 6331 h 10000"/>
                  <a:gd name="connsiteX276" fmla="*/ 1809 w 10000"/>
                  <a:gd name="connsiteY276" fmla="*/ 6444 h 10000"/>
                  <a:gd name="connsiteX277" fmla="*/ 1801 w 10000"/>
                  <a:gd name="connsiteY277" fmla="*/ 6499 h 10000"/>
                  <a:gd name="connsiteX278" fmla="*/ 1781 w 10000"/>
                  <a:gd name="connsiteY278" fmla="*/ 6522 h 10000"/>
                  <a:gd name="connsiteX279" fmla="*/ 1773 w 10000"/>
                  <a:gd name="connsiteY279" fmla="*/ 6541 h 10000"/>
                  <a:gd name="connsiteX280" fmla="*/ 1762 w 10000"/>
                  <a:gd name="connsiteY280" fmla="*/ 6571 h 10000"/>
                  <a:gd name="connsiteX281" fmla="*/ 1767 w 10000"/>
                  <a:gd name="connsiteY281" fmla="*/ 6622 h 10000"/>
                  <a:gd name="connsiteX282" fmla="*/ 1767 w 10000"/>
                  <a:gd name="connsiteY282" fmla="*/ 6665 h 10000"/>
                  <a:gd name="connsiteX283" fmla="*/ 1767 w 10000"/>
                  <a:gd name="connsiteY283" fmla="*/ 6694 h 10000"/>
                  <a:gd name="connsiteX284" fmla="*/ 1776 w 10000"/>
                  <a:gd name="connsiteY284" fmla="*/ 6726 h 10000"/>
                  <a:gd name="connsiteX285" fmla="*/ 1776 w 10000"/>
                  <a:gd name="connsiteY285" fmla="*/ 6745 h 10000"/>
                  <a:gd name="connsiteX286" fmla="*/ 1767 w 10000"/>
                  <a:gd name="connsiteY286" fmla="*/ 6765 h 10000"/>
                  <a:gd name="connsiteX287" fmla="*/ 1762 w 10000"/>
                  <a:gd name="connsiteY287" fmla="*/ 6804 h 10000"/>
                  <a:gd name="connsiteX288" fmla="*/ 1753 w 10000"/>
                  <a:gd name="connsiteY288" fmla="*/ 6839 h 10000"/>
                  <a:gd name="connsiteX289" fmla="*/ 1742 w 10000"/>
                  <a:gd name="connsiteY289" fmla="*/ 6849 h 10000"/>
                  <a:gd name="connsiteX290" fmla="*/ 1726 w 10000"/>
                  <a:gd name="connsiteY290" fmla="*/ 6849 h 10000"/>
                  <a:gd name="connsiteX291" fmla="*/ 1712 w 10000"/>
                  <a:gd name="connsiteY291" fmla="*/ 6852 h 10000"/>
                  <a:gd name="connsiteX292" fmla="*/ 1640 w 10000"/>
                  <a:gd name="connsiteY292" fmla="*/ 6953 h 10000"/>
                  <a:gd name="connsiteX293" fmla="*/ 1493 w 10000"/>
                  <a:gd name="connsiteY293" fmla="*/ 7105 h 10000"/>
                  <a:gd name="connsiteX294" fmla="*/ 1490 w 10000"/>
                  <a:gd name="connsiteY294" fmla="*/ 7124 h 10000"/>
                  <a:gd name="connsiteX295" fmla="*/ 1468 w 10000"/>
                  <a:gd name="connsiteY295" fmla="*/ 7137 h 10000"/>
                  <a:gd name="connsiteX296" fmla="*/ 1454 w 10000"/>
                  <a:gd name="connsiteY296" fmla="*/ 7144 h 10000"/>
                  <a:gd name="connsiteX297" fmla="*/ 1452 w 10000"/>
                  <a:gd name="connsiteY297" fmla="*/ 7157 h 10000"/>
                  <a:gd name="connsiteX298" fmla="*/ 1446 w 10000"/>
                  <a:gd name="connsiteY298" fmla="*/ 7199 h 10000"/>
                  <a:gd name="connsiteX299" fmla="*/ 1476 w 10000"/>
                  <a:gd name="connsiteY299" fmla="*/ 7247 h 10000"/>
                  <a:gd name="connsiteX300" fmla="*/ 1501 w 10000"/>
                  <a:gd name="connsiteY300" fmla="*/ 7270 h 10000"/>
                  <a:gd name="connsiteX301" fmla="*/ 1518 w 10000"/>
                  <a:gd name="connsiteY301" fmla="*/ 7286 h 10000"/>
                  <a:gd name="connsiteX302" fmla="*/ 1524 w 10000"/>
                  <a:gd name="connsiteY302" fmla="*/ 7306 h 10000"/>
                  <a:gd name="connsiteX303" fmla="*/ 1540 w 10000"/>
                  <a:gd name="connsiteY303" fmla="*/ 7322 h 10000"/>
                  <a:gd name="connsiteX304" fmla="*/ 1565 w 10000"/>
                  <a:gd name="connsiteY304" fmla="*/ 7325 h 10000"/>
                  <a:gd name="connsiteX305" fmla="*/ 1590 w 10000"/>
                  <a:gd name="connsiteY305" fmla="*/ 7332 h 10000"/>
                  <a:gd name="connsiteX306" fmla="*/ 1615 w 10000"/>
                  <a:gd name="connsiteY306" fmla="*/ 7345 h 10000"/>
                  <a:gd name="connsiteX307" fmla="*/ 1662 w 10000"/>
                  <a:gd name="connsiteY307" fmla="*/ 7370 h 10000"/>
                  <a:gd name="connsiteX308" fmla="*/ 1670 w 10000"/>
                  <a:gd name="connsiteY308" fmla="*/ 7351 h 10000"/>
                  <a:gd name="connsiteX309" fmla="*/ 1726 w 10000"/>
                  <a:gd name="connsiteY309" fmla="*/ 7354 h 10000"/>
                  <a:gd name="connsiteX310" fmla="*/ 1726 w 10000"/>
                  <a:gd name="connsiteY310" fmla="*/ 7400 h 10000"/>
                  <a:gd name="connsiteX311" fmla="*/ 1773 w 10000"/>
                  <a:gd name="connsiteY311" fmla="*/ 7409 h 10000"/>
                  <a:gd name="connsiteX312" fmla="*/ 1806 w 10000"/>
                  <a:gd name="connsiteY312" fmla="*/ 7416 h 10000"/>
                  <a:gd name="connsiteX313" fmla="*/ 1839 w 10000"/>
                  <a:gd name="connsiteY313" fmla="*/ 7403 h 10000"/>
                  <a:gd name="connsiteX314" fmla="*/ 1886 w 10000"/>
                  <a:gd name="connsiteY314" fmla="*/ 7403 h 10000"/>
                  <a:gd name="connsiteX315" fmla="*/ 1898 w 10000"/>
                  <a:gd name="connsiteY315" fmla="*/ 7403 h 10000"/>
                  <a:gd name="connsiteX316" fmla="*/ 1914 w 10000"/>
                  <a:gd name="connsiteY316" fmla="*/ 7494 h 10000"/>
                  <a:gd name="connsiteX317" fmla="*/ 1895 w 10000"/>
                  <a:gd name="connsiteY317" fmla="*/ 7523 h 10000"/>
                  <a:gd name="connsiteX318" fmla="*/ 1825 w 10000"/>
                  <a:gd name="connsiteY318" fmla="*/ 7617 h 10000"/>
                  <a:gd name="connsiteX319" fmla="*/ 1776 w 10000"/>
                  <a:gd name="connsiteY319" fmla="*/ 7691 h 10000"/>
                  <a:gd name="connsiteX320" fmla="*/ 1781 w 10000"/>
                  <a:gd name="connsiteY320" fmla="*/ 7723 h 10000"/>
                  <a:gd name="connsiteX321" fmla="*/ 1767 w 10000"/>
                  <a:gd name="connsiteY321" fmla="*/ 7759 h 10000"/>
                  <a:gd name="connsiteX322" fmla="*/ 1762 w 10000"/>
                  <a:gd name="connsiteY322" fmla="*/ 7817 h 10000"/>
                  <a:gd name="connsiteX323" fmla="*/ 1762 w 10000"/>
                  <a:gd name="connsiteY323" fmla="*/ 7856 h 10000"/>
                  <a:gd name="connsiteX324" fmla="*/ 1776 w 10000"/>
                  <a:gd name="connsiteY324" fmla="*/ 7892 h 10000"/>
                  <a:gd name="connsiteX325" fmla="*/ 1784 w 10000"/>
                  <a:gd name="connsiteY325" fmla="*/ 7902 h 10000"/>
                  <a:gd name="connsiteX326" fmla="*/ 1801 w 10000"/>
                  <a:gd name="connsiteY326" fmla="*/ 7908 h 10000"/>
                  <a:gd name="connsiteX327" fmla="*/ 1809 w 10000"/>
                  <a:gd name="connsiteY327" fmla="*/ 7911 h 10000"/>
                  <a:gd name="connsiteX328" fmla="*/ 1801 w 10000"/>
                  <a:gd name="connsiteY328" fmla="*/ 7940 h 10000"/>
                  <a:gd name="connsiteX329" fmla="*/ 1798 w 10000"/>
                  <a:gd name="connsiteY329" fmla="*/ 7979 h 10000"/>
                  <a:gd name="connsiteX330" fmla="*/ 1806 w 10000"/>
                  <a:gd name="connsiteY330" fmla="*/ 8002 h 10000"/>
                  <a:gd name="connsiteX331" fmla="*/ 1823 w 10000"/>
                  <a:gd name="connsiteY331" fmla="*/ 8021 h 10000"/>
                  <a:gd name="connsiteX332" fmla="*/ 1834 w 10000"/>
                  <a:gd name="connsiteY332" fmla="*/ 8044 h 10000"/>
                  <a:gd name="connsiteX333" fmla="*/ 1839 w 10000"/>
                  <a:gd name="connsiteY333" fmla="*/ 8073 h 10000"/>
                  <a:gd name="connsiteX334" fmla="*/ 1842 w 10000"/>
                  <a:gd name="connsiteY334" fmla="*/ 8106 h 10000"/>
                  <a:gd name="connsiteX335" fmla="*/ 1839 w 10000"/>
                  <a:gd name="connsiteY335" fmla="*/ 8144 h 10000"/>
                  <a:gd name="connsiteX336" fmla="*/ 1856 w 10000"/>
                  <a:gd name="connsiteY336" fmla="*/ 8164 h 10000"/>
                  <a:gd name="connsiteX337" fmla="*/ 1886 w 10000"/>
                  <a:gd name="connsiteY337" fmla="*/ 8193 h 10000"/>
                  <a:gd name="connsiteX338" fmla="*/ 1922 w 10000"/>
                  <a:gd name="connsiteY338" fmla="*/ 8206 h 10000"/>
                  <a:gd name="connsiteX339" fmla="*/ 1967 w 10000"/>
                  <a:gd name="connsiteY339" fmla="*/ 8203 h 10000"/>
                  <a:gd name="connsiteX340" fmla="*/ 1986 w 10000"/>
                  <a:gd name="connsiteY340" fmla="*/ 8212 h 10000"/>
                  <a:gd name="connsiteX341" fmla="*/ 2000 w 10000"/>
                  <a:gd name="connsiteY341" fmla="*/ 8232 h 10000"/>
                  <a:gd name="connsiteX342" fmla="*/ 2033 w 10000"/>
                  <a:gd name="connsiteY342" fmla="*/ 8258 h 10000"/>
                  <a:gd name="connsiteX343" fmla="*/ 2050 w 10000"/>
                  <a:gd name="connsiteY343" fmla="*/ 8271 h 10000"/>
                  <a:gd name="connsiteX344" fmla="*/ 2089 w 10000"/>
                  <a:gd name="connsiteY344" fmla="*/ 8280 h 10000"/>
                  <a:gd name="connsiteX345" fmla="*/ 2122 w 10000"/>
                  <a:gd name="connsiteY345" fmla="*/ 8300 h 10000"/>
                  <a:gd name="connsiteX346" fmla="*/ 2163 w 10000"/>
                  <a:gd name="connsiteY346" fmla="*/ 8332 h 10000"/>
                  <a:gd name="connsiteX347" fmla="*/ 2172 w 10000"/>
                  <a:gd name="connsiteY347" fmla="*/ 8335 h 10000"/>
                  <a:gd name="connsiteX348" fmla="*/ 2177 w 10000"/>
                  <a:gd name="connsiteY348" fmla="*/ 8345 h 10000"/>
                  <a:gd name="connsiteX349" fmla="*/ 2163 w 10000"/>
                  <a:gd name="connsiteY349" fmla="*/ 8371 h 10000"/>
                  <a:gd name="connsiteX350" fmla="*/ 2139 w 10000"/>
                  <a:gd name="connsiteY350" fmla="*/ 8423 h 10000"/>
                  <a:gd name="connsiteX351" fmla="*/ 2130 w 10000"/>
                  <a:gd name="connsiteY351" fmla="*/ 8439 h 10000"/>
                  <a:gd name="connsiteX352" fmla="*/ 2105 w 10000"/>
                  <a:gd name="connsiteY352" fmla="*/ 8446 h 10000"/>
                  <a:gd name="connsiteX353" fmla="*/ 2080 w 10000"/>
                  <a:gd name="connsiteY353" fmla="*/ 8449 h 10000"/>
                  <a:gd name="connsiteX354" fmla="*/ 2075 w 10000"/>
                  <a:gd name="connsiteY354" fmla="*/ 8459 h 10000"/>
                  <a:gd name="connsiteX355" fmla="*/ 2072 w 10000"/>
                  <a:gd name="connsiteY355" fmla="*/ 8475 h 10000"/>
                  <a:gd name="connsiteX356" fmla="*/ 2080 w 10000"/>
                  <a:gd name="connsiteY356" fmla="*/ 8484 h 10000"/>
                  <a:gd name="connsiteX357" fmla="*/ 2100 w 10000"/>
                  <a:gd name="connsiteY357" fmla="*/ 8475 h 10000"/>
                  <a:gd name="connsiteX358" fmla="*/ 2141 w 10000"/>
                  <a:gd name="connsiteY358" fmla="*/ 8478 h 10000"/>
                  <a:gd name="connsiteX359" fmla="*/ 2172 w 10000"/>
                  <a:gd name="connsiteY359" fmla="*/ 8475 h 10000"/>
                  <a:gd name="connsiteX360" fmla="*/ 2188 w 10000"/>
                  <a:gd name="connsiteY360" fmla="*/ 8475 h 10000"/>
                  <a:gd name="connsiteX361" fmla="*/ 2222 w 10000"/>
                  <a:gd name="connsiteY361" fmla="*/ 8497 h 10000"/>
                  <a:gd name="connsiteX362" fmla="*/ 2252 w 10000"/>
                  <a:gd name="connsiteY362" fmla="*/ 8514 h 10000"/>
                  <a:gd name="connsiteX363" fmla="*/ 2274 w 10000"/>
                  <a:gd name="connsiteY363" fmla="*/ 8514 h 10000"/>
                  <a:gd name="connsiteX364" fmla="*/ 2299 w 10000"/>
                  <a:gd name="connsiteY364" fmla="*/ 8504 h 10000"/>
                  <a:gd name="connsiteX365" fmla="*/ 2310 w 10000"/>
                  <a:gd name="connsiteY365" fmla="*/ 8504 h 10000"/>
                  <a:gd name="connsiteX366" fmla="*/ 2319 w 10000"/>
                  <a:gd name="connsiteY366" fmla="*/ 8484 h 10000"/>
                  <a:gd name="connsiteX367" fmla="*/ 2338 w 10000"/>
                  <a:gd name="connsiteY367" fmla="*/ 8494 h 10000"/>
                  <a:gd name="connsiteX368" fmla="*/ 2338 w 10000"/>
                  <a:gd name="connsiteY368" fmla="*/ 8552 h 10000"/>
                  <a:gd name="connsiteX369" fmla="*/ 2366 w 10000"/>
                  <a:gd name="connsiteY369" fmla="*/ 8572 h 10000"/>
                  <a:gd name="connsiteX370" fmla="*/ 2382 w 10000"/>
                  <a:gd name="connsiteY370" fmla="*/ 8582 h 10000"/>
                  <a:gd name="connsiteX371" fmla="*/ 2435 w 10000"/>
                  <a:gd name="connsiteY371" fmla="*/ 8552 h 10000"/>
                  <a:gd name="connsiteX372" fmla="*/ 2443 w 10000"/>
                  <a:gd name="connsiteY372" fmla="*/ 8552 h 10000"/>
                  <a:gd name="connsiteX373" fmla="*/ 2454 w 10000"/>
                  <a:gd name="connsiteY373" fmla="*/ 8552 h 10000"/>
                  <a:gd name="connsiteX374" fmla="*/ 2471 w 10000"/>
                  <a:gd name="connsiteY374" fmla="*/ 8546 h 10000"/>
                  <a:gd name="connsiteX375" fmla="*/ 2488 w 10000"/>
                  <a:gd name="connsiteY375" fmla="*/ 8536 h 10000"/>
                  <a:gd name="connsiteX376" fmla="*/ 2501 w 10000"/>
                  <a:gd name="connsiteY376" fmla="*/ 8533 h 10000"/>
                  <a:gd name="connsiteX377" fmla="*/ 2512 w 10000"/>
                  <a:gd name="connsiteY377" fmla="*/ 8533 h 10000"/>
                  <a:gd name="connsiteX378" fmla="*/ 2521 w 10000"/>
                  <a:gd name="connsiteY378" fmla="*/ 8546 h 10000"/>
                  <a:gd name="connsiteX379" fmla="*/ 2521 w 10000"/>
                  <a:gd name="connsiteY379" fmla="*/ 8572 h 10000"/>
                  <a:gd name="connsiteX380" fmla="*/ 2535 w 10000"/>
                  <a:gd name="connsiteY380" fmla="*/ 8588 h 10000"/>
                  <a:gd name="connsiteX381" fmla="*/ 2551 w 10000"/>
                  <a:gd name="connsiteY381" fmla="*/ 8582 h 10000"/>
                  <a:gd name="connsiteX382" fmla="*/ 2560 w 10000"/>
                  <a:gd name="connsiteY382" fmla="*/ 8582 h 10000"/>
                  <a:gd name="connsiteX383" fmla="*/ 2573 w 10000"/>
                  <a:gd name="connsiteY383" fmla="*/ 8588 h 10000"/>
                  <a:gd name="connsiteX384" fmla="*/ 2584 w 10000"/>
                  <a:gd name="connsiteY384" fmla="*/ 8591 h 10000"/>
                  <a:gd name="connsiteX385" fmla="*/ 2590 w 10000"/>
                  <a:gd name="connsiteY385" fmla="*/ 8598 h 10000"/>
                  <a:gd name="connsiteX386" fmla="*/ 2598 w 10000"/>
                  <a:gd name="connsiteY386" fmla="*/ 8608 h 10000"/>
                  <a:gd name="connsiteX387" fmla="*/ 2607 w 10000"/>
                  <a:gd name="connsiteY387" fmla="*/ 8617 h 10000"/>
                  <a:gd name="connsiteX388" fmla="*/ 2618 w 10000"/>
                  <a:gd name="connsiteY388" fmla="*/ 8617 h 10000"/>
                  <a:gd name="connsiteX389" fmla="*/ 2640 w 10000"/>
                  <a:gd name="connsiteY389" fmla="*/ 8608 h 10000"/>
                  <a:gd name="connsiteX390" fmla="*/ 2670 w 10000"/>
                  <a:gd name="connsiteY390" fmla="*/ 8598 h 10000"/>
                  <a:gd name="connsiteX391" fmla="*/ 2673 w 10000"/>
                  <a:gd name="connsiteY391" fmla="*/ 8598 h 10000"/>
                  <a:gd name="connsiteX392" fmla="*/ 2690 w 10000"/>
                  <a:gd name="connsiteY392" fmla="*/ 8598 h 10000"/>
                  <a:gd name="connsiteX393" fmla="*/ 2698 w 10000"/>
                  <a:gd name="connsiteY393" fmla="*/ 8598 h 10000"/>
                  <a:gd name="connsiteX394" fmla="*/ 2712 w 10000"/>
                  <a:gd name="connsiteY394" fmla="*/ 8598 h 10000"/>
                  <a:gd name="connsiteX395" fmla="*/ 2726 w 10000"/>
                  <a:gd name="connsiteY395" fmla="*/ 8591 h 10000"/>
                  <a:gd name="connsiteX396" fmla="*/ 2737 w 10000"/>
                  <a:gd name="connsiteY396" fmla="*/ 8588 h 10000"/>
                  <a:gd name="connsiteX397" fmla="*/ 2759 w 10000"/>
                  <a:gd name="connsiteY397" fmla="*/ 8582 h 10000"/>
                  <a:gd name="connsiteX398" fmla="*/ 2770 w 10000"/>
                  <a:gd name="connsiteY398" fmla="*/ 8578 h 10000"/>
                  <a:gd name="connsiteX399" fmla="*/ 2784 w 10000"/>
                  <a:gd name="connsiteY399" fmla="*/ 8572 h 10000"/>
                  <a:gd name="connsiteX400" fmla="*/ 2795 w 10000"/>
                  <a:gd name="connsiteY400" fmla="*/ 8572 h 10000"/>
                  <a:gd name="connsiteX401" fmla="*/ 2803 w 10000"/>
                  <a:gd name="connsiteY401" fmla="*/ 8588 h 10000"/>
                  <a:gd name="connsiteX402" fmla="*/ 2803 w 10000"/>
                  <a:gd name="connsiteY402" fmla="*/ 8591 h 10000"/>
                  <a:gd name="connsiteX403" fmla="*/ 2803 w 10000"/>
                  <a:gd name="connsiteY403" fmla="*/ 8601 h 10000"/>
                  <a:gd name="connsiteX404" fmla="*/ 2809 w 10000"/>
                  <a:gd name="connsiteY404" fmla="*/ 8601 h 10000"/>
                  <a:gd name="connsiteX405" fmla="*/ 2823 w 10000"/>
                  <a:gd name="connsiteY405" fmla="*/ 8598 h 10000"/>
                  <a:gd name="connsiteX406" fmla="*/ 2831 w 10000"/>
                  <a:gd name="connsiteY406" fmla="*/ 8598 h 10000"/>
                  <a:gd name="connsiteX407" fmla="*/ 2839 w 10000"/>
                  <a:gd name="connsiteY407" fmla="*/ 8601 h 10000"/>
                  <a:gd name="connsiteX408" fmla="*/ 2848 w 10000"/>
                  <a:gd name="connsiteY408" fmla="*/ 8598 h 10000"/>
                  <a:gd name="connsiteX409" fmla="*/ 2856 w 10000"/>
                  <a:gd name="connsiteY409" fmla="*/ 8601 h 10000"/>
                  <a:gd name="connsiteX410" fmla="*/ 2859 w 10000"/>
                  <a:gd name="connsiteY410" fmla="*/ 8601 h 10000"/>
                  <a:gd name="connsiteX411" fmla="*/ 2864 w 10000"/>
                  <a:gd name="connsiteY411" fmla="*/ 8598 h 10000"/>
                  <a:gd name="connsiteX412" fmla="*/ 2889 w 10000"/>
                  <a:gd name="connsiteY412" fmla="*/ 8611 h 10000"/>
                  <a:gd name="connsiteX413" fmla="*/ 2906 w 10000"/>
                  <a:gd name="connsiteY413" fmla="*/ 8620 h 10000"/>
                  <a:gd name="connsiteX414" fmla="*/ 2914 w 10000"/>
                  <a:gd name="connsiteY414" fmla="*/ 8627 h 10000"/>
                  <a:gd name="connsiteX415" fmla="*/ 2920 w 10000"/>
                  <a:gd name="connsiteY415" fmla="*/ 8640 h 10000"/>
                  <a:gd name="connsiteX416" fmla="*/ 2922 w 10000"/>
                  <a:gd name="connsiteY416" fmla="*/ 8666 h 10000"/>
                  <a:gd name="connsiteX417" fmla="*/ 2922 w 10000"/>
                  <a:gd name="connsiteY417" fmla="*/ 8692 h 10000"/>
                  <a:gd name="connsiteX418" fmla="*/ 2939 w 10000"/>
                  <a:gd name="connsiteY418" fmla="*/ 8695 h 10000"/>
                  <a:gd name="connsiteX419" fmla="*/ 2953 w 10000"/>
                  <a:gd name="connsiteY419" fmla="*/ 8695 h 10000"/>
                  <a:gd name="connsiteX420" fmla="*/ 2961 w 10000"/>
                  <a:gd name="connsiteY420" fmla="*/ 8695 h 10000"/>
                  <a:gd name="connsiteX421" fmla="*/ 2972 w 10000"/>
                  <a:gd name="connsiteY421" fmla="*/ 8692 h 10000"/>
                  <a:gd name="connsiteX422" fmla="*/ 2981 w 10000"/>
                  <a:gd name="connsiteY422" fmla="*/ 8685 h 10000"/>
                  <a:gd name="connsiteX423" fmla="*/ 2989 w 10000"/>
                  <a:gd name="connsiteY423" fmla="*/ 8685 h 10000"/>
                  <a:gd name="connsiteX424" fmla="*/ 3008 w 10000"/>
                  <a:gd name="connsiteY424" fmla="*/ 8685 h 10000"/>
                  <a:gd name="connsiteX425" fmla="*/ 3028 w 10000"/>
                  <a:gd name="connsiteY425" fmla="*/ 8695 h 10000"/>
                  <a:gd name="connsiteX426" fmla="*/ 3042 w 10000"/>
                  <a:gd name="connsiteY426" fmla="*/ 8695 h 10000"/>
                  <a:gd name="connsiteX427" fmla="*/ 3053 w 10000"/>
                  <a:gd name="connsiteY427" fmla="*/ 8676 h 10000"/>
                  <a:gd name="connsiteX428" fmla="*/ 3061 w 10000"/>
                  <a:gd name="connsiteY428" fmla="*/ 8666 h 10000"/>
                  <a:gd name="connsiteX429" fmla="*/ 3066 w 10000"/>
                  <a:gd name="connsiteY429" fmla="*/ 8656 h 10000"/>
                  <a:gd name="connsiteX430" fmla="*/ 3091 w 10000"/>
                  <a:gd name="connsiteY430" fmla="*/ 8659 h 10000"/>
                  <a:gd name="connsiteX431" fmla="*/ 3105 w 10000"/>
                  <a:gd name="connsiteY431" fmla="*/ 8659 h 10000"/>
                  <a:gd name="connsiteX432" fmla="*/ 3108 w 10000"/>
                  <a:gd name="connsiteY432" fmla="*/ 8650 h 10000"/>
                  <a:gd name="connsiteX433" fmla="*/ 3147 w 10000"/>
                  <a:gd name="connsiteY433" fmla="*/ 8588 h 10000"/>
                  <a:gd name="connsiteX434" fmla="*/ 3150 w 10000"/>
                  <a:gd name="connsiteY434" fmla="*/ 8598 h 10000"/>
                  <a:gd name="connsiteX435" fmla="*/ 3163 w 10000"/>
                  <a:gd name="connsiteY435" fmla="*/ 8601 h 10000"/>
                  <a:gd name="connsiteX436" fmla="*/ 3180 w 10000"/>
                  <a:gd name="connsiteY436" fmla="*/ 8608 h 10000"/>
                  <a:gd name="connsiteX437" fmla="*/ 3188 w 10000"/>
                  <a:gd name="connsiteY437" fmla="*/ 8611 h 10000"/>
                  <a:gd name="connsiteX438" fmla="*/ 3227 w 10000"/>
                  <a:gd name="connsiteY438" fmla="*/ 8620 h 10000"/>
                  <a:gd name="connsiteX439" fmla="*/ 3238 w 10000"/>
                  <a:gd name="connsiteY439" fmla="*/ 8617 h 10000"/>
                  <a:gd name="connsiteX440" fmla="*/ 3247 w 10000"/>
                  <a:gd name="connsiteY440" fmla="*/ 8601 h 10000"/>
                  <a:gd name="connsiteX441" fmla="*/ 3269 w 10000"/>
                  <a:gd name="connsiteY441" fmla="*/ 8611 h 10000"/>
                  <a:gd name="connsiteX442" fmla="*/ 3277 w 10000"/>
                  <a:gd name="connsiteY442" fmla="*/ 8617 h 10000"/>
                  <a:gd name="connsiteX443" fmla="*/ 3285 w 10000"/>
                  <a:gd name="connsiteY443" fmla="*/ 8611 h 10000"/>
                  <a:gd name="connsiteX444" fmla="*/ 3307 w 10000"/>
                  <a:gd name="connsiteY444" fmla="*/ 8611 h 10000"/>
                  <a:gd name="connsiteX445" fmla="*/ 3319 w 10000"/>
                  <a:gd name="connsiteY445" fmla="*/ 8617 h 10000"/>
                  <a:gd name="connsiteX446" fmla="*/ 3324 w 10000"/>
                  <a:gd name="connsiteY446" fmla="*/ 8617 h 10000"/>
                  <a:gd name="connsiteX447" fmla="*/ 3327 w 10000"/>
                  <a:gd name="connsiteY447" fmla="*/ 8620 h 10000"/>
                  <a:gd name="connsiteX448" fmla="*/ 3341 w 10000"/>
                  <a:gd name="connsiteY448" fmla="*/ 8620 h 10000"/>
                  <a:gd name="connsiteX449" fmla="*/ 3357 w 10000"/>
                  <a:gd name="connsiteY449" fmla="*/ 8620 h 10000"/>
                  <a:gd name="connsiteX450" fmla="*/ 3374 w 10000"/>
                  <a:gd name="connsiteY450" fmla="*/ 8620 h 10000"/>
                  <a:gd name="connsiteX451" fmla="*/ 3382 w 10000"/>
                  <a:gd name="connsiteY451" fmla="*/ 8620 h 10000"/>
                  <a:gd name="connsiteX452" fmla="*/ 3399 w 10000"/>
                  <a:gd name="connsiteY452" fmla="*/ 8611 h 10000"/>
                  <a:gd name="connsiteX453" fmla="*/ 3413 w 10000"/>
                  <a:gd name="connsiteY453" fmla="*/ 8601 h 10000"/>
                  <a:gd name="connsiteX454" fmla="*/ 3421 w 10000"/>
                  <a:gd name="connsiteY454" fmla="*/ 8588 h 10000"/>
                  <a:gd name="connsiteX455" fmla="*/ 3421 w 10000"/>
                  <a:gd name="connsiteY455" fmla="*/ 8572 h 10000"/>
                  <a:gd name="connsiteX456" fmla="*/ 3421 w 10000"/>
                  <a:gd name="connsiteY456" fmla="*/ 8552 h 10000"/>
                  <a:gd name="connsiteX457" fmla="*/ 3424 w 10000"/>
                  <a:gd name="connsiteY457" fmla="*/ 8533 h 10000"/>
                  <a:gd name="connsiteX458" fmla="*/ 3432 w 10000"/>
                  <a:gd name="connsiteY458" fmla="*/ 8523 h 10000"/>
                  <a:gd name="connsiteX459" fmla="*/ 3446 w 10000"/>
                  <a:gd name="connsiteY459" fmla="*/ 8523 h 10000"/>
                  <a:gd name="connsiteX460" fmla="*/ 3457 w 10000"/>
                  <a:gd name="connsiteY460" fmla="*/ 8523 h 10000"/>
                  <a:gd name="connsiteX461" fmla="*/ 3476 w 10000"/>
                  <a:gd name="connsiteY461" fmla="*/ 8533 h 10000"/>
                  <a:gd name="connsiteX462" fmla="*/ 3485 w 10000"/>
                  <a:gd name="connsiteY462" fmla="*/ 8536 h 10000"/>
                  <a:gd name="connsiteX463" fmla="*/ 3501 w 10000"/>
                  <a:gd name="connsiteY463" fmla="*/ 8527 h 10000"/>
                  <a:gd name="connsiteX464" fmla="*/ 3504 w 10000"/>
                  <a:gd name="connsiteY464" fmla="*/ 8514 h 10000"/>
                  <a:gd name="connsiteX465" fmla="*/ 3510 w 10000"/>
                  <a:gd name="connsiteY465" fmla="*/ 8497 h 10000"/>
                  <a:gd name="connsiteX466" fmla="*/ 3537 w 10000"/>
                  <a:gd name="connsiteY466" fmla="*/ 8484 h 10000"/>
                  <a:gd name="connsiteX467" fmla="*/ 3562 w 10000"/>
                  <a:gd name="connsiteY467" fmla="*/ 8488 h 10000"/>
                  <a:gd name="connsiteX468" fmla="*/ 3568 w 10000"/>
                  <a:gd name="connsiteY468" fmla="*/ 8484 h 10000"/>
                  <a:gd name="connsiteX469" fmla="*/ 3584 w 10000"/>
                  <a:gd name="connsiteY469" fmla="*/ 8494 h 10000"/>
                  <a:gd name="connsiteX470" fmla="*/ 3593 w 10000"/>
                  <a:gd name="connsiteY470" fmla="*/ 8507 h 10000"/>
                  <a:gd name="connsiteX471" fmla="*/ 3618 w 10000"/>
                  <a:gd name="connsiteY471" fmla="*/ 8497 h 10000"/>
                  <a:gd name="connsiteX472" fmla="*/ 3643 w 10000"/>
                  <a:gd name="connsiteY472" fmla="*/ 8475 h 10000"/>
                  <a:gd name="connsiteX473" fmla="*/ 3657 w 10000"/>
                  <a:gd name="connsiteY473" fmla="*/ 8478 h 10000"/>
                  <a:gd name="connsiteX474" fmla="*/ 3670 w 10000"/>
                  <a:gd name="connsiteY474" fmla="*/ 8475 h 10000"/>
                  <a:gd name="connsiteX475" fmla="*/ 3673 w 10000"/>
                  <a:gd name="connsiteY475" fmla="*/ 8468 h 10000"/>
                  <a:gd name="connsiteX476" fmla="*/ 3681 w 10000"/>
                  <a:gd name="connsiteY476" fmla="*/ 8468 h 10000"/>
                  <a:gd name="connsiteX477" fmla="*/ 3698 w 10000"/>
                  <a:gd name="connsiteY477" fmla="*/ 8478 h 10000"/>
                  <a:gd name="connsiteX478" fmla="*/ 3720 w 10000"/>
                  <a:gd name="connsiteY478" fmla="*/ 8497 h 10000"/>
                  <a:gd name="connsiteX479" fmla="*/ 3715 w 10000"/>
                  <a:gd name="connsiteY479" fmla="*/ 8504 h 10000"/>
                  <a:gd name="connsiteX480" fmla="*/ 3729 w 10000"/>
                  <a:gd name="connsiteY480" fmla="*/ 8514 h 10000"/>
                  <a:gd name="connsiteX481" fmla="*/ 3729 w 10000"/>
                  <a:gd name="connsiteY481" fmla="*/ 8517 h 10000"/>
                  <a:gd name="connsiteX482" fmla="*/ 3740 w 10000"/>
                  <a:gd name="connsiteY482" fmla="*/ 8527 h 10000"/>
                  <a:gd name="connsiteX483" fmla="*/ 3759 w 10000"/>
                  <a:gd name="connsiteY483" fmla="*/ 8517 h 10000"/>
                  <a:gd name="connsiteX484" fmla="*/ 3762 w 10000"/>
                  <a:gd name="connsiteY484" fmla="*/ 8504 h 10000"/>
                  <a:gd name="connsiteX485" fmla="*/ 3770 w 10000"/>
                  <a:gd name="connsiteY485" fmla="*/ 8488 h 10000"/>
                  <a:gd name="connsiteX486" fmla="*/ 3778 w 10000"/>
                  <a:gd name="connsiteY486" fmla="*/ 8484 h 10000"/>
                  <a:gd name="connsiteX487" fmla="*/ 3792 w 10000"/>
                  <a:gd name="connsiteY487" fmla="*/ 8475 h 10000"/>
                  <a:gd name="connsiteX488" fmla="*/ 3803 w 10000"/>
                  <a:gd name="connsiteY488" fmla="*/ 8478 h 10000"/>
                  <a:gd name="connsiteX489" fmla="*/ 3809 w 10000"/>
                  <a:gd name="connsiteY489" fmla="*/ 8475 h 10000"/>
                  <a:gd name="connsiteX490" fmla="*/ 3825 w 10000"/>
                  <a:gd name="connsiteY490" fmla="*/ 8465 h 10000"/>
                  <a:gd name="connsiteX491" fmla="*/ 3834 w 10000"/>
                  <a:gd name="connsiteY491" fmla="*/ 8468 h 10000"/>
                  <a:gd name="connsiteX492" fmla="*/ 3842 w 10000"/>
                  <a:gd name="connsiteY492" fmla="*/ 8478 h 10000"/>
                  <a:gd name="connsiteX493" fmla="*/ 3850 w 10000"/>
                  <a:gd name="connsiteY493" fmla="*/ 8478 h 10000"/>
                  <a:gd name="connsiteX494" fmla="*/ 3859 w 10000"/>
                  <a:gd name="connsiteY494" fmla="*/ 8484 h 10000"/>
                  <a:gd name="connsiteX495" fmla="*/ 3873 w 10000"/>
                  <a:gd name="connsiteY495" fmla="*/ 8494 h 10000"/>
                  <a:gd name="connsiteX496" fmla="*/ 3875 w 10000"/>
                  <a:gd name="connsiteY496" fmla="*/ 8507 h 10000"/>
                  <a:gd name="connsiteX497" fmla="*/ 3881 w 10000"/>
                  <a:gd name="connsiteY497" fmla="*/ 8527 h 10000"/>
                  <a:gd name="connsiteX498" fmla="*/ 3875 w 10000"/>
                  <a:gd name="connsiteY498" fmla="*/ 8546 h 10000"/>
                  <a:gd name="connsiteX499" fmla="*/ 3892 w 10000"/>
                  <a:gd name="connsiteY499" fmla="*/ 8546 h 10000"/>
                  <a:gd name="connsiteX500" fmla="*/ 3900 w 10000"/>
                  <a:gd name="connsiteY500" fmla="*/ 8543 h 10000"/>
                  <a:gd name="connsiteX501" fmla="*/ 3906 w 10000"/>
                  <a:gd name="connsiteY501" fmla="*/ 8543 h 10000"/>
                  <a:gd name="connsiteX502" fmla="*/ 3922 w 10000"/>
                  <a:gd name="connsiteY502" fmla="*/ 8552 h 10000"/>
                  <a:gd name="connsiteX503" fmla="*/ 3939 w 10000"/>
                  <a:gd name="connsiteY503" fmla="*/ 8559 h 10000"/>
                  <a:gd name="connsiteX504" fmla="*/ 3953 w 10000"/>
                  <a:gd name="connsiteY504" fmla="*/ 8572 h 10000"/>
                  <a:gd name="connsiteX505" fmla="*/ 3956 w 10000"/>
                  <a:gd name="connsiteY505" fmla="*/ 8588 h 10000"/>
                  <a:gd name="connsiteX506" fmla="*/ 3956 w 10000"/>
                  <a:gd name="connsiteY506" fmla="*/ 8608 h 10000"/>
                  <a:gd name="connsiteX507" fmla="*/ 3972 w 10000"/>
                  <a:gd name="connsiteY507" fmla="*/ 8608 h 10000"/>
                  <a:gd name="connsiteX508" fmla="*/ 3986 w 10000"/>
                  <a:gd name="connsiteY508" fmla="*/ 8608 h 10000"/>
                  <a:gd name="connsiteX509" fmla="*/ 3997 w 10000"/>
                  <a:gd name="connsiteY509" fmla="*/ 8608 h 10000"/>
                  <a:gd name="connsiteX510" fmla="*/ 4006 w 10000"/>
                  <a:gd name="connsiteY510" fmla="*/ 8608 h 10000"/>
                  <a:gd name="connsiteX511" fmla="*/ 4006 w 10000"/>
                  <a:gd name="connsiteY511" fmla="*/ 8611 h 10000"/>
                  <a:gd name="connsiteX512" fmla="*/ 4011 w 10000"/>
                  <a:gd name="connsiteY512" fmla="*/ 8611 h 10000"/>
                  <a:gd name="connsiteX513" fmla="*/ 4022 w 10000"/>
                  <a:gd name="connsiteY513" fmla="*/ 8620 h 10000"/>
                  <a:gd name="connsiteX514" fmla="*/ 4042 w 10000"/>
                  <a:gd name="connsiteY514" fmla="*/ 8620 h 10000"/>
                  <a:gd name="connsiteX515" fmla="*/ 4050 w 10000"/>
                  <a:gd name="connsiteY515" fmla="*/ 8617 h 10000"/>
                  <a:gd name="connsiteX516" fmla="*/ 4069 w 10000"/>
                  <a:gd name="connsiteY516" fmla="*/ 8620 h 10000"/>
                  <a:gd name="connsiteX517" fmla="*/ 4086 w 10000"/>
                  <a:gd name="connsiteY517" fmla="*/ 8630 h 10000"/>
                  <a:gd name="connsiteX518" fmla="*/ 4108 w 10000"/>
                  <a:gd name="connsiteY518" fmla="*/ 8627 h 10000"/>
                  <a:gd name="connsiteX519" fmla="*/ 4125 w 10000"/>
                  <a:gd name="connsiteY519" fmla="*/ 8620 h 10000"/>
                  <a:gd name="connsiteX520" fmla="*/ 4133 w 10000"/>
                  <a:gd name="connsiteY520" fmla="*/ 8611 h 10000"/>
                  <a:gd name="connsiteX521" fmla="*/ 4139 w 10000"/>
                  <a:gd name="connsiteY521" fmla="*/ 8608 h 10000"/>
                  <a:gd name="connsiteX522" fmla="*/ 4147 w 10000"/>
                  <a:gd name="connsiteY522" fmla="*/ 8601 h 10000"/>
                  <a:gd name="connsiteX523" fmla="*/ 4155 w 10000"/>
                  <a:gd name="connsiteY523" fmla="*/ 8591 h 10000"/>
                  <a:gd name="connsiteX524" fmla="*/ 4166 w 10000"/>
                  <a:gd name="connsiteY524" fmla="*/ 8582 h 10000"/>
                  <a:gd name="connsiteX525" fmla="*/ 4183 w 10000"/>
                  <a:gd name="connsiteY525" fmla="*/ 8569 h 10000"/>
                  <a:gd name="connsiteX526" fmla="*/ 4191 w 10000"/>
                  <a:gd name="connsiteY526" fmla="*/ 8562 h 10000"/>
                  <a:gd name="connsiteX527" fmla="*/ 4208 w 10000"/>
                  <a:gd name="connsiteY527" fmla="*/ 8552 h 10000"/>
                  <a:gd name="connsiteX528" fmla="*/ 4230 w 10000"/>
                  <a:gd name="connsiteY528" fmla="*/ 8552 h 10000"/>
                  <a:gd name="connsiteX529" fmla="*/ 4238 w 10000"/>
                  <a:gd name="connsiteY529" fmla="*/ 8559 h 10000"/>
                  <a:gd name="connsiteX530" fmla="*/ 4247 w 10000"/>
                  <a:gd name="connsiteY530" fmla="*/ 8572 h 10000"/>
                  <a:gd name="connsiteX531" fmla="*/ 4252 w 10000"/>
                  <a:gd name="connsiteY531" fmla="*/ 8578 h 10000"/>
                  <a:gd name="connsiteX532" fmla="*/ 4263 w 10000"/>
                  <a:gd name="connsiteY532" fmla="*/ 8582 h 10000"/>
                  <a:gd name="connsiteX533" fmla="*/ 4277 w 10000"/>
                  <a:gd name="connsiteY533" fmla="*/ 8572 h 10000"/>
                  <a:gd name="connsiteX534" fmla="*/ 4294 w 10000"/>
                  <a:gd name="connsiteY534" fmla="*/ 8559 h 10000"/>
                  <a:gd name="connsiteX535" fmla="*/ 4302 w 10000"/>
                  <a:gd name="connsiteY535" fmla="*/ 8546 h 10000"/>
                  <a:gd name="connsiteX536" fmla="*/ 4310 w 10000"/>
                  <a:gd name="connsiteY536" fmla="*/ 8543 h 10000"/>
                  <a:gd name="connsiteX537" fmla="*/ 4313 w 10000"/>
                  <a:gd name="connsiteY537" fmla="*/ 8543 h 10000"/>
                  <a:gd name="connsiteX538" fmla="*/ 4332 w 10000"/>
                  <a:gd name="connsiteY538" fmla="*/ 8546 h 10000"/>
                  <a:gd name="connsiteX539" fmla="*/ 4335 w 10000"/>
                  <a:gd name="connsiteY539" fmla="*/ 8559 h 10000"/>
                  <a:gd name="connsiteX540" fmla="*/ 4349 w 10000"/>
                  <a:gd name="connsiteY540" fmla="*/ 8588 h 10000"/>
                  <a:gd name="connsiteX541" fmla="*/ 4360 w 10000"/>
                  <a:gd name="connsiteY541" fmla="*/ 8591 h 10000"/>
                  <a:gd name="connsiteX542" fmla="*/ 4366 w 10000"/>
                  <a:gd name="connsiteY542" fmla="*/ 8591 h 10000"/>
                  <a:gd name="connsiteX543" fmla="*/ 4382 w 10000"/>
                  <a:gd name="connsiteY543" fmla="*/ 8598 h 10000"/>
                  <a:gd name="connsiteX544" fmla="*/ 4385 w 10000"/>
                  <a:gd name="connsiteY544" fmla="*/ 8598 h 10000"/>
                  <a:gd name="connsiteX545" fmla="*/ 4402 w 10000"/>
                  <a:gd name="connsiteY545" fmla="*/ 8598 h 10000"/>
                  <a:gd name="connsiteX546" fmla="*/ 4421 w 10000"/>
                  <a:gd name="connsiteY546" fmla="*/ 8591 h 10000"/>
                  <a:gd name="connsiteX547" fmla="*/ 4440 w 10000"/>
                  <a:gd name="connsiteY547" fmla="*/ 8591 h 10000"/>
                  <a:gd name="connsiteX548" fmla="*/ 4449 w 10000"/>
                  <a:gd name="connsiteY548" fmla="*/ 8598 h 10000"/>
                  <a:gd name="connsiteX549" fmla="*/ 4454 w 10000"/>
                  <a:gd name="connsiteY549" fmla="*/ 8617 h 10000"/>
                  <a:gd name="connsiteX550" fmla="*/ 4463 w 10000"/>
                  <a:gd name="connsiteY550" fmla="*/ 8608 h 10000"/>
                  <a:gd name="connsiteX551" fmla="*/ 4474 w 10000"/>
                  <a:gd name="connsiteY551" fmla="*/ 8608 h 10000"/>
                  <a:gd name="connsiteX552" fmla="*/ 4490 w 10000"/>
                  <a:gd name="connsiteY552" fmla="*/ 8617 h 10000"/>
                  <a:gd name="connsiteX553" fmla="*/ 4504 w 10000"/>
                  <a:gd name="connsiteY553" fmla="*/ 8617 h 10000"/>
                  <a:gd name="connsiteX554" fmla="*/ 4518 w 10000"/>
                  <a:gd name="connsiteY554" fmla="*/ 8617 h 10000"/>
                  <a:gd name="connsiteX555" fmla="*/ 4535 w 10000"/>
                  <a:gd name="connsiteY555" fmla="*/ 8611 h 10000"/>
                  <a:gd name="connsiteX556" fmla="*/ 4546 w 10000"/>
                  <a:gd name="connsiteY556" fmla="*/ 8611 h 10000"/>
                  <a:gd name="connsiteX557" fmla="*/ 4562 w 10000"/>
                  <a:gd name="connsiteY557" fmla="*/ 8611 h 10000"/>
                  <a:gd name="connsiteX558" fmla="*/ 4571 w 10000"/>
                  <a:gd name="connsiteY558" fmla="*/ 8611 h 10000"/>
                  <a:gd name="connsiteX559" fmla="*/ 4579 w 10000"/>
                  <a:gd name="connsiteY559" fmla="*/ 8608 h 10000"/>
                  <a:gd name="connsiteX560" fmla="*/ 4584 w 10000"/>
                  <a:gd name="connsiteY560" fmla="*/ 8608 h 10000"/>
                  <a:gd name="connsiteX561" fmla="*/ 4601 w 10000"/>
                  <a:gd name="connsiteY561" fmla="*/ 8617 h 10000"/>
                  <a:gd name="connsiteX562" fmla="*/ 4609 w 10000"/>
                  <a:gd name="connsiteY562" fmla="*/ 8627 h 10000"/>
                  <a:gd name="connsiteX563" fmla="*/ 4618 w 10000"/>
                  <a:gd name="connsiteY563" fmla="*/ 8637 h 10000"/>
                  <a:gd name="connsiteX564" fmla="*/ 4618 w 10000"/>
                  <a:gd name="connsiteY564" fmla="*/ 8646 h 10000"/>
                  <a:gd name="connsiteX565" fmla="*/ 4634 w 10000"/>
                  <a:gd name="connsiteY565" fmla="*/ 8656 h 10000"/>
                  <a:gd name="connsiteX566" fmla="*/ 4640 w 10000"/>
                  <a:gd name="connsiteY566" fmla="*/ 8659 h 10000"/>
                  <a:gd name="connsiteX567" fmla="*/ 4651 w 10000"/>
                  <a:gd name="connsiteY567" fmla="*/ 8666 h 10000"/>
                  <a:gd name="connsiteX568" fmla="*/ 4657 w 10000"/>
                  <a:gd name="connsiteY568" fmla="*/ 8659 h 10000"/>
                  <a:gd name="connsiteX569" fmla="*/ 4668 w 10000"/>
                  <a:gd name="connsiteY569" fmla="*/ 8650 h 10000"/>
                  <a:gd name="connsiteX570" fmla="*/ 4676 w 10000"/>
                  <a:gd name="connsiteY570" fmla="*/ 8650 h 10000"/>
                  <a:gd name="connsiteX571" fmla="*/ 4690 w 10000"/>
                  <a:gd name="connsiteY571" fmla="*/ 8650 h 10000"/>
                  <a:gd name="connsiteX572" fmla="*/ 4698 w 10000"/>
                  <a:gd name="connsiteY572" fmla="*/ 8650 h 10000"/>
                  <a:gd name="connsiteX573" fmla="*/ 4704 w 10000"/>
                  <a:gd name="connsiteY573" fmla="*/ 8650 h 10000"/>
                  <a:gd name="connsiteX574" fmla="*/ 4706 w 10000"/>
                  <a:gd name="connsiteY574" fmla="*/ 8659 h 10000"/>
                  <a:gd name="connsiteX575" fmla="*/ 4706 w 10000"/>
                  <a:gd name="connsiteY575" fmla="*/ 8666 h 10000"/>
                  <a:gd name="connsiteX576" fmla="*/ 4723 w 10000"/>
                  <a:gd name="connsiteY576" fmla="*/ 8682 h 10000"/>
                  <a:gd name="connsiteX577" fmla="*/ 4737 w 10000"/>
                  <a:gd name="connsiteY577" fmla="*/ 8682 h 10000"/>
                  <a:gd name="connsiteX578" fmla="*/ 4745 w 10000"/>
                  <a:gd name="connsiteY578" fmla="*/ 8676 h 10000"/>
                  <a:gd name="connsiteX579" fmla="*/ 4756 w 10000"/>
                  <a:gd name="connsiteY579" fmla="*/ 8666 h 10000"/>
                  <a:gd name="connsiteX580" fmla="*/ 4765 w 10000"/>
                  <a:gd name="connsiteY580" fmla="*/ 8666 h 10000"/>
                  <a:gd name="connsiteX581" fmla="*/ 4765 w 10000"/>
                  <a:gd name="connsiteY581" fmla="*/ 8682 h 10000"/>
                  <a:gd name="connsiteX582" fmla="*/ 4770 w 10000"/>
                  <a:gd name="connsiteY582" fmla="*/ 8701 h 10000"/>
                  <a:gd name="connsiteX583" fmla="*/ 4778 w 10000"/>
                  <a:gd name="connsiteY583" fmla="*/ 8705 h 10000"/>
                  <a:gd name="connsiteX584" fmla="*/ 4795 w 10000"/>
                  <a:gd name="connsiteY584" fmla="*/ 8714 h 10000"/>
                  <a:gd name="connsiteX585" fmla="*/ 4812 w 10000"/>
                  <a:gd name="connsiteY585" fmla="*/ 8714 h 10000"/>
                  <a:gd name="connsiteX586" fmla="*/ 4825 w 10000"/>
                  <a:gd name="connsiteY586" fmla="*/ 8705 h 10000"/>
                  <a:gd name="connsiteX587" fmla="*/ 4825 w 10000"/>
                  <a:gd name="connsiteY587" fmla="*/ 8701 h 10000"/>
                  <a:gd name="connsiteX588" fmla="*/ 4828 w 10000"/>
                  <a:gd name="connsiteY588" fmla="*/ 8701 h 10000"/>
                  <a:gd name="connsiteX589" fmla="*/ 4837 w 10000"/>
                  <a:gd name="connsiteY589" fmla="*/ 8692 h 10000"/>
                  <a:gd name="connsiteX590" fmla="*/ 4842 w 10000"/>
                  <a:gd name="connsiteY590" fmla="*/ 8685 h 10000"/>
                  <a:gd name="connsiteX591" fmla="*/ 4859 w 10000"/>
                  <a:gd name="connsiteY591" fmla="*/ 8692 h 10000"/>
                  <a:gd name="connsiteX592" fmla="*/ 4870 w 10000"/>
                  <a:gd name="connsiteY592" fmla="*/ 8701 h 10000"/>
                  <a:gd name="connsiteX593" fmla="*/ 4878 w 10000"/>
                  <a:gd name="connsiteY593" fmla="*/ 8714 h 10000"/>
                  <a:gd name="connsiteX594" fmla="*/ 4892 w 10000"/>
                  <a:gd name="connsiteY594" fmla="*/ 8724 h 10000"/>
                  <a:gd name="connsiteX595" fmla="*/ 4900 w 10000"/>
                  <a:gd name="connsiteY595" fmla="*/ 8724 h 10000"/>
                  <a:gd name="connsiteX596" fmla="*/ 4906 w 10000"/>
                  <a:gd name="connsiteY596" fmla="*/ 8705 h 10000"/>
                  <a:gd name="connsiteX597" fmla="*/ 4925 w 10000"/>
                  <a:gd name="connsiteY597" fmla="*/ 8724 h 10000"/>
                  <a:gd name="connsiteX598" fmla="*/ 4939 w 10000"/>
                  <a:gd name="connsiteY598" fmla="*/ 8701 h 10000"/>
                  <a:gd name="connsiteX599" fmla="*/ 4950 w 10000"/>
                  <a:gd name="connsiteY599" fmla="*/ 8695 h 10000"/>
                  <a:gd name="connsiteX600" fmla="*/ 4956 w 10000"/>
                  <a:gd name="connsiteY600" fmla="*/ 8692 h 10000"/>
                  <a:gd name="connsiteX601" fmla="*/ 4986 w 10000"/>
                  <a:gd name="connsiteY601" fmla="*/ 8705 h 10000"/>
                  <a:gd name="connsiteX602" fmla="*/ 5003 w 10000"/>
                  <a:gd name="connsiteY602" fmla="*/ 8701 h 10000"/>
                  <a:gd name="connsiteX603" fmla="*/ 5011 w 10000"/>
                  <a:gd name="connsiteY603" fmla="*/ 8692 h 10000"/>
                  <a:gd name="connsiteX604" fmla="*/ 5028 w 10000"/>
                  <a:gd name="connsiteY604" fmla="*/ 8682 h 10000"/>
                  <a:gd name="connsiteX605" fmla="*/ 5030 w 10000"/>
                  <a:gd name="connsiteY605" fmla="*/ 8659 h 10000"/>
                  <a:gd name="connsiteX606" fmla="*/ 5039 w 10000"/>
                  <a:gd name="connsiteY606" fmla="*/ 8656 h 10000"/>
                  <a:gd name="connsiteX607" fmla="*/ 5053 w 10000"/>
                  <a:gd name="connsiteY607" fmla="*/ 8669 h 10000"/>
                  <a:gd name="connsiteX608" fmla="*/ 5061 w 10000"/>
                  <a:gd name="connsiteY608" fmla="*/ 8669 h 10000"/>
                  <a:gd name="connsiteX609" fmla="*/ 5061 w 10000"/>
                  <a:gd name="connsiteY609" fmla="*/ 8676 h 10000"/>
                  <a:gd name="connsiteX610" fmla="*/ 5069 w 10000"/>
                  <a:gd name="connsiteY610" fmla="*/ 8669 h 10000"/>
                  <a:gd name="connsiteX611" fmla="*/ 5083 w 10000"/>
                  <a:gd name="connsiteY611" fmla="*/ 8669 h 10000"/>
                  <a:gd name="connsiteX612" fmla="*/ 5100 w 10000"/>
                  <a:gd name="connsiteY612" fmla="*/ 8669 h 10000"/>
                  <a:gd name="connsiteX613" fmla="*/ 5119 w 10000"/>
                  <a:gd name="connsiteY613" fmla="*/ 8682 h 10000"/>
                  <a:gd name="connsiteX614" fmla="*/ 5136 w 10000"/>
                  <a:gd name="connsiteY614" fmla="*/ 8692 h 10000"/>
                  <a:gd name="connsiteX615" fmla="*/ 5161 w 10000"/>
                  <a:gd name="connsiteY615" fmla="*/ 8701 h 10000"/>
                  <a:gd name="connsiteX616" fmla="*/ 5183 w 10000"/>
                  <a:gd name="connsiteY616" fmla="*/ 8701 h 10000"/>
                  <a:gd name="connsiteX617" fmla="*/ 5199 w 10000"/>
                  <a:gd name="connsiteY617" fmla="*/ 8701 h 10000"/>
                  <a:gd name="connsiteX618" fmla="*/ 5213 w 10000"/>
                  <a:gd name="connsiteY618" fmla="*/ 8705 h 10000"/>
                  <a:gd name="connsiteX619" fmla="*/ 5224 w 10000"/>
                  <a:gd name="connsiteY619" fmla="*/ 8701 h 10000"/>
                  <a:gd name="connsiteX620" fmla="*/ 5230 w 10000"/>
                  <a:gd name="connsiteY620" fmla="*/ 8701 h 10000"/>
                  <a:gd name="connsiteX621" fmla="*/ 5241 w 10000"/>
                  <a:gd name="connsiteY621" fmla="*/ 8676 h 10000"/>
                  <a:gd name="connsiteX622" fmla="*/ 5247 w 10000"/>
                  <a:gd name="connsiteY622" fmla="*/ 8666 h 10000"/>
                  <a:gd name="connsiteX623" fmla="*/ 5249 w 10000"/>
                  <a:gd name="connsiteY623" fmla="*/ 8646 h 10000"/>
                  <a:gd name="connsiteX624" fmla="*/ 5249 w 10000"/>
                  <a:gd name="connsiteY624" fmla="*/ 8650 h 10000"/>
                  <a:gd name="connsiteX625" fmla="*/ 5255 w 10000"/>
                  <a:gd name="connsiteY625" fmla="*/ 8646 h 10000"/>
                  <a:gd name="connsiteX626" fmla="*/ 5271 w 10000"/>
                  <a:gd name="connsiteY626" fmla="*/ 8650 h 10000"/>
                  <a:gd name="connsiteX627" fmla="*/ 5288 w 10000"/>
                  <a:gd name="connsiteY627" fmla="*/ 8666 h 10000"/>
                  <a:gd name="connsiteX628" fmla="*/ 5296 w 10000"/>
                  <a:gd name="connsiteY628" fmla="*/ 8666 h 10000"/>
                  <a:gd name="connsiteX629" fmla="*/ 5310 w 10000"/>
                  <a:gd name="connsiteY629" fmla="*/ 8656 h 10000"/>
                  <a:gd name="connsiteX630" fmla="*/ 5321 w 10000"/>
                  <a:gd name="connsiteY630" fmla="*/ 8650 h 10000"/>
                  <a:gd name="connsiteX631" fmla="*/ 5338 w 10000"/>
                  <a:gd name="connsiteY631" fmla="*/ 8650 h 10000"/>
                  <a:gd name="connsiteX632" fmla="*/ 5360 w 10000"/>
                  <a:gd name="connsiteY632" fmla="*/ 8640 h 10000"/>
                  <a:gd name="connsiteX633" fmla="*/ 5366 w 10000"/>
                  <a:gd name="connsiteY633" fmla="*/ 8637 h 10000"/>
                  <a:gd name="connsiteX634" fmla="*/ 5368 w 10000"/>
                  <a:gd name="connsiteY634" fmla="*/ 8637 h 10000"/>
                  <a:gd name="connsiteX635" fmla="*/ 5382 w 10000"/>
                  <a:gd name="connsiteY635" fmla="*/ 8630 h 10000"/>
                  <a:gd name="connsiteX636" fmla="*/ 5391 w 10000"/>
                  <a:gd name="connsiteY636" fmla="*/ 8630 h 10000"/>
                  <a:gd name="connsiteX637" fmla="*/ 5402 w 10000"/>
                  <a:gd name="connsiteY637" fmla="*/ 8637 h 10000"/>
                  <a:gd name="connsiteX638" fmla="*/ 5418 w 10000"/>
                  <a:gd name="connsiteY638" fmla="*/ 8656 h 10000"/>
                  <a:gd name="connsiteX639" fmla="*/ 5432 w 10000"/>
                  <a:gd name="connsiteY639" fmla="*/ 8666 h 10000"/>
                  <a:gd name="connsiteX640" fmla="*/ 5443 w 10000"/>
                  <a:gd name="connsiteY640" fmla="*/ 8682 h 10000"/>
                  <a:gd name="connsiteX641" fmla="*/ 5457 w 10000"/>
                  <a:gd name="connsiteY641" fmla="*/ 8692 h 10000"/>
                  <a:gd name="connsiteX642" fmla="*/ 5471 w 10000"/>
                  <a:gd name="connsiteY642" fmla="*/ 8705 h 10000"/>
                  <a:gd name="connsiteX643" fmla="*/ 5488 w 10000"/>
                  <a:gd name="connsiteY643" fmla="*/ 8711 h 10000"/>
                  <a:gd name="connsiteX644" fmla="*/ 5490 w 10000"/>
                  <a:gd name="connsiteY644" fmla="*/ 8721 h 10000"/>
                  <a:gd name="connsiteX645" fmla="*/ 5512 w 10000"/>
                  <a:gd name="connsiteY645" fmla="*/ 8724 h 10000"/>
                  <a:gd name="connsiteX646" fmla="*/ 5521 w 10000"/>
                  <a:gd name="connsiteY646" fmla="*/ 8714 h 10000"/>
                  <a:gd name="connsiteX647" fmla="*/ 5524 w 10000"/>
                  <a:gd name="connsiteY647" fmla="*/ 8714 h 10000"/>
                  <a:gd name="connsiteX648" fmla="*/ 5532 w 10000"/>
                  <a:gd name="connsiteY648" fmla="*/ 8721 h 10000"/>
                  <a:gd name="connsiteX649" fmla="*/ 5540 w 10000"/>
                  <a:gd name="connsiteY649" fmla="*/ 8724 h 10000"/>
                  <a:gd name="connsiteX650" fmla="*/ 5562 w 10000"/>
                  <a:gd name="connsiteY650" fmla="*/ 8750 h 10000"/>
                  <a:gd name="connsiteX651" fmla="*/ 5562 w 10000"/>
                  <a:gd name="connsiteY651" fmla="*/ 8760 h 10000"/>
                  <a:gd name="connsiteX652" fmla="*/ 5571 w 10000"/>
                  <a:gd name="connsiteY652" fmla="*/ 8782 h 10000"/>
                  <a:gd name="connsiteX653" fmla="*/ 5579 w 10000"/>
                  <a:gd name="connsiteY653" fmla="*/ 8789 h 10000"/>
                  <a:gd name="connsiteX654" fmla="*/ 5593 w 10000"/>
                  <a:gd name="connsiteY654" fmla="*/ 8789 h 10000"/>
                  <a:gd name="connsiteX655" fmla="*/ 5596 w 10000"/>
                  <a:gd name="connsiteY655" fmla="*/ 8789 h 10000"/>
                  <a:gd name="connsiteX656" fmla="*/ 5626 w 10000"/>
                  <a:gd name="connsiteY656" fmla="*/ 8782 h 10000"/>
                  <a:gd name="connsiteX657" fmla="*/ 5629 w 10000"/>
                  <a:gd name="connsiteY657" fmla="*/ 8782 h 10000"/>
                  <a:gd name="connsiteX658" fmla="*/ 5637 w 10000"/>
                  <a:gd name="connsiteY658" fmla="*/ 8779 h 10000"/>
                  <a:gd name="connsiteX659" fmla="*/ 5648 w 10000"/>
                  <a:gd name="connsiteY659" fmla="*/ 8789 h 10000"/>
                  <a:gd name="connsiteX660" fmla="*/ 5665 w 10000"/>
                  <a:gd name="connsiteY660" fmla="*/ 8795 h 10000"/>
                  <a:gd name="connsiteX661" fmla="*/ 5676 w 10000"/>
                  <a:gd name="connsiteY661" fmla="*/ 8789 h 10000"/>
                  <a:gd name="connsiteX662" fmla="*/ 5684 w 10000"/>
                  <a:gd name="connsiteY662" fmla="*/ 8782 h 10000"/>
                  <a:gd name="connsiteX663" fmla="*/ 5693 w 10000"/>
                  <a:gd name="connsiteY663" fmla="*/ 8789 h 10000"/>
                  <a:gd name="connsiteX664" fmla="*/ 5715 w 10000"/>
                  <a:gd name="connsiteY664" fmla="*/ 8808 h 10000"/>
                  <a:gd name="connsiteX665" fmla="*/ 5731 w 10000"/>
                  <a:gd name="connsiteY665" fmla="*/ 8808 h 10000"/>
                  <a:gd name="connsiteX666" fmla="*/ 5740 w 10000"/>
                  <a:gd name="connsiteY666" fmla="*/ 8808 h 10000"/>
                  <a:gd name="connsiteX667" fmla="*/ 5765 w 10000"/>
                  <a:gd name="connsiteY667" fmla="*/ 8818 h 10000"/>
                  <a:gd name="connsiteX668" fmla="*/ 5781 w 10000"/>
                  <a:gd name="connsiteY668" fmla="*/ 8824 h 10000"/>
                  <a:gd name="connsiteX669" fmla="*/ 5798 w 10000"/>
                  <a:gd name="connsiteY669" fmla="*/ 8834 h 10000"/>
                  <a:gd name="connsiteX670" fmla="*/ 5814 w 10000"/>
                  <a:gd name="connsiteY670" fmla="*/ 8837 h 10000"/>
                  <a:gd name="connsiteX671" fmla="*/ 5831 w 10000"/>
                  <a:gd name="connsiteY671" fmla="*/ 8844 h 10000"/>
                  <a:gd name="connsiteX672" fmla="*/ 5842 w 10000"/>
                  <a:gd name="connsiteY672" fmla="*/ 8847 h 10000"/>
                  <a:gd name="connsiteX673" fmla="*/ 5859 w 10000"/>
                  <a:gd name="connsiteY673" fmla="*/ 8857 h 10000"/>
                  <a:gd name="connsiteX674" fmla="*/ 5870 w 10000"/>
                  <a:gd name="connsiteY674" fmla="*/ 8867 h 10000"/>
                  <a:gd name="connsiteX675" fmla="*/ 5878 w 10000"/>
                  <a:gd name="connsiteY675" fmla="*/ 8873 h 10000"/>
                  <a:gd name="connsiteX676" fmla="*/ 5895 w 10000"/>
                  <a:gd name="connsiteY676" fmla="*/ 8873 h 10000"/>
                  <a:gd name="connsiteX677" fmla="*/ 5911 w 10000"/>
                  <a:gd name="connsiteY677" fmla="*/ 8873 h 10000"/>
                  <a:gd name="connsiteX678" fmla="*/ 5931 w 10000"/>
                  <a:gd name="connsiteY678" fmla="*/ 8873 h 10000"/>
                  <a:gd name="connsiteX679" fmla="*/ 5950 w 10000"/>
                  <a:gd name="connsiteY679" fmla="*/ 8867 h 10000"/>
                  <a:gd name="connsiteX680" fmla="*/ 5967 w 10000"/>
                  <a:gd name="connsiteY680" fmla="*/ 8867 h 10000"/>
                  <a:gd name="connsiteX681" fmla="*/ 5975 w 10000"/>
                  <a:gd name="connsiteY681" fmla="*/ 8873 h 10000"/>
                  <a:gd name="connsiteX682" fmla="*/ 6000 w 10000"/>
                  <a:gd name="connsiteY682" fmla="*/ 8883 h 10000"/>
                  <a:gd name="connsiteX683" fmla="*/ 5997 w 10000"/>
                  <a:gd name="connsiteY683" fmla="*/ 8886 h 10000"/>
                  <a:gd name="connsiteX684" fmla="*/ 5997 w 10000"/>
                  <a:gd name="connsiteY684" fmla="*/ 8896 h 10000"/>
                  <a:gd name="connsiteX685" fmla="*/ 6014 w 10000"/>
                  <a:gd name="connsiteY685" fmla="*/ 8892 h 10000"/>
                  <a:gd name="connsiteX686" fmla="*/ 6028 w 10000"/>
                  <a:gd name="connsiteY686" fmla="*/ 8892 h 10000"/>
                  <a:gd name="connsiteX687" fmla="*/ 6053 w 10000"/>
                  <a:gd name="connsiteY687" fmla="*/ 8886 h 10000"/>
                  <a:gd name="connsiteX688" fmla="*/ 6072 w 10000"/>
                  <a:gd name="connsiteY688" fmla="*/ 8876 h 10000"/>
                  <a:gd name="connsiteX689" fmla="*/ 6089 w 10000"/>
                  <a:gd name="connsiteY689" fmla="*/ 8867 h 10000"/>
                  <a:gd name="connsiteX690" fmla="*/ 6111 w 10000"/>
                  <a:gd name="connsiteY690" fmla="*/ 8857 h 10000"/>
                  <a:gd name="connsiteX691" fmla="*/ 6127 w 10000"/>
                  <a:gd name="connsiteY691" fmla="*/ 8847 h 10000"/>
                  <a:gd name="connsiteX692" fmla="*/ 6152 w 10000"/>
                  <a:gd name="connsiteY692" fmla="*/ 8834 h 10000"/>
                  <a:gd name="connsiteX693" fmla="*/ 6183 w 10000"/>
                  <a:gd name="connsiteY693" fmla="*/ 8828 h 10000"/>
                  <a:gd name="connsiteX694" fmla="*/ 6175 w 10000"/>
                  <a:gd name="connsiteY694" fmla="*/ 8844 h 10000"/>
                  <a:gd name="connsiteX695" fmla="*/ 6169 w 10000"/>
                  <a:gd name="connsiteY695" fmla="*/ 8863 h 10000"/>
                  <a:gd name="connsiteX696" fmla="*/ 6158 w 10000"/>
                  <a:gd name="connsiteY696" fmla="*/ 8886 h 10000"/>
                  <a:gd name="connsiteX697" fmla="*/ 6152 w 10000"/>
                  <a:gd name="connsiteY697" fmla="*/ 8896 h 10000"/>
                  <a:gd name="connsiteX698" fmla="*/ 6150 w 10000"/>
                  <a:gd name="connsiteY698" fmla="*/ 8909 h 10000"/>
                  <a:gd name="connsiteX699" fmla="*/ 6152 w 10000"/>
                  <a:gd name="connsiteY699" fmla="*/ 8938 h 10000"/>
                  <a:gd name="connsiteX700" fmla="*/ 6158 w 10000"/>
                  <a:gd name="connsiteY700" fmla="*/ 8957 h 10000"/>
                  <a:gd name="connsiteX701" fmla="*/ 6161 w 10000"/>
                  <a:gd name="connsiteY701" fmla="*/ 8980 h 10000"/>
                  <a:gd name="connsiteX702" fmla="*/ 6166 w 10000"/>
                  <a:gd name="connsiteY702" fmla="*/ 8999 h 10000"/>
                  <a:gd name="connsiteX703" fmla="*/ 6175 w 10000"/>
                  <a:gd name="connsiteY703" fmla="*/ 9032 h 10000"/>
                  <a:gd name="connsiteX704" fmla="*/ 6183 w 10000"/>
                  <a:gd name="connsiteY704" fmla="*/ 9051 h 10000"/>
                  <a:gd name="connsiteX705" fmla="*/ 6191 w 10000"/>
                  <a:gd name="connsiteY705" fmla="*/ 9064 h 10000"/>
                  <a:gd name="connsiteX706" fmla="*/ 6194 w 10000"/>
                  <a:gd name="connsiteY706" fmla="*/ 9084 h 10000"/>
                  <a:gd name="connsiteX707" fmla="*/ 6208 w 10000"/>
                  <a:gd name="connsiteY707" fmla="*/ 9103 h 10000"/>
                  <a:gd name="connsiteX708" fmla="*/ 6208 w 10000"/>
                  <a:gd name="connsiteY708" fmla="*/ 9113 h 10000"/>
                  <a:gd name="connsiteX709" fmla="*/ 6216 w 10000"/>
                  <a:gd name="connsiteY709" fmla="*/ 9129 h 10000"/>
                  <a:gd name="connsiteX710" fmla="*/ 6230 w 10000"/>
                  <a:gd name="connsiteY710" fmla="*/ 9148 h 10000"/>
                  <a:gd name="connsiteX711" fmla="*/ 6241 w 10000"/>
                  <a:gd name="connsiteY711" fmla="*/ 9165 h 10000"/>
                  <a:gd name="connsiteX712" fmla="*/ 6249 w 10000"/>
                  <a:gd name="connsiteY712" fmla="*/ 9168 h 10000"/>
                  <a:gd name="connsiteX713" fmla="*/ 6266 w 10000"/>
                  <a:gd name="connsiteY713" fmla="*/ 9184 h 10000"/>
                  <a:gd name="connsiteX714" fmla="*/ 6280 w 10000"/>
                  <a:gd name="connsiteY714" fmla="*/ 9184 h 10000"/>
                  <a:gd name="connsiteX715" fmla="*/ 6288 w 10000"/>
                  <a:gd name="connsiteY715" fmla="*/ 9177 h 10000"/>
                  <a:gd name="connsiteX716" fmla="*/ 6299 w 10000"/>
                  <a:gd name="connsiteY716" fmla="*/ 9187 h 10000"/>
                  <a:gd name="connsiteX717" fmla="*/ 6305 w 10000"/>
                  <a:gd name="connsiteY717" fmla="*/ 9197 h 10000"/>
                  <a:gd name="connsiteX718" fmla="*/ 6310 w 10000"/>
                  <a:gd name="connsiteY718" fmla="*/ 9197 h 10000"/>
                  <a:gd name="connsiteX719" fmla="*/ 6321 w 10000"/>
                  <a:gd name="connsiteY719" fmla="*/ 9213 h 10000"/>
                  <a:gd name="connsiteX720" fmla="*/ 6335 w 10000"/>
                  <a:gd name="connsiteY720" fmla="*/ 9223 h 10000"/>
                  <a:gd name="connsiteX721" fmla="*/ 6338 w 10000"/>
                  <a:gd name="connsiteY721" fmla="*/ 9223 h 10000"/>
                  <a:gd name="connsiteX722" fmla="*/ 6355 w 10000"/>
                  <a:gd name="connsiteY722" fmla="*/ 9226 h 10000"/>
                  <a:gd name="connsiteX723" fmla="*/ 6363 w 10000"/>
                  <a:gd name="connsiteY723" fmla="*/ 9236 h 10000"/>
                  <a:gd name="connsiteX724" fmla="*/ 6380 w 10000"/>
                  <a:gd name="connsiteY724" fmla="*/ 9258 h 10000"/>
                  <a:gd name="connsiteX725" fmla="*/ 6393 w 10000"/>
                  <a:gd name="connsiteY725" fmla="*/ 9278 h 10000"/>
                  <a:gd name="connsiteX726" fmla="*/ 6396 w 10000"/>
                  <a:gd name="connsiteY726" fmla="*/ 9288 h 10000"/>
                  <a:gd name="connsiteX727" fmla="*/ 6407 w 10000"/>
                  <a:gd name="connsiteY727" fmla="*/ 9297 h 10000"/>
                  <a:gd name="connsiteX728" fmla="*/ 6410 w 10000"/>
                  <a:gd name="connsiteY728" fmla="*/ 9307 h 10000"/>
                  <a:gd name="connsiteX729" fmla="*/ 6416 w 10000"/>
                  <a:gd name="connsiteY729" fmla="*/ 9317 h 10000"/>
                  <a:gd name="connsiteX730" fmla="*/ 6424 w 10000"/>
                  <a:gd name="connsiteY730" fmla="*/ 9326 h 10000"/>
                  <a:gd name="connsiteX731" fmla="*/ 6435 w 10000"/>
                  <a:gd name="connsiteY731" fmla="*/ 9336 h 10000"/>
                  <a:gd name="connsiteX732" fmla="*/ 6443 w 10000"/>
                  <a:gd name="connsiteY732" fmla="*/ 9346 h 10000"/>
                  <a:gd name="connsiteX733" fmla="*/ 6449 w 10000"/>
                  <a:gd name="connsiteY733" fmla="*/ 9362 h 10000"/>
                  <a:gd name="connsiteX734" fmla="*/ 6452 w 10000"/>
                  <a:gd name="connsiteY734" fmla="*/ 9372 h 10000"/>
                  <a:gd name="connsiteX735" fmla="*/ 6449 w 10000"/>
                  <a:gd name="connsiteY735" fmla="*/ 9381 h 10000"/>
                  <a:gd name="connsiteX736" fmla="*/ 6465 w 10000"/>
                  <a:gd name="connsiteY736" fmla="*/ 9394 h 10000"/>
                  <a:gd name="connsiteX737" fmla="*/ 6468 w 10000"/>
                  <a:gd name="connsiteY737" fmla="*/ 9420 h 10000"/>
                  <a:gd name="connsiteX738" fmla="*/ 6493 w 10000"/>
                  <a:gd name="connsiteY738" fmla="*/ 9430 h 10000"/>
                  <a:gd name="connsiteX739" fmla="*/ 6507 w 10000"/>
                  <a:gd name="connsiteY739" fmla="*/ 9440 h 10000"/>
                  <a:gd name="connsiteX740" fmla="*/ 6524 w 10000"/>
                  <a:gd name="connsiteY740" fmla="*/ 9459 h 10000"/>
                  <a:gd name="connsiteX741" fmla="*/ 6532 w 10000"/>
                  <a:gd name="connsiteY741" fmla="*/ 9485 h 10000"/>
                  <a:gd name="connsiteX742" fmla="*/ 6537 w 10000"/>
                  <a:gd name="connsiteY742" fmla="*/ 9498 h 10000"/>
                  <a:gd name="connsiteX743" fmla="*/ 6571 w 10000"/>
                  <a:gd name="connsiteY743" fmla="*/ 9508 h 10000"/>
                  <a:gd name="connsiteX744" fmla="*/ 6596 w 10000"/>
                  <a:gd name="connsiteY744" fmla="*/ 9508 h 10000"/>
                  <a:gd name="connsiteX745" fmla="*/ 6637 w 10000"/>
                  <a:gd name="connsiteY745" fmla="*/ 9517 h 10000"/>
                  <a:gd name="connsiteX746" fmla="*/ 6662 w 10000"/>
                  <a:gd name="connsiteY746" fmla="*/ 9524 h 10000"/>
                  <a:gd name="connsiteX747" fmla="*/ 6679 w 10000"/>
                  <a:gd name="connsiteY747" fmla="*/ 9517 h 10000"/>
                  <a:gd name="connsiteX748" fmla="*/ 6679 w 10000"/>
                  <a:gd name="connsiteY748" fmla="*/ 9505 h 10000"/>
                  <a:gd name="connsiteX749" fmla="*/ 6690 w 10000"/>
                  <a:gd name="connsiteY749" fmla="*/ 9485 h 10000"/>
                  <a:gd name="connsiteX750" fmla="*/ 6693 w 10000"/>
                  <a:gd name="connsiteY750" fmla="*/ 9479 h 10000"/>
                  <a:gd name="connsiteX751" fmla="*/ 6706 w 10000"/>
                  <a:gd name="connsiteY751" fmla="*/ 9469 h 10000"/>
                  <a:gd name="connsiteX752" fmla="*/ 6709 w 10000"/>
                  <a:gd name="connsiteY752" fmla="*/ 9462 h 10000"/>
                  <a:gd name="connsiteX753" fmla="*/ 6717 w 10000"/>
                  <a:gd name="connsiteY753" fmla="*/ 9459 h 10000"/>
                  <a:gd name="connsiteX754" fmla="*/ 6726 w 10000"/>
                  <a:gd name="connsiteY754" fmla="*/ 9459 h 10000"/>
                  <a:gd name="connsiteX755" fmla="*/ 6742 w 10000"/>
                  <a:gd name="connsiteY755" fmla="*/ 9462 h 10000"/>
                  <a:gd name="connsiteX756" fmla="*/ 6759 w 10000"/>
                  <a:gd name="connsiteY756" fmla="*/ 9479 h 10000"/>
                  <a:gd name="connsiteX757" fmla="*/ 6781 w 10000"/>
                  <a:gd name="connsiteY757" fmla="*/ 9485 h 10000"/>
                  <a:gd name="connsiteX758" fmla="*/ 6795 w 10000"/>
                  <a:gd name="connsiteY758" fmla="*/ 9485 h 10000"/>
                  <a:gd name="connsiteX759" fmla="*/ 6803 w 10000"/>
                  <a:gd name="connsiteY759" fmla="*/ 9498 h 10000"/>
                  <a:gd name="connsiteX760" fmla="*/ 6806 w 10000"/>
                  <a:gd name="connsiteY760" fmla="*/ 9508 h 10000"/>
                  <a:gd name="connsiteX761" fmla="*/ 6823 w 10000"/>
                  <a:gd name="connsiteY761" fmla="*/ 9514 h 10000"/>
                  <a:gd name="connsiteX762" fmla="*/ 6831 w 10000"/>
                  <a:gd name="connsiteY762" fmla="*/ 9514 h 10000"/>
                  <a:gd name="connsiteX763" fmla="*/ 6848 w 10000"/>
                  <a:gd name="connsiteY763" fmla="*/ 9514 h 10000"/>
                  <a:gd name="connsiteX764" fmla="*/ 6856 w 10000"/>
                  <a:gd name="connsiteY764" fmla="*/ 9517 h 10000"/>
                  <a:gd name="connsiteX765" fmla="*/ 6878 w 10000"/>
                  <a:gd name="connsiteY765" fmla="*/ 9524 h 10000"/>
                  <a:gd name="connsiteX766" fmla="*/ 6895 w 10000"/>
                  <a:gd name="connsiteY766" fmla="*/ 9524 h 10000"/>
                  <a:gd name="connsiteX767" fmla="*/ 6917 w 10000"/>
                  <a:gd name="connsiteY767" fmla="*/ 9527 h 10000"/>
                  <a:gd name="connsiteX768" fmla="*/ 6934 w 10000"/>
                  <a:gd name="connsiteY768" fmla="*/ 9534 h 10000"/>
                  <a:gd name="connsiteX769" fmla="*/ 6961 w 10000"/>
                  <a:gd name="connsiteY769" fmla="*/ 9543 h 10000"/>
                  <a:gd name="connsiteX770" fmla="*/ 6989 w 10000"/>
                  <a:gd name="connsiteY770" fmla="*/ 9547 h 10000"/>
                  <a:gd name="connsiteX771" fmla="*/ 7014 w 10000"/>
                  <a:gd name="connsiteY771" fmla="*/ 9543 h 10000"/>
                  <a:gd name="connsiteX772" fmla="*/ 7033 w 10000"/>
                  <a:gd name="connsiteY772" fmla="*/ 9543 h 10000"/>
                  <a:gd name="connsiteX773" fmla="*/ 7042 w 10000"/>
                  <a:gd name="connsiteY773" fmla="*/ 9547 h 10000"/>
                  <a:gd name="connsiteX774" fmla="*/ 7069 w 10000"/>
                  <a:gd name="connsiteY774" fmla="*/ 9647 h 10000"/>
                  <a:gd name="connsiteX775" fmla="*/ 7122 w 10000"/>
                  <a:gd name="connsiteY775" fmla="*/ 9734 h 10000"/>
                  <a:gd name="connsiteX776" fmla="*/ 7147 w 10000"/>
                  <a:gd name="connsiteY776" fmla="*/ 9744 h 10000"/>
                  <a:gd name="connsiteX777" fmla="*/ 7169 w 10000"/>
                  <a:gd name="connsiteY777" fmla="*/ 9741 h 10000"/>
                  <a:gd name="connsiteX778" fmla="*/ 7177 w 10000"/>
                  <a:gd name="connsiteY778" fmla="*/ 9744 h 10000"/>
                  <a:gd name="connsiteX779" fmla="*/ 7186 w 10000"/>
                  <a:gd name="connsiteY779" fmla="*/ 9754 h 10000"/>
                  <a:gd name="connsiteX780" fmla="*/ 7191 w 10000"/>
                  <a:gd name="connsiteY780" fmla="*/ 9773 h 10000"/>
                  <a:gd name="connsiteX781" fmla="*/ 7208 w 10000"/>
                  <a:gd name="connsiteY781" fmla="*/ 9783 h 10000"/>
                  <a:gd name="connsiteX782" fmla="*/ 7219 w 10000"/>
                  <a:gd name="connsiteY782" fmla="*/ 9793 h 10000"/>
                  <a:gd name="connsiteX783" fmla="*/ 7235 w 10000"/>
                  <a:gd name="connsiteY783" fmla="*/ 9802 h 10000"/>
                  <a:gd name="connsiteX784" fmla="*/ 7249 w 10000"/>
                  <a:gd name="connsiteY784" fmla="*/ 9819 h 10000"/>
                  <a:gd name="connsiteX785" fmla="*/ 7255 w 10000"/>
                  <a:gd name="connsiteY785" fmla="*/ 9835 h 10000"/>
                  <a:gd name="connsiteX786" fmla="*/ 7255 w 10000"/>
                  <a:gd name="connsiteY786" fmla="*/ 9848 h 10000"/>
                  <a:gd name="connsiteX787" fmla="*/ 7249 w 10000"/>
                  <a:gd name="connsiteY787" fmla="*/ 9848 h 10000"/>
                  <a:gd name="connsiteX788" fmla="*/ 7244 w 10000"/>
                  <a:gd name="connsiteY788" fmla="*/ 9858 h 10000"/>
                  <a:gd name="connsiteX789" fmla="*/ 7235 w 10000"/>
                  <a:gd name="connsiteY789" fmla="*/ 9883 h 10000"/>
                  <a:gd name="connsiteX790" fmla="*/ 7244 w 10000"/>
                  <a:gd name="connsiteY790" fmla="*/ 9903 h 10000"/>
                  <a:gd name="connsiteX791" fmla="*/ 7258 w 10000"/>
                  <a:gd name="connsiteY791" fmla="*/ 9926 h 10000"/>
                  <a:gd name="connsiteX792" fmla="*/ 7263 w 10000"/>
                  <a:gd name="connsiteY792" fmla="*/ 9948 h 10000"/>
                  <a:gd name="connsiteX793" fmla="*/ 7274 w 10000"/>
                  <a:gd name="connsiteY793" fmla="*/ 9968 h 10000"/>
                  <a:gd name="connsiteX794" fmla="*/ 7283 w 10000"/>
                  <a:gd name="connsiteY794" fmla="*/ 9987 h 10000"/>
                  <a:gd name="connsiteX795" fmla="*/ 7291 w 10000"/>
                  <a:gd name="connsiteY795" fmla="*/ 10000 h 10000"/>
                  <a:gd name="connsiteX796" fmla="*/ 7305 w 10000"/>
                  <a:gd name="connsiteY796" fmla="*/ 9997 h 10000"/>
                  <a:gd name="connsiteX797" fmla="*/ 7313 w 10000"/>
                  <a:gd name="connsiteY797" fmla="*/ 9977 h 10000"/>
                  <a:gd name="connsiteX798" fmla="*/ 7324 w 10000"/>
                  <a:gd name="connsiteY798" fmla="*/ 9968 h 10000"/>
                  <a:gd name="connsiteX799" fmla="*/ 7341 w 10000"/>
                  <a:gd name="connsiteY799" fmla="*/ 9971 h 10000"/>
                  <a:gd name="connsiteX800" fmla="*/ 7368 w 10000"/>
                  <a:gd name="connsiteY800" fmla="*/ 9987 h 10000"/>
                  <a:gd name="connsiteX801" fmla="*/ 7380 w 10000"/>
                  <a:gd name="connsiteY801" fmla="*/ 9990 h 10000"/>
                  <a:gd name="connsiteX802" fmla="*/ 7393 w 10000"/>
                  <a:gd name="connsiteY802" fmla="*/ 9981 h 10000"/>
                  <a:gd name="connsiteX803" fmla="*/ 7404 w 10000"/>
                  <a:gd name="connsiteY803" fmla="*/ 9968 h 10000"/>
                  <a:gd name="connsiteX804" fmla="*/ 7418 w 10000"/>
                  <a:gd name="connsiteY804" fmla="*/ 9948 h 10000"/>
                  <a:gd name="connsiteX805" fmla="*/ 7427 w 10000"/>
                  <a:gd name="connsiteY805" fmla="*/ 9922 h 10000"/>
                  <a:gd name="connsiteX806" fmla="*/ 7427 w 10000"/>
                  <a:gd name="connsiteY806" fmla="*/ 9906 h 10000"/>
                  <a:gd name="connsiteX807" fmla="*/ 7404 w 10000"/>
                  <a:gd name="connsiteY807" fmla="*/ 9877 h 10000"/>
                  <a:gd name="connsiteX808" fmla="*/ 7388 w 10000"/>
                  <a:gd name="connsiteY808" fmla="*/ 9854 h 10000"/>
                  <a:gd name="connsiteX809" fmla="*/ 7385 w 10000"/>
                  <a:gd name="connsiteY809" fmla="*/ 9845 h 10000"/>
                  <a:gd name="connsiteX810" fmla="*/ 7385 w 10000"/>
                  <a:gd name="connsiteY810" fmla="*/ 9825 h 10000"/>
                  <a:gd name="connsiteX811" fmla="*/ 7385 w 10000"/>
                  <a:gd name="connsiteY811" fmla="*/ 9819 h 10000"/>
                  <a:gd name="connsiteX812" fmla="*/ 7393 w 10000"/>
                  <a:gd name="connsiteY812" fmla="*/ 9809 h 10000"/>
                  <a:gd name="connsiteX813" fmla="*/ 7404 w 10000"/>
                  <a:gd name="connsiteY813" fmla="*/ 9793 h 10000"/>
                  <a:gd name="connsiteX814" fmla="*/ 7413 w 10000"/>
                  <a:gd name="connsiteY814" fmla="*/ 9783 h 10000"/>
                  <a:gd name="connsiteX815" fmla="*/ 7404 w 10000"/>
                  <a:gd name="connsiteY815" fmla="*/ 9770 h 10000"/>
                  <a:gd name="connsiteX816" fmla="*/ 7388 w 10000"/>
                  <a:gd name="connsiteY816" fmla="*/ 9760 h 10000"/>
                  <a:gd name="connsiteX817" fmla="*/ 7371 w 10000"/>
                  <a:gd name="connsiteY817" fmla="*/ 9744 h 10000"/>
                  <a:gd name="connsiteX818" fmla="*/ 7363 w 10000"/>
                  <a:gd name="connsiteY818" fmla="*/ 9731 h 10000"/>
                  <a:gd name="connsiteX819" fmla="*/ 7355 w 10000"/>
                  <a:gd name="connsiteY819" fmla="*/ 9715 h 10000"/>
                  <a:gd name="connsiteX820" fmla="*/ 7360 w 10000"/>
                  <a:gd name="connsiteY820" fmla="*/ 9686 h 10000"/>
                  <a:gd name="connsiteX821" fmla="*/ 7363 w 10000"/>
                  <a:gd name="connsiteY821" fmla="*/ 9657 h 10000"/>
                  <a:gd name="connsiteX822" fmla="*/ 7360 w 10000"/>
                  <a:gd name="connsiteY822" fmla="*/ 9631 h 10000"/>
                  <a:gd name="connsiteX823" fmla="*/ 7346 w 10000"/>
                  <a:gd name="connsiteY823" fmla="*/ 9611 h 10000"/>
                  <a:gd name="connsiteX824" fmla="*/ 7332 w 10000"/>
                  <a:gd name="connsiteY824" fmla="*/ 9585 h 10000"/>
                  <a:gd name="connsiteX825" fmla="*/ 7324 w 10000"/>
                  <a:gd name="connsiteY825" fmla="*/ 9573 h 10000"/>
                  <a:gd name="connsiteX826" fmla="*/ 7324 w 10000"/>
                  <a:gd name="connsiteY826" fmla="*/ 9553 h 10000"/>
                  <a:gd name="connsiteX827" fmla="*/ 7324 w 10000"/>
                  <a:gd name="connsiteY827" fmla="*/ 9543 h 10000"/>
                  <a:gd name="connsiteX828" fmla="*/ 7324 w 10000"/>
                  <a:gd name="connsiteY828" fmla="*/ 9517 h 10000"/>
                  <a:gd name="connsiteX829" fmla="*/ 7324 w 10000"/>
                  <a:gd name="connsiteY829" fmla="*/ 9498 h 10000"/>
                  <a:gd name="connsiteX830" fmla="*/ 7332 w 10000"/>
                  <a:gd name="connsiteY830" fmla="*/ 9479 h 10000"/>
                  <a:gd name="connsiteX831" fmla="*/ 7341 w 10000"/>
                  <a:gd name="connsiteY831" fmla="*/ 9462 h 10000"/>
                  <a:gd name="connsiteX832" fmla="*/ 7352 w 10000"/>
                  <a:gd name="connsiteY832" fmla="*/ 9459 h 10000"/>
                  <a:gd name="connsiteX833" fmla="*/ 7360 w 10000"/>
                  <a:gd name="connsiteY833" fmla="*/ 9443 h 10000"/>
                  <a:gd name="connsiteX834" fmla="*/ 7363 w 10000"/>
                  <a:gd name="connsiteY834" fmla="*/ 9433 h 10000"/>
                  <a:gd name="connsiteX835" fmla="*/ 7377 w 10000"/>
                  <a:gd name="connsiteY835" fmla="*/ 9433 h 10000"/>
                  <a:gd name="connsiteX836" fmla="*/ 7388 w 10000"/>
                  <a:gd name="connsiteY836" fmla="*/ 9430 h 10000"/>
                  <a:gd name="connsiteX837" fmla="*/ 7396 w 10000"/>
                  <a:gd name="connsiteY837" fmla="*/ 9430 h 10000"/>
                  <a:gd name="connsiteX838" fmla="*/ 7402 w 10000"/>
                  <a:gd name="connsiteY838" fmla="*/ 9424 h 10000"/>
                  <a:gd name="connsiteX839" fmla="*/ 7396 w 10000"/>
                  <a:gd name="connsiteY839" fmla="*/ 9414 h 10000"/>
                  <a:gd name="connsiteX840" fmla="*/ 7388 w 10000"/>
                  <a:gd name="connsiteY840" fmla="*/ 9401 h 10000"/>
                  <a:gd name="connsiteX841" fmla="*/ 7371 w 10000"/>
                  <a:gd name="connsiteY841" fmla="*/ 9391 h 10000"/>
                  <a:gd name="connsiteX842" fmla="*/ 7355 w 10000"/>
                  <a:gd name="connsiteY842" fmla="*/ 9375 h 10000"/>
                  <a:gd name="connsiteX843" fmla="*/ 7332 w 10000"/>
                  <a:gd name="connsiteY843" fmla="*/ 9356 h 10000"/>
                  <a:gd name="connsiteX844" fmla="*/ 7313 w 10000"/>
                  <a:gd name="connsiteY844" fmla="*/ 9330 h 10000"/>
                  <a:gd name="connsiteX845" fmla="*/ 7307 w 10000"/>
                  <a:gd name="connsiteY845" fmla="*/ 9310 h 10000"/>
                  <a:gd name="connsiteX846" fmla="*/ 7305 w 10000"/>
                  <a:gd name="connsiteY846" fmla="*/ 9291 h 10000"/>
                  <a:gd name="connsiteX847" fmla="*/ 7305 w 10000"/>
                  <a:gd name="connsiteY847" fmla="*/ 9278 h 10000"/>
                  <a:gd name="connsiteX848" fmla="*/ 7296 w 10000"/>
                  <a:gd name="connsiteY848" fmla="*/ 9268 h 10000"/>
                  <a:gd name="connsiteX849" fmla="*/ 7296 w 10000"/>
                  <a:gd name="connsiteY849" fmla="*/ 9249 h 10000"/>
                  <a:gd name="connsiteX850" fmla="*/ 7291 w 10000"/>
                  <a:gd name="connsiteY850" fmla="*/ 9226 h 10000"/>
                  <a:gd name="connsiteX851" fmla="*/ 7283 w 10000"/>
                  <a:gd name="connsiteY851" fmla="*/ 9213 h 10000"/>
                  <a:gd name="connsiteX852" fmla="*/ 7274 w 10000"/>
                  <a:gd name="connsiteY852" fmla="*/ 9194 h 10000"/>
                  <a:gd name="connsiteX853" fmla="*/ 7274 w 10000"/>
                  <a:gd name="connsiteY853" fmla="*/ 9174 h 10000"/>
                  <a:gd name="connsiteX854" fmla="*/ 7280 w 10000"/>
                  <a:gd name="connsiteY854" fmla="*/ 9148 h 10000"/>
                  <a:gd name="connsiteX855" fmla="*/ 7283 w 10000"/>
                  <a:gd name="connsiteY855" fmla="*/ 9119 h 10000"/>
                  <a:gd name="connsiteX856" fmla="*/ 7291 w 10000"/>
                  <a:gd name="connsiteY856" fmla="*/ 9100 h 10000"/>
                  <a:gd name="connsiteX857" fmla="*/ 7307 w 10000"/>
                  <a:gd name="connsiteY857" fmla="*/ 9080 h 10000"/>
                  <a:gd name="connsiteX858" fmla="*/ 7324 w 10000"/>
                  <a:gd name="connsiteY858" fmla="*/ 9054 h 10000"/>
                  <a:gd name="connsiteX859" fmla="*/ 7341 w 10000"/>
                  <a:gd name="connsiteY859" fmla="*/ 9054 h 10000"/>
                  <a:gd name="connsiteX860" fmla="*/ 7352 w 10000"/>
                  <a:gd name="connsiteY860" fmla="*/ 9054 h 10000"/>
                  <a:gd name="connsiteX861" fmla="*/ 7346 w 10000"/>
                  <a:gd name="connsiteY861" fmla="*/ 9032 h 10000"/>
                  <a:gd name="connsiteX862" fmla="*/ 7341 w 10000"/>
                  <a:gd name="connsiteY862" fmla="*/ 9022 h 10000"/>
                  <a:gd name="connsiteX863" fmla="*/ 7352 w 10000"/>
                  <a:gd name="connsiteY863" fmla="*/ 8999 h 10000"/>
                  <a:gd name="connsiteX864" fmla="*/ 7360 w 10000"/>
                  <a:gd name="connsiteY864" fmla="*/ 8967 h 10000"/>
                  <a:gd name="connsiteX865" fmla="*/ 7368 w 10000"/>
                  <a:gd name="connsiteY865" fmla="*/ 8922 h 10000"/>
                  <a:gd name="connsiteX866" fmla="*/ 7377 w 10000"/>
                  <a:gd name="connsiteY866" fmla="*/ 8896 h 10000"/>
                  <a:gd name="connsiteX867" fmla="*/ 7380 w 10000"/>
                  <a:gd name="connsiteY867" fmla="*/ 8867 h 10000"/>
                  <a:gd name="connsiteX868" fmla="*/ 7402 w 10000"/>
                  <a:gd name="connsiteY868" fmla="*/ 8824 h 10000"/>
                  <a:gd name="connsiteX869" fmla="*/ 7402 w 10000"/>
                  <a:gd name="connsiteY869" fmla="*/ 8808 h 10000"/>
                  <a:gd name="connsiteX870" fmla="*/ 7393 w 10000"/>
                  <a:gd name="connsiteY870" fmla="*/ 8795 h 10000"/>
                  <a:gd name="connsiteX871" fmla="*/ 7388 w 10000"/>
                  <a:gd name="connsiteY871" fmla="*/ 8799 h 10000"/>
                  <a:gd name="connsiteX872" fmla="*/ 7396 w 10000"/>
                  <a:gd name="connsiteY872" fmla="*/ 8789 h 10000"/>
                  <a:gd name="connsiteX873" fmla="*/ 7404 w 10000"/>
                  <a:gd name="connsiteY873" fmla="*/ 8789 h 10000"/>
                  <a:gd name="connsiteX874" fmla="*/ 7421 w 10000"/>
                  <a:gd name="connsiteY874" fmla="*/ 8769 h 10000"/>
                  <a:gd name="connsiteX875" fmla="*/ 7443 w 10000"/>
                  <a:gd name="connsiteY875" fmla="*/ 8763 h 10000"/>
                  <a:gd name="connsiteX876" fmla="*/ 7452 w 10000"/>
                  <a:gd name="connsiteY876" fmla="*/ 8769 h 10000"/>
                  <a:gd name="connsiteX877" fmla="*/ 7468 w 10000"/>
                  <a:gd name="connsiteY877" fmla="*/ 8769 h 10000"/>
                  <a:gd name="connsiteX878" fmla="*/ 7499 w 10000"/>
                  <a:gd name="connsiteY878" fmla="*/ 8763 h 10000"/>
                  <a:gd name="connsiteX879" fmla="*/ 7526 w 10000"/>
                  <a:gd name="connsiteY879" fmla="*/ 8763 h 10000"/>
                  <a:gd name="connsiteX880" fmla="*/ 7532 w 10000"/>
                  <a:gd name="connsiteY880" fmla="*/ 8763 h 10000"/>
                  <a:gd name="connsiteX881" fmla="*/ 7554 w 10000"/>
                  <a:gd name="connsiteY881" fmla="*/ 8744 h 10000"/>
                  <a:gd name="connsiteX882" fmla="*/ 7571 w 10000"/>
                  <a:gd name="connsiteY882" fmla="*/ 8731 h 10000"/>
                  <a:gd name="connsiteX883" fmla="*/ 7587 w 10000"/>
                  <a:gd name="connsiteY883" fmla="*/ 8711 h 10000"/>
                  <a:gd name="connsiteX884" fmla="*/ 7607 w 10000"/>
                  <a:gd name="connsiteY884" fmla="*/ 8711 h 10000"/>
                  <a:gd name="connsiteX885" fmla="*/ 7634 w 10000"/>
                  <a:gd name="connsiteY885" fmla="*/ 8705 h 10000"/>
                  <a:gd name="connsiteX886" fmla="*/ 7643 w 10000"/>
                  <a:gd name="connsiteY886" fmla="*/ 8682 h 10000"/>
                  <a:gd name="connsiteX887" fmla="*/ 7654 w 10000"/>
                  <a:gd name="connsiteY887" fmla="*/ 8666 h 10000"/>
                  <a:gd name="connsiteX888" fmla="*/ 7668 w 10000"/>
                  <a:gd name="connsiteY888" fmla="*/ 8666 h 10000"/>
                  <a:gd name="connsiteX889" fmla="*/ 7676 w 10000"/>
                  <a:gd name="connsiteY889" fmla="*/ 8682 h 10000"/>
                  <a:gd name="connsiteX890" fmla="*/ 7704 w 10000"/>
                  <a:gd name="connsiteY890" fmla="*/ 8669 h 10000"/>
                  <a:gd name="connsiteX891" fmla="*/ 7712 w 10000"/>
                  <a:gd name="connsiteY891" fmla="*/ 8669 h 10000"/>
                  <a:gd name="connsiteX892" fmla="*/ 7720 w 10000"/>
                  <a:gd name="connsiteY892" fmla="*/ 8669 h 10000"/>
                  <a:gd name="connsiteX893" fmla="*/ 7726 w 10000"/>
                  <a:gd name="connsiteY893" fmla="*/ 8656 h 10000"/>
                  <a:gd name="connsiteX894" fmla="*/ 7734 w 10000"/>
                  <a:gd name="connsiteY894" fmla="*/ 8650 h 10000"/>
                  <a:gd name="connsiteX895" fmla="*/ 7742 w 10000"/>
                  <a:gd name="connsiteY895" fmla="*/ 8650 h 10000"/>
                  <a:gd name="connsiteX896" fmla="*/ 7759 w 10000"/>
                  <a:gd name="connsiteY896" fmla="*/ 8650 h 10000"/>
                  <a:gd name="connsiteX897" fmla="*/ 7756 w 10000"/>
                  <a:gd name="connsiteY897" fmla="*/ 8630 h 10000"/>
                  <a:gd name="connsiteX898" fmla="*/ 7751 w 10000"/>
                  <a:gd name="connsiteY898" fmla="*/ 8627 h 10000"/>
                  <a:gd name="connsiteX899" fmla="*/ 7742 w 10000"/>
                  <a:gd name="connsiteY899" fmla="*/ 8620 h 10000"/>
                  <a:gd name="connsiteX900" fmla="*/ 7734 w 10000"/>
                  <a:gd name="connsiteY900" fmla="*/ 8591 h 10000"/>
                  <a:gd name="connsiteX901" fmla="*/ 7709 w 10000"/>
                  <a:gd name="connsiteY901" fmla="*/ 8582 h 10000"/>
                  <a:gd name="connsiteX902" fmla="*/ 7695 w 10000"/>
                  <a:gd name="connsiteY902" fmla="*/ 8578 h 10000"/>
                  <a:gd name="connsiteX903" fmla="*/ 7668 w 10000"/>
                  <a:gd name="connsiteY903" fmla="*/ 8562 h 10000"/>
                  <a:gd name="connsiteX904" fmla="*/ 7645 w 10000"/>
                  <a:gd name="connsiteY904" fmla="*/ 8552 h 10000"/>
                  <a:gd name="connsiteX905" fmla="*/ 7615 w 10000"/>
                  <a:gd name="connsiteY905" fmla="*/ 8543 h 10000"/>
                  <a:gd name="connsiteX906" fmla="*/ 7596 w 10000"/>
                  <a:gd name="connsiteY906" fmla="*/ 8527 h 10000"/>
                  <a:gd name="connsiteX907" fmla="*/ 7565 w 10000"/>
                  <a:gd name="connsiteY907" fmla="*/ 8494 h 10000"/>
                  <a:gd name="connsiteX908" fmla="*/ 7562 w 10000"/>
                  <a:gd name="connsiteY908" fmla="*/ 8475 h 10000"/>
                  <a:gd name="connsiteX909" fmla="*/ 7540 w 10000"/>
                  <a:gd name="connsiteY909" fmla="*/ 8455 h 10000"/>
                  <a:gd name="connsiteX910" fmla="*/ 7535 w 10000"/>
                  <a:gd name="connsiteY910" fmla="*/ 8446 h 10000"/>
                  <a:gd name="connsiteX911" fmla="*/ 7535 w 10000"/>
                  <a:gd name="connsiteY911" fmla="*/ 8420 h 10000"/>
                  <a:gd name="connsiteX912" fmla="*/ 7535 w 10000"/>
                  <a:gd name="connsiteY912" fmla="*/ 8391 h 10000"/>
                  <a:gd name="connsiteX913" fmla="*/ 7548 w 10000"/>
                  <a:gd name="connsiteY913" fmla="*/ 8345 h 10000"/>
                  <a:gd name="connsiteX914" fmla="*/ 7562 w 10000"/>
                  <a:gd name="connsiteY914" fmla="*/ 8319 h 10000"/>
                  <a:gd name="connsiteX915" fmla="*/ 7582 w 10000"/>
                  <a:gd name="connsiteY915" fmla="*/ 8310 h 10000"/>
                  <a:gd name="connsiteX916" fmla="*/ 7607 w 10000"/>
                  <a:gd name="connsiteY916" fmla="*/ 8300 h 10000"/>
                  <a:gd name="connsiteX917" fmla="*/ 7629 w 10000"/>
                  <a:gd name="connsiteY917" fmla="*/ 8300 h 10000"/>
                  <a:gd name="connsiteX918" fmla="*/ 7651 w 10000"/>
                  <a:gd name="connsiteY918" fmla="*/ 8297 h 10000"/>
                  <a:gd name="connsiteX919" fmla="*/ 7668 w 10000"/>
                  <a:gd name="connsiteY919" fmla="*/ 8280 h 10000"/>
                  <a:gd name="connsiteX920" fmla="*/ 7687 w 10000"/>
                  <a:gd name="connsiteY920" fmla="*/ 8267 h 10000"/>
                  <a:gd name="connsiteX921" fmla="*/ 7693 w 10000"/>
                  <a:gd name="connsiteY921" fmla="*/ 8261 h 10000"/>
                  <a:gd name="connsiteX922" fmla="*/ 7701 w 10000"/>
                  <a:gd name="connsiteY922" fmla="*/ 8248 h 10000"/>
                  <a:gd name="connsiteX923" fmla="*/ 7712 w 10000"/>
                  <a:gd name="connsiteY923" fmla="*/ 8238 h 10000"/>
                  <a:gd name="connsiteX924" fmla="*/ 7731 w 10000"/>
                  <a:gd name="connsiteY924" fmla="*/ 8222 h 10000"/>
                  <a:gd name="connsiteX925" fmla="*/ 7740 w 10000"/>
                  <a:gd name="connsiteY925" fmla="*/ 8206 h 10000"/>
                  <a:gd name="connsiteX926" fmla="*/ 7756 w 10000"/>
                  <a:gd name="connsiteY926" fmla="*/ 8183 h 10000"/>
                  <a:gd name="connsiteX927" fmla="*/ 7773 w 10000"/>
                  <a:gd name="connsiteY927" fmla="*/ 8177 h 10000"/>
                  <a:gd name="connsiteX928" fmla="*/ 7784 w 10000"/>
                  <a:gd name="connsiteY928" fmla="*/ 8183 h 10000"/>
                  <a:gd name="connsiteX929" fmla="*/ 7801 w 10000"/>
                  <a:gd name="connsiteY929" fmla="*/ 8174 h 10000"/>
                  <a:gd name="connsiteX930" fmla="*/ 7801 w 10000"/>
                  <a:gd name="connsiteY930" fmla="*/ 8157 h 10000"/>
                  <a:gd name="connsiteX931" fmla="*/ 7817 w 10000"/>
                  <a:gd name="connsiteY931" fmla="*/ 8164 h 10000"/>
                  <a:gd name="connsiteX932" fmla="*/ 7837 w 10000"/>
                  <a:gd name="connsiteY932" fmla="*/ 8164 h 10000"/>
                  <a:gd name="connsiteX933" fmla="*/ 7856 w 10000"/>
                  <a:gd name="connsiteY933" fmla="*/ 8164 h 10000"/>
                  <a:gd name="connsiteX934" fmla="*/ 7870 w 10000"/>
                  <a:gd name="connsiteY934" fmla="*/ 8167 h 10000"/>
                  <a:gd name="connsiteX935" fmla="*/ 7881 w 10000"/>
                  <a:gd name="connsiteY935" fmla="*/ 8174 h 10000"/>
                  <a:gd name="connsiteX936" fmla="*/ 7898 w 10000"/>
                  <a:gd name="connsiteY936" fmla="*/ 8187 h 10000"/>
                  <a:gd name="connsiteX937" fmla="*/ 7917 w 10000"/>
                  <a:gd name="connsiteY937" fmla="*/ 8187 h 10000"/>
                  <a:gd name="connsiteX938" fmla="*/ 7928 w 10000"/>
                  <a:gd name="connsiteY938" fmla="*/ 8157 h 10000"/>
                  <a:gd name="connsiteX939" fmla="*/ 7942 w 10000"/>
                  <a:gd name="connsiteY939" fmla="*/ 8157 h 10000"/>
                  <a:gd name="connsiteX940" fmla="*/ 7958 w 10000"/>
                  <a:gd name="connsiteY940" fmla="*/ 8164 h 10000"/>
                  <a:gd name="connsiteX941" fmla="*/ 7983 w 10000"/>
                  <a:gd name="connsiteY941" fmla="*/ 8144 h 10000"/>
                  <a:gd name="connsiteX942" fmla="*/ 8000 w 10000"/>
                  <a:gd name="connsiteY942" fmla="*/ 8109 h 10000"/>
                  <a:gd name="connsiteX943" fmla="*/ 7994 w 10000"/>
                  <a:gd name="connsiteY943" fmla="*/ 8093 h 10000"/>
                  <a:gd name="connsiteX944" fmla="*/ 7983 w 10000"/>
                  <a:gd name="connsiteY944" fmla="*/ 8070 h 10000"/>
                  <a:gd name="connsiteX945" fmla="*/ 7986 w 10000"/>
                  <a:gd name="connsiteY945" fmla="*/ 8063 h 10000"/>
                  <a:gd name="connsiteX946" fmla="*/ 7978 w 10000"/>
                  <a:gd name="connsiteY946" fmla="*/ 8044 h 10000"/>
                  <a:gd name="connsiteX947" fmla="*/ 7986 w 10000"/>
                  <a:gd name="connsiteY947" fmla="*/ 8002 h 10000"/>
                  <a:gd name="connsiteX948" fmla="*/ 7983 w 10000"/>
                  <a:gd name="connsiteY948" fmla="*/ 7947 h 10000"/>
                  <a:gd name="connsiteX949" fmla="*/ 7961 w 10000"/>
                  <a:gd name="connsiteY949" fmla="*/ 7931 h 10000"/>
                  <a:gd name="connsiteX950" fmla="*/ 7958 w 10000"/>
                  <a:gd name="connsiteY950" fmla="*/ 7898 h 10000"/>
                  <a:gd name="connsiteX951" fmla="*/ 7953 w 10000"/>
                  <a:gd name="connsiteY951" fmla="*/ 7856 h 10000"/>
                  <a:gd name="connsiteX952" fmla="*/ 7967 w 10000"/>
                  <a:gd name="connsiteY952" fmla="*/ 7837 h 10000"/>
                  <a:gd name="connsiteX953" fmla="*/ 7950 w 10000"/>
                  <a:gd name="connsiteY953" fmla="*/ 7824 h 10000"/>
                  <a:gd name="connsiteX954" fmla="*/ 7906 w 10000"/>
                  <a:gd name="connsiteY954" fmla="*/ 7814 h 10000"/>
                  <a:gd name="connsiteX955" fmla="*/ 7878 w 10000"/>
                  <a:gd name="connsiteY955" fmla="*/ 7814 h 10000"/>
                  <a:gd name="connsiteX956" fmla="*/ 7870 w 10000"/>
                  <a:gd name="connsiteY956" fmla="*/ 7795 h 10000"/>
                  <a:gd name="connsiteX957" fmla="*/ 7878 w 10000"/>
                  <a:gd name="connsiteY957" fmla="*/ 7778 h 10000"/>
                  <a:gd name="connsiteX958" fmla="*/ 7881 w 10000"/>
                  <a:gd name="connsiteY958" fmla="*/ 7775 h 10000"/>
                  <a:gd name="connsiteX959" fmla="*/ 7878 w 10000"/>
                  <a:gd name="connsiteY959" fmla="*/ 7743 h 10000"/>
                  <a:gd name="connsiteX960" fmla="*/ 7895 w 10000"/>
                  <a:gd name="connsiteY960" fmla="*/ 7733 h 10000"/>
                  <a:gd name="connsiteX961" fmla="*/ 7911 w 10000"/>
                  <a:gd name="connsiteY961" fmla="*/ 7710 h 10000"/>
                  <a:gd name="connsiteX962" fmla="*/ 7911 w 10000"/>
                  <a:gd name="connsiteY962" fmla="*/ 7665 h 10000"/>
                  <a:gd name="connsiteX963" fmla="*/ 7917 w 10000"/>
                  <a:gd name="connsiteY963" fmla="*/ 7600 h 10000"/>
                  <a:gd name="connsiteX964" fmla="*/ 7928 w 10000"/>
                  <a:gd name="connsiteY964" fmla="*/ 7581 h 10000"/>
                  <a:gd name="connsiteX965" fmla="*/ 7917 w 10000"/>
                  <a:gd name="connsiteY965" fmla="*/ 7474 h 10000"/>
                  <a:gd name="connsiteX966" fmla="*/ 7873 w 10000"/>
                  <a:gd name="connsiteY966" fmla="*/ 7335 h 10000"/>
                  <a:gd name="connsiteX967" fmla="*/ 7756 w 10000"/>
                  <a:gd name="connsiteY967" fmla="*/ 7050 h 10000"/>
                  <a:gd name="connsiteX968" fmla="*/ 7679 w 10000"/>
                  <a:gd name="connsiteY968" fmla="*/ 6839 h 10000"/>
                  <a:gd name="connsiteX969" fmla="*/ 7668 w 10000"/>
                  <a:gd name="connsiteY969" fmla="*/ 6823 h 10000"/>
                  <a:gd name="connsiteX970" fmla="*/ 7659 w 10000"/>
                  <a:gd name="connsiteY970" fmla="*/ 6768 h 10000"/>
                  <a:gd name="connsiteX971" fmla="*/ 7659 w 10000"/>
                  <a:gd name="connsiteY971" fmla="*/ 6739 h 10000"/>
                  <a:gd name="connsiteX972" fmla="*/ 7651 w 10000"/>
                  <a:gd name="connsiteY972" fmla="*/ 6713 h 10000"/>
                  <a:gd name="connsiteX973" fmla="*/ 7654 w 10000"/>
                  <a:gd name="connsiteY973" fmla="*/ 6684 h 10000"/>
                  <a:gd name="connsiteX974" fmla="*/ 7643 w 10000"/>
                  <a:gd name="connsiteY974" fmla="*/ 6626 h 10000"/>
                  <a:gd name="connsiteX975" fmla="*/ 7629 w 10000"/>
                  <a:gd name="connsiteY975" fmla="*/ 6600 h 10000"/>
                  <a:gd name="connsiteX976" fmla="*/ 7629 w 10000"/>
                  <a:gd name="connsiteY976" fmla="*/ 6580 h 10000"/>
                  <a:gd name="connsiteX977" fmla="*/ 7623 w 10000"/>
                  <a:gd name="connsiteY977" fmla="*/ 6541 h 10000"/>
                  <a:gd name="connsiteX978" fmla="*/ 7615 w 10000"/>
                  <a:gd name="connsiteY978" fmla="*/ 6522 h 10000"/>
                  <a:gd name="connsiteX979" fmla="*/ 7598 w 10000"/>
                  <a:gd name="connsiteY979" fmla="*/ 6509 h 10000"/>
                  <a:gd name="connsiteX980" fmla="*/ 7587 w 10000"/>
                  <a:gd name="connsiteY980" fmla="*/ 6493 h 10000"/>
                  <a:gd name="connsiteX981" fmla="*/ 7579 w 10000"/>
                  <a:gd name="connsiteY981" fmla="*/ 6464 h 10000"/>
                  <a:gd name="connsiteX982" fmla="*/ 7587 w 10000"/>
                  <a:gd name="connsiteY982" fmla="*/ 6438 h 10000"/>
                  <a:gd name="connsiteX983" fmla="*/ 7596 w 10000"/>
                  <a:gd name="connsiteY983" fmla="*/ 6425 h 10000"/>
                  <a:gd name="connsiteX984" fmla="*/ 7590 w 10000"/>
                  <a:gd name="connsiteY984" fmla="*/ 6396 h 10000"/>
                  <a:gd name="connsiteX985" fmla="*/ 7590 w 10000"/>
                  <a:gd name="connsiteY985" fmla="*/ 6373 h 10000"/>
                  <a:gd name="connsiteX986" fmla="*/ 7587 w 10000"/>
                  <a:gd name="connsiteY986" fmla="*/ 6354 h 10000"/>
                  <a:gd name="connsiteX987" fmla="*/ 7582 w 10000"/>
                  <a:gd name="connsiteY987" fmla="*/ 6344 h 10000"/>
                  <a:gd name="connsiteX988" fmla="*/ 7582 w 10000"/>
                  <a:gd name="connsiteY988" fmla="*/ 6324 h 10000"/>
                  <a:gd name="connsiteX989" fmla="*/ 7571 w 10000"/>
                  <a:gd name="connsiteY989" fmla="*/ 6302 h 10000"/>
                  <a:gd name="connsiteX990" fmla="*/ 7548 w 10000"/>
                  <a:gd name="connsiteY990" fmla="*/ 6256 h 10000"/>
                  <a:gd name="connsiteX991" fmla="*/ 7546 w 10000"/>
                  <a:gd name="connsiteY991" fmla="*/ 6218 h 10000"/>
                  <a:gd name="connsiteX992" fmla="*/ 7540 w 10000"/>
                  <a:gd name="connsiteY992" fmla="*/ 6159 h 10000"/>
                  <a:gd name="connsiteX993" fmla="*/ 7535 w 10000"/>
                  <a:gd name="connsiteY993" fmla="*/ 6114 h 10000"/>
                  <a:gd name="connsiteX994" fmla="*/ 7535 w 10000"/>
                  <a:gd name="connsiteY994" fmla="*/ 6088 h 10000"/>
                  <a:gd name="connsiteX995" fmla="*/ 7540 w 10000"/>
                  <a:gd name="connsiteY995" fmla="*/ 6049 h 10000"/>
                  <a:gd name="connsiteX996" fmla="*/ 7546 w 10000"/>
                  <a:gd name="connsiteY996" fmla="*/ 6004 h 10000"/>
                  <a:gd name="connsiteX997" fmla="*/ 7548 w 10000"/>
                  <a:gd name="connsiteY997" fmla="*/ 5965 h 10000"/>
                  <a:gd name="connsiteX998" fmla="*/ 7548 w 10000"/>
                  <a:gd name="connsiteY998" fmla="*/ 5946 h 10000"/>
                  <a:gd name="connsiteX999" fmla="*/ 7548 w 10000"/>
                  <a:gd name="connsiteY999" fmla="*/ 5933 h 10000"/>
                  <a:gd name="connsiteX1000" fmla="*/ 7548 w 10000"/>
                  <a:gd name="connsiteY1000" fmla="*/ 5910 h 10000"/>
                  <a:gd name="connsiteX1001" fmla="*/ 7548 w 10000"/>
                  <a:gd name="connsiteY1001" fmla="*/ 5897 h 10000"/>
                  <a:gd name="connsiteX1002" fmla="*/ 7546 w 10000"/>
                  <a:gd name="connsiteY1002" fmla="*/ 5871 h 10000"/>
                  <a:gd name="connsiteX1003" fmla="*/ 7535 w 10000"/>
                  <a:gd name="connsiteY1003" fmla="*/ 5839 h 10000"/>
                  <a:gd name="connsiteX1004" fmla="*/ 7524 w 10000"/>
                  <a:gd name="connsiteY1004" fmla="*/ 5797 h 10000"/>
                  <a:gd name="connsiteX1005" fmla="*/ 7518 w 10000"/>
                  <a:gd name="connsiteY1005" fmla="*/ 5767 h 10000"/>
                  <a:gd name="connsiteX1006" fmla="*/ 7515 w 10000"/>
                  <a:gd name="connsiteY1006" fmla="*/ 5745 h 10000"/>
                  <a:gd name="connsiteX1007" fmla="*/ 7501 w 10000"/>
                  <a:gd name="connsiteY1007" fmla="*/ 5683 h 10000"/>
                  <a:gd name="connsiteX1008" fmla="*/ 7490 w 10000"/>
                  <a:gd name="connsiteY1008" fmla="*/ 5631 h 10000"/>
                  <a:gd name="connsiteX1009" fmla="*/ 7482 w 10000"/>
                  <a:gd name="connsiteY1009" fmla="*/ 5593 h 10000"/>
                  <a:gd name="connsiteX1010" fmla="*/ 7476 w 10000"/>
                  <a:gd name="connsiteY1010" fmla="*/ 5570 h 10000"/>
                  <a:gd name="connsiteX1011" fmla="*/ 7476 w 10000"/>
                  <a:gd name="connsiteY1011" fmla="*/ 5528 h 10000"/>
                  <a:gd name="connsiteX1012" fmla="*/ 7482 w 10000"/>
                  <a:gd name="connsiteY1012" fmla="*/ 5502 h 10000"/>
                  <a:gd name="connsiteX1013" fmla="*/ 7490 w 10000"/>
                  <a:gd name="connsiteY1013" fmla="*/ 5489 h 10000"/>
                  <a:gd name="connsiteX1014" fmla="*/ 7499 w 10000"/>
                  <a:gd name="connsiteY1014" fmla="*/ 5479 h 10000"/>
                  <a:gd name="connsiteX1015" fmla="*/ 7493 w 10000"/>
                  <a:gd name="connsiteY1015" fmla="*/ 5427 h 10000"/>
                  <a:gd name="connsiteX1016" fmla="*/ 7501 w 10000"/>
                  <a:gd name="connsiteY1016" fmla="*/ 5415 h 10000"/>
                  <a:gd name="connsiteX1017" fmla="*/ 7510 w 10000"/>
                  <a:gd name="connsiteY1017" fmla="*/ 5398 h 10000"/>
                  <a:gd name="connsiteX1018" fmla="*/ 7515 w 10000"/>
                  <a:gd name="connsiteY1018" fmla="*/ 5379 h 10000"/>
                  <a:gd name="connsiteX1019" fmla="*/ 7526 w 10000"/>
                  <a:gd name="connsiteY1019" fmla="*/ 5366 h 10000"/>
                  <a:gd name="connsiteX1020" fmla="*/ 7518 w 10000"/>
                  <a:gd name="connsiteY1020" fmla="*/ 5350 h 10000"/>
                  <a:gd name="connsiteX1021" fmla="*/ 7518 w 10000"/>
                  <a:gd name="connsiteY1021" fmla="*/ 5330 h 10000"/>
                  <a:gd name="connsiteX1022" fmla="*/ 7526 w 10000"/>
                  <a:gd name="connsiteY1022" fmla="*/ 5311 h 10000"/>
                  <a:gd name="connsiteX1023" fmla="*/ 7540 w 10000"/>
                  <a:gd name="connsiteY1023" fmla="*/ 5291 h 10000"/>
                  <a:gd name="connsiteX1024" fmla="*/ 7540 w 10000"/>
                  <a:gd name="connsiteY1024" fmla="*/ 5266 h 10000"/>
                  <a:gd name="connsiteX1025" fmla="*/ 7540 w 10000"/>
                  <a:gd name="connsiteY1025" fmla="*/ 5256 h 10000"/>
                  <a:gd name="connsiteX1026" fmla="*/ 7524 w 10000"/>
                  <a:gd name="connsiteY1026" fmla="*/ 5233 h 10000"/>
                  <a:gd name="connsiteX1027" fmla="*/ 7515 w 10000"/>
                  <a:gd name="connsiteY1027" fmla="*/ 5217 h 10000"/>
                  <a:gd name="connsiteX1028" fmla="*/ 7490 w 10000"/>
                  <a:gd name="connsiteY1028" fmla="*/ 5178 h 10000"/>
                  <a:gd name="connsiteX1029" fmla="*/ 7474 w 10000"/>
                  <a:gd name="connsiteY1029" fmla="*/ 5162 h 10000"/>
                  <a:gd name="connsiteX1030" fmla="*/ 7457 w 10000"/>
                  <a:gd name="connsiteY1030" fmla="*/ 5120 h 10000"/>
                  <a:gd name="connsiteX1031" fmla="*/ 7421 w 10000"/>
                  <a:gd name="connsiteY1031" fmla="*/ 5087 h 10000"/>
                  <a:gd name="connsiteX1032" fmla="*/ 7380 w 10000"/>
                  <a:gd name="connsiteY1032" fmla="*/ 5068 h 10000"/>
                  <a:gd name="connsiteX1033" fmla="*/ 7355 w 10000"/>
                  <a:gd name="connsiteY1033" fmla="*/ 5058 h 10000"/>
                  <a:gd name="connsiteX1034" fmla="*/ 7332 w 10000"/>
                  <a:gd name="connsiteY1034" fmla="*/ 5049 h 10000"/>
                  <a:gd name="connsiteX1035" fmla="*/ 7305 w 10000"/>
                  <a:gd name="connsiteY1035" fmla="*/ 5016 h 10000"/>
                  <a:gd name="connsiteX1036" fmla="*/ 7305 w 10000"/>
                  <a:gd name="connsiteY1036" fmla="*/ 5000 h 10000"/>
                  <a:gd name="connsiteX1037" fmla="*/ 7296 w 10000"/>
                  <a:gd name="connsiteY1037" fmla="*/ 4971 h 10000"/>
                  <a:gd name="connsiteX1038" fmla="*/ 7288 w 10000"/>
                  <a:gd name="connsiteY1038" fmla="*/ 4945 h 10000"/>
                  <a:gd name="connsiteX1039" fmla="*/ 7280 w 10000"/>
                  <a:gd name="connsiteY1039" fmla="*/ 4916 h 10000"/>
                  <a:gd name="connsiteX1040" fmla="*/ 7291 w 10000"/>
                  <a:gd name="connsiteY1040" fmla="*/ 4887 h 10000"/>
                  <a:gd name="connsiteX1041" fmla="*/ 7291 w 10000"/>
                  <a:gd name="connsiteY1041" fmla="*/ 4858 h 10000"/>
                  <a:gd name="connsiteX1042" fmla="*/ 7271 w 10000"/>
                  <a:gd name="connsiteY1042" fmla="*/ 4819 h 10000"/>
                  <a:gd name="connsiteX1043" fmla="*/ 7255 w 10000"/>
                  <a:gd name="connsiteY1043" fmla="*/ 4828 h 10000"/>
                  <a:gd name="connsiteX1044" fmla="*/ 7235 w 10000"/>
                  <a:gd name="connsiteY1044" fmla="*/ 4841 h 10000"/>
                  <a:gd name="connsiteX1045" fmla="*/ 7216 w 10000"/>
                  <a:gd name="connsiteY1045" fmla="*/ 4867 h 10000"/>
                  <a:gd name="connsiteX1046" fmla="*/ 7191 w 10000"/>
                  <a:gd name="connsiteY1046" fmla="*/ 4870 h 10000"/>
                  <a:gd name="connsiteX1047" fmla="*/ 7155 w 10000"/>
                  <a:gd name="connsiteY1047" fmla="*/ 4887 h 10000"/>
                  <a:gd name="connsiteX1048" fmla="*/ 7122 w 10000"/>
                  <a:gd name="connsiteY1048" fmla="*/ 4893 h 10000"/>
                  <a:gd name="connsiteX1049" fmla="*/ 7105 w 10000"/>
                  <a:gd name="connsiteY1049" fmla="*/ 4896 h 10000"/>
                  <a:gd name="connsiteX1050" fmla="*/ 7094 w 10000"/>
                  <a:gd name="connsiteY1050" fmla="*/ 4916 h 10000"/>
                  <a:gd name="connsiteX1051" fmla="*/ 7080 w 10000"/>
                  <a:gd name="connsiteY1051" fmla="*/ 4903 h 10000"/>
                  <a:gd name="connsiteX1052" fmla="*/ 7072 w 10000"/>
                  <a:gd name="connsiteY1052" fmla="*/ 4851 h 10000"/>
                  <a:gd name="connsiteX1053" fmla="*/ 7042 w 10000"/>
                  <a:gd name="connsiteY1053" fmla="*/ 4819 h 10000"/>
                  <a:gd name="connsiteX1054" fmla="*/ 7030 w 10000"/>
                  <a:gd name="connsiteY1054" fmla="*/ 4780 h 10000"/>
                  <a:gd name="connsiteX1055" fmla="*/ 7039 w 10000"/>
                  <a:gd name="connsiteY1055" fmla="*/ 4757 h 10000"/>
                  <a:gd name="connsiteX1056" fmla="*/ 7047 w 10000"/>
                  <a:gd name="connsiteY1056" fmla="*/ 4744 h 10000"/>
                  <a:gd name="connsiteX1057" fmla="*/ 7022 w 10000"/>
                  <a:gd name="connsiteY1057" fmla="*/ 4725 h 10000"/>
                  <a:gd name="connsiteX1058" fmla="*/ 7000 w 10000"/>
                  <a:gd name="connsiteY1058" fmla="*/ 4715 h 10000"/>
                  <a:gd name="connsiteX1059" fmla="*/ 6975 w 10000"/>
                  <a:gd name="connsiteY1059" fmla="*/ 4709 h 10000"/>
                  <a:gd name="connsiteX1060" fmla="*/ 6945 w 10000"/>
                  <a:gd name="connsiteY1060" fmla="*/ 4696 h 10000"/>
                  <a:gd name="connsiteX1061" fmla="*/ 6953 w 10000"/>
                  <a:gd name="connsiteY1061" fmla="*/ 4679 h 10000"/>
                  <a:gd name="connsiteX1062" fmla="*/ 6961 w 10000"/>
                  <a:gd name="connsiteY1062" fmla="*/ 4660 h 10000"/>
                  <a:gd name="connsiteX1063" fmla="*/ 6983 w 10000"/>
                  <a:gd name="connsiteY1063" fmla="*/ 4644 h 10000"/>
                  <a:gd name="connsiteX1064" fmla="*/ 7014 w 10000"/>
                  <a:gd name="connsiteY1064" fmla="*/ 4634 h 10000"/>
                  <a:gd name="connsiteX1065" fmla="*/ 7025 w 10000"/>
                  <a:gd name="connsiteY1065" fmla="*/ 4615 h 10000"/>
                  <a:gd name="connsiteX1066" fmla="*/ 7047 w 10000"/>
                  <a:gd name="connsiteY1066" fmla="*/ 4582 h 10000"/>
                  <a:gd name="connsiteX1067" fmla="*/ 7069 w 10000"/>
                  <a:gd name="connsiteY1067" fmla="*/ 4563 h 10000"/>
                  <a:gd name="connsiteX1068" fmla="*/ 7078 w 10000"/>
                  <a:gd name="connsiteY1068" fmla="*/ 4553 h 10000"/>
                  <a:gd name="connsiteX1069" fmla="*/ 7097 w 10000"/>
                  <a:gd name="connsiteY1069" fmla="*/ 4527 h 10000"/>
                  <a:gd name="connsiteX1070" fmla="*/ 7122 w 10000"/>
                  <a:gd name="connsiteY1070" fmla="*/ 4517 h 10000"/>
                  <a:gd name="connsiteX1071" fmla="*/ 7139 w 10000"/>
                  <a:gd name="connsiteY1071" fmla="*/ 4488 h 10000"/>
                  <a:gd name="connsiteX1072" fmla="*/ 7147 w 10000"/>
                  <a:gd name="connsiteY1072" fmla="*/ 4459 h 10000"/>
                  <a:gd name="connsiteX1073" fmla="*/ 7161 w 10000"/>
                  <a:gd name="connsiteY1073" fmla="*/ 4440 h 10000"/>
                  <a:gd name="connsiteX1074" fmla="*/ 7177 w 10000"/>
                  <a:gd name="connsiteY1074" fmla="*/ 4430 h 10000"/>
                  <a:gd name="connsiteX1075" fmla="*/ 7202 w 10000"/>
                  <a:gd name="connsiteY1075" fmla="*/ 4407 h 10000"/>
                  <a:gd name="connsiteX1076" fmla="*/ 7224 w 10000"/>
                  <a:gd name="connsiteY1076" fmla="*/ 4417 h 10000"/>
                  <a:gd name="connsiteX1077" fmla="*/ 7241 w 10000"/>
                  <a:gd name="connsiteY1077" fmla="*/ 4404 h 10000"/>
                  <a:gd name="connsiteX1078" fmla="*/ 7263 w 10000"/>
                  <a:gd name="connsiteY1078" fmla="*/ 4398 h 10000"/>
                  <a:gd name="connsiteX1079" fmla="*/ 7283 w 10000"/>
                  <a:gd name="connsiteY1079" fmla="*/ 4424 h 10000"/>
                  <a:gd name="connsiteX1080" fmla="*/ 7305 w 10000"/>
                  <a:gd name="connsiteY1080" fmla="*/ 4433 h 10000"/>
                  <a:gd name="connsiteX1081" fmla="*/ 7332 w 10000"/>
                  <a:gd name="connsiteY1081" fmla="*/ 4443 h 10000"/>
                  <a:gd name="connsiteX1082" fmla="*/ 7380 w 10000"/>
                  <a:gd name="connsiteY1082" fmla="*/ 4398 h 10000"/>
                  <a:gd name="connsiteX1083" fmla="*/ 7404 w 10000"/>
                  <a:gd name="connsiteY1083" fmla="*/ 4378 h 10000"/>
                  <a:gd name="connsiteX1084" fmla="*/ 7418 w 10000"/>
                  <a:gd name="connsiteY1084" fmla="*/ 4369 h 10000"/>
                  <a:gd name="connsiteX1085" fmla="*/ 7443 w 10000"/>
                  <a:gd name="connsiteY1085" fmla="*/ 4356 h 10000"/>
                  <a:gd name="connsiteX1086" fmla="*/ 7460 w 10000"/>
                  <a:gd name="connsiteY1086" fmla="*/ 4385 h 10000"/>
                  <a:gd name="connsiteX1087" fmla="*/ 7460 w 10000"/>
                  <a:gd name="connsiteY1087" fmla="*/ 4404 h 10000"/>
                  <a:gd name="connsiteX1088" fmla="*/ 7499 w 10000"/>
                  <a:gd name="connsiteY1088" fmla="*/ 4417 h 10000"/>
                  <a:gd name="connsiteX1089" fmla="*/ 7515 w 10000"/>
                  <a:gd name="connsiteY1089" fmla="*/ 4414 h 10000"/>
                  <a:gd name="connsiteX1090" fmla="*/ 7565 w 10000"/>
                  <a:gd name="connsiteY1090" fmla="*/ 4385 h 10000"/>
                  <a:gd name="connsiteX1091" fmla="*/ 7579 w 10000"/>
                  <a:gd name="connsiteY1091" fmla="*/ 4346 h 10000"/>
                  <a:gd name="connsiteX1092" fmla="*/ 7582 w 10000"/>
                  <a:gd name="connsiteY1092" fmla="*/ 4317 h 10000"/>
                  <a:gd name="connsiteX1093" fmla="*/ 7590 w 10000"/>
                  <a:gd name="connsiteY1093" fmla="*/ 4301 h 10000"/>
                  <a:gd name="connsiteX1094" fmla="*/ 7612 w 10000"/>
                  <a:gd name="connsiteY1094" fmla="*/ 4271 h 10000"/>
                  <a:gd name="connsiteX1095" fmla="*/ 7623 w 10000"/>
                  <a:gd name="connsiteY1095" fmla="*/ 4262 h 10000"/>
                  <a:gd name="connsiteX1096" fmla="*/ 7634 w 10000"/>
                  <a:gd name="connsiteY1096" fmla="*/ 4245 h 10000"/>
                  <a:gd name="connsiteX1097" fmla="*/ 7645 w 10000"/>
                  <a:gd name="connsiteY1097" fmla="*/ 4265 h 10000"/>
                  <a:gd name="connsiteX1098" fmla="*/ 7670 w 10000"/>
                  <a:gd name="connsiteY1098" fmla="*/ 4284 h 10000"/>
                  <a:gd name="connsiteX1099" fmla="*/ 7701 w 10000"/>
                  <a:gd name="connsiteY1099" fmla="*/ 4275 h 10000"/>
                  <a:gd name="connsiteX1100" fmla="*/ 7717 w 10000"/>
                  <a:gd name="connsiteY1100" fmla="*/ 4275 h 10000"/>
                  <a:gd name="connsiteX1101" fmla="*/ 7740 w 10000"/>
                  <a:gd name="connsiteY1101" fmla="*/ 4284 h 10000"/>
                  <a:gd name="connsiteX1102" fmla="*/ 7767 w 10000"/>
                  <a:gd name="connsiteY1102" fmla="*/ 4284 h 10000"/>
                  <a:gd name="connsiteX1103" fmla="*/ 7895 w 10000"/>
                  <a:gd name="connsiteY1103" fmla="*/ 4207 h 10000"/>
                  <a:gd name="connsiteX1104" fmla="*/ 7895 w 10000"/>
                  <a:gd name="connsiteY1104" fmla="*/ 4187 h 10000"/>
                  <a:gd name="connsiteX1105" fmla="*/ 7895 w 10000"/>
                  <a:gd name="connsiteY1105" fmla="*/ 4171 h 10000"/>
                  <a:gd name="connsiteX1106" fmla="*/ 7903 w 10000"/>
                  <a:gd name="connsiteY1106" fmla="*/ 4148 h 10000"/>
                  <a:gd name="connsiteX1107" fmla="*/ 7917 w 10000"/>
                  <a:gd name="connsiteY1107" fmla="*/ 4158 h 10000"/>
                  <a:gd name="connsiteX1108" fmla="*/ 7967 w 10000"/>
                  <a:gd name="connsiteY1108" fmla="*/ 4203 h 10000"/>
                  <a:gd name="connsiteX1109" fmla="*/ 7994 w 10000"/>
                  <a:gd name="connsiteY1109" fmla="*/ 4203 h 10000"/>
                  <a:gd name="connsiteX1110" fmla="*/ 8064 w 10000"/>
                  <a:gd name="connsiteY1110" fmla="*/ 4242 h 10000"/>
                  <a:gd name="connsiteX1111" fmla="*/ 8083 w 10000"/>
                  <a:gd name="connsiteY1111" fmla="*/ 4245 h 10000"/>
                  <a:gd name="connsiteX1112" fmla="*/ 8105 w 10000"/>
                  <a:gd name="connsiteY1112" fmla="*/ 4226 h 10000"/>
                  <a:gd name="connsiteX1113" fmla="*/ 8136 w 10000"/>
                  <a:gd name="connsiteY1113" fmla="*/ 4187 h 10000"/>
                  <a:gd name="connsiteX1114" fmla="*/ 8161 w 10000"/>
                  <a:gd name="connsiteY1114" fmla="*/ 4168 h 10000"/>
                  <a:gd name="connsiteX1115" fmla="*/ 8172 w 10000"/>
                  <a:gd name="connsiteY1115" fmla="*/ 4161 h 10000"/>
                  <a:gd name="connsiteX1116" fmla="*/ 8208 w 10000"/>
                  <a:gd name="connsiteY1116" fmla="*/ 4168 h 10000"/>
                  <a:gd name="connsiteX1117" fmla="*/ 8235 w 10000"/>
                  <a:gd name="connsiteY1117" fmla="*/ 4168 h 10000"/>
                  <a:gd name="connsiteX1118" fmla="*/ 8258 w 10000"/>
                  <a:gd name="connsiteY1118" fmla="*/ 4152 h 10000"/>
                  <a:gd name="connsiteX1119" fmla="*/ 8283 w 10000"/>
                  <a:gd name="connsiteY1119" fmla="*/ 4152 h 10000"/>
                  <a:gd name="connsiteX1120" fmla="*/ 8299 w 10000"/>
                  <a:gd name="connsiteY1120" fmla="*/ 4132 h 10000"/>
                  <a:gd name="connsiteX1121" fmla="*/ 8316 w 10000"/>
                  <a:gd name="connsiteY1121" fmla="*/ 4113 h 10000"/>
                  <a:gd name="connsiteX1122" fmla="*/ 8330 w 10000"/>
                  <a:gd name="connsiteY1122" fmla="*/ 4084 h 10000"/>
                  <a:gd name="connsiteX1123" fmla="*/ 8341 w 10000"/>
                  <a:gd name="connsiteY1123" fmla="*/ 4058 h 10000"/>
                  <a:gd name="connsiteX1124" fmla="*/ 8349 w 10000"/>
                  <a:gd name="connsiteY1124" fmla="*/ 4064 h 10000"/>
                  <a:gd name="connsiteX1125" fmla="*/ 8366 w 10000"/>
                  <a:gd name="connsiteY1125" fmla="*/ 4067 h 10000"/>
                  <a:gd name="connsiteX1126" fmla="*/ 8374 w 10000"/>
                  <a:gd name="connsiteY1126" fmla="*/ 4084 h 10000"/>
                  <a:gd name="connsiteX1127" fmla="*/ 8402 w 10000"/>
                  <a:gd name="connsiteY1127" fmla="*/ 4054 h 10000"/>
                  <a:gd name="connsiteX1128" fmla="*/ 8427 w 10000"/>
                  <a:gd name="connsiteY1128" fmla="*/ 4028 h 10000"/>
                  <a:gd name="connsiteX1129" fmla="*/ 8438 w 10000"/>
                  <a:gd name="connsiteY1129" fmla="*/ 4025 h 10000"/>
                  <a:gd name="connsiteX1130" fmla="*/ 8468 w 10000"/>
                  <a:gd name="connsiteY1130" fmla="*/ 4006 h 10000"/>
                  <a:gd name="connsiteX1131" fmla="*/ 8485 w 10000"/>
                  <a:gd name="connsiteY1131" fmla="*/ 3999 h 10000"/>
                  <a:gd name="connsiteX1132" fmla="*/ 8493 w 10000"/>
                  <a:gd name="connsiteY1132" fmla="*/ 4025 h 10000"/>
                  <a:gd name="connsiteX1133" fmla="*/ 8515 w 10000"/>
                  <a:gd name="connsiteY1133" fmla="*/ 4028 h 10000"/>
                  <a:gd name="connsiteX1134" fmla="*/ 8543 w 10000"/>
                  <a:gd name="connsiteY1134" fmla="*/ 4009 h 10000"/>
                  <a:gd name="connsiteX1135" fmla="*/ 8551 w 10000"/>
                  <a:gd name="connsiteY1135" fmla="*/ 3990 h 10000"/>
                  <a:gd name="connsiteX1136" fmla="*/ 8582 w 10000"/>
                  <a:gd name="connsiteY1136" fmla="*/ 3977 h 10000"/>
                  <a:gd name="connsiteX1137" fmla="*/ 8596 w 10000"/>
                  <a:gd name="connsiteY1137" fmla="*/ 3977 h 10000"/>
                  <a:gd name="connsiteX1138" fmla="*/ 8607 w 10000"/>
                  <a:gd name="connsiteY1138" fmla="*/ 3980 h 10000"/>
                  <a:gd name="connsiteX1139" fmla="*/ 8645 w 10000"/>
                  <a:gd name="connsiteY1139" fmla="*/ 3970 h 10000"/>
                  <a:gd name="connsiteX1140" fmla="*/ 8654 w 10000"/>
                  <a:gd name="connsiteY1140" fmla="*/ 3951 h 10000"/>
                  <a:gd name="connsiteX1141" fmla="*/ 8670 w 10000"/>
                  <a:gd name="connsiteY1141" fmla="*/ 3935 h 10000"/>
                  <a:gd name="connsiteX1142" fmla="*/ 8695 w 10000"/>
                  <a:gd name="connsiteY1142" fmla="*/ 3935 h 10000"/>
                  <a:gd name="connsiteX1143" fmla="*/ 8704 w 10000"/>
                  <a:gd name="connsiteY1143" fmla="*/ 3951 h 10000"/>
                  <a:gd name="connsiteX1144" fmla="*/ 8717 w 10000"/>
                  <a:gd name="connsiteY1144" fmla="*/ 3964 h 10000"/>
                  <a:gd name="connsiteX1145" fmla="*/ 8751 w 10000"/>
                  <a:gd name="connsiteY1145" fmla="*/ 3951 h 10000"/>
                  <a:gd name="connsiteX1146" fmla="*/ 8776 w 10000"/>
                  <a:gd name="connsiteY1146" fmla="*/ 3935 h 10000"/>
                  <a:gd name="connsiteX1147" fmla="*/ 8798 w 10000"/>
                  <a:gd name="connsiteY1147" fmla="*/ 3925 h 10000"/>
                  <a:gd name="connsiteX1148" fmla="*/ 8806 w 10000"/>
                  <a:gd name="connsiteY1148" fmla="*/ 3892 h 10000"/>
                  <a:gd name="connsiteX1149" fmla="*/ 8814 w 10000"/>
                  <a:gd name="connsiteY1149" fmla="*/ 3876 h 10000"/>
                  <a:gd name="connsiteX1150" fmla="*/ 8839 w 10000"/>
                  <a:gd name="connsiteY1150" fmla="*/ 3873 h 10000"/>
                  <a:gd name="connsiteX1151" fmla="*/ 8842 w 10000"/>
                  <a:gd name="connsiteY1151" fmla="*/ 3876 h 10000"/>
                  <a:gd name="connsiteX1152" fmla="*/ 8856 w 10000"/>
                  <a:gd name="connsiteY1152" fmla="*/ 3863 h 10000"/>
                  <a:gd name="connsiteX1153" fmla="*/ 8856 w 10000"/>
                  <a:gd name="connsiteY1153" fmla="*/ 3841 h 10000"/>
                  <a:gd name="connsiteX1154" fmla="*/ 8870 w 10000"/>
                  <a:gd name="connsiteY1154" fmla="*/ 3821 h 10000"/>
                  <a:gd name="connsiteX1155" fmla="*/ 8903 w 10000"/>
                  <a:gd name="connsiteY1155" fmla="*/ 3802 h 10000"/>
                  <a:gd name="connsiteX1156" fmla="*/ 8914 w 10000"/>
                  <a:gd name="connsiteY1156" fmla="*/ 3782 h 10000"/>
                  <a:gd name="connsiteX1157" fmla="*/ 8939 w 10000"/>
                  <a:gd name="connsiteY1157" fmla="*/ 3782 h 10000"/>
                  <a:gd name="connsiteX1158" fmla="*/ 8961 w 10000"/>
                  <a:gd name="connsiteY1158" fmla="*/ 3779 h 10000"/>
                  <a:gd name="connsiteX1159" fmla="*/ 8983 w 10000"/>
                  <a:gd name="connsiteY1159" fmla="*/ 3760 h 10000"/>
                  <a:gd name="connsiteX1160" fmla="*/ 9003 w 10000"/>
                  <a:gd name="connsiteY1160" fmla="*/ 3763 h 10000"/>
                  <a:gd name="connsiteX1161" fmla="*/ 9019 w 10000"/>
                  <a:gd name="connsiteY1161" fmla="*/ 3779 h 10000"/>
                  <a:gd name="connsiteX1162" fmla="*/ 9050 w 10000"/>
                  <a:gd name="connsiteY1162" fmla="*/ 3812 h 10000"/>
                  <a:gd name="connsiteX1163" fmla="*/ 9080 w 10000"/>
                  <a:gd name="connsiteY1163" fmla="*/ 3831 h 10000"/>
                  <a:gd name="connsiteX1164" fmla="*/ 9097 w 10000"/>
                  <a:gd name="connsiteY1164" fmla="*/ 3867 h 10000"/>
                  <a:gd name="connsiteX1165" fmla="*/ 9114 w 10000"/>
                  <a:gd name="connsiteY1165" fmla="*/ 3902 h 10000"/>
                  <a:gd name="connsiteX1166" fmla="*/ 9122 w 10000"/>
                  <a:gd name="connsiteY1166" fmla="*/ 3935 h 10000"/>
                  <a:gd name="connsiteX1167" fmla="*/ 9125 w 10000"/>
                  <a:gd name="connsiteY1167" fmla="*/ 3964 h 10000"/>
                  <a:gd name="connsiteX1168" fmla="*/ 9130 w 10000"/>
                  <a:gd name="connsiteY1168" fmla="*/ 3999 h 10000"/>
                  <a:gd name="connsiteX1169" fmla="*/ 9130 w 10000"/>
                  <a:gd name="connsiteY1169" fmla="*/ 4054 h 10000"/>
                  <a:gd name="connsiteX1170" fmla="*/ 9155 w 10000"/>
                  <a:gd name="connsiteY1170" fmla="*/ 4093 h 10000"/>
                  <a:gd name="connsiteX1171" fmla="*/ 9169 w 10000"/>
                  <a:gd name="connsiteY1171" fmla="*/ 4090 h 10000"/>
                  <a:gd name="connsiteX1172" fmla="*/ 9211 w 10000"/>
                  <a:gd name="connsiteY1172" fmla="*/ 4077 h 10000"/>
                  <a:gd name="connsiteX1173" fmla="*/ 9244 w 10000"/>
                  <a:gd name="connsiteY1173" fmla="*/ 4077 h 10000"/>
                  <a:gd name="connsiteX1174" fmla="*/ 9252 w 10000"/>
                  <a:gd name="connsiteY1174" fmla="*/ 4103 h 10000"/>
                  <a:gd name="connsiteX1175" fmla="*/ 9258 w 10000"/>
                  <a:gd name="connsiteY1175" fmla="*/ 4148 h 10000"/>
                  <a:gd name="connsiteX1176" fmla="*/ 9269 w 10000"/>
                  <a:gd name="connsiteY1176" fmla="*/ 4158 h 10000"/>
                  <a:gd name="connsiteX1177" fmla="*/ 9294 w 10000"/>
                  <a:gd name="connsiteY1177" fmla="*/ 4158 h 10000"/>
                  <a:gd name="connsiteX1178" fmla="*/ 9319 w 10000"/>
                  <a:gd name="connsiteY1178" fmla="*/ 4168 h 10000"/>
                  <a:gd name="connsiteX1179" fmla="*/ 9346 w 10000"/>
                  <a:gd name="connsiteY1179" fmla="*/ 4190 h 10000"/>
                  <a:gd name="connsiteX1180" fmla="*/ 9357 w 10000"/>
                  <a:gd name="connsiteY1180" fmla="*/ 4168 h 10000"/>
                  <a:gd name="connsiteX1181" fmla="*/ 9371 w 10000"/>
                  <a:gd name="connsiteY1181" fmla="*/ 4132 h 10000"/>
                  <a:gd name="connsiteX1182" fmla="*/ 9391 w 10000"/>
                  <a:gd name="connsiteY1182" fmla="*/ 4113 h 10000"/>
                  <a:gd name="connsiteX1183" fmla="*/ 9407 w 10000"/>
                  <a:gd name="connsiteY1183" fmla="*/ 4103 h 10000"/>
                  <a:gd name="connsiteX1184" fmla="*/ 9435 w 10000"/>
                  <a:gd name="connsiteY1184" fmla="*/ 4100 h 10000"/>
                  <a:gd name="connsiteX1185" fmla="*/ 9460 w 10000"/>
                  <a:gd name="connsiteY1185" fmla="*/ 4084 h 10000"/>
                  <a:gd name="connsiteX1186" fmla="*/ 9485 w 10000"/>
                  <a:gd name="connsiteY1186" fmla="*/ 4067 h 10000"/>
                  <a:gd name="connsiteX1187" fmla="*/ 9496 w 10000"/>
                  <a:gd name="connsiteY1187" fmla="*/ 4054 h 10000"/>
                  <a:gd name="connsiteX1188" fmla="*/ 9526 w 10000"/>
                  <a:gd name="connsiteY1188" fmla="*/ 4048 h 10000"/>
                  <a:gd name="connsiteX1189" fmla="*/ 9557 w 10000"/>
                  <a:gd name="connsiteY1189" fmla="*/ 4038 h 10000"/>
                  <a:gd name="connsiteX1190" fmla="*/ 9584 w 10000"/>
                  <a:gd name="connsiteY1190" fmla="*/ 4019 h 10000"/>
                  <a:gd name="connsiteX1191" fmla="*/ 9623 w 10000"/>
                  <a:gd name="connsiteY1191" fmla="*/ 4016 h 10000"/>
                  <a:gd name="connsiteX1192" fmla="*/ 9648 w 10000"/>
                  <a:gd name="connsiteY1192" fmla="*/ 4009 h 10000"/>
                  <a:gd name="connsiteX1193" fmla="*/ 9673 w 10000"/>
                  <a:gd name="connsiteY1193" fmla="*/ 4019 h 10000"/>
                  <a:gd name="connsiteX1194" fmla="*/ 9712 w 10000"/>
                  <a:gd name="connsiteY1194" fmla="*/ 4038 h 10000"/>
                  <a:gd name="connsiteX1195" fmla="*/ 9742 w 10000"/>
                  <a:gd name="connsiteY1195" fmla="*/ 4074 h 10000"/>
                  <a:gd name="connsiteX1196" fmla="*/ 9776 w 10000"/>
                  <a:gd name="connsiteY1196" fmla="*/ 4093 h 10000"/>
                  <a:gd name="connsiteX1197" fmla="*/ 9814 w 10000"/>
                  <a:gd name="connsiteY1197" fmla="*/ 4109 h 10000"/>
                  <a:gd name="connsiteX1198" fmla="*/ 9859 w 10000"/>
                  <a:gd name="connsiteY1198" fmla="*/ 4119 h 10000"/>
                  <a:gd name="connsiteX1199" fmla="*/ 9898 w 10000"/>
                  <a:gd name="connsiteY1199" fmla="*/ 4122 h 10000"/>
                  <a:gd name="connsiteX1200" fmla="*/ 9931 w 10000"/>
                  <a:gd name="connsiteY1200" fmla="*/ 4109 h 10000"/>
                  <a:gd name="connsiteX1201" fmla="*/ 9956 w 10000"/>
                  <a:gd name="connsiteY1201" fmla="*/ 4100 h 10000"/>
                  <a:gd name="connsiteX1202" fmla="*/ 9981 w 10000"/>
                  <a:gd name="connsiteY1202" fmla="*/ 4067 h 10000"/>
                  <a:gd name="connsiteX1203" fmla="*/ 9994 w 10000"/>
                  <a:gd name="connsiteY1203" fmla="*/ 4035 h 10000"/>
                  <a:gd name="connsiteX1204" fmla="*/ 10000 w 10000"/>
                  <a:gd name="connsiteY1204" fmla="*/ 3996 h 10000"/>
                  <a:gd name="connsiteX1205" fmla="*/ 9994 w 10000"/>
                  <a:gd name="connsiteY1205" fmla="*/ 3941 h 10000"/>
                  <a:gd name="connsiteX1206" fmla="*/ 9986 w 10000"/>
                  <a:gd name="connsiteY1206" fmla="*/ 3905 h 10000"/>
                  <a:gd name="connsiteX1207" fmla="*/ 9981 w 10000"/>
                  <a:gd name="connsiteY1207" fmla="*/ 3857 h 10000"/>
                  <a:gd name="connsiteX1208" fmla="*/ 9989 w 10000"/>
                  <a:gd name="connsiteY1208" fmla="*/ 3837 h 10000"/>
                  <a:gd name="connsiteX1209" fmla="*/ 9989 w 10000"/>
                  <a:gd name="connsiteY1209" fmla="*/ 3812 h 10000"/>
                  <a:gd name="connsiteX1210" fmla="*/ 9981 w 10000"/>
                  <a:gd name="connsiteY1210" fmla="*/ 3792 h 10000"/>
                  <a:gd name="connsiteX1211" fmla="*/ 9970 w 10000"/>
                  <a:gd name="connsiteY1211" fmla="*/ 3763 h 10000"/>
                  <a:gd name="connsiteX1212" fmla="*/ 9945 w 10000"/>
                  <a:gd name="connsiteY1212" fmla="*/ 3705 h 10000"/>
                  <a:gd name="connsiteX1213" fmla="*/ 9931 w 10000"/>
                  <a:gd name="connsiteY1213" fmla="*/ 3659 h 10000"/>
                  <a:gd name="connsiteX1214" fmla="*/ 9903 w 10000"/>
                  <a:gd name="connsiteY1214" fmla="*/ 3640 h 10000"/>
                  <a:gd name="connsiteX1215" fmla="*/ 9881 w 10000"/>
                  <a:gd name="connsiteY1215" fmla="*/ 3620 h 10000"/>
                  <a:gd name="connsiteX1216" fmla="*/ 9856 w 10000"/>
                  <a:gd name="connsiteY1216" fmla="*/ 3595 h 10000"/>
                  <a:gd name="connsiteX1217" fmla="*/ 9817 w 10000"/>
                  <a:gd name="connsiteY1217" fmla="*/ 3562 h 10000"/>
                  <a:gd name="connsiteX1218" fmla="*/ 9795 w 10000"/>
                  <a:gd name="connsiteY1218" fmla="*/ 3546 h 10000"/>
                  <a:gd name="connsiteX1219" fmla="*/ 9778 w 10000"/>
                  <a:gd name="connsiteY1219" fmla="*/ 3527 h 10000"/>
                  <a:gd name="connsiteX1220" fmla="*/ 9745 w 10000"/>
                  <a:gd name="connsiteY1220" fmla="*/ 3501 h 10000"/>
                  <a:gd name="connsiteX1221" fmla="*/ 9726 w 10000"/>
                  <a:gd name="connsiteY1221" fmla="*/ 3488 h 10000"/>
                  <a:gd name="connsiteX1222" fmla="*/ 9704 w 10000"/>
                  <a:gd name="connsiteY1222" fmla="*/ 3472 h 10000"/>
                  <a:gd name="connsiteX1223" fmla="*/ 9695 w 10000"/>
                  <a:gd name="connsiteY1223" fmla="*/ 3468 h 10000"/>
                  <a:gd name="connsiteX1224" fmla="*/ 9690 w 10000"/>
                  <a:gd name="connsiteY1224" fmla="*/ 3459 h 10000"/>
                  <a:gd name="connsiteX1225" fmla="*/ 9673 w 10000"/>
                  <a:gd name="connsiteY1225" fmla="*/ 3449 h 10000"/>
                  <a:gd name="connsiteX1226" fmla="*/ 9665 w 10000"/>
                  <a:gd name="connsiteY1226" fmla="*/ 3442 h 10000"/>
                  <a:gd name="connsiteX1227" fmla="*/ 9654 w 10000"/>
                  <a:gd name="connsiteY1227" fmla="*/ 3449 h 10000"/>
                  <a:gd name="connsiteX1228" fmla="*/ 9521 w 10000"/>
                  <a:gd name="connsiteY1228" fmla="*/ 3394 h 10000"/>
                  <a:gd name="connsiteX1229" fmla="*/ 9510 w 10000"/>
                  <a:gd name="connsiteY1229" fmla="*/ 3368 h 10000"/>
                  <a:gd name="connsiteX1230" fmla="*/ 9496 w 10000"/>
                  <a:gd name="connsiteY1230" fmla="*/ 3287 h 10000"/>
                  <a:gd name="connsiteX1231" fmla="*/ 9488 w 10000"/>
                  <a:gd name="connsiteY1231" fmla="*/ 3216 h 10000"/>
                  <a:gd name="connsiteX1232" fmla="*/ 9493 w 10000"/>
                  <a:gd name="connsiteY1232" fmla="*/ 3174 h 10000"/>
                  <a:gd name="connsiteX1233" fmla="*/ 9501 w 10000"/>
                  <a:gd name="connsiteY1233" fmla="*/ 3128 h 10000"/>
                  <a:gd name="connsiteX1234" fmla="*/ 9488 w 10000"/>
                  <a:gd name="connsiteY1234" fmla="*/ 3025 h 10000"/>
                  <a:gd name="connsiteX1235" fmla="*/ 9446 w 10000"/>
                  <a:gd name="connsiteY1235" fmla="*/ 2931 h 10000"/>
                  <a:gd name="connsiteX1236" fmla="*/ 9382 w 10000"/>
                  <a:gd name="connsiteY1236" fmla="*/ 2837 h 10000"/>
                  <a:gd name="connsiteX1237" fmla="*/ 9316 w 10000"/>
                  <a:gd name="connsiteY1237" fmla="*/ 2753 h 10000"/>
                  <a:gd name="connsiteX1238" fmla="*/ 9294 w 10000"/>
                  <a:gd name="connsiteY1238" fmla="*/ 2655 h 10000"/>
                  <a:gd name="connsiteX1239" fmla="*/ 9213 w 10000"/>
                  <a:gd name="connsiteY1239" fmla="*/ 2328 h 10000"/>
                  <a:gd name="connsiteX1240" fmla="*/ 9172 w 10000"/>
                  <a:gd name="connsiteY1240" fmla="*/ 2286 h 10000"/>
                  <a:gd name="connsiteX1241" fmla="*/ 9019 w 10000"/>
                  <a:gd name="connsiteY1241" fmla="*/ 2082 h 10000"/>
                  <a:gd name="connsiteX1242" fmla="*/ 8906 w 10000"/>
                  <a:gd name="connsiteY1242" fmla="*/ 1946 h 10000"/>
                  <a:gd name="connsiteX1243" fmla="*/ 8801 w 10000"/>
                  <a:gd name="connsiteY1243" fmla="*/ 1778 h 10000"/>
                  <a:gd name="connsiteX1244" fmla="*/ 8806 w 10000"/>
                  <a:gd name="connsiteY1244" fmla="*/ 1713 h 10000"/>
                  <a:gd name="connsiteX1245" fmla="*/ 8809 w 10000"/>
                  <a:gd name="connsiteY1245" fmla="*/ 1703 h 10000"/>
                  <a:gd name="connsiteX1246" fmla="*/ 8817 w 10000"/>
                  <a:gd name="connsiteY1246" fmla="*/ 1713 h 10000"/>
                  <a:gd name="connsiteX1247" fmla="*/ 8834 w 10000"/>
                  <a:gd name="connsiteY1247" fmla="*/ 1729 h 10000"/>
                  <a:gd name="connsiteX1248" fmla="*/ 8839 w 10000"/>
                  <a:gd name="connsiteY1248" fmla="*/ 1729 h 10000"/>
                  <a:gd name="connsiteX1249" fmla="*/ 8848 w 10000"/>
                  <a:gd name="connsiteY1249" fmla="*/ 1723 h 10000"/>
                  <a:gd name="connsiteX1250" fmla="*/ 8850 w 10000"/>
                  <a:gd name="connsiteY1250" fmla="*/ 1703 h 10000"/>
                  <a:gd name="connsiteX1251" fmla="*/ 8850 w 10000"/>
                  <a:gd name="connsiteY1251" fmla="*/ 1684 h 10000"/>
                  <a:gd name="connsiteX1252" fmla="*/ 8850 w 10000"/>
                  <a:gd name="connsiteY1252" fmla="*/ 1648 h 10000"/>
                  <a:gd name="connsiteX1253" fmla="*/ 8881 w 10000"/>
                  <a:gd name="connsiteY1253" fmla="*/ 1571 h 10000"/>
                  <a:gd name="connsiteX1254" fmla="*/ 8895 w 10000"/>
                  <a:gd name="connsiteY1254" fmla="*/ 1541 h 10000"/>
                  <a:gd name="connsiteX1255" fmla="*/ 8895 w 10000"/>
                  <a:gd name="connsiteY1255" fmla="*/ 1525 h 10000"/>
                  <a:gd name="connsiteX1256" fmla="*/ 8881 w 10000"/>
                  <a:gd name="connsiteY1256" fmla="*/ 1516 h 10000"/>
                  <a:gd name="connsiteX1257" fmla="*/ 8864 w 10000"/>
                  <a:gd name="connsiteY1257" fmla="*/ 1522 h 10000"/>
                  <a:gd name="connsiteX1258" fmla="*/ 8850 w 10000"/>
                  <a:gd name="connsiteY1258" fmla="*/ 1535 h 10000"/>
                  <a:gd name="connsiteX1259" fmla="*/ 8834 w 10000"/>
                  <a:gd name="connsiteY1259" fmla="*/ 1571 h 10000"/>
                  <a:gd name="connsiteX1260" fmla="*/ 8825 w 10000"/>
                  <a:gd name="connsiteY1260" fmla="*/ 1587 h 10000"/>
                  <a:gd name="connsiteX1261" fmla="*/ 8776 w 10000"/>
                  <a:gd name="connsiteY1261" fmla="*/ 1571 h 10000"/>
                  <a:gd name="connsiteX1262" fmla="*/ 8745 w 10000"/>
                  <a:gd name="connsiteY1262" fmla="*/ 1580 h 10000"/>
                  <a:gd name="connsiteX1263" fmla="*/ 8720 w 10000"/>
                  <a:gd name="connsiteY1263" fmla="*/ 1587 h 10000"/>
                  <a:gd name="connsiteX1264" fmla="*/ 8709 w 10000"/>
                  <a:gd name="connsiteY1264" fmla="*/ 1609 h 10000"/>
                  <a:gd name="connsiteX1265" fmla="*/ 8693 w 10000"/>
                  <a:gd name="connsiteY1265" fmla="*/ 1616 h 10000"/>
                  <a:gd name="connsiteX1266" fmla="*/ 8684 w 10000"/>
                  <a:gd name="connsiteY1266" fmla="*/ 1639 h 10000"/>
                  <a:gd name="connsiteX1267" fmla="*/ 8684 w 10000"/>
                  <a:gd name="connsiteY1267" fmla="*/ 1658 h 10000"/>
                  <a:gd name="connsiteX1268" fmla="*/ 8665 w 10000"/>
                  <a:gd name="connsiteY1268" fmla="*/ 1655 h 10000"/>
                  <a:gd name="connsiteX1269" fmla="*/ 8665 w 10000"/>
                  <a:gd name="connsiteY1269" fmla="*/ 1645 h 10000"/>
                  <a:gd name="connsiteX1270" fmla="*/ 8665 w 10000"/>
                  <a:gd name="connsiteY1270" fmla="*/ 1626 h 10000"/>
                  <a:gd name="connsiteX1271" fmla="*/ 8676 w 10000"/>
                  <a:gd name="connsiteY1271" fmla="*/ 1609 h 10000"/>
                  <a:gd name="connsiteX1272" fmla="*/ 8679 w 10000"/>
                  <a:gd name="connsiteY1272" fmla="*/ 1597 h 10000"/>
                  <a:gd name="connsiteX1273" fmla="*/ 8687 w 10000"/>
                  <a:gd name="connsiteY1273" fmla="*/ 1577 h 10000"/>
                  <a:gd name="connsiteX1274" fmla="*/ 8695 w 10000"/>
                  <a:gd name="connsiteY1274" fmla="*/ 1554 h 10000"/>
                  <a:gd name="connsiteX1275" fmla="*/ 8709 w 10000"/>
                  <a:gd name="connsiteY1275" fmla="*/ 1532 h 10000"/>
                  <a:gd name="connsiteX1276" fmla="*/ 8704 w 10000"/>
                  <a:gd name="connsiteY1276" fmla="*/ 1512 h 10000"/>
                  <a:gd name="connsiteX1277" fmla="*/ 8695 w 10000"/>
                  <a:gd name="connsiteY1277" fmla="*/ 1503 h 10000"/>
                  <a:gd name="connsiteX1278" fmla="*/ 8684 w 10000"/>
                  <a:gd name="connsiteY1278" fmla="*/ 1503 h 10000"/>
                  <a:gd name="connsiteX1279" fmla="*/ 8670 w 10000"/>
                  <a:gd name="connsiteY1279" fmla="*/ 1525 h 10000"/>
                  <a:gd name="connsiteX1280" fmla="*/ 8665 w 10000"/>
                  <a:gd name="connsiteY1280" fmla="*/ 1545 h 10000"/>
                  <a:gd name="connsiteX1281" fmla="*/ 8654 w 10000"/>
                  <a:gd name="connsiteY1281" fmla="*/ 1567 h 10000"/>
                  <a:gd name="connsiteX1282" fmla="*/ 8648 w 10000"/>
                  <a:gd name="connsiteY1282" fmla="*/ 1587 h 10000"/>
                  <a:gd name="connsiteX1283" fmla="*/ 8640 w 10000"/>
                  <a:gd name="connsiteY1283" fmla="*/ 1629 h 10000"/>
                  <a:gd name="connsiteX1284" fmla="*/ 8620 w 10000"/>
                  <a:gd name="connsiteY1284" fmla="*/ 1635 h 10000"/>
                  <a:gd name="connsiteX1285" fmla="*/ 8612 w 10000"/>
                  <a:gd name="connsiteY1285" fmla="*/ 1635 h 10000"/>
                  <a:gd name="connsiteX1286" fmla="*/ 8604 w 10000"/>
                  <a:gd name="connsiteY1286" fmla="*/ 1626 h 10000"/>
                  <a:gd name="connsiteX1287" fmla="*/ 8596 w 10000"/>
                  <a:gd name="connsiteY1287" fmla="*/ 1616 h 10000"/>
                  <a:gd name="connsiteX1288" fmla="*/ 8596 w 10000"/>
                  <a:gd name="connsiteY1288" fmla="*/ 1580 h 10000"/>
                  <a:gd name="connsiteX1289" fmla="*/ 8587 w 10000"/>
                  <a:gd name="connsiteY1289" fmla="*/ 1545 h 10000"/>
                  <a:gd name="connsiteX1290" fmla="*/ 8565 w 10000"/>
                  <a:gd name="connsiteY1290" fmla="*/ 1516 h 10000"/>
                  <a:gd name="connsiteX1291" fmla="*/ 8543 w 10000"/>
                  <a:gd name="connsiteY1291" fmla="*/ 1512 h 10000"/>
                  <a:gd name="connsiteX1292" fmla="*/ 8518 w 10000"/>
                  <a:gd name="connsiteY1292" fmla="*/ 1532 h 10000"/>
                  <a:gd name="connsiteX1293" fmla="*/ 8476 w 10000"/>
                  <a:gd name="connsiteY1293" fmla="*/ 1567 h 10000"/>
                  <a:gd name="connsiteX1294" fmla="*/ 8454 w 10000"/>
                  <a:gd name="connsiteY1294" fmla="*/ 1551 h 10000"/>
                  <a:gd name="connsiteX1295" fmla="*/ 8402 w 10000"/>
                  <a:gd name="connsiteY1295" fmla="*/ 1493 h 10000"/>
                  <a:gd name="connsiteX1296" fmla="*/ 8371 w 10000"/>
                  <a:gd name="connsiteY1296" fmla="*/ 1428 h 10000"/>
                  <a:gd name="connsiteX1297" fmla="*/ 8072 w 10000"/>
                  <a:gd name="connsiteY1297" fmla="*/ 1422 h 10000"/>
                  <a:gd name="connsiteX1298" fmla="*/ 7823 w 10000"/>
                  <a:gd name="connsiteY1298" fmla="*/ 1279 h 10000"/>
                  <a:gd name="connsiteX1299" fmla="*/ 7587 w 10000"/>
                  <a:gd name="connsiteY1299" fmla="*/ 1133 h 10000"/>
                  <a:gd name="connsiteX1300" fmla="*/ 7526 w 10000"/>
                  <a:gd name="connsiteY1300" fmla="*/ 1098 h 10000"/>
                  <a:gd name="connsiteX1301" fmla="*/ 7346 w 10000"/>
                  <a:gd name="connsiteY1301" fmla="*/ 991 h 10000"/>
                  <a:gd name="connsiteX1302" fmla="*/ 7321 w 10000"/>
                  <a:gd name="connsiteY1302" fmla="*/ 959 h 10000"/>
                  <a:gd name="connsiteX1303" fmla="*/ 7307 w 10000"/>
                  <a:gd name="connsiteY1303" fmla="*/ 871 h 10000"/>
                  <a:gd name="connsiteX1304" fmla="*/ 7224 w 10000"/>
                  <a:gd name="connsiteY1304" fmla="*/ 816 h 10000"/>
                  <a:gd name="connsiteX1305" fmla="*/ 7147 w 10000"/>
                  <a:gd name="connsiteY1305" fmla="*/ 787 h 10000"/>
                  <a:gd name="connsiteX1306" fmla="*/ 7080 w 10000"/>
                  <a:gd name="connsiteY1306" fmla="*/ 742 h 10000"/>
                  <a:gd name="connsiteX1307" fmla="*/ 7069 w 10000"/>
                  <a:gd name="connsiteY1307" fmla="*/ 767 h 10000"/>
                  <a:gd name="connsiteX1308" fmla="*/ 7033 w 10000"/>
                  <a:gd name="connsiteY1308" fmla="*/ 787 h 10000"/>
                  <a:gd name="connsiteX1309" fmla="*/ 6820 w 10000"/>
                  <a:gd name="connsiteY1309" fmla="*/ 878 h 10000"/>
                  <a:gd name="connsiteX1310" fmla="*/ 6726 w 10000"/>
                  <a:gd name="connsiteY1310" fmla="*/ 897 h 10000"/>
                  <a:gd name="connsiteX1311" fmla="*/ 6626 w 10000"/>
                  <a:gd name="connsiteY1311" fmla="*/ 955 h 10000"/>
                  <a:gd name="connsiteX1312" fmla="*/ 6582 w 10000"/>
                  <a:gd name="connsiteY1312" fmla="*/ 946 h 10000"/>
                  <a:gd name="connsiteX1313" fmla="*/ 6571 w 10000"/>
                  <a:gd name="connsiteY1313" fmla="*/ 955 h 10000"/>
                  <a:gd name="connsiteX1314" fmla="*/ 6507 w 10000"/>
                  <a:gd name="connsiteY1314" fmla="*/ 975 h 10000"/>
                  <a:gd name="connsiteX1315" fmla="*/ 6485 w 10000"/>
                  <a:gd name="connsiteY1315" fmla="*/ 975 h 10000"/>
                  <a:gd name="connsiteX1316" fmla="*/ 6476 w 10000"/>
                  <a:gd name="connsiteY1316" fmla="*/ 965 h 10000"/>
                  <a:gd name="connsiteX1317" fmla="*/ 6474 w 10000"/>
                  <a:gd name="connsiteY1317" fmla="*/ 936 h 10000"/>
                  <a:gd name="connsiteX1318" fmla="*/ 6452 w 10000"/>
                  <a:gd name="connsiteY1318" fmla="*/ 887 h 10000"/>
                  <a:gd name="connsiteX1319" fmla="*/ 6352 w 10000"/>
                  <a:gd name="connsiteY1319" fmla="*/ 767 h 10000"/>
                  <a:gd name="connsiteX1320" fmla="*/ 6313 w 10000"/>
                  <a:gd name="connsiteY1320" fmla="*/ 732 h 10000"/>
                  <a:gd name="connsiteX1321" fmla="*/ 6296 w 10000"/>
                  <a:gd name="connsiteY1321" fmla="*/ 690 h 10000"/>
                  <a:gd name="connsiteX1322" fmla="*/ 6271 w 10000"/>
                  <a:gd name="connsiteY1322" fmla="*/ 664 h 10000"/>
                  <a:gd name="connsiteX1323" fmla="*/ 6266 w 10000"/>
                  <a:gd name="connsiteY1323" fmla="*/ 654 h 10000"/>
                  <a:gd name="connsiteX1324" fmla="*/ 6111 w 10000"/>
                  <a:gd name="connsiteY1324" fmla="*/ 398 h 10000"/>
                  <a:gd name="connsiteX1325" fmla="*/ 5903 w 10000"/>
                  <a:gd name="connsiteY1325" fmla="*/ 408 h 10000"/>
                  <a:gd name="connsiteX1326" fmla="*/ 5837 w 10000"/>
                  <a:gd name="connsiteY1326" fmla="*/ 427 h 10000"/>
                  <a:gd name="connsiteX1327" fmla="*/ 5756 w 10000"/>
                  <a:gd name="connsiteY1327" fmla="*/ 453 h 10000"/>
                  <a:gd name="connsiteX1328" fmla="*/ 5681 w 10000"/>
                  <a:gd name="connsiteY1328" fmla="*/ 453 h 10000"/>
                  <a:gd name="connsiteX1329" fmla="*/ 5609 w 10000"/>
                  <a:gd name="connsiteY1329" fmla="*/ 447 h 10000"/>
                  <a:gd name="connsiteX1330" fmla="*/ 5554 w 10000"/>
                  <a:gd name="connsiteY1330" fmla="*/ 304 h 10000"/>
                  <a:gd name="connsiteX1331" fmla="*/ 5529 w 10000"/>
                  <a:gd name="connsiteY1331" fmla="*/ 301 h 10000"/>
                  <a:gd name="connsiteX1332" fmla="*/ 5393 w 10000"/>
                  <a:gd name="connsiteY1332" fmla="*/ 256 h 10000"/>
                  <a:gd name="connsiteX1333" fmla="*/ 5366 w 10000"/>
                  <a:gd name="connsiteY1333" fmla="*/ 220 h 10000"/>
                  <a:gd name="connsiteX1334" fmla="*/ 5249 w 10000"/>
                  <a:gd name="connsiteY1334" fmla="*/ 155 h 10000"/>
                  <a:gd name="connsiteX1335" fmla="*/ 5141 w 10000"/>
                  <a:gd name="connsiteY1335" fmla="*/ 52 h 10000"/>
                  <a:gd name="connsiteX1336" fmla="*/ 5116 w 10000"/>
                  <a:gd name="connsiteY1336" fmla="*/ 3 h 10000"/>
                  <a:gd name="connsiteX1337" fmla="*/ 5061 w 10000"/>
                  <a:gd name="connsiteY1337" fmla="*/ 0 h 10000"/>
                  <a:gd name="connsiteX1338" fmla="*/ 5036 w 10000"/>
                  <a:gd name="connsiteY1338" fmla="*/ 32 h 10000"/>
                  <a:gd name="connsiteX1339" fmla="*/ 4942 w 10000"/>
                  <a:gd name="connsiteY1339" fmla="*/ 133 h 10000"/>
                  <a:gd name="connsiteX1340" fmla="*/ 4900 w 10000"/>
                  <a:gd name="connsiteY1340" fmla="*/ 217 h 10000"/>
                  <a:gd name="connsiteX1341" fmla="*/ 4861 w 10000"/>
                  <a:gd name="connsiteY1341" fmla="*/ 198 h 10000"/>
                  <a:gd name="connsiteX1342" fmla="*/ 4795 w 10000"/>
                  <a:gd name="connsiteY1342" fmla="*/ 68 h 10000"/>
                  <a:gd name="connsiteX1343" fmla="*/ 4778 w 10000"/>
                  <a:gd name="connsiteY1343" fmla="*/ 62 h 10000"/>
                  <a:gd name="connsiteX1344" fmla="*/ 4765 w 10000"/>
                  <a:gd name="connsiteY1344" fmla="*/ 62 h 10000"/>
                  <a:gd name="connsiteX1345" fmla="*/ 4748 w 10000"/>
                  <a:gd name="connsiteY1345" fmla="*/ 68 h 10000"/>
                  <a:gd name="connsiteX1346" fmla="*/ 4673 w 10000"/>
                  <a:gd name="connsiteY1346" fmla="*/ 136 h 10000"/>
                  <a:gd name="connsiteX1347" fmla="*/ 4632 w 10000"/>
                  <a:gd name="connsiteY1347" fmla="*/ 201 h 10000"/>
                  <a:gd name="connsiteX1348" fmla="*/ 4623 w 10000"/>
                  <a:gd name="connsiteY1348" fmla="*/ 210 h 10000"/>
                  <a:gd name="connsiteX1349" fmla="*/ 4579 w 10000"/>
                  <a:gd name="connsiteY1349" fmla="*/ 220 h 10000"/>
                  <a:gd name="connsiteX1350" fmla="*/ 4479 w 10000"/>
                  <a:gd name="connsiteY1350" fmla="*/ 198 h 10000"/>
                  <a:gd name="connsiteX1351" fmla="*/ 4402 w 10000"/>
                  <a:gd name="connsiteY1351" fmla="*/ 165 h 10000"/>
                  <a:gd name="connsiteX1352" fmla="*/ 4374 w 10000"/>
                  <a:gd name="connsiteY1352" fmla="*/ 165 h 10000"/>
                  <a:gd name="connsiteX1353" fmla="*/ 4335 w 10000"/>
                  <a:gd name="connsiteY1353" fmla="*/ 172 h 10000"/>
                  <a:gd name="connsiteX1354" fmla="*/ 4302 w 10000"/>
                  <a:gd name="connsiteY1354" fmla="*/ 188 h 10000"/>
                  <a:gd name="connsiteX1355" fmla="*/ 4271 w 10000"/>
                  <a:gd name="connsiteY1355" fmla="*/ 220 h 10000"/>
                  <a:gd name="connsiteX1356" fmla="*/ 4238 w 10000"/>
                  <a:gd name="connsiteY1356" fmla="*/ 240 h 10000"/>
                  <a:gd name="connsiteX1357" fmla="*/ 4324 w 10000"/>
                  <a:gd name="connsiteY1357" fmla="*/ 1289 h 10000"/>
                  <a:gd name="connsiteX1358" fmla="*/ 3560 w 10000"/>
                  <a:gd name="connsiteY1358" fmla="*/ 7749 h 10000"/>
                  <a:gd name="connsiteX1359" fmla="*/ 4297 w 10000"/>
                  <a:gd name="connsiteY1359" fmla="*/ 7345 h 10000"/>
                  <a:gd name="connsiteX1360" fmla="*/ 4236 w 10000"/>
                  <a:gd name="connsiteY1360" fmla="*/ 6832 h 10000"/>
                  <a:gd name="connsiteX1361" fmla="*/ 3946 w 10000"/>
                  <a:gd name="connsiteY1361" fmla="*/ 6675 h 10000"/>
                  <a:gd name="connsiteX1362" fmla="*/ 3687 w 10000"/>
                  <a:gd name="connsiteY1362" fmla="*/ 7730 h 10000"/>
                  <a:gd name="connsiteX1363" fmla="*/ 3690 w 10000"/>
                  <a:gd name="connsiteY1363" fmla="*/ 7730 h 10000"/>
                  <a:gd name="connsiteX1364" fmla="*/ 3704 w 10000"/>
                  <a:gd name="connsiteY1364" fmla="*/ 7740 h 10000"/>
                  <a:gd name="connsiteX1365" fmla="*/ 3712 w 10000"/>
                  <a:gd name="connsiteY1365" fmla="*/ 7743 h 10000"/>
                  <a:gd name="connsiteX1366" fmla="*/ 3723 w 10000"/>
                  <a:gd name="connsiteY1366" fmla="*/ 7749 h 10000"/>
                  <a:gd name="connsiteX1367" fmla="*/ 3729 w 10000"/>
                  <a:gd name="connsiteY1367" fmla="*/ 7749 h 10000"/>
                  <a:gd name="connsiteX1368" fmla="*/ 3729 w 10000"/>
                  <a:gd name="connsiteY1368" fmla="*/ 7743 h 10000"/>
                  <a:gd name="connsiteX1369" fmla="*/ 3745 w 10000"/>
                  <a:gd name="connsiteY1369" fmla="*/ 7740 h 10000"/>
                  <a:gd name="connsiteX1370" fmla="*/ 3753 w 10000"/>
                  <a:gd name="connsiteY1370" fmla="*/ 7730 h 10000"/>
                  <a:gd name="connsiteX1371" fmla="*/ 3762 w 10000"/>
                  <a:gd name="connsiteY1371" fmla="*/ 7720 h 10000"/>
                  <a:gd name="connsiteX1372" fmla="*/ 3776 w 10000"/>
                  <a:gd name="connsiteY1372" fmla="*/ 7710 h 10000"/>
                  <a:gd name="connsiteX1373" fmla="*/ 3784 w 10000"/>
                  <a:gd name="connsiteY1373" fmla="*/ 7701 h 10000"/>
                  <a:gd name="connsiteX1374" fmla="*/ 3792 w 10000"/>
                  <a:gd name="connsiteY1374" fmla="*/ 7694 h 10000"/>
                  <a:gd name="connsiteX1375" fmla="*/ 4805 w 10000"/>
                  <a:gd name="connsiteY1375" fmla="*/ 7386 h 10000"/>
                  <a:gd name="connsiteX1376" fmla="*/ 3778 w 10000"/>
                  <a:gd name="connsiteY1376" fmla="*/ 7756 h 10000"/>
                  <a:gd name="connsiteX1377" fmla="*/ 3762 w 10000"/>
                  <a:gd name="connsiteY1377" fmla="*/ 7775 h 10000"/>
                  <a:gd name="connsiteX1378" fmla="*/ 3712 w 10000"/>
                  <a:gd name="connsiteY1378" fmla="*/ 8005 h 10000"/>
                  <a:gd name="connsiteX1379" fmla="*/ 3706 w 10000"/>
                  <a:gd name="connsiteY1379" fmla="*/ 8021 h 10000"/>
                  <a:gd name="connsiteX1380" fmla="*/ 3712 w 10000"/>
                  <a:gd name="connsiteY1380" fmla="*/ 8044 h 10000"/>
                  <a:gd name="connsiteX1381" fmla="*/ 3712 w 10000"/>
                  <a:gd name="connsiteY1381" fmla="*/ 8051 h 10000"/>
                  <a:gd name="connsiteX1382" fmla="*/ 3767 w 10000"/>
                  <a:gd name="connsiteY1382" fmla="*/ 8106 h 10000"/>
                  <a:gd name="connsiteX1383" fmla="*/ 3770 w 10000"/>
                  <a:gd name="connsiteY1383" fmla="*/ 8119 h 10000"/>
                  <a:gd name="connsiteX1384" fmla="*/ 3740 w 10000"/>
                  <a:gd name="connsiteY1384" fmla="*/ 8154 h 10000"/>
                  <a:gd name="connsiteX1385" fmla="*/ 3731 w 10000"/>
                  <a:gd name="connsiteY1385" fmla="*/ 8138 h 10000"/>
                  <a:gd name="connsiteX1386" fmla="*/ 3729 w 10000"/>
                  <a:gd name="connsiteY1386" fmla="*/ 8125 h 10000"/>
                  <a:gd name="connsiteX1387" fmla="*/ 3712 w 10000"/>
                  <a:gd name="connsiteY1387" fmla="*/ 8115 h 10000"/>
                  <a:gd name="connsiteX1388" fmla="*/ 3704 w 10000"/>
                  <a:gd name="connsiteY1388" fmla="*/ 8109 h 10000"/>
                  <a:gd name="connsiteX1389" fmla="*/ 3687 w 10000"/>
                  <a:gd name="connsiteY1389" fmla="*/ 8099 h 10000"/>
                  <a:gd name="connsiteX1390" fmla="*/ 3673 w 10000"/>
                  <a:gd name="connsiteY1390" fmla="*/ 8093 h 10000"/>
                  <a:gd name="connsiteX1391" fmla="*/ 3665 w 10000"/>
                  <a:gd name="connsiteY1391" fmla="*/ 8083 h 10000"/>
                  <a:gd name="connsiteX1392" fmla="*/ 3648 w 10000"/>
                  <a:gd name="connsiteY1392" fmla="*/ 8073 h 10000"/>
                  <a:gd name="connsiteX1393" fmla="*/ 3643 w 10000"/>
                  <a:gd name="connsiteY1393" fmla="*/ 8063 h 10000"/>
                  <a:gd name="connsiteX1394" fmla="*/ 3632 w 10000"/>
                  <a:gd name="connsiteY1394" fmla="*/ 8054 h 10000"/>
                  <a:gd name="connsiteX1395" fmla="*/ 3623 w 10000"/>
                  <a:gd name="connsiteY1395" fmla="*/ 8060 h 10000"/>
                  <a:gd name="connsiteX1396" fmla="*/ 3615 w 10000"/>
                  <a:gd name="connsiteY1396" fmla="*/ 8070 h 10000"/>
                  <a:gd name="connsiteX1397" fmla="*/ 3607 w 10000"/>
                  <a:gd name="connsiteY1397" fmla="*/ 8083 h 10000"/>
                  <a:gd name="connsiteX1398" fmla="*/ 5314 w 10000"/>
                  <a:gd name="connsiteY1398" fmla="*/ 7655 h 10000"/>
                  <a:gd name="connsiteX1399" fmla="*/ 3601 w 10000"/>
                  <a:gd name="connsiteY1399" fmla="*/ 8148 h 10000"/>
                  <a:gd name="connsiteX1400" fmla="*/ 3584 w 10000"/>
                  <a:gd name="connsiteY1400" fmla="*/ 8154 h 10000"/>
                  <a:gd name="connsiteX1401" fmla="*/ 5255 w 10000"/>
                  <a:gd name="connsiteY1401" fmla="*/ 7926 h 10000"/>
                  <a:gd name="connsiteX1402" fmla="*/ 4881 w 10000"/>
                  <a:gd name="connsiteY1402" fmla="*/ 8090 h 10000"/>
                  <a:gd name="connsiteX1403" fmla="*/ 3206 w 10000"/>
                  <a:gd name="connsiteY1403" fmla="*/ 8300 h 10000"/>
                  <a:gd name="connsiteX1404" fmla="*/ 2947 w 10000"/>
                  <a:gd name="connsiteY1404" fmla="*/ 8089 h 10000"/>
                  <a:gd name="connsiteX1405" fmla="*/ 3057 w 10000"/>
                  <a:gd name="connsiteY1405" fmla="*/ 7143 h 10000"/>
                  <a:gd name="connsiteX0" fmla="*/ 4324 w 10000"/>
                  <a:gd name="connsiteY0" fmla="*/ 1289 h 10000"/>
                  <a:gd name="connsiteX1" fmla="*/ 4296 w 10000"/>
                  <a:gd name="connsiteY1" fmla="*/ 1305 h 10000"/>
                  <a:gd name="connsiteX2" fmla="*/ 4285 w 10000"/>
                  <a:gd name="connsiteY2" fmla="*/ 1279 h 10000"/>
                  <a:gd name="connsiteX3" fmla="*/ 4244 w 10000"/>
                  <a:gd name="connsiteY3" fmla="*/ 1266 h 10000"/>
                  <a:gd name="connsiteX4" fmla="*/ 4208 w 10000"/>
                  <a:gd name="connsiteY4" fmla="*/ 1286 h 10000"/>
                  <a:gd name="connsiteX5" fmla="*/ 4172 w 10000"/>
                  <a:gd name="connsiteY5" fmla="*/ 1299 h 10000"/>
                  <a:gd name="connsiteX6" fmla="*/ 4150 w 10000"/>
                  <a:gd name="connsiteY6" fmla="*/ 1308 h 10000"/>
                  <a:gd name="connsiteX7" fmla="*/ 4139 w 10000"/>
                  <a:gd name="connsiteY7" fmla="*/ 1315 h 10000"/>
                  <a:gd name="connsiteX8" fmla="*/ 4125 w 10000"/>
                  <a:gd name="connsiteY8" fmla="*/ 1315 h 10000"/>
                  <a:gd name="connsiteX9" fmla="*/ 4119 w 10000"/>
                  <a:gd name="connsiteY9" fmla="*/ 1315 h 10000"/>
                  <a:gd name="connsiteX10" fmla="*/ 4111 w 10000"/>
                  <a:gd name="connsiteY10" fmla="*/ 1308 h 10000"/>
                  <a:gd name="connsiteX11" fmla="*/ 4100 w 10000"/>
                  <a:gd name="connsiteY11" fmla="*/ 1315 h 10000"/>
                  <a:gd name="connsiteX12" fmla="*/ 4075 w 10000"/>
                  <a:gd name="connsiteY12" fmla="*/ 1315 h 10000"/>
                  <a:gd name="connsiteX13" fmla="*/ 4058 w 10000"/>
                  <a:gd name="connsiteY13" fmla="*/ 1318 h 10000"/>
                  <a:gd name="connsiteX14" fmla="*/ 4044 w 10000"/>
                  <a:gd name="connsiteY14" fmla="*/ 1315 h 10000"/>
                  <a:gd name="connsiteX15" fmla="*/ 4042 w 10000"/>
                  <a:gd name="connsiteY15" fmla="*/ 1299 h 10000"/>
                  <a:gd name="connsiteX16" fmla="*/ 4014 w 10000"/>
                  <a:gd name="connsiteY16" fmla="*/ 1308 h 10000"/>
                  <a:gd name="connsiteX17" fmla="*/ 4011 w 10000"/>
                  <a:gd name="connsiteY17" fmla="*/ 1315 h 10000"/>
                  <a:gd name="connsiteX18" fmla="*/ 4011 w 10000"/>
                  <a:gd name="connsiteY18" fmla="*/ 1341 h 10000"/>
                  <a:gd name="connsiteX19" fmla="*/ 4019 w 10000"/>
                  <a:gd name="connsiteY19" fmla="*/ 1341 h 10000"/>
                  <a:gd name="connsiteX20" fmla="*/ 3997 w 10000"/>
                  <a:gd name="connsiteY20" fmla="*/ 1363 h 10000"/>
                  <a:gd name="connsiteX21" fmla="*/ 3986 w 10000"/>
                  <a:gd name="connsiteY21" fmla="*/ 1373 h 10000"/>
                  <a:gd name="connsiteX22" fmla="*/ 3981 w 10000"/>
                  <a:gd name="connsiteY22" fmla="*/ 1389 h 10000"/>
                  <a:gd name="connsiteX23" fmla="*/ 3981 w 10000"/>
                  <a:gd name="connsiteY23" fmla="*/ 1409 h 10000"/>
                  <a:gd name="connsiteX24" fmla="*/ 3981 w 10000"/>
                  <a:gd name="connsiteY24" fmla="*/ 1438 h 10000"/>
                  <a:gd name="connsiteX25" fmla="*/ 3961 w 10000"/>
                  <a:gd name="connsiteY25" fmla="*/ 1441 h 10000"/>
                  <a:gd name="connsiteX26" fmla="*/ 3942 w 10000"/>
                  <a:gd name="connsiteY26" fmla="*/ 1441 h 10000"/>
                  <a:gd name="connsiteX27" fmla="*/ 3914 w 10000"/>
                  <a:gd name="connsiteY27" fmla="*/ 1454 h 10000"/>
                  <a:gd name="connsiteX28" fmla="*/ 3892 w 10000"/>
                  <a:gd name="connsiteY28" fmla="*/ 1467 h 10000"/>
                  <a:gd name="connsiteX29" fmla="*/ 3867 w 10000"/>
                  <a:gd name="connsiteY29" fmla="*/ 1483 h 10000"/>
                  <a:gd name="connsiteX30" fmla="*/ 3845 w 10000"/>
                  <a:gd name="connsiteY30" fmla="*/ 1467 h 10000"/>
                  <a:gd name="connsiteX31" fmla="*/ 3850 w 10000"/>
                  <a:gd name="connsiteY31" fmla="*/ 1457 h 10000"/>
                  <a:gd name="connsiteX32" fmla="*/ 3864 w 10000"/>
                  <a:gd name="connsiteY32" fmla="*/ 1441 h 10000"/>
                  <a:gd name="connsiteX33" fmla="*/ 3859 w 10000"/>
                  <a:gd name="connsiteY33" fmla="*/ 1409 h 10000"/>
                  <a:gd name="connsiteX34" fmla="*/ 3842 w 10000"/>
                  <a:gd name="connsiteY34" fmla="*/ 1383 h 10000"/>
                  <a:gd name="connsiteX35" fmla="*/ 3825 w 10000"/>
                  <a:gd name="connsiteY35" fmla="*/ 1360 h 10000"/>
                  <a:gd name="connsiteX36" fmla="*/ 3809 w 10000"/>
                  <a:gd name="connsiteY36" fmla="*/ 1318 h 10000"/>
                  <a:gd name="connsiteX37" fmla="*/ 3787 w 10000"/>
                  <a:gd name="connsiteY37" fmla="*/ 1289 h 10000"/>
                  <a:gd name="connsiteX38" fmla="*/ 3759 w 10000"/>
                  <a:gd name="connsiteY38" fmla="*/ 1266 h 10000"/>
                  <a:gd name="connsiteX39" fmla="*/ 3740 w 10000"/>
                  <a:gd name="connsiteY39" fmla="*/ 1256 h 10000"/>
                  <a:gd name="connsiteX40" fmla="*/ 3715 w 10000"/>
                  <a:gd name="connsiteY40" fmla="*/ 1250 h 10000"/>
                  <a:gd name="connsiteX41" fmla="*/ 3687 w 10000"/>
                  <a:gd name="connsiteY41" fmla="*/ 1256 h 10000"/>
                  <a:gd name="connsiteX42" fmla="*/ 3681 w 10000"/>
                  <a:gd name="connsiteY42" fmla="*/ 1260 h 10000"/>
                  <a:gd name="connsiteX43" fmla="*/ 3670 w 10000"/>
                  <a:gd name="connsiteY43" fmla="*/ 1295 h 10000"/>
                  <a:gd name="connsiteX44" fmla="*/ 3651 w 10000"/>
                  <a:gd name="connsiteY44" fmla="*/ 1305 h 10000"/>
                  <a:gd name="connsiteX45" fmla="*/ 3640 w 10000"/>
                  <a:gd name="connsiteY45" fmla="*/ 1308 h 10000"/>
                  <a:gd name="connsiteX46" fmla="*/ 3626 w 10000"/>
                  <a:gd name="connsiteY46" fmla="*/ 1308 h 10000"/>
                  <a:gd name="connsiteX47" fmla="*/ 3632 w 10000"/>
                  <a:gd name="connsiteY47" fmla="*/ 1276 h 10000"/>
                  <a:gd name="connsiteX48" fmla="*/ 3609 w 10000"/>
                  <a:gd name="connsiteY48" fmla="*/ 1289 h 10000"/>
                  <a:gd name="connsiteX49" fmla="*/ 3593 w 10000"/>
                  <a:gd name="connsiteY49" fmla="*/ 1286 h 10000"/>
                  <a:gd name="connsiteX50" fmla="*/ 3590 w 10000"/>
                  <a:gd name="connsiteY50" fmla="*/ 1256 h 10000"/>
                  <a:gd name="connsiteX51" fmla="*/ 3584 w 10000"/>
                  <a:gd name="connsiteY51" fmla="*/ 1237 h 10000"/>
                  <a:gd name="connsiteX52" fmla="*/ 3573 w 10000"/>
                  <a:gd name="connsiteY52" fmla="*/ 1237 h 10000"/>
                  <a:gd name="connsiteX53" fmla="*/ 3554 w 10000"/>
                  <a:gd name="connsiteY53" fmla="*/ 1227 h 10000"/>
                  <a:gd name="connsiteX54" fmla="*/ 3546 w 10000"/>
                  <a:gd name="connsiteY54" fmla="*/ 1192 h 10000"/>
                  <a:gd name="connsiteX55" fmla="*/ 3529 w 10000"/>
                  <a:gd name="connsiteY55" fmla="*/ 1176 h 10000"/>
                  <a:gd name="connsiteX56" fmla="*/ 3512 w 10000"/>
                  <a:gd name="connsiteY56" fmla="*/ 1182 h 10000"/>
                  <a:gd name="connsiteX57" fmla="*/ 3485 w 10000"/>
                  <a:gd name="connsiteY57" fmla="*/ 1182 h 10000"/>
                  <a:gd name="connsiteX58" fmla="*/ 3463 w 10000"/>
                  <a:gd name="connsiteY58" fmla="*/ 1176 h 10000"/>
                  <a:gd name="connsiteX59" fmla="*/ 3449 w 10000"/>
                  <a:gd name="connsiteY59" fmla="*/ 1182 h 10000"/>
                  <a:gd name="connsiteX60" fmla="*/ 3432 w 10000"/>
                  <a:gd name="connsiteY60" fmla="*/ 1192 h 10000"/>
                  <a:gd name="connsiteX61" fmla="*/ 3454 w 10000"/>
                  <a:gd name="connsiteY61" fmla="*/ 1205 h 10000"/>
                  <a:gd name="connsiteX62" fmla="*/ 3463 w 10000"/>
                  <a:gd name="connsiteY62" fmla="*/ 1205 h 10000"/>
                  <a:gd name="connsiteX63" fmla="*/ 3488 w 10000"/>
                  <a:gd name="connsiteY63" fmla="*/ 1205 h 10000"/>
                  <a:gd name="connsiteX64" fmla="*/ 3488 w 10000"/>
                  <a:gd name="connsiteY64" fmla="*/ 1218 h 10000"/>
                  <a:gd name="connsiteX65" fmla="*/ 3493 w 10000"/>
                  <a:gd name="connsiteY65" fmla="*/ 1247 h 10000"/>
                  <a:gd name="connsiteX66" fmla="*/ 3512 w 10000"/>
                  <a:gd name="connsiteY66" fmla="*/ 1247 h 10000"/>
                  <a:gd name="connsiteX67" fmla="*/ 3518 w 10000"/>
                  <a:gd name="connsiteY67" fmla="*/ 1250 h 10000"/>
                  <a:gd name="connsiteX68" fmla="*/ 3521 w 10000"/>
                  <a:gd name="connsiteY68" fmla="*/ 1276 h 10000"/>
                  <a:gd name="connsiteX69" fmla="*/ 3543 w 10000"/>
                  <a:gd name="connsiteY69" fmla="*/ 1295 h 10000"/>
                  <a:gd name="connsiteX70" fmla="*/ 3546 w 10000"/>
                  <a:gd name="connsiteY70" fmla="*/ 1305 h 10000"/>
                  <a:gd name="connsiteX71" fmla="*/ 3543 w 10000"/>
                  <a:gd name="connsiteY71" fmla="*/ 1315 h 10000"/>
                  <a:gd name="connsiteX72" fmla="*/ 3543 w 10000"/>
                  <a:gd name="connsiteY72" fmla="*/ 1331 h 10000"/>
                  <a:gd name="connsiteX73" fmla="*/ 3554 w 10000"/>
                  <a:gd name="connsiteY73" fmla="*/ 1324 h 10000"/>
                  <a:gd name="connsiteX74" fmla="*/ 3560 w 10000"/>
                  <a:gd name="connsiteY74" fmla="*/ 1331 h 10000"/>
                  <a:gd name="connsiteX75" fmla="*/ 3582 w 10000"/>
                  <a:gd name="connsiteY75" fmla="*/ 1344 h 10000"/>
                  <a:gd name="connsiteX76" fmla="*/ 3598 w 10000"/>
                  <a:gd name="connsiteY76" fmla="*/ 1380 h 10000"/>
                  <a:gd name="connsiteX77" fmla="*/ 3607 w 10000"/>
                  <a:gd name="connsiteY77" fmla="*/ 1389 h 10000"/>
                  <a:gd name="connsiteX78" fmla="*/ 3623 w 10000"/>
                  <a:gd name="connsiteY78" fmla="*/ 1409 h 10000"/>
                  <a:gd name="connsiteX79" fmla="*/ 3634 w 10000"/>
                  <a:gd name="connsiteY79" fmla="*/ 1438 h 10000"/>
                  <a:gd name="connsiteX80" fmla="*/ 3632 w 10000"/>
                  <a:gd name="connsiteY80" fmla="*/ 1454 h 10000"/>
                  <a:gd name="connsiteX81" fmla="*/ 3618 w 10000"/>
                  <a:gd name="connsiteY81" fmla="*/ 1438 h 10000"/>
                  <a:gd name="connsiteX82" fmla="*/ 3598 w 10000"/>
                  <a:gd name="connsiteY82" fmla="*/ 1428 h 10000"/>
                  <a:gd name="connsiteX83" fmla="*/ 3582 w 10000"/>
                  <a:gd name="connsiteY83" fmla="*/ 1402 h 10000"/>
                  <a:gd name="connsiteX84" fmla="*/ 3562 w 10000"/>
                  <a:gd name="connsiteY84" fmla="*/ 1399 h 10000"/>
                  <a:gd name="connsiteX85" fmla="*/ 3546 w 10000"/>
                  <a:gd name="connsiteY85" fmla="*/ 1383 h 10000"/>
                  <a:gd name="connsiteX86" fmla="*/ 3510 w 10000"/>
                  <a:gd name="connsiteY86" fmla="*/ 1360 h 10000"/>
                  <a:gd name="connsiteX87" fmla="*/ 3485 w 10000"/>
                  <a:gd name="connsiteY87" fmla="*/ 1344 h 10000"/>
                  <a:gd name="connsiteX88" fmla="*/ 3454 w 10000"/>
                  <a:gd name="connsiteY88" fmla="*/ 1334 h 10000"/>
                  <a:gd name="connsiteX89" fmla="*/ 3429 w 10000"/>
                  <a:gd name="connsiteY89" fmla="*/ 1315 h 10000"/>
                  <a:gd name="connsiteX90" fmla="*/ 3416 w 10000"/>
                  <a:gd name="connsiteY90" fmla="*/ 1308 h 10000"/>
                  <a:gd name="connsiteX91" fmla="*/ 3399 w 10000"/>
                  <a:gd name="connsiteY91" fmla="*/ 1305 h 10000"/>
                  <a:gd name="connsiteX92" fmla="*/ 3382 w 10000"/>
                  <a:gd name="connsiteY92" fmla="*/ 1286 h 10000"/>
                  <a:gd name="connsiteX93" fmla="*/ 3380 w 10000"/>
                  <a:gd name="connsiteY93" fmla="*/ 1266 h 10000"/>
                  <a:gd name="connsiteX94" fmla="*/ 3388 w 10000"/>
                  <a:gd name="connsiteY94" fmla="*/ 1256 h 10000"/>
                  <a:gd name="connsiteX95" fmla="*/ 3407 w 10000"/>
                  <a:gd name="connsiteY95" fmla="*/ 1256 h 10000"/>
                  <a:gd name="connsiteX96" fmla="*/ 3396 w 10000"/>
                  <a:gd name="connsiteY96" fmla="*/ 1227 h 10000"/>
                  <a:gd name="connsiteX97" fmla="*/ 3382 w 10000"/>
                  <a:gd name="connsiteY97" fmla="*/ 1227 h 10000"/>
                  <a:gd name="connsiteX98" fmla="*/ 3360 w 10000"/>
                  <a:gd name="connsiteY98" fmla="*/ 1221 h 10000"/>
                  <a:gd name="connsiteX99" fmla="*/ 3349 w 10000"/>
                  <a:gd name="connsiteY99" fmla="*/ 1231 h 10000"/>
                  <a:gd name="connsiteX100" fmla="*/ 3352 w 10000"/>
                  <a:gd name="connsiteY100" fmla="*/ 1247 h 10000"/>
                  <a:gd name="connsiteX101" fmla="*/ 3341 w 10000"/>
                  <a:gd name="connsiteY101" fmla="*/ 1237 h 10000"/>
                  <a:gd name="connsiteX102" fmla="*/ 3335 w 10000"/>
                  <a:gd name="connsiteY102" fmla="*/ 1231 h 10000"/>
                  <a:gd name="connsiteX103" fmla="*/ 3307 w 10000"/>
                  <a:gd name="connsiteY103" fmla="*/ 1227 h 10000"/>
                  <a:gd name="connsiteX104" fmla="*/ 3294 w 10000"/>
                  <a:gd name="connsiteY104" fmla="*/ 1221 h 10000"/>
                  <a:gd name="connsiteX105" fmla="*/ 3271 w 10000"/>
                  <a:gd name="connsiteY105" fmla="*/ 1211 h 10000"/>
                  <a:gd name="connsiteX106" fmla="*/ 3252 w 10000"/>
                  <a:gd name="connsiteY106" fmla="*/ 1195 h 10000"/>
                  <a:gd name="connsiteX107" fmla="*/ 3235 w 10000"/>
                  <a:gd name="connsiteY107" fmla="*/ 1195 h 10000"/>
                  <a:gd name="connsiteX108" fmla="*/ 3235 w 10000"/>
                  <a:gd name="connsiteY108" fmla="*/ 1205 h 10000"/>
                  <a:gd name="connsiteX109" fmla="*/ 3219 w 10000"/>
                  <a:gd name="connsiteY109" fmla="*/ 1231 h 10000"/>
                  <a:gd name="connsiteX110" fmla="*/ 3213 w 10000"/>
                  <a:gd name="connsiteY110" fmla="*/ 1231 h 10000"/>
                  <a:gd name="connsiteX111" fmla="*/ 3183 w 10000"/>
                  <a:gd name="connsiteY111" fmla="*/ 1221 h 10000"/>
                  <a:gd name="connsiteX112" fmla="*/ 3175 w 10000"/>
                  <a:gd name="connsiteY112" fmla="*/ 1227 h 10000"/>
                  <a:gd name="connsiteX113" fmla="*/ 3163 w 10000"/>
                  <a:gd name="connsiteY113" fmla="*/ 1237 h 10000"/>
                  <a:gd name="connsiteX114" fmla="*/ 3158 w 10000"/>
                  <a:gd name="connsiteY114" fmla="*/ 1260 h 10000"/>
                  <a:gd name="connsiteX115" fmla="*/ 3158 w 10000"/>
                  <a:gd name="connsiteY115" fmla="*/ 1276 h 10000"/>
                  <a:gd name="connsiteX116" fmla="*/ 3163 w 10000"/>
                  <a:gd name="connsiteY116" fmla="*/ 1295 h 10000"/>
                  <a:gd name="connsiteX117" fmla="*/ 3166 w 10000"/>
                  <a:gd name="connsiteY117" fmla="*/ 1308 h 10000"/>
                  <a:gd name="connsiteX118" fmla="*/ 3158 w 10000"/>
                  <a:gd name="connsiteY118" fmla="*/ 1315 h 10000"/>
                  <a:gd name="connsiteX119" fmla="*/ 3133 w 10000"/>
                  <a:gd name="connsiteY119" fmla="*/ 1299 h 10000"/>
                  <a:gd name="connsiteX120" fmla="*/ 3114 w 10000"/>
                  <a:gd name="connsiteY120" fmla="*/ 1276 h 10000"/>
                  <a:gd name="connsiteX121" fmla="*/ 3078 w 10000"/>
                  <a:gd name="connsiteY121" fmla="*/ 1240 h 10000"/>
                  <a:gd name="connsiteX122" fmla="*/ 3044 w 10000"/>
                  <a:gd name="connsiteY122" fmla="*/ 1227 h 10000"/>
                  <a:gd name="connsiteX123" fmla="*/ 3033 w 10000"/>
                  <a:gd name="connsiteY123" fmla="*/ 1231 h 10000"/>
                  <a:gd name="connsiteX124" fmla="*/ 3036 w 10000"/>
                  <a:gd name="connsiteY124" fmla="*/ 1256 h 10000"/>
                  <a:gd name="connsiteX125" fmla="*/ 3044 w 10000"/>
                  <a:gd name="connsiteY125" fmla="*/ 1266 h 10000"/>
                  <a:gd name="connsiteX126" fmla="*/ 3044 w 10000"/>
                  <a:gd name="connsiteY126" fmla="*/ 1276 h 10000"/>
                  <a:gd name="connsiteX127" fmla="*/ 3036 w 10000"/>
                  <a:gd name="connsiteY127" fmla="*/ 1276 h 10000"/>
                  <a:gd name="connsiteX128" fmla="*/ 3028 w 10000"/>
                  <a:gd name="connsiteY128" fmla="*/ 1266 h 10000"/>
                  <a:gd name="connsiteX129" fmla="*/ 3025 w 10000"/>
                  <a:gd name="connsiteY129" fmla="*/ 1256 h 10000"/>
                  <a:gd name="connsiteX130" fmla="*/ 3008 w 10000"/>
                  <a:gd name="connsiteY130" fmla="*/ 1205 h 10000"/>
                  <a:gd name="connsiteX131" fmla="*/ 3000 w 10000"/>
                  <a:gd name="connsiteY131" fmla="*/ 1192 h 10000"/>
                  <a:gd name="connsiteX132" fmla="*/ 2994 w 10000"/>
                  <a:gd name="connsiteY132" fmla="*/ 1176 h 10000"/>
                  <a:gd name="connsiteX133" fmla="*/ 2986 w 10000"/>
                  <a:gd name="connsiteY133" fmla="*/ 1182 h 10000"/>
                  <a:gd name="connsiteX134" fmla="*/ 2981 w 10000"/>
                  <a:gd name="connsiteY134" fmla="*/ 1192 h 10000"/>
                  <a:gd name="connsiteX135" fmla="*/ 2970 w 10000"/>
                  <a:gd name="connsiteY135" fmla="*/ 1201 h 10000"/>
                  <a:gd name="connsiteX136" fmla="*/ 2956 w 10000"/>
                  <a:gd name="connsiteY136" fmla="*/ 1218 h 10000"/>
                  <a:gd name="connsiteX137" fmla="*/ 2939 w 10000"/>
                  <a:gd name="connsiteY137" fmla="*/ 1240 h 10000"/>
                  <a:gd name="connsiteX138" fmla="*/ 2928 w 10000"/>
                  <a:gd name="connsiteY138" fmla="*/ 1247 h 10000"/>
                  <a:gd name="connsiteX139" fmla="*/ 2922 w 10000"/>
                  <a:gd name="connsiteY139" fmla="*/ 1250 h 10000"/>
                  <a:gd name="connsiteX140" fmla="*/ 2911 w 10000"/>
                  <a:gd name="connsiteY140" fmla="*/ 1250 h 10000"/>
                  <a:gd name="connsiteX141" fmla="*/ 2884 w 10000"/>
                  <a:gd name="connsiteY141" fmla="*/ 1247 h 10000"/>
                  <a:gd name="connsiteX142" fmla="*/ 2864 w 10000"/>
                  <a:gd name="connsiteY142" fmla="*/ 1237 h 10000"/>
                  <a:gd name="connsiteX143" fmla="*/ 2848 w 10000"/>
                  <a:gd name="connsiteY143" fmla="*/ 1231 h 10000"/>
                  <a:gd name="connsiteX144" fmla="*/ 2834 w 10000"/>
                  <a:gd name="connsiteY144" fmla="*/ 1227 h 10000"/>
                  <a:gd name="connsiteX145" fmla="*/ 2831 w 10000"/>
                  <a:gd name="connsiteY145" fmla="*/ 1227 h 10000"/>
                  <a:gd name="connsiteX146" fmla="*/ 2831 w 10000"/>
                  <a:gd name="connsiteY146" fmla="*/ 1221 h 10000"/>
                  <a:gd name="connsiteX147" fmla="*/ 2825 w 10000"/>
                  <a:gd name="connsiteY147" fmla="*/ 1205 h 10000"/>
                  <a:gd name="connsiteX148" fmla="*/ 2823 w 10000"/>
                  <a:gd name="connsiteY148" fmla="*/ 1192 h 10000"/>
                  <a:gd name="connsiteX149" fmla="*/ 2817 w 10000"/>
                  <a:gd name="connsiteY149" fmla="*/ 1182 h 10000"/>
                  <a:gd name="connsiteX150" fmla="*/ 2814 w 10000"/>
                  <a:gd name="connsiteY150" fmla="*/ 1176 h 10000"/>
                  <a:gd name="connsiteX151" fmla="*/ 2792 w 10000"/>
                  <a:gd name="connsiteY151" fmla="*/ 1172 h 10000"/>
                  <a:gd name="connsiteX152" fmla="*/ 2759 w 10000"/>
                  <a:gd name="connsiteY152" fmla="*/ 1156 h 10000"/>
                  <a:gd name="connsiteX153" fmla="*/ 2734 w 10000"/>
                  <a:gd name="connsiteY153" fmla="*/ 1143 h 10000"/>
                  <a:gd name="connsiteX154" fmla="*/ 2695 w 10000"/>
                  <a:gd name="connsiteY154" fmla="*/ 1124 h 10000"/>
                  <a:gd name="connsiteX155" fmla="*/ 2670 w 10000"/>
                  <a:gd name="connsiteY155" fmla="*/ 1108 h 10000"/>
                  <a:gd name="connsiteX156" fmla="*/ 2645 w 10000"/>
                  <a:gd name="connsiteY156" fmla="*/ 1091 h 10000"/>
                  <a:gd name="connsiteX157" fmla="*/ 2618 w 10000"/>
                  <a:gd name="connsiteY157" fmla="*/ 1088 h 10000"/>
                  <a:gd name="connsiteX158" fmla="*/ 2576 w 10000"/>
                  <a:gd name="connsiteY158" fmla="*/ 1088 h 10000"/>
                  <a:gd name="connsiteX159" fmla="*/ 2551 w 10000"/>
                  <a:gd name="connsiteY159" fmla="*/ 1091 h 10000"/>
                  <a:gd name="connsiteX160" fmla="*/ 2521 w 10000"/>
                  <a:gd name="connsiteY160" fmla="*/ 1098 h 10000"/>
                  <a:gd name="connsiteX161" fmla="*/ 2493 w 10000"/>
                  <a:gd name="connsiteY161" fmla="*/ 1104 h 10000"/>
                  <a:gd name="connsiteX162" fmla="*/ 2468 w 10000"/>
                  <a:gd name="connsiteY162" fmla="*/ 1108 h 10000"/>
                  <a:gd name="connsiteX163" fmla="*/ 2404 w 10000"/>
                  <a:gd name="connsiteY163" fmla="*/ 1124 h 10000"/>
                  <a:gd name="connsiteX164" fmla="*/ 2366 w 10000"/>
                  <a:gd name="connsiteY164" fmla="*/ 1133 h 10000"/>
                  <a:gd name="connsiteX165" fmla="*/ 2346 w 10000"/>
                  <a:gd name="connsiteY165" fmla="*/ 1137 h 10000"/>
                  <a:gd name="connsiteX166" fmla="*/ 2294 w 10000"/>
                  <a:gd name="connsiteY166" fmla="*/ 1146 h 10000"/>
                  <a:gd name="connsiteX167" fmla="*/ 2249 w 10000"/>
                  <a:gd name="connsiteY167" fmla="*/ 1156 h 10000"/>
                  <a:gd name="connsiteX168" fmla="*/ 2230 w 10000"/>
                  <a:gd name="connsiteY168" fmla="*/ 1156 h 10000"/>
                  <a:gd name="connsiteX169" fmla="*/ 2222 w 10000"/>
                  <a:gd name="connsiteY169" fmla="*/ 1163 h 10000"/>
                  <a:gd name="connsiteX170" fmla="*/ 2194 w 10000"/>
                  <a:gd name="connsiteY170" fmla="*/ 1163 h 10000"/>
                  <a:gd name="connsiteX171" fmla="*/ 2172 w 10000"/>
                  <a:gd name="connsiteY171" fmla="*/ 1163 h 10000"/>
                  <a:gd name="connsiteX172" fmla="*/ 2147 w 10000"/>
                  <a:gd name="connsiteY172" fmla="*/ 1166 h 10000"/>
                  <a:gd name="connsiteX173" fmla="*/ 2108 w 10000"/>
                  <a:gd name="connsiteY173" fmla="*/ 1166 h 10000"/>
                  <a:gd name="connsiteX174" fmla="*/ 2083 w 10000"/>
                  <a:gd name="connsiteY174" fmla="*/ 1156 h 10000"/>
                  <a:gd name="connsiteX175" fmla="*/ 2042 w 10000"/>
                  <a:gd name="connsiteY175" fmla="*/ 1143 h 10000"/>
                  <a:gd name="connsiteX176" fmla="*/ 2011 w 10000"/>
                  <a:gd name="connsiteY176" fmla="*/ 1143 h 10000"/>
                  <a:gd name="connsiteX177" fmla="*/ 1994 w 10000"/>
                  <a:gd name="connsiteY177" fmla="*/ 1146 h 10000"/>
                  <a:gd name="connsiteX178" fmla="*/ 1967 w 10000"/>
                  <a:gd name="connsiteY178" fmla="*/ 1156 h 10000"/>
                  <a:gd name="connsiteX179" fmla="*/ 1903 w 10000"/>
                  <a:gd name="connsiteY179" fmla="*/ 1176 h 10000"/>
                  <a:gd name="connsiteX180" fmla="*/ 1873 w 10000"/>
                  <a:gd name="connsiteY180" fmla="*/ 1182 h 10000"/>
                  <a:gd name="connsiteX181" fmla="*/ 1850 w 10000"/>
                  <a:gd name="connsiteY181" fmla="*/ 1185 h 10000"/>
                  <a:gd name="connsiteX182" fmla="*/ 1842 w 10000"/>
                  <a:gd name="connsiteY182" fmla="*/ 1192 h 10000"/>
                  <a:gd name="connsiteX183" fmla="*/ 1823 w 10000"/>
                  <a:gd name="connsiteY183" fmla="*/ 1195 h 10000"/>
                  <a:gd name="connsiteX184" fmla="*/ 1814 w 10000"/>
                  <a:gd name="connsiteY184" fmla="*/ 1201 h 10000"/>
                  <a:gd name="connsiteX185" fmla="*/ 1792 w 10000"/>
                  <a:gd name="connsiteY185" fmla="*/ 1218 h 10000"/>
                  <a:gd name="connsiteX186" fmla="*/ 1767 w 10000"/>
                  <a:gd name="connsiteY186" fmla="*/ 1231 h 10000"/>
                  <a:gd name="connsiteX187" fmla="*/ 1717 w 10000"/>
                  <a:gd name="connsiteY187" fmla="*/ 1266 h 10000"/>
                  <a:gd name="connsiteX188" fmla="*/ 1695 w 10000"/>
                  <a:gd name="connsiteY188" fmla="*/ 1279 h 10000"/>
                  <a:gd name="connsiteX189" fmla="*/ 1654 w 10000"/>
                  <a:gd name="connsiteY189" fmla="*/ 1308 h 10000"/>
                  <a:gd name="connsiteX190" fmla="*/ 1620 w 10000"/>
                  <a:gd name="connsiteY190" fmla="*/ 1334 h 10000"/>
                  <a:gd name="connsiteX191" fmla="*/ 1590 w 10000"/>
                  <a:gd name="connsiteY191" fmla="*/ 1360 h 10000"/>
                  <a:gd name="connsiteX192" fmla="*/ 1565 w 10000"/>
                  <a:gd name="connsiteY192" fmla="*/ 1380 h 10000"/>
                  <a:gd name="connsiteX193" fmla="*/ 1532 w 10000"/>
                  <a:gd name="connsiteY193" fmla="*/ 1402 h 10000"/>
                  <a:gd name="connsiteX194" fmla="*/ 1501 w 10000"/>
                  <a:gd name="connsiteY194" fmla="*/ 1418 h 10000"/>
                  <a:gd name="connsiteX195" fmla="*/ 1460 w 10000"/>
                  <a:gd name="connsiteY195" fmla="*/ 1438 h 10000"/>
                  <a:gd name="connsiteX196" fmla="*/ 1435 w 10000"/>
                  <a:gd name="connsiteY196" fmla="*/ 1454 h 10000"/>
                  <a:gd name="connsiteX197" fmla="*/ 1421 w 10000"/>
                  <a:gd name="connsiteY197" fmla="*/ 1464 h 10000"/>
                  <a:gd name="connsiteX198" fmla="*/ 1380 w 10000"/>
                  <a:gd name="connsiteY198" fmla="*/ 1473 h 10000"/>
                  <a:gd name="connsiteX199" fmla="*/ 1324 w 10000"/>
                  <a:gd name="connsiteY199" fmla="*/ 1477 h 10000"/>
                  <a:gd name="connsiteX200" fmla="*/ 1274 w 10000"/>
                  <a:gd name="connsiteY200" fmla="*/ 1483 h 10000"/>
                  <a:gd name="connsiteX201" fmla="*/ 1244 w 10000"/>
                  <a:gd name="connsiteY201" fmla="*/ 1486 h 10000"/>
                  <a:gd name="connsiteX202" fmla="*/ 1233 w 10000"/>
                  <a:gd name="connsiteY202" fmla="*/ 1486 h 10000"/>
                  <a:gd name="connsiteX203" fmla="*/ 1197 w 10000"/>
                  <a:gd name="connsiteY203" fmla="*/ 1493 h 10000"/>
                  <a:gd name="connsiteX204" fmla="*/ 1180 w 10000"/>
                  <a:gd name="connsiteY204" fmla="*/ 1496 h 10000"/>
                  <a:gd name="connsiteX205" fmla="*/ 1169 w 10000"/>
                  <a:gd name="connsiteY205" fmla="*/ 1496 h 10000"/>
                  <a:gd name="connsiteX206" fmla="*/ 1161 w 10000"/>
                  <a:gd name="connsiteY206" fmla="*/ 1503 h 10000"/>
                  <a:gd name="connsiteX207" fmla="*/ 1155 w 10000"/>
                  <a:gd name="connsiteY207" fmla="*/ 1503 h 10000"/>
                  <a:gd name="connsiteX208" fmla="*/ 501 w 10000"/>
                  <a:gd name="connsiteY208" fmla="*/ 2277 h 10000"/>
                  <a:gd name="connsiteX209" fmla="*/ 396 w 10000"/>
                  <a:gd name="connsiteY209" fmla="*/ 2532 h 10000"/>
                  <a:gd name="connsiteX210" fmla="*/ 324 w 10000"/>
                  <a:gd name="connsiteY210" fmla="*/ 2759 h 10000"/>
                  <a:gd name="connsiteX211" fmla="*/ 274 w 10000"/>
                  <a:gd name="connsiteY211" fmla="*/ 2866 h 10000"/>
                  <a:gd name="connsiteX212" fmla="*/ 202 w 10000"/>
                  <a:gd name="connsiteY212" fmla="*/ 3008 h 10000"/>
                  <a:gd name="connsiteX213" fmla="*/ 211 w 10000"/>
                  <a:gd name="connsiteY213" fmla="*/ 3177 h 10000"/>
                  <a:gd name="connsiteX214" fmla="*/ 235 w 10000"/>
                  <a:gd name="connsiteY214" fmla="*/ 3368 h 10000"/>
                  <a:gd name="connsiteX215" fmla="*/ 266 w 10000"/>
                  <a:gd name="connsiteY215" fmla="*/ 3595 h 10000"/>
                  <a:gd name="connsiteX216" fmla="*/ 299 w 10000"/>
                  <a:gd name="connsiteY216" fmla="*/ 3831 h 10000"/>
                  <a:gd name="connsiteX217" fmla="*/ 305 w 10000"/>
                  <a:gd name="connsiteY217" fmla="*/ 3863 h 10000"/>
                  <a:gd name="connsiteX218" fmla="*/ 341 w 10000"/>
                  <a:gd name="connsiteY218" fmla="*/ 3941 h 10000"/>
                  <a:gd name="connsiteX219" fmla="*/ 186 w 10000"/>
                  <a:gd name="connsiteY219" fmla="*/ 3935 h 10000"/>
                  <a:gd name="connsiteX220" fmla="*/ 30 w 10000"/>
                  <a:gd name="connsiteY220" fmla="*/ 3925 h 10000"/>
                  <a:gd name="connsiteX221" fmla="*/ 0 w 10000"/>
                  <a:gd name="connsiteY221" fmla="*/ 4054 h 10000"/>
                  <a:gd name="connsiteX222" fmla="*/ 14 w 10000"/>
                  <a:gd name="connsiteY222" fmla="*/ 4152 h 10000"/>
                  <a:gd name="connsiteX223" fmla="*/ 22 w 10000"/>
                  <a:gd name="connsiteY223" fmla="*/ 4242 h 10000"/>
                  <a:gd name="connsiteX224" fmla="*/ 30 w 10000"/>
                  <a:gd name="connsiteY224" fmla="*/ 4291 h 10000"/>
                  <a:gd name="connsiteX225" fmla="*/ 102 w 10000"/>
                  <a:gd name="connsiteY225" fmla="*/ 4271 h 10000"/>
                  <a:gd name="connsiteX226" fmla="*/ 155 w 10000"/>
                  <a:gd name="connsiteY226" fmla="*/ 4262 h 10000"/>
                  <a:gd name="connsiteX227" fmla="*/ 410 w 10000"/>
                  <a:gd name="connsiteY227" fmla="*/ 4255 h 10000"/>
                  <a:gd name="connsiteX228" fmla="*/ 418 w 10000"/>
                  <a:gd name="connsiteY228" fmla="*/ 4385 h 10000"/>
                  <a:gd name="connsiteX229" fmla="*/ 429 w 10000"/>
                  <a:gd name="connsiteY229" fmla="*/ 4543 h 10000"/>
                  <a:gd name="connsiteX230" fmla="*/ 443 w 10000"/>
                  <a:gd name="connsiteY230" fmla="*/ 4585 h 10000"/>
                  <a:gd name="connsiteX231" fmla="*/ 465 w 10000"/>
                  <a:gd name="connsiteY231" fmla="*/ 4611 h 10000"/>
                  <a:gd name="connsiteX232" fmla="*/ 468 w 10000"/>
                  <a:gd name="connsiteY232" fmla="*/ 4621 h 10000"/>
                  <a:gd name="connsiteX233" fmla="*/ 474 w 10000"/>
                  <a:gd name="connsiteY233" fmla="*/ 4679 h 10000"/>
                  <a:gd name="connsiteX234" fmla="*/ 554 w 10000"/>
                  <a:gd name="connsiteY234" fmla="*/ 4738 h 10000"/>
                  <a:gd name="connsiteX235" fmla="*/ 637 w 10000"/>
                  <a:gd name="connsiteY235" fmla="*/ 4809 h 10000"/>
                  <a:gd name="connsiteX236" fmla="*/ 704 w 10000"/>
                  <a:gd name="connsiteY236" fmla="*/ 4851 h 10000"/>
                  <a:gd name="connsiteX237" fmla="*/ 740 w 10000"/>
                  <a:gd name="connsiteY237" fmla="*/ 4893 h 10000"/>
                  <a:gd name="connsiteX238" fmla="*/ 756 w 10000"/>
                  <a:gd name="connsiteY238" fmla="*/ 4896 h 10000"/>
                  <a:gd name="connsiteX239" fmla="*/ 767 w 10000"/>
                  <a:gd name="connsiteY239" fmla="*/ 4880 h 10000"/>
                  <a:gd name="connsiteX240" fmla="*/ 806 w 10000"/>
                  <a:gd name="connsiteY240" fmla="*/ 4945 h 10000"/>
                  <a:gd name="connsiteX241" fmla="*/ 886 w 10000"/>
                  <a:gd name="connsiteY241" fmla="*/ 5078 h 10000"/>
                  <a:gd name="connsiteX242" fmla="*/ 911 w 10000"/>
                  <a:gd name="connsiteY242" fmla="*/ 5130 h 10000"/>
                  <a:gd name="connsiteX243" fmla="*/ 920 w 10000"/>
                  <a:gd name="connsiteY243" fmla="*/ 5191 h 10000"/>
                  <a:gd name="connsiteX244" fmla="*/ 920 w 10000"/>
                  <a:gd name="connsiteY244" fmla="*/ 5220 h 10000"/>
                  <a:gd name="connsiteX245" fmla="*/ 911 w 10000"/>
                  <a:gd name="connsiteY245" fmla="*/ 5314 h 10000"/>
                  <a:gd name="connsiteX246" fmla="*/ 898 w 10000"/>
                  <a:gd name="connsiteY246" fmla="*/ 5369 h 10000"/>
                  <a:gd name="connsiteX247" fmla="*/ 895 w 10000"/>
                  <a:gd name="connsiteY247" fmla="*/ 5385 h 10000"/>
                  <a:gd name="connsiteX248" fmla="*/ 895 w 10000"/>
                  <a:gd name="connsiteY248" fmla="*/ 5405 h 10000"/>
                  <a:gd name="connsiteX249" fmla="*/ 898 w 10000"/>
                  <a:gd name="connsiteY249" fmla="*/ 5434 h 10000"/>
                  <a:gd name="connsiteX250" fmla="*/ 911 w 10000"/>
                  <a:gd name="connsiteY250" fmla="*/ 5463 h 10000"/>
                  <a:gd name="connsiteX251" fmla="*/ 920 w 10000"/>
                  <a:gd name="connsiteY251" fmla="*/ 5492 h 10000"/>
                  <a:gd name="connsiteX252" fmla="*/ 934 w 10000"/>
                  <a:gd name="connsiteY252" fmla="*/ 5518 h 10000"/>
                  <a:gd name="connsiteX253" fmla="*/ 1169 w 10000"/>
                  <a:gd name="connsiteY253" fmla="*/ 5738 h 10000"/>
                  <a:gd name="connsiteX254" fmla="*/ 1188 w 10000"/>
                  <a:gd name="connsiteY254" fmla="*/ 5755 h 10000"/>
                  <a:gd name="connsiteX255" fmla="*/ 1216 w 10000"/>
                  <a:gd name="connsiteY255" fmla="*/ 5758 h 10000"/>
                  <a:gd name="connsiteX256" fmla="*/ 1313 w 10000"/>
                  <a:gd name="connsiteY256" fmla="*/ 5774 h 10000"/>
                  <a:gd name="connsiteX257" fmla="*/ 1349 w 10000"/>
                  <a:gd name="connsiteY257" fmla="*/ 5787 h 10000"/>
                  <a:gd name="connsiteX258" fmla="*/ 1393 w 10000"/>
                  <a:gd name="connsiteY258" fmla="*/ 5793 h 10000"/>
                  <a:gd name="connsiteX259" fmla="*/ 1393 w 10000"/>
                  <a:gd name="connsiteY259" fmla="*/ 5797 h 10000"/>
                  <a:gd name="connsiteX260" fmla="*/ 1421 w 10000"/>
                  <a:gd name="connsiteY260" fmla="*/ 5810 h 10000"/>
                  <a:gd name="connsiteX261" fmla="*/ 1446 w 10000"/>
                  <a:gd name="connsiteY261" fmla="*/ 5829 h 10000"/>
                  <a:gd name="connsiteX262" fmla="*/ 1460 w 10000"/>
                  <a:gd name="connsiteY262" fmla="*/ 5842 h 10000"/>
                  <a:gd name="connsiteX263" fmla="*/ 1476 w 10000"/>
                  <a:gd name="connsiteY263" fmla="*/ 5848 h 10000"/>
                  <a:gd name="connsiteX264" fmla="*/ 1501 w 10000"/>
                  <a:gd name="connsiteY264" fmla="*/ 5852 h 10000"/>
                  <a:gd name="connsiteX265" fmla="*/ 1532 w 10000"/>
                  <a:gd name="connsiteY265" fmla="*/ 5887 h 10000"/>
                  <a:gd name="connsiteX266" fmla="*/ 1565 w 10000"/>
                  <a:gd name="connsiteY266" fmla="*/ 5942 h 10000"/>
                  <a:gd name="connsiteX267" fmla="*/ 1587 w 10000"/>
                  <a:gd name="connsiteY267" fmla="*/ 5972 h 10000"/>
                  <a:gd name="connsiteX268" fmla="*/ 1612 w 10000"/>
                  <a:gd name="connsiteY268" fmla="*/ 5955 h 10000"/>
                  <a:gd name="connsiteX269" fmla="*/ 1679 w 10000"/>
                  <a:gd name="connsiteY269" fmla="*/ 6049 h 10000"/>
                  <a:gd name="connsiteX270" fmla="*/ 1720 w 10000"/>
                  <a:gd name="connsiteY270" fmla="*/ 6108 h 10000"/>
                  <a:gd name="connsiteX271" fmla="*/ 1751 w 10000"/>
                  <a:gd name="connsiteY271" fmla="*/ 6133 h 10000"/>
                  <a:gd name="connsiteX272" fmla="*/ 1792 w 10000"/>
                  <a:gd name="connsiteY272" fmla="*/ 6169 h 10000"/>
                  <a:gd name="connsiteX273" fmla="*/ 1801 w 10000"/>
                  <a:gd name="connsiteY273" fmla="*/ 6172 h 10000"/>
                  <a:gd name="connsiteX274" fmla="*/ 1814 w 10000"/>
                  <a:gd name="connsiteY274" fmla="*/ 6286 h 10000"/>
                  <a:gd name="connsiteX275" fmla="*/ 1817 w 10000"/>
                  <a:gd name="connsiteY275" fmla="*/ 6331 h 10000"/>
                  <a:gd name="connsiteX276" fmla="*/ 1809 w 10000"/>
                  <a:gd name="connsiteY276" fmla="*/ 6444 h 10000"/>
                  <a:gd name="connsiteX277" fmla="*/ 1801 w 10000"/>
                  <a:gd name="connsiteY277" fmla="*/ 6499 h 10000"/>
                  <a:gd name="connsiteX278" fmla="*/ 1781 w 10000"/>
                  <a:gd name="connsiteY278" fmla="*/ 6522 h 10000"/>
                  <a:gd name="connsiteX279" fmla="*/ 1773 w 10000"/>
                  <a:gd name="connsiteY279" fmla="*/ 6541 h 10000"/>
                  <a:gd name="connsiteX280" fmla="*/ 1762 w 10000"/>
                  <a:gd name="connsiteY280" fmla="*/ 6571 h 10000"/>
                  <a:gd name="connsiteX281" fmla="*/ 1767 w 10000"/>
                  <a:gd name="connsiteY281" fmla="*/ 6622 h 10000"/>
                  <a:gd name="connsiteX282" fmla="*/ 1767 w 10000"/>
                  <a:gd name="connsiteY282" fmla="*/ 6665 h 10000"/>
                  <a:gd name="connsiteX283" fmla="*/ 1767 w 10000"/>
                  <a:gd name="connsiteY283" fmla="*/ 6694 h 10000"/>
                  <a:gd name="connsiteX284" fmla="*/ 1776 w 10000"/>
                  <a:gd name="connsiteY284" fmla="*/ 6726 h 10000"/>
                  <a:gd name="connsiteX285" fmla="*/ 1776 w 10000"/>
                  <a:gd name="connsiteY285" fmla="*/ 6745 h 10000"/>
                  <a:gd name="connsiteX286" fmla="*/ 1767 w 10000"/>
                  <a:gd name="connsiteY286" fmla="*/ 6765 h 10000"/>
                  <a:gd name="connsiteX287" fmla="*/ 1762 w 10000"/>
                  <a:gd name="connsiteY287" fmla="*/ 6804 h 10000"/>
                  <a:gd name="connsiteX288" fmla="*/ 1753 w 10000"/>
                  <a:gd name="connsiteY288" fmla="*/ 6839 h 10000"/>
                  <a:gd name="connsiteX289" fmla="*/ 1742 w 10000"/>
                  <a:gd name="connsiteY289" fmla="*/ 6849 h 10000"/>
                  <a:gd name="connsiteX290" fmla="*/ 1726 w 10000"/>
                  <a:gd name="connsiteY290" fmla="*/ 6849 h 10000"/>
                  <a:gd name="connsiteX291" fmla="*/ 1712 w 10000"/>
                  <a:gd name="connsiteY291" fmla="*/ 6852 h 10000"/>
                  <a:gd name="connsiteX292" fmla="*/ 1640 w 10000"/>
                  <a:gd name="connsiteY292" fmla="*/ 6953 h 10000"/>
                  <a:gd name="connsiteX293" fmla="*/ 1493 w 10000"/>
                  <a:gd name="connsiteY293" fmla="*/ 7105 h 10000"/>
                  <a:gd name="connsiteX294" fmla="*/ 1490 w 10000"/>
                  <a:gd name="connsiteY294" fmla="*/ 7124 h 10000"/>
                  <a:gd name="connsiteX295" fmla="*/ 1468 w 10000"/>
                  <a:gd name="connsiteY295" fmla="*/ 7137 h 10000"/>
                  <a:gd name="connsiteX296" fmla="*/ 1454 w 10000"/>
                  <a:gd name="connsiteY296" fmla="*/ 7144 h 10000"/>
                  <a:gd name="connsiteX297" fmla="*/ 1452 w 10000"/>
                  <a:gd name="connsiteY297" fmla="*/ 7157 h 10000"/>
                  <a:gd name="connsiteX298" fmla="*/ 1446 w 10000"/>
                  <a:gd name="connsiteY298" fmla="*/ 7199 h 10000"/>
                  <a:gd name="connsiteX299" fmla="*/ 1476 w 10000"/>
                  <a:gd name="connsiteY299" fmla="*/ 7247 h 10000"/>
                  <a:gd name="connsiteX300" fmla="*/ 1501 w 10000"/>
                  <a:gd name="connsiteY300" fmla="*/ 7270 h 10000"/>
                  <a:gd name="connsiteX301" fmla="*/ 1518 w 10000"/>
                  <a:gd name="connsiteY301" fmla="*/ 7286 h 10000"/>
                  <a:gd name="connsiteX302" fmla="*/ 1524 w 10000"/>
                  <a:gd name="connsiteY302" fmla="*/ 7306 h 10000"/>
                  <a:gd name="connsiteX303" fmla="*/ 1540 w 10000"/>
                  <a:gd name="connsiteY303" fmla="*/ 7322 h 10000"/>
                  <a:gd name="connsiteX304" fmla="*/ 1565 w 10000"/>
                  <a:gd name="connsiteY304" fmla="*/ 7325 h 10000"/>
                  <a:gd name="connsiteX305" fmla="*/ 1590 w 10000"/>
                  <a:gd name="connsiteY305" fmla="*/ 7332 h 10000"/>
                  <a:gd name="connsiteX306" fmla="*/ 1615 w 10000"/>
                  <a:gd name="connsiteY306" fmla="*/ 7345 h 10000"/>
                  <a:gd name="connsiteX307" fmla="*/ 1662 w 10000"/>
                  <a:gd name="connsiteY307" fmla="*/ 7370 h 10000"/>
                  <a:gd name="connsiteX308" fmla="*/ 1670 w 10000"/>
                  <a:gd name="connsiteY308" fmla="*/ 7351 h 10000"/>
                  <a:gd name="connsiteX309" fmla="*/ 1726 w 10000"/>
                  <a:gd name="connsiteY309" fmla="*/ 7354 h 10000"/>
                  <a:gd name="connsiteX310" fmla="*/ 1726 w 10000"/>
                  <a:gd name="connsiteY310" fmla="*/ 7400 h 10000"/>
                  <a:gd name="connsiteX311" fmla="*/ 1773 w 10000"/>
                  <a:gd name="connsiteY311" fmla="*/ 7409 h 10000"/>
                  <a:gd name="connsiteX312" fmla="*/ 1806 w 10000"/>
                  <a:gd name="connsiteY312" fmla="*/ 7416 h 10000"/>
                  <a:gd name="connsiteX313" fmla="*/ 1839 w 10000"/>
                  <a:gd name="connsiteY313" fmla="*/ 7403 h 10000"/>
                  <a:gd name="connsiteX314" fmla="*/ 1886 w 10000"/>
                  <a:gd name="connsiteY314" fmla="*/ 7403 h 10000"/>
                  <a:gd name="connsiteX315" fmla="*/ 1898 w 10000"/>
                  <a:gd name="connsiteY315" fmla="*/ 7403 h 10000"/>
                  <a:gd name="connsiteX316" fmla="*/ 1914 w 10000"/>
                  <a:gd name="connsiteY316" fmla="*/ 7494 h 10000"/>
                  <a:gd name="connsiteX317" fmla="*/ 1895 w 10000"/>
                  <a:gd name="connsiteY317" fmla="*/ 7523 h 10000"/>
                  <a:gd name="connsiteX318" fmla="*/ 1825 w 10000"/>
                  <a:gd name="connsiteY318" fmla="*/ 7617 h 10000"/>
                  <a:gd name="connsiteX319" fmla="*/ 1776 w 10000"/>
                  <a:gd name="connsiteY319" fmla="*/ 7691 h 10000"/>
                  <a:gd name="connsiteX320" fmla="*/ 1781 w 10000"/>
                  <a:gd name="connsiteY320" fmla="*/ 7723 h 10000"/>
                  <a:gd name="connsiteX321" fmla="*/ 1767 w 10000"/>
                  <a:gd name="connsiteY321" fmla="*/ 7759 h 10000"/>
                  <a:gd name="connsiteX322" fmla="*/ 1762 w 10000"/>
                  <a:gd name="connsiteY322" fmla="*/ 7817 h 10000"/>
                  <a:gd name="connsiteX323" fmla="*/ 1762 w 10000"/>
                  <a:gd name="connsiteY323" fmla="*/ 7856 h 10000"/>
                  <a:gd name="connsiteX324" fmla="*/ 1776 w 10000"/>
                  <a:gd name="connsiteY324" fmla="*/ 7892 h 10000"/>
                  <a:gd name="connsiteX325" fmla="*/ 1784 w 10000"/>
                  <a:gd name="connsiteY325" fmla="*/ 7902 h 10000"/>
                  <a:gd name="connsiteX326" fmla="*/ 1801 w 10000"/>
                  <a:gd name="connsiteY326" fmla="*/ 7908 h 10000"/>
                  <a:gd name="connsiteX327" fmla="*/ 1809 w 10000"/>
                  <a:gd name="connsiteY327" fmla="*/ 7911 h 10000"/>
                  <a:gd name="connsiteX328" fmla="*/ 1801 w 10000"/>
                  <a:gd name="connsiteY328" fmla="*/ 7940 h 10000"/>
                  <a:gd name="connsiteX329" fmla="*/ 1798 w 10000"/>
                  <a:gd name="connsiteY329" fmla="*/ 7979 h 10000"/>
                  <a:gd name="connsiteX330" fmla="*/ 1806 w 10000"/>
                  <a:gd name="connsiteY330" fmla="*/ 8002 h 10000"/>
                  <a:gd name="connsiteX331" fmla="*/ 1823 w 10000"/>
                  <a:gd name="connsiteY331" fmla="*/ 8021 h 10000"/>
                  <a:gd name="connsiteX332" fmla="*/ 1834 w 10000"/>
                  <a:gd name="connsiteY332" fmla="*/ 8044 h 10000"/>
                  <a:gd name="connsiteX333" fmla="*/ 1839 w 10000"/>
                  <a:gd name="connsiteY333" fmla="*/ 8073 h 10000"/>
                  <a:gd name="connsiteX334" fmla="*/ 1842 w 10000"/>
                  <a:gd name="connsiteY334" fmla="*/ 8106 h 10000"/>
                  <a:gd name="connsiteX335" fmla="*/ 1839 w 10000"/>
                  <a:gd name="connsiteY335" fmla="*/ 8144 h 10000"/>
                  <a:gd name="connsiteX336" fmla="*/ 1856 w 10000"/>
                  <a:gd name="connsiteY336" fmla="*/ 8164 h 10000"/>
                  <a:gd name="connsiteX337" fmla="*/ 1886 w 10000"/>
                  <a:gd name="connsiteY337" fmla="*/ 8193 h 10000"/>
                  <a:gd name="connsiteX338" fmla="*/ 1922 w 10000"/>
                  <a:gd name="connsiteY338" fmla="*/ 8206 h 10000"/>
                  <a:gd name="connsiteX339" fmla="*/ 1967 w 10000"/>
                  <a:gd name="connsiteY339" fmla="*/ 8203 h 10000"/>
                  <a:gd name="connsiteX340" fmla="*/ 1986 w 10000"/>
                  <a:gd name="connsiteY340" fmla="*/ 8212 h 10000"/>
                  <a:gd name="connsiteX341" fmla="*/ 2000 w 10000"/>
                  <a:gd name="connsiteY341" fmla="*/ 8232 h 10000"/>
                  <a:gd name="connsiteX342" fmla="*/ 2033 w 10000"/>
                  <a:gd name="connsiteY342" fmla="*/ 8258 h 10000"/>
                  <a:gd name="connsiteX343" fmla="*/ 2050 w 10000"/>
                  <a:gd name="connsiteY343" fmla="*/ 8271 h 10000"/>
                  <a:gd name="connsiteX344" fmla="*/ 2089 w 10000"/>
                  <a:gd name="connsiteY344" fmla="*/ 8280 h 10000"/>
                  <a:gd name="connsiteX345" fmla="*/ 2122 w 10000"/>
                  <a:gd name="connsiteY345" fmla="*/ 8300 h 10000"/>
                  <a:gd name="connsiteX346" fmla="*/ 2163 w 10000"/>
                  <a:gd name="connsiteY346" fmla="*/ 8332 h 10000"/>
                  <a:gd name="connsiteX347" fmla="*/ 2172 w 10000"/>
                  <a:gd name="connsiteY347" fmla="*/ 8335 h 10000"/>
                  <a:gd name="connsiteX348" fmla="*/ 2177 w 10000"/>
                  <a:gd name="connsiteY348" fmla="*/ 8345 h 10000"/>
                  <a:gd name="connsiteX349" fmla="*/ 2163 w 10000"/>
                  <a:gd name="connsiteY349" fmla="*/ 8371 h 10000"/>
                  <a:gd name="connsiteX350" fmla="*/ 2139 w 10000"/>
                  <a:gd name="connsiteY350" fmla="*/ 8423 h 10000"/>
                  <a:gd name="connsiteX351" fmla="*/ 2130 w 10000"/>
                  <a:gd name="connsiteY351" fmla="*/ 8439 h 10000"/>
                  <a:gd name="connsiteX352" fmla="*/ 2105 w 10000"/>
                  <a:gd name="connsiteY352" fmla="*/ 8446 h 10000"/>
                  <a:gd name="connsiteX353" fmla="*/ 2080 w 10000"/>
                  <a:gd name="connsiteY353" fmla="*/ 8449 h 10000"/>
                  <a:gd name="connsiteX354" fmla="*/ 2075 w 10000"/>
                  <a:gd name="connsiteY354" fmla="*/ 8459 h 10000"/>
                  <a:gd name="connsiteX355" fmla="*/ 2072 w 10000"/>
                  <a:gd name="connsiteY355" fmla="*/ 8475 h 10000"/>
                  <a:gd name="connsiteX356" fmla="*/ 2080 w 10000"/>
                  <a:gd name="connsiteY356" fmla="*/ 8484 h 10000"/>
                  <a:gd name="connsiteX357" fmla="*/ 2100 w 10000"/>
                  <a:gd name="connsiteY357" fmla="*/ 8475 h 10000"/>
                  <a:gd name="connsiteX358" fmla="*/ 2141 w 10000"/>
                  <a:gd name="connsiteY358" fmla="*/ 8478 h 10000"/>
                  <a:gd name="connsiteX359" fmla="*/ 2172 w 10000"/>
                  <a:gd name="connsiteY359" fmla="*/ 8475 h 10000"/>
                  <a:gd name="connsiteX360" fmla="*/ 2188 w 10000"/>
                  <a:gd name="connsiteY360" fmla="*/ 8475 h 10000"/>
                  <a:gd name="connsiteX361" fmla="*/ 2222 w 10000"/>
                  <a:gd name="connsiteY361" fmla="*/ 8497 h 10000"/>
                  <a:gd name="connsiteX362" fmla="*/ 2252 w 10000"/>
                  <a:gd name="connsiteY362" fmla="*/ 8514 h 10000"/>
                  <a:gd name="connsiteX363" fmla="*/ 2274 w 10000"/>
                  <a:gd name="connsiteY363" fmla="*/ 8514 h 10000"/>
                  <a:gd name="connsiteX364" fmla="*/ 2299 w 10000"/>
                  <a:gd name="connsiteY364" fmla="*/ 8504 h 10000"/>
                  <a:gd name="connsiteX365" fmla="*/ 2310 w 10000"/>
                  <a:gd name="connsiteY365" fmla="*/ 8504 h 10000"/>
                  <a:gd name="connsiteX366" fmla="*/ 2319 w 10000"/>
                  <a:gd name="connsiteY366" fmla="*/ 8484 h 10000"/>
                  <a:gd name="connsiteX367" fmla="*/ 2338 w 10000"/>
                  <a:gd name="connsiteY367" fmla="*/ 8494 h 10000"/>
                  <a:gd name="connsiteX368" fmla="*/ 2338 w 10000"/>
                  <a:gd name="connsiteY368" fmla="*/ 8552 h 10000"/>
                  <a:gd name="connsiteX369" fmla="*/ 2366 w 10000"/>
                  <a:gd name="connsiteY369" fmla="*/ 8572 h 10000"/>
                  <a:gd name="connsiteX370" fmla="*/ 2382 w 10000"/>
                  <a:gd name="connsiteY370" fmla="*/ 8582 h 10000"/>
                  <a:gd name="connsiteX371" fmla="*/ 2435 w 10000"/>
                  <a:gd name="connsiteY371" fmla="*/ 8552 h 10000"/>
                  <a:gd name="connsiteX372" fmla="*/ 2443 w 10000"/>
                  <a:gd name="connsiteY372" fmla="*/ 8552 h 10000"/>
                  <a:gd name="connsiteX373" fmla="*/ 2454 w 10000"/>
                  <a:gd name="connsiteY373" fmla="*/ 8552 h 10000"/>
                  <a:gd name="connsiteX374" fmla="*/ 2471 w 10000"/>
                  <a:gd name="connsiteY374" fmla="*/ 8546 h 10000"/>
                  <a:gd name="connsiteX375" fmla="*/ 2488 w 10000"/>
                  <a:gd name="connsiteY375" fmla="*/ 8536 h 10000"/>
                  <a:gd name="connsiteX376" fmla="*/ 2501 w 10000"/>
                  <a:gd name="connsiteY376" fmla="*/ 8533 h 10000"/>
                  <a:gd name="connsiteX377" fmla="*/ 2512 w 10000"/>
                  <a:gd name="connsiteY377" fmla="*/ 8533 h 10000"/>
                  <a:gd name="connsiteX378" fmla="*/ 2521 w 10000"/>
                  <a:gd name="connsiteY378" fmla="*/ 8546 h 10000"/>
                  <a:gd name="connsiteX379" fmla="*/ 2521 w 10000"/>
                  <a:gd name="connsiteY379" fmla="*/ 8572 h 10000"/>
                  <a:gd name="connsiteX380" fmla="*/ 2535 w 10000"/>
                  <a:gd name="connsiteY380" fmla="*/ 8588 h 10000"/>
                  <a:gd name="connsiteX381" fmla="*/ 2551 w 10000"/>
                  <a:gd name="connsiteY381" fmla="*/ 8582 h 10000"/>
                  <a:gd name="connsiteX382" fmla="*/ 2560 w 10000"/>
                  <a:gd name="connsiteY382" fmla="*/ 8582 h 10000"/>
                  <a:gd name="connsiteX383" fmla="*/ 2573 w 10000"/>
                  <a:gd name="connsiteY383" fmla="*/ 8588 h 10000"/>
                  <a:gd name="connsiteX384" fmla="*/ 2584 w 10000"/>
                  <a:gd name="connsiteY384" fmla="*/ 8591 h 10000"/>
                  <a:gd name="connsiteX385" fmla="*/ 2590 w 10000"/>
                  <a:gd name="connsiteY385" fmla="*/ 8598 h 10000"/>
                  <a:gd name="connsiteX386" fmla="*/ 2598 w 10000"/>
                  <a:gd name="connsiteY386" fmla="*/ 8608 h 10000"/>
                  <a:gd name="connsiteX387" fmla="*/ 2607 w 10000"/>
                  <a:gd name="connsiteY387" fmla="*/ 8617 h 10000"/>
                  <a:gd name="connsiteX388" fmla="*/ 2618 w 10000"/>
                  <a:gd name="connsiteY388" fmla="*/ 8617 h 10000"/>
                  <a:gd name="connsiteX389" fmla="*/ 2640 w 10000"/>
                  <a:gd name="connsiteY389" fmla="*/ 8608 h 10000"/>
                  <a:gd name="connsiteX390" fmla="*/ 2670 w 10000"/>
                  <a:gd name="connsiteY390" fmla="*/ 8598 h 10000"/>
                  <a:gd name="connsiteX391" fmla="*/ 2673 w 10000"/>
                  <a:gd name="connsiteY391" fmla="*/ 8598 h 10000"/>
                  <a:gd name="connsiteX392" fmla="*/ 2690 w 10000"/>
                  <a:gd name="connsiteY392" fmla="*/ 8598 h 10000"/>
                  <a:gd name="connsiteX393" fmla="*/ 2698 w 10000"/>
                  <a:gd name="connsiteY393" fmla="*/ 8598 h 10000"/>
                  <a:gd name="connsiteX394" fmla="*/ 2712 w 10000"/>
                  <a:gd name="connsiteY394" fmla="*/ 8598 h 10000"/>
                  <a:gd name="connsiteX395" fmla="*/ 2726 w 10000"/>
                  <a:gd name="connsiteY395" fmla="*/ 8591 h 10000"/>
                  <a:gd name="connsiteX396" fmla="*/ 2737 w 10000"/>
                  <a:gd name="connsiteY396" fmla="*/ 8588 h 10000"/>
                  <a:gd name="connsiteX397" fmla="*/ 2759 w 10000"/>
                  <a:gd name="connsiteY397" fmla="*/ 8582 h 10000"/>
                  <a:gd name="connsiteX398" fmla="*/ 2770 w 10000"/>
                  <a:gd name="connsiteY398" fmla="*/ 8578 h 10000"/>
                  <a:gd name="connsiteX399" fmla="*/ 2784 w 10000"/>
                  <a:gd name="connsiteY399" fmla="*/ 8572 h 10000"/>
                  <a:gd name="connsiteX400" fmla="*/ 2795 w 10000"/>
                  <a:gd name="connsiteY400" fmla="*/ 8572 h 10000"/>
                  <a:gd name="connsiteX401" fmla="*/ 2803 w 10000"/>
                  <a:gd name="connsiteY401" fmla="*/ 8588 h 10000"/>
                  <a:gd name="connsiteX402" fmla="*/ 2803 w 10000"/>
                  <a:gd name="connsiteY402" fmla="*/ 8591 h 10000"/>
                  <a:gd name="connsiteX403" fmla="*/ 2803 w 10000"/>
                  <a:gd name="connsiteY403" fmla="*/ 8601 h 10000"/>
                  <a:gd name="connsiteX404" fmla="*/ 2809 w 10000"/>
                  <a:gd name="connsiteY404" fmla="*/ 8601 h 10000"/>
                  <a:gd name="connsiteX405" fmla="*/ 2823 w 10000"/>
                  <a:gd name="connsiteY405" fmla="*/ 8598 h 10000"/>
                  <a:gd name="connsiteX406" fmla="*/ 2831 w 10000"/>
                  <a:gd name="connsiteY406" fmla="*/ 8598 h 10000"/>
                  <a:gd name="connsiteX407" fmla="*/ 2839 w 10000"/>
                  <a:gd name="connsiteY407" fmla="*/ 8601 h 10000"/>
                  <a:gd name="connsiteX408" fmla="*/ 2848 w 10000"/>
                  <a:gd name="connsiteY408" fmla="*/ 8598 h 10000"/>
                  <a:gd name="connsiteX409" fmla="*/ 2856 w 10000"/>
                  <a:gd name="connsiteY409" fmla="*/ 8601 h 10000"/>
                  <a:gd name="connsiteX410" fmla="*/ 2859 w 10000"/>
                  <a:gd name="connsiteY410" fmla="*/ 8601 h 10000"/>
                  <a:gd name="connsiteX411" fmla="*/ 2864 w 10000"/>
                  <a:gd name="connsiteY411" fmla="*/ 8598 h 10000"/>
                  <a:gd name="connsiteX412" fmla="*/ 2889 w 10000"/>
                  <a:gd name="connsiteY412" fmla="*/ 8611 h 10000"/>
                  <a:gd name="connsiteX413" fmla="*/ 2906 w 10000"/>
                  <a:gd name="connsiteY413" fmla="*/ 8620 h 10000"/>
                  <a:gd name="connsiteX414" fmla="*/ 2914 w 10000"/>
                  <a:gd name="connsiteY414" fmla="*/ 8627 h 10000"/>
                  <a:gd name="connsiteX415" fmla="*/ 2920 w 10000"/>
                  <a:gd name="connsiteY415" fmla="*/ 8640 h 10000"/>
                  <a:gd name="connsiteX416" fmla="*/ 2922 w 10000"/>
                  <a:gd name="connsiteY416" fmla="*/ 8666 h 10000"/>
                  <a:gd name="connsiteX417" fmla="*/ 2922 w 10000"/>
                  <a:gd name="connsiteY417" fmla="*/ 8692 h 10000"/>
                  <a:gd name="connsiteX418" fmla="*/ 2939 w 10000"/>
                  <a:gd name="connsiteY418" fmla="*/ 8695 h 10000"/>
                  <a:gd name="connsiteX419" fmla="*/ 2953 w 10000"/>
                  <a:gd name="connsiteY419" fmla="*/ 8695 h 10000"/>
                  <a:gd name="connsiteX420" fmla="*/ 2961 w 10000"/>
                  <a:gd name="connsiteY420" fmla="*/ 8695 h 10000"/>
                  <a:gd name="connsiteX421" fmla="*/ 2972 w 10000"/>
                  <a:gd name="connsiteY421" fmla="*/ 8692 h 10000"/>
                  <a:gd name="connsiteX422" fmla="*/ 2981 w 10000"/>
                  <a:gd name="connsiteY422" fmla="*/ 8685 h 10000"/>
                  <a:gd name="connsiteX423" fmla="*/ 2989 w 10000"/>
                  <a:gd name="connsiteY423" fmla="*/ 8685 h 10000"/>
                  <a:gd name="connsiteX424" fmla="*/ 3008 w 10000"/>
                  <a:gd name="connsiteY424" fmla="*/ 8685 h 10000"/>
                  <a:gd name="connsiteX425" fmla="*/ 3028 w 10000"/>
                  <a:gd name="connsiteY425" fmla="*/ 8695 h 10000"/>
                  <a:gd name="connsiteX426" fmla="*/ 3042 w 10000"/>
                  <a:gd name="connsiteY426" fmla="*/ 8695 h 10000"/>
                  <a:gd name="connsiteX427" fmla="*/ 3053 w 10000"/>
                  <a:gd name="connsiteY427" fmla="*/ 8676 h 10000"/>
                  <a:gd name="connsiteX428" fmla="*/ 3061 w 10000"/>
                  <a:gd name="connsiteY428" fmla="*/ 8666 h 10000"/>
                  <a:gd name="connsiteX429" fmla="*/ 3066 w 10000"/>
                  <a:gd name="connsiteY429" fmla="*/ 8656 h 10000"/>
                  <a:gd name="connsiteX430" fmla="*/ 3091 w 10000"/>
                  <a:gd name="connsiteY430" fmla="*/ 8659 h 10000"/>
                  <a:gd name="connsiteX431" fmla="*/ 3105 w 10000"/>
                  <a:gd name="connsiteY431" fmla="*/ 8659 h 10000"/>
                  <a:gd name="connsiteX432" fmla="*/ 3108 w 10000"/>
                  <a:gd name="connsiteY432" fmla="*/ 8650 h 10000"/>
                  <a:gd name="connsiteX433" fmla="*/ 3147 w 10000"/>
                  <a:gd name="connsiteY433" fmla="*/ 8588 h 10000"/>
                  <a:gd name="connsiteX434" fmla="*/ 3150 w 10000"/>
                  <a:gd name="connsiteY434" fmla="*/ 8598 h 10000"/>
                  <a:gd name="connsiteX435" fmla="*/ 3163 w 10000"/>
                  <a:gd name="connsiteY435" fmla="*/ 8601 h 10000"/>
                  <a:gd name="connsiteX436" fmla="*/ 3180 w 10000"/>
                  <a:gd name="connsiteY436" fmla="*/ 8608 h 10000"/>
                  <a:gd name="connsiteX437" fmla="*/ 3188 w 10000"/>
                  <a:gd name="connsiteY437" fmla="*/ 8611 h 10000"/>
                  <a:gd name="connsiteX438" fmla="*/ 3227 w 10000"/>
                  <a:gd name="connsiteY438" fmla="*/ 8620 h 10000"/>
                  <a:gd name="connsiteX439" fmla="*/ 3238 w 10000"/>
                  <a:gd name="connsiteY439" fmla="*/ 8617 h 10000"/>
                  <a:gd name="connsiteX440" fmla="*/ 3247 w 10000"/>
                  <a:gd name="connsiteY440" fmla="*/ 8601 h 10000"/>
                  <a:gd name="connsiteX441" fmla="*/ 3269 w 10000"/>
                  <a:gd name="connsiteY441" fmla="*/ 8611 h 10000"/>
                  <a:gd name="connsiteX442" fmla="*/ 3277 w 10000"/>
                  <a:gd name="connsiteY442" fmla="*/ 8617 h 10000"/>
                  <a:gd name="connsiteX443" fmla="*/ 3285 w 10000"/>
                  <a:gd name="connsiteY443" fmla="*/ 8611 h 10000"/>
                  <a:gd name="connsiteX444" fmla="*/ 3307 w 10000"/>
                  <a:gd name="connsiteY444" fmla="*/ 8611 h 10000"/>
                  <a:gd name="connsiteX445" fmla="*/ 3319 w 10000"/>
                  <a:gd name="connsiteY445" fmla="*/ 8617 h 10000"/>
                  <a:gd name="connsiteX446" fmla="*/ 3324 w 10000"/>
                  <a:gd name="connsiteY446" fmla="*/ 8617 h 10000"/>
                  <a:gd name="connsiteX447" fmla="*/ 3327 w 10000"/>
                  <a:gd name="connsiteY447" fmla="*/ 8620 h 10000"/>
                  <a:gd name="connsiteX448" fmla="*/ 3341 w 10000"/>
                  <a:gd name="connsiteY448" fmla="*/ 8620 h 10000"/>
                  <a:gd name="connsiteX449" fmla="*/ 3357 w 10000"/>
                  <a:gd name="connsiteY449" fmla="*/ 8620 h 10000"/>
                  <a:gd name="connsiteX450" fmla="*/ 3374 w 10000"/>
                  <a:gd name="connsiteY450" fmla="*/ 8620 h 10000"/>
                  <a:gd name="connsiteX451" fmla="*/ 3382 w 10000"/>
                  <a:gd name="connsiteY451" fmla="*/ 8620 h 10000"/>
                  <a:gd name="connsiteX452" fmla="*/ 3399 w 10000"/>
                  <a:gd name="connsiteY452" fmla="*/ 8611 h 10000"/>
                  <a:gd name="connsiteX453" fmla="*/ 3413 w 10000"/>
                  <a:gd name="connsiteY453" fmla="*/ 8601 h 10000"/>
                  <a:gd name="connsiteX454" fmla="*/ 3421 w 10000"/>
                  <a:gd name="connsiteY454" fmla="*/ 8588 h 10000"/>
                  <a:gd name="connsiteX455" fmla="*/ 3421 w 10000"/>
                  <a:gd name="connsiteY455" fmla="*/ 8572 h 10000"/>
                  <a:gd name="connsiteX456" fmla="*/ 3421 w 10000"/>
                  <a:gd name="connsiteY456" fmla="*/ 8552 h 10000"/>
                  <a:gd name="connsiteX457" fmla="*/ 3424 w 10000"/>
                  <a:gd name="connsiteY457" fmla="*/ 8533 h 10000"/>
                  <a:gd name="connsiteX458" fmla="*/ 3432 w 10000"/>
                  <a:gd name="connsiteY458" fmla="*/ 8523 h 10000"/>
                  <a:gd name="connsiteX459" fmla="*/ 3446 w 10000"/>
                  <a:gd name="connsiteY459" fmla="*/ 8523 h 10000"/>
                  <a:gd name="connsiteX460" fmla="*/ 3457 w 10000"/>
                  <a:gd name="connsiteY460" fmla="*/ 8523 h 10000"/>
                  <a:gd name="connsiteX461" fmla="*/ 3476 w 10000"/>
                  <a:gd name="connsiteY461" fmla="*/ 8533 h 10000"/>
                  <a:gd name="connsiteX462" fmla="*/ 3485 w 10000"/>
                  <a:gd name="connsiteY462" fmla="*/ 8536 h 10000"/>
                  <a:gd name="connsiteX463" fmla="*/ 3501 w 10000"/>
                  <a:gd name="connsiteY463" fmla="*/ 8527 h 10000"/>
                  <a:gd name="connsiteX464" fmla="*/ 3504 w 10000"/>
                  <a:gd name="connsiteY464" fmla="*/ 8514 h 10000"/>
                  <a:gd name="connsiteX465" fmla="*/ 3510 w 10000"/>
                  <a:gd name="connsiteY465" fmla="*/ 8497 h 10000"/>
                  <a:gd name="connsiteX466" fmla="*/ 3537 w 10000"/>
                  <a:gd name="connsiteY466" fmla="*/ 8484 h 10000"/>
                  <a:gd name="connsiteX467" fmla="*/ 3562 w 10000"/>
                  <a:gd name="connsiteY467" fmla="*/ 8488 h 10000"/>
                  <a:gd name="connsiteX468" fmla="*/ 3568 w 10000"/>
                  <a:gd name="connsiteY468" fmla="*/ 8484 h 10000"/>
                  <a:gd name="connsiteX469" fmla="*/ 3584 w 10000"/>
                  <a:gd name="connsiteY469" fmla="*/ 8494 h 10000"/>
                  <a:gd name="connsiteX470" fmla="*/ 3593 w 10000"/>
                  <a:gd name="connsiteY470" fmla="*/ 8507 h 10000"/>
                  <a:gd name="connsiteX471" fmla="*/ 3618 w 10000"/>
                  <a:gd name="connsiteY471" fmla="*/ 8497 h 10000"/>
                  <a:gd name="connsiteX472" fmla="*/ 3643 w 10000"/>
                  <a:gd name="connsiteY472" fmla="*/ 8475 h 10000"/>
                  <a:gd name="connsiteX473" fmla="*/ 3657 w 10000"/>
                  <a:gd name="connsiteY473" fmla="*/ 8478 h 10000"/>
                  <a:gd name="connsiteX474" fmla="*/ 3670 w 10000"/>
                  <a:gd name="connsiteY474" fmla="*/ 8475 h 10000"/>
                  <a:gd name="connsiteX475" fmla="*/ 3673 w 10000"/>
                  <a:gd name="connsiteY475" fmla="*/ 8468 h 10000"/>
                  <a:gd name="connsiteX476" fmla="*/ 3681 w 10000"/>
                  <a:gd name="connsiteY476" fmla="*/ 8468 h 10000"/>
                  <a:gd name="connsiteX477" fmla="*/ 3698 w 10000"/>
                  <a:gd name="connsiteY477" fmla="*/ 8478 h 10000"/>
                  <a:gd name="connsiteX478" fmla="*/ 3720 w 10000"/>
                  <a:gd name="connsiteY478" fmla="*/ 8497 h 10000"/>
                  <a:gd name="connsiteX479" fmla="*/ 3715 w 10000"/>
                  <a:gd name="connsiteY479" fmla="*/ 8504 h 10000"/>
                  <a:gd name="connsiteX480" fmla="*/ 3729 w 10000"/>
                  <a:gd name="connsiteY480" fmla="*/ 8514 h 10000"/>
                  <a:gd name="connsiteX481" fmla="*/ 3729 w 10000"/>
                  <a:gd name="connsiteY481" fmla="*/ 8517 h 10000"/>
                  <a:gd name="connsiteX482" fmla="*/ 3740 w 10000"/>
                  <a:gd name="connsiteY482" fmla="*/ 8527 h 10000"/>
                  <a:gd name="connsiteX483" fmla="*/ 3759 w 10000"/>
                  <a:gd name="connsiteY483" fmla="*/ 8517 h 10000"/>
                  <a:gd name="connsiteX484" fmla="*/ 3762 w 10000"/>
                  <a:gd name="connsiteY484" fmla="*/ 8504 h 10000"/>
                  <a:gd name="connsiteX485" fmla="*/ 3770 w 10000"/>
                  <a:gd name="connsiteY485" fmla="*/ 8488 h 10000"/>
                  <a:gd name="connsiteX486" fmla="*/ 3778 w 10000"/>
                  <a:gd name="connsiteY486" fmla="*/ 8484 h 10000"/>
                  <a:gd name="connsiteX487" fmla="*/ 3792 w 10000"/>
                  <a:gd name="connsiteY487" fmla="*/ 8475 h 10000"/>
                  <a:gd name="connsiteX488" fmla="*/ 3803 w 10000"/>
                  <a:gd name="connsiteY488" fmla="*/ 8478 h 10000"/>
                  <a:gd name="connsiteX489" fmla="*/ 3809 w 10000"/>
                  <a:gd name="connsiteY489" fmla="*/ 8475 h 10000"/>
                  <a:gd name="connsiteX490" fmla="*/ 3825 w 10000"/>
                  <a:gd name="connsiteY490" fmla="*/ 8465 h 10000"/>
                  <a:gd name="connsiteX491" fmla="*/ 3834 w 10000"/>
                  <a:gd name="connsiteY491" fmla="*/ 8468 h 10000"/>
                  <a:gd name="connsiteX492" fmla="*/ 3842 w 10000"/>
                  <a:gd name="connsiteY492" fmla="*/ 8478 h 10000"/>
                  <a:gd name="connsiteX493" fmla="*/ 3850 w 10000"/>
                  <a:gd name="connsiteY493" fmla="*/ 8478 h 10000"/>
                  <a:gd name="connsiteX494" fmla="*/ 3859 w 10000"/>
                  <a:gd name="connsiteY494" fmla="*/ 8484 h 10000"/>
                  <a:gd name="connsiteX495" fmla="*/ 3873 w 10000"/>
                  <a:gd name="connsiteY495" fmla="*/ 8494 h 10000"/>
                  <a:gd name="connsiteX496" fmla="*/ 3875 w 10000"/>
                  <a:gd name="connsiteY496" fmla="*/ 8507 h 10000"/>
                  <a:gd name="connsiteX497" fmla="*/ 3881 w 10000"/>
                  <a:gd name="connsiteY497" fmla="*/ 8527 h 10000"/>
                  <a:gd name="connsiteX498" fmla="*/ 3875 w 10000"/>
                  <a:gd name="connsiteY498" fmla="*/ 8546 h 10000"/>
                  <a:gd name="connsiteX499" fmla="*/ 3892 w 10000"/>
                  <a:gd name="connsiteY499" fmla="*/ 8546 h 10000"/>
                  <a:gd name="connsiteX500" fmla="*/ 3900 w 10000"/>
                  <a:gd name="connsiteY500" fmla="*/ 8543 h 10000"/>
                  <a:gd name="connsiteX501" fmla="*/ 3906 w 10000"/>
                  <a:gd name="connsiteY501" fmla="*/ 8543 h 10000"/>
                  <a:gd name="connsiteX502" fmla="*/ 3922 w 10000"/>
                  <a:gd name="connsiteY502" fmla="*/ 8552 h 10000"/>
                  <a:gd name="connsiteX503" fmla="*/ 3939 w 10000"/>
                  <a:gd name="connsiteY503" fmla="*/ 8559 h 10000"/>
                  <a:gd name="connsiteX504" fmla="*/ 3953 w 10000"/>
                  <a:gd name="connsiteY504" fmla="*/ 8572 h 10000"/>
                  <a:gd name="connsiteX505" fmla="*/ 3956 w 10000"/>
                  <a:gd name="connsiteY505" fmla="*/ 8588 h 10000"/>
                  <a:gd name="connsiteX506" fmla="*/ 3956 w 10000"/>
                  <a:gd name="connsiteY506" fmla="*/ 8608 h 10000"/>
                  <a:gd name="connsiteX507" fmla="*/ 3972 w 10000"/>
                  <a:gd name="connsiteY507" fmla="*/ 8608 h 10000"/>
                  <a:gd name="connsiteX508" fmla="*/ 3986 w 10000"/>
                  <a:gd name="connsiteY508" fmla="*/ 8608 h 10000"/>
                  <a:gd name="connsiteX509" fmla="*/ 3997 w 10000"/>
                  <a:gd name="connsiteY509" fmla="*/ 8608 h 10000"/>
                  <a:gd name="connsiteX510" fmla="*/ 4006 w 10000"/>
                  <a:gd name="connsiteY510" fmla="*/ 8608 h 10000"/>
                  <a:gd name="connsiteX511" fmla="*/ 4006 w 10000"/>
                  <a:gd name="connsiteY511" fmla="*/ 8611 h 10000"/>
                  <a:gd name="connsiteX512" fmla="*/ 4011 w 10000"/>
                  <a:gd name="connsiteY512" fmla="*/ 8611 h 10000"/>
                  <a:gd name="connsiteX513" fmla="*/ 4022 w 10000"/>
                  <a:gd name="connsiteY513" fmla="*/ 8620 h 10000"/>
                  <a:gd name="connsiteX514" fmla="*/ 4042 w 10000"/>
                  <a:gd name="connsiteY514" fmla="*/ 8620 h 10000"/>
                  <a:gd name="connsiteX515" fmla="*/ 4050 w 10000"/>
                  <a:gd name="connsiteY515" fmla="*/ 8617 h 10000"/>
                  <a:gd name="connsiteX516" fmla="*/ 4069 w 10000"/>
                  <a:gd name="connsiteY516" fmla="*/ 8620 h 10000"/>
                  <a:gd name="connsiteX517" fmla="*/ 4086 w 10000"/>
                  <a:gd name="connsiteY517" fmla="*/ 8630 h 10000"/>
                  <a:gd name="connsiteX518" fmla="*/ 4108 w 10000"/>
                  <a:gd name="connsiteY518" fmla="*/ 8627 h 10000"/>
                  <a:gd name="connsiteX519" fmla="*/ 4125 w 10000"/>
                  <a:gd name="connsiteY519" fmla="*/ 8620 h 10000"/>
                  <a:gd name="connsiteX520" fmla="*/ 4133 w 10000"/>
                  <a:gd name="connsiteY520" fmla="*/ 8611 h 10000"/>
                  <a:gd name="connsiteX521" fmla="*/ 4139 w 10000"/>
                  <a:gd name="connsiteY521" fmla="*/ 8608 h 10000"/>
                  <a:gd name="connsiteX522" fmla="*/ 4147 w 10000"/>
                  <a:gd name="connsiteY522" fmla="*/ 8601 h 10000"/>
                  <a:gd name="connsiteX523" fmla="*/ 4155 w 10000"/>
                  <a:gd name="connsiteY523" fmla="*/ 8591 h 10000"/>
                  <a:gd name="connsiteX524" fmla="*/ 4166 w 10000"/>
                  <a:gd name="connsiteY524" fmla="*/ 8582 h 10000"/>
                  <a:gd name="connsiteX525" fmla="*/ 4183 w 10000"/>
                  <a:gd name="connsiteY525" fmla="*/ 8569 h 10000"/>
                  <a:gd name="connsiteX526" fmla="*/ 4191 w 10000"/>
                  <a:gd name="connsiteY526" fmla="*/ 8562 h 10000"/>
                  <a:gd name="connsiteX527" fmla="*/ 4208 w 10000"/>
                  <a:gd name="connsiteY527" fmla="*/ 8552 h 10000"/>
                  <a:gd name="connsiteX528" fmla="*/ 4230 w 10000"/>
                  <a:gd name="connsiteY528" fmla="*/ 8552 h 10000"/>
                  <a:gd name="connsiteX529" fmla="*/ 4238 w 10000"/>
                  <a:gd name="connsiteY529" fmla="*/ 8559 h 10000"/>
                  <a:gd name="connsiteX530" fmla="*/ 4247 w 10000"/>
                  <a:gd name="connsiteY530" fmla="*/ 8572 h 10000"/>
                  <a:gd name="connsiteX531" fmla="*/ 4252 w 10000"/>
                  <a:gd name="connsiteY531" fmla="*/ 8578 h 10000"/>
                  <a:gd name="connsiteX532" fmla="*/ 4263 w 10000"/>
                  <a:gd name="connsiteY532" fmla="*/ 8582 h 10000"/>
                  <a:gd name="connsiteX533" fmla="*/ 4277 w 10000"/>
                  <a:gd name="connsiteY533" fmla="*/ 8572 h 10000"/>
                  <a:gd name="connsiteX534" fmla="*/ 4294 w 10000"/>
                  <a:gd name="connsiteY534" fmla="*/ 8559 h 10000"/>
                  <a:gd name="connsiteX535" fmla="*/ 4302 w 10000"/>
                  <a:gd name="connsiteY535" fmla="*/ 8546 h 10000"/>
                  <a:gd name="connsiteX536" fmla="*/ 4310 w 10000"/>
                  <a:gd name="connsiteY536" fmla="*/ 8543 h 10000"/>
                  <a:gd name="connsiteX537" fmla="*/ 4313 w 10000"/>
                  <a:gd name="connsiteY537" fmla="*/ 8543 h 10000"/>
                  <a:gd name="connsiteX538" fmla="*/ 4332 w 10000"/>
                  <a:gd name="connsiteY538" fmla="*/ 8546 h 10000"/>
                  <a:gd name="connsiteX539" fmla="*/ 4335 w 10000"/>
                  <a:gd name="connsiteY539" fmla="*/ 8559 h 10000"/>
                  <a:gd name="connsiteX540" fmla="*/ 4349 w 10000"/>
                  <a:gd name="connsiteY540" fmla="*/ 8588 h 10000"/>
                  <a:gd name="connsiteX541" fmla="*/ 4360 w 10000"/>
                  <a:gd name="connsiteY541" fmla="*/ 8591 h 10000"/>
                  <a:gd name="connsiteX542" fmla="*/ 4366 w 10000"/>
                  <a:gd name="connsiteY542" fmla="*/ 8591 h 10000"/>
                  <a:gd name="connsiteX543" fmla="*/ 4382 w 10000"/>
                  <a:gd name="connsiteY543" fmla="*/ 8598 h 10000"/>
                  <a:gd name="connsiteX544" fmla="*/ 4385 w 10000"/>
                  <a:gd name="connsiteY544" fmla="*/ 8598 h 10000"/>
                  <a:gd name="connsiteX545" fmla="*/ 4402 w 10000"/>
                  <a:gd name="connsiteY545" fmla="*/ 8598 h 10000"/>
                  <a:gd name="connsiteX546" fmla="*/ 4421 w 10000"/>
                  <a:gd name="connsiteY546" fmla="*/ 8591 h 10000"/>
                  <a:gd name="connsiteX547" fmla="*/ 4440 w 10000"/>
                  <a:gd name="connsiteY547" fmla="*/ 8591 h 10000"/>
                  <a:gd name="connsiteX548" fmla="*/ 4449 w 10000"/>
                  <a:gd name="connsiteY548" fmla="*/ 8598 h 10000"/>
                  <a:gd name="connsiteX549" fmla="*/ 4454 w 10000"/>
                  <a:gd name="connsiteY549" fmla="*/ 8617 h 10000"/>
                  <a:gd name="connsiteX550" fmla="*/ 4463 w 10000"/>
                  <a:gd name="connsiteY550" fmla="*/ 8608 h 10000"/>
                  <a:gd name="connsiteX551" fmla="*/ 4474 w 10000"/>
                  <a:gd name="connsiteY551" fmla="*/ 8608 h 10000"/>
                  <a:gd name="connsiteX552" fmla="*/ 4490 w 10000"/>
                  <a:gd name="connsiteY552" fmla="*/ 8617 h 10000"/>
                  <a:gd name="connsiteX553" fmla="*/ 4504 w 10000"/>
                  <a:gd name="connsiteY553" fmla="*/ 8617 h 10000"/>
                  <a:gd name="connsiteX554" fmla="*/ 4518 w 10000"/>
                  <a:gd name="connsiteY554" fmla="*/ 8617 h 10000"/>
                  <a:gd name="connsiteX555" fmla="*/ 4535 w 10000"/>
                  <a:gd name="connsiteY555" fmla="*/ 8611 h 10000"/>
                  <a:gd name="connsiteX556" fmla="*/ 4546 w 10000"/>
                  <a:gd name="connsiteY556" fmla="*/ 8611 h 10000"/>
                  <a:gd name="connsiteX557" fmla="*/ 4562 w 10000"/>
                  <a:gd name="connsiteY557" fmla="*/ 8611 h 10000"/>
                  <a:gd name="connsiteX558" fmla="*/ 4571 w 10000"/>
                  <a:gd name="connsiteY558" fmla="*/ 8611 h 10000"/>
                  <a:gd name="connsiteX559" fmla="*/ 4579 w 10000"/>
                  <a:gd name="connsiteY559" fmla="*/ 8608 h 10000"/>
                  <a:gd name="connsiteX560" fmla="*/ 4584 w 10000"/>
                  <a:gd name="connsiteY560" fmla="*/ 8608 h 10000"/>
                  <a:gd name="connsiteX561" fmla="*/ 4601 w 10000"/>
                  <a:gd name="connsiteY561" fmla="*/ 8617 h 10000"/>
                  <a:gd name="connsiteX562" fmla="*/ 4609 w 10000"/>
                  <a:gd name="connsiteY562" fmla="*/ 8627 h 10000"/>
                  <a:gd name="connsiteX563" fmla="*/ 4618 w 10000"/>
                  <a:gd name="connsiteY563" fmla="*/ 8637 h 10000"/>
                  <a:gd name="connsiteX564" fmla="*/ 4618 w 10000"/>
                  <a:gd name="connsiteY564" fmla="*/ 8646 h 10000"/>
                  <a:gd name="connsiteX565" fmla="*/ 4634 w 10000"/>
                  <a:gd name="connsiteY565" fmla="*/ 8656 h 10000"/>
                  <a:gd name="connsiteX566" fmla="*/ 4640 w 10000"/>
                  <a:gd name="connsiteY566" fmla="*/ 8659 h 10000"/>
                  <a:gd name="connsiteX567" fmla="*/ 4651 w 10000"/>
                  <a:gd name="connsiteY567" fmla="*/ 8666 h 10000"/>
                  <a:gd name="connsiteX568" fmla="*/ 4657 w 10000"/>
                  <a:gd name="connsiteY568" fmla="*/ 8659 h 10000"/>
                  <a:gd name="connsiteX569" fmla="*/ 4668 w 10000"/>
                  <a:gd name="connsiteY569" fmla="*/ 8650 h 10000"/>
                  <a:gd name="connsiteX570" fmla="*/ 4676 w 10000"/>
                  <a:gd name="connsiteY570" fmla="*/ 8650 h 10000"/>
                  <a:gd name="connsiteX571" fmla="*/ 4690 w 10000"/>
                  <a:gd name="connsiteY571" fmla="*/ 8650 h 10000"/>
                  <a:gd name="connsiteX572" fmla="*/ 4698 w 10000"/>
                  <a:gd name="connsiteY572" fmla="*/ 8650 h 10000"/>
                  <a:gd name="connsiteX573" fmla="*/ 4704 w 10000"/>
                  <a:gd name="connsiteY573" fmla="*/ 8650 h 10000"/>
                  <a:gd name="connsiteX574" fmla="*/ 4706 w 10000"/>
                  <a:gd name="connsiteY574" fmla="*/ 8659 h 10000"/>
                  <a:gd name="connsiteX575" fmla="*/ 4706 w 10000"/>
                  <a:gd name="connsiteY575" fmla="*/ 8666 h 10000"/>
                  <a:gd name="connsiteX576" fmla="*/ 4723 w 10000"/>
                  <a:gd name="connsiteY576" fmla="*/ 8682 h 10000"/>
                  <a:gd name="connsiteX577" fmla="*/ 4737 w 10000"/>
                  <a:gd name="connsiteY577" fmla="*/ 8682 h 10000"/>
                  <a:gd name="connsiteX578" fmla="*/ 4745 w 10000"/>
                  <a:gd name="connsiteY578" fmla="*/ 8676 h 10000"/>
                  <a:gd name="connsiteX579" fmla="*/ 4756 w 10000"/>
                  <a:gd name="connsiteY579" fmla="*/ 8666 h 10000"/>
                  <a:gd name="connsiteX580" fmla="*/ 4765 w 10000"/>
                  <a:gd name="connsiteY580" fmla="*/ 8666 h 10000"/>
                  <a:gd name="connsiteX581" fmla="*/ 4765 w 10000"/>
                  <a:gd name="connsiteY581" fmla="*/ 8682 h 10000"/>
                  <a:gd name="connsiteX582" fmla="*/ 4770 w 10000"/>
                  <a:gd name="connsiteY582" fmla="*/ 8701 h 10000"/>
                  <a:gd name="connsiteX583" fmla="*/ 4778 w 10000"/>
                  <a:gd name="connsiteY583" fmla="*/ 8705 h 10000"/>
                  <a:gd name="connsiteX584" fmla="*/ 4795 w 10000"/>
                  <a:gd name="connsiteY584" fmla="*/ 8714 h 10000"/>
                  <a:gd name="connsiteX585" fmla="*/ 4812 w 10000"/>
                  <a:gd name="connsiteY585" fmla="*/ 8714 h 10000"/>
                  <a:gd name="connsiteX586" fmla="*/ 4825 w 10000"/>
                  <a:gd name="connsiteY586" fmla="*/ 8705 h 10000"/>
                  <a:gd name="connsiteX587" fmla="*/ 4825 w 10000"/>
                  <a:gd name="connsiteY587" fmla="*/ 8701 h 10000"/>
                  <a:gd name="connsiteX588" fmla="*/ 4828 w 10000"/>
                  <a:gd name="connsiteY588" fmla="*/ 8701 h 10000"/>
                  <a:gd name="connsiteX589" fmla="*/ 4837 w 10000"/>
                  <a:gd name="connsiteY589" fmla="*/ 8692 h 10000"/>
                  <a:gd name="connsiteX590" fmla="*/ 4842 w 10000"/>
                  <a:gd name="connsiteY590" fmla="*/ 8685 h 10000"/>
                  <a:gd name="connsiteX591" fmla="*/ 4859 w 10000"/>
                  <a:gd name="connsiteY591" fmla="*/ 8692 h 10000"/>
                  <a:gd name="connsiteX592" fmla="*/ 4870 w 10000"/>
                  <a:gd name="connsiteY592" fmla="*/ 8701 h 10000"/>
                  <a:gd name="connsiteX593" fmla="*/ 4878 w 10000"/>
                  <a:gd name="connsiteY593" fmla="*/ 8714 h 10000"/>
                  <a:gd name="connsiteX594" fmla="*/ 4892 w 10000"/>
                  <a:gd name="connsiteY594" fmla="*/ 8724 h 10000"/>
                  <a:gd name="connsiteX595" fmla="*/ 4900 w 10000"/>
                  <a:gd name="connsiteY595" fmla="*/ 8724 h 10000"/>
                  <a:gd name="connsiteX596" fmla="*/ 4906 w 10000"/>
                  <a:gd name="connsiteY596" fmla="*/ 8705 h 10000"/>
                  <a:gd name="connsiteX597" fmla="*/ 4925 w 10000"/>
                  <a:gd name="connsiteY597" fmla="*/ 8724 h 10000"/>
                  <a:gd name="connsiteX598" fmla="*/ 4939 w 10000"/>
                  <a:gd name="connsiteY598" fmla="*/ 8701 h 10000"/>
                  <a:gd name="connsiteX599" fmla="*/ 4950 w 10000"/>
                  <a:gd name="connsiteY599" fmla="*/ 8695 h 10000"/>
                  <a:gd name="connsiteX600" fmla="*/ 4956 w 10000"/>
                  <a:gd name="connsiteY600" fmla="*/ 8692 h 10000"/>
                  <a:gd name="connsiteX601" fmla="*/ 4986 w 10000"/>
                  <a:gd name="connsiteY601" fmla="*/ 8705 h 10000"/>
                  <a:gd name="connsiteX602" fmla="*/ 5003 w 10000"/>
                  <a:gd name="connsiteY602" fmla="*/ 8701 h 10000"/>
                  <a:gd name="connsiteX603" fmla="*/ 5011 w 10000"/>
                  <a:gd name="connsiteY603" fmla="*/ 8692 h 10000"/>
                  <a:gd name="connsiteX604" fmla="*/ 5028 w 10000"/>
                  <a:gd name="connsiteY604" fmla="*/ 8682 h 10000"/>
                  <a:gd name="connsiteX605" fmla="*/ 5030 w 10000"/>
                  <a:gd name="connsiteY605" fmla="*/ 8659 h 10000"/>
                  <a:gd name="connsiteX606" fmla="*/ 5039 w 10000"/>
                  <a:gd name="connsiteY606" fmla="*/ 8656 h 10000"/>
                  <a:gd name="connsiteX607" fmla="*/ 5053 w 10000"/>
                  <a:gd name="connsiteY607" fmla="*/ 8669 h 10000"/>
                  <a:gd name="connsiteX608" fmla="*/ 5061 w 10000"/>
                  <a:gd name="connsiteY608" fmla="*/ 8669 h 10000"/>
                  <a:gd name="connsiteX609" fmla="*/ 5061 w 10000"/>
                  <a:gd name="connsiteY609" fmla="*/ 8676 h 10000"/>
                  <a:gd name="connsiteX610" fmla="*/ 5069 w 10000"/>
                  <a:gd name="connsiteY610" fmla="*/ 8669 h 10000"/>
                  <a:gd name="connsiteX611" fmla="*/ 5083 w 10000"/>
                  <a:gd name="connsiteY611" fmla="*/ 8669 h 10000"/>
                  <a:gd name="connsiteX612" fmla="*/ 5100 w 10000"/>
                  <a:gd name="connsiteY612" fmla="*/ 8669 h 10000"/>
                  <a:gd name="connsiteX613" fmla="*/ 5119 w 10000"/>
                  <a:gd name="connsiteY613" fmla="*/ 8682 h 10000"/>
                  <a:gd name="connsiteX614" fmla="*/ 5136 w 10000"/>
                  <a:gd name="connsiteY614" fmla="*/ 8692 h 10000"/>
                  <a:gd name="connsiteX615" fmla="*/ 5161 w 10000"/>
                  <a:gd name="connsiteY615" fmla="*/ 8701 h 10000"/>
                  <a:gd name="connsiteX616" fmla="*/ 5183 w 10000"/>
                  <a:gd name="connsiteY616" fmla="*/ 8701 h 10000"/>
                  <a:gd name="connsiteX617" fmla="*/ 5199 w 10000"/>
                  <a:gd name="connsiteY617" fmla="*/ 8701 h 10000"/>
                  <a:gd name="connsiteX618" fmla="*/ 5213 w 10000"/>
                  <a:gd name="connsiteY618" fmla="*/ 8705 h 10000"/>
                  <a:gd name="connsiteX619" fmla="*/ 5224 w 10000"/>
                  <a:gd name="connsiteY619" fmla="*/ 8701 h 10000"/>
                  <a:gd name="connsiteX620" fmla="*/ 5230 w 10000"/>
                  <a:gd name="connsiteY620" fmla="*/ 8701 h 10000"/>
                  <a:gd name="connsiteX621" fmla="*/ 5241 w 10000"/>
                  <a:gd name="connsiteY621" fmla="*/ 8676 h 10000"/>
                  <a:gd name="connsiteX622" fmla="*/ 5247 w 10000"/>
                  <a:gd name="connsiteY622" fmla="*/ 8666 h 10000"/>
                  <a:gd name="connsiteX623" fmla="*/ 5249 w 10000"/>
                  <a:gd name="connsiteY623" fmla="*/ 8646 h 10000"/>
                  <a:gd name="connsiteX624" fmla="*/ 5249 w 10000"/>
                  <a:gd name="connsiteY624" fmla="*/ 8650 h 10000"/>
                  <a:gd name="connsiteX625" fmla="*/ 5255 w 10000"/>
                  <a:gd name="connsiteY625" fmla="*/ 8646 h 10000"/>
                  <a:gd name="connsiteX626" fmla="*/ 5271 w 10000"/>
                  <a:gd name="connsiteY626" fmla="*/ 8650 h 10000"/>
                  <a:gd name="connsiteX627" fmla="*/ 5288 w 10000"/>
                  <a:gd name="connsiteY627" fmla="*/ 8666 h 10000"/>
                  <a:gd name="connsiteX628" fmla="*/ 5296 w 10000"/>
                  <a:gd name="connsiteY628" fmla="*/ 8666 h 10000"/>
                  <a:gd name="connsiteX629" fmla="*/ 5310 w 10000"/>
                  <a:gd name="connsiteY629" fmla="*/ 8656 h 10000"/>
                  <a:gd name="connsiteX630" fmla="*/ 5321 w 10000"/>
                  <a:gd name="connsiteY630" fmla="*/ 8650 h 10000"/>
                  <a:gd name="connsiteX631" fmla="*/ 5338 w 10000"/>
                  <a:gd name="connsiteY631" fmla="*/ 8650 h 10000"/>
                  <a:gd name="connsiteX632" fmla="*/ 5360 w 10000"/>
                  <a:gd name="connsiteY632" fmla="*/ 8640 h 10000"/>
                  <a:gd name="connsiteX633" fmla="*/ 5366 w 10000"/>
                  <a:gd name="connsiteY633" fmla="*/ 8637 h 10000"/>
                  <a:gd name="connsiteX634" fmla="*/ 5368 w 10000"/>
                  <a:gd name="connsiteY634" fmla="*/ 8637 h 10000"/>
                  <a:gd name="connsiteX635" fmla="*/ 5382 w 10000"/>
                  <a:gd name="connsiteY635" fmla="*/ 8630 h 10000"/>
                  <a:gd name="connsiteX636" fmla="*/ 5391 w 10000"/>
                  <a:gd name="connsiteY636" fmla="*/ 8630 h 10000"/>
                  <a:gd name="connsiteX637" fmla="*/ 5402 w 10000"/>
                  <a:gd name="connsiteY637" fmla="*/ 8637 h 10000"/>
                  <a:gd name="connsiteX638" fmla="*/ 5418 w 10000"/>
                  <a:gd name="connsiteY638" fmla="*/ 8656 h 10000"/>
                  <a:gd name="connsiteX639" fmla="*/ 5432 w 10000"/>
                  <a:gd name="connsiteY639" fmla="*/ 8666 h 10000"/>
                  <a:gd name="connsiteX640" fmla="*/ 5443 w 10000"/>
                  <a:gd name="connsiteY640" fmla="*/ 8682 h 10000"/>
                  <a:gd name="connsiteX641" fmla="*/ 5457 w 10000"/>
                  <a:gd name="connsiteY641" fmla="*/ 8692 h 10000"/>
                  <a:gd name="connsiteX642" fmla="*/ 5471 w 10000"/>
                  <a:gd name="connsiteY642" fmla="*/ 8705 h 10000"/>
                  <a:gd name="connsiteX643" fmla="*/ 5488 w 10000"/>
                  <a:gd name="connsiteY643" fmla="*/ 8711 h 10000"/>
                  <a:gd name="connsiteX644" fmla="*/ 5490 w 10000"/>
                  <a:gd name="connsiteY644" fmla="*/ 8721 h 10000"/>
                  <a:gd name="connsiteX645" fmla="*/ 5512 w 10000"/>
                  <a:gd name="connsiteY645" fmla="*/ 8724 h 10000"/>
                  <a:gd name="connsiteX646" fmla="*/ 5521 w 10000"/>
                  <a:gd name="connsiteY646" fmla="*/ 8714 h 10000"/>
                  <a:gd name="connsiteX647" fmla="*/ 5524 w 10000"/>
                  <a:gd name="connsiteY647" fmla="*/ 8714 h 10000"/>
                  <a:gd name="connsiteX648" fmla="*/ 5532 w 10000"/>
                  <a:gd name="connsiteY648" fmla="*/ 8721 h 10000"/>
                  <a:gd name="connsiteX649" fmla="*/ 5540 w 10000"/>
                  <a:gd name="connsiteY649" fmla="*/ 8724 h 10000"/>
                  <a:gd name="connsiteX650" fmla="*/ 5562 w 10000"/>
                  <a:gd name="connsiteY650" fmla="*/ 8750 h 10000"/>
                  <a:gd name="connsiteX651" fmla="*/ 5562 w 10000"/>
                  <a:gd name="connsiteY651" fmla="*/ 8760 h 10000"/>
                  <a:gd name="connsiteX652" fmla="*/ 5571 w 10000"/>
                  <a:gd name="connsiteY652" fmla="*/ 8782 h 10000"/>
                  <a:gd name="connsiteX653" fmla="*/ 5579 w 10000"/>
                  <a:gd name="connsiteY653" fmla="*/ 8789 h 10000"/>
                  <a:gd name="connsiteX654" fmla="*/ 5593 w 10000"/>
                  <a:gd name="connsiteY654" fmla="*/ 8789 h 10000"/>
                  <a:gd name="connsiteX655" fmla="*/ 5596 w 10000"/>
                  <a:gd name="connsiteY655" fmla="*/ 8789 h 10000"/>
                  <a:gd name="connsiteX656" fmla="*/ 5626 w 10000"/>
                  <a:gd name="connsiteY656" fmla="*/ 8782 h 10000"/>
                  <a:gd name="connsiteX657" fmla="*/ 5629 w 10000"/>
                  <a:gd name="connsiteY657" fmla="*/ 8782 h 10000"/>
                  <a:gd name="connsiteX658" fmla="*/ 5637 w 10000"/>
                  <a:gd name="connsiteY658" fmla="*/ 8779 h 10000"/>
                  <a:gd name="connsiteX659" fmla="*/ 5648 w 10000"/>
                  <a:gd name="connsiteY659" fmla="*/ 8789 h 10000"/>
                  <a:gd name="connsiteX660" fmla="*/ 5665 w 10000"/>
                  <a:gd name="connsiteY660" fmla="*/ 8795 h 10000"/>
                  <a:gd name="connsiteX661" fmla="*/ 5676 w 10000"/>
                  <a:gd name="connsiteY661" fmla="*/ 8789 h 10000"/>
                  <a:gd name="connsiteX662" fmla="*/ 5684 w 10000"/>
                  <a:gd name="connsiteY662" fmla="*/ 8782 h 10000"/>
                  <a:gd name="connsiteX663" fmla="*/ 5693 w 10000"/>
                  <a:gd name="connsiteY663" fmla="*/ 8789 h 10000"/>
                  <a:gd name="connsiteX664" fmla="*/ 5715 w 10000"/>
                  <a:gd name="connsiteY664" fmla="*/ 8808 h 10000"/>
                  <a:gd name="connsiteX665" fmla="*/ 5731 w 10000"/>
                  <a:gd name="connsiteY665" fmla="*/ 8808 h 10000"/>
                  <a:gd name="connsiteX666" fmla="*/ 5740 w 10000"/>
                  <a:gd name="connsiteY666" fmla="*/ 8808 h 10000"/>
                  <a:gd name="connsiteX667" fmla="*/ 5765 w 10000"/>
                  <a:gd name="connsiteY667" fmla="*/ 8818 h 10000"/>
                  <a:gd name="connsiteX668" fmla="*/ 5781 w 10000"/>
                  <a:gd name="connsiteY668" fmla="*/ 8824 h 10000"/>
                  <a:gd name="connsiteX669" fmla="*/ 5798 w 10000"/>
                  <a:gd name="connsiteY669" fmla="*/ 8834 h 10000"/>
                  <a:gd name="connsiteX670" fmla="*/ 5814 w 10000"/>
                  <a:gd name="connsiteY670" fmla="*/ 8837 h 10000"/>
                  <a:gd name="connsiteX671" fmla="*/ 5831 w 10000"/>
                  <a:gd name="connsiteY671" fmla="*/ 8844 h 10000"/>
                  <a:gd name="connsiteX672" fmla="*/ 5842 w 10000"/>
                  <a:gd name="connsiteY672" fmla="*/ 8847 h 10000"/>
                  <a:gd name="connsiteX673" fmla="*/ 5859 w 10000"/>
                  <a:gd name="connsiteY673" fmla="*/ 8857 h 10000"/>
                  <a:gd name="connsiteX674" fmla="*/ 5870 w 10000"/>
                  <a:gd name="connsiteY674" fmla="*/ 8867 h 10000"/>
                  <a:gd name="connsiteX675" fmla="*/ 5878 w 10000"/>
                  <a:gd name="connsiteY675" fmla="*/ 8873 h 10000"/>
                  <a:gd name="connsiteX676" fmla="*/ 5895 w 10000"/>
                  <a:gd name="connsiteY676" fmla="*/ 8873 h 10000"/>
                  <a:gd name="connsiteX677" fmla="*/ 5911 w 10000"/>
                  <a:gd name="connsiteY677" fmla="*/ 8873 h 10000"/>
                  <a:gd name="connsiteX678" fmla="*/ 5931 w 10000"/>
                  <a:gd name="connsiteY678" fmla="*/ 8873 h 10000"/>
                  <a:gd name="connsiteX679" fmla="*/ 5950 w 10000"/>
                  <a:gd name="connsiteY679" fmla="*/ 8867 h 10000"/>
                  <a:gd name="connsiteX680" fmla="*/ 5967 w 10000"/>
                  <a:gd name="connsiteY680" fmla="*/ 8867 h 10000"/>
                  <a:gd name="connsiteX681" fmla="*/ 5975 w 10000"/>
                  <a:gd name="connsiteY681" fmla="*/ 8873 h 10000"/>
                  <a:gd name="connsiteX682" fmla="*/ 6000 w 10000"/>
                  <a:gd name="connsiteY682" fmla="*/ 8883 h 10000"/>
                  <a:gd name="connsiteX683" fmla="*/ 5997 w 10000"/>
                  <a:gd name="connsiteY683" fmla="*/ 8886 h 10000"/>
                  <a:gd name="connsiteX684" fmla="*/ 5997 w 10000"/>
                  <a:gd name="connsiteY684" fmla="*/ 8896 h 10000"/>
                  <a:gd name="connsiteX685" fmla="*/ 6014 w 10000"/>
                  <a:gd name="connsiteY685" fmla="*/ 8892 h 10000"/>
                  <a:gd name="connsiteX686" fmla="*/ 6028 w 10000"/>
                  <a:gd name="connsiteY686" fmla="*/ 8892 h 10000"/>
                  <a:gd name="connsiteX687" fmla="*/ 6053 w 10000"/>
                  <a:gd name="connsiteY687" fmla="*/ 8886 h 10000"/>
                  <a:gd name="connsiteX688" fmla="*/ 6072 w 10000"/>
                  <a:gd name="connsiteY688" fmla="*/ 8876 h 10000"/>
                  <a:gd name="connsiteX689" fmla="*/ 6089 w 10000"/>
                  <a:gd name="connsiteY689" fmla="*/ 8867 h 10000"/>
                  <a:gd name="connsiteX690" fmla="*/ 6111 w 10000"/>
                  <a:gd name="connsiteY690" fmla="*/ 8857 h 10000"/>
                  <a:gd name="connsiteX691" fmla="*/ 6127 w 10000"/>
                  <a:gd name="connsiteY691" fmla="*/ 8847 h 10000"/>
                  <a:gd name="connsiteX692" fmla="*/ 6152 w 10000"/>
                  <a:gd name="connsiteY692" fmla="*/ 8834 h 10000"/>
                  <a:gd name="connsiteX693" fmla="*/ 6183 w 10000"/>
                  <a:gd name="connsiteY693" fmla="*/ 8828 h 10000"/>
                  <a:gd name="connsiteX694" fmla="*/ 6175 w 10000"/>
                  <a:gd name="connsiteY694" fmla="*/ 8844 h 10000"/>
                  <a:gd name="connsiteX695" fmla="*/ 6169 w 10000"/>
                  <a:gd name="connsiteY695" fmla="*/ 8863 h 10000"/>
                  <a:gd name="connsiteX696" fmla="*/ 6158 w 10000"/>
                  <a:gd name="connsiteY696" fmla="*/ 8886 h 10000"/>
                  <a:gd name="connsiteX697" fmla="*/ 6152 w 10000"/>
                  <a:gd name="connsiteY697" fmla="*/ 8896 h 10000"/>
                  <a:gd name="connsiteX698" fmla="*/ 6150 w 10000"/>
                  <a:gd name="connsiteY698" fmla="*/ 8909 h 10000"/>
                  <a:gd name="connsiteX699" fmla="*/ 6152 w 10000"/>
                  <a:gd name="connsiteY699" fmla="*/ 8938 h 10000"/>
                  <a:gd name="connsiteX700" fmla="*/ 6158 w 10000"/>
                  <a:gd name="connsiteY700" fmla="*/ 8957 h 10000"/>
                  <a:gd name="connsiteX701" fmla="*/ 6161 w 10000"/>
                  <a:gd name="connsiteY701" fmla="*/ 8980 h 10000"/>
                  <a:gd name="connsiteX702" fmla="*/ 6166 w 10000"/>
                  <a:gd name="connsiteY702" fmla="*/ 8999 h 10000"/>
                  <a:gd name="connsiteX703" fmla="*/ 6175 w 10000"/>
                  <a:gd name="connsiteY703" fmla="*/ 9032 h 10000"/>
                  <a:gd name="connsiteX704" fmla="*/ 6183 w 10000"/>
                  <a:gd name="connsiteY704" fmla="*/ 9051 h 10000"/>
                  <a:gd name="connsiteX705" fmla="*/ 6191 w 10000"/>
                  <a:gd name="connsiteY705" fmla="*/ 9064 h 10000"/>
                  <a:gd name="connsiteX706" fmla="*/ 6194 w 10000"/>
                  <a:gd name="connsiteY706" fmla="*/ 9084 h 10000"/>
                  <a:gd name="connsiteX707" fmla="*/ 6208 w 10000"/>
                  <a:gd name="connsiteY707" fmla="*/ 9103 h 10000"/>
                  <a:gd name="connsiteX708" fmla="*/ 6208 w 10000"/>
                  <a:gd name="connsiteY708" fmla="*/ 9113 h 10000"/>
                  <a:gd name="connsiteX709" fmla="*/ 6216 w 10000"/>
                  <a:gd name="connsiteY709" fmla="*/ 9129 h 10000"/>
                  <a:gd name="connsiteX710" fmla="*/ 6230 w 10000"/>
                  <a:gd name="connsiteY710" fmla="*/ 9148 h 10000"/>
                  <a:gd name="connsiteX711" fmla="*/ 6241 w 10000"/>
                  <a:gd name="connsiteY711" fmla="*/ 9165 h 10000"/>
                  <a:gd name="connsiteX712" fmla="*/ 6249 w 10000"/>
                  <a:gd name="connsiteY712" fmla="*/ 9168 h 10000"/>
                  <a:gd name="connsiteX713" fmla="*/ 6266 w 10000"/>
                  <a:gd name="connsiteY713" fmla="*/ 9184 h 10000"/>
                  <a:gd name="connsiteX714" fmla="*/ 6280 w 10000"/>
                  <a:gd name="connsiteY714" fmla="*/ 9184 h 10000"/>
                  <a:gd name="connsiteX715" fmla="*/ 6288 w 10000"/>
                  <a:gd name="connsiteY715" fmla="*/ 9177 h 10000"/>
                  <a:gd name="connsiteX716" fmla="*/ 6299 w 10000"/>
                  <a:gd name="connsiteY716" fmla="*/ 9187 h 10000"/>
                  <a:gd name="connsiteX717" fmla="*/ 6305 w 10000"/>
                  <a:gd name="connsiteY717" fmla="*/ 9197 h 10000"/>
                  <a:gd name="connsiteX718" fmla="*/ 6310 w 10000"/>
                  <a:gd name="connsiteY718" fmla="*/ 9197 h 10000"/>
                  <a:gd name="connsiteX719" fmla="*/ 6321 w 10000"/>
                  <a:gd name="connsiteY719" fmla="*/ 9213 h 10000"/>
                  <a:gd name="connsiteX720" fmla="*/ 6335 w 10000"/>
                  <a:gd name="connsiteY720" fmla="*/ 9223 h 10000"/>
                  <a:gd name="connsiteX721" fmla="*/ 6338 w 10000"/>
                  <a:gd name="connsiteY721" fmla="*/ 9223 h 10000"/>
                  <a:gd name="connsiteX722" fmla="*/ 6355 w 10000"/>
                  <a:gd name="connsiteY722" fmla="*/ 9226 h 10000"/>
                  <a:gd name="connsiteX723" fmla="*/ 6363 w 10000"/>
                  <a:gd name="connsiteY723" fmla="*/ 9236 h 10000"/>
                  <a:gd name="connsiteX724" fmla="*/ 6380 w 10000"/>
                  <a:gd name="connsiteY724" fmla="*/ 9258 h 10000"/>
                  <a:gd name="connsiteX725" fmla="*/ 6393 w 10000"/>
                  <a:gd name="connsiteY725" fmla="*/ 9278 h 10000"/>
                  <a:gd name="connsiteX726" fmla="*/ 6396 w 10000"/>
                  <a:gd name="connsiteY726" fmla="*/ 9288 h 10000"/>
                  <a:gd name="connsiteX727" fmla="*/ 6407 w 10000"/>
                  <a:gd name="connsiteY727" fmla="*/ 9297 h 10000"/>
                  <a:gd name="connsiteX728" fmla="*/ 6410 w 10000"/>
                  <a:gd name="connsiteY728" fmla="*/ 9307 h 10000"/>
                  <a:gd name="connsiteX729" fmla="*/ 6416 w 10000"/>
                  <a:gd name="connsiteY729" fmla="*/ 9317 h 10000"/>
                  <a:gd name="connsiteX730" fmla="*/ 6424 w 10000"/>
                  <a:gd name="connsiteY730" fmla="*/ 9326 h 10000"/>
                  <a:gd name="connsiteX731" fmla="*/ 6435 w 10000"/>
                  <a:gd name="connsiteY731" fmla="*/ 9336 h 10000"/>
                  <a:gd name="connsiteX732" fmla="*/ 6443 w 10000"/>
                  <a:gd name="connsiteY732" fmla="*/ 9346 h 10000"/>
                  <a:gd name="connsiteX733" fmla="*/ 6449 w 10000"/>
                  <a:gd name="connsiteY733" fmla="*/ 9362 h 10000"/>
                  <a:gd name="connsiteX734" fmla="*/ 6452 w 10000"/>
                  <a:gd name="connsiteY734" fmla="*/ 9372 h 10000"/>
                  <a:gd name="connsiteX735" fmla="*/ 6449 w 10000"/>
                  <a:gd name="connsiteY735" fmla="*/ 9381 h 10000"/>
                  <a:gd name="connsiteX736" fmla="*/ 6465 w 10000"/>
                  <a:gd name="connsiteY736" fmla="*/ 9394 h 10000"/>
                  <a:gd name="connsiteX737" fmla="*/ 6468 w 10000"/>
                  <a:gd name="connsiteY737" fmla="*/ 9420 h 10000"/>
                  <a:gd name="connsiteX738" fmla="*/ 6493 w 10000"/>
                  <a:gd name="connsiteY738" fmla="*/ 9430 h 10000"/>
                  <a:gd name="connsiteX739" fmla="*/ 6507 w 10000"/>
                  <a:gd name="connsiteY739" fmla="*/ 9440 h 10000"/>
                  <a:gd name="connsiteX740" fmla="*/ 6524 w 10000"/>
                  <a:gd name="connsiteY740" fmla="*/ 9459 h 10000"/>
                  <a:gd name="connsiteX741" fmla="*/ 6532 w 10000"/>
                  <a:gd name="connsiteY741" fmla="*/ 9485 h 10000"/>
                  <a:gd name="connsiteX742" fmla="*/ 6537 w 10000"/>
                  <a:gd name="connsiteY742" fmla="*/ 9498 h 10000"/>
                  <a:gd name="connsiteX743" fmla="*/ 6571 w 10000"/>
                  <a:gd name="connsiteY743" fmla="*/ 9508 h 10000"/>
                  <a:gd name="connsiteX744" fmla="*/ 6596 w 10000"/>
                  <a:gd name="connsiteY744" fmla="*/ 9508 h 10000"/>
                  <a:gd name="connsiteX745" fmla="*/ 6637 w 10000"/>
                  <a:gd name="connsiteY745" fmla="*/ 9517 h 10000"/>
                  <a:gd name="connsiteX746" fmla="*/ 6662 w 10000"/>
                  <a:gd name="connsiteY746" fmla="*/ 9524 h 10000"/>
                  <a:gd name="connsiteX747" fmla="*/ 6679 w 10000"/>
                  <a:gd name="connsiteY747" fmla="*/ 9517 h 10000"/>
                  <a:gd name="connsiteX748" fmla="*/ 6679 w 10000"/>
                  <a:gd name="connsiteY748" fmla="*/ 9505 h 10000"/>
                  <a:gd name="connsiteX749" fmla="*/ 6690 w 10000"/>
                  <a:gd name="connsiteY749" fmla="*/ 9485 h 10000"/>
                  <a:gd name="connsiteX750" fmla="*/ 6693 w 10000"/>
                  <a:gd name="connsiteY750" fmla="*/ 9479 h 10000"/>
                  <a:gd name="connsiteX751" fmla="*/ 6706 w 10000"/>
                  <a:gd name="connsiteY751" fmla="*/ 9469 h 10000"/>
                  <a:gd name="connsiteX752" fmla="*/ 6709 w 10000"/>
                  <a:gd name="connsiteY752" fmla="*/ 9462 h 10000"/>
                  <a:gd name="connsiteX753" fmla="*/ 6717 w 10000"/>
                  <a:gd name="connsiteY753" fmla="*/ 9459 h 10000"/>
                  <a:gd name="connsiteX754" fmla="*/ 6726 w 10000"/>
                  <a:gd name="connsiteY754" fmla="*/ 9459 h 10000"/>
                  <a:gd name="connsiteX755" fmla="*/ 6742 w 10000"/>
                  <a:gd name="connsiteY755" fmla="*/ 9462 h 10000"/>
                  <a:gd name="connsiteX756" fmla="*/ 6759 w 10000"/>
                  <a:gd name="connsiteY756" fmla="*/ 9479 h 10000"/>
                  <a:gd name="connsiteX757" fmla="*/ 6781 w 10000"/>
                  <a:gd name="connsiteY757" fmla="*/ 9485 h 10000"/>
                  <a:gd name="connsiteX758" fmla="*/ 6795 w 10000"/>
                  <a:gd name="connsiteY758" fmla="*/ 9485 h 10000"/>
                  <a:gd name="connsiteX759" fmla="*/ 6803 w 10000"/>
                  <a:gd name="connsiteY759" fmla="*/ 9498 h 10000"/>
                  <a:gd name="connsiteX760" fmla="*/ 6806 w 10000"/>
                  <a:gd name="connsiteY760" fmla="*/ 9508 h 10000"/>
                  <a:gd name="connsiteX761" fmla="*/ 6823 w 10000"/>
                  <a:gd name="connsiteY761" fmla="*/ 9514 h 10000"/>
                  <a:gd name="connsiteX762" fmla="*/ 6831 w 10000"/>
                  <a:gd name="connsiteY762" fmla="*/ 9514 h 10000"/>
                  <a:gd name="connsiteX763" fmla="*/ 6848 w 10000"/>
                  <a:gd name="connsiteY763" fmla="*/ 9514 h 10000"/>
                  <a:gd name="connsiteX764" fmla="*/ 6856 w 10000"/>
                  <a:gd name="connsiteY764" fmla="*/ 9517 h 10000"/>
                  <a:gd name="connsiteX765" fmla="*/ 6878 w 10000"/>
                  <a:gd name="connsiteY765" fmla="*/ 9524 h 10000"/>
                  <a:gd name="connsiteX766" fmla="*/ 6895 w 10000"/>
                  <a:gd name="connsiteY766" fmla="*/ 9524 h 10000"/>
                  <a:gd name="connsiteX767" fmla="*/ 6917 w 10000"/>
                  <a:gd name="connsiteY767" fmla="*/ 9527 h 10000"/>
                  <a:gd name="connsiteX768" fmla="*/ 6934 w 10000"/>
                  <a:gd name="connsiteY768" fmla="*/ 9534 h 10000"/>
                  <a:gd name="connsiteX769" fmla="*/ 6961 w 10000"/>
                  <a:gd name="connsiteY769" fmla="*/ 9543 h 10000"/>
                  <a:gd name="connsiteX770" fmla="*/ 6989 w 10000"/>
                  <a:gd name="connsiteY770" fmla="*/ 9547 h 10000"/>
                  <a:gd name="connsiteX771" fmla="*/ 7014 w 10000"/>
                  <a:gd name="connsiteY771" fmla="*/ 9543 h 10000"/>
                  <a:gd name="connsiteX772" fmla="*/ 7033 w 10000"/>
                  <a:gd name="connsiteY772" fmla="*/ 9543 h 10000"/>
                  <a:gd name="connsiteX773" fmla="*/ 7042 w 10000"/>
                  <a:gd name="connsiteY773" fmla="*/ 9547 h 10000"/>
                  <a:gd name="connsiteX774" fmla="*/ 7069 w 10000"/>
                  <a:gd name="connsiteY774" fmla="*/ 9647 h 10000"/>
                  <a:gd name="connsiteX775" fmla="*/ 7122 w 10000"/>
                  <a:gd name="connsiteY775" fmla="*/ 9734 h 10000"/>
                  <a:gd name="connsiteX776" fmla="*/ 7147 w 10000"/>
                  <a:gd name="connsiteY776" fmla="*/ 9744 h 10000"/>
                  <a:gd name="connsiteX777" fmla="*/ 7169 w 10000"/>
                  <a:gd name="connsiteY777" fmla="*/ 9741 h 10000"/>
                  <a:gd name="connsiteX778" fmla="*/ 7177 w 10000"/>
                  <a:gd name="connsiteY778" fmla="*/ 9744 h 10000"/>
                  <a:gd name="connsiteX779" fmla="*/ 7186 w 10000"/>
                  <a:gd name="connsiteY779" fmla="*/ 9754 h 10000"/>
                  <a:gd name="connsiteX780" fmla="*/ 7191 w 10000"/>
                  <a:gd name="connsiteY780" fmla="*/ 9773 h 10000"/>
                  <a:gd name="connsiteX781" fmla="*/ 7208 w 10000"/>
                  <a:gd name="connsiteY781" fmla="*/ 9783 h 10000"/>
                  <a:gd name="connsiteX782" fmla="*/ 7219 w 10000"/>
                  <a:gd name="connsiteY782" fmla="*/ 9793 h 10000"/>
                  <a:gd name="connsiteX783" fmla="*/ 7235 w 10000"/>
                  <a:gd name="connsiteY783" fmla="*/ 9802 h 10000"/>
                  <a:gd name="connsiteX784" fmla="*/ 7249 w 10000"/>
                  <a:gd name="connsiteY784" fmla="*/ 9819 h 10000"/>
                  <a:gd name="connsiteX785" fmla="*/ 7255 w 10000"/>
                  <a:gd name="connsiteY785" fmla="*/ 9835 h 10000"/>
                  <a:gd name="connsiteX786" fmla="*/ 7255 w 10000"/>
                  <a:gd name="connsiteY786" fmla="*/ 9848 h 10000"/>
                  <a:gd name="connsiteX787" fmla="*/ 7249 w 10000"/>
                  <a:gd name="connsiteY787" fmla="*/ 9848 h 10000"/>
                  <a:gd name="connsiteX788" fmla="*/ 7244 w 10000"/>
                  <a:gd name="connsiteY788" fmla="*/ 9858 h 10000"/>
                  <a:gd name="connsiteX789" fmla="*/ 7235 w 10000"/>
                  <a:gd name="connsiteY789" fmla="*/ 9883 h 10000"/>
                  <a:gd name="connsiteX790" fmla="*/ 7244 w 10000"/>
                  <a:gd name="connsiteY790" fmla="*/ 9903 h 10000"/>
                  <a:gd name="connsiteX791" fmla="*/ 7258 w 10000"/>
                  <a:gd name="connsiteY791" fmla="*/ 9926 h 10000"/>
                  <a:gd name="connsiteX792" fmla="*/ 7263 w 10000"/>
                  <a:gd name="connsiteY792" fmla="*/ 9948 h 10000"/>
                  <a:gd name="connsiteX793" fmla="*/ 7274 w 10000"/>
                  <a:gd name="connsiteY793" fmla="*/ 9968 h 10000"/>
                  <a:gd name="connsiteX794" fmla="*/ 7283 w 10000"/>
                  <a:gd name="connsiteY794" fmla="*/ 9987 h 10000"/>
                  <a:gd name="connsiteX795" fmla="*/ 7291 w 10000"/>
                  <a:gd name="connsiteY795" fmla="*/ 10000 h 10000"/>
                  <a:gd name="connsiteX796" fmla="*/ 7305 w 10000"/>
                  <a:gd name="connsiteY796" fmla="*/ 9997 h 10000"/>
                  <a:gd name="connsiteX797" fmla="*/ 7313 w 10000"/>
                  <a:gd name="connsiteY797" fmla="*/ 9977 h 10000"/>
                  <a:gd name="connsiteX798" fmla="*/ 7324 w 10000"/>
                  <a:gd name="connsiteY798" fmla="*/ 9968 h 10000"/>
                  <a:gd name="connsiteX799" fmla="*/ 7341 w 10000"/>
                  <a:gd name="connsiteY799" fmla="*/ 9971 h 10000"/>
                  <a:gd name="connsiteX800" fmla="*/ 7368 w 10000"/>
                  <a:gd name="connsiteY800" fmla="*/ 9987 h 10000"/>
                  <a:gd name="connsiteX801" fmla="*/ 7380 w 10000"/>
                  <a:gd name="connsiteY801" fmla="*/ 9990 h 10000"/>
                  <a:gd name="connsiteX802" fmla="*/ 7393 w 10000"/>
                  <a:gd name="connsiteY802" fmla="*/ 9981 h 10000"/>
                  <a:gd name="connsiteX803" fmla="*/ 7404 w 10000"/>
                  <a:gd name="connsiteY803" fmla="*/ 9968 h 10000"/>
                  <a:gd name="connsiteX804" fmla="*/ 7418 w 10000"/>
                  <a:gd name="connsiteY804" fmla="*/ 9948 h 10000"/>
                  <a:gd name="connsiteX805" fmla="*/ 7427 w 10000"/>
                  <a:gd name="connsiteY805" fmla="*/ 9922 h 10000"/>
                  <a:gd name="connsiteX806" fmla="*/ 7427 w 10000"/>
                  <a:gd name="connsiteY806" fmla="*/ 9906 h 10000"/>
                  <a:gd name="connsiteX807" fmla="*/ 7404 w 10000"/>
                  <a:gd name="connsiteY807" fmla="*/ 9877 h 10000"/>
                  <a:gd name="connsiteX808" fmla="*/ 7388 w 10000"/>
                  <a:gd name="connsiteY808" fmla="*/ 9854 h 10000"/>
                  <a:gd name="connsiteX809" fmla="*/ 7385 w 10000"/>
                  <a:gd name="connsiteY809" fmla="*/ 9845 h 10000"/>
                  <a:gd name="connsiteX810" fmla="*/ 7385 w 10000"/>
                  <a:gd name="connsiteY810" fmla="*/ 9825 h 10000"/>
                  <a:gd name="connsiteX811" fmla="*/ 7385 w 10000"/>
                  <a:gd name="connsiteY811" fmla="*/ 9819 h 10000"/>
                  <a:gd name="connsiteX812" fmla="*/ 7393 w 10000"/>
                  <a:gd name="connsiteY812" fmla="*/ 9809 h 10000"/>
                  <a:gd name="connsiteX813" fmla="*/ 7404 w 10000"/>
                  <a:gd name="connsiteY813" fmla="*/ 9793 h 10000"/>
                  <a:gd name="connsiteX814" fmla="*/ 7413 w 10000"/>
                  <a:gd name="connsiteY814" fmla="*/ 9783 h 10000"/>
                  <a:gd name="connsiteX815" fmla="*/ 7404 w 10000"/>
                  <a:gd name="connsiteY815" fmla="*/ 9770 h 10000"/>
                  <a:gd name="connsiteX816" fmla="*/ 7388 w 10000"/>
                  <a:gd name="connsiteY816" fmla="*/ 9760 h 10000"/>
                  <a:gd name="connsiteX817" fmla="*/ 7371 w 10000"/>
                  <a:gd name="connsiteY817" fmla="*/ 9744 h 10000"/>
                  <a:gd name="connsiteX818" fmla="*/ 7363 w 10000"/>
                  <a:gd name="connsiteY818" fmla="*/ 9731 h 10000"/>
                  <a:gd name="connsiteX819" fmla="*/ 7355 w 10000"/>
                  <a:gd name="connsiteY819" fmla="*/ 9715 h 10000"/>
                  <a:gd name="connsiteX820" fmla="*/ 7360 w 10000"/>
                  <a:gd name="connsiteY820" fmla="*/ 9686 h 10000"/>
                  <a:gd name="connsiteX821" fmla="*/ 7363 w 10000"/>
                  <a:gd name="connsiteY821" fmla="*/ 9657 h 10000"/>
                  <a:gd name="connsiteX822" fmla="*/ 7360 w 10000"/>
                  <a:gd name="connsiteY822" fmla="*/ 9631 h 10000"/>
                  <a:gd name="connsiteX823" fmla="*/ 7346 w 10000"/>
                  <a:gd name="connsiteY823" fmla="*/ 9611 h 10000"/>
                  <a:gd name="connsiteX824" fmla="*/ 7332 w 10000"/>
                  <a:gd name="connsiteY824" fmla="*/ 9585 h 10000"/>
                  <a:gd name="connsiteX825" fmla="*/ 7324 w 10000"/>
                  <a:gd name="connsiteY825" fmla="*/ 9573 h 10000"/>
                  <a:gd name="connsiteX826" fmla="*/ 7324 w 10000"/>
                  <a:gd name="connsiteY826" fmla="*/ 9553 h 10000"/>
                  <a:gd name="connsiteX827" fmla="*/ 7324 w 10000"/>
                  <a:gd name="connsiteY827" fmla="*/ 9543 h 10000"/>
                  <a:gd name="connsiteX828" fmla="*/ 7324 w 10000"/>
                  <a:gd name="connsiteY828" fmla="*/ 9517 h 10000"/>
                  <a:gd name="connsiteX829" fmla="*/ 7324 w 10000"/>
                  <a:gd name="connsiteY829" fmla="*/ 9498 h 10000"/>
                  <a:gd name="connsiteX830" fmla="*/ 7332 w 10000"/>
                  <a:gd name="connsiteY830" fmla="*/ 9479 h 10000"/>
                  <a:gd name="connsiteX831" fmla="*/ 7341 w 10000"/>
                  <a:gd name="connsiteY831" fmla="*/ 9462 h 10000"/>
                  <a:gd name="connsiteX832" fmla="*/ 7352 w 10000"/>
                  <a:gd name="connsiteY832" fmla="*/ 9459 h 10000"/>
                  <a:gd name="connsiteX833" fmla="*/ 7360 w 10000"/>
                  <a:gd name="connsiteY833" fmla="*/ 9443 h 10000"/>
                  <a:gd name="connsiteX834" fmla="*/ 7363 w 10000"/>
                  <a:gd name="connsiteY834" fmla="*/ 9433 h 10000"/>
                  <a:gd name="connsiteX835" fmla="*/ 7377 w 10000"/>
                  <a:gd name="connsiteY835" fmla="*/ 9433 h 10000"/>
                  <a:gd name="connsiteX836" fmla="*/ 7388 w 10000"/>
                  <a:gd name="connsiteY836" fmla="*/ 9430 h 10000"/>
                  <a:gd name="connsiteX837" fmla="*/ 7396 w 10000"/>
                  <a:gd name="connsiteY837" fmla="*/ 9430 h 10000"/>
                  <a:gd name="connsiteX838" fmla="*/ 7402 w 10000"/>
                  <a:gd name="connsiteY838" fmla="*/ 9424 h 10000"/>
                  <a:gd name="connsiteX839" fmla="*/ 7396 w 10000"/>
                  <a:gd name="connsiteY839" fmla="*/ 9414 h 10000"/>
                  <a:gd name="connsiteX840" fmla="*/ 7388 w 10000"/>
                  <a:gd name="connsiteY840" fmla="*/ 9401 h 10000"/>
                  <a:gd name="connsiteX841" fmla="*/ 7371 w 10000"/>
                  <a:gd name="connsiteY841" fmla="*/ 9391 h 10000"/>
                  <a:gd name="connsiteX842" fmla="*/ 7355 w 10000"/>
                  <a:gd name="connsiteY842" fmla="*/ 9375 h 10000"/>
                  <a:gd name="connsiteX843" fmla="*/ 7332 w 10000"/>
                  <a:gd name="connsiteY843" fmla="*/ 9356 h 10000"/>
                  <a:gd name="connsiteX844" fmla="*/ 7313 w 10000"/>
                  <a:gd name="connsiteY844" fmla="*/ 9330 h 10000"/>
                  <a:gd name="connsiteX845" fmla="*/ 7307 w 10000"/>
                  <a:gd name="connsiteY845" fmla="*/ 9310 h 10000"/>
                  <a:gd name="connsiteX846" fmla="*/ 7305 w 10000"/>
                  <a:gd name="connsiteY846" fmla="*/ 9291 h 10000"/>
                  <a:gd name="connsiteX847" fmla="*/ 7305 w 10000"/>
                  <a:gd name="connsiteY847" fmla="*/ 9278 h 10000"/>
                  <a:gd name="connsiteX848" fmla="*/ 7296 w 10000"/>
                  <a:gd name="connsiteY848" fmla="*/ 9268 h 10000"/>
                  <a:gd name="connsiteX849" fmla="*/ 7296 w 10000"/>
                  <a:gd name="connsiteY849" fmla="*/ 9249 h 10000"/>
                  <a:gd name="connsiteX850" fmla="*/ 7291 w 10000"/>
                  <a:gd name="connsiteY850" fmla="*/ 9226 h 10000"/>
                  <a:gd name="connsiteX851" fmla="*/ 7283 w 10000"/>
                  <a:gd name="connsiteY851" fmla="*/ 9213 h 10000"/>
                  <a:gd name="connsiteX852" fmla="*/ 7274 w 10000"/>
                  <a:gd name="connsiteY852" fmla="*/ 9194 h 10000"/>
                  <a:gd name="connsiteX853" fmla="*/ 7274 w 10000"/>
                  <a:gd name="connsiteY853" fmla="*/ 9174 h 10000"/>
                  <a:gd name="connsiteX854" fmla="*/ 7280 w 10000"/>
                  <a:gd name="connsiteY854" fmla="*/ 9148 h 10000"/>
                  <a:gd name="connsiteX855" fmla="*/ 7283 w 10000"/>
                  <a:gd name="connsiteY855" fmla="*/ 9119 h 10000"/>
                  <a:gd name="connsiteX856" fmla="*/ 7291 w 10000"/>
                  <a:gd name="connsiteY856" fmla="*/ 9100 h 10000"/>
                  <a:gd name="connsiteX857" fmla="*/ 7307 w 10000"/>
                  <a:gd name="connsiteY857" fmla="*/ 9080 h 10000"/>
                  <a:gd name="connsiteX858" fmla="*/ 7324 w 10000"/>
                  <a:gd name="connsiteY858" fmla="*/ 9054 h 10000"/>
                  <a:gd name="connsiteX859" fmla="*/ 7341 w 10000"/>
                  <a:gd name="connsiteY859" fmla="*/ 9054 h 10000"/>
                  <a:gd name="connsiteX860" fmla="*/ 7352 w 10000"/>
                  <a:gd name="connsiteY860" fmla="*/ 9054 h 10000"/>
                  <a:gd name="connsiteX861" fmla="*/ 7346 w 10000"/>
                  <a:gd name="connsiteY861" fmla="*/ 9032 h 10000"/>
                  <a:gd name="connsiteX862" fmla="*/ 7341 w 10000"/>
                  <a:gd name="connsiteY862" fmla="*/ 9022 h 10000"/>
                  <a:gd name="connsiteX863" fmla="*/ 7352 w 10000"/>
                  <a:gd name="connsiteY863" fmla="*/ 8999 h 10000"/>
                  <a:gd name="connsiteX864" fmla="*/ 7360 w 10000"/>
                  <a:gd name="connsiteY864" fmla="*/ 8967 h 10000"/>
                  <a:gd name="connsiteX865" fmla="*/ 7368 w 10000"/>
                  <a:gd name="connsiteY865" fmla="*/ 8922 h 10000"/>
                  <a:gd name="connsiteX866" fmla="*/ 7377 w 10000"/>
                  <a:gd name="connsiteY866" fmla="*/ 8896 h 10000"/>
                  <a:gd name="connsiteX867" fmla="*/ 7380 w 10000"/>
                  <a:gd name="connsiteY867" fmla="*/ 8867 h 10000"/>
                  <a:gd name="connsiteX868" fmla="*/ 7402 w 10000"/>
                  <a:gd name="connsiteY868" fmla="*/ 8824 h 10000"/>
                  <a:gd name="connsiteX869" fmla="*/ 7402 w 10000"/>
                  <a:gd name="connsiteY869" fmla="*/ 8808 h 10000"/>
                  <a:gd name="connsiteX870" fmla="*/ 7393 w 10000"/>
                  <a:gd name="connsiteY870" fmla="*/ 8795 h 10000"/>
                  <a:gd name="connsiteX871" fmla="*/ 7388 w 10000"/>
                  <a:gd name="connsiteY871" fmla="*/ 8799 h 10000"/>
                  <a:gd name="connsiteX872" fmla="*/ 7396 w 10000"/>
                  <a:gd name="connsiteY872" fmla="*/ 8789 h 10000"/>
                  <a:gd name="connsiteX873" fmla="*/ 7404 w 10000"/>
                  <a:gd name="connsiteY873" fmla="*/ 8789 h 10000"/>
                  <a:gd name="connsiteX874" fmla="*/ 7421 w 10000"/>
                  <a:gd name="connsiteY874" fmla="*/ 8769 h 10000"/>
                  <a:gd name="connsiteX875" fmla="*/ 7443 w 10000"/>
                  <a:gd name="connsiteY875" fmla="*/ 8763 h 10000"/>
                  <a:gd name="connsiteX876" fmla="*/ 7452 w 10000"/>
                  <a:gd name="connsiteY876" fmla="*/ 8769 h 10000"/>
                  <a:gd name="connsiteX877" fmla="*/ 7468 w 10000"/>
                  <a:gd name="connsiteY877" fmla="*/ 8769 h 10000"/>
                  <a:gd name="connsiteX878" fmla="*/ 7499 w 10000"/>
                  <a:gd name="connsiteY878" fmla="*/ 8763 h 10000"/>
                  <a:gd name="connsiteX879" fmla="*/ 7526 w 10000"/>
                  <a:gd name="connsiteY879" fmla="*/ 8763 h 10000"/>
                  <a:gd name="connsiteX880" fmla="*/ 7532 w 10000"/>
                  <a:gd name="connsiteY880" fmla="*/ 8763 h 10000"/>
                  <a:gd name="connsiteX881" fmla="*/ 7554 w 10000"/>
                  <a:gd name="connsiteY881" fmla="*/ 8744 h 10000"/>
                  <a:gd name="connsiteX882" fmla="*/ 7571 w 10000"/>
                  <a:gd name="connsiteY882" fmla="*/ 8731 h 10000"/>
                  <a:gd name="connsiteX883" fmla="*/ 7587 w 10000"/>
                  <a:gd name="connsiteY883" fmla="*/ 8711 h 10000"/>
                  <a:gd name="connsiteX884" fmla="*/ 7607 w 10000"/>
                  <a:gd name="connsiteY884" fmla="*/ 8711 h 10000"/>
                  <a:gd name="connsiteX885" fmla="*/ 7634 w 10000"/>
                  <a:gd name="connsiteY885" fmla="*/ 8705 h 10000"/>
                  <a:gd name="connsiteX886" fmla="*/ 7643 w 10000"/>
                  <a:gd name="connsiteY886" fmla="*/ 8682 h 10000"/>
                  <a:gd name="connsiteX887" fmla="*/ 7654 w 10000"/>
                  <a:gd name="connsiteY887" fmla="*/ 8666 h 10000"/>
                  <a:gd name="connsiteX888" fmla="*/ 7668 w 10000"/>
                  <a:gd name="connsiteY888" fmla="*/ 8666 h 10000"/>
                  <a:gd name="connsiteX889" fmla="*/ 7676 w 10000"/>
                  <a:gd name="connsiteY889" fmla="*/ 8682 h 10000"/>
                  <a:gd name="connsiteX890" fmla="*/ 7704 w 10000"/>
                  <a:gd name="connsiteY890" fmla="*/ 8669 h 10000"/>
                  <a:gd name="connsiteX891" fmla="*/ 7712 w 10000"/>
                  <a:gd name="connsiteY891" fmla="*/ 8669 h 10000"/>
                  <a:gd name="connsiteX892" fmla="*/ 7720 w 10000"/>
                  <a:gd name="connsiteY892" fmla="*/ 8669 h 10000"/>
                  <a:gd name="connsiteX893" fmla="*/ 7726 w 10000"/>
                  <a:gd name="connsiteY893" fmla="*/ 8656 h 10000"/>
                  <a:gd name="connsiteX894" fmla="*/ 7734 w 10000"/>
                  <a:gd name="connsiteY894" fmla="*/ 8650 h 10000"/>
                  <a:gd name="connsiteX895" fmla="*/ 7742 w 10000"/>
                  <a:gd name="connsiteY895" fmla="*/ 8650 h 10000"/>
                  <a:gd name="connsiteX896" fmla="*/ 7759 w 10000"/>
                  <a:gd name="connsiteY896" fmla="*/ 8650 h 10000"/>
                  <a:gd name="connsiteX897" fmla="*/ 7756 w 10000"/>
                  <a:gd name="connsiteY897" fmla="*/ 8630 h 10000"/>
                  <a:gd name="connsiteX898" fmla="*/ 7751 w 10000"/>
                  <a:gd name="connsiteY898" fmla="*/ 8627 h 10000"/>
                  <a:gd name="connsiteX899" fmla="*/ 7742 w 10000"/>
                  <a:gd name="connsiteY899" fmla="*/ 8620 h 10000"/>
                  <a:gd name="connsiteX900" fmla="*/ 7734 w 10000"/>
                  <a:gd name="connsiteY900" fmla="*/ 8591 h 10000"/>
                  <a:gd name="connsiteX901" fmla="*/ 7709 w 10000"/>
                  <a:gd name="connsiteY901" fmla="*/ 8582 h 10000"/>
                  <a:gd name="connsiteX902" fmla="*/ 7695 w 10000"/>
                  <a:gd name="connsiteY902" fmla="*/ 8578 h 10000"/>
                  <a:gd name="connsiteX903" fmla="*/ 7668 w 10000"/>
                  <a:gd name="connsiteY903" fmla="*/ 8562 h 10000"/>
                  <a:gd name="connsiteX904" fmla="*/ 7645 w 10000"/>
                  <a:gd name="connsiteY904" fmla="*/ 8552 h 10000"/>
                  <a:gd name="connsiteX905" fmla="*/ 7615 w 10000"/>
                  <a:gd name="connsiteY905" fmla="*/ 8543 h 10000"/>
                  <a:gd name="connsiteX906" fmla="*/ 7596 w 10000"/>
                  <a:gd name="connsiteY906" fmla="*/ 8527 h 10000"/>
                  <a:gd name="connsiteX907" fmla="*/ 7565 w 10000"/>
                  <a:gd name="connsiteY907" fmla="*/ 8494 h 10000"/>
                  <a:gd name="connsiteX908" fmla="*/ 7562 w 10000"/>
                  <a:gd name="connsiteY908" fmla="*/ 8475 h 10000"/>
                  <a:gd name="connsiteX909" fmla="*/ 7540 w 10000"/>
                  <a:gd name="connsiteY909" fmla="*/ 8455 h 10000"/>
                  <a:gd name="connsiteX910" fmla="*/ 7535 w 10000"/>
                  <a:gd name="connsiteY910" fmla="*/ 8446 h 10000"/>
                  <a:gd name="connsiteX911" fmla="*/ 7535 w 10000"/>
                  <a:gd name="connsiteY911" fmla="*/ 8420 h 10000"/>
                  <a:gd name="connsiteX912" fmla="*/ 7535 w 10000"/>
                  <a:gd name="connsiteY912" fmla="*/ 8391 h 10000"/>
                  <a:gd name="connsiteX913" fmla="*/ 7548 w 10000"/>
                  <a:gd name="connsiteY913" fmla="*/ 8345 h 10000"/>
                  <a:gd name="connsiteX914" fmla="*/ 7562 w 10000"/>
                  <a:gd name="connsiteY914" fmla="*/ 8319 h 10000"/>
                  <a:gd name="connsiteX915" fmla="*/ 7582 w 10000"/>
                  <a:gd name="connsiteY915" fmla="*/ 8310 h 10000"/>
                  <a:gd name="connsiteX916" fmla="*/ 7607 w 10000"/>
                  <a:gd name="connsiteY916" fmla="*/ 8300 h 10000"/>
                  <a:gd name="connsiteX917" fmla="*/ 7629 w 10000"/>
                  <a:gd name="connsiteY917" fmla="*/ 8300 h 10000"/>
                  <a:gd name="connsiteX918" fmla="*/ 7651 w 10000"/>
                  <a:gd name="connsiteY918" fmla="*/ 8297 h 10000"/>
                  <a:gd name="connsiteX919" fmla="*/ 7668 w 10000"/>
                  <a:gd name="connsiteY919" fmla="*/ 8280 h 10000"/>
                  <a:gd name="connsiteX920" fmla="*/ 7687 w 10000"/>
                  <a:gd name="connsiteY920" fmla="*/ 8267 h 10000"/>
                  <a:gd name="connsiteX921" fmla="*/ 7693 w 10000"/>
                  <a:gd name="connsiteY921" fmla="*/ 8261 h 10000"/>
                  <a:gd name="connsiteX922" fmla="*/ 7701 w 10000"/>
                  <a:gd name="connsiteY922" fmla="*/ 8248 h 10000"/>
                  <a:gd name="connsiteX923" fmla="*/ 7712 w 10000"/>
                  <a:gd name="connsiteY923" fmla="*/ 8238 h 10000"/>
                  <a:gd name="connsiteX924" fmla="*/ 7731 w 10000"/>
                  <a:gd name="connsiteY924" fmla="*/ 8222 h 10000"/>
                  <a:gd name="connsiteX925" fmla="*/ 7740 w 10000"/>
                  <a:gd name="connsiteY925" fmla="*/ 8206 h 10000"/>
                  <a:gd name="connsiteX926" fmla="*/ 7756 w 10000"/>
                  <a:gd name="connsiteY926" fmla="*/ 8183 h 10000"/>
                  <a:gd name="connsiteX927" fmla="*/ 7773 w 10000"/>
                  <a:gd name="connsiteY927" fmla="*/ 8177 h 10000"/>
                  <a:gd name="connsiteX928" fmla="*/ 7784 w 10000"/>
                  <a:gd name="connsiteY928" fmla="*/ 8183 h 10000"/>
                  <a:gd name="connsiteX929" fmla="*/ 7801 w 10000"/>
                  <a:gd name="connsiteY929" fmla="*/ 8174 h 10000"/>
                  <a:gd name="connsiteX930" fmla="*/ 7801 w 10000"/>
                  <a:gd name="connsiteY930" fmla="*/ 8157 h 10000"/>
                  <a:gd name="connsiteX931" fmla="*/ 7817 w 10000"/>
                  <a:gd name="connsiteY931" fmla="*/ 8164 h 10000"/>
                  <a:gd name="connsiteX932" fmla="*/ 7837 w 10000"/>
                  <a:gd name="connsiteY932" fmla="*/ 8164 h 10000"/>
                  <a:gd name="connsiteX933" fmla="*/ 7856 w 10000"/>
                  <a:gd name="connsiteY933" fmla="*/ 8164 h 10000"/>
                  <a:gd name="connsiteX934" fmla="*/ 7870 w 10000"/>
                  <a:gd name="connsiteY934" fmla="*/ 8167 h 10000"/>
                  <a:gd name="connsiteX935" fmla="*/ 7881 w 10000"/>
                  <a:gd name="connsiteY935" fmla="*/ 8174 h 10000"/>
                  <a:gd name="connsiteX936" fmla="*/ 7898 w 10000"/>
                  <a:gd name="connsiteY936" fmla="*/ 8187 h 10000"/>
                  <a:gd name="connsiteX937" fmla="*/ 7917 w 10000"/>
                  <a:gd name="connsiteY937" fmla="*/ 8187 h 10000"/>
                  <a:gd name="connsiteX938" fmla="*/ 7928 w 10000"/>
                  <a:gd name="connsiteY938" fmla="*/ 8157 h 10000"/>
                  <a:gd name="connsiteX939" fmla="*/ 7942 w 10000"/>
                  <a:gd name="connsiteY939" fmla="*/ 8157 h 10000"/>
                  <a:gd name="connsiteX940" fmla="*/ 7958 w 10000"/>
                  <a:gd name="connsiteY940" fmla="*/ 8164 h 10000"/>
                  <a:gd name="connsiteX941" fmla="*/ 7983 w 10000"/>
                  <a:gd name="connsiteY941" fmla="*/ 8144 h 10000"/>
                  <a:gd name="connsiteX942" fmla="*/ 8000 w 10000"/>
                  <a:gd name="connsiteY942" fmla="*/ 8109 h 10000"/>
                  <a:gd name="connsiteX943" fmla="*/ 7994 w 10000"/>
                  <a:gd name="connsiteY943" fmla="*/ 8093 h 10000"/>
                  <a:gd name="connsiteX944" fmla="*/ 7983 w 10000"/>
                  <a:gd name="connsiteY944" fmla="*/ 8070 h 10000"/>
                  <a:gd name="connsiteX945" fmla="*/ 7986 w 10000"/>
                  <a:gd name="connsiteY945" fmla="*/ 8063 h 10000"/>
                  <a:gd name="connsiteX946" fmla="*/ 7978 w 10000"/>
                  <a:gd name="connsiteY946" fmla="*/ 8044 h 10000"/>
                  <a:gd name="connsiteX947" fmla="*/ 7986 w 10000"/>
                  <a:gd name="connsiteY947" fmla="*/ 8002 h 10000"/>
                  <a:gd name="connsiteX948" fmla="*/ 7983 w 10000"/>
                  <a:gd name="connsiteY948" fmla="*/ 7947 h 10000"/>
                  <a:gd name="connsiteX949" fmla="*/ 7961 w 10000"/>
                  <a:gd name="connsiteY949" fmla="*/ 7931 h 10000"/>
                  <a:gd name="connsiteX950" fmla="*/ 7958 w 10000"/>
                  <a:gd name="connsiteY950" fmla="*/ 7898 h 10000"/>
                  <a:gd name="connsiteX951" fmla="*/ 7953 w 10000"/>
                  <a:gd name="connsiteY951" fmla="*/ 7856 h 10000"/>
                  <a:gd name="connsiteX952" fmla="*/ 7967 w 10000"/>
                  <a:gd name="connsiteY952" fmla="*/ 7837 h 10000"/>
                  <a:gd name="connsiteX953" fmla="*/ 7950 w 10000"/>
                  <a:gd name="connsiteY953" fmla="*/ 7824 h 10000"/>
                  <a:gd name="connsiteX954" fmla="*/ 7906 w 10000"/>
                  <a:gd name="connsiteY954" fmla="*/ 7814 h 10000"/>
                  <a:gd name="connsiteX955" fmla="*/ 7878 w 10000"/>
                  <a:gd name="connsiteY955" fmla="*/ 7814 h 10000"/>
                  <a:gd name="connsiteX956" fmla="*/ 7870 w 10000"/>
                  <a:gd name="connsiteY956" fmla="*/ 7795 h 10000"/>
                  <a:gd name="connsiteX957" fmla="*/ 7878 w 10000"/>
                  <a:gd name="connsiteY957" fmla="*/ 7778 h 10000"/>
                  <a:gd name="connsiteX958" fmla="*/ 7881 w 10000"/>
                  <a:gd name="connsiteY958" fmla="*/ 7775 h 10000"/>
                  <a:gd name="connsiteX959" fmla="*/ 7878 w 10000"/>
                  <a:gd name="connsiteY959" fmla="*/ 7743 h 10000"/>
                  <a:gd name="connsiteX960" fmla="*/ 7895 w 10000"/>
                  <a:gd name="connsiteY960" fmla="*/ 7733 h 10000"/>
                  <a:gd name="connsiteX961" fmla="*/ 7911 w 10000"/>
                  <a:gd name="connsiteY961" fmla="*/ 7710 h 10000"/>
                  <a:gd name="connsiteX962" fmla="*/ 7911 w 10000"/>
                  <a:gd name="connsiteY962" fmla="*/ 7665 h 10000"/>
                  <a:gd name="connsiteX963" fmla="*/ 7917 w 10000"/>
                  <a:gd name="connsiteY963" fmla="*/ 7600 h 10000"/>
                  <a:gd name="connsiteX964" fmla="*/ 7928 w 10000"/>
                  <a:gd name="connsiteY964" fmla="*/ 7581 h 10000"/>
                  <a:gd name="connsiteX965" fmla="*/ 7917 w 10000"/>
                  <a:gd name="connsiteY965" fmla="*/ 7474 h 10000"/>
                  <a:gd name="connsiteX966" fmla="*/ 7873 w 10000"/>
                  <a:gd name="connsiteY966" fmla="*/ 7335 h 10000"/>
                  <a:gd name="connsiteX967" fmla="*/ 7756 w 10000"/>
                  <a:gd name="connsiteY967" fmla="*/ 7050 h 10000"/>
                  <a:gd name="connsiteX968" fmla="*/ 7679 w 10000"/>
                  <a:gd name="connsiteY968" fmla="*/ 6839 h 10000"/>
                  <a:gd name="connsiteX969" fmla="*/ 7668 w 10000"/>
                  <a:gd name="connsiteY969" fmla="*/ 6823 h 10000"/>
                  <a:gd name="connsiteX970" fmla="*/ 7659 w 10000"/>
                  <a:gd name="connsiteY970" fmla="*/ 6768 h 10000"/>
                  <a:gd name="connsiteX971" fmla="*/ 7659 w 10000"/>
                  <a:gd name="connsiteY971" fmla="*/ 6739 h 10000"/>
                  <a:gd name="connsiteX972" fmla="*/ 7651 w 10000"/>
                  <a:gd name="connsiteY972" fmla="*/ 6713 h 10000"/>
                  <a:gd name="connsiteX973" fmla="*/ 7654 w 10000"/>
                  <a:gd name="connsiteY973" fmla="*/ 6684 h 10000"/>
                  <a:gd name="connsiteX974" fmla="*/ 7643 w 10000"/>
                  <a:gd name="connsiteY974" fmla="*/ 6626 h 10000"/>
                  <a:gd name="connsiteX975" fmla="*/ 7629 w 10000"/>
                  <a:gd name="connsiteY975" fmla="*/ 6600 h 10000"/>
                  <a:gd name="connsiteX976" fmla="*/ 7629 w 10000"/>
                  <a:gd name="connsiteY976" fmla="*/ 6580 h 10000"/>
                  <a:gd name="connsiteX977" fmla="*/ 7623 w 10000"/>
                  <a:gd name="connsiteY977" fmla="*/ 6541 h 10000"/>
                  <a:gd name="connsiteX978" fmla="*/ 7615 w 10000"/>
                  <a:gd name="connsiteY978" fmla="*/ 6522 h 10000"/>
                  <a:gd name="connsiteX979" fmla="*/ 7598 w 10000"/>
                  <a:gd name="connsiteY979" fmla="*/ 6509 h 10000"/>
                  <a:gd name="connsiteX980" fmla="*/ 7587 w 10000"/>
                  <a:gd name="connsiteY980" fmla="*/ 6493 h 10000"/>
                  <a:gd name="connsiteX981" fmla="*/ 7579 w 10000"/>
                  <a:gd name="connsiteY981" fmla="*/ 6464 h 10000"/>
                  <a:gd name="connsiteX982" fmla="*/ 7587 w 10000"/>
                  <a:gd name="connsiteY982" fmla="*/ 6438 h 10000"/>
                  <a:gd name="connsiteX983" fmla="*/ 7596 w 10000"/>
                  <a:gd name="connsiteY983" fmla="*/ 6425 h 10000"/>
                  <a:gd name="connsiteX984" fmla="*/ 7590 w 10000"/>
                  <a:gd name="connsiteY984" fmla="*/ 6396 h 10000"/>
                  <a:gd name="connsiteX985" fmla="*/ 7590 w 10000"/>
                  <a:gd name="connsiteY985" fmla="*/ 6373 h 10000"/>
                  <a:gd name="connsiteX986" fmla="*/ 7587 w 10000"/>
                  <a:gd name="connsiteY986" fmla="*/ 6354 h 10000"/>
                  <a:gd name="connsiteX987" fmla="*/ 7582 w 10000"/>
                  <a:gd name="connsiteY987" fmla="*/ 6344 h 10000"/>
                  <a:gd name="connsiteX988" fmla="*/ 7582 w 10000"/>
                  <a:gd name="connsiteY988" fmla="*/ 6324 h 10000"/>
                  <a:gd name="connsiteX989" fmla="*/ 7571 w 10000"/>
                  <a:gd name="connsiteY989" fmla="*/ 6302 h 10000"/>
                  <a:gd name="connsiteX990" fmla="*/ 7548 w 10000"/>
                  <a:gd name="connsiteY990" fmla="*/ 6256 h 10000"/>
                  <a:gd name="connsiteX991" fmla="*/ 7546 w 10000"/>
                  <a:gd name="connsiteY991" fmla="*/ 6218 h 10000"/>
                  <a:gd name="connsiteX992" fmla="*/ 7540 w 10000"/>
                  <a:gd name="connsiteY992" fmla="*/ 6159 h 10000"/>
                  <a:gd name="connsiteX993" fmla="*/ 7535 w 10000"/>
                  <a:gd name="connsiteY993" fmla="*/ 6114 h 10000"/>
                  <a:gd name="connsiteX994" fmla="*/ 7535 w 10000"/>
                  <a:gd name="connsiteY994" fmla="*/ 6088 h 10000"/>
                  <a:gd name="connsiteX995" fmla="*/ 7540 w 10000"/>
                  <a:gd name="connsiteY995" fmla="*/ 6049 h 10000"/>
                  <a:gd name="connsiteX996" fmla="*/ 7546 w 10000"/>
                  <a:gd name="connsiteY996" fmla="*/ 6004 h 10000"/>
                  <a:gd name="connsiteX997" fmla="*/ 7548 w 10000"/>
                  <a:gd name="connsiteY997" fmla="*/ 5965 h 10000"/>
                  <a:gd name="connsiteX998" fmla="*/ 7548 w 10000"/>
                  <a:gd name="connsiteY998" fmla="*/ 5946 h 10000"/>
                  <a:gd name="connsiteX999" fmla="*/ 7548 w 10000"/>
                  <a:gd name="connsiteY999" fmla="*/ 5933 h 10000"/>
                  <a:gd name="connsiteX1000" fmla="*/ 7548 w 10000"/>
                  <a:gd name="connsiteY1000" fmla="*/ 5910 h 10000"/>
                  <a:gd name="connsiteX1001" fmla="*/ 7548 w 10000"/>
                  <a:gd name="connsiteY1001" fmla="*/ 5897 h 10000"/>
                  <a:gd name="connsiteX1002" fmla="*/ 7546 w 10000"/>
                  <a:gd name="connsiteY1002" fmla="*/ 5871 h 10000"/>
                  <a:gd name="connsiteX1003" fmla="*/ 7535 w 10000"/>
                  <a:gd name="connsiteY1003" fmla="*/ 5839 h 10000"/>
                  <a:gd name="connsiteX1004" fmla="*/ 7524 w 10000"/>
                  <a:gd name="connsiteY1004" fmla="*/ 5797 h 10000"/>
                  <a:gd name="connsiteX1005" fmla="*/ 7518 w 10000"/>
                  <a:gd name="connsiteY1005" fmla="*/ 5767 h 10000"/>
                  <a:gd name="connsiteX1006" fmla="*/ 7515 w 10000"/>
                  <a:gd name="connsiteY1006" fmla="*/ 5745 h 10000"/>
                  <a:gd name="connsiteX1007" fmla="*/ 7501 w 10000"/>
                  <a:gd name="connsiteY1007" fmla="*/ 5683 h 10000"/>
                  <a:gd name="connsiteX1008" fmla="*/ 7490 w 10000"/>
                  <a:gd name="connsiteY1008" fmla="*/ 5631 h 10000"/>
                  <a:gd name="connsiteX1009" fmla="*/ 7482 w 10000"/>
                  <a:gd name="connsiteY1009" fmla="*/ 5593 h 10000"/>
                  <a:gd name="connsiteX1010" fmla="*/ 7476 w 10000"/>
                  <a:gd name="connsiteY1010" fmla="*/ 5570 h 10000"/>
                  <a:gd name="connsiteX1011" fmla="*/ 7476 w 10000"/>
                  <a:gd name="connsiteY1011" fmla="*/ 5528 h 10000"/>
                  <a:gd name="connsiteX1012" fmla="*/ 7482 w 10000"/>
                  <a:gd name="connsiteY1012" fmla="*/ 5502 h 10000"/>
                  <a:gd name="connsiteX1013" fmla="*/ 7490 w 10000"/>
                  <a:gd name="connsiteY1013" fmla="*/ 5489 h 10000"/>
                  <a:gd name="connsiteX1014" fmla="*/ 7499 w 10000"/>
                  <a:gd name="connsiteY1014" fmla="*/ 5479 h 10000"/>
                  <a:gd name="connsiteX1015" fmla="*/ 7493 w 10000"/>
                  <a:gd name="connsiteY1015" fmla="*/ 5427 h 10000"/>
                  <a:gd name="connsiteX1016" fmla="*/ 7501 w 10000"/>
                  <a:gd name="connsiteY1016" fmla="*/ 5415 h 10000"/>
                  <a:gd name="connsiteX1017" fmla="*/ 7510 w 10000"/>
                  <a:gd name="connsiteY1017" fmla="*/ 5398 h 10000"/>
                  <a:gd name="connsiteX1018" fmla="*/ 7515 w 10000"/>
                  <a:gd name="connsiteY1018" fmla="*/ 5379 h 10000"/>
                  <a:gd name="connsiteX1019" fmla="*/ 7526 w 10000"/>
                  <a:gd name="connsiteY1019" fmla="*/ 5366 h 10000"/>
                  <a:gd name="connsiteX1020" fmla="*/ 7518 w 10000"/>
                  <a:gd name="connsiteY1020" fmla="*/ 5350 h 10000"/>
                  <a:gd name="connsiteX1021" fmla="*/ 7518 w 10000"/>
                  <a:gd name="connsiteY1021" fmla="*/ 5330 h 10000"/>
                  <a:gd name="connsiteX1022" fmla="*/ 7526 w 10000"/>
                  <a:gd name="connsiteY1022" fmla="*/ 5311 h 10000"/>
                  <a:gd name="connsiteX1023" fmla="*/ 7540 w 10000"/>
                  <a:gd name="connsiteY1023" fmla="*/ 5291 h 10000"/>
                  <a:gd name="connsiteX1024" fmla="*/ 7540 w 10000"/>
                  <a:gd name="connsiteY1024" fmla="*/ 5266 h 10000"/>
                  <a:gd name="connsiteX1025" fmla="*/ 7540 w 10000"/>
                  <a:gd name="connsiteY1025" fmla="*/ 5256 h 10000"/>
                  <a:gd name="connsiteX1026" fmla="*/ 7524 w 10000"/>
                  <a:gd name="connsiteY1026" fmla="*/ 5233 h 10000"/>
                  <a:gd name="connsiteX1027" fmla="*/ 7515 w 10000"/>
                  <a:gd name="connsiteY1027" fmla="*/ 5217 h 10000"/>
                  <a:gd name="connsiteX1028" fmla="*/ 7490 w 10000"/>
                  <a:gd name="connsiteY1028" fmla="*/ 5178 h 10000"/>
                  <a:gd name="connsiteX1029" fmla="*/ 7474 w 10000"/>
                  <a:gd name="connsiteY1029" fmla="*/ 5162 h 10000"/>
                  <a:gd name="connsiteX1030" fmla="*/ 7457 w 10000"/>
                  <a:gd name="connsiteY1030" fmla="*/ 5120 h 10000"/>
                  <a:gd name="connsiteX1031" fmla="*/ 7421 w 10000"/>
                  <a:gd name="connsiteY1031" fmla="*/ 5087 h 10000"/>
                  <a:gd name="connsiteX1032" fmla="*/ 7380 w 10000"/>
                  <a:gd name="connsiteY1032" fmla="*/ 5068 h 10000"/>
                  <a:gd name="connsiteX1033" fmla="*/ 7355 w 10000"/>
                  <a:gd name="connsiteY1033" fmla="*/ 5058 h 10000"/>
                  <a:gd name="connsiteX1034" fmla="*/ 7332 w 10000"/>
                  <a:gd name="connsiteY1034" fmla="*/ 5049 h 10000"/>
                  <a:gd name="connsiteX1035" fmla="*/ 7305 w 10000"/>
                  <a:gd name="connsiteY1035" fmla="*/ 5016 h 10000"/>
                  <a:gd name="connsiteX1036" fmla="*/ 7305 w 10000"/>
                  <a:gd name="connsiteY1036" fmla="*/ 5000 h 10000"/>
                  <a:gd name="connsiteX1037" fmla="*/ 7296 w 10000"/>
                  <a:gd name="connsiteY1037" fmla="*/ 4971 h 10000"/>
                  <a:gd name="connsiteX1038" fmla="*/ 7288 w 10000"/>
                  <a:gd name="connsiteY1038" fmla="*/ 4945 h 10000"/>
                  <a:gd name="connsiteX1039" fmla="*/ 7280 w 10000"/>
                  <a:gd name="connsiteY1039" fmla="*/ 4916 h 10000"/>
                  <a:gd name="connsiteX1040" fmla="*/ 7291 w 10000"/>
                  <a:gd name="connsiteY1040" fmla="*/ 4887 h 10000"/>
                  <a:gd name="connsiteX1041" fmla="*/ 7291 w 10000"/>
                  <a:gd name="connsiteY1041" fmla="*/ 4858 h 10000"/>
                  <a:gd name="connsiteX1042" fmla="*/ 7271 w 10000"/>
                  <a:gd name="connsiteY1042" fmla="*/ 4819 h 10000"/>
                  <a:gd name="connsiteX1043" fmla="*/ 7255 w 10000"/>
                  <a:gd name="connsiteY1043" fmla="*/ 4828 h 10000"/>
                  <a:gd name="connsiteX1044" fmla="*/ 7235 w 10000"/>
                  <a:gd name="connsiteY1044" fmla="*/ 4841 h 10000"/>
                  <a:gd name="connsiteX1045" fmla="*/ 7216 w 10000"/>
                  <a:gd name="connsiteY1045" fmla="*/ 4867 h 10000"/>
                  <a:gd name="connsiteX1046" fmla="*/ 7191 w 10000"/>
                  <a:gd name="connsiteY1046" fmla="*/ 4870 h 10000"/>
                  <a:gd name="connsiteX1047" fmla="*/ 7155 w 10000"/>
                  <a:gd name="connsiteY1047" fmla="*/ 4887 h 10000"/>
                  <a:gd name="connsiteX1048" fmla="*/ 7122 w 10000"/>
                  <a:gd name="connsiteY1048" fmla="*/ 4893 h 10000"/>
                  <a:gd name="connsiteX1049" fmla="*/ 7105 w 10000"/>
                  <a:gd name="connsiteY1049" fmla="*/ 4896 h 10000"/>
                  <a:gd name="connsiteX1050" fmla="*/ 7094 w 10000"/>
                  <a:gd name="connsiteY1050" fmla="*/ 4916 h 10000"/>
                  <a:gd name="connsiteX1051" fmla="*/ 7080 w 10000"/>
                  <a:gd name="connsiteY1051" fmla="*/ 4903 h 10000"/>
                  <a:gd name="connsiteX1052" fmla="*/ 7072 w 10000"/>
                  <a:gd name="connsiteY1052" fmla="*/ 4851 h 10000"/>
                  <a:gd name="connsiteX1053" fmla="*/ 7042 w 10000"/>
                  <a:gd name="connsiteY1053" fmla="*/ 4819 h 10000"/>
                  <a:gd name="connsiteX1054" fmla="*/ 7030 w 10000"/>
                  <a:gd name="connsiteY1054" fmla="*/ 4780 h 10000"/>
                  <a:gd name="connsiteX1055" fmla="*/ 7039 w 10000"/>
                  <a:gd name="connsiteY1055" fmla="*/ 4757 h 10000"/>
                  <a:gd name="connsiteX1056" fmla="*/ 7047 w 10000"/>
                  <a:gd name="connsiteY1056" fmla="*/ 4744 h 10000"/>
                  <a:gd name="connsiteX1057" fmla="*/ 7022 w 10000"/>
                  <a:gd name="connsiteY1057" fmla="*/ 4725 h 10000"/>
                  <a:gd name="connsiteX1058" fmla="*/ 7000 w 10000"/>
                  <a:gd name="connsiteY1058" fmla="*/ 4715 h 10000"/>
                  <a:gd name="connsiteX1059" fmla="*/ 6975 w 10000"/>
                  <a:gd name="connsiteY1059" fmla="*/ 4709 h 10000"/>
                  <a:gd name="connsiteX1060" fmla="*/ 6945 w 10000"/>
                  <a:gd name="connsiteY1060" fmla="*/ 4696 h 10000"/>
                  <a:gd name="connsiteX1061" fmla="*/ 6953 w 10000"/>
                  <a:gd name="connsiteY1061" fmla="*/ 4679 h 10000"/>
                  <a:gd name="connsiteX1062" fmla="*/ 6961 w 10000"/>
                  <a:gd name="connsiteY1062" fmla="*/ 4660 h 10000"/>
                  <a:gd name="connsiteX1063" fmla="*/ 6983 w 10000"/>
                  <a:gd name="connsiteY1063" fmla="*/ 4644 h 10000"/>
                  <a:gd name="connsiteX1064" fmla="*/ 7014 w 10000"/>
                  <a:gd name="connsiteY1064" fmla="*/ 4634 h 10000"/>
                  <a:gd name="connsiteX1065" fmla="*/ 7025 w 10000"/>
                  <a:gd name="connsiteY1065" fmla="*/ 4615 h 10000"/>
                  <a:gd name="connsiteX1066" fmla="*/ 7047 w 10000"/>
                  <a:gd name="connsiteY1066" fmla="*/ 4582 h 10000"/>
                  <a:gd name="connsiteX1067" fmla="*/ 7069 w 10000"/>
                  <a:gd name="connsiteY1067" fmla="*/ 4563 h 10000"/>
                  <a:gd name="connsiteX1068" fmla="*/ 7078 w 10000"/>
                  <a:gd name="connsiteY1068" fmla="*/ 4553 h 10000"/>
                  <a:gd name="connsiteX1069" fmla="*/ 7097 w 10000"/>
                  <a:gd name="connsiteY1069" fmla="*/ 4527 h 10000"/>
                  <a:gd name="connsiteX1070" fmla="*/ 7122 w 10000"/>
                  <a:gd name="connsiteY1070" fmla="*/ 4517 h 10000"/>
                  <a:gd name="connsiteX1071" fmla="*/ 7139 w 10000"/>
                  <a:gd name="connsiteY1071" fmla="*/ 4488 h 10000"/>
                  <a:gd name="connsiteX1072" fmla="*/ 7147 w 10000"/>
                  <a:gd name="connsiteY1072" fmla="*/ 4459 h 10000"/>
                  <a:gd name="connsiteX1073" fmla="*/ 7161 w 10000"/>
                  <a:gd name="connsiteY1073" fmla="*/ 4440 h 10000"/>
                  <a:gd name="connsiteX1074" fmla="*/ 7177 w 10000"/>
                  <a:gd name="connsiteY1074" fmla="*/ 4430 h 10000"/>
                  <a:gd name="connsiteX1075" fmla="*/ 7202 w 10000"/>
                  <a:gd name="connsiteY1075" fmla="*/ 4407 h 10000"/>
                  <a:gd name="connsiteX1076" fmla="*/ 7224 w 10000"/>
                  <a:gd name="connsiteY1076" fmla="*/ 4417 h 10000"/>
                  <a:gd name="connsiteX1077" fmla="*/ 7241 w 10000"/>
                  <a:gd name="connsiteY1077" fmla="*/ 4404 h 10000"/>
                  <a:gd name="connsiteX1078" fmla="*/ 7263 w 10000"/>
                  <a:gd name="connsiteY1078" fmla="*/ 4398 h 10000"/>
                  <a:gd name="connsiteX1079" fmla="*/ 7283 w 10000"/>
                  <a:gd name="connsiteY1079" fmla="*/ 4424 h 10000"/>
                  <a:gd name="connsiteX1080" fmla="*/ 7305 w 10000"/>
                  <a:gd name="connsiteY1080" fmla="*/ 4433 h 10000"/>
                  <a:gd name="connsiteX1081" fmla="*/ 7332 w 10000"/>
                  <a:gd name="connsiteY1081" fmla="*/ 4443 h 10000"/>
                  <a:gd name="connsiteX1082" fmla="*/ 7380 w 10000"/>
                  <a:gd name="connsiteY1082" fmla="*/ 4398 h 10000"/>
                  <a:gd name="connsiteX1083" fmla="*/ 7404 w 10000"/>
                  <a:gd name="connsiteY1083" fmla="*/ 4378 h 10000"/>
                  <a:gd name="connsiteX1084" fmla="*/ 7418 w 10000"/>
                  <a:gd name="connsiteY1084" fmla="*/ 4369 h 10000"/>
                  <a:gd name="connsiteX1085" fmla="*/ 7443 w 10000"/>
                  <a:gd name="connsiteY1085" fmla="*/ 4356 h 10000"/>
                  <a:gd name="connsiteX1086" fmla="*/ 7460 w 10000"/>
                  <a:gd name="connsiteY1086" fmla="*/ 4385 h 10000"/>
                  <a:gd name="connsiteX1087" fmla="*/ 7460 w 10000"/>
                  <a:gd name="connsiteY1087" fmla="*/ 4404 h 10000"/>
                  <a:gd name="connsiteX1088" fmla="*/ 7499 w 10000"/>
                  <a:gd name="connsiteY1088" fmla="*/ 4417 h 10000"/>
                  <a:gd name="connsiteX1089" fmla="*/ 7515 w 10000"/>
                  <a:gd name="connsiteY1089" fmla="*/ 4414 h 10000"/>
                  <a:gd name="connsiteX1090" fmla="*/ 7565 w 10000"/>
                  <a:gd name="connsiteY1090" fmla="*/ 4385 h 10000"/>
                  <a:gd name="connsiteX1091" fmla="*/ 7579 w 10000"/>
                  <a:gd name="connsiteY1091" fmla="*/ 4346 h 10000"/>
                  <a:gd name="connsiteX1092" fmla="*/ 7582 w 10000"/>
                  <a:gd name="connsiteY1092" fmla="*/ 4317 h 10000"/>
                  <a:gd name="connsiteX1093" fmla="*/ 7590 w 10000"/>
                  <a:gd name="connsiteY1093" fmla="*/ 4301 h 10000"/>
                  <a:gd name="connsiteX1094" fmla="*/ 7612 w 10000"/>
                  <a:gd name="connsiteY1094" fmla="*/ 4271 h 10000"/>
                  <a:gd name="connsiteX1095" fmla="*/ 7623 w 10000"/>
                  <a:gd name="connsiteY1095" fmla="*/ 4262 h 10000"/>
                  <a:gd name="connsiteX1096" fmla="*/ 7634 w 10000"/>
                  <a:gd name="connsiteY1096" fmla="*/ 4245 h 10000"/>
                  <a:gd name="connsiteX1097" fmla="*/ 7645 w 10000"/>
                  <a:gd name="connsiteY1097" fmla="*/ 4265 h 10000"/>
                  <a:gd name="connsiteX1098" fmla="*/ 7670 w 10000"/>
                  <a:gd name="connsiteY1098" fmla="*/ 4284 h 10000"/>
                  <a:gd name="connsiteX1099" fmla="*/ 7701 w 10000"/>
                  <a:gd name="connsiteY1099" fmla="*/ 4275 h 10000"/>
                  <a:gd name="connsiteX1100" fmla="*/ 7717 w 10000"/>
                  <a:gd name="connsiteY1100" fmla="*/ 4275 h 10000"/>
                  <a:gd name="connsiteX1101" fmla="*/ 7740 w 10000"/>
                  <a:gd name="connsiteY1101" fmla="*/ 4284 h 10000"/>
                  <a:gd name="connsiteX1102" fmla="*/ 7767 w 10000"/>
                  <a:gd name="connsiteY1102" fmla="*/ 4284 h 10000"/>
                  <a:gd name="connsiteX1103" fmla="*/ 7895 w 10000"/>
                  <a:gd name="connsiteY1103" fmla="*/ 4207 h 10000"/>
                  <a:gd name="connsiteX1104" fmla="*/ 7895 w 10000"/>
                  <a:gd name="connsiteY1104" fmla="*/ 4187 h 10000"/>
                  <a:gd name="connsiteX1105" fmla="*/ 7895 w 10000"/>
                  <a:gd name="connsiteY1105" fmla="*/ 4171 h 10000"/>
                  <a:gd name="connsiteX1106" fmla="*/ 7903 w 10000"/>
                  <a:gd name="connsiteY1106" fmla="*/ 4148 h 10000"/>
                  <a:gd name="connsiteX1107" fmla="*/ 7917 w 10000"/>
                  <a:gd name="connsiteY1107" fmla="*/ 4158 h 10000"/>
                  <a:gd name="connsiteX1108" fmla="*/ 7967 w 10000"/>
                  <a:gd name="connsiteY1108" fmla="*/ 4203 h 10000"/>
                  <a:gd name="connsiteX1109" fmla="*/ 7994 w 10000"/>
                  <a:gd name="connsiteY1109" fmla="*/ 4203 h 10000"/>
                  <a:gd name="connsiteX1110" fmla="*/ 8064 w 10000"/>
                  <a:gd name="connsiteY1110" fmla="*/ 4242 h 10000"/>
                  <a:gd name="connsiteX1111" fmla="*/ 8083 w 10000"/>
                  <a:gd name="connsiteY1111" fmla="*/ 4245 h 10000"/>
                  <a:gd name="connsiteX1112" fmla="*/ 8105 w 10000"/>
                  <a:gd name="connsiteY1112" fmla="*/ 4226 h 10000"/>
                  <a:gd name="connsiteX1113" fmla="*/ 8136 w 10000"/>
                  <a:gd name="connsiteY1113" fmla="*/ 4187 h 10000"/>
                  <a:gd name="connsiteX1114" fmla="*/ 8161 w 10000"/>
                  <a:gd name="connsiteY1114" fmla="*/ 4168 h 10000"/>
                  <a:gd name="connsiteX1115" fmla="*/ 8172 w 10000"/>
                  <a:gd name="connsiteY1115" fmla="*/ 4161 h 10000"/>
                  <a:gd name="connsiteX1116" fmla="*/ 8208 w 10000"/>
                  <a:gd name="connsiteY1116" fmla="*/ 4168 h 10000"/>
                  <a:gd name="connsiteX1117" fmla="*/ 8235 w 10000"/>
                  <a:gd name="connsiteY1117" fmla="*/ 4168 h 10000"/>
                  <a:gd name="connsiteX1118" fmla="*/ 8258 w 10000"/>
                  <a:gd name="connsiteY1118" fmla="*/ 4152 h 10000"/>
                  <a:gd name="connsiteX1119" fmla="*/ 8283 w 10000"/>
                  <a:gd name="connsiteY1119" fmla="*/ 4152 h 10000"/>
                  <a:gd name="connsiteX1120" fmla="*/ 8299 w 10000"/>
                  <a:gd name="connsiteY1120" fmla="*/ 4132 h 10000"/>
                  <a:gd name="connsiteX1121" fmla="*/ 8316 w 10000"/>
                  <a:gd name="connsiteY1121" fmla="*/ 4113 h 10000"/>
                  <a:gd name="connsiteX1122" fmla="*/ 8330 w 10000"/>
                  <a:gd name="connsiteY1122" fmla="*/ 4084 h 10000"/>
                  <a:gd name="connsiteX1123" fmla="*/ 8341 w 10000"/>
                  <a:gd name="connsiteY1123" fmla="*/ 4058 h 10000"/>
                  <a:gd name="connsiteX1124" fmla="*/ 8349 w 10000"/>
                  <a:gd name="connsiteY1124" fmla="*/ 4064 h 10000"/>
                  <a:gd name="connsiteX1125" fmla="*/ 8366 w 10000"/>
                  <a:gd name="connsiteY1125" fmla="*/ 4067 h 10000"/>
                  <a:gd name="connsiteX1126" fmla="*/ 8374 w 10000"/>
                  <a:gd name="connsiteY1126" fmla="*/ 4084 h 10000"/>
                  <a:gd name="connsiteX1127" fmla="*/ 8402 w 10000"/>
                  <a:gd name="connsiteY1127" fmla="*/ 4054 h 10000"/>
                  <a:gd name="connsiteX1128" fmla="*/ 8427 w 10000"/>
                  <a:gd name="connsiteY1128" fmla="*/ 4028 h 10000"/>
                  <a:gd name="connsiteX1129" fmla="*/ 8438 w 10000"/>
                  <a:gd name="connsiteY1129" fmla="*/ 4025 h 10000"/>
                  <a:gd name="connsiteX1130" fmla="*/ 8468 w 10000"/>
                  <a:gd name="connsiteY1130" fmla="*/ 4006 h 10000"/>
                  <a:gd name="connsiteX1131" fmla="*/ 8485 w 10000"/>
                  <a:gd name="connsiteY1131" fmla="*/ 3999 h 10000"/>
                  <a:gd name="connsiteX1132" fmla="*/ 8493 w 10000"/>
                  <a:gd name="connsiteY1132" fmla="*/ 4025 h 10000"/>
                  <a:gd name="connsiteX1133" fmla="*/ 8515 w 10000"/>
                  <a:gd name="connsiteY1133" fmla="*/ 4028 h 10000"/>
                  <a:gd name="connsiteX1134" fmla="*/ 8543 w 10000"/>
                  <a:gd name="connsiteY1134" fmla="*/ 4009 h 10000"/>
                  <a:gd name="connsiteX1135" fmla="*/ 8551 w 10000"/>
                  <a:gd name="connsiteY1135" fmla="*/ 3990 h 10000"/>
                  <a:gd name="connsiteX1136" fmla="*/ 8582 w 10000"/>
                  <a:gd name="connsiteY1136" fmla="*/ 3977 h 10000"/>
                  <a:gd name="connsiteX1137" fmla="*/ 8596 w 10000"/>
                  <a:gd name="connsiteY1137" fmla="*/ 3977 h 10000"/>
                  <a:gd name="connsiteX1138" fmla="*/ 8607 w 10000"/>
                  <a:gd name="connsiteY1138" fmla="*/ 3980 h 10000"/>
                  <a:gd name="connsiteX1139" fmla="*/ 8645 w 10000"/>
                  <a:gd name="connsiteY1139" fmla="*/ 3970 h 10000"/>
                  <a:gd name="connsiteX1140" fmla="*/ 8654 w 10000"/>
                  <a:gd name="connsiteY1140" fmla="*/ 3951 h 10000"/>
                  <a:gd name="connsiteX1141" fmla="*/ 8670 w 10000"/>
                  <a:gd name="connsiteY1141" fmla="*/ 3935 h 10000"/>
                  <a:gd name="connsiteX1142" fmla="*/ 8695 w 10000"/>
                  <a:gd name="connsiteY1142" fmla="*/ 3935 h 10000"/>
                  <a:gd name="connsiteX1143" fmla="*/ 8704 w 10000"/>
                  <a:gd name="connsiteY1143" fmla="*/ 3951 h 10000"/>
                  <a:gd name="connsiteX1144" fmla="*/ 8717 w 10000"/>
                  <a:gd name="connsiteY1144" fmla="*/ 3964 h 10000"/>
                  <a:gd name="connsiteX1145" fmla="*/ 8751 w 10000"/>
                  <a:gd name="connsiteY1145" fmla="*/ 3951 h 10000"/>
                  <a:gd name="connsiteX1146" fmla="*/ 8776 w 10000"/>
                  <a:gd name="connsiteY1146" fmla="*/ 3935 h 10000"/>
                  <a:gd name="connsiteX1147" fmla="*/ 8798 w 10000"/>
                  <a:gd name="connsiteY1147" fmla="*/ 3925 h 10000"/>
                  <a:gd name="connsiteX1148" fmla="*/ 8806 w 10000"/>
                  <a:gd name="connsiteY1148" fmla="*/ 3892 h 10000"/>
                  <a:gd name="connsiteX1149" fmla="*/ 8814 w 10000"/>
                  <a:gd name="connsiteY1149" fmla="*/ 3876 h 10000"/>
                  <a:gd name="connsiteX1150" fmla="*/ 8839 w 10000"/>
                  <a:gd name="connsiteY1150" fmla="*/ 3873 h 10000"/>
                  <a:gd name="connsiteX1151" fmla="*/ 8842 w 10000"/>
                  <a:gd name="connsiteY1151" fmla="*/ 3876 h 10000"/>
                  <a:gd name="connsiteX1152" fmla="*/ 8856 w 10000"/>
                  <a:gd name="connsiteY1152" fmla="*/ 3863 h 10000"/>
                  <a:gd name="connsiteX1153" fmla="*/ 8856 w 10000"/>
                  <a:gd name="connsiteY1153" fmla="*/ 3841 h 10000"/>
                  <a:gd name="connsiteX1154" fmla="*/ 8870 w 10000"/>
                  <a:gd name="connsiteY1154" fmla="*/ 3821 h 10000"/>
                  <a:gd name="connsiteX1155" fmla="*/ 8903 w 10000"/>
                  <a:gd name="connsiteY1155" fmla="*/ 3802 h 10000"/>
                  <a:gd name="connsiteX1156" fmla="*/ 8914 w 10000"/>
                  <a:gd name="connsiteY1156" fmla="*/ 3782 h 10000"/>
                  <a:gd name="connsiteX1157" fmla="*/ 8939 w 10000"/>
                  <a:gd name="connsiteY1157" fmla="*/ 3782 h 10000"/>
                  <a:gd name="connsiteX1158" fmla="*/ 8961 w 10000"/>
                  <a:gd name="connsiteY1158" fmla="*/ 3779 h 10000"/>
                  <a:gd name="connsiteX1159" fmla="*/ 8983 w 10000"/>
                  <a:gd name="connsiteY1159" fmla="*/ 3760 h 10000"/>
                  <a:gd name="connsiteX1160" fmla="*/ 9003 w 10000"/>
                  <a:gd name="connsiteY1160" fmla="*/ 3763 h 10000"/>
                  <a:gd name="connsiteX1161" fmla="*/ 9019 w 10000"/>
                  <a:gd name="connsiteY1161" fmla="*/ 3779 h 10000"/>
                  <a:gd name="connsiteX1162" fmla="*/ 9050 w 10000"/>
                  <a:gd name="connsiteY1162" fmla="*/ 3812 h 10000"/>
                  <a:gd name="connsiteX1163" fmla="*/ 9080 w 10000"/>
                  <a:gd name="connsiteY1163" fmla="*/ 3831 h 10000"/>
                  <a:gd name="connsiteX1164" fmla="*/ 9097 w 10000"/>
                  <a:gd name="connsiteY1164" fmla="*/ 3867 h 10000"/>
                  <a:gd name="connsiteX1165" fmla="*/ 9114 w 10000"/>
                  <a:gd name="connsiteY1165" fmla="*/ 3902 h 10000"/>
                  <a:gd name="connsiteX1166" fmla="*/ 9122 w 10000"/>
                  <a:gd name="connsiteY1166" fmla="*/ 3935 h 10000"/>
                  <a:gd name="connsiteX1167" fmla="*/ 9125 w 10000"/>
                  <a:gd name="connsiteY1167" fmla="*/ 3964 h 10000"/>
                  <a:gd name="connsiteX1168" fmla="*/ 9130 w 10000"/>
                  <a:gd name="connsiteY1168" fmla="*/ 3999 h 10000"/>
                  <a:gd name="connsiteX1169" fmla="*/ 9130 w 10000"/>
                  <a:gd name="connsiteY1169" fmla="*/ 4054 h 10000"/>
                  <a:gd name="connsiteX1170" fmla="*/ 9155 w 10000"/>
                  <a:gd name="connsiteY1170" fmla="*/ 4093 h 10000"/>
                  <a:gd name="connsiteX1171" fmla="*/ 9169 w 10000"/>
                  <a:gd name="connsiteY1171" fmla="*/ 4090 h 10000"/>
                  <a:gd name="connsiteX1172" fmla="*/ 9211 w 10000"/>
                  <a:gd name="connsiteY1172" fmla="*/ 4077 h 10000"/>
                  <a:gd name="connsiteX1173" fmla="*/ 9244 w 10000"/>
                  <a:gd name="connsiteY1173" fmla="*/ 4077 h 10000"/>
                  <a:gd name="connsiteX1174" fmla="*/ 9252 w 10000"/>
                  <a:gd name="connsiteY1174" fmla="*/ 4103 h 10000"/>
                  <a:gd name="connsiteX1175" fmla="*/ 9258 w 10000"/>
                  <a:gd name="connsiteY1175" fmla="*/ 4148 h 10000"/>
                  <a:gd name="connsiteX1176" fmla="*/ 9269 w 10000"/>
                  <a:gd name="connsiteY1176" fmla="*/ 4158 h 10000"/>
                  <a:gd name="connsiteX1177" fmla="*/ 9294 w 10000"/>
                  <a:gd name="connsiteY1177" fmla="*/ 4158 h 10000"/>
                  <a:gd name="connsiteX1178" fmla="*/ 9319 w 10000"/>
                  <a:gd name="connsiteY1178" fmla="*/ 4168 h 10000"/>
                  <a:gd name="connsiteX1179" fmla="*/ 9346 w 10000"/>
                  <a:gd name="connsiteY1179" fmla="*/ 4190 h 10000"/>
                  <a:gd name="connsiteX1180" fmla="*/ 9357 w 10000"/>
                  <a:gd name="connsiteY1180" fmla="*/ 4168 h 10000"/>
                  <a:gd name="connsiteX1181" fmla="*/ 9371 w 10000"/>
                  <a:gd name="connsiteY1181" fmla="*/ 4132 h 10000"/>
                  <a:gd name="connsiteX1182" fmla="*/ 9391 w 10000"/>
                  <a:gd name="connsiteY1182" fmla="*/ 4113 h 10000"/>
                  <a:gd name="connsiteX1183" fmla="*/ 9407 w 10000"/>
                  <a:gd name="connsiteY1183" fmla="*/ 4103 h 10000"/>
                  <a:gd name="connsiteX1184" fmla="*/ 9435 w 10000"/>
                  <a:gd name="connsiteY1184" fmla="*/ 4100 h 10000"/>
                  <a:gd name="connsiteX1185" fmla="*/ 9460 w 10000"/>
                  <a:gd name="connsiteY1185" fmla="*/ 4084 h 10000"/>
                  <a:gd name="connsiteX1186" fmla="*/ 9485 w 10000"/>
                  <a:gd name="connsiteY1186" fmla="*/ 4067 h 10000"/>
                  <a:gd name="connsiteX1187" fmla="*/ 9496 w 10000"/>
                  <a:gd name="connsiteY1187" fmla="*/ 4054 h 10000"/>
                  <a:gd name="connsiteX1188" fmla="*/ 9526 w 10000"/>
                  <a:gd name="connsiteY1188" fmla="*/ 4048 h 10000"/>
                  <a:gd name="connsiteX1189" fmla="*/ 9557 w 10000"/>
                  <a:gd name="connsiteY1189" fmla="*/ 4038 h 10000"/>
                  <a:gd name="connsiteX1190" fmla="*/ 9584 w 10000"/>
                  <a:gd name="connsiteY1190" fmla="*/ 4019 h 10000"/>
                  <a:gd name="connsiteX1191" fmla="*/ 9623 w 10000"/>
                  <a:gd name="connsiteY1191" fmla="*/ 4016 h 10000"/>
                  <a:gd name="connsiteX1192" fmla="*/ 9648 w 10000"/>
                  <a:gd name="connsiteY1192" fmla="*/ 4009 h 10000"/>
                  <a:gd name="connsiteX1193" fmla="*/ 9673 w 10000"/>
                  <a:gd name="connsiteY1193" fmla="*/ 4019 h 10000"/>
                  <a:gd name="connsiteX1194" fmla="*/ 9712 w 10000"/>
                  <a:gd name="connsiteY1194" fmla="*/ 4038 h 10000"/>
                  <a:gd name="connsiteX1195" fmla="*/ 9742 w 10000"/>
                  <a:gd name="connsiteY1195" fmla="*/ 4074 h 10000"/>
                  <a:gd name="connsiteX1196" fmla="*/ 9776 w 10000"/>
                  <a:gd name="connsiteY1196" fmla="*/ 4093 h 10000"/>
                  <a:gd name="connsiteX1197" fmla="*/ 9814 w 10000"/>
                  <a:gd name="connsiteY1197" fmla="*/ 4109 h 10000"/>
                  <a:gd name="connsiteX1198" fmla="*/ 9859 w 10000"/>
                  <a:gd name="connsiteY1198" fmla="*/ 4119 h 10000"/>
                  <a:gd name="connsiteX1199" fmla="*/ 9898 w 10000"/>
                  <a:gd name="connsiteY1199" fmla="*/ 4122 h 10000"/>
                  <a:gd name="connsiteX1200" fmla="*/ 9931 w 10000"/>
                  <a:gd name="connsiteY1200" fmla="*/ 4109 h 10000"/>
                  <a:gd name="connsiteX1201" fmla="*/ 9956 w 10000"/>
                  <a:gd name="connsiteY1201" fmla="*/ 4100 h 10000"/>
                  <a:gd name="connsiteX1202" fmla="*/ 9981 w 10000"/>
                  <a:gd name="connsiteY1202" fmla="*/ 4067 h 10000"/>
                  <a:gd name="connsiteX1203" fmla="*/ 9994 w 10000"/>
                  <a:gd name="connsiteY1203" fmla="*/ 4035 h 10000"/>
                  <a:gd name="connsiteX1204" fmla="*/ 10000 w 10000"/>
                  <a:gd name="connsiteY1204" fmla="*/ 3996 h 10000"/>
                  <a:gd name="connsiteX1205" fmla="*/ 9994 w 10000"/>
                  <a:gd name="connsiteY1205" fmla="*/ 3941 h 10000"/>
                  <a:gd name="connsiteX1206" fmla="*/ 9986 w 10000"/>
                  <a:gd name="connsiteY1206" fmla="*/ 3905 h 10000"/>
                  <a:gd name="connsiteX1207" fmla="*/ 9981 w 10000"/>
                  <a:gd name="connsiteY1207" fmla="*/ 3857 h 10000"/>
                  <a:gd name="connsiteX1208" fmla="*/ 9989 w 10000"/>
                  <a:gd name="connsiteY1208" fmla="*/ 3837 h 10000"/>
                  <a:gd name="connsiteX1209" fmla="*/ 9989 w 10000"/>
                  <a:gd name="connsiteY1209" fmla="*/ 3812 h 10000"/>
                  <a:gd name="connsiteX1210" fmla="*/ 9981 w 10000"/>
                  <a:gd name="connsiteY1210" fmla="*/ 3792 h 10000"/>
                  <a:gd name="connsiteX1211" fmla="*/ 9970 w 10000"/>
                  <a:gd name="connsiteY1211" fmla="*/ 3763 h 10000"/>
                  <a:gd name="connsiteX1212" fmla="*/ 9945 w 10000"/>
                  <a:gd name="connsiteY1212" fmla="*/ 3705 h 10000"/>
                  <a:gd name="connsiteX1213" fmla="*/ 9931 w 10000"/>
                  <a:gd name="connsiteY1213" fmla="*/ 3659 h 10000"/>
                  <a:gd name="connsiteX1214" fmla="*/ 9903 w 10000"/>
                  <a:gd name="connsiteY1214" fmla="*/ 3640 h 10000"/>
                  <a:gd name="connsiteX1215" fmla="*/ 9881 w 10000"/>
                  <a:gd name="connsiteY1215" fmla="*/ 3620 h 10000"/>
                  <a:gd name="connsiteX1216" fmla="*/ 9856 w 10000"/>
                  <a:gd name="connsiteY1216" fmla="*/ 3595 h 10000"/>
                  <a:gd name="connsiteX1217" fmla="*/ 9817 w 10000"/>
                  <a:gd name="connsiteY1217" fmla="*/ 3562 h 10000"/>
                  <a:gd name="connsiteX1218" fmla="*/ 9795 w 10000"/>
                  <a:gd name="connsiteY1218" fmla="*/ 3546 h 10000"/>
                  <a:gd name="connsiteX1219" fmla="*/ 9778 w 10000"/>
                  <a:gd name="connsiteY1219" fmla="*/ 3527 h 10000"/>
                  <a:gd name="connsiteX1220" fmla="*/ 9745 w 10000"/>
                  <a:gd name="connsiteY1220" fmla="*/ 3501 h 10000"/>
                  <a:gd name="connsiteX1221" fmla="*/ 9726 w 10000"/>
                  <a:gd name="connsiteY1221" fmla="*/ 3488 h 10000"/>
                  <a:gd name="connsiteX1222" fmla="*/ 9704 w 10000"/>
                  <a:gd name="connsiteY1222" fmla="*/ 3472 h 10000"/>
                  <a:gd name="connsiteX1223" fmla="*/ 9695 w 10000"/>
                  <a:gd name="connsiteY1223" fmla="*/ 3468 h 10000"/>
                  <a:gd name="connsiteX1224" fmla="*/ 9690 w 10000"/>
                  <a:gd name="connsiteY1224" fmla="*/ 3459 h 10000"/>
                  <a:gd name="connsiteX1225" fmla="*/ 9673 w 10000"/>
                  <a:gd name="connsiteY1225" fmla="*/ 3449 h 10000"/>
                  <a:gd name="connsiteX1226" fmla="*/ 9665 w 10000"/>
                  <a:gd name="connsiteY1226" fmla="*/ 3442 h 10000"/>
                  <a:gd name="connsiteX1227" fmla="*/ 9654 w 10000"/>
                  <a:gd name="connsiteY1227" fmla="*/ 3449 h 10000"/>
                  <a:gd name="connsiteX1228" fmla="*/ 9521 w 10000"/>
                  <a:gd name="connsiteY1228" fmla="*/ 3394 h 10000"/>
                  <a:gd name="connsiteX1229" fmla="*/ 9510 w 10000"/>
                  <a:gd name="connsiteY1229" fmla="*/ 3368 h 10000"/>
                  <a:gd name="connsiteX1230" fmla="*/ 9496 w 10000"/>
                  <a:gd name="connsiteY1230" fmla="*/ 3287 h 10000"/>
                  <a:gd name="connsiteX1231" fmla="*/ 9488 w 10000"/>
                  <a:gd name="connsiteY1231" fmla="*/ 3216 h 10000"/>
                  <a:gd name="connsiteX1232" fmla="*/ 9493 w 10000"/>
                  <a:gd name="connsiteY1232" fmla="*/ 3174 h 10000"/>
                  <a:gd name="connsiteX1233" fmla="*/ 9501 w 10000"/>
                  <a:gd name="connsiteY1233" fmla="*/ 3128 h 10000"/>
                  <a:gd name="connsiteX1234" fmla="*/ 9488 w 10000"/>
                  <a:gd name="connsiteY1234" fmla="*/ 3025 h 10000"/>
                  <a:gd name="connsiteX1235" fmla="*/ 9446 w 10000"/>
                  <a:gd name="connsiteY1235" fmla="*/ 2931 h 10000"/>
                  <a:gd name="connsiteX1236" fmla="*/ 9382 w 10000"/>
                  <a:gd name="connsiteY1236" fmla="*/ 2837 h 10000"/>
                  <a:gd name="connsiteX1237" fmla="*/ 9316 w 10000"/>
                  <a:gd name="connsiteY1237" fmla="*/ 2753 h 10000"/>
                  <a:gd name="connsiteX1238" fmla="*/ 9294 w 10000"/>
                  <a:gd name="connsiteY1238" fmla="*/ 2655 h 10000"/>
                  <a:gd name="connsiteX1239" fmla="*/ 9213 w 10000"/>
                  <a:gd name="connsiteY1239" fmla="*/ 2328 h 10000"/>
                  <a:gd name="connsiteX1240" fmla="*/ 9172 w 10000"/>
                  <a:gd name="connsiteY1240" fmla="*/ 2286 h 10000"/>
                  <a:gd name="connsiteX1241" fmla="*/ 9019 w 10000"/>
                  <a:gd name="connsiteY1241" fmla="*/ 2082 h 10000"/>
                  <a:gd name="connsiteX1242" fmla="*/ 8906 w 10000"/>
                  <a:gd name="connsiteY1242" fmla="*/ 1946 h 10000"/>
                  <a:gd name="connsiteX1243" fmla="*/ 8801 w 10000"/>
                  <a:gd name="connsiteY1243" fmla="*/ 1778 h 10000"/>
                  <a:gd name="connsiteX1244" fmla="*/ 8806 w 10000"/>
                  <a:gd name="connsiteY1244" fmla="*/ 1713 h 10000"/>
                  <a:gd name="connsiteX1245" fmla="*/ 8809 w 10000"/>
                  <a:gd name="connsiteY1245" fmla="*/ 1703 h 10000"/>
                  <a:gd name="connsiteX1246" fmla="*/ 8817 w 10000"/>
                  <a:gd name="connsiteY1246" fmla="*/ 1713 h 10000"/>
                  <a:gd name="connsiteX1247" fmla="*/ 8834 w 10000"/>
                  <a:gd name="connsiteY1247" fmla="*/ 1729 h 10000"/>
                  <a:gd name="connsiteX1248" fmla="*/ 8839 w 10000"/>
                  <a:gd name="connsiteY1248" fmla="*/ 1729 h 10000"/>
                  <a:gd name="connsiteX1249" fmla="*/ 8848 w 10000"/>
                  <a:gd name="connsiteY1249" fmla="*/ 1723 h 10000"/>
                  <a:gd name="connsiteX1250" fmla="*/ 8850 w 10000"/>
                  <a:gd name="connsiteY1250" fmla="*/ 1703 h 10000"/>
                  <a:gd name="connsiteX1251" fmla="*/ 8850 w 10000"/>
                  <a:gd name="connsiteY1251" fmla="*/ 1684 h 10000"/>
                  <a:gd name="connsiteX1252" fmla="*/ 8850 w 10000"/>
                  <a:gd name="connsiteY1252" fmla="*/ 1648 h 10000"/>
                  <a:gd name="connsiteX1253" fmla="*/ 8881 w 10000"/>
                  <a:gd name="connsiteY1253" fmla="*/ 1571 h 10000"/>
                  <a:gd name="connsiteX1254" fmla="*/ 8895 w 10000"/>
                  <a:gd name="connsiteY1254" fmla="*/ 1541 h 10000"/>
                  <a:gd name="connsiteX1255" fmla="*/ 8895 w 10000"/>
                  <a:gd name="connsiteY1255" fmla="*/ 1525 h 10000"/>
                  <a:gd name="connsiteX1256" fmla="*/ 8881 w 10000"/>
                  <a:gd name="connsiteY1256" fmla="*/ 1516 h 10000"/>
                  <a:gd name="connsiteX1257" fmla="*/ 8864 w 10000"/>
                  <a:gd name="connsiteY1257" fmla="*/ 1522 h 10000"/>
                  <a:gd name="connsiteX1258" fmla="*/ 8850 w 10000"/>
                  <a:gd name="connsiteY1258" fmla="*/ 1535 h 10000"/>
                  <a:gd name="connsiteX1259" fmla="*/ 8834 w 10000"/>
                  <a:gd name="connsiteY1259" fmla="*/ 1571 h 10000"/>
                  <a:gd name="connsiteX1260" fmla="*/ 8825 w 10000"/>
                  <a:gd name="connsiteY1260" fmla="*/ 1587 h 10000"/>
                  <a:gd name="connsiteX1261" fmla="*/ 8776 w 10000"/>
                  <a:gd name="connsiteY1261" fmla="*/ 1571 h 10000"/>
                  <a:gd name="connsiteX1262" fmla="*/ 8745 w 10000"/>
                  <a:gd name="connsiteY1262" fmla="*/ 1580 h 10000"/>
                  <a:gd name="connsiteX1263" fmla="*/ 8720 w 10000"/>
                  <a:gd name="connsiteY1263" fmla="*/ 1587 h 10000"/>
                  <a:gd name="connsiteX1264" fmla="*/ 8709 w 10000"/>
                  <a:gd name="connsiteY1264" fmla="*/ 1609 h 10000"/>
                  <a:gd name="connsiteX1265" fmla="*/ 8693 w 10000"/>
                  <a:gd name="connsiteY1265" fmla="*/ 1616 h 10000"/>
                  <a:gd name="connsiteX1266" fmla="*/ 8684 w 10000"/>
                  <a:gd name="connsiteY1266" fmla="*/ 1639 h 10000"/>
                  <a:gd name="connsiteX1267" fmla="*/ 8684 w 10000"/>
                  <a:gd name="connsiteY1267" fmla="*/ 1658 h 10000"/>
                  <a:gd name="connsiteX1268" fmla="*/ 8665 w 10000"/>
                  <a:gd name="connsiteY1268" fmla="*/ 1655 h 10000"/>
                  <a:gd name="connsiteX1269" fmla="*/ 8665 w 10000"/>
                  <a:gd name="connsiteY1269" fmla="*/ 1645 h 10000"/>
                  <a:gd name="connsiteX1270" fmla="*/ 8665 w 10000"/>
                  <a:gd name="connsiteY1270" fmla="*/ 1626 h 10000"/>
                  <a:gd name="connsiteX1271" fmla="*/ 8676 w 10000"/>
                  <a:gd name="connsiteY1271" fmla="*/ 1609 h 10000"/>
                  <a:gd name="connsiteX1272" fmla="*/ 8679 w 10000"/>
                  <a:gd name="connsiteY1272" fmla="*/ 1597 h 10000"/>
                  <a:gd name="connsiteX1273" fmla="*/ 8687 w 10000"/>
                  <a:gd name="connsiteY1273" fmla="*/ 1577 h 10000"/>
                  <a:gd name="connsiteX1274" fmla="*/ 8695 w 10000"/>
                  <a:gd name="connsiteY1274" fmla="*/ 1554 h 10000"/>
                  <a:gd name="connsiteX1275" fmla="*/ 8709 w 10000"/>
                  <a:gd name="connsiteY1275" fmla="*/ 1532 h 10000"/>
                  <a:gd name="connsiteX1276" fmla="*/ 8704 w 10000"/>
                  <a:gd name="connsiteY1276" fmla="*/ 1512 h 10000"/>
                  <a:gd name="connsiteX1277" fmla="*/ 8695 w 10000"/>
                  <a:gd name="connsiteY1277" fmla="*/ 1503 h 10000"/>
                  <a:gd name="connsiteX1278" fmla="*/ 8684 w 10000"/>
                  <a:gd name="connsiteY1278" fmla="*/ 1503 h 10000"/>
                  <a:gd name="connsiteX1279" fmla="*/ 8670 w 10000"/>
                  <a:gd name="connsiteY1279" fmla="*/ 1525 h 10000"/>
                  <a:gd name="connsiteX1280" fmla="*/ 8665 w 10000"/>
                  <a:gd name="connsiteY1280" fmla="*/ 1545 h 10000"/>
                  <a:gd name="connsiteX1281" fmla="*/ 8654 w 10000"/>
                  <a:gd name="connsiteY1281" fmla="*/ 1567 h 10000"/>
                  <a:gd name="connsiteX1282" fmla="*/ 8648 w 10000"/>
                  <a:gd name="connsiteY1282" fmla="*/ 1587 h 10000"/>
                  <a:gd name="connsiteX1283" fmla="*/ 8640 w 10000"/>
                  <a:gd name="connsiteY1283" fmla="*/ 1629 h 10000"/>
                  <a:gd name="connsiteX1284" fmla="*/ 8620 w 10000"/>
                  <a:gd name="connsiteY1284" fmla="*/ 1635 h 10000"/>
                  <a:gd name="connsiteX1285" fmla="*/ 8612 w 10000"/>
                  <a:gd name="connsiteY1285" fmla="*/ 1635 h 10000"/>
                  <a:gd name="connsiteX1286" fmla="*/ 8604 w 10000"/>
                  <a:gd name="connsiteY1286" fmla="*/ 1626 h 10000"/>
                  <a:gd name="connsiteX1287" fmla="*/ 8596 w 10000"/>
                  <a:gd name="connsiteY1287" fmla="*/ 1616 h 10000"/>
                  <a:gd name="connsiteX1288" fmla="*/ 8596 w 10000"/>
                  <a:gd name="connsiteY1288" fmla="*/ 1580 h 10000"/>
                  <a:gd name="connsiteX1289" fmla="*/ 8587 w 10000"/>
                  <a:gd name="connsiteY1289" fmla="*/ 1545 h 10000"/>
                  <a:gd name="connsiteX1290" fmla="*/ 8565 w 10000"/>
                  <a:gd name="connsiteY1290" fmla="*/ 1516 h 10000"/>
                  <a:gd name="connsiteX1291" fmla="*/ 8543 w 10000"/>
                  <a:gd name="connsiteY1291" fmla="*/ 1512 h 10000"/>
                  <a:gd name="connsiteX1292" fmla="*/ 8518 w 10000"/>
                  <a:gd name="connsiteY1292" fmla="*/ 1532 h 10000"/>
                  <a:gd name="connsiteX1293" fmla="*/ 8476 w 10000"/>
                  <a:gd name="connsiteY1293" fmla="*/ 1567 h 10000"/>
                  <a:gd name="connsiteX1294" fmla="*/ 8454 w 10000"/>
                  <a:gd name="connsiteY1294" fmla="*/ 1551 h 10000"/>
                  <a:gd name="connsiteX1295" fmla="*/ 8402 w 10000"/>
                  <a:gd name="connsiteY1295" fmla="*/ 1493 h 10000"/>
                  <a:gd name="connsiteX1296" fmla="*/ 8371 w 10000"/>
                  <a:gd name="connsiteY1296" fmla="*/ 1428 h 10000"/>
                  <a:gd name="connsiteX1297" fmla="*/ 8072 w 10000"/>
                  <a:gd name="connsiteY1297" fmla="*/ 1422 h 10000"/>
                  <a:gd name="connsiteX1298" fmla="*/ 7823 w 10000"/>
                  <a:gd name="connsiteY1298" fmla="*/ 1279 h 10000"/>
                  <a:gd name="connsiteX1299" fmla="*/ 7587 w 10000"/>
                  <a:gd name="connsiteY1299" fmla="*/ 1133 h 10000"/>
                  <a:gd name="connsiteX1300" fmla="*/ 7526 w 10000"/>
                  <a:gd name="connsiteY1300" fmla="*/ 1098 h 10000"/>
                  <a:gd name="connsiteX1301" fmla="*/ 7346 w 10000"/>
                  <a:gd name="connsiteY1301" fmla="*/ 991 h 10000"/>
                  <a:gd name="connsiteX1302" fmla="*/ 7321 w 10000"/>
                  <a:gd name="connsiteY1302" fmla="*/ 959 h 10000"/>
                  <a:gd name="connsiteX1303" fmla="*/ 7307 w 10000"/>
                  <a:gd name="connsiteY1303" fmla="*/ 871 h 10000"/>
                  <a:gd name="connsiteX1304" fmla="*/ 7224 w 10000"/>
                  <a:gd name="connsiteY1304" fmla="*/ 816 h 10000"/>
                  <a:gd name="connsiteX1305" fmla="*/ 7147 w 10000"/>
                  <a:gd name="connsiteY1305" fmla="*/ 787 h 10000"/>
                  <a:gd name="connsiteX1306" fmla="*/ 7080 w 10000"/>
                  <a:gd name="connsiteY1306" fmla="*/ 742 h 10000"/>
                  <a:gd name="connsiteX1307" fmla="*/ 7069 w 10000"/>
                  <a:gd name="connsiteY1307" fmla="*/ 767 h 10000"/>
                  <a:gd name="connsiteX1308" fmla="*/ 7033 w 10000"/>
                  <a:gd name="connsiteY1308" fmla="*/ 787 h 10000"/>
                  <a:gd name="connsiteX1309" fmla="*/ 6820 w 10000"/>
                  <a:gd name="connsiteY1309" fmla="*/ 878 h 10000"/>
                  <a:gd name="connsiteX1310" fmla="*/ 6726 w 10000"/>
                  <a:gd name="connsiteY1310" fmla="*/ 897 h 10000"/>
                  <a:gd name="connsiteX1311" fmla="*/ 6626 w 10000"/>
                  <a:gd name="connsiteY1311" fmla="*/ 955 h 10000"/>
                  <a:gd name="connsiteX1312" fmla="*/ 6582 w 10000"/>
                  <a:gd name="connsiteY1312" fmla="*/ 946 h 10000"/>
                  <a:gd name="connsiteX1313" fmla="*/ 6571 w 10000"/>
                  <a:gd name="connsiteY1313" fmla="*/ 955 h 10000"/>
                  <a:gd name="connsiteX1314" fmla="*/ 6507 w 10000"/>
                  <a:gd name="connsiteY1314" fmla="*/ 975 h 10000"/>
                  <a:gd name="connsiteX1315" fmla="*/ 6485 w 10000"/>
                  <a:gd name="connsiteY1315" fmla="*/ 975 h 10000"/>
                  <a:gd name="connsiteX1316" fmla="*/ 6476 w 10000"/>
                  <a:gd name="connsiteY1316" fmla="*/ 965 h 10000"/>
                  <a:gd name="connsiteX1317" fmla="*/ 6474 w 10000"/>
                  <a:gd name="connsiteY1317" fmla="*/ 936 h 10000"/>
                  <a:gd name="connsiteX1318" fmla="*/ 6452 w 10000"/>
                  <a:gd name="connsiteY1318" fmla="*/ 887 h 10000"/>
                  <a:gd name="connsiteX1319" fmla="*/ 6352 w 10000"/>
                  <a:gd name="connsiteY1319" fmla="*/ 767 h 10000"/>
                  <a:gd name="connsiteX1320" fmla="*/ 6313 w 10000"/>
                  <a:gd name="connsiteY1320" fmla="*/ 732 h 10000"/>
                  <a:gd name="connsiteX1321" fmla="*/ 6296 w 10000"/>
                  <a:gd name="connsiteY1321" fmla="*/ 690 h 10000"/>
                  <a:gd name="connsiteX1322" fmla="*/ 6271 w 10000"/>
                  <a:gd name="connsiteY1322" fmla="*/ 664 h 10000"/>
                  <a:gd name="connsiteX1323" fmla="*/ 6266 w 10000"/>
                  <a:gd name="connsiteY1323" fmla="*/ 654 h 10000"/>
                  <a:gd name="connsiteX1324" fmla="*/ 6111 w 10000"/>
                  <a:gd name="connsiteY1324" fmla="*/ 398 h 10000"/>
                  <a:gd name="connsiteX1325" fmla="*/ 5903 w 10000"/>
                  <a:gd name="connsiteY1325" fmla="*/ 408 h 10000"/>
                  <a:gd name="connsiteX1326" fmla="*/ 5837 w 10000"/>
                  <a:gd name="connsiteY1326" fmla="*/ 427 h 10000"/>
                  <a:gd name="connsiteX1327" fmla="*/ 5756 w 10000"/>
                  <a:gd name="connsiteY1327" fmla="*/ 453 h 10000"/>
                  <a:gd name="connsiteX1328" fmla="*/ 5681 w 10000"/>
                  <a:gd name="connsiteY1328" fmla="*/ 453 h 10000"/>
                  <a:gd name="connsiteX1329" fmla="*/ 5609 w 10000"/>
                  <a:gd name="connsiteY1329" fmla="*/ 447 h 10000"/>
                  <a:gd name="connsiteX1330" fmla="*/ 5554 w 10000"/>
                  <a:gd name="connsiteY1330" fmla="*/ 304 h 10000"/>
                  <a:gd name="connsiteX1331" fmla="*/ 5529 w 10000"/>
                  <a:gd name="connsiteY1331" fmla="*/ 301 h 10000"/>
                  <a:gd name="connsiteX1332" fmla="*/ 5393 w 10000"/>
                  <a:gd name="connsiteY1332" fmla="*/ 256 h 10000"/>
                  <a:gd name="connsiteX1333" fmla="*/ 5366 w 10000"/>
                  <a:gd name="connsiteY1333" fmla="*/ 220 h 10000"/>
                  <a:gd name="connsiteX1334" fmla="*/ 5249 w 10000"/>
                  <a:gd name="connsiteY1334" fmla="*/ 155 h 10000"/>
                  <a:gd name="connsiteX1335" fmla="*/ 5141 w 10000"/>
                  <a:gd name="connsiteY1335" fmla="*/ 52 h 10000"/>
                  <a:gd name="connsiteX1336" fmla="*/ 5116 w 10000"/>
                  <a:gd name="connsiteY1336" fmla="*/ 3 h 10000"/>
                  <a:gd name="connsiteX1337" fmla="*/ 5061 w 10000"/>
                  <a:gd name="connsiteY1337" fmla="*/ 0 h 10000"/>
                  <a:gd name="connsiteX1338" fmla="*/ 5036 w 10000"/>
                  <a:gd name="connsiteY1338" fmla="*/ 32 h 10000"/>
                  <a:gd name="connsiteX1339" fmla="*/ 4942 w 10000"/>
                  <a:gd name="connsiteY1339" fmla="*/ 133 h 10000"/>
                  <a:gd name="connsiteX1340" fmla="*/ 4900 w 10000"/>
                  <a:gd name="connsiteY1340" fmla="*/ 217 h 10000"/>
                  <a:gd name="connsiteX1341" fmla="*/ 4861 w 10000"/>
                  <a:gd name="connsiteY1341" fmla="*/ 198 h 10000"/>
                  <a:gd name="connsiteX1342" fmla="*/ 4795 w 10000"/>
                  <a:gd name="connsiteY1342" fmla="*/ 68 h 10000"/>
                  <a:gd name="connsiteX1343" fmla="*/ 4778 w 10000"/>
                  <a:gd name="connsiteY1343" fmla="*/ 62 h 10000"/>
                  <a:gd name="connsiteX1344" fmla="*/ 4765 w 10000"/>
                  <a:gd name="connsiteY1344" fmla="*/ 62 h 10000"/>
                  <a:gd name="connsiteX1345" fmla="*/ 4748 w 10000"/>
                  <a:gd name="connsiteY1345" fmla="*/ 68 h 10000"/>
                  <a:gd name="connsiteX1346" fmla="*/ 4673 w 10000"/>
                  <a:gd name="connsiteY1346" fmla="*/ 136 h 10000"/>
                  <a:gd name="connsiteX1347" fmla="*/ 4632 w 10000"/>
                  <a:gd name="connsiteY1347" fmla="*/ 201 h 10000"/>
                  <a:gd name="connsiteX1348" fmla="*/ 4623 w 10000"/>
                  <a:gd name="connsiteY1348" fmla="*/ 210 h 10000"/>
                  <a:gd name="connsiteX1349" fmla="*/ 4579 w 10000"/>
                  <a:gd name="connsiteY1349" fmla="*/ 220 h 10000"/>
                  <a:gd name="connsiteX1350" fmla="*/ 4479 w 10000"/>
                  <a:gd name="connsiteY1350" fmla="*/ 198 h 10000"/>
                  <a:gd name="connsiteX1351" fmla="*/ 4402 w 10000"/>
                  <a:gd name="connsiteY1351" fmla="*/ 165 h 10000"/>
                  <a:gd name="connsiteX1352" fmla="*/ 4374 w 10000"/>
                  <a:gd name="connsiteY1352" fmla="*/ 165 h 10000"/>
                  <a:gd name="connsiteX1353" fmla="*/ 4335 w 10000"/>
                  <a:gd name="connsiteY1353" fmla="*/ 172 h 10000"/>
                  <a:gd name="connsiteX1354" fmla="*/ 4302 w 10000"/>
                  <a:gd name="connsiteY1354" fmla="*/ 188 h 10000"/>
                  <a:gd name="connsiteX1355" fmla="*/ 4271 w 10000"/>
                  <a:gd name="connsiteY1355" fmla="*/ 220 h 10000"/>
                  <a:gd name="connsiteX1356" fmla="*/ 4238 w 10000"/>
                  <a:gd name="connsiteY1356" fmla="*/ 240 h 10000"/>
                  <a:gd name="connsiteX1357" fmla="*/ 4324 w 10000"/>
                  <a:gd name="connsiteY1357" fmla="*/ 1289 h 10000"/>
                  <a:gd name="connsiteX1358" fmla="*/ 3560 w 10000"/>
                  <a:gd name="connsiteY1358" fmla="*/ 7749 h 10000"/>
                  <a:gd name="connsiteX1359" fmla="*/ 4297 w 10000"/>
                  <a:gd name="connsiteY1359" fmla="*/ 7345 h 10000"/>
                  <a:gd name="connsiteX1360" fmla="*/ 4236 w 10000"/>
                  <a:gd name="connsiteY1360" fmla="*/ 6832 h 10000"/>
                  <a:gd name="connsiteX1361" fmla="*/ 3946 w 10000"/>
                  <a:gd name="connsiteY1361" fmla="*/ 6675 h 10000"/>
                  <a:gd name="connsiteX1362" fmla="*/ 3687 w 10000"/>
                  <a:gd name="connsiteY1362" fmla="*/ 7730 h 10000"/>
                  <a:gd name="connsiteX1363" fmla="*/ 3690 w 10000"/>
                  <a:gd name="connsiteY1363" fmla="*/ 7730 h 10000"/>
                  <a:gd name="connsiteX1364" fmla="*/ 3704 w 10000"/>
                  <a:gd name="connsiteY1364" fmla="*/ 7740 h 10000"/>
                  <a:gd name="connsiteX1365" fmla="*/ 3712 w 10000"/>
                  <a:gd name="connsiteY1365" fmla="*/ 7743 h 10000"/>
                  <a:gd name="connsiteX1366" fmla="*/ 3723 w 10000"/>
                  <a:gd name="connsiteY1366" fmla="*/ 7749 h 10000"/>
                  <a:gd name="connsiteX1367" fmla="*/ 3729 w 10000"/>
                  <a:gd name="connsiteY1367" fmla="*/ 7749 h 10000"/>
                  <a:gd name="connsiteX1368" fmla="*/ 3729 w 10000"/>
                  <a:gd name="connsiteY1368" fmla="*/ 7743 h 10000"/>
                  <a:gd name="connsiteX1369" fmla="*/ 3745 w 10000"/>
                  <a:gd name="connsiteY1369" fmla="*/ 7740 h 10000"/>
                  <a:gd name="connsiteX1370" fmla="*/ 3753 w 10000"/>
                  <a:gd name="connsiteY1370" fmla="*/ 7730 h 10000"/>
                  <a:gd name="connsiteX1371" fmla="*/ 3762 w 10000"/>
                  <a:gd name="connsiteY1371" fmla="*/ 7720 h 10000"/>
                  <a:gd name="connsiteX1372" fmla="*/ 3776 w 10000"/>
                  <a:gd name="connsiteY1372" fmla="*/ 7710 h 10000"/>
                  <a:gd name="connsiteX1373" fmla="*/ 3784 w 10000"/>
                  <a:gd name="connsiteY1373" fmla="*/ 7701 h 10000"/>
                  <a:gd name="connsiteX1374" fmla="*/ 3792 w 10000"/>
                  <a:gd name="connsiteY1374" fmla="*/ 7694 h 10000"/>
                  <a:gd name="connsiteX1375" fmla="*/ 4805 w 10000"/>
                  <a:gd name="connsiteY1375" fmla="*/ 7386 h 10000"/>
                  <a:gd name="connsiteX1376" fmla="*/ 3778 w 10000"/>
                  <a:gd name="connsiteY1376" fmla="*/ 7756 h 10000"/>
                  <a:gd name="connsiteX1377" fmla="*/ 3712 w 10000"/>
                  <a:gd name="connsiteY1377" fmla="*/ 8005 h 10000"/>
                  <a:gd name="connsiteX1378" fmla="*/ 3706 w 10000"/>
                  <a:gd name="connsiteY1378" fmla="*/ 8021 h 10000"/>
                  <a:gd name="connsiteX1379" fmla="*/ 3712 w 10000"/>
                  <a:gd name="connsiteY1379" fmla="*/ 8044 h 10000"/>
                  <a:gd name="connsiteX1380" fmla="*/ 3712 w 10000"/>
                  <a:gd name="connsiteY1380" fmla="*/ 8051 h 10000"/>
                  <a:gd name="connsiteX1381" fmla="*/ 3767 w 10000"/>
                  <a:gd name="connsiteY1381" fmla="*/ 8106 h 10000"/>
                  <a:gd name="connsiteX1382" fmla="*/ 3770 w 10000"/>
                  <a:gd name="connsiteY1382" fmla="*/ 8119 h 10000"/>
                  <a:gd name="connsiteX1383" fmla="*/ 3740 w 10000"/>
                  <a:gd name="connsiteY1383" fmla="*/ 8154 h 10000"/>
                  <a:gd name="connsiteX1384" fmla="*/ 3731 w 10000"/>
                  <a:gd name="connsiteY1384" fmla="*/ 8138 h 10000"/>
                  <a:gd name="connsiteX1385" fmla="*/ 3729 w 10000"/>
                  <a:gd name="connsiteY1385" fmla="*/ 8125 h 10000"/>
                  <a:gd name="connsiteX1386" fmla="*/ 3712 w 10000"/>
                  <a:gd name="connsiteY1386" fmla="*/ 8115 h 10000"/>
                  <a:gd name="connsiteX1387" fmla="*/ 3704 w 10000"/>
                  <a:gd name="connsiteY1387" fmla="*/ 8109 h 10000"/>
                  <a:gd name="connsiteX1388" fmla="*/ 3687 w 10000"/>
                  <a:gd name="connsiteY1388" fmla="*/ 8099 h 10000"/>
                  <a:gd name="connsiteX1389" fmla="*/ 3673 w 10000"/>
                  <a:gd name="connsiteY1389" fmla="*/ 8093 h 10000"/>
                  <a:gd name="connsiteX1390" fmla="*/ 3665 w 10000"/>
                  <a:gd name="connsiteY1390" fmla="*/ 8083 h 10000"/>
                  <a:gd name="connsiteX1391" fmla="*/ 3648 w 10000"/>
                  <a:gd name="connsiteY1391" fmla="*/ 8073 h 10000"/>
                  <a:gd name="connsiteX1392" fmla="*/ 3643 w 10000"/>
                  <a:gd name="connsiteY1392" fmla="*/ 8063 h 10000"/>
                  <a:gd name="connsiteX1393" fmla="*/ 3632 w 10000"/>
                  <a:gd name="connsiteY1393" fmla="*/ 8054 h 10000"/>
                  <a:gd name="connsiteX1394" fmla="*/ 3623 w 10000"/>
                  <a:gd name="connsiteY1394" fmla="*/ 8060 h 10000"/>
                  <a:gd name="connsiteX1395" fmla="*/ 3615 w 10000"/>
                  <a:gd name="connsiteY1395" fmla="*/ 8070 h 10000"/>
                  <a:gd name="connsiteX1396" fmla="*/ 3607 w 10000"/>
                  <a:gd name="connsiteY1396" fmla="*/ 8083 h 10000"/>
                  <a:gd name="connsiteX1397" fmla="*/ 5314 w 10000"/>
                  <a:gd name="connsiteY1397" fmla="*/ 7655 h 10000"/>
                  <a:gd name="connsiteX1398" fmla="*/ 3601 w 10000"/>
                  <a:gd name="connsiteY1398" fmla="*/ 8148 h 10000"/>
                  <a:gd name="connsiteX1399" fmla="*/ 3584 w 10000"/>
                  <a:gd name="connsiteY1399" fmla="*/ 8154 h 10000"/>
                  <a:gd name="connsiteX1400" fmla="*/ 5255 w 10000"/>
                  <a:gd name="connsiteY1400" fmla="*/ 7926 h 10000"/>
                  <a:gd name="connsiteX1401" fmla="*/ 4881 w 10000"/>
                  <a:gd name="connsiteY1401" fmla="*/ 8090 h 10000"/>
                  <a:gd name="connsiteX1402" fmla="*/ 3206 w 10000"/>
                  <a:gd name="connsiteY1402" fmla="*/ 8300 h 10000"/>
                  <a:gd name="connsiteX1403" fmla="*/ 2947 w 10000"/>
                  <a:gd name="connsiteY1403" fmla="*/ 8089 h 10000"/>
                  <a:gd name="connsiteX1404" fmla="*/ 3057 w 10000"/>
                  <a:gd name="connsiteY1404" fmla="*/ 7143 h 10000"/>
                  <a:gd name="connsiteX0" fmla="*/ 4324 w 10000"/>
                  <a:gd name="connsiteY0" fmla="*/ 1289 h 10000"/>
                  <a:gd name="connsiteX1" fmla="*/ 4296 w 10000"/>
                  <a:gd name="connsiteY1" fmla="*/ 1305 h 10000"/>
                  <a:gd name="connsiteX2" fmla="*/ 4285 w 10000"/>
                  <a:gd name="connsiteY2" fmla="*/ 1279 h 10000"/>
                  <a:gd name="connsiteX3" fmla="*/ 4244 w 10000"/>
                  <a:gd name="connsiteY3" fmla="*/ 1266 h 10000"/>
                  <a:gd name="connsiteX4" fmla="*/ 4208 w 10000"/>
                  <a:gd name="connsiteY4" fmla="*/ 1286 h 10000"/>
                  <a:gd name="connsiteX5" fmla="*/ 4172 w 10000"/>
                  <a:gd name="connsiteY5" fmla="*/ 1299 h 10000"/>
                  <a:gd name="connsiteX6" fmla="*/ 4150 w 10000"/>
                  <a:gd name="connsiteY6" fmla="*/ 1308 h 10000"/>
                  <a:gd name="connsiteX7" fmla="*/ 4139 w 10000"/>
                  <a:gd name="connsiteY7" fmla="*/ 1315 h 10000"/>
                  <a:gd name="connsiteX8" fmla="*/ 4125 w 10000"/>
                  <a:gd name="connsiteY8" fmla="*/ 1315 h 10000"/>
                  <a:gd name="connsiteX9" fmla="*/ 4119 w 10000"/>
                  <a:gd name="connsiteY9" fmla="*/ 1315 h 10000"/>
                  <a:gd name="connsiteX10" fmla="*/ 4111 w 10000"/>
                  <a:gd name="connsiteY10" fmla="*/ 1308 h 10000"/>
                  <a:gd name="connsiteX11" fmla="*/ 4100 w 10000"/>
                  <a:gd name="connsiteY11" fmla="*/ 1315 h 10000"/>
                  <a:gd name="connsiteX12" fmla="*/ 4075 w 10000"/>
                  <a:gd name="connsiteY12" fmla="*/ 1315 h 10000"/>
                  <a:gd name="connsiteX13" fmla="*/ 4058 w 10000"/>
                  <a:gd name="connsiteY13" fmla="*/ 1318 h 10000"/>
                  <a:gd name="connsiteX14" fmla="*/ 4044 w 10000"/>
                  <a:gd name="connsiteY14" fmla="*/ 1315 h 10000"/>
                  <a:gd name="connsiteX15" fmla="*/ 4042 w 10000"/>
                  <a:gd name="connsiteY15" fmla="*/ 1299 h 10000"/>
                  <a:gd name="connsiteX16" fmla="*/ 4014 w 10000"/>
                  <a:gd name="connsiteY16" fmla="*/ 1308 h 10000"/>
                  <a:gd name="connsiteX17" fmla="*/ 4011 w 10000"/>
                  <a:gd name="connsiteY17" fmla="*/ 1315 h 10000"/>
                  <a:gd name="connsiteX18" fmla="*/ 4011 w 10000"/>
                  <a:gd name="connsiteY18" fmla="*/ 1341 h 10000"/>
                  <a:gd name="connsiteX19" fmla="*/ 4019 w 10000"/>
                  <a:gd name="connsiteY19" fmla="*/ 1341 h 10000"/>
                  <a:gd name="connsiteX20" fmla="*/ 3997 w 10000"/>
                  <a:gd name="connsiteY20" fmla="*/ 1363 h 10000"/>
                  <a:gd name="connsiteX21" fmla="*/ 3986 w 10000"/>
                  <a:gd name="connsiteY21" fmla="*/ 1373 h 10000"/>
                  <a:gd name="connsiteX22" fmla="*/ 3981 w 10000"/>
                  <a:gd name="connsiteY22" fmla="*/ 1389 h 10000"/>
                  <a:gd name="connsiteX23" fmla="*/ 3981 w 10000"/>
                  <a:gd name="connsiteY23" fmla="*/ 1409 h 10000"/>
                  <a:gd name="connsiteX24" fmla="*/ 3981 w 10000"/>
                  <a:gd name="connsiteY24" fmla="*/ 1438 h 10000"/>
                  <a:gd name="connsiteX25" fmla="*/ 3961 w 10000"/>
                  <a:gd name="connsiteY25" fmla="*/ 1441 h 10000"/>
                  <a:gd name="connsiteX26" fmla="*/ 3942 w 10000"/>
                  <a:gd name="connsiteY26" fmla="*/ 1441 h 10000"/>
                  <a:gd name="connsiteX27" fmla="*/ 3914 w 10000"/>
                  <a:gd name="connsiteY27" fmla="*/ 1454 h 10000"/>
                  <a:gd name="connsiteX28" fmla="*/ 3892 w 10000"/>
                  <a:gd name="connsiteY28" fmla="*/ 1467 h 10000"/>
                  <a:gd name="connsiteX29" fmla="*/ 3867 w 10000"/>
                  <a:gd name="connsiteY29" fmla="*/ 1483 h 10000"/>
                  <a:gd name="connsiteX30" fmla="*/ 3845 w 10000"/>
                  <a:gd name="connsiteY30" fmla="*/ 1467 h 10000"/>
                  <a:gd name="connsiteX31" fmla="*/ 3850 w 10000"/>
                  <a:gd name="connsiteY31" fmla="*/ 1457 h 10000"/>
                  <a:gd name="connsiteX32" fmla="*/ 3864 w 10000"/>
                  <a:gd name="connsiteY32" fmla="*/ 1441 h 10000"/>
                  <a:gd name="connsiteX33" fmla="*/ 3859 w 10000"/>
                  <a:gd name="connsiteY33" fmla="*/ 1409 h 10000"/>
                  <a:gd name="connsiteX34" fmla="*/ 3842 w 10000"/>
                  <a:gd name="connsiteY34" fmla="*/ 1383 h 10000"/>
                  <a:gd name="connsiteX35" fmla="*/ 3825 w 10000"/>
                  <a:gd name="connsiteY35" fmla="*/ 1360 h 10000"/>
                  <a:gd name="connsiteX36" fmla="*/ 3809 w 10000"/>
                  <a:gd name="connsiteY36" fmla="*/ 1318 h 10000"/>
                  <a:gd name="connsiteX37" fmla="*/ 3787 w 10000"/>
                  <a:gd name="connsiteY37" fmla="*/ 1289 h 10000"/>
                  <a:gd name="connsiteX38" fmla="*/ 3759 w 10000"/>
                  <a:gd name="connsiteY38" fmla="*/ 1266 h 10000"/>
                  <a:gd name="connsiteX39" fmla="*/ 3740 w 10000"/>
                  <a:gd name="connsiteY39" fmla="*/ 1256 h 10000"/>
                  <a:gd name="connsiteX40" fmla="*/ 3715 w 10000"/>
                  <a:gd name="connsiteY40" fmla="*/ 1250 h 10000"/>
                  <a:gd name="connsiteX41" fmla="*/ 3687 w 10000"/>
                  <a:gd name="connsiteY41" fmla="*/ 1256 h 10000"/>
                  <a:gd name="connsiteX42" fmla="*/ 3681 w 10000"/>
                  <a:gd name="connsiteY42" fmla="*/ 1260 h 10000"/>
                  <a:gd name="connsiteX43" fmla="*/ 3670 w 10000"/>
                  <a:gd name="connsiteY43" fmla="*/ 1295 h 10000"/>
                  <a:gd name="connsiteX44" fmla="*/ 3651 w 10000"/>
                  <a:gd name="connsiteY44" fmla="*/ 1305 h 10000"/>
                  <a:gd name="connsiteX45" fmla="*/ 3640 w 10000"/>
                  <a:gd name="connsiteY45" fmla="*/ 1308 h 10000"/>
                  <a:gd name="connsiteX46" fmla="*/ 3626 w 10000"/>
                  <a:gd name="connsiteY46" fmla="*/ 1308 h 10000"/>
                  <a:gd name="connsiteX47" fmla="*/ 3632 w 10000"/>
                  <a:gd name="connsiteY47" fmla="*/ 1276 h 10000"/>
                  <a:gd name="connsiteX48" fmla="*/ 3609 w 10000"/>
                  <a:gd name="connsiteY48" fmla="*/ 1289 h 10000"/>
                  <a:gd name="connsiteX49" fmla="*/ 3593 w 10000"/>
                  <a:gd name="connsiteY49" fmla="*/ 1286 h 10000"/>
                  <a:gd name="connsiteX50" fmla="*/ 3590 w 10000"/>
                  <a:gd name="connsiteY50" fmla="*/ 1256 h 10000"/>
                  <a:gd name="connsiteX51" fmla="*/ 3584 w 10000"/>
                  <a:gd name="connsiteY51" fmla="*/ 1237 h 10000"/>
                  <a:gd name="connsiteX52" fmla="*/ 3573 w 10000"/>
                  <a:gd name="connsiteY52" fmla="*/ 1237 h 10000"/>
                  <a:gd name="connsiteX53" fmla="*/ 3554 w 10000"/>
                  <a:gd name="connsiteY53" fmla="*/ 1227 h 10000"/>
                  <a:gd name="connsiteX54" fmla="*/ 3546 w 10000"/>
                  <a:gd name="connsiteY54" fmla="*/ 1192 h 10000"/>
                  <a:gd name="connsiteX55" fmla="*/ 3529 w 10000"/>
                  <a:gd name="connsiteY55" fmla="*/ 1176 h 10000"/>
                  <a:gd name="connsiteX56" fmla="*/ 3512 w 10000"/>
                  <a:gd name="connsiteY56" fmla="*/ 1182 h 10000"/>
                  <a:gd name="connsiteX57" fmla="*/ 3485 w 10000"/>
                  <a:gd name="connsiteY57" fmla="*/ 1182 h 10000"/>
                  <a:gd name="connsiteX58" fmla="*/ 3463 w 10000"/>
                  <a:gd name="connsiteY58" fmla="*/ 1176 h 10000"/>
                  <a:gd name="connsiteX59" fmla="*/ 3449 w 10000"/>
                  <a:gd name="connsiteY59" fmla="*/ 1182 h 10000"/>
                  <a:gd name="connsiteX60" fmla="*/ 3432 w 10000"/>
                  <a:gd name="connsiteY60" fmla="*/ 1192 h 10000"/>
                  <a:gd name="connsiteX61" fmla="*/ 3454 w 10000"/>
                  <a:gd name="connsiteY61" fmla="*/ 1205 h 10000"/>
                  <a:gd name="connsiteX62" fmla="*/ 3463 w 10000"/>
                  <a:gd name="connsiteY62" fmla="*/ 1205 h 10000"/>
                  <a:gd name="connsiteX63" fmla="*/ 3488 w 10000"/>
                  <a:gd name="connsiteY63" fmla="*/ 1205 h 10000"/>
                  <a:gd name="connsiteX64" fmla="*/ 3488 w 10000"/>
                  <a:gd name="connsiteY64" fmla="*/ 1218 h 10000"/>
                  <a:gd name="connsiteX65" fmla="*/ 3493 w 10000"/>
                  <a:gd name="connsiteY65" fmla="*/ 1247 h 10000"/>
                  <a:gd name="connsiteX66" fmla="*/ 3512 w 10000"/>
                  <a:gd name="connsiteY66" fmla="*/ 1247 h 10000"/>
                  <a:gd name="connsiteX67" fmla="*/ 3518 w 10000"/>
                  <a:gd name="connsiteY67" fmla="*/ 1250 h 10000"/>
                  <a:gd name="connsiteX68" fmla="*/ 3521 w 10000"/>
                  <a:gd name="connsiteY68" fmla="*/ 1276 h 10000"/>
                  <a:gd name="connsiteX69" fmla="*/ 3543 w 10000"/>
                  <a:gd name="connsiteY69" fmla="*/ 1295 h 10000"/>
                  <a:gd name="connsiteX70" fmla="*/ 3546 w 10000"/>
                  <a:gd name="connsiteY70" fmla="*/ 1305 h 10000"/>
                  <a:gd name="connsiteX71" fmla="*/ 3543 w 10000"/>
                  <a:gd name="connsiteY71" fmla="*/ 1315 h 10000"/>
                  <a:gd name="connsiteX72" fmla="*/ 3543 w 10000"/>
                  <a:gd name="connsiteY72" fmla="*/ 1331 h 10000"/>
                  <a:gd name="connsiteX73" fmla="*/ 3554 w 10000"/>
                  <a:gd name="connsiteY73" fmla="*/ 1324 h 10000"/>
                  <a:gd name="connsiteX74" fmla="*/ 3560 w 10000"/>
                  <a:gd name="connsiteY74" fmla="*/ 1331 h 10000"/>
                  <a:gd name="connsiteX75" fmla="*/ 3582 w 10000"/>
                  <a:gd name="connsiteY75" fmla="*/ 1344 h 10000"/>
                  <a:gd name="connsiteX76" fmla="*/ 3598 w 10000"/>
                  <a:gd name="connsiteY76" fmla="*/ 1380 h 10000"/>
                  <a:gd name="connsiteX77" fmla="*/ 3607 w 10000"/>
                  <a:gd name="connsiteY77" fmla="*/ 1389 h 10000"/>
                  <a:gd name="connsiteX78" fmla="*/ 3623 w 10000"/>
                  <a:gd name="connsiteY78" fmla="*/ 1409 h 10000"/>
                  <a:gd name="connsiteX79" fmla="*/ 3634 w 10000"/>
                  <a:gd name="connsiteY79" fmla="*/ 1438 h 10000"/>
                  <a:gd name="connsiteX80" fmla="*/ 3632 w 10000"/>
                  <a:gd name="connsiteY80" fmla="*/ 1454 h 10000"/>
                  <a:gd name="connsiteX81" fmla="*/ 3618 w 10000"/>
                  <a:gd name="connsiteY81" fmla="*/ 1438 h 10000"/>
                  <a:gd name="connsiteX82" fmla="*/ 3598 w 10000"/>
                  <a:gd name="connsiteY82" fmla="*/ 1428 h 10000"/>
                  <a:gd name="connsiteX83" fmla="*/ 3582 w 10000"/>
                  <a:gd name="connsiteY83" fmla="*/ 1402 h 10000"/>
                  <a:gd name="connsiteX84" fmla="*/ 3562 w 10000"/>
                  <a:gd name="connsiteY84" fmla="*/ 1399 h 10000"/>
                  <a:gd name="connsiteX85" fmla="*/ 3546 w 10000"/>
                  <a:gd name="connsiteY85" fmla="*/ 1383 h 10000"/>
                  <a:gd name="connsiteX86" fmla="*/ 3510 w 10000"/>
                  <a:gd name="connsiteY86" fmla="*/ 1360 h 10000"/>
                  <a:gd name="connsiteX87" fmla="*/ 3485 w 10000"/>
                  <a:gd name="connsiteY87" fmla="*/ 1344 h 10000"/>
                  <a:gd name="connsiteX88" fmla="*/ 3454 w 10000"/>
                  <a:gd name="connsiteY88" fmla="*/ 1334 h 10000"/>
                  <a:gd name="connsiteX89" fmla="*/ 3429 w 10000"/>
                  <a:gd name="connsiteY89" fmla="*/ 1315 h 10000"/>
                  <a:gd name="connsiteX90" fmla="*/ 3416 w 10000"/>
                  <a:gd name="connsiteY90" fmla="*/ 1308 h 10000"/>
                  <a:gd name="connsiteX91" fmla="*/ 3399 w 10000"/>
                  <a:gd name="connsiteY91" fmla="*/ 1305 h 10000"/>
                  <a:gd name="connsiteX92" fmla="*/ 3382 w 10000"/>
                  <a:gd name="connsiteY92" fmla="*/ 1286 h 10000"/>
                  <a:gd name="connsiteX93" fmla="*/ 3380 w 10000"/>
                  <a:gd name="connsiteY93" fmla="*/ 1266 h 10000"/>
                  <a:gd name="connsiteX94" fmla="*/ 3388 w 10000"/>
                  <a:gd name="connsiteY94" fmla="*/ 1256 h 10000"/>
                  <a:gd name="connsiteX95" fmla="*/ 3407 w 10000"/>
                  <a:gd name="connsiteY95" fmla="*/ 1256 h 10000"/>
                  <a:gd name="connsiteX96" fmla="*/ 3396 w 10000"/>
                  <a:gd name="connsiteY96" fmla="*/ 1227 h 10000"/>
                  <a:gd name="connsiteX97" fmla="*/ 3382 w 10000"/>
                  <a:gd name="connsiteY97" fmla="*/ 1227 h 10000"/>
                  <a:gd name="connsiteX98" fmla="*/ 3360 w 10000"/>
                  <a:gd name="connsiteY98" fmla="*/ 1221 h 10000"/>
                  <a:gd name="connsiteX99" fmla="*/ 3349 w 10000"/>
                  <a:gd name="connsiteY99" fmla="*/ 1231 h 10000"/>
                  <a:gd name="connsiteX100" fmla="*/ 3352 w 10000"/>
                  <a:gd name="connsiteY100" fmla="*/ 1247 h 10000"/>
                  <a:gd name="connsiteX101" fmla="*/ 3341 w 10000"/>
                  <a:gd name="connsiteY101" fmla="*/ 1237 h 10000"/>
                  <a:gd name="connsiteX102" fmla="*/ 3335 w 10000"/>
                  <a:gd name="connsiteY102" fmla="*/ 1231 h 10000"/>
                  <a:gd name="connsiteX103" fmla="*/ 3307 w 10000"/>
                  <a:gd name="connsiteY103" fmla="*/ 1227 h 10000"/>
                  <a:gd name="connsiteX104" fmla="*/ 3294 w 10000"/>
                  <a:gd name="connsiteY104" fmla="*/ 1221 h 10000"/>
                  <a:gd name="connsiteX105" fmla="*/ 3271 w 10000"/>
                  <a:gd name="connsiteY105" fmla="*/ 1211 h 10000"/>
                  <a:gd name="connsiteX106" fmla="*/ 3252 w 10000"/>
                  <a:gd name="connsiteY106" fmla="*/ 1195 h 10000"/>
                  <a:gd name="connsiteX107" fmla="*/ 3235 w 10000"/>
                  <a:gd name="connsiteY107" fmla="*/ 1195 h 10000"/>
                  <a:gd name="connsiteX108" fmla="*/ 3235 w 10000"/>
                  <a:gd name="connsiteY108" fmla="*/ 1205 h 10000"/>
                  <a:gd name="connsiteX109" fmla="*/ 3219 w 10000"/>
                  <a:gd name="connsiteY109" fmla="*/ 1231 h 10000"/>
                  <a:gd name="connsiteX110" fmla="*/ 3213 w 10000"/>
                  <a:gd name="connsiteY110" fmla="*/ 1231 h 10000"/>
                  <a:gd name="connsiteX111" fmla="*/ 3183 w 10000"/>
                  <a:gd name="connsiteY111" fmla="*/ 1221 h 10000"/>
                  <a:gd name="connsiteX112" fmla="*/ 3175 w 10000"/>
                  <a:gd name="connsiteY112" fmla="*/ 1227 h 10000"/>
                  <a:gd name="connsiteX113" fmla="*/ 3163 w 10000"/>
                  <a:gd name="connsiteY113" fmla="*/ 1237 h 10000"/>
                  <a:gd name="connsiteX114" fmla="*/ 3158 w 10000"/>
                  <a:gd name="connsiteY114" fmla="*/ 1260 h 10000"/>
                  <a:gd name="connsiteX115" fmla="*/ 3158 w 10000"/>
                  <a:gd name="connsiteY115" fmla="*/ 1276 h 10000"/>
                  <a:gd name="connsiteX116" fmla="*/ 3163 w 10000"/>
                  <a:gd name="connsiteY116" fmla="*/ 1295 h 10000"/>
                  <a:gd name="connsiteX117" fmla="*/ 3166 w 10000"/>
                  <a:gd name="connsiteY117" fmla="*/ 1308 h 10000"/>
                  <a:gd name="connsiteX118" fmla="*/ 3158 w 10000"/>
                  <a:gd name="connsiteY118" fmla="*/ 1315 h 10000"/>
                  <a:gd name="connsiteX119" fmla="*/ 3133 w 10000"/>
                  <a:gd name="connsiteY119" fmla="*/ 1299 h 10000"/>
                  <a:gd name="connsiteX120" fmla="*/ 3114 w 10000"/>
                  <a:gd name="connsiteY120" fmla="*/ 1276 h 10000"/>
                  <a:gd name="connsiteX121" fmla="*/ 3078 w 10000"/>
                  <a:gd name="connsiteY121" fmla="*/ 1240 h 10000"/>
                  <a:gd name="connsiteX122" fmla="*/ 3044 w 10000"/>
                  <a:gd name="connsiteY122" fmla="*/ 1227 h 10000"/>
                  <a:gd name="connsiteX123" fmla="*/ 3033 w 10000"/>
                  <a:gd name="connsiteY123" fmla="*/ 1231 h 10000"/>
                  <a:gd name="connsiteX124" fmla="*/ 3036 w 10000"/>
                  <a:gd name="connsiteY124" fmla="*/ 1256 h 10000"/>
                  <a:gd name="connsiteX125" fmla="*/ 3044 w 10000"/>
                  <a:gd name="connsiteY125" fmla="*/ 1266 h 10000"/>
                  <a:gd name="connsiteX126" fmla="*/ 3044 w 10000"/>
                  <a:gd name="connsiteY126" fmla="*/ 1276 h 10000"/>
                  <a:gd name="connsiteX127" fmla="*/ 3036 w 10000"/>
                  <a:gd name="connsiteY127" fmla="*/ 1276 h 10000"/>
                  <a:gd name="connsiteX128" fmla="*/ 3028 w 10000"/>
                  <a:gd name="connsiteY128" fmla="*/ 1266 h 10000"/>
                  <a:gd name="connsiteX129" fmla="*/ 3025 w 10000"/>
                  <a:gd name="connsiteY129" fmla="*/ 1256 h 10000"/>
                  <a:gd name="connsiteX130" fmla="*/ 3008 w 10000"/>
                  <a:gd name="connsiteY130" fmla="*/ 1205 h 10000"/>
                  <a:gd name="connsiteX131" fmla="*/ 3000 w 10000"/>
                  <a:gd name="connsiteY131" fmla="*/ 1192 h 10000"/>
                  <a:gd name="connsiteX132" fmla="*/ 2994 w 10000"/>
                  <a:gd name="connsiteY132" fmla="*/ 1176 h 10000"/>
                  <a:gd name="connsiteX133" fmla="*/ 2986 w 10000"/>
                  <a:gd name="connsiteY133" fmla="*/ 1182 h 10000"/>
                  <a:gd name="connsiteX134" fmla="*/ 2981 w 10000"/>
                  <a:gd name="connsiteY134" fmla="*/ 1192 h 10000"/>
                  <a:gd name="connsiteX135" fmla="*/ 2970 w 10000"/>
                  <a:gd name="connsiteY135" fmla="*/ 1201 h 10000"/>
                  <a:gd name="connsiteX136" fmla="*/ 2956 w 10000"/>
                  <a:gd name="connsiteY136" fmla="*/ 1218 h 10000"/>
                  <a:gd name="connsiteX137" fmla="*/ 2939 w 10000"/>
                  <a:gd name="connsiteY137" fmla="*/ 1240 h 10000"/>
                  <a:gd name="connsiteX138" fmla="*/ 2928 w 10000"/>
                  <a:gd name="connsiteY138" fmla="*/ 1247 h 10000"/>
                  <a:gd name="connsiteX139" fmla="*/ 2922 w 10000"/>
                  <a:gd name="connsiteY139" fmla="*/ 1250 h 10000"/>
                  <a:gd name="connsiteX140" fmla="*/ 2911 w 10000"/>
                  <a:gd name="connsiteY140" fmla="*/ 1250 h 10000"/>
                  <a:gd name="connsiteX141" fmla="*/ 2884 w 10000"/>
                  <a:gd name="connsiteY141" fmla="*/ 1247 h 10000"/>
                  <a:gd name="connsiteX142" fmla="*/ 2864 w 10000"/>
                  <a:gd name="connsiteY142" fmla="*/ 1237 h 10000"/>
                  <a:gd name="connsiteX143" fmla="*/ 2848 w 10000"/>
                  <a:gd name="connsiteY143" fmla="*/ 1231 h 10000"/>
                  <a:gd name="connsiteX144" fmla="*/ 2834 w 10000"/>
                  <a:gd name="connsiteY144" fmla="*/ 1227 h 10000"/>
                  <a:gd name="connsiteX145" fmla="*/ 2831 w 10000"/>
                  <a:gd name="connsiteY145" fmla="*/ 1227 h 10000"/>
                  <a:gd name="connsiteX146" fmla="*/ 2831 w 10000"/>
                  <a:gd name="connsiteY146" fmla="*/ 1221 h 10000"/>
                  <a:gd name="connsiteX147" fmla="*/ 2825 w 10000"/>
                  <a:gd name="connsiteY147" fmla="*/ 1205 h 10000"/>
                  <a:gd name="connsiteX148" fmla="*/ 2823 w 10000"/>
                  <a:gd name="connsiteY148" fmla="*/ 1192 h 10000"/>
                  <a:gd name="connsiteX149" fmla="*/ 2817 w 10000"/>
                  <a:gd name="connsiteY149" fmla="*/ 1182 h 10000"/>
                  <a:gd name="connsiteX150" fmla="*/ 2814 w 10000"/>
                  <a:gd name="connsiteY150" fmla="*/ 1176 h 10000"/>
                  <a:gd name="connsiteX151" fmla="*/ 2792 w 10000"/>
                  <a:gd name="connsiteY151" fmla="*/ 1172 h 10000"/>
                  <a:gd name="connsiteX152" fmla="*/ 2759 w 10000"/>
                  <a:gd name="connsiteY152" fmla="*/ 1156 h 10000"/>
                  <a:gd name="connsiteX153" fmla="*/ 2734 w 10000"/>
                  <a:gd name="connsiteY153" fmla="*/ 1143 h 10000"/>
                  <a:gd name="connsiteX154" fmla="*/ 2695 w 10000"/>
                  <a:gd name="connsiteY154" fmla="*/ 1124 h 10000"/>
                  <a:gd name="connsiteX155" fmla="*/ 2670 w 10000"/>
                  <a:gd name="connsiteY155" fmla="*/ 1108 h 10000"/>
                  <a:gd name="connsiteX156" fmla="*/ 2645 w 10000"/>
                  <a:gd name="connsiteY156" fmla="*/ 1091 h 10000"/>
                  <a:gd name="connsiteX157" fmla="*/ 2618 w 10000"/>
                  <a:gd name="connsiteY157" fmla="*/ 1088 h 10000"/>
                  <a:gd name="connsiteX158" fmla="*/ 2576 w 10000"/>
                  <a:gd name="connsiteY158" fmla="*/ 1088 h 10000"/>
                  <a:gd name="connsiteX159" fmla="*/ 2551 w 10000"/>
                  <a:gd name="connsiteY159" fmla="*/ 1091 h 10000"/>
                  <a:gd name="connsiteX160" fmla="*/ 2521 w 10000"/>
                  <a:gd name="connsiteY160" fmla="*/ 1098 h 10000"/>
                  <a:gd name="connsiteX161" fmla="*/ 2493 w 10000"/>
                  <a:gd name="connsiteY161" fmla="*/ 1104 h 10000"/>
                  <a:gd name="connsiteX162" fmla="*/ 2468 w 10000"/>
                  <a:gd name="connsiteY162" fmla="*/ 1108 h 10000"/>
                  <a:gd name="connsiteX163" fmla="*/ 2404 w 10000"/>
                  <a:gd name="connsiteY163" fmla="*/ 1124 h 10000"/>
                  <a:gd name="connsiteX164" fmla="*/ 2366 w 10000"/>
                  <a:gd name="connsiteY164" fmla="*/ 1133 h 10000"/>
                  <a:gd name="connsiteX165" fmla="*/ 2346 w 10000"/>
                  <a:gd name="connsiteY165" fmla="*/ 1137 h 10000"/>
                  <a:gd name="connsiteX166" fmla="*/ 2294 w 10000"/>
                  <a:gd name="connsiteY166" fmla="*/ 1146 h 10000"/>
                  <a:gd name="connsiteX167" fmla="*/ 2249 w 10000"/>
                  <a:gd name="connsiteY167" fmla="*/ 1156 h 10000"/>
                  <a:gd name="connsiteX168" fmla="*/ 2230 w 10000"/>
                  <a:gd name="connsiteY168" fmla="*/ 1156 h 10000"/>
                  <a:gd name="connsiteX169" fmla="*/ 2222 w 10000"/>
                  <a:gd name="connsiteY169" fmla="*/ 1163 h 10000"/>
                  <a:gd name="connsiteX170" fmla="*/ 2194 w 10000"/>
                  <a:gd name="connsiteY170" fmla="*/ 1163 h 10000"/>
                  <a:gd name="connsiteX171" fmla="*/ 2172 w 10000"/>
                  <a:gd name="connsiteY171" fmla="*/ 1163 h 10000"/>
                  <a:gd name="connsiteX172" fmla="*/ 2147 w 10000"/>
                  <a:gd name="connsiteY172" fmla="*/ 1166 h 10000"/>
                  <a:gd name="connsiteX173" fmla="*/ 2108 w 10000"/>
                  <a:gd name="connsiteY173" fmla="*/ 1166 h 10000"/>
                  <a:gd name="connsiteX174" fmla="*/ 2083 w 10000"/>
                  <a:gd name="connsiteY174" fmla="*/ 1156 h 10000"/>
                  <a:gd name="connsiteX175" fmla="*/ 2042 w 10000"/>
                  <a:gd name="connsiteY175" fmla="*/ 1143 h 10000"/>
                  <a:gd name="connsiteX176" fmla="*/ 2011 w 10000"/>
                  <a:gd name="connsiteY176" fmla="*/ 1143 h 10000"/>
                  <a:gd name="connsiteX177" fmla="*/ 1994 w 10000"/>
                  <a:gd name="connsiteY177" fmla="*/ 1146 h 10000"/>
                  <a:gd name="connsiteX178" fmla="*/ 1967 w 10000"/>
                  <a:gd name="connsiteY178" fmla="*/ 1156 h 10000"/>
                  <a:gd name="connsiteX179" fmla="*/ 1903 w 10000"/>
                  <a:gd name="connsiteY179" fmla="*/ 1176 h 10000"/>
                  <a:gd name="connsiteX180" fmla="*/ 1873 w 10000"/>
                  <a:gd name="connsiteY180" fmla="*/ 1182 h 10000"/>
                  <a:gd name="connsiteX181" fmla="*/ 1850 w 10000"/>
                  <a:gd name="connsiteY181" fmla="*/ 1185 h 10000"/>
                  <a:gd name="connsiteX182" fmla="*/ 1842 w 10000"/>
                  <a:gd name="connsiteY182" fmla="*/ 1192 h 10000"/>
                  <a:gd name="connsiteX183" fmla="*/ 1823 w 10000"/>
                  <a:gd name="connsiteY183" fmla="*/ 1195 h 10000"/>
                  <a:gd name="connsiteX184" fmla="*/ 1814 w 10000"/>
                  <a:gd name="connsiteY184" fmla="*/ 1201 h 10000"/>
                  <a:gd name="connsiteX185" fmla="*/ 1792 w 10000"/>
                  <a:gd name="connsiteY185" fmla="*/ 1218 h 10000"/>
                  <a:gd name="connsiteX186" fmla="*/ 1767 w 10000"/>
                  <a:gd name="connsiteY186" fmla="*/ 1231 h 10000"/>
                  <a:gd name="connsiteX187" fmla="*/ 1717 w 10000"/>
                  <a:gd name="connsiteY187" fmla="*/ 1266 h 10000"/>
                  <a:gd name="connsiteX188" fmla="*/ 1695 w 10000"/>
                  <a:gd name="connsiteY188" fmla="*/ 1279 h 10000"/>
                  <a:gd name="connsiteX189" fmla="*/ 1654 w 10000"/>
                  <a:gd name="connsiteY189" fmla="*/ 1308 h 10000"/>
                  <a:gd name="connsiteX190" fmla="*/ 1620 w 10000"/>
                  <a:gd name="connsiteY190" fmla="*/ 1334 h 10000"/>
                  <a:gd name="connsiteX191" fmla="*/ 1590 w 10000"/>
                  <a:gd name="connsiteY191" fmla="*/ 1360 h 10000"/>
                  <a:gd name="connsiteX192" fmla="*/ 1565 w 10000"/>
                  <a:gd name="connsiteY192" fmla="*/ 1380 h 10000"/>
                  <a:gd name="connsiteX193" fmla="*/ 1532 w 10000"/>
                  <a:gd name="connsiteY193" fmla="*/ 1402 h 10000"/>
                  <a:gd name="connsiteX194" fmla="*/ 1501 w 10000"/>
                  <a:gd name="connsiteY194" fmla="*/ 1418 h 10000"/>
                  <a:gd name="connsiteX195" fmla="*/ 1460 w 10000"/>
                  <a:gd name="connsiteY195" fmla="*/ 1438 h 10000"/>
                  <a:gd name="connsiteX196" fmla="*/ 1435 w 10000"/>
                  <a:gd name="connsiteY196" fmla="*/ 1454 h 10000"/>
                  <a:gd name="connsiteX197" fmla="*/ 1421 w 10000"/>
                  <a:gd name="connsiteY197" fmla="*/ 1464 h 10000"/>
                  <a:gd name="connsiteX198" fmla="*/ 1380 w 10000"/>
                  <a:gd name="connsiteY198" fmla="*/ 1473 h 10000"/>
                  <a:gd name="connsiteX199" fmla="*/ 1324 w 10000"/>
                  <a:gd name="connsiteY199" fmla="*/ 1477 h 10000"/>
                  <a:gd name="connsiteX200" fmla="*/ 1274 w 10000"/>
                  <a:gd name="connsiteY200" fmla="*/ 1483 h 10000"/>
                  <a:gd name="connsiteX201" fmla="*/ 1244 w 10000"/>
                  <a:gd name="connsiteY201" fmla="*/ 1486 h 10000"/>
                  <a:gd name="connsiteX202" fmla="*/ 1233 w 10000"/>
                  <a:gd name="connsiteY202" fmla="*/ 1486 h 10000"/>
                  <a:gd name="connsiteX203" fmla="*/ 1197 w 10000"/>
                  <a:gd name="connsiteY203" fmla="*/ 1493 h 10000"/>
                  <a:gd name="connsiteX204" fmla="*/ 1180 w 10000"/>
                  <a:gd name="connsiteY204" fmla="*/ 1496 h 10000"/>
                  <a:gd name="connsiteX205" fmla="*/ 1169 w 10000"/>
                  <a:gd name="connsiteY205" fmla="*/ 1496 h 10000"/>
                  <a:gd name="connsiteX206" fmla="*/ 1161 w 10000"/>
                  <a:gd name="connsiteY206" fmla="*/ 1503 h 10000"/>
                  <a:gd name="connsiteX207" fmla="*/ 1155 w 10000"/>
                  <a:gd name="connsiteY207" fmla="*/ 1503 h 10000"/>
                  <a:gd name="connsiteX208" fmla="*/ 501 w 10000"/>
                  <a:gd name="connsiteY208" fmla="*/ 2277 h 10000"/>
                  <a:gd name="connsiteX209" fmla="*/ 396 w 10000"/>
                  <a:gd name="connsiteY209" fmla="*/ 2532 h 10000"/>
                  <a:gd name="connsiteX210" fmla="*/ 324 w 10000"/>
                  <a:gd name="connsiteY210" fmla="*/ 2759 h 10000"/>
                  <a:gd name="connsiteX211" fmla="*/ 274 w 10000"/>
                  <a:gd name="connsiteY211" fmla="*/ 2866 h 10000"/>
                  <a:gd name="connsiteX212" fmla="*/ 202 w 10000"/>
                  <a:gd name="connsiteY212" fmla="*/ 3008 h 10000"/>
                  <a:gd name="connsiteX213" fmla="*/ 211 w 10000"/>
                  <a:gd name="connsiteY213" fmla="*/ 3177 h 10000"/>
                  <a:gd name="connsiteX214" fmla="*/ 235 w 10000"/>
                  <a:gd name="connsiteY214" fmla="*/ 3368 h 10000"/>
                  <a:gd name="connsiteX215" fmla="*/ 266 w 10000"/>
                  <a:gd name="connsiteY215" fmla="*/ 3595 h 10000"/>
                  <a:gd name="connsiteX216" fmla="*/ 299 w 10000"/>
                  <a:gd name="connsiteY216" fmla="*/ 3831 h 10000"/>
                  <a:gd name="connsiteX217" fmla="*/ 305 w 10000"/>
                  <a:gd name="connsiteY217" fmla="*/ 3863 h 10000"/>
                  <a:gd name="connsiteX218" fmla="*/ 341 w 10000"/>
                  <a:gd name="connsiteY218" fmla="*/ 3941 h 10000"/>
                  <a:gd name="connsiteX219" fmla="*/ 186 w 10000"/>
                  <a:gd name="connsiteY219" fmla="*/ 3935 h 10000"/>
                  <a:gd name="connsiteX220" fmla="*/ 30 w 10000"/>
                  <a:gd name="connsiteY220" fmla="*/ 3925 h 10000"/>
                  <a:gd name="connsiteX221" fmla="*/ 0 w 10000"/>
                  <a:gd name="connsiteY221" fmla="*/ 4054 h 10000"/>
                  <a:gd name="connsiteX222" fmla="*/ 14 w 10000"/>
                  <a:gd name="connsiteY222" fmla="*/ 4152 h 10000"/>
                  <a:gd name="connsiteX223" fmla="*/ 22 w 10000"/>
                  <a:gd name="connsiteY223" fmla="*/ 4242 h 10000"/>
                  <a:gd name="connsiteX224" fmla="*/ 30 w 10000"/>
                  <a:gd name="connsiteY224" fmla="*/ 4291 h 10000"/>
                  <a:gd name="connsiteX225" fmla="*/ 102 w 10000"/>
                  <a:gd name="connsiteY225" fmla="*/ 4271 h 10000"/>
                  <a:gd name="connsiteX226" fmla="*/ 155 w 10000"/>
                  <a:gd name="connsiteY226" fmla="*/ 4262 h 10000"/>
                  <a:gd name="connsiteX227" fmla="*/ 410 w 10000"/>
                  <a:gd name="connsiteY227" fmla="*/ 4255 h 10000"/>
                  <a:gd name="connsiteX228" fmla="*/ 418 w 10000"/>
                  <a:gd name="connsiteY228" fmla="*/ 4385 h 10000"/>
                  <a:gd name="connsiteX229" fmla="*/ 429 w 10000"/>
                  <a:gd name="connsiteY229" fmla="*/ 4543 h 10000"/>
                  <a:gd name="connsiteX230" fmla="*/ 443 w 10000"/>
                  <a:gd name="connsiteY230" fmla="*/ 4585 h 10000"/>
                  <a:gd name="connsiteX231" fmla="*/ 465 w 10000"/>
                  <a:gd name="connsiteY231" fmla="*/ 4611 h 10000"/>
                  <a:gd name="connsiteX232" fmla="*/ 468 w 10000"/>
                  <a:gd name="connsiteY232" fmla="*/ 4621 h 10000"/>
                  <a:gd name="connsiteX233" fmla="*/ 474 w 10000"/>
                  <a:gd name="connsiteY233" fmla="*/ 4679 h 10000"/>
                  <a:gd name="connsiteX234" fmla="*/ 554 w 10000"/>
                  <a:gd name="connsiteY234" fmla="*/ 4738 h 10000"/>
                  <a:gd name="connsiteX235" fmla="*/ 637 w 10000"/>
                  <a:gd name="connsiteY235" fmla="*/ 4809 h 10000"/>
                  <a:gd name="connsiteX236" fmla="*/ 704 w 10000"/>
                  <a:gd name="connsiteY236" fmla="*/ 4851 h 10000"/>
                  <a:gd name="connsiteX237" fmla="*/ 740 w 10000"/>
                  <a:gd name="connsiteY237" fmla="*/ 4893 h 10000"/>
                  <a:gd name="connsiteX238" fmla="*/ 756 w 10000"/>
                  <a:gd name="connsiteY238" fmla="*/ 4896 h 10000"/>
                  <a:gd name="connsiteX239" fmla="*/ 767 w 10000"/>
                  <a:gd name="connsiteY239" fmla="*/ 4880 h 10000"/>
                  <a:gd name="connsiteX240" fmla="*/ 806 w 10000"/>
                  <a:gd name="connsiteY240" fmla="*/ 4945 h 10000"/>
                  <a:gd name="connsiteX241" fmla="*/ 886 w 10000"/>
                  <a:gd name="connsiteY241" fmla="*/ 5078 h 10000"/>
                  <a:gd name="connsiteX242" fmla="*/ 911 w 10000"/>
                  <a:gd name="connsiteY242" fmla="*/ 5130 h 10000"/>
                  <a:gd name="connsiteX243" fmla="*/ 920 w 10000"/>
                  <a:gd name="connsiteY243" fmla="*/ 5191 h 10000"/>
                  <a:gd name="connsiteX244" fmla="*/ 920 w 10000"/>
                  <a:gd name="connsiteY244" fmla="*/ 5220 h 10000"/>
                  <a:gd name="connsiteX245" fmla="*/ 911 w 10000"/>
                  <a:gd name="connsiteY245" fmla="*/ 5314 h 10000"/>
                  <a:gd name="connsiteX246" fmla="*/ 898 w 10000"/>
                  <a:gd name="connsiteY246" fmla="*/ 5369 h 10000"/>
                  <a:gd name="connsiteX247" fmla="*/ 895 w 10000"/>
                  <a:gd name="connsiteY247" fmla="*/ 5385 h 10000"/>
                  <a:gd name="connsiteX248" fmla="*/ 895 w 10000"/>
                  <a:gd name="connsiteY248" fmla="*/ 5405 h 10000"/>
                  <a:gd name="connsiteX249" fmla="*/ 898 w 10000"/>
                  <a:gd name="connsiteY249" fmla="*/ 5434 h 10000"/>
                  <a:gd name="connsiteX250" fmla="*/ 911 w 10000"/>
                  <a:gd name="connsiteY250" fmla="*/ 5463 h 10000"/>
                  <a:gd name="connsiteX251" fmla="*/ 920 w 10000"/>
                  <a:gd name="connsiteY251" fmla="*/ 5492 h 10000"/>
                  <a:gd name="connsiteX252" fmla="*/ 934 w 10000"/>
                  <a:gd name="connsiteY252" fmla="*/ 5518 h 10000"/>
                  <a:gd name="connsiteX253" fmla="*/ 1169 w 10000"/>
                  <a:gd name="connsiteY253" fmla="*/ 5738 h 10000"/>
                  <a:gd name="connsiteX254" fmla="*/ 1188 w 10000"/>
                  <a:gd name="connsiteY254" fmla="*/ 5755 h 10000"/>
                  <a:gd name="connsiteX255" fmla="*/ 1216 w 10000"/>
                  <a:gd name="connsiteY255" fmla="*/ 5758 h 10000"/>
                  <a:gd name="connsiteX256" fmla="*/ 1313 w 10000"/>
                  <a:gd name="connsiteY256" fmla="*/ 5774 h 10000"/>
                  <a:gd name="connsiteX257" fmla="*/ 1349 w 10000"/>
                  <a:gd name="connsiteY257" fmla="*/ 5787 h 10000"/>
                  <a:gd name="connsiteX258" fmla="*/ 1393 w 10000"/>
                  <a:gd name="connsiteY258" fmla="*/ 5793 h 10000"/>
                  <a:gd name="connsiteX259" fmla="*/ 1393 w 10000"/>
                  <a:gd name="connsiteY259" fmla="*/ 5797 h 10000"/>
                  <a:gd name="connsiteX260" fmla="*/ 1421 w 10000"/>
                  <a:gd name="connsiteY260" fmla="*/ 5810 h 10000"/>
                  <a:gd name="connsiteX261" fmla="*/ 1446 w 10000"/>
                  <a:gd name="connsiteY261" fmla="*/ 5829 h 10000"/>
                  <a:gd name="connsiteX262" fmla="*/ 1460 w 10000"/>
                  <a:gd name="connsiteY262" fmla="*/ 5842 h 10000"/>
                  <a:gd name="connsiteX263" fmla="*/ 1476 w 10000"/>
                  <a:gd name="connsiteY263" fmla="*/ 5848 h 10000"/>
                  <a:gd name="connsiteX264" fmla="*/ 1501 w 10000"/>
                  <a:gd name="connsiteY264" fmla="*/ 5852 h 10000"/>
                  <a:gd name="connsiteX265" fmla="*/ 1532 w 10000"/>
                  <a:gd name="connsiteY265" fmla="*/ 5887 h 10000"/>
                  <a:gd name="connsiteX266" fmla="*/ 1565 w 10000"/>
                  <a:gd name="connsiteY266" fmla="*/ 5942 h 10000"/>
                  <a:gd name="connsiteX267" fmla="*/ 1587 w 10000"/>
                  <a:gd name="connsiteY267" fmla="*/ 5972 h 10000"/>
                  <a:gd name="connsiteX268" fmla="*/ 1612 w 10000"/>
                  <a:gd name="connsiteY268" fmla="*/ 5955 h 10000"/>
                  <a:gd name="connsiteX269" fmla="*/ 1679 w 10000"/>
                  <a:gd name="connsiteY269" fmla="*/ 6049 h 10000"/>
                  <a:gd name="connsiteX270" fmla="*/ 1720 w 10000"/>
                  <a:gd name="connsiteY270" fmla="*/ 6108 h 10000"/>
                  <a:gd name="connsiteX271" fmla="*/ 1751 w 10000"/>
                  <a:gd name="connsiteY271" fmla="*/ 6133 h 10000"/>
                  <a:gd name="connsiteX272" fmla="*/ 1792 w 10000"/>
                  <a:gd name="connsiteY272" fmla="*/ 6169 h 10000"/>
                  <a:gd name="connsiteX273" fmla="*/ 1801 w 10000"/>
                  <a:gd name="connsiteY273" fmla="*/ 6172 h 10000"/>
                  <a:gd name="connsiteX274" fmla="*/ 1814 w 10000"/>
                  <a:gd name="connsiteY274" fmla="*/ 6286 h 10000"/>
                  <a:gd name="connsiteX275" fmla="*/ 1817 w 10000"/>
                  <a:gd name="connsiteY275" fmla="*/ 6331 h 10000"/>
                  <a:gd name="connsiteX276" fmla="*/ 1809 w 10000"/>
                  <a:gd name="connsiteY276" fmla="*/ 6444 h 10000"/>
                  <a:gd name="connsiteX277" fmla="*/ 1801 w 10000"/>
                  <a:gd name="connsiteY277" fmla="*/ 6499 h 10000"/>
                  <a:gd name="connsiteX278" fmla="*/ 1781 w 10000"/>
                  <a:gd name="connsiteY278" fmla="*/ 6522 h 10000"/>
                  <a:gd name="connsiteX279" fmla="*/ 1773 w 10000"/>
                  <a:gd name="connsiteY279" fmla="*/ 6541 h 10000"/>
                  <a:gd name="connsiteX280" fmla="*/ 1762 w 10000"/>
                  <a:gd name="connsiteY280" fmla="*/ 6571 h 10000"/>
                  <a:gd name="connsiteX281" fmla="*/ 1767 w 10000"/>
                  <a:gd name="connsiteY281" fmla="*/ 6622 h 10000"/>
                  <a:gd name="connsiteX282" fmla="*/ 1767 w 10000"/>
                  <a:gd name="connsiteY282" fmla="*/ 6665 h 10000"/>
                  <a:gd name="connsiteX283" fmla="*/ 1767 w 10000"/>
                  <a:gd name="connsiteY283" fmla="*/ 6694 h 10000"/>
                  <a:gd name="connsiteX284" fmla="*/ 1776 w 10000"/>
                  <a:gd name="connsiteY284" fmla="*/ 6726 h 10000"/>
                  <a:gd name="connsiteX285" fmla="*/ 1776 w 10000"/>
                  <a:gd name="connsiteY285" fmla="*/ 6745 h 10000"/>
                  <a:gd name="connsiteX286" fmla="*/ 1767 w 10000"/>
                  <a:gd name="connsiteY286" fmla="*/ 6765 h 10000"/>
                  <a:gd name="connsiteX287" fmla="*/ 1762 w 10000"/>
                  <a:gd name="connsiteY287" fmla="*/ 6804 h 10000"/>
                  <a:gd name="connsiteX288" fmla="*/ 1753 w 10000"/>
                  <a:gd name="connsiteY288" fmla="*/ 6839 h 10000"/>
                  <a:gd name="connsiteX289" fmla="*/ 1742 w 10000"/>
                  <a:gd name="connsiteY289" fmla="*/ 6849 h 10000"/>
                  <a:gd name="connsiteX290" fmla="*/ 1726 w 10000"/>
                  <a:gd name="connsiteY290" fmla="*/ 6849 h 10000"/>
                  <a:gd name="connsiteX291" fmla="*/ 1712 w 10000"/>
                  <a:gd name="connsiteY291" fmla="*/ 6852 h 10000"/>
                  <a:gd name="connsiteX292" fmla="*/ 1640 w 10000"/>
                  <a:gd name="connsiteY292" fmla="*/ 6953 h 10000"/>
                  <a:gd name="connsiteX293" fmla="*/ 1493 w 10000"/>
                  <a:gd name="connsiteY293" fmla="*/ 7105 h 10000"/>
                  <a:gd name="connsiteX294" fmla="*/ 1490 w 10000"/>
                  <a:gd name="connsiteY294" fmla="*/ 7124 h 10000"/>
                  <a:gd name="connsiteX295" fmla="*/ 1468 w 10000"/>
                  <a:gd name="connsiteY295" fmla="*/ 7137 h 10000"/>
                  <a:gd name="connsiteX296" fmla="*/ 1454 w 10000"/>
                  <a:gd name="connsiteY296" fmla="*/ 7144 h 10000"/>
                  <a:gd name="connsiteX297" fmla="*/ 1452 w 10000"/>
                  <a:gd name="connsiteY297" fmla="*/ 7157 h 10000"/>
                  <a:gd name="connsiteX298" fmla="*/ 1446 w 10000"/>
                  <a:gd name="connsiteY298" fmla="*/ 7199 h 10000"/>
                  <a:gd name="connsiteX299" fmla="*/ 1476 w 10000"/>
                  <a:gd name="connsiteY299" fmla="*/ 7247 h 10000"/>
                  <a:gd name="connsiteX300" fmla="*/ 1501 w 10000"/>
                  <a:gd name="connsiteY300" fmla="*/ 7270 h 10000"/>
                  <a:gd name="connsiteX301" fmla="*/ 1518 w 10000"/>
                  <a:gd name="connsiteY301" fmla="*/ 7286 h 10000"/>
                  <a:gd name="connsiteX302" fmla="*/ 1524 w 10000"/>
                  <a:gd name="connsiteY302" fmla="*/ 7306 h 10000"/>
                  <a:gd name="connsiteX303" fmla="*/ 1540 w 10000"/>
                  <a:gd name="connsiteY303" fmla="*/ 7322 h 10000"/>
                  <a:gd name="connsiteX304" fmla="*/ 1565 w 10000"/>
                  <a:gd name="connsiteY304" fmla="*/ 7325 h 10000"/>
                  <a:gd name="connsiteX305" fmla="*/ 1590 w 10000"/>
                  <a:gd name="connsiteY305" fmla="*/ 7332 h 10000"/>
                  <a:gd name="connsiteX306" fmla="*/ 1615 w 10000"/>
                  <a:gd name="connsiteY306" fmla="*/ 7345 h 10000"/>
                  <a:gd name="connsiteX307" fmla="*/ 1662 w 10000"/>
                  <a:gd name="connsiteY307" fmla="*/ 7370 h 10000"/>
                  <a:gd name="connsiteX308" fmla="*/ 1670 w 10000"/>
                  <a:gd name="connsiteY308" fmla="*/ 7351 h 10000"/>
                  <a:gd name="connsiteX309" fmla="*/ 1726 w 10000"/>
                  <a:gd name="connsiteY309" fmla="*/ 7354 h 10000"/>
                  <a:gd name="connsiteX310" fmla="*/ 1726 w 10000"/>
                  <a:gd name="connsiteY310" fmla="*/ 7400 h 10000"/>
                  <a:gd name="connsiteX311" fmla="*/ 1773 w 10000"/>
                  <a:gd name="connsiteY311" fmla="*/ 7409 h 10000"/>
                  <a:gd name="connsiteX312" fmla="*/ 1806 w 10000"/>
                  <a:gd name="connsiteY312" fmla="*/ 7416 h 10000"/>
                  <a:gd name="connsiteX313" fmla="*/ 1839 w 10000"/>
                  <a:gd name="connsiteY313" fmla="*/ 7403 h 10000"/>
                  <a:gd name="connsiteX314" fmla="*/ 1886 w 10000"/>
                  <a:gd name="connsiteY314" fmla="*/ 7403 h 10000"/>
                  <a:gd name="connsiteX315" fmla="*/ 1898 w 10000"/>
                  <a:gd name="connsiteY315" fmla="*/ 7403 h 10000"/>
                  <a:gd name="connsiteX316" fmla="*/ 1914 w 10000"/>
                  <a:gd name="connsiteY316" fmla="*/ 7494 h 10000"/>
                  <a:gd name="connsiteX317" fmla="*/ 1895 w 10000"/>
                  <a:gd name="connsiteY317" fmla="*/ 7523 h 10000"/>
                  <a:gd name="connsiteX318" fmla="*/ 1825 w 10000"/>
                  <a:gd name="connsiteY318" fmla="*/ 7617 h 10000"/>
                  <a:gd name="connsiteX319" fmla="*/ 1776 w 10000"/>
                  <a:gd name="connsiteY319" fmla="*/ 7691 h 10000"/>
                  <a:gd name="connsiteX320" fmla="*/ 1781 w 10000"/>
                  <a:gd name="connsiteY320" fmla="*/ 7723 h 10000"/>
                  <a:gd name="connsiteX321" fmla="*/ 1767 w 10000"/>
                  <a:gd name="connsiteY321" fmla="*/ 7759 h 10000"/>
                  <a:gd name="connsiteX322" fmla="*/ 1762 w 10000"/>
                  <a:gd name="connsiteY322" fmla="*/ 7817 h 10000"/>
                  <a:gd name="connsiteX323" fmla="*/ 1762 w 10000"/>
                  <a:gd name="connsiteY323" fmla="*/ 7856 h 10000"/>
                  <a:gd name="connsiteX324" fmla="*/ 1776 w 10000"/>
                  <a:gd name="connsiteY324" fmla="*/ 7892 h 10000"/>
                  <a:gd name="connsiteX325" fmla="*/ 1784 w 10000"/>
                  <a:gd name="connsiteY325" fmla="*/ 7902 h 10000"/>
                  <a:gd name="connsiteX326" fmla="*/ 1801 w 10000"/>
                  <a:gd name="connsiteY326" fmla="*/ 7908 h 10000"/>
                  <a:gd name="connsiteX327" fmla="*/ 1809 w 10000"/>
                  <a:gd name="connsiteY327" fmla="*/ 7911 h 10000"/>
                  <a:gd name="connsiteX328" fmla="*/ 1801 w 10000"/>
                  <a:gd name="connsiteY328" fmla="*/ 7940 h 10000"/>
                  <a:gd name="connsiteX329" fmla="*/ 1798 w 10000"/>
                  <a:gd name="connsiteY329" fmla="*/ 7979 h 10000"/>
                  <a:gd name="connsiteX330" fmla="*/ 1806 w 10000"/>
                  <a:gd name="connsiteY330" fmla="*/ 8002 h 10000"/>
                  <a:gd name="connsiteX331" fmla="*/ 1823 w 10000"/>
                  <a:gd name="connsiteY331" fmla="*/ 8021 h 10000"/>
                  <a:gd name="connsiteX332" fmla="*/ 1834 w 10000"/>
                  <a:gd name="connsiteY332" fmla="*/ 8044 h 10000"/>
                  <a:gd name="connsiteX333" fmla="*/ 1839 w 10000"/>
                  <a:gd name="connsiteY333" fmla="*/ 8073 h 10000"/>
                  <a:gd name="connsiteX334" fmla="*/ 1842 w 10000"/>
                  <a:gd name="connsiteY334" fmla="*/ 8106 h 10000"/>
                  <a:gd name="connsiteX335" fmla="*/ 1839 w 10000"/>
                  <a:gd name="connsiteY335" fmla="*/ 8144 h 10000"/>
                  <a:gd name="connsiteX336" fmla="*/ 1856 w 10000"/>
                  <a:gd name="connsiteY336" fmla="*/ 8164 h 10000"/>
                  <a:gd name="connsiteX337" fmla="*/ 1886 w 10000"/>
                  <a:gd name="connsiteY337" fmla="*/ 8193 h 10000"/>
                  <a:gd name="connsiteX338" fmla="*/ 1922 w 10000"/>
                  <a:gd name="connsiteY338" fmla="*/ 8206 h 10000"/>
                  <a:gd name="connsiteX339" fmla="*/ 1967 w 10000"/>
                  <a:gd name="connsiteY339" fmla="*/ 8203 h 10000"/>
                  <a:gd name="connsiteX340" fmla="*/ 1986 w 10000"/>
                  <a:gd name="connsiteY340" fmla="*/ 8212 h 10000"/>
                  <a:gd name="connsiteX341" fmla="*/ 2000 w 10000"/>
                  <a:gd name="connsiteY341" fmla="*/ 8232 h 10000"/>
                  <a:gd name="connsiteX342" fmla="*/ 2033 w 10000"/>
                  <a:gd name="connsiteY342" fmla="*/ 8258 h 10000"/>
                  <a:gd name="connsiteX343" fmla="*/ 2050 w 10000"/>
                  <a:gd name="connsiteY343" fmla="*/ 8271 h 10000"/>
                  <a:gd name="connsiteX344" fmla="*/ 2089 w 10000"/>
                  <a:gd name="connsiteY344" fmla="*/ 8280 h 10000"/>
                  <a:gd name="connsiteX345" fmla="*/ 2122 w 10000"/>
                  <a:gd name="connsiteY345" fmla="*/ 8300 h 10000"/>
                  <a:gd name="connsiteX346" fmla="*/ 2163 w 10000"/>
                  <a:gd name="connsiteY346" fmla="*/ 8332 h 10000"/>
                  <a:gd name="connsiteX347" fmla="*/ 2172 w 10000"/>
                  <a:gd name="connsiteY347" fmla="*/ 8335 h 10000"/>
                  <a:gd name="connsiteX348" fmla="*/ 2177 w 10000"/>
                  <a:gd name="connsiteY348" fmla="*/ 8345 h 10000"/>
                  <a:gd name="connsiteX349" fmla="*/ 2163 w 10000"/>
                  <a:gd name="connsiteY349" fmla="*/ 8371 h 10000"/>
                  <a:gd name="connsiteX350" fmla="*/ 2139 w 10000"/>
                  <a:gd name="connsiteY350" fmla="*/ 8423 h 10000"/>
                  <a:gd name="connsiteX351" fmla="*/ 2130 w 10000"/>
                  <a:gd name="connsiteY351" fmla="*/ 8439 h 10000"/>
                  <a:gd name="connsiteX352" fmla="*/ 2105 w 10000"/>
                  <a:gd name="connsiteY352" fmla="*/ 8446 h 10000"/>
                  <a:gd name="connsiteX353" fmla="*/ 2080 w 10000"/>
                  <a:gd name="connsiteY353" fmla="*/ 8449 h 10000"/>
                  <a:gd name="connsiteX354" fmla="*/ 2075 w 10000"/>
                  <a:gd name="connsiteY354" fmla="*/ 8459 h 10000"/>
                  <a:gd name="connsiteX355" fmla="*/ 2072 w 10000"/>
                  <a:gd name="connsiteY355" fmla="*/ 8475 h 10000"/>
                  <a:gd name="connsiteX356" fmla="*/ 2080 w 10000"/>
                  <a:gd name="connsiteY356" fmla="*/ 8484 h 10000"/>
                  <a:gd name="connsiteX357" fmla="*/ 2100 w 10000"/>
                  <a:gd name="connsiteY357" fmla="*/ 8475 h 10000"/>
                  <a:gd name="connsiteX358" fmla="*/ 2141 w 10000"/>
                  <a:gd name="connsiteY358" fmla="*/ 8478 h 10000"/>
                  <a:gd name="connsiteX359" fmla="*/ 2172 w 10000"/>
                  <a:gd name="connsiteY359" fmla="*/ 8475 h 10000"/>
                  <a:gd name="connsiteX360" fmla="*/ 2188 w 10000"/>
                  <a:gd name="connsiteY360" fmla="*/ 8475 h 10000"/>
                  <a:gd name="connsiteX361" fmla="*/ 2222 w 10000"/>
                  <a:gd name="connsiteY361" fmla="*/ 8497 h 10000"/>
                  <a:gd name="connsiteX362" fmla="*/ 2252 w 10000"/>
                  <a:gd name="connsiteY362" fmla="*/ 8514 h 10000"/>
                  <a:gd name="connsiteX363" fmla="*/ 2274 w 10000"/>
                  <a:gd name="connsiteY363" fmla="*/ 8514 h 10000"/>
                  <a:gd name="connsiteX364" fmla="*/ 2299 w 10000"/>
                  <a:gd name="connsiteY364" fmla="*/ 8504 h 10000"/>
                  <a:gd name="connsiteX365" fmla="*/ 2310 w 10000"/>
                  <a:gd name="connsiteY365" fmla="*/ 8504 h 10000"/>
                  <a:gd name="connsiteX366" fmla="*/ 2319 w 10000"/>
                  <a:gd name="connsiteY366" fmla="*/ 8484 h 10000"/>
                  <a:gd name="connsiteX367" fmla="*/ 2338 w 10000"/>
                  <a:gd name="connsiteY367" fmla="*/ 8494 h 10000"/>
                  <a:gd name="connsiteX368" fmla="*/ 2338 w 10000"/>
                  <a:gd name="connsiteY368" fmla="*/ 8552 h 10000"/>
                  <a:gd name="connsiteX369" fmla="*/ 2366 w 10000"/>
                  <a:gd name="connsiteY369" fmla="*/ 8572 h 10000"/>
                  <a:gd name="connsiteX370" fmla="*/ 2382 w 10000"/>
                  <a:gd name="connsiteY370" fmla="*/ 8582 h 10000"/>
                  <a:gd name="connsiteX371" fmla="*/ 2435 w 10000"/>
                  <a:gd name="connsiteY371" fmla="*/ 8552 h 10000"/>
                  <a:gd name="connsiteX372" fmla="*/ 2443 w 10000"/>
                  <a:gd name="connsiteY372" fmla="*/ 8552 h 10000"/>
                  <a:gd name="connsiteX373" fmla="*/ 2454 w 10000"/>
                  <a:gd name="connsiteY373" fmla="*/ 8552 h 10000"/>
                  <a:gd name="connsiteX374" fmla="*/ 2471 w 10000"/>
                  <a:gd name="connsiteY374" fmla="*/ 8546 h 10000"/>
                  <a:gd name="connsiteX375" fmla="*/ 2488 w 10000"/>
                  <a:gd name="connsiteY375" fmla="*/ 8536 h 10000"/>
                  <a:gd name="connsiteX376" fmla="*/ 2501 w 10000"/>
                  <a:gd name="connsiteY376" fmla="*/ 8533 h 10000"/>
                  <a:gd name="connsiteX377" fmla="*/ 2512 w 10000"/>
                  <a:gd name="connsiteY377" fmla="*/ 8533 h 10000"/>
                  <a:gd name="connsiteX378" fmla="*/ 2521 w 10000"/>
                  <a:gd name="connsiteY378" fmla="*/ 8546 h 10000"/>
                  <a:gd name="connsiteX379" fmla="*/ 2521 w 10000"/>
                  <a:gd name="connsiteY379" fmla="*/ 8572 h 10000"/>
                  <a:gd name="connsiteX380" fmla="*/ 2535 w 10000"/>
                  <a:gd name="connsiteY380" fmla="*/ 8588 h 10000"/>
                  <a:gd name="connsiteX381" fmla="*/ 2551 w 10000"/>
                  <a:gd name="connsiteY381" fmla="*/ 8582 h 10000"/>
                  <a:gd name="connsiteX382" fmla="*/ 2560 w 10000"/>
                  <a:gd name="connsiteY382" fmla="*/ 8582 h 10000"/>
                  <a:gd name="connsiteX383" fmla="*/ 2573 w 10000"/>
                  <a:gd name="connsiteY383" fmla="*/ 8588 h 10000"/>
                  <a:gd name="connsiteX384" fmla="*/ 2584 w 10000"/>
                  <a:gd name="connsiteY384" fmla="*/ 8591 h 10000"/>
                  <a:gd name="connsiteX385" fmla="*/ 2590 w 10000"/>
                  <a:gd name="connsiteY385" fmla="*/ 8598 h 10000"/>
                  <a:gd name="connsiteX386" fmla="*/ 2598 w 10000"/>
                  <a:gd name="connsiteY386" fmla="*/ 8608 h 10000"/>
                  <a:gd name="connsiteX387" fmla="*/ 2607 w 10000"/>
                  <a:gd name="connsiteY387" fmla="*/ 8617 h 10000"/>
                  <a:gd name="connsiteX388" fmla="*/ 2618 w 10000"/>
                  <a:gd name="connsiteY388" fmla="*/ 8617 h 10000"/>
                  <a:gd name="connsiteX389" fmla="*/ 2640 w 10000"/>
                  <a:gd name="connsiteY389" fmla="*/ 8608 h 10000"/>
                  <a:gd name="connsiteX390" fmla="*/ 2670 w 10000"/>
                  <a:gd name="connsiteY390" fmla="*/ 8598 h 10000"/>
                  <a:gd name="connsiteX391" fmla="*/ 2673 w 10000"/>
                  <a:gd name="connsiteY391" fmla="*/ 8598 h 10000"/>
                  <a:gd name="connsiteX392" fmla="*/ 2690 w 10000"/>
                  <a:gd name="connsiteY392" fmla="*/ 8598 h 10000"/>
                  <a:gd name="connsiteX393" fmla="*/ 2698 w 10000"/>
                  <a:gd name="connsiteY393" fmla="*/ 8598 h 10000"/>
                  <a:gd name="connsiteX394" fmla="*/ 2712 w 10000"/>
                  <a:gd name="connsiteY394" fmla="*/ 8598 h 10000"/>
                  <a:gd name="connsiteX395" fmla="*/ 2726 w 10000"/>
                  <a:gd name="connsiteY395" fmla="*/ 8591 h 10000"/>
                  <a:gd name="connsiteX396" fmla="*/ 2737 w 10000"/>
                  <a:gd name="connsiteY396" fmla="*/ 8588 h 10000"/>
                  <a:gd name="connsiteX397" fmla="*/ 2759 w 10000"/>
                  <a:gd name="connsiteY397" fmla="*/ 8582 h 10000"/>
                  <a:gd name="connsiteX398" fmla="*/ 2770 w 10000"/>
                  <a:gd name="connsiteY398" fmla="*/ 8578 h 10000"/>
                  <a:gd name="connsiteX399" fmla="*/ 2784 w 10000"/>
                  <a:gd name="connsiteY399" fmla="*/ 8572 h 10000"/>
                  <a:gd name="connsiteX400" fmla="*/ 2795 w 10000"/>
                  <a:gd name="connsiteY400" fmla="*/ 8572 h 10000"/>
                  <a:gd name="connsiteX401" fmla="*/ 2803 w 10000"/>
                  <a:gd name="connsiteY401" fmla="*/ 8588 h 10000"/>
                  <a:gd name="connsiteX402" fmla="*/ 2803 w 10000"/>
                  <a:gd name="connsiteY402" fmla="*/ 8591 h 10000"/>
                  <a:gd name="connsiteX403" fmla="*/ 2803 w 10000"/>
                  <a:gd name="connsiteY403" fmla="*/ 8601 h 10000"/>
                  <a:gd name="connsiteX404" fmla="*/ 2809 w 10000"/>
                  <a:gd name="connsiteY404" fmla="*/ 8601 h 10000"/>
                  <a:gd name="connsiteX405" fmla="*/ 2823 w 10000"/>
                  <a:gd name="connsiteY405" fmla="*/ 8598 h 10000"/>
                  <a:gd name="connsiteX406" fmla="*/ 2831 w 10000"/>
                  <a:gd name="connsiteY406" fmla="*/ 8598 h 10000"/>
                  <a:gd name="connsiteX407" fmla="*/ 2839 w 10000"/>
                  <a:gd name="connsiteY407" fmla="*/ 8601 h 10000"/>
                  <a:gd name="connsiteX408" fmla="*/ 2848 w 10000"/>
                  <a:gd name="connsiteY408" fmla="*/ 8598 h 10000"/>
                  <a:gd name="connsiteX409" fmla="*/ 2856 w 10000"/>
                  <a:gd name="connsiteY409" fmla="*/ 8601 h 10000"/>
                  <a:gd name="connsiteX410" fmla="*/ 2859 w 10000"/>
                  <a:gd name="connsiteY410" fmla="*/ 8601 h 10000"/>
                  <a:gd name="connsiteX411" fmla="*/ 2864 w 10000"/>
                  <a:gd name="connsiteY411" fmla="*/ 8598 h 10000"/>
                  <a:gd name="connsiteX412" fmla="*/ 2889 w 10000"/>
                  <a:gd name="connsiteY412" fmla="*/ 8611 h 10000"/>
                  <a:gd name="connsiteX413" fmla="*/ 2906 w 10000"/>
                  <a:gd name="connsiteY413" fmla="*/ 8620 h 10000"/>
                  <a:gd name="connsiteX414" fmla="*/ 2914 w 10000"/>
                  <a:gd name="connsiteY414" fmla="*/ 8627 h 10000"/>
                  <a:gd name="connsiteX415" fmla="*/ 2920 w 10000"/>
                  <a:gd name="connsiteY415" fmla="*/ 8640 h 10000"/>
                  <a:gd name="connsiteX416" fmla="*/ 2922 w 10000"/>
                  <a:gd name="connsiteY416" fmla="*/ 8666 h 10000"/>
                  <a:gd name="connsiteX417" fmla="*/ 2922 w 10000"/>
                  <a:gd name="connsiteY417" fmla="*/ 8692 h 10000"/>
                  <a:gd name="connsiteX418" fmla="*/ 2939 w 10000"/>
                  <a:gd name="connsiteY418" fmla="*/ 8695 h 10000"/>
                  <a:gd name="connsiteX419" fmla="*/ 2953 w 10000"/>
                  <a:gd name="connsiteY419" fmla="*/ 8695 h 10000"/>
                  <a:gd name="connsiteX420" fmla="*/ 2961 w 10000"/>
                  <a:gd name="connsiteY420" fmla="*/ 8695 h 10000"/>
                  <a:gd name="connsiteX421" fmla="*/ 2972 w 10000"/>
                  <a:gd name="connsiteY421" fmla="*/ 8692 h 10000"/>
                  <a:gd name="connsiteX422" fmla="*/ 2981 w 10000"/>
                  <a:gd name="connsiteY422" fmla="*/ 8685 h 10000"/>
                  <a:gd name="connsiteX423" fmla="*/ 2989 w 10000"/>
                  <a:gd name="connsiteY423" fmla="*/ 8685 h 10000"/>
                  <a:gd name="connsiteX424" fmla="*/ 3008 w 10000"/>
                  <a:gd name="connsiteY424" fmla="*/ 8685 h 10000"/>
                  <a:gd name="connsiteX425" fmla="*/ 3028 w 10000"/>
                  <a:gd name="connsiteY425" fmla="*/ 8695 h 10000"/>
                  <a:gd name="connsiteX426" fmla="*/ 3042 w 10000"/>
                  <a:gd name="connsiteY426" fmla="*/ 8695 h 10000"/>
                  <a:gd name="connsiteX427" fmla="*/ 3053 w 10000"/>
                  <a:gd name="connsiteY427" fmla="*/ 8676 h 10000"/>
                  <a:gd name="connsiteX428" fmla="*/ 3061 w 10000"/>
                  <a:gd name="connsiteY428" fmla="*/ 8666 h 10000"/>
                  <a:gd name="connsiteX429" fmla="*/ 3066 w 10000"/>
                  <a:gd name="connsiteY429" fmla="*/ 8656 h 10000"/>
                  <a:gd name="connsiteX430" fmla="*/ 3091 w 10000"/>
                  <a:gd name="connsiteY430" fmla="*/ 8659 h 10000"/>
                  <a:gd name="connsiteX431" fmla="*/ 3105 w 10000"/>
                  <a:gd name="connsiteY431" fmla="*/ 8659 h 10000"/>
                  <a:gd name="connsiteX432" fmla="*/ 3108 w 10000"/>
                  <a:gd name="connsiteY432" fmla="*/ 8650 h 10000"/>
                  <a:gd name="connsiteX433" fmla="*/ 3147 w 10000"/>
                  <a:gd name="connsiteY433" fmla="*/ 8588 h 10000"/>
                  <a:gd name="connsiteX434" fmla="*/ 3150 w 10000"/>
                  <a:gd name="connsiteY434" fmla="*/ 8598 h 10000"/>
                  <a:gd name="connsiteX435" fmla="*/ 3163 w 10000"/>
                  <a:gd name="connsiteY435" fmla="*/ 8601 h 10000"/>
                  <a:gd name="connsiteX436" fmla="*/ 3180 w 10000"/>
                  <a:gd name="connsiteY436" fmla="*/ 8608 h 10000"/>
                  <a:gd name="connsiteX437" fmla="*/ 3188 w 10000"/>
                  <a:gd name="connsiteY437" fmla="*/ 8611 h 10000"/>
                  <a:gd name="connsiteX438" fmla="*/ 3227 w 10000"/>
                  <a:gd name="connsiteY438" fmla="*/ 8620 h 10000"/>
                  <a:gd name="connsiteX439" fmla="*/ 3238 w 10000"/>
                  <a:gd name="connsiteY439" fmla="*/ 8617 h 10000"/>
                  <a:gd name="connsiteX440" fmla="*/ 3247 w 10000"/>
                  <a:gd name="connsiteY440" fmla="*/ 8601 h 10000"/>
                  <a:gd name="connsiteX441" fmla="*/ 3269 w 10000"/>
                  <a:gd name="connsiteY441" fmla="*/ 8611 h 10000"/>
                  <a:gd name="connsiteX442" fmla="*/ 3277 w 10000"/>
                  <a:gd name="connsiteY442" fmla="*/ 8617 h 10000"/>
                  <a:gd name="connsiteX443" fmla="*/ 3285 w 10000"/>
                  <a:gd name="connsiteY443" fmla="*/ 8611 h 10000"/>
                  <a:gd name="connsiteX444" fmla="*/ 3307 w 10000"/>
                  <a:gd name="connsiteY444" fmla="*/ 8611 h 10000"/>
                  <a:gd name="connsiteX445" fmla="*/ 3319 w 10000"/>
                  <a:gd name="connsiteY445" fmla="*/ 8617 h 10000"/>
                  <a:gd name="connsiteX446" fmla="*/ 3324 w 10000"/>
                  <a:gd name="connsiteY446" fmla="*/ 8617 h 10000"/>
                  <a:gd name="connsiteX447" fmla="*/ 3327 w 10000"/>
                  <a:gd name="connsiteY447" fmla="*/ 8620 h 10000"/>
                  <a:gd name="connsiteX448" fmla="*/ 3341 w 10000"/>
                  <a:gd name="connsiteY448" fmla="*/ 8620 h 10000"/>
                  <a:gd name="connsiteX449" fmla="*/ 3357 w 10000"/>
                  <a:gd name="connsiteY449" fmla="*/ 8620 h 10000"/>
                  <a:gd name="connsiteX450" fmla="*/ 3374 w 10000"/>
                  <a:gd name="connsiteY450" fmla="*/ 8620 h 10000"/>
                  <a:gd name="connsiteX451" fmla="*/ 3382 w 10000"/>
                  <a:gd name="connsiteY451" fmla="*/ 8620 h 10000"/>
                  <a:gd name="connsiteX452" fmla="*/ 3399 w 10000"/>
                  <a:gd name="connsiteY452" fmla="*/ 8611 h 10000"/>
                  <a:gd name="connsiteX453" fmla="*/ 3413 w 10000"/>
                  <a:gd name="connsiteY453" fmla="*/ 8601 h 10000"/>
                  <a:gd name="connsiteX454" fmla="*/ 3421 w 10000"/>
                  <a:gd name="connsiteY454" fmla="*/ 8588 h 10000"/>
                  <a:gd name="connsiteX455" fmla="*/ 3421 w 10000"/>
                  <a:gd name="connsiteY455" fmla="*/ 8572 h 10000"/>
                  <a:gd name="connsiteX456" fmla="*/ 3421 w 10000"/>
                  <a:gd name="connsiteY456" fmla="*/ 8552 h 10000"/>
                  <a:gd name="connsiteX457" fmla="*/ 3424 w 10000"/>
                  <a:gd name="connsiteY457" fmla="*/ 8533 h 10000"/>
                  <a:gd name="connsiteX458" fmla="*/ 3432 w 10000"/>
                  <a:gd name="connsiteY458" fmla="*/ 8523 h 10000"/>
                  <a:gd name="connsiteX459" fmla="*/ 3446 w 10000"/>
                  <a:gd name="connsiteY459" fmla="*/ 8523 h 10000"/>
                  <a:gd name="connsiteX460" fmla="*/ 3457 w 10000"/>
                  <a:gd name="connsiteY460" fmla="*/ 8523 h 10000"/>
                  <a:gd name="connsiteX461" fmla="*/ 3476 w 10000"/>
                  <a:gd name="connsiteY461" fmla="*/ 8533 h 10000"/>
                  <a:gd name="connsiteX462" fmla="*/ 3485 w 10000"/>
                  <a:gd name="connsiteY462" fmla="*/ 8536 h 10000"/>
                  <a:gd name="connsiteX463" fmla="*/ 3501 w 10000"/>
                  <a:gd name="connsiteY463" fmla="*/ 8527 h 10000"/>
                  <a:gd name="connsiteX464" fmla="*/ 3504 w 10000"/>
                  <a:gd name="connsiteY464" fmla="*/ 8514 h 10000"/>
                  <a:gd name="connsiteX465" fmla="*/ 3510 w 10000"/>
                  <a:gd name="connsiteY465" fmla="*/ 8497 h 10000"/>
                  <a:gd name="connsiteX466" fmla="*/ 3537 w 10000"/>
                  <a:gd name="connsiteY466" fmla="*/ 8484 h 10000"/>
                  <a:gd name="connsiteX467" fmla="*/ 3562 w 10000"/>
                  <a:gd name="connsiteY467" fmla="*/ 8488 h 10000"/>
                  <a:gd name="connsiteX468" fmla="*/ 3568 w 10000"/>
                  <a:gd name="connsiteY468" fmla="*/ 8484 h 10000"/>
                  <a:gd name="connsiteX469" fmla="*/ 3584 w 10000"/>
                  <a:gd name="connsiteY469" fmla="*/ 8494 h 10000"/>
                  <a:gd name="connsiteX470" fmla="*/ 3593 w 10000"/>
                  <a:gd name="connsiteY470" fmla="*/ 8507 h 10000"/>
                  <a:gd name="connsiteX471" fmla="*/ 3618 w 10000"/>
                  <a:gd name="connsiteY471" fmla="*/ 8497 h 10000"/>
                  <a:gd name="connsiteX472" fmla="*/ 3643 w 10000"/>
                  <a:gd name="connsiteY472" fmla="*/ 8475 h 10000"/>
                  <a:gd name="connsiteX473" fmla="*/ 3657 w 10000"/>
                  <a:gd name="connsiteY473" fmla="*/ 8478 h 10000"/>
                  <a:gd name="connsiteX474" fmla="*/ 3670 w 10000"/>
                  <a:gd name="connsiteY474" fmla="*/ 8475 h 10000"/>
                  <a:gd name="connsiteX475" fmla="*/ 3673 w 10000"/>
                  <a:gd name="connsiteY475" fmla="*/ 8468 h 10000"/>
                  <a:gd name="connsiteX476" fmla="*/ 3681 w 10000"/>
                  <a:gd name="connsiteY476" fmla="*/ 8468 h 10000"/>
                  <a:gd name="connsiteX477" fmla="*/ 3698 w 10000"/>
                  <a:gd name="connsiteY477" fmla="*/ 8478 h 10000"/>
                  <a:gd name="connsiteX478" fmla="*/ 3720 w 10000"/>
                  <a:gd name="connsiteY478" fmla="*/ 8497 h 10000"/>
                  <a:gd name="connsiteX479" fmla="*/ 3715 w 10000"/>
                  <a:gd name="connsiteY479" fmla="*/ 8504 h 10000"/>
                  <a:gd name="connsiteX480" fmla="*/ 3729 w 10000"/>
                  <a:gd name="connsiteY480" fmla="*/ 8514 h 10000"/>
                  <a:gd name="connsiteX481" fmla="*/ 3729 w 10000"/>
                  <a:gd name="connsiteY481" fmla="*/ 8517 h 10000"/>
                  <a:gd name="connsiteX482" fmla="*/ 3740 w 10000"/>
                  <a:gd name="connsiteY482" fmla="*/ 8527 h 10000"/>
                  <a:gd name="connsiteX483" fmla="*/ 3759 w 10000"/>
                  <a:gd name="connsiteY483" fmla="*/ 8517 h 10000"/>
                  <a:gd name="connsiteX484" fmla="*/ 3762 w 10000"/>
                  <a:gd name="connsiteY484" fmla="*/ 8504 h 10000"/>
                  <a:gd name="connsiteX485" fmla="*/ 3770 w 10000"/>
                  <a:gd name="connsiteY485" fmla="*/ 8488 h 10000"/>
                  <a:gd name="connsiteX486" fmla="*/ 3778 w 10000"/>
                  <a:gd name="connsiteY486" fmla="*/ 8484 h 10000"/>
                  <a:gd name="connsiteX487" fmla="*/ 3792 w 10000"/>
                  <a:gd name="connsiteY487" fmla="*/ 8475 h 10000"/>
                  <a:gd name="connsiteX488" fmla="*/ 3803 w 10000"/>
                  <a:gd name="connsiteY488" fmla="*/ 8478 h 10000"/>
                  <a:gd name="connsiteX489" fmla="*/ 3809 w 10000"/>
                  <a:gd name="connsiteY489" fmla="*/ 8475 h 10000"/>
                  <a:gd name="connsiteX490" fmla="*/ 3825 w 10000"/>
                  <a:gd name="connsiteY490" fmla="*/ 8465 h 10000"/>
                  <a:gd name="connsiteX491" fmla="*/ 3834 w 10000"/>
                  <a:gd name="connsiteY491" fmla="*/ 8468 h 10000"/>
                  <a:gd name="connsiteX492" fmla="*/ 3842 w 10000"/>
                  <a:gd name="connsiteY492" fmla="*/ 8478 h 10000"/>
                  <a:gd name="connsiteX493" fmla="*/ 3850 w 10000"/>
                  <a:gd name="connsiteY493" fmla="*/ 8478 h 10000"/>
                  <a:gd name="connsiteX494" fmla="*/ 3859 w 10000"/>
                  <a:gd name="connsiteY494" fmla="*/ 8484 h 10000"/>
                  <a:gd name="connsiteX495" fmla="*/ 3873 w 10000"/>
                  <a:gd name="connsiteY495" fmla="*/ 8494 h 10000"/>
                  <a:gd name="connsiteX496" fmla="*/ 3875 w 10000"/>
                  <a:gd name="connsiteY496" fmla="*/ 8507 h 10000"/>
                  <a:gd name="connsiteX497" fmla="*/ 3881 w 10000"/>
                  <a:gd name="connsiteY497" fmla="*/ 8527 h 10000"/>
                  <a:gd name="connsiteX498" fmla="*/ 3875 w 10000"/>
                  <a:gd name="connsiteY498" fmla="*/ 8546 h 10000"/>
                  <a:gd name="connsiteX499" fmla="*/ 3892 w 10000"/>
                  <a:gd name="connsiteY499" fmla="*/ 8546 h 10000"/>
                  <a:gd name="connsiteX500" fmla="*/ 3900 w 10000"/>
                  <a:gd name="connsiteY500" fmla="*/ 8543 h 10000"/>
                  <a:gd name="connsiteX501" fmla="*/ 3906 w 10000"/>
                  <a:gd name="connsiteY501" fmla="*/ 8543 h 10000"/>
                  <a:gd name="connsiteX502" fmla="*/ 3922 w 10000"/>
                  <a:gd name="connsiteY502" fmla="*/ 8552 h 10000"/>
                  <a:gd name="connsiteX503" fmla="*/ 3939 w 10000"/>
                  <a:gd name="connsiteY503" fmla="*/ 8559 h 10000"/>
                  <a:gd name="connsiteX504" fmla="*/ 3953 w 10000"/>
                  <a:gd name="connsiteY504" fmla="*/ 8572 h 10000"/>
                  <a:gd name="connsiteX505" fmla="*/ 3956 w 10000"/>
                  <a:gd name="connsiteY505" fmla="*/ 8588 h 10000"/>
                  <a:gd name="connsiteX506" fmla="*/ 3956 w 10000"/>
                  <a:gd name="connsiteY506" fmla="*/ 8608 h 10000"/>
                  <a:gd name="connsiteX507" fmla="*/ 3972 w 10000"/>
                  <a:gd name="connsiteY507" fmla="*/ 8608 h 10000"/>
                  <a:gd name="connsiteX508" fmla="*/ 3986 w 10000"/>
                  <a:gd name="connsiteY508" fmla="*/ 8608 h 10000"/>
                  <a:gd name="connsiteX509" fmla="*/ 3997 w 10000"/>
                  <a:gd name="connsiteY509" fmla="*/ 8608 h 10000"/>
                  <a:gd name="connsiteX510" fmla="*/ 4006 w 10000"/>
                  <a:gd name="connsiteY510" fmla="*/ 8608 h 10000"/>
                  <a:gd name="connsiteX511" fmla="*/ 4006 w 10000"/>
                  <a:gd name="connsiteY511" fmla="*/ 8611 h 10000"/>
                  <a:gd name="connsiteX512" fmla="*/ 4011 w 10000"/>
                  <a:gd name="connsiteY512" fmla="*/ 8611 h 10000"/>
                  <a:gd name="connsiteX513" fmla="*/ 4022 w 10000"/>
                  <a:gd name="connsiteY513" fmla="*/ 8620 h 10000"/>
                  <a:gd name="connsiteX514" fmla="*/ 4042 w 10000"/>
                  <a:gd name="connsiteY514" fmla="*/ 8620 h 10000"/>
                  <a:gd name="connsiteX515" fmla="*/ 4050 w 10000"/>
                  <a:gd name="connsiteY515" fmla="*/ 8617 h 10000"/>
                  <a:gd name="connsiteX516" fmla="*/ 4069 w 10000"/>
                  <a:gd name="connsiteY516" fmla="*/ 8620 h 10000"/>
                  <a:gd name="connsiteX517" fmla="*/ 4086 w 10000"/>
                  <a:gd name="connsiteY517" fmla="*/ 8630 h 10000"/>
                  <a:gd name="connsiteX518" fmla="*/ 4108 w 10000"/>
                  <a:gd name="connsiteY518" fmla="*/ 8627 h 10000"/>
                  <a:gd name="connsiteX519" fmla="*/ 4125 w 10000"/>
                  <a:gd name="connsiteY519" fmla="*/ 8620 h 10000"/>
                  <a:gd name="connsiteX520" fmla="*/ 4133 w 10000"/>
                  <a:gd name="connsiteY520" fmla="*/ 8611 h 10000"/>
                  <a:gd name="connsiteX521" fmla="*/ 4139 w 10000"/>
                  <a:gd name="connsiteY521" fmla="*/ 8608 h 10000"/>
                  <a:gd name="connsiteX522" fmla="*/ 4147 w 10000"/>
                  <a:gd name="connsiteY522" fmla="*/ 8601 h 10000"/>
                  <a:gd name="connsiteX523" fmla="*/ 4155 w 10000"/>
                  <a:gd name="connsiteY523" fmla="*/ 8591 h 10000"/>
                  <a:gd name="connsiteX524" fmla="*/ 4166 w 10000"/>
                  <a:gd name="connsiteY524" fmla="*/ 8582 h 10000"/>
                  <a:gd name="connsiteX525" fmla="*/ 4183 w 10000"/>
                  <a:gd name="connsiteY525" fmla="*/ 8569 h 10000"/>
                  <a:gd name="connsiteX526" fmla="*/ 4191 w 10000"/>
                  <a:gd name="connsiteY526" fmla="*/ 8562 h 10000"/>
                  <a:gd name="connsiteX527" fmla="*/ 4208 w 10000"/>
                  <a:gd name="connsiteY527" fmla="*/ 8552 h 10000"/>
                  <a:gd name="connsiteX528" fmla="*/ 4230 w 10000"/>
                  <a:gd name="connsiteY528" fmla="*/ 8552 h 10000"/>
                  <a:gd name="connsiteX529" fmla="*/ 4238 w 10000"/>
                  <a:gd name="connsiteY529" fmla="*/ 8559 h 10000"/>
                  <a:gd name="connsiteX530" fmla="*/ 4247 w 10000"/>
                  <a:gd name="connsiteY530" fmla="*/ 8572 h 10000"/>
                  <a:gd name="connsiteX531" fmla="*/ 4252 w 10000"/>
                  <a:gd name="connsiteY531" fmla="*/ 8578 h 10000"/>
                  <a:gd name="connsiteX532" fmla="*/ 4263 w 10000"/>
                  <a:gd name="connsiteY532" fmla="*/ 8582 h 10000"/>
                  <a:gd name="connsiteX533" fmla="*/ 4277 w 10000"/>
                  <a:gd name="connsiteY533" fmla="*/ 8572 h 10000"/>
                  <a:gd name="connsiteX534" fmla="*/ 4294 w 10000"/>
                  <a:gd name="connsiteY534" fmla="*/ 8559 h 10000"/>
                  <a:gd name="connsiteX535" fmla="*/ 4302 w 10000"/>
                  <a:gd name="connsiteY535" fmla="*/ 8546 h 10000"/>
                  <a:gd name="connsiteX536" fmla="*/ 4310 w 10000"/>
                  <a:gd name="connsiteY536" fmla="*/ 8543 h 10000"/>
                  <a:gd name="connsiteX537" fmla="*/ 4313 w 10000"/>
                  <a:gd name="connsiteY537" fmla="*/ 8543 h 10000"/>
                  <a:gd name="connsiteX538" fmla="*/ 4332 w 10000"/>
                  <a:gd name="connsiteY538" fmla="*/ 8546 h 10000"/>
                  <a:gd name="connsiteX539" fmla="*/ 4335 w 10000"/>
                  <a:gd name="connsiteY539" fmla="*/ 8559 h 10000"/>
                  <a:gd name="connsiteX540" fmla="*/ 4349 w 10000"/>
                  <a:gd name="connsiteY540" fmla="*/ 8588 h 10000"/>
                  <a:gd name="connsiteX541" fmla="*/ 4360 w 10000"/>
                  <a:gd name="connsiteY541" fmla="*/ 8591 h 10000"/>
                  <a:gd name="connsiteX542" fmla="*/ 4366 w 10000"/>
                  <a:gd name="connsiteY542" fmla="*/ 8591 h 10000"/>
                  <a:gd name="connsiteX543" fmla="*/ 4382 w 10000"/>
                  <a:gd name="connsiteY543" fmla="*/ 8598 h 10000"/>
                  <a:gd name="connsiteX544" fmla="*/ 4385 w 10000"/>
                  <a:gd name="connsiteY544" fmla="*/ 8598 h 10000"/>
                  <a:gd name="connsiteX545" fmla="*/ 4402 w 10000"/>
                  <a:gd name="connsiteY545" fmla="*/ 8598 h 10000"/>
                  <a:gd name="connsiteX546" fmla="*/ 4421 w 10000"/>
                  <a:gd name="connsiteY546" fmla="*/ 8591 h 10000"/>
                  <a:gd name="connsiteX547" fmla="*/ 4440 w 10000"/>
                  <a:gd name="connsiteY547" fmla="*/ 8591 h 10000"/>
                  <a:gd name="connsiteX548" fmla="*/ 4449 w 10000"/>
                  <a:gd name="connsiteY548" fmla="*/ 8598 h 10000"/>
                  <a:gd name="connsiteX549" fmla="*/ 4454 w 10000"/>
                  <a:gd name="connsiteY549" fmla="*/ 8617 h 10000"/>
                  <a:gd name="connsiteX550" fmla="*/ 4463 w 10000"/>
                  <a:gd name="connsiteY550" fmla="*/ 8608 h 10000"/>
                  <a:gd name="connsiteX551" fmla="*/ 4474 w 10000"/>
                  <a:gd name="connsiteY551" fmla="*/ 8608 h 10000"/>
                  <a:gd name="connsiteX552" fmla="*/ 4490 w 10000"/>
                  <a:gd name="connsiteY552" fmla="*/ 8617 h 10000"/>
                  <a:gd name="connsiteX553" fmla="*/ 4504 w 10000"/>
                  <a:gd name="connsiteY553" fmla="*/ 8617 h 10000"/>
                  <a:gd name="connsiteX554" fmla="*/ 4518 w 10000"/>
                  <a:gd name="connsiteY554" fmla="*/ 8617 h 10000"/>
                  <a:gd name="connsiteX555" fmla="*/ 4535 w 10000"/>
                  <a:gd name="connsiteY555" fmla="*/ 8611 h 10000"/>
                  <a:gd name="connsiteX556" fmla="*/ 4546 w 10000"/>
                  <a:gd name="connsiteY556" fmla="*/ 8611 h 10000"/>
                  <a:gd name="connsiteX557" fmla="*/ 4562 w 10000"/>
                  <a:gd name="connsiteY557" fmla="*/ 8611 h 10000"/>
                  <a:gd name="connsiteX558" fmla="*/ 4571 w 10000"/>
                  <a:gd name="connsiteY558" fmla="*/ 8611 h 10000"/>
                  <a:gd name="connsiteX559" fmla="*/ 4579 w 10000"/>
                  <a:gd name="connsiteY559" fmla="*/ 8608 h 10000"/>
                  <a:gd name="connsiteX560" fmla="*/ 4584 w 10000"/>
                  <a:gd name="connsiteY560" fmla="*/ 8608 h 10000"/>
                  <a:gd name="connsiteX561" fmla="*/ 4601 w 10000"/>
                  <a:gd name="connsiteY561" fmla="*/ 8617 h 10000"/>
                  <a:gd name="connsiteX562" fmla="*/ 4609 w 10000"/>
                  <a:gd name="connsiteY562" fmla="*/ 8627 h 10000"/>
                  <a:gd name="connsiteX563" fmla="*/ 4618 w 10000"/>
                  <a:gd name="connsiteY563" fmla="*/ 8637 h 10000"/>
                  <a:gd name="connsiteX564" fmla="*/ 4618 w 10000"/>
                  <a:gd name="connsiteY564" fmla="*/ 8646 h 10000"/>
                  <a:gd name="connsiteX565" fmla="*/ 4634 w 10000"/>
                  <a:gd name="connsiteY565" fmla="*/ 8656 h 10000"/>
                  <a:gd name="connsiteX566" fmla="*/ 4640 w 10000"/>
                  <a:gd name="connsiteY566" fmla="*/ 8659 h 10000"/>
                  <a:gd name="connsiteX567" fmla="*/ 4651 w 10000"/>
                  <a:gd name="connsiteY567" fmla="*/ 8666 h 10000"/>
                  <a:gd name="connsiteX568" fmla="*/ 4657 w 10000"/>
                  <a:gd name="connsiteY568" fmla="*/ 8659 h 10000"/>
                  <a:gd name="connsiteX569" fmla="*/ 4668 w 10000"/>
                  <a:gd name="connsiteY569" fmla="*/ 8650 h 10000"/>
                  <a:gd name="connsiteX570" fmla="*/ 4676 w 10000"/>
                  <a:gd name="connsiteY570" fmla="*/ 8650 h 10000"/>
                  <a:gd name="connsiteX571" fmla="*/ 4690 w 10000"/>
                  <a:gd name="connsiteY571" fmla="*/ 8650 h 10000"/>
                  <a:gd name="connsiteX572" fmla="*/ 4698 w 10000"/>
                  <a:gd name="connsiteY572" fmla="*/ 8650 h 10000"/>
                  <a:gd name="connsiteX573" fmla="*/ 4704 w 10000"/>
                  <a:gd name="connsiteY573" fmla="*/ 8650 h 10000"/>
                  <a:gd name="connsiteX574" fmla="*/ 4706 w 10000"/>
                  <a:gd name="connsiteY574" fmla="*/ 8659 h 10000"/>
                  <a:gd name="connsiteX575" fmla="*/ 4706 w 10000"/>
                  <a:gd name="connsiteY575" fmla="*/ 8666 h 10000"/>
                  <a:gd name="connsiteX576" fmla="*/ 4723 w 10000"/>
                  <a:gd name="connsiteY576" fmla="*/ 8682 h 10000"/>
                  <a:gd name="connsiteX577" fmla="*/ 4737 w 10000"/>
                  <a:gd name="connsiteY577" fmla="*/ 8682 h 10000"/>
                  <a:gd name="connsiteX578" fmla="*/ 4745 w 10000"/>
                  <a:gd name="connsiteY578" fmla="*/ 8676 h 10000"/>
                  <a:gd name="connsiteX579" fmla="*/ 4756 w 10000"/>
                  <a:gd name="connsiteY579" fmla="*/ 8666 h 10000"/>
                  <a:gd name="connsiteX580" fmla="*/ 4765 w 10000"/>
                  <a:gd name="connsiteY580" fmla="*/ 8666 h 10000"/>
                  <a:gd name="connsiteX581" fmla="*/ 4765 w 10000"/>
                  <a:gd name="connsiteY581" fmla="*/ 8682 h 10000"/>
                  <a:gd name="connsiteX582" fmla="*/ 4770 w 10000"/>
                  <a:gd name="connsiteY582" fmla="*/ 8701 h 10000"/>
                  <a:gd name="connsiteX583" fmla="*/ 4778 w 10000"/>
                  <a:gd name="connsiteY583" fmla="*/ 8705 h 10000"/>
                  <a:gd name="connsiteX584" fmla="*/ 4795 w 10000"/>
                  <a:gd name="connsiteY584" fmla="*/ 8714 h 10000"/>
                  <a:gd name="connsiteX585" fmla="*/ 4812 w 10000"/>
                  <a:gd name="connsiteY585" fmla="*/ 8714 h 10000"/>
                  <a:gd name="connsiteX586" fmla="*/ 4825 w 10000"/>
                  <a:gd name="connsiteY586" fmla="*/ 8705 h 10000"/>
                  <a:gd name="connsiteX587" fmla="*/ 4825 w 10000"/>
                  <a:gd name="connsiteY587" fmla="*/ 8701 h 10000"/>
                  <a:gd name="connsiteX588" fmla="*/ 4828 w 10000"/>
                  <a:gd name="connsiteY588" fmla="*/ 8701 h 10000"/>
                  <a:gd name="connsiteX589" fmla="*/ 4837 w 10000"/>
                  <a:gd name="connsiteY589" fmla="*/ 8692 h 10000"/>
                  <a:gd name="connsiteX590" fmla="*/ 4842 w 10000"/>
                  <a:gd name="connsiteY590" fmla="*/ 8685 h 10000"/>
                  <a:gd name="connsiteX591" fmla="*/ 4859 w 10000"/>
                  <a:gd name="connsiteY591" fmla="*/ 8692 h 10000"/>
                  <a:gd name="connsiteX592" fmla="*/ 4870 w 10000"/>
                  <a:gd name="connsiteY592" fmla="*/ 8701 h 10000"/>
                  <a:gd name="connsiteX593" fmla="*/ 4878 w 10000"/>
                  <a:gd name="connsiteY593" fmla="*/ 8714 h 10000"/>
                  <a:gd name="connsiteX594" fmla="*/ 4892 w 10000"/>
                  <a:gd name="connsiteY594" fmla="*/ 8724 h 10000"/>
                  <a:gd name="connsiteX595" fmla="*/ 4900 w 10000"/>
                  <a:gd name="connsiteY595" fmla="*/ 8724 h 10000"/>
                  <a:gd name="connsiteX596" fmla="*/ 4906 w 10000"/>
                  <a:gd name="connsiteY596" fmla="*/ 8705 h 10000"/>
                  <a:gd name="connsiteX597" fmla="*/ 4925 w 10000"/>
                  <a:gd name="connsiteY597" fmla="*/ 8724 h 10000"/>
                  <a:gd name="connsiteX598" fmla="*/ 4939 w 10000"/>
                  <a:gd name="connsiteY598" fmla="*/ 8701 h 10000"/>
                  <a:gd name="connsiteX599" fmla="*/ 4950 w 10000"/>
                  <a:gd name="connsiteY599" fmla="*/ 8695 h 10000"/>
                  <a:gd name="connsiteX600" fmla="*/ 4956 w 10000"/>
                  <a:gd name="connsiteY600" fmla="*/ 8692 h 10000"/>
                  <a:gd name="connsiteX601" fmla="*/ 4986 w 10000"/>
                  <a:gd name="connsiteY601" fmla="*/ 8705 h 10000"/>
                  <a:gd name="connsiteX602" fmla="*/ 5003 w 10000"/>
                  <a:gd name="connsiteY602" fmla="*/ 8701 h 10000"/>
                  <a:gd name="connsiteX603" fmla="*/ 5011 w 10000"/>
                  <a:gd name="connsiteY603" fmla="*/ 8692 h 10000"/>
                  <a:gd name="connsiteX604" fmla="*/ 5028 w 10000"/>
                  <a:gd name="connsiteY604" fmla="*/ 8682 h 10000"/>
                  <a:gd name="connsiteX605" fmla="*/ 5030 w 10000"/>
                  <a:gd name="connsiteY605" fmla="*/ 8659 h 10000"/>
                  <a:gd name="connsiteX606" fmla="*/ 5039 w 10000"/>
                  <a:gd name="connsiteY606" fmla="*/ 8656 h 10000"/>
                  <a:gd name="connsiteX607" fmla="*/ 5053 w 10000"/>
                  <a:gd name="connsiteY607" fmla="*/ 8669 h 10000"/>
                  <a:gd name="connsiteX608" fmla="*/ 5061 w 10000"/>
                  <a:gd name="connsiteY608" fmla="*/ 8669 h 10000"/>
                  <a:gd name="connsiteX609" fmla="*/ 5061 w 10000"/>
                  <a:gd name="connsiteY609" fmla="*/ 8676 h 10000"/>
                  <a:gd name="connsiteX610" fmla="*/ 5069 w 10000"/>
                  <a:gd name="connsiteY610" fmla="*/ 8669 h 10000"/>
                  <a:gd name="connsiteX611" fmla="*/ 5083 w 10000"/>
                  <a:gd name="connsiteY611" fmla="*/ 8669 h 10000"/>
                  <a:gd name="connsiteX612" fmla="*/ 5100 w 10000"/>
                  <a:gd name="connsiteY612" fmla="*/ 8669 h 10000"/>
                  <a:gd name="connsiteX613" fmla="*/ 5119 w 10000"/>
                  <a:gd name="connsiteY613" fmla="*/ 8682 h 10000"/>
                  <a:gd name="connsiteX614" fmla="*/ 5136 w 10000"/>
                  <a:gd name="connsiteY614" fmla="*/ 8692 h 10000"/>
                  <a:gd name="connsiteX615" fmla="*/ 5161 w 10000"/>
                  <a:gd name="connsiteY615" fmla="*/ 8701 h 10000"/>
                  <a:gd name="connsiteX616" fmla="*/ 5183 w 10000"/>
                  <a:gd name="connsiteY616" fmla="*/ 8701 h 10000"/>
                  <a:gd name="connsiteX617" fmla="*/ 5199 w 10000"/>
                  <a:gd name="connsiteY617" fmla="*/ 8701 h 10000"/>
                  <a:gd name="connsiteX618" fmla="*/ 5213 w 10000"/>
                  <a:gd name="connsiteY618" fmla="*/ 8705 h 10000"/>
                  <a:gd name="connsiteX619" fmla="*/ 5224 w 10000"/>
                  <a:gd name="connsiteY619" fmla="*/ 8701 h 10000"/>
                  <a:gd name="connsiteX620" fmla="*/ 5230 w 10000"/>
                  <a:gd name="connsiteY620" fmla="*/ 8701 h 10000"/>
                  <a:gd name="connsiteX621" fmla="*/ 5241 w 10000"/>
                  <a:gd name="connsiteY621" fmla="*/ 8676 h 10000"/>
                  <a:gd name="connsiteX622" fmla="*/ 5247 w 10000"/>
                  <a:gd name="connsiteY622" fmla="*/ 8666 h 10000"/>
                  <a:gd name="connsiteX623" fmla="*/ 5249 w 10000"/>
                  <a:gd name="connsiteY623" fmla="*/ 8646 h 10000"/>
                  <a:gd name="connsiteX624" fmla="*/ 5249 w 10000"/>
                  <a:gd name="connsiteY624" fmla="*/ 8650 h 10000"/>
                  <a:gd name="connsiteX625" fmla="*/ 5255 w 10000"/>
                  <a:gd name="connsiteY625" fmla="*/ 8646 h 10000"/>
                  <a:gd name="connsiteX626" fmla="*/ 5271 w 10000"/>
                  <a:gd name="connsiteY626" fmla="*/ 8650 h 10000"/>
                  <a:gd name="connsiteX627" fmla="*/ 5288 w 10000"/>
                  <a:gd name="connsiteY627" fmla="*/ 8666 h 10000"/>
                  <a:gd name="connsiteX628" fmla="*/ 5296 w 10000"/>
                  <a:gd name="connsiteY628" fmla="*/ 8666 h 10000"/>
                  <a:gd name="connsiteX629" fmla="*/ 5310 w 10000"/>
                  <a:gd name="connsiteY629" fmla="*/ 8656 h 10000"/>
                  <a:gd name="connsiteX630" fmla="*/ 5321 w 10000"/>
                  <a:gd name="connsiteY630" fmla="*/ 8650 h 10000"/>
                  <a:gd name="connsiteX631" fmla="*/ 5338 w 10000"/>
                  <a:gd name="connsiteY631" fmla="*/ 8650 h 10000"/>
                  <a:gd name="connsiteX632" fmla="*/ 5360 w 10000"/>
                  <a:gd name="connsiteY632" fmla="*/ 8640 h 10000"/>
                  <a:gd name="connsiteX633" fmla="*/ 5366 w 10000"/>
                  <a:gd name="connsiteY633" fmla="*/ 8637 h 10000"/>
                  <a:gd name="connsiteX634" fmla="*/ 5368 w 10000"/>
                  <a:gd name="connsiteY634" fmla="*/ 8637 h 10000"/>
                  <a:gd name="connsiteX635" fmla="*/ 5382 w 10000"/>
                  <a:gd name="connsiteY635" fmla="*/ 8630 h 10000"/>
                  <a:gd name="connsiteX636" fmla="*/ 5391 w 10000"/>
                  <a:gd name="connsiteY636" fmla="*/ 8630 h 10000"/>
                  <a:gd name="connsiteX637" fmla="*/ 5402 w 10000"/>
                  <a:gd name="connsiteY637" fmla="*/ 8637 h 10000"/>
                  <a:gd name="connsiteX638" fmla="*/ 5418 w 10000"/>
                  <a:gd name="connsiteY638" fmla="*/ 8656 h 10000"/>
                  <a:gd name="connsiteX639" fmla="*/ 5432 w 10000"/>
                  <a:gd name="connsiteY639" fmla="*/ 8666 h 10000"/>
                  <a:gd name="connsiteX640" fmla="*/ 5443 w 10000"/>
                  <a:gd name="connsiteY640" fmla="*/ 8682 h 10000"/>
                  <a:gd name="connsiteX641" fmla="*/ 5457 w 10000"/>
                  <a:gd name="connsiteY641" fmla="*/ 8692 h 10000"/>
                  <a:gd name="connsiteX642" fmla="*/ 5471 w 10000"/>
                  <a:gd name="connsiteY642" fmla="*/ 8705 h 10000"/>
                  <a:gd name="connsiteX643" fmla="*/ 5488 w 10000"/>
                  <a:gd name="connsiteY643" fmla="*/ 8711 h 10000"/>
                  <a:gd name="connsiteX644" fmla="*/ 5490 w 10000"/>
                  <a:gd name="connsiteY644" fmla="*/ 8721 h 10000"/>
                  <a:gd name="connsiteX645" fmla="*/ 5512 w 10000"/>
                  <a:gd name="connsiteY645" fmla="*/ 8724 h 10000"/>
                  <a:gd name="connsiteX646" fmla="*/ 5521 w 10000"/>
                  <a:gd name="connsiteY646" fmla="*/ 8714 h 10000"/>
                  <a:gd name="connsiteX647" fmla="*/ 5524 w 10000"/>
                  <a:gd name="connsiteY647" fmla="*/ 8714 h 10000"/>
                  <a:gd name="connsiteX648" fmla="*/ 5532 w 10000"/>
                  <a:gd name="connsiteY648" fmla="*/ 8721 h 10000"/>
                  <a:gd name="connsiteX649" fmla="*/ 5540 w 10000"/>
                  <a:gd name="connsiteY649" fmla="*/ 8724 h 10000"/>
                  <a:gd name="connsiteX650" fmla="*/ 5562 w 10000"/>
                  <a:gd name="connsiteY650" fmla="*/ 8750 h 10000"/>
                  <a:gd name="connsiteX651" fmla="*/ 5562 w 10000"/>
                  <a:gd name="connsiteY651" fmla="*/ 8760 h 10000"/>
                  <a:gd name="connsiteX652" fmla="*/ 5571 w 10000"/>
                  <a:gd name="connsiteY652" fmla="*/ 8782 h 10000"/>
                  <a:gd name="connsiteX653" fmla="*/ 5579 w 10000"/>
                  <a:gd name="connsiteY653" fmla="*/ 8789 h 10000"/>
                  <a:gd name="connsiteX654" fmla="*/ 5593 w 10000"/>
                  <a:gd name="connsiteY654" fmla="*/ 8789 h 10000"/>
                  <a:gd name="connsiteX655" fmla="*/ 5596 w 10000"/>
                  <a:gd name="connsiteY655" fmla="*/ 8789 h 10000"/>
                  <a:gd name="connsiteX656" fmla="*/ 5626 w 10000"/>
                  <a:gd name="connsiteY656" fmla="*/ 8782 h 10000"/>
                  <a:gd name="connsiteX657" fmla="*/ 5629 w 10000"/>
                  <a:gd name="connsiteY657" fmla="*/ 8782 h 10000"/>
                  <a:gd name="connsiteX658" fmla="*/ 5637 w 10000"/>
                  <a:gd name="connsiteY658" fmla="*/ 8779 h 10000"/>
                  <a:gd name="connsiteX659" fmla="*/ 5648 w 10000"/>
                  <a:gd name="connsiteY659" fmla="*/ 8789 h 10000"/>
                  <a:gd name="connsiteX660" fmla="*/ 5665 w 10000"/>
                  <a:gd name="connsiteY660" fmla="*/ 8795 h 10000"/>
                  <a:gd name="connsiteX661" fmla="*/ 5676 w 10000"/>
                  <a:gd name="connsiteY661" fmla="*/ 8789 h 10000"/>
                  <a:gd name="connsiteX662" fmla="*/ 5684 w 10000"/>
                  <a:gd name="connsiteY662" fmla="*/ 8782 h 10000"/>
                  <a:gd name="connsiteX663" fmla="*/ 5693 w 10000"/>
                  <a:gd name="connsiteY663" fmla="*/ 8789 h 10000"/>
                  <a:gd name="connsiteX664" fmla="*/ 5715 w 10000"/>
                  <a:gd name="connsiteY664" fmla="*/ 8808 h 10000"/>
                  <a:gd name="connsiteX665" fmla="*/ 5731 w 10000"/>
                  <a:gd name="connsiteY665" fmla="*/ 8808 h 10000"/>
                  <a:gd name="connsiteX666" fmla="*/ 5740 w 10000"/>
                  <a:gd name="connsiteY666" fmla="*/ 8808 h 10000"/>
                  <a:gd name="connsiteX667" fmla="*/ 5765 w 10000"/>
                  <a:gd name="connsiteY667" fmla="*/ 8818 h 10000"/>
                  <a:gd name="connsiteX668" fmla="*/ 5781 w 10000"/>
                  <a:gd name="connsiteY668" fmla="*/ 8824 h 10000"/>
                  <a:gd name="connsiteX669" fmla="*/ 5798 w 10000"/>
                  <a:gd name="connsiteY669" fmla="*/ 8834 h 10000"/>
                  <a:gd name="connsiteX670" fmla="*/ 5814 w 10000"/>
                  <a:gd name="connsiteY670" fmla="*/ 8837 h 10000"/>
                  <a:gd name="connsiteX671" fmla="*/ 5831 w 10000"/>
                  <a:gd name="connsiteY671" fmla="*/ 8844 h 10000"/>
                  <a:gd name="connsiteX672" fmla="*/ 5842 w 10000"/>
                  <a:gd name="connsiteY672" fmla="*/ 8847 h 10000"/>
                  <a:gd name="connsiteX673" fmla="*/ 5859 w 10000"/>
                  <a:gd name="connsiteY673" fmla="*/ 8857 h 10000"/>
                  <a:gd name="connsiteX674" fmla="*/ 5870 w 10000"/>
                  <a:gd name="connsiteY674" fmla="*/ 8867 h 10000"/>
                  <a:gd name="connsiteX675" fmla="*/ 5878 w 10000"/>
                  <a:gd name="connsiteY675" fmla="*/ 8873 h 10000"/>
                  <a:gd name="connsiteX676" fmla="*/ 5895 w 10000"/>
                  <a:gd name="connsiteY676" fmla="*/ 8873 h 10000"/>
                  <a:gd name="connsiteX677" fmla="*/ 5911 w 10000"/>
                  <a:gd name="connsiteY677" fmla="*/ 8873 h 10000"/>
                  <a:gd name="connsiteX678" fmla="*/ 5931 w 10000"/>
                  <a:gd name="connsiteY678" fmla="*/ 8873 h 10000"/>
                  <a:gd name="connsiteX679" fmla="*/ 5950 w 10000"/>
                  <a:gd name="connsiteY679" fmla="*/ 8867 h 10000"/>
                  <a:gd name="connsiteX680" fmla="*/ 5967 w 10000"/>
                  <a:gd name="connsiteY680" fmla="*/ 8867 h 10000"/>
                  <a:gd name="connsiteX681" fmla="*/ 5975 w 10000"/>
                  <a:gd name="connsiteY681" fmla="*/ 8873 h 10000"/>
                  <a:gd name="connsiteX682" fmla="*/ 6000 w 10000"/>
                  <a:gd name="connsiteY682" fmla="*/ 8883 h 10000"/>
                  <a:gd name="connsiteX683" fmla="*/ 5997 w 10000"/>
                  <a:gd name="connsiteY683" fmla="*/ 8886 h 10000"/>
                  <a:gd name="connsiteX684" fmla="*/ 5997 w 10000"/>
                  <a:gd name="connsiteY684" fmla="*/ 8896 h 10000"/>
                  <a:gd name="connsiteX685" fmla="*/ 6014 w 10000"/>
                  <a:gd name="connsiteY685" fmla="*/ 8892 h 10000"/>
                  <a:gd name="connsiteX686" fmla="*/ 6028 w 10000"/>
                  <a:gd name="connsiteY686" fmla="*/ 8892 h 10000"/>
                  <a:gd name="connsiteX687" fmla="*/ 6053 w 10000"/>
                  <a:gd name="connsiteY687" fmla="*/ 8886 h 10000"/>
                  <a:gd name="connsiteX688" fmla="*/ 6072 w 10000"/>
                  <a:gd name="connsiteY688" fmla="*/ 8876 h 10000"/>
                  <a:gd name="connsiteX689" fmla="*/ 6089 w 10000"/>
                  <a:gd name="connsiteY689" fmla="*/ 8867 h 10000"/>
                  <a:gd name="connsiteX690" fmla="*/ 6111 w 10000"/>
                  <a:gd name="connsiteY690" fmla="*/ 8857 h 10000"/>
                  <a:gd name="connsiteX691" fmla="*/ 6127 w 10000"/>
                  <a:gd name="connsiteY691" fmla="*/ 8847 h 10000"/>
                  <a:gd name="connsiteX692" fmla="*/ 6152 w 10000"/>
                  <a:gd name="connsiteY692" fmla="*/ 8834 h 10000"/>
                  <a:gd name="connsiteX693" fmla="*/ 6183 w 10000"/>
                  <a:gd name="connsiteY693" fmla="*/ 8828 h 10000"/>
                  <a:gd name="connsiteX694" fmla="*/ 6175 w 10000"/>
                  <a:gd name="connsiteY694" fmla="*/ 8844 h 10000"/>
                  <a:gd name="connsiteX695" fmla="*/ 6169 w 10000"/>
                  <a:gd name="connsiteY695" fmla="*/ 8863 h 10000"/>
                  <a:gd name="connsiteX696" fmla="*/ 6158 w 10000"/>
                  <a:gd name="connsiteY696" fmla="*/ 8886 h 10000"/>
                  <a:gd name="connsiteX697" fmla="*/ 6152 w 10000"/>
                  <a:gd name="connsiteY697" fmla="*/ 8896 h 10000"/>
                  <a:gd name="connsiteX698" fmla="*/ 6150 w 10000"/>
                  <a:gd name="connsiteY698" fmla="*/ 8909 h 10000"/>
                  <a:gd name="connsiteX699" fmla="*/ 6152 w 10000"/>
                  <a:gd name="connsiteY699" fmla="*/ 8938 h 10000"/>
                  <a:gd name="connsiteX700" fmla="*/ 6158 w 10000"/>
                  <a:gd name="connsiteY700" fmla="*/ 8957 h 10000"/>
                  <a:gd name="connsiteX701" fmla="*/ 6161 w 10000"/>
                  <a:gd name="connsiteY701" fmla="*/ 8980 h 10000"/>
                  <a:gd name="connsiteX702" fmla="*/ 6166 w 10000"/>
                  <a:gd name="connsiteY702" fmla="*/ 8999 h 10000"/>
                  <a:gd name="connsiteX703" fmla="*/ 6175 w 10000"/>
                  <a:gd name="connsiteY703" fmla="*/ 9032 h 10000"/>
                  <a:gd name="connsiteX704" fmla="*/ 6183 w 10000"/>
                  <a:gd name="connsiteY704" fmla="*/ 9051 h 10000"/>
                  <a:gd name="connsiteX705" fmla="*/ 6191 w 10000"/>
                  <a:gd name="connsiteY705" fmla="*/ 9064 h 10000"/>
                  <a:gd name="connsiteX706" fmla="*/ 6194 w 10000"/>
                  <a:gd name="connsiteY706" fmla="*/ 9084 h 10000"/>
                  <a:gd name="connsiteX707" fmla="*/ 6208 w 10000"/>
                  <a:gd name="connsiteY707" fmla="*/ 9103 h 10000"/>
                  <a:gd name="connsiteX708" fmla="*/ 6208 w 10000"/>
                  <a:gd name="connsiteY708" fmla="*/ 9113 h 10000"/>
                  <a:gd name="connsiteX709" fmla="*/ 6216 w 10000"/>
                  <a:gd name="connsiteY709" fmla="*/ 9129 h 10000"/>
                  <a:gd name="connsiteX710" fmla="*/ 6230 w 10000"/>
                  <a:gd name="connsiteY710" fmla="*/ 9148 h 10000"/>
                  <a:gd name="connsiteX711" fmla="*/ 6241 w 10000"/>
                  <a:gd name="connsiteY711" fmla="*/ 9165 h 10000"/>
                  <a:gd name="connsiteX712" fmla="*/ 6249 w 10000"/>
                  <a:gd name="connsiteY712" fmla="*/ 9168 h 10000"/>
                  <a:gd name="connsiteX713" fmla="*/ 6266 w 10000"/>
                  <a:gd name="connsiteY713" fmla="*/ 9184 h 10000"/>
                  <a:gd name="connsiteX714" fmla="*/ 6280 w 10000"/>
                  <a:gd name="connsiteY714" fmla="*/ 9184 h 10000"/>
                  <a:gd name="connsiteX715" fmla="*/ 6288 w 10000"/>
                  <a:gd name="connsiteY715" fmla="*/ 9177 h 10000"/>
                  <a:gd name="connsiteX716" fmla="*/ 6299 w 10000"/>
                  <a:gd name="connsiteY716" fmla="*/ 9187 h 10000"/>
                  <a:gd name="connsiteX717" fmla="*/ 6305 w 10000"/>
                  <a:gd name="connsiteY717" fmla="*/ 9197 h 10000"/>
                  <a:gd name="connsiteX718" fmla="*/ 6310 w 10000"/>
                  <a:gd name="connsiteY718" fmla="*/ 9197 h 10000"/>
                  <a:gd name="connsiteX719" fmla="*/ 6321 w 10000"/>
                  <a:gd name="connsiteY719" fmla="*/ 9213 h 10000"/>
                  <a:gd name="connsiteX720" fmla="*/ 6335 w 10000"/>
                  <a:gd name="connsiteY720" fmla="*/ 9223 h 10000"/>
                  <a:gd name="connsiteX721" fmla="*/ 6338 w 10000"/>
                  <a:gd name="connsiteY721" fmla="*/ 9223 h 10000"/>
                  <a:gd name="connsiteX722" fmla="*/ 6355 w 10000"/>
                  <a:gd name="connsiteY722" fmla="*/ 9226 h 10000"/>
                  <a:gd name="connsiteX723" fmla="*/ 6363 w 10000"/>
                  <a:gd name="connsiteY723" fmla="*/ 9236 h 10000"/>
                  <a:gd name="connsiteX724" fmla="*/ 6380 w 10000"/>
                  <a:gd name="connsiteY724" fmla="*/ 9258 h 10000"/>
                  <a:gd name="connsiteX725" fmla="*/ 6393 w 10000"/>
                  <a:gd name="connsiteY725" fmla="*/ 9278 h 10000"/>
                  <a:gd name="connsiteX726" fmla="*/ 6396 w 10000"/>
                  <a:gd name="connsiteY726" fmla="*/ 9288 h 10000"/>
                  <a:gd name="connsiteX727" fmla="*/ 6407 w 10000"/>
                  <a:gd name="connsiteY727" fmla="*/ 9297 h 10000"/>
                  <a:gd name="connsiteX728" fmla="*/ 6410 w 10000"/>
                  <a:gd name="connsiteY728" fmla="*/ 9307 h 10000"/>
                  <a:gd name="connsiteX729" fmla="*/ 6416 w 10000"/>
                  <a:gd name="connsiteY729" fmla="*/ 9317 h 10000"/>
                  <a:gd name="connsiteX730" fmla="*/ 6424 w 10000"/>
                  <a:gd name="connsiteY730" fmla="*/ 9326 h 10000"/>
                  <a:gd name="connsiteX731" fmla="*/ 6435 w 10000"/>
                  <a:gd name="connsiteY731" fmla="*/ 9336 h 10000"/>
                  <a:gd name="connsiteX732" fmla="*/ 6443 w 10000"/>
                  <a:gd name="connsiteY732" fmla="*/ 9346 h 10000"/>
                  <a:gd name="connsiteX733" fmla="*/ 6449 w 10000"/>
                  <a:gd name="connsiteY733" fmla="*/ 9362 h 10000"/>
                  <a:gd name="connsiteX734" fmla="*/ 6452 w 10000"/>
                  <a:gd name="connsiteY734" fmla="*/ 9372 h 10000"/>
                  <a:gd name="connsiteX735" fmla="*/ 6449 w 10000"/>
                  <a:gd name="connsiteY735" fmla="*/ 9381 h 10000"/>
                  <a:gd name="connsiteX736" fmla="*/ 6465 w 10000"/>
                  <a:gd name="connsiteY736" fmla="*/ 9394 h 10000"/>
                  <a:gd name="connsiteX737" fmla="*/ 6468 w 10000"/>
                  <a:gd name="connsiteY737" fmla="*/ 9420 h 10000"/>
                  <a:gd name="connsiteX738" fmla="*/ 6493 w 10000"/>
                  <a:gd name="connsiteY738" fmla="*/ 9430 h 10000"/>
                  <a:gd name="connsiteX739" fmla="*/ 6507 w 10000"/>
                  <a:gd name="connsiteY739" fmla="*/ 9440 h 10000"/>
                  <a:gd name="connsiteX740" fmla="*/ 6524 w 10000"/>
                  <a:gd name="connsiteY740" fmla="*/ 9459 h 10000"/>
                  <a:gd name="connsiteX741" fmla="*/ 6532 w 10000"/>
                  <a:gd name="connsiteY741" fmla="*/ 9485 h 10000"/>
                  <a:gd name="connsiteX742" fmla="*/ 6537 w 10000"/>
                  <a:gd name="connsiteY742" fmla="*/ 9498 h 10000"/>
                  <a:gd name="connsiteX743" fmla="*/ 6571 w 10000"/>
                  <a:gd name="connsiteY743" fmla="*/ 9508 h 10000"/>
                  <a:gd name="connsiteX744" fmla="*/ 6596 w 10000"/>
                  <a:gd name="connsiteY744" fmla="*/ 9508 h 10000"/>
                  <a:gd name="connsiteX745" fmla="*/ 6637 w 10000"/>
                  <a:gd name="connsiteY745" fmla="*/ 9517 h 10000"/>
                  <a:gd name="connsiteX746" fmla="*/ 6662 w 10000"/>
                  <a:gd name="connsiteY746" fmla="*/ 9524 h 10000"/>
                  <a:gd name="connsiteX747" fmla="*/ 6679 w 10000"/>
                  <a:gd name="connsiteY747" fmla="*/ 9517 h 10000"/>
                  <a:gd name="connsiteX748" fmla="*/ 6679 w 10000"/>
                  <a:gd name="connsiteY748" fmla="*/ 9505 h 10000"/>
                  <a:gd name="connsiteX749" fmla="*/ 6690 w 10000"/>
                  <a:gd name="connsiteY749" fmla="*/ 9485 h 10000"/>
                  <a:gd name="connsiteX750" fmla="*/ 6693 w 10000"/>
                  <a:gd name="connsiteY750" fmla="*/ 9479 h 10000"/>
                  <a:gd name="connsiteX751" fmla="*/ 6706 w 10000"/>
                  <a:gd name="connsiteY751" fmla="*/ 9469 h 10000"/>
                  <a:gd name="connsiteX752" fmla="*/ 6709 w 10000"/>
                  <a:gd name="connsiteY752" fmla="*/ 9462 h 10000"/>
                  <a:gd name="connsiteX753" fmla="*/ 6717 w 10000"/>
                  <a:gd name="connsiteY753" fmla="*/ 9459 h 10000"/>
                  <a:gd name="connsiteX754" fmla="*/ 6726 w 10000"/>
                  <a:gd name="connsiteY754" fmla="*/ 9459 h 10000"/>
                  <a:gd name="connsiteX755" fmla="*/ 6742 w 10000"/>
                  <a:gd name="connsiteY755" fmla="*/ 9462 h 10000"/>
                  <a:gd name="connsiteX756" fmla="*/ 6759 w 10000"/>
                  <a:gd name="connsiteY756" fmla="*/ 9479 h 10000"/>
                  <a:gd name="connsiteX757" fmla="*/ 6781 w 10000"/>
                  <a:gd name="connsiteY757" fmla="*/ 9485 h 10000"/>
                  <a:gd name="connsiteX758" fmla="*/ 6795 w 10000"/>
                  <a:gd name="connsiteY758" fmla="*/ 9485 h 10000"/>
                  <a:gd name="connsiteX759" fmla="*/ 6803 w 10000"/>
                  <a:gd name="connsiteY759" fmla="*/ 9498 h 10000"/>
                  <a:gd name="connsiteX760" fmla="*/ 6806 w 10000"/>
                  <a:gd name="connsiteY760" fmla="*/ 9508 h 10000"/>
                  <a:gd name="connsiteX761" fmla="*/ 6823 w 10000"/>
                  <a:gd name="connsiteY761" fmla="*/ 9514 h 10000"/>
                  <a:gd name="connsiteX762" fmla="*/ 6831 w 10000"/>
                  <a:gd name="connsiteY762" fmla="*/ 9514 h 10000"/>
                  <a:gd name="connsiteX763" fmla="*/ 6848 w 10000"/>
                  <a:gd name="connsiteY763" fmla="*/ 9514 h 10000"/>
                  <a:gd name="connsiteX764" fmla="*/ 6856 w 10000"/>
                  <a:gd name="connsiteY764" fmla="*/ 9517 h 10000"/>
                  <a:gd name="connsiteX765" fmla="*/ 6878 w 10000"/>
                  <a:gd name="connsiteY765" fmla="*/ 9524 h 10000"/>
                  <a:gd name="connsiteX766" fmla="*/ 6895 w 10000"/>
                  <a:gd name="connsiteY766" fmla="*/ 9524 h 10000"/>
                  <a:gd name="connsiteX767" fmla="*/ 6917 w 10000"/>
                  <a:gd name="connsiteY767" fmla="*/ 9527 h 10000"/>
                  <a:gd name="connsiteX768" fmla="*/ 6934 w 10000"/>
                  <a:gd name="connsiteY768" fmla="*/ 9534 h 10000"/>
                  <a:gd name="connsiteX769" fmla="*/ 6961 w 10000"/>
                  <a:gd name="connsiteY769" fmla="*/ 9543 h 10000"/>
                  <a:gd name="connsiteX770" fmla="*/ 6989 w 10000"/>
                  <a:gd name="connsiteY770" fmla="*/ 9547 h 10000"/>
                  <a:gd name="connsiteX771" fmla="*/ 7014 w 10000"/>
                  <a:gd name="connsiteY771" fmla="*/ 9543 h 10000"/>
                  <a:gd name="connsiteX772" fmla="*/ 7033 w 10000"/>
                  <a:gd name="connsiteY772" fmla="*/ 9543 h 10000"/>
                  <a:gd name="connsiteX773" fmla="*/ 7042 w 10000"/>
                  <a:gd name="connsiteY773" fmla="*/ 9547 h 10000"/>
                  <a:gd name="connsiteX774" fmla="*/ 7069 w 10000"/>
                  <a:gd name="connsiteY774" fmla="*/ 9647 h 10000"/>
                  <a:gd name="connsiteX775" fmla="*/ 7122 w 10000"/>
                  <a:gd name="connsiteY775" fmla="*/ 9734 h 10000"/>
                  <a:gd name="connsiteX776" fmla="*/ 7147 w 10000"/>
                  <a:gd name="connsiteY776" fmla="*/ 9744 h 10000"/>
                  <a:gd name="connsiteX777" fmla="*/ 7169 w 10000"/>
                  <a:gd name="connsiteY777" fmla="*/ 9741 h 10000"/>
                  <a:gd name="connsiteX778" fmla="*/ 7177 w 10000"/>
                  <a:gd name="connsiteY778" fmla="*/ 9744 h 10000"/>
                  <a:gd name="connsiteX779" fmla="*/ 7186 w 10000"/>
                  <a:gd name="connsiteY779" fmla="*/ 9754 h 10000"/>
                  <a:gd name="connsiteX780" fmla="*/ 7191 w 10000"/>
                  <a:gd name="connsiteY780" fmla="*/ 9773 h 10000"/>
                  <a:gd name="connsiteX781" fmla="*/ 7208 w 10000"/>
                  <a:gd name="connsiteY781" fmla="*/ 9783 h 10000"/>
                  <a:gd name="connsiteX782" fmla="*/ 7219 w 10000"/>
                  <a:gd name="connsiteY782" fmla="*/ 9793 h 10000"/>
                  <a:gd name="connsiteX783" fmla="*/ 7235 w 10000"/>
                  <a:gd name="connsiteY783" fmla="*/ 9802 h 10000"/>
                  <a:gd name="connsiteX784" fmla="*/ 7249 w 10000"/>
                  <a:gd name="connsiteY784" fmla="*/ 9819 h 10000"/>
                  <a:gd name="connsiteX785" fmla="*/ 7255 w 10000"/>
                  <a:gd name="connsiteY785" fmla="*/ 9835 h 10000"/>
                  <a:gd name="connsiteX786" fmla="*/ 7255 w 10000"/>
                  <a:gd name="connsiteY786" fmla="*/ 9848 h 10000"/>
                  <a:gd name="connsiteX787" fmla="*/ 7249 w 10000"/>
                  <a:gd name="connsiteY787" fmla="*/ 9848 h 10000"/>
                  <a:gd name="connsiteX788" fmla="*/ 7244 w 10000"/>
                  <a:gd name="connsiteY788" fmla="*/ 9858 h 10000"/>
                  <a:gd name="connsiteX789" fmla="*/ 7235 w 10000"/>
                  <a:gd name="connsiteY789" fmla="*/ 9883 h 10000"/>
                  <a:gd name="connsiteX790" fmla="*/ 7244 w 10000"/>
                  <a:gd name="connsiteY790" fmla="*/ 9903 h 10000"/>
                  <a:gd name="connsiteX791" fmla="*/ 7258 w 10000"/>
                  <a:gd name="connsiteY791" fmla="*/ 9926 h 10000"/>
                  <a:gd name="connsiteX792" fmla="*/ 7263 w 10000"/>
                  <a:gd name="connsiteY792" fmla="*/ 9948 h 10000"/>
                  <a:gd name="connsiteX793" fmla="*/ 7274 w 10000"/>
                  <a:gd name="connsiteY793" fmla="*/ 9968 h 10000"/>
                  <a:gd name="connsiteX794" fmla="*/ 7283 w 10000"/>
                  <a:gd name="connsiteY794" fmla="*/ 9987 h 10000"/>
                  <a:gd name="connsiteX795" fmla="*/ 7291 w 10000"/>
                  <a:gd name="connsiteY795" fmla="*/ 10000 h 10000"/>
                  <a:gd name="connsiteX796" fmla="*/ 7305 w 10000"/>
                  <a:gd name="connsiteY796" fmla="*/ 9997 h 10000"/>
                  <a:gd name="connsiteX797" fmla="*/ 7313 w 10000"/>
                  <a:gd name="connsiteY797" fmla="*/ 9977 h 10000"/>
                  <a:gd name="connsiteX798" fmla="*/ 7324 w 10000"/>
                  <a:gd name="connsiteY798" fmla="*/ 9968 h 10000"/>
                  <a:gd name="connsiteX799" fmla="*/ 7341 w 10000"/>
                  <a:gd name="connsiteY799" fmla="*/ 9971 h 10000"/>
                  <a:gd name="connsiteX800" fmla="*/ 7368 w 10000"/>
                  <a:gd name="connsiteY800" fmla="*/ 9987 h 10000"/>
                  <a:gd name="connsiteX801" fmla="*/ 7380 w 10000"/>
                  <a:gd name="connsiteY801" fmla="*/ 9990 h 10000"/>
                  <a:gd name="connsiteX802" fmla="*/ 7393 w 10000"/>
                  <a:gd name="connsiteY802" fmla="*/ 9981 h 10000"/>
                  <a:gd name="connsiteX803" fmla="*/ 7404 w 10000"/>
                  <a:gd name="connsiteY803" fmla="*/ 9968 h 10000"/>
                  <a:gd name="connsiteX804" fmla="*/ 7418 w 10000"/>
                  <a:gd name="connsiteY804" fmla="*/ 9948 h 10000"/>
                  <a:gd name="connsiteX805" fmla="*/ 7427 w 10000"/>
                  <a:gd name="connsiteY805" fmla="*/ 9922 h 10000"/>
                  <a:gd name="connsiteX806" fmla="*/ 7427 w 10000"/>
                  <a:gd name="connsiteY806" fmla="*/ 9906 h 10000"/>
                  <a:gd name="connsiteX807" fmla="*/ 7404 w 10000"/>
                  <a:gd name="connsiteY807" fmla="*/ 9877 h 10000"/>
                  <a:gd name="connsiteX808" fmla="*/ 7388 w 10000"/>
                  <a:gd name="connsiteY808" fmla="*/ 9854 h 10000"/>
                  <a:gd name="connsiteX809" fmla="*/ 7385 w 10000"/>
                  <a:gd name="connsiteY809" fmla="*/ 9845 h 10000"/>
                  <a:gd name="connsiteX810" fmla="*/ 7385 w 10000"/>
                  <a:gd name="connsiteY810" fmla="*/ 9825 h 10000"/>
                  <a:gd name="connsiteX811" fmla="*/ 7385 w 10000"/>
                  <a:gd name="connsiteY811" fmla="*/ 9819 h 10000"/>
                  <a:gd name="connsiteX812" fmla="*/ 7393 w 10000"/>
                  <a:gd name="connsiteY812" fmla="*/ 9809 h 10000"/>
                  <a:gd name="connsiteX813" fmla="*/ 7404 w 10000"/>
                  <a:gd name="connsiteY813" fmla="*/ 9793 h 10000"/>
                  <a:gd name="connsiteX814" fmla="*/ 7413 w 10000"/>
                  <a:gd name="connsiteY814" fmla="*/ 9783 h 10000"/>
                  <a:gd name="connsiteX815" fmla="*/ 7404 w 10000"/>
                  <a:gd name="connsiteY815" fmla="*/ 9770 h 10000"/>
                  <a:gd name="connsiteX816" fmla="*/ 7388 w 10000"/>
                  <a:gd name="connsiteY816" fmla="*/ 9760 h 10000"/>
                  <a:gd name="connsiteX817" fmla="*/ 7371 w 10000"/>
                  <a:gd name="connsiteY817" fmla="*/ 9744 h 10000"/>
                  <a:gd name="connsiteX818" fmla="*/ 7363 w 10000"/>
                  <a:gd name="connsiteY818" fmla="*/ 9731 h 10000"/>
                  <a:gd name="connsiteX819" fmla="*/ 7355 w 10000"/>
                  <a:gd name="connsiteY819" fmla="*/ 9715 h 10000"/>
                  <a:gd name="connsiteX820" fmla="*/ 7360 w 10000"/>
                  <a:gd name="connsiteY820" fmla="*/ 9686 h 10000"/>
                  <a:gd name="connsiteX821" fmla="*/ 7363 w 10000"/>
                  <a:gd name="connsiteY821" fmla="*/ 9657 h 10000"/>
                  <a:gd name="connsiteX822" fmla="*/ 7360 w 10000"/>
                  <a:gd name="connsiteY822" fmla="*/ 9631 h 10000"/>
                  <a:gd name="connsiteX823" fmla="*/ 7346 w 10000"/>
                  <a:gd name="connsiteY823" fmla="*/ 9611 h 10000"/>
                  <a:gd name="connsiteX824" fmla="*/ 7332 w 10000"/>
                  <a:gd name="connsiteY824" fmla="*/ 9585 h 10000"/>
                  <a:gd name="connsiteX825" fmla="*/ 7324 w 10000"/>
                  <a:gd name="connsiteY825" fmla="*/ 9573 h 10000"/>
                  <a:gd name="connsiteX826" fmla="*/ 7324 w 10000"/>
                  <a:gd name="connsiteY826" fmla="*/ 9553 h 10000"/>
                  <a:gd name="connsiteX827" fmla="*/ 7324 w 10000"/>
                  <a:gd name="connsiteY827" fmla="*/ 9543 h 10000"/>
                  <a:gd name="connsiteX828" fmla="*/ 7324 w 10000"/>
                  <a:gd name="connsiteY828" fmla="*/ 9517 h 10000"/>
                  <a:gd name="connsiteX829" fmla="*/ 7324 w 10000"/>
                  <a:gd name="connsiteY829" fmla="*/ 9498 h 10000"/>
                  <a:gd name="connsiteX830" fmla="*/ 7332 w 10000"/>
                  <a:gd name="connsiteY830" fmla="*/ 9479 h 10000"/>
                  <a:gd name="connsiteX831" fmla="*/ 7341 w 10000"/>
                  <a:gd name="connsiteY831" fmla="*/ 9462 h 10000"/>
                  <a:gd name="connsiteX832" fmla="*/ 7352 w 10000"/>
                  <a:gd name="connsiteY832" fmla="*/ 9459 h 10000"/>
                  <a:gd name="connsiteX833" fmla="*/ 7360 w 10000"/>
                  <a:gd name="connsiteY833" fmla="*/ 9443 h 10000"/>
                  <a:gd name="connsiteX834" fmla="*/ 7363 w 10000"/>
                  <a:gd name="connsiteY834" fmla="*/ 9433 h 10000"/>
                  <a:gd name="connsiteX835" fmla="*/ 7377 w 10000"/>
                  <a:gd name="connsiteY835" fmla="*/ 9433 h 10000"/>
                  <a:gd name="connsiteX836" fmla="*/ 7388 w 10000"/>
                  <a:gd name="connsiteY836" fmla="*/ 9430 h 10000"/>
                  <a:gd name="connsiteX837" fmla="*/ 7396 w 10000"/>
                  <a:gd name="connsiteY837" fmla="*/ 9430 h 10000"/>
                  <a:gd name="connsiteX838" fmla="*/ 7402 w 10000"/>
                  <a:gd name="connsiteY838" fmla="*/ 9424 h 10000"/>
                  <a:gd name="connsiteX839" fmla="*/ 7396 w 10000"/>
                  <a:gd name="connsiteY839" fmla="*/ 9414 h 10000"/>
                  <a:gd name="connsiteX840" fmla="*/ 7388 w 10000"/>
                  <a:gd name="connsiteY840" fmla="*/ 9401 h 10000"/>
                  <a:gd name="connsiteX841" fmla="*/ 7371 w 10000"/>
                  <a:gd name="connsiteY841" fmla="*/ 9391 h 10000"/>
                  <a:gd name="connsiteX842" fmla="*/ 7355 w 10000"/>
                  <a:gd name="connsiteY842" fmla="*/ 9375 h 10000"/>
                  <a:gd name="connsiteX843" fmla="*/ 7332 w 10000"/>
                  <a:gd name="connsiteY843" fmla="*/ 9356 h 10000"/>
                  <a:gd name="connsiteX844" fmla="*/ 7313 w 10000"/>
                  <a:gd name="connsiteY844" fmla="*/ 9330 h 10000"/>
                  <a:gd name="connsiteX845" fmla="*/ 7307 w 10000"/>
                  <a:gd name="connsiteY845" fmla="*/ 9310 h 10000"/>
                  <a:gd name="connsiteX846" fmla="*/ 7305 w 10000"/>
                  <a:gd name="connsiteY846" fmla="*/ 9291 h 10000"/>
                  <a:gd name="connsiteX847" fmla="*/ 7305 w 10000"/>
                  <a:gd name="connsiteY847" fmla="*/ 9278 h 10000"/>
                  <a:gd name="connsiteX848" fmla="*/ 7296 w 10000"/>
                  <a:gd name="connsiteY848" fmla="*/ 9268 h 10000"/>
                  <a:gd name="connsiteX849" fmla="*/ 7296 w 10000"/>
                  <a:gd name="connsiteY849" fmla="*/ 9249 h 10000"/>
                  <a:gd name="connsiteX850" fmla="*/ 7291 w 10000"/>
                  <a:gd name="connsiteY850" fmla="*/ 9226 h 10000"/>
                  <a:gd name="connsiteX851" fmla="*/ 7283 w 10000"/>
                  <a:gd name="connsiteY851" fmla="*/ 9213 h 10000"/>
                  <a:gd name="connsiteX852" fmla="*/ 7274 w 10000"/>
                  <a:gd name="connsiteY852" fmla="*/ 9194 h 10000"/>
                  <a:gd name="connsiteX853" fmla="*/ 7274 w 10000"/>
                  <a:gd name="connsiteY853" fmla="*/ 9174 h 10000"/>
                  <a:gd name="connsiteX854" fmla="*/ 7280 w 10000"/>
                  <a:gd name="connsiteY854" fmla="*/ 9148 h 10000"/>
                  <a:gd name="connsiteX855" fmla="*/ 7283 w 10000"/>
                  <a:gd name="connsiteY855" fmla="*/ 9119 h 10000"/>
                  <a:gd name="connsiteX856" fmla="*/ 7291 w 10000"/>
                  <a:gd name="connsiteY856" fmla="*/ 9100 h 10000"/>
                  <a:gd name="connsiteX857" fmla="*/ 7307 w 10000"/>
                  <a:gd name="connsiteY857" fmla="*/ 9080 h 10000"/>
                  <a:gd name="connsiteX858" fmla="*/ 7324 w 10000"/>
                  <a:gd name="connsiteY858" fmla="*/ 9054 h 10000"/>
                  <a:gd name="connsiteX859" fmla="*/ 7341 w 10000"/>
                  <a:gd name="connsiteY859" fmla="*/ 9054 h 10000"/>
                  <a:gd name="connsiteX860" fmla="*/ 7352 w 10000"/>
                  <a:gd name="connsiteY860" fmla="*/ 9054 h 10000"/>
                  <a:gd name="connsiteX861" fmla="*/ 7346 w 10000"/>
                  <a:gd name="connsiteY861" fmla="*/ 9032 h 10000"/>
                  <a:gd name="connsiteX862" fmla="*/ 7341 w 10000"/>
                  <a:gd name="connsiteY862" fmla="*/ 9022 h 10000"/>
                  <a:gd name="connsiteX863" fmla="*/ 7352 w 10000"/>
                  <a:gd name="connsiteY863" fmla="*/ 8999 h 10000"/>
                  <a:gd name="connsiteX864" fmla="*/ 7360 w 10000"/>
                  <a:gd name="connsiteY864" fmla="*/ 8967 h 10000"/>
                  <a:gd name="connsiteX865" fmla="*/ 7368 w 10000"/>
                  <a:gd name="connsiteY865" fmla="*/ 8922 h 10000"/>
                  <a:gd name="connsiteX866" fmla="*/ 7377 w 10000"/>
                  <a:gd name="connsiteY866" fmla="*/ 8896 h 10000"/>
                  <a:gd name="connsiteX867" fmla="*/ 7380 w 10000"/>
                  <a:gd name="connsiteY867" fmla="*/ 8867 h 10000"/>
                  <a:gd name="connsiteX868" fmla="*/ 7402 w 10000"/>
                  <a:gd name="connsiteY868" fmla="*/ 8824 h 10000"/>
                  <a:gd name="connsiteX869" fmla="*/ 7402 w 10000"/>
                  <a:gd name="connsiteY869" fmla="*/ 8808 h 10000"/>
                  <a:gd name="connsiteX870" fmla="*/ 7393 w 10000"/>
                  <a:gd name="connsiteY870" fmla="*/ 8795 h 10000"/>
                  <a:gd name="connsiteX871" fmla="*/ 7388 w 10000"/>
                  <a:gd name="connsiteY871" fmla="*/ 8799 h 10000"/>
                  <a:gd name="connsiteX872" fmla="*/ 7396 w 10000"/>
                  <a:gd name="connsiteY872" fmla="*/ 8789 h 10000"/>
                  <a:gd name="connsiteX873" fmla="*/ 7404 w 10000"/>
                  <a:gd name="connsiteY873" fmla="*/ 8789 h 10000"/>
                  <a:gd name="connsiteX874" fmla="*/ 7421 w 10000"/>
                  <a:gd name="connsiteY874" fmla="*/ 8769 h 10000"/>
                  <a:gd name="connsiteX875" fmla="*/ 7443 w 10000"/>
                  <a:gd name="connsiteY875" fmla="*/ 8763 h 10000"/>
                  <a:gd name="connsiteX876" fmla="*/ 7452 w 10000"/>
                  <a:gd name="connsiteY876" fmla="*/ 8769 h 10000"/>
                  <a:gd name="connsiteX877" fmla="*/ 7468 w 10000"/>
                  <a:gd name="connsiteY877" fmla="*/ 8769 h 10000"/>
                  <a:gd name="connsiteX878" fmla="*/ 7499 w 10000"/>
                  <a:gd name="connsiteY878" fmla="*/ 8763 h 10000"/>
                  <a:gd name="connsiteX879" fmla="*/ 7526 w 10000"/>
                  <a:gd name="connsiteY879" fmla="*/ 8763 h 10000"/>
                  <a:gd name="connsiteX880" fmla="*/ 7532 w 10000"/>
                  <a:gd name="connsiteY880" fmla="*/ 8763 h 10000"/>
                  <a:gd name="connsiteX881" fmla="*/ 7554 w 10000"/>
                  <a:gd name="connsiteY881" fmla="*/ 8744 h 10000"/>
                  <a:gd name="connsiteX882" fmla="*/ 7571 w 10000"/>
                  <a:gd name="connsiteY882" fmla="*/ 8731 h 10000"/>
                  <a:gd name="connsiteX883" fmla="*/ 7587 w 10000"/>
                  <a:gd name="connsiteY883" fmla="*/ 8711 h 10000"/>
                  <a:gd name="connsiteX884" fmla="*/ 7607 w 10000"/>
                  <a:gd name="connsiteY884" fmla="*/ 8711 h 10000"/>
                  <a:gd name="connsiteX885" fmla="*/ 7634 w 10000"/>
                  <a:gd name="connsiteY885" fmla="*/ 8705 h 10000"/>
                  <a:gd name="connsiteX886" fmla="*/ 7643 w 10000"/>
                  <a:gd name="connsiteY886" fmla="*/ 8682 h 10000"/>
                  <a:gd name="connsiteX887" fmla="*/ 7654 w 10000"/>
                  <a:gd name="connsiteY887" fmla="*/ 8666 h 10000"/>
                  <a:gd name="connsiteX888" fmla="*/ 7668 w 10000"/>
                  <a:gd name="connsiteY888" fmla="*/ 8666 h 10000"/>
                  <a:gd name="connsiteX889" fmla="*/ 7676 w 10000"/>
                  <a:gd name="connsiteY889" fmla="*/ 8682 h 10000"/>
                  <a:gd name="connsiteX890" fmla="*/ 7704 w 10000"/>
                  <a:gd name="connsiteY890" fmla="*/ 8669 h 10000"/>
                  <a:gd name="connsiteX891" fmla="*/ 7712 w 10000"/>
                  <a:gd name="connsiteY891" fmla="*/ 8669 h 10000"/>
                  <a:gd name="connsiteX892" fmla="*/ 7720 w 10000"/>
                  <a:gd name="connsiteY892" fmla="*/ 8669 h 10000"/>
                  <a:gd name="connsiteX893" fmla="*/ 7726 w 10000"/>
                  <a:gd name="connsiteY893" fmla="*/ 8656 h 10000"/>
                  <a:gd name="connsiteX894" fmla="*/ 7734 w 10000"/>
                  <a:gd name="connsiteY894" fmla="*/ 8650 h 10000"/>
                  <a:gd name="connsiteX895" fmla="*/ 7742 w 10000"/>
                  <a:gd name="connsiteY895" fmla="*/ 8650 h 10000"/>
                  <a:gd name="connsiteX896" fmla="*/ 7759 w 10000"/>
                  <a:gd name="connsiteY896" fmla="*/ 8650 h 10000"/>
                  <a:gd name="connsiteX897" fmla="*/ 7756 w 10000"/>
                  <a:gd name="connsiteY897" fmla="*/ 8630 h 10000"/>
                  <a:gd name="connsiteX898" fmla="*/ 7751 w 10000"/>
                  <a:gd name="connsiteY898" fmla="*/ 8627 h 10000"/>
                  <a:gd name="connsiteX899" fmla="*/ 7742 w 10000"/>
                  <a:gd name="connsiteY899" fmla="*/ 8620 h 10000"/>
                  <a:gd name="connsiteX900" fmla="*/ 7734 w 10000"/>
                  <a:gd name="connsiteY900" fmla="*/ 8591 h 10000"/>
                  <a:gd name="connsiteX901" fmla="*/ 7709 w 10000"/>
                  <a:gd name="connsiteY901" fmla="*/ 8582 h 10000"/>
                  <a:gd name="connsiteX902" fmla="*/ 7695 w 10000"/>
                  <a:gd name="connsiteY902" fmla="*/ 8578 h 10000"/>
                  <a:gd name="connsiteX903" fmla="*/ 7668 w 10000"/>
                  <a:gd name="connsiteY903" fmla="*/ 8562 h 10000"/>
                  <a:gd name="connsiteX904" fmla="*/ 7645 w 10000"/>
                  <a:gd name="connsiteY904" fmla="*/ 8552 h 10000"/>
                  <a:gd name="connsiteX905" fmla="*/ 7615 w 10000"/>
                  <a:gd name="connsiteY905" fmla="*/ 8543 h 10000"/>
                  <a:gd name="connsiteX906" fmla="*/ 7596 w 10000"/>
                  <a:gd name="connsiteY906" fmla="*/ 8527 h 10000"/>
                  <a:gd name="connsiteX907" fmla="*/ 7565 w 10000"/>
                  <a:gd name="connsiteY907" fmla="*/ 8494 h 10000"/>
                  <a:gd name="connsiteX908" fmla="*/ 7562 w 10000"/>
                  <a:gd name="connsiteY908" fmla="*/ 8475 h 10000"/>
                  <a:gd name="connsiteX909" fmla="*/ 7540 w 10000"/>
                  <a:gd name="connsiteY909" fmla="*/ 8455 h 10000"/>
                  <a:gd name="connsiteX910" fmla="*/ 7535 w 10000"/>
                  <a:gd name="connsiteY910" fmla="*/ 8446 h 10000"/>
                  <a:gd name="connsiteX911" fmla="*/ 7535 w 10000"/>
                  <a:gd name="connsiteY911" fmla="*/ 8420 h 10000"/>
                  <a:gd name="connsiteX912" fmla="*/ 7535 w 10000"/>
                  <a:gd name="connsiteY912" fmla="*/ 8391 h 10000"/>
                  <a:gd name="connsiteX913" fmla="*/ 7548 w 10000"/>
                  <a:gd name="connsiteY913" fmla="*/ 8345 h 10000"/>
                  <a:gd name="connsiteX914" fmla="*/ 7562 w 10000"/>
                  <a:gd name="connsiteY914" fmla="*/ 8319 h 10000"/>
                  <a:gd name="connsiteX915" fmla="*/ 7582 w 10000"/>
                  <a:gd name="connsiteY915" fmla="*/ 8310 h 10000"/>
                  <a:gd name="connsiteX916" fmla="*/ 7607 w 10000"/>
                  <a:gd name="connsiteY916" fmla="*/ 8300 h 10000"/>
                  <a:gd name="connsiteX917" fmla="*/ 7629 w 10000"/>
                  <a:gd name="connsiteY917" fmla="*/ 8300 h 10000"/>
                  <a:gd name="connsiteX918" fmla="*/ 7651 w 10000"/>
                  <a:gd name="connsiteY918" fmla="*/ 8297 h 10000"/>
                  <a:gd name="connsiteX919" fmla="*/ 7668 w 10000"/>
                  <a:gd name="connsiteY919" fmla="*/ 8280 h 10000"/>
                  <a:gd name="connsiteX920" fmla="*/ 7687 w 10000"/>
                  <a:gd name="connsiteY920" fmla="*/ 8267 h 10000"/>
                  <a:gd name="connsiteX921" fmla="*/ 7693 w 10000"/>
                  <a:gd name="connsiteY921" fmla="*/ 8261 h 10000"/>
                  <a:gd name="connsiteX922" fmla="*/ 7701 w 10000"/>
                  <a:gd name="connsiteY922" fmla="*/ 8248 h 10000"/>
                  <a:gd name="connsiteX923" fmla="*/ 7712 w 10000"/>
                  <a:gd name="connsiteY923" fmla="*/ 8238 h 10000"/>
                  <a:gd name="connsiteX924" fmla="*/ 7731 w 10000"/>
                  <a:gd name="connsiteY924" fmla="*/ 8222 h 10000"/>
                  <a:gd name="connsiteX925" fmla="*/ 7740 w 10000"/>
                  <a:gd name="connsiteY925" fmla="*/ 8206 h 10000"/>
                  <a:gd name="connsiteX926" fmla="*/ 7756 w 10000"/>
                  <a:gd name="connsiteY926" fmla="*/ 8183 h 10000"/>
                  <a:gd name="connsiteX927" fmla="*/ 7773 w 10000"/>
                  <a:gd name="connsiteY927" fmla="*/ 8177 h 10000"/>
                  <a:gd name="connsiteX928" fmla="*/ 7784 w 10000"/>
                  <a:gd name="connsiteY928" fmla="*/ 8183 h 10000"/>
                  <a:gd name="connsiteX929" fmla="*/ 7801 w 10000"/>
                  <a:gd name="connsiteY929" fmla="*/ 8174 h 10000"/>
                  <a:gd name="connsiteX930" fmla="*/ 7801 w 10000"/>
                  <a:gd name="connsiteY930" fmla="*/ 8157 h 10000"/>
                  <a:gd name="connsiteX931" fmla="*/ 7817 w 10000"/>
                  <a:gd name="connsiteY931" fmla="*/ 8164 h 10000"/>
                  <a:gd name="connsiteX932" fmla="*/ 7837 w 10000"/>
                  <a:gd name="connsiteY932" fmla="*/ 8164 h 10000"/>
                  <a:gd name="connsiteX933" fmla="*/ 7856 w 10000"/>
                  <a:gd name="connsiteY933" fmla="*/ 8164 h 10000"/>
                  <a:gd name="connsiteX934" fmla="*/ 7870 w 10000"/>
                  <a:gd name="connsiteY934" fmla="*/ 8167 h 10000"/>
                  <a:gd name="connsiteX935" fmla="*/ 7881 w 10000"/>
                  <a:gd name="connsiteY935" fmla="*/ 8174 h 10000"/>
                  <a:gd name="connsiteX936" fmla="*/ 7898 w 10000"/>
                  <a:gd name="connsiteY936" fmla="*/ 8187 h 10000"/>
                  <a:gd name="connsiteX937" fmla="*/ 7917 w 10000"/>
                  <a:gd name="connsiteY937" fmla="*/ 8187 h 10000"/>
                  <a:gd name="connsiteX938" fmla="*/ 7928 w 10000"/>
                  <a:gd name="connsiteY938" fmla="*/ 8157 h 10000"/>
                  <a:gd name="connsiteX939" fmla="*/ 7942 w 10000"/>
                  <a:gd name="connsiteY939" fmla="*/ 8157 h 10000"/>
                  <a:gd name="connsiteX940" fmla="*/ 7958 w 10000"/>
                  <a:gd name="connsiteY940" fmla="*/ 8164 h 10000"/>
                  <a:gd name="connsiteX941" fmla="*/ 7983 w 10000"/>
                  <a:gd name="connsiteY941" fmla="*/ 8144 h 10000"/>
                  <a:gd name="connsiteX942" fmla="*/ 8000 w 10000"/>
                  <a:gd name="connsiteY942" fmla="*/ 8109 h 10000"/>
                  <a:gd name="connsiteX943" fmla="*/ 7994 w 10000"/>
                  <a:gd name="connsiteY943" fmla="*/ 8093 h 10000"/>
                  <a:gd name="connsiteX944" fmla="*/ 7983 w 10000"/>
                  <a:gd name="connsiteY944" fmla="*/ 8070 h 10000"/>
                  <a:gd name="connsiteX945" fmla="*/ 7986 w 10000"/>
                  <a:gd name="connsiteY945" fmla="*/ 8063 h 10000"/>
                  <a:gd name="connsiteX946" fmla="*/ 7978 w 10000"/>
                  <a:gd name="connsiteY946" fmla="*/ 8044 h 10000"/>
                  <a:gd name="connsiteX947" fmla="*/ 7986 w 10000"/>
                  <a:gd name="connsiteY947" fmla="*/ 8002 h 10000"/>
                  <a:gd name="connsiteX948" fmla="*/ 7983 w 10000"/>
                  <a:gd name="connsiteY948" fmla="*/ 7947 h 10000"/>
                  <a:gd name="connsiteX949" fmla="*/ 7961 w 10000"/>
                  <a:gd name="connsiteY949" fmla="*/ 7931 h 10000"/>
                  <a:gd name="connsiteX950" fmla="*/ 7958 w 10000"/>
                  <a:gd name="connsiteY950" fmla="*/ 7898 h 10000"/>
                  <a:gd name="connsiteX951" fmla="*/ 7953 w 10000"/>
                  <a:gd name="connsiteY951" fmla="*/ 7856 h 10000"/>
                  <a:gd name="connsiteX952" fmla="*/ 7967 w 10000"/>
                  <a:gd name="connsiteY952" fmla="*/ 7837 h 10000"/>
                  <a:gd name="connsiteX953" fmla="*/ 7950 w 10000"/>
                  <a:gd name="connsiteY953" fmla="*/ 7824 h 10000"/>
                  <a:gd name="connsiteX954" fmla="*/ 7906 w 10000"/>
                  <a:gd name="connsiteY954" fmla="*/ 7814 h 10000"/>
                  <a:gd name="connsiteX955" fmla="*/ 7878 w 10000"/>
                  <a:gd name="connsiteY955" fmla="*/ 7814 h 10000"/>
                  <a:gd name="connsiteX956" fmla="*/ 7870 w 10000"/>
                  <a:gd name="connsiteY956" fmla="*/ 7795 h 10000"/>
                  <a:gd name="connsiteX957" fmla="*/ 7878 w 10000"/>
                  <a:gd name="connsiteY957" fmla="*/ 7778 h 10000"/>
                  <a:gd name="connsiteX958" fmla="*/ 7881 w 10000"/>
                  <a:gd name="connsiteY958" fmla="*/ 7775 h 10000"/>
                  <a:gd name="connsiteX959" fmla="*/ 7878 w 10000"/>
                  <a:gd name="connsiteY959" fmla="*/ 7743 h 10000"/>
                  <a:gd name="connsiteX960" fmla="*/ 7895 w 10000"/>
                  <a:gd name="connsiteY960" fmla="*/ 7733 h 10000"/>
                  <a:gd name="connsiteX961" fmla="*/ 7911 w 10000"/>
                  <a:gd name="connsiteY961" fmla="*/ 7710 h 10000"/>
                  <a:gd name="connsiteX962" fmla="*/ 7911 w 10000"/>
                  <a:gd name="connsiteY962" fmla="*/ 7665 h 10000"/>
                  <a:gd name="connsiteX963" fmla="*/ 7917 w 10000"/>
                  <a:gd name="connsiteY963" fmla="*/ 7600 h 10000"/>
                  <a:gd name="connsiteX964" fmla="*/ 7928 w 10000"/>
                  <a:gd name="connsiteY964" fmla="*/ 7581 h 10000"/>
                  <a:gd name="connsiteX965" fmla="*/ 7917 w 10000"/>
                  <a:gd name="connsiteY965" fmla="*/ 7474 h 10000"/>
                  <a:gd name="connsiteX966" fmla="*/ 7873 w 10000"/>
                  <a:gd name="connsiteY966" fmla="*/ 7335 h 10000"/>
                  <a:gd name="connsiteX967" fmla="*/ 7756 w 10000"/>
                  <a:gd name="connsiteY967" fmla="*/ 7050 h 10000"/>
                  <a:gd name="connsiteX968" fmla="*/ 7679 w 10000"/>
                  <a:gd name="connsiteY968" fmla="*/ 6839 h 10000"/>
                  <a:gd name="connsiteX969" fmla="*/ 7668 w 10000"/>
                  <a:gd name="connsiteY969" fmla="*/ 6823 h 10000"/>
                  <a:gd name="connsiteX970" fmla="*/ 7659 w 10000"/>
                  <a:gd name="connsiteY970" fmla="*/ 6768 h 10000"/>
                  <a:gd name="connsiteX971" fmla="*/ 7659 w 10000"/>
                  <a:gd name="connsiteY971" fmla="*/ 6739 h 10000"/>
                  <a:gd name="connsiteX972" fmla="*/ 7651 w 10000"/>
                  <a:gd name="connsiteY972" fmla="*/ 6713 h 10000"/>
                  <a:gd name="connsiteX973" fmla="*/ 7654 w 10000"/>
                  <a:gd name="connsiteY973" fmla="*/ 6684 h 10000"/>
                  <a:gd name="connsiteX974" fmla="*/ 7643 w 10000"/>
                  <a:gd name="connsiteY974" fmla="*/ 6626 h 10000"/>
                  <a:gd name="connsiteX975" fmla="*/ 7629 w 10000"/>
                  <a:gd name="connsiteY975" fmla="*/ 6600 h 10000"/>
                  <a:gd name="connsiteX976" fmla="*/ 7629 w 10000"/>
                  <a:gd name="connsiteY976" fmla="*/ 6580 h 10000"/>
                  <a:gd name="connsiteX977" fmla="*/ 7623 w 10000"/>
                  <a:gd name="connsiteY977" fmla="*/ 6541 h 10000"/>
                  <a:gd name="connsiteX978" fmla="*/ 7615 w 10000"/>
                  <a:gd name="connsiteY978" fmla="*/ 6522 h 10000"/>
                  <a:gd name="connsiteX979" fmla="*/ 7598 w 10000"/>
                  <a:gd name="connsiteY979" fmla="*/ 6509 h 10000"/>
                  <a:gd name="connsiteX980" fmla="*/ 7587 w 10000"/>
                  <a:gd name="connsiteY980" fmla="*/ 6493 h 10000"/>
                  <a:gd name="connsiteX981" fmla="*/ 7579 w 10000"/>
                  <a:gd name="connsiteY981" fmla="*/ 6464 h 10000"/>
                  <a:gd name="connsiteX982" fmla="*/ 7587 w 10000"/>
                  <a:gd name="connsiteY982" fmla="*/ 6438 h 10000"/>
                  <a:gd name="connsiteX983" fmla="*/ 7596 w 10000"/>
                  <a:gd name="connsiteY983" fmla="*/ 6425 h 10000"/>
                  <a:gd name="connsiteX984" fmla="*/ 7590 w 10000"/>
                  <a:gd name="connsiteY984" fmla="*/ 6396 h 10000"/>
                  <a:gd name="connsiteX985" fmla="*/ 7590 w 10000"/>
                  <a:gd name="connsiteY985" fmla="*/ 6373 h 10000"/>
                  <a:gd name="connsiteX986" fmla="*/ 7587 w 10000"/>
                  <a:gd name="connsiteY986" fmla="*/ 6354 h 10000"/>
                  <a:gd name="connsiteX987" fmla="*/ 7582 w 10000"/>
                  <a:gd name="connsiteY987" fmla="*/ 6344 h 10000"/>
                  <a:gd name="connsiteX988" fmla="*/ 7582 w 10000"/>
                  <a:gd name="connsiteY988" fmla="*/ 6324 h 10000"/>
                  <a:gd name="connsiteX989" fmla="*/ 7571 w 10000"/>
                  <a:gd name="connsiteY989" fmla="*/ 6302 h 10000"/>
                  <a:gd name="connsiteX990" fmla="*/ 7548 w 10000"/>
                  <a:gd name="connsiteY990" fmla="*/ 6256 h 10000"/>
                  <a:gd name="connsiteX991" fmla="*/ 7546 w 10000"/>
                  <a:gd name="connsiteY991" fmla="*/ 6218 h 10000"/>
                  <a:gd name="connsiteX992" fmla="*/ 7540 w 10000"/>
                  <a:gd name="connsiteY992" fmla="*/ 6159 h 10000"/>
                  <a:gd name="connsiteX993" fmla="*/ 7535 w 10000"/>
                  <a:gd name="connsiteY993" fmla="*/ 6114 h 10000"/>
                  <a:gd name="connsiteX994" fmla="*/ 7535 w 10000"/>
                  <a:gd name="connsiteY994" fmla="*/ 6088 h 10000"/>
                  <a:gd name="connsiteX995" fmla="*/ 7540 w 10000"/>
                  <a:gd name="connsiteY995" fmla="*/ 6049 h 10000"/>
                  <a:gd name="connsiteX996" fmla="*/ 7546 w 10000"/>
                  <a:gd name="connsiteY996" fmla="*/ 6004 h 10000"/>
                  <a:gd name="connsiteX997" fmla="*/ 7548 w 10000"/>
                  <a:gd name="connsiteY997" fmla="*/ 5965 h 10000"/>
                  <a:gd name="connsiteX998" fmla="*/ 7548 w 10000"/>
                  <a:gd name="connsiteY998" fmla="*/ 5946 h 10000"/>
                  <a:gd name="connsiteX999" fmla="*/ 7548 w 10000"/>
                  <a:gd name="connsiteY999" fmla="*/ 5933 h 10000"/>
                  <a:gd name="connsiteX1000" fmla="*/ 7548 w 10000"/>
                  <a:gd name="connsiteY1000" fmla="*/ 5910 h 10000"/>
                  <a:gd name="connsiteX1001" fmla="*/ 7548 w 10000"/>
                  <a:gd name="connsiteY1001" fmla="*/ 5897 h 10000"/>
                  <a:gd name="connsiteX1002" fmla="*/ 7546 w 10000"/>
                  <a:gd name="connsiteY1002" fmla="*/ 5871 h 10000"/>
                  <a:gd name="connsiteX1003" fmla="*/ 7535 w 10000"/>
                  <a:gd name="connsiteY1003" fmla="*/ 5839 h 10000"/>
                  <a:gd name="connsiteX1004" fmla="*/ 7524 w 10000"/>
                  <a:gd name="connsiteY1004" fmla="*/ 5797 h 10000"/>
                  <a:gd name="connsiteX1005" fmla="*/ 7518 w 10000"/>
                  <a:gd name="connsiteY1005" fmla="*/ 5767 h 10000"/>
                  <a:gd name="connsiteX1006" fmla="*/ 7515 w 10000"/>
                  <a:gd name="connsiteY1006" fmla="*/ 5745 h 10000"/>
                  <a:gd name="connsiteX1007" fmla="*/ 7501 w 10000"/>
                  <a:gd name="connsiteY1007" fmla="*/ 5683 h 10000"/>
                  <a:gd name="connsiteX1008" fmla="*/ 7490 w 10000"/>
                  <a:gd name="connsiteY1008" fmla="*/ 5631 h 10000"/>
                  <a:gd name="connsiteX1009" fmla="*/ 7482 w 10000"/>
                  <a:gd name="connsiteY1009" fmla="*/ 5593 h 10000"/>
                  <a:gd name="connsiteX1010" fmla="*/ 7476 w 10000"/>
                  <a:gd name="connsiteY1010" fmla="*/ 5570 h 10000"/>
                  <a:gd name="connsiteX1011" fmla="*/ 7476 w 10000"/>
                  <a:gd name="connsiteY1011" fmla="*/ 5528 h 10000"/>
                  <a:gd name="connsiteX1012" fmla="*/ 7482 w 10000"/>
                  <a:gd name="connsiteY1012" fmla="*/ 5502 h 10000"/>
                  <a:gd name="connsiteX1013" fmla="*/ 7490 w 10000"/>
                  <a:gd name="connsiteY1013" fmla="*/ 5489 h 10000"/>
                  <a:gd name="connsiteX1014" fmla="*/ 7499 w 10000"/>
                  <a:gd name="connsiteY1014" fmla="*/ 5479 h 10000"/>
                  <a:gd name="connsiteX1015" fmla="*/ 7493 w 10000"/>
                  <a:gd name="connsiteY1015" fmla="*/ 5427 h 10000"/>
                  <a:gd name="connsiteX1016" fmla="*/ 7501 w 10000"/>
                  <a:gd name="connsiteY1016" fmla="*/ 5415 h 10000"/>
                  <a:gd name="connsiteX1017" fmla="*/ 7510 w 10000"/>
                  <a:gd name="connsiteY1017" fmla="*/ 5398 h 10000"/>
                  <a:gd name="connsiteX1018" fmla="*/ 7515 w 10000"/>
                  <a:gd name="connsiteY1018" fmla="*/ 5379 h 10000"/>
                  <a:gd name="connsiteX1019" fmla="*/ 7526 w 10000"/>
                  <a:gd name="connsiteY1019" fmla="*/ 5366 h 10000"/>
                  <a:gd name="connsiteX1020" fmla="*/ 7518 w 10000"/>
                  <a:gd name="connsiteY1020" fmla="*/ 5350 h 10000"/>
                  <a:gd name="connsiteX1021" fmla="*/ 7518 w 10000"/>
                  <a:gd name="connsiteY1021" fmla="*/ 5330 h 10000"/>
                  <a:gd name="connsiteX1022" fmla="*/ 7526 w 10000"/>
                  <a:gd name="connsiteY1022" fmla="*/ 5311 h 10000"/>
                  <a:gd name="connsiteX1023" fmla="*/ 7540 w 10000"/>
                  <a:gd name="connsiteY1023" fmla="*/ 5291 h 10000"/>
                  <a:gd name="connsiteX1024" fmla="*/ 7540 w 10000"/>
                  <a:gd name="connsiteY1024" fmla="*/ 5266 h 10000"/>
                  <a:gd name="connsiteX1025" fmla="*/ 7540 w 10000"/>
                  <a:gd name="connsiteY1025" fmla="*/ 5256 h 10000"/>
                  <a:gd name="connsiteX1026" fmla="*/ 7524 w 10000"/>
                  <a:gd name="connsiteY1026" fmla="*/ 5233 h 10000"/>
                  <a:gd name="connsiteX1027" fmla="*/ 7515 w 10000"/>
                  <a:gd name="connsiteY1027" fmla="*/ 5217 h 10000"/>
                  <a:gd name="connsiteX1028" fmla="*/ 7490 w 10000"/>
                  <a:gd name="connsiteY1028" fmla="*/ 5178 h 10000"/>
                  <a:gd name="connsiteX1029" fmla="*/ 7474 w 10000"/>
                  <a:gd name="connsiteY1029" fmla="*/ 5162 h 10000"/>
                  <a:gd name="connsiteX1030" fmla="*/ 7457 w 10000"/>
                  <a:gd name="connsiteY1030" fmla="*/ 5120 h 10000"/>
                  <a:gd name="connsiteX1031" fmla="*/ 7421 w 10000"/>
                  <a:gd name="connsiteY1031" fmla="*/ 5087 h 10000"/>
                  <a:gd name="connsiteX1032" fmla="*/ 7380 w 10000"/>
                  <a:gd name="connsiteY1032" fmla="*/ 5068 h 10000"/>
                  <a:gd name="connsiteX1033" fmla="*/ 7355 w 10000"/>
                  <a:gd name="connsiteY1033" fmla="*/ 5058 h 10000"/>
                  <a:gd name="connsiteX1034" fmla="*/ 7332 w 10000"/>
                  <a:gd name="connsiteY1034" fmla="*/ 5049 h 10000"/>
                  <a:gd name="connsiteX1035" fmla="*/ 7305 w 10000"/>
                  <a:gd name="connsiteY1035" fmla="*/ 5016 h 10000"/>
                  <a:gd name="connsiteX1036" fmla="*/ 7305 w 10000"/>
                  <a:gd name="connsiteY1036" fmla="*/ 5000 h 10000"/>
                  <a:gd name="connsiteX1037" fmla="*/ 7296 w 10000"/>
                  <a:gd name="connsiteY1037" fmla="*/ 4971 h 10000"/>
                  <a:gd name="connsiteX1038" fmla="*/ 7288 w 10000"/>
                  <a:gd name="connsiteY1038" fmla="*/ 4945 h 10000"/>
                  <a:gd name="connsiteX1039" fmla="*/ 7280 w 10000"/>
                  <a:gd name="connsiteY1039" fmla="*/ 4916 h 10000"/>
                  <a:gd name="connsiteX1040" fmla="*/ 7291 w 10000"/>
                  <a:gd name="connsiteY1040" fmla="*/ 4887 h 10000"/>
                  <a:gd name="connsiteX1041" fmla="*/ 7291 w 10000"/>
                  <a:gd name="connsiteY1041" fmla="*/ 4858 h 10000"/>
                  <a:gd name="connsiteX1042" fmla="*/ 7271 w 10000"/>
                  <a:gd name="connsiteY1042" fmla="*/ 4819 h 10000"/>
                  <a:gd name="connsiteX1043" fmla="*/ 7255 w 10000"/>
                  <a:gd name="connsiteY1043" fmla="*/ 4828 h 10000"/>
                  <a:gd name="connsiteX1044" fmla="*/ 7235 w 10000"/>
                  <a:gd name="connsiteY1044" fmla="*/ 4841 h 10000"/>
                  <a:gd name="connsiteX1045" fmla="*/ 7216 w 10000"/>
                  <a:gd name="connsiteY1045" fmla="*/ 4867 h 10000"/>
                  <a:gd name="connsiteX1046" fmla="*/ 7191 w 10000"/>
                  <a:gd name="connsiteY1046" fmla="*/ 4870 h 10000"/>
                  <a:gd name="connsiteX1047" fmla="*/ 7155 w 10000"/>
                  <a:gd name="connsiteY1047" fmla="*/ 4887 h 10000"/>
                  <a:gd name="connsiteX1048" fmla="*/ 7122 w 10000"/>
                  <a:gd name="connsiteY1048" fmla="*/ 4893 h 10000"/>
                  <a:gd name="connsiteX1049" fmla="*/ 7105 w 10000"/>
                  <a:gd name="connsiteY1049" fmla="*/ 4896 h 10000"/>
                  <a:gd name="connsiteX1050" fmla="*/ 7094 w 10000"/>
                  <a:gd name="connsiteY1050" fmla="*/ 4916 h 10000"/>
                  <a:gd name="connsiteX1051" fmla="*/ 7080 w 10000"/>
                  <a:gd name="connsiteY1051" fmla="*/ 4903 h 10000"/>
                  <a:gd name="connsiteX1052" fmla="*/ 7072 w 10000"/>
                  <a:gd name="connsiteY1052" fmla="*/ 4851 h 10000"/>
                  <a:gd name="connsiteX1053" fmla="*/ 7042 w 10000"/>
                  <a:gd name="connsiteY1053" fmla="*/ 4819 h 10000"/>
                  <a:gd name="connsiteX1054" fmla="*/ 7030 w 10000"/>
                  <a:gd name="connsiteY1054" fmla="*/ 4780 h 10000"/>
                  <a:gd name="connsiteX1055" fmla="*/ 7039 w 10000"/>
                  <a:gd name="connsiteY1055" fmla="*/ 4757 h 10000"/>
                  <a:gd name="connsiteX1056" fmla="*/ 7047 w 10000"/>
                  <a:gd name="connsiteY1056" fmla="*/ 4744 h 10000"/>
                  <a:gd name="connsiteX1057" fmla="*/ 7022 w 10000"/>
                  <a:gd name="connsiteY1057" fmla="*/ 4725 h 10000"/>
                  <a:gd name="connsiteX1058" fmla="*/ 7000 w 10000"/>
                  <a:gd name="connsiteY1058" fmla="*/ 4715 h 10000"/>
                  <a:gd name="connsiteX1059" fmla="*/ 6975 w 10000"/>
                  <a:gd name="connsiteY1059" fmla="*/ 4709 h 10000"/>
                  <a:gd name="connsiteX1060" fmla="*/ 6945 w 10000"/>
                  <a:gd name="connsiteY1060" fmla="*/ 4696 h 10000"/>
                  <a:gd name="connsiteX1061" fmla="*/ 6953 w 10000"/>
                  <a:gd name="connsiteY1061" fmla="*/ 4679 h 10000"/>
                  <a:gd name="connsiteX1062" fmla="*/ 6961 w 10000"/>
                  <a:gd name="connsiteY1062" fmla="*/ 4660 h 10000"/>
                  <a:gd name="connsiteX1063" fmla="*/ 6983 w 10000"/>
                  <a:gd name="connsiteY1063" fmla="*/ 4644 h 10000"/>
                  <a:gd name="connsiteX1064" fmla="*/ 7014 w 10000"/>
                  <a:gd name="connsiteY1064" fmla="*/ 4634 h 10000"/>
                  <a:gd name="connsiteX1065" fmla="*/ 7025 w 10000"/>
                  <a:gd name="connsiteY1065" fmla="*/ 4615 h 10000"/>
                  <a:gd name="connsiteX1066" fmla="*/ 7047 w 10000"/>
                  <a:gd name="connsiteY1066" fmla="*/ 4582 h 10000"/>
                  <a:gd name="connsiteX1067" fmla="*/ 7069 w 10000"/>
                  <a:gd name="connsiteY1067" fmla="*/ 4563 h 10000"/>
                  <a:gd name="connsiteX1068" fmla="*/ 7078 w 10000"/>
                  <a:gd name="connsiteY1068" fmla="*/ 4553 h 10000"/>
                  <a:gd name="connsiteX1069" fmla="*/ 7097 w 10000"/>
                  <a:gd name="connsiteY1069" fmla="*/ 4527 h 10000"/>
                  <a:gd name="connsiteX1070" fmla="*/ 7122 w 10000"/>
                  <a:gd name="connsiteY1070" fmla="*/ 4517 h 10000"/>
                  <a:gd name="connsiteX1071" fmla="*/ 7139 w 10000"/>
                  <a:gd name="connsiteY1071" fmla="*/ 4488 h 10000"/>
                  <a:gd name="connsiteX1072" fmla="*/ 7147 w 10000"/>
                  <a:gd name="connsiteY1072" fmla="*/ 4459 h 10000"/>
                  <a:gd name="connsiteX1073" fmla="*/ 7161 w 10000"/>
                  <a:gd name="connsiteY1073" fmla="*/ 4440 h 10000"/>
                  <a:gd name="connsiteX1074" fmla="*/ 7177 w 10000"/>
                  <a:gd name="connsiteY1074" fmla="*/ 4430 h 10000"/>
                  <a:gd name="connsiteX1075" fmla="*/ 7202 w 10000"/>
                  <a:gd name="connsiteY1075" fmla="*/ 4407 h 10000"/>
                  <a:gd name="connsiteX1076" fmla="*/ 7224 w 10000"/>
                  <a:gd name="connsiteY1076" fmla="*/ 4417 h 10000"/>
                  <a:gd name="connsiteX1077" fmla="*/ 7241 w 10000"/>
                  <a:gd name="connsiteY1077" fmla="*/ 4404 h 10000"/>
                  <a:gd name="connsiteX1078" fmla="*/ 7263 w 10000"/>
                  <a:gd name="connsiteY1078" fmla="*/ 4398 h 10000"/>
                  <a:gd name="connsiteX1079" fmla="*/ 7283 w 10000"/>
                  <a:gd name="connsiteY1079" fmla="*/ 4424 h 10000"/>
                  <a:gd name="connsiteX1080" fmla="*/ 7305 w 10000"/>
                  <a:gd name="connsiteY1080" fmla="*/ 4433 h 10000"/>
                  <a:gd name="connsiteX1081" fmla="*/ 7332 w 10000"/>
                  <a:gd name="connsiteY1081" fmla="*/ 4443 h 10000"/>
                  <a:gd name="connsiteX1082" fmla="*/ 7380 w 10000"/>
                  <a:gd name="connsiteY1082" fmla="*/ 4398 h 10000"/>
                  <a:gd name="connsiteX1083" fmla="*/ 7404 w 10000"/>
                  <a:gd name="connsiteY1083" fmla="*/ 4378 h 10000"/>
                  <a:gd name="connsiteX1084" fmla="*/ 7418 w 10000"/>
                  <a:gd name="connsiteY1084" fmla="*/ 4369 h 10000"/>
                  <a:gd name="connsiteX1085" fmla="*/ 7443 w 10000"/>
                  <a:gd name="connsiteY1085" fmla="*/ 4356 h 10000"/>
                  <a:gd name="connsiteX1086" fmla="*/ 7460 w 10000"/>
                  <a:gd name="connsiteY1086" fmla="*/ 4385 h 10000"/>
                  <a:gd name="connsiteX1087" fmla="*/ 7460 w 10000"/>
                  <a:gd name="connsiteY1087" fmla="*/ 4404 h 10000"/>
                  <a:gd name="connsiteX1088" fmla="*/ 7499 w 10000"/>
                  <a:gd name="connsiteY1088" fmla="*/ 4417 h 10000"/>
                  <a:gd name="connsiteX1089" fmla="*/ 7515 w 10000"/>
                  <a:gd name="connsiteY1089" fmla="*/ 4414 h 10000"/>
                  <a:gd name="connsiteX1090" fmla="*/ 7565 w 10000"/>
                  <a:gd name="connsiteY1090" fmla="*/ 4385 h 10000"/>
                  <a:gd name="connsiteX1091" fmla="*/ 7579 w 10000"/>
                  <a:gd name="connsiteY1091" fmla="*/ 4346 h 10000"/>
                  <a:gd name="connsiteX1092" fmla="*/ 7582 w 10000"/>
                  <a:gd name="connsiteY1092" fmla="*/ 4317 h 10000"/>
                  <a:gd name="connsiteX1093" fmla="*/ 7590 w 10000"/>
                  <a:gd name="connsiteY1093" fmla="*/ 4301 h 10000"/>
                  <a:gd name="connsiteX1094" fmla="*/ 7612 w 10000"/>
                  <a:gd name="connsiteY1094" fmla="*/ 4271 h 10000"/>
                  <a:gd name="connsiteX1095" fmla="*/ 7623 w 10000"/>
                  <a:gd name="connsiteY1095" fmla="*/ 4262 h 10000"/>
                  <a:gd name="connsiteX1096" fmla="*/ 7634 w 10000"/>
                  <a:gd name="connsiteY1096" fmla="*/ 4245 h 10000"/>
                  <a:gd name="connsiteX1097" fmla="*/ 7645 w 10000"/>
                  <a:gd name="connsiteY1097" fmla="*/ 4265 h 10000"/>
                  <a:gd name="connsiteX1098" fmla="*/ 7670 w 10000"/>
                  <a:gd name="connsiteY1098" fmla="*/ 4284 h 10000"/>
                  <a:gd name="connsiteX1099" fmla="*/ 7701 w 10000"/>
                  <a:gd name="connsiteY1099" fmla="*/ 4275 h 10000"/>
                  <a:gd name="connsiteX1100" fmla="*/ 7717 w 10000"/>
                  <a:gd name="connsiteY1100" fmla="*/ 4275 h 10000"/>
                  <a:gd name="connsiteX1101" fmla="*/ 7740 w 10000"/>
                  <a:gd name="connsiteY1101" fmla="*/ 4284 h 10000"/>
                  <a:gd name="connsiteX1102" fmla="*/ 7767 w 10000"/>
                  <a:gd name="connsiteY1102" fmla="*/ 4284 h 10000"/>
                  <a:gd name="connsiteX1103" fmla="*/ 7895 w 10000"/>
                  <a:gd name="connsiteY1103" fmla="*/ 4207 h 10000"/>
                  <a:gd name="connsiteX1104" fmla="*/ 7895 w 10000"/>
                  <a:gd name="connsiteY1104" fmla="*/ 4187 h 10000"/>
                  <a:gd name="connsiteX1105" fmla="*/ 7895 w 10000"/>
                  <a:gd name="connsiteY1105" fmla="*/ 4171 h 10000"/>
                  <a:gd name="connsiteX1106" fmla="*/ 7903 w 10000"/>
                  <a:gd name="connsiteY1106" fmla="*/ 4148 h 10000"/>
                  <a:gd name="connsiteX1107" fmla="*/ 7917 w 10000"/>
                  <a:gd name="connsiteY1107" fmla="*/ 4158 h 10000"/>
                  <a:gd name="connsiteX1108" fmla="*/ 7967 w 10000"/>
                  <a:gd name="connsiteY1108" fmla="*/ 4203 h 10000"/>
                  <a:gd name="connsiteX1109" fmla="*/ 7994 w 10000"/>
                  <a:gd name="connsiteY1109" fmla="*/ 4203 h 10000"/>
                  <a:gd name="connsiteX1110" fmla="*/ 8064 w 10000"/>
                  <a:gd name="connsiteY1110" fmla="*/ 4242 h 10000"/>
                  <a:gd name="connsiteX1111" fmla="*/ 8083 w 10000"/>
                  <a:gd name="connsiteY1111" fmla="*/ 4245 h 10000"/>
                  <a:gd name="connsiteX1112" fmla="*/ 8105 w 10000"/>
                  <a:gd name="connsiteY1112" fmla="*/ 4226 h 10000"/>
                  <a:gd name="connsiteX1113" fmla="*/ 8136 w 10000"/>
                  <a:gd name="connsiteY1113" fmla="*/ 4187 h 10000"/>
                  <a:gd name="connsiteX1114" fmla="*/ 8161 w 10000"/>
                  <a:gd name="connsiteY1114" fmla="*/ 4168 h 10000"/>
                  <a:gd name="connsiteX1115" fmla="*/ 8172 w 10000"/>
                  <a:gd name="connsiteY1115" fmla="*/ 4161 h 10000"/>
                  <a:gd name="connsiteX1116" fmla="*/ 8208 w 10000"/>
                  <a:gd name="connsiteY1116" fmla="*/ 4168 h 10000"/>
                  <a:gd name="connsiteX1117" fmla="*/ 8235 w 10000"/>
                  <a:gd name="connsiteY1117" fmla="*/ 4168 h 10000"/>
                  <a:gd name="connsiteX1118" fmla="*/ 8258 w 10000"/>
                  <a:gd name="connsiteY1118" fmla="*/ 4152 h 10000"/>
                  <a:gd name="connsiteX1119" fmla="*/ 8283 w 10000"/>
                  <a:gd name="connsiteY1119" fmla="*/ 4152 h 10000"/>
                  <a:gd name="connsiteX1120" fmla="*/ 8299 w 10000"/>
                  <a:gd name="connsiteY1120" fmla="*/ 4132 h 10000"/>
                  <a:gd name="connsiteX1121" fmla="*/ 8316 w 10000"/>
                  <a:gd name="connsiteY1121" fmla="*/ 4113 h 10000"/>
                  <a:gd name="connsiteX1122" fmla="*/ 8330 w 10000"/>
                  <a:gd name="connsiteY1122" fmla="*/ 4084 h 10000"/>
                  <a:gd name="connsiteX1123" fmla="*/ 8341 w 10000"/>
                  <a:gd name="connsiteY1123" fmla="*/ 4058 h 10000"/>
                  <a:gd name="connsiteX1124" fmla="*/ 8349 w 10000"/>
                  <a:gd name="connsiteY1124" fmla="*/ 4064 h 10000"/>
                  <a:gd name="connsiteX1125" fmla="*/ 8366 w 10000"/>
                  <a:gd name="connsiteY1125" fmla="*/ 4067 h 10000"/>
                  <a:gd name="connsiteX1126" fmla="*/ 8374 w 10000"/>
                  <a:gd name="connsiteY1126" fmla="*/ 4084 h 10000"/>
                  <a:gd name="connsiteX1127" fmla="*/ 8402 w 10000"/>
                  <a:gd name="connsiteY1127" fmla="*/ 4054 h 10000"/>
                  <a:gd name="connsiteX1128" fmla="*/ 8427 w 10000"/>
                  <a:gd name="connsiteY1128" fmla="*/ 4028 h 10000"/>
                  <a:gd name="connsiteX1129" fmla="*/ 8438 w 10000"/>
                  <a:gd name="connsiteY1129" fmla="*/ 4025 h 10000"/>
                  <a:gd name="connsiteX1130" fmla="*/ 8468 w 10000"/>
                  <a:gd name="connsiteY1130" fmla="*/ 4006 h 10000"/>
                  <a:gd name="connsiteX1131" fmla="*/ 8485 w 10000"/>
                  <a:gd name="connsiteY1131" fmla="*/ 3999 h 10000"/>
                  <a:gd name="connsiteX1132" fmla="*/ 8493 w 10000"/>
                  <a:gd name="connsiteY1132" fmla="*/ 4025 h 10000"/>
                  <a:gd name="connsiteX1133" fmla="*/ 8515 w 10000"/>
                  <a:gd name="connsiteY1133" fmla="*/ 4028 h 10000"/>
                  <a:gd name="connsiteX1134" fmla="*/ 8543 w 10000"/>
                  <a:gd name="connsiteY1134" fmla="*/ 4009 h 10000"/>
                  <a:gd name="connsiteX1135" fmla="*/ 8551 w 10000"/>
                  <a:gd name="connsiteY1135" fmla="*/ 3990 h 10000"/>
                  <a:gd name="connsiteX1136" fmla="*/ 8582 w 10000"/>
                  <a:gd name="connsiteY1136" fmla="*/ 3977 h 10000"/>
                  <a:gd name="connsiteX1137" fmla="*/ 8596 w 10000"/>
                  <a:gd name="connsiteY1137" fmla="*/ 3977 h 10000"/>
                  <a:gd name="connsiteX1138" fmla="*/ 8607 w 10000"/>
                  <a:gd name="connsiteY1138" fmla="*/ 3980 h 10000"/>
                  <a:gd name="connsiteX1139" fmla="*/ 8645 w 10000"/>
                  <a:gd name="connsiteY1139" fmla="*/ 3970 h 10000"/>
                  <a:gd name="connsiteX1140" fmla="*/ 8654 w 10000"/>
                  <a:gd name="connsiteY1140" fmla="*/ 3951 h 10000"/>
                  <a:gd name="connsiteX1141" fmla="*/ 8670 w 10000"/>
                  <a:gd name="connsiteY1141" fmla="*/ 3935 h 10000"/>
                  <a:gd name="connsiteX1142" fmla="*/ 8695 w 10000"/>
                  <a:gd name="connsiteY1142" fmla="*/ 3935 h 10000"/>
                  <a:gd name="connsiteX1143" fmla="*/ 8704 w 10000"/>
                  <a:gd name="connsiteY1143" fmla="*/ 3951 h 10000"/>
                  <a:gd name="connsiteX1144" fmla="*/ 8717 w 10000"/>
                  <a:gd name="connsiteY1144" fmla="*/ 3964 h 10000"/>
                  <a:gd name="connsiteX1145" fmla="*/ 8751 w 10000"/>
                  <a:gd name="connsiteY1145" fmla="*/ 3951 h 10000"/>
                  <a:gd name="connsiteX1146" fmla="*/ 8776 w 10000"/>
                  <a:gd name="connsiteY1146" fmla="*/ 3935 h 10000"/>
                  <a:gd name="connsiteX1147" fmla="*/ 8798 w 10000"/>
                  <a:gd name="connsiteY1147" fmla="*/ 3925 h 10000"/>
                  <a:gd name="connsiteX1148" fmla="*/ 8806 w 10000"/>
                  <a:gd name="connsiteY1148" fmla="*/ 3892 h 10000"/>
                  <a:gd name="connsiteX1149" fmla="*/ 8814 w 10000"/>
                  <a:gd name="connsiteY1149" fmla="*/ 3876 h 10000"/>
                  <a:gd name="connsiteX1150" fmla="*/ 8839 w 10000"/>
                  <a:gd name="connsiteY1150" fmla="*/ 3873 h 10000"/>
                  <a:gd name="connsiteX1151" fmla="*/ 8842 w 10000"/>
                  <a:gd name="connsiteY1151" fmla="*/ 3876 h 10000"/>
                  <a:gd name="connsiteX1152" fmla="*/ 8856 w 10000"/>
                  <a:gd name="connsiteY1152" fmla="*/ 3863 h 10000"/>
                  <a:gd name="connsiteX1153" fmla="*/ 8856 w 10000"/>
                  <a:gd name="connsiteY1153" fmla="*/ 3841 h 10000"/>
                  <a:gd name="connsiteX1154" fmla="*/ 8870 w 10000"/>
                  <a:gd name="connsiteY1154" fmla="*/ 3821 h 10000"/>
                  <a:gd name="connsiteX1155" fmla="*/ 8903 w 10000"/>
                  <a:gd name="connsiteY1155" fmla="*/ 3802 h 10000"/>
                  <a:gd name="connsiteX1156" fmla="*/ 8914 w 10000"/>
                  <a:gd name="connsiteY1156" fmla="*/ 3782 h 10000"/>
                  <a:gd name="connsiteX1157" fmla="*/ 8939 w 10000"/>
                  <a:gd name="connsiteY1157" fmla="*/ 3782 h 10000"/>
                  <a:gd name="connsiteX1158" fmla="*/ 8961 w 10000"/>
                  <a:gd name="connsiteY1158" fmla="*/ 3779 h 10000"/>
                  <a:gd name="connsiteX1159" fmla="*/ 8983 w 10000"/>
                  <a:gd name="connsiteY1159" fmla="*/ 3760 h 10000"/>
                  <a:gd name="connsiteX1160" fmla="*/ 9003 w 10000"/>
                  <a:gd name="connsiteY1160" fmla="*/ 3763 h 10000"/>
                  <a:gd name="connsiteX1161" fmla="*/ 9019 w 10000"/>
                  <a:gd name="connsiteY1161" fmla="*/ 3779 h 10000"/>
                  <a:gd name="connsiteX1162" fmla="*/ 9050 w 10000"/>
                  <a:gd name="connsiteY1162" fmla="*/ 3812 h 10000"/>
                  <a:gd name="connsiteX1163" fmla="*/ 9080 w 10000"/>
                  <a:gd name="connsiteY1163" fmla="*/ 3831 h 10000"/>
                  <a:gd name="connsiteX1164" fmla="*/ 9097 w 10000"/>
                  <a:gd name="connsiteY1164" fmla="*/ 3867 h 10000"/>
                  <a:gd name="connsiteX1165" fmla="*/ 9114 w 10000"/>
                  <a:gd name="connsiteY1165" fmla="*/ 3902 h 10000"/>
                  <a:gd name="connsiteX1166" fmla="*/ 9122 w 10000"/>
                  <a:gd name="connsiteY1166" fmla="*/ 3935 h 10000"/>
                  <a:gd name="connsiteX1167" fmla="*/ 9125 w 10000"/>
                  <a:gd name="connsiteY1167" fmla="*/ 3964 h 10000"/>
                  <a:gd name="connsiteX1168" fmla="*/ 9130 w 10000"/>
                  <a:gd name="connsiteY1168" fmla="*/ 3999 h 10000"/>
                  <a:gd name="connsiteX1169" fmla="*/ 9130 w 10000"/>
                  <a:gd name="connsiteY1169" fmla="*/ 4054 h 10000"/>
                  <a:gd name="connsiteX1170" fmla="*/ 9155 w 10000"/>
                  <a:gd name="connsiteY1170" fmla="*/ 4093 h 10000"/>
                  <a:gd name="connsiteX1171" fmla="*/ 9169 w 10000"/>
                  <a:gd name="connsiteY1171" fmla="*/ 4090 h 10000"/>
                  <a:gd name="connsiteX1172" fmla="*/ 9211 w 10000"/>
                  <a:gd name="connsiteY1172" fmla="*/ 4077 h 10000"/>
                  <a:gd name="connsiteX1173" fmla="*/ 9244 w 10000"/>
                  <a:gd name="connsiteY1173" fmla="*/ 4077 h 10000"/>
                  <a:gd name="connsiteX1174" fmla="*/ 9252 w 10000"/>
                  <a:gd name="connsiteY1174" fmla="*/ 4103 h 10000"/>
                  <a:gd name="connsiteX1175" fmla="*/ 9258 w 10000"/>
                  <a:gd name="connsiteY1175" fmla="*/ 4148 h 10000"/>
                  <a:gd name="connsiteX1176" fmla="*/ 9269 w 10000"/>
                  <a:gd name="connsiteY1176" fmla="*/ 4158 h 10000"/>
                  <a:gd name="connsiteX1177" fmla="*/ 9294 w 10000"/>
                  <a:gd name="connsiteY1177" fmla="*/ 4158 h 10000"/>
                  <a:gd name="connsiteX1178" fmla="*/ 9319 w 10000"/>
                  <a:gd name="connsiteY1178" fmla="*/ 4168 h 10000"/>
                  <a:gd name="connsiteX1179" fmla="*/ 9346 w 10000"/>
                  <a:gd name="connsiteY1179" fmla="*/ 4190 h 10000"/>
                  <a:gd name="connsiteX1180" fmla="*/ 9357 w 10000"/>
                  <a:gd name="connsiteY1180" fmla="*/ 4168 h 10000"/>
                  <a:gd name="connsiteX1181" fmla="*/ 9371 w 10000"/>
                  <a:gd name="connsiteY1181" fmla="*/ 4132 h 10000"/>
                  <a:gd name="connsiteX1182" fmla="*/ 9391 w 10000"/>
                  <a:gd name="connsiteY1182" fmla="*/ 4113 h 10000"/>
                  <a:gd name="connsiteX1183" fmla="*/ 9407 w 10000"/>
                  <a:gd name="connsiteY1183" fmla="*/ 4103 h 10000"/>
                  <a:gd name="connsiteX1184" fmla="*/ 9435 w 10000"/>
                  <a:gd name="connsiteY1184" fmla="*/ 4100 h 10000"/>
                  <a:gd name="connsiteX1185" fmla="*/ 9460 w 10000"/>
                  <a:gd name="connsiteY1185" fmla="*/ 4084 h 10000"/>
                  <a:gd name="connsiteX1186" fmla="*/ 9485 w 10000"/>
                  <a:gd name="connsiteY1186" fmla="*/ 4067 h 10000"/>
                  <a:gd name="connsiteX1187" fmla="*/ 9496 w 10000"/>
                  <a:gd name="connsiteY1187" fmla="*/ 4054 h 10000"/>
                  <a:gd name="connsiteX1188" fmla="*/ 9526 w 10000"/>
                  <a:gd name="connsiteY1188" fmla="*/ 4048 h 10000"/>
                  <a:gd name="connsiteX1189" fmla="*/ 9557 w 10000"/>
                  <a:gd name="connsiteY1189" fmla="*/ 4038 h 10000"/>
                  <a:gd name="connsiteX1190" fmla="*/ 9584 w 10000"/>
                  <a:gd name="connsiteY1190" fmla="*/ 4019 h 10000"/>
                  <a:gd name="connsiteX1191" fmla="*/ 9623 w 10000"/>
                  <a:gd name="connsiteY1191" fmla="*/ 4016 h 10000"/>
                  <a:gd name="connsiteX1192" fmla="*/ 9648 w 10000"/>
                  <a:gd name="connsiteY1192" fmla="*/ 4009 h 10000"/>
                  <a:gd name="connsiteX1193" fmla="*/ 9673 w 10000"/>
                  <a:gd name="connsiteY1193" fmla="*/ 4019 h 10000"/>
                  <a:gd name="connsiteX1194" fmla="*/ 9712 w 10000"/>
                  <a:gd name="connsiteY1194" fmla="*/ 4038 h 10000"/>
                  <a:gd name="connsiteX1195" fmla="*/ 9742 w 10000"/>
                  <a:gd name="connsiteY1195" fmla="*/ 4074 h 10000"/>
                  <a:gd name="connsiteX1196" fmla="*/ 9776 w 10000"/>
                  <a:gd name="connsiteY1196" fmla="*/ 4093 h 10000"/>
                  <a:gd name="connsiteX1197" fmla="*/ 9814 w 10000"/>
                  <a:gd name="connsiteY1197" fmla="*/ 4109 h 10000"/>
                  <a:gd name="connsiteX1198" fmla="*/ 9859 w 10000"/>
                  <a:gd name="connsiteY1198" fmla="*/ 4119 h 10000"/>
                  <a:gd name="connsiteX1199" fmla="*/ 9898 w 10000"/>
                  <a:gd name="connsiteY1199" fmla="*/ 4122 h 10000"/>
                  <a:gd name="connsiteX1200" fmla="*/ 9931 w 10000"/>
                  <a:gd name="connsiteY1200" fmla="*/ 4109 h 10000"/>
                  <a:gd name="connsiteX1201" fmla="*/ 9956 w 10000"/>
                  <a:gd name="connsiteY1201" fmla="*/ 4100 h 10000"/>
                  <a:gd name="connsiteX1202" fmla="*/ 9981 w 10000"/>
                  <a:gd name="connsiteY1202" fmla="*/ 4067 h 10000"/>
                  <a:gd name="connsiteX1203" fmla="*/ 9994 w 10000"/>
                  <a:gd name="connsiteY1203" fmla="*/ 4035 h 10000"/>
                  <a:gd name="connsiteX1204" fmla="*/ 10000 w 10000"/>
                  <a:gd name="connsiteY1204" fmla="*/ 3996 h 10000"/>
                  <a:gd name="connsiteX1205" fmla="*/ 9994 w 10000"/>
                  <a:gd name="connsiteY1205" fmla="*/ 3941 h 10000"/>
                  <a:gd name="connsiteX1206" fmla="*/ 9986 w 10000"/>
                  <a:gd name="connsiteY1206" fmla="*/ 3905 h 10000"/>
                  <a:gd name="connsiteX1207" fmla="*/ 9981 w 10000"/>
                  <a:gd name="connsiteY1207" fmla="*/ 3857 h 10000"/>
                  <a:gd name="connsiteX1208" fmla="*/ 9989 w 10000"/>
                  <a:gd name="connsiteY1208" fmla="*/ 3837 h 10000"/>
                  <a:gd name="connsiteX1209" fmla="*/ 9989 w 10000"/>
                  <a:gd name="connsiteY1209" fmla="*/ 3812 h 10000"/>
                  <a:gd name="connsiteX1210" fmla="*/ 9981 w 10000"/>
                  <a:gd name="connsiteY1210" fmla="*/ 3792 h 10000"/>
                  <a:gd name="connsiteX1211" fmla="*/ 9970 w 10000"/>
                  <a:gd name="connsiteY1211" fmla="*/ 3763 h 10000"/>
                  <a:gd name="connsiteX1212" fmla="*/ 9945 w 10000"/>
                  <a:gd name="connsiteY1212" fmla="*/ 3705 h 10000"/>
                  <a:gd name="connsiteX1213" fmla="*/ 9931 w 10000"/>
                  <a:gd name="connsiteY1213" fmla="*/ 3659 h 10000"/>
                  <a:gd name="connsiteX1214" fmla="*/ 9903 w 10000"/>
                  <a:gd name="connsiteY1214" fmla="*/ 3640 h 10000"/>
                  <a:gd name="connsiteX1215" fmla="*/ 9881 w 10000"/>
                  <a:gd name="connsiteY1215" fmla="*/ 3620 h 10000"/>
                  <a:gd name="connsiteX1216" fmla="*/ 9856 w 10000"/>
                  <a:gd name="connsiteY1216" fmla="*/ 3595 h 10000"/>
                  <a:gd name="connsiteX1217" fmla="*/ 9817 w 10000"/>
                  <a:gd name="connsiteY1217" fmla="*/ 3562 h 10000"/>
                  <a:gd name="connsiteX1218" fmla="*/ 9795 w 10000"/>
                  <a:gd name="connsiteY1218" fmla="*/ 3546 h 10000"/>
                  <a:gd name="connsiteX1219" fmla="*/ 9778 w 10000"/>
                  <a:gd name="connsiteY1219" fmla="*/ 3527 h 10000"/>
                  <a:gd name="connsiteX1220" fmla="*/ 9745 w 10000"/>
                  <a:gd name="connsiteY1220" fmla="*/ 3501 h 10000"/>
                  <a:gd name="connsiteX1221" fmla="*/ 9726 w 10000"/>
                  <a:gd name="connsiteY1221" fmla="*/ 3488 h 10000"/>
                  <a:gd name="connsiteX1222" fmla="*/ 9704 w 10000"/>
                  <a:gd name="connsiteY1222" fmla="*/ 3472 h 10000"/>
                  <a:gd name="connsiteX1223" fmla="*/ 9695 w 10000"/>
                  <a:gd name="connsiteY1223" fmla="*/ 3468 h 10000"/>
                  <a:gd name="connsiteX1224" fmla="*/ 9690 w 10000"/>
                  <a:gd name="connsiteY1224" fmla="*/ 3459 h 10000"/>
                  <a:gd name="connsiteX1225" fmla="*/ 9673 w 10000"/>
                  <a:gd name="connsiteY1225" fmla="*/ 3449 h 10000"/>
                  <a:gd name="connsiteX1226" fmla="*/ 9665 w 10000"/>
                  <a:gd name="connsiteY1226" fmla="*/ 3442 h 10000"/>
                  <a:gd name="connsiteX1227" fmla="*/ 9654 w 10000"/>
                  <a:gd name="connsiteY1227" fmla="*/ 3449 h 10000"/>
                  <a:gd name="connsiteX1228" fmla="*/ 9521 w 10000"/>
                  <a:gd name="connsiteY1228" fmla="*/ 3394 h 10000"/>
                  <a:gd name="connsiteX1229" fmla="*/ 9510 w 10000"/>
                  <a:gd name="connsiteY1229" fmla="*/ 3368 h 10000"/>
                  <a:gd name="connsiteX1230" fmla="*/ 9496 w 10000"/>
                  <a:gd name="connsiteY1230" fmla="*/ 3287 h 10000"/>
                  <a:gd name="connsiteX1231" fmla="*/ 9488 w 10000"/>
                  <a:gd name="connsiteY1231" fmla="*/ 3216 h 10000"/>
                  <a:gd name="connsiteX1232" fmla="*/ 9493 w 10000"/>
                  <a:gd name="connsiteY1232" fmla="*/ 3174 h 10000"/>
                  <a:gd name="connsiteX1233" fmla="*/ 9501 w 10000"/>
                  <a:gd name="connsiteY1233" fmla="*/ 3128 h 10000"/>
                  <a:gd name="connsiteX1234" fmla="*/ 9488 w 10000"/>
                  <a:gd name="connsiteY1234" fmla="*/ 3025 h 10000"/>
                  <a:gd name="connsiteX1235" fmla="*/ 9446 w 10000"/>
                  <a:gd name="connsiteY1235" fmla="*/ 2931 h 10000"/>
                  <a:gd name="connsiteX1236" fmla="*/ 9382 w 10000"/>
                  <a:gd name="connsiteY1236" fmla="*/ 2837 h 10000"/>
                  <a:gd name="connsiteX1237" fmla="*/ 9316 w 10000"/>
                  <a:gd name="connsiteY1237" fmla="*/ 2753 h 10000"/>
                  <a:gd name="connsiteX1238" fmla="*/ 9294 w 10000"/>
                  <a:gd name="connsiteY1238" fmla="*/ 2655 h 10000"/>
                  <a:gd name="connsiteX1239" fmla="*/ 9213 w 10000"/>
                  <a:gd name="connsiteY1239" fmla="*/ 2328 h 10000"/>
                  <a:gd name="connsiteX1240" fmla="*/ 9172 w 10000"/>
                  <a:gd name="connsiteY1240" fmla="*/ 2286 h 10000"/>
                  <a:gd name="connsiteX1241" fmla="*/ 9019 w 10000"/>
                  <a:gd name="connsiteY1241" fmla="*/ 2082 h 10000"/>
                  <a:gd name="connsiteX1242" fmla="*/ 8906 w 10000"/>
                  <a:gd name="connsiteY1242" fmla="*/ 1946 h 10000"/>
                  <a:gd name="connsiteX1243" fmla="*/ 8801 w 10000"/>
                  <a:gd name="connsiteY1243" fmla="*/ 1778 h 10000"/>
                  <a:gd name="connsiteX1244" fmla="*/ 8806 w 10000"/>
                  <a:gd name="connsiteY1244" fmla="*/ 1713 h 10000"/>
                  <a:gd name="connsiteX1245" fmla="*/ 8809 w 10000"/>
                  <a:gd name="connsiteY1245" fmla="*/ 1703 h 10000"/>
                  <a:gd name="connsiteX1246" fmla="*/ 8817 w 10000"/>
                  <a:gd name="connsiteY1246" fmla="*/ 1713 h 10000"/>
                  <a:gd name="connsiteX1247" fmla="*/ 8834 w 10000"/>
                  <a:gd name="connsiteY1247" fmla="*/ 1729 h 10000"/>
                  <a:gd name="connsiteX1248" fmla="*/ 8839 w 10000"/>
                  <a:gd name="connsiteY1248" fmla="*/ 1729 h 10000"/>
                  <a:gd name="connsiteX1249" fmla="*/ 8848 w 10000"/>
                  <a:gd name="connsiteY1249" fmla="*/ 1723 h 10000"/>
                  <a:gd name="connsiteX1250" fmla="*/ 8850 w 10000"/>
                  <a:gd name="connsiteY1250" fmla="*/ 1703 h 10000"/>
                  <a:gd name="connsiteX1251" fmla="*/ 8850 w 10000"/>
                  <a:gd name="connsiteY1251" fmla="*/ 1684 h 10000"/>
                  <a:gd name="connsiteX1252" fmla="*/ 8850 w 10000"/>
                  <a:gd name="connsiteY1252" fmla="*/ 1648 h 10000"/>
                  <a:gd name="connsiteX1253" fmla="*/ 8881 w 10000"/>
                  <a:gd name="connsiteY1253" fmla="*/ 1571 h 10000"/>
                  <a:gd name="connsiteX1254" fmla="*/ 8895 w 10000"/>
                  <a:gd name="connsiteY1254" fmla="*/ 1541 h 10000"/>
                  <a:gd name="connsiteX1255" fmla="*/ 8895 w 10000"/>
                  <a:gd name="connsiteY1255" fmla="*/ 1525 h 10000"/>
                  <a:gd name="connsiteX1256" fmla="*/ 8881 w 10000"/>
                  <a:gd name="connsiteY1256" fmla="*/ 1516 h 10000"/>
                  <a:gd name="connsiteX1257" fmla="*/ 8864 w 10000"/>
                  <a:gd name="connsiteY1257" fmla="*/ 1522 h 10000"/>
                  <a:gd name="connsiteX1258" fmla="*/ 8850 w 10000"/>
                  <a:gd name="connsiteY1258" fmla="*/ 1535 h 10000"/>
                  <a:gd name="connsiteX1259" fmla="*/ 8834 w 10000"/>
                  <a:gd name="connsiteY1259" fmla="*/ 1571 h 10000"/>
                  <a:gd name="connsiteX1260" fmla="*/ 8825 w 10000"/>
                  <a:gd name="connsiteY1260" fmla="*/ 1587 h 10000"/>
                  <a:gd name="connsiteX1261" fmla="*/ 8776 w 10000"/>
                  <a:gd name="connsiteY1261" fmla="*/ 1571 h 10000"/>
                  <a:gd name="connsiteX1262" fmla="*/ 8745 w 10000"/>
                  <a:gd name="connsiteY1262" fmla="*/ 1580 h 10000"/>
                  <a:gd name="connsiteX1263" fmla="*/ 8720 w 10000"/>
                  <a:gd name="connsiteY1263" fmla="*/ 1587 h 10000"/>
                  <a:gd name="connsiteX1264" fmla="*/ 8709 w 10000"/>
                  <a:gd name="connsiteY1264" fmla="*/ 1609 h 10000"/>
                  <a:gd name="connsiteX1265" fmla="*/ 8693 w 10000"/>
                  <a:gd name="connsiteY1265" fmla="*/ 1616 h 10000"/>
                  <a:gd name="connsiteX1266" fmla="*/ 8684 w 10000"/>
                  <a:gd name="connsiteY1266" fmla="*/ 1639 h 10000"/>
                  <a:gd name="connsiteX1267" fmla="*/ 8684 w 10000"/>
                  <a:gd name="connsiteY1267" fmla="*/ 1658 h 10000"/>
                  <a:gd name="connsiteX1268" fmla="*/ 8665 w 10000"/>
                  <a:gd name="connsiteY1268" fmla="*/ 1655 h 10000"/>
                  <a:gd name="connsiteX1269" fmla="*/ 8665 w 10000"/>
                  <a:gd name="connsiteY1269" fmla="*/ 1645 h 10000"/>
                  <a:gd name="connsiteX1270" fmla="*/ 8665 w 10000"/>
                  <a:gd name="connsiteY1270" fmla="*/ 1626 h 10000"/>
                  <a:gd name="connsiteX1271" fmla="*/ 8676 w 10000"/>
                  <a:gd name="connsiteY1271" fmla="*/ 1609 h 10000"/>
                  <a:gd name="connsiteX1272" fmla="*/ 8679 w 10000"/>
                  <a:gd name="connsiteY1272" fmla="*/ 1597 h 10000"/>
                  <a:gd name="connsiteX1273" fmla="*/ 8687 w 10000"/>
                  <a:gd name="connsiteY1273" fmla="*/ 1577 h 10000"/>
                  <a:gd name="connsiteX1274" fmla="*/ 8695 w 10000"/>
                  <a:gd name="connsiteY1274" fmla="*/ 1554 h 10000"/>
                  <a:gd name="connsiteX1275" fmla="*/ 8709 w 10000"/>
                  <a:gd name="connsiteY1275" fmla="*/ 1532 h 10000"/>
                  <a:gd name="connsiteX1276" fmla="*/ 8704 w 10000"/>
                  <a:gd name="connsiteY1276" fmla="*/ 1512 h 10000"/>
                  <a:gd name="connsiteX1277" fmla="*/ 8695 w 10000"/>
                  <a:gd name="connsiteY1277" fmla="*/ 1503 h 10000"/>
                  <a:gd name="connsiteX1278" fmla="*/ 8684 w 10000"/>
                  <a:gd name="connsiteY1278" fmla="*/ 1503 h 10000"/>
                  <a:gd name="connsiteX1279" fmla="*/ 8670 w 10000"/>
                  <a:gd name="connsiteY1279" fmla="*/ 1525 h 10000"/>
                  <a:gd name="connsiteX1280" fmla="*/ 8665 w 10000"/>
                  <a:gd name="connsiteY1280" fmla="*/ 1545 h 10000"/>
                  <a:gd name="connsiteX1281" fmla="*/ 8654 w 10000"/>
                  <a:gd name="connsiteY1281" fmla="*/ 1567 h 10000"/>
                  <a:gd name="connsiteX1282" fmla="*/ 8648 w 10000"/>
                  <a:gd name="connsiteY1282" fmla="*/ 1587 h 10000"/>
                  <a:gd name="connsiteX1283" fmla="*/ 8640 w 10000"/>
                  <a:gd name="connsiteY1283" fmla="*/ 1629 h 10000"/>
                  <a:gd name="connsiteX1284" fmla="*/ 8620 w 10000"/>
                  <a:gd name="connsiteY1284" fmla="*/ 1635 h 10000"/>
                  <a:gd name="connsiteX1285" fmla="*/ 8612 w 10000"/>
                  <a:gd name="connsiteY1285" fmla="*/ 1635 h 10000"/>
                  <a:gd name="connsiteX1286" fmla="*/ 8604 w 10000"/>
                  <a:gd name="connsiteY1286" fmla="*/ 1626 h 10000"/>
                  <a:gd name="connsiteX1287" fmla="*/ 8596 w 10000"/>
                  <a:gd name="connsiteY1287" fmla="*/ 1616 h 10000"/>
                  <a:gd name="connsiteX1288" fmla="*/ 8596 w 10000"/>
                  <a:gd name="connsiteY1288" fmla="*/ 1580 h 10000"/>
                  <a:gd name="connsiteX1289" fmla="*/ 8587 w 10000"/>
                  <a:gd name="connsiteY1289" fmla="*/ 1545 h 10000"/>
                  <a:gd name="connsiteX1290" fmla="*/ 8565 w 10000"/>
                  <a:gd name="connsiteY1290" fmla="*/ 1516 h 10000"/>
                  <a:gd name="connsiteX1291" fmla="*/ 8543 w 10000"/>
                  <a:gd name="connsiteY1291" fmla="*/ 1512 h 10000"/>
                  <a:gd name="connsiteX1292" fmla="*/ 8518 w 10000"/>
                  <a:gd name="connsiteY1292" fmla="*/ 1532 h 10000"/>
                  <a:gd name="connsiteX1293" fmla="*/ 8476 w 10000"/>
                  <a:gd name="connsiteY1293" fmla="*/ 1567 h 10000"/>
                  <a:gd name="connsiteX1294" fmla="*/ 8454 w 10000"/>
                  <a:gd name="connsiteY1294" fmla="*/ 1551 h 10000"/>
                  <a:gd name="connsiteX1295" fmla="*/ 8402 w 10000"/>
                  <a:gd name="connsiteY1295" fmla="*/ 1493 h 10000"/>
                  <a:gd name="connsiteX1296" fmla="*/ 8371 w 10000"/>
                  <a:gd name="connsiteY1296" fmla="*/ 1428 h 10000"/>
                  <a:gd name="connsiteX1297" fmla="*/ 8072 w 10000"/>
                  <a:gd name="connsiteY1297" fmla="*/ 1422 h 10000"/>
                  <a:gd name="connsiteX1298" fmla="*/ 7823 w 10000"/>
                  <a:gd name="connsiteY1298" fmla="*/ 1279 h 10000"/>
                  <a:gd name="connsiteX1299" fmla="*/ 7587 w 10000"/>
                  <a:gd name="connsiteY1299" fmla="*/ 1133 h 10000"/>
                  <a:gd name="connsiteX1300" fmla="*/ 7526 w 10000"/>
                  <a:gd name="connsiteY1300" fmla="*/ 1098 h 10000"/>
                  <a:gd name="connsiteX1301" fmla="*/ 7346 w 10000"/>
                  <a:gd name="connsiteY1301" fmla="*/ 991 h 10000"/>
                  <a:gd name="connsiteX1302" fmla="*/ 7321 w 10000"/>
                  <a:gd name="connsiteY1302" fmla="*/ 959 h 10000"/>
                  <a:gd name="connsiteX1303" fmla="*/ 7307 w 10000"/>
                  <a:gd name="connsiteY1303" fmla="*/ 871 h 10000"/>
                  <a:gd name="connsiteX1304" fmla="*/ 7224 w 10000"/>
                  <a:gd name="connsiteY1304" fmla="*/ 816 h 10000"/>
                  <a:gd name="connsiteX1305" fmla="*/ 7147 w 10000"/>
                  <a:gd name="connsiteY1305" fmla="*/ 787 h 10000"/>
                  <a:gd name="connsiteX1306" fmla="*/ 7080 w 10000"/>
                  <a:gd name="connsiteY1306" fmla="*/ 742 h 10000"/>
                  <a:gd name="connsiteX1307" fmla="*/ 7069 w 10000"/>
                  <a:gd name="connsiteY1307" fmla="*/ 767 h 10000"/>
                  <a:gd name="connsiteX1308" fmla="*/ 7033 w 10000"/>
                  <a:gd name="connsiteY1308" fmla="*/ 787 h 10000"/>
                  <a:gd name="connsiteX1309" fmla="*/ 6820 w 10000"/>
                  <a:gd name="connsiteY1309" fmla="*/ 878 h 10000"/>
                  <a:gd name="connsiteX1310" fmla="*/ 6726 w 10000"/>
                  <a:gd name="connsiteY1310" fmla="*/ 897 h 10000"/>
                  <a:gd name="connsiteX1311" fmla="*/ 6626 w 10000"/>
                  <a:gd name="connsiteY1311" fmla="*/ 955 h 10000"/>
                  <a:gd name="connsiteX1312" fmla="*/ 6582 w 10000"/>
                  <a:gd name="connsiteY1312" fmla="*/ 946 h 10000"/>
                  <a:gd name="connsiteX1313" fmla="*/ 6571 w 10000"/>
                  <a:gd name="connsiteY1313" fmla="*/ 955 h 10000"/>
                  <a:gd name="connsiteX1314" fmla="*/ 6507 w 10000"/>
                  <a:gd name="connsiteY1314" fmla="*/ 975 h 10000"/>
                  <a:gd name="connsiteX1315" fmla="*/ 6485 w 10000"/>
                  <a:gd name="connsiteY1315" fmla="*/ 975 h 10000"/>
                  <a:gd name="connsiteX1316" fmla="*/ 6476 w 10000"/>
                  <a:gd name="connsiteY1316" fmla="*/ 965 h 10000"/>
                  <a:gd name="connsiteX1317" fmla="*/ 6474 w 10000"/>
                  <a:gd name="connsiteY1317" fmla="*/ 936 h 10000"/>
                  <a:gd name="connsiteX1318" fmla="*/ 6452 w 10000"/>
                  <a:gd name="connsiteY1318" fmla="*/ 887 h 10000"/>
                  <a:gd name="connsiteX1319" fmla="*/ 6352 w 10000"/>
                  <a:gd name="connsiteY1319" fmla="*/ 767 h 10000"/>
                  <a:gd name="connsiteX1320" fmla="*/ 6313 w 10000"/>
                  <a:gd name="connsiteY1320" fmla="*/ 732 h 10000"/>
                  <a:gd name="connsiteX1321" fmla="*/ 6296 w 10000"/>
                  <a:gd name="connsiteY1321" fmla="*/ 690 h 10000"/>
                  <a:gd name="connsiteX1322" fmla="*/ 6271 w 10000"/>
                  <a:gd name="connsiteY1322" fmla="*/ 664 h 10000"/>
                  <a:gd name="connsiteX1323" fmla="*/ 6266 w 10000"/>
                  <a:gd name="connsiteY1323" fmla="*/ 654 h 10000"/>
                  <a:gd name="connsiteX1324" fmla="*/ 6111 w 10000"/>
                  <a:gd name="connsiteY1324" fmla="*/ 398 h 10000"/>
                  <a:gd name="connsiteX1325" fmla="*/ 5903 w 10000"/>
                  <a:gd name="connsiteY1325" fmla="*/ 408 h 10000"/>
                  <a:gd name="connsiteX1326" fmla="*/ 5837 w 10000"/>
                  <a:gd name="connsiteY1326" fmla="*/ 427 h 10000"/>
                  <a:gd name="connsiteX1327" fmla="*/ 5756 w 10000"/>
                  <a:gd name="connsiteY1327" fmla="*/ 453 h 10000"/>
                  <a:gd name="connsiteX1328" fmla="*/ 5681 w 10000"/>
                  <a:gd name="connsiteY1328" fmla="*/ 453 h 10000"/>
                  <a:gd name="connsiteX1329" fmla="*/ 5609 w 10000"/>
                  <a:gd name="connsiteY1329" fmla="*/ 447 h 10000"/>
                  <a:gd name="connsiteX1330" fmla="*/ 5554 w 10000"/>
                  <a:gd name="connsiteY1330" fmla="*/ 304 h 10000"/>
                  <a:gd name="connsiteX1331" fmla="*/ 5529 w 10000"/>
                  <a:gd name="connsiteY1331" fmla="*/ 301 h 10000"/>
                  <a:gd name="connsiteX1332" fmla="*/ 5393 w 10000"/>
                  <a:gd name="connsiteY1332" fmla="*/ 256 h 10000"/>
                  <a:gd name="connsiteX1333" fmla="*/ 5366 w 10000"/>
                  <a:gd name="connsiteY1333" fmla="*/ 220 h 10000"/>
                  <a:gd name="connsiteX1334" fmla="*/ 5249 w 10000"/>
                  <a:gd name="connsiteY1334" fmla="*/ 155 h 10000"/>
                  <a:gd name="connsiteX1335" fmla="*/ 5141 w 10000"/>
                  <a:gd name="connsiteY1335" fmla="*/ 52 h 10000"/>
                  <a:gd name="connsiteX1336" fmla="*/ 5116 w 10000"/>
                  <a:gd name="connsiteY1336" fmla="*/ 3 h 10000"/>
                  <a:gd name="connsiteX1337" fmla="*/ 5061 w 10000"/>
                  <a:gd name="connsiteY1337" fmla="*/ 0 h 10000"/>
                  <a:gd name="connsiteX1338" fmla="*/ 5036 w 10000"/>
                  <a:gd name="connsiteY1338" fmla="*/ 32 h 10000"/>
                  <a:gd name="connsiteX1339" fmla="*/ 4942 w 10000"/>
                  <a:gd name="connsiteY1339" fmla="*/ 133 h 10000"/>
                  <a:gd name="connsiteX1340" fmla="*/ 4900 w 10000"/>
                  <a:gd name="connsiteY1340" fmla="*/ 217 h 10000"/>
                  <a:gd name="connsiteX1341" fmla="*/ 4861 w 10000"/>
                  <a:gd name="connsiteY1341" fmla="*/ 198 h 10000"/>
                  <a:gd name="connsiteX1342" fmla="*/ 4795 w 10000"/>
                  <a:gd name="connsiteY1342" fmla="*/ 68 h 10000"/>
                  <a:gd name="connsiteX1343" fmla="*/ 4778 w 10000"/>
                  <a:gd name="connsiteY1343" fmla="*/ 62 h 10000"/>
                  <a:gd name="connsiteX1344" fmla="*/ 4765 w 10000"/>
                  <a:gd name="connsiteY1344" fmla="*/ 62 h 10000"/>
                  <a:gd name="connsiteX1345" fmla="*/ 4748 w 10000"/>
                  <a:gd name="connsiteY1345" fmla="*/ 68 h 10000"/>
                  <a:gd name="connsiteX1346" fmla="*/ 4673 w 10000"/>
                  <a:gd name="connsiteY1346" fmla="*/ 136 h 10000"/>
                  <a:gd name="connsiteX1347" fmla="*/ 4632 w 10000"/>
                  <a:gd name="connsiteY1347" fmla="*/ 201 h 10000"/>
                  <a:gd name="connsiteX1348" fmla="*/ 4623 w 10000"/>
                  <a:gd name="connsiteY1348" fmla="*/ 210 h 10000"/>
                  <a:gd name="connsiteX1349" fmla="*/ 4579 w 10000"/>
                  <a:gd name="connsiteY1349" fmla="*/ 220 h 10000"/>
                  <a:gd name="connsiteX1350" fmla="*/ 4479 w 10000"/>
                  <a:gd name="connsiteY1350" fmla="*/ 198 h 10000"/>
                  <a:gd name="connsiteX1351" fmla="*/ 4402 w 10000"/>
                  <a:gd name="connsiteY1351" fmla="*/ 165 h 10000"/>
                  <a:gd name="connsiteX1352" fmla="*/ 4374 w 10000"/>
                  <a:gd name="connsiteY1352" fmla="*/ 165 h 10000"/>
                  <a:gd name="connsiteX1353" fmla="*/ 4335 w 10000"/>
                  <a:gd name="connsiteY1353" fmla="*/ 172 h 10000"/>
                  <a:gd name="connsiteX1354" fmla="*/ 4302 w 10000"/>
                  <a:gd name="connsiteY1354" fmla="*/ 188 h 10000"/>
                  <a:gd name="connsiteX1355" fmla="*/ 4271 w 10000"/>
                  <a:gd name="connsiteY1355" fmla="*/ 220 h 10000"/>
                  <a:gd name="connsiteX1356" fmla="*/ 4238 w 10000"/>
                  <a:gd name="connsiteY1356" fmla="*/ 240 h 10000"/>
                  <a:gd name="connsiteX1357" fmla="*/ 4324 w 10000"/>
                  <a:gd name="connsiteY1357" fmla="*/ 1289 h 10000"/>
                  <a:gd name="connsiteX1358" fmla="*/ 3560 w 10000"/>
                  <a:gd name="connsiteY1358" fmla="*/ 7749 h 10000"/>
                  <a:gd name="connsiteX1359" fmla="*/ 4297 w 10000"/>
                  <a:gd name="connsiteY1359" fmla="*/ 7345 h 10000"/>
                  <a:gd name="connsiteX1360" fmla="*/ 4236 w 10000"/>
                  <a:gd name="connsiteY1360" fmla="*/ 6832 h 10000"/>
                  <a:gd name="connsiteX1361" fmla="*/ 3946 w 10000"/>
                  <a:gd name="connsiteY1361" fmla="*/ 6675 h 10000"/>
                  <a:gd name="connsiteX1362" fmla="*/ 3687 w 10000"/>
                  <a:gd name="connsiteY1362" fmla="*/ 7730 h 10000"/>
                  <a:gd name="connsiteX1363" fmla="*/ 3690 w 10000"/>
                  <a:gd name="connsiteY1363" fmla="*/ 7730 h 10000"/>
                  <a:gd name="connsiteX1364" fmla="*/ 3704 w 10000"/>
                  <a:gd name="connsiteY1364" fmla="*/ 7740 h 10000"/>
                  <a:gd name="connsiteX1365" fmla="*/ 3712 w 10000"/>
                  <a:gd name="connsiteY1365" fmla="*/ 7743 h 10000"/>
                  <a:gd name="connsiteX1366" fmla="*/ 3723 w 10000"/>
                  <a:gd name="connsiteY1366" fmla="*/ 7749 h 10000"/>
                  <a:gd name="connsiteX1367" fmla="*/ 3729 w 10000"/>
                  <a:gd name="connsiteY1367" fmla="*/ 7749 h 10000"/>
                  <a:gd name="connsiteX1368" fmla="*/ 3729 w 10000"/>
                  <a:gd name="connsiteY1368" fmla="*/ 7743 h 10000"/>
                  <a:gd name="connsiteX1369" fmla="*/ 3745 w 10000"/>
                  <a:gd name="connsiteY1369" fmla="*/ 7740 h 10000"/>
                  <a:gd name="connsiteX1370" fmla="*/ 3753 w 10000"/>
                  <a:gd name="connsiteY1370" fmla="*/ 7730 h 10000"/>
                  <a:gd name="connsiteX1371" fmla="*/ 3762 w 10000"/>
                  <a:gd name="connsiteY1371" fmla="*/ 7720 h 10000"/>
                  <a:gd name="connsiteX1372" fmla="*/ 3776 w 10000"/>
                  <a:gd name="connsiteY1372" fmla="*/ 7710 h 10000"/>
                  <a:gd name="connsiteX1373" fmla="*/ 3784 w 10000"/>
                  <a:gd name="connsiteY1373" fmla="*/ 7701 h 10000"/>
                  <a:gd name="connsiteX1374" fmla="*/ 4805 w 10000"/>
                  <a:gd name="connsiteY1374" fmla="*/ 7386 h 10000"/>
                  <a:gd name="connsiteX1375" fmla="*/ 3778 w 10000"/>
                  <a:gd name="connsiteY1375" fmla="*/ 7756 h 10000"/>
                  <a:gd name="connsiteX1376" fmla="*/ 3712 w 10000"/>
                  <a:gd name="connsiteY1376" fmla="*/ 8005 h 10000"/>
                  <a:gd name="connsiteX1377" fmla="*/ 3706 w 10000"/>
                  <a:gd name="connsiteY1377" fmla="*/ 8021 h 10000"/>
                  <a:gd name="connsiteX1378" fmla="*/ 3712 w 10000"/>
                  <a:gd name="connsiteY1378" fmla="*/ 8044 h 10000"/>
                  <a:gd name="connsiteX1379" fmla="*/ 3712 w 10000"/>
                  <a:gd name="connsiteY1379" fmla="*/ 8051 h 10000"/>
                  <a:gd name="connsiteX1380" fmla="*/ 3767 w 10000"/>
                  <a:gd name="connsiteY1380" fmla="*/ 8106 h 10000"/>
                  <a:gd name="connsiteX1381" fmla="*/ 3770 w 10000"/>
                  <a:gd name="connsiteY1381" fmla="*/ 8119 h 10000"/>
                  <a:gd name="connsiteX1382" fmla="*/ 3740 w 10000"/>
                  <a:gd name="connsiteY1382" fmla="*/ 8154 h 10000"/>
                  <a:gd name="connsiteX1383" fmla="*/ 3731 w 10000"/>
                  <a:gd name="connsiteY1383" fmla="*/ 8138 h 10000"/>
                  <a:gd name="connsiteX1384" fmla="*/ 3729 w 10000"/>
                  <a:gd name="connsiteY1384" fmla="*/ 8125 h 10000"/>
                  <a:gd name="connsiteX1385" fmla="*/ 3712 w 10000"/>
                  <a:gd name="connsiteY1385" fmla="*/ 8115 h 10000"/>
                  <a:gd name="connsiteX1386" fmla="*/ 3704 w 10000"/>
                  <a:gd name="connsiteY1386" fmla="*/ 8109 h 10000"/>
                  <a:gd name="connsiteX1387" fmla="*/ 3687 w 10000"/>
                  <a:gd name="connsiteY1387" fmla="*/ 8099 h 10000"/>
                  <a:gd name="connsiteX1388" fmla="*/ 3673 w 10000"/>
                  <a:gd name="connsiteY1388" fmla="*/ 8093 h 10000"/>
                  <a:gd name="connsiteX1389" fmla="*/ 3665 w 10000"/>
                  <a:gd name="connsiteY1389" fmla="*/ 8083 h 10000"/>
                  <a:gd name="connsiteX1390" fmla="*/ 3648 w 10000"/>
                  <a:gd name="connsiteY1390" fmla="*/ 8073 h 10000"/>
                  <a:gd name="connsiteX1391" fmla="*/ 3643 w 10000"/>
                  <a:gd name="connsiteY1391" fmla="*/ 8063 h 10000"/>
                  <a:gd name="connsiteX1392" fmla="*/ 3632 w 10000"/>
                  <a:gd name="connsiteY1392" fmla="*/ 8054 h 10000"/>
                  <a:gd name="connsiteX1393" fmla="*/ 3623 w 10000"/>
                  <a:gd name="connsiteY1393" fmla="*/ 8060 h 10000"/>
                  <a:gd name="connsiteX1394" fmla="*/ 3615 w 10000"/>
                  <a:gd name="connsiteY1394" fmla="*/ 8070 h 10000"/>
                  <a:gd name="connsiteX1395" fmla="*/ 3607 w 10000"/>
                  <a:gd name="connsiteY1395" fmla="*/ 8083 h 10000"/>
                  <a:gd name="connsiteX1396" fmla="*/ 5314 w 10000"/>
                  <a:gd name="connsiteY1396" fmla="*/ 7655 h 10000"/>
                  <a:gd name="connsiteX1397" fmla="*/ 3601 w 10000"/>
                  <a:gd name="connsiteY1397" fmla="*/ 8148 h 10000"/>
                  <a:gd name="connsiteX1398" fmla="*/ 3584 w 10000"/>
                  <a:gd name="connsiteY1398" fmla="*/ 8154 h 10000"/>
                  <a:gd name="connsiteX1399" fmla="*/ 5255 w 10000"/>
                  <a:gd name="connsiteY1399" fmla="*/ 7926 h 10000"/>
                  <a:gd name="connsiteX1400" fmla="*/ 4881 w 10000"/>
                  <a:gd name="connsiteY1400" fmla="*/ 8090 h 10000"/>
                  <a:gd name="connsiteX1401" fmla="*/ 3206 w 10000"/>
                  <a:gd name="connsiteY1401" fmla="*/ 8300 h 10000"/>
                  <a:gd name="connsiteX1402" fmla="*/ 2947 w 10000"/>
                  <a:gd name="connsiteY1402" fmla="*/ 8089 h 10000"/>
                  <a:gd name="connsiteX1403" fmla="*/ 3057 w 10000"/>
                  <a:gd name="connsiteY1403" fmla="*/ 7143 h 10000"/>
                  <a:gd name="connsiteX0" fmla="*/ 4324 w 10000"/>
                  <a:gd name="connsiteY0" fmla="*/ 1289 h 10000"/>
                  <a:gd name="connsiteX1" fmla="*/ 4296 w 10000"/>
                  <a:gd name="connsiteY1" fmla="*/ 1305 h 10000"/>
                  <a:gd name="connsiteX2" fmla="*/ 4285 w 10000"/>
                  <a:gd name="connsiteY2" fmla="*/ 1279 h 10000"/>
                  <a:gd name="connsiteX3" fmla="*/ 4244 w 10000"/>
                  <a:gd name="connsiteY3" fmla="*/ 1266 h 10000"/>
                  <a:gd name="connsiteX4" fmla="*/ 4208 w 10000"/>
                  <a:gd name="connsiteY4" fmla="*/ 1286 h 10000"/>
                  <a:gd name="connsiteX5" fmla="*/ 4172 w 10000"/>
                  <a:gd name="connsiteY5" fmla="*/ 1299 h 10000"/>
                  <a:gd name="connsiteX6" fmla="*/ 4150 w 10000"/>
                  <a:gd name="connsiteY6" fmla="*/ 1308 h 10000"/>
                  <a:gd name="connsiteX7" fmla="*/ 4139 w 10000"/>
                  <a:gd name="connsiteY7" fmla="*/ 1315 h 10000"/>
                  <a:gd name="connsiteX8" fmla="*/ 4125 w 10000"/>
                  <a:gd name="connsiteY8" fmla="*/ 1315 h 10000"/>
                  <a:gd name="connsiteX9" fmla="*/ 4119 w 10000"/>
                  <a:gd name="connsiteY9" fmla="*/ 1315 h 10000"/>
                  <a:gd name="connsiteX10" fmla="*/ 4111 w 10000"/>
                  <a:gd name="connsiteY10" fmla="*/ 1308 h 10000"/>
                  <a:gd name="connsiteX11" fmla="*/ 4100 w 10000"/>
                  <a:gd name="connsiteY11" fmla="*/ 1315 h 10000"/>
                  <a:gd name="connsiteX12" fmla="*/ 4075 w 10000"/>
                  <a:gd name="connsiteY12" fmla="*/ 1315 h 10000"/>
                  <a:gd name="connsiteX13" fmla="*/ 4058 w 10000"/>
                  <a:gd name="connsiteY13" fmla="*/ 1318 h 10000"/>
                  <a:gd name="connsiteX14" fmla="*/ 4044 w 10000"/>
                  <a:gd name="connsiteY14" fmla="*/ 1315 h 10000"/>
                  <a:gd name="connsiteX15" fmla="*/ 4042 w 10000"/>
                  <a:gd name="connsiteY15" fmla="*/ 1299 h 10000"/>
                  <a:gd name="connsiteX16" fmla="*/ 4014 w 10000"/>
                  <a:gd name="connsiteY16" fmla="*/ 1308 h 10000"/>
                  <a:gd name="connsiteX17" fmla="*/ 4011 w 10000"/>
                  <a:gd name="connsiteY17" fmla="*/ 1315 h 10000"/>
                  <a:gd name="connsiteX18" fmla="*/ 4011 w 10000"/>
                  <a:gd name="connsiteY18" fmla="*/ 1341 h 10000"/>
                  <a:gd name="connsiteX19" fmla="*/ 4019 w 10000"/>
                  <a:gd name="connsiteY19" fmla="*/ 1341 h 10000"/>
                  <a:gd name="connsiteX20" fmla="*/ 3997 w 10000"/>
                  <a:gd name="connsiteY20" fmla="*/ 1363 h 10000"/>
                  <a:gd name="connsiteX21" fmla="*/ 3986 w 10000"/>
                  <a:gd name="connsiteY21" fmla="*/ 1373 h 10000"/>
                  <a:gd name="connsiteX22" fmla="*/ 3981 w 10000"/>
                  <a:gd name="connsiteY22" fmla="*/ 1389 h 10000"/>
                  <a:gd name="connsiteX23" fmla="*/ 3981 w 10000"/>
                  <a:gd name="connsiteY23" fmla="*/ 1409 h 10000"/>
                  <a:gd name="connsiteX24" fmla="*/ 3981 w 10000"/>
                  <a:gd name="connsiteY24" fmla="*/ 1438 h 10000"/>
                  <a:gd name="connsiteX25" fmla="*/ 3961 w 10000"/>
                  <a:gd name="connsiteY25" fmla="*/ 1441 h 10000"/>
                  <a:gd name="connsiteX26" fmla="*/ 3942 w 10000"/>
                  <a:gd name="connsiteY26" fmla="*/ 1441 h 10000"/>
                  <a:gd name="connsiteX27" fmla="*/ 3914 w 10000"/>
                  <a:gd name="connsiteY27" fmla="*/ 1454 h 10000"/>
                  <a:gd name="connsiteX28" fmla="*/ 3892 w 10000"/>
                  <a:gd name="connsiteY28" fmla="*/ 1467 h 10000"/>
                  <a:gd name="connsiteX29" fmla="*/ 3867 w 10000"/>
                  <a:gd name="connsiteY29" fmla="*/ 1483 h 10000"/>
                  <a:gd name="connsiteX30" fmla="*/ 3845 w 10000"/>
                  <a:gd name="connsiteY30" fmla="*/ 1467 h 10000"/>
                  <a:gd name="connsiteX31" fmla="*/ 3850 w 10000"/>
                  <a:gd name="connsiteY31" fmla="*/ 1457 h 10000"/>
                  <a:gd name="connsiteX32" fmla="*/ 3864 w 10000"/>
                  <a:gd name="connsiteY32" fmla="*/ 1441 h 10000"/>
                  <a:gd name="connsiteX33" fmla="*/ 3859 w 10000"/>
                  <a:gd name="connsiteY33" fmla="*/ 1409 h 10000"/>
                  <a:gd name="connsiteX34" fmla="*/ 3842 w 10000"/>
                  <a:gd name="connsiteY34" fmla="*/ 1383 h 10000"/>
                  <a:gd name="connsiteX35" fmla="*/ 3825 w 10000"/>
                  <a:gd name="connsiteY35" fmla="*/ 1360 h 10000"/>
                  <a:gd name="connsiteX36" fmla="*/ 3809 w 10000"/>
                  <a:gd name="connsiteY36" fmla="*/ 1318 h 10000"/>
                  <a:gd name="connsiteX37" fmla="*/ 3787 w 10000"/>
                  <a:gd name="connsiteY37" fmla="*/ 1289 h 10000"/>
                  <a:gd name="connsiteX38" fmla="*/ 3759 w 10000"/>
                  <a:gd name="connsiteY38" fmla="*/ 1266 h 10000"/>
                  <a:gd name="connsiteX39" fmla="*/ 3740 w 10000"/>
                  <a:gd name="connsiteY39" fmla="*/ 1256 h 10000"/>
                  <a:gd name="connsiteX40" fmla="*/ 3715 w 10000"/>
                  <a:gd name="connsiteY40" fmla="*/ 1250 h 10000"/>
                  <a:gd name="connsiteX41" fmla="*/ 3687 w 10000"/>
                  <a:gd name="connsiteY41" fmla="*/ 1256 h 10000"/>
                  <a:gd name="connsiteX42" fmla="*/ 3681 w 10000"/>
                  <a:gd name="connsiteY42" fmla="*/ 1260 h 10000"/>
                  <a:gd name="connsiteX43" fmla="*/ 3670 w 10000"/>
                  <a:gd name="connsiteY43" fmla="*/ 1295 h 10000"/>
                  <a:gd name="connsiteX44" fmla="*/ 3651 w 10000"/>
                  <a:gd name="connsiteY44" fmla="*/ 1305 h 10000"/>
                  <a:gd name="connsiteX45" fmla="*/ 3640 w 10000"/>
                  <a:gd name="connsiteY45" fmla="*/ 1308 h 10000"/>
                  <a:gd name="connsiteX46" fmla="*/ 3626 w 10000"/>
                  <a:gd name="connsiteY46" fmla="*/ 1308 h 10000"/>
                  <a:gd name="connsiteX47" fmla="*/ 3632 w 10000"/>
                  <a:gd name="connsiteY47" fmla="*/ 1276 h 10000"/>
                  <a:gd name="connsiteX48" fmla="*/ 3609 w 10000"/>
                  <a:gd name="connsiteY48" fmla="*/ 1289 h 10000"/>
                  <a:gd name="connsiteX49" fmla="*/ 3593 w 10000"/>
                  <a:gd name="connsiteY49" fmla="*/ 1286 h 10000"/>
                  <a:gd name="connsiteX50" fmla="*/ 3590 w 10000"/>
                  <a:gd name="connsiteY50" fmla="*/ 1256 h 10000"/>
                  <a:gd name="connsiteX51" fmla="*/ 3584 w 10000"/>
                  <a:gd name="connsiteY51" fmla="*/ 1237 h 10000"/>
                  <a:gd name="connsiteX52" fmla="*/ 3573 w 10000"/>
                  <a:gd name="connsiteY52" fmla="*/ 1237 h 10000"/>
                  <a:gd name="connsiteX53" fmla="*/ 3554 w 10000"/>
                  <a:gd name="connsiteY53" fmla="*/ 1227 h 10000"/>
                  <a:gd name="connsiteX54" fmla="*/ 3546 w 10000"/>
                  <a:gd name="connsiteY54" fmla="*/ 1192 h 10000"/>
                  <a:gd name="connsiteX55" fmla="*/ 3529 w 10000"/>
                  <a:gd name="connsiteY55" fmla="*/ 1176 h 10000"/>
                  <a:gd name="connsiteX56" fmla="*/ 3512 w 10000"/>
                  <a:gd name="connsiteY56" fmla="*/ 1182 h 10000"/>
                  <a:gd name="connsiteX57" fmla="*/ 3485 w 10000"/>
                  <a:gd name="connsiteY57" fmla="*/ 1182 h 10000"/>
                  <a:gd name="connsiteX58" fmla="*/ 3463 w 10000"/>
                  <a:gd name="connsiteY58" fmla="*/ 1176 h 10000"/>
                  <a:gd name="connsiteX59" fmla="*/ 3449 w 10000"/>
                  <a:gd name="connsiteY59" fmla="*/ 1182 h 10000"/>
                  <a:gd name="connsiteX60" fmla="*/ 3432 w 10000"/>
                  <a:gd name="connsiteY60" fmla="*/ 1192 h 10000"/>
                  <a:gd name="connsiteX61" fmla="*/ 3454 w 10000"/>
                  <a:gd name="connsiteY61" fmla="*/ 1205 h 10000"/>
                  <a:gd name="connsiteX62" fmla="*/ 3463 w 10000"/>
                  <a:gd name="connsiteY62" fmla="*/ 1205 h 10000"/>
                  <a:gd name="connsiteX63" fmla="*/ 3488 w 10000"/>
                  <a:gd name="connsiteY63" fmla="*/ 1205 h 10000"/>
                  <a:gd name="connsiteX64" fmla="*/ 3488 w 10000"/>
                  <a:gd name="connsiteY64" fmla="*/ 1218 h 10000"/>
                  <a:gd name="connsiteX65" fmla="*/ 3493 w 10000"/>
                  <a:gd name="connsiteY65" fmla="*/ 1247 h 10000"/>
                  <a:gd name="connsiteX66" fmla="*/ 3512 w 10000"/>
                  <a:gd name="connsiteY66" fmla="*/ 1247 h 10000"/>
                  <a:gd name="connsiteX67" fmla="*/ 3518 w 10000"/>
                  <a:gd name="connsiteY67" fmla="*/ 1250 h 10000"/>
                  <a:gd name="connsiteX68" fmla="*/ 3521 w 10000"/>
                  <a:gd name="connsiteY68" fmla="*/ 1276 h 10000"/>
                  <a:gd name="connsiteX69" fmla="*/ 3543 w 10000"/>
                  <a:gd name="connsiteY69" fmla="*/ 1295 h 10000"/>
                  <a:gd name="connsiteX70" fmla="*/ 3546 w 10000"/>
                  <a:gd name="connsiteY70" fmla="*/ 1305 h 10000"/>
                  <a:gd name="connsiteX71" fmla="*/ 3543 w 10000"/>
                  <a:gd name="connsiteY71" fmla="*/ 1315 h 10000"/>
                  <a:gd name="connsiteX72" fmla="*/ 3543 w 10000"/>
                  <a:gd name="connsiteY72" fmla="*/ 1331 h 10000"/>
                  <a:gd name="connsiteX73" fmla="*/ 3554 w 10000"/>
                  <a:gd name="connsiteY73" fmla="*/ 1324 h 10000"/>
                  <a:gd name="connsiteX74" fmla="*/ 3560 w 10000"/>
                  <a:gd name="connsiteY74" fmla="*/ 1331 h 10000"/>
                  <a:gd name="connsiteX75" fmla="*/ 3582 w 10000"/>
                  <a:gd name="connsiteY75" fmla="*/ 1344 h 10000"/>
                  <a:gd name="connsiteX76" fmla="*/ 3598 w 10000"/>
                  <a:gd name="connsiteY76" fmla="*/ 1380 h 10000"/>
                  <a:gd name="connsiteX77" fmla="*/ 3607 w 10000"/>
                  <a:gd name="connsiteY77" fmla="*/ 1389 h 10000"/>
                  <a:gd name="connsiteX78" fmla="*/ 3623 w 10000"/>
                  <a:gd name="connsiteY78" fmla="*/ 1409 h 10000"/>
                  <a:gd name="connsiteX79" fmla="*/ 3634 w 10000"/>
                  <a:gd name="connsiteY79" fmla="*/ 1438 h 10000"/>
                  <a:gd name="connsiteX80" fmla="*/ 3632 w 10000"/>
                  <a:gd name="connsiteY80" fmla="*/ 1454 h 10000"/>
                  <a:gd name="connsiteX81" fmla="*/ 3618 w 10000"/>
                  <a:gd name="connsiteY81" fmla="*/ 1438 h 10000"/>
                  <a:gd name="connsiteX82" fmla="*/ 3598 w 10000"/>
                  <a:gd name="connsiteY82" fmla="*/ 1428 h 10000"/>
                  <a:gd name="connsiteX83" fmla="*/ 3582 w 10000"/>
                  <a:gd name="connsiteY83" fmla="*/ 1402 h 10000"/>
                  <a:gd name="connsiteX84" fmla="*/ 3562 w 10000"/>
                  <a:gd name="connsiteY84" fmla="*/ 1399 h 10000"/>
                  <a:gd name="connsiteX85" fmla="*/ 3546 w 10000"/>
                  <a:gd name="connsiteY85" fmla="*/ 1383 h 10000"/>
                  <a:gd name="connsiteX86" fmla="*/ 3510 w 10000"/>
                  <a:gd name="connsiteY86" fmla="*/ 1360 h 10000"/>
                  <a:gd name="connsiteX87" fmla="*/ 3485 w 10000"/>
                  <a:gd name="connsiteY87" fmla="*/ 1344 h 10000"/>
                  <a:gd name="connsiteX88" fmla="*/ 3454 w 10000"/>
                  <a:gd name="connsiteY88" fmla="*/ 1334 h 10000"/>
                  <a:gd name="connsiteX89" fmla="*/ 3429 w 10000"/>
                  <a:gd name="connsiteY89" fmla="*/ 1315 h 10000"/>
                  <a:gd name="connsiteX90" fmla="*/ 3416 w 10000"/>
                  <a:gd name="connsiteY90" fmla="*/ 1308 h 10000"/>
                  <a:gd name="connsiteX91" fmla="*/ 3399 w 10000"/>
                  <a:gd name="connsiteY91" fmla="*/ 1305 h 10000"/>
                  <a:gd name="connsiteX92" fmla="*/ 3382 w 10000"/>
                  <a:gd name="connsiteY92" fmla="*/ 1286 h 10000"/>
                  <a:gd name="connsiteX93" fmla="*/ 3380 w 10000"/>
                  <a:gd name="connsiteY93" fmla="*/ 1266 h 10000"/>
                  <a:gd name="connsiteX94" fmla="*/ 3388 w 10000"/>
                  <a:gd name="connsiteY94" fmla="*/ 1256 h 10000"/>
                  <a:gd name="connsiteX95" fmla="*/ 3407 w 10000"/>
                  <a:gd name="connsiteY95" fmla="*/ 1256 h 10000"/>
                  <a:gd name="connsiteX96" fmla="*/ 3396 w 10000"/>
                  <a:gd name="connsiteY96" fmla="*/ 1227 h 10000"/>
                  <a:gd name="connsiteX97" fmla="*/ 3382 w 10000"/>
                  <a:gd name="connsiteY97" fmla="*/ 1227 h 10000"/>
                  <a:gd name="connsiteX98" fmla="*/ 3360 w 10000"/>
                  <a:gd name="connsiteY98" fmla="*/ 1221 h 10000"/>
                  <a:gd name="connsiteX99" fmla="*/ 3349 w 10000"/>
                  <a:gd name="connsiteY99" fmla="*/ 1231 h 10000"/>
                  <a:gd name="connsiteX100" fmla="*/ 3352 w 10000"/>
                  <a:gd name="connsiteY100" fmla="*/ 1247 h 10000"/>
                  <a:gd name="connsiteX101" fmla="*/ 3341 w 10000"/>
                  <a:gd name="connsiteY101" fmla="*/ 1237 h 10000"/>
                  <a:gd name="connsiteX102" fmla="*/ 3335 w 10000"/>
                  <a:gd name="connsiteY102" fmla="*/ 1231 h 10000"/>
                  <a:gd name="connsiteX103" fmla="*/ 3307 w 10000"/>
                  <a:gd name="connsiteY103" fmla="*/ 1227 h 10000"/>
                  <a:gd name="connsiteX104" fmla="*/ 3294 w 10000"/>
                  <a:gd name="connsiteY104" fmla="*/ 1221 h 10000"/>
                  <a:gd name="connsiteX105" fmla="*/ 3271 w 10000"/>
                  <a:gd name="connsiteY105" fmla="*/ 1211 h 10000"/>
                  <a:gd name="connsiteX106" fmla="*/ 3252 w 10000"/>
                  <a:gd name="connsiteY106" fmla="*/ 1195 h 10000"/>
                  <a:gd name="connsiteX107" fmla="*/ 3235 w 10000"/>
                  <a:gd name="connsiteY107" fmla="*/ 1195 h 10000"/>
                  <a:gd name="connsiteX108" fmla="*/ 3235 w 10000"/>
                  <a:gd name="connsiteY108" fmla="*/ 1205 h 10000"/>
                  <a:gd name="connsiteX109" fmla="*/ 3219 w 10000"/>
                  <a:gd name="connsiteY109" fmla="*/ 1231 h 10000"/>
                  <a:gd name="connsiteX110" fmla="*/ 3213 w 10000"/>
                  <a:gd name="connsiteY110" fmla="*/ 1231 h 10000"/>
                  <a:gd name="connsiteX111" fmla="*/ 3183 w 10000"/>
                  <a:gd name="connsiteY111" fmla="*/ 1221 h 10000"/>
                  <a:gd name="connsiteX112" fmla="*/ 3175 w 10000"/>
                  <a:gd name="connsiteY112" fmla="*/ 1227 h 10000"/>
                  <a:gd name="connsiteX113" fmla="*/ 3163 w 10000"/>
                  <a:gd name="connsiteY113" fmla="*/ 1237 h 10000"/>
                  <a:gd name="connsiteX114" fmla="*/ 3158 w 10000"/>
                  <a:gd name="connsiteY114" fmla="*/ 1260 h 10000"/>
                  <a:gd name="connsiteX115" fmla="*/ 3158 w 10000"/>
                  <a:gd name="connsiteY115" fmla="*/ 1276 h 10000"/>
                  <a:gd name="connsiteX116" fmla="*/ 3163 w 10000"/>
                  <a:gd name="connsiteY116" fmla="*/ 1295 h 10000"/>
                  <a:gd name="connsiteX117" fmla="*/ 3166 w 10000"/>
                  <a:gd name="connsiteY117" fmla="*/ 1308 h 10000"/>
                  <a:gd name="connsiteX118" fmla="*/ 3158 w 10000"/>
                  <a:gd name="connsiteY118" fmla="*/ 1315 h 10000"/>
                  <a:gd name="connsiteX119" fmla="*/ 3133 w 10000"/>
                  <a:gd name="connsiteY119" fmla="*/ 1299 h 10000"/>
                  <a:gd name="connsiteX120" fmla="*/ 3114 w 10000"/>
                  <a:gd name="connsiteY120" fmla="*/ 1276 h 10000"/>
                  <a:gd name="connsiteX121" fmla="*/ 3078 w 10000"/>
                  <a:gd name="connsiteY121" fmla="*/ 1240 h 10000"/>
                  <a:gd name="connsiteX122" fmla="*/ 3044 w 10000"/>
                  <a:gd name="connsiteY122" fmla="*/ 1227 h 10000"/>
                  <a:gd name="connsiteX123" fmla="*/ 3033 w 10000"/>
                  <a:gd name="connsiteY123" fmla="*/ 1231 h 10000"/>
                  <a:gd name="connsiteX124" fmla="*/ 3036 w 10000"/>
                  <a:gd name="connsiteY124" fmla="*/ 1256 h 10000"/>
                  <a:gd name="connsiteX125" fmla="*/ 3044 w 10000"/>
                  <a:gd name="connsiteY125" fmla="*/ 1266 h 10000"/>
                  <a:gd name="connsiteX126" fmla="*/ 3044 w 10000"/>
                  <a:gd name="connsiteY126" fmla="*/ 1276 h 10000"/>
                  <a:gd name="connsiteX127" fmla="*/ 3036 w 10000"/>
                  <a:gd name="connsiteY127" fmla="*/ 1276 h 10000"/>
                  <a:gd name="connsiteX128" fmla="*/ 3028 w 10000"/>
                  <a:gd name="connsiteY128" fmla="*/ 1266 h 10000"/>
                  <a:gd name="connsiteX129" fmla="*/ 3025 w 10000"/>
                  <a:gd name="connsiteY129" fmla="*/ 1256 h 10000"/>
                  <a:gd name="connsiteX130" fmla="*/ 3008 w 10000"/>
                  <a:gd name="connsiteY130" fmla="*/ 1205 h 10000"/>
                  <a:gd name="connsiteX131" fmla="*/ 3000 w 10000"/>
                  <a:gd name="connsiteY131" fmla="*/ 1192 h 10000"/>
                  <a:gd name="connsiteX132" fmla="*/ 2994 w 10000"/>
                  <a:gd name="connsiteY132" fmla="*/ 1176 h 10000"/>
                  <a:gd name="connsiteX133" fmla="*/ 2986 w 10000"/>
                  <a:gd name="connsiteY133" fmla="*/ 1182 h 10000"/>
                  <a:gd name="connsiteX134" fmla="*/ 2981 w 10000"/>
                  <a:gd name="connsiteY134" fmla="*/ 1192 h 10000"/>
                  <a:gd name="connsiteX135" fmla="*/ 2970 w 10000"/>
                  <a:gd name="connsiteY135" fmla="*/ 1201 h 10000"/>
                  <a:gd name="connsiteX136" fmla="*/ 2956 w 10000"/>
                  <a:gd name="connsiteY136" fmla="*/ 1218 h 10000"/>
                  <a:gd name="connsiteX137" fmla="*/ 2939 w 10000"/>
                  <a:gd name="connsiteY137" fmla="*/ 1240 h 10000"/>
                  <a:gd name="connsiteX138" fmla="*/ 2928 w 10000"/>
                  <a:gd name="connsiteY138" fmla="*/ 1247 h 10000"/>
                  <a:gd name="connsiteX139" fmla="*/ 2922 w 10000"/>
                  <a:gd name="connsiteY139" fmla="*/ 1250 h 10000"/>
                  <a:gd name="connsiteX140" fmla="*/ 2911 w 10000"/>
                  <a:gd name="connsiteY140" fmla="*/ 1250 h 10000"/>
                  <a:gd name="connsiteX141" fmla="*/ 2884 w 10000"/>
                  <a:gd name="connsiteY141" fmla="*/ 1247 h 10000"/>
                  <a:gd name="connsiteX142" fmla="*/ 2864 w 10000"/>
                  <a:gd name="connsiteY142" fmla="*/ 1237 h 10000"/>
                  <a:gd name="connsiteX143" fmla="*/ 2848 w 10000"/>
                  <a:gd name="connsiteY143" fmla="*/ 1231 h 10000"/>
                  <a:gd name="connsiteX144" fmla="*/ 2834 w 10000"/>
                  <a:gd name="connsiteY144" fmla="*/ 1227 h 10000"/>
                  <a:gd name="connsiteX145" fmla="*/ 2831 w 10000"/>
                  <a:gd name="connsiteY145" fmla="*/ 1227 h 10000"/>
                  <a:gd name="connsiteX146" fmla="*/ 2831 w 10000"/>
                  <a:gd name="connsiteY146" fmla="*/ 1221 h 10000"/>
                  <a:gd name="connsiteX147" fmla="*/ 2825 w 10000"/>
                  <a:gd name="connsiteY147" fmla="*/ 1205 h 10000"/>
                  <a:gd name="connsiteX148" fmla="*/ 2823 w 10000"/>
                  <a:gd name="connsiteY148" fmla="*/ 1192 h 10000"/>
                  <a:gd name="connsiteX149" fmla="*/ 2817 w 10000"/>
                  <a:gd name="connsiteY149" fmla="*/ 1182 h 10000"/>
                  <a:gd name="connsiteX150" fmla="*/ 2814 w 10000"/>
                  <a:gd name="connsiteY150" fmla="*/ 1176 h 10000"/>
                  <a:gd name="connsiteX151" fmla="*/ 2792 w 10000"/>
                  <a:gd name="connsiteY151" fmla="*/ 1172 h 10000"/>
                  <a:gd name="connsiteX152" fmla="*/ 2759 w 10000"/>
                  <a:gd name="connsiteY152" fmla="*/ 1156 h 10000"/>
                  <a:gd name="connsiteX153" fmla="*/ 2734 w 10000"/>
                  <a:gd name="connsiteY153" fmla="*/ 1143 h 10000"/>
                  <a:gd name="connsiteX154" fmla="*/ 2695 w 10000"/>
                  <a:gd name="connsiteY154" fmla="*/ 1124 h 10000"/>
                  <a:gd name="connsiteX155" fmla="*/ 2670 w 10000"/>
                  <a:gd name="connsiteY155" fmla="*/ 1108 h 10000"/>
                  <a:gd name="connsiteX156" fmla="*/ 2645 w 10000"/>
                  <a:gd name="connsiteY156" fmla="*/ 1091 h 10000"/>
                  <a:gd name="connsiteX157" fmla="*/ 2618 w 10000"/>
                  <a:gd name="connsiteY157" fmla="*/ 1088 h 10000"/>
                  <a:gd name="connsiteX158" fmla="*/ 2576 w 10000"/>
                  <a:gd name="connsiteY158" fmla="*/ 1088 h 10000"/>
                  <a:gd name="connsiteX159" fmla="*/ 2551 w 10000"/>
                  <a:gd name="connsiteY159" fmla="*/ 1091 h 10000"/>
                  <a:gd name="connsiteX160" fmla="*/ 2521 w 10000"/>
                  <a:gd name="connsiteY160" fmla="*/ 1098 h 10000"/>
                  <a:gd name="connsiteX161" fmla="*/ 2493 w 10000"/>
                  <a:gd name="connsiteY161" fmla="*/ 1104 h 10000"/>
                  <a:gd name="connsiteX162" fmla="*/ 2468 w 10000"/>
                  <a:gd name="connsiteY162" fmla="*/ 1108 h 10000"/>
                  <a:gd name="connsiteX163" fmla="*/ 2404 w 10000"/>
                  <a:gd name="connsiteY163" fmla="*/ 1124 h 10000"/>
                  <a:gd name="connsiteX164" fmla="*/ 2366 w 10000"/>
                  <a:gd name="connsiteY164" fmla="*/ 1133 h 10000"/>
                  <a:gd name="connsiteX165" fmla="*/ 2346 w 10000"/>
                  <a:gd name="connsiteY165" fmla="*/ 1137 h 10000"/>
                  <a:gd name="connsiteX166" fmla="*/ 2294 w 10000"/>
                  <a:gd name="connsiteY166" fmla="*/ 1146 h 10000"/>
                  <a:gd name="connsiteX167" fmla="*/ 2249 w 10000"/>
                  <a:gd name="connsiteY167" fmla="*/ 1156 h 10000"/>
                  <a:gd name="connsiteX168" fmla="*/ 2230 w 10000"/>
                  <a:gd name="connsiteY168" fmla="*/ 1156 h 10000"/>
                  <a:gd name="connsiteX169" fmla="*/ 2222 w 10000"/>
                  <a:gd name="connsiteY169" fmla="*/ 1163 h 10000"/>
                  <a:gd name="connsiteX170" fmla="*/ 2194 w 10000"/>
                  <a:gd name="connsiteY170" fmla="*/ 1163 h 10000"/>
                  <a:gd name="connsiteX171" fmla="*/ 2172 w 10000"/>
                  <a:gd name="connsiteY171" fmla="*/ 1163 h 10000"/>
                  <a:gd name="connsiteX172" fmla="*/ 2147 w 10000"/>
                  <a:gd name="connsiteY172" fmla="*/ 1166 h 10000"/>
                  <a:gd name="connsiteX173" fmla="*/ 2108 w 10000"/>
                  <a:gd name="connsiteY173" fmla="*/ 1166 h 10000"/>
                  <a:gd name="connsiteX174" fmla="*/ 2083 w 10000"/>
                  <a:gd name="connsiteY174" fmla="*/ 1156 h 10000"/>
                  <a:gd name="connsiteX175" fmla="*/ 2042 w 10000"/>
                  <a:gd name="connsiteY175" fmla="*/ 1143 h 10000"/>
                  <a:gd name="connsiteX176" fmla="*/ 2011 w 10000"/>
                  <a:gd name="connsiteY176" fmla="*/ 1143 h 10000"/>
                  <a:gd name="connsiteX177" fmla="*/ 1994 w 10000"/>
                  <a:gd name="connsiteY177" fmla="*/ 1146 h 10000"/>
                  <a:gd name="connsiteX178" fmla="*/ 1967 w 10000"/>
                  <a:gd name="connsiteY178" fmla="*/ 1156 h 10000"/>
                  <a:gd name="connsiteX179" fmla="*/ 1903 w 10000"/>
                  <a:gd name="connsiteY179" fmla="*/ 1176 h 10000"/>
                  <a:gd name="connsiteX180" fmla="*/ 1873 w 10000"/>
                  <a:gd name="connsiteY180" fmla="*/ 1182 h 10000"/>
                  <a:gd name="connsiteX181" fmla="*/ 1850 w 10000"/>
                  <a:gd name="connsiteY181" fmla="*/ 1185 h 10000"/>
                  <a:gd name="connsiteX182" fmla="*/ 1842 w 10000"/>
                  <a:gd name="connsiteY182" fmla="*/ 1192 h 10000"/>
                  <a:gd name="connsiteX183" fmla="*/ 1823 w 10000"/>
                  <a:gd name="connsiteY183" fmla="*/ 1195 h 10000"/>
                  <a:gd name="connsiteX184" fmla="*/ 1814 w 10000"/>
                  <a:gd name="connsiteY184" fmla="*/ 1201 h 10000"/>
                  <a:gd name="connsiteX185" fmla="*/ 1792 w 10000"/>
                  <a:gd name="connsiteY185" fmla="*/ 1218 h 10000"/>
                  <a:gd name="connsiteX186" fmla="*/ 1767 w 10000"/>
                  <a:gd name="connsiteY186" fmla="*/ 1231 h 10000"/>
                  <a:gd name="connsiteX187" fmla="*/ 1717 w 10000"/>
                  <a:gd name="connsiteY187" fmla="*/ 1266 h 10000"/>
                  <a:gd name="connsiteX188" fmla="*/ 1695 w 10000"/>
                  <a:gd name="connsiteY188" fmla="*/ 1279 h 10000"/>
                  <a:gd name="connsiteX189" fmla="*/ 1654 w 10000"/>
                  <a:gd name="connsiteY189" fmla="*/ 1308 h 10000"/>
                  <a:gd name="connsiteX190" fmla="*/ 1620 w 10000"/>
                  <a:gd name="connsiteY190" fmla="*/ 1334 h 10000"/>
                  <a:gd name="connsiteX191" fmla="*/ 1590 w 10000"/>
                  <a:gd name="connsiteY191" fmla="*/ 1360 h 10000"/>
                  <a:gd name="connsiteX192" fmla="*/ 1565 w 10000"/>
                  <a:gd name="connsiteY192" fmla="*/ 1380 h 10000"/>
                  <a:gd name="connsiteX193" fmla="*/ 1532 w 10000"/>
                  <a:gd name="connsiteY193" fmla="*/ 1402 h 10000"/>
                  <a:gd name="connsiteX194" fmla="*/ 1501 w 10000"/>
                  <a:gd name="connsiteY194" fmla="*/ 1418 h 10000"/>
                  <a:gd name="connsiteX195" fmla="*/ 1460 w 10000"/>
                  <a:gd name="connsiteY195" fmla="*/ 1438 h 10000"/>
                  <a:gd name="connsiteX196" fmla="*/ 1435 w 10000"/>
                  <a:gd name="connsiteY196" fmla="*/ 1454 h 10000"/>
                  <a:gd name="connsiteX197" fmla="*/ 1421 w 10000"/>
                  <a:gd name="connsiteY197" fmla="*/ 1464 h 10000"/>
                  <a:gd name="connsiteX198" fmla="*/ 1380 w 10000"/>
                  <a:gd name="connsiteY198" fmla="*/ 1473 h 10000"/>
                  <a:gd name="connsiteX199" fmla="*/ 1324 w 10000"/>
                  <a:gd name="connsiteY199" fmla="*/ 1477 h 10000"/>
                  <a:gd name="connsiteX200" fmla="*/ 1274 w 10000"/>
                  <a:gd name="connsiteY200" fmla="*/ 1483 h 10000"/>
                  <a:gd name="connsiteX201" fmla="*/ 1244 w 10000"/>
                  <a:gd name="connsiteY201" fmla="*/ 1486 h 10000"/>
                  <a:gd name="connsiteX202" fmla="*/ 1233 w 10000"/>
                  <a:gd name="connsiteY202" fmla="*/ 1486 h 10000"/>
                  <a:gd name="connsiteX203" fmla="*/ 1197 w 10000"/>
                  <a:gd name="connsiteY203" fmla="*/ 1493 h 10000"/>
                  <a:gd name="connsiteX204" fmla="*/ 1180 w 10000"/>
                  <a:gd name="connsiteY204" fmla="*/ 1496 h 10000"/>
                  <a:gd name="connsiteX205" fmla="*/ 1169 w 10000"/>
                  <a:gd name="connsiteY205" fmla="*/ 1496 h 10000"/>
                  <a:gd name="connsiteX206" fmla="*/ 1161 w 10000"/>
                  <a:gd name="connsiteY206" fmla="*/ 1503 h 10000"/>
                  <a:gd name="connsiteX207" fmla="*/ 1155 w 10000"/>
                  <a:gd name="connsiteY207" fmla="*/ 1503 h 10000"/>
                  <a:gd name="connsiteX208" fmla="*/ 501 w 10000"/>
                  <a:gd name="connsiteY208" fmla="*/ 2277 h 10000"/>
                  <a:gd name="connsiteX209" fmla="*/ 396 w 10000"/>
                  <a:gd name="connsiteY209" fmla="*/ 2532 h 10000"/>
                  <a:gd name="connsiteX210" fmla="*/ 324 w 10000"/>
                  <a:gd name="connsiteY210" fmla="*/ 2759 h 10000"/>
                  <a:gd name="connsiteX211" fmla="*/ 274 w 10000"/>
                  <a:gd name="connsiteY211" fmla="*/ 2866 h 10000"/>
                  <a:gd name="connsiteX212" fmla="*/ 202 w 10000"/>
                  <a:gd name="connsiteY212" fmla="*/ 3008 h 10000"/>
                  <a:gd name="connsiteX213" fmla="*/ 211 w 10000"/>
                  <a:gd name="connsiteY213" fmla="*/ 3177 h 10000"/>
                  <a:gd name="connsiteX214" fmla="*/ 235 w 10000"/>
                  <a:gd name="connsiteY214" fmla="*/ 3368 h 10000"/>
                  <a:gd name="connsiteX215" fmla="*/ 266 w 10000"/>
                  <a:gd name="connsiteY215" fmla="*/ 3595 h 10000"/>
                  <a:gd name="connsiteX216" fmla="*/ 299 w 10000"/>
                  <a:gd name="connsiteY216" fmla="*/ 3831 h 10000"/>
                  <a:gd name="connsiteX217" fmla="*/ 305 w 10000"/>
                  <a:gd name="connsiteY217" fmla="*/ 3863 h 10000"/>
                  <a:gd name="connsiteX218" fmla="*/ 341 w 10000"/>
                  <a:gd name="connsiteY218" fmla="*/ 3941 h 10000"/>
                  <a:gd name="connsiteX219" fmla="*/ 186 w 10000"/>
                  <a:gd name="connsiteY219" fmla="*/ 3935 h 10000"/>
                  <a:gd name="connsiteX220" fmla="*/ 30 w 10000"/>
                  <a:gd name="connsiteY220" fmla="*/ 3925 h 10000"/>
                  <a:gd name="connsiteX221" fmla="*/ 0 w 10000"/>
                  <a:gd name="connsiteY221" fmla="*/ 4054 h 10000"/>
                  <a:gd name="connsiteX222" fmla="*/ 14 w 10000"/>
                  <a:gd name="connsiteY222" fmla="*/ 4152 h 10000"/>
                  <a:gd name="connsiteX223" fmla="*/ 22 w 10000"/>
                  <a:gd name="connsiteY223" fmla="*/ 4242 h 10000"/>
                  <a:gd name="connsiteX224" fmla="*/ 30 w 10000"/>
                  <a:gd name="connsiteY224" fmla="*/ 4291 h 10000"/>
                  <a:gd name="connsiteX225" fmla="*/ 102 w 10000"/>
                  <a:gd name="connsiteY225" fmla="*/ 4271 h 10000"/>
                  <a:gd name="connsiteX226" fmla="*/ 155 w 10000"/>
                  <a:gd name="connsiteY226" fmla="*/ 4262 h 10000"/>
                  <a:gd name="connsiteX227" fmla="*/ 410 w 10000"/>
                  <a:gd name="connsiteY227" fmla="*/ 4255 h 10000"/>
                  <a:gd name="connsiteX228" fmla="*/ 418 w 10000"/>
                  <a:gd name="connsiteY228" fmla="*/ 4385 h 10000"/>
                  <a:gd name="connsiteX229" fmla="*/ 429 w 10000"/>
                  <a:gd name="connsiteY229" fmla="*/ 4543 h 10000"/>
                  <a:gd name="connsiteX230" fmla="*/ 443 w 10000"/>
                  <a:gd name="connsiteY230" fmla="*/ 4585 h 10000"/>
                  <a:gd name="connsiteX231" fmla="*/ 465 w 10000"/>
                  <a:gd name="connsiteY231" fmla="*/ 4611 h 10000"/>
                  <a:gd name="connsiteX232" fmla="*/ 468 w 10000"/>
                  <a:gd name="connsiteY232" fmla="*/ 4621 h 10000"/>
                  <a:gd name="connsiteX233" fmla="*/ 474 w 10000"/>
                  <a:gd name="connsiteY233" fmla="*/ 4679 h 10000"/>
                  <a:gd name="connsiteX234" fmla="*/ 554 w 10000"/>
                  <a:gd name="connsiteY234" fmla="*/ 4738 h 10000"/>
                  <a:gd name="connsiteX235" fmla="*/ 637 w 10000"/>
                  <a:gd name="connsiteY235" fmla="*/ 4809 h 10000"/>
                  <a:gd name="connsiteX236" fmla="*/ 704 w 10000"/>
                  <a:gd name="connsiteY236" fmla="*/ 4851 h 10000"/>
                  <a:gd name="connsiteX237" fmla="*/ 740 w 10000"/>
                  <a:gd name="connsiteY237" fmla="*/ 4893 h 10000"/>
                  <a:gd name="connsiteX238" fmla="*/ 756 w 10000"/>
                  <a:gd name="connsiteY238" fmla="*/ 4896 h 10000"/>
                  <a:gd name="connsiteX239" fmla="*/ 767 w 10000"/>
                  <a:gd name="connsiteY239" fmla="*/ 4880 h 10000"/>
                  <a:gd name="connsiteX240" fmla="*/ 806 w 10000"/>
                  <a:gd name="connsiteY240" fmla="*/ 4945 h 10000"/>
                  <a:gd name="connsiteX241" fmla="*/ 886 w 10000"/>
                  <a:gd name="connsiteY241" fmla="*/ 5078 h 10000"/>
                  <a:gd name="connsiteX242" fmla="*/ 911 w 10000"/>
                  <a:gd name="connsiteY242" fmla="*/ 5130 h 10000"/>
                  <a:gd name="connsiteX243" fmla="*/ 920 w 10000"/>
                  <a:gd name="connsiteY243" fmla="*/ 5191 h 10000"/>
                  <a:gd name="connsiteX244" fmla="*/ 920 w 10000"/>
                  <a:gd name="connsiteY244" fmla="*/ 5220 h 10000"/>
                  <a:gd name="connsiteX245" fmla="*/ 911 w 10000"/>
                  <a:gd name="connsiteY245" fmla="*/ 5314 h 10000"/>
                  <a:gd name="connsiteX246" fmla="*/ 898 w 10000"/>
                  <a:gd name="connsiteY246" fmla="*/ 5369 h 10000"/>
                  <a:gd name="connsiteX247" fmla="*/ 895 w 10000"/>
                  <a:gd name="connsiteY247" fmla="*/ 5385 h 10000"/>
                  <a:gd name="connsiteX248" fmla="*/ 895 w 10000"/>
                  <a:gd name="connsiteY248" fmla="*/ 5405 h 10000"/>
                  <a:gd name="connsiteX249" fmla="*/ 898 w 10000"/>
                  <a:gd name="connsiteY249" fmla="*/ 5434 h 10000"/>
                  <a:gd name="connsiteX250" fmla="*/ 911 w 10000"/>
                  <a:gd name="connsiteY250" fmla="*/ 5463 h 10000"/>
                  <a:gd name="connsiteX251" fmla="*/ 920 w 10000"/>
                  <a:gd name="connsiteY251" fmla="*/ 5492 h 10000"/>
                  <a:gd name="connsiteX252" fmla="*/ 934 w 10000"/>
                  <a:gd name="connsiteY252" fmla="*/ 5518 h 10000"/>
                  <a:gd name="connsiteX253" fmla="*/ 1169 w 10000"/>
                  <a:gd name="connsiteY253" fmla="*/ 5738 h 10000"/>
                  <a:gd name="connsiteX254" fmla="*/ 1188 w 10000"/>
                  <a:gd name="connsiteY254" fmla="*/ 5755 h 10000"/>
                  <a:gd name="connsiteX255" fmla="*/ 1216 w 10000"/>
                  <a:gd name="connsiteY255" fmla="*/ 5758 h 10000"/>
                  <a:gd name="connsiteX256" fmla="*/ 1313 w 10000"/>
                  <a:gd name="connsiteY256" fmla="*/ 5774 h 10000"/>
                  <a:gd name="connsiteX257" fmla="*/ 1349 w 10000"/>
                  <a:gd name="connsiteY257" fmla="*/ 5787 h 10000"/>
                  <a:gd name="connsiteX258" fmla="*/ 1393 w 10000"/>
                  <a:gd name="connsiteY258" fmla="*/ 5793 h 10000"/>
                  <a:gd name="connsiteX259" fmla="*/ 1393 w 10000"/>
                  <a:gd name="connsiteY259" fmla="*/ 5797 h 10000"/>
                  <a:gd name="connsiteX260" fmla="*/ 1421 w 10000"/>
                  <a:gd name="connsiteY260" fmla="*/ 5810 h 10000"/>
                  <a:gd name="connsiteX261" fmla="*/ 1446 w 10000"/>
                  <a:gd name="connsiteY261" fmla="*/ 5829 h 10000"/>
                  <a:gd name="connsiteX262" fmla="*/ 1460 w 10000"/>
                  <a:gd name="connsiteY262" fmla="*/ 5842 h 10000"/>
                  <a:gd name="connsiteX263" fmla="*/ 1476 w 10000"/>
                  <a:gd name="connsiteY263" fmla="*/ 5848 h 10000"/>
                  <a:gd name="connsiteX264" fmla="*/ 1501 w 10000"/>
                  <a:gd name="connsiteY264" fmla="*/ 5852 h 10000"/>
                  <a:gd name="connsiteX265" fmla="*/ 1532 w 10000"/>
                  <a:gd name="connsiteY265" fmla="*/ 5887 h 10000"/>
                  <a:gd name="connsiteX266" fmla="*/ 1565 w 10000"/>
                  <a:gd name="connsiteY266" fmla="*/ 5942 h 10000"/>
                  <a:gd name="connsiteX267" fmla="*/ 1587 w 10000"/>
                  <a:gd name="connsiteY267" fmla="*/ 5972 h 10000"/>
                  <a:gd name="connsiteX268" fmla="*/ 1612 w 10000"/>
                  <a:gd name="connsiteY268" fmla="*/ 5955 h 10000"/>
                  <a:gd name="connsiteX269" fmla="*/ 1679 w 10000"/>
                  <a:gd name="connsiteY269" fmla="*/ 6049 h 10000"/>
                  <a:gd name="connsiteX270" fmla="*/ 1720 w 10000"/>
                  <a:gd name="connsiteY270" fmla="*/ 6108 h 10000"/>
                  <a:gd name="connsiteX271" fmla="*/ 1751 w 10000"/>
                  <a:gd name="connsiteY271" fmla="*/ 6133 h 10000"/>
                  <a:gd name="connsiteX272" fmla="*/ 1792 w 10000"/>
                  <a:gd name="connsiteY272" fmla="*/ 6169 h 10000"/>
                  <a:gd name="connsiteX273" fmla="*/ 1801 w 10000"/>
                  <a:gd name="connsiteY273" fmla="*/ 6172 h 10000"/>
                  <a:gd name="connsiteX274" fmla="*/ 1814 w 10000"/>
                  <a:gd name="connsiteY274" fmla="*/ 6286 h 10000"/>
                  <a:gd name="connsiteX275" fmla="*/ 1817 w 10000"/>
                  <a:gd name="connsiteY275" fmla="*/ 6331 h 10000"/>
                  <a:gd name="connsiteX276" fmla="*/ 1809 w 10000"/>
                  <a:gd name="connsiteY276" fmla="*/ 6444 h 10000"/>
                  <a:gd name="connsiteX277" fmla="*/ 1801 w 10000"/>
                  <a:gd name="connsiteY277" fmla="*/ 6499 h 10000"/>
                  <a:gd name="connsiteX278" fmla="*/ 1781 w 10000"/>
                  <a:gd name="connsiteY278" fmla="*/ 6522 h 10000"/>
                  <a:gd name="connsiteX279" fmla="*/ 1773 w 10000"/>
                  <a:gd name="connsiteY279" fmla="*/ 6541 h 10000"/>
                  <a:gd name="connsiteX280" fmla="*/ 1762 w 10000"/>
                  <a:gd name="connsiteY280" fmla="*/ 6571 h 10000"/>
                  <a:gd name="connsiteX281" fmla="*/ 1767 w 10000"/>
                  <a:gd name="connsiteY281" fmla="*/ 6622 h 10000"/>
                  <a:gd name="connsiteX282" fmla="*/ 1767 w 10000"/>
                  <a:gd name="connsiteY282" fmla="*/ 6665 h 10000"/>
                  <a:gd name="connsiteX283" fmla="*/ 1767 w 10000"/>
                  <a:gd name="connsiteY283" fmla="*/ 6694 h 10000"/>
                  <a:gd name="connsiteX284" fmla="*/ 1776 w 10000"/>
                  <a:gd name="connsiteY284" fmla="*/ 6726 h 10000"/>
                  <a:gd name="connsiteX285" fmla="*/ 1776 w 10000"/>
                  <a:gd name="connsiteY285" fmla="*/ 6745 h 10000"/>
                  <a:gd name="connsiteX286" fmla="*/ 1767 w 10000"/>
                  <a:gd name="connsiteY286" fmla="*/ 6765 h 10000"/>
                  <a:gd name="connsiteX287" fmla="*/ 1762 w 10000"/>
                  <a:gd name="connsiteY287" fmla="*/ 6804 h 10000"/>
                  <a:gd name="connsiteX288" fmla="*/ 1753 w 10000"/>
                  <a:gd name="connsiteY288" fmla="*/ 6839 h 10000"/>
                  <a:gd name="connsiteX289" fmla="*/ 1742 w 10000"/>
                  <a:gd name="connsiteY289" fmla="*/ 6849 h 10000"/>
                  <a:gd name="connsiteX290" fmla="*/ 1726 w 10000"/>
                  <a:gd name="connsiteY290" fmla="*/ 6849 h 10000"/>
                  <a:gd name="connsiteX291" fmla="*/ 1712 w 10000"/>
                  <a:gd name="connsiteY291" fmla="*/ 6852 h 10000"/>
                  <a:gd name="connsiteX292" fmla="*/ 1640 w 10000"/>
                  <a:gd name="connsiteY292" fmla="*/ 6953 h 10000"/>
                  <a:gd name="connsiteX293" fmla="*/ 1493 w 10000"/>
                  <a:gd name="connsiteY293" fmla="*/ 7105 h 10000"/>
                  <a:gd name="connsiteX294" fmla="*/ 1490 w 10000"/>
                  <a:gd name="connsiteY294" fmla="*/ 7124 h 10000"/>
                  <a:gd name="connsiteX295" fmla="*/ 1468 w 10000"/>
                  <a:gd name="connsiteY295" fmla="*/ 7137 h 10000"/>
                  <a:gd name="connsiteX296" fmla="*/ 1454 w 10000"/>
                  <a:gd name="connsiteY296" fmla="*/ 7144 h 10000"/>
                  <a:gd name="connsiteX297" fmla="*/ 1452 w 10000"/>
                  <a:gd name="connsiteY297" fmla="*/ 7157 h 10000"/>
                  <a:gd name="connsiteX298" fmla="*/ 1446 w 10000"/>
                  <a:gd name="connsiteY298" fmla="*/ 7199 h 10000"/>
                  <a:gd name="connsiteX299" fmla="*/ 1476 w 10000"/>
                  <a:gd name="connsiteY299" fmla="*/ 7247 h 10000"/>
                  <a:gd name="connsiteX300" fmla="*/ 1501 w 10000"/>
                  <a:gd name="connsiteY300" fmla="*/ 7270 h 10000"/>
                  <a:gd name="connsiteX301" fmla="*/ 1518 w 10000"/>
                  <a:gd name="connsiteY301" fmla="*/ 7286 h 10000"/>
                  <a:gd name="connsiteX302" fmla="*/ 1524 w 10000"/>
                  <a:gd name="connsiteY302" fmla="*/ 7306 h 10000"/>
                  <a:gd name="connsiteX303" fmla="*/ 1540 w 10000"/>
                  <a:gd name="connsiteY303" fmla="*/ 7322 h 10000"/>
                  <a:gd name="connsiteX304" fmla="*/ 1565 w 10000"/>
                  <a:gd name="connsiteY304" fmla="*/ 7325 h 10000"/>
                  <a:gd name="connsiteX305" fmla="*/ 1590 w 10000"/>
                  <a:gd name="connsiteY305" fmla="*/ 7332 h 10000"/>
                  <a:gd name="connsiteX306" fmla="*/ 1615 w 10000"/>
                  <a:gd name="connsiteY306" fmla="*/ 7345 h 10000"/>
                  <a:gd name="connsiteX307" fmla="*/ 1662 w 10000"/>
                  <a:gd name="connsiteY307" fmla="*/ 7370 h 10000"/>
                  <a:gd name="connsiteX308" fmla="*/ 1670 w 10000"/>
                  <a:gd name="connsiteY308" fmla="*/ 7351 h 10000"/>
                  <a:gd name="connsiteX309" fmla="*/ 1726 w 10000"/>
                  <a:gd name="connsiteY309" fmla="*/ 7354 h 10000"/>
                  <a:gd name="connsiteX310" fmla="*/ 1726 w 10000"/>
                  <a:gd name="connsiteY310" fmla="*/ 7400 h 10000"/>
                  <a:gd name="connsiteX311" fmla="*/ 1773 w 10000"/>
                  <a:gd name="connsiteY311" fmla="*/ 7409 h 10000"/>
                  <a:gd name="connsiteX312" fmla="*/ 1806 w 10000"/>
                  <a:gd name="connsiteY312" fmla="*/ 7416 h 10000"/>
                  <a:gd name="connsiteX313" fmla="*/ 1839 w 10000"/>
                  <a:gd name="connsiteY313" fmla="*/ 7403 h 10000"/>
                  <a:gd name="connsiteX314" fmla="*/ 1886 w 10000"/>
                  <a:gd name="connsiteY314" fmla="*/ 7403 h 10000"/>
                  <a:gd name="connsiteX315" fmla="*/ 1898 w 10000"/>
                  <a:gd name="connsiteY315" fmla="*/ 7403 h 10000"/>
                  <a:gd name="connsiteX316" fmla="*/ 1914 w 10000"/>
                  <a:gd name="connsiteY316" fmla="*/ 7494 h 10000"/>
                  <a:gd name="connsiteX317" fmla="*/ 1895 w 10000"/>
                  <a:gd name="connsiteY317" fmla="*/ 7523 h 10000"/>
                  <a:gd name="connsiteX318" fmla="*/ 1825 w 10000"/>
                  <a:gd name="connsiteY318" fmla="*/ 7617 h 10000"/>
                  <a:gd name="connsiteX319" fmla="*/ 1776 w 10000"/>
                  <a:gd name="connsiteY319" fmla="*/ 7691 h 10000"/>
                  <a:gd name="connsiteX320" fmla="*/ 1781 w 10000"/>
                  <a:gd name="connsiteY320" fmla="*/ 7723 h 10000"/>
                  <a:gd name="connsiteX321" fmla="*/ 1767 w 10000"/>
                  <a:gd name="connsiteY321" fmla="*/ 7759 h 10000"/>
                  <a:gd name="connsiteX322" fmla="*/ 1762 w 10000"/>
                  <a:gd name="connsiteY322" fmla="*/ 7817 h 10000"/>
                  <a:gd name="connsiteX323" fmla="*/ 1762 w 10000"/>
                  <a:gd name="connsiteY323" fmla="*/ 7856 h 10000"/>
                  <a:gd name="connsiteX324" fmla="*/ 1776 w 10000"/>
                  <a:gd name="connsiteY324" fmla="*/ 7892 h 10000"/>
                  <a:gd name="connsiteX325" fmla="*/ 1784 w 10000"/>
                  <a:gd name="connsiteY325" fmla="*/ 7902 h 10000"/>
                  <a:gd name="connsiteX326" fmla="*/ 1801 w 10000"/>
                  <a:gd name="connsiteY326" fmla="*/ 7908 h 10000"/>
                  <a:gd name="connsiteX327" fmla="*/ 1809 w 10000"/>
                  <a:gd name="connsiteY327" fmla="*/ 7911 h 10000"/>
                  <a:gd name="connsiteX328" fmla="*/ 1801 w 10000"/>
                  <a:gd name="connsiteY328" fmla="*/ 7940 h 10000"/>
                  <a:gd name="connsiteX329" fmla="*/ 1798 w 10000"/>
                  <a:gd name="connsiteY329" fmla="*/ 7979 h 10000"/>
                  <a:gd name="connsiteX330" fmla="*/ 1806 w 10000"/>
                  <a:gd name="connsiteY330" fmla="*/ 8002 h 10000"/>
                  <a:gd name="connsiteX331" fmla="*/ 1823 w 10000"/>
                  <a:gd name="connsiteY331" fmla="*/ 8021 h 10000"/>
                  <a:gd name="connsiteX332" fmla="*/ 1834 w 10000"/>
                  <a:gd name="connsiteY332" fmla="*/ 8044 h 10000"/>
                  <a:gd name="connsiteX333" fmla="*/ 1839 w 10000"/>
                  <a:gd name="connsiteY333" fmla="*/ 8073 h 10000"/>
                  <a:gd name="connsiteX334" fmla="*/ 1842 w 10000"/>
                  <a:gd name="connsiteY334" fmla="*/ 8106 h 10000"/>
                  <a:gd name="connsiteX335" fmla="*/ 1839 w 10000"/>
                  <a:gd name="connsiteY335" fmla="*/ 8144 h 10000"/>
                  <a:gd name="connsiteX336" fmla="*/ 1856 w 10000"/>
                  <a:gd name="connsiteY336" fmla="*/ 8164 h 10000"/>
                  <a:gd name="connsiteX337" fmla="*/ 1886 w 10000"/>
                  <a:gd name="connsiteY337" fmla="*/ 8193 h 10000"/>
                  <a:gd name="connsiteX338" fmla="*/ 1922 w 10000"/>
                  <a:gd name="connsiteY338" fmla="*/ 8206 h 10000"/>
                  <a:gd name="connsiteX339" fmla="*/ 1967 w 10000"/>
                  <a:gd name="connsiteY339" fmla="*/ 8203 h 10000"/>
                  <a:gd name="connsiteX340" fmla="*/ 1986 w 10000"/>
                  <a:gd name="connsiteY340" fmla="*/ 8212 h 10000"/>
                  <a:gd name="connsiteX341" fmla="*/ 2000 w 10000"/>
                  <a:gd name="connsiteY341" fmla="*/ 8232 h 10000"/>
                  <a:gd name="connsiteX342" fmla="*/ 2033 w 10000"/>
                  <a:gd name="connsiteY342" fmla="*/ 8258 h 10000"/>
                  <a:gd name="connsiteX343" fmla="*/ 2050 w 10000"/>
                  <a:gd name="connsiteY343" fmla="*/ 8271 h 10000"/>
                  <a:gd name="connsiteX344" fmla="*/ 2089 w 10000"/>
                  <a:gd name="connsiteY344" fmla="*/ 8280 h 10000"/>
                  <a:gd name="connsiteX345" fmla="*/ 2122 w 10000"/>
                  <a:gd name="connsiteY345" fmla="*/ 8300 h 10000"/>
                  <a:gd name="connsiteX346" fmla="*/ 2163 w 10000"/>
                  <a:gd name="connsiteY346" fmla="*/ 8332 h 10000"/>
                  <a:gd name="connsiteX347" fmla="*/ 2172 w 10000"/>
                  <a:gd name="connsiteY347" fmla="*/ 8335 h 10000"/>
                  <a:gd name="connsiteX348" fmla="*/ 2177 w 10000"/>
                  <a:gd name="connsiteY348" fmla="*/ 8345 h 10000"/>
                  <a:gd name="connsiteX349" fmla="*/ 2163 w 10000"/>
                  <a:gd name="connsiteY349" fmla="*/ 8371 h 10000"/>
                  <a:gd name="connsiteX350" fmla="*/ 2139 w 10000"/>
                  <a:gd name="connsiteY350" fmla="*/ 8423 h 10000"/>
                  <a:gd name="connsiteX351" fmla="*/ 2130 w 10000"/>
                  <a:gd name="connsiteY351" fmla="*/ 8439 h 10000"/>
                  <a:gd name="connsiteX352" fmla="*/ 2105 w 10000"/>
                  <a:gd name="connsiteY352" fmla="*/ 8446 h 10000"/>
                  <a:gd name="connsiteX353" fmla="*/ 2080 w 10000"/>
                  <a:gd name="connsiteY353" fmla="*/ 8449 h 10000"/>
                  <a:gd name="connsiteX354" fmla="*/ 2075 w 10000"/>
                  <a:gd name="connsiteY354" fmla="*/ 8459 h 10000"/>
                  <a:gd name="connsiteX355" fmla="*/ 2072 w 10000"/>
                  <a:gd name="connsiteY355" fmla="*/ 8475 h 10000"/>
                  <a:gd name="connsiteX356" fmla="*/ 2080 w 10000"/>
                  <a:gd name="connsiteY356" fmla="*/ 8484 h 10000"/>
                  <a:gd name="connsiteX357" fmla="*/ 2100 w 10000"/>
                  <a:gd name="connsiteY357" fmla="*/ 8475 h 10000"/>
                  <a:gd name="connsiteX358" fmla="*/ 2141 w 10000"/>
                  <a:gd name="connsiteY358" fmla="*/ 8478 h 10000"/>
                  <a:gd name="connsiteX359" fmla="*/ 2172 w 10000"/>
                  <a:gd name="connsiteY359" fmla="*/ 8475 h 10000"/>
                  <a:gd name="connsiteX360" fmla="*/ 2188 w 10000"/>
                  <a:gd name="connsiteY360" fmla="*/ 8475 h 10000"/>
                  <a:gd name="connsiteX361" fmla="*/ 2222 w 10000"/>
                  <a:gd name="connsiteY361" fmla="*/ 8497 h 10000"/>
                  <a:gd name="connsiteX362" fmla="*/ 2252 w 10000"/>
                  <a:gd name="connsiteY362" fmla="*/ 8514 h 10000"/>
                  <a:gd name="connsiteX363" fmla="*/ 2274 w 10000"/>
                  <a:gd name="connsiteY363" fmla="*/ 8514 h 10000"/>
                  <a:gd name="connsiteX364" fmla="*/ 2299 w 10000"/>
                  <a:gd name="connsiteY364" fmla="*/ 8504 h 10000"/>
                  <a:gd name="connsiteX365" fmla="*/ 2310 w 10000"/>
                  <a:gd name="connsiteY365" fmla="*/ 8504 h 10000"/>
                  <a:gd name="connsiteX366" fmla="*/ 2319 w 10000"/>
                  <a:gd name="connsiteY366" fmla="*/ 8484 h 10000"/>
                  <a:gd name="connsiteX367" fmla="*/ 2338 w 10000"/>
                  <a:gd name="connsiteY367" fmla="*/ 8494 h 10000"/>
                  <a:gd name="connsiteX368" fmla="*/ 2338 w 10000"/>
                  <a:gd name="connsiteY368" fmla="*/ 8552 h 10000"/>
                  <a:gd name="connsiteX369" fmla="*/ 2366 w 10000"/>
                  <a:gd name="connsiteY369" fmla="*/ 8572 h 10000"/>
                  <a:gd name="connsiteX370" fmla="*/ 2382 w 10000"/>
                  <a:gd name="connsiteY370" fmla="*/ 8582 h 10000"/>
                  <a:gd name="connsiteX371" fmla="*/ 2435 w 10000"/>
                  <a:gd name="connsiteY371" fmla="*/ 8552 h 10000"/>
                  <a:gd name="connsiteX372" fmla="*/ 2443 w 10000"/>
                  <a:gd name="connsiteY372" fmla="*/ 8552 h 10000"/>
                  <a:gd name="connsiteX373" fmla="*/ 2454 w 10000"/>
                  <a:gd name="connsiteY373" fmla="*/ 8552 h 10000"/>
                  <a:gd name="connsiteX374" fmla="*/ 2471 w 10000"/>
                  <a:gd name="connsiteY374" fmla="*/ 8546 h 10000"/>
                  <a:gd name="connsiteX375" fmla="*/ 2488 w 10000"/>
                  <a:gd name="connsiteY375" fmla="*/ 8536 h 10000"/>
                  <a:gd name="connsiteX376" fmla="*/ 2501 w 10000"/>
                  <a:gd name="connsiteY376" fmla="*/ 8533 h 10000"/>
                  <a:gd name="connsiteX377" fmla="*/ 2512 w 10000"/>
                  <a:gd name="connsiteY377" fmla="*/ 8533 h 10000"/>
                  <a:gd name="connsiteX378" fmla="*/ 2521 w 10000"/>
                  <a:gd name="connsiteY378" fmla="*/ 8546 h 10000"/>
                  <a:gd name="connsiteX379" fmla="*/ 2521 w 10000"/>
                  <a:gd name="connsiteY379" fmla="*/ 8572 h 10000"/>
                  <a:gd name="connsiteX380" fmla="*/ 2535 w 10000"/>
                  <a:gd name="connsiteY380" fmla="*/ 8588 h 10000"/>
                  <a:gd name="connsiteX381" fmla="*/ 2551 w 10000"/>
                  <a:gd name="connsiteY381" fmla="*/ 8582 h 10000"/>
                  <a:gd name="connsiteX382" fmla="*/ 2560 w 10000"/>
                  <a:gd name="connsiteY382" fmla="*/ 8582 h 10000"/>
                  <a:gd name="connsiteX383" fmla="*/ 2573 w 10000"/>
                  <a:gd name="connsiteY383" fmla="*/ 8588 h 10000"/>
                  <a:gd name="connsiteX384" fmla="*/ 2584 w 10000"/>
                  <a:gd name="connsiteY384" fmla="*/ 8591 h 10000"/>
                  <a:gd name="connsiteX385" fmla="*/ 2590 w 10000"/>
                  <a:gd name="connsiteY385" fmla="*/ 8598 h 10000"/>
                  <a:gd name="connsiteX386" fmla="*/ 2598 w 10000"/>
                  <a:gd name="connsiteY386" fmla="*/ 8608 h 10000"/>
                  <a:gd name="connsiteX387" fmla="*/ 2607 w 10000"/>
                  <a:gd name="connsiteY387" fmla="*/ 8617 h 10000"/>
                  <a:gd name="connsiteX388" fmla="*/ 2618 w 10000"/>
                  <a:gd name="connsiteY388" fmla="*/ 8617 h 10000"/>
                  <a:gd name="connsiteX389" fmla="*/ 2640 w 10000"/>
                  <a:gd name="connsiteY389" fmla="*/ 8608 h 10000"/>
                  <a:gd name="connsiteX390" fmla="*/ 2670 w 10000"/>
                  <a:gd name="connsiteY390" fmla="*/ 8598 h 10000"/>
                  <a:gd name="connsiteX391" fmla="*/ 2673 w 10000"/>
                  <a:gd name="connsiteY391" fmla="*/ 8598 h 10000"/>
                  <a:gd name="connsiteX392" fmla="*/ 2690 w 10000"/>
                  <a:gd name="connsiteY392" fmla="*/ 8598 h 10000"/>
                  <a:gd name="connsiteX393" fmla="*/ 2698 w 10000"/>
                  <a:gd name="connsiteY393" fmla="*/ 8598 h 10000"/>
                  <a:gd name="connsiteX394" fmla="*/ 2712 w 10000"/>
                  <a:gd name="connsiteY394" fmla="*/ 8598 h 10000"/>
                  <a:gd name="connsiteX395" fmla="*/ 2726 w 10000"/>
                  <a:gd name="connsiteY395" fmla="*/ 8591 h 10000"/>
                  <a:gd name="connsiteX396" fmla="*/ 2737 w 10000"/>
                  <a:gd name="connsiteY396" fmla="*/ 8588 h 10000"/>
                  <a:gd name="connsiteX397" fmla="*/ 2759 w 10000"/>
                  <a:gd name="connsiteY397" fmla="*/ 8582 h 10000"/>
                  <a:gd name="connsiteX398" fmla="*/ 2770 w 10000"/>
                  <a:gd name="connsiteY398" fmla="*/ 8578 h 10000"/>
                  <a:gd name="connsiteX399" fmla="*/ 2784 w 10000"/>
                  <a:gd name="connsiteY399" fmla="*/ 8572 h 10000"/>
                  <a:gd name="connsiteX400" fmla="*/ 2795 w 10000"/>
                  <a:gd name="connsiteY400" fmla="*/ 8572 h 10000"/>
                  <a:gd name="connsiteX401" fmla="*/ 2803 w 10000"/>
                  <a:gd name="connsiteY401" fmla="*/ 8588 h 10000"/>
                  <a:gd name="connsiteX402" fmla="*/ 2803 w 10000"/>
                  <a:gd name="connsiteY402" fmla="*/ 8591 h 10000"/>
                  <a:gd name="connsiteX403" fmla="*/ 2803 w 10000"/>
                  <a:gd name="connsiteY403" fmla="*/ 8601 h 10000"/>
                  <a:gd name="connsiteX404" fmla="*/ 2809 w 10000"/>
                  <a:gd name="connsiteY404" fmla="*/ 8601 h 10000"/>
                  <a:gd name="connsiteX405" fmla="*/ 2823 w 10000"/>
                  <a:gd name="connsiteY405" fmla="*/ 8598 h 10000"/>
                  <a:gd name="connsiteX406" fmla="*/ 2831 w 10000"/>
                  <a:gd name="connsiteY406" fmla="*/ 8598 h 10000"/>
                  <a:gd name="connsiteX407" fmla="*/ 2839 w 10000"/>
                  <a:gd name="connsiteY407" fmla="*/ 8601 h 10000"/>
                  <a:gd name="connsiteX408" fmla="*/ 2848 w 10000"/>
                  <a:gd name="connsiteY408" fmla="*/ 8598 h 10000"/>
                  <a:gd name="connsiteX409" fmla="*/ 2856 w 10000"/>
                  <a:gd name="connsiteY409" fmla="*/ 8601 h 10000"/>
                  <a:gd name="connsiteX410" fmla="*/ 2859 w 10000"/>
                  <a:gd name="connsiteY410" fmla="*/ 8601 h 10000"/>
                  <a:gd name="connsiteX411" fmla="*/ 2864 w 10000"/>
                  <a:gd name="connsiteY411" fmla="*/ 8598 h 10000"/>
                  <a:gd name="connsiteX412" fmla="*/ 2889 w 10000"/>
                  <a:gd name="connsiteY412" fmla="*/ 8611 h 10000"/>
                  <a:gd name="connsiteX413" fmla="*/ 2906 w 10000"/>
                  <a:gd name="connsiteY413" fmla="*/ 8620 h 10000"/>
                  <a:gd name="connsiteX414" fmla="*/ 2914 w 10000"/>
                  <a:gd name="connsiteY414" fmla="*/ 8627 h 10000"/>
                  <a:gd name="connsiteX415" fmla="*/ 2920 w 10000"/>
                  <a:gd name="connsiteY415" fmla="*/ 8640 h 10000"/>
                  <a:gd name="connsiteX416" fmla="*/ 2922 w 10000"/>
                  <a:gd name="connsiteY416" fmla="*/ 8666 h 10000"/>
                  <a:gd name="connsiteX417" fmla="*/ 2922 w 10000"/>
                  <a:gd name="connsiteY417" fmla="*/ 8692 h 10000"/>
                  <a:gd name="connsiteX418" fmla="*/ 2939 w 10000"/>
                  <a:gd name="connsiteY418" fmla="*/ 8695 h 10000"/>
                  <a:gd name="connsiteX419" fmla="*/ 2953 w 10000"/>
                  <a:gd name="connsiteY419" fmla="*/ 8695 h 10000"/>
                  <a:gd name="connsiteX420" fmla="*/ 2961 w 10000"/>
                  <a:gd name="connsiteY420" fmla="*/ 8695 h 10000"/>
                  <a:gd name="connsiteX421" fmla="*/ 2972 w 10000"/>
                  <a:gd name="connsiteY421" fmla="*/ 8692 h 10000"/>
                  <a:gd name="connsiteX422" fmla="*/ 2981 w 10000"/>
                  <a:gd name="connsiteY422" fmla="*/ 8685 h 10000"/>
                  <a:gd name="connsiteX423" fmla="*/ 2989 w 10000"/>
                  <a:gd name="connsiteY423" fmla="*/ 8685 h 10000"/>
                  <a:gd name="connsiteX424" fmla="*/ 3008 w 10000"/>
                  <a:gd name="connsiteY424" fmla="*/ 8685 h 10000"/>
                  <a:gd name="connsiteX425" fmla="*/ 3028 w 10000"/>
                  <a:gd name="connsiteY425" fmla="*/ 8695 h 10000"/>
                  <a:gd name="connsiteX426" fmla="*/ 3042 w 10000"/>
                  <a:gd name="connsiteY426" fmla="*/ 8695 h 10000"/>
                  <a:gd name="connsiteX427" fmla="*/ 3053 w 10000"/>
                  <a:gd name="connsiteY427" fmla="*/ 8676 h 10000"/>
                  <a:gd name="connsiteX428" fmla="*/ 3061 w 10000"/>
                  <a:gd name="connsiteY428" fmla="*/ 8666 h 10000"/>
                  <a:gd name="connsiteX429" fmla="*/ 3066 w 10000"/>
                  <a:gd name="connsiteY429" fmla="*/ 8656 h 10000"/>
                  <a:gd name="connsiteX430" fmla="*/ 3091 w 10000"/>
                  <a:gd name="connsiteY430" fmla="*/ 8659 h 10000"/>
                  <a:gd name="connsiteX431" fmla="*/ 3105 w 10000"/>
                  <a:gd name="connsiteY431" fmla="*/ 8659 h 10000"/>
                  <a:gd name="connsiteX432" fmla="*/ 3108 w 10000"/>
                  <a:gd name="connsiteY432" fmla="*/ 8650 h 10000"/>
                  <a:gd name="connsiteX433" fmla="*/ 3147 w 10000"/>
                  <a:gd name="connsiteY433" fmla="*/ 8588 h 10000"/>
                  <a:gd name="connsiteX434" fmla="*/ 3150 w 10000"/>
                  <a:gd name="connsiteY434" fmla="*/ 8598 h 10000"/>
                  <a:gd name="connsiteX435" fmla="*/ 3163 w 10000"/>
                  <a:gd name="connsiteY435" fmla="*/ 8601 h 10000"/>
                  <a:gd name="connsiteX436" fmla="*/ 3180 w 10000"/>
                  <a:gd name="connsiteY436" fmla="*/ 8608 h 10000"/>
                  <a:gd name="connsiteX437" fmla="*/ 3188 w 10000"/>
                  <a:gd name="connsiteY437" fmla="*/ 8611 h 10000"/>
                  <a:gd name="connsiteX438" fmla="*/ 3227 w 10000"/>
                  <a:gd name="connsiteY438" fmla="*/ 8620 h 10000"/>
                  <a:gd name="connsiteX439" fmla="*/ 3238 w 10000"/>
                  <a:gd name="connsiteY439" fmla="*/ 8617 h 10000"/>
                  <a:gd name="connsiteX440" fmla="*/ 3247 w 10000"/>
                  <a:gd name="connsiteY440" fmla="*/ 8601 h 10000"/>
                  <a:gd name="connsiteX441" fmla="*/ 3269 w 10000"/>
                  <a:gd name="connsiteY441" fmla="*/ 8611 h 10000"/>
                  <a:gd name="connsiteX442" fmla="*/ 3277 w 10000"/>
                  <a:gd name="connsiteY442" fmla="*/ 8617 h 10000"/>
                  <a:gd name="connsiteX443" fmla="*/ 3285 w 10000"/>
                  <a:gd name="connsiteY443" fmla="*/ 8611 h 10000"/>
                  <a:gd name="connsiteX444" fmla="*/ 3307 w 10000"/>
                  <a:gd name="connsiteY444" fmla="*/ 8611 h 10000"/>
                  <a:gd name="connsiteX445" fmla="*/ 3319 w 10000"/>
                  <a:gd name="connsiteY445" fmla="*/ 8617 h 10000"/>
                  <a:gd name="connsiteX446" fmla="*/ 3324 w 10000"/>
                  <a:gd name="connsiteY446" fmla="*/ 8617 h 10000"/>
                  <a:gd name="connsiteX447" fmla="*/ 3327 w 10000"/>
                  <a:gd name="connsiteY447" fmla="*/ 8620 h 10000"/>
                  <a:gd name="connsiteX448" fmla="*/ 3341 w 10000"/>
                  <a:gd name="connsiteY448" fmla="*/ 8620 h 10000"/>
                  <a:gd name="connsiteX449" fmla="*/ 3357 w 10000"/>
                  <a:gd name="connsiteY449" fmla="*/ 8620 h 10000"/>
                  <a:gd name="connsiteX450" fmla="*/ 3374 w 10000"/>
                  <a:gd name="connsiteY450" fmla="*/ 8620 h 10000"/>
                  <a:gd name="connsiteX451" fmla="*/ 3382 w 10000"/>
                  <a:gd name="connsiteY451" fmla="*/ 8620 h 10000"/>
                  <a:gd name="connsiteX452" fmla="*/ 3399 w 10000"/>
                  <a:gd name="connsiteY452" fmla="*/ 8611 h 10000"/>
                  <a:gd name="connsiteX453" fmla="*/ 3413 w 10000"/>
                  <a:gd name="connsiteY453" fmla="*/ 8601 h 10000"/>
                  <a:gd name="connsiteX454" fmla="*/ 3421 w 10000"/>
                  <a:gd name="connsiteY454" fmla="*/ 8588 h 10000"/>
                  <a:gd name="connsiteX455" fmla="*/ 3421 w 10000"/>
                  <a:gd name="connsiteY455" fmla="*/ 8572 h 10000"/>
                  <a:gd name="connsiteX456" fmla="*/ 3421 w 10000"/>
                  <a:gd name="connsiteY456" fmla="*/ 8552 h 10000"/>
                  <a:gd name="connsiteX457" fmla="*/ 3424 w 10000"/>
                  <a:gd name="connsiteY457" fmla="*/ 8533 h 10000"/>
                  <a:gd name="connsiteX458" fmla="*/ 3432 w 10000"/>
                  <a:gd name="connsiteY458" fmla="*/ 8523 h 10000"/>
                  <a:gd name="connsiteX459" fmla="*/ 3446 w 10000"/>
                  <a:gd name="connsiteY459" fmla="*/ 8523 h 10000"/>
                  <a:gd name="connsiteX460" fmla="*/ 3457 w 10000"/>
                  <a:gd name="connsiteY460" fmla="*/ 8523 h 10000"/>
                  <a:gd name="connsiteX461" fmla="*/ 3476 w 10000"/>
                  <a:gd name="connsiteY461" fmla="*/ 8533 h 10000"/>
                  <a:gd name="connsiteX462" fmla="*/ 3485 w 10000"/>
                  <a:gd name="connsiteY462" fmla="*/ 8536 h 10000"/>
                  <a:gd name="connsiteX463" fmla="*/ 3501 w 10000"/>
                  <a:gd name="connsiteY463" fmla="*/ 8527 h 10000"/>
                  <a:gd name="connsiteX464" fmla="*/ 3504 w 10000"/>
                  <a:gd name="connsiteY464" fmla="*/ 8514 h 10000"/>
                  <a:gd name="connsiteX465" fmla="*/ 3510 w 10000"/>
                  <a:gd name="connsiteY465" fmla="*/ 8497 h 10000"/>
                  <a:gd name="connsiteX466" fmla="*/ 3537 w 10000"/>
                  <a:gd name="connsiteY466" fmla="*/ 8484 h 10000"/>
                  <a:gd name="connsiteX467" fmla="*/ 3562 w 10000"/>
                  <a:gd name="connsiteY467" fmla="*/ 8488 h 10000"/>
                  <a:gd name="connsiteX468" fmla="*/ 3568 w 10000"/>
                  <a:gd name="connsiteY468" fmla="*/ 8484 h 10000"/>
                  <a:gd name="connsiteX469" fmla="*/ 3584 w 10000"/>
                  <a:gd name="connsiteY469" fmla="*/ 8494 h 10000"/>
                  <a:gd name="connsiteX470" fmla="*/ 3593 w 10000"/>
                  <a:gd name="connsiteY470" fmla="*/ 8507 h 10000"/>
                  <a:gd name="connsiteX471" fmla="*/ 3618 w 10000"/>
                  <a:gd name="connsiteY471" fmla="*/ 8497 h 10000"/>
                  <a:gd name="connsiteX472" fmla="*/ 3643 w 10000"/>
                  <a:gd name="connsiteY472" fmla="*/ 8475 h 10000"/>
                  <a:gd name="connsiteX473" fmla="*/ 3657 w 10000"/>
                  <a:gd name="connsiteY473" fmla="*/ 8478 h 10000"/>
                  <a:gd name="connsiteX474" fmla="*/ 3670 w 10000"/>
                  <a:gd name="connsiteY474" fmla="*/ 8475 h 10000"/>
                  <a:gd name="connsiteX475" fmla="*/ 3673 w 10000"/>
                  <a:gd name="connsiteY475" fmla="*/ 8468 h 10000"/>
                  <a:gd name="connsiteX476" fmla="*/ 3681 w 10000"/>
                  <a:gd name="connsiteY476" fmla="*/ 8468 h 10000"/>
                  <a:gd name="connsiteX477" fmla="*/ 3698 w 10000"/>
                  <a:gd name="connsiteY477" fmla="*/ 8478 h 10000"/>
                  <a:gd name="connsiteX478" fmla="*/ 3720 w 10000"/>
                  <a:gd name="connsiteY478" fmla="*/ 8497 h 10000"/>
                  <a:gd name="connsiteX479" fmla="*/ 3715 w 10000"/>
                  <a:gd name="connsiteY479" fmla="*/ 8504 h 10000"/>
                  <a:gd name="connsiteX480" fmla="*/ 3729 w 10000"/>
                  <a:gd name="connsiteY480" fmla="*/ 8514 h 10000"/>
                  <a:gd name="connsiteX481" fmla="*/ 3729 w 10000"/>
                  <a:gd name="connsiteY481" fmla="*/ 8517 h 10000"/>
                  <a:gd name="connsiteX482" fmla="*/ 3740 w 10000"/>
                  <a:gd name="connsiteY482" fmla="*/ 8527 h 10000"/>
                  <a:gd name="connsiteX483" fmla="*/ 3759 w 10000"/>
                  <a:gd name="connsiteY483" fmla="*/ 8517 h 10000"/>
                  <a:gd name="connsiteX484" fmla="*/ 3762 w 10000"/>
                  <a:gd name="connsiteY484" fmla="*/ 8504 h 10000"/>
                  <a:gd name="connsiteX485" fmla="*/ 3770 w 10000"/>
                  <a:gd name="connsiteY485" fmla="*/ 8488 h 10000"/>
                  <a:gd name="connsiteX486" fmla="*/ 3778 w 10000"/>
                  <a:gd name="connsiteY486" fmla="*/ 8484 h 10000"/>
                  <a:gd name="connsiteX487" fmla="*/ 3792 w 10000"/>
                  <a:gd name="connsiteY487" fmla="*/ 8475 h 10000"/>
                  <a:gd name="connsiteX488" fmla="*/ 3803 w 10000"/>
                  <a:gd name="connsiteY488" fmla="*/ 8478 h 10000"/>
                  <a:gd name="connsiteX489" fmla="*/ 3809 w 10000"/>
                  <a:gd name="connsiteY489" fmla="*/ 8475 h 10000"/>
                  <a:gd name="connsiteX490" fmla="*/ 3825 w 10000"/>
                  <a:gd name="connsiteY490" fmla="*/ 8465 h 10000"/>
                  <a:gd name="connsiteX491" fmla="*/ 3834 w 10000"/>
                  <a:gd name="connsiteY491" fmla="*/ 8468 h 10000"/>
                  <a:gd name="connsiteX492" fmla="*/ 3842 w 10000"/>
                  <a:gd name="connsiteY492" fmla="*/ 8478 h 10000"/>
                  <a:gd name="connsiteX493" fmla="*/ 3850 w 10000"/>
                  <a:gd name="connsiteY493" fmla="*/ 8478 h 10000"/>
                  <a:gd name="connsiteX494" fmla="*/ 3859 w 10000"/>
                  <a:gd name="connsiteY494" fmla="*/ 8484 h 10000"/>
                  <a:gd name="connsiteX495" fmla="*/ 3873 w 10000"/>
                  <a:gd name="connsiteY495" fmla="*/ 8494 h 10000"/>
                  <a:gd name="connsiteX496" fmla="*/ 3875 w 10000"/>
                  <a:gd name="connsiteY496" fmla="*/ 8507 h 10000"/>
                  <a:gd name="connsiteX497" fmla="*/ 3881 w 10000"/>
                  <a:gd name="connsiteY497" fmla="*/ 8527 h 10000"/>
                  <a:gd name="connsiteX498" fmla="*/ 3875 w 10000"/>
                  <a:gd name="connsiteY498" fmla="*/ 8546 h 10000"/>
                  <a:gd name="connsiteX499" fmla="*/ 3892 w 10000"/>
                  <a:gd name="connsiteY499" fmla="*/ 8546 h 10000"/>
                  <a:gd name="connsiteX500" fmla="*/ 3900 w 10000"/>
                  <a:gd name="connsiteY500" fmla="*/ 8543 h 10000"/>
                  <a:gd name="connsiteX501" fmla="*/ 3906 w 10000"/>
                  <a:gd name="connsiteY501" fmla="*/ 8543 h 10000"/>
                  <a:gd name="connsiteX502" fmla="*/ 3922 w 10000"/>
                  <a:gd name="connsiteY502" fmla="*/ 8552 h 10000"/>
                  <a:gd name="connsiteX503" fmla="*/ 3939 w 10000"/>
                  <a:gd name="connsiteY503" fmla="*/ 8559 h 10000"/>
                  <a:gd name="connsiteX504" fmla="*/ 3953 w 10000"/>
                  <a:gd name="connsiteY504" fmla="*/ 8572 h 10000"/>
                  <a:gd name="connsiteX505" fmla="*/ 3956 w 10000"/>
                  <a:gd name="connsiteY505" fmla="*/ 8588 h 10000"/>
                  <a:gd name="connsiteX506" fmla="*/ 3956 w 10000"/>
                  <a:gd name="connsiteY506" fmla="*/ 8608 h 10000"/>
                  <a:gd name="connsiteX507" fmla="*/ 3972 w 10000"/>
                  <a:gd name="connsiteY507" fmla="*/ 8608 h 10000"/>
                  <a:gd name="connsiteX508" fmla="*/ 3986 w 10000"/>
                  <a:gd name="connsiteY508" fmla="*/ 8608 h 10000"/>
                  <a:gd name="connsiteX509" fmla="*/ 3997 w 10000"/>
                  <a:gd name="connsiteY509" fmla="*/ 8608 h 10000"/>
                  <a:gd name="connsiteX510" fmla="*/ 4006 w 10000"/>
                  <a:gd name="connsiteY510" fmla="*/ 8608 h 10000"/>
                  <a:gd name="connsiteX511" fmla="*/ 4006 w 10000"/>
                  <a:gd name="connsiteY511" fmla="*/ 8611 h 10000"/>
                  <a:gd name="connsiteX512" fmla="*/ 4011 w 10000"/>
                  <a:gd name="connsiteY512" fmla="*/ 8611 h 10000"/>
                  <a:gd name="connsiteX513" fmla="*/ 4022 w 10000"/>
                  <a:gd name="connsiteY513" fmla="*/ 8620 h 10000"/>
                  <a:gd name="connsiteX514" fmla="*/ 4042 w 10000"/>
                  <a:gd name="connsiteY514" fmla="*/ 8620 h 10000"/>
                  <a:gd name="connsiteX515" fmla="*/ 4050 w 10000"/>
                  <a:gd name="connsiteY515" fmla="*/ 8617 h 10000"/>
                  <a:gd name="connsiteX516" fmla="*/ 4069 w 10000"/>
                  <a:gd name="connsiteY516" fmla="*/ 8620 h 10000"/>
                  <a:gd name="connsiteX517" fmla="*/ 4086 w 10000"/>
                  <a:gd name="connsiteY517" fmla="*/ 8630 h 10000"/>
                  <a:gd name="connsiteX518" fmla="*/ 4108 w 10000"/>
                  <a:gd name="connsiteY518" fmla="*/ 8627 h 10000"/>
                  <a:gd name="connsiteX519" fmla="*/ 4125 w 10000"/>
                  <a:gd name="connsiteY519" fmla="*/ 8620 h 10000"/>
                  <a:gd name="connsiteX520" fmla="*/ 4133 w 10000"/>
                  <a:gd name="connsiteY520" fmla="*/ 8611 h 10000"/>
                  <a:gd name="connsiteX521" fmla="*/ 4139 w 10000"/>
                  <a:gd name="connsiteY521" fmla="*/ 8608 h 10000"/>
                  <a:gd name="connsiteX522" fmla="*/ 4147 w 10000"/>
                  <a:gd name="connsiteY522" fmla="*/ 8601 h 10000"/>
                  <a:gd name="connsiteX523" fmla="*/ 4155 w 10000"/>
                  <a:gd name="connsiteY523" fmla="*/ 8591 h 10000"/>
                  <a:gd name="connsiteX524" fmla="*/ 4166 w 10000"/>
                  <a:gd name="connsiteY524" fmla="*/ 8582 h 10000"/>
                  <a:gd name="connsiteX525" fmla="*/ 4183 w 10000"/>
                  <a:gd name="connsiteY525" fmla="*/ 8569 h 10000"/>
                  <a:gd name="connsiteX526" fmla="*/ 4191 w 10000"/>
                  <a:gd name="connsiteY526" fmla="*/ 8562 h 10000"/>
                  <a:gd name="connsiteX527" fmla="*/ 4208 w 10000"/>
                  <a:gd name="connsiteY527" fmla="*/ 8552 h 10000"/>
                  <a:gd name="connsiteX528" fmla="*/ 4230 w 10000"/>
                  <a:gd name="connsiteY528" fmla="*/ 8552 h 10000"/>
                  <a:gd name="connsiteX529" fmla="*/ 4238 w 10000"/>
                  <a:gd name="connsiteY529" fmla="*/ 8559 h 10000"/>
                  <a:gd name="connsiteX530" fmla="*/ 4247 w 10000"/>
                  <a:gd name="connsiteY530" fmla="*/ 8572 h 10000"/>
                  <a:gd name="connsiteX531" fmla="*/ 4252 w 10000"/>
                  <a:gd name="connsiteY531" fmla="*/ 8578 h 10000"/>
                  <a:gd name="connsiteX532" fmla="*/ 4263 w 10000"/>
                  <a:gd name="connsiteY532" fmla="*/ 8582 h 10000"/>
                  <a:gd name="connsiteX533" fmla="*/ 4277 w 10000"/>
                  <a:gd name="connsiteY533" fmla="*/ 8572 h 10000"/>
                  <a:gd name="connsiteX534" fmla="*/ 4294 w 10000"/>
                  <a:gd name="connsiteY534" fmla="*/ 8559 h 10000"/>
                  <a:gd name="connsiteX535" fmla="*/ 4302 w 10000"/>
                  <a:gd name="connsiteY535" fmla="*/ 8546 h 10000"/>
                  <a:gd name="connsiteX536" fmla="*/ 4310 w 10000"/>
                  <a:gd name="connsiteY536" fmla="*/ 8543 h 10000"/>
                  <a:gd name="connsiteX537" fmla="*/ 4313 w 10000"/>
                  <a:gd name="connsiteY537" fmla="*/ 8543 h 10000"/>
                  <a:gd name="connsiteX538" fmla="*/ 4332 w 10000"/>
                  <a:gd name="connsiteY538" fmla="*/ 8546 h 10000"/>
                  <a:gd name="connsiteX539" fmla="*/ 4335 w 10000"/>
                  <a:gd name="connsiteY539" fmla="*/ 8559 h 10000"/>
                  <a:gd name="connsiteX540" fmla="*/ 4349 w 10000"/>
                  <a:gd name="connsiteY540" fmla="*/ 8588 h 10000"/>
                  <a:gd name="connsiteX541" fmla="*/ 4360 w 10000"/>
                  <a:gd name="connsiteY541" fmla="*/ 8591 h 10000"/>
                  <a:gd name="connsiteX542" fmla="*/ 4366 w 10000"/>
                  <a:gd name="connsiteY542" fmla="*/ 8591 h 10000"/>
                  <a:gd name="connsiteX543" fmla="*/ 4382 w 10000"/>
                  <a:gd name="connsiteY543" fmla="*/ 8598 h 10000"/>
                  <a:gd name="connsiteX544" fmla="*/ 4385 w 10000"/>
                  <a:gd name="connsiteY544" fmla="*/ 8598 h 10000"/>
                  <a:gd name="connsiteX545" fmla="*/ 4402 w 10000"/>
                  <a:gd name="connsiteY545" fmla="*/ 8598 h 10000"/>
                  <a:gd name="connsiteX546" fmla="*/ 4421 w 10000"/>
                  <a:gd name="connsiteY546" fmla="*/ 8591 h 10000"/>
                  <a:gd name="connsiteX547" fmla="*/ 4440 w 10000"/>
                  <a:gd name="connsiteY547" fmla="*/ 8591 h 10000"/>
                  <a:gd name="connsiteX548" fmla="*/ 4449 w 10000"/>
                  <a:gd name="connsiteY548" fmla="*/ 8598 h 10000"/>
                  <a:gd name="connsiteX549" fmla="*/ 4454 w 10000"/>
                  <a:gd name="connsiteY549" fmla="*/ 8617 h 10000"/>
                  <a:gd name="connsiteX550" fmla="*/ 4463 w 10000"/>
                  <a:gd name="connsiteY550" fmla="*/ 8608 h 10000"/>
                  <a:gd name="connsiteX551" fmla="*/ 4474 w 10000"/>
                  <a:gd name="connsiteY551" fmla="*/ 8608 h 10000"/>
                  <a:gd name="connsiteX552" fmla="*/ 4490 w 10000"/>
                  <a:gd name="connsiteY552" fmla="*/ 8617 h 10000"/>
                  <a:gd name="connsiteX553" fmla="*/ 4504 w 10000"/>
                  <a:gd name="connsiteY553" fmla="*/ 8617 h 10000"/>
                  <a:gd name="connsiteX554" fmla="*/ 4518 w 10000"/>
                  <a:gd name="connsiteY554" fmla="*/ 8617 h 10000"/>
                  <a:gd name="connsiteX555" fmla="*/ 4535 w 10000"/>
                  <a:gd name="connsiteY555" fmla="*/ 8611 h 10000"/>
                  <a:gd name="connsiteX556" fmla="*/ 4546 w 10000"/>
                  <a:gd name="connsiteY556" fmla="*/ 8611 h 10000"/>
                  <a:gd name="connsiteX557" fmla="*/ 4562 w 10000"/>
                  <a:gd name="connsiteY557" fmla="*/ 8611 h 10000"/>
                  <a:gd name="connsiteX558" fmla="*/ 4571 w 10000"/>
                  <a:gd name="connsiteY558" fmla="*/ 8611 h 10000"/>
                  <a:gd name="connsiteX559" fmla="*/ 4579 w 10000"/>
                  <a:gd name="connsiteY559" fmla="*/ 8608 h 10000"/>
                  <a:gd name="connsiteX560" fmla="*/ 4584 w 10000"/>
                  <a:gd name="connsiteY560" fmla="*/ 8608 h 10000"/>
                  <a:gd name="connsiteX561" fmla="*/ 4601 w 10000"/>
                  <a:gd name="connsiteY561" fmla="*/ 8617 h 10000"/>
                  <a:gd name="connsiteX562" fmla="*/ 4609 w 10000"/>
                  <a:gd name="connsiteY562" fmla="*/ 8627 h 10000"/>
                  <a:gd name="connsiteX563" fmla="*/ 4618 w 10000"/>
                  <a:gd name="connsiteY563" fmla="*/ 8637 h 10000"/>
                  <a:gd name="connsiteX564" fmla="*/ 4618 w 10000"/>
                  <a:gd name="connsiteY564" fmla="*/ 8646 h 10000"/>
                  <a:gd name="connsiteX565" fmla="*/ 4634 w 10000"/>
                  <a:gd name="connsiteY565" fmla="*/ 8656 h 10000"/>
                  <a:gd name="connsiteX566" fmla="*/ 4640 w 10000"/>
                  <a:gd name="connsiteY566" fmla="*/ 8659 h 10000"/>
                  <a:gd name="connsiteX567" fmla="*/ 4651 w 10000"/>
                  <a:gd name="connsiteY567" fmla="*/ 8666 h 10000"/>
                  <a:gd name="connsiteX568" fmla="*/ 4657 w 10000"/>
                  <a:gd name="connsiteY568" fmla="*/ 8659 h 10000"/>
                  <a:gd name="connsiteX569" fmla="*/ 4668 w 10000"/>
                  <a:gd name="connsiteY569" fmla="*/ 8650 h 10000"/>
                  <a:gd name="connsiteX570" fmla="*/ 4676 w 10000"/>
                  <a:gd name="connsiteY570" fmla="*/ 8650 h 10000"/>
                  <a:gd name="connsiteX571" fmla="*/ 4690 w 10000"/>
                  <a:gd name="connsiteY571" fmla="*/ 8650 h 10000"/>
                  <a:gd name="connsiteX572" fmla="*/ 4698 w 10000"/>
                  <a:gd name="connsiteY572" fmla="*/ 8650 h 10000"/>
                  <a:gd name="connsiteX573" fmla="*/ 4704 w 10000"/>
                  <a:gd name="connsiteY573" fmla="*/ 8650 h 10000"/>
                  <a:gd name="connsiteX574" fmla="*/ 4706 w 10000"/>
                  <a:gd name="connsiteY574" fmla="*/ 8659 h 10000"/>
                  <a:gd name="connsiteX575" fmla="*/ 4706 w 10000"/>
                  <a:gd name="connsiteY575" fmla="*/ 8666 h 10000"/>
                  <a:gd name="connsiteX576" fmla="*/ 4723 w 10000"/>
                  <a:gd name="connsiteY576" fmla="*/ 8682 h 10000"/>
                  <a:gd name="connsiteX577" fmla="*/ 4737 w 10000"/>
                  <a:gd name="connsiteY577" fmla="*/ 8682 h 10000"/>
                  <a:gd name="connsiteX578" fmla="*/ 4745 w 10000"/>
                  <a:gd name="connsiteY578" fmla="*/ 8676 h 10000"/>
                  <a:gd name="connsiteX579" fmla="*/ 4756 w 10000"/>
                  <a:gd name="connsiteY579" fmla="*/ 8666 h 10000"/>
                  <a:gd name="connsiteX580" fmla="*/ 4765 w 10000"/>
                  <a:gd name="connsiteY580" fmla="*/ 8666 h 10000"/>
                  <a:gd name="connsiteX581" fmla="*/ 4765 w 10000"/>
                  <a:gd name="connsiteY581" fmla="*/ 8682 h 10000"/>
                  <a:gd name="connsiteX582" fmla="*/ 4770 w 10000"/>
                  <a:gd name="connsiteY582" fmla="*/ 8701 h 10000"/>
                  <a:gd name="connsiteX583" fmla="*/ 4778 w 10000"/>
                  <a:gd name="connsiteY583" fmla="*/ 8705 h 10000"/>
                  <a:gd name="connsiteX584" fmla="*/ 4795 w 10000"/>
                  <a:gd name="connsiteY584" fmla="*/ 8714 h 10000"/>
                  <a:gd name="connsiteX585" fmla="*/ 4812 w 10000"/>
                  <a:gd name="connsiteY585" fmla="*/ 8714 h 10000"/>
                  <a:gd name="connsiteX586" fmla="*/ 4825 w 10000"/>
                  <a:gd name="connsiteY586" fmla="*/ 8705 h 10000"/>
                  <a:gd name="connsiteX587" fmla="*/ 4825 w 10000"/>
                  <a:gd name="connsiteY587" fmla="*/ 8701 h 10000"/>
                  <a:gd name="connsiteX588" fmla="*/ 4828 w 10000"/>
                  <a:gd name="connsiteY588" fmla="*/ 8701 h 10000"/>
                  <a:gd name="connsiteX589" fmla="*/ 4837 w 10000"/>
                  <a:gd name="connsiteY589" fmla="*/ 8692 h 10000"/>
                  <a:gd name="connsiteX590" fmla="*/ 4842 w 10000"/>
                  <a:gd name="connsiteY590" fmla="*/ 8685 h 10000"/>
                  <a:gd name="connsiteX591" fmla="*/ 4859 w 10000"/>
                  <a:gd name="connsiteY591" fmla="*/ 8692 h 10000"/>
                  <a:gd name="connsiteX592" fmla="*/ 4870 w 10000"/>
                  <a:gd name="connsiteY592" fmla="*/ 8701 h 10000"/>
                  <a:gd name="connsiteX593" fmla="*/ 4878 w 10000"/>
                  <a:gd name="connsiteY593" fmla="*/ 8714 h 10000"/>
                  <a:gd name="connsiteX594" fmla="*/ 4892 w 10000"/>
                  <a:gd name="connsiteY594" fmla="*/ 8724 h 10000"/>
                  <a:gd name="connsiteX595" fmla="*/ 4900 w 10000"/>
                  <a:gd name="connsiteY595" fmla="*/ 8724 h 10000"/>
                  <a:gd name="connsiteX596" fmla="*/ 4906 w 10000"/>
                  <a:gd name="connsiteY596" fmla="*/ 8705 h 10000"/>
                  <a:gd name="connsiteX597" fmla="*/ 4925 w 10000"/>
                  <a:gd name="connsiteY597" fmla="*/ 8724 h 10000"/>
                  <a:gd name="connsiteX598" fmla="*/ 4939 w 10000"/>
                  <a:gd name="connsiteY598" fmla="*/ 8701 h 10000"/>
                  <a:gd name="connsiteX599" fmla="*/ 4950 w 10000"/>
                  <a:gd name="connsiteY599" fmla="*/ 8695 h 10000"/>
                  <a:gd name="connsiteX600" fmla="*/ 4956 w 10000"/>
                  <a:gd name="connsiteY600" fmla="*/ 8692 h 10000"/>
                  <a:gd name="connsiteX601" fmla="*/ 4986 w 10000"/>
                  <a:gd name="connsiteY601" fmla="*/ 8705 h 10000"/>
                  <a:gd name="connsiteX602" fmla="*/ 5003 w 10000"/>
                  <a:gd name="connsiteY602" fmla="*/ 8701 h 10000"/>
                  <a:gd name="connsiteX603" fmla="*/ 5011 w 10000"/>
                  <a:gd name="connsiteY603" fmla="*/ 8692 h 10000"/>
                  <a:gd name="connsiteX604" fmla="*/ 5028 w 10000"/>
                  <a:gd name="connsiteY604" fmla="*/ 8682 h 10000"/>
                  <a:gd name="connsiteX605" fmla="*/ 5030 w 10000"/>
                  <a:gd name="connsiteY605" fmla="*/ 8659 h 10000"/>
                  <a:gd name="connsiteX606" fmla="*/ 5039 w 10000"/>
                  <a:gd name="connsiteY606" fmla="*/ 8656 h 10000"/>
                  <a:gd name="connsiteX607" fmla="*/ 5053 w 10000"/>
                  <a:gd name="connsiteY607" fmla="*/ 8669 h 10000"/>
                  <a:gd name="connsiteX608" fmla="*/ 5061 w 10000"/>
                  <a:gd name="connsiteY608" fmla="*/ 8669 h 10000"/>
                  <a:gd name="connsiteX609" fmla="*/ 5061 w 10000"/>
                  <a:gd name="connsiteY609" fmla="*/ 8676 h 10000"/>
                  <a:gd name="connsiteX610" fmla="*/ 5069 w 10000"/>
                  <a:gd name="connsiteY610" fmla="*/ 8669 h 10000"/>
                  <a:gd name="connsiteX611" fmla="*/ 5083 w 10000"/>
                  <a:gd name="connsiteY611" fmla="*/ 8669 h 10000"/>
                  <a:gd name="connsiteX612" fmla="*/ 5100 w 10000"/>
                  <a:gd name="connsiteY612" fmla="*/ 8669 h 10000"/>
                  <a:gd name="connsiteX613" fmla="*/ 5119 w 10000"/>
                  <a:gd name="connsiteY613" fmla="*/ 8682 h 10000"/>
                  <a:gd name="connsiteX614" fmla="*/ 5136 w 10000"/>
                  <a:gd name="connsiteY614" fmla="*/ 8692 h 10000"/>
                  <a:gd name="connsiteX615" fmla="*/ 5161 w 10000"/>
                  <a:gd name="connsiteY615" fmla="*/ 8701 h 10000"/>
                  <a:gd name="connsiteX616" fmla="*/ 5183 w 10000"/>
                  <a:gd name="connsiteY616" fmla="*/ 8701 h 10000"/>
                  <a:gd name="connsiteX617" fmla="*/ 5199 w 10000"/>
                  <a:gd name="connsiteY617" fmla="*/ 8701 h 10000"/>
                  <a:gd name="connsiteX618" fmla="*/ 5213 w 10000"/>
                  <a:gd name="connsiteY618" fmla="*/ 8705 h 10000"/>
                  <a:gd name="connsiteX619" fmla="*/ 5224 w 10000"/>
                  <a:gd name="connsiteY619" fmla="*/ 8701 h 10000"/>
                  <a:gd name="connsiteX620" fmla="*/ 5230 w 10000"/>
                  <a:gd name="connsiteY620" fmla="*/ 8701 h 10000"/>
                  <a:gd name="connsiteX621" fmla="*/ 5241 w 10000"/>
                  <a:gd name="connsiteY621" fmla="*/ 8676 h 10000"/>
                  <a:gd name="connsiteX622" fmla="*/ 5247 w 10000"/>
                  <a:gd name="connsiteY622" fmla="*/ 8666 h 10000"/>
                  <a:gd name="connsiteX623" fmla="*/ 5249 w 10000"/>
                  <a:gd name="connsiteY623" fmla="*/ 8646 h 10000"/>
                  <a:gd name="connsiteX624" fmla="*/ 5249 w 10000"/>
                  <a:gd name="connsiteY624" fmla="*/ 8650 h 10000"/>
                  <a:gd name="connsiteX625" fmla="*/ 5255 w 10000"/>
                  <a:gd name="connsiteY625" fmla="*/ 8646 h 10000"/>
                  <a:gd name="connsiteX626" fmla="*/ 5271 w 10000"/>
                  <a:gd name="connsiteY626" fmla="*/ 8650 h 10000"/>
                  <a:gd name="connsiteX627" fmla="*/ 5288 w 10000"/>
                  <a:gd name="connsiteY627" fmla="*/ 8666 h 10000"/>
                  <a:gd name="connsiteX628" fmla="*/ 5296 w 10000"/>
                  <a:gd name="connsiteY628" fmla="*/ 8666 h 10000"/>
                  <a:gd name="connsiteX629" fmla="*/ 5310 w 10000"/>
                  <a:gd name="connsiteY629" fmla="*/ 8656 h 10000"/>
                  <a:gd name="connsiteX630" fmla="*/ 5321 w 10000"/>
                  <a:gd name="connsiteY630" fmla="*/ 8650 h 10000"/>
                  <a:gd name="connsiteX631" fmla="*/ 5338 w 10000"/>
                  <a:gd name="connsiteY631" fmla="*/ 8650 h 10000"/>
                  <a:gd name="connsiteX632" fmla="*/ 5360 w 10000"/>
                  <a:gd name="connsiteY632" fmla="*/ 8640 h 10000"/>
                  <a:gd name="connsiteX633" fmla="*/ 5366 w 10000"/>
                  <a:gd name="connsiteY633" fmla="*/ 8637 h 10000"/>
                  <a:gd name="connsiteX634" fmla="*/ 5368 w 10000"/>
                  <a:gd name="connsiteY634" fmla="*/ 8637 h 10000"/>
                  <a:gd name="connsiteX635" fmla="*/ 5382 w 10000"/>
                  <a:gd name="connsiteY635" fmla="*/ 8630 h 10000"/>
                  <a:gd name="connsiteX636" fmla="*/ 5391 w 10000"/>
                  <a:gd name="connsiteY636" fmla="*/ 8630 h 10000"/>
                  <a:gd name="connsiteX637" fmla="*/ 5402 w 10000"/>
                  <a:gd name="connsiteY637" fmla="*/ 8637 h 10000"/>
                  <a:gd name="connsiteX638" fmla="*/ 5418 w 10000"/>
                  <a:gd name="connsiteY638" fmla="*/ 8656 h 10000"/>
                  <a:gd name="connsiteX639" fmla="*/ 5432 w 10000"/>
                  <a:gd name="connsiteY639" fmla="*/ 8666 h 10000"/>
                  <a:gd name="connsiteX640" fmla="*/ 5443 w 10000"/>
                  <a:gd name="connsiteY640" fmla="*/ 8682 h 10000"/>
                  <a:gd name="connsiteX641" fmla="*/ 5457 w 10000"/>
                  <a:gd name="connsiteY641" fmla="*/ 8692 h 10000"/>
                  <a:gd name="connsiteX642" fmla="*/ 5471 w 10000"/>
                  <a:gd name="connsiteY642" fmla="*/ 8705 h 10000"/>
                  <a:gd name="connsiteX643" fmla="*/ 5488 w 10000"/>
                  <a:gd name="connsiteY643" fmla="*/ 8711 h 10000"/>
                  <a:gd name="connsiteX644" fmla="*/ 5490 w 10000"/>
                  <a:gd name="connsiteY644" fmla="*/ 8721 h 10000"/>
                  <a:gd name="connsiteX645" fmla="*/ 5512 w 10000"/>
                  <a:gd name="connsiteY645" fmla="*/ 8724 h 10000"/>
                  <a:gd name="connsiteX646" fmla="*/ 5521 w 10000"/>
                  <a:gd name="connsiteY646" fmla="*/ 8714 h 10000"/>
                  <a:gd name="connsiteX647" fmla="*/ 5524 w 10000"/>
                  <a:gd name="connsiteY647" fmla="*/ 8714 h 10000"/>
                  <a:gd name="connsiteX648" fmla="*/ 5532 w 10000"/>
                  <a:gd name="connsiteY648" fmla="*/ 8721 h 10000"/>
                  <a:gd name="connsiteX649" fmla="*/ 5540 w 10000"/>
                  <a:gd name="connsiteY649" fmla="*/ 8724 h 10000"/>
                  <a:gd name="connsiteX650" fmla="*/ 5562 w 10000"/>
                  <a:gd name="connsiteY650" fmla="*/ 8750 h 10000"/>
                  <a:gd name="connsiteX651" fmla="*/ 5562 w 10000"/>
                  <a:gd name="connsiteY651" fmla="*/ 8760 h 10000"/>
                  <a:gd name="connsiteX652" fmla="*/ 5571 w 10000"/>
                  <a:gd name="connsiteY652" fmla="*/ 8782 h 10000"/>
                  <a:gd name="connsiteX653" fmla="*/ 5579 w 10000"/>
                  <a:gd name="connsiteY653" fmla="*/ 8789 h 10000"/>
                  <a:gd name="connsiteX654" fmla="*/ 5593 w 10000"/>
                  <a:gd name="connsiteY654" fmla="*/ 8789 h 10000"/>
                  <a:gd name="connsiteX655" fmla="*/ 5596 w 10000"/>
                  <a:gd name="connsiteY655" fmla="*/ 8789 h 10000"/>
                  <a:gd name="connsiteX656" fmla="*/ 5626 w 10000"/>
                  <a:gd name="connsiteY656" fmla="*/ 8782 h 10000"/>
                  <a:gd name="connsiteX657" fmla="*/ 5629 w 10000"/>
                  <a:gd name="connsiteY657" fmla="*/ 8782 h 10000"/>
                  <a:gd name="connsiteX658" fmla="*/ 5637 w 10000"/>
                  <a:gd name="connsiteY658" fmla="*/ 8779 h 10000"/>
                  <a:gd name="connsiteX659" fmla="*/ 5648 w 10000"/>
                  <a:gd name="connsiteY659" fmla="*/ 8789 h 10000"/>
                  <a:gd name="connsiteX660" fmla="*/ 5665 w 10000"/>
                  <a:gd name="connsiteY660" fmla="*/ 8795 h 10000"/>
                  <a:gd name="connsiteX661" fmla="*/ 5676 w 10000"/>
                  <a:gd name="connsiteY661" fmla="*/ 8789 h 10000"/>
                  <a:gd name="connsiteX662" fmla="*/ 5684 w 10000"/>
                  <a:gd name="connsiteY662" fmla="*/ 8782 h 10000"/>
                  <a:gd name="connsiteX663" fmla="*/ 5693 w 10000"/>
                  <a:gd name="connsiteY663" fmla="*/ 8789 h 10000"/>
                  <a:gd name="connsiteX664" fmla="*/ 5715 w 10000"/>
                  <a:gd name="connsiteY664" fmla="*/ 8808 h 10000"/>
                  <a:gd name="connsiteX665" fmla="*/ 5731 w 10000"/>
                  <a:gd name="connsiteY665" fmla="*/ 8808 h 10000"/>
                  <a:gd name="connsiteX666" fmla="*/ 5740 w 10000"/>
                  <a:gd name="connsiteY666" fmla="*/ 8808 h 10000"/>
                  <a:gd name="connsiteX667" fmla="*/ 5765 w 10000"/>
                  <a:gd name="connsiteY667" fmla="*/ 8818 h 10000"/>
                  <a:gd name="connsiteX668" fmla="*/ 5781 w 10000"/>
                  <a:gd name="connsiteY668" fmla="*/ 8824 h 10000"/>
                  <a:gd name="connsiteX669" fmla="*/ 5798 w 10000"/>
                  <a:gd name="connsiteY669" fmla="*/ 8834 h 10000"/>
                  <a:gd name="connsiteX670" fmla="*/ 5814 w 10000"/>
                  <a:gd name="connsiteY670" fmla="*/ 8837 h 10000"/>
                  <a:gd name="connsiteX671" fmla="*/ 5831 w 10000"/>
                  <a:gd name="connsiteY671" fmla="*/ 8844 h 10000"/>
                  <a:gd name="connsiteX672" fmla="*/ 5842 w 10000"/>
                  <a:gd name="connsiteY672" fmla="*/ 8847 h 10000"/>
                  <a:gd name="connsiteX673" fmla="*/ 5859 w 10000"/>
                  <a:gd name="connsiteY673" fmla="*/ 8857 h 10000"/>
                  <a:gd name="connsiteX674" fmla="*/ 5870 w 10000"/>
                  <a:gd name="connsiteY674" fmla="*/ 8867 h 10000"/>
                  <a:gd name="connsiteX675" fmla="*/ 5878 w 10000"/>
                  <a:gd name="connsiteY675" fmla="*/ 8873 h 10000"/>
                  <a:gd name="connsiteX676" fmla="*/ 5895 w 10000"/>
                  <a:gd name="connsiteY676" fmla="*/ 8873 h 10000"/>
                  <a:gd name="connsiteX677" fmla="*/ 5911 w 10000"/>
                  <a:gd name="connsiteY677" fmla="*/ 8873 h 10000"/>
                  <a:gd name="connsiteX678" fmla="*/ 5931 w 10000"/>
                  <a:gd name="connsiteY678" fmla="*/ 8873 h 10000"/>
                  <a:gd name="connsiteX679" fmla="*/ 5950 w 10000"/>
                  <a:gd name="connsiteY679" fmla="*/ 8867 h 10000"/>
                  <a:gd name="connsiteX680" fmla="*/ 5967 w 10000"/>
                  <a:gd name="connsiteY680" fmla="*/ 8867 h 10000"/>
                  <a:gd name="connsiteX681" fmla="*/ 5975 w 10000"/>
                  <a:gd name="connsiteY681" fmla="*/ 8873 h 10000"/>
                  <a:gd name="connsiteX682" fmla="*/ 6000 w 10000"/>
                  <a:gd name="connsiteY682" fmla="*/ 8883 h 10000"/>
                  <a:gd name="connsiteX683" fmla="*/ 5997 w 10000"/>
                  <a:gd name="connsiteY683" fmla="*/ 8886 h 10000"/>
                  <a:gd name="connsiteX684" fmla="*/ 5997 w 10000"/>
                  <a:gd name="connsiteY684" fmla="*/ 8896 h 10000"/>
                  <a:gd name="connsiteX685" fmla="*/ 6014 w 10000"/>
                  <a:gd name="connsiteY685" fmla="*/ 8892 h 10000"/>
                  <a:gd name="connsiteX686" fmla="*/ 6028 w 10000"/>
                  <a:gd name="connsiteY686" fmla="*/ 8892 h 10000"/>
                  <a:gd name="connsiteX687" fmla="*/ 6053 w 10000"/>
                  <a:gd name="connsiteY687" fmla="*/ 8886 h 10000"/>
                  <a:gd name="connsiteX688" fmla="*/ 6072 w 10000"/>
                  <a:gd name="connsiteY688" fmla="*/ 8876 h 10000"/>
                  <a:gd name="connsiteX689" fmla="*/ 6089 w 10000"/>
                  <a:gd name="connsiteY689" fmla="*/ 8867 h 10000"/>
                  <a:gd name="connsiteX690" fmla="*/ 6111 w 10000"/>
                  <a:gd name="connsiteY690" fmla="*/ 8857 h 10000"/>
                  <a:gd name="connsiteX691" fmla="*/ 6127 w 10000"/>
                  <a:gd name="connsiteY691" fmla="*/ 8847 h 10000"/>
                  <a:gd name="connsiteX692" fmla="*/ 6152 w 10000"/>
                  <a:gd name="connsiteY692" fmla="*/ 8834 h 10000"/>
                  <a:gd name="connsiteX693" fmla="*/ 6183 w 10000"/>
                  <a:gd name="connsiteY693" fmla="*/ 8828 h 10000"/>
                  <a:gd name="connsiteX694" fmla="*/ 6175 w 10000"/>
                  <a:gd name="connsiteY694" fmla="*/ 8844 h 10000"/>
                  <a:gd name="connsiteX695" fmla="*/ 6169 w 10000"/>
                  <a:gd name="connsiteY695" fmla="*/ 8863 h 10000"/>
                  <a:gd name="connsiteX696" fmla="*/ 6158 w 10000"/>
                  <a:gd name="connsiteY696" fmla="*/ 8886 h 10000"/>
                  <a:gd name="connsiteX697" fmla="*/ 6152 w 10000"/>
                  <a:gd name="connsiteY697" fmla="*/ 8896 h 10000"/>
                  <a:gd name="connsiteX698" fmla="*/ 6150 w 10000"/>
                  <a:gd name="connsiteY698" fmla="*/ 8909 h 10000"/>
                  <a:gd name="connsiteX699" fmla="*/ 6152 w 10000"/>
                  <a:gd name="connsiteY699" fmla="*/ 8938 h 10000"/>
                  <a:gd name="connsiteX700" fmla="*/ 6158 w 10000"/>
                  <a:gd name="connsiteY700" fmla="*/ 8957 h 10000"/>
                  <a:gd name="connsiteX701" fmla="*/ 6161 w 10000"/>
                  <a:gd name="connsiteY701" fmla="*/ 8980 h 10000"/>
                  <a:gd name="connsiteX702" fmla="*/ 6166 w 10000"/>
                  <a:gd name="connsiteY702" fmla="*/ 8999 h 10000"/>
                  <a:gd name="connsiteX703" fmla="*/ 6175 w 10000"/>
                  <a:gd name="connsiteY703" fmla="*/ 9032 h 10000"/>
                  <a:gd name="connsiteX704" fmla="*/ 6183 w 10000"/>
                  <a:gd name="connsiteY704" fmla="*/ 9051 h 10000"/>
                  <a:gd name="connsiteX705" fmla="*/ 6191 w 10000"/>
                  <a:gd name="connsiteY705" fmla="*/ 9064 h 10000"/>
                  <a:gd name="connsiteX706" fmla="*/ 6194 w 10000"/>
                  <a:gd name="connsiteY706" fmla="*/ 9084 h 10000"/>
                  <a:gd name="connsiteX707" fmla="*/ 6208 w 10000"/>
                  <a:gd name="connsiteY707" fmla="*/ 9103 h 10000"/>
                  <a:gd name="connsiteX708" fmla="*/ 6208 w 10000"/>
                  <a:gd name="connsiteY708" fmla="*/ 9113 h 10000"/>
                  <a:gd name="connsiteX709" fmla="*/ 6216 w 10000"/>
                  <a:gd name="connsiteY709" fmla="*/ 9129 h 10000"/>
                  <a:gd name="connsiteX710" fmla="*/ 6230 w 10000"/>
                  <a:gd name="connsiteY710" fmla="*/ 9148 h 10000"/>
                  <a:gd name="connsiteX711" fmla="*/ 6241 w 10000"/>
                  <a:gd name="connsiteY711" fmla="*/ 9165 h 10000"/>
                  <a:gd name="connsiteX712" fmla="*/ 6249 w 10000"/>
                  <a:gd name="connsiteY712" fmla="*/ 9168 h 10000"/>
                  <a:gd name="connsiteX713" fmla="*/ 6266 w 10000"/>
                  <a:gd name="connsiteY713" fmla="*/ 9184 h 10000"/>
                  <a:gd name="connsiteX714" fmla="*/ 6280 w 10000"/>
                  <a:gd name="connsiteY714" fmla="*/ 9184 h 10000"/>
                  <a:gd name="connsiteX715" fmla="*/ 6288 w 10000"/>
                  <a:gd name="connsiteY715" fmla="*/ 9177 h 10000"/>
                  <a:gd name="connsiteX716" fmla="*/ 6299 w 10000"/>
                  <a:gd name="connsiteY716" fmla="*/ 9187 h 10000"/>
                  <a:gd name="connsiteX717" fmla="*/ 6305 w 10000"/>
                  <a:gd name="connsiteY717" fmla="*/ 9197 h 10000"/>
                  <a:gd name="connsiteX718" fmla="*/ 6310 w 10000"/>
                  <a:gd name="connsiteY718" fmla="*/ 9197 h 10000"/>
                  <a:gd name="connsiteX719" fmla="*/ 6321 w 10000"/>
                  <a:gd name="connsiteY719" fmla="*/ 9213 h 10000"/>
                  <a:gd name="connsiteX720" fmla="*/ 6335 w 10000"/>
                  <a:gd name="connsiteY720" fmla="*/ 9223 h 10000"/>
                  <a:gd name="connsiteX721" fmla="*/ 6338 w 10000"/>
                  <a:gd name="connsiteY721" fmla="*/ 9223 h 10000"/>
                  <a:gd name="connsiteX722" fmla="*/ 6355 w 10000"/>
                  <a:gd name="connsiteY722" fmla="*/ 9226 h 10000"/>
                  <a:gd name="connsiteX723" fmla="*/ 6363 w 10000"/>
                  <a:gd name="connsiteY723" fmla="*/ 9236 h 10000"/>
                  <a:gd name="connsiteX724" fmla="*/ 6380 w 10000"/>
                  <a:gd name="connsiteY724" fmla="*/ 9258 h 10000"/>
                  <a:gd name="connsiteX725" fmla="*/ 6393 w 10000"/>
                  <a:gd name="connsiteY725" fmla="*/ 9278 h 10000"/>
                  <a:gd name="connsiteX726" fmla="*/ 6396 w 10000"/>
                  <a:gd name="connsiteY726" fmla="*/ 9288 h 10000"/>
                  <a:gd name="connsiteX727" fmla="*/ 6407 w 10000"/>
                  <a:gd name="connsiteY727" fmla="*/ 9297 h 10000"/>
                  <a:gd name="connsiteX728" fmla="*/ 6410 w 10000"/>
                  <a:gd name="connsiteY728" fmla="*/ 9307 h 10000"/>
                  <a:gd name="connsiteX729" fmla="*/ 6416 w 10000"/>
                  <a:gd name="connsiteY729" fmla="*/ 9317 h 10000"/>
                  <a:gd name="connsiteX730" fmla="*/ 6424 w 10000"/>
                  <a:gd name="connsiteY730" fmla="*/ 9326 h 10000"/>
                  <a:gd name="connsiteX731" fmla="*/ 6435 w 10000"/>
                  <a:gd name="connsiteY731" fmla="*/ 9336 h 10000"/>
                  <a:gd name="connsiteX732" fmla="*/ 6443 w 10000"/>
                  <a:gd name="connsiteY732" fmla="*/ 9346 h 10000"/>
                  <a:gd name="connsiteX733" fmla="*/ 6449 w 10000"/>
                  <a:gd name="connsiteY733" fmla="*/ 9362 h 10000"/>
                  <a:gd name="connsiteX734" fmla="*/ 6452 w 10000"/>
                  <a:gd name="connsiteY734" fmla="*/ 9372 h 10000"/>
                  <a:gd name="connsiteX735" fmla="*/ 6449 w 10000"/>
                  <a:gd name="connsiteY735" fmla="*/ 9381 h 10000"/>
                  <a:gd name="connsiteX736" fmla="*/ 6465 w 10000"/>
                  <a:gd name="connsiteY736" fmla="*/ 9394 h 10000"/>
                  <a:gd name="connsiteX737" fmla="*/ 6468 w 10000"/>
                  <a:gd name="connsiteY737" fmla="*/ 9420 h 10000"/>
                  <a:gd name="connsiteX738" fmla="*/ 6493 w 10000"/>
                  <a:gd name="connsiteY738" fmla="*/ 9430 h 10000"/>
                  <a:gd name="connsiteX739" fmla="*/ 6507 w 10000"/>
                  <a:gd name="connsiteY739" fmla="*/ 9440 h 10000"/>
                  <a:gd name="connsiteX740" fmla="*/ 6524 w 10000"/>
                  <a:gd name="connsiteY740" fmla="*/ 9459 h 10000"/>
                  <a:gd name="connsiteX741" fmla="*/ 6532 w 10000"/>
                  <a:gd name="connsiteY741" fmla="*/ 9485 h 10000"/>
                  <a:gd name="connsiteX742" fmla="*/ 6537 w 10000"/>
                  <a:gd name="connsiteY742" fmla="*/ 9498 h 10000"/>
                  <a:gd name="connsiteX743" fmla="*/ 6571 w 10000"/>
                  <a:gd name="connsiteY743" fmla="*/ 9508 h 10000"/>
                  <a:gd name="connsiteX744" fmla="*/ 6596 w 10000"/>
                  <a:gd name="connsiteY744" fmla="*/ 9508 h 10000"/>
                  <a:gd name="connsiteX745" fmla="*/ 6637 w 10000"/>
                  <a:gd name="connsiteY745" fmla="*/ 9517 h 10000"/>
                  <a:gd name="connsiteX746" fmla="*/ 6662 w 10000"/>
                  <a:gd name="connsiteY746" fmla="*/ 9524 h 10000"/>
                  <a:gd name="connsiteX747" fmla="*/ 6679 w 10000"/>
                  <a:gd name="connsiteY747" fmla="*/ 9517 h 10000"/>
                  <a:gd name="connsiteX748" fmla="*/ 6679 w 10000"/>
                  <a:gd name="connsiteY748" fmla="*/ 9505 h 10000"/>
                  <a:gd name="connsiteX749" fmla="*/ 6690 w 10000"/>
                  <a:gd name="connsiteY749" fmla="*/ 9485 h 10000"/>
                  <a:gd name="connsiteX750" fmla="*/ 6693 w 10000"/>
                  <a:gd name="connsiteY750" fmla="*/ 9479 h 10000"/>
                  <a:gd name="connsiteX751" fmla="*/ 6706 w 10000"/>
                  <a:gd name="connsiteY751" fmla="*/ 9469 h 10000"/>
                  <a:gd name="connsiteX752" fmla="*/ 6709 w 10000"/>
                  <a:gd name="connsiteY752" fmla="*/ 9462 h 10000"/>
                  <a:gd name="connsiteX753" fmla="*/ 6717 w 10000"/>
                  <a:gd name="connsiteY753" fmla="*/ 9459 h 10000"/>
                  <a:gd name="connsiteX754" fmla="*/ 6726 w 10000"/>
                  <a:gd name="connsiteY754" fmla="*/ 9459 h 10000"/>
                  <a:gd name="connsiteX755" fmla="*/ 6742 w 10000"/>
                  <a:gd name="connsiteY755" fmla="*/ 9462 h 10000"/>
                  <a:gd name="connsiteX756" fmla="*/ 6759 w 10000"/>
                  <a:gd name="connsiteY756" fmla="*/ 9479 h 10000"/>
                  <a:gd name="connsiteX757" fmla="*/ 6781 w 10000"/>
                  <a:gd name="connsiteY757" fmla="*/ 9485 h 10000"/>
                  <a:gd name="connsiteX758" fmla="*/ 6795 w 10000"/>
                  <a:gd name="connsiteY758" fmla="*/ 9485 h 10000"/>
                  <a:gd name="connsiteX759" fmla="*/ 6803 w 10000"/>
                  <a:gd name="connsiteY759" fmla="*/ 9498 h 10000"/>
                  <a:gd name="connsiteX760" fmla="*/ 6806 w 10000"/>
                  <a:gd name="connsiteY760" fmla="*/ 9508 h 10000"/>
                  <a:gd name="connsiteX761" fmla="*/ 6823 w 10000"/>
                  <a:gd name="connsiteY761" fmla="*/ 9514 h 10000"/>
                  <a:gd name="connsiteX762" fmla="*/ 6831 w 10000"/>
                  <a:gd name="connsiteY762" fmla="*/ 9514 h 10000"/>
                  <a:gd name="connsiteX763" fmla="*/ 6848 w 10000"/>
                  <a:gd name="connsiteY763" fmla="*/ 9514 h 10000"/>
                  <a:gd name="connsiteX764" fmla="*/ 6856 w 10000"/>
                  <a:gd name="connsiteY764" fmla="*/ 9517 h 10000"/>
                  <a:gd name="connsiteX765" fmla="*/ 6878 w 10000"/>
                  <a:gd name="connsiteY765" fmla="*/ 9524 h 10000"/>
                  <a:gd name="connsiteX766" fmla="*/ 6895 w 10000"/>
                  <a:gd name="connsiteY766" fmla="*/ 9524 h 10000"/>
                  <a:gd name="connsiteX767" fmla="*/ 6917 w 10000"/>
                  <a:gd name="connsiteY767" fmla="*/ 9527 h 10000"/>
                  <a:gd name="connsiteX768" fmla="*/ 6934 w 10000"/>
                  <a:gd name="connsiteY768" fmla="*/ 9534 h 10000"/>
                  <a:gd name="connsiteX769" fmla="*/ 6961 w 10000"/>
                  <a:gd name="connsiteY769" fmla="*/ 9543 h 10000"/>
                  <a:gd name="connsiteX770" fmla="*/ 6989 w 10000"/>
                  <a:gd name="connsiteY770" fmla="*/ 9547 h 10000"/>
                  <a:gd name="connsiteX771" fmla="*/ 7014 w 10000"/>
                  <a:gd name="connsiteY771" fmla="*/ 9543 h 10000"/>
                  <a:gd name="connsiteX772" fmla="*/ 7033 w 10000"/>
                  <a:gd name="connsiteY772" fmla="*/ 9543 h 10000"/>
                  <a:gd name="connsiteX773" fmla="*/ 7042 w 10000"/>
                  <a:gd name="connsiteY773" fmla="*/ 9547 h 10000"/>
                  <a:gd name="connsiteX774" fmla="*/ 7069 w 10000"/>
                  <a:gd name="connsiteY774" fmla="*/ 9647 h 10000"/>
                  <a:gd name="connsiteX775" fmla="*/ 7122 w 10000"/>
                  <a:gd name="connsiteY775" fmla="*/ 9734 h 10000"/>
                  <a:gd name="connsiteX776" fmla="*/ 7147 w 10000"/>
                  <a:gd name="connsiteY776" fmla="*/ 9744 h 10000"/>
                  <a:gd name="connsiteX777" fmla="*/ 7169 w 10000"/>
                  <a:gd name="connsiteY777" fmla="*/ 9741 h 10000"/>
                  <a:gd name="connsiteX778" fmla="*/ 7177 w 10000"/>
                  <a:gd name="connsiteY778" fmla="*/ 9744 h 10000"/>
                  <a:gd name="connsiteX779" fmla="*/ 7186 w 10000"/>
                  <a:gd name="connsiteY779" fmla="*/ 9754 h 10000"/>
                  <a:gd name="connsiteX780" fmla="*/ 7191 w 10000"/>
                  <a:gd name="connsiteY780" fmla="*/ 9773 h 10000"/>
                  <a:gd name="connsiteX781" fmla="*/ 7208 w 10000"/>
                  <a:gd name="connsiteY781" fmla="*/ 9783 h 10000"/>
                  <a:gd name="connsiteX782" fmla="*/ 7219 w 10000"/>
                  <a:gd name="connsiteY782" fmla="*/ 9793 h 10000"/>
                  <a:gd name="connsiteX783" fmla="*/ 7235 w 10000"/>
                  <a:gd name="connsiteY783" fmla="*/ 9802 h 10000"/>
                  <a:gd name="connsiteX784" fmla="*/ 7249 w 10000"/>
                  <a:gd name="connsiteY784" fmla="*/ 9819 h 10000"/>
                  <a:gd name="connsiteX785" fmla="*/ 7255 w 10000"/>
                  <a:gd name="connsiteY785" fmla="*/ 9835 h 10000"/>
                  <a:gd name="connsiteX786" fmla="*/ 7255 w 10000"/>
                  <a:gd name="connsiteY786" fmla="*/ 9848 h 10000"/>
                  <a:gd name="connsiteX787" fmla="*/ 7249 w 10000"/>
                  <a:gd name="connsiteY787" fmla="*/ 9848 h 10000"/>
                  <a:gd name="connsiteX788" fmla="*/ 7244 w 10000"/>
                  <a:gd name="connsiteY788" fmla="*/ 9858 h 10000"/>
                  <a:gd name="connsiteX789" fmla="*/ 7235 w 10000"/>
                  <a:gd name="connsiteY789" fmla="*/ 9883 h 10000"/>
                  <a:gd name="connsiteX790" fmla="*/ 7244 w 10000"/>
                  <a:gd name="connsiteY790" fmla="*/ 9903 h 10000"/>
                  <a:gd name="connsiteX791" fmla="*/ 7258 w 10000"/>
                  <a:gd name="connsiteY791" fmla="*/ 9926 h 10000"/>
                  <a:gd name="connsiteX792" fmla="*/ 7263 w 10000"/>
                  <a:gd name="connsiteY792" fmla="*/ 9948 h 10000"/>
                  <a:gd name="connsiteX793" fmla="*/ 7274 w 10000"/>
                  <a:gd name="connsiteY793" fmla="*/ 9968 h 10000"/>
                  <a:gd name="connsiteX794" fmla="*/ 7283 w 10000"/>
                  <a:gd name="connsiteY794" fmla="*/ 9987 h 10000"/>
                  <a:gd name="connsiteX795" fmla="*/ 7291 w 10000"/>
                  <a:gd name="connsiteY795" fmla="*/ 10000 h 10000"/>
                  <a:gd name="connsiteX796" fmla="*/ 7305 w 10000"/>
                  <a:gd name="connsiteY796" fmla="*/ 9997 h 10000"/>
                  <a:gd name="connsiteX797" fmla="*/ 7313 w 10000"/>
                  <a:gd name="connsiteY797" fmla="*/ 9977 h 10000"/>
                  <a:gd name="connsiteX798" fmla="*/ 7324 w 10000"/>
                  <a:gd name="connsiteY798" fmla="*/ 9968 h 10000"/>
                  <a:gd name="connsiteX799" fmla="*/ 7341 w 10000"/>
                  <a:gd name="connsiteY799" fmla="*/ 9971 h 10000"/>
                  <a:gd name="connsiteX800" fmla="*/ 7368 w 10000"/>
                  <a:gd name="connsiteY800" fmla="*/ 9987 h 10000"/>
                  <a:gd name="connsiteX801" fmla="*/ 7380 w 10000"/>
                  <a:gd name="connsiteY801" fmla="*/ 9990 h 10000"/>
                  <a:gd name="connsiteX802" fmla="*/ 7393 w 10000"/>
                  <a:gd name="connsiteY802" fmla="*/ 9981 h 10000"/>
                  <a:gd name="connsiteX803" fmla="*/ 7404 w 10000"/>
                  <a:gd name="connsiteY803" fmla="*/ 9968 h 10000"/>
                  <a:gd name="connsiteX804" fmla="*/ 7418 w 10000"/>
                  <a:gd name="connsiteY804" fmla="*/ 9948 h 10000"/>
                  <a:gd name="connsiteX805" fmla="*/ 7427 w 10000"/>
                  <a:gd name="connsiteY805" fmla="*/ 9922 h 10000"/>
                  <a:gd name="connsiteX806" fmla="*/ 7427 w 10000"/>
                  <a:gd name="connsiteY806" fmla="*/ 9906 h 10000"/>
                  <a:gd name="connsiteX807" fmla="*/ 7404 w 10000"/>
                  <a:gd name="connsiteY807" fmla="*/ 9877 h 10000"/>
                  <a:gd name="connsiteX808" fmla="*/ 7388 w 10000"/>
                  <a:gd name="connsiteY808" fmla="*/ 9854 h 10000"/>
                  <a:gd name="connsiteX809" fmla="*/ 7385 w 10000"/>
                  <a:gd name="connsiteY809" fmla="*/ 9845 h 10000"/>
                  <a:gd name="connsiteX810" fmla="*/ 7385 w 10000"/>
                  <a:gd name="connsiteY810" fmla="*/ 9825 h 10000"/>
                  <a:gd name="connsiteX811" fmla="*/ 7385 w 10000"/>
                  <a:gd name="connsiteY811" fmla="*/ 9819 h 10000"/>
                  <a:gd name="connsiteX812" fmla="*/ 7393 w 10000"/>
                  <a:gd name="connsiteY812" fmla="*/ 9809 h 10000"/>
                  <a:gd name="connsiteX813" fmla="*/ 7404 w 10000"/>
                  <a:gd name="connsiteY813" fmla="*/ 9793 h 10000"/>
                  <a:gd name="connsiteX814" fmla="*/ 7413 w 10000"/>
                  <a:gd name="connsiteY814" fmla="*/ 9783 h 10000"/>
                  <a:gd name="connsiteX815" fmla="*/ 7404 w 10000"/>
                  <a:gd name="connsiteY815" fmla="*/ 9770 h 10000"/>
                  <a:gd name="connsiteX816" fmla="*/ 7388 w 10000"/>
                  <a:gd name="connsiteY816" fmla="*/ 9760 h 10000"/>
                  <a:gd name="connsiteX817" fmla="*/ 7371 w 10000"/>
                  <a:gd name="connsiteY817" fmla="*/ 9744 h 10000"/>
                  <a:gd name="connsiteX818" fmla="*/ 7363 w 10000"/>
                  <a:gd name="connsiteY818" fmla="*/ 9731 h 10000"/>
                  <a:gd name="connsiteX819" fmla="*/ 7355 w 10000"/>
                  <a:gd name="connsiteY819" fmla="*/ 9715 h 10000"/>
                  <a:gd name="connsiteX820" fmla="*/ 7360 w 10000"/>
                  <a:gd name="connsiteY820" fmla="*/ 9686 h 10000"/>
                  <a:gd name="connsiteX821" fmla="*/ 7363 w 10000"/>
                  <a:gd name="connsiteY821" fmla="*/ 9657 h 10000"/>
                  <a:gd name="connsiteX822" fmla="*/ 7360 w 10000"/>
                  <a:gd name="connsiteY822" fmla="*/ 9631 h 10000"/>
                  <a:gd name="connsiteX823" fmla="*/ 7346 w 10000"/>
                  <a:gd name="connsiteY823" fmla="*/ 9611 h 10000"/>
                  <a:gd name="connsiteX824" fmla="*/ 7332 w 10000"/>
                  <a:gd name="connsiteY824" fmla="*/ 9585 h 10000"/>
                  <a:gd name="connsiteX825" fmla="*/ 7324 w 10000"/>
                  <a:gd name="connsiteY825" fmla="*/ 9573 h 10000"/>
                  <a:gd name="connsiteX826" fmla="*/ 7324 w 10000"/>
                  <a:gd name="connsiteY826" fmla="*/ 9553 h 10000"/>
                  <a:gd name="connsiteX827" fmla="*/ 7324 w 10000"/>
                  <a:gd name="connsiteY827" fmla="*/ 9543 h 10000"/>
                  <a:gd name="connsiteX828" fmla="*/ 7324 w 10000"/>
                  <a:gd name="connsiteY828" fmla="*/ 9517 h 10000"/>
                  <a:gd name="connsiteX829" fmla="*/ 7324 w 10000"/>
                  <a:gd name="connsiteY829" fmla="*/ 9498 h 10000"/>
                  <a:gd name="connsiteX830" fmla="*/ 7332 w 10000"/>
                  <a:gd name="connsiteY830" fmla="*/ 9479 h 10000"/>
                  <a:gd name="connsiteX831" fmla="*/ 7341 w 10000"/>
                  <a:gd name="connsiteY831" fmla="*/ 9462 h 10000"/>
                  <a:gd name="connsiteX832" fmla="*/ 7352 w 10000"/>
                  <a:gd name="connsiteY832" fmla="*/ 9459 h 10000"/>
                  <a:gd name="connsiteX833" fmla="*/ 7360 w 10000"/>
                  <a:gd name="connsiteY833" fmla="*/ 9443 h 10000"/>
                  <a:gd name="connsiteX834" fmla="*/ 7363 w 10000"/>
                  <a:gd name="connsiteY834" fmla="*/ 9433 h 10000"/>
                  <a:gd name="connsiteX835" fmla="*/ 7377 w 10000"/>
                  <a:gd name="connsiteY835" fmla="*/ 9433 h 10000"/>
                  <a:gd name="connsiteX836" fmla="*/ 7388 w 10000"/>
                  <a:gd name="connsiteY836" fmla="*/ 9430 h 10000"/>
                  <a:gd name="connsiteX837" fmla="*/ 7396 w 10000"/>
                  <a:gd name="connsiteY837" fmla="*/ 9430 h 10000"/>
                  <a:gd name="connsiteX838" fmla="*/ 7402 w 10000"/>
                  <a:gd name="connsiteY838" fmla="*/ 9424 h 10000"/>
                  <a:gd name="connsiteX839" fmla="*/ 7396 w 10000"/>
                  <a:gd name="connsiteY839" fmla="*/ 9414 h 10000"/>
                  <a:gd name="connsiteX840" fmla="*/ 7388 w 10000"/>
                  <a:gd name="connsiteY840" fmla="*/ 9401 h 10000"/>
                  <a:gd name="connsiteX841" fmla="*/ 7371 w 10000"/>
                  <a:gd name="connsiteY841" fmla="*/ 9391 h 10000"/>
                  <a:gd name="connsiteX842" fmla="*/ 7355 w 10000"/>
                  <a:gd name="connsiteY842" fmla="*/ 9375 h 10000"/>
                  <a:gd name="connsiteX843" fmla="*/ 7332 w 10000"/>
                  <a:gd name="connsiteY843" fmla="*/ 9356 h 10000"/>
                  <a:gd name="connsiteX844" fmla="*/ 7313 w 10000"/>
                  <a:gd name="connsiteY844" fmla="*/ 9330 h 10000"/>
                  <a:gd name="connsiteX845" fmla="*/ 7307 w 10000"/>
                  <a:gd name="connsiteY845" fmla="*/ 9310 h 10000"/>
                  <a:gd name="connsiteX846" fmla="*/ 7305 w 10000"/>
                  <a:gd name="connsiteY846" fmla="*/ 9291 h 10000"/>
                  <a:gd name="connsiteX847" fmla="*/ 7305 w 10000"/>
                  <a:gd name="connsiteY847" fmla="*/ 9278 h 10000"/>
                  <a:gd name="connsiteX848" fmla="*/ 7296 w 10000"/>
                  <a:gd name="connsiteY848" fmla="*/ 9268 h 10000"/>
                  <a:gd name="connsiteX849" fmla="*/ 7296 w 10000"/>
                  <a:gd name="connsiteY849" fmla="*/ 9249 h 10000"/>
                  <a:gd name="connsiteX850" fmla="*/ 7291 w 10000"/>
                  <a:gd name="connsiteY850" fmla="*/ 9226 h 10000"/>
                  <a:gd name="connsiteX851" fmla="*/ 7283 w 10000"/>
                  <a:gd name="connsiteY851" fmla="*/ 9213 h 10000"/>
                  <a:gd name="connsiteX852" fmla="*/ 7274 w 10000"/>
                  <a:gd name="connsiteY852" fmla="*/ 9194 h 10000"/>
                  <a:gd name="connsiteX853" fmla="*/ 7274 w 10000"/>
                  <a:gd name="connsiteY853" fmla="*/ 9174 h 10000"/>
                  <a:gd name="connsiteX854" fmla="*/ 7280 w 10000"/>
                  <a:gd name="connsiteY854" fmla="*/ 9148 h 10000"/>
                  <a:gd name="connsiteX855" fmla="*/ 7283 w 10000"/>
                  <a:gd name="connsiteY855" fmla="*/ 9119 h 10000"/>
                  <a:gd name="connsiteX856" fmla="*/ 7291 w 10000"/>
                  <a:gd name="connsiteY856" fmla="*/ 9100 h 10000"/>
                  <a:gd name="connsiteX857" fmla="*/ 7307 w 10000"/>
                  <a:gd name="connsiteY857" fmla="*/ 9080 h 10000"/>
                  <a:gd name="connsiteX858" fmla="*/ 7324 w 10000"/>
                  <a:gd name="connsiteY858" fmla="*/ 9054 h 10000"/>
                  <a:gd name="connsiteX859" fmla="*/ 7341 w 10000"/>
                  <a:gd name="connsiteY859" fmla="*/ 9054 h 10000"/>
                  <a:gd name="connsiteX860" fmla="*/ 7352 w 10000"/>
                  <a:gd name="connsiteY860" fmla="*/ 9054 h 10000"/>
                  <a:gd name="connsiteX861" fmla="*/ 7346 w 10000"/>
                  <a:gd name="connsiteY861" fmla="*/ 9032 h 10000"/>
                  <a:gd name="connsiteX862" fmla="*/ 7341 w 10000"/>
                  <a:gd name="connsiteY862" fmla="*/ 9022 h 10000"/>
                  <a:gd name="connsiteX863" fmla="*/ 7352 w 10000"/>
                  <a:gd name="connsiteY863" fmla="*/ 8999 h 10000"/>
                  <a:gd name="connsiteX864" fmla="*/ 7360 w 10000"/>
                  <a:gd name="connsiteY864" fmla="*/ 8967 h 10000"/>
                  <a:gd name="connsiteX865" fmla="*/ 7368 w 10000"/>
                  <a:gd name="connsiteY865" fmla="*/ 8922 h 10000"/>
                  <a:gd name="connsiteX866" fmla="*/ 7377 w 10000"/>
                  <a:gd name="connsiteY866" fmla="*/ 8896 h 10000"/>
                  <a:gd name="connsiteX867" fmla="*/ 7380 w 10000"/>
                  <a:gd name="connsiteY867" fmla="*/ 8867 h 10000"/>
                  <a:gd name="connsiteX868" fmla="*/ 7402 w 10000"/>
                  <a:gd name="connsiteY868" fmla="*/ 8824 h 10000"/>
                  <a:gd name="connsiteX869" fmla="*/ 7402 w 10000"/>
                  <a:gd name="connsiteY869" fmla="*/ 8808 h 10000"/>
                  <a:gd name="connsiteX870" fmla="*/ 7393 w 10000"/>
                  <a:gd name="connsiteY870" fmla="*/ 8795 h 10000"/>
                  <a:gd name="connsiteX871" fmla="*/ 7388 w 10000"/>
                  <a:gd name="connsiteY871" fmla="*/ 8799 h 10000"/>
                  <a:gd name="connsiteX872" fmla="*/ 7396 w 10000"/>
                  <a:gd name="connsiteY872" fmla="*/ 8789 h 10000"/>
                  <a:gd name="connsiteX873" fmla="*/ 7404 w 10000"/>
                  <a:gd name="connsiteY873" fmla="*/ 8789 h 10000"/>
                  <a:gd name="connsiteX874" fmla="*/ 7421 w 10000"/>
                  <a:gd name="connsiteY874" fmla="*/ 8769 h 10000"/>
                  <a:gd name="connsiteX875" fmla="*/ 7443 w 10000"/>
                  <a:gd name="connsiteY875" fmla="*/ 8763 h 10000"/>
                  <a:gd name="connsiteX876" fmla="*/ 7452 w 10000"/>
                  <a:gd name="connsiteY876" fmla="*/ 8769 h 10000"/>
                  <a:gd name="connsiteX877" fmla="*/ 7468 w 10000"/>
                  <a:gd name="connsiteY877" fmla="*/ 8769 h 10000"/>
                  <a:gd name="connsiteX878" fmla="*/ 7499 w 10000"/>
                  <a:gd name="connsiteY878" fmla="*/ 8763 h 10000"/>
                  <a:gd name="connsiteX879" fmla="*/ 7526 w 10000"/>
                  <a:gd name="connsiteY879" fmla="*/ 8763 h 10000"/>
                  <a:gd name="connsiteX880" fmla="*/ 7532 w 10000"/>
                  <a:gd name="connsiteY880" fmla="*/ 8763 h 10000"/>
                  <a:gd name="connsiteX881" fmla="*/ 7554 w 10000"/>
                  <a:gd name="connsiteY881" fmla="*/ 8744 h 10000"/>
                  <a:gd name="connsiteX882" fmla="*/ 7571 w 10000"/>
                  <a:gd name="connsiteY882" fmla="*/ 8731 h 10000"/>
                  <a:gd name="connsiteX883" fmla="*/ 7587 w 10000"/>
                  <a:gd name="connsiteY883" fmla="*/ 8711 h 10000"/>
                  <a:gd name="connsiteX884" fmla="*/ 7607 w 10000"/>
                  <a:gd name="connsiteY884" fmla="*/ 8711 h 10000"/>
                  <a:gd name="connsiteX885" fmla="*/ 7634 w 10000"/>
                  <a:gd name="connsiteY885" fmla="*/ 8705 h 10000"/>
                  <a:gd name="connsiteX886" fmla="*/ 7643 w 10000"/>
                  <a:gd name="connsiteY886" fmla="*/ 8682 h 10000"/>
                  <a:gd name="connsiteX887" fmla="*/ 7654 w 10000"/>
                  <a:gd name="connsiteY887" fmla="*/ 8666 h 10000"/>
                  <a:gd name="connsiteX888" fmla="*/ 7668 w 10000"/>
                  <a:gd name="connsiteY888" fmla="*/ 8666 h 10000"/>
                  <a:gd name="connsiteX889" fmla="*/ 7676 w 10000"/>
                  <a:gd name="connsiteY889" fmla="*/ 8682 h 10000"/>
                  <a:gd name="connsiteX890" fmla="*/ 7704 w 10000"/>
                  <a:gd name="connsiteY890" fmla="*/ 8669 h 10000"/>
                  <a:gd name="connsiteX891" fmla="*/ 7712 w 10000"/>
                  <a:gd name="connsiteY891" fmla="*/ 8669 h 10000"/>
                  <a:gd name="connsiteX892" fmla="*/ 7720 w 10000"/>
                  <a:gd name="connsiteY892" fmla="*/ 8669 h 10000"/>
                  <a:gd name="connsiteX893" fmla="*/ 7726 w 10000"/>
                  <a:gd name="connsiteY893" fmla="*/ 8656 h 10000"/>
                  <a:gd name="connsiteX894" fmla="*/ 7734 w 10000"/>
                  <a:gd name="connsiteY894" fmla="*/ 8650 h 10000"/>
                  <a:gd name="connsiteX895" fmla="*/ 7742 w 10000"/>
                  <a:gd name="connsiteY895" fmla="*/ 8650 h 10000"/>
                  <a:gd name="connsiteX896" fmla="*/ 7759 w 10000"/>
                  <a:gd name="connsiteY896" fmla="*/ 8650 h 10000"/>
                  <a:gd name="connsiteX897" fmla="*/ 7756 w 10000"/>
                  <a:gd name="connsiteY897" fmla="*/ 8630 h 10000"/>
                  <a:gd name="connsiteX898" fmla="*/ 7751 w 10000"/>
                  <a:gd name="connsiteY898" fmla="*/ 8627 h 10000"/>
                  <a:gd name="connsiteX899" fmla="*/ 7742 w 10000"/>
                  <a:gd name="connsiteY899" fmla="*/ 8620 h 10000"/>
                  <a:gd name="connsiteX900" fmla="*/ 7734 w 10000"/>
                  <a:gd name="connsiteY900" fmla="*/ 8591 h 10000"/>
                  <a:gd name="connsiteX901" fmla="*/ 7709 w 10000"/>
                  <a:gd name="connsiteY901" fmla="*/ 8582 h 10000"/>
                  <a:gd name="connsiteX902" fmla="*/ 7695 w 10000"/>
                  <a:gd name="connsiteY902" fmla="*/ 8578 h 10000"/>
                  <a:gd name="connsiteX903" fmla="*/ 7668 w 10000"/>
                  <a:gd name="connsiteY903" fmla="*/ 8562 h 10000"/>
                  <a:gd name="connsiteX904" fmla="*/ 7645 w 10000"/>
                  <a:gd name="connsiteY904" fmla="*/ 8552 h 10000"/>
                  <a:gd name="connsiteX905" fmla="*/ 7615 w 10000"/>
                  <a:gd name="connsiteY905" fmla="*/ 8543 h 10000"/>
                  <a:gd name="connsiteX906" fmla="*/ 7596 w 10000"/>
                  <a:gd name="connsiteY906" fmla="*/ 8527 h 10000"/>
                  <a:gd name="connsiteX907" fmla="*/ 7565 w 10000"/>
                  <a:gd name="connsiteY907" fmla="*/ 8494 h 10000"/>
                  <a:gd name="connsiteX908" fmla="*/ 7562 w 10000"/>
                  <a:gd name="connsiteY908" fmla="*/ 8475 h 10000"/>
                  <a:gd name="connsiteX909" fmla="*/ 7540 w 10000"/>
                  <a:gd name="connsiteY909" fmla="*/ 8455 h 10000"/>
                  <a:gd name="connsiteX910" fmla="*/ 7535 w 10000"/>
                  <a:gd name="connsiteY910" fmla="*/ 8446 h 10000"/>
                  <a:gd name="connsiteX911" fmla="*/ 7535 w 10000"/>
                  <a:gd name="connsiteY911" fmla="*/ 8420 h 10000"/>
                  <a:gd name="connsiteX912" fmla="*/ 7535 w 10000"/>
                  <a:gd name="connsiteY912" fmla="*/ 8391 h 10000"/>
                  <a:gd name="connsiteX913" fmla="*/ 7548 w 10000"/>
                  <a:gd name="connsiteY913" fmla="*/ 8345 h 10000"/>
                  <a:gd name="connsiteX914" fmla="*/ 7562 w 10000"/>
                  <a:gd name="connsiteY914" fmla="*/ 8319 h 10000"/>
                  <a:gd name="connsiteX915" fmla="*/ 7582 w 10000"/>
                  <a:gd name="connsiteY915" fmla="*/ 8310 h 10000"/>
                  <a:gd name="connsiteX916" fmla="*/ 7607 w 10000"/>
                  <a:gd name="connsiteY916" fmla="*/ 8300 h 10000"/>
                  <a:gd name="connsiteX917" fmla="*/ 7629 w 10000"/>
                  <a:gd name="connsiteY917" fmla="*/ 8300 h 10000"/>
                  <a:gd name="connsiteX918" fmla="*/ 7651 w 10000"/>
                  <a:gd name="connsiteY918" fmla="*/ 8297 h 10000"/>
                  <a:gd name="connsiteX919" fmla="*/ 7668 w 10000"/>
                  <a:gd name="connsiteY919" fmla="*/ 8280 h 10000"/>
                  <a:gd name="connsiteX920" fmla="*/ 7687 w 10000"/>
                  <a:gd name="connsiteY920" fmla="*/ 8267 h 10000"/>
                  <a:gd name="connsiteX921" fmla="*/ 7693 w 10000"/>
                  <a:gd name="connsiteY921" fmla="*/ 8261 h 10000"/>
                  <a:gd name="connsiteX922" fmla="*/ 7701 w 10000"/>
                  <a:gd name="connsiteY922" fmla="*/ 8248 h 10000"/>
                  <a:gd name="connsiteX923" fmla="*/ 7712 w 10000"/>
                  <a:gd name="connsiteY923" fmla="*/ 8238 h 10000"/>
                  <a:gd name="connsiteX924" fmla="*/ 7731 w 10000"/>
                  <a:gd name="connsiteY924" fmla="*/ 8222 h 10000"/>
                  <a:gd name="connsiteX925" fmla="*/ 7740 w 10000"/>
                  <a:gd name="connsiteY925" fmla="*/ 8206 h 10000"/>
                  <a:gd name="connsiteX926" fmla="*/ 7756 w 10000"/>
                  <a:gd name="connsiteY926" fmla="*/ 8183 h 10000"/>
                  <a:gd name="connsiteX927" fmla="*/ 7773 w 10000"/>
                  <a:gd name="connsiteY927" fmla="*/ 8177 h 10000"/>
                  <a:gd name="connsiteX928" fmla="*/ 7784 w 10000"/>
                  <a:gd name="connsiteY928" fmla="*/ 8183 h 10000"/>
                  <a:gd name="connsiteX929" fmla="*/ 7801 w 10000"/>
                  <a:gd name="connsiteY929" fmla="*/ 8174 h 10000"/>
                  <a:gd name="connsiteX930" fmla="*/ 7801 w 10000"/>
                  <a:gd name="connsiteY930" fmla="*/ 8157 h 10000"/>
                  <a:gd name="connsiteX931" fmla="*/ 7817 w 10000"/>
                  <a:gd name="connsiteY931" fmla="*/ 8164 h 10000"/>
                  <a:gd name="connsiteX932" fmla="*/ 7837 w 10000"/>
                  <a:gd name="connsiteY932" fmla="*/ 8164 h 10000"/>
                  <a:gd name="connsiteX933" fmla="*/ 7856 w 10000"/>
                  <a:gd name="connsiteY933" fmla="*/ 8164 h 10000"/>
                  <a:gd name="connsiteX934" fmla="*/ 7870 w 10000"/>
                  <a:gd name="connsiteY934" fmla="*/ 8167 h 10000"/>
                  <a:gd name="connsiteX935" fmla="*/ 7881 w 10000"/>
                  <a:gd name="connsiteY935" fmla="*/ 8174 h 10000"/>
                  <a:gd name="connsiteX936" fmla="*/ 7898 w 10000"/>
                  <a:gd name="connsiteY936" fmla="*/ 8187 h 10000"/>
                  <a:gd name="connsiteX937" fmla="*/ 7917 w 10000"/>
                  <a:gd name="connsiteY937" fmla="*/ 8187 h 10000"/>
                  <a:gd name="connsiteX938" fmla="*/ 7928 w 10000"/>
                  <a:gd name="connsiteY938" fmla="*/ 8157 h 10000"/>
                  <a:gd name="connsiteX939" fmla="*/ 7942 w 10000"/>
                  <a:gd name="connsiteY939" fmla="*/ 8157 h 10000"/>
                  <a:gd name="connsiteX940" fmla="*/ 7958 w 10000"/>
                  <a:gd name="connsiteY940" fmla="*/ 8164 h 10000"/>
                  <a:gd name="connsiteX941" fmla="*/ 7983 w 10000"/>
                  <a:gd name="connsiteY941" fmla="*/ 8144 h 10000"/>
                  <a:gd name="connsiteX942" fmla="*/ 8000 w 10000"/>
                  <a:gd name="connsiteY942" fmla="*/ 8109 h 10000"/>
                  <a:gd name="connsiteX943" fmla="*/ 7994 w 10000"/>
                  <a:gd name="connsiteY943" fmla="*/ 8093 h 10000"/>
                  <a:gd name="connsiteX944" fmla="*/ 7983 w 10000"/>
                  <a:gd name="connsiteY944" fmla="*/ 8070 h 10000"/>
                  <a:gd name="connsiteX945" fmla="*/ 7986 w 10000"/>
                  <a:gd name="connsiteY945" fmla="*/ 8063 h 10000"/>
                  <a:gd name="connsiteX946" fmla="*/ 7978 w 10000"/>
                  <a:gd name="connsiteY946" fmla="*/ 8044 h 10000"/>
                  <a:gd name="connsiteX947" fmla="*/ 7986 w 10000"/>
                  <a:gd name="connsiteY947" fmla="*/ 8002 h 10000"/>
                  <a:gd name="connsiteX948" fmla="*/ 7983 w 10000"/>
                  <a:gd name="connsiteY948" fmla="*/ 7947 h 10000"/>
                  <a:gd name="connsiteX949" fmla="*/ 7961 w 10000"/>
                  <a:gd name="connsiteY949" fmla="*/ 7931 h 10000"/>
                  <a:gd name="connsiteX950" fmla="*/ 7958 w 10000"/>
                  <a:gd name="connsiteY950" fmla="*/ 7898 h 10000"/>
                  <a:gd name="connsiteX951" fmla="*/ 7953 w 10000"/>
                  <a:gd name="connsiteY951" fmla="*/ 7856 h 10000"/>
                  <a:gd name="connsiteX952" fmla="*/ 7967 w 10000"/>
                  <a:gd name="connsiteY952" fmla="*/ 7837 h 10000"/>
                  <a:gd name="connsiteX953" fmla="*/ 7950 w 10000"/>
                  <a:gd name="connsiteY953" fmla="*/ 7824 h 10000"/>
                  <a:gd name="connsiteX954" fmla="*/ 7906 w 10000"/>
                  <a:gd name="connsiteY954" fmla="*/ 7814 h 10000"/>
                  <a:gd name="connsiteX955" fmla="*/ 7878 w 10000"/>
                  <a:gd name="connsiteY955" fmla="*/ 7814 h 10000"/>
                  <a:gd name="connsiteX956" fmla="*/ 7870 w 10000"/>
                  <a:gd name="connsiteY956" fmla="*/ 7795 h 10000"/>
                  <a:gd name="connsiteX957" fmla="*/ 7878 w 10000"/>
                  <a:gd name="connsiteY957" fmla="*/ 7778 h 10000"/>
                  <a:gd name="connsiteX958" fmla="*/ 7881 w 10000"/>
                  <a:gd name="connsiteY958" fmla="*/ 7775 h 10000"/>
                  <a:gd name="connsiteX959" fmla="*/ 7878 w 10000"/>
                  <a:gd name="connsiteY959" fmla="*/ 7743 h 10000"/>
                  <a:gd name="connsiteX960" fmla="*/ 7895 w 10000"/>
                  <a:gd name="connsiteY960" fmla="*/ 7733 h 10000"/>
                  <a:gd name="connsiteX961" fmla="*/ 7911 w 10000"/>
                  <a:gd name="connsiteY961" fmla="*/ 7710 h 10000"/>
                  <a:gd name="connsiteX962" fmla="*/ 7911 w 10000"/>
                  <a:gd name="connsiteY962" fmla="*/ 7665 h 10000"/>
                  <a:gd name="connsiteX963" fmla="*/ 7917 w 10000"/>
                  <a:gd name="connsiteY963" fmla="*/ 7600 h 10000"/>
                  <a:gd name="connsiteX964" fmla="*/ 7928 w 10000"/>
                  <a:gd name="connsiteY964" fmla="*/ 7581 h 10000"/>
                  <a:gd name="connsiteX965" fmla="*/ 7917 w 10000"/>
                  <a:gd name="connsiteY965" fmla="*/ 7474 h 10000"/>
                  <a:gd name="connsiteX966" fmla="*/ 7873 w 10000"/>
                  <a:gd name="connsiteY966" fmla="*/ 7335 h 10000"/>
                  <a:gd name="connsiteX967" fmla="*/ 7756 w 10000"/>
                  <a:gd name="connsiteY967" fmla="*/ 7050 h 10000"/>
                  <a:gd name="connsiteX968" fmla="*/ 7679 w 10000"/>
                  <a:gd name="connsiteY968" fmla="*/ 6839 h 10000"/>
                  <a:gd name="connsiteX969" fmla="*/ 7668 w 10000"/>
                  <a:gd name="connsiteY969" fmla="*/ 6823 h 10000"/>
                  <a:gd name="connsiteX970" fmla="*/ 7659 w 10000"/>
                  <a:gd name="connsiteY970" fmla="*/ 6768 h 10000"/>
                  <a:gd name="connsiteX971" fmla="*/ 7659 w 10000"/>
                  <a:gd name="connsiteY971" fmla="*/ 6739 h 10000"/>
                  <a:gd name="connsiteX972" fmla="*/ 7651 w 10000"/>
                  <a:gd name="connsiteY972" fmla="*/ 6713 h 10000"/>
                  <a:gd name="connsiteX973" fmla="*/ 7654 w 10000"/>
                  <a:gd name="connsiteY973" fmla="*/ 6684 h 10000"/>
                  <a:gd name="connsiteX974" fmla="*/ 7643 w 10000"/>
                  <a:gd name="connsiteY974" fmla="*/ 6626 h 10000"/>
                  <a:gd name="connsiteX975" fmla="*/ 7629 w 10000"/>
                  <a:gd name="connsiteY975" fmla="*/ 6600 h 10000"/>
                  <a:gd name="connsiteX976" fmla="*/ 7629 w 10000"/>
                  <a:gd name="connsiteY976" fmla="*/ 6580 h 10000"/>
                  <a:gd name="connsiteX977" fmla="*/ 7623 w 10000"/>
                  <a:gd name="connsiteY977" fmla="*/ 6541 h 10000"/>
                  <a:gd name="connsiteX978" fmla="*/ 7615 w 10000"/>
                  <a:gd name="connsiteY978" fmla="*/ 6522 h 10000"/>
                  <a:gd name="connsiteX979" fmla="*/ 7598 w 10000"/>
                  <a:gd name="connsiteY979" fmla="*/ 6509 h 10000"/>
                  <a:gd name="connsiteX980" fmla="*/ 7587 w 10000"/>
                  <a:gd name="connsiteY980" fmla="*/ 6493 h 10000"/>
                  <a:gd name="connsiteX981" fmla="*/ 7579 w 10000"/>
                  <a:gd name="connsiteY981" fmla="*/ 6464 h 10000"/>
                  <a:gd name="connsiteX982" fmla="*/ 7587 w 10000"/>
                  <a:gd name="connsiteY982" fmla="*/ 6438 h 10000"/>
                  <a:gd name="connsiteX983" fmla="*/ 7596 w 10000"/>
                  <a:gd name="connsiteY983" fmla="*/ 6425 h 10000"/>
                  <a:gd name="connsiteX984" fmla="*/ 7590 w 10000"/>
                  <a:gd name="connsiteY984" fmla="*/ 6396 h 10000"/>
                  <a:gd name="connsiteX985" fmla="*/ 7590 w 10000"/>
                  <a:gd name="connsiteY985" fmla="*/ 6373 h 10000"/>
                  <a:gd name="connsiteX986" fmla="*/ 7587 w 10000"/>
                  <a:gd name="connsiteY986" fmla="*/ 6354 h 10000"/>
                  <a:gd name="connsiteX987" fmla="*/ 7582 w 10000"/>
                  <a:gd name="connsiteY987" fmla="*/ 6344 h 10000"/>
                  <a:gd name="connsiteX988" fmla="*/ 7582 w 10000"/>
                  <a:gd name="connsiteY988" fmla="*/ 6324 h 10000"/>
                  <a:gd name="connsiteX989" fmla="*/ 7571 w 10000"/>
                  <a:gd name="connsiteY989" fmla="*/ 6302 h 10000"/>
                  <a:gd name="connsiteX990" fmla="*/ 7548 w 10000"/>
                  <a:gd name="connsiteY990" fmla="*/ 6256 h 10000"/>
                  <a:gd name="connsiteX991" fmla="*/ 7546 w 10000"/>
                  <a:gd name="connsiteY991" fmla="*/ 6218 h 10000"/>
                  <a:gd name="connsiteX992" fmla="*/ 7540 w 10000"/>
                  <a:gd name="connsiteY992" fmla="*/ 6159 h 10000"/>
                  <a:gd name="connsiteX993" fmla="*/ 7535 w 10000"/>
                  <a:gd name="connsiteY993" fmla="*/ 6114 h 10000"/>
                  <a:gd name="connsiteX994" fmla="*/ 7535 w 10000"/>
                  <a:gd name="connsiteY994" fmla="*/ 6088 h 10000"/>
                  <a:gd name="connsiteX995" fmla="*/ 7540 w 10000"/>
                  <a:gd name="connsiteY995" fmla="*/ 6049 h 10000"/>
                  <a:gd name="connsiteX996" fmla="*/ 7546 w 10000"/>
                  <a:gd name="connsiteY996" fmla="*/ 6004 h 10000"/>
                  <a:gd name="connsiteX997" fmla="*/ 7548 w 10000"/>
                  <a:gd name="connsiteY997" fmla="*/ 5965 h 10000"/>
                  <a:gd name="connsiteX998" fmla="*/ 7548 w 10000"/>
                  <a:gd name="connsiteY998" fmla="*/ 5946 h 10000"/>
                  <a:gd name="connsiteX999" fmla="*/ 7548 w 10000"/>
                  <a:gd name="connsiteY999" fmla="*/ 5933 h 10000"/>
                  <a:gd name="connsiteX1000" fmla="*/ 7548 w 10000"/>
                  <a:gd name="connsiteY1000" fmla="*/ 5910 h 10000"/>
                  <a:gd name="connsiteX1001" fmla="*/ 7548 w 10000"/>
                  <a:gd name="connsiteY1001" fmla="*/ 5897 h 10000"/>
                  <a:gd name="connsiteX1002" fmla="*/ 7546 w 10000"/>
                  <a:gd name="connsiteY1002" fmla="*/ 5871 h 10000"/>
                  <a:gd name="connsiteX1003" fmla="*/ 7535 w 10000"/>
                  <a:gd name="connsiteY1003" fmla="*/ 5839 h 10000"/>
                  <a:gd name="connsiteX1004" fmla="*/ 7524 w 10000"/>
                  <a:gd name="connsiteY1004" fmla="*/ 5797 h 10000"/>
                  <a:gd name="connsiteX1005" fmla="*/ 7518 w 10000"/>
                  <a:gd name="connsiteY1005" fmla="*/ 5767 h 10000"/>
                  <a:gd name="connsiteX1006" fmla="*/ 7515 w 10000"/>
                  <a:gd name="connsiteY1006" fmla="*/ 5745 h 10000"/>
                  <a:gd name="connsiteX1007" fmla="*/ 7501 w 10000"/>
                  <a:gd name="connsiteY1007" fmla="*/ 5683 h 10000"/>
                  <a:gd name="connsiteX1008" fmla="*/ 7490 w 10000"/>
                  <a:gd name="connsiteY1008" fmla="*/ 5631 h 10000"/>
                  <a:gd name="connsiteX1009" fmla="*/ 7482 w 10000"/>
                  <a:gd name="connsiteY1009" fmla="*/ 5593 h 10000"/>
                  <a:gd name="connsiteX1010" fmla="*/ 7476 w 10000"/>
                  <a:gd name="connsiteY1010" fmla="*/ 5570 h 10000"/>
                  <a:gd name="connsiteX1011" fmla="*/ 7476 w 10000"/>
                  <a:gd name="connsiteY1011" fmla="*/ 5528 h 10000"/>
                  <a:gd name="connsiteX1012" fmla="*/ 7482 w 10000"/>
                  <a:gd name="connsiteY1012" fmla="*/ 5502 h 10000"/>
                  <a:gd name="connsiteX1013" fmla="*/ 7490 w 10000"/>
                  <a:gd name="connsiteY1013" fmla="*/ 5489 h 10000"/>
                  <a:gd name="connsiteX1014" fmla="*/ 7499 w 10000"/>
                  <a:gd name="connsiteY1014" fmla="*/ 5479 h 10000"/>
                  <a:gd name="connsiteX1015" fmla="*/ 7493 w 10000"/>
                  <a:gd name="connsiteY1015" fmla="*/ 5427 h 10000"/>
                  <a:gd name="connsiteX1016" fmla="*/ 7501 w 10000"/>
                  <a:gd name="connsiteY1016" fmla="*/ 5415 h 10000"/>
                  <a:gd name="connsiteX1017" fmla="*/ 7510 w 10000"/>
                  <a:gd name="connsiteY1017" fmla="*/ 5398 h 10000"/>
                  <a:gd name="connsiteX1018" fmla="*/ 7515 w 10000"/>
                  <a:gd name="connsiteY1018" fmla="*/ 5379 h 10000"/>
                  <a:gd name="connsiteX1019" fmla="*/ 7526 w 10000"/>
                  <a:gd name="connsiteY1019" fmla="*/ 5366 h 10000"/>
                  <a:gd name="connsiteX1020" fmla="*/ 7518 w 10000"/>
                  <a:gd name="connsiteY1020" fmla="*/ 5350 h 10000"/>
                  <a:gd name="connsiteX1021" fmla="*/ 7518 w 10000"/>
                  <a:gd name="connsiteY1021" fmla="*/ 5330 h 10000"/>
                  <a:gd name="connsiteX1022" fmla="*/ 7526 w 10000"/>
                  <a:gd name="connsiteY1022" fmla="*/ 5311 h 10000"/>
                  <a:gd name="connsiteX1023" fmla="*/ 7540 w 10000"/>
                  <a:gd name="connsiteY1023" fmla="*/ 5291 h 10000"/>
                  <a:gd name="connsiteX1024" fmla="*/ 7540 w 10000"/>
                  <a:gd name="connsiteY1024" fmla="*/ 5266 h 10000"/>
                  <a:gd name="connsiteX1025" fmla="*/ 7540 w 10000"/>
                  <a:gd name="connsiteY1025" fmla="*/ 5256 h 10000"/>
                  <a:gd name="connsiteX1026" fmla="*/ 7524 w 10000"/>
                  <a:gd name="connsiteY1026" fmla="*/ 5233 h 10000"/>
                  <a:gd name="connsiteX1027" fmla="*/ 7515 w 10000"/>
                  <a:gd name="connsiteY1027" fmla="*/ 5217 h 10000"/>
                  <a:gd name="connsiteX1028" fmla="*/ 7490 w 10000"/>
                  <a:gd name="connsiteY1028" fmla="*/ 5178 h 10000"/>
                  <a:gd name="connsiteX1029" fmla="*/ 7474 w 10000"/>
                  <a:gd name="connsiteY1029" fmla="*/ 5162 h 10000"/>
                  <a:gd name="connsiteX1030" fmla="*/ 7457 w 10000"/>
                  <a:gd name="connsiteY1030" fmla="*/ 5120 h 10000"/>
                  <a:gd name="connsiteX1031" fmla="*/ 7421 w 10000"/>
                  <a:gd name="connsiteY1031" fmla="*/ 5087 h 10000"/>
                  <a:gd name="connsiteX1032" fmla="*/ 7380 w 10000"/>
                  <a:gd name="connsiteY1032" fmla="*/ 5068 h 10000"/>
                  <a:gd name="connsiteX1033" fmla="*/ 7355 w 10000"/>
                  <a:gd name="connsiteY1033" fmla="*/ 5058 h 10000"/>
                  <a:gd name="connsiteX1034" fmla="*/ 7332 w 10000"/>
                  <a:gd name="connsiteY1034" fmla="*/ 5049 h 10000"/>
                  <a:gd name="connsiteX1035" fmla="*/ 7305 w 10000"/>
                  <a:gd name="connsiteY1035" fmla="*/ 5016 h 10000"/>
                  <a:gd name="connsiteX1036" fmla="*/ 7305 w 10000"/>
                  <a:gd name="connsiteY1036" fmla="*/ 5000 h 10000"/>
                  <a:gd name="connsiteX1037" fmla="*/ 7296 w 10000"/>
                  <a:gd name="connsiteY1037" fmla="*/ 4971 h 10000"/>
                  <a:gd name="connsiteX1038" fmla="*/ 7288 w 10000"/>
                  <a:gd name="connsiteY1038" fmla="*/ 4945 h 10000"/>
                  <a:gd name="connsiteX1039" fmla="*/ 7280 w 10000"/>
                  <a:gd name="connsiteY1039" fmla="*/ 4916 h 10000"/>
                  <a:gd name="connsiteX1040" fmla="*/ 7291 w 10000"/>
                  <a:gd name="connsiteY1040" fmla="*/ 4887 h 10000"/>
                  <a:gd name="connsiteX1041" fmla="*/ 7291 w 10000"/>
                  <a:gd name="connsiteY1041" fmla="*/ 4858 h 10000"/>
                  <a:gd name="connsiteX1042" fmla="*/ 7271 w 10000"/>
                  <a:gd name="connsiteY1042" fmla="*/ 4819 h 10000"/>
                  <a:gd name="connsiteX1043" fmla="*/ 7255 w 10000"/>
                  <a:gd name="connsiteY1043" fmla="*/ 4828 h 10000"/>
                  <a:gd name="connsiteX1044" fmla="*/ 7235 w 10000"/>
                  <a:gd name="connsiteY1044" fmla="*/ 4841 h 10000"/>
                  <a:gd name="connsiteX1045" fmla="*/ 7216 w 10000"/>
                  <a:gd name="connsiteY1045" fmla="*/ 4867 h 10000"/>
                  <a:gd name="connsiteX1046" fmla="*/ 7191 w 10000"/>
                  <a:gd name="connsiteY1046" fmla="*/ 4870 h 10000"/>
                  <a:gd name="connsiteX1047" fmla="*/ 7155 w 10000"/>
                  <a:gd name="connsiteY1047" fmla="*/ 4887 h 10000"/>
                  <a:gd name="connsiteX1048" fmla="*/ 7122 w 10000"/>
                  <a:gd name="connsiteY1048" fmla="*/ 4893 h 10000"/>
                  <a:gd name="connsiteX1049" fmla="*/ 7105 w 10000"/>
                  <a:gd name="connsiteY1049" fmla="*/ 4896 h 10000"/>
                  <a:gd name="connsiteX1050" fmla="*/ 7094 w 10000"/>
                  <a:gd name="connsiteY1050" fmla="*/ 4916 h 10000"/>
                  <a:gd name="connsiteX1051" fmla="*/ 7080 w 10000"/>
                  <a:gd name="connsiteY1051" fmla="*/ 4903 h 10000"/>
                  <a:gd name="connsiteX1052" fmla="*/ 7072 w 10000"/>
                  <a:gd name="connsiteY1052" fmla="*/ 4851 h 10000"/>
                  <a:gd name="connsiteX1053" fmla="*/ 7042 w 10000"/>
                  <a:gd name="connsiteY1053" fmla="*/ 4819 h 10000"/>
                  <a:gd name="connsiteX1054" fmla="*/ 7030 w 10000"/>
                  <a:gd name="connsiteY1054" fmla="*/ 4780 h 10000"/>
                  <a:gd name="connsiteX1055" fmla="*/ 7039 w 10000"/>
                  <a:gd name="connsiteY1055" fmla="*/ 4757 h 10000"/>
                  <a:gd name="connsiteX1056" fmla="*/ 7047 w 10000"/>
                  <a:gd name="connsiteY1056" fmla="*/ 4744 h 10000"/>
                  <a:gd name="connsiteX1057" fmla="*/ 7022 w 10000"/>
                  <a:gd name="connsiteY1057" fmla="*/ 4725 h 10000"/>
                  <a:gd name="connsiteX1058" fmla="*/ 7000 w 10000"/>
                  <a:gd name="connsiteY1058" fmla="*/ 4715 h 10000"/>
                  <a:gd name="connsiteX1059" fmla="*/ 6975 w 10000"/>
                  <a:gd name="connsiteY1059" fmla="*/ 4709 h 10000"/>
                  <a:gd name="connsiteX1060" fmla="*/ 6945 w 10000"/>
                  <a:gd name="connsiteY1060" fmla="*/ 4696 h 10000"/>
                  <a:gd name="connsiteX1061" fmla="*/ 6953 w 10000"/>
                  <a:gd name="connsiteY1061" fmla="*/ 4679 h 10000"/>
                  <a:gd name="connsiteX1062" fmla="*/ 6961 w 10000"/>
                  <a:gd name="connsiteY1062" fmla="*/ 4660 h 10000"/>
                  <a:gd name="connsiteX1063" fmla="*/ 6983 w 10000"/>
                  <a:gd name="connsiteY1063" fmla="*/ 4644 h 10000"/>
                  <a:gd name="connsiteX1064" fmla="*/ 7014 w 10000"/>
                  <a:gd name="connsiteY1064" fmla="*/ 4634 h 10000"/>
                  <a:gd name="connsiteX1065" fmla="*/ 7025 w 10000"/>
                  <a:gd name="connsiteY1065" fmla="*/ 4615 h 10000"/>
                  <a:gd name="connsiteX1066" fmla="*/ 7047 w 10000"/>
                  <a:gd name="connsiteY1066" fmla="*/ 4582 h 10000"/>
                  <a:gd name="connsiteX1067" fmla="*/ 7069 w 10000"/>
                  <a:gd name="connsiteY1067" fmla="*/ 4563 h 10000"/>
                  <a:gd name="connsiteX1068" fmla="*/ 7078 w 10000"/>
                  <a:gd name="connsiteY1068" fmla="*/ 4553 h 10000"/>
                  <a:gd name="connsiteX1069" fmla="*/ 7097 w 10000"/>
                  <a:gd name="connsiteY1069" fmla="*/ 4527 h 10000"/>
                  <a:gd name="connsiteX1070" fmla="*/ 7122 w 10000"/>
                  <a:gd name="connsiteY1070" fmla="*/ 4517 h 10000"/>
                  <a:gd name="connsiteX1071" fmla="*/ 7139 w 10000"/>
                  <a:gd name="connsiteY1071" fmla="*/ 4488 h 10000"/>
                  <a:gd name="connsiteX1072" fmla="*/ 7147 w 10000"/>
                  <a:gd name="connsiteY1072" fmla="*/ 4459 h 10000"/>
                  <a:gd name="connsiteX1073" fmla="*/ 7161 w 10000"/>
                  <a:gd name="connsiteY1073" fmla="*/ 4440 h 10000"/>
                  <a:gd name="connsiteX1074" fmla="*/ 7177 w 10000"/>
                  <a:gd name="connsiteY1074" fmla="*/ 4430 h 10000"/>
                  <a:gd name="connsiteX1075" fmla="*/ 7202 w 10000"/>
                  <a:gd name="connsiteY1075" fmla="*/ 4407 h 10000"/>
                  <a:gd name="connsiteX1076" fmla="*/ 7224 w 10000"/>
                  <a:gd name="connsiteY1076" fmla="*/ 4417 h 10000"/>
                  <a:gd name="connsiteX1077" fmla="*/ 7241 w 10000"/>
                  <a:gd name="connsiteY1077" fmla="*/ 4404 h 10000"/>
                  <a:gd name="connsiteX1078" fmla="*/ 7263 w 10000"/>
                  <a:gd name="connsiteY1078" fmla="*/ 4398 h 10000"/>
                  <a:gd name="connsiteX1079" fmla="*/ 7283 w 10000"/>
                  <a:gd name="connsiteY1079" fmla="*/ 4424 h 10000"/>
                  <a:gd name="connsiteX1080" fmla="*/ 7305 w 10000"/>
                  <a:gd name="connsiteY1080" fmla="*/ 4433 h 10000"/>
                  <a:gd name="connsiteX1081" fmla="*/ 7332 w 10000"/>
                  <a:gd name="connsiteY1081" fmla="*/ 4443 h 10000"/>
                  <a:gd name="connsiteX1082" fmla="*/ 7380 w 10000"/>
                  <a:gd name="connsiteY1082" fmla="*/ 4398 h 10000"/>
                  <a:gd name="connsiteX1083" fmla="*/ 7404 w 10000"/>
                  <a:gd name="connsiteY1083" fmla="*/ 4378 h 10000"/>
                  <a:gd name="connsiteX1084" fmla="*/ 7418 w 10000"/>
                  <a:gd name="connsiteY1084" fmla="*/ 4369 h 10000"/>
                  <a:gd name="connsiteX1085" fmla="*/ 7443 w 10000"/>
                  <a:gd name="connsiteY1085" fmla="*/ 4356 h 10000"/>
                  <a:gd name="connsiteX1086" fmla="*/ 7460 w 10000"/>
                  <a:gd name="connsiteY1086" fmla="*/ 4385 h 10000"/>
                  <a:gd name="connsiteX1087" fmla="*/ 7460 w 10000"/>
                  <a:gd name="connsiteY1087" fmla="*/ 4404 h 10000"/>
                  <a:gd name="connsiteX1088" fmla="*/ 7499 w 10000"/>
                  <a:gd name="connsiteY1088" fmla="*/ 4417 h 10000"/>
                  <a:gd name="connsiteX1089" fmla="*/ 7515 w 10000"/>
                  <a:gd name="connsiteY1089" fmla="*/ 4414 h 10000"/>
                  <a:gd name="connsiteX1090" fmla="*/ 7565 w 10000"/>
                  <a:gd name="connsiteY1090" fmla="*/ 4385 h 10000"/>
                  <a:gd name="connsiteX1091" fmla="*/ 7579 w 10000"/>
                  <a:gd name="connsiteY1091" fmla="*/ 4346 h 10000"/>
                  <a:gd name="connsiteX1092" fmla="*/ 7582 w 10000"/>
                  <a:gd name="connsiteY1092" fmla="*/ 4317 h 10000"/>
                  <a:gd name="connsiteX1093" fmla="*/ 7590 w 10000"/>
                  <a:gd name="connsiteY1093" fmla="*/ 4301 h 10000"/>
                  <a:gd name="connsiteX1094" fmla="*/ 7612 w 10000"/>
                  <a:gd name="connsiteY1094" fmla="*/ 4271 h 10000"/>
                  <a:gd name="connsiteX1095" fmla="*/ 7623 w 10000"/>
                  <a:gd name="connsiteY1095" fmla="*/ 4262 h 10000"/>
                  <a:gd name="connsiteX1096" fmla="*/ 7634 w 10000"/>
                  <a:gd name="connsiteY1096" fmla="*/ 4245 h 10000"/>
                  <a:gd name="connsiteX1097" fmla="*/ 7645 w 10000"/>
                  <a:gd name="connsiteY1097" fmla="*/ 4265 h 10000"/>
                  <a:gd name="connsiteX1098" fmla="*/ 7670 w 10000"/>
                  <a:gd name="connsiteY1098" fmla="*/ 4284 h 10000"/>
                  <a:gd name="connsiteX1099" fmla="*/ 7701 w 10000"/>
                  <a:gd name="connsiteY1099" fmla="*/ 4275 h 10000"/>
                  <a:gd name="connsiteX1100" fmla="*/ 7717 w 10000"/>
                  <a:gd name="connsiteY1100" fmla="*/ 4275 h 10000"/>
                  <a:gd name="connsiteX1101" fmla="*/ 7740 w 10000"/>
                  <a:gd name="connsiteY1101" fmla="*/ 4284 h 10000"/>
                  <a:gd name="connsiteX1102" fmla="*/ 7767 w 10000"/>
                  <a:gd name="connsiteY1102" fmla="*/ 4284 h 10000"/>
                  <a:gd name="connsiteX1103" fmla="*/ 7895 w 10000"/>
                  <a:gd name="connsiteY1103" fmla="*/ 4207 h 10000"/>
                  <a:gd name="connsiteX1104" fmla="*/ 7895 w 10000"/>
                  <a:gd name="connsiteY1104" fmla="*/ 4187 h 10000"/>
                  <a:gd name="connsiteX1105" fmla="*/ 7895 w 10000"/>
                  <a:gd name="connsiteY1105" fmla="*/ 4171 h 10000"/>
                  <a:gd name="connsiteX1106" fmla="*/ 7903 w 10000"/>
                  <a:gd name="connsiteY1106" fmla="*/ 4148 h 10000"/>
                  <a:gd name="connsiteX1107" fmla="*/ 7917 w 10000"/>
                  <a:gd name="connsiteY1107" fmla="*/ 4158 h 10000"/>
                  <a:gd name="connsiteX1108" fmla="*/ 7967 w 10000"/>
                  <a:gd name="connsiteY1108" fmla="*/ 4203 h 10000"/>
                  <a:gd name="connsiteX1109" fmla="*/ 7994 w 10000"/>
                  <a:gd name="connsiteY1109" fmla="*/ 4203 h 10000"/>
                  <a:gd name="connsiteX1110" fmla="*/ 8064 w 10000"/>
                  <a:gd name="connsiteY1110" fmla="*/ 4242 h 10000"/>
                  <a:gd name="connsiteX1111" fmla="*/ 8083 w 10000"/>
                  <a:gd name="connsiteY1111" fmla="*/ 4245 h 10000"/>
                  <a:gd name="connsiteX1112" fmla="*/ 8105 w 10000"/>
                  <a:gd name="connsiteY1112" fmla="*/ 4226 h 10000"/>
                  <a:gd name="connsiteX1113" fmla="*/ 8136 w 10000"/>
                  <a:gd name="connsiteY1113" fmla="*/ 4187 h 10000"/>
                  <a:gd name="connsiteX1114" fmla="*/ 8161 w 10000"/>
                  <a:gd name="connsiteY1114" fmla="*/ 4168 h 10000"/>
                  <a:gd name="connsiteX1115" fmla="*/ 8172 w 10000"/>
                  <a:gd name="connsiteY1115" fmla="*/ 4161 h 10000"/>
                  <a:gd name="connsiteX1116" fmla="*/ 8208 w 10000"/>
                  <a:gd name="connsiteY1116" fmla="*/ 4168 h 10000"/>
                  <a:gd name="connsiteX1117" fmla="*/ 8235 w 10000"/>
                  <a:gd name="connsiteY1117" fmla="*/ 4168 h 10000"/>
                  <a:gd name="connsiteX1118" fmla="*/ 8258 w 10000"/>
                  <a:gd name="connsiteY1118" fmla="*/ 4152 h 10000"/>
                  <a:gd name="connsiteX1119" fmla="*/ 8283 w 10000"/>
                  <a:gd name="connsiteY1119" fmla="*/ 4152 h 10000"/>
                  <a:gd name="connsiteX1120" fmla="*/ 8299 w 10000"/>
                  <a:gd name="connsiteY1120" fmla="*/ 4132 h 10000"/>
                  <a:gd name="connsiteX1121" fmla="*/ 8316 w 10000"/>
                  <a:gd name="connsiteY1121" fmla="*/ 4113 h 10000"/>
                  <a:gd name="connsiteX1122" fmla="*/ 8330 w 10000"/>
                  <a:gd name="connsiteY1122" fmla="*/ 4084 h 10000"/>
                  <a:gd name="connsiteX1123" fmla="*/ 8341 w 10000"/>
                  <a:gd name="connsiteY1123" fmla="*/ 4058 h 10000"/>
                  <a:gd name="connsiteX1124" fmla="*/ 8349 w 10000"/>
                  <a:gd name="connsiteY1124" fmla="*/ 4064 h 10000"/>
                  <a:gd name="connsiteX1125" fmla="*/ 8366 w 10000"/>
                  <a:gd name="connsiteY1125" fmla="*/ 4067 h 10000"/>
                  <a:gd name="connsiteX1126" fmla="*/ 8374 w 10000"/>
                  <a:gd name="connsiteY1126" fmla="*/ 4084 h 10000"/>
                  <a:gd name="connsiteX1127" fmla="*/ 8402 w 10000"/>
                  <a:gd name="connsiteY1127" fmla="*/ 4054 h 10000"/>
                  <a:gd name="connsiteX1128" fmla="*/ 8427 w 10000"/>
                  <a:gd name="connsiteY1128" fmla="*/ 4028 h 10000"/>
                  <a:gd name="connsiteX1129" fmla="*/ 8438 w 10000"/>
                  <a:gd name="connsiteY1129" fmla="*/ 4025 h 10000"/>
                  <a:gd name="connsiteX1130" fmla="*/ 8468 w 10000"/>
                  <a:gd name="connsiteY1130" fmla="*/ 4006 h 10000"/>
                  <a:gd name="connsiteX1131" fmla="*/ 8485 w 10000"/>
                  <a:gd name="connsiteY1131" fmla="*/ 3999 h 10000"/>
                  <a:gd name="connsiteX1132" fmla="*/ 8493 w 10000"/>
                  <a:gd name="connsiteY1132" fmla="*/ 4025 h 10000"/>
                  <a:gd name="connsiteX1133" fmla="*/ 8515 w 10000"/>
                  <a:gd name="connsiteY1133" fmla="*/ 4028 h 10000"/>
                  <a:gd name="connsiteX1134" fmla="*/ 8543 w 10000"/>
                  <a:gd name="connsiteY1134" fmla="*/ 4009 h 10000"/>
                  <a:gd name="connsiteX1135" fmla="*/ 8551 w 10000"/>
                  <a:gd name="connsiteY1135" fmla="*/ 3990 h 10000"/>
                  <a:gd name="connsiteX1136" fmla="*/ 8582 w 10000"/>
                  <a:gd name="connsiteY1136" fmla="*/ 3977 h 10000"/>
                  <a:gd name="connsiteX1137" fmla="*/ 8596 w 10000"/>
                  <a:gd name="connsiteY1137" fmla="*/ 3977 h 10000"/>
                  <a:gd name="connsiteX1138" fmla="*/ 8607 w 10000"/>
                  <a:gd name="connsiteY1138" fmla="*/ 3980 h 10000"/>
                  <a:gd name="connsiteX1139" fmla="*/ 8645 w 10000"/>
                  <a:gd name="connsiteY1139" fmla="*/ 3970 h 10000"/>
                  <a:gd name="connsiteX1140" fmla="*/ 8654 w 10000"/>
                  <a:gd name="connsiteY1140" fmla="*/ 3951 h 10000"/>
                  <a:gd name="connsiteX1141" fmla="*/ 8670 w 10000"/>
                  <a:gd name="connsiteY1141" fmla="*/ 3935 h 10000"/>
                  <a:gd name="connsiteX1142" fmla="*/ 8695 w 10000"/>
                  <a:gd name="connsiteY1142" fmla="*/ 3935 h 10000"/>
                  <a:gd name="connsiteX1143" fmla="*/ 8704 w 10000"/>
                  <a:gd name="connsiteY1143" fmla="*/ 3951 h 10000"/>
                  <a:gd name="connsiteX1144" fmla="*/ 8717 w 10000"/>
                  <a:gd name="connsiteY1144" fmla="*/ 3964 h 10000"/>
                  <a:gd name="connsiteX1145" fmla="*/ 8751 w 10000"/>
                  <a:gd name="connsiteY1145" fmla="*/ 3951 h 10000"/>
                  <a:gd name="connsiteX1146" fmla="*/ 8776 w 10000"/>
                  <a:gd name="connsiteY1146" fmla="*/ 3935 h 10000"/>
                  <a:gd name="connsiteX1147" fmla="*/ 8798 w 10000"/>
                  <a:gd name="connsiteY1147" fmla="*/ 3925 h 10000"/>
                  <a:gd name="connsiteX1148" fmla="*/ 8806 w 10000"/>
                  <a:gd name="connsiteY1148" fmla="*/ 3892 h 10000"/>
                  <a:gd name="connsiteX1149" fmla="*/ 8814 w 10000"/>
                  <a:gd name="connsiteY1149" fmla="*/ 3876 h 10000"/>
                  <a:gd name="connsiteX1150" fmla="*/ 8839 w 10000"/>
                  <a:gd name="connsiteY1150" fmla="*/ 3873 h 10000"/>
                  <a:gd name="connsiteX1151" fmla="*/ 8842 w 10000"/>
                  <a:gd name="connsiteY1151" fmla="*/ 3876 h 10000"/>
                  <a:gd name="connsiteX1152" fmla="*/ 8856 w 10000"/>
                  <a:gd name="connsiteY1152" fmla="*/ 3863 h 10000"/>
                  <a:gd name="connsiteX1153" fmla="*/ 8856 w 10000"/>
                  <a:gd name="connsiteY1153" fmla="*/ 3841 h 10000"/>
                  <a:gd name="connsiteX1154" fmla="*/ 8870 w 10000"/>
                  <a:gd name="connsiteY1154" fmla="*/ 3821 h 10000"/>
                  <a:gd name="connsiteX1155" fmla="*/ 8903 w 10000"/>
                  <a:gd name="connsiteY1155" fmla="*/ 3802 h 10000"/>
                  <a:gd name="connsiteX1156" fmla="*/ 8914 w 10000"/>
                  <a:gd name="connsiteY1156" fmla="*/ 3782 h 10000"/>
                  <a:gd name="connsiteX1157" fmla="*/ 8939 w 10000"/>
                  <a:gd name="connsiteY1157" fmla="*/ 3782 h 10000"/>
                  <a:gd name="connsiteX1158" fmla="*/ 8961 w 10000"/>
                  <a:gd name="connsiteY1158" fmla="*/ 3779 h 10000"/>
                  <a:gd name="connsiteX1159" fmla="*/ 8983 w 10000"/>
                  <a:gd name="connsiteY1159" fmla="*/ 3760 h 10000"/>
                  <a:gd name="connsiteX1160" fmla="*/ 9003 w 10000"/>
                  <a:gd name="connsiteY1160" fmla="*/ 3763 h 10000"/>
                  <a:gd name="connsiteX1161" fmla="*/ 9019 w 10000"/>
                  <a:gd name="connsiteY1161" fmla="*/ 3779 h 10000"/>
                  <a:gd name="connsiteX1162" fmla="*/ 9050 w 10000"/>
                  <a:gd name="connsiteY1162" fmla="*/ 3812 h 10000"/>
                  <a:gd name="connsiteX1163" fmla="*/ 9080 w 10000"/>
                  <a:gd name="connsiteY1163" fmla="*/ 3831 h 10000"/>
                  <a:gd name="connsiteX1164" fmla="*/ 9097 w 10000"/>
                  <a:gd name="connsiteY1164" fmla="*/ 3867 h 10000"/>
                  <a:gd name="connsiteX1165" fmla="*/ 9114 w 10000"/>
                  <a:gd name="connsiteY1165" fmla="*/ 3902 h 10000"/>
                  <a:gd name="connsiteX1166" fmla="*/ 9122 w 10000"/>
                  <a:gd name="connsiteY1166" fmla="*/ 3935 h 10000"/>
                  <a:gd name="connsiteX1167" fmla="*/ 9125 w 10000"/>
                  <a:gd name="connsiteY1167" fmla="*/ 3964 h 10000"/>
                  <a:gd name="connsiteX1168" fmla="*/ 9130 w 10000"/>
                  <a:gd name="connsiteY1168" fmla="*/ 3999 h 10000"/>
                  <a:gd name="connsiteX1169" fmla="*/ 9130 w 10000"/>
                  <a:gd name="connsiteY1169" fmla="*/ 4054 h 10000"/>
                  <a:gd name="connsiteX1170" fmla="*/ 9155 w 10000"/>
                  <a:gd name="connsiteY1170" fmla="*/ 4093 h 10000"/>
                  <a:gd name="connsiteX1171" fmla="*/ 9169 w 10000"/>
                  <a:gd name="connsiteY1171" fmla="*/ 4090 h 10000"/>
                  <a:gd name="connsiteX1172" fmla="*/ 9211 w 10000"/>
                  <a:gd name="connsiteY1172" fmla="*/ 4077 h 10000"/>
                  <a:gd name="connsiteX1173" fmla="*/ 9244 w 10000"/>
                  <a:gd name="connsiteY1173" fmla="*/ 4077 h 10000"/>
                  <a:gd name="connsiteX1174" fmla="*/ 9252 w 10000"/>
                  <a:gd name="connsiteY1174" fmla="*/ 4103 h 10000"/>
                  <a:gd name="connsiteX1175" fmla="*/ 9258 w 10000"/>
                  <a:gd name="connsiteY1175" fmla="*/ 4148 h 10000"/>
                  <a:gd name="connsiteX1176" fmla="*/ 9269 w 10000"/>
                  <a:gd name="connsiteY1176" fmla="*/ 4158 h 10000"/>
                  <a:gd name="connsiteX1177" fmla="*/ 9294 w 10000"/>
                  <a:gd name="connsiteY1177" fmla="*/ 4158 h 10000"/>
                  <a:gd name="connsiteX1178" fmla="*/ 9319 w 10000"/>
                  <a:gd name="connsiteY1178" fmla="*/ 4168 h 10000"/>
                  <a:gd name="connsiteX1179" fmla="*/ 9346 w 10000"/>
                  <a:gd name="connsiteY1179" fmla="*/ 4190 h 10000"/>
                  <a:gd name="connsiteX1180" fmla="*/ 9357 w 10000"/>
                  <a:gd name="connsiteY1180" fmla="*/ 4168 h 10000"/>
                  <a:gd name="connsiteX1181" fmla="*/ 9371 w 10000"/>
                  <a:gd name="connsiteY1181" fmla="*/ 4132 h 10000"/>
                  <a:gd name="connsiteX1182" fmla="*/ 9391 w 10000"/>
                  <a:gd name="connsiteY1182" fmla="*/ 4113 h 10000"/>
                  <a:gd name="connsiteX1183" fmla="*/ 9407 w 10000"/>
                  <a:gd name="connsiteY1183" fmla="*/ 4103 h 10000"/>
                  <a:gd name="connsiteX1184" fmla="*/ 9435 w 10000"/>
                  <a:gd name="connsiteY1184" fmla="*/ 4100 h 10000"/>
                  <a:gd name="connsiteX1185" fmla="*/ 9460 w 10000"/>
                  <a:gd name="connsiteY1185" fmla="*/ 4084 h 10000"/>
                  <a:gd name="connsiteX1186" fmla="*/ 9485 w 10000"/>
                  <a:gd name="connsiteY1186" fmla="*/ 4067 h 10000"/>
                  <a:gd name="connsiteX1187" fmla="*/ 9496 w 10000"/>
                  <a:gd name="connsiteY1187" fmla="*/ 4054 h 10000"/>
                  <a:gd name="connsiteX1188" fmla="*/ 9526 w 10000"/>
                  <a:gd name="connsiteY1188" fmla="*/ 4048 h 10000"/>
                  <a:gd name="connsiteX1189" fmla="*/ 9557 w 10000"/>
                  <a:gd name="connsiteY1189" fmla="*/ 4038 h 10000"/>
                  <a:gd name="connsiteX1190" fmla="*/ 9584 w 10000"/>
                  <a:gd name="connsiteY1190" fmla="*/ 4019 h 10000"/>
                  <a:gd name="connsiteX1191" fmla="*/ 9623 w 10000"/>
                  <a:gd name="connsiteY1191" fmla="*/ 4016 h 10000"/>
                  <a:gd name="connsiteX1192" fmla="*/ 9648 w 10000"/>
                  <a:gd name="connsiteY1192" fmla="*/ 4009 h 10000"/>
                  <a:gd name="connsiteX1193" fmla="*/ 9673 w 10000"/>
                  <a:gd name="connsiteY1193" fmla="*/ 4019 h 10000"/>
                  <a:gd name="connsiteX1194" fmla="*/ 9712 w 10000"/>
                  <a:gd name="connsiteY1194" fmla="*/ 4038 h 10000"/>
                  <a:gd name="connsiteX1195" fmla="*/ 9742 w 10000"/>
                  <a:gd name="connsiteY1195" fmla="*/ 4074 h 10000"/>
                  <a:gd name="connsiteX1196" fmla="*/ 9776 w 10000"/>
                  <a:gd name="connsiteY1196" fmla="*/ 4093 h 10000"/>
                  <a:gd name="connsiteX1197" fmla="*/ 9814 w 10000"/>
                  <a:gd name="connsiteY1197" fmla="*/ 4109 h 10000"/>
                  <a:gd name="connsiteX1198" fmla="*/ 9859 w 10000"/>
                  <a:gd name="connsiteY1198" fmla="*/ 4119 h 10000"/>
                  <a:gd name="connsiteX1199" fmla="*/ 9898 w 10000"/>
                  <a:gd name="connsiteY1199" fmla="*/ 4122 h 10000"/>
                  <a:gd name="connsiteX1200" fmla="*/ 9931 w 10000"/>
                  <a:gd name="connsiteY1200" fmla="*/ 4109 h 10000"/>
                  <a:gd name="connsiteX1201" fmla="*/ 9956 w 10000"/>
                  <a:gd name="connsiteY1201" fmla="*/ 4100 h 10000"/>
                  <a:gd name="connsiteX1202" fmla="*/ 9981 w 10000"/>
                  <a:gd name="connsiteY1202" fmla="*/ 4067 h 10000"/>
                  <a:gd name="connsiteX1203" fmla="*/ 9994 w 10000"/>
                  <a:gd name="connsiteY1203" fmla="*/ 4035 h 10000"/>
                  <a:gd name="connsiteX1204" fmla="*/ 10000 w 10000"/>
                  <a:gd name="connsiteY1204" fmla="*/ 3996 h 10000"/>
                  <a:gd name="connsiteX1205" fmla="*/ 9994 w 10000"/>
                  <a:gd name="connsiteY1205" fmla="*/ 3941 h 10000"/>
                  <a:gd name="connsiteX1206" fmla="*/ 9986 w 10000"/>
                  <a:gd name="connsiteY1206" fmla="*/ 3905 h 10000"/>
                  <a:gd name="connsiteX1207" fmla="*/ 9981 w 10000"/>
                  <a:gd name="connsiteY1207" fmla="*/ 3857 h 10000"/>
                  <a:gd name="connsiteX1208" fmla="*/ 9989 w 10000"/>
                  <a:gd name="connsiteY1208" fmla="*/ 3837 h 10000"/>
                  <a:gd name="connsiteX1209" fmla="*/ 9989 w 10000"/>
                  <a:gd name="connsiteY1209" fmla="*/ 3812 h 10000"/>
                  <a:gd name="connsiteX1210" fmla="*/ 9981 w 10000"/>
                  <a:gd name="connsiteY1210" fmla="*/ 3792 h 10000"/>
                  <a:gd name="connsiteX1211" fmla="*/ 9970 w 10000"/>
                  <a:gd name="connsiteY1211" fmla="*/ 3763 h 10000"/>
                  <a:gd name="connsiteX1212" fmla="*/ 9945 w 10000"/>
                  <a:gd name="connsiteY1212" fmla="*/ 3705 h 10000"/>
                  <a:gd name="connsiteX1213" fmla="*/ 9931 w 10000"/>
                  <a:gd name="connsiteY1213" fmla="*/ 3659 h 10000"/>
                  <a:gd name="connsiteX1214" fmla="*/ 9903 w 10000"/>
                  <a:gd name="connsiteY1214" fmla="*/ 3640 h 10000"/>
                  <a:gd name="connsiteX1215" fmla="*/ 9881 w 10000"/>
                  <a:gd name="connsiteY1215" fmla="*/ 3620 h 10000"/>
                  <a:gd name="connsiteX1216" fmla="*/ 9856 w 10000"/>
                  <a:gd name="connsiteY1216" fmla="*/ 3595 h 10000"/>
                  <a:gd name="connsiteX1217" fmla="*/ 9817 w 10000"/>
                  <a:gd name="connsiteY1217" fmla="*/ 3562 h 10000"/>
                  <a:gd name="connsiteX1218" fmla="*/ 9795 w 10000"/>
                  <a:gd name="connsiteY1218" fmla="*/ 3546 h 10000"/>
                  <a:gd name="connsiteX1219" fmla="*/ 9778 w 10000"/>
                  <a:gd name="connsiteY1219" fmla="*/ 3527 h 10000"/>
                  <a:gd name="connsiteX1220" fmla="*/ 9745 w 10000"/>
                  <a:gd name="connsiteY1220" fmla="*/ 3501 h 10000"/>
                  <a:gd name="connsiteX1221" fmla="*/ 9726 w 10000"/>
                  <a:gd name="connsiteY1221" fmla="*/ 3488 h 10000"/>
                  <a:gd name="connsiteX1222" fmla="*/ 9704 w 10000"/>
                  <a:gd name="connsiteY1222" fmla="*/ 3472 h 10000"/>
                  <a:gd name="connsiteX1223" fmla="*/ 9695 w 10000"/>
                  <a:gd name="connsiteY1223" fmla="*/ 3468 h 10000"/>
                  <a:gd name="connsiteX1224" fmla="*/ 9690 w 10000"/>
                  <a:gd name="connsiteY1224" fmla="*/ 3459 h 10000"/>
                  <a:gd name="connsiteX1225" fmla="*/ 9673 w 10000"/>
                  <a:gd name="connsiteY1225" fmla="*/ 3449 h 10000"/>
                  <a:gd name="connsiteX1226" fmla="*/ 9665 w 10000"/>
                  <a:gd name="connsiteY1226" fmla="*/ 3442 h 10000"/>
                  <a:gd name="connsiteX1227" fmla="*/ 9654 w 10000"/>
                  <a:gd name="connsiteY1227" fmla="*/ 3449 h 10000"/>
                  <a:gd name="connsiteX1228" fmla="*/ 9521 w 10000"/>
                  <a:gd name="connsiteY1228" fmla="*/ 3394 h 10000"/>
                  <a:gd name="connsiteX1229" fmla="*/ 9510 w 10000"/>
                  <a:gd name="connsiteY1229" fmla="*/ 3368 h 10000"/>
                  <a:gd name="connsiteX1230" fmla="*/ 9496 w 10000"/>
                  <a:gd name="connsiteY1230" fmla="*/ 3287 h 10000"/>
                  <a:gd name="connsiteX1231" fmla="*/ 9488 w 10000"/>
                  <a:gd name="connsiteY1231" fmla="*/ 3216 h 10000"/>
                  <a:gd name="connsiteX1232" fmla="*/ 9493 w 10000"/>
                  <a:gd name="connsiteY1232" fmla="*/ 3174 h 10000"/>
                  <a:gd name="connsiteX1233" fmla="*/ 9501 w 10000"/>
                  <a:gd name="connsiteY1233" fmla="*/ 3128 h 10000"/>
                  <a:gd name="connsiteX1234" fmla="*/ 9488 w 10000"/>
                  <a:gd name="connsiteY1234" fmla="*/ 3025 h 10000"/>
                  <a:gd name="connsiteX1235" fmla="*/ 9446 w 10000"/>
                  <a:gd name="connsiteY1235" fmla="*/ 2931 h 10000"/>
                  <a:gd name="connsiteX1236" fmla="*/ 9382 w 10000"/>
                  <a:gd name="connsiteY1236" fmla="*/ 2837 h 10000"/>
                  <a:gd name="connsiteX1237" fmla="*/ 9316 w 10000"/>
                  <a:gd name="connsiteY1237" fmla="*/ 2753 h 10000"/>
                  <a:gd name="connsiteX1238" fmla="*/ 9294 w 10000"/>
                  <a:gd name="connsiteY1238" fmla="*/ 2655 h 10000"/>
                  <a:gd name="connsiteX1239" fmla="*/ 9213 w 10000"/>
                  <a:gd name="connsiteY1239" fmla="*/ 2328 h 10000"/>
                  <a:gd name="connsiteX1240" fmla="*/ 9172 w 10000"/>
                  <a:gd name="connsiteY1240" fmla="*/ 2286 h 10000"/>
                  <a:gd name="connsiteX1241" fmla="*/ 9019 w 10000"/>
                  <a:gd name="connsiteY1241" fmla="*/ 2082 h 10000"/>
                  <a:gd name="connsiteX1242" fmla="*/ 8906 w 10000"/>
                  <a:gd name="connsiteY1242" fmla="*/ 1946 h 10000"/>
                  <a:gd name="connsiteX1243" fmla="*/ 8801 w 10000"/>
                  <a:gd name="connsiteY1243" fmla="*/ 1778 h 10000"/>
                  <a:gd name="connsiteX1244" fmla="*/ 8806 w 10000"/>
                  <a:gd name="connsiteY1244" fmla="*/ 1713 h 10000"/>
                  <a:gd name="connsiteX1245" fmla="*/ 8809 w 10000"/>
                  <a:gd name="connsiteY1245" fmla="*/ 1703 h 10000"/>
                  <a:gd name="connsiteX1246" fmla="*/ 8817 w 10000"/>
                  <a:gd name="connsiteY1246" fmla="*/ 1713 h 10000"/>
                  <a:gd name="connsiteX1247" fmla="*/ 8834 w 10000"/>
                  <a:gd name="connsiteY1247" fmla="*/ 1729 h 10000"/>
                  <a:gd name="connsiteX1248" fmla="*/ 8839 w 10000"/>
                  <a:gd name="connsiteY1248" fmla="*/ 1729 h 10000"/>
                  <a:gd name="connsiteX1249" fmla="*/ 8848 w 10000"/>
                  <a:gd name="connsiteY1249" fmla="*/ 1723 h 10000"/>
                  <a:gd name="connsiteX1250" fmla="*/ 8850 w 10000"/>
                  <a:gd name="connsiteY1250" fmla="*/ 1703 h 10000"/>
                  <a:gd name="connsiteX1251" fmla="*/ 8850 w 10000"/>
                  <a:gd name="connsiteY1251" fmla="*/ 1684 h 10000"/>
                  <a:gd name="connsiteX1252" fmla="*/ 8850 w 10000"/>
                  <a:gd name="connsiteY1252" fmla="*/ 1648 h 10000"/>
                  <a:gd name="connsiteX1253" fmla="*/ 8881 w 10000"/>
                  <a:gd name="connsiteY1253" fmla="*/ 1571 h 10000"/>
                  <a:gd name="connsiteX1254" fmla="*/ 8895 w 10000"/>
                  <a:gd name="connsiteY1254" fmla="*/ 1541 h 10000"/>
                  <a:gd name="connsiteX1255" fmla="*/ 8895 w 10000"/>
                  <a:gd name="connsiteY1255" fmla="*/ 1525 h 10000"/>
                  <a:gd name="connsiteX1256" fmla="*/ 8881 w 10000"/>
                  <a:gd name="connsiteY1256" fmla="*/ 1516 h 10000"/>
                  <a:gd name="connsiteX1257" fmla="*/ 8864 w 10000"/>
                  <a:gd name="connsiteY1257" fmla="*/ 1522 h 10000"/>
                  <a:gd name="connsiteX1258" fmla="*/ 8850 w 10000"/>
                  <a:gd name="connsiteY1258" fmla="*/ 1535 h 10000"/>
                  <a:gd name="connsiteX1259" fmla="*/ 8834 w 10000"/>
                  <a:gd name="connsiteY1259" fmla="*/ 1571 h 10000"/>
                  <a:gd name="connsiteX1260" fmla="*/ 8825 w 10000"/>
                  <a:gd name="connsiteY1260" fmla="*/ 1587 h 10000"/>
                  <a:gd name="connsiteX1261" fmla="*/ 8776 w 10000"/>
                  <a:gd name="connsiteY1261" fmla="*/ 1571 h 10000"/>
                  <a:gd name="connsiteX1262" fmla="*/ 8745 w 10000"/>
                  <a:gd name="connsiteY1262" fmla="*/ 1580 h 10000"/>
                  <a:gd name="connsiteX1263" fmla="*/ 8720 w 10000"/>
                  <a:gd name="connsiteY1263" fmla="*/ 1587 h 10000"/>
                  <a:gd name="connsiteX1264" fmla="*/ 8709 w 10000"/>
                  <a:gd name="connsiteY1264" fmla="*/ 1609 h 10000"/>
                  <a:gd name="connsiteX1265" fmla="*/ 8693 w 10000"/>
                  <a:gd name="connsiteY1265" fmla="*/ 1616 h 10000"/>
                  <a:gd name="connsiteX1266" fmla="*/ 8684 w 10000"/>
                  <a:gd name="connsiteY1266" fmla="*/ 1639 h 10000"/>
                  <a:gd name="connsiteX1267" fmla="*/ 8684 w 10000"/>
                  <a:gd name="connsiteY1267" fmla="*/ 1658 h 10000"/>
                  <a:gd name="connsiteX1268" fmla="*/ 8665 w 10000"/>
                  <a:gd name="connsiteY1268" fmla="*/ 1655 h 10000"/>
                  <a:gd name="connsiteX1269" fmla="*/ 8665 w 10000"/>
                  <a:gd name="connsiteY1269" fmla="*/ 1645 h 10000"/>
                  <a:gd name="connsiteX1270" fmla="*/ 8665 w 10000"/>
                  <a:gd name="connsiteY1270" fmla="*/ 1626 h 10000"/>
                  <a:gd name="connsiteX1271" fmla="*/ 8676 w 10000"/>
                  <a:gd name="connsiteY1271" fmla="*/ 1609 h 10000"/>
                  <a:gd name="connsiteX1272" fmla="*/ 8679 w 10000"/>
                  <a:gd name="connsiteY1272" fmla="*/ 1597 h 10000"/>
                  <a:gd name="connsiteX1273" fmla="*/ 8687 w 10000"/>
                  <a:gd name="connsiteY1273" fmla="*/ 1577 h 10000"/>
                  <a:gd name="connsiteX1274" fmla="*/ 8695 w 10000"/>
                  <a:gd name="connsiteY1274" fmla="*/ 1554 h 10000"/>
                  <a:gd name="connsiteX1275" fmla="*/ 8709 w 10000"/>
                  <a:gd name="connsiteY1275" fmla="*/ 1532 h 10000"/>
                  <a:gd name="connsiteX1276" fmla="*/ 8704 w 10000"/>
                  <a:gd name="connsiteY1276" fmla="*/ 1512 h 10000"/>
                  <a:gd name="connsiteX1277" fmla="*/ 8695 w 10000"/>
                  <a:gd name="connsiteY1277" fmla="*/ 1503 h 10000"/>
                  <a:gd name="connsiteX1278" fmla="*/ 8684 w 10000"/>
                  <a:gd name="connsiteY1278" fmla="*/ 1503 h 10000"/>
                  <a:gd name="connsiteX1279" fmla="*/ 8670 w 10000"/>
                  <a:gd name="connsiteY1279" fmla="*/ 1525 h 10000"/>
                  <a:gd name="connsiteX1280" fmla="*/ 8665 w 10000"/>
                  <a:gd name="connsiteY1280" fmla="*/ 1545 h 10000"/>
                  <a:gd name="connsiteX1281" fmla="*/ 8654 w 10000"/>
                  <a:gd name="connsiteY1281" fmla="*/ 1567 h 10000"/>
                  <a:gd name="connsiteX1282" fmla="*/ 8648 w 10000"/>
                  <a:gd name="connsiteY1282" fmla="*/ 1587 h 10000"/>
                  <a:gd name="connsiteX1283" fmla="*/ 8640 w 10000"/>
                  <a:gd name="connsiteY1283" fmla="*/ 1629 h 10000"/>
                  <a:gd name="connsiteX1284" fmla="*/ 8620 w 10000"/>
                  <a:gd name="connsiteY1284" fmla="*/ 1635 h 10000"/>
                  <a:gd name="connsiteX1285" fmla="*/ 8612 w 10000"/>
                  <a:gd name="connsiteY1285" fmla="*/ 1635 h 10000"/>
                  <a:gd name="connsiteX1286" fmla="*/ 8604 w 10000"/>
                  <a:gd name="connsiteY1286" fmla="*/ 1626 h 10000"/>
                  <a:gd name="connsiteX1287" fmla="*/ 8596 w 10000"/>
                  <a:gd name="connsiteY1287" fmla="*/ 1616 h 10000"/>
                  <a:gd name="connsiteX1288" fmla="*/ 8596 w 10000"/>
                  <a:gd name="connsiteY1288" fmla="*/ 1580 h 10000"/>
                  <a:gd name="connsiteX1289" fmla="*/ 8587 w 10000"/>
                  <a:gd name="connsiteY1289" fmla="*/ 1545 h 10000"/>
                  <a:gd name="connsiteX1290" fmla="*/ 8565 w 10000"/>
                  <a:gd name="connsiteY1290" fmla="*/ 1516 h 10000"/>
                  <a:gd name="connsiteX1291" fmla="*/ 8543 w 10000"/>
                  <a:gd name="connsiteY1291" fmla="*/ 1512 h 10000"/>
                  <a:gd name="connsiteX1292" fmla="*/ 8518 w 10000"/>
                  <a:gd name="connsiteY1292" fmla="*/ 1532 h 10000"/>
                  <a:gd name="connsiteX1293" fmla="*/ 8476 w 10000"/>
                  <a:gd name="connsiteY1293" fmla="*/ 1567 h 10000"/>
                  <a:gd name="connsiteX1294" fmla="*/ 8454 w 10000"/>
                  <a:gd name="connsiteY1294" fmla="*/ 1551 h 10000"/>
                  <a:gd name="connsiteX1295" fmla="*/ 8402 w 10000"/>
                  <a:gd name="connsiteY1295" fmla="*/ 1493 h 10000"/>
                  <a:gd name="connsiteX1296" fmla="*/ 8371 w 10000"/>
                  <a:gd name="connsiteY1296" fmla="*/ 1428 h 10000"/>
                  <a:gd name="connsiteX1297" fmla="*/ 8072 w 10000"/>
                  <a:gd name="connsiteY1297" fmla="*/ 1422 h 10000"/>
                  <a:gd name="connsiteX1298" fmla="*/ 7823 w 10000"/>
                  <a:gd name="connsiteY1298" fmla="*/ 1279 h 10000"/>
                  <a:gd name="connsiteX1299" fmla="*/ 7587 w 10000"/>
                  <a:gd name="connsiteY1299" fmla="*/ 1133 h 10000"/>
                  <a:gd name="connsiteX1300" fmla="*/ 7526 w 10000"/>
                  <a:gd name="connsiteY1300" fmla="*/ 1098 h 10000"/>
                  <a:gd name="connsiteX1301" fmla="*/ 7346 w 10000"/>
                  <a:gd name="connsiteY1301" fmla="*/ 991 h 10000"/>
                  <a:gd name="connsiteX1302" fmla="*/ 7321 w 10000"/>
                  <a:gd name="connsiteY1302" fmla="*/ 959 h 10000"/>
                  <a:gd name="connsiteX1303" fmla="*/ 7307 w 10000"/>
                  <a:gd name="connsiteY1303" fmla="*/ 871 h 10000"/>
                  <a:gd name="connsiteX1304" fmla="*/ 7224 w 10000"/>
                  <a:gd name="connsiteY1304" fmla="*/ 816 h 10000"/>
                  <a:gd name="connsiteX1305" fmla="*/ 7147 w 10000"/>
                  <a:gd name="connsiteY1305" fmla="*/ 787 h 10000"/>
                  <a:gd name="connsiteX1306" fmla="*/ 7080 w 10000"/>
                  <a:gd name="connsiteY1306" fmla="*/ 742 h 10000"/>
                  <a:gd name="connsiteX1307" fmla="*/ 7069 w 10000"/>
                  <a:gd name="connsiteY1307" fmla="*/ 767 h 10000"/>
                  <a:gd name="connsiteX1308" fmla="*/ 7033 w 10000"/>
                  <a:gd name="connsiteY1308" fmla="*/ 787 h 10000"/>
                  <a:gd name="connsiteX1309" fmla="*/ 6820 w 10000"/>
                  <a:gd name="connsiteY1309" fmla="*/ 878 h 10000"/>
                  <a:gd name="connsiteX1310" fmla="*/ 6726 w 10000"/>
                  <a:gd name="connsiteY1310" fmla="*/ 897 h 10000"/>
                  <a:gd name="connsiteX1311" fmla="*/ 6626 w 10000"/>
                  <a:gd name="connsiteY1311" fmla="*/ 955 h 10000"/>
                  <a:gd name="connsiteX1312" fmla="*/ 6582 w 10000"/>
                  <a:gd name="connsiteY1312" fmla="*/ 946 h 10000"/>
                  <a:gd name="connsiteX1313" fmla="*/ 6571 w 10000"/>
                  <a:gd name="connsiteY1313" fmla="*/ 955 h 10000"/>
                  <a:gd name="connsiteX1314" fmla="*/ 6507 w 10000"/>
                  <a:gd name="connsiteY1314" fmla="*/ 975 h 10000"/>
                  <a:gd name="connsiteX1315" fmla="*/ 6485 w 10000"/>
                  <a:gd name="connsiteY1315" fmla="*/ 975 h 10000"/>
                  <a:gd name="connsiteX1316" fmla="*/ 6476 w 10000"/>
                  <a:gd name="connsiteY1316" fmla="*/ 965 h 10000"/>
                  <a:gd name="connsiteX1317" fmla="*/ 6474 w 10000"/>
                  <a:gd name="connsiteY1317" fmla="*/ 936 h 10000"/>
                  <a:gd name="connsiteX1318" fmla="*/ 6452 w 10000"/>
                  <a:gd name="connsiteY1318" fmla="*/ 887 h 10000"/>
                  <a:gd name="connsiteX1319" fmla="*/ 6352 w 10000"/>
                  <a:gd name="connsiteY1319" fmla="*/ 767 h 10000"/>
                  <a:gd name="connsiteX1320" fmla="*/ 6313 w 10000"/>
                  <a:gd name="connsiteY1320" fmla="*/ 732 h 10000"/>
                  <a:gd name="connsiteX1321" fmla="*/ 6296 w 10000"/>
                  <a:gd name="connsiteY1321" fmla="*/ 690 h 10000"/>
                  <a:gd name="connsiteX1322" fmla="*/ 6271 w 10000"/>
                  <a:gd name="connsiteY1322" fmla="*/ 664 h 10000"/>
                  <a:gd name="connsiteX1323" fmla="*/ 6266 w 10000"/>
                  <a:gd name="connsiteY1323" fmla="*/ 654 h 10000"/>
                  <a:gd name="connsiteX1324" fmla="*/ 6111 w 10000"/>
                  <a:gd name="connsiteY1324" fmla="*/ 398 h 10000"/>
                  <a:gd name="connsiteX1325" fmla="*/ 5903 w 10000"/>
                  <a:gd name="connsiteY1325" fmla="*/ 408 h 10000"/>
                  <a:gd name="connsiteX1326" fmla="*/ 5837 w 10000"/>
                  <a:gd name="connsiteY1326" fmla="*/ 427 h 10000"/>
                  <a:gd name="connsiteX1327" fmla="*/ 5756 w 10000"/>
                  <a:gd name="connsiteY1327" fmla="*/ 453 h 10000"/>
                  <a:gd name="connsiteX1328" fmla="*/ 5681 w 10000"/>
                  <a:gd name="connsiteY1328" fmla="*/ 453 h 10000"/>
                  <a:gd name="connsiteX1329" fmla="*/ 5609 w 10000"/>
                  <a:gd name="connsiteY1329" fmla="*/ 447 h 10000"/>
                  <a:gd name="connsiteX1330" fmla="*/ 5554 w 10000"/>
                  <a:gd name="connsiteY1330" fmla="*/ 304 h 10000"/>
                  <a:gd name="connsiteX1331" fmla="*/ 5529 w 10000"/>
                  <a:gd name="connsiteY1331" fmla="*/ 301 h 10000"/>
                  <a:gd name="connsiteX1332" fmla="*/ 5393 w 10000"/>
                  <a:gd name="connsiteY1332" fmla="*/ 256 h 10000"/>
                  <a:gd name="connsiteX1333" fmla="*/ 5366 w 10000"/>
                  <a:gd name="connsiteY1333" fmla="*/ 220 h 10000"/>
                  <a:gd name="connsiteX1334" fmla="*/ 5249 w 10000"/>
                  <a:gd name="connsiteY1334" fmla="*/ 155 h 10000"/>
                  <a:gd name="connsiteX1335" fmla="*/ 5141 w 10000"/>
                  <a:gd name="connsiteY1335" fmla="*/ 52 h 10000"/>
                  <a:gd name="connsiteX1336" fmla="*/ 5116 w 10000"/>
                  <a:gd name="connsiteY1336" fmla="*/ 3 h 10000"/>
                  <a:gd name="connsiteX1337" fmla="*/ 5061 w 10000"/>
                  <a:gd name="connsiteY1337" fmla="*/ 0 h 10000"/>
                  <a:gd name="connsiteX1338" fmla="*/ 5036 w 10000"/>
                  <a:gd name="connsiteY1338" fmla="*/ 32 h 10000"/>
                  <a:gd name="connsiteX1339" fmla="*/ 4942 w 10000"/>
                  <a:gd name="connsiteY1339" fmla="*/ 133 h 10000"/>
                  <a:gd name="connsiteX1340" fmla="*/ 4900 w 10000"/>
                  <a:gd name="connsiteY1340" fmla="*/ 217 h 10000"/>
                  <a:gd name="connsiteX1341" fmla="*/ 4861 w 10000"/>
                  <a:gd name="connsiteY1341" fmla="*/ 198 h 10000"/>
                  <a:gd name="connsiteX1342" fmla="*/ 4795 w 10000"/>
                  <a:gd name="connsiteY1342" fmla="*/ 68 h 10000"/>
                  <a:gd name="connsiteX1343" fmla="*/ 4778 w 10000"/>
                  <a:gd name="connsiteY1343" fmla="*/ 62 h 10000"/>
                  <a:gd name="connsiteX1344" fmla="*/ 4765 w 10000"/>
                  <a:gd name="connsiteY1344" fmla="*/ 62 h 10000"/>
                  <a:gd name="connsiteX1345" fmla="*/ 4748 w 10000"/>
                  <a:gd name="connsiteY1345" fmla="*/ 68 h 10000"/>
                  <a:gd name="connsiteX1346" fmla="*/ 4673 w 10000"/>
                  <a:gd name="connsiteY1346" fmla="*/ 136 h 10000"/>
                  <a:gd name="connsiteX1347" fmla="*/ 4632 w 10000"/>
                  <a:gd name="connsiteY1347" fmla="*/ 201 h 10000"/>
                  <a:gd name="connsiteX1348" fmla="*/ 4623 w 10000"/>
                  <a:gd name="connsiteY1348" fmla="*/ 210 h 10000"/>
                  <a:gd name="connsiteX1349" fmla="*/ 4579 w 10000"/>
                  <a:gd name="connsiteY1349" fmla="*/ 220 h 10000"/>
                  <a:gd name="connsiteX1350" fmla="*/ 4479 w 10000"/>
                  <a:gd name="connsiteY1350" fmla="*/ 198 h 10000"/>
                  <a:gd name="connsiteX1351" fmla="*/ 4402 w 10000"/>
                  <a:gd name="connsiteY1351" fmla="*/ 165 h 10000"/>
                  <a:gd name="connsiteX1352" fmla="*/ 4374 w 10000"/>
                  <a:gd name="connsiteY1352" fmla="*/ 165 h 10000"/>
                  <a:gd name="connsiteX1353" fmla="*/ 4335 w 10000"/>
                  <a:gd name="connsiteY1353" fmla="*/ 172 h 10000"/>
                  <a:gd name="connsiteX1354" fmla="*/ 4302 w 10000"/>
                  <a:gd name="connsiteY1354" fmla="*/ 188 h 10000"/>
                  <a:gd name="connsiteX1355" fmla="*/ 4271 w 10000"/>
                  <a:gd name="connsiteY1355" fmla="*/ 220 h 10000"/>
                  <a:gd name="connsiteX1356" fmla="*/ 4238 w 10000"/>
                  <a:gd name="connsiteY1356" fmla="*/ 240 h 10000"/>
                  <a:gd name="connsiteX1357" fmla="*/ 4324 w 10000"/>
                  <a:gd name="connsiteY1357" fmla="*/ 1289 h 10000"/>
                  <a:gd name="connsiteX1358" fmla="*/ 3560 w 10000"/>
                  <a:gd name="connsiteY1358" fmla="*/ 7749 h 10000"/>
                  <a:gd name="connsiteX1359" fmla="*/ 4297 w 10000"/>
                  <a:gd name="connsiteY1359" fmla="*/ 7345 h 10000"/>
                  <a:gd name="connsiteX1360" fmla="*/ 4236 w 10000"/>
                  <a:gd name="connsiteY1360" fmla="*/ 6832 h 10000"/>
                  <a:gd name="connsiteX1361" fmla="*/ 3946 w 10000"/>
                  <a:gd name="connsiteY1361" fmla="*/ 6675 h 10000"/>
                  <a:gd name="connsiteX1362" fmla="*/ 3687 w 10000"/>
                  <a:gd name="connsiteY1362" fmla="*/ 7730 h 10000"/>
                  <a:gd name="connsiteX1363" fmla="*/ 3690 w 10000"/>
                  <a:gd name="connsiteY1363" fmla="*/ 7730 h 10000"/>
                  <a:gd name="connsiteX1364" fmla="*/ 3704 w 10000"/>
                  <a:gd name="connsiteY1364" fmla="*/ 7740 h 10000"/>
                  <a:gd name="connsiteX1365" fmla="*/ 3712 w 10000"/>
                  <a:gd name="connsiteY1365" fmla="*/ 7743 h 10000"/>
                  <a:gd name="connsiteX1366" fmla="*/ 3723 w 10000"/>
                  <a:gd name="connsiteY1366" fmla="*/ 7749 h 10000"/>
                  <a:gd name="connsiteX1367" fmla="*/ 3729 w 10000"/>
                  <a:gd name="connsiteY1367" fmla="*/ 7749 h 10000"/>
                  <a:gd name="connsiteX1368" fmla="*/ 3729 w 10000"/>
                  <a:gd name="connsiteY1368" fmla="*/ 7743 h 10000"/>
                  <a:gd name="connsiteX1369" fmla="*/ 3745 w 10000"/>
                  <a:gd name="connsiteY1369" fmla="*/ 7740 h 10000"/>
                  <a:gd name="connsiteX1370" fmla="*/ 3753 w 10000"/>
                  <a:gd name="connsiteY1370" fmla="*/ 7730 h 10000"/>
                  <a:gd name="connsiteX1371" fmla="*/ 3762 w 10000"/>
                  <a:gd name="connsiteY1371" fmla="*/ 7720 h 10000"/>
                  <a:gd name="connsiteX1372" fmla="*/ 3776 w 10000"/>
                  <a:gd name="connsiteY1372" fmla="*/ 7710 h 10000"/>
                  <a:gd name="connsiteX1373" fmla="*/ 3784 w 10000"/>
                  <a:gd name="connsiteY1373" fmla="*/ 7701 h 10000"/>
                  <a:gd name="connsiteX1374" fmla="*/ 4805 w 10000"/>
                  <a:gd name="connsiteY1374" fmla="*/ 7386 h 10000"/>
                  <a:gd name="connsiteX1375" fmla="*/ 3778 w 10000"/>
                  <a:gd name="connsiteY1375" fmla="*/ 7756 h 10000"/>
                  <a:gd name="connsiteX1376" fmla="*/ 3712 w 10000"/>
                  <a:gd name="connsiteY1376" fmla="*/ 8005 h 10000"/>
                  <a:gd name="connsiteX1377" fmla="*/ 3706 w 10000"/>
                  <a:gd name="connsiteY1377" fmla="*/ 8021 h 10000"/>
                  <a:gd name="connsiteX1378" fmla="*/ 3712 w 10000"/>
                  <a:gd name="connsiteY1378" fmla="*/ 8044 h 10000"/>
                  <a:gd name="connsiteX1379" fmla="*/ 3712 w 10000"/>
                  <a:gd name="connsiteY1379" fmla="*/ 8051 h 10000"/>
                  <a:gd name="connsiteX1380" fmla="*/ 3767 w 10000"/>
                  <a:gd name="connsiteY1380" fmla="*/ 8106 h 10000"/>
                  <a:gd name="connsiteX1381" fmla="*/ 3770 w 10000"/>
                  <a:gd name="connsiteY1381" fmla="*/ 8119 h 10000"/>
                  <a:gd name="connsiteX1382" fmla="*/ 3740 w 10000"/>
                  <a:gd name="connsiteY1382" fmla="*/ 8154 h 10000"/>
                  <a:gd name="connsiteX1383" fmla="*/ 3731 w 10000"/>
                  <a:gd name="connsiteY1383" fmla="*/ 8138 h 10000"/>
                  <a:gd name="connsiteX1384" fmla="*/ 3729 w 10000"/>
                  <a:gd name="connsiteY1384" fmla="*/ 8125 h 10000"/>
                  <a:gd name="connsiteX1385" fmla="*/ 3712 w 10000"/>
                  <a:gd name="connsiteY1385" fmla="*/ 8115 h 10000"/>
                  <a:gd name="connsiteX1386" fmla="*/ 3704 w 10000"/>
                  <a:gd name="connsiteY1386" fmla="*/ 8109 h 10000"/>
                  <a:gd name="connsiteX1387" fmla="*/ 3687 w 10000"/>
                  <a:gd name="connsiteY1387" fmla="*/ 8099 h 10000"/>
                  <a:gd name="connsiteX1388" fmla="*/ 3673 w 10000"/>
                  <a:gd name="connsiteY1388" fmla="*/ 8093 h 10000"/>
                  <a:gd name="connsiteX1389" fmla="*/ 3665 w 10000"/>
                  <a:gd name="connsiteY1389" fmla="*/ 8083 h 10000"/>
                  <a:gd name="connsiteX1390" fmla="*/ 3648 w 10000"/>
                  <a:gd name="connsiteY1390" fmla="*/ 8073 h 10000"/>
                  <a:gd name="connsiteX1391" fmla="*/ 3643 w 10000"/>
                  <a:gd name="connsiteY1391" fmla="*/ 8063 h 10000"/>
                  <a:gd name="connsiteX1392" fmla="*/ 3632 w 10000"/>
                  <a:gd name="connsiteY1392" fmla="*/ 8054 h 10000"/>
                  <a:gd name="connsiteX1393" fmla="*/ 3623 w 10000"/>
                  <a:gd name="connsiteY1393" fmla="*/ 8060 h 10000"/>
                  <a:gd name="connsiteX1394" fmla="*/ 3615 w 10000"/>
                  <a:gd name="connsiteY1394" fmla="*/ 8070 h 10000"/>
                  <a:gd name="connsiteX1395" fmla="*/ 5314 w 10000"/>
                  <a:gd name="connsiteY1395" fmla="*/ 7655 h 10000"/>
                  <a:gd name="connsiteX1396" fmla="*/ 3601 w 10000"/>
                  <a:gd name="connsiteY1396" fmla="*/ 8148 h 10000"/>
                  <a:gd name="connsiteX1397" fmla="*/ 3584 w 10000"/>
                  <a:gd name="connsiteY1397" fmla="*/ 8154 h 10000"/>
                  <a:gd name="connsiteX1398" fmla="*/ 5255 w 10000"/>
                  <a:gd name="connsiteY1398" fmla="*/ 7926 h 10000"/>
                  <a:gd name="connsiteX1399" fmla="*/ 4881 w 10000"/>
                  <a:gd name="connsiteY1399" fmla="*/ 8090 h 10000"/>
                  <a:gd name="connsiteX1400" fmla="*/ 3206 w 10000"/>
                  <a:gd name="connsiteY1400" fmla="*/ 8300 h 10000"/>
                  <a:gd name="connsiteX1401" fmla="*/ 2947 w 10000"/>
                  <a:gd name="connsiteY1401" fmla="*/ 8089 h 10000"/>
                  <a:gd name="connsiteX1402" fmla="*/ 3057 w 10000"/>
                  <a:gd name="connsiteY1402" fmla="*/ 7143 h 10000"/>
                  <a:gd name="connsiteX0" fmla="*/ 4324 w 10000"/>
                  <a:gd name="connsiteY0" fmla="*/ 1289 h 10000"/>
                  <a:gd name="connsiteX1" fmla="*/ 4296 w 10000"/>
                  <a:gd name="connsiteY1" fmla="*/ 1305 h 10000"/>
                  <a:gd name="connsiteX2" fmla="*/ 4285 w 10000"/>
                  <a:gd name="connsiteY2" fmla="*/ 1279 h 10000"/>
                  <a:gd name="connsiteX3" fmla="*/ 4244 w 10000"/>
                  <a:gd name="connsiteY3" fmla="*/ 1266 h 10000"/>
                  <a:gd name="connsiteX4" fmla="*/ 4208 w 10000"/>
                  <a:gd name="connsiteY4" fmla="*/ 1286 h 10000"/>
                  <a:gd name="connsiteX5" fmla="*/ 4172 w 10000"/>
                  <a:gd name="connsiteY5" fmla="*/ 1299 h 10000"/>
                  <a:gd name="connsiteX6" fmla="*/ 4150 w 10000"/>
                  <a:gd name="connsiteY6" fmla="*/ 1308 h 10000"/>
                  <a:gd name="connsiteX7" fmla="*/ 4139 w 10000"/>
                  <a:gd name="connsiteY7" fmla="*/ 1315 h 10000"/>
                  <a:gd name="connsiteX8" fmla="*/ 4125 w 10000"/>
                  <a:gd name="connsiteY8" fmla="*/ 1315 h 10000"/>
                  <a:gd name="connsiteX9" fmla="*/ 4119 w 10000"/>
                  <a:gd name="connsiteY9" fmla="*/ 1315 h 10000"/>
                  <a:gd name="connsiteX10" fmla="*/ 4111 w 10000"/>
                  <a:gd name="connsiteY10" fmla="*/ 1308 h 10000"/>
                  <a:gd name="connsiteX11" fmla="*/ 4100 w 10000"/>
                  <a:gd name="connsiteY11" fmla="*/ 1315 h 10000"/>
                  <a:gd name="connsiteX12" fmla="*/ 4075 w 10000"/>
                  <a:gd name="connsiteY12" fmla="*/ 1315 h 10000"/>
                  <a:gd name="connsiteX13" fmla="*/ 4058 w 10000"/>
                  <a:gd name="connsiteY13" fmla="*/ 1318 h 10000"/>
                  <a:gd name="connsiteX14" fmla="*/ 4044 w 10000"/>
                  <a:gd name="connsiteY14" fmla="*/ 1315 h 10000"/>
                  <a:gd name="connsiteX15" fmla="*/ 4042 w 10000"/>
                  <a:gd name="connsiteY15" fmla="*/ 1299 h 10000"/>
                  <a:gd name="connsiteX16" fmla="*/ 4014 w 10000"/>
                  <a:gd name="connsiteY16" fmla="*/ 1308 h 10000"/>
                  <a:gd name="connsiteX17" fmla="*/ 4011 w 10000"/>
                  <a:gd name="connsiteY17" fmla="*/ 1315 h 10000"/>
                  <a:gd name="connsiteX18" fmla="*/ 4011 w 10000"/>
                  <a:gd name="connsiteY18" fmla="*/ 1341 h 10000"/>
                  <a:gd name="connsiteX19" fmla="*/ 4019 w 10000"/>
                  <a:gd name="connsiteY19" fmla="*/ 1341 h 10000"/>
                  <a:gd name="connsiteX20" fmla="*/ 3997 w 10000"/>
                  <a:gd name="connsiteY20" fmla="*/ 1363 h 10000"/>
                  <a:gd name="connsiteX21" fmla="*/ 3986 w 10000"/>
                  <a:gd name="connsiteY21" fmla="*/ 1373 h 10000"/>
                  <a:gd name="connsiteX22" fmla="*/ 3981 w 10000"/>
                  <a:gd name="connsiteY22" fmla="*/ 1389 h 10000"/>
                  <a:gd name="connsiteX23" fmla="*/ 3981 w 10000"/>
                  <a:gd name="connsiteY23" fmla="*/ 1409 h 10000"/>
                  <a:gd name="connsiteX24" fmla="*/ 3981 w 10000"/>
                  <a:gd name="connsiteY24" fmla="*/ 1438 h 10000"/>
                  <a:gd name="connsiteX25" fmla="*/ 3961 w 10000"/>
                  <a:gd name="connsiteY25" fmla="*/ 1441 h 10000"/>
                  <a:gd name="connsiteX26" fmla="*/ 3942 w 10000"/>
                  <a:gd name="connsiteY26" fmla="*/ 1441 h 10000"/>
                  <a:gd name="connsiteX27" fmla="*/ 3914 w 10000"/>
                  <a:gd name="connsiteY27" fmla="*/ 1454 h 10000"/>
                  <a:gd name="connsiteX28" fmla="*/ 3892 w 10000"/>
                  <a:gd name="connsiteY28" fmla="*/ 1467 h 10000"/>
                  <a:gd name="connsiteX29" fmla="*/ 3867 w 10000"/>
                  <a:gd name="connsiteY29" fmla="*/ 1483 h 10000"/>
                  <a:gd name="connsiteX30" fmla="*/ 3845 w 10000"/>
                  <a:gd name="connsiteY30" fmla="*/ 1467 h 10000"/>
                  <a:gd name="connsiteX31" fmla="*/ 3850 w 10000"/>
                  <a:gd name="connsiteY31" fmla="*/ 1457 h 10000"/>
                  <a:gd name="connsiteX32" fmla="*/ 3864 w 10000"/>
                  <a:gd name="connsiteY32" fmla="*/ 1441 h 10000"/>
                  <a:gd name="connsiteX33" fmla="*/ 3859 w 10000"/>
                  <a:gd name="connsiteY33" fmla="*/ 1409 h 10000"/>
                  <a:gd name="connsiteX34" fmla="*/ 3842 w 10000"/>
                  <a:gd name="connsiteY34" fmla="*/ 1383 h 10000"/>
                  <a:gd name="connsiteX35" fmla="*/ 3825 w 10000"/>
                  <a:gd name="connsiteY35" fmla="*/ 1360 h 10000"/>
                  <a:gd name="connsiteX36" fmla="*/ 3809 w 10000"/>
                  <a:gd name="connsiteY36" fmla="*/ 1318 h 10000"/>
                  <a:gd name="connsiteX37" fmla="*/ 3787 w 10000"/>
                  <a:gd name="connsiteY37" fmla="*/ 1289 h 10000"/>
                  <a:gd name="connsiteX38" fmla="*/ 3759 w 10000"/>
                  <a:gd name="connsiteY38" fmla="*/ 1266 h 10000"/>
                  <a:gd name="connsiteX39" fmla="*/ 3740 w 10000"/>
                  <a:gd name="connsiteY39" fmla="*/ 1256 h 10000"/>
                  <a:gd name="connsiteX40" fmla="*/ 3715 w 10000"/>
                  <a:gd name="connsiteY40" fmla="*/ 1250 h 10000"/>
                  <a:gd name="connsiteX41" fmla="*/ 3687 w 10000"/>
                  <a:gd name="connsiteY41" fmla="*/ 1256 h 10000"/>
                  <a:gd name="connsiteX42" fmla="*/ 3681 w 10000"/>
                  <a:gd name="connsiteY42" fmla="*/ 1260 h 10000"/>
                  <a:gd name="connsiteX43" fmla="*/ 3670 w 10000"/>
                  <a:gd name="connsiteY43" fmla="*/ 1295 h 10000"/>
                  <a:gd name="connsiteX44" fmla="*/ 3651 w 10000"/>
                  <a:gd name="connsiteY44" fmla="*/ 1305 h 10000"/>
                  <a:gd name="connsiteX45" fmla="*/ 3640 w 10000"/>
                  <a:gd name="connsiteY45" fmla="*/ 1308 h 10000"/>
                  <a:gd name="connsiteX46" fmla="*/ 3626 w 10000"/>
                  <a:gd name="connsiteY46" fmla="*/ 1308 h 10000"/>
                  <a:gd name="connsiteX47" fmla="*/ 3632 w 10000"/>
                  <a:gd name="connsiteY47" fmla="*/ 1276 h 10000"/>
                  <a:gd name="connsiteX48" fmla="*/ 3609 w 10000"/>
                  <a:gd name="connsiteY48" fmla="*/ 1289 h 10000"/>
                  <a:gd name="connsiteX49" fmla="*/ 3593 w 10000"/>
                  <a:gd name="connsiteY49" fmla="*/ 1286 h 10000"/>
                  <a:gd name="connsiteX50" fmla="*/ 3590 w 10000"/>
                  <a:gd name="connsiteY50" fmla="*/ 1256 h 10000"/>
                  <a:gd name="connsiteX51" fmla="*/ 3584 w 10000"/>
                  <a:gd name="connsiteY51" fmla="*/ 1237 h 10000"/>
                  <a:gd name="connsiteX52" fmla="*/ 3573 w 10000"/>
                  <a:gd name="connsiteY52" fmla="*/ 1237 h 10000"/>
                  <a:gd name="connsiteX53" fmla="*/ 3554 w 10000"/>
                  <a:gd name="connsiteY53" fmla="*/ 1227 h 10000"/>
                  <a:gd name="connsiteX54" fmla="*/ 3546 w 10000"/>
                  <a:gd name="connsiteY54" fmla="*/ 1192 h 10000"/>
                  <a:gd name="connsiteX55" fmla="*/ 3529 w 10000"/>
                  <a:gd name="connsiteY55" fmla="*/ 1176 h 10000"/>
                  <a:gd name="connsiteX56" fmla="*/ 3512 w 10000"/>
                  <a:gd name="connsiteY56" fmla="*/ 1182 h 10000"/>
                  <a:gd name="connsiteX57" fmla="*/ 3485 w 10000"/>
                  <a:gd name="connsiteY57" fmla="*/ 1182 h 10000"/>
                  <a:gd name="connsiteX58" fmla="*/ 3463 w 10000"/>
                  <a:gd name="connsiteY58" fmla="*/ 1176 h 10000"/>
                  <a:gd name="connsiteX59" fmla="*/ 3449 w 10000"/>
                  <a:gd name="connsiteY59" fmla="*/ 1182 h 10000"/>
                  <a:gd name="connsiteX60" fmla="*/ 3432 w 10000"/>
                  <a:gd name="connsiteY60" fmla="*/ 1192 h 10000"/>
                  <a:gd name="connsiteX61" fmla="*/ 3454 w 10000"/>
                  <a:gd name="connsiteY61" fmla="*/ 1205 h 10000"/>
                  <a:gd name="connsiteX62" fmla="*/ 3463 w 10000"/>
                  <a:gd name="connsiteY62" fmla="*/ 1205 h 10000"/>
                  <a:gd name="connsiteX63" fmla="*/ 3488 w 10000"/>
                  <a:gd name="connsiteY63" fmla="*/ 1205 h 10000"/>
                  <a:gd name="connsiteX64" fmla="*/ 3488 w 10000"/>
                  <a:gd name="connsiteY64" fmla="*/ 1218 h 10000"/>
                  <a:gd name="connsiteX65" fmla="*/ 3493 w 10000"/>
                  <a:gd name="connsiteY65" fmla="*/ 1247 h 10000"/>
                  <a:gd name="connsiteX66" fmla="*/ 3512 w 10000"/>
                  <a:gd name="connsiteY66" fmla="*/ 1247 h 10000"/>
                  <a:gd name="connsiteX67" fmla="*/ 3518 w 10000"/>
                  <a:gd name="connsiteY67" fmla="*/ 1250 h 10000"/>
                  <a:gd name="connsiteX68" fmla="*/ 3521 w 10000"/>
                  <a:gd name="connsiteY68" fmla="*/ 1276 h 10000"/>
                  <a:gd name="connsiteX69" fmla="*/ 3543 w 10000"/>
                  <a:gd name="connsiteY69" fmla="*/ 1295 h 10000"/>
                  <a:gd name="connsiteX70" fmla="*/ 3546 w 10000"/>
                  <a:gd name="connsiteY70" fmla="*/ 1305 h 10000"/>
                  <a:gd name="connsiteX71" fmla="*/ 3543 w 10000"/>
                  <a:gd name="connsiteY71" fmla="*/ 1315 h 10000"/>
                  <a:gd name="connsiteX72" fmla="*/ 3543 w 10000"/>
                  <a:gd name="connsiteY72" fmla="*/ 1331 h 10000"/>
                  <a:gd name="connsiteX73" fmla="*/ 3554 w 10000"/>
                  <a:gd name="connsiteY73" fmla="*/ 1324 h 10000"/>
                  <a:gd name="connsiteX74" fmla="*/ 3560 w 10000"/>
                  <a:gd name="connsiteY74" fmla="*/ 1331 h 10000"/>
                  <a:gd name="connsiteX75" fmla="*/ 3582 w 10000"/>
                  <a:gd name="connsiteY75" fmla="*/ 1344 h 10000"/>
                  <a:gd name="connsiteX76" fmla="*/ 3598 w 10000"/>
                  <a:gd name="connsiteY76" fmla="*/ 1380 h 10000"/>
                  <a:gd name="connsiteX77" fmla="*/ 3607 w 10000"/>
                  <a:gd name="connsiteY77" fmla="*/ 1389 h 10000"/>
                  <a:gd name="connsiteX78" fmla="*/ 3623 w 10000"/>
                  <a:gd name="connsiteY78" fmla="*/ 1409 h 10000"/>
                  <a:gd name="connsiteX79" fmla="*/ 3634 w 10000"/>
                  <a:gd name="connsiteY79" fmla="*/ 1438 h 10000"/>
                  <a:gd name="connsiteX80" fmla="*/ 3632 w 10000"/>
                  <a:gd name="connsiteY80" fmla="*/ 1454 h 10000"/>
                  <a:gd name="connsiteX81" fmla="*/ 3618 w 10000"/>
                  <a:gd name="connsiteY81" fmla="*/ 1438 h 10000"/>
                  <a:gd name="connsiteX82" fmla="*/ 3598 w 10000"/>
                  <a:gd name="connsiteY82" fmla="*/ 1428 h 10000"/>
                  <a:gd name="connsiteX83" fmla="*/ 3582 w 10000"/>
                  <a:gd name="connsiteY83" fmla="*/ 1402 h 10000"/>
                  <a:gd name="connsiteX84" fmla="*/ 3562 w 10000"/>
                  <a:gd name="connsiteY84" fmla="*/ 1399 h 10000"/>
                  <a:gd name="connsiteX85" fmla="*/ 3546 w 10000"/>
                  <a:gd name="connsiteY85" fmla="*/ 1383 h 10000"/>
                  <a:gd name="connsiteX86" fmla="*/ 3510 w 10000"/>
                  <a:gd name="connsiteY86" fmla="*/ 1360 h 10000"/>
                  <a:gd name="connsiteX87" fmla="*/ 3485 w 10000"/>
                  <a:gd name="connsiteY87" fmla="*/ 1344 h 10000"/>
                  <a:gd name="connsiteX88" fmla="*/ 3454 w 10000"/>
                  <a:gd name="connsiteY88" fmla="*/ 1334 h 10000"/>
                  <a:gd name="connsiteX89" fmla="*/ 3429 w 10000"/>
                  <a:gd name="connsiteY89" fmla="*/ 1315 h 10000"/>
                  <a:gd name="connsiteX90" fmla="*/ 3416 w 10000"/>
                  <a:gd name="connsiteY90" fmla="*/ 1308 h 10000"/>
                  <a:gd name="connsiteX91" fmla="*/ 3399 w 10000"/>
                  <a:gd name="connsiteY91" fmla="*/ 1305 h 10000"/>
                  <a:gd name="connsiteX92" fmla="*/ 3382 w 10000"/>
                  <a:gd name="connsiteY92" fmla="*/ 1286 h 10000"/>
                  <a:gd name="connsiteX93" fmla="*/ 3380 w 10000"/>
                  <a:gd name="connsiteY93" fmla="*/ 1266 h 10000"/>
                  <a:gd name="connsiteX94" fmla="*/ 3388 w 10000"/>
                  <a:gd name="connsiteY94" fmla="*/ 1256 h 10000"/>
                  <a:gd name="connsiteX95" fmla="*/ 3407 w 10000"/>
                  <a:gd name="connsiteY95" fmla="*/ 1256 h 10000"/>
                  <a:gd name="connsiteX96" fmla="*/ 3396 w 10000"/>
                  <a:gd name="connsiteY96" fmla="*/ 1227 h 10000"/>
                  <a:gd name="connsiteX97" fmla="*/ 3382 w 10000"/>
                  <a:gd name="connsiteY97" fmla="*/ 1227 h 10000"/>
                  <a:gd name="connsiteX98" fmla="*/ 3360 w 10000"/>
                  <a:gd name="connsiteY98" fmla="*/ 1221 h 10000"/>
                  <a:gd name="connsiteX99" fmla="*/ 3349 w 10000"/>
                  <a:gd name="connsiteY99" fmla="*/ 1231 h 10000"/>
                  <a:gd name="connsiteX100" fmla="*/ 3352 w 10000"/>
                  <a:gd name="connsiteY100" fmla="*/ 1247 h 10000"/>
                  <a:gd name="connsiteX101" fmla="*/ 3341 w 10000"/>
                  <a:gd name="connsiteY101" fmla="*/ 1237 h 10000"/>
                  <a:gd name="connsiteX102" fmla="*/ 3335 w 10000"/>
                  <a:gd name="connsiteY102" fmla="*/ 1231 h 10000"/>
                  <a:gd name="connsiteX103" fmla="*/ 3307 w 10000"/>
                  <a:gd name="connsiteY103" fmla="*/ 1227 h 10000"/>
                  <a:gd name="connsiteX104" fmla="*/ 3294 w 10000"/>
                  <a:gd name="connsiteY104" fmla="*/ 1221 h 10000"/>
                  <a:gd name="connsiteX105" fmla="*/ 3271 w 10000"/>
                  <a:gd name="connsiteY105" fmla="*/ 1211 h 10000"/>
                  <a:gd name="connsiteX106" fmla="*/ 3252 w 10000"/>
                  <a:gd name="connsiteY106" fmla="*/ 1195 h 10000"/>
                  <a:gd name="connsiteX107" fmla="*/ 3235 w 10000"/>
                  <a:gd name="connsiteY107" fmla="*/ 1195 h 10000"/>
                  <a:gd name="connsiteX108" fmla="*/ 3235 w 10000"/>
                  <a:gd name="connsiteY108" fmla="*/ 1205 h 10000"/>
                  <a:gd name="connsiteX109" fmla="*/ 3219 w 10000"/>
                  <a:gd name="connsiteY109" fmla="*/ 1231 h 10000"/>
                  <a:gd name="connsiteX110" fmla="*/ 3213 w 10000"/>
                  <a:gd name="connsiteY110" fmla="*/ 1231 h 10000"/>
                  <a:gd name="connsiteX111" fmla="*/ 3183 w 10000"/>
                  <a:gd name="connsiteY111" fmla="*/ 1221 h 10000"/>
                  <a:gd name="connsiteX112" fmla="*/ 3175 w 10000"/>
                  <a:gd name="connsiteY112" fmla="*/ 1227 h 10000"/>
                  <a:gd name="connsiteX113" fmla="*/ 3163 w 10000"/>
                  <a:gd name="connsiteY113" fmla="*/ 1237 h 10000"/>
                  <a:gd name="connsiteX114" fmla="*/ 3158 w 10000"/>
                  <a:gd name="connsiteY114" fmla="*/ 1260 h 10000"/>
                  <a:gd name="connsiteX115" fmla="*/ 3158 w 10000"/>
                  <a:gd name="connsiteY115" fmla="*/ 1276 h 10000"/>
                  <a:gd name="connsiteX116" fmla="*/ 3163 w 10000"/>
                  <a:gd name="connsiteY116" fmla="*/ 1295 h 10000"/>
                  <a:gd name="connsiteX117" fmla="*/ 3166 w 10000"/>
                  <a:gd name="connsiteY117" fmla="*/ 1308 h 10000"/>
                  <a:gd name="connsiteX118" fmla="*/ 3158 w 10000"/>
                  <a:gd name="connsiteY118" fmla="*/ 1315 h 10000"/>
                  <a:gd name="connsiteX119" fmla="*/ 3133 w 10000"/>
                  <a:gd name="connsiteY119" fmla="*/ 1299 h 10000"/>
                  <a:gd name="connsiteX120" fmla="*/ 3114 w 10000"/>
                  <a:gd name="connsiteY120" fmla="*/ 1276 h 10000"/>
                  <a:gd name="connsiteX121" fmla="*/ 3078 w 10000"/>
                  <a:gd name="connsiteY121" fmla="*/ 1240 h 10000"/>
                  <a:gd name="connsiteX122" fmla="*/ 3044 w 10000"/>
                  <a:gd name="connsiteY122" fmla="*/ 1227 h 10000"/>
                  <a:gd name="connsiteX123" fmla="*/ 3033 w 10000"/>
                  <a:gd name="connsiteY123" fmla="*/ 1231 h 10000"/>
                  <a:gd name="connsiteX124" fmla="*/ 3036 w 10000"/>
                  <a:gd name="connsiteY124" fmla="*/ 1256 h 10000"/>
                  <a:gd name="connsiteX125" fmla="*/ 3044 w 10000"/>
                  <a:gd name="connsiteY125" fmla="*/ 1266 h 10000"/>
                  <a:gd name="connsiteX126" fmla="*/ 3044 w 10000"/>
                  <a:gd name="connsiteY126" fmla="*/ 1276 h 10000"/>
                  <a:gd name="connsiteX127" fmla="*/ 3036 w 10000"/>
                  <a:gd name="connsiteY127" fmla="*/ 1276 h 10000"/>
                  <a:gd name="connsiteX128" fmla="*/ 3028 w 10000"/>
                  <a:gd name="connsiteY128" fmla="*/ 1266 h 10000"/>
                  <a:gd name="connsiteX129" fmla="*/ 3025 w 10000"/>
                  <a:gd name="connsiteY129" fmla="*/ 1256 h 10000"/>
                  <a:gd name="connsiteX130" fmla="*/ 3008 w 10000"/>
                  <a:gd name="connsiteY130" fmla="*/ 1205 h 10000"/>
                  <a:gd name="connsiteX131" fmla="*/ 3000 w 10000"/>
                  <a:gd name="connsiteY131" fmla="*/ 1192 h 10000"/>
                  <a:gd name="connsiteX132" fmla="*/ 2994 w 10000"/>
                  <a:gd name="connsiteY132" fmla="*/ 1176 h 10000"/>
                  <a:gd name="connsiteX133" fmla="*/ 2986 w 10000"/>
                  <a:gd name="connsiteY133" fmla="*/ 1182 h 10000"/>
                  <a:gd name="connsiteX134" fmla="*/ 2981 w 10000"/>
                  <a:gd name="connsiteY134" fmla="*/ 1192 h 10000"/>
                  <a:gd name="connsiteX135" fmla="*/ 2970 w 10000"/>
                  <a:gd name="connsiteY135" fmla="*/ 1201 h 10000"/>
                  <a:gd name="connsiteX136" fmla="*/ 2956 w 10000"/>
                  <a:gd name="connsiteY136" fmla="*/ 1218 h 10000"/>
                  <a:gd name="connsiteX137" fmla="*/ 2939 w 10000"/>
                  <a:gd name="connsiteY137" fmla="*/ 1240 h 10000"/>
                  <a:gd name="connsiteX138" fmla="*/ 2928 w 10000"/>
                  <a:gd name="connsiteY138" fmla="*/ 1247 h 10000"/>
                  <a:gd name="connsiteX139" fmla="*/ 2922 w 10000"/>
                  <a:gd name="connsiteY139" fmla="*/ 1250 h 10000"/>
                  <a:gd name="connsiteX140" fmla="*/ 2911 w 10000"/>
                  <a:gd name="connsiteY140" fmla="*/ 1250 h 10000"/>
                  <a:gd name="connsiteX141" fmla="*/ 2884 w 10000"/>
                  <a:gd name="connsiteY141" fmla="*/ 1247 h 10000"/>
                  <a:gd name="connsiteX142" fmla="*/ 2864 w 10000"/>
                  <a:gd name="connsiteY142" fmla="*/ 1237 h 10000"/>
                  <a:gd name="connsiteX143" fmla="*/ 2848 w 10000"/>
                  <a:gd name="connsiteY143" fmla="*/ 1231 h 10000"/>
                  <a:gd name="connsiteX144" fmla="*/ 2834 w 10000"/>
                  <a:gd name="connsiteY144" fmla="*/ 1227 h 10000"/>
                  <a:gd name="connsiteX145" fmla="*/ 2831 w 10000"/>
                  <a:gd name="connsiteY145" fmla="*/ 1227 h 10000"/>
                  <a:gd name="connsiteX146" fmla="*/ 2831 w 10000"/>
                  <a:gd name="connsiteY146" fmla="*/ 1221 h 10000"/>
                  <a:gd name="connsiteX147" fmla="*/ 2825 w 10000"/>
                  <a:gd name="connsiteY147" fmla="*/ 1205 h 10000"/>
                  <a:gd name="connsiteX148" fmla="*/ 2823 w 10000"/>
                  <a:gd name="connsiteY148" fmla="*/ 1192 h 10000"/>
                  <a:gd name="connsiteX149" fmla="*/ 2817 w 10000"/>
                  <a:gd name="connsiteY149" fmla="*/ 1182 h 10000"/>
                  <a:gd name="connsiteX150" fmla="*/ 2814 w 10000"/>
                  <a:gd name="connsiteY150" fmla="*/ 1176 h 10000"/>
                  <a:gd name="connsiteX151" fmla="*/ 2792 w 10000"/>
                  <a:gd name="connsiteY151" fmla="*/ 1172 h 10000"/>
                  <a:gd name="connsiteX152" fmla="*/ 2759 w 10000"/>
                  <a:gd name="connsiteY152" fmla="*/ 1156 h 10000"/>
                  <a:gd name="connsiteX153" fmla="*/ 2734 w 10000"/>
                  <a:gd name="connsiteY153" fmla="*/ 1143 h 10000"/>
                  <a:gd name="connsiteX154" fmla="*/ 2695 w 10000"/>
                  <a:gd name="connsiteY154" fmla="*/ 1124 h 10000"/>
                  <a:gd name="connsiteX155" fmla="*/ 2670 w 10000"/>
                  <a:gd name="connsiteY155" fmla="*/ 1108 h 10000"/>
                  <a:gd name="connsiteX156" fmla="*/ 2645 w 10000"/>
                  <a:gd name="connsiteY156" fmla="*/ 1091 h 10000"/>
                  <a:gd name="connsiteX157" fmla="*/ 2618 w 10000"/>
                  <a:gd name="connsiteY157" fmla="*/ 1088 h 10000"/>
                  <a:gd name="connsiteX158" fmla="*/ 2576 w 10000"/>
                  <a:gd name="connsiteY158" fmla="*/ 1088 h 10000"/>
                  <a:gd name="connsiteX159" fmla="*/ 2551 w 10000"/>
                  <a:gd name="connsiteY159" fmla="*/ 1091 h 10000"/>
                  <a:gd name="connsiteX160" fmla="*/ 2521 w 10000"/>
                  <a:gd name="connsiteY160" fmla="*/ 1098 h 10000"/>
                  <a:gd name="connsiteX161" fmla="*/ 2493 w 10000"/>
                  <a:gd name="connsiteY161" fmla="*/ 1104 h 10000"/>
                  <a:gd name="connsiteX162" fmla="*/ 2468 w 10000"/>
                  <a:gd name="connsiteY162" fmla="*/ 1108 h 10000"/>
                  <a:gd name="connsiteX163" fmla="*/ 2404 w 10000"/>
                  <a:gd name="connsiteY163" fmla="*/ 1124 h 10000"/>
                  <a:gd name="connsiteX164" fmla="*/ 2366 w 10000"/>
                  <a:gd name="connsiteY164" fmla="*/ 1133 h 10000"/>
                  <a:gd name="connsiteX165" fmla="*/ 2346 w 10000"/>
                  <a:gd name="connsiteY165" fmla="*/ 1137 h 10000"/>
                  <a:gd name="connsiteX166" fmla="*/ 2294 w 10000"/>
                  <a:gd name="connsiteY166" fmla="*/ 1146 h 10000"/>
                  <a:gd name="connsiteX167" fmla="*/ 2249 w 10000"/>
                  <a:gd name="connsiteY167" fmla="*/ 1156 h 10000"/>
                  <a:gd name="connsiteX168" fmla="*/ 2230 w 10000"/>
                  <a:gd name="connsiteY168" fmla="*/ 1156 h 10000"/>
                  <a:gd name="connsiteX169" fmla="*/ 2222 w 10000"/>
                  <a:gd name="connsiteY169" fmla="*/ 1163 h 10000"/>
                  <a:gd name="connsiteX170" fmla="*/ 2194 w 10000"/>
                  <a:gd name="connsiteY170" fmla="*/ 1163 h 10000"/>
                  <a:gd name="connsiteX171" fmla="*/ 2172 w 10000"/>
                  <a:gd name="connsiteY171" fmla="*/ 1163 h 10000"/>
                  <a:gd name="connsiteX172" fmla="*/ 2147 w 10000"/>
                  <a:gd name="connsiteY172" fmla="*/ 1166 h 10000"/>
                  <a:gd name="connsiteX173" fmla="*/ 2108 w 10000"/>
                  <a:gd name="connsiteY173" fmla="*/ 1166 h 10000"/>
                  <a:gd name="connsiteX174" fmla="*/ 2083 w 10000"/>
                  <a:gd name="connsiteY174" fmla="*/ 1156 h 10000"/>
                  <a:gd name="connsiteX175" fmla="*/ 2042 w 10000"/>
                  <a:gd name="connsiteY175" fmla="*/ 1143 h 10000"/>
                  <a:gd name="connsiteX176" fmla="*/ 2011 w 10000"/>
                  <a:gd name="connsiteY176" fmla="*/ 1143 h 10000"/>
                  <a:gd name="connsiteX177" fmla="*/ 1994 w 10000"/>
                  <a:gd name="connsiteY177" fmla="*/ 1146 h 10000"/>
                  <a:gd name="connsiteX178" fmla="*/ 1967 w 10000"/>
                  <a:gd name="connsiteY178" fmla="*/ 1156 h 10000"/>
                  <a:gd name="connsiteX179" fmla="*/ 1903 w 10000"/>
                  <a:gd name="connsiteY179" fmla="*/ 1176 h 10000"/>
                  <a:gd name="connsiteX180" fmla="*/ 1873 w 10000"/>
                  <a:gd name="connsiteY180" fmla="*/ 1182 h 10000"/>
                  <a:gd name="connsiteX181" fmla="*/ 1850 w 10000"/>
                  <a:gd name="connsiteY181" fmla="*/ 1185 h 10000"/>
                  <a:gd name="connsiteX182" fmla="*/ 1842 w 10000"/>
                  <a:gd name="connsiteY182" fmla="*/ 1192 h 10000"/>
                  <a:gd name="connsiteX183" fmla="*/ 1823 w 10000"/>
                  <a:gd name="connsiteY183" fmla="*/ 1195 h 10000"/>
                  <a:gd name="connsiteX184" fmla="*/ 1814 w 10000"/>
                  <a:gd name="connsiteY184" fmla="*/ 1201 h 10000"/>
                  <a:gd name="connsiteX185" fmla="*/ 1792 w 10000"/>
                  <a:gd name="connsiteY185" fmla="*/ 1218 h 10000"/>
                  <a:gd name="connsiteX186" fmla="*/ 1767 w 10000"/>
                  <a:gd name="connsiteY186" fmla="*/ 1231 h 10000"/>
                  <a:gd name="connsiteX187" fmla="*/ 1717 w 10000"/>
                  <a:gd name="connsiteY187" fmla="*/ 1266 h 10000"/>
                  <a:gd name="connsiteX188" fmla="*/ 1695 w 10000"/>
                  <a:gd name="connsiteY188" fmla="*/ 1279 h 10000"/>
                  <a:gd name="connsiteX189" fmla="*/ 1654 w 10000"/>
                  <a:gd name="connsiteY189" fmla="*/ 1308 h 10000"/>
                  <a:gd name="connsiteX190" fmla="*/ 1620 w 10000"/>
                  <a:gd name="connsiteY190" fmla="*/ 1334 h 10000"/>
                  <a:gd name="connsiteX191" fmla="*/ 1590 w 10000"/>
                  <a:gd name="connsiteY191" fmla="*/ 1360 h 10000"/>
                  <a:gd name="connsiteX192" fmla="*/ 1565 w 10000"/>
                  <a:gd name="connsiteY192" fmla="*/ 1380 h 10000"/>
                  <a:gd name="connsiteX193" fmla="*/ 1532 w 10000"/>
                  <a:gd name="connsiteY193" fmla="*/ 1402 h 10000"/>
                  <a:gd name="connsiteX194" fmla="*/ 1501 w 10000"/>
                  <a:gd name="connsiteY194" fmla="*/ 1418 h 10000"/>
                  <a:gd name="connsiteX195" fmla="*/ 1460 w 10000"/>
                  <a:gd name="connsiteY195" fmla="*/ 1438 h 10000"/>
                  <a:gd name="connsiteX196" fmla="*/ 1435 w 10000"/>
                  <a:gd name="connsiteY196" fmla="*/ 1454 h 10000"/>
                  <a:gd name="connsiteX197" fmla="*/ 1421 w 10000"/>
                  <a:gd name="connsiteY197" fmla="*/ 1464 h 10000"/>
                  <a:gd name="connsiteX198" fmla="*/ 1380 w 10000"/>
                  <a:gd name="connsiteY198" fmla="*/ 1473 h 10000"/>
                  <a:gd name="connsiteX199" fmla="*/ 1324 w 10000"/>
                  <a:gd name="connsiteY199" fmla="*/ 1477 h 10000"/>
                  <a:gd name="connsiteX200" fmla="*/ 1274 w 10000"/>
                  <a:gd name="connsiteY200" fmla="*/ 1483 h 10000"/>
                  <a:gd name="connsiteX201" fmla="*/ 1244 w 10000"/>
                  <a:gd name="connsiteY201" fmla="*/ 1486 h 10000"/>
                  <a:gd name="connsiteX202" fmla="*/ 1233 w 10000"/>
                  <a:gd name="connsiteY202" fmla="*/ 1486 h 10000"/>
                  <a:gd name="connsiteX203" fmla="*/ 1197 w 10000"/>
                  <a:gd name="connsiteY203" fmla="*/ 1493 h 10000"/>
                  <a:gd name="connsiteX204" fmla="*/ 1180 w 10000"/>
                  <a:gd name="connsiteY204" fmla="*/ 1496 h 10000"/>
                  <a:gd name="connsiteX205" fmla="*/ 1169 w 10000"/>
                  <a:gd name="connsiteY205" fmla="*/ 1496 h 10000"/>
                  <a:gd name="connsiteX206" fmla="*/ 1161 w 10000"/>
                  <a:gd name="connsiteY206" fmla="*/ 1503 h 10000"/>
                  <a:gd name="connsiteX207" fmla="*/ 1155 w 10000"/>
                  <a:gd name="connsiteY207" fmla="*/ 1503 h 10000"/>
                  <a:gd name="connsiteX208" fmla="*/ 501 w 10000"/>
                  <a:gd name="connsiteY208" fmla="*/ 2277 h 10000"/>
                  <a:gd name="connsiteX209" fmla="*/ 396 w 10000"/>
                  <a:gd name="connsiteY209" fmla="*/ 2532 h 10000"/>
                  <a:gd name="connsiteX210" fmla="*/ 324 w 10000"/>
                  <a:gd name="connsiteY210" fmla="*/ 2759 h 10000"/>
                  <a:gd name="connsiteX211" fmla="*/ 274 w 10000"/>
                  <a:gd name="connsiteY211" fmla="*/ 2866 h 10000"/>
                  <a:gd name="connsiteX212" fmla="*/ 202 w 10000"/>
                  <a:gd name="connsiteY212" fmla="*/ 3008 h 10000"/>
                  <a:gd name="connsiteX213" fmla="*/ 211 w 10000"/>
                  <a:gd name="connsiteY213" fmla="*/ 3177 h 10000"/>
                  <a:gd name="connsiteX214" fmla="*/ 235 w 10000"/>
                  <a:gd name="connsiteY214" fmla="*/ 3368 h 10000"/>
                  <a:gd name="connsiteX215" fmla="*/ 266 w 10000"/>
                  <a:gd name="connsiteY215" fmla="*/ 3595 h 10000"/>
                  <a:gd name="connsiteX216" fmla="*/ 299 w 10000"/>
                  <a:gd name="connsiteY216" fmla="*/ 3831 h 10000"/>
                  <a:gd name="connsiteX217" fmla="*/ 305 w 10000"/>
                  <a:gd name="connsiteY217" fmla="*/ 3863 h 10000"/>
                  <a:gd name="connsiteX218" fmla="*/ 341 w 10000"/>
                  <a:gd name="connsiteY218" fmla="*/ 3941 h 10000"/>
                  <a:gd name="connsiteX219" fmla="*/ 186 w 10000"/>
                  <a:gd name="connsiteY219" fmla="*/ 3935 h 10000"/>
                  <a:gd name="connsiteX220" fmla="*/ 30 w 10000"/>
                  <a:gd name="connsiteY220" fmla="*/ 3925 h 10000"/>
                  <a:gd name="connsiteX221" fmla="*/ 0 w 10000"/>
                  <a:gd name="connsiteY221" fmla="*/ 4054 h 10000"/>
                  <a:gd name="connsiteX222" fmla="*/ 14 w 10000"/>
                  <a:gd name="connsiteY222" fmla="*/ 4152 h 10000"/>
                  <a:gd name="connsiteX223" fmla="*/ 22 w 10000"/>
                  <a:gd name="connsiteY223" fmla="*/ 4242 h 10000"/>
                  <a:gd name="connsiteX224" fmla="*/ 30 w 10000"/>
                  <a:gd name="connsiteY224" fmla="*/ 4291 h 10000"/>
                  <a:gd name="connsiteX225" fmla="*/ 102 w 10000"/>
                  <a:gd name="connsiteY225" fmla="*/ 4271 h 10000"/>
                  <a:gd name="connsiteX226" fmla="*/ 155 w 10000"/>
                  <a:gd name="connsiteY226" fmla="*/ 4262 h 10000"/>
                  <a:gd name="connsiteX227" fmla="*/ 410 w 10000"/>
                  <a:gd name="connsiteY227" fmla="*/ 4255 h 10000"/>
                  <a:gd name="connsiteX228" fmla="*/ 418 w 10000"/>
                  <a:gd name="connsiteY228" fmla="*/ 4385 h 10000"/>
                  <a:gd name="connsiteX229" fmla="*/ 429 w 10000"/>
                  <a:gd name="connsiteY229" fmla="*/ 4543 h 10000"/>
                  <a:gd name="connsiteX230" fmla="*/ 443 w 10000"/>
                  <a:gd name="connsiteY230" fmla="*/ 4585 h 10000"/>
                  <a:gd name="connsiteX231" fmla="*/ 465 w 10000"/>
                  <a:gd name="connsiteY231" fmla="*/ 4611 h 10000"/>
                  <a:gd name="connsiteX232" fmla="*/ 468 w 10000"/>
                  <a:gd name="connsiteY232" fmla="*/ 4621 h 10000"/>
                  <a:gd name="connsiteX233" fmla="*/ 474 w 10000"/>
                  <a:gd name="connsiteY233" fmla="*/ 4679 h 10000"/>
                  <a:gd name="connsiteX234" fmla="*/ 554 w 10000"/>
                  <a:gd name="connsiteY234" fmla="*/ 4738 h 10000"/>
                  <a:gd name="connsiteX235" fmla="*/ 637 w 10000"/>
                  <a:gd name="connsiteY235" fmla="*/ 4809 h 10000"/>
                  <a:gd name="connsiteX236" fmla="*/ 704 w 10000"/>
                  <a:gd name="connsiteY236" fmla="*/ 4851 h 10000"/>
                  <a:gd name="connsiteX237" fmla="*/ 740 w 10000"/>
                  <a:gd name="connsiteY237" fmla="*/ 4893 h 10000"/>
                  <a:gd name="connsiteX238" fmla="*/ 756 w 10000"/>
                  <a:gd name="connsiteY238" fmla="*/ 4896 h 10000"/>
                  <a:gd name="connsiteX239" fmla="*/ 767 w 10000"/>
                  <a:gd name="connsiteY239" fmla="*/ 4880 h 10000"/>
                  <a:gd name="connsiteX240" fmla="*/ 806 w 10000"/>
                  <a:gd name="connsiteY240" fmla="*/ 4945 h 10000"/>
                  <a:gd name="connsiteX241" fmla="*/ 886 w 10000"/>
                  <a:gd name="connsiteY241" fmla="*/ 5078 h 10000"/>
                  <a:gd name="connsiteX242" fmla="*/ 911 w 10000"/>
                  <a:gd name="connsiteY242" fmla="*/ 5130 h 10000"/>
                  <a:gd name="connsiteX243" fmla="*/ 920 w 10000"/>
                  <a:gd name="connsiteY243" fmla="*/ 5191 h 10000"/>
                  <a:gd name="connsiteX244" fmla="*/ 920 w 10000"/>
                  <a:gd name="connsiteY244" fmla="*/ 5220 h 10000"/>
                  <a:gd name="connsiteX245" fmla="*/ 911 w 10000"/>
                  <a:gd name="connsiteY245" fmla="*/ 5314 h 10000"/>
                  <a:gd name="connsiteX246" fmla="*/ 898 w 10000"/>
                  <a:gd name="connsiteY246" fmla="*/ 5369 h 10000"/>
                  <a:gd name="connsiteX247" fmla="*/ 895 w 10000"/>
                  <a:gd name="connsiteY247" fmla="*/ 5385 h 10000"/>
                  <a:gd name="connsiteX248" fmla="*/ 895 w 10000"/>
                  <a:gd name="connsiteY248" fmla="*/ 5405 h 10000"/>
                  <a:gd name="connsiteX249" fmla="*/ 898 w 10000"/>
                  <a:gd name="connsiteY249" fmla="*/ 5434 h 10000"/>
                  <a:gd name="connsiteX250" fmla="*/ 911 w 10000"/>
                  <a:gd name="connsiteY250" fmla="*/ 5463 h 10000"/>
                  <a:gd name="connsiteX251" fmla="*/ 920 w 10000"/>
                  <a:gd name="connsiteY251" fmla="*/ 5492 h 10000"/>
                  <a:gd name="connsiteX252" fmla="*/ 934 w 10000"/>
                  <a:gd name="connsiteY252" fmla="*/ 5518 h 10000"/>
                  <a:gd name="connsiteX253" fmla="*/ 1169 w 10000"/>
                  <a:gd name="connsiteY253" fmla="*/ 5738 h 10000"/>
                  <a:gd name="connsiteX254" fmla="*/ 1188 w 10000"/>
                  <a:gd name="connsiteY254" fmla="*/ 5755 h 10000"/>
                  <a:gd name="connsiteX255" fmla="*/ 1216 w 10000"/>
                  <a:gd name="connsiteY255" fmla="*/ 5758 h 10000"/>
                  <a:gd name="connsiteX256" fmla="*/ 1313 w 10000"/>
                  <a:gd name="connsiteY256" fmla="*/ 5774 h 10000"/>
                  <a:gd name="connsiteX257" fmla="*/ 1349 w 10000"/>
                  <a:gd name="connsiteY257" fmla="*/ 5787 h 10000"/>
                  <a:gd name="connsiteX258" fmla="*/ 1393 w 10000"/>
                  <a:gd name="connsiteY258" fmla="*/ 5793 h 10000"/>
                  <a:gd name="connsiteX259" fmla="*/ 1393 w 10000"/>
                  <a:gd name="connsiteY259" fmla="*/ 5797 h 10000"/>
                  <a:gd name="connsiteX260" fmla="*/ 1421 w 10000"/>
                  <a:gd name="connsiteY260" fmla="*/ 5810 h 10000"/>
                  <a:gd name="connsiteX261" fmla="*/ 1446 w 10000"/>
                  <a:gd name="connsiteY261" fmla="*/ 5829 h 10000"/>
                  <a:gd name="connsiteX262" fmla="*/ 1460 w 10000"/>
                  <a:gd name="connsiteY262" fmla="*/ 5842 h 10000"/>
                  <a:gd name="connsiteX263" fmla="*/ 1476 w 10000"/>
                  <a:gd name="connsiteY263" fmla="*/ 5848 h 10000"/>
                  <a:gd name="connsiteX264" fmla="*/ 1501 w 10000"/>
                  <a:gd name="connsiteY264" fmla="*/ 5852 h 10000"/>
                  <a:gd name="connsiteX265" fmla="*/ 1532 w 10000"/>
                  <a:gd name="connsiteY265" fmla="*/ 5887 h 10000"/>
                  <a:gd name="connsiteX266" fmla="*/ 1565 w 10000"/>
                  <a:gd name="connsiteY266" fmla="*/ 5942 h 10000"/>
                  <a:gd name="connsiteX267" fmla="*/ 1587 w 10000"/>
                  <a:gd name="connsiteY267" fmla="*/ 5972 h 10000"/>
                  <a:gd name="connsiteX268" fmla="*/ 1612 w 10000"/>
                  <a:gd name="connsiteY268" fmla="*/ 5955 h 10000"/>
                  <a:gd name="connsiteX269" fmla="*/ 1679 w 10000"/>
                  <a:gd name="connsiteY269" fmla="*/ 6049 h 10000"/>
                  <a:gd name="connsiteX270" fmla="*/ 1720 w 10000"/>
                  <a:gd name="connsiteY270" fmla="*/ 6108 h 10000"/>
                  <a:gd name="connsiteX271" fmla="*/ 1751 w 10000"/>
                  <a:gd name="connsiteY271" fmla="*/ 6133 h 10000"/>
                  <a:gd name="connsiteX272" fmla="*/ 1792 w 10000"/>
                  <a:gd name="connsiteY272" fmla="*/ 6169 h 10000"/>
                  <a:gd name="connsiteX273" fmla="*/ 1801 w 10000"/>
                  <a:gd name="connsiteY273" fmla="*/ 6172 h 10000"/>
                  <a:gd name="connsiteX274" fmla="*/ 1814 w 10000"/>
                  <a:gd name="connsiteY274" fmla="*/ 6286 h 10000"/>
                  <a:gd name="connsiteX275" fmla="*/ 1817 w 10000"/>
                  <a:gd name="connsiteY275" fmla="*/ 6331 h 10000"/>
                  <a:gd name="connsiteX276" fmla="*/ 1809 w 10000"/>
                  <a:gd name="connsiteY276" fmla="*/ 6444 h 10000"/>
                  <a:gd name="connsiteX277" fmla="*/ 1801 w 10000"/>
                  <a:gd name="connsiteY277" fmla="*/ 6499 h 10000"/>
                  <a:gd name="connsiteX278" fmla="*/ 1781 w 10000"/>
                  <a:gd name="connsiteY278" fmla="*/ 6522 h 10000"/>
                  <a:gd name="connsiteX279" fmla="*/ 1773 w 10000"/>
                  <a:gd name="connsiteY279" fmla="*/ 6541 h 10000"/>
                  <a:gd name="connsiteX280" fmla="*/ 1762 w 10000"/>
                  <a:gd name="connsiteY280" fmla="*/ 6571 h 10000"/>
                  <a:gd name="connsiteX281" fmla="*/ 1767 w 10000"/>
                  <a:gd name="connsiteY281" fmla="*/ 6622 h 10000"/>
                  <a:gd name="connsiteX282" fmla="*/ 1767 w 10000"/>
                  <a:gd name="connsiteY282" fmla="*/ 6665 h 10000"/>
                  <a:gd name="connsiteX283" fmla="*/ 1767 w 10000"/>
                  <a:gd name="connsiteY283" fmla="*/ 6694 h 10000"/>
                  <a:gd name="connsiteX284" fmla="*/ 1776 w 10000"/>
                  <a:gd name="connsiteY284" fmla="*/ 6726 h 10000"/>
                  <a:gd name="connsiteX285" fmla="*/ 1776 w 10000"/>
                  <a:gd name="connsiteY285" fmla="*/ 6745 h 10000"/>
                  <a:gd name="connsiteX286" fmla="*/ 1767 w 10000"/>
                  <a:gd name="connsiteY286" fmla="*/ 6765 h 10000"/>
                  <a:gd name="connsiteX287" fmla="*/ 1762 w 10000"/>
                  <a:gd name="connsiteY287" fmla="*/ 6804 h 10000"/>
                  <a:gd name="connsiteX288" fmla="*/ 1753 w 10000"/>
                  <a:gd name="connsiteY288" fmla="*/ 6839 h 10000"/>
                  <a:gd name="connsiteX289" fmla="*/ 1742 w 10000"/>
                  <a:gd name="connsiteY289" fmla="*/ 6849 h 10000"/>
                  <a:gd name="connsiteX290" fmla="*/ 1726 w 10000"/>
                  <a:gd name="connsiteY290" fmla="*/ 6849 h 10000"/>
                  <a:gd name="connsiteX291" fmla="*/ 1712 w 10000"/>
                  <a:gd name="connsiteY291" fmla="*/ 6852 h 10000"/>
                  <a:gd name="connsiteX292" fmla="*/ 1640 w 10000"/>
                  <a:gd name="connsiteY292" fmla="*/ 6953 h 10000"/>
                  <a:gd name="connsiteX293" fmla="*/ 1493 w 10000"/>
                  <a:gd name="connsiteY293" fmla="*/ 7105 h 10000"/>
                  <a:gd name="connsiteX294" fmla="*/ 1490 w 10000"/>
                  <a:gd name="connsiteY294" fmla="*/ 7124 h 10000"/>
                  <a:gd name="connsiteX295" fmla="*/ 1468 w 10000"/>
                  <a:gd name="connsiteY295" fmla="*/ 7137 h 10000"/>
                  <a:gd name="connsiteX296" fmla="*/ 1454 w 10000"/>
                  <a:gd name="connsiteY296" fmla="*/ 7144 h 10000"/>
                  <a:gd name="connsiteX297" fmla="*/ 1452 w 10000"/>
                  <a:gd name="connsiteY297" fmla="*/ 7157 h 10000"/>
                  <a:gd name="connsiteX298" fmla="*/ 1446 w 10000"/>
                  <a:gd name="connsiteY298" fmla="*/ 7199 h 10000"/>
                  <a:gd name="connsiteX299" fmla="*/ 1476 w 10000"/>
                  <a:gd name="connsiteY299" fmla="*/ 7247 h 10000"/>
                  <a:gd name="connsiteX300" fmla="*/ 1501 w 10000"/>
                  <a:gd name="connsiteY300" fmla="*/ 7270 h 10000"/>
                  <a:gd name="connsiteX301" fmla="*/ 1518 w 10000"/>
                  <a:gd name="connsiteY301" fmla="*/ 7286 h 10000"/>
                  <a:gd name="connsiteX302" fmla="*/ 1524 w 10000"/>
                  <a:gd name="connsiteY302" fmla="*/ 7306 h 10000"/>
                  <a:gd name="connsiteX303" fmla="*/ 1540 w 10000"/>
                  <a:gd name="connsiteY303" fmla="*/ 7322 h 10000"/>
                  <a:gd name="connsiteX304" fmla="*/ 1565 w 10000"/>
                  <a:gd name="connsiteY304" fmla="*/ 7325 h 10000"/>
                  <a:gd name="connsiteX305" fmla="*/ 1590 w 10000"/>
                  <a:gd name="connsiteY305" fmla="*/ 7332 h 10000"/>
                  <a:gd name="connsiteX306" fmla="*/ 1615 w 10000"/>
                  <a:gd name="connsiteY306" fmla="*/ 7345 h 10000"/>
                  <a:gd name="connsiteX307" fmla="*/ 1662 w 10000"/>
                  <a:gd name="connsiteY307" fmla="*/ 7370 h 10000"/>
                  <a:gd name="connsiteX308" fmla="*/ 1670 w 10000"/>
                  <a:gd name="connsiteY308" fmla="*/ 7351 h 10000"/>
                  <a:gd name="connsiteX309" fmla="*/ 1726 w 10000"/>
                  <a:gd name="connsiteY309" fmla="*/ 7354 h 10000"/>
                  <a:gd name="connsiteX310" fmla="*/ 1726 w 10000"/>
                  <a:gd name="connsiteY310" fmla="*/ 7400 h 10000"/>
                  <a:gd name="connsiteX311" fmla="*/ 1773 w 10000"/>
                  <a:gd name="connsiteY311" fmla="*/ 7409 h 10000"/>
                  <a:gd name="connsiteX312" fmla="*/ 1806 w 10000"/>
                  <a:gd name="connsiteY312" fmla="*/ 7416 h 10000"/>
                  <a:gd name="connsiteX313" fmla="*/ 1839 w 10000"/>
                  <a:gd name="connsiteY313" fmla="*/ 7403 h 10000"/>
                  <a:gd name="connsiteX314" fmla="*/ 1886 w 10000"/>
                  <a:gd name="connsiteY314" fmla="*/ 7403 h 10000"/>
                  <a:gd name="connsiteX315" fmla="*/ 1898 w 10000"/>
                  <a:gd name="connsiteY315" fmla="*/ 7403 h 10000"/>
                  <a:gd name="connsiteX316" fmla="*/ 1914 w 10000"/>
                  <a:gd name="connsiteY316" fmla="*/ 7494 h 10000"/>
                  <a:gd name="connsiteX317" fmla="*/ 1895 w 10000"/>
                  <a:gd name="connsiteY317" fmla="*/ 7523 h 10000"/>
                  <a:gd name="connsiteX318" fmla="*/ 1825 w 10000"/>
                  <a:gd name="connsiteY318" fmla="*/ 7617 h 10000"/>
                  <a:gd name="connsiteX319" fmla="*/ 1776 w 10000"/>
                  <a:gd name="connsiteY319" fmla="*/ 7691 h 10000"/>
                  <a:gd name="connsiteX320" fmla="*/ 1781 w 10000"/>
                  <a:gd name="connsiteY320" fmla="*/ 7723 h 10000"/>
                  <a:gd name="connsiteX321" fmla="*/ 1767 w 10000"/>
                  <a:gd name="connsiteY321" fmla="*/ 7759 h 10000"/>
                  <a:gd name="connsiteX322" fmla="*/ 1762 w 10000"/>
                  <a:gd name="connsiteY322" fmla="*/ 7817 h 10000"/>
                  <a:gd name="connsiteX323" fmla="*/ 1762 w 10000"/>
                  <a:gd name="connsiteY323" fmla="*/ 7856 h 10000"/>
                  <a:gd name="connsiteX324" fmla="*/ 1776 w 10000"/>
                  <a:gd name="connsiteY324" fmla="*/ 7892 h 10000"/>
                  <a:gd name="connsiteX325" fmla="*/ 1784 w 10000"/>
                  <a:gd name="connsiteY325" fmla="*/ 7902 h 10000"/>
                  <a:gd name="connsiteX326" fmla="*/ 1801 w 10000"/>
                  <a:gd name="connsiteY326" fmla="*/ 7908 h 10000"/>
                  <a:gd name="connsiteX327" fmla="*/ 1809 w 10000"/>
                  <a:gd name="connsiteY327" fmla="*/ 7911 h 10000"/>
                  <a:gd name="connsiteX328" fmla="*/ 1801 w 10000"/>
                  <a:gd name="connsiteY328" fmla="*/ 7940 h 10000"/>
                  <a:gd name="connsiteX329" fmla="*/ 1798 w 10000"/>
                  <a:gd name="connsiteY329" fmla="*/ 7979 h 10000"/>
                  <a:gd name="connsiteX330" fmla="*/ 1806 w 10000"/>
                  <a:gd name="connsiteY330" fmla="*/ 8002 h 10000"/>
                  <a:gd name="connsiteX331" fmla="*/ 1823 w 10000"/>
                  <a:gd name="connsiteY331" fmla="*/ 8021 h 10000"/>
                  <a:gd name="connsiteX332" fmla="*/ 1834 w 10000"/>
                  <a:gd name="connsiteY332" fmla="*/ 8044 h 10000"/>
                  <a:gd name="connsiteX333" fmla="*/ 1839 w 10000"/>
                  <a:gd name="connsiteY333" fmla="*/ 8073 h 10000"/>
                  <a:gd name="connsiteX334" fmla="*/ 1842 w 10000"/>
                  <a:gd name="connsiteY334" fmla="*/ 8106 h 10000"/>
                  <a:gd name="connsiteX335" fmla="*/ 1839 w 10000"/>
                  <a:gd name="connsiteY335" fmla="*/ 8144 h 10000"/>
                  <a:gd name="connsiteX336" fmla="*/ 1856 w 10000"/>
                  <a:gd name="connsiteY336" fmla="*/ 8164 h 10000"/>
                  <a:gd name="connsiteX337" fmla="*/ 1886 w 10000"/>
                  <a:gd name="connsiteY337" fmla="*/ 8193 h 10000"/>
                  <a:gd name="connsiteX338" fmla="*/ 1922 w 10000"/>
                  <a:gd name="connsiteY338" fmla="*/ 8206 h 10000"/>
                  <a:gd name="connsiteX339" fmla="*/ 1967 w 10000"/>
                  <a:gd name="connsiteY339" fmla="*/ 8203 h 10000"/>
                  <a:gd name="connsiteX340" fmla="*/ 1986 w 10000"/>
                  <a:gd name="connsiteY340" fmla="*/ 8212 h 10000"/>
                  <a:gd name="connsiteX341" fmla="*/ 2000 w 10000"/>
                  <a:gd name="connsiteY341" fmla="*/ 8232 h 10000"/>
                  <a:gd name="connsiteX342" fmla="*/ 2033 w 10000"/>
                  <a:gd name="connsiteY342" fmla="*/ 8258 h 10000"/>
                  <a:gd name="connsiteX343" fmla="*/ 2050 w 10000"/>
                  <a:gd name="connsiteY343" fmla="*/ 8271 h 10000"/>
                  <a:gd name="connsiteX344" fmla="*/ 2089 w 10000"/>
                  <a:gd name="connsiteY344" fmla="*/ 8280 h 10000"/>
                  <a:gd name="connsiteX345" fmla="*/ 2122 w 10000"/>
                  <a:gd name="connsiteY345" fmla="*/ 8300 h 10000"/>
                  <a:gd name="connsiteX346" fmla="*/ 2163 w 10000"/>
                  <a:gd name="connsiteY346" fmla="*/ 8332 h 10000"/>
                  <a:gd name="connsiteX347" fmla="*/ 2172 w 10000"/>
                  <a:gd name="connsiteY347" fmla="*/ 8335 h 10000"/>
                  <a:gd name="connsiteX348" fmla="*/ 2177 w 10000"/>
                  <a:gd name="connsiteY348" fmla="*/ 8345 h 10000"/>
                  <a:gd name="connsiteX349" fmla="*/ 2163 w 10000"/>
                  <a:gd name="connsiteY349" fmla="*/ 8371 h 10000"/>
                  <a:gd name="connsiteX350" fmla="*/ 2139 w 10000"/>
                  <a:gd name="connsiteY350" fmla="*/ 8423 h 10000"/>
                  <a:gd name="connsiteX351" fmla="*/ 2130 w 10000"/>
                  <a:gd name="connsiteY351" fmla="*/ 8439 h 10000"/>
                  <a:gd name="connsiteX352" fmla="*/ 2105 w 10000"/>
                  <a:gd name="connsiteY352" fmla="*/ 8446 h 10000"/>
                  <a:gd name="connsiteX353" fmla="*/ 2080 w 10000"/>
                  <a:gd name="connsiteY353" fmla="*/ 8449 h 10000"/>
                  <a:gd name="connsiteX354" fmla="*/ 2075 w 10000"/>
                  <a:gd name="connsiteY354" fmla="*/ 8459 h 10000"/>
                  <a:gd name="connsiteX355" fmla="*/ 2072 w 10000"/>
                  <a:gd name="connsiteY355" fmla="*/ 8475 h 10000"/>
                  <a:gd name="connsiteX356" fmla="*/ 2080 w 10000"/>
                  <a:gd name="connsiteY356" fmla="*/ 8484 h 10000"/>
                  <a:gd name="connsiteX357" fmla="*/ 2100 w 10000"/>
                  <a:gd name="connsiteY357" fmla="*/ 8475 h 10000"/>
                  <a:gd name="connsiteX358" fmla="*/ 2141 w 10000"/>
                  <a:gd name="connsiteY358" fmla="*/ 8478 h 10000"/>
                  <a:gd name="connsiteX359" fmla="*/ 2172 w 10000"/>
                  <a:gd name="connsiteY359" fmla="*/ 8475 h 10000"/>
                  <a:gd name="connsiteX360" fmla="*/ 2188 w 10000"/>
                  <a:gd name="connsiteY360" fmla="*/ 8475 h 10000"/>
                  <a:gd name="connsiteX361" fmla="*/ 2222 w 10000"/>
                  <a:gd name="connsiteY361" fmla="*/ 8497 h 10000"/>
                  <a:gd name="connsiteX362" fmla="*/ 2252 w 10000"/>
                  <a:gd name="connsiteY362" fmla="*/ 8514 h 10000"/>
                  <a:gd name="connsiteX363" fmla="*/ 2274 w 10000"/>
                  <a:gd name="connsiteY363" fmla="*/ 8514 h 10000"/>
                  <a:gd name="connsiteX364" fmla="*/ 2299 w 10000"/>
                  <a:gd name="connsiteY364" fmla="*/ 8504 h 10000"/>
                  <a:gd name="connsiteX365" fmla="*/ 2310 w 10000"/>
                  <a:gd name="connsiteY365" fmla="*/ 8504 h 10000"/>
                  <a:gd name="connsiteX366" fmla="*/ 2319 w 10000"/>
                  <a:gd name="connsiteY366" fmla="*/ 8484 h 10000"/>
                  <a:gd name="connsiteX367" fmla="*/ 2338 w 10000"/>
                  <a:gd name="connsiteY367" fmla="*/ 8494 h 10000"/>
                  <a:gd name="connsiteX368" fmla="*/ 2338 w 10000"/>
                  <a:gd name="connsiteY368" fmla="*/ 8552 h 10000"/>
                  <a:gd name="connsiteX369" fmla="*/ 2366 w 10000"/>
                  <a:gd name="connsiteY369" fmla="*/ 8572 h 10000"/>
                  <a:gd name="connsiteX370" fmla="*/ 2382 w 10000"/>
                  <a:gd name="connsiteY370" fmla="*/ 8582 h 10000"/>
                  <a:gd name="connsiteX371" fmla="*/ 2435 w 10000"/>
                  <a:gd name="connsiteY371" fmla="*/ 8552 h 10000"/>
                  <a:gd name="connsiteX372" fmla="*/ 2443 w 10000"/>
                  <a:gd name="connsiteY372" fmla="*/ 8552 h 10000"/>
                  <a:gd name="connsiteX373" fmla="*/ 2454 w 10000"/>
                  <a:gd name="connsiteY373" fmla="*/ 8552 h 10000"/>
                  <a:gd name="connsiteX374" fmla="*/ 2471 w 10000"/>
                  <a:gd name="connsiteY374" fmla="*/ 8546 h 10000"/>
                  <a:gd name="connsiteX375" fmla="*/ 2488 w 10000"/>
                  <a:gd name="connsiteY375" fmla="*/ 8536 h 10000"/>
                  <a:gd name="connsiteX376" fmla="*/ 2501 w 10000"/>
                  <a:gd name="connsiteY376" fmla="*/ 8533 h 10000"/>
                  <a:gd name="connsiteX377" fmla="*/ 2512 w 10000"/>
                  <a:gd name="connsiteY377" fmla="*/ 8533 h 10000"/>
                  <a:gd name="connsiteX378" fmla="*/ 2521 w 10000"/>
                  <a:gd name="connsiteY378" fmla="*/ 8546 h 10000"/>
                  <a:gd name="connsiteX379" fmla="*/ 2521 w 10000"/>
                  <a:gd name="connsiteY379" fmla="*/ 8572 h 10000"/>
                  <a:gd name="connsiteX380" fmla="*/ 2535 w 10000"/>
                  <a:gd name="connsiteY380" fmla="*/ 8588 h 10000"/>
                  <a:gd name="connsiteX381" fmla="*/ 2551 w 10000"/>
                  <a:gd name="connsiteY381" fmla="*/ 8582 h 10000"/>
                  <a:gd name="connsiteX382" fmla="*/ 2560 w 10000"/>
                  <a:gd name="connsiteY382" fmla="*/ 8582 h 10000"/>
                  <a:gd name="connsiteX383" fmla="*/ 2573 w 10000"/>
                  <a:gd name="connsiteY383" fmla="*/ 8588 h 10000"/>
                  <a:gd name="connsiteX384" fmla="*/ 2584 w 10000"/>
                  <a:gd name="connsiteY384" fmla="*/ 8591 h 10000"/>
                  <a:gd name="connsiteX385" fmla="*/ 2590 w 10000"/>
                  <a:gd name="connsiteY385" fmla="*/ 8598 h 10000"/>
                  <a:gd name="connsiteX386" fmla="*/ 2598 w 10000"/>
                  <a:gd name="connsiteY386" fmla="*/ 8608 h 10000"/>
                  <a:gd name="connsiteX387" fmla="*/ 2607 w 10000"/>
                  <a:gd name="connsiteY387" fmla="*/ 8617 h 10000"/>
                  <a:gd name="connsiteX388" fmla="*/ 2618 w 10000"/>
                  <a:gd name="connsiteY388" fmla="*/ 8617 h 10000"/>
                  <a:gd name="connsiteX389" fmla="*/ 2640 w 10000"/>
                  <a:gd name="connsiteY389" fmla="*/ 8608 h 10000"/>
                  <a:gd name="connsiteX390" fmla="*/ 2670 w 10000"/>
                  <a:gd name="connsiteY390" fmla="*/ 8598 h 10000"/>
                  <a:gd name="connsiteX391" fmla="*/ 2673 w 10000"/>
                  <a:gd name="connsiteY391" fmla="*/ 8598 h 10000"/>
                  <a:gd name="connsiteX392" fmla="*/ 2690 w 10000"/>
                  <a:gd name="connsiteY392" fmla="*/ 8598 h 10000"/>
                  <a:gd name="connsiteX393" fmla="*/ 2698 w 10000"/>
                  <a:gd name="connsiteY393" fmla="*/ 8598 h 10000"/>
                  <a:gd name="connsiteX394" fmla="*/ 2712 w 10000"/>
                  <a:gd name="connsiteY394" fmla="*/ 8598 h 10000"/>
                  <a:gd name="connsiteX395" fmla="*/ 2726 w 10000"/>
                  <a:gd name="connsiteY395" fmla="*/ 8591 h 10000"/>
                  <a:gd name="connsiteX396" fmla="*/ 2737 w 10000"/>
                  <a:gd name="connsiteY396" fmla="*/ 8588 h 10000"/>
                  <a:gd name="connsiteX397" fmla="*/ 2759 w 10000"/>
                  <a:gd name="connsiteY397" fmla="*/ 8582 h 10000"/>
                  <a:gd name="connsiteX398" fmla="*/ 2770 w 10000"/>
                  <a:gd name="connsiteY398" fmla="*/ 8578 h 10000"/>
                  <a:gd name="connsiteX399" fmla="*/ 2784 w 10000"/>
                  <a:gd name="connsiteY399" fmla="*/ 8572 h 10000"/>
                  <a:gd name="connsiteX400" fmla="*/ 2795 w 10000"/>
                  <a:gd name="connsiteY400" fmla="*/ 8572 h 10000"/>
                  <a:gd name="connsiteX401" fmla="*/ 2803 w 10000"/>
                  <a:gd name="connsiteY401" fmla="*/ 8588 h 10000"/>
                  <a:gd name="connsiteX402" fmla="*/ 2803 w 10000"/>
                  <a:gd name="connsiteY402" fmla="*/ 8591 h 10000"/>
                  <a:gd name="connsiteX403" fmla="*/ 2803 w 10000"/>
                  <a:gd name="connsiteY403" fmla="*/ 8601 h 10000"/>
                  <a:gd name="connsiteX404" fmla="*/ 2809 w 10000"/>
                  <a:gd name="connsiteY404" fmla="*/ 8601 h 10000"/>
                  <a:gd name="connsiteX405" fmla="*/ 2823 w 10000"/>
                  <a:gd name="connsiteY405" fmla="*/ 8598 h 10000"/>
                  <a:gd name="connsiteX406" fmla="*/ 2831 w 10000"/>
                  <a:gd name="connsiteY406" fmla="*/ 8598 h 10000"/>
                  <a:gd name="connsiteX407" fmla="*/ 2839 w 10000"/>
                  <a:gd name="connsiteY407" fmla="*/ 8601 h 10000"/>
                  <a:gd name="connsiteX408" fmla="*/ 2848 w 10000"/>
                  <a:gd name="connsiteY408" fmla="*/ 8598 h 10000"/>
                  <a:gd name="connsiteX409" fmla="*/ 2856 w 10000"/>
                  <a:gd name="connsiteY409" fmla="*/ 8601 h 10000"/>
                  <a:gd name="connsiteX410" fmla="*/ 2859 w 10000"/>
                  <a:gd name="connsiteY410" fmla="*/ 8601 h 10000"/>
                  <a:gd name="connsiteX411" fmla="*/ 2864 w 10000"/>
                  <a:gd name="connsiteY411" fmla="*/ 8598 h 10000"/>
                  <a:gd name="connsiteX412" fmla="*/ 2889 w 10000"/>
                  <a:gd name="connsiteY412" fmla="*/ 8611 h 10000"/>
                  <a:gd name="connsiteX413" fmla="*/ 2906 w 10000"/>
                  <a:gd name="connsiteY413" fmla="*/ 8620 h 10000"/>
                  <a:gd name="connsiteX414" fmla="*/ 2914 w 10000"/>
                  <a:gd name="connsiteY414" fmla="*/ 8627 h 10000"/>
                  <a:gd name="connsiteX415" fmla="*/ 2920 w 10000"/>
                  <a:gd name="connsiteY415" fmla="*/ 8640 h 10000"/>
                  <a:gd name="connsiteX416" fmla="*/ 2922 w 10000"/>
                  <a:gd name="connsiteY416" fmla="*/ 8666 h 10000"/>
                  <a:gd name="connsiteX417" fmla="*/ 2922 w 10000"/>
                  <a:gd name="connsiteY417" fmla="*/ 8692 h 10000"/>
                  <a:gd name="connsiteX418" fmla="*/ 2939 w 10000"/>
                  <a:gd name="connsiteY418" fmla="*/ 8695 h 10000"/>
                  <a:gd name="connsiteX419" fmla="*/ 2953 w 10000"/>
                  <a:gd name="connsiteY419" fmla="*/ 8695 h 10000"/>
                  <a:gd name="connsiteX420" fmla="*/ 2961 w 10000"/>
                  <a:gd name="connsiteY420" fmla="*/ 8695 h 10000"/>
                  <a:gd name="connsiteX421" fmla="*/ 2972 w 10000"/>
                  <a:gd name="connsiteY421" fmla="*/ 8692 h 10000"/>
                  <a:gd name="connsiteX422" fmla="*/ 2981 w 10000"/>
                  <a:gd name="connsiteY422" fmla="*/ 8685 h 10000"/>
                  <a:gd name="connsiteX423" fmla="*/ 2989 w 10000"/>
                  <a:gd name="connsiteY423" fmla="*/ 8685 h 10000"/>
                  <a:gd name="connsiteX424" fmla="*/ 3008 w 10000"/>
                  <a:gd name="connsiteY424" fmla="*/ 8685 h 10000"/>
                  <a:gd name="connsiteX425" fmla="*/ 3028 w 10000"/>
                  <a:gd name="connsiteY425" fmla="*/ 8695 h 10000"/>
                  <a:gd name="connsiteX426" fmla="*/ 3042 w 10000"/>
                  <a:gd name="connsiteY426" fmla="*/ 8695 h 10000"/>
                  <a:gd name="connsiteX427" fmla="*/ 3053 w 10000"/>
                  <a:gd name="connsiteY427" fmla="*/ 8676 h 10000"/>
                  <a:gd name="connsiteX428" fmla="*/ 3061 w 10000"/>
                  <a:gd name="connsiteY428" fmla="*/ 8666 h 10000"/>
                  <a:gd name="connsiteX429" fmla="*/ 3066 w 10000"/>
                  <a:gd name="connsiteY429" fmla="*/ 8656 h 10000"/>
                  <a:gd name="connsiteX430" fmla="*/ 3091 w 10000"/>
                  <a:gd name="connsiteY430" fmla="*/ 8659 h 10000"/>
                  <a:gd name="connsiteX431" fmla="*/ 3105 w 10000"/>
                  <a:gd name="connsiteY431" fmla="*/ 8659 h 10000"/>
                  <a:gd name="connsiteX432" fmla="*/ 3108 w 10000"/>
                  <a:gd name="connsiteY432" fmla="*/ 8650 h 10000"/>
                  <a:gd name="connsiteX433" fmla="*/ 3147 w 10000"/>
                  <a:gd name="connsiteY433" fmla="*/ 8588 h 10000"/>
                  <a:gd name="connsiteX434" fmla="*/ 3150 w 10000"/>
                  <a:gd name="connsiteY434" fmla="*/ 8598 h 10000"/>
                  <a:gd name="connsiteX435" fmla="*/ 3163 w 10000"/>
                  <a:gd name="connsiteY435" fmla="*/ 8601 h 10000"/>
                  <a:gd name="connsiteX436" fmla="*/ 3180 w 10000"/>
                  <a:gd name="connsiteY436" fmla="*/ 8608 h 10000"/>
                  <a:gd name="connsiteX437" fmla="*/ 3188 w 10000"/>
                  <a:gd name="connsiteY437" fmla="*/ 8611 h 10000"/>
                  <a:gd name="connsiteX438" fmla="*/ 3227 w 10000"/>
                  <a:gd name="connsiteY438" fmla="*/ 8620 h 10000"/>
                  <a:gd name="connsiteX439" fmla="*/ 3238 w 10000"/>
                  <a:gd name="connsiteY439" fmla="*/ 8617 h 10000"/>
                  <a:gd name="connsiteX440" fmla="*/ 3247 w 10000"/>
                  <a:gd name="connsiteY440" fmla="*/ 8601 h 10000"/>
                  <a:gd name="connsiteX441" fmla="*/ 3269 w 10000"/>
                  <a:gd name="connsiteY441" fmla="*/ 8611 h 10000"/>
                  <a:gd name="connsiteX442" fmla="*/ 3277 w 10000"/>
                  <a:gd name="connsiteY442" fmla="*/ 8617 h 10000"/>
                  <a:gd name="connsiteX443" fmla="*/ 3285 w 10000"/>
                  <a:gd name="connsiteY443" fmla="*/ 8611 h 10000"/>
                  <a:gd name="connsiteX444" fmla="*/ 3307 w 10000"/>
                  <a:gd name="connsiteY444" fmla="*/ 8611 h 10000"/>
                  <a:gd name="connsiteX445" fmla="*/ 3319 w 10000"/>
                  <a:gd name="connsiteY445" fmla="*/ 8617 h 10000"/>
                  <a:gd name="connsiteX446" fmla="*/ 3324 w 10000"/>
                  <a:gd name="connsiteY446" fmla="*/ 8617 h 10000"/>
                  <a:gd name="connsiteX447" fmla="*/ 3327 w 10000"/>
                  <a:gd name="connsiteY447" fmla="*/ 8620 h 10000"/>
                  <a:gd name="connsiteX448" fmla="*/ 3341 w 10000"/>
                  <a:gd name="connsiteY448" fmla="*/ 8620 h 10000"/>
                  <a:gd name="connsiteX449" fmla="*/ 3357 w 10000"/>
                  <a:gd name="connsiteY449" fmla="*/ 8620 h 10000"/>
                  <a:gd name="connsiteX450" fmla="*/ 3374 w 10000"/>
                  <a:gd name="connsiteY450" fmla="*/ 8620 h 10000"/>
                  <a:gd name="connsiteX451" fmla="*/ 3382 w 10000"/>
                  <a:gd name="connsiteY451" fmla="*/ 8620 h 10000"/>
                  <a:gd name="connsiteX452" fmla="*/ 3399 w 10000"/>
                  <a:gd name="connsiteY452" fmla="*/ 8611 h 10000"/>
                  <a:gd name="connsiteX453" fmla="*/ 3413 w 10000"/>
                  <a:gd name="connsiteY453" fmla="*/ 8601 h 10000"/>
                  <a:gd name="connsiteX454" fmla="*/ 3421 w 10000"/>
                  <a:gd name="connsiteY454" fmla="*/ 8588 h 10000"/>
                  <a:gd name="connsiteX455" fmla="*/ 3421 w 10000"/>
                  <a:gd name="connsiteY455" fmla="*/ 8572 h 10000"/>
                  <a:gd name="connsiteX456" fmla="*/ 3421 w 10000"/>
                  <a:gd name="connsiteY456" fmla="*/ 8552 h 10000"/>
                  <a:gd name="connsiteX457" fmla="*/ 3424 w 10000"/>
                  <a:gd name="connsiteY457" fmla="*/ 8533 h 10000"/>
                  <a:gd name="connsiteX458" fmla="*/ 3432 w 10000"/>
                  <a:gd name="connsiteY458" fmla="*/ 8523 h 10000"/>
                  <a:gd name="connsiteX459" fmla="*/ 3446 w 10000"/>
                  <a:gd name="connsiteY459" fmla="*/ 8523 h 10000"/>
                  <a:gd name="connsiteX460" fmla="*/ 3457 w 10000"/>
                  <a:gd name="connsiteY460" fmla="*/ 8523 h 10000"/>
                  <a:gd name="connsiteX461" fmla="*/ 3476 w 10000"/>
                  <a:gd name="connsiteY461" fmla="*/ 8533 h 10000"/>
                  <a:gd name="connsiteX462" fmla="*/ 3485 w 10000"/>
                  <a:gd name="connsiteY462" fmla="*/ 8536 h 10000"/>
                  <a:gd name="connsiteX463" fmla="*/ 3501 w 10000"/>
                  <a:gd name="connsiteY463" fmla="*/ 8527 h 10000"/>
                  <a:gd name="connsiteX464" fmla="*/ 3504 w 10000"/>
                  <a:gd name="connsiteY464" fmla="*/ 8514 h 10000"/>
                  <a:gd name="connsiteX465" fmla="*/ 3510 w 10000"/>
                  <a:gd name="connsiteY465" fmla="*/ 8497 h 10000"/>
                  <a:gd name="connsiteX466" fmla="*/ 3537 w 10000"/>
                  <a:gd name="connsiteY466" fmla="*/ 8484 h 10000"/>
                  <a:gd name="connsiteX467" fmla="*/ 3562 w 10000"/>
                  <a:gd name="connsiteY467" fmla="*/ 8488 h 10000"/>
                  <a:gd name="connsiteX468" fmla="*/ 3568 w 10000"/>
                  <a:gd name="connsiteY468" fmla="*/ 8484 h 10000"/>
                  <a:gd name="connsiteX469" fmla="*/ 3584 w 10000"/>
                  <a:gd name="connsiteY469" fmla="*/ 8494 h 10000"/>
                  <a:gd name="connsiteX470" fmla="*/ 3593 w 10000"/>
                  <a:gd name="connsiteY470" fmla="*/ 8507 h 10000"/>
                  <a:gd name="connsiteX471" fmla="*/ 3618 w 10000"/>
                  <a:gd name="connsiteY471" fmla="*/ 8497 h 10000"/>
                  <a:gd name="connsiteX472" fmla="*/ 3643 w 10000"/>
                  <a:gd name="connsiteY472" fmla="*/ 8475 h 10000"/>
                  <a:gd name="connsiteX473" fmla="*/ 3657 w 10000"/>
                  <a:gd name="connsiteY473" fmla="*/ 8478 h 10000"/>
                  <a:gd name="connsiteX474" fmla="*/ 3670 w 10000"/>
                  <a:gd name="connsiteY474" fmla="*/ 8475 h 10000"/>
                  <a:gd name="connsiteX475" fmla="*/ 3673 w 10000"/>
                  <a:gd name="connsiteY475" fmla="*/ 8468 h 10000"/>
                  <a:gd name="connsiteX476" fmla="*/ 3681 w 10000"/>
                  <a:gd name="connsiteY476" fmla="*/ 8468 h 10000"/>
                  <a:gd name="connsiteX477" fmla="*/ 3698 w 10000"/>
                  <a:gd name="connsiteY477" fmla="*/ 8478 h 10000"/>
                  <a:gd name="connsiteX478" fmla="*/ 3720 w 10000"/>
                  <a:gd name="connsiteY478" fmla="*/ 8497 h 10000"/>
                  <a:gd name="connsiteX479" fmla="*/ 3715 w 10000"/>
                  <a:gd name="connsiteY479" fmla="*/ 8504 h 10000"/>
                  <a:gd name="connsiteX480" fmla="*/ 3729 w 10000"/>
                  <a:gd name="connsiteY480" fmla="*/ 8514 h 10000"/>
                  <a:gd name="connsiteX481" fmla="*/ 3729 w 10000"/>
                  <a:gd name="connsiteY481" fmla="*/ 8517 h 10000"/>
                  <a:gd name="connsiteX482" fmla="*/ 3740 w 10000"/>
                  <a:gd name="connsiteY482" fmla="*/ 8527 h 10000"/>
                  <a:gd name="connsiteX483" fmla="*/ 3759 w 10000"/>
                  <a:gd name="connsiteY483" fmla="*/ 8517 h 10000"/>
                  <a:gd name="connsiteX484" fmla="*/ 3762 w 10000"/>
                  <a:gd name="connsiteY484" fmla="*/ 8504 h 10000"/>
                  <a:gd name="connsiteX485" fmla="*/ 3770 w 10000"/>
                  <a:gd name="connsiteY485" fmla="*/ 8488 h 10000"/>
                  <a:gd name="connsiteX486" fmla="*/ 3778 w 10000"/>
                  <a:gd name="connsiteY486" fmla="*/ 8484 h 10000"/>
                  <a:gd name="connsiteX487" fmla="*/ 3792 w 10000"/>
                  <a:gd name="connsiteY487" fmla="*/ 8475 h 10000"/>
                  <a:gd name="connsiteX488" fmla="*/ 3803 w 10000"/>
                  <a:gd name="connsiteY488" fmla="*/ 8478 h 10000"/>
                  <a:gd name="connsiteX489" fmla="*/ 3809 w 10000"/>
                  <a:gd name="connsiteY489" fmla="*/ 8475 h 10000"/>
                  <a:gd name="connsiteX490" fmla="*/ 3825 w 10000"/>
                  <a:gd name="connsiteY490" fmla="*/ 8465 h 10000"/>
                  <a:gd name="connsiteX491" fmla="*/ 3834 w 10000"/>
                  <a:gd name="connsiteY491" fmla="*/ 8468 h 10000"/>
                  <a:gd name="connsiteX492" fmla="*/ 3842 w 10000"/>
                  <a:gd name="connsiteY492" fmla="*/ 8478 h 10000"/>
                  <a:gd name="connsiteX493" fmla="*/ 3850 w 10000"/>
                  <a:gd name="connsiteY493" fmla="*/ 8478 h 10000"/>
                  <a:gd name="connsiteX494" fmla="*/ 3859 w 10000"/>
                  <a:gd name="connsiteY494" fmla="*/ 8484 h 10000"/>
                  <a:gd name="connsiteX495" fmla="*/ 3873 w 10000"/>
                  <a:gd name="connsiteY495" fmla="*/ 8494 h 10000"/>
                  <a:gd name="connsiteX496" fmla="*/ 3875 w 10000"/>
                  <a:gd name="connsiteY496" fmla="*/ 8507 h 10000"/>
                  <a:gd name="connsiteX497" fmla="*/ 3881 w 10000"/>
                  <a:gd name="connsiteY497" fmla="*/ 8527 h 10000"/>
                  <a:gd name="connsiteX498" fmla="*/ 3875 w 10000"/>
                  <a:gd name="connsiteY498" fmla="*/ 8546 h 10000"/>
                  <a:gd name="connsiteX499" fmla="*/ 3892 w 10000"/>
                  <a:gd name="connsiteY499" fmla="*/ 8546 h 10000"/>
                  <a:gd name="connsiteX500" fmla="*/ 3900 w 10000"/>
                  <a:gd name="connsiteY500" fmla="*/ 8543 h 10000"/>
                  <a:gd name="connsiteX501" fmla="*/ 3906 w 10000"/>
                  <a:gd name="connsiteY501" fmla="*/ 8543 h 10000"/>
                  <a:gd name="connsiteX502" fmla="*/ 3922 w 10000"/>
                  <a:gd name="connsiteY502" fmla="*/ 8552 h 10000"/>
                  <a:gd name="connsiteX503" fmla="*/ 3939 w 10000"/>
                  <a:gd name="connsiteY503" fmla="*/ 8559 h 10000"/>
                  <a:gd name="connsiteX504" fmla="*/ 3953 w 10000"/>
                  <a:gd name="connsiteY504" fmla="*/ 8572 h 10000"/>
                  <a:gd name="connsiteX505" fmla="*/ 3956 w 10000"/>
                  <a:gd name="connsiteY505" fmla="*/ 8588 h 10000"/>
                  <a:gd name="connsiteX506" fmla="*/ 3956 w 10000"/>
                  <a:gd name="connsiteY506" fmla="*/ 8608 h 10000"/>
                  <a:gd name="connsiteX507" fmla="*/ 3972 w 10000"/>
                  <a:gd name="connsiteY507" fmla="*/ 8608 h 10000"/>
                  <a:gd name="connsiteX508" fmla="*/ 3986 w 10000"/>
                  <a:gd name="connsiteY508" fmla="*/ 8608 h 10000"/>
                  <a:gd name="connsiteX509" fmla="*/ 3997 w 10000"/>
                  <a:gd name="connsiteY509" fmla="*/ 8608 h 10000"/>
                  <a:gd name="connsiteX510" fmla="*/ 4006 w 10000"/>
                  <a:gd name="connsiteY510" fmla="*/ 8608 h 10000"/>
                  <a:gd name="connsiteX511" fmla="*/ 4006 w 10000"/>
                  <a:gd name="connsiteY511" fmla="*/ 8611 h 10000"/>
                  <a:gd name="connsiteX512" fmla="*/ 4011 w 10000"/>
                  <a:gd name="connsiteY512" fmla="*/ 8611 h 10000"/>
                  <a:gd name="connsiteX513" fmla="*/ 4022 w 10000"/>
                  <a:gd name="connsiteY513" fmla="*/ 8620 h 10000"/>
                  <a:gd name="connsiteX514" fmla="*/ 4042 w 10000"/>
                  <a:gd name="connsiteY514" fmla="*/ 8620 h 10000"/>
                  <a:gd name="connsiteX515" fmla="*/ 4050 w 10000"/>
                  <a:gd name="connsiteY515" fmla="*/ 8617 h 10000"/>
                  <a:gd name="connsiteX516" fmla="*/ 4069 w 10000"/>
                  <a:gd name="connsiteY516" fmla="*/ 8620 h 10000"/>
                  <a:gd name="connsiteX517" fmla="*/ 4086 w 10000"/>
                  <a:gd name="connsiteY517" fmla="*/ 8630 h 10000"/>
                  <a:gd name="connsiteX518" fmla="*/ 4108 w 10000"/>
                  <a:gd name="connsiteY518" fmla="*/ 8627 h 10000"/>
                  <a:gd name="connsiteX519" fmla="*/ 4125 w 10000"/>
                  <a:gd name="connsiteY519" fmla="*/ 8620 h 10000"/>
                  <a:gd name="connsiteX520" fmla="*/ 4133 w 10000"/>
                  <a:gd name="connsiteY520" fmla="*/ 8611 h 10000"/>
                  <a:gd name="connsiteX521" fmla="*/ 4139 w 10000"/>
                  <a:gd name="connsiteY521" fmla="*/ 8608 h 10000"/>
                  <a:gd name="connsiteX522" fmla="*/ 4147 w 10000"/>
                  <a:gd name="connsiteY522" fmla="*/ 8601 h 10000"/>
                  <a:gd name="connsiteX523" fmla="*/ 4155 w 10000"/>
                  <a:gd name="connsiteY523" fmla="*/ 8591 h 10000"/>
                  <a:gd name="connsiteX524" fmla="*/ 4166 w 10000"/>
                  <a:gd name="connsiteY524" fmla="*/ 8582 h 10000"/>
                  <a:gd name="connsiteX525" fmla="*/ 4183 w 10000"/>
                  <a:gd name="connsiteY525" fmla="*/ 8569 h 10000"/>
                  <a:gd name="connsiteX526" fmla="*/ 4191 w 10000"/>
                  <a:gd name="connsiteY526" fmla="*/ 8562 h 10000"/>
                  <a:gd name="connsiteX527" fmla="*/ 4208 w 10000"/>
                  <a:gd name="connsiteY527" fmla="*/ 8552 h 10000"/>
                  <a:gd name="connsiteX528" fmla="*/ 4230 w 10000"/>
                  <a:gd name="connsiteY528" fmla="*/ 8552 h 10000"/>
                  <a:gd name="connsiteX529" fmla="*/ 4238 w 10000"/>
                  <a:gd name="connsiteY529" fmla="*/ 8559 h 10000"/>
                  <a:gd name="connsiteX530" fmla="*/ 4247 w 10000"/>
                  <a:gd name="connsiteY530" fmla="*/ 8572 h 10000"/>
                  <a:gd name="connsiteX531" fmla="*/ 4252 w 10000"/>
                  <a:gd name="connsiteY531" fmla="*/ 8578 h 10000"/>
                  <a:gd name="connsiteX532" fmla="*/ 4263 w 10000"/>
                  <a:gd name="connsiteY532" fmla="*/ 8582 h 10000"/>
                  <a:gd name="connsiteX533" fmla="*/ 4277 w 10000"/>
                  <a:gd name="connsiteY533" fmla="*/ 8572 h 10000"/>
                  <a:gd name="connsiteX534" fmla="*/ 4294 w 10000"/>
                  <a:gd name="connsiteY534" fmla="*/ 8559 h 10000"/>
                  <a:gd name="connsiteX535" fmla="*/ 4302 w 10000"/>
                  <a:gd name="connsiteY535" fmla="*/ 8546 h 10000"/>
                  <a:gd name="connsiteX536" fmla="*/ 4310 w 10000"/>
                  <a:gd name="connsiteY536" fmla="*/ 8543 h 10000"/>
                  <a:gd name="connsiteX537" fmla="*/ 4313 w 10000"/>
                  <a:gd name="connsiteY537" fmla="*/ 8543 h 10000"/>
                  <a:gd name="connsiteX538" fmla="*/ 4332 w 10000"/>
                  <a:gd name="connsiteY538" fmla="*/ 8546 h 10000"/>
                  <a:gd name="connsiteX539" fmla="*/ 4335 w 10000"/>
                  <a:gd name="connsiteY539" fmla="*/ 8559 h 10000"/>
                  <a:gd name="connsiteX540" fmla="*/ 4349 w 10000"/>
                  <a:gd name="connsiteY540" fmla="*/ 8588 h 10000"/>
                  <a:gd name="connsiteX541" fmla="*/ 4360 w 10000"/>
                  <a:gd name="connsiteY541" fmla="*/ 8591 h 10000"/>
                  <a:gd name="connsiteX542" fmla="*/ 4366 w 10000"/>
                  <a:gd name="connsiteY542" fmla="*/ 8591 h 10000"/>
                  <a:gd name="connsiteX543" fmla="*/ 4382 w 10000"/>
                  <a:gd name="connsiteY543" fmla="*/ 8598 h 10000"/>
                  <a:gd name="connsiteX544" fmla="*/ 4385 w 10000"/>
                  <a:gd name="connsiteY544" fmla="*/ 8598 h 10000"/>
                  <a:gd name="connsiteX545" fmla="*/ 4402 w 10000"/>
                  <a:gd name="connsiteY545" fmla="*/ 8598 h 10000"/>
                  <a:gd name="connsiteX546" fmla="*/ 4421 w 10000"/>
                  <a:gd name="connsiteY546" fmla="*/ 8591 h 10000"/>
                  <a:gd name="connsiteX547" fmla="*/ 4440 w 10000"/>
                  <a:gd name="connsiteY547" fmla="*/ 8591 h 10000"/>
                  <a:gd name="connsiteX548" fmla="*/ 4449 w 10000"/>
                  <a:gd name="connsiteY548" fmla="*/ 8598 h 10000"/>
                  <a:gd name="connsiteX549" fmla="*/ 4454 w 10000"/>
                  <a:gd name="connsiteY549" fmla="*/ 8617 h 10000"/>
                  <a:gd name="connsiteX550" fmla="*/ 4463 w 10000"/>
                  <a:gd name="connsiteY550" fmla="*/ 8608 h 10000"/>
                  <a:gd name="connsiteX551" fmla="*/ 4474 w 10000"/>
                  <a:gd name="connsiteY551" fmla="*/ 8608 h 10000"/>
                  <a:gd name="connsiteX552" fmla="*/ 4490 w 10000"/>
                  <a:gd name="connsiteY552" fmla="*/ 8617 h 10000"/>
                  <a:gd name="connsiteX553" fmla="*/ 4504 w 10000"/>
                  <a:gd name="connsiteY553" fmla="*/ 8617 h 10000"/>
                  <a:gd name="connsiteX554" fmla="*/ 4518 w 10000"/>
                  <a:gd name="connsiteY554" fmla="*/ 8617 h 10000"/>
                  <a:gd name="connsiteX555" fmla="*/ 4535 w 10000"/>
                  <a:gd name="connsiteY555" fmla="*/ 8611 h 10000"/>
                  <a:gd name="connsiteX556" fmla="*/ 4546 w 10000"/>
                  <a:gd name="connsiteY556" fmla="*/ 8611 h 10000"/>
                  <a:gd name="connsiteX557" fmla="*/ 4562 w 10000"/>
                  <a:gd name="connsiteY557" fmla="*/ 8611 h 10000"/>
                  <a:gd name="connsiteX558" fmla="*/ 4571 w 10000"/>
                  <a:gd name="connsiteY558" fmla="*/ 8611 h 10000"/>
                  <a:gd name="connsiteX559" fmla="*/ 4579 w 10000"/>
                  <a:gd name="connsiteY559" fmla="*/ 8608 h 10000"/>
                  <a:gd name="connsiteX560" fmla="*/ 4584 w 10000"/>
                  <a:gd name="connsiteY560" fmla="*/ 8608 h 10000"/>
                  <a:gd name="connsiteX561" fmla="*/ 4601 w 10000"/>
                  <a:gd name="connsiteY561" fmla="*/ 8617 h 10000"/>
                  <a:gd name="connsiteX562" fmla="*/ 4609 w 10000"/>
                  <a:gd name="connsiteY562" fmla="*/ 8627 h 10000"/>
                  <a:gd name="connsiteX563" fmla="*/ 4618 w 10000"/>
                  <a:gd name="connsiteY563" fmla="*/ 8637 h 10000"/>
                  <a:gd name="connsiteX564" fmla="*/ 4618 w 10000"/>
                  <a:gd name="connsiteY564" fmla="*/ 8646 h 10000"/>
                  <a:gd name="connsiteX565" fmla="*/ 4634 w 10000"/>
                  <a:gd name="connsiteY565" fmla="*/ 8656 h 10000"/>
                  <a:gd name="connsiteX566" fmla="*/ 4640 w 10000"/>
                  <a:gd name="connsiteY566" fmla="*/ 8659 h 10000"/>
                  <a:gd name="connsiteX567" fmla="*/ 4651 w 10000"/>
                  <a:gd name="connsiteY567" fmla="*/ 8666 h 10000"/>
                  <a:gd name="connsiteX568" fmla="*/ 4657 w 10000"/>
                  <a:gd name="connsiteY568" fmla="*/ 8659 h 10000"/>
                  <a:gd name="connsiteX569" fmla="*/ 4668 w 10000"/>
                  <a:gd name="connsiteY569" fmla="*/ 8650 h 10000"/>
                  <a:gd name="connsiteX570" fmla="*/ 4676 w 10000"/>
                  <a:gd name="connsiteY570" fmla="*/ 8650 h 10000"/>
                  <a:gd name="connsiteX571" fmla="*/ 4690 w 10000"/>
                  <a:gd name="connsiteY571" fmla="*/ 8650 h 10000"/>
                  <a:gd name="connsiteX572" fmla="*/ 4698 w 10000"/>
                  <a:gd name="connsiteY572" fmla="*/ 8650 h 10000"/>
                  <a:gd name="connsiteX573" fmla="*/ 4704 w 10000"/>
                  <a:gd name="connsiteY573" fmla="*/ 8650 h 10000"/>
                  <a:gd name="connsiteX574" fmla="*/ 4706 w 10000"/>
                  <a:gd name="connsiteY574" fmla="*/ 8659 h 10000"/>
                  <a:gd name="connsiteX575" fmla="*/ 4706 w 10000"/>
                  <a:gd name="connsiteY575" fmla="*/ 8666 h 10000"/>
                  <a:gd name="connsiteX576" fmla="*/ 4723 w 10000"/>
                  <a:gd name="connsiteY576" fmla="*/ 8682 h 10000"/>
                  <a:gd name="connsiteX577" fmla="*/ 4737 w 10000"/>
                  <a:gd name="connsiteY577" fmla="*/ 8682 h 10000"/>
                  <a:gd name="connsiteX578" fmla="*/ 4745 w 10000"/>
                  <a:gd name="connsiteY578" fmla="*/ 8676 h 10000"/>
                  <a:gd name="connsiteX579" fmla="*/ 4756 w 10000"/>
                  <a:gd name="connsiteY579" fmla="*/ 8666 h 10000"/>
                  <a:gd name="connsiteX580" fmla="*/ 4765 w 10000"/>
                  <a:gd name="connsiteY580" fmla="*/ 8666 h 10000"/>
                  <a:gd name="connsiteX581" fmla="*/ 4765 w 10000"/>
                  <a:gd name="connsiteY581" fmla="*/ 8682 h 10000"/>
                  <a:gd name="connsiteX582" fmla="*/ 4770 w 10000"/>
                  <a:gd name="connsiteY582" fmla="*/ 8701 h 10000"/>
                  <a:gd name="connsiteX583" fmla="*/ 4778 w 10000"/>
                  <a:gd name="connsiteY583" fmla="*/ 8705 h 10000"/>
                  <a:gd name="connsiteX584" fmla="*/ 4795 w 10000"/>
                  <a:gd name="connsiteY584" fmla="*/ 8714 h 10000"/>
                  <a:gd name="connsiteX585" fmla="*/ 4812 w 10000"/>
                  <a:gd name="connsiteY585" fmla="*/ 8714 h 10000"/>
                  <a:gd name="connsiteX586" fmla="*/ 4825 w 10000"/>
                  <a:gd name="connsiteY586" fmla="*/ 8705 h 10000"/>
                  <a:gd name="connsiteX587" fmla="*/ 4825 w 10000"/>
                  <a:gd name="connsiteY587" fmla="*/ 8701 h 10000"/>
                  <a:gd name="connsiteX588" fmla="*/ 4828 w 10000"/>
                  <a:gd name="connsiteY588" fmla="*/ 8701 h 10000"/>
                  <a:gd name="connsiteX589" fmla="*/ 4837 w 10000"/>
                  <a:gd name="connsiteY589" fmla="*/ 8692 h 10000"/>
                  <a:gd name="connsiteX590" fmla="*/ 4842 w 10000"/>
                  <a:gd name="connsiteY590" fmla="*/ 8685 h 10000"/>
                  <a:gd name="connsiteX591" fmla="*/ 4859 w 10000"/>
                  <a:gd name="connsiteY591" fmla="*/ 8692 h 10000"/>
                  <a:gd name="connsiteX592" fmla="*/ 4870 w 10000"/>
                  <a:gd name="connsiteY592" fmla="*/ 8701 h 10000"/>
                  <a:gd name="connsiteX593" fmla="*/ 4878 w 10000"/>
                  <a:gd name="connsiteY593" fmla="*/ 8714 h 10000"/>
                  <a:gd name="connsiteX594" fmla="*/ 4892 w 10000"/>
                  <a:gd name="connsiteY594" fmla="*/ 8724 h 10000"/>
                  <a:gd name="connsiteX595" fmla="*/ 4900 w 10000"/>
                  <a:gd name="connsiteY595" fmla="*/ 8724 h 10000"/>
                  <a:gd name="connsiteX596" fmla="*/ 4906 w 10000"/>
                  <a:gd name="connsiteY596" fmla="*/ 8705 h 10000"/>
                  <a:gd name="connsiteX597" fmla="*/ 4925 w 10000"/>
                  <a:gd name="connsiteY597" fmla="*/ 8724 h 10000"/>
                  <a:gd name="connsiteX598" fmla="*/ 4939 w 10000"/>
                  <a:gd name="connsiteY598" fmla="*/ 8701 h 10000"/>
                  <a:gd name="connsiteX599" fmla="*/ 4950 w 10000"/>
                  <a:gd name="connsiteY599" fmla="*/ 8695 h 10000"/>
                  <a:gd name="connsiteX600" fmla="*/ 4956 w 10000"/>
                  <a:gd name="connsiteY600" fmla="*/ 8692 h 10000"/>
                  <a:gd name="connsiteX601" fmla="*/ 4986 w 10000"/>
                  <a:gd name="connsiteY601" fmla="*/ 8705 h 10000"/>
                  <a:gd name="connsiteX602" fmla="*/ 5003 w 10000"/>
                  <a:gd name="connsiteY602" fmla="*/ 8701 h 10000"/>
                  <a:gd name="connsiteX603" fmla="*/ 5011 w 10000"/>
                  <a:gd name="connsiteY603" fmla="*/ 8692 h 10000"/>
                  <a:gd name="connsiteX604" fmla="*/ 5028 w 10000"/>
                  <a:gd name="connsiteY604" fmla="*/ 8682 h 10000"/>
                  <a:gd name="connsiteX605" fmla="*/ 5030 w 10000"/>
                  <a:gd name="connsiteY605" fmla="*/ 8659 h 10000"/>
                  <a:gd name="connsiteX606" fmla="*/ 5039 w 10000"/>
                  <a:gd name="connsiteY606" fmla="*/ 8656 h 10000"/>
                  <a:gd name="connsiteX607" fmla="*/ 5053 w 10000"/>
                  <a:gd name="connsiteY607" fmla="*/ 8669 h 10000"/>
                  <a:gd name="connsiteX608" fmla="*/ 5061 w 10000"/>
                  <a:gd name="connsiteY608" fmla="*/ 8669 h 10000"/>
                  <a:gd name="connsiteX609" fmla="*/ 5061 w 10000"/>
                  <a:gd name="connsiteY609" fmla="*/ 8676 h 10000"/>
                  <a:gd name="connsiteX610" fmla="*/ 5069 w 10000"/>
                  <a:gd name="connsiteY610" fmla="*/ 8669 h 10000"/>
                  <a:gd name="connsiteX611" fmla="*/ 5083 w 10000"/>
                  <a:gd name="connsiteY611" fmla="*/ 8669 h 10000"/>
                  <a:gd name="connsiteX612" fmla="*/ 5100 w 10000"/>
                  <a:gd name="connsiteY612" fmla="*/ 8669 h 10000"/>
                  <a:gd name="connsiteX613" fmla="*/ 5119 w 10000"/>
                  <a:gd name="connsiteY613" fmla="*/ 8682 h 10000"/>
                  <a:gd name="connsiteX614" fmla="*/ 5136 w 10000"/>
                  <a:gd name="connsiteY614" fmla="*/ 8692 h 10000"/>
                  <a:gd name="connsiteX615" fmla="*/ 5161 w 10000"/>
                  <a:gd name="connsiteY615" fmla="*/ 8701 h 10000"/>
                  <a:gd name="connsiteX616" fmla="*/ 5183 w 10000"/>
                  <a:gd name="connsiteY616" fmla="*/ 8701 h 10000"/>
                  <a:gd name="connsiteX617" fmla="*/ 5199 w 10000"/>
                  <a:gd name="connsiteY617" fmla="*/ 8701 h 10000"/>
                  <a:gd name="connsiteX618" fmla="*/ 5213 w 10000"/>
                  <a:gd name="connsiteY618" fmla="*/ 8705 h 10000"/>
                  <a:gd name="connsiteX619" fmla="*/ 5224 w 10000"/>
                  <a:gd name="connsiteY619" fmla="*/ 8701 h 10000"/>
                  <a:gd name="connsiteX620" fmla="*/ 5230 w 10000"/>
                  <a:gd name="connsiteY620" fmla="*/ 8701 h 10000"/>
                  <a:gd name="connsiteX621" fmla="*/ 5241 w 10000"/>
                  <a:gd name="connsiteY621" fmla="*/ 8676 h 10000"/>
                  <a:gd name="connsiteX622" fmla="*/ 5247 w 10000"/>
                  <a:gd name="connsiteY622" fmla="*/ 8666 h 10000"/>
                  <a:gd name="connsiteX623" fmla="*/ 5249 w 10000"/>
                  <a:gd name="connsiteY623" fmla="*/ 8646 h 10000"/>
                  <a:gd name="connsiteX624" fmla="*/ 5249 w 10000"/>
                  <a:gd name="connsiteY624" fmla="*/ 8650 h 10000"/>
                  <a:gd name="connsiteX625" fmla="*/ 5255 w 10000"/>
                  <a:gd name="connsiteY625" fmla="*/ 8646 h 10000"/>
                  <a:gd name="connsiteX626" fmla="*/ 5271 w 10000"/>
                  <a:gd name="connsiteY626" fmla="*/ 8650 h 10000"/>
                  <a:gd name="connsiteX627" fmla="*/ 5288 w 10000"/>
                  <a:gd name="connsiteY627" fmla="*/ 8666 h 10000"/>
                  <a:gd name="connsiteX628" fmla="*/ 5296 w 10000"/>
                  <a:gd name="connsiteY628" fmla="*/ 8666 h 10000"/>
                  <a:gd name="connsiteX629" fmla="*/ 5310 w 10000"/>
                  <a:gd name="connsiteY629" fmla="*/ 8656 h 10000"/>
                  <a:gd name="connsiteX630" fmla="*/ 5321 w 10000"/>
                  <a:gd name="connsiteY630" fmla="*/ 8650 h 10000"/>
                  <a:gd name="connsiteX631" fmla="*/ 5338 w 10000"/>
                  <a:gd name="connsiteY631" fmla="*/ 8650 h 10000"/>
                  <a:gd name="connsiteX632" fmla="*/ 5360 w 10000"/>
                  <a:gd name="connsiteY632" fmla="*/ 8640 h 10000"/>
                  <a:gd name="connsiteX633" fmla="*/ 5366 w 10000"/>
                  <a:gd name="connsiteY633" fmla="*/ 8637 h 10000"/>
                  <a:gd name="connsiteX634" fmla="*/ 5368 w 10000"/>
                  <a:gd name="connsiteY634" fmla="*/ 8637 h 10000"/>
                  <a:gd name="connsiteX635" fmla="*/ 5382 w 10000"/>
                  <a:gd name="connsiteY635" fmla="*/ 8630 h 10000"/>
                  <a:gd name="connsiteX636" fmla="*/ 5391 w 10000"/>
                  <a:gd name="connsiteY636" fmla="*/ 8630 h 10000"/>
                  <a:gd name="connsiteX637" fmla="*/ 5402 w 10000"/>
                  <a:gd name="connsiteY637" fmla="*/ 8637 h 10000"/>
                  <a:gd name="connsiteX638" fmla="*/ 5418 w 10000"/>
                  <a:gd name="connsiteY638" fmla="*/ 8656 h 10000"/>
                  <a:gd name="connsiteX639" fmla="*/ 5432 w 10000"/>
                  <a:gd name="connsiteY639" fmla="*/ 8666 h 10000"/>
                  <a:gd name="connsiteX640" fmla="*/ 5443 w 10000"/>
                  <a:gd name="connsiteY640" fmla="*/ 8682 h 10000"/>
                  <a:gd name="connsiteX641" fmla="*/ 5457 w 10000"/>
                  <a:gd name="connsiteY641" fmla="*/ 8692 h 10000"/>
                  <a:gd name="connsiteX642" fmla="*/ 5471 w 10000"/>
                  <a:gd name="connsiteY642" fmla="*/ 8705 h 10000"/>
                  <a:gd name="connsiteX643" fmla="*/ 5488 w 10000"/>
                  <a:gd name="connsiteY643" fmla="*/ 8711 h 10000"/>
                  <a:gd name="connsiteX644" fmla="*/ 5490 w 10000"/>
                  <a:gd name="connsiteY644" fmla="*/ 8721 h 10000"/>
                  <a:gd name="connsiteX645" fmla="*/ 5512 w 10000"/>
                  <a:gd name="connsiteY645" fmla="*/ 8724 h 10000"/>
                  <a:gd name="connsiteX646" fmla="*/ 5521 w 10000"/>
                  <a:gd name="connsiteY646" fmla="*/ 8714 h 10000"/>
                  <a:gd name="connsiteX647" fmla="*/ 5524 w 10000"/>
                  <a:gd name="connsiteY647" fmla="*/ 8714 h 10000"/>
                  <a:gd name="connsiteX648" fmla="*/ 5532 w 10000"/>
                  <a:gd name="connsiteY648" fmla="*/ 8721 h 10000"/>
                  <a:gd name="connsiteX649" fmla="*/ 5540 w 10000"/>
                  <a:gd name="connsiteY649" fmla="*/ 8724 h 10000"/>
                  <a:gd name="connsiteX650" fmla="*/ 5562 w 10000"/>
                  <a:gd name="connsiteY650" fmla="*/ 8750 h 10000"/>
                  <a:gd name="connsiteX651" fmla="*/ 5562 w 10000"/>
                  <a:gd name="connsiteY651" fmla="*/ 8760 h 10000"/>
                  <a:gd name="connsiteX652" fmla="*/ 5571 w 10000"/>
                  <a:gd name="connsiteY652" fmla="*/ 8782 h 10000"/>
                  <a:gd name="connsiteX653" fmla="*/ 5579 w 10000"/>
                  <a:gd name="connsiteY653" fmla="*/ 8789 h 10000"/>
                  <a:gd name="connsiteX654" fmla="*/ 5593 w 10000"/>
                  <a:gd name="connsiteY654" fmla="*/ 8789 h 10000"/>
                  <a:gd name="connsiteX655" fmla="*/ 5596 w 10000"/>
                  <a:gd name="connsiteY655" fmla="*/ 8789 h 10000"/>
                  <a:gd name="connsiteX656" fmla="*/ 5626 w 10000"/>
                  <a:gd name="connsiteY656" fmla="*/ 8782 h 10000"/>
                  <a:gd name="connsiteX657" fmla="*/ 5629 w 10000"/>
                  <a:gd name="connsiteY657" fmla="*/ 8782 h 10000"/>
                  <a:gd name="connsiteX658" fmla="*/ 5637 w 10000"/>
                  <a:gd name="connsiteY658" fmla="*/ 8779 h 10000"/>
                  <a:gd name="connsiteX659" fmla="*/ 5648 w 10000"/>
                  <a:gd name="connsiteY659" fmla="*/ 8789 h 10000"/>
                  <a:gd name="connsiteX660" fmla="*/ 5665 w 10000"/>
                  <a:gd name="connsiteY660" fmla="*/ 8795 h 10000"/>
                  <a:gd name="connsiteX661" fmla="*/ 5676 w 10000"/>
                  <a:gd name="connsiteY661" fmla="*/ 8789 h 10000"/>
                  <a:gd name="connsiteX662" fmla="*/ 5684 w 10000"/>
                  <a:gd name="connsiteY662" fmla="*/ 8782 h 10000"/>
                  <a:gd name="connsiteX663" fmla="*/ 5693 w 10000"/>
                  <a:gd name="connsiteY663" fmla="*/ 8789 h 10000"/>
                  <a:gd name="connsiteX664" fmla="*/ 5715 w 10000"/>
                  <a:gd name="connsiteY664" fmla="*/ 8808 h 10000"/>
                  <a:gd name="connsiteX665" fmla="*/ 5731 w 10000"/>
                  <a:gd name="connsiteY665" fmla="*/ 8808 h 10000"/>
                  <a:gd name="connsiteX666" fmla="*/ 5740 w 10000"/>
                  <a:gd name="connsiteY666" fmla="*/ 8808 h 10000"/>
                  <a:gd name="connsiteX667" fmla="*/ 5765 w 10000"/>
                  <a:gd name="connsiteY667" fmla="*/ 8818 h 10000"/>
                  <a:gd name="connsiteX668" fmla="*/ 5781 w 10000"/>
                  <a:gd name="connsiteY668" fmla="*/ 8824 h 10000"/>
                  <a:gd name="connsiteX669" fmla="*/ 5798 w 10000"/>
                  <a:gd name="connsiteY669" fmla="*/ 8834 h 10000"/>
                  <a:gd name="connsiteX670" fmla="*/ 5814 w 10000"/>
                  <a:gd name="connsiteY670" fmla="*/ 8837 h 10000"/>
                  <a:gd name="connsiteX671" fmla="*/ 5831 w 10000"/>
                  <a:gd name="connsiteY671" fmla="*/ 8844 h 10000"/>
                  <a:gd name="connsiteX672" fmla="*/ 5842 w 10000"/>
                  <a:gd name="connsiteY672" fmla="*/ 8847 h 10000"/>
                  <a:gd name="connsiteX673" fmla="*/ 5859 w 10000"/>
                  <a:gd name="connsiteY673" fmla="*/ 8857 h 10000"/>
                  <a:gd name="connsiteX674" fmla="*/ 5870 w 10000"/>
                  <a:gd name="connsiteY674" fmla="*/ 8867 h 10000"/>
                  <a:gd name="connsiteX675" fmla="*/ 5878 w 10000"/>
                  <a:gd name="connsiteY675" fmla="*/ 8873 h 10000"/>
                  <a:gd name="connsiteX676" fmla="*/ 5895 w 10000"/>
                  <a:gd name="connsiteY676" fmla="*/ 8873 h 10000"/>
                  <a:gd name="connsiteX677" fmla="*/ 5911 w 10000"/>
                  <a:gd name="connsiteY677" fmla="*/ 8873 h 10000"/>
                  <a:gd name="connsiteX678" fmla="*/ 5931 w 10000"/>
                  <a:gd name="connsiteY678" fmla="*/ 8873 h 10000"/>
                  <a:gd name="connsiteX679" fmla="*/ 5950 w 10000"/>
                  <a:gd name="connsiteY679" fmla="*/ 8867 h 10000"/>
                  <a:gd name="connsiteX680" fmla="*/ 5967 w 10000"/>
                  <a:gd name="connsiteY680" fmla="*/ 8867 h 10000"/>
                  <a:gd name="connsiteX681" fmla="*/ 5975 w 10000"/>
                  <a:gd name="connsiteY681" fmla="*/ 8873 h 10000"/>
                  <a:gd name="connsiteX682" fmla="*/ 6000 w 10000"/>
                  <a:gd name="connsiteY682" fmla="*/ 8883 h 10000"/>
                  <a:gd name="connsiteX683" fmla="*/ 5997 w 10000"/>
                  <a:gd name="connsiteY683" fmla="*/ 8886 h 10000"/>
                  <a:gd name="connsiteX684" fmla="*/ 5997 w 10000"/>
                  <a:gd name="connsiteY684" fmla="*/ 8896 h 10000"/>
                  <a:gd name="connsiteX685" fmla="*/ 6014 w 10000"/>
                  <a:gd name="connsiteY685" fmla="*/ 8892 h 10000"/>
                  <a:gd name="connsiteX686" fmla="*/ 6028 w 10000"/>
                  <a:gd name="connsiteY686" fmla="*/ 8892 h 10000"/>
                  <a:gd name="connsiteX687" fmla="*/ 6053 w 10000"/>
                  <a:gd name="connsiteY687" fmla="*/ 8886 h 10000"/>
                  <a:gd name="connsiteX688" fmla="*/ 6072 w 10000"/>
                  <a:gd name="connsiteY688" fmla="*/ 8876 h 10000"/>
                  <a:gd name="connsiteX689" fmla="*/ 6089 w 10000"/>
                  <a:gd name="connsiteY689" fmla="*/ 8867 h 10000"/>
                  <a:gd name="connsiteX690" fmla="*/ 6111 w 10000"/>
                  <a:gd name="connsiteY690" fmla="*/ 8857 h 10000"/>
                  <a:gd name="connsiteX691" fmla="*/ 6127 w 10000"/>
                  <a:gd name="connsiteY691" fmla="*/ 8847 h 10000"/>
                  <a:gd name="connsiteX692" fmla="*/ 6152 w 10000"/>
                  <a:gd name="connsiteY692" fmla="*/ 8834 h 10000"/>
                  <a:gd name="connsiteX693" fmla="*/ 6183 w 10000"/>
                  <a:gd name="connsiteY693" fmla="*/ 8828 h 10000"/>
                  <a:gd name="connsiteX694" fmla="*/ 6175 w 10000"/>
                  <a:gd name="connsiteY694" fmla="*/ 8844 h 10000"/>
                  <a:gd name="connsiteX695" fmla="*/ 6169 w 10000"/>
                  <a:gd name="connsiteY695" fmla="*/ 8863 h 10000"/>
                  <a:gd name="connsiteX696" fmla="*/ 6158 w 10000"/>
                  <a:gd name="connsiteY696" fmla="*/ 8886 h 10000"/>
                  <a:gd name="connsiteX697" fmla="*/ 6152 w 10000"/>
                  <a:gd name="connsiteY697" fmla="*/ 8896 h 10000"/>
                  <a:gd name="connsiteX698" fmla="*/ 6150 w 10000"/>
                  <a:gd name="connsiteY698" fmla="*/ 8909 h 10000"/>
                  <a:gd name="connsiteX699" fmla="*/ 6152 w 10000"/>
                  <a:gd name="connsiteY699" fmla="*/ 8938 h 10000"/>
                  <a:gd name="connsiteX700" fmla="*/ 6158 w 10000"/>
                  <a:gd name="connsiteY700" fmla="*/ 8957 h 10000"/>
                  <a:gd name="connsiteX701" fmla="*/ 6161 w 10000"/>
                  <a:gd name="connsiteY701" fmla="*/ 8980 h 10000"/>
                  <a:gd name="connsiteX702" fmla="*/ 6166 w 10000"/>
                  <a:gd name="connsiteY702" fmla="*/ 8999 h 10000"/>
                  <a:gd name="connsiteX703" fmla="*/ 6175 w 10000"/>
                  <a:gd name="connsiteY703" fmla="*/ 9032 h 10000"/>
                  <a:gd name="connsiteX704" fmla="*/ 6183 w 10000"/>
                  <a:gd name="connsiteY704" fmla="*/ 9051 h 10000"/>
                  <a:gd name="connsiteX705" fmla="*/ 6191 w 10000"/>
                  <a:gd name="connsiteY705" fmla="*/ 9064 h 10000"/>
                  <a:gd name="connsiteX706" fmla="*/ 6194 w 10000"/>
                  <a:gd name="connsiteY706" fmla="*/ 9084 h 10000"/>
                  <a:gd name="connsiteX707" fmla="*/ 6208 w 10000"/>
                  <a:gd name="connsiteY707" fmla="*/ 9103 h 10000"/>
                  <a:gd name="connsiteX708" fmla="*/ 6208 w 10000"/>
                  <a:gd name="connsiteY708" fmla="*/ 9113 h 10000"/>
                  <a:gd name="connsiteX709" fmla="*/ 6216 w 10000"/>
                  <a:gd name="connsiteY709" fmla="*/ 9129 h 10000"/>
                  <a:gd name="connsiteX710" fmla="*/ 6230 w 10000"/>
                  <a:gd name="connsiteY710" fmla="*/ 9148 h 10000"/>
                  <a:gd name="connsiteX711" fmla="*/ 6241 w 10000"/>
                  <a:gd name="connsiteY711" fmla="*/ 9165 h 10000"/>
                  <a:gd name="connsiteX712" fmla="*/ 6249 w 10000"/>
                  <a:gd name="connsiteY712" fmla="*/ 9168 h 10000"/>
                  <a:gd name="connsiteX713" fmla="*/ 6266 w 10000"/>
                  <a:gd name="connsiteY713" fmla="*/ 9184 h 10000"/>
                  <a:gd name="connsiteX714" fmla="*/ 6280 w 10000"/>
                  <a:gd name="connsiteY714" fmla="*/ 9184 h 10000"/>
                  <a:gd name="connsiteX715" fmla="*/ 6288 w 10000"/>
                  <a:gd name="connsiteY715" fmla="*/ 9177 h 10000"/>
                  <a:gd name="connsiteX716" fmla="*/ 6299 w 10000"/>
                  <a:gd name="connsiteY716" fmla="*/ 9187 h 10000"/>
                  <a:gd name="connsiteX717" fmla="*/ 6305 w 10000"/>
                  <a:gd name="connsiteY717" fmla="*/ 9197 h 10000"/>
                  <a:gd name="connsiteX718" fmla="*/ 6310 w 10000"/>
                  <a:gd name="connsiteY718" fmla="*/ 9197 h 10000"/>
                  <a:gd name="connsiteX719" fmla="*/ 6321 w 10000"/>
                  <a:gd name="connsiteY719" fmla="*/ 9213 h 10000"/>
                  <a:gd name="connsiteX720" fmla="*/ 6335 w 10000"/>
                  <a:gd name="connsiteY720" fmla="*/ 9223 h 10000"/>
                  <a:gd name="connsiteX721" fmla="*/ 6338 w 10000"/>
                  <a:gd name="connsiteY721" fmla="*/ 9223 h 10000"/>
                  <a:gd name="connsiteX722" fmla="*/ 6355 w 10000"/>
                  <a:gd name="connsiteY722" fmla="*/ 9226 h 10000"/>
                  <a:gd name="connsiteX723" fmla="*/ 6363 w 10000"/>
                  <a:gd name="connsiteY723" fmla="*/ 9236 h 10000"/>
                  <a:gd name="connsiteX724" fmla="*/ 6380 w 10000"/>
                  <a:gd name="connsiteY724" fmla="*/ 9258 h 10000"/>
                  <a:gd name="connsiteX725" fmla="*/ 6393 w 10000"/>
                  <a:gd name="connsiteY725" fmla="*/ 9278 h 10000"/>
                  <a:gd name="connsiteX726" fmla="*/ 6396 w 10000"/>
                  <a:gd name="connsiteY726" fmla="*/ 9288 h 10000"/>
                  <a:gd name="connsiteX727" fmla="*/ 6407 w 10000"/>
                  <a:gd name="connsiteY727" fmla="*/ 9297 h 10000"/>
                  <a:gd name="connsiteX728" fmla="*/ 6410 w 10000"/>
                  <a:gd name="connsiteY728" fmla="*/ 9307 h 10000"/>
                  <a:gd name="connsiteX729" fmla="*/ 6416 w 10000"/>
                  <a:gd name="connsiteY729" fmla="*/ 9317 h 10000"/>
                  <a:gd name="connsiteX730" fmla="*/ 6424 w 10000"/>
                  <a:gd name="connsiteY730" fmla="*/ 9326 h 10000"/>
                  <a:gd name="connsiteX731" fmla="*/ 6435 w 10000"/>
                  <a:gd name="connsiteY731" fmla="*/ 9336 h 10000"/>
                  <a:gd name="connsiteX732" fmla="*/ 6443 w 10000"/>
                  <a:gd name="connsiteY732" fmla="*/ 9346 h 10000"/>
                  <a:gd name="connsiteX733" fmla="*/ 6449 w 10000"/>
                  <a:gd name="connsiteY733" fmla="*/ 9362 h 10000"/>
                  <a:gd name="connsiteX734" fmla="*/ 6452 w 10000"/>
                  <a:gd name="connsiteY734" fmla="*/ 9372 h 10000"/>
                  <a:gd name="connsiteX735" fmla="*/ 6449 w 10000"/>
                  <a:gd name="connsiteY735" fmla="*/ 9381 h 10000"/>
                  <a:gd name="connsiteX736" fmla="*/ 6465 w 10000"/>
                  <a:gd name="connsiteY736" fmla="*/ 9394 h 10000"/>
                  <a:gd name="connsiteX737" fmla="*/ 6468 w 10000"/>
                  <a:gd name="connsiteY737" fmla="*/ 9420 h 10000"/>
                  <a:gd name="connsiteX738" fmla="*/ 6493 w 10000"/>
                  <a:gd name="connsiteY738" fmla="*/ 9430 h 10000"/>
                  <a:gd name="connsiteX739" fmla="*/ 6507 w 10000"/>
                  <a:gd name="connsiteY739" fmla="*/ 9440 h 10000"/>
                  <a:gd name="connsiteX740" fmla="*/ 6524 w 10000"/>
                  <a:gd name="connsiteY740" fmla="*/ 9459 h 10000"/>
                  <a:gd name="connsiteX741" fmla="*/ 6532 w 10000"/>
                  <a:gd name="connsiteY741" fmla="*/ 9485 h 10000"/>
                  <a:gd name="connsiteX742" fmla="*/ 6537 w 10000"/>
                  <a:gd name="connsiteY742" fmla="*/ 9498 h 10000"/>
                  <a:gd name="connsiteX743" fmla="*/ 6571 w 10000"/>
                  <a:gd name="connsiteY743" fmla="*/ 9508 h 10000"/>
                  <a:gd name="connsiteX744" fmla="*/ 6596 w 10000"/>
                  <a:gd name="connsiteY744" fmla="*/ 9508 h 10000"/>
                  <a:gd name="connsiteX745" fmla="*/ 6637 w 10000"/>
                  <a:gd name="connsiteY745" fmla="*/ 9517 h 10000"/>
                  <a:gd name="connsiteX746" fmla="*/ 6662 w 10000"/>
                  <a:gd name="connsiteY746" fmla="*/ 9524 h 10000"/>
                  <a:gd name="connsiteX747" fmla="*/ 6679 w 10000"/>
                  <a:gd name="connsiteY747" fmla="*/ 9517 h 10000"/>
                  <a:gd name="connsiteX748" fmla="*/ 6679 w 10000"/>
                  <a:gd name="connsiteY748" fmla="*/ 9505 h 10000"/>
                  <a:gd name="connsiteX749" fmla="*/ 6690 w 10000"/>
                  <a:gd name="connsiteY749" fmla="*/ 9485 h 10000"/>
                  <a:gd name="connsiteX750" fmla="*/ 6693 w 10000"/>
                  <a:gd name="connsiteY750" fmla="*/ 9479 h 10000"/>
                  <a:gd name="connsiteX751" fmla="*/ 6706 w 10000"/>
                  <a:gd name="connsiteY751" fmla="*/ 9469 h 10000"/>
                  <a:gd name="connsiteX752" fmla="*/ 6709 w 10000"/>
                  <a:gd name="connsiteY752" fmla="*/ 9462 h 10000"/>
                  <a:gd name="connsiteX753" fmla="*/ 6717 w 10000"/>
                  <a:gd name="connsiteY753" fmla="*/ 9459 h 10000"/>
                  <a:gd name="connsiteX754" fmla="*/ 6726 w 10000"/>
                  <a:gd name="connsiteY754" fmla="*/ 9459 h 10000"/>
                  <a:gd name="connsiteX755" fmla="*/ 6742 w 10000"/>
                  <a:gd name="connsiteY755" fmla="*/ 9462 h 10000"/>
                  <a:gd name="connsiteX756" fmla="*/ 6759 w 10000"/>
                  <a:gd name="connsiteY756" fmla="*/ 9479 h 10000"/>
                  <a:gd name="connsiteX757" fmla="*/ 6781 w 10000"/>
                  <a:gd name="connsiteY757" fmla="*/ 9485 h 10000"/>
                  <a:gd name="connsiteX758" fmla="*/ 6795 w 10000"/>
                  <a:gd name="connsiteY758" fmla="*/ 9485 h 10000"/>
                  <a:gd name="connsiteX759" fmla="*/ 6803 w 10000"/>
                  <a:gd name="connsiteY759" fmla="*/ 9498 h 10000"/>
                  <a:gd name="connsiteX760" fmla="*/ 6806 w 10000"/>
                  <a:gd name="connsiteY760" fmla="*/ 9508 h 10000"/>
                  <a:gd name="connsiteX761" fmla="*/ 6823 w 10000"/>
                  <a:gd name="connsiteY761" fmla="*/ 9514 h 10000"/>
                  <a:gd name="connsiteX762" fmla="*/ 6831 w 10000"/>
                  <a:gd name="connsiteY762" fmla="*/ 9514 h 10000"/>
                  <a:gd name="connsiteX763" fmla="*/ 6848 w 10000"/>
                  <a:gd name="connsiteY763" fmla="*/ 9514 h 10000"/>
                  <a:gd name="connsiteX764" fmla="*/ 6856 w 10000"/>
                  <a:gd name="connsiteY764" fmla="*/ 9517 h 10000"/>
                  <a:gd name="connsiteX765" fmla="*/ 6878 w 10000"/>
                  <a:gd name="connsiteY765" fmla="*/ 9524 h 10000"/>
                  <a:gd name="connsiteX766" fmla="*/ 6895 w 10000"/>
                  <a:gd name="connsiteY766" fmla="*/ 9524 h 10000"/>
                  <a:gd name="connsiteX767" fmla="*/ 6917 w 10000"/>
                  <a:gd name="connsiteY767" fmla="*/ 9527 h 10000"/>
                  <a:gd name="connsiteX768" fmla="*/ 6934 w 10000"/>
                  <a:gd name="connsiteY768" fmla="*/ 9534 h 10000"/>
                  <a:gd name="connsiteX769" fmla="*/ 6961 w 10000"/>
                  <a:gd name="connsiteY769" fmla="*/ 9543 h 10000"/>
                  <a:gd name="connsiteX770" fmla="*/ 6989 w 10000"/>
                  <a:gd name="connsiteY770" fmla="*/ 9547 h 10000"/>
                  <a:gd name="connsiteX771" fmla="*/ 7014 w 10000"/>
                  <a:gd name="connsiteY771" fmla="*/ 9543 h 10000"/>
                  <a:gd name="connsiteX772" fmla="*/ 7033 w 10000"/>
                  <a:gd name="connsiteY772" fmla="*/ 9543 h 10000"/>
                  <a:gd name="connsiteX773" fmla="*/ 7042 w 10000"/>
                  <a:gd name="connsiteY773" fmla="*/ 9547 h 10000"/>
                  <a:gd name="connsiteX774" fmla="*/ 7069 w 10000"/>
                  <a:gd name="connsiteY774" fmla="*/ 9647 h 10000"/>
                  <a:gd name="connsiteX775" fmla="*/ 7122 w 10000"/>
                  <a:gd name="connsiteY775" fmla="*/ 9734 h 10000"/>
                  <a:gd name="connsiteX776" fmla="*/ 7147 w 10000"/>
                  <a:gd name="connsiteY776" fmla="*/ 9744 h 10000"/>
                  <a:gd name="connsiteX777" fmla="*/ 7169 w 10000"/>
                  <a:gd name="connsiteY777" fmla="*/ 9741 h 10000"/>
                  <a:gd name="connsiteX778" fmla="*/ 7177 w 10000"/>
                  <a:gd name="connsiteY778" fmla="*/ 9744 h 10000"/>
                  <a:gd name="connsiteX779" fmla="*/ 7186 w 10000"/>
                  <a:gd name="connsiteY779" fmla="*/ 9754 h 10000"/>
                  <a:gd name="connsiteX780" fmla="*/ 7191 w 10000"/>
                  <a:gd name="connsiteY780" fmla="*/ 9773 h 10000"/>
                  <a:gd name="connsiteX781" fmla="*/ 7208 w 10000"/>
                  <a:gd name="connsiteY781" fmla="*/ 9783 h 10000"/>
                  <a:gd name="connsiteX782" fmla="*/ 7219 w 10000"/>
                  <a:gd name="connsiteY782" fmla="*/ 9793 h 10000"/>
                  <a:gd name="connsiteX783" fmla="*/ 7235 w 10000"/>
                  <a:gd name="connsiteY783" fmla="*/ 9802 h 10000"/>
                  <a:gd name="connsiteX784" fmla="*/ 7249 w 10000"/>
                  <a:gd name="connsiteY784" fmla="*/ 9819 h 10000"/>
                  <a:gd name="connsiteX785" fmla="*/ 7255 w 10000"/>
                  <a:gd name="connsiteY785" fmla="*/ 9835 h 10000"/>
                  <a:gd name="connsiteX786" fmla="*/ 7255 w 10000"/>
                  <a:gd name="connsiteY786" fmla="*/ 9848 h 10000"/>
                  <a:gd name="connsiteX787" fmla="*/ 7249 w 10000"/>
                  <a:gd name="connsiteY787" fmla="*/ 9848 h 10000"/>
                  <a:gd name="connsiteX788" fmla="*/ 7244 w 10000"/>
                  <a:gd name="connsiteY788" fmla="*/ 9858 h 10000"/>
                  <a:gd name="connsiteX789" fmla="*/ 7235 w 10000"/>
                  <a:gd name="connsiteY789" fmla="*/ 9883 h 10000"/>
                  <a:gd name="connsiteX790" fmla="*/ 7244 w 10000"/>
                  <a:gd name="connsiteY790" fmla="*/ 9903 h 10000"/>
                  <a:gd name="connsiteX791" fmla="*/ 7258 w 10000"/>
                  <a:gd name="connsiteY791" fmla="*/ 9926 h 10000"/>
                  <a:gd name="connsiteX792" fmla="*/ 7263 w 10000"/>
                  <a:gd name="connsiteY792" fmla="*/ 9948 h 10000"/>
                  <a:gd name="connsiteX793" fmla="*/ 7274 w 10000"/>
                  <a:gd name="connsiteY793" fmla="*/ 9968 h 10000"/>
                  <a:gd name="connsiteX794" fmla="*/ 7283 w 10000"/>
                  <a:gd name="connsiteY794" fmla="*/ 9987 h 10000"/>
                  <a:gd name="connsiteX795" fmla="*/ 7291 w 10000"/>
                  <a:gd name="connsiteY795" fmla="*/ 10000 h 10000"/>
                  <a:gd name="connsiteX796" fmla="*/ 7305 w 10000"/>
                  <a:gd name="connsiteY796" fmla="*/ 9997 h 10000"/>
                  <a:gd name="connsiteX797" fmla="*/ 7313 w 10000"/>
                  <a:gd name="connsiteY797" fmla="*/ 9977 h 10000"/>
                  <a:gd name="connsiteX798" fmla="*/ 7324 w 10000"/>
                  <a:gd name="connsiteY798" fmla="*/ 9968 h 10000"/>
                  <a:gd name="connsiteX799" fmla="*/ 7341 w 10000"/>
                  <a:gd name="connsiteY799" fmla="*/ 9971 h 10000"/>
                  <a:gd name="connsiteX800" fmla="*/ 7368 w 10000"/>
                  <a:gd name="connsiteY800" fmla="*/ 9987 h 10000"/>
                  <a:gd name="connsiteX801" fmla="*/ 7380 w 10000"/>
                  <a:gd name="connsiteY801" fmla="*/ 9990 h 10000"/>
                  <a:gd name="connsiteX802" fmla="*/ 7393 w 10000"/>
                  <a:gd name="connsiteY802" fmla="*/ 9981 h 10000"/>
                  <a:gd name="connsiteX803" fmla="*/ 7404 w 10000"/>
                  <a:gd name="connsiteY803" fmla="*/ 9968 h 10000"/>
                  <a:gd name="connsiteX804" fmla="*/ 7418 w 10000"/>
                  <a:gd name="connsiteY804" fmla="*/ 9948 h 10000"/>
                  <a:gd name="connsiteX805" fmla="*/ 7427 w 10000"/>
                  <a:gd name="connsiteY805" fmla="*/ 9922 h 10000"/>
                  <a:gd name="connsiteX806" fmla="*/ 7427 w 10000"/>
                  <a:gd name="connsiteY806" fmla="*/ 9906 h 10000"/>
                  <a:gd name="connsiteX807" fmla="*/ 7404 w 10000"/>
                  <a:gd name="connsiteY807" fmla="*/ 9877 h 10000"/>
                  <a:gd name="connsiteX808" fmla="*/ 7388 w 10000"/>
                  <a:gd name="connsiteY808" fmla="*/ 9854 h 10000"/>
                  <a:gd name="connsiteX809" fmla="*/ 7385 w 10000"/>
                  <a:gd name="connsiteY809" fmla="*/ 9845 h 10000"/>
                  <a:gd name="connsiteX810" fmla="*/ 7385 w 10000"/>
                  <a:gd name="connsiteY810" fmla="*/ 9825 h 10000"/>
                  <a:gd name="connsiteX811" fmla="*/ 7385 w 10000"/>
                  <a:gd name="connsiteY811" fmla="*/ 9819 h 10000"/>
                  <a:gd name="connsiteX812" fmla="*/ 7393 w 10000"/>
                  <a:gd name="connsiteY812" fmla="*/ 9809 h 10000"/>
                  <a:gd name="connsiteX813" fmla="*/ 7404 w 10000"/>
                  <a:gd name="connsiteY813" fmla="*/ 9793 h 10000"/>
                  <a:gd name="connsiteX814" fmla="*/ 7413 w 10000"/>
                  <a:gd name="connsiteY814" fmla="*/ 9783 h 10000"/>
                  <a:gd name="connsiteX815" fmla="*/ 7404 w 10000"/>
                  <a:gd name="connsiteY815" fmla="*/ 9770 h 10000"/>
                  <a:gd name="connsiteX816" fmla="*/ 7388 w 10000"/>
                  <a:gd name="connsiteY816" fmla="*/ 9760 h 10000"/>
                  <a:gd name="connsiteX817" fmla="*/ 7371 w 10000"/>
                  <a:gd name="connsiteY817" fmla="*/ 9744 h 10000"/>
                  <a:gd name="connsiteX818" fmla="*/ 7363 w 10000"/>
                  <a:gd name="connsiteY818" fmla="*/ 9731 h 10000"/>
                  <a:gd name="connsiteX819" fmla="*/ 7355 w 10000"/>
                  <a:gd name="connsiteY819" fmla="*/ 9715 h 10000"/>
                  <a:gd name="connsiteX820" fmla="*/ 7360 w 10000"/>
                  <a:gd name="connsiteY820" fmla="*/ 9686 h 10000"/>
                  <a:gd name="connsiteX821" fmla="*/ 7363 w 10000"/>
                  <a:gd name="connsiteY821" fmla="*/ 9657 h 10000"/>
                  <a:gd name="connsiteX822" fmla="*/ 7360 w 10000"/>
                  <a:gd name="connsiteY822" fmla="*/ 9631 h 10000"/>
                  <a:gd name="connsiteX823" fmla="*/ 7346 w 10000"/>
                  <a:gd name="connsiteY823" fmla="*/ 9611 h 10000"/>
                  <a:gd name="connsiteX824" fmla="*/ 7332 w 10000"/>
                  <a:gd name="connsiteY824" fmla="*/ 9585 h 10000"/>
                  <a:gd name="connsiteX825" fmla="*/ 7324 w 10000"/>
                  <a:gd name="connsiteY825" fmla="*/ 9573 h 10000"/>
                  <a:gd name="connsiteX826" fmla="*/ 7324 w 10000"/>
                  <a:gd name="connsiteY826" fmla="*/ 9553 h 10000"/>
                  <a:gd name="connsiteX827" fmla="*/ 7324 w 10000"/>
                  <a:gd name="connsiteY827" fmla="*/ 9543 h 10000"/>
                  <a:gd name="connsiteX828" fmla="*/ 7324 w 10000"/>
                  <a:gd name="connsiteY828" fmla="*/ 9517 h 10000"/>
                  <a:gd name="connsiteX829" fmla="*/ 7324 w 10000"/>
                  <a:gd name="connsiteY829" fmla="*/ 9498 h 10000"/>
                  <a:gd name="connsiteX830" fmla="*/ 7332 w 10000"/>
                  <a:gd name="connsiteY830" fmla="*/ 9479 h 10000"/>
                  <a:gd name="connsiteX831" fmla="*/ 7341 w 10000"/>
                  <a:gd name="connsiteY831" fmla="*/ 9462 h 10000"/>
                  <a:gd name="connsiteX832" fmla="*/ 7352 w 10000"/>
                  <a:gd name="connsiteY832" fmla="*/ 9459 h 10000"/>
                  <a:gd name="connsiteX833" fmla="*/ 7360 w 10000"/>
                  <a:gd name="connsiteY833" fmla="*/ 9443 h 10000"/>
                  <a:gd name="connsiteX834" fmla="*/ 7363 w 10000"/>
                  <a:gd name="connsiteY834" fmla="*/ 9433 h 10000"/>
                  <a:gd name="connsiteX835" fmla="*/ 7377 w 10000"/>
                  <a:gd name="connsiteY835" fmla="*/ 9433 h 10000"/>
                  <a:gd name="connsiteX836" fmla="*/ 7388 w 10000"/>
                  <a:gd name="connsiteY836" fmla="*/ 9430 h 10000"/>
                  <a:gd name="connsiteX837" fmla="*/ 7396 w 10000"/>
                  <a:gd name="connsiteY837" fmla="*/ 9430 h 10000"/>
                  <a:gd name="connsiteX838" fmla="*/ 7402 w 10000"/>
                  <a:gd name="connsiteY838" fmla="*/ 9424 h 10000"/>
                  <a:gd name="connsiteX839" fmla="*/ 7396 w 10000"/>
                  <a:gd name="connsiteY839" fmla="*/ 9414 h 10000"/>
                  <a:gd name="connsiteX840" fmla="*/ 7388 w 10000"/>
                  <a:gd name="connsiteY840" fmla="*/ 9401 h 10000"/>
                  <a:gd name="connsiteX841" fmla="*/ 7371 w 10000"/>
                  <a:gd name="connsiteY841" fmla="*/ 9391 h 10000"/>
                  <a:gd name="connsiteX842" fmla="*/ 7355 w 10000"/>
                  <a:gd name="connsiteY842" fmla="*/ 9375 h 10000"/>
                  <a:gd name="connsiteX843" fmla="*/ 7332 w 10000"/>
                  <a:gd name="connsiteY843" fmla="*/ 9356 h 10000"/>
                  <a:gd name="connsiteX844" fmla="*/ 7313 w 10000"/>
                  <a:gd name="connsiteY844" fmla="*/ 9330 h 10000"/>
                  <a:gd name="connsiteX845" fmla="*/ 7307 w 10000"/>
                  <a:gd name="connsiteY845" fmla="*/ 9310 h 10000"/>
                  <a:gd name="connsiteX846" fmla="*/ 7305 w 10000"/>
                  <a:gd name="connsiteY846" fmla="*/ 9291 h 10000"/>
                  <a:gd name="connsiteX847" fmla="*/ 7305 w 10000"/>
                  <a:gd name="connsiteY847" fmla="*/ 9278 h 10000"/>
                  <a:gd name="connsiteX848" fmla="*/ 7296 w 10000"/>
                  <a:gd name="connsiteY848" fmla="*/ 9268 h 10000"/>
                  <a:gd name="connsiteX849" fmla="*/ 7296 w 10000"/>
                  <a:gd name="connsiteY849" fmla="*/ 9249 h 10000"/>
                  <a:gd name="connsiteX850" fmla="*/ 7291 w 10000"/>
                  <a:gd name="connsiteY850" fmla="*/ 9226 h 10000"/>
                  <a:gd name="connsiteX851" fmla="*/ 7283 w 10000"/>
                  <a:gd name="connsiteY851" fmla="*/ 9213 h 10000"/>
                  <a:gd name="connsiteX852" fmla="*/ 7274 w 10000"/>
                  <a:gd name="connsiteY852" fmla="*/ 9194 h 10000"/>
                  <a:gd name="connsiteX853" fmla="*/ 7274 w 10000"/>
                  <a:gd name="connsiteY853" fmla="*/ 9174 h 10000"/>
                  <a:gd name="connsiteX854" fmla="*/ 7280 w 10000"/>
                  <a:gd name="connsiteY854" fmla="*/ 9148 h 10000"/>
                  <a:gd name="connsiteX855" fmla="*/ 7283 w 10000"/>
                  <a:gd name="connsiteY855" fmla="*/ 9119 h 10000"/>
                  <a:gd name="connsiteX856" fmla="*/ 7291 w 10000"/>
                  <a:gd name="connsiteY856" fmla="*/ 9100 h 10000"/>
                  <a:gd name="connsiteX857" fmla="*/ 7307 w 10000"/>
                  <a:gd name="connsiteY857" fmla="*/ 9080 h 10000"/>
                  <a:gd name="connsiteX858" fmla="*/ 7324 w 10000"/>
                  <a:gd name="connsiteY858" fmla="*/ 9054 h 10000"/>
                  <a:gd name="connsiteX859" fmla="*/ 7341 w 10000"/>
                  <a:gd name="connsiteY859" fmla="*/ 9054 h 10000"/>
                  <a:gd name="connsiteX860" fmla="*/ 7352 w 10000"/>
                  <a:gd name="connsiteY860" fmla="*/ 9054 h 10000"/>
                  <a:gd name="connsiteX861" fmla="*/ 7346 w 10000"/>
                  <a:gd name="connsiteY861" fmla="*/ 9032 h 10000"/>
                  <a:gd name="connsiteX862" fmla="*/ 7341 w 10000"/>
                  <a:gd name="connsiteY862" fmla="*/ 9022 h 10000"/>
                  <a:gd name="connsiteX863" fmla="*/ 7352 w 10000"/>
                  <a:gd name="connsiteY863" fmla="*/ 8999 h 10000"/>
                  <a:gd name="connsiteX864" fmla="*/ 7360 w 10000"/>
                  <a:gd name="connsiteY864" fmla="*/ 8967 h 10000"/>
                  <a:gd name="connsiteX865" fmla="*/ 7368 w 10000"/>
                  <a:gd name="connsiteY865" fmla="*/ 8922 h 10000"/>
                  <a:gd name="connsiteX866" fmla="*/ 7377 w 10000"/>
                  <a:gd name="connsiteY866" fmla="*/ 8896 h 10000"/>
                  <a:gd name="connsiteX867" fmla="*/ 7380 w 10000"/>
                  <a:gd name="connsiteY867" fmla="*/ 8867 h 10000"/>
                  <a:gd name="connsiteX868" fmla="*/ 7402 w 10000"/>
                  <a:gd name="connsiteY868" fmla="*/ 8824 h 10000"/>
                  <a:gd name="connsiteX869" fmla="*/ 7402 w 10000"/>
                  <a:gd name="connsiteY869" fmla="*/ 8808 h 10000"/>
                  <a:gd name="connsiteX870" fmla="*/ 7393 w 10000"/>
                  <a:gd name="connsiteY870" fmla="*/ 8795 h 10000"/>
                  <a:gd name="connsiteX871" fmla="*/ 7388 w 10000"/>
                  <a:gd name="connsiteY871" fmla="*/ 8799 h 10000"/>
                  <a:gd name="connsiteX872" fmla="*/ 7396 w 10000"/>
                  <a:gd name="connsiteY872" fmla="*/ 8789 h 10000"/>
                  <a:gd name="connsiteX873" fmla="*/ 7404 w 10000"/>
                  <a:gd name="connsiteY873" fmla="*/ 8789 h 10000"/>
                  <a:gd name="connsiteX874" fmla="*/ 7421 w 10000"/>
                  <a:gd name="connsiteY874" fmla="*/ 8769 h 10000"/>
                  <a:gd name="connsiteX875" fmla="*/ 7443 w 10000"/>
                  <a:gd name="connsiteY875" fmla="*/ 8763 h 10000"/>
                  <a:gd name="connsiteX876" fmla="*/ 7452 w 10000"/>
                  <a:gd name="connsiteY876" fmla="*/ 8769 h 10000"/>
                  <a:gd name="connsiteX877" fmla="*/ 7468 w 10000"/>
                  <a:gd name="connsiteY877" fmla="*/ 8769 h 10000"/>
                  <a:gd name="connsiteX878" fmla="*/ 7499 w 10000"/>
                  <a:gd name="connsiteY878" fmla="*/ 8763 h 10000"/>
                  <a:gd name="connsiteX879" fmla="*/ 7526 w 10000"/>
                  <a:gd name="connsiteY879" fmla="*/ 8763 h 10000"/>
                  <a:gd name="connsiteX880" fmla="*/ 7532 w 10000"/>
                  <a:gd name="connsiteY880" fmla="*/ 8763 h 10000"/>
                  <a:gd name="connsiteX881" fmla="*/ 7554 w 10000"/>
                  <a:gd name="connsiteY881" fmla="*/ 8744 h 10000"/>
                  <a:gd name="connsiteX882" fmla="*/ 7571 w 10000"/>
                  <a:gd name="connsiteY882" fmla="*/ 8731 h 10000"/>
                  <a:gd name="connsiteX883" fmla="*/ 7587 w 10000"/>
                  <a:gd name="connsiteY883" fmla="*/ 8711 h 10000"/>
                  <a:gd name="connsiteX884" fmla="*/ 7607 w 10000"/>
                  <a:gd name="connsiteY884" fmla="*/ 8711 h 10000"/>
                  <a:gd name="connsiteX885" fmla="*/ 7634 w 10000"/>
                  <a:gd name="connsiteY885" fmla="*/ 8705 h 10000"/>
                  <a:gd name="connsiteX886" fmla="*/ 7643 w 10000"/>
                  <a:gd name="connsiteY886" fmla="*/ 8682 h 10000"/>
                  <a:gd name="connsiteX887" fmla="*/ 7654 w 10000"/>
                  <a:gd name="connsiteY887" fmla="*/ 8666 h 10000"/>
                  <a:gd name="connsiteX888" fmla="*/ 7668 w 10000"/>
                  <a:gd name="connsiteY888" fmla="*/ 8666 h 10000"/>
                  <a:gd name="connsiteX889" fmla="*/ 7676 w 10000"/>
                  <a:gd name="connsiteY889" fmla="*/ 8682 h 10000"/>
                  <a:gd name="connsiteX890" fmla="*/ 7704 w 10000"/>
                  <a:gd name="connsiteY890" fmla="*/ 8669 h 10000"/>
                  <a:gd name="connsiteX891" fmla="*/ 7712 w 10000"/>
                  <a:gd name="connsiteY891" fmla="*/ 8669 h 10000"/>
                  <a:gd name="connsiteX892" fmla="*/ 7720 w 10000"/>
                  <a:gd name="connsiteY892" fmla="*/ 8669 h 10000"/>
                  <a:gd name="connsiteX893" fmla="*/ 7726 w 10000"/>
                  <a:gd name="connsiteY893" fmla="*/ 8656 h 10000"/>
                  <a:gd name="connsiteX894" fmla="*/ 7734 w 10000"/>
                  <a:gd name="connsiteY894" fmla="*/ 8650 h 10000"/>
                  <a:gd name="connsiteX895" fmla="*/ 7742 w 10000"/>
                  <a:gd name="connsiteY895" fmla="*/ 8650 h 10000"/>
                  <a:gd name="connsiteX896" fmla="*/ 7759 w 10000"/>
                  <a:gd name="connsiteY896" fmla="*/ 8650 h 10000"/>
                  <a:gd name="connsiteX897" fmla="*/ 7756 w 10000"/>
                  <a:gd name="connsiteY897" fmla="*/ 8630 h 10000"/>
                  <a:gd name="connsiteX898" fmla="*/ 7751 w 10000"/>
                  <a:gd name="connsiteY898" fmla="*/ 8627 h 10000"/>
                  <a:gd name="connsiteX899" fmla="*/ 7742 w 10000"/>
                  <a:gd name="connsiteY899" fmla="*/ 8620 h 10000"/>
                  <a:gd name="connsiteX900" fmla="*/ 7734 w 10000"/>
                  <a:gd name="connsiteY900" fmla="*/ 8591 h 10000"/>
                  <a:gd name="connsiteX901" fmla="*/ 7709 w 10000"/>
                  <a:gd name="connsiteY901" fmla="*/ 8582 h 10000"/>
                  <a:gd name="connsiteX902" fmla="*/ 7695 w 10000"/>
                  <a:gd name="connsiteY902" fmla="*/ 8578 h 10000"/>
                  <a:gd name="connsiteX903" fmla="*/ 7668 w 10000"/>
                  <a:gd name="connsiteY903" fmla="*/ 8562 h 10000"/>
                  <a:gd name="connsiteX904" fmla="*/ 7645 w 10000"/>
                  <a:gd name="connsiteY904" fmla="*/ 8552 h 10000"/>
                  <a:gd name="connsiteX905" fmla="*/ 7615 w 10000"/>
                  <a:gd name="connsiteY905" fmla="*/ 8543 h 10000"/>
                  <a:gd name="connsiteX906" fmla="*/ 7596 w 10000"/>
                  <a:gd name="connsiteY906" fmla="*/ 8527 h 10000"/>
                  <a:gd name="connsiteX907" fmla="*/ 7565 w 10000"/>
                  <a:gd name="connsiteY907" fmla="*/ 8494 h 10000"/>
                  <a:gd name="connsiteX908" fmla="*/ 7562 w 10000"/>
                  <a:gd name="connsiteY908" fmla="*/ 8475 h 10000"/>
                  <a:gd name="connsiteX909" fmla="*/ 7540 w 10000"/>
                  <a:gd name="connsiteY909" fmla="*/ 8455 h 10000"/>
                  <a:gd name="connsiteX910" fmla="*/ 7535 w 10000"/>
                  <a:gd name="connsiteY910" fmla="*/ 8446 h 10000"/>
                  <a:gd name="connsiteX911" fmla="*/ 7535 w 10000"/>
                  <a:gd name="connsiteY911" fmla="*/ 8420 h 10000"/>
                  <a:gd name="connsiteX912" fmla="*/ 7535 w 10000"/>
                  <a:gd name="connsiteY912" fmla="*/ 8391 h 10000"/>
                  <a:gd name="connsiteX913" fmla="*/ 7548 w 10000"/>
                  <a:gd name="connsiteY913" fmla="*/ 8345 h 10000"/>
                  <a:gd name="connsiteX914" fmla="*/ 7562 w 10000"/>
                  <a:gd name="connsiteY914" fmla="*/ 8319 h 10000"/>
                  <a:gd name="connsiteX915" fmla="*/ 7582 w 10000"/>
                  <a:gd name="connsiteY915" fmla="*/ 8310 h 10000"/>
                  <a:gd name="connsiteX916" fmla="*/ 7607 w 10000"/>
                  <a:gd name="connsiteY916" fmla="*/ 8300 h 10000"/>
                  <a:gd name="connsiteX917" fmla="*/ 7629 w 10000"/>
                  <a:gd name="connsiteY917" fmla="*/ 8300 h 10000"/>
                  <a:gd name="connsiteX918" fmla="*/ 7651 w 10000"/>
                  <a:gd name="connsiteY918" fmla="*/ 8297 h 10000"/>
                  <a:gd name="connsiteX919" fmla="*/ 7668 w 10000"/>
                  <a:gd name="connsiteY919" fmla="*/ 8280 h 10000"/>
                  <a:gd name="connsiteX920" fmla="*/ 7687 w 10000"/>
                  <a:gd name="connsiteY920" fmla="*/ 8267 h 10000"/>
                  <a:gd name="connsiteX921" fmla="*/ 7693 w 10000"/>
                  <a:gd name="connsiteY921" fmla="*/ 8261 h 10000"/>
                  <a:gd name="connsiteX922" fmla="*/ 7701 w 10000"/>
                  <a:gd name="connsiteY922" fmla="*/ 8248 h 10000"/>
                  <a:gd name="connsiteX923" fmla="*/ 7712 w 10000"/>
                  <a:gd name="connsiteY923" fmla="*/ 8238 h 10000"/>
                  <a:gd name="connsiteX924" fmla="*/ 7731 w 10000"/>
                  <a:gd name="connsiteY924" fmla="*/ 8222 h 10000"/>
                  <a:gd name="connsiteX925" fmla="*/ 7740 w 10000"/>
                  <a:gd name="connsiteY925" fmla="*/ 8206 h 10000"/>
                  <a:gd name="connsiteX926" fmla="*/ 7756 w 10000"/>
                  <a:gd name="connsiteY926" fmla="*/ 8183 h 10000"/>
                  <a:gd name="connsiteX927" fmla="*/ 7773 w 10000"/>
                  <a:gd name="connsiteY927" fmla="*/ 8177 h 10000"/>
                  <a:gd name="connsiteX928" fmla="*/ 7784 w 10000"/>
                  <a:gd name="connsiteY928" fmla="*/ 8183 h 10000"/>
                  <a:gd name="connsiteX929" fmla="*/ 7801 w 10000"/>
                  <a:gd name="connsiteY929" fmla="*/ 8174 h 10000"/>
                  <a:gd name="connsiteX930" fmla="*/ 7801 w 10000"/>
                  <a:gd name="connsiteY930" fmla="*/ 8157 h 10000"/>
                  <a:gd name="connsiteX931" fmla="*/ 7817 w 10000"/>
                  <a:gd name="connsiteY931" fmla="*/ 8164 h 10000"/>
                  <a:gd name="connsiteX932" fmla="*/ 7837 w 10000"/>
                  <a:gd name="connsiteY932" fmla="*/ 8164 h 10000"/>
                  <a:gd name="connsiteX933" fmla="*/ 7856 w 10000"/>
                  <a:gd name="connsiteY933" fmla="*/ 8164 h 10000"/>
                  <a:gd name="connsiteX934" fmla="*/ 7870 w 10000"/>
                  <a:gd name="connsiteY934" fmla="*/ 8167 h 10000"/>
                  <a:gd name="connsiteX935" fmla="*/ 7881 w 10000"/>
                  <a:gd name="connsiteY935" fmla="*/ 8174 h 10000"/>
                  <a:gd name="connsiteX936" fmla="*/ 7898 w 10000"/>
                  <a:gd name="connsiteY936" fmla="*/ 8187 h 10000"/>
                  <a:gd name="connsiteX937" fmla="*/ 7917 w 10000"/>
                  <a:gd name="connsiteY937" fmla="*/ 8187 h 10000"/>
                  <a:gd name="connsiteX938" fmla="*/ 7928 w 10000"/>
                  <a:gd name="connsiteY938" fmla="*/ 8157 h 10000"/>
                  <a:gd name="connsiteX939" fmla="*/ 7942 w 10000"/>
                  <a:gd name="connsiteY939" fmla="*/ 8157 h 10000"/>
                  <a:gd name="connsiteX940" fmla="*/ 7958 w 10000"/>
                  <a:gd name="connsiteY940" fmla="*/ 8164 h 10000"/>
                  <a:gd name="connsiteX941" fmla="*/ 7983 w 10000"/>
                  <a:gd name="connsiteY941" fmla="*/ 8144 h 10000"/>
                  <a:gd name="connsiteX942" fmla="*/ 8000 w 10000"/>
                  <a:gd name="connsiteY942" fmla="*/ 8109 h 10000"/>
                  <a:gd name="connsiteX943" fmla="*/ 7994 w 10000"/>
                  <a:gd name="connsiteY943" fmla="*/ 8093 h 10000"/>
                  <a:gd name="connsiteX944" fmla="*/ 7983 w 10000"/>
                  <a:gd name="connsiteY944" fmla="*/ 8070 h 10000"/>
                  <a:gd name="connsiteX945" fmla="*/ 7986 w 10000"/>
                  <a:gd name="connsiteY945" fmla="*/ 8063 h 10000"/>
                  <a:gd name="connsiteX946" fmla="*/ 7978 w 10000"/>
                  <a:gd name="connsiteY946" fmla="*/ 8044 h 10000"/>
                  <a:gd name="connsiteX947" fmla="*/ 7986 w 10000"/>
                  <a:gd name="connsiteY947" fmla="*/ 8002 h 10000"/>
                  <a:gd name="connsiteX948" fmla="*/ 7983 w 10000"/>
                  <a:gd name="connsiteY948" fmla="*/ 7947 h 10000"/>
                  <a:gd name="connsiteX949" fmla="*/ 7961 w 10000"/>
                  <a:gd name="connsiteY949" fmla="*/ 7931 h 10000"/>
                  <a:gd name="connsiteX950" fmla="*/ 7958 w 10000"/>
                  <a:gd name="connsiteY950" fmla="*/ 7898 h 10000"/>
                  <a:gd name="connsiteX951" fmla="*/ 7953 w 10000"/>
                  <a:gd name="connsiteY951" fmla="*/ 7856 h 10000"/>
                  <a:gd name="connsiteX952" fmla="*/ 7967 w 10000"/>
                  <a:gd name="connsiteY952" fmla="*/ 7837 h 10000"/>
                  <a:gd name="connsiteX953" fmla="*/ 7950 w 10000"/>
                  <a:gd name="connsiteY953" fmla="*/ 7824 h 10000"/>
                  <a:gd name="connsiteX954" fmla="*/ 7906 w 10000"/>
                  <a:gd name="connsiteY954" fmla="*/ 7814 h 10000"/>
                  <a:gd name="connsiteX955" fmla="*/ 7878 w 10000"/>
                  <a:gd name="connsiteY955" fmla="*/ 7814 h 10000"/>
                  <a:gd name="connsiteX956" fmla="*/ 7870 w 10000"/>
                  <a:gd name="connsiteY956" fmla="*/ 7795 h 10000"/>
                  <a:gd name="connsiteX957" fmla="*/ 7878 w 10000"/>
                  <a:gd name="connsiteY957" fmla="*/ 7778 h 10000"/>
                  <a:gd name="connsiteX958" fmla="*/ 7881 w 10000"/>
                  <a:gd name="connsiteY958" fmla="*/ 7775 h 10000"/>
                  <a:gd name="connsiteX959" fmla="*/ 7878 w 10000"/>
                  <a:gd name="connsiteY959" fmla="*/ 7743 h 10000"/>
                  <a:gd name="connsiteX960" fmla="*/ 7895 w 10000"/>
                  <a:gd name="connsiteY960" fmla="*/ 7733 h 10000"/>
                  <a:gd name="connsiteX961" fmla="*/ 7911 w 10000"/>
                  <a:gd name="connsiteY961" fmla="*/ 7710 h 10000"/>
                  <a:gd name="connsiteX962" fmla="*/ 7911 w 10000"/>
                  <a:gd name="connsiteY962" fmla="*/ 7665 h 10000"/>
                  <a:gd name="connsiteX963" fmla="*/ 7917 w 10000"/>
                  <a:gd name="connsiteY963" fmla="*/ 7600 h 10000"/>
                  <a:gd name="connsiteX964" fmla="*/ 7928 w 10000"/>
                  <a:gd name="connsiteY964" fmla="*/ 7581 h 10000"/>
                  <a:gd name="connsiteX965" fmla="*/ 7917 w 10000"/>
                  <a:gd name="connsiteY965" fmla="*/ 7474 h 10000"/>
                  <a:gd name="connsiteX966" fmla="*/ 7873 w 10000"/>
                  <a:gd name="connsiteY966" fmla="*/ 7335 h 10000"/>
                  <a:gd name="connsiteX967" fmla="*/ 7756 w 10000"/>
                  <a:gd name="connsiteY967" fmla="*/ 7050 h 10000"/>
                  <a:gd name="connsiteX968" fmla="*/ 7679 w 10000"/>
                  <a:gd name="connsiteY968" fmla="*/ 6839 h 10000"/>
                  <a:gd name="connsiteX969" fmla="*/ 7668 w 10000"/>
                  <a:gd name="connsiteY969" fmla="*/ 6823 h 10000"/>
                  <a:gd name="connsiteX970" fmla="*/ 7659 w 10000"/>
                  <a:gd name="connsiteY970" fmla="*/ 6768 h 10000"/>
                  <a:gd name="connsiteX971" fmla="*/ 7659 w 10000"/>
                  <a:gd name="connsiteY971" fmla="*/ 6739 h 10000"/>
                  <a:gd name="connsiteX972" fmla="*/ 7651 w 10000"/>
                  <a:gd name="connsiteY972" fmla="*/ 6713 h 10000"/>
                  <a:gd name="connsiteX973" fmla="*/ 7654 w 10000"/>
                  <a:gd name="connsiteY973" fmla="*/ 6684 h 10000"/>
                  <a:gd name="connsiteX974" fmla="*/ 7643 w 10000"/>
                  <a:gd name="connsiteY974" fmla="*/ 6626 h 10000"/>
                  <a:gd name="connsiteX975" fmla="*/ 7629 w 10000"/>
                  <a:gd name="connsiteY975" fmla="*/ 6600 h 10000"/>
                  <a:gd name="connsiteX976" fmla="*/ 7629 w 10000"/>
                  <a:gd name="connsiteY976" fmla="*/ 6580 h 10000"/>
                  <a:gd name="connsiteX977" fmla="*/ 7623 w 10000"/>
                  <a:gd name="connsiteY977" fmla="*/ 6541 h 10000"/>
                  <a:gd name="connsiteX978" fmla="*/ 7615 w 10000"/>
                  <a:gd name="connsiteY978" fmla="*/ 6522 h 10000"/>
                  <a:gd name="connsiteX979" fmla="*/ 7598 w 10000"/>
                  <a:gd name="connsiteY979" fmla="*/ 6509 h 10000"/>
                  <a:gd name="connsiteX980" fmla="*/ 7587 w 10000"/>
                  <a:gd name="connsiteY980" fmla="*/ 6493 h 10000"/>
                  <a:gd name="connsiteX981" fmla="*/ 7579 w 10000"/>
                  <a:gd name="connsiteY981" fmla="*/ 6464 h 10000"/>
                  <a:gd name="connsiteX982" fmla="*/ 7587 w 10000"/>
                  <a:gd name="connsiteY982" fmla="*/ 6438 h 10000"/>
                  <a:gd name="connsiteX983" fmla="*/ 7596 w 10000"/>
                  <a:gd name="connsiteY983" fmla="*/ 6425 h 10000"/>
                  <a:gd name="connsiteX984" fmla="*/ 7590 w 10000"/>
                  <a:gd name="connsiteY984" fmla="*/ 6396 h 10000"/>
                  <a:gd name="connsiteX985" fmla="*/ 7590 w 10000"/>
                  <a:gd name="connsiteY985" fmla="*/ 6373 h 10000"/>
                  <a:gd name="connsiteX986" fmla="*/ 7587 w 10000"/>
                  <a:gd name="connsiteY986" fmla="*/ 6354 h 10000"/>
                  <a:gd name="connsiteX987" fmla="*/ 7582 w 10000"/>
                  <a:gd name="connsiteY987" fmla="*/ 6344 h 10000"/>
                  <a:gd name="connsiteX988" fmla="*/ 7582 w 10000"/>
                  <a:gd name="connsiteY988" fmla="*/ 6324 h 10000"/>
                  <a:gd name="connsiteX989" fmla="*/ 7571 w 10000"/>
                  <a:gd name="connsiteY989" fmla="*/ 6302 h 10000"/>
                  <a:gd name="connsiteX990" fmla="*/ 7548 w 10000"/>
                  <a:gd name="connsiteY990" fmla="*/ 6256 h 10000"/>
                  <a:gd name="connsiteX991" fmla="*/ 7546 w 10000"/>
                  <a:gd name="connsiteY991" fmla="*/ 6218 h 10000"/>
                  <a:gd name="connsiteX992" fmla="*/ 7540 w 10000"/>
                  <a:gd name="connsiteY992" fmla="*/ 6159 h 10000"/>
                  <a:gd name="connsiteX993" fmla="*/ 7535 w 10000"/>
                  <a:gd name="connsiteY993" fmla="*/ 6114 h 10000"/>
                  <a:gd name="connsiteX994" fmla="*/ 7535 w 10000"/>
                  <a:gd name="connsiteY994" fmla="*/ 6088 h 10000"/>
                  <a:gd name="connsiteX995" fmla="*/ 7540 w 10000"/>
                  <a:gd name="connsiteY995" fmla="*/ 6049 h 10000"/>
                  <a:gd name="connsiteX996" fmla="*/ 7546 w 10000"/>
                  <a:gd name="connsiteY996" fmla="*/ 6004 h 10000"/>
                  <a:gd name="connsiteX997" fmla="*/ 7548 w 10000"/>
                  <a:gd name="connsiteY997" fmla="*/ 5965 h 10000"/>
                  <a:gd name="connsiteX998" fmla="*/ 7548 w 10000"/>
                  <a:gd name="connsiteY998" fmla="*/ 5946 h 10000"/>
                  <a:gd name="connsiteX999" fmla="*/ 7548 w 10000"/>
                  <a:gd name="connsiteY999" fmla="*/ 5933 h 10000"/>
                  <a:gd name="connsiteX1000" fmla="*/ 7548 w 10000"/>
                  <a:gd name="connsiteY1000" fmla="*/ 5910 h 10000"/>
                  <a:gd name="connsiteX1001" fmla="*/ 7548 w 10000"/>
                  <a:gd name="connsiteY1001" fmla="*/ 5897 h 10000"/>
                  <a:gd name="connsiteX1002" fmla="*/ 7546 w 10000"/>
                  <a:gd name="connsiteY1002" fmla="*/ 5871 h 10000"/>
                  <a:gd name="connsiteX1003" fmla="*/ 7535 w 10000"/>
                  <a:gd name="connsiteY1003" fmla="*/ 5839 h 10000"/>
                  <a:gd name="connsiteX1004" fmla="*/ 7524 w 10000"/>
                  <a:gd name="connsiteY1004" fmla="*/ 5797 h 10000"/>
                  <a:gd name="connsiteX1005" fmla="*/ 7518 w 10000"/>
                  <a:gd name="connsiteY1005" fmla="*/ 5767 h 10000"/>
                  <a:gd name="connsiteX1006" fmla="*/ 7515 w 10000"/>
                  <a:gd name="connsiteY1006" fmla="*/ 5745 h 10000"/>
                  <a:gd name="connsiteX1007" fmla="*/ 7501 w 10000"/>
                  <a:gd name="connsiteY1007" fmla="*/ 5683 h 10000"/>
                  <a:gd name="connsiteX1008" fmla="*/ 7490 w 10000"/>
                  <a:gd name="connsiteY1008" fmla="*/ 5631 h 10000"/>
                  <a:gd name="connsiteX1009" fmla="*/ 7482 w 10000"/>
                  <a:gd name="connsiteY1009" fmla="*/ 5593 h 10000"/>
                  <a:gd name="connsiteX1010" fmla="*/ 7476 w 10000"/>
                  <a:gd name="connsiteY1010" fmla="*/ 5570 h 10000"/>
                  <a:gd name="connsiteX1011" fmla="*/ 7476 w 10000"/>
                  <a:gd name="connsiteY1011" fmla="*/ 5528 h 10000"/>
                  <a:gd name="connsiteX1012" fmla="*/ 7482 w 10000"/>
                  <a:gd name="connsiteY1012" fmla="*/ 5502 h 10000"/>
                  <a:gd name="connsiteX1013" fmla="*/ 7490 w 10000"/>
                  <a:gd name="connsiteY1013" fmla="*/ 5489 h 10000"/>
                  <a:gd name="connsiteX1014" fmla="*/ 7499 w 10000"/>
                  <a:gd name="connsiteY1014" fmla="*/ 5479 h 10000"/>
                  <a:gd name="connsiteX1015" fmla="*/ 7493 w 10000"/>
                  <a:gd name="connsiteY1015" fmla="*/ 5427 h 10000"/>
                  <a:gd name="connsiteX1016" fmla="*/ 7501 w 10000"/>
                  <a:gd name="connsiteY1016" fmla="*/ 5415 h 10000"/>
                  <a:gd name="connsiteX1017" fmla="*/ 7510 w 10000"/>
                  <a:gd name="connsiteY1017" fmla="*/ 5398 h 10000"/>
                  <a:gd name="connsiteX1018" fmla="*/ 7515 w 10000"/>
                  <a:gd name="connsiteY1018" fmla="*/ 5379 h 10000"/>
                  <a:gd name="connsiteX1019" fmla="*/ 7526 w 10000"/>
                  <a:gd name="connsiteY1019" fmla="*/ 5366 h 10000"/>
                  <a:gd name="connsiteX1020" fmla="*/ 7518 w 10000"/>
                  <a:gd name="connsiteY1020" fmla="*/ 5350 h 10000"/>
                  <a:gd name="connsiteX1021" fmla="*/ 7518 w 10000"/>
                  <a:gd name="connsiteY1021" fmla="*/ 5330 h 10000"/>
                  <a:gd name="connsiteX1022" fmla="*/ 7526 w 10000"/>
                  <a:gd name="connsiteY1022" fmla="*/ 5311 h 10000"/>
                  <a:gd name="connsiteX1023" fmla="*/ 7540 w 10000"/>
                  <a:gd name="connsiteY1023" fmla="*/ 5291 h 10000"/>
                  <a:gd name="connsiteX1024" fmla="*/ 7540 w 10000"/>
                  <a:gd name="connsiteY1024" fmla="*/ 5266 h 10000"/>
                  <a:gd name="connsiteX1025" fmla="*/ 7540 w 10000"/>
                  <a:gd name="connsiteY1025" fmla="*/ 5256 h 10000"/>
                  <a:gd name="connsiteX1026" fmla="*/ 7524 w 10000"/>
                  <a:gd name="connsiteY1026" fmla="*/ 5233 h 10000"/>
                  <a:gd name="connsiteX1027" fmla="*/ 7515 w 10000"/>
                  <a:gd name="connsiteY1027" fmla="*/ 5217 h 10000"/>
                  <a:gd name="connsiteX1028" fmla="*/ 7490 w 10000"/>
                  <a:gd name="connsiteY1028" fmla="*/ 5178 h 10000"/>
                  <a:gd name="connsiteX1029" fmla="*/ 7474 w 10000"/>
                  <a:gd name="connsiteY1029" fmla="*/ 5162 h 10000"/>
                  <a:gd name="connsiteX1030" fmla="*/ 7457 w 10000"/>
                  <a:gd name="connsiteY1030" fmla="*/ 5120 h 10000"/>
                  <a:gd name="connsiteX1031" fmla="*/ 7421 w 10000"/>
                  <a:gd name="connsiteY1031" fmla="*/ 5087 h 10000"/>
                  <a:gd name="connsiteX1032" fmla="*/ 7380 w 10000"/>
                  <a:gd name="connsiteY1032" fmla="*/ 5068 h 10000"/>
                  <a:gd name="connsiteX1033" fmla="*/ 7355 w 10000"/>
                  <a:gd name="connsiteY1033" fmla="*/ 5058 h 10000"/>
                  <a:gd name="connsiteX1034" fmla="*/ 7332 w 10000"/>
                  <a:gd name="connsiteY1034" fmla="*/ 5049 h 10000"/>
                  <a:gd name="connsiteX1035" fmla="*/ 7305 w 10000"/>
                  <a:gd name="connsiteY1035" fmla="*/ 5016 h 10000"/>
                  <a:gd name="connsiteX1036" fmla="*/ 7305 w 10000"/>
                  <a:gd name="connsiteY1036" fmla="*/ 5000 h 10000"/>
                  <a:gd name="connsiteX1037" fmla="*/ 7296 w 10000"/>
                  <a:gd name="connsiteY1037" fmla="*/ 4971 h 10000"/>
                  <a:gd name="connsiteX1038" fmla="*/ 7288 w 10000"/>
                  <a:gd name="connsiteY1038" fmla="*/ 4945 h 10000"/>
                  <a:gd name="connsiteX1039" fmla="*/ 7280 w 10000"/>
                  <a:gd name="connsiteY1039" fmla="*/ 4916 h 10000"/>
                  <a:gd name="connsiteX1040" fmla="*/ 7291 w 10000"/>
                  <a:gd name="connsiteY1040" fmla="*/ 4887 h 10000"/>
                  <a:gd name="connsiteX1041" fmla="*/ 7291 w 10000"/>
                  <a:gd name="connsiteY1041" fmla="*/ 4858 h 10000"/>
                  <a:gd name="connsiteX1042" fmla="*/ 7271 w 10000"/>
                  <a:gd name="connsiteY1042" fmla="*/ 4819 h 10000"/>
                  <a:gd name="connsiteX1043" fmla="*/ 7255 w 10000"/>
                  <a:gd name="connsiteY1043" fmla="*/ 4828 h 10000"/>
                  <a:gd name="connsiteX1044" fmla="*/ 7235 w 10000"/>
                  <a:gd name="connsiteY1044" fmla="*/ 4841 h 10000"/>
                  <a:gd name="connsiteX1045" fmla="*/ 7216 w 10000"/>
                  <a:gd name="connsiteY1045" fmla="*/ 4867 h 10000"/>
                  <a:gd name="connsiteX1046" fmla="*/ 7191 w 10000"/>
                  <a:gd name="connsiteY1046" fmla="*/ 4870 h 10000"/>
                  <a:gd name="connsiteX1047" fmla="*/ 7155 w 10000"/>
                  <a:gd name="connsiteY1047" fmla="*/ 4887 h 10000"/>
                  <a:gd name="connsiteX1048" fmla="*/ 7122 w 10000"/>
                  <a:gd name="connsiteY1048" fmla="*/ 4893 h 10000"/>
                  <a:gd name="connsiteX1049" fmla="*/ 7105 w 10000"/>
                  <a:gd name="connsiteY1049" fmla="*/ 4896 h 10000"/>
                  <a:gd name="connsiteX1050" fmla="*/ 7094 w 10000"/>
                  <a:gd name="connsiteY1050" fmla="*/ 4916 h 10000"/>
                  <a:gd name="connsiteX1051" fmla="*/ 7080 w 10000"/>
                  <a:gd name="connsiteY1051" fmla="*/ 4903 h 10000"/>
                  <a:gd name="connsiteX1052" fmla="*/ 7072 w 10000"/>
                  <a:gd name="connsiteY1052" fmla="*/ 4851 h 10000"/>
                  <a:gd name="connsiteX1053" fmla="*/ 7042 w 10000"/>
                  <a:gd name="connsiteY1053" fmla="*/ 4819 h 10000"/>
                  <a:gd name="connsiteX1054" fmla="*/ 7030 w 10000"/>
                  <a:gd name="connsiteY1054" fmla="*/ 4780 h 10000"/>
                  <a:gd name="connsiteX1055" fmla="*/ 7039 w 10000"/>
                  <a:gd name="connsiteY1055" fmla="*/ 4757 h 10000"/>
                  <a:gd name="connsiteX1056" fmla="*/ 7047 w 10000"/>
                  <a:gd name="connsiteY1056" fmla="*/ 4744 h 10000"/>
                  <a:gd name="connsiteX1057" fmla="*/ 7022 w 10000"/>
                  <a:gd name="connsiteY1057" fmla="*/ 4725 h 10000"/>
                  <a:gd name="connsiteX1058" fmla="*/ 7000 w 10000"/>
                  <a:gd name="connsiteY1058" fmla="*/ 4715 h 10000"/>
                  <a:gd name="connsiteX1059" fmla="*/ 6975 w 10000"/>
                  <a:gd name="connsiteY1059" fmla="*/ 4709 h 10000"/>
                  <a:gd name="connsiteX1060" fmla="*/ 6945 w 10000"/>
                  <a:gd name="connsiteY1060" fmla="*/ 4696 h 10000"/>
                  <a:gd name="connsiteX1061" fmla="*/ 6953 w 10000"/>
                  <a:gd name="connsiteY1061" fmla="*/ 4679 h 10000"/>
                  <a:gd name="connsiteX1062" fmla="*/ 6961 w 10000"/>
                  <a:gd name="connsiteY1062" fmla="*/ 4660 h 10000"/>
                  <a:gd name="connsiteX1063" fmla="*/ 6983 w 10000"/>
                  <a:gd name="connsiteY1063" fmla="*/ 4644 h 10000"/>
                  <a:gd name="connsiteX1064" fmla="*/ 7014 w 10000"/>
                  <a:gd name="connsiteY1064" fmla="*/ 4634 h 10000"/>
                  <a:gd name="connsiteX1065" fmla="*/ 7025 w 10000"/>
                  <a:gd name="connsiteY1065" fmla="*/ 4615 h 10000"/>
                  <a:gd name="connsiteX1066" fmla="*/ 7047 w 10000"/>
                  <a:gd name="connsiteY1066" fmla="*/ 4582 h 10000"/>
                  <a:gd name="connsiteX1067" fmla="*/ 7069 w 10000"/>
                  <a:gd name="connsiteY1067" fmla="*/ 4563 h 10000"/>
                  <a:gd name="connsiteX1068" fmla="*/ 7078 w 10000"/>
                  <a:gd name="connsiteY1068" fmla="*/ 4553 h 10000"/>
                  <a:gd name="connsiteX1069" fmla="*/ 7097 w 10000"/>
                  <a:gd name="connsiteY1069" fmla="*/ 4527 h 10000"/>
                  <a:gd name="connsiteX1070" fmla="*/ 7122 w 10000"/>
                  <a:gd name="connsiteY1070" fmla="*/ 4517 h 10000"/>
                  <a:gd name="connsiteX1071" fmla="*/ 7139 w 10000"/>
                  <a:gd name="connsiteY1071" fmla="*/ 4488 h 10000"/>
                  <a:gd name="connsiteX1072" fmla="*/ 7147 w 10000"/>
                  <a:gd name="connsiteY1072" fmla="*/ 4459 h 10000"/>
                  <a:gd name="connsiteX1073" fmla="*/ 7161 w 10000"/>
                  <a:gd name="connsiteY1073" fmla="*/ 4440 h 10000"/>
                  <a:gd name="connsiteX1074" fmla="*/ 7177 w 10000"/>
                  <a:gd name="connsiteY1074" fmla="*/ 4430 h 10000"/>
                  <a:gd name="connsiteX1075" fmla="*/ 7202 w 10000"/>
                  <a:gd name="connsiteY1075" fmla="*/ 4407 h 10000"/>
                  <a:gd name="connsiteX1076" fmla="*/ 7224 w 10000"/>
                  <a:gd name="connsiteY1076" fmla="*/ 4417 h 10000"/>
                  <a:gd name="connsiteX1077" fmla="*/ 7241 w 10000"/>
                  <a:gd name="connsiteY1077" fmla="*/ 4404 h 10000"/>
                  <a:gd name="connsiteX1078" fmla="*/ 7263 w 10000"/>
                  <a:gd name="connsiteY1078" fmla="*/ 4398 h 10000"/>
                  <a:gd name="connsiteX1079" fmla="*/ 7283 w 10000"/>
                  <a:gd name="connsiteY1079" fmla="*/ 4424 h 10000"/>
                  <a:gd name="connsiteX1080" fmla="*/ 7305 w 10000"/>
                  <a:gd name="connsiteY1080" fmla="*/ 4433 h 10000"/>
                  <a:gd name="connsiteX1081" fmla="*/ 7332 w 10000"/>
                  <a:gd name="connsiteY1081" fmla="*/ 4443 h 10000"/>
                  <a:gd name="connsiteX1082" fmla="*/ 7380 w 10000"/>
                  <a:gd name="connsiteY1082" fmla="*/ 4398 h 10000"/>
                  <a:gd name="connsiteX1083" fmla="*/ 7404 w 10000"/>
                  <a:gd name="connsiteY1083" fmla="*/ 4378 h 10000"/>
                  <a:gd name="connsiteX1084" fmla="*/ 7418 w 10000"/>
                  <a:gd name="connsiteY1084" fmla="*/ 4369 h 10000"/>
                  <a:gd name="connsiteX1085" fmla="*/ 7443 w 10000"/>
                  <a:gd name="connsiteY1085" fmla="*/ 4356 h 10000"/>
                  <a:gd name="connsiteX1086" fmla="*/ 7460 w 10000"/>
                  <a:gd name="connsiteY1086" fmla="*/ 4385 h 10000"/>
                  <a:gd name="connsiteX1087" fmla="*/ 7460 w 10000"/>
                  <a:gd name="connsiteY1087" fmla="*/ 4404 h 10000"/>
                  <a:gd name="connsiteX1088" fmla="*/ 7499 w 10000"/>
                  <a:gd name="connsiteY1088" fmla="*/ 4417 h 10000"/>
                  <a:gd name="connsiteX1089" fmla="*/ 7515 w 10000"/>
                  <a:gd name="connsiteY1089" fmla="*/ 4414 h 10000"/>
                  <a:gd name="connsiteX1090" fmla="*/ 7565 w 10000"/>
                  <a:gd name="connsiteY1090" fmla="*/ 4385 h 10000"/>
                  <a:gd name="connsiteX1091" fmla="*/ 7579 w 10000"/>
                  <a:gd name="connsiteY1091" fmla="*/ 4346 h 10000"/>
                  <a:gd name="connsiteX1092" fmla="*/ 7582 w 10000"/>
                  <a:gd name="connsiteY1092" fmla="*/ 4317 h 10000"/>
                  <a:gd name="connsiteX1093" fmla="*/ 7590 w 10000"/>
                  <a:gd name="connsiteY1093" fmla="*/ 4301 h 10000"/>
                  <a:gd name="connsiteX1094" fmla="*/ 7612 w 10000"/>
                  <a:gd name="connsiteY1094" fmla="*/ 4271 h 10000"/>
                  <a:gd name="connsiteX1095" fmla="*/ 7623 w 10000"/>
                  <a:gd name="connsiteY1095" fmla="*/ 4262 h 10000"/>
                  <a:gd name="connsiteX1096" fmla="*/ 7634 w 10000"/>
                  <a:gd name="connsiteY1096" fmla="*/ 4245 h 10000"/>
                  <a:gd name="connsiteX1097" fmla="*/ 7645 w 10000"/>
                  <a:gd name="connsiteY1097" fmla="*/ 4265 h 10000"/>
                  <a:gd name="connsiteX1098" fmla="*/ 7670 w 10000"/>
                  <a:gd name="connsiteY1098" fmla="*/ 4284 h 10000"/>
                  <a:gd name="connsiteX1099" fmla="*/ 7701 w 10000"/>
                  <a:gd name="connsiteY1099" fmla="*/ 4275 h 10000"/>
                  <a:gd name="connsiteX1100" fmla="*/ 7717 w 10000"/>
                  <a:gd name="connsiteY1100" fmla="*/ 4275 h 10000"/>
                  <a:gd name="connsiteX1101" fmla="*/ 7740 w 10000"/>
                  <a:gd name="connsiteY1101" fmla="*/ 4284 h 10000"/>
                  <a:gd name="connsiteX1102" fmla="*/ 7767 w 10000"/>
                  <a:gd name="connsiteY1102" fmla="*/ 4284 h 10000"/>
                  <a:gd name="connsiteX1103" fmla="*/ 7895 w 10000"/>
                  <a:gd name="connsiteY1103" fmla="*/ 4207 h 10000"/>
                  <a:gd name="connsiteX1104" fmla="*/ 7895 w 10000"/>
                  <a:gd name="connsiteY1104" fmla="*/ 4187 h 10000"/>
                  <a:gd name="connsiteX1105" fmla="*/ 7895 w 10000"/>
                  <a:gd name="connsiteY1105" fmla="*/ 4171 h 10000"/>
                  <a:gd name="connsiteX1106" fmla="*/ 7903 w 10000"/>
                  <a:gd name="connsiteY1106" fmla="*/ 4148 h 10000"/>
                  <a:gd name="connsiteX1107" fmla="*/ 7917 w 10000"/>
                  <a:gd name="connsiteY1107" fmla="*/ 4158 h 10000"/>
                  <a:gd name="connsiteX1108" fmla="*/ 7967 w 10000"/>
                  <a:gd name="connsiteY1108" fmla="*/ 4203 h 10000"/>
                  <a:gd name="connsiteX1109" fmla="*/ 7994 w 10000"/>
                  <a:gd name="connsiteY1109" fmla="*/ 4203 h 10000"/>
                  <a:gd name="connsiteX1110" fmla="*/ 8064 w 10000"/>
                  <a:gd name="connsiteY1110" fmla="*/ 4242 h 10000"/>
                  <a:gd name="connsiteX1111" fmla="*/ 8083 w 10000"/>
                  <a:gd name="connsiteY1111" fmla="*/ 4245 h 10000"/>
                  <a:gd name="connsiteX1112" fmla="*/ 8105 w 10000"/>
                  <a:gd name="connsiteY1112" fmla="*/ 4226 h 10000"/>
                  <a:gd name="connsiteX1113" fmla="*/ 8136 w 10000"/>
                  <a:gd name="connsiteY1113" fmla="*/ 4187 h 10000"/>
                  <a:gd name="connsiteX1114" fmla="*/ 8161 w 10000"/>
                  <a:gd name="connsiteY1114" fmla="*/ 4168 h 10000"/>
                  <a:gd name="connsiteX1115" fmla="*/ 8172 w 10000"/>
                  <a:gd name="connsiteY1115" fmla="*/ 4161 h 10000"/>
                  <a:gd name="connsiteX1116" fmla="*/ 8208 w 10000"/>
                  <a:gd name="connsiteY1116" fmla="*/ 4168 h 10000"/>
                  <a:gd name="connsiteX1117" fmla="*/ 8235 w 10000"/>
                  <a:gd name="connsiteY1117" fmla="*/ 4168 h 10000"/>
                  <a:gd name="connsiteX1118" fmla="*/ 8258 w 10000"/>
                  <a:gd name="connsiteY1118" fmla="*/ 4152 h 10000"/>
                  <a:gd name="connsiteX1119" fmla="*/ 8283 w 10000"/>
                  <a:gd name="connsiteY1119" fmla="*/ 4152 h 10000"/>
                  <a:gd name="connsiteX1120" fmla="*/ 8299 w 10000"/>
                  <a:gd name="connsiteY1120" fmla="*/ 4132 h 10000"/>
                  <a:gd name="connsiteX1121" fmla="*/ 8316 w 10000"/>
                  <a:gd name="connsiteY1121" fmla="*/ 4113 h 10000"/>
                  <a:gd name="connsiteX1122" fmla="*/ 8330 w 10000"/>
                  <a:gd name="connsiteY1122" fmla="*/ 4084 h 10000"/>
                  <a:gd name="connsiteX1123" fmla="*/ 8341 w 10000"/>
                  <a:gd name="connsiteY1123" fmla="*/ 4058 h 10000"/>
                  <a:gd name="connsiteX1124" fmla="*/ 8349 w 10000"/>
                  <a:gd name="connsiteY1124" fmla="*/ 4064 h 10000"/>
                  <a:gd name="connsiteX1125" fmla="*/ 8366 w 10000"/>
                  <a:gd name="connsiteY1125" fmla="*/ 4067 h 10000"/>
                  <a:gd name="connsiteX1126" fmla="*/ 8374 w 10000"/>
                  <a:gd name="connsiteY1126" fmla="*/ 4084 h 10000"/>
                  <a:gd name="connsiteX1127" fmla="*/ 8402 w 10000"/>
                  <a:gd name="connsiteY1127" fmla="*/ 4054 h 10000"/>
                  <a:gd name="connsiteX1128" fmla="*/ 8427 w 10000"/>
                  <a:gd name="connsiteY1128" fmla="*/ 4028 h 10000"/>
                  <a:gd name="connsiteX1129" fmla="*/ 8438 w 10000"/>
                  <a:gd name="connsiteY1129" fmla="*/ 4025 h 10000"/>
                  <a:gd name="connsiteX1130" fmla="*/ 8468 w 10000"/>
                  <a:gd name="connsiteY1130" fmla="*/ 4006 h 10000"/>
                  <a:gd name="connsiteX1131" fmla="*/ 8485 w 10000"/>
                  <a:gd name="connsiteY1131" fmla="*/ 3999 h 10000"/>
                  <a:gd name="connsiteX1132" fmla="*/ 8493 w 10000"/>
                  <a:gd name="connsiteY1132" fmla="*/ 4025 h 10000"/>
                  <a:gd name="connsiteX1133" fmla="*/ 8515 w 10000"/>
                  <a:gd name="connsiteY1133" fmla="*/ 4028 h 10000"/>
                  <a:gd name="connsiteX1134" fmla="*/ 8543 w 10000"/>
                  <a:gd name="connsiteY1134" fmla="*/ 4009 h 10000"/>
                  <a:gd name="connsiteX1135" fmla="*/ 8551 w 10000"/>
                  <a:gd name="connsiteY1135" fmla="*/ 3990 h 10000"/>
                  <a:gd name="connsiteX1136" fmla="*/ 8582 w 10000"/>
                  <a:gd name="connsiteY1136" fmla="*/ 3977 h 10000"/>
                  <a:gd name="connsiteX1137" fmla="*/ 8596 w 10000"/>
                  <a:gd name="connsiteY1137" fmla="*/ 3977 h 10000"/>
                  <a:gd name="connsiteX1138" fmla="*/ 8607 w 10000"/>
                  <a:gd name="connsiteY1138" fmla="*/ 3980 h 10000"/>
                  <a:gd name="connsiteX1139" fmla="*/ 8645 w 10000"/>
                  <a:gd name="connsiteY1139" fmla="*/ 3970 h 10000"/>
                  <a:gd name="connsiteX1140" fmla="*/ 8654 w 10000"/>
                  <a:gd name="connsiteY1140" fmla="*/ 3951 h 10000"/>
                  <a:gd name="connsiteX1141" fmla="*/ 8670 w 10000"/>
                  <a:gd name="connsiteY1141" fmla="*/ 3935 h 10000"/>
                  <a:gd name="connsiteX1142" fmla="*/ 8695 w 10000"/>
                  <a:gd name="connsiteY1142" fmla="*/ 3935 h 10000"/>
                  <a:gd name="connsiteX1143" fmla="*/ 8704 w 10000"/>
                  <a:gd name="connsiteY1143" fmla="*/ 3951 h 10000"/>
                  <a:gd name="connsiteX1144" fmla="*/ 8717 w 10000"/>
                  <a:gd name="connsiteY1144" fmla="*/ 3964 h 10000"/>
                  <a:gd name="connsiteX1145" fmla="*/ 8751 w 10000"/>
                  <a:gd name="connsiteY1145" fmla="*/ 3951 h 10000"/>
                  <a:gd name="connsiteX1146" fmla="*/ 8776 w 10000"/>
                  <a:gd name="connsiteY1146" fmla="*/ 3935 h 10000"/>
                  <a:gd name="connsiteX1147" fmla="*/ 8798 w 10000"/>
                  <a:gd name="connsiteY1147" fmla="*/ 3925 h 10000"/>
                  <a:gd name="connsiteX1148" fmla="*/ 8806 w 10000"/>
                  <a:gd name="connsiteY1148" fmla="*/ 3892 h 10000"/>
                  <a:gd name="connsiteX1149" fmla="*/ 8814 w 10000"/>
                  <a:gd name="connsiteY1149" fmla="*/ 3876 h 10000"/>
                  <a:gd name="connsiteX1150" fmla="*/ 8839 w 10000"/>
                  <a:gd name="connsiteY1150" fmla="*/ 3873 h 10000"/>
                  <a:gd name="connsiteX1151" fmla="*/ 8842 w 10000"/>
                  <a:gd name="connsiteY1151" fmla="*/ 3876 h 10000"/>
                  <a:gd name="connsiteX1152" fmla="*/ 8856 w 10000"/>
                  <a:gd name="connsiteY1152" fmla="*/ 3863 h 10000"/>
                  <a:gd name="connsiteX1153" fmla="*/ 8856 w 10000"/>
                  <a:gd name="connsiteY1153" fmla="*/ 3841 h 10000"/>
                  <a:gd name="connsiteX1154" fmla="*/ 8870 w 10000"/>
                  <a:gd name="connsiteY1154" fmla="*/ 3821 h 10000"/>
                  <a:gd name="connsiteX1155" fmla="*/ 8903 w 10000"/>
                  <a:gd name="connsiteY1155" fmla="*/ 3802 h 10000"/>
                  <a:gd name="connsiteX1156" fmla="*/ 8914 w 10000"/>
                  <a:gd name="connsiteY1156" fmla="*/ 3782 h 10000"/>
                  <a:gd name="connsiteX1157" fmla="*/ 8939 w 10000"/>
                  <a:gd name="connsiteY1157" fmla="*/ 3782 h 10000"/>
                  <a:gd name="connsiteX1158" fmla="*/ 8961 w 10000"/>
                  <a:gd name="connsiteY1158" fmla="*/ 3779 h 10000"/>
                  <a:gd name="connsiteX1159" fmla="*/ 8983 w 10000"/>
                  <a:gd name="connsiteY1159" fmla="*/ 3760 h 10000"/>
                  <a:gd name="connsiteX1160" fmla="*/ 9003 w 10000"/>
                  <a:gd name="connsiteY1160" fmla="*/ 3763 h 10000"/>
                  <a:gd name="connsiteX1161" fmla="*/ 9019 w 10000"/>
                  <a:gd name="connsiteY1161" fmla="*/ 3779 h 10000"/>
                  <a:gd name="connsiteX1162" fmla="*/ 9050 w 10000"/>
                  <a:gd name="connsiteY1162" fmla="*/ 3812 h 10000"/>
                  <a:gd name="connsiteX1163" fmla="*/ 9080 w 10000"/>
                  <a:gd name="connsiteY1163" fmla="*/ 3831 h 10000"/>
                  <a:gd name="connsiteX1164" fmla="*/ 9097 w 10000"/>
                  <a:gd name="connsiteY1164" fmla="*/ 3867 h 10000"/>
                  <a:gd name="connsiteX1165" fmla="*/ 9114 w 10000"/>
                  <a:gd name="connsiteY1165" fmla="*/ 3902 h 10000"/>
                  <a:gd name="connsiteX1166" fmla="*/ 9122 w 10000"/>
                  <a:gd name="connsiteY1166" fmla="*/ 3935 h 10000"/>
                  <a:gd name="connsiteX1167" fmla="*/ 9125 w 10000"/>
                  <a:gd name="connsiteY1167" fmla="*/ 3964 h 10000"/>
                  <a:gd name="connsiteX1168" fmla="*/ 9130 w 10000"/>
                  <a:gd name="connsiteY1168" fmla="*/ 3999 h 10000"/>
                  <a:gd name="connsiteX1169" fmla="*/ 9130 w 10000"/>
                  <a:gd name="connsiteY1169" fmla="*/ 4054 h 10000"/>
                  <a:gd name="connsiteX1170" fmla="*/ 9155 w 10000"/>
                  <a:gd name="connsiteY1170" fmla="*/ 4093 h 10000"/>
                  <a:gd name="connsiteX1171" fmla="*/ 9169 w 10000"/>
                  <a:gd name="connsiteY1171" fmla="*/ 4090 h 10000"/>
                  <a:gd name="connsiteX1172" fmla="*/ 9211 w 10000"/>
                  <a:gd name="connsiteY1172" fmla="*/ 4077 h 10000"/>
                  <a:gd name="connsiteX1173" fmla="*/ 9244 w 10000"/>
                  <a:gd name="connsiteY1173" fmla="*/ 4077 h 10000"/>
                  <a:gd name="connsiteX1174" fmla="*/ 9252 w 10000"/>
                  <a:gd name="connsiteY1174" fmla="*/ 4103 h 10000"/>
                  <a:gd name="connsiteX1175" fmla="*/ 9258 w 10000"/>
                  <a:gd name="connsiteY1175" fmla="*/ 4148 h 10000"/>
                  <a:gd name="connsiteX1176" fmla="*/ 9269 w 10000"/>
                  <a:gd name="connsiteY1176" fmla="*/ 4158 h 10000"/>
                  <a:gd name="connsiteX1177" fmla="*/ 9294 w 10000"/>
                  <a:gd name="connsiteY1177" fmla="*/ 4158 h 10000"/>
                  <a:gd name="connsiteX1178" fmla="*/ 9319 w 10000"/>
                  <a:gd name="connsiteY1178" fmla="*/ 4168 h 10000"/>
                  <a:gd name="connsiteX1179" fmla="*/ 9346 w 10000"/>
                  <a:gd name="connsiteY1179" fmla="*/ 4190 h 10000"/>
                  <a:gd name="connsiteX1180" fmla="*/ 9357 w 10000"/>
                  <a:gd name="connsiteY1180" fmla="*/ 4168 h 10000"/>
                  <a:gd name="connsiteX1181" fmla="*/ 9371 w 10000"/>
                  <a:gd name="connsiteY1181" fmla="*/ 4132 h 10000"/>
                  <a:gd name="connsiteX1182" fmla="*/ 9391 w 10000"/>
                  <a:gd name="connsiteY1182" fmla="*/ 4113 h 10000"/>
                  <a:gd name="connsiteX1183" fmla="*/ 9407 w 10000"/>
                  <a:gd name="connsiteY1183" fmla="*/ 4103 h 10000"/>
                  <a:gd name="connsiteX1184" fmla="*/ 9435 w 10000"/>
                  <a:gd name="connsiteY1184" fmla="*/ 4100 h 10000"/>
                  <a:gd name="connsiteX1185" fmla="*/ 9460 w 10000"/>
                  <a:gd name="connsiteY1185" fmla="*/ 4084 h 10000"/>
                  <a:gd name="connsiteX1186" fmla="*/ 9485 w 10000"/>
                  <a:gd name="connsiteY1186" fmla="*/ 4067 h 10000"/>
                  <a:gd name="connsiteX1187" fmla="*/ 9496 w 10000"/>
                  <a:gd name="connsiteY1187" fmla="*/ 4054 h 10000"/>
                  <a:gd name="connsiteX1188" fmla="*/ 9526 w 10000"/>
                  <a:gd name="connsiteY1188" fmla="*/ 4048 h 10000"/>
                  <a:gd name="connsiteX1189" fmla="*/ 9557 w 10000"/>
                  <a:gd name="connsiteY1189" fmla="*/ 4038 h 10000"/>
                  <a:gd name="connsiteX1190" fmla="*/ 9584 w 10000"/>
                  <a:gd name="connsiteY1190" fmla="*/ 4019 h 10000"/>
                  <a:gd name="connsiteX1191" fmla="*/ 9623 w 10000"/>
                  <a:gd name="connsiteY1191" fmla="*/ 4016 h 10000"/>
                  <a:gd name="connsiteX1192" fmla="*/ 9648 w 10000"/>
                  <a:gd name="connsiteY1192" fmla="*/ 4009 h 10000"/>
                  <a:gd name="connsiteX1193" fmla="*/ 9673 w 10000"/>
                  <a:gd name="connsiteY1193" fmla="*/ 4019 h 10000"/>
                  <a:gd name="connsiteX1194" fmla="*/ 9712 w 10000"/>
                  <a:gd name="connsiteY1194" fmla="*/ 4038 h 10000"/>
                  <a:gd name="connsiteX1195" fmla="*/ 9742 w 10000"/>
                  <a:gd name="connsiteY1195" fmla="*/ 4074 h 10000"/>
                  <a:gd name="connsiteX1196" fmla="*/ 9776 w 10000"/>
                  <a:gd name="connsiteY1196" fmla="*/ 4093 h 10000"/>
                  <a:gd name="connsiteX1197" fmla="*/ 9814 w 10000"/>
                  <a:gd name="connsiteY1197" fmla="*/ 4109 h 10000"/>
                  <a:gd name="connsiteX1198" fmla="*/ 9859 w 10000"/>
                  <a:gd name="connsiteY1198" fmla="*/ 4119 h 10000"/>
                  <a:gd name="connsiteX1199" fmla="*/ 9898 w 10000"/>
                  <a:gd name="connsiteY1199" fmla="*/ 4122 h 10000"/>
                  <a:gd name="connsiteX1200" fmla="*/ 9931 w 10000"/>
                  <a:gd name="connsiteY1200" fmla="*/ 4109 h 10000"/>
                  <a:gd name="connsiteX1201" fmla="*/ 9956 w 10000"/>
                  <a:gd name="connsiteY1201" fmla="*/ 4100 h 10000"/>
                  <a:gd name="connsiteX1202" fmla="*/ 9981 w 10000"/>
                  <a:gd name="connsiteY1202" fmla="*/ 4067 h 10000"/>
                  <a:gd name="connsiteX1203" fmla="*/ 9994 w 10000"/>
                  <a:gd name="connsiteY1203" fmla="*/ 4035 h 10000"/>
                  <a:gd name="connsiteX1204" fmla="*/ 10000 w 10000"/>
                  <a:gd name="connsiteY1204" fmla="*/ 3996 h 10000"/>
                  <a:gd name="connsiteX1205" fmla="*/ 9994 w 10000"/>
                  <a:gd name="connsiteY1205" fmla="*/ 3941 h 10000"/>
                  <a:gd name="connsiteX1206" fmla="*/ 9986 w 10000"/>
                  <a:gd name="connsiteY1206" fmla="*/ 3905 h 10000"/>
                  <a:gd name="connsiteX1207" fmla="*/ 9981 w 10000"/>
                  <a:gd name="connsiteY1207" fmla="*/ 3857 h 10000"/>
                  <a:gd name="connsiteX1208" fmla="*/ 9989 w 10000"/>
                  <a:gd name="connsiteY1208" fmla="*/ 3837 h 10000"/>
                  <a:gd name="connsiteX1209" fmla="*/ 9989 w 10000"/>
                  <a:gd name="connsiteY1209" fmla="*/ 3812 h 10000"/>
                  <a:gd name="connsiteX1210" fmla="*/ 9981 w 10000"/>
                  <a:gd name="connsiteY1210" fmla="*/ 3792 h 10000"/>
                  <a:gd name="connsiteX1211" fmla="*/ 9970 w 10000"/>
                  <a:gd name="connsiteY1211" fmla="*/ 3763 h 10000"/>
                  <a:gd name="connsiteX1212" fmla="*/ 9945 w 10000"/>
                  <a:gd name="connsiteY1212" fmla="*/ 3705 h 10000"/>
                  <a:gd name="connsiteX1213" fmla="*/ 9931 w 10000"/>
                  <a:gd name="connsiteY1213" fmla="*/ 3659 h 10000"/>
                  <a:gd name="connsiteX1214" fmla="*/ 9903 w 10000"/>
                  <a:gd name="connsiteY1214" fmla="*/ 3640 h 10000"/>
                  <a:gd name="connsiteX1215" fmla="*/ 9881 w 10000"/>
                  <a:gd name="connsiteY1215" fmla="*/ 3620 h 10000"/>
                  <a:gd name="connsiteX1216" fmla="*/ 9856 w 10000"/>
                  <a:gd name="connsiteY1216" fmla="*/ 3595 h 10000"/>
                  <a:gd name="connsiteX1217" fmla="*/ 9817 w 10000"/>
                  <a:gd name="connsiteY1217" fmla="*/ 3562 h 10000"/>
                  <a:gd name="connsiteX1218" fmla="*/ 9795 w 10000"/>
                  <a:gd name="connsiteY1218" fmla="*/ 3546 h 10000"/>
                  <a:gd name="connsiteX1219" fmla="*/ 9778 w 10000"/>
                  <a:gd name="connsiteY1219" fmla="*/ 3527 h 10000"/>
                  <a:gd name="connsiteX1220" fmla="*/ 9745 w 10000"/>
                  <a:gd name="connsiteY1220" fmla="*/ 3501 h 10000"/>
                  <a:gd name="connsiteX1221" fmla="*/ 9726 w 10000"/>
                  <a:gd name="connsiteY1221" fmla="*/ 3488 h 10000"/>
                  <a:gd name="connsiteX1222" fmla="*/ 9704 w 10000"/>
                  <a:gd name="connsiteY1222" fmla="*/ 3472 h 10000"/>
                  <a:gd name="connsiteX1223" fmla="*/ 9695 w 10000"/>
                  <a:gd name="connsiteY1223" fmla="*/ 3468 h 10000"/>
                  <a:gd name="connsiteX1224" fmla="*/ 9690 w 10000"/>
                  <a:gd name="connsiteY1224" fmla="*/ 3459 h 10000"/>
                  <a:gd name="connsiteX1225" fmla="*/ 9673 w 10000"/>
                  <a:gd name="connsiteY1225" fmla="*/ 3449 h 10000"/>
                  <a:gd name="connsiteX1226" fmla="*/ 9665 w 10000"/>
                  <a:gd name="connsiteY1226" fmla="*/ 3442 h 10000"/>
                  <a:gd name="connsiteX1227" fmla="*/ 9654 w 10000"/>
                  <a:gd name="connsiteY1227" fmla="*/ 3449 h 10000"/>
                  <a:gd name="connsiteX1228" fmla="*/ 9521 w 10000"/>
                  <a:gd name="connsiteY1228" fmla="*/ 3394 h 10000"/>
                  <a:gd name="connsiteX1229" fmla="*/ 9510 w 10000"/>
                  <a:gd name="connsiteY1229" fmla="*/ 3368 h 10000"/>
                  <a:gd name="connsiteX1230" fmla="*/ 9496 w 10000"/>
                  <a:gd name="connsiteY1230" fmla="*/ 3287 h 10000"/>
                  <a:gd name="connsiteX1231" fmla="*/ 9488 w 10000"/>
                  <a:gd name="connsiteY1231" fmla="*/ 3216 h 10000"/>
                  <a:gd name="connsiteX1232" fmla="*/ 9493 w 10000"/>
                  <a:gd name="connsiteY1232" fmla="*/ 3174 h 10000"/>
                  <a:gd name="connsiteX1233" fmla="*/ 9501 w 10000"/>
                  <a:gd name="connsiteY1233" fmla="*/ 3128 h 10000"/>
                  <a:gd name="connsiteX1234" fmla="*/ 9488 w 10000"/>
                  <a:gd name="connsiteY1234" fmla="*/ 3025 h 10000"/>
                  <a:gd name="connsiteX1235" fmla="*/ 9446 w 10000"/>
                  <a:gd name="connsiteY1235" fmla="*/ 2931 h 10000"/>
                  <a:gd name="connsiteX1236" fmla="*/ 9382 w 10000"/>
                  <a:gd name="connsiteY1236" fmla="*/ 2837 h 10000"/>
                  <a:gd name="connsiteX1237" fmla="*/ 9316 w 10000"/>
                  <a:gd name="connsiteY1237" fmla="*/ 2753 h 10000"/>
                  <a:gd name="connsiteX1238" fmla="*/ 9294 w 10000"/>
                  <a:gd name="connsiteY1238" fmla="*/ 2655 h 10000"/>
                  <a:gd name="connsiteX1239" fmla="*/ 9213 w 10000"/>
                  <a:gd name="connsiteY1239" fmla="*/ 2328 h 10000"/>
                  <a:gd name="connsiteX1240" fmla="*/ 9172 w 10000"/>
                  <a:gd name="connsiteY1240" fmla="*/ 2286 h 10000"/>
                  <a:gd name="connsiteX1241" fmla="*/ 9019 w 10000"/>
                  <a:gd name="connsiteY1241" fmla="*/ 2082 h 10000"/>
                  <a:gd name="connsiteX1242" fmla="*/ 8906 w 10000"/>
                  <a:gd name="connsiteY1242" fmla="*/ 1946 h 10000"/>
                  <a:gd name="connsiteX1243" fmla="*/ 8801 w 10000"/>
                  <a:gd name="connsiteY1243" fmla="*/ 1778 h 10000"/>
                  <a:gd name="connsiteX1244" fmla="*/ 8806 w 10000"/>
                  <a:gd name="connsiteY1244" fmla="*/ 1713 h 10000"/>
                  <a:gd name="connsiteX1245" fmla="*/ 8809 w 10000"/>
                  <a:gd name="connsiteY1245" fmla="*/ 1703 h 10000"/>
                  <a:gd name="connsiteX1246" fmla="*/ 8817 w 10000"/>
                  <a:gd name="connsiteY1246" fmla="*/ 1713 h 10000"/>
                  <a:gd name="connsiteX1247" fmla="*/ 8834 w 10000"/>
                  <a:gd name="connsiteY1247" fmla="*/ 1729 h 10000"/>
                  <a:gd name="connsiteX1248" fmla="*/ 8839 w 10000"/>
                  <a:gd name="connsiteY1248" fmla="*/ 1729 h 10000"/>
                  <a:gd name="connsiteX1249" fmla="*/ 8848 w 10000"/>
                  <a:gd name="connsiteY1249" fmla="*/ 1723 h 10000"/>
                  <a:gd name="connsiteX1250" fmla="*/ 8850 w 10000"/>
                  <a:gd name="connsiteY1250" fmla="*/ 1703 h 10000"/>
                  <a:gd name="connsiteX1251" fmla="*/ 8850 w 10000"/>
                  <a:gd name="connsiteY1251" fmla="*/ 1684 h 10000"/>
                  <a:gd name="connsiteX1252" fmla="*/ 8850 w 10000"/>
                  <a:gd name="connsiteY1252" fmla="*/ 1648 h 10000"/>
                  <a:gd name="connsiteX1253" fmla="*/ 8881 w 10000"/>
                  <a:gd name="connsiteY1253" fmla="*/ 1571 h 10000"/>
                  <a:gd name="connsiteX1254" fmla="*/ 8895 w 10000"/>
                  <a:gd name="connsiteY1254" fmla="*/ 1541 h 10000"/>
                  <a:gd name="connsiteX1255" fmla="*/ 8895 w 10000"/>
                  <a:gd name="connsiteY1255" fmla="*/ 1525 h 10000"/>
                  <a:gd name="connsiteX1256" fmla="*/ 8881 w 10000"/>
                  <a:gd name="connsiteY1256" fmla="*/ 1516 h 10000"/>
                  <a:gd name="connsiteX1257" fmla="*/ 8864 w 10000"/>
                  <a:gd name="connsiteY1257" fmla="*/ 1522 h 10000"/>
                  <a:gd name="connsiteX1258" fmla="*/ 8850 w 10000"/>
                  <a:gd name="connsiteY1258" fmla="*/ 1535 h 10000"/>
                  <a:gd name="connsiteX1259" fmla="*/ 8834 w 10000"/>
                  <a:gd name="connsiteY1259" fmla="*/ 1571 h 10000"/>
                  <a:gd name="connsiteX1260" fmla="*/ 8825 w 10000"/>
                  <a:gd name="connsiteY1260" fmla="*/ 1587 h 10000"/>
                  <a:gd name="connsiteX1261" fmla="*/ 8776 w 10000"/>
                  <a:gd name="connsiteY1261" fmla="*/ 1571 h 10000"/>
                  <a:gd name="connsiteX1262" fmla="*/ 8745 w 10000"/>
                  <a:gd name="connsiteY1262" fmla="*/ 1580 h 10000"/>
                  <a:gd name="connsiteX1263" fmla="*/ 8720 w 10000"/>
                  <a:gd name="connsiteY1263" fmla="*/ 1587 h 10000"/>
                  <a:gd name="connsiteX1264" fmla="*/ 8709 w 10000"/>
                  <a:gd name="connsiteY1264" fmla="*/ 1609 h 10000"/>
                  <a:gd name="connsiteX1265" fmla="*/ 8693 w 10000"/>
                  <a:gd name="connsiteY1265" fmla="*/ 1616 h 10000"/>
                  <a:gd name="connsiteX1266" fmla="*/ 8684 w 10000"/>
                  <a:gd name="connsiteY1266" fmla="*/ 1639 h 10000"/>
                  <a:gd name="connsiteX1267" fmla="*/ 8684 w 10000"/>
                  <a:gd name="connsiteY1267" fmla="*/ 1658 h 10000"/>
                  <a:gd name="connsiteX1268" fmla="*/ 8665 w 10000"/>
                  <a:gd name="connsiteY1268" fmla="*/ 1655 h 10000"/>
                  <a:gd name="connsiteX1269" fmla="*/ 8665 w 10000"/>
                  <a:gd name="connsiteY1269" fmla="*/ 1645 h 10000"/>
                  <a:gd name="connsiteX1270" fmla="*/ 8665 w 10000"/>
                  <a:gd name="connsiteY1270" fmla="*/ 1626 h 10000"/>
                  <a:gd name="connsiteX1271" fmla="*/ 8676 w 10000"/>
                  <a:gd name="connsiteY1271" fmla="*/ 1609 h 10000"/>
                  <a:gd name="connsiteX1272" fmla="*/ 8679 w 10000"/>
                  <a:gd name="connsiteY1272" fmla="*/ 1597 h 10000"/>
                  <a:gd name="connsiteX1273" fmla="*/ 8687 w 10000"/>
                  <a:gd name="connsiteY1273" fmla="*/ 1577 h 10000"/>
                  <a:gd name="connsiteX1274" fmla="*/ 8695 w 10000"/>
                  <a:gd name="connsiteY1274" fmla="*/ 1554 h 10000"/>
                  <a:gd name="connsiteX1275" fmla="*/ 8709 w 10000"/>
                  <a:gd name="connsiteY1275" fmla="*/ 1532 h 10000"/>
                  <a:gd name="connsiteX1276" fmla="*/ 8704 w 10000"/>
                  <a:gd name="connsiteY1276" fmla="*/ 1512 h 10000"/>
                  <a:gd name="connsiteX1277" fmla="*/ 8695 w 10000"/>
                  <a:gd name="connsiteY1277" fmla="*/ 1503 h 10000"/>
                  <a:gd name="connsiteX1278" fmla="*/ 8684 w 10000"/>
                  <a:gd name="connsiteY1278" fmla="*/ 1503 h 10000"/>
                  <a:gd name="connsiteX1279" fmla="*/ 8670 w 10000"/>
                  <a:gd name="connsiteY1279" fmla="*/ 1525 h 10000"/>
                  <a:gd name="connsiteX1280" fmla="*/ 8665 w 10000"/>
                  <a:gd name="connsiteY1280" fmla="*/ 1545 h 10000"/>
                  <a:gd name="connsiteX1281" fmla="*/ 8654 w 10000"/>
                  <a:gd name="connsiteY1281" fmla="*/ 1567 h 10000"/>
                  <a:gd name="connsiteX1282" fmla="*/ 8648 w 10000"/>
                  <a:gd name="connsiteY1282" fmla="*/ 1587 h 10000"/>
                  <a:gd name="connsiteX1283" fmla="*/ 8640 w 10000"/>
                  <a:gd name="connsiteY1283" fmla="*/ 1629 h 10000"/>
                  <a:gd name="connsiteX1284" fmla="*/ 8620 w 10000"/>
                  <a:gd name="connsiteY1284" fmla="*/ 1635 h 10000"/>
                  <a:gd name="connsiteX1285" fmla="*/ 8612 w 10000"/>
                  <a:gd name="connsiteY1285" fmla="*/ 1635 h 10000"/>
                  <a:gd name="connsiteX1286" fmla="*/ 8604 w 10000"/>
                  <a:gd name="connsiteY1286" fmla="*/ 1626 h 10000"/>
                  <a:gd name="connsiteX1287" fmla="*/ 8596 w 10000"/>
                  <a:gd name="connsiteY1287" fmla="*/ 1616 h 10000"/>
                  <a:gd name="connsiteX1288" fmla="*/ 8596 w 10000"/>
                  <a:gd name="connsiteY1288" fmla="*/ 1580 h 10000"/>
                  <a:gd name="connsiteX1289" fmla="*/ 8587 w 10000"/>
                  <a:gd name="connsiteY1289" fmla="*/ 1545 h 10000"/>
                  <a:gd name="connsiteX1290" fmla="*/ 8565 w 10000"/>
                  <a:gd name="connsiteY1290" fmla="*/ 1516 h 10000"/>
                  <a:gd name="connsiteX1291" fmla="*/ 8543 w 10000"/>
                  <a:gd name="connsiteY1291" fmla="*/ 1512 h 10000"/>
                  <a:gd name="connsiteX1292" fmla="*/ 8518 w 10000"/>
                  <a:gd name="connsiteY1292" fmla="*/ 1532 h 10000"/>
                  <a:gd name="connsiteX1293" fmla="*/ 8476 w 10000"/>
                  <a:gd name="connsiteY1293" fmla="*/ 1567 h 10000"/>
                  <a:gd name="connsiteX1294" fmla="*/ 8454 w 10000"/>
                  <a:gd name="connsiteY1294" fmla="*/ 1551 h 10000"/>
                  <a:gd name="connsiteX1295" fmla="*/ 8402 w 10000"/>
                  <a:gd name="connsiteY1295" fmla="*/ 1493 h 10000"/>
                  <a:gd name="connsiteX1296" fmla="*/ 8371 w 10000"/>
                  <a:gd name="connsiteY1296" fmla="*/ 1428 h 10000"/>
                  <a:gd name="connsiteX1297" fmla="*/ 8072 w 10000"/>
                  <a:gd name="connsiteY1297" fmla="*/ 1422 h 10000"/>
                  <a:gd name="connsiteX1298" fmla="*/ 7823 w 10000"/>
                  <a:gd name="connsiteY1298" fmla="*/ 1279 h 10000"/>
                  <a:gd name="connsiteX1299" fmla="*/ 7587 w 10000"/>
                  <a:gd name="connsiteY1299" fmla="*/ 1133 h 10000"/>
                  <a:gd name="connsiteX1300" fmla="*/ 7526 w 10000"/>
                  <a:gd name="connsiteY1300" fmla="*/ 1098 h 10000"/>
                  <a:gd name="connsiteX1301" fmla="*/ 7346 w 10000"/>
                  <a:gd name="connsiteY1301" fmla="*/ 991 h 10000"/>
                  <a:gd name="connsiteX1302" fmla="*/ 7321 w 10000"/>
                  <a:gd name="connsiteY1302" fmla="*/ 959 h 10000"/>
                  <a:gd name="connsiteX1303" fmla="*/ 7307 w 10000"/>
                  <a:gd name="connsiteY1303" fmla="*/ 871 h 10000"/>
                  <a:gd name="connsiteX1304" fmla="*/ 7224 w 10000"/>
                  <a:gd name="connsiteY1304" fmla="*/ 816 h 10000"/>
                  <a:gd name="connsiteX1305" fmla="*/ 7147 w 10000"/>
                  <a:gd name="connsiteY1305" fmla="*/ 787 h 10000"/>
                  <a:gd name="connsiteX1306" fmla="*/ 7080 w 10000"/>
                  <a:gd name="connsiteY1306" fmla="*/ 742 h 10000"/>
                  <a:gd name="connsiteX1307" fmla="*/ 7069 w 10000"/>
                  <a:gd name="connsiteY1307" fmla="*/ 767 h 10000"/>
                  <a:gd name="connsiteX1308" fmla="*/ 7033 w 10000"/>
                  <a:gd name="connsiteY1308" fmla="*/ 787 h 10000"/>
                  <a:gd name="connsiteX1309" fmla="*/ 6820 w 10000"/>
                  <a:gd name="connsiteY1309" fmla="*/ 878 h 10000"/>
                  <a:gd name="connsiteX1310" fmla="*/ 6726 w 10000"/>
                  <a:gd name="connsiteY1310" fmla="*/ 897 h 10000"/>
                  <a:gd name="connsiteX1311" fmla="*/ 6626 w 10000"/>
                  <a:gd name="connsiteY1311" fmla="*/ 955 h 10000"/>
                  <a:gd name="connsiteX1312" fmla="*/ 6582 w 10000"/>
                  <a:gd name="connsiteY1312" fmla="*/ 946 h 10000"/>
                  <a:gd name="connsiteX1313" fmla="*/ 6571 w 10000"/>
                  <a:gd name="connsiteY1313" fmla="*/ 955 h 10000"/>
                  <a:gd name="connsiteX1314" fmla="*/ 6507 w 10000"/>
                  <a:gd name="connsiteY1314" fmla="*/ 975 h 10000"/>
                  <a:gd name="connsiteX1315" fmla="*/ 6485 w 10000"/>
                  <a:gd name="connsiteY1315" fmla="*/ 975 h 10000"/>
                  <a:gd name="connsiteX1316" fmla="*/ 6476 w 10000"/>
                  <a:gd name="connsiteY1316" fmla="*/ 965 h 10000"/>
                  <a:gd name="connsiteX1317" fmla="*/ 6474 w 10000"/>
                  <a:gd name="connsiteY1317" fmla="*/ 936 h 10000"/>
                  <a:gd name="connsiteX1318" fmla="*/ 6452 w 10000"/>
                  <a:gd name="connsiteY1318" fmla="*/ 887 h 10000"/>
                  <a:gd name="connsiteX1319" fmla="*/ 6352 w 10000"/>
                  <a:gd name="connsiteY1319" fmla="*/ 767 h 10000"/>
                  <a:gd name="connsiteX1320" fmla="*/ 6313 w 10000"/>
                  <a:gd name="connsiteY1320" fmla="*/ 732 h 10000"/>
                  <a:gd name="connsiteX1321" fmla="*/ 6296 w 10000"/>
                  <a:gd name="connsiteY1321" fmla="*/ 690 h 10000"/>
                  <a:gd name="connsiteX1322" fmla="*/ 6271 w 10000"/>
                  <a:gd name="connsiteY1322" fmla="*/ 664 h 10000"/>
                  <a:gd name="connsiteX1323" fmla="*/ 6266 w 10000"/>
                  <a:gd name="connsiteY1323" fmla="*/ 654 h 10000"/>
                  <a:gd name="connsiteX1324" fmla="*/ 6111 w 10000"/>
                  <a:gd name="connsiteY1324" fmla="*/ 398 h 10000"/>
                  <a:gd name="connsiteX1325" fmla="*/ 5903 w 10000"/>
                  <a:gd name="connsiteY1325" fmla="*/ 408 h 10000"/>
                  <a:gd name="connsiteX1326" fmla="*/ 5837 w 10000"/>
                  <a:gd name="connsiteY1326" fmla="*/ 427 h 10000"/>
                  <a:gd name="connsiteX1327" fmla="*/ 5756 w 10000"/>
                  <a:gd name="connsiteY1327" fmla="*/ 453 h 10000"/>
                  <a:gd name="connsiteX1328" fmla="*/ 5681 w 10000"/>
                  <a:gd name="connsiteY1328" fmla="*/ 453 h 10000"/>
                  <a:gd name="connsiteX1329" fmla="*/ 5609 w 10000"/>
                  <a:gd name="connsiteY1329" fmla="*/ 447 h 10000"/>
                  <a:gd name="connsiteX1330" fmla="*/ 5554 w 10000"/>
                  <a:gd name="connsiteY1330" fmla="*/ 304 h 10000"/>
                  <a:gd name="connsiteX1331" fmla="*/ 5529 w 10000"/>
                  <a:gd name="connsiteY1331" fmla="*/ 301 h 10000"/>
                  <a:gd name="connsiteX1332" fmla="*/ 5393 w 10000"/>
                  <a:gd name="connsiteY1332" fmla="*/ 256 h 10000"/>
                  <a:gd name="connsiteX1333" fmla="*/ 5366 w 10000"/>
                  <a:gd name="connsiteY1333" fmla="*/ 220 h 10000"/>
                  <a:gd name="connsiteX1334" fmla="*/ 5249 w 10000"/>
                  <a:gd name="connsiteY1334" fmla="*/ 155 h 10000"/>
                  <a:gd name="connsiteX1335" fmla="*/ 5141 w 10000"/>
                  <a:gd name="connsiteY1335" fmla="*/ 52 h 10000"/>
                  <a:gd name="connsiteX1336" fmla="*/ 5116 w 10000"/>
                  <a:gd name="connsiteY1336" fmla="*/ 3 h 10000"/>
                  <a:gd name="connsiteX1337" fmla="*/ 5061 w 10000"/>
                  <a:gd name="connsiteY1337" fmla="*/ 0 h 10000"/>
                  <a:gd name="connsiteX1338" fmla="*/ 5036 w 10000"/>
                  <a:gd name="connsiteY1338" fmla="*/ 32 h 10000"/>
                  <a:gd name="connsiteX1339" fmla="*/ 4942 w 10000"/>
                  <a:gd name="connsiteY1339" fmla="*/ 133 h 10000"/>
                  <a:gd name="connsiteX1340" fmla="*/ 4900 w 10000"/>
                  <a:gd name="connsiteY1340" fmla="*/ 217 h 10000"/>
                  <a:gd name="connsiteX1341" fmla="*/ 4861 w 10000"/>
                  <a:gd name="connsiteY1341" fmla="*/ 198 h 10000"/>
                  <a:gd name="connsiteX1342" fmla="*/ 4795 w 10000"/>
                  <a:gd name="connsiteY1342" fmla="*/ 68 h 10000"/>
                  <a:gd name="connsiteX1343" fmla="*/ 4778 w 10000"/>
                  <a:gd name="connsiteY1343" fmla="*/ 62 h 10000"/>
                  <a:gd name="connsiteX1344" fmla="*/ 4765 w 10000"/>
                  <a:gd name="connsiteY1344" fmla="*/ 62 h 10000"/>
                  <a:gd name="connsiteX1345" fmla="*/ 4748 w 10000"/>
                  <a:gd name="connsiteY1345" fmla="*/ 68 h 10000"/>
                  <a:gd name="connsiteX1346" fmla="*/ 4673 w 10000"/>
                  <a:gd name="connsiteY1346" fmla="*/ 136 h 10000"/>
                  <a:gd name="connsiteX1347" fmla="*/ 4632 w 10000"/>
                  <a:gd name="connsiteY1347" fmla="*/ 201 h 10000"/>
                  <a:gd name="connsiteX1348" fmla="*/ 4623 w 10000"/>
                  <a:gd name="connsiteY1348" fmla="*/ 210 h 10000"/>
                  <a:gd name="connsiteX1349" fmla="*/ 4579 w 10000"/>
                  <a:gd name="connsiteY1349" fmla="*/ 220 h 10000"/>
                  <a:gd name="connsiteX1350" fmla="*/ 4479 w 10000"/>
                  <a:gd name="connsiteY1350" fmla="*/ 198 h 10000"/>
                  <a:gd name="connsiteX1351" fmla="*/ 4402 w 10000"/>
                  <a:gd name="connsiteY1351" fmla="*/ 165 h 10000"/>
                  <a:gd name="connsiteX1352" fmla="*/ 4374 w 10000"/>
                  <a:gd name="connsiteY1352" fmla="*/ 165 h 10000"/>
                  <a:gd name="connsiteX1353" fmla="*/ 4335 w 10000"/>
                  <a:gd name="connsiteY1353" fmla="*/ 172 h 10000"/>
                  <a:gd name="connsiteX1354" fmla="*/ 4302 w 10000"/>
                  <a:gd name="connsiteY1354" fmla="*/ 188 h 10000"/>
                  <a:gd name="connsiteX1355" fmla="*/ 4271 w 10000"/>
                  <a:gd name="connsiteY1355" fmla="*/ 220 h 10000"/>
                  <a:gd name="connsiteX1356" fmla="*/ 4238 w 10000"/>
                  <a:gd name="connsiteY1356" fmla="*/ 240 h 10000"/>
                  <a:gd name="connsiteX1357" fmla="*/ 4324 w 10000"/>
                  <a:gd name="connsiteY1357" fmla="*/ 1289 h 10000"/>
                  <a:gd name="connsiteX1358" fmla="*/ 3560 w 10000"/>
                  <a:gd name="connsiteY1358" fmla="*/ 7749 h 10000"/>
                  <a:gd name="connsiteX1359" fmla="*/ 4297 w 10000"/>
                  <a:gd name="connsiteY1359" fmla="*/ 7345 h 10000"/>
                  <a:gd name="connsiteX1360" fmla="*/ 4236 w 10000"/>
                  <a:gd name="connsiteY1360" fmla="*/ 6832 h 10000"/>
                  <a:gd name="connsiteX1361" fmla="*/ 3946 w 10000"/>
                  <a:gd name="connsiteY1361" fmla="*/ 6675 h 10000"/>
                  <a:gd name="connsiteX1362" fmla="*/ 3687 w 10000"/>
                  <a:gd name="connsiteY1362" fmla="*/ 7730 h 10000"/>
                  <a:gd name="connsiteX1363" fmla="*/ 3690 w 10000"/>
                  <a:gd name="connsiteY1363" fmla="*/ 7730 h 10000"/>
                  <a:gd name="connsiteX1364" fmla="*/ 3704 w 10000"/>
                  <a:gd name="connsiteY1364" fmla="*/ 7740 h 10000"/>
                  <a:gd name="connsiteX1365" fmla="*/ 3712 w 10000"/>
                  <a:gd name="connsiteY1365" fmla="*/ 7743 h 10000"/>
                  <a:gd name="connsiteX1366" fmla="*/ 3723 w 10000"/>
                  <a:gd name="connsiteY1366" fmla="*/ 7749 h 10000"/>
                  <a:gd name="connsiteX1367" fmla="*/ 3729 w 10000"/>
                  <a:gd name="connsiteY1367" fmla="*/ 7749 h 10000"/>
                  <a:gd name="connsiteX1368" fmla="*/ 3729 w 10000"/>
                  <a:gd name="connsiteY1368" fmla="*/ 7743 h 10000"/>
                  <a:gd name="connsiteX1369" fmla="*/ 3745 w 10000"/>
                  <a:gd name="connsiteY1369" fmla="*/ 7740 h 10000"/>
                  <a:gd name="connsiteX1370" fmla="*/ 3753 w 10000"/>
                  <a:gd name="connsiteY1370" fmla="*/ 7730 h 10000"/>
                  <a:gd name="connsiteX1371" fmla="*/ 3762 w 10000"/>
                  <a:gd name="connsiteY1371" fmla="*/ 7720 h 10000"/>
                  <a:gd name="connsiteX1372" fmla="*/ 3776 w 10000"/>
                  <a:gd name="connsiteY1372" fmla="*/ 7710 h 10000"/>
                  <a:gd name="connsiteX1373" fmla="*/ 3784 w 10000"/>
                  <a:gd name="connsiteY1373" fmla="*/ 7701 h 10000"/>
                  <a:gd name="connsiteX1374" fmla="*/ 4805 w 10000"/>
                  <a:gd name="connsiteY1374" fmla="*/ 7386 h 10000"/>
                  <a:gd name="connsiteX1375" fmla="*/ 3778 w 10000"/>
                  <a:gd name="connsiteY1375" fmla="*/ 7756 h 10000"/>
                  <a:gd name="connsiteX1376" fmla="*/ 3712 w 10000"/>
                  <a:gd name="connsiteY1376" fmla="*/ 8005 h 10000"/>
                  <a:gd name="connsiteX1377" fmla="*/ 3706 w 10000"/>
                  <a:gd name="connsiteY1377" fmla="*/ 8021 h 10000"/>
                  <a:gd name="connsiteX1378" fmla="*/ 3712 w 10000"/>
                  <a:gd name="connsiteY1378" fmla="*/ 8044 h 10000"/>
                  <a:gd name="connsiteX1379" fmla="*/ 3712 w 10000"/>
                  <a:gd name="connsiteY1379" fmla="*/ 8051 h 10000"/>
                  <a:gd name="connsiteX1380" fmla="*/ 3767 w 10000"/>
                  <a:gd name="connsiteY1380" fmla="*/ 8106 h 10000"/>
                  <a:gd name="connsiteX1381" fmla="*/ 3770 w 10000"/>
                  <a:gd name="connsiteY1381" fmla="*/ 8119 h 10000"/>
                  <a:gd name="connsiteX1382" fmla="*/ 3740 w 10000"/>
                  <a:gd name="connsiteY1382" fmla="*/ 8154 h 10000"/>
                  <a:gd name="connsiteX1383" fmla="*/ 3731 w 10000"/>
                  <a:gd name="connsiteY1383" fmla="*/ 8138 h 10000"/>
                  <a:gd name="connsiteX1384" fmla="*/ 3729 w 10000"/>
                  <a:gd name="connsiteY1384" fmla="*/ 8125 h 10000"/>
                  <a:gd name="connsiteX1385" fmla="*/ 3712 w 10000"/>
                  <a:gd name="connsiteY1385" fmla="*/ 8115 h 10000"/>
                  <a:gd name="connsiteX1386" fmla="*/ 3704 w 10000"/>
                  <a:gd name="connsiteY1386" fmla="*/ 8109 h 10000"/>
                  <a:gd name="connsiteX1387" fmla="*/ 3687 w 10000"/>
                  <a:gd name="connsiteY1387" fmla="*/ 8099 h 10000"/>
                  <a:gd name="connsiteX1388" fmla="*/ 3673 w 10000"/>
                  <a:gd name="connsiteY1388" fmla="*/ 8093 h 10000"/>
                  <a:gd name="connsiteX1389" fmla="*/ 3665 w 10000"/>
                  <a:gd name="connsiteY1389" fmla="*/ 8083 h 10000"/>
                  <a:gd name="connsiteX1390" fmla="*/ 3648 w 10000"/>
                  <a:gd name="connsiteY1390" fmla="*/ 8073 h 10000"/>
                  <a:gd name="connsiteX1391" fmla="*/ 3643 w 10000"/>
                  <a:gd name="connsiteY1391" fmla="*/ 8063 h 10000"/>
                  <a:gd name="connsiteX1392" fmla="*/ 3632 w 10000"/>
                  <a:gd name="connsiteY1392" fmla="*/ 8054 h 10000"/>
                  <a:gd name="connsiteX1393" fmla="*/ 3623 w 10000"/>
                  <a:gd name="connsiteY1393" fmla="*/ 8060 h 10000"/>
                  <a:gd name="connsiteX1394" fmla="*/ 3615 w 10000"/>
                  <a:gd name="connsiteY1394" fmla="*/ 8070 h 10000"/>
                  <a:gd name="connsiteX1395" fmla="*/ 3601 w 10000"/>
                  <a:gd name="connsiteY1395" fmla="*/ 8148 h 10000"/>
                  <a:gd name="connsiteX1396" fmla="*/ 3584 w 10000"/>
                  <a:gd name="connsiteY1396" fmla="*/ 8154 h 10000"/>
                  <a:gd name="connsiteX1397" fmla="*/ 5255 w 10000"/>
                  <a:gd name="connsiteY1397" fmla="*/ 7926 h 10000"/>
                  <a:gd name="connsiteX1398" fmla="*/ 4881 w 10000"/>
                  <a:gd name="connsiteY1398" fmla="*/ 8090 h 10000"/>
                  <a:gd name="connsiteX1399" fmla="*/ 3206 w 10000"/>
                  <a:gd name="connsiteY1399" fmla="*/ 8300 h 10000"/>
                  <a:gd name="connsiteX1400" fmla="*/ 2947 w 10000"/>
                  <a:gd name="connsiteY1400" fmla="*/ 8089 h 10000"/>
                  <a:gd name="connsiteX1401" fmla="*/ 3057 w 10000"/>
                  <a:gd name="connsiteY1401" fmla="*/ 7143 h 10000"/>
                  <a:gd name="connsiteX0" fmla="*/ 4324 w 10000"/>
                  <a:gd name="connsiteY0" fmla="*/ 1289 h 10000"/>
                  <a:gd name="connsiteX1" fmla="*/ 4296 w 10000"/>
                  <a:gd name="connsiteY1" fmla="*/ 1305 h 10000"/>
                  <a:gd name="connsiteX2" fmla="*/ 4285 w 10000"/>
                  <a:gd name="connsiteY2" fmla="*/ 1279 h 10000"/>
                  <a:gd name="connsiteX3" fmla="*/ 4244 w 10000"/>
                  <a:gd name="connsiteY3" fmla="*/ 1266 h 10000"/>
                  <a:gd name="connsiteX4" fmla="*/ 4208 w 10000"/>
                  <a:gd name="connsiteY4" fmla="*/ 1286 h 10000"/>
                  <a:gd name="connsiteX5" fmla="*/ 4172 w 10000"/>
                  <a:gd name="connsiteY5" fmla="*/ 1299 h 10000"/>
                  <a:gd name="connsiteX6" fmla="*/ 4150 w 10000"/>
                  <a:gd name="connsiteY6" fmla="*/ 1308 h 10000"/>
                  <a:gd name="connsiteX7" fmla="*/ 4139 w 10000"/>
                  <a:gd name="connsiteY7" fmla="*/ 1315 h 10000"/>
                  <a:gd name="connsiteX8" fmla="*/ 4125 w 10000"/>
                  <a:gd name="connsiteY8" fmla="*/ 1315 h 10000"/>
                  <a:gd name="connsiteX9" fmla="*/ 4119 w 10000"/>
                  <a:gd name="connsiteY9" fmla="*/ 1315 h 10000"/>
                  <a:gd name="connsiteX10" fmla="*/ 4111 w 10000"/>
                  <a:gd name="connsiteY10" fmla="*/ 1308 h 10000"/>
                  <a:gd name="connsiteX11" fmla="*/ 4100 w 10000"/>
                  <a:gd name="connsiteY11" fmla="*/ 1315 h 10000"/>
                  <a:gd name="connsiteX12" fmla="*/ 4075 w 10000"/>
                  <a:gd name="connsiteY12" fmla="*/ 1315 h 10000"/>
                  <a:gd name="connsiteX13" fmla="*/ 4058 w 10000"/>
                  <a:gd name="connsiteY13" fmla="*/ 1318 h 10000"/>
                  <a:gd name="connsiteX14" fmla="*/ 4044 w 10000"/>
                  <a:gd name="connsiteY14" fmla="*/ 1315 h 10000"/>
                  <a:gd name="connsiteX15" fmla="*/ 4042 w 10000"/>
                  <a:gd name="connsiteY15" fmla="*/ 1299 h 10000"/>
                  <a:gd name="connsiteX16" fmla="*/ 4014 w 10000"/>
                  <a:gd name="connsiteY16" fmla="*/ 1308 h 10000"/>
                  <a:gd name="connsiteX17" fmla="*/ 4011 w 10000"/>
                  <a:gd name="connsiteY17" fmla="*/ 1315 h 10000"/>
                  <a:gd name="connsiteX18" fmla="*/ 4011 w 10000"/>
                  <a:gd name="connsiteY18" fmla="*/ 1341 h 10000"/>
                  <a:gd name="connsiteX19" fmla="*/ 4019 w 10000"/>
                  <a:gd name="connsiteY19" fmla="*/ 1341 h 10000"/>
                  <a:gd name="connsiteX20" fmla="*/ 3997 w 10000"/>
                  <a:gd name="connsiteY20" fmla="*/ 1363 h 10000"/>
                  <a:gd name="connsiteX21" fmla="*/ 3986 w 10000"/>
                  <a:gd name="connsiteY21" fmla="*/ 1373 h 10000"/>
                  <a:gd name="connsiteX22" fmla="*/ 3981 w 10000"/>
                  <a:gd name="connsiteY22" fmla="*/ 1389 h 10000"/>
                  <a:gd name="connsiteX23" fmla="*/ 3981 w 10000"/>
                  <a:gd name="connsiteY23" fmla="*/ 1409 h 10000"/>
                  <a:gd name="connsiteX24" fmla="*/ 3981 w 10000"/>
                  <a:gd name="connsiteY24" fmla="*/ 1438 h 10000"/>
                  <a:gd name="connsiteX25" fmla="*/ 3961 w 10000"/>
                  <a:gd name="connsiteY25" fmla="*/ 1441 h 10000"/>
                  <a:gd name="connsiteX26" fmla="*/ 3942 w 10000"/>
                  <a:gd name="connsiteY26" fmla="*/ 1441 h 10000"/>
                  <a:gd name="connsiteX27" fmla="*/ 3914 w 10000"/>
                  <a:gd name="connsiteY27" fmla="*/ 1454 h 10000"/>
                  <a:gd name="connsiteX28" fmla="*/ 3892 w 10000"/>
                  <a:gd name="connsiteY28" fmla="*/ 1467 h 10000"/>
                  <a:gd name="connsiteX29" fmla="*/ 3867 w 10000"/>
                  <a:gd name="connsiteY29" fmla="*/ 1483 h 10000"/>
                  <a:gd name="connsiteX30" fmla="*/ 3845 w 10000"/>
                  <a:gd name="connsiteY30" fmla="*/ 1467 h 10000"/>
                  <a:gd name="connsiteX31" fmla="*/ 3850 w 10000"/>
                  <a:gd name="connsiteY31" fmla="*/ 1457 h 10000"/>
                  <a:gd name="connsiteX32" fmla="*/ 3864 w 10000"/>
                  <a:gd name="connsiteY32" fmla="*/ 1441 h 10000"/>
                  <a:gd name="connsiteX33" fmla="*/ 3859 w 10000"/>
                  <a:gd name="connsiteY33" fmla="*/ 1409 h 10000"/>
                  <a:gd name="connsiteX34" fmla="*/ 3842 w 10000"/>
                  <a:gd name="connsiteY34" fmla="*/ 1383 h 10000"/>
                  <a:gd name="connsiteX35" fmla="*/ 3825 w 10000"/>
                  <a:gd name="connsiteY35" fmla="*/ 1360 h 10000"/>
                  <a:gd name="connsiteX36" fmla="*/ 3809 w 10000"/>
                  <a:gd name="connsiteY36" fmla="*/ 1318 h 10000"/>
                  <a:gd name="connsiteX37" fmla="*/ 3787 w 10000"/>
                  <a:gd name="connsiteY37" fmla="*/ 1289 h 10000"/>
                  <a:gd name="connsiteX38" fmla="*/ 3759 w 10000"/>
                  <a:gd name="connsiteY38" fmla="*/ 1266 h 10000"/>
                  <a:gd name="connsiteX39" fmla="*/ 3740 w 10000"/>
                  <a:gd name="connsiteY39" fmla="*/ 1256 h 10000"/>
                  <a:gd name="connsiteX40" fmla="*/ 3715 w 10000"/>
                  <a:gd name="connsiteY40" fmla="*/ 1250 h 10000"/>
                  <a:gd name="connsiteX41" fmla="*/ 3687 w 10000"/>
                  <a:gd name="connsiteY41" fmla="*/ 1256 h 10000"/>
                  <a:gd name="connsiteX42" fmla="*/ 3681 w 10000"/>
                  <a:gd name="connsiteY42" fmla="*/ 1260 h 10000"/>
                  <a:gd name="connsiteX43" fmla="*/ 3670 w 10000"/>
                  <a:gd name="connsiteY43" fmla="*/ 1295 h 10000"/>
                  <a:gd name="connsiteX44" fmla="*/ 3651 w 10000"/>
                  <a:gd name="connsiteY44" fmla="*/ 1305 h 10000"/>
                  <a:gd name="connsiteX45" fmla="*/ 3640 w 10000"/>
                  <a:gd name="connsiteY45" fmla="*/ 1308 h 10000"/>
                  <a:gd name="connsiteX46" fmla="*/ 3626 w 10000"/>
                  <a:gd name="connsiteY46" fmla="*/ 1308 h 10000"/>
                  <a:gd name="connsiteX47" fmla="*/ 3632 w 10000"/>
                  <a:gd name="connsiteY47" fmla="*/ 1276 h 10000"/>
                  <a:gd name="connsiteX48" fmla="*/ 3609 w 10000"/>
                  <a:gd name="connsiteY48" fmla="*/ 1289 h 10000"/>
                  <a:gd name="connsiteX49" fmla="*/ 3593 w 10000"/>
                  <a:gd name="connsiteY49" fmla="*/ 1286 h 10000"/>
                  <a:gd name="connsiteX50" fmla="*/ 3590 w 10000"/>
                  <a:gd name="connsiteY50" fmla="*/ 1256 h 10000"/>
                  <a:gd name="connsiteX51" fmla="*/ 3584 w 10000"/>
                  <a:gd name="connsiteY51" fmla="*/ 1237 h 10000"/>
                  <a:gd name="connsiteX52" fmla="*/ 3573 w 10000"/>
                  <a:gd name="connsiteY52" fmla="*/ 1237 h 10000"/>
                  <a:gd name="connsiteX53" fmla="*/ 3554 w 10000"/>
                  <a:gd name="connsiteY53" fmla="*/ 1227 h 10000"/>
                  <a:gd name="connsiteX54" fmla="*/ 3546 w 10000"/>
                  <a:gd name="connsiteY54" fmla="*/ 1192 h 10000"/>
                  <a:gd name="connsiteX55" fmla="*/ 3529 w 10000"/>
                  <a:gd name="connsiteY55" fmla="*/ 1176 h 10000"/>
                  <a:gd name="connsiteX56" fmla="*/ 3512 w 10000"/>
                  <a:gd name="connsiteY56" fmla="*/ 1182 h 10000"/>
                  <a:gd name="connsiteX57" fmla="*/ 3485 w 10000"/>
                  <a:gd name="connsiteY57" fmla="*/ 1182 h 10000"/>
                  <a:gd name="connsiteX58" fmla="*/ 3463 w 10000"/>
                  <a:gd name="connsiteY58" fmla="*/ 1176 h 10000"/>
                  <a:gd name="connsiteX59" fmla="*/ 3449 w 10000"/>
                  <a:gd name="connsiteY59" fmla="*/ 1182 h 10000"/>
                  <a:gd name="connsiteX60" fmla="*/ 3432 w 10000"/>
                  <a:gd name="connsiteY60" fmla="*/ 1192 h 10000"/>
                  <a:gd name="connsiteX61" fmla="*/ 3454 w 10000"/>
                  <a:gd name="connsiteY61" fmla="*/ 1205 h 10000"/>
                  <a:gd name="connsiteX62" fmla="*/ 3463 w 10000"/>
                  <a:gd name="connsiteY62" fmla="*/ 1205 h 10000"/>
                  <a:gd name="connsiteX63" fmla="*/ 3488 w 10000"/>
                  <a:gd name="connsiteY63" fmla="*/ 1205 h 10000"/>
                  <a:gd name="connsiteX64" fmla="*/ 3488 w 10000"/>
                  <a:gd name="connsiteY64" fmla="*/ 1218 h 10000"/>
                  <a:gd name="connsiteX65" fmla="*/ 3493 w 10000"/>
                  <a:gd name="connsiteY65" fmla="*/ 1247 h 10000"/>
                  <a:gd name="connsiteX66" fmla="*/ 3512 w 10000"/>
                  <a:gd name="connsiteY66" fmla="*/ 1247 h 10000"/>
                  <a:gd name="connsiteX67" fmla="*/ 3518 w 10000"/>
                  <a:gd name="connsiteY67" fmla="*/ 1250 h 10000"/>
                  <a:gd name="connsiteX68" fmla="*/ 3521 w 10000"/>
                  <a:gd name="connsiteY68" fmla="*/ 1276 h 10000"/>
                  <a:gd name="connsiteX69" fmla="*/ 3543 w 10000"/>
                  <a:gd name="connsiteY69" fmla="*/ 1295 h 10000"/>
                  <a:gd name="connsiteX70" fmla="*/ 3546 w 10000"/>
                  <a:gd name="connsiteY70" fmla="*/ 1305 h 10000"/>
                  <a:gd name="connsiteX71" fmla="*/ 3543 w 10000"/>
                  <a:gd name="connsiteY71" fmla="*/ 1315 h 10000"/>
                  <a:gd name="connsiteX72" fmla="*/ 3543 w 10000"/>
                  <a:gd name="connsiteY72" fmla="*/ 1331 h 10000"/>
                  <a:gd name="connsiteX73" fmla="*/ 3554 w 10000"/>
                  <a:gd name="connsiteY73" fmla="*/ 1324 h 10000"/>
                  <a:gd name="connsiteX74" fmla="*/ 3560 w 10000"/>
                  <a:gd name="connsiteY74" fmla="*/ 1331 h 10000"/>
                  <a:gd name="connsiteX75" fmla="*/ 3582 w 10000"/>
                  <a:gd name="connsiteY75" fmla="*/ 1344 h 10000"/>
                  <a:gd name="connsiteX76" fmla="*/ 3598 w 10000"/>
                  <a:gd name="connsiteY76" fmla="*/ 1380 h 10000"/>
                  <a:gd name="connsiteX77" fmla="*/ 3607 w 10000"/>
                  <a:gd name="connsiteY77" fmla="*/ 1389 h 10000"/>
                  <a:gd name="connsiteX78" fmla="*/ 3623 w 10000"/>
                  <a:gd name="connsiteY78" fmla="*/ 1409 h 10000"/>
                  <a:gd name="connsiteX79" fmla="*/ 3634 w 10000"/>
                  <a:gd name="connsiteY79" fmla="*/ 1438 h 10000"/>
                  <a:gd name="connsiteX80" fmla="*/ 3632 w 10000"/>
                  <a:gd name="connsiteY80" fmla="*/ 1454 h 10000"/>
                  <a:gd name="connsiteX81" fmla="*/ 3618 w 10000"/>
                  <a:gd name="connsiteY81" fmla="*/ 1438 h 10000"/>
                  <a:gd name="connsiteX82" fmla="*/ 3598 w 10000"/>
                  <a:gd name="connsiteY82" fmla="*/ 1428 h 10000"/>
                  <a:gd name="connsiteX83" fmla="*/ 3582 w 10000"/>
                  <a:gd name="connsiteY83" fmla="*/ 1402 h 10000"/>
                  <a:gd name="connsiteX84" fmla="*/ 3562 w 10000"/>
                  <a:gd name="connsiteY84" fmla="*/ 1399 h 10000"/>
                  <a:gd name="connsiteX85" fmla="*/ 3546 w 10000"/>
                  <a:gd name="connsiteY85" fmla="*/ 1383 h 10000"/>
                  <a:gd name="connsiteX86" fmla="*/ 3510 w 10000"/>
                  <a:gd name="connsiteY86" fmla="*/ 1360 h 10000"/>
                  <a:gd name="connsiteX87" fmla="*/ 3485 w 10000"/>
                  <a:gd name="connsiteY87" fmla="*/ 1344 h 10000"/>
                  <a:gd name="connsiteX88" fmla="*/ 3454 w 10000"/>
                  <a:gd name="connsiteY88" fmla="*/ 1334 h 10000"/>
                  <a:gd name="connsiteX89" fmla="*/ 3429 w 10000"/>
                  <a:gd name="connsiteY89" fmla="*/ 1315 h 10000"/>
                  <a:gd name="connsiteX90" fmla="*/ 3416 w 10000"/>
                  <a:gd name="connsiteY90" fmla="*/ 1308 h 10000"/>
                  <a:gd name="connsiteX91" fmla="*/ 3399 w 10000"/>
                  <a:gd name="connsiteY91" fmla="*/ 1305 h 10000"/>
                  <a:gd name="connsiteX92" fmla="*/ 3382 w 10000"/>
                  <a:gd name="connsiteY92" fmla="*/ 1286 h 10000"/>
                  <a:gd name="connsiteX93" fmla="*/ 3380 w 10000"/>
                  <a:gd name="connsiteY93" fmla="*/ 1266 h 10000"/>
                  <a:gd name="connsiteX94" fmla="*/ 3388 w 10000"/>
                  <a:gd name="connsiteY94" fmla="*/ 1256 h 10000"/>
                  <a:gd name="connsiteX95" fmla="*/ 3407 w 10000"/>
                  <a:gd name="connsiteY95" fmla="*/ 1256 h 10000"/>
                  <a:gd name="connsiteX96" fmla="*/ 3396 w 10000"/>
                  <a:gd name="connsiteY96" fmla="*/ 1227 h 10000"/>
                  <a:gd name="connsiteX97" fmla="*/ 3382 w 10000"/>
                  <a:gd name="connsiteY97" fmla="*/ 1227 h 10000"/>
                  <a:gd name="connsiteX98" fmla="*/ 3360 w 10000"/>
                  <a:gd name="connsiteY98" fmla="*/ 1221 h 10000"/>
                  <a:gd name="connsiteX99" fmla="*/ 3349 w 10000"/>
                  <a:gd name="connsiteY99" fmla="*/ 1231 h 10000"/>
                  <a:gd name="connsiteX100" fmla="*/ 3352 w 10000"/>
                  <a:gd name="connsiteY100" fmla="*/ 1247 h 10000"/>
                  <a:gd name="connsiteX101" fmla="*/ 3341 w 10000"/>
                  <a:gd name="connsiteY101" fmla="*/ 1237 h 10000"/>
                  <a:gd name="connsiteX102" fmla="*/ 3335 w 10000"/>
                  <a:gd name="connsiteY102" fmla="*/ 1231 h 10000"/>
                  <a:gd name="connsiteX103" fmla="*/ 3307 w 10000"/>
                  <a:gd name="connsiteY103" fmla="*/ 1227 h 10000"/>
                  <a:gd name="connsiteX104" fmla="*/ 3294 w 10000"/>
                  <a:gd name="connsiteY104" fmla="*/ 1221 h 10000"/>
                  <a:gd name="connsiteX105" fmla="*/ 3271 w 10000"/>
                  <a:gd name="connsiteY105" fmla="*/ 1211 h 10000"/>
                  <a:gd name="connsiteX106" fmla="*/ 3252 w 10000"/>
                  <a:gd name="connsiteY106" fmla="*/ 1195 h 10000"/>
                  <a:gd name="connsiteX107" fmla="*/ 3235 w 10000"/>
                  <a:gd name="connsiteY107" fmla="*/ 1195 h 10000"/>
                  <a:gd name="connsiteX108" fmla="*/ 3235 w 10000"/>
                  <a:gd name="connsiteY108" fmla="*/ 1205 h 10000"/>
                  <a:gd name="connsiteX109" fmla="*/ 3219 w 10000"/>
                  <a:gd name="connsiteY109" fmla="*/ 1231 h 10000"/>
                  <a:gd name="connsiteX110" fmla="*/ 3213 w 10000"/>
                  <a:gd name="connsiteY110" fmla="*/ 1231 h 10000"/>
                  <a:gd name="connsiteX111" fmla="*/ 3183 w 10000"/>
                  <a:gd name="connsiteY111" fmla="*/ 1221 h 10000"/>
                  <a:gd name="connsiteX112" fmla="*/ 3175 w 10000"/>
                  <a:gd name="connsiteY112" fmla="*/ 1227 h 10000"/>
                  <a:gd name="connsiteX113" fmla="*/ 3163 w 10000"/>
                  <a:gd name="connsiteY113" fmla="*/ 1237 h 10000"/>
                  <a:gd name="connsiteX114" fmla="*/ 3158 w 10000"/>
                  <a:gd name="connsiteY114" fmla="*/ 1260 h 10000"/>
                  <a:gd name="connsiteX115" fmla="*/ 3158 w 10000"/>
                  <a:gd name="connsiteY115" fmla="*/ 1276 h 10000"/>
                  <a:gd name="connsiteX116" fmla="*/ 3163 w 10000"/>
                  <a:gd name="connsiteY116" fmla="*/ 1295 h 10000"/>
                  <a:gd name="connsiteX117" fmla="*/ 3166 w 10000"/>
                  <a:gd name="connsiteY117" fmla="*/ 1308 h 10000"/>
                  <a:gd name="connsiteX118" fmla="*/ 3158 w 10000"/>
                  <a:gd name="connsiteY118" fmla="*/ 1315 h 10000"/>
                  <a:gd name="connsiteX119" fmla="*/ 3133 w 10000"/>
                  <a:gd name="connsiteY119" fmla="*/ 1299 h 10000"/>
                  <a:gd name="connsiteX120" fmla="*/ 3114 w 10000"/>
                  <a:gd name="connsiteY120" fmla="*/ 1276 h 10000"/>
                  <a:gd name="connsiteX121" fmla="*/ 3078 w 10000"/>
                  <a:gd name="connsiteY121" fmla="*/ 1240 h 10000"/>
                  <a:gd name="connsiteX122" fmla="*/ 3044 w 10000"/>
                  <a:gd name="connsiteY122" fmla="*/ 1227 h 10000"/>
                  <a:gd name="connsiteX123" fmla="*/ 3033 w 10000"/>
                  <a:gd name="connsiteY123" fmla="*/ 1231 h 10000"/>
                  <a:gd name="connsiteX124" fmla="*/ 3036 w 10000"/>
                  <a:gd name="connsiteY124" fmla="*/ 1256 h 10000"/>
                  <a:gd name="connsiteX125" fmla="*/ 3044 w 10000"/>
                  <a:gd name="connsiteY125" fmla="*/ 1266 h 10000"/>
                  <a:gd name="connsiteX126" fmla="*/ 3044 w 10000"/>
                  <a:gd name="connsiteY126" fmla="*/ 1276 h 10000"/>
                  <a:gd name="connsiteX127" fmla="*/ 3036 w 10000"/>
                  <a:gd name="connsiteY127" fmla="*/ 1276 h 10000"/>
                  <a:gd name="connsiteX128" fmla="*/ 3028 w 10000"/>
                  <a:gd name="connsiteY128" fmla="*/ 1266 h 10000"/>
                  <a:gd name="connsiteX129" fmla="*/ 3025 w 10000"/>
                  <a:gd name="connsiteY129" fmla="*/ 1256 h 10000"/>
                  <a:gd name="connsiteX130" fmla="*/ 3008 w 10000"/>
                  <a:gd name="connsiteY130" fmla="*/ 1205 h 10000"/>
                  <a:gd name="connsiteX131" fmla="*/ 3000 w 10000"/>
                  <a:gd name="connsiteY131" fmla="*/ 1192 h 10000"/>
                  <a:gd name="connsiteX132" fmla="*/ 2994 w 10000"/>
                  <a:gd name="connsiteY132" fmla="*/ 1176 h 10000"/>
                  <a:gd name="connsiteX133" fmla="*/ 2986 w 10000"/>
                  <a:gd name="connsiteY133" fmla="*/ 1182 h 10000"/>
                  <a:gd name="connsiteX134" fmla="*/ 2981 w 10000"/>
                  <a:gd name="connsiteY134" fmla="*/ 1192 h 10000"/>
                  <a:gd name="connsiteX135" fmla="*/ 2970 w 10000"/>
                  <a:gd name="connsiteY135" fmla="*/ 1201 h 10000"/>
                  <a:gd name="connsiteX136" fmla="*/ 2956 w 10000"/>
                  <a:gd name="connsiteY136" fmla="*/ 1218 h 10000"/>
                  <a:gd name="connsiteX137" fmla="*/ 2939 w 10000"/>
                  <a:gd name="connsiteY137" fmla="*/ 1240 h 10000"/>
                  <a:gd name="connsiteX138" fmla="*/ 2928 w 10000"/>
                  <a:gd name="connsiteY138" fmla="*/ 1247 h 10000"/>
                  <a:gd name="connsiteX139" fmla="*/ 2922 w 10000"/>
                  <a:gd name="connsiteY139" fmla="*/ 1250 h 10000"/>
                  <a:gd name="connsiteX140" fmla="*/ 2911 w 10000"/>
                  <a:gd name="connsiteY140" fmla="*/ 1250 h 10000"/>
                  <a:gd name="connsiteX141" fmla="*/ 2884 w 10000"/>
                  <a:gd name="connsiteY141" fmla="*/ 1247 h 10000"/>
                  <a:gd name="connsiteX142" fmla="*/ 2864 w 10000"/>
                  <a:gd name="connsiteY142" fmla="*/ 1237 h 10000"/>
                  <a:gd name="connsiteX143" fmla="*/ 2848 w 10000"/>
                  <a:gd name="connsiteY143" fmla="*/ 1231 h 10000"/>
                  <a:gd name="connsiteX144" fmla="*/ 2834 w 10000"/>
                  <a:gd name="connsiteY144" fmla="*/ 1227 h 10000"/>
                  <a:gd name="connsiteX145" fmla="*/ 2831 w 10000"/>
                  <a:gd name="connsiteY145" fmla="*/ 1227 h 10000"/>
                  <a:gd name="connsiteX146" fmla="*/ 2831 w 10000"/>
                  <a:gd name="connsiteY146" fmla="*/ 1221 h 10000"/>
                  <a:gd name="connsiteX147" fmla="*/ 2825 w 10000"/>
                  <a:gd name="connsiteY147" fmla="*/ 1205 h 10000"/>
                  <a:gd name="connsiteX148" fmla="*/ 2823 w 10000"/>
                  <a:gd name="connsiteY148" fmla="*/ 1192 h 10000"/>
                  <a:gd name="connsiteX149" fmla="*/ 2817 w 10000"/>
                  <a:gd name="connsiteY149" fmla="*/ 1182 h 10000"/>
                  <a:gd name="connsiteX150" fmla="*/ 2814 w 10000"/>
                  <a:gd name="connsiteY150" fmla="*/ 1176 h 10000"/>
                  <a:gd name="connsiteX151" fmla="*/ 2792 w 10000"/>
                  <a:gd name="connsiteY151" fmla="*/ 1172 h 10000"/>
                  <a:gd name="connsiteX152" fmla="*/ 2759 w 10000"/>
                  <a:gd name="connsiteY152" fmla="*/ 1156 h 10000"/>
                  <a:gd name="connsiteX153" fmla="*/ 2734 w 10000"/>
                  <a:gd name="connsiteY153" fmla="*/ 1143 h 10000"/>
                  <a:gd name="connsiteX154" fmla="*/ 2695 w 10000"/>
                  <a:gd name="connsiteY154" fmla="*/ 1124 h 10000"/>
                  <a:gd name="connsiteX155" fmla="*/ 2670 w 10000"/>
                  <a:gd name="connsiteY155" fmla="*/ 1108 h 10000"/>
                  <a:gd name="connsiteX156" fmla="*/ 2645 w 10000"/>
                  <a:gd name="connsiteY156" fmla="*/ 1091 h 10000"/>
                  <a:gd name="connsiteX157" fmla="*/ 2618 w 10000"/>
                  <a:gd name="connsiteY157" fmla="*/ 1088 h 10000"/>
                  <a:gd name="connsiteX158" fmla="*/ 2576 w 10000"/>
                  <a:gd name="connsiteY158" fmla="*/ 1088 h 10000"/>
                  <a:gd name="connsiteX159" fmla="*/ 2551 w 10000"/>
                  <a:gd name="connsiteY159" fmla="*/ 1091 h 10000"/>
                  <a:gd name="connsiteX160" fmla="*/ 2521 w 10000"/>
                  <a:gd name="connsiteY160" fmla="*/ 1098 h 10000"/>
                  <a:gd name="connsiteX161" fmla="*/ 2493 w 10000"/>
                  <a:gd name="connsiteY161" fmla="*/ 1104 h 10000"/>
                  <a:gd name="connsiteX162" fmla="*/ 2468 w 10000"/>
                  <a:gd name="connsiteY162" fmla="*/ 1108 h 10000"/>
                  <a:gd name="connsiteX163" fmla="*/ 2404 w 10000"/>
                  <a:gd name="connsiteY163" fmla="*/ 1124 h 10000"/>
                  <a:gd name="connsiteX164" fmla="*/ 2366 w 10000"/>
                  <a:gd name="connsiteY164" fmla="*/ 1133 h 10000"/>
                  <a:gd name="connsiteX165" fmla="*/ 2346 w 10000"/>
                  <a:gd name="connsiteY165" fmla="*/ 1137 h 10000"/>
                  <a:gd name="connsiteX166" fmla="*/ 2294 w 10000"/>
                  <a:gd name="connsiteY166" fmla="*/ 1146 h 10000"/>
                  <a:gd name="connsiteX167" fmla="*/ 2249 w 10000"/>
                  <a:gd name="connsiteY167" fmla="*/ 1156 h 10000"/>
                  <a:gd name="connsiteX168" fmla="*/ 2230 w 10000"/>
                  <a:gd name="connsiteY168" fmla="*/ 1156 h 10000"/>
                  <a:gd name="connsiteX169" fmla="*/ 2222 w 10000"/>
                  <a:gd name="connsiteY169" fmla="*/ 1163 h 10000"/>
                  <a:gd name="connsiteX170" fmla="*/ 2194 w 10000"/>
                  <a:gd name="connsiteY170" fmla="*/ 1163 h 10000"/>
                  <a:gd name="connsiteX171" fmla="*/ 2172 w 10000"/>
                  <a:gd name="connsiteY171" fmla="*/ 1163 h 10000"/>
                  <a:gd name="connsiteX172" fmla="*/ 2147 w 10000"/>
                  <a:gd name="connsiteY172" fmla="*/ 1166 h 10000"/>
                  <a:gd name="connsiteX173" fmla="*/ 2108 w 10000"/>
                  <a:gd name="connsiteY173" fmla="*/ 1166 h 10000"/>
                  <a:gd name="connsiteX174" fmla="*/ 2083 w 10000"/>
                  <a:gd name="connsiteY174" fmla="*/ 1156 h 10000"/>
                  <a:gd name="connsiteX175" fmla="*/ 2042 w 10000"/>
                  <a:gd name="connsiteY175" fmla="*/ 1143 h 10000"/>
                  <a:gd name="connsiteX176" fmla="*/ 2011 w 10000"/>
                  <a:gd name="connsiteY176" fmla="*/ 1143 h 10000"/>
                  <a:gd name="connsiteX177" fmla="*/ 1994 w 10000"/>
                  <a:gd name="connsiteY177" fmla="*/ 1146 h 10000"/>
                  <a:gd name="connsiteX178" fmla="*/ 1967 w 10000"/>
                  <a:gd name="connsiteY178" fmla="*/ 1156 h 10000"/>
                  <a:gd name="connsiteX179" fmla="*/ 1903 w 10000"/>
                  <a:gd name="connsiteY179" fmla="*/ 1176 h 10000"/>
                  <a:gd name="connsiteX180" fmla="*/ 1873 w 10000"/>
                  <a:gd name="connsiteY180" fmla="*/ 1182 h 10000"/>
                  <a:gd name="connsiteX181" fmla="*/ 1850 w 10000"/>
                  <a:gd name="connsiteY181" fmla="*/ 1185 h 10000"/>
                  <a:gd name="connsiteX182" fmla="*/ 1842 w 10000"/>
                  <a:gd name="connsiteY182" fmla="*/ 1192 h 10000"/>
                  <a:gd name="connsiteX183" fmla="*/ 1823 w 10000"/>
                  <a:gd name="connsiteY183" fmla="*/ 1195 h 10000"/>
                  <a:gd name="connsiteX184" fmla="*/ 1814 w 10000"/>
                  <a:gd name="connsiteY184" fmla="*/ 1201 h 10000"/>
                  <a:gd name="connsiteX185" fmla="*/ 1792 w 10000"/>
                  <a:gd name="connsiteY185" fmla="*/ 1218 h 10000"/>
                  <a:gd name="connsiteX186" fmla="*/ 1767 w 10000"/>
                  <a:gd name="connsiteY186" fmla="*/ 1231 h 10000"/>
                  <a:gd name="connsiteX187" fmla="*/ 1717 w 10000"/>
                  <a:gd name="connsiteY187" fmla="*/ 1266 h 10000"/>
                  <a:gd name="connsiteX188" fmla="*/ 1695 w 10000"/>
                  <a:gd name="connsiteY188" fmla="*/ 1279 h 10000"/>
                  <a:gd name="connsiteX189" fmla="*/ 1654 w 10000"/>
                  <a:gd name="connsiteY189" fmla="*/ 1308 h 10000"/>
                  <a:gd name="connsiteX190" fmla="*/ 1620 w 10000"/>
                  <a:gd name="connsiteY190" fmla="*/ 1334 h 10000"/>
                  <a:gd name="connsiteX191" fmla="*/ 1590 w 10000"/>
                  <a:gd name="connsiteY191" fmla="*/ 1360 h 10000"/>
                  <a:gd name="connsiteX192" fmla="*/ 1565 w 10000"/>
                  <a:gd name="connsiteY192" fmla="*/ 1380 h 10000"/>
                  <a:gd name="connsiteX193" fmla="*/ 1532 w 10000"/>
                  <a:gd name="connsiteY193" fmla="*/ 1402 h 10000"/>
                  <a:gd name="connsiteX194" fmla="*/ 1501 w 10000"/>
                  <a:gd name="connsiteY194" fmla="*/ 1418 h 10000"/>
                  <a:gd name="connsiteX195" fmla="*/ 1460 w 10000"/>
                  <a:gd name="connsiteY195" fmla="*/ 1438 h 10000"/>
                  <a:gd name="connsiteX196" fmla="*/ 1435 w 10000"/>
                  <a:gd name="connsiteY196" fmla="*/ 1454 h 10000"/>
                  <a:gd name="connsiteX197" fmla="*/ 1421 w 10000"/>
                  <a:gd name="connsiteY197" fmla="*/ 1464 h 10000"/>
                  <a:gd name="connsiteX198" fmla="*/ 1380 w 10000"/>
                  <a:gd name="connsiteY198" fmla="*/ 1473 h 10000"/>
                  <a:gd name="connsiteX199" fmla="*/ 1324 w 10000"/>
                  <a:gd name="connsiteY199" fmla="*/ 1477 h 10000"/>
                  <a:gd name="connsiteX200" fmla="*/ 1274 w 10000"/>
                  <a:gd name="connsiteY200" fmla="*/ 1483 h 10000"/>
                  <a:gd name="connsiteX201" fmla="*/ 1244 w 10000"/>
                  <a:gd name="connsiteY201" fmla="*/ 1486 h 10000"/>
                  <a:gd name="connsiteX202" fmla="*/ 1233 w 10000"/>
                  <a:gd name="connsiteY202" fmla="*/ 1486 h 10000"/>
                  <a:gd name="connsiteX203" fmla="*/ 1197 w 10000"/>
                  <a:gd name="connsiteY203" fmla="*/ 1493 h 10000"/>
                  <a:gd name="connsiteX204" fmla="*/ 1180 w 10000"/>
                  <a:gd name="connsiteY204" fmla="*/ 1496 h 10000"/>
                  <a:gd name="connsiteX205" fmla="*/ 1169 w 10000"/>
                  <a:gd name="connsiteY205" fmla="*/ 1496 h 10000"/>
                  <a:gd name="connsiteX206" fmla="*/ 1161 w 10000"/>
                  <a:gd name="connsiteY206" fmla="*/ 1503 h 10000"/>
                  <a:gd name="connsiteX207" fmla="*/ 1155 w 10000"/>
                  <a:gd name="connsiteY207" fmla="*/ 1503 h 10000"/>
                  <a:gd name="connsiteX208" fmla="*/ 501 w 10000"/>
                  <a:gd name="connsiteY208" fmla="*/ 2277 h 10000"/>
                  <a:gd name="connsiteX209" fmla="*/ 396 w 10000"/>
                  <a:gd name="connsiteY209" fmla="*/ 2532 h 10000"/>
                  <a:gd name="connsiteX210" fmla="*/ 324 w 10000"/>
                  <a:gd name="connsiteY210" fmla="*/ 2759 h 10000"/>
                  <a:gd name="connsiteX211" fmla="*/ 274 w 10000"/>
                  <a:gd name="connsiteY211" fmla="*/ 2866 h 10000"/>
                  <a:gd name="connsiteX212" fmla="*/ 202 w 10000"/>
                  <a:gd name="connsiteY212" fmla="*/ 3008 h 10000"/>
                  <a:gd name="connsiteX213" fmla="*/ 211 w 10000"/>
                  <a:gd name="connsiteY213" fmla="*/ 3177 h 10000"/>
                  <a:gd name="connsiteX214" fmla="*/ 235 w 10000"/>
                  <a:gd name="connsiteY214" fmla="*/ 3368 h 10000"/>
                  <a:gd name="connsiteX215" fmla="*/ 266 w 10000"/>
                  <a:gd name="connsiteY215" fmla="*/ 3595 h 10000"/>
                  <a:gd name="connsiteX216" fmla="*/ 299 w 10000"/>
                  <a:gd name="connsiteY216" fmla="*/ 3831 h 10000"/>
                  <a:gd name="connsiteX217" fmla="*/ 305 w 10000"/>
                  <a:gd name="connsiteY217" fmla="*/ 3863 h 10000"/>
                  <a:gd name="connsiteX218" fmla="*/ 341 w 10000"/>
                  <a:gd name="connsiteY218" fmla="*/ 3941 h 10000"/>
                  <a:gd name="connsiteX219" fmla="*/ 186 w 10000"/>
                  <a:gd name="connsiteY219" fmla="*/ 3935 h 10000"/>
                  <a:gd name="connsiteX220" fmla="*/ 30 w 10000"/>
                  <a:gd name="connsiteY220" fmla="*/ 3925 h 10000"/>
                  <a:gd name="connsiteX221" fmla="*/ 0 w 10000"/>
                  <a:gd name="connsiteY221" fmla="*/ 4054 h 10000"/>
                  <a:gd name="connsiteX222" fmla="*/ 14 w 10000"/>
                  <a:gd name="connsiteY222" fmla="*/ 4152 h 10000"/>
                  <a:gd name="connsiteX223" fmla="*/ 22 w 10000"/>
                  <a:gd name="connsiteY223" fmla="*/ 4242 h 10000"/>
                  <a:gd name="connsiteX224" fmla="*/ 30 w 10000"/>
                  <a:gd name="connsiteY224" fmla="*/ 4291 h 10000"/>
                  <a:gd name="connsiteX225" fmla="*/ 102 w 10000"/>
                  <a:gd name="connsiteY225" fmla="*/ 4271 h 10000"/>
                  <a:gd name="connsiteX226" fmla="*/ 155 w 10000"/>
                  <a:gd name="connsiteY226" fmla="*/ 4262 h 10000"/>
                  <a:gd name="connsiteX227" fmla="*/ 410 w 10000"/>
                  <a:gd name="connsiteY227" fmla="*/ 4255 h 10000"/>
                  <a:gd name="connsiteX228" fmla="*/ 418 w 10000"/>
                  <a:gd name="connsiteY228" fmla="*/ 4385 h 10000"/>
                  <a:gd name="connsiteX229" fmla="*/ 429 w 10000"/>
                  <a:gd name="connsiteY229" fmla="*/ 4543 h 10000"/>
                  <a:gd name="connsiteX230" fmla="*/ 443 w 10000"/>
                  <a:gd name="connsiteY230" fmla="*/ 4585 h 10000"/>
                  <a:gd name="connsiteX231" fmla="*/ 465 w 10000"/>
                  <a:gd name="connsiteY231" fmla="*/ 4611 h 10000"/>
                  <a:gd name="connsiteX232" fmla="*/ 468 w 10000"/>
                  <a:gd name="connsiteY232" fmla="*/ 4621 h 10000"/>
                  <a:gd name="connsiteX233" fmla="*/ 474 w 10000"/>
                  <a:gd name="connsiteY233" fmla="*/ 4679 h 10000"/>
                  <a:gd name="connsiteX234" fmla="*/ 554 w 10000"/>
                  <a:gd name="connsiteY234" fmla="*/ 4738 h 10000"/>
                  <a:gd name="connsiteX235" fmla="*/ 637 w 10000"/>
                  <a:gd name="connsiteY235" fmla="*/ 4809 h 10000"/>
                  <a:gd name="connsiteX236" fmla="*/ 704 w 10000"/>
                  <a:gd name="connsiteY236" fmla="*/ 4851 h 10000"/>
                  <a:gd name="connsiteX237" fmla="*/ 740 w 10000"/>
                  <a:gd name="connsiteY237" fmla="*/ 4893 h 10000"/>
                  <a:gd name="connsiteX238" fmla="*/ 756 w 10000"/>
                  <a:gd name="connsiteY238" fmla="*/ 4896 h 10000"/>
                  <a:gd name="connsiteX239" fmla="*/ 767 w 10000"/>
                  <a:gd name="connsiteY239" fmla="*/ 4880 h 10000"/>
                  <a:gd name="connsiteX240" fmla="*/ 806 w 10000"/>
                  <a:gd name="connsiteY240" fmla="*/ 4945 h 10000"/>
                  <a:gd name="connsiteX241" fmla="*/ 886 w 10000"/>
                  <a:gd name="connsiteY241" fmla="*/ 5078 h 10000"/>
                  <a:gd name="connsiteX242" fmla="*/ 911 w 10000"/>
                  <a:gd name="connsiteY242" fmla="*/ 5130 h 10000"/>
                  <a:gd name="connsiteX243" fmla="*/ 920 w 10000"/>
                  <a:gd name="connsiteY243" fmla="*/ 5191 h 10000"/>
                  <a:gd name="connsiteX244" fmla="*/ 920 w 10000"/>
                  <a:gd name="connsiteY244" fmla="*/ 5220 h 10000"/>
                  <a:gd name="connsiteX245" fmla="*/ 911 w 10000"/>
                  <a:gd name="connsiteY245" fmla="*/ 5314 h 10000"/>
                  <a:gd name="connsiteX246" fmla="*/ 898 w 10000"/>
                  <a:gd name="connsiteY246" fmla="*/ 5369 h 10000"/>
                  <a:gd name="connsiteX247" fmla="*/ 895 w 10000"/>
                  <a:gd name="connsiteY247" fmla="*/ 5385 h 10000"/>
                  <a:gd name="connsiteX248" fmla="*/ 895 w 10000"/>
                  <a:gd name="connsiteY248" fmla="*/ 5405 h 10000"/>
                  <a:gd name="connsiteX249" fmla="*/ 898 w 10000"/>
                  <a:gd name="connsiteY249" fmla="*/ 5434 h 10000"/>
                  <a:gd name="connsiteX250" fmla="*/ 911 w 10000"/>
                  <a:gd name="connsiteY250" fmla="*/ 5463 h 10000"/>
                  <a:gd name="connsiteX251" fmla="*/ 920 w 10000"/>
                  <a:gd name="connsiteY251" fmla="*/ 5492 h 10000"/>
                  <a:gd name="connsiteX252" fmla="*/ 934 w 10000"/>
                  <a:gd name="connsiteY252" fmla="*/ 5518 h 10000"/>
                  <a:gd name="connsiteX253" fmla="*/ 1169 w 10000"/>
                  <a:gd name="connsiteY253" fmla="*/ 5738 h 10000"/>
                  <a:gd name="connsiteX254" fmla="*/ 1188 w 10000"/>
                  <a:gd name="connsiteY254" fmla="*/ 5755 h 10000"/>
                  <a:gd name="connsiteX255" fmla="*/ 1216 w 10000"/>
                  <a:gd name="connsiteY255" fmla="*/ 5758 h 10000"/>
                  <a:gd name="connsiteX256" fmla="*/ 1313 w 10000"/>
                  <a:gd name="connsiteY256" fmla="*/ 5774 h 10000"/>
                  <a:gd name="connsiteX257" fmla="*/ 1349 w 10000"/>
                  <a:gd name="connsiteY257" fmla="*/ 5787 h 10000"/>
                  <a:gd name="connsiteX258" fmla="*/ 1393 w 10000"/>
                  <a:gd name="connsiteY258" fmla="*/ 5793 h 10000"/>
                  <a:gd name="connsiteX259" fmla="*/ 1393 w 10000"/>
                  <a:gd name="connsiteY259" fmla="*/ 5797 h 10000"/>
                  <a:gd name="connsiteX260" fmla="*/ 1421 w 10000"/>
                  <a:gd name="connsiteY260" fmla="*/ 5810 h 10000"/>
                  <a:gd name="connsiteX261" fmla="*/ 1446 w 10000"/>
                  <a:gd name="connsiteY261" fmla="*/ 5829 h 10000"/>
                  <a:gd name="connsiteX262" fmla="*/ 1460 w 10000"/>
                  <a:gd name="connsiteY262" fmla="*/ 5842 h 10000"/>
                  <a:gd name="connsiteX263" fmla="*/ 1476 w 10000"/>
                  <a:gd name="connsiteY263" fmla="*/ 5848 h 10000"/>
                  <a:gd name="connsiteX264" fmla="*/ 1501 w 10000"/>
                  <a:gd name="connsiteY264" fmla="*/ 5852 h 10000"/>
                  <a:gd name="connsiteX265" fmla="*/ 1532 w 10000"/>
                  <a:gd name="connsiteY265" fmla="*/ 5887 h 10000"/>
                  <a:gd name="connsiteX266" fmla="*/ 1565 w 10000"/>
                  <a:gd name="connsiteY266" fmla="*/ 5942 h 10000"/>
                  <a:gd name="connsiteX267" fmla="*/ 1587 w 10000"/>
                  <a:gd name="connsiteY267" fmla="*/ 5972 h 10000"/>
                  <a:gd name="connsiteX268" fmla="*/ 1612 w 10000"/>
                  <a:gd name="connsiteY268" fmla="*/ 5955 h 10000"/>
                  <a:gd name="connsiteX269" fmla="*/ 1679 w 10000"/>
                  <a:gd name="connsiteY269" fmla="*/ 6049 h 10000"/>
                  <a:gd name="connsiteX270" fmla="*/ 1720 w 10000"/>
                  <a:gd name="connsiteY270" fmla="*/ 6108 h 10000"/>
                  <a:gd name="connsiteX271" fmla="*/ 1751 w 10000"/>
                  <a:gd name="connsiteY271" fmla="*/ 6133 h 10000"/>
                  <a:gd name="connsiteX272" fmla="*/ 1792 w 10000"/>
                  <a:gd name="connsiteY272" fmla="*/ 6169 h 10000"/>
                  <a:gd name="connsiteX273" fmla="*/ 1801 w 10000"/>
                  <a:gd name="connsiteY273" fmla="*/ 6172 h 10000"/>
                  <a:gd name="connsiteX274" fmla="*/ 1814 w 10000"/>
                  <a:gd name="connsiteY274" fmla="*/ 6286 h 10000"/>
                  <a:gd name="connsiteX275" fmla="*/ 1817 w 10000"/>
                  <a:gd name="connsiteY275" fmla="*/ 6331 h 10000"/>
                  <a:gd name="connsiteX276" fmla="*/ 1809 w 10000"/>
                  <a:gd name="connsiteY276" fmla="*/ 6444 h 10000"/>
                  <a:gd name="connsiteX277" fmla="*/ 1801 w 10000"/>
                  <a:gd name="connsiteY277" fmla="*/ 6499 h 10000"/>
                  <a:gd name="connsiteX278" fmla="*/ 1781 w 10000"/>
                  <a:gd name="connsiteY278" fmla="*/ 6522 h 10000"/>
                  <a:gd name="connsiteX279" fmla="*/ 1773 w 10000"/>
                  <a:gd name="connsiteY279" fmla="*/ 6541 h 10000"/>
                  <a:gd name="connsiteX280" fmla="*/ 1762 w 10000"/>
                  <a:gd name="connsiteY280" fmla="*/ 6571 h 10000"/>
                  <a:gd name="connsiteX281" fmla="*/ 1767 w 10000"/>
                  <a:gd name="connsiteY281" fmla="*/ 6622 h 10000"/>
                  <a:gd name="connsiteX282" fmla="*/ 1767 w 10000"/>
                  <a:gd name="connsiteY282" fmla="*/ 6665 h 10000"/>
                  <a:gd name="connsiteX283" fmla="*/ 1767 w 10000"/>
                  <a:gd name="connsiteY283" fmla="*/ 6694 h 10000"/>
                  <a:gd name="connsiteX284" fmla="*/ 1776 w 10000"/>
                  <a:gd name="connsiteY284" fmla="*/ 6726 h 10000"/>
                  <a:gd name="connsiteX285" fmla="*/ 1776 w 10000"/>
                  <a:gd name="connsiteY285" fmla="*/ 6745 h 10000"/>
                  <a:gd name="connsiteX286" fmla="*/ 1767 w 10000"/>
                  <a:gd name="connsiteY286" fmla="*/ 6765 h 10000"/>
                  <a:gd name="connsiteX287" fmla="*/ 1762 w 10000"/>
                  <a:gd name="connsiteY287" fmla="*/ 6804 h 10000"/>
                  <a:gd name="connsiteX288" fmla="*/ 1753 w 10000"/>
                  <a:gd name="connsiteY288" fmla="*/ 6839 h 10000"/>
                  <a:gd name="connsiteX289" fmla="*/ 1742 w 10000"/>
                  <a:gd name="connsiteY289" fmla="*/ 6849 h 10000"/>
                  <a:gd name="connsiteX290" fmla="*/ 1726 w 10000"/>
                  <a:gd name="connsiteY290" fmla="*/ 6849 h 10000"/>
                  <a:gd name="connsiteX291" fmla="*/ 1712 w 10000"/>
                  <a:gd name="connsiteY291" fmla="*/ 6852 h 10000"/>
                  <a:gd name="connsiteX292" fmla="*/ 1640 w 10000"/>
                  <a:gd name="connsiteY292" fmla="*/ 6953 h 10000"/>
                  <a:gd name="connsiteX293" fmla="*/ 1493 w 10000"/>
                  <a:gd name="connsiteY293" fmla="*/ 7105 h 10000"/>
                  <a:gd name="connsiteX294" fmla="*/ 1490 w 10000"/>
                  <a:gd name="connsiteY294" fmla="*/ 7124 h 10000"/>
                  <a:gd name="connsiteX295" fmla="*/ 1468 w 10000"/>
                  <a:gd name="connsiteY295" fmla="*/ 7137 h 10000"/>
                  <a:gd name="connsiteX296" fmla="*/ 1454 w 10000"/>
                  <a:gd name="connsiteY296" fmla="*/ 7144 h 10000"/>
                  <a:gd name="connsiteX297" fmla="*/ 1452 w 10000"/>
                  <a:gd name="connsiteY297" fmla="*/ 7157 h 10000"/>
                  <a:gd name="connsiteX298" fmla="*/ 1446 w 10000"/>
                  <a:gd name="connsiteY298" fmla="*/ 7199 h 10000"/>
                  <a:gd name="connsiteX299" fmla="*/ 1476 w 10000"/>
                  <a:gd name="connsiteY299" fmla="*/ 7247 h 10000"/>
                  <a:gd name="connsiteX300" fmla="*/ 1501 w 10000"/>
                  <a:gd name="connsiteY300" fmla="*/ 7270 h 10000"/>
                  <a:gd name="connsiteX301" fmla="*/ 1518 w 10000"/>
                  <a:gd name="connsiteY301" fmla="*/ 7286 h 10000"/>
                  <a:gd name="connsiteX302" fmla="*/ 1524 w 10000"/>
                  <a:gd name="connsiteY302" fmla="*/ 7306 h 10000"/>
                  <a:gd name="connsiteX303" fmla="*/ 1540 w 10000"/>
                  <a:gd name="connsiteY303" fmla="*/ 7322 h 10000"/>
                  <a:gd name="connsiteX304" fmla="*/ 1565 w 10000"/>
                  <a:gd name="connsiteY304" fmla="*/ 7325 h 10000"/>
                  <a:gd name="connsiteX305" fmla="*/ 1590 w 10000"/>
                  <a:gd name="connsiteY305" fmla="*/ 7332 h 10000"/>
                  <a:gd name="connsiteX306" fmla="*/ 1615 w 10000"/>
                  <a:gd name="connsiteY306" fmla="*/ 7345 h 10000"/>
                  <a:gd name="connsiteX307" fmla="*/ 1662 w 10000"/>
                  <a:gd name="connsiteY307" fmla="*/ 7370 h 10000"/>
                  <a:gd name="connsiteX308" fmla="*/ 1670 w 10000"/>
                  <a:gd name="connsiteY308" fmla="*/ 7351 h 10000"/>
                  <a:gd name="connsiteX309" fmla="*/ 1726 w 10000"/>
                  <a:gd name="connsiteY309" fmla="*/ 7354 h 10000"/>
                  <a:gd name="connsiteX310" fmla="*/ 1726 w 10000"/>
                  <a:gd name="connsiteY310" fmla="*/ 7400 h 10000"/>
                  <a:gd name="connsiteX311" fmla="*/ 1773 w 10000"/>
                  <a:gd name="connsiteY311" fmla="*/ 7409 h 10000"/>
                  <a:gd name="connsiteX312" fmla="*/ 1806 w 10000"/>
                  <a:gd name="connsiteY312" fmla="*/ 7416 h 10000"/>
                  <a:gd name="connsiteX313" fmla="*/ 1839 w 10000"/>
                  <a:gd name="connsiteY313" fmla="*/ 7403 h 10000"/>
                  <a:gd name="connsiteX314" fmla="*/ 1886 w 10000"/>
                  <a:gd name="connsiteY314" fmla="*/ 7403 h 10000"/>
                  <a:gd name="connsiteX315" fmla="*/ 1898 w 10000"/>
                  <a:gd name="connsiteY315" fmla="*/ 7403 h 10000"/>
                  <a:gd name="connsiteX316" fmla="*/ 1914 w 10000"/>
                  <a:gd name="connsiteY316" fmla="*/ 7494 h 10000"/>
                  <a:gd name="connsiteX317" fmla="*/ 1895 w 10000"/>
                  <a:gd name="connsiteY317" fmla="*/ 7523 h 10000"/>
                  <a:gd name="connsiteX318" fmla="*/ 1825 w 10000"/>
                  <a:gd name="connsiteY318" fmla="*/ 7617 h 10000"/>
                  <a:gd name="connsiteX319" fmla="*/ 1776 w 10000"/>
                  <a:gd name="connsiteY319" fmla="*/ 7691 h 10000"/>
                  <a:gd name="connsiteX320" fmla="*/ 1781 w 10000"/>
                  <a:gd name="connsiteY320" fmla="*/ 7723 h 10000"/>
                  <a:gd name="connsiteX321" fmla="*/ 1767 w 10000"/>
                  <a:gd name="connsiteY321" fmla="*/ 7759 h 10000"/>
                  <a:gd name="connsiteX322" fmla="*/ 1762 w 10000"/>
                  <a:gd name="connsiteY322" fmla="*/ 7817 h 10000"/>
                  <a:gd name="connsiteX323" fmla="*/ 1762 w 10000"/>
                  <a:gd name="connsiteY323" fmla="*/ 7856 h 10000"/>
                  <a:gd name="connsiteX324" fmla="*/ 1776 w 10000"/>
                  <a:gd name="connsiteY324" fmla="*/ 7892 h 10000"/>
                  <a:gd name="connsiteX325" fmla="*/ 1784 w 10000"/>
                  <a:gd name="connsiteY325" fmla="*/ 7902 h 10000"/>
                  <a:gd name="connsiteX326" fmla="*/ 1801 w 10000"/>
                  <a:gd name="connsiteY326" fmla="*/ 7908 h 10000"/>
                  <a:gd name="connsiteX327" fmla="*/ 1809 w 10000"/>
                  <a:gd name="connsiteY327" fmla="*/ 7911 h 10000"/>
                  <a:gd name="connsiteX328" fmla="*/ 1801 w 10000"/>
                  <a:gd name="connsiteY328" fmla="*/ 7940 h 10000"/>
                  <a:gd name="connsiteX329" fmla="*/ 1798 w 10000"/>
                  <a:gd name="connsiteY329" fmla="*/ 7979 h 10000"/>
                  <a:gd name="connsiteX330" fmla="*/ 1806 w 10000"/>
                  <a:gd name="connsiteY330" fmla="*/ 8002 h 10000"/>
                  <a:gd name="connsiteX331" fmla="*/ 1823 w 10000"/>
                  <a:gd name="connsiteY331" fmla="*/ 8021 h 10000"/>
                  <a:gd name="connsiteX332" fmla="*/ 1834 w 10000"/>
                  <a:gd name="connsiteY332" fmla="*/ 8044 h 10000"/>
                  <a:gd name="connsiteX333" fmla="*/ 1839 w 10000"/>
                  <a:gd name="connsiteY333" fmla="*/ 8073 h 10000"/>
                  <a:gd name="connsiteX334" fmla="*/ 1842 w 10000"/>
                  <a:gd name="connsiteY334" fmla="*/ 8106 h 10000"/>
                  <a:gd name="connsiteX335" fmla="*/ 1839 w 10000"/>
                  <a:gd name="connsiteY335" fmla="*/ 8144 h 10000"/>
                  <a:gd name="connsiteX336" fmla="*/ 1856 w 10000"/>
                  <a:gd name="connsiteY336" fmla="*/ 8164 h 10000"/>
                  <a:gd name="connsiteX337" fmla="*/ 1886 w 10000"/>
                  <a:gd name="connsiteY337" fmla="*/ 8193 h 10000"/>
                  <a:gd name="connsiteX338" fmla="*/ 1922 w 10000"/>
                  <a:gd name="connsiteY338" fmla="*/ 8206 h 10000"/>
                  <a:gd name="connsiteX339" fmla="*/ 1967 w 10000"/>
                  <a:gd name="connsiteY339" fmla="*/ 8203 h 10000"/>
                  <a:gd name="connsiteX340" fmla="*/ 1986 w 10000"/>
                  <a:gd name="connsiteY340" fmla="*/ 8212 h 10000"/>
                  <a:gd name="connsiteX341" fmla="*/ 2000 w 10000"/>
                  <a:gd name="connsiteY341" fmla="*/ 8232 h 10000"/>
                  <a:gd name="connsiteX342" fmla="*/ 2033 w 10000"/>
                  <a:gd name="connsiteY342" fmla="*/ 8258 h 10000"/>
                  <a:gd name="connsiteX343" fmla="*/ 2050 w 10000"/>
                  <a:gd name="connsiteY343" fmla="*/ 8271 h 10000"/>
                  <a:gd name="connsiteX344" fmla="*/ 2089 w 10000"/>
                  <a:gd name="connsiteY344" fmla="*/ 8280 h 10000"/>
                  <a:gd name="connsiteX345" fmla="*/ 2122 w 10000"/>
                  <a:gd name="connsiteY345" fmla="*/ 8300 h 10000"/>
                  <a:gd name="connsiteX346" fmla="*/ 2163 w 10000"/>
                  <a:gd name="connsiteY346" fmla="*/ 8332 h 10000"/>
                  <a:gd name="connsiteX347" fmla="*/ 2172 w 10000"/>
                  <a:gd name="connsiteY347" fmla="*/ 8335 h 10000"/>
                  <a:gd name="connsiteX348" fmla="*/ 2177 w 10000"/>
                  <a:gd name="connsiteY348" fmla="*/ 8345 h 10000"/>
                  <a:gd name="connsiteX349" fmla="*/ 2163 w 10000"/>
                  <a:gd name="connsiteY349" fmla="*/ 8371 h 10000"/>
                  <a:gd name="connsiteX350" fmla="*/ 2139 w 10000"/>
                  <a:gd name="connsiteY350" fmla="*/ 8423 h 10000"/>
                  <a:gd name="connsiteX351" fmla="*/ 2130 w 10000"/>
                  <a:gd name="connsiteY351" fmla="*/ 8439 h 10000"/>
                  <a:gd name="connsiteX352" fmla="*/ 2105 w 10000"/>
                  <a:gd name="connsiteY352" fmla="*/ 8446 h 10000"/>
                  <a:gd name="connsiteX353" fmla="*/ 2080 w 10000"/>
                  <a:gd name="connsiteY353" fmla="*/ 8449 h 10000"/>
                  <a:gd name="connsiteX354" fmla="*/ 2075 w 10000"/>
                  <a:gd name="connsiteY354" fmla="*/ 8459 h 10000"/>
                  <a:gd name="connsiteX355" fmla="*/ 2072 w 10000"/>
                  <a:gd name="connsiteY355" fmla="*/ 8475 h 10000"/>
                  <a:gd name="connsiteX356" fmla="*/ 2080 w 10000"/>
                  <a:gd name="connsiteY356" fmla="*/ 8484 h 10000"/>
                  <a:gd name="connsiteX357" fmla="*/ 2100 w 10000"/>
                  <a:gd name="connsiteY357" fmla="*/ 8475 h 10000"/>
                  <a:gd name="connsiteX358" fmla="*/ 2141 w 10000"/>
                  <a:gd name="connsiteY358" fmla="*/ 8478 h 10000"/>
                  <a:gd name="connsiteX359" fmla="*/ 2172 w 10000"/>
                  <a:gd name="connsiteY359" fmla="*/ 8475 h 10000"/>
                  <a:gd name="connsiteX360" fmla="*/ 2188 w 10000"/>
                  <a:gd name="connsiteY360" fmla="*/ 8475 h 10000"/>
                  <a:gd name="connsiteX361" fmla="*/ 2222 w 10000"/>
                  <a:gd name="connsiteY361" fmla="*/ 8497 h 10000"/>
                  <a:gd name="connsiteX362" fmla="*/ 2252 w 10000"/>
                  <a:gd name="connsiteY362" fmla="*/ 8514 h 10000"/>
                  <a:gd name="connsiteX363" fmla="*/ 2274 w 10000"/>
                  <a:gd name="connsiteY363" fmla="*/ 8514 h 10000"/>
                  <a:gd name="connsiteX364" fmla="*/ 2299 w 10000"/>
                  <a:gd name="connsiteY364" fmla="*/ 8504 h 10000"/>
                  <a:gd name="connsiteX365" fmla="*/ 2310 w 10000"/>
                  <a:gd name="connsiteY365" fmla="*/ 8504 h 10000"/>
                  <a:gd name="connsiteX366" fmla="*/ 2319 w 10000"/>
                  <a:gd name="connsiteY366" fmla="*/ 8484 h 10000"/>
                  <a:gd name="connsiteX367" fmla="*/ 2338 w 10000"/>
                  <a:gd name="connsiteY367" fmla="*/ 8494 h 10000"/>
                  <a:gd name="connsiteX368" fmla="*/ 2338 w 10000"/>
                  <a:gd name="connsiteY368" fmla="*/ 8552 h 10000"/>
                  <a:gd name="connsiteX369" fmla="*/ 2366 w 10000"/>
                  <a:gd name="connsiteY369" fmla="*/ 8572 h 10000"/>
                  <a:gd name="connsiteX370" fmla="*/ 2382 w 10000"/>
                  <a:gd name="connsiteY370" fmla="*/ 8582 h 10000"/>
                  <a:gd name="connsiteX371" fmla="*/ 2435 w 10000"/>
                  <a:gd name="connsiteY371" fmla="*/ 8552 h 10000"/>
                  <a:gd name="connsiteX372" fmla="*/ 2443 w 10000"/>
                  <a:gd name="connsiteY372" fmla="*/ 8552 h 10000"/>
                  <a:gd name="connsiteX373" fmla="*/ 2454 w 10000"/>
                  <a:gd name="connsiteY373" fmla="*/ 8552 h 10000"/>
                  <a:gd name="connsiteX374" fmla="*/ 2471 w 10000"/>
                  <a:gd name="connsiteY374" fmla="*/ 8546 h 10000"/>
                  <a:gd name="connsiteX375" fmla="*/ 2488 w 10000"/>
                  <a:gd name="connsiteY375" fmla="*/ 8536 h 10000"/>
                  <a:gd name="connsiteX376" fmla="*/ 2501 w 10000"/>
                  <a:gd name="connsiteY376" fmla="*/ 8533 h 10000"/>
                  <a:gd name="connsiteX377" fmla="*/ 2512 w 10000"/>
                  <a:gd name="connsiteY377" fmla="*/ 8533 h 10000"/>
                  <a:gd name="connsiteX378" fmla="*/ 2521 w 10000"/>
                  <a:gd name="connsiteY378" fmla="*/ 8546 h 10000"/>
                  <a:gd name="connsiteX379" fmla="*/ 2521 w 10000"/>
                  <a:gd name="connsiteY379" fmla="*/ 8572 h 10000"/>
                  <a:gd name="connsiteX380" fmla="*/ 2535 w 10000"/>
                  <a:gd name="connsiteY380" fmla="*/ 8588 h 10000"/>
                  <a:gd name="connsiteX381" fmla="*/ 2551 w 10000"/>
                  <a:gd name="connsiteY381" fmla="*/ 8582 h 10000"/>
                  <a:gd name="connsiteX382" fmla="*/ 2560 w 10000"/>
                  <a:gd name="connsiteY382" fmla="*/ 8582 h 10000"/>
                  <a:gd name="connsiteX383" fmla="*/ 2573 w 10000"/>
                  <a:gd name="connsiteY383" fmla="*/ 8588 h 10000"/>
                  <a:gd name="connsiteX384" fmla="*/ 2584 w 10000"/>
                  <a:gd name="connsiteY384" fmla="*/ 8591 h 10000"/>
                  <a:gd name="connsiteX385" fmla="*/ 2590 w 10000"/>
                  <a:gd name="connsiteY385" fmla="*/ 8598 h 10000"/>
                  <a:gd name="connsiteX386" fmla="*/ 2598 w 10000"/>
                  <a:gd name="connsiteY386" fmla="*/ 8608 h 10000"/>
                  <a:gd name="connsiteX387" fmla="*/ 2607 w 10000"/>
                  <a:gd name="connsiteY387" fmla="*/ 8617 h 10000"/>
                  <a:gd name="connsiteX388" fmla="*/ 2618 w 10000"/>
                  <a:gd name="connsiteY388" fmla="*/ 8617 h 10000"/>
                  <a:gd name="connsiteX389" fmla="*/ 2640 w 10000"/>
                  <a:gd name="connsiteY389" fmla="*/ 8608 h 10000"/>
                  <a:gd name="connsiteX390" fmla="*/ 2670 w 10000"/>
                  <a:gd name="connsiteY390" fmla="*/ 8598 h 10000"/>
                  <a:gd name="connsiteX391" fmla="*/ 2673 w 10000"/>
                  <a:gd name="connsiteY391" fmla="*/ 8598 h 10000"/>
                  <a:gd name="connsiteX392" fmla="*/ 2690 w 10000"/>
                  <a:gd name="connsiteY392" fmla="*/ 8598 h 10000"/>
                  <a:gd name="connsiteX393" fmla="*/ 2698 w 10000"/>
                  <a:gd name="connsiteY393" fmla="*/ 8598 h 10000"/>
                  <a:gd name="connsiteX394" fmla="*/ 2712 w 10000"/>
                  <a:gd name="connsiteY394" fmla="*/ 8598 h 10000"/>
                  <a:gd name="connsiteX395" fmla="*/ 2726 w 10000"/>
                  <a:gd name="connsiteY395" fmla="*/ 8591 h 10000"/>
                  <a:gd name="connsiteX396" fmla="*/ 2737 w 10000"/>
                  <a:gd name="connsiteY396" fmla="*/ 8588 h 10000"/>
                  <a:gd name="connsiteX397" fmla="*/ 2759 w 10000"/>
                  <a:gd name="connsiteY397" fmla="*/ 8582 h 10000"/>
                  <a:gd name="connsiteX398" fmla="*/ 2770 w 10000"/>
                  <a:gd name="connsiteY398" fmla="*/ 8578 h 10000"/>
                  <a:gd name="connsiteX399" fmla="*/ 2784 w 10000"/>
                  <a:gd name="connsiteY399" fmla="*/ 8572 h 10000"/>
                  <a:gd name="connsiteX400" fmla="*/ 2795 w 10000"/>
                  <a:gd name="connsiteY400" fmla="*/ 8572 h 10000"/>
                  <a:gd name="connsiteX401" fmla="*/ 2803 w 10000"/>
                  <a:gd name="connsiteY401" fmla="*/ 8588 h 10000"/>
                  <a:gd name="connsiteX402" fmla="*/ 2803 w 10000"/>
                  <a:gd name="connsiteY402" fmla="*/ 8591 h 10000"/>
                  <a:gd name="connsiteX403" fmla="*/ 2803 w 10000"/>
                  <a:gd name="connsiteY403" fmla="*/ 8601 h 10000"/>
                  <a:gd name="connsiteX404" fmla="*/ 2809 w 10000"/>
                  <a:gd name="connsiteY404" fmla="*/ 8601 h 10000"/>
                  <a:gd name="connsiteX405" fmla="*/ 2823 w 10000"/>
                  <a:gd name="connsiteY405" fmla="*/ 8598 h 10000"/>
                  <a:gd name="connsiteX406" fmla="*/ 2831 w 10000"/>
                  <a:gd name="connsiteY406" fmla="*/ 8598 h 10000"/>
                  <a:gd name="connsiteX407" fmla="*/ 2839 w 10000"/>
                  <a:gd name="connsiteY407" fmla="*/ 8601 h 10000"/>
                  <a:gd name="connsiteX408" fmla="*/ 2848 w 10000"/>
                  <a:gd name="connsiteY408" fmla="*/ 8598 h 10000"/>
                  <a:gd name="connsiteX409" fmla="*/ 2856 w 10000"/>
                  <a:gd name="connsiteY409" fmla="*/ 8601 h 10000"/>
                  <a:gd name="connsiteX410" fmla="*/ 2859 w 10000"/>
                  <a:gd name="connsiteY410" fmla="*/ 8601 h 10000"/>
                  <a:gd name="connsiteX411" fmla="*/ 2864 w 10000"/>
                  <a:gd name="connsiteY411" fmla="*/ 8598 h 10000"/>
                  <a:gd name="connsiteX412" fmla="*/ 2889 w 10000"/>
                  <a:gd name="connsiteY412" fmla="*/ 8611 h 10000"/>
                  <a:gd name="connsiteX413" fmla="*/ 2906 w 10000"/>
                  <a:gd name="connsiteY413" fmla="*/ 8620 h 10000"/>
                  <a:gd name="connsiteX414" fmla="*/ 2914 w 10000"/>
                  <a:gd name="connsiteY414" fmla="*/ 8627 h 10000"/>
                  <a:gd name="connsiteX415" fmla="*/ 2920 w 10000"/>
                  <a:gd name="connsiteY415" fmla="*/ 8640 h 10000"/>
                  <a:gd name="connsiteX416" fmla="*/ 2922 w 10000"/>
                  <a:gd name="connsiteY416" fmla="*/ 8666 h 10000"/>
                  <a:gd name="connsiteX417" fmla="*/ 2922 w 10000"/>
                  <a:gd name="connsiteY417" fmla="*/ 8692 h 10000"/>
                  <a:gd name="connsiteX418" fmla="*/ 2939 w 10000"/>
                  <a:gd name="connsiteY418" fmla="*/ 8695 h 10000"/>
                  <a:gd name="connsiteX419" fmla="*/ 2953 w 10000"/>
                  <a:gd name="connsiteY419" fmla="*/ 8695 h 10000"/>
                  <a:gd name="connsiteX420" fmla="*/ 2961 w 10000"/>
                  <a:gd name="connsiteY420" fmla="*/ 8695 h 10000"/>
                  <a:gd name="connsiteX421" fmla="*/ 2972 w 10000"/>
                  <a:gd name="connsiteY421" fmla="*/ 8692 h 10000"/>
                  <a:gd name="connsiteX422" fmla="*/ 2981 w 10000"/>
                  <a:gd name="connsiteY422" fmla="*/ 8685 h 10000"/>
                  <a:gd name="connsiteX423" fmla="*/ 2989 w 10000"/>
                  <a:gd name="connsiteY423" fmla="*/ 8685 h 10000"/>
                  <a:gd name="connsiteX424" fmla="*/ 3008 w 10000"/>
                  <a:gd name="connsiteY424" fmla="*/ 8685 h 10000"/>
                  <a:gd name="connsiteX425" fmla="*/ 3028 w 10000"/>
                  <a:gd name="connsiteY425" fmla="*/ 8695 h 10000"/>
                  <a:gd name="connsiteX426" fmla="*/ 3042 w 10000"/>
                  <a:gd name="connsiteY426" fmla="*/ 8695 h 10000"/>
                  <a:gd name="connsiteX427" fmla="*/ 3053 w 10000"/>
                  <a:gd name="connsiteY427" fmla="*/ 8676 h 10000"/>
                  <a:gd name="connsiteX428" fmla="*/ 3061 w 10000"/>
                  <a:gd name="connsiteY428" fmla="*/ 8666 h 10000"/>
                  <a:gd name="connsiteX429" fmla="*/ 3066 w 10000"/>
                  <a:gd name="connsiteY429" fmla="*/ 8656 h 10000"/>
                  <a:gd name="connsiteX430" fmla="*/ 3091 w 10000"/>
                  <a:gd name="connsiteY430" fmla="*/ 8659 h 10000"/>
                  <a:gd name="connsiteX431" fmla="*/ 3105 w 10000"/>
                  <a:gd name="connsiteY431" fmla="*/ 8659 h 10000"/>
                  <a:gd name="connsiteX432" fmla="*/ 3108 w 10000"/>
                  <a:gd name="connsiteY432" fmla="*/ 8650 h 10000"/>
                  <a:gd name="connsiteX433" fmla="*/ 3147 w 10000"/>
                  <a:gd name="connsiteY433" fmla="*/ 8588 h 10000"/>
                  <a:gd name="connsiteX434" fmla="*/ 3150 w 10000"/>
                  <a:gd name="connsiteY434" fmla="*/ 8598 h 10000"/>
                  <a:gd name="connsiteX435" fmla="*/ 3163 w 10000"/>
                  <a:gd name="connsiteY435" fmla="*/ 8601 h 10000"/>
                  <a:gd name="connsiteX436" fmla="*/ 3180 w 10000"/>
                  <a:gd name="connsiteY436" fmla="*/ 8608 h 10000"/>
                  <a:gd name="connsiteX437" fmla="*/ 3188 w 10000"/>
                  <a:gd name="connsiteY437" fmla="*/ 8611 h 10000"/>
                  <a:gd name="connsiteX438" fmla="*/ 3227 w 10000"/>
                  <a:gd name="connsiteY438" fmla="*/ 8620 h 10000"/>
                  <a:gd name="connsiteX439" fmla="*/ 3238 w 10000"/>
                  <a:gd name="connsiteY439" fmla="*/ 8617 h 10000"/>
                  <a:gd name="connsiteX440" fmla="*/ 3247 w 10000"/>
                  <a:gd name="connsiteY440" fmla="*/ 8601 h 10000"/>
                  <a:gd name="connsiteX441" fmla="*/ 3269 w 10000"/>
                  <a:gd name="connsiteY441" fmla="*/ 8611 h 10000"/>
                  <a:gd name="connsiteX442" fmla="*/ 3277 w 10000"/>
                  <a:gd name="connsiteY442" fmla="*/ 8617 h 10000"/>
                  <a:gd name="connsiteX443" fmla="*/ 3285 w 10000"/>
                  <a:gd name="connsiteY443" fmla="*/ 8611 h 10000"/>
                  <a:gd name="connsiteX444" fmla="*/ 3307 w 10000"/>
                  <a:gd name="connsiteY444" fmla="*/ 8611 h 10000"/>
                  <a:gd name="connsiteX445" fmla="*/ 3319 w 10000"/>
                  <a:gd name="connsiteY445" fmla="*/ 8617 h 10000"/>
                  <a:gd name="connsiteX446" fmla="*/ 3324 w 10000"/>
                  <a:gd name="connsiteY446" fmla="*/ 8617 h 10000"/>
                  <a:gd name="connsiteX447" fmla="*/ 3327 w 10000"/>
                  <a:gd name="connsiteY447" fmla="*/ 8620 h 10000"/>
                  <a:gd name="connsiteX448" fmla="*/ 3341 w 10000"/>
                  <a:gd name="connsiteY448" fmla="*/ 8620 h 10000"/>
                  <a:gd name="connsiteX449" fmla="*/ 3357 w 10000"/>
                  <a:gd name="connsiteY449" fmla="*/ 8620 h 10000"/>
                  <a:gd name="connsiteX450" fmla="*/ 3374 w 10000"/>
                  <a:gd name="connsiteY450" fmla="*/ 8620 h 10000"/>
                  <a:gd name="connsiteX451" fmla="*/ 3382 w 10000"/>
                  <a:gd name="connsiteY451" fmla="*/ 8620 h 10000"/>
                  <a:gd name="connsiteX452" fmla="*/ 3399 w 10000"/>
                  <a:gd name="connsiteY452" fmla="*/ 8611 h 10000"/>
                  <a:gd name="connsiteX453" fmla="*/ 3413 w 10000"/>
                  <a:gd name="connsiteY453" fmla="*/ 8601 h 10000"/>
                  <a:gd name="connsiteX454" fmla="*/ 3421 w 10000"/>
                  <a:gd name="connsiteY454" fmla="*/ 8588 h 10000"/>
                  <a:gd name="connsiteX455" fmla="*/ 3421 w 10000"/>
                  <a:gd name="connsiteY455" fmla="*/ 8572 h 10000"/>
                  <a:gd name="connsiteX456" fmla="*/ 3421 w 10000"/>
                  <a:gd name="connsiteY456" fmla="*/ 8552 h 10000"/>
                  <a:gd name="connsiteX457" fmla="*/ 3424 w 10000"/>
                  <a:gd name="connsiteY457" fmla="*/ 8533 h 10000"/>
                  <a:gd name="connsiteX458" fmla="*/ 3432 w 10000"/>
                  <a:gd name="connsiteY458" fmla="*/ 8523 h 10000"/>
                  <a:gd name="connsiteX459" fmla="*/ 3446 w 10000"/>
                  <a:gd name="connsiteY459" fmla="*/ 8523 h 10000"/>
                  <a:gd name="connsiteX460" fmla="*/ 3457 w 10000"/>
                  <a:gd name="connsiteY460" fmla="*/ 8523 h 10000"/>
                  <a:gd name="connsiteX461" fmla="*/ 3476 w 10000"/>
                  <a:gd name="connsiteY461" fmla="*/ 8533 h 10000"/>
                  <a:gd name="connsiteX462" fmla="*/ 3485 w 10000"/>
                  <a:gd name="connsiteY462" fmla="*/ 8536 h 10000"/>
                  <a:gd name="connsiteX463" fmla="*/ 3501 w 10000"/>
                  <a:gd name="connsiteY463" fmla="*/ 8527 h 10000"/>
                  <a:gd name="connsiteX464" fmla="*/ 3504 w 10000"/>
                  <a:gd name="connsiteY464" fmla="*/ 8514 h 10000"/>
                  <a:gd name="connsiteX465" fmla="*/ 3510 w 10000"/>
                  <a:gd name="connsiteY465" fmla="*/ 8497 h 10000"/>
                  <a:gd name="connsiteX466" fmla="*/ 3537 w 10000"/>
                  <a:gd name="connsiteY466" fmla="*/ 8484 h 10000"/>
                  <a:gd name="connsiteX467" fmla="*/ 3562 w 10000"/>
                  <a:gd name="connsiteY467" fmla="*/ 8488 h 10000"/>
                  <a:gd name="connsiteX468" fmla="*/ 3568 w 10000"/>
                  <a:gd name="connsiteY468" fmla="*/ 8484 h 10000"/>
                  <a:gd name="connsiteX469" fmla="*/ 3584 w 10000"/>
                  <a:gd name="connsiteY469" fmla="*/ 8494 h 10000"/>
                  <a:gd name="connsiteX470" fmla="*/ 3593 w 10000"/>
                  <a:gd name="connsiteY470" fmla="*/ 8507 h 10000"/>
                  <a:gd name="connsiteX471" fmla="*/ 3618 w 10000"/>
                  <a:gd name="connsiteY471" fmla="*/ 8497 h 10000"/>
                  <a:gd name="connsiteX472" fmla="*/ 3643 w 10000"/>
                  <a:gd name="connsiteY472" fmla="*/ 8475 h 10000"/>
                  <a:gd name="connsiteX473" fmla="*/ 3657 w 10000"/>
                  <a:gd name="connsiteY473" fmla="*/ 8478 h 10000"/>
                  <a:gd name="connsiteX474" fmla="*/ 3670 w 10000"/>
                  <a:gd name="connsiteY474" fmla="*/ 8475 h 10000"/>
                  <a:gd name="connsiteX475" fmla="*/ 3673 w 10000"/>
                  <a:gd name="connsiteY475" fmla="*/ 8468 h 10000"/>
                  <a:gd name="connsiteX476" fmla="*/ 3681 w 10000"/>
                  <a:gd name="connsiteY476" fmla="*/ 8468 h 10000"/>
                  <a:gd name="connsiteX477" fmla="*/ 3698 w 10000"/>
                  <a:gd name="connsiteY477" fmla="*/ 8478 h 10000"/>
                  <a:gd name="connsiteX478" fmla="*/ 3720 w 10000"/>
                  <a:gd name="connsiteY478" fmla="*/ 8497 h 10000"/>
                  <a:gd name="connsiteX479" fmla="*/ 3715 w 10000"/>
                  <a:gd name="connsiteY479" fmla="*/ 8504 h 10000"/>
                  <a:gd name="connsiteX480" fmla="*/ 3729 w 10000"/>
                  <a:gd name="connsiteY480" fmla="*/ 8514 h 10000"/>
                  <a:gd name="connsiteX481" fmla="*/ 3729 w 10000"/>
                  <a:gd name="connsiteY481" fmla="*/ 8517 h 10000"/>
                  <a:gd name="connsiteX482" fmla="*/ 3740 w 10000"/>
                  <a:gd name="connsiteY482" fmla="*/ 8527 h 10000"/>
                  <a:gd name="connsiteX483" fmla="*/ 3759 w 10000"/>
                  <a:gd name="connsiteY483" fmla="*/ 8517 h 10000"/>
                  <a:gd name="connsiteX484" fmla="*/ 3762 w 10000"/>
                  <a:gd name="connsiteY484" fmla="*/ 8504 h 10000"/>
                  <a:gd name="connsiteX485" fmla="*/ 3770 w 10000"/>
                  <a:gd name="connsiteY485" fmla="*/ 8488 h 10000"/>
                  <a:gd name="connsiteX486" fmla="*/ 3778 w 10000"/>
                  <a:gd name="connsiteY486" fmla="*/ 8484 h 10000"/>
                  <a:gd name="connsiteX487" fmla="*/ 3792 w 10000"/>
                  <a:gd name="connsiteY487" fmla="*/ 8475 h 10000"/>
                  <a:gd name="connsiteX488" fmla="*/ 3803 w 10000"/>
                  <a:gd name="connsiteY488" fmla="*/ 8478 h 10000"/>
                  <a:gd name="connsiteX489" fmla="*/ 3809 w 10000"/>
                  <a:gd name="connsiteY489" fmla="*/ 8475 h 10000"/>
                  <a:gd name="connsiteX490" fmla="*/ 3825 w 10000"/>
                  <a:gd name="connsiteY490" fmla="*/ 8465 h 10000"/>
                  <a:gd name="connsiteX491" fmla="*/ 3834 w 10000"/>
                  <a:gd name="connsiteY491" fmla="*/ 8468 h 10000"/>
                  <a:gd name="connsiteX492" fmla="*/ 3842 w 10000"/>
                  <a:gd name="connsiteY492" fmla="*/ 8478 h 10000"/>
                  <a:gd name="connsiteX493" fmla="*/ 3850 w 10000"/>
                  <a:gd name="connsiteY493" fmla="*/ 8478 h 10000"/>
                  <a:gd name="connsiteX494" fmla="*/ 3859 w 10000"/>
                  <a:gd name="connsiteY494" fmla="*/ 8484 h 10000"/>
                  <a:gd name="connsiteX495" fmla="*/ 3873 w 10000"/>
                  <a:gd name="connsiteY495" fmla="*/ 8494 h 10000"/>
                  <a:gd name="connsiteX496" fmla="*/ 3875 w 10000"/>
                  <a:gd name="connsiteY496" fmla="*/ 8507 h 10000"/>
                  <a:gd name="connsiteX497" fmla="*/ 3881 w 10000"/>
                  <a:gd name="connsiteY497" fmla="*/ 8527 h 10000"/>
                  <a:gd name="connsiteX498" fmla="*/ 3875 w 10000"/>
                  <a:gd name="connsiteY498" fmla="*/ 8546 h 10000"/>
                  <a:gd name="connsiteX499" fmla="*/ 3892 w 10000"/>
                  <a:gd name="connsiteY499" fmla="*/ 8546 h 10000"/>
                  <a:gd name="connsiteX500" fmla="*/ 3900 w 10000"/>
                  <a:gd name="connsiteY500" fmla="*/ 8543 h 10000"/>
                  <a:gd name="connsiteX501" fmla="*/ 3906 w 10000"/>
                  <a:gd name="connsiteY501" fmla="*/ 8543 h 10000"/>
                  <a:gd name="connsiteX502" fmla="*/ 3922 w 10000"/>
                  <a:gd name="connsiteY502" fmla="*/ 8552 h 10000"/>
                  <a:gd name="connsiteX503" fmla="*/ 3939 w 10000"/>
                  <a:gd name="connsiteY503" fmla="*/ 8559 h 10000"/>
                  <a:gd name="connsiteX504" fmla="*/ 3953 w 10000"/>
                  <a:gd name="connsiteY504" fmla="*/ 8572 h 10000"/>
                  <a:gd name="connsiteX505" fmla="*/ 3956 w 10000"/>
                  <a:gd name="connsiteY505" fmla="*/ 8588 h 10000"/>
                  <a:gd name="connsiteX506" fmla="*/ 3956 w 10000"/>
                  <a:gd name="connsiteY506" fmla="*/ 8608 h 10000"/>
                  <a:gd name="connsiteX507" fmla="*/ 3972 w 10000"/>
                  <a:gd name="connsiteY507" fmla="*/ 8608 h 10000"/>
                  <a:gd name="connsiteX508" fmla="*/ 3986 w 10000"/>
                  <a:gd name="connsiteY508" fmla="*/ 8608 h 10000"/>
                  <a:gd name="connsiteX509" fmla="*/ 3997 w 10000"/>
                  <a:gd name="connsiteY509" fmla="*/ 8608 h 10000"/>
                  <a:gd name="connsiteX510" fmla="*/ 4006 w 10000"/>
                  <a:gd name="connsiteY510" fmla="*/ 8608 h 10000"/>
                  <a:gd name="connsiteX511" fmla="*/ 4006 w 10000"/>
                  <a:gd name="connsiteY511" fmla="*/ 8611 h 10000"/>
                  <a:gd name="connsiteX512" fmla="*/ 4011 w 10000"/>
                  <a:gd name="connsiteY512" fmla="*/ 8611 h 10000"/>
                  <a:gd name="connsiteX513" fmla="*/ 4022 w 10000"/>
                  <a:gd name="connsiteY513" fmla="*/ 8620 h 10000"/>
                  <a:gd name="connsiteX514" fmla="*/ 4042 w 10000"/>
                  <a:gd name="connsiteY514" fmla="*/ 8620 h 10000"/>
                  <a:gd name="connsiteX515" fmla="*/ 4050 w 10000"/>
                  <a:gd name="connsiteY515" fmla="*/ 8617 h 10000"/>
                  <a:gd name="connsiteX516" fmla="*/ 4069 w 10000"/>
                  <a:gd name="connsiteY516" fmla="*/ 8620 h 10000"/>
                  <a:gd name="connsiteX517" fmla="*/ 4086 w 10000"/>
                  <a:gd name="connsiteY517" fmla="*/ 8630 h 10000"/>
                  <a:gd name="connsiteX518" fmla="*/ 4108 w 10000"/>
                  <a:gd name="connsiteY518" fmla="*/ 8627 h 10000"/>
                  <a:gd name="connsiteX519" fmla="*/ 4125 w 10000"/>
                  <a:gd name="connsiteY519" fmla="*/ 8620 h 10000"/>
                  <a:gd name="connsiteX520" fmla="*/ 4133 w 10000"/>
                  <a:gd name="connsiteY520" fmla="*/ 8611 h 10000"/>
                  <a:gd name="connsiteX521" fmla="*/ 4139 w 10000"/>
                  <a:gd name="connsiteY521" fmla="*/ 8608 h 10000"/>
                  <a:gd name="connsiteX522" fmla="*/ 4147 w 10000"/>
                  <a:gd name="connsiteY522" fmla="*/ 8601 h 10000"/>
                  <a:gd name="connsiteX523" fmla="*/ 4155 w 10000"/>
                  <a:gd name="connsiteY523" fmla="*/ 8591 h 10000"/>
                  <a:gd name="connsiteX524" fmla="*/ 4166 w 10000"/>
                  <a:gd name="connsiteY524" fmla="*/ 8582 h 10000"/>
                  <a:gd name="connsiteX525" fmla="*/ 4183 w 10000"/>
                  <a:gd name="connsiteY525" fmla="*/ 8569 h 10000"/>
                  <a:gd name="connsiteX526" fmla="*/ 4191 w 10000"/>
                  <a:gd name="connsiteY526" fmla="*/ 8562 h 10000"/>
                  <a:gd name="connsiteX527" fmla="*/ 4208 w 10000"/>
                  <a:gd name="connsiteY527" fmla="*/ 8552 h 10000"/>
                  <a:gd name="connsiteX528" fmla="*/ 4230 w 10000"/>
                  <a:gd name="connsiteY528" fmla="*/ 8552 h 10000"/>
                  <a:gd name="connsiteX529" fmla="*/ 4238 w 10000"/>
                  <a:gd name="connsiteY529" fmla="*/ 8559 h 10000"/>
                  <a:gd name="connsiteX530" fmla="*/ 4247 w 10000"/>
                  <a:gd name="connsiteY530" fmla="*/ 8572 h 10000"/>
                  <a:gd name="connsiteX531" fmla="*/ 4252 w 10000"/>
                  <a:gd name="connsiteY531" fmla="*/ 8578 h 10000"/>
                  <a:gd name="connsiteX532" fmla="*/ 4263 w 10000"/>
                  <a:gd name="connsiteY532" fmla="*/ 8582 h 10000"/>
                  <a:gd name="connsiteX533" fmla="*/ 4277 w 10000"/>
                  <a:gd name="connsiteY533" fmla="*/ 8572 h 10000"/>
                  <a:gd name="connsiteX534" fmla="*/ 4294 w 10000"/>
                  <a:gd name="connsiteY534" fmla="*/ 8559 h 10000"/>
                  <a:gd name="connsiteX535" fmla="*/ 4302 w 10000"/>
                  <a:gd name="connsiteY535" fmla="*/ 8546 h 10000"/>
                  <a:gd name="connsiteX536" fmla="*/ 4310 w 10000"/>
                  <a:gd name="connsiteY536" fmla="*/ 8543 h 10000"/>
                  <a:gd name="connsiteX537" fmla="*/ 4313 w 10000"/>
                  <a:gd name="connsiteY537" fmla="*/ 8543 h 10000"/>
                  <a:gd name="connsiteX538" fmla="*/ 4332 w 10000"/>
                  <a:gd name="connsiteY538" fmla="*/ 8546 h 10000"/>
                  <a:gd name="connsiteX539" fmla="*/ 4335 w 10000"/>
                  <a:gd name="connsiteY539" fmla="*/ 8559 h 10000"/>
                  <a:gd name="connsiteX540" fmla="*/ 4349 w 10000"/>
                  <a:gd name="connsiteY540" fmla="*/ 8588 h 10000"/>
                  <a:gd name="connsiteX541" fmla="*/ 4360 w 10000"/>
                  <a:gd name="connsiteY541" fmla="*/ 8591 h 10000"/>
                  <a:gd name="connsiteX542" fmla="*/ 4366 w 10000"/>
                  <a:gd name="connsiteY542" fmla="*/ 8591 h 10000"/>
                  <a:gd name="connsiteX543" fmla="*/ 4382 w 10000"/>
                  <a:gd name="connsiteY543" fmla="*/ 8598 h 10000"/>
                  <a:gd name="connsiteX544" fmla="*/ 4385 w 10000"/>
                  <a:gd name="connsiteY544" fmla="*/ 8598 h 10000"/>
                  <a:gd name="connsiteX545" fmla="*/ 4402 w 10000"/>
                  <a:gd name="connsiteY545" fmla="*/ 8598 h 10000"/>
                  <a:gd name="connsiteX546" fmla="*/ 4421 w 10000"/>
                  <a:gd name="connsiteY546" fmla="*/ 8591 h 10000"/>
                  <a:gd name="connsiteX547" fmla="*/ 4440 w 10000"/>
                  <a:gd name="connsiteY547" fmla="*/ 8591 h 10000"/>
                  <a:gd name="connsiteX548" fmla="*/ 4449 w 10000"/>
                  <a:gd name="connsiteY548" fmla="*/ 8598 h 10000"/>
                  <a:gd name="connsiteX549" fmla="*/ 4454 w 10000"/>
                  <a:gd name="connsiteY549" fmla="*/ 8617 h 10000"/>
                  <a:gd name="connsiteX550" fmla="*/ 4463 w 10000"/>
                  <a:gd name="connsiteY550" fmla="*/ 8608 h 10000"/>
                  <a:gd name="connsiteX551" fmla="*/ 4474 w 10000"/>
                  <a:gd name="connsiteY551" fmla="*/ 8608 h 10000"/>
                  <a:gd name="connsiteX552" fmla="*/ 4490 w 10000"/>
                  <a:gd name="connsiteY552" fmla="*/ 8617 h 10000"/>
                  <a:gd name="connsiteX553" fmla="*/ 4504 w 10000"/>
                  <a:gd name="connsiteY553" fmla="*/ 8617 h 10000"/>
                  <a:gd name="connsiteX554" fmla="*/ 4518 w 10000"/>
                  <a:gd name="connsiteY554" fmla="*/ 8617 h 10000"/>
                  <a:gd name="connsiteX555" fmla="*/ 4535 w 10000"/>
                  <a:gd name="connsiteY555" fmla="*/ 8611 h 10000"/>
                  <a:gd name="connsiteX556" fmla="*/ 4546 w 10000"/>
                  <a:gd name="connsiteY556" fmla="*/ 8611 h 10000"/>
                  <a:gd name="connsiteX557" fmla="*/ 4562 w 10000"/>
                  <a:gd name="connsiteY557" fmla="*/ 8611 h 10000"/>
                  <a:gd name="connsiteX558" fmla="*/ 4571 w 10000"/>
                  <a:gd name="connsiteY558" fmla="*/ 8611 h 10000"/>
                  <a:gd name="connsiteX559" fmla="*/ 4579 w 10000"/>
                  <a:gd name="connsiteY559" fmla="*/ 8608 h 10000"/>
                  <a:gd name="connsiteX560" fmla="*/ 4584 w 10000"/>
                  <a:gd name="connsiteY560" fmla="*/ 8608 h 10000"/>
                  <a:gd name="connsiteX561" fmla="*/ 4601 w 10000"/>
                  <a:gd name="connsiteY561" fmla="*/ 8617 h 10000"/>
                  <a:gd name="connsiteX562" fmla="*/ 4609 w 10000"/>
                  <a:gd name="connsiteY562" fmla="*/ 8627 h 10000"/>
                  <a:gd name="connsiteX563" fmla="*/ 4618 w 10000"/>
                  <a:gd name="connsiteY563" fmla="*/ 8637 h 10000"/>
                  <a:gd name="connsiteX564" fmla="*/ 4618 w 10000"/>
                  <a:gd name="connsiteY564" fmla="*/ 8646 h 10000"/>
                  <a:gd name="connsiteX565" fmla="*/ 4634 w 10000"/>
                  <a:gd name="connsiteY565" fmla="*/ 8656 h 10000"/>
                  <a:gd name="connsiteX566" fmla="*/ 4640 w 10000"/>
                  <a:gd name="connsiteY566" fmla="*/ 8659 h 10000"/>
                  <a:gd name="connsiteX567" fmla="*/ 4651 w 10000"/>
                  <a:gd name="connsiteY567" fmla="*/ 8666 h 10000"/>
                  <a:gd name="connsiteX568" fmla="*/ 4657 w 10000"/>
                  <a:gd name="connsiteY568" fmla="*/ 8659 h 10000"/>
                  <a:gd name="connsiteX569" fmla="*/ 4668 w 10000"/>
                  <a:gd name="connsiteY569" fmla="*/ 8650 h 10000"/>
                  <a:gd name="connsiteX570" fmla="*/ 4676 w 10000"/>
                  <a:gd name="connsiteY570" fmla="*/ 8650 h 10000"/>
                  <a:gd name="connsiteX571" fmla="*/ 4690 w 10000"/>
                  <a:gd name="connsiteY571" fmla="*/ 8650 h 10000"/>
                  <a:gd name="connsiteX572" fmla="*/ 4698 w 10000"/>
                  <a:gd name="connsiteY572" fmla="*/ 8650 h 10000"/>
                  <a:gd name="connsiteX573" fmla="*/ 4704 w 10000"/>
                  <a:gd name="connsiteY573" fmla="*/ 8650 h 10000"/>
                  <a:gd name="connsiteX574" fmla="*/ 4706 w 10000"/>
                  <a:gd name="connsiteY574" fmla="*/ 8659 h 10000"/>
                  <a:gd name="connsiteX575" fmla="*/ 4706 w 10000"/>
                  <a:gd name="connsiteY575" fmla="*/ 8666 h 10000"/>
                  <a:gd name="connsiteX576" fmla="*/ 4723 w 10000"/>
                  <a:gd name="connsiteY576" fmla="*/ 8682 h 10000"/>
                  <a:gd name="connsiteX577" fmla="*/ 4737 w 10000"/>
                  <a:gd name="connsiteY577" fmla="*/ 8682 h 10000"/>
                  <a:gd name="connsiteX578" fmla="*/ 4745 w 10000"/>
                  <a:gd name="connsiteY578" fmla="*/ 8676 h 10000"/>
                  <a:gd name="connsiteX579" fmla="*/ 4756 w 10000"/>
                  <a:gd name="connsiteY579" fmla="*/ 8666 h 10000"/>
                  <a:gd name="connsiteX580" fmla="*/ 4765 w 10000"/>
                  <a:gd name="connsiteY580" fmla="*/ 8666 h 10000"/>
                  <a:gd name="connsiteX581" fmla="*/ 4765 w 10000"/>
                  <a:gd name="connsiteY581" fmla="*/ 8682 h 10000"/>
                  <a:gd name="connsiteX582" fmla="*/ 4770 w 10000"/>
                  <a:gd name="connsiteY582" fmla="*/ 8701 h 10000"/>
                  <a:gd name="connsiteX583" fmla="*/ 4778 w 10000"/>
                  <a:gd name="connsiteY583" fmla="*/ 8705 h 10000"/>
                  <a:gd name="connsiteX584" fmla="*/ 4795 w 10000"/>
                  <a:gd name="connsiteY584" fmla="*/ 8714 h 10000"/>
                  <a:gd name="connsiteX585" fmla="*/ 4812 w 10000"/>
                  <a:gd name="connsiteY585" fmla="*/ 8714 h 10000"/>
                  <a:gd name="connsiteX586" fmla="*/ 4825 w 10000"/>
                  <a:gd name="connsiteY586" fmla="*/ 8705 h 10000"/>
                  <a:gd name="connsiteX587" fmla="*/ 4825 w 10000"/>
                  <a:gd name="connsiteY587" fmla="*/ 8701 h 10000"/>
                  <a:gd name="connsiteX588" fmla="*/ 4828 w 10000"/>
                  <a:gd name="connsiteY588" fmla="*/ 8701 h 10000"/>
                  <a:gd name="connsiteX589" fmla="*/ 4837 w 10000"/>
                  <a:gd name="connsiteY589" fmla="*/ 8692 h 10000"/>
                  <a:gd name="connsiteX590" fmla="*/ 4842 w 10000"/>
                  <a:gd name="connsiteY590" fmla="*/ 8685 h 10000"/>
                  <a:gd name="connsiteX591" fmla="*/ 4859 w 10000"/>
                  <a:gd name="connsiteY591" fmla="*/ 8692 h 10000"/>
                  <a:gd name="connsiteX592" fmla="*/ 4870 w 10000"/>
                  <a:gd name="connsiteY592" fmla="*/ 8701 h 10000"/>
                  <a:gd name="connsiteX593" fmla="*/ 4878 w 10000"/>
                  <a:gd name="connsiteY593" fmla="*/ 8714 h 10000"/>
                  <a:gd name="connsiteX594" fmla="*/ 4892 w 10000"/>
                  <a:gd name="connsiteY594" fmla="*/ 8724 h 10000"/>
                  <a:gd name="connsiteX595" fmla="*/ 4900 w 10000"/>
                  <a:gd name="connsiteY595" fmla="*/ 8724 h 10000"/>
                  <a:gd name="connsiteX596" fmla="*/ 4906 w 10000"/>
                  <a:gd name="connsiteY596" fmla="*/ 8705 h 10000"/>
                  <a:gd name="connsiteX597" fmla="*/ 4925 w 10000"/>
                  <a:gd name="connsiteY597" fmla="*/ 8724 h 10000"/>
                  <a:gd name="connsiteX598" fmla="*/ 4939 w 10000"/>
                  <a:gd name="connsiteY598" fmla="*/ 8701 h 10000"/>
                  <a:gd name="connsiteX599" fmla="*/ 4950 w 10000"/>
                  <a:gd name="connsiteY599" fmla="*/ 8695 h 10000"/>
                  <a:gd name="connsiteX600" fmla="*/ 4956 w 10000"/>
                  <a:gd name="connsiteY600" fmla="*/ 8692 h 10000"/>
                  <a:gd name="connsiteX601" fmla="*/ 4986 w 10000"/>
                  <a:gd name="connsiteY601" fmla="*/ 8705 h 10000"/>
                  <a:gd name="connsiteX602" fmla="*/ 5003 w 10000"/>
                  <a:gd name="connsiteY602" fmla="*/ 8701 h 10000"/>
                  <a:gd name="connsiteX603" fmla="*/ 5011 w 10000"/>
                  <a:gd name="connsiteY603" fmla="*/ 8692 h 10000"/>
                  <a:gd name="connsiteX604" fmla="*/ 5028 w 10000"/>
                  <a:gd name="connsiteY604" fmla="*/ 8682 h 10000"/>
                  <a:gd name="connsiteX605" fmla="*/ 5030 w 10000"/>
                  <a:gd name="connsiteY605" fmla="*/ 8659 h 10000"/>
                  <a:gd name="connsiteX606" fmla="*/ 5039 w 10000"/>
                  <a:gd name="connsiteY606" fmla="*/ 8656 h 10000"/>
                  <a:gd name="connsiteX607" fmla="*/ 5053 w 10000"/>
                  <a:gd name="connsiteY607" fmla="*/ 8669 h 10000"/>
                  <a:gd name="connsiteX608" fmla="*/ 5061 w 10000"/>
                  <a:gd name="connsiteY608" fmla="*/ 8669 h 10000"/>
                  <a:gd name="connsiteX609" fmla="*/ 5061 w 10000"/>
                  <a:gd name="connsiteY609" fmla="*/ 8676 h 10000"/>
                  <a:gd name="connsiteX610" fmla="*/ 5069 w 10000"/>
                  <a:gd name="connsiteY610" fmla="*/ 8669 h 10000"/>
                  <a:gd name="connsiteX611" fmla="*/ 5083 w 10000"/>
                  <a:gd name="connsiteY611" fmla="*/ 8669 h 10000"/>
                  <a:gd name="connsiteX612" fmla="*/ 5100 w 10000"/>
                  <a:gd name="connsiteY612" fmla="*/ 8669 h 10000"/>
                  <a:gd name="connsiteX613" fmla="*/ 5119 w 10000"/>
                  <a:gd name="connsiteY613" fmla="*/ 8682 h 10000"/>
                  <a:gd name="connsiteX614" fmla="*/ 5136 w 10000"/>
                  <a:gd name="connsiteY614" fmla="*/ 8692 h 10000"/>
                  <a:gd name="connsiteX615" fmla="*/ 5161 w 10000"/>
                  <a:gd name="connsiteY615" fmla="*/ 8701 h 10000"/>
                  <a:gd name="connsiteX616" fmla="*/ 5183 w 10000"/>
                  <a:gd name="connsiteY616" fmla="*/ 8701 h 10000"/>
                  <a:gd name="connsiteX617" fmla="*/ 5199 w 10000"/>
                  <a:gd name="connsiteY617" fmla="*/ 8701 h 10000"/>
                  <a:gd name="connsiteX618" fmla="*/ 5213 w 10000"/>
                  <a:gd name="connsiteY618" fmla="*/ 8705 h 10000"/>
                  <a:gd name="connsiteX619" fmla="*/ 5224 w 10000"/>
                  <a:gd name="connsiteY619" fmla="*/ 8701 h 10000"/>
                  <a:gd name="connsiteX620" fmla="*/ 5230 w 10000"/>
                  <a:gd name="connsiteY620" fmla="*/ 8701 h 10000"/>
                  <a:gd name="connsiteX621" fmla="*/ 5241 w 10000"/>
                  <a:gd name="connsiteY621" fmla="*/ 8676 h 10000"/>
                  <a:gd name="connsiteX622" fmla="*/ 5247 w 10000"/>
                  <a:gd name="connsiteY622" fmla="*/ 8666 h 10000"/>
                  <a:gd name="connsiteX623" fmla="*/ 5249 w 10000"/>
                  <a:gd name="connsiteY623" fmla="*/ 8646 h 10000"/>
                  <a:gd name="connsiteX624" fmla="*/ 5249 w 10000"/>
                  <a:gd name="connsiteY624" fmla="*/ 8650 h 10000"/>
                  <a:gd name="connsiteX625" fmla="*/ 5255 w 10000"/>
                  <a:gd name="connsiteY625" fmla="*/ 8646 h 10000"/>
                  <a:gd name="connsiteX626" fmla="*/ 5271 w 10000"/>
                  <a:gd name="connsiteY626" fmla="*/ 8650 h 10000"/>
                  <a:gd name="connsiteX627" fmla="*/ 5288 w 10000"/>
                  <a:gd name="connsiteY627" fmla="*/ 8666 h 10000"/>
                  <a:gd name="connsiteX628" fmla="*/ 5296 w 10000"/>
                  <a:gd name="connsiteY628" fmla="*/ 8666 h 10000"/>
                  <a:gd name="connsiteX629" fmla="*/ 5310 w 10000"/>
                  <a:gd name="connsiteY629" fmla="*/ 8656 h 10000"/>
                  <a:gd name="connsiteX630" fmla="*/ 5321 w 10000"/>
                  <a:gd name="connsiteY630" fmla="*/ 8650 h 10000"/>
                  <a:gd name="connsiteX631" fmla="*/ 5338 w 10000"/>
                  <a:gd name="connsiteY631" fmla="*/ 8650 h 10000"/>
                  <a:gd name="connsiteX632" fmla="*/ 5360 w 10000"/>
                  <a:gd name="connsiteY632" fmla="*/ 8640 h 10000"/>
                  <a:gd name="connsiteX633" fmla="*/ 5366 w 10000"/>
                  <a:gd name="connsiteY633" fmla="*/ 8637 h 10000"/>
                  <a:gd name="connsiteX634" fmla="*/ 5368 w 10000"/>
                  <a:gd name="connsiteY634" fmla="*/ 8637 h 10000"/>
                  <a:gd name="connsiteX635" fmla="*/ 5382 w 10000"/>
                  <a:gd name="connsiteY635" fmla="*/ 8630 h 10000"/>
                  <a:gd name="connsiteX636" fmla="*/ 5391 w 10000"/>
                  <a:gd name="connsiteY636" fmla="*/ 8630 h 10000"/>
                  <a:gd name="connsiteX637" fmla="*/ 5402 w 10000"/>
                  <a:gd name="connsiteY637" fmla="*/ 8637 h 10000"/>
                  <a:gd name="connsiteX638" fmla="*/ 5418 w 10000"/>
                  <a:gd name="connsiteY638" fmla="*/ 8656 h 10000"/>
                  <a:gd name="connsiteX639" fmla="*/ 5432 w 10000"/>
                  <a:gd name="connsiteY639" fmla="*/ 8666 h 10000"/>
                  <a:gd name="connsiteX640" fmla="*/ 5443 w 10000"/>
                  <a:gd name="connsiteY640" fmla="*/ 8682 h 10000"/>
                  <a:gd name="connsiteX641" fmla="*/ 5457 w 10000"/>
                  <a:gd name="connsiteY641" fmla="*/ 8692 h 10000"/>
                  <a:gd name="connsiteX642" fmla="*/ 5471 w 10000"/>
                  <a:gd name="connsiteY642" fmla="*/ 8705 h 10000"/>
                  <a:gd name="connsiteX643" fmla="*/ 5488 w 10000"/>
                  <a:gd name="connsiteY643" fmla="*/ 8711 h 10000"/>
                  <a:gd name="connsiteX644" fmla="*/ 5490 w 10000"/>
                  <a:gd name="connsiteY644" fmla="*/ 8721 h 10000"/>
                  <a:gd name="connsiteX645" fmla="*/ 5512 w 10000"/>
                  <a:gd name="connsiteY645" fmla="*/ 8724 h 10000"/>
                  <a:gd name="connsiteX646" fmla="*/ 5521 w 10000"/>
                  <a:gd name="connsiteY646" fmla="*/ 8714 h 10000"/>
                  <a:gd name="connsiteX647" fmla="*/ 5524 w 10000"/>
                  <a:gd name="connsiteY647" fmla="*/ 8714 h 10000"/>
                  <a:gd name="connsiteX648" fmla="*/ 5532 w 10000"/>
                  <a:gd name="connsiteY648" fmla="*/ 8721 h 10000"/>
                  <a:gd name="connsiteX649" fmla="*/ 5540 w 10000"/>
                  <a:gd name="connsiteY649" fmla="*/ 8724 h 10000"/>
                  <a:gd name="connsiteX650" fmla="*/ 5562 w 10000"/>
                  <a:gd name="connsiteY650" fmla="*/ 8750 h 10000"/>
                  <a:gd name="connsiteX651" fmla="*/ 5562 w 10000"/>
                  <a:gd name="connsiteY651" fmla="*/ 8760 h 10000"/>
                  <a:gd name="connsiteX652" fmla="*/ 5571 w 10000"/>
                  <a:gd name="connsiteY652" fmla="*/ 8782 h 10000"/>
                  <a:gd name="connsiteX653" fmla="*/ 5579 w 10000"/>
                  <a:gd name="connsiteY653" fmla="*/ 8789 h 10000"/>
                  <a:gd name="connsiteX654" fmla="*/ 5593 w 10000"/>
                  <a:gd name="connsiteY654" fmla="*/ 8789 h 10000"/>
                  <a:gd name="connsiteX655" fmla="*/ 5596 w 10000"/>
                  <a:gd name="connsiteY655" fmla="*/ 8789 h 10000"/>
                  <a:gd name="connsiteX656" fmla="*/ 5626 w 10000"/>
                  <a:gd name="connsiteY656" fmla="*/ 8782 h 10000"/>
                  <a:gd name="connsiteX657" fmla="*/ 5629 w 10000"/>
                  <a:gd name="connsiteY657" fmla="*/ 8782 h 10000"/>
                  <a:gd name="connsiteX658" fmla="*/ 5637 w 10000"/>
                  <a:gd name="connsiteY658" fmla="*/ 8779 h 10000"/>
                  <a:gd name="connsiteX659" fmla="*/ 5648 w 10000"/>
                  <a:gd name="connsiteY659" fmla="*/ 8789 h 10000"/>
                  <a:gd name="connsiteX660" fmla="*/ 5665 w 10000"/>
                  <a:gd name="connsiteY660" fmla="*/ 8795 h 10000"/>
                  <a:gd name="connsiteX661" fmla="*/ 5676 w 10000"/>
                  <a:gd name="connsiteY661" fmla="*/ 8789 h 10000"/>
                  <a:gd name="connsiteX662" fmla="*/ 5684 w 10000"/>
                  <a:gd name="connsiteY662" fmla="*/ 8782 h 10000"/>
                  <a:gd name="connsiteX663" fmla="*/ 5693 w 10000"/>
                  <a:gd name="connsiteY663" fmla="*/ 8789 h 10000"/>
                  <a:gd name="connsiteX664" fmla="*/ 5715 w 10000"/>
                  <a:gd name="connsiteY664" fmla="*/ 8808 h 10000"/>
                  <a:gd name="connsiteX665" fmla="*/ 5731 w 10000"/>
                  <a:gd name="connsiteY665" fmla="*/ 8808 h 10000"/>
                  <a:gd name="connsiteX666" fmla="*/ 5740 w 10000"/>
                  <a:gd name="connsiteY666" fmla="*/ 8808 h 10000"/>
                  <a:gd name="connsiteX667" fmla="*/ 5765 w 10000"/>
                  <a:gd name="connsiteY667" fmla="*/ 8818 h 10000"/>
                  <a:gd name="connsiteX668" fmla="*/ 5781 w 10000"/>
                  <a:gd name="connsiteY668" fmla="*/ 8824 h 10000"/>
                  <a:gd name="connsiteX669" fmla="*/ 5798 w 10000"/>
                  <a:gd name="connsiteY669" fmla="*/ 8834 h 10000"/>
                  <a:gd name="connsiteX670" fmla="*/ 5814 w 10000"/>
                  <a:gd name="connsiteY670" fmla="*/ 8837 h 10000"/>
                  <a:gd name="connsiteX671" fmla="*/ 5831 w 10000"/>
                  <a:gd name="connsiteY671" fmla="*/ 8844 h 10000"/>
                  <a:gd name="connsiteX672" fmla="*/ 5842 w 10000"/>
                  <a:gd name="connsiteY672" fmla="*/ 8847 h 10000"/>
                  <a:gd name="connsiteX673" fmla="*/ 5859 w 10000"/>
                  <a:gd name="connsiteY673" fmla="*/ 8857 h 10000"/>
                  <a:gd name="connsiteX674" fmla="*/ 5870 w 10000"/>
                  <a:gd name="connsiteY674" fmla="*/ 8867 h 10000"/>
                  <a:gd name="connsiteX675" fmla="*/ 5878 w 10000"/>
                  <a:gd name="connsiteY675" fmla="*/ 8873 h 10000"/>
                  <a:gd name="connsiteX676" fmla="*/ 5895 w 10000"/>
                  <a:gd name="connsiteY676" fmla="*/ 8873 h 10000"/>
                  <a:gd name="connsiteX677" fmla="*/ 5911 w 10000"/>
                  <a:gd name="connsiteY677" fmla="*/ 8873 h 10000"/>
                  <a:gd name="connsiteX678" fmla="*/ 5931 w 10000"/>
                  <a:gd name="connsiteY678" fmla="*/ 8873 h 10000"/>
                  <a:gd name="connsiteX679" fmla="*/ 5950 w 10000"/>
                  <a:gd name="connsiteY679" fmla="*/ 8867 h 10000"/>
                  <a:gd name="connsiteX680" fmla="*/ 5967 w 10000"/>
                  <a:gd name="connsiteY680" fmla="*/ 8867 h 10000"/>
                  <a:gd name="connsiteX681" fmla="*/ 5975 w 10000"/>
                  <a:gd name="connsiteY681" fmla="*/ 8873 h 10000"/>
                  <a:gd name="connsiteX682" fmla="*/ 6000 w 10000"/>
                  <a:gd name="connsiteY682" fmla="*/ 8883 h 10000"/>
                  <a:gd name="connsiteX683" fmla="*/ 5997 w 10000"/>
                  <a:gd name="connsiteY683" fmla="*/ 8886 h 10000"/>
                  <a:gd name="connsiteX684" fmla="*/ 5997 w 10000"/>
                  <a:gd name="connsiteY684" fmla="*/ 8896 h 10000"/>
                  <a:gd name="connsiteX685" fmla="*/ 6014 w 10000"/>
                  <a:gd name="connsiteY685" fmla="*/ 8892 h 10000"/>
                  <a:gd name="connsiteX686" fmla="*/ 6028 w 10000"/>
                  <a:gd name="connsiteY686" fmla="*/ 8892 h 10000"/>
                  <a:gd name="connsiteX687" fmla="*/ 6053 w 10000"/>
                  <a:gd name="connsiteY687" fmla="*/ 8886 h 10000"/>
                  <a:gd name="connsiteX688" fmla="*/ 6072 w 10000"/>
                  <a:gd name="connsiteY688" fmla="*/ 8876 h 10000"/>
                  <a:gd name="connsiteX689" fmla="*/ 6089 w 10000"/>
                  <a:gd name="connsiteY689" fmla="*/ 8867 h 10000"/>
                  <a:gd name="connsiteX690" fmla="*/ 6111 w 10000"/>
                  <a:gd name="connsiteY690" fmla="*/ 8857 h 10000"/>
                  <a:gd name="connsiteX691" fmla="*/ 6127 w 10000"/>
                  <a:gd name="connsiteY691" fmla="*/ 8847 h 10000"/>
                  <a:gd name="connsiteX692" fmla="*/ 6152 w 10000"/>
                  <a:gd name="connsiteY692" fmla="*/ 8834 h 10000"/>
                  <a:gd name="connsiteX693" fmla="*/ 6183 w 10000"/>
                  <a:gd name="connsiteY693" fmla="*/ 8828 h 10000"/>
                  <a:gd name="connsiteX694" fmla="*/ 6175 w 10000"/>
                  <a:gd name="connsiteY694" fmla="*/ 8844 h 10000"/>
                  <a:gd name="connsiteX695" fmla="*/ 6169 w 10000"/>
                  <a:gd name="connsiteY695" fmla="*/ 8863 h 10000"/>
                  <a:gd name="connsiteX696" fmla="*/ 6158 w 10000"/>
                  <a:gd name="connsiteY696" fmla="*/ 8886 h 10000"/>
                  <a:gd name="connsiteX697" fmla="*/ 6152 w 10000"/>
                  <a:gd name="connsiteY697" fmla="*/ 8896 h 10000"/>
                  <a:gd name="connsiteX698" fmla="*/ 6150 w 10000"/>
                  <a:gd name="connsiteY698" fmla="*/ 8909 h 10000"/>
                  <a:gd name="connsiteX699" fmla="*/ 6152 w 10000"/>
                  <a:gd name="connsiteY699" fmla="*/ 8938 h 10000"/>
                  <a:gd name="connsiteX700" fmla="*/ 6158 w 10000"/>
                  <a:gd name="connsiteY700" fmla="*/ 8957 h 10000"/>
                  <a:gd name="connsiteX701" fmla="*/ 6161 w 10000"/>
                  <a:gd name="connsiteY701" fmla="*/ 8980 h 10000"/>
                  <a:gd name="connsiteX702" fmla="*/ 6166 w 10000"/>
                  <a:gd name="connsiteY702" fmla="*/ 8999 h 10000"/>
                  <a:gd name="connsiteX703" fmla="*/ 6175 w 10000"/>
                  <a:gd name="connsiteY703" fmla="*/ 9032 h 10000"/>
                  <a:gd name="connsiteX704" fmla="*/ 6183 w 10000"/>
                  <a:gd name="connsiteY704" fmla="*/ 9051 h 10000"/>
                  <a:gd name="connsiteX705" fmla="*/ 6191 w 10000"/>
                  <a:gd name="connsiteY705" fmla="*/ 9064 h 10000"/>
                  <a:gd name="connsiteX706" fmla="*/ 6194 w 10000"/>
                  <a:gd name="connsiteY706" fmla="*/ 9084 h 10000"/>
                  <a:gd name="connsiteX707" fmla="*/ 6208 w 10000"/>
                  <a:gd name="connsiteY707" fmla="*/ 9103 h 10000"/>
                  <a:gd name="connsiteX708" fmla="*/ 6208 w 10000"/>
                  <a:gd name="connsiteY708" fmla="*/ 9113 h 10000"/>
                  <a:gd name="connsiteX709" fmla="*/ 6216 w 10000"/>
                  <a:gd name="connsiteY709" fmla="*/ 9129 h 10000"/>
                  <a:gd name="connsiteX710" fmla="*/ 6230 w 10000"/>
                  <a:gd name="connsiteY710" fmla="*/ 9148 h 10000"/>
                  <a:gd name="connsiteX711" fmla="*/ 6241 w 10000"/>
                  <a:gd name="connsiteY711" fmla="*/ 9165 h 10000"/>
                  <a:gd name="connsiteX712" fmla="*/ 6249 w 10000"/>
                  <a:gd name="connsiteY712" fmla="*/ 9168 h 10000"/>
                  <a:gd name="connsiteX713" fmla="*/ 6266 w 10000"/>
                  <a:gd name="connsiteY713" fmla="*/ 9184 h 10000"/>
                  <a:gd name="connsiteX714" fmla="*/ 6280 w 10000"/>
                  <a:gd name="connsiteY714" fmla="*/ 9184 h 10000"/>
                  <a:gd name="connsiteX715" fmla="*/ 6288 w 10000"/>
                  <a:gd name="connsiteY715" fmla="*/ 9177 h 10000"/>
                  <a:gd name="connsiteX716" fmla="*/ 6299 w 10000"/>
                  <a:gd name="connsiteY716" fmla="*/ 9187 h 10000"/>
                  <a:gd name="connsiteX717" fmla="*/ 6305 w 10000"/>
                  <a:gd name="connsiteY717" fmla="*/ 9197 h 10000"/>
                  <a:gd name="connsiteX718" fmla="*/ 6310 w 10000"/>
                  <a:gd name="connsiteY718" fmla="*/ 9197 h 10000"/>
                  <a:gd name="connsiteX719" fmla="*/ 6321 w 10000"/>
                  <a:gd name="connsiteY719" fmla="*/ 9213 h 10000"/>
                  <a:gd name="connsiteX720" fmla="*/ 6335 w 10000"/>
                  <a:gd name="connsiteY720" fmla="*/ 9223 h 10000"/>
                  <a:gd name="connsiteX721" fmla="*/ 6338 w 10000"/>
                  <a:gd name="connsiteY721" fmla="*/ 9223 h 10000"/>
                  <a:gd name="connsiteX722" fmla="*/ 6355 w 10000"/>
                  <a:gd name="connsiteY722" fmla="*/ 9226 h 10000"/>
                  <a:gd name="connsiteX723" fmla="*/ 6363 w 10000"/>
                  <a:gd name="connsiteY723" fmla="*/ 9236 h 10000"/>
                  <a:gd name="connsiteX724" fmla="*/ 6380 w 10000"/>
                  <a:gd name="connsiteY724" fmla="*/ 9258 h 10000"/>
                  <a:gd name="connsiteX725" fmla="*/ 6393 w 10000"/>
                  <a:gd name="connsiteY725" fmla="*/ 9278 h 10000"/>
                  <a:gd name="connsiteX726" fmla="*/ 6396 w 10000"/>
                  <a:gd name="connsiteY726" fmla="*/ 9288 h 10000"/>
                  <a:gd name="connsiteX727" fmla="*/ 6407 w 10000"/>
                  <a:gd name="connsiteY727" fmla="*/ 9297 h 10000"/>
                  <a:gd name="connsiteX728" fmla="*/ 6410 w 10000"/>
                  <a:gd name="connsiteY728" fmla="*/ 9307 h 10000"/>
                  <a:gd name="connsiteX729" fmla="*/ 6416 w 10000"/>
                  <a:gd name="connsiteY729" fmla="*/ 9317 h 10000"/>
                  <a:gd name="connsiteX730" fmla="*/ 6424 w 10000"/>
                  <a:gd name="connsiteY730" fmla="*/ 9326 h 10000"/>
                  <a:gd name="connsiteX731" fmla="*/ 6435 w 10000"/>
                  <a:gd name="connsiteY731" fmla="*/ 9336 h 10000"/>
                  <a:gd name="connsiteX732" fmla="*/ 6443 w 10000"/>
                  <a:gd name="connsiteY732" fmla="*/ 9346 h 10000"/>
                  <a:gd name="connsiteX733" fmla="*/ 6449 w 10000"/>
                  <a:gd name="connsiteY733" fmla="*/ 9362 h 10000"/>
                  <a:gd name="connsiteX734" fmla="*/ 6452 w 10000"/>
                  <a:gd name="connsiteY734" fmla="*/ 9372 h 10000"/>
                  <a:gd name="connsiteX735" fmla="*/ 6449 w 10000"/>
                  <a:gd name="connsiteY735" fmla="*/ 9381 h 10000"/>
                  <a:gd name="connsiteX736" fmla="*/ 6465 w 10000"/>
                  <a:gd name="connsiteY736" fmla="*/ 9394 h 10000"/>
                  <a:gd name="connsiteX737" fmla="*/ 6468 w 10000"/>
                  <a:gd name="connsiteY737" fmla="*/ 9420 h 10000"/>
                  <a:gd name="connsiteX738" fmla="*/ 6493 w 10000"/>
                  <a:gd name="connsiteY738" fmla="*/ 9430 h 10000"/>
                  <a:gd name="connsiteX739" fmla="*/ 6507 w 10000"/>
                  <a:gd name="connsiteY739" fmla="*/ 9440 h 10000"/>
                  <a:gd name="connsiteX740" fmla="*/ 6524 w 10000"/>
                  <a:gd name="connsiteY740" fmla="*/ 9459 h 10000"/>
                  <a:gd name="connsiteX741" fmla="*/ 6532 w 10000"/>
                  <a:gd name="connsiteY741" fmla="*/ 9485 h 10000"/>
                  <a:gd name="connsiteX742" fmla="*/ 6537 w 10000"/>
                  <a:gd name="connsiteY742" fmla="*/ 9498 h 10000"/>
                  <a:gd name="connsiteX743" fmla="*/ 6571 w 10000"/>
                  <a:gd name="connsiteY743" fmla="*/ 9508 h 10000"/>
                  <a:gd name="connsiteX744" fmla="*/ 6596 w 10000"/>
                  <a:gd name="connsiteY744" fmla="*/ 9508 h 10000"/>
                  <a:gd name="connsiteX745" fmla="*/ 6637 w 10000"/>
                  <a:gd name="connsiteY745" fmla="*/ 9517 h 10000"/>
                  <a:gd name="connsiteX746" fmla="*/ 6662 w 10000"/>
                  <a:gd name="connsiteY746" fmla="*/ 9524 h 10000"/>
                  <a:gd name="connsiteX747" fmla="*/ 6679 w 10000"/>
                  <a:gd name="connsiteY747" fmla="*/ 9517 h 10000"/>
                  <a:gd name="connsiteX748" fmla="*/ 6679 w 10000"/>
                  <a:gd name="connsiteY748" fmla="*/ 9505 h 10000"/>
                  <a:gd name="connsiteX749" fmla="*/ 6690 w 10000"/>
                  <a:gd name="connsiteY749" fmla="*/ 9485 h 10000"/>
                  <a:gd name="connsiteX750" fmla="*/ 6693 w 10000"/>
                  <a:gd name="connsiteY750" fmla="*/ 9479 h 10000"/>
                  <a:gd name="connsiteX751" fmla="*/ 6706 w 10000"/>
                  <a:gd name="connsiteY751" fmla="*/ 9469 h 10000"/>
                  <a:gd name="connsiteX752" fmla="*/ 6709 w 10000"/>
                  <a:gd name="connsiteY752" fmla="*/ 9462 h 10000"/>
                  <a:gd name="connsiteX753" fmla="*/ 6717 w 10000"/>
                  <a:gd name="connsiteY753" fmla="*/ 9459 h 10000"/>
                  <a:gd name="connsiteX754" fmla="*/ 6726 w 10000"/>
                  <a:gd name="connsiteY754" fmla="*/ 9459 h 10000"/>
                  <a:gd name="connsiteX755" fmla="*/ 6742 w 10000"/>
                  <a:gd name="connsiteY755" fmla="*/ 9462 h 10000"/>
                  <a:gd name="connsiteX756" fmla="*/ 6759 w 10000"/>
                  <a:gd name="connsiteY756" fmla="*/ 9479 h 10000"/>
                  <a:gd name="connsiteX757" fmla="*/ 6781 w 10000"/>
                  <a:gd name="connsiteY757" fmla="*/ 9485 h 10000"/>
                  <a:gd name="connsiteX758" fmla="*/ 6795 w 10000"/>
                  <a:gd name="connsiteY758" fmla="*/ 9485 h 10000"/>
                  <a:gd name="connsiteX759" fmla="*/ 6803 w 10000"/>
                  <a:gd name="connsiteY759" fmla="*/ 9498 h 10000"/>
                  <a:gd name="connsiteX760" fmla="*/ 6806 w 10000"/>
                  <a:gd name="connsiteY760" fmla="*/ 9508 h 10000"/>
                  <a:gd name="connsiteX761" fmla="*/ 6823 w 10000"/>
                  <a:gd name="connsiteY761" fmla="*/ 9514 h 10000"/>
                  <a:gd name="connsiteX762" fmla="*/ 6831 w 10000"/>
                  <a:gd name="connsiteY762" fmla="*/ 9514 h 10000"/>
                  <a:gd name="connsiteX763" fmla="*/ 6848 w 10000"/>
                  <a:gd name="connsiteY763" fmla="*/ 9514 h 10000"/>
                  <a:gd name="connsiteX764" fmla="*/ 6856 w 10000"/>
                  <a:gd name="connsiteY764" fmla="*/ 9517 h 10000"/>
                  <a:gd name="connsiteX765" fmla="*/ 6878 w 10000"/>
                  <a:gd name="connsiteY765" fmla="*/ 9524 h 10000"/>
                  <a:gd name="connsiteX766" fmla="*/ 6895 w 10000"/>
                  <a:gd name="connsiteY766" fmla="*/ 9524 h 10000"/>
                  <a:gd name="connsiteX767" fmla="*/ 6917 w 10000"/>
                  <a:gd name="connsiteY767" fmla="*/ 9527 h 10000"/>
                  <a:gd name="connsiteX768" fmla="*/ 6934 w 10000"/>
                  <a:gd name="connsiteY768" fmla="*/ 9534 h 10000"/>
                  <a:gd name="connsiteX769" fmla="*/ 6961 w 10000"/>
                  <a:gd name="connsiteY769" fmla="*/ 9543 h 10000"/>
                  <a:gd name="connsiteX770" fmla="*/ 6989 w 10000"/>
                  <a:gd name="connsiteY770" fmla="*/ 9547 h 10000"/>
                  <a:gd name="connsiteX771" fmla="*/ 7014 w 10000"/>
                  <a:gd name="connsiteY771" fmla="*/ 9543 h 10000"/>
                  <a:gd name="connsiteX772" fmla="*/ 7033 w 10000"/>
                  <a:gd name="connsiteY772" fmla="*/ 9543 h 10000"/>
                  <a:gd name="connsiteX773" fmla="*/ 7042 w 10000"/>
                  <a:gd name="connsiteY773" fmla="*/ 9547 h 10000"/>
                  <a:gd name="connsiteX774" fmla="*/ 7069 w 10000"/>
                  <a:gd name="connsiteY774" fmla="*/ 9647 h 10000"/>
                  <a:gd name="connsiteX775" fmla="*/ 7122 w 10000"/>
                  <a:gd name="connsiteY775" fmla="*/ 9734 h 10000"/>
                  <a:gd name="connsiteX776" fmla="*/ 7147 w 10000"/>
                  <a:gd name="connsiteY776" fmla="*/ 9744 h 10000"/>
                  <a:gd name="connsiteX777" fmla="*/ 7169 w 10000"/>
                  <a:gd name="connsiteY777" fmla="*/ 9741 h 10000"/>
                  <a:gd name="connsiteX778" fmla="*/ 7177 w 10000"/>
                  <a:gd name="connsiteY778" fmla="*/ 9744 h 10000"/>
                  <a:gd name="connsiteX779" fmla="*/ 7186 w 10000"/>
                  <a:gd name="connsiteY779" fmla="*/ 9754 h 10000"/>
                  <a:gd name="connsiteX780" fmla="*/ 7191 w 10000"/>
                  <a:gd name="connsiteY780" fmla="*/ 9773 h 10000"/>
                  <a:gd name="connsiteX781" fmla="*/ 7208 w 10000"/>
                  <a:gd name="connsiteY781" fmla="*/ 9783 h 10000"/>
                  <a:gd name="connsiteX782" fmla="*/ 7219 w 10000"/>
                  <a:gd name="connsiteY782" fmla="*/ 9793 h 10000"/>
                  <a:gd name="connsiteX783" fmla="*/ 7235 w 10000"/>
                  <a:gd name="connsiteY783" fmla="*/ 9802 h 10000"/>
                  <a:gd name="connsiteX784" fmla="*/ 7249 w 10000"/>
                  <a:gd name="connsiteY784" fmla="*/ 9819 h 10000"/>
                  <a:gd name="connsiteX785" fmla="*/ 7255 w 10000"/>
                  <a:gd name="connsiteY785" fmla="*/ 9835 h 10000"/>
                  <a:gd name="connsiteX786" fmla="*/ 7255 w 10000"/>
                  <a:gd name="connsiteY786" fmla="*/ 9848 h 10000"/>
                  <a:gd name="connsiteX787" fmla="*/ 7249 w 10000"/>
                  <a:gd name="connsiteY787" fmla="*/ 9848 h 10000"/>
                  <a:gd name="connsiteX788" fmla="*/ 7244 w 10000"/>
                  <a:gd name="connsiteY788" fmla="*/ 9858 h 10000"/>
                  <a:gd name="connsiteX789" fmla="*/ 7235 w 10000"/>
                  <a:gd name="connsiteY789" fmla="*/ 9883 h 10000"/>
                  <a:gd name="connsiteX790" fmla="*/ 7244 w 10000"/>
                  <a:gd name="connsiteY790" fmla="*/ 9903 h 10000"/>
                  <a:gd name="connsiteX791" fmla="*/ 7258 w 10000"/>
                  <a:gd name="connsiteY791" fmla="*/ 9926 h 10000"/>
                  <a:gd name="connsiteX792" fmla="*/ 7263 w 10000"/>
                  <a:gd name="connsiteY792" fmla="*/ 9948 h 10000"/>
                  <a:gd name="connsiteX793" fmla="*/ 7274 w 10000"/>
                  <a:gd name="connsiteY793" fmla="*/ 9968 h 10000"/>
                  <a:gd name="connsiteX794" fmla="*/ 7283 w 10000"/>
                  <a:gd name="connsiteY794" fmla="*/ 9987 h 10000"/>
                  <a:gd name="connsiteX795" fmla="*/ 7291 w 10000"/>
                  <a:gd name="connsiteY795" fmla="*/ 10000 h 10000"/>
                  <a:gd name="connsiteX796" fmla="*/ 7305 w 10000"/>
                  <a:gd name="connsiteY796" fmla="*/ 9997 h 10000"/>
                  <a:gd name="connsiteX797" fmla="*/ 7313 w 10000"/>
                  <a:gd name="connsiteY797" fmla="*/ 9977 h 10000"/>
                  <a:gd name="connsiteX798" fmla="*/ 7324 w 10000"/>
                  <a:gd name="connsiteY798" fmla="*/ 9968 h 10000"/>
                  <a:gd name="connsiteX799" fmla="*/ 7341 w 10000"/>
                  <a:gd name="connsiteY799" fmla="*/ 9971 h 10000"/>
                  <a:gd name="connsiteX800" fmla="*/ 7368 w 10000"/>
                  <a:gd name="connsiteY800" fmla="*/ 9987 h 10000"/>
                  <a:gd name="connsiteX801" fmla="*/ 7380 w 10000"/>
                  <a:gd name="connsiteY801" fmla="*/ 9990 h 10000"/>
                  <a:gd name="connsiteX802" fmla="*/ 7393 w 10000"/>
                  <a:gd name="connsiteY802" fmla="*/ 9981 h 10000"/>
                  <a:gd name="connsiteX803" fmla="*/ 7404 w 10000"/>
                  <a:gd name="connsiteY803" fmla="*/ 9968 h 10000"/>
                  <a:gd name="connsiteX804" fmla="*/ 7418 w 10000"/>
                  <a:gd name="connsiteY804" fmla="*/ 9948 h 10000"/>
                  <a:gd name="connsiteX805" fmla="*/ 7427 w 10000"/>
                  <a:gd name="connsiteY805" fmla="*/ 9922 h 10000"/>
                  <a:gd name="connsiteX806" fmla="*/ 7427 w 10000"/>
                  <a:gd name="connsiteY806" fmla="*/ 9906 h 10000"/>
                  <a:gd name="connsiteX807" fmla="*/ 7404 w 10000"/>
                  <a:gd name="connsiteY807" fmla="*/ 9877 h 10000"/>
                  <a:gd name="connsiteX808" fmla="*/ 7388 w 10000"/>
                  <a:gd name="connsiteY808" fmla="*/ 9854 h 10000"/>
                  <a:gd name="connsiteX809" fmla="*/ 7385 w 10000"/>
                  <a:gd name="connsiteY809" fmla="*/ 9845 h 10000"/>
                  <a:gd name="connsiteX810" fmla="*/ 7385 w 10000"/>
                  <a:gd name="connsiteY810" fmla="*/ 9825 h 10000"/>
                  <a:gd name="connsiteX811" fmla="*/ 7385 w 10000"/>
                  <a:gd name="connsiteY811" fmla="*/ 9819 h 10000"/>
                  <a:gd name="connsiteX812" fmla="*/ 7393 w 10000"/>
                  <a:gd name="connsiteY812" fmla="*/ 9809 h 10000"/>
                  <a:gd name="connsiteX813" fmla="*/ 7404 w 10000"/>
                  <a:gd name="connsiteY813" fmla="*/ 9793 h 10000"/>
                  <a:gd name="connsiteX814" fmla="*/ 7413 w 10000"/>
                  <a:gd name="connsiteY814" fmla="*/ 9783 h 10000"/>
                  <a:gd name="connsiteX815" fmla="*/ 7404 w 10000"/>
                  <a:gd name="connsiteY815" fmla="*/ 9770 h 10000"/>
                  <a:gd name="connsiteX816" fmla="*/ 7388 w 10000"/>
                  <a:gd name="connsiteY816" fmla="*/ 9760 h 10000"/>
                  <a:gd name="connsiteX817" fmla="*/ 7371 w 10000"/>
                  <a:gd name="connsiteY817" fmla="*/ 9744 h 10000"/>
                  <a:gd name="connsiteX818" fmla="*/ 7363 w 10000"/>
                  <a:gd name="connsiteY818" fmla="*/ 9731 h 10000"/>
                  <a:gd name="connsiteX819" fmla="*/ 7355 w 10000"/>
                  <a:gd name="connsiteY819" fmla="*/ 9715 h 10000"/>
                  <a:gd name="connsiteX820" fmla="*/ 7360 w 10000"/>
                  <a:gd name="connsiteY820" fmla="*/ 9686 h 10000"/>
                  <a:gd name="connsiteX821" fmla="*/ 7363 w 10000"/>
                  <a:gd name="connsiteY821" fmla="*/ 9657 h 10000"/>
                  <a:gd name="connsiteX822" fmla="*/ 7360 w 10000"/>
                  <a:gd name="connsiteY822" fmla="*/ 9631 h 10000"/>
                  <a:gd name="connsiteX823" fmla="*/ 7346 w 10000"/>
                  <a:gd name="connsiteY823" fmla="*/ 9611 h 10000"/>
                  <a:gd name="connsiteX824" fmla="*/ 7332 w 10000"/>
                  <a:gd name="connsiteY824" fmla="*/ 9585 h 10000"/>
                  <a:gd name="connsiteX825" fmla="*/ 7324 w 10000"/>
                  <a:gd name="connsiteY825" fmla="*/ 9573 h 10000"/>
                  <a:gd name="connsiteX826" fmla="*/ 7324 w 10000"/>
                  <a:gd name="connsiteY826" fmla="*/ 9553 h 10000"/>
                  <a:gd name="connsiteX827" fmla="*/ 7324 w 10000"/>
                  <a:gd name="connsiteY827" fmla="*/ 9543 h 10000"/>
                  <a:gd name="connsiteX828" fmla="*/ 7324 w 10000"/>
                  <a:gd name="connsiteY828" fmla="*/ 9517 h 10000"/>
                  <a:gd name="connsiteX829" fmla="*/ 7324 w 10000"/>
                  <a:gd name="connsiteY829" fmla="*/ 9498 h 10000"/>
                  <a:gd name="connsiteX830" fmla="*/ 7332 w 10000"/>
                  <a:gd name="connsiteY830" fmla="*/ 9479 h 10000"/>
                  <a:gd name="connsiteX831" fmla="*/ 7341 w 10000"/>
                  <a:gd name="connsiteY831" fmla="*/ 9462 h 10000"/>
                  <a:gd name="connsiteX832" fmla="*/ 7352 w 10000"/>
                  <a:gd name="connsiteY832" fmla="*/ 9459 h 10000"/>
                  <a:gd name="connsiteX833" fmla="*/ 7360 w 10000"/>
                  <a:gd name="connsiteY833" fmla="*/ 9443 h 10000"/>
                  <a:gd name="connsiteX834" fmla="*/ 7363 w 10000"/>
                  <a:gd name="connsiteY834" fmla="*/ 9433 h 10000"/>
                  <a:gd name="connsiteX835" fmla="*/ 7377 w 10000"/>
                  <a:gd name="connsiteY835" fmla="*/ 9433 h 10000"/>
                  <a:gd name="connsiteX836" fmla="*/ 7388 w 10000"/>
                  <a:gd name="connsiteY836" fmla="*/ 9430 h 10000"/>
                  <a:gd name="connsiteX837" fmla="*/ 7396 w 10000"/>
                  <a:gd name="connsiteY837" fmla="*/ 9430 h 10000"/>
                  <a:gd name="connsiteX838" fmla="*/ 7402 w 10000"/>
                  <a:gd name="connsiteY838" fmla="*/ 9424 h 10000"/>
                  <a:gd name="connsiteX839" fmla="*/ 7396 w 10000"/>
                  <a:gd name="connsiteY839" fmla="*/ 9414 h 10000"/>
                  <a:gd name="connsiteX840" fmla="*/ 7388 w 10000"/>
                  <a:gd name="connsiteY840" fmla="*/ 9401 h 10000"/>
                  <a:gd name="connsiteX841" fmla="*/ 7371 w 10000"/>
                  <a:gd name="connsiteY841" fmla="*/ 9391 h 10000"/>
                  <a:gd name="connsiteX842" fmla="*/ 7355 w 10000"/>
                  <a:gd name="connsiteY842" fmla="*/ 9375 h 10000"/>
                  <a:gd name="connsiteX843" fmla="*/ 7332 w 10000"/>
                  <a:gd name="connsiteY843" fmla="*/ 9356 h 10000"/>
                  <a:gd name="connsiteX844" fmla="*/ 7313 w 10000"/>
                  <a:gd name="connsiteY844" fmla="*/ 9330 h 10000"/>
                  <a:gd name="connsiteX845" fmla="*/ 7307 w 10000"/>
                  <a:gd name="connsiteY845" fmla="*/ 9310 h 10000"/>
                  <a:gd name="connsiteX846" fmla="*/ 7305 w 10000"/>
                  <a:gd name="connsiteY846" fmla="*/ 9291 h 10000"/>
                  <a:gd name="connsiteX847" fmla="*/ 7305 w 10000"/>
                  <a:gd name="connsiteY847" fmla="*/ 9278 h 10000"/>
                  <a:gd name="connsiteX848" fmla="*/ 7296 w 10000"/>
                  <a:gd name="connsiteY848" fmla="*/ 9268 h 10000"/>
                  <a:gd name="connsiteX849" fmla="*/ 7296 w 10000"/>
                  <a:gd name="connsiteY849" fmla="*/ 9249 h 10000"/>
                  <a:gd name="connsiteX850" fmla="*/ 7291 w 10000"/>
                  <a:gd name="connsiteY850" fmla="*/ 9226 h 10000"/>
                  <a:gd name="connsiteX851" fmla="*/ 7283 w 10000"/>
                  <a:gd name="connsiteY851" fmla="*/ 9213 h 10000"/>
                  <a:gd name="connsiteX852" fmla="*/ 7274 w 10000"/>
                  <a:gd name="connsiteY852" fmla="*/ 9194 h 10000"/>
                  <a:gd name="connsiteX853" fmla="*/ 7274 w 10000"/>
                  <a:gd name="connsiteY853" fmla="*/ 9174 h 10000"/>
                  <a:gd name="connsiteX854" fmla="*/ 7280 w 10000"/>
                  <a:gd name="connsiteY854" fmla="*/ 9148 h 10000"/>
                  <a:gd name="connsiteX855" fmla="*/ 7283 w 10000"/>
                  <a:gd name="connsiteY855" fmla="*/ 9119 h 10000"/>
                  <a:gd name="connsiteX856" fmla="*/ 7291 w 10000"/>
                  <a:gd name="connsiteY856" fmla="*/ 9100 h 10000"/>
                  <a:gd name="connsiteX857" fmla="*/ 7307 w 10000"/>
                  <a:gd name="connsiteY857" fmla="*/ 9080 h 10000"/>
                  <a:gd name="connsiteX858" fmla="*/ 7324 w 10000"/>
                  <a:gd name="connsiteY858" fmla="*/ 9054 h 10000"/>
                  <a:gd name="connsiteX859" fmla="*/ 7341 w 10000"/>
                  <a:gd name="connsiteY859" fmla="*/ 9054 h 10000"/>
                  <a:gd name="connsiteX860" fmla="*/ 7352 w 10000"/>
                  <a:gd name="connsiteY860" fmla="*/ 9054 h 10000"/>
                  <a:gd name="connsiteX861" fmla="*/ 7346 w 10000"/>
                  <a:gd name="connsiteY861" fmla="*/ 9032 h 10000"/>
                  <a:gd name="connsiteX862" fmla="*/ 7341 w 10000"/>
                  <a:gd name="connsiteY862" fmla="*/ 9022 h 10000"/>
                  <a:gd name="connsiteX863" fmla="*/ 7352 w 10000"/>
                  <a:gd name="connsiteY863" fmla="*/ 8999 h 10000"/>
                  <a:gd name="connsiteX864" fmla="*/ 7360 w 10000"/>
                  <a:gd name="connsiteY864" fmla="*/ 8967 h 10000"/>
                  <a:gd name="connsiteX865" fmla="*/ 7368 w 10000"/>
                  <a:gd name="connsiteY865" fmla="*/ 8922 h 10000"/>
                  <a:gd name="connsiteX866" fmla="*/ 7377 w 10000"/>
                  <a:gd name="connsiteY866" fmla="*/ 8896 h 10000"/>
                  <a:gd name="connsiteX867" fmla="*/ 7380 w 10000"/>
                  <a:gd name="connsiteY867" fmla="*/ 8867 h 10000"/>
                  <a:gd name="connsiteX868" fmla="*/ 7402 w 10000"/>
                  <a:gd name="connsiteY868" fmla="*/ 8824 h 10000"/>
                  <a:gd name="connsiteX869" fmla="*/ 7402 w 10000"/>
                  <a:gd name="connsiteY869" fmla="*/ 8808 h 10000"/>
                  <a:gd name="connsiteX870" fmla="*/ 7393 w 10000"/>
                  <a:gd name="connsiteY870" fmla="*/ 8795 h 10000"/>
                  <a:gd name="connsiteX871" fmla="*/ 7388 w 10000"/>
                  <a:gd name="connsiteY871" fmla="*/ 8799 h 10000"/>
                  <a:gd name="connsiteX872" fmla="*/ 7396 w 10000"/>
                  <a:gd name="connsiteY872" fmla="*/ 8789 h 10000"/>
                  <a:gd name="connsiteX873" fmla="*/ 7404 w 10000"/>
                  <a:gd name="connsiteY873" fmla="*/ 8789 h 10000"/>
                  <a:gd name="connsiteX874" fmla="*/ 7421 w 10000"/>
                  <a:gd name="connsiteY874" fmla="*/ 8769 h 10000"/>
                  <a:gd name="connsiteX875" fmla="*/ 7443 w 10000"/>
                  <a:gd name="connsiteY875" fmla="*/ 8763 h 10000"/>
                  <a:gd name="connsiteX876" fmla="*/ 7452 w 10000"/>
                  <a:gd name="connsiteY876" fmla="*/ 8769 h 10000"/>
                  <a:gd name="connsiteX877" fmla="*/ 7468 w 10000"/>
                  <a:gd name="connsiteY877" fmla="*/ 8769 h 10000"/>
                  <a:gd name="connsiteX878" fmla="*/ 7499 w 10000"/>
                  <a:gd name="connsiteY878" fmla="*/ 8763 h 10000"/>
                  <a:gd name="connsiteX879" fmla="*/ 7526 w 10000"/>
                  <a:gd name="connsiteY879" fmla="*/ 8763 h 10000"/>
                  <a:gd name="connsiteX880" fmla="*/ 7532 w 10000"/>
                  <a:gd name="connsiteY880" fmla="*/ 8763 h 10000"/>
                  <a:gd name="connsiteX881" fmla="*/ 7554 w 10000"/>
                  <a:gd name="connsiteY881" fmla="*/ 8744 h 10000"/>
                  <a:gd name="connsiteX882" fmla="*/ 7571 w 10000"/>
                  <a:gd name="connsiteY882" fmla="*/ 8731 h 10000"/>
                  <a:gd name="connsiteX883" fmla="*/ 7587 w 10000"/>
                  <a:gd name="connsiteY883" fmla="*/ 8711 h 10000"/>
                  <a:gd name="connsiteX884" fmla="*/ 7607 w 10000"/>
                  <a:gd name="connsiteY884" fmla="*/ 8711 h 10000"/>
                  <a:gd name="connsiteX885" fmla="*/ 7634 w 10000"/>
                  <a:gd name="connsiteY885" fmla="*/ 8705 h 10000"/>
                  <a:gd name="connsiteX886" fmla="*/ 7643 w 10000"/>
                  <a:gd name="connsiteY886" fmla="*/ 8682 h 10000"/>
                  <a:gd name="connsiteX887" fmla="*/ 7654 w 10000"/>
                  <a:gd name="connsiteY887" fmla="*/ 8666 h 10000"/>
                  <a:gd name="connsiteX888" fmla="*/ 7668 w 10000"/>
                  <a:gd name="connsiteY888" fmla="*/ 8666 h 10000"/>
                  <a:gd name="connsiteX889" fmla="*/ 7676 w 10000"/>
                  <a:gd name="connsiteY889" fmla="*/ 8682 h 10000"/>
                  <a:gd name="connsiteX890" fmla="*/ 7704 w 10000"/>
                  <a:gd name="connsiteY890" fmla="*/ 8669 h 10000"/>
                  <a:gd name="connsiteX891" fmla="*/ 7712 w 10000"/>
                  <a:gd name="connsiteY891" fmla="*/ 8669 h 10000"/>
                  <a:gd name="connsiteX892" fmla="*/ 7720 w 10000"/>
                  <a:gd name="connsiteY892" fmla="*/ 8669 h 10000"/>
                  <a:gd name="connsiteX893" fmla="*/ 7726 w 10000"/>
                  <a:gd name="connsiteY893" fmla="*/ 8656 h 10000"/>
                  <a:gd name="connsiteX894" fmla="*/ 7734 w 10000"/>
                  <a:gd name="connsiteY894" fmla="*/ 8650 h 10000"/>
                  <a:gd name="connsiteX895" fmla="*/ 7742 w 10000"/>
                  <a:gd name="connsiteY895" fmla="*/ 8650 h 10000"/>
                  <a:gd name="connsiteX896" fmla="*/ 7759 w 10000"/>
                  <a:gd name="connsiteY896" fmla="*/ 8650 h 10000"/>
                  <a:gd name="connsiteX897" fmla="*/ 7756 w 10000"/>
                  <a:gd name="connsiteY897" fmla="*/ 8630 h 10000"/>
                  <a:gd name="connsiteX898" fmla="*/ 7751 w 10000"/>
                  <a:gd name="connsiteY898" fmla="*/ 8627 h 10000"/>
                  <a:gd name="connsiteX899" fmla="*/ 7742 w 10000"/>
                  <a:gd name="connsiteY899" fmla="*/ 8620 h 10000"/>
                  <a:gd name="connsiteX900" fmla="*/ 7734 w 10000"/>
                  <a:gd name="connsiteY900" fmla="*/ 8591 h 10000"/>
                  <a:gd name="connsiteX901" fmla="*/ 7709 w 10000"/>
                  <a:gd name="connsiteY901" fmla="*/ 8582 h 10000"/>
                  <a:gd name="connsiteX902" fmla="*/ 7695 w 10000"/>
                  <a:gd name="connsiteY902" fmla="*/ 8578 h 10000"/>
                  <a:gd name="connsiteX903" fmla="*/ 7668 w 10000"/>
                  <a:gd name="connsiteY903" fmla="*/ 8562 h 10000"/>
                  <a:gd name="connsiteX904" fmla="*/ 7645 w 10000"/>
                  <a:gd name="connsiteY904" fmla="*/ 8552 h 10000"/>
                  <a:gd name="connsiteX905" fmla="*/ 7615 w 10000"/>
                  <a:gd name="connsiteY905" fmla="*/ 8543 h 10000"/>
                  <a:gd name="connsiteX906" fmla="*/ 7596 w 10000"/>
                  <a:gd name="connsiteY906" fmla="*/ 8527 h 10000"/>
                  <a:gd name="connsiteX907" fmla="*/ 7565 w 10000"/>
                  <a:gd name="connsiteY907" fmla="*/ 8494 h 10000"/>
                  <a:gd name="connsiteX908" fmla="*/ 7562 w 10000"/>
                  <a:gd name="connsiteY908" fmla="*/ 8475 h 10000"/>
                  <a:gd name="connsiteX909" fmla="*/ 7540 w 10000"/>
                  <a:gd name="connsiteY909" fmla="*/ 8455 h 10000"/>
                  <a:gd name="connsiteX910" fmla="*/ 7535 w 10000"/>
                  <a:gd name="connsiteY910" fmla="*/ 8446 h 10000"/>
                  <a:gd name="connsiteX911" fmla="*/ 7535 w 10000"/>
                  <a:gd name="connsiteY911" fmla="*/ 8420 h 10000"/>
                  <a:gd name="connsiteX912" fmla="*/ 7535 w 10000"/>
                  <a:gd name="connsiteY912" fmla="*/ 8391 h 10000"/>
                  <a:gd name="connsiteX913" fmla="*/ 7548 w 10000"/>
                  <a:gd name="connsiteY913" fmla="*/ 8345 h 10000"/>
                  <a:gd name="connsiteX914" fmla="*/ 7562 w 10000"/>
                  <a:gd name="connsiteY914" fmla="*/ 8319 h 10000"/>
                  <a:gd name="connsiteX915" fmla="*/ 7582 w 10000"/>
                  <a:gd name="connsiteY915" fmla="*/ 8310 h 10000"/>
                  <a:gd name="connsiteX916" fmla="*/ 7607 w 10000"/>
                  <a:gd name="connsiteY916" fmla="*/ 8300 h 10000"/>
                  <a:gd name="connsiteX917" fmla="*/ 7629 w 10000"/>
                  <a:gd name="connsiteY917" fmla="*/ 8300 h 10000"/>
                  <a:gd name="connsiteX918" fmla="*/ 7651 w 10000"/>
                  <a:gd name="connsiteY918" fmla="*/ 8297 h 10000"/>
                  <a:gd name="connsiteX919" fmla="*/ 7668 w 10000"/>
                  <a:gd name="connsiteY919" fmla="*/ 8280 h 10000"/>
                  <a:gd name="connsiteX920" fmla="*/ 7687 w 10000"/>
                  <a:gd name="connsiteY920" fmla="*/ 8267 h 10000"/>
                  <a:gd name="connsiteX921" fmla="*/ 7693 w 10000"/>
                  <a:gd name="connsiteY921" fmla="*/ 8261 h 10000"/>
                  <a:gd name="connsiteX922" fmla="*/ 7701 w 10000"/>
                  <a:gd name="connsiteY922" fmla="*/ 8248 h 10000"/>
                  <a:gd name="connsiteX923" fmla="*/ 7712 w 10000"/>
                  <a:gd name="connsiteY923" fmla="*/ 8238 h 10000"/>
                  <a:gd name="connsiteX924" fmla="*/ 7731 w 10000"/>
                  <a:gd name="connsiteY924" fmla="*/ 8222 h 10000"/>
                  <a:gd name="connsiteX925" fmla="*/ 7740 w 10000"/>
                  <a:gd name="connsiteY925" fmla="*/ 8206 h 10000"/>
                  <a:gd name="connsiteX926" fmla="*/ 7756 w 10000"/>
                  <a:gd name="connsiteY926" fmla="*/ 8183 h 10000"/>
                  <a:gd name="connsiteX927" fmla="*/ 7773 w 10000"/>
                  <a:gd name="connsiteY927" fmla="*/ 8177 h 10000"/>
                  <a:gd name="connsiteX928" fmla="*/ 7784 w 10000"/>
                  <a:gd name="connsiteY928" fmla="*/ 8183 h 10000"/>
                  <a:gd name="connsiteX929" fmla="*/ 7801 w 10000"/>
                  <a:gd name="connsiteY929" fmla="*/ 8174 h 10000"/>
                  <a:gd name="connsiteX930" fmla="*/ 7801 w 10000"/>
                  <a:gd name="connsiteY930" fmla="*/ 8157 h 10000"/>
                  <a:gd name="connsiteX931" fmla="*/ 7817 w 10000"/>
                  <a:gd name="connsiteY931" fmla="*/ 8164 h 10000"/>
                  <a:gd name="connsiteX932" fmla="*/ 7837 w 10000"/>
                  <a:gd name="connsiteY932" fmla="*/ 8164 h 10000"/>
                  <a:gd name="connsiteX933" fmla="*/ 7856 w 10000"/>
                  <a:gd name="connsiteY933" fmla="*/ 8164 h 10000"/>
                  <a:gd name="connsiteX934" fmla="*/ 7870 w 10000"/>
                  <a:gd name="connsiteY934" fmla="*/ 8167 h 10000"/>
                  <a:gd name="connsiteX935" fmla="*/ 7881 w 10000"/>
                  <a:gd name="connsiteY935" fmla="*/ 8174 h 10000"/>
                  <a:gd name="connsiteX936" fmla="*/ 7898 w 10000"/>
                  <a:gd name="connsiteY936" fmla="*/ 8187 h 10000"/>
                  <a:gd name="connsiteX937" fmla="*/ 7917 w 10000"/>
                  <a:gd name="connsiteY937" fmla="*/ 8187 h 10000"/>
                  <a:gd name="connsiteX938" fmla="*/ 7928 w 10000"/>
                  <a:gd name="connsiteY938" fmla="*/ 8157 h 10000"/>
                  <a:gd name="connsiteX939" fmla="*/ 7942 w 10000"/>
                  <a:gd name="connsiteY939" fmla="*/ 8157 h 10000"/>
                  <a:gd name="connsiteX940" fmla="*/ 7958 w 10000"/>
                  <a:gd name="connsiteY940" fmla="*/ 8164 h 10000"/>
                  <a:gd name="connsiteX941" fmla="*/ 7983 w 10000"/>
                  <a:gd name="connsiteY941" fmla="*/ 8144 h 10000"/>
                  <a:gd name="connsiteX942" fmla="*/ 8000 w 10000"/>
                  <a:gd name="connsiteY942" fmla="*/ 8109 h 10000"/>
                  <a:gd name="connsiteX943" fmla="*/ 7994 w 10000"/>
                  <a:gd name="connsiteY943" fmla="*/ 8093 h 10000"/>
                  <a:gd name="connsiteX944" fmla="*/ 7983 w 10000"/>
                  <a:gd name="connsiteY944" fmla="*/ 8070 h 10000"/>
                  <a:gd name="connsiteX945" fmla="*/ 7986 w 10000"/>
                  <a:gd name="connsiteY945" fmla="*/ 8063 h 10000"/>
                  <a:gd name="connsiteX946" fmla="*/ 7978 w 10000"/>
                  <a:gd name="connsiteY946" fmla="*/ 8044 h 10000"/>
                  <a:gd name="connsiteX947" fmla="*/ 7986 w 10000"/>
                  <a:gd name="connsiteY947" fmla="*/ 8002 h 10000"/>
                  <a:gd name="connsiteX948" fmla="*/ 7983 w 10000"/>
                  <a:gd name="connsiteY948" fmla="*/ 7947 h 10000"/>
                  <a:gd name="connsiteX949" fmla="*/ 7961 w 10000"/>
                  <a:gd name="connsiteY949" fmla="*/ 7931 h 10000"/>
                  <a:gd name="connsiteX950" fmla="*/ 7958 w 10000"/>
                  <a:gd name="connsiteY950" fmla="*/ 7898 h 10000"/>
                  <a:gd name="connsiteX951" fmla="*/ 7953 w 10000"/>
                  <a:gd name="connsiteY951" fmla="*/ 7856 h 10000"/>
                  <a:gd name="connsiteX952" fmla="*/ 7967 w 10000"/>
                  <a:gd name="connsiteY952" fmla="*/ 7837 h 10000"/>
                  <a:gd name="connsiteX953" fmla="*/ 7950 w 10000"/>
                  <a:gd name="connsiteY953" fmla="*/ 7824 h 10000"/>
                  <a:gd name="connsiteX954" fmla="*/ 7906 w 10000"/>
                  <a:gd name="connsiteY954" fmla="*/ 7814 h 10000"/>
                  <a:gd name="connsiteX955" fmla="*/ 7878 w 10000"/>
                  <a:gd name="connsiteY955" fmla="*/ 7814 h 10000"/>
                  <a:gd name="connsiteX956" fmla="*/ 7870 w 10000"/>
                  <a:gd name="connsiteY956" fmla="*/ 7795 h 10000"/>
                  <a:gd name="connsiteX957" fmla="*/ 7878 w 10000"/>
                  <a:gd name="connsiteY957" fmla="*/ 7778 h 10000"/>
                  <a:gd name="connsiteX958" fmla="*/ 7881 w 10000"/>
                  <a:gd name="connsiteY958" fmla="*/ 7775 h 10000"/>
                  <a:gd name="connsiteX959" fmla="*/ 7878 w 10000"/>
                  <a:gd name="connsiteY959" fmla="*/ 7743 h 10000"/>
                  <a:gd name="connsiteX960" fmla="*/ 7895 w 10000"/>
                  <a:gd name="connsiteY960" fmla="*/ 7733 h 10000"/>
                  <a:gd name="connsiteX961" fmla="*/ 7911 w 10000"/>
                  <a:gd name="connsiteY961" fmla="*/ 7710 h 10000"/>
                  <a:gd name="connsiteX962" fmla="*/ 7911 w 10000"/>
                  <a:gd name="connsiteY962" fmla="*/ 7665 h 10000"/>
                  <a:gd name="connsiteX963" fmla="*/ 7917 w 10000"/>
                  <a:gd name="connsiteY963" fmla="*/ 7600 h 10000"/>
                  <a:gd name="connsiteX964" fmla="*/ 7928 w 10000"/>
                  <a:gd name="connsiteY964" fmla="*/ 7581 h 10000"/>
                  <a:gd name="connsiteX965" fmla="*/ 7917 w 10000"/>
                  <a:gd name="connsiteY965" fmla="*/ 7474 h 10000"/>
                  <a:gd name="connsiteX966" fmla="*/ 7873 w 10000"/>
                  <a:gd name="connsiteY966" fmla="*/ 7335 h 10000"/>
                  <a:gd name="connsiteX967" fmla="*/ 7756 w 10000"/>
                  <a:gd name="connsiteY967" fmla="*/ 7050 h 10000"/>
                  <a:gd name="connsiteX968" fmla="*/ 7679 w 10000"/>
                  <a:gd name="connsiteY968" fmla="*/ 6839 h 10000"/>
                  <a:gd name="connsiteX969" fmla="*/ 7668 w 10000"/>
                  <a:gd name="connsiteY969" fmla="*/ 6823 h 10000"/>
                  <a:gd name="connsiteX970" fmla="*/ 7659 w 10000"/>
                  <a:gd name="connsiteY970" fmla="*/ 6768 h 10000"/>
                  <a:gd name="connsiteX971" fmla="*/ 7659 w 10000"/>
                  <a:gd name="connsiteY971" fmla="*/ 6739 h 10000"/>
                  <a:gd name="connsiteX972" fmla="*/ 7651 w 10000"/>
                  <a:gd name="connsiteY972" fmla="*/ 6713 h 10000"/>
                  <a:gd name="connsiteX973" fmla="*/ 7654 w 10000"/>
                  <a:gd name="connsiteY973" fmla="*/ 6684 h 10000"/>
                  <a:gd name="connsiteX974" fmla="*/ 7643 w 10000"/>
                  <a:gd name="connsiteY974" fmla="*/ 6626 h 10000"/>
                  <a:gd name="connsiteX975" fmla="*/ 7629 w 10000"/>
                  <a:gd name="connsiteY975" fmla="*/ 6600 h 10000"/>
                  <a:gd name="connsiteX976" fmla="*/ 7629 w 10000"/>
                  <a:gd name="connsiteY976" fmla="*/ 6580 h 10000"/>
                  <a:gd name="connsiteX977" fmla="*/ 7623 w 10000"/>
                  <a:gd name="connsiteY977" fmla="*/ 6541 h 10000"/>
                  <a:gd name="connsiteX978" fmla="*/ 7615 w 10000"/>
                  <a:gd name="connsiteY978" fmla="*/ 6522 h 10000"/>
                  <a:gd name="connsiteX979" fmla="*/ 7598 w 10000"/>
                  <a:gd name="connsiteY979" fmla="*/ 6509 h 10000"/>
                  <a:gd name="connsiteX980" fmla="*/ 7587 w 10000"/>
                  <a:gd name="connsiteY980" fmla="*/ 6493 h 10000"/>
                  <a:gd name="connsiteX981" fmla="*/ 7579 w 10000"/>
                  <a:gd name="connsiteY981" fmla="*/ 6464 h 10000"/>
                  <a:gd name="connsiteX982" fmla="*/ 7587 w 10000"/>
                  <a:gd name="connsiteY982" fmla="*/ 6438 h 10000"/>
                  <a:gd name="connsiteX983" fmla="*/ 7596 w 10000"/>
                  <a:gd name="connsiteY983" fmla="*/ 6425 h 10000"/>
                  <a:gd name="connsiteX984" fmla="*/ 7590 w 10000"/>
                  <a:gd name="connsiteY984" fmla="*/ 6396 h 10000"/>
                  <a:gd name="connsiteX985" fmla="*/ 7590 w 10000"/>
                  <a:gd name="connsiteY985" fmla="*/ 6373 h 10000"/>
                  <a:gd name="connsiteX986" fmla="*/ 7587 w 10000"/>
                  <a:gd name="connsiteY986" fmla="*/ 6354 h 10000"/>
                  <a:gd name="connsiteX987" fmla="*/ 7582 w 10000"/>
                  <a:gd name="connsiteY987" fmla="*/ 6344 h 10000"/>
                  <a:gd name="connsiteX988" fmla="*/ 7582 w 10000"/>
                  <a:gd name="connsiteY988" fmla="*/ 6324 h 10000"/>
                  <a:gd name="connsiteX989" fmla="*/ 7571 w 10000"/>
                  <a:gd name="connsiteY989" fmla="*/ 6302 h 10000"/>
                  <a:gd name="connsiteX990" fmla="*/ 7548 w 10000"/>
                  <a:gd name="connsiteY990" fmla="*/ 6256 h 10000"/>
                  <a:gd name="connsiteX991" fmla="*/ 7546 w 10000"/>
                  <a:gd name="connsiteY991" fmla="*/ 6218 h 10000"/>
                  <a:gd name="connsiteX992" fmla="*/ 7540 w 10000"/>
                  <a:gd name="connsiteY992" fmla="*/ 6159 h 10000"/>
                  <a:gd name="connsiteX993" fmla="*/ 7535 w 10000"/>
                  <a:gd name="connsiteY993" fmla="*/ 6114 h 10000"/>
                  <a:gd name="connsiteX994" fmla="*/ 7535 w 10000"/>
                  <a:gd name="connsiteY994" fmla="*/ 6088 h 10000"/>
                  <a:gd name="connsiteX995" fmla="*/ 7540 w 10000"/>
                  <a:gd name="connsiteY995" fmla="*/ 6049 h 10000"/>
                  <a:gd name="connsiteX996" fmla="*/ 7546 w 10000"/>
                  <a:gd name="connsiteY996" fmla="*/ 6004 h 10000"/>
                  <a:gd name="connsiteX997" fmla="*/ 7548 w 10000"/>
                  <a:gd name="connsiteY997" fmla="*/ 5965 h 10000"/>
                  <a:gd name="connsiteX998" fmla="*/ 7548 w 10000"/>
                  <a:gd name="connsiteY998" fmla="*/ 5946 h 10000"/>
                  <a:gd name="connsiteX999" fmla="*/ 7548 w 10000"/>
                  <a:gd name="connsiteY999" fmla="*/ 5933 h 10000"/>
                  <a:gd name="connsiteX1000" fmla="*/ 7548 w 10000"/>
                  <a:gd name="connsiteY1000" fmla="*/ 5910 h 10000"/>
                  <a:gd name="connsiteX1001" fmla="*/ 7548 w 10000"/>
                  <a:gd name="connsiteY1001" fmla="*/ 5897 h 10000"/>
                  <a:gd name="connsiteX1002" fmla="*/ 7546 w 10000"/>
                  <a:gd name="connsiteY1002" fmla="*/ 5871 h 10000"/>
                  <a:gd name="connsiteX1003" fmla="*/ 7535 w 10000"/>
                  <a:gd name="connsiteY1003" fmla="*/ 5839 h 10000"/>
                  <a:gd name="connsiteX1004" fmla="*/ 7524 w 10000"/>
                  <a:gd name="connsiteY1004" fmla="*/ 5797 h 10000"/>
                  <a:gd name="connsiteX1005" fmla="*/ 7518 w 10000"/>
                  <a:gd name="connsiteY1005" fmla="*/ 5767 h 10000"/>
                  <a:gd name="connsiteX1006" fmla="*/ 7515 w 10000"/>
                  <a:gd name="connsiteY1006" fmla="*/ 5745 h 10000"/>
                  <a:gd name="connsiteX1007" fmla="*/ 7501 w 10000"/>
                  <a:gd name="connsiteY1007" fmla="*/ 5683 h 10000"/>
                  <a:gd name="connsiteX1008" fmla="*/ 7490 w 10000"/>
                  <a:gd name="connsiteY1008" fmla="*/ 5631 h 10000"/>
                  <a:gd name="connsiteX1009" fmla="*/ 7482 w 10000"/>
                  <a:gd name="connsiteY1009" fmla="*/ 5593 h 10000"/>
                  <a:gd name="connsiteX1010" fmla="*/ 7476 w 10000"/>
                  <a:gd name="connsiteY1010" fmla="*/ 5570 h 10000"/>
                  <a:gd name="connsiteX1011" fmla="*/ 7476 w 10000"/>
                  <a:gd name="connsiteY1011" fmla="*/ 5528 h 10000"/>
                  <a:gd name="connsiteX1012" fmla="*/ 7482 w 10000"/>
                  <a:gd name="connsiteY1012" fmla="*/ 5502 h 10000"/>
                  <a:gd name="connsiteX1013" fmla="*/ 7490 w 10000"/>
                  <a:gd name="connsiteY1013" fmla="*/ 5489 h 10000"/>
                  <a:gd name="connsiteX1014" fmla="*/ 7499 w 10000"/>
                  <a:gd name="connsiteY1014" fmla="*/ 5479 h 10000"/>
                  <a:gd name="connsiteX1015" fmla="*/ 7493 w 10000"/>
                  <a:gd name="connsiteY1015" fmla="*/ 5427 h 10000"/>
                  <a:gd name="connsiteX1016" fmla="*/ 7501 w 10000"/>
                  <a:gd name="connsiteY1016" fmla="*/ 5415 h 10000"/>
                  <a:gd name="connsiteX1017" fmla="*/ 7510 w 10000"/>
                  <a:gd name="connsiteY1017" fmla="*/ 5398 h 10000"/>
                  <a:gd name="connsiteX1018" fmla="*/ 7515 w 10000"/>
                  <a:gd name="connsiteY1018" fmla="*/ 5379 h 10000"/>
                  <a:gd name="connsiteX1019" fmla="*/ 7526 w 10000"/>
                  <a:gd name="connsiteY1019" fmla="*/ 5366 h 10000"/>
                  <a:gd name="connsiteX1020" fmla="*/ 7518 w 10000"/>
                  <a:gd name="connsiteY1020" fmla="*/ 5350 h 10000"/>
                  <a:gd name="connsiteX1021" fmla="*/ 7518 w 10000"/>
                  <a:gd name="connsiteY1021" fmla="*/ 5330 h 10000"/>
                  <a:gd name="connsiteX1022" fmla="*/ 7526 w 10000"/>
                  <a:gd name="connsiteY1022" fmla="*/ 5311 h 10000"/>
                  <a:gd name="connsiteX1023" fmla="*/ 7540 w 10000"/>
                  <a:gd name="connsiteY1023" fmla="*/ 5291 h 10000"/>
                  <a:gd name="connsiteX1024" fmla="*/ 7540 w 10000"/>
                  <a:gd name="connsiteY1024" fmla="*/ 5266 h 10000"/>
                  <a:gd name="connsiteX1025" fmla="*/ 7540 w 10000"/>
                  <a:gd name="connsiteY1025" fmla="*/ 5256 h 10000"/>
                  <a:gd name="connsiteX1026" fmla="*/ 7524 w 10000"/>
                  <a:gd name="connsiteY1026" fmla="*/ 5233 h 10000"/>
                  <a:gd name="connsiteX1027" fmla="*/ 7515 w 10000"/>
                  <a:gd name="connsiteY1027" fmla="*/ 5217 h 10000"/>
                  <a:gd name="connsiteX1028" fmla="*/ 7490 w 10000"/>
                  <a:gd name="connsiteY1028" fmla="*/ 5178 h 10000"/>
                  <a:gd name="connsiteX1029" fmla="*/ 7474 w 10000"/>
                  <a:gd name="connsiteY1029" fmla="*/ 5162 h 10000"/>
                  <a:gd name="connsiteX1030" fmla="*/ 7457 w 10000"/>
                  <a:gd name="connsiteY1030" fmla="*/ 5120 h 10000"/>
                  <a:gd name="connsiteX1031" fmla="*/ 7421 w 10000"/>
                  <a:gd name="connsiteY1031" fmla="*/ 5087 h 10000"/>
                  <a:gd name="connsiteX1032" fmla="*/ 7380 w 10000"/>
                  <a:gd name="connsiteY1032" fmla="*/ 5068 h 10000"/>
                  <a:gd name="connsiteX1033" fmla="*/ 7355 w 10000"/>
                  <a:gd name="connsiteY1033" fmla="*/ 5058 h 10000"/>
                  <a:gd name="connsiteX1034" fmla="*/ 7332 w 10000"/>
                  <a:gd name="connsiteY1034" fmla="*/ 5049 h 10000"/>
                  <a:gd name="connsiteX1035" fmla="*/ 7305 w 10000"/>
                  <a:gd name="connsiteY1035" fmla="*/ 5016 h 10000"/>
                  <a:gd name="connsiteX1036" fmla="*/ 7305 w 10000"/>
                  <a:gd name="connsiteY1036" fmla="*/ 5000 h 10000"/>
                  <a:gd name="connsiteX1037" fmla="*/ 7296 w 10000"/>
                  <a:gd name="connsiteY1037" fmla="*/ 4971 h 10000"/>
                  <a:gd name="connsiteX1038" fmla="*/ 7288 w 10000"/>
                  <a:gd name="connsiteY1038" fmla="*/ 4945 h 10000"/>
                  <a:gd name="connsiteX1039" fmla="*/ 7280 w 10000"/>
                  <a:gd name="connsiteY1039" fmla="*/ 4916 h 10000"/>
                  <a:gd name="connsiteX1040" fmla="*/ 7291 w 10000"/>
                  <a:gd name="connsiteY1040" fmla="*/ 4887 h 10000"/>
                  <a:gd name="connsiteX1041" fmla="*/ 7291 w 10000"/>
                  <a:gd name="connsiteY1041" fmla="*/ 4858 h 10000"/>
                  <a:gd name="connsiteX1042" fmla="*/ 7271 w 10000"/>
                  <a:gd name="connsiteY1042" fmla="*/ 4819 h 10000"/>
                  <a:gd name="connsiteX1043" fmla="*/ 7255 w 10000"/>
                  <a:gd name="connsiteY1043" fmla="*/ 4828 h 10000"/>
                  <a:gd name="connsiteX1044" fmla="*/ 7235 w 10000"/>
                  <a:gd name="connsiteY1044" fmla="*/ 4841 h 10000"/>
                  <a:gd name="connsiteX1045" fmla="*/ 7216 w 10000"/>
                  <a:gd name="connsiteY1045" fmla="*/ 4867 h 10000"/>
                  <a:gd name="connsiteX1046" fmla="*/ 7191 w 10000"/>
                  <a:gd name="connsiteY1046" fmla="*/ 4870 h 10000"/>
                  <a:gd name="connsiteX1047" fmla="*/ 7155 w 10000"/>
                  <a:gd name="connsiteY1047" fmla="*/ 4887 h 10000"/>
                  <a:gd name="connsiteX1048" fmla="*/ 7122 w 10000"/>
                  <a:gd name="connsiteY1048" fmla="*/ 4893 h 10000"/>
                  <a:gd name="connsiteX1049" fmla="*/ 7105 w 10000"/>
                  <a:gd name="connsiteY1049" fmla="*/ 4896 h 10000"/>
                  <a:gd name="connsiteX1050" fmla="*/ 7094 w 10000"/>
                  <a:gd name="connsiteY1050" fmla="*/ 4916 h 10000"/>
                  <a:gd name="connsiteX1051" fmla="*/ 7080 w 10000"/>
                  <a:gd name="connsiteY1051" fmla="*/ 4903 h 10000"/>
                  <a:gd name="connsiteX1052" fmla="*/ 7072 w 10000"/>
                  <a:gd name="connsiteY1052" fmla="*/ 4851 h 10000"/>
                  <a:gd name="connsiteX1053" fmla="*/ 7042 w 10000"/>
                  <a:gd name="connsiteY1053" fmla="*/ 4819 h 10000"/>
                  <a:gd name="connsiteX1054" fmla="*/ 7030 w 10000"/>
                  <a:gd name="connsiteY1054" fmla="*/ 4780 h 10000"/>
                  <a:gd name="connsiteX1055" fmla="*/ 7039 w 10000"/>
                  <a:gd name="connsiteY1055" fmla="*/ 4757 h 10000"/>
                  <a:gd name="connsiteX1056" fmla="*/ 7047 w 10000"/>
                  <a:gd name="connsiteY1056" fmla="*/ 4744 h 10000"/>
                  <a:gd name="connsiteX1057" fmla="*/ 7022 w 10000"/>
                  <a:gd name="connsiteY1057" fmla="*/ 4725 h 10000"/>
                  <a:gd name="connsiteX1058" fmla="*/ 7000 w 10000"/>
                  <a:gd name="connsiteY1058" fmla="*/ 4715 h 10000"/>
                  <a:gd name="connsiteX1059" fmla="*/ 6975 w 10000"/>
                  <a:gd name="connsiteY1059" fmla="*/ 4709 h 10000"/>
                  <a:gd name="connsiteX1060" fmla="*/ 6945 w 10000"/>
                  <a:gd name="connsiteY1060" fmla="*/ 4696 h 10000"/>
                  <a:gd name="connsiteX1061" fmla="*/ 6953 w 10000"/>
                  <a:gd name="connsiteY1061" fmla="*/ 4679 h 10000"/>
                  <a:gd name="connsiteX1062" fmla="*/ 6961 w 10000"/>
                  <a:gd name="connsiteY1062" fmla="*/ 4660 h 10000"/>
                  <a:gd name="connsiteX1063" fmla="*/ 6983 w 10000"/>
                  <a:gd name="connsiteY1063" fmla="*/ 4644 h 10000"/>
                  <a:gd name="connsiteX1064" fmla="*/ 7014 w 10000"/>
                  <a:gd name="connsiteY1064" fmla="*/ 4634 h 10000"/>
                  <a:gd name="connsiteX1065" fmla="*/ 7025 w 10000"/>
                  <a:gd name="connsiteY1065" fmla="*/ 4615 h 10000"/>
                  <a:gd name="connsiteX1066" fmla="*/ 7047 w 10000"/>
                  <a:gd name="connsiteY1066" fmla="*/ 4582 h 10000"/>
                  <a:gd name="connsiteX1067" fmla="*/ 7069 w 10000"/>
                  <a:gd name="connsiteY1067" fmla="*/ 4563 h 10000"/>
                  <a:gd name="connsiteX1068" fmla="*/ 7078 w 10000"/>
                  <a:gd name="connsiteY1068" fmla="*/ 4553 h 10000"/>
                  <a:gd name="connsiteX1069" fmla="*/ 7097 w 10000"/>
                  <a:gd name="connsiteY1069" fmla="*/ 4527 h 10000"/>
                  <a:gd name="connsiteX1070" fmla="*/ 7122 w 10000"/>
                  <a:gd name="connsiteY1070" fmla="*/ 4517 h 10000"/>
                  <a:gd name="connsiteX1071" fmla="*/ 7139 w 10000"/>
                  <a:gd name="connsiteY1071" fmla="*/ 4488 h 10000"/>
                  <a:gd name="connsiteX1072" fmla="*/ 7147 w 10000"/>
                  <a:gd name="connsiteY1072" fmla="*/ 4459 h 10000"/>
                  <a:gd name="connsiteX1073" fmla="*/ 7161 w 10000"/>
                  <a:gd name="connsiteY1073" fmla="*/ 4440 h 10000"/>
                  <a:gd name="connsiteX1074" fmla="*/ 7177 w 10000"/>
                  <a:gd name="connsiteY1074" fmla="*/ 4430 h 10000"/>
                  <a:gd name="connsiteX1075" fmla="*/ 7202 w 10000"/>
                  <a:gd name="connsiteY1075" fmla="*/ 4407 h 10000"/>
                  <a:gd name="connsiteX1076" fmla="*/ 7224 w 10000"/>
                  <a:gd name="connsiteY1076" fmla="*/ 4417 h 10000"/>
                  <a:gd name="connsiteX1077" fmla="*/ 7241 w 10000"/>
                  <a:gd name="connsiteY1077" fmla="*/ 4404 h 10000"/>
                  <a:gd name="connsiteX1078" fmla="*/ 7263 w 10000"/>
                  <a:gd name="connsiteY1078" fmla="*/ 4398 h 10000"/>
                  <a:gd name="connsiteX1079" fmla="*/ 7283 w 10000"/>
                  <a:gd name="connsiteY1079" fmla="*/ 4424 h 10000"/>
                  <a:gd name="connsiteX1080" fmla="*/ 7305 w 10000"/>
                  <a:gd name="connsiteY1080" fmla="*/ 4433 h 10000"/>
                  <a:gd name="connsiteX1081" fmla="*/ 7332 w 10000"/>
                  <a:gd name="connsiteY1081" fmla="*/ 4443 h 10000"/>
                  <a:gd name="connsiteX1082" fmla="*/ 7380 w 10000"/>
                  <a:gd name="connsiteY1082" fmla="*/ 4398 h 10000"/>
                  <a:gd name="connsiteX1083" fmla="*/ 7404 w 10000"/>
                  <a:gd name="connsiteY1083" fmla="*/ 4378 h 10000"/>
                  <a:gd name="connsiteX1084" fmla="*/ 7418 w 10000"/>
                  <a:gd name="connsiteY1084" fmla="*/ 4369 h 10000"/>
                  <a:gd name="connsiteX1085" fmla="*/ 7443 w 10000"/>
                  <a:gd name="connsiteY1085" fmla="*/ 4356 h 10000"/>
                  <a:gd name="connsiteX1086" fmla="*/ 7460 w 10000"/>
                  <a:gd name="connsiteY1086" fmla="*/ 4385 h 10000"/>
                  <a:gd name="connsiteX1087" fmla="*/ 7460 w 10000"/>
                  <a:gd name="connsiteY1087" fmla="*/ 4404 h 10000"/>
                  <a:gd name="connsiteX1088" fmla="*/ 7499 w 10000"/>
                  <a:gd name="connsiteY1088" fmla="*/ 4417 h 10000"/>
                  <a:gd name="connsiteX1089" fmla="*/ 7515 w 10000"/>
                  <a:gd name="connsiteY1089" fmla="*/ 4414 h 10000"/>
                  <a:gd name="connsiteX1090" fmla="*/ 7565 w 10000"/>
                  <a:gd name="connsiteY1090" fmla="*/ 4385 h 10000"/>
                  <a:gd name="connsiteX1091" fmla="*/ 7579 w 10000"/>
                  <a:gd name="connsiteY1091" fmla="*/ 4346 h 10000"/>
                  <a:gd name="connsiteX1092" fmla="*/ 7582 w 10000"/>
                  <a:gd name="connsiteY1092" fmla="*/ 4317 h 10000"/>
                  <a:gd name="connsiteX1093" fmla="*/ 7590 w 10000"/>
                  <a:gd name="connsiteY1093" fmla="*/ 4301 h 10000"/>
                  <a:gd name="connsiteX1094" fmla="*/ 7612 w 10000"/>
                  <a:gd name="connsiteY1094" fmla="*/ 4271 h 10000"/>
                  <a:gd name="connsiteX1095" fmla="*/ 7623 w 10000"/>
                  <a:gd name="connsiteY1095" fmla="*/ 4262 h 10000"/>
                  <a:gd name="connsiteX1096" fmla="*/ 7634 w 10000"/>
                  <a:gd name="connsiteY1096" fmla="*/ 4245 h 10000"/>
                  <a:gd name="connsiteX1097" fmla="*/ 7645 w 10000"/>
                  <a:gd name="connsiteY1097" fmla="*/ 4265 h 10000"/>
                  <a:gd name="connsiteX1098" fmla="*/ 7670 w 10000"/>
                  <a:gd name="connsiteY1098" fmla="*/ 4284 h 10000"/>
                  <a:gd name="connsiteX1099" fmla="*/ 7701 w 10000"/>
                  <a:gd name="connsiteY1099" fmla="*/ 4275 h 10000"/>
                  <a:gd name="connsiteX1100" fmla="*/ 7717 w 10000"/>
                  <a:gd name="connsiteY1100" fmla="*/ 4275 h 10000"/>
                  <a:gd name="connsiteX1101" fmla="*/ 7740 w 10000"/>
                  <a:gd name="connsiteY1101" fmla="*/ 4284 h 10000"/>
                  <a:gd name="connsiteX1102" fmla="*/ 7767 w 10000"/>
                  <a:gd name="connsiteY1102" fmla="*/ 4284 h 10000"/>
                  <a:gd name="connsiteX1103" fmla="*/ 7895 w 10000"/>
                  <a:gd name="connsiteY1103" fmla="*/ 4207 h 10000"/>
                  <a:gd name="connsiteX1104" fmla="*/ 7895 w 10000"/>
                  <a:gd name="connsiteY1104" fmla="*/ 4187 h 10000"/>
                  <a:gd name="connsiteX1105" fmla="*/ 7895 w 10000"/>
                  <a:gd name="connsiteY1105" fmla="*/ 4171 h 10000"/>
                  <a:gd name="connsiteX1106" fmla="*/ 7903 w 10000"/>
                  <a:gd name="connsiteY1106" fmla="*/ 4148 h 10000"/>
                  <a:gd name="connsiteX1107" fmla="*/ 7917 w 10000"/>
                  <a:gd name="connsiteY1107" fmla="*/ 4158 h 10000"/>
                  <a:gd name="connsiteX1108" fmla="*/ 7967 w 10000"/>
                  <a:gd name="connsiteY1108" fmla="*/ 4203 h 10000"/>
                  <a:gd name="connsiteX1109" fmla="*/ 7994 w 10000"/>
                  <a:gd name="connsiteY1109" fmla="*/ 4203 h 10000"/>
                  <a:gd name="connsiteX1110" fmla="*/ 8064 w 10000"/>
                  <a:gd name="connsiteY1110" fmla="*/ 4242 h 10000"/>
                  <a:gd name="connsiteX1111" fmla="*/ 8083 w 10000"/>
                  <a:gd name="connsiteY1111" fmla="*/ 4245 h 10000"/>
                  <a:gd name="connsiteX1112" fmla="*/ 8105 w 10000"/>
                  <a:gd name="connsiteY1112" fmla="*/ 4226 h 10000"/>
                  <a:gd name="connsiteX1113" fmla="*/ 8136 w 10000"/>
                  <a:gd name="connsiteY1113" fmla="*/ 4187 h 10000"/>
                  <a:gd name="connsiteX1114" fmla="*/ 8161 w 10000"/>
                  <a:gd name="connsiteY1114" fmla="*/ 4168 h 10000"/>
                  <a:gd name="connsiteX1115" fmla="*/ 8172 w 10000"/>
                  <a:gd name="connsiteY1115" fmla="*/ 4161 h 10000"/>
                  <a:gd name="connsiteX1116" fmla="*/ 8208 w 10000"/>
                  <a:gd name="connsiteY1116" fmla="*/ 4168 h 10000"/>
                  <a:gd name="connsiteX1117" fmla="*/ 8235 w 10000"/>
                  <a:gd name="connsiteY1117" fmla="*/ 4168 h 10000"/>
                  <a:gd name="connsiteX1118" fmla="*/ 8258 w 10000"/>
                  <a:gd name="connsiteY1118" fmla="*/ 4152 h 10000"/>
                  <a:gd name="connsiteX1119" fmla="*/ 8283 w 10000"/>
                  <a:gd name="connsiteY1119" fmla="*/ 4152 h 10000"/>
                  <a:gd name="connsiteX1120" fmla="*/ 8299 w 10000"/>
                  <a:gd name="connsiteY1120" fmla="*/ 4132 h 10000"/>
                  <a:gd name="connsiteX1121" fmla="*/ 8316 w 10000"/>
                  <a:gd name="connsiteY1121" fmla="*/ 4113 h 10000"/>
                  <a:gd name="connsiteX1122" fmla="*/ 8330 w 10000"/>
                  <a:gd name="connsiteY1122" fmla="*/ 4084 h 10000"/>
                  <a:gd name="connsiteX1123" fmla="*/ 8341 w 10000"/>
                  <a:gd name="connsiteY1123" fmla="*/ 4058 h 10000"/>
                  <a:gd name="connsiteX1124" fmla="*/ 8349 w 10000"/>
                  <a:gd name="connsiteY1124" fmla="*/ 4064 h 10000"/>
                  <a:gd name="connsiteX1125" fmla="*/ 8366 w 10000"/>
                  <a:gd name="connsiteY1125" fmla="*/ 4067 h 10000"/>
                  <a:gd name="connsiteX1126" fmla="*/ 8374 w 10000"/>
                  <a:gd name="connsiteY1126" fmla="*/ 4084 h 10000"/>
                  <a:gd name="connsiteX1127" fmla="*/ 8402 w 10000"/>
                  <a:gd name="connsiteY1127" fmla="*/ 4054 h 10000"/>
                  <a:gd name="connsiteX1128" fmla="*/ 8427 w 10000"/>
                  <a:gd name="connsiteY1128" fmla="*/ 4028 h 10000"/>
                  <a:gd name="connsiteX1129" fmla="*/ 8438 w 10000"/>
                  <a:gd name="connsiteY1129" fmla="*/ 4025 h 10000"/>
                  <a:gd name="connsiteX1130" fmla="*/ 8468 w 10000"/>
                  <a:gd name="connsiteY1130" fmla="*/ 4006 h 10000"/>
                  <a:gd name="connsiteX1131" fmla="*/ 8485 w 10000"/>
                  <a:gd name="connsiteY1131" fmla="*/ 3999 h 10000"/>
                  <a:gd name="connsiteX1132" fmla="*/ 8493 w 10000"/>
                  <a:gd name="connsiteY1132" fmla="*/ 4025 h 10000"/>
                  <a:gd name="connsiteX1133" fmla="*/ 8515 w 10000"/>
                  <a:gd name="connsiteY1133" fmla="*/ 4028 h 10000"/>
                  <a:gd name="connsiteX1134" fmla="*/ 8543 w 10000"/>
                  <a:gd name="connsiteY1134" fmla="*/ 4009 h 10000"/>
                  <a:gd name="connsiteX1135" fmla="*/ 8551 w 10000"/>
                  <a:gd name="connsiteY1135" fmla="*/ 3990 h 10000"/>
                  <a:gd name="connsiteX1136" fmla="*/ 8582 w 10000"/>
                  <a:gd name="connsiteY1136" fmla="*/ 3977 h 10000"/>
                  <a:gd name="connsiteX1137" fmla="*/ 8596 w 10000"/>
                  <a:gd name="connsiteY1137" fmla="*/ 3977 h 10000"/>
                  <a:gd name="connsiteX1138" fmla="*/ 8607 w 10000"/>
                  <a:gd name="connsiteY1138" fmla="*/ 3980 h 10000"/>
                  <a:gd name="connsiteX1139" fmla="*/ 8645 w 10000"/>
                  <a:gd name="connsiteY1139" fmla="*/ 3970 h 10000"/>
                  <a:gd name="connsiteX1140" fmla="*/ 8654 w 10000"/>
                  <a:gd name="connsiteY1140" fmla="*/ 3951 h 10000"/>
                  <a:gd name="connsiteX1141" fmla="*/ 8670 w 10000"/>
                  <a:gd name="connsiteY1141" fmla="*/ 3935 h 10000"/>
                  <a:gd name="connsiteX1142" fmla="*/ 8695 w 10000"/>
                  <a:gd name="connsiteY1142" fmla="*/ 3935 h 10000"/>
                  <a:gd name="connsiteX1143" fmla="*/ 8704 w 10000"/>
                  <a:gd name="connsiteY1143" fmla="*/ 3951 h 10000"/>
                  <a:gd name="connsiteX1144" fmla="*/ 8717 w 10000"/>
                  <a:gd name="connsiteY1144" fmla="*/ 3964 h 10000"/>
                  <a:gd name="connsiteX1145" fmla="*/ 8751 w 10000"/>
                  <a:gd name="connsiteY1145" fmla="*/ 3951 h 10000"/>
                  <a:gd name="connsiteX1146" fmla="*/ 8776 w 10000"/>
                  <a:gd name="connsiteY1146" fmla="*/ 3935 h 10000"/>
                  <a:gd name="connsiteX1147" fmla="*/ 8798 w 10000"/>
                  <a:gd name="connsiteY1147" fmla="*/ 3925 h 10000"/>
                  <a:gd name="connsiteX1148" fmla="*/ 8806 w 10000"/>
                  <a:gd name="connsiteY1148" fmla="*/ 3892 h 10000"/>
                  <a:gd name="connsiteX1149" fmla="*/ 8814 w 10000"/>
                  <a:gd name="connsiteY1149" fmla="*/ 3876 h 10000"/>
                  <a:gd name="connsiteX1150" fmla="*/ 8839 w 10000"/>
                  <a:gd name="connsiteY1150" fmla="*/ 3873 h 10000"/>
                  <a:gd name="connsiteX1151" fmla="*/ 8842 w 10000"/>
                  <a:gd name="connsiteY1151" fmla="*/ 3876 h 10000"/>
                  <a:gd name="connsiteX1152" fmla="*/ 8856 w 10000"/>
                  <a:gd name="connsiteY1152" fmla="*/ 3863 h 10000"/>
                  <a:gd name="connsiteX1153" fmla="*/ 8856 w 10000"/>
                  <a:gd name="connsiteY1153" fmla="*/ 3841 h 10000"/>
                  <a:gd name="connsiteX1154" fmla="*/ 8870 w 10000"/>
                  <a:gd name="connsiteY1154" fmla="*/ 3821 h 10000"/>
                  <a:gd name="connsiteX1155" fmla="*/ 8903 w 10000"/>
                  <a:gd name="connsiteY1155" fmla="*/ 3802 h 10000"/>
                  <a:gd name="connsiteX1156" fmla="*/ 8914 w 10000"/>
                  <a:gd name="connsiteY1156" fmla="*/ 3782 h 10000"/>
                  <a:gd name="connsiteX1157" fmla="*/ 8939 w 10000"/>
                  <a:gd name="connsiteY1157" fmla="*/ 3782 h 10000"/>
                  <a:gd name="connsiteX1158" fmla="*/ 8961 w 10000"/>
                  <a:gd name="connsiteY1158" fmla="*/ 3779 h 10000"/>
                  <a:gd name="connsiteX1159" fmla="*/ 8983 w 10000"/>
                  <a:gd name="connsiteY1159" fmla="*/ 3760 h 10000"/>
                  <a:gd name="connsiteX1160" fmla="*/ 9003 w 10000"/>
                  <a:gd name="connsiteY1160" fmla="*/ 3763 h 10000"/>
                  <a:gd name="connsiteX1161" fmla="*/ 9019 w 10000"/>
                  <a:gd name="connsiteY1161" fmla="*/ 3779 h 10000"/>
                  <a:gd name="connsiteX1162" fmla="*/ 9050 w 10000"/>
                  <a:gd name="connsiteY1162" fmla="*/ 3812 h 10000"/>
                  <a:gd name="connsiteX1163" fmla="*/ 9080 w 10000"/>
                  <a:gd name="connsiteY1163" fmla="*/ 3831 h 10000"/>
                  <a:gd name="connsiteX1164" fmla="*/ 9097 w 10000"/>
                  <a:gd name="connsiteY1164" fmla="*/ 3867 h 10000"/>
                  <a:gd name="connsiteX1165" fmla="*/ 9114 w 10000"/>
                  <a:gd name="connsiteY1165" fmla="*/ 3902 h 10000"/>
                  <a:gd name="connsiteX1166" fmla="*/ 9122 w 10000"/>
                  <a:gd name="connsiteY1166" fmla="*/ 3935 h 10000"/>
                  <a:gd name="connsiteX1167" fmla="*/ 9125 w 10000"/>
                  <a:gd name="connsiteY1167" fmla="*/ 3964 h 10000"/>
                  <a:gd name="connsiteX1168" fmla="*/ 9130 w 10000"/>
                  <a:gd name="connsiteY1168" fmla="*/ 3999 h 10000"/>
                  <a:gd name="connsiteX1169" fmla="*/ 9130 w 10000"/>
                  <a:gd name="connsiteY1169" fmla="*/ 4054 h 10000"/>
                  <a:gd name="connsiteX1170" fmla="*/ 9155 w 10000"/>
                  <a:gd name="connsiteY1170" fmla="*/ 4093 h 10000"/>
                  <a:gd name="connsiteX1171" fmla="*/ 9169 w 10000"/>
                  <a:gd name="connsiteY1171" fmla="*/ 4090 h 10000"/>
                  <a:gd name="connsiteX1172" fmla="*/ 9211 w 10000"/>
                  <a:gd name="connsiteY1172" fmla="*/ 4077 h 10000"/>
                  <a:gd name="connsiteX1173" fmla="*/ 9244 w 10000"/>
                  <a:gd name="connsiteY1173" fmla="*/ 4077 h 10000"/>
                  <a:gd name="connsiteX1174" fmla="*/ 9252 w 10000"/>
                  <a:gd name="connsiteY1174" fmla="*/ 4103 h 10000"/>
                  <a:gd name="connsiteX1175" fmla="*/ 9258 w 10000"/>
                  <a:gd name="connsiteY1175" fmla="*/ 4148 h 10000"/>
                  <a:gd name="connsiteX1176" fmla="*/ 9269 w 10000"/>
                  <a:gd name="connsiteY1176" fmla="*/ 4158 h 10000"/>
                  <a:gd name="connsiteX1177" fmla="*/ 9294 w 10000"/>
                  <a:gd name="connsiteY1177" fmla="*/ 4158 h 10000"/>
                  <a:gd name="connsiteX1178" fmla="*/ 9319 w 10000"/>
                  <a:gd name="connsiteY1178" fmla="*/ 4168 h 10000"/>
                  <a:gd name="connsiteX1179" fmla="*/ 9346 w 10000"/>
                  <a:gd name="connsiteY1179" fmla="*/ 4190 h 10000"/>
                  <a:gd name="connsiteX1180" fmla="*/ 9357 w 10000"/>
                  <a:gd name="connsiteY1180" fmla="*/ 4168 h 10000"/>
                  <a:gd name="connsiteX1181" fmla="*/ 9371 w 10000"/>
                  <a:gd name="connsiteY1181" fmla="*/ 4132 h 10000"/>
                  <a:gd name="connsiteX1182" fmla="*/ 9391 w 10000"/>
                  <a:gd name="connsiteY1182" fmla="*/ 4113 h 10000"/>
                  <a:gd name="connsiteX1183" fmla="*/ 9407 w 10000"/>
                  <a:gd name="connsiteY1183" fmla="*/ 4103 h 10000"/>
                  <a:gd name="connsiteX1184" fmla="*/ 9435 w 10000"/>
                  <a:gd name="connsiteY1184" fmla="*/ 4100 h 10000"/>
                  <a:gd name="connsiteX1185" fmla="*/ 9460 w 10000"/>
                  <a:gd name="connsiteY1185" fmla="*/ 4084 h 10000"/>
                  <a:gd name="connsiteX1186" fmla="*/ 9485 w 10000"/>
                  <a:gd name="connsiteY1186" fmla="*/ 4067 h 10000"/>
                  <a:gd name="connsiteX1187" fmla="*/ 9496 w 10000"/>
                  <a:gd name="connsiteY1187" fmla="*/ 4054 h 10000"/>
                  <a:gd name="connsiteX1188" fmla="*/ 9526 w 10000"/>
                  <a:gd name="connsiteY1188" fmla="*/ 4048 h 10000"/>
                  <a:gd name="connsiteX1189" fmla="*/ 9557 w 10000"/>
                  <a:gd name="connsiteY1189" fmla="*/ 4038 h 10000"/>
                  <a:gd name="connsiteX1190" fmla="*/ 9584 w 10000"/>
                  <a:gd name="connsiteY1190" fmla="*/ 4019 h 10000"/>
                  <a:gd name="connsiteX1191" fmla="*/ 9623 w 10000"/>
                  <a:gd name="connsiteY1191" fmla="*/ 4016 h 10000"/>
                  <a:gd name="connsiteX1192" fmla="*/ 9648 w 10000"/>
                  <a:gd name="connsiteY1192" fmla="*/ 4009 h 10000"/>
                  <a:gd name="connsiteX1193" fmla="*/ 9673 w 10000"/>
                  <a:gd name="connsiteY1193" fmla="*/ 4019 h 10000"/>
                  <a:gd name="connsiteX1194" fmla="*/ 9712 w 10000"/>
                  <a:gd name="connsiteY1194" fmla="*/ 4038 h 10000"/>
                  <a:gd name="connsiteX1195" fmla="*/ 9742 w 10000"/>
                  <a:gd name="connsiteY1195" fmla="*/ 4074 h 10000"/>
                  <a:gd name="connsiteX1196" fmla="*/ 9776 w 10000"/>
                  <a:gd name="connsiteY1196" fmla="*/ 4093 h 10000"/>
                  <a:gd name="connsiteX1197" fmla="*/ 9814 w 10000"/>
                  <a:gd name="connsiteY1197" fmla="*/ 4109 h 10000"/>
                  <a:gd name="connsiteX1198" fmla="*/ 9859 w 10000"/>
                  <a:gd name="connsiteY1198" fmla="*/ 4119 h 10000"/>
                  <a:gd name="connsiteX1199" fmla="*/ 9898 w 10000"/>
                  <a:gd name="connsiteY1199" fmla="*/ 4122 h 10000"/>
                  <a:gd name="connsiteX1200" fmla="*/ 9931 w 10000"/>
                  <a:gd name="connsiteY1200" fmla="*/ 4109 h 10000"/>
                  <a:gd name="connsiteX1201" fmla="*/ 9956 w 10000"/>
                  <a:gd name="connsiteY1201" fmla="*/ 4100 h 10000"/>
                  <a:gd name="connsiteX1202" fmla="*/ 9981 w 10000"/>
                  <a:gd name="connsiteY1202" fmla="*/ 4067 h 10000"/>
                  <a:gd name="connsiteX1203" fmla="*/ 9994 w 10000"/>
                  <a:gd name="connsiteY1203" fmla="*/ 4035 h 10000"/>
                  <a:gd name="connsiteX1204" fmla="*/ 10000 w 10000"/>
                  <a:gd name="connsiteY1204" fmla="*/ 3996 h 10000"/>
                  <a:gd name="connsiteX1205" fmla="*/ 9994 w 10000"/>
                  <a:gd name="connsiteY1205" fmla="*/ 3941 h 10000"/>
                  <a:gd name="connsiteX1206" fmla="*/ 9986 w 10000"/>
                  <a:gd name="connsiteY1206" fmla="*/ 3905 h 10000"/>
                  <a:gd name="connsiteX1207" fmla="*/ 9981 w 10000"/>
                  <a:gd name="connsiteY1207" fmla="*/ 3857 h 10000"/>
                  <a:gd name="connsiteX1208" fmla="*/ 9989 w 10000"/>
                  <a:gd name="connsiteY1208" fmla="*/ 3837 h 10000"/>
                  <a:gd name="connsiteX1209" fmla="*/ 9989 w 10000"/>
                  <a:gd name="connsiteY1209" fmla="*/ 3812 h 10000"/>
                  <a:gd name="connsiteX1210" fmla="*/ 9981 w 10000"/>
                  <a:gd name="connsiteY1210" fmla="*/ 3792 h 10000"/>
                  <a:gd name="connsiteX1211" fmla="*/ 9970 w 10000"/>
                  <a:gd name="connsiteY1211" fmla="*/ 3763 h 10000"/>
                  <a:gd name="connsiteX1212" fmla="*/ 9945 w 10000"/>
                  <a:gd name="connsiteY1212" fmla="*/ 3705 h 10000"/>
                  <a:gd name="connsiteX1213" fmla="*/ 9931 w 10000"/>
                  <a:gd name="connsiteY1213" fmla="*/ 3659 h 10000"/>
                  <a:gd name="connsiteX1214" fmla="*/ 9903 w 10000"/>
                  <a:gd name="connsiteY1214" fmla="*/ 3640 h 10000"/>
                  <a:gd name="connsiteX1215" fmla="*/ 9881 w 10000"/>
                  <a:gd name="connsiteY1215" fmla="*/ 3620 h 10000"/>
                  <a:gd name="connsiteX1216" fmla="*/ 9856 w 10000"/>
                  <a:gd name="connsiteY1216" fmla="*/ 3595 h 10000"/>
                  <a:gd name="connsiteX1217" fmla="*/ 9817 w 10000"/>
                  <a:gd name="connsiteY1217" fmla="*/ 3562 h 10000"/>
                  <a:gd name="connsiteX1218" fmla="*/ 9795 w 10000"/>
                  <a:gd name="connsiteY1218" fmla="*/ 3546 h 10000"/>
                  <a:gd name="connsiteX1219" fmla="*/ 9778 w 10000"/>
                  <a:gd name="connsiteY1219" fmla="*/ 3527 h 10000"/>
                  <a:gd name="connsiteX1220" fmla="*/ 9745 w 10000"/>
                  <a:gd name="connsiteY1220" fmla="*/ 3501 h 10000"/>
                  <a:gd name="connsiteX1221" fmla="*/ 9726 w 10000"/>
                  <a:gd name="connsiteY1221" fmla="*/ 3488 h 10000"/>
                  <a:gd name="connsiteX1222" fmla="*/ 9704 w 10000"/>
                  <a:gd name="connsiteY1222" fmla="*/ 3472 h 10000"/>
                  <a:gd name="connsiteX1223" fmla="*/ 9695 w 10000"/>
                  <a:gd name="connsiteY1223" fmla="*/ 3468 h 10000"/>
                  <a:gd name="connsiteX1224" fmla="*/ 9690 w 10000"/>
                  <a:gd name="connsiteY1224" fmla="*/ 3459 h 10000"/>
                  <a:gd name="connsiteX1225" fmla="*/ 9673 w 10000"/>
                  <a:gd name="connsiteY1225" fmla="*/ 3449 h 10000"/>
                  <a:gd name="connsiteX1226" fmla="*/ 9665 w 10000"/>
                  <a:gd name="connsiteY1226" fmla="*/ 3442 h 10000"/>
                  <a:gd name="connsiteX1227" fmla="*/ 9654 w 10000"/>
                  <a:gd name="connsiteY1227" fmla="*/ 3449 h 10000"/>
                  <a:gd name="connsiteX1228" fmla="*/ 9521 w 10000"/>
                  <a:gd name="connsiteY1228" fmla="*/ 3394 h 10000"/>
                  <a:gd name="connsiteX1229" fmla="*/ 9510 w 10000"/>
                  <a:gd name="connsiteY1229" fmla="*/ 3368 h 10000"/>
                  <a:gd name="connsiteX1230" fmla="*/ 9496 w 10000"/>
                  <a:gd name="connsiteY1230" fmla="*/ 3287 h 10000"/>
                  <a:gd name="connsiteX1231" fmla="*/ 9488 w 10000"/>
                  <a:gd name="connsiteY1231" fmla="*/ 3216 h 10000"/>
                  <a:gd name="connsiteX1232" fmla="*/ 9493 w 10000"/>
                  <a:gd name="connsiteY1232" fmla="*/ 3174 h 10000"/>
                  <a:gd name="connsiteX1233" fmla="*/ 9501 w 10000"/>
                  <a:gd name="connsiteY1233" fmla="*/ 3128 h 10000"/>
                  <a:gd name="connsiteX1234" fmla="*/ 9488 w 10000"/>
                  <a:gd name="connsiteY1234" fmla="*/ 3025 h 10000"/>
                  <a:gd name="connsiteX1235" fmla="*/ 9446 w 10000"/>
                  <a:gd name="connsiteY1235" fmla="*/ 2931 h 10000"/>
                  <a:gd name="connsiteX1236" fmla="*/ 9382 w 10000"/>
                  <a:gd name="connsiteY1236" fmla="*/ 2837 h 10000"/>
                  <a:gd name="connsiteX1237" fmla="*/ 9316 w 10000"/>
                  <a:gd name="connsiteY1237" fmla="*/ 2753 h 10000"/>
                  <a:gd name="connsiteX1238" fmla="*/ 9294 w 10000"/>
                  <a:gd name="connsiteY1238" fmla="*/ 2655 h 10000"/>
                  <a:gd name="connsiteX1239" fmla="*/ 9213 w 10000"/>
                  <a:gd name="connsiteY1239" fmla="*/ 2328 h 10000"/>
                  <a:gd name="connsiteX1240" fmla="*/ 9172 w 10000"/>
                  <a:gd name="connsiteY1240" fmla="*/ 2286 h 10000"/>
                  <a:gd name="connsiteX1241" fmla="*/ 9019 w 10000"/>
                  <a:gd name="connsiteY1241" fmla="*/ 2082 h 10000"/>
                  <a:gd name="connsiteX1242" fmla="*/ 8906 w 10000"/>
                  <a:gd name="connsiteY1242" fmla="*/ 1946 h 10000"/>
                  <a:gd name="connsiteX1243" fmla="*/ 8801 w 10000"/>
                  <a:gd name="connsiteY1243" fmla="*/ 1778 h 10000"/>
                  <a:gd name="connsiteX1244" fmla="*/ 8806 w 10000"/>
                  <a:gd name="connsiteY1244" fmla="*/ 1713 h 10000"/>
                  <a:gd name="connsiteX1245" fmla="*/ 8809 w 10000"/>
                  <a:gd name="connsiteY1245" fmla="*/ 1703 h 10000"/>
                  <a:gd name="connsiteX1246" fmla="*/ 8817 w 10000"/>
                  <a:gd name="connsiteY1246" fmla="*/ 1713 h 10000"/>
                  <a:gd name="connsiteX1247" fmla="*/ 8834 w 10000"/>
                  <a:gd name="connsiteY1247" fmla="*/ 1729 h 10000"/>
                  <a:gd name="connsiteX1248" fmla="*/ 8839 w 10000"/>
                  <a:gd name="connsiteY1248" fmla="*/ 1729 h 10000"/>
                  <a:gd name="connsiteX1249" fmla="*/ 8848 w 10000"/>
                  <a:gd name="connsiteY1249" fmla="*/ 1723 h 10000"/>
                  <a:gd name="connsiteX1250" fmla="*/ 8850 w 10000"/>
                  <a:gd name="connsiteY1250" fmla="*/ 1703 h 10000"/>
                  <a:gd name="connsiteX1251" fmla="*/ 8850 w 10000"/>
                  <a:gd name="connsiteY1251" fmla="*/ 1684 h 10000"/>
                  <a:gd name="connsiteX1252" fmla="*/ 8850 w 10000"/>
                  <a:gd name="connsiteY1252" fmla="*/ 1648 h 10000"/>
                  <a:gd name="connsiteX1253" fmla="*/ 8881 w 10000"/>
                  <a:gd name="connsiteY1253" fmla="*/ 1571 h 10000"/>
                  <a:gd name="connsiteX1254" fmla="*/ 8895 w 10000"/>
                  <a:gd name="connsiteY1254" fmla="*/ 1541 h 10000"/>
                  <a:gd name="connsiteX1255" fmla="*/ 8895 w 10000"/>
                  <a:gd name="connsiteY1255" fmla="*/ 1525 h 10000"/>
                  <a:gd name="connsiteX1256" fmla="*/ 8881 w 10000"/>
                  <a:gd name="connsiteY1256" fmla="*/ 1516 h 10000"/>
                  <a:gd name="connsiteX1257" fmla="*/ 8864 w 10000"/>
                  <a:gd name="connsiteY1257" fmla="*/ 1522 h 10000"/>
                  <a:gd name="connsiteX1258" fmla="*/ 8850 w 10000"/>
                  <a:gd name="connsiteY1258" fmla="*/ 1535 h 10000"/>
                  <a:gd name="connsiteX1259" fmla="*/ 8834 w 10000"/>
                  <a:gd name="connsiteY1259" fmla="*/ 1571 h 10000"/>
                  <a:gd name="connsiteX1260" fmla="*/ 8825 w 10000"/>
                  <a:gd name="connsiteY1260" fmla="*/ 1587 h 10000"/>
                  <a:gd name="connsiteX1261" fmla="*/ 8776 w 10000"/>
                  <a:gd name="connsiteY1261" fmla="*/ 1571 h 10000"/>
                  <a:gd name="connsiteX1262" fmla="*/ 8745 w 10000"/>
                  <a:gd name="connsiteY1262" fmla="*/ 1580 h 10000"/>
                  <a:gd name="connsiteX1263" fmla="*/ 8720 w 10000"/>
                  <a:gd name="connsiteY1263" fmla="*/ 1587 h 10000"/>
                  <a:gd name="connsiteX1264" fmla="*/ 8709 w 10000"/>
                  <a:gd name="connsiteY1264" fmla="*/ 1609 h 10000"/>
                  <a:gd name="connsiteX1265" fmla="*/ 8693 w 10000"/>
                  <a:gd name="connsiteY1265" fmla="*/ 1616 h 10000"/>
                  <a:gd name="connsiteX1266" fmla="*/ 8684 w 10000"/>
                  <a:gd name="connsiteY1266" fmla="*/ 1639 h 10000"/>
                  <a:gd name="connsiteX1267" fmla="*/ 8684 w 10000"/>
                  <a:gd name="connsiteY1267" fmla="*/ 1658 h 10000"/>
                  <a:gd name="connsiteX1268" fmla="*/ 8665 w 10000"/>
                  <a:gd name="connsiteY1268" fmla="*/ 1655 h 10000"/>
                  <a:gd name="connsiteX1269" fmla="*/ 8665 w 10000"/>
                  <a:gd name="connsiteY1269" fmla="*/ 1645 h 10000"/>
                  <a:gd name="connsiteX1270" fmla="*/ 8665 w 10000"/>
                  <a:gd name="connsiteY1270" fmla="*/ 1626 h 10000"/>
                  <a:gd name="connsiteX1271" fmla="*/ 8676 w 10000"/>
                  <a:gd name="connsiteY1271" fmla="*/ 1609 h 10000"/>
                  <a:gd name="connsiteX1272" fmla="*/ 8679 w 10000"/>
                  <a:gd name="connsiteY1272" fmla="*/ 1597 h 10000"/>
                  <a:gd name="connsiteX1273" fmla="*/ 8687 w 10000"/>
                  <a:gd name="connsiteY1273" fmla="*/ 1577 h 10000"/>
                  <a:gd name="connsiteX1274" fmla="*/ 8695 w 10000"/>
                  <a:gd name="connsiteY1274" fmla="*/ 1554 h 10000"/>
                  <a:gd name="connsiteX1275" fmla="*/ 8709 w 10000"/>
                  <a:gd name="connsiteY1275" fmla="*/ 1532 h 10000"/>
                  <a:gd name="connsiteX1276" fmla="*/ 8704 w 10000"/>
                  <a:gd name="connsiteY1276" fmla="*/ 1512 h 10000"/>
                  <a:gd name="connsiteX1277" fmla="*/ 8695 w 10000"/>
                  <a:gd name="connsiteY1277" fmla="*/ 1503 h 10000"/>
                  <a:gd name="connsiteX1278" fmla="*/ 8684 w 10000"/>
                  <a:gd name="connsiteY1278" fmla="*/ 1503 h 10000"/>
                  <a:gd name="connsiteX1279" fmla="*/ 8670 w 10000"/>
                  <a:gd name="connsiteY1279" fmla="*/ 1525 h 10000"/>
                  <a:gd name="connsiteX1280" fmla="*/ 8665 w 10000"/>
                  <a:gd name="connsiteY1280" fmla="*/ 1545 h 10000"/>
                  <a:gd name="connsiteX1281" fmla="*/ 8654 w 10000"/>
                  <a:gd name="connsiteY1281" fmla="*/ 1567 h 10000"/>
                  <a:gd name="connsiteX1282" fmla="*/ 8648 w 10000"/>
                  <a:gd name="connsiteY1282" fmla="*/ 1587 h 10000"/>
                  <a:gd name="connsiteX1283" fmla="*/ 8640 w 10000"/>
                  <a:gd name="connsiteY1283" fmla="*/ 1629 h 10000"/>
                  <a:gd name="connsiteX1284" fmla="*/ 8620 w 10000"/>
                  <a:gd name="connsiteY1284" fmla="*/ 1635 h 10000"/>
                  <a:gd name="connsiteX1285" fmla="*/ 8612 w 10000"/>
                  <a:gd name="connsiteY1285" fmla="*/ 1635 h 10000"/>
                  <a:gd name="connsiteX1286" fmla="*/ 8604 w 10000"/>
                  <a:gd name="connsiteY1286" fmla="*/ 1626 h 10000"/>
                  <a:gd name="connsiteX1287" fmla="*/ 8596 w 10000"/>
                  <a:gd name="connsiteY1287" fmla="*/ 1616 h 10000"/>
                  <a:gd name="connsiteX1288" fmla="*/ 8596 w 10000"/>
                  <a:gd name="connsiteY1288" fmla="*/ 1580 h 10000"/>
                  <a:gd name="connsiteX1289" fmla="*/ 8587 w 10000"/>
                  <a:gd name="connsiteY1289" fmla="*/ 1545 h 10000"/>
                  <a:gd name="connsiteX1290" fmla="*/ 8565 w 10000"/>
                  <a:gd name="connsiteY1290" fmla="*/ 1516 h 10000"/>
                  <a:gd name="connsiteX1291" fmla="*/ 8543 w 10000"/>
                  <a:gd name="connsiteY1291" fmla="*/ 1512 h 10000"/>
                  <a:gd name="connsiteX1292" fmla="*/ 8518 w 10000"/>
                  <a:gd name="connsiteY1292" fmla="*/ 1532 h 10000"/>
                  <a:gd name="connsiteX1293" fmla="*/ 8476 w 10000"/>
                  <a:gd name="connsiteY1293" fmla="*/ 1567 h 10000"/>
                  <a:gd name="connsiteX1294" fmla="*/ 8454 w 10000"/>
                  <a:gd name="connsiteY1294" fmla="*/ 1551 h 10000"/>
                  <a:gd name="connsiteX1295" fmla="*/ 8402 w 10000"/>
                  <a:gd name="connsiteY1295" fmla="*/ 1493 h 10000"/>
                  <a:gd name="connsiteX1296" fmla="*/ 8371 w 10000"/>
                  <a:gd name="connsiteY1296" fmla="*/ 1428 h 10000"/>
                  <a:gd name="connsiteX1297" fmla="*/ 8072 w 10000"/>
                  <a:gd name="connsiteY1297" fmla="*/ 1422 h 10000"/>
                  <a:gd name="connsiteX1298" fmla="*/ 7823 w 10000"/>
                  <a:gd name="connsiteY1298" fmla="*/ 1279 h 10000"/>
                  <a:gd name="connsiteX1299" fmla="*/ 7587 w 10000"/>
                  <a:gd name="connsiteY1299" fmla="*/ 1133 h 10000"/>
                  <a:gd name="connsiteX1300" fmla="*/ 7526 w 10000"/>
                  <a:gd name="connsiteY1300" fmla="*/ 1098 h 10000"/>
                  <a:gd name="connsiteX1301" fmla="*/ 7346 w 10000"/>
                  <a:gd name="connsiteY1301" fmla="*/ 991 h 10000"/>
                  <a:gd name="connsiteX1302" fmla="*/ 7321 w 10000"/>
                  <a:gd name="connsiteY1302" fmla="*/ 959 h 10000"/>
                  <a:gd name="connsiteX1303" fmla="*/ 7307 w 10000"/>
                  <a:gd name="connsiteY1303" fmla="*/ 871 h 10000"/>
                  <a:gd name="connsiteX1304" fmla="*/ 7224 w 10000"/>
                  <a:gd name="connsiteY1304" fmla="*/ 816 h 10000"/>
                  <a:gd name="connsiteX1305" fmla="*/ 7147 w 10000"/>
                  <a:gd name="connsiteY1305" fmla="*/ 787 h 10000"/>
                  <a:gd name="connsiteX1306" fmla="*/ 7080 w 10000"/>
                  <a:gd name="connsiteY1306" fmla="*/ 742 h 10000"/>
                  <a:gd name="connsiteX1307" fmla="*/ 7069 w 10000"/>
                  <a:gd name="connsiteY1307" fmla="*/ 767 h 10000"/>
                  <a:gd name="connsiteX1308" fmla="*/ 7033 w 10000"/>
                  <a:gd name="connsiteY1308" fmla="*/ 787 h 10000"/>
                  <a:gd name="connsiteX1309" fmla="*/ 6820 w 10000"/>
                  <a:gd name="connsiteY1309" fmla="*/ 878 h 10000"/>
                  <a:gd name="connsiteX1310" fmla="*/ 6726 w 10000"/>
                  <a:gd name="connsiteY1310" fmla="*/ 897 h 10000"/>
                  <a:gd name="connsiteX1311" fmla="*/ 6626 w 10000"/>
                  <a:gd name="connsiteY1311" fmla="*/ 955 h 10000"/>
                  <a:gd name="connsiteX1312" fmla="*/ 6582 w 10000"/>
                  <a:gd name="connsiteY1312" fmla="*/ 946 h 10000"/>
                  <a:gd name="connsiteX1313" fmla="*/ 6571 w 10000"/>
                  <a:gd name="connsiteY1313" fmla="*/ 955 h 10000"/>
                  <a:gd name="connsiteX1314" fmla="*/ 6507 w 10000"/>
                  <a:gd name="connsiteY1314" fmla="*/ 975 h 10000"/>
                  <a:gd name="connsiteX1315" fmla="*/ 6485 w 10000"/>
                  <a:gd name="connsiteY1315" fmla="*/ 975 h 10000"/>
                  <a:gd name="connsiteX1316" fmla="*/ 6476 w 10000"/>
                  <a:gd name="connsiteY1316" fmla="*/ 965 h 10000"/>
                  <a:gd name="connsiteX1317" fmla="*/ 6474 w 10000"/>
                  <a:gd name="connsiteY1317" fmla="*/ 936 h 10000"/>
                  <a:gd name="connsiteX1318" fmla="*/ 6452 w 10000"/>
                  <a:gd name="connsiteY1318" fmla="*/ 887 h 10000"/>
                  <a:gd name="connsiteX1319" fmla="*/ 6352 w 10000"/>
                  <a:gd name="connsiteY1319" fmla="*/ 767 h 10000"/>
                  <a:gd name="connsiteX1320" fmla="*/ 6313 w 10000"/>
                  <a:gd name="connsiteY1320" fmla="*/ 732 h 10000"/>
                  <a:gd name="connsiteX1321" fmla="*/ 6296 w 10000"/>
                  <a:gd name="connsiteY1321" fmla="*/ 690 h 10000"/>
                  <a:gd name="connsiteX1322" fmla="*/ 6271 w 10000"/>
                  <a:gd name="connsiteY1322" fmla="*/ 664 h 10000"/>
                  <a:gd name="connsiteX1323" fmla="*/ 6266 w 10000"/>
                  <a:gd name="connsiteY1323" fmla="*/ 654 h 10000"/>
                  <a:gd name="connsiteX1324" fmla="*/ 6111 w 10000"/>
                  <a:gd name="connsiteY1324" fmla="*/ 398 h 10000"/>
                  <a:gd name="connsiteX1325" fmla="*/ 5903 w 10000"/>
                  <a:gd name="connsiteY1325" fmla="*/ 408 h 10000"/>
                  <a:gd name="connsiteX1326" fmla="*/ 5837 w 10000"/>
                  <a:gd name="connsiteY1326" fmla="*/ 427 h 10000"/>
                  <a:gd name="connsiteX1327" fmla="*/ 5756 w 10000"/>
                  <a:gd name="connsiteY1327" fmla="*/ 453 h 10000"/>
                  <a:gd name="connsiteX1328" fmla="*/ 5681 w 10000"/>
                  <a:gd name="connsiteY1328" fmla="*/ 453 h 10000"/>
                  <a:gd name="connsiteX1329" fmla="*/ 5609 w 10000"/>
                  <a:gd name="connsiteY1329" fmla="*/ 447 h 10000"/>
                  <a:gd name="connsiteX1330" fmla="*/ 5554 w 10000"/>
                  <a:gd name="connsiteY1330" fmla="*/ 304 h 10000"/>
                  <a:gd name="connsiteX1331" fmla="*/ 5529 w 10000"/>
                  <a:gd name="connsiteY1331" fmla="*/ 301 h 10000"/>
                  <a:gd name="connsiteX1332" fmla="*/ 5393 w 10000"/>
                  <a:gd name="connsiteY1332" fmla="*/ 256 h 10000"/>
                  <a:gd name="connsiteX1333" fmla="*/ 5366 w 10000"/>
                  <a:gd name="connsiteY1333" fmla="*/ 220 h 10000"/>
                  <a:gd name="connsiteX1334" fmla="*/ 5249 w 10000"/>
                  <a:gd name="connsiteY1334" fmla="*/ 155 h 10000"/>
                  <a:gd name="connsiteX1335" fmla="*/ 5141 w 10000"/>
                  <a:gd name="connsiteY1335" fmla="*/ 52 h 10000"/>
                  <a:gd name="connsiteX1336" fmla="*/ 5116 w 10000"/>
                  <a:gd name="connsiteY1336" fmla="*/ 3 h 10000"/>
                  <a:gd name="connsiteX1337" fmla="*/ 5061 w 10000"/>
                  <a:gd name="connsiteY1337" fmla="*/ 0 h 10000"/>
                  <a:gd name="connsiteX1338" fmla="*/ 5036 w 10000"/>
                  <a:gd name="connsiteY1338" fmla="*/ 32 h 10000"/>
                  <a:gd name="connsiteX1339" fmla="*/ 4942 w 10000"/>
                  <a:gd name="connsiteY1339" fmla="*/ 133 h 10000"/>
                  <a:gd name="connsiteX1340" fmla="*/ 4900 w 10000"/>
                  <a:gd name="connsiteY1340" fmla="*/ 217 h 10000"/>
                  <a:gd name="connsiteX1341" fmla="*/ 4861 w 10000"/>
                  <a:gd name="connsiteY1341" fmla="*/ 198 h 10000"/>
                  <a:gd name="connsiteX1342" fmla="*/ 4795 w 10000"/>
                  <a:gd name="connsiteY1342" fmla="*/ 68 h 10000"/>
                  <a:gd name="connsiteX1343" fmla="*/ 4778 w 10000"/>
                  <a:gd name="connsiteY1343" fmla="*/ 62 h 10000"/>
                  <a:gd name="connsiteX1344" fmla="*/ 4765 w 10000"/>
                  <a:gd name="connsiteY1344" fmla="*/ 62 h 10000"/>
                  <a:gd name="connsiteX1345" fmla="*/ 4748 w 10000"/>
                  <a:gd name="connsiteY1345" fmla="*/ 68 h 10000"/>
                  <a:gd name="connsiteX1346" fmla="*/ 4673 w 10000"/>
                  <a:gd name="connsiteY1346" fmla="*/ 136 h 10000"/>
                  <a:gd name="connsiteX1347" fmla="*/ 4632 w 10000"/>
                  <a:gd name="connsiteY1347" fmla="*/ 201 h 10000"/>
                  <a:gd name="connsiteX1348" fmla="*/ 4623 w 10000"/>
                  <a:gd name="connsiteY1348" fmla="*/ 210 h 10000"/>
                  <a:gd name="connsiteX1349" fmla="*/ 4579 w 10000"/>
                  <a:gd name="connsiteY1349" fmla="*/ 220 h 10000"/>
                  <a:gd name="connsiteX1350" fmla="*/ 4479 w 10000"/>
                  <a:gd name="connsiteY1350" fmla="*/ 198 h 10000"/>
                  <a:gd name="connsiteX1351" fmla="*/ 4402 w 10000"/>
                  <a:gd name="connsiteY1351" fmla="*/ 165 h 10000"/>
                  <a:gd name="connsiteX1352" fmla="*/ 4374 w 10000"/>
                  <a:gd name="connsiteY1352" fmla="*/ 165 h 10000"/>
                  <a:gd name="connsiteX1353" fmla="*/ 4335 w 10000"/>
                  <a:gd name="connsiteY1353" fmla="*/ 172 h 10000"/>
                  <a:gd name="connsiteX1354" fmla="*/ 4302 w 10000"/>
                  <a:gd name="connsiteY1354" fmla="*/ 188 h 10000"/>
                  <a:gd name="connsiteX1355" fmla="*/ 4271 w 10000"/>
                  <a:gd name="connsiteY1355" fmla="*/ 220 h 10000"/>
                  <a:gd name="connsiteX1356" fmla="*/ 4238 w 10000"/>
                  <a:gd name="connsiteY1356" fmla="*/ 240 h 10000"/>
                  <a:gd name="connsiteX1357" fmla="*/ 4324 w 10000"/>
                  <a:gd name="connsiteY1357" fmla="*/ 1289 h 10000"/>
                  <a:gd name="connsiteX1358" fmla="*/ 3560 w 10000"/>
                  <a:gd name="connsiteY1358" fmla="*/ 7749 h 10000"/>
                  <a:gd name="connsiteX1359" fmla="*/ 4297 w 10000"/>
                  <a:gd name="connsiteY1359" fmla="*/ 7345 h 10000"/>
                  <a:gd name="connsiteX1360" fmla="*/ 4236 w 10000"/>
                  <a:gd name="connsiteY1360" fmla="*/ 6832 h 10000"/>
                  <a:gd name="connsiteX1361" fmla="*/ 3946 w 10000"/>
                  <a:gd name="connsiteY1361" fmla="*/ 6675 h 10000"/>
                  <a:gd name="connsiteX1362" fmla="*/ 3687 w 10000"/>
                  <a:gd name="connsiteY1362" fmla="*/ 7730 h 10000"/>
                  <a:gd name="connsiteX1363" fmla="*/ 3690 w 10000"/>
                  <a:gd name="connsiteY1363" fmla="*/ 7730 h 10000"/>
                  <a:gd name="connsiteX1364" fmla="*/ 3704 w 10000"/>
                  <a:gd name="connsiteY1364" fmla="*/ 7740 h 10000"/>
                  <a:gd name="connsiteX1365" fmla="*/ 3712 w 10000"/>
                  <a:gd name="connsiteY1365" fmla="*/ 7743 h 10000"/>
                  <a:gd name="connsiteX1366" fmla="*/ 3723 w 10000"/>
                  <a:gd name="connsiteY1366" fmla="*/ 7749 h 10000"/>
                  <a:gd name="connsiteX1367" fmla="*/ 3729 w 10000"/>
                  <a:gd name="connsiteY1367" fmla="*/ 7749 h 10000"/>
                  <a:gd name="connsiteX1368" fmla="*/ 3729 w 10000"/>
                  <a:gd name="connsiteY1368" fmla="*/ 7743 h 10000"/>
                  <a:gd name="connsiteX1369" fmla="*/ 3745 w 10000"/>
                  <a:gd name="connsiteY1369" fmla="*/ 7740 h 10000"/>
                  <a:gd name="connsiteX1370" fmla="*/ 3753 w 10000"/>
                  <a:gd name="connsiteY1370" fmla="*/ 7730 h 10000"/>
                  <a:gd name="connsiteX1371" fmla="*/ 3762 w 10000"/>
                  <a:gd name="connsiteY1371" fmla="*/ 7720 h 10000"/>
                  <a:gd name="connsiteX1372" fmla="*/ 3776 w 10000"/>
                  <a:gd name="connsiteY1372" fmla="*/ 7710 h 10000"/>
                  <a:gd name="connsiteX1373" fmla="*/ 3784 w 10000"/>
                  <a:gd name="connsiteY1373" fmla="*/ 7701 h 10000"/>
                  <a:gd name="connsiteX1374" fmla="*/ 4805 w 10000"/>
                  <a:gd name="connsiteY1374" fmla="*/ 7386 h 10000"/>
                  <a:gd name="connsiteX1375" fmla="*/ 3778 w 10000"/>
                  <a:gd name="connsiteY1375" fmla="*/ 7756 h 10000"/>
                  <a:gd name="connsiteX1376" fmla="*/ 3712 w 10000"/>
                  <a:gd name="connsiteY1376" fmla="*/ 8005 h 10000"/>
                  <a:gd name="connsiteX1377" fmla="*/ 3706 w 10000"/>
                  <a:gd name="connsiteY1377" fmla="*/ 8021 h 10000"/>
                  <a:gd name="connsiteX1378" fmla="*/ 3712 w 10000"/>
                  <a:gd name="connsiteY1378" fmla="*/ 8044 h 10000"/>
                  <a:gd name="connsiteX1379" fmla="*/ 3712 w 10000"/>
                  <a:gd name="connsiteY1379" fmla="*/ 8051 h 10000"/>
                  <a:gd name="connsiteX1380" fmla="*/ 3767 w 10000"/>
                  <a:gd name="connsiteY1380" fmla="*/ 8106 h 10000"/>
                  <a:gd name="connsiteX1381" fmla="*/ 3770 w 10000"/>
                  <a:gd name="connsiteY1381" fmla="*/ 8119 h 10000"/>
                  <a:gd name="connsiteX1382" fmla="*/ 3740 w 10000"/>
                  <a:gd name="connsiteY1382" fmla="*/ 8154 h 10000"/>
                  <a:gd name="connsiteX1383" fmla="*/ 3731 w 10000"/>
                  <a:gd name="connsiteY1383" fmla="*/ 8138 h 10000"/>
                  <a:gd name="connsiteX1384" fmla="*/ 3729 w 10000"/>
                  <a:gd name="connsiteY1384" fmla="*/ 8125 h 10000"/>
                  <a:gd name="connsiteX1385" fmla="*/ 3712 w 10000"/>
                  <a:gd name="connsiteY1385" fmla="*/ 8115 h 10000"/>
                  <a:gd name="connsiteX1386" fmla="*/ 3704 w 10000"/>
                  <a:gd name="connsiteY1386" fmla="*/ 8109 h 10000"/>
                  <a:gd name="connsiteX1387" fmla="*/ 3687 w 10000"/>
                  <a:gd name="connsiteY1387" fmla="*/ 8099 h 10000"/>
                  <a:gd name="connsiteX1388" fmla="*/ 3673 w 10000"/>
                  <a:gd name="connsiteY1388" fmla="*/ 8093 h 10000"/>
                  <a:gd name="connsiteX1389" fmla="*/ 3665 w 10000"/>
                  <a:gd name="connsiteY1389" fmla="*/ 8083 h 10000"/>
                  <a:gd name="connsiteX1390" fmla="*/ 3648 w 10000"/>
                  <a:gd name="connsiteY1390" fmla="*/ 8073 h 10000"/>
                  <a:gd name="connsiteX1391" fmla="*/ 3643 w 10000"/>
                  <a:gd name="connsiteY1391" fmla="*/ 8063 h 10000"/>
                  <a:gd name="connsiteX1392" fmla="*/ 3632 w 10000"/>
                  <a:gd name="connsiteY1392" fmla="*/ 8054 h 10000"/>
                  <a:gd name="connsiteX1393" fmla="*/ 3623 w 10000"/>
                  <a:gd name="connsiteY1393" fmla="*/ 8060 h 10000"/>
                  <a:gd name="connsiteX1394" fmla="*/ 3615 w 10000"/>
                  <a:gd name="connsiteY1394" fmla="*/ 8070 h 10000"/>
                  <a:gd name="connsiteX1395" fmla="*/ 3601 w 10000"/>
                  <a:gd name="connsiteY1395" fmla="*/ 8148 h 10000"/>
                  <a:gd name="connsiteX1396" fmla="*/ 3584 w 10000"/>
                  <a:gd name="connsiteY1396" fmla="*/ 8154 h 10000"/>
                  <a:gd name="connsiteX1397" fmla="*/ 4881 w 10000"/>
                  <a:gd name="connsiteY1397" fmla="*/ 8090 h 10000"/>
                  <a:gd name="connsiteX1398" fmla="*/ 3206 w 10000"/>
                  <a:gd name="connsiteY1398" fmla="*/ 8300 h 10000"/>
                  <a:gd name="connsiteX1399" fmla="*/ 2947 w 10000"/>
                  <a:gd name="connsiteY1399" fmla="*/ 8089 h 10000"/>
                  <a:gd name="connsiteX1400" fmla="*/ 3057 w 10000"/>
                  <a:gd name="connsiteY1400" fmla="*/ 7143 h 10000"/>
                  <a:gd name="connsiteX0" fmla="*/ 4324 w 10000"/>
                  <a:gd name="connsiteY0" fmla="*/ 1289 h 10000"/>
                  <a:gd name="connsiteX1" fmla="*/ 4296 w 10000"/>
                  <a:gd name="connsiteY1" fmla="*/ 1305 h 10000"/>
                  <a:gd name="connsiteX2" fmla="*/ 4285 w 10000"/>
                  <a:gd name="connsiteY2" fmla="*/ 1279 h 10000"/>
                  <a:gd name="connsiteX3" fmla="*/ 4244 w 10000"/>
                  <a:gd name="connsiteY3" fmla="*/ 1266 h 10000"/>
                  <a:gd name="connsiteX4" fmla="*/ 4208 w 10000"/>
                  <a:gd name="connsiteY4" fmla="*/ 1286 h 10000"/>
                  <a:gd name="connsiteX5" fmla="*/ 4172 w 10000"/>
                  <a:gd name="connsiteY5" fmla="*/ 1299 h 10000"/>
                  <a:gd name="connsiteX6" fmla="*/ 4150 w 10000"/>
                  <a:gd name="connsiteY6" fmla="*/ 1308 h 10000"/>
                  <a:gd name="connsiteX7" fmla="*/ 4139 w 10000"/>
                  <a:gd name="connsiteY7" fmla="*/ 1315 h 10000"/>
                  <a:gd name="connsiteX8" fmla="*/ 4125 w 10000"/>
                  <a:gd name="connsiteY8" fmla="*/ 1315 h 10000"/>
                  <a:gd name="connsiteX9" fmla="*/ 4119 w 10000"/>
                  <a:gd name="connsiteY9" fmla="*/ 1315 h 10000"/>
                  <a:gd name="connsiteX10" fmla="*/ 4111 w 10000"/>
                  <a:gd name="connsiteY10" fmla="*/ 1308 h 10000"/>
                  <a:gd name="connsiteX11" fmla="*/ 4100 w 10000"/>
                  <a:gd name="connsiteY11" fmla="*/ 1315 h 10000"/>
                  <a:gd name="connsiteX12" fmla="*/ 4075 w 10000"/>
                  <a:gd name="connsiteY12" fmla="*/ 1315 h 10000"/>
                  <a:gd name="connsiteX13" fmla="*/ 4058 w 10000"/>
                  <a:gd name="connsiteY13" fmla="*/ 1318 h 10000"/>
                  <a:gd name="connsiteX14" fmla="*/ 4044 w 10000"/>
                  <a:gd name="connsiteY14" fmla="*/ 1315 h 10000"/>
                  <a:gd name="connsiteX15" fmla="*/ 4042 w 10000"/>
                  <a:gd name="connsiteY15" fmla="*/ 1299 h 10000"/>
                  <a:gd name="connsiteX16" fmla="*/ 4014 w 10000"/>
                  <a:gd name="connsiteY16" fmla="*/ 1308 h 10000"/>
                  <a:gd name="connsiteX17" fmla="*/ 4011 w 10000"/>
                  <a:gd name="connsiteY17" fmla="*/ 1315 h 10000"/>
                  <a:gd name="connsiteX18" fmla="*/ 4011 w 10000"/>
                  <a:gd name="connsiteY18" fmla="*/ 1341 h 10000"/>
                  <a:gd name="connsiteX19" fmla="*/ 4019 w 10000"/>
                  <a:gd name="connsiteY19" fmla="*/ 1341 h 10000"/>
                  <a:gd name="connsiteX20" fmla="*/ 3997 w 10000"/>
                  <a:gd name="connsiteY20" fmla="*/ 1363 h 10000"/>
                  <a:gd name="connsiteX21" fmla="*/ 3986 w 10000"/>
                  <a:gd name="connsiteY21" fmla="*/ 1373 h 10000"/>
                  <a:gd name="connsiteX22" fmla="*/ 3981 w 10000"/>
                  <a:gd name="connsiteY22" fmla="*/ 1389 h 10000"/>
                  <a:gd name="connsiteX23" fmla="*/ 3981 w 10000"/>
                  <a:gd name="connsiteY23" fmla="*/ 1409 h 10000"/>
                  <a:gd name="connsiteX24" fmla="*/ 3981 w 10000"/>
                  <a:gd name="connsiteY24" fmla="*/ 1438 h 10000"/>
                  <a:gd name="connsiteX25" fmla="*/ 3961 w 10000"/>
                  <a:gd name="connsiteY25" fmla="*/ 1441 h 10000"/>
                  <a:gd name="connsiteX26" fmla="*/ 3942 w 10000"/>
                  <a:gd name="connsiteY26" fmla="*/ 1441 h 10000"/>
                  <a:gd name="connsiteX27" fmla="*/ 3914 w 10000"/>
                  <a:gd name="connsiteY27" fmla="*/ 1454 h 10000"/>
                  <a:gd name="connsiteX28" fmla="*/ 3892 w 10000"/>
                  <a:gd name="connsiteY28" fmla="*/ 1467 h 10000"/>
                  <a:gd name="connsiteX29" fmla="*/ 3867 w 10000"/>
                  <a:gd name="connsiteY29" fmla="*/ 1483 h 10000"/>
                  <a:gd name="connsiteX30" fmla="*/ 3845 w 10000"/>
                  <a:gd name="connsiteY30" fmla="*/ 1467 h 10000"/>
                  <a:gd name="connsiteX31" fmla="*/ 3850 w 10000"/>
                  <a:gd name="connsiteY31" fmla="*/ 1457 h 10000"/>
                  <a:gd name="connsiteX32" fmla="*/ 3864 w 10000"/>
                  <a:gd name="connsiteY32" fmla="*/ 1441 h 10000"/>
                  <a:gd name="connsiteX33" fmla="*/ 3859 w 10000"/>
                  <a:gd name="connsiteY33" fmla="*/ 1409 h 10000"/>
                  <a:gd name="connsiteX34" fmla="*/ 3842 w 10000"/>
                  <a:gd name="connsiteY34" fmla="*/ 1383 h 10000"/>
                  <a:gd name="connsiteX35" fmla="*/ 3825 w 10000"/>
                  <a:gd name="connsiteY35" fmla="*/ 1360 h 10000"/>
                  <a:gd name="connsiteX36" fmla="*/ 3809 w 10000"/>
                  <a:gd name="connsiteY36" fmla="*/ 1318 h 10000"/>
                  <a:gd name="connsiteX37" fmla="*/ 3787 w 10000"/>
                  <a:gd name="connsiteY37" fmla="*/ 1289 h 10000"/>
                  <a:gd name="connsiteX38" fmla="*/ 3759 w 10000"/>
                  <a:gd name="connsiteY38" fmla="*/ 1266 h 10000"/>
                  <a:gd name="connsiteX39" fmla="*/ 3740 w 10000"/>
                  <a:gd name="connsiteY39" fmla="*/ 1256 h 10000"/>
                  <a:gd name="connsiteX40" fmla="*/ 3715 w 10000"/>
                  <a:gd name="connsiteY40" fmla="*/ 1250 h 10000"/>
                  <a:gd name="connsiteX41" fmla="*/ 3687 w 10000"/>
                  <a:gd name="connsiteY41" fmla="*/ 1256 h 10000"/>
                  <a:gd name="connsiteX42" fmla="*/ 3681 w 10000"/>
                  <a:gd name="connsiteY42" fmla="*/ 1260 h 10000"/>
                  <a:gd name="connsiteX43" fmla="*/ 3670 w 10000"/>
                  <a:gd name="connsiteY43" fmla="*/ 1295 h 10000"/>
                  <a:gd name="connsiteX44" fmla="*/ 3651 w 10000"/>
                  <a:gd name="connsiteY44" fmla="*/ 1305 h 10000"/>
                  <a:gd name="connsiteX45" fmla="*/ 3640 w 10000"/>
                  <a:gd name="connsiteY45" fmla="*/ 1308 h 10000"/>
                  <a:gd name="connsiteX46" fmla="*/ 3626 w 10000"/>
                  <a:gd name="connsiteY46" fmla="*/ 1308 h 10000"/>
                  <a:gd name="connsiteX47" fmla="*/ 3632 w 10000"/>
                  <a:gd name="connsiteY47" fmla="*/ 1276 h 10000"/>
                  <a:gd name="connsiteX48" fmla="*/ 3609 w 10000"/>
                  <a:gd name="connsiteY48" fmla="*/ 1289 h 10000"/>
                  <a:gd name="connsiteX49" fmla="*/ 3593 w 10000"/>
                  <a:gd name="connsiteY49" fmla="*/ 1286 h 10000"/>
                  <a:gd name="connsiteX50" fmla="*/ 3590 w 10000"/>
                  <a:gd name="connsiteY50" fmla="*/ 1256 h 10000"/>
                  <a:gd name="connsiteX51" fmla="*/ 3584 w 10000"/>
                  <a:gd name="connsiteY51" fmla="*/ 1237 h 10000"/>
                  <a:gd name="connsiteX52" fmla="*/ 3573 w 10000"/>
                  <a:gd name="connsiteY52" fmla="*/ 1237 h 10000"/>
                  <a:gd name="connsiteX53" fmla="*/ 3554 w 10000"/>
                  <a:gd name="connsiteY53" fmla="*/ 1227 h 10000"/>
                  <a:gd name="connsiteX54" fmla="*/ 3546 w 10000"/>
                  <a:gd name="connsiteY54" fmla="*/ 1192 h 10000"/>
                  <a:gd name="connsiteX55" fmla="*/ 3529 w 10000"/>
                  <a:gd name="connsiteY55" fmla="*/ 1176 h 10000"/>
                  <a:gd name="connsiteX56" fmla="*/ 3512 w 10000"/>
                  <a:gd name="connsiteY56" fmla="*/ 1182 h 10000"/>
                  <a:gd name="connsiteX57" fmla="*/ 3485 w 10000"/>
                  <a:gd name="connsiteY57" fmla="*/ 1182 h 10000"/>
                  <a:gd name="connsiteX58" fmla="*/ 3463 w 10000"/>
                  <a:gd name="connsiteY58" fmla="*/ 1176 h 10000"/>
                  <a:gd name="connsiteX59" fmla="*/ 3449 w 10000"/>
                  <a:gd name="connsiteY59" fmla="*/ 1182 h 10000"/>
                  <a:gd name="connsiteX60" fmla="*/ 3432 w 10000"/>
                  <a:gd name="connsiteY60" fmla="*/ 1192 h 10000"/>
                  <a:gd name="connsiteX61" fmla="*/ 3454 w 10000"/>
                  <a:gd name="connsiteY61" fmla="*/ 1205 h 10000"/>
                  <a:gd name="connsiteX62" fmla="*/ 3463 w 10000"/>
                  <a:gd name="connsiteY62" fmla="*/ 1205 h 10000"/>
                  <a:gd name="connsiteX63" fmla="*/ 3488 w 10000"/>
                  <a:gd name="connsiteY63" fmla="*/ 1205 h 10000"/>
                  <a:gd name="connsiteX64" fmla="*/ 3488 w 10000"/>
                  <a:gd name="connsiteY64" fmla="*/ 1218 h 10000"/>
                  <a:gd name="connsiteX65" fmla="*/ 3493 w 10000"/>
                  <a:gd name="connsiteY65" fmla="*/ 1247 h 10000"/>
                  <a:gd name="connsiteX66" fmla="*/ 3512 w 10000"/>
                  <a:gd name="connsiteY66" fmla="*/ 1247 h 10000"/>
                  <a:gd name="connsiteX67" fmla="*/ 3518 w 10000"/>
                  <a:gd name="connsiteY67" fmla="*/ 1250 h 10000"/>
                  <a:gd name="connsiteX68" fmla="*/ 3521 w 10000"/>
                  <a:gd name="connsiteY68" fmla="*/ 1276 h 10000"/>
                  <a:gd name="connsiteX69" fmla="*/ 3543 w 10000"/>
                  <a:gd name="connsiteY69" fmla="*/ 1295 h 10000"/>
                  <a:gd name="connsiteX70" fmla="*/ 3546 w 10000"/>
                  <a:gd name="connsiteY70" fmla="*/ 1305 h 10000"/>
                  <a:gd name="connsiteX71" fmla="*/ 3543 w 10000"/>
                  <a:gd name="connsiteY71" fmla="*/ 1315 h 10000"/>
                  <a:gd name="connsiteX72" fmla="*/ 3543 w 10000"/>
                  <a:gd name="connsiteY72" fmla="*/ 1331 h 10000"/>
                  <a:gd name="connsiteX73" fmla="*/ 3554 w 10000"/>
                  <a:gd name="connsiteY73" fmla="*/ 1324 h 10000"/>
                  <a:gd name="connsiteX74" fmla="*/ 3560 w 10000"/>
                  <a:gd name="connsiteY74" fmla="*/ 1331 h 10000"/>
                  <a:gd name="connsiteX75" fmla="*/ 3582 w 10000"/>
                  <a:gd name="connsiteY75" fmla="*/ 1344 h 10000"/>
                  <a:gd name="connsiteX76" fmla="*/ 3598 w 10000"/>
                  <a:gd name="connsiteY76" fmla="*/ 1380 h 10000"/>
                  <a:gd name="connsiteX77" fmla="*/ 3607 w 10000"/>
                  <a:gd name="connsiteY77" fmla="*/ 1389 h 10000"/>
                  <a:gd name="connsiteX78" fmla="*/ 3623 w 10000"/>
                  <a:gd name="connsiteY78" fmla="*/ 1409 h 10000"/>
                  <a:gd name="connsiteX79" fmla="*/ 3634 w 10000"/>
                  <a:gd name="connsiteY79" fmla="*/ 1438 h 10000"/>
                  <a:gd name="connsiteX80" fmla="*/ 3632 w 10000"/>
                  <a:gd name="connsiteY80" fmla="*/ 1454 h 10000"/>
                  <a:gd name="connsiteX81" fmla="*/ 3618 w 10000"/>
                  <a:gd name="connsiteY81" fmla="*/ 1438 h 10000"/>
                  <a:gd name="connsiteX82" fmla="*/ 3598 w 10000"/>
                  <a:gd name="connsiteY82" fmla="*/ 1428 h 10000"/>
                  <a:gd name="connsiteX83" fmla="*/ 3582 w 10000"/>
                  <a:gd name="connsiteY83" fmla="*/ 1402 h 10000"/>
                  <a:gd name="connsiteX84" fmla="*/ 3562 w 10000"/>
                  <a:gd name="connsiteY84" fmla="*/ 1399 h 10000"/>
                  <a:gd name="connsiteX85" fmla="*/ 3546 w 10000"/>
                  <a:gd name="connsiteY85" fmla="*/ 1383 h 10000"/>
                  <a:gd name="connsiteX86" fmla="*/ 3510 w 10000"/>
                  <a:gd name="connsiteY86" fmla="*/ 1360 h 10000"/>
                  <a:gd name="connsiteX87" fmla="*/ 3485 w 10000"/>
                  <a:gd name="connsiteY87" fmla="*/ 1344 h 10000"/>
                  <a:gd name="connsiteX88" fmla="*/ 3454 w 10000"/>
                  <a:gd name="connsiteY88" fmla="*/ 1334 h 10000"/>
                  <a:gd name="connsiteX89" fmla="*/ 3429 w 10000"/>
                  <a:gd name="connsiteY89" fmla="*/ 1315 h 10000"/>
                  <a:gd name="connsiteX90" fmla="*/ 3416 w 10000"/>
                  <a:gd name="connsiteY90" fmla="*/ 1308 h 10000"/>
                  <a:gd name="connsiteX91" fmla="*/ 3399 w 10000"/>
                  <a:gd name="connsiteY91" fmla="*/ 1305 h 10000"/>
                  <a:gd name="connsiteX92" fmla="*/ 3382 w 10000"/>
                  <a:gd name="connsiteY92" fmla="*/ 1286 h 10000"/>
                  <a:gd name="connsiteX93" fmla="*/ 3380 w 10000"/>
                  <a:gd name="connsiteY93" fmla="*/ 1266 h 10000"/>
                  <a:gd name="connsiteX94" fmla="*/ 3388 w 10000"/>
                  <a:gd name="connsiteY94" fmla="*/ 1256 h 10000"/>
                  <a:gd name="connsiteX95" fmla="*/ 3407 w 10000"/>
                  <a:gd name="connsiteY95" fmla="*/ 1256 h 10000"/>
                  <a:gd name="connsiteX96" fmla="*/ 3396 w 10000"/>
                  <a:gd name="connsiteY96" fmla="*/ 1227 h 10000"/>
                  <a:gd name="connsiteX97" fmla="*/ 3382 w 10000"/>
                  <a:gd name="connsiteY97" fmla="*/ 1227 h 10000"/>
                  <a:gd name="connsiteX98" fmla="*/ 3360 w 10000"/>
                  <a:gd name="connsiteY98" fmla="*/ 1221 h 10000"/>
                  <a:gd name="connsiteX99" fmla="*/ 3349 w 10000"/>
                  <a:gd name="connsiteY99" fmla="*/ 1231 h 10000"/>
                  <a:gd name="connsiteX100" fmla="*/ 3352 w 10000"/>
                  <a:gd name="connsiteY100" fmla="*/ 1247 h 10000"/>
                  <a:gd name="connsiteX101" fmla="*/ 3341 w 10000"/>
                  <a:gd name="connsiteY101" fmla="*/ 1237 h 10000"/>
                  <a:gd name="connsiteX102" fmla="*/ 3335 w 10000"/>
                  <a:gd name="connsiteY102" fmla="*/ 1231 h 10000"/>
                  <a:gd name="connsiteX103" fmla="*/ 3307 w 10000"/>
                  <a:gd name="connsiteY103" fmla="*/ 1227 h 10000"/>
                  <a:gd name="connsiteX104" fmla="*/ 3294 w 10000"/>
                  <a:gd name="connsiteY104" fmla="*/ 1221 h 10000"/>
                  <a:gd name="connsiteX105" fmla="*/ 3271 w 10000"/>
                  <a:gd name="connsiteY105" fmla="*/ 1211 h 10000"/>
                  <a:gd name="connsiteX106" fmla="*/ 3252 w 10000"/>
                  <a:gd name="connsiteY106" fmla="*/ 1195 h 10000"/>
                  <a:gd name="connsiteX107" fmla="*/ 3235 w 10000"/>
                  <a:gd name="connsiteY107" fmla="*/ 1195 h 10000"/>
                  <a:gd name="connsiteX108" fmla="*/ 3235 w 10000"/>
                  <a:gd name="connsiteY108" fmla="*/ 1205 h 10000"/>
                  <a:gd name="connsiteX109" fmla="*/ 3219 w 10000"/>
                  <a:gd name="connsiteY109" fmla="*/ 1231 h 10000"/>
                  <a:gd name="connsiteX110" fmla="*/ 3213 w 10000"/>
                  <a:gd name="connsiteY110" fmla="*/ 1231 h 10000"/>
                  <a:gd name="connsiteX111" fmla="*/ 3183 w 10000"/>
                  <a:gd name="connsiteY111" fmla="*/ 1221 h 10000"/>
                  <a:gd name="connsiteX112" fmla="*/ 3175 w 10000"/>
                  <a:gd name="connsiteY112" fmla="*/ 1227 h 10000"/>
                  <a:gd name="connsiteX113" fmla="*/ 3163 w 10000"/>
                  <a:gd name="connsiteY113" fmla="*/ 1237 h 10000"/>
                  <a:gd name="connsiteX114" fmla="*/ 3158 w 10000"/>
                  <a:gd name="connsiteY114" fmla="*/ 1260 h 10000"/>
                  <a:gd name="connsiteX115" fmla="*/ 3158 w 10000"/>
                  <a:gd name="connsiteY115" fmla="*/ 1276 h 10000"/>
                  <a:gd name="connsiteX116" fmla="*/ 3163 w 10000"/>
                  <a:gd name="connsiteY116" fmla="*/ 1295 h 10000"/>
                  <a:gd name="connsiteX117" fmla="*/ 3166 w 10000"/>
                  <a:gd name="connsiteY117" fmla="*/ 1308 h 10000"/>
                  <a:gd name="connsiteX118" fmla="*/ 3158 w 10000"/>
                  <a:gd name="connsiteY118" fmla="*/ 1315 h 10000"/>
                  <a:gd name="connsiteX119" fmla="*/ 3133 w 10000"/>
                  <a:gd name="connsiteY119" fmla="*/ 1299 h 10000"/>
                  <a:gd name="connsiteX120" fmla="*/ 3114 w 10000"/>
                  <a:gd name="connsiteY120" fmla="*/ 1276 h 10000"/>
                  <a:gd name="connsiteX121" fmla="*/ 3078 w 10000"/>
                  <a:gd name="connsiteY121" fmla="*/ 1240 h 10000"/>
                  <a:gd name="connsiteX122" fmla="*/ 3044 w 10000"/>
                  <a:gd name="connsiteY122" fmla="*/ 1227 h 10000"/>
                  <a:gd name="connsiteX123" fmla="*/ 3033 w 10000"/>
                  <a:gd name="connsiteY123" fmla="*/ 1231 h 10000"/>
                  <a:gd name="connsiteX124" fmla="*/ 3036 w 10000"/>
                  <a:gd name="connsiteY124" fmla="*/ 1256 h 10000"/>
                  <a:gd name="connsiteX125" fmla="*/ 3044 w 10000"/>
                  <a:gd name="connsiteY125" fmla="*/ 1266 h 10000"/>
                  <a:gd name="connsiteX126" fmla="*/ 3044 w 10000"/>
                  <a:gd name="connsiteY126" fmla="*/ 1276 h 10000"/>
                  <a:gd name="connsiteX127" fmla="*/ 3036 w 10000"/>
                  <a:gd name="connsiteY127" fmla="*/ 1276 h 10000"/>
                  <a:gd name="connsiteX128" fmla="*/ 3028 w 10000"/>
                  <a:gd name="connsiteY128" fmla="*/ 1266 h 10000"/>
                  <a:gd name="connsiteX129" fmla="*/ 3025 w 10000"/>
                  <a:gd name="connsiteY129" fmla="*/ 1256 h 10000"/>
                  <a:gd name="connsiteX130" fmla="*/ 3008 w 10000"/>
                  <a:gd name="connsiteY130" fmla="*/ 1205 h 10000"/>
                  <a:gd name="connsiteX131" fmla="*/ 3000 w 10000"/>
                  <a:gd name="connsiteY131" fmla="*/ 1192 h 10000"/>
                  <a:gd name="connsiteX132" fmla="*/ 2994 w 10000"/>
                  <a:gd name="connsiteY132" fmla="*/ 1176 h 10000"/>
                  <a:gd name="connsiteX133" fmla="*/ 2986 w 10000"/>
                  <a:gd name="connsiteY133" fmla="*/ 1182 h 10000"/>
                  <a:gd name="connsiteX134" fmla="*/ 2981 w 10000"/>
                  <a:gd name="connsiteY134" fmla="*/ 1192 h 10000"/>
                  <a:gd name="connsiteX135" fmla="*/ 2970 w 10000"/>
                  <a:gd name="connsiteY135" fmla="*/ 1201 h 10000"/>
                  <a:gd name="connsiteX136" fmla="*/ 2956 w 10000"/>
                  <a:gd name="connsiteY136" fmla="*/ 1218 h 10000"/>
                  <a:gd name="connsiteX137" fmla="*/ 2939 w 10000"/>
                  <a:gd name="connsiteY137" fmla="*/ 1240 h 10000"/>
                  <a:gd name="connsiteX138" fmla="*/ 2928 w 10000"/>
                  <a:gd name="connsiteY138" fmla="*/ 1247 h 10000"/>
                  <a:gd name="connsiteX139" fmla="*/ 2922 w 10000"/>
                  <a:gd name="connsiteY139" fmla="*/ 1250 h 10000"/>
                  <a:gd name="connsiteX140" fmla="*/ 2911 w 10000"/>
                  <a:gd name="connsiteY140" fmla="*/ 1250 h 10000"/>
                  <a:gd name="connsiteX141" fmla="*/ 2884 w 10000"/>
                  <a:gd name="connsiteY141" fmla="*/ 1247 h 10000"/>
                  <a:gd name="connsiteX142" fmla="*/ 2864 w 10000"/>
                  <a:gd name="connsiteY142" fmla="*/ 1237 h 10000"/>
                  <a:gd name="connsiteX143" fmla="*/ 2848 w 10000"/>
                  <a:gd name="connsiteY143" fmla="*/ 1231 h 10000"/>
                  <a:gd name="connsiteX144" fmla="*/ 2834 w 10000"/>
                  <a:gd name="connsiteY144" fmla="*/ 1227 h 10000"/>
                  <a:gd name="connsiteX145" fmla="*/ 2831 w 10000"/>
                  <a:gd name="connsiteY145" fmla="*/ 1227 h 10000"/>
                  <a:gd name="connsiteX146" fmla="*/ 2831 w 10000"/>
                  <a:gd name="connsiteY146" fmla="*/ 1221 h 10000"/>
                  <a:gd name="connsiteX147" fmla="*/ 2825 w 10000"/>
                  <a:gd name="connsiteY147" fmla="*/ 1205 h 10000"/>
                  <a:gd name="connsiteX148" fmla="*/ 2823 w 10000"/>
                  <a:gd name="connsiteY148" fmla="*/ 1192 h 10000"/>
                  <a:gd name="connsiteX149" fmla="*/ 2817 w 10000"/>
                  <a:gd name="connsiteY149" fmla="*/ 1182 h 10000"/>
                  <a:gd name="connsiteX150" fmla="*/ 2814 w 10000"/>
                  <a:gd name="connsiteY150" fmla="*/ 1176 h 10000"/>
                  <a:gd name="connsiteX151" fmla="*/ 2792 w 10000"/>
                  <a:gd name="connsiteY151" fmla="*/ 1172 h 10000"/>
                  <a:gd name="connsiteX152" fmla="*/ 2759 w 10000"/>
                  <a:gd name="connsiteY152" fmla="*/ 1156 h 10000"/>
                  <a:gd name="connsiteX153" fmla="*/ 2734 w 10000"/>
                  <a:gd name="connsiteY153" fmla="*/ 1143 h 10000"/>
                  <a:gd name="connsiteX154" fmla="*/ 2695 w 10000"/>
                  <a:gd name="connsiteY154" fmla="*/ 1124 h 10000"/>
                  <a:gd name="connsiteX155" fmla="*/ 2670 w 10000"/>
                  <a:gd name="connsiteY155" fmla="*/ 1108 h 10000"/>
                  <a:gd name="connsiteX156" fmla="*/ 2645 w 10000"/>
                  <a:gd name="connsiteY156" fmla="*/ 1091 h 10000"/>
                  <a:gd name="connsiteX157" fmla="*/ 2618 w 10000"/>
                  <a:gd name="connsiteY157" fmla="*/ 1088 h 10000"/>
                  <a:gd name="connsiteX158" fmla="*/ 2576 w 10000"/>
                  <a:gd name="connsiteY158" fmla="*/ 1088 h 10000"/>
                  <a:gd name="connsiteX159" fmla="*/ 2551 w 10000"/>
                  <a:gd name="connsiteY159" fmla="*/ 1091 h 10000"/>
                  <a:gd name="connsiteX160" fmla="*/ 2521 w 10000"/>
                  <a:gd name="connsiteY160" fmla="*/ 1098 h 10000"/>
                  <a:gd name="connsiteX161" fmla="*/ 2493 w 10000"/>
                  <a:gd name="connsiteY161" fmla="*/ 1104 h 10000"/>
                  <a:gd name="connsiteX162" fmla="*/ 2468 w 10000"/>
                  <a:gd name="connsiteY162" fmla="*/ 1108 h 10000"/>
                  <a:gd name="connsiteX163" fmla="*/ 2404 w 10000"/>
                  <a:gd name="connsiteY163" fmla="*/ 1124 h 10000"/>
                  <a:gd name="connsiteX164" fmla="*/ 2366 w 10000"/>
                  <a:gd name="connsiteY164" fmla="*/ 1133 h 10000"/>
                  <a:gd name="connsiteX165" fmla="*/ 2346 w 10000"/>
                  <a:gd name="connsiteY165" fmla="*/ 1137 h 10000"/>
                  <a:gd name="connsiteX166" fmla="*/ 2294 w 10000"/>
                  <a:gd name="connsiteY166" fmla="*/ 1146 h 10000"/>
                  <a:gd name="connsiteX167" fmla="*/ 2249 w 10000"/>
                  <a:gd name="connsiteY167" fmla="*/ 1156 h 10000"/>
                  <a:gd name="connsiteX168" fmla="*/ 2230 w 10000"/>
                  <a:gd name="connsiteY168" fmla="*/ 1156 h 10000"/>
                  <a:gd name="connsiteX169" fmla="*/ 2222 w 10000"/>
                  <a:gd name="connsiteY169" fmla="*/ 1163 h 10000"/>
                  <a:gd name="connsiteX170" fmla="*/ 2194 w 10000"/>
                  <a:gd name="connsiteY170" fmla="*/ 1163 h 10000"/>
                  <a:gd name="connsiteX171" fmla="*/ 2172 w 10000"/>
                  <a:gd name="connsiteY171" fmla="*/ 1163 h 10000"/>
                  <a:gd name="connsiteX172" fmla="*/ 2147 w 10000"/>
                  <a:gd name="connsiteY172" fmla="*/ 1166 h 10000"/>
                  <a:gd name="connsiteX173" fmla="*/ 2108 w 10000"/>
                  <a:gd name="connsiteY173" fmla="*/ 1166 h 10000"/>
                  <a:gd name="connsiteX174" fmla="*/ 2083 w 10000"/>
                  <a:gd name="connsiteY174" fmla="*/ 1156 h 10000"/>
                  <a:gd name="connsiteX175" fmla="*/ 2042 w 10000"/>
                  <a:gd name="connsiteY175" fmla="*/ 1143 h 10000"/>
                  <a:gd name="connsiteX176" fmla="*/ 2011 w 10000"/>
                  <a:gd name="connsiteY176" fmla="*/ 1143 h 10000"/>
                  <a:gd name="connsiteX177" fmla="*/ 1994 w 10000"/>
                  <a:gd name="connsiteY177" fmla="*/ 1146 h 10000"/>
                  <a:gd name="connsiteX178" fmla="*/ 1967 w 10000"/>
                  <a:gd name="connsiteY178" fmla="*/ 1156 h 10000"/>
                  <a:gd name="connsiteX179" fmla="*/ 1903 w 10000"/>
                  <a:gd name="connsiteY179" fmla="*/ 1176 h 10000"/>
                  <a:gd name="connsiteX180" fmla="*/ 1873 w 10000"/>
                  <a:gd name="connsiteY180" fmla="*/ 1182 h 10000"/>
                  <a:gd name="connsiteX181" fmla="*/ 1850 w 10000"/>
                  <a:gd name="connsiteY181" fmla="*/ 1185 h 10000"/>
                  <a:gd name="connsiteX182" fmla="*/ 1842 w 10000"/>
                  <a:gd name="connsiteY182" fmla="*/ 1192 h 10000"/>
                  <a:gd name="connsiteX183" fmla="*/ 1823 w 10000"/>
                  <a:gd name="connsiteY183" fmla="*/ 1195 h 10000"/>
                  <a:gd name="connsiteX184" fmla="*/ 1814 w 10000"/>
                  <a:gd name="connsiteY184" fmla="*/ 1201 h 10000"/>
                  <a:gd name="connsiteX185" fmla="*/ 1792 w 10000"/>
                  <a:gd name="connsiteY185" fmla="*/ 1218 h 10000"/>
                  <a:gd name="connsiteX186" fmla="*/ 1767 w 10000"/>
                  <a:gd name="connsiteY186" fmla="*/ 1231 h 10000"/>
                  <a:gd name="connsiteX187" fmla="*/ 1717 w 10000"/>
                  <a:gd name="connsiteY187" fmla="*/ 1266 h 10000"/>
                  <a:gd name="connsiteX188" fmla="*/ 1695 w 10000"/>
                  <a:gd name="connsiteY188" fmla="*/ 1279 h 10000"/>
                  <a:gd name="connsiteX189" fmla="*/ 1654 w 10000"/>
                  <a:gd name="connsiteY189" fmla="*/ 1308 h 10000"/>
                  <a:gd name="connsiteX190" fmla="*/ 1620 w 10000"/>
                  <a:gd name="connsiteY190" fmla="*/ 1334 h 10000"/>
                  <a:gd name="connsiteX191" fmla="*/ 1590 w 10000"/>
                  <a:gd name="connsiteY191" fmla="*/ 1360 h 10000"/>
                  <a:gd name="connsiteX192" fmla="*/ 1565 w 10000"/>
                  <a:gd name="connsiteY192" fmla="*/ 1380 h 10000"/>
                  <a:gd name="connsiteX193" fmla="*/ 1532 w 10000"/>
                  <a:gd name="connsiteY193" fmla="*/ 1402 h 10000"/>
                  <a:gd name="connsiteX194" fmla="*/ 1501 w 10000"/>
                  <a:gd name="connsiteY194" fmla="*/ 1418 h 10000"/>
                  <a:gd name="connsiteX195" fmla="*/ 1460 w 10000"/>
                  <a:gd name="connsiteY195" fmla="*/ 1438 h 10000"/>
                  <a:gd name="connsiteX196" fmla="*/ 1435 w 10000"/>
                  <a:gd name="connsiteY196" fmla="*/ 1454 h 10000"/>
                  <a:gd name="connsiteX197" fmla="*/ 1421 w 10000"/>
                  <a:gd name="connsiteY197" fmla="*/ 1464 h 10000"/>
                  <a:gd name="connsiteX198" fmla="*/ 1380 w 10000"/>
                  <a:gd name="connsiteY198" fmla="*/ 1473 h 10000"/>
                  <a:gd name="connsiteX199" fmla="*/ 1324 w 10000"/>
                  <a:gd name="connsiteY199" fmla="*/ 1477 h 10000"/>
                  <a:gd name="connsiteX200" fmla="*/ 1274 w 10000"/>
                  <a:gd name="connsiteY200" fmla="*/ 1483 h 10000"/>
                  <a:gd name="connsiteX201" fmla="*/ 1244 w 10000"/>
                  <a:gd name="connsiteY201" fmla="*/ 1486 h 10000"/>
                  <a:gd name="connsiteX202" fmla="*/ 1233 w 10000"/>
                  <a:gd name="connsiteY202" fmla="*/ 1486 h 10000"/>
                  <a:gd name="connsiteX203" fmla="*/ 1197 w 10000"/>
                  <a:gd name="connsiteY203" fmla="*/ 1493 h 10000"/>
                  <a:gd name="connsiteX204" fmla="*/ 1180 w 10000"/>
                  <a:gd name="connsiteY204" fmla="*/ 1496 h 10000"/>
                  <a:gd name="connsiteX205" fmla="*/ 1169 w 10000"/>
                  <a:gd name="connsiteY205" fmla="*/ 1496 h 10000"/>
                  <a:gd name="connsiteX206" fmla="*/ 1161 w 10000"/>
                  <a:gd name="connsiteY206" fmla="*/ 1503 h 10000"/>
                  <a:gd name="connsiteX207" fmla="*/ 1155 w 10000"/>
                  <a:gd name="connsiteY207" fmla="*/ 1503 h 10000"/>
                  <a:gd name="connsiteX208" fmla="*/ 501 w 10000"/>
                  <a:gd name="connsiteY208" fmla="*/ 2277 h 10000"/>
                  <a:gd name="connsiteX209" fmla="*/ 396 w 10000"/>
                  <a:gd name="connsiteY209" fmla="*/ 2532 h 10000"/>
                  <a:gd name="connsiteX210" fmla="*/ 324 w 10000"/>
                  <a:gd name="connsiteY210" fmla="*/ 2759 h 10000"/>
                  <a:gd name="connsiteX211" fmla="*/ 274 w 10000"/>
                  <a:gd name="connsiteY211" fmla="*/ 2866 h 10000"/>
                  <a:gd name="connsiteX212" fmla="*/ 202 w 10000"/>
                  <a:gd name="connsiteY212" fmla="*/ 3008 h 10000"/>
                  <a:gd name="connsiteX213" fmla="*/ 211 w 10000"/>
                  <a:gd name="connsiteY213" fmla="*/ 3177 h 10000"/>
                  <a:gd name="connsiteX214" fmla="*/ 235 w 10000"/>
                  <a:gd name="connsiteY214" fmla="*/ 3368 h 10000"/>
                  <a:gd name="connsiteX215" fmla="*/ 266 w 10000"/>
                  <a:gd name="connsiteY215" fmla="*/ 3595 h 10000"/>
                  <a:gd name="connsiteX216" fmla="*/ 299 w 10000"/>
                  <a:gd name="connsiteY216" fmla="*/ 3831 h 10000"/>
                  <a:gd name="connsiteX217" fmla="*/ 305 w 10000"/>
                  <a:gd name="connsiteY217" fmla="*/ 3863 h 10000"/>
                  <a:gd name="connsiteX218" fmla="*/ 341 w 10000"/>
                  <a:gd name="connsiteY218" fmla="*/ 3941 h 10000"/>
                  <a:gd name="connsiteX219" fmla="*/ 186 w 10000"/>
                  <a:gd name="connsiteY219" fmla="*/ 3935 h 10000"/>
                  <a:gd name="connsiteX220" fmla="*/ 30 w 10000"/>
                  <a:gd name="connsiteY220" fmla="*/ 3925 h 10000"/>
                  <a:gd name="connsiteX221" fmla="*/ 0 w 10000"/>
                  <a:gd name="connsiteY221" fmla="*/ 4054 h 10000"/>
                  <a:gd name="connsiteX222" fmla="*/ 14 w 10000"/>
                  <a:gd name="connsiteY222" fmla="*/ 4152 h 10000"/>
                  <a:gd name="connsiteX223" fmla="*/ 22 w 10000"/>
                  <a:gd name="connsiteY223" fmla="*/ 4242 h 10000"/>
                  <a:gd name="connsiteX224" fmla="*/ 30 w 10000"/>
                  <a:gd name="connsiteY224" fmla="*/ 4291 h 10000"/>
                  <a:gd name="connsiteX225" fmla="*/ 102 w 10000"/>
                  <a:gd name="connsiteY225" fmla="*/ 4271 h 10000"/>
                  <a:gd name="connsiteX226" fmla="*/ 155 w 10000"/>
                  <a:gd name="connsiteY226" fmla="*/ 4262 h 10000"/>
                  <a:gd name="connsiteX227" fmla="*/ 410 w 10000"/>
                  <a:gd name="connsiteY227" fmla="*/ 4255 h 10000"/>
                  <a:gd name="connsiteX228" fmla="*/ 418 w 10000"/>
                  <a:gd name="connsiteY228" fmla="*/ 4385 h 10000"/>
                  <a:gd name="connsiteX229" fmla="*/ 429 w 10000"/>
                  <a:gd name="connsiteY229" fmla="*/ 4543 h 10000"/>
                  <a:gd name="connsiteX230" fmla="*/ 443 w 10000"/>
                  <a:gd name="connsiteY230" fmla="*/ 4585 h 10000"/>
                  <a:gd name="connsiteX231" fmla="*/ 465 w 10000"/>
                  <a:gd name="connsiteY231" fmla="*/ 4611 h 10000"/>
                  <a:gd name="connsiteX232" fmla="*/ 468 w 10000"/>
                  <a:gd name="connsiteY232" fmla="*/ 4621 h 10000"/>
                  <a:gd name="connsiteX233" fmla="*/ 474 w 10000"/>
                  <a:gd name="connsiteY233" fmla="*/ 4679 h 10000"/>
                  <a:gd name="connsiteX234" fmla="*/ 554 w 10000"/>
                  <a:gd name="connsiteY234" fmla="*/ 4738 h 10000"/>
                  <a:gd name="connsiteX235" fmla="*/ 637 w 10000"/>
                  <a:gd name="connsiteY235" fmla="*/ 4809 h 10000"/>
                  <a:gd name="connsiteX236" fmla="*/ 704 w 10000"/>
                  <a:gd name="connsiteY236" fmla="*/ 4851 h 10000"/>
                  <a:gd name="connsiteX237" fmla="*/ 740 w 10000"/>
                  <a:gd name="connsiteY237" fmla="*/ 4893 h 10000"/>
                  <a:gd name="connsiteX238" fmla="*/ 756 w 10000"/>
                  <a:gd name="connsiteY238" fmla="*/ 4896 h 10000"/>
                  <a:gd name="connsiteX239" fmla="*/ 767 w 10000"/>
                  <a:gd name="connsiteY239" fmla="*/ 4880 h 10000"/>
                  <a:gd name="connsiteX240" fmla="*/ 806 w 10000"/>
                  <a:gd name="connsiteY240" fmla="*/ 4945 h 10000"/>
                  <a:gd name="connsiteX241" fmla="*/ 886 w 10000"/>
                  <a:gd name="connsiteY241" fmla="*/ 5078 h 10000"/>
                  <a:gd name="connsiteX242" fmla="*/ 911 w 10000"/>
                  <a:gd name="connsiteY242" fmla="*/ 5130 h 10000"/>
                  <a:gd name="connsiteX243" fmla="*/ 920 w 10000"/>
                  <a:gd name="connsiteY243" fmla="*/ 5191 h 10000"/>
                  <a:gd name="connsiteX244" fmla="*/ 920 w 10000"/>
                  <a:gd name="connsiteY244" fmla="*/ 5220 h 10000"/>
                  <a:gd name="connsiteX245" fmla="*/ 911 w 10000"/>
                  <a:gd name="connsiteY245" fmla="*/ 5314 h 10000"/>
                  <a:gd name="connsiteX246" fmla="*/ 898 w 10000"/>
                  <a:gd name="connsiteY246" fmla="*/ 5369 h 10000"/>
                  <a:gd name="connsiteX247" fmla="*/ 895 w 10000"/>
                  <a:gd name="connsiteY247" fmla="*/ 5385 h 10000"/>
                  <a:gd name="connsiteX248" fmla="*/ 895 w 10000"/>
                  <a:gd name="connsiteY248" fmla="*/ 5405 h 10000"/>
                  <a:gd name="connsiteX249" fmla="*/ 898 w 10000"/>
                  <a:gd name="connsiteY249" fmla="*/ 5434 h 10000"/>
                  <a:gd name="connsiteX250" fmla="*/ 911 w 10000"/>
                  <a:gd name="connsiteY250" fmla="*/ 5463 h 10000"/>
                  <a:gd name="connsiteX251" fmla="*/ 920 w 10000"/>
                  <a:gd name="connsiteY251" fmla="*/ 5492 h 10000"/>
                  <a:gd name="connsiteX252" fmla="*/ 934 w 10000"/>
                  <a:gd name="connsiteY252" fmla="*/ 5518 h 10000"/>
                  <a:gd name="connsiteX253" fmla="*/ 1169 w 10000"/>
                  <a:gd name="connsiteY253" fmla="*/ 5738 h 10000"/>
                  <a:gd name="connsiteX254" fmla="*/ 1188 w 10000"/>
                  <a:gd name="connsiteY254" fmla="*/ 5755 h 10000"/>
                  <a:gd name="connsiteX255" fmla="*/ 1216 w 10000"/>
                  <a:gd name="connsiteY255" fmla="*/ 5758 h 10000"/>
                  <a:gd name="connsiteX256" fmla="*/ 1313 w 10000"/>
                  <a:gd name="connsiteY256" fmla="*/ 5774 h 10000"/>
                  <a:gd name="connsiteX257" fmla="*/ 1349 w 10000"/>
                  <a:gd name="connsiteY257" fmla="*/ 5787 h 10000"/>
                  <a:gd name="connsiteX258" fmla="*/ 1393 w 10000"/>
                  <a:gd name="connsiteY258" fmla="*/ 5793 h 10000"/>
                  <a:gd name="connsiteX259" fmla="*/ 1393 w 10000"/>
                  <a:gd name="connsiteY259" fmla="*/ 5797 h 10000"/>
                  <a:gd name="connsiteX260" fmla="*/ 1421 w 10000"/>
                  <a:gd name="connsiteY260" fmla="*/ 5810 h 10000"/>
                  <a:gd name="connsiteX261" fmla="*/ 1446 w 10000"/>
                  <a:gd name="connsiteY261" fmla="*/ 5829 h 10000"/>
                  <a:gd name="connsiteX262" fmla="*/ 1460 w 10000"/>
                  <a:gd name="connsiteY262" fmla="*/ 5842 h 10000"/>
                  <a:gd name="connsiteX263" fmla="*/ 1476 w 10000"/>
                  <a:gd name="connsiteY263" fmla="*/ 5848 h 10000"/>
                  <a:gd name="connsiteX264" fmla="*/ 1501 w 10000"/>
                  <a:gd name="connsiteY264" fmla="*/ 5852 h 10000"/>
                  <a:gd name="connsiteX265" fmla="*/ 1532 w 10000"/>
                  <a:gd name="connsiteY265" fmla="*/ 5887 h 10000"/>
                  <a:gd name="connsiteX266" fmla="*/ 1565 w 10000"/>
                  <a:gd name="connsiteY266" fmla="*/ 5942 h 10000"/>
                  <a:gd name="connsiteX267" fmla="*/ 1587 w 10000"/>
                  <a:gd name="connsiteY267" fmla="*/ 5972 h 10000"/>
                  <a:gd name="connsiteX268" fmla="*/ 1612 w 10000"/>
                  <a:gd name="connsiteY268" fmla="*/ 5955 h 10000"/>
                  <a:gd name="connsiteX269" fmla="*/ 1679 w 10000"/>
                  <a:gd name="connsiteY269" fmla="*/ 6049 h 10000"/>
                  <a:gd name="connsiteX270" fmla="*/ 1720 w 10000"/>
                  <a:gd name="connsiteY270" fmla="*/ 6108 h 10000"/>
                  <a:gd name="connsiteX271" fmla="*/ 1751 w 10000"/>
                  <a:gd name="connsiteY271" fmla="*/ 6133 h 10000"/>
                  <a:gd name="connsiteX272" fmla="*/ 1792 w 10000"/>
                  <a:gd name="connsiteY272" fmla="*/ 6169 h 10000"/>
                  <a:gd name="connsiteX273" fmla="*/ 1801 w 10000"/>
                  <a:gd name="connsiteY273" fmla="*/ 6172 h 10000"/>
                  <a:gd name="connsiteX274" fmla="*/ 1814 w 10000"/>
                  <a:gd name="connsiteY274" fmla="*/ 6286 h 10000"/>
                  <a:gd name="connsiteX275" fmla="*/ 1817 w 10000"/>
                  <a:gd name="connsiteY275" fmla="*/ 6331 h 10000"/>
                  <a:gd name="connsiteX276" fmla="*/ 1809 w 10000"/>
                  <a:gd name="connsiteY276" fmla="*/ 6444 h 10000"/>
                  <a:gd name="connsiteX277" fmla="*/ 1801 w 10000"/>
                  <a:gd name="connsiteY277" fmla="*/ 6499 h 10000"/>
                  <a:gd name="connsiteX278" fmla="*/ 1781 w 10000"/>
                  <a:gd name="connsiteY278" fmla="*/ 6522 h 10000"/>
                  <a:gd name="connsiteX279" fmla="*/ 1773 w 10000"/>
                  <a:gd name="connsiteY279" fmla="*/ 6541 h 10000"/>
                  <a:gd name="connsiteX280" fmla="*/ 1762 w 10000"/>
                  <a:gd name="connsiteY280" fmla="*/ 6571 h 10000"/>
                  <a:gd name="connsiteX281" fmla="*/ 1767 w 10000"/>
                  <a:gd name="connsiteY281" fmla="*/ 6622 h 10000"/>
                  <a:gd name="connsiteX282" fmla="*/ 1767 w 10000"/>
                  <a:gd name="connsiteY282" fmla="*/ 6665 h 10000"/>
                  <a:gd name="connsiteX283" fmla="*/ 1767 w 10000"/>
                  <a:gd name="connsiteY283" fmla="*/ 6694 h 10000"/>
                  <a:gd name="connsiteX284" fmla="*/ 1776 w 10000"/>
                  <a:gd name="connsiteY284" fmla="*/ 6726 h 10000"/>
                  <a:gd name="connsiteX285" fmla="*/ 1776 w 10000"/>
                  <a:gd name="connsiteY285" fmla="*/ 6745 h 10000"/>
                  <a:gd name="connsiteX286" fmla="*/ 1767 w 10000"/>
                  <a:gd name="connsiteY286" fmla="*/ 6765 h 10000"/>
                  <a:gd name="connsiteX287" fmla="*/ 1762 w 10000"/>
                  <a:gd name="connsiteY287" fmla="*/ 6804 h 10000"/>
                  <a:gd name="connsiteX288" fmla="*/ 1753 w 10000"/>
                  <a:gd name="connsiteY288" fmla="*/ 6839 h 10000"/>
                  <a:gd name="connsiteX289" fmla="*/ 1742 w 10000"/>
                  <a:gd name="connsiteY289" fmla="*/ 6849 h 10000"/>
                  <a:gd name="connsiteX290" fmla="*/ 1726 w 10000"/>
                  <a:gd name="connsiteY290" fmla="*/ 6849 h 10000"/>
                  <a:gd name="connsiteX291" fmla="*/ 1712 w 10000"/>
                  <a:gd name="connsiteY291" fmla="*/ 6852 h 10000"/>
                  <a:gd name="connsiteX292" fmla="*/ 1640 w 10000"/>
                  <a:gd name="connsiteY292" fmla="*/ 6953 h 10000"/>
                  <a:gd name="connsiteX293" fmla="*/ 1493 w 10000"/>
                  <a:gd name="connsiteY293" fmla="*/ 7105 h 10000"/>
                  <a:gd name="connsiteX294" fmla="*/ 1490 w 10000"/>
                  <a:gd name="connsiteY294" fmla="*/ 7124 h 10000"/>
                  <a:gd name="connsiteX295" fmla="*/ 1468 w 10000"/>
                  <a:gd name="connsiteY295" fmla="*/ 7137 h 10000"/>
                  <a:gd name="connsiteX296" fmla="*/ 1454 w 10000"/>
                  <a:gd name="connsiteY296" fmla="*/ 7144 h 10000"/>
                  <a:gd name="connsiteX297" fmla="*/ 1452 w 10000"/>
                  <a:gd name="connsiteY297" fmla="*/ 7157 h 10000"/>
                  <a:gd name="connsiteX298" fmla="*/ 1446 w 10000"/>
                  <a:gd name="connsiteY298" fmla="*/ 7199 h 10000"/>
                  <a:gd name="connsiteX299" fmla="*/ 1476 w 10000"/>
                  <a:gd name="connsiteY299" fmla="*/ 7247 h 10000"/>
                  <a:gd name="connsiteX300" fmla="*/ 1501 w 10000"/>
                  <a:gd name="connsiteY300" fmla="*/ 7270 h 10000"/>
                  <a:gd name="connsiteX301" fmla="*/ 1518 w 10000"/>
                  <a:gd name="connsiteY301" fmla="*/ 7286 h 10000"/>
                  <a:gd name="connsiteX302" fmla="*/ 1524 w 10000"/>
                  <a:gd name="connsiteY302" fmla="*/ 7306 h 10000"/>
                  <a:gd name="connsiteX303" fmla="*/ 1540 w 10000"/>
                  <a:gd name="connsiteY303" fmla="*/ 7322 h 10000"/>
                  <a:gd name="connsiteX304" fmla="*/ 1565 w 10000"/>
                  <a:gd name="connsiteY304" fmla="*/ 7325 h 10000"/>
                  <a:gd name="connsiteX305" fmla="*/ 1590 w 10000"/>
                  <a:gd name="connsiteY305" fmla="*/ 7332 h 10000"/>
                  <a:gd name="connsiteX306" fmla="*/ 1615 w 10000"/>
                  <a:gd name="connsiteY306" fmla="*/ 7345 h 10000"/>
                  <a:gd name="connsiteX307" fmla="*/ 1662 w 10000"/>
                  <a:gd name="connsiteY307" fmla="*/ 7370 h 10000"/>
                  <a:gd name="connsiteX308" fmla="*/ 1670 w 10000"/>
                  <a:gd name="connsiteY308" fmla="*/ 7351 h 10000"/>
                  <a:gd name="connsiteX309" fmla="*/ 1726 w 10000"/>
                  <a:gd name="connsiteY309" fmla="*/ 7354 h 10000"/>
                  <a:gd name="connsiteX310" fmla="*/ 1726 w 10000"/>
                  <a:gd name="connsiteY310" fmla="*/ 7400 h 10000"/>
                  <a:gd name="connsiteX311" fmla="*/ 1773 w 10000"/>
                  <a:gd name="connsiteY311" fmla="*/ 7409 h 10000"/>
                  <a:gd name="connsiteX312" fmla="*/ 1806 w 10000"/>
                  <a:gd name="connsiteY312" fmla="*/ 7416 h 10000"/>
                  <a:gd name="connsiteX313" fmla="*/ 1839 w 10000"/>
                  <a:gd name="connsiteY313" fmla="*/ 7403 h 10000"/>
                  <a:gd name="connsiteX314" fmla="*/ 1886 w 10000"/>
                  <a:gd name="connsiteY314" fmla="*/ 7403 h 10000"/>
                  <a:gd name="connsiteX315" fmla="*/ 1898 w 10000"/>
                  <a:gd name="connsiteY315" fmla="*/ 7403 h 10000"/>
                  <a:gd name="connsiteX316" fmla="*/ 1914 w 10000"/>
                  <a:gd name="connsiteY316" fmla="*/ 7494 h 10000"/>
                  <a:gd name="connsiteX317" fmla="*/ 1895 w 10000"/>
                  <a:gd name="connsiteY317" fmla="*/ 7523 h 10000"/>
                  <a:gd name="connsiteX318" fmla="*/ 1825 w 10000"/>
                  <a:gd name="connsiteY318" fmla="*/ 7617 h 10000"/>
                  <a:gd name="connsiteX319" fmla="*/ 1776 w 10000"/>
                  <a:gd name="connsiteY319" fmla="*/ 7691 h 10000"/>
                  <a:gd name="connsiteX320" fmla="*/ 1781 w 10000"/>
                  <a:gd name="connsiteY320" fmla="*/ 7723 h 10000"/>
                  <a:gd name="connsiteX321" fmla="*/ 1767 w 10000"/>
                  <a:gd name="connsiteY321" fmla="*/ 7759 h 10000"/>
                  <a:gd name="connsiteX322" fmla="*/ 1762 w 10000"/>
                  <a:gd name="connsiteY322" fmla="*/ 7817 h 10000"/>
                  <a:gd name="connsiteX323" fmla="*/ 1762 w 10000"/>
                  <a:gd name="connsiteY323" fmla="*/ 7856 h 10000"/>
                  <a:gd name="connsiteX324" fmla="*/ 1776 w 10000"/>
                  <a:gd name="connsiteY324" fmla="*/ 7892 h 10000"/>
                  <a:gd name="connsiteX325" fmla="*/ 1784 w 10000"/>
                  <a:gd name="connsiteY325" fmla="*/ 7902 h 10000"/>
                  <a:gd name="connsiteX326" fmla="*/ 1801 w 10000"/>
                  <a:gd name="connsiteY326" fmla="*/ 7908 h 10000"/>
                  <a:gd name="connsiteX327" fmla="*/ 1809 w 10000"/>
                  <a:gd name="connsiteY327" fmla="*/ 7911 h 10000"/>
                  <a:gd name="connsiteX328" fmla="*/ 1801 w 10000"/>
                  <a:gd name="connsiteY328" fmla="*/ 7940 h 10000"/>
                  <a:gd name="connsiteX329" fmla="*/ 1798 w 10000"/>
                  <a:gd name="connsiteY329" fmla="*/ 7979 h 10000"/>
                  <a:gd name="connsiteX330" fmla="*/ 1806 w 10000"/>
                  <a:gd name="connsiteY330" fmla="*/ 8002 h 10000"/>
                  <a:gd name="connsiteX331" fmla="*/ 1823 w 10000"/>
                  <a:gd name="connsiteY331" fmla="*/ 8021 h 10000"/>
                  <a:gd name="connsiteX332" fmla="*/ 1834 w 10000"/>
                  <a:gd name="connsiteY332" fmla="*/ 8044 h 10000"/>
                  <a:gd name="connsiteX333" fmla="*/ 1839 w 10000"/>
                  <a:gd name="connsiteY333" fmla="*/ 8073 h 10000"/>
                  <a:gd name="connsiteX334" fmla="*/ 1842 w 10000"/>
                  <a:gd name="connsiteY334" fmla="*/ 8106 h 10000"/>
                  <a:gd name="connsiteX335" fmla="*/ 1839 w 10000"/>
                  <a:gd name="connsiteY335" fmla="*/ 8144 h 10000"/>
                  <a:gd name="connsiteX336" fmla="*/ 1856 w 10000"/>
                  <a:gd name="connsiteY336" fmla="*/ 8164 h 10000"/>
                  <a:gd name="connsiteX337" fmla="*/ 1886 w 10000"/>
                  <a:gd name="connsiteY337" fmla="*/ 8193 h 10000"/>
                  <a:gd name="connsiteX338" fmla="*/ 1922 w 10000"/>
                  <a:gd name="connsiteY338" fmla="*/ 8206 h 10000"/>
                  <a:gd name="connsiteX339" fmla="*/ 1967 w 10000"/>
                  <a:gd name="connsiteY339" fmla="*/ 8203 h 10000"/>
                  <a:gd name="connsiteX340" fmla="*/ 1986 w 10000"/>
                  <a:gd name="connsiteY340" fmla="*/ 8212 h 10000"/>
                  <a:gd name="connsiteX341" fmla="*/ 2000 w 10000"/>
                  <a:gd name="connsiteY341" fmla="*/ 8232 h 10000"/>
                  <a:gd name="connsiteX342" fmla="*/ 2033 w 10000"/>
                  <a:gd name="connsiteY342" fmla="*/ 8258 h 10000"/>
                  <a:gd name="connsiteX343" fmla="*/ 2050 w 10000"/>
                  <a:gd name="connsiteY343" fmla="*/ 8271 h 10000"/>
                  <a:gd name="connsiteX344" fmla="*/ 2089 w 10000"/>
                  <a:gd name="connsiteY344" fmla="*/ 8280 h 10000"/>
                  <a:gd name="connsiteX345" fmla="*/ 2122 w 10000"/>
                  <a:gd name="connsiteY345" fmla="*/ 8300 h 10000"/>
                  <a:gd name="connsiteX346" fmla="*/ 2163 w 10000"/>
                  <a:gd name="connsiteY346" fmla="*/ 8332 h 10000"/>
                  <a:gd name="connsiteX347" fmla="*/ 2172 w 10000"/>
                  <a:gd name="connsiteY347" fmla="*/ 8335 h 10000"/>
                  <a:gd name="connsiteX348" fmla="*/ 2177 w 10000"/>
                  <a:gd name="connsiteY348" fmla="*/ 8345 h 10000"/>
                  <a:gd name="connsiteX349" fmla="*/ 2163 w 10000"/>
                  <a:gd name="connsiteY349" fmla="*/ 8371 h 10000"/>
                  <a:gd name="connsiteX350" fmla="*/ 2139 w 10000"/>
                  <a:gd name="connsiteY350" fmla="*/ 8423 h 10000"/>
                  <a:gd name="connsiteX351" fmla="*/ 2130 w 10000"/>
                  <a:gd name="connsiteY351" fmla="*/ 8439 h 10000"/>
                  <a:gd name="connsiteX352" fmla="*/ 2105 w 10000"/>
                  <a:gd name="connsiteY352" fmla="*/ 8446 h 10000"/>
                  <a:gd name="connsiteX353" fmla="*/ 2080 w 10000"/>
                  <a:gd name="connsiteY353" fmla="*/ 8449 h 10000"/>
                  <a:gd name="connsiteX354" fmla="*/ 2075 w 10000"/>
                  <a:gd name="connsiteY354" fmla="*/ 8459 h 10000"/>
                  <a:gd name="connsiteX355" fmla="*/ 2072 w 10000"/>
                  <a:gd name="connsiteY355" fmla="*/ 8475 h 10000"/>
                  <a:gd name="connsiteX356" fmla="*/ 2080 w 10000"/>
                  <a:gd name="connsiteY356" fmla="*/ 8484 h 10000"/>
                  <a:gd name="connsiteX357" fmla="*/ 2100 w 10000"/>
                  <a:gd name="connsiteY357" fmla="*/ 8475 h 10000"/>
                  <a:gd name="connsiteX358" fmla="*/ 2141 w 10000"/>
                  <a:gd name="connsiteY358" fmla="*/ 8478 h 10000"/>
                  <a:gd name="connsiteX359" fmla="*/ 2172 w 10000"/>
                  <a:gd name="connsiteY359" fmla="*/ 8475 h 10000"/>
                  <a:gd name="connsiteX360" fmla="*/ 2188 w 10000"/>
                  <a:gd name="connsiteY360" fmla="*/ 8475 h 10000"/>
                  <a:gd name="connsiteX361" fmla="*/ 2222 w 10000"/>
                  <a:gd name="connsiteY361" fmla="*/ 8497 h 10000"/>
                  <a:gd name="connsiteX362" fmla="*/ 2252 w 10000"/>
                  <a:gd name="connsiteY362" fmla="*/ 8514 h 10000"/>
                  <a:gd name="connsiteX363" fmla="*/ 2274 w 10000"/>
                  <a:gd name="connsiteY363" fmla="*/ 8514 h 10000"/>
                  <a:gd name="connsiteX364" fmla="*/ 2299 w 10000"/>
                  <a:gd name="connsiteY364" fmla="*/ 8504 h 10000"/>
                  <a:gd name="connsiteX365" fmla="*/ 2310 w 10000"/>
                  <a:gd name="connsiteY365" fmla="*/ 8504 h 10000"/>
                  <a:gd name="connsiteX366" fmla="*/ 2319 w 10000"/>
                  <a:gd name="connsiteY366" fmla="*/ 8484 h 10000"/>
                  <a:gd name="connsiteX367" fmla="*/ 2338 w 10000"/>
                  <a:gd name="connsiteY367" fmla="*/ 8494 h 10000"/>
                  <a:gd name="connsiteX368" fmla="*/ 2338 w 10000"/>
                  <a:gd name="connsiteY368" fmla="*/ 8552 h 10000"/>
                  <a:gd name="connsiteX369" fmla="*/ 2366 w 10000"/>
                  <a:gd name="connsiteY369" fmla="*/ 8572 h 10000"/>
                  <a:gd name="connsiteX370" fmla="*/ 2382 w 10000"/>
                  <a:gd name="connsiteY370" fmla="*/ 8582 h 10000"/>
                  <a:gd name="connsiteX371" fmla="*/ 2435 w 10000"/>
                  <a:gd name="connsiteY371" fmla="*/ 8552 h 10000"/>
                  <a:gd name="connsiteX372" fmla="*/ 2443 w 10000"/>
                  <a:gd name="connsiteY372" fmla="*/ 8552 h 10000"/>
                  <a:gd name="connsiteX373" fmla="*/ 2454 w 10000"/>
                  <a:gd name="connsiteY373" fmla="*/ 8552 h 10000"/>
                  <a:gd name="connsiteX374" fmla="*/ 2471 w 10000"/>
                  <a:gd name="connsiteY374" fmla="*/ 8546 h 10000"/>
                  <a:gd name="connsiteX375" fmla="*/ 2488 w 10000"/>
                  <a:gd name="connsiteY375" fmla="*/ 8536 h 10000"/>
                  <a:gd name="connsiteX376" fmla="*/ 2501 w 10000"/>
                  <a:gd name="connsiteY376" fmla="*/ 8533 h 10000"/>
                  <a:gd name="connsiteX377" fmla="*/ 2512 w 10000"/>
                  <a:gd name="connsiteY377" fmla="*/ 8533 h 10000"/>
                  <a:gd name="connsiteX378" fmla="*/ 2521 w 10000"/>
                  <a:gd name="connsiteY378" fmla="*/ 8546 h 10000"/>
                  <a:gd name="connsiteX379" fmla="*/ 2521 w 10000"/>
                  <a:gd name="connsiteY379" fmla="*/ 8572 h 10000"/>
                  <a:gd name="connsiteX380" fmla="*/ 2535 w 10000"/>
                  <a:gd name="connsiteY380" fmla="*/ 8588 h 10000"/>
                  <a:gd name="connsiteX381" fmla="*/ 2551 w 10000"/>
                  <a:gd name="connsiteY381" fmla="*/ 8582 h 10000"/>
                  <a:gd name="connsiteX382" fmla="*/ 2560 w 10000"/>
                  <a:gd name="connsiteY382" fmla="*/ 8582 h 10000"/>
                  <a:gd name="connsiteX383" fmla="*/ 2573 w 10000"/>
                  <a:gd name="connsiteY383" fmla="*/ 8588 h 10000"/>
                  <a:gd name="connsiteX384" fmla="*/ 2584 w 10000"/>
                  <a:gd name="connsiteY384" fmla="*/ 8591 h 10000"/>
                  <a:gd name="connsiteX385" fmla="*/ 2590 w 10000"/>
                  <a:gd name="connsiteY385" fmla="*/ 8598 h 10000"/>
                  <a:gd name="connsiteX386" fmla="*/ 2598 w 10000"/>
                  <a:gd name="connsiteY386" fmla="*/ 8608 h 10000"/>
                  <a:gd name="connsiteX387" fmla="*/ 2607 w 10000"/>
                  <a:gd name="connsiteY387" fmla="*/ 8617 h 10000"/>
                  <a:gd name="connsiteX388" fmla="*/ 2618 w 10000"/>
                  <a:gd name="connsiteY388" fmla="*/ 8617 h 10000"/>
                  <a:gd name="connsiteX389" fmla="*/ 2640 w 10000"/>
                  <a:gd name="connsiteY389" fmla="*/ 8608 h 10000"/>
                  <a:gd name="connsiteX390" fmla="*/ 2670 w 10000"/>
                  <a:gd name="connsiteY390" fmla="*/ 8598 h 10000"/>
                  <a:gd name="connsiteX391" fmla="*/ 2673 w 10000"/>
                  <a:gd name="connsiteY391" fmla="*/ 8598 h 10000"/>
                  <a:gd name="connsiteX392" fmla="*/ 2690 w 10000"/>
                  <a:gd name="connsiteY392" fmla="*/ 8598 h 10000"/>
                  <a:gd name="connsiteX393" fmla="*/ 2698 w 10000"/>
                  <a:gd name="connsiteY393" fmla="*/ 8598 h 10000"/>
                  <a:gd name="connsiteX394" fmla="*/ 2712 w 10000"/>
                  <a:gd name="connsiteY394" fmla="*/ 8598 h 10000"/>
                  <a:gd name="connsiteX395" fmla="*/ 2726 w 10000"/>
                  <a:gd name="connsiteY395" fmla="*/ 8591 h 10000"/>
                  <a:gd name="connsiteX396" fmla="*/ 2737 w 10000"/>
                  <a:gd name="connsiteY396" fmla="*/ 8588 h 10000"/>
                  <a:gd name="connsiteX397" fmla="*/ 2759 w 10000"/>
                  <a:gd name="connsiteY397" fmla="*/ 8582 h 10000"/>
                  <a:gd name="connsiteX398" fmla="*/ 2770 w 10000"/>
                  <a:gd name="connsiteY398" fmla="*/ 8578 h 10000"/>
                  <a:gd name="connsiteX399" fmla="*/ 2784 w 10000"/>
                  <a:gd name="connsiteY399" fmla="*/ 8572 h 10000"/>
                  <a:gd name="connsiteX400" fmla="*/ 2795 w 10000"/>
                  <a:gd name="connsiteY400" fmla="*/ 8572 h 10000"/>
                  <a:gd name="connsiteX401" fmla="*/ 2803 w 10000"/>
                  <a:gd name="connsiteY401" fmla="*/ 8588 h 10000"/>
                  <a:gd name="connsiteX402" fmla="*/ 2803 w 10000"/>
                  <a:gd name="connsiteY402" fmla="*/ 8591 h 10000"/>
                  <a:gd name="connsiteX403" fmla="*/ 2803 w 10000"/>
                  <a:gd name="connsiteY403" fmla="*/ 8601 h 10000"/>
                  <a:gd name="connsiteX404" fmla="*/ 2809 w 10000"/>
                  <a:gd name="connsiteY404" fmla="*/ 8601 h 10000"/>
                  <a:gd name="connsiteX405" fmla="*/ 2823 w 10000"/>
                  <a:gd name="connsiteY405" fmla="*/ 8598 h 10000"/>
                  <a:gd name="connsiteX406" fmla="*/ 2831 w 10000"/>
                  <a:gd name="connsiteY406" fmla="*/ 8598 h 10000"/>
                  <a:gd name="connsiteX407" fmla="*/ 2839 w 10000"/>
                  <a:gd name="connsiteY407" fmla="*/ 8601 h 10000"/>
                  <a:gd name="connsiteX408" fmla="*/ 2848 w 10000"/>
                  <a:gd name="connsiteY408" fmla="*/ 8598 h 10000"/>
                  <a:gd name="connsiteX409" fmla="*/ 2856 w 10000"/>
                  <a:gd name="connsiteY409" fmla="*/ 8601 h 10000"/>
                  <a:gd name="connsiteX410" fmla="*/ 2859 w 10000"/>
                  <a:gd name="connsiteY410" fmla="*/ 8601 h 10000"/>
                  <a:gd name="connsiteX411" fmla="*/ 2864 w 10000"/>
                  <a:gd name="connsiteY411" fmla="*/ 8598 h 10000"/>
                  <a:gd name="connsiteX412" fmla="*/ 2889 w 10000"/>
                  <a:gd name="connsiteY412" fmla="*/ 8611 h 10000"/>
                  <a:gd name="connsiteX413" fmla="*/ 2906 w 10000"/>
                  <a:gd name="connsiteY413" fmla="*/ 8620 h 10000"/>
                  <a:gd name="connsiteX414" fmla="*/ 2914 w 10000"/>
                  <a:gd name="connsiteY414" fmla="*/ 8627 h 10000"/>
                  <a:gd name="connsiteX415" fmla="*/ 2920 w 10000"/>
                  <a:gd name="connsiteY415" fmla="*/ 8640 h 10000"/>
                  <a:gd name="connsiteX416" fmla="*/ 2922 w 10000"/>
                  <a:gd name="connsiteY416" fmla="*/ 8666 h 10000"/>
                  <a:gd name="connsiteX417" fmla="*/ 2922 w 10000"/>
                  <a:gd name="connsiteY417" fmla="*/ 8692 h 10000"/>
                  <a:gd name="connsiteX418" fmla="*/ 2939 w 10000"/>
                  <a:gd name="connsiteY418" fmla="*/ 8695 h 10000"/>
                  <a:gd name="connsiteX419" fmla="*/ 2953 w 10000"/>
                  <a:gd name="connsiteY419" fmla="*/ 8695 h 10000"/>
                  <a:gd name="connsiteX420" fmla="*/ 2961 w 10000"/>
                  <a:gd name="connsiteY420" fmla="*/ 8695 h 10000"/>
                  <a:gd name="connsiteX421" fmla="*/ 2972 w 10000"/>
                  <a:gd name="connsiteY421" fmla="*/ 8692 h 10000"/>
                  <a:gd name="connsiteX422" fmla="*/ 2981 w 10000"/>
                  <a:gd name="connsiteY422" fmla="*/ 8685 h 10000"/>
                  <a:gd name="connsiteX423" fmla="*/ 2989 w 10000"/>
                  <a:gd name="connsiteY423" fmla="*/ 8685 h 10000"/>
                  <a:gd name="connsiteX424" fmla="*/ 3008 w 10000"/>
                  <a:gd name="connsiteY424" fmla="*/ 8685 h 10000"/>
                  <a:gd name="connsiteX425" fmla="*/ 3028 w 10000"/>
                  <a:gd name="connsiteY425" fmla="*/ 8695 h 10000"/>
                  <a:gd name="connsiteX426" fmla="*/ 3042 w 10000"/>
                  <a:gd name="connsiteY426" fmla="*/ 8695 h 10000"/>
                  <a:gd name="connsiteX427" fmla="*/ 3053 w 10000"/>
                  <a:gd name="connsiteY427" fmla="*/ 8676 h 10000"/>
                  <a:gd name="connsiteX428" fmla="*/ 3061 w 10000"/>
                  <a:gd name="connsiteY428" fmla="*/ 8666 h 10000"/>
                  <a:gd name="connsiteX429" fmla="*/ 3066 w 10000"/>
                  <a:gd name="connsiteY429" fmla="*/ 8656 h 10000"/>
                  <a:gd name="connsiteX430" fmla="*/ 3091 w 10000"/>
                  <a:gd name="connsiteY430" fmla="*/ 8659 h 10000"/>
                  <a:gd name="connsiteX431" fmla="*/ 3105 w 10000"/>
                  <a:gd name="connsiteY431" fmla="*/ 8659 h 10000"/>
                  <a:gd name="connsiteX432" fmla="*/ 3108 w 10000"/>
                  <a:gd name="connsiteY432" fmla="*/ 8650 h 10000"/>
                  <a:gd name="connsiteX433" fmla="*/ 3147 w 10000"/>
                  <a:gd name="connsiteY433" fmla="*/ 8588 h 10000"/>
                  <a:gd name="connsiteX434" fmla="*/ 3150 w 10000"/>
                  <a:gd name="connsiteY434" fmla="*/ 8598 h 10000"/>
                  <a:gd name="connsiteX435" fmla="*/ 3163 w 10000"/>
                  <a:gd name="connsiteY435" fmla="*/ 8601 h 10000"/>
                  <a:gd name="connsiteX436" fmla="*/ 3180 w 10000"/>
                  <a:gd name="connsiteY436" fmla="*/ 8608 h 10000"/>
                  <a:gd name="connsiteX437" fmla="*/ 3188 w 10000"/>
                  <a:gd name="connsiteY437" fmla="*/ 8611 h 10000"/>
                  <a:gd name="connsiteX438" fmla="*/ 3227 w 10000"/>
                  <a:gd name="connsiteY438" fmla="*/ 8620 h 10000"/>
                  <a:gd name="connsiteX439" fmla="*/ 3238 w 10000"/>
                  <a:gd name="connsiteY439" fmla="*/ 8617 h 10000"/>
                  <a:gd name="connsiteX440" fmla="*/ 3247 w 10000"/>
                  <a:gd name="connsiteY440" fmla="*/ 8601 h 10000"/>
                  <a:gd name="connsiteX441" fmla="*/ 3269 w 10000"/>
                  <a:gd name="connsiteY441" fmla="*/ 8611 h 10000"/>
                  <a:gd name="connsiteX442" fmla="*/ 3277 w 10000"/>
                  <a:gd name="connsiteY442" fmla="*/ 8617 h 10000"/>
                  <a:gd name="connsiteX443" fmla="*/ 3285 w 10000"/>
                  <a:gd name="connsiteY443" fmla="*/ 8611 h 10000"/>
                  <a:gd name="connsiteX444" fmla="*/ 3307 w 10000"/>
                  <a:gd name="connsiteY444" fmla="*/ 8611 h 10000"/>
                  <a:gd name="connsiteX445" fmla="*/ 3319 w 10000"/>
                  <a:gd name="connsiteY445" fmla="*/ 8617 h 10000"/>
                  <a:gd name="connsiteX446" fmla="*/ 3324 w 10000"/>
                  <a:gd name="connsiteY446" fmla="*/ 8617 h 10000"/>
                  <a:gd name="connsiteX447" fmla="*/ 3327 w 10000"/>
                  <a:gd name="connsiteY447" fmla="*/ 8620 h 10000"/>
                  <a:gd name="connsiteX448" fmla="*/ 3341 w 10000"/>
                  <a:gd name="connsiteY448" fmla="*/ 8620 h 10000"/>
                  <a:gd name="connsiteX449" fmla="*/ 3357 w 10000"/>
                  <a:gd name="connsiteY449" fmla="*/ 8620 h 10000"/>
                  <a:gd name="connsiteX450" fmla="*/ 3374 w 10000"/>
                  <a:gd name="connsiteY450" fmla="*/ 8620 h 10000"/>
                  <a:gd name="connsiteX451" fmla="*/ 3382 w 10000"/>
                  <a:gd name="connsiteY451" fmla="*/ 8620 h 10000"/>
                  <a:gd name="connsiteX452" fmla="*/ 3399 w 10000"/>
                  <a:gd name="connsiteY452" fmla="*/ 8611 h 10000"/>
                  <a:gd name="connsiteX453" fmla="*/ 3413 w 10000"/>
                  <a:gd name="connsiteY453" fmla="*/ 8601 h 10000"/>
                  <a:gd name="connsiteX454" fmla="*/ 3421 w 10000"/>
                  <a:gd name="connsiteY454" fmla="*/ 8588 h 10000"/>
                  <a:gd name="connsiteX455" fmla="*/ 3421 w 10000"/>
                  <a:gd name="connsiteY455" fmla="*/ 8572 h 10000"/>
                  <a:gd name="connsiteX456" fmla="*/ 3421 w 10000"/>
                  <a:gd name="connsiteY456" fmla="*/ 8552 h 10000"/>
                  <a:gd name="connsiteX457" fmla="*/ 3424 w 10000"/>
                  <a:gd name="connsiteY457" fmla="*/ 8533 h 10000"/>
                  <a:gd name="connsiteX458" fmla="*/ 3432 w 10000"/>
                  <a:gd name="connsiteY458" fmla="*/ 8523 h 10000"/>
                  <a:gd name="connsiteX459" fmla="*/ 3446 w 10000"/>
                  <a:gd name="connsiteY459" fmla="*/ 8523 h 10000"/>
                  <a:gd name="connsiteX460" fmla="*/ 3457 w 10000"/>
                  <a:gd name="connsiteY460" fmla="*/ 8523 h 10000"/>
                  <a:gd name="connsiteX461" fmla="*/ 3476 w 10000"/>
                  <a:gd name="connsiteY461" fmla="*/ 8533 h 10000"/>
                  <a:gd name="connsiteX462" fmla="*/ 3485 w 10000"/>
                  <a:gd name="connsiteY462" fmla="*/ 8536 h 10000"/>
                  <a:gd name="connsiteX463" fmla="*/ 3501 w 10000"/>
                  <a:gd name="connsiteY463" fmla="*/ 8527 h 10000"/>
                  <a:gd name="connsiteX464" fmla="*/ 3504 w 10000"/>
                  <a:gd name="connsiteY464" fmla="*/ 8514 h 10000"/>
                  <a:gd name="connsiteX465" fmla="*/ 3510 w 10000"/>
                  <a:gd name="connsiteY465" fmla="*/ 8497 h 10000"/>
                  <a:gd name="connsiteX466" fmla="*/ 3537 w 10000"/>
                  <a:gd name="connsiteY466" fmla="*/ 8484 h 10000"/>
                  <a:gd name="connsiteX467" fmla="*/ 3562 w 10000"/>
                  <a:gd name="connsiteY467" fmla="*/ 8488 h 10000"/>
                  <a:gd name="connsiteX468" fmla="*/ 3568 w 10000"/>
                  <a:gd name="connsiteY468" fmla="*/ 8484 h 10000"/>
                  <a:gd name="connsiteX469" fmla="*/ 3584 w 10000"/>
                  <a:gd name="connsiteY469" fmla="*/ 8494 h 10000"/>
                  <a:gd name="connsiteX470" fmla="*/ 3593 w 10000"/>
                  <a:gd name="connsiteY470" fmla="*/ 8507 h 10000"/>
                  <a:gd name="connsiteX471" fmla="*/ 3618 w 10000"/>
                  <a:gd name="connsiteY471" fmla="*/ 8497 h 10000"/>
                  <a:gd name="connsiteX472" fmla="*/ 3643 w 10000"/>
                  <a:gd name="connsiteY472" fmla="*/ 8475 h 10000"/>
                  <a:gd name="connsiteX473" fmla="*/ 3657 w 10000"/>
                  <a:gd name="connsiteY473" fmla="*/ 8478 h 10000"/>
                  <a:gd name="connsiteX474" fmla="*/ 3670 w 10000"/>
                  <a:gd name="connsiteY474" fmla="*/ 8475 h 10000"/>
                  <a:gd name="connsiteX475" fmla="*/ 3673 w 10000"/>
                  <a:gd name="connsiteY475" fmla="*/ 8468 h 10000"/>
                  <a:gd name="connsiteX476" fmla="*/ 3681 w 10000"/>
                  <a:gd name="connsiteY476" fmla="*/ 8468 h 10000"/>
                  <a:gd name="connsiteX477" fmla="*/ 3698 w 10000"/>
                  <a:gd name="connsiteY477" fmla="*/ 8478 h 10000"/>
                  <a:gd name="connsiteX478" fmla="*/ 3720 w 10000"/>
                  <a:gd name="connsiteY478" fmla="*/ 8497 h 10000"/>
                  <a:gd name="connsiteX479" fmla="*/ 3715 w 10000"/>
                  <a:gd name="connsiteY479" fmla="*/ 8504 h 10000"/>
                  <a:gd name="connsiteX480" fmla="*/ 3729 w 10000"/>
                  <a:gd name="connsiteY480" fmla="*/ 8514 h 10000"/>
                  <a:gd name="connsiteX481" fmla="*/ 3729 w 10000"/>
                  <a:gd name="connsiteY481" fmla="*/ 8517 h 10000"/>
                  <a:gd name="connsiteX482" fmla="*/ 3740 w 10000"/>
                  <a:gd name="connsiteY482" fmla="*/ 8527 h 10000"/>
                  <a:gd name="connsiteX483" fmla="*/ 3759 w 10000"/>
                  <a:gd name="connsiteY483" fmla="*/ 8517 h 10000"/>
                  <a:gd name="connsiteX484" fmla="*/ 3762 w 10000"/>
                  <a:gd name="connsiteY484" fmla="*/ 8504 h 10000"/>
                  <a:gd name="connsiteX485" fmla="*/ 3770 w 10000"/>
                  <a:gd name="connsiteY485" fmla="*/ 8488 h 10000"/>
                  <a:gd name="connsiteX486" fmla="*/ 3778 w 10000"/>
                  <a:gd name="connsiteY486" fmla="*/ 8484 h 10000"/>
                  <a:gd name="connsiteX487" fmla="*/ 3792 w 10000"/>
                  <a:gd name="connsiteY487" fmla="*/ 8475 h 10000"/>
                  <a:gd name="connsiteX488" fmla="*/ 3803 w 10000"/>
                  <a:gd name="connsiteY488" fmla="*/ 8478 h 10000"/>
                  <a:gd name="connsiteX489" fmla="*/ 3809 w 10000"/>
                  <a:gd name="connsiteY489" fmla="*/ 8475 h 10000"/>
                  <a:gd name="connsiteX490" fmla="*/ 3825 w 10000"/>
                  <a:gd name="connsiteY490" fmla="*/ 8465 h 10000"/>
                  <a:gd name="connsiteX491" fmla="*/ 3834 w 10000"/>
                  <a:gd name="connsiteY491" fmla="*/ 8468 h 10000"/>
                  <a:gd name="connsiteX492" fmla="*/ 3842 w 10000"/>
                  <a:gd name="connsiteY492" fmla="*/ 8478 h 10000"/>
                  <a:gd name="connsiteX493" fmla="*/ 3850 w 10000"/>
                  <a:gd name="connsiteY493" fmla="*/ 8478 h 10000"/>
                  <a:gd name="connsiteX494" fmla="*/ 3859 w 10000"/>
                  <a:gd name="connsiteY494" fmla="*/ 8484 h 10000"/>
                  <a:gd name="connsiteX495" fmla="*/ 3873 w 10000"/>
                  <a:gd name="connsiteY495" fmla="*/ 8494 h 10000"/>
                  <a:gd name="connsiteX496" fmla="*/ 3875 w 10000"/>
                  <a:gd name="connsiteY496" fmla="*/ 8507 h 10000"/>
                  <a:gd name="connsiteX497" fmla="*/ 3881 w 10000"/>
                  <a:gd name="connsiteY497" fmla="*/ 8527 h 10000"/>
                  <a:gd name="connsiteX498" fmla="*/ 3875 w 10000"/>
                  <a:gd name="connsiteY498" fmla="*/ 8546 h 10000"/>
                  <a:gd name="connsiteX499" fmla="*/ 3892 w 10000"/>
                  <a:gd name="connsiteY499" fmla="*/ 8546 h 10000"/>
                  <a:gd name="connsiteX500" fmla="*/ 3900 w 10000"/>
                  <a:gd name="connsiteY500" fmla="*/ 8543 h 10000"/>
                  <a:gd name="connsiteX501" fmla="*/ 3906 w 10000"/>
                  <a:gd name="connsiteY501" fmla="*/ 8543 h 10000"/>
                  <a:gd name="connsiteX502" fmla="*/ 3922 w 10000"/>
                  <a:gd name="connsiteY502" fmla="*/ 8552 h 10000"/>
                  <a:gd name="connsiteX503" fmla="*/ 3939 w 10000"/>
                  <a:gd name="connsiteY503" fmla="*/ 8559 h 10000"/>
                  <a:gd name="connsiteX504" fmla="*/ 3953 w 10000"/>
                  <a:gd name="connsiteY504" fmla="*/ 8572 h 10000"/>
                  <a:gd name="connsiteX505" fmla="*/ 3956 w 10000"/>
                  <a:gd name="connsiteY505" fmla="*/ 8588 h 10000"/>
                  <a:gd name="connsiteX506" fmla="*/ 3956 w 10000"/>
                  <a:gd name="connsiteY506" fmla="*/ 8608 h 10000"/>
                  <a:gd name="connsiteX507" fmla="*/ 3972 w 10000"/>
                  <a:gd name="connsiteY507" fmla="*/ 8608 h 10000"/>
                  <a:gd name="connsiteX508" fmla="*/ 3986 w 10000"/>
                  <a:gd name="connsiteY508" fmla="*/ 8608 h 10000"/>
                  <a:gd name="connsiteX509" fmla="*/ 3997 w 10000"/>
                  <a:gd name="connsiteY509" fmla="*/ 8608 h 10000"/>
                  <a:gd name="connsiteX510" fmla="*/ 4006 w 10000"/>
                  <a:gd name="connsiteY510" fmla="*/ 8608 h 10000"/>
                  <a:gd name="connsiteX511" fmla="*/ 4006 w 10000"/>
                  <a:gd name="connsiteY511" fmla="*/ 8611 h 10000"/>
                  <a:gd name="connsiteX512" fmla="*/ 4011 w 10000"/>
                  <a:gd name="connsiteY512" fmla="*/ 8611 h 10000"/>
                  <a:gd name="connsiteX513" fmla="*/ 4022 w 10000"/>
                  <a:gd name="connsiteY513" fmla="*/ 8620 h 10000"/>
                  <a:gd name="connsiteX514" fmla="*/ 4042 w 10000"/>
                  <a:gd name="connsiteY514" fmla="*/ 8620 h 10000"/>
                  <a:gd name="connsiteX515" fmla="*/ 4050 w 10000"/>
                  <a:gd name="connsiteY515" fmla="*/ 8617 h 10000"/>
                  <a:gd name="connsiteX516" fmla="*/ 4069 w 10000"/>
                  <a:gd name="connsiteY516" fmla="*/ 8620 h 10000"/>
                  <a:gd name="connsiteX517" fmla="*/ 4086 w 10000"/>
                  <a:gd name="connsiteY517" fmla="*/ 8630 h 10000"/>
                  <a:gd name="connsiteX518" fmla="*/ 4108 w 10000"/>
                  <a:gd name="connsiteY518" fmla="*/ 8627 h 10000"/>
                  <a:gd name="connsiteX519" fmla="*/ 4125 w 10000"/>
                  <a:gd name="connsiteY519" fmla="*/ 8620 h 10000"/>
                  <a:gd name="connsiteX520" fmla="*/ 4133 w 10000"/>
                  <a:gd name="connsiteY520" fmla="*/ 8611 h 10000"/>
                  <a:gd name="connsiteX521" fmla="*/ 4139 w 10000"/>
                  <a:gd name="connsiteY521" fmla="*/ 8608 h 10000"/>
                  <a:gd name="connsiteX522" fmla="*/ 4147 w 10000"/>
                  <a:gd name="connsiteY522" fmla="*/ 8601 h 10000"/>
                  <a:gd name="connsiteX523" fmla="*/ 4155 w 10000"/>
                  <a:gd name="connsiteY523" fmla="*/ 8591 h 10000"/>
                  <a:gd name="connsiteX524" fmla="*/ 4166 w 10000"/>
                  <a:gd name="connsiteY524" fmla="*/ 8582 h 10000"/>
                  <a:gd name="connsiteX525" fmla="*/ 4183 w 10000"/>
                  <a:gd name="connsiteY525" fmla="*/ 8569 h 10000"/>
                  <a:gd name="connsiteX526" fmla="*/ 4191 w 10000"/>
                  <a:gd name="connsiteY526" fmla="*/ 8562 h 10000"/>
                  <a:gd name="connsiteX527" fmla="*/ 4208 w 10000"/>
                  <a:gd name="connsiteY527" fmla="*/ 8552 h 10000"/>
                  <a:gd name="connsiteX528" fmla="*/ 4230 w 10000"/>
                  <a:gd name="connsiteY528" fmla="*/ 8552 h 10000"/>
                  <a:gd name="connsiteX529" fmla="*/ 4238 w 10000"/>
                  <a:gd name="connsiteY529" fmla="*/ 8559 h 10000"/>
                  <a:gd name="connsiteX530" fmla="*/ 4247 w 10000"/>
                  <a:gd name="connsiteY530" fmla="*/ 8572 h 10000"/>
                  <a:gd name="connsiteX531" fmla="*/ 4252 w 10000"/>
                  <a:gd name="connsiteY531" fmla="*/ 8578 h 10000"/>
                  <a:gd name="connsiteX532" fmla="*/ 4263 w 10000"/>
                  <a:gd name="connsiteY532" fmla="*/ 8582 h 10000"/>
                  <a:gd name="connsiteX533" fmla="*/ 4277 w 10000"/>
                  <a:gd name="connsiteY533" fmla="*/ 8572 h 10000"/>
                  <a:gd name="connsiteX534" fmla="*/ 4294 w 10000"/>
                  <a:gd name="connsiteY534" fmla="*/ 8559 h 10000"/>
                  <a:gd name="connsiteX535" fmla="*/ 4302 w 10000"/>
                  <a:gd name="connsiteY535" fmla="*/ 8546 h 10000"/>
                  <a:gd name="connsiteX536" fmla="*/ 4310 w 10000"/>
                  <a:gd name="connsiteY536" fmla="*/ 8543 h 10000"/>
                  <a:gd name="connsiteX537" fmla="*/ 4313 w 10000"/>
                  <a:gd name="connsiteY537" fmla="*/ 8543 h 10000"/>
                  <a:gd name="connsiteX538" fmla="*/ 4332 w 10000"/>
                  <a:gd name="connsiteY538" fmla="*/ 8546 h 10000"/>
                  <a:gd name="connsiteX539" fmla="*/ 4335 w 10000"/>
                  <a:gd name="connsiteY539" fmla="*/ 8559 h 10000"/>
                  <a:gd name="connsiteX540" fmla="*/ 4349 w 10000"/>
                  <a:gd name="connsiteY540" fmla="*/ 8588 h 10000"/>
                  <a:gd name="connsiteX541" fmla="*/ 4360 w 10000"/>
                  <a:gd name="connsiteY541" fmla="*/ 8591 h 10000"/>
                  <a:gd name="connsiteX542" fmla="*/ 4366 w 10000"/>
                  <a:gd name="connsiteY542" fmla="*/ 8591 h 10000"/>
                  <a:gd name="connsiteX543" fmla="*/ 4382 w 10000"/>
                  <a:gd name="connsiteY543" fmla="*/ 8598 h 10000"/>
                  <a:gd name="connsiteX544" fmla="*/ 4385 w 10000"/>
                  <a:gd name="connsiteY544" fmla="*/ 8598 h 10000"/>
                  <a:gd name="connsiteX545" fmla="*/ 4402 w 10000"/>
                  <a:gd name="connsiteY545" fmla="*/ 8598 h 10000"/>
                  <a:gd name="connsiteX546" fmla="*/ 4421 w 10000"/>
                  <a:gd name="connsiteY546" fmla="*/ 8591 h 10000"/>
                  <a:gd name="connsiteX547" fmla="*/ 4440 w 10000"/>
                  <a:gd name="connsiteY547" fmla="*/ 8591 h 10000"/>
                  <a:gd name="connsiteX548" fmla="*/ 4449 w 10000"/>
                  <a:gd name="connsiteY548" fmla="*/ 8598 h 10000"/>
                  <a:gd name="connsiteX549" fmla="*/ 4454 w 10000"/>
                  <a:gd name="connsiteY549" fmla="*/ 8617 h 10000"/>
                  <a:gd name="connsiteX550" fmla="*/ 4463 w 10000"/>
                  <a:gd name="connsiteY550" fmla="*/ 8608 h 10000"/>
                  <a:gd name="connsiteX551" fmla="*/ 4474 w 10000"/>
                  <a:gd name="connsiteY551" fmla="*/ 8608 h 10000"/>
                  <a:gd name="connsiteX552" fmla="*/ 4490 w 10000"/>
                  <a:gd name="connsiteY552" fmla="*/ 8617 h 10000"/>
                  <a:gd name="connsiteX553" fmla="*/ 4504 w 10000"/>
                  <a:gd name="connsiteY553" fmla="*/ 8617 h 10000"/>
                  <a:gd name="connsiteX554" fmla="*/ 4518 w 10000"/>
                  <a:gd name="connsiteY554" fmla="*/ 8617 h 10000"/>
                  <a:gd name="connsiteX555" fmla="*/ 4535 w 10000"/>
                  <a:gd name="connsiteY555" fmla="*/ 8611 h 10000"/>
                  <a:gd name="connsiteX556" fmla="*/ 4546 w 10000"/>
                  <a:gd name="connsiteY556" fmla="*/ 8611 h 10000"/>
                  <a:gd name="connsiteX557" fmla="*/ 4562 w 10000"/>
                  <a:gd name="connsiteY557" fmla="*/ 8611 h 10000"/>
                  <a:gd name="connsiteX558" fmla="*/ 4571 w 10000"/>
                  <a:gd name="connsiteY558" fmla="*/ 8611 h 10000"/>
                  <a:gd name="connsiteX559" fmla="*/ 4579 w 10000"/>
                  <a:gd name="connsiteY559" fmla="*/ 8608 h 10000"/>
                  <a:gd name="connsiteX560" fmla="*/ 4584 w 10000"/>
                  <a:gd name="connsiteY560" fmla="*/ 8608 h 10000"/>
                  <a:gd name="connsiteX561" fmla="*/ 4601 w 10000"/>
                  <a:gd name="connsiteY561" fmla="*/ 8617 h 10000"/>
                  <a:gd name="connsiteX562" fmla="*/ 4609 w 10000"/>
                  <a:gd name="connsiteY562" fmla="*/ 8627 h 10000"/>
                  <a:gd name="connsiteX563" fmla="*/ 4618 w 10000"/>
                  <a:gd name="connsiteY563" fmla="*/ 8637 h 10000"/>
                  <a:gd name="connsiteX564" fmla="*/ 4618 w 10000"/>
                  <a:gd name="connsiteY564" fmla="*/ 8646 h 10000"/>
                  <a:gd name="connsiteX565" fmla="*/ 4634 w 10000"/>
                  <a:gd name="connsiteY565" fmla="*/ 8656 h 10000"/>
                  <a:gd name="connsiteX566" fmla="*/ 4640 w 10000"/>
                  <a:gd name="connsiteY566" fmla="*/ 8659 h 10000"/>
                  <a:gd name="connsiteX567" fmla="*/ 4651 w 10000"/>
                  <a:gd name="connsiteY567" fmla="*/ 8666 h 10000"/>
                  <a:gd name="connsiteX568" fmla="*/ 4657 w 10000"/>
                  <a:gd name="connsiteY568" fmla="*/ 8659 h 10000"/>
                  <a:gd name="connsiteX569" fmla="*/ 4668 w 10000"/>
                  <a:gd name="connsiteY569" fmla="*/ 8650 h 10000"/>
                  <a:gd name="connsiteX570" fmla="*/ 4676 w 10000"/>
                  <a:gd name="connsiteY570" fmla="*/ 8650 h 10000"/>
                  <a:gd name="connsiteX571" fmla="*/ 4690 w 10000"/>
                  <a:gd name="connsiteY571" fmla="*/ 8650 h 10000"/>
                  <a:gd name="connsiteX572" fmla="*/ 4698 w 10000"/>
                  <a:gd name="connsiteY572" fmla="*/ 8650 h 10000"/>
                  <a:gd name="connsiteX573" fmla="*/ 4704 w 10000"/>
                  <a:gd name="connsiteY573" fmla="*/ 8650 h 10000"/>
                  <a:gd name="connsiteX574" fmla="*/ 4706 w 10000"/>
                  <a:gd name="connsiteY574" fmla="*/ 8659 h 10000"/>
                  <a:gd name="connsiteX575" fmla="*/ 4706 w 10000"/>
                  <a:gd name="connsiteY575" fmla="*/ 8666 h 10000"/>
                  <a:gd name="connsiteX576" fmla="*/ 4723 w 10000"/>
                  <a:gd name="connsiteY576" fmla="*/ 8682 h 10000"/>
                  <a:gd name="connsiteX577" fmla="*/ 4737 w 10000"/>
                  <a:gd name="connsiteY577" fmla="*/ 8682 h 10000"/>
                  <a:gd name="connsiteX578" fmla="*/ 4745 w 10000"/>
                  <a:gd name="connsiteY578" fmla="*/ 8676 h 10000"/>
                  <a:gd name="connsiteX579" fmla="*/ 4756 w 10000"/>
                  <a:gd name="connsiteY579" fmla="*/ 8666 h 10000"/>
                  <a:gd name="connsiteX580" fmla="*/ 4765 w 10000"/>
                  <a:gd name="connsiteY580" fmla="*/ 8666 h 10000"/>
                  <a:gd name="connsiteX581" fmla="*/ 4765 w 10000"/>
                  <a:gd name="connsiteY581" fmla="*/ 8682 h 10000"/>
                  <a:gd name="connsiteX582" fmla="*/ 4770 w 10000"/>
                  <a:gd name="connsiteY582" fmla="*/ 8701 h 10000"/>
                  <a:gd name="connsiteX583" fmla="*/ 4778 w 10000"/>
                  <a:gd name="connsiteY583" fmla="*/ 8705 h 10000"/>
                  <a:gd name="connsiteX584" fmla="*/ 4795 w 10000"/>
                  <a:gd name="connsiteY584" fmla="*/ 8714 h 10000"/>
                  <a:gd name="connsiteX585" fmla="*/ 4812 w 10000"/>
                  <a:gd name="connsiteY585" fmla="*/ 8714 h 10000"/>
                  <a:gd name="connsiteX586" fmla="*/ 4825 w 10000"/>
                  <a:gd name="connsiteY586" fmla="*/ 8705 h 10000"/>
                  <a:gd name="connsiteX587" fmla="*/ 4825 w 10000"/>
                  <a:gd name="connsiteY587" fmla="*/ 8701 h 10000"/>
                  <a:gd name="connsiteX588" fmla="*/ 4828 w 10000"/>
                  <a:gd name="connsiteY588" fmla="*/ 8701 h 10000"/>
                  <a:gd name="connsiteX589" fmla="*/ 4837 w 10000"/>
                  <a:gd name="connsiteY589" fmla="*/ 8692 h 10000"/>
                  <a:gd name="connsiteX590" fmla="*/ 4842 w 10000"/>
                  <a:gd name="connsiteY590" fmla="*/ 8685 h 10000"/>
                  <a:gd name="connsiteX591" fmla="*/ 4859 w 10000"/>
                  <a:gd name="connsiteY591" fmla="*/ 8692 h 10000"/>
                  <a:gd name="connsiteX592" fmla="*/ 4870 w 10000"/>
                  <a:gd name="connsiteY592" fmla="*/ 8701 h 10000"/>
                  <a:gd name="connsiteX593" fmla="*/ 4878 w 10000"/>
                  <a:gd name="connsiteY593" fmla="*/ 8714 h 10000"/>
                  <a:gd name="connsiteX594" fmla="*/ 4892 w 10000"/>
                  <a:gd name="connsiteY594" fmla="*/ 8724 h 10000"/>
                  <a:gd name="connsiteX595" fmla="*/ 4900 w 10000"/>
                  <a:gd name="connsiteY595" fmla="*/ 8724 h 10000"/>
                  <a:gd name="connsiteX596" fmla="*/ 4906 w 10000"/>
                  <a:gd name="connsiteY596" fmla="*/ 8705 h 10000"/>
                  <a:gd name="connsiteX597" fmla="*/ 4925 w 10000"/>
                  <a:gd name="connsiteY597" fmla="*/ 8724 h 10000"/>
                  <a:gd name="connsiteX598" fmla="*/ 4939 w 10000"/>
                  <a:gd name="connsiteY598" fmla="*/ 8701 h 10000"/>
                  <a:gd name="connsiteX599" fmla="*/ 4950 w 10000"/>
                  <a:gd name="connsiteY599" fmla="*/ 8695 h 10000"/>
                  <a:gd name="connsiteX600" fmla="*/ 4956 w 10000"/>
                  <a:gd name="connsiteY600" fmla="*/ 8692 h 10000"/>
                  <a:gd name="connsiteX601" fmla="*/ 4986 w 10000"/>
                  <a:gd name="connsiteY601" fmla="*/ 8705 h 10000"/>
                  <a:gd name="connsiteX602" fmla="*/ 5003 w 10000"/>
                  <a:gd name="connsiteY602" fmla="*/ 8701 h 10000"/>
                  <a:gd name="connsiteX603" fmla="*/ 5011 w 10000"/>
                  <a:gd name="connsiteY603" fmla="*/ 8692 h 10000"/>
                  <a:gd name="connsiteX604" fmla="*/ 5028 w 10000"/>
                  <a:gd name="connsiteY604" fmla="*/ 8682 h 10000"/>
                  <a:gd name="connsiteX605" fmla="*/ 5030 w 10000"/>
                  <a:gd name="connsiteY605" fmla="*/ 8659 h 10000"/>
                  <a:gd name="connsiteX606" fmla="*/ 5039 w 10000"/>
                  <a:gd name="connsiteY606" fmla="*/ 8656 h 10000"/>
                  <a:gd name="connsiteX607" fmla="*/ 5053 w 10000"/>
                  <a:gd name="connsiteY607" fmla="*/ 8669 h 10000"/>
                  <a:gd name="connsiteX608" fmla="*/ 5061 w 10000"/>
                  <a:gd name="connsiteY608" fmla="*/ 8669 h 10000"/>
                  <a:gd name="connsiteX609" fmla="*/ 5061 w 10000"/>
                  <a:gd name="connsiteY609" fmla="*/ 8676 h 10000"/>
                  <a:gd name="connsiteX610" fmla="*/ 5069 w 10000"/>
                  <a:gd name="connsiteY610" fmla="*/ 8669 h 10000"/>
                  <a:gd name="connsiteX611" fmla="*/ 5083 w 10000"/>
                  <a:gd name="connsiteY611" fmla="*/ 8669 h 10000"/>
                  <a:gd name="connsiteX612" fmla="*/ 5100 w 10000"/>
                  <a:gd name="connsiteY612" fmla="*/ 8669 h 10000"/>
                  <a:gd name="connsiteX613" fmla="*/ 5119 w 10000"/>
                  <a:gd name="connsiteY613" fmla="*/ 8682 h 10000"/>
                  <a:gd name="connsiteX614" fmla="*/ 5136 w 10000"/>
                  <a:gd name="connsiteY614" fmla="*/ 8692 h 10000"/>
                  <a:gd name="connsiteX615" fmla="*/ 5161 w 10000"/>
                  <a:gd name="connsiteY615" fmla="*/ 8701 h 10000"/>
                  <a:gd name="connsiteX616" fmla="*/ 5183 w 10000"/>
                  <a:gd name="connsiteY616" fmla="*/ 8701 h 10000"/>
                  <a:gd name="connsiteX617" fmla="*/ 5199 w 10000"/>
                  <a:gd name="connsiteY617" fmla="*/ 8701 h 10000"/>
                  <a:gd name="connsiteX618" fmla="*/ 5213 w 10000"/>
                  <a:gd name="connsiteY618" fmla="*/ 8705 h 10000"/>
                  <a:gd name="connsiteX619" fmla="*/ 5224 w 10000"/>
                  <a:gd name="connsiteY619" fmla="*/ 8701 h 10000"/>
                  <a:gd name="connsiteX620" fmla="*/ 5230 w 10000"/>
                  <a:gd name="connsiteY620" fmla="*/ 8701 h 10000"/>
                  <a:gd name="connsiteX621" fmla="*/ 5241 w 10000"/>
                  <a:gd name="connsiteY621" fmla="*/ 8676 h 10000"/>
                  <a:gd name="connsiteX622" fmla="*/ 5247 w 10000"/>
                  <a:gd name="connsiteY622" fmla="*/ 8666 h 10000"/>
                  <a:gd name="connsiteX623" fmla="*/ 5249 w 10000"/>
                  <a:gd name="connsiteY623" fmla="*/ 8646 h 10000"/>
                  <a:gd name="connsiteX624" fmla="*/ 5249 w 10000"/>
                  <a:gd name="connsiteY624" fmla="*/ 8650 h 10000"/>
                  <a:gd name="connsiteX625" fmla="*/ 5255 w 10000"/>
                  <a:gd name="connsiteY625" fmla="*/ 8646 h 10000"/>
                  <a:gd name="connsiteX626" fmla="*/ 5271 w 10000"/>
                  <a:gd name="connsiteY626" fmla="*/ 8650 h 10000"/>
                  <a:gd name="connsiteX627" fmla="*/ 5288 w 10000"/>
                  <a:gd name="connsiteY627" fmla="*/ 8666 h 10000"/>
                  <a:gd name="connsiteX628" fmla="*/ 5296 w 10000"/>
                  <a:gd name="connsiteY628" fmla="*/ 8666 h 10000"/>
                  <a:gd name="connsiteX629" fmla="*/ 5310 w 10000"/>
                  <a:gd name="connsiteY629" fmla="*/ 8656 h 10000"/>
                  <a:gd name="connsiteX630" fmla="*/ 5321 w 10000"/>
                  <a:gd name="connsiteY630" fmla="*/ 8650 h 10000"/>
                  <a:gd name="connsiteX631" fmla="*/ 5338 w 10000"/>
                  <a:gd name="connsiteY631" fmla="*/ 8650 h 10000"/>
                  <a:gd name="connsiteX632" fmla="*/ 5360 w 10000"/>
                  <a:gd name="connsiteY632" fmla="*/ 8640 h 10000"/>
                  <a:gd name="connsiteX633" fmla="*/ 5366 w 10000"/>
                  <a:gd name="connsiteY633" fmla="*/ 8637 h 10000"/>
                  <a:gd name="connsiteX634" fmla="*/ 5368 w 10000"/>
                  <a:gd name="connsiteY634" fmla="*/ 8637 h 10000"/>
                  <a:gd name="connsiteX635" fmla="*/ 5382 w 10000"/>
                  <a:gd name="connsiteY635" fmla="*/ 8630 h 10000"/>
                  <a:gd name="connsiteX636" fmla="*/ 5391 w 10000"/>
                  <a:gd name="connsiteY636" fmla="*/ 8630 h 10000"/>
                  <a:gd name="connsiteX637" fmla="*/ 5402 w 10000"/>
                  <a:gd name="connsiteY637" fmla="*/ 8637 h 10000"/>
                  <a:gd name="connsiteX638" fmla="*/ 5418 w 10000"/>
                  <a:gd name="connsiteY638" fmla="*/ 8656 h 10000"/>
                  <a:gd name="connsiteX639" fmla="*/ 5432 w 10000"/>
                  <a:gd name="connsiteY639" fmla="*/ 8666 h 10000"/>
                  <a:gd name="connsiteX640" fmla="*/ 5443 w 10000"/>
                  <a:gd name="connsiteY640" fmla="*/ 8682 h 10000"/>
                  <a:gd name="connsiteX641" fmla="*/ 5457 w 10000"/>
                  <a:gd name="connsiteY641" fmla="*/ 8692 h 10000"/>
                  <a:gd name="connsiteX642" fmla="*/ 5471 w 10000"/>
                  <a:gd name="connsiteY642" fmla="*/ 8705 h 10000"/>
                  <a:gd name="connsiteX643" fmla="*/ 5488 w 10000"/>
                  <a:gd name="connsiteY643" fmla="*/ 8711 h 10000"/>
                  <a:gd name="connsiteX644" fmla="*/ 5490 w 10000"/>
                  <a:gd name="connsiteY644" fmla="*/ 8721 h 10000"/>
                  <a:gd name="connsiteX645" fmla="*/ 5512 w 10000"/>
                  <a:gd name="connsiteY645" fmla="*/ 8724 h 10000"/>
                  <a:gd name="connsiteX646" fmla="*/ 5521 w 10000"/>
                  <a:gd name="connsiteY646" fmla="*/ 8714 h 10000"/>
                  <a:gd name="connsiteX647" fmla="*/ 5524 w 10000"/>
                  <a:gd name="connsiteY647" fmla="*/ 8714 h 10000"/>
                  <a:gd name="connsiteX648" fmla="*/ 5532 w 10000"/>
                  <a:gd name="connsiteY648" fmla="*/ 8721 h 10000"/>
                  <a:gd name="connsiteX649" fmla="*/ 5540 w 10000"/>
                  <a:gd name="connsiteY649" fmla="*/ 8724 h 10000"/>
                  <a:gd name="connsiteX650" fmla="*/ 5562 w 10000"/>
                  <a:gd name="connsiteY650" fmla="*/ 8750 h 10000"/>
                  <a:gd name="connsiteX651" fmla="*/ 5562 w 10000"/>
                  <a:gd name="connsiteY651" fmla="*/ 8760 h 10000"/>
                  <a:gd name="connsiteX652" fmla="*/ 5571 w 10000"/>
                  <a:gd name="connsiteY652" fmla="*/ 8782 h 10000"/>
                  <a:gd name="connsiteX653" fmla="*/ 5579 w 10000"/>
                  <a:gd name="connsiteY653" fmla="*/ 8789 h 10000"/>
                  <a:gd name="connsiteX654" fmla="*/ 5593 w 10000"/>
                  <a:gd name="connsiteY654" fmla="*/ 8789 h 10000"/>
                  <a:gd name="connsiteX655" fmla="*/ 5596 w 10000"/>
                  <a:gd name="connsiteY655" fmla="*/ 8789 h 10000"/>
                  <a:gd name="connsiteX656" fmla="*/ 5626 w 10000"/>
                  <a:gd name="connsiteY656" fmla="*/ 8782 h 10000"/>
                  <a:gd name="connsiteX657" fmla="*/ 5629 w 10000"/>
                  <a:gd name="connsiteY657" fmla="*/ 8782 h 10000"/>
                  <a:gd name="connsiteX658" fmla="*/ 5637 w 10000"/>
                  <a:gd name="connsiteY658" fmla="*/ 8779 h 10000"/>
                  <a:gd name="connsiteX659" fmla="*/ 5648 w 10000"/>
                  <a:gd name="connsiteY659" fmla="*/ 8789 h 10000"/>
                  <a:gd name="connsiteX660" fmla="*/ 5665 w 10000"/>
                  <a:gd name="connsiteY660" fmla="*/ 8795 h 10000"/>
                  <a:gd name="connsiteX661" fmla="*/ 5676 w 10000"/>
                  <a:gd name="connsiteY661" fmla="*/ 8789 h 10000"/>
                  <a:gd name="connsiteX662" fmla="*/ 5684 w 10000"/>
                  <a:gd name="connsiteY662" fmla="*/ 8782 h 10000"/>
                  <a:gd name="connsiteX663" fmla="*/ 5693 w 10000"/>
                  <a:gd name="connsiteY663" fmla="*/ 8789 h 10000"/>
                  <a:gd name="connsiteX664" fmla="*/ 5715 w 10000"/>
                  <a:gd name="connsiteY664" fmla="*/ 8808 h 10000"/>
                  <a:gd name="connsiteX665" fmla="*/ 5731 w 10000"/>
                  <a:gd name="connsiteY665" fmla="*/ 8808 h 10000"/>
                  <a:gd name="connsiteX666" fmla="*/ 5740 w 10000"/>
                  <a:gd name="connsiteY666" fmla="*/ 8808 h 10000"/>
                  <a:gd name="connsiteX667" fmla="*/ 5765 w 10000"/>
                  <a:gd name="connsiteY667" fmla="*/ 8818 h 10000"/>
                  <a:gd name="connsiteX668" fmla="*/ 5781 w 10000"/>
                  <a:gd name="connsiteY668" fmla="*/ 8824 h 10000"/>
                  <a:gd name="connsiteX669" fmla="*/ 5798 w 10000"/>
                  <a:gd name="connsiteY669" fmla="*/ 8834 h 10000"/>
                  <a:gd name="connsiteX670" fmla="*/ 5814 w 10000"/>
                  <a:gd name="connsiteY670" fmla="*/ 8837 h 10000"/>
                  <a:gd name="connsiteX671" fmla="*/ 5831 w 10000"/>
                  <a:gd name="connsiteY671" fmla="*/ 8844 h 10000"/>
                  <a:gd name="connsiteX672" fmla="*/ 5842 w 10000"/>
                  <a:gd name="connsiteY672" fmla="*/ 8847 h 10000"/>
                  <a:gd name="connsiteX673" fmla="*/ 5859 w 10000"/>
                  <a:gd name="connsiteY673" fmla="*/ 8857 h 10000"/>
                  <a:gd name="connsiteX674" fmla="*/ 5870 w 10000"/>
                  <a:gd name="connsiteY674" fmla="*/ 8867 h 10000"/>
                  <a:gd name="connsiteX675" fmla="*/ 5878 w 10000"/>
                  <a:gd name="connsiteY675" fmla="*/ 8873 h 10000"/>
                  <a:gd name="connsiteX676" fmla="*/ 5895 w 10000"/>
                  <a:gd name="connsiteY676" fmla="*/ 8873 h 10000"/>
                  <a:gd name="connsiteX677" fmla="*/ 5911 w 10000"/>
                  <a:gd name="connsiteY677" fmla="*/ 8873 h 10000"/>
                  <a:gd name="connsiteX678" fmla="*/ 5931 w 10000"/>
                  <a:gd name="connsiteY678" fmla="*/ 8873 h 10000"/>
                  <a:gd name="connsiteX679" fmla="*/ 5950 w 10000"/>
                  <a:gd name="connsiteY679" fmla="*/ 8867 h 10000"/>
                  <a:gd name="connsiteX680" fmla="*/ 5967 w 10000"/>
                  <a:gd name="connsiteY680" fmla="*/ 8867 h 10000"/>
                  <a:gd name="connsiteX681" fmla="*/ 5975 w 10000"/>
                  <a:gd name="connsiteY681" fmla="*/ 8873 h 10000"/>
                  <a:gd name="connsiteX682" fmla="*/ 6000 w 10000"/>
                  <a:gd name="connsiteY682" fmla="*/ 8883 h 10000"/>
                  <a:gd name="connsiteX683" fmla="*/ 5997 w 10000"/>
                  <a:gd name="connsiteY683" fmla="*/ 8886 h 10000"/>
                  <a:gd name="connsiteX684" fmla="*/ 5997 w 10000"/>
                  <a:gd name="connsiteY684" fmla="*/ 8896 h 10000"/>
                  <a:gd name="connsiteX685" fmla="*/ 6014 w 10000"/>
                  <a:gd name="connsiteY685" fmla="*/ 8892 h 10000"/>
                  <a:gd name="connsiteX686" fmla="*/ 6028 w 10000"/>
                  <a:gd name="connsiteY686" fmla="*/ 8892 h 10000"/>
                  <a:gd name="connsiteX687" fmla="*/ 6053 w 10000"/>
                  <a:gd name="connsiteY687" fmla="*/ 8886 h 10000"/>
                  <a:gd name="connsiteX688" fmla="*/ 6072 w 10000"/>
                  <a:gd name="connsiteY688" fmla="*/ 8876 h 10000"/>
                  <a:gd name="connsiteX689" fmla="*/ 6089 w 10000"/>
                  <a:gd name="connsiteY689" fmla="*/ 8867 h 10000"/>
                  <a:gd name="connsiteX690" fmla="*/ 6111 w 10000"/>
                  <a:gd name="connsiteY690" fmla="*/ 8857 h 10000"/>
                  <a:gd name="connsiteX691" fmla="*/ 6127 w 10000"/>
                  <a:gd name="connsiteY691" fmla="*/ 8847 h 10000"/>
                  <a:gd name="connsiteX692" fmla="*/ 6152 w 10000"/>
                  <a:gd name="connsiteY692" fmla="*/ 8834 h 10000"/>
                  <a:gd name="connsiteX693" fmla="*/ 6183 w 10000"/>
                  <a:gd name="connsiteY693" fmla="*/ 8828 h 10000"/>
                  <a:gd name="connsiteX694" fmla="*/ 6175 w 10000"/>
                  <a:gd name="connsiteY694" fmla="*/ 8844 h 10000"/>
                  <a:gd name="connsiteX695" fmla="*/ 6169 w 10000"/>
                  <a:gd name="connsiteY695" fmla="*/ 8863 h 10000"/>
                  <a:gd name="connsiteX696" fmla="*/ 6158 w 10000"/>
                  <a:gd name="connsiteY696" fmla="*/ 8886 h 10000"/>
                  <a:gd name="connsiteX697" fmla="*/ 6152 w 10000"/>
                  <a:gd name="connsiteY697" fmla="*/ 8896 h 10000"/>
                  <a:gd name="connsiteX698" fmla="*/ 6150 w 10000"/>
                  <a:gd name="connsiteY698" fmla="*/ 8909 h 10000"/>
                  <a:gd name="connsiteX699" fmla="*/ 6152 w 10000"/>
                  <a:gd name="connsiteY699" fmla="*/ 8938 h 10000"/>
                  <a:gd name="connsiteX700" fmla="*/ 6158 w 10000"/>
                  <a:gd name="connsiteY700" fmla="*/ 8957 h 10000"/>
                  <a:gd name="connsiteX701" fmla="*/ 6161 w 10000"/>
                  <a:gd name="connsiteY701" fmla="*/ 8980 h 10000"/>
                  <a:gd name="connsiteX702" fmla="*/ 6166 w 10000"/>
                  <a:gd name="connsiteY702" fmla="*/ 8999 h 10000"/>
                  <a:gd name="connsiteX703" fmla="*/ 6175 w 10000"/>
                  <a:gd name="connsiteY703" fmla="*/ 9032 h 10000"/>
                  <a:gd name="connsiteX704" fmla="*/ 6183 w 10000"/>
                  <a:gd name="connsiteY704" fmla="*/ 9051 h 10000"/>
                  <a:gd name="connsiteX705" fmla="*/ 6191 w 10000"/>
                  <a:gd name="connsiteY705" fmla="*/ 9064 h 10000"/>
                  <a:gd name="connsiteX706" fmla="*/ 6194 w 10000"/>
                  <a:gd name="connsiteY706" fmla="*/ 9084 h 10000"/>
                  <a:gd name="connsiteX707" fmla="*/ 6208 w 10000"/>
                  <a:gd name="connsiteY707" fmla="*/ 9103 h 10000"/>
                  <a:gd name="connsiteX708" fmla="*/ 6208 w 10000"/>
                  <a:gd name="connsiteY708" fmla="*/ 9113 h 10000"/>
                  <a:gd name="connsiteX709" fmla="*/ 6216 w 10000"/>
                  <a:gd name="connsiteY709" fmla="*/ 9129 h 10000"/>
                  <a:gd name="connsiteX710" fmla="*/ 6230 w 10000"/>
                  <a:gd name="connsiteY710" fmla="*/ 9148 h 10000"/>
                  <a:gd name="connsiteX711" fmla="*/ 6241 w 10000"/>
                  <a:gd name="connsiteY711" fmla="*/ 9165 h 10000"/>
                  <a:gd name="connsiteX712" fmla="*/ 6249 w 10000"/>
                  <a:gd name="connsiteY712" fmla="*/ 9168 h 10000"/>
                  <a:gd name="connsiteX713" fmla="*/ 6266 w 10000"/>
                  <a:gd name="connsiteY713" fmla="*/ 9184 h 10000"/>
                  <a:gd name="connsiteX714" fmla="*/ 6280 w 10000"/>
                  <a:gd name="connsiteY714" fmla="*/ 9184 h 10000"/>
                  <a:gd name="connsiteX715" fmla="*/ 6288 w 10000"/>
                  <a:gd name="connsiteY715" fmla="*/ 9177 h 10000"/>
                  <a:gd name="connsiteX716" fmla="*/ 6299 w 10000"/>
                  <a:gd name="connsiteY716" fmla="*/ 9187 h 10000"/>
                  <a:gd name="connsiteX717" fmla="*/ 6305 w 10000"/>
                  <a:gd name="connsiteY717" fmla="*/ 9197 h 10000"/>
                  <a:gd name="connsiteX718" fmla="*/ 6310 w 10000"/>
                  <a:gd name="connsiteY718" fmla="*/ 9197 h 10000"/>
                  <a:gd name="connsiteX719" fmla="*/ 6321 w 10000"/>
                  <a:gd name="connsiteY719" fmla="*/ 9213 h 10000"/>
                  <a:gd name="connsiteX720" fmla="*/ 6335 w 10000"/>
                  <a:gd name="connsiteY720" fmla="*/ 9223 h 10000"/>
                  <a:gd name="connsiteX721" fmla="*/ 6338 w 10000"/>
                  <a:gd name="connsiteY721" fmla="*/ 9223 h 10000"/>
                  <a:gd name="connsiteX722" fmla="*/ 6355 w 10000"/>
                  <a:gd name="connsiteY722" fmla="*/ 9226 h 10000"/>
                  <a:gd name="connsiteX723" fmla="*/ 6363 w 10000"/>
                  <a:gd name="connsiteY723" fmla="*/ 9236 h 10000"/>
                  <a:gd name="connsiteX724" fmla="*/ 6380 w 10000"/>
                  <a:gd name="connsiteY724" fmla="*/ 9258 h 10000"/>
                  <a:gd name="connsiteX725" fmla="*/ 6393 w 10000"/>
                  <a:gd name="connsiteY725" fmla="*/ 9278 h 10000"/>
                  <a:gd name="connsiteX726" fmla="*/ 6396 w 10000"/>
                  <a:gd name="connsiteY726" fmla="*/ 9288 h 10000"/>
                  <a:gd name="connsiteX727" fmla="*/ 6407 w 10000"/>
                  <a:gd name="connsiteY727" fmla="*/ 9297 h 10000"/>
                  <a:gd name="connsiteX728" fmla="*/ 6410 w 10000"/>
                  <a:gd name="connsiteY728" fmla="*/ 9307 h 10000"/>
                  <a:gd name="connsiteX729" fmla="*/ 6416 w 10000"/>
                  <a:gd name="connsiteY729" fmla="*/ 9317 h 10000"/>
                  <a:gd name="connsiteX730" fmla="*/ 6424 w 10000"/>
                  <a:gd name="connsiteY730" fmla="*/ 9326 h 10000"/>
                  <a:gd name="connsiteX731" fmla="*/ 6435 w 10000"/>
                  <a:gd name="connsiteY731" fmla="*/ 9336 h 10000"/>
                  <a:gd name="connsiteX732" fmla="*/ 6443 w 10000"/>
                  <a:gd name="connsiteY732" fmla="*/ 9346 h 10000"/>
                  <a:gd name="connsiteX733" fmla="*/ 6449 w 10000"/>
                  <a:gd name="connsiteY733" fmla="*/ 9362 h 10000"/>
                  <a:gd name="connsiteX734" fmla="*/ 6452 w 10000"/>
                  <a:gd name="connsiteY734" fmla="*/ 9372 h 10000"/>
                  <a:gd name="connsiteX735" fmla="*/ 6449 w 10000"/>
                  <a:gd name="connsiteY735" fmla="*/ 9381 h 10000"/>
                  <a:gd name="connsiteX736" fmla="*/ 6465 w 10000"/>
                  <a:gd name="connsiteY736" fmla="*/ 9394 h 10000"/>
                  <a:gd name="connsiteX737" fmla="*/ 6468 w 10000"/>
                  <a:gd name="connsiteY737" fmla="*/ 9420 h 10000"/>
                  <a:gd name="connsiteX738" fmla="*/ 6493 w 10000"/>
                  <a:gd name="connsiteY738" fmla="*/ 9430 h 10000"/>
                  <a:gd name="connsiteX739" fmla="*/ 6507 w 10000"/>
                  <a:gd name="connsiteY739" fmla="*/ 9440 h 10000"/>
                  <a:gd name="connsiteX740" fmla="*/ 6524 w 10000"/>
                  <a:gd name="connsiteY740" fmla="*/ 9459 h 10000"/>
                  <a:gd name="connsiteX741" fmla="*/ 6532 w 10000"/>
                  <a:gd name="connsiteY741" fmla="*/ 9485 h 10000"/>
                  <a:gd name="connsiteX742" fmla="*/ 6537 w 10000"/>
                  <a:gd name="connsiteY742" fmla="*/ 9498 h 10000"/>
                  <a:gd name="connsiteX743" fmla="*/ 6571 w 10000"/>
                  <a:gd name="connsiteY743" fmla="*/ 9508 h 10000"/>
                  <a:gd name="connsiteX744" fmla="*/ 6596 w 10000"/>
                  <a:gd name="connsiteY744" fmla="*/ 9508 h 10000"/>
                  <a:gd name="connsiteX745" fmla="*/ 6637 w 10000"/>
                  <a:gd name="connsiteY745" fmla="*/ 9517 h 10000"/>
                  <a:gd name="connsiteX746" fmla="*/ 6662 w 10000"/>
                  <a:gd name="connsiteY746" fmla="*/ 9524 h 10000"/>
                  <a:gd name="connsiteX747" fmla="*/ 6679 w 10000"/>
                  <a:gd name="connsiteY747" fmla="*/ 9517 h 10000"/>
                  <a:gd name="connsiteX748" fmla="*/ 6679 w 10000"/>
                  <a:gd name="connsiteY748" fmla="*/ 9505 h 10000"/>
                  <a:gd name="connsiteX749" fmla="*/ 6690 w 10000"/>
                  <a:gd name="connsiteY749" fmla="*/ 9485 h 10000"/>
                  <a:gd name="connsiteX750" fmla="*/ 6693 w 10000"/>
                  <a:gd name="connsiteY750" fmla="*/ 9479 h 10000"/>
                  <a:gd name="connsiteX751" fmla="*/ 6706 w 10000"/>
                  <a:gd name="connsiteY751" fmla="*/ 9469 h 10000"/>
                  <a:gd name="connsiteX752" fmla="*/ 6709 w 10000"/>
                  <a:gd name="connsiteY752" fmla="*/ 9462 h 10000"/>
                  <a:gd name="connsiteX753" fmla="*/ 6717 w 10000"/>
                  <a:gd name="connsiteY753" fmla="*/ 9459 h 10000"/>
                  <a:gd name="connsiteX754" fmla="*/ 6726 w 10000"/>
                  <a:gd name="connsiteY754" fmla="*/ 9459 h 10000"/>
                  <a:gd name="connsiteX755" fmla="*/ 6742 w 10000"/>
                  <a:gd name="connsiteY755" fmla="*/ 9462 h 10000"/>
                  <a:gd name="connsiteX756" fmla="*/ 6759 w 10000"/>
                  <a:gd name="connsiteY756" fmla="*/ 9479 h 10000"/>
                  <a:gd name="connsiteX757" fmla="*/ 6781 w 10000"/>
                  <a:gd name="connsiteY757" fmla="*/ 9485 h 10000"/>
                  <a:gd name="connsiteX758" fmla="*/ 6795 w 10000"/>
                  <a:gd name="connsiteY758" fmla="*/ 9485 h 10000"/>
                  <a:gd name="connsiteX759" fmla="*/ 6803 w 10000"/>
                  <a:gd name="connsiteY759" fmla="*/ 9498 h 10000"/>
                  <a:gd name="connsiteX760" fmla="*/ 6806 w 10000"/>
                  <a:gd name="connsiteY760" fmla="*/ 9508 h 10000"/>
                  <a:gd name="connsiteX761" fmla="*/ 6823 w 10000"/>
                  <a:gd name="connsiteY761" fmla="*/ 9514 h 10000"/>
                  <a:gd name="connsiteX762" fmla="*/ 6831 w 10000"/>
                  <a:gd name="connsiteY762" fmla="*/ 9514 h 10000"/>
                  <a:gd name="connsiteX763" fmla="*/ 6848 w 10000"/>
                  <a:gd name="connsiteY763" fmla="*/ 9514 h 10000"/>
                  <a:gd name="connsiteX764" fmla="*/ 6856 w 10000"/>
                  <a:gd name="connsiteY764" fmla="*/ 9517 h 10000"/>
                  <a:gd name="connsiteX765" fmla="*/ 6878 w 10000"/>
                  <a:gd name="connsiteY765" fmla="*/ 9524 h 10000"/>
                  <a:gd name="connsiteX766" fmla="*/ 6895 w 10000"/>
                  <a:gd name="connsiteY766" fmla="*/ 9524 h 10000"/>
                  <a:gd name="connsiteX767" fmla="*/ 6917 w 10000"/>
                  <a:gd name="connsiteY767" fmla="*/ 9527 h 10000"/>
                  <a:gd name="connsiteX768" fmla="*/ 6934 w 10000"/>
                  <a:gd name="connsiteY768" fmla="*/ 9534 h 10000"/>
                  <a:gd name="connsiteX769" fmla="*/ 6961 w 10000"/>
                  <a:gd name="connsiteY769" fmla="*/ 9543 h 10000"/>
                  <a:gd name="connsiteX770" fmla="*/ 6989 w 10000"/>
                  <a:gd name="connsiteY770" fmla="*/ 9547 h 10000"/>
                  <a:gd name="connsiteX771" fmla="*/ 7014 w 10000"/>
                  <a:gd name="connsiteY771" fmla="*/ 9543 h 10000"/>
                  <a:gd name="connsiteX772" fmla="*/ 7033 w 10000"/>
                  <a:gd name="connsiteY772" fmla="*/ 9543 h 10000"/>
                  <a:gd name="connsiteX773" fmla="*/ 7042 w 10000"/>
                  <a:gd name="connsiteY773" fmla="*/ 9547 h 10000"/>
                  <a:gd name="connsiteX774" fmla="*/ 7069 w 10000"/>
                  <a:gd name="connsiteY774" fmla="*/ 9647 h 10000"/>
                  <a:gd name="connsiteX775" fmla="*/ 7122 w 10000"/>
                  <a:gd name="connsiteY775" fmla="*/ 9734 h 10000"/>
                  <a:gd name="connsiteX776" fmla="*/ 7147 w 10000"/>
                  <a:gd name="connsiteY776" fmla="*/ 9744 h 10000"/>
                  <a:gd name="connsiteX777" fmla="*/ 7169 w 10000"/>
                  <a:gd name="connsiteY777" fmla="*/ 9741 h 10000"/>
                  <a:gd name="connsiteX778" fmla="*/ 7177 w 10000"/>
                  <a:gd name="connsiteY778" fmla="*/ 9744 h 10000"/>
                  <a:gd name="connsiteX779" fmla="*/ 7186 w 10000"/>
                  <a:gd name="connsiteY779" fmla="*/ 9754 h 10000"/>
                  <a:gd name="connsiteX780" fmla="*/ 7191 w 10000"/>
                  <a:gd name="connsiteY780" fmla="*/ 9773 h 10000"/>
                  <a:gd name="connsiteX781" fmla="*/ 7208 w 10000"/>
                  <a:gd name="connsiteY781" fmla="*/ 9783 h 10000"/>
                  <a:gd name="connsiteX782" fmla="*/ 7219 w 10000"/>
                  <a:gd name="connsiteY782" fmla="*/ 9793 h 10000"/>
                  <a:gd name="connsiteX783" fmla="*/ 7235 w 10000"/>
                  <a:gd name="connsiteY783" fmla="*/ 9802 h 10000"/>
                  <a:gd name="connsiteX784" fmla="*/ 7249 w 10000"/>
                  <a:gd name="connsiteY784" fmla="*/ 9819 h 10000"/>
                  <a:gd name="connsiteX785" fmla="*/ 7255 w 10000"/>
                  <a:gd name="connsiteY785" fmla="*/ 9835 h 10000"/>
                  <a:gd name="connsiteX786" fmla="*/ 7255 w 10000"/>
                  <a:gd name="connsiteY786" fmla="*/ 9848 h 10000"/>
                  <a:gd name="connsiteX787" fmla="*/ 7249 w 10000"/>
                  <a:gd name="connsiteY787" fmla="*/ 9848 h 10000"/>
                  <a:gd name="connsiteX788" fmla="*/ 7244 w 10000"/>
                  <a:gd name="connsiteY788" fmla="*/ 9858 h 10000"/>
                  <a:gd name="connsiteX789" fmla="*/ 7235 w 10000"/>
                  <a:gd name="connsiteY789" fmla="*/ 9883 h 10000"/>
                  <a:gd name="connsiteX790" fmla="*/ 7244 w 10000"/>
                  <a:gd name="connsiteY790" fmla="*/ 9903 h 10000"/>
                  <a:gd name="connsiteX791" fmla="*/ 7258 w 10000"/>
                  <a:gd name="connsiteY791" fmla="*/ 9926 h 10000"/>
                  <a:gd name="connsiteX792" fmla="*/ 7263 w 10000"/>
                  <a:gd name="connsiteY792" fmla="*/ 9948 h 10000"/>
                  <a:gd name="connsiteX793" fmla="*/ 7274 w 10000"/>
                  <a:gd name="connsiteY793" fmla="*/ 9968 h 10000"/>
                  <a:gd name="connsiteX794" fmla="*/ 7283 w 10000"/>
                  <a:gd name="connsiteY794" fmla="*/ 9987 h 10000"/>
                  <a:gd name="connsiteX795" fmla="*/ 7291 w 10000"/>
                  <a:gd name="connsiteY795" fmla="*/ 10000 h 10000"/>
                  <a:gd name="connsiteX796" fmla="*/ 7305 w 10000"/>
                  <a:gd name="connsiteY796" fmla="*/ 9997 h 10000"/>
                  <a:gd name="connsiteX797" fmla="*/ 7313 w 10000"/>
                  <a:gd name="connsiteY797" fmla="*/ 9977 h 10000"/>
                  <a:gd name="connsiteX798" fmla="*/ 7324 w 10000"/>
                  <a:gd name="connsiteY798" fmla="*/ 9968 h 10000"/>
                  <a:gd name="connsiteX799" fmla="*/ 7341 w 10000"/>
                  <a:gd name="connsiteY799" fmla="*/ 9971 h 10000"/>
                  <a:gd name="connsiteX800" fmla="*/ 7368 w 10000"/>
                  <a:gd name="connsiteY800" fmla="*/ 9987 h 10000"/>
                  <a:gd name="connsiteX801" fmla="*/ 7380 w 10000"/>
                  <a:gd name="connsiteY801" fmla="*/ 9990 h 10000"/>
                  <a:gd name="connsiteX802" fmla="*/ 7393 w 10000"/>
                  <a:gd name="connsiteY802" fmla="*/ 9981 h 10000"/>
                  <a:gd name="connsiteX803" fmla="*/ 7404 w 10000"/>
                  <a:gd name="connsiteY803" fmla="*/ 9968 h 10000"/>
                  <a:gd name="connsiteX804" fmla="*/ 7418 w 10000"/>
                  <a:gd name="connsiteY804" fmla="*/ 9948 h 10000"/>
                  <a:gd name="connsiteX805" fmla="*/ 7427 w 10000"/>
                  <a:gd name="connsiteY805" fmla="*/ 9922 h 10000"/>
                  <a:gd name="connsiteX806" fmla="*/ 7427 w 10000"/>
                  <a:gd name="connsiteY806" fmla="*/ 9906 h 10000"/>
                  <a:gd name="connsiteX807" fmla="*/ 7404 w 10000"/>
                  <a:gd name="connsiteY807" fmla="*/ 9877 h 10000"/>
                  <a:gd name="connsiteX808" fmla="*/ 7388 w 10000"/>
                  <a:gd name="connsiteY808" fmla="*/ 9854 h 10000"/>
                  <a:gd name="connsiteX809" fmla="*/ 7385 w 10000"/>
                  <a:gd name="connsiteY809" fmla="*/ 9845 h 10000"/>
                  <a:gd name="connsiteX810" fmla="*/ 7385 w 10000"/>
                  <a:gd name="connsiteY810" fmla="*/ 9825 h 10000"/>
                  <a:gd name="connsiteX811" fmla="*/ 7385 w 10000"/>
                  <a:gd name="connsiteY811" fmla="*/ 9819 h 10000"/>
                  <a:gd name="connsiteX812" fmla="*/ 7393 w 10000"/>
                  <a:gd name="connsiteY812" fmla="*/ 9809 h 10000"/>
                  <a:gd name="connsiteX813" fmla="*/ 7404 w 10000"/>
                  <a:gd name="connsiteY813" fmla="*/ 9793 h 10000"/>
                  <a:gd name="connsiteX814" fmla="*/ 7413 w 10000"/>
                  <a:gd name="connsiteY814" fmla="*/ 9783 h 10000"/>
                  <a:gd name="connsiteX815" fmla="*/ 7404 w 10000"/>
                  <a:gd name="connsiteY815" fmla="*/ 9770 h 10000"/>
                  <a:gd name="connsiteX816" fmla="*/ 7388 w 10000"/>
                  <a:gd name="connsiteY816" fmla="*/ 9760 h 10000"/>
                  <a:gd name="connsiteX817" fmla="*/ 7371 w 10000"/>
                  <a:gd name="connsiteY817" fmla="*/ 9744 h 10000"/>
                  <a:gd name="connsiteX818" fmla="*/ 7363 w 10000"/>
                  <a:gd name="connsiteY818" fmla="*/ 9731 h 10000"/>
                  <a:gd name="connsiteX819" fmla="*/ 7355 w 10000"/>
                  <a:gd name="connsiteY819" fmla="*/ 9715 h 10000"/>
                  <a:gd name="connsiteX820" fmla="*/ 7360 w 10000"/>
                  <a:gd name="connsiteY820" fmla="*/ 9686 h 10000"/>
                  <a:gd name="connsiteX821" fmla="*/ 7363 w 10000"/>
                  <a:gd name="connsiteY821" fmla="*/ 9657 h 10000"/>
                  <a:gd name="connsiteX822" fmla="*/ 7360 w 10000"/>
                  <a:gd name="connsiteY822" fmla="*/ 9631 h 10000"/>
                  <a:gd name="connsiteX823" fmla="*/ 7346 w 10000"/>
                  <a:gd name="connsiteY823" fmla="*/ 9611 h 10000"/>
                  <a:gd name="connsiteX824" fmla="*/ 7332 w 10000"/>
                  <a:gd name="connsiteY824" fmla="*/ 9585 h 10000"/>
                  <a:gd name="connsiteX825" fmla="*/ 7324 w 10000"/>
                  <a:gd name="connsiteY825" fmla="*/ 9573 h 10000"/>
                  <a:gd name="connsiteX826" fmla="*/ 7324 w 10000"/>
                  <a:gd name="connsiteY826" fmla="*/ 9553 h 10000"/>
                  <a:gd name="connsiteX827" fmla="*/ 7324 w 10000"/>
                  <a:gd name="connsiteY827" fmla="*/ 9543 h 10000"/>
                  <a:gd name="connsiteX828" fmla="*/ 7324 w 10000"/>
                  <a:gd name="connsiteY828" fmla="*/ 9517 h 10000"/>
                  <a:gd name="connsiteX829" fmla="*/ 7324 w 10000"/>
                  <a:gd name="connsiteY829" fmla="*/ 9498 h 10000"/>
                  <a:gd name="connsiteX830" fmla="*/ 7332 w 10000"/>
                  <a:gd name="connsiteY830" fmla="*/ 9479 h 10000"/>
                  <a:gd name="connsiteX831" fmla="*/ 7341 w 10000"/>
                  <a:gd name="connsiteY831" fmla="*/ 9462 h 10000"/>
                  <a:gd name="connsiteX832" fmla="*/ 7352 w 10000"/>
                  <a:gd name="connsiteY832" fmla="*/ 9459 h 10000"/>
                  <a:gd name="connsiteX833" fmla="*/ 7360 w 10000"/>
                  <a:gd name="connsiteY833" fmla="*/ 9443 h 10000"/>
                  <a:gd name="connsiteX834" fmla="*/ 7363 w 10000"/>
                  <a:gd name="connsiteY834" fmla="*/ 9433 h 10000"/>
                  <a:gd name="connsiteX835" fmla="*/ 7377 w 10000"/>
                  <a:gd name="connsiteY835" fmla="*/ 9433 h 10000"/>
                  <a:gd name="connsiteX836" fmla="*/ 7388 w 10000"/>
                  <a:gd name="connsiteY836" fmla="*/ 9430 h 10000"/>
                  <a:gd name="connsiteX837" fmla="*/ 7396 w 10000"/>
                  <a:gd name="connsiteY837" fmla="*/ 9430 h 10000"/>
                  <a:gd name="connsiteX838" fmla="*/ 7402 w 10000"/>
                  <a:gd name="connsiteY838" fmla="*/ 9424 h 10000"/>
                  <a:gd name="connsiteX839" fmla="*/ 7396 w 10000"/>
                  <a:gd name="connsiteY839" fmla="*/ 9414 h 10000"/>
                  <a:gd name="connsiteX840" fmla="*/ 7388 w 10000"/>
                  <a:gd name="connsiteY840" fmla="*/ 9401 h 10000"/>
                  <a:gd name="connsiteX841" fmla="*/ 7371 w 10000"/>
                  <a:gd name="connsiteY841" fmla="*/ 9391 h 10000"/>
                  <a:gd name="connsiteX842" fmla="*/ 7355 w 10000"/>
                  <a:gd name="connsiteY842" fmla="*/ 9375 h 10000"/>
                  <a:gd name="connsiteX843" fmla="*/ 7332 w 10000"/>
                  <a:gd name="connsiteY843" fmla="*/ 9356 h 10000"/>
                  <a:gd name="connsiteX844" fmla="*/ 7313 w 10000"/>
                  <a:gd name="connsiteY844" fmla="*/ 9330 h 10000"/>
                  <a:gd name="connsiteX845" fmla="*/ 7307 w 10000"/>
                  <a:gd name="connsiteY845" fmla="*/ 9310 h 10000"/>
                  <a:gd name="connsiteX846" fmla="*/ 7305 w 10000"/>
                  <a:gd name="connsiteY846" fmla="*/ 9291 h 10000"/>
                  <a:gd name="connsiteX847" fmla="*/ 7305 w 10000"/>
                  <a:gd name="connsiteY847" fmla="*/ 9278 h 10000"/>
                  <a:gd name="connsiteX848" fmla="*/ 7296 w 10000"/>
                  <a:gd name="connsiteY848" fmla="*/ 9268 h 10000"/>
                  <a:gd name="connsiteX849" fmla="*/ 7296 w 10000"/>
                  <a:gd name="connsiteY849" fmla="*/ 9249 h 10000"/>
                  <a:gd name="connsiteX850" fmla="*/ 7291 w 10000"/>
                  <a:gd name="connsiteY850" fmla="*/ 9226 h 10000"/>
                  <a:gd name="connsiteX851" fmla="*/ 7283 w 10000"/>
                  <a:gd name="connsiteY851" fmla="*/ 9213 h 10000"/>
                  <a:gd name="connsiteX852" fmla="*/ 7274 w 10000"/>
                  <a:gd name="connsiteY852" fmla="*/ 9194 h 10000"/>
                  <a:gd name="connsiteX853" fmla="*/ 7274 w 10000"/>
                  <a:gd name="connsiteY853" fmla="*/ 9174 h 10000"/>
                  <a:gd name="connsiteX854" fmla="*/ 7280 w 10000"/>
                  <a:gd name="connsiteY854" fmla="*/ 9148 h 10000"/>
                  <a:gd name="connsiteX855" fmla="*/ 7283 w 10000"/>
                  <a:gd name="connsiteY855" fmla="*/ 9119 h 10000"/>
                  <a:gd name="connsiteX856" fmla="*/ 7291 w 10000"/>
                  <a:gd name="connsiteY856" fmla="*/ 9100 h 10000"/>
                  <a:gd name="connsiteX857" fmla="*/ 7307 w 10000"/>
                  <a:gd name="connsiteY857" fmla="*/ 9080 h 10000"/>
                  <a:gd name="connsiteX858" fmla="*/ 7324 w 10000"/>
                  <a:gd name="connsiteY858" fmla="*/ 9054 h 10000"/>
                  <a:gd name="connsiteX859" fmla="*/ 7341 w 10000"/>
                  <a:gd name="connsiteY859" fmla="*/ 9054 h 10000"/>
                  <a:gd name="connsiteX860" fmla="*/ 7352 w 10000"/>
                  <a:gd name="connsiteY860" fmla="*/ 9054 h 10000"/>
                  <a:gd name="connsiteX861" fmla="*/ 7346 w 10000"/>
                  <a:gd name="connsiteY861" fmla="*/ 9032 h 10000"/>
                  <a:gd name="connsiteX862" fmla="*/ 7341 w 10000"/>
                  <a:gd name="connsiteY862" fmla="*/ 9022 h 10000"/>
                  <a:gd name="connsiteX863" fmla="*/ 7352 w 10000"/>
                  <a:gd name="connsiteY863" fmla="*/ 8999 h 10000"/>
                  <a:gd name="connsiteX864" fmla="*/ 7360 w 10000"/>
                  <a:gd name="connsiteY864" fmla="*/ 8967 h 10000"/>
                  <a:gd name="connsiteX865" fmla="*/ 7368 w 10000"/>
                  <a:gd name="connsiteY865" fmla="*/ 8922 h 10000"/>
                  <a:gd name="connsiteX866" fmla="*/ 7377 w 10000"/>
                  <a:gd name="connsiteY866" fmla="*/ 8896 h 10000"/>
                  <a:gd name="connsiteX867" fmla="*/ 7380 w 10000"/>
                  <a:gd name="connsiteY867" fmla="*/ 8867 h 10000"/>
                  <a:gd name="connsiteX868" fmla="*/ 7402 w 10000"/>
                  <a:gd name="connsiteY868" fmla="*/ 8824 h 10000"/>
                  <a:gd name="connsiteX869" fmla="*/ 7402 w 10000"/>
                  <a:gd name="connsiteY869" fmla="*/ 8808 h 10000"/>
                  <a:gd name="connsiteX870" fmla="*/ 7393 w 10000"/>
                  <a:gd name="connsiteY870" fmla="*/ 8795 h 10000"/>
                  <a:gd name="connsiteX871" fmla="*/ 7388 w 10000"/>
                  <a:gd name="connsiteY871" fmla="*/ 8799 h 10000"/>
                  <a:gd name="connsiteX872" fmla="*/ 7396 w 10000"/>
                  <a:gd name="connsiteY872" fmla="*/ 8789 h 10000"/>
                  <a:gd name="connsiteX873" fmla="*/ 7404 w 10000"/>
                  <a:gd name="connsiteY873" fmla="*/ 8789 h 10000"/>
                  <a:gd name="connsiteX874" fmla="*/ 7421 w 10000"/>
                  <a:gd name="connsiteY874" fmla="*/ 8769 h 10000"/>
                  <a:gd name="connsiteX875" fmla="*/ 7443 w 10000"/>
                  <a:gd name="connsiteY875" fmla="*/ 8763 h 10000"/>
                  <a:gd name="connsiteX876" fmla="*/ 7452 w 10000"/>
                  <a:gd name="connsiteY876" fmla="*/ 8769 h 10000"/>
                  <a:gd name="connsiteX877" fmla="*/ 7468 w 10000"/>
                  <a:gd name="connsiteY877" fmla="*/ 8769 h 10000"/>
                  <a:gd name="connsiteX878" fmla="*/ 7499 w 10000"/>
                  <a:gd name="connsiteY878" fmla="*/ 8763 h 10000"/>
                  <a:gd name="connsiteX879" fmla="*/ 7526 w 10000"/>
                  <a:gd name="connsiteY879" fmla="*/ 8763 h 10000"/>
                  <a:gd name="connsiteX880" fmla="*/ 7532 w 10000"/>
                  <a:gd name="connsiteY880" fmla="*/ 8763 h 10000"/>
                  <a:gd name="connsiteX881" fmla="*/ 7554 w 10000"/>
                  <a:gd name="connsiteY881" fmla="*/ 8744 h 10000"/>
                  <a:gd name="connsiteX882" fmla="*/ 7571 w 10000"/>
                  <a:gd name="connsiteY882" fmla="*/ 8731 h 10000"/>
                  <a:gd name="connsiteX883" fmla="*/ 7587 w 10000"/>
                  <a:gd name="connsiteY883" fmla="*/ 8711 h 10000"/>
                  <a:gd name="connsiteX884" fmla="*/ 7607 w 10000"/>
                  <a:gd name="connsiteY884" fmla="*/ 8711 h 10000"/>
                  <a:gd name="connsiteX885" fmla="*/ 7634 w 10000"/>
                  <a:gd name="connsiteY885" fmla="*/ 8705 h 10000"/>
                  <a:gd name="connsiteX886" fmla="*/ 7643 w 10000"/>
                  <a:gd name="connsiteY886" fmla="*/ 8682 h 10000"/>
                  <a:gd name="connsiteX887" fmla="*/ 7654 w 10000"/>
                  <a:gd name="connsiteY887" fmla="*/ 8666 h 10000"/>
                  <a:gd name="connsiteX888" fmla="*/ 7668 w 10000"/>
                  <a:gd name="connsiteY888" fmla="*/ 8666 h 10000"/>
                  <a:gd name="connsiteX889" fmla="*/ 7676 w 10000"/>
                  <a:gd name="connsiteY889" fmla="*/ 8682 h 10000"/>
                  <a:gd name="connsiteX890" fmla="*/ 7704 w 10000"/>
                  <a:gd name="connsiteY890" fmla="*/ 8669 h 10000"/>
                  <a:gd name="connsiteX891" fmla="*/ 7712 w 10000"/>
                  <a:gd name="connsiteY891" fmla="*/ 8669 h 10000"/>
                  <a:gd name="connsiteX892" fmla="*/ 7720 w 10000"/>
                  <a:gd name="connsiteY892" fmla="*/ 8669 h 10000"/>
                  <a:gd name="connsiteX893" fmla="*/ 7726 w 10000"/>
                  <a:gd name="connsiteY893" fmla="*/ 8656 h 10000"/>
                  <a:gd name="connsiteX894" fmla="*/ 7734 w 10000"/>
                  <a:gd name="connsiteY894" fmla="*/ 8650 h 10000"/>
                  <a:gd name="connsiteX895" fmla="*/ 7742 w 10000"/>
                  <a:gd name="connsiteY895" fmla="*/ 8650 h 10000"/>
                  <a:gd name="connsiteX896" fmla="*/ 7759 w 10000"/>
                  <a:gd name="connsiteY896" fmla="*/ 8650 h 10000"/>
                  <a:gd name="connsiteX897" fmla="*/ 7756 w 10000"/>
                  <a:gd name="connsiteY897" fmla="*/ 8630 h 10000"/>
                  <a:gd name="connsiteX898" fmla="*/ 7751 w 10000"/>
                  <a:gd name="connsiteY898" fmla="*/ 8627 h 10000"/>
                  <a:gd name="connsiteX899" fmla="*/ 7742 w 10000"/>
                  <a:gd name="connsiteY899" fmla="*/ 8620 h 10000"/>
                  <a:gd name="connsiteX900" fmla="*/ 7734 w 10000"/>
                  <a:gd name="connsiteY900" fmla="*/ 8591 h 10000"/>
                  <a:gd name="connsiteX901" fmla="*/ 7709 w 10000"/>
                  <a:gd name="connsiteY901" fmla="*/ 8582 h 10000"/>
                  <a:gd name="connsiteX902" fmla="*/ 7695 w 10000"/>
                  <a:gd name="connsiteY902" fmla="*/ 8578 h 10000"/>
                  <a:gd name="connsiteX903" fmla="*/ 7668 w 10000"/>
                  <a:gd name="connsiteY903" fmla="*/ 8562 h 10000"/>
                  <a:gd name="connsiteX904" fmla="*/ 7645 w 10000"/>
                  <a:gd name="connsiteY904" fmla="*/ 8552 h 10000"/>
                  <a:gd name="connsiteX905" fmla="*/ 7615 w 10000"/>
                  <a:gd name="connsiteY905" fmla="*/ 8543 h 10000"/>
                  <a:gd name="connsiteX906" fmla="*/ 7596 w 10000"/>
                  <a:gd name="connsiteY906" fmla="*/ 8527 h 10000"/>
                  <a:gd name="connsiteX907" fmla="*/ 7565 w 10000"/>
                  <a:gd name="connsiteY907" fmla="*/ 8494 h 10000"/>
                  <a:gd name="connsiteX908" fmla="*/ 7562 w 10000"/>
                  <a:gd name="connsiteY908" fmla="*/ 8475 h 10000"/>
                  <a:gd name="connsiteX909" fmla="*/ 7540 w 10000"/>
                  <a:gd name="connsiteY909" fmla="*/ 8455 h 10000"/>
                  <a:gd name="connsiteX910" fmla="*/ 7535 w 10000"/>
                  <a:gd name="connsiteY910" fmla="*/ 8446 h 10000"/>
                  <a:gd name="connsiteX911" fmla="*/ 7535 w 10000"/>
                  <a:gd name="connsiteY911" fmla="*/ 8420 h 10000"/>
                  <a:gd name="connsiteX912" fmla="*/ 7535 w 10000"/>
                  <a:gd name="connsiteY912" fmla="*/ 8391 h 10000"/>
                  <a:gd name="connsiteX913" fmla="*/ 7548 w 10000"/>
                  <a:gd name="connsiteY913" fmla="*/ 8345 h 10000"/>
                  <a:gd name="connsiteX914" fmla="*/ 7562 w 10000"/>
                  <a:gd name="connsiteY914" fmla="*/ 8319 h 10000"/>
                  <a:gd name="connsiteX915" fmla="*/ 7582 w 10000"/>
                  <a:gd name="connsiteY915" fmla="*/ 8310 h 10000"/>
                  <a:gd name="connsiteX916" fmla="*/ 7607 w 10000"/>
                  <a:gd name="connsiteY916" fmla="*/ 8300 h 10000"/>
                  <a:gd name="connsiteX917" fmla="*/ 7629 w 10000"/>
                  <a:gd name="connsiteY917" fmla="*/ 8300 h 10000"/>
                  <a:gd name="connsiteX918" fmla="*/ 7651 w 10000"/>
                  <a:gd name="connsiteY918" fmla="*/ 8297 h 10000"/>
                  <a:gd name="connsiteX919" fmla="*/ 7668 w 10000"/>
                  <a:gd name="connsiteY919" fmla="*/ 8280 h 10000"/>
                  <a:gd name="connsiteX920" fmla="*/ 7687 w 10000"/>
                  <a:gd name="connsiteY920" fmla="*/ 8267 h 10000"/>
                  <a:gd name="connsiteX921" fmla="*/ 7693 w 10000"/>
                  <a:gd name="connsiteY921" fmla="*/ 8261 h 10000"/>
                  <a:gd name="connsiteX922" fmla="*/ 7701 w 10000"/>
                  <a:gd name="connsiteY922" fmla="*/ 8248 h 10000"/>
                  <a:gd name="connsiteX923" fmla="*/ 7712 w 10000"/>
                  <a:gd name="connsiteY923" fmla="*/ 8238 h 10000"/>
                  <a:gd name="connsiteX924" fmla="*/ 7731 w 10000"/>
                  <a:gd name="connsiteY924" fmla="*/ 8222 h 10000"/>
                  <a:gd name="connsiteX925" fmla="*/ 7740 w 10000"/>
                  <a:gd name="connsiteY925" fmla="*/ 8206 h 10000"/>
                  <a:gd name="connsiteX926" fmla="*/ 7756 w 10000"/>
                  <a:gd name="connsiteY926" fmla="*/ 8183 h 10000"/>
                  <a:gd name="connsiteX927" fmla="*/ 7773 w 10000"/>
                  <a:gd name="connsiteY927" fmla="*/ 8177 h 10000"/>
                  <a:gd name="connsiteX928" fmla="*/ 7784 w 10000"/>
                  <a:gd name="connsiteY928" fmla="*/ 8183 h 10000"/>
                  <a:gd name="connsiteX929" fmla="*/ 7801 w 10000"/>
                  <a:gd name="connsiteY929" fmla="*/ 8174 h 10000"/>
                  <a:gd name="connsiteX930" fmla="*/ 7801 w 10000"/>
                  <a:gd name="connsiteY930" fmla="*/ 8157 h 10000"/>
                  <a:gd name="connsiteX931" fmla="*/ 7817 w 10000"/>
                  <a:gd name="connsiteY931" fmla="*/ 8164 h 10000"/>
                  <a:gd name="connsiteX932" fmla="*/ 7837 w 10000"/>
                  <a:gd name="connsiteY932" fmla="*/ 8164 h 10000"/>
                  <a:gd name="connsiteX933" fmla="*/ 7856 w 10000"/>
                  <a:gd name="connsiteY933" fmla="*/ 8164 h 10000"/>
                  <a:gd name="connsiteX934" fmla="*/ 7870 w 10000"/>
                  <a:gd name="connsiteY934" fmla="*/ 8167 h 10000"/>
                  <a:gd name="connsiteX935" fmla="*/ 7881 w 10000"/>
                  <a:gd name="connsiteY935" fmla="*/ 8174 h 10000"/>
                  <a:gd name="connsiteX936" fmla="*/ 7898 w 10000"/>
                  <a:gd name="connsiteY936" fmla="*/ 8187 h 10000"/>
                  <a:gd name="connsiteX937" fmla="*/ 7917 w 10000"/>
                  <a:gd name="connsiteY937" fmla="*/ 8187 h 10000"/>
                  <a:gd name="connsiteX938" fmla="*/ 7928 w 10000"/>
                  <a:gd name="connsiteY938" fmla="*/ 8157 h 10000"/>
                  <a:gd name="connsiteX939" fmla="*/ 7942 w 10000"/>
                  <a:gd name="connsiteY939" fmla="*/ 8157 h 10000"/>
                  <a:gd name="connsiteX940" fmla="*/ 7958 w 10000"/>
                  <a:gd name="connsiteY940" fmla="*/ 8164 h 10000"/>
                  <a:gd name="connsiteX941" fmla="*/ 7983 w 10000"/>
                  <a:gd name="connsiteY941" fmla="*/ 8144 h 10000"/>
                  <a:gd name="connsiteX942" fmla="*/ 8000 w 10000"/>
                  <a:gd name="connsiteY942" fmla="*/ 8109 h 10000"/>
                  <a:gd name="connsiteX943" fmla="*/ 7994 w 10000"/>
                  <a:gd name="connsiteY943" fmla="*/ 8093 h 10000"/>
                  <a:gd name="connsiteX944" fmla="*/ 7983 w 10000"/>
                  <a:gd name="connsiteY944" fmla="*/ 8070 h 10000"/>
                  <a:gd name="connsiteX945" fmla="*/ 7986 w 10000"/>
                  <a:gd name="connsiteY945" fmla="*/ 8063 h 10000"/>
                  <a:gd name="connsiteX946" fmla="*/ 7978 w 10000"/>
                  <a:gd name="connsiteY946" fmla="*/ 8044 h 10000"/>
                  <a:gd name="connsiteX947" fmla="*/ 7986 w 10000"/>
                  <a:gd name="connsiteY947" fmla="*/ 8002 h 10000"/>
                  <a:gd name="connsiteX948" fmla="*/ 7983 w 10000"/>
                  <a:gd name="connsiteY948" fmla="*/ 7947 h 10000"/>
                  <a:gd name="connsiteX949" fmla="*/ 7961 w 10000"/>
                  <a:gd name="connsiteY949" fmla="*/ 7931 h 10000"/>
                  <a:gd name="connsiteX950" fmla="*/ 7958 w 10000"/>
                  <a:gd name="connsiteY950" fmla="*/ 7898 h 10000"/>
                  <a:gd name="connsiteX951" fmla="*/ 7953 w 10000"/>
                  <a:gd name="connsiteY951" fmla="*/ 7856 h 10000"/>
                  <a:gd name="connsiteX952" fmla="*/ 7967 w 10000"/>
                  <a:gd name="connsiteY952" fmla="*/ 7837 h 10000"/>
                  <a:gd name="connsiteX953" fmla="*/ 7950 w 10000"/>
                  <a:gd name="connsiteY953" fmla="*/ 7824 h 10000"/>
                  <a:gd name="connsiteX954" fmla="*/ 7906 w 10000"/>
                  <a:gd name="connsiteY954" fmla="*/ 7814 h 10000"/>
                  <a:gd name="connsiteX955" fmla="*/ 7878 w 10000"/>
                  <a:gd name="connsiteY955" fmla="*/ 7814 h 10000"/>
                  <a:gd name="connsiteX956" fmla="*/ 7870 w 10000"/>
                  <a:gd name="connsiteY956" fmla="*/ 7795 h 10000"/>
                  <a:gd name="connsiteX957" fmla="*/ 7878 w 10000"/>
                  <a:gd name="connsiteY957" fmla="*/ 7778 h 10000"/>
                  <a:gd name="connsiteX958" fmla="*/ 7881 w 10000"/>
                  <a:gd name="connsiteY958" fmla="*/ 7775 h 10000"/>
                  <a:gd name="connsiteX959" fmla="*/ 7878 w 10000"/>
                  <a:gd name="connsiteY959" fmla="*/ 7743 h 10000"/>
                  <a:gd name="connsiteX960" fmla="*/ 7895 w 10000"/>
                  <a:gd name="connsiteY960" fmla="*/ 7733 h 10000"/>
                  <a:gd name="connsiteX961" fmla="*/ 7911 w 10000"/>
                  <a:gd name="connsiteY961" fmla="*/ 7710 h 10000"/>
                  <a:gd name="connsiteX962" fmla="*/ 7911 w 10000"/>
                  <a:gd name="connsiteY962" fmla="*/ 7665 h 10000"/>
                  <a:gd name="connsiteX963" fmla="*/ 7917 w 10000"/>
                  <a:gd name="connsiteY963" fmla="*/ 7600 h 10000"/>
                  <a:gd name="connsiteX964" fmla="*/ 7928 w 10000"/>
                  <a:gd name="connsiteY964" fmla="*/ 7581 h 10000"/>
                  <a:gd name="connsiteX965" fmla="*/ 7917 w 10000"/>
                  <a:gd name="connsiteY965" fmla="*/ 7474 h 10000"/>
                  <a:gd name="connsiteX966" fmla="*/ 7873 w 10000"/>
                  <a:gd name="connsiteY966" fmla="*/ 7335 h 10000"/>
                  <a:gd name="connsiteX967" fmla="*/ 7756 w 10000"/>
                  <a:gd name="connsiteY967" fmla="*/ 7050 h 10000"/>
                  <a:gd name="connsiteX968" fmla="*/ 7679 w 10000"/>
                  <a:gd name="connsiteY968" fmla="*/ 6839 h 10000"/>
                  <a:gd name="connsiteX969" fmla="*/ 7668 w 10000"/>
                  <a:gd name="connsiteY969" fmla="*/ 6823 h 10000"/>
                  <a:gd name="connsiteX970" fmla="*/ 7659 w 10000"/>
                  <a:gd name="connsiteY970" fmla="*/ 6768 h 10000"/>
                  <a:gd name="connsiteX971" fmla="*/ 7659 w 10000"/>
                  <a:gd name="connsiteY971" fmla="*/ 6739 h 10000"/>
                  <a:gd name="connsiteX972" fmla="*/ 7651 w 10000"/>
                  <a:gd name="connsiteY972" fmla="*/ 6713 h 10000"/>
                  <a:gd name="connsiteX973" fmla="*/ 7654 w 10000"/>
                  <a:gd name="connsiteY973" fmla="*/ 6684 h 10000"/>
                  <a:gd name="connsiteX974" fmla="*/ 7643 w 10000"/>
                  <a:gd name="connsiteY974" fmla="*/ 6626 h 10000"/>
                  <a:gd name="connsiteX975" fmla="*/ 7629 w 10000"/>
                  <a:gd name="connsiteY975" fmla="*/ 6600 h 10000"/>
                  <a:gd name="connsiteX976" fmla="*/ 7629 w 10000"/>
                  <a:gd name="connsiteY976" fmla="*/ 6580 h 10000"/>
                  <a:gd name="connsiteX977" fmla="*/ 7623 w 10000"/>
                  <a:gd name="connsiteY977" fmla="*/ 6541 h 10000"/>
                  <a:gd name="connsiteX978" fmla="*/ 7615 w 10000"/>
                  <a:gd name="connsiteY978" fmla="*/ 6522 h 10000"/>
                  <a:gd name="connsiteX979" fmla="*/ 7598 w 10000"/>
                  <a:gd name="connsiteY979" fmla="*/ 6509 h 10000"/>
                  <a:gd name="connsiteX980" fmla="*/ 7587 w 10000"/>
                  <a:gd name="connsiteY980" fmla="*/ 6493 h 10000"/>
                  <a:gd name="connsiteX981" fmla="*/ 7579 w 10000"/>
                  <a:gd name="connsiteY981" fmla="*/ 6464 h 10000"/>
                  <a:gd name="connsiteX982" fmla="*/ 7587 w 10000"/>
                  <a:gd name="connsiteY982" fmla="*/ 6438 h 10000"/>
                  <a:gd name="connsiteX983" fmla="*/ 7596 w 10000"/>
                  <a:gd name="connsiteY983" fmla="*/ 6425 h 10000"/>
                  <a:gd name="connsiteX984" fmla="*/ 7590 w 10000"/>
                  <a:gd name="connsiteY984" fmla="*/ 6396 h 10000"/>
                  <a:gd name="connsiteX985" fmla="*/ 7590 w 10000"/>
                  <a:gd name="connsiteY985" fmla="*/ 6373 h 10000"/>
                  <a:gd name="connsiteX986" fmla="*/ 7587 w 10000"/>
                  <a:gd name="connsiteY986" fmla="*/ 6354 h 10000"/>
                  <a:gd name="connsiteX987" fmla="*/ 7582 w 10000"/>
                  <a:gd name="connsiteY987" fmla="*/ 6344 h 10000"/>
                  <a:gd name="connsiteX988" fmla="*/ 7582 w 10000"/>
                  <a:gd name="connsiteY988" fmla="*/ 6324 h 10000"/>
                  <a:gd name="connsiteX989" fmla="*/ 7571 w 10000"/>
                  <a:gd name="connsiteY989" fmla="*/ 6302 h 10000"/>
                  <a:gd name="connsiteX990" fmla="*/ 7548 w 10000"/>
                  <a:gd name="connsiteY990" fmla="*/ 6256 h 10000"/>
                  <a:gd name="connsiteX991" fmla="*/ 7546 w 10000"/>
                  <a:gd name="connsiteY991" fmla="*/ 6218 h 10000"/>
                  <a:gd name="connsiteX992" fmla="*/ 7540 w 10000"/>
                  <a:gd name="connsiteY992" fmla="*/ 6159 h 10000"/>
                  <a:gd name="connsiteX993" fmla="*/ 7535 w 10000"/>
                  <a:gd name="connsiteY993" fmla="*/ 6114 h 10000"/>
                  <a:gd name="connsiteX994" fmla="*/ 7535 w 10000"/>
                  <a:gd name="connsiteY994" fmla="*/ 6088 h 10000"/>
                  <a:gd name="connsiteX995" fmla="*/ 7540 w 10000"/>
                  <a:gd name="connsiteY995" fmla="*/ 6049 h 10000"/>
                  <a:gd name="connsiteX996" fmla="*/ 7546 w 10000"/>
                  <a:gd name="connsiteY996" fmla="*/ 6004 h 10000"/>
                  <a:gd name="connsiteX997" fmla="*/ 7548 w 10000"/>
                  <a:gd name="connsiteY997" fmla="*/ 5965 h 10000"/>
                  <a:gd name="connsiteX998" fmla="*/ 7548 w 10000"/>
                  <a:gd name="connsiteY998" fmla="*/ 5946 h 10000"/>
                  <a:gd name="connsiteX999" fmla="*/ 7548 w 10000"/>
                  <a:gd name="connsiteY999" fmla="*/ 5933 h 10000"/>
                  <a:gd name="connsiteX1000" fmla="*/ 7548 w 10000"/>
                  <a:gd name="connsiteY1000" fmla="*/ 5910 h 10000"/>
                  <a:gd name="connsiteX1001" fmla="*/ 7548 w 10000"/>
                  <a:gd name="connsiteY1001" fmla="*/ 5897 h 10000"/>
                  <a:gd name="connsiteX1002" fmla="*/ 7546 w 10000"/>
                  <a:gd name="connsiteY1002" fmla="*/ 5871 h 10000"/>
                  <a:gd name="connsiteX1003" fmla="*/ 7535 w 10000"/>
                  <a:gd name="connsiteY1003" fmla="*/ 5839 h 10000"/>
                  <a:gd name="connsiteX1004" fmla="*/ 7524 w 10000"/>
                  <a:gd name="connsiteY1004" fmla="*/ 5797 h 10000"/>
                  <a:gd name="connsiteX1005" fmla="*/ 7518 w 10000"/>
                  <a:gd name="connsiteY1005" fmla="*/ 5767 h 10000"/>
                  <a:gd name="connsiteX1006" fmla="*/ 7515 w 10000"/>
                  <a:gd name="connsiteY1006" fmla="*/ 5745 h 10000"/>
                  <a:gd name="connsiteX1007" fmla="*/ 7501 w 10000"/>
                  <a:gd name="connsiteY1007" fmla="*/ 5683 h 10000"/>
                  <a:gd name="connsiteX1008" fmla="*/ 7490 w 10000"/>
                  <a:gd name="connsiteY1008" fmla="*/ 5631 h 10000"/>
                  <a:gd name="connsiteX1009" fmla="*/ 7482 w 10000"/>
                  <a:gd name="connsiteY1009" fmla="*/ 5593 h 10000"/>
                  <a:gd name="connsiteX1010" fmla="*/ 7476 w 10000"/>
                  <a:gd name="connsiteY1010" fmla="*/ 5570 h 10000"/>
                  <a:gd name="connsiteX1011" fmla="*/ 7476 w 10000"/>
                  <a:gd name="connsiteY1011" fmla="*/ 5528 h 10000"/>
                  <a:gd name="connsiteX1012" fmla="*/ 7482 w 10000"/>
                  <a:gd name="connsiteY1012" fmla="*/ 5502 h 10000"/>
                  <a:gd name="connsiteX1013" fmla="*/ 7490 w 10000"/>
                  <a:gd name="connsiteY1013" fmla="*/ 5489 h 10000"/>
                  <a:gd name="connsiteX1014" fmla="*/ 7499 w 10000"/>
                  <a:gd name="connsiteY1014" fmla="*/ 5479 h 10000"/>
                  <a:gd name="connsiteX1015" fmla="*/ 7493 w 10000"/>
                  <a:gd name="connsiteY1015" fmla="*/ 5427 h 10000"/>
                  <a:gd name="connsiteX1016" fmla="*/ 7501 w 10000"/>
                  <a:gd name="connsiteY1016" fmla="*/ 5415 h 10000"/>
                  <a:gd name="connsiteX1017" fmla="*/ 7510 w 10000"/>
                  <a:gd name="connsiteY1017" fmla="*/ 5398 h 10000"/>
                  <a:gd name="connsiteX1018" fmla="*/ 7515 w 10000"/>
                  <a:gd name="connsiteY1018" fmla="*/ 5379 h 10000"/>
                  <a:gd name="connsiteX1019" fmla="*/ 7526 w 10000"/>
                  <a:gd name="connsiteY1019" fmla="*/ 5366 h 10000"/>
                  <a:gd name="connsiteX1020" fmla="*/ 7518 w 10000"/>
                  <a:gd name="connsiteY1020" fmla="*/ 5350 h 10000"/>
                  <a:gd name="connsiteX1021" fmla="*/ 7518 w 10000"/>
                  <a:gd name="connsiteY1021" fmla="*/ 5330 h 10000"/>
                  <a:gd name="connsiteX1022" fmla="*/ 7526 w 10000"/>
                  <a:gd name="connsiteY1022" fmla="*/ 5311 h 10000"/>
                  <a:gd name="connsiteX1023" fmla="*/ 7540 w 10000"/>
                  <a:gd name="connsiteY1023" fmla="*/ 5291 h 10000"/>
                  <a:gd name="connsiteX1024" fmla="*/ 7540 w 10000"/>
                  <a:gd name="connsiteY1024" fmla="*/ 5266 h 10000"/>
                  <a:gd name="connsiteX1025" fmla="*/ 7540 w 10000"/>
                  <a:gd name="connsiteY1025" fmla="*/ 5256 h 10000"/>
                  <a:gd name="connsiteX1026" fmla="*/ 7524 w 10000"/>
                  <a:gd name="connsiteY1026" fmla="*/ 5233 h 10000"/>
                  <a:gd name="connsiteX1027" fmla="*/ 7515 w 10000"/>
                  <a:gd name="connsiteY1027" fmla="*/ 5217 h 10000"/>
                  <a:gd name="connsiteX1028" fmla="*/ 7490 w 10000"/>
                  <a:gd name="connsiteY1028" fmla="*/ 5178 h 10000"/>
                  <a:gd name="connsiteX1029" fmla="*/ 7474 w 10000"/>
                  <a:gd name="connsiteY1029" fmla="*/ 5162 h 10000"/>
                  <a:gd name="connsiteX1030" fmla="*/ 7457 w 10000"/>
                  <a:gd name="connsiteY1030" fmla="*/ 5120 h 10000"/>
                  <a:gd name="connsiteX1031" fmla="*/ 7421 w 10000"/>
                  <a:gd name="connsiteY1031" fmla="*/ 5087 h 10000"/>
                  <a:gd name="connsiteX1032" fmla="*/ 7380 w 10000"/>
                  <a:gd name="connsiteY1032" fmla="*/ 5068 h 10000"/>
                  <a:gd name="connsiteX1033" fmla="*/ 7355 w 10000"/>
                  <a:gd name="connsiteY1033" fmla="*/ 5058 h 10000"/>
                  <a:gd name="connsiteX1034" fmla="*/ 7332 w 10000"/>
                  <a:gd name="connsiteY1034" fmla="*/ 5049 h 10000"/>
                  <a:gd name="connsiteX1035" fmla="*/ 7305 w 10000"/>
                  <a:gd name="connsiteY1035" fmla="*/ 5016 h 10000"/>
                  <a:gd name="connsiteX1036" fmla="*/ 7305 w 10000"/>
                  <a:gd name="connsiteY1036" fmla="*/ 5000 h 10000"/>
                  <a:gd name="connsiteX1037" fmla="*/ 7296 w 10000"/>
                  <a:gd name="connsiteY1037" fmla="*/ 4971 h 10000"/>
                  <a:gd name="connsiteX1038" fmla="*/ 7288 w 10000"/>
                  <a:gd name="connsiteY1038" fmla="*/ 4945 h 10000"/>
                  <a:gd name="connsiteX1039" fmla="*/ 7280 w 10000"/>
                  <a:gd name="connsiteY1039" fmla="*/ 4916 h 10000"/>
                  <a:gd name="connsiteX1040" fmla="*/ 7291 w 10000"/>
                  <a:gd name="connsiteY1040" fmla="*/ 4887 h 10000"/>
                  <a:gd name="connsiteX1041" fmla="*/ 7291 w 10000"/>
                  <a:gd name="connsiteY1041" fmla="*/ 4858 h 10000"/>
                  <a:gd name="connsiteX1042" fmla="*/ 7271 w 10000"/>
                  <a:gd name="connsiteY1042" fmla="*/ 4819 h 10000"/>
                  <a:gd name="connsiteX1043" fmla="*/ 7255 w 10000"/>
                  <a:gd name="connsiteY1043" fmla="*/ 4828 h 10000"/>
                  <a:gd name="connsiteX1044" fmla="*/ 7235 w 10000"/>
                  <a:gd name="connsiteY1044" fmla="*/ 4841 h 10000"/>
                  <a:gd name="connsiteX1045" fmla="*/ 7216 w 10000"/>
                  <a:gd name="connsiteY1045" fmla="*/ 4867 h 10000"/>
                  <a:gd name="connsiteX1046" fmla="*/ 7191 w 10000"/>
                  <a:gd name="connsiteY1046" fmla="*/ 4870 h 10000"/>
                  <a:gd name="connsiteX1047" fmla="*/ 7155 w 10000"/>
                  <a:gd name="connsiteY1047" fmla="*/ 4887 h 10000"/>
                  <a:gd name="connsiteX1048" fmla="*/ 7122 w 10000"/>
                  <a:gd name="connsiteY1048" fmla="*/ 4893 h 10000"/>
                  <a:gd name="connsiteX1049" fmla="*/ 7105 w 10000"/>
                  <a:gd name="connsiteY1049" fmla="*/ 4896 h 10000"/>
                  <a:gd name="connsiteX1050" fmla="*/ 7094 w 10000"/>
                  <a:gd name="connsiteY1050" fmla="*/ 4916 h 10000"/>
                  <a:gd name="connsiteX1051" fmla="*/ 7080 w 10000"/>
                  <a:gd name="connsiteY1051" fmla="*/ 4903 h 10000"/>
                  <a:gd name="connsiteX1052" fmla="*/ 7072 w 10000"/>
                  <a:gd name="connsiteY1052" fmla="*/ 4851 h 10000"/>
                  <a:gd name="connsiteX1053" fmla="*/ 7042 w 10000"/>
                  <a:gd name="connsiteY1053" fmla="*/ 4819 h 10000"/>
                  <a:gd name="connsiteX1054" fmla="*/ 7030 w 10000"/>
                  <a:gd name="connsiteY1054" fmla="*/ 4780 h 10000"/>
                  <a:gd name="connsiteX1055" fmla="*/ 7039 w 10000"/>
                  <a:gd name="connsiteY1055" fmla="*/ 4757 h 10000"/>
                  <a:gd name="connsiteX1056" fmla="*/ 7047 w 10000"/>
                  <a:gd name="connsiteY1056" fmla="*/ 4744 h 10000"/>
                  <a:gd name="connsiteX1057" fmla="*/ 7022 w 10000"/>
                  <a:gd name="connsiteY1057" fmla="*/ 4725 h 10000"/>
                  <a:gd name="connsiteX1058" fmla="*/ 7000 w 10000"/>
                  <a:gd name="connsiteY1058" fmla="*/ 4715 h 10000"/>
                  <a:gd name="connsiteX1059" fmla="*/ 6975 w 10000"/>
                  <a:gd name="connsiteY1059" fmla="*/ 4709 h 10000"/>
                  <a:gd name="connsiteX1060" fmla="*/ 6945 w 10000"/>
                  <a:gd name="connsiteY1060" fmla="*/ 4696 h 10000"/>
                  <a:gd name="connsiteX1061" fmla="*/ 6953 w 10000"/>
                  <a:gd name="connsiteY1061" fmla="*/ 4679 h 10000"/>
                  <a:gd name="connsiteX1062" fmla="*/ 6961 w 10000"/>
                  <a:gd name="connsiteY1062" fmla="*/ 4660 h 10000"/>
                  <a:gd name="connsiteX1063" fmla="*/ 6983 w 10000"/>
                  <a:gd name="connsiteY1063" fmla="*/ 4644 h 10000"/>
                  <a:gd name="connsiteX1064" fmla="*/ 7014 w 10000"/>
                  <a:gd name="connsiteY1064" fmla="*/ 4634 h 10000"/>
                  <a:gd name="connsiteX1065" fmla="*/ 7025 w 10000"/>
                  <a:gd name="connsiteY1065" fmla="*/ 4615 h 10000"/>
                  <a:gd name="connsiteX1066" fmla="*/ 7047 w 10000"/>
                  <a:gd name="connsiteY1066" fmla="*/ 4582 h 10000"/>
                  <a:gd name="connsiteX1067" fmla="*/ 7069 w 10000"/>
                  <a:gd name="connsiteY1067" fmla="*/ 4563 h 10000"/>
                  <a:gd name="connsiteX1068" fmla="*/ 7078 w 10000"/>
                  <a:gd name="connsiteY1068" fmla="*/ 4553 h 10000"/>
                  <a:gd name="connsiteX1069" fmla="*/ 7097 w 10000"/>
                  <a:gd name="connsiteY1069" fmla="*/ 4527 h 10000"/>
                  <a:gd name="connsiteX1070" fmla="*/ 7122 w 10000"/>
                  <a:gd name="connsiteY1070" fmla="*/ 4517 h 10000"/>
                  <a:gd name="connsiteX1071" fmla="*/ 7139 w 10000"/>
                  <a:gd name="connsiteY1071" fmla="*/ 4488 h 10000"/>
                  <a:gd name="connsiteX1072" fmla="*/ 7147 w 10000"/>
                  <a:gd name="connsiteY1072" fmla="*/ 4459 h 10000"/>
                  <a:gd name="connsiteX1073" fmla="*/ 7161 w 10000"/>
                  <a:gd name="connsiteY1073" fmla="*/ 4440 h 10000"/>
                  <a:gd name="connsiteX1074" fmla="*/ 7177 w 10000"/>
                  <a:gd name="connsiteY1074" fmla="*/ 4430 h 10000"/>
                  <a:gd name="connsiteX1075" fmla="*/ 7202 w 10000"/>
                  <a:gd name="connsiteY1075" fmla="*/ 4407 h 10000"/>
                  <a:gd name="connsiteX1076" fmla="*/ 7224 w 10000"/>
                  <a:gd name="connsiteY1076" fmla="*/ 4417 h 10000"/>
                  <a:gd name="connsiteX1077" fmla="*/ 7241 w 10000"/>
                  <a:gd name="connsiteY1077" fmla="*/ 4404 h 10000"/>
                  <a:gd name="connsiteX1078" fmla="*/ 7263 w 10000"/>
                  <a:gd name="connsiteY1078" fmla="*/ 4398 h 10000"/>
                  <a:gd name="connsiteX1079" fmla="*/ 7283 w 10000"/>
                  <a:gd name="connsiteY1079" fmla="*/ 4424 h 10000"/>
                  <a:gd name="connsiteX1080" fmla="*/ 7305 w 10000"/>
                  <a:gd name="connsiteY1080" fmla="*/ 4433 h 10000"/>
                  <a:gd name="connsiteX1081" fmla="*/ 7332 w 10000"/>
                  <a:gd name="connsiteY1081" fmla="*/ 4443 h 10000"/>
                  <a:gd name="connsiteX1082" fmla="*/ 7380 w 10000"/>
                  <a:gd name="connsiteY1082" fmla="*/ 4398 h 10000"/>
                  <a:gd name="connsiteX1083" fmla="*/ 7404 w 10000"/>
                  <a:gd name="connsiteY1083" fmla="*/ 4378 h 10000"/>
                  <a:gd name="connsiteX1084" fmla="*/ 7418 w 10000"/>
                  <a:gd name="connsiteY1084" fmla="*/ 4369 h 10000"/>
                  <a:gd name="connsiteX1085" fmla="*/ 7443 w 10000"/>
                  <a:gd name="connsiteY1085" fmla="*/ 4356 h 10000"/>
                  <a:gd name="connsiteX1086" fmla="*/ 7460 w 10000"/>
                  <a:gd name="connsiteY1086" fmla="*/ 4385 h 10000"/>
                  <a:gd name="connsiteX1087" fmla="*/ 7460 w 10000"/>
                  <a:gd name="connsiteY1087" fmla="*/ 4404 h 10000"/>
                  <a:gd name="connsiteX1088" fmla="*/ 7499 w 10000"/>
                  <a:gd name="connsiteY1088" fmla="*/ 4417 h 10000"/>
                  <a:gd name="connsiteX1089" fmla="*/ 7515 w 10000"/>
                  <a:gd name="connsiteY1089" fmla="*/ 4414 h 10000"/>
                  <a:gd name="connsiteX1090" fmla="*/ 7565 w 10000"/>
                  <a:gd name="connsiteY1090" fmla="*/ 4385 h 10000"/>
                  <a:gd name="connsiteX1091" fmla="*/ 7579 w 10000"/>
                  <a:gd name="connsiteY1091" fmla="*/ 4346 h 10000"/>
                  <a:gd name="connsiteX1092" fmla="*/ 7582 w 10000"/>
                  <a:gd name="connsiteY1092" fmla="*/ 4317 h 10000"/>
                  <a:gd name="connsiteX1093" fmla="*/ 7590 w 10000"/>
                  <a:gd name="connsiteY1093" fmla="*/ 4301 h 10000"/>
                  <a:gd name="connsiteX1094" fmla="*/ 7612 w 10000"/>
                  <a:gd name="connsiteY1094" fmla="*/ 4271 h 10000"/>
                  <a:gd name="connsiteX1095" fmla="*/ 7623 w 10000"/>
                  <a:gd name="connsiteY1095" fmla="*/ 4262 h 10000"/>
                  <a:gd name="connsiteX1096" fmla="*/ 7634 w 10000"/>
                  <a:gd name="connsiteY1096" fmla="*/ 4245 h 10000"/>
                  <a:gd name="connsiteX1097" fmla="*/ 7645 w 10000"/>
                  <a:gd name="connsiteY1097" fmla="*/ 4265 h 10000"/>
                  <a:gd name="connsiteX1098" fmla="*/ 7670 w 10000"/>
                  <a:gd name="connsiteY1098" fmla="*/ 4284 h 10000"/>
                  <a:gd name="connsiteX1099" fmla="*/ 7701 w 10000"/>
                  <a:gd name="connsiteY1099" fmla="*/ 4275 h 10000"/>
                  <a:gd name="connsiteX1100" fmla="*/ 7717 w 10000"/>
                  <a:gd name="connsiteY1100" fmla="*/ 4275 h 10000"/>
                  <a:gd name="connsiteX1101" fmla="*/ 7740 w 10000"/>
                  <a:gd name="connsiteY1101" fmla="*/ 4284 h 10000"/>
                  <a:gd name="connsiteX1102" fmla="*/ 7767 w 10000"/>
                  <a:gd name="connsiteY1102" fmla="*/ 4284 h 10000"/>
                  <a:gd name="connsiteX1103" fmla="*/ 7895 w 10000"/>
                  <a:gd name="connsiteY1103" fmla="*/ 4207 h 10000"/>
                  <a:gd name="connsiteX1104" fmla="*/ 7895 w 10000"/>
                  <a:gd name="connsiteY1104" fmla="*/ 4187 h 10000"/>
                  <a:gd name="connsiteX1105" fmla="*/ 7895 w 10000"/>
                  <a:gd name="connsiteY1105" fmla="*/ 4171 h 10000"/>
                  <a:gd name="connsiteX1106" fmla="*/ 7903 w 10000"/>
                  <a:gd name="connsiteY1106" fmla="*/ 4148 h 10000"/>
                  <a:gd name="connsiteX1107" fmla="*/ 7917 w 10000"/>
                  <a:gd name="connsiteY1107" fmla="*/ 4158 h 10000"/>
                  <a:gd name="connsiteX1108" fmla="*/ 7967 w 10000"/>
                  <a:gd name="connsiteY1108" fmla="*/ 4203 h 10000"/>
                  <a:gd name="connsiteX1109" fmla="*/ 7994 w 10000"/>
                  <a:gd name="connsiteY1109" fmla="*/ 4203 h 10000"/>
                  <a:gd name="connsiteX1110" fmla="*/ 8064 w 10000"/>
                  <a:gd name="connsiteY1110" fmla="*/ 4242 h 10000"/>
                  <a:gd name="connsiteX1111" fmla="*/ 8083 w 10000"/>
                  <a:gd name="connsiteY1111" fmla="*/ 4245 h 10000"/>
                  <a:gd name="connsiteX1112" fmla="*/ 8105 w 10000"/>
                  <a:gd name="connsiteY1112" fmla="*/ 4226 h 10000"/>
                  <a:gd name="connsiteX1113" fmla="*/ 8136 w 10000"/>
                  <a:gd name="connsiteY1113" fmla="*/ 4187 h 10000"/>
                  <a:gd name="connsiteX1114" fmla="*/ 8161 w 10000"/>
                  <a:gd name="connsiteY1114" fmla="*/ 4168 h 10000"/>
                  <a:gd name="connsiteX1115" fmla="*/ 8172 w 10000"/>
                  <a:gd name="connsiteY1115" fmla="*/ 4161 h 10000"/>
                  <a:gd name="connsiteX1116" fmla="*/ 8208 w 10000"/>
                  <a:gd name="connsiteY1116" fmla="*/ 4168 h 10000"/>
                  <a:gd name="connsiteX1117" fmla="*/ 8235 w 10000"/>
                  <a:gd name="connsiteY1117" fmla="*/ 4168 h 10000"/>
                  <a:gd name="connsiteX1118" fmla="*/ 8258 w 10000"/>
                  <a:gd name="connsiteY1118" fmla="*/ 4152 h 10000"/>
                  <a:gd name="connsiteX1119" fmla="*/ 8283 w 10000"/>
                  <a:gd name="connsiteY1119" fmla="*/ 4152 h 10000"/>
                  <a:gd name="connsiteX1120" fmla="*/ 8299 w 10000"/>
                  <a:gd name="connsiteY1120" fmla="*/ 4132 h 10000"/>
                  <a:gd name="connsiteX1121" fmla="*/ 8316 w 10000"/>
                  <a:gd name="connsiteY1121" fmla="*/ 4113 h 10000"/>
                  <a:gd name="connsiteX1122" fmla="*/ 8330 w 10000"/>
                  <a:gd name="connsiteY1122" fmla="*/ 4084 h 10000"/>
                  <a:gd name="connsiteX1123" fmla="*/ 8341 w 10000"/>
                  <a:gd name="connsiteY1123" fmla="*/ 4058 h 10000"/>
                  <a:gd name="connsiteX1124" fmla="*/ 8349 w 10000"/>
                  <a:gd name="connsiteY1124" fmla="*/ 4064 h 10000"/>
                  <a:gd name="connsiteX1125" fmla="*/ 8366 w 10000"/>
                  <a:gd name="connsiteY1125" fmla="*/ 4067 h 10000"/>
                  <a:gd name="connsiteX1126" fmla="*/ 8374 w 10000"/>
                  <a:gd name="connsiteY1126" fmla="*/ 4084 h 10000"/>
                  <a:gd name="connsiteX1127" fmla="*/ 8402 w 10000"/>
                  <a:gd name="connsiteY1127" fmla="*/ 4054 h 10000"/>
                  <a:gd name="connsiteX1128" fmla="*/ 8427 w 10000"/>
                  <a:gd name="connsiteY1128" fmla="*/ 4028 h 10000"/>
                  <a:gd name="connsiteX1129" fmla="*/ 8438 w 10000"/>
                  <a:gd name="connsiteY1129" fmla="*/ 4025 h 10000"/>
                  <a:gd name="connsiteX1130" fmla="*/ 8468 w 10000"/>
                  <a:gd name="connsiteY1130" fmla="*/ 4006 h 10000"/>
                  <a:gd name="connsiteX1131" fmla="*/ 8485 w 10000"/>
                  <a:gd name="connsiteY1131" fmla="*/ 3999 h 10000"/>
                  <a:gd name="connsiteX1132" fmla="*/ 8493 w 10000"/>
                  <a:gd name="connsiteY1132" fmla="*/ 4025 h 10000"/>
                  <a:gd name="connsiteX1133" fmla="*/ 8515 w 10000"/>
                  <a:gd name="connsiteY1133" fmla="*/ 4028 h 10000"/>
                  <a:gd name="connsiteX1134" fmla="*/ 8543 w 10000"/>
                  <a:gd name="connsiteY1134" fmla="*/ 4009 h 10000"/>
                  <a:gd name="connsiteX1135" fmla="*/ 8551 w 10000"/>
                  <a:gd name="connsiteY1135" fmla="*/ 3990 h 10000"/>
                  <a:gd name="connsiteX1136" fmla="*/ 8582 w 10000"/>
                  <a:gd name="connsiteY1136" fmla="*/ 3977 h 10000"/>
                  <a:gd name="connsiteX1137" fmla="*/ 8596 w 10000"/>
                  <a:gd name="connsiteY1137" fmla="*/ 3977 h 10000"/>
                  <a:gd name="connsiteX1138" fmla="*/ 8607 w 10000"/>
                  <a:gd name="connsiteY1138" fmla="*/ 3980 h 10000"/>
                  <a:gd name="connsiteX1139" fmla="*/ 8645 w 10000"/>
                  <a:gd name="connsiteY1139" fmla="*/ 3970 h 10000"/>
                  <a:gd name="connsiteX1140" fmla="*/ 8654 w 10000"/>
                  <a:gd name="connsiteY1140" fmla="*/ 3951 h 10000"/>
                  <a:gd name="connsiteX1141" fmla="*/ 8670 w 10000"/>
                  <a:gd name="connsiteY1141" fmla="*/ 3935 h 10000"/>
                  <a:gd name="connsiteX1142" fmla="*/ 8695 w 10000"/>
                  <a:gd name="connsiteY1142" fmla="*/ 3935 h 10000"/>
                  <a:gd name="connsiteX1143" fmla="*/ 8704 w 10000"/>
                  <a:gd name="connsiteY1143" fmla="*/ 3951 h 10000"/>
                  <a:gd name="connsiteX1144" fmla="*/ 8717 w 10000"/>
                  <a:gd name="connsiteY1144" fmla="*/ 3964 h 10000"/>
                  <a:gd name="connsiteX1145" fmla="*/ 8751 w 10000"/>
                  <a:gd name="connsiteY1145" fmla="*/ 3951 h 10000"/>
                  <a:gd name="connsiteX1146" fmla="*/ 8776 w 10000"/>
                  <a:gd name="connsiteY1146" fmla="*/ 3935 h 10000"/>
                  <a:gd name="connsiteX1147" fmla="*/ 8798 w 10000"/>
                  <a:gd name="connsiteY1147" fmla="*/ 3925 h 10000"/>
                  <a:gd name="connsiteX1148" fmla="*/ 8806 w 10000"/>
                  <a:gd name="connsiteY1148" fmla="*/ 3892 h 10000"/>
                  <a:gd name="connsiteX1149" fmla="*/ 8814 w 10000"/>
                  <a:gd name="connsiteY1149" fmla="*/ 3876 h 10000"/>
                  <a:gd name="connsiteX1150" fmla="*/ 8839 w 10000"/>
                  <a:gd name="connsiteY1150" fmla="*/ 3873 h 10000"/>
                  <a:gd name="connsiteX1151" fmla="*/ 8842 w 10000"/>
                  <a:gd name="connsiteY1151" fmla="*/ 3876 h 10000"/>
                  <a:gd name="connsiteX1152" fmla="*/ 8856 w 10000"/>
                  <a:gd name="connsiteY1152" fmla="*/ 3863 h 10000"/>
                  <a:gd name="connsiteX1153" fmla="*/ 8856 w 10000"/>
                  <a:gd name="connsiteY1153" fmla="*/ 3841 h 10000"/>
                  <a:gd name="connsiteX1154" fmla="*/ 8870 w 10000"/>
                  <a:gd name="connsiteY1154" fmla="*/ 3821 h 10000"/>
                  <a:gd name="connsiteX1155" fmla="*/ 8903 w 10000"/>
                  <a:gd name="connsiteY1155" fmla="*/ 3802 h 10000"/>
                  <a:gd name="connsiteX1156" fmla="*/ 8914 w 10000"/>
                  <a:gd name="connsiteY1156" fmla="*/ 3782 h 10000"/>
                  <a:gd name="connsiteX1157" fmla="*/ 8939 w 10000"/>
                  <a:gd name="connsiteY1157" fmla="*/ 3782 h 10000"/>
                  <a:gd name="connsiteX1158" fmla="*/ 8961 w 10000"/>
                  <a:gd name="connsiteY1158" fmla="*/ 3779 h 10000"/>
                  <a:gd name="connsiteX1159" fmla="*/ 8983 w 10000"/>
                  <a:gd name="connsiteY1159" fmla="*/ 3760 h 10000"/>
                  <a:gd name="connsiteX1160" fmla="*/ 9003 w 10000"/>
                  <a:gd name="connsiteY1160" fmla="*/ 3763 h 10000"/>
                  <a:gd name="connsiteX1161" fmla="*/ 9019 w 10000"/>
                  <a:gd name="connsiteY1161" fmla="*/ 3779 h 10000"/>
                  <a:gd name="connsiteX1162" fmla="*/ 9050 w 10000"/>
                  <a:gd name="connsiteY1162" fmla="*/ 3812 h 10000"/>
                  <a:gd name="connsiteX1163" fmla="*/ 9080 w 10000"/>
                  <a:gd name="connsiteY1163" fmla="*/ 3831 h 10000"/>
                  <a:gd name="connsiteX1164" fmla="*/ 9097 w 10000"/>
                  <a:gd name="connsiteY1164" fmla="*/ 3867 h 10000"/>
                  <a:gd name="connsiteX1165" fmla="*/ 9114 w 10000"/>
                  <a:gd name="connsiteY1165" fmla="*/ 3902 h 10000"/>
                  <a:gd name="connsiteX1166" fmla="*/ 9122 w 10000"/>
                  <a:gd name="connsiteY1166" fmla="*/ 3935 h 10000"/>
                  <a:gd name="connsiteX1167" fmla="*/ 9125 w 10000"/>
                  <a:gd name="connsiteY1167" fmla="*/ 3964 h 10000"/>
                  <a:gd name="connsiteX1168" fmla="*/ 9130 w 10000"/>
                  <a:gd name="connsiteY1168" fmla="*/ 3999 h 10000"/>
                  <a:gd name="connsiteX1169" fmla="*/ 9130 w 10000"/>
                  <a:gd name="connsiteY1169" fmla="*/ 4054 h 10000"/>
                  <a:gd name="connsiteX1170" fmla="*/ 9155 w 10000"/>
                  <a:gd name="connsiteY1170" fmla="*/ 4093 h 10000"/>
                  <a:gd name="connsiteX1171" fmla="*/ 9169 w 10000"/>
                  <a:gd name="connsiteY1171" fmla="*/ 4090 h 10000"/>
                  <a:gd name="connsiteX1172" fmla="*/ 9211 w 10000"/>
                  <a:gd name="connsiteY1172" fmla="*/ 4077 h 10000"/>
                  <a:gd name="connsiteX1173" fmla="*/ 9244 w 10000"/>
                  <a:gd name="connsiteY1173" fmla="*/ 4077 h 10000"/>
                  <a:gd name="connsiteX1174" fmla="*/ 9252 w 10000"/>
                  <a:gd name="connsiteY1174" fmla="*/ 4103 h 10000"/>
                  <a:gd name="connsiteX1175" fmla="*/ 9258 w 10000"/>
                  <a:gd name="connsiteY1175" fmla="*/ 4148 h 10000"/>
                  <a:gd name="connsiteX1176" fmla="*/ 9269 w 10000"/>
                  <a:gd name="connsiteY1176" fmla="*/ 4158 h 10000"/>
                  <a:gd name="connsiteX1177" fmla="*/ 9294 w 10000"/>
                  <a:gd name="connsiteY1177" fmla="*/ 4158 h 10000"/>
                  <a:gd name="connsiteX1178" fmla="*/ 9319 w 10000"/>
                  <a:gd name="connsiteY1178" fmla="*/ 4168 h 10000"/>
                  <a:gd name="connsiteX1179" fmla="*/ 9346 w 10000"/>
                  <a:gd name="connsiteY1179" fmla="*/ 4190 h 10000"/>
                  <a:gd name="connsiteX1180" fmla="*/ 9357 w 10000"/>
                  <a:gd name="connsiteY1180" fmla="*/ 4168 h 10000"/>
                  <a:gd name="connsiteX1181" fmla="*/ 9371 w 10000"/>
                  <a:gd name="connsiteY1181" fmla="*/ 4132 h 10000"/>
                  <a:gd name="connsiteX1182" fmla="*/ 9391 w 10000"/>
                  <a:gd name="connsiteY1182" fmla="*/ 4113 h 10000"/>
                  <a:gd name="connsiteX1183" fmla="*/ 9407 w 10000"/>
                  <a:gd name="connsiteY1183" fmla="*/ 4103 h 10000"/>
                  <a:gd name="connsiteX1184" fmla="*/ 9435 w 10000"/>
                  <a:gd name="connsiteY1184" fmla="*/ 4100 h 10000"/>
                  <a:gd name="connsiteX1185" fmla="*/ 9460 w 10000"/>
                  <a:gd name="connsiteY1185" fmla="*/ 4084 h 10000"/>
                  <a:gd name="connsiteX1186" fmla="*/ 9485 w 10000"/>
                  <a:gd name="connsiteY1186" fmla="*/ 4067 h 10000"/>
                  <a:gd name="connsiteX1187" fmla="*/ 9496 w 10000"/>
                  <a:gd name="connsiteY1187" fmla="*/ 4054 h 10000"/>
                  <a:gd name="connsiteX1188" fmla="*/ 9526 w 10000"/>
                  <a:gd name="connsiteY1188" fmla="*/ 4048 h 10000"/>
                  <a:gd name="connsiteX1189" fmla="*/ 9557 w 10000"/>
                  <a:gd name="connsiteY1189" fmla="*/ 4038 h 10000"/>
                  <a:gd name="connsiteX1190" fmla="*/ 9584 w 10000"/>
                  <a:gd name="connsiteY1190" fmla="*/ 4019 h 10000"/>
                  <a:gd name="connsiteX1191" fmla="*/ 9623 w 10000"/>
                  <a:gd name="connsiteY1191" fmla="*/ 4016 h 10000"/>
                  <a:gd name="connsiteX1192" fmla="*/ 9648 w 10000"/>
                  <a:gd name="connsiteY1192" fmla="*/ 4009 h 10000"/>
                  <a:gd name="connsiteX1193" fmla="*/ 9673 w 10000"/>
                  <a:gd name="connsiteY1193" fmla="*/ 4019 h 10000"/>
                  <a:gd name="connsiteX1194" fmla="*/ 9712 w 10000"/>
                  <a:gd name="connsiteY1194" fmla="*/ 4038 h 10000"/>
                  <a:gd name="connsiteX1195" fmla="*/ 9742 w 10000"/>
                  <a:gd name="connsiteY1195" fmla="*/ 4074 h 10000"/>
                  <a:gd name="connsiteX1196" fmla="*/ 9776 w 10000"/>
                  <a:gd name="connsiteY1196" fmla="*/ 4093 h 10000"/>
                  <a:gd name="connsiteX1197" fmla="*/ 9814 w 10000"/>
                  <a:gd name="connsiteY1197" fmla="*/ 4109 h 10000"/>
                  <a:gd name="connsiteX1198" fmla="*/ 9859 w 10000"/>
                  <a:gd name="connsiteY1198" fmla="*/ 4119 h 10000"/>
                  <a:gd name="connsiteX1199" fmla="*/ 9898 w 10000"/>
                  <a:gd name="connsiteY1199" fmla="*/ 4122 h 10000"/>
                  <a:gd name="connsiteX1200" fmla="*/ 9931 w 10000"/>
                  <a:gd name="connsiteY1200" fmla="*/ 4109 h 10000"/>
                  <a:gd name="connsiteX1201" fmla="*/ 9956 w 10000"/>
                  <a:gd name="connsiteY1201" fmla="*/ 4100 h 10000"/>
                  <a:gd name="connsiteX1202" fmla="*/ 9981 w 10000"/>
                  <a:gd name="connsiteY1202" fmla="*/ 4067 h 10000"/>
                  <a:gd name="connsiteX1203" fmla="*/ 9994 w 10000"/>
                  <a:gd name="connsiteY1203" fmla="*/ 4035 h 10000"/>
                  <a:gd name="connsiteX1204" fmla="*/ 10000 w 10000"/>
                  <a:gd name="connsiteY1204" fmla="*/ 3996 h 10000"/>
                  <a:gd name="connsiteX1205" fmla="*/ 9994 w 10000"/>
                  <a:gd name="connsiteY1205" fmla="*/ 3941 h 10000"/>
                  <a:gd name="connsiteX1206" fmla="*/ 9986 w 10000"/>
                  <a:gd name="connsiteY1206" fmla="*/ 3905 h 10000"/>
                  <a:gd name="connsiteX1207" fmla="*/ 9981 w 10000"/>
                  <a:gd name="connsiteY1207" fmla="*/ 3857 h 10000"/>
                  <a:gd name="connsiteX1208" fmla="*/ 9989 w 10000"/>
                  <a:gd name="connsiteY1208" fmla="*/ 3837 h 10000"/>
                  <a:gd name="connsiteX1209" fmla="*/ 9989 w 10000"/>
                  <a:gd name="connsiteY1209" fmla="*/ 3812 h 10000"/>
                  <a:gd name="connsiteX1210" fmla="*/ 9981 w 10000"/>
                  <a:gd name="connsiteY1210" fmla="*/ 3792 h 10000"/>
                  <a:gd name="connsiteX1211" fmla="*/ 9970 w 10000"/>
                  <a:gd name="connsiteY1211" fmla="*/ 3763 h 10000"/>
                  <a:gd name="connsiteX1212" fmla="*/ 9945 w 10000"/>
                  <a:gd name="connsiteY1212" fmla="*/ 3705 h 10000"/>
                  <a:gd name="connsiteX1213" fmla="*/ 9931 w 10000"/>
                  <a:gd name="connsiteY1213" fmla="*/ 3659 h 10000"/>
                  <a:gd name="connsiteX1214" fmla="*/ 9903 w 10000"/>
                  <a:gd name="connsiteY1214" fmla="*/ 3640 h 10000"/>
                  <a:gd name="connsiteX1215" fmla="*/ 9881 w 10000"/>
                  <a:gd name="connsiteY1215" fmla="*/ 3620 h 10000"/>
                  <a:gd name="connsiteX1216" fmla="*/ 9856 w 10000"/>
                  <a:gd name="connsiteY1216" fmla="*/ 3595 h 10000"/>
                  <a:gd name="connsiteX1217" fmla="*/ 9817 w 10000"/>
                  <a:gd name="connsiteY1217" fmla="*/ 3562 h 10000"/>
                  <a:gd name="connsiteX1218" fmla="*/ 9795 w 10000"/>
                  <a:gd name="connsiteY1218" fmla="*/ 3546 h 10000"/>
                  <a:gd name="connsiteX1219" fmla="*/ 9778 w 10000"/>
                  <a:gd name="connsiteY1219" fmla="*/ 3527 h 10000"/>
                  <a:gd name="connsiteX1220" fmla="*/ 9745 w 10000"/>
                  <a:gd name="connsiteY1220" fmla="*/ 3501 h 10000"/>
                  <a:gd name="connsiteX1221" fmla="*/ 9726 w 10000"/>
                  <a:gd name="connsiteY1221" fmla="*/ 3488 h 10000"/>
                  <a:gd name="connsiteX1222" fmla="*/ 9704 w 10000"/>
                  <a:gd name="connsiteY1222" fmla="*/ 3472 h 10000"/>
                  <a:gd name="connsiteX1223" fmla="*/ 9695 w 10000"/>
                  <a:gd name="connsiteY1223" fmla="*/ 3468 h 10000"/>
                  <a:gd name="connsiteX1224" fmla="*/ 9690 w 10000"/>
                  <a:gd name="connsiteY1224" fmla="*/ 3459 h 10000"/>
                  <a:gd name="connsiteX1225" fmla="*/ 9673 w 10000"/>
                  <a:gd name="connsiteY1225" fmla="*/ 3449 h 10000"/>
                  <a:gd name="connsiteX1226" fmla="*/ 9665 w 10000"/>
                  <a:gd name="connsiteY1226" fmla="*/ 3442 h 10000"/>
                  <a:gd name="connsiteX1227" fmla="*/ 9654 w 10000"/>
                  <a:gd name="connsiteY1227" fmla="*/ 3449 h 10000"/>
                  <a:gd name="connsiteX1228" fmla="*/ 9521 w 10000"/>
                  <a:gd name="connsiteY1228" fmla="*/ 3394 h 10000"/>
                  <a:gd name="connsiteX1229" fmla="*/ 9510 w 10000"/>
                  <a:gd name="connsiteY1229" fmla="*/ 3368 h 10000"/>
                  <a:gd name="connsiteX1230" fmla="*/ 9496 w 10000"/>
                  <a:gd name="connsiteY1230" fmla="*/ 3287 h 10000"/>
                  <a:gd name="connsiteX1231" fmla="*/ 9488 w 10000"/>
                  <a:gd name="connsiteY1231" fmla="*/ 3216 h 10000"/>
                  <a:gd name="connsiteX1232" fmla="*/ 9493 w 10000"/>
                  <a:gd name="connsiteY1232" fmla="*/ 3174 h 10000"/>
                  <a:gd name="connsiteX1233" fmla="*/ 9501 w 10000"/>
                  <a:gd name="connsiteY1233" fmla="*/ 3128 h 10000"/>
                  <a:gd name="connsiteX1234" fmla="*/ 9488 w 10000"/>
                  <a:gd name="connsiteY1234" fmla="*/ 3025 h 10000"/>
                  <a:gd name="connsiteX1235" fmla="*/ 9446 w 10000"/>
                  <a:gd name="connsiteY1235" fmla="*/ 2931 h 10000"/>
                  <a:gd name="connsiteX1236" fmla="*/ 9382 w 10000"/>
                  <a:gd name="connsiteY1236" fmla="*/ 2837 h 10000"/>
                  <a:gd name="connsiteX1237" fmla="*/ 9316 w 10000"/>
                  <a:gd name="connsiteY1237" fmla="*/ 2753 h 10000"/>
                  <a:gd name="connsiteX1238" fmla="*/ 9294 w 10000"/>
                  <a:gd name="connsiteY1238" fmla="*/ 2655 h 10000"/>
                  <a:gd name="connsiteX1239" fmla="*/ 9213 w 10000"/>
                  <a:gd name="connsiteY1239" fmla="*/ 2328 h 10000"/>
                  <a:gd name="connsiteX1240" fmla="*/ 9172 w 10000"/>
                  <a:gd name="connsiteY1240" fmla="*/ 2286 h 10000"/>
                  <a:gd name="connsiteX1241" fmla="*/ 9019 w 10000"/>
                  <a:gd name="connsiteY1241" fmla="*/ 2082 h 10000"/>
                  <a:gd name="connsiteX1242" fmla="*/ 8906 w 10000"/>
                  <a:gd name="connsiteY1242" fmla="*/ 1946 h 10000"/>
                  <a:gd name="connsiteX1243" fmla="*/ 8801 w 10000"/>
                  <a:gd name="connsiteY1243" fmla="*/ 1778 h 10000"/>
                  <a:gd name="connsiteX1244" fmla="*/ 8806 w 10000"/>
                  <a:gd name="connsiteY1244" fmla="*/ 1713 h 10000"/>
                  <a:gd name="connsiteX1245" fmla="*/ 8809 w 10000"/>
                  <a:gd name="connsiteY1245" fmla="*/ 1703 h 10000"/>
                  <a:gd name="connsiteX1246" fmla="*/ 8817 w 10000"/>
                  <a:gd name="connsiteY1246" fmla="*/ 1713 h 10000"/>
                  <a:gd name="connsiteX1247" fmla="*/ 8834 w 10000"/>
                  <a:gd name="connsiteY1247" fmla="*/ 1729 h 10000"/>
                  <a:gd name="connsiteX1248" fmla="*/ 8839 w 10000"/>
                  <a:gd name="connsiteY1248" fmla="*/ 1729 h 10000"/>
                  <a:gd name="connsiteX1249" fmla="*/ 8848 w 10000"/>
                  <a:gd name="connsiteY1249" fmla="*/ 1723 h 10000"/>
                  <a:gd name="connsiteX1250" fmla="*/ 8850 w 10000"/>
                  <a:gd name="connsiteY1250" fmla="*/ 1703 h 10000"/>
                  <a:gd name="connsiteX1251" fmla="*/ 8850 w 10000"/>
                  <a:gd name="connsiteY1251" fmla="*/ 1684 h 10000"/>
                  <a:gd name="connsiteX1252" fmla="*/ 8850 w 10000"/>
                  <a:gd name="connsiteY1252" fmla="*/ 1648 h 10000"/>
                  <a:gd name="connsiteX1253" fmla="*/ 8881 w 10000"/>
                  <a:gd name="connsiteY1253" fmla="*/ 1571 h 10000"/>
                  <a:gd name="connsiteX1254" fmla="*/ 8895 w 10000"/>
                  <a:gd name="connsiteY1254" fmla="*/ 1541 h 10000"/>
                  <a:gd name="connsiteX1255" fmla="*/ 8895 w 10000"/>
                  <a:gd name="connsiteY1255" fmla="*/ 1525 h 10000"/>
                  <a:gd name="connsiteX1256" fmla="*/ 8881 w 10000"/>
                  <a:gd name="connsiteY1256" fmla="*/ 1516 h 10000"/>
                  <a:gd name="connsiteX1257" fmla="*/ 8864 w 10000"/>
                  <a:gd name="connsiteY1257" fmla="*/ 1522 h 10000"/>
                  <a:gd name="connsiteX1258" fmla="*/ 8850 w 10000"/>
                  <a:gd name="connsiteY1258" fmla="*/ 1535 h 10000"/>
                  <a:gd name="connsiteX1259" fmla="*/ 8834 w 10000"/>
                  <a:gd name="connsiteY1259" fmla="*/ 1571 h 10000"/>
                  <a:gd name="connsiteX1260" fmla="*/ 8825 w 10000"/>
                  <a:gd name="connsiteY1260" fmla="*/ 1587 h 10000"/>
                  <a:gd name="connsiteX1261" fmla="*/ 8776 w 10000"/>
                  <a:gd name="connsiteY1261" fmla="*/ 1571 h 10000"/>
                  <a:gd name="connsiteX1262" fmla="*/ 8745 w 10000"/>
                  <a:gd name="connsiteY1262" fmla="*/ 1580 h 10000"/>
                  <a:gd name="connsiteX1263" fmla="*/ 8720 w 10000"/>
                  <a:gd name="connsiteY1263" fmla="*/ 1587 h 10000"/>
                  <a:gd name="connsiteX1264" fmla="*/ 8709 w 10000"/>
                  <a:gd name="connsiteY1264" fmla="*/ 1609 h 10000"/>
                  <a:gd name="connsiteX1265" fmla="*/ 8693 w 10000"/>
                  <a:gd name="connsiteY1265" fmla="*/ 1616 h 10000"/>
                  <a:gd name="connsiteX1266" fmla="*/ 8684 w 10000"/>
                  <a:gd name="connsiteY1266" fmla="*/ 1639 h 10000"/>
                  <a:gd name="connsiteX1267" fmla="*/ 8684 w 10000"/>
                  <a:gd name="connsiteY1267" fmla="*/ 1658 h 10000"/>
                  <a:gd name="connsiteX1268" fmla="*/ 8665 w 10000"/>
                  <a:gd name="connsiteY1268" fmla="*/ 1655 h 10000"/>
                  <a:gd name="connsiteX1269" fmla="*/ 8665 w 10000"/>
                  <a:gd name="connsiteY1269" fmla="*/ 1645 h 10000"/>
                  <a:gd name="connsiteX1270" fmla="*/ 8665 w 10000"/>
                  <a:gd name="connsiteY1270" fmla="*/ 1626 h 10000"/>
                  <a:gd name="connsiteX1271" fmla="*/ 8676 w 10000"/>
                  <a:gd name="connsiteY1271" fmla="*/ 1609 h 10000"/>
                  <a:gd name="connsiteX1272" fmla="*/ 8679 w 10000"/>
                  <a:gd name="connsiteY1272" fmla="*/ 1597 h 10000"/>
                  <a:gd name="connsiteX1273" fmla="*/ 8687 w 10000"/>
                  <a:gd name="connsiteY1273" fmla="*/ 1577 h 10000"/>
                  <a:gd name="connsiteX1274" fmla="*/ 8695 w 10000"/>
                  <a:gd name="connsiteY1274" fmla="*/ 1554 h 10000"/>
                  <a:gd name="connsiteX1275" fmla="*/ 8709 w 10000"/>
                  <a:gd name="connsiteY1275" fmla="*/ 1532 h 10000"/>
                  <a:gd name="connsiteX1276" fmla="*/ 8704 w 10000"/>
                  <a:gd name="connsiteY1276" fmla="*/ 1512 h 10000"/>
                  <a:gd name="connsiteX1277" fmla="*/ 8695 w 10000"/>
                  <a:gd name="connsiteY1277" fmla="*/ 1503 h 10000"/>
                  <a:gd name="connsiteX1278" fmla="*/ 8684 w 10000"/>
                  <a:gd name="connsiteY1278" fmla="*/ 1503 h 10000"/>
                  <a:gd name="connsiteX1279" fmla="*/ 8670 w 10000"/>
                  <a:gd name="connsiteY1279" fmla="*/ 1525 h 10000"/>
                  <a:gd name="connsiteX1280" fmla="*/ 8665 w 10000"/>
                  <a:gd name="connsiteY1280" fmla="*/ 1545 h 10000"/>
                  <a:gd name="connsiteX1281" fmla="*/ 8654 w 10000"/>
                  <a:gd name="connsiteY1281" fmla="*/ 1567 h 10000"/>
                  <a:gd name="connsiteX1282" fmla="*/ 8648 w 10000"/>
                  <a:gd name="connsiteY1282" fmla="*/ 1587 h 10000"/>
                  <a:gd name="connsiteX1283" fmla="*/ 8640 w 10000"/>
                  <a:gd name="connsiteY1283" fmla="*/ 1629 h 10000"/>
                  <a:gd name="connsiteX1284" fmla="*/ 8620 w 10000"/>
                  <a:gd name="connsiteY1284" fmla="*/ 1635 h 10000"/>
                  <a:gd name="connsiteX1285" fmla="*/ 8612 w 10000"/>
                  <a:gd name="connsiteY1285" fmla="*/ 1635 h 10000"/>
                  <a:gd name="connsiteX1286" fmla="*/ 8604 w 10000"/>
                  <a:gd name="connsiteY1286" fmla="*/ 1626 h 10000"/>
                  <a:gd name="connsiteX1287" fmla="*/ 8596 w 10000"/>
                  <a:gd name="connsiteY1287" fmla="*/ 1616 h 10000"/>
                  <a:gd name="connsiteX1288" fmla="*/ 8596 w 10000"/>
                  <a:gd name="connsiteY1288" fmla="*/ 1580 h 10000"/>
                  <a:gd name="connsiteX1289" fmla="*/ 8587 w 10000"/>
                  <a:gd name="connsiteY1289" fmla="*/ 1545 h 10000"/>
                  <a:gd name="connsiteX1290" fmla="*/ 8565 w 10000"/>
                  <a:gd name="connsiteY1290" fmla="*/ 1516 h 10000"/>
                  <a:gd name="connsiteX1291" fmla="*/ 8543 w 10000"/>
                  <a:gd name="connsiteY1291" fmla="*/ 1512 h 10000"/>
                  <a:gd name="connsiteX1292" fmla="*/ 8518 w 10000"/>
                  <a:gd name="connsiteY1292" fmla="*/ 1532 h 10000"/>
                  <a:gd name="connsiteX1293" fmla="*/ 8476 w 10000"/>
                  <a:gd name="connsiteY1293" fmla="*/ 1567 h 10000"/>
                  <a:gd name="connsiteX1294" fmla="*/ 8454 w 10000"/>
                  <a:gd name="connsiteY1294" fmla="*/ 1551 h 10000"/>
                  <a:gd name="connsiteX1295" fmla="*/ 8402 w 10000"/>
                  <a:gd name="connsiteY1295" fmla="*/ 1493 h 10000"/>
                  <a:gd name="connsiteX1296" fmla="*/ 8371 w 10000"/>
                  <a:gd name="connsiteY1296" fmla="*/ 1428 h 10000"/>
                  <a:gd name="connsiteX1297" fmla="*/ 8072 w 10000"/>
                  <a:gd name="connsiteY1297" fmla="*/ 1422 h 10000"/>
                  <a:gd name="connsiteX1298" fmla="*/ 7823 w 10000"/>
                  <a:gd name="connsiteY1298" fmla="*/ 1279 h 10000"/>
                  <a:gd name="connsiteX1299" fmla="*/ 7587 w 10000"/>
                  <a:gd name="connsiteY1299" fmla="*/ 1133 h 10000"/>
                  <a:gd name="connsiteX1300" fmla="*/ 7526 w 10000"/>
                  <a:gd name="connsiteY1300" fmla="*/ 1098 h 10000"/>
                  <a:gd name="connsiteX1301" fmla="*/ 7346 w 10000"/>
                  <a:gd name="connsiteY1301" fmla="*/ 991 h 10000"/>
                  <a:gd name="connsiteX1302" fmla="*/ 7321 w 10000"/>
                  <a:gd name="connsiteY1302" fmla="*/ 959 h 10000"/>
                  <a:gd name="connsiteX1303" fmla="*/ 7307 w 10000"/>
                  <a:gd name="connsiteY1303" fmla="*/ 871 h 10000"/>
                  <a:gd name="connsiteX1304" fmla="*/ 7224 w 10000"/>
                  <a:gd name="connsiteY1304" fmla="*/ 816 h 10000"/>
                  <a:gd name="connsiteX1305" fmla="*/ 7147 w 10000"/>
                  <a:gd name="connsiteY1305" fmla="*/ 787 h 10000"/>
                  <a:gd name="connsiteX1306" fmla="*/ 7080 w 10000"/>
                  <a:gd name="connsiteY1306" fmla="*/ 742 h 10000"/>
                  <a:gd name="connsiteX1307" fmla="*/ 7069 w 10000"/>
                  <a:gd name="connsiteY1307" fmla="*/ 767 h 10000"/>
                  <a:gd name="connsiteX1308" fmla="*/ 7033 w 10000"/>
                  <a:gd name="connsiteY1308" fmla="*/ 787 h 10000"/>
                  <a:gd name="connsiteX1309" fmla="*/ 6820 w 10000"/>
                  <a:gd name="connsiteY1309" fmla="*/ 878 h 10000"/>
                  <a:gd name="connsiteX1310" fmla="*/ 6726 w 10000"/>
                  <a:gd name="connsiteY1310" fmla="*/ 897 h 10000"/>
                  <a:gd name="connsiteX1311" fmla="*/ 6626 w 10000"/>
                  <a:gd name="connsiteY1311" fmla="*/ 955 h 10000"/>
                  <a:gd name="connsiteX1312" fmla="*/ 6582 w 10000"/>
                  <a:gd name="connsiteY1312" fmla="*/ 946 h 10000"/>
                  <a:gd name="connsiteX1313" fmla="*/ 6571 w 10000"/>
                  <a:gd name="connsiteY1313" fmla="*/ 955 h 10000"/>
                  <a:gd name="connsiteX1314" fmla="*/ 6507 w 10000"/>
                  <a:gd name="connsiteY1314" fmla="*/ 975 h 10000"/>
                  <a:gd name="connsiteX1315" fmla="*/ 6485 w 10000"/>
                  <a:gd name="connsiteY1315" fmla="*/ 975 h 10000"/>
                  <a:gd name="connsiteX1316" fmla="*/ 6476 w 10000"/>
                  <a:gd name="connsiteY1316" fmla="*/ 965 h 10000"/>
                  <a:gd name="connsiteX1317" fmla="*/ 6474 w 10000"/>
                  <a:gd name="connsiteY1317" fmla="*/ 936 h 10000"/>
                  <a:gd name="connsiteX1318" fmla="*/ 6452 w 10000"/>
                  <a:gd name="connsiteY1318" fmla="*/ 887 h 10000"/>
                  <a:gd name="connsiteX1319" fmla="*/ 6352 w 10000"/>
                  <a:gd name="connsiteY1319" fmla="*/ 767 h 10000"/>
                  <a:gd name="connsiteX1320" fmla="*/ 6313 w 10000"/>
                  <a:gd name="connsiteY1320" fmla="*/ 732 h 10000"/>
                  <a:gd name="connsiteX1321" fmla="*/ 6296 w 10000"/>
                  <a:gd name="connsiteY1321" fmla="*/ 690 h 10000"/>
                  <a:gd name="connsiteX1322" fmla="*/ 6271 w 10000"/>
                  <a:gd name="connsiteY1322" fmla="*/ 664 h 10000"/>
                  <a:gd name="connsiteX1323" fmla="*/ 6266 w 10000"/>
                  <a:gd name="connsiteY1323" fmla="*/ 654 h 10000"/>
                  <a:gd name="connsiteX1324" fmla="*/ 6111 w 10000"/>
                  <a:gd name="connsiteY1324" fmla="*/ 398 h 10000"/>
                  <a:gd name="connsiteX1325" fmla="*/ 5903 w 10000"/>
                  <a:gd name="connsiteY1325" fmla="*/ 408 h 10000"/>
                  <a:gd name="connsiteX1326" fmla="*/ 5837 w 10000"/>
                  <a:gd name="connsiteY1326" fmla="*/ 427 h 10000"/>
                  <a:gd name="connsiteX1327" fmla="*/ 5756 w 10000"/>
                  <a:gd name="connsiteY1327" fmla="*/ 453 h 10000"/>
                  <a:gd name="connsiteX1328" fmla="*/ 5681 w 10000"/>
                  <a:gd name="connsiteY1328" fmla="*/ 453 h 10000"/>
                  <a:gd name="connsiteX1329" fmla="*/ 5609 w 10000"/>
                  <a:gd name="connsiteY1329" fmla="*/ 447 h 10000"/>
                  <a:gd name="connsiteX1330" fmla="*/ 5554 w 10000"/>
                  <a:gd name="connsiteY1330" fmla="*/ 304 h 10000"/>
                  <a:gd name="connsiteX1331" fmla="*/ 5529 w 10000"/>
                  <a:gd name="connsiteY1331" fmla="*/ 301 h 10000"/>
                  <a:gd name="connsiteX1332" fmla="*/ 5393 w 10000"/>
                  <a:gd name="connsiteY1332" fmla="*/ 256 h 10000"/>
                  <a:gd name="connsiteX1333" fmla="*/ 5366 w 10000"/>
                  <a:gd name="connsiteY1333" fmla="*/ 220 h 10000"/>
                  <a:gd name="connsiteX1334" fmla="*/ 5249 w 10000"/>
                  <a:gd name="connsiteY1334" fmla="*/ 155 h 10000"/>
                  <a:gd name="connsiteX1335" fmla="*/ 5141 w 10000"/>
                  <a:gd name="connsiteY1335" fmla="*/ 52 h 10000"/>
                  <a:gd name="connsiteX1336" fmla="*/ 5116 w 10000"/>
                  <a:gd name="connsiteY1336" fmla="*/ 3 h 10000"/>
                  <a:gd name="connsiteX1337" fmla="*/ 5061 w 10000"/>
                  <a:gd name="connsiteY1337" fmla="*/ 0 h 10000"/>
                  <a:gd name="connsiteX1338" fmla="*/ 5036 w 10000"/>
                  <a:gd name="connsiteY1338" fmla="*/ 32 h 10000"/>
                  <a:gd name="connsiteX1339" fmla="*/ 4942 w 10000"/>
                  <a:gd name="connsiteY1339" fmla="*/ 133 h 10000"/>
                  <a:gd name="connsiteX1340" fmla="*/ 4900 w 10000"/>
                  <a:gd name="connsiteY1340" fmla="*/ 217 h 10000"/>
                  <a:gd name="connsiteX1341" fmla="*/ 4861 w 10000"/>
                  <a:gd name="connsiteY1341" fmla="*/ 198 h 10000"/>
                  <a:gd name="connsiteX1342" fmla="*/ 4795 w 10000"/>
                  <a:gd name="connsiteY1342" fmla="*/ 68 h 10000"/>
                  <a:gd name="connsiteX1343" fmla="*/ 4778 w 10000"/>
                  <a:gd name="connsiteY1343" fmla="*/ 62 h 10000"/>
                  <a:gd name="connsiteX1344" fmla="*/ 4765 w 10000"/>
                  <a:gd name="connsiteY1344" fmla="*/ 62 h 10000"/>
                  <a:gd name="connsiteX1345" fmla="*/ 4748 w 10000"/>
                  <a:gd name="connsiteY1345" fmla="*/ 68 h 10000"/>
                  <a:gd name="connsiteX1346" fmla="*/ 4673 w 10000"/>
                  <a:gd name="connsiteY1346" fmla="*/ 136 h 10000"/>
                  <a:gd name="connsiteX1347" fmla="*/ 4632 w 10000"/>
                  <a:gd name="connsiteY1347" fmla="*/ 201 h 10000"/>
                  <a:gd name="connsiteX1348" fmla="*/ 4623 w 10000"/>
                  <a:gd name="connsiteY1348" fmla="*/ 210 h 10000"/>
                  <a:gd name="connsiteX1349" fmla="*/ 4579 w 10000"/>
                  <a:gd name="connsiteY1349" fmla="*/ 220 h 10000"/>
                  <a:gd name="connsiteX1350" fmla="*/ 4479 w 10000"/>
                  <a:gd name="connsiteY1350" fmla="*/ 198 h 10000"/>
                  <a:gd name="connsiteX1351" fmla="*/ 4402 w 10000"/>
                  <a:gd name="connsiteY1351" fmla="*/ 165 h 10000"/>
                  <a:gd name="connsiteX1352" fmla="*/ 4374 w 10000"/>
                  <a:gd name="connsiteY1352" fmla="*/ 165 h 10000"/>
                  <a:gd name="connsiteX1353" fmla="*/ 4335 w 10000"/>
                  <a:gd name="connsiteY1353" fmla="*/ 172 h 10000"/>
                  <a:gd name="connsiteX1354" fmla="*/ 4302 w 10000"/>
                  <a:gd name="connsiteY1354" fmla="*/ 188 h 10000"/>
                  <a:gd name="connsiteX1355" fmla="*/ 4271 w 10000"/>
                  <a:gd name="connsiteY1355" fmla="*/ 220 h 10000"/>
                  <a:gd name="connsiteX1356" fmla="*/ 4238 w 10000"/>
                  <a:gd name="connsiteY1356" fmla="*/ 240 h 10000"/>
                  <a:gd name="connsiteX1357" fmla="*/ 4324 w 10000"/>
                  <a:gd name="connsiteY1357" fmla="*/ 1289 h 10000"/>
                  <a:gd name="connsiteX1358" fmla="*/ 3560 w 10000"/>
                  <a:gd name="connsiteY1358" fmla="*/ 7749 h 10000"/>
                  <a:gd name="connsiteX1359" fmla="*/ 4297 w 10000"/>
                  <a:gd name="connsiteY1359" fmla="*/ 7345 h 10000"/>
                  <a:gd name="connsiteX1360" fmla="*/ 4236 w 10000"/>
                  <a:gd name="connsiteY1360" fmla="*/ 6832 h 10000"/>
                  <a:gd name="connsiteX1361" fmla="*/ 3946 w 10000"/>
                  <a:gd name="connsiteY1361" fmla="*/ 6675 h 10000"/>
                  <a:gd name="connsiteX1362" fmla="*/ 3687 w 10000"/>
                  <a:gd name="connsiteY1362" fmla="*/ 7730 h 10000"/>
                  <a:gd name="connsiteX1363" fmla="*/ 3690 w 10000"/>
                  <a:gd name="connsiteY1363" fmla="*/ 7730 h 10000"/>
                  <a:gd name="connsiteX1364" fmla="*/ 3704 w 10000"/>
                  <a:gd name="connsiteY1364" fmla="*/ 7740 h 10000"/>
                  <a:gd name="connsiteX1365" fmla="*/ 3712 w 10000"/>
                  <a:gd name="connsiteY1365" fmla="*/ 7743 h 10000"/>
                  <a:gd name="connsiteX1366" fmla="*/ 3723 w 10000"/>
                  <a:gd name="connsiteY1366" fmla="*/ 7749 h 10000"/>
                  <a:gd name="connsiteX1367" fmla="*/ 3729 w 10000"/>
                  <a:gd name="connsiteY1367" fmla="*/ 7749 h 10000"/>
                  <a:gd name="connsiteX1368" fmla="*/ 3729 w 10000"/>
                  <a:gd name="connsiteY1368" fmla="*/ 7743 h 10000"/>
                  <a:gd name="connsiteX1369" fmla="*/ 3745 w 10000"/>
                  <a:gd name="connsiteY1369" fmla="*/ 7740 h 10000"/>
                  <a:gd name="connsiteX1370" fmla="*/ 3753 w 10000"/>
                  <a:gd name="connsiteY1370" fmla="*/ 7730 h 10000"/>
                  <a:gd name="connsiteX1371" fmla="*/ 3762 w 10000"/>
                  <a:gd name="connsiteY1371" fmla="*/ 7720 h 10000"/>
                  <a:gd name="connsiteX1372" fmla="*/ 3776 w 10000"/>
                  <a:gd name="connsiteY1372" fmla="*/ 7710 h 10000"/>
                  <a:gd name="connsiteX1373" fmla="*/ 3784 w 10000"/>
                  <a:gd name="connsiteY1373" fmla="*/ 7701 h 10000"/>
                  <a:gd name="connsiteX1374" fmla="*/ 4805 w 10000"/>
                  <a:gd name="connsiteY1374" fmla="*/ 7386 h 10000"/>
                  <a:gd name="connsiteX1375" fmla="*/ 3712 w 10000"/>
                  <a:gd name="connsiteY1375" fmla="*/ 8005 h 10000"/>
                  <a:gd name="connsiteX1376" fmla="*/ 3706 w 10000"/>
                  <a:gd name="connsiteY1376" fmla="*/ 8021 h 10000"/>
                  <a:gd name="connsiteX1377" fmla="*/ 3712 w 10000"/>
                  <a:gd name="connsiteY1377" fmla="*/ 8044 h 10000"/>
                  <a:gd name="connsiteX1378" fmla="*/ 3712 w 10000"/>
                  <a:gd name="connsiteY1378" fmla="*/ 8051 h 10000"/>
                  <a:gd name="connsiteX1379" fmla="*/ 3767 w 10000"/>
                  <a:gd name="connsiteY1379" fmla="*/ 8106 h 10000"/>
                  <a:gd name="connsiteX1380" fmla="*/ 3770 w 10000"/>
                  <a:gd name="connsiteY1380" fmla="*/ 8119 h 10000"/>
                  <a:gd name="connsiteX1381" fmla="*/ 3740 w 10000"/>
                  <a:gd name="connsiteY1381" fmla="*/ 8154 h 10000"/>
                  <a:gd name="connsiteX1382" fmla="*/ 3731 w 10000"/>
                  <a:gd name="connsiteY1382" fmla="*/ 8138 h 10000"/>
                  <a:gd name="connsiteX1383" fmla="*/ 3729 w 10000"/>
                  <a:gd name="connsiteY1383" fmla="*/ 8125 h 10000"/>
                  <a:gd name="connsiteX1384" fmla="*/ 3712 w 10000"/>
                  <a:gd name="connsiteY1384" fmla="*/ 8115 h 10000"/>
                  <a:gd name="connsiteX1385" fmla="*/ 3704 w 10000"/>
                  <a:gd name="connsiteY1385" fmla="*/ 8109 h 10000"/>
                  <a:gd name="connsiteX1386" fmla="*/ 3687 w 10000"/>
                  <a:gd name="connsiteY1386" fmla="*/ 8099 h 10000"/>
                  <a:gd name="connsiteX1387" fmla="*/ 3673 w 10000"/>
                  <a:gd name="connsiteY1387" fmla="*/ 8093 h 10000"/>
                  <a:gd name="connsiteX1388" fmla="*/ 3665 w 10000"/>
                  <a:gd name="connsiteY1388" fmla="*/ 8083 h 10000"/>
                  <a:gd name="connsiteX1389" fmla="*/ 3648 w 10000"/>
                  <a:gd name="connsiteY1389" fmla="*/ 8073 h 10000"/>
                  <a:gd name="connsiteX1390" fmla="*/ 3643 w 10000"/>
                  <a:gd name="connsiteY1390" fmla="*/ 8063 h 10000"/>
                  <a:gd name="connsiteX1391" fmla="*/ 3632 w 10000"/>
                  <a:gd name="connsiteY1391" fmla="*/ 8054 h 10000"/>
                  <a:gd name="connsiteX1392" fmla="*/ 3623 w 10000"/>
                  <a:gd name="connsiteY1392" fmla="*/ 8060 h 10000"/>
                  <a:gd name="connsiteX1393" fmla="*/ 3615 w 10000"/>
                  <a:gd name="connsiteY1393" fmla="*/ 8070 h 10000"/>
                  <a:gd name="connsiteX1394" fmla="*/ 3601 w 10000"/>
                  <a:gd name="connsiteY1394" fmla="*/ 8148 h 10000"/>
                  <a:gd name="connsiteX1395" fmla="*/ 3584 w 10000"/>
                  <a:gd name="connsiteY1395" fmla="*/ 8154 h 10000"/>
                  <a:gd name="connsiteX1396" fmla="*/ 4881 w 10000"/>
                  <a:gd name="connsiteY1396" fmla="*/ 8090 h 10000"/>
                  <a:gd name="connsiteX1397" fmla="*/ 3206 w 10000"/>
                  <a:gd name="connsiteY1397" fmla="*/ 8300 h 10000"/>
                  <a:gd name="connsiteX1398" fmla="*/ 2947 w 10000"/>
                  <a:gd name="connsiteY1398" fmla="*/ 8089 h 10000"/>
                  <a:gd name="connsiteX1399" fmla="*/ 3057 w 10000"/>
                  <a:gd name="connsiteY1399" fmla="*/ 7143 h 10000"/>
                  <a:gd name="connsiteX0" fmla="*/ 4324 w 10000"/>
                  <a:gd name="connsiteY0" fmla="*/ 1289 h 10000"/>
                  <a:gd name="connsiteX1" fmla="*/ 4296 w 10000"/>
                  <a:gd name="connsiteY1" fmla="*/ 1305 h 10000"/>
                  <a:gd name="connsiteX2" fmla="*/ 4285 w 10000"/>
                  <a:gd name="connsiteY2" fmla="*/ 1279 h 10000"/>
                  <a:gd name="connsiteX3" fmla="*/ 4244 w 10000"/>
                  <a:gd name="connsiteY3" fmla="*/ 1266 h 10000"/>
                  <a:gd name="connsiteX4" fmla="*/ 4208 w 10000"/>
                  <a:gd name="connsiteY4" fmla="*/ 1286 h 10000"/>
                  <a:gd name="connsiteX5" fmla="*/ 4172 w 10000"/>
                  <a:gd name="connsiteY5" fmla="*/ 1299 h 10000"/>
                  <a:gd name="connsiteX6" fmla="*/ 4150 w 10000"/>
                  <a:gd name="connsiteY6" fmla="*/ 1308 h 10000"/>
                  <a:gd name="connsiteX7" fmla="*/ 4139 w 10000"/>
                  <a:gd name="connsiteY7" fmla="*/ 1315 h 10000"/>
                  <a:gd name="connsiteX8" fmla="*/ 4125 w 10000"/>
                  <a:gd name="connsiteY8" fmla="*/ 1315 h 10000"/>
                  <a:gd name="connsiteX9" fmla="*/ 4119 w 10000"/>
                  <a:gd name="connsiteY9" fmla="*/ 1315 h 10000"/>
                  <a:gd name="connsiteX10" fmla="*/ 4111 w 10000"/>
                  <a:gd name="connsiteY10" fmla="*/ 1308 h 10000"/>
                  <a:gd name="connsiteX11" fmla="*/ 4100 w 10000"/>
                  <a:gd name="connsiteY11" fmla="*/ 1315 h 10000"/>
                  <a:gd name="connsiteX12" fmla="*/ 4075 w 10000"/>
                  <a:gd name="connsiteY12" fmla="*/ 1315 h 10000"/>
                  <a:gd name="connsiteX13" fmla="*/ 4058 w 10000"/>
                  <a:gd name="connsiteY13" fmla="*/ 1318 h 10000"/>
                  <a:gd name="connsiteX14" fmla="*/ 4044 w 10000"/>
                  <a:gd name="connsiteY14" fmla="*/ 1315 h 10000"/>
                  <a:gd name="connsiteX15" fmla="*/ 4042 w 10000"/>
                  <a:gd name="connsiteY15" fmla="*/ 1299 h 10000"/>
                  <a:gd name="connsiteX16" fmla="*/ 4014 w 10000"/>
                  <a:gd name="connsiteY16" fmla="*/ 1308 h 10000"/>
                  <a:gd name="connsiteX17" fmla="*/ 4011 w 10000"/>
                  <a:gd name="connsiteY17" fmla="*/ 1315 h 10000"/>
                  <a:gd name="connsiteX18" fmla="*/ 4011 w 10000"/>
                  <a:gd name="connsiteY18" fmla="*/ 1341 h 10000"/>
                  <a:gd name="connsiteX19" fmla="*/ 4019 w 10000"/>
                  <a:gd name="connsiteY19" fmla="*/ 1341 h 10000"/>
                  <a:gd name="connsiteX20" fmla="*/ 3997 w 10000"/>
                  <a:gd name="connsiteY20" fmla="*/ 1363 h 10000"/>
                  <a:gd name="connsiteX21" fmla="*/ 3986 w 10000"/>
                  <a:gd name="connsiteY21" fmla="*/ 1373 h 10000"/>
                  <a:gd name="connsiteX22" fmla="*/ 3981 w 10000"/>
                  <a:gd name="connsiteY22" fmla="*/ 1389 h 10000"/>
                  <a:gd name="connsiteX23" fmla="*/ 3981 w 10000"/>
                  <a:gd name="connsiteY23" fmla="*/ 1409 h 10000"/>
                  <a:gd name="connsiteX24" fmla="*/ 3981 w 10000"/>
                  <a:gd name="connsiteY24" fmla="*/ 1438 h 10000"/>
                  <a:gd name="connsiteX25" fmla="*/ 3961 w 10000"/>
                  <a:gd name="connsiteY25" fmla="*/ 1441 h 10000"/>
                  <a:gd name="connsiteX26" fmla="*/ 3942 w 10000"/>
                  <a:gd name="connsiteY26" fmla="*/ 1441 h 10000"/>
                  <a:gd name="connsiteX27" fmla="*/ 3914 w 10000"/>
                  <a:gd name="connsiteY27" fmla="*/ 1454 h 10000"/>
                  <a:gd name="connsiteX28" fmla="*/ 3892 w 10000"/>
                  <a:gd name="connsiteY28" fmla="*/ 1467 h 10000"/>
                  <a:gd name="connsiteX29" fmla="*/ 3867 w 10000"/>
                  <a:gd name="connsiteY29" fmla="*/ 1483 h 10000"/>
                  <a:gd name="connsiteX30" fmla="*/ 3845 w 10000"/>
                  <a:gd name="connsiteY30" fmla="*/ 1467 h 10000"/>
                  <a:gd name="connsiteX31" fmla="*/ 3850 w 10000"/>
                  <a:gd name="connsiteY31" fmla="*/ 1457 h 10000"/>
                  <a:gd name="connsiteX32" fmla="*/ 3864 w 10000"/>
                  <a:gd name="connsiteY32" fmla="*/ 1441 h 10000"/>
                  <a:gd name="connsiteX33" fmla="*/ 3859 w 10000"/>
                  <a:gd name="connsiteY33" fmla="*/ 1409 h 10000"/>
                  <a:gd name="connsiteX34" fmla="*/ 3842 w 10000"/>
                  <a:gd name="connsiteY34" fmla="*/ 1383 h 10000"/>
                  <a:gd name="connsiteX35" fmla="*/ 3825 w 10000"/>
                  <a:gd name="connsiteY35" fmla="*/ 1360 h 10000"/>
                  <a:gd name="connsiteX36" fmla="*/ 3809 w 10000"/>
                  <a:gd name="connsiteY36" fmla="*/ 1318 h 10000"/>
                  <a:gd name="connsiteX37" fmla="*/ 3787 w 10000"/>
                  <a:gd name="connsiteY37" fmla="*/ 1289 h 10000"/>
                  <a:gd name="connsiteX38" fmla="*/ 3759 w 10000"/>
                  <a:gd name="connsiteY38" fmla="*/ 1266 h 10000"/>
                  <a:gd name="connsiteX39" fmla="*/ 3740 w 10000"/>
                  <a:gd name="connsiteY39" fmla="*/ 1256 h 10000"/>
                  <a:gd name="connsiteX40" fmla="*/ 3715 w 10000"/>
                  <a:gd name="connsiteY40" fmla="*/ 1250 h 10000"/>
                  <a:gd name="connsiteX41" fmla="*/ 3687 w 10000"/>
                  <a:gd name="connsiteY41" fmla="*/ 1256 h 10000"/>
                  <a:gd name="connsiteX42" fmla="*/ 3681 w 10000"/>
                  <a:gd name="connsiteY42" fmla="*/ 1260 h 10000"/>
                  <a:gd name="connsiteX43" fmla="*/ 3670 w 10000"/>
                  <a:gd name="connsiteY43" fmla="*/ 1295 h 10000"/>
                  <a:gd name="connsiteX44" fmla="*/ 3651 w 10000"/>
                  <a:gd name="connsiteY44" fmla="*/ 1305 h 10000"/>
                  <a:gd name="connsiteX45" fmla="*/ 3640 w 10000"/>
                  <a:gd name="connsiteY45" fmla="*/ 1308 h 10000"/>
                  <a:gd name="connsiteX46" fmla="*/ 3626 w 10000"/>
                  <a:gd name="connsiteY46" fmla="*/ 1308 h 10000"/>
                  <a:gd name="connsiteX47" fmla="*/ 3632 w 10000"/>
                  <a:gd name="connsiteY47" fmla="*/ 1276 h 10000"/>
                  <a:gd name="connsiteX48" fmla="*/ 3609 w 10000"/>
                  <a:gd name="connsiteY48" fmla="*/ 1289 h 10000"/>
                  <a:gd name="connsiteX49" fmla="*/ 3593 w 10000"/>
                  <a:gd name="connsiteY49" fmla="*/ 1286 h 10000"/>
                  <a:gd name="connsiteX50" fmla="*/ 3590 w 10000"/>
                  <a:gd name="connsiteY50" fmla="*/ 1256 h 10000"/>
                  <a:gd name="connsiteX51" fmla="*/ 3584 w 10000"/>
                  <a:gd name="connsiteY51" fmla="*/ 1237 h 10000"/>
                  <a:gd name="connsiteX52" fmla="*/ 3573 w 10000"/>
                  <a:gd name="connsiteY52" fmla="*/ 1237 h 10000"/>
                  <a:gd name="connsiteX53" fmla="*/ 3554 w 10000"/>
                  <a:gd name="connsiteY53" fmla="*/ 1227 h 10000"/>
                  <a:gd name="connsiteX54" fmla="*/ 3546 w 10000"/>
                  <a:gd name="connsiteY54" fmla="*/ 1192 h 10000"/>
                  <a:gd name="connsiteX55" fmla="*/ 3529 w 10000"/>
                  <a:gd name="connsiteY55" fmla="*/ 1176 h 10000"/>
                  <a:gd name="connsiteX56" fmla="*/ 3512 w 10000"/>
                  <a:gd name="connsiteY56" fmla="*/ 1182 h 10000"/>
                  <a:gd name="connsiteX57" fmla="*/ 3485 w 10000"/>
                  <a:gd name="connsiteY57" fmla="*/ 1182 h 10000"/>
                  <a:gd name="connsiteX58" fmla="*/ 3463 w 10000"/>
                  <a:gd name="connsiteY58" fmla="*/ 1176 h 10000"/>
                  <a:gd name="connsiteX59" fmla="*/ 3449 w 10000"/>
                  <a:gd name="connsiteY59" fmla="*/ 1182 h 10000"/>
                  <a:gd name="connsiteX60" fmla="*/ 3432 w 10000"/>
                  <a:gd name="connsiteY60" fmla="*/ 1192 h 10000"/>
                  <a:gd name="connsiteX61" fmla="*/ 3454 w 10000"/>
                  <a:gd name="connsiteY61" fmla="*/ 1205 h 10000"/>
                  <a:gd name="connsiteX62" fmla="*/ 3463 w 10000"/>
                  <a:gd name="connsiteY62" fmla="*/ 1205 h 10000"/>
                  <a:gd name="connsiteX63" fmla="*/ 3488 w 10000"/>
                  <a:gd name="connsiteY63" fmla="*/ 1205 h 10000"/>
                  <a:gd name="connsiteX64" fmla="*/ 3488 w 10000"/>
                  <a:gd name="connsiteY64" fmla="*/ 1218 h 10000"/>
                  <a:gd name="connsiteX65" fmla="*/ 3493 w 10000"/>
                  <a:gd name="connsiteY65" fmla="*/ 1247 h 10000"/>
                  <a:gd name="connsiteX66" fmla="*/ 3512 w 10000"/>
                  <a:gd name="connsiteY66" fmla="*/ 1247 h 10000"/>
                  <a:gd name="connsiteX67" fmla="*/ 3518 w 10000"/>
                  <a:gd name="connsiteY67" fmla="*/ 1250 h 10000"/>
                  <a:gd name="connsiteX68" fmla="*/ 3521 w 10000"/>
                  <a:gd name="connsiteY68" fmla="*/ 1276 h 10000"/>
                  <a:gd name="connsiteX69" fmla="*/ 3543 w 10000"/>
                  <a:gd name="connsiteY69" fmla="*/ 1295 h 10000"/>
                  <a:gd name="connsiteX70" fmla="*/ 3546 w 10000"/>
                  <a:gd name="connsiteY70" fmla="*/ 1305 h 10000"/>
                  <a:gd name="connsiteX71" fmla="*/ 3543 w 10000"/>
                  <a:gd name="connsiteY71" fmla="*/ 1315 h 10000"/>
                  <a:gd name="connsiteX72" fmla="*/ 3543 w 10000"/>
                  <a:gd name="connsiteY72" fmla="*/ 1331 h 10000"/>
                  <a:gd name="connsiteX73" fmla="*/ 3554 w 10000"/>
                  <a:gd name="connsiteY73" fmla="*/ 1324 h 10000"/>
                  <a:gd name="connsiteX74" fmla="*/ 3560 w 10000"/>
                  <a:gd name="connsiteY74" fmla="*/ 1331 h 10000"/>
                  <a:gd name="connsiteX75" fmla="*/ 3582 w 10000"/>
                  <a:gd name="connsiteY75" fmla="*/ 1344 h 10000"/>
                  <a:gd name="connsiteX76" fmla="*/ 3598 w 10000"/>
                  <a:gd name="connsiteY76" fmla="*/ 1380 h 10000"/>
                  <a:gd name="connsiteX77" fmla="*/ 3607 w 10000"/>
                  <a:gd name="connsiteY77" fmla="*/ 1389 h 10000"/>
                  <a:gd name="connsiteX78" fmla="*/ 3623 w 10000"/>
                  <a:gd name="connsiteY78" fmla="*/ 1409 h 10000"/>
                  <a:gd name="connsiteX79" fmla="*/ 3634 w 10000"/>
                  <a:gd name="connsiteY79" fmla="*/ 1438 h 10000"/>
                  <a:gd name="connsiteX80" fmla="*/ 3632 w 10000"/>
                  <a:gd name="connsiteY80" fmla="*/ 1454 h 10000"/>
                  <a:gd name="connsiteX81" fmla="*/ 3618 w 10000"/>
                  <a:gd name="connsiteY81" fmla="*/ 1438 h 10000"/>
                  <a:gd name="connsiteX82" fmla="*/ 3598 w 10000"/>
                  <a:gd name="connsiteY82" fmla="*/ 1428 h 10000"/>
                  <a:gd name="connsiteX83" fmla="*/ 3582 w 10000"/>
                  <a:gd name="connsiteY83" fmla="*/ 1402 h 10000"/>
                  <a:gd name="connsiteX84" fmla="*/ 3562 w 10000"/>
                  <a:gd name="connsiteY84" fmla="*/ 1399 h 10000"/>
                  <a:gd name="connsiteX85" fmla="*/ 3546 w 10000"/>
                  <a:gd name="connsiteY85" fmla="*/ 1383 h 10000"/>
                  <a:gd name="connsiteX86" fmla="*/ 3510 w 10000"/>
                  <a:gd name="connsiteY86" fmla="*/ 1360 h 10000"/>
                  <a:gd name="connsiteX87" fmla="*/ 3485 w 10000"/>
                  <a:gd name="connsiteY87" fmla="*/ 1344 h 10000"/>
                  <a:gd name="connsiteX88" fmla="*/ 3454 w 10000"/>
                  <a:gd name="connsiteY88" fmla="*/ 1334 h 10000"/>
                  <a:gd name="connsiteX89" fmla="*/ 3429 w 10000"/>
                  <a:gd name="connsiteY89" fmla="*/ 1315 h 10000"/>
                  <a:gd name="connsiteX90" fmla="*/ 3416 w 10000"/>
                  <a:gd name="connsiteY90" fmla="*/ 1308 h 10000"/>
                  <a:gd name="connsiteX91" fmla="*/ 3399 w 10000"/>
                  <a:gd name="connsiteY91" fmla="*/ 1305 h 10000"/>
                  <a:gd name="connsiteX92" fmla="*/ 3382 w 10000"/>
                  <a:gd name="connsiteY92" fmla="*/ 1286 h 10000"/>
                  <a:gd name="connsiteX93" fmla="*/ 3380 w 10000"/>
                  <a:gd name="connsiteY93" fmla="*/ 1266 h 10000"/>
                  <a:gd name="connsiteX94" fmla="*/ 3388 w 10000"/>
                  <a:gd name="connsiteY94" fmla="*/ 1256 h 10000"/>
                  <a:gd name="connsiteX95" fmla="*/ 3407 w 10000"/>
                  <a:gd name="connsiteY95" fmla="*/ 1256 h 10000"/>
                  <a:gd name="connsiteX96" fmla="*/ 3396 w 10000"/>
                  <a:gd name="connsiteY96" fmla="*/ 1227 h 10000"/>
                  <a:gd name="connsiteX97" fmla="*/ 3382 w 10000"/>
                  <a:gd name="connsiteY97" fmla="*/ 1227 h 10000"/>
                  <a:gd name="connsiteX98" fmla="*/ 3360 w 10000"/>
                  <a:gd name="connsiteY98" fmla="*/ 1221 h 10000"/>
                  <a:gd name="connsiteX99" fmla="*/ 3349 w 10000"/>
                  <a:gd name="connsiteY99" fmla="*/ 1231 h 10000"/>
                  <a:gd name="connsiteX100" fmla="*/ 3352 w 10000"/>
                  <a:gd name="connsiteY100" fmla="*/ 1247 h 10000"/>
                  <a:gd name="connsiteX101" fmla="*/ 3341 w 10000"/>
                  <a:gd name="connsiteY101" fmla="*/ 1237 h 10000"/>
                  <a:gd name="connsiteX102" fmla="*/ 3335 w 10000"/>
                  <a:gd name="connsiteY102" fmla="*/ 1231 h 10000"/>
                  <a:gd name="connsiteX103" fmla="*/ 3307 w 10000"/>
                  <a:gd name="connsiteY103" fmla="*/ 1227 h 10000"/>
                  <a:gd name="connsiteX104" fmla="*/ 3294 w 10000"/>
                  <a:gd name="connsiteY104" fmla="*/ 1221 h 10000"/>
                  <a:gd name="connsiteX105" fmla="*/ 3271 w 10000"/>
                  <a:gd name="connsiteY105" fmla="*/ 1211 h 10000"/>
                  <a:gd name="connsiteX106" fmla="*/ 3252 w 10000"/>
                  <a:gd name="connsiteY106" fmla="*/ 1195 h 10000"/>
                  <a:gd name="connsiteX107" fmla="*/ 3235 w 10000"/>
                  <a:gd name="connsiteY107" fmla="*/ 1195 h 10000"/>
                  <a:gd name="connsiteX108" fmla="*/ 3235 w 10000"/>
                  <a:gd name="connsiteY108" fmla="*/ 1205 h 10000"/>
                  <a:gd name="connsiteX109" fmla="*/ 3219 w 10000"/>
                  <a:gd name="connsiteY109" fmla="*/ 1231 h 10000"/>
                  <a:gd name="connsiteX110" fmla="*/ 3213 w 10000"/>
                  <a:gd name="connsiteY110" fmla="*/ 1231 h 10000"/>
                  <a:gd name="connsiteX111" fmla="*/ 3183 w 10000"/>
                  <a:gd name="connsiteY111" fmla="*/ 1221 h 10000"/>
                  <a:gd name="connsiteX112" fmla="*/ 3175 w 10000"/>
                  <a:gd name="connsiteY112" fmla="*/ 1227 h 10000"/>
                  <a:gd name="connsiteX113" fmla="*/ 3163 w 10000"/>
                  <a:gd name="connsiteY113" fmla="*/ 1237 h 10000"/>
                  <a:gd name="connsiteX114" fmla="*/ 3158 w 10000"/>
                  <a:gd name="connsiteY114" fmla="*/ 1260 h 10000"/>
                  <a:gd name="connsiteX115" fmla="*/ 3158 w 10000"/>
                  <a:gd name="connsiteY115" fmla="*/ 1276 h 10000"/>
                  <a:gd name="connsiteX116" fmla="*/ 3163 w 10000"/>
                  <a:gd name="connsiteY116" fmla="*/ 1295 h 10000"/>
                  <a:gd name="connsiteX117" fmla="*/ 3166 w 10000"/>
                  <a:gd name="connsiteY117" fmla="*/ 1308 h 10000"/>
                  <a:gd name="connsiteX118" fmla="*/ 3158 w 10000"/>
                  <a:gd name="connsiteY118" fmla="*/ 1315 h 10000"/>
                  <a:gd name="connsiteX119" fmla="*/ 3133 w 10000"/>
                  <a:gd name="connsiteY119" fmla="*/ 1299 h 10000"/>
                  <a:gd name="connsiteX120" fmla="*/ 3114 w 10000"/>
                  <a:gd name="connsiteY120" fmla="*/ 1276 h 10000"/>
                  <a:gd name="connsiteX121" fmla="*/ 3078 w 10000"/>
                  <a:gd name="connsiteY121" fmla="*/ 1240 h 10000"/>
                  <a:gd name="connsiteX122" fmla="*/ 3044 w 10000"/>
                  <a:gd name="connsiteY122" fmla="*/ 1227 h 10000"/>
                  <a:gd name="connsiteX123" fmla="*/ 3033 w 10000"/>
                  <a:gd name="connsiteY123" fmla="*/ 1231 h 10000"/>
                  <a:gd name="connsiteX124" fmla="*/ 3036 w 10000"/>
                  <a:gd name="connsiteY124" fmla="*/ 1256 h 10000"/>
                  <a:gd name="connsiteX125" fmla="*/ 3044 w 10000"/>
                  <a:gd name="connsiteY125" fmla="*/ 1266 h 10000"/>
                  <a:gd name="connsiteX126" fmla="*/ 3044 w 10000"/>
                  <a:gd name="connsiteY126" fmla="*/ 1276 h 10000"/>
                  <a:gd name="connsiteX127" fmla="*/ 3036 w 10000"/>
                  <a:gd name="connsiteY127" fmla="*/ 1276 h 10000"/>
                  <a:gd name="connsiteX128" fmla="*/ 3028 w 10000"/>
                  <a:gd name="connsiteY128" fmla="*/ 1266 h 10000"/>
                  <a:gd name="connsiteX129" fmla="*/ 3025 w 10000"/>
                  <a:gd name="connsiteY129" fmla="*/ 1256 h 10000"/>
                  <a:gd name="connsiteX130" fmla="*/ 3008 w 10000"/>
                  <a:gd name="connsiteY130" fmla="*/ 1205 h 10000"/>
                  <a:gd name="connsiteX131" fmla="*/ 3000 w 10000"/>
                  <a:gd name="connsiteY131" fmla="*/ 1192 h 10000"/>
                  <a:gd name="connsiteX132" fmla="*/ 2994 w 10000"/>
                  <a:gd name="connsiteY132" fmla="*/ 1176 h 10000"/>
                  <a:gd name="connsiteX133" fmla="*/ 2986 w 10000"/>
                  <a:gd name="connsiteY133" fmla="*/ 1182 h 10000"/>
                  <a:gd name="connsiteX134" fmla="*/ 2981 w 10000"/>
                  <a:gd name="connsiteY134" fmla="*/ 1192 h 10000"/>
                  <a:gd name="connsiteX135" fmla="*/ 2970 w 10000"/>
                  <a:gd name="connsiteY135" fmla="*/ 1201 h 10000"/>
                  <a:gd name="connsiteX136" fmla="*/ 2956 w 10000"/>
                  <a:gd name="connsiteY136" fmla="*/ 1218 h 10000"/>
                  <a:gd name="connsiteX137" fmla="*/ 2939 w 10000"/>
                  <a:gd name="connsiteY137" fmla="*/ 1240 h 10000"/>
                  <a:gd name="connsiteX138" fmla="*/ 2928 w 10000"/>
                  <a:gd name="connsiteY138" fmla="*/ 1247 h 10000"/>
                  <a:gd name="connsiteX139" fmla="*/ 2922 w 10000"/>
                  <a:gd name="connsiteY139" fmla="*/ 1250 h 10000"/>
                  <a:gd name="connsiteX140" fmla="*/ 2911 w 10000"/>
                  <a:gd name="connsiteY140" fmla="*/ 1250 h 10000"/>
                  <a:gd name="connsiteX141" fmla="*/ 2884 w 10000"/>
                  <a:gd name="connsiteY141" fmla="*/ 1247 h 10000"/>
                  <a:gd name="connsiteX142" fmla="*/ 2864 w 10000"/>
                  <a:gd name="connsiteY142" fmla="*/ 1237 h 10000"/>
                  <a:gd name="connsiteX143" fmla="*/ 2848 w 10000"/>
                  <a:gd name="connsiteY143" fmla="*/ 1231 h 10000"/>
                  <a:gd name="connsiteX144" fmla="*/ 2834 w 10000"/>
                  <a:gd name="connsiteY144" fmla="*/ 1227 h 10000"/>
                  <a:gd name="connsiteX145" fmla="*/ 2831 w 10000"/>
                  <a:gd name="connsiteY145" fmla="*/ 1227 h 10000"/>
                  <a:gd name="connsiteX146" fmla="*/ 2831 w 10000"/>
                  <a:gd name="connsiteY146" fmla="*/ 1221 h 10000"/>
                  <a:gd name="connsiteX147" fmla="*/ 2825 w 10000"/>
                  <a:gd name="connsiteY147" fmla="*/ 1205 h 10000"/>
                  <a:gd name="connsiteX148" fmla="*/ 2823 w 10000"/>
                  <a:gd name="connsiteY148" fmla="*/ 1192 h 10000"/>
                  <a:gd name="connsiteX149" fmla="*/ 2817 w 10000"/>
                  <a:gd name="connsiteY149" fmla="*/ 1182 h 10000"/>
                  <a:gd name="connsiteX150" fmla="*/ 2814 w 10000"/>
                  <a:gd name="connsiteY150" fmla="*/ 1176 h 10000"/>
                  <a:gd name="connsiteX151" fmla="*/ 2792 w 10000"/>
                  <a:gd name="connsiteY151" fmla="*/ 1172 h 10000"/>
                  <a:gd name="connsiteX152" fmla="*/ 2759 w 10000"/>
                  <a:gd name="connsiteY152" fmla="*/ 1156 h 10000"/>
                  <a:gd name="connsiteX153" fmla="*/ 2734 w 10000"/>
                  <a:gd name="connsiteY153" fmla="*/ 1143 h 10000"/>
                  <a:gd name="connsiteX154" fmla="*/ 2695 w 10000"/>
                  <a:gd name="connsiteY154" fmla="*/ 1124 h 10000"/>
                  <a:gd name="connsiteX155" fmla="*/ 2670 w 10000"/>
                  <a:gd name="connsiteY155" fmla="*/ 1108 h 10000"/>
                  <a:gd name="connsiteX156" fmla="*/ 2645 w 10000"/>
                  <a:gd name="connsiteY156" fmla="*/ 1091 h 10000"/>
                  <a:gd name="connsiteX157" fmla="*/ 2618 w 10000"/>
                  <a:gd name="connsiteY157" fmla="*/ 1088 h 10000"/>
                  <a:gd name="connsiteX158" fmla="*/ 2576 w 10000"/>
                  <a:gd name="connsiteY158" fmla="*/ 1088 h 10000"/>
                  <a:gd name="connsiteX159" fmla="*/ 2551 w 10000"/>
                  <a:gd name="connsiteY159" fmla="*/ 1091 h 10000"/>
                  <a:gd name="connsiteX160" fmla="*/ 2521 w 10000"/>
                  <a:gd name="connsiteY160" fmla="*/ 1098 h 10000"/>
                  <a:gd name="connsiteX161" fmla="*/ 2493 w 10000"/>
                  <a:gd name="connsiteY161" fmla="*/ 1104 h 10000"/>
                  <a:gd name="connsiteX162" fmla="*/ 2468 w 10000"/>
                  <a:gd name="connsiteY162" fmla="*/ 1108 h 10000"/>
                  <a:gd name="connsiteX163" fmla="*/ 2404 w 10000"/>
                  <a:gd name="connsiteY163" fmla="*/ 1124 h 10000"/>
                  <a:gd name="connsiteX164" fmla="*/ 2366 w 10000"/>
                  <a:gd name="connsiteY164" fmla="*/ 1133 h 10000"/>
                  <a:gd name="connsiteX165" fmla="*/ 2346 w 10000"/>
                  <a:gd name="connsiteY165" fmla="*/ 1137 h 10000"/>
                  <a:gd name="connsiteX166" fmla="*/ 2294 w 10000"/>
                  <a:gd name="connsiteY166" fmla="*/ 1146 h 10000"/>
                  <a:gd name="connsiteX167" fmla="*/ 2249 w 10000"/>
                  <a:gd name="connsiteY167" fmla="*/ 1156 h 10000"/>
                  <a:gd name="connsiteX168" fmla="*/ 2230 w 10000"/>
                  <a:gd name="connsiteY168" fmla="*/ 1156 h 10000"/>
                  <a:gd name="connsiteX169" fmla="*/ 2222 w 10000"/>
                  <a:gd name="connsiteY169" fmla="*/ 1163 h 10000"/>
                  <a:gd name="connsiteX170" fmla="*/ 2194 w 10000"/>
                  <a:gd name="connsiteY170" fmla="*/ 1163 h 10000"/>
                  <a:gd name="connsiteX171" fmla="*/ 2172 w 10000"/>
                  <a:gd name="connsiteY171" fmla="*/ 1163 h 10000"/>
                  <a:gd name="connsiteX172" fmla="*/ 2147 w 10000"/>
                  <a:gd name="connsiteY172" fmla="*/ 1166 h 10000"/>
                  <a:gd name="connsiteX173" fmla="*/ 2108 w 10000"/>
                  <a:gd name="connsiteY173" fmla="*/ 1166 h 10000"/>
                  <a:gd name="connsiteX174" fmla="*/ 2083 w 10000"/>
                  <a:gd name="connsiteY174" fmla="*/ 1156 h 10000"/>
                  <a:gd name="connsiteX175" fmla="*/ 2042 w 10000"/>
                  <a:gd name="connsiteY175" fmla="*/ 1143 h 10000"/>
                  <a:gd name="connsiteX176" fmla="*/ 2011 w 10000"/>
                  <a:gd name="connsiteY176" fmla="*/ 1143 h 10000"/>
                  <a:gd name="connsiteX177" fmla="*/ 1994 w 10000"/>
                  <a:gd name="connsiteY177" fmla="*/ 1146 h 10000"/>
                  <a:gd name="connsiteX178" fmla="*/ 1967 w 10000"/>
                  <a:gd name="connsiteY178" fmla="*/ 1156 h 10000"/>
                  <a:gd name="connsiteX179" fmla="*/ 1903 w 10000"/>
                  <a:gd name="connsiteY179" fmla="*/ 1176 h 10000"/>
                  <a:gd name="connsiteX180" fmla="*/ 1873 w 10000"/>
                  <a:gd name="connsiteY180" fmla="*/ 1182 h 10000"/>
                  <a:gd name="connsiteX181" fmla="*/ 1850 w 10000"/>
                  <a:gd name="connsiteY181" fmla="*/ 1185 h 10000"/>
                  <a:gd name="connsiteX182" fmla="*/ 1842 w 10000"/>
                  <a:gd name="connsiteY182" fmla="*/ 1192 h 10000"/>
                  <a:gd name="connsiteX183" fmla="*/ 1823 w 10000"/>
                  <a:gd name="connsiteY183" fmla="*/ 1195 h 10000"/>
                  <a:gd name="connsiteX184" fmla="*/ 1814 w 10000"/>
                  <a:gd name="connsiteY184" fmla="*/ 1201 h 10000"/>
                  <a:gd name="connsiteX185" fmla="*/ 1792 w 10000"/>
                  <a:gd name="connsiteY185" fmla="*/ 1218 h 10000"/>
                  <a:gd name="connsiteX186" fmla="*/ 1767 w 10000"/>
                  <a:gd name="connsiteY186" fmla="*/ 1231 h 10000"/>
                  <a:gd name="connsiteX187" fmla="*/ 1717 w 10000"/>
                  <a:gd name="connsiteY187" fmla="*/ 1266 h 10000"/>
                  <a:gd name="connsiteX188" fmla="*/ 1695 w 10000"/>
                  <a:gd name="connsiteY188" fmla="*/ 1279 h 10000"/>
                  <a:gd name="connsiteX189" fmla="*/ 1654 w 10000"/>
                  <a:gd name="connsiteY189" fmla="*/ 1308 h 10000"/>
                  <a:gd name="connsiteX190" fmla="*/ 1620 w 10000"/>
                  <a:gd name="connsiteY190" fmla="*/ 1334 h 10000"/>
                  <a:gd name="connsiteX191" fmla="*/ 1590 w 10000"/>
                  <a:gd name="connsiteY191" fmla="*/ 1360 h 10000"/>
                  <a:gd name="connsiteX192" fmla="*/ 1565 w 10000"/>
                  <a:gd name="connsiteY192" fmla="*/ 1380 h 10000"/>
                  <a:gd name="connsiteX193" fmla="*/ 1532 w 10000"/>
                  <a:gd name="connsiteY193" fmla="*/ 1402 h 10000"/>
                  <a:gd name="connsiteX194" fmla="*/ 1501 w 10000"/>
                  <a:gd name="connsiteY194" fmla="*/ 1418 h 10000"/>
                  <a:gd name="connsiteX195" fmla="*/ 1460 w 10000"/>
                  <a:gd name="connsiteY195" fmla="*/ 1438 h 10000"/>
                  <a:gd name="connsiteX196" fmla="*/ 1435 w 10000"/>
                  <a:gd name="connsiteY196" fmla="*/ 1454 h 10000"/>
                  <a:gd name="connsiteX197" fmla="*/ 1421 w 10000"/>
                  <a:gd name="connsiteY197" fmla="*/ 1464 h 10000"/>
                  <a:gd name="connsiteX198" fmla="*/ 1380 w 10000"/>
                  <a:gd name="connsiteY198" fmla="*/ 1473 h 10000"/>
                  <a:gd name="connsiteX199" fmla="*/ 1324 w 10000"/>
                  <a:gd name="connsiteY199" fmla="*/ 1477 h 10000"/>
                  <a:gd name="connsiteX200" fmla="*/ 1274 w 10000"/>
                  <a:gd name="connsiteY200" fmla="*/ 1483 h 10000"/>
                  <a:gd name="connsiteX201" fmla="*/ 1244 w 10000"/>
                  <a:gd name="connsiteY201" fmla="*/ 1486 h 10000"/>
                  <a:gd name="connsiteX202" fmla="*/ 1233 w 10000"/>
                  <a:gd name="connsiteY202" fmla="*/ 1486 h 10000"/>
                  <a:gd name="connsiteX203" fmla="*/ 1197 w 10000"/>
                  <a:gd name="connsiteY203" fmla="*/ 1493 h 10000"/>
                  <a:gd name="connsiteX204" fmla="*/ 1180 w 10000"/>
                  <a:gd name="connsiteY204" fmla="*/ 1496 h 10000"/>
                  <a:gd name="connsiteX205" fmla="*/ 1169 w 10000"/>
                  <a:gd name="connsiteY205" fmla="*/ 1496 h 10000"/>
                  <a:gd name="connsiteX206" fmla="*/ 1161 w 10000"/>
                  <a:gd name="connsiteY206" fmla="*/ 1503 h 10000"/>
                  <a:gd name="connsiteX207" fmla="*/ 1155 w 10000"/>
                  <a:gd name="connsiteY207" fmla="*/ 1503 h 10000"/>
                  <a:gd name="connsiteX208" fmla="*/ 501 w 10000"/>
                  <a:gd name="connsiteY208" fmla="*/ 2277 h 10000"/>
                  <a:gd name="connsiteX209" fmla="*/ 396 w 10000"/>
                  <a:gd name="connsiteY209" fmla="*/ 2532 h 10000"/>
                  <a:gd name="connsiteX210" fmla="*/ 324 w 10000"/>
                  <a:gd name="connsiteY210" fmla="*/ 2759 h 10000"/>
                  <a:gd name="connsiteX211" fmla="*/ 274 w 10000"/>
                  <a:gd name="connsiteY211" fmla="*/ 2866 h 10000"/>
                  <a:gd name="connsiteX212" fmla="*/ 202 w 10000"/>
                  <a:gd name="connsiteY212" fmla="*/ 3008 h 10000"/>
                  <a:gd name="connsiteX213" fmla="*/ 211 w 10000"/>
                  <a:gd name="connsiteY213" fmla="*/ 3177 h 10000"/>
                  <a:gd name="connsiteX214" fmla="*/ 235 w 10000"/>
                  <a:gd name="connsiteY214" fmla="*/ 3368 h 10000"/>
                  <a:gd name="connsiteX215" fmla="*/ 266 w 10000"/>
                  <a:gd name="connsiteY215" fmla="*/ 3595 h 10000"/>
                  <a:gd name="connsiteX216" fmla="*/ 299 w 10000"/>
                  <a:gd name="connsiteY216" fmla="*/ 3831 h 10000"/>
                  <a:gd name="connsiteX217" fmla="*/ 305 w 10000"/>
                  <a:gd name="connsiteY217" fmla="*/ 3863 h 10000"/>
                  <a:gd name="connsiteX218" fmla="*/ 341 w 10000"/>
                  <a:gd name="connsiteY218" fmla="*/ 3941 h 10000"/>
                  <a:gd name="connsiteX219" fmla="*/ 186 w 10000"/>
                  <a:gd name="connsiteY219" fmla="*/ 3935 h 10000"/>
                  <a:gd name="connsiteX220" fmla="*/ 30 w 10000"/>
                  <a:gd name="connsiteY220" fmla="*/ 3925 h 10000"/>
                  <a:gd name="connsiteX221" fmla="*/ 0 w 10000"/>
                  <a:gd name="connsiteY221" fmla="*/ 4054 h 10000"/>
                  <a:gd name="connsiteX222" fmla="*/ 14 w 10000"/>
                  <a:gd name="connsiteY222" fmla="*/ 4152 h 10000"/>
                  <a:gd name="connsiteX223" fmla="*/ 22 w 10000"/>
                  <a:gd name="connsiteY223" fmla="*/ 4242 h 10000"/>
                  <a:gd name="connsiteX224" fmla="*/ 30 w 10000"/>
                  <a:gd name="connsiteY224" fmla="*/ 4291 h 10000"/>
                  <a:gd name="connsiteX225" fmla="*/ 102 w 10000"/>
                  <a:gd name="connsiteY225" fmla="*/ 4271 h 10000"/>
                  <a:gd name="connsiteX226" fmla="*/ 155 w 10000"/>
                  <a:gd name="connsiteY226" fmla="*/ 4262 h 10000"/>
                  <a:gd name="connsiteX227" fmla="*/ 410 w 10000"/>
                  <a:gd name="connsiteY227" fmla="*/ 4255 h 10000"/>
                  <a:gd name="connsiteX228" fmla="*/ 418 w 10000"/>
                  <a:gd name="connsiteY228" fmla="*/ 4385 h 10000"/>
                  <a:gd name="connsiteX229" fmla="*/ 429 w 10000"/>
                  <a:gd name="connsiteY229" fmla="*/ 4543 h 10000"/>
                  <a:gd name="connsiteX230" fmla="*/ 443 w 10000"/>
                  <a:gd name="connsiteY230" fmla="*/ 4585 h 10000"/>
                  <a:gd name="connsiteX231" fmla="*/ 465 w 10000"/>
                  <a:gd name="connsiteY231" fmla="*/ 4611 h 10000"/>
                  <a:gd name="connsiteX232" fmla="*/ 468 w 10000"/>
                  <a:gd name="connsiteY232" fmla="*/ 4621 h 10000"/>
                  <a:gd name="connsiteX233" fmla="*/ 474 w 10000"/>
                  <a:gd name="connsiteY233" fmla="*/ 4679 h 10000"/>
                  <a:gd name="connsiteX234" fmla="*/ 554 w 10000"/>
                  <a:gd name="connsiteY234" fmla="*/ 4738 h 10000"/>
                  <a:gd name="connsiteX235" fmla="*/ 637 w 10000"/>
                  <a:gd name="connsiteY235" fmla="*/ 4809 h 10000"/>
                  <a:gd name="connsiteX236" fmla="*/ 704 w 10000"/>
                  <a:gd name="connsiteY236" fmla="*/ 4851 h 10000"/>
                  <a:gd name="connsiteX237" fmla="*/ 740 w 10000"/>
                  <a:gd name="connsiteY237" fmla="*/ 4893 h 10000"/>
                  <a:gd name="connsiteX238" fmla="*/ 756 w 10000"/>
                  <a:gd name="connsiteY238" fmla="*/ 4896 h 10000"/>
                  <a:gd name="connsiteX239" fmla="*/ 767 w 10000"/>
                  <a:gd name="connsiteY239" fmla="*/ 4880 h 10000"/>
                  <a:gd name="connsiteX240" fmla="*/ 806 w 10000"/>
                  <a:gd name="connsiteY240" fmla="*/ 4945 h 10000"/>
                  <a:gd name="connsiteX241" fmla="*/ 886 w 10000"/>
                  <a:gd name="connsiteY241" fmla="*/ 5078 h 10000"/>
                  <a:gd name="connsiteX242" fmla="*/ 911 w 10000"/>
                  <a:gd name="connsiteY242" fmla="*/ 5130 h 10000"/>
                  <a:gd name="connsiteX243" fmla="*/ 920 w 10000"/>
                  <a:gd name="connsiteY243" fmla="*/ 5191 h 10000"/>
                  <a:gd name="connsiteX244" fmla="*/ 920 w 10000"/>
                  <a:gd name="connsiteY244" fmla="*/ 5220 h 10000"/>
                  <a:gd name="connsiteX245" fmla="*/ 911 w 10000"/>
                  <a:gd name="connsiteY245" fmla="*/ 5314 h 10000"/>
                  <a:gd name="connsiteX246" fmla="*/ 898 w 10000"/>
                  <a:gd name="connsiteY246" fmla="*/ 5369 h 10000"/>
                  <a:gd name="connsiteX247" fmla="*/ 895 w 10000"/>
                  <a:gd name="connsiteY247" fmla="*/ 5385 h 10000"/>
                  <a:gd name="connsiteX248" fmla="*/ 895 w 10000"/>
                  <a:gd name="connsiteY248" fmla="*/ 5405 h 10000"/>
                  <a:gd name="connsiteX249" fmla="*/ 898 w 10000"/>
                  <a:gd name="connsiteY249" fmla="*/ 5434 h 10000"/>
                  <a:gd name="connsiteX250" fmla="*/ 911 w 10000"/>
                  <a:gd name="connsiteY250" fmla="*/ 5463 h 10000"/>
                  <a:gd name="connsiteX251" fmla="*/ 920 w 10000"/>
                  <a:gd name="connsiteY251" fmla="*/ 5492 h 10000"/>
                  <a:gd name="connsiteX252" fmla="*/ 934 w 10000"/>
                  <a:gd name="connsiteY252" fmla="*/ 5518 h 10000"/>
                  <a:gd name="connsiteX253" fmla="*/ 1169 w 10000"/>
                  <a:gd name="connsiteY253" fmla="*/ 5738 h 10000"/>
                  <a:gd name="connsiteX254" fmla="*/ 1188 w 10000"/>
                  <a:gd name="connsiteY254" fmla="*/ 5755 h 10000"/>
                  <a:gd name="connsiteX255" fmla="*/ 1216 w 10000"/>
                  <a:gd name="connsiteY255" fmla="*/ 5758 h 10000"/>
                  <a:gd name="connsiteX256" fmla="*/ 1313 w 10000"/>
                  <a:gd name="connsiteY256" fmla="*/ 5774 h 10000"/>
                  <a:gd name="connsiteX257" fmla="*/ 1349 w 10000"/>
                  <a:gd name="connsiteY257" fmla="*/ 5787 h 10000"/>
                  <a:gd name="connsiteX258" fmla="*/ 1393 w 10000"/>
                  <a:gd name="connsiteY258" fmla="*/ 5793 h 10000"/>
                  <a:gd name="connsiteX259" fmla="*/ 1393 w 10000"/>
                  <a:gd name="connsiteY259" fmla="*/ 5797 h 10000"/>
                  <a:gd name="connsiteX260" fmla="*/ 1421 w 10000"/>
                  <a:gd name="connsiteY260" fmla="*/ 5810 h 10000"/>
                  <a:gd name="connsiteX261" fmla="*/ 1446 w 10000"/>
                  <a:gd name="connsiteY261" fmla="*/ 5829 h 10000"/>
                  <a:gd name="connsiteX262" fmla="*/ 1460 w 10000"/>
                  <a:gd name="connsiteY262" fmla="*/ 5842 h 10000"/>
                  <a:gd name="connsiteX263" fmla="*/ 1476 w 10000"/>
                  <a:gd name="connsiteY263" fmla="*/ 5848 h 10000"/>
                  <a:gd name="connsiteX264" fmla="*/ 1501 w 10000"/>
                  <a:gd name="connsiteY264" fmla="*/ 5852 h 10000"/>
                  <a:gd name="connsiteX265" fmla="*/ 1532 w 10000"/>
                  <a:gd name="connsiteY265" fmla="*/ 5887 h 10000"/>
                  <a:gd name="connsiteX266" fmla="*/ 1565 w 10000"/>
                  <a:gd name="connsiteY266" fmla="*/ 5942 h 10000"/>
                  <a:gd name="connsiteX267" fmla="*/ 1587 w 10000"/>
                  <a:gd name="connsiteY267" fmla="*/ 5972 h 10000"/>
                  <a:gd name="connsiteX268" fmla="*/ 1612 w 10000"/>
                  <a:gd name="connsiteY268" fmla="*/ 5955 h 10000"/>
                  <a:gd name="connsiteX269" fmla="*/ 1679 w 10000"/>
                  <a:gd name="connsiteY269" fmla="*/ 6049 h 10000"/>
                  <a:gd name="connsiteX270" fmla="*/ 1720 w 10000"/>
                  <a:gd name="connsiteY270" fmla="*/ 6108 h 10000"/>
                  <a:gd name="connsiteX271" fmla="*/ 1751 w 10000"/>
                  <a:gd name="connsiteY271" fmla="*/ 6133 h 10000"/>
                  <a:gd name="connsiteX272" fmla="*/ 1792 w 10000"/>
                  <a:gd name="connsiteY272" fmla="*/ 6169 h 10000"/>
                  <a:gd name="connsiteX273" fmla="*/ 1801 w 10000"/>
                  <a:gd name="connsiteY273" fmla="*/ 6172 h 10000"/>
                  <a:gd name="connsiteX274" fmla="*/ 1814 w 10000"/>
                  <a:gd name="connsiteY274" fmla="*/ 6286 h 10000"/>
                  <a:gd name="connsiteX275" fmla="*/ 1817 w 10000"/>
                  <a:gd name="connsiteY275" fmla="*/ 6331 h 10000"/>
                  <a:gd name="connsiteX276" fmla="*/ 1809 w 10000"/>
                  <a:gd name="connsiteY276" fmla="*/ 6444 h 10000"/>
                  <a:gd name="connsiteX277" fmla="*/ 1801 w 10000"/>
                  <a:gd name="connsiteY277" fmla="*/ 6499 h 10000"/>
                  <a:gd name="connsiteX278" fmla="*/ 1781 w 10000"/>
                  <a:gd name="connsiteY278" fmla="*/ 6522 h 10000"/>
                  <a:gd name="connsiteX279" fmla="*/ 1773 w 10000"/>
                  <a:gd name="connsiteY279" fmla="*/ 6541 h 10000"/>
                  <a:gd name="connsiteX280" fmla="*/ 1762 w 10000"/>
                  <a:gd name="connsiteY280" fmla="*/ 6571 h 10000"/>
                  <a:gd name="connsiteX281" fmla="*/ 1767 w 10000"/>
                  <a:gd name="connsiteY281" fmla="*/ 6622 h 10000"/>
                  <a:gd name="connsiteX282" fmla="*/ 1767 w 10000"/>
                  <a:gd name="connsiteY282" fmla="*/ 6665 h 10000"/>
                  <a:gd name="connsiteX283" fmla="*/ 1767 w 10000"/>
                  <a:gd name="connsiteY283" fmla="*/ 6694 h 10000"/>
                  <a:gd name="connsiteX284" fmla="*/ 1776 w 10000"/>
                  <a:gd name="connsiteY284" fmla="*/ 6726 h 10000"/>
                  <a:gd name="connsiteX285" fmla="*/ 1776 w 10000"/>
                  <a:gd name="connsiteY285" fmla="*/ 6745 h 10000"/>
                  <a:gd name="connsiteX286" fmla="*/ 1767 w 10000"/>
                  <a:gd name="connsiteY286" fmla="*/ 6765 h 10000"/>
                  <a:gd name="connsiteX287" fmla="*/ 1762 w 10000"/>
                  <a:gd name="connsiteY287" fmla="*/ 6804 h 10000"/>
                  <a:gd name="connsiteX288" fmla="*/ 1753 w 10000"/>
                  <a:gd name="connsiteY288" fmla="*/ 6839 h 10000"/>
                  <a:gd name="connsiteX289" fmla="*/ 1742 w 10000"/>
                  <a:gd name="connsiteY289" fmla="*/ 6849 h 10000"/>
                  <a:gd name="connsiteX290" fmla="*/ 1726 w 10000"/>
                  <a:gd name="connsiteY290" fmla="*/ 6849 h 10000"/>
                  <a:gd name="connsiteX291" fmla="*/ 1712 w 10000"/>
                  <a:gd name="connsiteY291" fmla="*/ 6852 h 10000"/>
                  <a:gd name="connsiteX292" fmla="*/ 1640 w 10000"/>
                  <a:gd name="connsiteY292" fmla="*/ 6953 h 10000"/>
                  <a:gd name="connsiteX293" fmla="*/ 1493 w 10000"/>
                  <a:gd name="connsiteY293" fmla="*/ 7105 h 10000"/>
                  <a:gd name="connsiteX294" fmla="*/ 1490 w 10000"/>
                  <a:gd name="connsiteY294" fmla="*/ 7124 h 10000"/>
                  <a:gd name="connsiteX295" fmla="*/ 1468 w 10000"/>
                  <a:gd name="connsiteY295" fmla="*/ 7137 h 10000"/>
                  <a:gd name="connsiteX296" fmla="*/ 1454 w 10000"/>
                  <a:gd name="connsiteY296" fmla="*/ 7144 h 10000"/>
                  <a:gd name="connsiteX297" fmla="*/ 1452 w 10000"/>
                  <a:gd name="connsiteY297" fmla="*/ 7157 h 10000"/>
                  <a:gd name="connsiteX298" fmla="*/ 1446 w 10000"/>
                  <a:gd name="connsiteY298" fmla="*/ 7199 h 10000"/>
                  <a:gd name="connsiteX299" fmla="*/ 1476 w 10000"/>
                  <a:gd name="connsiteY299" fmla="*/ 7247 h 10000"/>
                  <a:gd name="connsiteX300" fmla="*/ 1501 w 10000"/>
                  <a:gd name="connsiteY300" fmla="*/ 7270 h 10000"/>
                  <a:gd name="connsiteX301" fmla="*/ 1518 w 10000"/>
                  <a:gd name="connsiteY301" fmla="*/ 7286 h 10000"/>
                  <a:gd name="connsiteX302" fmla="*/ 1524 w 10000"/>
                  <a:gd name="connsiteY302" fmla="*/ 7306 h 10000"/>
                  <a:gd name="connsiteX303" fmla="*/ 1540 w 10000"/>
                  <a:gd name="connsiteY303" fmla="*/ 7322 h 10000"/>
                  <a:gd name="connsiteX304" fmla="*/ 1565 w 10000"/>
                  <a:gd name="connsiteY304" fmla="*/ 7325 h 10000"/>
                  <a:gd name="connsiteX305" fmla="*/ 1590 w 10000"/>
                  <a:gd name="connsiteY305" fmla="*/ 7332 h 10000"/>
                  <a:gd name="connsiteX306" fmla="*/ 1615 w 10000"/>
                  <a:gd name="connsiteY306" fmla="*/ 7345 h 10000"/>
                  <a:gd name="connsiteX307" fmla="*/ 1662 w 10000"/>
                  <a:gd name="connsiteY307" fmla="*/ 7370 h 10000"/>
                  <a:gd name="connsiteX308" fmla="*/ 1670 w 10000"/>
                  <a:gd name="connsiteY308" fmla="*/ 7351 h 10000"/>
                  <a:gd name="connsiteX309" fmla="*/ 1726 w 10000"/>
                  <a:gd name="connsiteY309" fmla="*/ 7354 h 10000"/>
                  <a:gd name="connsiteX310" fmla="*/ 1726 w 10000"/>
                  <a:gd name="connsiteY310" fmla="*/ 7400 h 10000"/>
                  <a:gd name="connsiteX311" fmla="*/ 1773 w 10000"/>
                  <a:gd name="connsiteY311" fmla="*/ 7409 h 10000"/>
                  <a:gd name="connsiteX312" fmla="*/ 1806 w 10000"/>
                  <a:gd name="connsiteY312" fmla="*/ 7416 h 10000"/>
                  <a:gd name="connsiteX313" fmla="*/ 1839 w 10000"/>
                  <a:gd name="connsiteY313" fmla="*/ 7403 h 10000"/>
                  <a:gd name="connsiteX314" fmla="*/ 1886 w 10000"/>
                  <a:gd name="connsiteY314" fmla="*/ 7403 h 10000"/>
                  <a:gd name="connsiteX315" fmla="*/ 1898 w 10000"/>
                  <a:gd name="connsiteY315" fmla="*/ 7403 h 10000"/>
                  <a:gd name="connsiteX316" fmla="*/ 1914 w 10000"/>
                  <a:gd name="connsiteY316" fmla="*/ 7494 h 10000"/>
                  <a:gd name="connsiteX317" fmla="*/ 1895 w 10000"/>
                  <a:gd name="connsiteY317" fmla="*/ 7523 h 10000"/>
                  <a:gd name="connsiteX318" fmla="*/ 1825 w 10000"/>
                  <a:gd name="connsiteY318" fmla="*/ 7617 h 10000"/>
                  <a:gd name="connsiteX319" fmla="*/ 1776 w 10000"/>
                  <a:gd name="connsiteY319" fmla="*/ 7691 h 10000"/>
                  <a:gd name="connsiteX320" fmla="*/ 1781 w 10000"/>
                  <a:gd name="connsiteY320" fmla="*/ 7723 h 10000"/>
                  <a:gd name="connsiteX321" fmla="*/ 1767 w 10000"/>
                  <a:gd name="connsiteY321" fmla="*/ 7759 h 10000"/>
                  <a:gd name="connsiteX322" fmla="*/ 1762 w 10000"/>
                  <a:gd name="connsiteY322" fmla="*/ 7817 h 10000"/>
                  <a:gd name="connsiteX323" fmla="*/ 1762 w 10000"/>
                  <a:gd name="connsiteY323" fmla="*/ 7856 h 10000"/>
                  <a:gd name="connsiteX324" fmla="*/ 1776 w 10000"/>
                  <a:gd name="connsiteY324" fmla="*/ 7892 h 10000"/>
                  <a:gd name="connsiteX325" fmla="*/ 1784 w 10000"/>
                  <a:gd name="connsiteY325" fmla="*/ 7902 h 10000"/>
                  <a:gd name="connsiteX326" fmla="*/ 1801 w 10000"/>
                  <a:gd name="connsiteY326" fmla="*/ 7908 h 10000"/>
                  <a:gd name="connsiteX327" fmla="*/ 1809 w 10000"/>
                  <a:gd name="connsiteY327" fmla="*/ 7911 h 10000"/>
                  <a:gd name="connsiteX328" fmla="*/ 1801 w 10000"/>
                  <a:gd name="connsiteY328" fmla="*/ 7940 h 10000"/>
                  <a:gd name="connsiteX329" fmla="*/ 1798 w 10000"/>
                  <a:gd name="connsiteY329" fmla="*/ 7979 h 10000"/>
                  <a:gd name="connsiteX330" fmla="*/ 1806 w 10000"/>
                  <a:gd name="connsiteY330" fmla="*/ 8002 h 10000"/>
                  <a:gd name="connsiteX331" fmla="*/ 1823 w 10000"/>
                  <a:gd name="connsiteY331" fmla="*/ 8021 h 10000"/>
                  <a:gd name="connsiteX332" fmla="*/ 1834 w 10000"/>
                  <a:gd name="connsiteY332" fmla="*/ 8044 h 10000"/>
                  <a:gd name="connsiteX333" fmla="*/ 1839 w 10000"/>
                  <a:gd name="connsiteY333" fmla="*/ 8073 h 10000"/>
                  <a:gd name="connsiteX334" fmla="*/ 1842 w 10000"/>
                  <a:gd name="connsiteY334" fmla="*/ 8106 h 10000"/>
                  <a:gd name="connsiteX335" fmla="*/ 1839 w 10000"/>
                  <a:gd name="connsiteY335" fmla="*/ 8144 h 10000"/>
                  <a:gd name="connsiteX336" fmla="*/ 1856 w 10000"/>
                  <a:gd name="connsiteY336" fmla="*/ 8164 h 10000"/>
                  <a:gd name="connsiteX337" fmla="*/ 1886 w 10000"/>
                  <a:gd name="connsiteY337" fmla="*/ 8193 h 10000"/>
                  <a:gd name="connsiteX338" fmla="*/ 1922 w 10000"/>
                  <a:gd name="connsiteY338" fmla="*/ 8206 h 10000"/>
                  <a:gd name="connsiteX339" fmla="*/ 1967 w 10000"/>
                  <a:gd name="connsiteY339" fmla="*/ 8203 h 10000"/>
                  <a:gd name="connsiteX340" fmla="*/ 1986 w 10000"/>
                  <a:gd name="connsiteY340" fmla="*/ 8212 h 10000"/>
                  <a:gd name="connsiteX341" fmla="*/ 2000 w 10000"/>
                  <a:gd name="connsiteY341" fmla="*/ 8232 h 10000"/>
                  <a:gd name="connsiteX342" fmla="*/ 2033 w 10000"/>
                  <a:gd name="connsiteY342" fmla="*/ 8258 h 10000"/>
                  <a:gd name="connsiteX343" fmla="*/ 2050 w 10000"/>
                  <a:gd name="connsiteY343" fmla="*/ 8271 h 10000"/>
                  <a:gd name="connsiteX344" fmla="*/ 2089 w 10000"/>
                  <a:gd name="connsiteY344" fmla="*/ 8280 h 10000"/>
                  <a:gd name="connsiteX345" fmla="*/ 2122 w 10000"/>
                  <a:gd name="connsiteY345" fmla="*/ 8300 h 10000"/>
                  <a:gd name="connsiteX346" fmla="*/ 2163 w 10000"/>
                  <a:gd name="connsiteY346" fmla="*/ 8332 h 10000"/>
                  <a:gd name="connsiteX347" fmla="*/ 2172 w 10000"/>
                  <a:gd name="connsiteY347" fmla="*/ 8335 h 10000"/>
                  <a:gd name="connsiteX348" fmla="*/ 2177 w 10000"/>
                  <a:gd name="connsiteY348" fmla="*/ 8345 h 10000"/>
                  <a:gd name="connsiteX349" fmla="*/ 2163 w 10000"/>
                  <a:gd name="connsiteY349" fmla="*/ 8371 h 10000"/>
                  <a:gd name="connsiteX350" fmla="*/ 2139 w 10000"/>
                  <a:gd name="connsiteY350" fmla="*/ 8423 h 10000"/>
                  <a:gd name="connsiteX351" fmla="*/ 2130 w 10000"/>
                  <a:gd name="connsiteY351" fmla="*/ 8439 h 10000"/>
                  <a:gd name="connsiteX352" fmla="*/ 2105 w 10000"/>
                  <a:gd name="connsiteY352" fmla="*/ 8446 h 10000"/>
                  <a:gd name="connsiteX353" fmla="*/ 2080 w 10000"/>
                  <a:gd name="connsiteY353" fmla="*/ 8449 h 10000"/>
                  <a:gd name="connsiteX354" fmla="*/ 2075 w 10000"/>
                  <a:gd name="connsiteY354" fmla="*/ 8459 h 10000"/>
                  <a:gd name="connsiteX355" fmla="*/ 2072 w 10000"/>
                  <a:gd name="connsiteY355" fmla="*/ 8475 h 10000"/>
                  <a:gd name="connsiteX356" fmla="*/ 2080 w 10000"/>
                  <a:gd name="connsiteY356" fmla="*/ 8484 h 10000"/>
                  <a:gd name="connsiteX357" fmla="*/ 2100 w 10000"/>
                  <a:gd name="connsiteY357" fmla="*/ 8475 h 10000"/>
                  <a:gd name="connsiteX358" fmla="*/ 2141 w 10000"/>
                  <a:gd name="connsiteY358" fmla="*/ 8478 h 10000"/>
                  <a:gd name="connsiteX359" fmla="*/ 2172 w 10000"/>
                  <a:gd name="connsiteY359" fmla="*/ 8475 h 10000"/>
                  <a:gd name="connsiteX360" fmla="*/ 2188 w 10000"/>
                  <a:gd name="connsiteY360" fmla="*/ 8475 h 10000"/>
                  <a:gd name="connsiteX361" fmla="*/ 2222 w 10000"/>
                  <a:gd name="connsiteY361" fmla="*/ 8497 h 10000"/>
                  <a:gd name="connsiteX362" fmla="*/ 2252 w 10000"/>
                  <a:gd name="connsiteY362" fmla="*/ 8514 h 10000"/>
                  <a:gd name="connsiteX363" fmla="*/ 2274 w 10000"/>
                  <a:gd name="connsiteY363" fmla="*/ 8514 h 10000"/>
                  <a:gd name="connsiteX364" fmla="*/ 2299 w 10000"/>
                  <a:gd name="connsiteY364" fmla="*/ 8504 h 10000"/>
                  <a:gd name="connsiteX365" fmla="*/ 2310 w 10000"/>
                  <a:gd name="connsiteY365" fmla="*/ 8504 h 10000"/>
                  <a:gd name="connsiteX366" fmla="*/ 2319 w 10000"/>
                  <a:gd name="connsiteY366" fmla="*/ 8484 h 10000"/>
                  <a:gd name="connsiteX367" fmla="*/ 2338 w 10000"/>
                  <a:gd name="connsiteY367" fmla="*/ 8494 h 10000"/>
                  <a:gd name="connsiteX368" fmla="*/ 2338 w 10000"/>
                  <a:gd name="connsiteY368" fmla="*/ 8552 h 10000"/>
                  <a:gd name="connsiteX369" fmla="*/ 2366 w 10000"/>
                  <a:gd name="connsiteY369" fmla="*/ 8572 h 10000"/>
                  <a:gd name="connsiteX370" fmla="*/ 2382 w 10000"/>
                  <a:gd name="connsiteY370" fmla="*/ 8582 h 10000"/>
                  <a:gd name="connsiteX371" fmla="*/ 2435 w 10000"/>
                  <a:gd name="connsiteY371" fmla="*/ 8552 h 10000"/>
                  <a:gd name="connsiteX372" fmla="*/ 2443 w 10000"/>
                  <a:gd name="connsiteY372" fmla="*/ 8552 h 10000"/>
                  <a:gd name="connsiteX373" fmla="*/ 2454 w 10000"/>
                  <a:gd name="connsiteY373" fmla="*/ 8552 h 10000"/>
                  <a:gd name="connsiteX374" fmla="*/ 2471 w 10000"/>
                  <a:gd name="connsiteY374" fmla="*/ 8546 h 10000"/>
                  <a:gd name="connsiteX375" fmla="*/ 2488 w 10000"/>
                  <a:gd name="connsiteY375" fmla="*/ 8536 h 10000"/>
                  <a:gd name="connsiteX376" fmla="*/ 2501 w 10000"/>
                  <a:gd name="connsiteY376" fmla="*/ 8533 h 10000"/>
                  <a:gd name="connsiteX377" fmla="*/ 2512 w 10000"/>
                  <a:gd name="connsiteY377" fmla="*/ 8533 h 10000"/>
                  <a:gd name="connsiteX378" fmla="*/ 2521 w 10000"/>
                  <a:gd name="connsiteY378" fmla="*/ 8546 h 10000"/>
                  <a:gd name="connsiteX379" fmla="*/ 2521 w 10000"/>
                  <a:gd name="connsiteY379" fmla="*/ 8572 h 10000"/>
                  <a:gd name="connsiteX380" fmla="*/ 2535 w 10000"/>
                  <a:gd name="connsiteY380" fmla="*/ 8588 h 10000"/>
                  <a:gd name="connsiteX381" fmla="*/ 2551 w 10000"/>
                  <a:gd name="connsiteY381" fmla="*/ 8582 h 10000"/>
                  <a:gd name="connsiteX382" fmla="*/ 2560 w 10000"/>
                  <a:gd name="connsiteY382" fmla="*/ 8582 h 10000"/>
                  <a:gd name="connsiteX383" fmla="*/ 2573 w 10000"/>
                  <a:gd name="connsiteY383" fmla="*/ 8588 h 10000"/>
                  <a:gd name="connsiteX384" fmla="*/ 2584 w 10000"/>
                  <a:gd name="connsiteY384" fmla="*/ 8591 h 10000"/>
                  <a:gd name="connsiteX385" fmla="*/ 2590 w 10000"/>
                  <a:gd name="connsiteY385" fmla="*/ 8598 h 10000"/>
                  <a:gd name="connsiteX386" fmla="*/ 2598 w 10000"/>
                  <a:gd name="connsiteY386" fmla="*/ 8608 h 10000"/>
                  <a:gd name="connsiteX387" fmla="*/ 2607 w 10000"/>
                  <a:gd name="connsiteY387" fmla="*/ 8617 h 10000"/>
                  <a:gd name="connsiteX388" fmla="*/ 2618 w 10000"/>
                  <a:gd name="connsiteY388" fmla="*/ 8617 h 10000"/>
                  <a:gd name="connsiteX389" fmla="*/ 2640 w 10000"/>
                  <a:gd name="connsiteY389" fmla="*/ 8608 h 10000"/>
                  <a:gd name="connsiteX390" fmla="*/ 2670 w 10000"/>
                  <a:gd name="connsiteY390" fmla="*/ 8598 h 10000"/>
                  <a:gd name="connsiteX391" fmla="*/ 2673 w 10000"/>
                  <a:gd name="connsiteY391" fmla="*/ 8598 h 10000"/>
                  <a:gd name="connsiteX392" fmla="*/ 2690 w 10000"/>
                  <a:gd name="connsiteY392" fmla="*/ 8598 h 10000"/>
                  <a:gd name="connsiteX393" fmla="*/ 2698 w 10000"/>
                  <a:gd name="connsiteY393" fmla="*/ 8598 h 10000"/>
                  <a:gd name="connsiteX394" fmla="*/ 2712 w 10000"/>
                  <a:gd name="connsiteY394" fmla="*/ 8598 h 10000"/>
                  <a:gd name="connsiteX395" fmla="*/ 2726 w 10000"/>
                  <a:gd name="connsiteY395" fmla="*/ 8591 h 10000"/>
                  <a:gd name="connsiteX396" fmla="*/ 2737 w 10000"/>
                  <a:gd name="connsiteY396" fmla="*/ 8588 h 10000"/>
                  <a:gd name="connsiteX397" fmla="*/ 2759 w 10000"/>
                  <a:gd name="connsiteY397" fmla="*/ 8582 h 10000"/>
                  <a:gd name="connsiteX398" fmla="*/ 2770 w 10000"/>
                  <a:gd name="connsiteY398" fmla="*/ 8578 h 10000"/>
                  <a:gd name="connsiteX399" fmla="*/ 2784 w 10000"/>
                  <a:gd name="connsiteY399" fmla="*/ 8572 h 10000"/>
                  <a:gd name="connsiteX400" fmla="*/ 2795 w 10000"/>
                  <a:gd name="connsiteY400" fmla="*/ 8572 h 10000"/>
                  <a:gd name="connsiteX401" fmla="*/ 2803 w 10000"/>
                  <a:gd name="connsiteY401" fmla="*/ 8588 h 10000"/>
                  <a:gd name="connsiteX402" fmla="*/ 2803 w 10000"/>
                  <a:gd name="connsiteY402" fmla="*/ 8591 h 10000"/>
                  <a:gd name="connsiteX403" fmla="*/ 2803 w 10000"/>
                  <a:gd name="connsiteY403" fmla="*/ 8601 h 10000"/>
                  <a:gd name="connsiteX404" fmla="*/ 2809 w 10000"/>
                  <a:gd name="connsiteY404" fmla="*/ 8601 h 10000"/>
                  <a:gd name="connsiteX405" fmla="*/ 2823 w 10000"/>
                  <a:gd name="connsiteY405" fmla="*/ 8598 h 10000"/>
                  <a:gd name="connsiteX406" fmla="*/ 2831 w 10000"/>
                  <a:gd name="connsiteY406" fmla="*/ 8598 h 10000"/>
                  <a:gd name="connsiteX407" fmla="*/ 2839 w 10000"/>
                  <a:gd name="connsiteY407" fmla="*/ 8601 h 10000"/>
                  <a:gd name="connsiteX408" fmla="*/ 2848 w 10000"/>
                  <a:gd name="connsiteY408" fmla="*/ 8598 h 10000"/>
                  <a:gd name="connsiteX409" fmla="*/ 2856 w 10000"/>
                  <a:gd name="connsiteY409" fmla="*/ 8601 h 10000"/>
                  <a:gd name="connsiteX410" fmla="*/ 2859 w 10000"/>
                  <a:gd name="connsiteY410" fmla="*/ 8601 h 10000"/>
                  <a:gd name="connsiteX411" fmla="*/ 2864 w 10000"/>
                  <a:gd name="connsiteY411" fmla="*/ 8598 h 10000"/>
                  <a:gd name="connsiteX412" fmla="*/ 2889 w 10000"/>
                  <a:gd name="connsiteY412" fmla="*/ 8611 h 10000"/>
                  <a:gd name="connsiteX413" fmla="*/ 2906 w 10000"/>
                  <a:gd name="connsiteY413" fmla="*/ 8620 h 10000"/>
                  <a:gd name="connsiteX414" fmla="*/ 2914 w 10000"/>
                  <a:gd name="connsiteY414" fmla="*/ 8627 h 10000"/>
                  <a:gd name="connsiteX415" fmla="*/ 2920 w 10000"/>
                  <a:gd name="connsiteY415" fmla="*/ 8640 h 10000"/>
                  <a:gd name="connsiteX416" fmla="*/ 2922 w 10000"/>
                  <a:gd name="connsiteY416" fmla="*/ 8666 h 10000"/>
                  <a:gd name="connsiteX417" fmla="*/ 2922 w 10000"/>
                  <a:gd name="connsiteY417" fmla="*/ 8692 h 10000"/>
                  <a:gd name="connsiteX418" fmla="*/ 2939 w 10000"/>
                  <a:gd name="connsiteY418" fmla="*/ 8695 h 10000"/>
                  <a:gd name="connsiteX419" fmla="*/ 2953 w 10000"/>
                  <a:gd name="connsiteY419" fmla="*/ 8695 h 10000"/>
                  <a:gd name="connsiteX420" fmla="*/ 2961 w 10000"/>
                  <a:gd name="connsiteY420" fmla="*/ 8695 h 10000"/>
                  <a:gd name="connsiteX421" fmla="*/ 2972 w 10000"/>
                  <a:gd name="connsiteY421" fmla="*/ 8692 h 10000"/>
                  <a:gd name="connsiteX422" fmla="*/ 2981 w 10000"/>
                  <a:gd name="connsiteY422" fmla="*/ 8685 h 10000"/>
                  <a:gd name="connsiteX423" fmla="*/ 2989 w 10000"/>
                  <a:gd name="connsiteY423" fmla="*/ 8685 h 10000"/>
                  <a:gd name="connsiteX424" fmla="*/ 3008 w 10000"/>
                  <a:gd name="connsiteY424" fmla="*/ 8685 h 10000"/>
                  <a:gd name="connsiteX425" fmla="*/ 3028 w 10000"/>
                  <a:gd name="connsiteY425" fmla="*/ 8695 h 10000"/>
                  <a:gd name="connsiteX426" fmla="*/ 3042 w 10000"/>
                  <a:gd name="connsiteY426" fmla="*/ 8695 h 10000"/>
                  <a:gd name="connsiteX427" fmla="*/ 3053 w 10000"/>
                  <a:gd name="connsiteY427" fmla="*/ 8676 h 10000"/>
                  <a:gd name="connsiteX428" fmla="*/ 3061 w 10000"/>
                  <a:gd name="connsiteY428" fmla="*/ 8666 h 10000"/>
                  <a:gd name="connsiteX429" fmla="*/ 3066 w 10000"/>
                  <a:gd name="connsiteY429" fmla="*/ 8656 h 10000"/>
                  <a:gd name="connsiteX430" fmla="*/ 3091 w 10000"/>
                  <a:gd name="connsiteY430" fmla="*/ 8659 h 10000"/>
                  <a:gd name="connsiteX431" fmla="*/ 3105 w 10000"/>
                  <a:gd name="connsiteY431" fmla="*/ 8659 h 10000"/>
                  <a:gd name="connsiteX432" fmla="*/ 3108 w 10000"/>
                  <a:gd name="connsiteY432" fmla="*/ 8650 h 10000"/>
                  <a:gd name="connsiteX433" fmla="*/ 3147 w 10000"/>
                  <a:gd name="connsiteY433" fmla="*/ 8588 h 10000"/>
                  <a:gd name="connsiteX434" fmla="*/ 3150 w 10000"/>
                  <a:gd name="connsiteY434" fmla="*/ 8598 h 10000"/>
                  <a:gd name="connsiteX435" fmla="*/ 3163 w 10000"/>
                  <a:gd name="connsiteY435" fmla="*/ 8601 h 10000"/>
                  <a:gd name="connsiteX436" fmla="*/ 3180 w 10000"/>
                  <a:gd name="connsiteY436" fmla="*/ 8608 h 10000"/>
                  <a:gd name="connsiteX437" fmla="*/ 3188 w 10000"/>
                  <a:gd name="connsiteY437" fmla="*/ 8611 h 10000"/>
                  <a:gd name="connsiteX438" fmla="*/ 3227 w 10000"/>
                  <a:gd name="connsiteY438" fmla="*/ 8620 h 10000"/>
                  <a:gd name="connsiteX439" fmla="*/ 3238 w 10000"/>
                  <a:gd name="connsiteY439" fmla="*/ 8617 h 10000"/>
                  <a:gd name="connsiteX440" fmla="*/ 3247 w 10000"/>
                  <a:gd name="connsiteY440" fmla="*/ 8601 h 10000"/>
                  <a:gd name="connsiteX441" fmla="*/ 3269 w 10000"/>
                  <a:gd name="connsiteY441" fmla="*/ 8611 h 10000"/>
                  <a:gd name="connsiteX442" fmla="*/ 3277 w 10000"/>
                  <a:gd name="connsiteY442" fmla="*/ 8617 h 10000"/>
                  <a:gd name="connsiteX443" fmla="*/ 3285 w 10000"/>
                  <a:gd name="connsiteY443" fmla="*/ 8611 h 10000"/>
                  <a:gd name="connsiteX444" fmla="*/ 3307 w 10000"/>
                  <a:gd name="connsiteY444" fmla="*/ 8611 h 10000"/>
                  <a:gd name="connsiteX445" fmla="*/ 3319 w 10000"/>
                  <a:gd name="connsiteY445" fmla="*/ 8617 h 10000"/>
                  <a:gd name="connsiteX446" fmla="*/ 3324 w 10000"/>
                  <a:gd name="connsiteY446" fmla="*/ 8617 h 10000"/>
                  <a:gd name="connsiteX447" fmla="*/ 3327 w 10000"/>
                  <a:gd name="connsiteY447" fmla="*/ 8620 h 10000"/>
                  <a:gd name="connsiteX448" fmla="*/ 3341 w 10000"/>
                  <a:gd name="connsiteY448" fmla="*/ 8620 h 10000"/>
                  <a:gd name="connsiteX449" fmla="*/ 3357 w 10000"/>
                  <a:gd name="connsiteY449" fmla="*/ 8620 h 10000"/>
                  <a:gd name="connsiteX450" fmla="*/ 3374 w 10000"/>
                  <a:gd name="connsiteY450" fmla="*/ 8620 h 10000"/>
                  <a:gd name="connsiteX451" fmla="*/ 3382 w 10000"/>
                  <a:gd name="connsiteY451" fmla="*/ 8620 h 10000"/>
                  <a:gd name="connsiteX452" fmla="*/ 3399 w 10000"/>
                  <a:gd name="connsiteY452" fmla="*/ 8611 h 10000"/>
                  <a:gd name="connsiteX453" fmla="*/ 3413 w 10000"/>
                  <a:gd name="connsiteY453" fmla="*/ 8601 h 10000"/>
                  <a:gd name="connsiteX454" fmla="*/ 3421 w 10000"/>
                  <a:gd name="connsiteY454" fmla="*/ 8588 h 10000"/>
                  <a:gd name="connsiteX455" fmla="*/ 3421 w 10000"/>
                  <a:gd name="connsiteY455" fmla="*/ 8572 h 10000"/>
                  <a:gd name="connsiteX456" fmla="*/ 3421 w 10000"/>
                  <a:gd name="connsiteY456" fmla="*/ 8552 h 10000"/>
                  <a:gd name="connsiteX457" fmla="*/ 3424 w 10000"/>
                  <a:gd name="connsiteY457" fmla="*/ 8533 h 10000"/>
                  <a:gd name="connsiteX458" fmla="*/ 3432 w 10000"/>
                  <a:gd name="connsiteY458" fmla="*/ 8523 h 10000"/>
                  <a:gd name="connsiteX459" fmla="*/ 3446 w 10000"/>
                  <a:gd name="connsiteY459" fmla="*/ 8523 h 10000"/>
                  <a:gd name="connsiteX460" fmla="*/ 3457 w 10000"/>
                  <a:gd name="connsiteY460" fmla="*/ 8523 h 10000"/>
                  <a:gd name="connsiteX461" fmla="*/ 3476 w 10000"/>
                  <a:gd name="connsiteY461" fmla="*/ 8533 h 10000"/>
                  <a:gd name="connsiteX462" fmla="*/ 3485 w 10000"/>
                  <a:gd name="connsiteY462" fmla="*/ 8536 h 10000"/>
                  <a:gd name="connsiteX463" fmla="*/ 3501 w 10000"/>
                  <a:gd name="connsiteY463" fmla="*/ 8527 h 10000"/>
                  <a:gd name="connsiteX464" fmla="*/ 3504 w 10000"/>
                  <a:gd name="connsiteY464" fmla="*/ 8514 h 10000"/>
                  <a:gd name="connsiteX465" fmla="*/ 3510 w 10000"/>
                  <a:gd name="connsiteY465" fmla="*/ 8497 h 10000"/>
                  <a:gd name="connsiteX466" fmla="*/ 3537 w 10000"/>
                  <a:gd name="connsiteY466" fmla="*/ 8484 h 10000"/>
                  <a:gd name="connsiteX467" fmla="*/ 3562 w 10000"/>
                  <a:gd name="connsiteY467" fmla="*/ 8488 h 10000"/>
                  <a:gd name="connsiteX468" fmla="*/ 3568 w 10000"/>
                  <a:gd name="connsiteY468" fmla="*/ 8484 h 10000"/>
                  <a:gd name="connsiteX469" fmla="*/ 3584 w 10000"/>
                  <a:gd name="connsiteY469" fmla="*/ 8494 h 10000"/>
                  <a:gd name="connsiteX470" fmla="*/ 3593 w 10000"/>
                  <a:gd name="connsiteY470" fmla="*/ 8507 h 10000"/>
                  <a:gd name="connsiteX471" fmla="*/ 3618 w 10000"/>
                  <a:gd name="connsiteY471" fmla="*/ 8497 h 10000"/>
                  <a:gd name="connsiteX472" fmla="*/ 3643 w 10000"/>
                  <a:gd name="connsiteY472" fmla="*/ 8475 h 10000"/>
                  <a:gd name="connsiteX473" fmla="*/ 3657 w 10000"/>
                  <a:gd name="connsiteY473" fmla="*/ 8478 h 10000"/>
                  <a:gd name="connsiteX474" fmla="*/ 3670 w 10000"/>
                  <a:gd name="connsiteY474" fmla="*/ 8475 h 10000"/>
                  <a:gd name="connsiteX475" fmla="*/ 3673 w 10000"/>
                  <a:gd name="connsiteY475" fmla="*/ 8468 h 10000"/>
                  <a:gd name="connsiteX476" fmla="*/ 3681 w 10000"/>
                  <a:gd name="connsiteY476" fmla="*/ 8468 h 10000"/>
                  <a:gd name="connsiteX477" fmla="*/ 3698 w 10000"/>
                  <a:gd name="connsiteY477" fmla="*/ 8478 h 10000"/>
                  <a:gd name="connsiteX478" fmla="*/ 3720 w 10000"/>
                  <a:gd name="connsiteY478" fmla="*/ 8497 h 10000"/>
                  <a:gd name="connsiteX479" fmla="*/ 3715 w 10000"/>
                  <a:gd name="connsiteY479" fmla="*/ 8504 h 10000"/>
                  <a:gd name="connsiteX480" fmla="*/ 3729 w 10000"/>
                  <a:gd name="connsiteY480" fmla="*/ 8514 h 10000"/>
                  <a:gd name="connsiteX481" fmla="*/ 3729 w 10000"/>
                  <a:gd name="connsiteY481" fmla="*/ 8517 h 10000"/>
                  <a:gd name="connsiteX482" fmla="*/ 3740 w 10000"/>
                  <a:gd name="connsiteY482" fmla="*/ 8527 h 10000"/>
                  <a:gd name="connsiteX483" fmla="*/ 3759 w 10000"/>
                  <a:gd name="connsiteY483" fmla="*/ 8517 h 10000"/>
                  <a:gd name="connsiteX484" fmla="*/ 3762 w 10000"/>
                  <a:gd name="connsiteY484" fmla="*/ 8504 h 10000"/>
                  <a:gd name="connsiteX485" fmla="*/ 3770 w 10000"/>
                  <a:gd name="connsiteY485" fmla="*/ 8488 h 10000"/>
                  <a:gd name="connsiteX486" fmla="*/ 3778 w 10000"/>
                  <a:gd name="connsiteY486" fmla="*/ 8484 h 10000"/>
                  <a:gd name="connsiteX487" fmla="*/ 3792 w 10000"/>
                  <a:gd name="connsiteY487" fmla="*/ 8475 h 10000"/>
                  <a:gd name="connsiteX488" fmla="*/ 3803 w 10000"/>
                  <a:gd name="connsiteY488" fmla="*/ 8478 h 10000"/>
                  <a:gd name="connsiteX489" fmla="*/ 3809 w 10000"/>
                  <a:gd name="connsiteY489" fmla="*/ 8475 h 10000"/>
                  <a:gd name="connsiteX490" fmla="*/ 3825 w 10000"/>
                  <a:gd name="connsiteY490" fmla="*/ 8465 h 10000"/>
                  <a:gd name="connsiteX491" fmla="*/ 3834 w 10000"/>
                  <a:gd name="connsiteY491" fmla="*/ 8468 h 10000"/>
                  <a:gd name="connsiteX492" fmla="*/ 3842 w 10000"/>
                  <a:gd name="connsiteY492" fmla="*/ 8478 h 10000"/>
                  <a:gd name="connsiteX493" fmla="*/ 3850 w 10000"/>
                  <a:gd name="connsiteY493" fmla="*/ 8478 h 10000"/>
                  <a:gd name="connsiteX494" fmla="*/ 3859 w 10000"/>
                  <a:gd name="connsiteY494" fmla="*/ 8484 h 10000"/>
                  <a:gd name="connsiteX495" fmla="*/ 3873 w 10000"/>
                  <a:gd name="connsiteY495" fmla="*/ 8494 h 10000"/>
                  <a:gd name="connsiteX496" fmla="*/ 3875 w 10000"/>
                  <a:gd name="connsiteY496" fmla="*/ 8507 h 10000"/>
                  <a:gd name="connsiteX497" fmla="*/ 3881 w 10000"/>
                  <a:gd name="connsiteY497" fmla="*/ 8527 h 10000"/>
                  <a:gd name="connsiteX498" fmla="*/ 3875 w 10000"/>
                  <a:gd name="connsiteY498" fmla="*/ 8546 h 10000"/>
                  <a:gd name="connsiteX499" fmla="*/ 3892 w 10000"/>
                  <a:gd name="connsiteY499" fmla="*/ 8546 h 10000"/>
                  <a:gd name="connsiteX500" fmla="*/ 3900 w 10000"/>
                  <a:gd name="connsiteY500" fmla="*/ 8543 h 10000"/>
                  <a:gd name="connsiteX501" fmla="*/ 3906 w 10000"/>
                  <a:gd name="connsiteY501" fmla="*/ 8543 h 10000"/>
                  <a:gd name="connsiteX502" fmla="*/ 3922 w 10000"/>
                  <a:gd name="connsiteY502" fmla="*/ 8552 h 10000"/>
                  <a:gd name="connsiteX503" fmla="*/ 3939 w 10000"/>
                  <a:gd name="connsiteY503" fmla="*/ 8559 h 10000"/>
                  <a:gd name="connsiteX504" fmla="*/ 3953 w 10000"/>
                  <a:gd name="connsiteY504" fmla="*/ 8572 h 10000"/>
                  <a:gd name="connsiteX505" fmla="*/ 3956 w 10000"/>
                  <a:gd name="connsiteY505" fmla="*/ 8588 h 10000"/>
                  <a:gd name="connsiteX506" fmla="*/ 3956 w 10000"/>
                  <a:gd name="connsiteY506" fmla="*/ 8608 h 10000"/>
                  <a:gd name="connsiteX507" fmla="*/ 3972 w 10000"/>
                  <a:gd name="connsiteY507" fmla="*/ 8608 h 10000"/>
                  <a:gd name="connsiteX508" fmla="*/ 3986 w 10000"/>
                  <a:gd name="connsiteY508" fmla="*/ 8608 h 10000"/>
                  <a:gd name="connsiteX509" fmla="*/ 3997 w 10000"/>
                  <a:gd name="connsiteY509" fmla="*/ 8608 h 10000"/>
                  <a:gd name="connsiteX510" fmla="*/ 4006 w 10000"/>
                  <a:gd name="connsiteY510" fmla="*/ 8608 h 10000"/>
                  <a:gd name="connsiteX511" fmla="*/ 4006 w 10000"/>
                  <a:gd name="connsiteY511" fmla="*/ 8611 h 10000"/>
                  <a:gd name="connsiteX512" fmla="*/ 4011 w 10000"/>
                  <a:gd name="connsiteY512" fmla="*/ 8611 h 10000"/>
                  <a:gd name="connsiteX513" fmla="*/ 4022 w 10000"/>
                  <a:gd name="connsiteY513" fmla="*/ 8620 h 10000"/>
                  <a:gd name="connsiteX514" fmla="*/ 4042 w 10000"/>
                  <a:gd name="connsiteY514" fmla="*/ 8620 h 10000"/>
                  <a:gd name="connsiteX515" fmla="*/ 4050 w 10000"/>
                  <a:gd name="connsiteY515" fmla="*/ 8617 h 10000"/>
                  <a:gd name="connsiteX516" fmla="*/ 4069 w 10000"/>
                  <a:gd name="connsiteY516" fmla="*/ 8620 h 10000"/>
                  <a:gd name="connsiteX517" fmla="*/ 4086 w 10000"/>
                  <a:gd name="connsiteY517" fmla="*/ 8630 h 10000"/>
                  <a:gd name="connsiteX518" fmla="*/ 4108 w 10000"/>
                  <a:gd name="connsiteY518" fmla="*/ 8627 h 10000"/>
                  <a:gd name="connsiteX519" fmla="*/ 4125 w 10000"/>
                  <a:gd name="connsiteY519" fmla="*/ 8620 h 10000"/>
                  <a:gd name="connsiteX520" fmla="*/ 4133 w 10000"/>
                  <a:gd name="connsiteY520" fmla="*/ 8611 h 10000"/>
                  <a:gd name="connsiteX521" fmla="*/ 4139 w 10000"/>
                  <a:gd name="connsiteY521" fmla="*/ 8608 h 10000"/>
                  <a:gd name="connsiteX522" fmla="*/ 4147 w 10000"/>
                  <a:gd name="connsiteY522" fmla="*/ 8601 h 10000"/>
                  <a:gd name="connsiteX523" fmla="*/ 4155 w 10000"/>
                  <a:gd name="connsiteY523" fmla="*/ 8591 h 10000"/>
                  <a:gd name="connsiteX524" fmla="*/ 4166 w 10000"/>
                  <a:gd name="connsiteY524" fmla="*/ 8582 h 10000"/>
                  <a:gd name="connsiteX525" fmla="*/ 4183 w 10000"/>
                  <a:gd name="connsiteY525" fmla="*/ 8569 h 10000"/>
                  <a:gd name="connsiteX526" fmla="*/ 4191 w 10000"/>
                  <a:gd name="connsiteY526" fmla="*/ 8562 h 10000"/>
                  <a:gd name="connsiteX527" fmla="*/ 4208 w 10000"/>
                  <a:gd name="connsiteY527" fmla="*/ 8552 h 10000"/>
                  <a:gd name="connsiteX528" fmla="*/ 4230 w 10000"/>
                  <a:gd name="connsiteY528" fmla="*/ 8552 h 10000"/>
                  <a:gd name="connsiteX529" fmla="*/ 4238 w 10000"/>
                  <a:gd name="connsiteY529" fmla="*/ 8559 h 10000"/>
                  <a:gd name="connsiteX530" fmla="*/ 4247 w 10000"/>
                  <a:gd name="connsiteY530" fmla="*/ 8572 h 10000"/>
                  <a:gd name="connsiteX531" fmla="*/ 4252 w 10000"/>
                  <a:gd name="connsiteY531" fmla="*/ 8578 h 10000"/>
                  <a:gd name="connsiteX532" fmla="*/ 4263 w 10000"/>
                  <a:gd name="connsiteY532" fmla="*/ 8582 h 10000"/>
                  <a:gd name="connsiteX533" fmla="*/ 4277 w 10000"/>
                  <a:gd name="connsiteY533" fmla="*/ 8572 h 10000"/>
                  <a:gd name="connsiteX534" fmla="*/ 4294 w 10000"/>
                  <a:gd name="connsiteY534" fmla="*/ 8559 h 10000"/>
                  <a:gd name="connsiteX535" fmla="*/ 4302 w 10000"/>
                  <a:gd name="connsiteY535" fmla="*/ 8546 h 10000"/>
                  <a:gd name="connsiteX536" fmla="*/ 4310 w 10000"/>
                  <a:gd name="connsiteY536" fmla="*/ 8543 h 10000"/>
                  <a:gd name="connsiteX537" fmla="*/ 4313 w 10000"/>
                  <a:gd name="connsiteY537" fmla="*/ 8543 h 10000"/>
                  <a:gd name="connsiteX538" fmla="*/ 4332 w 10000"/>
                  <a:gd name="connsiteY538" fmla="*/ 8546 h 10000"/>
                  <a:gd name="connsiteX539" fmla="*/ 4335 w 10000"/>
                  <a:gd name="connsiteY539" fmla="*/ 8559 h 10000"/>
                  <a:gd name="connsiteX540" fmla="*/ 4349 w 10000"/>
                  <a:gd name="connsiteY540" fmla="*/ 8588 h 10000"/>
                  <a:gd name="connsiteX541" fmla="*/ 4360 w 10000"/>
                  <a:gd name="connsiteY541" fmla="*/ 8591 h 10000"/>
                  <a:gd name="connsiteX542" fmla="*/ 4366 w 10000"/>
                  <a:gd name="connsiteY542" fmla="*/ 8591 h 10000"/>
                  <a:gd name="connsiteX543" fmla="*/ 4382 w 10000"/>
                  <a:gd name="connsiteY543" fmla="*/ 8598 h 10000"/>
                  <a:gd name="connsiteX544" fmla="*/ 4385 w 10000"/>
                  <a:gd name="connsiteY544" fmla="*/ 8598 h 10000"/>
                  <a:gd name="connsiteX545" fmla="*/ 4402 w 10000"/>
                  <a:gd name="connsiteY545" fmla="*/ 8598 h 10000"/>
                  <a:gd name="connsiteX546" fmla="*/ 4421 w 10000"/>
                  <a:gd name="connsiteY546" fmla="*/ 8591 h 10000"/>
                  <a:gd name="connsiteX547" fmla="*/ 4440 w 10000"/>
                  <a:gd name="connsiteY547" fmla="*/ 8591 h 10000"/>
                  <a:gd name="connsiteX548" fmla="*/ 4449 w 10000"/>
                  <a:gd name="connsiteY548" fmla="*/ 8598 h 10000"/>
                  <a:gd name="connsiteX549" fmla="*/ 4454 w 10000"/>
                  <a:gd name="connsiteY549" fmla="*/ 8617 h 10000"/>
                  <a:gd name="connsiteX550" fmla="*/ 4463 w 10000"/>
                  <a:gd name="connsiteY550" fmla="*/ 8608 h 10000"/>
                  <a:gd name="connsiteX551" fmla="*/ 4474 w 10000"/>
                  <a:gd name="connsiteY551" fmla="*/ 8608 h 10000"/>
                  <a:gd name="connsiteX552" fmla="*/ 4490 w 10000"/>
                  <a:gd name="connsiteY552" fmla="*/ 8617 h 10000"/>
                  <a:gd name="connsiteX553" fmla="*/ 4504 w 10000"/>
                  <a:gd name="connsiteY553" fmla="*/ 8617 h 10000"/>
                  <a:gd name="connsiteX554" fmla="*/ 4518 w 10000"/>
                  <a:gd name="connsiteY554" fmla="*/ 8617 h 10000"/>
                  <a:gd name="connsiteX555" fmla="*/ 4535 w 10000"/>
                  <a:gd name="connsiteY555" fmla="*/ 8611 h 10000"/>
                  <a:gd name="connsiteX556" fmla="*/ 4546 w 10000"/>
                  <a:gd name="connsiteY556" fmla="*/ 8611 h 10000"/>
                  <a:gd name="connsiteX557" fmla="*/ 4562 w 10000"/>
                  <a:gd name="connsiteY557" fmla="*/ 8611 h 10000"/>
                  <a:gd name="connsiteX558" fmla="*/ 4571 w 10000"/>
                  <a:gd name="connsiteY558" fmla="*/ 8611 h 10000"/>
                  <a:gd name="connsiteX559" fmla="*/ 4579 w 10000"/>
                  <a:gd name="connsiteY559" fmla="*/ 8608 h 10000"/>
                  <a:gd name="connsiteX560" fmla="*/ 4584 w 10000"/>
                  <a:gd name="connsiteY560" fmla="*/ 8608 h 10000"/>
                  <a:gd name="connsiteX561" fmla="*/ 4601 w 10000"/>
                  <a:gd name="connsiteY561" fmla="*/ 8617 h 10000"/>
                  <a:gd name="connsiteX562" fmla="*/ 4609 w 10000"/>
                  <a:gd name="connsiteY562" fmla="*/ 8627 h 10000"/>
                  <a:gd name="connsiteX563" fmla="*/ 4618 w 10000"/>
                  <a:gd name="connsiteY563" fmla="*/ 8637 h 10000"/>
                  <a:gd name="connsiteX564" fmla="*/ 4618 w 10000"/>
                  <a:gd name="connsiteY564" fmla="*/ 8646 h 10000"/>
                  <a:gd name="connsiteX565" fmla="*/ 4634 w 10000"/>
                  <a:gd name="connsiteY565" fmla="*/ 8656 h 10000"/>
                  <a:gd name="connsiteX566" fmla="*/ 4640 w 10000"/>
                  <a:gd name="connsiteY566" fmla="*/ 8659 h 10000"/>
                  <a:gd name="connsiteX567" fmla="*/ 4651 w 10000"/>
                  <a:gd name="connsiteY567" fmla="*/ 8666 h 10000"/>
                  <a:gd name="connsiteX568" fmla="*/ 4657 w 10000"/>
                  <a:gd name="connsiteY568" fmla="*/ 8659 h 10000"/>
                  <a:gd name="connsiteX569" fmla="*/ 4668 w 10000"/>
                  <a:gd name="connsiteY569" fmla="*/ 8650 h 10000"/>
                  <a:gd name="connsiteX570" fmla="*/ 4676 w 10000"/>
                  <a:gd name="connsiteY570" fmla="*/ 8650 h 10000"/>
                  <a:gd name="connsiteX571" fmla="*/ 4690 w 10000"/>
                  <a:gd name="connsiteY571" fmla="*/ 8650 h 10000"/>
                  <a:gd name="connsiteX572" fmla="*/ 4698 w 10000"/>
                  <a:gd name="connsiteY572" fmla="*/ 8650 h 10000"/>
                  <a:gd name="connsiteX573" fmla="*/ 4704 w 10000"/>
                  <a:gd name="connsiteY573" fmla="*/ 8650 h 10000"/>
                  <a:gd name="connsiteX574" fmla="*/ 4706 w 10000"/>
                  <a:gd name="connsiteY574" fmla="*/ 8659 h 10000"/>
                  <a:gd name="connsiteX575" fmla="*/ 4706 w 10000"/>
                  <a:gd name="connsiteY575" fmla="*/ 8666 h 10000"/>
                  <a:gd name="connsiteX576" fmla="*/ 4723 w 10000"/>
                  <a:gd name="connsiteY576" fmla="*/ 8682 h 10000"/>
                  <a:gd name="connsiteX577" fmla="*/ 4737 w 10000"/>
                  <a:gd name="connsiteY577" fmla="*/ 8682 h 10000"/>
                  <a:gd name="connsiteX578" fmla="*/ 4745 w 10000"/>
                  <a:gd name="connsiteY578" fmla="*/ 8676 h 10000"/>
                  <a:gd name="connsiteX579" fmla="*/ 4756 w 10000"/>
                  <a:gd name="connsiteY579" fmla="*/ 8666 h 10000"/>
                  <a:gd name="connsiteX580" fmla="*/ 4765 w 10000"/>
                  <a:gd name="connsiteY580" fmla="*/ 8666 h 10000"/>
                  <a:gd name="connsiteX581" fmla="*/ 4765 w 10000"/>
                  <a:gd name="connsiteY581" fmla="*/ 8682 h 10000"/>
                  <a:gd name="connsiteX582" fmla="*/ 4770 w 10000"/>
                  <a:gd name="connsiteY582" fmla="*/ 8701 h 10000"/>
                  <a:gd name="connsiteX583" fmla="*/ 4778 w 10000"/>
                  <a:gd name="connsiteY583" fmla="*/ 8705 h 10000"/>
                  <a:gd name="connsiteX584" fmla="*/ 4795 w 10000"/>
                  <a:gd name="connsiteY584" fmla="*/ 8714 h 10000"/>
                  <a:gd name="connsiteX585" fmla="*/ 4812 w 10000"/>
                  <a:gd name="connsiteY585" fmla="*/ 8714 h 10000"/>
                  <a:gd name="connsiteX586" fmla="*/ 4825 w 10000"/>
                  <a:gd name="connsiteY586" fmla="*/ 8705 h 10000"/>
                  <a:gd name="connsiteX587" fmla="*/ 4825 w 10000"/>
                  <a:gd name="connsiteY587" fmla="*/ 8701 h 10000"/>
                  <a:gd name="connsiteX588" fmla="*/ 4828 w 10000"/>
                  <a:gd name="connsiteY588" fmla="*/ 8701 h 10000"/>
                  <a:gd name="connsiteX589" fmla="*/ 4837 w 10000"/>
                  <a:gd name="connsiteY589" fmla="*/ 8692 h 10000"/>
                  <a:gd name="connsiteX590" fmla="*/ 4842 w 10000"/>
                  <a:gd name="connsiteY590" fmla="*/ 8685 h 10000"/>
                  <a:gd name="connsiteX591" fmla="*/ 4859 w 10000"/>
                  <a:gd name="connsiteY591" fmla="*/ 8692 h 10000"/>
                  <a:gd name="connsiteX592" fmla="*/ 4870 w 10000"/>
                  <a:gd name="connsiteY592" fmla="*/ 8701 h 10000"/>
                  <a:gd name="connsiteX593" fmla="*/ 4878 w 10000"/>
                  <a:gd name="connsiteY593" fmla="*/ 8714 h 10000"/>
                  <a:gd name="connsiteX594" fmla="*/ 4892 w 10000"/>
                  <a:gd name="connsiteY594" fmla="*/ 8724 h 10000"/>
                  <a:gd name="connsiteX595" fmla="*/ 4900 w 10000"/>
                  <a:gd name="connsiteY595" fmla="*/ 8724 h 10000"/>
                  <a:gd name="connsiteX596" fmla="*/ 4906 w 10000"/>
                  <a:gd name="connsiteY596" fmla="*/ 8705 h 10000"/>
                  <a:gd name="connsiteX597" fmla="*/ 4925 w 10000"/>
                  <a:gd name="connsiteY597" fmla="*/ 8724 h 10000"/>
                  <a:gd name="connsiteX598" fmla="*/ 4939 w 10000"/>
                  <a:gd name="connsiteY598" fmla="*/ 8701 h 10000"/>
                  <a:gd name="connsiteX599" fmla="*/ 4950 w 10000"/>
                  <a:gd name="connsiteY599" fmla="*/ 8695 h 10000"/>
                  <a:gd name="connsiteX600" fmla="*/ 4956 w 10000"/>
                  <a:gd name="connsiteY600" fmla="*/ 8692 h 10000"/>
                  <a:gd name="connsiteX601" fmla="*/ 4986 w 10000"/>
                  <a:gd name="connsiteY601" fmla="*/ 8705 h 10000"/>
                  <a:gd name="connsiteX602" fmla="*/ 5003 w 10000"/>
                  <a:gd name="connsiteY602" fmla="*/ 8701 h 10000"/>
                  <a:gd name="connsiteX603" fmla="*/ 5011 w 10000"/>
                  <a:gd name="connsiteY603" fmla="*/ 8692 h 10000"/>
                  <a:gd name="connsiteX604" fmla="*/ 5028 w 10000"/>
                  <a:gd name="connsiteY604" fmla="*/ 8682 h 10000"/>
                  <a:gd name="connsiteX605" fmla="*/ 5030 w 10000"/>
                  <a:gd name="connsiteY605" fmla="*/ 8659 h 10000"/>
                  <a:gd name="connsiteX606" fmla="*/ 5039 w 10000"/>
                  <a:gd name="connsiteY606" fmla="*/ 8656 h 10000"/>
                  <a:gd name="connsiteX607" fmla="*/ 5053 w 10000"/>
                  <a:gd name="connsiteY607" fmla="*/ 8669 h 10000"/>
                  <a:gd name="connsiteX608" fmla="*/ 5061 w 10000"/>
                  <a:gd name="connsiteY608" fmla="*/ 8669 h 10000"/>
                  <a:gd name="connsiteX609" fmla="*/ 5061 w 10000"/>
                  <a:gd name="connsiteY609" fmla="*/ 8676 h 10000"/>
                  <a:gd name="connsiteX610" fmla="*/ 5069 w 10000"/>
                  <a:gd name="connsiteY610" fmla="*/ 8669 h 10000"/>
                  <a:gd name="connsiteX611" fmla="*/ 5083 w 10000"/>
                  <a:gd name="connsiteY611" fmla="*/ 8669 h 10000"/>
                  <a:gd name="connsiteX612" fmla="*/ 5100 w 10000"/>
                  <a:gd name="connsiteY612" fmla="*/ 8669 h 10000"/>
                  <a:gd name="connsiteX613" fmla="*/ 5119 w 10000"/>
                  <a:gd name="connsiteY613" fmla="*/ 8682 h 10000"/>
                  <a:gd name="connsiteX614" fmla="*/ 5136 w 10000"/>
                  <a:gd name="connsiteY614" fmla="*/ 8692 h 10000"/>
                  <a:gd name="connsiteX615" fmla="*/ 5161 w 10000"/>
                  <a:gd name="connsiteY615" fmla="*/ 8701 h 10000"/>
                  <a:gd name="connsiteX616" fmla="*/ 5183 w 10000"/>
                  <a:gd name="connsiteY616" fmla="*/ 8701 h 10000"/>
                  <a:gd name="connsiteX617" fmla="*/ 5199 w 10000"/>
                  <a:gd name="connsiteY617" fmla="*/ 8701 h 10000"/>
                  <a:gd name="connsiteX618" fmla="*/ 5213 w 10000"/>
                  <a:gd name="connsiteY618" fmla="*/ 8705 h 10000"/>
                  <a:gd name="connsiteX619" fmla="*/ 5224 w 10000"/>
                  <a:gd name="connsiteY619" fmla="*/ 8701 h 10000"/>
                  <a:gd name="connsiteX620" fmla="*/ 5230 w 10000"/>
                  <a:gd name="connsiteY620" fmla="*/ 8701 h 10000"/>
                  <a:gd name="connsiteX621" fmla="*/ 5241 w 10000"/>
                  <a:gd name="connsiteY621" fmla="*/ 8676 h 10000"/>
                  <a:gd name="connsiteX622" fmla="*/ 5247 w 10000"/>
                  <a:gd name="connsiteY622" fmla="*/ 8666 h 10000"/>
                  <a:gd name="connsiteX623" fmla="*/ 5249 w 10000"/>
                  <a:gd name="connsiteY623" fmla="*/ 8646 h 10000"/>
                  <a:gd name="connsiteX624" fmla="*/ 5249 w 10000"/>
                  <a:gd name="connsiteY624" fmla="*/ 8650 h 10000"/>
                  <a:gd name="connsiteX625" fmla="*/ 5255 w 10000"/>
                  <a:gd name="connsiteY625" fmla="*/ 8646 h 10000"/>
                  <a:gd name="connsiteX626" fmla="*/ 5271 w 10000"/>
                  <a:gd name="connsiteY626" fmla="*/ 8650 h 10000"/>
                  <a:gd name="connsiteX627" fmla="*/ 5288 w 10000"/>
                  <a:gd name="connsiteY627" fmla="*/ 8666 h 10000"/>
                  <a:gd name="connsiteX628" fmla="*/ 5296 w 10000"/>
                  <a:gd name="connsiteY628" fmla="*/ 8666 h 10000"/>
                  <a:gd name="connsiteX629" fmla="*/ 5310 w 10000"/>
                  <a:gd name="connsiteY629" fmla="*/ 8656 h 10000"/>
                  <a:gd name="connsiteX630" fmla="*/ 5321 w 10000"/>
                  <a:gd name="connsiteY630" fmla="*/ 8650 h 10000"/>
                  <a:gd name="connsiteX631" fmla="*/ 5338 w 10000"/>
                  <a:gd name="connsiteY631" fmla="*/ 8650 h 10000"/>
                  <a:gd name="connsiteX632" fmla="*/ 5360 w 10000"/>
                  <a:gd name="connsiteY632" fmla="*/ 8640 h 10000"/>
                  <a:gd name="connsiteX633" fmla="*/ 5366 w 10000"/>
                  <a:gd name="connsiteY633" fmla="*/ 8637 h 10000"/>
                  <a:gd name="connsiteX634" fmla="*/ 5368 w 10000"/>
                  <a:gd name="connsiteY634" fmla="*/ 8637 h 10000"/>
                  <a:gd name="connsiteX635" fmla="*/ 5382 w 10000"/>
                  <a:gd name="connsiteY635" fmla="*/ 8630 h 10000"/>
                  <a:gd name="connsiteX636" fmla="*/ 5391 w 10000"/>
                  <a:gd name="connsiteY636" fmla="*/ 8630 h 10000"/>
                  <a:gd name="connsiteX637" fmla="*/ 5402 w 10000"/>
                  <a:gd name="connsiteY637" fmla="*/ 8637 h 10000"/>
                  <a:gd name="connsiteX638" fmla="*/ 5418 w 10000"/>
                  <a:gd name="connsiteY638" fmla="*/ 8656 h 10000"/>
                  <a:gd name="connsiteX639" fmla="*/ 5432 w 10000"/>
                  <a:gd name="connsiteY639" fmla="*/ 8666 h 10000"/>
                  <a:gd name="connsiteX640" fmla="*/ 5443 w 10000"/>
                  <a:gd name="connsiteY640" fmla="*/ 8682 h 10000"/>
                  <a:gd name="connsiteX641" fmla="*/ 5457 w 10000"/>
                  <a:gd name="connsiteY641" fmla="*/ 8692 h 10000"/>
                  <a:gd name="connsiteX642" fmla="*/ 5471 w 10000"/>
                  <a:gd name="connsiteY642" fmla="*/ 8705 h 10000"/>
                  <a:gd name="connsiteX643" fmla="*/ 5488 w 10000"/>
                  <a:gd name="connsiteY643" fmla="*/ 8711 h 10000"/>
                  <a:gd name="connsiteX644" fmla="*/ 5490 w 10000"/>
                  <a:gd name="connsiteY644" fmla="*/ 8721 h 10000"/>
                  <a:gd name="connsiteX645" fmla="*/ 5512 w 10000"/>
                  <a:gd name="connsiteY645" fmla="*/ 8724 h 10000"/>
                  <a:gd name="connsiteX646" fmla="*/ 5521 w 10000"/>
                  <a:gd name="connsiteY646" fmla="*/ 8714 h 10000"/>
                  <a:gd name="connsiteX647" fmla="*/ 5524 w 10000"/>
                  <a:gd name="connsiteY647" fmla="*/ 8714 h 10000"/>
                  <a:gd name="connsiteX648" fmla="*/ 5532 w 10000"/>
                  <a:gd name="connsiteY648" fmla="*/ 8721 h 10000"/>
                  <a:gd name="connsiteX649" fmla="*/ 5540 w 10000"/>
                  <a:gd name="connsiteY649" fmla="*/ 8724 h 10000"/>
                  <a:gd name="connsiteX650" fmla="*/ 5562 w 10000"/>
                  <a:gd name="connsiteY650" fmla="*/ 8750 h 10000"/>
                  <a:gd name="connsiteX651" fmla="*/ 5562 w 10000"/>
                  <a:gd name="connsiteY651" fmla="*/ 8760 h 10000"/>
                  <a:gd name="connsiteX652" fmla="*/ 5571 w 10000"/>
                  <a:gd name="connsiteY652" fmla="*/ 8782 h 10000"/>
                  <a:gd name="connsiteX653" fmla="*/ 5579 w 10000"/>
                  <a:gd name="connsiteY653" fmla="*/ 8789 h 10000"/>
                  <a:gd name="connsiteX654" fmla="*/ 5593 w 10000"/>
                  <a:gd name="connsiteY654" fmla="*/ 8789 h 10000"/>
                  <a:gd name="connsiteX655" fmla="*/ 5596 w 10000"/>
                  <a:gd name="connsiteY655" fmla="*/ 8789 h 10000"/>
                  <a:gd name="connsiteX656" fmla="*/ 5626 w 10000"/>
                  <a:gd name="connsiteY656" fmla="*/ 8782 h 10000"/>
                  <a:gd name="connsiteX657" fmla="*/ 5629 w 10000"/>
                  <a:gd name="connsiteY657" fmla="*/ 8782 h 10000"/>
                  <a:gd name="connsiteX658" fmla="*/ 5637 w 10000"/>
                  <a:gd name="connsiteY658" fmla="*/ 8779 h 10000"/>
                  <a:gd name="connsiteX659" fmla="*/ 5648 w 10000"/>
                  <a:gd name="connsiteY659" fmla="*/ 8789 h 10000"/>
                  <a:gd name="connsiteX660" fmla="*/ 5665 w 10000"/>
                  <a:gd name="connsiteY660" fmla="*/ 8795 h 10000"/>
                  <a:gd name="connsiteX661" fmla="*/ 5676 w 10000"/>
                  <a:gd name="connsiteY661" fmla="*/ 8789 h 10000"/>
                  <a:gd name="connsiteX662" fmla="*/ 5684 w 10000"/>
                  <a:gd name="connsiteY662" fmla="*/ 8782 h 10000"/>
                  <a:gd name="connsiteX663" fmla="*/ 5693 w 10000"/>
                  <a:gd name="connsiteY663" fmla="*/ 8789 h 10000"/>
                  <a:gd name="connsiteX664" fmla="*/ 5715 w 10000"/>
                  <a:gd name="connsiteY664" fmla="*/ 8808 h 10000"/>
                  <a:gd name="connsiteX665" fmla="*/ 5731 w 10000"/>
                  <a:gd name="connsiteY665" fmla="*/ 8808 h 10000"/>
                  <a:gd name="connsiteX666" fmla="*/ 5740 w 10000"/>
                  <a:gd name="connsiteY666" fmla="*/ 8808 h 10000"/>
                  <a:gd name="connsiteX667" fmla="*/ 5765 w 10000"/>
                  <a:gd name="connsiteY667" fmla="*/ 8818 h 10000"/>
                  <a:gd name="connsiteX668" fmla="*/ 5781 w 10000"/>
                  <a:gd name="connsiteY668" fmla="*/ 8824 h 10000"/>
                  <a:gd name="connsiteX669" fmla="*/ 5798 w 10000"/>
                  <a:gd name="connsiteY669" fmla="*/ 8834 h 10000"/>
                  <a:gd name="connsiteX670" fmla="*/ 5814 w 10000"/>
                  <a:gd name="connsiteY670" fmla="*/ 8837 h 10000"/>
                  <a:gd name="connsiteX671" fmla="*/ 5831 w 10000"/>
                  <a:gd name="connsiteY671" fmla="*/ 8844 h 10000"/>
                  <a:gd name="connsiteX672" fmla="*/ 5842 w 10000"/>
                  <a:gd name="connsiteY672" fmla="*/ 8847 h 10000"/>
                  <a:gd name="connsiteX673" fmla="*/ 5859 w 10000"/>
                  <a:gd name="connsiteY673" fmla="*/ 8857 h 10000"/>
                  <a:gd name="connsiteX674" fmla="*/ 5870 w 10000"/>
                  <a:gd name="connsiteY674" fmla="*/ 8867 h 10000"/>
                  <a:gd name="connsiteX675" fmla="*/ 5878 w 10000"/>
                  <a:gd name="connsiteY675" fmla="*/ 8873 h 10000"/>
                  <a:gd name="connsiteX676" fmla="*/ 5895 w 10000"/>
                  <a:gd name="connsiteY676" fmla="*/ 8873 h 10000"/>
                  <a:gd name="connsiteX677" fmla="*/ 5911 w 10000"/>
                  <a:gd name="connsiteY677" fmla="*/ 8873 h 10000"/>
                  <a:gd name="connsiteX678" fmla="*/ 5931 w 10000"/>
                  <a:gd name="connsiteY678" fmla="*/ 8873 h 10000"/>
                  <a:gd name="connsiteX679" fmla="*/ 5950 w 10000"/>
                  <a:gd name="connsiteY679" fmla="*/ 8867 h 10000"/>
                  <a:gd name="connsiteX680" fmla="*/ 5967 w 10000"/>
                  <a:gd name="connsiteY680" fmla="*/ 8867 h 10000"/>
                  <a:gd name="connsiteX681" fmla="*/ 5975 w 10000"/>
                  <a:gd name="connsiteY681" fmla="*/ 8873 h 10000"/>
                  <a:gd name="connsiteX682" fmla="*/ 6000 w 10000"/>
                  <a:gd name="connsiteY682" fmla="*/ 8883 h 10000"/>
                  <a:gd name="connsiteX683" fmla="*/ 5997 w 10000"/>
                  <a:gd name="connsiteY683" fmla="*/ 8886 h 10000"/>
                  <a:gd name="connsiteX684" fmla="*/ 5997 w 10000"/>
                  <a:gd name="connsiteY684" fmla="*/ 8896 h 10000"/>
                  <a:gd name="connsiteX685" fmla="*/ 6014 w 10000"/>
                  <a:gd name="connsiteY685" fmla="*/ 8892 h 10000"/>
                  <a:gd name="connsiteX686" fmla="*/ 6028 w 10000"/>
                  <a:gd name="connsiteY686" fmla="*/ 8892 h 10000"/>
                  <a:gd name="connsiteX687" fmla="*/ 6053 w 10000"/>
                  <a:gd name="connsiteY687" fmla="*/ 8886 h 10000"/>
                  <a:gd name="connsiteX688" fmla="*/ 6072 w 10000"/>
                  <a:gd name="connsiteY688" fmla="*/ 8876 h 10000"/>
                  <a:gd name="connsiteX689" fmla="*/ 6089 w 10000"/>
                  <a:gd name="connsiteY689" fmla="*/ 8867 h 10000"/>
                  <a:gd name="connsiteX690" fmla="*/ 6111 w 10000"/>
                  <a:gd name="connsiteY690" fmla="*/ 8857 h 10000"/>
                  <a:gd name="connsiteX691" fmla="*/ 6127 w 10000"/>
                  <a:gd name="connsiteY691" fmla="*/ 8847 h 10000"/>
                  <a:gd name="connsiteX692" fmla="*/ 6152 w 10000"/>
                  <a:gd name="connsiteY692" fmla="*/ 8834 h 10000"/>
                  <a:gd name="connsiteX693" fmla="*/ 6183 w 10000"/>
                  <a:gd name="connsiteY693" fmla="*/ 8828 h 10000"/>
                  <a:gd name="connsiteX694" fmla="*/ 6175 w 10000"/>
                  <a:gd name="connsiteY694" fmla="*/ 8844 h 10000"/>
                  <a:gd name="connsiteX695" fmla="*/ 6169 w 10000"/>
                  <a:gd name="connsiteY695" fmla="*/ 8863 h 10000"/>
                  <a:gd name="connsiteX696" fmla="*/ 6158 w 10000"/>
                  <a:gd name="connsiteY696" fmla="*/ 8886 h 10000"/>
                  <a:gd name="connsiteX697" fmla="*/ 6152 w 10000"/>
                  <a:gd name="connsiteY697" fmla="*/ 8896 h 10000"/>
                  <a:gd name="connsiteX698" fmla="*/ 6150 w 10000"/>
                  <a:gd name="connsiteY698" fmla="*/ 8909 h 10000"/>
                  <a:gd name="connsiteX699" fmla="*/ 6152 w 10000"/>
                  <a:gd name="connsiteY699" fmla="*/ 8938 h 10000"/>
                  <a:gd name="connsiteX700" fmla="*/ 6158 w 10000"/>
                  <a:gd name="connsiteY700" fmla="*/ 8957 h 10000"/>
                  <a:gd name="connsiteX701" fmla="*/ 6161 w 10000"/>
                  <a:gd name="connsiteY701" fmla="*/ 8980 h 10000"/>
                  <a:gd name="connsiteX702" fmla="*/ 6166 w 10000"/>
                  <a:gd name="connsiteY702" fmla="*/ 8999 h 10000"/>
                  <a:gd name="connsiteX703" fmla="*/ 6175 w 10000"/>
                  <a:gd name="connsiteY703" fmla="*/ 9032 h 10000"/>
                  <a:gd name="connsiteX704" fmla="*/ 6183 w 10000"/>
                  <a:gd name="connsiteY704" fmla="*/ 9051 h 10000"/>
                  <a:gd name="connsiteX705" fmla="*/ 6191 w 10000"/>
                  <a:gd name="connsiteY705" fmla="*/ 9064 h 10000"/>
                  <a:gd name="connsiteX706" fmla="*/ 6194 w 10000"/>
                  <a:gd name="connsiteY706" fmla="*/ 9084 h 10000"/>
                  <a:gd name="connsiteX707" fmla="*/ 6208 w 10000"/>
                  <a:gd name="connsiteY707" fmla="*/ 9103 h 10000"/>
                  <a:gd name="connsiteX708" fmla="*/ 6208 w 10000"/>
                  <a:gd name="connsiteY708" fmla="*/ 9113 h 10000"/>
                  <a:gd name="connsiteX709" fmla="*/ 6216 w 10000"/>
                  <a:gd name="connsiteY709" fmla="*/ 9129 h 10000"/>
                  <a:gd name="connsiteX710" fmla="*/ 6230 w 10000"/>
                  <a:gd name="connsiteY710" fmla="*/ 9148 h 10000"/>
                  <a:gd name="connsiteX711" fmla="*/ 6241 w 10000"/>
                  <a:gd name="connsiteY711" fmla="*/ 9165 h 10000"/>
                  <a:gd name="connsiteX712" fmla="*/ 6249 w 10000"/>
                  <a:gd name="connsiteY712" fmla="*/ 9168 h 10000"/>
                  <a:gd name="connsiteX713" fmla="*/ 6266 w 10000"/>
                  <a:gd name="connsiteY713" fmla="*/ 9184 h 10000"/>
                  <a:gd name="connsiteX714" fmla="*/ 6280 w 10000"/>
                  <a:gd name="connsiteY714" fmla="*/ 9184 h 10000"/>
                  <a:gd name="connsiteX715" fmla="*/ 6288 w 10000"/>
                  <a:gd name="connsiteY715" fmla="*/ 9177 h 10000"/>
                  <a:gd name="connsiteX716" fmla="*/ 6299 w 10000"/>
                  <a:gd name="connsiteY716" fmla="*/ 9187 h 10000"/>
                  <a:gd name="connsiteX717" fmla="*/ 6305 w 10000"/>
                  <a:gd name="connsiteY717" fmla="*/ 9197 h 10000"/>
                  <a:gd name="connsiteX718" fmla="*/ 6310 w 10000"/>
                  <a:gd name="connsiteY718" fmla="*/ 9197 h 10000"/>
                  <a:gd name="connsiteX719" fmla="*/ 6321 w 10000"/>
                  <a:gd name="connsiteY719" fmla="*/ 9213 h 10000"/>
                  <a:gd name="connsiteX720" fmla="*/ 6335 w 10000"/>
                  <a:gd name="connsiteY720" fmla="*/ 9223 h 10000"/>
                  <a:gd name="connsiteX721" fmla="*/ 6338 w 10000"/>
                  <a:gd name="connsiteY721" fmla="*/ 9223 h 10000"/>
                  <a:gd name="connsiteX722" fmla="*/ 6355 w 10000"/>
                  <a:gd name="connsiteY722" fmla="*/ 9226 h 10000"/>
                  <a:gd name="connsiteX723" fmla="*/ 6363 w 10000"/>
                  <a:gd name="connsiteY723" fmla="*/ 9236 h 10000"/>
                  <a:gd name="connsiteX724" fmla="*/ 6380 w 10000"/>
                  <a:gd name="connsiteY724" fmla="*/ 9258 h 10000"/>
                  <a:gd name="connsiteX725" fmla="*/ 6393 w 10000"/>
                  <a:gd name="connsiteY725" fmla="*/ 9278 h 10000"/>
                  <a:gd name="connsiteX726" fmla="*/ 6396 w 10000"/>
                  <a:gd name="connsiteY726" fmla="*/ 9288 h 10000"/>
                  <a:gd name="connsiteX727" fmla="*/ 6407 w 10000"/>
                  <a:gd name="connsiteY727" fmla="*/ 9297 h 10000"/>
                  <a:gd name="connsiteX728" fmla="*/ 6410 w 10000"/>
                  <a:gd name="connsiteY728" fmla="*/ 9307 h 10000"/>
                  <a:gd name="connsiteX729" fmla="*/ 6416 w 10000"/>
                  <a:gd name="connsiteY729" fmla="*/ 9317 h 10000"/>
                  <a:gd name="connsiteX730" fmla="*/ 6424 w 10000"/>
                  <a:gd name="connsiteY730" fmla="*/ 9326 h 10000"/>
                  <a:gd name="connsiteX731" fmla="*/ 6435 w 10000"/>
                  <a:gd name="connsiteY731" fmla="*/ 9336 h 10000"/>
                  <a:gd name="connsiteX732" fmla="*/ 6443 w 10000"/>
                  <a:gd name="connsiteY732" fmla="*/ 9346 h 10000"/>
                  <a:gd name="connsiteX733" fmla="*/ 6449 w 10000"/>
                  <a:gd name="connsiteY733" fmla="*/ 9362 h 10000"/>
                  <a:gd name="connsiteX734" fmla="*/ 6452 w 10000"/>
                  <a:gd name="connsiteY734" fmla="*/ 9372 h 10000"/>
                  <a:gd name="connsiteX735" fmla="*/ 6449 w 10000"/>
                  <a:gd name="connsiteY735" fmla="*/ 9381 h 10000"/>
                  <a:gd name="connsiteX736" fmla="*/ 6465 w 10000"/>
                  <a:gd name="connsiteY736" fmla="*/ 9394 h 10000"/>
                  <a:gd name="connsiteX737" fmla="*/ 6468 w 10000"/>
                  <a:gd name="connsiteY737" fmla="*/ 9420 h 10000"/>
                  <a:gd name="connsiteX738" fmla="*/ 6493 w 10000"/>
                  <a:gd name="connsiteY738" fmla="*/ 9430 h 10000"/>
                  <a:gd name="connsiteX739" fmla="*/ 6507 w 10000"/>
                  <a:gd name="connsiteY739" fmla="*/ 9440 h 10000"/>
                  <a:gd name="connsiteX740" fmla="*/ 6524 w 10000"/>
                  <a:gd name="connsiteY740" fmla="*/ 9459 h 10000"/>
                  <a:gd name="connsiteX741" fmla="*/ 6532 w 10000"/>
                  <a:gd name="connsiteY741" fmla="*/ 9485 h 10000"/>
                  <a:gd name="connsiteX742" fmla="*/ 6537 w 10000"/>
                  <a:gd name="connsiteY742" fmla="*/ 9498 h 10000"/>
                  <a:gd name="connsiteX743" fmla="*/ 6571 w 10000"/>
                  <a:gd name="connsiteY743" fmla="*/ 9508 h 10000"/>
                  <a:gd name="connsiteX744" fmla="*/ 6596 w 10000"/>
                  <a:gd name="connsiteY744" fmla="*/ 9508 h 10000"/>
                  <a:gd name="connsiteX745" fmla="*/ 6637 w 10000"/>
                  <a:gd name="connsiteY745" fmla="*/ 9517 h 10000"/>
                  <a:gd name="connsiteX746" fmla="*/ 6662 w 10000"/>
                  <a:gd name="connsiteY746" fmla="*/ 9524 h 10000"/>
                  <a:gd name="connsiteX747" fmla="*/ 6679 w 10000"/>
                  <a:gd name="connsiteY747" fmla="*/ 9517 h 10000"/>
                  <a:gd name="connsiteX748" fmla="*/ 6679 w 10000"/>
                  <a:gd name="connsiteY748" fmla="*/ 9505 h 10000"/>
                  <a:gd name="connsiteX749" fmla="*/ 6690 w 10000"/>
                  <a:gd name="connsiteY749" fmla="*/ 9485 h 10000"/>
                  <a:gd name="connsiteX750" fmla="*/ 6693 w 10000"/>
                  <a:gd name="connsiteY750" fmla="*/ 9479 h 10000"/>
                  <a:gd name="connsiteX751" fmla="*/ 6706 w 10000"/>
                  <a:gd name="connsiteY751" fmla="*/ 9469 h 10000"/>
                  <a:gd name="connsiteX752" fmla="*/ 6709 w 10000"/>
                  <a:gd name="connsiteY752" fmla="*/ 9462 h 10000"/>
                  <a:gd name="connsiteX753" fmla="*/ 6717 w 10000"/>
                  <a:gd name="connsiteY753" fmla="*/ 9459 h 10000"/>
                  <a:gd name="connsiteX754" fmla="*/ 6726 w 10000"/>
                  <a:gd name="connsiteY754" fmla="*/ 9459 h 10000"/>
                  <a:gd name="connsiteX755" fmla="*/ 6742 w 10000"/>
                  <a:gd name="connsiteY755" fmla="*/ 9462 h 10000"/>
                  <a:gd name="connsiteX756" fmla="*/ 6759 w 10000"/>
                  <a:gd name="connsiteY756" fmla="*/ 9479 h 10000"/>
                  <a:gd name="connsiteX757" fmla="*/ 6781 w 10000"/>
                  <a:gd name="connsiteY757" fmla="*/ 9485 h 10000"/>
                  <a:gd name="connsiteX758" fmla="*/ 6795 w 10000"/>
                  <a:gd name="connsiteY758" fmla="*/ 9485 h 10000"/>
                  <a:gd name="connsiteX759" fmla="*/ 6803 w 10000"/>
                  <a:gd name="connsiteY759" fmla="*/ 9498 h 10000"/>
                  <a:gd name="connsiteX760" fmla="*/ 6806 w 10000"/>
                  <a:gd name="connsiteY760" fmla="*/ 9508 h 10000"/>
                  <a:gd name="connsiteX761" fmla="*/ 6823 w 10000"/>
                  <a:gd name="connsiteY761" fmla="*/ 9514 h 10000"/>
                  <a:gd name="connsiteX762" fmla="*/ 6831 w 10000"/>
                  <a:gd name="connsiteY762" fmla="*/ 9514 h 10000"/>
                  <a:gd name="connsiteX763" fmla="*/ 6848 w 10000"/>
                  <a:gd name="connsiteY763" fmla="*/ 9514 h 10000"/>
                  <a:gd name="connsiteX764" fmla="*/ 6856 w 10000"/>
                  <a:gd name="connsiteY764" fmla="*/ 9517 h 10000"/>
                  <a:gd name="connsiteX765" fmla="*/ 6878 w 10000"/>
                  <a:gd name="connsiteY765" fmla="*/ 9524 h 10000"/>
                  <a:gd name="connsiteX766" fmla="*/ 6895 w 10000"/>
                  <a:gd name="connsiteY766" fmla="*/ 9524 h 10000"/>
                  <a:gd name="connsiteX767" fmla="*/ 6917 w 10000"/>
                  <a:gd name="connsiteY767" fmla="*/ 9527 h 10000"/>
                  <a:gd name="connsiteX768" fmla="*/ 6934 w 10000"/>
                  <a:gd name="connsiteY768" fmla="*/ 9534 h 10000"/>
                  <a:gd name="connsiteX769" fmla="*/ 6961 w 10000"/>
                  <a:gd name="connsiteY769" fmla="*/ 9543 h 10000"/>
                  <a:gd name="connsiteX770" fmla="*/ 6989 w 10000"/>
                  <a:gd name="connsiteY770" fmla="*/ 9547 h 10000"/>
                  <a:gd name="connsiteX771" fmla="*/ 7014 w 10000"/>
                  <a:gd name="connsiteY771" fmla="*/ 9543 h 10000"/>
                  <a:gd name="connsiteX772" fmla="*/ 7033 w 10000"/>
                  <a:gd name="connsiteY772" fmla="*/ 9543 h 10000"/>
                  <a:gd name="connsiteX773" fmla="*/ 7042 w 10000"/>
                  <a:gd name="connsiteY773" fmla="*/ 9547 h 10000"/>
                  <a:gd name="connsiteX774" fmla="*/ 7069 w 10000"/>
                  <a:gd name="connsiteY774" fmla="*/ 9647 h 10000"/>
                  <a:gd name="connsiteX775" fmla="*/ 7122 w 10000"/>
                  <a:gd name="connsiteY775" fmla="*/ 9734 h 10000"/>
                  <a:gd name="connsiteX776" fmla="*/ 7147 w 10000"/>
                  <a:gd name="connsiteY776" fmla="*/ 9744 h 10000"/>
                  <a:gd name="connsiteX777" fmla="*/ 7169 w 10000"/>
                  <a:gd name="connsiteY777" fmla="*/ 9741 h 10000"/>
                  <a:gd name="connsiteX778" fmla="*/ 7177 w 10000"/>
                  <a:gd name="connsiteY778" fmla="*/ 9744 h 10000"/>
                  <a:gd name="connsiteX779" fmla="*/ 7186 w 10000"/>
                  <a:gd name="connsiteY779" fmla="*/ 9754 h 10000"/>
                  <a:gd name="connsiteX780" fmla="*/ 7191 w 10000"/>
                  <a:gd name="connsiteY780" fmla="*/ 9773 h 10000"/>
                  <a:gd name="connsiteX781" fmla="*/ 7208 w 10000"/>
                  <a:gd name="connsiteY781" fmla="*/ 9783 h 10000"/>
                  <a:gd name="connsiteX782" fmla="*/ 7219 w 10000"/>
                  <a:gd name="connsiteY782" fmla="*/ 9793 h 10000"/>
                  <a:gd name="connsiteX783" fmla="*/ 7235 w 10000"/>
                  <a:gd name="connsiteY783" fmla="*/ 9802 h 10000"/>
                  <a:gd name="connsiteX784" fmla="*/ 7249 w 10000"/>
                  <a:gd name="connsiteY784" fmla="*/ 9819 h 10000"/>
                  <a:gd name="connsiteX785" fmla="*/ 7255 w 10000"/>
                  <a:gd name="connsiteY785" fmla="*/ 9835 h 10000"/>
                  <a:gd name="connsiteX786" fmla="*/ 7255 w 10000"/>
                  <a:gd name="connsiteY786" fmla="*/ 9848 h 10000"/>
                  <a:gd name="connsiteX787" fmla="*/ 7249 w 10000"/>
                  <a:gd name="connsiteY787" fmla="*/ 9848 h 10000"/>
                  <a:gd name="connsiteX788" fmla="*/ 7244 w 10000"/>
                  <a:gd name="connsiteY788" fmla="*/ 9858 h 10000"/>
                  <a:gd name="connsiteX789" fmla="*/ 7235 w 10000"/>
                  <a:gd name="connsiteY789" fmla="*/ 9883 h 10000"/>
                  <a:gd name="connsiteX790" fmla="*/ 7244 w 10000"/>
                  <a:gd name="connsiteY790" fmla="*/ 9903 h 10000"/>
                  <a:gd name="connsiteX791" fmla="*/ 7258 w 10000"/>
                  <a:gd name="connsiteY791" fmla="*/ 9926 h 10000"/>
                  <a:gd name="connsiteX792" fmla="*/ 7263 w 10000"/>
                  <a:gd name="connsiteY792" fmla="*/ 9948 h 10000"/>
                  <a:gd name="connsiteX793" fmla="*/ 7274 w 10000"/>
                  <a:gd name="connsiteY793" fmla="*/ 9968 h 10000"/>
                  <a:gd name="connsiteX794" fmla="*/ 7283 w 10000"/>
                  <a:gd name="connsiteY794" fmla="*/ 9987 h 10000"/>
                  <a:gd name="connsiteX795" fmla="*/ 7291 w 10000"/>
                  <a:gd name="connsiteY795" fmla="*/ 10000 h 10000"/>
                  <a:gd name="connsiteX796" fmla="*/ 7305 w 10000"/>
                  <a:gd name="connsiteY796" fmla="*/ 9997 h 10000"/>
                  <a:gd name="connsiteX797" fmla="*/ 7313 w 10000"/>
                  <a:gd name="connsiteY797" fmla="*/ 9977 h 10000"/>
                  <a:gd name="connsiteX798" fmla="*/ 7324 w 10000"/>
                  <a:gd name="connsiteY798" fmla="*/ 9968 h 10000"/>
                  <a:gd name="connsiteX799" fmla="*/ 7341 w 10000"/>
                  <a:gd name="connsiteY799" fmla="*/ 9971 h 10000"/>
                  <a:gd name="connsiteX800" fmla="*/ 7368 w 10000"/>
                  <a:gd name="connsiteY800" fmla="*/ 9987 h 10000"/>
                  <a:gd name="connsiteX801" fmla="*/ 7380 w 10000"/>
                  <a:gd name="connsiteY801" fmla="*/ 9990 h 10000"/>
                  <a:gd name="connsiteX802" fmla="*/ 7393 w 10000"/>
                  <a:gd name="connsiteY802" fmla="*/ 9981 h 10000"/>
                  <a:gd name="connsiteX803" fmla="*/ 7404 w 10000"/>
                  <a:gd name="connsiteY803" fmla="*/ 9968 h 10000"/>
                  <a:gd name="connsiteX804" fmla="*/ 7418 w 10000"/>
                  <a:gd name="connsiteY804" fmla="*/ 9948 h 10000"/>
                  <a:gd name="connsiteX805" fmla="*/ 7427 w 10000"/>
                  <a:gd name="connsiteY805" fmla="*/ 9922 h 10000"/>
                  <a:gd name="connsiteX806" fmla="*/ 7427 w 10000"/>
                  <a:gd name="connsiteY806" fmla="*/ 9906 h 10000"/>
                  <a:gd name="connsiteX807" fmla="*/ 7404 w 10000"/>
                  <a:gd name="connsiteY807" fmla="*/ 9877 h 10000"/>
                  <a:gd name="connsiteX808" fmla="*/ 7388 w 10000"/>
                  <a:gd name="connsiteY808" fmla="*/ 9854 h 10000"/>
                  <a:gd name="connsiteX809" fmla="*/ 7385 w 10000"/>
                  <a:gd name="connsiteY809" fmla="*/ 9845 h 10000"/>
                  <a:gd name="connsiteX810" fmla="*/ 7385 w 10000"/>
                  <a:gd name="connsiteY810" fmla="*/ 9825 h 10000"/>
                  <a:gd name="connsiteX811" fmla="*/ 7385 w 10000"/>
                  <a:gd name="connsiteY811" fmla="*/ 9819 h 10000"/>
                  <a:gd name="connsiteX812" fmla="*/ 7393 w 10000"/>
                  <a:gd name="connsiteY812" fmla="*/ 9809 h 10000"/>
                  <a:gd name="connsiteX813" fmla="*/ 7404 w 10000"/>
                  <a:gd name="connsiteY813" fmla="*/ 9793 h 10000"/>
                  <a:gd name="connsiteX814" fmla="*/ 7413 w 10000"/>
                  <a:gd name="connsiteY814" fmla="*/ 9783 h 10000"/>
                  <a:gd name="connsiteX815" fmla="*/ 7404 w 10000"/>
                  <a:gd name="connsiteY815" fmla="*/ 9770 h 10000"/>
                  <a:gd name="connsiteX816" fmla="*/ 7388 w 10000"/>
                  <a:gd name="connsiteY816" fmla="*/ 9760 h 10000"/>
                  <a:gd name="connsiteX817" fmla="*/ 7371 w 10000"/>
                  <a:gd name="connsiteY817" fmla="*/ 9744 h 10000"/>
                  <a:gd name="connsiteX818" fmla="*/ 7363 w 10000"/>
                  <a:gd name="connsiteY818" fmla="*/ 9731 h 10000"/>
                  <a:gd name="connsiteX819" fmla="*/ 7355 w 10000"/>
                  <a:gd name="connsiteY819" fmla="*/ 9715 h 10000"/>
                  <a:gd name="connsiteX820" fmla="*/ 7360 w 10000"/>
                  <a:gd name="connsiteY820" fmla="*/ 9686 h 10000"/>
                  <a:gd name="connsiteX821" fmla="*/ 7363 w 10000"/>
                  <a:gd name="connsiteY821" fmla="*/ 9657 h 10000"/>
                  <a:gd name="connsiteX822" fmla="*/ 7360 w 10000"/>
                  <a:gd name="connsiteY822" fmla="*/ 9631 h 10000"/>
                  <a:gd name="connsiteX823" fmla="*/ 7346 w 10000"/>
                  <a:gd name="connsiteY823" fmla="*/ 9611 h 10000"/>
                  <a:gd name="connsiteX824" fmla="*/ 7332 w 10000"/>
                  <a:gd name="connsiteY824" fmla="*/ 9585 h 10000"/>
                  <a:gd name="connsiteX825" fmla="*/ 7324 w 10000"/>
                  <a:gd name="connsiteY825" fmla="*/ 9573 h 10000"/>
                  <a:gd name="connsiteX826" fmla="*/ 7324 w 10000"/>
                  <a:gd name="connsiteY826" fmla="*/ 9553 h 10000"/>
                  <a:gd name="connsiteX827" fmla="*/ 7324 w 10000"/>
                  <a:gd name="connsiteY827" fmla="*/ 9543 h 10000"/>
                  <a:gd name="connsiteX828" fmla="*/ 7324 w 10000"/>
                  <a:gd name="connsiteY828" fmla="*/ 9517 h 10000"/>
                  <a:gd name="connsiteX829" fmla="*/ 7324 w 10000"/>
                  <a:gd name="connsiteY829" fmla="*/ 9498 h 10000"/>
                  <a:gd name="connsiteX830" fmla="*/ 7332 w 10000"/>
                  <a:gd name="connsiteY830" fmla="*/ 9479 h 10000"/>
                  <a:gd name="connsiteX831" fmla="*/ 7341 w 10000"/>
                  <a:gd name="connsiteY831" fmla="*/ 9462 h 10000"/>
                  <a:gd name="connsiteX832" fmla="*/ 7352 w 10000"/>
                  <a:gd name="connsiteY832" fmla="*/ 9459 h 10000"/>
                  <a:gd name="connsiteX833" fmla="*/ 7360 w 10000"/>
                  <a:gd name="connsiteY833" fmla="*/ 9443 h 10000"/>
                  <a:gd name="connsiteX834" fmla="*/ 7363 w 10000"/>
                  <a:gd name="connsiteY834" fmla="*/ 9433 h 10000"/>
                  <a:gd name="connsiteX835" fmla="*/ 7377 w 10000"/>
                  <a:gd name="connsiteY835" fmla="*/ 9433 h 10000"/>
                  <a:gd name="connsiteX836" fmla="*/ 7388 w 10000"/>
                  <a:gd name="connsiteY836" fmla="*/ 9430 h 10000"/>
                  <a:gd name="connsiteX837" fmla="*/ 7396 w 10000"/>
                  <a:gd name="connsiteY837" fmla="*/ 9430 h 10000"/>
                  <a:gd name="connsiteX838" fmla="*/ 7402 w 10000"/>
                  <a:gd name="connsiteY838" fmla="*/ 9424 h 10000"/>
                  <a:gd name="connsiteX839" fmla="*/ 7396 w 10000"/>
                  <a:gd name="connsiteY839" fmla="*/ 9414 h 10000"/>
                  <a:gd name="connsiteX840" fmla="*/ 7388 w 10000"/>
                  <a:gd name="connsiteY840" fmla="*/ 9401 h 10000"/>
                  <a:gd name="connsiteX841" fmla="*/ 7371 w 10000"/>
                  <a:gd name="connsiteY841" fmla="*/ 9391 h 10000"/>
                  <a:gd name="connsiteX842" fmla="*/ 7355 w 10000"/>
                  <a:gd name="connsiteY842" fmla="*/ 9375 h 10000"/>
                  <a:gd name="connsiteX843" fmla="*/ 7332 w 10000"/>
                  <a:gd name="connsiteY843" fmla="*/ 9356 h 10000"/>
                  <a:gd name="connsiteX844" fmla="*/ 7313 w 10000"/>
                  <a:gd name="connsiteY844" fmla="*/ 9330 h 10000"/>
                  <a:gd name="connsiteX845" fmla="*/ 7307 w 10000"/>
                  <a:gd name="connsiteY845" fmla="*/ 9310 h 10000"/>
                  <a:gd name="connsiteX846" fmla="*/ 7305 w 10000"/>
                  <a:gd name="connsiteY846" fmla="*/ 9291 h 10000"/>
                  <a:gd name="connsiteX847" fmla="*/ 7305 w 10000"/>
                  <a:gd name="connsiteY847" fmla="*/ 9278 h 10000"/>
                  <a:gd name="connsiteX848" fmla="*/ 7296 w 10000"/>
                  <a:gd name="connsiteY848" fmla="*/ 9268 h 10000"/>
                  <a:gd name="connsiteX849" fmla="*/ 7296 w 10000"/>
                  <a:gd name="connsiteY849" fmla="*/ 9249 h 10000"/>
                  <a:gd name="connsiteX850" fmla="*/ 7291 w 10000"/>
                  <a:gd name="connsiteY850" fmla="*/ 9226 h 10000"/>
                  <a:gd name="connsiteX851" fmla="*/ 7283 w 10000"/>
                  <a:gd name="connsiteY851" fmla="*/ 9213 h 10000"/>
                  <a:gd name="connsiteX852" fmla="*/ 7274 w 10000"/>
                  <a:gd name="connsiteY852" fmla="*/ 9194 h 10000"/>
                  <a:gd name="connsiteX853" fmla="*/ 7274 w 10000"/>
                  <a:gd name="connsiteY853" fmla="*/ 9174 h 10000"/>
                  <a:gd name="connsiteX854" fmla="*/ 7280 w 10000"/>
                  <a:gd name="connsiteY854" fmla="*/ 9148 h 10000"/>
                  <a:gd name="connsiteX855" fmla="*/ 7283 w 10000"/>
                  <a:gd name="connsiteY855" fmla="*/ 9119 h 10000"/>
                  <a:gd name="connsiteX856" fmla="*/ 7291 w 10000"/>
                  <a:gd name="connsiteY856" fmla="*/ 9100 h 10000"/>
                  <a:gd name="connsiteX857" fmla="*/ 7307 w 10000"/>
                  <a:gd name="connsiteY857" fmla="*/ 9080 h 10000"/>
                  <a:gd name="connsiteX858" fmla="*/ 7324 w 10000"/>
                  <a:gd name="connsiteY858" fmla="*/ 9054 h 10000"/>
                  <a:gd name="connsiteX859" fmla="*/ 7341 w 10000"/>
                  <a:gd name="connsiteY859" fmla="*/ 9054 h 10000"/>
                  <a:gd name="connsiteX860" fmla="*/ 7352 w 10000"/>
                  <a:gd name="connsiteY860" fmla="*/ 9054 h 10000"/>
                  <a:gd name="connsiteX861" fmla="*/ 7346 w 10000"/>
                  <a:gd name="connsiteY861" fmla="*/ 9032 h 10000"/>
                  <a:gd name="connsiteX862" fmla="*/ 7341 w 10000"/>
                  <a:gd name="connsiteY862" fmla="*/ 9022 h 10000"/>
                  <a:gd name="connsiteX863" fmla="*/ 7352 w 10000"/>
                  <a:gd name="connsiteY863" fmla="*/ 8999 h 10000"/>
                  <a:gd name="connsiteX864" fmla="*/ 7360 w 10000"/>
                  <a:gd name="connsiteY864" fmla="*/ 8967 h 10000"/>
                  <a:gd name="connsiteX865" fmla="*/ 7368 w 10000"/>
                  <a:gd name="connsiteY865" fmla="*/ 8922 h 10000"/>
                  <a:gd name="connsiteX866" fmla="*/ 7377 w 10000"/>
                  <a:gd name="connsiteY866" fmla="*/ 8896 h 10000"/>
                  <a:gd name="connsiteX867" fmla="*/ 7380 w 10000"/>
                  <a:gd name="connsiteY867" fmla="*/ 8867 h 10000"/>
                  <a:gd name="connsiteX868" fmla="*/ 7402 w 10000"/>
                  <a:gd name="connsiteY868" fmla="*/ 8824 h 10000"/>
                  <a:gd name="connsiteX869" fmla="*/ 7402 w 10000"/>
                  <a:gd name="connsiteY869" fmla="*/ 8808 h 10000"/>
                  <a:gd name="connsiteX870" fmla="*/ 7393 w 10000"/>
                  <a:gd name="connsiteY870" fmla="*/ 8795 h 10000"/>
                  <a:gd name="connsiteX871" fmla="*/ 7388 w 10000"/>
                  <a:gd name="connsiteY871" fmla="*/ 8799 h 10000"/>
                  <a:gd name="connsiteX872" fmla="*/ 7396 w 10000"/>
                  <a:gd name="connsiteY872" fmla="*/ 8789 h 10000"/>
                  <a:gd name="connsiteX873" fmla="*/ 7404 w 10000"/>
                  <a:gd name="connsiteY873" fmla="*/ 8789 h 10000"/>
                  <a:gd name="connsiteX874" fmla="*/ 7421 w 10000"/>
                  <a:gd name="connsiteY874" fmla="*/ 8769 h 10000"/>
                  <a:gd name="connsiteX875" fmla="*/ 7443 w 10000"/>
                  <a:gd name="connsiteY875" fmla="*/ 8763 h 10000"/>
                  <a:gd name="connsiteX876" fmla="*/ 7452 w 10000"/>
                  <a:gd name="connsiteY876" fmla="*/ 8769 h 10000"/>
                  <a:gd name="connsiteX877" fmla="*/ 7468 w 10000"/>
                  <a:gd name="connsiteY877" fmla="*/ 8769 h 10000"/>
                  <a:gd name="connsiteX878" fmla="*/ 7499 w 10000"/>
                  <a:gd name="connsiteY878" fmla="*/ 8763 h 10000"/>
                  <a:gd name="connsiteX879" fmla="*/ 7526 w 10000"/>
                  <a:gd name="connsiteY879" fmla="*/ 8763 h 10000"/>
                  <a:gd name="connsiteX880" fmla="*/ 7532 w 10000"/>
                  <a:gd name="connsiteY880" fmla="*/ 8763 h 10000"/>
                  <a:gd name="connsiteX881" fmla="*/ 7554 w 10000"/>
                  <a:gd name="connsiteY881" fmla="*/ 8744 h 10000"/>
                  <a:gd name="connsiteX882" fmla="*/ 7571 w 10000"/>
                  <a:gd name="connsiteY882" fmla="*/ 8731 h 10000"/>
                  <a:gd name="connsiteX883" fmla="*/ 7587 w 10000"/>
                  <a:gd name="connsiteY883" fmla="*/ 8711 h 10000"/>
                  <a:gd name="connsiteX884" fmla="*/ 7607 w 10000"/>
                  <a:gd name="connsiteY884" fmla="*/ 8711 h 10000"/>
                  <a:gd name="connsiteX885" fmla="*/ 7634 w 10000"/>
                  <a:gd name="connsiteY885" fmla="*/ 8705 h 10000"/>
                  <a:gd name="connsiteX886" fmla="*/ 7643 w 10000"/>
                  <a:gd name="connsiteY886" fmla="*/ 8682 h 10000"/>
                  <a:gd name="connsiteX887" fmla="*/ 7654 w 10000"/>
                  <a:gd name="connsiteY887" fmla="*/ 8666 h 10000"/>
                  <a:gd name="connsiteX888" fmla="*/ 7668 w 10000"/>
                  <a:gd name="connsiteY888" fmla="*/ 8666 h 10000"/>
                  <a:gd name="connsiteX889" fmla="*/ 7676 w 10000"/>
                  <a:gd name="connsiteY889" fmla="*/ 8682 h 10000"/>
                  <a:gd name="connsiteX890" fmla="*/ 7704 w 10000"/>
                  <a:gd name="connsiteY890" fmla="*/ 8669 h 10000"/>
                  <a:gd name="connsiteX891" fmla="*/ 7712 w 10000"/>
                  <a:gd name="connsiteY891" fmla="*/ 8669 h 10000"/>
                  <a:gd name="connsiteX892" fmla="*/ 7720 w 10000"/>
                  <a:gd name="connsiteY892" fmla="*/ 8669 h 10000"/>
                  <a:gd name="connsiteX893" fmla="*/ 7726 w 10000"/>
                  <a:gd name="connsiteY893" fmla="*/ 8656 h 10000"/>
                  <a:gd name="connsiteX894" fmla="*/ 7734 w 10000"/>
                  <a:gd name="connsiteY894" fmla="*/ 8650 h 10000"/>
                  <a:gd name="connsiteX895" fmla="*/ 7742 w 10000"/>
                  <a:gd name="connsiteY895" fmla="*/ 8650 h 10000"/>
                  <a:gd name="connsiteX896" fmla="*/ 7759 w 10000"/>
                  <a:gd name="connsiteY896" fmla="*/ 8650 h 10000"/>
                  <a:gd name="connsiteX897" fmla="*/ 7756 w 10000"/>
                  <a:gd name="connsiteY897" fmla="*/ 8630 h 10000"/>
                  <a:gd name="connsiteX898" fmla="*/ 7751 w 10000"/>
                  <a:gd name="connsiteY898" fmla="*/ 8627 h 10000"/>
                  <a:gd name="connsiteX899" fmla="*/ 7742 w 10000"/>
                  <a:gd name="connsiteY899" fmla="*/ 8620 h 10000"/>
                  <a:gd name="connsiteX900" fmla="*/ 7734 w 10000"/>
                  <a:gd name="connsiteY900" fmla="*/ 8591 h 10000"/>
                  <a:gd name="connsiteX901" fmla="*/ 7709 w 10000"/>
                  <a:gd name="connsiteY901" fmla="*/ 8582 h 10000"/>
                  <a:gd name="connsiteX902" fmla="*/ 7695 w 10000"/>
                  <a:gd name="connsiteY902" fmla="*/ 8578 h 10000"/>
                  <a:gd name="connsiteX903" fmla="*/ 7668 w 10000"/>
                  <a:gd name="connsiteY903" fmla="*/ 8562 h 10000"/>
                  <a:gd name="connsiteX904" fmla="*/ 7645 w 10000"/>
                  <a:gd name="connsiteY904" fmla="*/ 8552 h 10000"/>
                  <a:gd name="connsiteX905" fmla="*/ 7615 w 10000"/>
                  <a:gd name="connsiteY905" fmla="*/ 8543 h 10000"/>
                  <a:gd name="connsiteX906" fmla="*/ 7596 w 10000"/>
                  <a:gd name="connsiteY906" fmla="*/ 8527 h 10000"/>
                  <a:gd name="connsiteX907" fmla="*/ 7565 w 10000"/>
                  <a:gd name="connsiteY907" fmla="*/ 8494 h 10000"/>
                  <a:gd name="connsiteX908" fmla="*/ 7562 w 10000"/>
                  <a:gd name="connsiteY908" fmla="*/ 8475 h 10000"/>
                  <a:gd name="connsiteX909" fmla="*/ 7540 w 10000"/>
                  <a:gd name="connsiteY909" fmla="*/ 8455 h 10000"/>
                  <a:gd name="connsiteX910" fmla="*/ 7535 w 10000"/>
                  <a:gd name="connsiteY910" fmla="*/ 8446 h 10000"/>
                  <a:gd name="connsiteX911" fmla="*/ 7535 w 10000"/>
                  <a:gd name="connsiteY911" fmla="*/ 8420 h 10000"/>
                  <a:gd name="connsiteX912" fmla="*/ 7535 w 10000"/>
                  <a:gd name="connsiteY912" fmla="*/ 8391 h 10000"/>
                  <a:gd name="connsiteX913" fmla="*/ 7548 w 10000"/>
                  <a:gd name="connsiteY913" fmla="*/ 8345 h 10000"/>
                  <a:gd name="connsiteX914" fmla="*/ 7562 w 10000"/>
                  <a:gd name="connsiteY914" fmla="*/ 8319 h 10000"/>
                  <a:gd name="connsiteX915" fmla="*/ 7582 w 10000"/>
                  <a:gd name="connsiteY915" fmla="*/ 8310 h 10000"/>
                  <a:gd name="connsiteX916" fmla="*/ 7607 w 10000"/>
                  <a:gd name="connsiteY916" fmla="*/ 8300 h 10000"/>
                  <a:gd name="connsiteX917" fmla="*/ 7629 w 10000"/>
                  <a:gd name="connsiteY917" fmla="*/ 8300 h 10000"/>
                  <a:gd name="connsiteX918" fmla="*/ 7651 w 10000"/>
                  <a:gd name="connsiteY918" fmla="*/ 8297 h 10000"/>
                  <a:gd name="connsiteX919" fmla="*/ 7668 w 10000"/>
                  <a:gd name="connsiteY919" fmla="*/ 8280 h 10000"/>
                  <a:gd name="connsiteX920" fmla="*/ 7687 w 10000"/>
                  <a:gd name="connsiteY920" fmla="*/ 8267 h 10000"/>
                  <a:gd name="connsiteX921" fmla="*/ 7693 w 10000"/>
                  <a:gd name="connsiteY921" fmla="*/ 8261 h 10000"/>
                  <a:gd name="connsiteX922" fmla="*/ 7701 w 10000"/>
                  <a:gd name="connsiteY922" fmla="*/ 8248 h 10000"/>
                  <a:gd name="connsiteX923" fmla="*/ 7712 w 10000"/>
                  <a:gd name="connsiteY923" fmla="*/ 8238 h 10000"/>
                  <a:gd name="connsiteX924" fmla="*/ 7731 w 10000"/>
                  <a:gd name="connsiteY924" fmla="*/ 8222 h 10000"/>
                  <a:gd name="connsiteX925" fmla="*/ 7740 w 10000"/>
                  <a:gd name="connsiteY925" fmla="*/ 8206 h 10000"/>
                  <a:gd name="connsiteX926" fmla="*/ 7756 w 10000"/>
                  <a:gd name="connsiteY926" fmla="*/ 8183 h 10000"/>
                  <a:gd name="connsiteX927" fmla="*/ 7773 w 10000"/>
                  <a:gd name="connsiteY927" fmla="*/ 8177 h 10000"/>
                  <a:gd name="connsiteX928" fmla="*/ 7784 w 10000"/>
                  <a:gd name="connsiteY928" fmla="*/ 8183 h 10000"/>
                  <a:gd name="connsiteX929" fmla="*/ 7801 w 10000"/>
                  <a:gd name="connsiteY929" fmla="*/ 8174 h 10000"/>
                  <a:gd name="connsiteX930" fmla="*/ 7801 w 10000"/>
                  <a:gd name="connsiteY930" fmla="*/ 8157 h 10000"/>
                  <a:gd name="connsiteX931" fmla="*/ 7817 w 10000"/>
                  <a:gd name="connsiteY931" fmla="*/ 8164 h 10000"/>
                  <a:gd name="connsiteX932" fmla="*/ 7837 w 10000"/>
                  <a:gd name="connsiteY932" fmla="*/ 8164 h 10000"/>
                  <a:gd name="connsiteX933" fmla="*/ 7856 w 10000"/>
                  <a:gd name="connsiteY933" fmla="*/ 8164 h 10000"/>
                  <a:gd name="connsiteX934" fmla="*/ 7870 w 10000"/>
                  <a:gd name="connsiteY934" fmla="*/ 8167 h 10000"/>
                  <a:gd name="connsiteX935" fmla="*/ 7881 w 10000"/>
                  <a:gd name="connsiteY935" fmla="*/ 8174 h 10000"/>
                  <a:gd name="connsiteX936" fmla="*/ 7898 w 10000"/>
                  <a:gd name="connsiteY936" fmla="*/ 8187 h 10000"/>
                  <a:gd name="connsiteX937" fmla="*/ 7917 w 10000"/>
                  <a:gd name="connsiteY937" fmla="*/ 8187 h 10000"/>
                  <a:gd name="connsiteX938" fmla="*/ 7928 w 10000"/>
                  <a:gd name="connsiteY938" fmla="*/ 8157 h 10000"/>
                  <a:gd name="connsiteX939" fmla="*/ 7942 w 10000"/>
                  <a:gd name="connsiteY939" fmla="*/ 8157 h 10000"/>
                  <a:gd name="connsiteX940" fmla="*/ 7958 w 10000"/>
                  <a:gd name="connsiteY940" fmla="*/ 8164 h 10000"/>
                  <a:gd name="connsiteX941" fmla="*/ 7983 w 10000"/>
                  <a:gd name="connsiteY941" fmla="*/ 8144 h 10000"/>
                  <a:gd name="connsiteX942" fmla="*/ 8000 w 10000"/>
                  <a:gd name="connsiteY942" fmla="*/ 8109 h 10000"/>
                  <a:gd name="connsiteX943" fmla="*/ 7994 w 10000"/>
                  <a:gd name="connsiteY943" fmla="*/ 8093 h 10000"/>
                  <a:gd name="connsiteX944" fmla="*/ 7983 w 10000"/>
                  <a:gd name="connsiteY944" fmla="*/ 8070 h 10000"/>
                  <a:gd name="connsiteX945" fmla="*/ 7986 w 10000"/>
                  <a:gd name="connsiteY945" fmla="*/ 8063 h 10000"/>
                  <a:gd name="connsiteX946" fmla="*/ 7978 w 10000"/>
                  <a:gd name="connsiteY946" fmla="*/ 8044 h 10000"/>
                  <a:gd name="connsiteX947" fmla="*/ 7986 w 10000"/>
                  <a:gd name="connsiteY947" fmla="*/ 8002 h 10000"/>
                  <a:gd name="connsiteX948" fmla="*/ 7983 w 10000"/>
                  <a:gd name="connsiteY948" fmla="*/ 7947 h 10000"/>
                  <a:gd name="connsiteX949" fmla="*/ 7961 w 10000"/>
                  <a:gd name="connsiteY949" fmla="*/ 7931 h 10000"/>
                  <a:gd name="connsiteX950" fmla="*/ 7958 w 10000"/>
                  <a:gd name="connsiteY950" fmla="*/ 7898 h 10000"/>
                  <a:gd name="connsiteX951" fmla="*/ 7953 w 10000"/>
                  <a:gd name="connsiteY951" fmla="*/ 7856 h 10000"/>
                  <a:gd name="connsiteX952" fmla="*/ 7967 w 10000"/>
                  <a:gd name="connsiteY952" fmla="*/ 7837 h 10000"/>
                  <a:gd name="connsiteX953" fmla="*/ 7950 w 10000"/>
                  <a:gd name="connsiteY953" fmla="*/ 7824 h 10000"/>
                  <a:gd name="connsiteX954" fmla="*/ 7906 w 10000"/>
                  <a:gd name="connsiteY954" fmla="*/ 7814 h 10000"/>
                  <a:gd name="connsiteX955" fmla="*/ 7878 w 10000"/>
                  <a:gd name="connsiteY955" fmla="*/ 7814 h 10000"/>
                  <a:gd name="connsiteX956" fmla="*/ 7870 w 10000"/>
                  <a:gd name="connsiteY956" fmla="*/ 7795 h 10000"/>
                  <a:gd name="connsiteX957" fmla="*/ 7878 w 10000"/>
                  <a:gd name="connsiteY957" fmla="*/ 7778 h 10000"/>
                  <a:gd name="connsiteX958" fmla="*/ 7881 w 10000"/>
                  <a:gd name="connsiteY958" fmla="*/ 7775 h 10000"/>
                  <a:gd name="connsiteX959" fmla="*/ 7878 w 10000"/>
                  <a:gd name="connsiteY959" fmla="*/ 7743 h 10000"/>
                  <a:gd name="connsiteX960" fmla="*/ 7895 w 10000"/>
                  <a:gd name="connsiteY960" fmla="*/ 7733 h 10000"/>
                  <a:gd name="connsiteX961" fmla="*/ 7911 w 10000"/>
                  <a:gd name="connsiteY961" fmla="*/ 7710 h 10000"/>
                  <a:gd name="connsiteX962" fmla="*/ 7911 w 10000"/>
                  <a:gd name="connsiteY962" fmla="*/ 7665 h 10000"/>
                  <a:gd name="connsiteX963" fmla="*/ 7917 w 10000"/>
                  <a:gd name="connsiteY963" fmla="*/ 7600 h 10000"/>
                  <a:gd name="connsiteX964" fmla="*/ 7928 w 10000"/>
                  <a:gd name="connsiteY964" fmla="*/ 7581 h 10000"/>
                  <a:gd name="connsiteX965" fmla="*/ 7917 w 10000"/>
                  <a:gd name="connsiteY965" fmla="*/ 7474 h 10000"/>
                  <a:gd name="connsiteX966" fmla="*/ 7873 w 10000"/>
                  <a:gd name="connsiteY966" fmla="*/ 7335 h 10000"/>
                  <a:gd name="connsiteX967" fmla="*/ 7756 w 10000"/>
                  <a:gd name="connsiteY967" fmla="*/ 7050 h 10000"/>
                  <a:gd name="connsiteX968" fmla="*/ 7679 w 10000"/>
                  <a:gd name="connsiteY968" fmla="*/ 6839 h 10000"/>
                  <a:gd name="connsiteX969" fmla="*/ 7668 w 10000"/>
                  <a:gd name="connsiteY969" fmla="*/ 6823 h 10000"/>
                  <a:gd name="connsiteX970" fmla="*/ 7659 w 10000"/>
                  <a:gd name="connsiteY970" fmla="*/ 6768 h 10000"/>
                  <a:gd name="connsiteX971" fmla="*/ 7659 w 10000"/>
                  <a:gd name="connsiteY971" fmla="*/ 6739 h 10000"/>
                  <a:gd name="connsiteX972" fmla="*/ 7651 w 10000"/>
                  <a:gd name="connsiteY972" fmla="*/ 6713 h 10000"/>
                  <a:gd name="connsiteX973" fmla="*/ 7654 w 10000"/>
                  <a:gd name="connsiteY973" fmla="*/ 6684 h 10000"/>
                  <a:gd name="connsiteX974" fmla="*/ 7643 w 10000"/>
                  <a:gd name="connsiteY974" fmla="*/ 6626 h 10000"/>
                  <a:gd name="connsiteX975" fmla="*/ 7629 w 10000"/>
                  <a:gd name="connsiteY975" fmla="*/ 6600 h 10000"/>
                  <a:gd name="connsiteX976" fmla="*/ 7629 w 10000"/>
                  <a:gd name="connsiteY976" fmla="*/ 6580 h 10000"/>
                  <a:gd name="connsiteX977" fmla="*/ 7623 w 10000"/>
                  <a:gd name="connsiteY977" fmla="*/ 6541 h 10000"/>
                  <a:gd name="connsiteX978" fmla="*/ 7615 w 10000"/>
                  <a:gd name="connsiteY978" fmla="*/ 6522 h 10000"/>
                  <a:gd name="connsiteX979" fmla="*/ 7598 w 10000"/>
                  <a:gd name="connsiteY979" fmla="*/ 6509 h 10000"/>
                  <a:gd name="connsiteX980" fmla="*/ 7587 w 10000"/>
                  <a:gd name="connsiteY980" fmla="*/ 6493 h 10000"/>
                  <a:gd name="connsiteX981" fmla="*/ 7579 w 10000"/>
                  <a:gd name="connsiteY981" fmla="*/ 6464 h 10000"/>
                  <a:gd name="connsiteX982" fmla="*/ 7587 w 10000"/>
                  <a:gd name="connsiteY982" fmla="*/ 6438 h 10000"/>
                  <a:gd name="connsiteX983" fmla="*/ 7596 w 10000"/>
                  <a:gd name="connsiteY983" fmla="*/ 6425 h 10000"/>
                  <a:gd name="connsiteX984" fmla="*/ 7590 w 10000"/>
                  <a:gd name="connsiteY984" fmla="*/ 6396 h 10000"/>
                  <a:gd name="connsiteX985" fmla="*/ 7590 w 10000"/>
                  <a:gd name="connsiteY985" fmla="*/ 6373 h 10000"/>
                  <a:gd name="connsiteX986" fmla="*/ 7587 w 10000"/>
                  <a:gd name="connsiteY986" fmla="*/ 6354 h 10000"/>
                  <a:gd name="connsiteX987" fmla="*/ 7582 w 10000"/>
                  <a:gd name="connsiteY987" fmla="*/ 6344 h 10000"/>
                  <a:gd name="connsiteX988" fmla="*/ 7582 w 10000"/>
                  <a:gd name="connsiteY988" fmla="*/ 6324 h 10000"/>
                  <a:gd name="connsiteX989" fmla="*/ 7571 w 10000"/>
                  <a:gd name="connsiteY989" fmla="*/ 6302 h 10000"/>
                  <a:gd name="connsiteX990" fmla="*/ 7548 w 10000"/>
                  <a:gd name="connsiteY990" fmla="*/ 6256 h 10000"/>
                  <a:gd name="connsiteX991" fmla="*/ 7546 w 10000"/>
                  <a:gd name="connsiteY991" fmla="*/ 6218 h 10000"/>
                  <a:gd name="connsiteX992" fmla="*/ 7540 w 10000"/>
                  <a:gd name="connsiteY992" fmla="*/ 6159 h 10000"/>
                  <a:gd name="connsiteX993" fmla="*/ 7535 w 10000"/>
                  <a:gd name="connsiteY993" fmla="*/ 6114 h 10000"/>
                  <a:gd name="connsiteX994" fmla="*/ 7535 w 10000"/>
                  <a:gd name="connsiteY994" fmla="*/ 6088 h 10000"/>
                  <a:gd name="connsiteX995" fmla="*/ 7540 w 10000"/>
                  <a:gd name="connsiteY995" fmla="*/ 6049 h 10000"/>
                  <a:gd name="connsiteX996" fmla="*/ 7546 w 10000"/>
                  <a:gd name="connsiteY996" fmla="*/ 6004 h 10000"/>
                  <a:gd name="connsiteX997" fmla="*/ 7548 w 10000"/>
                  <a:gd name="connsiteY997" fmla="*/ 5965 h 10000"/>
                  <a:gd name="connsiteX998" fmla="*/ 7548 w 10000"/>
                  <a:gd name="connsiteY998" fmla="*/ 5946 h 10000"/>
                  <a:gd name="connsiteX999" fmla="*/ 7548 w 10000"/>
                  <a:gd name="connsiteY999" fmla="*/ 5933 h 10000"/>
                  <a:gd name="connsiteX1000" fmla="*/ 7548 w 10000"/>
                  <a:gd name="connsiteY1000" fmla="*/ 5910 h 10000"/>
                  <a:gd name="connsiteX1001" fmla="*/ 7548 w 10000"/>
                  <a:gd name="connsiteY1001" fmla="*/ 5897 h 10000"/>
                  <a:gd name="connsiteX1002" fmla="*/ 7546 w 10000"/>
                  <a:gd name="connsiteY1002" fmla="*/ 5871 h 10000"/>
                  <a:gd name="connsiteX1003" fmla="*/ 7535 w 10000"/>
                  <a:gd name="connsiteY1003" fmla="*/ 5839 h 10000"/>
                  <a:gd name="connsiteX1004" fmla="*/ 7524 w 10000"/>
                  <a:gd name="connsiteY1004" fmla="*/ 5797 h 10000"/>
                  <a:gd name="connsiteX1005" fmla="*/ 7518 w 10000"/>
                  <a:gd name="connsiteY1005" fmla="*/ 5767 h 10000"/>
                  <a:gd name="connsiteX1006" fmla="*/ 7515 w 10000"/>
                  <a:gd name="connsiteY1006" fmla="*/ 5745 h 10000"/>
                  <a:gd name="connsiteX1007" fmla="*/ 7501 w 10000"/>
                  <a:gd name="connsiteY1007" fmla="*/ 5683 h 10000"/>
                  <a:gd name="connsiteX1008" fmla="*/ 7490 w 10000"/>
                  <a:gd name="connsiteY1008" fmla="*/ 5631 h 10000"/>
                  <a:gd name="connsiteX1009" fmla="*/ 7482 w 10000"/>
                  <a:gd name="connsiteY1009" fmla="*/ 5593 h 10000"/>
                  <a:gd name="connsiteX1010" fmla="*/ 7476 w 10000"/>
                  <a:gd name="connsiteY1010" fmla="*/ 5570 h 10000"/>
                  <a:gd name="connsiteX1011" fmla="*/ 7476 w 10000"/>
                  <a:gd name="connsiteY1011" fmla="*/ 5528 h 10000"/>
                  <a:gd name="connsiteX1012" fmla="*/ 7482 w 10000"/>
                  <a:gd name="connsiteY1012" fmla="*/ 5502 h 10000"/>
                  <a:gd name="connsiteX1013" fmla="*/ 7490 w 10000"/>
                  <a:gd name="connsiteY1013" fmla="*/ 5489 h 10000"/>
                  <a:gd name="connsiteX1014" fmla="*/ 7499 w 10000"/>
                  <a:gd name="connsiteY1014" fmla="*/ 5479 h 10000"/>
                  <a:gd name="connsiteX1015" fmla="*/ 7493 w 10000"/>
                  <a:gd name="connsiteY1015" fmla="*/ 5427 h 10000"/>
                  <a:gd name="connsiteX1016" fmla="*/ 7501 w 10000"/>
                  <a:gd name="connsiteY1016" fmla="*/ 5415 h 10000"/>
                  <a:gd name="connsiteX1017" fmla="*/ 7510 w 10000"/>
                  <a:gd name="connsiteY1017" fmla="*/ 5398 h 10000"/>
                  <a:gd name="connsiteX1018" fmla="*/ 7515 w 10000"/>
                  <a:gd name="connsiteY1018" fmla="*/ 5379 h 10000"/>
                  <a:gd name="connsiteX1019" fmla="*/ 7526 w 10000"/>
                  <a:gd name="connsiteY1019" fmla="*/ 5366 h 10000"/>
                  <a:gd name="connsiteX1020" fmla="*/ 7518 w 10000"/>
                  <a:gd name="connsiteY1020" fmla="*/ 5350 h 10000"/>
                  <a:gd name="connsiteX1021" fmla="*/ 7518 w 10000"/>
                  <a:gd name="connsiteY1021" fmla="*/ 5330 h 10000"/>
                  <a:gd name="connsiteX1022" fmla="*/ 7526 w 10000"/>
                  <a:gd name="connsiteY1022" fmla="*/ 5311 h 10000"/>
                  <a:gd name="connsiteX1023" fmla="*/ 7540 w 10000"/>
                  <a:gd name="connsiteY1023" fmla="*/ 5291 h 10000"/>
                  <a:gd name="connsiteX1024" fmla="*/ 7540 w 10000"/>
                  <a:gd name="connsiteY1024" fmla="*/ 5266 h 10000"/>
                  <a:gd name="connsiteX1025" fmla="*/ 7540 w 10000"/>
                  <a:gd name="connsiteY1025" fmla="*/ 5256 h 10000"/>
                  <a:gd name="connsiteX1026" fmla="*/ 7524 w 10000"/>
                  <a:gd name="connsiteY1026" fmla="*/ 5233 h 10000"/>
                  <a:gd name="connsiteX1027" fmla="*/ 7515 w 10000"/>
                  <a:gd name="connsiteY1027" fmla="*/ 5217 h 10000"/>
                  <a:gd name="connsiteX1028" fmla="*/ 7490 w 10000"/>
                  <a:gd name="connsiteY1028" fmla="*/ 5178 h 10000"/>
                  <a:gd name="connsiteX1029" fmla="*/ 7474 w 10000"/>
                  <a:gd name="connsiteY1029" fmla="*/ 5162 h 10000"/>
                  <a:gd name="connsiteX1030" fmla="*/ 7457 w 10000"/>
                  <a:gd name="connsiteY1030" fmla="*/ 5120 h 10000"/>
                  <a:gd name="connsiteX1031" fmla="*/ 7421 w 10000"/>
                  <a:gd name="connsiteY1031" fmla="*/ 5087 h 10000"/>
                  <a:gd name="connsiteX1032" fmla="*/ 7380 w 10000"/>
                  <a:gd name="connsiteY1032" fmla="*/ 5068 h 10000"/>
                  <a:gd name="connsiteX1033" fmla="*/ 7355 w 10000"/>
                  <a:gd name="connsiteY1033" fmla="*/ 5058 h 10000"/>
                  <a:gd name="connsiteX1034" fmla="*/ 7332 w 10000"/>
                  <a:gd name="connsiteY1034" fmla="*/ 5049 h 10000"/>
                  <a:gd name="connsiteX1035" fmla="*/ 7305 w 10000"/>
                  <a:gd name="connsiteY1035" fmla="*/ 5016 h 10000"/>
                  <a:gd name="connsiteX1036" fmla="*/ 7305 w 10000"/>
                  <a:gd name="connsiteY1036" fmla="*/ 5000 h 10000"/>
                  <a:gd name="connsiteX1037" fmla="*/ 7296 w 10000"/>
                  <a:gd name="connsiteY1037" fmla="*/ 4971 h 10000"/>
                  <a:gd name="connsiteX1038" fmla="*/ 7288 w 10000"/>
                  <a:gd name="connsiteY1038" fmla="*/ 4945 h 10000"/>
                  <a:gd name="connsiteX1039" fmla="*/ 7280 w 10000"/>
                  <a:gd name="connsiteY1039" fmla="*/ 4916 h 10000"/>
                  <a:gd name="connsiteX1040" fmla="*/ 7291 w 10000"/>
                  <a:gd name="connsiteY1040" fmla="*/ 4887 h 10000"/>
                  <a:gd name="connsiteX1041" fmla="*/ 7291 w 10000"/>
                  <a:gd name="connsiteY1041" fmla="*/ 4858 h 10000"/>
                  <a:gd name="connsiteX1042" fmla="*/ 7271 w 10000"/>
                  <a:gd name="connsiteY1042" fmla="*/ 4819 h 10000"/>
                  <a:gd name="connsiteX1043" fmla="*/ 7255 w 10000"/>
                  <a:gd name="connsiteY1043" fmla="*/ 4828 h 10000"/>
                  <a:gd name="connsiteX1044" fmla="*/ 7235 w 10000"/>
                  <a:gd name="connsiteY1044" fmla="*/ 4841 h 10000"/>
                  <a:gd name="connsiteX1045" fmla="*/ 7216 w 10000"/>
                  <a:gd name="connsiteY1045" fmla="*/ 4867 h 10000"/>
                  <a:gd name="connsiteX1046" fmla="*/ 7191 w 10000"/>
                  <a:gd name="connsiteY1046" fmla="*/ 4870 h 10000"/>
                  <a:gd name="connsiteX1047" fmla="*/ 7155 w 10000"/>
                  <a:gd name="connsiteY1047" fmla="*/ 4887 h 10000"/>
                  <a:gd name="connsiteX1048" fmla="*/ 7122 w 10000"/>
                  <a:gd name="connsiteY1048" fmla="*/ 4893 h 10000"/>
                  <a:gd name="connsiteX1049" fmla="*/ 7105 w 10000"/>
                  <a:gd name="connsiteY1049" fmla="*/ 4896 h 10000"/>
                  <a:gd name="connsiteX1050" fmla="*/ 7094 w 10000"/>
                  <a:gd name="connsiteY1050" fmla="*/ 4916 h 10000"/>
                  <a:gd name="connsiteX1051" fmla="*/ 7080 w 10000"/>
                  <a:gd name="connsiteY1051" fmla="*/ 4903 h 10000"/>
                  <a:gd name="connsiteX1052" fmla="*/ 7072 w 10000"/>
                  <a:gd name="connsiteY1052" fmla="*/ 4851 h 10000"/>
                  <a:gd name="connsiteX1053" fmla="*/ 7042 w 10000"/>
                  <a:gd name="connsiteY1053" fmla="*/ 4819 h 10000"/>
                  <a:gd name="connsiteX1054" fmla="*/ 7030 w 10000"/>
                  <a:gd name="connsiteY1054" fmla="*/ 4780 h 10000"/>
                  <a:gd name="connsiteX1055" fmla="*/ 7039 w 10000"/>
                  <a:gd name="connsiteY1055" fmla="*/ 4757 h 10000"/>
                  <a:gd name="connsiteX1056" fmla="*/ 7047 w 10000"/>
                  <a:gd name="connsiteY1056" fmla="*/ 4744 h 10000"/>
                  <a:gd name="connsiteX1057" fmla="*/ 7022 w 10000"/>
                  <a:gd name="connsiteY1057" fmla="*/ 4725 h 10000"/>
                  <a:gd name="connsiteX1058" fmla="*/ 7000 w 10000"/>
                  <a:gd name="connsiteY1058" fmla="*/ 4715 h 10000"/>
                  <a:gd name="connsiteX1059" fmla="*/ 6975 w 10000"/>
                  <a:gd name="connsiteY1059" fmla="*/ 4709 h 10000"/>
                  <a:gd name="connsiteX1060" fmla="*/ 6945 w 10000"/>
                  <a:gd name="connsiteY1060" fmla="*/ 4696 h 10000"/>
                  <a:gd name="connsiteX1061" fmla="*/ 6953 w 10000"/>
                  <a:gd name="connsiteY1061" fmla="*/ 4679 h 10000"/>
                  <a:gd name="connsiteX1062" fmla="*/ 6961 w 10000"/>
                  <a:gd name="connsiteY1062" fmla="*/ 4660 h 10000"/>
                  <a:gd name="connsiteX1063" fmla="*/ 6983 w 10000"/>
                  <a:gd name="connsiteY1063" fmla="*/ 4644 h 10000"/>
                  <a:gd name="connsiteX1064" fmla="*/ 7014 w 10000"/>
                  <a:gd name="connsiteY1064" fmla="*/ 4634 h 10000"/>
                  <a:gd name="connsiteX1065" fmla="*/ 7025 w 10000"/>
                  <a:gd name="connsiteY1065" fmla="*/ 4615 h 10000"/>
                  <a:gd name="connsiteX1066" fmla="*/ 7047 w 10000"/>
                  <a:gd name="connsiteY1066" fmla="*/ 4582 h 10000"/>
                  <a:gd name="connsiteX1067" fmla="*/ 7069 w 10000"/>
                  <a:gd name="connsiteY1067" fmla="*/ 4563 h 10000"/>
                  <a:gd name="connsiteX1068" fmla="*/ 7078 w 10000"/>
                  <a:gd name="connsiteY1068" fmla="*/ 4553 h 10000"/>
                  <a:gd name="connsiteX1069" fmla="*/ 7097 w 10000"/>
                  <a:gd name="connsiteY1069" fmla="*/ 4527 h 10000"/>
                  <a:gd name="connsiteX1070" fmla="*/ 7122 w 10000"/>
                  <a:gd name="connsiteY1070" fmla="*/ 4517 h 10000"/>
                  <a:gd name="connsiteX1071" fmla="*/ 7139 w 10000"/>
                  <a:gd name="connsiteY1071" fmla="*/ 4488 h 10000"/>
                  <a:gd name="connsiteX1072" fmla="*/ 7147 w 10000"/>
                  <a:gd name="connsiteY1072" fmla="*/ 4459 h 10000"/>
                  <a:gd name="connsiteX1073" fmla="*/ 7161 w 10000"/>
                  <a:gd name="connsiteY1073" fmla="*/ 4440 h 10000"/>
                  <a:gd name="connsiteX1074" fmla="*/ 7177 w 10000"/>
                  <a:gd name="connsiteY1074" fmla="*/ 4430 h 10000"/>
                  <a:gd name="connsiteX1075" fmla="*/ 7202 w 10000"/>
                  <a:gd name="connsiteY1075" fmla="*/ 4407 h 10000"/>
                  <a:gd name="connsiteX1076" fmla="*/ 7224 w 10000"/>
                  <a:gd name="connsiteY1076" fmla="*/ 4417 h 10000"/>
                  <a:gd name="connsiteX1077" fmla="*/ 7241 w 10000"/>
                  <a:gd name="connsiteY1077" fmla="*/ 4404 h 10000"/>
                  <a:gd name="connsiteX1078" fmla="*/ 7263 w 10000"/>
                  <a:gd name="connsiteY1078" fmla="*/ 4398 h 10000"/>
                  <a:gd name="connsiteX1079" fmla="*/ 7283 w 10000"/>
                  <a:gd name="connsiteY1079" fmla="*/ 4424 h 10000"/>
                  <a:gd name="connsiteX1080" fmla="*/ 7305 w 10000"/>
                  <a:gd name="connsiteY1080" fmla="*/ 4433 h 10000"/>
                  <a:gd name="connsiteX1081" fmla="*/ 7332 w 10000"/>
                  <a:gd name="connsiteY1081" fmla="*/ 4443 h 10000"/>
                  <a:gd name="connsiteX1082" fmla="*/ 7380 w 10000"/>
                  <a:gd name="connsiteY1082" fmla="*/ 4398 h 10000"/>
                  <a:gd name="connsiteX1083" fmla="*/ 7404 w 10000"/>
                  <a:gd name="connsiteY1083" fmla="*/ 4378 h 10000"/>
                  <a:gd name="connsiteX1084" fmla="*/ 7418 w 10000"/>
                  <a:gd name="connsiteY1084" fmla="*/ 4369 h 10000"/>
                  <a:gd name="connsiteX1085" fmla="*/ 7443 w 10000"/>
                  <a:gd name="connsiteY1085" fmla="*/ 4356 h 10000"/>
                  <a:gd name="connsiteX1086" fmla="*/ 7460 w 10000"/>
                  <a:gd name="connsiteY1086" fmla="*/ 4385 h 10000"/>
                  <a:gd name="connsiteX1087" fmla="*/ 7460 w 10000"/>
                  <a:gd name="connsiteY1087" fmla="*/ 4404 h 10000"/>
                  <a:gd name="connsiteX1088" fmla="*/ 7499 w 10000"/>
                  <a:gd name="connsiteY1088" fmla="*/ 4417 h 10000"/>
                  <a:gd name="connsiteX1089" fmla="*/ 7515 w 10000"/>
                  <a:gd name="connsiteY1089" fmla="*/ 4414 h 10000"/>
                  <a:gd name="connsiteX1090" fmla="*/ 7565 w 10000"/>
                  <a:gd name="connsiteY1090" fmla="*/ 4385 h 10000"/>
                  <a:gd name="connsiteX1091" fmla="*/ 7579 w 10000"/>
                  <a:gd name="connsiteY1091" fmla="*/ 4346 h 10000"/>
                  <a:gd name="connsiteX1092" fmla="*/ 7582 w 10000"/>
                  <a:gd name="connsiteY1092" fmla="*/ 4317 h 10000"/>
                  <a:gd name="connsiteX1093" fmla="*/ 7590 w 10000"/>
                  <a:gd name="connsiteY1093" fmla="*/ 4301 h 10000"/>
                  <a:gd name="connsiteX1094" fmla="*/ 7612 w 10000"/>
                  <a:gd name="connsiteY1094" fmla="*/ 4271 h 10000"/>
                  <a:gd name="connsiteX1095" fmla="*/ 7623 w 10000"/>
                  <a:gd name="connsiteY1095" fmla="*/ 4262 h 10000"/>
                  <a:gd name="connsiteX1096" fmla="*/ 7634 w 10000"/>
                  <a:gd name="connsiteY1096" fmla="*/ 4245 h 10000"/>
                  <a:gd name="connsiteX1097" fmla="*/ 7645 w 10000"/>
                  <a:gd name="connsiteY1097" fmla="*/ 4265 h 10000"/>
                  <a:gd name="connsiteX1098" fmla="*/ 7670 w 10000"/>
                  <a:gd name="connsiteY1098" fmla="*/ 4284 h 10000"/>
                  <a:gd name="connsiteX1099" fmla="*/ 7701 w 10000"/>
                  <a:gd name="connsiteY1099" fmla="*/ 4275 h 10000"/>
                  <a:gd name="connsiteX1100" fmla="*/ 7717 w 10000"/>
                  <a:gd name="connsiteY1100" fmla="*/ 4275 h 10000"/>
                  <a:gd name="connsiteX1101" fmla="*/ 7740 w 10000"/>
                  <a:gd name="connsiteY1101" fmla="*/ 4284 h 10000"/>
                  <a:gd name="connsiteX1102" fmla="*/ 7767 w 10000"/>
                  <a:gd name="connsiteY1102" fmla="*/ 4284 h 10000"/>
                  <a:gd name="connsiteX1103" fmla="*/ 7895 w 10000"/>
                  <a:gd name="connsiteY1103" fmla="*/ 4207 h 10000"/>
                  <a:gd name="connsiteX1104" fmla="*/ 7895 w 10000"/>
                  <a:gd name="connsiteY1104" fmla="*/ 4187 h 10000"/>
                  <a:gd name="connsiteX1105" fmla="*/ 7895 w 10000"/>
                  <a:gd name="connsiteY1105" fmla="*/ 4171 h 10000"/>
                  <a:gd name="connsiteX1106" fmla="*/ 7903 w 10000"/>
                  <a:gd name="connsiteY1106" fmla="*/ 4148 h 10000"/>
                  <a:gd name="connsiteX1107" fmla="*/ 7917 w 10000"/>
                  <a:gd name="connsiteY1107" fmla="*/ 4158 h 10000"/>
                  <a:gd name="connsiteX1108" fmla="*/ 7967 w 10000"/>
                  <a:gd name="connsiteY1108" fmla="*/ 4203 h 10000"/>
                  <a:gd name="connsiteX1109" fmla="*/ 7994 w 10000"/>
                  <a:gd name="connsiteY1109" fmla="*/ 4203 h 10000"/>
                  <a:gd name="connsiteX1110" fmla="*/ 8064 w 10000"/>
                  <a:gd name="connsiteY1110" fmla="*/ 4242 h 10000"/>
                  <a:gd name="connsiteX1111" fmla="*/ 8083 w 10000"/>
                  <a:gd name="connsiteY1111" fmla="*/ 4245 h 10000"/>
                  <a:gd name="connsiteX1112" fmla="*/ 8105 w 10000"/>
                  <a:gd name="connsiteY1112" fmla="*/ 4226 h 10000"/>
                  <a:gd name="connsiteX1113" fmla="*/ 8136 w 10000"/>
                  <a:gd name="connsiteY1113" fmla="*/ 4187 h 10000"/>
                  <a:gd name="connsiteX1114" fmla="*/ 8161 w 10000"/>
                  <a:gd name="connsiteY1114" fmla="*/ 4168 h 10000"/>
                  <a:gd name="connsiteX1115" fmla="*/ 8172 w 10000"/>
                  <a:gd name="connsiteY1115" fmla="*/ 4161 h 10000"/>
                  <a:gd name="connsiteX1116" fmla="*/ 8208 w 10000"/>
                  <a:gd name="connsiteY1116" fmla="*/ 4168 h 10000"/>
                  <a:gd name="connsiteX1117" fmla="*/ 8235 w 10000"/>
                  <a:gd name="connsiteY1117" fmla="*/ 4168 h 10000"/>
                  <a:gd name="connsiteX1118" fmla="*/ 8258 w 10000"/>
                  <a:gd name="connsiteY1118" fmla="*/ 4152 h 10000"/>
                  <a:gd name="connsiteX1119" fmla="*/ 8283 w 10000"/>
                  <a:gd name="connsiteY1119" fmla="*/ 4152 h 10000"/>
                  <a:gd name="connsiteX1120" fmla="*/ 8299 w 10000"/>
                  <a:gd name="connsiteY1120" fmla="*/ 4132 h 10000"/>
                  <a:gd name="connsiteX1121" fmla="*/ 8316 w 10000"/>
                  <a:gd name="connsiteY1121" fmla="*/ 4113 h 10000"/>
                  <a:gd name="connsiteX1122" fmla="*/ 8330 w 10000"/>
                  <a:gd name="connsiteY1122" fmla="*/ 4084 h 10000"/>
                  <a:gd name="connsiteX1123" fmla="*/ 8341 w 10000"/>
                  <a:gd name="connsiteY1123" fmla="*/ 4058 h 10000"/>
                  <a:gd name="connsiteX1124" fmla="*/ 8349 w 10000"/>
                  <a:gd name="connsiteY1124" fmla="*/ 4064 h 10000"/>
                  <a:gd name="connsiteX1125" fmla="*/ 8366 w 10000"/>
                  <a:gd name="connsiteY1125" fmla="*/ 4067 h 10000"/>
                  <a:gd name="connsiteX1126" fmla="*/ 8374 w 10000"/>
                  <a:gd name="connsiteY1126" fmla="*/ 4084 h 10000"/>
                  <a:gd name="connsiteX1127" fmla="*/ 8402 w 10000"/>
                  <a:gd name="connsiteY1127" fmla="*/ 4054 h 10000"/>
                  <a:gd name="connsiteX1128" fmla="*/ 8427 w 10000"/>
                  <a:gd name="connsiteY1128" fmla="*/ 4028 h 10000"/>
                  <a:gd name="connsiteX1129" fmla="*/ 8438 w 10000"/>
                  <a:gd name="connsiteY1129" fmla="*/ 4025 h 10000"/>
                  <a:gd name="connsiteX1130" fmla="*/ 8468 w 10000"/>
                  <a:gd name="connsiteY1130" fmla="*/ 4006 h 10000"/>
                  <a:gd name="connsiteX1131" fmla="*/ 8485 w 10000"/>
                  <a:gd name="connsiteY1131" fmla="*/ 3999 h 10000"/>
                  <a:gd name="connsiteX1132" fmla="*/ 8493 w 10000"/>
                  <a:gd name="connsiteY1132" fmla="*/ 4025 h 10000"/>
                  <a:gd name="connsiteX1133" fmla="*/ 8515 w 10000"/>
                  <a:gd name="connsiteY1133" fmla="*/ 4028 h 10000"/>
                  <a:gd name="connsiteX1134" fmla="*/ 8543 w 10000"/>
                  <a:gd name="connsiteY1134" fmla="*/ 4009 h 10000"/>
                  <a:gd name="connsiteX1135" fmla="*/ 8551 w 10000"/>
                  <a:gd name="connsiteY1135" fmla="*/ 3990 h 10000"/>
                  <a:gd name="connsiteX1136" fmla="*/ 8582 w 10000"/>
                  <a:gd name="connsiteY1136" fmla="*/ 3977 h 10000"/>
                  <a:gd name="connsiteX1137" fmla="*/ 8596 w 10000"/>
                  <a:gd name="connsiteY1137" fmla="*/ 3977 h 10000"/>
                  <a:gd name="connsiteX1138" fmla="*/ 8607 w 10000"/>
                  <a:gd name="connsiteY1138" fmla="*/ 3980 h 10000"/>
                  <a:gd name="connsiteX1139" fmla="*/ 8645 w 10000"/>
                  <a:gd name="connsiteY1139" fmla="*/ 3970 h 10000"/>
                  <a:gd name="connsiteX1140" fmla="*/ 8654 w 10000"/>
                  <a:gd name="connsiteY1140" fmla="*/ 3951 h 10000"/>
                  <a:gd name="connsiteX1141" fmla="*/ 8670 w 10000"/>
                  <a:gd name="connsiteY1141" fmla="*/ 3935 h 10000"/>
                  <a:gd name="connsiteX1142" fmla="*/ 8695 w 10000"/>
                  <a:gd name="connsiteY1142" fmla="*/ 3935 h 10000"/>
                  <a:gd name="connsiteX1143" fmla="*/ 8704 w 10000"/>
                  <a:gd name="connsiteY1143" fmla="*/ 3951 h 10000"/>
                  <a:gd name="connsiteX1144" fmla="*/ 8717 w 10000"/>
                  <a:gd name="connsiteY1144" fmla="*/ 3964 h 10000"/>
                  <a:gd name="connsiteX1145" fmla="*/ 8751 w 10000"/>
                  <a:gd name="connsiteY1145" fmla="*/ 3951 h 10000"/>
                  <a:gd name="connsiteX1146" fmla="*/ 8776 w 10000"/>
                  <a:gd name="connsiteY1146" fmla="*/ 3935 h 10000"/>
                  <a:gd name="connsiteX1147" fmla="*/ 8798 w 10000"/>
                  <a:gd name="connsiteY1147" fmla="*/ 3925 h 10000"/>
                  <a:gd name="connsiteX1148" fmla="*/ 8806 w 10000"/>
                  <a:gd name="connsiteY1148" fmla="*/ 3892 h 10000"/>
                  <a:gd name="connsiteX1149" fmla="*/ 8814 w 10000"/>
                  <a:gd name="connsiteY1149" fmla="*/ 3876 h 10000"/>
                  <a:gd name="connsiteX1150" fmla="*/ 8839 w 10000"/>
                  <a:gd name="connsiteY1150" fmla="*/ 3873 h 10000"/>
                  <a:gd name="connsiteX1151" fmla="*/ 8842 w 10000"/>
                  <a:gd name="connsiteY1151" fmla="*/ 3876 h 10000"/>
                  <a:gd name="connsiteX1152" fmla="*/ 8856 w 10000"/>
                  <a:gd name="connsiteY1152" fmla="*/ 3863 h 10000"/>
                  <a:gd name="connsiteX1153" fmla="*/ 8856 w 10000"/>
                  <a:gd name="connsiteY1153" fmla="*/ 3841 h 10000"/>
                  <a:gd name="connsiteX1154" fmla="*/ 8870 w 10000"/>
                  <a:gd name="connsiteY1154" fmla="*/ 3821 h 10000"/>
                  <a:gd name="connsiteX1155" fmla="*/ 8903 w 10000"/>
                  <a:gd name="connsiteY1155" fmla="*/ 3802 h 10000"/>
                  <a:gd name="connsiteX1156" fmla="*/ 8914 w 10000"/>
                  <a:gd name="connsiteY1156" fmla="*/ 3782 h 10000"/>
                  <a:gd name="connsiteX1157" fmla="*/ 8939 w 10000"/>
                  <a:gd name="connsiteY1157" fmla="*/ 3782 h 10000"/>
                  <a:gd name="connsiteX1158" fmla="*/ 8961 w 10000"/>
                  <a:gd name="connsiteY1158" fmla="*/ 3779 h 10000"/>
                  <a:gd name="connsiteX1159" fmla="*/ 8983 w 10000"/>
                  <a:gd name="connsiteY1159" fmla="*/ 3760 h 10000"/>
                  <a:gd name="connsiteX1160" fmla="*/ 9003 w 10000"/>
                  <a:gd name="connsiteY1160" fmla="*/ 3763 h 10000"/>
                  <a:gd name="connsiteX1161" fmla="*/ 9019 w 10000"/>
                  <a:gd name="connsiteY1161" fmla="*/ 3779 h 10000"/>
                  <a:gd name="connsiteX1162" fmla="*/ 9050 w 10000"/>
                  <a:gd name="connsiteY1162" fmla="*/ 3812 h 10000"/>
                  <a:gd name="connsiteX1163" fmla="*/ 9080 w 10000"/>
                  <a:gd name="connsiteY1163" fmla="*/ 3831 h 10000"/>
                  <a:gd name="connsiteX1164" fmla="*/ 9097 w 10000"/>
                  <a:gd name="connsiteY1164" fmla="*/ 3867 h 10000"/>
                  <a:gd name="connsiteX1165" fmla="*/ 9114 w 10000"/>
                  <a:gd name="connsiteY1165" fmla="*/ 3902 h 10000"/>
                  <a:gd name="connsiteX1166" fmla="*/ 9122 w 10000"/>
                  <a:gd name="connsiteY1166" fmla="*/ 3935 h 10000"/>
                  <a:gd name="connsiteX1167" fmla="*/ 9125 w 10000"/>
                  <a:gd name="connsiteY1167" fmla="*/ 3964 h 10000"/>
                  <a:gd name="connsiteX1168" fmla="*/ 9130 w 10000"/>
                  <a:gd name="connsiteY1168" fmla="*/ 3999 h 10000"/>
                  <a:gd name="connsiteX1169" fmla="*/ 9130 w 10000"/>
                  <a:gd name="connsiteY1169" fmla="*/ 4054 h 10000"/>
                  <a:gd name="connsiteX1170" fmla="*/ 9155 w 10000"/>
                  <a:gd name="connsiteY1170" fmla="*/ 4093 h 10000"/>
                  <a:gd name="connsiteX1171" fmla="*/ 9169 w 10000"/>
                  <a:gd name="connsiteY1171" fmla="*/ 4090 h 10000"/>
                  <a:gd name="connsiteX1172" fmla="*/ 9211 w 10000"/>
                  <a:gd name="connsiteY1172" fmla="*/ 4077 h 10000"/>
                  <a:gd name="connsiteX1173" fmla="*/ 9244 w 10000"/>
                  <a:gd name="connsiteY1173" fmla="*/ 4077 h 10000"/>
                  <a:gd name="connsiteX1174" fmla="*/ 9252 w 10000"/>
                  <a:gd name="connsiteY1174" fmla="*/ 4103 h 10000"/>
                  <a:gd name="connsiteX1175" fmla="*/ 9258 w 10000"/>
                  <a:gd name="connsiteY1175" fmla="*/ 4148 h 10000"/>
                  <a:gd name="connsiteX1176" fmla="*/ 9269 w 10000"/>
                  <a:gd name="connsiteY1176" fmla="*/ 4158 h 10000"/>
                  <a:gd name="connsiteX1177" fmla="*/ 9294 w 10000"/>
                  <a:gd name="connsiteY1177" fmla="*/ 4158 h 10000"/>
                  <a:gd name="connsiteX1178" fmla="*/ 9319 w 10000"/>
                  <a:gd name="connsiteY1178" fmla="*/ 4168 h 10000"/>
                  <a:gd name="connsiteX1179" fmla="*/ 9346 w 10000"/>
                  <a:gd name="connsiteY1179" fmla="*/ 4190 h 10000"/>
                  <a:gd name="connsiteX1180" fmla="*/ 9357 w 10000"/>
                  <a:gd name="connsiteY1180" fmla="*/ 4168 h 10000"/>
                  <a:gd name="connsiteX1181" fmla="*/ 9371 w 10000"/>
                  <a:gd name="connsiteY1181" fmla="*/ 4132 h 10000"/>
                  <a:gd name="connsiteX1182" fmla="*/ 9391 w 10000"/>
                  <a:gd name="connsiteY1182" fmla="*/ 4113 h 10000"/>
                  <a:gd name="connsiteX1183" fmla="*/ 9407 w 10000"/>
                  <a:gd name="connsiteY1183" fmla="*/ 4103 h 10000"/>
                  <a:gd name="connsiteX1184" fmla="*/ 9435 w 10000"/>
                  <a:gd name="connsiteY1184" fmla="*/ 4100 h 10000"/>
                  <a:gd name="connsiteX1185" fmla="*/ 9460 w 10000"/>
                  <a:gd name="connsiteY1185" fmla="*/ 4084 h 10000"/>
                  <a:gd name="connsiteX1186" fmla="*/ 9485 w 10000"/>
                  <a:gd name="connsiteY1186" fmla="*/ 4067 h 10000"/>
                  <a:gd name="connsiteX1187" fmla="*/ 9496 w 10000"/>
                  <a:gd name="connsiteY1187" fmla="*/ 4054 h 10000"/>
                  <a:gd name="connsiteX1188" fmla="*/ 9526 w 10000"/>
                  <a:gd name="connsiteY1188" fmla="*/ 4048 h 10000"/>
                  <a:gd name="connsiteX1189" fmla="*/ 9557 w 10000"/>
                  <a:gd name="connsiteY1189" fmla="*/ 4038 h 10000"/>
                  <a:gd name="connsiteX1190" fmla="*/ 9584 w 10000"/>
                  <a:gd name="connsiteY1190" fmla="*/ 4019 h 10000"/>
                  <a:gd name="connsiteX1191" fmla="*/ 9623 w 10000"/>
                  <a:gd name="connsiteY1191" fmla="*/ 4016 h 10000"/>
                  <a:gd name="connsiteX1192" fmla="*/ 9648 w 10000"/>
                  <a:gd name="connsiteY1192" fmla="*/ 4009 h 10000"/>
                  <a:gd name="connsiteX1193" fmla="*/ 9673 w 10000"/>
                  <a:gd name="connsiteY1193" fmla="*/ 4019 h 10000"/>
                  <a:gd name="connsiteX1194" fmla="*/ 9712 w 10000"/>
                  <a:gd name="connsiteY1194" fmla="*/ 4038 h 10000"/>
                  <a:gd name="connsiteX1195" fmla="*/ 9742 w 10000"/>
                  <a:gd name="connsiteY1195" fmla="*/ 4074 h 10000"/>
                  <a:gd name="connsiteX1196" fmla="*/ 9776 w 10000"/>
                  <a:gd name="connsiteY1196" fmla="*/ 4093 h 10000"/>
                  <a:gd name="connsiteX1197" fmla="*/ 9814 w 10000"/>
                  <a:gd name="connsiteY1197" fmla="*/ 4109 h 10000"/>
                  <a:gd name="connsiteX1198" fmla="*/ 9859 w 10000"/>
                  <a:gd name="connsiteY1198" fmla="*/ 4119 h 10000"/>
                  <a:gd name="connsiteX1199" fmla="*/ 9898 w 10000"/>
                  <a:gd name="connsiteY1199" fmla="*/ 4122 h 10000"/>
                  <a:gd name="connsiteX1200" fmla="*/ 9931 w 10000"/>
                  <a:gd name="connsiteY1200" fmla="*/ 4109 h 10000"/>
                  <a:gd name="connsiteX1201" fmla="*/ 9956 w 10000"/>
                  <a:gd name="connsiteY1201" fmla="*/ 4100 h 10000"/>
                  <a:gd name="connsiteX1202" fmla="*/ 9981 w 10000"/>
                  <a:gd name="connsiteY1202" fmla="*/ 4067 h 10000"/>
                  <a:gd name="connsiteX1203" fmla="*/ 9994 w 10000"/>
                  <a:gd name="connsiteY1203" fmla="*/ 4035 h 10000"/>
                  <a:gd name="connsiteX1204" fmla="*/ 10000 w 10000"/>
                  <a:gd name="connsiteY1204" fmla="*/ 3996 h 10000"/>
                  <a:gd name="connsiteX1205" fmla="*/ 9994 w 10000"/>
                  <a:gd name="connsiteY1205" fmla="*/ 3941 h 10000"/>
                  <a:gd name="connsiteX1206" fmla="*/ 9986 w 10000"/>
                  <a:gd name="connsiteY1206" fmla="*/ 3905 h 10000"/>
                  <a:gd name="connsiteX1207" fmla="*/ 9981 w 10000"/>
                  <a:gd name="connsiteY1207" fmla="*/ 3857 h 10000"/>
                  <a:gd name="connsiteX1208" fmla="*/ 9989 w 10000"/>
                  <a:gd name="connsiteY1208" fmla="*/ 3837 h 10000"/>
                  <a:gd name="connsiteX1209" fmla="*/ 9989 w 10000"/>
                  <a:gd name="connsiteY1209" fmla="*/ 3812 h 10000"/>
                  <a:gd name="connsiteX1210" fmla="*/ 9981 w 10000"/>
                  <a:gd name="connsiteY1210" fmla="*/ 3792 h 10000"/>
                  <a:gd name="connsiteX1211" fmla="*/ 9970 w 10000"/>
                  <a:gd name="connsiteY1211" fmla="*/ 3763 h 10000"/>
                  <a:gd name="connsiteX1212" fmla="*/ 9945 w 10000"/>
                  <a:gd name="connsiteY1212" fmla="*/ 3705 h 10000"/>
                  <a:gd name="connsiteX1213" fmla="*/ 9931 w 10000"/>
                  <a:gd name="connsiteY1213" fmla="*/ 3659 h 10000"/>
                  <a:gd name="connsiteX1214" fmla="*/ 9903 w 10000"/>
                  <a:gd name="connsiteY1214" fmla="*/ 3640 h 10000"/>
                  <a:gd name="connsiteX1215" fmla="*/ 9881 w 10000"/>
                  <a:gd name="connsiteY1215" fmla="*/ 3620 h 10000"/>
                  <a:gd name="connsiteX1216" fmla="*/ 9856 w 10000"/>
                  <a:gd name="connsiteY1216" fmla="*/ 3595 h 10000"/>
                  <a:gd name="connsiteX1217" fmla="*/ 9817 w 10000"/>
                  <a:gd name="connsiteY1217" fmla="*/ 3562 h 10000"/>
                  <a:gd name="connsiteX1218" fmla="*/ 9795 w 10000"/>
                  <a:gd name="connsiteY1218" fmla="*/ 3546 h 10000"/>
                  <a:gd name="connsiteX1219" fmla="*/ 9778 w 10000"/>
                  <a:gd name="connsiteY1219" fmla="*/ 3527 h 10000"/>
                  <a:gd name="connsiteX1220" fmla="*/ 9745 w 10000"/>
                  <a:gd name="connsiteY1220" fmla="*/ 3501 h 10000"/>
                  <a:gd name="connsiteX1221" fmla="*/ 9726 w 10000"/>
                  <a:gd name="connsiteY1221" fmla="*/ 3488 h 10000"/>
                  <a:gd name="connsiteX1222" fmla="*/ 9704 w 10000"/>
                  <a:gd name="connsiteY1222" fmla="*/ 3472 h 10000"/>
                  <a:gd name="connsiteX1223" fmla="*/ 9695 w 10000"/>
                  <a:gd name="connsiteY1223" fmla="*/ 3468 h 10000"/>
                  <a:gd name="connsiteX1224" fmla="*/ 9690 w 10000"/>
                  <a:gd name="connsiteY1224" fmla="*/ 3459 h 10000"/>
                  <a:gd name="connsiteX1225" fmla="*/ 9673 w 10000"/>
                  <a:gd name="connsiteY1225" fmla="*/ 3449 h 10000"/>
                  <a:gd name="connsiteX1226" fmla="*/ 9665 w 10000"/>
                  <a:gd name="connsiteY1226" fmla="*/ 3442 h 10000"/>
                  <a:gd name="connsiteX1227" fmla="*/ 9654 w 10000"/>
                  <a:gd name="connsiteY1227" fmla="*/ 3449 h 10000"/>
                  <a:gd name="connsiteX1228" fmla="*/ 9521 w 10000"/>
                  <a:gd name="connsiteY1228" fmla="*/ 3394 h 10000"/>
                  <a:gd name="connsiteX1229" fmla="*/ 9510 w 10000"/>
                  <a:gd name="connsiteY1229" fmla="*/ 3368 h 10000"/>
                  <a:gd name="connsiteX1230" fmla="*/ 9496 w 10000"/>
                  <a:gd name="connsiteY1230" fmla="*/ 3287 h 10000"/>
                  <a:gd name="connsiteX1231" fmla="*/ 9488 w 10000"/>
                  <a:gd name="connsiteY1231" fmla="*/ 3216 h 10000"/>
                  <a:gd name="connsiteX1232" fmla="*/ 9493 w 10000"/>
                  <a:gd name="connsiteY1232" fmla="*/ 3174 h 10000"/>
                  <a:gd name="connsiteX1233" fmla="*/ 9501 w 10000"/>
                  <a:gd name="connsiteY1233" fmla="*/ 3128 h 10000"/>
                  <a:gd name="connsiteX1234" fmla="*/ 9488 w 10000"/>
                  <a:gd name="connsiteY1234" fmla="*/ 3025 h 10000"/>
                  <a:gd name="connsiteX1235" fmla="*/ 9446 w 10000"/>
                  <a:gd name="connsiteY1235" fmla="*/ 2931 h 10000"/>
                  <a:gd name="connsiteX1236" fmla="*/ 9382 w 10000"/>
                  <a:gd name="connsiteY1236" fmla="*/ 2837 h 10000"/>
                  <a:gd name="connsiteX1237" fmla="*/ 9316 w 10000"/>
                  <a:gd name="connsiteY1237" fmla="*/ 2753 h 10000"/>
                  <a:gd name="connsiteX1238" fmla="*/ 9294 w 10000"/>
                  <a:gd name="connsiteY1238" fmla="*/ 2655 h 10000"/>
                  <a:gd name="connsiteX1239" fmla="*/ 9213 w 10000"/>
                  <a:gd name="connsiteY1239" fmla="*/ 2328 h 10000"/>
                  <a:gd name="connsiteX1240" fmla="*/ 9172 w 10000"/>
                  <a:gd name="connsiteY1240" fmla="*/ 2286 h 10000"/>
                  <a:gd name="connsiteX1241" fmla="*/ 9019 w 10000"/>
                  <a:gd name="connsiteY1241" fmla="*/ 2082 h 10000"/>
                  <a:gd name="connsiteX1242" fmla="*/ 8906 w 10000"/>
                  <a:gd name="connsiteY1242" fmla="*/ 1946 h 10000"/>
                  <a:gd name="connsiteX1243" fmla="*/ 8801 w 10000"/>
                  <a:gd name="connsiteY1243" fmla="*/ 1778 h 10000"/>
                  <a:gd name="connsiteX1244" fmla="*/ 8806 w 10000"/>
                  <a:gd name="connsiteY1244" fmla="*/ 1713 h 10000"/>
                  <a:gd name="connsiteX1245" fmla="*/ 8809 w 10000"/>
                  <a:gd name="connsiteY1245" fmla="*/ 1703 h 10000"/>
                  <a:gd name="connsiteX1246" fmla="*/ 8817 w 10000"/>
                  <a:gd name="connsiteY1246" fmla="*/ 1713 h 10000"/>
                  <a:gd name="connsiteX1247" fmla="*/ 8834 w 10000"/>
                  <a:gd name="connsiteY1247" fmla="*/ 1729 h 10000"/>
                  <a:gd name="connsiteX1248" fmla="*/ 8839 w 10000"/>
                  <a:gd name="connsiteY1248" fmla="*/ 1729 h 10000"/>
                  <a:gd name="connsiteX1249" fmla="*/ 8848 w 10000"/>
                  <a:gd name="connsiteY1249" fmla="*/ 1723 h 10000"/>
                  <a:gd name="connsiteX1250" fmla="*/ 8850 w 10000"/>
                  <a:gd name="connsiteY1250" fmla="*/ 1703 h 10000"/>
                  <a:gd name="connsiteX1251" fmla="*/ 8850 w 10000"/>
                  <a:gd name="connsiteY1251" fmla="*/ 1684 h 10000"/>
                  <a:gd name="connsiteX1252" fmla="*/ 8850 w 10000"/>
                  <a:gd name="connsiteY1252" fmla="*/ 1648 h 10000"/>
                  <a:gd name="connsiteX1253" fmla="*/ 8881 w 10000"/>
                  <a:gd name="connsiteY1253" fmla="*/ 1571 h 10000"/>
                  <a:gd name="connsiteX1254" fmla="*/ 8895 w 10000"/>
                  <a:gd name="connsiteY1254" fmla="*/ 1541 h 10000"/>
                  <a:gd name="connsiteX1255" fmla="*/ 8895 w 10000"/>
                  <a:gd name="connsiteY1255" fmla="*/ 1525 h 10000"/>
                  <a:gd name="connsiteX1256" fmla="*/ 8881 w 10000"/>
                  <a:gd name="connsiteY1256" fmla="*/ 1516 h 10000"/>
                  <a:gd name="connsiteX1257" fmla="*/ 8864 w 10000"/>
                  <a:gd name="connsiteY1257" fmla="*/ 1522 h 10000"/>
                  <a:gd name="connsiteX1258" fmla="*/ 8850 w 10000"/>
                  <a:gd name="connsiteY1258" fmla="*/ 1535 h 10000"/>
                  <a:gd name="connsiteX1259" fmla="*/ 8834 w 10000"/>
                  <a:gd name="connsiteY1259" fmla="*/ 1571 h 10000"/>
                  <a:gd name="connsiteX1260" fmla="*/ 8825 w 10000"/>
                  <a:gd name="connsiteY1260" fmla="*/ 1587 h 10000"/>
                  <a:gd name="connsiteX1261" fmla="*/ 8776 w 10000"/>
                  <a:gd name="connsiteY1261" fmla="*/ 1571 h 10000"/>
                  <a:gd name="connsiteX1262" fmla="*/ 8745 w 10000"/>
                  <a:gd name="connsiteY1262" fmla="*/ 1580 h 10000"/>
                  <a:gd name="connsiteX1263" fmla="*/ 8720 w 10000"/>
                  <a:gd name="connsiteY1263" fmla="*/ 1587 h 10000"/>
                  <a:gd name="connsiteX1264" fmla="*/ 8709 w 10000"/>
                  <a:gd name="connsiteY1264" fmla="*/ 1609 h 10000"/>
                  <a:gd name="connsiteX1265" fmla="*/ 8693 w 10000"/>
                  <a:gd name="connsiteY1265" fmla="*/ 1616 h 10000"/>
                  <a:gd name="connsiteX1266" fmla="*/ 8684 w 10000"/>
                  <a:gd name="connsiteY1266" fmla="*/ 1639 h 10000"/>
                  <a:gd name="connsiteX1267" fmla="*/ 8684 w 10000"/>
                  <a:gd name="connsiteY1267" fmla="*/ 1658 h 10000"/>
                  <a:gd name="connsiteX1268" fmla="*/ 8665 w 10000"/>
                  <a:gd name="connsiteY1268" fmla="*/ 1655 h 10000"/>
                  <a:gd name="connsiteX1269" fmla="*/ 8665 w 10000"/>
                  <a:gd name="connsiteY1269" fmla="*/ 1645 h 10000"/>
                  <a:gd name="connsiteX1270" fmla="*/ 8665 w 10000"/>
                  <a:gd name="connsiteY1270" fmla="*/ 1626 h 10000"/>
                  <a:gd name="connsiteX1271" fmla="*/ 8676 w 10000"/>
                  <a:gd name="connsiteY1271" fmla="*/ 1609 h 10000"/>
                  <a:gd name="connsiteX1272" fmla="*/ 8679 w 10000"/>
                  <a:gd name="connsiteY1272" fmla="*/ 1597 h 10000"/>
                  <a:gd name="connsiteX1273" fmla="*/ 8687 w 10000"/>
                  <a:gd name="connsiteY1273" fmla="*/ 1577 h 10000"/>
                  <a:gd name="connsiteX1274" fmla="*/ 8695 w 10000"/>
                  <a:gd name="connsiteY1274" fmla="*/ 1554 h 10000"/>
                  <a:gd name="connsiteX1275" fmla="*/ 8709 w 10000"/>
                  <a:gd name="connsiteY1275" fmla="*/ 1532 h 10000"/>
                  <a:gd name="connsiteX1276" fmla="*/ 8704 w 10000"/>
                  <a:gd name="connsiteY1276" fmla="*/ 1512 h 10000"/>
                  <a:gd name="connsiteX1277" fmla="*/ 8695 w 10000"/>
                  <a:gd name="connsiteY1277" fmla="*/ 1503 h 10000"/>
                  <a:gd name="connsiteX1278" fmla="*/ 8684 w 10000"/>
                  <a:gd name="connsiteY1278" fmla="*/ 1503 h 10000"/>
                  <a:gd name="connsiteX1279" fmla="*/ 8670 w 10000"/>
                  <a:gd name="connsiteY1279" fmla="*/ 1525 h 10000"/>
                  <a:gd name="connsiteX1280" fmla="*/ 8665 w 10000"/>
                  <a:gd name="connsiteY1280" fmla="*/ 1545 h 10000"/>
                  <a:gd name="connsiteX1281" fmla="*/ 8654 w 10000"/>
                  <a:gd name="connsiteY1281" fmla="*/ 1567 h 10000"/>
                  <a:gd name="connsiteX1282" fmla="*/ 8648 w 10000"/>
                  <a:gd name="connsiteY1282" fmla="*/ 1587 h 10000"/>
                  <a:gd name="connsiteX1283" fmla="*/ 8640 w 10000"/>
                  <a:gd name="connsiteY1283" fmla="*/ 1629 h 10000"/>
                  <a:gd name="connsiteX1284" fmla="*/ 8620 w 10000"/>
                  <a:gd name="connsiteY1284" fmla="*/ 1635 h 10000"/>
                  <a:gd name="connsiteX1285" fmla="*/ 8612 w 10000"/>
                  <a:gd name="connsiteY1285" fmla="*/ 1635 h 10000"/>
                  <a:gd name="connsiteX1286" fmla="*/ 8604 w 10000"/>
                  <a:gd name="connsiteY1286" fmla="*/ 1626 h 10000"/>
                  <a:gd name="connsiteX1287" fmla="*/ 8596 w 10000"/>
                  <a:gd name="connsiteY1287" fmla="*/ 1616 h 10000"/>
                  <a:gd name="connsiteX1288" fmla="*/ 8596 w 10000"/>
                  <a:gd name="connsiteY1288" fmla="*/ 1580 h 10000"/>
                  <a:gd name="connsiteX1289" fmla="*/ 8587 w 10000"/>
                  <a:gd name="connsiteY1289" fmla="*/ 1545 h 10000"/>
                  <a:gd name="connsiteX1290" fmla="*/ 8565 w 10000"/>
                  <a:gd name="connsiteY1290" fmla="*/ 1516 h 10000"/>
                  <a:gd name="connsiteX1291" fmla="*/ 8543 w 10000"/>
                  <a:gd name="connsiteY1291" fmla="*/ 1512 h 10000"/>
                  <a:gd name="connsiteX1292" fmla="*/ 8518 w 10000"/>
                  <a:gd name="connsiteY1292" fmla="*/ 1532 h 10000"/>
                  <a:gd name="connsiteX1293" fmla="*/ 8476 w 10000"/>
                  <a:gd name="connsiteY1293" fmla="*/ 1567 h 10000"/>
                  <a:gd name="connsiteX1294" fmla="*/ 8454 w 10000"/>
                  <a:gd name="connsiteY1294" fmla="*/ 1551 h 10000"/>
                  <a:gd name="connsiteX1295" fmla="*/ 8402 w 10000"/>
                  <a:gd name="connsiteY1295" fmla="*/ 1493 h 10000"/>
                  <a:gd name="connsiteX1296" fmla="*/ 8371 w 10000"/>
                  <a:gd name="connsiteY1296" fmla="*/ 1428 h 10000"/>
                  <a:gd name="connsiteX1297" fmla="*/ 8072 w 10000"/>
                  <a:gd name="connsiteY1297" fmla="*/ 1422 h 10000"/>
                  <a:gd name="connsiteX1298" fmla="*/ 7823 w 10000"/>
                  <a:gd name="connsiteY1298" fmla="*/ 1279 h 10000"/>
                  <a:gd name="connsiteX1299" fmla="*/ 7587 w 10000"/>
                  <a:gd name="connsiteY1299" fmla="*/ 1133 h 10000"/>
                  <a:gd name="connsiteX1300" fmla="*/ 7526 w 10000"/>
                  <a:gd name="connsiteY1300" fmla="*/ 1098 h 10000"/>
                  <a:gd name="connsiteX1301" fmla="*/ 7346 w 10000"/>
                  <a:gd name="connsiteY1301" fmla="*/ 991 h 10000"/>
                  <a:gd name="connsiteX1302" fmla="*/ 7321 w 10000"/>
                  <a:gd name="connsiteY1302" fmla="*/ 959 h 10000"/>
                  <a:gd name="connsiteX1303" fmla="*/ 7307 w 10000"/>
                  <a:gd name="connsiteY1303" fmla="*/ 871 h 10000"/>
                  <a:gd name="connsiteX1304" fmla="*/ 7224 w 10000"/>
                  <a:gd name="connsiteY1304" fmla="*/ 816 h 10000"/>
                  <a:gd name="connsiteX1305" fmla="*/ 7147 w 10000"/>
                  <a:gd name="connsiteY1305" fmla="*/ 787 h 10000"/>
                  <a:gd name="connsiteX1306" fmla="*/ 7080 w 10000"/>
                  <a:gd name="connsiteY1306" fmla="*/ 742 h 10000"/>
                  <a:gd name="connsiteX1307" fmla="*/ 7069 w 10000"/>
                  <a:gd name="connsiteY1307" fmla="*/ 767 h 10000"/>
                  <a:gd name="connsiteX1308" fmla="*/ 7033 w 10000"/>
                  <a:gd name="connsiteY1308" fmla="*/ 787 h 10000"/>
                  <a:gd name="connsiteX1309" fmla="*/ 6820 w 10000"/>
                  <a:gd name="connsiteY1309" fmla="*/ 878 h 10000"/>
                  <a:gd name="connsiteX1310" fmla="*/ 6726 w 10000"/>
                  <a:gd name="connsiteY1310" fmla="*/ 897 h 10000"/>
                  <a:gd name="connsiteX1311" fmla="*/ 6626 w 10000"/>
                  <a:gd name="connsiteY1311" fmla="*/ 955 h 10000"/>
                  <a:gd name="connsiteX1312" fmla="*/ 6582 w 10000"/>
                  <a:gd name="connsiteY1312" fmla="*/ 946 h 10000"/>
                  <a:gd name="connsiteX1313" fmla="*/ 6571 w 10000"/>
                  <a:gd name="connsiteY1313" fmla="*/ 955 h 10000"/>
                  <a:gd name="connsiteX1314" fmla="*/ 6507 w 10000"/>
                  <a:gd name="connsiteY1314" fmla="*/ 975 h 10000"/>
                  <a:gd name="connsiteX1315" fmla="*/ 6485 w 10000"/>
                  <a:gd name="connsiteY1315" fmla="*/ 975 h 10000"/>
                  <a:gd name="connsiteX1316" fmla="*/ 6476 w 10000"/>
                  <a:gd name="connsiteY1316" fmla="*/ 965 h 10000"/>
                  <a:gd name="connsiteX1317" fmla="*/ 6474 w 10000"/>
                  <a:gd name="connsiteY1317" fmla="*/ 936 h 10000"/>
                  <a:gd name="connsiteX1318" fmla="*/ 6452 w 10000"/>
                  <a:gd name="connsiteY1318" fmla="*/ 887 h 10000"/>
                  <a:gd name="connsiteX1319" fmla="*/ 6352 w 10000"/>
                  <a:gd name="connsiteY1319" fmla="*/ 767 h 10000"/>
                  <a:gd name="connsiteX1320" fmla="*/ 6313 w 10000"/>
                  <a:gd name="connsiteY1320" fmla="*/ 732 h 10000"/>
                  <a:gd name="connsiteX1321" fmla="*/ 6296 w 10000"/>
                  <a:gd name="connsiteY1321" fmla="*/ 690 h 10000"/>
                  <a:gd name="connsiteX1322" fmla="*/ 6271 w 10000"/>
                  <a:gd name="connsiteY1322" fmla="*/ 664 h 10000"/>
                  <a:gd name="connsiteX1323" fmla="*/ 6266 w 10000"/>
                  <a:gd name="connsiteY1323" fmla="*/ 654 h 10000"/>
                  <a:gd name="connsiteX1324" fmla="*/ 6111 w 10000"/>
                  <a:gd name="connsiteY1324" fmla="*/ 398 h 10000"/>
                  <a:gd name="connsiteX1325" fmla="*/ 5903 w 10000"/>
                  <a:gd name="connsiteY1325" fmla="*/ 408 h 10000"/>
                  <a:gd name="connsiteX1326" fmla="*/ 5837 w 10000"/>
                  <a:gd name="connsiteY1326" fmla="*/ 427 h 10000"/>
                  <a:gd name="connsiteX1327" fmla="*/ 5756 w 10000"/>
                  <a:gd name="connsiteY1327" fmla="*/ 453 h 10000"/>
                  <a:gd name="connsiteX1328" fmla="*/ 5681 w 10000"/>
                  <a:gd name="connsiteY1328" fmla="*/ 453 h 10000"/>
                  <a:gd name="connsiteX1329" fmla="*/ 5609 w 10000"/>
                  <a:gd name="connsiteY1329" fmla="*/ 447 h 10000"/>
                  <a:gd name="connsiteX1330" fmla="*/ 5554 w 10000"/>
                  <a:gd name="connsiteY1330" fmla="*/ 304 h 10000"/>
                  <a:gd name="connsiteX1331" fmla="*/ 5529 w 10000"/>
                  <a:gd name="connsiteY1331" fmla="*/ 301 h 10000"/>
                  <a:gd name="connsiteX1332" fmla="*/ 5393 w 10000"/>
                  <a:gd name="connsiteY1332" fmla="*/ 256 h 10000"/>
                  <a:gd name="connsiteX1333" fmla="*/ 5366 w 10000"/>
                  <a:gd name="connsiteY1333" fmla="*/ 220 h 10000"/>
                  <a:gd name="connsiteX1334" fmla="*/ 5249 w 10000"/>
                  <a:gd name="connsiteY1334" fmla="*/ 155 h 10000"/>
                  <a:gd name="connsiteX1335" fmla="*/ 5141 w 10000"/>
                  <a:gd name="connsiteY1335" fmla="*/ 52 h 10000"/>
                  <a:gd name="connsiteX1336" fmla="*/ 5116 w 10000"/>
                  <a:gd name="connsiteY1336" fmla="*/ 3 h 10000"/>
                  <a:gd name="connsiteX1337" fmla="*/ 5061 w 10000"/>
                  <a:gd name="connsiteY1337" fmla="*/ 0 h 10000"/>
                  <a:gd name="connsiteX1338" fmla="*/ 5036 w 10000"/>
                  <a:gd name="connsiteY1338" fmla="*/ 32 h 10000"/>
                  <a:gd name="connsiteX1339" fmla="*/ 4942 w 10000"/>
                  <a:gd name="connsiteY1339" fmla="*/ 133 h 10000"/>
                  <a:gd name="connsiteX1340" fmla="*/ 4900 w 10000"/>
                  <a:gd name="connsiteY1340" fmla="*/ 217 h 10000"/>
                  <a:gd name="connsiteX1341" fmla="*/ 4861 w 10000"/>
                  <a:gd name="connsiteY1341" fmla="*/ 198 h 10000"/>
                  <a:gd name="connsiteX1342" fmla="*/ 4795 w 10000"/>
                  <a:gd name="connsiteY1342" fmla="*/ 68 h 10000"/>
                  <a:gd name="connsiteX1343" fmla="*/ 4778 w 10000"/>
                  <a:gd name="connsiteY1343" fmla="*/ 62 h 10000"/>
                  <a:gd name="connsiteX1344" fmla="*/ 4765 w 10000"/>
                  <a:gd name="connsiteY1344" fmla="*/ 62 h 10000"/>
                  <a:gd name="connsiteX1345" fmla="*/ 4748 w 10000"/>
                  <a:gd name="connsiteY1345" fmla="*/ 68 h 10000"/>
                  <a:gd name="connsiteX1346" fmla="*/ 4673 w 10000"/>
                  <a:gd name="connsiteY1346" fmla="*/ 136 h 10000"/>
                  <a:gd name="connsiteX1347" fmla="*/ 4632 w 10000"/>
                  <a:gd name="connsiteY1347" fmla="*/ 201 h 10000"/>
                  <a:gd name="connsiteX1348" fmla="*/ 4623 w 10000"/>
                  <a:gd name="connsiteY1348" fmla="*/ 210 h 10000"/>
                  <a:gd name="connsiteX1349" fmla="*/ 4579 w 10000"/>
                  <a:gd name="connsiteY1349" fmla="*/ 220 h 10000"/>
                  <a:gd name="connsiteX1350" fmla="*/ 4479 w 10000"/>
                  <a:gd name="connsiteY1350" fmla="*/ 198 h 10000"/>
                  <a:gd name="connsiteX1351" fmla="*/ 4402 w 10000"/>
                  <a:gd name="connsiteY1351" fmla="*/ 165 h 10000"/>
                  <a:gd name="connsiteX1352" fmla="*/ 4374 w 10000"/>
                  <a:gd name="connsiteY1352" fmla="*/ 165 h 10000"/>
                  <a:gd name="connsiteX1353" fmla="*/ 4335 w 10000"/>
                  <a:gd name="connsiteY1353" fmla="*/ 172 h 10000"/>
                  <a:gd name="connsiteX1354" fmla="*/ 4302 w 10000"/>
                  <a:gd name="connsiteY1354" fmla="*/ 188 h 10000"/>
                  <a:gd name="connsiteX1355" fmla="*/ 4271 w 10000"/>
                  <a:gd name="connsiteY1355" fmla="*/ 220 h 10000"/>
                  <a:gd name="connsiteX1356" fmla="*/ 4238 w 10000"/>
                  <a:gd name="connsiteY1356" fmla="*/ 240 h 10000"/>
                  <a:gd name="connsiteX1357" fmla="*/ 4324 w 10000"/>
                  <a:gd name="connsiteY1357" fmla="*/ 1289 h 10000"/>
                  <a:gd name="connsiteX1358" fmla="*/ 4297 w 10000"/>
                  <a:gd name="connsiteY1358" fmla="*/ 7345 h 10000"/>
                  <a:gd name="connsiteX1359" fmla="*/ 4236 w 10000"/>
                  <a:gd name="connsiteY1359" fmla="*/ 6832 h 10000"/>
                  <a:gd name="connsiteX1360" fmla="*/ 3946 w 10000"/>
                  <a:gd name="connsiteY1360" fmla="*/ 6675 h 10000"/>
                  <a:gd name="connsiteX1361" fmla="*/ 3687 w 10000"/>
                  <a:gd name="connsiteY1361" fmla="*/ 7730 h 10000"/>
                  <a:gd name="connsiteX1362" fmla="*/ 3690 w 10000"/>
                  <a:gd name="connsiteY1362" fmla="*/ 7730 h 10000"/>
                  <a:gd name="connsiteX1363" fmla="*/ 3704 w 10000"/>
                  <a:gd name="connsiteY1363" fmla="*/ 7740 h 10000"/>
                  <a:gd name="connsiteX1364" fmla="*/ 3712 w 10000"/>
                  <a:gd name="connsiteY1364" fmla="*/ 7743 h 10000"/>
                  <a:gd name="connsiteX1365" fmla="*/ 3723 w 10000"/>
                  <a:gd name="connsiteY1365" fmla="*/ 7749 h 10000"/>
                  <a:gd name="connsiteX1366" fmla="*/ 3729 w 10000"/>
                  <a:gd name="connsiteY1366" fmla="*/ 7749 h 10000"/>
                  <a:gd name="connsiteX1367" fmla="*/ 3729 w 10000"/>
                  <a:gd name="connsiteY1367" fmla="*/ 7743 h 10000"/>
                  <a:gd name="connsiteX1368" fmla="*/ 3745 w 10000"/>
                  <a:gd name="connsiteY1368" fmla="*/ 7740 h 10000"/>
                  <a:gd name="connsiteX1369" fmla="*/ 3753 w 10000"/>
                  <a:gd name="connsiteY1369" fmla="*/ 7730 h 10000"/>
                  <a:gd name="connsiteX1370" fmla="*/ 3762 w 10000"/>
                  <a:gd name="connsiteY1370" fmla="*/ 7720 h 10000"/>
                  <a:gd name="connsiteX1371" fmla="*/ 3776 w 10000"/>
                  <a:gd name="connsiteY1371" fmla="*/ 7710 h 10000"/>
                  <a:gd name="connsiteX1372" fmla="*/ 3784 w 10000"/>
                  <a:gd name="connsiteY1372" fmla="*/ 7701 h 10000"/>
                  <a:gd name="connsiteX1373" fmla="*/ 4805 w 10000"/>
                  <a:gd name="connsiteY1373" fmla="*/ 7386 h 10000"/>
                  <a:gd name="connsiteX1374" fmla="*/ 3712 w 10000"/>
                  <a:gd name="connsiteY1374" fmla="*/ 8005 h 10000"/>
                  <a:gd name="connsiteX1375" fmla="*/ 3706 w 10000"/>
                  <a:gd name="connsiteY1375" fmla="*/ 8021 h 10000"/>
                  <a:gd name="connsiteX1376" fmla="*/ 3712 w 10000"/>
                  <a:gd name="connsiteY1376" fmla="*/ 8044 h 10000"/>
                  <a:gd name="connsiteX1377" fmla="*/ 3712 w 10000"/>
                  <a:gd name="connsiteY1377" fmla="*/ 8051 h 10000"/>
                  <a:gd name="connsiteX1378" fmla="*/ 3767 w 10000"/>
                  <a:gd name="connsiteY1378" fmla="*/ 8106 h 10000"/>
                  <a:gd name="connsiteX1379" fmla="*/ 3770 w 10000"/>
                  <a:gd name="connsiteY1379" fmla="*/ 8119 h 10000"/>
                  <a:gd name="connsiteX1380" fmla="*/ 3740 w 10000"/>
                  <a:gd name="connsiteY1380" fmla="*/ 8154 h 10000"/>
                  <a:gd name="connsiteX1381" fmla="*/ 3731 w 10000"/>
                  <a:gd name="connsiteY1381" fmla="*/ 8138 h 10000"/>
                  <a:gd name="connsiteX1382" fmla="*/ 3729 w 10000"/>
                  <a:gd name="connsiteY1382" fmla="*/ 8125 h 10000"/>
                  <a:gd name="connsiteX1383" fmla="*/ 3712 w 10000"/>
                  <a:gd name="connsiteY1383" fmla="*/ 8115 h 10000"/>
                  <a:gd name="connsiteX1384" fmla="*/ 3704 w 10000"/>
                  <a:gd name="connsiteY1384" fmla="*/ 8109 h 10000"/>
                  <a:gd name="connsiteX1385" fmla="*/ 3687 w 10000"/>
                  <a:gd name="connsiteY1385" fmla="*/ 8099 h 10000"/>
                  <a:gd name="connsiteX1386" fmla="*/ 3673 w 10000"/>
                  <a:gd name="connsiteY1386" fmla="*/ 8093 h 10000"/>
                  <a:gd name="connsiteX1387" fmla="*/ 3665 w 10000"/>
                  <a:gd name="connsiteY1387" fmla="*/ 8083 h 10000"/>
                  <a:gd name="connsiteX1388" fmla="*/ 3648 w 10000"/>
                  <a:gd name="connsiteY1388" fmla="*/ 8073 h 10000"/>
                  <a:gd name="connsiteX1389" fmla="*/ 3643 w 10000"/>
                  <a:gd name="connsiteY1389" fmla="*/ 8063 h 10000"/>
                  <a:gd name="connsiteX1390" fmla="*/ 3632 w 10000"/>
                  <a:gd name="connsiteY1390" fmla="*/ 8054 h 10000"/>
                  <a:gd name="connsiteX1391" fmla="*/ 3623 w 10000"/>
                  <a:gd name="connsiteY1391" fmla="*/ 8060 h 10000"/>
                  <a:gd name="connsiteX1392" fmla="*/ 3615 w 10000"/>
                  <a:gd name="connsiteY1392" fmla="*/ 8070 h 10000"/>
                  <a:gd name="connsiteX1393" fmla="*/ 3601 w 10000"/>
                  <a:gd name="connsiteY1393" fmla="*/ 8148 h 10000"/>
                  <a:gd name="connsiteX1394" fmla="*/ 3584 w 10000"/>
                  <a:gd name="connsiteY1394" fmla="*/ 8154 h 10000"/>
                  <a:gd name="connsiteX1395" fmla="*/ 4881 w 10000"/>
                  <a:gd name="connsiteY1395" fmla="*/ 8090 h 10000"/>
                  <a:gd name="connsiteX1396" fmla="*/ 3206 w 10000"/>
                  <a:gd name="connsiteY1396" fmla="*/ 8300 h 10000"/>
                  <a:gd name="connsiteX1397" fmla="*/ 2947 w 10000"/>
                  <a:gd name="connsiteY1397" fmla="*/ 8089 h 10000"/>
                  <a:gd name="connsiteX1398" fmla="*/ 3057 w 10000"/>
                  <a:gd name="connsiteY1398" fmla="*/ 7143 h 10000"/>
                  <a:gd name="connsiteX0" fmla="*/ 4324 w 10000"/>
                  <a:gd name="connsiteY0" fmla="*/ 1289 h 10000"/>
                  <a:gd name="connsiteX1" fmla="*/ 4296 w 10000"/>
                  <a:gd name="connsiteY1" fmla="*/ 1305 h 10000"/>
                  <a:gd name="connsiteX2" fmla="*/ 4285 w 10000"/>
                  <a:gd name="connsiteY2" fmla="*/ 1279 h 10000"/>
                  <a:gd name="connsiteX3" fmla="*/ 4244 w 10000"/>
                  <a:gd name="connsiteY3" fmla="*/ 1266 h 10000"/>
                  <a:gd name="connsiteX4" fmla="*/ 4208 w 10000"/>
                  <a:gd name="connsiteY4" fmla="*/ 1286 h 10000"/>
                  <a:gd name="connsiteX5" fmla="*/ 4172 w 10000"/>
                  <a:gd name="connsiteY5" fmla="*/ 1299 h 10000"/>
                  <a:gd name="connsiteX6" fmla="*/ 4150 w 10000"/>
                  <a:gd name="connsiteY6" fmla="*/ 1308 h 10000"/>
                  <a:gd name="connsiteX7" fmla="*/ 4139 w 10000"/>
                  <a:gd name="connsiteY7" fmla="*/ 1315 h 10000"/>
                  <a:gd name="connsiteX8" fmla="*/ 4125 w 10000"/>
                  <a:gd name="connsiteY8" fmla="*/ 1315 h 10000"/>
                  <a:gd name="connsiteX9" fmla="*/ 4119 w 10000"/>
                  <a:gd name="connsiteY9" fmla="*/ 1315 h 10000"/>
                  <a:gd name="connsiteX10" fmla="*/ 4111 w 10000"/>
                  <a:gd name="connsiteY10" fmla="*/ 1308 h 10000"/>
                  <a:gd name="connsiteX11" fmla="*/ 4100 w 10000"/>
                  <a:gd name="connsiteY11" fmla="*/ 1315 h 10000"/>
                  <a:gd name="connsiteX12" fmla="*/ 4075 w 10000"/>
                  <a:gd name="connsiteY12" fmla="*/ 1315 h 10000"/>
                  <a:gd name="connsiteX13" fmla="*/ 4058 w 10000"/>
                  <a:gd name="connsiteY13" fmla="*/ 1318 h 10000"/>
                  <a:gd name="connsiteX14" fmla="*/ 4044 w 10000"/>
                  <a:gd name="connsiteY14" fmla="*/ 1315 h 10000"/>
                  <a:gd name="connsiteX15" fmla="*/ 4042 w 10000"/>
                  <a:gd name="connsiteY15" fmla="*/ 1299 h 10000"/>
                  <a:gd name="connsiteX16" fmla="*/ 4014 w 10000"/>
                  <a:gd name="connsiteY16" fmla="*/ 1308 h 10000"/>
                  <a:gd name="connsiteX17" fmla="*/ 4011 w 10000"/>
                  <a:gd name="connsiteY17" fmla="*/ 1315 h 10000"/>
                  <a:gd name="connsiteX18" fmla="*/ 4011 w 10000"/>
                  <a:gd name="connsiteY18" fmla="*/ 1341 h 10000"/>
                  <a:gd name="connsiteX19" fmla="*/ 4019 w 10000"/>
                  <a:gd name="connsiteY19" fmla="*/ 1341 h 10000"/>
                  <a:gd name="connsiteX20" fmla="*/ 3997 w 10000"/>
                  <a:gd name="connsiteY20" fmla="*/ 1363 h 10000"/>
                  <a:gd name="connsiteX21" fmla="*/ 3986 w 10000"/>
                  <a:gd name="connsiteY21" fmla="*/ 1373 h 10000"/>
                  <a:gd name="connsiteX22" fmla="*/ 3981 w 10000"/>
                  <a:gd name="connsiteY22" fmla="*/ 1389 h 10000"/>
                  <a:gd name="connsiteX23" fmla="*/ 3981 w 10000"/>
                  <a:gd name="connsiteY23" fmla="*/ 1409 h 10000"/>
                  <a:gd name="connsiteX24" fmla="*/ 3981 w 10000"/>
                  <a:gd name="connsiteY24" fmla="*/ 1438 h 10000"/>
                  <a:gd name="connsiteX25" fmla="*/ 3961 w 10000"/>
                  <a:gd name="connsiteY25" fmla="*/ 1441 h 10000"/>
                  <a:gd name="connsiteX26" fmla="*/ 3942 w 10000"/>
                  <a:gd name="connsiteY26" fmla="*/ 1441 h 10000"/>
                  <a:gd name="connsiteX27" fmla="*/ 3914 w 10000"/>
                  <a:gd name="connsiteY27" fmla="*/ 1454 h 10000"/>
                  <a:gd name="connsiteX28" fmla="*/ 3892 w 10000"/>
                  <a:gd name="connsiteY28" fmla="*/ 1467 h 10000"/>
                  <a:gd name="connsiteX29" fmla="*/ 3867 w 10000"/>
                  <a:gd name="connsiteY29" fmla="*/ 1483 h 10000"/>
                  <a:gd name="connsiteX30" fmla="*/ 3845 w 10000"/>
                  <a:gd name="connsiteY30" fmla="*/ 1467 h 10000"/>
                  <a:gd name="connsiteX31" fmla="*/ 3850 w 10000"/>
                  <a:gd name="connsiteY31" fmla="*/ 1457 h 10000"/>
                  <a:gd name="connsiteX32" fmla="*/ 3864 w 10000"/>
                  <a:gd name="connsiteY32" fmla="*/ 1441 h 10000"/>
                  <a:gd name="connsiteX33" fmla="*/ 3859 w 10000"/>
                  <a:gd name="connsiteY33" fmla="*/ 1409 h 10000"/>
                  <a:gd name="connsiteX34" fmla="*/ 3842 w 10000"/>
                  <a:gd name="connsiteY34" fmla="*/ 1383 h 10000"/>
                  <a:gd name="connsiteX35" fmla="*/ 3825 w 10000"/>
                  <a:gd name="connsiteY35" fmla="*/ 1360 h 10000"/>
                  <a:gd name="connsiteX36" fmla="*/ 3809 w 10000"/>
                  <a:gd name="connsiteY36" fmla="*/ 1318 h 10000"/>
                  <a:gd name="connsiteX37" fmla="*/ 3787 w 10000"/>
                  <a:gd name="connsiteY37" fmla="*/ 1289 h 10000"/>
                  <a:gd name="connsiteX38" fmla="*/ 3759 w 10000"/>
                  <a:gd name="connsiteY38" fmla="*/ 1266 h 10000"/>
                  <a:gd name="connsiteX39" fmla="*/ 3740 w 10000"/>
                  <a:gd name="connsiteY39" fmla="*/ 1256 h 10000"/>
                  <a:gd name="connsiteX40" fmla="*/ 3715 w 10000"/>
                  <a:gd name="connsiteY40" fmla="*/ 1250 h 10000"/>
                  <a:gd name="connsiteX41" fmla="*/ 3687 w 10000"/>
                  <a:gd name="connsiteY41" fmla="*/ 1256 h 10000"/>
                  <a:gd name="connsiteX42" fmla="*/ 3681 w 10000"/>
                  <a:gd name="connsiteY42" fmla="*/ 1260 h 10000"/>
                  <a:gd name="connsiteX43" fmla="*/ 3670 w 10000"/>
                  <a:gd name="connsiteY43" fmla="*/ 1295 h 10000"/>
                  <a:gd name="connsiteX44" fmla="*/ 3651 w 10000"/>
                  <a:gd name="connsiteY44" fmla="*/ 1305 h 10000"/>
                  <a:gd name="connsiteX45" fmla="*/ 3640 w 10000"/>
                  <a:gd name="connsiteY45" fmla="*/ 1308 h 10000"/>
                  <a:gd name="connsiteX46" fmla="*/ 3626 w 10000"/>
                  <a:gd name="connsiteY46" fmla="*/ 1308 h 10000"/>
                  <a:gd name="connsiteX47" fmla="*/ 3632 w 10000"/>
                  <a:gd name="connsiteY47" fmla="*/ 1276 h 10000"/>
                  <a:gd name="connsiteX48" fmla="*/ 3609 w 10000"/>
                  <a:gd name="connsiteY48" fmla="*/ 1289 h 10000"/>
                  <a:gd name="connsiteX49" fmla="*/ 3593 w 10000"/>
                  <a:gd name="connsiteY49" fmla="*/ 1286 h 10000"/>
                  <a:gd name="connsiteX50" fmla="*/ 3590 w 10000"/>
                  <a:gd name="connsiteY50" fmla="*/ 1256 h 10000"/>
                  <a:gd name="connsiteX51" fmla="*/ 3584 w 10000"/>
                  <a:gd name="connsiteY51" fmla="*/ 1237 h 10000"/>
                  <a:gd name="connsiteX52" fmla="*/ 3573 w 10000"/>
                  <a:gd name="connsiteY52" fmla="*/ 1237 h 10000"/>
                  <a:gd name="connsiteX53" fmla="*/ 3554 w 10000"/>
                  <a:gd name="connsiteY53" fmla="*/ 1227 h 10000"/>
                  <a:gd name="connsiteX54" fmla="*/ 3546 w 10000"/>
                  <a:gd name="connsiteY54" fmla="*/ 1192 h 10000"/>
                  <a:gd name="connsiteX55" fmla="*/ 3529 w 10000"/>
                  <a:gd name="connsiteY55" fmla="*/ 1176 h 10000"/>
                  <a:gd name="connsiteX56" fmla="*/ 3512 w 10000"/>
                  <a:gd name="connsiteY56" fmla="*/ 1182 h 10000"/>
                  <a:gd name="connsiteX57" fmla="*/ 3485 w 10000"/>
                  <a:gd name="connsiteY57" fmla="*/ 1182 h 10000"/>
                  <a:gd name="connsiteX58" fmla="*/ 3463 w 10000"/>
                  <a:gd name="connsiteY58" fmla="*/ 1176 h 10000"/>
                  <a:gd name="connsiteX59" fmla="*/ 3449 w 10000"/>
                  <a:gd name="connsiteY59" fmla="*/ 1182 h 10000"/>
                  <a:gd name="connsiteX60" fmla="*/ 3432 w 10000"/>
                  <a:gd name="connsiteY60" fmla="*/ 1192 h 10000"/>
                  <a:gd name="connsiteX61" fmla="*/ 3454 w 10000"/>
                  <a:gd name="connsiteY61" fmla="*/ 1205 h 10000"/>
                  <a:gd name="connsiteX62" fmla="*/ 3463 w 10000"/>
                  <a:gd name="connsiteY62" fmla="*/ 1205 h 10000"/>
                  <a:gd name="connsiteX63" fmla="*/ 3488 w 10000"/>
                  <a:gd name="connsiteY63" fmla="*/ 1205 h 10000"/>
                  <a:gd name="connsiteX64" fmla="*/ 3488 w 10000"/>
                  <a:gd name="connsiteY64" fmla="*/ 1218 h 10000"/>
                  <a:gd name="connsiteX65" fmla="*/ 3493 w 10000"/>
                  <a:gd name="connsiteY65" fmla="*/ 1247 h 10000"/>
                  <a:gd name="connsiteX66" fmla="*/ 3512 w 10000"/>
                  <a:gd name="connsiteY66" fmla="*/ 1247 h 10000"/>
                  <a:gd name="connsiteX67" fmla="*/ 3518 w 10000"/>
                  <a:gd name="connsiteY67" fmla="*/ 1250 h 10000"/>
                  <a:gd name="connsiteX68" fmla="*/ 3521 w 10000"/>
                  <a:gd name="connsiteY68" fmla="*/ 1276 h 10000"/>
                  <a:gd name="connsiteX69" fmla="*/ 3543 w 10000"/>
                  <a:gd name="connsiteY69" fmla="*/ 1295 h 10000"/>
                  <a:gd name="connsiteX70" fmla="*/ 3546 w 10000"/>
                  <a:gd name="connsiteY70" fmla="*/ 1305 h 10000"/>
                  <a:gd name="connsiteX71" fmla="*/ 3543 w 10000"/>
                  <a:gd name="connsiteY71" fmla="*/ 1315 h 10000"/>
                  <a:gd name="connsiteX72" fmla="*/ 3543 w 10000"/>
                  <a:gd name="connsiteY72" fmla="*/ 1331 h 10000"/>
                  <a:gd name="connsiteX73" fmla="*/ 3554 w 10000"/>
                  <a:gd name="connsiteY73" fmla="*/ 1324 h 10000"/>
                  <a:gd name="connsiteX74" fmla="*/ 3560 w 10000"/>
                  <a:gd name="connsiteY74" fmla="*/ 1331 h 10000"/>
                  <a:gd name="connsiteX75" fmla="*/ 3582 w 10000"/>
                  <a:gd name="connsiteY75" fmla="*/ 1344 h 10000"/>
                  <a:gd name="connsiteX76" fmla="*/ 3598 w 10000"/>
                  <a:gd name="connsiteY76" fmla="*/ 1380 h 10000"/>
                  <a:gd name="connsiteX77" fmla="*/ 3607 w 10000"/>
                  <a:gd name="connsiteY77" fmla="*/ 1389 h 10000"/>
                  <a:gd name="connsiteX78" fmla="*/ 3623 w 10000"/>
                  <a:gd name="connsiteY78" fmla="*/ 1409 h 10000"/>
                  <a:gd name="connsiteX79" fmla="*/ 3634 w 10000"/>
                  <a:gd name="connsiteY79" fmla="*/ 1438 h 10000"/>
                  <a:gd name="connsiteX80" fmla="*/ 3632 w 10000"/>
                  <a:gd name="connsiteY80" fmla="*/ 1454 h 10000"/>
                  <a:gd name="connsiteX81" fmla="*/ 3618 w 10000"/>
                  <a:gd name="connsiteY81" fmla="*/ 1438 h 10000"/>
                  <a:gd name="connsiteX82" fmla="*/ 3598 w 10000"/>
                  <a:gd name="connsiteY82" fmla="*/ 1428 h 10000"/>
                  <a:gd name="connsiteX83" fmla="*/ 3582 w 10000"/>
                  <a:gd name="connsiteY83" fmla="*/ 1402 h 10000"/>
                  <a:gd name="connsiteX84" fmla="*/ 3562 w 10000"/>
                  <a:gd name="connsiteY84" fmla="*/ 1399 h 10000"/>
                  <a:gd name="connsiteX85" fmla="*/ 3546 w 10000"/>
                  <a:gd name="connsiteY85" fmla="*/ 1383 h 10000"/>
                  <a:gd name="connsiteX86" fmla="*/ 3510 w 10000"/>
                  <a:gd name="connsiteY86" fmla="*/ 1360 h 10000"/>
                  <a:gd name="connsiteX87" fmla="*/ 3485 w 10000"/>
                  <a:gd name="connsiteY87" fmla="*/ 1344 h 10000"/>
                  <a:gd name="connsiteX88" fmla="*/ 3454 w 10000"/>
                  <a:gd name="connsiteY88" fmla="*/ 1334 h 10000"/>
                  <a:gd name="connsiteX89" fmla="*/ 3429 w 10000"/>
                  <a:gd name="connsiteY89" fmla="*/ 1315 h 10000"/>
                  <a:gd name="connsiteX90" fmla="*/ 3416 w 10000"/>
                  <a:gd name="connsiteY90" fmla="*/ 1308 h 10000"/>
                  <a:gd name="connsiteX91" fmla="*/ 3399 w 10000"/>
                  <a:gd name="connsiteY91" fmla="*/ 1305 h 10000"/>
                  <a:gd name="connsiteX92" fmla="*/ 3382 w 10000"/>
                  <a:gd name="connsiteY92" fmla="*/ 1286 h 10000"/>
                  <a:gd name="connsiteX93" fmla="*/ 3380 w 10000"/>
                  <a:gd name="connsiteY93" fmla="*/ 1266 h 10000"/>
                  <a:gd name="connsiteX94" fmla="*/ 3388 w 10000"/>
                  <a:gd name="connsiteY94" fmla="*/ 1256 h 10000"/>
                  <a:gd name="connsiteX95" fmla="*/ 3407 w 10000"/>
                  <a:gd name="connsiteY95" fmla="*/ 1256 h 10000"/>
                  <a:gd name="connsiteX96" fmla="*/ 3396 w 10000"/>
                  <a:gd name="connsiteY96" fmla="*/ 1227 h 10000"/>
                  <a:gd name="connsiteX97" fmla="*/ 3382 w 10000"/>
                  <a:gd name="connsiteY97" fmla="*/ 1227 h 10000"/>
                  <a:gd name="connsiteX98" fmla="*/ 3360 w 10000"/>
                  <a:gd name="connsiteY98" fmla="*/ 1221 h 10000"/>
                  <a:gd name="connsiteX99" fmla="*/ 3349 w 10000"/>
                  <a:gd name="connsiteY99" fmla="*/ 1231 h 10000"/>
                  <a:gd name="connsiteX100" fmla="*/ 3352 w 10000"/>
                  <a:gd name="connsiteY100" fmla="*/ 1247 h 10000"/>
                  <a:gd name="connsiteX101" fmla="*/ 3341 w 10000"/>
                  <a:gd name="connsiteY101" fmla="*/ 1237 h 10000"/>
                  <a:gd name="connsiteX102" fmla="*/ 3335 w 10000"/>
                  <a:gd name="connsiteY102" fmla="*/ 1231 h 10000"/>
                  <a:gd name="connsiteX103" fmla="*/ 3307 w 10000"/>
                  <a:gd name="connsiteY103" fmla="*/ 1227 h 10000"/>
                  <a:gd name="connsiteX104" fmla="*/ 3294 w 10000"/>
                  <a:gd name="connsiteY104" fmla="*/ 1221 h 10000"/>
                  <a:gd name="connsiteX105" fmla="*/ 3271 w 10000"/>
                  <a:gd name="connsiteY105" fmla="*/ 1211 h 10000"/>
                  <a:gd name="connsiteX106" fmla="*/ 3252 w 10000"/>
                  <a:gd name="connsiteY106" fmla="*/ 1195 h 10000"/>
                  <a:gd name="connsiteX107" fmla="*/ 3235 w 10000"/>
                  <a:gd name="connsiteY107" fmla="*/ 1195 h 10000"/>
                  <a:gd name="connsiteX108" fmla="*/ 3235 w 10000"/>
                  <a:gd name="connsiteY108" fmla="*/ 1205 h 10000"/>
                  <a:gd name="connsiteX109" fmla="*/ 3219 w 10000"/>
                  <a:gd name="connsiteY109" fmla="*/ 1231 h 10000"/>
                  <a:gd name="connsiteX110" fmla="*/ 3213 w 10000"/>
                  <a:gd name="connsiteY110" fmla="*/ 1231 h 10000"/>
                  <a:gd name="connsiteX111" fmla="*/ 3183 w 10000"/>
                  <a:gd name="connsiteY111" fmla="*/ 1221 h 10000"/>
                  <a:gd name="connsiteX112" fmla="*/ 3175 w 10000"/>
                  <a:gd name="connsiteY112" fmla="*/ 1227 h 10000"/>
                  <a:gd name="connsiteX113" fmla="*/ 3163 w 10000"/>
                  <a:gd name="connsiteY113" fmla="*/ 1237 h 10000"/>
                  <a:gd name="connsiteX114" fmla="*/ 3158 w 10000"/>
                  <a:gd name="connsiteY114" fmla="*/ 1260 h 10000"/>
                  <a:gd name="connsiteX115" fmla="*/ 3158 w 10000"/>
                  <a:gd name="connsiteY115" fmla="*/ 1276 h 10000"/>
                  <a:gd name="connsiteX116" fmla="*/ 3163 w 10000"/>
                  <a:gd name="connsiteY116" fmla="*/ 1295 h 10000"/>
                  <a:gd name="connsiteX117" fmla="*/ 3166 w 10000"/>
                  <a:gd name="connsiteY117" fmla="*/ 1308 h 10000"/>
                  <a:gd name="connsiteX118" fmla="*/ 3158 w 10000"/>
                  <a:gd name="connsiteY118" fmla="*/ 1315 h 10000"/>
                  <a:gd name="connsiteX119" fmla="*/ 3133 w 10000"/>
                  <a:gd name="connsiteY119" fmla="*/ 1299 h 10000"/>
                  <a:gd name="connsiteX120" fmla="*/ 3114 w 10000"/>
                  <a:gd name="connsiteY120" fmla="*/ 1276 h 10000"/>
                  <a:gd name="connsiteX121" fmla="*/ 3078 w 10000"/>
                  <a:gd name="connsiteY121" fmla="*/ 1240 h 10000"/>
                  <a:gd name="connsiteX122" fmla="*/ 3044 w 10000"/>
                  <a:gd name="connsiteY122" fmla="*/ 1227 h 10000"/>
                  <a:gd name="connsiteX123" fmla="*/ 3033 w 10000"/>
                  <a:gd name="connsiteY123" fmla="*/ 1231 h 10000"/>
                  <a:gd name="connsiteX124" fmla="*/ 3036 w 10000"/>
                  <a:gd name="connsiteY124" fmla="*/ 1256 h 10000"/>
                  <a:gd name="connsiteX125" fmla="*/ 3044 w 10000"/>
                  <a:gd name="connsiteY125" fmla="*/ 1266 h 10000"/>
                  <a:gd name="connsiteX126" fmla="*/ 3044 w 10000"/>
                  <a:gd name="connsiteY126" fmla="*/ 1276 h 10000"/>
                  <a:gd name="connsiteX127" fmla="*/ 3036 w 10000"/>
                  <a:gd name="connsiteY127" fmla="*/ 1276 h 10000"/>
                  <a:gd name="connsiteX128" fmla="*/ 3028 w 10000"/>
                  <a:gd name="connsiteY128" fmla="*/ 1266 h 10000"/>
                  <a:gd name="connsiteX129" fmla="*/ 3025 w 10000"/>
                  <a:gd name="connsiteY129" fmla="*/ 1256 h 10000"/>
                  <a:gd name="connsiteX130" fmla="*/ 3008 w 10000"/>
                  <a:gd name="connsiteY130" fmla="*/ 1205 h 10000"/>
                  <a:gd name="connsiteX131" fmla="*/ 3000 w 10000"/>
                  <a:gd name="connsiteY131" fmla="*/ 1192 h 10000"/>
                  <a:gd name="connsiteX132" fmla="*/ 2994 w 10000"/>
                  <a:gd name="connsiteY132" fmla="*/ 1176 h 10000"/>
                  <a:gd name="connsiteX133" fmla="*/ 2986 w 10000"/>
                  <a:gd name="connsiteY133" fmla="*/ 1182 h 10000"/>
                  <a:gd name="connsiteX134" fmla="*/ 2981 w 10000"/>
                  <a:gd name="connsiteY134" fmla="*/ 1192 h 10000"/>
                  <a:gd name="connsiteX135" fmla="*/ 2970 w 10000"/>
                  <a:gd name="connsiteY135" fmla="*/ 1201 h 10000"/>
                  <a:gd name="connsiteX136" fmla="*/ 2956 w 10000"/>
                  <a:gd name="connsiteY136" fmla="*/ 1218 h 10000"/>
                  <a:gd name="connsiteX137" fmla="*/ 2939 w 10000"/>
                  <a:gd name="connsiteY137" fmla="*/ 1240 h 10000"/>
                  <a:gd name="connsiteX138" fmla="*/ 2928 w 10000"/>
                  <a:gd name="connsiteY138" fmla="*/ 1247 h 10000"/>
                  <a:gd name="connsiteX139" fmla="*/ 2922 w 10000"/>
                  <a:gd name="connsiteY139" fmla="*/ 1250 h 10000"/>
                  <a:gd name="connsiteX140" fmla="*/ 2911 w 10000"/>
                  <a:gd name="connsiteY140" fmla="*/ 1250 h 10000"/>
                  <a:gd name="connsiteX141" fmla="*/ 2884 w 10000"/>
                  <a:gd name="connsiteY141" fmla="*/ 1247 h 10000"/>
                  <a:gd name="connsiteX142" fmla="*/ 2864 w 10000"/>
                  <a:gd name="connsiteY142" fmla="*/ 1237 h 10000"/>
                  <a:gd name="connsiteX143" fmla="*/ 2848 w 10000"/>
                  <a:gd name="connsiteY143" fmla="*/ 1231 h 10000"/>
                  <a:gd name="connsiteX144" fmla="*/ 2834 w 10000"/>
                  <a:gd name="connsiteY144" fmla="*/ 1227 h 10000"/>
                  <a:gd name="connsiteX145" fmla="*/ 2831 w 10000"/>
                  <a:gd name="connsiteY145" fmla="*/ 1227 h 10000"/>
                  <a:gd name="connsiteX146" fmla="*/ 2831 w 10000"/>
                  <a:gd name="connsiteY146" fmla="*/ 1221 h 10000"/>
                  <a:gd name="connsiteX147" fmla="*/ 2825 w 10000"/>
                  <a:gd name="connsiteY147" fmla="*/ 1205 h 10000"/>
                  <a:gd name="connsiteX148" fmla="*/ 2823 w 10000"/>
                  <a:gd name="connsiteY148" fmla="*/ 1192 h 10000"/>
                  <a:gd name="connsiteX149" fmla="*/ 2817 w 10000"/>
                  <a:gd name="connsiteY149" fmla="*/ 1182 h 10000"/>
                  <a:gd name="connsiteX150" fmla="*/ 2814 w 10000"/>
                  <a:gd name="connsiteY150" fmla="*/ 1176 h 10000"/>
                  <a:gd name="connsiteX151" fmla="*/ 2792 w 10000"/>
                  <a:gd name="connsiteY151" fmla="*/ 1172 h 10000"/>
                  <a:gd name="connsiteX152" fmla="*/ 2759 w 10000"/>
                  <a:gd name="connsiteY152" fmla="*/ 1156 h 10000"/>
                  <a:gd name="connsiteX153" fmla="*/ 2734 w 10000"/>
                  <a:gd name="connsiteY153" fmla="*/ 1143 h 10000"/>
                  <a:gd name="connsiteX154" fmla="*/ 2695 w 10000"/>
                  <a:gd name="connsiteY154" fmla="*/ 1124 h 10000"/>
                  <a:gd name="connsiteX155" fmla="*/ 2670 w 10000"/>
                  <a:gd name="connsiteY155" fmla="*/ 1108 h 10000"/>
                  <a:gd name="connsiteX156" fmla="*/ 2645 w 10000"/>
                  <a:gd name="connsiteY156" fmla="*/ 1091 h 10000"/>
                  <a:gd name="connsiteX157" fmla="*/ 2618 w 10000"/>
                  <a:gd name="connsiteY157" fmla="*/ 1088 h 10000"/>
                  <a:gd name="connsiteX158" fmla="*/ 2576 w 10000"/>
                  <a:gd name="connsiteY158" fmla="*/ 1088 h 10000"/>
                  <a:gd name="connsiteX159" fmla="*/ 2551 w 10000"/>
                  <a:gd name="connsiteY159" fmla="*/ 1091 h 10000"/>
                  <a:gd name="connsiteX160" fmla="*/ 2521 w 10000"/>
                  <a:gd name="connsiteY160" fmla="*/ 1098 h 10000"/>
                  <a:gd name="connsiteX161" fmla="*/ 2493 w 10000"/>
                  <a:gd name="connsiteY161" fmla="*/ 1104 h 10000"/>
                  <a:gd name="connsiteX162" fmla="*/ 2468 w 10000"/>
                  <a:gd name="connsiteY162" fmla="*/ 1108 h 10000"/>
                  <a:gd name="connsiteX163" fmla="*/ 2404 w 10000"/>
                  <a:gd name="connsiteY163" fmla="*/ 1124 h 10000"/>
                  <a:gd name="connsiteX164" fmla="*/ 2366 w 10000"/>
                  <a:gd name="connsiteY164" fmla="*/ 1133 h 10000"/>
                  <a:gd name="connsiteX165" fmla="*/ 2346 w 10000"/>
                  <a:gd name="connsiteY165" fmla="*/ 1137 h 10000"/>
                  <a:gd name="connsiteX166" fmla="*/ 2294 w 10000"/>
                  <a:gd name="connsiteY166" fmla="*/ 1146 h 10000"/>
                  <a:gd name="connsiteX167" fmla="*/ 2249 w 10000"/>
                  <a:gd name="connsiteY167" fmla="*/ 1156 h 10000"/>
                  <a:gd name="connsiteX168" fmla="*/ 2230 w 10000"/>
                  <a:gd name="connsiteY168" fmla="*/ 1156 h 10000"/>
                  <a:gd name="connsiteX169" fmla="*/ 2222 w 10000"/>
                  <a:gd name="connsiteY169" fmla="*/ 1163 h 10000"/>
                  <a:gd name="connsiteX170" fmla="*/ 2194 w 10000"/>
                  <a:gd name="connsiteY170" fmla="*/ 1163 h 10000"/>
                  <a:gd name="connsiteX171" fmla="*/ 2172 w 10000"/>
                  <a:gd name="connsiteY171" fmla="*/ 1163 h 10000"/>
                  <a:gd name="connsiteX172" fmla="*/ 2147 w 10000"/>
                  <a:gd name="connsiteY172" fmla="*/ 1166 h 10000"/>
                  <a:gd name="connsiteX173" fmla="*/ 2108 w 10000"/>
                  <a:gd name="connsiteY173" fmla="*/ 1166 h 10000"/>
                  <a:gd name="connsiteX174" fmla="*/ 2083 w 10000"/>
                  <a:gd name="connsiteY174" fmla="*/ 1156 h 10000"/>
                  <a:gd name="connsiteX175" fmla="*/ 2042 w 10000"/>
                  <a:gd name="connsiteY175" fmla="*/ 1143 h 10000"/>
                  <a:gd name="connsiteX176" fmla="*/ 2011 w 10000"/>
                  <a:gd name="connsiteY176" fmla="*/ 1143 h 10000"/>
                  <a:gd name="connsiteX177" fmla="*/ 1994 w 10000"/>
                  <a:gd name="connsiteY177" fmla="*/ 1146 h 10000"/>
                  <a:gd name="connsiteX178" fmla="*/ 1967 w 10000"/>
                  <a:gd name="connsiteY178" fmla="*/ 1156 h 10000"/>
                  <a:gd name="connsiteX179" fmla="*/ 1903 w 10000"/>
                  <a:gd name="connsiteY179" fmla="*/ 1176 h 10000"/>
                  <a:gd name="connsiteX180" fmla="*/ 1873 w 10000"/>
                  <a:gd name="connsiteY180" fmla="*/ 1182 h 10000"/>
                  <a:gd name="connsiteX181" fmla="*/ 1850 w 10000"/>
                  <a:gd name="connsiteY181" fmla="*/ 1185 h 10000"/>
                  <a:gd name="connsiteX182" fmla="*/ 1842 w 10000"/>
                  <a:gd name="connsiteY182" fmla="*/ 1192 h 10000"/>
                  <a:gd name="connsiteX183" fmla="*/ 1823 w 10000"/>
                  <a:gd name="connsiteY183" fmla="*/ 1195 h 10000"/>
                  <a:gd name="connsiteX184" fmla="*/ 1814 w 10000"/>
                  <a:gd name="connsiteY184" fmla="*/ 1201 h 10000"/>
                  <a:gd name="connsiteX185" fmla="*/ 1792 w 10000"/>
                  <a:gd name="connsiteY185" fmla="*/ 1218 h 10000"/>
                  <a:gd name="connsiteX186" fmla="*/ 1767 w 10000"/>
                  <a:gd name="connsiteY186" fmla="*/ 1231 h 10000"/>
                  <a:gd name="connsiteX187" fmla="*/ 1717 w 10000"/>
                  <a:gd name="connsiteY187" fmla="*/ 1266 h 10000"/>
                  <a:gd name="connsiteX188" fmla="*/ 1695 w 10000"/>
                  <a:gd name="connsiteY188" fmla="*/ 1279 h 10000"/>
                  <a:gd name="connsiteX189" fmla="*/ 1654 w 10000"/>
                  <a:gd name="connsiteY189" fmla="*/ 1308 h 10000"/>
                  <a:gd name="connsiteX190" fmla="*/ 1620 w 10000"/>
                  <a:gd name="connsiteY190" fmla="*/ 1334 h 10000"/>
                  <a:gd name="connsiteX191" fmla="*/ 1590 w 10000"/>
                  <a:gd name="connsiteY191" fmla="*/ 1360 h 10000"/>
                  <a:gd name="connsiteX192" fmla="*/ 1565 w 10000"/>
                  <a:gd name="connsiteY192" fmla="*/ 1380 h 10000"/>
                  <a:gd name="connsiteX193" fmla="*/ 1532 w 10000"/>
                  <a:gd name="connsiteY193" fmla="*/ 1402 h 10000"/>
                  <a:gd name="connsiteX194" fmla="*/ 1501 w 10000"/>
                  <a:gd name="connsiteY194" fmla="*/ 1418 h 10000"/>
                  <a:gd name="connsiteX195" fmla="*/ 1460 w 10000"/>
                  <a:gd name="connsiteY195" fmla="*/ 1438 h 10000"/>
                  <a:gd name="connsiteX196" fmla="*/ 1435 w 10000"/>
                  <a:gd name="connsiteY196" fmla="*/ 1454 h 10000"/>
                  <a:gd name="connsiteX197" fmla="*/ 1421 w 10000"/>
                  <a:gd name="connsiteY197" fmla="*/ 1464 h 10000"/>
                  <a:gd name="connsiteX198" fmla="*/ 1380 w 10000"/>
                  <a:gd name="connsiteY198" fmla="*/ 1473 h 10000"/>
                  <a:gd name="connsiteX199" fmla="*/ 1324 w 10000"/>
                  <a:gd name="connsiteY199" fmla="*/ 1477 h 10000"/>
                  <a:gd name="connsiteX200" fmla="*/ 1274 w 10000"/>
                  <a:gd name="connsiteY200" fmla="*/ 1483 h 10000"/>
                  <a:gd name="connsiteX201" fmla="*/ 1244 w 10000"/>
                  <a:gd name="connsiteY201" fmla="*/ 1486 h 10000"/>
                  <a:gd name="connsiteX202" fmla="*/ 1233 w 10000"/>
                  <a:gd name="connsiteY202" fmla="*/ 1486 h 10000"/>
                  <a:gd name="connsiteX203" fmla="*/ 1197 w 10000"/>
                  <a:gd name="connsiteY203" fmla="*/ 1493 h 10000"/>
                  <a:gd name="connsiteX204" fmla="*/ 1180 w 10000"/>
                  <a:gd name="connsiteY204" fmla="*/ 1496 h 10000"/>
                  <a:gd name="connsiteX205" fmla="*/ 1169 w 10000"/>
                  <a:gd name="connsiteY205" fmla="*/ 1496 h 10000"/>
                  <a:gd name="connsiteX206" fmla="*/ 1161 w 10000"/>
                  <a:gd name="connsiteY206" fmla="*/ 1503 h 10000"/>
                  <a:gd name="connsiteX207" fmla="*/ 1155 w 10000"/>
                  <a:gd name="connsiteY207" fmla="*/ 1503 h 10000"/>
                  <a:gd name="connsiteX208" fmla="*/ 501 w 10000"/>
                  <a:gd name="connsiteY208" fmla="*/ 2277 h 10000"/>
                  <a:gd name="connsiteX209" fmla="*/ 396 w 10000"/>
                  <a:gd name="connsiteY209" fmla="*/ 2532 h 10000"/>
                  <a:gd name="connsiteX210" fmla="*/ 324 w 10000"/>
                  <a:gd name="connsiteY210" fmla="*/ 2759 h 10000"/>
                  <a:gd name="connsiteX211" fmla="*/ 274 w 10000"/>
                  <a:gd name="connsiteY211" fmla="*/ 2866 h 10000"/>
                  <a:gd name="connsiteX212" fmla="*/ 202 w 10000"/>
                  <a:gd name="connsiteY212" fmla="*/ 3008 h 10000"/>
                  <a:gd name="connsiteX213" fmla="*/ 211 w 10000"/>
                  <a:gd name="connsiteY213" fmla="*/ 3177 h 10000"/>
                  <a:gd name="connsiteX214" fmla="*/ 235 w 10000"/>
                  <a:gd name="connsiteY214" fmla="*/ 3368 h 10000"/>
                  <a:gd name="connsiteX215" fmla="*/ 266 w 10000"/>
                  <a:gd name="connsiteY215" fmla="*/ 3595 h 10000"/>
                  <a:gd name="connsiteX216" fmla="*/ 299 w 10000"/>
                  <a:gd name="connsiteY216" fmla="*/ 3831 h 10000"/>
                  <a:gd name="connsiteX217" fmla="*/ 305 w 10000"/>
                  <a:gd name="connsiteY217" fmla="*/ 3863 h 10000"/>
                  <a:gd name="connsiteX218" fmla="*/ 341 w 10000"/>
                  <a:gd name="connsiteY218" fmla="*/ 3941 h 10000"/>
                  <a:gd name="connsiteX219" fmla="*/ 186 w 10000"/>
                  <a:gd name="connsiteY219" fmla="*/ 3935 h 10000"/>
                  <a:gd name="connsiteX220" fmla="*/ 30 w 10000"/>
                  <a:gd name="connsiteY220" fmla="*/ 3925 h 10000"/>
                  <a:gd name="connsiteX221" fmla="*/ 0 w 10000"/>
                  <a:gd name="connsiteY221" fmla="*/ 4054 h 10000"/>
                  <a:gd name="connsiteX222" fmla="*/ 14 w 10000"/>
                  <a:gd name="connsiteY222" fmla="*/ 4152 h 10000"/>
                  <a:gd name="connsiteX223" fmla="*/ 22 w 10000"/>
                  <a:gd name="connsiteY223" fmla="*/ 4242 h 10000"/>
                  <a:gd name="connsiteX224" fmla="*/ 30 w 10000"/>
                  <a:gd name="connsiteY224" fmla="*/ 4291 h 10000"/>
                  <a:gd name="connsiteX225" fmla="*/ 102 w 10000"/>
                  <a:gd name="connsiteY225" fmla="*/ 4271 h 10000"/>
                  <a:gd name="connsiteX226" fmla="*/ 155 w 10000"/>
                  <a:gd name="connsiteY226" fmla="*/ 4262 h 10000"/>
                  <a:gd name="connsiteX227" fmla="*/ 410 w 10000"/>
                  <a:gd name="connsiteY227" fmla="*/ 4255 h 10000"/>
                  <a:gd name="connsiteX228" fmla="*/ 418 w 10000"/>
                  <a:gd name="connsiteY228" fmla="*/ 4385 h 10000"/>
                  <a:gd name="connsiteX229" fmla="*/ 429 w 10000"/>
                  <a:gd name="connsiteY229" fmla="*/ 4543 h 10000"/>
                  <a:gd name="connsiteX230" fmla="*/ 443 w 10000"/>
                  <a:gd name="connsiteY230" fmla="*/ 4585 h 10000"/>
                  <a:gd name="connsiteX231" fmla="*/ 465 w 10000"/>
                  <a:gd name="connsiteY231" fmla="*/ 4611 h 10000"/>
                  <a:gd name="connsiteX232" fmla="*/ 468 w 10000"/>
                  <a:gd name="connsiteY232" fmla="*/ 4621 h 10000"/>
                  <a:gd name="connsiteX233" fmla="*/ 474 w 10000"/>
                  <a:gd name="connsiteY233" fmla="*/ 4679 h 10000"/>
                  <a:gd name="connsiteX234" fmla="*/ 554 w 10000"/>
                  <a:gd name="connsiteY234" fmla="*/ 4738 h 10000"/>
                  <a:gd name="connsiteX235" fmla="*/ 637 w 10000"/>
                  <a:gd name="connsiteY235" fmla="*/ 4809 h 10000"/>
                  <a:gd name="connsiteX236" fmla="*/ 704 w 10000"/>
                  <a:gd name="connsiteY236" fmla="*/ 4851 h 10000"/>
                  <a:gd name="connsiteX237" fmla="*/ 740 w 10000"/>
                  <a:gd name="connsiteY237" fmla="*/ 4893 h 10000"/>
                  <a:gd name="connsiteX238" fmla="*/ 756 w 10000"/>
                  <a:gd name="connsiteY238" fmla="*/ 4896 h 10000"/>
                  <a:gd name="connsiteX239" fmla="*/ 767 w 10000"/>
                  <a:gd name="connsiteY239" fmla="*/ 4880 h 10000"/>
                  <a:gd name="connsiteX240" fmla="*/ 806 w 10000"/>
                  <a:gd name="connsiteY240" fmla="*/ 4945 h 10000"/>
                  <a:gd name="connsiteX241" fmla="*/ 886 w 10000"/>
                  <a:gd name="connsiteY241" fmla="*/ 5078 h 10000"/>
                  <a:gd name="connsiteX242" fmla="*/ 911 w 10000"/>
                  <a:gd name="connsiteY242" fmla="*/ 5130 h 10000"/>
                  <a:gd name="connsiteX243" fmla="*/ 920 w 10000"/>
                  <a:gd name="connsiteY243" fmla="*/ 5191 h 10000"/>
                  <a:gd name="connsiteX244" fmla="*/ 920 w 10000"/>
                  <a:gd name="connsiteY244" fmla="*/ 5220 h 10000"/>
                  <a:gd name="connsiteX245" fmla="*/ 911 w 10000"/>
                  <a:gd name="connsiteY245" fmla="*/ 5314 h 10000"/>
                  <a:gd name="connsiteX246" fmla="*/ 898 w 10000"/>
                  <a:gd name="connsiteY246" fmla="*/ 5369 h 10000"/>
                  <a:gd name="connsiteX247" fmla="*/ 895 w 10000"/>
                  <a:gd name="connsiteY247" fmla="*/ 5385 h 10000"/>
                  <a:gd name="connsiteX248" fmla="*/ 895 w 10000"/>
                  <a:gd name="connsiteY248" fmla="*/ 5405 h 10000"/>
                  <a:gd name="connsiteX249" fmla="*/ 898 w 10000"/>
                  <a:gd name="connsiteY249" fmla="*/ 5434 h 10000"/>
                  <a:gd name="connsiteX250" fmla="*/ 911 w 10000"/>
                  <a:gd name="connsiteY250" fmla="*/ 5463 h 10000"/>
                  <a:gd name="connsiteX251" fmla="*/ 920 w 10000"/>
                  <a:gd name="connsiteY251" fmla="*/ 5492 h 10000"/>
                  <a:gd name="connsiteX252" fmla="*/ 934 w 10000"/>
                  <a:gd name="connsiteY252" fmla="*/ 5518 h 10000"/>
                  <a:gd name="connsiteX253" fmla="*/ 1169 w 10000"/>
                  <a:gd name="connsiteY253" fmla="*/ 5738 h 10000"/>
                  <a:gd name="connsiteX254" fmla="*/ 1188 w 10000"/>
                  <a:gd name="connsiteY254" fmla="*/ 5755 h 10000"/>
                  <a:gd name="connsiteX255" fmla="*/ 1216 w 10000"/>
                  <a:gd name="connsiteY255" fmla="*/ 5758 h 10000"/>
                  <a:gd name="connsiteX256" fmla="*/ 1313 w 10000"/>
                  <a:gd name="connsiteY256" fmla="*/ 5774 h 10000"/>
                  <a:gd name="connsiteX257" fmla="*/ 1349 w 10000"/>
                  <a:gd name="connsiteY257" fmla="*/ 5787 h 10000"/>
                  <a:gd name="connsiteX258" fmla="*/ 1393 w 10000"/>
                  <a:gd name="connsiteY258" fmla="*/ 5793 h 10000"/>
                  <a:gd name="connsiteX259" fmla="*/ 1393 w 10000"/>
                  <a:gd name="connsiteY259" fmla="*/ 5797 h 10000"/>
                  <a:gd name="connsiteX260" fmla="*/ 1421 w 10000"/>
                  <a:gd name="connsiteY260" fmla="*/ 5810 h 10000"/>
                  <a:gd name="connsiteX261" fmla="*/ 1446 w 10000"/>
                  <a:gd name="connsiteY261" fmla="*/ 5829 h 10000"/>
                  <a:gd name="connsiteX262" fmla="*/ 1460 w 10000"/>
                  <a:gd name="connsiteY262" fmla="*/ 5842 h 10000"/>
                  <a:gd name="connsiteX263" fmla="*/ 1476 w 10000"/>
                  <a:gd name="connsiteY263" fmla="*/ 5848 h 10000"/>
                  <a:gd name="connsiteX264" fmla="*/ 1501 w 10000"/>
                  <a:gd name="connsiteY264" fmla="*/ 5852 h 10000"/>
                  <a:gd name="connsiteX265" fmla="*/ 1532 w 10000"/>
                  <a:gd name="connsiteY265" fmla="*/ 5887 h 10000"/>
                  <a:gd name="connsiteX266" fmla="*/ 1565 w 10000"/>
                  <a:gd name="connsiteY266" fmla="*/ 5942 h 10000"/>
                  <a:gd name="connsiteX267" fmla="*/ 1587 w 10000"/>
                  <a:gd name="connsiteY267" fmla="*/ 5972 h 10000"/>
                  <a:gd name="connsiteX268" fmla="*/ 1612 w 10000"/>
                  <a:gd name="connsiteY268" fmla="*/ 5955 h 10000"/>
                  <a:gd name="connsiteX269" fmla="*/ 1679 w 10000"/>
                  <a:gd name="connsiteY269" fmla="*/ 6049 h 10000"/>
                  <a:gd name="connsiteX270" fmla="*/ 1720 w 10000"/>
                  <a:gd name="connsiteY270" fmla="*/ 6108 h 10000"/>
                  <a:gd name="connsiteX271" fmla="*/ 1751 w 10000"/>
                  <a:gd name="connsiteY271" fmla="*/ 6133 h 10000"/>
                  <a:gd name="connsiteX272" fmla="*/ 1792 w 10000"/>
                  <a:gd name="connsiteY272" fmla="*/ 6169 h 10000"/>
                  <a:gd name="connsiteX273" fmla="*/ 1801 w 10000"/>
                  <a:gd name="connsiteY273" fmla="*/ 6172 h 10000"/>
                  <a:gd name="connsiteX274" fmla="*/ 1814 w 10000"/>
                  <a:gd name="connsiteY274" fmla="*/ 6286 h 10000"/>
                  <a:gd name="connsiteX275" fmla="*/ 1817 w 10000"/>
                  <a:gd name="connsiteY275" fmla="*/ 6331 h 10000"/>
                  <a:gd name="connsiteX276" fmla="*/ 1809 w 10000"/>
                  <a:gd name="connsiteY276" fmla="*/ 6444 h 10000"/>
                  <a:gd name="connsiteX277" fmla="*/ 1801 w 10000"/>
                  <a:gd name="connsiteY277" fmla="*/ 6499 h 10000"/>
                  <a:gd name="connsiteX278" fmla="*/ 1781 w 10000"/>
                  <a:gd name="connsiteY278" fmla="*/ 6522 h 10000"/>
                  <a:gd name="connsiteX279" fmla="*/ 1773 w 10000"/>
                  <a:gd name="connsiteY279" fmla="*/ 6541 h 10000"/>
                  <a:gd name="connsiteX280" fmla="*/ 1762 w 10000"/>
                  <a:gd name="connsiteY280" fmla="*/ 6571 h 10000"/>
                  <a:gd name="connsiteX281" fmla="*/ 1767 w 10000"/>
                  <a:gd name="connsiteY281" fmla="*/ 6622 h 10000"/>
                  <a:gd name="connsiteX282" fmla="*/ 1767 w 10000"/>
                  <a:gd name="connsiteY282" fmla="*/ 6665 h 10000"/>
                  <a:gd name="connsiteX283" fmla="*/ 1767 w 10000"/>
                  <a:gd name="connsiteY283" fmla="*/ 6694 h 10000"/>
                  <a:gd name="connsiteX284" fmla="*/ 1776 w 10000"/>
                  <a:gd name="connsiteY284" fmla="*/ 6726 h 10000"/>
                  <a:gd name="connsiteX285" fmla="*/ 1776 w 10000"/>
                  <a:gd name="connsiteY285" fmla="*/ 6745 h 10000"/>
                  <a:gd name="connsiteX286" fmla="*/ 1767 w 10000"/>
                  <a:gd name="connsiteY286" fmla="*/ 6765 h 10000"/>
                  <a:gd name="connsiteX287" fmla="*/ 1762 w 10000"/>
                  <a:gd name="connsiteY287" fmla="*/ 6804 h 10000"/>
                  <a:gd name="connsiteX288" fmla="*/ 1753 w 10000"/>
                  <a:gd name="connsiteY288" fmla="*/ 6839 h 10000"/>
                  <a:gd name="connsiteX289" fmla="*/ 1742 w 10000"/>
                  <a:gd name="connsiteY289" fmla="*/ 6849 h 10000"/>
                  <a:gd name="connsiteX290" fmla="*/ 1726 w 10000"/>
                  <a:gd name="connsiteY290" fmla="*/ 6849 h 10000"/>
                  <a:gd name="connsiteX291" fmla="*/ 1712 w 10000"/>
                  <a:gd name="connsiteY291" fmla="*/ 6852 h 10000"/>
                  <a:gd name="connsiteX292" fmla="*/ 1640 w 10000"/>
                  <a:gd name="connsiteY292" fmla="*/ 6953 h 10000"/>
                  <a:gd name="connsiteX293" fmla="*/ 1493 w 10000"/>
                  <a:gd name="connsiteY293" fmla="*/ 7105 h 10000"/>
                  <a:gd name="connsiteX294" fmla="*/ 1490 w 10000"/>
                  <a:gd name="connsiteY294" fmla="*/ 7124 h 10000"/>
                  <a:gd name="connsiteX295" fmla="*/ 1468 w 10000"/>
                  <a:gd name="connsiteY295" fmla="*/ 7137 h 10000"/>
                  <a:gd name="connsiteX296" fmla="*/ 1454 w 10000"/>
                  <a:gd name="connsiteY296" fmla="*/ 7144 h 10000"/>
                  <a:gd name="connsiteX297" fmla="*/ 1452 w 10000"/>
                  <a:gd name="connsiteY297" fmla="*/ 7157 h 10000"/>
                  <a:gd name="connsiteX298" fmla="*/ 1446 w 10000"/>
                  <a:gd name="connsiteY298" fmla="*/ 7199 h 10000"/>
                  <a:gd name="connsiteX299" fmla="*/ 1476 w 10000"/>
                  <a:gd name="connsiteY299" fmla="*/ 7247 h 10000"/>
                  <a:gd name="connsiteX300" fmla="*/ 1501 w 10000"/>
                  <a:gd name="connsiteY300" fmla="*/ 7270 h 10000"/>
                  <a:gd name="connsiteX301" fmla="*/ 1518 w 10000"/>
                  <a:gd name="connsiteY301" fmla="*/ 7286 h 10000"/>
                  <a:gd name="connsiteX302" fmla="*/ 1524 w 10000"/>
                  <a:gd name="connsiteY302" fmla="*/ 7306 h 10000"/>
                  <a:gd name="connsiteX303" fmla="*/ 1540 w 10000"/>
                  <a:gd name="connsiteY303" fmla="*/ 7322 h 10000"/>
                  <a:gd name="connsiteX304" fmla="*/ 1565 w 10000"/>
                  <a:gd name="connsiteY304" fmla="*/ 7325 h 10000"/>
                  <a:gd name="connsiteX305" fmla="*/ 1590 w 10000"/>
                  <a:gd name="connsiteY305" fmla="*/ 7332 h 10000"/>
                  <a:gd name="connsiteX306" fmla="*/ 1615 w 10000"/>
                  <a:gd name="connsiteY306" fmla="*/ 7345 h 10000"/>
                  <a:gd name="connsiteX307" fmla="*/ 1662 w 10000"/>
                  <a:gd name="connsiteY307" fmla="*/ 7370 h 10000"/>
                  <a:gd name="connsiteX308" fmla="*/ 1670 w 10000"/>
                  <a:gd name="connsiteY308" fmla="*/ 7351 h 10000"/>
                  <a:gd name="connsiteX309" fmla="*/ 1726 w 10000"/>
                  <a:gd name="connsiteY309" fmla="*/ 7354 h 10000"/>
                  <a:gd name="connsiteX310" fmla="*/ 1726 w 10000"/>
                  <a:gd name="connsiteY310" fmla="*/ 7400 h 10000"/>
                  <a:gd name="connsiteX311" fmla="*/ 1773 w 10000"/>
                  <a:gd name="connsiteY311" fmla="*/ 7409 h 10000"/>
                  <a:gd name="connsiteX312" fmla="*/ 1806 w 10000"/>
                  <a:gd name="connsiteY312" fmla="*/ 7416 h 10000"/>
                  <a:gd name="connsiteX313" fmla="*/ 1839 w 10000"/>
                  <a:gd name="connsiteY313" fmla="*/ 7403 h 10000"/>
                  <a:gd name="connsiteX314" fmla="*/ 1886 w 10000"/>
                  <a:gd name="connsiteY314" fmla="*/ 7403 h 10000"/>
                  <a:gd name="connsiteX315" fmla="*/ 1898 w 10000"/>
                  <a:gd name="connsiteY315" fmla="*/ 7403 h 10000"/>
                  <a:gd name="connsiteX316" fmla="*/ 1914 w 10000"/>
                  <a:gd name="connsiteY316" fmla="*/ 7494 h 10000"/>
                  <a:gd name="connsiteX317" fmla="*/ 1895 w 10000"/>
                  <a:gd name="connsiteY317" fmla="*/ 7523 h 10000"/>
                  <a:gd name="connsiteX318" fmla="*/ 1825 w 10000"/>
                  <a:gd name="connsiteY318" fmla="*/ 7617 h 10000"/>
                  <a:gd name="connsiteX319" fmla="*/ 1776 w 10000"/>
                  <a:gd name="connsiteY319" fmla="*/ 7691 h 10000"/>
                  <a:gd name="connsiteX320" fmla="*/ 1781 w 10000"/>
                  <a:gd name="connsiteY320" fmla="*/ 7723 h 10000"/>
                  <a:gd name="connsiteX321" fmla="*/ 1767 w 10000"/>
                  <a:gd name="connsiteY321" fmla="*/ 7759 h 10000"/>
                  <a:gd name="connsiteX322" fmla="*/ 1762 w 10000"/>
                  <a:gd name="connsiteY322" fmla="*/ 7817 h 10000"/>
                  <a:gd name="connsiteX323" fmla="*/ 1762 w 10000"/>
                  <a:gd name="connsiteY323" fmla="*/ 7856 h 10000"/>
                  <a:gd name="connsiteX324" fmla="*/ 1776 w 10000"/>
                  <a:gd name="connsiteY324" fmla="*/ 7892 h 10000"/>
                  <a:gd name="connsiteX325" fmla="*/ 1784 w 10000"/>
                  <a:gd name="connsiteY325" fmla="*/ 7902 h 10000"/>
                  <a:gd name="connsiteX326" fmla="*/ 1801 w 10000"/>
                  <a:gd name="connsiteY326" fmla="*/ 7908 h 10000"/>
                  <a:gd name="connsiteX327" fmla="*/ 1809 w 10000"/>
                  <a:gd name="connsiteY327" fmla="*/ 7911 h 10000"/>
                  <a:gd name="connsiteX328" fmla="*/ 1801 w 10000"/>
                  <a:gd name="connsiteY328" fmla="*/ 7940 h 10000"/>
                  <a:gd name="connsiteX329" fmla="*/ 1798 w 10000"/>
                  <a:gd name="connsiteY329" fmla="*/ 7979 h 10000"/>
                  <a:gd name="connsiteX330" fmla="*/ 1806 w 10000"/>
                  <a:gd name="connsiteY330" fmla="*/ 8002 h 10000"/>
                  <a:gd name="connsiteX331" fmla="*/ 1823 w 10000"/>
                  <a:gd name="connsiteY331" fmla="*/ 8021 h 10000"/>
                  <a:gd name="connsiteX332" fmla="*/ 1834 w 10000"/>
                  <a:gd name="connsiteY332" fmla="*/ 8044 h 10000"/>
                  <a:gd name="connsiteX333" fmla="*/ 1839 w 10000"/>
                  <a:gd name="connsiteY333" fmla="*/ 8073 h 10000"/>
                  <a:gd name="connsiteX334" fmla="*/ 1842 w 10000"/>
                  <a:gd name="connsiteY334" fmla="*/ 8106 h 10000"/>
                  <a:gd name="connsiteX335" fmla="*/ 1839 w 10000"/>
                  <a:gd name="connsiteY335" fmla="*/ 8144 h 10000"/>
                  <a:gd name="connsiteX336" fmla="*/ 1856 w 10000"/>
                  <a:gd name="connsiteY336" fmla="*/ 8164 h 10000"/>
                  <a:gd name="connsiteX337" fmla="*/ 1886 w 10000"/>
                  <a:gd name="connsiteY337" fmla="*/ 8193 h 10000"/>
                  <a:gd name="connsiteX338" fmla="*/ 1922 w 10000"/>
                  <a:gd name="connsiteY338" fmla="*/ 8206 h 10000"/>
                  <a:gd name="connsiteX339" fmla="*/ 1967 w 10000"/>
                  <a:gd name="connsiteY339" fmla="*/ 8203 h 10000"/>
                  <a:gd name="connsiteX340" fmla="*/ 1986 w 10000"/>
                  <a:gd name="connsiteY340" fmla="*/ 8212 h 10000"/>
                  <a:gd name="connsiteX341" fmla="*/ 2000 w 10000"/>
                  <a:gd name="connsiteY341" fmla="*/ 8232 h 10000"/>
                  <a:gd name="connsiteX342" fmla="*/ 2033 w 10000"/>
                  <a:gd name="connsiteY342" fmla="*/ 8258 h 10000"/>
                  <a:gd name="connsiteX343" fmla="*/ 2050 w 10000"/>
                  <a:gd name="connsiteY343" fmla="*/ 8271 h 10000"/>
                  <a:gd name="connsiteX344" fmla="*/ 2089 w 10000"/>
                  <a:gd name="connsiteY344" fmla="*/ 8280 h 10000"/>
                  <a:gd name="connsiteX345" fmla="*/ 2122 w 10000"/>
                  <a:gd name="connsiteY345" fmla="*/ 8300 h 10000"/>
                  <a:gd name="connsiteX346" fmla="*/ 2163 w 10000"/>
                  <a:gd name="connsiteY346" fmla="*/ 8332 h 10000"/>
                  <a:gd name="connsiteX347" fmla="*/ 2172 w 10000"/>
                  <a:gd name="connsiteY347" fmla="*/ 8335 h 10000"/>
                  <a:gd name="connsiteX348" fmla="*/ 2177 w 10000"/>
                  <a:gd name="connsiteY348" fmla="*/ 8345 h 10000"/>
                  <a:gd name="connsiteX349" fmla="*/ 2163 w 10000"/>
                  <a:gd name="connsiteY349" fmla="*/ 8371 h 10000"/>
                  <a:gd name="connsiteX350" fmla="*/ 2139 w 10000"/>
                  <a:gd name="connsiteY350" fmla="*/ 8423 h 10000"/>
                  <a:gd name="connsiteX351" fmla="*/ 2130 w 10000"/>
                  <a:gd name="connsiteY351" fmla="*/ 8439 h 10000"/>
                  <a:gd name="connsiteX352" fmla="*/ 2105 w 10000"/>
                  <a:gd name="connsiteY352" fmla="*/ 8446 h 10000"/>
                  <a:gd name="connsiteX353" fmla="*/ 2080 w 10000"/>
                  <a:gd name="connsiteY353" fmla="*/ 8449 h 10000"/>
                  <a:gd name="connsiteX354" fmla="*/ 2075 w 10000"/>
                  <a:gd name="connsiteY354" fmla="*/ 8459 h 10000"/>
                  <a:gd name="connsiteX355" fmla="*/ 2072 w 10000"/>
                  <a:gd name="connsiteY355" fmla="*/ 8475 h 10000"/>
                  <a:gd name="connsiteX356" fmla="*/ 2080 w 10000"/>
                  <a:gd name="connsiteY356" fmla="*/ 8484 h 10000"/>
                  <a:gd name="connsiteX357" fmla="*/ 2100 w 10000"/>
                  <a:gd name="connsiteY357" fmla="*/ 8475 h 10000"/>
                  <a:gd name="connsiteX358" fmla="*/ 2141 w 10000"/>
                  <a:gd name="connsiteY358" fmla="*/ 8478 h 10000"/>
                  <a:gd name="connsiteX359" fmla="*/ 2172 w 10000"/>
                  <a:gd name="connsiteY359" fmla="*/ 8475 h 10000"/>
                  <a:gd name="connsiteX360" fmla="*/ 2188 w 10000"/>
                  <a:gd name="connsiteY360" fmla="*/ 8475 h 10000"/>
                  <a:gd name="connsiteX361" fmla="*/ 2222 w 10000"/>
                  <a:gd name="connsiteY361" fmla="*/ 8497 h 10000"/>
                  <a:gd name="connsiteX362" fmla="*/ 2252 w 10000"/>
                  <a:gd name="connsiteY362" fmla="*/ 8514 h 10000"/>
                  <a:gd name="connsiteX363" fmla="*/ 2274 w 10000"/>
                  <a:gd name="connsiteY363" fmla="*/ 8514 h 10000"/>
                  <a:gd name="connsiteX364" fmla="*/ 2299 w 10000"/>
                  <a:gd name="connsiteY364" fmla="*/ 8504 h 10000"/>
                  <a:gd name="connsiteX365" fmla="*/ 2310 w 10000"/>
                  <a:gd name="connsiteY365" fmla="*/ 8504 h 10000"/>
                  <a:gd name="connsiteX366" fmla="*/ 2319 w 10000"/>
                  <a:gd name="connsiteY366" fmla="*/ 8484 h 10000"/>
                  <a:gd name="connsiteX367" fmla="*/ 2338 w 10000"/>
                  <a:gd name="connsiteY367" fmla="*/ 8494 h 10000"/>
                  <a:gd name="connsiteX368" fmla="*/ 2338 w 10000"/>
                  <a:gd name="connsiteY368" fmla="*/ 8552 h 10000"/>
                  <a:gd name="connsiteX369" fmla="*/ 2366 w 10000"/>
                  <a:gd name="connsiteY369" fmla="*/ 8572 h 10000"/>
                  <a:gd name="connsiteX370" fmla="*/ 2382 w 10000"/>
                  <a:gd name="connsiteY370" fmla="*/ 8582 h 10000"/>
                  <a:gd name="connsiteX371" fmla="*/ 2435 w 10000"/>
                  <a:gd name="connsiteY371" fmla="*/ 8552 h 10000"/>
                  <a:gd name="connsiteX372" fmla="*/ 2443 w 10000"/>
                  <a:gd name="connsiteY372" fmla="*/ 8552 h 10000"/>
                  <a:gd name="connsiteX373" fmla="*/ 2454 w 10000"/>
                  <a:gd name="connsiteY373" fmla="*/ 8552 h 10000"/>
                  <a:gd name="connsiteX374" fmla="*/ 2471 w 10000"/>
                  <a:gd name="connsiteY374" fmla="*/ 8546 h 10000"/>
                  <a:gd name="connsiteX375" fmla="*/ 2488 w 10000"/>
                  <a:gd name="connsiteY375" fmla="*/ 8536 h 10000"/>
                  <a:gd name="connsiteX376" fmla="*/ 2501 w 10000"/>
                  <a:gd name="connsiteY376" fmla="*/ 8533 h 10000"/>
                  <a:gd name="connsiteX377" fmla="*/ 2512 w 10000"/>
                  <a:gd name="connsiteY377" fmla="*/ 8533 h 10000"/>
                  <a:gd name="connsiteX378" fmla="*/ 2521 w 10000"/>
                  <a:gd name="connsiteY378" fmla="*/ 8546 h 10000"/>
                  <a:gd name="connsiteX379" fmla="*/ 2521 w 10000"/>
                  <a:gd name="connsiteY379" fmla="*/ 8572 h 10000"/>
                  <a:gd name="connsiteX380" fmla="*/ 2535 w 10000"/>
                  <a:gd name="connsiteY380" fmla="*/ 8588 h 10000"/>
                  <a:gd name="connsiteX381" fmla="*/ 2551 w 10000"/>
                  <a:gd name="connsiteY381" fmla="*/ 8582 h 10000"/>
                  <a:gd name="connsiteX382" fmla="*/ 2560 w 10000"/>
                  <a:gd name="connsiteY382" fmla="*/ 8582 h 10000"/>
                  <a:gd name="connsiteX383" fmla="*/ 2573 w 10000"/>
                  <a:gd name="connsiteY383" fmla="*/ 8588 h 10000"/>
                  <a:gd name="connsiteX384" fmla="*/ 2584 w 10000"/>
                  <a:gd name="connsiteY384" fmla="*/ 8591 h 10000"/>
                  <a:gd name="connsiteX385" fmla="*/ 2590 w 10000"/>
                  <a:gd name="connsiteY385" fmla="*/ 8598 h 10000"/>
                  <a:gd name="connsiteX386" fmla="*/ 2598 w 10000"/>
                  <a:gd name="connsiteY386" fmla="*/ 8608 h 10000"/>
                  <a:gd name="connsiteX387" fmla="*/ 2607 w 10000"/>
                  <a:gd name="connsiteY387" fmla="*/ 8617 h 10000"/>
                  <a:gd name="connsiteX388" fmla="*/ 2618 w 10000"/>
                  <a:gd name="connsiteY388" fmla="*/ 8617 h 10000"/>
                  <a:gd name="connsiteX389" fmla="*/ 2640 w 10000"/>
                  <a:gd name="connsiteY389" fmla="*/ 8608 h 10000"/>
                  <a:gd name="connsiteX390" fmla="*/ 2670 w 10000"/>
                  <a:gd name="connsiteY390" fmla="*/ 8598 h 10000"/>
                  <a:gd name="connsiteX391" fmla="*/ 2673 w 10000"/>
                  <a:gd name="connsiteY391" fmla="*/ 8598 h 10000"/>
                  <a:gd name="connsiteX392" fmla="*/ 2690 w 10000"/>
                  <a:gd name="connsiteY392" fmla="*/ 8598 h 10000"/>
                  <a:gd name="connsiteX393" fmla="*/ 2698 w 10000"/>
                  <a:gd name="connsiteY393" fmla="*/ 8598 h 10000"/>
                  <a:gd name="connsiteX394" fmla="*/ 2712 w 10000"/>
                  <a:gd name="connsiteY394" fmla="*/ 8598 h 10000"/>
                  <a:gd name="connsiteX395" fmla="*/ 2726 w 10000"/>
                  <a:gd name="connsiteY395" fmla="*/ 8591 h 10000"/>
                  <a:gd name="connsiteX396" fmla="*/ 2737 w 10000"/>
                  <a:gd name="connsiteY396" fmla="*/ 8588 h 10000"/>
                  <a:gd name="connsiteX397" fmla="*/ 2759 w 10000"/>
                  <a:gd name="connsiteY397" fmla="*/ 8582 h 10000"/>
                  <a:gd name="connsiteX398" fmla="*/ 2770 w 10000"/>
                  <a:gd name="connsiteY398" fmla="*/ 8578 h 10000"/>
                  <a:gd name="connsiteX399" fmla="*/ 2784 w 10000"/>
                  <a:gd name="connsiteY399" fmla="*/ 8572 h 10000"/>
                  <a:gd name="connsiteX400" fmla="*/ 2795 w 10000"/>
                  <a:gd name="connsiteY400" fmla="*/ 8572 h 10000"/>
                  <a:gd name="connsiteX401" fmla="*/ 2803 w 10000"/>
                  <a:gd name="connsiteY401" fmla="*/ 8588 h 10000"/>
                  <a:gd name="connsiteX402" fmla="*/ 2803 w 10000"/>
                  <a:gd name="connsiteY402" fmla="*/ 8591 h 10000"/>
                  <a:gd name="connsiteX403" fmla="*/ 2803 w 10000"/>
                  <a:gd name="connsiteY403" fmla="*/ 8601 h 10000"/>
                  <a:gd name="connsiteX404" fmla="*/ 2809 w 10000"/>
                  <a:gd name="connsiteY404" fmla="*/ 8601 h 10000"/>
                  <a:gd name="connsiteX405" fmla="*/ 2823 w 10000"/>
                  <a:gd name="connsiteY405" fmla="*/ 8598 h 10000"/>
                  <a:gd name="connsiteX406" fmla="*/ 2831 w 10000"/>
                  <a:gd name="connsiteY406" fmla="*/ 8598 h 10000"/>
                  <a:gd name="connsiteX407" fmla="*/ 2839 w 10000"/>
                  <a:gd name="connsiteY407" fmla="*/ 8601 h 10000"/>
                  <a:gd name="connsiteX408" fmla="*/ 2848 w 10000"/>
                  <a:gd name="connsiteY408" fmla="*/ 8598 h 10000"/>
                  <a:gd name="connsiteX409" fmla="*/ 2856 w 10000"/>
                  <a:gd name="connsiteY409" fmla="*/ 8601 h 10000"/>
                  <a:gd name="connsiteX410" fmla="*/ 2859 w 10000"/>
                  <a:gd name="connsiteY410" fmla="*/ 8601 h 10000"/>
                  <a:gd name="connsiteX411" fmla="*/ 2864 w 10000"/>
                  <a:gd name="connsiteY411" fmla="*/ 8598 h 10000"/>
                  <a:gd name="connsiteX412" fmla="*/ 2889 w 10000"/>
                  <a:gd name="connsiteY412" fmla="*/ 8611 h 10000"/>
                  <a:gd name="connsiteX413" fmla="*/ 2906 w 10000"/>
                  <a:gd name="connsiteY413" fmla="*/ 8620 h 10000"/>
                  <a:gd name="connsiteX414" fmla="*/ 2914 w 10000"/>
                  <a:gd name="connsiteY414" fmla="*/ 8627 h 10000"/>
                  <a:gd name="connsiteX415" fmla="*/ 2920 w 10000"/>
                  <a:gd name="connsiteY415" fmla="*/ 8640 h 10000"/>
                  <a:gd name="connsiteX416" fmla="*/ 2922 w 10000"/>
                  <a:gd name="connsiteY416" fmla="*/ 8666 h 10000"/>
                  <a:gd name="connsiteX417" fmla="*/ 2922 w 10000"/>
                  <a:gd name="connsiteY417" fmla="*/ 8692 h 10000"/>
                  <a:gd name="connsiteX418" fmla="*/ 2939 w 10000"/>
                  <a:gd name="connsiteY418" fmla="*/ 8695 h 10000"/>
                  <a:gd name="connsiteX419" fmla="*/ 2953 w 10000"/>
                  <a:gd name="connsiteY419" fmla="*/ 8695 h 10000"/>
                  <a:gd name="connsiteX420" fmla="*/ 2961 w 10000"/>
                  <a:gd name="connsiteY420" fmla="*/ 8695 h 10000"/>
                  <a:gd name="connsiteX421" fmla="*/ 2972 w 10000"/>
                  <a:gd name="connsiteY421" fmla="*/ 8692 h 10000"/>
                  <a:gd name="connsiteX422" fmla="*/ 2981 w 10000"/>
                  <a:gd name="connsiteY422" fmla="*/ 8685 h 10000"/>
                  <a:gd name="connsiteX423" fmla="*/ 2989 w 10000"/>
                  <a:gd name="connsiteY423" fmla="*/ 8685 h 10000"/>
                  <a:gd name="connsiteX424" fmla="*/ 3008 w 10000"/>
                  <a:gd name="connsiteY424" fmla="*/ 8685 h 10000"/>
                  <a:gd name="connsiteX425" fmla="*/ 3028 w 10000"/>
                  <a:gd name="connsiteY425" fmla="*/ 8695 h 10000"/>
                  <a:gd name="connsiteX426" fmla="*/ 3042 w 10000"/>
                  <a:gd name="connsiteY426" fmla="*/ 8695 h 10000"/>
                  <a:gd name="connsiteX427" fmla="*/ 3053 w 10000"/>
                  <a:gd name="connsiteY427" fmla="*/ 8676 h 10000"/>
                  <a:gd name="connsiteX428" fmla="*/ 3061 w 10000"/>
                  <a:gd name="connsiteY428" fmla="*/ 8666 h 10000"/>
                  <a:gd name="connsiteX429" fmla="*/ 3066 w 10000"/>
                  <a:gd name="connsiteY429" fmla="*/ 8656 h 10000"/>
                  <a:gd name="connsiteX430" fmla="*/ 3091 w 10000"/>
                  <a:gd name="connsiteY430" fmla="*/ 8659 h 10000"/>
                  <a:gd name="connsiteX431" fmla="*/ 3105 w 10000"/>
                  <a:gd name="connsiteY431" fmla="*/ 8659 h 10000"/>
                  <a:gd name="connsiteX432" fmla="*/ 3108 w 10000"/>
                  <a:gd name="connsiteY432" fmla="*/ 8650 h 10000"/>
                  <a:gd name="connsiteX433" fmla="*/ 3147 w 10000"/>
                  <a:gd name="connsiteY433" fmla="*/ 8588 h 10000"/>
                  <a:gd name="connsiteX434" fmla="*/ 3150 w 10000"/>
                  <a:gd name="connsiteY434" fmla="*/ 8598 h 10000"/>
                  <a:gd name="connsiteX435" fmla="*/ 3163 w 10000"/>
                  <a:gd name="connsiteY435" fmla="*/ 8601 h 10000"/>
                  <a:gd name="connsiteX436" fmla="*/ 3180 w 10000"/>
                  <a:gd name="connsiteY436" fmla="*/ 8608 h 10000"/>
                  <a:gd name="connsiteX437" fmla="*/ 3188 w 10000"/>
                  <a:gd name="connsiteY437" fmla="*/ 8611 h 10000"/>
                  <a:gd name="connsiteX438" fmla="*/ 3227 w 10000"/>
                  <a:gd name="connsiteY438" fmla="*/ 8620 h 10000"/>
                  <a:gd name="connsiteX439" fmla="*/ 3238 w 10000"/>
                  <a:gd name="connsiteY439" fmla="*/ 8617 h 10000"/>
                  <a:gd name="connsiteX440" fmla="*/ 3247 w 10000"/>
                  <a:gd name="connsiteY440" fmla="*/ 8601 h 10000"/>
                  <a:gd name="connsiteX441" fmla="*/ 3269 w 10000"/>
                  <a:gd name="connsiteY441" fmla="*/ 8611 h 10000"/>
                  <a:gd name="connsiteX442" fmla="*/ 3277 w 10000"/>
                  <a:gd name="connsiteY442" fmla="*/ 8617 h 10000"/>
                  <a:gd name="connsiteX443" fmla="*/ 3285 w 10000"/>
                  <a:gd name="connsiteY443" fmla="*/ 8611 h 10000"/>
                  <a:gd name="connsiteX444" fmla="*/ 3307 w 10000"/>
                  <a:gd name="connsiteY444" fmla="*/ 8611 h 10000"/>
                  <a:gd name="connsiteX445" fmla="*/ 3319 w 10000"/>
                  <a:gd name="connsiteY445" fmla="*/ 8617 h 10000"/>
                  <a:gd name="connsiteX446" fmla="*/ 3324 w 10000"/>
                  <a:gd name="connsiteY446" fmla="*/ 8617 h 10000"/>
                  <a:gd name="connsiteX447" fmla="*/ 3327 w 10000"/>
                  <a:gd name="connsiteY447" fmla="*/ 8620 h 10000"/>
                  <a:gd name="connsiteX448" fmla="*/ 3341 w 10000"/>
                  <a:gd name="connsiteY448" fmla="*/ 8620 h 10000"/>
                  <a:gd name="connsiteX449" fmla="*/ 3357 w 10000"/>
                  <a:gd name="connsiteY449" fmla="*/ 8620 h 10000"/>
                  <a:gd name="connsiteX450" fmla="*/ 3374 w 10000"/>
                  <a:gd name="connsiteY450" fmla="*/ 8620 h 10000"/>
                  <a:gd name="connsiteX451" fmla="*/ 3382 w 10000"/>
                  <a:gd name="connsiteY451" fmla="*/ 8620 h 10000"/>
                  <a:gd name="connsiteX452" fmla="*/ 3399 w 10000"/>
                  <a:gd name="connsiteY452" fmla="*/ 8611 h 10000"/>
                  <a:gd name="connsiteX453" fmla="*/ 3413 w 10000"/>
                  <a:gd name="connsiteY453" fmla="*/ 8601 h 10000"/>
                  <a:gd name="connsiteX454" fmla="*/ 3421 w 10000"/>
                  <a:gd name="connsiteY454" fmla="*/ 8588 h 10000"/>
                  <a:gd name="connsiteX455" fmla="*/ 3421 w 10000"/>
                  <a:gd name="connsiteY455" fmla="*/ 8572 h 10000"/>
                  <a:gd name="connsiteX456" fmla="*/ 3421 w 10000"/>
                  <a:gd name="connsiteY456" fmla="*/ 8552 h 10000"/>
                  <a:gd name="connsiteX457" fmla="*/ 3424 w 10000"/>
                  <a:gd name="connsiteY457" fmla="*/ 8533 h 10000"/>
                  <a:gd name="connsiteX458" fmla="*/ 3432 w 10000"/>
                  <a:gd name="connsiteY458" fmla="*/ 8523 h 10000"/>
                  <a:gd name="connsiteX459" fmla="*/ 3446 w 10000"/>
                  <a:gd name="connsiteY459" fmla="*/ 8523 h 10000"/>
                  <a:gd name="connsiteX460" fmla="*/ 3457 w 10000"/>
                  <a:gd name="connsiteY460" fmla="*/ 8523 h 10000"/>
                  <a:gd name="connsiteX461" fmla="*/ 3476 w 10000"/>
                  <a:gd name="connsiteY461" fmla="*/ 8533 h 10000"/>
                  <a:gd name="connsiteX462" fmla="*/ 3485 w 10000"/>
                  <a:gd name="connsiteY462" fmla="*/ 8536 h 10000"/>
                  <a:gd name="connsiteX463" fmla="*/ 3501 w 10000"/>
                  <a:gd name="connsiteY463" fmla="*/ 8527 h 10000"/>
                  <a:gd name="connsiteX464" fmla="*/ 3504 w 10000"/>
                  <a:gd name="connsiteY464" fmla="*/ 8514 h 10000"/>
                  <a:gd name="connsiteX465" fmla="*/ 3510 w 10000"/>
                  <a:gd name="connsiteY465" fmla="*/ 8497 h 10000"/>
                  <a:gd name="connsiteX466" fmla="*/ 3537 w 10000"/>
                  <a:gd name="connsiteY466" fmla="*/ 8484 h 10000"/>
                  <a:gd name="connsiteX467" fmla="*/ 3562 w 10000"/>
                  <a:gd name="connsiteY467" fmla="*/ 8488 h 10000"/>
                  <a:gd name="connsiteX468" fmla="*/ 3568 w 10000"/>
                  <a:gd name="connsiteY468" fmla="*/ 8484 h 10000"/>
                  <a:gd name="connsiteX469" fmla="*/ 3584 w 10000"/>
                  <a:gd name="connsiteY469" fmla="*/ 8494 h 10000"/>
                  <a:gd name="connsiteX470" fmla="*/ 3593 w 10000"/>
                  <a:gd name="connsiteY470" fmla="*/ 8507 h 10000"/>
                  <a:gd name="connsiteX471" fmla="*/ 3618 w 10000"/>
                  <a:gd name="connsiteY471" fmla="*/ 8497 h 10000"/>
                  <a:gd name="connsiteX472" fmla="*/ 3643 w 10000"/>
                  <a:gd name="connsiteY472" fmla="*/ 8475 h 10000"/>
                  <a:gd name="connsiteX473" fmla="*/ 3657 w 10000"/>
                  <a:gd name="connsiteY473" fmla="*/ 8478 h 10000"/>
                  <a:gd name="connsiteX474" fmla="*/ 3670 w 10000"/>
                  <a:gd name="connsiteY474" fmla="*/ 8475 h 10000"/>
                  <a:gd name="connsiteX475" fmla="*/ 3673 w 10000"/>
                  <a:gd name="connsiteY475" fmla="*/ 8468 h 10000"/>
                  <a:gd name="connsiteX476" fmla="*/ 3681 w 10000"/>
                  <a:gd name="connsiteY476" fmla="*/ 8468 h 10000"/>
                  <a:gd name="connsiteX477" fmla="*/ 3698 w 10000"/>
                  <a:gd name="connsiteY477" fmla="*/ 8478 h 10000"/>
                  <a:gd name="connsiteX478" fmla="*/ 3720 w 10000"/>
                  <a:gd name="connsiteY478" fmla="*/ 8497 h 10000"/>
                  <a:gd name="connsiteX479" fmla="*/ 3715 w 10000"/>
                  <a:gd name="connsiteY479" fmla="*/ 8504 h 10000"/>
                  <a:gd name="connsiteX480" fmla="*/ 3729 w 10000"/>
                  <a:gd name="connsiteY480" fmla="*/ 8514 h 10000"/>
                  <a:gd name="connsiteX481" fmla="*/ 3729 w 10000"/>
                  <a:gd name="connsiteY481" fmla="*/ 8517 h 10000"/>
                  <a:gd name="connsiteX482" fmla="*/ 3740 w 10000"/>
                  <a:gd name="connsiteY482" fmla="*/ 8527 h 10000"/>
                  <a:gd name="connsiteX483" fmla="*/ 3759 w 10000"/>
                  <a:gd name="connsiteY483" fmla="*/ 8517 h 10000"/>
                  <a:gd name="connsiteX484" fmla="*/ 3762 w 10000"/>
                  <a:gd name="connsiteY484" fmla="*/ 8504 h 10000"/>
                  <a:gd name="connsiteX485" fmla="*/ 3770 w 10000"/>
                  <a:gd name="connsiteY485" fmla="*/ 8488 h 10000"/>
                  <a:gd name="connsiteX486" fmla="*/ 3778 w 10000"/>
                  <a:gd name="connsiteY486" fmla="*/ 8484 h 10000"/>
                  <a:gd name="connsiteX487" fmla="*/ 3792 w 10000"/>
                  <a:gd name="connsiteY487" fmla="*/ 8475 h 10000"/>
                  <a:gd name="connsiteX488" fmla="*/ 3803 w 10000"/>
                  <a:gd name="connsiteY488" fmla="*/ 8478 h 10000"/>
                  <a:gd name="connsiteX489" fmla="*/ 3809 w 10000"/>
                  <a:gd name="connsiteY489" fmla="*/ 8475 h 10000"/>
                  <a:gd name="connsiteX490" fmla="*/ 3825 w 10000"/>
                  <a:gd name="connsiteY490" fmla="*/ 8465 h 10000"/>
                  <a:gd name="connsiteX491" fmla="*/ 3834 w 10000"/>
                  <a:gd name="connsiteY491" fmla="*/ 8468 h 10000"/>
                  <a:gd name="connsiteX492" fmla="*/ 3842 w 10000"/>
                  <a:gd name="connsiteY492" fmla="*/ 8478 h 10000"/>
                  <a:gd name="connsiteX493" fmla="*/ 3850 w 10000"/>
                  <a:gd name="connsiteY493" fmla="*/ 8478 h 10000"/>
                  <a:gd name="connsiteX494" fmla="*/ 3859 w 10000"/>
                  <a:gd name="connsiteY494" fmla="*/ 8484 h 10000"/>
                  <a:gd name="connsiteX495" fmla="*/ 3873 w 10000"/>
                  <a:gd name="connsiteY495" fmla="*/ 8494 h 10000"/>
                  <a:gd name="connsiteX496" fmla="*/ 3875 w 10000"/>
                  <a:gd name="connsiteY496" fmla="*/ 8507 h 10000"/>
                  <a:gd name="connsiteX497" fmla="*/ 3881 w 10000"/>
                  <a:gd name="connsiteY497" fmla="*/ 8527 h 10000"/>
                  <a:gd name="connsiteX498" fmla="*/ 3875 w 10000"/>
                  <a:gd name="connsiteY498" fmla="*/ 8546 h 10000"/>
                  <a:gd name="connsiteX499" fmla="*/ 3892 w 10000"/>
                  <a:gd name="connsiteY499" fmla="*/ 8546 h 10000"/>
                  <a:gd name="connsiteX500" fmla="*/ 3900 w 10000"/>
                  <a:gd name="connsiteY500" fmla="*/ 8543 h 10000"/>
                  <a:gd name="connsiteX501" fmla="*/ 3906 w 10000"/>
                  <a:gd name="connsiteY501" fmla="*/ 8543 h 10000"/>
                  <a:gd name="connsiteX502" fmla="*/ 3922 w 10000"/>
                  <a:gd name="connsiteY502" fmla="*/ 8552 h 10000"/>
                  <a:gd name="connsiteX503" fmla="*/ 3939 w 10000"/>
                  <a:gd name="connsiteY503" fmla="*/ 8559 h 10000"/>
                  <a:gd name="connsiteX504" fmla="*/ 3953 w 10000"/>
                  <a:gd name="connsiteY504" fmla="*/ 8572 h 10000"/>
                  <a:gd name="connsiteX505" fmla="*/ 3956 w 10000"/>
                  <a:gd name="connsiteY505" fmla="*/ 8588 h 10000"/>
                  <a:gd name="connsiteX506" fmla="*/ 3956 w 10000"/>
                  <a:gd name="connsiteY506" fmla="*/ 8608 h 10000"/>
                  <a:gd name="connsiteX507" fmla="*/ 3972 w 10000"/>
                  <a:gd name="connsiteY507" fmla="*/ 8608 h 10000"/>
                  <a:gd name="connsiteX508" fmla="*/ 3986 w 10000"/>
                  <a:gd name="connsiteY508" fmla="*/ 8608 h 10000"/>
                  <a:gd name="connsiteX509" fmla="*/ 3997 w 10000"/>
                  <a:gd name="connsiteY509" fmla="*/ 8608 h 10000"/>
                  <a:gd name="connsiteX510" fmla="*/ 4006 w 10000"/>
                  <a:gd name="connsiteY510" fmla="*/ 8608 h 10000"/>
                  <a:gd name="connsiteX511" fmla="*/ 4006 w 10000"/>
                  <a:gd name="connsiteY511" fmla="*/ 8611 h 10000"/>
                  <a:gd name="connsiteX512" fmla="*/ 4011 w 10000"/>
                  <a:gd name="connsiteY512" fmla="*/ 8611 h 10000"/>
                  <a:gd name="connsiteX513" fmla="*/ 4022 w 10000"/>
                  <a:gd name="connsiteY513" fmla="*/ 8620 h 10000"/>
                  <a:gd name="connsiteX514" fmla="*/ 4042 w 10000"/>
                  <a:gd name="connsiteY514" fmla="*/ 8620 h 10000"/>
                  <a:gd name="connsiteX515" fmla="*/ 4050 w 10000"/>
                  <a:gd name="connsiteY515" fmla="*/ 8617 h 10000"/>
                  <a:gd name="connsiteX516" fmla="*/ 4069 w 10000"/>
                  <a:gd name="connsiteY516" fmla="*/ 8620 h 10000"/>
                  <a:gd name="connsiteX517" fmla="*/ 4086 w 10000"/>
                  <a:gd name="connsiteY517" fmla="*/ 8630 h 10000"/>
                  <a:gd name="connsiteX518" fmla="*/ 4108 w 10000"/>
                  <a:gd name="connsiteY518" fmla="*/ 8627 h 10000"/>
                  <a:gd name="connsiteX519" fmla="*/ 4125 w 10000"/>
                  <a:gd name="connsiteY519" fmla="*/ 8620 h 10000"/>
                  <a:gd name="connsiteX520" fmla="*/ 4133 w 10000"/>
                  <a:gd name="connsiteY520" fmla="*/ 8611 h 10000"/>
                  <a:gd name="connsiteX521" fmla="*/ 4139 w 10000"/>
                  <a:gd name="connsiteY521" fmla="*/ 8608 h 10000"/>
                  <a:gd name="connsiteX522" fmla="*/ 4147 w 10000"/>
                  <a:gd name="connsiteY522" fmla="*/ 8601 h 10000"/>
                  <a:gd name="connsiteX523" fmla="*/ 4155 w 10000"/>
                  <a:gd name="connsiteY523" fmla="*/ 8591 h 10000"/>
                  <a:gd name="connsiteX524" fmla="*/ 4166 w 10000"/>
                  <a:gd name="connsiteY524" fmla="*/ 8582 h 10000"/>
                  <a:gd name="connsiteX525" fmla="*/ 4183 w 10000"/>
                  <a:gd name="connsiteY525" fmla="*/ 8569 h 10000"/>
                  <a:gd name="connsiteX526" fmla="*/ 4191 w 10000"/>
                  <a:gd name="connsiteY526" fmla="*/ 8562 h 10000"/>
                  <a:gd name="connsiteX527" fmla="*/ 4208 w 10000"/>
                  <a:gd name="connsiteY527" fmla="*/ 8552 h 10000"/>
                  <a:gd name="connsiteX528" fmla="*/ 4230 w 10000"/>
                  <a:gd name="connsiteY528" fmla="*/ 8552 h 10000"/>
                  <a:gd name="connsiteX529" fmla="*/ 4238 w 10000"/>
                  <a:gd name="connsiteY529" fmla="*/ 8559 h 10000"/>
                  <a:gd name="connsiteX530" fmla="*/ 4247 w 10000"/>
                  <a:gd name="connsiteY530" fmla="*/ 8572 h 10000"/>
                  <a:gd name="connsiteX531" fmla="*/ 4252 w 10000"/>
                  <a:gd name="connsiteY531" fmla="*/ 8578 h 10000"/>
                  <a:gd name="connsiteX532" fmla="*/ 4263 w 10000"/>
                  <a:gd name="connsiteY532" fmla="*/ 8582 h 10000"/>
                  <a:gd name="connsiteX533" fmla="*/ 4277 w 10000"/>
                  <a:gd name="connsiteY533" fmla="*/ 8572 h 10000"/>
                  <a:gd name="connsiteX534" fmla="*/ 4294 w 10000"/>
                  <a:gd name="connsiteY534" fmla="*/ 8559 h 10000"/>
                  <a:gd name="connsiteX535" fmla="*/ 4302 w 10000"/>
                  <a:gd name="connsiteY535" fmla="*/ 8546 h 10000"/>
                  <a:gd name="connsiteX536" fmla="*/ 4310 w 10000"/>
                  <a:gd name="connsiteY536" fmla="*/ 8543 h 10000"/>
                  <a:gd name="connsiteX537" fmla="*/ 4313 w 10000"/>
                  <a:gd name="connsiteY537" fmla="*/ 8543 h 10000"/>
                  <a:gd name="connsiteX538" fmla="*/ 4332 w 10000"/>
                  <a:gd name="connsiteY538" fmla="*/ 8546 h 10000"/>
                  <a:gd name="connsiteX539" fmla="*/ 4335 w 10000"/>
                  <a:gd name="connsiteY539" fmla="*/ 8559 h 10000"/>
                  <a:gd name="connsiteX540" fmla="*/ 4349 w 10000"/>
                  <a:gd name="connsiteY540" fmla="*/ 8588 h 10000"/>
                  <a:gd name="connsiteX541" fmla="*/ 4360 w 10000"/>
                  <a:gd name="connsiteY541" fmla="*/ 8591 h 10000"/>
                  <a:gd name="connsiteX542" fmla="*/ 4366 w 10000"/>
                  <a:gd name="connsiteY542" fmla="*/ 8591 h 10000"/>
                  <a:gd name="connsiteX543" fmla="*/ 4382 w 10000"/>
                  <a:gd name="connsiteY543" fmla="*/ 8598 h 10000"/>
                  <a:gd name="connsiteX544" fmla="*/ 4385 w 10000"/>
                  <a:gd name="connsiteY544" fmla="*/ 8598 h 10000"/>
                  <a:gd name="connsiteX545" fmla="*/ 4402 w 10000"/>
                  <a:gd name="connsiteY545" fmla="*/ 8598 h 10000"/>
                  <a:gd name="connsiteX546" fmla="*/ 4421 w 10000"/>
                  <a:gd name="connsiteY546" fmla="*/ 8591 h 10000"/>
                  <a:gd name="connsiteX547" fmla="*/ 4440 w 10000"/>
                  <a:gd name="connsiteY547" fmla="*/ 8591 h 10000"/>
                  <a:gd name="connsiteX548" fmla="*/ 4449 w 10000"/>
                  <a:gd name="connsiteY548" fmla="*/ 8598 h 10000"/>
                  <a:gd name="connsiteX549" fmla="*/ 4454 w 10000"/>
                  <a:gd name="connsiteY549" fmla="*/ 8617 h 10000"/>
                  <a:gd name="connsiteX550" fmla="*/ 4463 w 10000"/>
                  <a:gd name="connsiteY550" fmla="*/ 8608 h 10000"/>
                  <a:gd name="connsiteX551" fmla="*/ 4474 w 10000"/>
                  <a:gd name="connsiteY551" fmla="*/ 8608 h 10000"/>
                  <a:gd name="connsiteX552" fmla="*/ 4490 w 10000"/>
                  <a:gd name="connsiteY552" fmla="*/ 8617 h 10000"/>
                  <a:gd name="connsiteX553" fmla="*/ 4504 w 10000"/>
                  <a:gd name="connsiteY553" fmla="*/ 8617 h 10000"/>
                  <a:gd name="connsiteX554" fmla="*/ 4518 w 10000"/>
                  <a:gd name="connsiteY554" fmla="*/ 8617 h 10000"/>
                  <a:gd name="connsiteX555" fmla="*/ 4535 w 10000"/>
                  <a:gd name="connsiteY555" fmla="*/ 8611 h 10000"/>
                  <a:gd name="connsiteX556" fmla="*/ 4546 w 10000"/>
                  <a:gd name="connsiteY556" fmla="*/ 8611 h 10000"/>
                  <a:gd name="connsiteX557" fmla="*/ 4562 w 10000"/>
                  <a:gd name="connsiteY557" fmla="*/ 8611 h 10000"/>
                  <a:gd name="connsiteX558" fmla="*/ 4571 w 10000"/>
                  <a:gd name="connsiteY558" fmla="*/ 8611 h 10000"/>
                  <a:gd name="connsiteX559" fmla="*/ 4579 w 10000"/>
                  <a:gd name="connsiteY559" fmla="*/ 8608 h 10000"/>
                  <a:gd name="connsiteX560" fmla="*/ 4584 w 10000"/>
                  <a:gd name="connsiteY560" fmla="*/ 8608 h 10000"/>
                  <a:gd name="connsiteX561" fmla="*/ 4601 w 10000"/>
                  <a:gd name="connsiteY561" fmla="*/ 8617 h 10000"/>
                  <a:gd name="connsiteX562" fmla="*/ 4609 w 10000"/>
                  <a:gd name="connsiteY562" fmla="*/ 8627 h 10000"/>
                  <a:gd name="connsiteX563" fmla="*/ 4618 w 10000"/>
                  <a:gd name="connsiteY563" fmla="*/ 8637 h 10000"/>
                  <a:gd name="connsiteX564" fmla="*/ 4618 w 10000"/>
                  <a:gd name="connsiteY564" fmla="*/ 8646 h 10000"/>
                  <a:gd name="connsiteX565" fmla="*/ 4634 w 10000"/>
                  <a:gd name="connsiteY565" fmla="*/ 8656 h 10000"/>
                  <a:gd name="connsiteX566" fmla="*/ 4640 w 10000"/>
                  <a:gd name="connsiteY566" fmla="*/ 8659 h 10000"/>
                  <a:gd name="connsiteX567" fmla="*/ 4651 w 10000"/>
                  <a:gd name="connsiteY567" fmla="*/ 8666 h 10000"/>
                  <a:gd name="connsiteX568" fmla="*/ 4657 w 10000"/>
                  <a:gd name="connsiteY568" fmla="*/ 8659 h 10000"/>
                  <a:gd name="connsiteX569" fmla="*/ 4668 w 10000"/>
                  <a:gd name="connsiteY569" fmla="*/ 8650 h 10000"/>
                  <a:gd name="connsiteX570" fmla="*/ 4676 w 10000"/>
                  <a:gd name="connsiteY570" fmla="*/ 8650 h 10000"/>
                  <a:gd name="connsiteX571" fmla="*/ 4690 w 10000"/>
                  <a:gd name="connsiteY571" fmla="*/ 8650 h 10000"/>
                  <a:gd name="connsiteX572" fmla="*/ 4698 w 10000"/>
                  <a:gd name="connsiteY572" fmla="*/ 8650 h 10000"/>
                  <a:gd name="connsiteX573" fmla="*/ 4704 w 10000"/>
                  <a:gd name="connsiteY573" fmla="*/ 8650 h 10000"/>
                  <a:gd name="connsiteX574" fmla="*/ 4706 w 10000"/>
                  <a:gd name="connsiteY574" fmla="*/ 8659 h 10000"/>
                  <a:gd name="connsiteX575" fmla="*/ 4706 w 10000"/>
                  <a:gd name="connsiteY575" fmla="*/ 8666 h 10000"/>
                  <a:gd name="connsiteX576" fmla="*/ 4723 w 10000"/>
                  <a:gd name="connsiteY576" fmla="*/ 8682 h 10000"/>
                  <a:gd name="connsiteX577" fmla="*/ 4737 w 10000"/>
                  <a:gd name="connsiteY577" fmla="*/ 8682 h 10000"/>
                  <a:gd name="connsiteX578" fmla="*/ 4745 w 10000"/>
                  <a:gd name="connsiteY578" fmla="*/ 8676 h 10000"/>
                  <a:gd name="connsiteX579" fmla="*/ 4756 w 10000"/>
                  <a:gd name="connsiteY579" fmla="*/ 8666 h 10000"/>
                  <a:gd name="connsiteX580" fmla="*/ 4765 w 10000"/>
                  <a:gd name="connsiteY580" fmla="*/ 8666 h 10000"/>
                  <a:gd name="connsiteX581" fmla="*/ 4765 w 10000"/>
                  <a:gd name="connsiteY581" fmla="*/ 8682 h 10000"/>
                  <a:gd name="connsiteX582" fmla="*/ 4770 w 10000"/>
                  <a:gd name="connsiteY582" fmla="*/ 8701 h 10000"/>
                  <a:gd name="connsiteX583" fmla="*/ 4778 w 10000"/>
                  <a:gd name="connsiteY583" fmla="*/ 8705 h 10000"/>
                  <a:gd name="connsiteX584" fmla="*/ 4795 w 10000"/>
                  <a:gd name="connsiteY584" fmla="*/ 8714 h 10000"/>
                  <a:gd name="connsiteX585" fmla="*/ 4812 w 10000"/>
                  <a:gd name="connsiteY585" fmla="*/ 8714 h 10000"/>
                  <a:gd name="connsiteX586" fmla="*/ 4825 w 10000"/>
                  <a:gd name="connsiteY586" fmla="*/ 8705 h 10000"/>
                  <a:gd name="connsiteX587" fmla="*/ 4825 w 10000"/>
                  <a:gd name="connsiteY587" fmla="*/ 8701 h 10000"/>
                  <a:gd name="connsiteX588" fmla="*/ 4828 w 10000"/>
                  <a:gd name="connsiteY588" fmla="*/ 8701 h 10000"/>
                  <a:gd name="connsiteX589" fmla="*/ 4837 w 10000"/>
                  <a:gd name="connsiteY589" fmla="*/ 8692 h 10000"/>
                  <a:gd name="connsiteX590" fmla="*/ 4842 w 10000"/>
                  <a:gd name="connsiteY590" fmla="*/ 8685 h 10000"/>
                  <a:gd name="connsiteX591" fmla="*/ 4859 w 10000"/>
                  <a:gd name="connsiteY591" fmla="*/ 8692 h 10000"/>
                  <a:gd name="connsiteX592" fmla="*/ 4870 w 10000"/>
                  <a:gd name="connsiteY592" fmla="*/ 8701 h 10000"/>
                  <a:gd name="connsiteX593" fmla="*/ 4878 w 10000"/>
                  <a:gd name="connsiteY593" fmla="*/ 8714 h 10000"/>
                  <a:gd name="connsiteX594" fmla="*/ 4892 w 10000"/>
                  <a:gd name="connsiteY594" fmla="*/ 8724 h 10000"/>
                  <a:gd name="connsiteX595" fmla="*/ 4900 w 10000"/>
                  <a:gd name="connsiteY595" fmla="*/ 8724 h 10000"/>
                  <a:gd name="connsiteX596" fmla="*/ 4906 w 10000"/>
                  <a:gd name="connsiteY596" fmla="*/ 8705 h 10000"/>
                  <a:gd name="connsiteX597" fmla="*/ 4925 w 10000"/>
                  <a:gd name="connsiteY597" fmla="*/ 8724 h 10000"/>
                  <a:gd name="connsiteX598" fmla="*/ 4939 w 10000"/>
                  <a:gd name="connsiteY598" fmla="*/ 8701 h 10000"/>
                  <a:gd name="connsiteX599" fmla="*/ 4950 w 10000"/>
                  <a:gd name="connsiteY599" fmla="*/ 8695 h 10000"/>
                  <a:gd name="connsiteX600" fmla="*/ 4956 w 10000"/>
                  <a:gd name="connsiteY600" fmla="*/ 8692 h 10000"/>
                  <a:gd name="connsiteX601" fmla="*/ 4986 w 10000"/>
                  <a:gd name="connsiteY601" fmla="*/ 8705 h 10000"/>
                  <a:gd name="connsiteX602" fmla="*/ 5003 w 10000"/>
                  <a:gd name="connsiteY602" fmla="*/ 8701 h 10000"/>
                  <a:gd name="connsiteX603" fmla="*/ 5011 w 10000"/>
                  <a:gd name="connsiteY603" fmla="*/ 8692 h 10000"/>
                  <a:gd name="connsiteX604" fmla="*/ 5028 w 10000"/>
                  <a:gd name="connsiteY604" fmla="*/ 8682 h 10000"/>
                  <a:gd name="connsiteX605" fmla="*/ 5030 w 10000"/>
                  <a:gd name="connsiteY605" fmla="*/ 8659 h 10000"/>
                  <a:gd name="connsiteX606" fmla="*/ 5039 w 10000"/>
                  <a:gd name="connsiteY606" fmla="*/ 8656 h 10000"/>
                  <a:gd name="connsiteX607" fmla="*/ 5053 w 10000"/>
                  <a:gd name="connsiteY607" fmla="*/ 8669 h 10000"/>
                  <a:gd name="connsiteX608" fmla="*/ 5061 w 10000"/>
                  <a:gd name="connsiteY608" fmla="*/ 8669 h 10000"/>
                  <a:gd name="connsiteX609" fmla="*/ 5061 w 10000"/>
                  <a:gd name="connsiteY609" fmla="*/ 8676 h 10000"/>
                  <a:gd name="connsiteX610" fmla="*/ 5069 w 10000"/>
                  <a:gd name="connsiteY610" fmla="*/ 8669 h 10000"/>
                  <a:gd name="connsiteX611" fmla="*/ 5083 w 10000"/>
                  <a:gd name="connsiteY611" fmla="*/ 8669 h 10000"/>
                  <a:gd name="connsiteX612" fmla="*/ 5100 w 10000"/>
                  <a:gd name="connsiteY612" fmla="*/ 8669 h 10000"/>
                  <a:gd name="connsiteX613" fmla="*/ 5119 w 10000"/>
                  <a:gd name="connsiteY613" fmla="*/ 8682 h 10000"/>
                  <a:gd name="connsiteX614" fmla="*/ 5136 w 10000"/>
                  <a:gd name="connsiteY614" fmla="*/ 8692 h 10000"/>
                  <a:gd name="connsiteX615" fmla="*/ 5161 w 10000"/>
                  <a:gd name="connsiteY615" fmla="*/ 8701 h 10000"/>
                  <a:gd name="connsiteX616" fmla="*/ 5183 w 10000"/>
                  <a:gd name="connsiteY616" fmla="*/ 8701 h 10000"/>
                  <a:gd name="connsiteX617" fmla="*/ 5199 w 10000"/>
                  <a:gd name="connsiteY617" fmla="*/ 8701 h 10000"/>
                  <a:gd name="connsiteX618" fmla="*/ 5213 w 10000"/>
                  <a:gd name="connsiteY618" fmla="*/ 8705 h 10000"/>
                  <a:gd name="connsiteX619" fmla="*/ 5224 w 10000"/>
                  <a:gd name="connsiteY619" fmla="*/ 8701 h 10000"/>
                  <a:gd name="connsiteX620" fmla="*/ 5230 w 10000"/>
                  <a:gd name="connsiteY620" fmla="*/ 8701 h 10000"/>
                  <a:gd name="connsiteX621" fmla="*/ 5241 w 10000"/>
                  <a:gd name="connsiteY621" fmla="*/ 8676 h 10000"/>
                  <a:gd name="connsiteX622" fmla="*/ 5247 w 10000"/>
                  <a:gd name="connsiteY622" fmla="*/ 8666 h 10000"/>
                  <a:gd name="connsiteX623" fmla="*/ 5249 w 10000"/>
                  <a:gd name="connsiteY623" fmla="*/ 8646 h 10000"/>
                  <a:gd name="connsiteX624" fmla="*/ 5249 w 10000"/>
                  <a:gd name="connsiteY624" fmla="*/ 8650 h 10000"/>
                  <a:gd name="connsiteX625" fmla="*/ 5255 w 10000"/>
                  <a:gd name="connsiteY625" fmla="*/ 8646 h 10000"/>
                  <a:gd name="connsiteX626" fmla="*/ 5271 w 10000"/>
                  <a:gd name="connsiteY626" fmla="*/ 8650 h 10000"/>
                  <a:gd name="connsiteX627" fmla="*/ 5288 w 10000"/>
                  <a:gd name="connsiteY627" fmla="*/ 8666 h 10000"/>
                  <a:gd name="connsiteX628" fmla="*/ 5296 w 10000"/>
                  <a:gd name="connsiteY628" fmla="*/ 8666 h 10000"/>
                  <a:gd name="connsiteX629" fmla="*/ 5310 w 10000"/>
                  <a:gd name="connsiteY629" fmla="*/ 8656 h 10000"/>
                  <a:gd name="connsiteX630" fmla="*/ 5321 w 10000"/>
                  <a:gd name="connsiteY630" fmla="*/ 8650 h 10000"/>
                  <a:gd name="connsiteX631" fmla="*/ 5338 w 10000"/>
                  <a:gd name="connsiteY631" fmla="*/ 8650 h 10000"/>
                  <a:gd name="connsiteX632" fmla="*/ 5360 w 10000"/>
                  <a:gd name="connsiteY632" fmla="*/ 8640 h 10000"/>
                  <a:gd name="connsiteX633" fmla="*/ 5366 w 10000"/>
                  <a:gd name="connsiteY633" fmla="*/ 8637 h 10000"/>
                  <a:gd name="connsiteX634" fmla="*/ 5368 w 10000"/>
                  <a:gd name="connsiteY634" fmla="*/ 8637 h 10000"/>
                  <a:gd name="connsiteX635" fmla="*/ 5382 w 10000"/>
                  <a:gd name="connsiteY635" fmla="*/ 8630 h 10000"/>
                  <a:gd name="connsiteX636" fmla="*/ 5391 w 10000"/>
                  <a:gd name="connsiteY636" fmla="*/ 8630 h 10000"/>
                  <a:gd name="connsiteX637" fmla="*/ 5402 w 10000"/>
                  <a:gd name="connsiteY637" fmla="*/ 8637 h 10000"/>
                  <a:gd name="connsiteX638" fmla="*/ 5418 w 10000"/>
                  <a:gd name="connsiteY638" fmla="*/ 8656 h 10000"/>
                  <a:gd name="connsiteX639" fmla="*/ 5432 w 10000"/>
                  <a:gd name="connsiteY639" fmla="*/ 8666 h 10000"/>
                  <a:gd name="connsiteX640" fmla="*/ 5443 w 10000"/>
                  <a:gd name="connsiteY640" fmla="*/ 8682 h 10000"/>
                  <a:gd name="connsiteX641" fmla="*/ 5457 w 10000"/>
                  <a:gd name="connsiteY641" fmla="*/ 8692 h 10000"/>
                  <a:gd name="connsiteX642" fmla="*/ 5471 w 10000"/>
                  <a:gd name="connsiteY642" fmla="*/ 8705 h 10000"/>
                  <a:gd name="connsiteX643" fmla="*/ 5488 w 10000"/>
                  <a:gd name="connsiteY643" fmla="*/ 8711 h 10000"/>
                  <a:gd name="connsiteX644" fmla="*/ 5490 w 10000"/>
                  <a:gd name="connsiteY644" fmla="*/ 8721 h 10000"/>
                  <a:gd name="connsiteX645" fmla="*/ 5512 w 10000"/>
                  <a:gd name="connsiteY645" fmla="*/ 8724 h 10000"/>
                  <a:gd name="connsiteX646" fmla="*/ 5521 w 10000"/>
                  <a:gd name="connsiteY646" fmla="*/ 8714 h 10000"/>
                  <a:gd name="connsiteX647" fmla="*/ 5524 w 10000"/>
                  <a:gd name="connsiteY647" fmla="*/ 8714 h 10000"/>
                  <a:gd name="connsiteX648" fmla="*/ 5532 w 10000"/>
                  <a:gd name="connsiteY648" fmla="*/ 8721 h 10000"/>
                  <a:gd name="connsiteX649" fmla="*/ 5540 w 10000"/>
                  <a:gd name="connsiteY649" fmla="*/ 8724 h 10000"/>
                  <a:gd name="connsiteX650" fmla="*/ 5562 w 10000"/>
                  <a:gd name="connsiteY650" fmla="*/ 8750 h 10000"/>
                  <a:gd name="connsiteX651" fmla="*/ 5562 w 10000"/>
                  <a:gd name="connsiteY651" fmla="*/ 8760 h 10000"/>
                  <a:gd name="connsiteX652" fmla="*/ 5571 w 10000"/>
                  <a:gd name="connsiteY652" fmla="*/ 8782 h 10000"/>
                  <a:gd name="connsiteX653" fmla="*/ 5579 w 10000"/>
                  <a:gd name="connsiteY653" fmla="*/ 8789 h 10000"/>
                  <a:gd name="connsiteX654" fmla="*/ 5593 w 10000"/>
                  <a:gd name="connsiteY654" fmla="*/ 8789 h 10000"/>
                  <a:gd name="connsiteX655" fmla="*/ 5596 w 10000"/>
                  <a:gd name="connsiteY655" fmla="*/ 8789 h 10000"/>
                  <a:gd name="connsiteX656" fmla="*/ 5626 w 10000"/>
                  <a:gd name="connsiteY656" fmla="*/ 8782 h 10000"/>
                  <a:gd name="connsiteX657" fmla="*/ 5629 w 10000"/>
                  <a:gd name="connsiteY657" fmla="*/ 8782 h 10000"/>
                  <a:gd name="connsiteX658" fmla="*/ 5637 w 10000"/>
                  <a:gd name="connsiteY658" fmla="*/ 8779 h 10000"/>
                  <a:gd name="connsiteX659" fmla="*/ 5648 w 10000"/>
                  <a:gd name="connsiteY659" fmla="*/ 8789 h 10000"/>
                  <a:gd name="connsiteX660" fmla="*/ 5665 w 10000"/>
                  <a:gd name="connsiteY660" fmla="*/ 8795 h 10000"/>
                  <a:gd name="connsiteX661" fmla="*/ 5676 w 10000"/>
                  <a:gd name="connsiteY661" fmla="*/ 8789 h 10000"/>
                  <a:gd name="connsiteX662" fmla="*/ 5684 w 10000"/>
                  <a:gd name="connsiteY662" fmla="*/ 8782 h 10000"/>
                  <a:gd name="connsiteX663" fmla="*/ 5693 w 10000"/>
                  <a:gd name="connsiteY663" fmla="*/ 8789 h 10000"/>
                  <a:gd name="connsiteX664" fmla="*/ 5715 w 10000"/>
                  <a:gd name="connsiteY664" fmla="*/ 8808 h 10000"/>
                  <a:gd name="connsiteX665" fmla="*/ 5731 w 10000"/>
                  <a:gd name="connsiteY665" fmla="*/ 8808 h 10000"/>
                  <a:gd name="connsiteX666" fmla="*/ 5740 w 10000"/>
                  <a:gd name="connsiteY666" fmla="*/ 8808 h 10000"/>
                  <a:gd name="connsiteX667" fmla="*/ 5765 w 10000"/>
                  <a:gd name="connsiteY667" fmla="*/ 8818 h 10000"/>
                  <a:gd name="connsiteX668" fmla="*/ 5781 w 10000"/>
                  <a:gd name="connsiteY668" fmla="*/ 8824 h 10000"/>
                  <a:gd name="connsiteX669" fmla="*/ 5798 w 10000"/>
                  <a:gd name="connsiteY669" fmla="*/ 8834 h 10000"/>
                  <a:gd name="connsiteX670" fmla="*/ 5814 w 10000"/>
                  <a:gd name="connsiteY670" fmla="*/ 8837 h 10000"/>
                  <a:gd name="connsiteX671" fmla="*/ 5831 w 10000"/>
                  <a:gd name="connsiteY671" fmla="*/ 8844 h 10000"/>
                  <a:gd name="connsiteX672" fmla="*/ 5842 w 10000"/>
                  <a:gd name="connsiteY672" fmla="*/ 8847 h 10000"/>
                  <a:gd name="connsiteX673" fmla="*/ 5859 w 10000"/>
                  <a:gd name="connsiteY673" fmla="*/ 8857 h 10000"/>
                  <a:gd name="connsiteX674" fmla="*/ 5870 w 10000"/>
                  <a:gd name="connsiteY674" fmla="*/ 8867 h 10000"/>
                  <a:gd name="connsiteX675" fmla="*/ 5878 w 10000"/>
                  <a:gd name="connsiteY675" fmla="*/ 8873 h 10000"/>
                  <a:gd name="connsiteX676" fmla="*/ 5895 w 10000"/>
                  <a:gd name="connsiteY676" fmla="*/ 8873 h 10000"/>
                  <a:gd name="connsiteX677" fmla="*/ 5911 w 10000"/>
                  <a:gd name="connsiteY677" fmla="*/ 8873 h 10000"/>
                  <a:gd name="connsiteX678" fmla="*/ 5931 w 10000"/>
                  <a:gd name="connsiteY678" fmla="*/ 8873 h 10000"/>
                  <a:gd name="connsiteX679" fmla="*/ 5950 w 10000"/>
                  <a:gd name="connsiteY679" fmla="*/ 8867 h 10000"/>
                  <a:gd name="connsiteX680" fmla="*/ 5967 w 10000"/>
                  <a:gd name="connsiteY680" fmla="*/ 8867 h 10000"/>
                  <a:gd name="connsiteX681" fmla="*/ 5975 w 10000"/>
                  <a:gd name="connsiteY681" fmla="*/ 8873 h 10000"/>
                  <a:gd name="connsiteX682" fmla="*/ 6000 w 10000"/>
                  <a:gd name="connsiteY682" fmla="*/ 8883 h 10000"/>
                  <a:gd name="connsiteX683" fmla="*/ 5997 w 10000"/>
                  <a:gd name="connsiteY683" fmla="*/ 8886 h 10000"/>
                  <a:gd name="connsiteX684" fmla="*/ 5997 w 10000"/>
                  <a:gd name="connsiteY684" fmla="*/ 8896 h 10000"/>
                  <a:gd name="connsiteX685" fmla="*/ 6014 w 10000"/>
                  <a:gd name="connsiteY685" fmla="*/ 8892 h 10000"/>
                  <a:gd name="connsiteX686" fmla="*/ 6028 w 10000"/>
                  <a:gd name="connsiteY686" fmla="*/ 8892 h 10000"/>
                  <a:gd name="connsiteX687" fmla="*/ 6053 w 10000"/>
                  <a:gd name="connsiteY687" fmla="*/ 8886 h 10000"/>
                  <a:gd name="connsiteX688" fmla="*/ 6072 w 10000"/>
                  <a:gd name="connsiteY688" fmla="*/ 8876 h 10000"/>
                  <a:gd name="connsiteX689" fmla="*/ 6089 w 10000"/>
                  <a:gd name="connsiteY689" fmla="*/ 8867 h 10000"/>
                  <a:gd name="connsiteX690" fmla="*/ 6111 w 10000"/>
                  <a:gd name="connsiteY690" fmla="*/ 8857 h 10000"/>
                  <a:gd name="connsiteX691" fmla="*/ 6127 w 10000"/>
                  <a:gd name="connsiteY691" fmla="*/ 8847 h 10000"/>
                  <a:gd name="connsiteX692" fmla="*/ 6152 w 10000"/>
                  <a:gd name="connsiteY692" fmla="*/ 8834 h 10000"/>
                  <a:gd name="connsiteX693" fmla="*/ 6183 w 10000"/>
                  <a:gd name="connsiteY693" fmla="*/ 8828 h 10000"/>
                  <a:gd name="connsiteX694" fmla="*/ 6175 w 10000"/>
                  <a:gd name="connsiteY694" fmla="*/ 8844 h 10000"/>
                  <a:gd name="connsiteX695" fmla="*/ 6169 w 10000"/>
                  <a:gd name="connsiteY695" fmla="*/ 8863 h 10000"/>
                  <a:gd name="connsiteX696" fmla="*/ 6158 w 10000"/>
                  <a:gd name="connsiteY696" fmla="*/ 8886 h 10000"/>
                  <a:gd name="connsiteX697" fmla="*/ 6152 w 10000"/>
                  <a:gd name="connsiteY697" fmla="*/ 8896 h 10000"/>
                  <a:gd name="connsiteX698" fmla="*/ 6150 w 10000"/>
                  <a:gd name="connsiteY698" fmla="*/ 8909 h 10000"/>
                  <a:gd name="connsiteX699" fmla="*/ 6152 w 10000"/>
                  <a:gd name="connsiteY699" fmla="*/ 8938 h 10000"/>
                  <a:gd name="connsiteX700" fmla="*/ 6158 w 10000"/>
                  <a:gd name="connsiteY700" fmla="*/ 8957 h 10000"/>
                  <a:gd name="connsiteX701" fmla="*/ 6161 w 10000"/>
                  <a:gd name="connsiteY701" fmla="*/ 8980 h 10000"/>
                  <a:gd name="connsiteX702" fmla="*/ 6166 w 10000"/>
                  <a:gd name="connsiteY702" fmla="*/ 8999 h 10000"/>
                  <a:gd name="connsiteX703" fmla="*/ 6175 w 10000"/>
                  <a:gd name="connsiteY703" fmla="*/ 9032 h 10000"/>
                  <a:gd name="connsiteX704" fmla="*/ 6183 w 10000"/>
                  <a:gd name="connsiteY704" fmla="*/ 9051 h 10000"/>
                  <a:gd name="connsiteX705" fmla="*/ 6191 w 10000"/>
                  <a:gd name="connsiteY705" fmla="*/ 9064 h 10000"/>
                  <a:gd name="connsiteX706" fmla="*/ 6194 w 10000"/>
                  <a:gd name="connsiteY706" fmla="*/ 9084 h 10000"/>
                  <a:gd name="connsiteX707" fmla="*/ 6208 w 10000"/>
                  <a:gd name="connsiteY707" fmla="*/ 9103 h 10000"/>
                  <a:gd name="connsiteX708" fmla="*/ 6208 w 10000"/>
                  <a:gd name="connsiteY708" fmla="*/ 9113 h 10000"/>
                  <a:gd name="connsiteX709" fmla="*/ 6216 w 10000"/>
                  <a:gd name="connsiteY709" fmla="*/ 9129 h 10000"/>
                  <a:gd name="connsiteX710" fmla="*/ 6230 w 10000"/>
                  <a:gd name="connsiteY710" fmla="*/ 9148 h 10000"/>
                  <a:gd name="connsiteX711" fmla="*/ 6241 w 10000"/>
                  <a:gd name="connsiteY711" fmla="*/ 9165 h 10000"/>
                  <a:gd name="connsiteX712" fmla="*/ 6249 w 10000"/>
                  <a:gd name="connsiteY712" fmla="*/ 9168 h 10000"/>
                  <a:gd name="connsiteX713" fmla="*/ 6266 w 10000"/>
                  <a:gd name="connsiteY713" fmla="*/ 9184 h 10000"/>
                  <a:gd name="connsiteX714" fmla="*/ 6280 w 10000"/>
                  <a:gd name="connsiteY714" fmla="*/ 9184 h 10000"/>
                  <a:gd name="connsiteX715" fmla="*/ 6288 w 10000"/>
                  <a:gd name="connsiteY715" fmla="*/ 9177 h 10000"/>
                  <a:gd name="connsiteX716" fmla="*/ 6299 w 10000"/>
                  <a:gd name="connsiteY716" fmla="*/ 9187 h 10000"/>
                  <a:gd name="connsiteX717" fmla="*/ 6305 w 10000"/>
                  <a:gd name="connsiteY717" fmla="*/ 9197 h 10000"/>
                  <a:gd name="connsiteX718" fmla="*/ 6310 w 10000"/>
                  <a:gd name="connsiteY718" fmla="*/ 9197 h 10000"/>
                  <a:gd name="connsiteX719" fmla="*/ 6321 w 10000"/>
                  <a:gd name="connsiteY719" fmla="*/ 9213 h 10000"/>
                  <a:gd name="connsiteX720" fmla="*/ 6335 w 10000"/>
                  <a:gd name="connsiteY720" fmla="*/ 9223 h 10000"/>
                  <a:gd name="connsiteX721" fmla="*/ 6338 w 10000"/>
                  <a:gd name="connsiteY721" fmla="*/ 9223 h 10000"/>
                  <a:gd name="connsiteX722" fmla="*/ 6355 w 10000"/>
                  <a:gd name="connsiteY722" fmla="*/ 9226 h 10000"/>
                  <a:gd name="connsiteX723" fmla="*/ 6363 w 10000"/>
                  <a:gd name="connsiteY723" fmla="*/ 9236 h 10000"/>
                  <a:gd name="connsiteX724" fmla="*/ 6380 w 10000"/>
                  <a:gd name="connsiteY724" fmla="*/ 9258 h 10000"/>
                  <a:gd name="connsiteX725" fmla="*/ 6393 w 10000"/>
                  <a:gd name="connsiteY725" fmla="*/ 9278 h 10000"/>
                  <a:gd name="connsiteX726" fmla="*/ 6396 w 10000"/>
                  <a:gd name="connsiteY726" fmla="*/ 9288 h 10000"/>
                  <a:gd name="connsiteX727" fmla="*/ 6407 w 10000"/>
                  <a:gd name="connsiteY727" fmla="*/ 9297 h 10000"/>
                  <a:gd name="connsiteX728" fmla="*/ 6410 w 10000"/>
                  <a:gd name="connsiteY728" fmla="*/ 9307 h 10000"/>
                  <a:gd name="connsiteX729" fmla="*/ 6416 w 10000"/>
                  <a:gd name="connsiteY729" fmla="*/ 9317 h 10000"/>
                  <a:gd name="connsiteX730" fmla="*/ 6424 w 10000"/>
                  <a:gd name="connsiteY730" fmla="*/ 9326 h 10000"/>
                  <a:gd name="connsiteX731" fmla="*/ 6435 w 10000"/>
                  <a:gd name="connsiteY731" fmla="*/ 9336 h 10000"/>
                  <a:gd name="connsiteX732" fmla="*/ 6443 w 10000"/>
                  <a:gd name="connsiteY732" fmla="*/ 9346 h 10000"/>
                  <a:gd name="connsiteX733" fmla="*/ 6449 w 10000"/>
                  <a:gd name="connsiteY733" fmla="*/ 9362 h 10000"/>
                  <a:gd name="connsiteX734" fmla="*/ 6452 w 10000"/>
                  <a:gd name="connsiteY734" fmla="*/ 9372 h 10000"/>
                  <a:gd name="connsiteX735" fmla="*/ 6449 w 10000"/>
                  <a:gd name="connsiteY735" fmla="*/ 9381 h 10000"/>
                  <a:gd name="connsiteX736" fmla="*/ 6465 w 10000"/>
                  <a:gd name="connsiteY736" fmla="*/ 9394 h 10000"/>
                  <a:gd name="connsiteX737" fmla="*/ 6468 w 10000"/>
                  <a:gd name="connsiteY737" fmla="*/ 9420 h 10000"/>
                  <a:gd name="connsiteX738" fmla="*/ 6493 w 10000"/>
                  <a:gd name="connsiteY738" fmla="*/ 9430 h 10000"/>
                  <a:gd name="connsiteX739" fmla="*/ 6507 w 10000"/>
                  <a:gd name="connsiteY739" fmla="*/ 9440 h 10000"/>
                  <a:gd name="connsiteX740" fmla="*/ 6524 w 10000"/>
                  <a:gd name="connsiteY740" fmla="*/ 9459 h 10000"/>
                  <a:gd name="connsiteX741" fmla="*/ 6532 w 10000"/>
                  <a:gd name="connsiteY741" fmla="*/ 9485 h 10000"/>
                  <a:gd name="connsiteX742" fmla="*/ 6537 w 10000"/>
                  <a:gd name="connsiteY742" fmla="*/ 9498 h 10000"/>
                  <a:gd name="connsiteX743" fmla="*/ 6571 w 10000"/>
                  <a:gd name="connsiteY743" fmla="*/ 9508 h 10000"/>
                  <a:gd name="connsiteX744" fmla="*/ 6596 w 10000"/>
                  <a:gd name="connsiteY744" fmla="*/ 9508 h 10000"/>
                  <a:gd name="connsiteX745" fmla="*/ 6637 w 10000"/>
                  <a:gd name="connsiteY745" fmla="*/ 9517 h 10000"/>
                  <a:gd name="connsiteX746" fmla="*/ 6662 w 10000"/>
                  <a:gd name="connsiteY746" fmla="*/ 9524 h 10000"/>
                  <a:gd name="connsiteX747" fmla="*/ 6679 w 10000"/>
                  <a:gd name="connsiteY747" fmla="*/ 9517 h 10000"/>
                  <a:gd name="connsiteX748" fmla="*/ 6679 w 10000"/>
                  <a:gd name="connsiteY748" fmla="*/ 9505 h 10000"/>
                  <a:gd name="connsiteX749" fmla="*/ 6690 w 10000"/>
                  <a:gd name="connsiteY749" fmla="*/ 9485 h 10000"/>
                  <a:gd name="connsiteX750" fmla="*/ 6693 w 10000"/>
                  <a:gd name="connsiteY750" fmla="*/ 9479 h 10000"/>
                  <a:gd name="connsiteX751" fmla="*/ 6706 w 10000"/>
                  <a:gd name="connsiteY751" fmla="*/ 9469 h 10000"/>
                  <a:gd name="connsiteX752" fmla="*/ 6709 w 10000"/>
                  <a:gd name="connsiteY752" fmla="*/ 9462 h 10000"/>
                  <a:gd name="connsiteX753" fmla="*/ 6717 w 10000"/>
                  <a:gd name="connsiteY753" fmla="*/ 9459 h 10000"/>
                  <a:gd name="connsiteX754" fmla="*/ 6726 w 10000"/>
                  <a:gd name="connsiteY754" fmla="*/ 9459 h 10000"/>
                  <a:gd name="connsiteX755" fmla="*/ 6742 w 10000"/>
                  <a:gd name="connsiteY755" fmla="*/ 9462 h 10000"/>
                  <a:gd name="connsiteX756" fmla="*/ 6759 w 10000"/>
                  <a:gd name="connsiteY756" fmla="*/ 9479 h 10000"/>
                  <a:gd name="connsiteX757" fmla="*/ 6781 w 10000"/>
                  <a:gd name="connsiteY757" fmla="*/ 9485 h 10000"/>
                  <a:gd name="connsiteX758" fmla="*/ 6795 w 10000"/>
                  <a:gd name="connsiteY758" fmla="*/ 9485 h 10000"/>
                  <a:gd name="connsiteX759" fmla="*/ 6803 w 10000"/>
                  <a:gd name="connsiteY759" fmla="*/ 9498 h 10000"/>
                  <a:gd name="connsiteX760" fmla="*/ 6806 w 10000"/>
                  <a:gd name="connsiteY760" fmla="*/ 9508 h 10000"/>
                  <a:gd name="connsiteX761" fmla="*/ 6823 w 10000"/>
                  <a:gd name="connsiteY761" fmla="*/ 9514 h 10000"/>
                  <a:gd name="connsiteX762" fmla="*/ 6831 w 10000"/>
                  <a:gd name="connsiteY762" fmla="*/ 9514 h 10000"/>
                  <a:gd name="connsiteX763" fmla="*/ 6848 w 10000"/>
                  <a:gd name="connsiteY763" fmla="*/ 9514 h 10000"/>
                  <a:gd name="connsiteX764" fmla="*/ 6856 w 10000"/>
                  <a:gd name="connsiteY764" fmla="*/ 9517 h 10000"/>
                  <a:gd name="connsiteX765" fmla="*/ 6878 w 10000"/>
                  <a:gd name="connsiteY765" fmla="*/ 9524 h 10000"/>
                  <a:gd name="connsiteX766" fmla="*/ 6895 w 10000"/>
                  <a:gd name="connsiteY766" fmla="*/ 9524 h 10000"/>
                  <a:gd name="connsiteX767" fmla="*/ 6917 w 10000"/>
                  <a:gd name="connsiteY767" fmla="*/ 9527 h 10000"/>
                  <a:gd name="connsiteX768" fmla="*/ 6934 w 10000"/>
                  <a:gd name="connsiteY768" fmla="*/ 9534 h 10000"/>
                  <a:gd name="connsiteX769" fmla="*/ 6961 w 10000"/>
                  <a:gd name="connsiteY769" fmla="*/ 9543 h 10000"/>
                  <a:gd name="connsiteX770" fmla="*/ 6989 w 10000"/>
                  <a:gd name="connsiteY770" fmla="*/ 9547 h 10000"/>
                  <a:gd name="connsiteX771" fmla="*/ 7014 w 10000"/>
                  <a:gd name="connsiteY771" fmla="*/ 9543 h 10000"/>
                  <a:gd name="connsiteX772" fmla="*/ 7033 w 10000"/>
                  <a:gd name="connsiteY772" fmla="*/ 9543 h 10000"/>
                  <a:gd name="connsiteX773" fmla="*/ 7042 w 10000"/>
                  <a:gd name="connsiteY773" fmla="*/ 9547 h 10000"/>
                  <a:gd name="connsiteX774" fmla="*/ 7069 w 10000"/>
                  <a:gd name="connsiteY774" fmla="*/ 9647 h 10000"/>
                  <a:gd name="connsiteX775" fmla="*/ 7122 w 10000"/>
                  <a:gd name="connsiteY775" fmla="*/ 9734 h 10000"/>
                  <a:gd name="connsiteX776" fmla="*/ 7147 w 10000"/>
                  <a:gd name="connsiteY776" fmla="*/ 9744 h 10000"/>
                  <a:gd name="connsiteX777" fmla="*/ 7169 w 10000"/>
                  <a:gd name="connsiteY777" fmla="*/ 9741 h 10000"/>
                  <a:gd name="connsiteX778" fmla="*/ 7177 w 10000"/>
                  <a:gd name="connsiteY778" fmla="*/ 9744 h 10000"/>
                  <a:gd name="connsiteX779" fmla="*/ 7186 w 10000"/>
                  <a:gd name="connsiteY779" fmla="*/ 9754 h 10000"/>
                  <a:gd name="connsiteX780" fmla="*/ 7191 w 10000"/>
                  <a:gd name="connsiteY780" fmla="*/ 9773 h 10000"/>
                  <a:gd name="connsiteX781" fmla="*/ 7208 w 10000"/>
                  <a:gd name="connsiteY781" fmla="*/ 9783 h 10000"/>
                  <a:gd name="connsiteX782" fmla="*/ 7219 w 10000"/>
                  <a:gd name="connsiteY782" fmla="*/ 9793 h 10000"/>
                  <a:gd name="connsiteX783" fmla="*/ 7235 w 10000"/>
                  <a:gd name="connsiteY783" fmla="*/ 9802 h 10000"/>
                  <a:gd name="connsiteX784" fmla="*/ 7249 w 10000"/>
                  <a:gd name="connsiteY784" fmla="*/ 9819 h 10000"/>
                  <a:gd name="connsiteX785" fmla="*/ 7255 w 10000"/>
                  <a:gd name="connsiteY785" fmla="*/ 9835 h 10000"/>
                  <a:gd name="connsiteX786" fmla="*/ 7255 w 10000"/>
                  <a:gd name="connsiteY786" fmla="*/ 9848 h 10000"/>
                  <a:gd name="connsiteX787" fmla="*/ 7249 w 10000"/>
                  <a:gd name="connsiteY787" fmla="*/ 9848 h 10000"/>
                  <a:gd name="connsiteX788" fmla="*/ 7244 w 10000"/>
                  <a:gd name="connsiteY788" fmla="*/ 9858 h 10000"/>
                  <a:gd name="connsiteX789" fmla="*/ 7235 w 10000"/>
                  <a:gd name="connsiteY789" fmla="*/ 9883 h 10000"/>
                  <a:gd name="connsiteX790" fmla="*/ 7244 w 10000"/>
                  <a:gd name="connsiteY790" fmla="*/ 9903 h 10000"/>
                  <a:gd name="connsiteX791" fmla="*/ 7258 w 10000"/>
                  <a:gd name="connsiteY791" fmla="*/ 9926 h 10000"/>
                  <a:gd name="connsiteX792" fmla="*/ 7263 w 10000"/>
                  <a:gd name="connsiteY792" fmla="*/ 9948 h 10000"/>
                  <a:gd name="connsiteX793" fmla="*/ 7274 w 10000"/>
                  <a:gd name="connsiteY793" fmla="*/ 9968 h 10000"/>
                  <a:gd name="connsiteX794" fmla="*/ 7283 w 10000"/>
                  <a:gd name="connsiteY794" fmla="*/ 9987 h 10000"/>
                  <a:gd name="connsiteX795" fmla="*/ 7291 w 10000"/>
                  <a:gd name="connsiteY795" fmla="*/ 10000 h 10000"/>
                  <a:gd name="connsiteX796" fmla="*/ 7305 w 10000"/>
                  <a:gd name="connsiteY796" fmla="*/ 9997 h 10000"/>
                  <a:gd name="connsiteX797" fmla="*/ 7313 w 10000"/>
                  <a:gd name="connsiteY797" fmla="*/ 9977 h 10000"/>
                  <a:gd name="connsiteX798" fmla="*/ 7324 w 10000"/>
                  <a:gd name="connsiteY798" fmla="*/ 9968 h 10000"/>
                  <a:gd name="connsiteX799" fmla="*/ 7341 w 10000"/>
                  <a:gd name="connsiteY799" fmla="*/ 9971 h 10000"/>
                  <a:gd name="connsiteX800" fmla="*/ 7368 w 10000"/>
                  <a:gd name="connsiteY800" fmla="*/ 9987 h 10000"/>
                  <a:gd name="connsiteX801" fmla="*/ 7380 w 10000"/>
                  <a:gd name="connsiteY801" fmla="*/ 9990 h 10000"/>
                  <a:gd name="connsiteX802" fmla="*/ 7393 w 10000"/>
                  <a:gd name="connsiteY802" fmla="*/ 9981 h 10000"/>
                  <a:gd name="connsiteX803" fmla="*/ 7404 w 10000"/>
                  <a:gd name="connsiteY803" fmla="*/ 9968 h 10000"/>
                  <a:gd name="connsiteX804" fmla="*/ 7418 w 10000"/>
                  <a:gd name="connsiteY804" fmla="*/ 9948 h 10000"/>
                  <a:gd name="connsiteX805" fmla="*/ 7427 w 10000"/>
                  <a:gd name="connsiteY805" fmla="*/ 9922 h 10000"/>
                  <a:gd name="connsiteX806" fmla="*/ 7427 w 10000"/>
                  <a:gd name="connsiteY806" fmla="*/ 9906 h 10000"/>
                  <a:gd name="connsiteX807" fmla="*/ 7404 w 10000"/>
                  <a:gd name="connsiteY807" fmla="*/ 9877 h 10000"/>
                  <a:gd name="connsiteX808" fmla="*/ 7388 w 10000"/>
                  <a:gd name="connsiteY808" fmla="*/ 9854 h 10000"/>
                  <a:gd name="connsiteX809" fmla="*/ 7385 w 10000"/>
                  <a:gd name="connsiteY809" fmla="*/ 9845 h 10000"/>
                  <a:gd name="connsiteX810" fmla="*/ 7385 w 10000"/>
                  <a:gd name="connsiteY810" fmla="*/ 9825 h 10000"/>
                  <a:gd name="connsiteX811" fmla="*/ 7385 w 10000"/>
                  <a:gd name="connsiteY811" fmla="*/ 9819 h 10000"/>
                  <a:gd name="connsiteX812" fmla="*/ 7393 w 10000"/>
                  <a:gd name="connsiteY812" fmla="*/ 9809 h 10000"/>
                  <a:gd name="connsiteX813" fmla="*/ 7404 w 10000"/>
                  <a:gd name="connsiteY813" fmla="*/ 9793 h 10000"/>
                  <a:gd name="connsiteX814" fmla="*/ 7413 w 10000"/>
                  <a:gd name="connsiteY814" fmla="*/ 9783 h 10000"/>
                  <a:gd name="connsiteX815" fmla="*/ 7404 w 10000"/>
                  <a:gd name="connsiteY815" fmla="*/ 9770 h 10000"/>
                  <a:gd name="connsiteX816" fmla="*/ 7388 w 10000"/>
                  <a:gd name="connsiteY816" fmla="*/ 9760 h 10000"/>
                  <a:gd name="connsiteX817" fmla="*/ 7371 w 10000"/>
                  <a:gd name="connsiteY817" fmla="*/ 9744 h 10000"/>
                  <a:gd name="connsiteX818" fmla="*/ 7363 w 10000"/>
                  <a:gd name="connsiteY818" fmla="*/ 9731 h 10000"/>
                  <a:gd name="connsiteX819" fmla="*/ 7355 w 10000"/>
                  <a:gd name="connsiteY819" fmla="*/ 9715 h 10000"/>
                  <a:gd name="connsiteX820" fmla="*/ 7360 w 10000"/>
                  <a:gd name="connsiteY820" fmla="*/ 9686 h 10000"/>
                  <a:gd name="connsiteX821" fmla="*/ 7363 w 10000"/>
                  <a:gd name="connsiteY821" fmla="*/ 9657 h 10000"/>
                  <a:gd name="connsiteX822" fmla="*/ 7360 w 10000"/>
                  <a:gd name="connsiteY822" fmla="*/ 9631 h 10000"/>
                  <a:gd name="connsiteX823" fmla="*/ 7346 w 10000"/>
                  <a:gd name="connsiteY823" fmla="*/ 9611 h 10000"/>
                  <a:gd name="connsiteX824" fmla="*/ 7332 w 10000"/>
                  <a:gd name="connsiteY824" fmla="*/ 9585 h 10000"/>
                  <a:gd name="connsiteX825" fmla="*/ 7324 w 10000"/>
                  <a:gd name="connsiteY825" fmla="*/ 9573 h 10000"/>
                  <a:gd name="connsiteX826" fmla="*/ 7324 w 10000"/>
                  <a:gd name="connsiteY826" fmla="*/ 9553 h 10000"/>
                  <a:gd name="connsiteX827" fmla="*/ 7324 w 10000"/>
                  <a:gd name="connsiteY827" fmla="*/ 9543 h 10000"/>
                  <a:gd name="connsiteX828" fmla="*/ 7324 w 10000"/>
                  <a:gd name="connsiteY828" fmla="*/ 9517 h 10000"/>
                  <a:gd name="connsiteX829" fmla="*/ 7324 w 10000"/>
                  <a:gd name="connsiteY829" fmla="*/ 9498 h 10000"/>
                  <a:gd name="connsiteX830" fmla="*/ 7332 w 10000"/>
                  <a:gd name="connsiteY830" fmla="*/ 9479 h 10000"/>
                  <a:gd name="connsiteX831" fmla="*/ 7341 w 10000"/>
                  <a:gd name="connsiteY831" fmla="*/ 9462 h 10000"/>
                  <a:gd name="connsiteX832" fmla="*/ 7352 w 10000"/>
                  <a:gd name="connsiteY832" fmla="*/ 9459 h 10000"/>
                  <a:gd name="connsiteX833" fmla="*/ 7360 w 10000"/>
                  <a:gd name="connsiteY833" fmla="*/ 9443 h 10000"/>
                  <a:gd name="connsiteX834" fmla="*/ 7363 w 10000"/>
                  <a:gd name="connsiteY834" fmla="*/ 9433 h 10000"/>
                  <a:gd name="connsiteX835" fmla="*/ 7377 w 10000"/>
                  <a:gd name="connsiteY835" fmla="*/ 9433 h 10000"/>
                  <a:gd name="connsiteX836" fmla="*/ 7388 w 10000"/>
                  <a:gd name="connsiteY836" fmla="*/ 9430 h 10000"/>
                  <a:gd name="connsiteX837" fmla="*/ 7396 w 10000"/>
                  <a:gd name="connsiteY837" fmla="*/ 9430 h 10000"/>
                  <a:gd name="connsiteX838" fmla="*/ 7402 w 10000"/>
                  <a:gd name="connsiteY838" fmla="*/ 9424 h 10000"/>
                  <a:gd name="connsiteX839" fmla="*/ 7396 w 10000"/>
                  <a:gd name="connsiteY839" fmla="*/ 9414 h 10000"/>
                  <a:gd name="connsiteX840" fmla="*/ 7388 w 10000"/>
                  <a:gd name="connsiteY840" fmla="*/ 9401 h 10000"/>
                  <a:gd name="connsiteX841" fmla="*/ 7371 w 10000"/>
                  <a:gd name="connsiteY841" fmla="*/ 9391 h 10000"/>
                  <a:gd name="connsiteX842" fmla="*/ 7355 w 10000"/>
                  <a:gd name="connsiteY842" fmla="*/ 9375 h 10000"/>
                  <a:gd name="connsiteX843" fmla="*/ 7332 w 10000"/>
                  <a:gd name="connsiteY843" fmla="*/ 9356 h 10000"/>
                  <a:gd name="connsiteX844" fmla="*/ 7313 w 10000"/>
                  <a:gd name="connsiteY844" fmla="*/ 9330 h 10000"/>
                  <a:gd name="connsiteX845" fmla="*/ 7307 w 10000"/>
                  <a:gd name="connsiteY845" fmla="*/ 9310 h 10000"/>
                  <a:gd name="connsiteX846" fmla="*/ 7305 w 10000"/>
                  <a:gd name="connsiteY846" fmla="*/ 9291 h 10000"/>
                  <a:gd name="connsiteX847" fmla="*/ 7305 w 10000"/>
                  <a:gd name="connsiteY847" fmla="*/ 9278 h 10000"/>
                  <a:gd name="connsiteX848" fmla="*/ 7296 w 10000"/>
                  <a:gd name="connsiteY848" fmla="*/ 9268 h 10000"/>
                  <a:gd name="connsiteX849" fmla="*/ 7296 w 10000"/>
                  <a:gd name="connsiteY849" fmla="*/ 9249 h 10000"/>
                  <a:gd name="connsiteX850" fmla="*/ 7291 w 10000"/>
                  <a:gd name="connsiteY850" fmla="*/ 9226 h 10000"/>
                  <a:gd name="connsiteX851" fmla="*/ 7283 w 10000"/>
                  <a:gd name="connsiteY851" fmla="*/ 9213 h 10000"/>
                  <a:gd name="connsiteX852" fmla="*/ 7274 w 10000"/>
                  <a:gd name="connsiteY852" fmla="*/ 9194 h 10000"/>
                  <a:gd name="connsiteX853" fmla="*/ 7274 w 10000"/>
                  <a:gd name="connsiteY853" fmla="*/ 9174 h 10000"/>
                  <a:gd name="connsiteX854" fmla="*/ 7280 w 10000"/>
                  <a:gd name="connsiteY854" fmla="*/ 9148 h 10000"/>
                  <a:gd name="connsiteX855" fmla="*/ 7283 w 10000"/>
                  <a:gd name="connsiteY855" fmla="*/ 9119 h 10000"/>
                  <a:gd name="connsiteX856" fmla="*/ 7291 w 10000"/>
                  <a:gd name="connsiteY856" fmla="*/ 9100 h 10000"/>
                  <a:gd name="connsiteX857" fmla="*/ 7307 w 10000"/>
                  <a:gd name="connsiteY857" fmla="*/ 9080 h 10000"/>
                  <a:gd name="connsiteX858" fmla="*/ 7324 w 10000"/>
                  <a:gd name="connsiteY858" fmla="*/ 9054 h 10000"/>
                  <a:gd name="connsiteX859" fmla="*/ 7341 w 10000"/>
                  <a:gd name="connsiteY859" fmla="*/ 9054 h 10000"/>
                  <a:gd name="connsiteX860" fmla="*/ 7352 w 10000"/>
                  <a:gd name="connsiteY860" fmla="*/ 9054 h 10000"/>
                  <a:gd name="connsiteX861" fmla="*/ 7346 w 10000"/>
                  <a:gd name="connsiteY861" fmla="*/ 9032 h 10000"/>
                  <a:gd name="connsiteX862" fmla="*/ 7341 w 10000"/>
                  <a:gd name="connsiteY862" fmla="*/ 9022 h 10000"/>
                  <a:gd name="connsiteX863" fmla="*/ 7352 w 10000"/>
                  <a:gd name="connsiteY863" fmla="*/ 8999 h 10000"/>
                  <a:gd name="connsiteX864" fmla="*/ 7360 w 10000"/>
                  <a:gd name="connsiteY864" fmla="*/ 8967 h 10000"/>
                  <a:gd name="connsiteX865" fmla="*/ 7368 w 10000"/>
                  <a:gd name="connsiteY865" fmla="*/ 8922 h 10000"/>
                  <a:gd name="connsiteX866" fmla="*/ 7377 w 10000"/>
                  <a:gd name="connsiteY866" fmla="*/ 8896 h 10000"/>
                  <a:gd name="connsiteX867" fmla="*/ 7380 w 10000"/>
                  <a:gd name="connsiteY867" fmla="*/ 8867 h 10000"/>
                  <a:gd name="connsiteX868" fmla="*/ 7402 w 10000"/>
                  <a:gd name="connsiteY868" fmla="*/ 8824 h 10000"/>
                  <a:gd name="connsiteX869" fmla="*/ 7402 w 10000"/>
                  <a:gd name="connsiteY869" fmla="*/ 8808 h 10000"/>
                  <a:gd name="connsiteX870" fmla="*/ 7393 w 10000"/>
                  <a:gd name="connsiteY870" fmla="*/ 8795 h 10000"/>
                  <a:gd name="connsiteX871" fmla="*/ 7388 w 10000"/>
                  <a:gd name="connsiteY871" fmla="*/ 8799 h 10000"/>
                  <a:gd name="connsiteX872" fmla="*/ 7396 w 10000"/>
                  <a:gd name="connsiteY872" fmla="*/ 8789 h 10000"/>
                  <a:gd name="connsiteX873" fmla="*/ 7404 w 10000"/>
                  <a:gd name="connsiteY873" fmla="*/ 8789 h 10000"/>
                  <a:gd name="connsiteX874" fmla="*/ 7421 w 10000"/>
                  <a:gd name="connsiteY874" fmla="*/ 8769 h 10000"/>
                  <a:gd name="connsiteX875" fmla="*/ 7443 w 10000"/>
                  <a:gd name="connsiteY875" fmla="*/ 8763 h 10000"/>
                  <a:gd name="connsiteX876" fmla="*/ 7452 w 10000"/>
                  <a:gd name="connsiteY876" fmla="*/ 8769 h 10000"/>
                  <a:gd name="connsiteX877" fmla="*/ 7468 w 10000"/>
                  <a:gd name="connsiteY877" fmla="*/ 8769 h 10000"/>
                  <a:gd name="connsiteX878" fmla="*/ 7499 w 10000"/>
                  <a:gd name="connsiteY878" fmla="*/ 8763 h 10000"/>
                  <a:gd name="connsiteX879" fmla="*/ 7526 w 10000"/>
                  <a:gd name="connsiteY879" fmla="*/ 8763 h 10000"/>
                  <a:gd name="connsiteX880" fmla="*/ 7532 w 10000"/>
                  <a:gd name="connsiteY880" fmla="*/ 8763 h 10000"/>
                  <a:gd name="connsiteX881" fmla="*/ 7554 w 10000"/>
                  <a:gd name="connsiteY881" fmla="*/ 8744 h 10000"/>
                  <a:gd name="connsiteX882" fmla="*/ 7571 w 10000"/>
                  <a:gd name="connsiteY882" fmla="*/ 8731 h 10000"/>
                  <a:gd name="connsiteX883" fmla="*/ 7587 w 10000"/>
                  <a:gd name="connsiteY883" fmla="*/ 8711 h 10000"/>
                  <a:gd name="connsiteX884" fmla="*/ 7607 w 10000"/>
                  <a:gd name="connsiteY884" fmla="*/ 8711 h 10000"/>
                  <a:gd name="connsiteX885" fmla="*/ 7634 w 10000"/>
                  <a:gd name="connsiteY885" fmla="*/ 8705 h 10000"/>
                  <a:gd name="connsiteX886" fmla="*/ 7643 w 10000"/>
                  <a:gd name="connsiteY886" fmla="*/ 8682 h 10000"/>
                  <a:gd name="connsiteX887" fmla="*/ 7654 w 10000"/>
                  <a:gd name="connsiteY887" fmla="*/ 8666 h 10000"/>
                  <a:gd name="connsiteX888" fmla="*/ 7668 w 10000"/>
                  <a:gd name="connsiteY888" fmla="*/ 8666 h 10000"/>
                  <a:gd name="connsiteX889" fmla="*/ 7676 w 10000"/>
                  <a:gd name="connsiteY889" fmla="*/ 8682 h 10000"/>
                  <a:gd name="connsiteX890" fmla="*/ 7704 w 10000"/>
                  <a:gd name="connsiteY890" fmla="*/ 8669 h 10000"/>
                  <a:gd name="connsiteX891" fmla="*/ 7712 w 10000"/>
                  <a:gd name="connsiteY891" fmla="*/ 8669 h 10000"/>
                  <a:gd name="connsiteX892" fmla="*/ 7720 w 10000"/>
                  <a:gd name="connsiteY892" fmla="*/ 8669 h 10000"/>
                  <a:gd name="connsiteX893" fmla="*/ 7726 w 10000"/>
                  <a:gd name="connsiteY893" fmla="*/ 8656 h 10000"/>
                  <a:gd name="connsiteX894" fmla="*/ 7734 w 10000"/>
                  <a:gd name="connsiteY894" fmla="*/ 8650 h 10000"/>
                  <a:gd name="connsiteX895" fmla="*/ 7742 w 10000"/>
                  <a:gd name="connsiteY895" fmla="*/ 8650 h 10000"/>
                  <a:gd name="connsiteX896" fmla="*/ 7759 w 10000"/>
                  <a:gd name="connsiteY896" fmla="*/ 8650 h 10000"/>
                  <a:gd name="connsiteX897" fmla="*/ 7756 w 10000"/>
                  <a:gd name="connsiteY897" fmla="*/ 8630 h 10000"/>
                  <a:gd name="connsiteX898" fmla="*/ 7751 w 10000"/>
                  <a:gd name="connsiteY898" fmla="*/ 8627 h 10000"/>
                  <a:gd name="connsiteX899" fmla="*/ 7742 w 10000"/>
                  <a:gd name="connsiteY899" fmla="*/ 8620 h 10000"/>
                  <a:gd name="connsiteX900" fmla="*/ 7734 w 10000"/>
                  <a:gd name="connsiteY900" fmla="*/ 8591 h 10000"/>
                  <a:gd name="connsiteX901" fmla="*/ 7709 w 10000"/>
                  <a:gd name="connsiteY901" fmla="*/ 8582 h 10000"/>
                  <a:gd name="connsiteX902" fmla="*/ 7695 w 10000"/>
                  <a:gd name="connsiteY902" fmla="*/ 8578 h 10000"/>
                  <a:gd name="connsiteX903" fmla="*/ 7668 w 10000"/>
                  <a:gd name="connsiteY903" fmla="*/ 8562 h 10000"/>
                  <a:gd name="connsiteX904" fmla="*/ 7645 w 10000"/>
                  <a:gd name="connsiteY904" fmla="*/ 8552 h 10000"/>
                  <a:gd name="connsiteX905" fmla="*/ 7615 w 10000"/>
                  <a:gd name="connsiteY905" fmla="*/ 8543 h 10000"/>
                  <a:gd name="connsiteX906" fmla="*/ 7596 w 10000"/>
                  <a:gd name="connsiteY906" fmla="*/ 8527 h 10000"/>
                  <a:gd name="connsiteX907" fmla="*/ 7565 w 10000"/>
                  <a:gd name="connsiteY907" fmla="*/ 8494 h 10000"/>
                  <a:gd name="connsiteX908" fmla="*/ 7562 w 10000"/>
                  <a:gd name="connsiteY908" fmla="*/ 8475 h 10000"/>
                  <a:gd name="connsiteX909" fmla="*/ 7540 w 10000"/>
                  <a:gd name="connsiteY909" fmla="*/ 8455 h 10000"/>
                  <a:gd name="connsiteX910" fmla="*/ 7535 w 10000"/>
                  <a:gd name="connsiteY910" fmla="*/ 8446 h 10000"/>
                  <a:gd name="connsiteX911" fmla="*/ 7535 w 10000"/>
                  <a:gd name="connsiteY911" fmla="*/ 8420 h 10000"/>
                  <a:gd name="connsiteX912" fmla="*/ 7535 w 10000"/>
                  <a:gd name="connsiteY912" fmla="*/ 8391 h 10000"/>
                  <a:gd name="connsiteX913" fmla="*/ 7548 w 10000"/>
                  <a:gd name="connsiteY913" fmla="*/ 8345 h 10000"/>
                  <a:gd name="connsiteX914" fmla="*/ 7562 w 10000"/>
                  <a:gd name="connsiteY914" fmla="*/ 8319 h 10000"/>
                  <a:gd name="connsiteX915" fmla="*/ 7582 w 10000"/>
                  <a:gd name="connsiteY915" fmla="*/ 8310 h 10000"/>
                  <a:gd name="connsiteX916" fmla="*/ 7607 w 10000"/>
                  <a:gd name="connsiteY916" fmla="*/ 8300 h 10000"/>
                  <a:gd name="connsiteX917" fmla="*/ 7629 w 10000"/>
                  <a:gd name="connsiteY917" fmla="*/ 8300 h 10000"/>
                  <a:gd name="connsiteX918" fmla="*/ 7651 w 10000"/>
                  <a:gd name="connsiteY918" fmla="*/ 8297 h 10000"/>
                  <a:gd name="connsiteX919" fmla="*/ 7668 w 10000"/>
                  <a:gd name="connsiteY919" fmla="*/ 8280 h 10000"/>
                  <a:gd name="connsiteX920" fmla="*/ 7687 w 10000"/>
                  <a:gd name="connsiteY920" fmla="*/ 8267 h 10000"/>
                  <a:gd name="connsiteX921" fmla="*/ 7693 w 10000"/>
                  <a:gd name="connsiteY921" fmla="*/ 8261 h 10000"/>
                  <a:gd name="connsiteX922" fmla="*/ 7701 w 10000"/>
                  <a:gd name="connsiteY922" fmla="*/ 8248 h 10000"/>
                  <a:gd name="connsiteX923" fmla="*/ 7712 w 10000"/>
                  <a:gd name="connsiteY923" fmla="*/ 8238 h 10000"/>
                  <a:gd name="connsiteX924" fmla="*/ 7731 w 10000"/>
                  <a:gd name="connsiteY924" fmla="*/ 8222 h 10000"/>
                  <a:gd name="connsiteX925" fmla="*/ 7740 w 10000"/>
                  <a:gd name="connsiteY925" fmla="*/ 8206 h 10000"/>
                  <a:gd name="connsiteX926" fmla="*/ 7756 w 10000"/>
                  <a:gd name="connsiteY926" fmla="*/ 8183 h 10000"/>
                  <a:gd name="connsiteX927" fmla="*/ 7773 w 10000"/>
                  <a:gd name="connsiteY927" fmla="*/ 8177 h 10000"/>
                  <a:gd name="connsiteX928" fmla="*/ 7784 w 10000"/>
                  <a:gd name="connsiteY928" fmla="*/ 8183 h 10000"/>
                  <a:gd name="connsiteX929" fmla="*/ 7801 w 10000"/>
                  <a:gd name="connsiteY929" fmla="*/ 8174 h 10000"/>
                  <a:gd name="connsiteX930" fmla="*/ 7801 w 10000"/>
                  <a:gd name="connsiteY930" fmla="*/ 8157 h 10000"/>
                  <a:gd name="connsiteX931" fmla="*/ 7817 w 10000"/>
                  <a:gd name="connsiteY931" fmla="*/ 8164 h 10000"/>
                  <a:gd name="connsiteX932" fmla="*/ 7837 w 10000"/>
                  <a:gd name="connsiteY932" fmla="*/ 8164 h 10000"/>
                  <a:gd name="connsiteX933" fmla="*/ 7856 w 10000"/>
                  <a:gd name="connsiteY933" fmla="*/ 8164 h 10000"/>
                  <a:gd name="connsiteX934" fmla="*/ 7870 w 10000"/>
                  <a:gd name="connsiteY934" fmla="*/ 8167 h 10000"/>
                  <a:gd name="connsiteX935" fmla="*/ 7881 w 10000"/>
                  <a:gd name="connsiteY935" fmla="*/ 8174 h 10000"/>
                  <a:gd name="connsiteX936" fmla="*/ 7898 w 10000"/>
                  <a:gd name="connsiteY936" fmla="*/ 8187 h 10000"/>
                  <a:gd name="connsiteX937" fmla="*/ 7917 w 10000"/>
                  <a:gd name="connsiteY937" fmla="*/ 8187 h 10000"/>
                  <a:gd name="connsiteX938" fmla="*/ 7928 w 10000"/>
                  <a:gd name="connsiteY938" fmla="*/ 8157 h 10000"/>
                  <a:gd name="connsiteX939" fmla="*/ 7942 w 10000"/>
                  <a:gd name="connsiteY939" fmla="*/ 8157 h 10000"/>
                  <a:gd name="connsiteX940" fmla="*/ 7958 w 10000"/>
                  <a:gd name="connsiteY940" fmla="*/ 8164 h 10000"/>
                  <a:gd name="connsiteX941" fmla="*/ 7983 w 10000"/>
                  <a:gd name="connsiteY941" fmla="*/ 8144 h 10000"/>
                  <a:gd name="connsiteX942" fmla="*/ 8000 w 10000"/>
                  <a:gd name="connsiteY942" fmla="*/ 8109 h 10000"/>
                  <a:gd name="connsiteX943" fmla="*/ 7994 w 10000"/>
                  <a:gd name="connsiteY943" fmla="*/ 8093 h 10000"/>
                  <a:gd name="connsiteX944" fmla="*/ 7983 w 10000"/>
                  <a:gd name="connsiteY944" fmla="*/ 8070 h 10000"/>
                  <a:gd name="connsiteX945" fmla="*/ 7986 w 10000"/>
                  <a:gd name="connsiteY945" fmla="*/ 8063 h 10000"/>
                  <a:gd name="connsiteX946" fmla="*/ 7978 w 10000"/>
                  <a:gd name="connsiteY946" fmla="*/ 8044 h 10000"/>
                  <a:gd name="connsiteX947" fmla="*/ 7986 w 10000"/>
                  <a:gd name="connsiteY947" fmla="*/ 8002 h 10000"/>
                  <a:gd name="connsiteX948" fmla="*/ 7983 w 10000"/>
                  <a:gd name="connsiteY948" fmla="*/ 7947 h 10000"/>
                  <a:gd name="connsiteX949" fmla="*/ 7961 w 10000"/>
                  <a:gd name="connsiteY949" fmla="*/ 7931 h 10000"/>
                  <a:gd name="connsiteX950" fmla="*/ 7958 w 10000"/>
                  <a:gd name="connsiteY950" fmla="*/ 7898 h 10000"/>
                  <a:gd name="connsiteX951" fmla="*/ 7953 w 10000"/>
                  <a:gd name="connsiteY951" fmla="*/ 7856 h 10000"/>
                  <a:gd name="connsiteX952" fmla="*/ 7967 w 10000"/>
                  <a:gd name="connsiteY952" fmla="*/ 7837 h 10000"/>
                  <a:gd name="connsiteX953" fmla="*/ 7950 w 10000"/>
                  <a:gd name="connsiteY953" fmla="*/ 7824 h 10000"/>
                  <a:gd name="connsiteX954" fmla="*/ 7906 w 10000"/>
                  <a:gd name="connsiteY954" fmla="*/ 7814 h 10000"/>
                  <a:gd name="connsiteX955" fmla="*/ 7878 w 10000"/>
                  <a:gd name="connsiteY955" fmla="*/ 7814 h 10000"/>
                  <a:gd name="connsiteX956" fmla="*/ 7870 w 10000"/>
                  <a:gd name="connsiteY956" fmla="*/ 7795 h 10000"/>
                  <a:gd name="connsiteX957" fmla="*/ 7878 w 10000"/>
                  <a:gd name="connsiteY957" fmla="*/ 7778 h 10000"/>
                  <a:gd name="connsiteX958" fmla="*/ 7881 w 10000"/>
                  <a:gd name="connsiteY958" fmla="*/ 7775 h 10000"/>
                  <a:gd name="connsiteX959" fmla="*/ 7878 w 10000"/>
                  <a:gd name="connsiteY959" fmla="*/ 7743 h 10000"/>
                  <a:gd name="connsiteX960" fmla="*/ 7895 w 10000"/>
                  <a:gd name="connsiteY960" fmla="*/ 7733 h 10000"/>
                  <a:gd name="connsiteX961" fmla="*/ 7911 w 10000"/>
                  <a:gd name="connsiteY961" fmla="*/ 7710 h 10000"/>
                  <a:gd name="connsiteX962" fmla="*/ 7911 w 10000"/>
                  <a:gd name="connsiteY962" fmla="*/ 7665 h 10000"/>
                  <a:gd name="connsiteX963" fmla="*/ 7917 w 10000"/>
                  <a:gd name="connsiteY963" fmla="*/ 7600 h 10000"/>
                  <a:gd name="connsiteX964" fmla="*/ 7928 w 10000"/>
                  <a:gd name="connsiteY964" fmla="*/ 7581 h 10000"/>
                  <a:gd name="connsiteX965" fmla="*/ 7917 w 10000"/>
                  <a:gd name="connsiteY965" fmla="*/ 7474 h 10000"/>
                  <a:gd name="connsiteX966" fmla="*/ 7873 w 10000"/>
                  <a:gd name="connsiteY966" fmla="*/ 7335 h 10000"/>
                  <a:gd name="connsiteX967" fmla="*/ 7756 w 10000"/>
                  <a:gd name="connsiteY967" fmla="*/ 7050 h 10000"/>
                  <a:gd name="connsiteX968" fmla="*/ 7679 w 10000"/>
                  <a:gd name="connsiteY968" fmla="*/ 6839 h 10000"/>
                  <a:gd name="connsiteX969" fmla="*/ 7668 w 10000"/>
                  <a:gd name="connsiteY969" fmla="*/ 6823 h 10000"/>
                  <a:gd name="connsiteX970" fmla="*/ 7659 w 10000"/>
                  <a:gd name="connsiteY970" fmla="*/ 6768 h 10000"/>
                  <a:gd name="connsiteX971" fmla="*/ 7659 w 10000"/>
                  <a:gd name="connsiteY971" fmla="*/ 6739 h 10000"/>
                  <a:gd name="connsiteX972" fmla="*/ 7651 w 10000"/>
                  <a:gd name="connsiteY972" fmla="*/ 6713 h 10000"/>
                  <a:gd name="connsiteX973" fmla="*/ 7654 w 10000"/>
                  <a:gd name="connsiteY973" fmla="*/ 6684 h 10000"/>
                  <a:gd name="connsiteX974" fmla="*/ 7643 w 10000"/>
                  <a:gd name="connsiteY974" fmla="*/ 6626 h 10000"/>
                  <a:gd name="connsiteX975" fmla="*/ 7629 w 10000"/>
                  <a:gd name="connsiteY975" fmla="*/ 6600 h 10000"/>
                  <a:gd name="connsiteX976" fmla="*/ 7629 w 10000"/>
                  <a:gd name="connsiteY976" fmla="*/ 6580 h 10000"/>
                  <a:gd name="connsiteX977" fmla="*/ 7623 w 10000"/>
                  <a:gd name="connsiteY977" fmla="*/ 6541 h 10000"/>
                  <a:gd name="connsiteX978" fmla="*/ 7615 w 10000"/>
                  <a:gd name="connsiteY978" fmla="*/ 6522 h 10000"/>
                  <a:gd name="connsiteX979" fmla="*/ 7598 w 10000"/>
                  <a:gd name="connsiteY979" fmla="*/ 6509 h 10000"/>
                  <a:gd name="connsiteX980" fmla="*/ 7587 w 10000"/>
                  <a:gd name="connsiteY980" fmla="*/ 6493 h 10000"/>
                  <a:gd name="connsiteX981" fmla="*/ 7579 w 10000"/>
                  <a:gd name="connsiteY981" fmla="*/ 6464 h 10000"/>
                  <a:gd name="connsiteX982" fmla="*/ 7587 w 10000"/>
                  <a:gd name="connsiteY982" fmla="*/ 6438 h 10000"/>
                  <a:gd name="connsiteX983" fmla="*/ 7596 w 10000"/>
                  <a:gd name="connsiteY983" fmla="*/ 6425 h 10000"/>
                  <a:gd name="connsiteX984" fmla="*/ 7590 w 10000"/>
                  <a:gd name="connsiteY984" fmla="*/ 6396 h 10000"/>
                  <a:gd name="connsiteX985" fmla="*/ 7590 w 10000"/>
                  <a:gd name="connsiteY985" fmla="*/ 6373 h 10000"/>
                  <a:gd name="connsiteX986" fmla="*/ 7587 w 10000"/>
                  <a:gd name="connsiteY986" fmla="*/ 6354 h 10000"/>
                  <a:gd name="connsiteX987" fmla="*/ 7582 w 10000"/>
                  <a:gd name="connsiteY987" fmla="*/ 6344 h 10000"/>
                  <a:gd name="connsiteX988" fmla="*/ 7582 w 10000"/>
                  <a:gd name="connsiteY988" fmla="*/ 6324 h 10000"/>
                  <a:gd name="connsiteX989" fmla="*/ 7571 w 10000"/>
                  <a:gd name="connsiteY989" fmla="*/ 6302 h 10000"/>
                  <a:gd name="connsiteX990" fmla="*/ 7548 w 10000"/>
                  <a:gd name="connsiteY990" fmla="*/ 6256 h 10000"/>
                  <a:gd name="connsiteX991" fmla="*/ 7546 w 10000"/>
                  <a:gd name="connsiteY991" fmla="*/ 6218 h 10000"/>
                  <a:gd name="connsiteX992" fmla="*/ 7540 w 10000"/>
                  <a:gd name="connsiteY992" fmla="*/ 6159 h 10000"/>
                  <a:gd name="connsiteX993" fmla="*/ 7535 w 10000"/>
                  <a:gd name="connsiteY993" fmla="*/ 6114 h 10000"/>
                  <a:gd name="connsiteX994" fmla="*/ 7535 w 10000"/>
                  <a:gd name="connsiteY994" fmla="*/ 6088 h 10000"/>
                  <a:gd name="connsiteX995" fmla="*/ 7540 w 10000"/>
                  <a:gd name="connsiteY995" fmla="*/ 6049 h 10000"/>
                  <a:gd name="connsiteX996" fmla="*/ 7546 w 10000"/>
                  <a:gd name="connsiteY996" fmla="*/ 6004 h 10000"/>
                  <a:gd name="connsiteX997" fmla="*/ 7548 w 10000"/>
                  <a:gd name="connsiteY997" fmla="*/ 5965 h 10000"/>
                  <a:gd name="connsiteX998" fmla="*/ 7548 w 10000"/>
                  <a:gd name="connsiteY998" fmla="*/ 5946 h 10000"/>
                  <a:gd name="connsiteX999" fmla="*/ 7548 w 10000"/>
                  <a:gd name="connsiteY999" fmla="*/ 5933 h 10000"/>
                  <a:gd name="connsiteX1000" fmla="*/ 7548 w 10000"/>
                  <a:gd name="connsiteY1000" fmla="*/ 5910 h 10000"/>
                  <a:gd name="connsiteX1001" fmla="*/ 7548 w 10000"/>
                  <a:gd name="connsiteY1001" fmla="*/ 5897 h 10000"/>
                  <a:gd name="connsiteX1002" fmla="*/ 7546 w 10000"/>
                  <a:gd name="connsiteY1002" fmla="*/ 5871 h 10000"/>
                  <a:gd name="connsiteX1003" fmla="*/ 7535 w 10000"/>
                  <a:gd name="connsiteY1003" fmla="*/ 5839 h 10000"/>
                  <a:gd name="connsiteX1004" fmla="*/ 7524 w 10000"/>
                  <a:gd name="connsiteY1004" fmla="*/ 5797 h 10000"/>
                  <a:gd name="connsiteX1005" fmla="*/ 7518 w 10000"/>
                  <a:gd name="connsiteY1005" fmla="*/ 5767 h 10000"/>
                  <a:gd name="connsiteX1006" fmla="*/ 7515 w 10000"/>
                  <a:gd name="connsiteY1006" fmla="*/ 5745 h 10000"/>
                  <a:gd name="connsiteX1007" fmla="*/ 7501 w 10000"/>
                  <a:gd name="connsiteY1007" fmla="*/ 5683 h 10000"/>
                  <a:gd name="connsiteX1008" fmla="*/ 7490 w 10000"/>
                  <a:gd name="connsiteY1008" fmla="*/ 5631 h 10000"/>
                  <a:gd name="connsiteX1009" fmla="*/ 7482 w 10000"/>
                  <a:gd name="connsiteY1009" fmla="*/ 5593 h 10000"/>
                  <a:gd name="connsiteX1010" fmla="*/ 7476 w 10000"/>
                  <a:gd name="connsiteY1010" fmla="*/ 5570 h 10000"/>
                  <a:gd name="connsiteX1011" fmla="*/ 7476 w 10000"/>
                  <a:gd name="connsiteY1011" fmla="*/ 5528 h 10000"/>
                  <a:gd name="connsiteX1012" fmla="*/ 7482 w 10000"/>
                  <a:gd name="connsiteY1012" fmla="*/ 5502 h 10000"/>
                  <a:gd name="connsiteX1013" fmla="*/ 7490 w 10000"/>
                  <a:gd name="connsiteY1013" fmla="*/ 5489 h 10000"/>
                  <a:gd name="connsiteX1014" fmla="*/ 7499 w 10000"/>
                  <a:gd name="connsiteY1014" fmla="*/ 5479 h 10000"/>
                  <a:gd name="connsiteX1015" fmla="*/ 7493 w 10000"/>
                  <a:gd name="connsiteY1015" fmla="*/ 5427 h 10000"/>
                  <a:gd name="connsiteX1016" fmla="*/ 7501 w 10000"/>
                  <a:gd name="connsiteY1016" fmla="*/ 5415 h 10000"/>
                  <a:gd name="connsiteX1017" fmla="*/ 7510 w 10000"/>
                  <a:gd name="connsiteY1017" fmla="*/ 5398 h 10000"/>
                  <a:gd name="connsiteX1018" fmla="*/ 7515 w 10000"/>
                  <a:gd name="connsiteY1018" fmla="*/ 5379 h 10000"/>
                  <a:gd name="connsiteX1019" fmla="*/ 7526 w 10000"/>
                  <a:gd name="connsiteY1019" fmla="*/ 5366 h 10000"/>
                  <a:gd name="connsiteX1020" fmla="*/ 7518 w 10000"/>
                  <a:gd name="connsiteY1020" fmla="*/ 5350 h 10000"/>
                  <a:gd name="connsiteX1021" fmla="*/ 7518 w 10000"/>
                  <a:gd name="connsiteY1021" fmla="*/ 5330 h 10000"/>
                  <a:gd name="connsiteX1022" fmla="*/ 7526 w 10000"/>
                  <a:gd name="connsiteY1022" fmla="*/ 5311 h 10000"/>
                  <a:gd name="connsiteX1023" fmla="*/ 7540 w 10000"/>
                  <a:gd name="connsiteY1023" fmla="*/ 5291 h 10000"/>
                  <a:gd name="connsiteX1024" fmla="*/ 7540 w 10000"/>
                  <a:gd name="connsiteY1024" fmla="*/ 5266 h 10000"/>
                  <a:gd name="connsiteX1025" fmla="*/ 7540 w 10000"/>
                  <a:gd name="connsiteY1025" fmla="*/ 5256 h 10000"/>
                  <a:gd name="connsiteX1026" fmla="*/ 7524 w 10000"/>
                  <a:gd name="connsiteY1026" fmla="*/ 5233 h 10000"/>
                  <a:gd name="connsiteX1027" fmla="*/ 7515 w 10000"/>
                  <a:gd name="connsiteY1027" fmla="*/ 5217 h 10000"/>
                  <a:gd name="connsiteX1028" fmla="*/ 7490 w 10000"/>
                  <a:gd name="connsiteY1028" fmla="*/ 5178 h 10000"/>
                  <a:gd name="connsiteX1029" fmla="*/ 7474 w 10000"/>
                  <a:gd name="connsiteY1029" fmla="*/ 5162 h 10000"/>
                  <a:gd name="connsiteX1030" fmla="*/ 7457 w 10000"/>
                  <a:gd name="connsiteY1030" fmla="*/ 5120 h 10000"/>
                  <a:gd name="connsiteX1031" fmla="*/ 7421 w 10000"/>
                  <a:gd name="connsiteY1031" fmla="*/ 5087 h 10000"/>
                  <a:gd name="connsiteX1032" fmla="*/ 7380 w 10000"/>
                  <a:gd name="connsiteY1032" fmla="*/ 5068 h 10000"/>
                  <a:gd name="connsiteX1033" fmla="*/ 7355 w 10000"/>
                  <a:gd name="connsiteY1033" fmla="*/ 5058 h 10000"/>
                  <a:gd name="connsiteX1034" fmla="*/ 7332 w 10000"/>
                  <a:gd name="connsiteY1034" fmla="*/ 5049 h 10000"/>
                  <a:gd name="connsiteX1035" fmla="*/ 7305 w 10000"/>
                  <a:gd name="connsiteY1035" fmla="*/ 5016 h 10000"/>
                  <a:gd name="connsiteX1036" fmla="*/ 7305 w 10000"/>
                  <a:gd name="connsiteY1036" fmla="*/ 5000 h 10000"/>
                  <a:gd name="connsiteX1037" fmla="*/ 7296 w 10000"/>
                  <a:gd name="connsiteY1037" fmla="*/ 4971 h 10000"/>
                  <a:gd name="connsiteX1038" fmla="*/ 7288 w 10000"/>
                  <a:gd name="connsiteY1038" fmla="*/ 4945 h 10000"/>
                  <a:gd name="connsiteX1039" fmla="*/ 7280 w 10000"/>
                  <a:gd name="connsiteY1039" fmla="*/ 4916 h 10000"/>
                  <a:gd name="connsiteX1040" fmla="*/ 7291 w 10000"/>
                  <a:gd name="connsiteY1040" fmla="*/ 4887 h 10000"/>
                  <a:gd name="connsiteX1041" fmla="*/ 7291 w 10000"/>
                  <a:gd name="connsiteY1041" fmla="*/ 4858 h 10000"/>
                  <a:gd name="connsiteX1042" fmla="*/ 7271 w 10000"/>
                  <a:gd name="connsiteY1042" fmla="*/ 4819 h 10000"/>
                  <a:gd name="connsiteX1043" fmla="*/ 7255 w 10000"/>
                  <a:gd name="connsiteY1043" fmla="*/ 4828 h 10000"/>
                  <a:gd name="connsiteX1044" fmla="*/ 7235 w 10000"/>
                  <a:gd name="connsiteY1044" fmla="*/ 4841 h 10000"/>
                  <a:gd name="connsiteX1045" fmla="*/ 7216 w 10000"/>
                  <a:gd name="connsiteY1045" fmla="*/ 4867 h 10000"/>
                  <a:gd name="connsiteX1046" fmla="*/ 7191 w 10000"/>
                  <a:gd name="connsiteY1046" fmla="*/ 4870 h 10000"/>
                  <a:gd name="connsiteX1047" fmla="*/ 7155 w 10000"/>
                  <a:gd name="connsiteY1047" fmla="*/ 4887 h 10000"/>
                  <a:gd name="connsiteX1048" fmla="*/ 7122 w 10000"/>
                  <a:gd name="connsiteY1048" fmla="*/ 4893 h 10000"/>
                  <a:gd name="connsiteX1049" fmla="*/ 7105 w 10000"/>
                  <a:gd name="connsiteY1049" fmla="*/ 4896 h 10000"/>
                  <a:gd name="connsiteX1050" fmla="*/ 7094 w 10000"/>
                  <a:gd name="connsiteY1050" fmla="*/ 4916 h 10000"/>
                  <a:gd name="connsiteX1051" fmla="*/ 7080 w 10000"/>
                  <a:gd name="connsiteY1051" fmla="*/ 4903 h 10000"/>
                  <a:gd name="connsiteX1052" fmla="*/ 7072 w 10000"/>
                  <a:gd name="connsiteY1052" fmla="*/ 4851 h 10000"/>
                  <a:gd name="connsiteX1053" fmla="*/ 7042 w 10000"/>
                  <a:gd name="connsiteY1053" fmla="*/ 4819 h 10000"/>
                  <a:gd name="connsiteX1054" fmla="*/ 7030 w 10000"/>
                  <a:gd name="connsiteY1054" fmla="*/ 4780 h 10000"/>
                  <a:gd name="connsiteX1055" fmla="*/ 7039 w 10000"/>
                  <a:gd name="connsiteY1055" fmla="*/ 4757 h 10000"/>
                  <a:gd name="connsiteX1056" fmla="*/ 7047 w 10000"/>
                  <a:gd name="connsiteY1056" fmla="*/ 4744 h 10000"/>
                  <a:gd name="connsiteX1057" fmla="*/ 7022 w 10000"/>
                  <a:gd name="connsiteY1057" fmla="*/ 4725 h 10000"/>
                  <a:gd name="connsiteX1058" fmla="*/ 7000 w 10000"/>
                  <a:gd name="connsiteY1058" fmla="*/ 4715 h 10000"/>
                  <a:gd name="connsiteX1059" fmla="*/ 6975 w 10000"/>
                  <a:gd name="connsiteY1059" fmla="*/ 4709 h 10000"/>
                  <a:gd name="connsiteX1060" fmla="*/ 6945 w 10000"/>
                  <a:gd name="connsiteY1060" fmla="*/ 4696 h 10000"/>
                  <a:gd name="connsiteX1061" fmla="*/ 6953 w 10000"/>
                  <a:gd name="connsiteY1061" fmla="*/ 4679 h 10000"/>
                  <a:gd name="connsiteX1062" fmla="*/ 6961 w 10000"/>
                  <a:gd name="connsiteY1062" fmla="*/ 4660 h 10000"/>
                  <a:gd name="connsiteX1063" fmla="*/ 6983 w 10000"/>
                  <a:gd name="connsiteY1063" fmla="*/ 4644 h 10000"/>
                  <a:gd name="connsiteX1064" fmla="*/ 7014 w 10000"/>
                  <a:gd name="connsiteY1064" fmla="*/ 4634 h 10000"/>
                  <a:gd name="connsiteX1065" fmla="*/ 7025 w 10000"/>
                  <a:gd name="connsiteY1065" fmla="*/ 4615 h 10000"/>
                  <a:gd name="connsiteX1066" fmla="*/ 7047 w 10000"/>
                  <a:gd name="connsiteY1066" fmla="*/ 4582 h 10000"/>
                  <a:gd name="connsiteX1067" fmla="*/ 7069 w 10000"/>
                  <a:gd name="connsiteY1067" fmla="*/ 4563 h 10000"/>
                  <a:gd name="connsiteX1068" fmla="*/ 7078 w 10000"/>
                  <a:gd name="connsiteY1068" fmla="*/ 4553 h 10000"/>
                  <a:gd name="connsiteX1069" fmla="*/ 7097 w 10000"/>
                  <a:gd name="connsiteY1069" fmla="*/ 4527 h 10000"/>
                  <a:gd name="connsiteX1070" fmla="*/ 7122 w 10000"/>
                  <a:gd name="connsiteY1070" fmla="*/ 4517 h 10000"/>
                  <a:gd name="connsiteX1071" fmla="*/ 7139 w 10000"/>
                  <a:gd name="connsiteY1071" fmla="*/ 4488 h 10000"/>
                  <a:gd name="connsiteX1072" fmla="*/ 7147 w 10000"/>
                  <a:gd name="connsiteY1072" fmla="*/ 4459 h 10000"/>
                  <a:gd name="connsiteX1073" fmla="*/ 7161 w 10000"/>
                  <a:gd name="connsiteY1073" fmla="*/ 4440 h 10000"/>
                  <a:gd name="connsiteX1074" fmla="*/ 7177 w 10000"/>
                  <a:gd name="connsiteY1074" fmla="*/ 4430 h 10000"/>
                  <a:gd name="connsiteX1075" fmla="*/ 7202 w 10000"/>
                  <a:gd name="connsiteY1075" fmla="*/ 4407 h 10000"/>
                  <a:gd name="connsiteX1076" fmla="*/ 7224 w 10000"/>
                  <a:gd name="connsiteY1076" fmla="*/ 4417 h 10000"/>
                  <a:gd name="connsiteX1077" fmla="*/ 7241 w 10000"/>
                  <a:gd name="connsiteY1077" fmla="*/ 4404 h 10000"/>
                  <a:gd name="connsiteX1078" fmla="*/ 7263 w 10000"/>
                  <a:gd name="connsiteY1078" fmla="*/ 4398 h 10000"/>
                  <a:gd name="connsiteX1079" fmla="*/ 7283 w 10000"/>
                  <a:gd name="connsiteY1079" fmla="*/ 4424 h 10000"/>
                  <a:gd name="connsiteX1080" fmla="*/ 7305 w 10000"/>
                  <a:gd name="connsiteY1080" fmla="*/ 4433 h 10000"/>
                  <a:gd name="connsiteX1081" fmla="*/ 7332 w 10000"/>
                  <a:gd name="connsiteY1081" fmla="*/ 4443 h 10000"/>
                  <a:gd name="connsiteX1082" fmla="*/ 7380 w 10000"/>
                  <a:gd name="connsiteY1082" fmla="*/ 4398 h 10000"/>
                  <a:gd name="connsiteX1083" fmla="*/ 7404 w 10000"/>
                  <a:gd name="connsiteY1083" fmla="*/ 4378 h 10000"/>
                  <a:gd name="connsiteX1084" fmla="*/ 7418 w 10000"/>
                  <a:gd name="connsiteY1084" fmla="*/ 4369 h 10000"/>
                  <a:gd name="connsiteX1085" fmla="*/ 7443 w 10000"/>
                  <a:gd name="connsiteY1085" fmla="*/ 4356 h 10000"/>
                  <a:gd name="connsiteX1086" fmla="*/ 7460 w 10000"/>
                  <a:gd name="connsiteY1086" fmla="*/ 4385 h 10000"/>
                  <a:gd name="connsiteX1087" fmla="*/ 7460 w 10000"/>
                  <a:gd name="connsiteY1087" fmla="*/ 4404 h 10000"/>
                  <a:gd name="connsiteX1088" fmla="*/ 7499 w 10000"/>
                  <a:gd name="connsiteY1088" fmla="*/ 4417 h 10000"/>
                  <a:gd name="connsiteX1089" fmla="*/ 7515 w 10000"/>
                  <a:gd name="connsiteY1089" fmla="*/ 4414 h 10000"/>
                  <a:gd name="connsiteX1090" fmla="*/ 7565 w 10000"/>
                  <a:gd name="connsiteY1090" fmla="*/ 4385 h 10000"/>
                  <a:gd name="connsiteX1091" fmla="*/ 7579 w 10000"/>
                  <a:gd name="connsiteY1091" fmla="*/ 4346 h 10000"/>
                  <a:gd name="connsiteX1092" fmla="*/ 7582 w 10000"/>
                  <a:gd name="connsiteY1092" fmla="*/ 4317 h 10000"/>
                  <a:gd name="connsiteX1093" fmla="*/ 7590 w 10000"/>
                  <a:gd name="connsiteY1093" fmla="*/ 4301 h 10000"/>
                  <a:gd name="connsiteX1094" fmla="*/ 7612 w 10000"/>
                  <a:gd name="connsiteY1094" fmla="*/ 4271 h 10000"/>
                  <a:gd name="connsiteX1095" fmla="*/ 7623 w 10000"/>
                  <a:gd name="connsiteY1095" fmla="*/ 4262 h 10000"/>
                  <a:gd name="connsiteX1096" fmla="*/ 7634 w 10000"/>
                  <a:gd name="connsiteY1096" fmla="*/ 4245 h 10000"/>
                  <a:gd name="connsiteX1097" fmla="*/ 7645 w 10000"/>
                  <a:gd name="connsiteY1097" fmla="*/ 4265 h 10000"/>
                  <a:gd name="connsiteX1098" fmla="*/ 7670 w 10000"/>
                  <a:gd name="connsiteY1098" fmla="*/ 4284 h 10000"/>
                  <a:gd name="connsiteX1099" fmla="*/ 7701 w 10000"/>
                  <a:gd name="connsiteY1099" fmla="*/ 4275 h 10000"/>
                  <a:gd name="connsiteX1100" fmla="*/ 7717 w 10000"/>
                  <a:gd name="connsiteY1100" fmla="*/ 4275 h 10000"/>
                  <a:gd name="connsiteX1101" fmla="*/ 7740 w 10000"/>
                  <a:gd name="connsiteY1101" fmla="*/ 4284 h 10000"/>
                  <a:gd name="connsiteX1102" fmla="*/ 7767 w 10000"/>
                  <a:gd name="connsiteY1102" fmla="*/ 4284 h 10000"/>
                  <a:gd name="connsiteX1103" fmla="*/ 7895 w 10000"/>
                  <a:gd name="connsiteY1103" fmla="*/ 4207 h 10000"/>
                  <a:gd name="connsiteX1104" fmla="*/ 7895 w 10000"/>
                  <a:gd name="connsiteY1104" fmla="*/ 4187 h 10000"/>
                  <a:gd name="connsiteX1105" fmla="*/ 7895 w 10000"/>
                  <a:gd name="connsiteY1105" fmla="*/ 4171 h 10000"/>
                  <a:gd name="connsiteX1106" fmla="*/ 7903 w 10000"/>
                  <a:gd name="connsiteY1106" fmla="*/ 4148 h 10000"/>
                  <a:gd name="connsiteX1107" fmla="*/ 7917 w 10000"/>
                  <a:gd name="connsiteY1107" fmla="*/ 4158 h 10000"/>
                  <a:gd name="connsiteX1108" fmla="*/ 7967 w 10000"/>
                  <a:gd name="connsiteY1108" fmla="*/ 4203 h 10000"/>
                  <a:gd name="connsiteX1109" fmla="*/ 7994 w 10000"/>
                  <a:gd name="connsiteY1109" fmla="*/ 4203 h 10000"/>
                  <a:gd name="connsiteX1110" fmla="*/ 8064 w 10000"/>
                  <a:gd name="connsiteY1110" fmla="*/ 4242 h 10000"/>
                  <a:gd name="connsiteX1111" fmla="*/ 8083 w 10000"/>
                  <a:gd name="connsiteY1111" fmla="*/ 4245 h 10000"/>
                  <a:gd name="connsiteX1112" fmla="*/ 8105 w 10000"/>
                  <a:gd name="connsiteY1112" fmla="*/ 4226 h 10000"/>
                  <a:gd name="connsiteX1113" fmla="*/ 8136 w 10000"/>
                  <a:gd name="connsiteY1113" fmla="*/ 4187 h 10000"/>
                  <a:gd name="connsiteX1114" fmla="*/ 8161 w 10000"/>
                  <a:gd name="connsiteY1114" fmla="*/ 4168 h 10000"/>
                  <a:gd name="connsiteX1115" fmla="*/ 8172 w 10000"/>
                  <a:gd name="connsiteY1115" fmla="*/ 4161 h 10000"/>
                  <a:gd name="connsiteX1116" fmla="*/ 8208 w 10000"/>
                  <a:gd name="connsiteY1116" fmla="*/ 4168 h 10000"/>
                  <a:gd name="connsiteX1117" fmla="*/ 8235 w 10000"/>
                  <a:gd name="connsiteY1117" fmla="*/ 4168 h 10000"/>
                  <a:gd name="connsiteX1118" fmla="*/ 8258 w 10000"/>
                  <a:gd name="connsiteY1118" fmla="*/ 4152 h 10000"/>
                  <a:gd name="connsiteX1119" fmla="*/ 8283 w 10000"/>
                  <a:gd name="connsiteY1119" fmla="*/ 4152 h 10000"/>
                  <a:gd name="connsiteX1120" fmla="*/ 8299 w 10000"/>
                  <a:gd name="connsiteY1120" fmla="*/ 4132 h 10000"/>
                  <a:gd name="connsiteX1121" fmla="*/ 8316 w 10000"/>
                  <a:gd name="connsiteY1121" fmla="*/ 4113 h 10000"/>
                  <a:gd name="connsiteX1122" fmla="*/ 8330 w 10000"/>
                  <a:gd name="connsiteY1122" fmla="*/ 4084 h 10000"/>
                  <a:gd name="connsiteX1123" fmla="*/ 8341 w 10000"/>
                  <a:gd name="connsiteY1123" fmla="*/ 4058 h 10000"/>
                  <a:gd name="connsiteX1124" fmla="*/ 8349 w 10000"/>
                  <a:gd name="connsiteY1124" fmla="*/ 4064 h 10000"/>
                  <a:gd name="connsiteX1125" fmla="*/ 8366 w 10000"/>
                  <a:gd name="connsiteY1125" fmla="*/ 4067 h 10000"/>
                  <a:gd name="connsiteX1126" fmla="*/ 8374 w 10000"/>
                  <a:gd name="connsiteY1126" fmla="*/ 4084 h 10000"/>
                  <a:gd name="connsiteX1127" fmla="*/ 8402 w 10000"/>
                  <a:gd name="connsiteY1127" fmla="*/ 4054 h 10000"/>
                  <a:gd name="connsiteX1128" fmla="*/ 8427 w 10000"/>
                  <a:gd name="connsiteY1128" fmla="*/ 4028 h 10000"/>
                  <a:gd name="connsiteX1129" fmla="*/ 8438 w 10000"/>
                  <a:gd name="connsiteY1129" fmla="*/ 4025 h 10000"/>
                  <a:gd name="connsiteX1130" fmla="*/ 8468 w 10000"/>
                  <a:gd name="connsiteY1130" fmla="*/ 4006 h 10000"/>
                  <a:gd name="connsiteX1131" fmla="*/ 8485 w 10000"/>
                  <a:gd name="connsiteY1131" fmla="*/ 3999 h 10000"/>
                  <a:gd name="connsiteX1132" fmla="*/ 8493 w 10000"/>
                  <a:gd name="connsiteY1132" fmla="*/ 4025 h 10000"/>
                  <a:gd name="connsiteX1133" fmla="*/ 8515 w 10000"/>
                  <a:gd name="connsiteY1133" fmla="*/ 4028 h 10000"/>
                  <a:gd name="connsiteX1134" fmla="*/ 8543 w 10000"/>
                  <a:gd name="connsiteY1134" fmla="*/ 4009 h 10000"/>
                  <a:gd name="connsiteX1135" fmla="*/ 8551 w 10000"/>
                  <a:gd name="connsiteY1135" fmla="*/ 3990 h 10000"/>
                  <a:gd name="connsiteX1136" fmla="*/ 8582 w 10000"/>
                  <a:gd name="connsiteY1136" fmla="*/ 3977 h 10000"/>
                  <a:gd name="connsiteX1137" fmla="*/ 8596 w 10000"/>
                  <a:gd name="connsiteY1137" fmla="*/ 3977 h 10000"/>
                  <a:gd name="connsiteX1138" fmla="*/ 8607 w 10000"/>
                  <a:gd name="connsiteY1138" fmla="*/ 3980 h 10000"/>
                  <a:gd name="connsiteX1139" fmla="*/ 8645 w 10000"/>
                  <a:gd name="connsiteY1139" fmla="*/ 3970 h 10000"/>
                  <a:gd name="connsiteX1140" fmla="*/ 8654 w 10000"/>
                  <a:gd name="connsiteY1140" fmla="*/ 3951 h 10000"/>
                  <a:gd name="connsiteX1141" fmla="*/ 8670 w 10000"/>
                  <a:gd name="connsiteY1141" fmla="*/ 3935 h 10000"/>
                  <a:gd name="connsiteX1142" fmla="*/ 8695 w 10000"/>
                  <a:gd name="connsiteY1142" fmla="*/ 3935 h 10000"/>
                  <a:gd name="connsiteX1143" fmla="*/ 8704 w 10000"/>
                  <a:gd name="connsiteY1143" fmla="*/ 3951 h 10000"/>
                  <a:gd name="connsiteX1144" fmla="*/ 8717 w 10000"/>
                  <a:gd name="connsiteY1144" fmla="*/ 3964 h 10000"/>
                  <a:gd name="connsiteX1145" fmla="*/ 8751 w 10000"/>
                  <a:gd name="connsiteY1145" fmla="*/ 3951 h 10000"/>
                  <a:gd name="connsiteX1146" fmla="*/ 8776 w 10000"/>
                  <a:gd name="connsiteY1146" fmla="*/ 3935 h 10000"/>
                  <a:gd name="connsiteX1147" fmla="*/ 8798 w 10000"/>
                  <a:gd name="connsiteY1147" fmla="*/ 3925 h 10000"/>
                  <a:gd name="connsiteX1148" fmla="*/ 8806 w 10000"/>
                  <a:gd name="connsiteY1148" fmla="*/ 3892 h 10000"/>
                  <a:gd name="connsiteX1149" fmla="*/ 8814 w 10000"/>
                  <a:gd name="connsiteY1149" fmla="*/ 3876 h 10000"/>
                  <a:gd name="connsiteX1150" fmla="*/ 8839 w 10000"/>
                  <a:gd name="connsiteY1150" fmla="*/ 3873 h 10000"/>
                  <a:gd name="connsiteX1151" fmla="*/ 8842 w 10000"/>
                  <a:gd name="connsiteY1151" fmla="*/ 3876 h 10000"/>
                  <a:gd name="connsiteX1152" fmla="*/ 8856 w 10000"/>
                  <a:gd name="connsiteY1152" fmla="*/ 3863 h 10000"/>
                  <a:gd name="connsiteX1153" fmla="*/ 8856 w 10000"/>
                  <a:gd name="connsiteY1153" fmla="*/ 3841 h 10000"/>
                  <a:gd name="connsiteX1154" fmla="*/ 8870 w 10000"/>
                  <a:gd name="connsiteY1154" fmla="*/ 3821 h 10000"/>
                  <a:gd name="connsiteX1155" fmla="*/ 8903 w 10000"/>
                  <a:gd name="connsiteY1155" fmla="*/ 3802 h 10000"/>
                  <a:gd name="connsiteX1156" fmla="*/ 8914 w 10000"/>
                  <a:gd name="connsiteY1156" fmla="*/ 3782 h 10000"/>
                  <a:gd name="connsiteX1157" fmla="*/ 8939 w 10000"/>
                  <a:gd name="connsiteY1157" fmla="*/ 3782 h 10000"/>
                  <a:gd name="connsiteX1158" fmla="*/ 8961 w 10000"/>
                  <a:gd name="connsiteY1158" fmla="*/ 3779 h 10000"/>
                  <a:gd name="connsiteX1159" fmla="*/ 8983 w 10000"/>
                  <a:gd name="connsiteY1159" fmla="*/ 3760 h 10000"/>
                  <a:gd name="connsiteX1160" fmla="*/ 9003 w 10000"/>
                  <a:gd name="connsiteY1160" fmla="*/ 3763 h 10000"/>
                  <a:gd name="connsiteX1161" fmla="*/ 9019 w 10000"/>
                  <a:gd name="connsiteY1161" fmla="*/ 3779 h 10000"/>
                  <a:gd name="connsiteX1162" fmla="*/ 9050 w 10000"/>
                  <a:gd name="connsiteY1162" fmla="*/ 3812 h 10000"/>
                  <a:gd name="connsiteX1163" fmla="*/ 9080 w 10000"/>
                  <a:gd name="connsiteY1163" fmla="*/ 3831 h 10000"/>
                  <a:gd name="connsiteX1164" fmla="*/ 9097 w 10000"/>
                  <a:gd name="connsiteY1164" fmla="*/ 3867 h 10000"/>
                  <a:gd name="connsiteX1165" fmla="*/ 9114 w 10000"/>
                  <a:gd name="connsiteY1165" fmla="*/ 3902 h 10000"/>
                  <a:gd name="connsiteX1166" fmla="*/ 9122 w 10000"/>
                  <a:gd name="connsiteY1166" fmla="*/ 3935 h 10000"/>
                  <a:gd name="connsiteX1167" fmla="*/ 9125 w 10000"/>
                  <a:gd name="connsiteY1167" fmla="*/ 3964 h 10000"/>
                  <a:gd name="connsiteX1168" fmla="*/ 9130 w 10000"/>
                  <a:gd name="connsiteY1168" fmla="*/ 3999 h 10000"/>
                  <a:gd name="connsiteX1169" fmla="*/ 9130 w 10000"/>
                  <a:gd name="connsiteY1169" fmla="*/ 4054 h 10000"/>
                  <a:gd name="connsiteX1170" fmla="*/ 9155 w 10000"/>
                  <a:gd name="connsiteY1170" fmla="*/ 4093 h 10000"/>
                  <a:gd name="connsiteX1171" fmla="*/ 9169 w 10000"/>
                  <a:gd name="connsiteY1171" fmla="*/ 4090 h 10000"/>
                  <a:gd name="connsiteX1172" fmla="*/ 9211 w 10000"/>
                  <a:gd name="connsiteY1172" fmla="*/ 4077 h 10000"/>
                  <a:gd name="connsiteX1173" fmla="*/ 9244 w 10000"/>
                  <a:gd name="connsiteY1173" fmla="*/ 4077 h 10000"/>
                  <a:gd name="connsiteX1174" fmla="*/ 9252 w 10000"/>
                  <a:gd name="connsiteY1174" fmla="*/ 4103 h 10000"/>
                  <a:gd name="connsiteX1175" fmla="*/ 9258 w 10000"/>
                  <a:gd name="connsiteY1175" fmla="*/ 4148 h 10000"/>
                  <a:gd name="connsiteX1176" fmla="*/ 9269 w 10000"/>
                  <a:gd name="connsiteY1176" fmla="*/ 4158 h 10000"/>
                  <a:gd name="connsiteX1177" fmla="*/ 9294 w 10000"/>
                  <a:gd name="connsiteY1177" fmla="*/ 4158 h 10000"/>
                  <a:gd name="connsiteX1178" fmla="*/ 9319 w 10000"/>
                  <a:gd name="connsiteY1178" fmla="*/ 4168 h 10000"/>
                  <a:gd name="connsiteX1179" fmla="*/ 9346 w 10000"/>
                  <a:gd name="connsiteY1179" fmla="*/ 4190 h 10000"/>
                  <a:gd name="connsiteX1180" fmla="*/ 9357 w 10000"/>
                  <a:gd name="connsiteY1180" fmla="*/ 4168 h 10000"/>
                  <a:gd name="connsiteX1181" fmla="*/ 9371 w 10000"/>
                  <a:gd name="connsiteY1181" fmla="*/ 4132 h 10000"/>
                  <a:gd name="connsiteX1182" fmla="*/ 9391 w 10000"/>
                  <a:gd name="connsiteY1182" fmla="*/ 4113 h 10000"/>
                  <a:gd name="connsiteX1183" fmla="*/ 9407 w 10000"/>
                  <a:gd name="connsiteY1183" fmla="*/ 4103 h 10000"/>
                  <a:gd name="connsiteX1184" fmla="*/ 9435 w 10000"/>
                  <a:gd name="connsiteY1184" fmla="*/ 4100 h 10000"/>
                  <a:gd name="connsiteX1185" fmla="*/ 9460 w 10000"/>
                  <a:gd name="connsiteY1185" fmla="*/ 4084 h 10000"/>
                  <a:gd name="connsiteX1186" fmla="*/ 9485 w 10000"/>
                  <a:gd name="connsiteY1186" fmla="*/ 4067 h 10000"/>
                  <a:gd name="connsiteX1187" fmla="*/ 9496 w 10000"/>
                  <a:gd name="connsiteY1187" fmla="*/ 4054 h 10000"/>
                  <a:gd name="connsiteX1188" fmla="*/ 9526 w 10000"/>
                  <a:gd name="connsiteY1188" fmla="*/ 4048 h 10000"/>
                  <a:gd name="connsiteX1189" fmla="*/ 9557 w 10000"/>
                  <a:gd name="connsiteY1189" fmla="*/ 4038 h 10000"/>
                  <a:gd name="connsiteX1190" fmla="*/ 9584 w 10000"/>
                  <a:gd name="connsiteY1190" fmla="*/ 4019 h 10000"/>
                  <a:gd name="connsiteX1191" fmla="*/ 9623 w 10000"/>
                  <a:gd name="connsiteY1191" fmla="*/ 4016 h 10000"/>
                  <a:gd name="connsiteX1192" fmla="*/ 9648 w 10000"/>
                  <a:gd name="connsiteY1192" fmla="*/ 4009 h 10000"/>
                  <a:gd name="connsiteX1193" fmla="*/ 9673 w 10000"/>
                  <a:gd name="connsiteY1193" fmla="*/ 4019 h 10000"/>
                  <a:gd name="connsiteX1194" fmla="*/ 9712 w 10000"/>
                  <a:gd name="connsiteY1194" fmla="*/ 4038 h 10000"/>
                  <a:gd name="connsiteX1195" fmla="*/ 9742 w 10000"/>
                  <a:gd name="connsiteY1195" fmla="*/ 4074 h 10000"/>
                  <a:gd name="connsiteX1196" fmla="*/ 9776 w 10000"/>
                  <a:gd name="connsiteY1196" fmla="*/ 4093 h 10000"/>
                  <a:gd name="connsiteX1197" fmla="*/ 9814 w 10000"/>
                  <a:gd name="connsiteY1197" fmla="*/ 4109 h 10000"/>
                  <a:gd name="connsiteX1198" fmla="*/ 9859 w 10000"/>
                  <a:gd name="connsiteY1198" fmla="*/ 4119 h 10000"/>
                  <a:gd name="connsiteX1199" fmla="*/ 9898 w 10000"/>
                  <a:gd name="connsiteY1199" fmla="*/ 4122 h 10000"/>
                  <a:gd name="connsiteX1200" fmla="*/ 9931 w 10000"/>
                  <a:gd name="connsiteY1200" fmla="*/ 4109 h 10000"/>
                  <a:gd name="connsiteX1201" fmla="*/ 9956 w 10000"/>
                  <a:gd name="connsiteY1201" fmla="*/ 4100 h 10000"/>
                  <a:gd name="connsiteX1202" fmla="*/ 9981 w 10000"/>
                  <a:gd name="connsiteY1202" fmla="*/ 4067 h 10000"/>
                  <a:gd name="connsiteX1203" fmla="*/ 9994 w 10000"/>
                  <a:gd name="connsiteY1203" fmla="*/ 4035 h 10000"/>
                  <a:gd name="connsiteX1204" fmla="*/ 10000 w 10000"/>
                  <a:gd name="connsiteY1204" fmla="*/ 3996 h 10000"/>
                  <a:gd name="connsiteX1205" fmla="*/ 9994 w 10000"/>
                  <a:gd name="connsiteY1205" fmla="*/ 3941 h 10000"/>
                  <a:gd name="connsiteX1206" fmla="*/ 9986 w 10000"/>
                  <a:gd name="connsiteY1206" fmla="*/ 3905 h 10000"/>
                  <a:gd name="connsiteX1207" fmla="*/ 9981 w 10000"/>
                  <a:gd name="connsiteY1207" fmla="*/ 3857 h 10000"/>
                  <a:gd name="connsiteX1208" fmla="*/ 9989 w 10000"/>
                  <a:gd name="connsiteY1208" fmla="*/ 3837 h 10000"/>
                  <a:gd name="connsiteX1209" fmla="*/ 9989 w 10000"/>
                  <a:gd name="connsiteY1209" fmla="*/ 3812 h 10000"/>
                  <a:gd name="connsiteX1210" fmla="*/ 9981 w 10000"/>
                  <a:gd name="connsiteY1210" fmla="*/ 3792 h 10000"/>
                  <a:gd name="connsiteX1211" fmla="*/ 9970 w 10000"/>
                  <a:gd name="connsiteY1211" fmla="*/ 3763 h 10000"/>
                  <a:gd name="connsiteX1212" fmla="*/ 9945 w 10000"/>
                  <a:gd name="connsiteY1212" fmla="*/ 3705 h 10000"/>
                  <a:gd name="connsiteX1213" fmla="*/ 9931 w 10000"/>
                  <a:gd name="connsiteY1213" fmla="*/ 3659 h 10000"/>
                  <a:gd name="connsiteX1214" fmla="*/ 9903 w 10000"/>
                  <a:gd name="connsiteY1214" fmla="*/ 3640 h 10000"/>
                  <a:gd name="connsiteX1215" fmla="*/ 9881 w 10000"/>
                  <a:gd name="connsiteY1215" fmla="*/ 3620 h 10000"/>
                  <a:gd name="connsiteX1216" fmla="*/ 9856 w 10000"/>
                  <a:gd name="connsiteY1216" fmla="*/ 3595 h 10000"/>
                  <a:gd name="connsiteX1217" fmla="*/ 9817 w 10000"/>
                  <a:gd name="connsiteY1217" fmla="*/ 3562 h 10000"/>
                  <a:gd name="connsiteX1218" fmla="*/ 9795 w 10000"/>
                  <a:gd name="connsiteY1218" fmla="*/ 3546 h 10000"/>
                  <a:gd name="connsiteX1219" fmla="*/ 9778 w 10000"/>
                  <a:gd name="connsiteY1219" fmla="*/ 3527 h 10000"/>
                  <a:gd name="connsiteX1220" fmla="*/ 9745 w 10000"/>
                  <a:gd name="connsiteY1220" fmla="*/ 3501 h 10000"/>
                  <a:gd name="connsiteX1221" fmla="*/ 9726 w 10000"/>
                  <a:gd name="connsiteY1221" fmla="*/ 3488 h 10000"/>
                  <a:gd name="connsiteX1222" fmla="*/ 9704 w 10000"/>
                  <a:gd name="connsiteY1222" fmla="*/ 3472 h 10000"/>
                  <a:gd name="connsiteX1223" fmla="*/ 9695 w 10000"/>
                  <a:gd name="connsiteY1223" fmla="*/ 3468 h 10000"/>
                  <a:gd name="connsiteX1224" fmla="*/ 9690 w 10000"/>
                  <a:gd name="connsiteY1224" fmla="*/ 3459 h 10000"/>
                  <a:gd name="connsiteX1225" fmla="*/ 9673 w 10000"/>
                  <a:gd name="connsiteY1225" fmla="*/ 3449 h 10000"/>
                  <a:gd name="connsiteX1226" fmla="*/ 9665 w 10000"/>
                  <a:gd name="connsiteY1226" fmla="*/ 3442 h 10000"/>
                  <a:gd name="connsiteX1227" fmla="*/ 9654 w 10000"/>
                  <a:gd name="connsiteY1227" fmla="*/ 3449 h 10000"/>
                  <a:gd name="connsiteX1228" fmla="*/ 9521 w 10000"/>
                  <a:gd name="connsiteY1228" fmla="*/ 3394 h 10000"/>
                  <a:gd name="connsiteX1229" fmla="*/ 9510 w 10000"/>
                  <a:gd name="connsiteY1229" fmla="*/ 3368 h 10000"/>
                  <a:gd name="connsiteX1230" fmla="*/ 9496 w 10000"/>
                  <a:gd name="connsiteY1230" fmla="*/ 3287 h 10000"/>
                  <a:gd name="connsiteX1231" fmla="*/ 9488 w 10000"/>
                  <a:gd name="connsiteY1231" fmla="*/ 3216 h 10000"/>
                  <a:gd name="connsiteX1232" fmla="*/ 9493 w 10000"/>
                  <a:gd name="connsiteY1232" fmla="*/ 3174 h 10000"/>
                  <a:gd name="connsiteX1233" fmla="*/ 9501 w 10000"/>
                  <a:gd name="connsiteY1233" fmla="*/ 3128 h 10000"/>
                  <a:gd name="connsiteX1234" fmla="*/ 9488 w 10000"/>
                  <a:gd name="connsiteY1234" fmla="*/ 3025 h 10000"/>
                  <a:gd name="connsiteX1235" fmla="*/ 9446 w 10000"/>
                  <a:gd name="connsiteY1235" fmla="*/ 2931 h 10000"/>
                  <a:gd name="connsiteX1236" fmla="*/ 9382 w 10000"/>
                  <a:gd name="connsiteY1236" fmla="*/ 2837 h 10000"/>
                  <a:gd name="connsiteX1237" fmla="*/ 9316 w 10000"/>
                  <a:gd name="connsiteY1237" fmla="*/ 2753 h 10000"/>
                  <a:gd name="connsiteX1238" fmla="*/ 9294 w 10000"/>
                  <a:gd name="connsiteY1238" fmla="*/ 2655 h 10000"/>
                  <a:gd name="connsiteX1239" fmla="*/ 9213 w 10000"/>
                  <a:gd name="connsiteY1239" fmla="*/ 2328 h 10000"/>
                  <a:gd name="connsiteX1240" fmla="*/ 9172 w 10000"/>
                  <a:gd name="connsiteY1240" fmla="*/ 2286 h 10000"/>
                  <a:gd name="connsiteX1241" fmla="*/ 9019 w 10000"/>
                  <a:gd name="connsiteY1241" fmla="*/ 2082 h 10000"/>
                  <a:gd name="connsiteX1242" fmla="*/ 8906 w 10000"/>
                  <a:gd name="connsiteY1242" fmla="*/ 1946 h 10000"/>
                  <a:gd name="connsiteX1243" fmla="*/ 8801 w 10000"/>
                  <a:gd name="connsiteY1243" fmla="*/ 1778 h 10000"/>
                  <a:gd name="connsiteX1244" fmla="*/ 8806 w 10000"/>
                  <a:gd name="connsiteY1244" fmla="*/ 1713 h 10000"/>
                  <a:gd name="connsiteX1245" fmla="*/ 8809 w 10000"/>
                  <a:gd name="connsiteY1245" fmla="*/ 1703 h 10000"/>
                  <a:gd name="connsiteX1246" fmla="*/ 8817 w 10000"/>
                  <a:gd name="connsiteY1246" fmla="*/ 1713 h 10000"/>
                  <a:gd name="connsiteX1247" fmla="*/ 8834 w 10000"/>
                  <a:gd name="connsiteY1247" fmla="*/ 1729 h 10000"/>
                  <a:gd name="connsiteX1248" fmla="*/ 8839 w 10000"/>
                  <a:gd name="connsiteY1248" fmla="*/ 1729 h 10000"/>
                  <a:gd name="connsiteX1249" fmla="*/ 8848 w 10000"/>
                  <a:gd name="connsiteY1249" fmla="*/ 1723 h 10000"/>
                  <a:gd name="connsiteX1250" fmla="*/ 8850 w 10000"/>
                  <a:gd name="connsiteY1250" fmla="*/ 1703 h 10000"/>
                  <a:gd name="connsiteX1251" fmla="*/ 8850 w 10000"/>
                  <a:gd name="connsiteY1251" fmla="*/ 1684 h 10000"/>
                  <a:gd name="connsiteX1252" fmla="*/ 8850 w 10000"/>
                  <a:gd name="connsiteY1252" fmla="*/ 1648 h 10000"/>
                  <a:gd name="connsiteX1253" fmla="*/ 8881 w 10000"/>
                  <a:gd name="connsiteY1253" fmla="*/ 1571 h 10000"/>
                  <a:gd name="connsiteX1254" fmla="*/ 8895 w 10000"/>
                  <a:gd name="connsiteY1254" fmla="*/ 1541 h 10000"/>
                  <a:gd name="connsiteX1255" fmla="*/ 8895 w 10000"/>
                  <a:gd name="connsiteY1255" fmla="*/ 1525 h 10000"/>
                  <a:gd name="connsiteX1256" fmla="*/ 8881 w 10000"/>
                  <a:gd name="connsiteY1256" fmla="*/ 1516 h 10000"/>
                  <a:gd name="connsiteX1257" fmla="*/ 8864 w 10000"/>
                  <a:gd name="connsiteY1257" fmla="*/ 1522 h 10000"/>
                  <a:gd name="connsiteX1258" fmla="*/ 8850 w 10000"/>
                  <a:gd name="connsiteY1258" fmla="*/ 1535 h 10000"/>
                  <a:gd name="connsiteX1259" fmla="*/ 8834 w 10000"/>
                  <a:gd name="connsiteY1259" fmla="*/ 1571 h 10000"/>
                  <a:gd name="connsiteX1260" fmla="*/ 8825 w 10000"/>
                  <a:gd name="connsiteY1260" fmla="*/ 1587 h 10000"/>
                  <a:gd name="connsiteX1261" fmla="*/ 8776 w 10000"/>
                  <a:gd name="connsiteY1261" fmla="*/ 1571 h 10000"/>
                  <a:gd name="connsiteX1262" fmla="*/ 8745 w 10000"/>
                  <a:gd name="connsiteY1262" fmla="*/ 1580 h 10000"/>
                  <a:gd name="connsiteX1263" fmla="*/ 8720 w 10000"/>
                  <a:gd name="connsiteY1263" fmla="*/ 1587 h 10000"/>
                  <a:gd name="connsiteX1264" fmla="*/ 8709 w 10000"/>
                  <a:gd name="connsiteY1264" fmla="*/ 1609 h 10000"/>
                  <a:gd name="connsiteX1265" fmla="*/ 8693 w 10000"/>
                  <a:gd name="connsiteY1265" fmla="*/ 1616 h 10000"/>
                  <a:gd name="connsiteX1266" fmla="*/ 8684 w 10000"/>
                  <a:gd name="connsiteY1266" fmla="*/ 1639 h 10000"/>
                  <a:gd name="connsiteX1267" fmla="*/ 8684 w 10000"/>
                  <a:gd name="connsiteY1267" fmla="*/ 1658 h 10000"/>
                  <a:gd name="connsiteX1268" fmla="*/ 8665 w 10000"/>
                  <a:gd name="connsiteY1268" fmla="*/ 1655 h 10000"/>
                  <a:gd name="connsiteX1269" fmla="*/ 8665 w 10000"/>
                  <a:gd name="connsiteY1269" fmla="*/ 1645 h 10000"/>
                  <a:gd name="connsiteX1270" fmla="*/ 8665 w 10000"/>
                  <a:gd name="connsiteY1270" fmla="*/ 1626 h 10000"/>
                  <a:gd name="connsiteX1271" fmla="*/ 8676 w 10000"/>
                  <a:gd name="connsiteY1271" fmla="*/ 1609 h 10000"/>
                  <a:gd name="connsiteX1272" fmla="*/ 8679 w 10000"/>
                  <a:gd name="connsiteY1272" fmla="*/ 1597 h 10000"/>
                  <a:gd name="connsiteX1273" fmla="*/ 8687 w 10000"/>
                  <a:gd name="connsiteY1273" fmla="*/ 1577 h 10000"/>
                  <a:gd name="connsiteX1274" fmla="*/ 8695 w 10000"/>
                  <a:gd name="connsiteY1274" fmla="*/ 1554 h 10000"/>
                  <a:gd name="connsiteX1275" fmla="*/ 8709 w 10000"/>
                  <a:gd name="connsiteY1275" fmla="*/ 1532 h 10000"/>
                  <a:gd name="connsiteX1276" fmla="*/ 8704 w 10000"/>
                  <a:gd name="connsiteY1276" fmla="*/ 1512 h 10000"/>
                  <a:gd name="connsiteX1277" fmla="*/ 8695 w 10000"/>
                  <a:gd name="connsiteY1277" fmla="*/ 1503 h 10000"/>
                  <a:gd name="connsiteX1278" fmla="*/ 8684 w 10000"/>
                  <a:gd name="connsiteY1278" fmla="*/ 1503 h 10000"/>
                  <a:gd name="connsiteX1279" fmla="*/ 8670 w 10000"/>
                  <a:gd name="connsiteY1279" fmla="*/ 1525 h 10000"/>
                  <a:gd name="connsiteX1280" fmla="*/ 8665 w 10000"/>
                  <a:gd name="connsiteY1280" fmla="*/ 1545 h 10000"/>
                  <a:gd name="connsiteX1281" fmla="*/ 8654 w 10000"/>
                  <a:gd name="connsiteY1281" fmla="*/ 1567 h 10000"/>
                  <a:gd name="connsiteX1282" fmla="*/ 8648 w 10000"/>
                  <a:gd name="connsiteY1282" fmla="*/ 1587 h 10000"/>
                  <a:gd name="connsiteX1283" fmla="*/ 8640 w 10000"/>
                  <a:gd name="connsiteY1283" fmla="*/ 1629 h 10000"/>
                  <a:gd name="connsiteX1284" fmla="*/ 8620 w 10000"/>
                  <a:gd name="connsiteY1284" fmla="*/ 1635 h 10000"/>
                  <a:gd name="connsiteX1285" fmla="*/ 8612 w 10000"/>
                  <a:gd name="connsiteY1285" fmla="*/ 1635 h 10000"/>
                  <a:gd name="connsiteX1286" fmla="*/ 8604 w 10000"/>
                  <a:gd name="connsiteY1286" fmla="*/ 1626 h 10000"/>
                  <a:gd name="connsiteX1287" fmla="*/ 8596 w 10000"/>
                  <a:gd name="connsiteY1287" fmla="*/ 1616 h 10000"/>
                  <a:gd name="connsiteX1288" fmla="*/ 8596 w 10000"/>
                  <a:gd name="connsiteY1288" fmla="*/ 1580 h 10000"/>
                  <a:gd name="connsiteX1289" fmla="*/ 8587 w 10000"/>
                  <a:gd name="connsiteY1289" fmla="*/ 1545 h 10000"/>
                  <a:gd name="connsiteX1290" fmla="*/ 8565 w 10000"/>
                  <a:gd name="connsiteY1290" fmla="*/ 1516 h 10000"/>
                  <a:gd name="connsiteX1291" fmla="*/ 8543 w 10000"/>
                  <a:gd name="connsiteY1291" fmla="*/ 1512 h 10000"/>
                  <a:gd name="connsiteX1292" fmla="*/ 8518 w 10000"/>
                  <a:gd name="connsiteY1292" fmla="*/ 1532 h 10000"/>
                  <a:gd name="connsiteX1293" fmla="*/ 8476 w 10000"/>
                  <a:gd name="connsiteY1293" fmla="*/ 1567 h 10000"/>
                  <a:gd name="connsiteX1294" fmla="*/ 8454 w 10000"/>
                  <a:gd name="connsiteY1294" fmla="*/ 1551 h 10000"/>
                  <a:gd name="connsiteX1295" fmla="*/ 8402 w 10000"/>
                  <a:gd name="connsiteY1295" fmla="*/ 1493 h 10000"/>
                  <a:gd name="connsiteX1296" fmla="*/ 8371 w 10000"/>
                  <a:gd name="connsiteY1296" fmla="*/ 1428 h 10000"/>
                  <a:gd name="connsiteX1297" fmla="*/ 8072 w 10000"/>
                  <a:gd name="connsiteY1297" fmla="*/ 1422 h 10000"/>
                  <a:gd name="connsiteX1298" fmla="*/ 7823 w 10000"/>
                  <a:gd name="connsiteY1298" fmla="*/ 1279 h 10000"/>
                  <a:gd name="connsiteX1299" fmla="*/ 7587 w 10000"/>
                  <a:gd name="connsiteY1299" fmla="*/ 1133 h 10000"/>
                  <a:gd name="connsiteX1300" fmla="*/ 7526 w 10000"/>
                  <a:gd name="connsiteY1300" fmla="*/ 1098 h 10000"/>
                  <a:gd name="connsiteX1301" fmla="*/ 7346 w 10000"/>
                  <a:gd name="connsiteY1301" fmla="*/ 991 h 10000"/>
                  <a:gd name="connsiteX1302" fmla="*/ 7321 w 10000"/>
                  <a:gd name="connsiteY1302" fmla="*/ 959 h 10000"/>
                  <a:gd name="connsiteX1303" fmla="*/ 7307 w 10000"/>
                  <a:gd name="connsiteY1303" fmla="*/ 871 h 10000"/>
                  <a:gd name="connsiteX1304" fmla="*/ 7224 w 10000"/>
                  <a:gd name="connsiteY1304" fmla="*/ 816 h 10000"/>
                  <a:gd name="connsiteX1305" fmla="*/ 7147 w 10000"/>
                  <a:gd name="connsiteY1305" fmla="*/ 787 h 10000"/>
                  <a:gd name="connsiteX1306" fmla="*/ 7080 w 10000"/>
                  <a:gd name="connsiteY1306" fmla="*/ 742 h 10000"/>
                  <a:gd name="connsiteX1307" fmla="*/ 7069 w 10000"/>
                  <a:gd name="connsiteY1307" fmla="*/ 767 h 10000"/>
                  <a:gd name="connsiteX1308" fmla="*/ 7033 w 10000"/>
                  <a:gd name="connsiteY1308" fmla="*/ 787 h 10000"/>
                  <a:gd name="connsiteX1309" fmla="*/ 6820 w 10000"/>
                  <a:gd name="connsiteY1309" fmla="*/ 878 h 10000"/>
                  <a:gd name="connsiteX1310" fmla="*/ 6726 w 10000"/>
                  <a:gd name="connsiteY1310" fmla="*/ 897 h 10000"/>
                  <a:gd name="connsiteX1311" fmla="*/ 6626 w 10000"/>
                  <a:gd name="connsiteY1311" fmla="*/ 955 h 10000"/>
                  <a:gd name="connsiteX1312" fmla="*/ 6582 w 10000"/>
                  <a:gd name="connsiteY1312" fmla="*/ 946 h 10000"/>
                  <a:gd name="connsiteX1313" fmla="*/ 6571 w 10000"/>
                  <a:gd name="connsiteY1313" fmla="*/ 955 h 10000"/>
                  <a:gd name="connsiteX1314" fmla="*/ 6507 w 10000"/>
                  <a:gd name="connsiteY1314" fmla="*/ 975 h 10000"/>
                  <a:gd name="connsiteX1315" fmla="*/ 6485 w 10000"/>
                  <a:gd name="connsiteY1315" fmla="*/ 975 h 10000"/>
                  <a:gd name="connsiteX1316" fmla="*/ 6476 w 10000"/>
                  <a:gd name="connsiteY1316" fmla="*/ 965 h 10000"/>
                  <a:gd name="connsiteX1317" fmla="*/ 6474 w 10000"/>
                  <a:gd name="connsiteY1317" fmla="*/ 936 h 10000"/>
                  <a:gd name="connsiteX1318" fmla="*/ 6452 w 10000"/>
                  <a:gd name="connsiteY1318" fmla="*/ 887 h 10000"/>
                  <a:gd name="connsiteX1319" fmla="*/ 6352 w 10000"/>
                  <a:gd name="connsiteY1319" fmla="*/ 767 h 10000"/>
                  <a:gd name="connsiteX1320" fmla="*/ 6313 w 10000"/>
                  <a:gd name="connsiteY1320" fmla="*/ 732 h 10000"/>
                  <a:gd name="connsiteX1321" fmla="*/ 6296 w 10000"/>
                  <a:gd name="connsiteY1321" fmla="*/ 690 h 10000"/>
                  <a:gd name="connsiteX1322" fmla="*/ 6271 w 10000"/>
                  <a:gd name="connsiteY1322" fmla="*/ 664 h 10000"/>
                  <a:gd name="connsiteX1323" fmla="*/ 6266 w 10000"/>
                  <a:gd name="connsiteY1323" fmla="*/ 654 h 10000"/>
                  <a:gd name="connsiteX1324" fmla="*/ 6111 w 10000"/>
                  <a:gd name="connsiteY1324" fmla="*/ 398 h 10000"/>
                  <a:gd name="connsiteX1325" fmla="*/ 5903 w 10000"/>
                  <a:gd name="connsiteY1325" fmla="*/ 408 h 10000"/>
                  <a:gd name="connsiteX1326" fmla="*/ 5837 w 10000"/>
                  <a:gd name="connsiteY1326" fmla="*/ 427 h 10000"/>
                  <a:gd name="connsiteX1327" fmla="*/ 5756 w 10000"/>
                  <a:gd name="connsiteY1327" fmla="*/ 453 h 10000"/>
                  <a:gd name="connsiteX1328" fmla="*/ 5681 w 10000"/>
                  <a:gd name="connsiteY1328" fmla="*/ 453 h 10000"/>
                  <a:gd name="connsiteX1329" fmla="*/ 5609 w 10000"/>
                  <a:gd name="connsiteY1329" fmla="*/ 447 h 10000"/>
                  <a:gd name="connsiteX1330" fmla="*/ 5554 w 10000"/>
                  <a:gd name="connsiteY1330" fmla="*/ 304 h 10000"/>
                  <a:gd name="connsiteX1331" fmla="*/ 5529 w 10000"/>
                  <a:gd name="connsiteY1331" fmla="*/ 301 h 10000"/>
                  <a:gd name="connsiteX1332" fmla="*/ 5393 w 10000"/>
                  <a:gd name="connsiteY1332" fmla="*/ 256 h 10000"/>
                  <a:gd name="connsiteX1333" fmla="*/ 5366 w 10000"/>
                  <a:gd name="connsiteY1333" fmla="*/ 220 h 10000"/>
                  <a:gd name="connsiteX1334" fmla="*/ 5249 w 10000"/>
                  <a:gd name="connsiteY1334" fmla="*/ 155 h 10000"/>
                  <a:gd name="connsiteX1335" fmla="*/ 5141 w 10000"/>
                  <a:gd name="connsiteY1335" fmla="*/ 52 h 10000"/>
                  <a:gd name="connsiteX1336" fmla="*/ 5116 w 10000"/>
                  <a:gd name="connsiteY1336" fmla="*/ 3 h 10000"/>
                  <a:gd name="connsiteX1337" fmla="*/ 5061 w 10000"/>
                  <a:gd name="connsiteY1337" fmla="*/ 0 h 10000"/>
                  <a:gd name="connsiteX1338" fmla="*/ 5036 w 10000"/>
                  <a:gd name="connsiteY1338" fmla="*/ 32 h 10000"/>
                  <a:gd name="connsiteX1339" fmla="*/ 4942 w 10000"/>
                  <a:gd name="connsiteY1339" fmla="*/ 133 h 10000"/>
                  <a:gd name="connsiteX1340" fmla="*/ 4900 w 10000"/>
                  <a:gd name="connsiteY1340" fmla="*/ 217 h 10000"/>
                  <a:gd name="connsiteX1341" fmla="*/ 4861 w 10000"/>
                  <a:gd name="connsiteY1341" fmla="*/ 198 h 10000"/>
                  <a:gd name="connsiteX1342" fmla="*/ 4795 w 10000"/>
                  <a:gd name="connsiteY1342" fmla="*/ 68 h 10000"/>
                  <a:gd name="connsiteX1343" fmla="*/ 4778 w 10000"/>
                  <a:gd name="connsiteY1343" fmla="*/ 62 h 10000"/>
                  <a:gd name="connsiteX1344" fmla="*/ 4765 w 10000"/>
                  <a:gd name="connsiteY1344" fmla="*/ 62 h 10000"/>
                  <a:gd name="connsiteX1345" fmla="*/ 4748 w 10000"/>
                  <a:gd name="connsiteY1345" fmla="*/ 68 h 10000"/>
                  <a:gd name="connsiteX1346" fmla="*/ 4673 w 10000"/>
                  <a:gd name="connsiteY1346" fmla="*/ 136 h 10000"/>
                  <a:gd name="connsiteX1347" fmla="*/ 4632 w 10000"/>
                  <a:gd name="connsiteY1347" fmla="*/ 201 h 10000"/>
                  <a:gd name="connsiteX1348" fmla="*/ 4623 w 10000"/>
                  <a:gd name="connsiteY1348" fmla="*/ 210 h 10000"/>
                  <a:gd name="connsiteX1349" fmla="*/ 4579 w 10000"/>
                  <a:gd name="connsiteY1349" fmla="*/ 220 h 10000"/>
                  <a:gd name="connsiteX1350" fmla="*/ 4479 w 10000"/>
                  <a:gd name="connsiteY1350" fmla="*/ 198 h 10000"/>
                  <a:gd name="connsiteX1351" fmla="*/ 4402 w 10000"/>
                  <a:gd name="connsiteY1351" fmla="*/ 165 h 10000"/>
                  <a:gd name="connsiteX1352" fmla="*/ 4374 w 10000"/>
                  <a:gd name="connsiteY1352" fmla="*/ 165 h 10000"/>
                  <a:gd name="connsiteX1353" fmla="*/ 4335 w 10000"/>
                  <a:gd name="connsiteY1353" fmla="*/ 172 h 10000"/>
                  <a:gd name="connsiteX1354" fmla="*/ 4302 w 10000"/>
                  <a:gd name="connsiteY1354" fmla="*/ 188 h 10000"/>
                  <a:gd name="connsiteX1355" fmla="*/ 4271 w 10000"/>
                  <a:gd name="connsiteY1355" fmla="*/ 220 h 10000"/>
                  <a:gd name="connsiteX1356" fmla="*/ 4238 w 10000"/>
                  <a:gd name="connsiteY1356" fmla="*/ 240 h 10000"/>
                  <a:gd name="connsiteX1357" fmla="*/ 4324 w 10000"/>
                  <a:gd name="connsiteY1357" fmla="*/ 1289 h 10000"/>
                  <a:gd name="connsiteX1358" fmla="*/ 4297 w 10000"/>
                  <a:gd name="connsiteY1358" fmla="*/ 7345 h 10000"/>
                  <a:gd name="connsiteX1359" fmla="*/ 4236 w 10000"/>
                  <a:gd name="connsiteY1359" fmla="*/ 6832 h 10000"/>
                  <a:gd name="connsiteX1360" fmla="*/ 3946 w 10000"/>
                  <a:gd name="connsiteY1360" fmla="*/ 6675 h 10000"/>
                  <a:gd name="connsiteX1361" fmla="*/ 3687 w 10000"/>
                  <a:gd name="connsiteY1361" fmla="*/ 7730 h 10000"/>
                  <a:gd name="connsiteX1362" fmla="*/ 3690 w 10000"/>
                  <a:gd name="connsiteY1362" fmla="*/ 7730 h 10000"/>
                  <a:gd name="connsiteX1363" fmla="*/ 3704 w 10000"/>
                  <a:gd name="connsiteY1363" fmla="*/ 7740 h 10000"/>
                  <a:gd name="connsiteX1364" fmla="*/ 3712 w 10000"/>
                  <a:gd name="connsiteY1364" fmla="*/ 7743 h 10000"/>
                  <a:gd name="connsiteX1365" fmla="*/ 3723 w 10000"/>
                  <a:gd name="connsiteY1365" fmla="*/ 7749 h 10000"/>
                  <a:gd name="connsiteX1366" fmla="*/ 3729 w 10000"/>
                  <a:gd name="connsiteY1366" fmla="*/ 7749 h 10000"/>
                  <a:gd name="connsiteX1367" fmla="*/ 3729 w 10000"/>
                  <a:gd name="connsiteY1367" fmla="*/ 7743 h 10000"/>
                  <a:gd name="connsiteX1368" fmla="*/ 3745 w 10000"/>
                  <a:gd name="connsiteY1368" fmla="*/ 7740 h 10000"/>
                  <a:gd name="connsiteX1369" fmla="*/ 3753 w 10000"/>
                  <a:gd name="connsiteY1369" fmla="*/ 7730 h 10000"/>
                  <a:gd name="connsiteX1370" fmla="*/ 3762 w 10000"/>
                  <a:gd name="connsiteY1370" fmla="*/ 7720 h 10000"/>
                  <a:gd name="connsiteX1371" fmla="*/ 3776 w 10000"/>
                  <a:gd name="connsiteY1371" fmla="*/ 7710 h 10000"/>
                  <a:gd name="connsiteX1372" fmla="*/ 3784 w 10000"/>
                  <a:gd name="connsiteY1372" fmla="*/ 7701 h 10000"/>
                  <a:gd name="connsiteX1373" fmla="*/ 4805 w 10000"/>
                  <a:gd name="connsiteY1373" fmla="*/ 7386 h 10000"/>
                  <a:gd name="connsiteX1374" fmla="*/ 3712 w 10000"/>
                  <a:gd name="connsiteY1374" fmla="*/ 8005 h 10000"/>
                  <a:gd name="connsiteX1375" fmla="*/ 3706 w 10000"/>
                  <a:gd name="connsiteY1375" fmla="*/ 8021 h 10000"/>
                  <a:gd name="connsiteX1376" fmla="*/ 3712 w 10000"/>
                  <a:gd name="connsiteY1376" fmla="*/ 8044 h 10000"/>
                  <a:gd name="connsiteX1377" fmla="*/ 3712 w 10000"/>
                  <a:gd name="connsiteY1377" fmla="*/ 8051 h 10000"/>
                  <a:gd name="connsiteX1378" fmla="*/ 3767 w 10000"/>
                  <a:gd name="connsiteY1378" fmla="*/ 8106 h 10000"/>
                  <a:gd name="connsiteX1379" fmla="*/ 3770 w 10000"/>
                  <a:gd name="connsiteY1379" fmla="*/ 8119 h 10000"/>
                  <a:gd name="connsiteX1380" fmla="*/ 3740 w 10000"/>
                  <a:gd name="connsiteY1380" fmla="*/ 8154 h 10000"/>
                  <a:gd name="connsiteX1381" fmla="*/ 3731 w 10000"/>
                  <a:gd name="connsiteY1381" fmla="*/ 8138 h 10000"/>
                  <a:gd name="connsiteX1382" fmla="*/ 3729 w 10000"/>
                  <a:gd name="connsiteY1382" fmla="*/ 8125 h 10000"/>
                  <a:gd name="connsiteX1383" fmla="*/ 3712 w 10000"/>
                  <a:gd name="connsiteY1383" fmla="*/ 8115 h 10000"/>
                  <a:gd name="connsiteX1384" fmla="*/ 3704 w 10000"/>
                  <a:gd name="connsiteY1384" fmla="*/ 8109 h 10000"/>
                  <a:gd name="connsiteX1385" fmla="*/ 3687 w 10000"/>
                  <a:gd name="connsiteY1385" fmla="*/ 8099 h 10000"/>
                  <a:gd name="connsiteX1386" fmla="*/ 3673 w 10000"/>
                  <a:gd name="connsiteY1386" fmla="*/ 8093 h 10000"/>
                  <a:gd name="connsiteX1387" fmla="*/ 3665 w 10000"/>
                  <a:gd name="connsiteY1387" fmla="*/ 8083 h 10000"/>
                  <a:gd name="connsiteX1388" fmla="*/ 3648 w 10000"/>
                  <a:gd name="connsiteY1388" fmla="*/ 8073 h 10000"/>
                  <a:gd name="connsiteX1389" fmla="*/ 3643 w 10000"/>
                  <a:gd name="connsiteY1389" fmla="*/ 8063 h 10000"/>
                  <a:gd name="connsiteX1390" fmla="*/ 3632 w 10000"/>
                  <a:gd name="connsiteY1390" fmla="*/ 8054 h 10000"/>
                  <a:gd name="connsiteX1391" fmla="*/ 3623 w 10000"/>
                  <a:gd name="connsiteY1391" fmla="*/ 8060 h 10000"/>
                  <a:gd name="connsiteX1392" fmla="*/ 3615 w 10000"/>
                  <a:gd name="connsiteY1392" fmla="*/ 8070 h 10000"/>
                  <a:gd name="connsiteX1393" fmla="*/ 3601 w 10000"/>
                  <a:gd name="connsiteY1393" fmla="*/ 8148 h 10000"/>
                  <a:gd name="connsiteX1394" fmla="*/ 4881 w 10000"/>
                  <a:gd name="connsiteY1394" fmla="*/ 8090 h 10000"/>
                  <a:gd name="connsiteX1395" fmla="*/ 3206 w 10000"/>
                  <a:gd name="connsiteY1395" fmla="*/ 8300 h 10000"/>
                  <a:gd name="connsiteX1396" fmla="*/ 2947 w 10000"/>
                  <a:gd name="connsiteY1396" fmla="*/ 8089 h 10000"/>
                  <a:gd name="connsiteX1397" fmla="*/ 3057 w 10000"/>
                  <a:gd name="connsiteY1397" fmla="*/ 7143 h 10000"/>
                  <a:gd name="connsiteX0" fmla="*/ 4324 w 10000"/>
                  <a:gd name="connsiteY0" fmla="*/ 1289 h 10000"/>
                  <a:gd name="connsiteX1" fmla="*/ 4296 w 10000"/>
                  <a:gd name="connsiteY1" fmla="*/ 1305 h 10000"/>
                  <a:gd name="connsiteX2" fmla="*/ 4285 w 10000"/>
                  <a:gd name="connsiteY2" fmla="*/ 1279 h 10000"/>
                  <a:gd name="connsiteX3" fmla="*/ 4244 w 10000"/>
                  <a:gd name="connsiteY3" fmla="*/ 1266 h 10000"/>
                  <a:gd name="connsiteX4" fmla="*/ 4208 w 10000"/>
                  <a:gd name="connsiteY4" fmla="*/ 1286 h 10000"/>
                  <a:gd name="connsiteX5" fmla="*/ 4172 w 10000"/>
                  <a:gd name="connsiteY5" fmla="*/ 1299 h 10000"/>
                  <a:gd name="connsiteX6" fmla="*/ 4150 w 10000"/>
                  <a:gd name="connsiteY6" fmla="*/ 1308 h 10000"/>
                  <a:gd name="connsiteX7" fmla="*/ 4139 w 10000"/>
                  <a:gd name="connsiteY7" fmla="*/ 1315 h 10000"/>
                  <a:gd name="connsiteX8" fmla="*/ 4125 w 10000"/>
                  <a:gd name="connsiteY8" fmla="*/ 1315 h 10000"/>
                  <a:gd name="connsiteX9" fmla="*/ 4119 w 10000"/>
                  <a:gd name="connsiteY9" fmla="*/ 1315 h 10000"/>
                  <a:gd name="connsiteX10" fmla="*/ 4111 w 10000"/>
                  <a:gd name="connsiteY10" fmla="*/ 1308 h 10000"/>
                  <a:gd name="connsiteX11" fmla="*/ 4100 w 10000"/>
                  <a:gd name="connsiteY11" fmla="*/ 1315 h 10000"/>
                  <a:gd name="connsiteX12" fmla="*/ 4075 w 10000"/>
                  <a:gd name="connsiteY12" fmla="*/ 1315 h 10000"/>
                  <a:gd name="connsiteX13" fmla="*/ 4058 w 10000"/>
                  <a:gd name="connsiteY13" fmla="*/ 1318 h 10000"/>
                  <a:gd name="connsiteX14" fmla="*/ 4044 w 10000"/>
                  <a:gd name="connsiteY14" fmla="*/ 1315 h 10000"/>
                  <a:gd name="connsiteX15" fmla="*/ 4042 w 10000"/>
                  <a:gd name="connsiteY15" fmla="*/ 1299 h 10000"/>
                  <a:gd name="connsiteX16" fmla="*/ 4014 w 10000"/>
                  <a:gd name="connsiteY16" fmla="*/ 1308 h 10000"/>
                  <a:gd name="connsiteX17" fmla="*/ 4011 w 10000"/>
                  <a:gd name="connsiteY17" fmla="*/ 1315 h 10000"/>
                  <a:gd name="connsiteX18" fmla="*/ 4011 w 10000"/>
                  <a:gd name="connsiteY18" fmla="*/ 1341 h 10000"/>
                  <a:gd name="connsiteX19" fmla="*/ 4019 w 10000"/>
                  <a:gd name="connsiteY19" fmla="*/ 1341 h 10000"/>
                  <a:gd name="connsiteX20" fmla="*/ 3997 w 10000"/>
                  <a:gd name="connsiteY20" fmla="*/ 1363 h 10000"/>
                  <a:gd name="connsiteX21" fmla="*/ 3986 w 10000"/>
                  <a:gd name="connsiteY21" fmla="*/ 1373 h 10000"/>
                  <a:gd name="connsiteX22" fmla="*/ 3981 w 10000"/>
                  <a:gd name="connsiteY22" fmla="*/ 1389 h 10000"/>
                  <a:gd name="connsiteX23" fmla="*/ 3981 w 10000"/>
                  <a:gd name="connsiteY23" fmla="*/ 1409 h 10000"/>
                  <a:gd name="connsiteX24" fmla="*/ 3981 w 10000"/>
                  <a:gd name="connsiteY24" fmla="*/ 1438 h 10000"/>
                  <a:gd name="connsiteX25" fmla="*/ 3961 w 10000"/>
                  <a:gd name="connsiteY25" fmla="*/ 1441 h 10000"/>
                  <a:gd name="connsiteX26" fmla="*/ 3942 w 10000"/>
                  <a:gd name="connsiteY26" fmla="*/ 1441 h 10000"/>
                  <a:gd name="connsiteX27" fmla="*/ 3914 w 10000"/>
                  <a:gd name="connsiteY27" fmla="*/ 1454 h 10000"/>
                  <a:gd name="connsiteX28" fmla="*/ 3892 w 10000"/>
                  <a:gd name="connsiteY28" fmla="*/ 1467 h 10000"/>
                  <a:gd name="connsiteX29" fmla="*/ 3867 w 10000"/>
                  <a:gd name="connsiteY29" fmla="*/ 1483 h 10000"/>
                  <a:gd name="connsiteX30" fmla="*/ 3845 w 10000"/>
                  <a:gd name="connsiteY30" fmla="*/ 1467 h 10000"/>
                  <a:gd name="connsiteX31" fmla="*/ 3850 w 10000"/>
                  <a:gd name="connsiteY31" fmla="*/ 1457 h 10000"/>
                  <a:gd name="connsiteX32" fmla="*/ 3864 w 10000"/>
                  <a:gd name="connsiteY32" fmla="*/ 1441 h 10000"/>
                  <a:gd name="connsiteX33" fmla="*/ 3859 w 10000"/>
                  <a:gd name="connsiteY33" fmla="*/ 1409 h 10000"/>
                  <a:gd name="connsiteX34" fmla="*/ 3842 w 10000"/>
                  <a:gd name="connsiteY34" fmla="*/ 1383 h 10000"/>
                  <a:gd name="connsiteX35" fmla="*/ 3825 w 10000"/>
                  <a:gd name="connsiteY35" fmla="*/ 1360 h 10000"/>
                  <a:gd name="connsiteX36" fmla="*/ 3809 w 10000"/>
                  <a:gd name="connsiteY36" fmla="*/ 1318 h 10000"/>
                  <a:gd name="connsiteX37" fmla="*/ 3787 w 10000"/>
                  <a:gd name="connsiteY37" fmla="*/ 1289 h 10000"/>
                  <a:gd name="connsiteX38" fmla="*/ 3759 w 10000"/>
                  <a:gd name="connsiteY38" fmla="*/ 1266 h 10000"/>
                  <a:gd name="connsiteX39" fmla="*/ 3740 w 10000"/>
                  <a:gd name="connsiteY39" fmla="*/ 1256 h 10000"/>
                  <a:gd name="connsiteX40" fmla="*/ 3715 w 10000"/>
                  <a:gd name="connsiteY40" fmla="*/ 1250 h 10000"/>
                  <a:gd name="connsiteX41" fmla="*/ 3687 w 10000"/>
                  <a:gd name="connsiteY41" fmla="*/ 1256 h 10000"/>
                  <a:gd name="connsiteX42" fmla="*/ 3681 w 10000"/>
                  <a:gd name="connsiteY42" fmla="*/ 1260 h 10000"/>
                  <a:gd name="connsiteX43" fmla="*/ 3670 w 10000"/>
                  <a:gd name="connsiteY43" fmla="*/ 1295 h 10000"/>
                  <a:gd name="connsiteX44" fmla="*/ 3651 w 10000"/>
                  <a:gd name="connsiteY44" fmla="*/ 1305 h 10000"/>
                  <a:gd name="connsiteX45" fmla="*/ 3640 w 10000"/>
                  <a:gd name="connsiteY45" fmla="*/ 1308 h 10000"/>
                  <a:gd name="connsiteX46" fmla="*/ 3626 w 10000"/>
                  <a:gd name="connsiteY46" fmla="*/ 1308 h 10000"/>
                  <a:gd name="connsiteX47" fmla="*/ 3632 w 10000"/>
                  <a:gd name="connsiteY47" fmla="*/ 1276 h 10000"/>
                  <a:gd name="connsiteX48" fmla="*/ 3609 w 10000"/>
                  <a:gd name="connsiteY48" fmla="*/ 1289 h 10000"/>
                  <a:gd name="connsiteX49" fmla="*/ 3593 w 10000"/>
                  <a:gd name="connsiteY49" fmla="*/ 1286 h 10000"/>
                  <a:gd name="connsiteX50" fmla="*/ 3590 w 10000"/>
                  <a:gd name="connsiteY50" fmla="*/ 1256 h 10000"/>
                  <a:gd name="connsiteX51" fmla="*/ 3584 w 10000"/>
                  <a:gd name="connsiteY51" fmla="*/ 1237 h 10000"/>
                  <a:gd name="connsiteX52" fmla="*/ 3573 w 10000"/>
                  <a:gd name="connsiteY52" fmla="*/ 1237 h 10000"/>
                  <a:gd name="connsiteX53" fmla="*/ 3554 w 10000"/>
                  <a:gd name="connsiteY53" fmla="*/ 1227 h 10000"/>
                  <a:gd name="connsiteX54" fmla="*/ 3546 w 10000"/>
                  <a:gd name="connsiteY54" fmla="*/ 1192 h 10000"/>
                  <a:gd name="connsiteX55" fmla="*/ 3529 w 10000"/>
                  <a:gd name="connsiteY55" fmla="*/ 1176 h 10000"/>
                  <a:gd name="connsiteX56" fmla="*/ 3512 w 10000"/>
                  <a:gd name="connsiteY56" fmla="*/ 1182 h 10000"/>
                  <a:gd name="connsiteX57" fmla="*/ 3485 w 10000"/>
                  <a:gd name="connsiteY57" fmla="*/ 1182 h 10000"/>
                  <a:gd name="connsiteX58" fmla="*/ 3463 w 10000"/>
                  <a:gd name="connsiteY58" fmla="*/ 1176 h 10000"/>
                  <a:gd name="connsiteX59" fmla="*/ 3449 w 10000"/>
                  <a:gd name="connsiteY59" fmla="*/ 1182 h 10000"/>
                  <a:gd name="connsiteX60" fmla="*/ 3432 w 10000"/>
                  <a:gd name="connsiteY60" fmla="*/ 1192 h 10000"/>
                  <a:gd name="connsiteX61" fmla="*/ 3454 w 10000"/>
                  <a:gd name="connsiteY61" fmla="*/ 1205 h 10000"/>
                  <a:gd name="connsiteX62" fmla="*/ 3463 w 10000"/>
                  <a:gd name="connsiteY62" fmla="*/ 1205 h 10000"/>
                  <a:gd name="connsiteX63" fmla="*/ 3488 w 10000"/>
                  <a:gd name="connsiteY63" fmla="*/ 1205 h 10000"/>
                  <a:gd name="connsiteX64" fmla="*/ 3488 w 10000"/>
                  <a:gd name="connsiteY64" fmla="*/ 1218 h 10000"/>
                  <a:gd name="connsiteX65" fmla="*/ 3493 w 10000"/>
                  <a:gd name="connsiteY65" fmla="*/ 1247 h 10000"/>
                  <a:gd name="connsiteX66" fmla="*/ 3512 w 10000"/>
                  <a:gd name="connsiteY66" fmla="*/ 1247 h 10000"/>
                  <a:gd name="connsiteX67" fmla="*/ 3518 w 10000"/>
                  <a:gd name="connsiteY67" fmla="*/ 1250 h 10000"/>
                  <a:gd name="connsiteX68" fmla="*/ 3521 w 10000"/>
                  <a:gd name="connsiteY68" fmla="*/ 1276 h 10000"/>
                  <a:gd name="connsiteX69" fmla="*/ 3543 w 10000"/>
                  <a:gd name="connsiteY69" fmla="*/ 1295 h 10000"/>
                  <a:gd name="connsiteX70" fmla="*/ 3546 w 10000"/>
                  <a:gd name="connsiteY70" fmla="*/ 1305 h 10000"/>
                  <a:gd name="connsiteX71" fmla="*/ 3543 w 10000"/>
                  <a:gd name="connsiteY71" fmla="*/ 1315 h 10000"/>
                  <a:gd name="connsiteX72" fmla="*/ 3543 w 10000"/>
                  <a:gd name="connsiteY72" fmla="*/ 1331 h 10000"/>
                  <a:gd name="connsiteX73" fmla="*/ 3554 w 10000"/>
                  <a:gd name="connsiteY73" fmla="*/ 1324 h 10000"/>
                  <a:gd name="connsiteX74" fmla="*/ 3560 w 10000"/>
                  <a:gd name="connsiteY74" fmla="*/ 1331 h 10000"/>
                  <a:gd name="connsiteX75" fmla="*/ 3582 w 10000"/>
                  <a:gd name="connsiteY75" fmla="*/ 1344 h 10000"/>
                  <a:gd name="connsiteX76" fmla="*/ 3598 w 10000"/>
                  <a:gd name="connsiteY76" fmla="*/ 1380 h 10000"/>
                  <a:gd name="connsiteX77" fmla="*/ 3607 w 10000"/>
                  <a:gd name="connsiteY77" fmla="*/ 1389 h 10000"/>
                  <a:gd name="connsiteX78" fmla="*/ 3623 w 10000"/>
                  <a:gd name="connsiteY78" fmla="*/ 1409 h 10000"/>
                  <a:gd name="connsiteX79" fmla="*/ 3634 w 10000"/>
                  <a:gd name="connsiteY79" fmla="*/ 1438 h 10000"/>
                  <a:gd name="connsiteX80" fmla="*/ 3632 w 10000"/>
                  <a:gd name="connsiteY80" fmla="*/ 1454 h 10000"/>
                  <a:gd name="connsiteX81" fmla="*/ 3618 w 10000"/>
                  <a:gd name="connsiteY81" fmla="*/ 1438 h 10000"/>
                  <a:gd name="connsiteX82" fmla="*/ 3598 w 10000"/>
                  <a:gd name="connsiteY82" fmla="*/ 1428 h 10000"/>
                  <a:gd name="connsiteX83" fmla="*/ 3582 w 10000"/>
                  <a:gd name="connsiteY83" fmla="*/ 1402 h 10000"/>
                  <a:gd name="connsiteX84" fmla="*/ 3562 w 10000"/>
                  <a:gd name="connsiteY84" fmla="*/ 1399 h 10000"/>
                  <a:gd name="connsiteX85" fmla="*/ 3546 w 10000"/>
                  <a:gd name="connsiteY85" fmla="*/ 1383 h 10000"/>
                  <a:gd name="connsiteX86" fmla="*/ 3510 w 10000"/>
                  <a:gd name="connsiteY86" fmla="*/ 1360 h 10000"/>
                  <a:gd name="connsiteX87" fmla="*/ 3485 w 10000"/>
                  <a:gd name="connsiteY87" fmla="*/ 1344 h 10000"/>
                  <a:gd name="connsiteX88" fmla="*/ 3454 w 10000"/>
                  <a:gd name="connsiteY88" fmla="*/ 1334 h 10000"/>
                  <a:gd name="connsiteX89" fmla="*/ 3429 w 10000"/>
                  <a:gd name="connsiteY89" fmla="*/ 1315 h 10000"/>
                  <a:gd name="connsiteX90" fmla="*/ 3416 w 10000"/>
                  <a:gd name="connsiteY90" fmla="*/ 1308 h 10000"/>
                  <a:gd name="connsiteX91" fmla="*/ 3399 w 10000"/>
                  <a:gd name="connsiteY91" fmla="*/ 1305 h 10000"/>
                  <a:gd name="connsiteX92" fmla="*/ 3382 w 10000"/>
                  <a:gd name="connsiteY92" fmla="*/ 1286 h 10000"/>
                  <a:gd name="connsiteX93" fmla="*/ 3380 w 10000"/>
                  <a:gd name="connsiteY93" fmla="*/ 1266 h 10000"/>
                  <a:gd name="connsiteX94" fmla="*/ 3388 w 10000"/>
                  <a:gd name="connsiteY94" fmla="*/ 1256 h 10000"/>
                  <a:gd name="connsiteX95" fmla="*/ 3407 w 10000"/>
                  <a:gd name="connsiteY95" fmla="*/ 1256 h 10000"/>
                  <a:gd name="connsiteX96" fmla="*/ 3396 w 10000"/>
                  <a:gd name="connsiteY96" fmla="*/ 1227 h 10000"/>
                  <a:gd name="connsiteX97" fmla="*/ 3382 w 10000"/>
                  <a:gd name="connsiteY97" fmla="*/ 1227 h 10000"/>
                  <a:gd name="connsiteX98" fmla="*/ 3360 w 10000"/>
                  <a:gd name="connsiteY98" fmla="*/ 1221 h 10000"/>
                  <a:gd name="connsiteX99" fmla="*/ 3349 w 10000"/>
                  <a:gd name="connsiteY99" fmla="*/ 1231 h 10000"/>
                  <a:gd name="connsiteX100" fmla="*/ 3352 w 10000"/>
                  <a:gd name="connsiteY100" fmla="*/ 1247 h 10000"/>
                  <a:gd name="connsiteX101" fmla="*/ 3341 w 10000"/>
                  <a:gd name="connsiteY101" fmla="*/ 1237 h 10000"/>
                  <a:gd name="connsiteX102" fmla="*/ 3335 w 10000"/>
                  <a:gd name="connsiteY102" fmla="*/ 1231 h 10000"/>
                  <a:gd name="connsiteX103" fmla="*/ 3307 w 10000"/>
                  <a:gd name="connsiteY103" fmla="*/ 1227 h 10000"/>
                  <a:gd name="connsiteX104" fmla="*/ 3294 w 10000"/>
                  <a:gd name="connsiteY104" fmla="*/ 1221 h 10000"/>
                  <a:gd name="connsiteX105" fmla="*/ 3271 w 10000"/>
                  <a:gd name="connsiteY105" fmla="*/ 1211 h 10000"/>
                  <a:gd name="connsiteX106" fmla="*/ 3252 w 10000"/>
                  <a:gd name="connsiteY106" fmla="*/ 1195 h 10000"/>
                  <a:gd name="connsiteX107" fmla="*/ 3235 w 10000"/>
                  <a:gd name="connsiteY107" fmla="*/ 1195 h 10000"/>
                  <a:gd name="connsiteX108" fmla="*/ 3235 w 10000"/>
                  <a:gd name="connsiteY108" fmla="*/ 1205 h 10000"/>
                  <a:gd name="connsiteX109" fmla="*/ 3219 w 10000"/>
                  <a:gd name="connsiteY109" fmla="*/ 1231 h 10000"/>
                  <a:gd name="connsiteX110" fmla="*/ 3213 w 10000"/>
                  <a:gd name="connsiteY110" fmla="*/ 1231 h 10000"/>
                  <a:gd name="connsiteX111" fmla="*/ 3183 w 10000"/>
                  <a:gd name="connsiteY111" fmla="*/ 1221 h 10000"/>
                  <a:gd name="connsiteX112" fmla="*/ 3175 w 10000"/>
                  <a:gd name="connsiteY112" fmla="*/ 1227 h 10000"/>
                  <a:gd name="connsiteX113" fmla="*/ 3163 w 10000"/>
                  <a:gd name="connsiteY113" fmla="*/ 1237 h 10000"/>
                  <a:gd name="connsiteX114" fmla="*/ 3158 w 10000"/>
                  <a:gd name="connsiteY114" fmla="*/ 1260 h 10000"/>
                  <a:gd name="connsiteX115" fmla="*/ 3158 w 10000"/>
                  <a:gd name="connsiteY115" fmla="*/ 1276 h 10000"/>
                  <a:gd name="connsiteX116" fmla="*/ 3163 w 10000"/>
                  <a:gd name="connsiteY116" fmla="*/ 1295 h 10000"/>
                  <a:gd name="connsiteX117" fmla="*/ 3166 w 10000"/>
                  <a:gd name="connsiteY117" fmla="*/ 1308 h 10000"/>
                  <a:gd name="connsiteX118" fmla="*/ 3158 w 10000"/>
                  <a:gd name="connsiteY118" fmla="*/ 1315 h 10000"/>
                  <a:gd name="connsiteX119" fmla="*/ 3133 w 10000"/>
                  <a:gd name="connsiteY119" fmla="*/ 1299 h 10000"/>
                  <a:gd name="connsiteX120" fmla="*/ 3114 w 10000"/>
                  <a:gd name="connsiteY120" fmla="*/ 1276 h 10000"/>
                  <a:gd name="connsiteX121" fmla="*/ 3078 w 10000"/>
                  <a:gd name="connsiteY121" fmla="*/ 1240 h 10000"/>
                  <a:gd name="connsiteX122" fmla="*/ 3044 w 10000"/>
                  <a:gd name="connsiteY122" fmla="*/ 1227 h 10000"/>
                  <a:gd name="connsiteX123" fmla="*/ 3033 w 10000"/>
                  <a:gd name="connsiteY123" fmla="*/ 1231 h 10000"/>
                  <a:gd name="connsiteX124" fmla="*/ 3036 w 10000"/>
                  <a:gd name="connsiteY124" fmla="*/ 1256 h 10000"/>
                  <a:gd name="connsiteX125" fmla="*/ 3044 w 10000"/>
                  <a:gd name="connsiteY125" fmla="*/ 1266 h 10000"/>
                  <a:gd name="connsiteX126" fmla="*/ 3044 w 10000"/>
                  <a:gd name="connsiteY126" fmla="*/ 1276 h 10000"/>
                  <a:gd name="connsiteX127" fmla="*/ 3036 w 10000"/>
                  <a:gd name="connsiteY127" fmla="*/ 1276 h 10000"/>
                  <a:gd name="connsiteX128" fmla="*/ 3028 w 10000"/>
                  <a:gd name="connsiteY128" fmla="*/ 1266 h 10000"/>
                  <a:gd name="connsiteX129" fmla="*/ 3025 w 10000"/>
                  <a:gd name="connsiteY129" fmla="*/ 1256 h 10000"/>
                  <a:gd name="connsiteX130" fmla="*/ 3008 w 10000"/>
                  <a:gd name="connsiteY130" fmla="*/ 1205 h 10000"/>
                  <a:gd name="connsiteX131" fmla="*/ 3000 w 10000"/>
                  <a:gd name="connsiteY131" fmla="*/ 1192 h 10000"/>
                  <a:gd name="connsiteX132" fmla="*/ 2994 w 10000"/>
                  <a:gd name="connsiteY132" fmla="*/ 1176 h 10000"/>
                  <a:gd name="connsiteX133" fmla="*/ 2986 w 10000"/>
                  <a:gd name="connsiteY133" fmla="*/ 1182 h 10000"/>
                  <a:gd name="connsiteX134" fmla="*/ 2981 w 10000"/>
                  <a:gd name="connsiteY134" fmla="*/ 1192 h 10000"/>
                  <a:gd name="connsiteX135" fmla="*/ 2970 w 10000"/>
                  <a:gd name="connsiteY135" fmla="*/ 1201 h 10000"/>
                  <a:gd name="connsiteX136" fmla="*/ 2956 w 10000"/>
                  <a:gd name="connsiteY136" fmla="*/ 1218 h 10000"/>
                  <a:gd name="connsiteX137" fmla="*/ 2939 w 10000"/>
                  <a:gd name="connsiteY137" fmla="*/ 1240 h 10000"/>
                  <a:gd name="connsiteX138" fmla="*/ 2928 w 10000"/>
                  <a:gd name="connsiteY138" fmla="*/ 1247 h 10000"/>
                  <a:gd name="connsiteX139" fmla="*/ 2922 w 10000"/>
                  <a:gd name="connsiteY139" fmla="*/ 1250 h 10000"/>
                  <a:gd name="connsiteX140" fmla="*/ 2911 w 10000"/>
                  <a:gd name="connsiteY140" fmla="*/ 1250 h 10000"/>
                  <a:gd name="connsiteX141" fmla="*/ 2884 w 10000"/>
                  <a:gd name="connsiteY141" fmla="*/ 1247 h 10000"/>
                  <a:gd name="connsiteX142" fmla="*/ 2864 w 10000"/>
                  <a:gd name="connsiteY142" fmla="*/ 1237 h 10000"/>
                  <a:gd name="connsiteX143" fmla="*/ 2848 w 10000"/>
                  <a:gd name="connsiteY143" fmla="*/ 1231 h 10000"/>
                  <a:gd name="connsiteX144" fmla="*/ 2834 w 10000"/>
                  <a:gd name="connsiteY144" fmla="*/ 1227 h 10000"/>
                  <a:gd name="connsiteX145" fmla="*/ 2831 w 10000"/>
                  <a:gd name="connsiteY145" fmla="*/ 1227 h 10000"/>
                  <a:gd name="connsiteX146" fmla="*/ 2831 w 10000"/>
                  <a:gd name="connsiteY146" fmla="*/ 1221 h 10000"/>
                  <a:gd name="connsiteX147" fmla="*/ 2825 w 10000"/>
                  <a:gd name="connsiteY147" fmla="*/ 1205 h 10000"/>
                  <a:gd name="connsiteX148" fmla="*/ 2823 w 10000"/>
                  <a:gd name="connsiteY148" fmla="*/ 1192 h 10000"/>
                  <a:gd name="connsiteX149" fmla="*/ 2817 w 10000"/>
                  <a:gd name="connsiteY149" fmla="*/ 1182 h 10000"/>
                  <a:gd name="connsiteX150" fmla="*/ 2814 w 10000"/>
                  <a:gd name="connsiteY150" fmla="*/ 1176 h 10000"/>
                  <a:gd name="connsiteX151" fmla="*/ 2792 w 10000"/>
                  <a:gd name="connsiteY151" fmla="*/ 1172 h 10000"/>
                  <a:gd name="connsiteX152" fmla="*/ 2759 w 10000"/>
                  <a:gd name="connsiteY152" fmla="*/ 1156 h 10000"/>
                  <a:gd name="connsiteX153" fmla="*/ 2734 w 10000"/>
                  <a:gd name="connsiteY153" fmla="*/ 1143 h 10000"/>
                  <a:gd name="connsiteX154" fmla="*/ 2695 w 10000"/>
                  <a:gd name="connsiteY154" fmla="*/ 1124 h 10000"/>
                  <a:gd name="connsiteX155" fmla="*/ 2670 w 10000"/>
                  <a:gd name="connsiteY155" fmla="*/ 1108 h 10000"/>
                  <a:gd name="connsiteX156" fmla="*/ 2645 w 10000"/>
                  <a:gd name="connsiteY156" fmla="*/ 1091 h 10000"/>
                  <a:gd name="connsiteX157" fmla="*/ 2618 w 10000"/>
                  <a:gd name="connsiteY157" fmla="*/ 1088 h 10000"/>
                  <a:gd name="connsiteX158" fmla="*/ 2576 w 10000"/>
                  <a:gd name="connsiteY158" fmla="*/ 1088 h 10000"/>
                  <a:gd name="connsiteX159" fmla="*/ 2551 w 10000"/>
                  <a:gd name="connsiteY159" fmla="*/ 1091 h 10000"/>
                  <a:gd name="connsiteX160" fmla="*/ 2521 w 10000"/>
                  <a:gd name="connsiteY160" fmla="*/ 1098 h 10000"/>
                  <a:gd name="connsiteX161" fmla="*/ 2493 w 10000"/>
                  <a:gd name="connsiteY161" fmla="*/ 1104 h 10000"/>
                  <a:gd name="connsiteX162" fmla="*/ 2468 w 10000"/>
                  <a:gd name="connsiteY162" fmla="*/ 1108 h 10000"/>
                  <a:gd name="connsiteX163" fmla="*/ 2404 w 10000"/>
                  <a:gd name="connsiteY163" fmla="*/ 1124 h 10000"/>
                  <a:gd name="connsiteX164" fmla="*/ 2366 w 10000"/>
                  <a:gd name="connsiteY164" fmla="*/ 1133 h 10000"/>
                  <a:gd name="connsiteX165" fmla="*/ 2346 w 10000"/>
                  <a:gd name="connsiteY165" fmla="*/ 1137 h 10000"/>
                  <a:gd name="connsiteX166" fmla="*/ 2294 w 10000"/>
                  <a:gd name="connsiteY166" fmla="*/ 1146 h 10000"/>
                  <a:gd name="connsiteX167" fmla="*/ 2249 w 10000"/>
                  <a:gd name="connsiteY167" fmla="*/ 1156 h 10000"/>
                  <a:gd name="connsiteX168" fmla="*/ 2230 w 10000"/>
                  <a:gd name="connsiteY168" fmla="*/ 1156 h 10000"/>
                  <a:gd name="connsiteX169" fmla="*/ 2222 w 10000"/>
                  <a:gd name="connsiteY169" fmla="*/ 1163 h 10000"/>
                  <a:gd name="connsiteX170" fmla="*/ 2194 w 10000"/>
                  <a:gd name="connsiteY170" fmla="*/ 1163 h 10000"/>
                  <a:gd name="connsiteX171" fmla="*/ 2172 w 10000"/>
                  <a:gd name="connsiteY171" fmla="*/ 1163 h 10000"/>
                  <a:gd name="connsiteX172" fmla="*/ 2147 w 10000"/>
                  <a:gd name="connsiteY172" fmla="*/ 1166 h 10000"/>
                  <a:gd name="connsiteX173" fmla="*/ 2108 w 10000"/>
                  <a:gd name="connsiteY173" fmla="*/ 1166 h 10000"/>
                  <a:gd name="connsiteX174" fmla="*/ 2083 w 10000"/>
                  <a:gd name="connsiteY174" fmla="*/ 1156 h 10000"/>
                  <a:gd name="connsiteX175" fmla="*/ 2042 w 10000"/>
                  <a:gd name="connsiteY175" fmla="*/ 1143 h 10000"/>
                  <a:gd name="connsiteX176" fmla="*/ 2011 w 10000"/>
                  <a:gd name="connsiteY176" fmla="*/ 1143 h 10000"/>
                  <a:gd name="connsiteX177" fmla="*/ 1994 w 10000"/>
                  <a:gd name="connsiteY177" fmla="*/ 1146 h 10000"/>
                  <a:gd name="connsiteX178" fmla="*/ 1967 w 10000"/>
                  <a:gd name="connsiteY178" fmla="*/ 1156 h 10000"/>
                  <a:gd name="connsiteX179" fmla="*/ 1903 w 10000"/>
                  <a:gd name="connsiteY179" fmla="*/ 1176 h 10000"/>
                  <a:gd name="connsiteX180" fmla="*/ 1873 w 10000"/>
                  <a:gd name="connsiteY180" fmla="*/ 1182 h 10000"/>
                  <a:gd name="connsiteX181" fmla="*/ 1850 w 10000"/>
                  <a:gd name="connsiteY181" fmla="*/ 1185 h 10000"/>
                  <a:gd name="connsiteX182" fmla="*/ 1842 w 10000"/>
                  <a:gd name="connsiteY182" fmla="*/ 1192 h 10000"/>
                  <a:gd name="connsiteX183" fmla="*/ 1823 w 10000"/>
                  <a:gd name="connsiteY183" fmla="*/ 1195 h 10000"/>
                  <a:gd name="connsiteX184" fmla="*/ 1814 w 10000"/>
                  <a:gd name="connsiteY184" fmla="*/ 1201 h 10000"/>
                  <a:gd name="connsiteX185" fmla="*/ 1792 w 10000"/>
                  <a:gd name="connsiteY185" fmla="*/ 1218 h 10000"/>
                  <a:gd name="connsiteX186" fmla="*/ 1767 w 10000"/>
                  <a:gd name="connsiteY186" fmla="*/ 1231 h 10000"/>
                  <a:gd name="connsiteX187" fmla="*/ 1717 w 10000"/>
                  <a:gd name="connsiteY187" fmla="*/ 1266 h 10000"/>
                  <a:gd name="connsiteX188" fmla="*/ 1695 w 10000"/>
                  <a:gd name="connsiteY188" fmla="*/ 1279 h 10000"/>
                  <a:gd name="connsiteX189" fmla="*/ 1654 w 10000"/>
                  <a:gd name="connsiteY189" fmla="*/ 1308 h 10000"/>
                  <a:gd name="connsiteX190" fmla="*/ 1620 w 10000"/>
                  <a:gd name="connsiteY190" fmla="*/ 1334 h 10000"/>
                  <a:gd name="connsiteX191" fmla="*/ 1590 w 10000"/>
                  <a:gd name="connsiteY191" fmla="*/ 1360 h 10000"/>
                  <a:gd name="connsiteX192" fmla="*/ 1565 w 10000"/>
                  <a:gd name="connsiteY192" fmla="*/ 1380 h 10000"/>
                  <a:gd name="connsiteX193" fmla="*/ 1532 w 10000"/>
                  <a:gd name="connsiteY193" fmla="*/ 1402 h 10000"/>
                  <a:gd name="connsiteX194" fmla="*/ 1501 w 10000"/>
                  <a:gd name="connsiteY194" fmla="*/ 1418 h 10000"/>
                  <a:gd name="connsiteX195" fmla="*/ 1460 w 10000"/>
                  <a:gd name="connsiteY195" fmla="*/ 1438 h 10000"/>
                  <a:gd name="connsiteX196" fmla="*/ 1435 w 10000"/>
                  <a:gd name="connsiteY196" fmla="*/ 1454 h 10000"/>
                  <a:gd name="connsiteX197" fmla="*/ 1421 w 10000"/>
                  <a:gd name="connsiteY197" fmla="*/ 1464 h 10000"/>
                  <a:gd name="connsiteX198" fmla="*/ 1380 w 10000"/>
                  <a:gd name="connsiteY198" fmla="*/ 1473 h 10000"/>
                  <a:gd name="connsiteX199" fmla="*/ 1324 w 10000"/>
                  <a:gd name="connsiteY199" fmla="*/ 1477 h 10000"/>
                  <a:gd name="connsiteX200" fmla="*/ 1274 w 10000"/>
                  <a:gd name="connsiteY200" fmla="*/ 1483 h 10000"/>
                  <a:gd name="connsiteX201" fmla="*/ 1244 w 10000"/>
                  <a:gd name="connsiteY201" fmla="*/ 1486 h 10000"/>
                  <a:gd name="connsiteX202" fmla="*/ 1233 w 10000"/>
                  <a:gd name="connsiteY202" fmla="*/ 1486 h 10000"/>
                  <a:gd name="connsiteX203" fmla="*/ 1197 w 10000"/>
                  <a:gd name="connsiteY203" fmla="*/ 1493 h 10000"/>
                  <a:gd name="connsiteX204" fmla="*/ 1180 w 10000"/>
                  <a:gd name="connsiteY204" fmla="*/ 1496 h 10000"/>
                  <a:gd name="connsiteX205" fmla="*/ 1169 w 10000"/>
                  <a:gd name="connsiteY205" fmla="*/ 1496 h 10000"/>
                  <a:gd name="connsiteX206" fmla="*/ 1161 w 10000"/>
                  <a:gd name="connsiteY206" fmla="*/ 1503 h 10000"/>
                  <a:gd name="connsiteX207" fmla="*/ 1155 w 10000"/>
                  <a:gd name="connsiteY207" fmla="*/ 1503 h 10000"/>
                  <a:gd name="connsiteX208" fmla="*/ 501 w 10000"/>
                  <a:gd name="connsiteY208" fmla="*/ 2277 h 10000"/>
                  <a:gd name="connsiteX209" fmla="*/ 396 w 10000"/>
                  <a:gd name="connsiteY209" fmla="*/ 2532 h 10000"/>
                  <a:gd name="connsiteX210" fmla="*/ 324 w 10000"/>
                  <a:gd name="connsiteY210" fmla="*/ 2759 h 10000"/>
                  <a:gd name="connsiteX211" fmla="*/ 274 w 10000"/>
                  <a:gd name="connsiteY211" fmla="*/ 2866 h 10000"/>
                  <a:gd name="connsiteX212" fmla="*/ 202 w 10000"/>
                  <a:gd name="connsiteY212" fmla="*/ 3008 h 10000"/>
                  <a:gd name="connsiteX213" fmla="*/ 211 w 10000"/>
                  <a:gd name="connsiteY213" fmla="*/ 3177 h 10000"/>
                  <a:gd name="connsiteX214" fmla="*/ 235 w 10000"/>
                  <a:gd name="connsiteY214" fmla="*/ 3368 h 10000"/>
                  <a:gd name="connsiteX215" fmla="*/ 266 w 10000"/>
                  <a:gd name="connsiteY215" fmla="*/ 3595 h 10000"/>
                  <a:gd name="connsiteX216" fmla="*/ 299 w 10000"/>
                  <a:gd name="connsiteY216" fmla="*/ 3831 h 10000"/>
                  <a:gd name="connsiteX217" fmla="*/ 305 w 10000"/>
                  <a:gd name="connsiteY217" fmla="*/ 3863 h 10000"/>
                  <a:gd name="connsiteX218" fmla="*/ 341 w 10000"/>
                  <a:gd name="connsiteY218" fmla="*/ 3941 h 10000"/>
                  <a:gd name="connsiteX219" fmla="*/ 186 w 10000"/>
                  <a:gd name="connsiteY219" fmla="*/ 3935 h 10000"/>
                  <a:gd name="connsiteX220" fmla="*/ 30 w 10000"/>
                  <a:gd name="connsiteY220" fmla="*/ 3925 h 10000"/>
                  <a:gd name="connsiteX221" fmla="*/ 0 w 10000"/>
                  <a:gd name="connsiteY221" fmla="*/ 4054 h 10000"/>
                  <a:gd name="connsiteX222" fmla="*/ 14 w 10000"/>
                  <a:gd name="connsiteY222" fmla="*/ 4152 h 10000"/>
                  <a:gd name="connsiteX223" fmla="*/ 22 w 10000"/>
                  <a:gd name="connsiteY223" fmla="*/ 4242 h 10000"/>
                  <a:gd name="connsiteX224" fmla="*/ 30 w 10000"/>
                  <a:gd name="connsiteY224" fmla="*/ 4291 h 10000"/>
                  <a:gd name="connsiteX225" fmla="*/ 102 w 10000"/>
                  <a:gd name="connsiteY225" fmla="*/ 4271 h 10000"/>
                  <a:gd name="connsiteX226" fmla="*/ 155 w 10000"/>
                  <a:gd name="connsiteY226" fmla="*/ 4262 h 10000"/>
                  <a:gd name="connsiteX227" fmla="*/ 410 w 10000"/>
                  <a:gd name="connsiteY227" fmla="*/ 4255 h 10000"/>
                  <a:gd name="connsiteX228" fmla="*/ 418 w 10000"/>
                  <a:gd name="connsiteY228" fmla="*/ 4385 h 10000"/>
                  <a:gd name="connsiteX229" fmla="*/ 429 w 10000"/>
                  <a:gd name="connsiteY229" fmla="*/ 4543 h 10000"/>
                  <a:gd name="connsiteX230" fmla="*/ 443 w 10000"/>
                  <a:gd name="connsiteY230" fmla="*/ 4585 h 10000"/>
                  <a:gd name="connsiteX231" fmla="*/ 465 w 10000"/>
                  <a:gd name="connsiteY231" fmla="*/ 4611 h 10000"/>
                  <a:gd name="connsiteX232" fmla="*/ 468 w 10000"/>
                  <a:gd name="connsiteY232" fmla="*/ 4621 h 10000"/>
                  <a:gd name="connsiteX233" fmla="*/ 474 w 10000"/>
                  <a:gd name="connsiteY233" fmla="*/ 4679 h 10000"/>
                  <a:gd name="connsiteX234" fmla="*/ 554 w 10000"/>
                  <a:gd name="connsiteY234" fmla="*/ 4738 h 10000"/>
                  <a:gd name="connsiteX235" fmla="*/ 637 w 10000"/>
                  <a:gd name="connsiteY235" fmla="*/ 4809 h 10000"/>
                  <a:gd name="connsiteX236" fmla="*/ 704 w 10000"/>
                  <a:gd name="connsiteY236" fmla="*/ 4851 h 10000"/>
                  <a:gd name="connsiteX237" fmla="*/ 740 w 10000"/>
                  <a:gd name="connsiteY237" fmla="*/ 4893 h 10000"/>
                  <a:gd name="connsiteX238" fmla="*/ 756 w 10000"/>
                  <a:gd name="connsiteY238" fmla="*/ 4896 h 10000"/>
                  <a:gd name="connsiteX239" fmla="*/ 767 w 10000"/>
                  <a:gd name="connsiteY239" fmla="*/ 4880 h 10000"/>
                  <a:gd name="connsiteX240" fmla="*/ 806 w 10000"/>
                  <a:gd name="connsiteY240" fmla="*/ 4945 h 10000"/>
                  <a:gd name="connsiteX241" fmla="*/ 886 w 10000"/>
                  <a:gd name="connsiteY241" fmla="*/ 5078 h 10000"/>
                  <a:gd name="connsiteX242" fmla="*/ 911 w 10000"/>
                  <a:gd name="connsiteY242" fmla="*/ 5130 h 10000"/>
                  <a:gd name="connsiteX243" fmla="*/ 920 w 10000"/>
                  <a:gd name="connsiteY243" fmla="*/ 5191 h 10000"/>
                  <a:gd name="connsiteX244" fmla="*/ 920 w 10000"/>
                  <a:gd name="connsiteY244" fmla="*/ 5220 h 10000"/>
                  <a:gd name="connsiteX245" fmla="*/ 911 w 10000"/>
                  <a:gd name="connsiteY245" fmla="*/ 5314 h 10000"/>
                  <a:gd name="connsiteX246" fmla="*/ 898 w 10000"/>
                  <a:gd name="connsiteY246" fmla="*/ 5369 h 10000"/>
                  <a:gd name="connsiteX247" fmla="*/ 895 w 10000"/>
                  <a:gd name="connsiteY247" fmla="*/ 5385 h 10000"/>
                  <a:gd name="connsiteX248" fmla="*/ 895 w 10000"/>
                  <a:gd name="connsiteY248" fmla="*/ 5405 h 10000"/>
                  <a:gd name="connsiteX249" fmla="*/ 898 w 10000"/>
                  <a:gd name="connsiteY249" fmla="*/ 5434 h 10000"/>
                  <a:gd name="connsiteX250" fmla="*/ 911 w 10000"/>
                  <a:gd name="connsiteY250" fmla="*/ 5463 h 10000"/>
                  <a:gd name="connsiteX251" fmla="*/ 920 w 10000"/>
                  <a:gd name="connsiteY251" fmla="*/ 5492 h 10000"/>
                  <a:gd name="connsiteX252" fmla="*/ 934 w 10000"/>
                  <a:gd name="connsiteY252" fmla="*/ 5518 h 10000"/>
                  <a:gd name="connsiteX253" fmla="*/ 1169 w 10000"/>
                  <a:gd name="connsiteY253" fmla="*/ 5738 h 10000"/>
                  <a:gd name="connsiteX254" fmla="*/ 1188 w 10000"/>
                  <a:gd name="connsiteY254" fmla="*/ 5755 h 10000"/>
                  <a:gd name="connsiteX255" fmla="*/ 1216 w 10000"/>
                  <a:gd name="connsiteY255" fmla="*/ 5758 h 10000"/>
                  <a:gd name="connsiteX256" fmla="*/ 1313 w 10000"/>
                  <a:gd name="connsiteY256" fmla="*/ 5774 h 10000"/>
                  <a:gd name="connsiteX257" fmla="*/ 1349 w 10000"/>
                  <a:gd name="connsiteY257" fmla="*/ 5787 h 10000"/>
                  <a:gd name="connsiteX258" fmla="*/ 1393 w 10000"/>
                  <a:gd name="connsiteY258" fmla="*/ 5793 h 10000"/>
                  <a:gd name="connsiteX259" fmla="*/ 1393 w 10000"/>
                  <a:gd name="connsiteY259" fmla="*/ 5797 h 10000"/>
                  <a:gd name="connsiteX260" fmla="*/ 1421 w 10000"/>
                  <a:gd name="connsiteY260" fmla="*/ 5810 h 10000"/>
                  <a:gd name="connsiteX261" fmla="*/ 1446 w 10000"/>
                  <a:gd name="connsiteY261" fmla="*/ 5829 h 10000"/>
                  <a:gd name="connsiteX262" fmla="*/ 1460 w 10000"/>
                  <a:gd name="connsiteY262" fmla="*/ 5842 h 10000"/>
                  <a:gd name="connsiteX263" fmla="*/ 1476 w 10000"/>
                  <a:gd name="connsiteY263" fmla="*/ 5848 h 10000"/>
                  <a:gd name="connsiteX264" fmla="*/ 1501 w 10000"/>
                  <a:gd name="connsiteY264" fmla="*/ 5852 h 10000"/>
                  <a:gd name="connsiteX265" fmla="*/ 1532 w 10000"/>
                  <a:gd name="connsiteY265" fmla="*/ 5887 h 10000"/>
                  <a:gd name="connsiteX266" fmla="*/ 1565 w 10000"/>
                  <a:gd name="connsiteY266" fmla="*/ 5942 h 10000"/>
                  <a:gd name="connsiteX267" fmla="*/ 1587 w 10000"/>
                  <a:gd name="connsiteY267" fmla="*/ 5972 h 10000"/>
                  <a:gd name="connsiteX268" fmla="*/ 1612 w 10000"/>
                  <a:gd name="connsiteY268" fmla="*/ 5955 h 10000"/>
                  <a:gd name="connsiteX269" fmla="*/ 1679 w 10000"/>
                  <a:gd name="connsiteY269" fmla="*/ 6049 h 10000"/>
                  <a:gd name="connsiteX270" fmla="*/ 1720 w 10000"/>
                  <a:gd name="connsiteY270" fmla="*/ 6108 h 10000"/>
                  <a:gd name="connsiteX271" fmla="*/ 1751 w 10000"/>
                  <a:gd name="connsiteY271" fmla="*/ 6133 h 10000"/>
                  <a:gd name="connsiteX272" fmla="*/ 1792 w 10000"/>
                  <a:gd name="connsiteY272" fmla="*/ 6169 h 10000"/>
                  <a:gd name="connsiteX273" fmla="*/ 1801 w 10000"/>
                  <a:gd name="connsiteY273" fmla="*/ 6172 h 10000"/>
                  <a:gd name="connsiteX274" fmla="*/ 1814 w 10000"/>
                  <a:gd name="connsiteY274" fmla="*/ 6286 h 10000"/>
                  <a:gd name="connsiteX275" fmla="*/ 1817 w 10000"/>
                  <a:gd name="connsiteY275" fmla="*/ 6331 h 10000"/>
                  <a:gd name="connsiteX276" fmla="*/ 1809 w 10000"/>
                  <a:gd name="connsiteY276" fmla="*/ 6444 h 10000"/>
                  <a:gd name="connsiteX277" fmla="*/ 1801 w 10000"/>
                  <a:gd name="connsiteY277" fmla="*/ 6499 h 10000"/>
                  <a:gd name="connsiteX278" fmla="*/ 1781 w 10000"/>
                  <a:gd name="connsiteY278" fmla="*/ 6522 h 10000"/>
                  <a:gd name="connsiteX279" fmla="*/ 1773 w 10000"/>
                  <a:gd name="connsiteY279" fmla="*/ 6541 h 10000"/>
                  <a:gd name="connsiteX280" fmla="*/ 1762 w 10000"/>
                  <a:gd name="connsiteY280" fmla="*/ 6571 h 10000"/>
                  <a:gd name="connsiteX281" fmla="*/ 1767 w 10000"/>
                  <a:gd name="connsiteY281" fmla="*/ 6622 h 10000"/>
                  <a:gd name="connsiteX282" fmla="*/ 1767 w 10000"/>
                  <a:gd name="connsiteY282" fmla="*/ 6665 h 10000"/>
                  <a:gd name="connsiteX283" fmla="*/ 1767 w 10000"/>
                  <a:gd name="connsiteY283" fmla="*/ 6694 h 10000"/>
                  <a:gd name="connsiteX284" fmla="*/ 1776 w 10000"/>
                  <a:gd name="connsiteY284" fmla="*/ 6726 h 10000"/>
                  <a:gd name="connsiteX285" fmla="*/ 1776 w 10000"/>
                  <a:gd name="connsiteY285" fmla="*/ 6745 h 10000"/>
                  <a:gd name="connsiteX286" fmla="*/ 1767 w 10000"/>
                  <a:gd name="connsiteY286" fmla="*/ 6765 h 10000"/>
                  <a:gd name="connsiteX287" fmla="*/ 1762 w 10000"/>
                  <a:gd name="connsiteY287" fmla="*/ 6804 h 10000"/>
                  <a:gd name="connsiteX288" fmla="*/ 1753 w 10000"/>
                  <a:gd name="connsiteY288" fmla="*/ 6839 h 10000"/>
                  <a:gd name="connsiteX289" fmla="*/ 1742 w 10000"/>
                  <a:gd name="connsiteY289" fmla="*/ 6849 h 10000"/>
                  <a:gd name="connsiteX290" fmla="*/ 1726 w 10000"/>
                  <a:gd name="connsiteY290" fmla="*/ 6849 h 10000"/>
                  <a:gd name="connsiteX291" fmla="*/ 1712 w 10000"/>
                  <a:gd name="connsiteY291" fmla="*/ 6852 h 10000"/>
                  <a:gd name="connsiteX292" fmla="*/ 1640 w 10000"/>
                  <a:gd name="connsiteY292" fmla="*/ 6953 h 10000"/>
                  <a:gd name="connsiteX293" fmla="*/ 1493 w 10000"/>
                  <a:gd name="connsiteY293" fmla="*/ 7105 h 10000"/>
                  <a:gd name="connsiteX294" fmla="*/ 1490 w 10000"/>
                  <a:gd name="connsiteY294" fmla="*/ 7124 h 10000"/>
                  <a:gd name="connsiteX295" fmla="*/ 1468 w 10000"/>
                  <a:gd name="connsiteY295" fmla="*/ 7137 h 10000"/>
                  <a:gd name="connsiteX296" fmla="*/ 1454 w 10000"/>
                  <a:gd name="connsiteY296" fmla="*/ 7144 h 10000"/>
                  <a:gd name="connsiteX297" fmla="*/ 1452 w 10000"/>
                  <a:gd name="connsiteY297" fmla="*/ 7157 h 10000"/>
                  <a:gd name="connsiteX298" fmla="*/ 1446 w 10000"/>
                  <a:gd name="connsiteY298" fmla="*/ 7199 h 10000"/>
                  <a:gd name="connsiteX299" fmla="*/ 1476 w 10000"/>
                  <a:gd name="connsiteY299" fmla="*/ 7247 h 10000"/>
                  <a:gd name="connsiteX300" fmla="*/ 1501 w 10000"/>
                  <a:gd name="connsiteY300" fmla="*/ 7270 h 10000"/>
                  <a:gd name="connsiteX301" fmla="*/ 1518 w 10000"/>
                  <a:gd name="connsiteY301" fmla="*/ 7286 h 10000"/>
                  <a:gd name="connsiteX302" fmla="*/ 1524 w 10000"/>
                  <a:gd name="connsiteY302" fmla="*/ 7306 h 10000"/>
                  <a:gd name="connsiteX303" fmla="*/ 1540 w 10000"/>
                  <a:gd name="connsiteY303" fmla="*/ 7322 h 10000"/>
                  <a:gd name="connsiteX304" fmla="*/ 1565 w 10000"/>
                  <a:gd name="connsiteY304" fmla="*/ 7325 h 10000"/>
                  <a:gd name="connsiteX305" fmla="*/ 1590 w 10000"/>
                  <a:gd name="connsiteY305" fmla="*/ 7332 h 10000"/>
                  <a:gd name="connsiteX306" fmla="*/ 1615 w 10000"/>
                  <a:gd name="connsiteY306" fmla="*/ 7345 h 10000"/>
                  <a:gd name="connsiteX307" fmla="*/ 1662 w 10000"/>
                  <a:gd name="connsiteY307" fmla="*/ 7370 h 10000"/>
                  <a:gd name="connsiteX308" fmla="*/ 1670 w 10000"/>
                  <a:gd name="connsiteY308" fmla="*/ 7351 h 10000"/>
                  <a:gd name="connsiteX309" fmla="*/ 1726 w 10000"/>
                  <a:gd name="connsiteY309" fmla="*/ 7354 h 10000"/>
                  <a:gd name="connsiteX310" fmla="*/ 1726 w 10000"/>
                  <a:gd name="connsiteY310" fmla="*/ 7400 h 10000"/>
                  <a:gd name="connsiteX311" fmla="*/ 1773 w 10000"/>
                  <a:gd name="connsiteY311" fmla="*/ 7409 h 10000"/>
                  <a:gd name="connsiteX312" fmla="*/ 1806 w 10000"/>
                  <a:gd name="connsiteY312" fmla="*/ 7416 h 10000"/>
                  <a:gd name="connsiteX313" fmla="*/ 1839 w 10000"/>
                  <a:gd name="connsiteY313" fmla="*/ 7403 h 10000"/>
                  <a:gd name="connsiteX314" fmla="*/ 1886 w 10000"/>
                  <a:gd name="connsiteY314" fmla="*/ 7403 h 10000"/>
                  <a:gd name="connsiteX315" fmla="*/ 1898 w 10000"/>
                  <a:gd name="connsiteY315" fmla="*/ 7403 h 10000"/>
                  <a:gd name="connsiteX316" fmla="*/ 1914 w 10000"/>
                  <a:gd name="connsiteY316" fmla="*/ 7494 h 10000"/>
                  <a:gd name="connsiteX317" fmla="*/ 1895 w 10000"/>
                  <a:gd name="connsiteY317" fmla="*/ 7523 h 10000"/>
                  <a:gd name="connsiteX318" fmla="*/ 1825 w 10000"/>
                  <a:gd name="connsiteY318" fmla="*/ 7617 h 10000"/>
                  <a:gd name="connsiteX319" fmla="*/ 1776 w 10000"/>
                  <a:gd name="connsiteY319" fmla="*/ 7691 h 10000"/>
                  <a:gd name="connsiteX320" fmla="*/ 1781 w 10000"/>
                  <a:gd name="connsiteY320" fmla="*/ 7723 h 10000"/>
                  <a:gd name="connsiteX321" fmla="*/ 1767 w 10000"/>
                  <a:gd name="connsiteY321" fmla="*/ 7759 h 10000"/>
                  <a:gd name="connsiteX322" fmla="*/ 1762 w 10000"/>
                  <a:gd name="connsiteY322" fmla="*/ 7817 h 10000"/>
                  <a:gd name="connsiteX323" fmla="*/ 1762 w 10000"/>
                  <a:gd name="connsiteY323" fmla="*/ 7856 h 10000"/>
                  <a:gd name="connsiteX324" fmla="*/ 1776 w 10000"/>
                  <a:gd name="connsiteY324" fmla="*/ 7892 h 10000"/>
                  <a:gd name="connsiteX325" fmla="*/ 1784 w 10000"/>
                  <a:gd name="connsiteY325" fmla="*/ 7902 h 10000"/>
                  <a:gd name="connsiteX326" fmla="*/ 1801 w 10000"/>
                  <a:gd name="connsiteY326" fmla="*/ 7908 h 10000"/>
                  <a:gd name="connsiteX327" fmla="*/ 1809 w 10000"/>
                  <a:gd name="connsiteY327" fmla="*/ 7911 h 10000"/>
                  <a:gd name="connsiteX328" fmla="*/ 1801 w 10000"/>
                  <a:gd name="connsiteY328" fmla="*/ 7940 h 10000"/>
                  <a:gd name="connsiteX329" fmla="*/ 1798 w 10000"/>
                  <a:gd name="connsiteY329" fmla="*/ 7979 h 10000"/>
                  <a:gd name="connsiteX330" fmla="*/ 1806 w 10000"/>
                  <a:gd name="connsiteY330" fmla="*/ 8002 h 10000"/>
                  <a:gd name="connsiteX331" fmla="*/ 1823 w 10000"/>
                  <a:gd name="connsiteY331" fmla="*/ 8021 h 10000"/>
                  <a:gd name="connsiteX332" fmla="*/ 1834 w 10000"/>
                  <a:gd name="connsiteY332" fmla="*/ 8044 h 10000"/>
                  <a:gd name="connsiteX333" fmla="*/ 1839 w 10000"/>
                  <a:gd name="connsiteY333" fmla="*/ 8073 h 10000"/>
                  <a:gd name="connsiteX334" fmla="*/ 1842 w 10000"/>
                  <a:gd name="connsiteY334" fmla="*/ 8106 h 10000"/>
                  <a:gd name="connsiteX335" fmla="*/ 1839 w 10000"/>
                  <a:gd name="connsiteY335" fmla="*/ 8144 h 10000"/>
                  <a:gd name="connsiteX336" fmla="*/ 1856 w 10000"/>
                  <a:gd name="connsiteY336" fmla="*/ 8164 h 10000"/>
                  <a:gd name="connsiteX337" fmla="*/ 1886 w 10000"/>
                  <a:gd name="connsiteY337" fmla="*/ 8193 h 10000"/>
                  <a:gd name="connsiteX338" fmla="*/ 1922 w 10000"/>
                  <a:gd name="connsiteY338" fmla="*/ 8206 h 10000"/>
                  <a:gd name="connsiteX339" fmla="*/ 1967 w 10000"/>
                  <a:gd name="connsiteY339" fmla="*/ 8203 h 10000"/>
                  <a:gd name="connsiteX340" fmla="*/ 1986 w 10000"/>
                  <a:gd name="connsiteY340" fmla="*/ 8212 h 10000"/>
                  <a:gd name="connsiteX341" fmla="*/ 2000 w 10000"/>
                  <a:gd name="connsiteY341" fmla="*/ 8232 h 10000"/>
                  <a:gd name="connsiteX342" fmla="*/ 2033 w 10000"/>
                  <a:gd name="connsiteY342" fmla="*/ 8258 h 10000"/>
                  <a:gd name="connsiteX343" fmla="*/ 2050 w 10000"/>
                  <a:gd name="connsiteY343" fmla="*/ 8271 h 10000"/>
                  <a:gd name="connsiteX344" fmla="*/ 2089 w 10000"/>
                  <a:gd name="connsiteY344" fmla="*/ 8280 h 10000"/>
                  <a:gd name="connsiteX345" fmla="*/ 2122 w 10000"/>
                  <a:gd name="connsiteY345" fmla="*/ 8300 h 10000"/>
                  <a:gd name="connsiteX346" fmla="*/ 2163 w 10000"/>
                  <a:gd name="connsiteY346" fmla="*/ 8332 h 10000"/>
                  <a:gd name="connsiteX347" fmla="*/ 2172 w 10000"/>
                  <a:gd name="connsiteY347" fmla="*/ 8335 h 10000"/>
                  <a:gd name="connsiteX348" fmla="*/ 2177 w 10000"/>
                  <a:gd name="connsiteY348" fmla="*/ 8345 h 10000"/>
                  <a:gd name="connsiteX349" fmla="*/ 2163 w 10000"/>
                  <a:gd name="connsiteY349" fmla="*/ 8371 h 10000"/>
                  <a:gd name="connsiteX350" fmla="*/ 2139 w 10000"/>
                  <a:gd name="connsiteY350" fmla="*/ 8423 h 10000"/>
                  <a:gd name="connsiteX351" fmla="*/ 2130 w 10000"/>
                  <a:gd name="connsiteY351" fmla="*/ 8439 h 10000"/>
                  <a:gd name="connsiteX352" fmla="*/ 2105 w 10000"/>
                  <a:gd name="connsiteY352" fmla="*/ 8446 h 10000"/>
                  <a:gd name="connsiteX353" fmla="*/ 2080 w 10000"/>
                  <a:gd name="connsiteY353" fmla="*/ 8449 h 10000"/>
                  <a:gd name="connsiteX354" fmla="*/ 2075 w 10000"/>
                  <a:gd name="connsiteY354" fmla="*/ 8459 h 10000"/>
                  <a:gd name="connsiteX355" fmla="*/ 2072 w 10000"/>
                  <a:gd name="connsiteY355" fmla="*/ 8475 h 10000"/>
                  <a:gd name="connsiteX356" fmla="*/ 2080 w 10000"/>
                  <a:gd name="connsiteY356" fmla="*/ 8484 h 10000"/>
                  <a:gd name="connsiteX357" fmla="*/ 2100 w 10000"/>
                  <a:gd name="connsiteY357" fmla="*/ 8475 h 10000"/>
                  <a:gd name="connsiteX358" fmla="*/ 2141 w 10000"/>
                  <a:gd name="connsiteY358" fmla="*/ 8478 h 10000"/>
                  <a:gd name="connsiteX359" fmla="*/ 2172 w 10000"/>
                  <a:gd name="connsiteY359" fmla="*/ 8475 h 10000"/>
                  <a:gd name="connsiteX360" fmla="*/ 2188 w 10000"/>
                  <a:gd name="connsiteY360" fmla="*/ 8475 h 10000"/>
                  <a:gd name="connsiteX361" fmla="*/ 2222 w 10000"/>
                  <a:gd name="connsiteY361" fmla="*/ 8497 h 10000"/>
                  <a:gd name="connsiteX362" fmla="*/ 2252 w 10000"/>
                  <a:gd name="connsiteY362" fmla="*/ 8514 h 10000"/>
                  <a:gd name="connsiteX363" fmla="*/ 2274 w 10000"/>
                  <a:gd name="connsiteY363" fmla="*/ 8514 h 10000"/>
                  <a:gd name="connsiteX364" fmla="*/ 2299 w 10000"/>
                  <a:gd name="connsiteY364" fmla="*/ 8504 h 10000"/>
                  <a:gd name="connsiteX365" fmla="*/ 2310 w 10000"/>
                  <a:gd name="connsiteY365" fmla="*/ 8504 h 10000"/>
                  <a:gd name="connsiteX366" fmla="*/ 2319 w 10000"/>
                  <a:gd name="connsiteY366" fmla="*/ 8484 h 10000"/>
                  <a:gd name="connsiteX367" fmla="*/ 2338 w 10000"/>
                  <a:gd name="connsiteY367" fmla="*/ 8494 h 10000"/>
                  <a:gd name="connsiteX368" fmla="*/ 2338 w 10000"/>
                  <a:gd name="connsiteY368" fmla="*/ 8552 h 10000"/>
                  <a:gd name="connsiteX369" fmla="*/ 2366 w 10000"/>
                  <a:gd name="connsiteY369" fmla="*/ 8572 h 10000"/>
                  <a:gd name="connsiteX370" fmla="*/ 2382 w 10000"/>
                  <a:gd name="connsiteY370" fmla="*/ 8582 h 10000"/>
                  <a:gd name="connsiteX371" fmla="*/ 2435 w 10000"/>
                  <a:gd name="connsiteY371" fmla="*/ 8552 h 10000"/>
                  <a:gd name="connsiteX372" fmla="*/ 2443 w 10000"/>
                  <a:gd name="connsiteY372" fmla="*/ 8552 h 10000"/>
                  <a:gd name="connsiteX373" fmla="*/ 2454 w 10000"/>
                  <a:gd name="connsiteY373" fmla="*/ 8552 h 10000"/>
                  <a:gd name="connsiteX374" fmla="*/ 2471 w 10000"/>
                  <a:gd name="connsiteY374" fmla="*/ 8546 h 10000"/>
                  <a:gd name="connsiteX375" fmla="*/ 2488 w 10000"/>
                  <a:gd name="connsiteY375" fmla="*/ 8536 h 10000"/>
                  <a:gd name="connsiteX376" fmla="*/ 2501 w 10000"/>
                  <a:gd name="connsiteY376" fmla="*/ 8533 h 10000"/>
                  <a:gd name="connsiteX377" fmla="*/ 2512 w 10000"/>
                  <a:gd name="connsiteY377" fmla="*/ 8533 h 10000"/>
                  <a:gd name="connsiteX378" fmla="*/ 2521 w 10000"/>
                  <a:gd name="connsiteY378" fmla="*/ 8546 h 10000"/>
                  <a:gd name="connsiteX379" fmla="*/ 2521 w 10000"/>
                  <a:gd name="connsiteY379" fmla="*/ 8572 h 10000"/>
                  <a:gd name="connsiteX380" fmla="*/ 2535 w 10000"/>
                  <a:gd name="connsiteY380" fmla="*/ 8588 h 10000"/>
                  <a:gd name="connsiteX381" fmla="*/ 2551 w 10000"/>
                  <a:gd name="connsiteY381" fmla="*/ 8582 h 10000"/>
                  <a:gd name="connsiteX382" fmla="*/ 2560 w 10000"/>
                  <a:gd name="connsiteY382" fmla="*/ 8582 h 10000"/>
                  <a:gd name="connsiteX383" fmla="*/ 2573 w 10000"/>
                  <a:gd name="connsiteY383" fmla="*/ 8588 h 10000"/>
                  <a:gd name="connsiteX384" fmla="*/ 2584 w 10000"/>
                  <a:gd name="connsiteY384" fmla="*/ 8591 h 10000"/>
                  <a:gd name="connsiteX385" fmla="*/ 2590 w 10000"/>
                  <a:gd name="connsiteY385" fmla="*/ 8598 h 10000"/>
                  <a:gd name="connsiteX386" fmla="*/ 2598 w 10000"/>
                  <a:gd name="connsiteY386" fmla="*/ 8608 h 10000"/>
                  <a:gd name="connsiteX387" fmla="*/ 2607 w 10000"/>
                  <a:gd name="connsiteY387" fmla="*/ 8617 h 10000"/>
                  <a:gd name="connsiteX388" fmla="*/ 2618 w 10000"/>
                  <a:gd name="connsiteY388" fmla="*/ 8617 h 10000"/>
                  <a:gd name="connsiteX389" fmla="*/ 2640 w 10000"/>
                  <a:gd name="connsiteY389" fmla="*/ 8608 h 10000"/>
                  <a:gd name="connsiteX390" fmla="*/ 2670 w 10000"/>
                  <a:gd name="connsiteY390" fmla="*/ 8598 h 10000"/>
                  <a:gd name="connsiteX391" fmla="*/ 2673 w 10000"/>
                  <a:gd name="connsiteY391" fmla="*/ 8598 h 10000"/>
                  <a:gd name="connsiteX392" fmla="*/ 2690 w 10000"/>
                  <a:gd name="connsiteY392" fmla="*/ 8598 h 10000"/>
                  <a:gd name="connsiteX393" fmla="*/ 2698 w 10000"/>
                  <a:gd name="connsiteY393" fmla="*/ 8598 h 10000"/>
                  <a:gd name="connsiteX394" fmla="*/ 2712 w 10000"/>
                  <a:gd name="connsiteY394" fmla="*/ 8598 h 10000"/>
                  <a:gd name="connsiteX395" fmla="*/ 2726 w 10000"/>
                  <a:gd name="connsiteY395" fmla="*/ 8591 h 10000"/>
                  <a:gd name="connsiteX396" fmla="*/ 2737 w 10000"/>
                  <a:gd name="connsiteY396" fmla="*/ 8588 h 10000"/>
                  <a:gd name="connsiteX397" fmla="*/ 2759 w 10000"/>
                  <a:gd name="connsiteY397" fmla="*/ 8582 h 10000"/>
                  <a:gd name="connsiteX398" fmla="*/ 2770 w 10000"/>
                  <a:gd name="connsiteY398" fmla="*/ 8578 h 10000"/>
                  <a:gd name="connsiteX399" fmla="*/ 2784 w 10000"/>
                  <a:gd name="connsiteY399" fmla="*/ 8572 h 10000"/>
                  <a:gd name="connsiteX400" fmla="*/ 2795 w 10000"/>
                  <a:gd name="connsiteY400" fmla="*/ 8572 h 10000"/>
                  <a:gd name="connsiteX401" fmla="*/ 2803 w 10000"/>
                  <a:gd name="connsiteY401" fmla="*/ 8588 h 10000"/>
                  <a:gd name="connsiteX402" fmla="*/ 2803 w 10000"/>
                  <a:gd name="connsiteY402" fmla="*/ 8591 h 10000"/>
                  <a:gd name="connsiteX403" fmla="*/ 2803 w 10000"/>
                  <a:gd name="connsiteY403" fmla="*/ 8601 h 10000"/>
                  <a:gd name="connsiteX404" fmla="*/ 2809 w 10000"/>
                  <a:gd name="connsiteY404" fmla="*/ 8601 h 10000"/>
                  <a:gd name="connsiteX405" fmla="*/ 2823 w 10000"/>
                  <a:gd name="connsiteY405" fmla="*/ 8598 h 10000"/>
                  <a:gd name="connsiteX406" fmla="*/ 2831 w 10000"/>
                  <a:gd name="connsiteY406" fmla="*/ 8598 h 10000"/>
                  <a:gd name="connsiteX407" fmla="*/ 2839 w 10000"/>
                  <a:gd name="connsiteY407" fmla="*/ 8601 h 10000"/>
                  <a:gd name="connsiteX408" fmla="*/ 2848 w 10000"/>
                  <a:gd name="connsiteY408" fmla="*/ 8598 h 10000"/>
                  <a:gd name="connsiteX409" fmla="*/ 2856 w 10000"/>
                  <a:gd name="connsiteY409" fmla="*/ 8601 h 10000"/>
                  <a:gd name="connsiteX410" fmla="*/ 2859 w 10000"/>
                  <a:gd name="connsiteY410" fmla="*/ 8601 h 10000"/>
                  <a:gd name="connsiteX411" fmla="*/ 2864 w 10000"/>
                  <a:gd name="connsiteY411" fmla="*/ 8598 h 10000"/>
                  <a:gd name="connsiteX412" fmla="*/ 2889 w 10000"/>
                  <a:gd name="connsiteY412" fmla="*/ 8611 h 10000"/>
                  <a:gd name="connsiteX413" fmla="*/ 2906 w 10000"/>
                  <a:gd name="connsiteY413" fmla="*/ 8620 h 10000"/>
                  <a:gd name="connsiteX414" fmla="*/ 2914 w 10000"/>
                  <a:gd name="connsiteY414" fmla="*/ 8627 h 10000"/>
                  <a:gd name="connsiteX415" fmla="*/ 2920 w 10000"/>
                  <a:gd name="connsiteY415" fmla="*/ 8640 h 10000"/>
                  <a:gd name="connsiteX416" fmla="*/ 2922 w 10000"/>
                  <a:gd name="connsiteY416" fmla="*/ 8666 h 10000"/>
                  <a:gd name="connsiteX417" fmla="*/ 2922 w 10000"/>
                  <a:gd name="connsiteY417" fmla="*/ 8692 h 10000"/>
                  <a:gd name="connsiteX418" fmla="*/ 2939 w 10000"/>
                  <a:gd name="connsiteY418" fmla="*/ 8695 h 10000"/>
                  <a:gd name="connsiteX419" fmla="*/ 2953 w 10000"/>
                  <a:gd name="connsiteY419" fmla="*/ 8695 h 10000"/>
                  <a:gd name="connsiteX420" fmla="*/ 2961 w 10000"/>
                  <a:gd name="connsiteY420" fmla="*/ 8695 h 10000"/>
                  <a:gd name="connsiteX421" fmla="*/ 2972 w 10000"/>
                  <a:gd name="connsiteY421" fmla="*/ 8692 h 10000"/>
                  <a:gd name="connsiteX422" fmla="*/ 2981 w 10000"/>
                  <a:gd name="connsiteY422" fmla="*/ 8685 h 10000"/>
                  <a:gd name="connsiteX423" fmla="*/ 2989 w 10000"/>
                  <a:gd name="connsiteY423" fmla="*/ 8685 h 10000"/>
                  <a:gd name="connsiteX424" fmla="*/ 3008 w 10000"/>
                  <a:gd name="connsiteY424" fmla="*/ 8685 h 10000"/>
                  <a:gd name="connsiteX425" fmla="*/ 3028 w 10000"/>
                  <a:gd name="connsiteY425" fmla="*/ 8695 h 10000"/>
                  <a:gd name="connsiteX426" fmla="*/ 3042 w 10000"/>
                  <a:gd name="connsiteY426" fmla="*/ 8695 h 10000"/>
                  <a:gd name="connsiteX427" fmla="*/ 3053 w 10000"/>
                  <a:gd name="connsiteY427" fmla="*/ 8676 h 10000"/>
                  <a:gd name="connsiteX428" fmla="*/ 3061 w 10000"/>
                  <a:gd name="connsiteY428" fmla="*/ 8666 h 10000"/>
                  <a:gd name="connsiteX429" fmla="*/ 3066 w 10000"/>
                  <a:gd name="connsiteY429" fmla="*/ 8656 h 10000"/>
                  <a:gd name="connsiteX430" fmla="*/ 3091 w 10000"/>
                  <a:gd name="connsiteY430" fmla="*/ 8659 h 10000"/>
                  <a:gd name="connsiteX431" fmla="*/ 3105 w 10000"/>
                  <a:gd name="connsiteY431" fmla="*/ 8659 h 10000"/>
                  <a:gd name="connsiteX432" fmla="*/ 3108 w 10000"/>
                  <a:gd name="connsiteY432" fmla="*/ 8650 h 10000"/>
                  <a:gd name="connsiteX433" fmla="*/ 3147 w 10000"/>
                  <a:gd name="connsiteY433" fmla="*/ 8588 h 10000"/>
                  <a:gd name="connsiteX434" fmla="*/ 3150 w 10000"/>
                  <a:gd name="connsiteY434" fmla="*/ 8598 h 10000"/>
                  <a:gd name="connsiteX435" fmla="*/ 3163 w 10000"/>
                  <a:gd name="connsiteY435" fmla="*/ 8601 h 10000"/>
                  <a:gd name="connsiteX436" fmla="*/ 3180 w 10000"/>
                  <a:gd name="connsiteY436" fmla="*/ 8608 h 10000"/>
                  <a:gd name="connsiteX437" fmla="*/ 3188 w 10000"/>
                  <a:gd name="connsiteY437" fmla="*/ 8611 h 10000"/>
                  <a:gd name="connsiteX438" fmla="*/ 3227 w 10000"/>
                  <a:gd name="connsiteY438" fmla="*/ 8620 h 10000"/>
                  <a:gd name="connsiteX439" fmla="*/ 3238 w 10000"/>
                  <a:gd name="connsiteY439" fmla="*/ 8617 h 10000"/>
                  <a:gd name="connsiteX440" fmla="*/ 3247 w 10000"/>
                  <a:gd name="connsiteY440" fmla="*/ 8601 h 10000"/>
                  <a:gd name="connsiteX441" fmla="*/ 3269 w 10000"/>
                  <a:gd name="connsiteY441" fmla="*/ 8611 h 10000"/>
                  <a:gd name="connsiteX442" fmla="*/ 3277 w 10000"/>
                  <a:gd name="connsiteY442" fmla="*/ 8617 h 10000"/>
                  <a:gd name="connsiteX443" fmla="*/ 3285 w 10000"/>
                  <a:gd name="connsiteY443" fmla="*/ 8611 h 10000"/>
                  <a:gd name="connsiteX444" fmla="*/ 3307 w 10000"/>
                  <a:gd name="connsiteY444" fmla="*/ 8611 h 10000"/>
                  <a:gd name="connsiteX445" fmla="*/ 3319 w 10000"/>
                  <a:gd name="connsiteY445" fmla="*/ 8617 h 10000"/>
                  <a:gd name="connsiteX446" fmla="*/ 3324 w 10000"/>
                  <a:gd name="connsiteY446" fmla="*/ 8617 h 10000"/>
                  <a:gd name="connsiteX447" fmla="*/ 3327 w 10000"/>
                  <a:gd name="connsiteY447" fmla="*/ 8620 h 10000"/>
                  <a:gd name="connsiteX448" fmla="*/ 3341 w 10000"/>
                  <a:gd name="connsiteY448" fmla="*/ 8620 h 10000"/>
                  <a:gd name="connsiteX449" fmla="*/ 3357 w 10000"/>
                  <a:gd name="connsiteY449" fmla="*/ 8620 h 10000"/>
                  <a:gd name="connsiteX450" fmla="*/ 3374 w 10000"/>
                  <a:gd name="connsiteY450" fmla="*/ 8620 h 10000"/>
                  <a:gd name="connsiteX451" fmla="*/ 3382 w 10000"/>
                  <a:gd name="connsiteY451" fmla="*/ 8620 h 10000"/>
                  <a:gd name="connsiteX452" fmla="*/ 3399 w 10000"/>
                  <a:gd name="connsiteY452" fmla="*/ 8611 h 10000"/>
                  <a:gd name="connsiteX453" fmla="*/ 3413 w 10000"/>
                  <a:gd name="connsiteY453" fmla="*/ 8601 h 10000"/>
                  <a:gd name="connsiteX454" fmla="*/ 3421 w 10000"/>
                  <a:gd name="connsiteY454" fmla="*/ 8588 h 10000"/>
                  <a:gd name="connsiteX455" fmla="*/ 3421 w 10000"/>
                  <a:gd name="connsiteY455" fmla="*/ 8572 h 10000"/>
                  <a:gd name="connsiteX456" fmla="*/ 3421 w 10000"/>
                  <a:gd name="connsiteY456" fmla="*/ 8552 h 10000"/>
                  <a:gd name="connsiteX457" fmla="*/ 3424 w 10000"/>
                  <a:gd name="connsiteY457" fmla="*/ 8533 h 10000"/>
                  <a:gd name="connsiteX458" fmla="*/ 3432 w 10000"/>
                  <a:gd name="connsiteY458" fmla="*/ 8523 h 10000"/>
                  <a:gd name="connsiteX459" fmla="*/ 3446 w 10000"/>
                  <a:gd name="connsiteY459" fmla="*/ 8523 h 10000"/>
                  <a:gd name="connsiteX460" fmla="*/ 3457 w 10000"/>
                  <a:gd name="connsiteY460" fmla="*/ 8523 h 10000"/>
                  <a:gd name="connsiteX461" fmla="*/ 3476 w 10000"/>
                  <a:gd name="connsiteY461" fmla="*/ 8533 h 10000"/>
                  <a:gd name="connsiteX462" fmla="*/ 3485 w 10000"/>
                  <a:gd name="connsiteY462" fmla="*/ 8536 h 10000"/>
                  <a:gd name="connsiteX463" fmla="*/ 3501 w 10000"/>
                  <a:gd name="connsiteY463" fmla="*/ 8527 h 10000"/>
                  <a:gd name="connsiteX464" fmla="*/ 3504 w 10000"/>
                  <a:gd name="connsiteY464" fmla="*/ 8514 h 10000"/>
                  <a:gd name="connsiteX465" fmla="*/ 3510 w 10000"/>
                  <a:gd name="connsiteY465" fmla="*/ 8497 h 10000"/>
                  <a:gd name="connsiteX466" fmla="*/ 3537 w 10000"/>
                  <a:gd name="connsiteY466" fmla="*/ 8484 h 10000"/>
                  <a:gd name="connsiteX467" fmla="*/ 3562 w 10000"/>
                  <a:gd name="connsiteY467" fmla="*/ 8488 h 10000"/>
                  <a:gd name="connsiteX468" fmla="*/ 3568 w 10000"/>
                  <a:gd name="connsiteY468" fmla="*/ 8484 h 10000"/>
                  <a:gd name="connsiteX469" fmla="*/ 3584 w 10000"/>
                  <a:gd name="connsiteY469" fmla="*/ 8494 h 10000"/>
                  <a:gd name="connsiteX470" fmla="*/ 3593 w 10000"/>
                  <a:gd name="connsiteY470" fmla="*/ 8507 h 10000"/>
                  <a:gd name="connsiteX471" fmla="*/ 3618 w 10000"/>
                  <a:gd name="connsiteY471" fmla="*/ 8497 h 10000"/>
                  <a:gd name="connsiteX472" fmla="*/ 3643 w 10000"/>
                  <a:gd name="connsiteY472" fmla="*/ 8475 h 10000"/>
                  <a:gd name="connsiteX473" fmla="*/ 3657 w 10000"/>
                  <a:gd name="connsiteY473" fmla="*/ 8478 h 10000"/>
                  <a:gd name="connsiteX474" fmla="*/ 3670 w 10000"/>
                  <a:gd name="connsiteY474" fmla="*/ 8475 h 10000"/>
                  <a:gd name="connsiteX475" fmla="*/ 3673 w 10000"/>
                  <a:gd name="connsiteY475" fmla="*/ 8468 h 10000"/>
                  <a:gd name="connsiteX476" fmla="*/ 3681 w 10000"/>
                  <a:gd name="connsiteY476" fmla="*/ 8468 h 10000"/>
                  <a:gd name="connsiteX477" fmla="*/ 3698 w 10000"/>
                  <a:gd name="connsiteY477" fmla="*/ 8478 h 10000"/>
                  <a:gd name="connsiteX478" fmla="*/ 3720 w 10000"/>
                  <a:gd name="connsiteY478" fmla="*/ 8497 h 10000"/>
                  <a:gd name="connsiteX479" fmla="*/ 3715 w 10000"/>
                  <a:gd name="connsiteY479" fmla="*/ 8504 h 10000"/>
                  <a:gd name="connsiteX480" fmla="*/ 3729 w 10000"/>
                  <a:gd name="connsiteY480" fmla="*/ 8514 h 10000"/>
                  <a:gd name="connsiteX481" fmla="*/ 3729 w 10000"/>
                  <a:gd name="connsiteY481" fmla="*/ 8517 h 10000"/>
                  <a:gd name="connsiteX482" fmla="*/ 3740 w 10000"/>
                  <a:gd name="connsiteY482" fmla="*/ 8527 h 10000"/>
                  <a:gd name="connsiteX483" fmla="*/ 3759 w 10000"/>
                  <a:gd name="connsiteY483" fmla="*/ 8517 h 10000"/>
                  <a:gd name="connsiteX484" fmla="*/ 3762 w 10000"/>
                  <a:gd name="connsiteY484" fmla="*/ 8504 h 10000"/>
                  <a:gd name="connsiteX485" fmla="*/ 3770 w 10000"/>
                  <a:gd name="connsiteY485" fmla="*/ 8488 h 10000"/>
                  <a:gd name="connsiteX486" fmla="*/ 3778 w 10000"/>
                  <a:gd name="connsiteY486" fmla="*/ 8484 h 10000"/>
                  <a:gd name="connsiteX487" fmla="*/ 3792 w 10000"/>
                  <a:gd name="connsiteY487" fmla="*/ 8475 h 10000"/>
                  <a:gd name="connsiteX488" fmla="*/ 3803 w 10000"/>
                  <a:gd name="connsiteY488" fmla="*/ 8478 h 10000"/>
                  <a:gd name="connsiteX489" fmla="*/ 3809 w 10000"/>
                  <a:gd name="connsiteY489" fmla="*/ 8475 h 10000"/>
                  <a:gd name="connsiteX490" fmla="*/ 3825 w 10000"/>
                  <a:gd name="connsiteY490" fmla="*/ 8465 h 10000"/>
                  <a:gd name="connsiteX491" fmla="*/ 3834 w 10000"/>
                  <a:gd name="connsiteY491" fmla="*/ 8468 h 10000"/>
                  <a:gd name="connsiteX492" fmla="*/ 3842 w 10000"/>
                  <a:gd name="connsiteY492" fmla="*/ 8478 h 10000"/>
                  <a:gd name="connsiteX493" fmla="*/ 3850 w 10000"/>
                  <a:gd name="connsiteY493" fmla="*/ 8478 h 10000"/>
                  <a:gd name="connsiteX494" fmla="*/ 3859 w 10000"/>
                  <a:gd name="connsiteY494" fmla="*/ 8484 h 10000"/>
                  <a:gd name="connsiteX495" fmla="*/ 3873 w 10000"/>
                  <a:gd name="connsiteY495" fmla="*/ 8494 h 10000"/>
                  <a:gd name="connsiteX496" fmla="*/ 3875 w 10000"/>
                  <a:gd name="connsiteY496" fmla="*/ 8507 h 10000"/>
                  <a:gd name="connsiteX497" fmla="*/ 3881 w 10000"/>
                  <a:gd name="connsiteY497" fmla="*/ 8527 h 10000"/>
                  <a:gd name="connsiteX498" fmla="*/ 3875 w 10000"/>
                  <a:gd name="connsiteY498" fmla="*/ 8546 h 10000"/>
                  <a:gd name="connsiteX499" fmla="*/ 3892 w 10000"/>
                  <a:gd name="connsiteY499" fmla="*/ 8546 h 10000"/>
                  <a:gd name="connsiteX500" fmla="*/ 3900 w 10000"/>
                  <a:gd name="connsiteY500" fmla="*/ 8543 h 10000"/>
                  <a:gd name="connsiteX501" fmla="*/ 3906 w 10000"/>
                  <a:gd name="connsiteY501" fmla="*/ 8543 h 10000"/>
                  <a:gd name="connsiteX502" fmla="*/ 3922 w 10000"/>
                  <a:gd name="connsiteY502" fmla="*/ 8552 h 10000"/>
                  <a:gd name="connsiteX503" fmla="*/ 3939 w 10000"/>
                  <a:gd name="connsiteY503" fmla="*/ 8559 h 10000"/>
                  <a:gd name="connsiteX504" fmla="*/ 3953 w 10000"/>
                  <a:gd name="connsiteY504" fmla="*/ 8572 h 10000"/>
                  <a:gd name="connsiteX505" fmla="*/ 3956 w 10000"/>
                  <a:gd name="connsiteY505" fmla="*/ 8588 h 10000"/>
                  <a:gd name="connsiteX506" fmla="*/ 3956 w 10000"/>
                  <a:gd name="connsiteY506" fmla="*/ 8608 h 10000"/>
                  <a:gd name="connsiteX507" fmla="*/ 3972 w 10000"/>
                  <a:gd name="connsiteY507" fmla="*/ 8608 h 10000"/>
                  <a:gd name="connsiteX508" fmla="*/ 3986 w 10000"/>
                  <a:gd name="connsiteY508" fmla="*/ 8608 h 10000"/>
                  <a:gd name="connsiteX509" fmla="*/ 3997 w 10000"/>
                  <a:gd name="connsiteY509" fmla="*/ 8608 h 10000"/>
                  <a:gd name="connsiteX510" fmla="*/ 4006 w 10000"/>
                  <a:gd name="connsiteY510" fmla="*/ 8608 h 10000"/>
                  <a:gd name="connsiteX511" fmla="*/ 4006 w 10000"/>
                  <a:gd name="connsiteY511" fmla="*/ 8611 h 10000"/>
                  <a:gd name="connsiteX512" fmla="*/ 4011 w 10000"/>
                  <a:gd name="connsiteY512" fmla="*/ 8611 h 10000"/>
                  <a:gd name="connsiteX513" fmla="*/ 4022 w 10000"/>
                  <a:gd name="connsiteY513" fmla="*/ 8620 h 10000"/>
                  <a:gd name="connsiteX514" fmla="*/ 4042 w 10000"/>
                  <a:gd name="connsiteY514" fmla="*/ 8620 h 10000"/>
                  <a:gd name="connsiteX515" fmla="*/ 4050 w 10000"/>
                  <a:gd name="connsiteY515" fmla="*/ 8617 h 10000"/>
                  <a:gd name="connsiteX516" fmla="*/ 4069 w 10000"/>
                  <a:gd name="connsiteY516" fmla="*/ 8620 h 10000"/>
                  <a:gd name="connsiteX517" fmla="*/ 4086 w 10000"/>
                  <a:gd name="connsiteY517" fmla="*/ 8630 h 10000"/>
                  <a:gd name="connsiteX518" fmla="*/ 4108 w 10000"/>
                  <a:gd name="connsiteY518" fmla="*/ 8627 h 10000"/>
                  <a:gd name="connsiteX519" fmla="*/ 4125 w 10000"/>
                  <a:gd name="connsiteY519" fmla="*/ 8620 h 10000"/>
                  <a:gd name="connsiteX520" fmla="*/ 4133 w 10000"/>
                  <a:gd name="connsiteY520" fmla="*/ 8611 h 10000"/>
                  <a:gd name="connsiteX521" fmla="*/ 4139 w 10000"/>
                  <a:gd name="connsiteY521" fmla="*/ 8608 h 10000"/>
                  <a:gd name="connsiteX522" fmla="*/ 4147 w 10000"/>
                  <a:gd name="connsiteY522" fmla="*/ 8601 h 10000"/>
                  <a:gd name="connsiteX523" fmla="*/ 4155 w 10000"/>
                  <a:gd name="connsiteY523" fmla="*/ 8591 h 10000"/>
                  <a:gd name="connsiteX524" fmla="*/ 4166 w 10000"/>
                  <a:gd name="connsiteY524" fmla="*/ 8582 h 10000"/>
                  <a:gd name="connsiteX525" fmla="*/ 4183 w 10000"/>
                  <a:gd name="connsiteY525" fmla="*/ 8569 h 10000"/>
                  <a:gd name="connsiteX526" fmla="*/ 4191 w 10000"/>
                  <a:gd name="connsiteY526" fmla="*/ 8562 h 10000"/>
                  <a:gd name="connsiteX527" fmla="*/ 4208 w 10000"/>
                  <a:gd name="connsiteY527" fmla="*/ 8552 h 10000"/>
                  <a:gd name="connsiteX528" fmla="*/ 4230 w 10000"/>
                  <a:gd name="connsiteY528" fmla="*/ 8552 h 10000"/>
                  <a:gd name="connsiteX529" fmla="*/ 4238 w 10000"/>
                  <a:gd name="connsiteY529" fmla="*/ 8559 h 10000"/>
                  <a:gd name="connsiteX530" fmla="*/ 4247 w 10000"/>
                  <a:gd name="connsiteY530" fmla="*/ 8572 h 10000"/>
                  <a:gd name="connsiteX531" fmla="*/ 4252 w 10000"/>
                  <a:gd name="connsiteY531" fmla="*/ 8578 h 10000"/>
                  <a:gd name="connsiteX532" fmla="*/ 4263 w 10000"/>
                  <a:gd name="connsiteY532" fmla="*/ 8582 h 10000"/>
                  <a:gd name="connsiteX533" fmla="*/ 4277 w 10000"/>
                  <a:gd name="connsiteY533" fmla="*/ 8572 h 10000"/>
                  <a:gd name="connsiteX534" fmla="*/ 4294 w 10000"/>
                  <a:gd name="connsiteY534" fmla="*/ 8559 h 10000"/>
                  <a:gd name="connsiteX535" fmla="*/ 4302 w 10000"/>
                  <a:gd name="connsiteY535" fmla="*/ 8546 h 10000"/>
                  <a:gd name="connsiteX536" fmla="*/ 4310 w 10000"/>
                  <a:gd name="connsiteY536" fmla="*/ 8543 h 10000"/>
                  <a:gd name="connsiteX537" fmla="*/ 4313 w 10000"/>
                  <a:gd name="connsiteY537" fmla="*/ 8543 h 10000"/>
                  <a:gd name="connsiteX538" fmla="*/ 4332 w 10000"/>
                  <a:gd name="connsiteY538" fmla="*/ 8546 h 10000"/>
                  <a:gd name="connsiteX539" fmla="*/ 4335 w 10000"/>
                  <a:gd name="connsiteY539" fmla="*/ 8559 h 10000"/>
                  <a:gd name="connsiteX540" fmla="*/ 4349 w 10000"/>
                  <a:gd name="connsiteY540" fmla="*/ 8588 h 10000"/>
                  <a:gd name="connsiteX541" fmla="*/ 4360 w 10000"/>
                  <a:gd name="connsiteY541" fmla="*/ 8591 h 10000"/>
                  <a:gd name="connsiteX542" fmla="*/ 4366 w 10000"/>
                  <a:gd name="connsiteY542" fmla="*/ 8591 h 10000"/>
                  <a:gd name="connsiteX543" fmla="*/ 4382 w 10000"/>
                  <a:gd name="connsiteY543" fmla="*/ 8598 h 10000"/>
                  <a:gd name="connsiteX544" fmla="*/ 4385 w 10000"/>
                  <a:gd name="connsiteY544" fmla="*/ 8598 h 10000"/>
                  <a:gd name="connsiteX545" fmla="*/ 4402 w 10000"/>
                  <a:gd name="connsiteY545" fmla="*/ 8598 h 10000"/>
                  <a:gd name="connsiteX546" fmla="*/ 4421 w 10000"/>
                  <a:gd name="connsiteY546" fmla="*/ 8591 h 10000"/>
                  <a:gd name="connsiteX547" fmla="*/ 4440 w 10000"/>
                  <a:gd name="connsiteY547" fmla="*/ 8591 h 10000"/>
                  <a:gd name="connsiteX548" fmla="*/ 4449 w 10000"/>
                  <a:gd name="connsiteY548" fmla="*/ 8598 h 10000"/>
                  <a:gd name="connsiteX549" fmla="*/ 4454 w 10000"/>
                  <a:gd name="connsiteY549" fmla="*/ 8617 h 10000"/>
                  <a:gd name="connsiteX550" fmla="*/ 4463 w 10000"/>
                  <a:gd name="connsiteY550" fmla="*/ 8608 h 10000"/>
                  <a:gd name="connsiteX551" fmla="*/ 4474 w 10000"/>
                  <a:gd name="connsiteY551" fmla="*/ 8608 h 10000"/>
                  <a:gd name="connsiteX552" fmla="*/ 4490 w 10000"/>
                  <a:gd name="connsiteY552" fmla="*/ 8617 h 10000"/>
                  <a:gd name="connsiteX553" fmla="*/ 4504 w 10000"/>
                  <a:gd name="connsiteY553" fmla="*/ 8617 h 10000"/>
                  <a:gd name="connsiteX554" fmla="*/ 4518 w 10000"/>
                  <a:gd name="connsiteY554" fmla="*/ 8617 h 10000"/>
                  <a:gd name="connsiteX555" fmla="*/ 4535 w 10000"/>
                  <a:gd name="connsiteY555" fmla="*/ 8611 h 10000"/>
                  <a:gd name="connsiteX556" fmla="*/ 4546 w 10000"/>
                  <a:gd name="connsiteY556" fmla="*/ 8611 h 10000"/>
                  <a:gd name="connsiteX557" fmla="*/ 4562 w 10000"/>
                  <a:gd name="connsiteY557" fmla="*/ 8611 h 10000"/>
                  <a:gd name="connsiteX558" fmla="*/ 4571 w 10000"/>
                  <a:gd name="connsiteY558" fmla="*/ 8611 h 10000"/>
                  <a:gd name="connsiteX559" fmla="*/ 4579 w 10000"/>
                  <a:gd name="connsiteY559" fmla="*/ 8608 h 10000"/>
                  <a:gd name="connsiteX560" fmla="*/ 4584 w 10000"/>
                  <a:gd name="connsiteY560" fmla="*/ 8608 h 10000"/>
                  <a:gd name="connsiteX561" fmla="*/ 4601 w 10000"/>
                  <a:gd name="connsiteY561" fmla="*/ 8617 h 10000"/>
                  <a:gd name="connsiteX562" fmla="*/ 4609 w 10000"/>
                  <a:gd name="connsiteY562" fmla="*/ 8627 h 10000"/>
                  <a:gd name="connsiteX563" fmla="*/ 4618 w 10000"/>
                  <a:gd name="connsiteY563" fmla="*/ 8637 h 10000"/>
                  <a:gd name="connsiteX564" fmla="*/ 4618 w 10000"/>
                  <a:gd name="connsiteY564" fmla="*/ 8646 h 10000"/>
                  <a:gd name="connsiteX565" fmla="*/ 4634 w 10000"/>
                  <a:gd name="connsiteY565" fmla="*/ 8656 h 10000"/>
                  <a:gd name="connsiteX566" fmla="*/ 4640 w 10000"/>
                  <a:gd name="connsiteY566" fmla="*/ 8659 h 10000"/>
                  <a:gd name="connsiteX567" fmla="*/ 4651 w 10000"/>
                  <a:gd name="connsiteY567" fmla="*/ 8666 h 10000"/>
                  <a:gd name="connsiteX568" fmla="*/ 4657 w 10000"/>
                  <a:gd name="connsiteY568" fmla="*/ 8659 h 10000"/>
                  <a:gd name="connsiteX569" fmla="*/ 4668 w 10000"/>
                  <a:gd name="connsiteY569" fmla="*/ 8650 h 10000"/>
                  <a:gd name="connsiteX570" fmla="*/ 4676 w 10000"/>
                  <a:gd name="connsiteY570" fmla="*/ 8650 h 10000"/>
                  <a:gd name="connsiteX571" fmla="*/ 4690 w 10000"/>
                  <a:gd name="connsiteY571" fmla="*/ 8650 h 10000"/>
                  <a:gd name="connsiteX572" fmla="*/ 4698 w 10000"/>
                  <a:gd name="connsiteY572" fmla="*/ 8650 h 10000"/>
                  <a:gd name="connsiteX573" fmla="*/ 4704 w 10000"/>
                  <a:gd name="connsiteY573" fmla="*/ 8650 h 10000"/>
                  <a:gd name="connsiteX574" fmla="*/ 4706 w 10000"/>
                  <a:gd name="connsiteY574" fmla="*/ 8659 h 10000"/>
                  <a:gd name="connsiteX575" fmla="*/ 4706 w 10000"/>
                  <a:gd name="connsiteY575" fmla="*/ 8666 h 10000"/>
                  <a:gd name="connsiteX576" fmla="*/ 4723 w 10000"/>
                  <a:gd name="connsiteY576" fmla="*/ 8682 h 10000"/>
                  <a:gd name="connsiteX577" fmla="*/ 4737 w 10000"/>
                  <a:gd name="connsiteY577" fmla="*/ 8682 h 10000"/>
                  <a:gd name="connsiteX578" fmla="*/ 4745 w 10000"/>
                  <a:gd name="connsiteY578" fmla="*/ 8676 h 10000"/>
                  <a:gd name="connsiteX579" fmla="*/ 4756 w 10000"/>
                  <a:gd name="connsiteY579" fmla="*/ 8666 h 10000"/>
                  <a:gd name="connsiteX580" fmla="*/ 4765 w 10000"/>
                  <a:gd name="connsiteY580" fmla="*/ 8666 h 10000"/>
                  <a:gd name="connsiteX581" fmla="*/ 4765 w 10000"/>
                  <a:gd name="connsiteY581" fmla="*/ 8682 h 10000"/>
                  <a:gd name="connsiteX582" fmla="*/ 4770 w 10000"/>
                  <a:gd name="connsiteY582" fmla="*/ 8701 h 10000"/>
                  <a:gd name="connsiteX583" fmla="*/ 4778 w 10000"/>
                  <a:gd name="connsiteY583" fmla="*/ 8705 h 10000"/>
                  <a:gd name="connsiteX584" fmla="*/ 4795 w 10000"/>
                  <a:gd name="connsiteY584" fmla="*/ 8714 h 10000"/>
                  <a:gd name="connsiteX585" fmla="*/ 4812 w 10000"/>
                  <a:gd name="connsiteY585" fmla="*/ 8714 h 10000"/>
                  <a:gd name="connsiteX586" fmla="*/ 4825 w 10000"/>
                  <a:gd name="connsiteY586" fmla="*/ 8705 h 10000"/>
                  <a:gd name="connsiteX587" fmla="*/ 4825 w 10000"/>
                  <a:gd name="connsiteY587" fmla="*/ 8701 h 10000"/>
                  <a:gd name="connsiteX588" fmla="*/ 4828 w 10000"/>
                  <a:gd name="connsiteY588" fmla="*/ 8701 h 10000"/>
                  <a:gd name="connsiteX589" fmla="*/ 4837 w 10000"/>
                  <a:gd name="connsiteY589" fmla="*/ 8692 h 10000"/>
                  <a:gd name="connsiteX590" fmla="*/ 4842 w 10000"/>
                  <a:gd name="connsiteY590" fmla="*/ 8685 h 10000"/>
                  <a:gd name="connsiteX591" fmla="*/ 4859 w 10000"/>
                  <a:gd name="connsiteY591" fmla="*/ 8692 h 10000"/>
                  <a:gd name="connsiteX592" fmla="*/ 4870 w 10000"/>
                  <a:gd name="connsiteY592" fmla="*/ 8701 h 10000"/>
                  <a:gd name="connsiteX593" fmla="*/ 4878 w 10000"/>
                  <a:gd name="connsiteY593" fmla="*/ 8714 h 10000"/>
                  <a:gd name="connsiteX594" fmla="*/ 4892 w 10000"/>
                  <a:gd name="connsiteY594" fmla="*/ 8724 h 10000"/>
                  <a:gd name="connsiteX595" fmla="*/ 4900 w 10000"/>
                  <a:gd name="connsiteY595" fmla="*/ 8724 h 10000"/>
                  <a:gd name="connsiteX596" fmla="*/ 4906 w 10000"/>
                  <a:gd name="connsiteY596" fmla="*/ 8705 h 10000"/>
                  <a:gd name="connsiteX597" fmla="*/ 4925 w 10000"/>
                  <a:gd name="connsiteY597" fmla="*/ 8724 h 10000"/>
                  <a:gd name="connsiteX598" fmla="*/ 4939 w 10000"/>
                  <a:gd name="connsiteY598" fmla="*/ 8701 h 10000"/>
                  <a:gd name="connsiteX599" fmla="*/ 4950 w 10000"/>
                  <a:gd name="connsiteY599" fmla="*/ 8695 h 10000"/>
                  <a:gd name="connsiteX600" fmla="*/ 4956 w 10000"/>
                  <a:gd name="connsiteY600" fmla="*/ 8692 h 10000"/>
                  <a:gd name="connsiteX601" fmla="*/ 4986 w 10000"/>
                  <a:gd name="connsiteY601" fmla="*/ 8705 h 10000"/>
                  <a:gd name="connsiteX602" fmla="*/ 5003 w 10000"/>
                  <a:gd name="connsiteY602" fmla="*/ 8701 h 10000"/>
                  <a:gd name="connsiteX603" fmla="*/ 5011 w 10000"/>
                  <a:gd name="connsiteY603" fmla="*/ 8692 h 10000"/>
                  <a:gd name="connsiteX604" fmla="*/ 5028 w 10000"/>
                  <a:gd name="connsiteY604" fmla="*/ 8682 h 10000"/>
                  <a:gd name="connsiteX605" fmla="*/ 5030 w 10000"/>
                  <a:gd name="connsiteY605" fmla="*/ 8659 h 10000"/>
                  <a:gd name="connsiteX606" fmla="*/ 5039 w 10000"/>
                  <a:gd name="connsiteY606" fmla="*/ 8656 h 10000"/>
                  <a:gd name="connsiteX607" fmla="*/ 5053 w 10000"/>
                  <a:gd name="connsiteY607" fmla="*/ 8669 h 10000"/>
                  <a:gd name="connsiteX608" fmla="*/ 5061 w 10000"/>
                  <a:gd name="connsiteY608" fmla="*/ 8669 h 10000"/>
                  <a:gd name="connsiteX609" fmla="*/ 5061 w 10000"/>
                  <a:gd name="connsiteY609" fmla="*/ 8676 h 10000"/>
                  <a:gd name="connsiteX610" fmla="*/ 5069 w 10000"/>
                  <a:gd name="connsiteY610" fmla="*/ 8669 h 10000"/>
                  <a:gd name="connsiteX611" fmla="*/ 5083 w 10000"/>
                  <a:gd name="connsiteY611" fmla="*/ 8669 h 10000"/>
                  <a:gd name="connsiteX612" fmla="*/ 5100 w 10000"/>
                  <a:gd name="connsiteY612" fmla="*/ 8669 h 10000"/>
                  <a:gd name="connsiteX613" fmla="*/ 5119 w 10000"/>
                  <a:gd name="connsiteY613" fmla="*/ 8682 h 10000"/>
                  <a:gd name="connsiteX614" fmla="*/ 5136 w 10000"/>
                  <a:gd name="connsiteY614" fmla="*/ 8692 h 10000"/>
                  <a:gd name="connsiteX615" fmla="*/ 5161 w 10000"/>
                  <a:gd name="connsiteY615" fmla="*/ 8701 h 10000"/>
                  <a:gd name="connsiteX616" fmla="*/ 5183 w 10000"/>
                  <a:gd name="connsiteY616" fmla="*/ 8701 h 10000"/>
                  <a:gd name="connsiteX617" fmla="*/ 5199 w 10000"/>
                  <a:gd name="connsiteY617" fmla="*/ 8701 h 10000"/>
                  <a:gd name="connsiteX618" fmla="*/ 5213 w 10000"/>
                  <a:gd name="connsiteY618" fmla="*/ 8705 h 10000"/>
                  <a:gd name="connsiteX619" fmla="*/ 5224 w 10000"/>
                  <a:gd name="connsiteY619" fmla="*/ 8701 h 10000"/>
                  <a:gd name="connsiteX620" fmla="*/ 5230 w 10000"/>
                  <a:gd name="connsiteY620" fmla="*/ 8701 h 10000"/>
                  <a:gd name="connsiteX621" fmla="*/ 5241 w 10000"/>
                  <a:gd name="connsiteY621" fmla="*/ 8676 h 10000"/>
                  <a:gd name="connsiteX622" fmla="*/ 5247 w 10000"/>
                  <a:gd name="connsiteY622" fmla="*/ 8666 h 10000"/>
                  <a:gd name="connsiteX623" fmla="*/ 5249 w 10000"/>
                  <a:gd name="connsiteY623" fmla="*/ 8646 h 10000"/>
                  <a:gd name="connsiteX624" fmla="*/ 5249 w 10000"/>
                  <a:gd name="connsiteY624" fmla="*/ 8650 h 10000"/>
                  <a:gd name="connsiteX625" fmla="*/ 5255 w 10000"/>
                  <a:gd name="connsiteY625" fmla="*/ 8646 h 10000"/>
                  <a:gd name="connsiteX626" fmla="*/ 5271 w 10000"/>
                  <a:gd name="connsiteY626" fmla="*/ 8650 h 10000"/>
                  <a:gd name="connsiteX627" fmla="*/ 5288 w 10000"/>
                  <a:gd name="connsiteY627" fmla="*/ 8666 h 10000"/>
                  <a:gd name="connsiteX628" fmla="*/ 5296 w 10000"/>
                  <a:gd name="connsiteY628" fmla="*/ 8666 h 10000"/>
                  <a:gd name="connsiteX629" fmla="*/ 5310 w 10000"/>
                  <a:gd name="connsiteY629" fmla="*/ 8656 h 10000"/>
                  <a:gd name="connsiteX630" fmla="*/ 5321 w 10000"/>
                  <a:gd name="connsiteY630" fmla="*/ 8650 h 10000"/>
                  <a:gd name="connsiteX631" fmla="*/ 5338 w 10000"/>
                  <a:gd name="connsiteY631" fmla="*/ 8650 h 10000"/>
                  <a:gd name="connsiteX632" fmla="*/ 5360 w 10000"/>
                  <a:gd name="connsiteY632" fmla="*/ 8640 h 10000"/>
                  <a:gd name="connsiteX633" fmla="*/ 5366 w 10000"/>
                  <a:gd name="connsiteY633" fmla="*/ 8637 h 10000"/>
                  <a:gd name="connsiteX634" fmla="*/ 5368 w 10000"/>
                  <a:gd name="connsiteY634" fmla="*/ 8637 h 10000"/>
                  <a:gd name="connsiteX635" fmla="*/ 5382 w 10000"/>
                  <a:gd name="connsiteY635" fmla="*/ 8630 h 10000"/>
                  <a:gd name="connsiteX636" fmla="*/ 5391 w 10000"/>
                  <a:gd name="connsiteY636" fmla="*/ 8630 h 10000"/>
                  <a:gd name="connsiteX637" fmla="*/ 5402 w 10000"/>
                  <a:gd name="connsiteY637" fmla="*/ 8637 h 10000"/>
                  <a:gd name="connsiteX638" fmla="*/ 5418 w 10000"/>
                  <a:gd name="connsiteY638" fmla="*/ 8656 h 10000"/>
                  <a:gd name="connsiteX639" fmla="*/ 5432 w 10000"/>
                  <a:gd name="connsiteY639" fmla="*/ 8666 h 10000"/>
                  <a:gd name="connsiteX640" fmla="*/ 5443 w 10000"/>
                  <a:gd name="connsiteY640" fmla="*/ 8682 h 10000"/>
                  <a:gd name="connsiteX641" fmla="*/ 5457 w 10000"/>
                  <a:gd name="connsiteY641" fmla="*/ 8692 h 10000"/>
                  <a:gd name="connsiteX642" fmla="*/ 5471 w 10000"/>
                  <a:gd name="connsiteY642" fmla="*/ 8705 h 10000"/>
                  <a:gd name="connsiteX643" fmla="*/ 5488 w 10000"/>
                  <a:gd name="connsiteY643" fmla="*/ 8711 h 10000"/>
                  <a:gd name="connsiteX644" fmla="*/ 5490 w 10000"/>
                  <a:gd name="connsiteY644" fmla="*/ 8721 h 10000"/>
                  <a:gd name="connsiteX645" fmla="*/ 5512 w 10000"/>
                  <a:gd name="connsiteY645" fmla="*/ 8724 h 10000"/>
                  <a:gd name="connsiteX646" fmla="*/ 5521 w 10000"/>
                  <a:gd name="connsiteY646" fmla="*/ 8714 h 10000"/>
                  <a:gd name="connsiteX647" fmla="*/ 5524 w 10000"/>
                  <a:gd name="connsiteY647" fmla="*/ 8714 h 10000"/>
                  <a:gd name="connsiteX648" fmla="*/ 5532 w 10000"/>
                  <a:gd name="connsiteY648" fmla="*/ 8721 h 10000"/>
                  <a:gd name="connsiteX649" fmla="*/ 5540 w 10000"/>
                  <a:gd name="connsiteY649" fmla="*/ 8724 h 10000"/>
                  <a:gd name="connsiteX650" fmla="*/ 5562 w 10000"/>
                  <a:gd name="connsiteY650" fmla="*/ 8750 h 10000"/>
                  <a:gd name="connsiteX651" fmla="*/ 5562 w 10000"/>
                  <a:gd name="connsiteY651" fmla="*/ 8760 h 10000"/>
                  <a:gd name="connsiteX652" fmla="*/ 5571 w 10000"/>
                  <a:gd name="connsiteY652" fmla="*/ 8782 h 10000"/>
                  <a:gd name="connsiteX653" fmla="*/ 5579 w 10000"/>
                  <a:gd name="connsiteY653" fmla="*/ 8789 h 10000"/>
                  <a:gd name="connsiteX654" fmla="*/ 5593 w 10000"/>
                  <a:gd name="connsiteY654" fmla="*/ 8789 h 10000"/>
                  <a:gd name="connsiteX655" fmla="*/ 5596 w 10000"/>
                  <a:gd name="connsiteY655" fmla="*/ 8789 h 10000"/>
                  <a:gd name="connsiteX656" fmla="*/ 5626 w 10000"/>
                  <a:gd name="connsiteY656" fmla="*/ 8782 h 10000"/>
                  <a:gd name="connsiteX657" fmla="*/ 5629 w 10000"/>
                  <a:gd name="connsiteY657" fmla="*/ 8782 h 10000"/>
                  <a:gd name="connsiteX658" fmla="*/ 5637 w 10000"/>
                  <a:gd name="connsiteY658" fmla="*/ 8779 h 10000"/>
                  <a:gd name="connsiteX659" fmla="*/ 5648 w 10000"/>
                  <a:gd name="connsiteY659" fmla="*/ 8789 h 10000"/>
                  <a:gd name="connsiteX660" fmla="*/ 5665 w 10000"/>
                  <a:gd name="connsiteY660" fmla="*/ 8795 h 10000"/>
                  <a:gd name="connsiteX661" fmla="*/ 5676 w 10000"/>
                  <a:gd name="connsiteY661" fmla="*/ 8789 h 10000"/>
                  <a:gd name="connsiteX662" fmla="*/ 5684 w 10000"/>
                  <a:gd name="connsiteY662" fmla="*/ 8782 h 10000"/>
                  <a:gd name="connsiteX663" fmla="*/ 5693 w 10000"/>
                  <a:gd name="connsiteY663" fmla="*/ 8789 h 10000"/>
                  <a:gd name="connsiteX664" fmla="*/ 5715 w 10000"/>
                  <a:gd name="connsiteY664" fmla="*/ 8808 h 10000"/>
                  <a:gd name="connsiteX665" fmla="*/ 5731 w 10000"/>
                  <a:gd name="connsiteY665" fmla="*/ 8808 h 10000"/>
                  <a:gd name="connsiteX666" fmla="*/ 5740 w 10000"/>
                  <a:gd name="connsiteY666" fmla="*/ 8808 h 10000"/>
                  <a:gd name="connsiteX667" fmla="*/ 5765 w 10000"/>
                  <a:gd name="connsiteY667" fmla="*/ 8818 h 10000"/>
                  <a:gd name="connsiteX668" fmla="*/ 5781 w 10000"/>
                  <a:gd name="connsiteY668" fmla="*/ 8824 h 10000"/>
                  <a:gd name="connsiteX669" fmla="*/ 5798 w 10000"/>
                  <a:gd name="connsiteY669" fmla="*/ 8834 h 10000"/>
                  <a:gd name="connsiteX670" fmla="*/ 5814 w 10000"/>
                  <a:gd name="connsiteY670" fmla="*/ 8837 h 10000"/>
                  <a:gd name="connsiteX671" fmla="*/ 5831 w 10000"/>
                  <a:gd name="connsiteY671" fmla="*/ 8844 h 10000"/>
                  <a:gd name="connsiteX672" fmla="*/ 5842 w 10000"/>
                  <a:gd name="connsiteY672" fmla="*/ 8847 h 10000"/>
                  <a:gd name="connsiteX673" fmla="*/ 5859 w 10000"/>
                  <a:gd name="connsiteY673" fmla="*/ 8857 h 10000"/>
                  <a:gd name="connsiteX674" fmla="*/ 5870 w 10000"/>
                  <a:gd name="connsiteY674" fmla="*/ 8867 h 10000"/>
                  <a:gd name="connsiteX675" fmla="*/ 5878 w 10000"/>
                  <a:gd name="connsiteY675" fmla="*/ 8873 h 10000"/>
                  <a:gd name="connsiteX676" fmla="*/ 5895 w 10000"/>
                  <a:gd name="connsiteY676" fmla="*/ 8873 h 10000"/>
                  <a:gd name="connsiteX677" fmla="*/ 5911 w 10000"/>
                  <a:gd name="connsiteY677" fmla="*/ 8873 h 10000"/>
                  <a:gd name="connsiteX678" fmla="*/ 5931 w 10000"/>
                  <a:gd name="connsiteY678" fmla="*/ 8873 h 10000"/>
                  <a:gd name="connsiteX679" fmla="*/ 5950 w 10000"/>
                  <a:gd name="connsiteY679" fmla="*/ 8867 h 10000"/>
                  <a:gd name="connsiteX680" fmla="*/ 5967 w 10000"/>
                  <a:gd name="connsiteY680" fmla="*/ 8867 h 10000"/>
                  <a:gd name="connsiteX681" fmla="*/ 5975 w 10000"/>
                  <a:gd name="connsiteY681" fmla="*/ 8873 h 10000"/>
                  <a:gd name="connsiteX682" fmla="*/ 6000 w 10000"/>
                  <a:gd name="connsiteY682" fmla="*/ 8883 h 10000"/>
                  <a:gd name="connsiteX683" fmla="*/ 5997 w 10000"/>
                  <a:gd name="connsiteY683" fmla="*/ 8886 h 10000"/>
                  <a:gd name="connsiteX684" fmla="*/ 5997 w 10000"/>
                  <a:gd name="connsiteY684" fmla="*/ 8896 h 10000"/>
                  <a:gd name="connsiteX685" fmla="*/ 6014 w 10000"/>
                  <a:gd name="connsiteY685" fmla="*/ 8892 h 10000"/>
                  <a:gd name="connsiteX686" fmla="*/ 6028 w 10000"/>
                  <a:gd name="connsiteY686" fmla="*/ 8892 h 10000"/>
                  <a:gd name="connsiteX687" fmla="*/ 6053 w 10000"/>
                  <a:gd name="connsiteY687" fmla="*/ 8886 h 10000"/>
                  <a:gd name="connsiteX688" fmla="*/ 6072 w 10000"/>
                  <a:gd name="connsiteY688" fmla="*/ 8876 h 10000"/>
                  <a:gd name="connsiteX689" fmla="*/ 6089 w 10000"/>
                  <a:gd name="connsiteY689" fmla="*/ 8867 h 10000"/>
                  <a:gd name="connsiteX690" fmla="*/ 6111 w 10000"/>
                  <a:gd name="connsiteY690" fmla="*/ 8857 h 10000"/>
                  <a:gd name="connsiteX691" fmla="*/ 6127 w 10000"/>
                  <a:gd name="connsiteY691" fmla="*/ 8847 h 10000"/>
                  <a:gd name="connsiteX692" fmla="*/ 6152 w 10000"/>
                  <a:gd name="connsiteY692" fmla="*/ 8834 h 10000"/>
                  <a:gd name="connsiteX693" fmla="*/ 6183 w 10000"/>
                  <a:gd name="connsiteY693" fmla="*/ 8828 h 10000"/>
                  <a:gd name="connsiteX694" fmla="*/ 6175 w 10000"/>
                  <a:gd name="connsiteY694" fmla="*/ 8844 h 10000"/>
                  <a:gd name="connsiteX695" fmla="*/ 6169 w 10000"/>
                  <a:gd name="connsiteY695" fmla="*/ 8863 h 10000"/>
                  <a:gd name="connsiteX696" fmla="*/ 6158 w 10000"/>
                  <a:gd name="connsiteY696" fmla="*/ 8886 h 10000"/>
                  <a:gd name="connsiteX697" fmla="*/ 6152 w 10000"/>
                  <a:gd name="connsiteY697" fmla="*/ 8896 h 10000"/>
                  <a:gd name="connsiteX698" fmla="*/ 6150 w 10000"/>
                  <a:gd name="connsiteY698" fmla="*/ 8909 h 10000"/>
                  <a:gd name="connsiteX699" fmla="*/ 6152 w 10000"/>
                  <a:gd name="connsiteY699" fmla="*/ 8938 h 10000"/>
                  <a:gd name="connsiteX700" fmla="*/ 6158 w 10000"/>
                  <a:gd name="connsiteY700" fmla="*/ 8957 h 10000"/>
                  <a:gd name="connsiteX701" fmla="*/ 6161 w 10000"/>
                  <a:gd name="connsiteY701" fmla="*/ 8980 h 10000"/>
                  <a:gd name="connsiteX702" fmla="*/ 6166 w 10000"/>
                  <a:gd name="connsiteY702" fmla="*/ 8999 h 10000"/>
                  <a:gd name="connsiteX703" fmla="*/ 6175 w 10000"/>
                  <a:gd name="connsiteY703" fmla="*/ 9032 h 10000"/>
                  <a:gd name="connsiteX704" fmla="*/ 6183 w 10000"/>
                  <a:gd name="connsiteY704" fmla="*/ 9051 h 10000"/>
                  <a:gd name="connsiteX705" fmla="*/ 6191 w 10000"/>
                  <a:gd name="connsiteY705" fmla="*/ 9064 h 10000"/>
                  <a:gd name="connsiteX706" fmla="*/ 6194 w 10000"/>
                  <a:gd name="connsiteY706" fmla="*/ 9084 h 10000"/>
                  <a:gd name="connsiteX707" fmla="*/ 6208 w 10000"/>
                  <a:gd name="connsiteY707" fmla="*/ 9103 h 10000"/>
                  <a:gd name="connsiteX708" fmla="*/ 6208 w 10000"/>
                  <a:gd name="connsiteY708" fmla="*/ 9113 h 10000"/>
                  <a:gd name="connsiteX709" fmla="*/ 6216 w 10000"/>
                  <a:gd name="connsiteY709" fmla="*/ 9129 h 10000"/>
                  <a:gd name="connsiteX710" fmla="*/ 6230 w 10000"/>
                  <a:gd name="connsiteY710" fmla="*/ 9148 h 10000"/>
                  <a:gd name="connsiteX711" fmla="*/ 6241 w 10000"/>
                  <a:gd name="connsiteY711" fmla="*/ 9165 h 10000"/>
                  <a:gd name="connsiteX712" fmla="*/ 6249 w 10000"/>
                  <a:gd name="connsiteY712" fmla="*/ 9168 h 10000"/>
                  <a:gd name="connsiteX713" fmla="*/ 6266 w 10000"/>
                  <a:gd name="connsiteY713" fmla="*/ 9184 h 10000"/>
                  <a:gd name="connsiteX714" fmla="*/ 6280 w 10000"/>
                  <a:gd name="connsiteY714" fmla="*/ 9184 h 10000"/>
                  <a:gd name="connsiteX715" fmla="*/ 6288 w 10000"/>
                  <a:gd name="connsiteY715" fmla="*/ 9177 h 10000"/>
                  <a:gd name="connsiteX716" fmla="*/ 6299 w 10000"/>
                  <a:gd name="connsiteY716" fmla="*/ 9187 h 10000"/>
                  <a:gd name="connsiteX717" fmla="*/ 6305 w 10000"/>
                  <a:gd name="connsiteY717" fmla="*/ 9197 h 10000"/>
                  <a:gd name="connsiteX718" fmla="*/ 6310 w 10000"/>
                  <a:gd name="connsiteY718" fmla="*/ 9197 h 10000"/>
                  <a:gd name="connsiteX719" fmla="*/ 6321 w 10000"/>
                  <a:gd name="connsiteY719" fmla="*/ 9213 h 10000"/>
                  <a:gd name="connsiteX720" fmla="*/ 6335 w 10000"/>
                  <a:gd name="connsiteY720" fmla="*/ 9223 h 10000"/>
                  <a:gd name="connsiteX721" fmla="*/ 6338 w 10000"/>
                  <a:gd name="connsiteY721" fmla="*/ 9223 h 10000"/>
                  <a:gd name="connsiteX722" fmla="*/ 6355 w 10000"/>
                  <a:gd name="connsiteY722" fmla="*/ 9226 h 10000"/>
                  <a:gd name="connsiteX723" fmla="*/ 6363 w 10000"/>
                  <a:gd name="connsiteY723" fmla="*/ 9236 h 10000"/>
                  <a:gd name="connsiteX724" fmla="*/ 6380 w 10000"/>
                  <a:gd name="connsiteY724" fmla="*/ 9258 h 10000"/>
                  <a:gd name="connsiteX725" fmla="*/ 6393 w 10000"/>
                  <a:gd name="connsiteY725" fmla="*/ 9278 h 10000"/>
                  <a:gd name="connsiteX726" fmla="*/ 6396 w 10000"/>
                  <a:gd name="connsiteY726" fmla="*/ 9288 h 10000"/>
                  <a:gd name="connsiteX727" fmla="*/ 6407 w 10000"/>
                  <a:gd name="connsiteY727" fmla="*/ 9297 h 10000"/>
                  <a:gd name="connsiteX728" fmla="*/ 6410 w 10000"/>
                  <a:gd name="connsiteY728" fmla="*/ 9307 h 10000"/>
                  <a:gd name="connsiteX729" fmla="*/ 6416 w 10000"/>
                  <a:gd name="connsiteY729" fmla="*/ 9317 h 10000"/>
                  <a:gd name="connsiteX730" fmla="*/ 6424 w 10000"/>
                  <a:gd name="connsiteY730" fmla="*/ 9326 h 10000"/>
                  <a:gd name="connsiteX731" fmla="*/ 6435 w 10000"/>
                  <a:gd name="connsiteY731" fmla="*/ 9336 h 10000"/>
                  <a:gd name="connsiteX732" fmla="*/ 6443 w 10000"/>
                  <a:gd name="connsiteY732" fmla="*/ 9346 h 10000"/>
                  <a:gd name="connsiteX733" fmla="*/ 6449 w 10000"/>
                  <a:gd name="connsiteY733" fmla="*/ 9362 h 10000"/>
                  <a:gd name="connsiteX734" fmla="*/ 6452 w 10000"/>
                  <a:gd name="connsiteY734" fmla="*/ 9372 h 10000"/>
                  <a:gd name="connsiteX735" fmla="*/ 6449 w 10000"/>
                  <a:gd name="connsiteY735" fmla="*/ 9381 h 10000"/>
                  <a:gd name="connsiteX736" fmla="*/ 6465 w 10000"/>
                  <a:gd name="connsiteY736" fmla="*/ 9394 h 10000"/>
                  <a:gd name="connsiteX737" fmla="*/ 6468 w 10000"/>
                  <a:gd name="connsiteY737" fmla="*/ 9420 h 10000"/>
                  <a:gd name="connsiteX738" fmla="*/ 6493 w 10000"/>
                  <a:gd name="connsiteY738" fmla="*/ 9430 h 10000"/>
                  <a:gd name="connsiteX739" fmla="*/ 6507 w 10000"/>
                  <a:gd name="connsiteY739" fmla="*/ 9440 h 10000"/>
                  <a:gd name="connsiteX740" fmla="*/ 6524 w 10000"/>
                  <a:gd name="connsiteY740" fmla="*/ 9459 h 10000"/>
                  <a:gd name="connsiteX741" fmla="*/ 6532 w 10000"/>
                  <a:gd name="connsiteY741" fmla="*/ 9485 h 10000"/>
                  <a:gd name="connsiteX742" fmla="*/ 6537 w 10000"/>
                  <a:gd name="connsiteY742" fmla="*/ 9498 h 10000"/>
                  <a:gd name="connsiteX743" fmla="*/ 6571 w 10000"/>
                  <a:gd name="connsiteY743" fmla="*/ 9508 h 10000"/>
                  <a:gd name="connsiteX744" fmla="*/ 6596 w 10000"/>
                  <a:gd name="connsiteY744" fmla="*/ 9508 h 10000"/>
                  <a:gd name="connsiteX745" fmla="*/ 6637 w 10000"/>
                  <a:gd name="connsiteY745" fmla="*/ 9517 h 10000"/>
                  <a:gd name="connsiteX746" fmla="*/ 6662 w 10000"/>
                  <a:gd name="connsiteY746" fmla="*/ 9524 h 10000"/>
                  <a:gd name="connsiteX747" fmla="*/ 6679 w 10000"/>
                  <a:gd name="connsiteY747" fmla="*/ 9517 h 10000"/>
                  <a:gd name="connsiteX748" fmla="*/ 6679 w 10000"/>
                  <a:gd name="connsiteY748" fmla="*/ 9505 h 10000"/>
                  <a:gd name="connsiteX749" fmla="*/ 6690 w 10000"/>
                  <a:gd name="connsiteY749" fmla="*/ 9485 h 10000"/>
                  <a:gd name="connsiteX750" fmla="*/ 6693 w 10000"/>
                  <a:gd name="connsiteY750" fmla="*/ 9479 h 10000"/>
                  <a:gd name="connsiteX751" fmla="*/ 6706 w 10000"/>
                  <a:gd name="connsiteY751" fmla="*/ 9469 h 10000"/>
                  <a:gd name="connsiteX752" fmla="*/ 6709 w 10000"/>
                  <a:gd name="connsiteY752" fmla="*/ 9462 h 10000"/>
                  <a:gd name="connsiteX753" fmla="*/ 6717 w 10000"/>
                  <a:gd name="connsiteY753" fmla="*/ 9459 h 10000"/>
                  <a:gd name="connsiteX754" fmla="*/ 6726 w 10000"/>
                  <a:gd name="connsiteY754" fmla="*/ 9459 h 10000"/>
                  <a:gd name="connsiteX755" fmla="*/ 6742 w 10000"/>
                  <a:gd name="connsiteY755" fmla="*/ 9462 h 10000"/>
                  <a:gd name="connsiteX756" fmla="*/ 6759 w 10000"/>
                  <a:gd name="connsiteY756" fmla="*/ 9479 h 10000"/>
                  <a:gd name="connsiteX757" fmla="*/ 6781 w 10000"/>
                  <a:gd name="connsiteY757" fmla="*/ 9485 h 10000"/>
                  <a:gd name="connsiteX758" fmla="*/ 6795 w 10000"/>
                  <a:gd name="connsiteY758" fmla="*/ 9485 h 10000"/>
                  <a:gd name="connsiteX759" fmla="*/ 6803 w 10000"/>
                  <a:gd name="connsiteY759" fmla="*/ 9498 h 10000"/>
                  <a:gd name="connsiteX760" fmla="*/ 6806 w 10000"/>
                  <a:gd name="connsiteY760" fmla="*/ 9508 h 10000"/>
                  <a:gd name="connsiteX761" fmla="*/ 6823 w 10000"/>
                  <a:gd name="connsiteY761" fmla="*/ 9514 h 10000"/>
                  <a:gd name="connsiteX762" fmla="*/ 6831 w 10000"/>
                  <a:gd name="connsiteY762" fmla="*/ 9514 h 10000"/>
                  <a:gd name="connsiteX763" fmla="*/ 6848 w 10000"/>
                  <a:gd name="connsiteY763" fmla="*/ 9514 h 10000"/>
                  <a:gd name="connsiteX764" fmla="*/ 6856 w 10000"/>
                  <a:gd name="connsiteY764" fmla="*/ 9517 h 10000"/>
                  <a:gd name="connsiteX765" fmla="*/ 6878 w 10000"/>
                  <a:gd name="connsiteY765" fmla="*/ 9524 h 10000"/>
                  <a:gd name="connsiteX766" fmla="*/ 6895 w 10000"/>
                  <a:gd name="connsiteY766" fmla="*/ 9524 h 10000"/>
                  <a:gd name="connsiteX767" fmla="*/ 6917 w 10000"/>
                  <a:gd name="connsiteY767" fmla="*/ 9527 h 10000"/>
                  <a:gd name="connsiteX768" fmla="*/ 6934 w 10000"/>
                  <a:gd name="connsiteY768" fmla="*/ 9534 h 10000"/>
                  <a:gd name="connsiteX769" fmla="*/ 6961 w 10000"/>
                  <a:gd name="connsiteY769" fmla="*/ 9543 h 10000"/>
                  <a:gd name="connsiteX770" fmla="*/ 6989 w 10000"/>
                  <a:gd name="connsiteY770" fmla="*/ 9547 h 10000"/>
                  <a:gd name="connsiteX771" fmla="*/ 7014 w 10000"/>
                  <a:gd name="connsiteY771" fmla="*/ 9543 h 10000"/>
                  <a:gd name="connsiteX772" fmla="*/ 7033 w 10000"/>
                  <a:gd name="connsiteY772" fmla="*/ 9543 h 10000"/>
                  <a:gd name="connsiteX773" fmla="*/ 7042 w 10000"/>
                  <a:gd name="connsiteY773" fmla="*/ 9547 h 10000"/>
                  <a:gd name="connsiteX774" fmla="*/ 7069 w 10000"/>
                  <a:gd name="connsiteY774" fmla="*/ 9647 h 10000"/>
                  <a:gd name="connsiteX775" fmla="*/ 7122 w 10000"/>
                  <a:gd name="connsiteY775" fmla="*/ 9734 h 10000"/>
                  <a:gd name="connsiteX776" fmla="*/ 7147 w 10000"/>
                  <a:gd name="connsiteY776" fmla="*/ 9744 h 10000"/>
                  <a:gd name="connsiteX777" fmla="*/ 7169 w 10000"/>
                  <a:gd name="connsiteY777" fmla="*/ 9741 h 10000"/>
                  <a:gd name="connsiteX778" fmla="*/ 7177 w 10000"/>
                  <a:gd name="connsiteY778" fmla="*/ 9744 h 10000"/>
                  <a:gd name="connsiteX779" fmla="*/ 7186 w 10000"/>
                  <a:gd name="connsiteY779" fmla="*/ 9754 h 10000"/>
                  <a:gd name="connsiteX780" fmla="*/ 7191 w 10000"/>
                  <a:gd name="connsiteY780" fmla="*/ 9773 h 10000"/>
                  <a:gd name="connsiteX781" fmla="*/ 7208 w 10000"/>
                  <a:gd name="connsiteY781" fmla="*/ 9783 h 10000"/>
                  <a:gd name="connsiteX782" fmla="*/ 7219 w 10000"/>
                  <a:gd name="connsiteY782" fmla="*/ 9793 h 10000"/>
                  <a:gd name="connsiteX783" fmla="*/ 7235 w 10000"/>
                  <a:gd name="connsiteY783" fmla="*/ 9802 h 10000"/>
                  <a:gd name="connsiteX784" fmla="*/ 7249 w 10000"/>
                  <a:gd name="connsiteY784" fmla="*/ 9819 h 10000"/>
                  <a:gd name="connsiteX785" fmla="*/ 7255 w 10000"/>
                  <a:gd name="connsiteY785" fmla="*/ 9835 h 10000"/>
                  <a:gd name="connsiteX786" fmla="*/ 7255 w 10000"/>
                  <a:gd name="connsiteY786" fmla="*/ 9848 h 10000"/>
                  <a:gd name="connsiteX787" fmla="*/ 7249 w 10000"/>
                  <a:gd name="connsiteY787" fmla="*/ 9848 h 10000"/>
                  <a:gd name="connsiteX788" fmla="*/ 7244 w 10000"/>
                  <a:gd name="connsiteY788" fmla="*/ 9858 h 10000"/>
                  <a:gd name="connsiteX789" fmla="*/ 7235 w 10000"/>
                  <a:gd name="connsiteY789" fmla="*/ 9883 h 10000"/>
                  <a:gd name="connsiteX790" fmla="*/ 7244 w 10000"/>
                  <a:gd name="connsiteY790" fmla="*/ 9903 h 10000"/>
                  <a:gd name="connsiteX791" fmla="*/ 7258 w 10000"/>
                  <a:gd name="connsiteY791" fmla="*/ 9926 h 10000"/>
                  <a:gd name="connsiteX792" fmla="*/ 7263 w 10000"/>
                  <a:gd name="connsiteY792" fmla="*/ 9948 h 10000"/>
                  <a:gd name="connsiteX793" fmla="*/ 7274 w 10000"/>
                  <a:gd name="connsiteY793" fmla="*/ 9968 h 10000"/>
                  <a:gd name="connsiteX794" fmla="*/ 7283 w 10000"/>
                  <a:gd name="connsiteY794" fmla="*/ 9987 h 10000"/>
                  <a:gd name="connsiteX795" fmla="*/ 7291 w 10000"/>
                  <a:gd name="connsiteY795" fmla="*/ 10000 h 10000"/>
                  <a:gd name="connsiteX796" fmla="*/ 7305 w 10000"/>
                  <a:gd name="connsiteY796" fmla="*/ 9997 h 10000"/>
                  <a:gd name="connsiteX797" fmla="*/ 7313 w 10000"/>
                  <a:gd name="connsiteY797" fmla="*/ 9977 h 10000"/>
                  <a:gd name="connsiteX798" fmla="*/ 7324 w 10000"/>
                  <a:gd name="connsiteY798" fmla="*/ 9968 h 10000"/>
                  <a:gd name="connsiteX799" fmla="*/ 7341 w 10000"/>
                  <a:gd name="connsiteY799" fmla="*/ 9971 h 10000"/>
                  <a:gd name="connsiteX800" fmla="*/ 7368 w 10000"/>
                  <a:gd name="connsiteY800" fmla="*/ 9987 h 10000"/>
                  <a:gd name="connsiteX801" fmla="*/ 7380 w 10000"/>
                  <a:gd name="connsiteY801" fmla="*/ 9990 h 10000"/>
                  <a:gd name="connsiteX802" fmla="*/ 7393 w 10000"/>
                  <a:gd name="connsiteY802" fmla="*/ 9981 h 10000"/>
                  <a:gd name="connsiteX803" fmla="*/ 7404 w 10000"/>
                  <a:gd name="connsiteY803" fmla="*/ 9968 h 10000"/>
                  <a:gd name="connsiteX804" fmla="*/ 7418 w 10000"/>
                  <a:gd name="connsiteY804" fmla="*/ 9948 h 10000"/>
                  <a:gd name="connsiteX805" fmla="*/ 7427 w 10000"/>
                  <a:gd name="connsiteY805" fmla="*/ 9922 h 10000"/>
                  <a:gd name="connsiteX806" fmla="*/ 7427 w 10000"/>
                  <a:gd name="connsiteY806" fmla="*/ 9906 h 10000"/>
                  <a:gd name="connsiteX807" fmla="*/ 7404 w 10000"/>
                  <a:gd name="connsiteY807" fmla="*/ 9877 h 10000"/>
                  <a:gd name="connsiteX808" fmla="*/ 7388 w 10000"/>
                  <a:gd name="connsiteY808" fmla="*/ 9854 h 10000"/>
                  <a:gd name="connsiteX809" fmla="*/ 7385 w 10000"/>
                  <a:gd name="connsiteY809" fmla="*/ 9845 h 10000"/>
                  <a:gd name="connsiteX810" fmla="*/ 7385 w 10000"/>
                  <a:gd name="connsiteY810" fmla="*/ 9825 h 10000"/>
                  <a:gd name="connsiteX811" fmla="*/ 7385 w 10000"/>
                  <a:gd name="connsiteY811" fmla="*/ 9819 h 10000"/>
                  <a:gd name="connsiteX812" fmla="*/ 7393 w 10000"/>
                  <a:gd name="connsiteY812" fmla="*/ 9809 h 10000"/>
                  <a:gd name="connsiteX813" fmla="*/ 7404 w 10000"/>
                  <a:gd name="connsiteY813" fmla="*/ 9793 h 10000"/>
                  <a:gd name="connsiteX814" fmla="*/ 7413 w 10000"/>
                  <a:gd name="connsiteY814" fmla="*/ 9783 h 10000"/>
                  <a:gd name="connsiteX815" fmla="*/ 7404 w 10000"/>
                  <a:gd name="connsiteY815" fmla="*/ 9770 h 10000"/>
                  <a:gd name="connsiteX816" fmla="*/ 7388 w 10000"/>
                  <a:gd name="connsiteY816" fmla="*/ 9760 h 10000"/>
                  <a:gd name="connsiteX817" fmla="*/ 7371 w 10000"/>
                  <a:gd name="connsiteY817" fmla="*/ 9744 h 10000"/>
                  <a:gd name="connsiteX818" fmla="*/ 7363 w 10000"/>
                  <a:gd name="connsiteY818" fmla="*/ 9731 h 10000"/>
                  <a:gd name="connsiteX819" fmla="*/ 7355 w 10000"/>
                  <a:gd name="connsiteY819" fmla="*/ 9715 h 10000"/>
                  <a:gd name="connsiteX820" fmla="*/ 7360 w 10000"/>
                  <a:gd name="connsiteY820" fmla="*/ 9686 h 10000"/>
                  <a:gd name="connsiteX821" fmla="*/ 7363 w 10000"/>
                  <a:gd name="connsiteY821" fmla="*/ 9657 h 10000"/>
                  <a:gd name="connsiteX822" fmla="*/ 7360 w 10000"/>
                  <a:gd name="connsiteY822" fmla="*/ 9631 h 10000"/>
                  <a:gd name="connsiteX823" fmla="*/ 7346 w 10000"/>
                  <a:gd name="connsiteY823" fmla="*/ 9611 h 10000"/>
                  <a:gd name="connsiteX824" fmla="*/ 7332 w 10000"/>
                  <a:gd name="connsiteY824" fmla="*/ 9585 h 10000"/>
                  <a:gd name="connsiteX825" fmla="*/ 7324 w 10000"/>
                  <a:gd name="connsiteY825" fmla="*/ 9573 h 10000"/>
                  <a:gd name="connsiteX826" fmla="*/ 7324 w 10000"/>
                  <a:gd name="connsiteY826" fmla="*/ 9553 h 10000"/>
                  <a:gd name="connsiteX827" fmla="*/ 7324 w 10000"/>
                  <a:gd name="connsiteY827" fmla="*/ 9543 h 10000"/>
                  <a:gd name="connsiteX828" fmla="*/ 7324 w 10000"/>
                  <a:gd name="connsiteY828" fmla="*/ 9517 h 10000"/>
                  <a:gd name="connsiteX829" fmla="*/ 7324 w 10000"/>
                  <a:gd name="connsiteY829" fmla="*/ 9498 h 10000"/>
                  <a:gd name="connsiteX830" fmla="*/ 7332 w 10000"/>
                  <a:gd name="connsiteY830" fmla="*/ 9479 h 10000"/>
                  <a:gd name="connsiteX831" fmla="*/ 7341 w 10000"/>
                  <a:gd name="connsiteY831" fmla="*/ 9462 h 10000"/>
                  <a:gd name="connsiteX832" fmla="*/ 7352 w 10000"/>
                  <a:gd name="connsiteY832" fmla="*/ 9459 h 10000"/>
                  <a:gd name="connsiteX833" fmla="*/ 7360 w 10000"/>
                  <a:gd name="connsiteY833" fmla="*/ 9443 h 10000"/>
                  <a:gd name="connsiteX834" fmla="*/ 7363 w 10000"/>
                  <a:gd name="connsiteY834" fmla="*/ 9433 h 10000"/>
                  <a:gd name="connsiteX835" fmla="*/ 7377 w 10000"/>
                  <a:gd name="connsiteY835" fmla="*/ 9433 h 10000"/>
                  <a:gd name="connsiteX836" fmla="*/ 7388 w 10000"/>
                  <a:gd name="connsiteY836" fmla="*/ 9430 h 10000"/>
                  <a:gd name="connsiteX837" fmla="*/ 7396 w 10000"/>
                  <a:gd name="connsiteY837" fmla="*/ 9430 h 10000"/>
                  <a:gd name="connsiteX838" fmla="*/ 7402 w 10000"/>
                  <a:gd name="connsiteY838" fmla="*/ 9424 h 10000"/>
                  <a:gd name="connsiteX839" fmla="*/ 7396 w 10000"/>
                  <a:gd name="connsiteY839" fmla="*/ 9414 h 10000"/>
                  <a:gd name="connsiteX840" fmla="*/ 7388 w 10000"/>
                  <a:gd name="connsiteY840" fmla="*/ 9401 h 10000"/>
                  <a:gd name="connsiteX841" fmla="*/ 7371 w 10000"/>
                  <a:gd name="connsiteY841" fmla="*/ 9391 h 10000"/>
                  <a:gd name="connsiteX842" fmla="*/ 7355 w 10000"/>
                  <a:gd name="connsiteY842" fmla="*/ 9375 h 10000"/>
                  <a:gd name="connsiteX843" fmla="*/ 7332 w 10000"/>
                  <a:gd name="connsiteY843" fmla="*/ 9356 h 10000"/>
                  <a:gd name="connsiteX844" fmla="*/ 7313 w 10000"/>
                  <a:gd name="connsiteY844" fmla="*/ 9330 h 10000"/>
                  <a:gd name="connsiteX845" fmla="*/ 7307 w 10000"/>
                  <a:gd name="connsiteY845" fmla="*/ 9310 h 10000"/>
                  <a:gd name="connsiteX846" fmla="*/ 7305 w 10000"/>
                  <a:gd name="connsiteY846" fmla="*/ 9291 h 10000"/>
                  <a:gd name="connsiteX847" fmla="*/ 7305 w 10000"/>
                  <a:gd name="connsiteY847" fmla="*/ 9278 h 10000"/>
                  <a:gd name="connsiteX848" fmla="*/ 7296 w 10000"/>
                  <a:gd name="connsiteY848" fmla="*/ 9268 h 10000"/>
                  <a:gd name="connsiteX849" fmla="*/ 7296 w 10000"/>
                  <a:gd name="connsiteY849" fmla="*/ 9249 h 10000"/>
                  <a:gd name="connsiteX850" fmla="*/ 7291 w 10000"/>
                  <a:gd name="connsiteY850" fmla="*/ 9226 h 10000"/>
                  <a:gd name="connsiteX851" fmla="*/ 7283 w 10000"/>
                  <a:gd name="connsiteY851" fmla="*/ 9213 h 10000"/>
                  <a:gd name="connsiteX852" fmla="*/ 7274 w 10000"/>
                  <a:gd name="connsiteY852" fmla="*/ 9194 h 10000"/>
                  <a:gd name="connsiteX853" fmla="*/ 7274 w 10000"/>
                  <a:gd name="connsiteY853" fmla="*/ 9174 h 10000"/>
                  <a:gd name="connsiteX854" fmla="*/ 7280 w 10000"/>
                  <a:gd name="connsiteY854" fmla="*/ 9148 h 10000"/>
                  <a:gd name="connsiteX855" fmla="*/ 7283 w 10000"/>
                  <a:gd name="connsiteY855" fmla="*/ 9119 h 10000"/>
                  <a:gd name="connsiteX856" fmla="*/ 7291 w 10000"/>
                  <a:gd name="connsiteY856" fmla="*/ 9100 h 10000"/>
                  <a:gd name="connsiteX857" fmla="*/ 7307 w 10000"/>
                  <a:gd name="connsiteY857" fmla="*/ 9080 h 10000"/>
                  <a:gd name="connsiteX858" fmla="*/ 7324 w 10000"/>
                  <a:gd name="connsiteY858" fmla="*/ 9054 h 10000"/>
                  <a:gd name="connsiteX859" fmla="*/ 7341 w 10000"/>
                  <a:gd name="connsiteY859" fmla="*/ 9054 h 10000"/>
                  <a:gd name="connsiteX860" fmla="*/ 7352 w 10000"/>
                  <a:gd name="connsiteY860" fmla="*/ 9054 h 10000"/>
                  <a:gd name="connsiteX861" fmla="*/ 7346 w 10000"/>
                  <a:gd name="connsiteY861" fmla="*/ 9032 h 10000"/>
                  <a:gd name="connsiteX862" fmla="*/ 7341 w 10000"/>
                  <a:gd name="connsiteY862" fmla="*/ 9022 h 10000"/>
                  <a:gd name="connsiteX863" fmla="*/ 7352 w 10000"/>
                  <a:gd name="connsiteY863" fmla="*/ 8999 h 10000"/>
                  <a:gd name="connsiteX864" fmla="*/ 7360 w 10000"/>
                  <a:gd name="connsiteY864" fmla="*/ 8967 h 10000"/>
                  <a:gd name="connsiteX865" fmla="*/ 7368 w 10000"/>
                  <a:gd name="connsiteY865" fmla="*/ 8922 h 10000"/>
                  <a:gd name="connsiteX866" fmla="*/ 7377 w 10000"/>
                  <a:gd name="connsiteY866" fmla="*/ 8896 h 10000"/>
                  <a:gd name="connsiteX867" fmla="*/ 7380 w 10000"/>
                  <a:gd name="connsiteY867" fmla="*/ 8867 h 10000"/>
                  <a:gd name="connsiteX868" fmla="*/ 7402 w 10000"/>
                  <a:gd name="connsiteY868" fmla="*/ 8824 h 10000"/>
                  <a:gd name="connsiteX869" fmla="*/ 7402 w 10000"/>
                  <a:gd name="connsiteY869" fmla="*/ 8808 h 10000"/>
                  <a:gd name="connsiteX870" fmla="*/ 7393 w 10000"/>
                  <a:gd name="connsiteY870" fmla="*/ 8795 h 10000"/>
                  <a:gd name="connsiteX871" fmla="*/ 7388 w 10000"/>
                  <a:gd name="connsiteY871" fmla="*/ 8799 h 10000"/>
                  <a:gd name="connsiteX872" fmla="*/ 7396 w 10000"/>
                  <a:gd name="connsiteY872" fmla="*/ 8789 h 10000"/>
                  <a:gd name="connsiteX873" fmla="*/ 7404 w 10000"/>
                  <a:gd name="connsiteY873" fmla="*/ 8789 h 10000"/>
                  <a:gd name="connsiteX874" fmla="*/ 7421 w 10000"/>
                  <a:gd name="connsiteY874" fmla="*/ 8769 h 10000"/>
                  <a:gd name="connsiteX875" fmla="*/ 7443 w 10000"/>
                  <a:gd name="connsiteY875" fmla="*/ 8763 h 10000"/>
                  <a:gd name="connsiteX876" fmla="*/ 7452 w 10000"/>
                  <a:gd name="connsiteY876" fmla="*/ 8769 h 10000"/>
                  <a:gd name="connsiteX877" fmla="*/ 7468 w 10000"/>
                  <a:gd name="connsiteY877" fmla="*/ 8769 h 10000"/>
                  <a:gd name="connsiteX878" fmla="*/ 7499 w 10000"/>
                  <a:gd name="connsiteY878" fmla="*/ 8763 h 10000"/>
                  <a:gd name="connsiteX879" fmla="*/ 7526 w 10000"/>
                  <a:gd name="connsiteY879" fmla="*/ 8763 h 10000"/>
                  <a:gd name="connsiteX880" fmla="*/ 7532 w 10000"/>
                  <a:gd name="connsiteY880" fmla="*/ 8763 h 10000"/>
                  <a:gd name="connsiteX881" fmla="*/ 7554 w 10000"/>
                  <a:gd name="connsiteY881" fmla="*/ 8744 h 10000"/>
                  <a:gd name="connsiteX882" fmla="*/ 7571 w 10000"/>
                  <a:gd name="connsiteY882" fmla="*/ 8731 h 10000"/>
                  <a:gd name="connsiteX883" fmla="*/ 7587 w 10000"/>
                  <a:gd name="connsiteY883" fmla="*/ 8711 h 10000"/>
                  <a:gd name="connsiteX884" fmla="*/ 7607 w 10000"/>
                  <a:gd name="connsiteY884" fmla="*/ 8711 h 10000"/>
                  <a:gd name="connsiteX885" fmla="*/ 7634 w 10000"/>
                  <a:gd name="connsiteY885" fmla="*/ 8705 h 10000"/>
                  <a:gd name="connsiteX886" fmla="*/ 7643 w 10000"/>
                  <a:gd name="connsiteY886" fmla="*/ 8682 h 10000"/>
                  <a:gd name="connsiteX887" fmla="*/ 7654 w 10000"/>
                  <a:gd name="connsiteY887" fmla="*/ 8666 h 10000"/>
                  <a:gd name="connsiteX888" fmla="*/ 7668 w 10000"/>
                  <a:gd name="connsiteY888" fmla="*/ 8666 h 10000"/>
                  <a:gd name="connsiteX889" fmla="*/ 7676 w 10000"/>
                  <a:gd name="connsiteY889" fmla="*/ 8682 h 10000"/>
                  <a:gd name="connsiteX890" fmla="*/ 7704 w 10000"/>
                  <a:gd name="connsiteY890" fmla="*/ 8669 h 10000"/>
                  <a:gd name="connsiteX891" fmla="*/ 7712 w 10000"/>
                  <a:gd name="connsiteY891" fmla="*/ 8669 h 10000"/>
                  <a:gd name="connsiteX892" fmla="*/ 7720 w 10000"/>
                  <a:gd name="connsiteY892" fmla="*/ 8669 h 10000"/>
                  <a:gd name="connsiteX893" fmla="*/ 7726 w 10000"/>
                  <a:gd name="connsiteY893" fmla="*/ 8656 h 10000"/>
                  <a:gd name="connsiteX894" fmla="*/ 7734 w 10000"/>
                  <a:gd name="connsiteY894" fmla="*/ 8650 h 10000"/>
                  <a:gd name="connsiteX895" fmla="*/ 7742 w 10000"/>
                  <a:gd name="connsiteY895" fmla="*/ 8650 h 10000"/>
                  <a:gd name="connsiteX896" fmla="*/ 7759 w 10000"/>
                  <a:gd name="connsiteY896" fmla="*/ 8650 h 10000"/>
                  <a:gd name="connsiteX897" fmla="*/ 7756 w 10000"/>
                  <a:gd name="connsiteY897" fmla="*/ 8630 h 10000"/>
                  <a:gd name="connsiteX898" fmla="*/ 7751 w 10000"/>
                  <a:gd name="connsiteY898" fmla="*/ 8627 h 10000"/>
                  <a:gd name="connsiteX899" fmla="*/ 7742 w 10000"/>
                  <a:gd name="connsiteY899" fmla="*/ 8620 h 10000"/>
                  <a:gd name="connsiteX900" fmla="*/ 7734 w 10000"/>
                  <a:gd name="connsiteY900" fmla="*/ 8591 h 10000"/>
                  <a:gd name="connsiteX901" fmla="*/ 7709 w 10000"/>
                  <a:gd name="connsiteY901" fmla="*/ 8582 h 10000"/>
                  <a:gd name="connsiteX902" fmla="*/ 7695 w 10000"/>
                  <a:gd name="connsiteY902" fmla="*/ 8578 h 10000"/>
                  <a:gd name="connsiteX903" fmla="*/ 7668 w 10000"/>
                  <a:gd name="connsiteY903" fmla="*/ 8562 h 10000"/>
                  <a:gd name="connsiteX904" fmla="*/ 7645 w 10000"/>
                  <a:gd name="connsiteY904" fmla="*/ 8552 h 10000"/>
                  <a:gd name="connsiteX905" fmla="*/ 7615 w 10000"/>
                  <a:gd name="connsiteY905" fmla="*/ 8543 h 10000"/>
                  <a:gd name="connsiteX906" fmla="*/ 7596 w 10000"/>
                  <a:gd name="connsiteY906" fmla="*/ 8527 h 10000"/>
                  <a:gd name="connsiteX907" fmla="*/ 7565 w 10000"/>
                  <a:gd name="connsiteY907" fmla="*/ 8494 h 10000"/>
                  <a:gd name="connsiteX908" fmla="*/ 7562 w 10000"/>
                  <a:gd name="connsiteY908" fmla="*/ 8475 h 10000"/>
                  <a:gd name="connsiteX909" fmla="*/ 7540 w 10000"/>
                  <a:gd name="connsiteY909" fmla="*/ 8455 h 10000"/>
                  <a:gd name="connsiteX910" fmla="*/ 7535 w 10000"/>
                  <a:gd name="connsiteY910" fmla="*/ 8446 h 10000"/>
                  <a:gd name="connsiteX911" fmla="*/ 7535 w 10000"/>
                  <a:gd name="connsiteY911" fmla="*/ 8420 h 10000"/>
                  <a:gd name="connsiteX912" fmla="*/ 7535 w 10000"/>
                  <a:gd name="connsiteY912" fmla="*/ 8391 h 10000"/>
                  <a:gd name="connsiteX913" fmla="*/ 7548 w 10000"/>
                  <a:gd name="connsiteY913" fmla="*/ 8345 h 10000"/>
                  <a:gd name="connsiteX914" fmla="*/ 7562 w 10000"/>
                  <a:gd name="connsiteY914" fmla="*/ 8319 h 10000"/>
                  <a:gd name="connsiteX915" fmla="*/ 7582 w 10000"/>
                  <a:gd name="connsiteY915" fmla="*/ 8310 h 10000"/>
                  <a:gd name="connsiteX916" fmla="*/ 7607 w 10000"/>
                  <a:gd name="connsiteY916" fmla="*/ 8300 h 10000"/>
                  <a:gd name="connsiteX917" fmla="*/ 7629 w 10000"/>
                  <a:gd name="connsiteY917" fmla="*/ 8300 h 10000"/>
                  <a:gd name="connsiteX918" fmla="*/ 7651 w 10000"/>
                  <a:gd name="connsiteY918" fmla="*/ 8297 h 10000"/>
                  <a:gd name="connsiteX919" fmla="*/ 7668 w 10000"/>
                  <a:gd name="connsiteY919" fmla="*/ 8280 h 10000"/>
                  <a:gd name="connsiteX920" fmla="*/ 7687 w 10000"/>
                  <a:gd name="connsiteY920" fmla="*/ 8267 h 10000"/>
                  <a:gd name="connsiteX921" fmla="*/ 7693 w 10000"/>
                  <a:gd name="connsiteY921" fmla="*/ 8261 h 10000"/>
                  <a:gd name="connsiteX922" fmla="*/ 7701 w 10000"/>
                  <a:gd name="connsiteY922" fmla="*/ 8248 h 10000"/>
                  <a:gd name="connsiteX923" fmla="*/ 7712 w 10000"/>
                  <a:gd name="connsiteY923" fmla="*/ 8238 h 10000"/>
                  <a:gd name="connsiteX924" fmla="*/ 7731 w 10000"/>
                  <a:gd name="connsiteY924" fmla="*/ 8222 h 10000"/>
                  <a:gd name="connsiteX925" fmla="*/ 7740 w 10000"/>
                  <a:gd name="connsiteY925" fmla="*/ 8206 h 10000"/>
                  <a:gd name="connsiteX926" fmla="*/ 7756 w 10000"/>
                  <a:gd name="connsiteY926" fmla="*/ 8183 h 10000"/>
                  <a:gd name="connsiteX927" fmla="*/ 7773 w 10000"/>
                  <a:gd name="connsiteY927" fmla="*/ 8177 h 10000"/>
                  <a:gd name="connsiteX928" fmla="*/ 7784 w 10000"/>
                  <a:gd name="connsiteY928" fmla="*/ 8183 h 10000"/>
                  <a:gd name="connsiteX929" fmla="*/ 7801 w 10000"/>
                  <a:gd name="connsiteY929" fmla="*/ 8174 h 10000"/>
                  <a:gd name="connsiteX930" fmla="*/ 7801 w 10000"/>
                  <a:gd name="connsiteY930" fmla="*/ 8157 h 10000"/>
                  <a:gd name="connsiteX931" fmla="*/ 7817 w 10000"/>
                  <a:gd name="connsiteY931" fmla="*/ 8164 h 10000"/>
                  <a:gd name="connsiteX932" fmla="*/ 7837 w 10000"/>
                  <a:gd name="connsiteY932" fmla="*/ 8164 h 10000"/>
                  <a:gd name="connsiteX933" fmla="*/ 7856 w 10000"/>
                  <a:gd name="connsiteY933" fmla="*/ 8164 h 10000"/>
                  <a:gd name="connsiteX934" fmla="*/ 7870 w 10000"/>
                  <a:gd name="connsiteY934" fmla="*/ 8167 h 10000"/>
                  <a:gd name="connsiteX935" fmla="*/ 7881 w 10000"/>
                  <a:gd name="connsiteY935" fmla="*/ 8174 h 10000"/>
                  <a:gd name="connsiteX936" fmla="*/ 7898 w 10000"/>
                  <a:gd name="connsiteY936" fmla="*/ 8187 h 10000"/>
                  <a:gd name="connsiteX937" fmla="*/ 7917 w 10000"/>
                  <a:gd name="connsiteY937" fmla="*/ 8187 h 10000"/>
                  <a:gd name="connsiteX938" fmla="*/ 7928 w 10000"/>
                  <a:gd name="connsiteY938" fmla="*/ 8157 h 10000"/>
                  <a:gd name="connsiteX939" fmla="*/ 7942 w 10000"/>
                  <a:gd name="connsiteY939" fmla="*/ 8157 h 10000"/>
                  <a:gd name="connsiteX940" fmla="*/ 7958 w 10000"/>
                  <a:gd name="connsiteY940" fmla="*/ 8164 h 10000"/>
                  <a:gd name="connsiteX941" fmla="*/ 7983 w 10000"/>
                  <a:gd name="connsiteY941" fmla="*/ 8144 h 10000"/>
                  <a:gd name="connsiteX942" fmla="*/ 8000 w 10000"/>
                  <a:gd name="connsiteY942" fmla="*/ 8109 h 10000"/>
                  <a:gd name="connsiteX943" fmla="*/ 7994 w 10000"/>
                  <a:gd name="connsiteY943" fmla="*/ 8093 h 10000"/>
                  <a:gd name="connsiteX944" fmla="*/ 7983 w 10000"/>
                  <a:gd name="connsiteY944" fmla="*/ 8070 h 10000"/>
                  <a:gd name="connsiteX945" fmla="*/ 7986 w 10000"/>
                  <a:gd name="connsiteY945" fmla="*/ 8063 h 10000"/>
                  <a:gd name="connsiteX946" fmla="*/ 7978 w 10000"/>
                  <a:gd name="connsiteY946" fmla="*/ 8044 h 10000"/>
                  <a:gd name="connsiteX947" fmla="*/ 7986 w 10000"/>
                  <a:gd name="connsiteY947" fmla="*/ 8002 h 10000"/>
                  <a:gd name="connsiteX948" fmla="*/ 7983 w 10000"/>
                  <a:gd name="connsiteY948" fmla="*/ 7947 h 10000"/>
                  <a:gd name="connsiteX949" fmla="*/ 7961 w 10000"/>
                  <a:gd name="connsiteY949" fmla="*/ 7931 h 10000"/>
                  <a:gd name="connsiteX950" fmla="*/ 7958 w 10000"/>
                  <a:gd name="connsiteY950" fmla="*/ 7898 h 10000"/>
                  <a:gd name="connsiteX951" fmla="*/ 7953 w 10000"/>
                  <a:gd name="connsiteY951" fmla="*/ 7856 h 10000"/>
                  <a:gd name="connsiteX952" fmla="*/ 7967 w 10000"/>
                  <a:gd name="connsiteY952" fmla="*/ 7837 h 10000"/>
                  <a:gd name="connsiteX953" fmla="*/ 7950 w 10000"/>
                  <a:gd name="connsiteY953" fmla="*/ 7824 h 10000"/>
                  <a:gd name="connsiteX954" fmla="*/ 7906 w 10000"/>
                  <a:gd name="connsiteY954" fmla="*/ 7814 h 10000"/>
                  <a:gd name="connsiteX955" fmla="*/ 7878 w 10000"/>
                  <a:gd name="connsiteY955" fmla="*/ 7814 h 10000"/>
                  <a:gd name="connsiteX956" fmla="*/ 7870 w 10000"/>
                  <a:gd name="connsiteY956" fmla="*/ 7795 h 10000"/>
                  <a:gd name="connsiteX957" fmla="*/ 7878 w 10000"/>
                  <a:gd name="connsiteY957" fmla="*/ 7778 h 10000"/>
                  <a:gd name="connsiteX958" fmla="*/ 7881 w 10000"/>
                  <a:gd name="connsiteY958" fmla="*/ 7775 h 10000"/>
                  <a:gd name="connsiteX959" fmla="*/ 7878 w 10000"/>
                  <a:gd name="connsiteY959" fmla="*/ 7743 h 10000"/>
                  <a:gd name="connsiteX960" fmla="*/ 7895 w 10000"/>
                  <a:gd name="connsiteY960" fmla="*/ 7733 h 10000"/>
                  <a:gd name="connsiteX961" fmla="*/ 7911 w 10000"/>
                  <a:gd name="connsiteY961" fmla="*/ 7710 h 10000"/>
                  <a:gd name="connsiteX962" fmla="*/ 7911 w 10000"/>
                  <a:gd name="connsiteY962" fmla="*/ 7665 h 10000"/>
                  <a:gd name="connsiteX963" fmla="*/ 7917 w 10000"/>
                  <a:gd name="connsiteY963" fmla="*/ 7600 h 10000"/>
                  <a:gd name="connsiteX964" fmla="*/ 7928 w 10000"/>
                  <a:gd name="connsiteY964" fmla="*/ 7581 h 10000"/>
                  <a:gd name="connsiteX965" fmla="*/ 7917 w 10000"/>
                  <a:gd name="connsiteY965" fmla="*/ 7474 h 10000"/>
                  <a:gd name="connsiteX966" fmla="*/ 7873 w 10000"/>
                  <a:gd name="connsiteY966" fmla="*/ 7335 h 10000"/>
                  <a:gd name="connsiteX967" fmla="*/ 7756 w 10000"/>
                  <a:gd name="connsiteY967" fmla="*/ 7050 h 10000"/>
                  <a:gd name="connsiteX968" fmla="*/ 7679 w 10000"/>
                  <a:gd name="connsiteY968" fmla="*/ 6839 h 10000"/>
                  <a:gd name="connsiteX969" fmla="*/ 7668 w 10000"/>
                  <a:gd name="connsiteY969" fmla="*/ 6823 h 10000"/>
                  <a:gd name="connsiteX970" fmla="*/ 7659 w 10000"/>
                  <a:gd name="connsiteY970" fmla="*/ 6768 h 10000"/>
                  <a:gd name="connsiteX971" fmla="*/ 7659 w 10000"/>
                  <a:gd name="connsiteY971" fmla="*/ 6739 h 10000"/>
                  <a:gd name="connsiteX972" fmla="*/ 7651 w 10000"/>
                  <a:gd name="connsiteY972" fmla="*/ 6713 h 10000"/>
                  <a:gd name="connsiteX973" fmla="*/ 7654 w 10000"/>
                  <a:gd name="connsiteY973" fmla="*/ 6684 h 10000"/>
                  <a:gd name="connsiteX974" fmla="*/ 7643 w 10000"/>
                  <a:gd name="connsiteY974" fmla="*/ 6626 h 10000"/>
                  <a:gd name="connsiteX975" fmla="*/ 7629 w 10000"/>
                  <a:gd name="connsiteY975" fmla="*/ 6600 h 10000"/>
                  <a:gd name="connsiteX976" fmla="*/ 7629 w 10000"/>
                  <a:gd name="connsiteY976" fmla="*/ 6580 h 10000"/>
                  <a:gd name="connsiteX977" fmla="*/ 7623 w 10000"/>
                  <a:gd name="connsiteY977" fmla="*/ 6541 h 10000"/>
                  <a:gd name="connsiteX978" fmla="*/ 7615 w 10000"/>
                  <a:gd name="connsiteY978" fmla="*/ 6522 h 10000"/>
                  <a:gd name="connsiteX979" fmla="*/ 7598 w 10000"/>
                  <a:gd name="connsiteY979" fmla="*/ 6509 h 10000"/>
                  <a:gd name="connsiteX980" fmla="*/ 7587 w 10000"/>
                  <a:gd name="connsiteY980" fmla="*/ 6493 h 10000"/>
                  <a:gd name="connsiteX981" fmla="*/ 7579 w 10000"/>
                  <a:gd name="connsiteY981" fmla="*/ 6464 h 10000"/>
                  <a:gd name="connsiteX982" fmla="*/ 7587 w 10000"/>
                  <a:gd name="connsiteY982" fmla="*/ 6438 h 10000"/>
                  <a:gd name="connsiteX983" fmla="*/ 7596 w 10000"/>
                  <a:gd name="connsiteY983" fmla="*/ 6425 h 10000"/>
                  <a:gd name="connsiteX984" fmla="*/ 7590 w 10000"/>
                  <a:gd name="connsiteY984" fmla="*/ 6396 h 10000"/>
                  <a:gd name="connsiteX985" fmla="*/ 7590 w 10000"/>
                  <a:gd name="connsiteY985" fmla="*/ 6373 h 10000"/>
                  <a:gd name="connsiteX986" fmla="*/ 7587 w 10000"/>
                  <a:gd name="connsiteY986" fmla="*/ 6354 h 10000"/>
                  <a:gd name="connsiteX987" fmla="*/ 7582 w 10000"/>
                  <a:gd name="connsiteY987" fmla="*/ 6344 h 10000"/>
                  <a:gd name="connsiteX988" fmla="*/ 7582 w 10000"/>
                  <a:gd name="connsiteY988" fmla="*/ 6324 h 10000"/>
                  <a:gd name="connsiteX989" fmla="*/ 7571 w 10000"/>
                  <a:gd name="connsiteY989" fmla="*/ 6302 h 10000"/>
                  <a:gd name="connsiteX990" fmla="*/ 7548 w 10000"/>
                  <a:gd name="connsiteY990" fmla="*/ 6256 h 10000"/>
                  <a:gd name="connsiteX991" fmla="*/ 7546 w 10000"/>
                  <a:gd name="connsiteY991" fmla="*/ 6218 h 10000"/>
                  <a:gd name="connsiteX992" fmla="*/ 7540 w 10000"/>
                  <a:gd name="connsiteY992" fmla="*/ 6159 h 10000"/>
                  <a:gd name="connsiteX993" fmla="*/ 7535 w 10000"/>
                  <a:gd name="connsiteY993" fmla="*/ 6114 h 10000"/>
                  <a:gd name="connsiteX994" fmla="*/ 7535 w 10000"/>
                  <a:gd name="connsiteY994" fmla="*/ 6088 h 10000"/>
                  <a:gd name="connsiteX995" fmla="*/ 7540 w 10000"/>
                  <a:gd name="connsiteY995" fmla="*/ 6049 h 10000"/>
                  <a:gd name="connsiteX996" fmla="*/ 7546 w 10000"/>
                  <a:gd name="connsiteY996" fmla="*/ 6004 h 10000"/>
                  <a:gd name="connsiteX997" fmla="*/ 7548 w 10000"/>
                  <a:gd name="connsiteY997" fmla="*/ 5965 h 10000"/>
                  <a:gd name="connsiteX998" fmla="*/ 7548 w 10000"/>
                  <a:gd name="connsiteY998" fmla="*/ 5946 h 10000"/>
                  <a:gd name="connsiteX999" fmla="*/ 7548 w 10000"/>
                  <a:gd name="connsiteY999" fmla="*/ 5933 h 10000"/>
                  <a:gd name="connsiteX1000" fmla="*/ 7548 w 10000"/>
                  <a:gd name="connsiteY1000" fmla="*/ 5910 h 10000"/>
                  <a:gd name="connsiteX1001" fmla="*/ 7548 w 10000"/>
                  <a:gd name="connsiteY1001" fmla="*/ 5897 h 10000"/>
                  <a:gd name="connsiteX1002" fmla="*/ 7546 w 10000"/>
                  <a:gd name="connsiteY1002" fmla="*/ 5871 h 10000"/>
                  <a:gd name="connsiteX1003" fmla="*/ 7535 w 10000"/>
                  <a:gd name="connsiteY1003" fmla="*/ 5839 h 10000"/>
                  <a:gd name="connsiteX1004" fmla="*/ 7524 w 10000"/>
                  <a:gd name="connsiteY1004" fmla="*/ 5797 h 10000"/>
                  <a:gd name="connsiteX1005" fmla="*/ 7518 w 10000"/>
                  <a:gd name="connsiteY1005" fmla="*/ 5767 h 10000"/>
                  <a:gd name="connsiteX1006" fmla="*/ 7515 w 10000"/>
                  <a:gd name="connsiteY1006" fmla="*/ 5745 h 10000"/>
                  <a:gd name="connsiteX1007" fmla="*/ 7501 w 10000"/>
                  <a:gd name="connsiteY1007" fmla="*/ 5683 h 10000"/>
                  <a:gd name="connsiteX1008" fmla="*/ 7490 w 10000"/>
                  <a:gd name="connsiteY1008" fmla="*/ 5631 h 10000"/>
                  <a:gd name="connsiteX1009" fmla="*/ 7482 w 10000"/>
                  <a:gd name="connsiteY1009" fmla="*/ 5593 h 10000"/>
                  <a:gd name="connsiteX1010" fmla="*/ 7476 w 10000"/>
                  <a:gd name="connsiteY1010" fmla="*/ 5570 h 10000"/>
                  <a:gd name="connsiteX1011" fmla="*/ 7476 w 10000"/>
                  <a:gd name="connsiteY1011" fmla="*/ 5528 h 10000"/>
                  <a:gd name="connsiteX1012" fmla="*/ 7482 w 10000"/>
                  <a:gd name="connsiteY1012" fmla="*/ 5502 h 10000"/>
                  <a:gd name="connsiteX1013" fmla="*/ 7490 w 10000"/>
                  <a:gd name="connsiteY1013" fmla="*/ 5489 h 10000"/>
                  <a:gd name="connsiteX1014" fmla="*/ 7499 w 10000"/>
                  <a:gd name="connsiteY1014" fmla="*/ 5479 h 10000"/>
                  <a:gd name="connsiteX1015" fmla="*/ 7493 w 10000"/>
                  <a:gd name="connsiteY1015" fmla="*/ 5427 h 10000"/>
                  <a:gd name="connsiteX1016" fmla="*/ 7501 w 10000"/>
                  <a:gd name="connsiteY1016" fmla="*/ 5415 h 10000"/>
                  <a:gd name="connsiteX1017" fmla="*/ 7510 w 10000"/>
                  <a:gd name="connsiteY1017" fmla="*/ 5398 h 10000"/>
                  <a:gd name="connsiteX1018" fmla="*/ 7515 w 10000"/>
                  <a:gd name="connsiteY1018" fmla="*/ 5379 h 10000"/>
                  <a:gd name="connsiteX1019" fmla="*/ 7526 w 10000"/>
                  <a:gd name="connsiteY1019" fmla="*/ 5366 h 10000"/>
                  <a:gd name="connsiteX1020" fmla="*/ 7518 w 10000"/>
                  <a:gd name="connsiteY1020" fmla="*/ 5350 h 10000"/>
                  <a:gd name="connsiteX1021" fmla="*/ 7518 w 10000"/>
                  <a:gd name="connsiteY1021" fmla="*/ 5330 h 10000"/>
                  <a:gd name="connsiteX1022" fmla="*/ 7526 w 10000"/>
                  <a:gd name="connsiteY1022" fmla="*/ 5311 h 10000"/>
                  <a:gd name="connsiteX1023" fmla="*/ 7540 w 10000"/>
                  <a:gd name="connsiteY1023" fmla="*/ 5291 h 10000"/>
                  <a:gd name="connsiteX1024" fmla="*/ 7540 w 10000"/>
                  <a:gd name="connsiteY1024" fmla="*/ 5266 h 10000"/>
                  <a:gd name="connsiteX1025" fmla="*/ 7540 w 10000"/>
                  <a:gd name="connsiteY1025" fmla="*/ 5256 h 10000"/>
                  <a:gd name="connsiteX1026" fmla="*/ 7524 w 10000"/>
                  <a:gd name="connsiteY1026" fmla="*/ 5233 h 10000"/>
                  <a:gd name="connsiteX1027" fmla="*/ 7515 w 10000"/>
                  <a:gd name="connsiteY1027" fmla="*/ 5217 h 10000"/>
                  <a:gd name="connsiteX1028" fmla="*/ 7490 w 10000"/>
                  <a:gd name="connsiteY1028" fmla="*/ 5178 h 10000"/>
                  <a:gd name="connsiteX1029" fmla="*/ 7474 w 10000"/>
                  <a:gd name="connsiteY1029" fmla="*/ 5162 h 10000"/>
                  <a:gd name="connsiteX1030" fmla="*/ 7457 w 10000"/>
                  <a:gd name="connsiteY1030" fmla="*/ 5120 h 10000"/>
                  <a:gd name="connsiteX1031" fmla="*/ 7421 w 10000"/>
                  <a:gd name="connsiteY1031" fmla="*/ 5087 h 10000"/>
                  <a:gd name="connsiteX1032" fmla="*/ 7380 w 10000"/>
                  <a:gd name="connsiteY1032" fmla="*/ 5068 h 10000"/>
                  <a:gd name="connsiteX1033" fmla="*/ 7355 w 10000"/>
                  <a:gd name="connsiteY1033" fmla="*/ 5058 h 10000"/>
                  <a:gd name="connsiteX1034" fmla="*/ 7332 w 10000"/>
                  <a:gd name="connsiteY1034" fmla="*/ 5049 h 10000"/>
                  <a:gd name="connsiteX1035" fmla="*/ 7305 w 10000"/>
                  <a:gd name="connsiteY1035" fmla="*/ 5016 h 10000"/>
                  <a:gd name="connsiteX1036" fmla="*/ 7305 w 10000"/>
                  <a:gd name="connsiteY1036" fmla="*/ 5000 h 10000"/>
                  <a:gd name="connsiteX1037" fmla="*/ 7296 w 10000"/>
                  <a:gd name="connsiteY1037" fmla="*/ 4971 h 10000"/>
                  <a:gd name="connsiteX1038" fmla="*/ 7288 w 10000"/>
                  <a:gd name="connsiteY1038" fmla="*/ 4945 h 10000"/>
                  <a:gd name="connsiteX1039" fmla="*/ 7280 w 10000"/>
                  <a:gd name="connsiteY1039" fmla="*/ 4916 h 10000"/>
                  <a:gd name="connsiteX1040" fmla="*/ 7291 w 10000"/>
                  <a:gd name="connsiteY1040" fmla="*/ 4887 h 10000"/>
                  <a:gd name="connsiteX1041" fmla="*/ 7291 w 10000"/>
                  <a:gd name="connsiteY1041" fmla="*/ 4858 h 10000"/>
                  <a:gd name="connsiteX1042" fmla="*/ 7271 w 10000"/>
                  <a:gd name="connsiteY1042" fmla="*/ 4819 h 10000"/>
                  <a:gd name="connsiteX1043" fmla="*/ 7255 w 10000"/>
                  <a:gd name="connsiteY1043" fmla="*/ 4828 h 10000"/>
                  <a:gd name="connsiteX1044" fmla="*/ 7235 w 10000"/>
                  <a:gd name="connsiteY1044" fmla="*/ 4841 h 10000"/>
                  <a:gd name="connsiteX1045" fmla="*/ 7216 w 10000"/>
                  <a:gd name="connsiteY1045" fmla="*/ 4867 h 10000"/>
                  <a:gd name="connsiteX1046" fmla="*/ 7191 w 10000"/>
                  <a:gd name="connsiteY1046" fmla="*/ 4870 h 10000"/>
                  <a:gd name="connsiteX1047" fmla="*/ 7155 w 10000"/>
                  <a:gd name="connsiteY1047" fmla="*/ 4887 h 10000"/>
                  <a:gd name="connsiteX1048" fmla="*/ 7122 w 10000"/>
                  <a:gd name="connsiteY1048" fmla="*/ 4893 h 10000"/>
                  <a:gd name="connsiteX1049" fmla="*/ 7105 w 10000"/>
                  <a:gd name="connsiteY1049" fmla="*/ 4896 h 10000"/>
                  <a:gd name="connsiteX1050" fmla="*/ 7094 w 10000"/>
                  <a:gd name="connsiteY1050" fmla="*/ 4916 h 10000"/>
                  <a:gd name="connsiteX1051" fmla="*/ 7080 w 10000"/>
                  <a:gd name="connsiteY1051" fmla="*/ 4903 h 10000"/>
                  <a:gd name="connsiteX1052" fmla="*/ 7072 w 10000"/>
                  <a:gd name="connsiteY1052" fmla="*/ 4851 h 10000"/>
                  <a:gd name="connsiteX1053" fmla="*/ 7042 w 10000"/>
                  <a:gd name="connsiteY1053" fmla="*/ 4819 h 10000"/>
                  <a:gd name="connsiteX1054" fmla="*/ 7030 w 10000"/>
                  <a:gd name="connsiteY1054" fmla="*/ 4780 h 10000"/>
                  <a:gd name="connsiteX1055" fmla="*/ 7039 w 10000"/>
                  <a:gd name="connsiteY1055" fmla="*/ 4757 h 10000"/>
                  <a:gd name="connsiteX1056" fmla="*/ 7047 w 10000"/>
                  <a:gd name="connsiteY1056" fmla="*/ 4744 h 10000"/>
                  <a:gd name="connsiteX1057" fmla="*/ 7022 w 10000"/>
                  <a:gd name="connsiteY1057" fmla="*/ 4725 h 10000"/>
                  <a:gd name="connsiteX1058" fmla="*/ 7000 w 10000"/>
                  <a:gd name="connsiteY1058" fmla="*/ 4715 h 10000"/>
                  <a:gd name="connsiteX1059" fmla="*/ 6975 w 10000"/>
                  <a:gd name="connsiteY1059" fmla="*/ 4709 h 10000"/>
                  <a:gd name="connsiteX1060" fmla="*/ 6945 w 10000"/>
                  <a:gd name="connsiteY1060" fmla="*/ 4696 h 10000"/>
                  <a:gd name="connsiteX1061" fmla="*/ 6953 w 10000"/>
                  <a:gd name="connsiteY1061" fmla="*/ 4679 h 10000"/>
                  <a:gd name="connsiteX1062" fmla="*/ 6961 w 10000"/>
                  <a:gd name="connsiteY1062" fmla="*/ 4660 h 10000"/>
                  <a:gd name="connsiteX1063" fmla="*/ 6983 w 10000"/>
                  <a:gd name="connsiteY1063" fmla="*/ 4644 h 10000"/>
                  <a:gd name="connsiteX1064" fmla="*/ 7014 w 10000"/>
                  <a:gd name="connsiteY1064" fmla="*/ 4634 h 10000"/>
                  <a:gd name="connsiteX1065" fmla="*/ 7025 w 10000"/>
                  <a:gd name="connsiteY1065" fmla="*/ 4615 h 10000"/>
                  <a:gd name="connsiteX1066" fmla="*/ 7047 w 10000"/>
                  <a:gd name="connsiteY1066" fmla="*/ 4582 h 10000"/>
                  <a:gd name="connsiteX1067" fmla="*/ 7069 w 10000"/>
                  <a:gd name="connsiteY1067" fmla="*/ 4563 h 10000"/>
                  <a:gd name="connsiteX1068" fmla="*/ 7078 w 10000"/>
                  <a:gd name="connsiteY1068" fmla="*/ 4553 h 10000"/>
                  <a:gd name="connsiteX1069" fmla="*/ 7097 w 10000"/>
                  <a:gd name="connsiteY1069" fmla="*/ 4527 h 10000"/>
                  <a:gd name="connsiteX1070" fmla="*/ 7122 w 10000"/>
                  <a:gd name="connsiteY1070" fmla="*/ 4517 h 10000"/>
                  <a:gd name="connsiteX1071" fmla="*/ 7139 w 10000"/>
                  <a:gd name="connsiteY1071" fmla="*/ 4488 h 10000"/>
                  <a:gd name="connsiteX1072" fmla="*/ 7147 w 10000"/>
                  <a:gd name="connsiteY1072" fmla="*/ 4459 h 10000"/>
                  <a:gd name="connsiteX1073" fmla="*/ 7161 w 10000"/>
                  <a:gd name="connsiteY1073" fmla="*/ 4440 h 10000"/>
                  <a:gd name="connsiteX1074" fmla="*/ 7177 w 10000"/>
                  <a:gd name="connsiteY1074" fmla="*/ 4430 h 10000"/>
                  <a:gd name="connsiteX1075" fmla="*/ 7202 w 10000"/>
                  <a:gd name="connsiteY1075" fmla="*/ 4407 h 10000"/>
                  <a:gd name="connsiteX1076" fmla="*/ 7224 w 10000"/>
                  <a:gd name="connsiteY1076" fmla="*/ 4417 h 10000"/>
                  <a:gd name="connsiteX1077" fmla="*/ 7241 w 10000"/>
                  <a:gd name="connsiteY1077" fmla="*/ 4404 h 10000"/>
                  <a:gd name="connsiteX1078" fmla="*/ 7263 w 10000"/>
                  <a:gd name="connsiteY1078" fmla="*/ 4398 h 10000"/>
                  <a:gd name="connsiteX1079" fmla="*/ 7283 w 10000"/>
                  <a:gd name="connsiteY1079" fmla="*/ 4424 h 10000"/>
                  <a:gd name="connsiteX1080" fmla="*/ 7305 w 10000"/>
                  <a:gd name="connsiteY1080" fmla="*/ 4433 h 10000"/>
                  <a:gd name="connsiteX1081" fmla="*/ 7332 w 10000"/>
                  <a:gd name="connsiteY1081" fmla="*/ 4443 h 10000"/>
                  <a:gd name="connsiteX1082" fmla="*/ 7380 w 10000"/>
                  <a:gd name="connsiteY1082" fmla="*/ 4398 h 10000"/>
                  <a:gd name="connsiteX1083" fmla="*/ 7404 w 10000"/>
                  <a:gd name="connsiteY1083" fmla="*/ 4378 h 10000"/>
                  <a:gd name="connsiteX1084" fmla="*/ 7418 w 10000"/>
                  <a:gd name="connsiteY1084" fmla="*/ 4369 h 10000"/>
                  <a:gd name="connsiteX1085" fmla="*/ 7443 w 10000"/>
                  <a:gd name="connsiteY1085" fmla="*/ 4356 h 10000"/>
                  <a:gd name="connsiteX1086" fmla="*/ 7460 w 10000"/>
                  <a:gd name="connsiteY1086" fmla="*/ 4385 h 10000"/>
                  <a:gd name="connsiteX1087" fmla="*/ 7460 w 10000"/>
                  <a:gd name="connsiteY1087" fmla="*/ 4404 h 10000"/>
                  <a:gd name="connsiteX1088" fmla="*/ 7499 w 10000"/>
                  <a:gd name="connsiteY1088" fmla="*/ 4417 h 10000"/>
                  <a:gd name="connsiteX1089" fmla="*/ 7515 w 10000"/>
                  <a:gd name="connsiteY1089" fmla="*/ 4414 h 10000"/>
                  <a:gd name="connsiteX1090" fmla="*/ 7565 w 10000"/>
                  <a:gd name="connsiteY1090" fmla="*/ 4385 h 10000"/>
                  <a:gd name="connsiteX1091" fmla="*/ 7579 w 10000"/>
                  <a:gd name="connsiteY1091" fmla="*/ 4346 h 10000"/>
                  <a:gd name="connsiteX1092" fmla="*/ 7582 w 10000"/>
                  <a:gd name="connsiteY1092" fmla="*/ 4317 h 10000"/>
                  <a:gd name="connsiteX1093" fmla="*/ 7590 w 10000"/>
                  <a:gd name="connsiteY1093" fmla="*/ 4301 h 10000"/>
                  <a:gd name="connsiteX1094" fmla="*/ 7612 w 10000"/>
                  <a:gd name="connsiteY1094" fmla="*/ 4271 h 10000"/>
                  <a:gd name="connsiteX1095" fmla="*/ 7623 w 10000"/>
                  <a:gd name="connsiteY1095" fmla="*/ 4262 h 10000"/>
                  <a:gd name="connsiteX1096" fmla="*/ 7634 w 10000"/>
                  <a:gd name="connsiteY1096" fmla="*/ 4245 h 10000"/>
                  <a:gd name="connsiteX1097" fmla="*/ 7645 w 10000"/>
                  <a:gd name="connsiteY1097" fmla="*/ 4265 h 10000"/>
                  <a:gd name="connsiteX1098" fmla="*/ 7670 w 10000"/>
                  <a:gd name="connsiteY1098" fmla="*/ 4284 h 10000"/>
                  <a:gd name="connsiteX1099" fmla="*/ 7701 w 10000"/>
                  <a:gd name="connsiteY1099" fmla="*/ 4275 h 10000"/>
                  <a:gd name="connsiteX1100" fmla="*/ 7717 w 10000"/>
                  <a:gd name="connsiteY1100" fmla="*/ 4275 h 10000"/>
                  <a:gd name="connsiteX1101" fmla="*/ 7740 w 10000"/>
                  <a:gd name="connsiteY1101" fmla="*/ 4284 h 10000"/>
                  <a:gd name="connsiteX1102" fmla="*/ 7767 w 10000"/>
                  <a:gd name="connsiteY1102" fmla="*/ 4284 h 10000"/>
                  <a:gd name="connsiteX1103" fmla="*/ 7895 w 10000"/>
                  <a:gd name="connsiteY1103" fmla="*/ 4207 h 10000"/>
                  <a:gd name="connsiteX1104" fmla="*/ 7895 w 10000"/>
                  <a:gd name="connsiteY1104" fmla="*/ 4187 h 10000"/>
                  <a:gd name="connsiteX1105" fmla="*/ 7895 w 10000"/>
                  <a:gd name="connsiteY1105" fmla="*/ 4171 h 10000"/>
                  <a:gd name="connsiteX1106" fmla="*/ 7903 w 10000"/>
                  <a:gd name="connsiteY1106" fmla="*/ 4148 h 10000"/>
                  <a:gd name="connsiteX1107" fmla="*/ 7917 w 10000"/>
                  <a:gd name="connsiteY1107" fmla="*/ 4158 h 10000"/>
                  <a:gd name="connsiteX1108" fmla="*/ 7967 w 10000"/>
                  <a:gd name="connsiteY1108" fmla="*/ 4203 h 10000"/>
                  <a:gd name="connsiteX1109" fmla="*/ 7994 w 10000"/>
                  <a:gd name="connsiteY1109" fmla="*/ 4203 h 10000"/>
                  <a:gd name="connsiteX1110" fmla="*/ 8064 w 10000"/>
                  <a:gd name="connsiteY1110" fmla="*/ 4242 h 10000"/>
                  <a:gd name="connsiteX1111" fmla="*/ 8083 w 10000"/>
                  <a:gd name="connsiteY1111" fmla="*/ 4245 h 10000"/>
                  <a:gd name="connsiteX1112" fmla="*/ 8105 w 10000"/>
                  <a:gd name="connsiteY1112" fmla="*/ 4226 h 10000"/>
                  <a:gd name="connsiteX1113" fmla="*/ 8136 w 10000"/>
                  <a:gd name="connsiteY1113" fmla="*/ 4187 h 10000"/>
                  <a:gd name="connsiteX1114" fmla="*/ 8161 w 10000"/>
                  <a:gd name="connsiteY1114" fmla="*/ 4168 h 10000"/>
                  <a:gd name="connsiteX1115" fmla="*/ 8172 w 10000"/>
                  <a:gd name="connsiteY1115" fmla="*/ 4161 h 10000"/>
                  <a:gd name="connsiteX1116" fmla="*/ 8208 w 10000"/>
                  <a:gd name="connsiteY1116" fmla="*/ 4168 h 10000"/>
                  <a:gd name="connsiteX1117" fmla="*/ 8235 w 10000"/>
                  <a:gd name="connsiteY1117" fmla="*/ 4168 h 10000"/>
                  <a:gd name="connsiteX1118" fmla="*/ 8258 w 10000"/>
                  <a:gd name="connsiteY1118" fmla="*/ 4152 h 10000"/>
                  <a:gd name="connsiteX1119" fmla="*/ 8283 w 10000"/>
                  <a:gd name="connsiteY1119" fmla="*/ 4152 h 10000"/>
                  <a:gd name="connsiteX1120" fmla="*/ 8299 w 10000"/>
                  <a:gd name="connsiteY1120" fmla="*/ 4132 h 10000"/>
                  <a:gd name="connsiteX1121" fmla="*/ 8316 w 10000"/>
                  <a:gd name="connsiteY1121" fmla="*/ 4113 h 10000"/>
                  <a:gd name="connsiteX1122" fmla="*/ 8330 w 10000"/>
                  <a:gd name="connsiteY1122" fmla="*/ 4084 h 10000"/>
                  <a:gd name="connsiteX1123" fmla="*/ 8341 w 10000"/>
                  <a:gd name="connsiteY1123" fmla="*/ 4058 h 10000"/>
                  <a:gd name="connsiteX1124" fmla="*/ 8349 w 10000"/>
                  <a:gd name="connsiteY1124" fmla="*/ 4064 h 10000"/>
                  <a:gd name="connsiteX1125" fmla="*/ 8366 w 10000"/>
                  <a:gd name="connsiteY1125" fmla="*/ 4067 h 10000"/>
                  <a:gd name="connsiteX1126" fmla="*/ 8374 w 10000"/>
                  <a:gd name="connsiteY1126" fmla="*/ 4084 h 10000"/>
                  <a:gd name="connsiteX1127" fmla="*/ 8402 w 10000"/>
                  <a:gd name="connsiteY1127" fmla="*/ 4054 h 10000"/>
                  <a:gd name="connsiteX1128" fmla="*/ 8427 w 10000"/>
                  <a:gd name="connsiteY1128" fmla="*/ 4028 h 10000"/>
                  <a:gd name="connsiteX1129" fmla="*/ 8438 w 10000"/>
                  <a:gd name="connsiteY1129" fmla="*/ 4025 h 10000"/>
                  <a:gd name="connsiteX1130" fmla="*/ 8468 w 10000"/>
                  <a:gd name="connsiteY1130" fmla="*/ 4006 h 10000"/>
                  <a:gd name="connsiteX1131" fmla="*/ 8485 w 10000"/>
                  <a:gd name="connsiteY1131" fmla="*/ 3999 h 10000"/>
                  <a:gd name="connsiteX1132" fmla="*/ 8493 w 10000"/>
                  <a:gd name="connsiteY1132" fmla="*/ 4025 h 10000"/>
                  <a:gd name="connsiteX1133" fmla="*/ 8515 w 10000"/>
                  <a:gd name="connsiteY1133" fmla="*/ 4028 h 10000"/>
                  <a:gd name="connsiteX1134" fmla="*/ 8543 w 10000"/>
                  <a:gd name="connsiteY1134" fmla="*/ 4009 h 10000"/>
                  <a:gd name="connsiteX1135" fmla="*/ 8551 w 10000"/>
                  <a:gd name="connsiteY1135" fmla="*/ 3990 h 10000"/>
                  <a:gd name="connsiteX1136" fmla="*/ 8582 w 10000"/>
                  <a:gd name="connsiteY1136" fmla="*/ 3977 h 10000"/>
                  <a:gd name="connsiteX1137" fmla="*/ 8596 w 10000"/>
                  <a:gd name="connsiteY1137" fmla="*/ 3977 h 10000"/>
                  <a:gd name="connsiteX1138" fmla="*/ 8607 w 10000"/>
                  <a:gd name="connsiteY1138" fmla="*/ 3980 h 10000"/>
                  <a:gd name="connsiteX1139" fmla="*/ 8645 w 10000"/>
                  <a:gd name="connsiteY1139" fmla="*/ 3970 h 10000"/>
                  <a:gd name="connsiteX1140" fmla="*/ 8654 w 10000"/>
                  <a:gd name="connsiteY1140" fmla="*/ 3951 h 10000"/>
                  <a:gd name="connsiteX1141" fmla="*/ 8670 w 10000"/>
                  <a:gd name="connsiteY1141" fmla="*/ 3935 h 10000"/>
                  <a:gd name="connsiteX1142" fmla="*/ 8695 w 10000"/>
                  <a:gd name="connsiteY1142" fmla="*/ 3935 h 10000"/>
                  <a:gd name="connsiteX1143" fmla="*/ 8704 w 10000"/>
                  <a:gd name="connsiteY1143" fmla="*/ 3951 h 10000"/>
                  <a:gd name="connsiteX1144" fmla="*/ 8717 w 10000"/>
                  <a:gd name="connsiteY1144" fmla="*/ 3964 h 10000"/>
                  <a:gd name="connsiteX1145" fmla="*/ 8751 w 10000"/>
                  <a:gd name="connsiteY1145" fmla="*/ 3951 h 10000"/>
                  <a:gd name="connsiteX1146" fmla="*/ 8776 w 10000"/>
                  <a:gd name="connsiteY1146" fmla="*/ 3935 h 10000"/>
                  <a:gd name="connsiteX1147" fmla="*/ 8798 w 10000"/>
                  <a:gd name="connsiteY1147" fmla="*/ 3925 h 10000"/>
                  <a:gd name="connsiteX1148" fmla="*/ 8806 w 10000"/>
                  <a:gd name="connsiteY1148" fmla="*/ 3892 h 10000"/>
                  <a:gd name="connsiteX1149" fmla="*/ 8814 w 10000"/>
                  <a:gd name="connsiteY1149" fmla="*/ 3876 h 10000"/>
                  <a:gd name="connsiteX1150" fmla="*/ 8839 w 10000"/>
                  <a:gd name="connsiteY1150" fmla="*/ 3873 h 10000"/>
                  <a:gd name="connsiteX1151" fmla="*/ 8842 w 10000"/>
                  <a:gd name="connsiteY1151" fmla="*/ 3876 h 10000"/>
                  <a:gd name="connsiteX1152" fmla="*/ 8856 w 10000"/>
                  <a:gd name="connsiteY1152" fmla="*/ 3863 h 10000"/>
                  <a:gd name="connsiteX1153" fmla="*/ 8856 w 10000"/>
                  <a:gd name="connsiteY1153" fmla="*/ 3841 h 10000"/>
                  <a:gd name="connsiteX1154" fmla="*/ 8870 w 10000"/>
                  <a:gd name="connsiteY1154" fmla="*/ 3821 h 10000"/>
                  <a:gd name="connsiteX1155" fmla="*/ 8903 w 10000"/>
                  <a:gd name="connsiteY1155" fmla="*/ 3802 h 10000"/>
                  <a:gd name="connsiteX1156" fmla="*/ 8914 w 10000"/>
                  <a:gd name="connsiteY1156" fmla="*/ 3782 h 10000"/>
                  <a:gd name="connsiteX1157" fmla="*/ 8939 w 10000"/>
                  <a:gd name="connsiteY1157" fmla="*/ 3782 h 10000"/>
                  <a:gd name="connsiteX1158" fmla="*/ 8961 w 10000"/>
                  <a:gd name="connsiteY1158" fmla="*/ 3779 h 10000"/>
                  <a:gd name="connsiteX1159" fmla="*/ 8983 w 10000"/>
                  <a:gd name="connsiteY1159" fmla="*/ 3760 h 10000"/>
                  <a:gd name="connsiteX1160" fmla="*/ 9003 w 10000"/>
                  <a:gd name="connsiteY1160" fmla="*/ 3763 h 10000"/>
                  <a:gd name="connsiteX1161" fmla="*/ 9019 w 10000"/>
                  <a:gd name="connsiteY1161" fmla="*/ 3779 h 10000"/>
                  <a:gd name="connsiteX1162" fmla="*/ 9050 w 10000"/>
                  <a:gd name="connsiteY1162" fmla="*/ 3812 h 10000"/>
                  <a:gd name="connsiteX1163" fmla="*/ 9080 w 10000"/>
                  <a:gd name="connsiteY1163" fmla="*/ 3831 h 10000"/>
                  <a:gd name="connsiteX1164" fmla="*/ 9097 w 10000"/>
                  <a:gd name="connsiteY1164" fmla="*/ 3867 h 10000"/>
                  <a:gd name="connsiteX1165" fmla="*/ 9114 w 10000"/>
                  <a:gd name="connsiteY1165" fmla="*/ 3902 h 10000"/>
                  <a:gd name="connsiteX1166" fmla="*/ 9122 w 10000"/>
                  <a:gd name="connsiteY1166" fmla="*/ 3935 h 10000"/>
                  <a:gd name="connsiteX1167" fmla="*/ 9125 w 10000"/>
                  <a:gd name="connsiteY1167" fmla="*/ 3964 h 10000"/>
                  <a:gd name="connsiteX1168" fmla="*/ 9130 w 10000"/>
                  <a:gd name="connsiteY1168" fmla="*/ 3999 h 10000"/>
                  <a:gd name="connsiteX1169" fmla="*/ 9130 w 10000"/>
                  <a:gd name="connsiteY1169" fmla="*/ 4054 h 10000"/>
                  <a:gd name="connsiteX1170" fmla="*/ 9155 w 10000"/>
                  <a:gd name="connsiteY1170" fmla="*/ 4093 h 10000"/>
                  <a:gd name="connsiteX1171" fmla="*/ 9169 w 10000"/>
                  <a:gd name="connsiteY1171" fmla="*/ 4090 h 10000"/>
                  <a:gd name="connsiteX1172" fmla="*/ 9211 w 10000"/>
                  <a:gd name="connsiteY1172" fmla="*/ 4077 h 10000"/>
                  <a:gd name="connsiteX1173" fmla="*/ 9244 w 10000"/>
                  <a:gd name="connsiteY1173" fmla="*/ 4077 h 10000"/>
                  <a:gd name="connsiteX1174" fmla="*/ 9252 w 10000"/>
                  <a:gd name="connsiteY1174" fmla="*/ 4103 h 10000"/>
                  <a:gd name="connsiteX1175" fmla="*/ 9258 w 10000"/>
                  <a:gd name="connsiteY1175" fmla="*/ 4148 h 10000"/>
                  <a:gd name="connsiteX1176" fmla="*/ 9269 w 10000"/>
                  <a:gd name="connsiteY1176" fmla="*/ 4158 h 10000"/>
                  <a:gd name="connsiteX1177" fmla="*/ 9294 w 10000"/>
                  <a:gd name="connsiteY1177" fmla="*/ 4158 h 10000"/>
                  <a:gd name="connsiteX1178" fmla="*/ 9319 w 10000"/>
                  <a:gd name="connsiteY1178" fmla="*/ 4168 h 10000"/>
                  <a:gd name="connsiteX1179" fmla="*/ 9346 w 10000"/>
                  <a:gd name="connsiteY1179" fmla="*/ 4190 h 10000"/>
                  <a:gd name="connsiteX1180" fmla="*/ 9357 w 10000"/>
                  <a:gd name="connsiteY1180" fmla="*/ 4168 h 10000"/>
                  <a:gd name="connsiteX1181" fmla="*/ 9371 w 10000"/>
                  <a:gd name="connsiteY1181" fmla="*/ 4132 h 10000"/>
                  <a:gd name="connsiteX1182" fmla="*/ 9391 w 10000"/>
                  <a:gd name="connsiteY1182" fmla="*/ 4113 h 10000"/>
                  <a:gd name="connsiteX1183" fmla="*/ 9407 w 10000"/>
                  <a:gd name="connsiteY1183" fmla="*/ 4103 h 10000"/>
                  <a:gd name="connsiteX1184" fmla="*/ 9435 w 10000"/>
                  <a:gd name="connsiteY1184" fmla="*/ 4100 h 10000"/>
                  <a:gd name="connsiteX1185" fmla="*/ 9460 w 10000"/>
                  <a:gd name="connsiteY1185" fmla="*/ 4084 h 10000"/>
                  <a:gd name="connsiteX1186" fmla="*/ 9485 w 10000"/>
                  <a:gd name="connsiteY1186" fmla="*/ 4067 h 10000"/>
                  <a:gd name="connsiteX1187" fmla="*/ 9496 w 10000"/>
                  <a:gd name="connsiteY1187" fmla="*/ 4054 h 10000"/>
                  <a:gd name="connsiteX1188" fmla="*/ 9526 w 10000"/>
                  <a:gd name="connsiteY1188" fmla="*/ 4048 h 10000"/>
                  <a:gd name="connsiteX1189" fmla="*/ 9557 w 10000"/>
                  <a:gd name="connsiteY1189" fmla="*/ 4038 h 10000"/>
                  <a:gd name="connsiteX1190" fmla="*/ 9584 w 10000"/>
                  <a:gd name="connsiteY1190" fmla="*/ 4019 h 10000"/>
                  <a:gd name="connsiteX1191" fmla="*/ 9623 w 10000"/>
                  <a:gd name="connsiteY1191" fmla="*/ 4016 h 10000"/>
                  <a:gd name="connsiteX1192" fmla="*/ 9648 w 10000"/>
                  <a:gd name="connsiteY1192" fmla="*/ 4009 h 10000"/>
                  <a:gd name="connsiteX1193" fmla="*/ 9673 w 10000"/>
                  <a:gd name="connsiteY1193" fmla="*/ 4019 h 10000"/>
                  <a:gd name="connsiteX1194" fmla="*/ 9712 w 10000"/>
                  <a:gd name="connsiteY1194" fmla="*/ 4038 h 10000"/>
                  <a:gd name="connsiteX1195" fmla="*/ 9742 w 10000"/>
                  <a:gd name="connsiteY1195" fmla="*/ 4074 h 10000"/>
                  <a:gd name="connsiteX1196" fmla="*/ 9776 w 10000"/>
                  <a:gd name="connsiteY1196" fmla="*/ 4093 h 10000"/>
                  <a:gd name="connsiteX1197" fmla="*/ 9814 w 10000"/>
                  <a:gd name="connsiteY1197" fmla="*/ 4109 h 10000"/>
                  <a:gd name="connsiteX1198" fmla="*/ 9859 w 10000"/>
                  <a:gd name="connsiteY1198" fmla="*/ 4119 h 10000"/>
                  <a:gd name="connsiteX1199" fmla="*/ 9898 w 10000"/>
                  <a:gd name="connsiteY1199" fmla="*/ 4122 h 10000"/>
                  <a:gd name="connsiteX1200" fmla="*/ 9931 w 10000"/>
                  <a:gd name="connsiteY1200" fmla="*/ 4109 h 10000"/>
                  <a:gd name="connsiteX1201" fmla="*/ 9956 w 10000"/>
                  <a:gd name="connsiteY1201" fmla="*/ 4100 h 10000"/>
                  <a:gd name="connsiteX1202" fmla="*/ 9981 w 10000"/>
                  <a:gd name="connsiteY1202" fmla="*/ 4067 h 10000"/>
                  <a:gd name="connsiteX1203" fmla="*/ 9994 w 10000"/>
                  <a:gd name="connsiteY1203" fmla="*/ 4035 h 10000"/>
                  <a:gd name="connsiteX1204" fmla="*/ 10000 w 10000"/>
                  <a:gd name="connsiteY1204" fmla="*/ 3996 h 10000"/>
                  <a:gd name="connsiteX1205" fmla="*/ 9994 w 10000"/>
                  <a:gd name="connsiteY1205" fmla="*/ 3941 h 10000"/>
                  <a:gd name="connsiteX1206" fmla="*/ 9986 w 10000"/>
                  <a:gd name="connsiteY1206" fmla="*/ 3905 h 10000"/>
                  <a:gd name="connsiteX1207" fmla="*/ 9981 w 10000"/>
                  <a:gd name="connsiteY1207" fmla="*/ 3857 h 10000"/>
                  <a:gd name="connsiteX1208" fmla="*/ 9989 w 10000"/>
                  <a:gd name="connsiteY1208" fmla="*/ 3837 h 10000"/>
                  <a:gd name="connsiteX1209" fmla="*/ 9989 w 10000"/>
                  <a:gd name="connsiteY1209" fmla="*/ 3812 h 10000"/>
                  <a:gd name="connsiteX1210" fmla="*/ 9981 w 10000"/>
                  <a:gd name="connsiteY1210" fmla="*/ 3792 h 10000"/>
                  <a:gd name="connsiteX1211" fmla="*/ 9970 w 10000"/>
                  <a:gd name="connsiteY1211" fmla="*/ 3763 h 10000"/>
                  <a:gd name="connsiteX1212" fmla="*/ 9945 w 10000"/>
                  <a:gd name="connsiteY1212" fmla="*/ 3705 h 10000"/>
                  <a:gd name="connsiteX1213" fmla="*/ 9931 w 10000"/>
                  <a:gd name="connsiteY1213" fmla="*/ 3659 h 10000"/>
                  <a:gd name="connsiteX1214" fmla="*/ 9903 w 10000"/>
                  <a:gd name="connsiteY1214" fmla="*/ 3640 h 10000"/>
                  <a:gd name="connsiteX1215" fmla="*/ 9881 w 10000"/>
                  <a:gd name="connsiteY1215" fmla="*/ 3620 h 10000"/>
                  <a:gd name="connsiteX1216" fmla="*/ 9856 w 10000"/>
                  <a:gd name="connsiteY1216" fmla="*/ 3595 h 10000"/>
                  <a:gd name="connsiteX1217" fmla="*/ 9817 w 10000"/>
                  <a:gd name="connsiteY1217" fmla="*/ 3562 h 10000"/>
                  <a:gd name="connsiteX1218" fmla="*/ 9795 w 10000"/>
                  <a:gd name="connsiteY1218" fmla="*/ 3546 h 10000"/>
                  <a:gd name="connsiteX1219" fmla="*/ 9778 w 10000"/>
                  <a:gd name="connsiteY1219" fmla="*/ 3527 h 10000"/>
                  <a:gd name="connsiteX1220" fmla="*/ 9745 w 10000"/>
                  <a:gd name="connsiteY1220" fmla="*/ 3501 h 10000"/>
                  <a:gd name="connsiteX1221" fmla="*/ 9726 w 10000"/>
                  <a:gd name="connsiteY1221" fmla="*/ 3488 h 10000"/>
                  <a:gd name="connsiteX1222" fmla="*/ 9704 w 10000"/>
                  <a:gd name="connsiteY1222" fmla="*/ 3472 h 10000"/>
                  <a:gd name="connsiteX1223" fmla="*/ 9695 w 10000"/>
                  <a:gd name="connsiteY1223" fmla="*/ 3468 h 10000"/>
                  <a:gd name="connsiteX1224" fmla="*/ 9690 w 10000"/>
                  <a:gd name="connsiteY1224" fmla="*/ 3459 h 10000"/>
                  <a:gd name="connsiteX1225" fmla="*/ 9673 w 10000"/>
                  <a:gd name="connsiteY1225" fmla="*/ 3449 h 10000"/>
                  <a:gd name="connsiteX1226" fmla="*/ 9665 w 10000"/>
                  <a:gd name="connsiteY1226" fmla="*/ 3442 h 10000"/>
                  <a:gd name="connsiteX1227" fmla="*/ 9654 w 10000"/>
                  <a:gd name="connsiteY1227" fmla="*/ 3449 h 10000"/>
                  <a:gd name="connsiteX1228" fmla="*/ 9521 w 10000"/>
                  <a:gd name="connsiteY1228" fmla="*/ 3394 h 10000"/>
                  <a:gd name="connsiteX1229" fmla="*/ 9510 w 10000"/>
                  <a:gd name="connsiteY1229" fmla="*/ 3368 h 10000"/>
                  <a:gd name="connsiteX1230" fmla="*/ 9496 w 10000"/>
                  <a:gd name="connsiteY1230" fmla="*/ 3287 h 10000"/>
                  <a:gd name="connsiteX1231" fmla="*/ 9488 w 10000"/>
                  <a:gd name="connsiteY1231" fmla="*/ 3216 h 10000"/>
                  <a:gd name="connsiteX1232" fmla="*/ 9493 w 10000"/>
                  <a:gd name="connsiteY1232" fmla="*/ 3174 h 10000"/>
                  <a:gd name="connsiteX1233" fmla="*/ 9501 w 10000"/>
                  <a:gd name="connsiteY1233" fmla="*/ 3128 h 10000"/>
                  <a:gd name="connsiteX1234" fmla="*/ 9488 w 10000"/>
                  <a:gd name="connsiteY1234" fmla="*/ 3025 h 10000"/>
                  <a:gd name="connsiteX1235" fmla="*/ 9446 w 10000"/>
                  <a:gd name="connsiteY1235" fmla="*/ 2931 h 10000"/>
                  <a:gd name="connsiteX1236" fmla="*/ 9382 w 10000"/>
                  <a:gd name="connsiteY1236" fmla="*/ 2837 h 10000"/>
                  <a:gd name="connsiteX1237" fmla="*/ 9316 w 10000"/>
                  <a:gd name="connsiteY1237" fmla="*/ 2753 h 10000"/>
                  <a:gd name="connsiteX1238" fmla="*/ 9294 w 10000"/>
                  <a:gd name="connsiteY1238" fmla="*/ 2655 h 10000"/>
                  <a:gd name="connsiteX1239" fmla="*/ 9213 w 10000"/>
                  <a:gd name="connsiteY1239" fmla="*/ 2328 h 10000"/>
                  <a:gd name="connsiteX1240" fmla="*/ 9172 w 10000"/>
                  <a:gd name="connsiteY1240" fmla="*/ 2286 h 10000"/>
                  <a:gd name="connsiteX1241" fmla="*/ 9019 w 10000"/>
                  <a:gd name="connsiteY1241" fmla="*/ 2082 h 10000"/>
                  <a:gd name="connsiteX1242" fmla="*/ 8906 w 10000"/>
                  <a:gd name="connsiteY1242" fmla="*/ 1946 h 10000"/>
                  <a:gd name="connsiteX1243" fmla="*/ 8801 w 10000"/>
                  <a:gd name="connsiteY1243" fmla="*/ 1778 h 10000"/>
                  <a:gd name="connsiteX1244" fmla="*/ 8806 w 10000"/>
                  <a:gd name="connsiteY1244" fmla="*/ 1713 h 10000"/>
                  <a:gd name="connsiteX1245" fmla="*/ 8809 w 10000"/>
                  <a:gd name="connsiteY1245" fmla="*/ 1703 h 10000"/>
                  <a:gd name="connsiteX1246" fmla="*/ 8817 w 10000"/>
                  <a:gd name="connsiteY1246" fmla="*/ 1713 h 10000"/>
                  <a:gd name="connsiteX1247" fmla="*/ 8834 w 10000"/>
                  <a:gd name="connsiteY1247" fmla="*/ 1729 h 10000"/>
                  <a:gd name="connsiteX1248" fmla="*/ 8839 w 10000"/>
                  <a:gd name="connsiteY1248" fmla="*/ 1729 h 10000"/>
                  <a:gd name="connsiteX1249" fmla="*/ 8848 w 10000"/>
                  <a:gd name="connsiteY1249" fmla="*/ 1723 h 10000"/>
                  <a:gd name="connsiteX1250" fmla="*/ 8850 w 10000"/>
                  <a:gd name="connsiteY1250" fmla="*/ 1703 h 10000"/>
                  <a:gd name="connsiteX1251" fmla="*/ 8850 w 10000"/>
                  <a:gd name="connsiteY1251" fmla="*/ 1684 h 10000"/>
                  <a:gd name="connsiteX1252" fmla="*/ 8850 w 10000"/>
                  <a:gd name="connsiteY1252" fmla="*/ 1648 h 10000"/>
                  <a:gd name="connsiteX1253" fmla="*/ 8881 w 10000"/>
                  <a:gd name="connsiteY1253" fmla="*/ 1571 h 10000"/>
                  <a:gd name="connsiteX1254" fmla="*/ 8895 w 10000"/>
                  <a:gd name="connsiteY1254" fmla="*/ 1541 h 10000"/>
                  <a:gd name="connsiteX1255" fmla="*/ 8895 w 10000"/>
                  <a:gd name="connsiteY1255" fmla="*/ 1525 h 10000"/>
                  <a:gd name="connsiteX1256" fmla="*/ 8881 w 10000"/>
                  <a:gd name="connsiteY1256" fmla="*/ 1516 h 10000"/>
                  <a:gd name="connsiteX1257" fmla="*/ 8864 w 10000"/>
                  <a:gd name="connsiteY1257" fmla="*/ 1522 h 10000"/>
                  <a:gd name="connsiteX1258" fmla="*/ 8850 w 10000"/>
                  <a:gd name="connsiteY1258" fmla="*/ 1535 h 10000"/>
                  <a:gd name="connsiteX1259" fmla="*/ 8834 w 10000"/>
                  <a:gd name="connsiteY1259" fmla="*/ 1571 h 10000"/>
                  <a:gd name="connsiteX1260" fmla="*/ 8825 w 10000"/>
                  <a:gd name="connsiteY1260" fmla="*/ 1587 h 10000"/>
                  <a:gd name="connsiteX1261" fmla="*/ 8776 w 10000"/>
                  <a:gd name="connsiteY1261" fmla="*/ 1571 h 10000"/>
                  <a:gd name="connsiteX1262" fmla="*/ 8745 w 10000"/>
                  <a:gd name="connsiteY1262" fmla="*/ 1580 h 10000"/>
                  <a:gd name="connsiteX1263" fmla="*/ 8720 w 10000"/>
                  <a:gd name="connsiteY1263" fmla="*/ 1587 h 10000"/>
                  <a:gd name="connsiteX1264" fmla="*/ 8709 w 10000"/>
                  <a:gd name="connsiteY1264" fmla="*/ 1609 h 10000"/>
                  <a:gd name="connsiteX1265" fmla="*/ 8693 w 10000"/>
                  <a:gd name="connsiteY1265" fmla="*/ 1616 h 10000"/>
                  <a:gd name="connsiteX1266" fmla="*/ 8684 w 10000"/>
                  <a:gd name="connsiteY1266" fmla="*/ 1639 h 10000"/>
                  <a:gd name="connsiteX1267" fmla="*/ 8684 w 10000"/>
                  <a:gd name="connsiteY1267" fmla="*/ 1658 h 10000"/>
                  <a:gd name="connsiteX1268" fmla="*/ 8665 w 10000"/>
                  <a:gd name="connsiteY1268" fmla="*/ 1655 h 10000"/>
                  <a:gd name="connsiteX1269" fmla="*/ 8665 w 10000"/>
                  <a:gd name="connsiteY1269" fmla="*/ 1645 h 10000"/>
                  <a:gd name="connsiteX1270" fmla="*/ 8665 w 10000"/>
                  <a:gd name="connsiteY1270" fmla="*/ 1626 h 10000"/>
                  <a:gd name="connsiteX1271" fmla="*/ 8676 w 10000"/>
                  <a:gd name="connsiteY1271" fmla="*/ 1609 h 10000"/>
                  <a:gd name="connsiteX1272" fmla="*/ 8679 w 10000"/>
                  <a:gd name="connsiteY1272" fmla="*/ 1597 h 10000"/>
                  <a:gd name="connsiteX1273" fmla="*/ 8687 w 10000"/>
                  <a:gd name="connsiteY1273" fmla="*/ 1577 h 10000"/>
                  <a:gd name="connsiteX1274" fmla="*/ 8695 w 10000"/>
                  <a:gd name="connsiteY1274" fmla="*/ 1554 h 10000"/>
                  <a:gd name="connsiteX1275" fmla="*/ 8709 w 10000"/>
                  <a:gd name="connsiteY1275" fmla="*/ 1532 h 10000"/>
                  <a:gd name="connsiteX1276" fmla="*/ 8704 w 10000"/>
                  <a:gd name="connsiteY1276" fmla="*/ 1512 h 10000"/>
                  <a:gd name="connsiteX1277" fmla="*/ 8695 w 10000"/>
                  <a:gd name="connsiteY1277" fmla="*/ 1503 h 10000"/>
                  <a:gd name="connsiteX1278" fmla="*/ 8684 w 10000"/>
                  <a:gd name="connsiteY1278" fmla="*/ 1503 h 10000"/>
                  <a:gd name="connsiteX1279" fmla="*/ 8670 w 10000"/>
                  <a:gd name="connsiteY1279" fmla="*/ 1525 h 10000"/>
                  <a:gd name="connsiteX1280" fmla="*/ 8665 w 10000"/>
                  <a:gd name="connsiteY1280" fmla="*/ 1545 h 10000"/>
                  <a:gd name="connsiteX1281" fmla="*/ 8654 w 10000"/>
                  <a:gd name="connsiteY1281" fmla="*/ 1567 h 10000"/>
                  <a:gd name="connsiteX1282" fmla="*/ 8648 w 10000"/>
                  <a:gd name="connsiteY1282" fmla="*/ 1587 h 10000"/>
                  <a:gd name="connsiteX1283" fmla="*/ 8640 w 10000"/>
                  <a:gd name="connsiteY1283" fmla="*/ 1629 h 10000"/>
                  <a:gd name="connsiteX1284" fmla="*/ 8620 w 10000"/>
                  <a:gd name="connsiteY1284" fmla="*/ 1635 h 10000"/>
                  <a:gd name="connsiteX1285" fmla="*/ 8612 w 10000"/>
                  <a:gd name="connsiteY1285" fmla="*/ 1635 h 10000"/>
                  <a:gd name="connsiteX1286" fmla="*/ 8604 w 10000"/>
                  <a:gd name="connsiteY1286" fmla="*/ 1626 h 10000"/>
                  <a:gd name="connsiteX1287" fmla="*/ 8596 w 10000"/>
                  <a:gd name="connsiteY1287" fmla="*/ 1616 h 10000"/>
                  <a:gd name="connsiteX1288" fmla="*/ 8596 w 10000"/>
                  <a:gd name="connsiteY1288" fmla="*/ 1580 h 10000"/>
                  <a:gd name="connsiteX1289" fmla="*/ 8587 w 10000"/>
                  <a:gd name="connsiteY1289" fmla="*/ 1545 h 10000"/>
                  <a:gd name="connsiteX1290" fmla="*/ 8565 w 10000"/>
                  <a:gd name="connsiteY1290" fmla="*/ 1516 h 10000"/>
                  <a:gd name="connsiteX1291" fmla="*/ 8543 w 10000"/>
                  <a:gd name="connsiteY1291" fmla="*/ 1512 h 10000"/>
                  <a:gd name="connsiteX1292" fmla="*/ 8518 w 10000"/>
                  <a:gd name="connsiteY1292" fmla="*/ 1532 h 10000"/>
                  <a:gd name="connsiteX1293" fmla="*/ 8476 w 10000"/>
                  <a:gd name="connsiteY1293" fmla="*/ 1567 h 10000"/>
                  <a:gd name="connsiteX1294" fmla="*/ 8454 w 10000"/>
                  <a:gd name="connsiteY1294" fmla="*/ 1551 h 10000"/>
                  <a:gd name="connsiteX1295" fmla="*/ 8402 w 10000"/>
                  <a:gd name="connsiteY1295" fmla="*/ 1493 h 10000"/>
                  <a:gd name="connsiteX1296" fmla="*/ 8371 w 10000"/>
                  <a:gd name="connsiteY1296" fmla="*/ 1428 h 10000"/>
                  <a:gd name="connsiteX1297" fmla="*/ 8072 w 10000"/>
                  <a:gd name="connsiteY1297" fmla="*/ 1422 h 10000"/>
                  <a:gd name="connsiteX1298" fmla="*/ 7823 w 10000"/>
                  <a:gd name="connsiteY1298" fmla="*/ 1279 h 10000"/>
                  <a:gd name="connsiteX1299" fmla="*/ 7587 w 10000"/>
                  <a:gd name="connsiteY1299" fmla="*/ 1133 h 10000"/>
                  <a:gd name="connsiteX1300" fmla="*/ 7526 w 10000"/>
                  <a:gd name="connsiteY1300" fmla="*/ 1098 h 10000"/>
                  <a:gd name="connsiteX1301" fmla="*/ 7346 w 10000"/>
                  <a:gd name="connsiteY1301" fmla="*/ 991 h 10000"/>
                  <a:gd name="connsiteX1302" fmla="*/ 7321 w 10000"/>
                  <a:gd name="connsiteY1302" fmla="*/ 959 h 10000"/>
                  <a:gd name="connsiteX1303" fmla="*/ 7307 w 10000"/>
                  <a:gd name="connsiteY1303" fmla="*/ 871 h 10000"/>
                  <a:gd name="connsiteX1304" fmla="*/ 7224 w 10000"/>
                  <a:gd name="connsiteY1304" fmla="*/ 816 h 10000"/>
                  <a:gd name="connsiteX1305" fmla="*/ 7147 w 10000"/>
                  <a:gd name="connsiteY1305" fmla="*/ 787 h 10000"/>
                  <a:gd name="connsiteX1306" fmla="*/ 7080 w 10000"/>
                  <a:gd name="connsiteY1306" fmla="*/ 742 h 10000"/>
                  <a:gd name="connsiteX1307" fmla="*/ 7069 w 10000"/>
                  <a:gd name="connsiteY1307" fmla="*/ 767 h 10000"/>
                  <a:gd name="connsiteX1308" fmla="*/ 7033 w 10000"/>
                  <a:gd name="connsiteY1308" fmla="*/ 787 h 10000"/>
                  <a:gd name="connsiteX1309" fmla="*/ 6820 w 10000"/>
                  <a:gd name="connsiteY1309" fmla="*/ 878 h 10000"/>
                  <a:gd name="connsiteX1310" fmla="*/ 6726 w 10000"/>
                  <a:gd name="connsiteY1310" fmla="*/ 897 h 10000"/>
                  <a:gd name="connsiteX1311" fmla="*/ 6626 w 10000"/>
                  <a:gd name="connsiteY1311" fmla="*/ 955 h 10000"/>
                  <a:gd name="connsiteX1312" fmla="*/ 6582 w 10000"/>
                  <a:gd name="connsiteY1312" fmla="*/ 946 h 10000"/>
                  <a:gd name="connsiteX1313" fmla="*/ 6571 w 10000"/>
                  <a:gd name="connsiteY1313" fmla="*/ 955 h 10000"/>
                  <a:gd name="connsiteX1314" fmla="*/ 6507 w 10000"/>
                  <a:gd name="connsiteY1314" fmla="*/ 975 h 10000"/>
                  <a:gd name="connsiteX1315" fmla="*/ 6485 w 10000"/>
                  <a:gd name="connsiteY1315" fmla="*/ 975 h 10000"/>
                  <a:gd name="connsiteX1316" fmla="*/ 6476 w 10000"/>
                  <a:gd name="connsiteY1316" fmla="*/ 965 h 10000"/>
                  <a:gd name="connsiteX1317" fmla="*/ 6474 w 10000"/>
                  <a:gd name="connsiteY1317" fmla="*/ 936 h 10000"/>
                  <a:gd name="connsiteX1318" fmla="*/ 6452 w 10000"/>
                  <a:gd name="connsiteY1318" fmla="*/ 887 h 10000"/>
                  <a:gd name="connsiteX1319" fmla="*/ 6352 w 10000"/>
                  <a:gd name="connsiteY1319" fmla="*/ 767 h 10000"/>
                  <a:gd name="connsiteX1320" fmla="*/ 6313 w 10000"/>
                  <a:gd name="connsiteY1320" fmla="*/ 732 h 10000"/>
                  <a:gd name="connsiteX1321" fmla="*/ 6296 w 10000"/>
                  <a:gd name="connsiteY1321" fmla="*/ 690 h 10000"/>
                  <a:gd name="connsiteX1322" fmla="*/ 6271 w 10000"/>
                  <a:gd name="connsiteY1322" fmla="*/ 664 h 10000"/>
                  <a:gd name="connsiteX1323" fmla="*/ 6266 w 10000"/>
                  <a:gd name="connsiteY1323" fmla="*/ 654 h 10000"/>
                  <a:gd name="connsiteX1324" fmla="*/ 6111 w 10000"/>
                  <a:gd name="connsiteY1324" fmla="*/ 398 h 10000"/>
                  <a:gd name="connsiteX1325" fmla="*/ 5903 w 10000"/>
                  <a:gd name="connsiteY1325" fmla="*/ 408 h 10000"/>
                  <a:gd name="connsiteX1326" fmla="*/ 5837 w 10000"/>
                  <a:gd name="connsiteY1326" fmla="*/ 427 h 10000"/>
                  <a:gd name="connsiteX1327" fmla="*/ 5756 w 10000"/>
                  <a:gd name="connsiteY1327" fmla="*/ 453 h 10000"/>
                  <a:gd name="connsiteX1328" fmla="*/ 5681 w 10000"/>
                  <a:gd name="connsiteY1328" fmla="*/ 453 h 10000"/>
                  <a:gd name="connsiteX1329" fmla="*/ 5609 w 10000"/>
                  <a:gd name="connsiteY1329" fmla="*/ 447 h 10000"/>
                  <a:gd name="connsiteX1330" fmla="*/ 5554 w 10000"/>
                  <a:gd name="connsiteY1330" fmla="*/ 304 h 10000"/>
                  <a:gd name="connsiteX1331" fmla="*/ 5529 w 10000"/>
                  <a:gd name="connsiteY1331" fmla="*/ 301 h 10000"/>
                  <a:gd name="connsiteX1332" fmla="*/ 5393 w 10000"/>
                  <a:gd name="connsiteY1332" fmla="*/ 256 h 10000"/>
                  <a:gd name="connsiteX1333" fmla="*/ 5366 w 10000"/>
                  <a:gd name="connsiteY1333" fmla="*/ 220 h 10000"/>
                  <a:gd name="connsiteX1334" fmla="*/ 5249 w 10000"/>
                  <a:gd name="connsiteY1334" fmla="*/ 155 h 10000"/>
                  <a:gd name="connsiteX1335" fmla="*/ 5141 w 10000"/>
                  <a:gd name="connsiteY1335" fmla="*/ 52 h 10000"/>
                  <a:gd name="connsiteX1336" fmla="*/ 5116 w 10000"/>
                  <a:gd name="connsiteY1336" fmla="*/ 3 h 10000"/>
                  <a:gd name="connsiteX1337" fmla="*/ 5061 w 10000"/>
                  <a:gd name="connsiteY1337" fmla="*/ 0 h 10000"/>
                  <a:gd name="connsiteX1338" fmla="*/ 5036 w 10000"/>
                  <a:gd name="connsiteY1338" fmla="*/ 32 h 10000"/>
                  <a:gd name="connsiteX1339" fmla="*/ 4942 w 10000"/>
                  <a:gd name="connsiteY1339" fmla="*/ 133 h 10000"/>
                  <a:gd name="connsiteX1340" fmla="*/ 4900 w 10000"/>
                  <a:gd name="connsiteY1340" fmla="*/ 217 h 10000"/>
                  <a:gd name="connsiteX1341" fmla="*/ 4861 w 10000"/>
                  <a:gd name="connsiteY1341" fmla="*/ 198 h 10000"/>
                  <a:gd name="connsiteX1342" fmla="*/ 4795 w 10000"/>
                  <a:gd name="connsiteY1342" fmla="*/ 68 h 10000"/>
                  <a:gd name="connsiteX1343" fmla="*/ 4778 w 10000"/>
                  <a:gd name="connsiteY1343" fmla="*/ 62 h 10000"/>
                  <a:gd name="connsiteX1344" fmla="*/ 4765 w 10000"/>
                  <a:gd name="connsiteY1344" fmla="*/ 62 h 10000"/>
                  <a:gd name="connsiteX1345" fmla="*/ 4748 w 10000"/>
                  <a:gd name="connsiteY1345" fmla="*/ 68 h 10000"/>
                  <a:gd name="connsiteX1346" fmla="*/ 4673 w 10000"/>
                  <a:gd name="connsiteY1346" fmla="*/ 136 h 10000"/>
                  <a:gd name="connsiteX1347" fmla="*/ 4632 w 10000"/>
                  <a:gd name="connsiteY1347" fmla="*/ 201 h 10000"/>
                  <a:gd name="connsiteX1348" fmla="*/ 4623 w 10000"/>
                  <a:gd name="connsiteY1348" fmla="*/ 210 h 10000"/>
                  <a:gd name="connsiteX1349" fmla="*/ 4579 w 10000"/>
                  <a:gd name="connsiteY1349" fmla="*/ 220 h 10000"/>
                  <a:gd name="connsiteX1350" fmla="*/ 4479 w 10000"/>
                  <a:gd name="connsiteY1350" fmla="*/ 198 h 10000"/>
                  <a:gd name="connsiteX1351" fmla="*/ 4402 w 10000"/>
                  <a:gd name="connsiteY1351" fmla="*/ 165 h 10000"/>
                  <a:gd name="connsiteX1352" fmla="*/ 4374 w 10000"/>
                  <a:gd name="connsiteY1352" fmla="*/ 165 h 10000"/>
                  <a:gd name="connsiteX1353" fmla="*/ 4335 w 10000"/>
                  <a:gd name="connsiteY1353" fmla="*/ 172 h 10000"/>
                  <a:gd name="connsiteX1354" fmla="*/ 4302 w 10000"/>
                  <a:gd name="connsiteY1354" fmla="*/ 188 h 10000"/>
                  <a:gd name="connsiteX1355" fmla="*/ 4271 w 10000"/>
                  <a:gd name="connsiteY1355" fmla="*/ 220 h 10000"/>
                  <a:gd name="connsiteX1356" fmla="*/ 4238 w 10000"/>
                  <a:gd name="connsiteY1356" fmla="*/ 240 h 10000"/>
                  <a:gd name="connsiteX1357" fmla="*/ 4324 w 10000"/>
                  <a:gd name="connsiteY1357" fmla="*/ 1289 h 10000"/>
                  <a:gd name="connsiteX1358" fmla="*/ 4297 w 10000"/>
                  <a:gd name="connsiteY1358" fmla="*/ 7345 h 10000"/>
                  <a:gd name="connsiteX1359" fmla="*/ 4236 w 10000"/>
                  <a:gd name="connsiteY1359" fmla="*/ 6832 h 10000"/>
                  <a:gd name="connsiteX1360" fmla="*/ 3946 w 10000"/>
                  <a:gd name="connsiteY1360" fmla="*/ 6675 h 10000"/>
                  <a:gd name="connsiteX1361" fmla="*/ 3687 w 10000"/>
                  <a:gd name="connsiteY1361" fmla="*/ 7730 h 10000"/>
                  <a:gd name="connsiteX1362" fmla="*/ 3690 w 10000"/>
                  <a:gd name="connsiteY1362" fmla="*/ 7730 h 10000"/>
                  <a:gd name="connsiteX1363" fmla="*/ 3704 w 10000"/>
                  <a:gd name="connsiteY1363" fmla="*/ 7740 h 10000"/>
                  <a:gd name="connsiteX1364" fmla="*/ 3712 w 10000"/>
                  <a:gd name="connsiteY1364" fmla="*/ 7743 h 10000"/>
                  <a:gd name="connsiteX1365" fmla="*/ 3723 w 10000"/>
                  <a:gd name="connsiteY1365" fmla="*/ 7749 h 10000"/>
                  <a:gd name="connsiteX1366" fmla="*/ 3729 w 10000"/>
                  <a:gd name="connsiteY1366" fmla="*/ 7749 h 10000"/>
                  <a:gd name="connsiteX1367" fmla="*/ 3729 w 10000"/>
                  <a:gd name="connsiteY1367" fmla="*/ 7743 h 10000"/>
                  <a:gd name="connsiteX1368" fmla="*/ 3745 w 10000"/>
                  <a:gd name="connsiteY1368" fmla="*/ 7740 h 10000"/>
                  <a:gd name="connsiteX1369" fmla="*/ 3753 w 10000"/>
                  <a:gd name="connsiteY1369" fmla="*/ 7730 h 10000"/>
                  <a:gd name="connsiteX1370" fmla="*/ 3762 w 10000"/>
                  <a:gd name="connsiteY1370" fmla="*/ 7720 h 10000"/>
                  <a:gd name="connsiteX1371" fmla="*/ 3776 w 10000"/>
                  <a:gd name="connsiteY1371" fmla="*/ 7710 h 10000"/>
                  <a:gd name="connsiteX1372" fmla="*/ 3784 w 10000"/>
                  <a:gd name="connsiteY1372" fmla="*/ 7701 h 10000"/>
                  <a:gd name="connsiteX1373" fmla="*/ 4805 w 10000"/>
                  <a:gd name="connsiteY1373" fmla="*/ 7386 h 10000"/>
                  <a:gd name="connsiteX1374" fmla="*/ 3712 w 10000"/>
                  <a:gd name="connsiteY1374" fmla="*/ 8005 h 10000"/>
                  <a:gd name="connsiteX1375" fmla="*/ 3706 w 10000"/>
                  <a:gd name="connsiteY1375" fmla="*/ 8021 h 10000"/>
                  <a:gd name="connsiteX1376" fmla="*/ 3712 w 10000"/>
                  <a:gd name="connsiteY1376" fmla="*/ 8044 h 10000"/>
                  <a:gd name="connsiteX1377" fmla="*/ 3712 w 10000"/>
                  <a:gd name="connsiteY1377" fmla="*/ 8051 h 10000"/>
                  <a:gd name="connsiteX1378" fmla="*/ 3767 w 10000"/>
                  <a:gd name="connsiteY1378" fmla="*/ 8106 h 10000"/>
                  <a:gd name="connsiteX1379" fmla="*/ 3770 w 10000"/>
                  <a:gd name="connsiteY1379" fmla="*/ 8119 h 10000"/>
                  <a:gd name="connsiteX1380" fmla="*/ 3740 w 10000"/>
                  <a:gd name="connsiteY1380" fmla="*/ 8154 h 10000"/>
                  <a:gd name="connsiteX1381" fmla="*/ 3731 w 10000"/>
                  <a:gd name="connsiteY1381" fmla="*/ 8138 h 10000"/>
                  <a:gd name="connsiteX1382" fmla="*/ 3729 w 10000"/>
                  <a:gd name="connsiteY1382" fmla="*/ 8125 h 10000"/>
                  <a:gd name="connsiteX1383" fmla="*/ 3712 w 10000"/>
                  <a:gd name="connsiteY1383" fmla="*/ 8115 h 10000"/>
                  <a:gd name="connsiteX1384" fmla="*/ 3704 w 10000"/>
                  <a:gd name="connsiteY1384" fmla="*/ 8109 h 10000"/>
                  <a:gd name="connsiteX1385" fmla="*/ 3687 w 10000"/>
                  <a:gd name="connsiteY1385" fmla="*/ 8099 h 10000"/>
                  <a:gd name="connsiteX1386" fmla="*/ 3673 w 10000"/>
                  <a:gd name="connsiteY1386" fmla="*/ 8093 h 10000"/>
                  <a:gd name="connsiteX1387" fmla="*/ 3665 w 10000"/>
                  <a:gd name="connsiteY1387" fmla="*/ 8083 h 10000"/>
                  <a:gd name="connsiteX1388" fmla="*/ 3648 w 10000"/>
                  <a:gd name="connsiteY1388" fmla="*/ 8073 h 10000"/>
                  <a:gd name="connsiteX1389" fmla="*/ 3643 w 10000"/>
                  <a:gd name="connsiteY1389" fmla="*/ 8063 h 10000"/>
                  <a:gd name="connsiteX1390" fmla="*/ 3632 w 10000"/>
                  <a:gd name="connsiteY1390" fmla="*/ 8054 h 10000"/>
                  <a:gd name="connsiteX1391" fmla="*/ 3623 w 10000"/>
                  <a:gd name="connsiteY1391" fmla="*/ 8060 h 10000"/>
                  <a:gd name="connsiteX1392" fmla="*/ 3601 w 10000"/>
                  <a:gd name="connsiteY1392" fmla="*/ 8148 h 10000"/>
                  <a:gd name="connsiteX1393" fmla="*/ 4881 w 10000"/>
                  <a:gd name="connsiteY1393" fmla="*/ 8090 h 10000"/>
                  <a:gd name="connsiteX1394" fmla="*/ 3206 w 10000"/>
                  <a:gd name="connsiteY1394" fmla="*/ 8300 h 10000"/>
                  <a:gd name="connsiteX1395" fmla="*/ 2947 w 10000"/>
                  <a:gd name="connsiteY1395" fmla="*/ 8089 h 10000"/>
                  <a:gd name="connsiteX1396" fmla="*/ 3057 w 10000"/>
                  <a:gd name="connsiteY1396" fmla="*/ 7143 h 10000"/>
                  <a:gd name="connsiteX0" fmla="*/ 4324 w 10000"/>
                  <a:gd name="connsiteY0" fmla="*/ 1289 h 10000"/>
                  <a:gd name="connsiteX1" fmla="*/ 4296 w 10000"/>
                  <a:gd name="connsiteY1" fmla="*/ 1305 h 10000"/>
                  <a:gd name="connsiteX2" fmla="*/ 4285 w 10000"/>
                  <a:gd name="connsiteY2" fmla="*/ 1279 h 10000"/>
                  <a:gd name="connsiteX3" fmla="*/ 4244 w 10000"/>
                  <a:gd name="connsiteY3" fmla="*/ 1266 h 10000"/>
                  <a:gd name="connsiteX4" fmla="*/ 4208 w 10000"/>
                  <a:gd name="connsiteY4" fmla="*/ 1286 h 10000"/>
                  <a:gd name="connsiteX5" fmla="*/ 4172 w 10000"/>
                  <a:gd name="connsiteY5" fmla="*/ 1299 h 10000"/>
                  <a:gd name="connsiteX6" fmla="*/ 4150 w 10000"/>
                  <a:gd name="connsiteY6" fmla="*/ 1308 h 10000"/>
                  <a:gd name="connsiteX7" fmla="*/ 4139 w 10000"/>
                  <a:gd name="connsiteY7" fmla="*/ 1315 h 10000"/>
                  <a:gd name="connsiteX8" fmla="*/ 4125 w 10000"/>
                  <a:gd name="connsiteY8" fmla="*/ 1315 h 10000"/>
                  <a:gd name="connsiteX9" fmla="*/ 4119 w 10000"/>
                  <a:gd name="connsiteY9" fmla="*/ 1315 h 10000"/>
                  <a:gd name="connsiteX10" fmla="*/ 4111 w 10000"/>
                  <a:gd name="connsiteY10" fmla="*/ 1308 h 10000"/>
                  <a:gd name="connsiteX11" fmla="*/ 4100 w 10000"/>
                  <a:gd name="connsiteY11" fmla="*/ 1315 h 10000"/>
                  <a:gd name="connsiteX12" fmla="*/ 4075 w 10000"/>
                  <a:gd name="connsiteY12" fmla="*/ 1315 h 10000"/>
                  <a:gd name="connsiteX13" fmla="*/ 4058 w 10000"/>
                  <a:gd name="connsiteY13" fmla="*/ 1318 h 10000"/>
                  <a:gd name="connsiteX14" fmla="*/ 4044 w 10000"/>
                  <a:gd name="connsiteY14" fmla="*/ 1315 h 10000"/>
                  <a:gd name="connsiteX15" fmla="*/ 4042 w 10000"/>
                  <a:gd name="connsiteY15" fmla="*/ 1299 h 10000"/>
                  <a:gd name="connsiteX16" fmla="*/ 4014 w 10000"/>
                  <a:gd name="connsiteY16" fmla="*/ 1308 h 10000"/>
                  <a:gd name="connsiteX17" fmla="*/ 4011 w 10000"/>
                  <a:gd name="connsiteY17" fmla="*/ 1315 h 10000"/>
                  <a:gd name="connsiteX18" fmla="*/ 4011 w 10000"/>
                  <a:gd name="connsiteY18" fmla="*/ 1341 h 10000"/>
                  <a:gd name="connsiteX19" fmla="*/ 4019 w 10000"/>
                  <a:gd name="connsiteY19" fmla="*/ 1341 h 10000"/>
                  <a:gd name="connsiteX20" fmla="*/ 3997 w 10000"/>
                  <a:gd name="connsiteY20" fmla="*/ 1363 h 10000"/>
                  <a:gd name="connsiteX21" fmla="*/ 3986 w 10000"/>
                  <a:gd name="connsiteY21" fmla="*/ 1373 h 10000"/>
                  <a:gd name="connsiteX22" fmla="*/ 3981 w 10000"/>
                  <a:gd name="connsiteY22" fmla="*/ 1389 h 10000"/>
                  <a:gd name="connsiteX23" fmla="*/ 3981 w 10000"/>
                  <a:gd name="connsiteY23" fmla="*/ 1409 h 10000"/>
                  <a:gd name="connsiteX24" fmla="*/ 3981 w 10000"/>
                  <a:gd name="connsiteY24" fmla="*/ 1438 h 10000"/>
                  <a:gd name="connsiteX25" fmla="*/ 3961 w 10000"/>
                  <a:gd name="connsiteY25" fmla="*/ 1441 h 10000"/>
                  <a:gd name="connsiteX26" fmla="*/ 3942 w 10000"/>
                  <a:gd name="connsiteY26" fmla="*/ 1441 h 10000"/>
                  <a:gd name="connsiteX27" fmla="*/ 3914 w 10000"/>
                  <a:gd name="connsiteY27" fmla="*/ 1454 h 10000"/>
                  <a:gd name="connsiteX28" fmla="*/ 3892 w 10000"/>
                  <a:gd name="connsiteY28" fmla="*/ 1467 h 10000"/>
                  <a:gd name="connsiteX29" fmla="*/ 3867 w 10000"/>
                  <a:gd name="connsiteY29" fmla="*/ 1483 h 10000"/>
                  <a:gd name="connsiteX30" fmla="*/ 3845 w 10000"/>
                  <a:gd name="connsiteY30" fmla="*/ 1467 h 10000"/>
                  <a:gd name="connsiteX31" fmla="*/ 3850 w 10000"/>
                  <a:gd name="connsiteY31" fmla="*/ 1457 h 10000"/>
                  <a:gd name="connsiteX32" fmla="*/ 3864 w 10000"/>
                  <a:gd name="connsiteY32" fmla="*/ 1441 h 10000"/>
                  <a:gd name="connsiteX33" fmla="*/ 3859 w 10000"/>
                  <a:gd name="connsiteY33" fmla="*/ 1409 h 10000"/>
                  <a:gd name="connsiteX34" fmla="*/ 3842 w 10000"/>
                  <a:gd name="connsiteY34" fmla="*/ 1383 h 10000"/>
                  <a:gd name="connsiteX35" fmla="*/ 3825 w 10000"/>
                  <a:gd name="connsiteY35" fmla="*/ 1360 h 10000"/>
                  <a:gd name="connsiteX36" fmla="*/ 3809 w 10000"/>
                  <a:gd name="connsiteY36" fmla="*/ 1318 h 10000"/>
                  <a:gd name="connsiteX37" fmla="*/ 3787 w 10000"/>
                  <a:gd name="connsiteY37" fmla="*/ 1289 h 10000"/>
                  <a:gd name="connsiteX38" fmla="*/ 3759 w 10000"/>
                  <a:gd name="connsiteY38" fmla="*/ 1266 h 10000"/>
                  <a:gd name="connsiteX39" fmla="*/ 3740 w 10000"/>
                  <a:gd name="connsiteY39" fmla="*/ 1256 h 10000"/>
                  <a:gd name="connsiteX40" fmla="*/ 3715 w 10000"/>
                  <a:gd name="connsiteY40" fmla="*/ 1250 h 10000"/>
                  <a:gd name="connsiteX41" fmla="*/ 3687 w 10000"/>
                  <a:gd name="connsiteY41" fmla="*/ 1256 h 10000"/>
                  <a:gd name="connsiteX42" fmla="*/ 3681 w 10000"/>
                  <a:gd name="connsiteY42" fmla="*/ 1260 h 10000"/>
                  <a:gd name="connsiteX43" fmla="*/ 3670 w 10000"/>
                  <a:gd name="connsiteY43" fmla="*/ 1295 h 10000"/>
                  <a:gd name="connsiteX44" fmla="*/ 3651 w 10000"/>
                  <a:gd name="connsiteY44" fmla="*/ 1305 h 10000"/>
                  <a:gd name="connsiteX45" fmla="*/ 3640 w 10000"/>
                  <a:gd name="connsiteY45" fmla="*/ 1308 h 10000"/>
                  <a:gd name="connsiteX46" fmla="*/ 3626 w 10000"/>
                  <a:gd name="connsiteY46" fmla="*/ 1308 h 10000"/>
                  <a:gd name="connsiteX47" fmla="*/ 3632 w 10000"/>
                  <a:gd name="connsiteY47" fmla="*/ 1276 h 10000"/>
                  <a:gd name="connsiteX48" fmla="*/ 3609 w 10000"/>
                  <a:gd name="connsiteY48" fmla="*/ 1289 h 10000"/>
                  <a:gd name="connsiteX49" fmla="*/ 3593 w 10000"/>
                  <a:gd name="connsiteY49" fmla="*/ 1286 h 10000"/>
                  <a:gd name="connsiteX50" fmla="*/ 3590 w 10000"/>
                  <a:gd name="connsiteY50" fmla="*/ 1256 h 10000"/>
                  <a:gd name="connsiteX51" fmla="*/ 3584 w 10000"/>
                  <a:gd name="connsiteY51" fmla="*/ 1237 h 10000"/>
                  <a:gd name="connsiteX52" fmla="*/ 3573 w 10000"/>
                  <a:gd name="connsiteY52" fmla="*/ 1237 h 10000"/>
                  <a:gd name="connsiteX53" fmla="*/ 3554 w 10000"/>
                  <a:gd name="connsiteY53" fmla="*/ 1227 h 10000"/>
                  <a:gd name="connsiteX54" fmla="*/ 3546 w 10000"/>
                  <a:gd name="connsiteY54" fmla="*/ 1192 h 10000"/>
                  <a:gd name="connsiteX55" fmla="*/ 3529 w 10000"/>
                  <a:gd name="connsiteY55" fmla="*/ 1176 h 10000"/>
                  <a:gd name="connsiteX56" fmla="*/ 3512 w 10000"/>
                  <a:gd name="connsiteY56" fmla="*/ 1182 h 10000"/>
                  <a:gd name="connsiteX57" fmla="*/ 3485 w 10000"/>
                  <a:gd name="connsiteY57" fmla="*/ 1182 h 10000"/>
                  <a:gd name="connsiteX58" fmla="*/ 3463 w 10000"/>
                  <a:gd name="connsiteY58" fmla="*/ 1176 h 10000"/>
                  <a:gd name="connsiteX59" fmla="*/ 3449 w 10000"/>
                  <a:gd name="connsiteY59" fmla="*/ 1182 h 10000"/>
                  <a:gd name="connsiteX60" fmla="*/ 3432 w 10000"/>
                  <a:gd name="connsiteY60" fmla="*/ 1192 h 10000"/>
                  <a:gd name="connsiteX61" fmla="*/ 3454 w 10000"/>
                  <a:gd name="connsiteY61" fmla="*/ 1205 h 10000"/>
                  <a:gd name="connsiteX62" fmla="*/ 3463 w 10000"/>
                  <a:gd name="connsiteY62" fmla="*/ 1205 h 10000"/>
                  <a:gd name="connsiteX63" fmla="*/ 3488 w 10000"/>
                  <a:gd name="connsiteY63" fmla="*/ 1205 h 10000"/>
                  <a:gd name="connsiteX64" fmla="*/ 3488 w 10000"/>
                  <a:gd name="connsiteY64" fmla="*/ 1218 h 10000"/>
                  <a:gd name="connsiteX65" fmla="*/ 3493 w 10000"/>
                  <a:gd name="connsiteY65" fmla="*/ 1247 h 10000"/>
                  <a:gd name="connsiteX66" fmla="*/ 3512 w 10000"/>
                  <a:gd name="connsiteY66" fmla="*/ 1247 h 10000"/>
                  <a:gd name="connsiteX67" fmla="*/ 3518 w 10000"/>
                  <a:gd name="connsiteY67" fmla="*/ 1250 h 10000"/>
                  <a:gd name="connsiteX68" fmla="*/ 3521 w 10000"/>
                  <a:gd name="connsiteY68" fmla="*/ 1276 h 10000"/>
                  <a:gd name="connsiteX69" fmla="*/ 3543 w 10000"/>
                  <a:gd name="connsiteY69" fmla="*/ 1295 h 10000"/>
                  <a:gd name="connsiteX70" fmla="*/ 3546 w 10000"/>
                  <a:gd name="connsiteY70" fmla="*/ 1305 h 10000"/>
                  <a:gd name="connsiteX71" fmla="*/ 3543 w 10000"/>
                  <a:gd name="connsiteY71" fmla="*/ 1315 h 10000"/>
                  <a:gd name="connsiteX72" fmla="*/ 3543 w 10000"/>
                  <a:gd name="connsiteY72" fmla="*/ 1331 h 10000"/>
                  <a:gd name="connsiteX73" fmla="*/ 3554 w 10000"/>
                  <a:gd name="connsiteY73" fmla="*/ 1324 h 10000"/>
                  <a:gd name="connsiteX74" fmla="*/ 3560 w 10000"/>
                  <a:gd name="connsiteY74" fmla="*/ 1331 h 10000"/>
                  <a:gd name="connsiteX75" fmla="*/ 3582 w 10000"/>
                  <a:gd name="connsiteY75" fmla="*/ 1344 h 10000"/>
                  <a:gd name="connsiteX76" fmla="*/ 3598 w 10000"/>
                  <a:gd name="connsiteY76" fmla="*/ 1380 h 10000"/>
                  <a:gd name="connsiteX77" fmla="*/ 3607 w 10000"/>
                  <a:gd name="connsiteY77" fmla="*/ 1389 h 10000"/>
                  <a:gd name="connsiteX78" fmla="*/ 3623 w 10000"/>
                  <a:gd name="connsiteY78" fmla="*/ 1409 h 10000"/>
                  <a:gd name="connsiteX79" fmla="*/ 3634 w 10000"/>
                  <a:gd name="connsiteY79" fmla="*/ 1438 h 10000"/>
                  <a:gd name="connsiteX80" fmla="*/ 3632 w 10000"/>
                  <a:gd name="connsiteY80" fmla="*/ 1454 h 10000"/>
                  <a:gd name="connsiteX81" fmla="*/ 3618 w 10000"/>
                  <a:gd name="connsiteY81" fmla="*/ 1438 h 10000"/>
                  <a:gd name="connsiteX82" fmla="*/ 3598 w 10000"/>
                  <a:gd name="connsiteY82" fmla="*/ 1428 h 10000"/>
                  <a:gd name="connsiteX83" fmla="*/ 3582 w 10000"/>
                  <a:gd name="connsiteY83" fmla="*/ 1402 h 10000"/>
                  <a:gd name="connsiteX84" fmla="*/ 3562 w 10000"/>
                  <a:gd name="connsiteY84" fmla="*/ 1399 h 10000"/>
                  <a:gd name="connsiteX85" fmla="*/ 3546 w 10000"/>
                  <a:gd name="connsiteY85" fmla="*/ 1383 h 10000"/>
                  <a:gd name="connsiteX86" fmla="*/ 3510 w 10000"/>
                  <a:gd name="connsiteY86" fmla="*/ 1360 h 10000"/>
                  <a:gd name="connsiteX87" fmla="*/ 3485 w 10000"/>
                  <a:gd name="connsiteY87" fmla="*/ 1344 h 10000"/>
                  <a:gd name="connsiteX88" fmla="*/ 3454 w 10000"/>
                  <a:gd name="connsiteY88" fmla="*/ 1334 h 10000"/>
                  <a:gd name="connsiteX89" fmla="*/ 3429 w 10000"/>
                  <a:gd name="connsiteY89" fmla="*/ 1315 h 10000"/>
                  <a:gd name="connsiteX90" fmla="*/ 3416 w 10000"/>
                  <a:gd name="connsiteY90" fmla="*/ 1308 h 10000"/>
                  <a:gd name="connsiteX91" fmla="*/ 3399 w 10000"/>
                  <a:gd name="connsiteY91" fmla="*/ 1305 h 10000"/>
                  <a:gd name="connsiteX92" fmla="*/ 3382 w 10000"/>
                  <a:gd name="connsiteY92" fmla="*/ 1286 h 10000"/>
                  <a:gd name="connsiteX93" fmla="*/ 3380 w 10000"/>
                  <a:gd name="connsiteY93" fmla="*/ 1266 h 10000"/>
                  <a:gd name="connsiteX94" fmla="*/ 3388 w 10000"/>
                  <a:gd name="connsiteY94" fmla="*/ 1256 h 10000"/>
                  <a:gd name="connsiteX95" fmla="*/ 3407 w 10000"/>
                  <a:gd name="connsiteY95" fmla="*/ 1256 h 10000"/>
                  <a:gd name="connsiteX96" fmla="*/ 3396 w 10000"/>
                  <a:gd name="connsiteY96" fmla="*/ 1227 h 10000"/>
                  <a:gd name="connsiteX97" fmla="*/ 3382 w 10000"/>
                  <a:gd name="connsiteY97" fmla="*/ 1227 h 10000"/>
                  <a:gd name="connsiteX98" fmla="*/ 3360 w 10000"/>
                  <a:gd name="connsiteY98" fmla="*/ 1221 h 10000"/>
                  <a:gd name="connsiteX99" fmla="*/ 3349 w 10000"/>
                  <a:gd name="connsiteY99" fmla="*/ 1231 h 10000"/>
                  <a:gd name="connsiteX100" fmla="*/ 3352 w 10000"/>
                  <a:gd name="connsiteY100" fmla="*/ 1247 h 10000"/>
                  <a:gd name="connsiteX101" fmla="*/ 3341 w 10000"/>
                  <a:gd name="connsiteY101" fmla="*/ 1237 h 10000"/>
                  <a:gd name="connsiteX102" fmla="*/ 3335 w 10000"/>
                  <a:gd name="connsiteY102" fmla="*/ 1231 h 10000"/>
                  <a:gd name="connsiteX103" fmla="*/ 3307 w 10000"/>
                  <a:gd name="connsiteY103" fmla="*/ 1227 h 10000"/>
                  <a:gd name="connsiteX104" fmla="*/ 3294 w 10000"/>
                  <a:gd name="connsiteY104" fmla="*/ 1221 h 10000"/>
                  <a:gd name="connsiteX105" fmla="*/ 3271 w 10000"/>
                  <a:gd name="connsiteY105" fmla="*/ 1211 h 10000"/>
                  <a:gd name="connsiteX106" fmla="*/ 3252 w 10000"/>
                  <a:gd name="connsiteY106" fmla="*/ 1195 h 10000"/>
                  <a:gd name="connsiteX107" fmla="*/ 3235 w 10000"/>
                  <a:gd name="connsiteY107" fmla="*/ 1195 h 10000"/>
                  <a:gd name="connsiteX108" fmla="*/ 3235 w 10000"/>
                  <a:gd name="connsiteY108" fmla="*/ 1205 h 10000"/>
                  <a:gd name="connsiteX109" fmla="*/ 3219 w 10000"/>
                  <a:gd name="connsiteY109" fmla="*/ 1231 h 10000"/>
                  <a:gd name="connsiteX110" fmla="*/ 3213 w 10000"/>
                  <a:gd name="connsiteY110" fmla="*/ 1231 h 10000"/>
                  <a:gd name="connsiteX111" fmla="*/ 3183 w 10000"/>
                  <a:gd name="connsiteY111" fmla="*/ 1221 h 10000"/>
                  <a:gd name="connsiteX112" fmla="*/ 3175 w 10000"/>
                  <a:gd name="connsiteY112" fmla="*/ 1227 h 10000"/>
                  <a:gd name="connsiteX113" fmla="*/ 3163 w 10000"/>
                  <a:gd name="connsiteY113" fmla="*/ 1237 h 10000"/>
                  <a:gd name="connsiteX114" fmla="*/ 3158 w 10000"/>
                  <a:gd name="connsiteY114" fmla="*/ 1260 h 10000"/>
                  <a:gd name="connsiteX115" fmla="*/ 3158 w 10000"/>
                  <a:gd name="connsiteY115" fmla="*/ 1276 h 10000"/>
                  <a:gd name="connsiteX116" fmla="*/ 3163 w 10000"/>
                  <a:gd name="connsiteY116" fmla="*/ 1295 h 10000"/>
                  <a:gd name="connsiteX117" fmla="*/ 3166 w 10000"/>
                  <a:gd name="connsiteY117" fmla="*/ 1308 h 10000"/>
                  <a:gd name="connsiteX118" fmla="*/ 3158 w 10000"/>
                  <a:gd name="connsiteY118" fmla="*/ 1315 h 10000"/>
                  <a:gd name="connsiteX119" fmla="*/ 3133 w 10000"/>
                  <a:gd name="connsiteY119" fmla="*/ 1299 h 10000"/>
                  <a:gd name="connsiteX120" fmla="*/ 3114 w 10000"/>
                  <a:gd name="connsiteY120" fmla="*/ 1276 h 10000"/>
                  <a:gd name="connsiteX121" fmla="*/ 3078 w 10000"/>
                  <a:gd name="connsiteY121" fmla="*/ 1240 h 10000"/>
                  <a:gd name="connsiteX122" fmla="*/ 3044 w 10000"/>
                  <a:gd name="connsiteY122" fmla="*/ 1227 h 10000"/>
                  <a:gd name="connsiteX123" fmla="*/ 3033 w 10000"/>
                  <a:gd name="connsiteY123" fmla="*/ 1231 h 10000"/>
                  <a:gd name="connsiteX124" fmla="*/ 3036 w 10000"/>
                  <a:gd name="connsiteY124" fmla="*/ 1256 h 10000"/>
                  <a:gd name="connsiteX125" fmla="*/ 3044 w 10000"/>
                  <a:gd name="connsiteY125" fmla="*/ 1266 h 10000"/>
                  <a:gd name="connsiteX126" fmla="*/ 3044 w 10000"/>
                  <a:gd name="connsiteY126" fmla="*/ 1276 h 10000"/>
                  <a:gd name="connsiteX127" fmla="*/ 3036 w 10000"/>
                  <a:gd name="connsiteY127" fmla="*/ 1276 h 10000"/>
                  <a:gd name="connsiteX128" fmla="*/ 3028 w 10000"/>
                  <a:gd name="connsiteY128" fmla="*/ 1266 h 10000"/>
                  <a:gd name="connsiteX129" fmla="*/ 3025 w 10000"/>
                  <a:gd name="connsiteY129" fmla="*/ 1256 h 10000"/>
                  <a:gd name="connsiteX130" fmla="*/ 3008 w 10000"/>
                  <a:gd name="connsiteY130" fmla="*/ 1205 h 10000"/>
                  <a:gd name="connsiteX131" fmla="*/ 3000 w 10000"/>
                  <a:gd name="connsiteY131" fmla="*/ 1192 h 10000"/>
                  <a:gd name="connsiteX132" fmla="*/ 2994 w 10000"/>
                  <a:gd name="connsiteY132" fmla="*/ 1176 h 10000"/>
                  <a:gd name="connsiteX133" fmla="*/ 2986 w 10000"/>
                  <a:gd name="connsiteY133" fmla="*/ 1182 h 10000"/>
                  <a:gd name="connsiteX134" fmla="*/ 2981 w 10000"/>
                  <a:gd name="connsiteY134" fmla="*/ 1192 h 10000"/>
                  <a:gd name="connsiteX135" fmla="*/ 2970 w 10000"/>
                  <a:gd name="connsiteY135" fmla="*/ 1201 h 10000"/>
                  <a:gd name="connsiteX136" fmla="*/ 2956 w 10000"/>
                  <a:gd name="connsiteY136" fmla="*/ 1218 h 10000"/>
                  <a:gd name="connsiteX137" fmla="*/ 2939 w 10000"/>
                  <a:gd name="connsiteY137" fmla="*/ 1240 h 10000"/>
                  <a:gd name="connsiteX138" fmla="*/ 2928 w 10000"/>
                  <a:gd name="connsiteY138" fmla="*/ 1247 h 10000"/>
                  <a:gd name="connsiteX139" fmla="*/ 2922 w 10000"/>
                  <a:gd name="connsiteY139" fmla="*/ 1250 h 10000"/>
                  <a:gd name="connsiteX140" fmla="*/ 2911 w 10000"/>
                  <a:gd name="connsiteY140" fmla="*/ 1250 h 10000"/>
                  <a:gd name="connsiteX141" fmla="*/ 2884 w 10000"/>
                  <a:gd name="connsiteY141" fmla="*/ 1247 h 10000"/>
                  <a:gd name="connsiteX142" fmla="*/ 2864 w 10000"/>
                  <a:gd name="connsiteY142" fmla="*/ 1237 h 10000"/>
                  <a:gd name="connsiteX143" fmla="*/ 2848 w 10000"/>
                  <a:gd name="connsiteY143" fmla="*/ 1231 h 10000"/>
                  <a:gd name="connsiteX144" fmla="*/ 2834 w 10000"/>
                  <a:gd name="connsiteY144" fmla="*/ 1227 h 10000"/>
                  <a:gd name="connsiteX145" fmla="*/ 2831 w 10000"/>
                  <a:gd name="connsiteY145" fmla="*/ 1227 h 10000"/>
                  <a:gd name="connsiteX146" fmla="*/ 2831 w 10000"/>
                  <a:gd name="connsiteY146" fmla="*/ 1221 h 10000"/>
                  <a:gd name="connsiteX147" fmla="*/ 2825 w 10000"/>
                  <a:gd name="connsiteY147" fmla="*/ 1205 h 10000"/>
                  <a:gd name="connsiteX148" fmla="*/ 2823 w 10000"/>
                  <a:gd name="connsiteY148" fmla="*/ 1192 h 10000"/>
                  <a:gd name="connsiteX149" fmla="*/ 2817 w 10000"/>
                  <a:gd name="connsiteY149" fmla="*/ 1182 h 10000"/>
                  <a:gd name="connsiteX150" fmla="*/ 2814 w 10000"/>
                  <a:gd name="connsiteY150" fmla="*/ 1176 h 10000"/>
                  <a:gd name="connsiteX151" fmla="*/ 2792 w 10000"/>
                  <a:gd name="connsiteY151" fmla="*/ 1172 h 10000"/>
                  <a:gd name="connsiteX152" fmla="*/ 2759 w 10000"/>
                  <a:gd name="connsiteY152" fmla="*/ 1156 h 10000"/>
                  <a:gd name="connsiteX153" fmla="*/ 2734 w 10000"/>
                  <a:gd name="connsiteY153" fmla="*/ 1143 h 10000"/>
                  <a:gd name="connsiteX154" fmla="*/ 2695 w 10000"/>
                  <a:gd name="connsiteY154" fmla="*/ 1124 h 10000"/>
                  <a:gd name="connsiteX155" fmla="*/ 2670 w 10000"/>
                  <a:gd name="connsiteY155" fmla="*/ 1108 h 10000"/>
                  <a:gd name="connsiteX156" fmla="*/ 2645 w 10000"/>
                  <a:gd name="connsiteY156" fmla="*/ 1091 h 10000"/>
                  <a:gd name="connsiteX157" fmla="*/ 2618 w 10000"/>
                  <a:gd name="connsiteY157" fmla="*/ 1088 h 10000"/>
                  <a:gd name="connsiteX158" fmla="*/ 2576 w 10000"/>
                  <a:gd name="connsiteY158" fmla="*/ 1088 h 10000"/>
                  <a:gd name="connsiteX159" fmla="*/ 2551 w 10000"/>
                  <a:gd name="connsiteY159" fmla="*/ 1091 h 10000"/>
                  <a:gd name="connsiteX160" fmla="*/ 2521 w 10000"/>
                  <a:gd name="connsiteY160" fmla="*/ 1098 h 10000"/>
                  <a:gd name="connsiteX161" fmla="*/ 2493 w 10000"/>
                  <a:gd name="connsiteY161" fmla="*/ 1104 h 10000"/>
                  <a:gd name="connsiteX162" fmla="*/ 2468 w 10000"/>
                  <a:gd name="connsiteY162" fmla="*/ 1108 h 10000"/>
                  <a:gd name="connsiteX163" fmla="*/ 2404 w 10000"/>
                  <a:gd name="connsiteY163" fmla="*/ 1124 h 10000"/>
                  <a:gd name="connsiteX164" fmla="*/ 2366 w 10000"/>
                  <a:gd name="connsiteY164" fmla="*/ 1133 h 10000"/>
                  <a:gd name="connsiteX165" fmla="*/ 2346 w 10000"/>
                  <a:gd name="connsiteY165" fmla="*/ 1137 h 10000"/>
                  <a:gd name="connsiteX166" fmla="*/ 2294 w 10000"/>
                  <a:gd name="connsiteY166" fmla="*/ 1146 h 10000"/>
                  <a:gd name="connsiteX167" fmla="*/ 2249 w 10000"/>
                  <a:gd name="connsiteY167" fmla="*/ 1156 h 10000"/>
                  <a:gd name="connsiteX168" fmla="*/ 2230 w 10000"/>
                  <a:gd name="connsiteY168" fmla="*/ 1156 h 10000"/>
                  <a:gd name="connsiteX169" fmla="*/ 2222 w 10000"/>
                  <a:gd name="connsiteY169" fmla="*/ 1163 h 10000"/>
                  <a:gd name="connsiteX170" fmla="*/ 2194 w 10000"/>
                  <a:gd name="connsiteY170" fmla="*/ 1163 h 10000"/>
                  <a:gd name="connsiteX171" fmla="*/ 2172 w 10000"/>
                  <a:gd name="connsiteY171" fmla="*/ 1163 h 10000"/>
                  <a:gd name="connsiteX172" fmla="*/ 2147 w 10000"/>
                  <a:gd name="connsiteY172" fmla="*/ 1166 h 10000"/>
                  <a:gd name="connsiteX173" fmla="*/ 2108 w 10000"/>
                  <a:gd name="connsiteY173" fmla="*/ 1166 h 10000"/>
                  <a:gd name="connsiteX174" fmla="*/ 2083 w 10000"/>
                  <a:gd name="connsiteY174" fmla="*/ 1156 h 10000"/>
                  <a:gd name="connsiteX175" fmla="*/ 2042 w 10000"/>
                  <a:gd name="connsiteY175" fmla="*/ 1143 h 10000"/>
                  <a:gd name="connsiteX176" fmla="*/ 2011 w 10000"/>
                  <a:gd name="connsiteY176" fmla="*/ 1143 h 10000"/>
                  <a:gd name="connsiteX177" fmla="*/ 1994 w 10000"/>
                  <a:gd name="connsiteY177" fmla="*/ 1146 h 10000"/>
                  <a:gd name="connsiteX178" fmla="*/ 1967 w 10000"/>
                  <a:gd name="connsiteY178" fmla="*/ 1156 h 10000"/>
                  <a:gd name="connsiteX179" fmla="*/ 1903 w 10000"/>
                  <a:gd name="connsiteY179" fmla="*/ 1176 h 10000"/>
                  <a:gd name="connsiteX180" fmla="*/ 1873 w 10000"/>
                  <a:gd name="connsiteY180" fmla="*/ 1182 h 10000"/>
                  <a:gd name="connsiteX181" fmla="*/ 1850 w 10000"/>
                  <a:gd name="connsiteY181" fmla="*/ 1185 h 10000"/>
                  <a:gd name="connsiteX182" fmla="*/ 1842 w 10000"/>
                  <a:gd name="connsiteY182" fmla="*/ 1192 h 10000"/>
                  <a:gd name="connsiteX183" fmla="*/ 1823 w 10000"/>
                  <a:gd name="connsiteY183" fmla="*/ 1195 h 10000"/>
                  <a:gd name="connsiteX184" fmla="*/ 1814 w 10000"/>
                  <a:gd name="connsiteY184" fmla="*/ 1201 h 10000"/>
                  <a:gd name="connsiteX185" fmla="*/ 1792 w 10000"/>
                  <a:gd name="connsiteY185" fmla="*/ 1218 h 10000"/>
                  <a:gd name="connsiteX186" fmla="*/ 1767 w 10000"/>
                  <a:gd name="connsiteY186" fmla="*/ 1231 h 10000"/>
                  <a:gd name="connsiteX187" fmla="*/ 1717 w 10000"/>
                  <a:gd name="connsiteY187" fmla="*/ 1266 h 10000"/>
                  <a:gd name="connsiteX188" fmla="*/ 1695 w 10000"/>
                  <a:gd name="connsiteY188" fmla="*/ 1279 h 10000"/>
                  <a:gd name="connsiteX189" fmla="*/ 1654 w 10000"/>
                  <a:gd name="connsiteY189" fmla="*/ 1308 h 10000"/>
                  <a:gd name="connsiteX190" fmla="*/ 1620 w 10000"/>
                  <a:gd name="connsiteY190" fmla="*/ 1334 h 10000"/>
                  <a:gd name="connsiteX191" fmla="*/ 1590 w 10000"/>
                  <a:gd name="connsiteY191" fmla="*/ 1360 h 10000"/>
                  <a:gd name="connsiteX192" fmla="*/ 1565 w 10000"/>
                  <a:gd name="connsiteY192" fmla="*/ 1380 h 10000"/>
                  <a:gd name="connsiteX193" fmla="*/ 1532 w 10000"/>
                  <a:gd name="connsiteY193" fmla="*/ 1402 h 10000"/>
                  <a:gd name="connsiteX194" fmla="*/ 1501 w 10000"/>
                  <a:gd name="connsiteY194" fmla="*/ 1418 h 10000"/>
                  <a:gd name="connsiteX195" fmla="*/ 1460 w 10000"/>
                  <a:gd name="connsiteY195" fmla="*/ 1438 h 10000"/>
                  <a:gd name="connsiteX196" fmla="*/ 1435 w 10000"/>
                  <a:gd name="connsiteY196" fmla="*/ 1454 h 10000"/>
                  <a:gd name="connsiteX197" fmla="*/ 1421 w 10000"/>
                  <a:gd name="connsiteY197" fmla="*/ 1464 h 10000"/>
                  <a:gd name="connsiteX198" fmla="*/ 1380 w 10000"/>
                  <a:gd name="connsiteY198" fmla="*/ 1473 h 10000"/>
                  <a:gd name="connsiteX199" fmla="*/ 1324 w 10000"/>
                  <a:gd name="connsiteY199" fmla="*/ 1477 h 10000"/>
                  <a:gd name="connsiteX200" fmla="*/ 1274 w 10000"/>
                  <a:gd name="connsiteY200" fmla="*/ 1483 h 10000"/>
                  <a:gd name="connsiteX201" fmla="*/ 1244 w 10000"/>
                  <a:gd name="connsiteY201" fmla="*/ 1486 h 10000"/>
                  <a:gd name="connsiteX202" fmla="*/ 1233 w 10000"/>
                  <a:gd name="connsiteY202" fmla="*/ 1486 h 10000"/>
                  <a:gd name="connsiteX203" fmla="*/ 1197 w 10000"/>
                  <a:gd name="connsiteY203" fmla="*/ 1493 h 10000"/>
                  <a:gd name="connsiteX204" fmla="*/ 1180 w 10000"/>
                  <a:gd name="connsiteY204" fmla="*/ 1496 h 10000"/>
                  <a:gd name="connsiteX205" fmla="*/ 1169 w 10000"/>
                  <a:gd name="connsiteY205" fmla="*/ 1496 h 10000"/>
                  <a:gd name="connsiteX206" fmla="*/ 1161 w 10000"/>
                  <a:gd name="connsiteY206" fmla="*/ 1503 h 10000"/>
                  <a:gd name="connsiteX207" fmla="*/ 1155 w 10000"/>
                  <a:gd name="connsiteY207" fmla="*/ 1503 h 10000"/>
                  <a:gd name="connsiteX208" fmla="*/ 501 w 10000"/>
                  <a:gd name="connsiteY208" fmla="*/ 2277 h 10000"/>
                  <a:gd name="connsiteX209" fmla="*/ 396 w 10000"/>
                  <a:gd name="connsiteY209" fmla="*/ 2532 h 10000"/>
                  <a:gd name="connsiteX210" fmla="*/ 324 w 10000"/>
                  <a:gd name="connsiteY210" fmla="*/ 2759 h 10000"/>
                  <a:gd name="connsiteX211" fmla="*/ 274 w 10000"/>
                  <a:gd name="connsiteY211" fmla="*/ 2866 h 10000"/>
                  <a:gd name="connsiteX212" fmla="*/ 202 w 10000"/>
                  <a:gd name="connsiteY212" fmla="*/ 3008 h 10000"/>
                  <a:gd name="connsiteX213" fmla="*/ 211 w 10000"/>
                  <a:gd name="connsiteY213" fmla="*/ 3177 h 10000"/>
                  <a:gd name="connsiteX214" fmla="*/ 235 w 10000"/>
                  <a:gd name="connsiteY214" fmla="*/ 3368 h 10000"/>
                  <a:gd name="connsiteX215" fmla="*/ 266 w 10000"/>
                  <a:gd name="connsiteY215" fmla="*/ 3595 h 10000"/>
                  <a:gd name="connsiteX216" fmla="*/ 299 w 10000"/>
                  <a:gd name="connsiteY216" fmla="*/ 3831 h 10000"/>
                  <a:gd name="connsiteX217" fmla="*/ 305 w 10000"/>
                  <a:gd name="connsiteY217" fmla="*/ 3863 h 10000"/>
                  <a:gd name="connsiteX218" fmla="*/ 341 w 10000"/>
                  <a:gd name="connsiteY218" fmla="*/ 3941 h 10000"/>
                  <a:gd name="connsiteX219" fmla="*/ 186 w 10000"/>
                  <a:gd name="connsiteY219" fmla="*/ 3935 h 10000"/>
                  <a:gd name="connsiteX220" fmla="*/ 30 w 10000"/>
                  <a:gd name="connsiteY220" fmla="*/ 3925 h 10000"/>
                  <a:gd name="connsiteX221" fmla="*/ 0 w 10000"/>
                  <a:gd name="connsiteY221" fmla="*/ 4054 h 10000"/>
                  <a:gd name="connsiteX222" fmla="*/ 14 w 10000"/>
                  <a:gd name="connsiteY222" fmla="*/ 4152 h 10000"/>
                  <a:gd name="connsiteX223" fmla="*/ 22 w 10000"/>
                  <a:gd name="connsiteY223" fmla="*/ 4242 h 10000"/>
                  <a:gd name="connsiteX224" fmla="*/ 30 w 10000"/>
                  <a:gd name="connsiteY224" fmla="*/ 4291 h 10000"/>
                  <a:gd name="connsiteX225" fmla="*/ 102 w 10000"/>
                  <a:gd name="connsiteY225" fmla="*/ 4271 h 10000"/>
                  <a:gd name="connsiteX226" fmla="*/ 155 w 10000"/>
                  <a:gd name="connsiteY226" fmla="*/ 4262 h 10000"/>
                  <a:gd name="connsiteX227" fmla="*/ 410 w 10000"/>
                  <a:gd name="connsiteY227" fmla="*/ 4255 h 10000"/>
                  <a:gd name="connsiteX228" fmla="*/ 418 w 10000"/>
                  <a:gd name="connsiteY228" fmla="*/ 4385 h 10000"/>
                  <a:gd name="connsiteX229" fmla="*/ 429 w 10000"/>
                  <a:gd name="connsiteY229" fmla="*/ 4543 h 10000"/>
                  <a:gd name="connsiteX230" fmla="*/ 443 w 10000"/>
                  <a:gd name="connsiteY230" fmla="*/ 4585 h 10000"/>
                  <a:gd name="connsiteX231" fmla="*/ 465 w 10000"/>
                  <a:gd name="connsiteY231" fmla="*/ 4611 h 10000"/>
                  <a:gd name="connsiteX232" fmla="*/ 468 w 10000"/>
                  <a:gd name="connsiteY232" fmla="*/ 4621 h 10000"/>
                  <a:gd name="connsiteX233" fmla="*/ 474 w 10000"/>
                  <a:gd name="connsiteY233" fmla="*/ 4679 h 10000"/>
                  <a:gd name="connsiteX234" fmla="*/ 554 w 10000"/>
                  <a:gd name="connsiteY234" fmla="*/ 4738 h 10000"/>
                  <a:gd name="connsiteX235" fmla="*/ 637 w 10000"/>
                  <a:gd name="connsiteY235" fmla="*/ 4809 h 10000"/>
                  <a:gd name="connsiteX236" fmla="*/ 704 w 10000"/>
                  <a:gd name="connsiteY236" fmla="*/ 4851 h 10000"/>
                  <a:gd name="connsiteX237" fmla="*/ 740 w 10000"/>
                  <a:gd name="connsiteY237" fmla="*/ 4893 h 10000"/>
                  <a:gd name="connsiteX238" fmla="*/ 756 w 10000"/>
                  <a:gd name="connsiteY238" fmla="*/ 4896 h 10000"/>
                  <a:gd name="connsiteX239" fmla="*/ 767 w 10000"/>
                  <a:gd name="connsiteY239" fmla="*/ 4880 h 10000"/>
                  <a:gd name="connsiteX240" fmla="*/ 806 w 10000"/>
                  <a:gd name="connsiteY240" fmla="*/ 4945 h 10000"/>
                  <a:gd name="connsiteX241" fmla="*/ 886 w 10000"/>
                  <a:gd name="connsiteY241" fmla="*/ 5078 h 10000"/>
                  <a:gd name="connsiteX242" fmla="*/ 911 w 10000"/>
                  <a:gd name="connsiteY242" fmla="*/ 5130 h 10000"/>
                  <a:gd name="connsiteX243" fmla="*/ 920 w 10000"/>
                  <a:gd name="connsiteY243" fmla="*/ 5191 h 10000"/>
                  <a:gd name="connsiteX244" fmla="*/ 920 w 10000"/>
                  <a:gd name="connsiteY244" fmla="*/ 5220 h 10000"/>
                  <a:gd name="connsiteX245" fmla="*/ 911 w 10000"/>
                  <a:gd name="connsiteY245" fmla="*/ 5314 h 10000"/>
                  <a:gd name="connsiteX246" fmla="*/ 898 w 10000"/>
                  <a:gd name="connsiteY246" fmla="*/ 5369 h 10000"/>
                  <a:gd name="connsiteX247" fmla="*/ 895 w 10000"/>
                  <a:gd name="connsiteY247" fmla="*/ 5385 h 10000"/>
                  <a:gd name="connsiteX248" fmla="*/ 895 w 10000"/>
                  <a:gd name="connsiteY248" fmla="*/ 5405 h 10000"/>
                  <a:gd name="connsiteX249" fmla="*/ 898 w 10000"/>
                  <a:gd name="connsiteY249" fmla="*/ 5434 h 10000"/>
                  <a:gd name="connsiteX250" fmla="*/ 911 w 10000"/>
                  <a:gd name="connsiteY250" fmla="*/ 5463 h 10000"/>
                  <a:gd name="connsiteX251" fmla="*/ 920 w 10000"/>
                  <a:gd name="connsiteY251" fmla="*/ 5492 h 10000"/>
                  <a:gd name="connsiteX252" fmla="*/ 934 w 10000"/>
                  <a:gd name="connsiteY252" fmla="*/ 5518 h 10000"/>
                  <a:gd name="connsiteX253" fmla="*/ 1169 w 10000"/>
                  <a:gd name="connsiteY253" fmla="*/ 5738 h 10000"/>
                  <a:gd name="connsiteX254" fmla="*/ 1188 w 10000"/>
                  <a:gd name="connsiteY254" fmla="*/ 5755 h 10000"/>
                  <a:gd name="connsiteX255" fmla="*/ 1216 w 10000"/>
                  <a:gd name="connsiteY255" fmla="*/ 5758 h 10000"/>
                  <a:gd name="connsiteX256" fmla="*/ 1313 w 10000"/>
                  <a:gd name="connsiteY256" fmla="*/ 5774 h 10000"/>
                  <a:gd name="connsiteX257" fmla="*/ 1349 w 10000"/>
                  <a:gd name="connsiteY257" fmla="*/ 5787 h 10000"/>
                  <a:gd name="connsiteX258" fmla="*/ 1393 w 10000"/>
                  <a:gd name="connsiteY258" fmla="*/ 5793 h 10000"/>
                  <a:gd name="connsiteX259" fmla="*/ 1393 w 10000"/>
                  <a:gd name="connsiteY259" fmla="*/ 5797 h 10000"/>
                  <a:gd name="connsiteX260" fmla="*/ 1421 w 10000"/>
                  <a:gd name="connsiteY260" fmla="*/ 5810 h 10000"/>
                  <a:gd name="connsiteX261" fmla="*/ 1446 w 10000"/>
                  <a:gd name="connsiteY261" fmla="*/ 5829 h 10000"/>
                  <a:gd name="connsiteX262" fmla="*/ 1460 w 10000"/>
                  <a:gd name="connsiteY262" fmla="*/ 5842 h 10000"/>
                  <a:gd name="connsiteX263" fmla="*/ 1476 w 10000"/>
                  <a:gd name="connsiteY263" fmla="*/ 5848 h 10000"/>
                  <a:gd name="connsiteX264" fmla="*/ 1501 w 10000"/>
                  <a:gd name="connsiteY264" fmla="*/ 5852 h 10000"/>
                  <a:gd name="connsiteX265" fmla="*/ 1532 w 10000"/>
                  <a:gd name="connsiteY265" fmla="*/ 5887 h 10000"/>
                  <a:gd name="connsiteX266" fmla="*/ 1565 w 10000"/>
                  <a:gd name="connsiteY266" fmla="*/ 5942 h 10000"/>
                  <a:gd name="connsiteX267" fmla="*/ 1587 w 10000"/>
                  <a:gd name="connsiteY267" fmla="*/ 5972 h 10000"/>
                  <a:gd name="connsiteX268" fmla="*/ 1612 w 10000"/>
                  <a:gd name="connsiteY268" fmla="*/ 5955 h 10000"/>
                  <a:gd name="connsiteX269" fmla="*/ 1679 w 10000"/>
                  <a:gd name="connsiteY269" fmla="*/ 6049 h 10000"/>
                  <a:gd name="connsiteX270" fmla="*/ 1720 w 10000"/>
                  <a:gd name="connsiteY270" fmla="*/ 6108 h 10000"/>
                  <a:gd name="connsiteX271" fmla="*/ 1751 w 10000"/>
                  <a:gd name="connsiteY271" fmla="*/ 6133 h 10000"/>
                  <a:gd name="connsiteX272" fmla="*/ 1792 w 10000"/>
                  <a:gd name="connsiteY272" fmla="*/ 6169 h 10000"/>
                  <a:gd name="connsiteX273" fmla="*/ 1801 w 10000"/>
                  <a:gd name="connsiteY273" fmla="*/ 6172 h 10000"/>
                  <a:gd name="connsiteX274" fmla="*/ 1814 w 10000"/>
                  <a:gd name="connsiteY274" fmla="*/ 6286 h 10000"/>
                  <a:gd name="connsiteX275" fmla="*/ 1817 w 10000"/>
                  <a:gd name="connsiteY275" fmla="*/ 6331 h 10000"/>
                  <a:gd name="connsiteX276" fmla="*/ 1809 w 10000"/>
                  <a:gd name="connsiteY276" fmla="*/ 6444 h 10000"/>
                  <a:gd name="connsiteX277" fmla="*/ 1801 w 10000"/>
                  <a:gd name="connsiteY277" fmla="*/ 6499 h 10000"/>
                  <a:gd name="connsiteX278" fmla="*/ 1781 w 10000"/>
                  <a:gd name="connsiteY278" fmla="*/ 6522 h 10000"/>
                  <a:gd name="connsiteX279" fmla="*/ 1773 w 10000"/>
                  <a:gd name="connsiteY279" fmla="*/ 6541 h 10000"/>
                  <a:gd name="connsiteX280" fmla="*/ 1762 w 10000"/>
                  <a:gd name="connsiteY280" fmla="*/ 6571 h 10000"/>
                  <a:gd name="connsiteX281" fmla="*/ 1767 w 10000"/>
                  <a:gd name="connsiteY281" fmla="*/ 6622 h 10000"/>
                  <a:gd name="connsiteX282" fmla="*/ 1767 w 10000"/>
                  <a:gd name="connsiteY282" fmla="*/ 6665 h 10000"/>
                  <a:gd name="connsiteX283" fmla="*/ 1767 w 10000"/>
                  <a:gd name="connsiteY283" fmla="*/ 6694 h 10000"/>
                  <a:gd name="connsiteX284" fmla="*/ 1776 w 10000"/>
                  <a:gd name="connsiteY284" fmla="*/ 6726 h 10000"/>
                  <a:gd name="connsiteX285" fmla="*/ 1776 w 10000"/>
                  <a:gd name="connsiteY285" fmla="*/ 6745 h 10000"/>
                  <a:gd name="connsiteX286" fmla="*/ 1767 w 10000"/>
                  <a:gd name="connsiteY286" fmla="*/ 6765 h 10000"/>
                  <a:gd name="connsiteX287" fmla="*/ 1762 w 10000"/>
                  <a:gd name="connsiteY287" fmla="*/ 6804 h 10000"/>
                  <a:gd name="connsiteX288" fmla="*/ 1753 w 10000"/>
                  <a:gd name="connsiteY288" fmla="*/ 6839 h 10000"/>
                  <a:gd name="connsiteX289" fmla="*/ 1742 w 10000"/>
                  <a:gd name="connsiteY289" fmla="*/ 6849 h 10000"/>
                  <a:gd name="connsiteX290" fmla="*/ 1726 w 10000"/>
                  <a:gd name="connsiteY290" fmla="*/ 6849 h 10000"/>
                  <a:gd name="connsiteX291" fmla="*/ 1712 w 10000"/>
                  <a:gd name="connsiteY291" fmla="*/ 6852 h 10000"/>
                  <a:gd name="connsiteX292" fmla="*/ 1640 w 10000"/>
                  <a:gd name="connsiteY292" fmla="*/ 6953 h 10000"/>
                  <a:gd name="connsiteX293" fmla="*/ 1493 w 10000"/>
                  <a:gd name="connsiteY293" fmla="*/ 7105 h 10000"/>
                  <a:gd name="connsiteX294" fmla="*/ 1490 w 10000"/>
                  <a:gd name="connsiteY294" fmla="*/ 7124 h 10000"/>
                  <a:gd name="connsiteX295" fmla="*/ 1468 w 10000"/>
                  <a:gd name="connsiteY295" fmla="*/ 7137 h 10000"/>
                  <a:gd name="connsiteX296" fmla="*/ 1454 w 10000"/>
                  <a:gd name="connsiteY296" fmla="*/ 7144 h 10000"/>
                  <a:gd name="connsiteX297" fmla="*/ 1452 w 10000"/>
                  <a:gd name="connsiteY297" fmla="*/ 7157 h 10000"/>
                  <a:gd name="connsiteX298" fmla="*/ 1446 w 10000"/>
                  <a:gd name="connsiteY298" fmla="*/ 7199 h 10000"/>
                  <a:gd name="connsiteX299" fmla="*/ 1476 w 10000"/>
                  <a:gd name="connsiteY299" fmla="*/ 7247 h 10000"/>
                  <a:gd name="connsiteX300" fmla="*/ 1501 w 10000"/>
                  <a:gd name="connsiteY300" fmla="*/ 7270 h 10000"/>
                  <a:gd name="connsiteX301" fmla="*/ 1518 w 10000"/>
                  <a:gd name="connsiteY301" fmla="*/ 7286 h 10000"/>
                  <a:gd name="connsiteX302" fmla="*/ 1524 w 10000"/>
                  <a:gd name="connsiteY302" fmla="*/ 7306 h 10000"/>
                  <a:gd name="connsiteX303" fmla="*/ 1540 w 10000"/>
                  <a:gd name="connsiteY303" fmla="*/ 7322 h 10000"/>
                  <a:gd name="connsiteX304" fmla="*/ 1565 w 10000"/>
                  <a:gd name="connsiteY304" fmla="*/ 7325 h 10000"/>
                  <a:gd name="connsiteX305" fmla="*/ 1590 w 10000"/>
                  <a:gd name="connsiteY305" fmla="*/ 7332 h 10000"/>
                  <a:gd name="connsiteX306" fmla="*/ 1615 w 10000"/>
                  <a:gd name="connsiteY306" fmla="*/ 7345 h 10000"/>
                  <a:gd name="connsiteX307" fmla="*/ 1662 w 10000"/>
                  <a:gd name="connsiteY307" fmla="*/ 7370 h 10000"/>
                  <a:gd name="connsiteX308" fmla="*/ 1670 w 10000"/>
                  <a:gd name="connsiteY308" fmla="*/ 7351 h 10000"/>
                  <a:gd name="connsiteX309" fmla="*/ 1726 w 10000"/>
                  <a:gd name="connsiteY309" fmla="*/ 7354 h 10000"/>
                  <a:gd name="connsiteX310" fmla="*/ 1726 w 10000"/>
                  <a:gd name="connsiteY310" fmla="*/ 7400 h 10000"/>
                  <a:gd name="connsiteX311" fmla="*/ 1773 w 10000"/>
                  <a:gd name="connsiteY311" fmla="*/ 7409 h 10000"/>
                  <a:gd name="connsiteX312" fmla="*/ 1806 w 10000"/>
                  <a:gd name="connsiteY312" fmla="*/ 7416 h 10000"/>
                  <a:gd name="connsiteX313" fmla="*/ 1839 w 10000"/>
                  <a:gd name="connsiteY313" fmla="*/ 7403 h 10000"/>
                  <a:gd name="connsiteX314" fmla="*/ 1886 w 10000"/>
                  <a:gd name="connsiteY314" fmla="*/ 7403 h 10000"/>
                  <a:gd name="connsiteX315" fmla="*/ 1898 w 10000"/>
                  <a:gd name="connsiteY315" fmla="*/ 7403 h 10000"/>
                  <a:gd name="connsiteX316" fmla="*/ 1914 w 10000"/>
                  <a:gd name="connsiteY316" fmla="*/ 7494 h 10000"/>
                  <a:gd name="connsiteX317" fmla="*/ 1895 w 10000"/>
                  <a:gd name="connsiteY317" fmla="*/ 7523 h 10000"/>
                  <a:gd name="connsiteX318" fmla="*/ 1825 w 10000"/>
                  <a:gd name="connsiteY318" fmla="*/ 7617 h 10000"/>
                  <a:gd name="connsiteX319" fmla="*/ 1776 w 10000"/>
                  <a:gd name="connsiteY319" fmla="*/ 7691 h 10000"/>
                  <a:gd name="connsiteX320" fmla="*/ 1781 w 10000"/>
                  <a:gd name="connsiteY320" fmla="*/ 7723 h 10000"/>
                  <a:gd name="connsiteX321" fmla="*/ 1767 w 10000"/>
                  <a:gd name="connsiteY321" fmla="*/ 7759 h 10000"/>
                  <a:gd name="connsiteX322" fmla="*/ 1762 w 10000"/>
                  <a:gd name="connsiteY322" fmla="*/ 7817 h 10000"/>
                  <a:gd name="connsiteX323" fmla="*/ 1762 w 10000"/>
                  <a:gd name="connsiteY323" fmla="*/ 7856 h 10000"/>
                  <a:gd name="connsiteX324" fmla="*/ 1776 w 10000"/>
                  <a:gd name="connsiteY324" fmla="*/ 7892 h 10000"/>
                  <a:gd name="connsiteX325" fmla="*/ 1784 w 10000"/>
                  <a:gd name="connsiteY325" fmla="*/ 7902 h 10000"/>
                  <a:gd name="connsiteX326" fmla="*/ 1801 w 10000"/>
                  <a:gd name="connsiteY326" fmla="*/ 7908 h 10000"/>
                  <a:gd name="connsiteX327" fmla="*/ 1809 w 10000"/>
                  <a:gd name="connsiteY327" fmla="*/ 7911 h 10000"/>
                  <a:gd name="connsiteX328" fmla="*/ 1801 w 10000"/>
                  <a:gd name="connsiteY328" fmla="*/ 7940 h 10000"/>
                  <a:gd name="connsiteX329" fmla="*/ 1798 w 10000"/>
                  <a:gd name="connsiteY329" fmla="*/ 7979 h 10000"/>
                  <a:gd name="connsiteX330" fmla="*/ 1806 w 10000"/>
                  <a:gd name="connsiteY330" fmla="*/ 8002 h 10000"/>
                  <a:gd name="connsiteX331" fmla="*/ 1823 w 10000"/>
                  <a:gd name="connsiteY331" fmla="*/ 8021 h 10000"/>
                  <a:gd name="connsiteX332" fmla="*/ 1834 w 10000"/>
                  <a:gd name="connsiteY332" fmla="*/ 8044 h 10000"/>
                  <a:gd name="connsiteX333" fmla="*/ 1839 w 10000"/>
                  <a:gd name="connsiteY333" fmla="*/ 8073 h 10000"/>
                  <a:gd name="connsiteX334" fmla="*/ 1842 w 10000"/>
                  <a:gd name="connsiteY334" fmla="*/ 8106 h 10000"/>
                  <a:gd name="connsiteX335" fmla="*/ 1839 w 10000"/>
                  <a:gd name="connsiteY335" fmla="*/ 8144 h 10000"/>
                  <a:gd name="connsiteX336" fmla="*/ 1856 w 10000"/>
                  <a:gd name="connsiteY336" fmla="*/ 8164 h 10000"/>
                  <a:gd name="connsiteX337" fmla="*/ 1886 w 10000"/>
                  <a:gd name="connsiteY337" fmla="*/ 8193 h 10000"/>
                  <a:gd name="connsiteX338" fmla="*/ 1922 w 10000"/>
                  <a:gd name="connsiteY338" fmla="*/ 8206 h 10000"/>
                  <a:gd name="connsiteX339" fmla="*/ 1967 w 10000"/>
                  <a:gd name="connsiteY339" fmla="*/ 8203 h 10000"/>
                  <a:gd name="connsiteX340" fmla="*/ 1986 w 10000"/>
                  <a:gd name="connsiteY340" fmla="*/ 8212 h 10000"/>
                  <a:gd name="connsiteX341" fmla="*/ 2000 w 10000"/>
                  <a:gd name="connsiteY341" fmla="*/ 8232 h 10000"/>
                  <a:gd name="connsiteX342" fmla="*/ 2033 w 10000"/>
                  <a:gd name="connsiteY342" fmla="*/ 8258 h 10000"/>
                  <a:gd name="connsiteX343" fmla="*/ 2050 w 10000"/>
                  <a:gd name="connsiteY343" fmla="*/ 8271 h 10000"/>
                  <a:gd name="connsiteX344" fmla="*/ 2089 w 10000"/>
                  <a:gd name="connsiteY344" fmla="*/ 8280 h 10000"/>
                  <a:gd name="connsiteX345" fmla="*/ 2122 w 10000"/>
                  <a:gd name="connsiteY345" fmla="*/ 8300 h 10000"/>
                  <a:gd name="connsiteX346" fmla="*/ 2163 w 10000"/>
                  <a:gd name="connsiteY346" fmla="*/ 8332 h 10000"/>
                  <a:gd name="connsiteX347" fmla="*/ 2172 w 10000"/>
                  <a:gd name="connsiteY347" fmla="*/ 8335 h 10000"/>
                  <a:gd name="connsiteX348" fmla="*/ 2177 w 10000"/>
                  <a:gd name="connsiteY348" fmla="*/ 8345 h 10000"/>
                  <a:gd name="connsiteX349" fmla="*/ 2163 w 10000"/>
                  <a:gd name="connsiteY349" fmla="*/ 8371 h 10000"/>
                  <a:gd name="connsiteX350" fmla="*/ 2139 w 10000"/>
                  <a:gd name="connsiteY350" fmla="*/ 8423 h 10000"/>
                  <a:gd name="connsiteX351" fmla="*/ 2130 w 10000"/>
                  <a:gd name="connsiteY351" fmla="*/ 8439 h 10000"/>
                  <a:gd name="connsiteX352" fmla="*/ 2105 w 10000"/>
                  <a:gd name="connsiteY352" fmla="*/ 8446 h 10000"/>
                  <a:gd name="connsiteX353" fmla="*/ 2080 w 10000"/>
                  <a:gd name="connsiteY353" fmla="*/ 8449 h 10000"/>
                  <a:gd name="connsiteX354" fmla="*/ 2075 w 10000"/>
                  <a:gd name="connsiteY354" fmla="*/ 8459 h 10000"/>
                  <a:gd name="connsiteX355" fmla="*/ 2072 w 10000"/>
                  <a:gd name="connsiteY355" fmla="*/ 8475 h 10000"/>
                  <a:gd name="connsiteX356" fmla="*/ 2080 w 10000"/>
                  <a:gd name="connsiteY356" fmla="*/ 8484 h 10000"/>
                  <a:gd name="connsiteX357" fmla="*/ 2100 w 10000"/>
                  <a:gd name="connsiteY357" fmla="*/ 8475 h 10000"/>
                  <a:gd name="connsiteX358" fmla="*/ 2141 w 10000"/>
                  <a:gd name="connsiteY358" fmla="*/ 8478 h 10000"/>
                  <a:gd name="connsiteX359" fmla="*/ 2172 w 10000"/>
                  <a:gd name="connsiteY359" fmla="*/ 8475 h 10000"/>
                  <a:gd name="connsiteX360" fmla="*/ 2188 w 10000"/>
                  <a:gd name="connsiteY360" fmla="*/ 8475 h 10000"/>
                  <a:gd name="connsiteX361" fmla="*/ 2222 w 10000"/>
                  <a:gd name="connsiteY361" fmla="*/ 8497 h 10000"/>
                  <a:gd name="connsiteX362" fmla="*/ 2252 w 10000"/>
                  <a:gd name="connsiteY362" fmla="*/ 8514 h 10000"/>
                  <a:gd name="connsiteX363" fmla="*/ 2274 w 10000"/>
                  <a:gd name="connsiteY363" fmla="*/ 8514 h 10000"/>
                  <a:gd name="connsiteX364" fmla="*/ 2299 w 10000"/>
                  <a:gd name="connsiteY364" fmla="*/ 8504 h 10000"/>
                  <a:gd name="connsiteX365" fmla="*/ 2310 w 10000"/>
                  <a:gd name="connsiteY365" fmla="*/ 8504 h 10000"/>
                  <a:gd name="connsiteX366" fmla="*/ 2319 w 10000"/>
                  <a:gd name="connsiteY366" fmla="*/ 8484 h 10000"/>
                  <a:gd name="connsiteX367" fmla="*/ 2338 w 10000"/>
                  <a:gd name="connsiteY367" fmla="*/ 8494 h 10000"/>
                  <a:gd name="connsiteX368" fmla="*/ 2338 w 10000"/>
                  <a:gd name="connsiteY368" fmla="*/ 8552 h 10000"/>
                  <a:gd name="connsiteX369" fmla="*/ 2366 w 10000"/>
                  <a:gd name="connsiteY369" fmla="*/ 8572 h 10000"/>
                  <a:gd name="connsiteX370" fmla="*/ 2382 w 10000"/>
                  <a:gd name="connsiteY370" fmla="*/ 8582 h 10000"/>
                  <a:gd name="connsiteX371" fmla="*/ 2435 w 10000"/>
                  <a:gd name="connsiteY371" fmla="*/ 8552 h 10000"/>
                  <a:gd name="connsiteX372" fmla="*/ 2443 w 10000"/>
                  <a:gd name="connsiteY372" fmla="*/ 8552 h 10000"/>
                  <a:gd name="connsiteX373" fmla="*/ 2454 w 10000"/>
                  <a:gd name="connsiteY373" fmla="*/ 8552 h 10000"/>
                  <a:gd name="connsiteX374" fmla="*/ 2471 w 10000"/>
                  <a:gd name="connsiteY374" fmla="*/ 8546 h 10000"/>
                  <a:gd name="connsiteX375" fmla="*/ 2488 w 10000"/>
                  <a:gd name="connsiteY375" fmla="*/ 8536 h 10000"/>
                  <a:gd name="connsiteX376" fmla="*/ 2501 w 10000"/>
                  <a:gd name="connsiteY376" fmla="*/ 8533 h 10000"/>
                  <a:gd name="connsiteX377" fmla="*/ 2512 w 10000"/>
                  <a:gd name="connsiteY377" fmla="*/ 8533 h 10000"/>
                  <a:gd name="connsiteX378" fmla="*/ 2521 w 10000"/>
                  <a:gd name="connsiteY378" fmla="*/ 8546 h 10000"/>
                  <a:gd name="connsiteX379" fmla="*/ 2521 w 10000"/>
                  <a:gd name="connsiteY379" fmla="*/ 8572 h 10000"/>
                  <a:gd name="connsiteX380" fmla="*/ 2535 w 10000"/>
                  <a:gd name="connsiteY380" fmla="*/ 8588 h 10000"/>
                  <a:gd name="connsiteX381" fmla="*/ 2551 w 10000"/>
                  <a:gd name="connsiteY381" fmla="*/ 8582 h 10000"/>
                  <a:gd name="connsiteX382" fmla="*/ 2560 w 10000"/>
                  <a:gd name="connsiteY382" fmla="*/ 8582 h 10000"/>
                  <a:gd name="connsiteX383" fmla="*/ 2573 w 10000"/>
                  <a:gd name="connsiteY383" fmla="*/ 8588 h 10000"/>
                  <a:gd name="connsiteX384" fmla="*/ 2584 w 10000"/>
                  <a:gd name="connsiteY384" fmla="*/ 8591 h 10000"/>
                  <a:gd name="connsiteX385" fmla="*/ 2590 w 10000"/>
                  <a:gd name="connsiteY385" fmla="*/ 8598 h 10000"/>
                  <a:gd name="connsiteX386" fmla="*/ 2598 w 10000"/>
                  <a:gd name="connsiteY386" fmla="*/ 8608 h 10000"/>
                  <a:gd name="connsiteX387" fmla="*/ 2607 w 10000"/>
                  <a:gd name="connsiteY387" fmla="*/ 8617 h 10000"/>
                  <a:gd name="connsiteX388" fmla="*/ 2618 w 10000"/>
                  <a:gd name="connsiteY388" fmla="*/ 8617 h 10000"/>
                  <a:gd name="connsiteX389" fmla="*/ 2640 w 10000"/>
                  <a:gd name="connsiteY389" fmla="*/ 8608 h 10000"/>
                  <a:gd name="connsiteX390" fmla="*/ 2670 w 10000"/>
                  <a:gd name="connsiteY390" fmla="*/ 8598 h 10000"/>
                  <a:gd name="connsiteX391" fmla="*/ 2673 w 10000"/>
                  <a:gd name="connsiteY391" fmla="*/ 8598 h 10000"/>
                  <a:gd name="connsiteX392" fmla="*/ 2690 w 10000"/>
                  <a:gd name="connsiteY392" fmla="*/ 8598 h 10000"/>
                  <a:gd name="connsiteX393" fmla="*/ 2698 w 10000"/>
                  <a:gd name="connsiteY393" fmla="*/ 8598 h 10000"/>
                  <a:gd name="connsiteX394" fmla="*/ 2712 w 10000"/>
                  <a:gd name="connsiteY394" fmla="*/ 8598 h 10000"/>
                  <a:gd name="connsiteX395" fmla="*/ 2726 w 10000"/>
                  <a:gd name="connsiteY395" fmla="*/ 8591 h 10000"/>
                  <a:gd name="connsiteX396" fmla="*/ 2737 w 10000"/>
                  <a:gd name="connsiteY396" fmla="*/ 8588 h 10000"/>
                  <a:gd name="connsiteX397" fmla="*/ 2759 w 10000"/>
                  <a:gd name="connsiteY397" fmla="*/ 8582 h 10000"/>
                  <a:gd name="connsiteX398" fmla="*/ 2770 w 10000"/>
                  <a:gd name="connsiteY398" fmla="*/ 8578 h 10000"/>
                  <a:gd name="connsiteX399" fmla="*/ 2784 w 10000"/>
                  <a:gd name="connsiteY399" fmla="*/ 8572 h 10000"/>
                  <a:gd name="connsiteX400" fmla="*/ 2795 w 10000"/>
                  <a:gd name="connsiteY400" fmla="*/ 8572 h 10000"/>
                  <a:gd name="connsiteX401" fmla="*/ 2803 w 10000"/>
                  <a:gd name="connsiteY401" fmla="*/ 8588 h 10000"/>
                  <a:gd name="connsiteX402" fmla="*/ 2803 w 10000"/>
                  <a:gd name="connsiteY402" fmla="*/ 8591 h 10000"/>
                  <a:gd name="connsiteX403" fmla="*/ 2803 w 10000"/>
                  <a:gd name="connsiteY403" fmla="*/ 8601 h 10000"/>
                  <a:gd name="connsiteX404" fmla="*/ 2809 w 10000"/>
                  <a:gd name="connsiteY404" fmla="*/ 8601 h 10000"/>
                  <a:gd name="connsiteX405" fmla="*/ 2823 w 10000"/>
                  <a:gd name="connsiteY405" fmla="*/ 8598 h 10000"/>
                  <a:gd name="connsiteX406" fmla="*/ 2831 w 10000"/>
                  <a:gd name="connsiteY406" fmla="*/ 8598 h 10000"/>
                  <a:gd name="connsiteX407" fmla="*/ 2839 w 10000"/>
                  <a:gd name="connsiteY407" fmla="*/ 8601 h 10000"/>
                  <a:gd name="connsiteX408" fmla="*/ 2848 w 10000"/>
                  <a:gd name="connsiteY408" fmla="*/ 8598 h 10000"/>
                  <a:gd name="connsiteX409" fmla="*/ 2856 w 10000"/>
                  <a:gd name="connsiteY409" fmla="*/ 8601 h 10000"/>
                  <a:gd name="connsiteX410" fmla="*/ 2859 w 10000"/>
                  <a:gd name="connsiteY410" fmla="*/ 8601 h 10000"/>
                  <a:gd name="connsiteX411" fmla="*/ 2864 w 10000"/>
                  <a:gd name="connsiteY411" fmla="*/ 8598 h 10000"/>
                  <a:gd name="connsiteX412" fmla="*/ 2889 w 10000"/>
                  <a:gd name="connsiteY412" fmla="*/ 8611 h 10000"/>
                  <a:gd name="connsiteX413" fmla="*/ 2906 w 10000"/>
                  <a:gd name="connsiteY413" fmla="*/ 8620 h 10000"/>
                  <a:gd name="connsiteX414" fmla="*/ 2914 w 10000"/>
                  <a:gd name="connsiteY414" fmla="*/ 8627 h 10000"/>
                  <a:gd name="connsiteX415" fmla="*/ 2920 w 10000"/>
                  <a:gd name="connsiteY415" fmla="*/ 8640 h 10000"/>
                  <a:gd name="connsiteX416" fmla="*/ 2922 w 10000"/>
                  <a:gd name="connsiteY416" fmla="*/ 8666 h 10000"/>
                  <a:gd name="connsiteX417" fmla="*/ 2922 w 10000"/>
                  <a:gd name="connsiteY417" fmla="*/ 8692 h 10000"/>
                  <a:gd name="connsiteX418" fmla="*/ 2939 w 10000"/>
                  <a:gd name="connsiteY418" fmla="*/ 8695 h 10000"/>
                  <a:gd name="connsiteX419" fmla="*/ 2953 w 10000"/>
                  <a:gd name="connsiteY419" fmla="*/ 8695 h 10000"/>
                  <a:gd name="connsiteX420" fmla="*/ 2961 w 10000"/>
                  <a:gd name="connsiteY420" fmla="*/ 8695 h 10000"/>
                  <a:gd name="connsiteX421" fmla="*/ 2972 w 10000"/>
                  <a:gd name="connsiteY421" fmla="*/ 8692 h 10000"/>
                  <a:gd name="connsiteX422" fmla="*/ 2981 w 10000"/>
                  <a:gd name="connsiteY422" fmla="*/ 8685 h 10000"/>
                  <a:gd name="connsiteX423" fmla="*/ 2989 w 10000"/>
                  <a:gd name="connsiteY423" fmla="*/ 8685 h 10000"/>
                  <a:gd name="connsiteX424" fmla="*/ 3008 w 10000"/>
                  <a:gd name="connsiteY424" fmla="*/ 8685 h 10000"/>
                  <a:gd name="connsiteX425" fmla="*/ 3028 w 10000"/>
                  <a:gd name="connsiteY425" fmla="*/ 8695 h 10000"/>
                  <a:gd name="connsiteX426" fmla="*/ 3042 w 10000"/>
                  <a:gd name="connsiteY426" fmla="*/ 8695 h 10000"/>
                  <a:gd name="connsiteX427" fmla="*/ 3053 w 10000"/>
                  <a:gd name="connsiteY427" fmla="*/ 8676 h 10000"/>
                  <a:gd name="connsiteX428" fmla="*/ 3061 w 10000"/>
                  <a:gd name="connsiteY428" fmla="*/ 8666 h 10000"/>
                  <a:gd name="connsiteX429" fmla="*/ 3066 w 10000"/>
                  <a:gd name="connsiteY429" fmla="*/ 8656 h 10000"/>
                  <a:gd name="connsiteX430" fmla="*/ 3091 w 10000"/>
                  <a:gd name="connsiteY430" fmla="*/ 8659 h 10000"/>
                  <a:gd name="connsiteX431" fmla="*/ 3105 w 10000"/>
                  <a:gd name="connsiteY431" fmla="*/ 8659 h 10000"/>
                  <a:gd name="connsiteX432" fmla="*/ 3108 w 10000"/>
                  <a:gd name="connsiteY432" fmla="*/ 8650 h 10000"/>
                  <a:gd name="connsiteX433" fmla="*/ 3147 w 10000"/>
                  <a:gd name="connsiteY433" fmla="*/ 8588 h 10000"/>
                  <a:gd name="connsiteX434" fmla="*/ 3150 w 10000"/>
                  <a:gd name="connsiteY434" fmla="*/ 8598 h 10000"/>
                  <a:gd name="connsiteX435" fmla="*/ 3163 w 10000"/>
                  <a:gd name="connsiteY435" fmla="*/ 8601 h 10000"/>
                  <a:gd name="connsiteX436" fmla="*/ 3180 w 10000"/>
                  <a:gd name="connsiteY436" fmla="*/ 8608 h 10000"/>
                  <a:gd name="connsiteX437" fmla="*/ 3188 w 10000"/>
                  <a:gd name="connsiteY437" fmla="*/ 8611 h 10000"/>
                  <a:gd name="connsiteX438" fmla="*/ 3227 w 10000"/>
                  <a:gd name="connsiteY438" fmla="*/ 8620 h 10000"/>
                  <a:gd name="connsiteX439" fmla="*/ 3238 w 10000"/>
                  <a:gd name="connsiteY439" fmla="*/ 8617 h 10000"/>
                  <a:gd name="connsiteX440" fmla="*/ 3247 w 10000"/>
                  <a:gd name="connsiteY440" fmla="*/ 8601 h 10000"/>
                  <a:gd name="connsiteX441" fmla="*/ 3269 w 10000"/>
                  <a:gd name="connsiteY441" fmla="*/ 8611 h 10000"/>
                  <a:gd name="connsiteX442" fmla="*/ 3277 w 10000"/>
                  <a:gd name="connsiteY442" fmla="*/ 8617 h 10000"/>
                  <a:gd name="connsiteX443" fmla="*/ 3285 w 10000"/>
                  <a:gd name="connsiteY443" fmla="*/ 8611 h 10000"/>
                  <a:gd name="connsiteX444" fmla="*/ 3307 w 10000"/>
                  <a:gd name="connsiteY444" fmla="*/ 8611 h 10000"/>
                  <a:gd name="connsiteX445" fmla="*/ 3319 w 10000"/>
                  <a:gd name="connsiteY445" fmla="*/ 8617 h 10000"/>
                  <a:gd name="connsiteX446" fmla="*/ 3324 w 10000"/>
                  <a:gd name="connsiteY446" fmla="*/ 8617 h 10000"/>
                  <a:gd name="connsiteX447" fmla="*/ 3327 w 10000"/>
                  <a:gd name="connsiteY447" fmla="*/ 8620 h 10000"/>
                  <a:gd name="connsiteX448" fmla="*/ 3341 w 10000"/>
                  <a:gd name="connsiteY448" fmla="*/ 8620 h 10000"/>
                  <a:gd name="connsiteX449" fmla="*/ 3357 w 10000"/>
                  <a:gd name="connsiteY449" fmla="*/ 8620 h 10000"/>
                  <a:gd name="connsiteX450" fmla="*/ 3374 w 10000"/>
                  <a:gd name="connsiteY450" fmla="*/ 8620 h 10000"/>
                  <a:gd name="connsiteX451" fmla="*/ 3382 w 10000"/>
                  <a:gd name="connsiteY451" fmla="*/ 8620 h 10000"/>
                  <a:gd name="connsiteX452" fmla="*/ 3399 w 10000"/>
                  <a:gd name="connsiteY452" fmla="*/ 8611 h 10000"/>
                  <a:gd name="connsiteX453" fmla="*/ 3413 w 10000"/>
                  <a:gd name="connsiteY453" fmla="*/ 8601 h 10000"/>
                  <a:gd name="connsiteX454" fmla="*/ 3421 w 10000"/>
                  <a:gd name="connsiteY454" fmla="*/ 8588 h 10000"/>
                  <a:gd name="connsiteX455" fmla="*/ 3421 w 10000"/>
                  <a:gd name="connsiteY455" fmla="*/ 8572 h 10000"/>
                  <a:gd name="connsiteX456" fmla="*/ 3421 w 10000"/>
                  <a:gd name="connsiteY456" fmla="*/ 8552 h 10000"/>
                  <a:gd name="connsiteX457" fmla="*/ 3424 w 10000"/>
                  <a:gd name="connsiteY457" fmla="*/ 8533 h 10000"/>
                  <a:gd name="connsiteX458" fmla="*/ 3432 w 10000"/>
                  <a:gd name="connsiteY458" fmla="*/ 8523 h 10000"/>
                  <a:gd name="connsiteX459" fmla="*/ 3446 w 10000"/>
                  <a:gd name="connsiteY459" fmla="*/ 8523 h 10000"/>
                  <a:gd name="connsiteX460" fmla="*/ 3457 w 10000"/>
                  <a:gd name="connsiteY460" fmla="*/ 8523 h 10000"/>
                  <a:gd name="connsiteX461" fmla="*/ 3476 w 10000"/>
                  <a:gd name="connsiteY461" fmla="*/ 8533 h 10000"/>
                  <a:gd name="connsiteX462" fmla="*/ 3485 w 10000"/>
                  <a:gd name="connsiteY462" fmla="*/ 8536 h 10000"/>
                  <a:gd name="connsiteX463" fmla="*/ 3501 w 10000"/>
                  <a:gd name="connsiteY463" fmla="*/ 8527 h 10000"/>
                  <a:gd name="connsiteX464" fmla="*/ 3504 w 10000"/>
                  <a:gd name="connsiteY464" fmla="*/ 8514 h 10000"/>
                  <a:gd name="connsiteX465" fmla="*/ 3510 w 10000"/>
                  <a:gd name="connsiteY465" fmla="*/ 8497 h 10000"/>
                  <a:gd name="connsiteX466" fmla="*/ 3537 w 10000"/>
                  <a:gd name="connsiteY466" fmla="*/ 8484 h 10000"/>
                  <a:gd name="connsiteX467" fmla="*/ 3562 w 10000"/>
                  <a:gd name="connsiteY467" fmla="*/ 8488 h 10000"/>
                  <a:gd name="connsiteX468" fmla="*/ 3568 w 10000"/>
                  <a:gd name="connsiteY468" fmla="*/ 8484 h 10000"/>
                  <a:gd name="connsiteX469" fmla="*/ 3584 w 10000"/>
                  <a:gd name="connsiteY469" fmla="*/ 8494 h 10000"/>
                  <a:gd name="connsiteX470" fmla="*/ 3593 w 10000"/>
                  <a:gd name="connsiteY470" fmla="*/ 8507 h 10000"/>
                  <a:gd name="connsiteX471" fmla="*/ 3618 w 10000"/>
                  <a:gd name="connsiteY471" fmla="*/ 8497 h 10000"/>
                  <a:gd name="connsiteX472" fmla="*/ 3643 w 10000"/>
                  <a:gd name="connsiteY472" fmla="*/ 8475 h 10000"/>
                  <a:gd name="connsiteX473" fmla="*/ 3657 w 10000"/>
                  <a:gd name="connsiteY473" fmla="*/ 8478 h 10000"/>
                  <a:gd name="connsiteX474" fmla="*/ 3670 w 10000"/>
                  <a:gd name="connsiteY474" fmla="*/ 8475 h 10000"/>
                  <a:gd name="connsiteX475" fmla="*/ 3673 w 10000"/>
                  <a:gd name="connsiteY475" fmla="*/ 8468 h 10000"/>
                  <a:gd name="connsiteX476" fmla="*/ 3681 w 10000"/>
                  <a:gd name="connsiteY476" fmla="*/ 8468 h 10000"/>
                  <a:gd name="connsiteX477" fmla="*/ 3698 w 10000"/>
                  <a:gd name="connsiteY477" fmla="*/ 8478 h 10000"/>
                  <a:gd name="connsiteX478" fmla="*/ 3720 w 10000"/>
                  <a:gd name="connsiteY478" fmla="*/ 8497 h 10000"/>
                  <a:gd name="connsiteX479" fmla="*/ 3715 w 10000"/>
                  <a:gd name="connsiteY479" fmla="*/ 8504 h 10000"/>
                  <a:gd name="connsiteX480" fmla="*/ 3729 w 10000"/>
                  <a:gd name="connsiteY480" fmla="*/ 8514 h 10000"/>
                  <a:gd name="connsiteX481" fmla="*/ 3729 w 10000"/>
                  <a:gd name="connsiteY481" fmla="*/ 8517 h 10000"/>
                  <a:gd name="connsiteX482" fmla="*/ 3740 w 10000"/>
                  <a:gd name="connsiteY482" fmla="*/ 8527 h 10000"/>
                  <a:gd name="connsiteX483" fmla="*/ 3759 w 10000"/>
                  <a:gd name="connsiteY483" fmla="*/ 8517 h 10000"/>
                  <a:gd name="connsiteX484" fmla="*/ 3762 w 10000"/>
                  <a:gd name="connsiteY484" fmla="*/ 8504 h 10000"/>
                  <a:gd name="connsiteX485" fmla="*/ 3770 w 10000"/>
                  <a:gd name="connsiteY485" fmla="*/ 8488 h 10000"/>
                  <a:gd name="connsiteX486" fmla="*/ 3778 w 10000"/>
                  <a:gd name="connsiteY486" fmla="*/ 8484 h 10000"/>
                  <a:gd name="connsiteX487" fmla="*/ 3792 w 10000"/>
                  <a:gd name="connsiteY487" fmla="*/ 8475 h 10000"/>
                  <a:gd name="connsiteX488" fmla="*/ 3803 w 10000"/>
                  <a:gd name="connsiteY488" fmla="*/ 8478 h 10000"/>
                  <a:gd name="connsiteX489" fmla="*/ 3809 w 10000"/>
                  <a:gd name="connsiteY489" fmla="*/ 8475 h 10000"/>
                  <a:gd name="connsiteX490" fmla="*/ 3825 w 10000"/>
                  <a:gd name="connsiteY490" fmla="*/ 8465 h 10000"/>
                  <a:gd name="connsiteX491" fmla="*/ 3834 w 10000"/>
                  <a:gd name="connsiteY491" fmla="*/ 8468 h 10000"/>
                  <a:gd name="connsiteX492" fmla="*/ 3842 w 10000"/>
                  <a:gd name="connsiteY492" fmla="*/ 8478 h 10000"/>
                  <a:gd name="connsiteX493" fmla="*/ 3850 w 10000"/>
                  <a:gd name="connsiteY493" fmla="*/ 8478 h 10000"/>
                  <a:gd name="connsiteX494" fmla="*/ 3859 w 10000"/>
                  <a:gd name="connsiteY494" fmla="*/ 8484 h 10000"/>
                  <a:gd name="connsiteX495" fmla="*/ 3873 w 10000"/>
                  <a:gd name="connsiteY495" fmla="*/ 8494 h 10000"/>
                  <a:gd name="connsiteX496" fmla="*/ 3875 w 10000"/>
                  <a:gd name="connsiteY496" fmla="*/ 8507 h 10000"/>
                  <a:gd name="connsiteX497" fmla="*/ 3881 w 10000"/>
                  <a:gd name="connsiteY497" fmla="*/ 8527 h 10000"/>
                  <a:gd name="connsiteX498" fmla="*/ 3875 w 10000"/>
                  <a:gd name="connsiteY498" fmla="*/ 8546 h 10000"/>
                  <a:gd name="connsiteX499" fmla="*/ 3892 w 10000"/>
                  <a:gd name="connsiteY499" fmla="*/ 8546 h 10000"/>
                  <a:gd name="connsiteX500" fmla="*/ 3900 w 10000"/>
                  <a:gd name="connsiteY500" fmla="*/ 8543 h 10000"/>
                  <a:gd name="connsiteX501" fmla="*/ 3906 w 10000"/>
                  <a:gd name="connsiteY501" fmla="*/ 8543 h 10000"/>
                  <a:gd name="connsiteX502" fmla="*/ 3922 w 10000"/>
                  <a:gd name="connsiteY502" fmla="*/ 8552 h 10000"/>
                  <a:gd name="connsiteX503" fmla="*/ 3939 w 10000"/>
                  <a:gd name="connsiteY503" fmla="*/ 8559 h 10000"/>
                  <a:gd name="connsiteX504" fmla="*/ 3953 w 10000"/>
                  <a:gd name="connsiteY504" fmla="*/ 8572 h 10000"/>
                  <a:gd name="connsiteX505" fmla="*/ 3956 w 10000"/>
                  <a:gd name="connsiteY505" fmla="*/ 8588 h 10000"/>
                  <a:gd name="connsiteX506" fmla="*/ 3956 w 10000"/>
                  <a:gd name="connsiteY506" fmla="*/ 8608 h 10000"/>
                  <a:gd name="connsiteX507" fmla="*/ 3972 w 10000"/>
                  <a:gd name="connsiteY507" fmla="*/ 8608 h 10000"/>
                  <a:gd name="connsiteX508" fmla="*/ 3986 w 10000"/>
                  <a:gd name="connsiteY508" fmla="*/ 8608 h 10000"/>
                  <a:gd name="connsiteX509" fmla="*/ 3997 w 10000"/>
                  <a:gd name="connsiteY509" fmla="*/ 8608 h 10000"/>
                  <a:gd name="connsiteX510" fmla="*/ 4006 w 10000"/>
                  <a:gd name="connsiteY510" fmla="*/ 8608 h 10000"/>
                  <a:gd name="connsiteX511" fmla="*/ 4006 w 10000"/>
                  <a:gd name="connsiteY511" fmla="*/ 8611 h 10000"/>
                  <a:gd name="connsiteX512" fmla="*/ 4011 w 10000"/>
                  <a:gd name="connsiteY512" fmla="*/ 8611 h 10000"/>
                  <a:gd name="connsiteX513" fmla="*/ 4022 w 10000"/>
                  <a:gd name="connsiteY513" fmla="*/ 8620 h 10000"/>
                  <a:gd name="connsiteX514" fmla="*/ 4042 w 10000"/>
                  <a:gd name="connsiteY514" fmla="*/ 8620 h 10000"/>
                  <a:gd name="connsiteX515" fmla="*/ 4050 w 10000"/>
                  <a:gd name="connsiteY515" fmla="*/ 8617 h 10000"/>
                  <a:gd name="connsiteX516" fmla="*/ 4069 w 10000"/>
                  <a:gd name="connsiteY516" fmla="*/ 8620 h 10000"/>
                  <a:gd name="connsiteX517" fmla="*/ 4086 w 10000"/>
                  <a:gd name="connsiteY517" fmla="*/ 8630 h 10000"/>
                  <a:gd name="connsiteX518" fmla="*/ 4108 w 10000"/>
                  <a:gd name="connsiteY518" fmla="*/ 8627 h 10000"/>
                  <a:gd name="connsiteX519" fmla="*/ 4125 w 10000"/>
                  <a:gd name="connsiteY519" fmla="*/ 8620 h 10000"/>
                  <a:gd name="connsiteX520" fmla="*/ 4133 w 10000"/>
                  <a:gd name="connsiteY520" fmla="*/ 8611 h 10000"/>
                  <a:gd name="connsiteX521" fmla="*/ 4139 w 10000"/>
                  <a:gd name="connsiteY521" fmla="*/ 8608 h 10000"/>
                  <a:gd name="connsiteX522" fmla="*/ 4147 w 10000"/>
                  <a:gd name="connsiteY522" fmla="*/ 8601 h 10000"/>
                  <a:gd name="connsiteX523" fmla="*/ 4155 w 10000"/>
                  <a:gd name="connsiteY523" fmla="*/ 8591 h 10000"/>
                  <a:gd name="connsiteX524" fmla="*/ 4166 w 10000"/>
                  <a:gd name="connsiteY524" fmla="*/ 8582 h 10000"/>
                  <a:gd name="connsiteX525" fmla="*/ 4183 w 10000"/>
                  <a:gd name="connsiteY525" fmla="*/ 8569 h 10000"/>
                  <a:gd name="connsiteX526" fmla="*/ 4191 w 10000"/>
                  <a:gd name="connsiteY526" fmla="*/ 8562 h 10000"/>
                  <a:gd name="connsiteX527" fmla="*/ 4208 w 10000"/>
                  <a:gd name="connsiteY527" fmla="*/ 8552 h 10000"/>
                  <a:gd name="connsiteX528" fmla="*/ 4230 w 10000"/>
                  <a:gd name="connsiteY528" fmla="*/ 8552 h 10000"/>
                  <a:gd name="connsiteX529" fmla="*/ 4238 w 10000"/>
                  <a:gd name="connsiteY529" fmla="*/ 8559 h 10000"/>
                  <a:gd name="connsiteX530" fmla="*/ 4247 w 10000"/>
                  <a:gd name="connsiteY530" fmla="*/ 8572 h 10000"/>
                  <a:gd name="connsiteX531" fmla="*/ 4252 w 10000"/>
                  <a:gd name="connsiteY531" fmla="*/ 8578 h 10000"/>
                  <a:gd name="connsiteX532" fmla="*/ 4263 w 10000"/>
                  <a:gd name="connsiteY532" fmla="*/ 8582 h 10000"/>
                  <a:gd name="connsiteX533" fmla="*/ 4277 w 10000"/>
                  <a:gd name="connsiteY533" fmla="*/ 8572 h 10000"/>
                  <a:gd name="connsiteX534" fmla="*/ 4294 w 10000"/>
                  <a:gd name="connsiteY534" fmla="*/ 8559 h 10000"/>
                  <a:gd name="connsiteX535" fmla="*/ 4302 w 10000"/>
                  <a:gd name="connsiteY535" fmla="*/ 8546 h 10000"/>
                  <a:gd name="connsiteX536" fmla="*/ 4310 w 10000"/>
                  <a:gd name="connsiteY536" fmla="*/ 8543 h 10000"/>
                  <a:gd name="connsiteX537" fmla="*/ 4313 w 10000"/>
                  <a:gd name="connsiteY537" fmla="*/ 8543 h 10000"/>
                  <a:gd name="connsiteX538" fmla="*/ 4332 w 10000"/>
                  <a:gd name="connsiteY538" fmla="*/ 8546 h 10000"/>
                  <a:gd name="connsiteX539" fmla="*/ 4335 w 10000"/>
                  <a:gd name="connsiteY539" fmla="*/ 8559 h 10000"/>
                  <a:gd name="connsiteX540" fmla="*/ 4349 w 10000"/>
                  <a:gd name="connsiteY540" fmla="*/ 8588 h 10000"/>
                  <a:gd name="connsiteX541" fmla="*/ 4360 w 10000"/>
                  <a:gd name="connsiteY541" fmla="*/ 8591 h 10000"/>
                  <a:gd name="connsiteX542" fmla="*/ 4366 w 10000"/>
                  <a:gd name="connsiteY542" fmla="*/ 8591 h 10000"/>
                  <a:gd name="connsiteX543" fmla="*/ 4382 w 10000"/>
                  <a:gd name="connsiteY543" fmla="*/ 8598 h 10000"/>
                  <a:gd name="connsiteX544" fmla="*/ 4385 w 10000"/>
                  <a:gd name="connsiteY544" fmla="*/ 8598 h 10000"/>
                  <a:gd name="connsiteX545" fmla="*/ 4402 w 10000"/>
                  <a:gd name="connsiteY545" fmla="*/ 8598 h 10000"/>
                  <a:gd name="connsiteX546" fmla="*/ 4421 w 10000"/>
                  <a:gd name="connsiteY546" fmla="*/ 8591 h 10000"/>
                  <a:gd name="connsiteX547" fmla="*/ 4440 w 10000"/>
                  <a:gd name="connsiteY547" fmla="*/ 8591 h 10000"/>
                  <a:gd name="connsiteX548" fmla="*/ 4449 w 10000"/>
                  <a:gd name="connsiteY548" fmla="*/ 8598 h 10000"/>
                  <a:gd name="connsiteX549" fmla="*/ 4454 w 10000"/>
                  <a:gd name="connsiteY549" fmla="*/ 8617 h 10000"/>
                  <a:gd name="connsiteX550" fmla="*/ 4463 w 10000"/>
                  <a:gd name="connsiteY550" fmla="*/ 8608 h 10000"/>
                  <a:gd name="connsiteX551" fmla="*/ 4474 w 10000"/>
                  <a:gd name="connsiteY551" fmla="*/ 8608 h 10000"/>
                  <a:gd name="connsiteX552" fmla="*/ 4490 w 10000"/>
                  <a:gd name="connsiteY552" fmla="*/ 8617 h 10000"/>
                  <a:gd name="connsiteX553" fmla="*/ 4504 w 10000"/>
                  <a:gd name="connsiteY553" fmla="*/ 8617 h 10000"/>
                  <a:gd name="connsiteX554" fmla="*/ 4518 w 10000"/>
                  <a:gd name="connsiteY554" fmla="*/ 8617 h 10000"/>
                  <a:gd name="connsiteX555" fmla="*/ 4535 w 10000"/>
                  <a:gd name="connsiteY555" fmla="*/ 8611 h 10000"/>
                  <a:gd name="connsiteX556" fmla="*/ 4546 w 10000"/>
                  <a:gd name="connsiteY556" fmla="*/ 8611 h 10000"/>
                  <a:gd name="connsiteX557" fmla="*/ 4562 w 10000"/>
                  <a:gd name="connsiteY557" fmla="*/ 8611 h 10000"/>
                  <a:gd name="connsiteX558" fmla="*/ 4571 w 10000"/>
                  <a:gd name="connsiteY558" fmla="*/ 8611 h 10000"/>
                  <a:gd name="connsiteX559" fmla="*/ 4579 w 10000"/>
                  <a:gd name="connsiteY559" fmla="*/ 8608 h 10000"/>
                  <a:gd name="connsiteX560" fmla="*/ 4584 w 10000"/>
                  <a:gd name="connsiteY560" fmla="*/ 8608 h 10000"/>
                  <a:gd name="connsiteX561" fmla="*/ 4601 w 10000"/>
                  <a:gd name="connsiteY561" fmla="*/ 8617 h 10000"/>
                  <a:gd name="connsiteX562" fmla="*/ 4609 w 10000"/>
                  <a:gd name="connsiteY562" fmla="*/ 8627 h 10000"/>
                  <a:gd name="connsiteX563" fmla="*/ 4618 w 10000"/>
                  <a:gd name="connsiteY563" fmla="*/ 8637 h 10000"/>
                  <a:gd name="connsiteX564" fmla="*/ 4618 w 10000"/>
                  <a:gd name="connsiteY564" fmla="*/ 8646 h 10000"/>
                  <a:gd name="connsiteX565" fmla="*/ 4634 w 10000"/>
                  <a:gd name="connsiteY565" fmla="*/ 8656 h 10000"/>
                  <a:gd name="connsiteX566" fmla="*/ 4640 w 10000"/>
                  <a:gd name="connsiteY566" fmla="*/ 8659 h 10000"/>
                  <a:gd name="connsiteX567" fmla="*/ 4651 w 10000"/>
                  <a:gd name="connsiteY567" fmla="*/ 8666 h 10000"/>
                  <a:gd name="connsiteX568" fmla="*/ 4657 w 10000"/>
                  <a:gd name="connsiteY568" fmla="*/ 8659 h 10000"/>
                  <a:gd name="connsiteX569" fmla="*/ 4668 w 10000"/>
                  <a:gd name="connsiteY569" fmla="*/ 8650 h 10000"/>
                  <a:gd name="connsiteX570" fmla="*/ 4676 w 10000"/>
                  <a:gd name="connsiteY570" fmla="*/ 8650 h 10000"/>
                  <a:gd name="connsiteX571" fmla="*/ 4690 w 10000"/>
                  <a:gd name="connsiteY571" fmla="*/ 8650 h 10000"/>
                  <a:gd name="connsiteX572" fmla="*/ 4698 w 10000"/>
                  <a:gd name="connsiteY572" fmla="*/ 8650 h 10000"/>
                  <a:gd name="connsiteX573" fmla="*/ 4704 w 10000"/>
                  <a:gd name="connsiteY573" fmla="*/ 8650 h 10000"/>
                  <a:gd name="connsiteX574" fmla="*/ 4706 w 10000"/>
                  <a:gd name="connsiteY574" fmla="*/ 8659 h 10000"/>
                  <a:gd name="connsiteX575" fmla="*/ 4706 w 10000"/>
                  <a:gd name="connsiteY575" fmla="*/ 8666 h 10000"/>
                  <a:gd name="connsiteX576" fmla="*/ 4723 w 10000"/>
                  <a:gd name="connsiteY576" fmla="*/ 8682 h 10000"/>
                  <a:gd name="connsiteX577" fmla="*/ 4737 w 10000"/>
                  <a:gd name="connsiteY577" fmla="*/ 8682 h 10000"/>
                  <a:gd name="connsiteX578" fmla="*/ 4745 w 10000"/>
                  <a:gd name="connsiteY578" fmla="*/ 8676 h 10000"/>
                  <a:gd name="connsiteX579" fmla="*/ 4756 w 10000"/>
                  <a:gd name="connsiteY579" fmla="*/ 8666 h 10000"/>
                  <a:gd name="connsiteX580" fmla="*/ 4765 w 10000"/>
                  <a:gd name="connsiteY580" fmla="*/ 8666 h 10000"/>
                  <a:gd name="connsiteX581" fmla="*/ 4765 w 10000"/>
                  <a:gd name="connsiteY581" fmla="*/ 8682 h 10000"/>
                  <a:gd name="connsiteX582" fmla="*/ 4770 w 10000"/>
                  <a:gd name="connsiteY582" fmla="*/ 8701 h 10000"/>
                  <a:gd name="connsiteX583" fmla="*/ 4778 w 10000"/>
                  <a:gd name="connsiteY583" fmla="*/ 8705 h 10000"/>
                  <a:gd name="connsiteX584" fmla="*/ 4795 w 10000"/>
                  <a:gd name="connsiteY584" fmla="*/ 8714 h 10000"/>
                  <a:gd name="connsiteX585" fmla="*/ 4812 w 10000"/>
                  <a:gd name="connsiteY585" fmla="*/ 8714 h 10000"/>
                  <a:gd name="connsiteX586" fmla="*/ 4825 w 10000"/>
                  <a:gd name="connsiteY586" fmla="*/ 8705 h 10000"/>
                  <a:gd name="connsiteX587" fmla="*/ 4825 w 10000"/>
                  <a:gd name="connsiteY587" fmla="*/ 8701 h 10000"/>
                  <a:gd name="connsiteX588" fmla="*/ 4828 w 10000"/>
                  <a:gd name="connsiteY588" fmla="*/ 8701 h 10000"/>
                  <a:gd name="connsiteX589" fmla="*/ 4837 w 10000"/>
                  <a:gd name="connsiteY589" fmla="*/ 8692 h 10000"/>
                  <a:gd name="connsiteX590" fmla="*/ 4842 w 10000"/>
                  <a:gd name="connsiteY590" fmla="*/ 8685 h 10000"/>
                  <a:gd name="connsiteX591" fmla="*/ 4859 w 10000"/>
                  <a:gd name="connsiteY591" fmla="*/ 8692 h 10000"/>
                  <a:gd name="connsiteX592" fmla="*/ 4870 w 10000"/>
                  <a:gd name="connsiteY592" fmla="*/ 8701 h 10000"/>
                  <a:gd name="connsiteX593" fmla="*/ 4878 w 10000"/>
                  <a:gd name="connsiteY593" fmla="*/ 8714 h 10000"/>
                  <a:gd name="connsiteX594" fmla="*/ 4892 w 10000"/>
                  <a:gd name="connsiteY594" fmla="*/ 8724 h 10000"/>
                  <a:gd name="connsiteX595" fmla="*/ 4900 w 10000"/>
                  <a:gd name="connsiteY595" fmla="*/ 8724 h 10000"/>
                  <a:gd name="connsiteX596" fmla="*/ 4906 w 10000"/>
                  <a:gd name="connsiteY596" fmla="*/ 8705 h 10000"/>
                  <a:gd name="connsiteX597" fmla="*/ 4925 w 10000"/>
                  <a:gd name="connsiteY597" fmla="*/ 8724 h 10000"/>
                  <a:gd name="connsiteX598" fmla="*/ 4939 w 10000"/>
                  <a:gd name="connsiteY598" fmla="*/ 8701 h 10000"/>
                  <a:gd name="connsiteX599" fmla="*/ 4950 w 10000"/>
                  <a:gd name="connsiteY599" fmla="*/ 8695 h 10000"/>
                  <a:gd name="connsiteX600" fmla="*/ 4956 w 10000"/>
                  <a:gd name="connsiteY600" fmla="*/ 8692 h 10000"/>
                  <a:gd name="connsiteX601" fmla="*/ 4986 w 10000"/>
                  <a:gd name="connsiteY601" fmla="*/ 8705 h 10000"/>
                  <a:gd name="connsiteX602" fmla="*/ 5003 w 10000"/>
                  <a:gd name="connsiteY602" fmla="*/ 8701 h 10000"/>
                  <a:gd name="connsiteX603" fmla="*/ 5011 w 10000"/>
                  <a:gd name="connsiteY603" fmla="*/ 8692 h 10000"/>
                  <a:gd name="connsiteX604" fmla="*/ 5028 w 10000"/>
                  <a:gd name="connsiteY604" fmla="*/ 8682 h 10000"/>
                  <a:gd name="connsiteX605" fmla="*/ 5030 w 10000"/>
                  <a:gd name="connsiteY605" fmla="*/ 8659 h 10000"/>
                  <a:gd name="connsiteX606" fmla="*/ 5039 w 10000"/>
                  <a:gd name="connsiteY606" fmla="*/ 8656 h 10000"/>
                  <a:gd name="connsiteX607" fmla="*/ 5053 w 10000"/>
                  <a:gd name="connsiteY607" fmla="*/ 8669 h 10000"/>
                  <a:gd name="connsiteX608" fmla="*/ 5061 w 10000"/>
                  <a:gd name="connsiteY608" fmla="*/ 8669 h 10000"/>
                  <a:gd name="connsiteX609" fmla="*/ 5061 w 10000"/>
                  <a:gd name="connsiteY609" fmla="*/ 8676 h 10000"/>
                  <a:gd name="connsiteX610" fmla="*/ 5069 w 10000"/>
                  <a:gd name="connsiteY610" fmla="*/ 8669 h 10000"/>
                  <a:gd name="connsiteX611" fmla="*/ 5083 w 10000"/>
                  <a:gd name="connsiteY611" fmla="*/ 8669 h 10000"/>
                  <a:gd name="connsiteX612" fmla="*/ 5100 w 10000"/>
                  <a:gd name="connsiteY612" fmla="*/ 8669 h 10000"/>
                  <a:gd name="connsiteX613" fmla="*/ 5119 w 10000"/>
                  <a:gd name="connsiteY613" fmla="*/ 8682 h 10000"/>
                  <a:gd name="connsiteX614" fmla="*/ 5136 w 10000"/>
                  <a:gd name="connsiteY614" fmla="*/ 8692 h 10000"/>
                  <a:gd name="connsiteX615" fmla="*/ 5161 w 10000"/>
                  <a:gd name="connsiteY615" fmla="*/ 8701 h 10000"/>
                  <a:gd name="connsiteX616" fmla="*/ 5183 w 10000"/>
                  <a:gd name="connsiteY616" fmla="*/ 8701 h 10000"/>
                  <a:gd name="connsiteX617" fmla="*/ 5199 w 10000"/>
                  <a:gd name="connsiteY617" fmla="*/ 8701 h 10000"/>
                  <a:gd name="connsiteX618" fmla="*/ 5213 w 10000"/>
                  <a:gd name="connsiteY618" fmla="*/ 8705 h 10000"/>
                  <a:gd name="connsiteX619" fmla="*/ 5224 w 10000"/>
                  <a:gd name="connsiteY619" fmla="*/ 8701 h 10000"/>
                  <a:gd name="connsiteX620" fmla="*/ 5230 w 10000"/>
                  <a:gd name="connsiteY620" fmla="*/ 8701 h 10000"/>
                  <a:gd name="connsiteX621" fmla="*/ 5241 w 10000"/>
                  <a:gd name="connsiteY621" fmla="*/ 8676 h 10000"/>
                  <a:gd name="connsiteX622" fmla="*/ 5247 w 10000"/>
                  <a:gd name="connsiteY622" fmla="*/ 8666 h 10000"/>
                  <a:gd name="connsiteX623" fmla="*/ 5249 w 10000"/>
                  <a:gd name="connsiteY623" fmla="*/ 8646 h 10000"/>
                  <a:gd name="connsiteX624" fmla="*/ 5249 w 10000"/>
                  <a:gd name="connsiteY624" fmla="*/ 8650 h 10000"/>
                  <a:gd name="connsiteX625" fmla="*/ 5255 w 10000"/>
                  <a:gd name="connsiteY625" fmla="*/ 8646 h 10000"/>
                  <a:gd name="connsiteX626" fmla="*/ 5271 w 10000"/>
                  <a:gd name="connsiteY626" fmla="*/ 8650 h 10000"/>
                  <a:gd name="connsiteX627" fmla="*/ 5288 w 10000"/>
                  <a:gd name="connsiteY627" fmla="*/ 8666 h 10000"/>
                  <a:gd name="connsiteX628" fmla="*/ 5296 w 10000"/>
                  <a:gd name="connsiteY628" fmla="*/ 8666 h 10000"/>
                  <a:gd name="connsiteX629" fmla="*/ 5310 w 10000"/>
                  <a:gd name="connsiteY629" fmla="*/ 8656 h 10000"/>
                  <a:gd name="connsiteX630" fmla="*/ 5321 w 10000"/>
                  <a:gd name="connsiteY630" fmla="*/ 8650 h 10000"/>
                  <a:gd name="connsiteX631" fmla="*/ 5338 w 10000"/>
                  <a:gd name="connsiteY631" fmla="*/ 8650 h 10000"/>
                  <a:gd name="connsiteX632" fmla="*/ 5360 w 10000"/>
                  <a:gd name="connsiteY632" fmla="*/ 8640 h 10000"/>
                  <a:gd name="connsiteX633" fmla="*/ 5366 w 10000"/>
                  <a:gd name="connsiteY633" fmla="*/ 8637 h 10000"/>
                  <a:gd name="connsiteX634" fmla="*/ 5368 w 10000"/>
                  <a:gd name="connsiteY634" fmla="*/ 8637 h 10000"/>
                  <a:gd name="connsiteX635" fmla="*/ 5382 w 10000"/>
                  <a:gd name="connsiteY635" fmla="*/ 8630 h 10000"/>
                  <a:gd name="connsiteX636" fmla="*/ 5391 w 10000"/>
                  <a:gd name="connsiteY636" fmla="*/ 8630 h 10000"/>
                  <a:gd name="connsiteX637" fmla="*/ 5402 w 10000"/>
                  <a:gd name="connsiteY637" fmla="*/ 8637 h 10000"/>
                  <a:gd name="connsiteX638" fmla="*/ 5418 w 10000"/>
                  <a:gd name="connsiteY638" fmla="*/ 8656 h 10000"/>
                  <a:gd name="connsiteX639" fmla="*/ 5432 w 10000"/>
                  <a:gd name="connsiteY639" fmla="*/ 8666 h 10000"/>
                  <a:gd name="connsiteX640" fmla="*/ 5443 w 10000"/>
                  <a:gd name="connsiteY640" fmla="*/ 8682 h 10000"/>
                  <a:gd name="connsiteX641" fmla="*/ 5457 w 10000"/>
                  <a:gd name="connsiteY641" fmla="*/ 8692 h 10000"/>
                  <a:gd name="connsiteX642" fmla="*/ 5471 w 10000"/>
                  <a:gd name="connsiteY642" fmla="*/ 8705 h 10000"/>
                  <a:gd name="connsiteX643" fmla="*/ 5488 w 10000"/>
                  <a:gd name="connsiteY643" fmla="*/ 8711 h 10000"/>
                  <a:gd name="connsiteX644" fmla="*/ 5490 w 10000"/>
                  <a:gd name="connsiteY644" fmla="*/ 8721 h 10000"/>
                  <a:gd name="connsiteX645" fmla="*/ 5512 w 10000"/>
                  <a:gd name="connsiteY645" fmla="*/ 8724 h 10000"/>
                  <a:gd name="connsiteX646" fmla="*/ 5521 w 10000"/>
                  <a:gd name="connsiteY646" fmla="*/ 8714 h 10000"/>
                  <a:gd name="connsiteX647" fmla="*/ 5524 w 10000"/>
                  <a:gd name="connsiteY647" fmla="*/ 8714 h 10000"/>
                  <a:gd name="connsiteX648" fmla="*/ 5532 w 10000"/>
                  <a:gd name="connsiteY648" fmla="*/ 8721 h 10000"/>
                  <a:gd name="connsiteX649" fmla="*/ 5540 w 10000"/>
                  <a:gd name="connsiteY649" fmla="*/ 8724 h 10000"/>
                  <a:gd name="connsiteX650" fmla="*/ 5562 w 10000"/>
                  <a:gd name="connsiteY650" fmla="*/ 8750 h 10000"/>
                  <a:gd name="connsiteX651" fmla="*/ 5562 w 10000"/>
                  <a:gd name="connsiteY651" fmla="*/ 8760 h 10000"/>
                  <a:gd name="connsiteX652" fmla="*/ 5571 w 10000"/>
                  <a:gd name="connsiteY652" fmla="*/ 8782 h 10000"/>
                  <a:gd name="connsiteX653" fmla="*/ 5579 w 10000"/>
                  <a:gd name="connsiteY653" fmla="*/ 8789 h 10000"/>
                  <a:gd name="connsiteX654" fmla="*/ 5593 w 10000"/>
                  <a:gd name="connsiteY654" fmla="*/ 8789 h 10000"/>
                  <a:gd name="connsiteX655" fmla="*/ 5596 w 10000"/>
                  <a:gd name="connsiteY655" fmla="*/ 8789 h 10000"/>
                  <a:gd name="connsiteX656" fmla="*/ 5626 w 10000"/>
                  <a:gd name="connsiteY656" fmla="*/ 8782 h 10000"/>
                  <a:gd name="connsiteX657" fmla="*/ 5629 w 10000"/>
                  <a:gd name="connsiteY657" fmla="*/ 8782 h 10000"/>
                  <a:gd name="connsiteX658" fmla="*/ 5637 w 10000"/>
                  <a:gd name="connsiteY658" fmla="*/ 8779 h 10000"/>
                  <a:gd name="connsiteX659" fmla="*/ 5648 w 10000"/>
                  <a:gd name="connsiteY659" fmla="*/ 8789 h 10000"/>
                  <a:gd name="connsiteX660" fmla="*/ 5665 w 10000"/>
                  <a:gd name="connsiteY660" fmla="*/ 8795 h 10000"/>
                  <a:gd name="connsiteX661" fmla="*/ 5676 w 10000"/>
                  <a:gd name="connsiteY661" fmla="*/ 8789 h 10000"/>
                  <a:gd name="connsiteX662" fmla="*/ 5684 w 10000"/>
                  <a:gd name="connsiteY662" fmla="*/ 8782 h 10000"/>
                  <a:gd name="connsiteX663" fmla="*/ 5693 w 10000"/>
                  <a:gd name="connsiteY663" fmla="*/ 8789 h 10000"/>
                  <a:gd name="connsiteX664" fmla="*/ 5715 w 10000"/>
                  <a:gd name="connsiteY664" fmla="*/ 8808 h 10000"/>
                  <a:gd name="connsiteX665" fmla="*/ 5731 w 10000"/>
                  <a:gd name="connsiteY665" fmla="*/ 8808 h 10000"/>
                  <a:gd name="connsiteX666" fmla="*/ 5740 w 10000"/>
                  <a:gd name="connsiteY666" fmla="*/ 8808 h 10000"/>
                  <a:gd name="connsiteX667" fmla="*/ 5765 w 10000"/>
                  <a:gd name="connsiteY667" fmla="*/ 8818 h 10000"/>
                  <a:gd name="connsiteX668" fmla="*/ 5781 w 10000"/>
                  <a:gd name="connsiteY668" fmla="*/ 8824 h 10000"/>
                  <a:gd name="connsiteX669" fmla="*/ 5798 w 10000"/>
                  <a:gd name="connsiteY669" fmla="*/ 8834 h 10000"/>
                  <a:gd name="connsiteX670" fmla="*/ 5814 w 10000"/>
                  <a:gd name="connsiteY670" fmla="*/ 8837 h 10000"/>
                  <a:gd name="connsiteX671" fmla="*/ 5831 w 10000"/>
                  <a:gd name="connsiteY671" fmla="*/ 8844 h 10000"/>
                  <a:gd name="connsiteX672" fmla="*/ 5842 w 10000"/>
                  <a:gd name="connsiteY672" fmla="*/ 8847 h 10000"/>
                  <a:gd name="connsiteX673" fmla="*/ 5859 w 10000"/>
                  <a:gd name="connsiteY673" fmla="*/ 8857 h 10000"/>
                  <a:gd name="connsiteX674" fmla="*/ 5870 w 10000"/>
                  <a:gd name="connsiteY674" fmla="*/ 8867 h 10000"/>
                  <a:gd name="connsiteX675" fmla="*/ 5878 w 10000"/>
                  <a:gd name="connsiteY675" fmla="*/ 8873 h 10000"/>
                  <a:gd name="connsiteX676" fmla="*/ 5895 w 10000"/>
                  <a:gd name="connsiteY676" fmla="*/ 8873 h 10000"/>
                  <a:gd name="connsiteX677" fmla="*/ 5911 w 10000"/>
                  <a:gd name="connsiteY677" fmla="*/ 8873 h 10000"/>
                  <a:gd name="connsiteX678" fmla="*/ 5931 w 10000"/>
                  <a:gd name="connsiteY678" fmla="*/ 8873 h 10000"/>
                  <a:gd name="connsiteX679" fmla="*/ 5950 w 10000"/>
                  <a:gd name="connsiteY679" fmla="*/ 8867 h 10000"/>
                  <a:gd name="connsiteX680" fmla="*/ 5967 w 10000"/>
                  <a:gd name="connsiteY680" fmla="*/ 8867 h 10000"/>
                  <a:gd name="connsiteX681" fmla="*/ 5975 w 10000"/>
                  <a:gd name="connsiteY681" fmla="*/ 8873 h 10000"/>
                  <a:gd name="connsiteX682" fmla="*/ 6000 w 10000"/>
                  <a:gd name="connsiteY682" fmla="*/ 8883 h 10000"/>
                  <a:gd name="connsiteX683" fmla="*/ 5997 w 10000"/>
                  <a:gd name="connsiteY683" fmla="*/ 8886 h 10000"/>
                  <a:gd name="connsiteX684" fmla="*/ 5997 w 10000"/>
                  <a:gd name="connsiteY684" fmla="*/ 8896 h 10000"/>
                  <a:gd name="connsiteX685" fmla="*/ 6014 w 10000"/>
                  <a:gd name="connsiteY685" fmla="*/ 8892 h 10000"/>
                  <a:gd name="connsiteX686" fmla="*/ 6028 w 10000"/>
                  <a:gd name="connsiteY686" fmla="*/ 8892 h 10000"/>
                  <a:gd name="connsiteX687" fmla="*/ 6053 w 10000"/>
                  <a:gd name="connsiteY687" fmla="*/ 8886 h 10000"/>
                  <a:gd name="connsiteX688" fmla="*/ 6072 w 10000"/>
                  <a:gd name="connsiteY688" fmla="*/ 8876 h 10000"/>
                  <a:gd name="connsiteX689" fmla="*/ 6089 w 10000"/>
                  <a:gd name="connsiteY689" fmla="*/ 8867 h 10000"/>
                  <a:gd name="connsiteX690" fmla="*/ 6111 w 10000"/>
                  <a:gd name="connsiteY690" fmla="*/ 8857 h 10000"/>
                  <a:gd name="connsiteX691" fmla="*/ 6127 w 10000"/>
                  <a:gd name="connsiteY691" fmla="*/ 8847 h 10000"/>
                  <a:gd name="connsiteX692" fmla="*/ 6152 w 10000"/>
                  <a:gd name="connsiteY692" fmla="*/ 8834 h 10000"/>
                  <a:gd name="connsiteX693" fmla="*/ 6183 w 10000"/>
                  <a:gd name="connsiteY693" fmla="*/ 8828 h 10000"/>
                  <a:gd name="connsiteX694" fmla="*/ 6175 w 10000"/>
                  <a:gd name="connsiteY694" fmla="*/ 8844 h 10000"/>
                  <a:gd name="connsiteX695" fmla="*/ 6169 w 10000"/>
                  <a:gd name="connsiteY695" fmla="*/ 8863 h 10000"/>
                  <a:gd name="connsiteX696" fmla="*/ 6158 w 10000"/>
                  <a:gd name="connsiteY696" fmla="*/ 8886 h 10000"/>
                  <a:gd name="connsiteX697" fmla="*/ 6152 w 10000"/>
                  <a:gd name="connsiteY697" fmla="*/ 8896 h 10000"/>
                  <a:gd name="connsiteX698" fmla="*/ 6150 w 10000"/>
                  <a:gd name="connsiteY698" fmla="*/ 8909 h 10000"/>
                  <a:gd name="connsiteX699" fmla="*/ 6152 w 10000"/>
                  <a:gd name="connsiteY699" fmla="*/ 8938 h 10000"/>
                  <a:gd name="connsiteX700" fmla="*/ 6158 w 10000"/>
                  <a:gd name="connsiteY700" fmla="*/ 8957 h 10000"/>
                  <a:gd name="connsiteX701" fmla="*/ 6161 w 10000"/>
                  <a:gd name="connsiteY701" fmla="*/ 8980 h 10000"/>
                  <a:gd name="connsiteX702" fmla="*/ 6166 w 10000"/>
                  <a:gd name="connsiteY702" fmla="*/ 8999 h 10000"/>
                  <a:gd name="connsiteX703" fmla="*/ 6175 w 10000"/>
                  <a:gd name="connsiteY703" fmla="*/ 9032 h 10000"/>
                  <a:gd name="connsiteX704" fmla="*/ 6183 w 10000"/>
                  <a:gd name="connsiteY704" fmla="*/ 9051 h 10000"/>
                  <a:gd name="connsiteX705" fmla="*/ 6191 w 10000"/>
                  <a:gd name="connsiteY705" fmla="*/ 9064 h 10000"/>
                  <a:gd name="connsiteX706" fmla="*/ 6194 w 10000"/>
                  <a:gd name="connsiteY706" fmla="*/ 9084 h 10000"/>
                  <a:gd name="connsiteX707" fmla="*/ 6208 w 10000"/>
                  <a:gd name="connsiteY707" fmla="*/ 9103 h 10000"/>
                  <a:gd name="connsiteX708" fmla="*/ 6208 w 10000"/>
                  <a:gd name="connsiteY708" fmla="*/ 9113 h 10000"/>
                  <a:gd name="connsiteX709" fmla="*/ 6216 w 10000"/>
                  <a:gd name="connsiteY709" fmla="*/ 9129 h 10000"/>
                  <a:gd name="connsiteX710" fmla="*/ 6230 w 10000"/>
                  <a:gd name="connsiteY710" fmla="*/ 9148 h 10000"/>
                  <a:gd name="connsiteX711" fmla="*/ 6241 w 10000"/>
                  <a:gd name="connsiteY711" fmla="*/ 9165 h 10000"/>
                  <a:gd name="connsiteX712" fmla="*/ 6249 w 10000"/>
                  <a:gd name="connsiteY712" fmla="*/ 9168 h 10000"/>
                  <a:gd name="connsiteX713" fmla="*/ 6266 w 10000"/>
                  <a:gd name="connsiteY713" fmla="*/ 9184 h 10000"/>
                  <a:gd name="connsiteX714" fmla="*/ 6280 w 10000"/>
                  <a:gd name="connsiteY714" fmla="*/ 9184 h 10000"/>
                  <a:gd name="connsiteX715" fmla="*/ 6288 w 10000"/>
                  <a:gd name="connsiteY715" fmla="*/ 9177 h 10000"/>
                  <a:gd name="connsiteX716" fmla="*/ 6299 w 10000"/>
                  <a:gd name="connsiteY716" fmla="*/ 9187 h 10000"/>
                  <a:gd name="connsiteX717" fmla="*/ 6305 w 10000"/>
                  <a:gd name="connsiteY717" fmla="*/ 9197 h 10000"/>
                  <a:gd name="connsiteX718" fmla="*/ 6310 w 10000"/>
                  <a:gd name="connsiteY718" fmla="*/ 9197 h 10000"/>
                  <a:gd name="connsiteX719" fmla="*/ 6321 w 10000"/>
                  <a:gd name="connsiteY719" fmla="*/ 9213 h 10000"/>
                  <a:gd name="connsiteX720" fmla="*/ 6335 w 10000"/>
                  <a:gd name="connsiteY720" fmla="*/ 9223 h 10000"/>
                  <a:gd name="connsiteX721" fmla="*/ 6338 w 10000"/>
                  <a:gd name="connsiteY721" fmla="*/ 9223 h 10000"/>
                  <a:gd name="connsiteX722" fmla="*/ 6355 w 10000"/>
                  <a:gd name="connsiteY722" fmla="*/ 9226 h 10000"/>
                  <a:gd name="connsiteX723" fmla="*/ 6363 w 10000"/>
                  <a:gd name="connsiteY723" fmla="*/ 9236 h 10000"/>
                  <a:gd name="connsiteX724" fmla="*/ 6380 w 10000"/>
                  <a:gd name="connsiteY724" fmla="*/ 9258 h 10000"/>
                  <a:gd name="connsiteX725" fmla="*/ 6393 w 10000"/>
                  <a:gd name="connsiteY725" fmla="*/ 9278 h 10000"/>
                  <a:gd name="connsiteX726" fmla="*/ 6396 w 10000"/>
                  <a:gd name="connsiteY726" fmla="*/ 9288 h 10000"/>
                  <a:gd name="connsiteX727" fmla="*/ 6407 w 10000"/>
                  <a:gd name="connsiteY727" fmla="*/ 9297 h 10000"/>
                  <a:gd name="connsiteX728" fmla="*/ 6410 w 10000"/>
                  <a:gd name="connsiteY728" fmla="*/ 9307 h 10000"/>
                  <a:gd name="connsiteX729" fmla="*/ 6416 w 10000"/>
                  <a:gd name="connsiteY729" fmla="*/ 9317 h 10000"/>
                  <a:gd name="connsiteX730" fmla="*/ 6424 w 10000"/>
                  <a:gd name="connsiteY730" fmla="*/ 9326 h 10000"/>
                  <a:gd name="connsiteX731" fmla="*/ 6435 w 10000"/>
                  <a:gd name="connsiteY731" fmla="*/ 9336 h 10000"/>
                  <a:gd name="connsiteX732" fmla="*/ 6443 w 10000"/>
                  <a:gd name="connsiteY732" fmla="*/ 9346 h 10000"/>
                  <a:gd name="connsiteX733" fmla="*/ 6449 w 10000"/>
                  <a:gd name="connsiteY733" fmla="*/ 9362 h 10000"/>
                  <a:gd name="connsiteX734" fmla="*/ 6452 w 10000"/>
                  <a:gd name="connsiteY734" fmla="*/ 9372 h 10000"/>
                  <a:gd name="connsiteX735" fmla="*/ 6449 w 10000"/>
                  <a:gd name="connsiteY735" fmla="*/ 9381 h 10000"/>
                  <a:gd name="connsiteX736" fmla="*/ 6465 w 10000"/>
                  <a:gd name="connsiteY736" fmla="*/ 9394 h 10000"/>
                  <a:gd name="connsiteX737" fmla="*/ 6468 w 10000"/>
                  <a:gd name="connsiteY737" fmla="*/ 9420 h 10000"/>
                  <a:gd name="connsiteX738" fmla="*/ 6493 w 10000"/>
                  <a:gd name="connsiteY738" fmla="*/ 9430 h 10000"/>
                  <a:gd name="connsiteX739" fmla="*/ 6507 w 10000"/>
                  <a:gd name="connsiteY739" fmla="*/ 9440 h 10000"/>
                  <a:gd name="connsiteX740" fmla="*/ 6524 w 10000"/>
                  <a:gd name="connsiteY740" fmla="*/ 9459 h 10000"/>
                  <a:gd name="connsiteX741" fmla="*/ 6532 w 10000"/>
                  <a:gd name="connsiteY741" fmla="*/ 9485 h 10000"/>
                  <a:gd name="connsiteX742" fmla="*/ 6537 w 10000"/>
                  <a:gd name="connsiteY742" fmla="*/ 9498 h 10000"/>
                  <a:gd name="connsiteX743" fmla="*/ 6571 w 10000"/>
                  <a:gd name="connsiteY743" fmla="*/ 9508 h 10000"/>
                  <a:gd name="connsiteX744" fmla="*/ 6596 w 10000"/>
                  <a:gd name="connsiteY744" fmla="*/ 9508 h 10000"/>
                  <a:gd name="connsiteX745" fmla="*/ 6637 w 10000"/>
                  <a:gd name="connsiteY745" fmla="*/ 9517 h 10000"/>
                  <a:gd name="connsiteX746" fmla="*/ 6662 w 10000"/>
                  <a:gd name="connsiteY746" fmla="*/ 9524 h 10000"/>
                  <a:gd name="connsiteX747" fmla="*/ 6679 w 10000"/>
                  <a:gd name="connsiteY747" fmla="*/ 9517 h 10000"/>
                  <a:gd name="connsiteX748" fmla="*/ 6679 w 10000"/>
                  <a:gd name="connsiteY748" fmla="*/ 9505 h 10000"/>
                  <a:gd name="connsiteX749" fmla="*/ 6690 w 10000"/>
                  <a:gd name="connsiteY749" fmla="*/ 9485 h 10000"/>
                  <a:gd name="connsiteX750" fmla="*/ 6693 w 10000"/>
                  <a:gd name="connsiteY750" fmla="*/ 9479 h 10000"/>
                  <a:gd name="connsiteX751" fmla="*/ 6706 w 10000"/>
                  <a:gd name="connsiteY751" fmla="*/ 9469 h 10000"/>
                  <a:gd name="connsiteX752" fmla="*/ 6709 w 10000"/>
                  <a:gd name="connsiteY752" fmla="*/ 9462 h 10000"/>
                  <a:gd name="connsiteX753" fmla="*/ 6717 w 10000"/>
                  <a:gd name="connsiteY753" fmla="*/ 9459 h 10000"/>
                  <a:gd name="connsiteX754" fmla="*/ 6726 w 10000"/>
                  <a:gd name="connsiteY754" fmla="*/ 9459 h 10000"/>
                  <a:gd name="connsiteX755" fmla="*/ 6742 w 10000"/>
                  <a:gd name="connsiteY755" fmla="*/ 9462 h 10000"/>
                  <a:gd name="connsiteX756" fmla="*/ 6759 w 10000"/>
                  <a:gd name="connsiteY756" fmla="*/ 9479 h 10000"/>
                  <a:gd name="connsiteX757" fmla="*/ 6781 w 10000"/>
                  <a:gd name="connsiteY757" fmla="*/ 9485 h 10000"/>
                  <a:gd name="connsiteX758" fmla="*/ 6795 w 10000"/>
                  <a:gd name="connsiteY758" fmla="*/ 9485 h 10000"/>
                  <a:gd name="connsiteX759" fmla="*/ 6803 w 10000"/>
                  <a:gd name="connsiteY759" fmla="*/ 9498 h 10000"/>
                  <a:gd name="connsiteX760" fmla="*/ 6806 w 10000"/>
                  <a:gd name="connsiteY760" fmla="*/ 9508 h 10000"/>
                  <a:gd name="connsiteX761" fmla="*/ 6823 w 10000"/>
                  <a:gd name="connsiteY761" fmla="*/ 9514 h 10000"/>
                  <a:gd name="connsiteX762" fmla="*/ 6831 w 10000"/>
                  <a:gd name="connsiteY762" fmla="*/ 9514 h 10000"/>
                  <a:gd name="connsiteX763" fmla="*/ 6848 w 10000"/>
                  <a:gd name="connsiteY763" fmla="*/ 9514 h 10000"/>
                  <a:gd name="connsiteX764" fmla="*/ 6856 w 10000"/>
                  <a:gd name="connsiteY764" fmla="*/ 9517 h 10000"/>
                  <a:gd name="connsiteX765" fmla="*/ 6878 w 10000"/>
                  <a:gd name="connsiteY765" fmla="*/ 9524 h 10000"/>
                  <a:gd name="connsiteX766" fmla="*/ 6895 w 10000"/>
                  <a:gd name="connsiteY766" fmla="*/ 9524 h 10000"/>
                  <a:gd name="connsiteX767" fmla="*/ 6917 w 10000"/>
                  <a:gd name="connsiteY767" fmla="*/ 9527 h 10000"/>
                  <a:gd name="connsiteX768" fmla="*/ 6934 w 10000"/>
                  <a:gd name="connsiteY768" fmla="*/ 9534 h 10000"/>
                  <a:gd name="connsiteX769" fmla="*/ 6961 w 10000"/>
                  <a:gd name="connsiteY769" fmla="*/ 9543 h 10000"/>
                  <a:gd name="connsiteX770" fmla="*/ 6989 w 10000"/>
                  <a:gd name="connsiteY770" fmla="*/ 9547 h 10000"/>
                  <a:gd name="connsiteX771" fmla="*/ 7014 w 10000"/>
                  <a:gd name="connsiteY771" fmla="*/ 9543 h 10000"/>
                  <a:gd name="connsiteX772" fmla="*/ 7033 w 10000"/>
                  <a:gd name="connsiteY772" fmla="*/ 9543 h 10000"/>
                  <a:gd name="connsiteX773" fmla="*/ 7042 w 10000"/>
                  <a:gd name="connsiteY773" fmla="*/ 9547 h 10000"/>
                  <a:gd name="connsiteX774" fmla="*/ 7069 w 10000"/>
                  <a:gd name="connsiteY774" fmla="*/ 9647 h 10000"/>
                  <a:gd name="connsiteX775" fmla="*/ 7122 w 10000"/>
                  <a:gd name="connsiteY775" fmla="*/ 9734 h 10000"/>
                  <a:gd name="connsiteX776" fmla="*/ 7147 w 10000"/>
                  <a:gd name="connsiteY776" fmla="*/ 9744 h 10000"/>
                  <a:gd name="connsiteX777" fmla="*/ 7169 w 10000"/>
                  <a:gd name="connsiteY777" fmla="*/ 9741 h 10000"/>
                  <a:gd name="connsiteX778" fmla="*/ 7177 w 10000"/>
                  <a:gd name="connsiteY778" fmla="*/ 9744 h 10000"/>
                  <a:gd name="connsiteX779" fmla="*/ 7186 w 10000"/>
                  <a:gd name="connsiteY779" fmla="*/ 9754 h 10000"/>
                  <a:gd name="connsiteX780" fmla="*/ 7191 w 10000"/>
                  <a:gd name="connsiteY780" fmla="*/ 9773 h 10000"/>
                  <a:gd name="connsiteX781" fmla="*/ 7208 w 10000"/>
                  <a:gd name="connsiteY781" fmla="*/ 9783 h 10000"/>
                  <a:gd name="connsiteX782" fmla="*/ 7219 w 10000"/>
                  <a:gd name="connsiteY782" fmla="*/ 9793 h 10000"/>
                  <a:gd name="connsiteX783" fmla="*/ 7235 w 10000"/>
                  <a:gd name="connsiteY783" fmla="*/ 9802 h 10000"/>
                  <a:gd name="connsiteX784" fmla="*/ 7249 w 10000"/>
                  <a:gd name="connsiteY784" fmla="*/ 9819 h 10000"/>
                  <a:gd name="connsiteX785" fmla="*/ 7255 w 10000"/>
                  <a:gd name="connsiteY785" fmla="*/ 9835 h 10000"/>
                  <a:gd name="connsiteX786" fmla="*/ 7255 w 10000"/>
                  <a:gd name="connsiteY786" fmla="*/ 9848 h 10000"/>
                  <a:gd name="connsiteX787" fmla="*/ 7249 w 10000"/>
                  <a:gd name="connsiteY787" fmla="*/ 9848 h 10000"/>
                  <a:gd name="connsiteX788" fmla="*/ 7244 w 10000"/>
                  <a:gd name="connsiteY788" fmla="*/ 9858 h 10000"/>
                  <a:gd name="connsiteX789" fmla="*/ 7235 w 10000"/>
                  <a:gd name="connsiteY789" fmla="*/ 9883 h 10000"/>
                  <a:gd name="connsiteX790" fmla="*/ 7244 w 10000"/>
                  <a:gd name="connsiteY790" fmla="*/ 9903 h 10000"/>
                  <a:gd name="connsiteX791" fmla="*/ 7258 w 10000"/>
                  <a:gd name="connsiteY791" fmla="*/ 9926 h 10000"/>
                  <a:gd name="connsiteX792" fmla="*/ 7263 w 10000"/>
                  <a:gd name="connsiteY792" fmla="*/ 9948 h 10000"/>
                  <a:gd name="connsiteX793" fmla="*/ 7274 w 10000"/>
                  <a:gd name="connsiteY793" fmla="*/ 9968 h 10000"/>
                  <a:gd name="connsiteX794" fmla="*/ 7283 w 10000"/>
                  <a:gd name="connsiteY794" fmla="*/ 9987 h 10000"/>
                  <a:gd name="connsiteX795" fmla="*/ 7291 w 10000"/>
                  <a:gd name="connsiteY795" fmla="*/ 10000 h 10000"/>
                  <a:gd name="connsiteX796" fmla="*/ 7305 w 10000"/>
                  <a:gd name="connsiteY796" fmla="*/ 9997 h 10000"/>
                  <a:gd name="connsiteX797" fmla="*/ 7313 w 10000"/>
                  <a:gd name="connsiteY797" fmla="*/ 9977 h 10000"/>
                  <a:gd name="connsiteX798" fmla="*/ 7324 w 10000"/>
                  <a:gd name="connsiteY798" fmla="*/ 9968 h 10000"/>
                  <a:gd name="connsiteX799" fmla="*/ 7341 w 10000"/>
                  <a:gd name="connsiteY799" fmla="*/ 9971 h 10000"/>
                  <a:gd name="connsiteX800" fmla="*/ 7368 w 10000"/>
                  <a:gd name="connsiteY800" fmla="*/ 9987 h 10000"/>
                  <a:gd name="connsiteX801" fmla="*/ 7380 w 10000"/>
                  <a:gd name="connsiteY801" fmla="*/ 9990 h 10000"/>
                  <a:gd name="connsiteX802" fmla="*/ 7393 w 10000"/>
                  <a:gd name="connsiteY802" fmla="*/ 9981 h 10000"/>
                  <a:gd name="connsiteX803" fmla="*/ 7404 w 10000"/>
                  <a:gd name="connsiteY803" fmla="*/ 9968 h 10000"/>
                  <a:gd name="connsiteX804" fmla="*/ 7418 w 10000"/>
                  <a:gd name="connsiteY804" fmla="*/ 9948 h 10000"/>
                  <a:gd name="connsiteX805" fmla="*/ 7427 w 10000"/>
                  <a:gd name="connsiteY805" fmla="*/ 9922 h 10000"/>
                  <a:gd name="connsiteX806" fmla="*/ 7427 w 10000"/>
                  <a:gd name="connsiteY806" fmla="*/ 9906 h 10000"/>
                  <a:gd name="connsiteX807" fmla="*/ 7404 w 10000"/>
                  <a:gd name="connsiteY807" fmla="*/ 9877 h 10000"/>
                  <a:gd name="connsiteX808" fmla="*/ 7388 w 10000"/>
                  <a:gd name="connsiteY808" fmla="*/ 9854 h 10000"/>
                  <a:gd name="connsiteX809" fmla="*/ 7385 w 10000"/>
                  <a:gd name="connsiteY809" fmla="*/ 9845 h 10000"/>
                  <a:gd name="connsiteX810" fmla="*/ 7385 w 10000"/>
                  <a:gd name="connsiteY810" fmla="*/ 9825 h 10000"/>
                  <a:gd name="connsiteX811" fmla="*/ 7385 w 10000"/>
                  <a:gd name="connsiteY811" fmla="*/ 9819 h 10000"/>
                  <a:gd name="connsiteX812" fmla="*/ 7393 w 10000"/>
                  <a:gd name="connsiteY812" fmla="*/ 9809 h 10000"/>
                  <a:gd name="connsiteX813" fmla="*/ 7404 w 10000"/>
                  <a:gd name="connsiteY813" fmla="*/ 9793 h 10000"/>
                  <a:gd name="connsiteX814" fmla="*/ 7413 w 10000"/>
                  <a:gd name="connsiteY814" fmla="*/ 9783 h 10000"/>
                  <a:gd name="connsiteX815" fmla="*/ 7404 w 10000"/>
                  <a:gd name="connsiteY815" fmla="*/ 9770 h 10000"/>
                  <a:gd name="connsiteX816" fmla="*/ 7388 w 10000"/>
                  <a:gd name="connsiteY816" fmla="*/ 9760 h 10000"/>
                  <a:gd name="connsiteX817" fmla="*/ 7371 w 10000"/>
                  <a:gd name="connsiteY817" fmla="*/ 9744 h 10000"/>
                  <a:gd name="connsiteX818" fmla="*/ 7363 w 10000"/>
                  <a:gd name="connsiteY818" fmla="*/ 9731 h 10000"/>
                  <a:gd name="connsiteX819" fmla="*/ 7355 w 10000"/>
                  <a:gd name="connsiteY819" fmla="*/ 9715 h 10000"/>
                  <a:gd name="connsiteX820" fmla="*/ 7360 w 10000"/>
                  <a:gd name="connsiteY820" fmla="*/ 9686 h 10000"/>
                  <a:gd name="connsiteX821" fmla="*/ 7363 w 10000"/>
                  <a:gd name="connsiteY821" fmla="*/ 9657 h 10000"/>
                  <a:gd name="connsiteX822" fmla="*/ 7360 w 10000"/>
                  <a:gd name="connsiteY822" fmla="*/ 9631 h 10000"/>
                  <a:gd name="connsiteX823" fmla="*/ 7346 w 10000"/>
                  <a:gd name="connsiteY823" fmla="*/ 9611 h 10000"/>
                  <a:gd name="connsiteX824" fmla="*/ 7332 w 10000"/>
                  <a:gd name="connsiteY824" fmla="*/ 9585 h 10000"/>
                  <a:gd name="connsiteX825" fmla="*/ 7324 w 10000"/>
                  <a:gd name="connsiteY825" fmla="*/ 9573 h 10000"/>
                  <a:gd name="connsiteX826" fmla="*/ 7324 w 10000"/>
                  <a:gd name="connsiteY826" fmla="*/ 9553 h 10000"/>
                  <a:gd name="connsiteX827" fmla="*/ 7324 w 10000"/>
                  <a:gd name="connsiteY827" fmla="*/ 9543 h 10000"/>
                  <a:gd name="connsiteX828" fmla="*/ 7324 w 10000"/>
                  <a:gd name="connsiteY828" fmla="*/ 9517 h 10000"/>
                  <a:gd name="connsiteX829" fmla="*/ 7324 w 10000"/>
                  <a:gd name="connsiteY829" fmla="*/ 9498 h 10000"/>
                  <a:gd name="connsiteX830" fmla="*/ 7332 w 10000"/>
                  <a:gd name="connsiteY830" fmla="*/ 9479 h 10000"/>
                  <a:gd name="connsiteX831" fmla="*/ 7341 w 10000"/>
                  <a:gd name="connsiteY831" fmla="*/ 9462 h 10000"/>
                  <a:gd name="connsiteX832" fmla="*/ 7352 w 10000"/>
                  <a:gd name="connsiteY832" fmla="*/ 9459 h 10000"/>
                  <a:gd name="connsiteX833" fmla="*/ 7360 w 10000"/>
                  <a:gd name="connsiteY833" fmla="*/ 9443 h 10000"/>
                  <a:gd name="connsiteX834" fmla="*/ 7363 w 10000"/>
                  <a:gd name="connsiteY834" fmla="*/ 9433 h 10000"/>
                  <a:gd name="connsiteX835" fmla="*/ 7377 w 10000"/>
                  <a:gd name="connsiteY835" fmla="*/ 9433 h 10000"/>
                  <a:gd name="connsiteX836" fmla="*/ 7388 w 10000"/>
                  <a:gd name="connsiteY836" fmla="*/ 9430 h 10000"/>
                  <a:gd name="connsiteX837" fmla="*/ 7396 w 10000"/>
                  <a:gd name="connsiteY837" fmla="*/ 9430 h 10000"/>
                  <a:gd name="connsiteX838" fmla="*/ 7402 w 10000"/>
                  <a:gd name="connsiteY838" fmla="*/ 9424 h 10000"/>
                  <a:gd name="connsiteX839" fmla="*/ 7396 w 10000"/>
                  <a:gd name="connsiteY839" fmla="*/ 9414 h 10000"/>
                  <a:gd name="connsiteX840" fmla="*/ 7388 w 10000"/>
                  <a:gd name="connsiteY840" fmla="*/ 9401 h 10000"/>
                  <a:gd name="connsiteX841" fmla="*/ 7371 w 10000"/>
                  <a:gd name="connsiteY841" fmla="*/ 9391 h 10000"/>
                  <a:gd name="connsiteX842" fmla="*/ 7355 w 10000"/>
                  <a:gd name="connsiteY842" fmla="*/ 9375 h 10000"/>
                  <a:gd name="connsiteX843" fmla="*/ 7332 w 10000"/>
                  <a:gd name="connsiteY843" fmla="*/ 9356 h 10000"/>
                  <a:gd name="connsiteX844" fmla="*/ 7313 w 10000"/>
                  <a:gd name="connsiteY844" fmla="*/ 9330 h 10000"/>
                  <a:gd name="connsiteX845" fmla="*/ 7307 w 10000"/>
                  <a:gd name="connsiteY845" fmla="*/ 9310 h 10000"/>
                  <a:gd name="connsiteX846" fmla="*/ 7305 w 10000"/>
                  <a:gd name="connsiteY846" fmla="*/ 9291 h 10000"/>
                  <a:gd name="connsiteX847" fmla="*/ 7305 w 10000"/>
                  <a:gd name="connsiteY847" fmla="*/ 9278 h 10000"/>
                  <a:gd name="connsiteX848" fmla="*/ 7296 w 10000"/>
                  <a:gd name="connsiteY848" fmla="*/ 9268 h 10000"/>
                  <a:gd name="connsiteX849" fmla="*/ 7296 w 10000"/>
                  <a:gd name="connsiteY849" fmla="*/ 9249 h 10000"/>
                  <a:gd name="connsiteX850" fmla="*/ 7291 w 10000"/>
                  <a:gd name="connsiteY850" fmla="*/ 9226 h 10000"/>
                  <a:gd name="connsiteX851" fmla="*/ 7283 w 10000"/>
                  <a:gd name="connsiteY851" fmla="*/ 9213 h 10000"/>
                  <a:gd name="connsiteX852" fmla="*/ 7274 w 10000"/>
                  <a:gd name="connsiteY852" fmla="*/ 9194 h 10000"/>
                  <a:gd name="connsiteX853" fmla="*/ 7274 w 10000"/>
                  <a:gd name="connsiteY853" fmla="*/ 9174 h 10000"/>
                  <a:gd name="connsiteX854" fmla="*/ 7280 w 10000"/>
                  <a:gd name="connsiteY854" fmla="*/ 9148 h 10000"/>
                  <a:gd name="connsiteX855" fmla="*/ 7283 w 10000"/>
                  <a:gd name="connsiteY855" fmla="*/ 9119 h 10000"/>
                  <a:gd name="connsiteX856" fmla="*/ 7291 w 10000"/>
                  <a:gd name="connsiteY856" fmla="*/ 9100 h 10000"/>
                  <a:gd name="connsiteX857" fmla="*/ 7307 w 10000"/>
                  <a:gd name="connsiteY857" fmla="*/ 9080 h 10000"/>
                  <a:gd name="connsiteX858" fmla="*/ 7324 w 10000"/>
                  <a:gd name="connsiteY858" fmla="*/ 9054 h 10000"/>
                  <a:gd name="connsiteX859" fmla="*/ 7341 w 10000"/>
                  <a:gd name="connsiteY859" fmla="*/ 9054 h 10000"/>
                  <a:gd name="connsiteX860" fmla="*/ 7352 w 10000"/>
                  <a:gd name="connsiteY860" fmla="*/ 9054 h 10000"/>
                  <a:gd name="connsiteX861" fmla="*/ 7346 w 10000"/>
                  <a:gd name="connsiteY861" fmla="*/ 9032 h 10000"/>
                  <a:gd name="connsiteX862" fmla="*/ 7341 w 10000"/>
                  <a:gd name="connsiteY862" fmla="*/ 9022 h 10000"/>
                  <a:gd name="connsiteX863" fmla="*/ 7352 w 10000"/>
                  <a:gd name="connsiteY863" fmla="*/ 8999 h 10000"/>
                  <a:gd name="connsiteX864" fmla="*/ 7360 w 10000"/>
                  <a:gd name="connsiteY864" fmla="*/ 8967 h 10000"/>
                  <a:gd name="connsiteX865" fmla="*/ 7368 w 10000"/>
                  <a:gd name="connsiteY865" fmla="*/ 8922 h 10000"/>
                  <a:gd name="connsiteX866" fmla="*/ 7377 w 10000"/>
                  <a:gd name="connsiteY866" fmla="*/ 8896 h 10000"/>
                  <a:gd name="connsiteX867" fmla="*/ 7380 w 10000"/>
                  <a:gd name="connsiteY867" fmla="*/ 8867 h 10000"/>
                  <a:gd name="connsiteX868" fmla="*/ 7402 w 10000"/>
                  <a:gd name="connsiteY868" fmla="*/ 8824 h 10000"/>
                  <a:gd name="connsiteX869" fmla="*/ 7402 w 10000"/>
                  <a:gd name="connsiteY869" fmla="*/ 8808 h 10000"/>
                  <a:gd name="connsiteX870" fmla="*/ 7393 w 10000"/>
                  <a:gd name="connsiteY870" fmla="*/ 8795 h 10000"/>
                  <a:gd name="connsiteX871" fmla="*/ 7388 w 10000"/>
                  <a:gd name="connsiteY871" fmla="*/ 8799 h 10000"/>
                  <a:gd name="connsiteX872" fmla="*/ 7396 w 10000"/>
                  <a:gd name="connsiteY872" fmla="*/ 8789 h 10000"/>
                  <a:gd name="connsiteX873" fmla="*/ 7404 w 10000"/>
                  <a:gd name="connsiteY873" fmla="*/ 8789 h 10000"/>
                  <a:gd name="connsiteX874" fmla="*/ 7421 w 10000"/>
                  <a:gd name="connsiteY874" fmla="*/ 8769 h 10000"/>
                  <a:gd name="connsiteX875" fmla="*/ 7443 w 10000"/>
                  <a:gd name="connsiteY875" fmla="*/ 8763 h 10000"/>
                  <a:gd name="connsiteX876" fmla="*/ 7452 w 10000"/>
                  <a:gd name="connsiteY876" fmla="*/ 8769 h 10000"/>
                  <a:gd name="connsiteX877" fmla="*/ 7468 w 10000"/>
                  <a:gd name="connsiteY877" fmla="*/ 8769 h 10000"/>
                  <a:gd name="connsiteX878" fmla="*/ 7499 w 10000"/>
                  <a:gd name="connsiteY878" fmla="*/ 8763 h 10000"/>
                  <a:gd name="connsiteX879" fmla="*/ 7526 w 10000"/>
                  <a:gd name="connsiteY879" fmla="*/ 8763 h 10000"/>
                  <a:gd name="connsiteX880" fmla="*/ 7532 w 10000"/>
                  <a:gd name="connsiteY880" fmla="*/ 8763 h 10000"/>
                  <a:gd name="connsiteX881" fmla="*/ 7554 w 10000"/>
                  <a:gd name="connsiteY881" fmla="*/ 8744 h 10000"/>
                  <a:gd name="connsiteX882" fmla="*/ 7571 w 10000"/>
                  <a:gd name="connsiteY882" fmla="*/ 8731 h 10000"/>
                  <a:gd name="connsiteX883" fmla="*/ 7587 w 10000"/>
                  <a:gd name="connsiteY883" fmla="*/ 8711 h 10000"/>
                  <a:gd name="connsiteX884" fmla="*/ 7607 w 10000"/>
                  <a:gd name="connsiteY884" fmla="*/ 8711 h 10000"/>
                  <a:gd name="connsiteX885" fmla="*/ 7634 w 10000"/>
                  <a:gd name="connsiteY885" fmla="*/ 8705 h 10000"/>
                  <a:gd name="connsiteX886" fmla="*/ 7643 w 10000"/>
                  <a:gd name="connsiteY886" fmla="*/ 8682 h 10000"/>
                  <a:gd name="connsiteX887" fmla="*/ 7654 w 10000"/>
                  <a:gd name="connsiteY887" fmla="*/ 8666 h 10000"/>
                  <a:gd name="connsiteX888" fmla="*/ 7668 w 10000"/>
                  <a:gd name="connsiteY888" fmla="*/ 8666 h 10000"/>
                  <a:gd name="connsiteX889" fmla="*/ 7676 w 10000"/>
                  <a:gd name="connsiteY889" fmla="*/ 8682 h 10000"/>
                  <a:gd name="connsiteX890" fmla="*/ 7704 w 10000"/>
                  <a:gd name="connsiteY890" fmla="*/ 8669 h 10000"/>
                  <a:gd name="connsiteX891" fmla="*/ 7712 w 10000"/>
                  <a:gd name="connsiteY891" fmla="*/ 8669 h 10000"/>
                  <a:gd name="connsiteX892" fmla="*/ 7720 w 10000"/>
                  <a:gd name="connsiteY892" fmla="*/ 8669 h 10000"/>
                  <a:gd name="connsiteX893" fmla="*/ 7726 w 10000"/>
                  <a:gd name="connsiteY893" fmla="*/ 8656 h 10000"/>
                  <a:gd name="connsiteX894" fmla="*/ 7734 w 10000"/>
                  <a:gd name="connsiteY894" fmla="*/ 8650 h 10000"/>
                  <a:gd name="connsiteX895" fmla="*/ 7742 w 10000"/>
                  <a:gd name="connsiteY895" fmla="*/ 8650 h 10000"/>
                  <a:gd name="connsiteX896" fmla="*/ 7759 w 10000"/>
                  <a:gd name="connsiteY896" fmla="*/ 8650 h 10000"/>
                  <a:gd name="connsiteX897" fmla="*/ 7756 w 10000"/>
                  <a:gd name="connsiteY897" fmla="*/ 8630 h 10000"/>
                  <a:gd name="connsiteX898" fmla="*/ 7751 w 10000"/>
                  <a:gd name="connsiteY898" fmla="*/ 8627 h 10000"/>
                  <a:gd name="connsiteX899" fmla="*/ 7742 w 10000"/>
                  <a:gd name="connsiteY899" fmla="*/ 8620 h 10000"/>
                  <a:gd name="connsiteX900" fmla="*/ 7734 w 10000"/>
                  <a:gd name="connsiteY900" fmla="*/ 8591 h 10000"/>
                  <a:gd name="connsiteX901" fmla="*/ 7709 w 10000"/>
                  <a:gd name="connsiteY901" fmla="*/ 8582 h 10000"/>
                  <a:gd name="connsiteX902" fmla="*/ 7695 w 10000"/>
                  <a:gd name="connsiteY902" fmla="*/ 8578 h 10000"/>
                  <a:gd name="connsiteX903" fmla="*/ 7668 w 10000"/>
                  <a:gd name="connsiteY903" fmla="*/ 8562 h 10000"/>
                  <a:gd name="connsiteX904" fmla="*/ 7645 w 10000"/>
                  <a:gd name="connsiteY904" fmla="*/ 8552 h 10000"/>
                  <a:gd name="connsiteX905" fmla="*/ 7615 w 10000"/>
                  <a:gd name="connsiteY905" fmla="*/ 8543 h 10000"/>
                  <a:gd name="connsiteX906" fmla="*/ 7596 w 10000"/>
                  <a:gd name="connsiteY906" fmla="*/ 8527 h 10000"/>
                  <a:gd name="connsiteX907" fmla="*/ 7565 w 10000"/>
                  <a:gd name="connsiteY907" fmla="*/ 8494 h 10000"/>
                  <a:gd name="connsiteX908" fmla="*/ 7562 w 10000"/>
                  <a:gd name="connsiteY908" fmla="*/ 8475 h 10000"/>
                  <a:gd name="connsiteX909" fmla="*/ 7540 w 10000"/>
                  <a:gd name="connsiteY909" fmla="*/ 8455 h 10000"/>
                  <a:gd name="connsiteX910" fmla="*/ 7535 w 10000"/>
                  <a:gd name="connsiteY910" fmla="*/ 8446 h 10000"/>
                  <a:gd name="connsiteX911" fmla="*/ 7535 w 10000"/>
                  <a:gd name="connsiteY911" fmla="*/ 8420 h 10000"/>
                  <a:gd name="connsiteX912" fmla="*/ 7535 w 10000"/>
                  <a:gd name="connsiteY912" fmla="*/ 8391 h 10000"/>
                  <a:gd name="connsiteX913" fmla="*/ 7548 w 10000"/>
                  <a:gd name="connsiteY913" fmla="*/ 8345 h 10000"/>
                  <a:gd name="connsiteX914" fmla="*/ 7562 w 10000"/>
                  <a:gd name="connsiteY914" fmla="*/ 8319 h 10000"/>
                  <a:gd name="connsiteX915" fmla="*/ 7582 w 10000"/>
                  <a:gd name="connsiteY915" fmla="*/ 8310 h 10000"/>
                  <a:gd name="connsiteX916" fmla="*/ 7607 w 10000"/>
                  <a:gd name="connsiteY916" fmla="*/ 8300 h 10000"/>
                  <a:gd name="connsiteX917" fmla="*/ 7629 w 10000"/>
                  <a:gd name="connsiteY917" fmla="*/ 8300 h 10000"/>
                  <a:gd name="connsiteX918" fmla="*/ 7651 w 10000"/>
                  <a:gd name="connsiteY918" fmla="*/ 8297 h 10000"/>
                  <a:gd name="connsiteX919" fmla="*/ 7668 w 10000"/>
                  <a:gd name="connsiteY919" fmla="*/ 8280 h 10000"/>
                  <a:gd name="connsiteX920" fmla="*/ 7687 w 10000"/>
                  <a:gd name="connsiteY920" fmla="*/ 8267 h 10000"/>
                  <a:gd name="connsiteX921" fmla="*/ 7693 w 10000"/>
                  <a:gd name="connsiteY921" fmla="*/ 8261 h 10000"/>
                  <a:gd name="connsiteX922" fmla="*/ 7701 w 10000"/>
                  <a:gd name="connsiteY922" fmla="*/ 8248 h 10000"/>
                  <a:gd name="connsiteX923" fmla="*/ 7712 w 10000"/>
                  <a:gd name="connsiteY923" fmla="*/ 8238 h 10000"/>
                  <a:gd name="connsiteX924" fmla="*/ 7731 w 10000"/>
                  <a:gd name="connsiteY924" fmla="*/ 8222 h 10000"/>
                  <a:gd name="connsiteX925" fmla="*/ 7740 w 10000"/>
                  <a:gd name="connsiteY925" fmla="*/ 8206 h 10000"/>
                  <a:gd name="connsiteX926" fmla="*/ 7756 w 10000"/>
                  <a:gd name="connsiteY926" fmla="*/ 8183 h 10000"/>
                  <a:gd name="connsiteX927" fmla="*/ 7773 w 10000"/>
                  <a:gd name="connsiteY927" fmla="*/ 8177 h 10000"/>
                  <a:gd name="connsiteX928" fmla="*/ 7784 w 10000"/>
                  <a:gd name="connsiteY928" fmla="*/ 8183 h 10000"/>
                  <a:gd name="connsiteX929" fmla="*/ 7801 w 10000"/>
                  <a:gd name="connsiteY929" fmla="*/ 8174 h 10000"/>
                  <a:gd name="connsiteX930" fmla="*/ 7801 w 10000"/>
                  <a:gd name="connsiteY930" fmla="*/ 8157 h 10000"/>
                  <a:gd name="connsiteX931" fmla="*/ 7817 w 10000"/>
                  <a:gd name="connsiteY931" fmla="*/ 8164 h 10000"/>
                  <a:gd name="connsiteX932" fmla="*/ 7837 w 10000"/>
                  <a:gd name="connsiteY932" fmla="*/ 8164 h 10000"/>
                  <a:gd name="connsiteX933" fmla="*/ 7856 w 10000"/>
                  <a:gd name="connsiteY933" fmla="*/ 8164 h 10000"/>
                  <a:gd name="connsiteX934" fmla="*/ 7870 w 10000"/>
                  <a:gd name="connsiteY934" fmla="*/ 8167 h 10000"/>
                  <a:gd name="connsiteX935" fmla="*/ 7881 w 10000"/>
                  <a:gd name="connsiteY935" fmla="*/ 8174 h 10000"/>
                  <a:gd name="connsiteX936" fmla="*/ 7898 w 10000"/>
                  <a:gd name="connsiteY936" fmla="*/ 8187 h 10000"/>
                  <a:gd name="connsiteX937" fmla="*/ 7917 w 10000"/>
                  <a:gd name="connsiteY937" fmla="*/ 8187 h 10000"/>
                  <a:gd name="connsiteX938" fmla="*/ 7928 w 10000"/>
                  <a:gd name="connsiteY938" fmla="*/ 8157 h 10000"/>
                  <a:gd name="connsiteX939" fmla="*/ 7942 w 10000"/>
                  <a:gd name="connsiteY939" fmla="*/ 8157 h 10000"/>
                  <a:gd name="connsiteX940" fmla="*/ 7958 w 10000"/>
                  <a:gd name="connsiteY940" fmla="*/ 8164 h 10000"/>
                  <a:gd name="connsiteX941" fmla="*/ 7983 w 10000"/>
                  <a:gd name="connsiteY941" fmla="*/ 8144 h 10000"/>
                  <a:gd name="connsiteX942" fmla="*/ 8000 w 10000"/>
                  <a:gd name="connsiteY942" fmla="*/ 8109 h 10000"/>
                  <a:gd name="connsiteX943" fmla="*/ 7994 w 10000"/>
                  <a:gd name="connsiteY943" fmla="*/ 8093 h 10000"/>
                  <a:gd name="connsiteX944" fmla="*/ 7983 w 10000"/>
                  <a:gd name="connsiteY944" fmla="*/ 8070 h 10000"/>
                  <a:gd name="connsiteX945" fmla="*/ 7986 w 10000"/>
                  <a:gd name="connsiteY945" fmla="*/ 8063 h 10000"/>
                  <a:gd name="connsiteX946" fmla="*/ 7978 w 10000"/>
                  <a:gd name="connsiteY946" fmla="*/ 8044 h 10000"/>
                  <a:gd name="connsiteX947" fmla="*/ 7986 w 10000"/>
                  <a:gd name="connsiteY947" fmla="*/ 8002 h 10000"/>
                  <a:gd name="connsiteX948" fmla="*/ 7983 w 10000"/>
                  <a:gd name="connsiteY948" fmla="*/ 7947 h 10000"/>
                  <a:gd name="connsiteX949" fmla="*/ 7961 w 10000"/>
                  <a:gd name="connsiteY949" fmla="*/ 7931 h 10000"/>
                  <a:gd name="connsiteX950" fmla="*/ 7958 w 10000"/>
                  <a:gd name="connsiteY950" fmla="*/ 7898 h 10000"/>
                  <a:gd name="connsiteX951" fmla="*/ 7953 w 10000"/>
                  <a:gd name="connsiteY951" fmla="*/ 7856 h 10000"/>
                  <a:gd name="connsiteX952" fmla="*/ 7967 w 10000"/>
                  <a:gd name="connsiteY952" fmla="*/ 7837 h 10000"/>
                  <a:gd name="connsiteX953" fmla="*/ 7950 w 10000"/>
                  <a:gd name="connsiteY953" fmla="*/ 7824 h 10000"/>
                  <a:gd name="connsiteX954" fmla="*/ 7906 w 10000"/>
                  <a:gd name="connsiteY954" fmla="*/ 7814 h 10000"/>
                  <a:gd name="connsiteX955" fmla="*/ 7878 w 10000"/>
                  <a:gd name="connsiteY955" fmla="*/ 7814 h 10000"/>
                  <a:gd name="connsiteX956" fmla="*/ 7870 w 10000"/>
                  <a:gd name="connsiteY956" fmla="*/ 7795 h 10000"/>
                  <a:gd name="connsiteX957" fmla="*/ 7878 w 10000"/>
                  <a:gd name="connsiteY957" fmla="*/ 7778 h 10000"/>
                  <a:gd name="connsiteX958" fmla="*/ 7881 w 10000"/>
                  <a:gd name="connsiteY958" fmla="*/ 7775 h 10000"/>
                  <a:gd name="connsiteX959" fmla="*/ 7878 w 10000"/>
                  <a:gd name="connsiteY959" fmla="*/ 7743 h 10000"/>
                  <a:gd name="connsiteX960" fmla="*/ 7895 w 10000"/>
                  <a:gd name="connsiteY960" fmla="*/ 7733 h 10000"/>
                  <a:gd name="connsiteX961" fmla="*/ 7911 w 10000"/>
                  <a:gd name="connsiteY961" fmla="*/ 7710 h 10000"/>
                  <a:gd name="connsiteX962" fmla="*/ 7911 w 10000"/>
                  <a:gd name="connsiteY962" fmla="*/ 7665 h 10000"/>
                  <a:gd name="connsiteX963" fmla="*/ 7917 w 10000"/>
                  <a:gd name="connsiteY963" fmla="*/ 7600 h 10000"/>
                  <a:gd name="connsiteX964" fmla="*/ 7928 w 10000"/>
                  <a:gd name="connsiteY964" fmla="*/ 7581 h 10000"/>
                  <a:gd name="connsiteX965" fmla="*/ 7917 w 10000"/>
                  <a:gd name="connsiteY965" fmla="*/ 7474 h 10000"/>
                  <a:gd name="connsiteX966" fmla="*/ 7873 w 10000"/>
                  <a:gd name="connsiteY966" fmla="*/ 7335 h 10000"/>
                  <a:gd name="connsiteX967" fmla="*/ 7756 w 10000"/>
                  <a:gd name="connsiteY967" fmla="*/ 7050 h 10000"/>
                  <a:gd name="connsiteX968" fmla="*/ 7679 w 10000"/>
                  <a:gd name="connsiteY968" fmla="*/ 6839 h 10000"/>
                  <a:gd name="connsiteX969" fmla="*/ 7668 w 10000"/>
                  <a:gd name="connsiteY969" fmla="*/ 6823 h 10000"/>
                  <a:gd name="connsiteX970" fmla="*/ 7659 w 10000"/>
                  <a:gd name="connsiteY970" fmla="*/ 6768 h 10000"/>
                  <a:gd name="connsiteX971" fmla="*/ 7659 w 10000"/>
                  <a:gd name="connsiteY971" fmla="*/ 6739 h 10000"/>
                  <a:gd name="connsiteX972" fmla="*/ 7651 w 10000"/>
                  <a:gd name="connsiteY972" fmla="*/ 6713 h 10000"/>
                  <a:gd name="connsiteX973" fmla="*/ 7654 w 10000"/>
                  <a:gd name="connsiteY973" fmla="*/ 6684 h 10000"/>
                  <a:gd name="connsiteX974" fmla="*/ 7643 w 10000"/>
                  <a:gd name="connsiteY974" fmla="*/ 6626 h 10000"/>
                  <a:gd name="connsiteX975" fmla="*/ 7629 w 10000"/>
                  <a:gd name="connsiteY975" fmla="*/ 6600 h 10000"/>
                  <a:gd name="connsiteX976" fmla="*/ 7629 w 10000"/>
                  <a:gd name="connsiteY976" fmla="*/ 6580 h 10000"/>
                  <a:gd name="connsiteX977" fmla="*/ 7623 w 10000"/>
                  <a:gd name="connsiteY977" fmla="*/ 6541 h 10000"/>
                  <a:gd name="connsiteX978" fmla="*/ 7615 w 10000"/>
                  <a:gd name="connsiteY978" fmla="*/ 6522 h 10000"/>
                  <a:gd name="connsiteX979" fmla="*/ 7598 w 10000"/>
                  <a:gd name="connsiteY979" fmla="*/ 6509 h 10000"/>
                  <a:gd name="connsiteX980" fmla="*/ 7587 w 10000"/>
                  <a:gd name="connsiteY980" fmla="*/ 6493 h 10000"/>
                  <a:gd name="connsiteX981" fmla="*/ 7579 w 10000"/>
                  <a:gd name="connsiteY981" fmla="*/ 6464 h 10000"/>
                  <a:gd name="connsiteX982" fmla="*/ 7587 w 10000"/>
                  <a:gd name="connsiteY982" fmla="*/ 6438 h 10000"/>
                  <a:gd name="connsiteX983" fmla="*/ 7596 w 10000"/>
                  <a:gd name="connsiteY983" fmla="*/ 6425 h 10000"/>
                  <a:gd name="connsiteX984" fmla="*/ 7590 w 10000"/>
                  <a:gd name="connsiteY984" fmla="*/ 6396 h 10000"/>
                  <a:gd name="connsiteX985" fmla="*/ 7590 w 10000"/>
                  <a:gd name="connsiteY985" fmla="*/ 6373 h 10000"/>
                  <a:gd name="connsiteX986" fmla="*/ 7587 w 10000"/>
                  <a:gd name="connsiteY986" fmla="*/ 6354 h 10000"/>
                  <a:gd name="connsiteX987" fmla="*/ 7582 w 10000"/>
                  <a:gd name="connsiteY987" fmla="*/ 6344 h 10000"/>
                  <a:gd name="connsiteX988" fmla="*/ 7582 w 10000"/>
                  <a:gd name="connsiteY988" fmla="*/ 6324 h 10000"/>
                  <a:gd name="connsiteX989" fmla="*/ 7571 w 10000"/>
                  <a:gd name="connsiteY989" fmla="*/ 6302 h 10000"/>
                  <a:gd name="connsiteX990" fmla="*/ 7548 w 10000"/>
                  <a:gd name="connsiteY990" fmla="*/ 6256 h 10000"/>
                  <a:gd name="connsiteX991" fmla="*/ 7546 w 10000"/>
                  <a:gd name="connsiteY991" fmla="*/ 6218 h 10000"/>
                  <a:gd name="connsiteX992" fmla="*/ 7540 w 10000"/>
                  <a:gd name="connsiteY992" fmla="*/ 6159 h 10000"/>
                  <a:gd name="connsiteX993" fmla="*/ 7535 w 10000"/>
                  <a:gd name="connsiteY993" fmla="*/ 6114 h 10000"/>
                  <a:gd name="connsiteX994" fmla="*/ 7535 w 10000"/>
                  <a:gd name="connsiteY994" fmla="*/ 6088 h 10000"/>
                  <a:gd name="connsiteX995" fmla="*/ 7540 w 10000"/>
                  <a:gd name="connsiteY995" fmla="*/ 6049 h 10000"/>
                  <a:gd name="connsiteX996" fmla="*/ 7546 w 10000"/>
                  <a:gd name="connsiteY996" fmla="*/ 6004 h 10000"/>
                  <a:gd name="connsiteX997" fmla="*/ 7548 w 10000"/>
                  <a:gd name="connsiteY997" fmla="*/ 5965 h 10000"/>
                  <a:gd name="connsiteX998" fmla="*/ 7548 w 10000"/>
                  <a:gd name="connsiteY998" fmla="*/ 5946 h 10000"/>
                  <a:gd name="connsiteX999" fmla="*/ 7548 w 10000"/>
                  <a:gd name="connsiteY999" fmla="*/ 5933 h 10000"/>
                  <a:gd name="connsiteX1000" fmla="*/ 7548 w 10000"/>
                  <a:gd name="connsiteY1000" fmla="*/ 5910 h 10000"/>
                  <a:gd name="connsiteX1001" fmla="*/ 7548 w 10000"/>
                  <a:gd name="connsiteY1001" fmla="*/ 5897 h 10000"/>
                  <a:gd name="connsiteX1002" fmla="*/ 7546 w 10000"/>
                  <a:gd name="connsiteY1002" fmla="*/ 5871 h 10000"/>
                  <a:gd name="connsiteX1003" fmla="*/ 7535 w 10000"/>
                  <a:gd name="connsiteY1003" fmla="*/ 5839 h 10000"/>
                  <a:gd name="connsiteX1004" fmla="*/ 7524 w 10000"/>
                  <a:gd name="connsiteY1004" fmla="*/ 5797 h 10000"/>
                  <a:gd name="connsiteX1005" fmla="*/ 7518 w 10000"/>
                  <a:gd name="connsiteY1005" fmla="*/ 5767 h 10000"/>
                  <a:gd name="connsiteX1006" fmla="*/ 7515 w 10000"/>
                  <a:gd name="connsiteY1006" fmla="*/ 5745 h 10000"/>
                  <a:gd name="connsiteX1007" fmla="*/ 7501 w 10000"/>
                  <a:gd name="connsiteY1007" fmla="*/ 5683 h 10000"/>
                  <a:gd name="connsiteX1008" fmla="*/ 7490 w 10000"/>
                  <a:gd name="connsiteY1008" fmla="*/ 5631 h 10000"/>
                  <a:gd name="connsiteX1009" fmla="*/ 7482 w 10000"/>
                  <a:gd name="connsiteY1009" fmla="*/ 5593 h 10000"/>
                  <a:gd name="connsiteX1010" fmla="*/ 7476 w 10000"/>
                  <a:gd name="connsiteY1010" fmla="*/ 5570 h 10000"/>
                  <a:gd name="connsiteX1011" fmla="*/ 7476 w 10000"/>
                  <a:gd name="connsiteY1011" fmla="*/ 5528 h 10000"/>
                  <a:gd name="connsiteX1012" fmla="*/ 7482 w 10000"/>
                  <a:gd name="connsiteY1012" fmla="*/ 5502 h 10000"/>
                  <a:gd name="connsiteX1013" fmla="*/ 7490 w 10000"/>
                  <a:gd name="connsiteY1013" fmla="*/ 5489 h 10000"/>
                  <a:gd name="connsiteX1014" fmla="*/ 7499 w 10000"/>
                  <a:gd name="connsiteY1014" fmla="*/ 5479 h 10000"/>
                  <a:gd name="connsiteX1015" fmla="*/ 7493 w 10000"/>
                  <a:gd name="connsiteY1015" fmla="*/ 5427 h 10000"/>
                  <a:gd name="connsiteX1016" fmla="*/ 7501 w 10000"/>
                  <a:gd name="connsiteY1016" fmla="*/ 5415 h 10000"/>
                  <a:gd name="connsiteX1017" fmla="*/ 7510 w 10000"/>
                  <a:gd name="connsiteY1017" fmla="*/ 5398 h 10000"/>
                  <a:gd name="connsiteX1018" fmla="*/ 7515 w 10000"/>
                  <a:gd name="connsiteY1018" fmla="*/ 5379 h 10000"/>
                  <a:gd name="connsiteX1019" fmla="*/ 7526 w 10000"/>
                  <a:gd name="connsiteY1019" fmla="*/ 5366 h 10000"/>
                  <a:gd name="connsiteX1020" fmla="*/ 7518 w 10000"/>
                  <a:gd name="connsiteY1020" fmla="*/ 5350 h 10000"/>
                  <a:gd name="connsiteX1021" fmla="*/ 7518 w 10000"/>
                  <a:gd name="connsiteY1021" fmla="*/ 5330 h 10000"/>
                  <a:gd name="connsiteX1022" fmla="*/ 7526 w 10000"/>
                  <a:gd name="connsiteY1022" fmla="*/ 5311 h 10000"/>
                  <a:gd name="connsiteX1023" fmla="*/ 7540 w 10000"/>
                  <a:gd name="connsiteY1023" fmla="*/ 5291 h 10000"/>
                  <a:gd name="connsiteX1024" fmla="*/ 7540 w 10000"/>
                  <a:gd name="connsiteY1024" fmla="*/ 5266 h 10000"/>
                  <a:gd name="connsiteX1025" fmla="*/ 7540 w 10000"/>
                  <a:gd name="connsiteY1025" fmla="*/ 5256 h 10000"/>
                  <a:gd name="connsiteX1026" fmla="*/ 7524 w 10000"/>
                  <a:gd name="connsiteY1026" fmla="*/ 5233 h 10000"/>
                  <a:gd name="connsiteX1027" fmla="*/ 7515 w 10000"/>
                  <a:gd name="connsiteY1027" fmla="*/ 5217 h 10000"/>
                  <a:gd name="connsiteX1028" fmla="*/ 7490 w 10000"/>
                  <a:gd name="connsiteY1028" fmla="*/ 5178 h 10000"/>
                  <a:gd name="connsiteX1029" fmla="*/ 7474 w 10000"/>
                  <a:gd name="connsiteY1029" fmla="*/ 5162 h 10000"/>
                  <a:gd name="connsiteX1030" fmla="*/ 7457 w 10000"/>
                  <a:gd name="connsiteY1030" fmla="*/ 5120 h 10000"/>
                  <a:gd name="connsiteX1031" fmla="*/ 7421 w 10000"/>
                  <a:gd name="connsiteY1031" fmla="*/ 5087 h 10000"/>
                  <a:gd name="connsiteX1032" fmla="*/ 7380 w 10000"/>
                  <a:gd name="connsiteY1032" fmla="*/ 5068 h 10000"/>
                  <a:gd name="connsiteX1033" fmla="*/ 7355 w 10000"/>
                  <a:gd name="connsiteY1033" fmla="*/ 5058 h 10000"/>
                  <a:gd name="connsiteX1034" fmla="*/ 7332 w 10000"/>
                  <a:gd name="connsiteY1034" fmla="*/ 5049 h 10000"/>
                  <a:gd name="connsiteX1035" fmla="*/ 7305 w 10000"/>
                  <a:gd name="connsiteY1035" fmla="*/ 5016 h 10000"/>
                  <a:gd name="connsiteX1036" fmla="*/ 7305 w 10000"/>
                  <a:gd name="connsiteY1036" fmla="*/ 5000 h 10000"/>
                  <a:gd name="connsiteX1037" fmla="*/ 7296 w 10000"/>
                  <a:gd name="connsiteY1037" fmla="*/ 4971 h 10000"/>
                  <a:gd name="connsiteX1038" fmla="*/ 7288 w 10000"/>
                  <a:gd name="connsiteY1038" fmla="*/ 4945 h 10000"/>
                  <a:gd name="connsiteX1039" fmla="*/ 7280 w 10000"/>
                  <a:gd name="connsiteY1039" fmla="*/ 4916 h 10000"/>
                  <a:gd name="connsiteX1040" fmla="*/ 7291 w 10000"/>
                  <a:gd name="connsiteY1040" fmla="*/ 4887 h 10000"/>
                  <a:gd name="connsiteX1041" fmla="*/ 7291 w 10000"/>
                  <a:gd name="connsiteY1041" fmla="*/ 4858 h 10000"/>
                  <a:gd name="connsiteX1042" fmla="*/ 7271 w 10000"/>
                  <a:gd name="connsiteY1042" fmla="*/ 4819 h 10000"/>
                  <a:gd name="connsiteX1043" fmla="*/ 7255 w 10000"/>
                  <a:gd name="connsiteY1043" fmla="*/ 4828 h 10000"/>
                  <a:gd name="connsiteX1044" fmla="*/ 7235 w 10000"/>
                  <a:gd name="connsiteY1044" fmla="*/ 4841 h 10000"/>
                  <a:gd name="connsiteX1045" fmla="*/ 7216 w 10000"/>
                  <a:gd name="connsiteY1045" fmla="*/ 4867 h 10000"/>
                  <a:gd name="connsiteX1046" fmla="*/ 7191 w 10000"/>
                  <a:gd name="connsiteY1046" fmla="*/ 4870 h 10000"/>
                  <a:gd name="connsiteX1047" fmla="*/ 7155 w 10000"/>
                  <a:gd name="connsiteY1047" fmla="*/ 4887 h 10000"/>
                  <a:gd name="connsiteX1048" fmla="*/ 7122 w 10000"/>
                  <a:gd name="connsiteY1048" fmla="*/ 4893 h 10000"/>
                  <a:gd name="connsiteX1049" fmla="*/ 7105 w 10000"/>
                  <a:gd name="connsiteY1049" fmla="*/ 4896 h 10000"/>
                  <a:gd name="connsiteX1050" fmla="*/ 7094 w 10000"/>
                  <a:gd name="connsiteY1050" fmla="*/ 4916 h 10000"/>
                  <a:gd name="connsiteX1051" fmla="*/ 7080 w 10000"/>
                  <a:gd name="connsiteY1051" fmla="*/ 4903 h 10000"/>
                  <a:gd name="connsiteX1052" fmla="*/ 7072 w 10000"/>
                  <a:gd name="connsiteY1052" fmla="*/ 4851 h 10000"/>
                  <a:gd name="connsiteX1053" fmla="*/ 7042 w 10000"/>
                  <a:gd name="connsiteY1053" fmla="*/ 4819 h 10000"/>
                  <a:gd name="connsiteX1054" fmla="*/ 7030 w 10000"/>
                  <a:gd name="connsiteY1054" fmla="*/ 4780 h 10000"/>
                  <a:gd name="connsiteX1055" fmla="*/ 7039 w 10000"/>
                  <a:gd name="connsiteY1055" fmla="*/ 4757 h 10000"/>
                  <a:gd name="connsiteX1056" fmla="*/ 7047 w 10000"/>
                  <a:gd name="connsiteY1056" fmla="*/ 4744 h 10000"/>
                  <a:gd name="connsiteX1057" fmla="*/ 7022 w 10000"/>
                  <a:gd name="connsiteY1057" fmla="*/ 4725 h 10000"/>
                  <a:gd name="connsiteX1058" fmla="*/ 7000 w 10000"/>
                  <a:gd name="connsiteY1058" fmla="*/ 4715 h 10000"/>
                  <a:gd name="connsiteX1059" fmla="*/ 6975 w 10000"/>
                  <a:gd name="connsiteY1059" fmla="*/ 4709 h 10000"/>
                  <a:gd name="connsiteX1060" fmla="*/ 6945 w 10000"/>
                  <a:gd name="connsiteY1060" fmla="*/ 4696 h 10000"/>
                  <a:gd name="connsiteX1061" fmla="*/ 6953 w 10000"/>
                  <a:gd name="connsiteY1061" fmla="*/ 4679 h 10000"/>
                  <a:gd name="connsiteX1062" fmla="*/ 6961 w 10000"/>
                  <a:gd name="connsiteY1062" fmla="*/ 4660 h 10000"/>
                  <a:gd name="connsiteX1063" fmla="*/ 6983 w 10000"/>
                  <a:gd name="connsiteY1063" fmla="*/ 4644 h 10000"/>
                  <a:gd name="connsiteX1064" fmla="*/ 7014 w 10000"/>
                  <a:gd name="connsiteY1064" fmla="*/ 4634 h 10000"/>
                  <a:gd name="connsiteX1065" fmla="*/ 7025 w 10000"/>
                  <a:gd name="connsiteY1065" fmla="*/ 4615 h 10000"/>
                  <a:gd name="connsiteX1066" fmla="*/ 7047 w 10000"/>
                  <a:gd name="connsiteY1066" fmla="*/ 4582 h 10000"/>
                  <a:gd name="connsiteX1067" fmla="*/ 7069 w 10000"/>
                  <a:gd name="connsiteY1067" fmla="*/ 4563 h 10000"/>
                  <a:gd name="connsiteX1068" fmla="*/ 7078 w 10000"/>
                  <a:gd name="connsiteY1068" fmla="*/ 4553 h 10000"/>
                  <a:gd name="connsiteX1069" fmla="*/ 7097 w 10000"/>
                  <a:gd name="connsiteY1069" fmla="*/ 4527 h 10000"/>
                  <a:gd name="connsiteX1070" fmla="*/ 7122 w 10000"/>
                  <a:gd name="connsiteY1070" fmla="*/ 4517 h 10000"/>
                  <a:gd name="connsiteX1071" fmla="*/ 7139 w 10000"/>
                  <a:gd name="connsiteY1071" fmla="*/ 4488 h 10000"/>
                  <a:gd name="connsiteX1072" fmla="*/ 7147 w 10000"/>
                  <a:gd name="connsiteY1072" fmla="*/ 4459 h 10000"/>
                  <a:gd name="connsiteX1073" fmla="*/ 7161 w 10000"/>
                  <a:gd name="connsiteY1073" fmla="*/ 4440 h 10000"/>
                  <a:gd name="connsiteX1074" fmla="*/ 7177 w 10000"/>
                  <a:gd name="connsiteY1074" fmla="*/ 4430 h 10000"/>
                  <a:gd name="connsiteX1075" fmla="*/ 7202 w 10000"/>
                  <a:gd name="connsiteY1075" fmla="*/ 4407 h 10000"/>
                  <a:gd name="connsiteX1076" fmla="*/ 7224 w 10000"/>
                  <a:gd name="connsiteY1076" fmla="*/ 4417 h 10000"/>
                  <a:gd name="connsiteX1077" fmla="*/ 7241 w 10000"/>
                  <a:gd name="connsiteY1077" fmla="*/ 4404 h 10000"/>
                  <a:gd name="connsiteX1078" fmla="*/ 7263 w 10000"/>
                  <a:gd name="connsiteY1078" fmla="*/ 4398 h 10000"/>
                  <a:gd name="connsiteX1079" fmla="*/ 7283 w 10000"/>
                  <a:gd name="connsiteY1079" fmla="*/ 4424 h 10000"/>
                  <a:gd name="connsiteX1080" fmla="*/ 7305 w 10000"/>
                  <a:gd name="connsiteY1080" fmla="*/ 4433 h 10000"/>
                  <a:gd name="connsiteX1081" fmla="*/ 7332 w 10000"/>
                  <a:gd name="connsiteY1081" fmla="*/ 4443 h 10000"/>
                  <a:gd name="connsiteX1082" fmla="*/ 7380 w 10000"/>
                  <a:gd name="connsiteY1082" fmla="*/ 4398 h 10000"/>
                  <a:gd name="connsiteX1083" fmla="*/ 7404 w 10000"/>
                  <a:gd name="connsiteY1083" fmla="*/ 4378 h 10000"/>
                  <a:gd name="connsiteX1084" fmla="*/ 7418 w 10000"/>
                  <a:gd name="connsiteY1084" fmla="*/ 4369 h 10000"/>
                  <a:gd name="connsiteX1085" fmla="*/ 7443 w 10000"/>
                  <a:gd name="connsiteY1085" fmla="*/ 4356 h 10000"/>
                  <a:gd name="connsiteX1086" fmla="*/ 7460 w 10000"/>
                  <a:gd name="connsiteY1086" fmla="*/ 4385 h 10000"/>
                  <a:gd name="connsiteX1087" fmla="*/ 7460 w 10000"/>
                  <a:gd name="connsiteY1087" fmla="*/ 4404 h 10000"/>
                  <a:gd name="connsiteX1088" fmla="*/ 7499 w 10000"/>
                  <a:gd name="connsiteY1088" fmla="*/ 4417 h 10000"/>
                  <a:gd name="connsiteX1089" fmla="*/ 7515 w 10000"/>
                  <a:gd name="connsiteY1089" fmla="*/ 4414 h 10000"/>
                  <a:gd name="connsiteX1090" fmla="*/ 7565 w 10000"/>
                  <a:gd name="connsiteY1090" fmla="*/ 4385 h 10000"/>
                  <a:gd name="connsiteX1091" fmla="*/ 7579 w 10000"/>
                  <a:gd name="connsiteY1091" fmla="*/ 4346 h 10000"/>
                  <a:gd name="connsiteX1092" fmla="*/ 7582 w 10000"/>
                  <a:gd name="connsiteY1092" fmla="*/ 4317 h 10000"/>
                  <a:gd name="connsiteX1093" fmla="*/ 7590 w 10000"/>
                  <a:gd name="connsiteY1093" fmla="*/ 4301 h 10000"/>
                  <a:gd name="connsiteX1094" fmla="*/ 7612 w 10000"/>
                  <a:gd name="connsiteY1094" fmla="*/ 4271 h 10000"/>
                  <a:gd name="connsiteX1095" fmla="*/ 7623 w 10000"/>
                  <a:gd name="connsiteY1095" fmla="*/ 4262 h 10000"/>
                  <a:gd name="connsiteX1096" fmla="*/ 7634 w 10000"/>
                  <a:gd name="connsiteY1096" fmla="*/ 4245 h 10000"/>
                  <a:gd name="connsiteX1097" fmla="*/ 7645 w 10000"/>
                  <a:gd name="connsiteY1097" fmla="*/ 4265 h 10000"/>
                  <a:gd name="connsiteX1098" fmla="*/ 7670 w 10000"/>
                  <a:gd name="connsiteY1098" fmla="*/ 4284 h 10000"/>
                  <a:gd name="connsiteX1099" fmla="*/ 7701 w 10000"/>
                  <a:gd name="connsiteY1099" fmla="*/ 4275 h 10000"/>
                  <a:gd name="connsiteX1100" fmla="*/ 7717 w 10000"/>
                  <a:gd name="connsiteY1100" fmla="*/ 4275 h 10000"/>
                  <a:gd name="connsiteX1101" fmla="*/ 7740 w 10000"/>
                  <a:gd name="connsiteY1101" fmla="*/ 4284 h 10000"/>
                  <a:gd name="connsiteX1102" fmla="*/ 7767 w 10000"/>
                  <a:gd name="connsiteY1102" fmla="*/ 4284 h 10000"/>
                  <a:gd name="connsiteX1103" fmla="*/ 7895 w 10000"/>
                  <a:gd name="connsiteY1103" fmla="*/ 4207 h 10000"/>
                  <a:gd name="connsiteX1104" fmla="*/ 7895 w 10000"/>
                  <a:gd name="connsiteY1104" fmla="*/ 4187 h 10000"/>
                  <a:gd name="connsiteX1105" fmla="*/ 7895 w 10000"/>
                  <a:gd name="connsiteY1105" fmla="*/ 4171 h 10000"/>
                  <a:gd name="connsiteX1106" fmla="*/ 7903 w 10000"/>
                  <a:gd name="connsiteY1106" fmla="*/ 4148 h 10000"/>
                  <a:gd name="connsiteX1107" fmla="*/ 7917 w 10000"/>
                  <a:gd name="connsiteY1107" fmla="*/ 4158 h 10000"/>
                  <a:gd name="connsiteX1108" fmla="*/ 7967 w 10000"/>
                  <a:gd name="connsiteY1108" fmla="*/ 4203 h 10000"/>
                  <a:gd name="connsiteX1109" fmla="*/ 7994 w 10000"/>
                  <a:gd name="connsiteY1109" fmla="*/ 4203 h 10000"/>
                  <a:gd name="connsiteX1110" fmla="*/ 8064 w 10000"/>
                  <a:gd name="connsiteY1110" fmla="*/ 4242 h 10000"/>
                  <a:gd name="connsiteX1111" fmla="*/ 8083 w 10000"/>
                  <a:gd name="connsiteY1111" fmla="*/ 4245 h 10000"/>
                  <a:gd name="connsiteX1112" fmla="*/ 8105 w 10000"/>
                  <a:gd name="connsiteY1112" fmla="*/ 4226 h 10000"/>
                  <a:gd name="connsiteX1113" fmla="*/ 8136 w 10000"/>
                  <a:gd name="connsiteY1113" fmla="*/ 4187 h 10000"/>
                  <a:gd name="connsiteX1114" fmla="*/ 8161 w 10000"/>
                  <a:gd name="connsiteY1114" fmla="*/ 4168 h 10000"/>
                  <a:gd name="connsiteX1115" fmla="*/ 8172 w 10000"/>
                  <a:gd name="connsiteY1115" fmla="*/ 4161 h 10000"/>
                  <a:gd name="connsiteX1116" fmla="*/ 8208 w 10000"/>
                  <a:gd name="connsiteY1116" fmla="*/ 4168 h 10000"/>
                  <a:gd name="connsiteX1117" fmla="*/ 8235 w 10000"/>
                  <a:gd name="connsiteY1117" fmla="*/ 4168 h 10000"/>
                  <a:gd name="connsiteX1118" fmla="*/ 8258 w 10000"/>
                  <a:gd name="connsiteY1118" fmla="*/ 4152 h 10000"/>
                  <a:gd name="connsiteX1119" fmla="*/ 8283 w 10000"/>
                  <a:gd name="connsiteY1119" fmla="*/ 4152 h 10000"/>
                  <a:gd name="connsiteX1120" fmla="*/ 8299 w 10000"/>
                  <a:gd name="connsiteY1120" fmla="*/ 4132 h 10000"/>
                  <a:gd name="connsiteX1121" fmla="*/ 8316 w 10000"/>
                  <a:gd name="connsiteY1121" fmla="*/ 4113 h 10000"/>
                  <a:gd name="connsiteX1122" fmla="*/ 8330 w 10000"/>
                  <a:gd name="connsiteY1122" fmla="*/ 4084 h 10000"/>
                  <a:gd name="connsiteX1123" fmla="*/ 8341 w 10000"/>
                  <a:gd name="connsiteY1123" fmla="*/ 4058 h 10000"/>
                  <a:gd name="connsiteX1124" fmla="*/ 8349 w 10000"/>
                  <a:gd name="connsiteY1124" fmla="*/ 4064 h 10000"/>
                  <a:gd name="connsiteX1125" fmla="*/ 8366 w 10000"/>
                  <a:gd name="connsiteY1125" fmla="*/ 4067 h 10000"/>
                  <a:gd name="connsiteX1126" fmla="*/ 8374 w 10000"/>
                  <a:gd name="connsiteY1126" fmla="*/ 4084 h 10000"/>
                  <a:gd name="connsiteX1127" fmla="*/ 8402 w 10000"/>
                  <a:gd name="connsiteY1127" fmla="*/ 4054 h 10000"/>
                  <a:gd name="connsiteX1128" fmla="*/ 8427 w 10000"/>
                  <a:gd name="connsiteY1128" fmla="*/ 4028 h 10000"/>
                  <a:gd name="connsiteX1129" fmla="*/ 8438 w 10000"/>
                  <a:gd name="connsiteY1129" fmla="*/ 4025 h 10000"/>
                  <a:gd name="connsiteX1130" fmla="*/ 8468 w 10000"/>
                  <a:gd name="connsiteY1130" fmla="*/ 4006 h 10000"/>
                  <a:gd name="connsiteX1131" fmla="*/ 8485 w 10000"/>
                  <a:gd name="connsiteY1131" fmla="*/ 3999 h 10000"/>
                  <a:gd name="connsiteX1132" fmla="*/ 8493 w 10000"/>
                  <a:gd name="connsiteY1132" fmla="*/ 4025 h 10000"/>
                  <a:gd name="connsiteX1133" fmla="*/ 8515 w 10000"/>
                  <a:gd name="connsiteY1133" fmla="*/ 4028 h 10000"/>
                  <a:gd name="connsiteX1134" fmla="*/ 8543 w 10000"/>
                  <a:gd name="connsiteY1134" fmla="*/ 4009 h 10000"/>
                  <a:gd name="connsiteX1135" fmla="*/ 8551 w 10000"/>
                  <a:gd name="connsiteY1135" fmla="*/ 3990 h 10000"/>
                  <a:gd name="connsiteX1136" fmla="*/ 8582 w 10000"/>
                  <a:gd name="connsiteY1136" fmla="*/ 3977 h 10000"/>
                  <a:gd name="connsiteX1137" fmla="*/ 8596 w 10000"/>
                  <a:gd name="connsiteY1137" fmla="*/ 3977 h 10000"/>
                  <a:gd name="connsiteX1138" fmla="*/ 8607 w 10000"/>
                  <a:gd name="connsiteY1138" fmla="*/ 3980 h 10000"/>
                  <a:gd name="connsiteX1139" fmla="*/ 8645 w 10000"/>
                  <a:gd name="connsiteY1139" fmla="*/ 3970 h 10000"/>
                  <a:gd name="connsiteX1140" fmla="*/ 8654 w 10000"/>
                  <a:gd name="connsiteY1140" fmla="*/ 3951 h 10000"/>
                  <a:gd name="connsiteX1141" fmla="*/ 8670 w 10000"/>
                  <a:gd name="connsiteY1141" fmla="*/ 3935 h 10000"/>
                  <a:gd name="connsiteX1142" fmla="*/ 8695 w 10000"/>
                  <a:gd name="connsiteY1142" fmla="*/ 3935 h 10000"/>
                  <a:gd name="connsiteX1143" fmla="*/ 8704 w 10000"/>
                  <a:gd name="connsiteY1143" fmla="*/ 3951 h 10000"/>
                  <a:gd name="connsiteX1144" fmla="*/ 8717 w 10000"/>
                  <a:gd name="connsiteY1144" fmla="*/ 3964 h 10000"/>
                  <a:gd name="connsiteX1145" fmla="*/ 8751 w 10000"/>
                  <a:gd name="connsiteY1145" fmla="*/ 3951 h 10000"/>
                  <a:gd name="connsiteX1146" fmla="*/ 8776 w 10000"/>
                  <a:gd name="connsiteY1146" fmla="*/ 3935 h 10000"/>
                  <a:gd name="connsiteX1147" fmla="*/ 8798 w 10000"/>
                  <a:gd name="connsiteY1147" fmla="*/ 3925 h 10000"/>
                  <a:gd name="connsiteX1148" fmla="*/ 8806 w 10000"/>
                  <a:gd name="connsiteY1148" fmla="*/ 3892 h 10000"/>
                  <a:gd name="connsiteX1149" fmla="*/ 8814 w 10000"/>
                  <a:gd name="connsiteY1149" fmla="*/ 3876 h 10000"/>
                  <a:gd name="connsiteX1150" fmla="*/ 8839 w 10000"/>
                  <a:gd name="connsiteY1150" fmla="*/ 3873 h 10000"/>
                  <a:gd name="connsiteX1151" fmla="*/ 8842 w 10000"/>
                  <a:gd name="connsiteY1151" fmla="*/ 3876 h 10000"/>
                  <a:gd name="connsiteX1152" fmla="*/ 8856 w 10000"/>
                  <a:gd name="connsiteY1152" fmla="*/ 3863 h 10000"/>
                  <a:gd name="connsiteX1153" fmla="*/ 8856 w 10000"/>
                  <a:gd name="connsiteY1153" fmla="*/ 3841 h 10000"/>
                  <a:gd name="connsiteX1154" fmla="*/ 8870 w 10000"/>
                  <a:gd name="connsiteY1154" fmla="*/ 3821 h 10000"/>
                  <a:gd name="connsiteX1155" fmla="*/ 8903 w 10000"/>
                  <a:gd name="connsiteY1155" fmla="*/ 3802 h 10000"/>
                  <a:gd name="connsiteX1156" fmla="*/ 8914 w 10000"/>
                  <a:gd name="connsiteY1156" fmla="*/ 3782 h 10000"/>
                  <a:gd name="connsiteX1157" fmla="*/ 8939 w 10000"/>
                  <a:gd name="connsiteY1157" fmla="*/ 3782 h 10000"/>
                  <a:gd name="connsiteX1158" fmla="*/ 8961 w 10000"/>
                  <a:gd name="connsiteY1158" fmla="*/ 3779 h 10000"/>
                  <a:gd name="connsiteX1159" fmla="*/ 8983 w 10000"/>
                  <a:gd name="connsiteY1159" fmla="*/ 3760 h 10000"/>
                  <a:gd name="connsiteX1160" fmla="*/ 9003 w 10000"/>
                  <a:gd name="connsiteY1160" fmla="*/ 3763 h 10000"/>
                  <a:gd name="connsiteX1161" fmla="*/ 9019 w 10000"/>
                  <a:gd name="connsiteY1161" fmla="*/ 3779 h 10000"/>
                  <a:gd name="connsiteX1162" fmla="*/ 9050 w 10000"/>
                  <a:gd name="connsiteY1162" fmla="*/ 3812 h 10000"/>
                  <a:gd name="connsiteX1163" fmla="*/ 9080 w 10000"/>
                  <a:gd name="connsiteY1163" fmla="*/ 3831 h 10000"/>
                  <a:gd name="connsiteX1164" fmla="*/ 9097 w 10000"/>
                  <a:gd name="connsiteY1164" fmla="*/ 3867 h 10000"/>
                  <a:gd name="connsiteX1165" fmla="*/ 9114 w 10000"/>
                  <a:gd name="connsiteY1165" fmla="*/ 3902 h 10000"/>
                  <a:gd name="connsiteX1166" fmla="*/ 9122 w 10000"/>
                  <a:gd name="connsiteY1166" fmla="*/ 3935 h 10000"/>
                  <a:gd name="connsiteX1167" fmla="*/ 9125 w 10000"/>
                  <a:gd name="connsiteY1167" fmla="*/ 3964 h 10000"/>
                  <a:gd name="connsiteX1168" fmla="*/ 9130 w 10000"/>
                  <a:gd name="connsiteY1168" fmla="*/ 3999 h 10000"/>
                  <a:gd name="connsiteX1169" fmla="*/ 9130 w 10000"/>
                  <a:gd name="connsiteY1169" fmla="*/ 4054 h 10000"/>
                  <a:gd name="connsiteX1170" fmla="*/ 9155 w 10000"/>
                  <a:gd name="connsiteY1170" fmla="*/ 4093 h 10000"/>
                  <a:gd name="connsiteX1171" fmla="*/ 9169 w 10000"/>
                  <a:gd name="connsiteY1171" fmla="*/ 4090 h 10000"/>
                  <a:gd name="connsiteX1172" fmla="*/ 9211 w 10000"/>
                  <a:gd name="connsiteY1172" fmla="*/ 4077 h 10000"/>
                  <a:gd name="connsiteX1173" fmla="*/ 9244 w 10000"/>
                  <a:gd name="connsiteY1173" fmla="*/ 4077 h 10000"/>
                  <a:gd name="connsiteX1174" fmla="*/ 9252 w 10000"/>
                  <a:gd name="connsiteY1174" fmla="*/ 4103 h 10000"/>
                  <a:gd name="connsiteX1175" fmla="*/ 9258 w 10000"/>
                  <a:gd name="connsiteY1175" fmla="*/ 4148 h 10000"/>
                  <a:gd name="connsiteX1176" fmla="*/ 9269 w 10000"/>
                  <a:gd name="connsiteY1176" fmla="*/ 4158 h 10000"/>
                  <a:gd name="connsiteX1177" fmla="*/ 9294 w 10000"/>
                  <a:gd name="connsiteY1177" fmla="*/ 4158 h 10000"/>
                  <a:gd name="connsiteX1178" fmla="*/ 9319 w 10000"/>
                  <a:gd name="connsiteY1178" fmla="*/ 4168 h 10000"/>
                  <a:gd name="connsiteX1179" fmla="*/ 9346 w 10000"/>
                  <a:gd name="connsiteY1179" fmla="*/ 4190 h 10000"/>
                  <a:gd name="connsiteX1180" fmla="*/ 9357 w 10000"/>
                  <a:gd name="connsiteY1180" fmla="*/ 4168 h 10000"/>
                  <a:gd name="connsiteX1181" fmla="*/ 9371 w 10000"/>
                  <a:gd name="connsiteY1181" fmla="*/ 4132 h 10000"/>
                  <a:gd name="connsiteX1182" fmla="*/ 9391 w 10000"/>
                  <a:gd name="connsiteY1182" fmla="*/ 4113 h 10000"/>
                  <a:gd name="connsiteX1183" fmla="*/ 9407 w 10000"/>
                  <a:gd name="connsiteY1183" fmla="*/ 4103 h 10000"/>
                  <a:gd name="connsiteX1184" fmla="*/ 9435 w 10000"/>
                  <a:gd name="connsiteY1184" fmla="*/ 4100 h 10000"/>
                  <a:gd name="connsiteX1185" fmla="*/ 9460 w 10000"/>
                  <a:gd name="connsiteY1185" fmla="*/ 4084 h 10000"/>
                  <a:gd name="connsiteX1186" fmla="*/ 9485 w 10000"/>
                  <a:gd name="connsiteY1186" fmla="*/ 4067 h 10000"/>
                  <a:gd name="connsiteX1187" fmla="*/ 9496 w 10000"/>
                  <a:gd name="connsiteY1187" fmla="*/ 4054 h 10000"/>
                  <a:gd name="connsiteX1188" fmla="*/ 9526 w 10000"/>
                  <a:gd name="connsiteY1188" fmla="*/ 4048 h 10000"/>
                  <a:gd name="connsiteX1189" fmla="*/ 9557 w 10000"/>
                  <a:gd name="connsiteY1189" fmla="*/ 4038 h 10000"/>
                  <a:gd name="connsiteX1190" fmla="*/ 9584 w 10000"/>
                  <a:gd name="connsiteY1190" fmla="*/ 4019 h 10000"/>
                  <a:gd name="connsiteX1191" fmla="*/ 9623 w 10000"/>
                  <a:gd name="connsiteY1191" fmla="*/ 4016 h 10000"/>
                  <a:gd name="connsiteX1192" fmla="*/ 9648 w 10000"/>
                  <a:gd name="connsiteY1192" fmla="*/ 4009 h 10000"/>
                  <a:gd name="connsiteX1193" fmla="*/ 9673 w 10000"/>
                  <a:gd name="connsiteY1193" fmla="*/ 4019 h 10000"/>
                  <a:gd name="connsiteX1194" fmla="*/ 9712 w 10000"/>
                  <a:gd name="connsiteY1194" fmla="*/ 4038 h 10000"/>
                  <a:gd name="connsiteX1195" fmla="*/ 9742 w 10000"/>
                  <a:gd name="connsiteY1195" fmla="*/ 4074 h 10000"/>
                  <a:gd name="connsiteX1196" fmla="*/ 9776 w 10000"/>
                  <a:gd name="connsiteY1196" fmla="*/ 4093 h 10000"/>
                  <a:gd name="connsiteX1197" fmla="*/ 9814 w 10000"/>
                  <a:gd name="connsiteY1197" fmla="*/ 4109 h 10000"/>
                  <a:gd name="connsiteX1198" fmla="*/ 9859 w 10000"/>
                  <a:gd name="connsiteY1198" fmla="*/ 4119 h 10000"/>
                  <a:gd name="connsiteX1199" fmla="*/ 9898 w 10000"/>
                  <a:gd name="connsiteY1199" fmla="*/ 4122 h 10000"/>
                  <a:gd name="connsiteX1200" fmla="*/ 9931 w 10000"/>
                  <a:gd name="connsiteY1200" fmla="*/ 4109 h 10000"/>
                  <a:gd name="connsiteX1201" fmla="*/ 9956 w 10000"/>
                  <a:gd name="connsiteY1201" fmla="*/ 4100 h 10000"/>
                  <a:gd name="connsiteX1202" fmla="*/ 9981 w 10000"/>
                  <a:gd name="connsiteY1202" fmla="*/ 4067 h 10000"/>
                  <a:gd name="connsiteX1203" fmla="*/ 9994 w 10000"/>
                  <a:gd name="connsiteY1203" fmla="*/ 4035 h 10000"/>
                  <a:gd name="connsiteX1204" fmla="*/ 10000 w 10000"/>
                  <a:gd name="connsiteY1204" fmla="*/ 3996 h 10000"/>
                  <a:gd name="connsiteX1205" fmla="*/ 9994 w 10000"/>
                  <a:gd name="connsiteY1205" fmla="*/ 3941 h 10000"/>
                  <a:gd name="connsiteX1206" fmla="*/ 9986 w 10000"/>
                  <a:gd name="connsiteY1206" fmla="*/ 3905 h 10000"/>
                  <a:gd name="connsiteX1207" fmla="*/ 9981 w 10000"/>
                  <a:gd name="connsiteY1207" fmla="*/ 3857 h 10000"/>
                  <a:gd name="connsiteX1208" fmla="*/ 9989 w 10000"/>
                  <a:gd name="connsiteY1208" fmla="*/ 3837 h 10000"/>
                  <a:gd name="connsiteX1209" fmla="*/ 9989 w 10000"/>
                  <a:gd name="connsiteY1209" fmla="*/ 3812 h 10000"/>
                  <a:gd name="connsiteX1210" fmla="*/ 9981 w 10000"/>
                  <a:gd name="connsiteY1210" fmla="*/ 3792 h 10000"/>
                  <a:gd name="connsiteX1211" fmla="*/ 9970 w 10000"/>
                  <a:gd name="connsiteY1211" fmla="*/ 3763 h 10000"/>
                  <a:gd name="connsiteX1212" fmla="*/ 9945 w 10000"/>
                  <a:gd name="connsiteY1212" fmla="*/ 3705 h 10000"/>
                  <a:gd name="connsiteX1213" fmla="*/ 9931 w 10000"/>
                  <a:gd name="connsiteY1213" fmla="*/ 3659 h 10000"/>
                  <a:gd name="connsiteX1214" fmla="*/ 9903 w 10000"/>
                  <a:gd name="connsiteY1214" fmla="*/ 3640 h 10000"/>
                  <a:gd name="connsiteX1215" fmla="*/ 9881 w 10000"/>
                  <a:gd name="connsiteY1215" fmla="*/ 3620 h 10000"/>
                  <a:gd name="connsiteX1216" fmla="*/ 9856 w 10000"/>
                  <a:gd name="connsiteY1216" fmla="*/ 3595 h 10000"/>
                  <a:gd name="connsiteX1217" fmla="*/ 9817 w 10000"/>
                  <a:gd name="connsiteY1217" fmla="*/ 3562 h 10000"/>
                  <a:gd name="connsiteX1218" fmla="*/ 9795 w 10000"/>
                  <a:gd name="connsiteY1218" fmla="*/ 3546 h 10000"/>
                  <a:gd name="connsiteX1219" fmla="*/ 9778 w 10000"/>
                  <a:gd name="connsiteY1219" fmla="*/ 3527 h 10000"/>
                  <a:gd name="connsiteX1220" fmla="*/ 9745 w 10000"/>
                  <a:gd name="connsiteY1220" fmla="*/ 3501 h 10000"/>
                  <a:gd name="connsiteX1221" fmla="*/ 9726 w 10000"/>
                  <a:gd name="connsiteY1221" fmla="*/ 3488 h 10000"/>
                  <a:gd name="connsiteX1222" fmla="*/ 9704 w 10000"/>
                  <a:gd name="connsiteY1222" fmla="*/ 3472 h 10000"/>
                  <a:gd name="connsiteX1223" fmla="*/ 9695 w 10000"/>
                  <a:gd name="connsiteY1223" fmla="*/ 3468 h 10000"/>
                  <a:gd name="connsiteX1224" fmla="*/ 9690 w 10000"/>
                  <a:gd name="connsiteY1224" fmla="*/ 3459 h 10000"/>
                  <a:gd name="connsiteX1225" fmla="*/ 9673 w 10000"/>
                  <a:gd name="connsiteY1225" fmla="*/ 3449 h 10000"/>
                  <a:gd name="connsiteX1226" fmla="*/ 9665 w 10000"/>
                  <a:gd name="connsiteY1226" fmla="*/ 3442 h 10000"/>
                  <a:gd name="connsiteX1227" fmla="*/ 9654 w 10000"/>
                  <a:gd name="connsiteY1227" fmla="*/ 3449 h 10000"/>
                  <a:gd name="connsiteX1228" fmla="*/ 9521 w 10000"/>
                  <a:gd name="connsiteY1228" fmla="*/ 3394 h 10000"/>
                  <a:gd name="connsiteX1229" fmla="*/ 9510 w 10000"/>
                  <a:gd name="connsiteY1229" fmla="*/ 3368 h 10000"/>
                  <a:gd name="connsiteX1230" fmla="*/ 9496 w 10000"/>
                  <a:gd name="connsiteY1230" fmla="*/ 3287 h 10000"/>
                  <a:gd name="connsiteX1231" fmla="*/ 9488 w 10000"/>
                  <a:gd name="connsiteY1231" fmla="*/ 3216 h 10000"/>
                  <a:gd name="connsiteX1232" fmla="*/ 9493 w 10000"/>
                  <a:gd name="connsiteY1232" fmla="*/ 3174 h 10000"/>
                  <a:gd name="connsiteX1233" fmla="*/ 9501 w 10000"/>
                  <a:gd name="connsiteY1233" fmla="*/ 3128 h 10000"/>
                  <a:gd name="connsiteX1234" fmla="*/ 9488 w 10000"/>
                  <a:gd name="connsiteY1234" fmla="*/ 3025 h 10000"/>
                  <a:gd name="connsiteX1235" fmla="*/ 9446 w 10000"/>
                  <a:gd name="connsiteY1235" fmla="*/ 2931 h 10000"/>
                  <a:gd name="connsiteX1236" fmla="*/ 9382 w 10000"/>
                  <a:gd name="connsiteY1236" fmla="*/ 2837 h 10000"/>
                  <a:gd name="connsiteX1237" fmla="*/ 9316 w 10000"/>
                  <a:gd name="connsiteY1237" fmla="*/ 2753 h 10000"/>
                  <a:gd name="connsiteX1238" fmla="*/ 9294 w 10000"/>
                  <a:gd name="connsiteY1238" fmla="*/ 2655 h 10000"/>
                  <a:gd name="connsiteX1239" fmla="*/ 9213 w 10000"/>
                  <a:gd name="connsiteY1239" fmla="*/ 2328 h 10000"/>
                  <a:gd name="connsiteX1240" fmla="*/ 9172 w 10000"/>
                  <a:gd name="connsiteY1240" fmla="*/ 2286 h 10000"/>
                  <a:gd name="connsiteX1241" fmla="*/ 9019 w 10000"/>
                  <a:gd name="connsiteY1241" fmla="*/ 2082 h 10000"/>
                  <a:gd name="connsiteX1242" fmla="*/ 8906 w 10000"/>
                  <a:gd name="connsiteY1242" fmla="*/ 1946 h 10000"/>
                  <a:gd name="connsiteX1243" fmla="*/ 8801 w 10000"/>
                  <a:gd name="connsiteY1243" fmla="*/ 1778 h 10000"/>
                  <a:gd name="connsiteX1244" fmla="*/ 8806 w 10000"/>
                  <a:gd name="connsiteY1244" fmla="*/ 1713 h 10000"/>
                  <a:gd name="connsiteX1245" fmla="*/ 8809 w 10000"/>
                  <a:gd name="connsiteY1245" fmla="*/ 1703 h 10000"/>
                  <a:gd name="connsiteX1246" fmla="*/ 8817 w 10000"/>
                  <a:gd name="connsiteY1246" fmla="*/ 1713 h 10000"/>
                  <a:gd name="connsiteX1247" fmla="*/ 8834 w 10000"/>
                  <a:gd name="connsiteY1247" fmla="*/ 1729 h 10000"/>
                  <a:gd name="connsiteX1248" fmla="*/ 8839 w 10000"/>
                  <a:gd name="connsiteY1248" fmla="*/ 1729 h 10000"/>
                  <a:gd name="connsiteX1249" fmla="*/ 8848 w 10000"/>
                  <a:gd name="connsiteY1249" fmla="*/ 1723 h 10000"/>
                  <a:gd name="connsiteX1250" fmla="*/ 8850 w 10000"/>
                  <a:gd name="connsiteY1250" fmla="*/ 1703 h 10000"/>
                  <a:gd name="connsiteX1251" fmla="*/ 8850 w 10000"/>
                  <a:gd name="connsiteY1251" fmla="*/ 1684 h 10000"/>
                  <a:gd name="connsiteX1252" fmla="*/ 8850 w 10000"/>
                  <a:gd name="connsiteY1252" fmla="*/ 1648 h 10000"/>
                  <a:gd name="connsiteX1253" fmla="*/ 8881 w 10000"/>
                  <a:gd name="connsiteY1253" fmla="*/ 1571 h 10000"/>
                  <a:gd name="connsiteX1254" fmla="*/ 8895 w 10000"/>
                  <a:gd name="connsiteY1254" fmla="*/ 1541 h 10000"/>
                  <a:gd name="connsiteX1255" fmla="*/ 8895 w 10000"/>
                  <a:gd name="connsiteY1255" fmla="*/ 1525 h 10000"/>
                  <a:gd name="connsiteX1256" fmla="*/ 8881 w 10000"/>
                  <a:gd name="connsiteY1256" fmla="*/ 1516 h 10000"/>
                  <a:gd name="connsiteX1257" fmla="*/ 8864 w 10000"/>
                  <a:gd name="connsiteY1257" fmla="*/ 1522 h 10000"/>
                  <a:gd name="connsiteX1258" fmla="*/ 8850 w 10000"/>
                  <a:gd name="connsiteY1258" fmla="*/ 1535 h 10000"/>
                  <a:gd name="connsiteX1259" fmla="*/ 8834 w 10000"/>
                  <a:gd name="connsiteY1259" fmla="*/ 1571 h 10000"/>
                  <a:gd name="connsiteX1260" fmla="*/ 8825 w 10000"/>
                  <a:gd name="connsiteY1260" fmla="*/ 1587 h 10000"/>
                  <a:gd name="connsiteX1261" fmla="*/ 8776 w 10000"/>
                  <a:gd name="connsiteY1261" fmla="*/ 1571 h 10000"/>
                  <a:gd name="connsiteX1262" fmla="*/ 8745 w 10000"/>
                  <a:gd name="connsiteY1262" fmla="*/ 1580 h 10000"/>
                  <a:gd name="connsiteX1263" fmla="*/ 8720 w 10000"/>
                  <a:gd name="connsiteY1263" fmla="*/ 1587 h 10000"/>
                  <a:gd name="connsiteX1264" fmla="*/ 8709 w 10000"/>
                  <a:gd name="connsiteY1264" fmla="*/ 1609 h 10000"/>
                  <a:gd name="connsiteX1265" fmla="*/ 8693 w 10000"/>
                  <a:gd name="connsiteY1265" fmla="*/ 1616 h 10000"/>
                  <a:gd name="connsiteX1266" fmla="*/ 8684 w 10000"/>
                  <a:gd name="connsiteY1266" fmla="*/ 1639 h 10000"/>
                  <a:gd name="connsiteX1267" fmla="*/ 8684 w 10000"/>
                  <a:gd name="connsiteY1267" fmla="*/ 1658 h 10000"/>
                  <a:gd name="connsiteX1268" fmla="*/ 8665 w 10000"/>
                  <a:gd name="connsiteY1268" fmla="*/ 1655 h 10000"/>
                  <a:gd name="connsiteX1269" fmla="*/ 8665 w 10000"/>
                  <a:gd name="connsiteY1269" fmla="*/ 1645 h 10000"/>
                  <a:gd name="connsiteX1270" fmla="*/ 8665 w 10000"/>
                  <a:gd name="connsiteY1270" fmla="*/ 1626 h 10000"/>
                  <a:gd name="connsiteX1271" fmla="*/ 8676 w 10000"/>
                  <a:gd name="connsiteY1271" fmla="*/ 1609 h 10000"/>
                  <a:gd name="connsiteX1272" fmla="*/ 8679 w 10000"/>
                  <a:gd name="connsiteY1272" fmla="*/ 1597 h 10000"/>
                  <a:gd name="connsiteX1273" fmla="*/ 8687 w 10000"/>
                  <a:gd name="connsiteY1273" fmla="*/ 1577 h 10000"/>
                  <a:gd name="connsiteX1274" fmla="*/ 8695 w 10000"/>
                  <a:gd name="connsiteY1274" fmla="*/ 1554 h 10000"/>
                  <a:gd name="connsiteX1275" fmla="*/ 8709 w 10000"/>
                  <a:gd name="connsiteY1275" fmla="*/ 1532 h 10000"/>
                  <a:gd name="connsiteX1276" fmla="*/ 8704 w 10000"/>
                  <a:gd name="connsiteY1276" fmla="*/ 1512 h 10000"/>
                  <a:gd name="connsiteX1277" fmla="*/ 8695 w 10000"/>
                  <a:gd name="connsiteY1277" fmla="*/ 1503 h 10000"/>
                  <a:gd name="connsiteX1278" fmla="*/ 8684 w 10000"/>
                  <a:gd name="connsiteY1278" fmla="*/ 1503 h 10000"/>
                  <a:gd name="connsiteX1279" fmla="*/ 8670 w 10000"/>
                  <a:gd name="connsiteY1279" fmla="*/ 1525 h 10000"/>
                  <a:gd name="connsiteX1280" fmla="*/ 8665 w 10000"/>
                  <a:gd name="connsiteY1280" fmla="*/ 1545 h 10000"/>
                  <a:gd name="connsiteX1281" fmla="*/ 8654 w 10000"/>
                  <a:gd name="connsiteY1281" fmla="*/ 1567 h 10000"/>
                  <a:gd name="connsiteX1282" fmla="*/ 8648 w 10000"/>
                  <a:gd name="connsiteY1282" fmla="*/ 1587 h 10000"/>
                  <a:gd name="connsiteX1283" fmla="*/ 8640 w 10000"/>
                  <a:gd name="connsiteY1283" fmla="*/ 1629 h 10000"/>
                  <a:gd name="connsiteX1284" fmla="*/ 8620 w 10000"/>
                  <a:gd name="connsiteY1284" fmla="*/ 1635 h 10000"/>
                  <a:gd name="connsiteX1285" fmla="*/ 8612 w 10000"/>
                  <a:gd name="connsiteY1285" fmla="*/ 1635 h 10000"/>
                  <a:gd name="connsiteX1286" fmla="*/ 8604 w 10000"/>
                  <a:gd name="connsiteY1286" fmla="*/ 1626 h 10000"/>
                  <a:gd name="connsiteX1287" fmla="*/ 8596 w 10000"/>
                  <a:gd name="connsiteY1287" fmla="*/ 1616 h 10000"/>
                  <a:gd name="connsiteX1288" fmla="*/ 8596 w 10000"/>
                  <a:gd name="connsiteY1288" fmla="*/ 1580 h 10000"/>
                  <a:gd name="connsiteX1289" fmla="*/ 8587 w 10000"/>
                  <a:gd name="connsiteY1289" fmla="*/ 1545 h 10000"/>
                  <a:gd name="connsiteX1290" fmla="*/ 8565 w 10000"/>
                  <a:gd name="connsiteY1290" fmla="*/ 1516 h 10000"/>
                  <a:gd name="connsiteX1291" fmla="*/ 8543 w 10000"/>
                  <a:gd name="connsiteY1291" fmla="*/ 1512 h 10000"/>
                  <a:gd name="connsiteX1292" fmla="*/ 8518 w 10000"/>
                  <a:gd name="connsiteY1292" fmla="*/ 1532 h 10000"/>
                  <a:gd name="connsiteX1293" fmla="*/ 8476 w 10000"/>
                  <a:gd name="connsiteY1293" fmla="*/ 1567 h 10000"/>
                  <a:gd name="connsiteX1294" fmla="*/ 8454 w 10000"/>
                  <a:gd name="connsiteY1294" fmla="*/ 1551 h 10000"/>
                  <a:gd name="connsiteX1295" fmla="*/ 8402 w 10000"/>
                  <a:gd name="connsiteY1295" fmla="*/ 1493 h 10000"/>
                  <a:gd name="connsiteX1296" fmla="*/ 8371 w 10000"/>
                  <a:gd name="connsiteY1296" fmla="*/ 1428 h 10000"/>
                  <a:gd name="connsiteX1297" fmla="*/ 8072 w 10000"/>
                  <a:gd name="connsiteY1297" fmla="*/ 1422 h 10000"/>
                  <a:gd name="connsiteX1298" fmla="*/ 7823 w 10000"/>
                  <a:gd name="connsiteY1298" fmla="*/ 1279 h 10000"/>
                  <a:gd name="connsiteX1299" fmla="*/ 7587 w 10000"/>
                  <a:gd name="connsiteY1299" fmla="*/ 1133 h 10000"/>
                  <a:gd name="connsiteX1300" fmla="*/ 7526 w 10000"/>
                  <a:gd name="connsiteY1300" fmla="*/ 1098 h 10000"/>
                  <a:gd name="connsiteX1301" fmla="*/ 7346 w 10000"/>
                  <a:gd name="connsiteY1301" fmla="*/ 991 h 10000"/>
                  <a:gd name="connsiteX1302" fmla="*/ 7321 w 10000"/>
                  <a:gd name="connsiteY1302" fmla="*/ 959 h 10000"/>
                  <a:gd name="connsiteX1303" fmla="*/ 7307 w 10000"/>
                  <a:gd name="connsiteY1303" fmla="*/ 871 h 10000"/>
                  <a:gd name="connsiteX1304" fmla="*/ 7224 w 10000"/>
                  <a:gd name="connsiteY1304" fmla="*/ 816 h 10000"/>
                  <a:gd name="connsiteX1305" fmla="*/ 7147 w 10000"/>
                  <a:gd name="connsiteY1305" fmla="*/ 787 h 10000"/>
                  <a:gd name="connsiteX1306" fmla="*/ 7080 w 10000"/>
                  <a:gd name="connsiteY1306" fmla="*/ 742 h 10000"/>
                  <a:gd name="connsiteX1307" fmla="*/ 7069 w 10000"/>
                  <a:gd name="connsiteY1307" fmla="*/ 767 h 10000"/>
                  <a:gd name="connsiteX1308" fmla="*/ 7033 w 10000"/>
                  <a:gd name="connsiteY1308" fmla="*/ 787 h 10000"/>
                  <a:gd name="connsiteX1309" fmla="*/ 6820 w 10000"/>
                  <a:gd name="connsiteY1309" fmla="*/ 878 h 10000"/>
                  <a:gd name="connsiteX1310" fmla="*/ 6726 w 10000"/>
                  <a:gd name="connsiteY1310" fmla="*/ 897 h 10000"/>
                  <a:gd name="connsiteX1311" fmla="*/ 6626 w 10000"/>
                  <a:gd name="connsiteY1311" fmla="*/ 955 h 10000"/>
                  <a:gd name="connsiteX1312" fmla="*/ 6582 w 10000"/>
                  <a:gd name="connsiteY1312" fmla="*/ 946 h 10000"/>
                  <a:gd name="connsiteX1313" fmla="*/ 6571 w 10000"/>
                  <a:gd name="connsiteY1313" fmla="*/ 955 h 10000"/>
                  <a:gd name="connsiteX1314" fmla="*/ 6507 w 10000"/>
                  <a:gd name="connsiteY1314" fmla="*/ 975 h 10000"/>
                  <a:gd name="connsiteX1315" fmla="*/ 6485 w 10000"/>
                  <a:gd name="connsiteY1315" fmla="*/ 975 h 10000"/>
                  <a:gd name="connsiteX1316" fmla="*/ 6476 w 10000"/>
                  <a:gd name="connsiteY1316" fmla="*/ 965 h 10000"/>
                  <a:gd name="connsiteX1317" fmla="*/ 6474 w 10000"/>
                  <a:gd name="connsiteY1317" fmla="*/ 936 h 10000"/>
                  <a:gd name="connsiteX1318" fmla="*/ 6452 w 10000"/>
                  <a:gd name="connsiteY1318" fmla="*/ 887 h 10000"/>
                  <a:gd name="connsiteX1319" fmla="*/ 6352 w 10000"/>
                  <a:gd name="connsiteY1319" fmla="*/ 767 h 10000"/>
                  <a:gd name="connsiteX1320" fmla="*/ 6313 w 10000"/>
                  <a:gd name="connsiteY1320" fmla="*/ 732 h 10000"/>
                  <a:gd name="connsiteX1321" fmla="*/ 6296 w 10000"/>
                  <a:gd name="connsiteY1321" fmla="*/ 690 h 10000"/>
                  <a:gd name="connsiteX1322" fmla="*/ 6271 w 10000"/>
                  <a:gd name="connsiteY1322" fmla="*/ 664 h 10000"/>
                  <a:gd name="connsiteX1323" fmla="*/ 6266 w 10000"/>
                  <a:gd name="connsiteY1323" fmla="*/ 654 h 10000"/>
                  <a:gd name="connsiteX1324" fmla="*/ 6111 w 10000"/>
                  <a:gd name="connsiteY1324" fmla="*/ 398 h 10000"/>
                  <a:gd name="connsiteX1325" fmla="*/ 5903 w 10000"/>
                  <a:gd name="connsiteY1325" fmla="*/ 408 h 10000"/>
                  <a:gd name="connsiteX1326" fmla="*/ 5837 w 10000"/>
                  <a:gd name="connsiteY1326" fmla="*/ 427 h 10000"/>
                  <a:gd name="connsiteX1327" fmla="*/ 5756 w 10000"/>
                  <a:gd name="connsiteY1327" fmla="*/ 453 h 10000"/>
                  <a:gd name="connsiteX1328" fmla="*/ 5681 w 10000"/>
                  <a:gd name="connsiteY1328" fmla="*/ 453 h 10000"/>
                  <a:gd name="connsiteX1329" fmla="*/ 5609 w 10000"/>
                  <a:gd name="connsiteY1329" fmla="*/ 447 h 10000"/>
                  <a:gd name="connsiteX1330" fmla="*/ 5554 w 10000"/>
                  <a:gd name="connsiteY1330" fmla="*/ 304 h 10000"/>
                  <a:gd name="connsiteX1331" fmla="*/ 5529 w 10000"/>
                  <a:gd name="connsiteY1331" fmla="*/ 301 h 10000"/>
                  <a:gd name="connsiteX1332" fmla="*/ 5393 w 10000"/>
                  <a:gd name="connsiteY1332" fmla="*/ 256 h 10000"/>
                  <a:gd name="connsiteX1333" fmla="*/ 5366 w 10000"/>
                  <a:gd name="connsiteY1333" fmla="*/ 220 h 10000"/>
                  <a:gd name="connsiteX1334" fmla="*/ 5249 w 10000"/>
                  <a:gd name="connsiteY1334" fmla="*/ 155 h 10000"/>
                  <a:gd name="connsiteX1335" fmla="*/ 5141 w 10000"/>
                  <a:gd name="connsiteY1335" fmla="*/ 52 h 10000"/>
                  <a:gd name="connsiteX1336" fmla="*/ 5116 w 10000"/>
                  <a:gd name="connsiteY1336" fmla="*/ 3 h 10000"/>
                  <a:gd name="connsiteX1337" fmla="*/ 5061 w 10000"/>
                  <a:gd name="connsiteY1337" fmla="*/ 0 h 10000"/>
                  <a:gd name="connsiteX1338" fmla="*/ 5036 w 10000"/>
                  <a:gd name="connsiteY1338" fmla="*/ 32 h 10000"/>
                  <a:gd name="connsiteX1339" fmla="*/ 4942 w 10000"/>
                  <a:gd name="connsiteY1339" fmla="*/ 133 h 10000"/>
                  <a:gd name="connsiteX1340" fmla="*/ 4900 w 10000"/>
                  <a:gd name="connsiteY1340" fmla="*/ 217 h 10000"/>
                  <a:gd name="connsiteX1341" fmla="*/ 4861 w 10000"/>
                  <a:gd name="connsiteY1341" fmla="*/ 198 h 10000"/>
                  <a:gd name="connsiteX1342" fmla="*/ 4795 w 10000"/>
                  <a:gd name="connsiteY1342" fmla="*/ 68 h 10000"/>
                  <a:gd name="connsiteX1343" fmla="*/ 4778 w 10000"/>
                  <a:gd name="connsiteY1343" fmla="*/ 62 h 10000"/>
                  <a:gd name="connsiteX1344" fmla="*/ 4765 w 10000"/>
                  <a:gd name="connsiteY1344" fmla="*/ 62 h 10000"/>
                  <a:gd name="connsiteX1345" fmla="*/ 4748 w 10000"/>
                  <a:gd name="connsiteY1345" fmla="*/ 68 h 10000"/>
                  <a:gd name="connsiteX1346" fmla="*/ 4673 w 10000"/>
                  <a:gd name="connsiteY1346" fmla="*/ 136 h 10000"/>
                  <a:gd name="connsiteX1347" fmla="*/ 4632 w 10000"/>
                  <a:gd name="connsiteY1347" fmla="*/ 201 h 10000"/>
                  <a:gd name="connsiteX1348" fmla="*/ 4623 w 10000"/>
                  <a:gd name="connsiteY1348" fmla="*/ 210 h 10000"/>
                  <a:gd name="connsiteX1349" fmla="*/ 4579 w 10000"/>
                  <a:gd name="connsiteY1349" fmla="*/ 220 h 10000"/>
                  <a:gd name="connsiteX1350" fmla="*/ 4479 w 10000"/>
                  <a:gd name="connsiteY1350" fmla="*/ 198 h 10000"/>
                  <a:gd name="connsiteX1351" fmla="*/ 4402 w 10000"/>
                  <a:gd name="connsiteY1351" fmla="*/ 165 h 10000"/>
                  <a:gd name="connsiteX1352" fmla="*/ 4374 w 10000"/>
                  <a:gd name="connsiteY1352" fmla="*/ 165 h 10000"/>
                  <a:gd name="connsiteX1353" fmla="*/ 4335 w 10000"/>
                  <a:gd name="connsiteY1353" fmla="*/ 172 h 10000"/>
                  <a:gd name="connsiteX1354" fmla="*/ 4302 w 10000"/>
                  <a:gd name="connsiteY1354" fmla="*/ 188 h 10000"/>
                  <a:gd name="connsiteX1355" fmla="*/ 4271 w 10000"/>
                  <a:gd name="connsiteY1355" fmla="*/ 220 h 10000"/>
                  <a:gd name="connsiteX1356" fmla="*/ 4238 w 10000"/>
                  <a:gd name="connsiteY1356" fmla="*/ 240 h 10000"/>
                  <a:gd name="connsiteX1357" fmla="*/ 4324 w 10000"/>
                  <a:gd name="connsiteY1357" fmla="*/ 1289 h 10000"/>
                  <a:gd name="connsiteX1358" fmla="*/ 4297 w 10000"/>
                  <a:gd name="connsiteY1358" fmla="*/ 7345 h 10000"/>
                  <a:gd name="connsiteX1359" fmla="*/ 4236 w 10000"/>
                  <a:gd name="connsiteY1359" fmla="*/ 6832 h 10000"/>
                  <a:gd name="connsiteX1360" fmla="*/ 3946 w 10000"/>
                  <a:gd name="connsiteY1360" fmla="*/ 6675 h 10000"/>
                  <a:gd name="connsiteX1361" fmla="*/ 3687 w 10000"/>
                  <a:gd name="connsiteY1361" fmla="*/ 7730 h 10000"/>
                  <a:gd name="connsiteX1362" fmla="*/ 3690 w 10000"/>
                  <a:gd name="connsiteY1362" fmla="*/ 7730 h 10000"/>
                  <a:gd name="connsiteX1363" fmla="*/ 3704 w 10000"/>
                  <a:gd name="connsiteY1363" fmla="*/ 7740 h 10000"/>
                  <a:gd name="connsiteX1364" fmla="*/ 3712 w 10000"/>
                  <a:gd name="connsiteY1364" fmla="*/ 7743 h 10000"/>
                  <a:gd name="connsiteX1365" fmla="*/ 3723 w 10000"/>
                  <a:gd name="connsiteY1365" fmla="*/ 7749 h 10000"/>
                  <a:gd name="connsiteX1366" fmla="*/ 3729 w 10000"/>
                  <a:gd name="connsiteY1366" fmla="*/ 7749 h 10000"/>
                  <a:gd name="connsiteX1367" fmla="*/ 3729 w 10000"/>
                  <a:gd name="connsiteY1367" fmla="*/ 7743 h 10000"/>
                  <a:gd name="connsiteX1368" fmla="*/ 3745 w 10000"/>
                  <a:gd name="connsiteY1368" fmla="*/ 7740 h 10000"/>
                  <a:gd name="connsiteX1369" fmla="*/ 3753 w 10000"/>
                  <a:gd name="connsiteY1369" fmla="*/ 7730 h 10000"/>
                  <a:gd name="connsiteX1370" fmla="*/ 3762 w 10000"/>
                  <a:gd name="connsiteY1370" fmla="*/ 7720 h 10000"/>
                  <a:gd name="connsiteX1371" fmla="*/ 3776 w 10000"/>
                  <a:gd name="connsiteY1371" fmla="*/ 7710 h 10000"/>
                  <a:gd name="connsiteX1372" fmla="*/ 3784 w 10000"/>
                  <a:gd name="connsiteY1372" fmla="*/ 7701 h 10000"/>
                  <a:gd name="connsiteX1373" fmla="*/ 4805 w 10000"/>
                  <a:gd name="connsiteY1373" fmla="*/ 7386 h 10000"/>
                  <a:gd name="connsiteX1374" fmla="*/ 3712 w 10000"/>
                  <a:gd name="connsiteY1374" fmla="*/ 8005 h 10000"/>
                  <a:gd name="connsiteX1375" fmla="*/ 3706 w 10000"/>
                  <a:gd name="connsiteY1375" fmla="*/ 8021 h 10000"/>
                  <a:gd name="connsiteX1376" fmla="*/ 3712 w 10000"/>
                  <a:gd name="connsiteY1376" fmla="*/ 8044 h 10000"/>
                  <a:gd name="connsiteX1377" fmla="*/ 3712 w 10000"/>
                  <a:gd name="connsiteY1377" fmla="*/ 8051 h 10000"/>
                  <a:gd name="connsiteX1378" fmla="*/ 3767 w 10000"/>
                  <a:gd name="connsiteY1378" fmla="*/ 8106 h 10000"/>
                  <a:gd name="connsiteX1379" fmla="*/ 3770 w 10000"/>
                  <a:gd name="connsiteY1379" fmla="*/ 8119 h 10000"/>
                  <a:gd name="connsiteX1380" fmla="*/ 3740 w 10000"/>
                  <a:gd name="connsiteY1380" fmla="*/ 8154 h 10000"/>
                  <a:gd name="connsiteX1381" fmla="*/ 3731 w 10000"/>
                  <a:gd name="connsiteY1381" fmla="*/ 8138 h 10000"/>
                  <a:gd name="connsiteX1382" fmla="*/ 3729 w 10000"/>
                  <a:gd name="connsiteY1382" fmla="*/ 8125 h 10000"/>
                  <a:gd name="connsiteX1383" fmla="*/ 3712 w 10000"/>
                  <a:gd name="connsiteY1383" fmla="*/ 8115 h 10000"/>
                  <a:gd name="connsiteX1384" fmla="*/ 3704 w 10000"/>
                  <a:gd name="connsiteY1384" fmla="*/ 8109 h 10000"/>
                  <a:gd name="connsiteX1385" fmla="*/ 3687 w 10000"/>
                  <a:gd name="connsiteY1385" fmla="*/ 8099 h 10000"/>
                  <a:gd name="connsiteX1386" fmla="*/ 3673 w 10000"/>
                  <a:gd name="connsiteY1386" fmla="*/ 8093 h 10000"/>
                  <a:gd name="connsiteX1387" fmla="*/ 3665 w 10000"/>
                  <a:gd name="connsiteY1387" fmla="*/ 8083 h 10000"/>
                  <a:gd name="connsiteX1388" fmla="*/ 3648 w 10000"/>
                  <a:gd name="connsiteY1388" fmla="*/ 8073 h 10000"/>
                  <a:gd name="connsiteX1389" fmla="*/ 3643 w 10000"/>
                  <a:gd name="connsiteY1389" fmla="*/ 8063 h 10000"/>
                  <a:gd name="connsiteX1390" fmla="*/ 3632 w 10000"/>
                  <a:gd name="connsiteY1390" fmla="*/ 8054 h 10000"/>
                  <a:gd name="connsiteX1391" fmla="*/ 3601 w 10000"/>
                  <a:gd name="connsiteY1391" fmla="*/ 8148 h 10000"/>
                  <a:gd name="connsiteX1392" fmla="*/ 4881 w 10000"/>
                  <a:gd name="connsiteY1392" fmla="*/ 8090 h 10000"/>
                  <a:gd name="connsiteX1393" fmla="*/ 3206 w 10000"/>
                  <a:gd name="connsiteY1393" fmla="*/ 8300 h 10000"/>
                  <a:gd name="connsiteX1394" fmla="*/ 2947 w 10000"/>
                  <a:gd name="connsiteY1394" fmla="*/ 8089 h 10000"/>
                  <a:gd name="connsiteX1395" fmla="*/ 3057 w 10000"/>
                  <a:gd name="connsiteY1395" fmla="*/ 7143 h 10000"/>
                  <a:gd name="connsiteX0" fmla="*/ 4324 w 10000"/>
                  <a:gd name="connsiteY0" fmla="*/ 1289 h 10000"/>
                  <a:gd name="connsiteX1" fmla="*/ 4296 w 10000"/>
                  <a:gd name="connsiteY1" fmla="*/ 1305 h 10000"/>
                  <a:gd name="connsiteX2" fmla="*/ 4285 w 10000"/>
                  <a:gd name="connsiteY2" fmla="*/ 1279 h 10000"/>
                  <a:gd name="connsiteX3" fmla="*/ 4244 w 10000"/>
                  <a:gd name="connsiteY3" fmla="*/ 1266 h 10000"/>
                  <a:gd name="connsiteX4" fmla="*/ 4208 w 10000"/>
                  <a:gd name="connsiteY4" fmla="*/ 1286 h 10000"/>
                  <a:gd name="connsiteX5" fmla="*/ 4172 w 10000"/>
                  <a:gd name="connsiteY5" fmla="*/ 1299 h 10000"/>
                  <a:gd name="connsiteX6" fmla="*/ 4150 w 10000"/>
                  <a:gd name="connsiteY6" fmla="*/ 1308 h 10000"/>
                  <a:gd name="connsiteX7" fmla="*/ 4139 w 10000"/>
                  <a:gd name="connsiteY7" fmla="*/ 1315 h 10000"/>
                  <a:gd name="connsiteX8" fmla="*/ 4125 w 10000"/>
                  <a:gd name="connsiteY8" fmla="*/ 1315 h 10000"/>
                  <a:gd name="connsiteX9" fmla="*/ 4119 w 10000"/>
                  <a:gd name="connsiteY9" fmla="*/ 1315 h 10000"/>
                  <a:gd name="connsiteX10" fmla="*/ 4111 w 10000"/>
                  <a:gd name="connsiteY10" fmla="*/ 1308 h 10000"/>
                  <a:gd name="connsiteX11" fmla="*/ 4100 w 10000"/>
                  <a:gd name="connsiteY11" fmla="*/ 1315 h 10000"/>
                  <a:gd name="connsiteX12" fmla="*/ 4075 w 10000"/>
                  <a:gd name="connsiteY12" fmla="*/ 1315 h 10000"/>
                  <a:gd name="connsiteX13" fmla="*/ 4058 w 10000"/>
                  <a:gd name="connsiteY13" fmla="*/ 1318 h 10000"/>
                  <a:gd name="connsiteX14" fmla="*/ 4044 w 10000"/>
                  <a:gd name="connsiteY14" fmla="*/ 1315 h 10000"/>
                  <a:gd name="connsiteX15" fmla="*/ 4042 w 10000"/>
                  <a:gd name="connsiteY15" fmla="*/ 1299 h 10000"/>
                  <a:gd name="connsiteX16" fmla="*/ 4014 w 10000"/>
                  <a:gd name="connsiteY16" fmla="*/ 1308 h 10000"/>
                  <a:gd name="connsiteX17" fmla="*/ 4011 w 10000"/>
                  <a:gd name="connsiteY17" fmla="*/ 1315 h 10000"/>
                  <a:gd name="connsiteX18" fmla="*/ 4011 w 10000"/>
                  <a:gd name="connsiteY18" fmla="*/ 1341 h 10000"/>
                  <a:gd name="connsiteX19" fmla="*/ 4019 w 10000"/>
                  <a:gd name="connsiteY19" fmla="*/ 1341 h 10000"/>
                  <a:gd name="connsiteX20" fmla="*/ 3997 w 10000"/>
                  <a:gd name="connsiteY20" fmla="*/ 1363 h 10000"/>
                  <a:gd name="connsiteX21" fmla="*/ 3986 w 10000"/>
                  <a:gd name="connsiteY21" fmla="*/ 1373 h 10000"/>
                  <a:gd name="connsiteX22" fmla="*/ 3981 w 10000"/>
                  <a:gd name="connsiteY22" fmla="*/ 1389 h 10000"/>
                  <a:gd name="connsiteX23" fmla="*/ 3981 w 10000"/>
                  <a:gd name="connsiteY23" fmla="*/ 1409 h 10000"/>
                  <a:gd name="connsiteX24" fmla="*/ 3981 w 10000"/>
                  <a:gd name="connsiteY24" fmla="*/ 1438 h 10000"/>
                  <a:gd name="connsiteX25" fmla="*/ 3961 w 10000"/>
                  <a:gd name="connsiteY25" fmla="*/ 1441 h 10000"/>
                  <a:gd name="connsiteX26" fmla="*/ 3942 w 10000"/>
                  <a:gd name="connsiteY26" fmla="*/ 1441 h 10000"/>
                  <a:gd name="connsiteX27" fmla="*/ 3914 w 10000"/>
                  <a:gd name="connsiteY27" fmla="*/ 1454 h 10000"/>
                  <a:gd name="connsiteX28" fmla="*/ 3892 w 10000"/>
                  <a:gd name="connsiteY28" fmla="*/ 1467 h 10000"/>
                  <a:gd name="connsiteX29" fmla="*/ 3867 w 10000"/>
                  <a:gd name="connsiteY29" fmla="*/ 1483 h 10000"/>
                  <a:gd name="connsiteX30" fmla="*/ 3845 w 10000"/>
                  <a:gd name="connsiteY30" fmla="*/ 1467 h 10000"/>
                  <a:gd name="connsiteX31" fmla="*/ 3850 w 10000"/>
                  <a:gd name="connsiteY31" fmla="*/ 1457 h 10000"/>
                  <a:gd name="connsiteX32" fmla="*/ 3864 w 10000"/>
                  <a:gd name="connsiteY32" fmla="*/ 1441 h 10000"/>
                  <a:gd name="connsiteX33" fmla="*/ 3859 w 10000"/>
                  <a:gd name="connsiteY33" fmla="*/ 1409 h 10000"/>
                  <a:gd name="connsiteX34" fmla="*/ 3842 w 10000"/>
                  <a:gd name="connsiteY34" fmla="*/ 1383 h 10000"/>
                  <a:gd name="connsiteX35" fmla="*/ 3825 w 10000"/>
                  <a:gd name="connsiteY35" fmla="*/ 1360 h 10000"/>
                  <a:gd name="connsiteX36" fmla="*/ 3809 w 10000"/>
                  <a:gd name="connsiteY36" fmla="*/ 1318 h 10000"/>
                  <a:gd name="connsiteX37" fmla="*/ 3787 w 10000"/>
                  <a:gd name="connsiteY37" fmla="*/ 1289 h 10000"/>
                  <a:gd name="connsiteX38" fmla="*/ 3759 w 10000"/>
                  <a:gd name="connsiteY38" fmla="*/ 1266 h 10000"/>
                  <a:gd name="connsiteX39" fmla="*/ 3740 w 10000"/>
                  <a:gd name="connsiteY39" fmla="*/ 1256 h 10000"/>
                  <a:gd name="connsiteX40" fmla="*/ 3715 w 10000"/>
                  <a:gd name="connsiteY40" fmla="*/ 1250 h 10000"/>
                  <a:gd name="connsiteX41" fmla="*/ 3687 w 10000"/>
                  <a:gd name="connsiteY41" fmla="*/ 1256 h 10000"/>
                  <a:gd name="connsiteX42" fmla="*/ 3681 w 10000"/>
                  <a:gd name="connsiteY42" fmla="*/ 1260 h 10000"/>
                  <a:gd name="connsiteX43" fmla="*/ 3670 w 10000"/>
                  <a:gd name="connsiteY43" fmla="*/ 1295 h 10000"/>
                  <a:gd name="connsiteX44" fmla="*/ 3651 w 10000"/>
                  <a:gd name="connsiteY44" fmla="*/ 1305 h 10000"/>
                  <a:gd name="connsiteX45" fmla="*/ 3640 w 10000"/>
                  <a:gd name="connsiteY45" fmla="*/ 1308 h 10000"/>
                  <a:gd name="connsiteX46" fmla="*/ 3626 w 10000"/>
                  <a:gd name="connsiteY46" fmla="*/ 1308 h 10000"/>
                  <a:gd name="connsiteX47" fmla="*/ 3632 w 10000"/>
                  <a:gd name="connsiteY47" fmla="*/ 1276 h 10000"/>
                  <a:gd name="connsiteX48" fmla="*/ 3609 w 10000"/>
                  <a:gd name="connsiteY48" fmla="*/ 1289 h 10000"/>
                  <a:gd name="connsiteX49" fmla="*/ 3593 w 10000"/>
                  <a:gd name="connsiteY49" fmla="*/ 1286 h 10000"/>
                  <a:gd name="connsiteX50" fmla="*/ 3590 w 10000"/>
                  <a:gd name="connsiteY50" fmla="*/ 1256 h 10000"/>
                  <a:gd name="connsiteX51" fmla="*/ 3584 w 10000"/>
                  <a:gd name="connsiteY51" fmla="*/ 1237 h 10000"/>
                  <a:gd name="connsiteX52" fmla="*/ 3573 w 10000"/>
                  <a:gd name="connsiteY52" fmla="*/ 1237 h 10000"/>
                  <a:gd name="connsiteX53" fmla="*/ 3554 w 10000"/>
                  <a:gd name="connsiteY53" fmla="*/ 1227 h 10000"/>
                  <a:gd name="connsiteX54" fmla="*/ 3546 w 10000"/>
                  <a:gd name="connsiteY54" fmla="*/ 1192 h 10000"/>
                  <a:gd name="connsiteX55" fmla="*/ 3529 w 10000"/>
                  <a:gd name="connsiteY55" fmla="*/ 1176 h 10000"/>
                  <a:gd name="connsiteX56" fmla="*/ 3512 w 10000"/>
                  <a:gd name="connsiteY56" fmla="*/ 1182 h 10000"/>
                  <a:gd name="connsiteX57" fmla="*/ 3485 w 10000"/>
                  <a:gd name="connsiteY57" fmla="*/ 1182 h 10000"/>
                  <a:gd name="connsiteX58" fmla="*/ 3463 w 10000"/>
                  <a:gd name="connsiteY58" fmla="*/ 1176 h 10000"/>
                  <a:gd name="connsiteX59" fmla="*/ 3449 w 10000"/>
                  <a:gd name="connsiteY59" fmla="*/ 1182 h 10000"/>
                  <a:gd name="connsiteX60" fmla="*/ 3432 w 10000"/>
                  <a:gd name="connsiteY60" fmla="*/ 1192 h 10000"/>
                  <a:gd name="connsiteX61" fmla="*/ 3454 w 10000"/>
                  <a:gd name="connsiteY61" fmla="*/ 1205 h 10000"/>
                  <a:gd name="connsiteX62" fmla="*/ 3463 w 10000"/>
                  <a:gd name="connsiteY62" fmla="*/ 1205 h 10000"/>
                  <a:gd name="connsiteX63" fmla="*/ 3488 w 10000"/>
                  <a:gd name="connsiteY63" fmla="*/ 1205 h 10000"/>
                  <a:gd name="connsiteX64" fmla="*/ 3488 w 10000"/>
                  <a:gd name="connsiteY64" fmla="*/ 1218 h 10000"/>
                  <a:gd name="connsiteX65" fmla="*/ 3493 w 10000"/>
                  <a:gd name="connsiteY65" fmla="*/ 1247 h 10000"/>
                  <a:gd name="connsiteX66" fmla="*/ 3512 w 10000"/>
                  <a:gd name="connsiteY66" fmla="*/ 1247 h 10000"/>
                  <a:gd name="connsiteX67" fmla="*/ 3518 w 10000"/>
                  <a:gd name="connsiteY67" fmla="*/ 1250 h 10000"/>
                  <a:gd name="connsiteX68" fmla="*/ 3521 w 10000"/>
                  <a:gd name="connsiteY68" fmla="*/ 1276 h 10000"/>
                  <a:gd name="connsiteX69" fmla="*/ 3543 w 10000"/>
                  <a:gd name="connsiteY69" fmla="*/ 1295 h 10000"/>
                  <a:gd name="connsiteX70" fmla="*/ 3546 w 10000"/>
                  <a:gd name="connsiteY70" fmla="*/ 1305 h 10000"/>
                  <a:gd name="connsiteX71" fmla="*/ 3543 w 10000"/>
                  <a:gd name="connsiteY71" fmla="*/ 1315 h 10000"/>
                  <a:gd name="connsiteX72" fmla="*/ 3543 w 10000"/>
                  <a:gd name="connsiteY72" fmla="*/ 1331 h 10000"/>
                  <a:gd name="connsiteX73" fmla="*/ 3554 w 10000"/>
                  <a:gd name="connsiteY73" fmla="*/ 1324 h 10000"/>
                  <a:gd name="connsiteX74" fmla="*/ 3560 w 10000"/>
                  <a:gd name="connsiteY74" fmla="*/ 1331 h 10000"/>
                  <a:gd name="connsiteX75" fmla="*/ 3582 w 10000"/>
                  <a:gd name="connsiteY75" fmla="*/ 1344 h 10000"/>
                  <a:gd name="connsiteX76" fmla="*/ 3598 w 10000"/>
                  <a:gd name="connsiteY76" fmla="*/ 1380 h 10000"/>
                  <a:gd name="connsiteX77" fmla="*/ 3607 w 10000"/>
                  <a:gd name="connsiteY77" fmla="*/ 1389 h 10000"/>
                  <a:gd name="connsiteX78" fmla="*/ 3623 w 10000"/>
                  <a:gd name="connsiteY78" fmla="*/ 1409 h 10000"/>
                  <a:gd name="connsiteX79" fmla="*/ 3634 w 10000"/>
                  <a:gd name="connsiteY79" fmla="*/ 1438 h 10000"/>
                  <a:gd name="connsiteX80" fmla="*/ 3632 w 10000"/>
                  <a:gd name="connsiteY80" fmla="*/ 1454 h 10000"/>
                  <a:gd name="connsiteX81" fmla="*/ 3618 w 10000"/>
                  <a:gd name="connsiteY81" fmla="*/ 1438 h 10000"/>
                  <a:gd name="connsiteX82" fmla="*/ 3598 w 10000"/>
                  <a:gd name="connsiteY82" fmla="*/ 1428 h 10000"/>
                  <a:gd name="connsiteX83" fmla="*/ 3582 w 10000"/>
                  <a:gd name="connsiteY83" fmla="*/ 1402 h 10000"/>
                  <a:gd name="connsiteX84" fmla="*/ 3562 w 10000"/>
                  <a:gd name="connsiteY84" fmla="*/ 1399 h 10000"/>
                  <a:gd name="connsiteX85" fmla="*/ 3546 w 10000"/>
                  <a:gd name="connsiteY85" fmla="*/ 1383 h 10000"/>
                  <a:gd name="connsiteX86" fmla="*/ 3510 w 10000"/>
                  <a:gd name="connsiteY86" fmla="*/ 1360 h 10000"/>
                  <a:gd name="connsiteX87" fmla="*/ 3485 w 10000"/>
                  <a:gd name="connsiteY87" fmla="*/ 1344 h 10000"/>
                  <a:gd name="connsiteX88" fmla="*/ 3454 w 10000"/>
                  <a:gd name="connsiteY88" fmla="*/ 1334 h 10000"/>
                  <a:gd name="connsiteX89" fmla="*/ 3429 w 10000"/>
                  <a:gd name="connsiteY89" fmla="*/ 1315 h 10000"/>
                  <a:gd name="connsiteX90" fmla="*/ 3416 w 10000"/>
                  <a:gd name="connsiteY90" fmla="*/ 1308 h 10000"/>
                  <a:gd name="connsiteX91" fmla="*/ 3399 w 10000"/>
                  <a:gd name="connsiteY91" fmla="*/ 1305 h 10000"/>
                  <a:gd name="connsiteX92" fmla="*/ 3382 w 10000"/>
                  <a:gd name="connsiteY92" fmla="*/ 1286 h 10000"/>
                  <a:gd name="connsiteX93" fmla="*/ 3380 w 10000"/>
                  <a:gd name="connsiteY93" fmla="*/ 1266 h 10000"/>
                  <a:gd name="connsiteX94" fmla="*/ 3388 w 10000"/>
                  <a:gd name="connsiteY94" fmla="*/ 1256 h 10000"/>
                  <a:gd name="connsiteX95" fmla="*/ 3407 w 10000"/>
                  <a:gd name="connsiteY95" fmla="*/ 1256 h 10000"/>
                  <a:gd name="connsiteX96" fmla="*/ 3396 w 10000"/>
                  <a:gd name="connsiteY96" fmla="*/ 1227 h 10000"/>
                  <a:gd name="connsiteX97" fmla="*/ 3382 w 10000"/>
                  <a:gd name="connsiteY97" fmla="*/ 1227 h 10000"/>
                  <a:gd name="connsiteX98" fmla="*/ 3360 w 10000"/>
                  <a:gd name="connsiteY98" fmla="*/ 1221 h 10000"/>
                  <a:gd name="connsiteX99" fmla="*/ 3349 w 10000"/>
                  <a:gd name="connsiteY99" fmla="*/ 1231 h 10000"/>
                  <a:gd name="connsiteX100" fmla="*/ 3352 w 10000"/>
                  <a:gd name="connsiteY100" fmla="*/ 1247 h 10000"/>
                  <a:gd name="connsiteX101" fmla="*/ 3341 w 10000"/>
                  <a:gd name="connsiteY101" fmla="*/ 1237 h 10000"/>
                  <a:gd name="connsiteX102" fmla="*/ 3335 w 10000"/>
                  <a:gd name="connsiteY102" fmla="*/ 1231 h 10000"/>
                  <a:gd name="connsiteX103" fmla="*/ 3307 w 10000"/>
                  <a:gd name="connsiteY103" fmla="*/ 1227 h 10000"/>
                  <a:gd name="connsiteX104" fmla="*/ 3294 w 10000"/>
                  <a:gd name="connsiteY104" fmla="*/ 1221 h 10000"/>
                  <a:gd name="connsiteX105" fmla="*/ 3271 w 10000"/>
                  <a:gd name="connsiteY105" fmla="*/ 1211 h 10000"/>
                  <a:gd name="connsiteX106" fmla="*/ 3252 w 10000"/>
                  <a:gd name="connsiteY106" fmla="*/ 1195 h 10000"/>
                  <a:gd name="connsiteX107" fmla="*/ 3235 w 10000"/>
                  <a:gd name="connsiteY107" fmla="*/ 1195 h 10000"/>
                  <a:gd name="connsiteX108" fmla="*/ 3235 w 10000"/>
                  <a:gd name="connsiteY108" fmla="*/ 1205 h 10000"/>
                  <a:gd name="connsiteX109" fmla="*/ 3219 w 10000"/>
                  <a:gd name="connsiteY109" fmla="*/ 1231 h 10000"/>
                  <a:gd name="connsiteX110" fmla="*/ 3213 w 10000"/>
                  <a:gd name="connsiteY110" fmla="*/ 1231 h 10000"/>
                  <a:gd name="connsiteX111" fmla="*/ 3183 w 10000"/>
                  <a:gd name="connsiteY111" fmla="*/ 1221 h 10000"/>
                  <a:gd name="connsiteX112" fmla="*/ 3175 w 10000"/>
                  <a:gd name="connsiteY112" fmla="*/ 1227 h 10000"/>
                  <a:gd name="connsiteX113" fmla="*/ 3163 w 10000"/>
                  <a:gd name="connsiteY113" fmla="*/ 1237 h 10000"/>
                  <a:gd name="connsiteX114" fmla="*/ 3158 w 10000"/>
                  <a:gd name="connsiteY114" fmla="*/ 1260 h 10000"/>
                  <a:gd name="connsiteX115" fmla="*/ 3158 w 10000"/>
                  <a:gd name="connsiteY115" fmla="*/ 1276 h 10000"/>
                  <a:gd name="connsiteX116" fmla="*/ 3163 w 10000"/>
                  <a:gd name="connsiteY116" fmla="*/ 1295 h 10000"/>
                  <a:gd name="connsiteX117" fmla="*/ 3166 w 10000"/>
                  <a:gd name="connsiteY117" fmla="*/ 1308 h 10000"/>
                  <a:gd name="connsiteX118" fmla="*/ 3158 w 10000"/>
                  <a:gd name="connsiteY118" fmla="*/ 1315 h 10000"/>
                  <a:gd name="connsiteX119" fmla="*/ 3133 w 10000"/>
                  <a:gd name="connsiteY119" fmla="*/ 1299 h 10000"/>
                  <a:gd name="connsiteX120" fmla="*/ 3114 w 10000"/>
                  <a:gd name="connsiteY120" fmla="*/ 1276 h 10000"/>
                  <a:gd name="connsiteX121" fmla="*/ 3078 w 10000"/>
                  <a:gd name="connsiteY121" fmla="*/ 1240 h 10000"/>
                  <a:gd name="connsiteX122" fmla="*/ 3044 w 10000"/>
                  <a:gd name="connsiteY122" fmla="*/ 1227 h 10000"/>
                  <a:gd name="connsiteX123" fmla="*/ 3033 w 10000"/>
                  <a:gd name="connsiteY123" fmla="*/ 1231 h 10000"/>
                  <a:gd name="connsiteX124" fmla="*/ 3036 w 10000"/>
                  <a:gd name="connsiteY124" fmla="*/ 1256 h 10000"/>
                  <a:gd name="connsiteX125" fmla="*/ 3044 w 10000"/>
                  <a:gd name="connsiteY125" fmla="*/ 1266 h 10000"/>
                  <a:gd name="connsiteX126" fmla="*/ 3044 w 10000"/>
                  <a:gd name="connsiteY126" fmla="*/ 1276 h 10000"/>
                  <a:gd name="connsiteX127" fmla="*/ 3036 w 10000"/>
                  <a:gd name="connsiteY127" fmla="*/ 1276 h 10000"/>
                  <a:gd name="connsiteX128" fmla="*/ 3028 w 10000"/>
                  <a:gd name="connsiteY128" fmla="*/ 1266 h 10000"/>
                  <a:gd name="connsiteX129" fmla="*/ 3025 w 10000"/>
                  <a:gd name="connsiteY129" fmla="*/ 1256 h 10000"/>
                  <a:gd name="connsiteX130" fmla="*/ 3008 w 10000"/>
                  <a:gd name="connsiteY130" fmla="*/ 1205 h 10000"/>
                  <a:gd name="connsiteX131" fmla="*/ 3000 w 10000"/>
                  <a:gd name="connsiteY131" fmla="*/ 1192 h 10000"/>
                  <a:gd name="connsiteX132" fmla="*/ 2994 w 10000"/>
                  <a:gd name="connsiteY132" fmla="*/ 1176 h 10000"/>
                  <a:gd name="connsiteX133" fmla="*/ 2986 w 10000"/>
                  <a:gd name="connsiteY133" fmla="*/ 1182 h 10000"/>
                  <a:gd name="connsiteX134" fmla="*/ 2981 w 10000"/>
                  <a:gd name="connsiteY134" fmla="*/ 1192 h 10000"/>
                  <a:gd name="connsiteX135" fmla="*/ 2970 w 10000"/>
                  <a:gd name="connsiteY135" fmla="*/ 1201 h 10000"/>
                  <a:gd name="connsiteX136" fmla="*/ 2956 w 10000"/>
                  <a:gd name="connsiteY136" fmla="*/ 1218 h 10000"/>
                  <a:gd name="connsiteX137" fmla="*/ 2939 w 10000"/>
                  <a:gd name="connsiteY137" fmla="*/ 1240 h 10000"/>
                  <a:gd name="connsiteX138" fmla="*/ 2928 w 10000"/>
                  <a:gd name="connsiteY138" fmla="*/ 1247 h 10000"/>
                  <a:gd name="connsiteX139" fmla="*/ 2922 w 10000"/>
                  <a:gd name="connsiteY139" fmla="*/ 1250 h 10000"/>
                  <a:gd name="connsiteX140" fmla="*/ 2911 w 10000"/>
                  <a:gd name="connsiteY140" fmla="*/ 1250 h 10000"/>
                  <a:gd name="connsiteX141" fmla="*/ 2884 w 10000"/>
                  <a:gd name="connsiteY141" fmla="*/ 1247 h 10000"/>
                  <a:gd name="connsiteX142" fmla="*/ 2864 w 10000"/>
                  <a:gd name="connsiteY142" fmla="*/ 1237 h 10000"/>
                  <a:gd name="connsiteX143" fmla="*/ 2848 w 10000"/>
                  <a:gd name="connsiteY143" fmla="*/ 1231 h 10000"/>
                  <a:gd name="connsiteX144" fmla="*/ 2834 w 10000"/>
                  <a:gd name="connsiteY144" fmla="*/ 1227 h 10000"/>
                  <a:gd name="connsiteX145" fmla="*/ 2831 w 10000"/>
                  <a:gd name="connsiteY145" fmla="*/ 1227 h 10000"/>
                  <a:gd name="connsiteX146" fmla="*/ 2831 w 10000"/>
                  <a:gd name="connsiteY146" fmla="*/ 1221 h 10000"/>
                  <a:gd name="connsiteX147" fmla="*/ 2825 w 10000"/>
                  <a:gd name="connsiteY147" fmla="*/ 1205 h 10000"/>
                  <a:gd name="connsiteX148" fmla="*/ 2823 w 10000"/>
                  <a:gd name="connsiteY148" fmla="*/ 1192 h 10000"/>
                  <a:gd name="connsiteX149" fmla="*/ 2817 w 10000"/>
                  <a:gd name="connsiteY149" fmla="*/ 1182 h 10000"/>
                  <a:gd name="connsiteX150" fmla="*/ 2814 w 10000"/>
                  <a:gd name="connsiteY150" fmla="*/ 1176 h 10000"/>
                  <a:gd name="connsiteX151" fmla="*/ 2792 w 10000"/>
                  <a:gd name="connsiteY151" fmla="*/ 1172 h 10000"/>
                  <a:gd name="connsiteX152" fmla="*/ 2759 w 10000"/>
                  <a:gd name="connsiteY152" fmla="*/ 1156 h 10000"/>
                  <a:gd name="connsiteX153" fmla="*/ 2734 w 10000"/>
                  <a:gd name="connsiteY153" fmla="*/ 1143 h 10000"/>
                  <a:gd name="connsiteX154" fmla="*/ 2695 w 10000"/>
                  <a:gd name="connsiteY154" fmla="*/ 1124 h 10000"/>
                  <a:gd name="connsiteX155" fmla="*/ 2670 w 10000"/>
                  <a:gd name="connsiteY155" fmla="*/ 1108 h 10000"/>
                  <a:gd name="connsiteX156" fmla="*/ 2645 w 10000"/>
                  <a:gd name="connsiteY156" fmla="*/ 1091 h 10000"/>
                  <a:gd name="connsiteX157" fmla="*/ 2618 w 10000"/>
                  <a:gd name="connsiteY157" fmla="*/ 1088 h 10000"/>
                  <a:gd name="connsiteX158" fmla="*/ 2576 w 10000"/>
                  <a:gd name="connsiteY158" fmla="*/ 1088 h 10000"/>
                  <a:gd name="connsiteX159" fmla="*/ 2551 w 10000"/>
                  <a:gd name="connsiteY159" fmla="*/ 1091 h 10000"/>
                  <a:gd name="connsiteX160" fmla="*/ 2521 w 10000"/>
                  <a:gd name="connsiteY160" fmla="*/ 1098 h 10000"/>
                  <a:gd name="connsiteX161" fmla="*/ 2493 w 10000"/>
                  <a:gd name="connsiteY161" fmla="*/ 1104 h 10000"/>
                  <a:gd name="connsiteX162" fmla="*/ 2468 w 10000"/>
                  <a:gd name="connsiteY162" fmla="*/ 1108 h 10000"/>
                  <a:gd name="connsiteX163" fmla="*/ 2404 w 10000"/>
                  <a:gd name="connsiteY163" fmla="*/ 1124 h 10000"/>
                  <a:gd name="connsiteX164" fmla="*/ 2366 w 10000"/>
                  <a:gd name="connsiteY164" fmla="*/ 1133 h 10000"/>
                  <a:gd name="connsiteX165" fmla="*/ 2346 w 10000"/>
                  <a:gd name="connsiteY165" fmla="*/ 1137 h 10000"/>
                  <a:gd name="connsiteX166" fmla="*/ 2294 w 10000"/>
                  <a:gd name="connsiteY166" fmla="*/ 1146 h 10000"/>
                  <a:gd name="connsiteX167" fmla="*/ 2249 w 10000"/>
                  <a:gd name="connsiteY167" fmla="*/ 1156 h 10000"/>
                  <a:gd name="connsiteX168" fmla="*/ 2230 w 10000"/>
                  <a:gd name="connsiteY168" fmla="*/ 1156 h 10000"/>
                  <a:gd name="connsiteX169" fmla="*/ 2222 w 10000"/>
                  <a:gd name="connsiteY169" fmla="*/ 1163 h 10000"/>
                  <a:gd name="connsiteX170" fmla="*/ 2194 w 10000"/>
                  <a:gd name="connsiteY170" fmla="*/ 1163 h 10000"/>
                  <a:gd name="connsiteX171" fmla="*/ 2172 w 10000"/>
                  <a:gd name="connsiteY171" fmla="*/ 1163 h 10000"/>
                  <a:gd name="connsiteX172" fmla="*/ 2147 w 10000"/>
                  <a:gd name="connsiteY172" fmla="*/ 1166 h 10000"/>
                  <a:gd name="connsiteX173" fmla="*/ 2108 w 10000"/>
                  <a:gd name="connsiteY173" fmla="*/ 1166 h 10000"/>
                  <a:gd name="connsiteX174" fmla="*/ 2083 w 10000"/>
                  <a:gd name="connsiteY174" fmla="*/ 1156 h 10000"/>
                  <a:gd name="connsiteX175" fmla="*/ 2042 w 10000"/>
                  <a:gd name="connsiteY175" fmla="*/ 1143 h 10000"/>
                  <a:gd name="connsiteX176" fmla="*/ 2011 w 10000"/>
                  <a:gd name="connsiteY176" fmla="*/ 1143 h 10000"/>
                  <a:gd name="connsiteX177" fmla="*/ 1994 w 10000"/>
                  <a:gd name="connsiteY177" fmla="*/ 1146 h 10000"/>
                  <a:gd name="connsiteX178" fmla="*/ 1967 w 10000"/>
                  <a:gd name="connsiteY178" fmla="*/ 1156 h 10000"/>
                  <a:gd name="connsiteX179" fmla="*/ 1903 w 10000"/>
                  <a:gd name="connsiteY179" fmla="*/ 1176 h 10000"/>
                  <a:gd name="connsiteX180" fmla="*/ 1873 w 10000"/>
                  <a:gd name="connsiteY180" fmla="*/ 1182 h 10000"/>
                  <a:gd name="connsiteX181" fmla="*/ 1850 w 10000"/>
                  <a:gd name="connsiteY181" fmla="*/ 1185 h 10000"/>
                  <a:gd name="connsiteX182" fmla="*/ 1842 w 10000"/>
                  <a:gd name="connsiteY182" fmla="*/ 1192 h 10000"/>
                  <a:gd name="connsiteX183" fmla="*/ 1823 w 10000"/>
                  <a:gd name="connsiteY183" fmla="*/ 1195 h 10000"/>
                  <a:gd name="connsiteX184" fmla="*/ 1814 w 10000"/>
                  <a:gd name="connsiteY184" fmla="*/ 1201 h 10000"/>
                  <a:gd name="connsiteX185" fmla="*/ 1792 w 10000"/>
                  <a:gd name="connsiteY185" fmla="*/ 1218 h 10000"/>
                  <a:gd name="connsiteX186" fmla="*/ 1767 w 10000"/>
                  <a:gd name="connsiteY186" fmla="*/ 1231 h 10000"/>
                  <a:gd name="connsiteX187" fmla="*/ 1717 w 10000"/>
                  <a:gd name="connsiteY187" fmla="*/ 1266 h 10000"/>
                  <a:gd name="connsiteX188" fmla="*/ 1695 w 10000"/>
                  <a:gd name="connsiteY188" fmla="*/ 1279 h 10000"/>
                  <a:gd name="connsiteX189" fmla="*/ 1654 w 10000"/>
                  <a:gd name="connsiteY189" fmla="*/ 1308 h 10000"/>
                  <a:gd name="connsiteX190" fmla="*/ 1620 w 10000"/>
                  <a:gd name="connsiteY190" fmla="*/ 1334 h 10000"/>
                  <a:gd name="connsiteX191" fmla="*/ 1590 w 10000"/>
                  <a:gd name="connsiteY191" fmla="*/ 1360 h 10000"/>
                  <a:gd name="connsiteX192" fmla="*/ 1565 w 10000"/>
                  <a:gd name="connsiteY192" fmla="*/ 1380 h 10000"/>
                  <a:gd name="connsiteX193" fmla="*/ 1532 w 10000"/>
                  <a:gd name="connsiteY193" fmla="*/ 1402 h 10000"/>
                  <a:gd name="connsiteX194" fmla="*/ 1501 w 10000"/>
                  <a:gd name="connsiteY194" fmla="*/ 1418 h 10000"/>
                  <a:gd name="connsiteX195" fmla="*/ 1460 w 10000"/>
                  <a:gd name="connsiteY195" fmla="*/ 1438 h 10000"/>
                  <a:gd name="connsiteX196" fmla="*/ 1435 w 10000"/>
                  <a:gd name="connsiteY196" fmla="*/ 1454 h 10000"/>
                  <a:gd name="connsiteX197" fmla="*/ 1421 w 10000"/>
                  <a:gd name="connsiteY197" fmla="*/ 1464 h 10000"/>
                  <a:gd name="connsiteX198" fmla="*/ 1380 w 10000"/>
                  <a:gd name="connsiteY198" fmla="*/ 1473 h 10000"/>
                  <a:gd name="connsiteX199" fmla="*/ 1324 w 10000"/>
                  <a:gd name="connsiteY199" fmla="*/ 1477 h 10000"/>
                  <a:gd name="connsiteX200" fmla="*/ 1274 w 10000"/>
                  <a:gd name="connsiteY200" fmla="*/ 1483 h 10000"/>
                  <a:gd name="connsiteX201" fmla="*/ 1244 w 10000"/>
                  <a:gd name="connsiteY201" fmla="*/ 1486 h 10000"/>
                  <a:gd name="connsiteX202" fmla="*/ 1233 w 10000"/>
                  <a:gd name="connsiteY202" fmla="*/ 1486 h 10000"/>
                  <a:gd name="connsiteX203" fmla="*/ 1197 w 10000"/>
                  <a:gd name="connsiteY203" fmla="*/ 1493 h 10000"/>
                  <a:gd name="connsiteX204" fmla="*/ 1180 w 10000"/>
                  <a:gd name="connsiteY204" fmla="*/ 1496 h 10000"/>
                  <a:gd name="connsiteX205" fmla="*/ 1169 w 10000"/>
                  <a:gd name="connsiteY205" fmla="*/ 1496 h 10000"/>
                  <a:gd name="connsiteX206" fmla="*/ 1161 w 10000"/>
                  <a:gd name="connsiteY206" fmla="*/ 1503 h 10000"/>
                  <a:gd name="connsiteX207" fmla="*/ 1155 w 10000"/>
                  <a:gd name="connsiteY207" fmla="*/ 1503 h 10000"/>
                  <a:gd name="connsiteX208" fmla="*/ 501 w 10000"/>
                  <a:gd name="connsiteY208" fmla="*/ 2277 h 10000"/>
                  <a:gd name="connsiteX209" fmla="*/ 396 w 10000"/>
                  <a:gd name="connsiteY209" fmla="*/ 2532 h 10000"/>
                  <a:gd name="connsiteX210" fmla="*/ 324 w 10000"/>
                  <a:gd name="connsiteY210" fmla="*/ 2759 h 10000"/>
                  <a:gd name="connsiteX211" fmla="*/ 274 w 10000"/>
                  <a:gd name="connsiteY211" fmla="*/ 2866 h 10000"/>
                  <a:gd name="connsiteX212" fmla="*/ 202 w 10000"/>
                  <a:gd name="connsiteY212" fmla="*/ 3008 h 10000"/>
                  <a:gd name="connsiteX213" fmla="*/ 211 w 10000"/>
                  <a:gd name="connsiteY213" fmla="*/ 3177 h 10000"/>
                  <a:gd name="connsiteX214" fmla="*/ 235 w 10000"/>
                  <a:gd name="connsiteY214" fmla="*/ 3368 h 10000"/>
                  <a:gd name="connsiteX215" fmla="*/ 266 w 10000"/>
                  <a:gd name="connsiteY215" fmla="*/ 3595 h 10000"/>
                  <a:gd name="connsiteX216" fmla="*/ 299 w 10000"/>
                  <a:gd name="connsiteY216" fmla="*/ 3831 h 10000"/>
                  <a:gd name="connsiteX217" fmla="*/ 305 w 10000"/>
                  <a:gd name="connsiteY217" fmla="*/ 3863 h 10000"/>
                  <a:gd name="connsiteX218" fmla="*/ 341 w 10000"/>
                  <a:gd name="connsiteY218" fmla="*/ 3941 h 10000"/>
                  <a:gd name="connsiteX219" fmla="*/ 186 w 10000"/>
                  <a:gd name="connsiteY219" fmla="*/ 3935 h 10000"/>
                  <a:gd name="connsiteX220" fmla="*/ 30 w 10000"/>
                  <a:gd name="connsiteY220" fmla="*/ 3925 h 10000"/>
                  <a:gd name="connsiteX221" fmla="*/ 0 w 10000"/>
                  <a:gd name="connsiteY221" fmla="*/ 4054 h 10000"/>
                  <a:gd name="connsiteX222" fmla="*/ 14 w 10000"/>
                  <a:gd name="connsiteY222" fmla="*/ 4152 h 10000"/>
                  <a:gd name="connsiteX223" fmla="*/ 22 w 10000"/>
                  <a:gd name="connsiteY223" fmla="*/ 4242 h 10000"/>
                  <a:gd name="connsiteX224" fmla="*/ 30 w 10000"/>
                  <a:gd name="connsiteY224" fmla="*/ 4291 h 10000"/>
                  <a:gd name="connsiteX225" fmla="*/ 102 w 10000"/>
                  <a:gd name="connsiteY225" fmla="*/ 4271 h 10000"/>
                  <a:gd name="connsiteX226" fmla="*/ 155 w 10000"/>
                  <a:gd name="connsiteY226" fmla="*/ 4262 h 10000"/>
                  <a:gd name="connsiteX227" fmla="*/ 410 w 10000"/>
                  <a:gd name="connsiteY227" fmla="*/ 4255 h 10000"/>
                  <a:gd name="connsiteX228" fmla="*/ 418 w 10000"/>
                  <a:gd name="connsiteY228" fmla="*/ 4385 h 10000"/>
                  <a:gd name="connsiteX229" fmla="*/ 429 w 10000"/>
                  <a:gd name="connsiteY229" fmla="*/ 4543 h 10000"/>
                  <a:gd name="connsiteX230" fmla="*/ 443 w 10000"/>
                  <a:gd name="connsiteY230" fmla="*/ 4585 h 10000"/>
                  <a:gd name="connsiteX231" fmla="*/ 465 w 10000"/>
                  <a:gd name="connsiteY231" fmla="*/ 4611 h 10000"/>
                  <a:gd name="connsiteX232" fmla="*/ 468 w 10000"/>
                  <a:gd name="connsiteY232" fmla="*/ 4621 h 10000"/>
                  <a:gd name="connsiteX233" fmla="*/ 474 w 10000"/>
                  <a:gd name="connsiteY233" fmla="*/ 4679 h 10000"/>
                  <a:gd name="connsiteX234" fmla="*/ 554 w 10000"/>
                  <a:gd name="connsiteY234" fmla="*/ 4738 h 10000"/>
                  <a:gd name="connsiteX235" fmla="*/ 637 w 10000"/>
                  <a:gd name="connsiteY235" fmla="*/ 4809 h 10000"/>
                  <a:gd name="connsiteX236" fmla="*/ 704 w 10000"/>
                  <a:gd name="connsiteY236" fmla="*/ 4851 h 10000"/>
                  <a:gd name="connsiteX237" fmla="*/ 740 w 10000"/>
                  <a:gd name="connsiteY237" fmla="*/ 4893 h 10000"/>
                  <a:gd name="connsiteX238" fmla="*/ 756 w 10000"/>
                  <a:gd name="connsiteY238" fmla="*/ 4896 h 10000"/>
                  <a:gd name="connsiteX239" fmla="*/ 767 w 10000"/>
                  <a:gd name="connsiteY239" fmla="*/ 4880 h 10000"/>
                  <a:gd name="connsiteX240" fmla="*/ 806 w 10000"/>
                  <a:gd name="connsiteY240" fmla="*/ 4945 h 10000"/>
                  <a:gd name="connsiteX241" fmla="*/ 886 w 10000"/>
                  <a:gd name="connsiteY241" fmla="*/ 5078 h 10000"/>
                  <a:gd name="connsiteX242" fmla="*/ 911 w 10000"/>
                  <a:gd name="connsiteY242" fmla="*/ 5130 h 10000"/>
                  <a:gd name="connsiteX243" fmla="*/ 920 w 10000"/>
                  <a:gd name="connsiteY243" fmla="*/ 5191 h 10000"/>
                  <a:gd name="connsiteX244" fmla="*/ 920 w 10000"/>
                  <a:gd name="connsiteY244" fmla="*/ 5220 h 10000"/>
                  <a:gd name="connsiteX245" fmla="*/ 911 w 10000"/>
                  <a:gd name="connsiteY245" fmla="*/ 5314 h 10000"/>
                  <a:gd name="connsiteX246" fmla="*/ 898 w 10000"/>
                  <a:gd name="connsiteY246" fmla="*/ 5369 h 10000"/>
                  <a:gd name="connsiteX247" fmla="*/ 895 w 10000"/>
                  <a:gd name="connsiteY247" fmla="*/ 5385 h 10000"/>
                  <a:gd name="connsiteX248" fmla="*/ 895 w 10000"/>
                  <a:gd name="connsiteY248" fmla="*/ 5405 h 10000"/>
                  <a:gd name="connsiteX249" fmla="*/ 898 w 10000"/>
                  <a:gd name="connsiteY249" fmla="*/ 5434 h 10000"/>
                  <a:gd name="connsiteX250" fmla="*/ 911 w 10000"/>
                  <a:gd name="connsiteY250" fmla="*/ 5463 h 10000"/>
                  <a:gd name="connsiteX251" fmla="*/ 920 w 10000"/>
                  <a:gd name="connsiteY251" fmla="*/ 5492 h 10000"/>
                  <a:gd name="connsiteX252" fmla="*/ 934 w 10000"/>
                  <a:gd name="connsiteY252" fmla="*/ 5518 h 10000"/>
                  <a:gd name="connsiteX253" fmla="*/ 1169 w 10000"/>
                  <a:gd name="connsiteY253" fmla="*/ 5738 h 10000"/>
                  <a:gd name="connsiteX254" fmla="*/ 1188 w 10000"/>
                  <a:gd name="connsiteY254" fmla="*/ 5755 h 10000"/>
                  <a:gd name="connsiteX255" fmla="*/ 1216 w 10000"/>
                  <a:gd name="connsiteY255" fmla="*/ 5758 h 10000"/>
                  <a:gd name="connsiteX256" fmla="*/ 1313 w 10000"/>
                  <a:gd name="connsiteY256" fmla="*/ 5774 h 10000"/>
                  <a:gd name="connsiteX257" fmla="*/ 1349 w 10000"/>
                  <a:gd name="connsiteY257" fmla="*/ 5787 h 10000"/>
                  <a:gd name="connsiteX258" fmla="*/ 1393 w 10000"/>
                  <a:gd name="connsiteY258" fmla="*/ 5793 h 10000"/>
                  <a:gd name="connsiteX259" fmla="*/ 1393 w 10000"/>
                  <a:gd name="connsiteY259" fmla="*/ 5797 h 10000"/>
                  <a:gd name="connsiteX260" fmla="*/ 1421 w 10000"/>
                  <a:gd name="connsiteY260" fmla="*/ 5810 h 10000"/>
                  <a:gd name="connsiteX261" fmla="*/ 1446 w 10000"/>
                  <a:gd name="connsiteY261" fmla="*/ 5829 h 10000"/>
                  <a:gd name="connsiteX262" fmla="*/ 1460 w 10000"/>
                  <a:gd name="connsiteY262" fmla="*/ 5842 h 10000"/>
                  <a:gd name="connsiteX263" fmla="*/ 1476 w 10000"/>
                  <a:gd name="connsiteY263" fmla="*/ 5848 h 10000"/>
                  <a:gd name="connsiteX264" fmla="*/ 1501 w 10000"/>
                  <a:gd name="connsiteY264" fmla="*/ 5852 h 10000"/>
                  <a:gd name="connsiteX265" fmla="*/ 1532 w 10000"/>
                  <a:gd name="connsiteY265" fmla="*/ 5887 h 10000"/>
                  <a:gd name="connsiteX266" fmla="*/ 1565 w 10000"/>
                  <a:gd name="connsiteY266" fmla="*/ 5942 h 10000"/>
                  <a:gd name="connsiteX267" fmla="*/ 1587 w 10000"/>
                  <a:gd name="connsiteY267" fmla="*/ 5972 h 10000"/>
                  <a:gd name="connsiteX268" fmla="*/ 1612 w 10000"/>
                  <a:gd name="connsiteY268" fmla="*/ 5955 h 10000"/>
                  <a:gd name="connsiteX269" fmla="*/ 1679 w 10000"/>
                  <a:gd name="connsiteY269" fmla="*/ 6049 h 10000"/>
                  <a:gd name="connsiteX270" fmla="*/ 1720 w 10000"/>
                  <a:gd name="connsiteY270" fmla="*/ 6108 h 10000"/>
                  <a:gd name="connsiteX271" fmla="*/ 1751 w 10000"/>
                  <a:gd name="connsiteY271" fmla="*/ 6133 h 10000"/>
                  <a:gd name="connsiteX272" fmla="*/ 1792 w 10000"/>
                  <a:gd name="connsiteY272" fmla="*/ 6169 h 10000"/>
                  <a:gd name="connsiteX273" fmla="*/ 1801 w 10000"/>
                  <a:gd name="connsiteY273" fmla="*/ 6172 h 10000"/>
                  <a:gd name="connsiteX274" fmla="*/ 1814 w 10000"/>
                  <a:gd name="connsiteY274" fmla="*/ 6286 h 10000"/>
                  <a:gd name="connsiteX275" fmla="*/ 1817 w 10000"/>
                  <a:gd name="connsiteY275" fmla="*/ 6331 h 10000"/>
                  <a:gd name="connsiteX276" fmla="*/ 1809 w 10000"/>
                  <a:gd name="connsiteY276" fmla="*/ 6444 h 10000"/>
                  <a:gd name="connsiteX277" fmla="*/ 1801 w 10000"/>
                  <a:gd name="connsiteY277" fmla="*/ 6499 h 10000"/>
                  <a:gd name="connsiteX278" fmla="*/ 1781 w 10000"/>
                  <a:gd name="connsiteY278" fmla="*/ 6522 h 10000"/>
                  <a:gd name="connsiteX279" fmla="*/ 1773 w 10000"/>
                  <a:gd name="connsiteY279" fmla="*/ 6541 h 10000"/>
                  <a:gd name="connsiteX280" fmla="*/ 1762 w 10000"/>
                  <a:gd name="connsiteY280" fmla="*/ 6571 h 10000"/>
                  <a:gd name="connsiteX281" fmla="*/ 1767 w 10000"/>
                  <a:gd name="connsiteY281" fmla="*/ 6622 h 10000"/>
                  <a:gd name="connsiteX282" fmla="*/ 1767 w 10000"/>
                  <a:gd name="connsiteY282" fmla="*/ 6665 h 10000"/>
                  <a:gd name="connsiteX283" fmla="*/ 1767 w 10000"/>
                  <a:gd name="connsiteY283" fmla="*/ 6694 h 10000"/>
                  <a:gd name="connsiteX284" fmla="*/ 1776 w 10000"/>
                  <a:gd name="connsiteY284" fmla="*/ 6726 h 10000"/>
                  <a:gd name="connsiteX285" fmla="*/ 1776 w 10000"/>
                  <a:gd name="connsiteY285" fmla="*/ 6745 h 10000"/>
                  <a:gd name="connsiteX286" fmla="*/ 1767 w 10000"/>
                  <a:gd name="connsiteY286" fmla="*/ 6765 h 10000"/>
                  <a:gd name="connsiteX287" fmla="*/ 1762 w 10000"/>
                  <a:gd name="connsiteY287" fmla="*/ 6804 h 10000"/>
                  <a:gd name="connsiteX288" fmla="*/ 1753 w 10000"/>
                  <a:gd name="connsiteY288" fmla="*/ 6839 h 10000"/>
                  <a:gd name="connsiteX289" fmla="*/ 1742 w 10000"/>
                  <a:gd name="connsiteY289" fmla="*/ 6849 h 10000"/>
                  <a:gd name="connsiteX290" fmla="*/ 1726 w 10000"/>
                  <a:gd name="connsiteY290" fmla="*/ 6849 h 10000"/>
                  <a:gd name="connsiteX291" fmla="*/ 1712 w 10000"/>
                  <a:gd name="connsiteY291" fmla="*/ 6852 h 10000"/>
                  <a:gd name="connsiteX292" fmla="*/ 1640 w 10000"/>
                  <a:gd name="connsiteY292" fmla="*/ 6953 h 10000"/>
                  <a:gd name="connsiteX293" fmla="*/ 1493 w 10000"/>
                  <a:gd name="connsiteY293" fmla="*/ 7105 h 10000"/>
                  <a:gd name="connsiteX294" fmla="*/ 1490 w 10000"/>
                  <a:gd name="connsiteY294" fmla="*/ 7124 h 10000"/>
                  <a:gd name="connsiteX295" fmla="*/ 1468 w 10000"/>
                  <a:gd name="connsiteY295" fmla="*/ 7137 h 10000"/>
                  <a:gd name="connsiteX296" fmla="*/ 1454 w 10000"/>
                  <a:gd name="connsiteY296" fmla="*/ 7144 h 10000"/>
                  <a:gd name="connsiteX297" fmla="*/ 1452 w 10000"/>
                  <a:gd name="connsiteY297" fmla="*/ 7157 h 10000"/>
                  <a:gd name="connsiteX298" fmla="*/ 1446 w 10000"/>
                  <a:gd name="connsiteY298" fmla="*/ 7199 h 10000"/>
                  <a:gd name="connsiteX299" fmla="*/ 1476 w 10000"/>
                  <a:gd name="connsiteY299" fmla="*/ 7247 h 10000"/>
                  <a:gd name="connsiteX300" fmla="*/ 1501 w 10000"/>
                  <a:gd name="connsiteY300" fmla="*/ 7270 h 10000"/>
                  <a:gd name="connsiteX301" fmla="*/ 1518 w 10000"/>
                  <a:gd name="connsiteY301" fmla="*/ 7286 h 10000"/>
                  <a:gd name="connsiteX302" fmla="*/ 1524 w 10000"/>
                  <a:gd name="connsiteY302" fmla="*/ 7306 h 10000"/>
                  <a:gd name="connsiteX303" fmla="*/ 1540 w 10000"/>
                  <a:gd name="connsiteY303" fmla="*/ 7322 h 10000"/>
                  <a:gd name="connsiteX304" fmla="*/ 1565 w 10000"/>
                  <a:gd name="connsiteY304" fmla="*/ 7325 h 10000"/>
                  <a:gd name="connsiteX305" fmla="*/ 1590 w 10000"/>
                  <a:gd name="connsiteY305" fmla="*/ 7332 h 10000"/>
                  <a:gd name="connsiteX306" fmla="*/ 1615 w 10000"/>
                  <a:gd name="connsiteY306" fmla="*/ 7345 h 10000"/>
                  <a:gd name="connsiteX307" fmla="*/ 1662 w 10000"/>
                  <a:gd name="connsiteY307" fmla="*/ 7370 h 10000"/>
                  <a:gd name="connsiteX308" fmla="*/ 1670 w 10000"/>
                  <a:gd name="connsiteY308" fmla="*/ 7351 h 10000"/>
                  <a:gd name="connsiteX309" fmla="*/ 1726 w 10000"/>
                  <a:gd name="connsiteY309" fmla="*/ 7354 h 10000"/>
                  <a:gd name="connsiteX310" fmla="*/ 1726 w 10000"/>
                  <a:gd name="connsiteY310" fmla="*/ 7400 h 10000"/>
                  <a:gd name="connsiteX311" fmla="*/ 1773 w 10000"/>
                  <a:gd name="connsiteY311" fmla="*/ 7409 h 10000"/>
                  <a:gd name="connsiteX312" fmla="*/ 1806 w 10000"/>
                  <a:gd name="connsiteY312" fmla="*/ 7416 h 10000"/>
                  <a:gd name="connsiteX313" fmla="*/ 1839 w 10000"/>
                  <a:gd name="connsiteY313" fmla="*/ 7403 h 10000"/>
                  <a:gd name="connsiteX314" fmla="*/ 1886 w 10000"/>
                  <a:gd name="connsiteY314" fmla="*/ 7403 h 10000"/>
                  <a:gd name="connsiteX315" fmla="*/ 1898 w 10000"/>
                  <a:gd name="connsiteY315" fmla="*/ 7403 h 10000"/>
                  <a:gd name="connsiteX316" fmla="*/ 1914 w 10000"/>
                  <a:gd name="connsiteY316" fmla="*/ 7494 h 10000"/>
                  <a:gd name="connsiteX317" fmla="*/ 1895 w 10000"/>
                  <a:gd name="connsiteY317" fmla="*/ 7523 h 10000"/>
                  <a:gd name="connsiteX318" fmla="*/ 1825 w 10000"/>
                  <a:gd name="connsiteY318" fmla="*/ 7617 h 10000"/>
                  <a:gd name="connsiteX319" fmla="*/ 1776 w 10000"/>
                  <a:gd name="connsiteY319" fmla="*/ 7691 h 10000"/>
                  <a:gd name="connsiteX320" fmla="*/ 1781 w 10000"/>
                  <a:gd name="connsiteY320" fmla="*/ 7723 h 10000"/>
                  <a:gd name="connsiteX321" fmla="*/ 1767 w 10000"/>
                  <a:gd name="connsiteY321" fmla="*/ 7759 h 10000"/>
                  <a:gd name="connsiteX322" fmla="*/ 1762 w 10000"/>
                  <a:gd name="connsiteY322" fmla="*/ 7817 h 10000"/>
                  <a:gd name="connsiteX323" fmla="*/ 1762 w 10000"/>
                  <a:gd name="connsiteY323" fmla="*/ 7856 h 10000"/>
                  <a:gd name="connsiteX324" fmla="*/ 1776 w 10000"/>
                  <a:gd name="connsiteY324" fmla="*/ 7892 h 10000"/>
                  <a:gd name="connsiteX325" fmla="*/ 1784 w 10000"/>
                  <a:gd name="connsiteY325" fmla="*/ 7902 h 10000"/>
                  <a:gd name="connsiteX326" fmla="*/ 1801 w 10000"/>
                  <a:gd name="connsiteY326" fmla="*/ 7908 h 10000"/>
                  <a:gd name="connsiteX327" fmla="*/ 1809 w 10000"/>
                  <a:gd name="connsiteY327" fmla="*/ 7911 h 10000"/>
                  <a:gd name="connsiteX328" fmla="*/ 1801 w 10000"/>
                  <a:gd name="connsiteY328" fmla="*/ 7940 h 10000"/>
                  <a:gd name="connsiteX329" fmla="*/ 1798 w 10000"/>
                  <a:gd name="connsiteY329" fmla="*/ 7979 h 10000"/>
                  <a:gd name="connsiteX330" fmla="*/ 1806 w 10000"/>
                  <a:gd name="connsiteY330" fmla="*/ 8002 h 10000"/>
                  <a:gd name="connsiteX331" fmla="*/ 1823 w 10000"/>
                  <a:gd name="connsiteY331" fmla="*/ 8021 h 10000"/>
                  <a:gd name="connsiteX332" fmla="*/ 1834 w 10000"/>
                  <a:gd name="connsiteY332" fmla="*/ 8044 h 10000"/>
                  <a:gd name="connsiteX333" fmla="*/ 1839 w 10000"/>
                  <a:gd name="connsiteY333" fmla="*/ 8073 h 10000"/>
                  <a:gd name="connsiteX334" fmla="*/ 1842 w 10000"/>
                  <a:gd name="connsiteY334" fmla="*/ 8106 h 10000"/>
                  <a:gd name="connsiteX335" fmla="*/ 1839 w 10000"/>
                  <a:gd name="connsiteY335" fmla="*/ 8144 h 10000"/>
                  <a:gd name="connsiteX336" fmla="*/ 1856 w 10000"/>
                  <a:gd name="connsiteY336" fmla="*/ 8164 h 10000"/>
                  <a:gd name="connsiteX337" fmla="*/ 1886 w 10000"/>
                  <a:gd name="connsiteY337" fmla="*/ 8193 h 10000"/>
                  <a:gd name="connsiteX338" fmla="*/ 1922 w 10000"/>
                  <a:gd name="connsiteY338" fmla="*/ 8206 h 10000"/>
                  <a:gd name="connsiteX339" fmla="*/ 1967 w 10000"/>
                  <a:gd name="connsiteY339" fmla="*/ 8203 h 10000"/>
                  <a:gd name="connsiteX340" fmla="*/ 1986 w 10000"/>
                  <a:gd name="connsiteY340" fmla="*/ 8212 h 10000"/>
                  <a:gd name="connsiteX341" fmla="*/ 2000 w 10000"/>
                  <a:gd name="connsiteY341" fmla="*/ 8232 h 10000"/>
                  <a:gd name="connsiteX342" fmla="*/ 2033 w 10000"/>
                  <a:gd name="connsiteY342" fmla="*/ 8258 h 10000"/>
                  <a:gd name="connsiteX343" fmla="*/ 2050 w 10000"/>
                  <a:gd name="connsiteY343" fmla="*/ 8271 h 10000"/>
                  <a:gd name="connsiteX344" fmla="*/ 2089 w 10000"/>
                  <a:gd name="connsiteY344" fmla="*/ 8280 h 10000"/>
                  <a:gd name="connsiteX345" fmla="*/ 2122 w 10000"/>
                  <a:gd name="connsiteY345" fmla="*/ 8300 h 10000"/>
                  <a:gd name="connsiteX346" fmla="*/ 2163 w 10000"/>
                  <a:gd name="connsiteY346" fmla="*/ 8332 h 10000"/>
                  <a:gd name="connsiteX347" fmla="*/ 2172 w 10000"/>
                  <a:gd name="connsiteY347" fmla="*/ 8335 h 10000"/>
                  <a:gd name="connsiteX348" fmla="*/ 2177 w 10000"/>
                  <a:gd name="connsiteY348" fmla="*/ 8345 h 10000"/>
                  <a:gd name="connsiteX349" fmla="*/ 2163 w 10000"/>
                  <a:gd name="connsiteY349" fmla="*/ 8371 h 10000"/>
                  <a:gd name="connsiteX350" fmla="*/ 2139 w 10000"/>
                  <a:gd name="connsiteY350" fmla="*/ 8423 h 10000"/>
                  <a:gd name="connsiteX351" fmla="*/ 2130 w 10000"/>
                  <a:gd name="connsiteY351" fmla="*/ 8439 h 10000"/>
                  <a:gd name="connsiteX352" fmla="*/ 2105 w 10000"/>
                  <a:gd name="connsiteY352" fmla="*/ 8446 h 10000"/>
                  <a:gd name="connsiteX353" fmla="*/ 2080 w 10000"/>
                  <a:gd name="connsiteY353" fmla="*/ 8449 h 10000"/>
                  <a:gd name="connsiteX354" fmla="*/ 2075 w 10000"/>
                  <a:gd name="connsiteY354" fmla="*/ 8459 h 10000"/>
                  <a:gd name="connsiteX355" fmla="*/ 2072 w 10000"/>
                  <a:gd name="connsiteY355" fmla="*/ 8475 h 10000"/>
                  <a:gd name="connsiteX356" fmla="*/ 2080 w 10000"/>
                  <a:gd name="connsiteY356" fmla="*/ 8484 h 10000"/>
                  <a:gd name="connsiteX357" fmla="*/ 2100 w 10000"/>
                  <a:gd name="connsiteY357" fmla="*/ 8475 h 10000"/>
                  <a:gd name="connsiteX358" fmla="*/ 2141 w 10000"/>
                  <a:gd name="connsiteY358" fmla="*/ 8478 h 10000"/>
                  <a:gd name="connsiteX359" fmla="*/ 2172 w 10000"/>
                  <a:gd name="connsiteY359" fmla="*/ 8475 h 10000"/>
                  <a:gd name="connsiteX360" fmla="*/ 2188 w 10000"/>
                  <a:gd name="connsiteY360" fmla="*/ 8475 h 10000"/>
                  <a:gd name="connsiteX361" fmla="*/ 2222 w 10000"/>
                  <a:gd name="connsiteY361" fmla="*/ 8497 h 10000"/>
                  <a:gd name="connsiteX362" fmla="*/ 2252 w 10000"/>
                  <a:gd name="connsiteY362" fmla="*/ 8514 h 10000"/>
                  <a:gd name="connsiteX363" fmla="*/ 2274 w 10000"/>
                  <a:gd name="connsiteY363" fmla="*/ 8514 h 10000"/>
                  <a:gd name="connsiteX364" fmla="*/ 2299 w 10000"/>
                  <a:gd name="connsiteY364" fmla="*/ 8504 h 10000"/>
                  <a:gd name="connsiteX365" fmla="*/ 2310 w 10000"/>
                  <a:gd name="connsiteY365" fmla="*/ 8504 h 10000"/>
                  <a:gd name="connsiteX366" fmla="*/ 2319 w 10000"/>
                  <a:gd name="connsiteY366" fmla="*/ 8484 h 10000"/>
                  <a:gd name="connsiteX367" fmla="*/ 2338 w 10000"/>
                  <a:gd name="connsiteY367" fmla="*/ 8494 h 10000"/>
                  <a:gd name="connsiteX368" fmla="*/ 2338 w 10000"/>
                  <a:gd name="connsiteY368" fmla="*/ 8552 h 10000"/>
                  <a:gd name="connsiteX369" fmla="*/ 2366 w 10000"/>
                  <a:gd name="connsiteY369" fmla="*/ 8572 h 10000"/>
                  <a:gd name="connsiteX370" fmla="*/ 2382 w 10000"/>
                  <a:gd name="connsiteY370" fmla="*/ 8582 h 10000"/>
                  <a:gd name="connsiteX371" fmla="*/ 2435 w 10000"/>
                  <a:gd name="connsiteY371" fmla="*/ 8552 h 10000"/>
                  <a:gd name="connsiteX372" fmla="*/ 2443 w 10000"/>
                  <a:gd name="connsiteY372" fmla="*/ 8552 h 10000"/>
                  <a:gd name="connsiteX373" fmla="*/ 2454 w 10000"/>
                  <a:gd name="connsiteY373" fmla="*/ 8552 h 10000"/>
                  <a:gd name="connsiteX374" fmla="*/ 2471 w 10000"/>
                  <a:gd name="connsiteY374" fmla="*/ 8546 h 10000"/>
                  <a:gd name="connsiteX375" fmla="*/ 2488 w 10000"/>
                  <a:gd name="connsiteY375" fmla="*/ 8536 h 10000"/>
                  <a:gd name="connsiteX376" fmla="*/ 2501 w 10000"/>
                  <a:gd name="connsiteY376" fmla="*/ 8533 h 10000"/>
                  <a:gd name="connsiteX377" fmla="*/ 2512 w 10000"/>
                  <a:gd name="connsiteY377" fmla="*/ 8533 h 10000"/>
                  <a:gd name="connsiteX378" fmla="*/ 2521 w 10000"/>
                  <a:gd name="connsiteY378" fmla="*/ 8546 h 10000"/>
                  <a:gd name="connsiteX379" fmla="*/ 2521 w 10000"/>
                  <a:gd name="connsiteY379" fmla="*/ 8572 h 10000"/>
                  <a:gd name="connsiteX380" fmla="*/ 2535 w 10000"/>
                  <a:gd name="connsiteY380" fmla="*/ 8588 h 10000"/>
                  <a:gd name="connsiteX381" fmla="*/ 2551 w 10000"/>
                  <a:gd name="connsiteY381" fmla="*/ 8582 h 10000"/>
                  <a:gd name="connsiteX382" fmla="*/ 2560 w 10000"/>
                  <a:gd name="connsiteY382" fmla="*/ 8582 h 10000"/>
                  <a:gd name="connsiteX383" fmla="*/ 2573 w 10000"/>
                  <a:gd name="connsiteY383" fmla="*/ 8588 h 10000"/>
                  <a:gd name="connsiteX384" fmla="*/ 2584 w 10000"/>
                  <a:gd name="connsiteY384" fmla="*/ 8591 h 10000"/>
                  <a:gd name="connsiteX385" fmla="*/ 2590 w 10000"/>
                  <a:gd name="connsiteY385" fmla="*/ 8598 h 10000"/>
                  <a:gd name="connsiteX386" fmla="*/ 2598 w 10000"/>
                  <a:gd name="connsiteY386" fmla="*/ 8608 h 10000"/>
                  <a:gd name="connsiteX387" fmla="*/ 2607 w 10000"/>
                  <a:gd name="connsiteY387" fmla="*/ 8617 h 10000"/>
                  <a:gd name="connsiteX388" fmla="*/ 2618 w 10000"/>
                  <a:gd name="connsiteY388" fmla="*/ 8617 h 10000"/>
                  <a:gd name="connsiteX389" fmla="*/ 2640 w 10000"/>
                  <a:gd name="connsiteY389" fmla="*/ 8608 h 10000"/>
                  <a:gd name="connsiteX390" fmla="*/ 2670 w 10000"/>
                  <a:gd name="connsiteY390" fmla="*/ 8598 h 10000"/>
                  <a:gd name="connsiteX391" fmla="*/ 2673 w 10000"/>
                  <a:gd name="connsiteY391" fmla="*/ 8598 h 10000"/>
                  <a:gd name="connsiteX392" fmla="*/ 2690 w 10000"/>
                  <a:gd name="connsiteY392" fmla="*/ 8598 h 10000"/>
                  <a:gd name="connsiteX393" fmla="*/ 2698 w 10000"/>
                  <a:gd name="connsiteY393" fmla="*/ 8598 h 10000"/>
                  <a:gd name="connsiteX394" fmla="*/ 2712 w 10000"/>
                  <a:gd name="connsiteY394" fmla="*/ 8598 h 10000"/>
                  <a:gd name="connsiteX395" fmla="*/ 2726 w 10000"/>
                  <a:gd name="connsiteY395" fmla="*/ 8591 h 10000"/>
                  <a:gd name="connsiteX396" fmla="*/ 2737 w 10000"/>
                  <a:gd name="connsiteY396" fmla="*/ 8588 h 10000"/>
                  <a:gd name="connsiteX397" fmla="*/ 2759 w 10000"/>
                  <a:gd name="connsiteY397" fmla="*/ 8582 h 10000"/>
                  <a:gd name="connsiteX398" fmla="*/ 2770 w 10000"/>
                  <a:gd name="connsiteY398" fmla="*/ 8578 h 10000"/>
                  <a:gd name="connsiteX399" fmla="*/ 2784 w 10000"/>
                  <a:gd name="connsiteY399" fmla="*/ 8572 h 10000"/>
                  <a:gd name="connsiteX400" fmla="*/ 2795 w 10000"/>
                  <a:gd name="connsiteY400" fmla="*/ 8572 h 10000"/>
                  <a:gd name="connsiteX401" fmla="*/ 2803 w 10000"/>
                  <a:gd name="connsiteY401" fmla="*/ 8588 h 10000"/>
                  <a:gd name="connsiteX402" fmla="*/ 2803 w 10000"/>
                  <a:gd name="connsiteY402" fmla="*/ 8591 h 10000"/>
                  <a:gd name="connsiteX403" fmla="*/ 2803 w 10000"/>
                  <a:gd name="connsiteY403" fmla="*/ 8601 h 10000"/>
                  <a:gd name="connsiteX404" fmla="*/ 2809 w 10000"/>
                  <a:gd name="connsiteY404" fmla="*/ 8601 h 10000"/>
                  <a:gd name="connsiteX405" fmla="*/ 2823 w 10000"/>
                  <a:gd name="connsiteY405" fmla="*/ 8598 h 10000"/>
                  <a:gd name="connsiteX406" fmla="*/ 2831 w 10000"/>
                  <a:gd name="connsiteY406" fmla="*/ 8598 h 10000"/>
                  <a:gd name="connsiteX407" fmla="*/ 2839 w 10000"/>
                  <a:gd name="connsiteY407" fmla="*/ 8601 h 10000"/>
                  <a:gd name="connsiteX408" fmla="*/ 2848 w 10000"/>
                  <a:gd name="connsiteY408" fmla="*/ 8598 h 10000"/>
                  <a:gd name="connsiteX409" fmla="*/ 2856 w 10000"/>
                  <a:gd name="connsiteY409" fmla="*/ 8601 h 10000"/>
                  <a:gd name="connsiteX410" fmla="*/ 2859 w 10000"/>
                  <a:gd name="connsiteY410" fmla="*/ 8601 h 10000"/>
                  <a:gd name="connsiteX411" fmla="*/ 2864 w 10000"/>
                  <a:gd name="connsiteY411" fmla="*/ 8598 h 10000"/>
                  <a:gd name="connsiteX412" fmla="*/ 2889 w 10000"/>
                  <a:gd name="connsiteY412" fmla="*/ 8611 h 10000"/>
                  <a:gd name="connsiteX413" fmla="*/ 2906 w 10000"/>
                  <a:gd name="connsiteY413" fmla="*/ 8620 h 10000"/>
                  <a:gd name="connsiteX414" fmla="*/ 2914 w 10000"/>
                  <a:gd name="connsiteY414" fmla="*/ 8627 h 10000"/>
                  <a:gd name="connsiteX415" fmla="*/ 2920 w 10000"/>
                  <a:gd name="connsiteY415" fmla="*/ 8640 h 10000"/>
                  <a:gd name="connsiteX416" fmla="*/ 2922 w 10000"/>
                  <a:gd name="connsiteY416" fmla="*/ 8666 h 10000"/>
                  <a:gd name="connsiteX417" fmla="*/ 2922 w 10000"/>
                  <a:gd name="connsiteY417" fmla="*/ 8692 h 10000"/>
                  <a:gd name="connsiteX418" fmla="*/ 2939 w 10000"/>
                  <a:gd name="connsiteY418" fmla="*/ 8695 h 10000"/>
                  <a:gd name="connsiteX419" fmla="*/ 2953 w 10000"/>
                  <a:gd name="connsiteY419" fmla="*/ 8695 h 10000"/>
                  <a:gd name="connsiteX420" fmla="*/ 2961 w 10000"/>
                  <a:gd name="connsiteY420" fmla="*/ 8695 h 10000"/>
                  <a:gd name="connsiteX421" fmla="*/ 2972 w 10000"/>
                  <a:gd name="connsiteY421" fmla="*/ 8692 h 10000"/>
                  <a:gd name="connsiteX422" fmla="*/ 2981 w 10000"/>
                  <a:gd name="connsiteY422" fmla="*/ 8685 h 10000"/>
                  <a:gd name="connsiteX423" fmla="*/ 2989 w 10000"/>
                  <a:gd name="connsiteY423" fmla="*/ 8685 h 10000"/>
                  <a:gd name="connsiteX424" fmla="*/ 3008 w 10000"/>
                  <a:gd name="connsiteY424" fmla="*/ 8685 h 10000"/>
                  <a:gd name="connsiteX425" fmla="*/ 3028 w 10000"/>
                  <a:gd name="connsiteY425" fmla="*/ 8695 h 10000"/>
                  <a:gd name="connsiteX426" fmla="*/ 3042 w 10000"/>
                  <a:gd name="connsiteY426" fmla="*/ 8695 h 10000"/>
                  <a:gd name="connsiteX427" fmla="*/ 3053 w 10000"/>
                  <a:gd name="connsiteY427" fmla="*/ 8676 h 10000"/>
                  <a:gd name="connsiteX428" fmla="*/ 3061 w 10000"/>
                  <a:gd name="connsiteY428" fmla="*/ 8666 h 10000"/>
                  <a:gd name="connsiteX429" fmla="*/ 3066 w 10000"/>
                  <a:gd name="connsiteY429" fmla="*/ 8656 h 10000"/>
                  <a:gd name="connsiteX430" fmla="*/ 3091 w 10000"/>
                  <a:gd name="connsiteY430" fmla="*/ 8659 h 10000"/>
                  <a:gd name="connsiteX431" fmla="*/ 3105 w 10000"/>
                  <a:gd name="connsiteY431" fmla="*/ 8659 h 10000"/>
                  <a:gd name="connsiteX432" fmla="*/ 3108 w 10000"/>
                  <a:gd name="connsiteY432" fmla="*/ 8650 h 10000"/>
                  <a:gd name="connsiteX433" fmla="*/ 3147 w 10000"/>
                  <a:gd name="connsiteY433" fmla="*/ 8588 h 10000"/>
                  <a:gd name="connsiteX434" fmla="*/ 3150 w 10000"/>
                  <a:gd name="connsiteY434" fmla="*/ 8598 h 10000"/>
                  <a:gd name="connsiteX435" fmla="*/ 3163 w 10000"/>
                  <a:gd name="connsiteY435" fmla="*/ 8601 h 10000"/>
                  <a:gd name="connsiteX436" fmla="*/ 3180 w 10000"/>
                  <a:gd name="connsiteY436" fmla="*/ 8608 h 10000"/>
                  <a:gd name="connsiteX437" fmla="*/ 3188 w 10000"/>
                  <a:gd name="connsiteY437" fmla="*/ 8611 h 10000"/>
                  <a:gd name="connsiteX438" fmla="*/ 3227 w 10000"/>
                  <a:gd name="connsiteY438" fmla="*/ 8620 h 10000"/>
                  <a:gd name="connsiteX439" fmla="*/ 3238 w 10000"/>
                  <a:gd name="connsiteY439" fmla="*/ 8617 h 10000"/>
                  <a:gd name="connsiteX440" fmla="*/ 3247 w 10000"/>
                  <a:gd name="connsiteY440" fmla="*/ 8601 h 10000"/>
                  <a:gd name="connsiteX441" fmla="*/ 3269 w 10000"/>
                  <a:gd name="connsiteY441" fmla="*/ 8611 h 10000"/>
                  <a:gd name="connsiteX442" fmla="*/ 3277 w 10000"/>
                  <a:gd name="connsiteY442" fmla="*/ 8617 h 10000"/>
                  <a:gd name="connsiteX443" fmla="*/ 3285 w 10000"/>
                  <a:gd name="connsiteY443" fmla="*/ 8611 h 10000"/>
                  <a:gd name="connsiteX444" fmla="*/ 3307 w 10000"/>
                  <a:gd name="connsiteY444" fmla="*/ 8611 h 10000"/>
                  <a:gd name="connsiteX445" fmla="*/ 3319 w 10000"/>
                  <a:gd name="connsiteY445" fmla="*/ 8617 h 10000"/>
                  <a:gd name="connsiteX446" fmla="*/ 3324 w 10000"/>
                  <a:gd name="connsiteY446" fmla="*/ 8617 h 10000"/>
                  <a:gd name="connsiteX447" fmla="*/ 3327 w 10000"/>
                  <a:gd name="connsiteY447" fmla="*/ 8620 h 10000"/>
                  <a:gd name="connsiteX448" fmla="*/ 3341 w 10000"/>
                  <a:gd name="connsiteY448" fmla="*/ 8620 h 10000"/>
                  <a:gd name="connsiteX449" fmla="*/ 3357 w 10000"/>
                  <a:gd name="connsiteY449" fmla="*/ 8620 h 10000"/>
                  <a:gd name="connsiteX450" fmla="*/ 3374 w 10000"/>
                  <a:gd name="connsiteY450" fmla="*/ 8620 h 10000"/>
                  <a:gd name="connsiteX451" fmla="*/ 3382 w 10000"/>
                  <a:gd name="connsiteY451" fmla="*/ 8620 h 10000"/>
                  <a:gd name="connsiteX452" fmla="*/ 3399 w 10000"/>
                  <a:gd name="connsiteY452" fmla="*/ 8611 h 10000"/>
                  <a:gd name="connsiteX453" fmla="*/ 3413 w 10000"/>
                  <a:gd name="connsiteY453" fmla="*/ 8601 h 10000"/>
                  <a:gd name="connsiteX454" fmla="*/ 3421 w 10000"/>
                  <a:gd name="connsiteY454" fmla="*/ 8588 h 10000"/>
                  <a:gd name="connsiteX455" fmla="*/ 3421 w 10000"/>
                  <a:gd name="connsiteY455" fmla="*/ 8572 h 10000"/>
                  <a:gd name="connsiteX456" fmla="*/ 3421 w 10000"/>
                  <a:gd name="connsiteY456" fmla="*/ 8552 h 10000"/>
                  <a:gd name="connsiteX457" fmla="*/ 3424 w 10000"/>
                  <a:gd name="connsiteY457" fmla="*/ 8533 h 10000"/>
                  <a:gd name="connsiteX458" fmla="*/ 3432 w 10000"/>
                  <a:gd name="connsiteY458" fmla="*/ 8523 h 10000"/>
                  <a:gd name="connsiteX459" fmla="*/ 3446 w 10000"/>
                  <a:gd name="connsiteY459" fmla="*/ 8523 h 10000"/>
                  <a:gd name="connsiteX460" fmla="*/ 3457 w 10000"/>
                  <a:gd name="connsiteY460" fmla="*/ 8523 h 10000"/>
                  <a:gd name="connsiteX461" fmla="*/ 3476 w 10000"/>
                  <a:gd name="connsiteY461" fmla="*/ 8533 h 10000"/>
                  <a:gd name="connsiteX462" fmla="*/ 3485 w 10000"/>
                  <a:gd name="connsiteY462" fmla="*/ 8536 h 10000"/>
                  <a:gd name="connsiteX463" fmla="*/ 3501 w 10000"/>
                  <a:gd name="connsiteY463" fmla="*/ 8527 h 10000"/>
                  <a:gd name="connsiteX464" fmla="*/ 3504 w 10000"/>
                  <a:gd name="connsiteY464" fmla="*/ 8514 h 10000"/>
                  <a:gd name="connsiteX465" fmla="*/ 3510 w 10000"/>
                  <a:gd name="connsiteY465" fmla="*/ 8497 h 10000"/>
                  <a:gd name="connsiteX466" fmla="*/ 3537 w 10000"/>
                  <a:gd name="connsiteY466" fmla="*/ 8484 h 10000"/>
                  <a:gd name="connsiteX467" fmla="*/ 3562 w 10000"/>
                  <a:gd name="connsiteY467" fmla="*/ 8488 h 10000"/>
                  <a:gd name="connsiteX468" fmla="*/ 3568 w 10000"/>
                  <a:gd name="connsiteY468" fmla="*/ 8484 h 10000"/>
                  <a:gd name="connsiteX469" fmla="*/ 3584 w 10000"/>
                  <a:gd name="connsiteY469" fmla="*/ 8494 h 10000"/>
                  <a:gd name="connsiteX470" fmla="*/ 3593 w 10000"/>
                  <a:gd name="connsiteY470" fmla="*/ 8507 h 10000"/>
                  <a:gd name="connsiteX471" fmla="*/ 3618 w 10000"/>
                  <a:gd name="connsiteY471" fmla="*/ 8497 h 10000"/>
                  <a:gd name="connsiteX472" fmla="*/ 3643 w 10000"/>
                  <a:gd name="connsiteY472" fmla="*/ 8475 h 10000"/>
                  <a:gd name="connsiteX473" fmla="*/ 3657 w 10000"/>
                  <a:gd name="connsiteY473" fmla="*/ 8478 h 10000"/>
                  <a:gd name="connsiteX474" fmla="*/ 3670 w 10000"/>
                  <a:gd name="connsiteY474" fmla="*/ 8475 h 10000"/>
                  <a:gd name="connsiteX475" fmla="*/ 3673 w 10000"/>
                  <a:gd name="connsiteY475" fmla="*/ 8468 h 10000"/>
                  <a:gd name="connsiteX476" fmla="*/ 3681 w 10000"/>
                  <a:gd name="connsiteY476" fmla="*/ 8468 h 10000"/>
                  <a:gd name="connsiteX477" fmla="*/ 3698 w 10000"/>
                  <a:gd name="connsiteY477" fmla="*/ 8478 h 10000"/>
                  <a:gd name="connsiteX478" fmla="*/ 3720 w 10000"/>
                  <a:gd name="connsiteY478" fmla="*/ 8497 h 10000"/>
                  <a:gd name="connsiteX479" fmla="*/ 3715 w 10000"/>
                  <a:gd name="connsiteY479" fmla="*/ 8504 h 10000"/>
                  <a:gd name="connsiteX480" fmla="*/ 3729 w 10000"/>
                  <a:gd name="connsiteY480" fmla="*/ 8514 h 10000"/>
                  <a:gd name="connsiteX481" fmla="*/ 3729 w 10000"/>
                  <a:gd name="connsiteY481" fmla="*/ 8517 h 10000"/>
                  <a:gd name="connsiteX482" fmla="*/ 3740 w 10000"/>
                  <a:gd name="connsiteY482" fmla="*/ 8527 h 10000"/>
                  <a:gd name="connsiteX483" fmla="*/ 3759 w 10000"/>
                  <a:gd name="connsiteY483" fmla="*/ 8517 h 10000"/>
                  <a:gd name="connsiteX484" fmla="*/ 3762 w 10000"/>
                  <a:gd name="connsiteY484" fmla="*/ 8504 h 10000"/>
                  <a:gd name="connsiteX485" fmla="*/ 3770 w 10000"/>
                  <a:gd name="connsiteY485" fmla="*/ 8488 h 10000"/>
                  <a:gd name="connsiteX486" fmla="*/ 3778 w 10000"/>
                  <a:gd name="connsiteY486" fmla="*/ 8484 h 10000"/>
                  <a:gd name="connsiteX487" fmla="*/ 3792 w 10000"/>
                  <a:gd name="connsiteY487" fmla="*/ 8475 h 10000"/>
                  <a:gd name="connsiteX488" fmla="*/ 3803 w 10000"/>
                  <a:gd name="connsiteY488" fmla="*/ 8478 h 10000"/>
                  <a:gd name="connsiteX489" fmla="*/ 3809 w 10000"/>
                  <a:gd name="connsiteY489" fmla="*/ 8475 h 10000"/>
                  <a:gd name="connsiteX490" fmla="*/ 3825 w 10000"/>
                  <a:gd name="connsiteY490" fmla="*/ 8465 h 10000"/>
                  <a:gd name="connsiteX491" fmla="*/ 3834 w 10000"/>
                  <a:gd name="connsiteY491" fmla="*/ 8468 h 10000"/>
                  <a:gd name="connsiteX492" fmla="*/ 3842 w 10000"/>
                  <a:gd name="connsiteY492" fmla="*/ 8478 h 10000"/>
                  <a:gd name="connsiteX493" fmla="*/ 3850 w 10000"/>
                  <a:gd name="connsiteY493" fmla="*/ 8478 h 10000"/>
                  <a:gd name="connsiteX494" fmla="*/ 3859 w 10000"/>
                  <a:gd name="connsiteY494" fmla="*/ 8484 h 10000"/>
                  <a:gd name="connsiteX495" fmla="*/ 3873 w 10000"/>
                  <a:gd name="connsiteY495" fmla="*/ 8494 h 10000"/>
                  <a:gd name="connsiteX496" fmla="*/ 3875 w 10000"/>
                  <a:gd name="connsiteY496" fmla="*/ 8507 h 10000"/>
                  <a:gd name="connsiteX497" fmla="*/ 3881 w 10000"/>
                  <a:gd name="connsiteY497" fmla="*/ 8527 h 10000"/>
                  <a:gd name="connsiteX498" fmla="*/ 3875 w 10000"/>
                  <a:gd name="connsiteY498" fmla="*/ 8546 h 10000"/>
                  <a:gd name="connsiteX499" fmla="*/ 3892 w 10000"/>
                  <a:gd name="connsiteY499" fmla="*/ 8546 h 10000"/>
                  <a:gd name="connsiteX500" fmla="*/ 3900 w 10000"/>
                  <a:gd name="connsiteY500" fmla="*/ 8543 h 10000"/>
                  <a:gd name="connsiteX501" fmla="*/ 3906 w 10000"/>
                  <a:gd name="connsiteY501" fmla="*/ 8543 h 10000"/>
                  <a:gd name="connsiteX502" fmla="*/ 3922 w 10000"/>
                  <a:gd name="connsiteY502" fmla="*/ 8552 h 10000"/>
                  <a:gd name="connsiteX503" fmla="*/ 3939 w 10000"/>
                  <a:gd name="connsiteY503" fmla="*/ 8559 h 10000"/>
                  <a:gd name="connsiteX504" fmla="*/ 3953 w 10000"/>
                  <a:gd name="connsiteY504" fmla="*/ 8572 h 10000"/>
                  <a:gd name="connsiteX505" fmla="*/ 3956 w 10000"/>
                  <a:gd name="connsiteY505" fmla="*/ 8588 h 10000"/>
                  <a:gd name="connsiteX506" fmla="*/ 3956 w 10000"/>
                  <a:gd name="connsiteY506" fmla="*/ 8608 h 10000"/>
                  <a:gd name="connsiteX507" fmla="*/ 3972 w 10000"/>
                  <a:gd name="connsiteY507" fmla="*/ 8608 h 10000"/>
                  <a:gd name="connsiteX508" fmla="*/ 3986 w 10000"/>
                  <a:gd name="connsiteY508" fmla="*/ 8608 h 10000"/>
                  <a:gd name="connsiteX509" fmla="*/ 3997 w 10000"/>
                  <a:gd name="connsiteY509" fmla="*/ 8608 h 10000"/>
                  <a:gd name="connsiteX510" fmla="*/ 4006 w 10000"/>
                  <a:gd name="connsiteY510" fmla="*/ 8608 h 10000"/>
                  <a:gd name="connsiteX511" fmla="*/ 4006 w 10000"/>
                  <a:gd name="connsiteY511" fmla="*/ 8611 h 10000"/>
                  <a:gd name="connsiteX512" fmla="*/ 4011 w 10000"/>
                  <a:gd name="connsiteY512" fmla="*/ 8611 h 10000"/>
                  <a:gd name="connsiteX513" fmla="*/ 4022 w 10000"/>
                  <a:gd name="connsiteY513" fmla="*/ 8620 h 10000"/>
                  <a:gd name="connsiteX514" fmla="*/ 4042 w 10000"/>
                  <a:gd name="connsiteY514" fmla="*/ 8620 h 10000"/>
                  <a:gd name="connsiteX515" fmla="*/ 4050 w 10000"/>
                  <a:gd name="connsiteY515" fmla="*/ 8617 h 10000"/>
                  <a:gd name="connsiteX516" fmla="*/ 4069 w 10000"/>
                  <a:gd name="connsiteY516" fmla="*/ 8620 h 10000"/>
                  <a:gd name="connsiteX517" fmla="*/ 4086 w 10000"/>
                  <a:gd name="connsiteY517" fmla="*/ 8630 h 10000"/>
                  <a:gd name="connsiteX518" fmla="*/ 4108 w 10000"/>
                  <a:gd name="connsiteY518" fmla="*/ 8627 h 10000"/>
                  <a:gd name="connsiteX519" fmla="*/ 4125 w 10000"/>
                  <a:gd name="connsiteY519" fmla="*/ 8620 h 10000"/>
                  <a:gd name="connsiteX520" fmla="*/ 4133 w 10000"/>
                  <a:gd name="connsiteY520" fmla="*/ 8611 h 10000"/>
                  <a:gd name="connsiteX521" fmla="*/ 4139 w 10000"/>
                  <a:gd name="connsiteY521" fmla="*/ 8608 h 10000"/>
                  <a:gd name="connsiteX522" fmla="*/ 4147 w 10000"/>
                  <a:gd name="connsiteY522" fmla="*/ 8601 h 10000"/>
                  <a:gd name="connsiteX523" fmla="*/ 4155 w 10000"/>
                  <a:gd name="connsiteY523" fmla="*/ 8591 h 10000"/>
                  <a:gd name="connsiteX524" fmla="*/ 4166 w 10000"/>
                  <a:gd name="connsiteY524" fmla="*/ 8582 h 10000"/>
                  <a:gd name="connsiteX525" fmla="*/ 4183 w 10000"/>
                  <a:gd name="connsiteY525" fmla="*/ 8569 h 10000"/>
                  <a:gd name="connsiteX526" fmla="*/ 4191 w 10000"/>
                  <a:gd name="connsiteY526" fmla="*/ 8562 h 10000"/>
                  <a:gd name="connsiteX527" fmla="*/ 4208 w 10000"/>
                  <a:gd name="connsiteY527" fmla="*/ 8552 h 10000"/>
                  <a:gd name="connsiteX528" fmla="*/ 4230 w 10000"/>
                  <a:gd name="connsiteY528" fmla="*/ 8552 h 10000"/>
                  <a:gd name="connsiteX529" fmla="*/ 4238 w 10000"/>
                  <a:gd name="connsiteY529" fmla="*/ 8559 h 10000"/>
                  <a:gd name="connsiteX530" fmla="*/ 4247 w 10000"/>
                  <a:gd name="connsiteY530" fmla="*/ 8572 h 10000"/>
                  <a:gd name="connsiteX531" fmla="*/ 4252 w 10000"/>
                  <a:gd name="connsiteY531" fmla="*/ 8578 h 10000"/>
                  <a:gd name="connsiteX532" fmla="*/ 4263 w 10000"/>
                  <a:gd name="connsiteY532" fmla="*/ 8582 h 10000"/>
                  <a:gd name="connsiteX533" fmla="*/ 4277 w 10000"/>
                  <a:gd name="connsiteY533" fmla="*/ 8572 h 10000"/>
                  <a:gd name="connsiteX534" fmla="*/ 4294 w 10000"/>
                  <a:gd name="connsiteY534" fmla="*/ 8559 h 10000"/>
                  <a:gd name="connsiteX535" fmla="*/ 4302 w 10000"/>
                  <a:gd name="connsiteY535" fmla="*/ 8546 h 10000"/>
                  <a:gd name="connsiteX536" fmla="*/ 4310 w 10000"/>
                  <a:gd name="connsiteY536" fmla="*/ 8543 h 10000"/>
                  <a:gd name="connsiteX537" fmla="*/ 4313 w 10000"/>
                  <a:gd name="connsiteY537" fmla="*/ 8543 h 10000"/>
                  <a:gd name="connsiteX538" fmla="*/ 4332 w 10000"/>
                  <a:gd name="connsiteY538" fmla="*/ 8546 h 10000"/>
                  <a:gd name="connsiteX539" fmla="*/ 4335 w 10000"/>
                  <a:gd name="connsiteY539" fmla="*/ 8559 h 10000"/>
                  <a:gd name="connsiteX540" fmla="*/ 4349 w 10000"/>
                  <a:gd name="connsiteY540" fmla="*/ 8588 h 10000"/>
                  <a:gd name="connsiteX541" fmla="*/ 4360 w 10000"/>
                  <a:gd name="connsiteY541" fmla="*/ 8591 h 10000"/>
                  <a:gd name="connsiteX542" fmla="*/ 4366 w 10000"/>
                  <a:gd name="connsiteY542" fmla="*/ 8591 h 10000"/>
                  <a:gd name="connsiteX543" fmla="*/ 4382 w 10000"/>
                  <a:gd name="connsiteY543" fmla="*/ 8598 h 10000"/>
                  <a:gd name="connsiteX544" fmla="*/ 4385 w 10000"/>
                  <a:gd name="connsiteY544" fmla="*/ 8598 h 10000"/>
                  <a:gd name="connsiteX545" fmla="*/ 4402 w 10000"/>
                  <a:gd name="connsiteY545" fmla="*/ 8598 h 10000"/>
                  <a:gd name="connsiteX546" fmla="*/ 4421 w 10000"/>
                  <a:gd name="connsiteY546" fmla="*/ 8591 h 10000"/>
                  <a:gd name="connsiteX547" fmla="*/ 4440 w 10000"/>
                  <a:gd name="connsiteY547" fmla="*/ 8591 h 10000"/>
                  <a:gd name="connsiteX548" fmla="*/ 4449 w 10000"/>
                  <a:gd name="connsiteY548" fmla="*/ 8598 h 10000"/>
                  <a:gd name="connsiteX549" fmla="*/ 4454 w 10000"/>
                  <a:gd name="connsiteY549" fmla="*/ 8617 h 10000"/>
                  <a:gd name="connsiteX550" fmla="*/ 4463 w 10000"/>
                  <a:gd name="connsiteY550" fmla="*/ 8608 h 10000"/>
                  <a:gd name="connsiteX551" fmla="*/ 4474 w 10000"/>
                  <a:gd name="connsiteY551" fmla="*/ 8608 h 10000"/>
                  <a:gd name="connsiteX552" fmla="*/ 4490 w 10000"/>
                  <a:gd name="connsiteY552" fmla="*/ 8617 h 10000"/>
                  <a:gd name="connsiteX553" fmla="*/ 4504 w 10000"/>
                  <a:gd name="connsiteY553" fmla="*/ 8617 h 10000"/>
                  <a:gd name="connsiteX554" fmla="*/ 4518 w 10000"/>
                  <a:gd name="connsiteY554" fmla="*/ 8617 h 10000"/>
                  <a:gd name="connsiteX555" fmla="*/ 4535 w 10000"/>
                  <a:gd name="connsiteY555" fmla="*/ 8611 h 10000"/>
                  <a:gd name="connsiteX556" fmla="*/ 4546 w 10000"/>
                  <a:gd name="connsiteY556" fmla="*/ 8611 h 10000"/>
                  <a:gd name="connsiteX557" fmla="*/ 4562 w 10000"/>
                  <a:gd name="connsiteY557" fmla="*/ 8611 h 10000"/>
                  <a:gd name="connsiteX558" fmla="*/ 4571 w 10000"/>
                  <a:gd name="connsiteY558" fmla="*/ 8611 h 10000"/>
                  <a:gd name="connsiteX559" fmla="*/ 4579 w 10000"/>
                  <a:gd name="connsiteY559" fmla="*/ 8608 h 10000"/>
                  <a:gd name="connsiteX560" fmla="*/ 4584 w 10000"/>
                  <a:gd name="connsiteY560" fmla="*/ 8608 h 10000"/>
                  <a:gd name="connsiteX561" fmla="*/ 4601 w 10000"/>
                  <a:gd name="connsiteY561" fmla="*/ 8617 h 10000"/>
                  <a:gd name="connsiteX562" fmla="*/ 4609 w 10000"/>
                  <a:gd name="connsiteY562" fmla="*/ 8627 h 10000"/>
                  <a:gd name="connsiteX563" fmla="*/ 4618 w 10000"/>
                  <a:gd name="connsiteY563" fmla="*/ 8637 h 10000"/>
                  <a:gd name="connsiteX564" fmla="*/ 4618 w 10000"/>
                  <a:gd name="connsiteY564" fmla="*/ 8646 h 10000"/>
                  <a:gd name="connsiteX565" fmla="*/ 4634 w 10000"/>
                  <a:gd name="connsiteY565" fmla="*/ 8656 h 10000"/>
                  <a:gd name="connsiteX566" fmla="*/ 4640 w 10000"/>
                  <a:gd name="connsiteY566" fmla="*/ 8659 h 10000"/>
                  <a:gd name="connsiteX567" fmla="*/ 4651 w 10000"/>
                  <a:gd name="connsiteY567" fmla="*/ 8666 h 10000"/>
                  <a:gd name="connsiteX568" fmla="*/ 4657 w 10000"/>
                  <a:gd name="connsiteY568" fmla="*/ 8659 h 10000"/>
                  <a:gd name="connsiteX569" fmla="*/ 4668 w 10000"/>
                  <a:gd name="connsiteY569" fmla="*/ 8650 h 10000"/>
                  <a:gd name="connsiteX570" fmla="*/ 4676 w 10000"/>
                  <a:gd name="connsiteY570" fmla="*/ 8650 h 10000"/>
                  <a:gd name="connsiteX571" fmla="*/ 4690 w 10000"/>
                  <a:gd name="connsiteY571" fmla="*/ 8650 h 10000"/>
                  <a:gd name="connsiteX572" fmla="*/ 4698 w 10000"/>
                  <a:gd name="connsiteY572" fmla="*/ 8650 h 10000"/>
                  <a:gd name="connsiteX573" fmla="*/ 4704 w 10000"/>
                  <a:gd name="connsiteY573" fmla="*/ 8650 h 10000"/>
                  <a:gd name="connsiteX574" fmla="*/ 4706 w 10000"/>
                  <a:gd name="connsiteY574" fmla="*/ 8659 h 10000"/>
                  <a:gd name="connsiteX575" fmla="*/ 4706 w 10000"/>
                  <a:gd name="connsiteY575" fmla="*/ 8666 h 10000"/>
                  <a:gd name="connsiteX576" fmla="*/ 4723 w 10000"/>
                  <a:gd name="connsiteY576" fmla="*/ 8682 h 10000"/>
                  <a:gd name="connsiteX577" fmla="*/ 4737 w 10000"/>
                  <a:gd name="connsiteY577" fmla="*/ 8682 h 10000"/>
                  <a:gd name="connsiteX578" fmla="*/ 4745 w 10000"/>
                  <a:gd name="connsiteY578" fmla="*/ 8676 h 10000"/>
                  <a:gd name="connsiteX579" fmla="*/ 4756 w 10000"/>
                  <a:gd name="connsiteY579" fmla="*/ 8666 h 10000"/>
                  <a:gd name="connsiteX580" fmla="*/ 4765 w 10000"/>
                  <a:gd name="connsiteY580" fmla="*/ 8666 h 10000"/>
                  <a:gd name="connsiteX581" fmla="*/ 4765 w 10000"/>
                  <a:gd name="connsiteY581" fmla="*/ 8682 h 10000"/>
                  <a:gd name="connsiteX582" fmla="*/ 4770 w 10000"/>
                  <a:gd name="connsiteY582" fmla="*/ 8701 h 10000"/>
                  <a:gd name="connsiteX583" fmla="*/ 4778 w 10000"/>
                  <a:gd name="connsiteY583" fmla="*/ 8705 h 10000"/>
                  <a:gd name="connsiteX584" fmla="*/ 4795 w 10000"/>
                  <a:gd name="connsiteY584" fmla="*/ 8714 h 10000"/>
                  <a:gd name="connsiteX585" fmla="*/ 4812 w 10000"/>
                  <a:gd name="connsiteY585" fmla="*/ 8714 h 10000"/>
                  <a:gd name="connsiteX586" fmla="*/ 4825 w 10000"/>
                  <a:gd name="connsiteY586" fmla="*/ 8705 h 10000"/>
                  <a:gd name="connsiteX587" fmla="*/ 4825 w 10000"/>
                  <a:gd name="connsiteY587" fmla="*/ 8701 h 10000"/>
                  <a:gd name="connsiteX588" fmla="*/ 4828 w 10000"/>
                  <a:gd name="connsiteY588" fmla="*/ 8701 h 10000"/>
                  <a:gd name="connsiteX589" fmla="*/ 4837 w 10000"/>
                  <a:gd name="connsiteY589" fmla="*/ 8692 h 10000"/>
                  <a:gd name="connsiteX590" fmla="*/ 4842 w 10000"/>
                  <a:gd name="connsiteY590" fmla="*/ 8685 h 10000"/>
                  <a:gd name="connsiteX591" fmla="*/ 4859 w 10000"/>
                  <a:gd name="connsiteY591" fmla="*/ 8692 h 10000"/>
                  <a:gd name="connsiteX592" fmla="*/ 4870 w 10000"/>
                  <a:gd name="connsiteY592" fmla="*/ 8701 h 10000"/>
                  <a:gd name="connsiteX593" fmla="*/ 4878 w 10000"/>
                  <a:gd name="connsiteY593" fmla="*/ 8714 h 10000"/>
                  <a:gd name="connsiteX594" fmla="*/ 4892 w 10000"/>
                  <a:gd name="connsiteY594" fmla="*/ 8724 h 10000"/>
                  <a:gd name="connsiteX595" fmla="*/ 4900 w 10000"/>
                  <a:gd name="connsiteY595" fmla="*/ 8724 h 10000"/>
                  <a:gd name="connsiteX596" fmla="*/ 4906 w 10000"/>
                  <a:gd name="connsiteY596" fmla="*/ 8705 h 10000"/>
                  <a:gd name="connsiteX597" fmla="*/ 4925 w 10000"/>
                  <a:gd name="connsiteY597" fmla="*/ 8724 h 10000"/>
                  <a:gd name="connsiteX598" fmla="*/ 4939 w 10000"/>
                  <a:gd name="connsiteY598" fmla="*/ 8701 h 10000"/>
                  <a:gd name="connsiteX599" fmla="*/ 4950 w 10000"/>
                  <a:gd name="connsiteY599" fmla="*/ 8695 h 10000"/>
                  <a:gd name="connsiteX600" fmla="*/ 4956 w 10000"/>
                  <a:gd name="connsiteY600" fmla="*/ 8692 h 10000"/>
                  <a:gd name="connsiteX601" fmla="*/ 4986 w 10000"/>
                  <a:gd name="connsiteY601" fmla="*/ 8705 h 10000"/>
                  <a:gd name="connsiteX602" fmla="*/ 5003 w 10000"/>
                  <a:gd name="connsiteY602" fmla="*/ 8701 h 10000"/>
                  <a:gd name="connsiteX603" fmla="*/ 5011 w 10000"/>
                  <a:gd name="connsiteY603" fmla="*/ 8692 h 10000"/>
                  <a:gd name="connsiteX604" fmla="*/ 5028 w 10000"/>
                  <a:gd name="connsiteY604" fmla="*/ 8682 h 10000"/>
                  <a:gd name="connsiteX605" fmla="*/ 5030 w 10000"/>
                  <a:gd name="connsiteY605" fmla="*/ 8659 h 10000"/>
                  <a:gd name="connsiteX606" fmla="*/ 5039 w 10000"/>
                  <a:gd name="connsiteY606" fmla="*/ 8656 h 10000"/>
                  <a:gd name="connsiteX607" fmla="*/ 5053 w 10000"/>
                  <a:gd name="connsiteY607" fmla="*/ 8669 h 10000"/>
                  <a:gd name="connsiteX608" fmla="*/ 5061 w 10000"/>
                  <a:gd name="connsiteY608" fmla="*/ 8669 h 10000"/>
                  <a:gd name="connsiteX609" fmla="*/ 5061 w 10000"/>
                  <a:gd name="connsiteY609" fmla="*/ 8676 h 10000"/>
                  <a:gd name="connsiteX610" fmla="*/ 5069 w 10000"/>
                  <a:gd name="connsiteY610" fmla="*/ 8669 h 10000"/>
                  <a:gd name="connsiteX611" fmla="*/ 5083 w 10000"/>
                  <a:gd name="connsiteY611" fmla="*/ 8669 h 10000"/>
                  <a:gd name="connsiteX612" fmla="*/ 5100 w 10000"/>
                  <a:gd name="connsiteY612" fmla="*/ 8669 h 10000"/>
                  <a:gd name="connsiteX613" fmla="*/ 5119 w 10000"/>
                  <a:gd name="connsiteY613" fmla="*/ 8682 h 10000"/>
                  <a:gd name="connsiteX614" fmla="*/ 5136 w 10000"/>
                  <a:gd name="connsiteY614" fmla="*/ 8692 h 10000"/>
                  <a:gd name="connsiteX615" fmla="*/ 5161 w 10000"/>
                  <a:gd name="connsiteY615" fmla="*/ 8701 h 10000"/>
                  <a:gd name="connsiteX616" fmla="*/ 5183 w 10000"/>
                  <a:gd name="connsiteY616" fmla="*/ 8701 h 10000"/>
                  <a:gd name="connsiteX617" fmla="*/ 5199 w 10000"/>
                  <a:gd name="connsiteY617" fmla="*/ 8701 h 10000"/>
                  <a:gd name="connsiteX618" fmla="*/ 5213 w 10000"/>
                  <a:gd name="connsiteY618" fmla="*/ 8705 h 10000"/>
                  <a:gd name="connsiteX619" fmla="*/ 5224 w 10000"/>
                  <a:gd name="connsiteY619" fmla="*/ 8701 h 10000"/>
                  <a:gd name="connsiteX620" fmla="*/ 5230 w 10000"/>
                  <a:gd name="connsiteY620" fmla="*/ 8701 h 10000"/>
                  <a:gd name="connsiteX621" fmla="*/ 5241 w 10000"/>
                  <a:gd name="connsiteY621" fmla="*/ 8676 h 10000"/>
                  <a:gd name="connsiteX622" fmla="*/ 5247 w 10000"/>
                  <a:gd name="connsiteY622" fmla="*/ 8666 h 10000"/>
                  <a:gd name="connsiteX623" fmla="*/ 5249 w 10000"/>
                  <a:gd name="connsiteY623" fmla="*/ 8646 h 10000"/>
                  <a:gd name="connsiteX624" fmla="*/ 5249 w 10000"/>
                  <a:gd name="connsiteY624" fmla="*/ 8650 h 10000"/>
                  <a:gd name="connsiteX625" fmla="*/ 5255 w 10000"/>
                  <a:gd name="connsiteY625" fmla="*/ 8646 h 10000"/>
                  <a:gd name="connsiteX626" fmla="*/ 5271 w 10000"/>
                  <a:gd name="connsiteY626" fmla="*/ 8650 h 10000"/>
                  <a:gd name="connsiteX627" fmla="*/ 5288 w 10000"/>
                  <a:gd name="connsiteY627" fmla="*/ 8666 h 10000"/>
                  <a:gd name="connsiteX628" fmla="*/ 5296 w 10000"/>
                  <a:gd name="connsiteY628" fmla="*/ 8666 h 10000"/>
                  <a:gd name="connsiteX629" fmla="*/ 5310 w 10000"/>
                  <a:gd name="connsiteY629" fmla="*/ 8656 h 10000"/>
                  <a:gd name="connsiteX630" fmla="*/ 5321 w 10000"/>
                  <a:gd name="connsiteY630" fmla="*/ 8650 h 10000"/>
                  <a:gd name="connsiteX631" fmla="*/ 5338 w 10000"/>
                  <a:gd name="connsiteY631" fmla="*/ 8650 h 10000"/>
                  <a:gd name="connsiteX632" fmla="*/ 5360 w 10000"/>
                  <a:gd name="connsiteY632" fmla="*/ 8640 h 10000"/>
                  <a:gd name="connsiteX633" fmla="*/ 5366 w 10000"/>
                  <a:gd name="connsiteY633" fmla="*/ 8637 h 10000"/>
                  <a:gd name="connsiteX634" fmla="*/ 5368 w 10000"/>
                  <a:gd name="connsiteY634" fmla="*/ 8637 h 10000"/>
                  <a:gd name="connsiteX635" fmla="*/ 5382 w 10000"/>
                  <a:gd name="connsiteY635" fmla="*/ 8630 h 10000"/>
                  <a:gd name="connsiteX636" fmla="*/ 5391 w 10000"/>
                  <a:gd name="connsiteY636" fmla="*/ 8630 h 10000"/>
                  <a:gd name="connsiteX637" fmla="*/ 5402 w 10000"/>
                  <a:gd name="connsiteY637" fmla="*/ 8637 h 10000"/>
                  <a:gd name="connsiteX638" fmla="*/ 5418 w 10000"/>
                  <a:gd name="connsiteY638" fmla="*/ 8656 h 10000"/>
                  <a:gd name="connsiteX639" fmla="*/ 5432 w 10000"/>
                  <a:gd name="connsiteY639" fmla="*/ 8666 h 10000"/>
                  <a:gd name="connsiteX640" fmla="*/ 5443 w 10000"/>
                  <a:gd name="connsiteY640" fmla="*/ 8682 h 10000"/>
                  <a:gd name="connsiteX641" fmla="*/ 5457 w 10000"/>
                  <a:gd name="connsiteY641" fmla="*/ 8692 h 10000"/>
                  <a:gd name="connsiteX642" fmla="*/ 5471 w 10000"/>
                  <a:gd name="connsiteY642" fmla="*/ 8705 h 10000"/>
                  <a:gd name="connsiteX643" fmla="*/ 5488 w 10000"/>
                  <a:gd name="connsiteY643" fmla="*/ 8711 h 10000"/>
                  <a:gd name="connsiteX644" fmla="*/ 5490 w 10000"/>
                  <a:gd name="connsiteY644" fmla="*/ 8721 h 10000"/>
                  <a:gd name="connsiteX645" fmla="*/ 5512 w 10000"/>
                  <a:gd name="connsiteY645" fmla="*/ 8724 h 10000"/>
                  <a:gd name="connsiteX646" fmla="*/ 5521 w 10000"/>
                  <a:gd name="connsiteY646" fmla="*/ 8714 h 10000"/>
                  <a:gd name="connsiteX647" fmla="*/ 5524 w 10000"/>
                  <a:gd name="connsiteY647" fmla="*/ 8714 h 10000"/>
                  <a:gd name="connsiteX648" fmla="*/ 5532 w 10000"/>
                  <a:gd name="connsiteY648" fmla="*/ 8721 h 10000"/>
                  <a:gd name="connsiteX649" fmla="*/ 5540 w 10000"/>
                  <a:gd name="connsiteY649" fmla="*/ 8724 h 10000"/>
                  <a:gd name="connsiteX650" fmla="*/ 5562 w 10000"/>
                  <a:gd name="connsiteY650" fmla="*/ 8750 h 10000"/>
                  <a:gd name="connsiteX651" fmla="*/ 5562 w 10000"/>
                  <a:gd name="connsiteY651" fmla="*/ 8760 h 10000"/>
                  <a:gd name="connsiteX652" fmla="*/ 5571 w 10000"/>
                  <a:gd name="connsiteY652" fmla="*/ 8782 h 10000"/>
                  <a:gd name="connsiteX653" fmla="*/ 5579 w 10000"/>
                  <a:gd name="connsiteY653" fmla="*/ 8789 h 10000"/>
                  <a:gd name="connsiteX654" fmla="*/ 5593 w 10000"/>
                  <a:gd name="connsiteY654" fmla="*/ 8789 h 10000"/>
                  <a:gd name="connsiteX655" fmla="*/ 5596 w 10000"/>
                  <a:gd name="connsiteY655" fmla="*/ 8789 h 10000"/>
                  <a:gd name="connsiteX656" fmla="*/ 5626 w 10000"/>
                  <a:gd name="connsiteY656" fmla="*/ 8782 h 10000"/>
                  <a:gd name="connsiteX657" fmla="*/ 5629 w 10000"/>
                  <a:gd name="connsiteY657" fmla="*/ 8782 h 10000"/>
                  <a:gd name="connsiteX658" fmla="*/ 5637 w 10000"/>
                  <a:gd name="connsiteY658" fmla="*/ 8779 h 10000"/>
                  <a:gd name="connsiteX659" fmla="*/ 5648 w 10000"/>
                  <a:gd name="connsiteY659" fmla="*/ 8789 h 10000"/>
                  <a:gd name="connsiteX660" fmla="*/ 5665 w 10000"/>
                  <a:gd name="connsiteY660" fmla="*/ 8795 h 10000"/>
                  <a:gd name="connsiteX661" fmla="*/ 5676 w 10000"/>
                  <a:gd name="connsiteY661" fmla="*/ 8789 h 10000"/>
                  <a:gd name="connsiteX662" fmla="*/ 5684 w 10000"/>
                  <a:gd name="connsiteY662" fmla="*/ 8782 h 10000"/>
                  <a:gd name="connsiteX663" fmla="*/ 5693 w 10000"/>
                  <a:gd name="connsiteY663" fmla="*/ 8789 h 10000"/>
                  <a:gd name="connsiteX664" fmla="*/ 5715 w 10000"/>
                  <a:gd name="connsiteY664" fmla="*/ 8808 h 10000"/>
                  <a:gd name="connsiteX665" fmla="*/ 5731 w 10000"/>
                  <a:gd name="connsiteY665" fmla="*/ 8808 h 10000"/>
                  <a:gd name="connsiteX666" fmla="*/ 5740 w 10000"/>
                  <a:gd name="connsiteY666" fmla="*/ 8808 h 10000"/>
                  <a:gd name="connsiteX667" fmla="*/ 5765 w 10000"/>
                  <a:gd name="connsiteY667" fmla="*/ 8818 h 10000"/>
                  <a:gd name="connsiteX668" fmla="*/ 5781 w 10000"/>
                  <a:gd name="connsiteY668" fmla="*/ 8824 h 10000"/>
                  <a:gd name="connsiteX669" fmla="*/ 5798 w 10000"/>
                  <a:gd name="connsiteY669" fmla="*/ 8834 h 10000"/>
                  <a:gd name="connsiteX670" fmla="*/ 5814 w 10000"/>
                  <a:gd name="connsiteY670" fmla="*/ 8837 h 10000"/>
                  <a:gd name="connsiteX671" fmla="*/ 5831 w 10000"/>
                  <a:gd name="connsiteY671" fmla="*/ 8844 h 10000"/>
                  <a:gd name="connsiteX672" fmla="*/ 5842 w 10000"/>
                  <a:gd name="connsiteY672" fmla="*/ 8847 h 10000"/>
                  <a:gd name="connsiteX673" fmla="*/ 5859 w 10000"/>
                  <a:gd name="connsiteY673" fmla="*/ 8857 h 10000"/>
                  <a:gd name="connsiteX674" fmla="*/ 5870 w 10000"/>
                  <a:gd name="connsiteY674" fmla="*/ 8867 h 10000"/>
                  <a:gd name="connsiteX675" fmla="*/ 5878 w 10000"/>
                  <a:gd name="connsiteY675" fmla="*/ 8873 h 10000"/>
                  <a:gd name="connsiteX676" fmla="*/ 5895 w 10000"/>
                  <a:gd name="connsiteY676" fmla="*/ 8873 h 10000"/>
                  <a:gd name="connsiteX677" fmla="*/ 5911 w 10000"/>
                  <a:gd name="connsiteY677" fmla="*/ 8873 h 10000"/>
                  <a:gd name="connsiteX678" fmla="*/ 5931 w 10000"/>
                  <a:gd name="connsiteY678" fmla="*/ 8873 h 10000"/>
                  <a:gd name="connsiteX679" fmla="*/ 5950 w 10000"/>
                  <a:gd name="connsiteY679" fmla="*/ 8867 h 10000"/>
                  <a:gd name="connsiteX680" fmla="*/ 5967 w 10000"/>
                  <a:gd name="connsiteY680" fmla="*/ 8867 h 10000"/>
                  <a:gd name="connsiteX681" fmla="*/ 5975 w 10000"/>
                  <a:gd name="connsiteY681" fmla="*/ 8873 h 10000"/>
                  <a:gd name="connsiteX682" fmla="*/ 6000 w 10000"/>
                  <a:gd name="connsiteY682" fmla="*/ 8883 h 10000"/>
                  <a:gd name="connsiteX683" fmla="*/ 5997 w 10000"/>
                  <a:gd name="connsiteY683" fmla="*/ 8886 h 10000"/>
                  <a:gd name="connsiteX684" fmla="*/ 5997 w 10000"/>
                  <a:gd name="connsiteY684" fmla="*/ 8896 h 10000"/>
                  <a:gd name="connsiteX685" fmla="*/ 6014 w 10000"/>
                  <a:gd name="connsiteY685" fmla="*/ 8892 h 10000"/>
                  <a:gd name="connsiteX686" fmla="*/ 6028 w 10000"/>
                  <a:gd name="connsiteY686" fmla="*/ 8892 h 10000"/>
                  <a:gd name="connsiteX687" fmla="*/ 6053 w 10000"/>
                  <a:gd name="connsiteY687" fmla="*/ 8886 h 10000"/>
                  <a:gd name="connsiteX688" fmla="*/ 6072 w 10000"/>
                  <a:gd name="connsiteY688" fmla="*/ 8876 h 10000"/>
                  <a:gd name="connsiteX689" fmla="*/ 6089 w 10000"/>
                  <a:gd name="connsiteY689" fmla="*/ 8867 h 10000"/>
                  <a:gd name="connsiteX690" fmla="*/ 6111 w 10000"/>
                  <a:gd name="connsiteY690" fmla="*/ 8857 h 10000"/>
                  <a:gd name="connsiteX691" fmla="*/ 6127 w 10000"/>
                  <a:gd name="connsiteY691" fmla="*/ 8847 h 10000"/>
                  <a:gd name="connsiteX692" fmla="*/ 6152 w 10000"/>
                  <a:gd name="connsiteY692" fmla="*/ 8834 h 10000"/>
                  <a:gd name="connsiteX693" fmla="*/ 6183 w 10000"/>
                  <a:gd name="connsiteY693" fmla="*/ 8828 h 10000"/>
                  <a:gd name="connsiteX694" fmla="*/ 6175 w 10000"/>
                  <a:gd name="connsiteY694" fmla="*/ 8844 h 10000"/>
                  <a:gd name="connsiteX695" fmla="*/ 6169 w 10000"/>
                  <a:gd name="connsiteY695" fmla="*/ 8863 h 10000"/>
                  <a:gd name="connsiteX696" fmla="*/ 6158 w 10000"/>
                  <a:gd name="connsiteY696" fmla="*/ 8886 h 10000"/>
                  <a:gd name="connsiteX697" fmla="*/ 6152 w 10000"/>
                  <a:gd name="connsiteY697" fmla="*/ 8896 h 10000"/>
                  <a:gd name="connsiteX698" fmla="*/ 6150 w 10000"/>
                  <a:gd name="connsiteY698" fmla="*/ 8909 h 10000"/>
                  <a:gd name="connsiteX699" fmla="*/ 6152 w 10000"/>
                  <a:gd name="connsiteY699" fmla="*/ 8938 h 10000"/>
                  <a:gd name="connsiteX700" fmla="*/ 6158 w 10000"/>
                  <a:gd name="connsiteY700" fmla="*/ 8957 h 10000"/>
                  <a:gd name="connsiteX701" fmla="*/ 6161 w 10000"/>
                  <a:gd name="connsiteY701" fmla="*/ 8980 h 10000"/>
                  <a:gd name="connsiteX702" fmla="*/ 6166 w 10000"/>
                  <a:gd name="connsiteY702" fmla="*/ 8999 h 10000"/>
                  <a:gd name="connsiteX703" fmla="*/ 6175 w 10000"/>
                  <a:gd name="connsiteY703" fmla="*/ 9032 h 10000"/>
                  <a:gd name="connsiteX704" fmla="*/ 6183 w 10000"/>
                  <a:gd name="connsiteY704" fmla="*/ 9051 h 10000"/>
                  <a:gd name="connsiteX705" fmla="*/ 6191 w 10000"/>
                  <a:gd name="connsiteY705" fmla="*/ 9064 h 10000"/>
                  <a:gd name="connsiteX706" fmla="*/ 6194 w 10000"/>
                  <a:gd name="connsiteY706" fmla="*/ 9084 h 10000"/>
                  <a:gd name="connsiteX707" fmla="*/ 6208 w 10000"/>
                  <a:gd name="connsiteY707" fmla="*/ 9103 h 10000"/>
                  <a:gd name="connsiteX708" fmla="*/ 6208 w 10000"/>
                  <a:gd name="connsiteY708" fmla="*/ 9113 h 10000"/>
                  <a:gd name="connsiteX709" fmla="*/ 6216 w 10000"/>
                  <a:gd name="connsiteY709" fmla="*/ 9129 h 10000"/>
                  <a:gd name="connsiteX710" fmla="*/ 6230 w 10000"/>
                  <a:gd name="connsiteY710" fmla="*/ 9148 h 10000"/>
                  <a:gd name="connsiteX711" fmla="*/ 6241 w 10000"/>
                  <a:gd name="connsiteY711" fmla="*/ 9165 h 10000"/>
                  <a:gd name="connsiteX712" fmla="*/ 6249 w 10000"/>
                  <a:gd name="connsiteY712" fmla="*/ 9168 h 10000"/>
                  <a:gd name="connsiteX713" fmla="*/ 6266 w 10000"/>
                  <a:gd name="connsiteY713" fmla="*/ 9184 h 10000"/>
                  <a:gd name="connsiteX714" fmla="*/ 6280 w 10000"/>
                  <a:gd name="connsiteY714" fmla="*/ 9184 h 10000"/>
                  <a:gd name="connsiteX715" fmla="*/ 6288 w 10000"/>
                  <a:gd name="connsiteY715" fmla="*/ 9177 h 10000"/>
                  <a:gd name="connsiteX716" fmla="*/ 6299 w 10000"/>
                  <a:gd name="connsiteY716" fmla="*/ 9187 h 10000"/>
                  <a:gd name="connsiteX717" fmla="*/ 6305 w 10000"/>
                  <a:gd name="connsiteY717" fmla="*/ 9197 h 10000"/>
                  <a:gd name="connsiteX718" fmla="*/ 6310 w 10000"/>
                  <a:gd name="connsiteY718" fmla="*/ 9197 h 10000"/>
                  <a:gd name="connsiteX719" fmla="*/ 6321 w 10000"/>
                  <a:gd name="connsiteY719" fmla="*/ 9213 h 10000"/>
                  <a:gd name="connsiteX720" fmla="*/ 6335 w 10000"/>
                  <a:gd name="connsiteY720" fmla="*/ 9223 h 10000"/>
                  <a:gd name="connsiteX721" fmla="*/ 6338 w 10000"/>
                  <a:gd name="connsiteY721" fmla="*/ 9223 h 10000"/>
                  <a:gd name="connsiteX722" fmla="*/ 6355 w 10000"/>
                  <a:gd name="connsiteY722" fmla="*/ 9226 h 10000"/>
                  <a:gd name="connsiteX723" fmla="*/ 6363 w 10000"/>
                  <a:gd name="connsiteY723" fmla="*/ 9236 h 10000"/>
                  <a:gd name="connsiteX724" fmla="*/ 6380 w 10000"/>
                  <a:gd name="connsiteY724" fmla="*/ 9258 h 10000"/>
                  <a:gd name="connsiteX725" fmla="*/ 6393 w 10000"/>
                  <a:gd name="connsiteY725" fmla="*/ 9278 h 10000"/>
                  <a:gd name="connsiteX726" fmla="*/ 6396 w 10000"/>
                  <a:gd name="connsiteY726" fmla="*/ 9288 h 10000"/>
                  <a:gd name="connsiteX727" fmla="*/ 6407 w 10000"/>
                  <a:gd name="connsiteY727" fmla="*/ 9297 h 10000"/>
                  <a:gd name="connsiteX728" fmla="*/ 6410 w 10000"/>
                  <a:gd name="connsiteY728" fmla="*/ 9307 h 10000"/>
                  <a:gd name="connsiteX729" fmla="*/ 6416 w 10000"/>
                  <a:gd name="connsiteY729" fmla="*/ 9317 h 10000"/>
                  <a:gd name="connsiteX730" fmla="*/ 6424 w 10000"/>
                  <a:gd name="connsiteY730" fmla="*/ 9326 h 10000"/>
                  <a:gd name="connsiteX731" fmla="*/ 6435 w 10000"/>
                  <a:gd name="connsiteY731" fmla="*/ 9336 h 10000"/>
                  <a:gd name="connsiteX732" fmla="*/ 6443 w 10000"/>
                  <a:gd name="connsiteY732" fmla="*/ 9346 h 10000"/>
                  <a:gd name="connsiteX733" fmla="*/ 6449 w 10000"/>
                  <a:gd name="connsiteY733" fmla="*/ 9362 h 10000"/>
                  <a:gd name="connsiteX734" fmla="*/ 6452 w 10000"/>
                  <a:gd name="connsiteY734" fmla="*/ 9372 h 10000"/>
                  <a:gd name="connsiteX735" fmla="*/ 6449 w 10000"/>
                  <a:gd name="connsiteY735" fmla="*/ 9381 h 10000"/>
                  <a:gd name="connsiteX736" fmla="*/ 6465 w 10000"/>
                  <a:gd name="connsiteY736" fmla="*/ 9394 h 10000"/>
                  <a:gd name="connsiteX737" fmla="*/ 6468 w 10000"/>
                  <a:gd name="connsiteY737" fmla="*/ 9420 h 10000"/>
                  <a:gd name="connsiteX738" fmla="*/ 6493 w 10000"/>
                  <a:gd name="connsiteY738" fmla="*/ 9430 h 10000"/>
                  <a:gd name="connsiteX739" fmla="*/ 6507 w 10000"/>
                  <a:gd name="connsiteY739" fmla="*/ 9440 h 10000"/>
                  <a:gd name="connsiteX740" fmla="*/ 6524 w 10000"/>
                  <a:gd name="connsiteY740" fmla="*/ 9459 h 10000"/>
                  <a:gd name="connsiteX741" fmla="*/ 6532 w 10000"/>
                  <a:gd name="connsiteY741" fmla="*/ 9485 h 10000"/>
                  <a:gd name="connsiteX742" fmla="*/ 6537 w 10000"/>
                  <a:gd name="connsiteY742" fmla="*/ 9498 h 10000"/>
                  <a:gd name="connsiteX743" fmla="*/ 6571 w 10000"/>
                  <a:gd name="connsiteY743" fmla="*/ 9508 h 10000"/>
                  <a:gd name="connsiteX744" fmla="*/ 6596 w 10000"/>
                  <a:gd name="connsiteY744" fmla="*/ 9508 h 10000"/>
                  <a:gd name="connsiteX745" fmla="*/ 6637 w 10000"/>
                  <a:gd name="connsiteY745" fmla="*/ 9517 h 10000"/>
                  <a:gd name="connsiteX746" fmla="*/ 6662 w 10000"/>
                  <a:gd name="connsiteY746" fmla="*/ 9524 h 10000"/>
                  <a:gd name="connsiteX747" fmla="*/ 6679 w 10000"/>
                  <a:gd name="connsiteY747" fmla="*/ 9517 h 10000"/>
                  <a:gd name="connsiteX748" fmla="*/ 6679 w 10000"/>
                  <a:gd name="connsiteY748" fmla="*/ 9505 h 10000"/>
                  <a:gd name="connsiteX749" fmla="*/ 6690 w 10000"/>
                  <a:gd name="connsiteY749" fmla="*/ 9485 h 10000"/>
                  <a:gd name="connsiteX750" fmla="*/ 6693 w 10000"/>
                  <a:gd name="connsiteY750" fmla="*/ 9479 h 10000"/>
                  <a:gd name="connsiteX751" fmla="*/ 6706 w 10000"/>
                  <a:gd name="connsiteY751" fmla="*/ 9469 h 10000"/>
                  <a:gd name="connsiteX752" fmla="*/ 6709 w 10000"/>
                  <a:gd name="connsiteY752" fmla="*/ 9462 h 10000"/>
                  <a:gd name="connsiteX753" fmla="*/ 6717 w 10000"/>
                  <a:gd name="connsiteY753" fmla="*/ 9459 h 10000"/>
                  <a:gd name="connsiteX754" fmla="*/ 6726 w 10000"/>
                  <a:gd name="connsiteY754" fmla="*/ 9459 h 10000"/>
                  <a:gd name="connsiteX755" fmla="*/ 6742 w 10000"/>
                  <a:gd name="connsiteY755" fmla="*/ 9462 h 10000"/>
                  <a:gd name="connsiteX756" fmla="*/ 6759 w 10000"/>
                  <a:gd name="connsiteY756" fmla="*/ 9479 h 10000"/>
                  <a:gd name="connsiteX757" fmla="*/ 6781 w 10000"/>
                  <a:gd name="connsiteY757" fmla="*/ 9485 h 10000"/>
                  <a:gd name="connsiteX758" fmla="*/ 6795 w 10000"/>
                  <a:gd name="connsiteY758" fmla="*/ 9485 h 10000"/>
                  <a:gd name="connsiteX759" fmla="*/ 6803 w 10000"/>
                  <a:gd name="connsiteY759" fmla="*/ 9498 h 10000"/>
                  <a:gd name="connsiteX760" fmla="*/ 6806 w 10000"/>
                  <a:gd name="connsiteY760" fmla="*/ 9508 h 10000"/>
                  <a:gd name="connsiteX761" fmla="*/ 6823 w 10000"/>
                  <a:gd name="connsiteY761" fmla="*/ 9514 h 10000"/>
                  <a:gd name="connsiteX762" fmla="*/ 6831 w 10000"/>
                  <a:gd name="connsiteY762" fmla="*/ 9514 h 10000"/>
                  <a:gd name="connsiteX763" fmla="*/ 6848 w 10000"/>
                  <a:gd name="connsiteY763" fmla="*/ 9514 h 10000"/>
                  <a:gd name="connsiteX764" fmla="*/ 6856 w 10000"/>
                  <a:gd name="connsiteY764" fmla="*/ 9517 h 10000"/>
                  <a:gd name="connsiteX765" fmla="*/ 6878 w 10000"/>
                  <a:gd name="connsiteY765" fmla="*/ 9524 h 10000"/>
                  <a:gd name="connsiteX766" fmla="*/ 6895 w 10000"/>
                  <a:gd name="connsiteY766" fmla="*/ 9524 h 10000"/>
                  <a:gd name="connsiteX767" fmla="*/ 6917 w 10000"/>
                  <a:gd name="connsiteY767" fmla="*/ 9527 h 10000"/>
                  <a:gd name="connsiteX768" fmla="*/ 6934 w 10000"/>
                  <a:gd name="connsiteY768" fmla="*/ 9534 h 10000"/>
                  <a:gd name="connsiteX769" fmla="*/ 6961 w 10000"/>
                  <a:gd name="connsiteY769" fmla="*/ 9543 h 10000"/>
                  <a:gd name="connsiteX770" fmla="*/ 6989 w 10000"/>
                  <a:gd name="connsiteY770" fmla="*/ 9547 h 10000"/>
                  <a:gd name="connsiteX771" fmla="*/ 7014 w 10000"/>
                  <a:gd name="connsiteY771" fmla="*/ 9543 h 10000"/>
                  <a:gd name="connsiteX772" fmla="*/ 7033 w 10000"/>
                  <a:gd name="connsiteY772" fmla="*/ 9543 h 10000"/>
                  <a:gd name="connsiteX773" fmla="*/ 7042 w 10000"/>
                  <a:gd name="connsiteY773" fmla="*/ 9547 h 10000"/>
                  <a:gd name="connsiteX774" fmla="*/ 7069 w 10000"/>
                  <a:gd name="connsiteY774" fmla="*/ 9647 h 10000"/>
                  <a:gd name="connsiteX775" fmla="*/ 7122 w 10000"/>
                  <a:gd name="connsiteY775" fmla="*/ 9734 h 10000"/>
                  <a:gd name="connsiteX776" fmla="*/ 7147 w 10000"/>
                  <a:gd name="connsiteY776" fmla="*/ 9744 h 10000"/>
                  <a:gd name="connsiteX777" fmla="*/ 7169 w 10000"/>
                  <a:gd name="connsiteY777" fmla="*/ 9741 h 10000"/>
                  <a:gd name="connsiteX778" fmla="*/ 7177 w 10000"/>
                  <a:gd name="connsiteY778" fmla="*/ 9744 h 10000"/>
                  <a:gd name="connsiteX779" fmla="*/ 7186 w 10000"/>
                  <a:gd name="connsiteY779" fmla="*/ 9754 h 10000"/>
                  <a:gd name="connsiteX780" fmla="*/ 7191 w 10000"/>
                  <a:gd name="connsiteY780" fmla="*/ 9773 h 10000"/>
                  <a:gd name="connsiteX781" fmla="*/ 7208 w 10000"/>
                  <a:gd name="connsiteY781" fmla="*/ 9783 h 10000"/>
                  <a:gd name="connsiteX782" fmla="*/ 7219 w 10000"/>
                  <a:gd name="connsiteY782" fmla="*/ 9793 h 10000"/>
                  <a:gd name="connsiteX783" fmla="*/ 7235 w 10000"/>
                  <a:gd name="connsiteY783" fmla="*/ 9802 h 10000"/>
                  <a:gd name="connsiteX784" fmla="*/ 7249 w 10000"/>
                  <a:gd name="connsiteY784" fmla="*/ 9819 h 10000"/>
                  <a:gd name="connsiteX785" fmla="*/ 7255 w 10000"/>
                  <a:gd name="connsiteY785" fmla="*/ 9835 h 10000"/>
                  <a:gd name="connsiteX786" fmla="*/ 7255 w 10000"/>
                  <a:gd name="connsiteY786" fmla="*/ 9848 h 10000"/>
                  <a:gd name="connsiteX787" fmla="*/ 7249 w 10000"/>
                  <a:gd name="connsiteY787" fmla="*/ 9848 h 10000"/>
                  <a:gd name="connsiteX788" fmla="*/ 7244 w 10000"/>
                  <a:gd name="connsiteY788" fmla="*/ 9858 h 10000"/>
                  <a:gd name="connsiteX789" fmla="*/ 7235 w 10000"/>
                  <a:gd name="connsiteY789" fmla="*/ 9883 h 10000"/>
                  <a:gd name="connsiteX790" fmla="*/ 7244 w 10000"/>
                  <a:gd name="connsiteY790" fmla="*/ 9903 h 10000"/>
                  <a:gd name="connsiteX791" fmla="*/ 7258 w 10000"/>
                  <a:gd name="connsiteY791" fmla="*/ 9926 h 10000"/>
                  <a:gd name="connsiteX792" fmla="*/ 7263 w 10000"/>
                  <a:gd name="connsiteY792" fmla="*/ 9948 h 10000"/>
                  <a:gd name="connsiteX793" fmla="*/ 7274 w 10000"/>
                  <a:gd name="connsiteY793" fmla="*/ 9968 h 10000"/>
                  <a:gd name="connsiteX794" fmla="*/ 7283 w 10000"/>
                  <a:gd name="connsiteY794" fmla="*/ 9987 h 10000"/>
                  <a:gd name="connsiteX795" fmla="*/ 7291 w 10000"/>
                  <a:gd name="connsiteY795" fmla="*/ 10000 h 10000"/>
                  <a:gd name="connsiteX796" fmla="*/ 7305 w 10000"/>
                  <a:gd name="connsiteY796" fmla="*/ 9997 h 10000"/>
                  <a:gd name="connsiteX797" fmla="*/ 7313 w 10000"/>
                  <a:gd name="connsiteY797" fmla="*/ 9977 h 10000"/>
                  <a:gd name="connsiteX798" fmla="*/ 7324 w 10000"/>
                  <a:gd name="connsiteY798" fmla="*/ 9968 h 10000"/>
                  <a:gd name="connsiteX799" fmla="*/ 7341 w 10000"/>
                  <a:gd name="connsiteY799" fmla="*/ 9971 h 10000"/>
                  <a:gd name="connsiteX800" fmla="*/ 7368 w 10000"/>
                  <a:gd name="connsiteY800" fmla="*/ 9987 h 10000"/>
                  <a:gd name="connsiteX801" fmla="*/ 7380 w 10000"/>
                  <a:gd name="connsiteY801" fmla="*/ 9990 h 10000"/>
                  <a:gd name="connsiteX802" fmla="*/ 7393 w 10000"/>
                  <a:gd name="connsiteY802" fmla="*/ 9981 h 10000"/>
                  <a:gd name="connsiteX803" fmla="*/ 7404 w 10000"/>
                  <a:gd name="connsiteY803" fmla="*/ 9968 h 10000"/>
                  <a:gd name="connsiteX804" fmla="*/ 7418 w 10000"/>
                  <a:gd name="connsiteY804" fmla="*/ 9948 h 10000"/>
                  <a:gd name="connsiteX805" fmla="*/ 7427 w 10000"/>
                  <a:gd name="connsiteY805" fmla="*/ 9922 h 10000"/>
                  <a:gd name="connsiteX806" fmla="*/ 7427 w 10000"/>
                  <a:gd name="connsiteY806" fmla="*/ 9906 h 10000"/>
                  <a:gd name="connsiteX807" fmla="*/ 7404 w 10000"/>
                  <a:gd name="connsiteY807" fmla="*/ 9877 h 10000"/>
                  <a:gd name="connsiteX808" fmla="*/ 7388 w 10000"/>
                  <a:gd name="connsiteY808" fmla="*/ 9854 h 10000"/>
                  <a:gd name="connsiteX809" fmla="*/ 7385 w 10000"/>
                  <a:gd name="connsiteY809" fmla="*/ 9845 h 10000"/>
                  <a:gd name="connsiteX810" fmla="*/ 7385 w 10000"/>
                  <a:gd name="connsiteY810" fmla="*/ 9825 h 10000"/>
                  <a:gd name="connsiteX811" fmla="*/ 7385 w 10000"/>
                  <a:gd name="connsiteY811" fmla="*/ 9819 h 10000"/>
                  <a:gd name="connsiteX812" fmla="*/ 7393 w 10000"/>
                  <a:gd name="connsiteY812" fmla="*/ 9809 h 10000"/>
                  <a:gd name="connsiteX813" fmla="*/ 7404 w 10000"/>
                  <a:gd name="connsiteY813" fmla="*/ 9793 h 10000"/>
                  <a:gd name="connsiteX814" fmla="*/ 7413 w 10000"/>
                  <a:gd name="connsiteY814" fmla="*/ 9783 h 10000"/>
                  <a:gd name="connsiteX815" fmla="*/ 7404 w 10000"/>
                  <a:gd name="connsiteY815" fmla="*/ 9770 h 10000"/>
                  <a:gd name="connsiteX816" fmla="*/ 7388 w 10000"/>
                  <a:gd name="connsiteY816" fmla="*/ 9760 h 10000"/>
                  <a:gd name="connsiteX817" fmla="*/ 7371 w 10000"/>
                  <a:gd name="connsiteY817" fmla="*/ 9744 h 10000"/>
                  <a:gd name="connsiteX818" fmla="*/ 7363 w 10000"/>
                  <a:gd name="connsiteY818" fmla="*/ 9731 h 10000"/>
                  <a:gd name="connsiteX819" fmla="*/ 7355 w 10000"/>
                  <a:gd name="connsiteY819" fmla="*/ 9715 h 10000"/>
                  <a:gd name="connsiteX820" fmla="*/ 7360 w 10000"/>
                  <a:gd name="connsiteY820" fmla="*/ 9686 h 10000"/>
                  <a:gd name="connsiteX821" fmla="*/ 7363 w 10000"/>
                  <a:gd name="connsiteY821" fmla="*/ 9657 h 10000"/>
                  <a:gd name="connsiteX822" fmla="*/ 7360 w 10000"/>
                  <a:gd name="connsiteY822" fmla="*/ 9631 h 10000"/>
                  <a:gd name="connsiteX823" fmla="*/ 7346 w 10000"/>
                  <a:gd name="connsiteY823" fmla="*/ 9611 h 10000"/>
                  <a:gd name="connsiteX824" fmla="*/ 7332 w 10000"/>
                  <a:gd name="connsiteY824" fmla="*/ 9585 h 10000"/>
                  <a:gd name="connsiteX825" fmla="*/ 7324 w 10000"/>
                  <a:gd name="connsiteY825" fmla="*/ 9573 h 10000"/>
                  <a:gd name="connsiteX826" fmla="*/ 7324 w 10000"/>
                  <a:gd name="connsiteY826" fmla="*/ 9553 h 10000"/>
                  <a:gd name="connsiteX827" fmla="*/ 7324 w 10000"/>
                  <a:gd name="connsiteY827" fmla="*/ 9543 h 10000"/>
                  <a:gd name="connsiteX828" fmla="*/ 7324 w 10000"/>
                  <a:gd name="connsiteY828" fmla="*/ 9517 h 10000"/>
                  <a:gd name="connsiteX829" fmla="*/ 7324 w 10000"/>
                  <a:gd name="connsiteY829" fmla="*/ 9498 h 10000"/>
                  <a:gd name="connsiteX830" fmla="*/ 7332 w 10000"/>
                  <a:gd name="connsiteY830" fmla="*/ 9479 h 10000"/>
                  <a:gd name="connsiteX831" fmla="*/ 7341 w 10000"/>
                  <a:gd name="connsiteY831" fmla="*/ 9462 h 10000"/>
                  <a:gd name="connsiteX832" fmla="*/ 7352 w 10000"/>
                  <a:gd name="connsiteY832" fmla="*/ 9459 h 10000"/>
                  <a:gd name="connsiteX833" fmla="*/ 7360 w 10000"/>
                  <a:gd name="connsiteY833" fmla="*/ 9443 h 10000"/>
                  <a:gd name="connsiteX834" fmla="*/ 7363 w 10000"/>
                  <a:gd name="connsiteY834" fmla="*/ 9433 h 10000"/>
                  <a:gd name="connsiteX835" fmla="*/ 7377 w 10000"/>
                  <a:gd name="connsiteY835" fmla="*/ 9433 h 10000"/>
                  <a:gd name="connsiteX836" fmla="*/ 7388 w 10000"/>
                  <a:gd name="connsiteY836" fmla="*/ 9430 h 10000"/>
                  <a:gd name="connsiteX837" fmla="*/ 7396 w 10000"/>
                  <a:gd name="connsiteY837" fmla="*/ 9430 h 10000"/>
                  <a:gd name="connsiteX838" fmla="*/ 7402 w 10000"/>
                  <a:gd name="connsiteY838" fmla="*/ 9424 h 10000"/>
                  <a:gd name="connsiteX839" fmla="*/ 7396 w 10000"/>
                  <a:gd name="connsiteY839" fmla="*/ 9414 h 10000"/>
                  <a:gd name="connsiteX840" fmla="*/ 7388 w 10000"/>
                  <a:gd name="connsiteY840" fmla="*/ 9401 h 10000"/>
                  <a:gd name="connsiteX841" fmla="*/ 7371 w 10000"/>
                  <a:gd name="connsiteY841" fmla="*/ 9391 h 10000"/>
                  <a:gd name="connsiteX842" fmla="*/ 7355 w 10000"/>
                  <a:gd name="connsiteY842" fmla="*/ 9375 h 10000"/>
                  <a:gd name="connsiteX843" fmla="*/ 7332 w 10000"/>
                  <a:gd name="connsiteY843" fmla="*/ 9356 h 10000"/>
                  <a:gd name="connsiteX844" fmla="*/ 7313 w 10000"/>
                  <a:gd name="connsiteY844" fmla="*/ 9330 h 10000"/>
                  <a:gd name="connsiteX845" fmla="*/ 7307 w 10000"/>
                  <a:gd name="connsiteY845" fmla="*/ 9310 h 10000"/>
                  <a:gd name="connsiteX846" fmla="*/ 7305 w 10000"/>
                  <a:gd name="connsiteY846" fmla="*/ 9291 h 10000"/>
                  <a:gd name="connsiteX847" fmla="*/ 7305 w 10000"/>
                  <a:gd name="connsiteY847" fmla="*/ 9278 h 10000"/>
                  <a:gd name="connsiteX848" fmla="*/ 7296 w 10000"/>
                  <a:gd name="connsiteY848" fmla="*/ 9268 h 10000"/>
                  <a:gd name="connsiteX849" fmla="*/ 7296 w 10000"/>
                  <a:gd name="connsiteY849" fmla="*/ 9249 h 10000"/>
                  <a:gd name="connsiteX850" fmla="*/ 7291 w 10000"/>
                  <a:gd name="connsiteY850" fmla="*/ 9226 h 10000"/>
                  <a:gd name="connsiteX851" fmla="*/ 7283 w 10000"/>
                  <a:gd name="connsiteY851" fmla="*/ 9213 h 10000"/>
                  <a:gd name="connsiteX852" fmla="*/ 7274 w 10000"/>
                  <a:gd name="connsiteY852" fmla="*/ 9194 h 10000"/>
                  <a:gd name="connsiteX853" fmla="*/ 7274 w 10000"/>
                  <a:gd name="connsiteY853" fmla="*/ 9174 h 10000"/>
                  <a:gd name="connsiteX854" fmla="*/ 7280 w 10000"/>
                  <a:gd name="connsiteY854" fmla="*/ 9148 h 10000"/>
                  <a:gd name="connsiteX855" fmla="*/ 7283 w 10000"/>
                  <a:gd name="connsiteY855" fmla="*/ 9119 h 10000"/>
                  <a:gd name="connsiteX856" fmla="*/ 7291 w 10000"/>
                  <a:gd name="connsiteY856" fmla="*/ 9100 h 10000"/>
                  <a:gd name="connsiteX857" fmla="*/ 7307 w 10000"/>
                  <a:gd name="connsiteY857" fmla="*/ 9080 h 10000"/>
                  <a:gd name="connsiteX858" fmla="*/ 7324 w 10000"/>
                  <a:gd name="connsiteY858" fmla="*/ 9054 h 10000"/>
                  <a:gd name="connsiteX859" fmla="*/ 7341 w 10000"/>
                  <a:gd name="connsiteY859" fmla="*/ 9054 h 10000"/>
                  <a:gd name="connsiteX860" fmla="*/ 7352 w 10000"/>
                  <a:gd name="connsiteY860" fmla="*/ 9054 h 10000"/>
                  <a:gd name="connsiteX861" fmla="*/ 7346 w 10000"/>
                  <a:gd name="connsiteY861" fmla="*/ 9032 h 10000"/>
                  <a:gd name="connsiteX862" fmla="*/ 7341 w 10000"/>
                  <a:gd name="connsiteY862" fmla="*/ 9022 h 10000"/>
                  <a:gd name="connsiteX863" fmla="*/ 7352 w 10000"/>
                  <a:gd name="connsiteY863" fmla="*/ 8999 h 10000"/>
                  <a:gd name="connsiteX864" fmla="*/ 7360 w 10000"/>
                  <a:gd name="connsiteY864" fmla="*/ 8967 h 10000"/>
                  <a:gd name="connsiteX865" fmla="*/ 7368 w 10000"/>
                  <a:gd name="connsiteY865" fmla="*/ 8922 h 10000"/>
                  <a:gd name="connsiteX866" fmla="*/ 7377 w 10000"/>
                  <a:gd name="connsiteY866" fmla="*/ 8896 h 10000"/>
                  <a:gd name="connsiteX867" fmla="*/ 7380 w 10000"/>
                  <a:gd name="connsiteY867" fmla="*/ 8867 h 10000"/>
                  <a:gd name="connsiteX868" fmla="*/ 7402 w 10000"/>
                  <a:gd name="connsiteY868" fmla="*/ 8824 h 10000"/>
                  <a:gd name="connsiteX869" fmla="*/ 7402 w 10000"/>
                  <a:gd name="connsiteY869" fmla="*/ 8808 h 10000"/>
                  <a:gd name="connsiteX870" fmla="*/ 7393 w 10000"/>
                  <a:gd name="connsiteY870" fmla="*/ 8795 h 10000"/>
                  <a:gd name="connsiteX871" fmla="*/ 7388 w 10000"/>
                  <a:gd name="connsiteY871" fmla="*/ 8799 h 10000"/>
                  <a:gd name="connsiteX872" fmla="*/ 7396 w 10000"/>
                  <a:gd name="connsiteY872" fmla="*/ 8789 h 10000"/>
                  <a:gd name="connsiteX873" fmla="*/ 7404 w 10000"/>
                  <a:gd name="connsiteY873" fmla="*/ 8789 h 10000"/>
                  <a:gd name="connsiteX874" fmla="*/ 7421 w 10000"/>
                  <a:gd name="connsiteY874" fmla="*/ 8769 h 10000"/>
                  <a:gd name="connsiteX875" fmla="*/ 7443 w 10000"/>
                  <a:gd name="connsiteY875" fmla="*/ 8763 h 10000"/>
                  <a:gd name="connsiteX876" fmla="*/ 7452 w 10000"/>
                  <a:gd name="connsiteY876" fmla="*/ 8769 h 10000"/>
                  <a:gd name="connsiteX877" fmla="*/ 7468 w 10000"/>
                  <a:gd name="connsiteY877" fmla="*/ 8769 h 10000"/>
                  <a:gd name="connsiteX878" fmla="*/ 7499 w 10000"/>
                  <a:gd name="connsiteY878" fmla="*/ 8763 h 10000"/>
                  <a:gd name="connsiteX879" fmla="*/ 7526 w 10000"/>
                  <a:gd name="connsiteY879" fmla="*/ 8763 h 10000"/>
                  <a:gd name="connsiteX880" fmla="*/ 7532 w 10000"/>
                  <a:gd name="connsiteY880" fmla="*/ 8763 h 10000"/>
                  <a:gd name="connsiteX881" fmla="*/ 7554 w 10000"/>
                  <a:gd name="connsiteY881" fmla="*/ 8744 h 10000"/>
                  <a:gd name="connsiteX882" fmla="*/ 7571 w 10000"/>
                  <a:gd name="connsiteY882" fmla="*/ 8731 h 10000"/>
                  <a:gd name="connsiteX883" fmla="*/ 7587 w 10000"/>
                  <a:gd name="connsiteY883" fmla="*/ 8711 h 10000"/>
                  <a:gd name="connsiteX884" fmla="*/ 7607 w 10000"/>
                  <a:gd name="connsiteY884" fmla="*/ 8711 h 10000"/>
                  <a:gd name="connsiteX885" fmla="*/ 7634 w 10000"/>
                  <a:gd name="connsiteY885" fmla="*/ 8705 h 10000"/>
                  <a:gd name="connsiteX886" fmla="*/ 7643 w 10000"/>
                  <a:gd name="connsiteY886" fmla="*/ 8682 h 10000"/>
                  <a:gd name="connsiteX887" fmla="*/ 7654 w 10000"/>
                  <a:gd name="connsiteY887" fmla="*/ 8666 h 10000"/>
                  <a:gd name="connsiteX888" fmla="*/ 7668 w 10000"/>
                  <a:gd name="connsiteY888" fmla="*/ 8666 h 10000"/>
                  <a:gd name="connsiteX889" fmla="*/ 7676 w 10000"/>
                  <a:gd name="connsiteY889" fmla="*/ 8682 h 10000"/>
                  <a:gd name="connsiteX890" fmla="*/ 7704 w 10000"/>
                  <a:gd name="connsiteY890" fmla="*/ 8669 h 10000"/>
                  <a:gd name="connsiteX891" fmla="*/ 7712 w 10000"/>
                  <a:gd name="connsiteY891" fmla="*/ 8669 h 10000"/>
                  <a:gd name="connsiteX892" fmla="*/ 7720 w 10000"/>
                  <a:gd name="connsiteY892" fmla="*/ 8669 h 10000"/>
                  <a:gd name="connsiteX893" fmla="*/ 7726 w 10000"/>
                  <a:gd name="connsiteY893" fmla="*/ 8656 h 10000"/>
                  <a:gd name="connsiteX894" fmla="*/ 7734 w 10000"/>
                  <a:gd name="connsiteY894" fmla="*/ 8650 h 10000"/>
                  <a:gd name="connsiteX895" fmla="*/ 7742 w 10000"/>
                  <a:gd name="connsiteY895" fmla="*/ 8650 h 10000"/>
                  <a:gd name="connsiteX896" fmla="*/ 7759 w 10000"/>
                  <a:gd name="connsiteY896" fmla="*/ 8650 h 10000"/>
                  <a:gd name="connsiteX897" fmla="*/ 7756 w 10000"/>
                  <a:gd name="connsiteY897" fmla="*/ 8630 h 10000"/>
                  <a:gd name="connsiteX898" fmla="*/ 7751 w 10000"/>
                  <a:gd name="connsiteY898" fmla="*/ 8627 h 10000"/>
                  <a:gd name="connsiteX899" fmla="*/ 7742 w 10000"/>
                  <a:gd name="connsiteY899" fmla="*/ 8620 h 10000"/>
                  <a:gd name="connsiteX900" fmla="*/ 7734 w 10000"/>
                  <a:gd name="connsiteY900" fmla="*/ 8591 h 10000"/>
                  <a:gd name="connsiteX901" fmla="*/ 7709 w 10000"/>
                  <a:gd name="connsiteY901" fmla="*/ 8582 h 10000"/>
                  <a:gd name="connsiteX902" fmla="*/ 7695 w 10000"/>
                  <a:gd name="connsiteY902" fmla="*/ 8578 h 10000"/>
                  <a:gd name="connsiteX903" fmla="*/ 7668 w 10000"/>
                  <a:gd name="connsiteY903" fmla="*/ 8562 h 10000"/>
                  <a:gd name="connsiteX904" fmla="*/ 7645 w 10000"/>
                  <a:gd name="connsiteY904" fmla="*/ 8552 h 10000"/>
                  <a:gd name="connsiteX905" fmla="*/ 7615 w 10000"/>
                  <a:gd name="connsiteY905" fmla="*/ 8543 h 10000"/>
                  <a:gd name="connsiteX906" fmla="*/ 7596 w 10000"/>
                  <a:gd name="connsiteY906" fmla="*/ 8527 h 10000"/>
                  <a:gd name="connsiteX907" fmla="*/ 7565 w 10000"/>
                  <a:gd name="connsiteY907" fmla="*/ 8494 h 10000"/>
                  <a:gd name="connsiteX908" fmla="*/ 7562 w 10000"/>
                  <a:gd name="connsiteY908" fmla="*/ 8475 h 10000"/>
                  <a:gd name="connsiteX909" fmla="*/ 7540 w 10000"/>
                  <a:gd name="connsiteY909" fmla="*/ 8455 h 10000"/>
                  <a:gd name="connsiteX910" fmla="*/ 7535 w 10000"/>
                  <a:gd name="connsiteY910" fmla="*/ 8446 h 10000"/>
                  <a:gd name="connsiteX911" fmla="*/ 7535 w 10000"/>
                  <a:gd name="connsiteY911" fmla="*/ 8420 h 10000"/>
                  <a:gd name="connsiteX912" fmla="*/ 7535 w 10000"/>
                  <a:gd name="connsiteY912" fmla="*/ 8391 h 10000"/>
                  <a:gd name="connsiteX913" fmla="*/ 7548 w 10000"/>
                  <a:gd name="connsiteY913" fmla="*/ 8345 h 10000"/>
                  <a:gd name="connsiteX914" fmla="*/ 7562 w 10000"/>
                  <a:gd name="connsiteY914" fmla="*/ 8319 h 10000"/>
                  <a:gd name="connsiteX915" fmla="*/ 7582 w 10000"/>
                  <a:gd name="connsiteY915" fmla="*/ 8310 h 10000"/>
                  <a:gd name="connsiteX916" fmla="*/ 7607 w 10000"/>
                  <a:gd name="connsiteY916" fmla="*/ 8300 h 10000"/>
                  <a:gd name="connsiteX917" fmla="*/ 7629 w 10000"/>
                  <a:gd name="connsiteY917" fmla="*/ 8300 h 10000"/>
                  <a:gd name="connsiteX918" fmla="*/ 7651 w 10000"/>
                  <a:gd name="connsiteY918" fmla="*/ 8297 h 10000"/>
                  <a:gd name="connsiteX919" fmla="*/ 7668 w 10000"/>
                  <a:gd name="connsiteY919" fmla="*/ 8280 h 10000"/>
                  <a:gd name="connsiteX920" fmla="*/ 7687 w 10000"/>
                  <a:gd name="connsiteY920" fmla="*/ 8267 h 10000"/>
                  <a:gd name="connsiteX921" fmla="*/ 7693 w 10000"/>
                  <a:gd name="connsiteY921" fmla="*/ 8261 h 10000"/>
                  <a:gd name="connsiteX922" fmla="*/ 7701 w 10000"/>
                  <a:gd name="connsiteY922" fmla="*/ 8248 h 10000"/>
                  <a:gd name="connsiteX923" fmla="*/ 7712 w 10000"/>
                  <a:gd name="connsiteY923" fmla="*/ 8238 h 10000"/>
                  <a:gd name="connsiteX924" fmla="*/ 7731 w 10000"/>
                  <a:gd name="connsiteY924" fmla="*/ 8222 h 10000"/>
                  <a:gd name="connsiteX925" fmla="*/ 7740 w 10000"/>
                  <a:gd name="connsiteY925" fmla="*/ 8206 h 10000"/>
                  <a:gd name="connsiteX926" fmla="*/ 7756 w 10000"/>
                  <a:gd name="connsiteY926" fmla="*/ 8183 h 10000"/>
                  <a:gd name="connsiteX927" fmla="*/ 7773 w 10000"/>
                  <a:gd name="connsiteY927" fmla="*/ 8177 h 10000"/>
                  <a:gd name="connsiteX928" fmla="*/ 7784 w 10000"/>
                  <a:gd name="connsiteY928" fmla="*/ 8183 h 10000"/>
                  <a:gd name="connsiteX929" fmla="*/ 7801 w 10000"/>
                  <a:gd name="connsiteY929" fmla="*/ 8174 h 10000"/>
                  <a:gd name="connsiteX930" fmla="*/ 7801 w 10000"/>
                  <a:gd name="connsiteY930" fmla="*/ 8157 h 10000"/>
                  <a:gd name="connsiteX931" fmla="*/ 7817 w 10000"/>
                  <a:gd name="connsiteY931" fmla="*/ 8164 h 10000"/>
                  <a:gd name="connsiteX932" fmla="*/ 7837 w 10000"/>
                  <a:gd name="connsiteY932" fmla="*/ 8164 h 10000"/>
                  <a:gd name="connsiteX933" fmla="*/ 7856 w 10000"/>
                  <a:gd name="connsiteY933" fmla="*/ 8164 h 10000"/>
                  <a:gd name="connsiteX934" fmla="*/ 7870 w 10000"/>
                  <a:gd name="connsiteY934" fmla="*/ 8167 h 10000"/>
                  <a:gd name="connsiteX935" fmla="*/ 7881 w 10000"/>
                  <a:gd name="connsiteY935" fmla="*/ 8174 h 10000"/>
                  <a:gd name="connsiteX936" fmla="*/ 7898 w 10000"/>
                  <a:gd name="connsiteY936" fmla="*/ 8187 h 10000"/>
                  <a:gd name="connsiteX937" fmla="*/ 7917 w 10000"/>
                  <a:gd name="connsiteY937" fmla="*/ 8187 h 10000"/>
                  <a:gd name="connsiteX938" fmla="*/ 7928 w 10000"/>
                  <a:gd name="connsiteY938" fmla="*/ 8157 h 10000"/>
                  <a:gd name="connsiteX939" fmla="*/ 7942 w 10000"/>
                  <a:gd name="connsiteY939" fmla="*/ 8157 h 10000"/>
                  <a:gd name="connsiteX940" fmla="*/ 7958 w 10000"/>
                  <a:gd name="connsiteY940" fmla="*/ 8164 h 10000"/>
                  <a:gd name="connsiteX941" fmla="*/ 7983 w 10000"/>
                  <a:gd name="connsiteY941" fmla="*/ 8144 h 10000"/>
                  <a:gd name="connsiteX942" fmla="*/ 8000 w 10000"/>
                  <a:gd name="connsiteY942" fmla="*/ 8109 h 10000"/>
                  <a:gd name="connsiteX943" fmla="*/ 7994 w 10000"/>
                  <a:gd name="connsiteY943" fmla="*/ 8093 h 10000"/>
                  <a:gd name="connsiteX944" fmla="*/ 7983 w 10000"/>
                  <a:gd name="connsiteY944" fmla="*/ 8070 h 10000"/>
                  <a:gd name="connsiteX945" fmla="*/ 7986 w 10000"/>
                  <a:gd name="connsiteY945" fmla="*/ 8063 h 10000"/>
                  <a:gd name="connsiteX946" fmla="*/ 7978 w 10000"/>
                  <a:gd name="connsiteY946" fmla="*/ 8044 h 10000"/>
                  <a:gd name="connsiteX947" fmla="*/ 7986 w 10000"/>
                  <a:gd name="connsiteY947" fmla="*/ 8002 h 10000"/>
                  <a:gd name="connsiteX948" fmla="*/ 7983 w 10000"/>
                  <a:gd name="connsiteY948" fmla="*/ 7947 h 10000"/>
                  <a:gd name="connsiteX949" fmla="*/ 7961 w 10000"/>
                  <a:gd name="connsiteY949" fmla="*/ 7931 h 10000"/>
                  <a:gd name="connsiteX950" fmla="*/ 7958 w 10000"/>
                  <a:gd name="connsiteY950" fmla="*/ 7898 h 10000"/>
                  <a:gd name="connsiteX951" fmla="*/ 7953 w 10000"/>
                  <a:gd name="connsiteY951" fmla="*/ 7856 h 10000"/>
                  <a:gd name="connsiteX952" fmla="*/ 7967 w 10000"/>
                  <a:gd name="connsiteY952" fmla="*/ 7837 h 10000"/>
                  <a:gd name="connsiteX953" fmla="*/ 7950 w 10000"/>
                  <a:gd name="connsiteY953" fmla="*/ 7824 h 10000"/>
                  <a:gd name="connsiteX954" fmla="*/ 7906 w 10000"/>
                  <a:gd name="connsiteY954" fmla="*/ 7814 h 10000"/>
                  <a:gd name="connsiteX955" fmla="*/ 7878 w 10000"/>
                  <a:gd name="connsiteY955" fmla="*/ 7814 h 10000"/>
                  <a:gd name="connsiteX956" fmla="*/ 7870 w 10000"/>
                  <a:gd name="connsiteY956" fmla="*/ 7795 h 10000"/>
                  <a:gd name="connsiteX957" fmla="*/ 7878 w 10000"/>
                  <a:gd name="connsiteY957" fmla="*/ 7778 h 10000"/>
                  <a:gd name="connsiteX958" fmla="*/ 7881 w 10000"/>
                  <a:gd name="connsiteY958" fmla="*/ 7775 h 10000"/>
                  <a:gd name="connsiteX959" fmla="*/ 7878 w 10000"/>
                  <a:gd name="connsiteY959" fmla="*/ 7743 h 10000"/>
                  <a:gd name="connsiteX960" fmla="*/ 7895 w 10000"/>
                  <a:gd name="connsiteY960" fmla="*/ 7733 h 10000"/>
                  <a:gd name="connsiteX961" fmla="*/ 7911 w 10000"/>
                  <a:gd name="connsiteY961" fmla="*/ 7710 h 10000"/>
                  <a:gd name="connsiteX962" fmla="*/ 7911 w 10000"/>
                  <a:gd name="connsiteY962" fmla="*/ 7665 h 10000"/>
                  <a:gd name="connsiteX963" fmla="*/ 7917 w 10000"/>
                  <a:gd name="connsiteY963" fmla="*/ 7600 h 10000"/>
                  <a:gd name="connsiteX964" fmla="*/ 7928 w 10000"/>
                  <a:gd name="connsiteY964" fmla="*/ 7581 h 10000"/>
                  <a:gd name="connsiteX965" fmla="*/ 7917 w 10000"/>
                  <a:gd name="connsiteY965" fmla="*/ 7474 h 10000"/>
                  <a:gd name="connsiteX966" fmla="*/ 7873 w 10000"/>
                  <a:gd name="connsiteY966" fmla="*/ 7335 h 10000"/>
                  <a:gd name="connsiteX967" fmla="*/ 7756 w 10000"/>
                  <a:gd name="connsiteY967" fmla="*/ 7050 h 10000"/>
                  <a:gd name="connsiteX968" fmla="*/ 7679 w 10000"/>
                  <a:gd name="connsiteY968" fmla="*/ 6839 h 10000"/>
                  <a:gd name="connsiteX969" fmla="*/ 7668 w 10000"/>
                  <a:gd name="connsiteY969" fmla="*/ 6823 h 10000"/>
                  <a:gd name="connsiteX970" fmla="*/ 7659 w 10000"/>
                  <a:gd name="connsiteY970" fmla="*/ 6768 h 10000"/>
                  <a:gd name="connsiteX971" fmla="*/ 7659 w 10000"/>
                  <a:gd name="connsiteY971" fmla="*/ 6739 h 10000"/>
                  <a:gd name="connsiteX972" fmla="*/ 7651 w 10000"/>
                  <a:gd name="connsiteY972" fmla="*/ 6713 h 10000"/>
                  <a:gd name="connsiteX973" fmla="*/ 7654 w 10000"/>
                  <a:gd name="connsiteY973" fmla="*/ 6684 h 10000"/>
                  <a:gd name="connsiteX974" fmla="*/ 7643 w 10000"/>
                  <a:gd name="connsiteY974" fmla="*/ 6626 h 10000"/>
                  <a:gd name="connsiteX975" fmla="*/ 7629 w 10000"/>
                  <a:gd name="connsiteY975" fmla="*/ 6600 h 10000"/>
                  <a:gd name="connsiteX976" fmla="*/ 7629 w 10000"/>
                  <a:gd name="connsiteY976" fmla="*/ 6580 h 10000"/>
                  <a:gd name="connsiteX977" fmla="*/ 7623 w 10000"/>
                  <a:gd name="connsiteY977" fmla="*/ 6541 h 10000"/>
                  <a:gd name="connsiteX978" fmla="*/ 7615 w 10000"/>
                  <a:gd name="connsiteY978" fmla="*/ 6522 h 10000"/>
                  <a:gd name="connsiteX979" fmla="*/ 7598 w 10000"/>
                  <a:gd name="connsiteY979" fmla="*/ 6509 h 10000"/>
                  <a:gd name="connsiteX980" fmla="*/ 7587 w 10000"/>
                  <a:gd name="connsiteY980" fmla="*/ 6493 h 10000"/>
                  <a:gd name="connsiteX981" fmla="*/ 7579 w 10000"/>
                  <a:gd name="connsiteY981" fmla="*/ 6464 h 10000"/>
                  <a:gd name="connsiteX982" fmla="*/ 7587 w 10000"/>
                  <a:gd name="connsiteY982" fmla="*/ 6438 h 10000"/>
                  <a:gd name="connsiteX983" fmla="*/ 7596 w 10000"/>
                  <a:gd name="connsiteY983" fmla="*/ 6425 h 10000"/>
                  <a:gd name="connsiteX984" fmla="*/ 7590 w 10000"/>
                  <a:gd name="connsiteY984" fmla="*/ 6396 h 10000"/>
                  <a:gd name="connsiteX985" fmla="*/ 7590 w 10000"/>
                  <a:gd name="connsiteY985" fmla="*/ 6373 h 10000"/>
                  <a:gd name="connsiteX986" fmla="*/ 7587 w 10000"/>
                  <a:gd name="connsiteY986" fmla="*/ 6354 h 10000"/>
                  <a:gd name="connsiteX987" fmla="*/ 7582 w 10000"/>
                  <a:gd name="connsiteY987" fmla="*/ 6344 h 10000"/>
                  <a:gd name="connsiteX988" fmla="*/ 7582 w 10000"/>
                  <a:gd name="connsiteY988" fmla="*/ 6324 h 10000"/>
                  <a:gd name="connsiteX989" fmla="*/ 7571 w 10000"/>
                  <a:gd name="connsiteY989" fmla="*/ 6302 h 10000"/>
                  <a:gd name="connsiteX990" fmla="*/ 7548 w 10000"/>
                  <a:gd name="connsiteY990" fmla="*/ 6256 h 10000"/>
                  <a:gd name="connsiteX991" fmla="*/ 7546 w 10000"/>
                  <a:gd name="connsiteY991" fmla="*/ 6218 h 10000"/>
                  <a:gd name="connsiteX992" fmla="*/ 7540 w 10000"/>
                  <a:gd name="connsiteY992" fmla="*/ 6159 h 10000"/>
                  <a:gd name="connsiteX993" fmla="*/ 7535 w 10000"/>
                  <a:gd name="connsiteY993" fmla="*/ 6114 h 10000"/>
                  <a:gd name="connsiteX994" fmla="*/ 7535 w 10000"/>
                  <a:gd name="connsiteY994" fmla="*/ 6088 h 10000"/>
                  <a:gd name="connsiteX995" fmla="*/ 7540 w 10000"/>
                  <a:gd name="connsiteY995" fmla="*/ 6049 h 10000"/>
                  <a:gd name="connsiteX996" fmla="*/ 7546 w 10000"/>
                  <a:gd name="connsiteY996" fmla="*/ 6004 h 10000"/>
                  <a:gd name="connsiteX997" fmla="*/ 7548 w 10000"/>
                  <a:gd name="connsiteY997" fmla="*/ 5965 h 10000"/>
                  <a:gd name="connsiteX998" fmla="*/ 7548 w 10000"/>
                  <a:gd name="connsiteY998" fmla="*/ 5946 h 10000"/>
                  <a:gd name="connsiteX999" fmla="*/ 7548 w 10000"/>
                  <a:gd name="connsiteY999" fmla="*/ 5933 h 10000"/>
                  <a:gd name="connsiteX1000" fmla="*/ 7548 w 10000"/>
                  <a:gd name="connsiteY1000" fmla="*/ 5910 h 10000"/>
                  <a:gd name="connsiteX1001" fmla="*/ 7548 w 10000"/>
                  <a:gd name="connsiteY1001" fmla="*/ 5897 h 10000"/>
                  <a:gd name="connsiteX1002" fmla="*/ 7546 w 10000"/>
                  <a:gd name="connsiteY1002" fmla="*/ 5871 h 10000"/>
                  <a:gd name="connsiteX1003" fmla="*/ 7535 w 10000"/>
                  <a:gd name="connsiteY1003" fmla="*/ 5839 h 10000"/>
                  <a:gd name="connsiteX1004" fmla="*/ 7524 w 10000"/>
                  <a:gd name="connsiteY1004" fmla="*/ 5797 h 10000"/>
                  <a:gd name="connsiteX1005" fmla="*/ 7518 w 10000"/>
                  <a:gd name="connsiteY1005" fmla="*/ 5767 h 10000"/>
                  <a:gd name="connsiteX1006" fmla="*/ 7515 w 10000"/>
                  <a:gd name="connsiteY1006" fmla="*/ 5745 h 10000"/>
                  <a:gd name="connsiteX1007" fmla="*/ 7501 w 10000"/>
                  <a:gd name="connsiteY1007" fmla="*/ 5683 h 10000"/>
                  <a:gd name="connsiteX1008" fmla="*/ 7490 w 10000"/>
                  <a:gd name="connsiteY1008" fmla="*/ 5631 h 10000"/>
                  <a:gd name="connsiteX1009" fmla="*/ 7482 w 10000"/>
                  <a:gd name="connsiteY1009" fmla="*/ 5593 h 10000"/>
                  <a:gd name="connsiteX1010" fmla="*/ 7476 w 10000"/>
                  <a:gd name="connsiteY1010" fmla="*/ 5570 h 10000"/>
                  <a:gd name="connsiteX1011" fmla="*/ 7476 w 10000"/>
                  <a:gd name="connsiteY1011" fmla="*/ 5528 h 10000"/>
                  <a:gd name="connsiteX1012" fmla="*/ 7482 w 10000"/>
                  <a:gd name="connsiteY1012" fmla="*/ 5502 h 10000"/>
                  <a:gd name="connsiteX1013" fmla="*/ 7490 w 10000"/>
                  <a:gd name="connsiteY1013" fmla="*/ 5489 h 10000"/>
                  <a:gd name="connsiteX1014" fmla="*/ 7499 w 10000"/>
                  <a:gd name="connsiteY1014" fmla="*/ 5479 h 10000"/>
                  <a:gd name="connsiteX1015" fmla="*/ 7493 w 10000"/>
                  <a:gd name="connsiteY1015" fmla="*/ 5427 h 10000"/>
                  <a:gd name="connsiteX1016" fmla="*/ 7501 w 10000"/>
                  <a:gd name="connsiteY1016" fmla="*/ 5415 h 10000"/>
                  <a:gd name="connsiteX1017" fmla="*/ 7510 w 10000"/>
                  <a:gd name="connsiteY1017" fmla="*/ 5398 h 10000"/>
                  <a:gd name="connsiteX1018" fmla="*/ 7515 w 10000"/>
                  <a:gd name="connsiteY1018" fmla="*/ 5379 h 10000"/>
                  <a:gd name="connsiteX1019" fmla="*/ 7526 w 10000"/>
                  <a:gd name="connsiteY1019" fmla="*/ 5366 h 10000"/>
                  <a:gd name="connsiteX1020" fmla="*/ 7518 w 10000"/>
                  <a:gd name="connsiteY1020" fmla="*/ 5350 h 10000"/>
                  <a:gd name="connsiteX1021" fmla="*/ 7518 w 10000"/>
                  <a:gd name="connsiteY1021" fmla="*/ 5330 h 10000"/>
                  <a:gd name="connsiteX1022" fmla="*/ 7526 w 10000"/>
                  <a:gd name="connsiteY1022" fmla="*/ 5311 h 10000"/>
                  <a:gd name="connsiteX1023" fmla="*/ 7540 w 10000"/>
                  <a:gd name="connsiteY1023" fmla="*/ 5291 h 10000"/>
                  <a:gd name="connsiteX1024" fmla="*/ 7540 w 10000"/>
                  <a:gd name="connsiteY1024" fmla="*/ 5266 h 10000"/>
                  <a:gd name="connsiteX1025" fmla="*/ 7540 w 10000"/>
                  <a:gd name="connsiteY1025" fmla="*/ 5256 h 10000"/>
                  <a:gd name="connsiteX1026" fmla="*/ 7524 w 10000"/>
                  <a:gd name="connsiteY1026" fmla="*/ 5233 h 10000"/>
                  <a:gd name="connsiteX1027" fmla="*/ 7515 w 10000"/>
                  <a:gd name="connsiteY1027" fmla="*/ 5217 h 10000"/>
                  <a:gd name="connsiteX1028" fmla="*/ 7490 w 10000"/>
                  <a:gd name="connsiteY1028" fmla="*/ 5178 h 10000"/>
                  <a:gd name="connsiteX1029" fmla="*/ 7474 w 10000"/>
                  <a:gd name="connsiteY1029" fmla="*/ 5162 h 10000"/>
                  <a:gd name="connsiteX1030" fmla="*/ 7457 w 10000"/>
                  <a:gd name="connsiteY1030" fmla="*/ 5120 h 10000"/>
                  <a:gd name="connsiteX1031" fmla="*/ 7421 w 10000"/>
                  <a:gd name="connsiteY1031" fmla="*/ 5087 h 10000"/>
                  <a:gd name="connsiteX1032" fmla="*/ 7380 w 10000"/>
                  <a:gd name="connsiteY1032" fmla="*/ 5068 h 10000"/>
                  <a:gd name="connsiteX1033" fmla="*/ 7355 w 10000"/>
                  <a:gd name="connsiteY1033" fmla="*/ 5058 h 10000"/>
                  <a:gd name="connsiteX1034" fmla="*/ 7332 w 10000"/>
                  <a:gd name="connsiteY1034" fmla="*/ 5049 h 10000"/>
                  <a:gd name="connsiteX1035" fmla="*/ 7305 w 10000"/>
                  <a:gd name="connsiteY1035" fmla="*/ 5016 h 10000"/>
                  <a:gd name="connsiteX1036" fmla="*/ 7305 w 10000"/>
                  <a:gd name="connsiteY1036" fmla="*/ 5000 h 10000"/>
                  <a:gd name="connsiteX1037" fmla="*/ 7296 w 10000"/>
                  <a:gd name="connsiteY1037" fmla="*/ 4971 h 10000"/>
                  <a:gd name="connsiteX1038" fmla="*/ 7288 w 10000"/>
                  <a:gd name="connsiteY1038" fmla="*/ 4945 h 10000"/>
                  <a:gd name="connsiteX1039" fmla="*/ 7280 w 10000"/>
                  <a:gd name="connsiteY1039" fmla="*/ 4916 h 10000"/>
                  <a:gd name="connsiteX1040" fmla="*/ 7291 w 10000"/>
                  <a:gd name="connsiteY1040" fmla="*/ 4887 h 10000"/>
                  <a:gd name="connsiteX1041" fmla="*/ 7291 w 10000"/>
                  <a:gd name="connsiteY1041" fmla="*/ 4858 h 10000"/>
                  <a:gd name="connsiteX1042" fmla="*/ 7271 w 10000"/>
                  <a:gd name="connsiteY1042" fmla="*/ 4819 h 10000"/>
                  <a:gd name="connsiteX1043" fmla="*/ 7255 w 10000"/>
                  <a:gd name="connsiteY1043" fmla="*/ 4828 h 10000"/>
                  <a:gd name="connsiteX1044" fmla="*/ 7235 w 10000"/>
                  <a:gd name="connsiteY1044" fmla="*/ 4841 h 10000"/>
                  <a:gd name="connsiteX1045" fmla="*/ 7216 w 10000"/>
                  <a:gd name="connsiteY1045" fmla="*/ 4867 h 10000"/>
                  <a:gd name="connsiteX1046" fmla="*/ 7191 w 10000"/>
                  <a:gd name="connsiteY1046" fmla="*/ 4870 h 10000"/>
                  <a:gd name="connsiteX1047" fmla="*/ 7155 w 10000"/>
                  <a:gd name="connsiteY1047" fmla="*/ 4887 h 10000"/>
                  <a:gd name="connsiteX1048" fmla="*/ 7122 w 10000"/>
                  <a:gd name="connsiteY1048" fmla="*/ 4893 h 10000"/>
                  <a:gd name="connsiteX1049" fmla="*/ 7105 w 10000"/>
                  <a:gd name="connsiteY1049" fmla="*/ 4896 h 10000"/>
                  <a:gd name="connsiteX1050" fmla="*/ 7094 w 10000"/>
                  <a:gd name="connsiteY1050" fmla="*/ 4916 h 10000"/>
                  <a:gd name="connsiteX1051" fmla="*/ 7080 w 10000"/>
                  <a:gd name="connsiteY1051" fmla="*/ 4903 h 10000"/>
                  <a:gd name="connsiteX1052" fmla="*/ 7072 w 10000"/>
                  <a:gd name="connsiteY1052" fmla="*/ 4851 h 10000"/>
                  <a:gd name="connsiteX1053" fmla="*/ 7042 w 10000"/>
                  <a:gd name="connsiteY1053" fmla="*/ 4819 h 10000"/>
                  <a:gd name="connsiteX1054" fmla="*/ 7030 w 10000"/>
                  <a:gd name="connsiteY1054" fmla="*/ 4780 h 10000"/>
                  <a:gd name="connsiteX1055" fmla="*/ 7039 w 10000"/>
                  <a:gd name="connsiteY1055" fmla="*/ 4757 h 10000"/>
                  <a:gd name="connsiteX1056" fmla="*/ 7047 w 10000"/>
                  <a:gd name="connsiteY1056" fmla="*/ 4744 h 10000"/>
                  <a:gd name="connsiteX1057" fmla="*/ 7022 w 10000"/>
                  <a:gd name="connsiteY1057" fmla="*/ 4725 h 10000"/>
                  <a:gd name="connsiteX1058" fmla="*/ 7000 w 10000"/>
                  <a:gd name="connsiteY1058" fmla="*/ 4715 h 10000"/>
                  <a:gd name="connsiteX1059" fmla="*/ 6975 w 10000"/>
                  <a:gd name="connsiteY1059" fmla="*/ 4709 h 10000"/>
                  <a:gd name="connsiteX1060" fmla="*/ 6945 w 10000"/>
                  <a:gd name="connsiteY1060" fmla="*/ 4696 h 10000"/>
                  <a:gd name="connsiteX1061" fmla="*/ 6953 w 10000"/>
                  <a:gd name="connsiteY1061" fmla="*/ 4679 h 10000"/>
                  <a:gd name="connsiteX1062" fmla="*/ 6961 w 10000"/>
                  <a:gd name="connsiteY1062" fmla="*/ 4660 h 10000"/>
                  <a:gd name="connsiteX1063" fmla="*/ 6983 w 10000"/>
                  <a:gd name="connsiteY1063" fmla="*/ 4644 h 10000"/>
                  <a:gd name="connsiteX1064" fmla="*/ 7014 w 10000"/>
                  <a:gd name="connsiteY1064" fmla="*/ 4634 h 10000"/>
                  <a:gd name="connsiteX1065" fmla="*/ 7025 w 10000"/>
                  <a:gd name="connsiteY1065" fmla="*/ 4615 h 10000"/>
                  <a:gd name="connsiteX1066" fmla="*/ 7047 w 10000"/>
                  <a:gd name="connsiteY1066" fmla="*/ 4582 h 10000"/>
                  <a:gd name="connsiteX1067" fmla="*/ 7069 w 10000"/>
                  <a:gd name="connsiteY1067" fmla="*/ 4563 h 10000"/>
                  <a:gd name="connsiteX1068" fmla="*/ 7078 w 10000"/>
                  <a:gd name="connsiteY1068" fmla="*/ 4553 h 10000"/>
                  <a:gd name="connsiteX1069" fmla="*/ 7097 w 10000"/>
                  <a:gd name="connsiteY1069" fmla="*/ 4527 h 10000"/>
                  <a:gd name="connsiteX1070" fmla="*/ 7122 w 10000"/>
                  <a:gd name="connsiteY1070" fmla="*/ 4517 h 10000"/>
                  <a:gd name="connsiteX1071" fmla="*/ 7139 w 10000"/>
                  <a:gd name="connsiteY1071" fmla="*/ 4488 h 10000"/>
                  <a:gd name="connsiteX1072" fmla="*/ 7147 w 10000"/>
                  <a:gd name="connsiteY1072" fmla="*/ 4459 h 10000"/>
                  <a:gd name="connsiteX1073" fmla="*/ 7161 w 10000"/>
                  <a:gd name="connsiteY1073" fmla="*/ 4440 h 10000"/>
                  <a:gd name="connsiteX1074" fmla="*/ 7177 w 10000"/>
                  <a:gd name="connsiteY1074" fmla="*/ 4430 h 10000"/>
                  <a:gd name="connsiteX1075" fmla="*/ 7202 w 10000"/>
                  <a:gd name="connsiteY1075" fmla="*/ 4407 h 10000"/>
                  <a:gd name="connsiteX1076" fmla="*/ 7224 w 10000"/>
                  <a:gd name="connsiteY1076" fmla="*/ 4417 h 10000"/>
                  <a:gd name="connsiteX1077" fmla="*/ 7241 w 10000"/>
                  <a:gd name="connsiteY1077" fmla="*/ 4404 h 10000"/>
                  <a:gd name="connsiteX1078" fmla="*/ 7263 w 10000"/>
                  <a:gd name="connsiteY1078" fmla="*/ 4398 h 10000"/>
                  <a:gd name="connsiteX1079" fmla="*/ 7283 w 10000"/>
                  <a:gd name="connsiteY1079" fmla="*/ 4424 h 10000"/>
                  <a:gd name="connsiteX1080" fmla="*/ 7305 w 10000"/>
                  <a:gd name="connsiteY1080" fmla="*/ 4433 h 10000"/>
                  <a:gd name="connsiteX1081" fmla="*/ 7332 w 10000"/>
                  <a:gd name="connsiteY1081" fmla="*/ 4443 h 10000"/>
                  <a:gd name="connsiteX1082" fmla="*/ 7380 w 10000"/>
                  <a:gd name="connsiteY1082" fmla="*/ 4398 h 10000"/>
                  <a:gd name="connsiteX1083" fmla="*/ 7404 w 10000"/>
                  <a:gd name="connsiteY1083" fmla="*/ 4378 h 10000"/>
                  <a:gd name="connsiteX1084" fmla="*/ 7418 w 10000"/>
                  <a:gd name="connsiteY1084" fmla="*/ 4369 h 10000"/>
                  <a:gd name="connsiteX1085" fmla="*/ 7443 w 10000"/>
                  <a:gd name="connsiteY1085" fmla="*/ 4356 h 10000"/>
                  <a:gd name="connsiteX1086" fmla="*/ 7460 w 10000"/>
                  <a:gd name="connsiteY1086" fmla="*/ 4385 h 10000"/>
                  <a:gd name="connsiteX1087" fmla="*/ 7460 w 10000"/>
                  <a:gd name="connsiteY1087" fmla="*/ 4404 h 10000"/>
                  <a:gd name="connsiteX1088" fmla="*/ 7499 w 10000"/>
                  <a:gd name="connsiteY1088" fmla="*/ 4417 h 10000"/>
                  <a:gd name="connsiteX1089" fmla="*/ 7515 w 10000"/>
                  <a:gd name="connsiteY1089" fmla="*/ 4414 h 10000"/>
                  <a:gd name="connsiteX1090" fmla="*/ 7565 w 10000"/>
                  <a:gd name="connsiteY1090" fmla="*/ 4385 h 10000"/>
                  <a:gd name="connsiteX1091" fmla="*/ 7579 w 10000"/>
                  <a:gd name="connsiteY1091" fmla="*/ 4346 h 10000"/>
                  <a:gd name="connsiteX1092" fmla="*/ 7582 w 10000"/>
                  <a:gd name="connsiteY1092" fmla="*/ 4317 h 10000"/>
                  <a:gd name="connsiteX1093" fmla="*/ 7590 w 10000"/>
                  <a:gd name="connsiteY1093" fmla="*/ 4301 h 10000"/>
                  <a:gd name="connsiteX1094" fmla="*/ 7612 w 10000"/>
                  <a:gd name="connsiteY1094" fmla="*/ 4271 h 10000"/>
                  <a:gd name="connsiteX1095" fmla="*/ 7623 w 10000"/>
                  <a:gd name="connsiteY1095" fmla="*/ 4262 h 10000"/>
                  <a:gd name="connsiteX1096" fmla="*/ 7634 w 10000"/>
                  <a:gd name="connsiteY1096" fmla="*/ 4245 h 10000"/>
                  <a:gd name="connsiteX1097" fmla="*/ 7645 w 10000"/>
                  <a:gd name="connsiteY1097" fmla="*/ 4265 h 10000"/>
                  <a:gd name="connsiteX1098" fmla="*/ 7670 w 10000"/>
                  <a:gd name="connsiteY1098" fmla="*/ 4284 h 10000"/>
                  <a:gd name="connsiteX1099" fmla="*/ 7701 w 10000"/>
                  <a:gd name="connsiteY1099" fmla="*/ 4275 h 10000"/>
                  <a:gd name="connsiteX1100" fmla="*/ 7717 w 10000"/>
                  <a:gd name="connsiteY1100" fmla="*/ 4275 h 10000"/>
                  <a:gd name="connsiteX1101" fmla="*/ 7740 w 10000"/>
                  <a:gd name="connsiteY1101" fmla="*/ 4284 h 10000"/>
                  <a:gd name="connsiteX1102" fmla="*/ 7767 w 10000"/>
                  <a:gd name="connsiteY1102" fmla="*/ 4284 h 10000"/>
                  <a:gd name="connsiteX1103" fmla="*/ 7895 w 10000"/>
                  <a:gd name="connsiteY1103" fmla="*/ 4207 h 10000"/>
                  <a:gd name="connsiteX1104" fmla="*/ 7895 w 10000"/>
                  <a:gd name="connsiteY1104" fmla="*/ 4187 h 10000"/>
                  <a:gd name="connsiteX1105" fmla="*/ 7895 w 10000"/>
                  <a:gd name="connsiteY1105" fmla="*/ 4171 h 10000"/>
                  <a:gd name="connsiteX1106" fmla="*/ 7903 w 10000"/>
                  <a:gd name="connsiteY1106" fmla="*/ 4148 h 10000"/>
                  <a:gd name="connsiteX1107" fmla="*/ 7917 w 10000"/>
                  <a:gd name="connsiteY1107" fmla="*/ 4158 h 10000"/>
                  <a:gd name="connsiteX1108" fmla="*/ 7967 w 10000"/>
                  <a:gd name="connsiteY1108" fmla="*/ 4203 h 10000"/>
                  <a:gd name="connsiteX1109" fmla="*/ 7994 w 10000"/>
                  <a:gd name="connsiteY1109" fmla="*/ 4203 h 10000"/>
                  <a:gd name="connsiteX1110" fmla="*/ 8064 w 10000"/>
                  <a:gd name="connsiteY1110" fmla="*/ 4242 h 10000"/>
                  <a:gd name="connsiteX1111" fmla="*/ 8083 w 10000"/>
                  <a:gd name="connsiteY1111" fmla="*/ 4245 h 10000"/>
                  <a:gd name="connsiteX1112" fmla="*/ 8105 w 10000"/>
                  <a:gd name="connsiteY1112" fmla="*/ 4226 h 10000"/>
                  <a:gd name="connsiteX1113" fmla="*/ 8136 w 10000"/>
                  <a:gd name="connsiteY1113" fmla="*/ 4187 h 10000"/>
                  <a:gd name="connsiteX1114" fmla="*/ 8161 w 10000"/>
                  <a:gd name="connsiteY1114" fmla="*/ 4168 h 10000"/>
                  <a:gd name="connsiteX1115" fmla="*/ 8172 w 10000"/>
                  <a:gd name="connsiteY1115" fmla="*/ 4161 h 10000"/>
                  <a:gd name="connsiteX1116" fmla="*/ 8208 w 10000"/>
                  <a:gd name="connsiteY1116" fmla="*/ 4168 h 10000"/>
                  <a:gd name="connsiteX1117" fmla="*/ 8235 w 10000"/>
                  <a:gd name="connsiteY1117" fmla="*/ 4168 h 10000"/>
                  <a:gd name="connsiteX1118" fmla="*/ 8258 w 10000"/>
                  <a:gd name="connsiteY1118" fmla="*/ 4152 h 10000"/>
                  <a:gd name="connsiteX1119" fmla="*/ 8283 w 10000"/>
                  <a:gd name="connsiteY1119" fmla="*/ 4152 h 10000"/>
                  <a:gd name="connsiteX1120" fmla="*/ 8299 w 10000"/>
                  <a:gd name="connsiteY1120" fmla="*/ 4132 h 10000"/>
                  <a:gd name="connsiteX1121" fmla="*/ 8316 w 10000"/>
                  <a:gd name="connsiteY1121" fmla="*/ 4113 h 10000"/>
                  <a:gd name="connsiteX1122" fmla="*/ 8330 w 10000"/>
                  <a:gd name="connsiteY1122" fmla="*/ 4084 h 10000"/>
                  <a:gd name="connsiteX1123" fmla="*/ 8341 w 10000"/>
                  <a:gd name="connsiteY1123" fmla="*/ 4058 h 10000"/>
                  <a:gd name="connsiteX1124" fmla="*/ 8349 w 10000"/>
                  <a:gd name="connsiteY1124" fmla="*/ 4064 h 10000"/>
                  <a:gd name="connsiteX1125" fmla="*/ 8366 w 10000"/>
                  <a:gd name="connsiteY1125" fmla="*/ 4067 h 10000"/>
                  <a:gd name="connsiteX1126" fmla="*/ 8374 w 10000"/>
                  <a:gd name="connsiteY1126" fmla="*/ 4084 h 10000"/>
                  <a:gd name="connsiteX1127" fmla="*/ 8402 w 10000"/>
                  <a:gd name="connsiteY1127" fmla="*/ 4054 h 10000"/>
                  <a:gd name="connsiteX1128" fmla="*/ 8427 w 10000"/>
                  <a:gd name="connsiteY1128" fmla="*/ 4028 h 10000"/>
                  <a:gd name="connsiteX1129" fmla="*/ 8438 w 10000"/>
                  <a:gd name="connsiteY1129" fmla="*/ 4025 h 10000"/>
                  <a:gd name="connsiteX1130" fmla="*/ 8468 w 10000"/>
                  <a:gd name="connsiteY1130" fmla="*/ 4006 h 10000"/>
                  <a:gd name="connsiteX1131" fmla="*/ 8485 w 10000"/>
                  <a:gd name="connsiteY1131" fmla="*/ 3999 h 10000"/>
                  <a:gd name="connsiteX1132" fmla="*/ 8493 w 10000"/>
                  <a:gd name="connsiteY1132" fmla="*/ 4025 h 10000"/>
                  <a:gd name="connsiteX1133" fmla="*/ 8515 w 10000"/>
                  <a:gd name="connsiteY1133" fmla="*/ 4028 h 10000"/>
                  <a:gd name="connsiteX1134" fmla="*/ 8543 w 10000"/>
                  <a:gd name="connsiteY1134" fmla="*/ 4009 h 10000"/>
                  <a:gd name="connsiteX1135" fmla="*/ 8551 w 10000"/>
                  <a:gd name="connsiteY1135" fmla="*/ 3990 h 10000"/>
                  <a:gd name="connsiteX1136" fmla="*/ 8582 w 10000"/>
                  <a:gd name="connsiteY1136" fmla="*/ 3977 h 10000"/>
                  <a:gd name="connsiteX1137" fmla="*/ 8596 w 10000"/>
                  <a:gd name="connsiteY1137" fmla="*/ 3977 h 10000"/>
                  <a:gd name="connsiteX1138" fmla="*/ 8607 w 10000"/>
                  <a:gd name="connsiteY1138" fmla="*/ 3980 h 10000"/>
                  <a:gd name="connsiteX1139" fmla="*/ 8645 w 10000"/>
                  <a:gd name="connsiteY1139" fmla="*/ 3970 h 10000"/>
                  <a:gd name="connsiteX1140" fmla="*/ 8654 w 10000"/>
                  <a:gd name="connsiteY1140" fmla="*/ 3951 h 10000"/>
                  <a:gd name="connsiteX1141" fmla="*/ 8670 w 10000"/>
                  <a:gd name="connsiteY1141" fmla="*/ 3935 h 10000"/>
                  <a:gd name="connsiteX1142" fmla="*/ 8695 w 10000"/>
                  <a:gd name="connsiteY1142" fmla="*/ 3935 h 10000"/>
                  <a:gd name="connsiteX1143" fmla="*/ 8704 w 10000"/>
                  <a:gd name="connsiteY1143" fmla="*/ 3951 h 10000"/>
                  <a:gd name="connsiteX1144" fmla="*/ 8717 w 10000"/>
                  <a:gd name="connsiteY1144" fmla="*/ 3964 h 10000"/>
                  <a:gd name="connsiteX1145" fmla="*/ 8751 w 10000"/>
                  <a:gd name="connsiteY1145" fmla="*/ 3951 h 10000"/>
                  <a:gd name="connsiteX1146" fmla="*/ 8776 w 10000"/>
                  <a:gd name="connsiteY1146" fmla="*/ 3935 h 10000"/>
                  <a:gd name="connsiteX1147" fmla="*/ 8798 w 10000"/>
                  <a:gd name="connsiteY1147" fmla="*/ 3925 h 10000"/>
                  <a:gd name="connsiteX1148" fmla="*/ 8806 w 10000"/>
                  <a:gd name="connsiteY1148" fmla="*/ 3892 h 10000"/>
                  <a:gd name="connsiteX1149" fmla="*/ 8814 w 10000"/>
                  <a:gd name="connsiteY1149" fmla="*/ 3876 h 10000"/>
                  <a:gd name="connsiteX1150" fmla="*/ 8839 w 10000"/>
                  <a:gd name="connsiteY1150" fmla="*/ 3873 h 10000"/>
                  <a:gd name="connsiteX1151" fmla="*/ 8842 w 10000"/>
                  <a:gd name="connsiteY1151" fmla="*/ 3876 h 10000"/>
                  <a:gd name="connsiteX1152" fmla="*/ 8856 w 10000"/>
                  <a:gd name="connsiteY1152" fmla="*/ 3863 h 10000"/>
                  <a:gd name="connsiteX1153" fmla="*/ 8856 w 10000"/>
                  <a:gd name="connsiteY1153" fmla="*/ 3841 h 10000"/>
                  <a:gd name="connsiteX1154" fmla="*/ 8870 w 10000"/>
                  <a:gd name="connsiteY1154" fmla="*/ 3821 h 10000"/>
                  <a:gd name="connsiteX1155" fmla="*/ 8903 w 10000"/>
                  <a:gd name="connsiteY1155" fmla="*/ 3802 h 10000"/>
                  <a:gd name="connsiteX1156" fmla="*/ 8914 w 10000"/>
                  <a:gd name="connsiteY1156" fmla="*/ 3782 h 10000"/>
                  <a:gd name="connsiteX1157" fmla="*/ 8939 w 10000"/>
                  <a:gd name="connsiteY1157" fmla="*/ 3782 h 10000"/>
                  <a:gd name="connsiteX1158" fmla="*/ 8961 w 10000"/>
                  <a:gd name="connsiteY1158" fmla="*/ 3779 h 10000"/>
                  <a:gd name="connsiteX1159" fmla="*/ 8983 w 10000"/>
                  <a:gd name="connsiteY1159" fmla="*/ 3760 h 10000"/>
                  <a:gd name="connsiteX1160" fmla="*/ 9003 w 10000"/>
                  <a:gd name="connsiteY1160" fmla="*/ 3763 h 10000"/>
                  <a:gd name="connsiteX1161" fmla="*/ 9019 w 10000"/>
                  <a:gd name="connsiteY1161" fmla="*/ 3779 h 10000"/>
                  <a:gd name="connsiteX1162" fmla="*/ 9050 w 10000"/>
                  <a:gd name="connsiteY1162" fmla="*/ 3812 h 10000"/>
                  <a:gd name="connsiteX1163" fmla="*/ 9080 w 10000"/>
                  <a:gd name="connsiteY1163" fmla="*/ 3831 h 10000"/>
                  <a:gd name="connsiteX1164" fmla="*/ 9097 w 10000"/>
                  <a:gd name="connsiteY1164" fmla="*/ 3867 h 10000"/>
                  <a:gd name="connsiteX1165" fmla="*/ 9114 w 10000"/>
                  <a:gd name="connsiteY1165" fmla="*/ 3902 h 10000"/>
                  <a:gd name="connsiteX1166" fmla="*/ 9122 w 10000"/>
                  <a:gd name="connsiteY1166" fmla="*/ 3935 h 10000"/>
                  <a:gd name="connsiteX1167" fmla="*/ 9125 w 10000"/>
                  <a:gd name="connsiteY1167" fmla="*/ 3964 h 10000"/>
                  <a:gd name="connsiteX1168" fmla="*/ 9130 w 10000"/>
                  <a:gd name="connsiteY1168" fmla="*/ 3999 h 10000"/>
                  <a:gd name="connsiteX1169" fmla="*/ 9130 w 10000"/>
                  <a:gd name="connsiteY1169" fmla="*/ 4054 h 10000"/>
                  <a:gd name="connsiteX1170" fmla="*/ 9155 w 10000"/>
                  <a:gd name="connsiteY1170" fmla="*/ 4093 h 10000"/>
                  <a:gd name="connsiteX1171" fmla="*/ 9169 w 10000"/>
                  <a:gd name="connsiteY1171" fmla="*/ 4090 h 10000"/>
                  <a:gd name="connsiteX1172" fmla="*/ 9211 w 10000"/>
                  <a:gd name="connsiteY1172" fmla="*/ 4077 h 10000"/>
                  <a:gd name="connsiteX1173" fmla="*/ 9244 w 10000"/>
                  <a:gd name="connsiteY1173" fmla="*/ 4077 h 10000"/>
                  <a:gd name="connsiteX1174" fmla="*/ 9252 w 10000"/>
                  <a:gd name="connsiteY1174" fmla="*/ 4103 h 10000"/>
                  <a:gd name="connsiteX1175" fmla="*/ 9258 w 10000"/>
                  <a:gd name="connsiteY1175" fmla="*/ 4148 h 10000"/>
                  <a:gd name="connsiteX1176" fmla="*/ 9269 w 10000"/>
                  <a:gd name="connsiteY1176" fmla="*/ 4158 h 10000"/>
                  <a:gd name="connsiteX1177" fmla="*/ 9294 w 10000"/>
                  <a:gd name="connsiteY1177" fmla="*/ 4158 h 10000"/>
                  <a:gd name="connsiteX1178" fmla="*/ 9319 w 10000"/>
                  <a:gd name="connsiteY1178" fmla="*/ 4168 h 10000"/>
                  <a:gd name="connsiteX1179" fmla="*/ 9346 w 10000"/>
                  <a:gd name="connsiteY1179" fmla="*/ 4190 h 10000"/>
                  <a:gd name="connsiteX1180" fmla="*/ 9357 w 10000"/>
                  <a:gd name="connsiteY1180" fmla="*/ 4168 h 10000"/>
                  <a:gd name="connsiteX1181" fmla="*/ 9371 w 10000"/>
                  <a:gd name="connsiteY1181" fmla="*/ 4132 h 10000"/>
                  <a:gd name="connsiteX1182" fmla="*/ 9391 w 10000"/>
                  <a:gd name="connsiteY1182" fmla="*/ 4113 h 10000"/>
                  <a:gd name="connsiteX1183" fmla="*/ 9407 w 10000"/>
                  <a:gd name="connsiteY1183" fmla="*/ 4103 h 10000"/>
                  <a:gd name="connsiteX1184" fmla="*/ 9435 w 10000"/>
                  <a:gd name="connsiteY1184" fmla="*/ 4100 h 10000"/>
                  <a:gd name="connsiteX1185" fmla="*/ 9460 w 10000"/>
                  <a:gd name="connsiteY1185" fmla="*/ 4084 h 10000"/>
                  <a:gd name="connsiteX1186" fmla="*/ 9485 w 10000"/>
                  <a:gd name="connsiteY1186" fmla="*/ 4067 h 10000"/>
                  <a:gd name="connsiteX1187" fmla="*/ 9496 w 10000"/>
                  <a:gd name="connsiteY1187" fmla="*/ 4054 h 10000"/>
                  <a:gd name="connsiteX1188" fmla="*/ 9526 w 10000"/>
                  <a:gd name="connsiteY1188" fmla="*/ 4048 h 10000"/>
                  <a:gd name="connsiteX1189" fmla="*/ 9557 w 10000"/>
                  <a:gd name="connsiteY1189" fmla="*/ 4038 h 10000"/>
                  <a:gd name="connsiteX1190" fmla="*/ 9584 w 10000"/>
                  <a:gd name="connsiteY1190" fmla="*/ 4019 h 10000"/>
                  <a:gd name="connsiteX1191" fmla="*/ 9623 w 10000"/>
                  <a:gd name="connsiteY1191" fmla="*/ 4016 h 10000"/>
                  <a:gd name="connsiteX1192" fmla="*/ 9648 w 10000"/>
                  <a:gd name="connsiteY1192" fmla="*/ 4009 h 10000"/>
                  <a:gd name="connsiteX1193" fmla="*/ 9673 w 10000"/>
                  <a:gd name="connsiteY1193" fmla="*/ 4019 h 10000"/>
                  <a:gd name="connsiteX1194" fmla="*/ 9712 w 10000"/>
                  <a:gd name="connsiteY1194" fmla="*/ 4038 h 10000"/>
                  <a:gd name="connsiteX1195" fmla="*/ 9742 w 10000"/>
                  <a:gd name="connsiteY1195" fmla="*/ 4074 h 10000"/>
                  <a:gd name="connsiteX1196" fmla="*/ 9776 w 10000"/>
                  <a:gd name="connsiteY1196" fmla="*/ 4093 h 10000"/>
                  <a:gd name="connsiteX1197" fmla="*/ 9814 w 10000"/>
                  <a:gd name="connsiteY1197" fmla="*/ 4109 h 10000"/>
                  <a:gd name="connsiteX1198" fmla="*/ 9859 w 10000"/>
                  <a:gd name="connsiteY1198" fmla="*/ 4119 h 10000"/>
                  <a:gd name="connsiteX1199" fmla="*/ 9898 w 10000"/>
                  <a:gd name="connsiteY1199" fmla="*/ 4122 h 10000"/>
                  <a:gd name="connsiteX1200" fmla="*/ 9931 w 10000"/>
                  <a:gd name="connsiteY1200" fmla="*/ 4109 h 10000"/>
                  <a:gd name="connsiteX1201" fmla="*/ 9956 w 10000"/>
                  <a:gd name="connsiteY1201" fmla="*/ 4100 h 10000"/>
                  <a:gd name="connsiteX1202" fmla="*/ 9981 w 10000"/>
                  <a:gd name="connsiteY1202" fmla="*/ 4067 h 10000"/>
                  <a:gd name="connsiteX1203" fmla="*/ 9994 w 10000"/>
                  <a:gd name="connsiteY1203" fmla="*/ 4035 h 10000"/>
                  <a:gd name="connsiteX1204" fmla="*/ 10000 w 10000"/>
                  <a:gd name="connsiteY1204" fmla="*/ 3996 h 10000"/>
                  <a:gd name="connsiteX1205" fmla="*/ 9994 w 10000"/>
                  <a:gd name="connsiteY1205" fmla="*/ 3941 h 10000"/>
                  <a:gd name="connsiteX1206" fmla="*/ 9986 w 10000"/>
                  <a:gd name="connsiteY1206" fmla="*/ 3905 h 10000"/>
                  <a:gd name="connsiteX1207" fmla="*/ 9981 w 10000"/>
                  <a:gd name="connsiteY1207" fmla="*/ 3857 h 10000"/>
                  <a:gd name="connsiteX1208" fmla="*/ 9989 w 10000"/>
                  <a:gd name="connsiteY1208" fmla="*/ 3837 h 10000"/>
                  <a:gd name="connsiteX1209" fmla="*/ 9989 w 10000"/>
                  <a:gd name="connsiteY1209" fmla="*/ 3812 h 10000"/>
                  <a:gd name="connsiteX1210" fmla="*/ 9981 w 10000"/>
                  <a:gd name="connsiteY1210" fmla="*/ 3792 h 10000"/>
                  <a:gd name="connsiteX1211" fmla="*/ 9970 w 10000"/>
                  <a:gd name="connsiteY1211" fmla="*/ 3763 h 10000"/>
                  <a:gd name="connsiteX1212" fmla="*/ 9945 w 10000"/>
                  <a:gd name="connsiteY1212" fmla="*/ 3705 h 10000"/>
                  <a:gd name="connsiteX1213" fmla="*/ 9931 w 10000"/>
                  <a:gd name="connsiteY1213" fmla="*/ 3659 h 10000"/>
                  <a:gd name="connsiteX1214" fmla="*/ 9903 w 10000"/>
                  <a:gd name="connsiteY1214" fmla="*/ 3640 h 10000"/>
                  <a:gd name="connsiteX1215" fmla="*/ 9881 w 10000"/>
                  <a:gd name="connsiteY1215" fmla="*/ 3620 h 10000"/>
                  <a:gd name="connsiteX1216" fmla="*/ 9856 w 10000"/>
                  <a:gd name="connsiteY1216" fmla="*/ 3595 h 10000"/>
                  <a:gd name="connsiteX1217" fmla="*/ 9817 w 10000"/>
                  <a:gd name="connsiteY1217" fmla="*/ 3562 h 10000"/>
                  <a:gd name="connsiteX1218" fmla="*/ 9795 w 10000"/>
                  <a:gd name="connsiteY1218" fmla="*/ 3546 h 10000"/>
                  <a:gd name="connsiteX1219" fmla="*/ 9778 w 10000"/>
                  <a:gd name="connsiteY1219" fmla="*/ 3527 h 10000"/>
                  <a:gd name="connsiteX1220" fmla="*/ 9745 w 10000"/>
                  <a:gd name="connsiteY1220" fmla="*/ 3501 h 10000"/>
                  <a:gd name="connsiteX1221" fmla="*/ 9726 w 10000"/>
                  <a:gd name="connsiteY1221" fmla="*/ 3488 h 10000"/>
                  <a:gd name="connsiteX1222" fmla="*/ 9704 w 10000"/>
                  <a:gd name="connsiteY1222" fmla="*/ 3472 h 10000"/>
                  <a:gd name="connsiteX1223" fmla="*/ 9695 w 10000"/>
                  <a:gd name="connsiteY1223" fmla="*/ 3468 h 10000"/>
                  <a:gd name="connsiteX1224" fmla="*/ 9690 w 10000"/>
                  <a:gd name="connsiteY1224" fmla="*/ 3459 h 10000"/>
                  <a:gd name="connsiteX1225" fmla="*/ 9673 w 10000"/>
                  <a:gd name="connsiteY1225" fmla="*/ 3449 h 10000"/>
                  <a:gd name="connsiteX1226" fmla="*/ 9665 w 10000"/>
                  <a:gd name="connsiteY1226" fmla="*/ 3442 h 10000"/>
                  <a:gd name="connsiteX1227" fmla="*/ 9654 w 10000"/>
                  <a:gd name="connsiteY1227" fmla="*/ 3449 h 10000"/>
                  <a:gd name="connsiteX1228" fmla="*/ 9521 w 10000"/>
                  <a:gd name="connsiteY1228" fmla="*/ 3394 h 10000"/>
                  <a:gd name="connsiteX1229" fmla="*/ 9510 w 10000"/>
                  <a:gd name="connsiteY1229" fmla="*/ 3368 h 10000"/>
                  <a:gd name="connsiteX1230" fmla="*/ 9496 w 10000"/>
                  <a:gd name="connsiteY1230" fmla="*/ 3287 h 10000"/>
                  <a:gd name="connsiteX1231" fmla="*/ 9488 w 10000"/>
                  <a:gd name="connsiteY1231" fmla="*/ 3216 h 10000"/>
                  <a:gd name="connsiteX1232" fmla="*/ 9493 w 10000"/>
                  <a:gd name="connsiteY1232" fmla="*/ 3174 h 10000"/>
                  <a:gd name="connsiteX1233" fmla="*/ 9501 w 10000"/>
                  <a:gd name="connsiteY1233" fmla="*/ 3128 h 10000"/>
                  <a:gd name="connsiteX1234" fmla="*/ 9488 w 10000"/>
                  <a:gd name="connsiteY1234" fmla="*/ 3025 h 10000"/>
                  <a:gd name="connsiteX1235" fmla="*/ 9446 w 10000"/>
                  <a:gd name="connsiteY1235" fmla="*/ 2931 h 10000"/>
                  <a:gd name="connsiteX1236" fmla="*/ 9382 w 10000"/>
                  <a:gd name="connsiteY1236" fmla="*/ 2837 h 10000"/>
                  <a:gd name="connsiteX1237" fmla="*/ 9316 w 10000"/>
                  <a:gd name="connsiteY1237" fmla="*/ 2753 h 10000"/>
                  <a:gd name="connsiteX1238" fmla="*/ 9294 w 10000"/>
                  <a:gd name="connsiteY1238" fmla="*/ 2655 h 10000"/>
                  <a:gd name="connsiteX1239" fmla="*/ 9213 w 10000"/>
                  <a:gd name="connsiteY1239" fmla="*/ 2328 h 10000"/>
                  <a:gd name="connsiteX1240" fmla="*/ 9172 w 10000"/>
                  <a:gd name="connsiteY1240" fmla="*/ 2286 h 10000"/>
                  <a:gd name="connsiteX1241" fmla="*/ 9019 w 10000"/>
                  <a:gd name="connsiteY1241" fmla="*/ 2082 h 10000"/>
                  <a:gd name="connsiteX1242" fmla="*/ 8906 w 10000"/>
                  <a:gd name="connsiteY1242" fmla="*/ 1946 h 10000"/>
                  <a:gd name="connsiteX1243" fmla="*/ 8801 w 10000"/>
                  <a:gd name="connsiteY1243" fmla="*/ 1778 h 10000"/>
                  <a:gd name="connsiteX1244" fmla="*/ 8806 w 10000"/>
                  <a:gd name="connsiteY1244" fmla="*/ 1713 h 10000"/>
                  <a:gd name="connsiteX1245" fmla="*/ 8809 w 10000"/>
                  <a:gd name="connsiteY1245" fmla="*/ 1703 h 10000"/>
                  <a:gd name="connsiteX1246" fmla="*/ 8817 w 10000"/>
                  <a:gd name="connsiteY1246" fmla="*/ 1713 h 10000"/>
                  <a:gd name="connsiteX1247" fmla="*/ 8834 w 10000"/>
                  <a:gd name="connsiteY1247" fmla="*/ 1729 h 10000"/>
                  <a:gd name="connsiteX1248" fmla="*/ 8839 w 10000"/>
                  <a:gd name="connsiteY1248" fmla="*/ 1729 h 10000"/>
                  <a:gd name="connsiteX1249" fmla="*/ 8848 w 10000"/>
                  <a:gd name="connsiteY1249" fmla="*/ 1723 h 10000"/>
                  <a:gd name="connsiteX1250" fmla="*/ 8850 w 10000"/>
                  <a:gd name="connsiteY1250" fmla="*/ 1703 h 10000"/>
                  <a:gd name="connsiteX1251" fmla="*/ 8850 w 10000"/>
                  <a:gd name="connsiteY1251" fmla="*/ 1684 h 10000"/>
                  <a:gd name="connsiteX1252" fmla="*/ 8850 w 10000"/>
                  <a:gd name="connsiteY1252" fmla="*/ 1648 h 10000"/>
                  <a:gd name="connsiteX1253" fmla="*/ 8881 w 10000"/>
                  <a:gd name="connsiteY1253" fmla="*/ 1571 h 10000"/>
                  <a:gd name="connsiteX1254" fmla="*/ 8895 w 10000"/>
                  <a:gd name="connsiteY1254" fmla="*/ 1541 h 10000"/>
                  <a:gd name="connsiteX1255" fmla="*/ 8895 w 10000"/>
                  <a:gd name="connsiteY1255" fmla="*/ 1525 h 10000"/>
                  <a:gd name="connsiteX1256" fmla="*/ 8881 w 10000"/>
                  <a:gd name="connsiteY1256" fmla="*/ 1516 h 10000"/>
                  <a:gd name="connsiteX1257" fmla="*/ 8864 w 10000"/>
                  <a:gd name="connsiteY1257" fmla="*/ 1522 h 10000"/>
                  <a:gd name="connsiteX1258" fmla="*/ 8850 w 10000"/>
                  <a:gd name="connsiteY1258" fmla="*/ 1535 h 10000"/>
                  <a:gd name="connsiteX1259" fmla="*/ 8834 w 10000"/>
                  <a:gd name="connsiteY1259" fmla="*/ 1571 h 10000"/>
                  <a:gd name="connsiteX1260" fmla="*/ 8825 w 10000"/>
                  <a:gd name="connsiteY1260" fmla="*/ 1587 h 10000"/>
                  <a:gd name="connsiteX1261" fmla="*/ 8776 w 10000"/>
                  <a:gd name="connsiteY1261" fmla="*/ 1571 h 10000"/>
                  <a:gd name="connsiteX1262" fmla="*/ 8745 w 10000"/>
                  <a:gd name="connsiteY1262" fmla="*/ 1580 h 10000"/>
                  <a:gd name="connsiteX1263" fmla="*/ 8720 w 10000"/>
                  <a:gd name="connsiteY1263" fmla="*/ 1587 h 10000"/>
                  <a:gd name="connsiteX1264" fmla="*/ 8709 w 10000"/>
                  <a:gd name="connsiteY1264" fmla="*/ 1609 h 10000"/>
                  <a:gd name="connsiteX1265" fmla="*/ 8693 w 10000"/>
                  <a:gd name="connsiteY1265" fmla="*/ 1616 h 10000"/>
                  <a:gd name="connsiteX1266" fmla="*/ 8684 w 10000"/>
                  <a:gd name="connsiteY1266" fmla="*/ 1639 h 10000"/>
                  <a:gd name="connsiteX1267" fmla="*/ 8684 w 10000"/>
                  <a:gd name="connsiteY1267" fmla="*/ 1658 h 10000"/>
                  <a:gd name="connsiteX1268" fmla="*/ 8665 w 10000"/>
                  <a:gd name="connsiteY1268" fmla="*/ 1655 h 10000"/>
                  <a:gd name="connsiteX1269" fmla="*/ 8665 w 10000"/>
                  <a:gd name="connsiteY1269" fmla="*/ 1645 h 10000"/>
                  <a:gd name="connsiteX1270" fmla="*/ 8665 w 10000"/>
                  <a:gd name="connsiteY1270" fmla="*/ 1626 h 10000"/>
                  <a:gd name="connsiteX1271" fmla="*/ 8676 w 10000"/>
                  <a:gd name="connsiteY1271" fmla="*/ 1609 h 10000"/>
                  <a:gd name="connsiteX1272" fmla="*/ 8679 w 10000"/>
                  <a:gd name="connsiteY1272" fmla="*/ 1597 h 10000"/>
                  <a:gd name="connsiteX1273" fmla="*/ 8687 w 10000"/>
                  <a:gd name="connsiteY1273" fmla="*/ 1577 h 10000"/>
                  <a:gd name="connsiteX1274" fmla="*/ 8695 w 10000"/>
                  <a:gd name="connsiteY1274" fmla="*/ 1554 h 10000"/>
                  <a:gd name="connsiteX1275" fmla="*/ 8709 w 10000"/>
                  <a:gd name="connsiteY1275" fmla="*/ 1532 h 10000"/>
                  <a:gd name="connsiteX1276" fmla="*/ 8704 w 10000"/>
                  <a:gd name="connsiteY1276" fmla="*/ 1512 h 10000"/>
                  <a:gd name="connsiteX1277" fmla="*/ 8695 w 10000"/>
                  <a:gd name="connsiteY1277" fmla="*/ 1503 h 10000"/>
                  <a:gd name="connsiteX1278" fmla="*/ 8684 w 10000"/>
                  <a:gd name="connsiteY1278" fmla="*/ 1503 h 10000"/>
                  <a:gd name="connsiteX1279" fmla="*/ 8670 w 10000"/>
                  <a:gd name="connsiteY1279" fmla="*/ 1525 h 10000"/>
                  <a:gd name="connsiteX1280" fmla="*/ 8665 w 10000"/>
                  <a:gd name="connsiteY1280" fmla="*/ 1545 h 10000"/>
                  <a:gd name="connsiteX1281" fmla="*/ 8654 w 10000"/>
                  <a:gd name="connsiteY1281" fmla="*/ 1567 h 10000"/>
                  <a:gd name="connsiteX1282" fmla="*/ 8648 w 10000"/>
                  <a:gd name="connsiteY1282" fmla="*/ 1587 h 10000"/>
                  <a:gd name="connsiteX1283" fmla="*/ 8640 w 10000"/>
                  <a:gd name="connsiteY1283" fmla="*/ 1629 h 10000"/>
                  <a:gd name="connsiteX1284" fmla="*/ 8620 w 10000"/>
                  <a:gd name="connsiteY1284" fmla="*/ 1635 h 10000"/>
                  <a:gd name="connsiteX1285" fmla="*/ 8612 w 10000"/>
                  <a:gd name="connsiteY1285" fmla="*/ 1635 h 10000"/>
                  <a:gd name="connsiteX1286" fmla="*/ 8604 w 10000"/>
                  <a:gd name="connsiteY1286" fmla="*/ 1626 h 10000"/>
                  <a:gd name="connsiteX1287" fmla="*/ 8596 w 10000"/>
                  <a:gd name="connsiteY1287" fmla="*/ 1616 h 10000"/>
                  <a:gd name="connsiteX1288" fmla="*/ 8596 w 10000"/>
                  <a:gd name="connsiteY1288" fmla="*/ 1580 h 10000"/>
                  <a:gd name="connsiteX1289" fmla="*/ 8587 w 10000"/>
                  <a:gd name="connsiteY1289" fmla="*/ 1545 h 10000"/>
                  <a:gd name="connsiteX1290" fmla="*/ 8565 w 10000"/>
                  <a:gd name="connsiteY1290" fmla="*/ 1516 h 10000"/>
                  <a:gd name="connsiteX1291" fmla="*/ 8543 w 10000"/>
                  <a:gd name="connsiteY1291" fmla="*/ 1512 h 10000"/>
                  <a:gd name="connsiteX1292" fmla="*/ 8518 w 10000"/>
                  <a:gd name="connsiteY1292" fmla="*/ 1532 h 10000"/>
                  <a:gd name="connsiteX1293" fmla="*/ 8476 w 10000"/>
                  <a:gd name="connsiteY1293" fmla="*/ 1567 h 10000"/>
                  <a:gd name="connsiteX1294" fmla="*/ 8454 w 10000"/>
                  <a:gd name="connsiteY1294" fmla="*/ 1551 h 10000"/>
                  <a:gd name="connsiteX1295" fmla="*/ 8402 w 10000"/>
                  <a:gd name="connsiteY1295" fmla="*/ 1493 h 10000"/>
                  <a:gd name="connsiteX1296" fmla="*/ 8371 w 10000"/>
                  <a:gd name="connsiteY1296" fmla="*/ 1428 h 10000"/>
                  <a:gd name="connsiteX1297" fmla="*/ 8072 w 10000"/>
                  <a:gd name="connsiteY1297" fmla="*/ 1422 h 10000"/>
                  <a:gd name="connsiteX1298" fmla="*/ 7823 w 10000"/>
                  <a:gd name="connsiteY1298" fmla="*/ 1279 h 10000"/>
                  <a:gd name="connsiteX1299" fmla="*/ 7587 w 10000"/>
                  <a:gd name="connsiteY1299" fmla="*/ 1133 h 10000"/>
                  <a:gd name="connsiteX1300" fmla="*/ 7526 w 10000"/>
                  <a:gd name="connsiteY1300" fmla="*/ 1098 h 10000"/>
                  <a:gd name="connsiteX1301" fmla="*/ 7346 w 10000"/>
                  <a:gd name="connsiteY1301" fmla="*/ 991 h 10000"/>
                  <a:gd name="connsiteX1302" fmla="*/ 7321 w 10000"/>
                  <a:gd name="connsiteY1302" fmla="*/ 959 h 10000"/>
                  <a:gd name="connsiteX1303" fmla="*/ 7307 w 10000"/>
                  <a:gd name="connsiteY1303" fmla="*/ 871 h 10000"/>
                  <a:gd name="connsiteX1304" fmla="*/ 7224 w 10000"/>
                  <a:gd name="connsiteY1304" fmla="*/ 816 h 10000"/>
                  <a:gd name="connsiteX1305" fmla="*/ 7147 w 10000"/>
                  <a:gd name="connsiteY1305" fmla="*/ 787 h 10000"/>
                  <a:gd name="connsiteX1306" fmla="*/ 7080 w 10000"/>
                  <a:gd name="connsiteY1306" fmla="*/ 742 h 10000"/>
                  <a:gd name="connsiteX1307" fmla="*/ 7069 w 10000"/>
                  <a:gd name="connsiteY1307" fmla="*/ 767 h 10000"/>
                  <a:gd name="connsiteX1308" fmla="*/ 7033 w 10000"/>
                  <a:gd name="connsiteY1308" fmla="*/ 787 h 10000"/>
                  <a:gd name="connsiteX1309" fmla="*/ 6820 w 10000"/>
                  <a:gd name="connsiteY1309" fmla="*/ 878 h 10000"/>
                  <a:gd name="connsiteX1310" fmla="*/ 6726 w 10000"/>
                  <a:gd name="connsiteY1310" fmla="*/ 897 h 10000"/>
                  <a:gd name="connsiteX1311" fmla="*/ 6626 w 10000"/>
                  <a:gd name="connsiteY1311" fmla="*/ 955 h 10000"/>
                  <a:gd name="connsiteX1312" fmla="*/ 6582 w 10000"/>
                  <a:gd name="connsiteY1312" fmla="*/ 946 h 10000"/>
                  <a:gd name="connsiteX1313" fmla="*/ 6571 w 10000"/>
                  <a:gd name="connsiteY1313" fmla="*/ 955 h 10000"/>
                  <a:gd name="connsiteX1314" fmla="*/ 6507 w 10000"/>
                  <a:gd name="connsiteY1314" fmla="*/ 975 h 10000"/>
                  <a:gd name="connsiteX1315" fmla="*/ 6485 w 10000"/>
                  <a:gd name="connsiteY1315" fmla="*/ 975 h 10000"/>
                  <a:gd name="connsiteX1316" fmla="*/ 6476 w 10000"/>
                  <a:gd name="connsiteY1316" fmla="*/ 965 h 10000"/>
                  <a:gd name="connsiteX1317" fmla="*/ 6474 w 10000"/>
                  <a:gd name="connsiteY1317" fmla="*/ 936 h 10000"/>
                  <a:gd name="connsiteX1318" fmla="*/ 6452 w 10000"/>
                  <a:gd name="connsiteY1318" fmla="*/ 887 h 10000"/>
                  <a:gd name="connsiteX1319" fmla="*/ 6352 w 10000"/>
                  <a:gd name="connsiteY1319" fmla="*/ 767 h 10000"/>
                  <a:gd name="connsiteX1320" fmla="*/ 6313 w 10000"/>
                  <a:gd name="connsiteY1320" fmla="*/ 732 h 10000"/>
                  <a:gd name="connsiteX1321" fmla="*/ 6296 w 10000"/>
                  <a:gd name="connsiteY1321" fmla="*/ 690 h 10000"/>
                  <a:gd name="connsiteX1322" fmla="*/ 6271 w 10000"/>
                  <a:gd name="connsiteY1322" fmla="*/ 664 h 10000"/>
                  <a:gd name="connsiteX1323" fmla="*/ 6266 w 10000"/>
                  <a:gd name="connsiteY1323" fmla="*/ 654 h 10000"/>
                  <a:gd name="connsiteX1324" fmla="*/ 6111 w 10000"/>
                  <a:gd name="connsiteY1324" fmla="*/ 398 h 10000"/>
                  <a:gd name="connsiteX1325" fmla="*/ 5903 w 10000"/>
                  <a:gd name="connsiteY1325" fmla="*/ 408 h 10000"/>
                  <a:gd name="connsiteX1326" fmla="*/ 5837 w 10000"/>
                  <a:gd name="connsiteY1326" fmla="*/ 427 h 10000"/>
                  <a:gd name="connsiteX1327" fmla="*/ 5756 w 10000"/>
                  <a:gd name="connsiteY1327" fmla="*/ 453 h 10000"/>
                  <a:gd name="connsiteX1328" fmla="*/ 5681 w 10000"/>
                  <a:gd name="connsiteY1328" fmla="*/ 453 h 10000"/>
                  <a:gd name="connsiteX1329" fmla="*/ 5609 w 10000"/>
                  <a:gd name="connsiteY1329" fmla="*/ 447 h 10000"/>
                  <a:gd name="connsiteX1330" fmla="*/ 5554 w 10000"/>
                  <a:gd name="connsiteY1330" fmla="*/ 304 h 10000"/>
                  <a:gd name="connsiteX1331" fmla="*/ 5529 w 10000"/>
                  <a:gd name="connsiteY1331" fmla="*/ 301 h 10000"/>
                  <a:gd name="connsiteX1332" fmla="*/ 5393 w 10000"/>
                  <a:gd name="connsiteY1332" fmla="*/ 256 h 10000"/>
                  <a:gd name="connsiteX1333" fmla="*/ 5366 w 10000"/>
                  <a:gd name="connsiteY1333" fmla="*/ 220 h 10000"/>
                  <a:gd name="connsiteX1334" fmla="*/ 5249 w 10000"/>
                  <a:gd name="connsiteY1334" fmla="*/ 155 h 10000"/>
                  <a:gd name="connsiteX1335" fmla="*/ 5141 w 10000"/>
                  <a:gd name="connsiteY1335" fmla="*/ 52 h 10000"/>
                  <a:gd name="connsiteX1336" fmla="*/ 5116 w 10000"/>
                  <a:gd name="connsiteY1336" fmla="*/ 3 h 10000"/>
                  <a:gd name="connsiteX1337" fmla="*/ 5061 w 10000"/>
                  <a:gd name="connsiteY1337" fmla="*/ 0 h 10000"/>
                  <a:gd name="connsiteX1338" fmla="*/ 5036 w 10000"/>
                  <a:gd name="connsiteY1338" fmla="*/ 32 h 10000"/>
                  <a:gd name="connsiteX1339" fmla="*/ 4942 w 10000"/>
                  <a:gd name="connsiteY1339" fmla="*/ 133 h 10000"/>
                  <a:gd name="connsiteX1340" fmla="*/ 4900 w 10000"/>
                  <a:gd name="connsiteY1340" fmla="*/ 217 h 10000"/>
                  <a:gd name="connsiteX1341" fmla="*/ 4861 w 10000"/>
                  <a:gd name="connsiteY1341" fmla="*/ 198 h 10000"/>
                  <a:gd name="connsiteX1342" fmla="*/ 4795 w 10000"/>
                  <a:gd name="connsiteY1342" fmla="*/ 68 h 10000"/>
                  <a:gd name="connsiteX1343" fmla="*/ 4778 w 10000"/>
                  <a:gd name="connsiteY1343" fmla="*/ 62 h 10000"/>
                  <a:gd name="connsiteX1344" fmla="*/ 4765 w 10000"/>
                  <a:gd name="connsiteY1344" fmla="*/ 62 h 10000"/>
                  <a:gd name="connsiteX1345" fmla="*/ 4748 w 10000"/>
                  <a:gd name="connsiteY1345" fmla="*/ 68 h 10000"/>
                  <a:gd name="connsiteX1346" fmla="*/ 4673 w 10000"/>
                  <a:gd name="connsiteY1346" fmla="*/ 136 h 10000"/>
                  <a:gd name="connsiteX1347" fmla="*/ 4632 w 10000"/>
                  <a:gd name="connsiteY1347" fmla="*/ 201 h 10000"/>
                  <a:gd name="connsiteX1348" fmla="*/ 4623 w 10000"/>
                  <a:gd name="connsiteY1348" fmla="*/ 210 h 10000"/>
                  <a:gd name="connsiteX1349" fmla="*/ 4579 w 10000"/>
                  <a:gd name="connsiteY1349" fmla="*/ 220 h 10000"/>
                  <a:gd name="connsiteX1350" fmla="*/ 4479 w 10000"/>
                  <a:gd name="connsiteY1350" fmla="*/ 198 h 10000"/>
                  <a:gd name="connsiteX1351" fmla="*/ 4402 w 10000"/>
                  <a:gd name="connsiteY1351" fmla="*/ 165 h 10000"/>
                  <a:gd name="connsiteX1352" fmla="*/ 4374 w 10000"/>
                  <a:gd name="connsiteY1352" fmla="*/ 165 h 10000"/>
                  <a:gd name="connsiteX1353" fmla="*/ 4335 w 10000"/>
                  <a:gd name="connsiteY1353" fmla="*/ 172 h 10000"/>
                  <a:gd name="connsiteX1354" fmla="*/ 4302 w 10000"/>
                  <a:gd name="connsiteY1354" fmla="*/ 188 h 10000"/>
                  <a:gd name="connsiteX1355" fmla="*/ 4271 w 10000"/>
                  <a:gd name="connsiteY1355" fmla="*/ 220 h 10000"/>
                  <a:gd name="connsiteX1356" fmla="*/ 4238 w 10000"/>
                  <a:gd name="connsiteY1356" fmla="*/ 240 h 10000"/>
                  <a:gd name="connsiteX1357" fmla="*/ 4324 w 10000"/>
                  <a:gd name="connsiteY1357" fmla="*/ 1289 h 10000"/>
                  <a:gd name="connsiteX1358" fmla="*/ 4297 w 10000"/>
                  <a:gd name="connsiteY1358" fmla="*/ 7345 h 10000"/>
                  <a:gd name="connsiteX1359" fmla="*/ 4236 w 10000"/>
                  <a:gd name="connsiteY1359" fmla="*/ 6832 h 10000"/>
                  <a:gd name="connsiteX1360" fmla="*/ 3946 w 10000"/>
                  <a:gd name="connsiteY1360" fmla="*/ 6675 h 10000"/>
                  <a:gd name="connsiteX1361" fmla="*/ 3687 w 10000"/>
                  <a:gd name="connsiteY1361" fmla="*/ 7730 h 10000"/>
                  <a:gd name="connsiteX1362" fmla="*/ 3690 w 10000"/>
                  <a:gd name="connsiteY1362" fmla="*/ 7730 h 10000"/>
                  <a:gd name="connsiteX1363" fmla="*/ 3704 w 10000"/>
                  <a:gd name="connsiteY1363" fmla="*/ 7740 h 10000"/>
                  <a:gd name="connsiteX1364" fmla="*/ 3712 w 10000"/>
                  <a:gd name="connsiteY1364" fmla="*/ 7743 h 10000"/>
                  <a:gd name="connsiteX1365" fmla="*/ 3723 w 10000"/>
                  <a:gd name="connsiteY1365" fmla="*/ 7749 h 10000"/>
                  <a:gd name="connsiteX1366" fmla="*/ 3729 w 10000"/>
                  <a:gd name="connsiteY1366" fmla="*/ 7749 h 10000"/>
                  <a:gd name="connsiteX1367" fmla="*/ 3729 w 10000"/>
                  <a:gd name="connsiteY1367" fmla="*/ 7743 h 10000"/>
                  <a:gd name="connsiteX1368" fmla="*/ 3745 w 10000"/>
                  <a:gd name="connsiteY1368" fmla="*/ 7740 h 10000"/>
                  <a:gd name="connsiteX1369" fmla="*/ 3753 w 10000"/>
                  <a:gd name="connsiteY1369" fmla="*/ 7730 h 10000"/>
                  <a:gd name="connsiteX1370" fmla="*/ 3762 w 10000"/>
                  <a:gd name="connsiteY1370" fmla="*/ 7720 h 10000"/>
                  <a:gd name="connsiteX1371" fmla="*/ 3776 w 10000"/>
                  <a:gd name="connsiteY1371" fmla="*/ 7710 h 10000"/>
                  <a:gd name="connsiteX1372" fmla="*/ 3784 w 10000"/>
                  <a:gd name="connsiteY1372" fmla="*/ 7701 h 10000"/>
                  <a:gd name="connsiteX1373" fmla="*/ 4805 w 10000"/>
                  <a:gd name="connsiteY1373" fmla="*/ 7386 h 10000"/>
                  <a:gd name="connsiteX1374" fmla="*/ 3712 w 10000"/>
                  <a:gd name="connsiteY1374" fmla="*/ 8005 h 10000"/>
                  <a:gd name="connsiteX1375" fmla="*/ 3706 w 10000"/>
                  <a:gd name="connsiteY1375" fmla="*/ 8021 h 10000"/>
                  <a:gd name="connsiteX1376" fmla="*/ 3712 w 10000"/>
                  <a:gd name="connsiteY1376" fmla="*/ 8044 h 10000"/>
                  <a:gd name="connsiteX1377" fmla="*/ 3712 w 10000"/>
                  <a:gd name="connsiteY1377" fmla="*/ 8051 h 10000"/>
                  <a:gd name="connsiteX1378" fmla="*/ 3767 w 10000"/>
                  <a:gd name="connsiteY1378" fmla="*/ 8106 h 10000"/>
                  <a:gd name="connsiteX1379" fmla="*/ 3770 w 10000"/>
                  <a:gd name="connsiteY1379" fmla="*/ 8119 h 10000"/>
                  <a:gd name="connsiteX1380" fmla="*/ 3740 w 10000"/>
                  <a:gd name="connsiteY1380" fmla="*/ 8154 h 10000"/>
                  <a:gd name="connsiteX1381" fmla="*/ 3731 w 10000"/>
                  <a:gd name="connsiteY1381" fmla="*/ 8138 h 10000"/>
                  <a:gd name="connsiteX1382" fmla="*/ 3729 w 10000"/>
                  <a:gd name="connsiteY1382" fmla="*/ 8125 h 10000"/>
                  <a:gd name="connsiteX1383" fmla="*/ 3712 w 10000"/>
                  <a:gd name="connsiteY1383" fmla="*/ 8115 h 10000"/>
                  <a:gd name="connsiteX1384" fmla="*/ 3704 w 10000"/>
                  <a:gd name="connsiteY1384" fmla="*/ 8109 h 10000"/>
                  <a:gd name="connsiteX1385" fmla="*/ 3687 w 10000"/>
                  <a:gd name="connsiteY1385" fmla="*/ 8099 h 10000"/>
                  <a:gd name="connsiteX1386" fmla="*/ 3673 w 10000"/>
                  <a:gd name="connsiteY1386" fmla="*/ 8093 h 10000"/>
                  <a:gd name="connsiteX1387" fmla="*/ 3665 w 10000"/>
                  <a:gd name="connsiteY1387" fmla="*/ 8083 h 10000"/>
                  <a:gd name="connsiteX1388" fmla="*/ 3648 w 10000"/>
                  <a:gd name="connsiteY1388" fmla="*/ 8073 h 10000"/>
                  <a:gd name="connsiteX1389" fmla="*/ 3643 w 10000"/>
                  <a:gd name="connsiteY1389" fmla="*/ 8063 h 10000"/>
                  <a:gd name="connsiteX1390" fmla="*/ 3601 w 10000"/>
                  <a:gd name="connsiteY1390" fmla="*/ 8148 h 10000"/>
                  <a:gd name="connsiteX1391" fmla="*/ 4881 w 10000"/>
                  <a:gd name="connsiteY1391" fmla="*/ 8090 h 10000"/>
                  <a:gd name="connsiteX1392" fmla="*/ 3206 w 10000"/>
                  <a:gd name="connsiteY1392" fmla="*/ 8300 h 10000"/>
                  <a:gd name="connsiteX1393" fmla="*/ 2947 w 10000"/>
                  <a:gd name="connsiteY1393" fmla="*/ 8089 h 10000"/>
                  <a:gd name="connsiteX1394" fmla="*/ 3057 w 10000"/>
                  <a:gd name="connsiteY1394" fmla="*/ 7143 h 10000"/>
                  <a:gd name="connsiteX0" fmla="*/ 4324 w 10000"/>
                  <a:gd name="connsiteY0" fmla="*/ 1289 h 10000"/>
                  <a:gd name="connsiteX1" fmla="*/ 4296 w 10000"/>
                  <a:gd name="connsiteY1" fmla="*/ 1305 h 10000"/>
                  <a:gd name="connsiteX2" fmla="*/ 4285 w 10000"/>
                  <a:gd name="connsiteY2" fmla="*/ 1279 h 10000"/>
                  <a:gd name="connsiteX3" fmla="*/ 4244 w 10000"/>
                  <a:gd name="connsiteY3" fmla="*/ 1266 h 10000"/>
                  <a:gd name="connsiteX4" fmla="*/ 4208 w 10000"/>
                  <a:gd name="connsiteY4" fmla="*/ 1286 h 10000"/>
                  <a:gd name="connsiteX5" fmla="*/ 4172 w 10000"/>
                  <a:gd name="connsiteY5" fmla="*/ 1299 h 10000"/>
                  <a:gd name="connsiteX6" fmla="*/ 4150 w 10000"/>
                  <a:gd name="connsiteY6" fmla="*/ 1308 h 10000"/>
                  <a:gd name="connsiteX7" fmla="*/ 4139 w 10000"/>
                  <a:gd name="connsiteY7" fmla="*/ 1315 h 10000"/>
                  <a:gd name="connsiteX8" fmla="*/ 4125 w 10000"/>
                  <a:gd name="connsiteY8" fmla="*/ 1315 h 10000"/>
                  <a:gd name="connsiteX9" fmla="*/ 4119 w 10000"/>
                  <a:gd name="connsiteY9" fmla="*/ 1315 h 10000"/>
                  <a:gd name="connsiteX10" fmla="*/ 4111 w 10000"/>
                  <a:gd name="connsiteY10" fmla="*/ 1308 h 10000"/>
                  <a:gd name="connsiteX11" fmla="*/ 4100 w 10000"/>
                  <a:gd name="connsiteY11" fmla="*/ 1315 h 10000"/>
                  <a:gd name="connsiteX12" fmla="*/ 4075 w 10000"/>
                  <a:gd name="connsiteY12" fmla="*/ 1315 h 10000"/>
                  <a:gd name="connsiteX13" fmla="*/ 4058 w 10000"/>
                  <a:gd name="connsiteY13" fmla="*/ 1318 h 10000"/>
                  <a:gd name="connsiteX14" fmla="*/ 4044 w 10000"/>
                  <a:gd name="connsiteY14" fmla="*/ 1315 h 10000"/>
                  <a:gd name="connsiteX15" fmla="*/ 4042 w 10000"/>
                  <a:gd name="connsiteY15" fmla="*/ 1299 h 10000"/>
                  <a:gd name="connsiteX16" fmla="*/ 4014 w 10000"/>
                  <a:gd name="connsiteY16" fmla="*/ 1308 h 10000"/>
                  <a:gd name="connsiteX17" fmla="*/ 4011 w 10000"/>
                  <a:gd name="connsiteY17" fmla="*/ 1315 h 10000"/>
                  <a:gd name="connsiteX18" fmla="*/ 4011 w 10000"/>
                  <a:gd name="connsiteY18" fmla="*/ 1341 h 10000"/>
                  <a:gd name="connsiteX19" fmla="*/ 4019 w 10000"/>
                  <a:gd name="connsiteY19" fmla="*/ 1341 h 10000"/>
                  <a:gd name="connsiteX20" fmla="*/ 3997 w 10000"/>
                  <a:gd name="connsiteY20" fmla="*/ 1363 h 10000"/>
                  <a:gd name="connsiteX21" fmla="*/ 3986 w 10000"/>
                  <a:gd name="connsiteY21" fmla="*/ 1373 h 10000"/>
                  <a:gd name="connsiteX22" fmla="*/ 3981 w 10000"/>
                  <a:gd name="connsiteY22" fmla="*/ 1389 h 10000"/>
                  <a:gd name="connsiteX23" fmla="*/ 3981 w 10000"/>
                  <a:gd name="connsiteY23" fmla="*/ 1409 h 10000"/>
                  <a:gd name="connsiteX24" fmla="*/ 3981 w 10000"/>
                  <a:gd name="connsiteY24" fmla="*/ 1438 h 10000"/>
                  <a:gd name="connsiteX25" fmla="*/ 3961 w 10000"/>
                  <a:gd name="connsiteY25" fmla="*/ 1441 h 10000"/>
                  <a:gd name="connsiteX26" fmla="*/ 3942 w 10000"/>
                  <a:gd name="connsiteY26" fmla="*/ 1441 h 10000"/>
                  <a:gd name="connsiteX27" fmla="*/ 3914 w 10000"/>
                  <a:gd name="connsiteY27" fmla="*/ 1454 h 10000"/>
                  <a:gd name="connsiteX28" fmla="*/ 3892 w 10000"/>
                  <a:gd name="connsiteY28" fmla="*/ 1467 h 10000"/>
                  <a:gd name="connsiteX29" fmla="*/ 3867 w 10000"/>
                  <a:gd name="connsiteY29" fmla="*/ 1483 h 10000"/>
                  <a:gd name="connsiteX30" fmla="*/ 3845 w 10000"/>
                  <a:gd name="connsiteY30" fmla="*/ 1467 h 10000"/>
                  <a:gd name="connsiteX31" fmla="*/ 3850 w 10000"/>
                  <a:gd name="connsiteY31" fmla="*/ 1457 h 10000"/>
                  <a:gd name="connsiteX32" fmla="*/ 3864 w 10000"/>
                  <a:gd name="connsiteY32" fmla="*/ 1441 h 10000"/>
                  <a:gd name="connsiteX33" fmla="*/ 3859 w 10000"/>
                  <a:gd name="connsiteY33" fmla="*/ 1409 h 10000"/>
                  <a:gd name="connsiteX34" fmla="*/ 3842 w 10000"/>
                  <a:gd name="connsiteY34" fmla="*/ 1383 h 10000"/>
                  <a:gd name="connsiteX35" fmla="*/ 3825 w 10000"/>
                  <a:gd name="connsiteY35" fmla="*/ 1360 h 10000"/>
                  <a:gd name="connsiteX36" fmla="*/ 3809 w 10000"/>
                  <a:gd name="connsiteY36" fmla="*/ 1318 h 10000"/>
                  <a:gd name="connsiteX37" fmla="*/ 3787 w 10000"/>
                  <a:gd name="connsiteY37" fmla="*/ 1289 h 10000"/>
                  <a:gd name="connsiteX38" fmla="*/ 3759 w 10000"/>
                  <a:gd name="connsiteY38" fmla="*/ 1266 h 10000"/>
                  <a:gd name="connsiteX39" fmla="*/ 3740 w 10000"/>
                  <a:gd name="connsiteY39" fmla="*/ 1256 h 10000"/>
                  <a:gd name="connsiteX40" fmla="*/ 3715 w 10000"/>
                  <a:gd name="connsiteY40" fmla="*/ 1250 h 10000"/>
                  <a:gd name="connsiteX41" fmla="*/ 3687 w 10000"/>
                  <a:gd name="connsiteY41" fmla="*/ 1256 h 10000"/>
                  <a:gd name="connsiteX42" fmla="*/ 3681 w 10000"/>
                  <a:gd name="connsiteY42" fmla="*/ 1260 h 10000"/>
                  <a:gd name="connsiteX43" fmla="*/ 3670 w 10000"/>
                  <a:gd name="connsiteY43" fmla="*/ 1295 h 10000"/>
                  <a:gd name="connsiteX44" fmla="*/ 3651 w 10000"/>
                  <a:gd name="connsiteY44" fmla="*/ 1305 h 10000"/>
                  <a:gd name="connsiteX45" fmla="*/ 3640 w 10000"/>
                  <a:gd name="connsiteY45" fmla="*/ 1308 h 10000"/>
                  <a:gd name="connsiteX46" fmla="*/ 3626 w 10000"/>
                  <a:gd name="connsiteY46" fmla="*/ 1308 h 10000"/>
                  <a:gd name="connsiteX47" fmla="*/ 3632 w 10000"/>
                  <a:gd name="connsiteY47" fmla="*/ 1276 h 10000"/>
                  <a:gd name="connsiteX48" fmla="*/ 3609 w 10000"/>
                  <a:gd name="connsiteY48" fmla="*/ 1289 h 10000"/>
                  <a:gd name="connsiteX49" fmla="*/ 3593 w 10000"/>
                  <a:gd name="connsiteY49" fmla="*/ 1286 h 10000"/>
                  <a:gd name="connsiteX50" fmla="*/ 3590 w 10000"/>
                  <a:gd name="connsiteY50" fmla="*/ 1256 h 10000"/>
                  <a:gd name="connsiteX51" fmla="*/ 3584 w 10000"/>
                  <a:gd name="connsiteY51" fmla="*/ 1237 h 10000"/>
                  <a:gd name="connsiteX52" fmla="*/ 3573 w 10000"/>
                  <a:gd name="connsiteY52" fmla="*/ 1237 h 10000"/>
                  <a:gd name="connsiteX53" fmla="*/ 3554 w 10000"/>
                  <a:gd name="connsiteY53" fmla="*/ 1227 h 10000"/>
                  <a:gd name="connsiteX54" fmla="*/ 3546 w 10000"/>
                  <a:gd name="connsiteY54" fmla="*/ 1192 h 10000"/>
                  <a:gd name="connsiteX55" fmla="*/ 3529 w 10000"/>
                  <a:gd name="connsiteY55" fmla="*/ 1176 h 10000"/>
                  <a:gd name="connsiteX56" fmla="*/ 3512 w 10000"/>
                  <a:gd name="connsiteY56" fmla="*/ 1182 h 10000"/>
                  <a:gd name="connsiteX57" fmla="*/ 3485 w 10000"/>
                  <a:gd name="connsiteY57" fmla="*/ 1182 h 10000"/>
                  <a:gd name="connsiteX58" fmla="*/ 3463 w 10000"/>
                  <a:gd name="connsiteY58" fmla="*/ 1176 h 10000"/>
                  <a:gd name="connsiteX59" fmla="*/ 3449 w 10000"/>
                  <a:gd name="connsiteY59" fmla="*/ 1182 h 10000"/>
                  <a:gd name="connsiteX60" fmla="*/ 3432 w 10000"/>
                  <a:gd name="connsiteY60" fmla="*/ 1192 h 10000"/>
                  <a:gd name="connsiteX61" fmla="*/ 3454 w 10000"/>
                  <a:gd name="connsiteY61" fmla="*/ 1205 h 10000"/>
                  <a:gd name="connsiteX62" fmla="*/ 3463 w 10000"/>
                  <a:gd name="connsiteY62" fmla="*/ 1205 h 10000"/>
                  <a:gd name="connsiteX63" fmla="*/ 3488 w 10000"/>
                  <a:gd name="connsiteY63" fmla="*/ 1205 h 10000"/>
                  <a:gd name="connsiteX64" fmla="*/ 3488 w 10000"/>
                  <a:gd name="connsiteY64" fmla="*/ 1218 h 10000"/>
                  <a:gd name="connsiteX65" fmla="*/ 3493 w 10000"/>
                  <a:gd name="connsiteY65" fmla="*/ 1247 h 10000"/>
                  <a:gd name="connsiteX66" fmla="*/ 3512 w 10000"/>
                  <a:gd name="connsiteY66" fmla="*/ 1247 h 10000"/>
                  <a:gd name="connsiteX67" fmla="*/ 3518 w 10000"/>
                  <a:gd name="connsiteY67" fmla="*/ 1250 h 10000"/>
                  <a:gd name="connsiteX68" fmla="*/ 3521 w 10000"/>
                  <a:gd name="connsiteY68" fmla="*/ 1276 h 10000"/>
                  <a:gd name="connsiteX69" fmla="*/ 3543 w 10000"/>
                  <a:gd name="connsiteY69" fmla="*/ 1295 h 10000"/>
                  <a:gd name="connsiteX70" fmla="*/ 3546 w 10000"/>
                  <a:gd name="connsiteY70" fmla="*/ 1305 h 10000"/>
                  <a:gd name="connsiteX71" fmla="*/ 3543 w 10000"/>
                  <a:gd name="connsiteY71" fmla="*/ 1315 h 10000"/>
                  <a:gd name="connsiteX72" fmla="*/ 3543 w 10000"/>
                  <a:gd name="connsiteY72" fmla="*/ 1331 h 10000"/>
                  <a:gd name="connsiteX73" fmla="*/ 3554 w 10000"/>
                  <a:gd name="connsiteY73" fmla="*/ 1324 h 10000"/>
                  <a:gd name="connsiteX74" fmla="*/ 3560 w 10000"/>
                  <a:gd name="connsiteY74" fmla="*/ 1331 h 10000"/>
                  <a:gd name="connsiteX75" fmla="*/ 3582 w 10000"/>
                  <a:gd name="connsiteY75" fmla="*/ 1344 h 10000"/>
                  <a:gd name="connsiteX76" fmla="*/ 3598 w 10000"/>
                  <a:gd name="connsiteY76" fmla="*/ 1380 h 10000"/>
                  <a:gd name="connsiteX77" fmla="*/ 3607 w 10000"/>
                  <a:gd name="connsiteY77" fmla="*/ 1389 h 10000"/>
                  <a:gd name="connsiteX78" fmla="*/ 3623 w 10000"/>
                  <a:gd name="connsiteY78" fmla="*/ 1409 h 10000"/>
                  <a:gd name="connsiteX79" fmla="*/ 3634 w 10000"/>
                  <a:gd name="connsiteY79" fmla="*/ 1438 h 10000"/>
                  <a:gd name="connsiteX80" fmla="*/ 3632 w 10000"/>
                  <a:gd name="connsiteY80" fmla="*/ 1454 h 10000"/>
                  <a:gd name="connsiteX81" fmla="*/ 3618 w 10000"/>
                  <a:gd name="connsiteY81" fmla="*/ 1438 h 10000"/>
                  <a:gd name="connsiteX82" fmla="*/ 3598 w 10000"/>
                  <a:gd name="connsiteY82" fmla="*/ 1428 h 10000"/>
                  <a:gd name="connsiteX83" fmla="*/ 3582 w 10000"/>
                  <a:gd name="connsiteY83" fmla="*/ 1402 h 10000"/>
                  <a:gd name="connsiteX84" fmla="*/ 3562 w 10000"/>
                  <a:gd name="connsiteY84" fmla="*/ 1399 h 10000"/>
                  <a:gd name="connsiteX85" fmla="*/ 3546 w 10000"/>
                  <a:gd name="connsiteY85" fmla="*/ 1383 h 10000"/>
                  <a:gd name="connsiteX86" fmla="*/ 3510 w 10000"/>
                  <a:gd name="connsiteY86" fmla="*/ 1360 h 10000"/>
                  <a:gd name="connsiteX87" fmla="*/ 3485 w 10000"/>
                  <a:gd name="connsiteY87" fmla="*/ 1344 h 10000"/>
                  <a:gd name="connsiteX88" fmla="*/ 3454 w 10000"/>
                  <a:gd name="connsiteY88" fmla="*/ 1334 h 10000"/>
                  <a:gd name="connsiteX89" fmla="*/ 3429 w 10000"/>
                  <a:gd name="connsiteY89" fmla="*/ 1315 h 10000"/>
                  <a:gd name="connsiteX90" fmla="*/ 3416 w 10000"/>
                  <a:gd name="connsiteY90" fmla="*/ 1308 h 10000"/>
                  <a:gd name="connsiteX91" fmla="*/ 3399 w 10000"/>
                  <a:gd name="connsiteY91" fmla="*/ 1305 h 10000"/>
                  <a:gd name="connsiteX92" fmla="*/ 3382 w 10000"/>
                  <a:gd name="connsiteY92" fmla="*/ 1286 h 10000"/>
                  <a:gd name="connsiteX93" fmla="*/ 3380 w 10000"/>
                  <a:gd name="connsiteY93" fmla="*/ 1266 h 10000"/>
                  <a:gd name="connsiteX94" fmla="*/ 3388 w 10000"/>
                  <a:gd name="connsiteY94" fmla="*/ 1256 h 10000"/>
                  <a:gd name="connsiteX95" fmla="*/ 3407 w 10000"/>
                  <a:gd name="connsiteY95" fmla="*/ 1256 h 10000"/>
                  <a:gd name="connsiteX96" fmla="*/ 3396 w 10000"/>
                  <a:gd name="connsiteY96" fmla="*/ 1227 h 10000"/>
                  <a:gd name="connsiteX97" fmla="*/ 3382 w 10000"/>
                  <a:gd name="connsiteY97" fmla="*/ 1227 h 10000"/>
                  <a:gd name="connsiteX98" fmla="*/ 3360 w 10000"/>
                  <a:gd name="connsiteY98" fmla="*/ 1221 h 10000"/>
                  <a:gd name="connsiteX99" fmla="*/ 3349 w 10000"/>
                  <a:gd name="connsiteY99" fmla="*/ 1231 h 10000"/>
                  <a:gd name="connsiteX100" fmla="*/ 3352 w 10000"/>
                  <a:gd name="connsiteY100" fmla="*/ 1247 h 10000"/>
                  <a:gd name="connsiteX101" fmla="*/ 3341 w 10000"/>
                  <a:gd name="connsiteY101" fmla="*/ 1237 h 10000"/>
                  <a:gd name="connsiteX102" fmla="*/ 3335 w 10000"/>
                  <a:gd name="connsiteY102" fmla="*/ 1231 h 10000"/>
                  <a:gd name="connsiteX103" fmla="*/ 3307 w 10000"/>
                  <a:gd name="connsiteY103" fmla="*/ 1227 h 10000"/>
                  <a:gd name="connsiteX104" fmla="*/ 3294 w 10000"/>
                  <a:gd name="connsiteY104" fmla="*/ 1221 h 10000"/>
                  <a:gd name="connsiteX105" fmla="*/ 3271 w 10000"/>
                  <a:gd name="connsiteY105" fmla="*/ 1211 h 10000"/>
                  <a:gd name="connsiteX106" fmla="*/ 3252 w 10000"/>
                  <a:gd name="connsiteY106" fmla="*/ 1195 h 10000"/>
                  <a:gd name="connsiteX107" fmla="*/ 3235 w 10000"/>
                  <a:gd name="connsiteY107" fmla="*/ 1195 h 10000"/>
                  <a:gd name="connsiteX108" fmla="*/ 3235 w 10000"/>
                  <a:gd name="connsiteY108" fmla="*/ 1205 h 10000"/>
                  <a:gd name="connsiteX109" fmla="*/ 3219 w 10000"/>
                  <a:gd name="connsiteY109" fmla="*/ 1231 h 10000"/>
                  <a:gd name="connsiteX110" fmla="*/ 3213 w 10000"/>
                  <a:gd name="connsiteY110" fmla="*/ 1231 h 10000"/>
                  <a:gd name="connsiteX111" fmla="*/ 3183 w 10000"/>
                  <a:gd name="connsiteY111" fmla="*/ 1221 h 10000"/>
                  <a:gd name="connsiteX112" fmla="*/ 3175 w 10000"/>
                  <a:gd name="connsiteY112" fmla="*/ 1227 h 10000"/>
                  <a:gd name="connsiteX113" fmla="*/ 3163 w 10000"/>
                  <a:gd name="connsiteY113" fmla="*/ 1237 h 10000"/>
                  <a:gd name="connsiteX114" fmla="*/ 3158 w 10000"/>
                  <a:gd name="connsiteY114" fmla="*/ 1260 h 10000"/>
                  <a:gd name="connsiteX115" fmla="*/ 3158 w 10000"/>
                  <a:gd name="connsiteY115" fmla="*/ 1276 h 10000"/>
                  <a:gd name="connsiteX116" fmla="*/ 3163 w 10000"/>
                  <a:gd name="connsiteY116" fmla="*/ 1295 h 10000"/>
                  <a:gd name="connsiteX117" fmla="*/ 3166 w 10000"/>
                  <a:gd name="connsiteY117" fmla="*/ 1308 h 10000"/>
                  <a:gd name="connsiteX118" fmla="*/ 3158 w 10000"/>
                  <a:gd name="connsiteY118" fmla="*/ 1315 h 10000"/>
                  <a:gd name="connsiteX119" fmla="*/ 3133 w 10000"/>
                  <a:gd name="connsiteY119" fmla="*/ 1299 h 10000"/>
                  <a:gd name="connsiteX120" fmla="*/ 3114 w 10000"/>
                  <a:gd name="connsiteY120" fmla="*/ 1276 h 10000"/>
                  <a:gd name="connsiteX121" fmla="*/ 3078 w 10000"/>
                  <a:gd name="connsiteY121" fmla="*/ 1240 h 10000"/>
                  <a:gd name="connsiteX122" fmla="*/ 3044 w 10000"/>
                  <a:gd name="connsiteY122" fmla="*/ 1227 h 10000"/>
                  <a:gd name="connsiteX123" fmla="*/ 3033 w 10000"/>
                  <a:gd name="connsiteY123" fmla="*/ 1231 h 10000"/>
                  <a:gd name="connsiteX124" fmla="*/ 3036 w 10000"/>
                  <a:gd name="connsiteY124" fmla="*/ 1256 h 10000"/>
                  <a:gd name="connsiteX125" fmla="*/ 3044 w 10000"/>
                  <a:gd name="connsiteY125" fmla="*/ 1266 h 10000"/>
                  <a:gd name="connsiteX126" fmla="*/ 3044 w 10000"/>
                  <a:gd name="connsiteY126" fmla="*/ 1276 h 10000"/>
                  <a:gd name="connsiteX127" fmla="*/ 3036 w 10000"/>
                  <a:gd name="connsiteY127" fmla="*/ 1276 h 10000"/>
                  <a:gd name="connsiteX128" fmla="*/ 3028 w 10000"/>
                  <a:gd name="connsiteY128" fmla="*/ 1266 h 10000"/>
                  <a:gd name="connsiteX129" fmla="*/ 3025 w 10000"/>
                  <a:gd name="connsiteY129" fmla="*/ 1256 h 10000"/>
                  <a:gd name="connsiteX130" fmla="*/ 3008 w 10000"/>
                  <a:gd name="connsiteY130" fmla="*/ 1205 h 10000"/>
                  <a:gd name="connsiteX131" fmla="*/ 3000 w 10000"/>
                  <a:gd name="connsiteY131" fmla="*/ 1192 h 10000"/>
                  <a:gd name="connsiteX132" fmla="*/ 2994 w 10000"/>
                  <a:gd name="connsiteY132" fmla="*/ 1176 h 10000"/>
                  <a:gd name="connsiteX133" fmla="*/ 2986 w 10000"/>
                  <a:gd name="connsiteY133" fmla="*/ 1182 h 10000"/>
                  <a:gd name="connsiteX134" fmla="*/ 2981 w 10000"/>
                  <a:gd name="connsiteY134" fmla="*/ 1192 h 10000"/>
                  <a:gd name="connsiteX135" fmla="*/ 2970 w 10000"/>
                  <a:gd name="connsiteY135" fmla="*/ 1201 h 10000"/>
                  <a:gd name="connsiteX136" fmla="*/ 2956 w 10000"/>
                  <a:gd name="connsiteY136" fmla="*/ 1218 h 10000"/>
                  <a:gd name="connsiteX137" fmla="*/ 2939 w 10000"/>
                  <a:gd name="connsiteY137" fmla="*/ 1240 h 10000"/>
                  <a:gd name="connsiteX138" fmla="*/ 2928 w 10000"/>
                  <a:gd name="connsiteY138" fmla="*/ 1247 h 10000"/>
                  <a:gd name="connsiteX139" fmla="*/ 2922 w 10000"/>
                  <a:gd name="connsiteY139" fmla="*/ 1250 h 10000"/>
                  <a:gd name="connsiteX140" fmla="*/ 2911 w 10000"/>
                  <a:gd name="connsiteY140" fmla="*/ 1250 h 10000"/>
                  <a:gd name="connsiteX141" fmla="*/ 2884 w 10000"/>
                  <a:gd name="connsiteY141" fmla="*/ 1247 h 10000"/>
                  <a:gd name="connsiteX142" fmla="*/ 2864 w 10000"/>
                  <a:gd name="connsiteY142" fmla="*/ 1237 h 10000"/>
                  <a:gd name="connsiteX143" fmla="*/ 2848 w 10000"/>
                  <a:gd name="connsiteY143" fmla="*/ 1231 h 10000"/>
                  <a:gd name="connsiteX144" fmla="*/ 2834 w 10000"/>
                  <a:gd name="connsiteY144" fmla="*/ 1227 h 10000"/>
                  <a:gd name="connsiteX145" fmla="*/ 2831 w 10000"/>
                  <a:gd name="connsiteY145" fmla="*/ 1227 h 10000"/>
                  <a:gd name="connsiteX146" fmla="*/ 2831 w 10000"/>
                  <a:gd name="connsiteY146" fmla="*/ 1221 h 10000"/>
                  <a:gd name="connsiteX147" fmla="*/ 2825 w 10000"/>
                  <a:gd name="connsiteY147" fmla="*/ 1205 h 10000"/>
                  <a:gd name="connsiteX148" fmla="*/ 2823 w 10000"/>
                  <a:gd name="connsiteY148" fmla="*/ 1192 h 10000"/>
                  <a:gd name="connsiteX149" fmla="*/ 2817 w 10000"/>
                  <a:gd name="connsiteY149" fmla="*/ 1182 h 10000"/>
                  <a:gd name="connsiteX150" fmla="*/ 2814 w 10000"/>
                  <a:gd name="connsiteY150" fmla="*/ 1176 h 10000"/>
                  <a:gd name="connsiteX151" fmla="*/ 2792 w 10000"/>
                  <a:gd name="connsiteY151" fmla="*/ 1172 h 10000"/>
                  <a:gd name="connsiteX152" fmla="*/ 2759 w 10000"/>
                  <a:gd name="connsiteY152" fmla="*/ 1156 h 10000"/>
                  <a:gd name="connsiteX153" fmla="*/ 2734 w 10000"/>
                  <a:gd name="connsiteY153" fmla="*/ 1143 h 10000"/>
                  <a:gd name="connsiteX154" fmla="*/ 2695 w 10000"/>
                  <a:gd name="connsiteY154" fmla="*/ 1124 h 10000"/>
                  <a:gd name="connsiteX155" fmla="*/ 2670 w 10000"/>
                  <a:gd name="connsiteY155" fmla="*/ 1108 h 10000"/>
                  <a:gd name="connsiteX156" fmla="*/ 2645 w 10000"/>
                  <a:gd name="connsiteY156" fmla="*/ 1091 h 10000"/>
                  <a:gd name="connsiteX157" fmla="*/ 2618 w 10000"/>
                  <a:gd name="connsiteY157" fmla="*/ 1088 h 10000"/>
                  <a:gd name="connsiteX158" fmla="*/ 2576 w 10000"/>
                  <a:gd name="connsiteY158" fmla="*/ 1088 h 10000"/>
                  <a:gd name="connsiteX159" fmla="*/ 2551 w 10000"/>
                  <a:gd name="connsiteY159" fmla="*/ 1091 h 10000"/>
                  <a:gd name="connsiteX160" fmla="*/ 2521 w 10000"/>
                  <a:gd name="connsiteY160" fmla="*/ 1098 h 10000"/>
                  <a:gd name="connsiteX161" fmla="*/ 2493 w 10000"/>
                  <a:gd name="connsiteY161" fmla="*/ 1104 h 10000"/>
                  <a:gd name="connsiteX162" fmla="*/ 2468 w 10000"/>
                  <a:gd name="connsiteY162" fmla="*/ 1108 h 10000"/>
                  <a:gd name="connsiteX163" fmla="*/ 2404 w 10000"/>
                  <a:gd name="connsiteY163" fmla="*/ 1124 h 10000"/>
                  <a:gd name="connsiteX164" fmla="*/ 2366 w 10000"/>
                  <a:gd name="connsiteY164" fmla="*/ 1133 h 10000"/>
                  <a:gd name="connsiteX165" fmla="*/ 2346 w 10000"/>
                  <a:gd name="connsiteY165" fmla="*/ 1137 h 10000"/>
                  <a:gd name="connsiteX166" fmla="*/ 2294 w 10000"/>
                  <a:gd name="connsiteY166" fmla="*/ 1146 h 10000"/>
                  <a:gd name="connsiteX167" fmla="*/ 2249 w 10000"/>
                  <a:gd name="connsiteY167" fmla="*/ 1156 h 10000"/>
                  <a:gd name="connsiteX168" fmla="*/ 2230 w 10000"/>
                  <a:gd name="connsiteY168" fmla="*/ 1156 h 10000"/>
                  <a:gd name="connsiteX169" fmla="*/ 2222 w 10000"/>
                  <a:gd name="connsiteY169" fmla="*/ 1163 h 10000"/>
                  <a:gd name="connsiteX170" fmla="*/ 2194 w 10000"/>
                  <a:gd name="connsiteY170" fmla="*/ 1163 h 10000"/>
                  <a:gd name="connsiteX171" fmla="*/ 2172 w 10000"/>
                  <a:gd name="connsiteY171" fmla="*/ 1163 h 10000"/>
                  <a:gd name="connsiteX172" fmla="*/ 2147 w 10000"/>
                  <a:gd name="connsiteY172" fmla="*/ 1166 h 10000"/>
                  <a:gd name="connsiteX173" fmla="*/ 2108 w 10000"/>
                  <a:gd name="connsiteY173" fmla="*/ 1166 h 10000"/>
                  <a:gd name="connsiteX174" fmla="*/ 2083 w 10000"/>
                  <a:gd name="connsiteY174" fmla="*/ 1156 h 10000"/>
                  <a:gd name="connsiteX175" fmla="*/ 2042 w 10000"/>
                  <a:gd name="connsiteY175" fmla="*/ 1143 h 10000"/>
                  <a:gd name="connsiteX176" fmla="*/ 2011 w 10000"/>
                  <a:gd name="connsiteY176" fmla="*/ 1143 h 10000"/>
                  <a:gd name="connsiteX177" fmla="*/ 1994 w 10000"/>
                  <a:gd name="connsiteY177" fmla="*/ 1146 h 10000"/>
                  <a:gd name="connsiteX178" fmla="*/ 1967 w 10000"/>
                  <a:gd name="connsiteY178" fmla="*/ 1156 h 10000"/>
                  <a:gd name="connsiteX179" fmla="*/ 1903 w 10000"/>
                  <a:gd name="connsiteY179" fmla="*/ 1176 h 10000"/>
                  <a:gd name="connsiteX180" fmla="*/ 1873 w 10000"/>
                  <a:gd name="connsiteY180" fmla="*/ 1182 h 10000"/>
                  <a:gd name="connsiteX181" fmla="*/ 1850 w 10000"/>
                  <a:gd name="connsiteY181" fmla="*/ 1185 h 10000"/>
                  <a:gd name="connsiteX182" fmla="*/ 1842 w 10000"/>
                  <a:gd name="connsiteY182" fmla="*/ 1192 h 10000"/>
                  <a:gd name="connsiteX183" fmla="*/ 1823 w 10000"/>
                  <a:gd name="connsiteY183" fmla="*/ 1195 h 10000"/>
                  <a:gd name="connsiteX184" fmla="*/ 1814 w 10000"/>
                  <a:gd name="connsiteY184" fmla="*/ 1201 h 10000"/>
                  <a:gd name="connsiteX185" fmla="*/ 1792 w 10000"/>
                  <a:gd name="connsiteY185" fmla="*/ 1218 h 10000"/>
                  <a:gd name="connsiteX186" fmla="*/ 1767 w 10000"/>
                  <a:gd name="connsiteY186" fmla="*/ 1231 h 10000"/>
                  <a:gd name="connsiteX187" fmla="*/ 1717 w 10000"/>
                  <a:gd name="connsiteY187" fmla="*/ 1266 h 10000"/>
                  <a:gd name="connsiteX188" fmla="*/ 1695 w 10000"/>
                  <a:gd name="connsiteY188" fmla="*/ 1279 h 10000"/>
                  <a:gd name="connsiteX189" fmla="*/ 1654 w 10000"/>
                  <a:gd name="connsiteY189" fmla="*/ 1308 h 10000"/>
                  <a:gd name="connsiteX190" fmla="*/ 1620 w 10000"/>
                  <a:gd name="connsiteY190" fmla="*/ 1334 h 10000"/>
                  <a:gd name="connsiteX191" fmla="*/ 1590 w 10000"/>
                  <a:gd name="connsiteY191" fmla="*/ 1360 h 10000"/>
                  <a:gd name="connsiteX192" fmla="*/ 1565 w 10000"/>
                  <a:gd name="connsiteY192" fmla="*/ 1380 h 10000"/>
                  <a:gd name="connsiteX193" fmla="*/ 1532 w 10000"/>
                  <a:gd name="connsiteY193" fmla="*/ 1402 h 10000"/>
                  <a:gd name="connsiteX194" fmla="*/ 1501 w 10000"/>
                  <a:gd name="connsiteY194" fmla="*/ 1418 h 10000"/>
                  <a:gd name="connsiteX195" fmla="*/ 1460 w 10000"/>
                  <a:gd name="connsiteY195" fmla="*/ 1438 h 10000"/>
                  <a:gd name="connsiteX196" fmla="*/ 1435 w 10000"/>
                  <a:gd name="connsiteY196" fmla="*/ 1454 h 10000"/>
                  <a:gd name="connsiteX197" fmla="*/ 1421 w 10000"/>
                  <a:gd name="connsiteY197" fmla="*/ 1464 h 10000"/>
                  <a:gd name="connsiteX198" fmla="*/ 1380 w 10000"/>
                  <a:gd name="connsiteY198" fmla="*/ 1473 h 10000"/>
                  <a:gd name="connsiteX199" fmla="*/ 1324 w 10000"/>
                  <a:gd name="connsiteY199" fmla="*/ 1477 h 10000"/>
                  <a:gd name="connsiteX200" fmla="*/ 1274 w 10000"/>
                  <a:gd name="connsiteY200" fmla="*/ 1483 h 10000"/>
                  <a:gd name="connsiteX201" fmla="*/ 1244 w 10000"/>
                  <a:gd name="connsiteY201" fmla="*/ 1486 h 10000"/>
                  <a:gd name="connsiteX202" fmla="*/ 1233 w 10000"/>
                  <a:gd name="connsiteY202" fmla="*/ 1486 h 10000"/>
                  <a:gd name="connsiteX203" fmla="*/ 1197 w 10000"/>
                  <a:gd name="connsiteY203" fmla="*/ 1493 h 10000"/>
                  <a:gd name="connsiteX204" fmla="*/ 1180 w 10000"/>
                  <a:gd name="connsiteY204" fmla="*/ 1496 h 10000"/>
                  <a:gd name="connsiteX205" fmla="*/ 1169 w 10000"/>
                  <a:gd name="connsiteY205" fmla="*/ 1496 h 10000"/>
                  <a:gd name="connsiteX206" fmla="*/ 1161 w 10000"/>
                  <a:gd name="connsiteY206" fmla="*/ 1503 h 10000"/>
                  <a:gd name="connsiteX207" fmla="*/ 1155 w 10000"/>
                  <a:gd name="connsiteY207" fmla="*/ 1503 h 10000"/>
                  <a:gd name="connsiteX208" fmla="*/ 501 w 10000"/>
                  <a:gd name="connsiteY208" fmla="*/ 2277 h 10000"/>
                  <a:gd name="connsiteX209" fmla="*/ 396 w 10000"/>
                  <a:gd name="connsiteY209" fmla="*/ 2532 h 10000"/>
                  <a:gd name="connsiteX210" fmla="*/ 324 w 10000"/>
                  <a:gd name="connsiteY210" fmla="*/ 2759 h 10000"/>
                  <a:gd name="connsiteX211" fmla="*/ 274 w 10000"/>
                  <a:gd name="connsiteY211" fmla="*/ 2866 h 10000"/>
                  <a:gd name="connsiteX212" fmla="*/ 202 w 10000"/>
                  <a:gd name="connsiteY212" fmla="*/ 3008 h 10000"/>
                  <a:gd name="connsiteX213" fmla="*/ 211 w 10000"/>
                  <a:gd name="connsiteY213" fmla="*/ 3177 h 10000"/>
                  <a:gd name="connsiteX214" fmla="*/ 235 w 10000"/>
                  <a:gd name="connsiteY214" fmla="*/ 3368 h 10000"/>
                  <a:gd name="connsiteX215" fmla="*/ 266 w 10000"/>
                  <a:gd name="connsiteY215" fmla="*/ 3595 h 10000"/>
                  <a:gd name="connsiteX216" fmla="*/ 299 w 10000"/>
                  <a:gd name="connsiteY216" fmla="*/ 3831 h 10000"/>
                  <a:gd name="connsiteX217" fmla="*/ 305 w 10000"/>
                  <a:gd name="connsiteY217" fmla="*/ 3863 h 10000"/>
                  <a:gd name="connsiteX218" fmla="*/ 341 w 10000"/>
                  <a:gd name="connsiteY218" fmla="*/ 3941 h 10000"/>
                  <a:gd name="connsiteX219" fmla="*/ 186 w 10000"/>
                  <a:gd name="connsiteY219" fmla="*/ 3935 h 10000"/>
                  <a:gd name="connsiteX220" fmla="*/ 30 w 10000"/>
                  <a:gd name="connsiteY220" fmla="*/ 3925 h 10000"/>
                  <a:gd name="connsiteX221" fmla="*/ 0 w 10000"/>
                  <a:gd name="connsiteY221" fmla="*/ 4054 h 10000"/>
                  <a:gd name="connsiteX222" fmla="*/ 14 w 10000"/>
                  <a:gd name="connsiteY222" fmla="*/ 4152 h 10000"/>
                  <a:gd name="connsiteX223" fmla="*/ 22 w 10000"/>
                  <a:gd name="connsiteY223" fmla="*/ 4242 h 10000"/>
                  <a:gd name="connsiteX224" fmla="*/ 30 w 10000"/>
                  <a:gd name="connsiteY224" fmla="*/ 4291 h 10000"/>
                  <a:gd name="connsiteX225" fmla="*/ 102 w 10000"/>
                  <a:gd name="connsiteY225" fmla="*/ 4271 h 10000"/>
                  <a:gd name="connsiteX226" fmla="*/ 155 w 10000"/>
                  <a:gd name="connsiteY226" fmla="*/ 4262 h 10000"/>
                  <a:gd name="connsiteX227" fmla="*/ 410 w 10000"/>
                  <a:gd name="connsiteY227" fmla="*/ 4255 h 10000"/>
                  <a:gd name="connsiteX228" fmla="*/ 418 w 10000"/>
                  <a:gd name="connsiteY228" fmla="*/ 4385 h 10000"/>
                  <a:gd name="connsiteX229" fmla="*/ 429 w 10000"/>
                  <a:gd name="connsiteY229" fmla="*/ 4543 h 10000"/>
                  <a:gd name="connsiteX230" fmla="*/ 443 w 10000"/>
                  <a:gd name="connsiteY230" fmla="*/ 4585 h 10000"/>
                  <a:gd name="connsiteX231" fmla="*/ 465 w 10000"/>
                  <a:gd name="connsiteY231" fmla="*/ 4611 h 10000"/>
                  <a:gd name="connsiteX232" fmla="*/ 468 w 10000"/>
                  <a:gd name="connsiteY232" fmla="*/ 4621 h 10000"/>
                  <a:gd name="connsiteX233" fmla="*/ 474 w 10000"/>
                  <a:gd name="connsiteY233" fmla="*/ 4679 h 10000"/>
                  <a:gd name="connsiteX234" fmla="*/ 554 w 10000"/>
                  <a:gd name="connsiteY234" fmla="*/ 4738 h 10000"/>
                  <a:gd name="connsiteX235" fmla="*/ 637 w 10000"/>
                  <a:gd name="connsiteY235" fmla="*/ 4809 h 10000"/>
                  <a:gd name="connsiteX236" fmla="*/ 704 w 10000"/>
                  <a:gd name="connsiteY236" fmla="*/ 4851 h 10000"/>
                  <a:gd name="connsiteX237" fmla="*/ 740 w 10000"/>
                  <a:gd name="connsiteY237" fmla="*/ 4893 h 10000"/>
                  <a:gd name="connsiteX238" fmla="*/ 756 w 10000"/>
                  <a:gd name="connsiteY238" fmla="*/ 4896 h 10000"/>
                  <a:gd name="connsiteX239" fmla="*/ 767 w 10000"/>
                  <a:gd name="connsiteY239" fmla="*/ 4880 h 10000"/>
                  <a:gd name="connsiteX240" fmla="*/ 806 w 10000"/>
                  <a:gd name="connsiteY240" fmla="*/ 4945 h 10000"/>
                  <a:gd name="connsiteX241" fmla="*/ 886 w 10000"/>
                  <a:gd name="connsiteY241" fmla="*/ 5078 h 10000"/>
                  <a:gd name="connsiteX242" fmla="*/ 911 w 10000"/>
                  <a:gd name="connsiteY242" fmla="*/ 5130 h 10000"/>
                  <a:gd name="connsiteX243" fmla="*/ 920 w 10000"/>
                  <a:gd name="connsiteY243" fmla="*/ 5191 h 10000"/>
                  <a:gd name="connsiteX244" fmla="*/ 920 w 10000"/>
                  <a:gd name="connsiteY244" fmla="*/ 5220 h 10000"/>
                  <a:gd name="connsiteX245" fmla="*/ 911 w 10000"/>
                  <a:gd name="connsiteY245" fmla="*/ 5314 h 10000"/>
                  <a:gd name="connsiteX246" fmla="*/ 898 w 10000"/>
                  <a:gd name="connsiteY246" fmla="*/ 5369 h 10000"/>
                  <a:gd name="connsiteX247" fmla="*/ 895 w 10000"/>
                  <a:gd name="connsiteY247" fmla="*/ 5385 h 10000"/>
                  <a:gd name="connsiteX248" fmla="*/ 895 w 10000"/>
                  <a:gd name="connsiteY248" fmla="*/ 5405 h 10000"/>
                  <a:gd name="connsiteX249" fmla="*/ 898 w 10000"/>
                  <a:gd name="connsiteY249" fmla="*/ 5434 h 10000"/>
                  <a:gd name="connsiteX250" fmla="*/ 911 w 10000"/>
                  <a:gd name="connsiteY250" fmla="*/ 5463 h 10000"/>
                  <a:gd name="connsiteX251" fmla="*/ 920 w 10000"/>
                  <a:gd name="connsiteY251" fmla="*/ 5492 h 10000"/>
                  <a:gd name="connsiteX252" fmla="*/ 934 w 10000"/>
                  <a:gd name="connsiteY252" fmla="*/ 5518 h 10000"/>
                  <a:gd name="connsiteX253" fmla="*/ 1169 w 10000"/>
                  <a:gd name="connsiteY253" fmla="*/ 5738 h 10000"/>
                  <a:gd name="connsiteX254" fmla="*/ 1188 w 10000"/>
                  <a:gd name="connsiteY254" fmla="*/ 5755 h 10000"/>
                  <a:gd name="connsiteX255" fmla="*/ 1216 w 10000"/>
                  <a:gd name="connsiteY255" fmla="*/ 5758 h 10000"/>
                  <a:gd name="connsiteX256" fmla="*/ 1313 w 10000"/>
                  <a:gd name="connsiteY256" fmla="*/ 5774 h 10000"/>
                  <a:gd name="connsiteX257" fmla="*/ 1349 w 10000"/>
                  <a:gd name="connsiteY257" fmla="*/ 5787 h 10000"/>
                  <a:gd name="connsiteX258" fmla="*/ 1393 w 10000"/>
                  <a:gd name="connsiteY258" fmla="*/ 5793 h 10000"/>
                  <a:gd name="connsiteX259" fmla="*/ 1393 w 10000"/>
                  <a:gd name="connsiteY259" fmla="*/ 5797 h 10000"/>
                  <a:gd name="connsiteX260" fmla="*/ 1421 w 10000"/>
                  <a:gd name="connsiteY260" fmla="*/ 5810 h 10000"/>
                  <a:gd name="connsiteX261" fmla="*/ 1446 w 10000"/>
                  <a:gd name="connsiteY261" fmla="*/ 5829 h 10000"/>
                  <a:gd name="connsiteX262" fmla="*/ 1460 w 10000"/>
                  <a:gd name="connsiteY262" fmla="*/ 5842 h 10000"/>
                  <a:gd name="connsiteX263" fmla="*/ 1476 w 10000"/>
                  <a:gd name="connsiteY263" fmla="*/ 5848 h 10000"/>
                  <a:gd name="connsiteX264" fmla="*/ 1501 w 10000"/>
                  <a:gd name="connsiteY264" fmla="*/ 5852 h 10000"/>
                  <a:gd name="connsiteX265" fmla="*/ 1532 w 10000"/>
                  <a:gd name="connsiteY265" fmla="*/ 5887 h 10000"/>
                  <a:gd name="connsiteX266" fmla="*/ 1565 w 10000"/>
                  <a:gd name="connsiteY266" fmla="*/ 5942 h 10000"/>
                  <a:gd name="connsiteX267" fmla="*/ 1587 w 10000"/>
                  <a:gd name="connsiteY267" fmla="*/ 5972 h 10000"/>
                  <a:gd name="connsiteX268" fmla="*/ 1612 w 10000"/>
                  <a:gd name="connsiteY268" fmla="*/ 5955 h 10000"/>
                  <a:gd name="connsiteX269" fmla="*/ 1679 w 10000"/>
                  <a:gd name="connsiteY269" fmla="*/ 6049 h 10000"/>
                  <a:gd name="connsiteX270" fmla="*/ 1720 w 10000"/>
                  <a:gd name="connsiteY270" fmla="*/ 6108 h 10000"/>
                  <a:gd name="connsiteX271" fmla="*/ 1751 w 10000"/>
                  <a:gd name="connsiteY271" fmla="*/ 6133 h 10000"/>
                  <a:gd name="connsiteX272" fmla="*/ 1792 w 10000"/>
                  <a:gd name="connsiteY272" fmla="*/ 6169 h 10000"/>
                  <a:gd name="connsiteX273" fmla="*/ 1801 w 10000"/>
                  <a:gd name="connsiteY273" fmla="*/ 6172 h 10000"/>
                  <a:gd name="connsiteX274" fmla="*/ 1814 w 10000"/>
                  <a:gd name="connsiteY274" fmla="*/ 6286 h 10000"/>
                  <a:gd name="connsiteX275" fmla="*/ 1817 w 10000"/>
                  <a:gd name="connsiteY275" fmla="*/ 6331 h 10000"/>
                  <a:gd name="connsiteX276" fmla="*/ 1809 w 10000"/>
                  <a:gd name="connsiteY276" fmla="*/ 6444 h 10000"/>
                  <a:gd name="connsiteX277" fmla="*/ 1801 w 10000"/>
                  <a:gd name="connsiteY277" fmla="*/ 6499 h 10000"/>
                  <a:gd name="connsiteX278" fmla="*/ 1781 w 10000"/>
                  <a:gd name="connsiteY278" fmla="*/ 6522 h 10000"/>
                  <a:gd name="connsiteX279" fmla="*/ 1773 w 10000"/>
                  <a:gd name="connsiteY279" fmla="*/ 6541 h 10000"/>
                  <a:gd name="connsiteX280" fmla="*/ 1762 w 10000"/>
                  <a:gd name="connsiteY280" fmla="*/ 6571 h 10000"/>
                  <a:gd name="connsiteX281" fmla="*/ 1767 w 10000"/>
                  <a:gd name="connsiteY281" fmla="*/ 6622 h 10000"/>
                  <a:gd name="connsiteX282" fmla="*/ 1767 w 10000"/>
                  <a:gd name="connsiteY282" fmla="*/ 6665 h 10000"/>
                  <a:gd name="connsiteX283" fmla="*/ 1767 w 10000"/>
                  <a:gd name="connsiteY283" fmla="*/ 6694 h 10000"/>
                  <a:gd name="connsiteX284" fmla="*/ 1776 w 10000"/>
                  <a:gd name="connsiteY284" fmla="*/ 6726 h 10000"/>
                  <a:gd name="connsiteX285" fmla="*/ 1776 w 10000"/>
                  <a:gd name="connsiteY285" fmla="*/ 6745 h 10000"/>
                  <a:gd name="connsiteX286" fmla="*/ 1767 w 10000"/>
                  <a:gd name="connsiteY286" fmla="*/ 6765 h 10000"/>
                  <a:gd name="connsiteX287" fmla="*/ 1762 w 10000"/>
                  <a:gd name="connsiteY287" fmla="*/ 6804 h 10000"/>
                  <a:gd name="connsiteX288" fmla="*/ 1753 w 10000"/>
                  <a:gd name="connsiteY288" fmla="*/ 6839 h 10000"/>
                  <a:gd name="connsiteX289" fmla="*/ 1742 w 10000"/>
                  <a:gd name="connsiteY289" fmla="*/ 6849 h 10000"/>
                  <a:gd name="connsiteX290" fmla="*/ 1726 w 10000"/>
                  <a:gd name="connsiteY290" fmla="*/ 6849 h 10000"/>
                  <a:gd name="connsiteX291" fmla="*/ 1712 w 10000"/>
                  <a:gd name="connsiteY291" fmla="*/ 6852 h 10000"/>
                  <a:gd name="connsiteX292" fmla="*/ 1640 w 10000"/>
                  <a:gd name="connsiteY292" fmla="*/ 6953 h 10000"/>
                  <a:gd name="connsiteX293" fmla="*/ 1493 w 10000"/>
                  <a:gd name="connsiteY293" fmla="*/ 7105 h 10000"/>
                  <a:gd name="connsiteX294" fmla="*/ 1490 w 10000"/>
                  <a:gd name="connsiteY294" fmla="*/ 7124 h 10000"/>
                  <a:gd name="connsiteX295" fmla="*/ 1468 w 10000"/>
                  <a:gd name="connsiteY295" fmla="*/ 7137 h 10000"/>
                  <a:gd name="connsiteX296" fmla="*/ 1454 w 10000"/>
                  <a:gd name="connsiteY296" fmla="*/ 7144 h 10000"/>
                  <a:gd name="connsiteX297" fmla="*/ 1452 w 10000"/>
                  <a:gd name="connsiteY297" fmla="*/ 7157 h 10000"/>
                  <a:gd name="connsiteX298" fmla="*/ 1446 w 10000"/>
                  <a:gd name="connsiteY298" fmla="*/ 7199 h 10000"/>
                  <a:gd name="connsiteX299" fmla="*/ 1476 w 10000"/>
                  <a:gd name="connsiteY299" fmla="*/ 7247 h 10000"/>
                  <a:gd name="connsiteX300" fmla="*/ 1501 w 10000"/>
                  <a:gd name="connsiteY300" fmla="*/ 7270 h 10000"/>
                  <a:gd name="connsiteX301" fmla="*/ 1518 w 10000"/>
                  <a:gd name="connsiteY301" fmla="*/ 7286 h 10000"/>
                  <a:gd name="connsiteX302" fmla="*/ 1524 w 10000"/>
                  <a:gd name="connsiteY302" fmla="*/ 7306 h 10000"/>
                  <a:gd name="connsiteX303" fmla="*/ 1540 w 10000"/>
                  <a:gd name="connsiteY303" fmla="*/ 7322 h 10000"/>
                  <a:gd name="connsiteX304" fmla="*/ 1565 w 10000"/>
                  <a:gd name="connsiteY304" fmla="*/ 7325 h 10000"/>
                  <a:gd name="connsiteX305" fmla="*/ 1590 w 10000"/>
                  <a:gd name="connsiteY305" fmla="*/ 7332 h 10000"/>
                  <a:gd name="connsiteX306" fmla="*/ 1615 w 10000"/>
                  <a:gd name="connsiteY306" fmla="*/ 7345 h 10000"/>
                  <a:gd name="connsiteX307" fmla="*/ 1662 w 10000"/>
                  <a:gd name="connsiteY307" fmla="*/ 7370 h 10000"/>
                  <a:gd name="connsiteX308" fmla="*/ 1670 w 10000"/>
                  <a:gd name="connsiteY308" fmla="*/ 7351 h 10000"/>
                  <a:gd name="connsiteX309" fmla="*/ 1726 w 10000"/>
                  <a:gd name="connsiteY309" fmla="*/ 7354 h 10000"/>
                  <a:gd name="connsiteX310" fmla="*/ 1726 w 10000"/>
                  <a:gd name="connsiteY310" fmla="*/ 7400 h 10000"/>
                  <a:gd name="connsiteX311" fmla="*/ 1773 w 10000"/>
                  <a:gd name="connsiteY311" fmla="*/ 7409 h 10000"/>
                  <a:gd name="connsiteX312" fmla="*/ 1806 w 10000"/>
                  <a:gd name="connsiteY312" fmla="*/ 7416 h 10000"/>
                  <a:gd name="connsiteX313" fmla="*/ 1839 w 10000"/>
                  <a:gd name="connsiteY313" fmla="*/ 7403 h 10000"/>
                  <a:gd name="connsiteX314" fmla="*/ 1886 w 10000"/>
                  <a:gd name="connsiteY314" fmla="*/ 7403 h 10000"/>
                  <a:gd name="connsiteX315" fmla="*/ 1898 w 10000"/>
                  <a:gd name="connsiteY315" fmla="*/ 7403 h 10000"/>
                  <a:gd name="connsiteX316" fmla="*/ 1914 w 10000"/>
                  <a:gd name="connsiteY316" fmla="*/ 7494 h 10000"/>
                  <a:gd name="connsiteX317" fmla="*/ 1895 w 10000"/>
                  <a:gd name="connsiteY317" fmla="*/ 7523 h 10000"/>
                  <a:gd name="connsiteX318" fmla="*/ 1825 w 10000"/>
                  <a:gd name="connsiteY318" fmla="*/ 7617 h 10000"/>
                  <a:gd name="connsiteX319" fmla="*/ 1776 w 10000"/>
                  <a:gd name="connsiteY319" fmla="*/ 7691 h 10000"/>
                  <a:gd name="connsiteX320" fmla="*/ 1781 w 10000"/>
                  <a:gd name="connsiteY320" fmla="*/ 7723 h 10000"/>
                  <a:gd name="connsiteX321" fmla="*/ 1767 w 10000"/>
                  <a:gd name="connsiteY321" fmla="*/ 7759 h 10000"/>
                  <a:gd name="connsiteX322" fmla="*/ 1762 w 10000"/>
                  <a:gd name="connsiteY322" fmla="*/ 7817 h 10000"/>
                  <a:gd name="connsiteX323" fmla="*/ 1762 w 10000"/>
                  <a:gd name="connsiteY323" fmla="*/ 7856 h 10000"/>
                  <a:gd name="connsiteX324" fmla="*/ 1776 w 10000"/>
                  <a:gd name="connsiteY324" fmla="*/ 7892 h 10000"/>
                  <a:gd name="connsiteX325" fmla="*/ 1784 w 10000"/>
                  <a:gd name="connsiteY325" fmla="*/ 7902 h 10000"/>
                  <a:gd name="connsiteX326" fmla="*/ 1801 w 10000"/>
                  <a:gd name="connsiteY326" fmla="*/ 7908 h 10000"/>
                  <a:gd name="connsiteX327" fmla="*/ 1809 w 10000"/>
                  <a:gd name="connsiteY327" fmla="*/ 7911 h 10000"/>
                  <a:gd name="connsiteX328" fmla="*/ 1801 w 10000"/>
                  <a:gd name="connsiteY328" fmla="*/ 7940 h 10000"/>
                  <a:gd name="connsiteX329" fmla="*/ 1798 w 10000"/>
                  <a:gd name="connsiteY329" fmla="*/ 7979 h 10000"/>
                  <a:gd name="connsiteX330" fmla="*/ 1806 w 10000"/>
                  <a:gd name="connsiteY330" fmla="*/ 8002 h 10000"/>
                  <a:gd name="connsiteX331" fmla="*/ 1823 w 10000"/>
                  <a:gd name="connsiteY331" fmla="*/ 8021 h 10000"/>
                  <a:gd name="connsiteX332" fmla="*/ 1834 w 10000"/>
                  <a:gd name="connsiteY332" fmla="*/ 8044 h 10000"/>
                  <a:gd name="connsiteX333" fmla="*/ 1839 w 10000"/>
                  <a:gd name="connsiteY333" fmla="*/ 8073 h 10000"/>
                  <a:gd name="connsiteX334" fmla="*/ 1842 w 10000"/>
                  <a:gd name="connsiteY334" fmla="*/ 8106 h 10000"/>
                  <a:gd name="connsiteX335" fmla="*/ 1839 w 10000"/>
                  <a:gd name="connsiteY335" fmla="*/ 8144 h 10000"/>
                  <a:gd name="connsiteX336" fmla="*/ 1856 w 10000"/>
                  <a:gd name="connsiteY336" fmla="*/ 8164 h 10000"/>
                  <a:gd name="connsiteX337" fmla="*/ 1886 w 10000"/>
                  <a:gd name="connsiteY337" fmla="*/ 8193 h 10000"/>
                  <a:gd name="connsiteX338" fmla="*/ 1922 w 10000"/>
                  <a:gd name="connsiteY338" fmla="*/ 8206 h 10000"/>
                  <a:gd name="connsiteX339" fmla="*/ 1967 w 10000"/>
                  <a:gd name="connsiteY339" fmla="*/ 8203 h 10000"/>
                  <a:gd name="connsiteX340" fmla="*/ 1986 w 10000"/>
                  <a:gd name="connsiteY340" fmla="*/ 8212 h 10000"/>
                  <a:gd name="connsiteX341" fmla="*/ 2000 w 10000"/>
                  <a:gd name="connsiteY341" fmla="*/ 8232 h 10000"/>
                  <a:gd name="connsiteX342" fmla="*/ 2033 w 10000"/>
                  <a:gd name="connsiteY342" fmla="*/ 8258 h 10000"/>
                  <a:gd name="connsiteX343" fmla="*/ 2050 w 10000"/>
                  <a:gd name="connsiteY343" fmla="*/ 8271 h 10000"/>
                  <a:gd name="connsiteX344" fmla="*/ 2089 w 10000"/>
                  <a:gd name="connsiteY344" fmla="*/ 8280 h 10000"/>
                  <a:gd name="connsiteX345" fmla="*/ 2122 w 10000"/>
                  <a:gd name="connsiteY345" fmla="*/ 8300 h 10000"/>
                  <a:gd name="connsiteX346" fmla="*/ 2163 w 10000"/>
                  <a:gd name="connsiteY346" fmla="*/ 8332 h 10000"/>
                  <a:gd name="connsiteX347" fmla="*/ 2172 w 10000"/>
                  <a:gd name="connsiteY347" fmla="*/ 8335 h 10000"/>
                  <a:gd name="connsiteX348" fmla="*/ 2177 w 10000"/>
                  <a:gd name="connsiteY348" fmla="*/ 8345 h 10000"/>
                  <a:gd name="connsiteX349" fmla="*/ 2163 w 10000"/>
                  <a:gd name="connsiteY349" fmla="*/ 8371 h 10000"/>
                  <a:gd name="connsiteX350" fmla="*/ 2139 w 10000"/>
                  <a:gd name="connsiteY350" fmla="*/ 8423 h 10000"/>
                  <a:gd name="connsiteX351" fmla="*/ 2130 w 10000"/>
                  <a:gd name="connsiteY351" fmla="*/ 8439 h 10000"/>
                  <a:gd name="connsiteX352" fmla="*/ 2105 w 10000"/>
                  <a:gd name="connsiteY352" fmla="*/ 8446 h 10000"/>
                  <a:gd name="connsiteX353" fmla="*/ 2080 w 10000"/>
                  <a:gd name="connsiteY353" fmla="*/ 8449 h 10000"/>
                  <a:gd name="connsiteX354" fmla="*/ 2075 w 10000"/>
                  <a:gd name="connsiteY354" fmla="*/ 8459 h 10000"/>
                  <a:gd name="connsiteX355" fmla="*/ 2072 w 10000"/>
                  <a:gd name="connsiteY355" fmla="*/ 8475 h 10000"/>
                  <a:gd name="connsiteX356" fmla="*/ 2080 w 10000"/>
                  <a:gd name="connsiteY356" fmla="*/ 8484 h 10000"/>
                  <a:gd name="connsiteX357" fmla="*/ 2100 w 10000"/>
                  <a:gd name="connsiteY357" fmla="*/ 8475 h 10000"/>
                  <a:gd name="connsiteX358" fmla="*/ 2141 w 10000"/>
                  <a:gd name="connsiteY358" fmla="*/ 8478 h 10000"/>
                  <a:gd name="connsiteX359" fmla="*/ 2172 w 10000"/>
                  <a:gd name="connsiteY359" fmla="*/ 8475 h 10000"/>
                  <a:gd name="connsiteX360" fmla="*/ 2188 w 10000"/>
                  <a:gd name="connsiteY360" fmla="*/ 8475 h 10000"/>
                  <a:gd name="connsiteX361" fmla="*/ 2222 w 10000"/>
                  <a:gd name="connsiteY361" fmla="*/ 8497 h 10000"/>
                  <a:gd name="connsiteX362" fmla="*/ 2252 w 10000"/>
                  <a:gd name="connsiteY362" fmla="*/ 8514 h 10000"/>
                  <a:gd name="connsiteX363" fmla="*/ 2274 w 10000"/>
                  <a:gd name="connsiteY363" fmla="*/ 8514 h 10000"/>
                  <a:gd name="connsiteX364" fmla="*/ 2299 w 10000"/>
                  <a:gd name="connsiteY364" fmla="*/ 8504 h 10000"/>
                  <a:gd name="connsiteX365" fmla="*/ 2310 w 10000"/>
                  <a:gd name="connsiteY365" fmla="*/ 8504 h 10000"/>
                  <a:gd name="connsiteX366" fmla="*/ 2319 w 10000"/>
                  <a:gd name="connsiteY366" fmla="*/ 8484 h 10000"/>
                  <a:gd name="connsiteX367" fmla="*/ 2338 w 10000"/>
                  <a:gd name="connsiteY367" fmla="*/ 8494 h 10000"/>
                  <a:gd name="connsiteX368" fmla="*/ 2338 w 10000"/>
                  <a:gd name="connsiteY368" fmla="*/ 8552 h 10000"/>
                  <a:gd name="connsiteX369" fmla="*/ 2366 w 10000"/>
                  <a:gd name="connsiteY369" fmla="*/ 8572 h 10000"/>
                  <a:gd name="connsiteX370" fmla="*/ 2382 w 10000"/>
                  <a:gd name="connsiteY370" fmla="*/ 8582 h 10000"/>
                  <a:gd name="connsiteX371" fmla="*/ 2435 w 10000"/>
                  <a:gd name="connsiteY371" fmla="*/ 8552 h 10000"/>
                  <a:gd name="connsiteX372" fmla="*/ 2443 w 10000"/>
                  <a:gd name="connsiteY372" fmla="*/ 8552 h 10000"/>
                  <a:gd name="connsiteX373" fmla="*/ 2454 w 10000"/>
                  <a:gd name="connsiteY373" fmla="*/ 8552 h 10000"/>
                  <a:gd name="connsiteX374" fmla="*/ 2471 w 10000"/>
                  <a:gd name="connsiteY374" fmla="*/ 8546 h 10000"/>
                  <a:gd name="connsiteX375" fmla="*/ 2488 w 10000"/>
                  <a:gd name="connsiteY375" fmla="*/ 8536 h 10000"/>
                  <a:gd name="connsiteX376" fmla="*/ 2501 w 10000"/>
                  <a:gd name="connsiteY376" fmla="*/ 8533 h 10000"/>
                  <a:gd name="connsiteX377" fmla="*/ 2512 w 10000"/>
                  <a:gd name="connsiteY377" fmla="*/ 8533 h 10000"/>
                  <a:gd name="connsiteX378" fmla="*/ 2521 w 10000"/>
                  <a:gd name="connsiteY378" fmla="*/ 8546 h 10000"/>
                  <a:gd name="connsiteX379" fmla="*/ 2521 w 10000"/>
                  <a:gd name="connsiteY379" fmla="*/ 8572 h 10000"/>
                  <a:gd name="connsiteX380" fmla="*/ 2535 w 10000"/>
                  <a:gd name="connsiteY380" fmla="*/ 8588 h 10000"/>
                  <a:gd name="connsiteX381" fmla="*/ 2551 w 10000"/>
                  <a:gd name="connsiteY381" fmla="*/ 8582 h 10000"/>
                  <a:gd name="connsiteX382" fmla="*/ 2560 w 10000"/>
                  <a:gd name="connsiteY382" fmla="*/ 8582 h 10000"/>
                  <a:gd name="connsiteX383" fmla="*/ 2573 w 10000"/>
                  <a:gd name="connsiteY383" fmla="*/ 8588 h 10000"/>
                  <a:gd name="connsiteX384" fmla="*/ 2584 w 10000"/>
                  <a:gd name="connsiteY384" fmla="*/ 8591 h 10000"/>
                  <a:gd name="connsiteX385" fmla="*/ 2590 w 10000"/>
                  <a:gd name="connsiteY385" fmla="*/ 8598 h 10000"/>
                  <a:gd name="connsiteX386" fmla="*/ 2598 w 10000"/>
                  <a:gd name="connsiteY386" fmla="*/ 8608 h 10000"/>
                  <a:gd name="connsiteX387" fmla="*/ 2607 w 10000"/>
                  <a:gd name="connsiteY387" fmla="*/ 8617 h 10000"/>
                  <a:gd name="connsiteX388" fmla="*/ 2618 w 10000"/>
                  <a:gd name="connsiteY388" fmla="*/ 8617 h 10000"/>
                  <a:gd name="connsiteX389" fmla="*/ 2640 w 10000"/>
                  <a:gd name="connsiteY389" fmla="*/ 8608 h 10000"/>
                  <a:gd name="connsiteX390" fmla="*/ 2670 w 10000"/>
                  <a:gd name="connsiteY390" fmla="*/ 8598 h 10000"/>
                  <a:gd name="connsiteX391" fmla="*/ 2673 w 10000"/>
                  <a:gd name="connsiteY391" fmla="*/ 8598 h 10000"/>
                  <a:gd name="connsiteX392" fmla="*/ 2690 w 10000"/>
                  <a:gd name="connsiteY392" fmla="*/ 8598 h 10000"/>
                  <a:gd name="connsiteX393" fmla="*/ 2698 w 10000"/>
                  <a:gd name="connsiteY393" fmla="*/ 8598 h 10000"/>
                  <a:gd name="connsiteX394" fmla="*/ 2712 w 10000"/>
                  <a:gd name="connsiteY394" fmla="*/ 8598 h 10000"/>
                  <a:gd name="connsiteX395" fmla="*/ 2726 w 10000"/>
                  <a:gd name="connsiteY395" fmla="*/ 8591 h 10000"/>
                  <a:gd name="connsiteX396" fmla="*/ 2737 w 10000"/>
                  <a:gd name="connsiteY396" fmla="*/ 8588 h 10000"/>
                  <a:gd name="connsiteX397" fmla="*/ 2759 w 10000"/>
                  <a:gd name="connsiteY397" fmla="*/ 8582 h 10000"/>
                  <a:gd name="connsiteX398" fmla="*/ 2770 w 10000"/>
                  <a:gd name="connsiteY398" fmla="*/ 8578 h 10000"/>
                  <a:gd name="connsiteX399" fmla="*/ 2784 w 10000"/>
                  <a:gd name="connsiteY399" fmla="*/ 8572 h 10000"/>
                  <a:gd name="connsiteX400" fmla="*/ 2795 w 10000"/>
                  <a:gd name="connsiteY400" fmla="*/ 8572 h 10000"/>
                  <a:gd name="connsiteX401" fmla="*/ 2803 w 10000"/>
                  <a:gd name="connsiteY401" fmla="*/ 8588 h 10000"/>
                  <a:gd name="connsiteX402" fmla="*/ 2803 w 10000"/>
                  <a:gd name="connsiteY402" fmla="*/ 8591 h 10000"/>
                  <a:gd name="connsiteX403" fmla="*/ 2803 w 10000"/>
                  <a:gd name="connsiteY403" fmla="*/ 8601 h 10000"/>
                  <a:gd name="connsiteX404" fmla="*/ 2809 w 10000"/>
                  <a:gd name="connsiteY404" fmla="*/ 8601 h 10000"/>
                  <a:gd name="connsiteX405" fmla="*/ 2823 w 10000"/>
                  <a:gd name="connsiteY405" fmla="*/ 8598 h 10000"/>
                  <a:gd name="connsiteX406" fmla="*/ 2831 w 10000"/>
                  <a:gd name="connsiteY406" fmla="*/ 8598 h 10000"/>
                  <a:gd name="connsiteX407" fmla="*/ 2839 w 10000"/>
                  <a:gd name="connsiteY407" fmla="*/ 8601 h 10000"/>
                  <a:gd name="connsiteX408" fmla="*/ 2848 w 10000"/>
                  <a:gd name="connsiteY408" fmla="*/ 8598 h 10000"/>
                  <a:gd name="connsiteX409" fmla="*/ 2856 w 10000"/>
                  <a:gd name="connsiteY409" fmla="*/ 8601 h 10000"/>
                  <a:gd name="connsiteX410" fmla="*/ 2859 w 10000"/>
                  <a:gd name="connsiteY410" fmla="*/ 8601 h 10000"/>
                  <a:gd name="connsiteX411" fmla="*/ 2864 w 10000"/>
                  <a:gd name="connsiteY411" fmla="*/ 8598 h 10000"/>
                  <a:gd name="connsiteX412" fmla="*/ 2889 w 10000"/>
                  <a:gd name="connsiteY412" fmla="*/ 8611 h 10000"/>
                  <a:gd name="connsiteX413" fmla="*/ 2906 w 10000"/>
                  <a:gd name="connsiteY413" fmla="*/ 8620 h 10000"/>
                  <a:gd name="connsiteX414" fmla="*/ 2914 w 10000"/>
                  <a:gd name="connsiteY414" fmla="*/ 8627 h 10000"/>
                  <a:gd name="connsiteX415" fmla="*/ 2920 w 10000"/>
                  <a:gd name="connsiteY415" fmla="*/ 8640 h 10000"/>
                  <a:gd name="connsiteX416" fmla="*/ 2922 w 10000"/>
                  <a:gd name="connsiteY416" fmla="*/ 8666 h 10000"/>
                  <a:gd name="connsiteX417" fmla="*/ 2922 w 10000"/>
                  <a:gd name="connsiteY417" fmla="*/ 8692 h 10000"/>
                  <a:gd name="connsiteX418" fmla="*/ 2939 w 10000"/>
                  <a:gd name="connsiteY418" fmla="*/ 8695 h 10000"/>
                  <a:gd name="connsiteX419" fmla="*/ 2953 w 10000"/>
                  <a:gd name="connsiteY419" fmla="*/ 8695 h 10000"/>
                  <a:gd name="connsiteX420" fmla="*/ 2961 w 10000"/>
                  <a:gd name="connsiteY420" fmla="*/ 8695 h 10000"/>
                  <a:gd name="connsiteX421" fmla="*/ 2972 w 10000"/>
                  <a:gd name="connsiteY421" fmla="*/ 8692 h 10000"/>
                  <a:gd name="connsiteX422" fmla="*/ 2981 w 10000"/>
                  <a:gd name="connsiteY422" fmla="*/ 8685 h 10000"/>
                  <a:gd name="connsiteX423" fmla="*/ 2989 w 10000"/>
                  <a:gd name="connsiteY423" fmla="*/ 8685 h 10000"/>
                  <a:gd name="connsiteX424" fmla="*/ 3008 w 10000"/>
                  <a:gd name="connsiteY424" fmla="*/ 8685 h 10000"/>
                  <a:gd name="connsiteX425" fmla="*/ 3028 w 10000"/>
                  <a:gd name="connsiteY425" fmla="*/ 8695 h 10000"/>
                  <a:gd name="connsiteX426" fmla="*/ 3042 w 10000"/>
                  <a:gd name="connsiteY426" fmla="*/ 8695 h 10000"/>
                  <a:gd name="connsiteX427" fmla="*/ 3053 w 10000"/>
                  <a:gd name="connsiteY427" fmla="*/ 8676 h 10000"/>
                  <a:gd name="connsiteX428" fmla="*/ 3061 w 10000"/>
                  <a:gd name="connsiteY428" fmla="*/ 8666 h 10000"/>
                  <a:gd name="connsiteX429" fmla="*/ 3066 w 10000"/>
                  <a:gd name="connsiteY429" fmla="*/ 8656 h 10000"/>
                  <a:gd name="connsiteX430" fmla="*/ 3091 w 10000"/>
                  <a:gd name="connsiteY430" fmla="*/ 8659 h 10000"/>
                  <a:gd name="connsiteX431" fmla="*/ 3105 w 10000"/>
                  <a:gd name="connsiteY431" fmla="*/ 8659 h 10000"/>
                  <a:gd name="connsiteX432" fmla="*/ 3108 w 10000"/>
                  <a:gd name="connsiteY432" fmla="*/ 8650 h 10000"/>
                  <a:gd name="connsiteX433" fmla="*/ 3147 w 10000"/>
                  <a:gd name="connsiteY433" fmla="*/ 8588 h 10000"/>
                  <a:gd name="connsiteX434" fmla="*/ 3150 w 10000"/>
                  <a:gd name="connsiteY434" fmla="*/ 8598 h 10000"/>
                  <a:gd name="connsiteX435" fmla="*/ 3163 w 10000"/>
                  <a:gd name="connsiteY435" fmla="*/ 8601 h 10000"/>
                  <a:gd name="connsiteX436" fmla="*/ 3180 w 10000"/>
                  <a:gd name="connsiteY436" fmla="*/ 8608 h 10000"/>
                  <a:gd name="connsiteX437" fmla="*/ 3188 w 10000"/>
                  <a:gd name="connsiteY437" fmla="*/ 8611 h 10000"/>
                  <a:gd name="connsiteX438" fmla="*/ 3227 w 10000"/>
                  <a:gd name="connsiteY438" fmla="*/ 8620 h 10000"/>
                  <a:gd name="connsiteX439" fmla="*/ 3238 w 10000"/>
                  <a:gd name="connsiteY439" fmla="*/ 8617 h 10000"/>
                  <a:gd name="connsiteX440" fmla="*/ 3247 w 10000"/>
                  <a:gd name="connsiteY440" fmla="*/ 8601 h 10000"/>
                  <a:gd name="connsiteX441" fmla="*/ 3269 w 10000"/>
                  <a:gd name="connsiteY441" fmla="*/ 8611 h 10000"/>
                  <a:gd name="connsiteX442" fmla="*/ 3277 w 10000"/>
                  <a:gd name="connsiteY442" fmla="*/ 8617 h 10000"/>
                  <a:gd name="connsiteX443" fmla="*/ 3285 w 10000"/>
                  <a:gd name="connsiteY443" fmla="*/ 8611 h 10000"/>
                  <a:gd name="connsiteX444" fmla="*/ 3307 w 10000"/>
                  <a:gd name="connsiteY444" fmla="*/ 8611 h 10000"/>
                  <a:gd name="connsiteX445" fmla="*/ 3319 w 10000"/>
                  <a:gd name="connsiteY445" fmla="*/ 8617 h 10000"/>
                  <a:gd name="connsiteX446" fmla="*/ 3324 w 10000"/>
                  <a:gd name="connsiteY446" fmla="*/ 8617 h 10000"/>
                  <a:gd name="connsiteX447" fmla="*/ 3327 w 10000"/>
                  <a:gd name="connsiteY447" fmla="*/ 8620 h 10000"/>
                  <a:gd name="connsiteX448" fmla="*/ 3341 w 10000"/>
                  <a:gd name="connsiteY448" fmla="*/ 8620 h 10000"/>
                  <a:gd name="connsiteX449" fmla="*/ 3357 w 10000"/>
                  <a:gd name="connsiteY449" fmla="*/ 8620 h 10000"/>
                  <a:gd name="connsiteX450" fmla="*/ 3374 w 10000"/>
                  <a:gd name="connsiteY450" fmla="*/ 8620 h 10000"/>
                  <a:gd name="connsiteX451" fmla="*/ 3382 w 10000"/>
                  <a:gd name="connsiteY451" fmla="*/ 8620 h 10000"/>
                  <a:gd name="connsiteX452" fmla="*/ 3399 w 10000"/>
                  <a:gd name="connsiteY452" fmla="*/ 8611 h 10000"/>
                  <a:gd name="connsiteX453" fmla="*/ 3413 w 10000"/>
                  <a:gd name="connsiteY453" fmla="*/ 8601 h 10000"/>
                  <a:gd name="connsiteX454" fmla="*/ 3421 w 10000"/>
                  <a:gd name="connsiteY454" fmla="*/ 8588 h 10000"/>
                  <a:gd name="connsiteX455" fmla="*/ 3421 w 10000"/>
                  <a:gd name="connsiteY455" fmla="*/ 8572 h 10000"/>
                  <a:gd name="connsiteX456" fmla="*/ 3421 w 10000"/>
                  <a:gd name="connsiteY456" fmla="*/ 8552 h 10000"/>
                  <a:gd name="connsiteX457" fmla="*/ 3424 w 10000"/>
                  <a:gd name="connsiteY457" fmla="*/ 8533 h 10000"/>
                  <a:gd name="connsiteX458" fmla="*/ 3432 w 10000"/>
                  <a:gd name="connsiteY458" fmla="*/ 8523 h 10000"/>
                  <a:gd name="connsiteX459" fmla="*/ 3446 w 10000"/>
                  <a:gd name="connsiteY459" fmla="*/ 8523 h 10000"/>
                  <a:gd name="connsiteX460" fmla="*/ 3457 w 10000"/>
                  <a:gd name="connsiteY460" fmla="*/ 8523 h 10000"/>
                  <a:gd name="connsiteX461" fmla="*/ 3476 w 10000"/>
                  <a:gd name="connsiteY461" fmla="*/ 8533 h 10000"/>
                  <a:gd name="connsiteX462" fmla="*/ 3485 w 10000"/>
                  <a:gd name="connsiteY462" fmla="*/ 8536 h 10000"/>
                  <a:gd name="connsiteX463" fmla="*/ 3501 w 10000"/>
                  <a:gd name="connsiteY463" fmla="*/ 8527 h 10000"/>
                  <a:gd name="connsiteX464" fmla="*/ 3504 w 10000"/>
                  <a:gd name="connsiteY464" fmla="*/ 8514 h 10000"/>
                  <a:gd name="connsiteX465" fmla="*/ 3510 w 10000"/>
                  <a:gd name="connsiteY465" fmla="*/ 8497 h 10000"/>
                  <a:gd name="connsiteX466" fmla="*/ 3537 w 10000"/>
                  <a:gd name="connsiteY466" fmla="*/ 8484 h 10000"/>
                  <a:gd name="connsiteX467" fmla="*/ 3562 w 10000"/>
                  <a:gd name="connsiteY467" fmla="*/ 8488 h 10000"/>
                  <a:gd name="connsiteX468" fmla="*/ 3568 w 10000"/>
                  <a:gd name="connsiteY468" fmla="*/ 8484 h 10000"/>
                  <a:gd name="connsiteX469" fmla="*/ 3584 w 10000"/>
                  <a:gd name="connsiteY469" fmla="*/ 8494 h 10000"/>
                  <a:gd name="connsiteX470" fmla="*/ 3593 w 10000"/>
                  <a:gd name="connsiteY470" fmla="*/ 8507 h 10000"/>
                  <a:gd name="connsiteX471" fmla="*/ 3618 w 10000"/>
                  <a:gd name="connsiteY471" fmla="*/ 8497 h 10000"/>
                  <a:gd name="connsiteX472" fmla="*/ 3643 w 10000"/>
                  <a:gd name="connsiteY472" fmla="*/ 8475 h 10000"/>
                  <a:gd name="connsiteX473" fmla="*/ 3657 w 10000"/>
                  <a:gd name="connsiteY473" fmla="*/ 8478 h 10000"/>
                  <a:gd name="connsiteX474" fmla="*/ 3670 w 10000"/>
                  <a:gd name="connsiteY474" fmla="*/ 8475 h 10000"/>
                  <a:gd name="connsiteX475" fmla="*/ 3673 w 10000"/>
                  <a:gd name="connsiteY475" fmla="*/ 8468 h 10000"/>
                  <a:gd name="connsiteX476" fmla="*/ 3681 w 10000"/>
                  <a:gd name="connsiteY476" fmla="*/ 8468 h 10000"/>
                  <a:gd name="connsiteX477" fmla="*/ 3698 w 10000"/>
                  <a:gd name="connsiteY477" fmla="*/ 8478 h 10000"/>
                  <a:gd name="connsiteX478" fmla="*/ 3720 w 10000"/>
                  <a:gd name="connsiteY478" fmla="*/ 8497 h 10000"/>
                  <a:gd name="connsiteX479" fmla="*/ 3715 w 10000"/>
                  <a:gd name="connsiteY479" fmla="*/ 8504 h 10000"/>
                  <a:gd name="connsiteX480" fmla="*/ 3729 w 10000"/>
                  <a:gd name="connsiteY480" fmla="*/ 8514 h 10000"/>
                  <a:gd name="connsiteX481" fmla="*/ 3729 w 10000"/>
                  <a:gd name="connsiteY481" fmla="*/ 8517 h 10000"/>
                  <a:gd name="connsiteX482" fmla="*/ 3740 w 10000"/>
                  <a:gd name="connsiteY482" fmla="*/ 8527 h 10000"/>
                  <a:gd name="connsiteX483" fmla="*/ 3759 w 10000"/>
                  <a:gd name="connsiteY483" fmla="*/ 8517 h 10000"/>
                  <a:gd name="connsiteX484" fmla="*/ 3762 w 10000"/>
                  <a:gd name="connsiteY484" fmla="*/ 8504 h 10000"/>
                  <a:gd name="connsiteX485" fmla="*/ 3770 w 10000"/>
                  <a:gd name="connsiteY485" fmla="*/ 8488 h 10000"/>
                  <a:gd name="connsiteX486" fmla="*/ 3778 w 10000"/>
                  <a:gd name="connsiteY486" fmla="*/ 8484 h 10000"/>
                  <a:gd name="connsiteX487" fmla="*/ 3792 w 10000"/>
                  <a:gd name="connsiteY487" fmla="*/ 8475 h 10000"/>
                  <a:gd name="connsiteX488" fmla="*/ 3803 w 10000"/>
                  <a:gd name="connsiteY488" fmla="*/ 8478 h 10000"/>
                  <a:gd name="connsiteX489" fmla="*/ 3809 w 10000"/>
                  <a:gd name="connsiteY489" fmla="*/ 8475 h 10000"/>
                  <a:gd name="connsiteX490" fmla="*/ 3825 w 10000"/>
                  <a:gd name="connsiteY490" fmla="*/ 8465 h 10000"/>
                  <a:gd name="connsiteX491" fmla="*/ 3834 w 10000"/>
                  <a:gd name="connsiteY491" fmla="*/ 8468 h 10000"/>
                  <a:gd name="connsiteX492" fmla="*/ 3842 w 10000"/>
                  <a:gd name="connsiteY492" fmla="*/ 8478 h 10000"/>
                  <a:gd name="connsiteX493" fmla="*/ 3850 w 10000"/>
                  <a:gd name="connsiteY493" fmla="*/ 8478 h 10000"/>
                  <a:gd name="connsiteX494" fmla="*/ 3859 w 10000"/>
                  <a:gd name="connsiteY494" fmla="*/ 8484 h 10000"/>
                  <a:gd name="connsiteX495" fmla="*/ 3873 w 10000"/>
                  <a:gd name="connsiteY495" fmla="*/ 8494 h 10000"/>
                  <a:gd name="connsiteX496" fmla="*/ 3875 w 10000"/>
                  <a:gd name="connsiteY496" fmla="*/ 8507 h 10000"/>
                  <a:gd name="connsiteX497" fmla="*/ 3881 w 10000"/>
                  <a:gd name="connsiteY497" fmla="*/ 8527 h 10000"/>
                  <a:gd name="connsiteX498" fmla="*/ 3875 w 10000"/>
                  <a:gd name="connsiteY498" fmla="*/ 8546 h 10000"/>
                  <a:gd name="connsiteX499" fmla="*/ 3892 w 10000"/>
                  <a:gd name="connsiteY499" fmla="*/ 8546 h 10000"/>
                  <a:gd name="connsiteX500" fmla="*/ 3900 w 10000"/>
                  <a:gd name="connsiteY500" fmla="*/ 8543 h 10000"/>
                  <a:gd name="connsiteX501" fmla="*/ 3906 w 10000"/>
                  <a:gd name="connsiteY501" fmla="*/ 8543 h 10000"/>
                  <a:gd name="connsiteX502" fmla="*/ 3922 w 10000"/>
                  <a:gd name="connsiteY502" fmla="*/ 8552 h 10000"/>
                  <a:gd name="connsiteX503" fmla="*/ 3939 w 10000"/>
                  <a:gd name="connsiteY503" fmla="*/ 8559 h 10000"/>
                  <a:gd name="connsiteX504" fmla="*/ 3953 w 10000"/>
                  <a:gd name="connsiteY504" fmla="*/ 8572 h 10000"/>
                  <a:gd name="connsiteX505" fmla="*/ 3956 w 10000"/>
                  <a:gd name="connsiteY505" fmla="*/ 8588 h 10000"/>
                  <a:gd name="connsiteX506" fmla="*/ 3956 w 10000"/>
                  <a:gd name="connsiteY506" fmla="*/ 8608 h 10000"/>
                  <a:gd name="connsiteX507" fmla="*/ 3972 w 10000"/>
                  <a:gd name="connsiteY507" fmla="*/ 8608 h 10000"/>
                  <a:gd name="connsiteX508" fmla="*/ 3986 w 10000"/>
                  <a:gd name="connsiteY508" fmla="*/ 8608 h 10000"/>
                  <a:gd name="connsiteX509" fmla="*/ 3997 w 10000"/>
                  <a:gd name="connsiteY509" fmla="*/ 8608 h 10000"/>
                  <a:gd name="connsiteX510" fmla="*/ 4006 w 10000"/>
                  <a:gd name="connsiteY510" fmla="*/ 8608 h 10000"/>
                  <a:gd name="connsiteX511" fmla="*/ 4006 w 10000"/>
                  <a:gd name="connsiteY511" fmla="*/ 8611 h 10000"/>
                  <a:gd name="connsiteX512" fmla="*/ 4011 w 10000"/>
                  <a:gd name="connsiteY512" fmla="*/ 8611 h 10000"/>
                  <a:gd name="connsiteX513" fmla="*/ 4022 w 10000"/>
                  <a:gd name="connsiteY513" fmla="*/ 8620 h 10000"/>
                  <a:gd name="connsiteX514" fmla="*/ 4042 w 10000"/>
                  <a:gd name="connsiteY514" fmla="*/ 8620 h 10000"/>
                  <a:gd name="connsiteX515" fmla="*/ 4050 w 10000"/>
                  <a:gd name="connsiteY515" fmla="*/ 8617 h 10000"/>
                  <a:gd name="connsiteX516" fmla="*/ 4069 w 10000"/>
                  <a:gd name="connsiteY516" fmla="*/ 8620 h 10000"/>
                  <a:gd name="connsiteX517" fmla="*/ 4086 w 10000"/>
                  <a:gd name="connsiteY517" fmla="*/ 8630 h 10000"/>
                  <a:gd name="connsiteX518" fmla="*/ 4108 w 10000"/>
                  <a:gd name="connsiteY518" fmla="*/ 8627 h 10000"/>
                  <a:gd name="connsiteX519" fmla="*/ 4125 w 10000"/>
                  <a:gd name="connsiteY519" fmla="*/ 8620 h 10000"/>
                  <a:gd name="connsiteX520" fmla="*/ 4133 w 10000"/>
                  <a:gd name="connsiteY520" fmla="*/ 8611 h 10000"/>
                  <a:gd name="connsiteX521" fmla="*/ 4139 w 10000"/>
                  <a:gd name="connsiteY521" fmla="*/ 8608 h 10000"/>
                  <a:gd name="connsiteX522" fmla="*/ 4147 w 10000"/>
                  <a:gd name="connsiteY522" fmla="*/ 8601 h 10000"/>
                  <a:gd name="connsiteX523" fmla="*/ 4155 w 10000"/>
                  <a:gd name="connsiteY523" fmla="*/ 8591 h 10000"/>
                  <a:gd name="connsiteX524" fmla="*/ 4166 w 10000"/>
                  <a:gd name="connsiteY524" fmla="*/ 8582 h 10000"/>
                  <a:gd name="connsiteX525" fmla="*/ 4183 w 10000"/>
                  <a:gd name="connsiteY525" fmla="*/ 8569 h 10000"/>
                  <a:gd name="connsiteX526" fmla="*/ 4191 w 10000"/>
                  <a:gd name="connsiteY526" fmla="*/ 8562 h 10000"/>
                  <a:gd name="connsiteX527" fmla="*/ 4208 w 10000"/>
                  <a:gd name="connsiteY527" fmla="*/ 8552 h 10000"/>
                  <a:gd name="connsiteX528" fmla="*/ 4230 w 10000"/>
                  <a:gd name="connsiteY528" fmla="*/ 8552 h 10000"/>
                  <a:gd name="connsiteX529" fmla="*/ 4238 w 10000"/>
                  <a:gd name="connsiteY529" fmla="*/ 8559 h 10000"/>
                  <a:gd name="connsiteX530" fmla="*/ 4247 w 10000"/>
                  <a:gd name="connsiteY530" fmla="*/ 8572 h 10000"/>
                  <a:gd name="connsiteX531" fmla="*/ 4252 w 10000"/>
                  <a:gd name="connsiteY531" fmla="*/ 8578 h 10000"/>
                  <a:gd name="connsiteX532" fmla="*/ 4263 w 10000"/>
                  <a:gd name="connsiteY532" fmla="*/ 8582 h 10000"/>
                  <a:gd name="connsiteX533" fmla="*/ 4277 w 10000"/>
                  <a:gd name="connsiteY533" fmla="*/ 8572 h 10000"/>
                  <a:gd name="connsiteX534" fmla="*/ 4294 w 10000"/>
                  <a:gd name="connsiteY534" fmla="*/ 8559 h 10000"/>
                  <a:gd name="connsiteX535" fmla="*/ 4302 w 10000"/>
                  <a:gd name="connsiteY535" fmla="*/ 8546 h 10000"/>
                  <a:gd name="connsiteX536" fmla="*/ 4310 w 10000"/>
                  <a:gd name="connsiteY536" fmla="*/ 8543 h 10000"/>
                  <a:gd name="connsiteX537" fmla="*/ 4313 w 10000"/>
                  <a:gd name="connsiteY537" fmla="*/ 8543 h 10000"/>
                  <a:gd name="connsiteX538" fmla="*/ 4332 w 10000"/>
                  <a:gd name="connsiteY538" fmla="*/ 8546 h 10000"/>
                  <a:gd name="connsiteX539" fmla="*/ 4335 w 10000"/>
                  <a:gd name="connsiteY539" fmla="*/ 8559 h 10000"/>
                  <a:gd name="connsiteX540" fmla="*/ 4349 w 10000"/>
                  <a:gd name="connsiteY540" fmla="*/ 8588 h 10000"/>
                  <a:gd name="connsiteX541" fmla="*/ 4360 w 10000"/>
                  <a:gd name="connsiteY541" fmla="*/ 8591 h 10000"/>
                  <a:gd name="connsiteX542" fmla="*/ 4366 w 10000"/>
                  <a:gd name="connsiteY542" fmla="*/ 8591 h 10000"/>
                  <a:gd name="connsiteX543" fmla="*/ 4382 w 10000"/>
                  <a:gd name="connsiteY543" fmla="*/ 8598 h 10000"/>
                  <a:gd name="connsiteX544" fmla="*/ 4385 w 10000"/>
                  <a:gd name="connsiteY544" fmla="*/ 8598 h 10000"/>
                  <a:gd name="connsiteX545" fmla="*/ 4402 w 10000"/>
                  <a:gd name="connsiteY545" fmla="*/ 8598 h 10000"/>
                  <a:gd name="connsiteX546" fmla="*/ 4421 w 10000"/>
                  <a:gd name="connsiteY546" fmla="*/ 8591 h 10000"/>
                  <a:gd name="connsiteX547" fmla="*/ 4440 w 10000"/>
                  <a:gd name="connsiteY547" fmla="*/ 8591 h 10000"/>
                  <a:gd name="connsiteX548" fmla="*/ 4449 w 10000"/>
                  <a:gd name="connsiteY548" fmla="*/ 8598 h 10000"/>
                  <a:gd name="connsiteX549" fmla="*/ 4454 w 10000"/>
                  <a:gd name="connsiteY549" fmla="*/ 8617 h 10000"/>
                  <a:gd name="connsiteX550" fmla="*/ 4463 w 10000"/>
                  <a:gd name="connsiteY550" fmla="*/ 8608 h 10000"/>
                  <a:gd name="connsiteX551" fmla="*/ 4474 w 10000"/>
                  <a:gd name="connsiteY551" fmla="*/ 8608 h 10000"/>
                  <a:gd name="connsiteX552" fmla="*/ 4490 w 10000"/>
                  <a:gd name="connsiteY552" fmla="*/ 8617 h 10000"/>
                  <a:gd name="connsiteX553" fmla="*/ 4504 w 10000"/>
                  <a:gd name="connsiteY553" fmla="*/ 8617 h 10000"/>
                  <a:gd name="connsiteX554" fmla="*/ 4518 w 10000"/>
                  <a:gd name="connsiteY554" fmla="*/ 8617 h 10000"/>
                  <a:gd name="connsiteX555" fmla="*/ 4535 w 10000"/>
                  <a:gd name="connsiteY555" fmla="*/ 8611 h 10000"/>
                  <a:gd name="connsiteX556" fmla="*/ 4546 w 10000"/>
                  <a:gd name="connsiteY556" fmla="*/ 8611 h 10000"/>
                  <a:gd name="connsiteX557" fmla="*/ 4562 w 10000"/>
                  <a:gd name="connsiteY557" fmla="*/ 8611 h 10000"/>
                  <a:gd name="connsiteX558" fmla="*/ 4571 w 10000"/>
                  <a:gd name="connsiteY558" fmla="*/ 8611 h 10000"/>
                  <a:gd name="connsiteX559" fmla="*/ 4579 w 10000"/>
                  <a:gd name="connsiteY559" fmla="*/ 8608 h 10000"/>
                  <a:gd name="connsiteX560" fmla="*/ 4584 w 10000"/>
                  <a:gd name="connsiteY560" fmla="*/ 8608 h 10000"/>
                  <a:gd name="connsiteX561" fmla="*/ 4601 w 10000"/>
                  <a:gd name="connsiteY561" fmla="*/ 8617 h 10000"/>
                  <a:gd name="connsiteX562" fmla="*/ 4609 w 10000"/>
                  <a:gd name="connsiteY562" fmla="*/ 8627 h 10000"/>
                  <a:gd name="connsiteX563" fmla="*/ 4618 w 10000"/>
                  <a:gd name="connsiteY563" fmla="*/ 8637 h 10000"/>
                  <a:gd name="connsiteX564" fmla="*/ 4618 w 10000"/>
                  <a:gd name="connsiteY564" fmla="*/ 8646 h 10000"/>
                  <a:gd name="connsiteX565" fmla="*/ 4634 w 10000"/>
                  <a:gd name="connsiteY565" fmla="*/ 8656 h 10000"/>
                  <a:gd name="connsiteX566" fmla="*/ 4640 w 10000"/>
                  <a:gd name="connsiteY566" fmla="*/ 8659 h 10000"/>
                  <a:gd name="connsiteX567" fmla="*/ 4651 w 10000"/>
                  <a:gd name="connsiteY567" fmla="*/ 8666 h 10000"/>
                  <a:gd name="connsiteX568" fmla="*/ 4657 w 10000"/>
                  <a:gd name="connsiteY568" fmla="*/ 8659 h 10000"/>
                  <a:gd name="connsiteX569" fmla="*/ 4668 w 10000"/>
                  <a:gd name="connsiteY569" fmla="*/ 8650 h 10000"/>
                  <a:gd name="connsiteX570" fmla="*/ 4676 w 10000"/>
                  <a:gd name="connsiteY570" fmla="*/ 8650 h 10000"/>
                  <a:gd name="connsiteX571" fmla="*/ 4690 w 10000"/>
                  <a:gd name="connsiteY571" fmla="*/ 8650 h 10000"/>
                  <a:gd name="connsiteX572" fmla="*/ 4698 w 10000"/>
                  <a:gd name="connsiteY572" fmla="*/ 8650 h 10000"/>
                  <a:gd name="connsiteX573" fmla="*/ 4704 w 10000"/>
                  <a:gd name="connsiteY573" fmla="*/ 8650 h 10000"/>
                  <a:gd name="connsiteX574" fmla="*/ 4706 w 10000"/>
                  <a:gd name="connsiteY574" fmla="*/ 8659 h 10000"/>
                  <a:gd name="connsiteX575" fmla="*/ 4706 w 10000"/>
                  <a:gd name="connsiteY575" fmla="*/ 8666 h 10000"/>
                  <a:gd name="connsiteX576" fmla="*/ 4723 w 10000"/>
                  <a:gd name="connsiteY576" fmla="*/ 8682 h 10000"/>
                  <a:gd name="connsiteX577" fmla="*/ 4737 w 10000"/>
                  <a:gd name="connsiteY577" fmla="*/ 8682 h 10000"/>
                  <a:gd name="connsiteX578" fmla="*/ 4745 w 10000"/>
                  <a:gd name="connsiteY578" fmla="*/ 8676 h 10000"/>
                  <a:gd name="connsiteX579" fmla="*/ 4756 w 10000"/>
                  <a:gd name="connsiteY579" fmla="*/ 8666 h 10000"/>
                  <a:gd name="connsiteX580" fmla="*/ 4765 w 10000"/>
                  <a:gd name="connsiteY580" fmla="*/ 8666 h 10000"/>
                  <a:gd name="connsiteX581" fmla="*/ 4765 w 10000"/>
                  <a:gd name="connsiteY581" fmla="*/ 8682 h 10000"/>
                  <a:gd name="connsiteX582" fmla="*/ 4770 w 10000"/>
                  <a:gd name="connsiteY582" fmla="*/ 8701 h 10000"/>
                  <a:gd name="connsiteX583" fmla="*/ 4778 w 10000"/>
                  <a:gd name="connsiteY583" fmla="*/ 8705 h 10000"/>
                  <a:gd name="connsiteX584" fmla="*/ 4795 w 10000"/>
                  <a:gd name="connsiteY584" fmla="*/ 8714 h 10000"/>
                  <a:gd name="connsiteX585" fmla="*/ 4812 w 10000"/>
                  <a:gd name="connsiteY585" fmla="*/ 8714 h 10000"/>
                  <a:gd name="connsiteX586" fmla="*/ 4825 w 10000"/>
                  <a:gd name="connsiteY586" fmla="*/ 8705 h 10000"/>
                  <a:gd name="connsiteX587" fmla="*/ 4825 w 10000"/>
                  <a:gd name="connsiteY587" fmla="*/ 8701 h 10000"/>
                  <a:gd name="connsiteX588" fmla="*/ 4828 w 10000"/>
                  <a:gd name="connsiteY588" fmla="*/ 8701 h 10000"/>
                  <a:gd name="connsiteX589" fmla="*/ 4837 w 10000"/>
                  <a:gd name="connsiteY589" fmla="*/ 8692 h 10000"/>
                  <a:gd name="connsiteX590" fmla="*/ 4842 w 10000"/>
                  <a:gd name="connsiteY590" fmla="*/ 8685 h 10000"/>
                  <a:gd name="connsiteX591" fmla="*/ 4859 w 10000"/>
                  <a:gd name="connsiteY591" fmla="*/ 8692 h 10000"/>
                  <a:gd name="connsiteX592" fmla="*/ 4870 w 10000"/>
                  <a:gd name="connsiteY592" fmla="*/ 8701 h 10000"/>
                  <a:gd name="connsiteX593" fmla="*/ 4878 w 10000"/>
                  <a:gd name="connsiteY593" fmla="*/ 8714 h 10000"/>
                  <a:gd name="connsiteX594" fmla="*/ 4892 w 10000"/>
                  <a:gd name="connsiteY594" fmla="*/ 8724 h 10000"/>
                  <a:gd name="connsiteX595" fmla="*/ 4900 w 10000"/>
                  <a:gd name="connsiteY595" fmla="*/ 8724 h 10000"/>
                  <a:gd name="connsiteX596" fmla="*/ 4906 w 10000"/>
                  <a:gd name="connsiteY596" fmla="*/ 8705 h 10000"/>
                  <a:gd name="connsiteX597" fmla="*/ 4925 w 10000"/>
                  <a:gd name="connsiteY597" fmla="*/ 8724 h 10000"/>
                  <a:gd name="connsiteX598" fmla="*/ 4939 w 10000"/>
                  <a:gd name="connsiteY598" fmla="*/ 8701 h 10000"/>
                  <a:gd name="connsiteX599" fmla="*/ 4950 w 10000"/>
                  <a:gd name="connsiteY599" fmla="*/ 8695 h 10000"/>
                  <a:gd name="connsiteX600" fmla="*/ 4956 w 10000"/>
                  <a:gd name="connsiteY600" fmla="*/ 8692 h 10000"/>
                  <a:gd name="connsiteX601" fmla="*/ 4986 w 10000"/>
                  <a:gd name="connsiteY601" fmla="*/ 8705 h 10000"/>
                  <a:gd name="connsiteX602" fmla="*/ 5003 w 10000"/>
                  <a:gd name="connsiteY602" fmla="*/ 8701 h 10000"/>
                  <a:gd name="connsiteX603" fmla="*/ 5011 w 10000"/>
                  <a:gd name="connsiteY603" fmla="*/ 8692 h 10000"/>
                  <a:gd name="connsiteX604" fmla="*/ 5028 w 10000"/>
                  <a:gd name="connsiteY604" fmla="*/ 8682 h 10000"/>
                  <a:gd name="connsiteX605" fmla="*/ 5030 w 10000"/>
                  <a:gd name="connsiteY605" fmla="*/ 8659 h 10000"/>
                  <a:gd name="connsiteX606" fmla="*/ 5039 w 10000"/>
                  <a:gd name="connsiteY606" fmla="*/ 8656 h 10000"/>
                  <a:gd name="connsiteX607" fmla="*/ 5053 w 10000"/>
                  <a:gd name="connsiteY607" fmla="*/ 8669 h 10000"/>
                  <a:gd name="connsiteX608" fmla="*/ 5061 w 10000"/>
                  <a:gd name="connsiteY608" fmla="*/ 8669 h 10000"/>
                  <a:gd name="connsiteX609" fmla="*/ 5061 w 10000"/>
                  <a:gd name="connsiteY609" fmla="*/ 8676 h 10000"/>
                  <a:gd name="connsiteX610" fmla="*/ 5069 w 10000"/>
                  <a:gd name="connsiteY610" fmla="*/ 8669 h 10000"/>
                  <a:gd name="connsiteX611" fmla="*/ 5083 w 10000"/>
                  <a:gd name="connsiteY611" fmla="*/ 8669 h 10000"/>
                  <a:gd name="connsiteX612" fmla="*/ 5100 w 10000"/>
                  <a:gd name="connsiteY612" fmla="*/ 8669 h 10000"/>
                  <a:gd name="connsiteX613" fmla="*/ 5119 w 10000"/>
                  <a:gd name="connsiteY613" fmla="*/ 8682 h 10000"/>
                  <a:gd name="connsiteX614" fmla="*/ 5136 w 10000"/>
                  <a:gd name="connsiteY614" fmla="*/ 8692 h 10000"/>
                  <a:gd name="connsiteX615" fmla="*/ 5161 w 10000"/>
                  <a:gd name="connsiteY615" fmla="*/ 8701 h 10000"/>
                  <a:gd name="connsiteX616" fmla="*/ 5183 w 10000"/>
                  <a:gd name="connsiteY616" fmla="*/ 8701 h 10000"/>
                  <a:gd name="connsiteX617" fmla="*/ 5199 w 10000"/>
                  <a:gd name="connsiteY617" fmla="*/ 8701 h 10000"/>
                  <a:gd name="connsiteX618" fmla="*/ 5213 w 10000"/>
                  <a:gd name="connsiteY618" fmla="*/ 8705 h 10000"/>
                  <a:gd name="connsiteX619" fmla="*/ 5224 w 10000"/>
                  <a:gd name="connsiteY619" fmla="*/ 8701 h 10000"/>
                  <a:gd name="connsiteX620" fmla="*/ 5230 w 10000"/>
                  <a:gd name="connsiteY620" fmla="*/ 8701 h 10000"/>
                  <a:gd name="connsiteX621" fmla="*/ 5241 w 10000"/>
                  <a:gd name="connsiteY621" fmla="*/ 8676 h 10000"/>
                  <a:gd name="connsiteX622" fmla="*/ 5247 w 10000"/>
                  <a:gd name="connsiteY622" fmla="*/ 8666 h 10000"/>
                  <a:gd name="connsiteX623" fmla="*/ 5249 w 10000"/>
                  <a:gd name="connsiteY623" fmla="*/ 8646 h 10000"/>
                  <a:gd name="connsiteX624" fmla="*/ 5249 w 10000"/>
                  <a:gd name="connsiteY624" fmla="*/ 8650 h 10000"/>
                  <a:gd name="connsiteX625" fmla="*/ 5255 w 10000"/>
                  <a:gd name="connsiteY625" fmla="*/ 8646 h 10000"/>
                  <a:gd name="connsiteX626" fmla="*/ 5271 w 10000"/>
                  <a:gd name="connsiteY626" fmla="*/ 8650 h 10000"/>
                  <a:gd name="connsiteX627" fmla="*/ 5288 w 10000"/>
                  <a:gd name="connsiteY627" fmla="*/ 8666 h 10000"/>
                  <a:gd name="connsiteX628" fmla="*/ 5296 w 10000"/>
                  <a:gd name="connsiteY628" fmla="*/ 8666 h 10000"/>
                  <a:gd name="connsiteX629" fmla="*/ 5310 w 10000"/>
                  <a:gd name="connsiteY629" fmla="*/ 8656 h 10000"/>
                  <a:gd name="connsiteX630" fmla="*/ 5321 w 10000"/>
                  <a:gd name="connsiteY630" fmla="*/ 8650 h 10000"/>
                  <a:gd name="connsiteX631" fmla="*/ 5338 w 10000"/>
                  <a:gd name="connsiteY631" fmla="*/ 8650 h 10000"/>
                  <a:gd name="connsiteX632" fmla="*/ 5360 w 10000"/>
                  <a:gd name="connsiteY632" fmla="*/ 8640 h 10000"/>
                  <a:gd name="connsiteX633" fmla="*/ 5366 w 10000"/>
                  <a:gd name="connsiteY633" fmla="*/ 8637 h 10000"/>
                  <a:gd name="connsiteX634" fmla="*/ 5368 w 10000"/>
                  <a:gd name="connsiteY634" fmla="*/ 8637 h 10000"/>
                  <a:gd name="connsiteX635" fmla="*/ 5382 w 10000"/>
                  <a:gd name="connsiteY635" fmla="*/ 8630 h 10000"/>
                  <a:gd name="connsiteX636" fmla="*/ 5391 w 10000"/>
                  <a:gd name="connsiteY636" fmla="*/ 8630 h 10000"/>
                  <a:gd name="connsiteX637" fmla="*/ 5402 w 10000"/>
                  <a:gd name="connsiteY637" fmla="*/ 8637 h 10000"/>
                  <a:gd name="connsiteX638" fmla="*/ 5418 w 10000"/>
                  <a:gd name="connsiteY638" fmla="*/ 8656 h 10000"/>
                  <a:gd name="connsiteX639" fmla="*/ 5432 w 10000"/>
                  <a:gd name="connsiteY639" fmla="*/ 8666 h 10000"/>
                  <a:gd name="connsiteX640" fmla="*/ 5443 w 10000"/>
                  <a:gd name="connsiteY640" fmla="*/ 8682 h 10000"/>
                  <a:gd name="connsiteX641" fmla="*/ 5457 w 10000"/>
                  <a:gd name="connsiteY641" fmla="*/ 8692 h 10000"/>
                  <a:gd name="connsiteX642" fmla="*/ 5471 w 10000"/>
                  <a:gd name="connsiteY642" fmla="*/ 8705 h 10000"/>
                  <a:gd name="connsiteX643" fmla="*/ 5488 w 10000"/>
                  <a:gd name="connsiteY643" fmla="*/ 8711 h 10000"/>
                  <a:gd name="connsiteX644" fmla="*/ 5490 w 10000"/>
                  <a:gd name="connsiteY644" fmla="*/ 8721 h 10000"/>
                  <a:gd name="connsiteX645" fmla="*/ 5512 w 10000"/>
                  <a:gd name="connsiteY645" fmla="*/ 8724 h 10000"/>
                  <a:gd name="connsiteX646" fmla="*/ 5521 w 10000"/>
                  <a:gd name="connsiteY646" fmla="*/ 8714 h 10000"/>
                  <a:gd name="connsiteX647" fmla="*/ 5524 w 10000"/>
                  <a:gd name="connsiteY647" fmla="*/ 8714 h 10000"/>
                  <a:gd name="connsiteX648" fmla="*/ 5532 w 10000"/>
                  <a:gd name="connsiteY648" fmla="*/ 8721 h 10000"/>
                  <a:gd name="connsiteX649" fmla="*/ 5540 w 10000"/>
                  <a:gd name="connsiteY649" fmla="*/ 8724 h 10000"/>
                  <a:gd name="connsiteX650" fmla="*/ 5562 w 10000"/>
                  <a:gd name="connsiteY650" fmla="*/ 8750 h 10000"/>
                  <a:gd name="connsiteX651" fmla="*/ 5562 w 10000"/>
                  <a:gd name="connsiteY651" fmla="*/ 8760 h 10000"/>
                  <a:gd name="connsiteX652" fmla="*/ 5571 w 10000"/>
                  <a:gd name="connsiteY652" fmla="*/ 8782 h 10000"/>
                  <a:gd name="connsiteX653" fmla="*/ 5579 w 10000"/>
                  <a:gd name="connsiteY653" fmla="*/ 8789 h 10000"/>
                  <a:gd name="connsiteX654" fmla="*/ 5593 w 10000"/>
                  <a:gd name="connsiteY654" fmla="*/ 8789 h 10000"/>
                  <a:gd name="connsiteX655" fmla="*/ 5596 w 10000"/>
                  <a:gd name="connsiteY655" fmla="*/ 8789 h 10000"/>
                  <a:gd name="connsiteX656" fmla="*/ 5626 w 10000"/>
                  <a:gd name="connsiteY656" fmla="*/ 8782 h 10000"/>
                  <a:gd name="connsiteX657" fmla="*/ 5629 w 10000"/>
                  <a:gd name="connsiteY657" fmla="*/ 8782 h 10000"/>
                  <a:gd name="connsiteX658" fmla="*/ 5637 w 10000"/>
                  <a:gd name="connsiteY658" fmla="*/ 8779 h 10000"/>
                  <a:gd name="connsiteX659" fmla="*/ 5648 w 10000"/>
                  <a:gd name="connsiteY659" fmla="*/ 8789 h 10000"/>
                  <a:gd name="connsiteX660" fmla="*/ 5665 w 10000"/>
                  <a:gd name="connsiteY660" fmla="*/ 8795 h 10000"/>
                  <a:gd name="connsiteX661" fmla="*/ 5676 w 10000"/>
                  <a:gd name="connsiteY661" fmla="*/ 8789 h 10000"/>
                  <a:gd name="connsiteX662" fmla="*/ 5684 w 10000"/>
                  <a:gd name="connsiteY662" fmla="*/ 8782 h 10000"/>
                  <a:gd name="connsiteX663" fmla="*/ 5693 w 10000"/>
                  <a:gd name="connsiteY663" fmla="*/ 8789 h 10000"/>
                  <a:gd name="connsiteX664" fmla="*/ 5715 w 10000"/>
                  <a:gd name="connsiteY664" fmla="*/ 8808 h 10000"/>
                  <a:gd name="connsiteX665" fmla="*/ 5731 w 10000"/>
                  <a:gd name="connsiteY665" fmla="*/ 8808 h 10000"/>
                  <a:gd name="connsiteX666" fmla="*/ 5740 w 10000"/>
                  <a:gd name="connsiteY666" fmla="*/ 8808 h 10000"/>
                  <a:gd name="connsiteX667" fmla="*/ 5765 w 10000"/>
                  <a:gd name="connsiteY667" fmla="*/ 8818 h 10000"/>
                  <a:gd name="connsiteX668" fmla="*/ 5781 w 10000"/>
                  <a:gd name="connsiteY668" fmla="*/ 8824 h 10000"/>
                  <a:gd name="connsiteX669" fmla="*/ 5798 w 10000"/>
                  <a:gd name="connsiteY669" fmla="*/ 8834 h 10000"/>
                  <a:gd name="connsiteX670" fmla="*/ 5814 w 10000"/>
                  <a:gd name="connsiteY670" fmla="*/ 8837 h 10000"/>
                  <a:gd name="connsiteX671" fmla="*/ 5831 w 10000"/>
                  <a:gd name="connsiteY671" fmla="*/ 8844 h 10000"/>
                  <a:gd name="connsiteX672" fmla="*/ 5842 w 10000"/>
                  <a:gd name="connsiteY672" fmla="*/ 8847 h 10000"/>
                  <a:gd name="connsiteX673" fmla="*/ 5859 w 10000"/>
                  <a:gd name="connsiteY673" fmla="*/ 8857 h 10000"/>
                  <a:gd name="connsiteX674" fmla="*/ 5870 w 10000"/>
                  <a:gd name="connsiteY674" fmla="*/ 8867 h 10000"/>
                  <a:gd name="connsiteX675" fmla="*/ 5878 w 10000"/>
                  <a:gd name="connsiteY675" fmla="*/ 8873 h 10000"/>
                  <a:gd name="connsiteX676" fmla="*/ 5895 w 10000"/>
                  <a:gd name="connsiteY676" fmla="*/ 8873 h 10000"/>
                  <a:gd name="connsiteX677" fmla="*/ 5911 w 10000"/>
                  <a:gd name="connsiteY677" fmla="*/ 8873 h 10000"/>
                  <a:gd name="connsiteX678" fmla="*/ 5931 w 10000"/>
                  <a:gd name="connsiteY678" fmla="*/ 8873 h 10000"/>
                  <a:gd name="connsiteX679" fmla="*/ 5950 w 10000"/>
                  <a:gd name="connsiteY679" fmla="*/ 8867 h 10000"/>
                  <a:gd name="connsiteX680" fmla="*/ 5967 w 10000"/>
                  <a:gd name="connsiteY680" fmla="*/ 8867 h 10000"/>
                  <a:gd name="connsiteX681" fmla="*/ 5975 w 10000"/>
                  <a:gd name="connsiteY681" fmla="*/ 8873 h 10000"/>
                  <a:gd name="connsiteX682" fmla="*/ 6000 w 10000"/>
                  <a:gd name="connsiteY682" fmla="*/ 8883 h 10000"/>
                  <a:gd name="connsiteX683" fmla="*/ 5997 w 10000"/>
                  <a:gd name="connsiteY683" fmla="*/ 8886 h 10000"/>
                  <a:gd name="connsiteX684" fmla="*/ 5997 w 10000"/>
                  <a:gd name="connsiteY684" fmla="*/ 8896 h 10000"/>
                  <a:gd name="connsiteX685" fmla="*/ 6014 w 10000"/>
                  <a:gd name="connsiteY685" fmla="*/ 8892 h 10000"/>
                  <a:gd name="connsiteX686" fmla="*/ 6028 w 10000"/>
                  <a:gd name="connsiteY686" fmla="*/ 8892 h 10000"/>
                  <a:gd name="connsiteX687" fmla="*/ 6053 w 10000"/>
                  <a:gd name="connsiteY687" fmla="*/ 8886 h 10000"/>
                  <a:gd name="connsiteX688" fmla="*/ 6072 w 10000"/>
                  <a:gd name="connsiteY688" fmla="*/ 8876 h 10000"/>
                  <a:gd name="connsiteX689" fmla="*/ 6089 w 10000"/>
                  <a:gd name="connsiteY689" fmla="*/ 8867 h 10000"/>
                  <a:gd name="connsiteX690" fmla="*/ 6111 w 10000"/>
                  <a:gd name="connsiteY690" fmla="*/ 8857 h 10000"/>
                  <a:gd name="connsiteX691" fmla="*/ 6127 w 10000"/>
                  <a:gd name="connsiteY691" fmla="*/ 8847 h 10000"/>
                  <a:gd name="connsiteX692" fmla="*/ 6152 w 10000"/>
                  <a:gd name="connsiteY692" fmla="*/ 8834 h 10000"/>
                  <a:gd name="connsiteX693" fmla="*/ 6183 w 10000"/>
                  <a:gd name="connsiteY693" fmla="*/ 8828 h 10000"/>
                  <a:gd name="connsiteX694" fmla="*/ 6175 w 10000"/>
                  <a:gd name="connsiteY694" fmla="*/ 8844 h 10000"/>
                  <a:gd name="connsiteX695" fmla="*/ 6169 w 10000"/>
                  <a:gd name="connsiteY695" fmla="*/ 8863 h 10000"/>
                  <a:gd name="connsiteX696" fmla="*/ 6158 w 10000"/>
                  <a:gd name="connsiteY696" fmla="*/ 8886 h 10000"/>
                  <a:gd name="connsiteX697" fmla="*/ 6152 w 10000"/>
                  <a:gd name="connsiteY697" fmla="*/ 8896 h 10000"/>
                  <a:gd name="connsiteX698" fmla="*/ 6150 w 10000"/>
                  <a:gd name="connsiteY698" fmla="*/ 8909 h 10000"/>
                  <a:gd name="connsiteX699" fmla="*/ 6152 w 10000"/>
                  <a:gd name="connsiteY699" fmla="*/ 8938 h 10000"/>
                  <a:gd name="connsiteX700" fmla="*/ 6158 w 10000"/>
                  <a:gd name="connsiteY700" fmla="*/ 8957 h 10000"/>
                  <a:gd name="connsiteX701" fmla="*/ 6161 w 10000"/>
                  <a:gd name="connsiteY701" fmla="*/ 8980 h 10000"/>
                  <a:gd name="connsiteX702" fmla="*/ 6166 w 10000"/>
                  <a:gd name="connsiteY702" fmla="*/ 8999 h 10000"/>
                  <a:gd name="connsiteX703" fmla="*/ 6175 w 10000"/>
                  <a:gd name="connsiteY703" fmla="*/ 9032 h 10000"/>
                  <a:gd name="connsiteX704" fmla="*/ 6183 w 10000"/>
                  <a:gd name="connsiteY704" fmla="*/ 9051 h 10000"/>
                  <a:gd name="connsiteX705" fmla="*/ 6191 w 10000"/>
                  <a:gd name="connsiteY705" fmla="*/ 9064 h 10000"/>
                  <a:gd name="connsiteX706" fmla="*/ 6194 w 10000"/>
                  <a:gd name="connsiteY706" fmla="*/ 9084 h 10000"/>
                  <a:gd name="connsiteX707" fmla="*/ 6208 w 10000"/>
                  <a:gd name="connsiteY707" fmla="*/ 9103 h 10000"/>
                  <a:gd name="connsiteX708" fmla="*/ 6208 w 10000"/>
                  <a:gd name="connsiteY708" fmla="*/ 9113 h 10000"/>
                  <a:gd name="connsiteX709" fmla="*/ 6216 w 10000"/>
                  <a:gd name="connsiteY709" fmla="*/ 9129 h 10000"/>
                  <a:gd name="connsiteX710" fmla="*/ 6230 w 10000"/>
                  <a:gd name="connsiteY710" fmla="*/ 9148 h 10000"/>
                  <a:gd name="connsiteX711" fmla="*/ 6241 w 10000"/>
                  <a:gd name="connsiteY711" fmla="*/ 9165 h 10000"/>
                  <a:gd name="connsiteX712" fmla="*/ 6249 w 10000"/>
                  <a:gd name="connsiteY712" fmla="*/ 9168 h 10000"/>
                  <a:gd name="connsiteX713" fmla="*/ 6266 w 10000"/>
                  <a:gd name="connsiteY713" fmla="*/ 9184 h 10000"/>
                  <a:gd name="connsiteX714" fmla="*/ 6280 w 10000"/>
                  <a:gd name="connsiteY714" fmla="*/ 9184 h 10000"/>
                  <a:gd name="connsiteX715" fmla="*/ 6288 w 10000"/>
                  <a:gd name="connsiteY715" fmla="*/ 9177 h 10000"/>
                  <a:gd name="connsiteX716" fmla="*/ 6299 w 10000"/>
                  <a:gd name="connsiteY716" fmla="*/ 9187 h 10000"/>
                  <a:gd name="connsiteX717" fmla="*/ 6305 w 10000"/>
                  <a:gd name="connsiteY717" fmla="*/ 9197 h 10000"/>
                  <a:gd name="connsiteX718" fmla="*/ 6310 w 10000"/>
                  <a:gd name="connsiteY718" fmla="*/ 9197 h 10000"/>
                  <a:gd name="connsiteX719" fmla="*/ 6321 w 10000"/>
                  <a:gd name="connsiteY719" fmla="*/ 9213 h 10000"/>
                  <a:gd name="connsiteX720" fmla="*/ 6335 w 10000"/>
                  <a:gd name="connsiteY720" fmla="*/ 9223 h 10000"/>
                  <a:gd name="connsiteX721" fmla="*/ 6338 w 10000"/>
                  <a:gd name="connsiteY721" fmla="*/ 9223 h 10000"/>
                  <a:gd name="connsiteX722" fmla="*/ 6355 w 10000"/>
                  <a:gd name="connsiteY722" fmla="*/ 9226 h 10000"/>
                  <a:gd name="connsiteX723" fmla="*/ 6363 w 10000"/>
                  <a:gd name="connsiteY723" fmla="*/ 9236 h 10000"/>
                  <a:gd name="connsiteX724" fmla="*/ 6380 w 10000"/>
                  <a:gd name="connsiteY724" fmla="*/ 9258 h 10000"/>
                  <a:gd name="connsiteX725" fmla="*/ 6393 w 10000"/>
                  <a:gd name="connsiteY725" fmla="*/ 9278 h 10000"/>
                  <a:gd name="connsiteX726" fmla="*/ 6396 w 10000"/>
                  <a:gd name="connsiteY726" fmla="*/ 9288 h 10000"/>
                  <a:gd name="connsiteX727" fmla="*/ 6407 w 10000"/>
                  <a:gd name="connsiteY727" fmla="*/ 9297 h 10000"/>
                  <a:gd name="connsiteX728" fmla="*/ 6410 w 10000"/>
                  <a:gd name="connsiteY728" fmla="*/ 9307 h 10000"/>
                  <a:gd name="connsiteX729" fmla="*/ 6416 w 10000"/>
                  <a:gd name="connsiteY729" fmla="*/ 9317 h 10000"/>
                  <a:gd name="connsiteX730" fmla="*/ 6424 w 10000"/>
                  <a:gd name="connsiteY730" fmla="*/ 9326 h 10000"/>
                  <a:gd name="connsiteX731" fmla="*/ 6435 w 10000"/>
                  <a:gd name="connsiteY731" fmla="*/ 9336 h 10000"/>
                  <a:gd name="connsiteX732" fmla="*/ 6443 w 10000"/>
                  <a:gd name="connsiteY732" fmla="*/ 9346 h 10000"/>
                  <a:gd name="connsiteX733" fmla="*/ 6449 w 10000"/>
                  <a:gd name="connsiteY733" fmla="*/ 9362 h 10000"/>
                  <a:gd name="connsiteX734" fmla="*/ 6452 w 10000"/>
                  <a:gd name="connsiteY734" fmla="*/ 9372 h 10000"/>
                  <a:gd name="connsiteX735" fmla="*/ 6449 w 10000"/>
                  <a:gd name="connsiteY735" fmla="*/ 9381 h 10000"/>
                  <a:gd name="connsiteX736" fmla="*/ 6465 w 10000"/>
                  <a:gd name="connsiteY736" fmla="*/ 9394 h 10000"/>
                  <a:gd name="connsiteX737" fmla="*/ 6468 w 10000"/>
                  <a:gd name="connsiteY737" fmla="*/ 9420 h 10000"/>
                  <a:gd name="connsiteX738" fmla="*/ 6493 w 10000"/>
                  <a:gd name="connsiteY738" fmla="*/ 9430 h 10000"/>
                  <a:gd name="connsiteX739" fmla="*/ 6507 w 10000"/>
                  <a:gd name="connsiteY739" fmla="*/ 9440 h 10000"/>
                  <a:gd name="connsiteX740" fmla="*/ 6524 w 10000"/>
                  <a:gd name="connsiteY740" fmla="*/ 9459 h 10000"/>
                  <a:gd name="connsiteX741" fmla="*/ 6532 w 10000"/>
                  <a:gd name="connsiteY741" fmla="*/ 9485 h 10000"/>
                  <a:gd name="connsiteX742" fmla="*/ 6537 w 10000"/>
                  <a:gd name="connsiteY742" fmla="*/ 9498 h 10000"/>
                  <a:gd name="connsiteX743" fmla="*/ 6571 w 10000"/>
                  <a:gd name="connsiteY743" fmla="*/ 9508 h 10000"/>
                  <a:gd name="connsiteX744" fmla="*/ 6596 w 10000"/>
                  <a:gd name="connsiteY744" fmla="*/ 9508 h 10000"/>
                  <a:gd name="connsiteX745" fmla="*/ 6637 w 10000"/>
                  <a:gd name="connsiteY745" fmla="*/ 9517 h 10000"/>
                  <a:gd name="connsiteX746" fmla="*/ 6662 w 10000"/>
                  <a:gd name="connsiteY746" fmla="*/ 9524 h 10000"/>
                  <a:gd name="connsiteX747" fmla="*/ 6679 w 10000"/>
                  <a:gd name="connsiteY747" fmla="*/ 9517 h 10000"/>
                  <a:gd name="connsiteX748" fmla="*/ 6679 w 10000"/>
                  <a:gd name="connsiteY748" fmla="*/ 9505 h 10000"/>
                  <a:gd name="connsiteX749" fmla="*/ 6690 w 10000"/>
                  <a:gd name="connsiteY749" fmla="*/ 9485 h 10000"/>
                  <a:gd name="connsiteX750" fmla="*/ 6693 w 10000"/>
                  <a:gd name="connsiteY750" fmla="*/ 9479 h 10000"/>
                  <a:gd name="connsiteX751" fmla="*/ 6706 w 10000"/>
                  <a:gd name="connsiteY751" fmla="*/ 9469 h 10000"/>
                  <a:gd name="connsiteX752" fmla="*/ 6709 w 10000"/>
                  <a:gd name="connsiteY752" fmla="*/ 9462 h 10000"/>
                  <a:gd name="connsiteX753" fmla="*/ 6717 w 10000"/>
                  <a:gd name="connsiteY753" fmla="*/ 9459 h 10000"/>
                  <a:gd name="connsiteX754" fmla="*/ 6726 w 10000"/>
                  <a:gd name="connsiteY754" fmla="*/ 9459 h 10000"/>
                  <a:gd name="connsiteX755" fmla="*/ 6742 w 10000"/>
                  <a:gd name="connsiteY755" fmla="*/ 9462 h 10000"/>
                  <a:gd name="connsiteX756" fmla="*/ 6759 w 10000"/>
                  <a:gd name="connsiteY756" fmla="*/ 9479 h 10000"/>
                  <a:gd name="connsiteX757" fmla="*/ 6781 w 10000"/>
                  <a:gd name="connsiteY757" fmla="*/ 9485 h 10000"/>
                  <a:gd name="connsiteX758" fmla="*/ 6795 w 10000"/>
                  <a:gd name="connsiteY758" fmla="*/ 9485 h 10000"/>
                  <a:gd name="connsiteX759" fmla="*/ 6803 w 10000"/>
                  <a:gd name="connsiteY759" fmla="*/ 9498 h 10000"/>
                  <a:gd name="connsiteX760" fmla="*/ 6806 w 10000"/>
                  <a:gd name="connsiteY760" fmla="*/ 9508 h 10000"/>
                  <a:gd name="connsiteX761" fmla="*/ 6823 w 10000"/>
                  <a:gd name="connsiteY761" fmla="*/ 9514 h 10000"/>
                  <a:gd name="connsiteX762" fmla="*/ 6831 w 10000"/>
                  <a:gd name="connsiteY762" fmla="*/ 9514 h 10000"/>
                  <a:gd name="connsiteX763" fmla="*/ 6848 w 10000"/>
                  <a:gd name="connsiteY763" fmla="*/ 9514 h 10000"/>
                  <a:gd name="connsiteX764" fmla="*/ 6856 w 10000"/>
                  <a:gd name="connsiteY764" fmla="*/ 9517 h 10000"/>
                  <a:gd name="connsiteX765" fmla="*/ 6878 w 10000"/>
                  <a:gd name="connsiteY765" fmla="*/ 9524 h 10000"/>
                  <a:gd name="connsiteX766" fmla="*/ 6895 w 10000"/>
                  <a:gd name="connsiteY766" fmla="*/ 9524 h 10000"/>
                  <a:gd name="connsiteX767" fmla="*/ 6917 w 10000"/>
                  <a:gd name="connsiteY767" fmla="*/ 9527 h 10000"/>
                  <a:gd name="connsiteX768" fmla="*/ 6934 w 10000"/>
                  <a:gd name="connsiteY768" fmla="*/ 9534 h 10000"/>
                  <a:gd name="connsiteX769" fmla="*/ 6961 w 10000"/>
                  <a:gd name="connsiteY769" fmla="*/ 9543 h 10000"/>
                  <a:gd name="connsiteX770" fmla="*/ 6989 w 10000"/>
                  <a:gd name="connsiteY770" fmla="*/ 9547 h 10000"/>
                  <a:gd name="connsiteX771" fmla="*/ 7014 w 10000"/>
                  <a:gd name="connsiteY771" fmla="*/ 9543 h 10000"/>
                  <a:gd name="connsiteX772" fmla="*/ 7033 w 10000"/>
                  <a:gd name="connsiteY772" fmla="*/ 9543 h 10000"/>
                  <a:gd name="connsiteX773" fmla="*/ 7042 w 10000"/>
                  <a:gd name="connsiteY773" fmla="*/ 9547 h 10000"/>
                  <a:gd name="connsiteX774" fmla="*/ 7069 w 10000"/>
                  <a:gd name="connsiteY774" fmla="*/ 9647 h 10000"/>
                  <a:gd name="connsiteX775" fmla="*/ 7122 w 10000"/>
                  <a:gd name="connsiteY775" fmla="*/ 9734 h 10000"/>
                  <a:gd name="connsiteX776" fmla="*/ 7147 w 10000"/>
                  <a:gd name="connsiteY776" fmla="*/ 9744 h 10000"/>
                  <a:gd name="connsiteX777" fmla="*/ 7169 w 10000"/>
                  <a:gd name="connsiteY777" fmla="*/ 9741 h 10000"/>
                  <a:gd name="connsiteX778" fmla="*/ 7177 w 10000"/>
                  <a:gd name="connsiteY778" fmla="*/ 9744 h 10000"/>
                  <a:gd name="connsiteX779" fmla="*/ 7186 w 10000"/>
                  <a:gd name="connsiteY779" fmla="*/ 9754 h 10000"/>
                  <a:gd name="connsiteX780" fmla="*/ 7191 w 10000"/>
                  <a:gd name="connsiteY780" fmla="*/ 9773 h 10000"/>
                  <a:gd name="connsiteX781" fmla="*/ 7208 w 10000"/>
                  <a:gd name="connsiteY781" fmla="*/ 9783 h 10000"/>
                  <a:gd name="connsiteX782" fmla="*/ 7219 w 10000"/>
                  <a:gd name="connsiteY782" fmla="*/ 9793 h 10000"/>
                  <a:gd name="connsiteX783" fmla="*/ 7235 w 10000"/>
                  <a:gd name="connsiteY783" fmla="*/ 9802 h 10000"/>
                  <a:gd name="connsiteX784" fmla="*/ 7249 w 10000"/>
                  <a:gd name="connsiteY784" fmla="*/ 9819 h 10000"/>
                  <a:gd name="connsiteX785" fmla="*/ 7255 w 10000"/>
                  <a:gd name="connsiteY785" fmla="*/ 9835 h 10000"/>
                  <a:gd name="connsiteX786" fmla="*/ 7255 w 10000"/>
                  <a:gd name="connsiteY786" fmla="*/ 9848 h 10000"/>
                  <a:gd name="connsiteX787" fmla="*/ 7249 w 10000"/>
                  <a:gd name="connsiteY787" fmla="*/ 9848 h 10000"/>
                  <a:gd name="connsiteX788" fmla="*/ 7244 w 10000"/>
                  <a:gd name="connsiteY788" fmla="*/ 9858 h 10000"/>
                  <a:gd name="connsiteX789" fmla="*/ 7235 w 10000"/>
                  <a:gd name="connsiteY789" fmla="*/ 9883 h 10000"/>
                  <a:gd name="connsiteX790" fmla="*/ 7244 w 10000"/>
                  <a:gd name="connsiteY790" fmla="*/ 9903 h 10000"/>
                  <a:gd name="connsiteX791" fmla="*/ 7258 w 10000"/>
                  <a:gd name="connsiteY791" fmla="*/ 9926 h 10000"/>
                  <a:gd name="connsiteX792" fmla="*/ 7263 w 10000"/>
                  <a:gd name="connsiteY792" fmla="*/ 9948 h 10000"/>
                  <a:gd name="connsiteX793" fmla="*/ 7274 w 10000"/>
                  <a:gd name="connsiteY793" fmla="*/ 9968 h 10000"/>
                  <a:gd name="connsiteX794" fmla="*/ 7283 w 10000"/>
                  <a:gd name="connsiteY794" fmla="*/ 9987 h 10000"/>
                  <a:gd name="connsiteX795" fmla="*/ 7291 w 10000"/>
                  <a:gd name="connsiteY795" fmla="*/ 10000 h 10000"/>
                  <a:gd name="connsiteX796" fmla="*/ 7305 w 10000"/>
                  <a:gd name="connsiteY796" fmla="*/ 9997 h 10000"/>
                  <a:gd name="connsiteX797" fmla="*/ 7313 w 10000"/>
                  <a:gd name="connsiteY797" fmla="*/ 9977 h 10000"/>
                  <a:gd name="connsiteX798" fmla="*/ 7324 w 10000"/>
                  <a:gd name="connsiteY798" fmla="*/ 9968 h 10000"/>
                  <a:gd name="connsiteX799" fmla="*/ 7341 w 10000"/>
                  <a:gd name="connsiteY799" fmla="*/ 9971 h 10000"/>
                  <a:gd name="connsiteX800" fmla="*/ 7368 w 10000"/>
                  <a:gd name="connsiteY800" fmla="*/ 9987 h 10000"/>
                  <a:gd name="connsiteX801" fmla="*/ 7380 w 10000"/>
                  <a:gd name="connsiteY801" fmla="*/ 9990 h 10000"/>
                  <a:gd name="connsiteX802" fmla="*/ 7393 w 10000"/>
                  <a:gd name="connsiteY802" fmla="*/ 9981 h 10000"/>
                  <a:gd name="connsiteX803" fmla="*/ 7404 w 10000"/>
                  <a:gd name="connsiteY803" fmla="*/ 9968 h 10000"/>
                  <a:gd name="connsiteX804" fmla="*/ 7418 w 10000"/>
                  <a:gd name="connsiteY804" fmla="*/ 9948 h 10000"/>
                  <a:gd name="connsiteX805" fmla="*/ 7427 w 10000"/>
                  <a:gd name="connsiteY805" fmla="*/ 9922 h 10000"/>
                  <a:gd name="connsiteX806" fmla="*/ 7427 w 10000"/>
                  <a:gd name="connsiteY806" fmla="*/ 9906 h 10000"/>
                  <a:gd name="connsiteX807" fmla="*/ 7404 w 10000"/>
                  <a:gd name="connsiteY807" fmla="*/ 9877 h 10000"/>
                  <a:gd name="connsiteX808" fmla="*/ 7388 w 10000"/>
                  <a:gd name="connsiteY808" fmla="*/ 9854 h 10000"/>
                  <a:gd name="connsiteX809" fmla="*/ 7385 w 10000"/>
                  <a:gd name="connsiteY809" fmla="*/ 9845 h 10000"/>
                  <a:gd name="connsiteX810" fmla="*/ 7385 w 10000"/>
                  <a:gd name="connsiteY810" fmla="*/ 9825 h 10000"/>
                  <a:gd name="connsiteX811" fmla="*/ 7385 w 10000"/>
                  <a:gd name="connsiteY811" fmla="*/ 9819 h 10000"/>
                  <a:gd name="connsiteX812" fmla="*/ 7393 w 10000"/>
                  <a:gd name="connsiteY812" fmla="*/ 9809 h 10000"/>
                  <a:gd name="connsiteX813" fmla="*/ 7404 w 10000"/>
                  <a:gd name="connsiteY813" fmla="*/ 9793 h 10000"/>
                  <a:gd name="connsiteX814" fmla="*/ 7413 w 10000"/>
                  <a:gd name="connsiteY814" fmla="*/ 9783 h 10000"/>
                  <a:gd name="connsiteX815" fmla="*/ 7404 w 10000"/>
                  <a:gd name="connsiteY815" fmla="*/ 9770 h 10000"/>
                  <a:gd name="connsiteX816" fmla="*/ 7388 w 10000"/>
                  <a:gd name="connsiteY816" fmla="*/ 9760 h 10000"/>
                  <a:gd name="connsiteX817" fmla="*/ 7371 w 10000"/>
                  <a:gd name="connsiteY817" fmla="*/ 9744 h 10000"/>
                  <a:gd name="connsiteX818" fmla="*/ 7363 w 10000"/>
                  <a:gd name="connsiteY818" fmla="*/ 9731 h 10000"/>
                  <a:gd name="connsiteX819" fmla="*/ 7355 w 10000"/>
                  <a:gd name="connsiteY819" fmla="*/ 9715 h 10000"/>
                  <a:gd name="connsiteX820" fmla="*/ 7360 w 10000"/>
                  <a:gd name="connsiteY820" fmla="*/ 9686 h 10000"/>
                  <a:gd name="connsiteX821" fmla="*/ 7363 w 10000"/>
                  <a:gd name="connsiteY821" fmla="*/ 9657 h 10000"/>
                  <a:gd name="connsiteX822" fmla="*/ 7360 w 10000"/>
                  <a:gd name="connsiteY822" fmla="*/ 9631 h 10000"/>
                  <a:gd name="connsiteX823" fmla="*/ 7346 w 10000"/>
                  <a:gd name="connsiteY823" fmla="*/ 9611 h 10000"/>
                  <a:gd name="connsiteX824" fmla="*/ 7332 w 10000"/>
                  <a:gd name="connsiteY824" fmla="*/ 9585 h 10000"/>
                  <a:gd name="connsiteX825" fmla="*/ 7324 w 10000"/>
                  <a:gd name="connsiteY825" fmla="*/ 9573 h 10000"/>
                  <a:gd name="connsiteX826" fmla="*/ 7324 w 10000"/>
                  <a:gd name="connsiteY826" fmla="*/ 9553 h 10000"/>
                  <a:gd name="connsiteX827" fmla="*/ 7324 w 10000"/>
                  <a:gd name="connsiteY827" fmla="*/ 9543 h 10000"/>
                  <a:gd name="connsiteX828" fmla="*/ 7324 w 10000"/>
                  <a:gd name="connsiteY828" fmla="*/ 9517 h 10000"/>
                  <a:gd name="connsiteX829" fmla="*/ 7324 w 10000"/>
                  <a:gd name="connsiteY829" fmla="*/ 9498 h 10000"/>
                  <a:gd name="connsiteX830" fmla="*/ 7332 w 10000"/>
                  <a:gd name="connsiteY830" fmla="*/ 9479 h 10000"/>
                  <a:gd name="connsiteX831" fmla="*/ 7341 w 10000"/>
                  <a:gd name="connsiteY831" fmla="*/ 9462 h 10000"/>
                  <a:gd name="connsiteX832" fmla="*/ 7352 w 10000"/>
                  <a:gd name="connsiteY832" fmla="*/ 9459 h 10000"/>
                  <a:gd name="connsiteX833" fmla="*/ 7360 w 10000"/>
                  <a:gd name="connsiteY833" fmla="*/ 9443 h 10000"/>
                  <a:gd name="connsiteX834" fmla="*/ 7363 w 10000"/>
                  <a:gd name="connsiteY834" fmla="*/ 9433 h 10000"/>
                  <a:gd name="connsiteX835" fmla="*/ 7377 w 10000"/>
                  <a:gd name="connsiteY835" fmla="*/ 9433 h 10000"/>
                  <a:gd name="connsiteX836" fmla="*/ 7388 w 10000"/>
                  <a:gd name="connsiteY836" fmla="*/ 9430 h 10000"/>
                  <a:gd name="connsiteX837" fmla="*/ 7396 w 10000"/>
                  <a:gd name="connsiteY837" fmla="*/ 9430 h 10000"/>
                  <a:gd name="connsiteX838" fmla="*/ 7402 w 10000"/>
                  <a:gd name="connsiteY838" fmla="*/ 9424 h 10000"/>
                  <a:gd name="connsiteX839" fmla="*/ 7396 w 10000"/>
                  <a:gd name="connsiteY839" fmla="*/ 9414 h 10000"/>
                  <a:gd name="connsiteX840" fmla="*/ 7388 w 10000"/>
                  <a:gd name="connsiteY840" fmla="*/ 9401 h 10000"/>
                  <a:gd name="connsiteX841" fmla="*/ 7371 w 10000"/>
                  <a:gd name="connsiteY841" fmla="*/ 9391 h 10000"/>
                  <a:gd name="connsiteX842" fmla="*/ 7355 w 10000"/>
                  <a:gd name="connsiteY842" fmla="*/ 9375 h 10000"/>
                  <a:gd name="connsiteX843" fmla="*/ 7332 w 10000"/>
                  <a:gd name="connsiteY843" fmla="*/ 9356 h 10000"/>
                  <a:gd name="connsiteX844" fmla="*/ 7313 w 10000"/>
                  <a:gd name="connsiteY844" fmla="*/ 9330 h 10000"/>
                  <a:gd name="connsiteX845" fmla="*/ 7307 w 10000"/>
                  <a:gd name="connsiteY845" fmla="*/ 9310 h 10000"/>
                  <a:gd name="connsiteX846" fmla="*/ 7305 w 10000"/>
                  <a:gd name="connsiteY846" fmla="*/ 9291 h 10000"/>
                  <a:gd name="connsiteX847" fmla="*/ 7305 w 10000"/>
                  <a:gd name="connsiteY847" fmla="*/ 9278 h 10000"/>
                  <a:gd name="connsiteX848" fmla="*/ 7296 w 10000"/>
                  <a:gd name="connsiteY848" fmla="*/ 9268 h 10000"/>
                  <a:gd name="connsiteX849" fmla="*/ 7296 w 10000"/>
                  <a:gd name="connsiteY849" fmla="*/ 9249 h 10000"/>
                  <a:gd name="connsiteX850" fmla="*/ 7291 w 10000"/>
                  <a:gd name="connsiteY850" fmla="*/ 9226 h 10000"/>
                  <a:gd name="connsiteX851" fmla="*/ 7283 w 10000"/>
                  <a:gd name="connsiteY851" fmla="*/ 9213 h 10000"/>
                  <a:gd name="connsiteX852" fmla="*/ 7274 w 10000"/>
                  <a:gd name="connsiteY852" fmla="*/ 9194 h 10000"/>
                  <a:gd name="connsiteX853" fmla="*/ 7274 w 10000"/>
                  <a:gd name="connsiteY853" fmla="*/ 9174 h 10000"/>
                  <a:gd name="connsiteX854" fmla="*/ 7280 w 10000"/>
                  <a:gd name="connsiteY854" fmla="*/ 9148 h 10000"/>
                  <a:gd name="connsiteX855" fmla="*/ 7283 w 10000"/>
                  <a:gd name="connsiteY855" fmla="*/ 9119 h 10000"/>
                  <a:gd name="connsiteX856" fmla="*/ 7291 w 10000"/>
                  <a:gd name="connsiteY856" fmla="*/ 9100 h 10000"/>
                  <a:gd name="connsiteX857" fmla="*/ 7307 w 10000"/>
                  <a:gd name="connsiteY857" fmla="*/ 9080 h 10000"/>
                  <a:gd name="connsiteX858" fmla="*/ 7324 w 10000"/>
                  <a:gd name="connsiteY858" fmla="*/ 9054 h 10000"/>
                  <a:gd name="connsiteX859" fmla="*/ 7341 w 10000"/>
                  <a:gd name="connsiteY859" fmla="*/ 9054 h 10000"/>
                  <a:gd name="connsiteX860" fmla="*/ 7352 w 10000"/>
                  <a:gd name="connsiteY860" fmla="*/ 9054 h 10000"/>
                  <a:gd name="connsiteX861" fmla="*/ 7346 w 10000"/>
                  <a:gd name="connsiteY861" fmla="*/ 9032 h 10000"/>
                  <a:gd name="connsiteX862" fmla="*/ 7341 w 10000"/>
                  <a:gd name="connsiteY862" fmla="*/ 9022 h 10000"/>
                  <a:gd name="connsiteX863" fmla="*/ 7352 w 10000"/>
                  <a:gd name="connsiteY863" fmla="*/ 8999 h 10000"/>
                  <a:gd name="connsiteX864" fmla="*/ 7360 w 10000"/>
                  <a:gd name="connsiteY864" fmla="*/ 8967 h 10000"/>
                  <a:gd name="connsiteX865" fmla="*/ 7368 w 10000"/>
                  <a:gd name="connsiteY865" fmla="*/ 8922 h 10000"/>
                  <a:gd name="connsiteX866" fmla="*/ 7377 w 10000"/>
                  <a:gd name="connsiteY866" fmla="*/ 8896 h 10000"/>
                  <a:gd name="connsiteX867" fmla="*/ 7380 w 10000"/>
                  <a:gd name="connsiteY867" fmla="*/ 8867 h 10000"/>
                  <a:gd name="connsiteX868" fmla="*/ 7402 w 10000"/>
                  <a:gd name="connsiteY868" fmla="*/ 8824 h 10000"/>
                  <a:gd name="connsiteX869" fmla="*/ 7402 w 10000"/>
                  <a:gd name="connsiteY869" fmla="*/ 8808 h 10000"/>
                  <a:gd name="connsiteX870" fmla="*/ 7393 w 10000"/>
                  <a:gd name="connsiteY870" fmla="*/ 8795 h 10000"/>
                  <a:gd name="connsiteX871" fmla="*/ 7388 w 10000"/>
                  <a:gd name="connsiteY871" fmla="*/ 8799 h 10000"/>
                  <a:gd name="connsiteX872" fmla="*/ 7396 w 10000"/>
                  <a:gd name="connsiteY872" fmla="*/ 8789 h 10000"/>
                  <a:gd name="connsiteX873" fmla="*/ 7404 w 10000"/>
                  <a:gd name="connsiteY873" fmla="*/ 8789 h 10000"/>
                  <a:gd name="connsiteX874" fmla="*/ 7421 w 10000"/>
                  <a:gd name="connsiteY874" fmla="*/ 8769 h 10000"/>
                  <a:gd name="connsiteX875" fmla="*/ 7443 w 10000"/>
                  <a:gd name="connsiteY875" fmla="*/ 8763 h 10000"/>
                  <a:gd name="connsiteX876" fmla="*/ 7452 w 10000"/>
                  <a:gd name="connsiteY876" fmla="*/ 8769 h 10000"/>
                  <a:gd name="connsiteX877" fmla="*/ 7468 w 10000"/>
                  <a:gd name="connsiteY877" fmla="*/ 8769 h 10000"/>
                  <a:gd name="connsiteX878" fmla="*/ 7499 w 10000"/>
                  <a:gd name="connsiteY878" fmla="*/ 8763 h 10000"/>
                  <a:gd name="connsiteX879" fmla="*/ 7526 w 10000"/>
                  <a:gd name="connsiteY879" fmla="*/ 8763 h 10000"/>
                  <a:gd name="connsiteX880" fmla="*/ 7532 w 10000"/>
                  <a:gd name="connsiteY880" fmla="*/ 8763 h 10000"/>
                  <a:gd name="connsiteX881" fmla="*/ 7554 w 10000"/>
                  <a:gd name="connsiteY881" fmla="*/ 8744 h 10000"/>
                  <a:gd name="connsiteX882" fmla="*/ 7571 w 10000"/>
                  <a:gd name="connsiteY882" fmla="*/ 8731 h 10000"/>
                  <a:gd name="connsiteX883" fmla="*/ 7587 w 10000"/>
                  <a:gd name="connsiteY883" fmla="*/ 8711 h 10000"/>
                  <a:gd name="connsiteX884" fmla="*/ 7607 w 10000"/>
                  <a:gd name="connsiteY884" fmla="*/ 8711 h 10000"/>
                  <a:gd name="connsiteX885" fmla="*/ 7634 w 10000"/>
                  <a:gd name="connsiteY885" fmla="*/ 8705 h 10000"/>
                  <a:gd name="connsiteX886" fmla="*/ 7643 w 10000"/>
                  <a:gd name="connsiteY886" fmla="*/ 8682 h 10000"/>
                  <a:gd name="connsiteX887" fmla="*/ 7654 w 10000"/>
                  <a:gd name="connsiteY887" fmla="*/ 8666 h 10000"/>
                  <a:gd name="connsiteX888" fmla="*/ 7668 w 10000"/>
                  <a:gd name="connsiteY888" fmla="*/ 8666 h 10000"/>
                  <a:gd name="connsiteX889" fmla="*/ 7676 w 10000"/>
                  <a:gd name="connsiteY889" fmla="*/ 8682 h 10000"/>
                  <a:gd name="connsiteX890" fmla="*/ 7704 w 10000"/>
                  <a:gd name="connsiteY890" fmla="*/ 8669 h 10000"/>
                  <a:gd name="connsiteX891" fmla="*/ 7712 w 10000"/>
                  <a:gd name="connsiteY891" fmla="*/ 8669 h 10000"/>
                  <a:gd name="connsiteX892" fmla="*/ 7720 w 10000"/>
                  <a:gd name="connsiteY892" fmla="*/ 8669 h 10000"/>
                  <a:gd name="connsiteX893" fmla="*/ 7726 w 10000"/>
                  <a:gd name="connsiteY893" fmla="*/ 8656 h 10000"/>
                  <a:gd name="connsiteX894" fmla="*/ 7734 w 10000"/>
                  <a:gd name="connsiteY894" fmla="*/ 8650 h 10000"/>
                  <a:gd name="connsiteX895" fmla="*/ 7742 w 10000"/>
                  <a:gd name="connsiteY895" fmla="*/ 8650 h 10000"/>
                  <a:gd name="connsiteX896" fmla="*/ 7759 w 10000"/>
                  <a:gd name="connsiteY896" fmla="*/ 8650 h 10000"/>
                  <a:gd name="connsiteX897" fmla="*/ 7756 w 10000"/>
                  <a:gd name="connsiteY897" fmla="*/ 8630 h 10000"/>
                  <a:gd name="connsiteX898" fmla="*/ 7751 w 10000"/>
                  <a:gd name="connsiteY898" fmla="*/ 8627 h 10000"/>
                  <a:gd name="connsiteX899" fmla="*/ 7742 w 10000"/>
                  <a:gd name="connsiteY899" fmla="*/ 8620 h 10000"/>
                  <a:gd name="connsiteX900" fmla="*/ 7734 w 10000"/>
                  <a:gd name="connsiteY900" fmla="*/ 8591 h 10000"/>
                  <a:gd name="connsiteX901" fmla="*/ 7709 w 10000"/>
                  <a:gd name="connsiteY901" fmla="*/ 8582 h 10000"/>
                  <a:gd name="connsiteX902" fmla="*/ 7695 w 10000"/>
                  <a:gd name="connsiteY902" fmla="*/ 8578 h 10000"/>
                  <a:gd name="connsiteX903" fmla="*/ 7668 w 10000"/>
                  <a:gd name="connsiteY903" fmla="*/ 8562 h 10000"/>
                  <a:gd name="connsiteX904" fmla="*/ 7645 w 10000"/>
                  <a:gd name="connsiteY904" fmla="*/ 8552 h 10000"/>
                  <a:gd name="connsiteX905" fmla="*/ 7615 w 10000"/>
                  <a:gd name="connsiteY905" fmla="*/ 8543 h 10000"/>
                  <a:gd name="connsiteX906" fmla="*/ 7596 w 10000"/>
                  <a:gd name="connsiteY906" fmla="*/ 8527 h 10000"/>
                  <a:gd name="connsiteX907" fmla="*/ 7565 w 10000"/>
                  <a:gd name="connsiteY907" fmla="*/ 8494 h 10000"/>
                  <a:gd name="connsiteX908" fmla="*/ 7562 w 10000"/>
                  <a:gd name="connsiteY908" fmla="*/ 8475 h 10000"/>
                  <a:gd name="connsiteX909" fmla="*/ 7540 w 10000"/>
                  <a:gd name="connsiteY909" fmla="*/ 8455 h 10000"/>
                  <a:gd name="connsiteX910" fmla="*/ 7535 w 10000"/>
                  <a:gd name="connsiteY910" fmla="*/ 8446 h 10000"/>
                  <a:gd name="connsiteX911" fmla="*/ 7535 w 10000"/>
                  <a:gd name="connsiteY911" fmla="*/ 8420 h 10000"/>
                  <a:gd name="connsiteX912" fmla="*/ 7535 w 10000"/>
                  <a:gd name="connsiteY912" fmla="*/ 8391 h 10000"/>
                  <a:gd name="connsiteX913" fmla="*/ 7548 w 10000"/>
                  <a:gd name="connsiteY913" fmla="*/ 8345 h 10000"/>
                  <a:gd name="connsiteX914" fmla="*/ 7562 w 10000"/>
                  <a:gd name="connsiteY914" fmla="*/ 8319 h 10000"/>
                  <a:gd name="connsiteX915" fmla="*/ 7582 w 10000"/>
                  <a:gd name="connsiteY915" fmla="*/ 8310 h 10000"/>
                  <a:gd name="connsiteX916" fmla="*/ 7607 w 10000"/>
                  <a:gd name="connsiteY916" fmla="*/ 8300 h 10000"/>
                  <a:gd name="connsiteX917" fmla="*/ 7629 w 10000"/>
                  <a:gd name="connsiteY917" fmla="*/ 8300 h 10000"/>
                  <a:gd name="connsiteX918" fmla="*/ 7651 w 10000"/>
                  <a:gd name="connsiteY918" fmla="*/ 8297 h 10000"/>
                  <a:gd name="connsiteX919" fmla="*/ 7668 w 10000"/>
                  <a:gd name="connsiteY919" fmla="*/ 8280 h 10000"/>
                  <a:gd name="connsiteX920" fmla="*/ 7687 w 10000"/>
                  <a:gd name="connsiteY920" fmla="*/ 8267 h 10000"/>
                  <a:gd name="connsiteX921" fmla="*/ 7693 w 10000"/>
                  <a:gd name="connsiteY921" fmla="*/ 8261 h 10000"/>
                  <a:gd name="connsiteX922" fmla="*/ 7701 w 10000"/>
                  <a:gd name="connsiteY922" fmla="*/ 8248 h 10000"/>
                  <a:gd name="connsiteX923" fmla="*/ 7712 w 10000"/>
                  <a:gd name="connsiteY923" fmla="*/ 8238 h 10000"/>
                  <a:gd name="connsiteX924" fmla="*/ 7731 w 10000"/>
                  <a:gd name="connsiteY924" fmla="*/ 8222 h 10000"/>
                  <a:gd name="connsiteX925" fmla="*/ 7740 w 10000"/>
                  <a:gd name="connsiteY925" fmla="*/ 8206 h 10000"/>
                  <a:gd name="connsiteX926" fmla="*/ 7756 w 10000"/>
                  <a:gd name="connsiteY926" fmla="*/ 8183 h 10000"/>
                  <a:gd name="connsiteX927" fmla="*/ 7773 w 10000"/>
                  <a:gd name="connsiteY927" fmla="*/ 8177 h 10000"/>
                  <a:gd name="connsiteX928" fmla="*/ 7784 w 10000"/>
                  <a:gd name="connsiteY928" fmla="*/ 8183 h 10000"/>
                  <a:gd name="connsiteX929" fmla="*/ 7801 w 10000"/>
                  <a:gd name="connsiteY929" fmla="*/ 8174 h 10000"/>
                  <a:gd name="connsiteX930" fmla="*/ 7801 w 10000"/>
                  <a:gd name="connsiteY930" fmla="*/ 8157 h 10000"/>
                  <a:gd name="connsiteX931" fmla="*/ 7817 w 10000"/>
                  <a:gd name="connsiteY931" fmla="*/ 8164 h 10000"/>
                  <a:gd name="connsiteX932" fmla="*/ 7837 w 10000"/>
                  <a:gd name="connsiteY932" fmla="*/ 8164 h 10000"/>
                  <a:gd name="connsiteX933" fmla="*/ 7856 w 10000"/>
                  <a:gd name="connsiteY933" fmla="*/ 8164 h 10000"/>
                  <a:gd name="connsiteX934" fmla="*/ 7870 w 10000"/>
                  <a:gd name="connsiteY934" fmla="*/ 8167 h 10000"/>
                  <a:gd name="connsiteX935" fmla="*/ 7881 w 10000"/>
                  <a:gd name="connsiteY935" fmla="*/ 8174 h 10000"/>
                  <a:gd name="connsiteX936" fmla="*/ 7898 w 10000"/>
                  <a:gd name="connsiteY936" fmla="*/ 8187 h 10000"/>
                  <a:gd name="connsiteX937" fmla="*/ 7917 w 10000"/>
                  <a:gd name="connsiteY937" fmla="*/ 8187 h 10000"/>
                  <a:gd name="connsiteX938" fmla="*/ 7928 w 10000"/>
                  <a:gd name="connsiteY938" fmla="*/ 8157 h 10000"/>
                  <a:gd name="connsiteX939" fmla="*/ 7942 w 10000"/>
                  <a:gd name="connsiteY939" fmla="*/ 8157 h 10000"/>
                  <a:gd name="connsiteX940" fmla="*/ 7958 w 10000"/>
                  <a:gd name="connsiteY940" fmla="*/ 8164 h 10000"/>
                  <a:gd name="connsiteX941" fmla="*/ 7983 w 10000"/>
                  <a:gd name="connsiteY941" fmla="*/ 8144 h 10000"/>
                  <a:gd name="connsiteX942" fmla="*/ 8000 w 10000"/>
                  <a:gd name="connsiteY942" fmla="*/ 8109 h 10000"/>
                  <a:gd name="connsiteX943" fmla="*/ 7994 w 10000"/>
                  <a:gd name="connsiteY943" fmla="*/ 8093 h 10000"/>
                  <a:gd name="connsiteX944" fmla="*/ 7983 w 10000"/>
                  <a:gd name="connsiteY944" fmla="*/ 8070 h 10000"/>
                  <a:gd name="connsiteX945" fmla="*/ 7986 w 10000"/>
                  <a:gd name="connsiteY945" fmla="*/ 8063 h 10000"/>
                  <a:gd name="connsiteX946" fmla="*/ 7978 w 10000"/>
                  <a:gd name="connsiteY946" fmla="*/ 8044 h 10000"/>
                  <a:gd name="connsiteX947" fmla="*/ 7986 w 10000"/>
                  <a:gd name="connsiteY947" fmla="*/ 8002 h 10000"/>
                  <a:gd name="connsiteX948" fmla="*/ 7983 w 10000"/>
                  <a:gd name="connsiteY948" fmla="*/ 7947 h 10000"/>
                  <a:gd name="connsiteX949" fmla="*/ 7961 w 10000"/>
                  <a:gd name="connsiteY949" fmla="*/ 7931 h 10000"/>
                  <a:gd name="connsiteX950" fmla="*/ 7958 w 10000"/>
                  <a:gd name="connsiteY950" fmla="*/ 7898 h 10000"/>
                  <a:gd name="connsiteX951" fmla="*/ 7953 w 10000"/>
                  <a:gd name="connsiteY951" fmla="*/ 7856 h 10000"/>
                  <a:gd name="connsiteX952" fmla="*/ 7967 w 10000"/>
                  <a:gd name="connsiteY952" fmla="*/ 7837 h 10000"/>
                  <a:gd name="connsiteX953" fmla="*/ 7950 w 10000"/>
                  <a:gd name="connsiteY953" fmla="*/ 7824 h 10000"/>
                  <a:gd name="connsiteX954" fmla="*/ 7906 w 10000"/>
                  <a:gd name="connsiteY954" fmla="*/ 7814 h 10000"/>
                  <a:gd name="connsiteX955" fmla="*/ 7878 w 10000"/>
                  <a:gd name="connsiteY955" fmla="*/ 7814 h 10000"/>
                  <a:gd name="connsiteX956" fmla="*/ 7870 w 10000"/>
                  <a:gd name="connsiteY956" fmla="*/ 7795 h 10000"/>
                  <a:gd name="connsiteX957" fmla="*/ 7878 w 10000"/>
                  <a:gd name="connsiteY957" fmla="*/ 7778 h 10000"/>
                  <a:gd name="connsiteX958" fmla="*/ 7881 w 10000"/>
                  <a:gd name="connsiteY958" fmla="*/ 7775 h 10000"/>
                  <a:gd name="connsiteX959" fmla="*/ 7878 w 10000"/>
                  <a:gd name="connsiteY959" fmla="*/ 7743 h 10000"/>
                  <a:gd name="connsiteX960" fmla="*/ 7895 w 10000"/>
                  <a:gd name="connsiteY960" fmla="*/ 7733 h 10000"/>
                  <a:gd name="connsiteX961" fmla="*/ 7911 w 10000"/>
                  <a:gd name="connsiteY961" fmla="*/ 7710 h 10000"/>
                  <a:gd name="connsiteX962" fmla="*/ 7911 w 10000"/>
                  <a:gd name="connsiteY962" fmla="*/ 7665 h 10000"/>
                  <a:gd name="connsiteX963" fmla="*/ 7917 w 10000"/>
                  <a:gd name="connsiteY963" fmla="*/ 7600 h 10000"/>
                  <a:gd name="connsiteX964" fmla="*/ 7928 w 10000"/>
                  <a:gd name="connsiteY964" fmla="*/ 7581 h 10000"/>
                  <a:gd name="connsiteX965" fmla="*/ 7917 w 10000"/>
                  <a:gd name="connsiteY965" fmla="*/ 7474 h 10000"/>
                  <a:gd name="connsiteX966" fmla="*/ 7873 w 10000"/>
                  <a:gd name="connsiteY966" fmla="*/ 7335 h 10000"/>
                  <a:gd name="connsiteX967" fmla="*/ 7756 w 10000"/>
                  <a:gd name="connsiteY967" fmla="*/ 7050 h 10000"/>
                  <a:gd name="connsiteX968" fmla="*/ 7679 w 10000"/>
                  <a:gd name="connsiteY968" fmla="*/ 6839 h 10000"/>
                  <a:gd name="connsiteX969" fmla="*/ 7668 w 10000"/>
                  <a:gd name="connsiteY969" fmla="*/ 6823 h 10000"/>
                  <a:gd name="connsiteX970" fmla="*/ 7659 w 10000"/>
                  <a:gd name="connsiteY970" fmla="*/ 6768 h 10000"/>
                  <a:gd name="connsiteX971" fmla="*/ 7659 w 10000"/>
                  <a:gd name="connsiteY971" fmla="*/ 6739 h 10000"/>
                  <a:gd name="connsiteX972" fmla="*/ 7651 w 10000"/>
                  <a:gd name="connsiteY972" fmla="*/ 6713 h 10000"/>
                  <a:gd name="connsiteX973" fmla="*/ 7654 w 10000"/>
                  <a:gd name="connsiteY973" fmla="*/ 6684 h 10000"/>
                  <a:gd name="connsiteX974" fmla="*/ 7643 w 10000"/>
                  <a:gd name="connsiteY974" fmla="*/ 6626 h 10000"/>
                  <a:gd name="connsiteX975" fmla="*/ 7629 w 10000"/>
                  <a:gd name="connsiteY975" fmla="*/ 6600 h 10000"/>
                  <a:gd name="connsiteX976" fmla="*/ 7629 w 10000"/>
                  <a:gd name="connsiteY976" fmla="*/ 6580 h 10000"/>
                  <a:gd name="connsiteX977" fmla="*/ 7623 w 10000"/>
                  <a:gd name="connsiteY977" fmla="*/ 6541 h 10000"/>
                  <a:gd name="connsiteX978" fmla="*/ 7615 w 10000"/>
                  <a:gd name="connsiteY978" fmla="*/ 6522 h 10000"/>
                  <a:gd name="connsiteX979" fmla="*/ 7598 w 10000"/>
                  <a:gd name="connsiteY979" fmla="*/ 6509 h 10000"/>
                  <a:gd name="connsiteX980" fmla="*/ 7587 w 10000"/>
                  <a:gd name="connsiteY980" fmla="*/ 6493 h 10000"/>
                  <a:gd name="connsiteX981" fmla="*/ 7579 w 10000"/>
                  <a:gd name="connsiteY981" fmla="*/ 6464 h 10000"/>
                  <a:gd name="connsiteX982" fmla="*/ 7587 w 10000"/>
                  <a:gd name="connsiteY982" fmla="*/ 6438 h 10000"/>
                  <a:gd name="connsiteX983" fmla="*/ 7596 w 10000"/>
                  <a:gd name="connsiteY983" fmla="*/ 6425 h 10000"/>
                  <a:gd name="connsiteX984" fmla="*/ 7590 w 10000"/>
                  <a:gd name="connsiteY984" fmla="*/ 6396 h 10000"/>
                  <a:gd name="connsiteX985" fmla="*/ 7590 w 10000"/>
                  <a:gd name="connsiteY985" fmla="*/ 6373 h 10000"/>
                  <a:gd name="connsiteX986" fmla="*/ 7587 w 10000"/>
                  <a:gd name="connsiteY986" fmla="*/ 6354 h 10000"/>
                  <a:gd name="connsiteX987" fmla="*/ 7582 w 10000"/>
                  <a:gd name="connsiteY987" fmla="*/ 6344 h 10000"/>
                  <a:gd name="connsiteX988" fmla="*/ 7582 w 10000"/>
                  <a:gd name="connsiteY988" fmla="*/ 6324 h 10000"/>
                  <a:gd name="connsiteX989" fmla="*/ 7571 w 10000"/>
                  <a:gd name="connsiteY989" fmla="*/ 6302 h 10000"/>
                  <a:gd name="connsiteX990" fmla="*/ 7548 w 10000"/>
                  <a:gd name="connsiteY990" fmla="*/ 6256 h 10000"/>
                  <a:gd name="connsiteX991" fmla="*/ 7546 w 10000"/>
                  <a:gd name="connsiteY991" fmla="*/ 6218 h 10000"/>
                  <a:gd name="connsiteX992" fmla="*/ 7540 w 10000"/>
                  <a:gd name="connsiteY992" fmla="*/ 6159 h 10000"/>
                  <a:gd name="connsiteX993" fmla="*/ 7535 w 10000"/>
                  <a:gd name="connsiteY993" fmla="*/ 6114 h 10000"/>
                  <a:gd name="connsiteX994" fmla="*/ 7535 w 10000"/>
                  <a:gd name="connsiteY994" fmla="*/ 6088 h 10000"/>
                  <a:gd name="connsiteX995" fmla="*/ 7540 w 10000"/>
                  <a:gd name="connsiteY995" fmla="*/ 6049 h 10000"/>
                  <a:gd name="connsiteX996" fmla="*/ 7546 w 10000"/>
                  <a:gd name="connsiteY996" fmla="*/ 6004 h 10000"/>
                  <a:gd name="connsiteX997" fmla="*/ 7548 w 10000"/>
                  <a:gd name="connsiteY997" fmla="*/ 5965 h 10000"/>
                  <a:gd name="connsiteX998" fmla="*/ 7548 w 10000"/>
                  <a:gd name="connsiteY998" fmla="*/ 5946 h 10000"/>
                  <a:gd name="connsiteX999" fmla="*/ 7548 w 10000"/>
                  <a:gd name="connsiteY999" fmla="*/ 5933 h 10000"/>
                  <a:gd name="connsiteX1000" fmla="*/ 7548 w 10000"/>
                  <a:gd name="connsiteY1000" fmla="*/ 5910 h 10000"/>
                  <a:gd name="connsiteX1001" fmla="*/ 7548 w 10000"/>
                  <a:gd name="connsiteY1001" fmla="*/ 5897 h 10000"/>
                  <a:gd name="connsiteX1002" fmla="*/ 7546 w 10000"/>
                  <a:gd name="connsiteY1002" fmla="*/ 5871 h 10000"/>
                  <a:gd name="connsiteX1003" fmla="*/ 7535 w 10000"/>
                  <a:gd name="connsiteY1003" fmla="*/ 5839 h 10000"/>
                  <a:gd name="connsiteX1004" fmla="*/ 7524 w 10000"/>
                  <a:gd name="connsiteY1004" fmla="*/ 5797 h 10000"/>
                  <a:gd name="connsiteX1005" fmla="*/ 7518 w 10000"/>
                  <a:gd name="connsiteY1005" fmla="*/ 5767 h 10000"/>
                  <a:gd name="connsiteX1006" fmla="*/ 7515 w 10000"/>
                  <a:gd name="connsiteY1006" fmla="*/ 5745 h 10000"/>
                  <a:gd name="connsiteX1007" fmla="*/ 7501 w 10000"/>
                  <a:gd name="connsiteY1007" fmla="*/ 5683 h 10000"/>
                  <a:gd name="connsiteX1008" fmla="*/ 7490 w 10000"/>
                  <a:gd name="connsiteY1008" fmla="*/ 5631 h 10000"/>
                  <a:gd name="connsiteX1009" fmla="*/ 7482 w 10000"/>
                  <a:gd name="connsiteY1009" fmla="*/ 5593 h 10000"/>
                  <a:gd name="connsiteX1010" fmla="*/ 7476 w 10000"/>
                  <a:gd name="connsiteY1010" fmla="*/ 5570 h 10000"/>
                  <a:gd name="connsiteX1011" fmla="*/ 7476 w 10000"/>
                  <a:gd name="connsiteY1011" fmla="*/ 5528 h 10000"/>
                  <a:gd name="connsiteX1012" fmla="*/ 7482 w 10000"/>
                  <a:gd name="connsiteY1012" fmla="*/ 5502 h 10000"/>
                  <a:gd name="connsiteX1013" fmla="*/ 7490 w 10000"/>
                  <a:gd name="connsiteY1013" fmla="*/ 5489 h 10000"/>
                  <a:gd name="connsiteX1014" fmla="*/ 7499 w 10000"/>
                  <a:gd name="connsiteY1014" fmla="*/ 5479 h 10000"/>
                  <a:gd name="connsiteX1015" fmla="*/ 7493 w 10000"/>
                  <a:gd name="connsiteY1015" fmla="*/ 5427 h 10000"/>
                  <a:gd name="connsiteX1016" fmla="*/ 7501 w 10000"/>
                  <a:gd name="connsiteY1016" fmla="*/ 5415 h 10000"/>
                  <a:gd name="connsiteX1017" fmla="*/ 7510 w 10000"/>
                  <a:gd name="connsiteY1017" fmla="*/ 5398 h 10000"/>
                  <a:gd name="connsiteX1018" fmla="*/ 7515 w 10000"/>
                  <a:gd name="connsiteY1018" fmla="*/ 5379 h 10000"/>
                  <a:gd name="connsiteX1019" fmla="*/ 7526 w 10000"/>
                  <a:gd name="connsiteY1019" fmla="*/ 5366 h 10000"/>
                  <a:gd name="connsiteX1020" fmla="*/ 7518 w 10000"/>
                  <a:gd name="connsiteY1020" fmla="*/ 5350 h 10000"/>
                  <a:gd name="connsiteX1021" fmla="*/ 7518 w 10000"/>
                  <a:gd name="connsiteY1021" fmla="*/ 5330 h 10000"/>
                  <a:gd name="connsiteX1022" fmla="*/ 7526 w 10000"/>
                  <a:gd name="connsiteY1022" fmla="*/ 5311 h 10000"/>
                  <a:gd name="connsiteX1023" fmla="*/ 7540 w 10000"/>
                  <a:gd name="connsiteY1023" fmla="*/ 5291 h 10000"/>
                  <a:gd name="connsiteX1024" fmla="*/ 7540 w 10000"/>
                  <a:gd name="connsiteY1024" fmla="*/ 5266 h 10000"/>
                  <a:gd name="connsiteX1025" fmla="*/ 7540 w 10000"/>
                  <a:gd name="connsiteY1025" fmla="*/ 5256 h 10000"/>
                  <a:gd name="connsiteX1026" fmla="*/ 7524 w 10000"/>
                  <a:gd name="connsiteY1026" fmla="*/ 5233 h 10000"/>
                  <a:gd name="connsiteX1027" fmla="*/ 7515 w 10000"/>
                  <a:gd name="connsiteY1027" fmla="*/ 5217 h 10000"/>
                  <a:gd name="connsiteX1028" fmla="*/ 7490 w 10000"/>
                  <a:gd name="connsiteY1028" fmla="*/ 5178 h 10000"/>
                  <a:gd name="connsiteX1029" fmla="*/ 7474 w 10000"/>
                  <a:gd name="connsiteY1029" fmla="*/ 5162 h 10000"/>
                  <a:gd name="connsiteX1030" fmla="*/ 7457 w 10000"/>
                  <a:gd name="connsiteY1030" fmla="*/ 5120 h 10000"/>
                  <a:gd name="connsiteX1031" fmla="*/ 7421 w 10000"/>
                  <a:gd name="connsiteY1031" fmla="*/ 5087 h 10000"/>
                  <a:gd name="connsiteX1032" fmla="*/ 7380 w 10000"/>
                  <a:gd name="connsiteY1032" fmla="*/ 5068 h 10000"/>
                  <a:gd name="connsiteX1033" fmla="*/ 7355 w 10000"/>
                  <a:gd name="connsiteY1033" fmla="*/ 5058 h 10000"/>
                  <a:gd name="connsiteX1034" fmla="*/ 7332 w 10000"/>
                  <a:gd name="connsiteY1034" fmla="*/ 5049 h 10000"/>
                  <a:gd name="connsiteX1035" fmla="*/ 7305 w 10000"/>
                  <a:gd name="connsiteY1035" fmla="*/ 5016 h 10000"/>
                  <a:gd name="connsiteX1036" fmla="*/ 7305 w 10000"/>
                  <a:gd name="connsiteY1036" fmla="*/ 5000 h 10000"/>
                  <a:gd name="connsiteX1037" fmla="*/ 7296 w 10000"/>
                  <a:gd name="connsiteY1037" fmla="*/ 4971 h 10000"/>
                  <a:gd name="connsiteX1038" fmla="*/ 7288 w 10000"/>
                  <a:gd name="connsiteY1038" fmla="*/ 4945 h 10000"/>
                  <a:gd name="connsiteX1039" fmla="*/ 7280 w 10000"/>
                  <a:gd name="connsiteY1039" fmla="*/ 4916 h 10000"/>
                  <a:gd name="connsiteX1040" fmla="*/ 7291 w 10000"/>
                  <a:gd name="connsiteY1040" fmla="*/ 4887 h 10000"/>
                  <a:gd name="connsiteX1041" fmla="*/ 7291 w 10000"/>
                  <a:gd name="connsiteY1041" fmla="*/ 4858 h 10000"/>
                  <a:gd name="connsiteX1042" fmla="*/ 7271 w 10000"/>
                  <a:gd name="connsiteY1042" fmla="*/ 4819 h 10000"/>
                  <a:gd name="connsiteX1043" fmla="*/ 7255 w 10000"/>
                  <a:gd name="connsiteY1043" fmla="*/ 4828 h 10000"/>
                  <a:gd name="connsiteX1044" fmla="*/ 7235 w 10000"/>
                  <a:gd name="connsiteY1044" fmla="*/ 4841 h 10000"/>
                  <a:gd name="connsiteX1045" fmla="*/ 7216 w 10000"/>
                  <a:gd name="connsiteY1045" fmla="*/ 4867 h 10000"/>
                  <a:gd name="connsiteX1046" fmla="*/ 7191 w 10000"/>
                  <a:gd name="connsiteY1046" fmla="*/ 4870 h 10000"/>
                  <a:gd name="connsiteX1047" fmla="*/ 7155 w 10000"/>
                  <a:gd name="connsiteY1047" fmla="*/ 4887 h 10000"/>
                  <a:gd name="connsiteX1048" fmla="*/ 7122 w 10000"/>
                  <a:gd name="connsiteY1048" fmla="*/ 4893 h 10000"/>
                  <a:gd name="connsiteX1049" fmla="*/ 7105 w 10000"/>
                  <a:gd name="connsiteY1049" fmla="*/ 4896 h 10000"/>
                  <a:gd name="connsiteX1050" fmla="*/ 7094 w 10000"/>
                  <a:gd name="connsiteY1050" fmla="*/ 4916 h 10000"/>
                  <a:gd name="connsiteX1051" fmla="*/ 7080 w 10000"/>
                  <a:gd name="connsiteY1051" fmla="*/ 4903 h 10000"/>
                  <a:gd name="connsiteX1052" fmla="*/ 7072 w 10000"/>
                  <a:gd name="connsiteY1052" fmla="*/ 4851 h 10000"/>
                  <a:gd name="connsiteX1053" fmla="*/ 7042 w 10000"/>
                  <a:gd name="connsiteY1053" fmla="*/ 4819 h 10000"/>
                  <a:gd name="connsiteX1054" fmla="*/ 7030 w 10000"/>
                  <a:gd name="connsiteY1054" fmla="*/ 4780 h 10000"/>
                  <a:gd name="connsiteX1055" fmla="*/ 7039 w 10000"/>
                  <a:gd name="connsiteY1055" fmla="*/ 4757 h 10000"/>
                  <a:gd name="connsiteX1056" fmla="*/ 7047 w 10000"/>
                  <a:gd name="connsiteY1056" fmla="*/ 4744 h 10000"/>
                  <a:gd name="connsiteX1057" fmla="*/ 7022 w 10000"/>
                  <a:gd name="connsiteY1057" fmla="*/ 4725 h 10000"/>
                  <a:gd name="connsiteX1058" fmla="*/ 7000 w 10000"/>
                  <a:gd name="connsiteY1058" fmla="*/ 4715 h 10000"/>
                  <a:gd name="connsiteX1059" fmla="*/ 6975 w 10000"/>
                  <a:gd name="connsiteY1059" fmla="*/ 4709 h 10000"/>
                  <a:gd name="connsiteX1060" fmla="*/ 6945 w 10000"/>
                  <a:gd name="connsiteY1060" fmla="*/ 4696 h 10000"/>
                  <a:gd name="connsiteX1061" fmla="*/ 6953 w 10000"/>
                  <a:gd name="connsiteY1061" fmla="*/ 4679 h 10000"/>
                  <a:gd name="connsiteX1062" fmla="*/ 6961 w 10000"/>
                  <a:gd name="connsiteY1062" fmla="*/ 4660 h 10000"/>
                  <a:gd name="connsiteX1063" fmla="*/ 6983 w 10000"/>
                  <a:gd name="connsiteY1063" fmla="*/ 4644 h 10000"/>
                  <a:gd name="connsiteX1064" fmla="*/ 7014 w 10000"/>
                  <a:gd name="connsiteY1064" fmla="*/ 4634 h 10000"/>
                  <a:gd name="connsiteX1065" fmla="*/ 7025 w 10000"/>
                  <a:gd name="connsiteY1065" fmla="*/ 4615 h 10000"/>
                  <a:gd name="connsiteX1066" fmla="*/ 7047 w 10000"/>
                  <a:gd name="connsiteY1066" fmla="*/ 4582 h 10000"/>
                  <a:gd name="connsiteX1067" fmla="*/ 7069 w 10000"/>
                  <a:gd name="connsiteY1067" fmla="*/ 4563 h 10000"/>
                  <a:gd name="connsiteX1068" fmla="*/ 7078 w 10000"/>
                  <a:gd name="connsiteY1068" fmla="*/ 4553 h 10000"/>
                  <a:gd name="connsiteX1069" fmla="*/ 7097 w 10000"/>
                  <a:gd name="connsiteY1069" fmla="*/ 4527 h 10000"/>
                  <a:gd name="connsiteX1070" fmla="*/ 7122 w 10000"/>
                  <a:gd name="connsiteY1070" fmla="*/ 4517 h 10000"/>
                  <a:gd name="connsiteX1071" fmla="*/ 7139 w 10000"/>
                  <a:gd name="connsiteY1071" fmla="*/ 4488 h 10000"/>
                  <a:gd name="connsiteX1072" fmla="*/ 7147 w 10000"/>
                  <a:gd name="connsiteY1072" fmla="*/ 4459 h 10000"/>
                  <a:gd name="connsiteX1073" fmla="*/ 7161 w 10000"/>
                  <a:gd name="connsiteY1073" fmla="*/ 4440 h 10000"/>
                  <a:gd name="connsiteX1074" fmla="*/ 7177 w 10000"/>
                  <a:gd name="connsiteY1074" fmla="*/ 4430 h 10000"/>
                  <a:gd name="connsiteX1075" fmla="*/ 7202 w 10000"/>
                  <a:gd name="connsiteY1075" fmla="*/ 4407 h 10000"/>
                  <a:gd name="connsiteX1076" fmla="*/ 7224 w 10000"/>
                  <a:gd name="connsiteY1076" fmla="*/ 4417 h 10000"/>
                  <a:gd name="connsiteX1077" fmla="*/ 7241 w 10000"/>
                  <a:gd name="connsiteY1077" fmla="*/ 4404 h 10000"/>
                  <a:gd name="connsiteX1078" fmla="*/ 7263 w 10000"/>
                  <a:gd name="connsiteY1078" fmla="*/ 4398 h 10000"/>
                  <a:gd name="connsiteX1079" fmla="*/ 7283 w 10000"/>
                  <a:gd name="connsiteY1079" fmla="*/ 4424 h 10000"/>
                  <a:gd name="connsiteX1080" fmla="*/ 7305 w 10000"/>
                  <a:gd name="connsiteY1080" fmla="*/ 4433 h 10000"/>
                  <a:gd name="connsiteX1081" fmla="*/ 7332 w 10000"/>
                  <a:gd name="connsiteY1081" fmla="*/ 4443 h 10000"/>
                  <a:gd name="connsiteX1082" fmla="*/ 7380 w 10000"/>
                  <a:gd name="connsiteY1082" fmla="*/ 4398 h 10000"/>
                  <a:gd name="connsiteX1083" fmla="*/ 7404 w 10000"/>
                  <a:gd name="connsiteY1083" fmla="*/ 4378 h 10000"/>
                  <a:gd name="connsiteX1084" fmla="*/ 7418 w 10000"/>
                  <a:gd name="connsiteY1084" fmla="*/ 4369 h 10000"/>
                  <a:gd name="connsiteX1085" fmla="*/ 7443 w 10000"/>
                  <a:gd name="connsiteY1085" fmla="*/ 4356 h 10000"/>
                  <a:gd name="connsiteX1086" fmla="*/ 7460 w 10000"/>
                  <a:gd name="connsiteY1086" fmla="*/ 4385 h 10000"/>
                  <a:gd name="connsiteX1087" fmla="*/ 7460 w 10000"/>
                  <a:gd name="connsiteY1087" fmla="*/ 4404 h 10000"/>
                  <a:gd name="connsiteX1088" fmla="*/ 7499 w 10000"/>
                  <a:gd name="connsiteY1088" fmla="*/ 4417 h 10000"/>
                  <a:gd name="connsiteX1089" fmla="*/ 7515 w 10000"/>
                  <a:gd name="connsiteY1089" fmla="*/ 4414 h 10000"/>
                  <a:gd name="connsiteX1090" fmla="*/ 7565 w 10000"/>
                  <a:gd name="connsiteY1090" fmla="*/ 4385 h 10000"/>
                  <a:gd name="connsiteX1091" fmla="*/ 7579 w 10000"/>
                  <a:gd name="connsiteY1091" fmla="*/ 4346 h 10000"/>
                  <a:gd name="connsiteX1092" fmla="*/ 7582 w 10000"/>
                  <a:gd name="connsiteY1092" fmla="*/ 4317 h 10000"/>
                  <a:gd name="connsiteX1093" fmla="*/ 7590 w 10000"/>
                  <a:gd name="connsiteY1093" fmla="*/ 4301 h 10000"/>
                  <a:gd name="connsiteX1094" fmla="*/ 7612 w 10000"/>
                  <a:gd name="connsiteY1094" fmla="*/ 4271 h 10000"/>
                  <a:gd name="connsiteX1095" fmla="*/ 7623 w 10000"/>
                  <a:gd name="connsiteY1095" fmla="*/ 4262 h 10000"/>
                  <a:gd name="connsiteX1096" fmla="*/ 7634 w 10000"/>
                  <a:gd name="connsiteY1096" fmla="*/ 4245 h 10000"/>
                  <a:gd name="connsiteX1097" fmla="*/ 7645 w 10000"/>
                  <a:gd name="connsiteY1097" fmla="*/ 4265 h 10000"/>
                  <a:gd name="connsiteX1098" fmla="*/ 7670 w 10000"/>
                  <a:gd name="connsiteY1098" fmla="*/ 4284 h 10000"/>
                  <a:gd name="connsiteX1099" fmla="*/ 7701 w 10000"/>
                  <a:gd name="connsiteY1099" fmla="*/ 4275 h 10000"/>
                  <a:gd name="connsiteX1100" fmla="*/ 7717 w 10000"/>
                  <a:gd name="connsiteY1100" fmla="*/ 4275 h 10000"/>
                  <a:gd name="connsiteX1101" fmla="*/ 7740 w 10000"/>
                  <a:gd name="connsiteY1101" fmla="*/ 4284 h 10000"/>
                  <a:gd name="connsiteX1102" fmla="*/ 7767 w 10000"/>
                  <a:gd name="connsiteY1102" fmla="*/ 4284 h 10000"/>
                  <a:gd name="connsiteX1103" fmla="*/ 7895 w 10000"/>
                  <a:gd name="connsiteY1103" fmla="*/ 4207 h 10000"/>
                  <a:gd name="connsiteX1104" fmla="*/ 7895 w 10000"/>
                  <a:gd name="connsiteY1104" fmla="*/ 4187 h 10000"/>
                  <a:gd name="connsiteX1105" fmla="*/ 7895 w 10000"/>
                  <a:gd name="connsiteY1105" fmla="*/ 4171 h 10000"/>
                  <a:gd name="connsiteX1106" fmla="*/ 7903 w 10000"/>
                  <a:gd name="connsiteY1106" fmla="*/ 4148 h 10000"/>
                  <a:gd name="connsiteX1107" fmla="*/ 7917 w 10000"/>
                  <a:gd name="connsiteY1107" fmla="*/ 4158 h 10000"/>
                  <a:gd name="connsiteX1108" fmla="*/ 7967 w 10000"/>
                  <a:gd name="connsiteY1108" fmla="*/ 4203 h 10000"/>
                  <a:gd name="connsiteX1109" fmla="*/ 7994 w 10000"/>
                  <a:gd name="connsiteY1109" fmla="*/ 4203 h 10000"/>
                  <a:gd name="connsiteX1110" fmla="*/ 8064 w 10000"/>
                  <a:gd name="connsiteY1110" fmla="*/ 4242 h 10000"/>
                  <a:gd name="connsiteX1111" fmla="*/ 8083 w 10000"/>
                  <a:gd name="connsiteY1111" fmla="*/ 4245 h 10000"/>
                  <a:gd name="connsiteX1112" fmla="*/ 8105 w 10000"/>
                  <a:gd name="connsiteY1112" fmla="*/ 4226 h 10000"/>
                  <a:gd name="connsiteX1113" fmla="*/ 8136 w 10000"/>
                  <a:gd name="connsiteY1113" fmla="*/ 4187 h 10000"/>
                  <a:gd name="connsiteX1114" fmla="*/ 8161 w 10000"/>
                  <a:gd name="connsiteY1114" fmla="*/ 4168 h 10000"/>
                  <a:gd name="connsiteX1115" fmla="*/ 8172 w 10000"/>
                  <a:gd name="connsiteY1115" fmla="*/ 4161 h 10000"/>
                  <a:gd name="connsiteX1116" fmla="*/ 8208 w 10000"/>
                  <a:gd name="connsiteY1116" fmla="*/ 4168 h 10000"/>
                  <a:gd name="connsiteX1117" fmla="*/ 8235 w 10000"/>
                  <a:gd name="connsiteY1117" fmla="*/ 4168 h 10000"/>
                  <a:gd name="connsiteX1118" fmla="*/ 8258 w 10000"/>
                  <a:gd name="connsiteY1118" fmla="*/ 4152 h 10000"/>
                  <a:gd name="connsiteX1119" fmla="*/ 8283 w 10000"/>
                  <a:gd name="connsiteY1119" fmla="*/ 4152 h 10000"/>
                  <a:gd name="connsiteX1120" fmla="*/ 8299 w 10000"/>
                  <a:gd name="connsiteY1120" fmla="*/ 4132 h 10000"/>
                  <a:gd name="connsiteX1121" fmla="*/ 8316 w 10000"/>
                  <a:gd name="connsiteY1121" fmla="*/ 4113 h 10000"/>
                  <a:gd name="connsiteX1122" fmla="*/ 8330 w 10000"/>
                  <a:gd name="connsiteY1122" fmla="*/ 4084 h 10000"/>
                  <a:gd name="connsiteX1123" fmla="*/ 8341 w 10000"/>
                  <a:gd name="connsiteY1123" fmla="*/ 4058 h 10000"/>
                  <a:gd name="connsiteX1124" fmla="*/ 8349 w 10000"/>
                  <a:gd name="connsiteY1124" fmla="*/ 4064 h 10000"/>
                  <a:gd name="connsiteX1125" fmla="*/ 8366 w 10000"/>
                  <a:gd name="connsiteY1125" fmla="*/ 4067 h 10000"/>
                  <a:gd name="connsiteX1126" fmla="*/ 8374 w 10000"/>
                  <a:gd name="connsiteY1126" fmla="*/ 4084 h 10000"/>
                  <a:gd name="connsiteX1127" fmla="*/ 8402 w 10000"/>
                  <a:gd name="connsiteY1127" fmla="*/ 4054 h 10000"/>
                  <a:gd name="connsiteX1128" fmla="*/ 8427 w 10000"/>
                  <a:gd name="connsiteY1128" fmla="*/ 4028 h 10000"/>
                  <a:gd name="connsiteX1129" fmla="*/ 8438 w 10000"/>
                  <a:gd name="connsiteY1129" fmla="*/ 4025 h 10000"/>
                  <a:gd name="connsiteX1130" fmla="*/ 8468 w 10000"/>
                  <a:gd name="connsiteY1130" fmla="*/ 4006 h 10000"/>
                  <a:gd name="connsiteX1131" fmla="*/ 8485 w 10000"/>
                  <a:gd name="connsiteY1131" fmla="*/ 3999 h 10000"/>
                  <a:gd name="connsiteX1132" fmla="*/ 8493 w 10000"/>
                  <a:gd name="connsiteY1132" fmla="*/ 4025 h 10000"/>
                  <a:gd name="connsiteX1133" fmla="*/ 8515 w 10000"/>
                  <a:gd name="connsiteY1133" fmla="*/ 4028 h 10000"/>
                  <a:gd name="connsiteX1134" fmla="*/ 8543 w 10000"/>
                  <a:gd name="connsiteY1134" fmla="*/ 4009 h 10000"/>
                  <a:gd name="connsiteX1135" fmla="*/ 8551 w 10000"/>
                  <a:gd name="connsiteY1135" fmla="*/ 3990 h 10000"/>
                  <a:gd name="connsiteX1136" fmla="*/ 8582 w 10000"/>
                  <a:gd name="connsiteY1136" fmla="*/ 3977 h 10000"/>
                  <a:gd name="connsiteX1137" fmla="*/ 8596 w 10000"/>
                  <a:gd name="connsiteY1137" fmla="*/ 3977 h 10000"/>
                  <a:gd name="connsiteX1138" fmla="*/ 8607 w 10000"/>
                  <a:gd name="connsiteY1138" fmla="*/ 3980 h 10000"/>
                  <a:gd name="connsiteX1139" fmla="*/ 8645 w 10000"/>
                  <a:gd name="connsiteY1139" fmla="*/ 3970 h 10000"/>
                  <a:gd name="connsiteX1140" fmla="*/ 8654 w 10000"/>
                  <a:gd name="connsiteY1140" fmla="*/ 3951 h 10000"/>
                  <a:gd name="connsiteX1141" fmla="*/ 8670 w 10000"/>
                  <a:gd name="connsiteY1141" fmla="*/ 3935 h 10000"/>
                  <a:gd name="connsiteX1142" fmla="*/ 8695 w 10000"/>
                  <a:gd name="connsiteY1142" fmla="*/ 3935 h 10000"/>
                  <a:gd name="connsiteX1143" fmla="*/ 8704 w 10000"/>
                  <a:gd name="connsiteY1143" fmla="*/ 3951 h 10000"/>
                  <a:gd name="connsiteX1144" fmla="*/ 8717 w 10000"/>
                  <a:gd name="connsiteY1144" fmla="*/ 3964 h 10000"/>
                  <a:gd name="connsiteX1145" fmla="*/ 8751 w 10000"/>
                  <a:gd name="connsiteY1145" fmla="*/ 3951 h 10000"/>
                  <a:gd name="connsiteX1146" fmla="*/ 8776 w 10000"/>
                  <a:gd name="connsiteY1146" fmla="*/ 3935 h 10000"/>
                  <a:gd name="connsiteX1147" fmla="*/ 8798 w 10000"/>
                  <a:gd name="connsiteY1147" fmla="*/ 3925 h 10000"/>
                  <a:gd name="connsiteX1148" fmla="*/ 8806 w 10000"/>
                  <a:gd name="connsiteY1148" fmla="*/ 3892 h 10000"/>
                  <a:gd name="connsiteX1149" fmla="*/ 8814 w 10000"/>
                  <a:gd name="connsiteY1149" fmla="*/ 3876 h 10000"/>
                  <a:gd name="connsiteX1150" fmla="*/ 8839 w 10000"/>
                  <a:gd name="connsiteY1150" fmla="*/ 3873 h 10000"/>
                  <a:gd name="connsiteX1151" fmla="*/ 8842 w 10000"/>
                  <a:gd name="connsiteY1151" fmla="*/ 3876 h 10000"/>
                  <a:gd name="connsiteX1152" fmla="*/ 8856 w 10000"/>
                  <a:gd name="connsiteY1152" fmla="*/ 3863 h 10000"/>
                  <a:gd name="connsiteX1153" fmla="*/ 8856 w 10000"/>
                  <a:gd name="connsiteY1153" fmla="*/ 3841 h 10000"/>
                  <a:gd name="connsiteX1154" fmla="*/ 8870 w 10000"/>
                  <a:gd name="connsiteY1154" fmla="*/ 3821 h 10000"/>
                  <a:gd name="connsiteX1155" fmla="*/ 8903 w 10000"/>
                  <a:gd name="connsiteY1155" fmla="*/ 3802 h 10000"/>
                  <a:gd name="connsiteX1156" fmla="*/ 8914 w 10000"/>
                  <a:gd name="connsiteY1156" fmla="*/ 3782 h 10000"/>
                  <a:gd name="connsiteX1157" fmla="*/ 8939 w 10000"/>
                  <a:gd name="connsiteY1157" fmla="*/ 3782 h 10000"/>
                  <a:gd name="connsiteX1158" fmla="*/ 8961 w 10000"/>
                  <a:gd name="connsiteY1158" fmla="*/ 3779 h 10000"/>
                  <a:gd name="connsiteX1159" fmla="*/ 8983 w 10000"/>
                  <a:gd name="connsiteY1159" fmla="*/ 3760 h 10000"/>
                  <a:gd name="connsiteX1160" fmla="*/ 9003 w 10000"/>
                  <a:gd name="connsiteY1160" fmla="*/ 3763 h 10000"/>
                  <a:gd name="connsiteX1161" fmla="*/ 9019 w 10000"/>
                  <a:gd name="connsiteY1161" fmla="*/ 3779 h 10000"/>
                  <a:gd name="connsiteX1162" fmla="*/ 9050 w 10000"/>
                  <a:gd name="connsiteY1162" fmla="*/ 3812 h 10000"/>
                  <a:gd name="connsiteX1163" fmla="*/ 9080 w 10000"/>
                  <a:gd name="connsiteY1163" fmla="*/ 3831 h 10000"/>
                  <a:gd name="connsiteX1164" fmla="*/ 9097 w 10000"/>
                  <a:gd name="connsiteY1164" fmla="*/ 3867 h 10000"/>
                  <a:gd name="connsiteX1165" fmla="*/ 9114 w 10000"/>
                  <a:gd name="connsiteY1165" fmla="*/ 3902 h 10000"/>
                  <a:gd name="connsiteX1166" fmla="*/ 9122 w 10000"/>
                  <a:gd name="connsiteY1166" fmla="*/ 3935 h 10000"/>
                  <a:gd name="connsiteX1167" fmla="*/ 9125 w 10000"/>
                  <a:gd name="connsiteY1167" fmla="*/ 3964 h 10000"/>
                  <a:gd name="connsiteX1168" fmla="*/ 9130 w 10000"/>
                  <a:gd name="connsiteY1168" fmla="*/ 3999 h 10000"/>
                  <a:gd name="connsiteX1169" fmla="*/ 9130 w 10000"/>
                  <a:gd name="connsiteY1169" fmla="*/ 4054 h 10000"/>
                  <a:gd name="connsiteX1170" fmla="*/ 9155 w 10000"/>
                  <a:gd name="connsiteY1170" fmla="*/ 4093 h 10000"/>
                  <a:gd name="connsiteX1171" fmla="*/ 9169 w 10000"/>
                  <a:gd name="connsiteY1171" fmla="*/ 4090 h 10000"/>
                  <a:gd name="connsiteX1172" fmla="*/ 9211 w 10000"/>
                  <a:gd name="connsiteY1172" fmla="*/ 4077 h 10000"/>
                  <a:gd name="connsiteX1173" fmla="*/ 9244 w 10000"/>
                  <a:gd name="connsiteY1173" fmla="*/ 4077 h 10000"/>
                  <a:gd name="connsiteX1174" fmla="*/ 9252 w 10000"/>
                  <a:gd name="connsiteY1174" fmla="*/ 4103 h 10000"/>
                  <a:gd name="connsiteX1175" fmla="*/ 9258 w 10000"/>
                  <a:gd name="connsiteY1175" fmla="*/ 4148 h 10000"/>
                  <a:gd name="connsiteX1176" fmla="*/ 9269 w 10000"/>
                  <a:gd name="connsiteY1176" fmla="*/ 4158 h 10000"/>
                  <a:gd name="connsiteX1177" fmla="*/ 9294 w 10000"/>
                  <a:gd name="connsiteY1177" fmla="*/ 4158 h 10000"/>
                  <a:gd name="connsiteX1178" fmla="*/ 9319 w 10000"/>
                  <a:gd name="connsiteY1178" fmla="*/ 4168 h 10000"/>
                  <a:gd name="connsiteX1179" fmla="*/ 9346 w 10000"/>
                  <a:gd name="connsiteY1179" fmla="*/ 4190 h 10000"/>
                  <a:gd name="connsiteX1180" fmla="*/ 9357 w 10000"/>
                  <a:gd name="connsiteY1180" fmla="*/ 4168 h 10000"/>
                  <a:gd name="connsiteX1181" fmla="*/ 9371 w 10000"/>
                  <a:gd name="connsiteY1181" fmla="*/ 4132 h 10000"/>
                  <a:gd name="connsiteX1182" fmla="*/ 9391 w 10000"/>
                  <a:gd name="connsiteY1182" fmla="*/ 4113 h 10000"/>
                  <a:gd name="connsiteX1183" fmla="*/ 9407 w 10000"/>
                  <a:gd name="connsiteY1183" fmla="*/ 4103 h 10000"/>
                  <a:gd name="connsiteX1184" fmla="*/ 9435 w 10000"/>
                  <a:gd name="connsiteY1184" fmla="*/ 4100 h 10000"/>
                  <a:gd name="connsiteX1185" fmla="*/ 9460 w 10000"/>
                  <a:gd name="connsiteY1185" fmla="*/ 4084 h 10000"/>
                  <a:gd name="connsiteX1186" fmla="*/ 9485 w 10000"/>
                  <a:gd name="connsiteY1186" fmla="*/ 4067 h 10000"/>
                  <a:gd name="connsiteX1187" fmla="*/ 9496 w 10000"/>
                  <a:gd name="connsiteY1187" fmla="*/ 4054 h 10000"/>
                  <a:gd name="connsiteX1188" fmla="*/ 9526 w 10000"/>
                  <a:gd name="connsiteY1188" fmla="*/ 4048 h 10000"/>
                  <a:gd name="connsiteX1189" fmla="*/ 9557 w 10000"/>
                  <a:gd name="connsiteY1189" fmla="*/ 4038 h 10000"/>
                  <a:gd name="connsiteX1190" fmla="*/ 9584 w 10000"/>
                  <a:gd name="connsiteY1190" fmla="*/ 4019 h 10000"/>
                  <a:gd name="connsiteX1191" fmla="*/ 9623 w 10000"/>
                  <a:gd name="connsiteY1191" fmla="*/ 4016 h 10000"/>
                  <a:gd name="connsiteX1192" fmla="*/ 9648 w 10000"/>
                  <a:gd name="connsiteY1192" fmla="*/ 4009 h 10000"/>
                  <a:gd name="connsiteX1193" fmla="*/ 9673 w 10000"/>
                  <a:gd name="connsiteY1193" fmla="*/ 4019 h 10000"/>
                  <a:gd name="connsiteX1194" fmla="*/ 9712 w 10000"/>
                  <a:gd name="connsiteY1194" fmla="*/ 4038 h 10000"/>
                  <a:gd name="connsiteX1195" fmla="*/ 9742 w 10000"/>
                  <a:gd name="connsiteY1195" fmla="*/ 4074 h 10000"/>
                  <a:gd name="connsiteX1196" fmla="*/ 9776 w 10000"/>
                  <a:gd name="connsiteY1196" fmla="*/ 4093 h 10000"/>
                  <a:gd name="connsiteX1197" fmla="*/ 9814 w 10000"/>
                  <a:gd name="connsiteY1197" fmla="*/ 4109 h 10000"/>
                  <a:gd name="connsiteX1198" fmla="*/ 9859 w 10000"/>
                  <a:gd name="connsiteY1198" fmla="*/ 4119 h 10000"/>
                  <a:gd name="connsiteX1199" fmla="*/ 9898 w 10000"/>
                  <a:gd name="connsiteY1199" fmla="*/ 4122 h 10000"/>
                  <a:gd name="connsiteX1200" fmla="*/ 9931 w 10000"/>
                  <a:gd name="connsiteY1200" fmla="*/ 4109 h 10000"/>
                  <a:gd name="connsiteX1201" fmla="*/ 9956 w 10000"/>
                  <a:gd name="connsiteY1201" fmla="*/ 4100 h 10000"/>
                  <a:gd name="connsiteX1202" fmla="*/ 9981 w 10000"/>
                  <a:gd name="connsiteY1202" fmla="*/ 4067 h 10000"/>
                  <a:gd name="connsiteX1203" fmla="*/ 9994 w 10000"/>
                  <a:gd name="connsiteY1203" fmla="*/ 4035 h 10000"/>
                  <a:gd name="connsiteX1204" fmla="*/ 10000 w 10000"/>
                  <a:gd name="connsiteY1204" fmla="*/ 3996 h 10000"/>
                  <a:gd name="connsiteX1205" fmla="*/ 9994 w 10000"/>
                  <a:gd name="connsiteY1205" fmla="*/ 3941 h 10000"/>
                  <a:gd name="connsiteX1206" fmla="*/ 9986 w 10000"/>
                  <a:gd name="connsiteY1206" fmla="*/ 3905 h 10000"/>
                  <a:gd name="connsiteX1207" fmla="*/ 9981 w 10000"/>
                  <a:gd name="connsiteY1207" fmla="*/ 3857 h 10000"/>
                  <a:gd name="connsiteX1208" fmla="*/ 9989 w 10000"/>
                  <a:gd name="connsiteY1208" fmla="*/ 3837 h 10000"/>
                  <a:gd name="connsiteX1209" fmla="*/ 9989 w 10000"/>
                  <a:gd name="connsiteY1209" fmla="*/ 3812 h 10000"/>
                  <a:gd name="connsiteX1210" fmla="*/ 9981 w 10000"/>
                  <a:gd name="connsiteY1210" fmla="*/ 3792 h 10000"/>
                  <a:gd name="connsiteX1211" fmla="*/ 9970 w 10000"/>
                  <a:gd name="connsiteY1211" fmla="*/ 3763 h 10000"/>
                  <a:gd name="connsiteX1212" fmla="*/ 9945 w 10000"/>
                  <a:gd name="connsiteY1212" fmla="*/ 3705 h 10000"/>
                  <a:gd name="connsiteX1213" fmla="*/ 9931 w 10000"/>
                  <a:gd name="connsiteY1213" fmla="*/ 3659 h 10000"/>
                  <a:gd name="connsiteX1214" fmla="*/ 9903 w 10000"/>
                  <a:gd name="connsiteY1214" fmla="*/ 3640 h 10000"/>
                  <a:gd name="connsiteX1215" fmla="*/ 9881 w 10000"/>
                  <a:gd name="connsiteY1215" fmla="*/ 3620 h 10000"/>
                  <a:gd name="connsiteX1216" fmla="*/ 9856 w 10000"/>
                  <a:gd name="connsiteY1216" fmla="*/ 3595 h 10000"/>
                  <a:gd name="connsiteX1217" fmla="*/ 9817 w 10000"/>
                  <a:gd name="connsiteY1217" fmla="*/ 3562 h 10000"/>
                  <a:gd name="connsiteX1218" fmla="*/ 9795 w 10000"/>
                  <a:gd name="connsiteY1218" fmla="*/ 3546 h 10000"/>
                  <a:gd name="connsiteX1219" fmla="*/ 9778 w 10000"/>
                  <a:gd name="connsiteY1219" fmla="*/ 3527 h 10000"/>
                  <a:gd name="connsiteX1220" fmla="*/ 9745 w 10000"/>
                  <a:gd name="connsiteY1220" fmla="*/ 3501 h 10000"/>
                  <a:gd name="connsiteX1221" fmla="*/ 9726 w 10000"/>
                  <a:gd name="connsiteY1221" fmla="*/ 3488 h 10000"/>
                  <a:gd name="connsiteX1222" fmla="*/ 9704 w 10000"/>
                  <a:gd name="connsiteY1222" fmla="*/ 3472 h 10000"/>
                  <a:gd name="connsiteX1223" fmla="*/ 9695 w 10000"/>
                  <a:gd name="connsiteY1223" fmla="*/ 3468 h 10000"/>
                  <a:gd name="connsiteX1224" fmla="*/ 9690 w 10000"/>
                  <a:gd name="connsiteY1224" fmla="*/ 3459 h 10000"/>
                  <a:gd name="connsiteX1225" fmla="*/ 9673 w 10000"/>
                  <a:gd name="connsiteY1225" fmla="*/ 3449 h 10000"/>
                  <a:gd name="connsiteX1226" fmla="*/ 9665 w 10000"/>
                  <a:gd name="connsiteY1226" fmla="*/ 3442 h 10000"/>
                  <a:gd name="connsiteX1227" fmla="*/ 9654 w 10000"/>
                  <a:gd name="connsiteY1227" fmla="*/ 3449 h 10000"/>
                  <a:gd name="connsiteX1228" fmla="*/ 9521 w 10000"/>
                  <a:gd name="connsiteY1228" fmla="*/ 3394 h 10000"/>
                  <a:gd name="connsiteX1229" fmla="*/ 9510 w 10000"/>
                  <a:gd name="connsiteY1229" fmla="*/ 3368 h 10000"/>
                  <a:gd name="connsiteX1230" fmla="*/ 9496 w 10000"/>
                  <a:gd name="connsiteY1230" fmla="*/ 3287 h 10000"/>
                  <a:gd name="connsiteX1231" fmla="*/ 9488 w 10000"/>
                  <a:gd name="connsiteY1231" fmla="*/ 3216 h 10000"/>
                  <a:gd name="connsiteX1232" fmla="*/ 9493 w 10000"/>
                  <a:gd name="connsiteY1232" fmla="*/ 3174 h 10000"/>
                  <a:gd name="connsiteX1233" fmla="*/ 9501 w 10000"/>
                  <a:gd name="connsiteY1233" fmla="*/ 3128 h 10000"/>
                  <a:gd name="connsiteX1234" fmla="*/ 9488 w 10000"/>
                  <a:gd name="connsiteY1234" fmla="*/ 3025 h 10000"/>
                  <a:gd name="connsiteX1235" fmla="*/ 9446 w 10000"/>
                  <a:gd name="connsiteY1235" fmla="*/ 2931 h 10000"/>
                  <a:gd name="connsiteX1236" fmla="*/ 9382 w 10000"/>
                  <a:gd name="connsiteY1236" fmla="*/ 2837 h 10000"/>
                  <a:gd name="connsiteX1237" fmla="*/ 9316 w 10000"/>
                  <a:gd name="connsiteY1237" fmla="*/ 2753 h 10000"/>
                  <a:gd name="connsiteX1238" fmla="*/ 9294 w 10000"/>
                  <a:gd name="connsiteY1238" fmla="*/ 2655 h 10000"/>
                  <a:gd name="connsiteX1239" fmla="*/ 9213 w 10000"/>
                  <a:gd name="connsiteY1239" fmla="*/ 2328 h 10000"/>
                  <a:gd name="connsiteX1240" fmla="*/ 9172 w 10000"/>
                  <a:gd name="connsiteY1240" fmla="*/ 2286 h 10000"/>
                  <a:gd name="connsiteX1241" fmla="*/ 9019 w 10000"/>
                  <a:gd name="connsiteY1241" fmla="*/ 2082 h 10000"/>
                  <a:gd name="connsiteX1242" fmla="*/ 8906 w 10000"/>
                  <a:gd name="connsiteY1242" fmla="*/ 1946 h 10000"/>
                  <a:gd name="connsiteX1243" fmla="*/ 8801 w 10000"/>
                  <a:gd name="connsiteY1243" fmla="*/ 1778 h 10000"/>
                  <a:gd name="connsiteX1244" fmla="*/ 8806 w 10000"/>
                  <a:gd name="connsiteY1244" fmla="*/ 1713 h 10000"/>
                  <a:gd name="connsiteX1245" fmla="*/ 8809 w 10000"/>
                  <a:gd name="connsiteY1245" fmla="*/ 1703 h 10000"/>
                  <a:gd name="connsiteX1246" fmla="*/ 8817 w 10000"/>
                  <a:gd name="connsiteY1246" fmla="*/ 1713 h 10000"/>
                  <a:gd name="connsiteX1247" fmla="*/ 8834 w 10000"/>
                  <a:gd name="connsiteY1247" fmla="*/ 1729 h 10000"/>
                  <a:gd name="connsiteX1248" fmla="*/ 8839 w 10000"/>
                  <a:gd name="connsiteY1248" fmla="*/ 1729 h 10000"/>
                  <a:gd name="connsiteX1249" fmla="*/ 8848 w 10000"/>
                  <a:gd name="connsiteY1249" fmla="*/ 1723 h 10000"/>
                  <a:gd name="connsiteX1250" fmla="*/ 8850 w 10000"/>
                  <a:gd name="connsiteY1250" fmla="*/ 1703 h 10000"/>
                  <a:gd name="connsiteX1251" fmla="*/ 8850 w 10000"/>
                  <a:gd name="connsiteY1251" fmla="*/ 1684 h 10000"/>
                  <a:gd name="connsiteX1252" fmla="*/ 8850 w 10000"/>
                  <a:gd name="connsiteY1252" fmla="*/ 1648 h 10000"/>
                  <a:gd name="connsiteX1253" fmla="*/ 8881 w 10000"/>
                  <a:gd name="connsiteY1253" fmla="*/ 1571 h 10000"/>
                  <a:gd name="connsiteX1254" fmla="*/ 8895 w 10000"/>
                  <a:gd name="connsiteY1254" fmla="*/ 1541 h 10000"/>
                  <a:gd name="connsiteX1255" fmla="*/ 8895 w 10000"/>
                  <a:gd name="connsiteY1255" fmla="*/ 1525 h 10000"/>
                  <a:gd name="connsiteX1256" fmla="*/ 8881 w 10000"/>
                  <a:gd name="connsiteY1256" fmla="*/ 1516 h 10000"/>
                  <a:gd name="connsiteX1257" fmla="*/ 8864 w 10000"/>
                  <a:gd name="connsiteY1257" fmla="*/ 1522 h 10000"/>
                  <a:gd name="connsiteX1258" fmla="*/ 8850 w 10000"/>
                  <a:gd name="connsiteY1258" fmla="*/ 1535 h 10000"/>
                  <a:gd name="connsiteX1259" fmla="*/ 8834 w 10000"/>
                  <a:gd name="connsiteY1259" fmla="*/ 1571 h 10000"/>
                  <a:gd name="connsiteX1260" fmla="*/ 8825 w 10000"/>
                  <a:gd name="connsiteY1260" fmla="*/ 1587 h 10000"/>
                  <a:gd name="connsiteX1261" fmla="*/ 8776 w 10000"/>
                  <a:gd name="connsiteY1261" fmla="*/ 1571 h 10000"/>
                  <a:gd name="connsiteX1262" fmla="*/ 8745 w 10000"/>
                  <a:gd name="connsiteY1262" fmla="*/ 1580 h 10000"/>
                  <a:gd name="connsiteX1263" fmla="*/ 8720 w 10000"/>
                  <a:gd name="connsiteY1263" fmla="*/ 1587 h 10000"/>
                  <a:gd name="connsiteX1264" fmla="*/ 8709 w 10000"/>
                  <a:gd name="connsiteY1264" fmla="*/ 1609 h 10000"/>
                  <a:gd name="connsiteX1265" fmla="*/ 8693 w 10000"/>
                  <a:gd name="connsiteY1265" fmla="*/ 1616 h 10000"/>
                  <a:gd name="connsiteX1266" fmla="*/ 8684 w 10000"/>
                  <a:gd name="connsiteY1266" fmla="*/ 1639 h 10000"/>
                  <a:gd name="connsiteX1267" fmla="*/ 8684 w 10000"/>
                  <a:gd name="connsiteY1267" fmla="*/ 1658 h 10000"/>
                  <a:gd name="connsiteX1268" fmla="*/ 8665 w 10000"/>
                  <a:gd name="connsiteY1268" fmla="*/ 1655 h 10000"/>
                  <a:gd name="connsiteX1269" fmla="*/ 8665 w 10000"/>
                  <a:gd name="connsiteY1269" fmla="*/ 1645 h 10000"/>
                  <a:gd name="connsiteX1270" fmla="*/ 8665 w 10000"/>
                  <a:gd name="connsiteY1270" fmla="*/ 1626 h 10000"/>
                  <a:gd name="connsiteX1271" fmla="*/ 8676 w 10000"/>
                  <a:gd name="connsiteY1271" fmla="*/ 1609 h 10000"/>
                  <a:gd name="connsiteX1272" fmla="*/ 8679 w 10000"/>
                  <a:gd name="connsiteY1272" fmla="*/ 1597 h 10000"/>
                  <a:gd name="connsiteX1273" fmla="*/ 8687 w 10000"/>
                  <a:gd name="connsiteY1273" fmla="*/ 1577 h 10000"/>
                  <a:gd name="connsiteX1274" fmla="*/ 8695 w 10000"/>
                  <a:gd name="connsiteY1274" fmla="*/ 1554 h 10000"/>
                  <a:gd name="connsiteX1275" fmla="*/ 8709 w 10000"/>
                  <a:gd name="connsiteY1275" fmla="*/ 1532 h 10000"/>
                  <a:gd name="connsiteX1276" fmla="*/ 8704 w 10000"/>
                  <a:gd name="connsiteY1276" fmla="*/ 1512 h 10000"/>
                  <a:gd name="connsiteX1277" fmla="*/ 8695 w 10000"/>
                  <a:gd name="connsiteY1277" fmla="*/ 1503 h 10000"/>
                  <a:gd name="connsiteX1278" fmla="*/ 8684 w 10000"/>
                  <a:gd name="connsiteY1278" fmla="*/ 1503 h 10000"/>
                  <a:gd name="connsiteX1279" fmla="*/ 8670 w 10000"/>
                  <a:gd name="connsiteY1279" fmla="*/ 1525 h 10000"/>
                  <a:gd name="connsiteX1280" fmla="*/ 8665 w 10000"/>
                  <a:gd name="connsiteY1280" fmla="*/ 1545 h 10000"/>
                  <a:gd name="connsiteX1281" fmla="*/ 8654 w 10000"/>
                  <a:gd name="connsiteY1281" fmla="*/ 1567 h 10000"/>
                  <a:gd name="connsiteX1282" fmla="*/ 8648 w 10000"/>
                  <a:gd name="connsiteY1282" fmla="*/ 1587 h 10000"/>
                  <a:gd name="connsiteX1283" fmla="*/ 8640 w 10000"/>
                  <a:gd name="connsiteY1283" fmla="*/ 1629 h 10000"/>
                  <a:gd name="connsiteX1284" fmla="*/ 8620 w 10000"/>
                  <a:gd name="connsiteY1284" fmla="*/ 1635 h 10000"/>
                  <a:gd name="connsiteX1285" fmla="*/ 8612 w 10000"/>
                  <a:gd name="connsiteY1285" fmla="*/ 1635 h 10000"/>
                  <a:gd name="connsiteX1286" fmla="*/ 8604 w 10000"/>
                  <a:gd name="connsiteY1286" fmla="*/ 1626 h 10000"/>
                  <a:gd name="connsiteX1287" fmla="*/ 8596 w 10000"/>
                  <a:gd name="connsiteY1287" fmla="*/ 1616 h 10000"/>
                  <a:gd name="connsiteX1288" fmla="*/ 8596 w 10000"/>
                  <a:gd name="connsiteY1288" fmla="*/ 1580 h 10000"/>
                  <a:gd name="connsiteX1289" fmla="*/ 8587 w 10000"/>
                  <a:gd name="connsiteY1289" fmla="*/ 1545 h 10000"/>
                  <a:gd name="connsiteX1290" fmla="*/ 8565 w 10000"/>
                  <a:gd name="connsiteY1290" fmla="*/ 1516 h 10000"/>
                  <a:gd name="connsiteX1291" fmla="*/ 8543 w 10000"/>
                  <a:gd name="connsiteY1291" fmla="*/ 1512 h 10000"/>
                  <a:gd name="connsiteX1292" fmla="*/ 8518 w 10000"/>
                  <a:gd name="connsiteY1292" fmla="*/ 1532 h 10000"/>
                  <a:gd name="connsiteX1293" fmla="*/ 8476 w 10000"/>
                  <a:gd name="connsiteY1293" fmla="*/ 1567 h 10000"/>
                  <a:gd name="connsiteX1294" fmla="*/ 8454 w 10000"/>
                  <a:gd name="connsiteY1294" fmla="*/ 1551 h 10000"/>
                  <a:gd name="connsiteX1295" fmla="*/ 8402 w 10000"/>
                  <a:gd name="connsiteY1295" fmla="*/ 1493 h 10000"/>
                  <a:gd name="connsiteX1296" fmla="*/ 8371 w 10000"/>
                  <a:gd name="connsiteY1296" fmla="*/ 1428 h 10000"/>
                  <a:gd name="connsiteX1297" fmla="*/ 8072 w 10000"/>
                  <a:gd name="connsiteY1297" fmla="*/ 1422 h 10000"/>
                  <a:gd name="connsiteX1298" fmla="*/ 7823 w 10000"/>
                  <a:gd name="connsiteY1298" fmla="*/ 1279 h 10000"/>
                  <a:gd name="connsiteX1299" fmla="*/ 7587 w 10000"/>
                  <a:gd name="connsiteY1299" fmla="*/ 1133 h 10000"/>
                  <a:gd name="connsiteX1300" fmla="*/ 7526 w 10000"/>
                  <a:gd name="connsiteY1300" fmla="*/ 1098 h 10000"/>
                  <a:gd name="connsiteX1301" fmla="*/ 7346 w 10000"/>
                  <a:gd name="connsiteY1301" fmla="*/ 991 h 10000"/>
                  <a:gd name="connsiteX1302" fmla="*/ 7321 w 10000"/>
                  <a:gd name="connsiteY1302" fmla="*/ 959 h 10000"/>
                  <a:gd name="connsiteX1303" fmla="*/ 7307 w 10000"/>
                  <a:gd name="connsiteY1303" fmla="*/ 871 h 10000"/>
                  <a:gd name="connsiteX1304" fmla="*/ 7224 w 10000"/>
                  <a:gd name="connsiteY1304" fmla="*/ 816 h 10000"/>
                  <a:gd name="connsiteX1305" fmla="*/ 7147 w 10000"/>
                  <a:gd name="connsiteY1305" fmla="*/ 787 h 10000"/>
                  <a:gd name="connsiteX1306" fmla="*/ 7080 w 10000"/>
                  <a:gd name="connsiteY1306" fmla="*/ 742 h 10000"/>
                  <a:gd name="connsiteX1307" fmla="*/ 7069 w 10000"/>
                  <a:gd name="connsiteY1307" fmla="*/ 767 h 10000"/>
                  <a:gd name="connsiteX1308" fmla="*/ 7033 w 10000"/>
                  <a:gd name="connsiteY1308" fmla="*/ 787 h 10000"/>
                  <a:gd name="connsiteX1309" fmla="*/ 6820 w 10000"/>
                  <a:gd name="connsiteY1309" fmla="*/ 878 h 10000"/>
                  <a:gd name="connsiteX1310" fmla="*/ 6726 w 10000"/>
                  <a:gd name="connsiteY1310" fmla="*/ 897 h 10000"/>
                  <a:gd name="connsiteX1311" fmla="*/ 6626 w 10000"/>
                  <a:gd name="connsiteY1311" fmla="*/ 955 h 10000"/>
                  <a:gd name="connsiteX1312" fmla="*/ 6582 w 10000"/>
                  <a:gd name="connsiteY1312" fmla="*/ 946 h 10000"/>
                  <a:gd name="connsiteX1313" fmla="*/ 6571 w 10000"/>
                  <a:gd name="connsiteY1313" fmla="*/ 955 h 10000"/>
                  <a:gd name="connsiteX1314" fmla="*/ 6507 w 10000"/>
                  <a:gd name="connsiteY1314" fmla="*/ 975 h 10000"/>
                  <a:gd name="connsiteX1315" fmla="*/ 6485 w 10000"/>
                  <a:gd name="connsiteY1315" fmla="*/ 975 h 10000"/>
                  <a:gd name="connsiteX1316" fmla="*/ 6476 w 10000"/>
                  <a:gd name="connsiteY1316" fmla="*/ 965 h 10000"/>
                  <a:gd name="connsiteX1317" fmla="*/ 6474 w 10000"/>
                  <a:gd name="connsiteY1317" fmla="*/ 936 h 10000"/>
                  <a:gd name="connsiteX1318" fmla="*/ 6452 w 10000"/>
                  <a:gd name="connsiteY1318" fmla="*/ 887 h 10000"/>
                  <a:gd name="connsiteX1319" fmla="*/ 6352 w 10000"/>
                  <a:gd name="connsiteY1319" fmla="*/ 767 h 10000"/>
                  <a:gd name="connsiteX1320" fmla="*/ 6313 w 10000"/>
                  <a:gd name="connsiteY1320" fmla="*/ 732 h 10000"/>
                  <a:gd name="connsiteX1321" fmla="*/ 6296 w 10000"/>
                  <a:gd name="connsiteY1321" fmla="*/ 690 h 10000"/>
                  <a:gd name="connsiteX1322" fmla="*/ 6271 w 10000"/>
                  <a:gd name="connsiteY1322" fmla="*/ 664 h 10000"/>
                  <a:gd name="connsiteX1323" fmla="*/ 6266 w 10000"/>
                  <a:gd name="connsiteY1323" fmla="*/ 654 h 10000"/>
                  <a:gd name="connsiteX1324" fmla="*/ 6111 w 10000"/>
                  <a:gd name="connsiteY1324" fmla="*/ 398 h 10000"/>
                  <a:gd name="connsiteX1325" fmla="*/ 5903 w 10000"/>
                  <a:gd name="connsiteY1325" fmla="*/ 408 h 10000"/>
                  <a:gd name="connsiteX1326" fmla="*/ 5837 w 10000"/>
                  <a:gd name="connsiteY1326" fmla="*/ 427 h 10000"/>
                  <a:gd name="connsiteX1327" fmla="*/ 5756 w 10000"/>
                  <a:gd name="connsiteY1327" fmla="*/ 453 h 10000"/>
                  <a:gd name="connsiteX1328" fmla="*/ 5681 w 10000"/>
                  <a:gd name="connsiteY1328" fmla="*/ 453 h 10000"/>
                  <a:gd name="connsiteX1329" fmla="*/ 5609 w 10000"/>
                  <a:gd name="connsiteY1329" fmla="*/ 447 h 10000"/>
                  <a:gd name="connsiteX1330" fmla="*/ 5554 w 10000"/>
                  <a:gd name="connsiteY1330" fmla="*/ 304 h 10000"/>
                  <a:gd name="connsiteX1331" fmla="*/ 5529 w 10000"/>
                  <a:gd name="connsiteY1331" fmla="*/ 301 h 10000"/>
                  <a:gd name="connsiteX1332" fmla="*/ 5393 w 10000"/>
                  <a:gd name="connsiteY1332" fmla="*/ 256 h 10000"/>
                  <a:gd name="connsiteX1333" fmla="*/ 5366 w 10000"/>
                  <a:gd name="connsiteY1333" fmla="*/ 220 h 10000"/>
                  <a:gd name="connsiteX1334" fmla="*/ 5249 w 10000"/>
                  <a:gd name="connsiteY1334" fmla="*/ 155 h 10000"/>
                  <a:gd name="connsiteX1335" fmla="*/ 5141 w 10000"/>
                  <a:gd name="connsiteY1335" fmla="*/ 52 h 10000"/>
                  <a:gd name="connsiteX1336" fmla="*/ 5116 w 10000"/>
                  <a:gd name="connsiteY1336" fmla="*/ 3 h 10000"/>
                  <a:gd name="connsiteX1337" fmla="*/ 5061 w 10000"/>
                  <a:gd name="connsiteY1337" fmla="*/ 0 h 10000"/>
                  <a:gd name="connsiteX1338" fmla="*/ 5036 w 10000"/>
                  <a:gd name="connsiteY1338" fmla="*/ 32 h 10000"/>
                  <a:gd name="connsiteX1339" fmla="*/ 4942 w 10000"/>
                  <a:gd name="connsiteY1339" fmla="*/ 133 h 10000"/>
                  <a:gd name="connsiteX1340" fmla="*/ 4900 w 10000"/>
                  <a:gd name="connsiteY1340" fmla="*/ 217 h 10000"/>
                  <a:gd name="connsiteX1341" fmla="*/ 4861 w 10000"/>
                  <a:gd name="connsiteY1341" fmla="*/ 198 h 10000"/>
                  <a:gd name="connsiteX1342" fmla="*/ 4795 w 10000"/>
                  <a:gd name="connsiteY1342" fmla="*/ 68 h 10000"/>
                  <a:gd name="connsiteX1343" fmla="*/ 4778 w 10000"/>
                  <a:gd name="connsiteY1343" fmla="*/ 62 h 10000"/>
                  <a:gd name="connsiteX1344" fmla="*/ 4765 w 10000"/>
                  <a:gd name="connsiteY1344" fmla="*/ 62 h 10000"/>
                  <a:gd name="connsiteX1345" fmla="*/ 4748 w 10000"/>
                  <a:gd name="connsiteY1345" fmla="*/ 68 h 10000"/>
                  <a:gd name="connsiteX1346" fmla="*/ 4673 w 10000"/>
                  <a:gd name="connsiteY1346" fmla="*/ 136 h 10000"/>
                  <a:gd name="connsiteX1347" fmla="*/ 4632 w 10000"/>
                  <a:gd name="connsiteY1347" fmla="*/ 201 h 10000"/>
                  <a:gd name="connsiteX1348" fmla="*/ 4623 w 10000"/>
                  <a:gd name="connsiteY1348" fmla="*/ 210 h 10000"/>
                  <a:gd name="connsiteX1349" fmla="*/ 4579 w 10000"/>
                  <a:gd name="connsiteY1349" fmla="*/ 220 h 10000"/>
                  <a:gd name="connsiteX1350" fmla="*/ 4479 w 10000"/>
                  <a:gd name="connsiteY1350" fmla="*/ 198 h 10000"/>
                  <a:gd name="connsiteX1351" fmla="*/ 4402 w 10000"/>
                  <a:gd name="connsiteY1351" fmla="*/ 165 h 10000"/>
                  <a:gd name="connsiteX1352" fmla="*/ 4374 w 10000"/>
                  <a:gd name="connsiteY1352" fmla="*/ 165 h 10000"/>
                  <a:gd name="connsiteX1353" fmla="*/ 4335 w 10000"/>
                  <a:gd name="connsiteY1353" fmla="*/ 172 h 10000"/>
                  <a:gd name="connsiteX1354" fmla="*/ 4302 w 10000"/>
                  <a:gd name="connsiteY1354" fmla="*/ 188 h 10000"/>
                  <a:gd name="connsiteX1355" fmla="*/ 4271 w 10000"/>
                  <a:gd name="connsiteY1355" fmla="*/ 220 h 10000"/>
                  <a:gd name="connsiteX1356" fmla="*/ 4238 w 10000"/>
                  <a:gd name="connsiteY1356" fmla="*/ 240 h 10000"/>
                  <a:gd name="connsiteX1357" fmla="*/ 4324 w 10000"/>
                  <a:gd name="connsiteY1357" fmla="*/ 1289 h 10000"/>
                  <a:gd name="connsiteX1358" fmla="*/ 4297 w 10000"/>
                  <a:gd name="connsiteY1358" fmla="*/ 7345 h 10000"/>
                  <a:gd name="connsiteX1359" fmla="*/ 4236 w 10000"/>
                  <a:gd name="connsiteY1359" fmla="*/ 6832 h 10000"/>
                  <a:gd name="connsiteX1360" fmla="*/ 3946 w 10000"/>
                  <a:gd name="connsiteY1360" fmla="*/ 6675 h 10000"/>
                  <a:gd name="connsiteX1361" fmla="*/ 3687 w 10000"/>
                  <a:gd name="connsiteY1361" fmla="*/ 7730 h 10000"/>
                  <a:gd name="connsiteX1362" fmla="*/ 3690 w 10000"/>
                  <a:gd name="connsiteY1362" fmla="*/ 7730 h 10000"/>
                  <a:gd name="connsiteX1363" fmla="*/ 3704 w 10000"/>
                  <a:gd name="connsiteY1363" fmla="*/ 7740 h 10000"/>
                  <a:gd name="connsiteX1364" fmla="*/ 3712 w 10000"/>
                  <a:gd name="connsiteY1364" fmla="*/ 7743 h 10000"/>
                  <a:gd name="connsiteX1365" fmla="*/ 3723 w 10000"/>
                  <a:gd name="connsiteY1365" fmla="*/ 7749 h 10000"/>
                  <a:gd name="connsiteX1366" fmla="*/ 3729 w 10000"/>
                  <a:gd name="connsiteY1366" fmla="*/ 7749 h 10000"/>
                  <a:gd name="connsiteX1367" fmla="*/ 3729 w 10000"/>
                  <a:gd name="connsiteY1367" fmla="*/ 7743 h 10000"/>
                  <a:gd name="connsiteX1368" fmla="*/ 3745 w 10000"/>
                  <a:gd name="connsiteY1368" fmla="*/ 7740 h 10000"/>
                  <a:gd name="connsiteX1369" fmla="*/ 3753 w 10000"/>
                  <a:gd name="connsiteY1369" fmla="*/ 7730 h 10000"/>
                  <a:gd name="connsiteX1370" fmla="*/ 3762 w 10000"/>
                  <a:gd name="connsiteY1370" fmla="*/ 7720 h 10000"/>
                  <a:gd name="connsiteX1371" fmla="*/ 3776 w 10000"/>
                  <a:gd name="connsiteY1371" fmla="*/ 7710 h 10000"/>
                  <a:gd name="connsiteX1372" fmla="*/ 3784 w 10000"/>
                  <a:gd name="connsiteY1372" fmla="*/ 7701 h 10000"/>
                  <a:gd name="connsiteX1373" fmla="*/ 4805 w 10000"/>
                  <a:gd name="connsiteY1373" fmla="*/ 7386 h 10000"/>
                  <a:gd name="connsiteX1374" fmla="*/ 3712 w 10000"/>
                  <a:gd name="connsiteY1374" fmla="*/ 8005 h 10000"/>
                  <a:gd name="connsiteX1375" fmla="*/ 3706 w 10000"/>
                  <a:gd name="connsiteY1375" fmla="*/ 8021 h 10000"/>
                  <a:gd name="connsiteX1376" fmla="*/ 3712 w 10000"/>
                  <a:gd name="connsiteY1376" fmla="*/ 8044 h 10000"/>
                  <a:gd name="connsiteX1377" fmla="*/ 3712 w 10000"/>
                  <a:gd name="connsiteY1377" fmla="*/ 8051 h 10000"/>
                  <a:gd name="connsiteX1378" fmla="*/ 3767 w 10000"/>
                  <a:gd name="connsiteY1378" fmla="*/ 8106 h 10000"/>
                  <a:gd name="connsiteX1379" fmla="*/ 3770 w 10000"/>
                  <a:gd name="connsiteY1379" fmla="*/ 8119 h 10000"/>
                  <a:gd name="connsiteX1380" fmla="*/ 3740 w 10000"/>
                  <a:gd name="connsiteY1380" fmla="*/ 8154 h 10000"/>
                  <a:gd name="connsiteX1381" fmla="*/ 3731 w 10000"/>
                  <a:gd name="connsiteY1381" fmla="*/ 8138 h 10000"/>
                  <a:gd name="connsiteX1382" fmla="*/ 3729 w 10000"/>
                  <a:gd name="connsiteY1382" fmla="*/ 8125 h 10000"/>
                  <a:gd name="connsiteX1383" fmla="*/ 3712 w 10000"/>
                  <a:gd name="connsiteY1383" fmla="*/ 8115 h 10000"/>
                  <a:gd name="connsiteX1384" fmla="*/ 3704 w 10000"/>
                  <a:gd name="connsiteY1384" fmla="*/ 8109 h 10000"/>
                  <a:gd name="connsiteX1385" fmla="*/ 3687 w 10000"/>
                  <a:gd name="connsiteY1385" fmla="*/ 8099 h 10000"/>
                  <a:gd name="connsiteX1386" fmla="*/ 3673 w 10000"/>
                  <a:gd name="connsiteY1386" fmla="*/ 8093 h 10000"/>
                  <a:gd name="connsiteX1387" fmla="*/ 3665 w 10000"/>
                  <a:gd name="connsiteY1387" fmla="*/ 8083 h 10000"/>
                  <a:gd name="connsiteX1388" fmla="*/ 3648 w 10000"/>
                  <a:gd name="connsiteY1388" fmla="*/ 8073 h 10000"/>
                  <a:gd name="connsiteX1389" fmla="*/ 3643 w 10000"/>
                  <a:gd name="connsiteY1389" fmla="*/ 8063 h 10000"/>
                  <a:gd name="connsiteX1390" fmla="*/ 4881 w 10000"/>
                  <a:gd name="connsiteY1390" fmla="*/ 8090 h 10000"/>
                  <a:gd name="connsiteX1391" fmla="*/ 3206 w 10000"/>
                  <a:gd name="connsiteY1391" fmla="*/ 8300 h 10000"/>
                  <a:gd name="connsiteX1392" fmla="*/ 2947 w 10000"/>
                  <a:gd name="connsiteY1392" fmla="*/ 8089 h 10000"/>
                  <a:gd name="connsiteX1393" fmla="*/ 3057 w 10000"/>
                  <a:gd name="connsiteY1393" fmla="*/ 7143 h 10000"/>
                  <a:gd name="connsiteX0" fmla="*/ 4324 w 10000"/>
                  <a:gd name="connsiteY0" fmla="*/ 1289 h 10000"/>
                  <a:gd name="connsiteX1" fmla="*/ 4296 w 10000"/>
                  <a:gd name="connsiteY1" fmla="*/ 1305 h 10000"/>
                  <a:gd name="connsiteX2" fmla="*/ 4285 w 10000"/>
                  <a:gd name="connsiteY2" fmla="*/ 1279 h 10000"/>
                  <a:gd name="connsiteX3" fmla="*/ 4244 w 10000"/>
                  <a:gd name="connsiteY3" fmla="*/ 1266 h 10000"/>
                  <a:gd name="connsiteX4" fmla="*/ 4208 w 10000"/>
                  <a:gd name="connsiteY4" fmla="*/ 1286 h 10000"/>
                  <a:gd name="connsiteX5" fmla="*/ 4172 w 10000"/>
                  <a:gd name="connsiteY5" fmla="*/ 1299 h 10000"/>
                  <a:gd name="connsiteX6" fmla="*/ 4150 w 10000"/>
                  <a:gd name="connsiteY6" fmla="*/ 1308 h 10000"/>
                  <a:gd name="connsiteX7" fmla="*/ 4139 w 10000"/>
                  <a:gd name="connsiteY7" fmla="*/ 1315 h 10000"/>
                  <a:gd name="connsiteX8" fmla="*/ 4125 w 10000"/>
                  <a:gd name="connsiteY8" fmla="*/ 1315 h 10000"/>
                  <a:gd name="connsiteX9" fmla="*/ 4119 w 10000"/>
                  <a:gd name="connsiteY9" fmla="*/ 1315 h 10000"/>
                  <a:gd name="connsiteX10" fmla="*/ 4111 w 10000"/>
                  <a:gd name="connsiteY10" fmla="*/ 1308 h 10000"/>
                  <a:gd name="connsiteX11" fmla="*/ 4100 w 10000"/>
                  <a:gd name="connsiteY11" fmla="*/ 1315 h 10000"/>
                  <a:gd name="connsiteX12" fmla="*/ 4075 w 10000"/>
                  <a:gd name="connsiteY12" fmla="*/ 1315 h 10000"/>
                  <a:gd name="connsiteX13" fmla="*/ 4058 w 10000"/>
                  <a:gd name="connsiteY13" fmla="*/ 1318 h 10000"/>
                  <a:gd name="connsiteX14" fmla="*/ 4044 w 10000"/>
                  <a:gd name="connsiteY14" fmla="*/ 1315 h 10000"/>
                  <a:gd name="connsiteX15" fmla="*/ 4042 w 10000"/>
                  <a:gd name="connsiteY15" fmla="*/ 1299 h 10000"/>
                  <a:gd name="connsiteX16" fmla="*/ 4014 w 10000"/>
                  <a:gd name="connsiteY16" fmla="*/ 1308 h 10000"/>
                  <a:gd name="connsiteX17" fmla="*/ 4011 w 10000"/>
                  <a:gd name="connsiteY17" fmla="*/ 1315 h 10000"/>
                  <a:gd name="connsiteX18" fmla="*/ 4011 w 10000"/>
                  <a:gd name="connsiteY18" fmla="*/ 1341 h 10000"/>
                  <a:gd name="connsiteX19" fmla="*/ 4019 w 10000"/>
                  <a:gd name="connsiteY19" fmla="*/ 1341 h 10000"/>
                  <a:gd name="connsiteX20" fmla="*/ 3997 w 10000"/>
                  <a:gd name="connsiteY20" fmla="*/ 1363 h 10000"/>
                  <a:gd name="connsiteX21" fmla="*/ 3986 w 10000"/>
                  <a:gd name="connsiteY21" fmla="*/ 1373 h 10000"/>
                  <a:gd name="connsiteX22" fmla="*/ 3981 w 10000"/>
                  <a:gd name="connsiteY22" fmla="*/ 1389 h 10000"/>
                  <a:gd name="connsiteX23" fmla="*/ 3981 w 10000"/>
                  <a:gd name="connsiteY23" fmla="*/ 1409 h 10000"/>
                  <a:gd name="connsiteX24" fmla="*/ 3981 w 10000"/>
                  <a:gd name="connsiteY24" fmla="*/ 1438 h 10000"/>
                  <a:gd name="connsiteX25" fmla="*/ 3961 w 10000"/>
                  <a:gd name="connsiteY25" fmla="*/ 1441 h 10000"/>
                  <a:gd name="connsiteX26" fmla="*/ 3942 w 10000"/>
                  <a:gd name="connsiteY26" fmla="*/ 1441 h 10000"/>
                  <a:gd name="connsiteX27" fmla="*/ 3914 w 10000"/>
                  <a:gd name="connsiteY27" fmla="*/ 1454 h 10000"/>
                  <a:gd name="connsiteX28" fmla="*/ 3892 w 10000"/>
                  <a:gd name="connsiteY28" fmla="*/ 1467 h 10000"/>
                  <a:gd name="connsiteX29" fmla="*/ 3867 w 10000"/>
                  <a:gd name="connsiteY29" fmla="*/ 1483 h 10000"/>
                  <a:gd name="connsiteX30" fmla="*/ 3845 w 10000"/>
                  <a:gd name="connsiteY30" fmla="*/ 1467 h 10000"/>
                  <a:gd name="connsiteX31" fmla="*/ 3850 w 10000"/>
                  <a:gd name="connsiteY31" fmla="*/ 1457 h 10000"/>
                  <a:gd name="connsiteX32" fmla="*/ 3864 w 10000"/>
                  <a:gd name="connsiteY32" fmla="*/ 1441 h 10000"/>
                  <a:gd name="connsiteX33" fmla="*/ 3859 w 10000"/>
                  <a:gd name="connsiteY33" fmla="*/ 1409 h 10000"/>
                  <a:gd name="connsiteX34" fmla="*/ 3842 w 10000"/>
                  <a:gd name="connsiteY34" fmla="*/ 1383 h 10000"/>
                  <a:gd name="connsiteX35" fmla="*/ 3825 w 10000"/>
                  <a:gd name="connsiteY35" fmla="*/ 1360 h 10000"/>
                  <a:gd name="connsiteX36" fmla="*/ 3809 w 10000"/>
                  <a:gd name="connsiteY36" fmla="*/ 1318 h 10000"/>
                  <a:gd name="connsiteX37" fmla="*/ 3787 w 10000"/>
                  <a:gd name="connsiteY37" fmla="*/ 1289 h 10000"/>
                  <a:gd name="connsiteX38" fmla="*/ 3759 w 10000"/>
                  <a:gd name="connsiteY38" fmla="*/ 1266 h 10000"/>
                  <a:gd name="connsiteX39" fmla="*/ 3740 w 10000"/>
                  <a:gd name="connsiteY39" fmla="*/ 1256 h 10000"/>
                  <a:gd name="connsiteX40" fmla="*/ 3715 w 10000"/>
                  <a:gd name="connsiteY40" fmla="*/ 1250 h 10000"/>
                  <a:gd name="connsiteX41" fmla="*/ 3687 w 10000"/>
                  <a:gd name="connsiteY41" fmla="*/ 1256 h 10000"/>
                  <a:gd name="connsiteX42" fmla="*/ 3681 w 10000"/>
                  <a:gd name="connsiteY42" fmla="*/ 1260 h 10000"/>
                  <a:gd name="connsiteX43" fmla="*/ 3670 w 10000"/>
                  <a:gd name="connsiteY43" fmla="*/ 1295 h 10000"/>
                  <a:gd name="connsiteX44" fmla="*/ 3651 w 10000"/>
                  <a:gd name="connsiteY44" fmla="*/ 1305 h 10000"/>
                  <a:gd name="connsiteX45" fmla="*/ 3640 w 10000"/>
                  <a:gd name="connsiteY45" fmla="*/ 1308 h 10000"/>
                  <a:gd name="connsiteX46" fmla="*/ 3626 w 10000"/>
                  <a:gd name="connsiteY46" fmla="*/ 1308 h 10000"/>
                  <a:gd name="connsiteX47" fmla="*/ 3632 w 10000"/>
                  <a:gd name="connsiteY47" fmla="*/ 1276 h 10000"/>
                  <a:gd name="connsiteX48" fmla="*/ 3609 w 10000"/>
                  <a:gd name="connsiteY48" fmla="*/ 1289 h 10000"/>
                  <a:gd name="connsiteX49" fmla="*/ 3593 w 10000"/>
                  <a:gd name="connsiteY49" fmla="*/ 1286 h 10000"/>
                  <a:gd name="connsiteX50" fmla="*/ 3590 w 10000"/>
                  <a:gd name="connsiteY50" fmla="*/ 1256 h 10000"/>
                  <a:gd name="connsiteX51" fmla="*/ 3584 w 10000"/>
                  <a:gd name="connsiteY51" fmla="*/ 1237 h 10000"/>
                  <a:gd name="connsiteX52" fmla="*/ 3573 w 10000"/>
                  <a:gd name="connsiteY52" fmla="*/ 1237 h 10000"/>
                  <a:gd name="connsiteX53" fmla="*/ 3554 w 10000"/>
                  <a:gd name="connsiteY53" fmla="*/ 1227 h 10000"/>
                  <a:gd name="connsiteX54" fmla="*/ 3546 w 10000"/>
                  <a:gd name="connsiteY54" fmla="*/ 1192 h 10000"/>
                  <a:gd name="connsiteX55" fmla="*/ 3529 w 10000"/>
                  <a:gd name="connsiteY55" fmla="*/ 1176 h 10000"/>
                  <a:gd name="connsiteX56" fmla="*/ 3512 w 10000"/>
                  <a:gd name="connsiteY56" fmla="*/ 1182 h 10000"/>
                  <a:gd name="connsiteX57" fmla="*/ 3485 w 10000"/>
                  <a:gd name="connsiteY57" fmla="*/ 1182 h 10000"/>
                  <a:gd name="connsiteX58" fmla="*/ 3463 w 10000"/>
                  <a:gd name="connsiteY58" fmla="*/ 1176 h 10000"/>
                  <a:gd name="connsiteX59" fmla="*/ 3449 w 10000"/>
                  <a:gd name="connsiteY59" fmla="*/ 1182 h 10000"/>
                  <a:gd name="connsiteX60" fmla="*/ 3432 w 10000"/>
                  <a:gd name="connsiteY60" fmla="*/ 1192 h 10000"/>
                  <a:gd name="connsiteX61" fmla="*/ 3454 w 10000"/>
                  <a:gd name="connsiteY61" fmla="*/ 1205 h 10000"/>
                  <a:gd name="connsiteX62" fmla="*/ 3463 w 10000"/>
                  <a:gd name="connsiteY62" fmla="*/ 1205 h 10000"/>
                  <a:gd name="connsiteX63" fmla="*/ 3488 w 10000"/>
                  <a:gd name="connsiteY63" fmla="*/ 1205 h 10000"/>
                  <a:gd name="connsiteX64" fmla="*/ 3488 w 10000"/>
                  <a:gd name="connsiteY64" fmla="*/ 1218 h 10000"/>
                  <a:gd name="connsiteX65" fmla="*/ 3493 w 10000"/>
                  <a:gd name="connsiteY65" fmla="*/ 1247 h 10000"/>
                  <a:gd name="connsiteX66" fmla="*/ 3512 w 10000"/>
                  <a:gd name="connsiteY66" fmla="*/ 1247 h 10000"/>
                  <a:gd name="connsiteX67" fmla="*/ 3518 w 10000"/>
                  <a:gd name="connsiteY67" fmla="*/ 1250 h 10000"/>
                  <a:gd name="connsiteX68" fmla="*/ 3521 w 10000"/>
                  <a:gd name="connsiteY68" fmla="*/ 1276 h 10000"/>
                  <a:gd name="connsiteX69" fmla="*/ 3543 w 10000"/>
                  <a:gd name="connsiteY69" fmla="*/ 1295 h 10000"/>
                  <a:gd name="connsiteX70" fmla="*/ 3546 w 10000"/>
                  <a:gd name="connsiteY70" fmla="*/ 1305 h 10000"/>
                  <a:gd name="connsiteX71" fmla="*/ 3543 w 10000"/>
                  <a:gd name="connsiteY71" fmla="*/ 1315 h 10000"/>
                  <a:gd name="connsiteX72" fmla="*/ 3543 w 10000"/>
                  <a:gd name="connsiteY72" fmla="*/ 1331 h 10000"/>
                  <a:gd name="connsiteX73" fmla="*/ 3554 w 10000"/>
                  <a:gd name="connsiteY73" fmla="*/ 1324 h 10000"/>
                  <a:gd name="connsiteX74" fmla="*/ 3560 w 10000"/>
                  <a:gd name="connsiteY74" fmla="*/ 1331 h 10000"/>
                  <a:gd name="connsiteX75" fmla="*/ 3582 w 10000"/>
                  <a:gd name="connsiteY75" fmla="*/ 1344 h 10000"/>
                  <a:gd name="connsiteX76" fmla="*/ 3598 w 10000"/>
                  <a:gd name="connsiteY76" fmla="*/ 1380 h 10000"/>
                  <a:gd name="connsiteX77" fmla="*/ 3607 w 10000"/>
                  <a:gd name="connsiteY77" fmla="*/ 1389 h 10000"/>
                  <a:gd name="connsiteX78" fmla="*/ 3623 w 10000"/>
                  <a:gd name="connsiteY78" fmla="*/ 1409 h 10000"/>
                  <a:gd name="connsiteX79" fmla="*/ 3634 w 10000"/>
                  <a:gd name="connsiteY79" fmla="*/ 1438 h 10000"/>
                  <a:gd name="connsiteX80" fmla="*/ 3632 w 10000"/>
                  <a:gd name="connsiteY80" fmla="*/ 1454 h 10000"/>
                  <a:gd name="connsiteX81" fmla="*/ 3618 w 10000"/>
                  <a:gd name="connsiteY81" fmla="*/ 1438 h 10000"/>
                  <a:gd name="connsiteX82" fmla="*/ 3598 w 10000"/>
                  <a:gd name="connsiteY82" fmla="*/ 1428 h 10000"/>
                  <a:gd name="connsiteX83" fmla="*/ 3582 w 10000"/>
                  <a:gd name="connsiteY83" fmla="*/ 1402 h 10000"/>
                  <a:gd name="connsiteX84" fmla="*/ 3562 w 10000"/>
                  <a:gd name="connsiteY84" fmla="*/ 1399 h 10000"/>
                  <a:gd name="connsiteX85" fmla="*/ 3546 w 10000"/>
                  <a:gd name="connsiteY85" fmla="*/ 1383 h 10000"/>
                  <a:gd name="connsiteX86" fmla="*/ 3510 w 10000"/>
                  <a:gd name="connsiteY86" fmla="*/ 1360 h 10000"/>
                  <a:gd name="connsiteX87" fmla="*/ 3485 w 10000"/>
                  <a:gd name="connsiteY87" fmla="*/ 1344 h 10000"/>
                  <a:gd name="connsiteX88" fmla="*/ 3454 w 10000"/>
                  <a:gd name="connsiteY88" fmla="*/ 1334 h 10000"/>
                  <a:gd name="connsiteX89" fmla="*/ 3429 w 10000"/>
                  <a:gd name="connsiteY89" fmla="*/ 1315 h 10000"/>
                  <a:gd name="connsiteX90" fmla="*/ 3416 w 10000"/>
                  <a:gd name="connsiteY90" fmla="*/ 1308 h 10000"/>
                  <a:gd name="connsiteX91" fmla="*/ 3399 w 10000"/>
                  <a:gd name="connsiteY91" fmla="*/ 1305 h 10000"/>
                  <a:gd name="connsiteX92" fmla="*/ 3382 w 10000"/>
                  <a:gd name="connsiteY92" fmla="*/ 1286 h 10000"/>
                  <a:gd name="connsiteX93" fmla="*/ 3380 w 10000"/>
                  <a:gd name="connsiteY93" fmla="*/ 1266 h 10000"/>
                  <a:gd name="connsiteX94" fmla="*/ 3388 w 10000"/>
                  <a:gd name="connsiteY94" fmla="*/ 1256 h 10000"/>
                  <a:gd name="connsiteX95" fmla="*/ 3407 w 10000"/>
                  <a:gd name="connsiteY95" fmla="*/ 1256 h 10000"/>
                  <a:gd name="connsiteX96" fmla="*/ 3396 w 10000"/>
                  <a:gd name="connsiteY96" fmla="*/ 1227 h 10000"/>
                  <a:gd name="connsiteX97" fmla="*/ 3382 w 10000"/>
                  <a:gd name="connsiteY97" fmla="*/ 1227 h 10000"/>
                  <a:gd name="connsiteX98" fmla="*/ 3360 w 10000"/>
                  <a:gd name="connsiteY98" fmla="*/ 1221 h 10000"/>
                  <a:gd name="connsiteX99" fmla="*/ 3349 w 10000"/>
                  <a:gd name="connsiteY99" fmla="*/ 1231 h 10000"/>
                  <a:gd name="connsiteX100" fmla="*/ 3352 w 10000"/>
                  <a:gd name="connsiteY100" fmla="*/ 1247 h 10000"/>
                  <a:gd name="connsiteX101" fmla="*/ 3341 w 10000"/>
                  <a:gd name="connsiteY101" fmla="*/ 1237 h 10000"/>
                  <a:gd name="connsiteX102" fmla="*/ 3335 w 10000"/>
                  <a:gd name="connsiteY102" fmla="*/ 1231 h 10000"/>
                  <a:gd name="connsiteX103" fmla="*/ 3307 w 10000"/>
                  <a:gd name="connsiteY103" fmla="*/ 1227 h 10000"/>
                  <a:gd name="connsiteX104" fmla="*/ 3294 w 10000"/>
                  <a:gd name="connsiteY104" fmla="*/ 1221 h 10000"/>
                  <a:gd name="connsiteX105" fmla="*/ 3271 w 10000"/>
                  <a:gd name="connsiteY105" fmla="*/ 1211 h 10000"/>
                  <a:gd name="connsiteX106" fmla="*/ 3252 w 10000"/>
                  <a:gd name="connsiteY106" fmla="*/ 1195 h 10000"/>
                  <a:gd name="connsiteX107" fmla="*/ 3235 w 10000"/>
                  <a:gd name="connsiteY107" fmla="*/ 1195 h 10000"/>
                  <a:gd name="connsiteX108" fmla="*/ 3235 w 10000"/>
                  <a:gd name="connsiteY108" fmla="*/ 1205 h 10000"/>
                  <a:gd name="connsiteX109" fmla="*/ 3219 w 10000"/>
                  <a:gd name="connsiteY109" fmla="*/ 1231 h 10000"/>
                  <a:gd name="connsiteX110" fmla="*/ 3213 w 10000"/>
                  <a:gd name="connsiteY110" fmla="*/ 1231 h 10000"/>
                  <a:gd name="connsiteX111" fmla="*/ 3183 w 10000"/>
                  <a:gd name="connsiteY111" fmla="*/ 1221 h 10000"/>
                  <a:gd name="connsiteX112" fmla="*/ 3175 w 10000"/>
                  <a:gd name="connsiteY112" fmla="*/ 1227 h 10000"/>
                  <a:gd name="connsiteX113" fmla="*/ 3163 w 10000"/>
                  <a:gd name="connsiteY113" fmla="*/ 1237 h 10000"/>
                  <a:gd name="connsiteX114" fmla="*/ 3158 w 10000"/>
                  <a:gd name="connsiteY114" fmla="*/ 1260 h 10000"/>
                  <a:gd name="connsiteX115" fmla="*/ 3158 w 10000"/>
                  <a:gd name="connsiteY115" fmla="*/ 1276 h 10000"/>
                  <a:gd name="connsiteX116" fmla="*/ 3163 w 10000"/>
                  <a:gd name="connsiteY116" fmla="*/ 1295 h 10000"/>
                  <a:gd name="connsiteX117" fmla="*/ 3166 w 10000"/>
                  <a:gd name="connsiteY117" fmla="*/ 1308 h 10000"/>
                  <a:gd name="connsiteX118" fmla="*/ 3158 w 10000"/>
                  <a:gd name="connsiteY118" fmla="*/ 1315 h 10000"/>
                  <a:gd name="connsiteX119" fmla="*/ 3133 w 10000"/>
                  <a:gd name="connsiteY119" fmla="*/ 1299 h 10000"/>
                  <a:gd name="connsiteX120" fmla="*/ 3114 w 10000"/>
                  <a:gd name="connsiteY120" fmla="*/ 1276 h 10000"/>
                  <a:gd name="connsiteX121" fmla="*/ 3078 w 10000"/>
                  <a:gd name="connsiteY121" fmla="*/ 1240 h 10000"/>
                  <a:gd name="connsiteX122" fmla="*/ 3044 w 10000"/>
                  <a:gd name="connsiteY122" fmla="*/ 1227 h 10000"/>
                  <a:gd name="connsiteX123" fmla="*/ 3033 w 10000"/>
                  <a:gd name="connsiteY123" fmla="*/ 1231 h 10000"/>
                  <a:gd name="connsiteX124" fmla="*/ 3036 w 10000"/>
                  <a:gd name="connsiteY124" fmla="*/ 1256 h 10000"/>
                  <a:gd name="connsiteX125" fmla="*/ 3044 w 10000"/>
                  <a:gd name="connsiteY125" fmla="*/ 1266 h 10000"/>
                  <a:gd name="connsiteX126" fmla="*/ 3044 w 10000"/>
                  <a:gd name="connsiteY126" fmla="*/ 1276 h 10000"/>
                  <a:gd name="connsiteX127" fmla="*/ 3036 w 10000"/>
                  <a:gd name="connsiteY127" fmla="*/ 1276 h 10000"/>
                  <a:gd name="connsiteX128" fmla="*/ 3028 w 10000"/>
                  <a:gd name="connsiteY128" fmla="*/ 1266 h 10000"/>
                  <a:gd name="connsiteX129" fmla="*/ 3025 w 10000"/>
                  <a:gd name="connsiteY129" fmla="*/ 1256 h 10000"/>
                  <a:gd name="connsiteX130" fmla="*/ 3008 w 10000"/>
                  <a:gd name="connsiteY130" fmla="*/ 1205 h 10000"/>
                  <a:gd name="connsiteX131" fmla="*/ 3000 w 10000"/>
                  <a:gd name="connsiteY131" fmla="*/ 1192 h 10000"/>
                  <a:gd name="connsiteX132" fmla="*/ 2994 w 10000"/>
                  <a:gd name="connsiteY132" fmla="*/ 1176 h 10000"/>
                  <a:gd name="connsiteX133" fmla="*/ 2986 w 10000"/>
                  <a:gd name="connsiteY133" fmla="*/ 1182 h 10000"/>
                  <a:gd name="connsiteX134" fmla="*/ 2981 w 10000"/>
                  <a:gd name="connsiteY134" fmla="*/ 1192 h 10000"/>
                  <a:gd name="connsiteX135" fmla="*/ 2970 w 10000"/>
                  <a:gd name="connsiteY135" fmla="*/ 1201 h 10000"/>
                  <a:gd name="connsiteX136" fmla="*/ 2956 w 10000"/>
                  <a:gd name="connsiteY136" fmla="*/ 1218 h 10000"/>
                  <a:gd name="connsiteX137" fmla="*/ 2939 w 10000"/>
                  <a:gd name="connsiteY137" fmla="*/ 1240 h 10000"/>
                  <a:gd name="connsiteX138" fmla="*/ 2928 w 10000"/>
                  <a:gd name="connsiteY138" fmla="*/ 1247 h 10000"/>
                  <a:gd name="connsiteX139" fmla="*/ 2922 w 10000"/>
                  <a:gd name="connsiteY139" fmla="*/ 1250 h 10000"/>
                  <a:gd name="connsiteX140" fmla="*/ 2911 w 10000"/>
                  <a:gd name="connsiteY140" fmla="*/ 1250 h 10000"/>
                  <a:gd name="connsiteX141" fmla="*/ 2884 w 10000"/>
                  <a:gd name="connsiteY141" fmla="*/ 1247 h 10000"/>
                  <a:gd name="connsiteX142" fmla="*/ 2864 w 10000"/>
                  <a:gd name="connsiteY142" fmla="*/ 1237 h 10000"/>
                  <a:gd name="connsiteX143" fmla="*/ 2848 w 10000"/>
                  <a:gd name="connsiteY143" fmla="*/ 1231 h 10000"/>
                  <a:gd name="connsiteX144" fmla="*/ 2834 w 10000"/>
                  <a:gd name="connsiteY144" fmla="*/ 1227 h 10000"/>
                  <a:gd name="connsiteX145" fmla="*/ 2831 w 10000"/>
                  <a:gd name="connsiteY145" fmla="*/ 1227 h 10000"/>
                  <a:gd name="connsiteX146" fmla="*/ 2831 w 10000"/>
                  <a:gd name="connsiteY146" fmla="*/ 1221 h 10000"/>
                  <a:gd name="connsiteX147" fmla="*/ 2825 w 10000"/>
                  <a:gd name="connsiteY147" fmla="*/ 1205 h 10000"/>
                  <a:gd name="connsiteX148" fmla="*/ 2823 w 10000"/>
                  <a:gd name="connsiteY148" fmla="*/ 1192 h 10000"/>
                  <a:gd name="connsiteX149" fmla="*/ 2817 w 10000"/>
                  <a:gd name="connsiteY149" fmla="*/ 1182 h 10000"/>
                  <a:gd name="connsiteX150" fmla="*/ 2814 w 10000"/>
                  <a:gd name="connsiteY150" fmla="*/ 1176 h 10000"/>
                  <a:gd name="connsiteX151" fmla="*/ 2792 w 10000"/>
                  <a:gd name="connsiteY151" fmla="*/ 1172 h 10000"/>
                  <a:gd name="connsiteX152" fmla="*/ 2759 w 10000"/>
                  <a:gd name="connsiteY152" fmla="*/ 1156 h 10000"/>
                  <a:gd name="connsiteX153" fmla="*/ 2734 w 10000"/>
                  <a:gd name="connsiteY153" fmla="*/ 1143 h 10000"/>
                  <a:gd name="connsiteX154" fmla="*/ 2695 w 10000"/>
                  <a:gd name="connsiteY154" fmla="*/ 1124 h 10000"/>
                  <a:gd name="connsiteX155" fmla="*/ 2670 w 10000"/>
                  <a:gd name="connsiteY155" fmla="*/ 1108 h 10000"/>
                  <a:gd name="connsiteX156" fmla="*/ 2645 w 10000"/>
                  <a:gd name="connsiteY156" fmla="*/ 1091 h 10000"/>
                  <a:gd name="connsiteX157" fmla="*/ 2618 w 10000"/>
                  <a:gd name="connsiteY157" fmla="*/ 1088 h 10000"/>
                  <a:gd name="connsiteX158" fmla="*/ 2576 w 10000"/>
                  <a:gd name="connsiteY158" fmla="*/ 1088 h 10000"/>
                  <a:gd name="connsiteX159" fmla="*/ 2551 w 10000"/>
                  <a:gd name="connsiteY159" fmla="*/ 1091 h 10000"/>
                  <a:gd name="connsiteX160" fmla="*/ 2521 w 10000"/>
                  <a:gd name="connsiteY160" fmla="*/ 1098 h 10000"/>
                  <a:gd name="connsiteX161" fmla="*/ 2493 w 10000"/>
                  <a:gd name="connsiteY161" fmla="*/ 1104 h 10000"/>
                  <a:gd name="connsiteX162" fmla="*/ 2468 w 10000"/>
                  <a:gd name="connsiteY162" fmla="*/ 1108 h 10000"/>
                  <a:gd name="connsiteX163" fmla="*/ 2404 w 10000"/>
                  <a:gd name="connsiteY163" fmla="*/ 1124 h 10000"/>
                  <a:gd name="connsiteX164" fmla="*/ 2366 w 10000"/>
                  <a:gd name="connsiteY164" fmla="*/ 1133 h 10000"/>
                  <a:gd name="connsiteX165" fmla="*/ 2346 w 10000"/>
                  <a:gd name="connsiteY165" fmla="*/ 1137 h 10000"/>
                  <a:gd name="connsiteX166" fmla="*/ 2294 w 10000"/>
                  <a:gd name="connsiteY166" fmla="*/ 1146 h 10000"/>
                  <a:gd name="connsiteX167" fmla="*/ 2249 w 10000"/>
                  <a:gd name="connsiteY167" fmla="*/ 1156 h 10000"/>
                  <a:gd name="connsiteX168" fmla="*/ 2230 w 10000"/>
                  <a:gd name="connsiteY168" fmla="*/ 1156 h 10000"/>
                  <a:gd name="connsiteX169" fmla="*/ 2222 w 10000"/>
                  <a:gd name="connsiteY169" fmla="*/ 1163 h 10000"/>
                  <a:gd name="connsiteX170" fmla="*/ 2194 w 10000"/>
                  <a:gd name="connsiteY170" fmla="*/ 1163 h 10000"/>
                  <a:gd name="connsiteX171" fmla="*/ 2172 w 10000"/>
                  <a:gd name="connsiteY171" fmla="*/ 1163 h 10000"/>
                  <a:gd name="connsiteX172" fmla="*/ 2147 w 10000"/>
                  <a:gd name="connsiteY172" fmla="*/ 1166 h 10000"/>
                  <a:gd name="connsiteX173" fmla="*/ 2108 w 10000"/>
                  <a:gd name="connsiteY173" fmla="*/ 1166 h 10000"/>
                  <a:gd name="connsiteX174" fmla="*/ 2083 w 10000"/>
                  <a:gd name="connsiteY174" fmla="*/ 1156 h 10000"/>
                  <a:gd name="connsiteX175" fmla="*/ 2042 w 10000"/>
                  <a:gd name="connsiteY175" fmla="*/ 1143 h 10000"/>
                  <a:gd name="connsiteX176" fmla="*/ 2011 w 10000"/>
                  <a:gd name="connsiteY176" fmla="*/ 1143 h 10000"/>
                  <a:gd name="connsiteX177" fmla="*/ 1994 w 10000"/>
                  <a:gd name="connsiteY177" fmla="*/ 1146 h 10000"/>
                  <a:gd name="connsiteX178" fmla="*/ 1967 w 10000"/>
                  <a:gd name="connsiteY178" fmla="*/ 1156 h 10000"/>
                  <a:gd name="connsiteX179" fmla="*/ 1903 w 10000"/>
                  <a:gd name="connsiteY179" fmla="*/ 1176 h 10000"/>
                  <a:gd name="connsiteX180" fmla="*/ 1873 w 10000"/>
                  <a:gd name="connsiteY180" fmla="*/ 1182 h 10000"/>
                  <a:gd name="connsiteX181" fmla="*/ 1850 w 10000"/>
                  <a:gd name="connsiteY181" fmla="*/ 1185 h 10000"/>
                  <a:gd name="connsiteX182" fmla="*/ 1842 w 10000"/>
                  <a:gd name="connsiteY182" fmla="*/ 1192 h 10000"/>
                  <a:gd name="connsiteX183" fmla="*/ 1823 w 10000"/>
                  <a:gd name="connsiteY183" fmla="*/ 1195 h 10000"/>
                  <a:gd name="connsiteX184" fmla="*/ 1814 w 10000"/>
                  <a:gd name="connsiteY184" fmla="*/ 1201 h 10000"/>
                  <a:gd name="connsiteX185" fmla="*/ 1792 w 10000"/>
                  <a:gd name="connsiteY185" fmla="*/ 1218 h 10000"/>
                  <a:gd name="connsiteX186" fmla="*/ 1767 w 10000"/>
                  <a:gd name="connsiteY186" fmla="*/ 1231 h 10000"/>
                  <a:gd name="connsiteX187" fmla="*/ 1717 w 10000"/>
                  <a:gd name="connsiteY187" fmla="*/ 1266 h 10000"/>
                  <a:gd name="connsiteX188" fmla="*/ 1695 w 10000"/>
                  <a:gd name="connsiteY188" fmla="*/ 1279 h 10000"/>
                  <a:gd name="connsiteX189" fmla="*/ 1654 w 10000"/>
                  <a:gd name="connsiteY189" fmla="*/ 1308 h 10000"/>
                  <a:gd name="connsiteX190" fmla="*/ 1620 w 10000"/>
                  <a:gd name="connsiteY190" fmla="*/ 1334 h 10000"/>
                  <a:gd name="connsiteX191" fmla="*/ 1590 w 10000"/>
                  <a:gd name="connsiteY191" fmla="*/ 1360 h 10000"/>
                  <a:gd name="connsiteX192" fmla="*/ 1565 w 10000"/>
                  <a:gd name="connsiteY192" fmla="*/ 1380 h 10000"/>
                  <a:gd name="connsiteX193" fmla="*/ 1532 w 10000"/>
                  <a:gd name="connsiteY193" fmla="*/ 1402 h 10000"/>
                  <a:gd name="connsiteX194" fmla="*/ 1501 w 10000"/>
                  <a:gd name="connsiteY194" fmla="*/ 1418 h 10000"/>
                  <a:gd name="connsiteX195" fmla="*/ 1460 w 10000"/>
                  <a:gd name="connsiteY195" fmla="*/ 1438 h 10000"/>
                  <a:gd name="connsiteX196" fmla="*/ 1435 w 10000"/>
                  <a:gd name="connsiteY196" fmla="*/ 1454 h 10000"/>
                  <a:gd name="connsiteX197" fmla="*/ 1421 w 10000"/>
                  <a:gd name="connsiteY197" fmla="*/ 1464 h 10000"/>
                  <a:gd name="connsiteX198" fmla="*/ 1380 w 10000"/>
                  <a:gd name="connsiteY198" fmla="*/ 1473 h 10000"/>
                  <a:gd name="connsiteX199" fmla="*/ 1324 w 10000"/>
                  <a:gd name="connsiteY199" fmla="*/ 1477 h 10000"/>
                  <a:gd name="connsiteX200" fmla="*/ 1274 w 10000"/>
                  <a:gd name="connsiteY200" fmla="*/ 1483 h 10000"/>
                  <a:gd name="connsiteX201" fmla="*/ 1244 w 10000"/>
                  <a:gd name="connsiteY201" fmla="*/ 1486 h 10000"/>
                  <a:gd name="connsiteX202" fmla="*/ 1233 w 10000"/>
                  <a:gd name="connsiteY202" fmla="*/ 1486 h 10000"/>
                  <a:gd name="connsiteX203" fmla="*/ 1197 w 10000"/>
                  <a:gd name="connsiteY203" fmla="*/ 1493 h 10000"/>
                  <a:gd name="connsiteX204" fmla="*/ 1180 w 10000"/>
                  <a:gd name="connsiteY204" fmla="*/ 1496 h 10000"/>
                  <a:gd name="connsiteX205" fmla="*/ 1169 w 10000"/>
                  <a:gd name="connsiteY205" fmla="*/ 1496 h 10000"/>
                  <a:gd name="connsiteX206" fmla="*/ 1161 w 10000"/>
                  <a:gd name="connsiteY206" fmla="*/ 1503 h 10000"/>
                  <a:gd name="connsiteX207" fmla="*/ 1155 w 10000"/>
                  <a:gd name="connsiteY207" fmla="*/ 1503 h 10000"/>
                  <a:gd name="connsiteX208" fmla="*/ 501 w 10000"/>
                  <a:gd name="connsiteY208" fmla="*/ 2277 h 10000"/>
                  <a:gd name="connsiteX209" fmla="*/ 396 w 10000"/>
                  <a:gd name="connsiteY209" fmla="*/ 2532 h 10000"/>
                  <a:gd name="connsiteX210" fmla="*/ 324 w 10000"/>
                  <a:gd name="connsiteY210" fmla="*/ 2759 h 10000"/>
                  <a:gd name="connsiteX211" fmla="*/ 274 w 10000"/>
                  <a:gd name="connsiteY211" fmla="*/ 2866 h 10000"/>
                  <a:gd name="connsiteX212" fmla="*/ 202 w 10000"/>
                  <a:gd name="connsiteY212" fmla="*/ 3008 h 10000"/>
                  <a:gd name="connsiteX213" fmla="*/ 211 w 10000"/>
                  <a:gd name="connsiteY213" fmla="*/ 3177 h 10000"/>
                  <a:gd name="connsiteX214" fmla="*/ 235 w 10000"/>
                  <a:gd name="connsiteY214" fmla="*/ 3368 h 10000"/>
                  <a:gd name="connsiteX215" fmla="*/ 266 w 10000"/>
                  <a:gd name="connsiteY215" fmla="*/ 3595 h 10000"/>
                  <a:gd name="connsiteX216" fmla="*/ 299 w 10000"/>
                  <a:gd name="connsiteY216" fmla="*/ 3831 h 10000"/>
                  <a:gd name="connsiteX217" fmla="*/ 305 w 10000"/>
                  <a:gd name="connsiteY217" fmla="*/ 3863 h 10000"/>
                  <a:gd name="connsiteX218" fmla="*/ 341 w 10000"/>
                  <a:gd name="connsiteY218" fmla="*/ 3941 h 10000"/>
                  <a:gd name="connsiteX219" fmla="*/ 186 w 10000"/>
                  <a:gd name="connsiteY219" fmla="*/ 3935 h 10000"/>
                  <a:gd name="connsiteX220" fmla="*/ 30 w 10000"/>
                  <a:gd name="connsiteY220" fmla="*/ 3925 h 10000"/>
                  <a:gd name="connsiteX221" fmla="*/ 0 w 10000"/>
                  <a:gd name="connsiteY221" fmla="*/ 4054 h 10000"/>
                  <a:gd name="connsiteX222" fmla="*/ 14 w 10000"/>
                  <a:gd name="connsiteY222" fmla="*/ 4152 h 10000"/>
                  <a:gd name="connsiteX223" fmla="*/ 22 w 10000"/>
                  <a:gd name="connsiteY223" fmla="*/ 4242 h 10000"/>
                  <a:gd name="connsiteX224" fmla="*/ 30 w 10000"/>
                  <a:gd name="connsiteY224" fmla="*/ 4291 h 10000"/>
                  <a:gd name="connsiteX225" fmla="*/ 102 w 10000"/>
                  <a:gd name="connsiteY225" fmla="*/ 4271 h 10000"/>
                  <a:gd name="connsiteX226" fmla="*/ 155 w 10000"/>
                  <a:gd name="connsiteY226" fmla="*/ 4262 h 10000"/>
                  <a:gd name="connsiteX227" fmla="*/ 410 w 10000"/>
                  <a:gd name="connsiteY227" fmla="*/ 4255 h 10000"/>
                  <a:gd name="connsiteX228" fmla="*/ 418 w 10000"/>
                  <a:gd name="connsiteY228" fmla="*/ 4385 h 10000"/>
                  <a:gd name="connsiteX229" fmla="*/ 429 w 10000"/>
                  <a:gd name="connsiteY229" fmla="*/ 4543 h 10000"/>
                  <a:gd name="connsiteX230" fmla="*/ 443 w 10000"/>
                  <a:gd name="connsiteY230" fmla="*/ 4585 h 10000"/>
                  <a:gd name="connsiteX231" fmla="*/ 465 w 10000"/>
                  <a:gd name="connsiteY231" fmla="*/ 4611 h 10000"/>
                  <a:gd name="connsiteX232" fmla="*/ 468 w 10000"/>
                  <a:gd name="connsiteY232" fmla="*/ 4621 h 10000"/>
                  <a:gd name="connsiteX233" fmla="*/ 474 w 10000"/>
                  <a:gd name="connsiteY233" fmla="*/ 4679 h 10000"/>
                  <a:gd name="connsiteX234" fmla="*/ 554 w 10000"/>
                  <a:gd name="connsiteY234" fmla="*/ 4738 h 10000"/>
                  <a:gd name="connsiteX235" fmla="*/ 637 w 10000"/>
                  <a:gd name="connsiteY235" fmla="*/ 4809 h 10000"/>
                  <a:gd name="connsiteX236" fmla="*/ 704 w 10000"/>
                  <a:gd name="connsiteY236" fmla="*/ 4851 h 10000"/>
                  <a:gd name="connsiteX237" fmla="*/ 740 w 10000"/>
                  <a:gd name="connsiteY237" fmla="*/ 4893 h 10000"/>
                  <a:gd name="connsiteX238" fmla="*/ 756 w 10000"/>
                  <a:gd name="connsiteY238" fmla="*/ 4896 h 10000"/>
                  <a:gd name="connsiteX239" fmla="*/ 767 w 10000"/>
                  <a:gd name="connsiteY239" fmla="*/ 4880 h 10000"/>
                  <a:gd name="connsiteX240" fmla="*/ 806 w 10000"/>
                  <a:gd name="connsiteY240" fmla="*/ 4945 h 10000"/>
                  <a:gd name="connsiteX241" fmla="*/ 886 w 10000"/>
                  <a:gd name="connsiteY241" fmla="*/ 5078 h 10000"/>
                  <a:gd name="connsiteX242" fmla="*/ 911 w 10000"/>
                  <a:gd name="connsiteY242" fmla="*/ 5130 h 10000"/>
                  <a:gd name="connsiteX243" fmla="*/ 920 w 10000"/>
                  <a:gd name="connsiteY243" fmla="*/ 5191 h 10000"/>
                  <a:gd name="connsiteX244" fmla="*/ 920 w 10000"/>
                  <a:gd name="connsiteY244" fmla="*/ 5220 h 10000"/>
                  <a:gd name="connsiteX245" fmla="*/ 911 w 10000"/>
                  <a:gd name="connsiteY245" fmla="*/ 5314 h 10000"/>
                  <a:gd name="connsiteX246" fmla="*/ 898 w 10000"/>
                  <a:gd name="connsiteY246" fmla="*/ 5369 h 10000"/>
                  <a:gd name="connsiteX247" fmla="*/ 895 w 10000"/>
                  <a:gd name="connsiteY247" fmla="*/ 5385 h 10000"/>
                  <a:gd name="connsiteX248" fmla="*/ 895 w 10000"/>
                  <a:gd name="connsiteY248" fmla="*/ 5405 h 10000"/>
                  <a:gd name="connsiteX249" fmla="*/ 898 w 10000"/>
                  <a:gd name="connsiteY249" fmla="*/ 5434 h 10000"/>
                  <a:gd name="connsiteX250" fmla="*/ 911 w 10000"/>
                  <a:gd name="connsiteY250" fmla="*/ 5463 h 10000"/>
                  <a:gd name="connsiteX251" fmla="*/ 920 w 10000"/>
                  <a:gd name="connsiteY251" fmla="*/ 5492 h 10000"/>
                  <a:gd name="connsiteX252" fmla="*/ 934 w 10000"/>
                  <a:gd name="connsiteY252" fmla="*/ 5518 h 10000"/>
                  <a:gd name="connsiteX253" fmla="*/ 1169 w 10000"/>
                  <a:gd name="connsiteY253" fmla="*/ 5738 h 10000"/>
                  <a:gd name="connsiteX254" fmla="*/ 1188 w 10000"/>
                  <a:gd name="connsiteY254" fmla="*/ 5755 h 10000"/>
                  <a:gd name="connsiteX255" fmla="*/ 1216 w 10000"/>
                  <a:gd name="connsiteY255" fmla="*/ 5758 h 10000"/>
                  <a:gd name="connsiteX256" fmla="*/ 1313 w 10000"/>
                  <a:gd name="connsiteY256" fmla="*/ 5774 h 10000"/>
                  <a:gd name="connsiteX257" fmla="*/ 1349 w 10000"/>
                  <a:gd name="connsiteY257" fmla="*/ 5787 h 10000"/>
                  <a:gd name="connsiteX258" fmla="*/ 1393 w 10000"/>
                  <a:gd name="connsiteY258" fmla="*/ 5793 h 10000"/>
                  <a:gd name="connsiteX259" fmla="*/ 1393 w 10000"/>
                  <a:gd name="connsiteY259" fmla="*/ 5797 h 10000"/>
                  <a:gd name="connsiteX260" fmla="*/ 1421 w 10000"/>
                  <a:gd name="connsiteY260" fmla="*/ 5810 h 10000"/>
                  <a:gd name="connsiteX261" fmla="*/ 1446 w 10000"/>
                  <a:gd name="connsiteY261" fmla="*/ 5829 h 10000"/>
                  <a:gd name="connsiteX262" fmla="*/ 1460 w 10000"/>
                  <a:gd name="connsiteY262" fmla="*/ 5842 h 10000"/>
                  <a:gd name="connsiteX263" fmla="*/ 1476 w 10000"/>
                  <a:gd name="connsiteY263" fmla="*/ 5848 h 10000"/>
                  <a:gd name="connsiteX264" fmla="*/ 1501 w 10000"/>
                  <a:gd name="connsiteY264" fmla="*/ 5852 h 10000"/>
                  <a:gd name="connsiteX265" fmla="*/ 1532 w 10000"/>
                  <a:gd name="connsiteY265" fmla="*/ 5887 h 10000"/>
                  <a:gd name="connsiteX266" fmla="*/ 1565 w 10000"/>
                  <a:gd name="connsiteY266" fmla="*/ 5942 h 10000"/>
                  <a:gd name="connsiteX267" fmla="*/ 1587 w 10000"/>
                  <a:gd name="connsiteY267" fmla="*/ 5972 h 10000"/>
                  <a:gd name="connsiteX268" fmla="*/ 1612 w 10000"/>
                  <a:gd name="connsiteY268" fmla="*/ 5955 h 10000"/>
                  <a:gd name="connsiteX269" fmla="*/ 1679 w 10000"/>
                  <a:gd name="connsiteY269" fmla="*/ 6049 h 10000"/>
                  <a:gd name="connsiteX270" fmla="*/ 1720 w 10000"/>
                  <a:gd name="connsiteY270" fmla="*/ 6108 h 10000"/>
                  <a:gd name="connsiteX271" fmla="*/ 1751 w 10000"/>
                  <a:gd name="connsiteY271" fmla="*/ 6133 h 10000"/>
                  <a:gd name="connsiteX272" fmla="*/ 1792 w 10000"/>
                  <a:gd name="connsiteY272" fmla="*/ 6169 h 10000"/>
                  <a:gd name="connsiteX273" fmla="*/ 1801 w 10000"/>
                  <a:gd name="connsiteY273" fmla="*/ 6172 h 10000"/>
                  <a:gd name="connsiteX274" fmla="*/ 1814 w 10000"/>
                  <a:gd name="connsiteY274" fmla="*/ 6286 h 10000"/>
                  <a:gd name="connsiteX275" fmla="*/ 1817 w 10000"/>
                  <a:gd name="connsiteY275" fmla="*/ 6331 h 10000"/>
                  <a:gd name="connsiteX276" fmla="*/ 1809 w 10000"/>
                  <a:gd name="connsiteY276" fmla="*/ 6444 h 10000"/>
                  <a:gd name="connsiteX277" fmla="*/ 1801 w 10000"/>
                  <a:gd name="connsiteY277" fmla="*/ 6499 h 10000"/>
                  <a:gd name="connsiteX278" fmla="*/ 1781 w 10000"/>
                  <a:gd name="connsiteY278" fmla="*/ 6522 h 10000"/>
                  <a:gd name="connsiteX279" fmla="*/ 1773 w 10000"/>
                  <a:gd name="connsiteY279" fmla="*/ 6541 h 10000"/>
                  <a:gd name="connsiteX280" fmla="*/ 1762 w 10000"/>
                  <a:gd name="connsiteY280" fmla="*/ 6571 h 10000"/>
                  <a:gd name="connsiteX281" fmla="*/ 1767 w 10000"/>
                  <a:gd name="connsiteY281" fmla="*/ 6622 h 10000"/>
                  <a:gd name="connsiteX282" fmla="*/ 1767 w 10000"/>
                  <a:gd name="connsiteY282" fmla="*/ 6665 h 10000"/>
                  <a:gd name="connsiteX283" fmla="*/ 1767 w 10000"/>
                  <a:gd name="connsiteY283" fmla="*/ 6694 h 10000"/>
                  <a:gd name="connsiteX284" fmla="*/ 1776 w 10000"/>
                  <a:gd name="connsiteY284" fmla="*/ 6726 h 10000"/>
                  <a:gd name="connsiteX285" fmla="*/ 1776 w 10000"/>
                  <a:gd name="connsiteY285" fmla="*/ 6745 h 10000"/>
                  <a:gd name="connsiteX286" fmla="*/ 1767 w 10000"/>
                  <a:gd name="connsiteY286" fmla="*/ 6765 h 10000"/>
                  <a:gd name="connsiteX287" fmla="*/ 1762 w 10000"/>
                  <a:gd name="connsiteY287" fmla="*/ 6804 h 10000"/>
                  <a:gd name="connsiteX288" fmla="*/ 1753 w 10000"/>
                  <a:gd name="connsiteY288" fmla="*/ 6839 h 10000"/>
                  <a:gd name="connsiteX289" fmla="*/ 1742 w 10000"/>
                  <a:gd name="connsiteY289" fmla="*/ 6849 h 10000"/>
                  <a:gd name="connsiteX290" fmla="*/ 1726 w 10000"/>
                  <a:gd name="connsiteY290" fmla="*/ 6849 h 10000"/>
                  <a:gd name="connsiteX291" fmla="*/ 1712 w 10000"/>
                  <a:gd name="connsiteY291" fmla="*/ 6852 h 10000"/>
                  <a:gd name="connsiteX292" fmla="*/ 1640 w 10000"/>
                  <a:gd name="connsiteY292" fmla="*/ 6953 h 10000"/>
                  <a:gd name="connsiteX293" fmla="*/ 1493 w 10000"/>
                  <a:gd name="connsiteY293" fmla="*/ 7105 h 10000"/>
                  <a:gd name="connsiteX294" fmla="*/ 1490 w 10000"/>
                  <a:gd name="connsiteY294" fmla="*/ 7124 h 10000"/>
                  <a:gd name="connsiteX295" fmla="*/ 1468 w 10000"/>
                  <a:gd name="connsiteY295" fmla="*/ 7137 h 10000"/>
                  <a:gd name="connsiteX296" fmla="*/ 1454 w 10000"/>
                  <a:gd name="connsiteY296" fmla="*/ 7144 h 10000"/>
                  <a:gd name="connsiteX297" fmla="*/ 1452 w 10000"/>
                  <a:gd name="connsiteY297" fmla="*/ 7157 h 10000"/>
                  <a:gd name="connsiteX298" fmla="*/ 1446 w 10000"/>
                  <a:gd name="connsiteY298" fmla="*/ 7199 h 10000"/>
                  <a:gd name="connsiteX299" fmla="*/ 1476 w 10000"/>
                  <a:gd name="connsiteY299" fmla="*/ 7247 h 10000"/>
                  <a:gd name="connsiteX300" fmla="*/ 1501 w 10000"/>
                  <a:gd name="connsiteY300" fmla="*/ 7270 h 10000"/>
                  <a:gd name="connsiteX301" fmla="*/ 1518 w 10000"/>
                  <a:gd name="connsiteY301" fmla="*/ 7286 h 10000"/>
                  <a:gd name="connsiteX302" fmla="*/ 1524 w 10000"/>
                  <a:gd name="connsiteY302" fmla="*/ 7306 h 10000"/>
                  <a:gd name="connsiteX303" fmla="*/ 1540 w 10000"/>
                  <a:gd name="connsiteY303" fmla="*/ 7322 h 10000"/>
                  <a:gd name="connsiteX304" fmla="*/ 1565 w 10000"/>
                  <a:gd name="connsiteY304" fmla="*/ 7325 h 10000"/>
                  <a:gd name="connsiteX305" fmla="*/ 1590 w 10000"/>
                  <a:gd name="connsiteY305" fmla="*/ 7332 h 10000"/>
                  <a:gd name="connsiteX306" fmla="*/ 1615 w 10000"/>
                  <a:gd name="connsiteY306" fmla="*/ 7345 h 10000"/>
                  <a:gd name="connsiteX307" fmla="*/ 1662 w 10000"/>
                  <a:gd name="connsiteY307" fmla="*/ 7370 h 10000"/>
                  <a:gd name="connsiteX308" fmla="*/ 1670 w 10000"/>
                  <a:gd name="connsiteY308" fmla="*/ 7351 h 10000"/>
                  <a:gd name="connsiteX309" fmla="*/ 1726 w 10000"/>
                  <a:gd name="connsiteY309" fmla="*/ 7354 h 10000"/>
                  <a:gd name="connsiteX310" fmla="*/ 1726 w 10000"/>
                  <a:gd name="connsiteY310" fmla="*/ 7400 h 10000"/>
                  <a:gd name="connsiteX311" fmla="*/ 1773 w 10000"/>
                  <a:gd name="connsiteY311" fmla="*/ 7409 h 10000"/>
                  <a:gd name="connsiteX312" fmla="*/ 1806 w 10000"/>
                  <a:gd name="connsiteY312" fmla="*/ 7416 h 10000"/>
                  <a:gd name="connsiteX313" fmla="*/ 1839 w 10000"/>
                  <a:gd name="connsiteY313" fmla="*/ 7403 h 10000"/>
                  <a:gd name="connsiteX314" fmla="*/ 1886 w 10000"/>
                  <a:gd name="connsiteY314" fmla="*/ 7403 h 10000"/>
                  <a:gd name="connsiteX315" fmla="*/ 1898 w 10000"/>
                  <a:gd name="connsiteY315" fmla="*/ 7403 h 10000"/>
                  <a:gd name="connsiteX316" fmla="*/ 1914 w 10000"/>
                  <a:gd name="connsiteY316" fmla="*/ 7494 h 10000"/>
                  <a:gd name="connsiteX317" fmla="*/ 1895 w 10000"/>
                  <a:gd name="connsiteY317" fmla="*/ 7523 h 10000"/>
                  <a:gd name="connsiteX318" fmla="*/ 1825 w 10000"/>
                  <a:gd name="connsiteY318" fmla="*/ 7617 h 10000"/>
                  <a:gd name="connsiteX319" fmla="*/ 1776 w 10000"/>
                  <a:gd name="connsiteY319" fmla="*/ 7691 h 10000"/>
                  <a:gd name="connsiteX320" fmla="*/ 1781 w 10000"/>
                  <a:gd name="connsiteY320" fmla="*/ 7723 h 10000"/>
                  <a:gd name="connsiteX321" fmla="*/ 1767 w 10000"/>
                  <a:gd name="connsiteY321" fmla="*/ 7759 h 10000"/>
                  <a:gd name="connsiteX322" fmla="*/ 1762 w 10000"/>
                  <a:gd name="connsiteY322" fmla="*/ 7817 h 10000"/>
                  <a:gd name="connsiteX323" fmla="*/ 1762 w 10000"/>
                  <a:gd name="connsiteY323" fmla="*/ 7856 h 10000"/>
                  <a:gd name="connsiteX324" fmla="*/ 1776 w 10000"/>
                  <a:gd name="connsiteY324" fmla="*/ 7892 h 10000"/>
                  <a:gd name="connsiteX325" fmla="*/ 1784 w 10000"/>
                  <a:gd name="connsiteY325" fmla="*/ 7902 h 10000"/>
                  <a:gd name="connsiteX326" fmla="*/ 1801 w 10000"/>
                  <a:gd name="connsiteY326" fmla="*/ 7908 h 10000"/>
                  <a:gd name="connsiteX327" fmla="*/ 1809 w 10000"/>
                  <a:gd name="connsiteY327" fmla="*/ 7911 h 10000"/>
                  <a:gd name="connsiteX328" fmla="*/ 1801 w 10000"/>
                  <a:gd name="connsiteY328" fmla="*/ 7940 h 10000"/>
                  <a:gd name="connsiteX329" fmla="*/ 1798 w 10000"/>
                  <a:gd name="connsiteY329" fmla="*/ 7979 h 10000"/>
                  <a:gd name="connsiteX330" fmla="*/ 1806 w 10000"/>
                  <a:gd name="connsiteY330" fmla="*/ 8002 h 10000"/>
                  <a:gd name="connsiteX331" fmla="*/ 1823 w 10000"/>
                  <a:gd name="connsiteY331" fmla="*/ 8021 h 10000"/>
                  <a:gd name="connsiteX332" fmla="*/ 1834 w 10000"/>
                  <a:gd name="connsiteY332" fmla="*/ 8044 h 10000"/>
                  <a:gd name="connsiteX333" fmla="*/ 1839 w 10000"/>
                  <a:gd name="connsiteY333" fmla="*/ 8073 h 10000"/>
                  <a:gd name="connsiteX334" fmla="*/ 1842 w 10000"/>
                  <a:gd name="connsiteY334" fmla="*/ 8106 h 10000"/>
                  <a:gd name="connsiteX335" fmla="*/ 1839 w 10000"/>
                  <a:gd name="connsiteY335" fmla="*/ 8144 h 10000"/>
                  <a:gd name="connsiteX336" fmla="*/ 1856 w 10000"/>
                  <a:gd name="connsiteY336" fmla="*/ 8164 h 10000"/>
                  <a:gd name="connsiteX337" fmla="*/ 1886 w 10000"/>
                  <a:gd name="connsiteY337" fmla="*/ 8193 h 10000"/>
                  <a:gd name="connsiteX338" fmla="*/ 1922 w 10000"/>
                  <a:gd name="connsiteY338" fmla="*/ 8206 h 10000"/>
                  <a:gd name="connsiteX339" fmla="*/ 1967 w 10000"/>
                  <a:gd name="connsiteY339" fmla="*/ 8203 h 10000"/>
                  <a:gd name="connsiteX340" fmla="*/ 1986 w 10000"/>
                  <a:gd name="connsiteY340" fmla="*/ 8212 h 10000"/>
                  <a:gd name="connsiteX341" fmla="*/ 2000 w 10000"/>
                  <a:gd name="connsiteY341" fmla="*/ 8232 h 10000"/>
                  <a:gd name="connsiteX342" fmla="*/ 2033 w 10000"/>
                  <a:gd name="connsiteY342" fmla="*/ 8258 h 10000"/>
                  <a:gd name="connsiteX343" fmla="*/ 2050 w 10000"/>
                  <a:gd name="connsiteY343" fmla="*/ 8271 h 10000"/>
                  <a:gd name="connsiteX344" fmla="*/ 2089 w 10000"/>
                  <a:gd name="connsiteY344" fmla="*/ 8280 h 10000"/>
                  <a:gd name="connsiteX345" fmla="*/ 2122 w 10000"/>
                  <a:gd name="connsiteY345" fmla="*/ 8300 h 10000"/>
                  <a:gd name="connsiteX346" fmla="*/ 2163 w 10000"/>
                  <a:gd name="connsiteY346" fmla="*/ 8332 h 10000"/>
                  <a:gd name="connsiteX347" fmla="*/ 2172 w 10000"/>
                  <a:gd name="connsiteY347" fmla="*/ 8335 h 10000"/>
                  <a:gd name="connsiteX348" fmla="*/ 2177 w 10000"/>
                  <a:gd name="connsiteY348" fmla="*/ 8345 h 10000"/>
                  <a:gd name="connsiteX349" fmla="*/ 2163 w 10000"/>
                  <a:gd name="connsiteY349" fmla="*/ 8371 h 10000"/>
                  <a:gd name="connsiteX350" fmla="*/ 2139 w 10000"/>
                  <a:gd name="connsiteY350" fmla="*/ 8423 h 10000"/>
                  <a:gd name="connsiteX351" fmla="*/ 2130 w 10000"/>
                  <a:gd name="connsiteY351" fmla="*/ 8439 h 10000"/>
                  <a:gd name="connsiteX352" fmla="*/ 2105 w 10000"/>
                  <a:gd name="connsiteY352" fmla="*/ 8446 h 10000"/>
                  <a:gd name="connsiteX353" fmla="*/ 2080 w 10000"/>
                  <a:gd name="connsiteY353" fmla="*/ 8449 h 10000"/>
                  <a:gd name="connsiteX354" fmla="*/ 2075 w 10000"/>
                  <a:gd name="connsiteY354" fmla="*/ 8459 h 10000"/>
                  <a:gd name="connsiteX355" fmla="*/ 2072 w 10000"/>
                  <a:gd name="connsiteY355" fmla="*/ 8475 h 10000"/>
                  <a:gd name="connsiteX356" fmla="*/ 2080 w 10000"/>
                  <a:gd name="connsiteY356" fmla="*/ 8484 h 10000"/>
                  <a:gd name="connsiteX357" fmla="*/ 2100 w 10000"/>
                  <a:gd name="connsiteY357" fmla="*/ 8475 h 10000"/>
                  <a:gd name="connsiteX358" fmla="*/ 2141 w 10000"/>
                  <a:gd name="connsiteY358" fmla="*/ 8478 h 10000"/>
                  <a:gd name="connsiteX359" fmla="*/ 2172 w 10000"/>
                  <a:gd name="connsiteY359" fmla="*/ 8475 h 10000"/>
                  <a:gd name="connsiteX360" fmla="*/ 2188 w 10000"/>
                  <a:gd name="connsiteY360" fmla="*/ 8475 h 10000"/>
                  <a:gd name="connsiteX361" fmla="*/ 2222 w 10000"/>
                  <a:gd name="connsiteY361" fmla="*/ 8497 h 10000"/>
                  <a:gd name="connsiteX362" fmla="*/ 2252 w 10000"/>
                  <a:gd name="connsiteY362" fmla="*/ 8514 h 10000"/>
                  <a:gd name="connsiteX363" fmla="*/ 2274 w 10000"/>
                  <a:gd name="connsiteY363" fmla="*/ 8514 h 10000"/>
                  <a:gd name="connsiteX364" fmla="*/ 2299 w 10000"/>
                  <a:gd name="connsiteY364" fmla="*/ 8504 h 10000"/>
                  <a:gd name="connsiteX365" fmla="*/ 2310 w 10000"/>
                  <a:gd name="connsiteY365" fmla="*/ 8504 h 10000"/>
                  <a:gd name="connsiteX366" fmla="*/ 2319 w 10000"/>
                  <a:gd name="connsiteY366" fmla="*/ 8484 h 10000"/>
                  <a:gd name="connsiteX367" fmla="*/ 2338 w 10000"/>
                  <a:gd name="connsiteY367" fmla="*/ 8494 h 10000"/>
                  <a:gd name="connsiteX368" fmla="*/ 2338 w 10000"/>
                  <a:gd name="connsiteY368" fmla="*/ 8552 h 10000"/>
                  <a:gd name="connsiteX369" fmla="*/ 2366 w 10000"/>
                  <a:gd name="connsiteY369" fmla="*/ 8572 h 10000"/>
                  <a:gd name="connsiteX370" fmla="*/ 2382 w 10000"/>
                  <a:gd name="connsiteY370" fmla="*/ 8582 h 10000"/>
                  <a:gd name="connsiteX371" fmla="*/ 2435 w 10000"/>
                  <a:gd name="connsiteY371" fmla="*/ 8552 h 10000"/>
                  <a:gd name="connsiteX372" fmla="*/ 2443 w 10000"/>
                  <a:gd name="connsiteY372" fmla="*/ 8552 h 10000"/>
                  <a:gd name="connsiteX373" fmla="*/ 2454 w 10000"/>
                  <a:gd name="connsiteY373" fmla="*/ 8552 h 10000"/>
                  <a:gd name="connsiteX374" fmla="*/ 2471 w 10000"/>
                  <a:gd name="connsiteY374" fmla="*/ 8546 h 10000"/>
                  <a:gd name="connsiteX375" fmla="*/ 2488 w 10000"/>
                  <a:gd name="connsiteY375" fmla="*/ 8536 h 10000"/>
                  <a:gd name="connsiteX376" fmla="*/ 2501 w 10000"/>
                  <a:gd name="connsiteY376" fmla="*/ 8533 h 10000"/>
                  <a:gd name="connsiteX377" fmla="*/ 2512 w 10000"/>
                  <a:gd name="connsiteY377" fmla="*/ 8533 h 10000"/>
                  <a:gd name="connsiteX378" fmla="*/ 2521 w 10000"/>
                  <a:gd name="connsiteY378" fmla="*/ 8546 h 10000"/>
                  <a:gd name="connsiteX379" fmla="*/ 2521 w 10000"/>
                  <a:gd name="connsiteY379" fmla="*/ 8572 h 10000"/>
                  <a:gd name="connsiteX380" fmla="*/ 2535 w 10000"/>
                  <a:gd name="connsiteY380" fmla="*/ 8588 h 10000"/>
                  <a:gd name="connsiteX381" fmla="*/ 2551 w 10000"/>
                  <a:gd name="connsiteY381" fmla="*/ 8582 h 10000"/>
                  <a:gd name="connsiteX382" fmla="*/ 2560 w 10000"/>
                  <a:gd name="connsiteY382" fmla="*/ 8582 h 10000"/>
                  <a:gd name="connsiteX383" fmla="*/ 2573 w 10000"/>
                  <a:gd name="connsiteY383" fmla="*/ 8588 h 10000"/>
                  <a:gd name="connsiteX384" fmla="*/ 2584 w 10000"/>
                  <a:gd name="connsiteY384" fmla="*/ 8591 h 10000"/>
                  <a:gd name="connsiteX385" fmla="*/ 2590 w 10000"/>
                  <a:gd name="connsiteY385" fmla="*/ 8598 h 10000"/>
                  <a:gd name="connsiteX386" fmla="*/ 2598 w 10000"/>
                  <a:gd name="connsiteY386" fmla="*/ 8608 h 10000"/>
                  <a:gd name="connsiteX387" fmla="*/ 2607 w 10000"/>
                  <a:gd name="connsiteY387" fmla="*/ 8617 h 10000"/>
                  <a:gd name="connsiteX388" fmla="*/ 2618 w 10000"/>
                  <a:gd name="connsiteY388" fmla="*/ 8617 h 10000"/>
                  <a:gd name="connsiteX389" fmla="*/ 2640 w 10000"/>
                  <a:gd name="connsiteY389" fmla="*/ 8608 h 10000"/>
                  <a:gd name="connsiteX390" fmla="*/ 2670 w 10000"/>
                  <a:gd name="connsiteY390" fmla="*/ 8598 h 10000"/>
                  <a:gd name="connsiteX391" fmla="*/ 2673 w 10000"/>
                  <a:gd name="connsiteY391" fmla="*/ 8598 h 10000"/>
                  <a:gd name="connsiteX392" fmla="*/ 2690 w 10000"/>
                  <a:gd name="connsiteY392" fmla="*/ 8598 h 10000"/>
                  <a:gd name="connsiteX393" fmla="*/ 2698 w 10000"/>
                  <a:gd name="connsiteY393" fmla="*/ 8598 h 10000"/>
                  <a:gd name="connsiteX394" fmla="*/ 2712 w 10000"/>
                  <a:gd name="connsiteY394" fmla="*/ 8598 h 10000"/>
                  <a:gd name="connsiteX395" fmla="*/ 2726 w 10000"/>
                  <a:gd name="connsiteY395" fmla="*/ 8591 h 10000"/>
                  <a:gd name="connsiteX396" fmla="*/ 2737 w 10000"/>
                  <a:gd name="connsiteY396" fmla="*/ 8588 h 10000"/>
                  <a:gd name="connsiteX397" fmla="*/ 2759 w 10000"/>
                  <a:gd name="connsiteY397" fmla="*/ 8582 h 10000"/>
                  <a:gd name="connsiteX398" fmla="*/ 2770 w 10000"/>
                  <a:gd name="connsiteY398" fmla="*/ 8578 h 10000"/>
                  <a:gd name="connsiteX399" fmla="*/ 2784 w 10000"/>
                  <a:gd name="connsiteY399" fmla="*/ 8572 h 10000"/>
                  <a:gd name="connsiteX400" fmla="*/ 2795 w 10000"/>
                  <a:gd name="connsiteY400" fmla="*/ 8572 h 10000"/>
                  <a:gd name="connsiteX401" fmla="*/ 2803 w 10000"/>
                  <a:gd name="connsiteY401" fmla="*/ 8588 h 10000"/>
                  <a:gd name="connsiteX402" fmla="*/ 2803 w 10000"/>
                  <a:gd name="connsiteY402" fmla="*/ 8591 h 10000"/>
                  <a:gd name="connsiteX403" fmla="*/ 2803 w 10000"/>
                  <a:gd name="connsiteY403" fmla="*/ 8601 h 10000"/>
                  <a:gd name="connsiteX404" fmla="*/ 2809 w 10000"/>
                  <a:gd name="connsiteY404" fmla="*/ 8601 h 10000"/>
                  <a:gd name="connsiteX405" fmla="*/ 2823 w 10000"/>
                  <a:gd name="connsiteY405" fmla="*/ 8598 h 10000"/>
                  <a:gd name="connsiteX406" fmla="*/ 2831 w 10000"/>
                  <a:gd name="connsiteY406" fmla="*/ 8598 h 10000"/>
                  <a:gd name="connsiteX407" fmla="*/ 2839 w 10000"/>
                  <a:gd name="connsiteY407" fmla="*/ 8601 h 10000"/>
                  <a:gd name="connsiteX408" fmla="*/ 2848 w 10000"/>
                  <a:gd name="connsiteY408" fmla="*/ 8598 h 10000"/>
                  <a:gd name="connsiteX409" fmla="*/ 2856 w 10000"/>
                  <a:gd name="connsiteY409" fmla="*/ 8601 h 10000"/>
                  <a:gd name="connsiteX410" fmla="*/ 2859 w 10000"/>
                  <a:gd name="connsiteY410" fmla="*/ 8601 h 10000"/>
                  <a:gd name="connsiteX411" fmla="*/ 2864 w 10000"/>
                  <a:gd name="connsiteY411" fmla="*/ 8598 h 10000"/>
                  <a:gd name="connsiteX412" fmla="*/ 2889 w 10000"/>
                  <a:gd name="connsiteY412" fmla="*/ 8611 h 10000"/>
                  <a:gd name="connsiteX413" fmla="*/ 2906 w 10000"/>
                  <a:gd name="connsiteY413" fmla="*/ 8620 h 10000"/>
                  <a:gd name="connsiteX414" fmla="*/ 2914 w 10000"/>
                  <a:gd name="connsiteY414" fmla="*/ 8627 h 10000"/>
                  <a:gd name="connsiteX415" fmla="*/ 2920 w 10000"/>
                  <a:gd name="connsiteY415" fmla="*/ 8640 h 10000"/>
                  <a:gd name="connsiteX416" fmla="*/ 2922 w 10000"/>
                  <a:gd name="connsiteY416" fmla="*/ 8666 h 10000"/>
                  <a:gd name="connsiteX417" fmla="*/ 2922 w 10000"/>
                  <a:gd name="connsiteY417" fmla="*/ 8692 h 10000"/>
                  <a:gd name="connsiteX418" fmla="*/ 2939 w 10000"/>
                  <a:gd name="connsiteY418" fmla="*/ 8695 h 10000"/>
                  <a:gd name="connsiteX419" fmla="*/ 2953 w 10000"/>
                  <a:gd name="connsiteY419" fmla="*/ 8695 h 10000"/>
                  <a:gd name="connsiteX420" fmla="*/ 2961 w 10000"/>
                  <a:gd name="connsiteY420" fmla="*/ 8695 h 10000"/>
                  <a:gd name="connsiteX421" fmla="*/ 2972 w 10000"/>
                  <a:gd name="connsiteY421" fmla="*/ 8692 h 10000"/>
                  <a:gd name="connsiteX422" fmla="*/ 2981 w 10000"/>
                  <a:gd name="connsiteY422" fmla="*/ 8685 h 10000"/>
                  <a:gd name="connsiteX423" fmla="*/ 2989 w 10000"/>
                  <a:gd name="connsiteY423" fmla="*/ 8685 h 10000"/>
                  <a:gd name="connsiteX424" fmla="*/ 3008 w 10000"/>
                  <a:gd name="connsiteY424" fmla="*/ 8685 h 10000"/>
                  <a:gd name="connsiteX425" fmla="*/ 3028 w 10000"/>
                  <a:gd name="connsiteY425" fmla="*/ 8695 h 10000"/>
                  <a:gd name="connsiteX426" fmla="*/ 3042 w 10000"/>
                  <a:gd name="connsiteY426" fmla="*/ 8695 h 10000"/>
                  <a:gd name="connsiteX427" fmla="*/ 3053 w 10000"/>
                  <a:gd name="connsiteY427" fmla="*/ 8676 h 10000"/>
                  <a:gd name="connsiteX428" fmla="*/ 3061 w 10000"/>
                  <a:gd name="connsiteY428" fmla="*/ 8666 h 10000"/>
                  <a:gd name="connsiteX429" fmla="*/ 3066 w 10000"/>
                  <a:gd name="connsiteY429" fmla="*/ 8656 h 10000"/>
                  <a:gd name="connsiteX430" fmla="*/ 3091 w 10000"/>
                  <a:gd name="connsiteY430" fmla="*/ 8659 h 10000"/>
                  <a:gd name="connsiteX431" fmla="*/ 3105 w 10000"/>
                  <a:gd name="connsiteY431" fmla="*/ 8659 h 10000"/>
                  <a:gd name="connsiteX432" fmla="*/ 3108 w 10000"/>
                  <a:gd name="connsiteY432" fmla="*/ 8650 h 10000"/>
                  <a:gd name="connsiteX433" fmla="*/ 3147 w 10000"/>
                  <a:gd name="connsiteY433" fmla="*/ 8588 h 10000"/>
                  <a:gd name="connsiteX434" fmla="*/ 3150 w 10000"/>
                  <a:gd name="connsiteY434" fmla="*/ 8598 h 10000"/>
                  <a:gd name="connsiteX435" fmla="*/ 3163 w 10000"/>
                  <a:gd name="connsiteY435" fmla="*/ 8601 h 10000"/>
                  <a:gd name="connsiteX436" fmla="*/ 3180 w 10000"/>
                  <a:gd name="connsiteY436" fmla="*/ 8608 h 10000"/>
                  <a:gd name="connsiteX437" fmla="*/ 3188 w 10000"/>
                  <a:gd name="connsiteY437" fmla="*/ 8611 h 10000"/>
                  <a:gd name="connsiteX438" fmla="*/ 3227 w 10000"/>
                  <a:gd name="connsiteY438" fmla="*/ 8620 h 10000"/>
                  <a:gd name="connsiteX439" fmla="*/ 3238 w 10000"/>
                  <a:gd name="connsiteY439" fmla="*/ 8617 h 10000"/>
                  <a:gd name="connsiteX440" fmla="*/ 3247 w 10000"/>
                  <a:gd name="connsiteY440" fmla="*/ 8601 h 10000"/>
                  <a:gd name="connsiteX441" fmla="*/ 3269 w 10000"/>
                  <a:gd name="connsiteY441" fmla="*/ 8611 h 10000"/>
                  <a:gd name="connsiteX442" fmla="*/ 3277 w 10000"/>
                  <a:gd name="connsiteY442" fmla="*/ 8617 h 10000"/>
                  <a:gd name="connsiteX443" fmla="*/ 3285 w 10000"/>
                  <a:gd name="connsiteY443" fmla="*/ 8611 h 10000"/>
                  <a:gd name="connsiteX444" fmla="*/ 3307 w 10000"/>
                  <a:gd name="connsiteY444" fmla="*/ 8611 h 10000"/>
                  <a:gd name="connsiteX445" fmla="*/ 3319 w 10000"/>
                  <a:gd name="connsiteY445" fmla="*/ 8617 h 10000"/>
                  <a:gd name="connsiteX446" fmla="*/ 3324 w 10000"/>
                  <a:gd name="connsiteY446" fmla="*/ 8617 h 10000"/>
                  <a:gd name="connsiteX447" fmla="*/ 3327 w 10000"/>
                  <a:gd name="connsiteY447" fmla="*/ 8620 h 10000"/>
                  <a:gd name="connsiteX448" fmla="*/ 3341 w 10000"/>
                  <a:gd name="connsiteY448" fmla="*/ 8620 h 10000"/>
                  <a:gd name="connsiteX449" fmla="*/ 3357 w 10000"/>
                  <a:gd name="connsiteY449" fmla="*/ 8620 h 10000"/>
                  <a:gd name="connsiteX450" fmla="*/ 3374 w 10000"/>
                  <a:gd name="connsiteY450" fmla="*/ 8620 h 10000"/>
                  <a:gd name="connsiteX451" fmla="*/ 3382 w 10000"/>
                  <a:gd name="connsiteY451" fmla="*/ 8620 h 10000"/>
                  <a:gd name="connsiteX452" fmla="*/ 3399 w 10000"/>
                  <a:gd name="connsiteY452" fmla="*/ 8611 h 10000"/>
                  <a:gd name="connsiteX453" fmla="*/ 3413 w 10000"/>
                  <a:gd name="connsiteY453" fmla="*/ 8601 h 10000"/>
                  <a:gd name="connsiteX454" fmla="*/ 3421 w 10000"/>
                  <a:gd name="connsiteY454" fmla="*/ 8588 h 10000"/>
                  <a:gd name="connsiteX455" fmla="*/ 3421 w 10000"/>
                  <a:gd name="connsiteY455" fmla="*/ 8572 h 10000"/>
                  <a:gd name="connsiteX456" fmla="*/ 3421 w 10000"/>
                  <a:gd name="connsiteY456" fmla="*/ 8552 h 10000"/>
                  <a:gd name="connsiteX457" fmla="*/ 3424 w 10000"/>
                  <a:gd name="connsiteY457" fmla="*/ 8533 h 10000"/>
                  <a:gd name="connsiteX458" fmla="*/ 3432 w 10000"/>
                  <a:gd name="connsiteY458" fmla="*/ 8523 h 10000"/>
                  <a:gd name="connsiteX459" fmla="*/ 3446 w 10000"/>
                  <a:gd name="connsiteY459" fmla="*/ 8523 h 10000"/>
                  <a:gd name="connsiteX460" fmla="*/ 3457 w 10000"/>
                  <a:gd name="connsiteY460" fmla="*/ 8523 h 10000"/>
                  <a:gd name="connsiteX461" fmla="*/ 3476 w 10000"/>
                  <a:gd name="connsiteY461" fmla="*/ 8533 h 10000"/>
                  <a:gd name="connsiteX462" fmla="*/ 3485 w 10000"/>
                  <a:gd name="connsiteY462" fmla="*/ 8536 h 10000"/>
                  <a:gd name="connsiteX463" fmla="*/ 3501 w 10000"/>
                  <a:gd name="connsiteY463" fmla="*/ 8527 h 10000"/>
                  <a:gd name="connsiteX464" fmla="*/ 3504 w 10000"/>
                  <a:gd name="connsiteY464" fmla="*/ 8514 h 10000"/>
                  <a:gd name="connsiteX465" fmla="*/ 3510 w 10000"/>
                  <a:gd name="connsiteY465" fmla="*/ 8497 h 10000"/>
                  <a:gd name="connsiteX466" fmla="*/ 3537 w 10000"/>
                  <a:gd name="connsiteY466" fmla="*/ 8484 h 10000"/>
                  <a:gd name="connsiteX467" fmla="*/ 3562 w 10000"/>
                  <a:gd name="connsiteY467" fmla="*/ 8488 h 10000"/>
                  <a:gd name="connsiteX468" fmla="*/ 3568 w 10000"/>
                  <a:gd name="connsiteY468" fmla="*/ 8484 h 10000"/>
                  <a:gd name="connsiteX469" fmla="*/ 3584 w 10000"/>
                  <a:gd name="connsiteY469" fmla="*/ 8494 h 10000"/>
                  <a:gd name="connsiteX470" fmla="*/ 3593 w 10000"/>
                  <a:gd name="connsiteY470" fmla="*/ 8507 h 10000"/>
                  <a:gd name="connsiteX471" fmla="*/ 3618 w 10000"/>
                  <a:gd name="connsiteY471" fmla="*/ 8497 h 10000"/>
                  <a:gd name="connsiteX472" fmla="*/ 3643 w 10000"/>
                  <a:gd name="connsiteY472" fmla="*/ 8475 h 10000"/>
                  <a:gd name="connsiteX473" fmla="*/ 3657 w 10000"/>
                  <a:gd name="connsiteY473" fmla="*/ 8478 h 10000"/>
                  <a:gd name="connsiteX474" fmla="*/ 3670 w 10000"/>
                  <a:gd name="connsiteY474" fmla="*/ 8475 h 10000"/>
                  <a:gd name="connsiteX475" fmla="*/ 3673 w 10000"/>
                  <a:gd name="connsiteY475" fmla="*/ 8468 h 10000"/>
                  <a:gd name="connsiteX476" fmla="*/ 3681 w 10000"/>
                  <a:gd name="connsiteY476" fmla="*/ 8468 h 10000"/>
                  <a:gd name="connsiteX477" fmla="*/ 3698 w 10000"/>
                  <a:gd name="connsiteY477" fmla="*/ 8478 h 10000"/>
                  <a:gd name="connsiteX478" fmla="*/ 3720 w 10000"/>
                  <a:gd name="connsiteY478" fmla="*/ 8497 h 10000"/>
                  <a:gd name="connsiteX479" fmla="*/ 3715 w 10000"/>
                  <a:gd name="connsiteY479" fmla="*/ 8504 h 10000"/>
                  <a:gd name="connsiteX480" fmla="*/ 3729 w 10000"/>
                  <a:gd name="connsiteY480" fmla="*/ 8514 h 10000"/>
                  <a:gd name="connsiteX481" fmla="*/ 3729 w 10000"/>
                  <a:gd name="connsiteY481" fmla="*/ 8517 h 10000"/>
                  <a:gd name="connsiteX482" fmla="*/ 3740 w 10000"/>
                  <a:gd name="connsiteY482" fmla="*/ 8527 h 10000"/>
                  <a:gd name="connsiteX483" fmla="*/ 3759 w 10000"/>
                  <a:gd name="connsiteY483" fmla="*/ 8517 h 10000"/>
                  <a:gd name="connsiteX484" fmla="*/ 3762 w 10000"/>
                  <a:gd name="connsiteY484" fmla="*/ 8504 h 10000"/>
                  <a:gd name="connsiteX485" fmla="*/ 3770 w 10000"/>
                  <a:gd name="connsiteY485" fmla="*/ 8488 h 10000"/>
                  <a:gd name="connsiteX486" fmla="*/ 3778 w 10000"/>
                  <a:gd name="connsiteY486" fmla="*/ 8484 h 10000"/>
                  <a:gd name="connsiteX487" fmla="*/ 3792 w 10000"/>
                  <a:gd name="connsiteY487" fmla="*/ 8475 h 10000"/>
                  <a:gd name="connsiteX488" fmla="*/ 3803 w 10000"/>
                  <a:gd name="connsiteY488" fmla="*/ 8478 h 10000"/>
                  <a:gd name="connsiteX489" fmla="*/ 3809 w 10000"/>
                  <a:gd name="connsiteY489" fmla="*/ 8475 h 10000"/>
                  <a:gd name="connsiteX490" fmla="*/ 3825 w 10000"/>
                  <a:gd name="connsiteY490" fmla="*/ 8465 h 10000"/>
                  <a:gd name="connsiteX491" fmla="*/ 3834 w 10000"/>
                  <a:gd name="connsiteY491" fmla="*/ 8468 h 10000"/>
                  <a:gd name="connsiteX492" fmla="*/ 3842 w 10000"/>
                  <a:gd name="connsiteY492" fmla="*/ 8478 h 10000"/>
                  <a:gd name="connsiteX493" fmla="*/ 3850 w 10000"/>
                  <a:gd name="connsiteY493" fmla="*/ 8478 h 10000"/>
                  <a:gd name="connsiteX494" fmla="*/ 3859 w 10000"/>
                  <a:gd name="connsiteY494" fmla="*/ 8484 h 10000"/>
                  <a:gd name="connsiteX495" fmla="*/ 3873 w 10000"/>
                  <a:gd name="connsiteY495" fmla="*/ 8494 h 10000"/>
                  <a:gd name="connsiteX496" fmla="*/ 3875 w 10000"/>
                  <a:gd name="connsiteY496" fmla="*/ 8507 h 10000"/>
                  <a:gd name="connsiteX497" fmla="*/ 3881 w 10000"/>
                  <a:gd name="connsiteY497" fmla="*/ 8527 h 10000"/>
                  <a:gd name="connsiteX498" fmla="*/ 3875 w 10000"/>
                  <a:gd name="connsiteY498" fmla="*/ 8546 h 10000"/>
                  <a:gd name="connsiteX499" fmla="*/ 3892 w 10000"/>
                  <a:gd name="connsiteY499" fmla="*/ 8546 h 10000"/>
                  <a:gd name="connsiteX500" fmla="*/ 3900 w 10000"/>
                  <a:gd name="connsiteY500" fmla="*/ 8543 h 10000"/>
                  <a:gd name="connsiteX501" fmla="*/ 3906 w 10000"/>
                  <a:gd name="connsiteY501" fmla="*/ 8543 h 10000"/>
                  <a:gd name="connsiteX502" fmla="*/ 3922 w 10000"/>
                  <a:gd name="connsiteY502" fmla="*/ 8552 h 10000"/>
                  <a:gd name="connsiteX503" fmla="*/ 3939 w 10000"/>
                  <a:gd name="connsiteY503" fmla="*/ 8559 h 10000"/>
                  <a:gd name="connsiteX504" fmla="*/ 3953 w 10000"/>
                  <a:gd name="connsiteY504" fmla="*/ 8572 h 10000"/>
                  <a:gd name="connsiteX505" fmla="*/ 3956 w 10000"/>
                  <a:gd name="connsiteY505" fmla="*/ 8588 h 10000"/>
                  <a:gd name="connsiteX506" fmla="*/ 3956 w 10000"/>
                  <a:gd name="connsiteY506" fmla="*/ 8608 h 10000"/>
                  <a:gd name="connsiteX507" fmla="*/ 3972 w 10000"/>
                  <a:gd name="connsiteY507" fmla="*/ 8608 h 10000"/>
                  <a:gd name="connsiteX508" fmla="*/ 3986 w 10000"/>
                  <a:gd name="connsiteY508" fmla="*/ 8608 h 10000"/>
                  <a:gd name="connsiteX509" fmla="*/ 3997 w 10000"/>
                  <a:gd name="connsiteY509" fmla="*/ 8608 h 10000"/>
                  <a:gd name="connsiteX510" fmla="*/ 4006 w 10000"/>
                  <a:gd name="connsiteY510" fmla="*/ 8608 h 10000"/>
                  <a:gd name="connsiteX511" fmla="*/ 4006 w 10000"/>
                  <a:gd name="connsiteY511" fmla="*/ 8611 h 10000"/>
                  <a:gd name="connsiteX512" fmla="*/ 4011 w 10000"/>
                  <a:gd name="connsiteY512" fmla="*/ 8611 h 10000"/>
                  <a:gd name="connsiteX513" fmla="*/ 4022 w 10000"/>
                  <a:gd name="connsiteY513" fmla="*/ 8620 h 10000"/>
                  <a:gd name="connsiteX514" fmla="*/ 4042 w 10000"/>
                  <a:gd name="connsiteY514" fmla="*/ 8620 h 10000"/>
                  <a:gd name="connsiteX515" fmla="*/ 4050 w 10000"/>
                  <a:gd name="connsiteY515" fmla="*/ 8617 h 10000"/>
                  <a:gd name="connsiteX516" fmla="*/ 4069 w 10000"/>
                  <a:gd name="connsiteY516" fmla="*/ 8620 h 10000"/>
                  <a:gd name="connsiteX517" fmla="*/ 4086 w 10000"/>
                  <a:gd name="connsiteY517" fmla="*/ 8630 h 10000"/>
                  <a:gd name="connsiteX518" fmla="*/ 4108 w 10000"/>
                  <a:gd name="connsiteY518" fmla="*/ 8627 h 10000"/>
                  <a:gd name="connsiteX519" fmla="*/ 4125 w 10000"/>
                  <a:gd name="connsiteY519" fmla="*/ 8620 h 10000"/>
                  <a:gd name="connsiteX520" fmla="*/ 4133 w 10000"/>
                  <a:gd name="connsiteY520" fmla="*/ 8611 h 10000"/>
                  <a:gd name="connsiteX521" fmla="*/ 4139 w 10000"/>
                  <a:gd name="connsiteY521" fmla="*/ 8608 h 10000"/>
                  <a:gd name="connsiteX522" fmla="*/ 4147 w 10000"/>
                  <a:gd name="connsiteY522" fmla="*/ 8601 h 10000"/>
                  <a:gd name="connsiteX523" fmla="*/ 4155 w 10000"/>
                  <a:gd name="connsiteY523" fmla="*/ 8591 h 10000"/>
                  <a:gd name="connsiteX524" fmla="*/ 4166 w 10000"/>
                  <a:gd name="connsiteY524" fmla="*/ 8582 h 10000"/>
                  <a:gd name="connsiteX525" fmla="*/ 4183 w 10000"/>
                  <a:gd name="connsiteY525" fmla="*/ 8569 h 10000"/>
                  <a:gd name="connsiteX526" fmla="*/ 4191 w 10000"/>
                  <a:gd name="connsiteY526" fmla="*/ 8562 h 10000"/>
                  <a:gd name="connsiteX527" fmla="*/ 4208 w 10000"/>
                  <a:gd name="connsiteY527" fmla="*/ 8552 h 10000"/>
                  <a:gd name="connsiteX528" fmla="*/ 4230 w 10000"/>
                  <a:gd name="connsiteY528" fmla="*/ 8552 h 10000"/>
                  <a:gd name="connsiteX529" fmla="*/ 4238 w 10000"/>
                  <a:gd name="connsiteY529" fmla="*/ 8559 h 10000"/>
                  <a:gd name="connsiteX530" fmla="*/ 4247 w 10000"/>
                  <a:gd name="connsiteY530" fmla="*/ 8572 h 10000"/>
                  <a:gd name="connsiteX531" fmla="*/ 4252 w 10000"/>
                  <a:gd name="connsiteY531" fmla="*/ 8578 h 10000"/>
                  <a:gd name="connsiteX532" fmla="*/ 4263 w 10000"/>
                  <a:gd name="connsiteY532" fmla="*/ 8582 h 10000"/>
                  <a:gd name="connsiteX533" fmla="*/ 4277 w 10000"/>
                  <a:gd name="connsiteY533" fmla="*/ 8572 h 10000"/>
                  <a:gd name="connsiteX534" fmla="*/ 4294 w 10000"/>
                  <a:gd name="connsiteY534" fmla="*/ 8559 h 10000"/>
                  <a:gd name="connsiteX535" fmla="*/ 4302 w 10000"/>
                  <a:gd name="connsiteY535" fmla="*/ 8546 h 10000"/>
                  <a:gd name="connsiteX536" fmla="*/ 4310 w 10000"/>
                  <a:gd name="connsiteY536" fmla="*/ 8543 h 10000"/>
                  <a:gd name="connsiteX537" fmla="*/ 4313 w 10000"/>
                  <a:gd name="connsiteY537" fmla="*/ 8543 h 10000"/>
                  <a:gd name="connsiteX538" fmla="*/ 4332 w 10000"/>
                  <a:gd name="connsiteY538" fmla="*/ 8546 h 10000"/>
                  <a:gd name="connsiteX539" fmla="*/ 4335 w 10000"/>
                  <a:gd name="connsiteY539" fmla="*/ 8559 h 10000"/>
                  <a:gd name="connsiteX540" fmla="*/ 4349 w 10000"/>
                  <a:gd name="connsiteY540" fmla="*/ 8588 h 10000"/>
                  <a:gd name="connsiteX541" fmla="*/ 4360 w 10000"/>
                  <a:gd name="connsiteY541" fmla="*/ 8591 h 10000"/>
                  <a:gd name="connsiteX542" fmla="*/ 4366 w 10000"/>
                  <a:gd name="connsiteY542" fmla="*/ 8591 h 10000"/>
                  <a:gd name="connsiteX543" fmla="*/ 4382 w 10000"/>
                  <a:gd name="connsiteY543" fmla="*/ 8598 h 10000"/>
                  <a:gd name="connsiteX544" fmla="*/ 4385 w 10000"/>
                  <a:gd name="connsiteY544" fmla="*/ 8598 h 10000"/>
                  <a:gd name="connsiteX545" fmla="*/ 4402 w 10000"/>
                  <a:gd name="connsiteY545" fmla="*/ 8598 h 10000"/>
                  <a:gd name="connsiteX546" fmla="*/ 4421 w 10000"/>
                  <a:gd name="connsiteY546" fmla="*/ 8591 h 10000"/>
                  <a:gd name="connsiteX547" fmla="*/ 4440 w 10000"/>
                  <a:gd name="connsiteY547" fmla="*/ 8591 h 10000"/>
                  <a:gd name="connsiteX548" fmla="*/ 4449 w 10000"/>
                  <a:gd name="connsiteY548" fmla="*/ 8598 h 10000"/>
                  <a:gd name="connsiteX549" fmla="*/ 4454 w 10000"/>
                  <a:gd name="connsiteY549" fmla="*/ 8617 h 10000"/>
                  <a:gd name="connsiteX550" fmla="*/ 4463 w 10000"/>
                  <a:gd name="connsiteY550" fmla="*/ 8608 h 10000"/>
                  <a:gd name="connsiteX551" fmla="*/ 4474 w 10000"/>
                  <a:gd name="connsiteY551" fmla="*/ 8608 h 10000"/>
                  <a:gd name="connsiteX552" fmla="*/ 4490 w 10000"/>
                  <a:gd name="connsiteY552" fmla="*/ 8617 h 10000"/>
                  <a:gd name="connsiteX553" fmla="*/ 4504 w 10000"/>
                  <a:gd name="connsiteY553" fmla="*/ 8617 h 10000"/>
                  <a:gd name="connsiteX554" fmla="*/ 4518 w 10000"/>
                  <a:gd name="connsiteY554" fmla="*/ 8617 h 10000"/>
                  <a:gd name="connsiteX555" fmla="*/ 4535 w 10000"/>
                  <a:gd name="connsiteY555" fmla="*/ 8611 h 10000"/>
                  <a:gd name="connsiteX556" fmla="*/ 4546 w 10000"/>
                  <a:gd name="connsiteY556" fmla="*/ 8611 h 10000"/>
                  <a:gd name="connsiteX557" fmla="*/ 4562 w 10000"/>
                  <a:gd name="connsiteY557" fmla="*/ 8611 h 10000"/>
                  <a:gd name="connsiteX558" fmla="*/ 4571 w 10000"/>
                  <a:gd name="connsiteY558" fmla="*/ 8611 h 10000"/>
                  <a:gd name="connsiteX559" fmla="*/ 4579 w 10000"/>
                  <a:gd name="connsiteY559" fmla="*/ 8608 h 10000"/>
                  <a:gd name="connsiteX560" fmla="*/ 4584 w 10000"/>
                  <a:gd name="connsiteY560" fmla="*/ 8608 h 10000"/>
                  <a:gd name="connsiteX561" fmla="*/ 4601 w 10000"/>
                  <a:gd name="connsiteY561" fmla="*/ 8617 h 10000"/>
                  <a:gd name="connsiteX562" fmla="*/ 4609 w 10000"/>
                  <a:gd name="connsiteY562" fmla="*/ 8627 h 10000"/>
                  <a:gd name="connsiteX563" fmla="*/ 4618 w 10000"/>
                  <a:gd name="connsiteY563" fmla="*/ 8637 h 10000"/>
                  <a:gd name="connsiteX564" fmla="*/ 4618 w 10000"/>
                  <a:gd name="connsiteY564" fmla="*/ 8646 h 10000"/>
                  <a:gd name="connsiteX565" fmla="*/ 4634 w 10000"/>
                  <a:gd name="connsiteY565" fmla="*/ 8656 h 10000"/>
                  <a:gd name="connsiteX566" fmla="*/ 4640 w 10000"/>
                  <a:gd name="connsiteY566" fmla="*/ 8659 h 10000"/>
                  <a:gd name="connsiteX567" fmla="*/ 4651 w 10000"/>
                  <a:gd name="connsiteY567" fmla="*/ 8666 h 10000"/>
                  <a:gd name="connsiteX568" fmla="*/ 4657 w 10000"/>
                  <a:gd name="connsiteY568" fmla="*/ 8659 h 10000"/>
                  <a:gd name="connsiteX569" fmla="*/ 4668 w 10000"/>
                  <a:gd name="connsiteY569" fmla="*/ 8650 h 10000"/>
                  <a:gd name="connsiteX570" fmla="*/ 4676 w 10000"/>
                  <a:gd name="connsiteY570" fmla="*/ 8650 h 10000"/>
                  <a:gd name="connsiteX571" fmla="*/ 4690 w 10000"/>
                  <a:gd name="connsiteY571" fmla="*/ 8650 h 10000"/>
                  <a:gd name="connsiteX572" fmla="*/ 4698 w 10000"/>
                  <a:gd name="connsiteY572" fmla="*/ 8650 h 10000"/>
                  <a:gd name="connsiteX573" fmla="*/ 4704 w 10000"/>
                  <a:gd name="connsiteY573" fmla="*/ 8650 h 10000"/>
                  <a:gd name="connsiteX574" fmla="*/ 4706 w 10000"/>
                  <a:gd name="connsiteY574" fmla="*/ 8659 h 10000"/>
                  <a:gd name="connsiteX575" fmla="*/ 4706 w 10000"/>
                  <a:gd name="connsiteY575" fmla="*/ 8666 h 10000"/>
                  <a:gd name="connsiteX576" fmla="*/ 4723 w 10000"/>
                  <a:gd name="connsiteY576" fmla="*/ 8682 h 10000"/>
                  <a:gd name="connsiteX577" fmla="*/ 4737 w 10000"/>
                  <a:gd name="connsiteY577" fmla="*/ 8682 h 10000"/>
                  <a:gd name="connsiteX578" fmla="*/ 4745 w 10000"/>
                  <a:gd name="connsiteY578" fmla="*/ 8676 h 10000"/>
                  <a:gd name="connsiteX579" fmla="*/ 4756 w 10000"/>
                  <a:gd name="connsiteY579" fmla="*/ 8666 h 10000"/>
                  <a:gd name="connsiteX580" fmla="*/ 4765 w 10000"/>
                  <a:gd name="connsiteY580" fmla="*/ 8666 h 10000"/>
                  <a:gd name="connsiteX581" fmla="*/ 4765 w 10000"/>
                  <a:gd name="connsiteY581" fmla="*/ 8682 h 10000"/>
                  <a:gd name="connsiteX582" fmla="*/ 4770 w 10000"/>
                  <a:gd name="connsiteY582" fmla="*/ 8701 h 10000"/>
                  <a:gd name="connsiteX583" fmla="*/ 4778 w 10000"/>
                  <a:gd name="connsiteY583" fmla="*/ 8705 h 10000"/>
                  <a:gd name="connsiteX584" fmla="*/ 4795 w 10000"/>
                  <a:gd name="connsiteY584" fmla="*/ 8714 h 10000"/>
                  <a:gd name="connsiteX585" fmla="*/ 4812 w 10000"/>
                  <a:gd name="connsiteY585" fmla="*/ 8714 h 10000"/>
                  <a:gd name="connsiteX586" fmla="*/ 4825 w 10000"/>
                  <a:gd name="connsiteY586" fmla="*/ 8705 h 10000"/>
                  <a:gd name="connsiteX587" fmla="*/ 4825 w 10000"/>
                  <a:gd name="connsiteY587" fmla="*/ 8701 h 10000"/>
                  <a:gd name="connsiteX588" fmla="*/ 4828 w 10000"/>
                  <a:gd name="connsiteY588" fmla="*/ 8701 h 10000"/>
                  <a:gd name="connsiteX589" fmla="*/ 4837 w 10000"/>
                  <a:gd name="connsiteY589" fmla="*/ 8692 h 10000"/>
                  <a:gd name="connsiteX590" fmla="*/ 4842 w 10000"/>
                  <a:gd name="connsiteY590" fmla="*/ 8685 h 10000"/>
                  <a:gd name="connsiteX591" fmla="*/ 4859 w 10000"/>
                  <a:gd name="connsiteY591" fmla="*/ 8692 h 10000"/>
                  <a:gd name="connsiteX592" fmla="*/ 4870 w 10000"/>
                  <a:gd name="connsiteY592" fmla="*/ 8701 h 10000"/>
                  <a:gd name="connsiteX593" fmla="*/ 4878 w 10000"/>
                  <a:gd name="connsiteY593" fmla="*/ 8714 h 10000"/>
                  <a:gd name="connsiteX594" fmla="*/ 4892 w 10000"/>
                  <a:gd name="connsiteY594" fmla="*/ 8724 h 10000"/>
                  <a:gd name="connsiteX595" fmla="*/ 4900 w 10000"/>
                  <a:gd name="connsiteY595" fmla="*/ 8724 h 10000"/>
                  <a:gd name="connsiteX596" fmla="*/ 4906 w 10000"/>
                  <a:gd name="connsiteY596" fmla="*/ 8705 h 10000"/>
                  <a:gd name="connsiteX597" fmla="*/ 4925 w 10000"/>
                  <a:gd name="connsiteY597" fmla="*/ 8724 h 10000"/>
                  <a:gd name="connsiteX598" fmla="*/ 4939 w 10000"/>
                  <a:gd name="connsiteY598" fmla="*/ 8701 h 10000"/>
                  <a:gd name="connsiteX599" fmla="*/ 4950 w 10000"/>
                  <a:gd name="connsiteY599" fmla="*/ 8695 h 10000"/>
                  <a:gd name="connsiteX600" fmla="*/ 4956 w 10000"/>
                  <a:gd name="connsiteY600" fmla="*/ 8692 h 10000"/>
                  <a:gd name="connsiteX601" fmla="*/ 4986 w 10000"/>
                  <a:gd name="connsiteY601" fmla="*/ 8705 h 10000"/>
                  <a:gd name="connsiteX602" fmla="*/ 5003 w 10000"/>
                  <a:gd name="connsiteY602" fmla="*/ 8701 h 10000"/>
                  <a:gd name="connsiteX603" fmla="*/ 5011 w 10000"/>
                  <a:gd name="connsiteY603" fmla="*/ 8692 h 10000"/>
                  <a:gd name="connsiteX604" fmla="*/ 5028 w 10000"/>
                  <a:gd name="connsiteY604" fmla="*/ 8682 h 10000"/>
                  <a:gd name="connsiteX605" fmla="*/ 5030 w 10000"/>
                  <a:gd name="connsiteY605" fmla="*/ 8659 h 10000"/>
                  <a:gd name="connsiteX606" fmla="*/ 5039 w 10000"/>
                  <a:gd name="connsiteY606" fmla="*/ 8656 h 10000"/>
                  <a:gd name="connsiteX607" fmla="*/ 5053 w 10000"/>
                  <a:gd name="connsiteY607" fmla="*/ 8669 h 10000"/>
                  <a:gd name="connsiteX608" fmla="*/ 5061 w 10000"/>
                  <a:gd name="connsiteY608" fmla="*/ 8669 h 10000"/>
                  <a:gd name="connsiteX609" fmla="*/ 5061 w 10000"/>
                  <a:gd name="connsiteY609" fmla="*/ 8676 h 10000"/>
                  <a:gd name="connsiteX610" fmla="*/ 5069 w 10000"/>
                  <a:gd name="connsiteY610" fmla="*/ 8669 h 10000"/>
                  <a:gd name="connsiteX611" fmla="*/ 5083 w 10000"/>
                  <a:gd name="connsiteY611" fmla="*/ 8669 h 10000"/>
                  <a:gd name="connsiteX612" fmla="*/ 5100 w 10000"/>
                  <a:gd name="connsiteY612" fmla="*/ 8669 h 10000"/>
                  <a:gd name="connsiteX613" fmla="*/ 5119 w 10000"/>
                  <a:gd name="connsiteY613" fmla="*/ 8682 h 10000"/>
                  <a:gd name="connsiteX614" fmla="*/ 5136 w 10000"/>
                  <a:gd name="connsiteY614" fmla="*/ 8692 h 10000"/>
                  <a:gd name="connsiteX615" fmla="*/ 5161 w 10000"/>
                  <a:gd name="connsiteY615" fmla="*/ 8701 h 10000"/>
                  <a:gd name="connsiteX616" fmla="*/ 5183 w 10000"/>
                  <a:gd name="connsiteY616" fmla="*/ 8701 h 10000"/>
                  <a:gd name="connsiteX617" fmla="*/ 5199 w 10000"/>
                  <a:gd name="connsiteY617" fmla="*/ 8701 h 10000"/>
                  <a:gd name="connsiteX618" fmla="*/ 5213 w 10000"/>
                  <a:gd name="connsiteY618" fmla="*/ 8705 h 10000"/>
                  <a:gd name="connsiteX619" fmla="*/ 5224 w 10000"/>
                  <a:gd name="connsiteY619" fmla="*/ 8701 h 10000"/>
                  <a:gd name="connsiteX620" fmla="*/ 5230 w 10000"/>
                  <a:gd name="connsiteY620" fmla="*/ 8701 h 10000"/>
                  <a:gd name="connsiteX621" fmla="*/ 5241 w 10000"/>
                  <a:gd name="connsiteY621" fmla="*/ 8676 h 10000"/>
                  <a:gd name="connsiteX622" fmla="*/ 5247 w 10000"/>
                  <a:gd name="connsiteY622" fmla="*/ 8666 h 10000"/>
                  <a:gd name="connsiteX623" fmla="*/ 5249 w 10000"/>
                  <a:gd name="connsiteY623" fmla="*/ 8646 h 10000"/>
                  <a:gd name="connsiteX624" fmla="*/ 5249 w 10000"/>
                  <a:gd name="connsiteY624" fmla="*/ 8650 h 10000"/>
                  <a:gd name="connsiteX625" fmla="*/ 5255 w 10000"/>
                  <a:gd name="connsiteY625" fmla="*/ 8646 h 10000"/>
                  <a:gd name="connsiteX626" fmla="*/ 5271 w 10000"/>
                  <a:gd name="connsiteY626" fmla="*/ 8650 h 10000"/>
                  <a:gd name="connsiteX627" fmla="*/ 5288 w 10000"/>
                  <a:gd name="connsiteY627" fmla="*/ 8666 h 10000"/>
                  <a:gd name="connsiteX628" fmla="*/ 5296 w 10000"/>
                  <a:gd name="connsiteY628" fmla="*/ 8666 h 10000"/>
                  <a:gd name="connsiteX629" fmla="*/ 5310 w 10000"/>
                  <a:gd name="connsiteY629" fmla="*/ 8656 h 10000"/>
                  <a:gd name="connsiteX630" fmla="*/ 5321 w 10000"/>
                  <a:gd name="connsiteY630" fmla="*/ 8650 h 10000"/>
                  <a:gd name="connsiteX631" fmla="*/ 5338 w 10000"/>
                  <a:gd name="connsiteY631" fmla="*/ 8650 h 10000"/>
                  <a:gd name="connsiteX632" fmla="*/ 5360 w 10000"/>
                  <a:gd name="connsiteY632" fmla="*/ 8640 h 10000"/>
                  <a:gd name="connsiteX633" fmla="*/ 5366 w 10000"/>
                  <a:gd name="connsiteY633" fmla="*/ 8637 h 10000"/>
                  <a:gd name="connsiteX634" fmla="*/ 5368 w 10000"/>
                  <a:gd name="connsiteY634" fmla="*/ 8637 h 10000"/>
                  <a:gd name="connsiteX635" fmla="*/ 5382 w 10000"/>
                  <a:gd name="connsiteY635" fmla="*/ 8630 h 10000"/>
                  <a:gd name="connsiteX636" fmla="*/ 5391 w 10000"/>
                  <a:gd name="connsiteY636" fmla="*/ 8630 h 10000"/>
                  <a:gd name="connsiteX637" fmla="*/ 5402 w 10000"/>
                  <a:gd name="connsiteY637" fmla="*/ 8637 h 10000"/>
                  <a:gd name="connsiteX638" fmla="*/ 5418 w 10000"/>
                  <a:gd name="connsiteY638" fmla="*/ 8656 h 10000"/>
                  <a:gd name="connsiteX639" fmla="*/ 5432 w 10000"/>
                  <a:gd name="connsiteY639" fmla="*/ 8666 h 10000"/>
                  <a:gd name="connsiteX640" fmla="*/ 5443 w 10000"/>
                  <a:gd name="connsiteY640" fmla="*/ 8682 h 10000"/>
                  <a:gd name="connsiteX641" fmla="*/ 5457 w 10000"/>
                  <a:gd name="connsiteY641" fmla="*/ 8692 h 10000"/>
                  <a:gd name="connsiteX642" fmla="*/ 5471 w 10000"/>
                  <a:gd name="connsiteY642" fmla="*/ 8705 h 10000"/>
                  <a:gd name="connsiteX643" fmla="*/ 5488 w 10000"/>
                  <a:gd name="connsiteY643" fmla="*/ 8711 h 10000"/>
                  <a:gd name="connsiteX644" fmla="*/ 5490 w 10000"/>
                  <a:gd name="connsiteY644" fmla="*/ 8721 h 10000"/>
                  <a:gd name="connsiteX645" fmla="*/ 5512 w 10000"/>
                  <a:gd name="connsiteY645" fmla="*/ 8724 h 10000"/>
                  <a:gd name="connsiteX646" fmla="*/ 5521 w 10000"/>
                  <a:gd name="connsiteY646" fmla="*/ 8714 h 10000"/>
                  <a:gd name="connsiteX647" fmla="*/ 5524 w 10000"/>
                  <a:gd name="connsiteY647" fmla="*/ 8714 h 10000"/>
                  <a:gd name="connsiteX648" fmla="*/ 5532 w 10000"/>
                  <a:gd name="connsiteY648" fmla="*/ 8721 h 10000"/>
                  <a:gd name="connsiteX649" fmla="*/ 5540 w 10000"/>
                  <a:gd name="connsiteY649" fmla="*/ 8724 h 10000"/>
                  <a:gd name="connsiteX650" fmla="*/ 5562 w 10000"/>
                  <a:gd name="connsiteY650" fmla="*/ 8750 h 10000"/>
                  <a:gd name="connsiteX651" fmla="*/ 5562 w 10000"/>
                  <a:gd name="connsiteY651" fmla="*/ 8760 h 10000"/>
                  <a:gd name="connsiteX652" fmla="*/ 5571 w 10000"/>
                  <a:gd name="connsiteY652" fmla="*/ 8782 h 10000"/>
                  <a:gd name="connsiteX653" fmla="*/ 5579 w 10000"/>
                  <a:gd name="connsiteY653" fmla="*/ 8789 h 10000"/>
                  <a:gd name="connsiteX654" fmla="*/ 5593 w 10000"/>
                  <a:gd name="connsiteY654" fmla="*/ 8789 h 10000"/>
                  <a:gd name="connsiteX655" fmla="*/ 5596 w 10000"/>
                  <a:gd name="connsiteY655" fmla="*/ 8789 h 10000"/>
                  <a:gd name="connsiteX656" fmla="*/ 5626 w 10000"/>
                  <a:gd name="connsiteY656" fmla="*/ 8782 h 10000"/>
                  <a:gd name="connsiteX657" fmla="*/ 5629 w 10000"/>
                  <a:gd name="connsiteY657" fmla="*/ 8782 h 10000"/>
                  <a:gd name="connsiteX658" fmla="*/ 5637 w 10000"/>
                  <a:gd name="connsiteY658" fmla="*/ 8779 h 10000"/>
                  <a:gd name="connsiteX659" fmla="*/ 5648 w 10000"/>
                  <a:gd name="connsiteY659" fmla="*/ 8789 h 10000"/>
                  <a:gd name="connsiteX660" fmla="*/ 5665 w 10000"/>
                  <a:gd name="connsiteY660" fmla="*/ 8795 h 10000"/>
                  <a:gd name="connsiteX661" fmla="*/ 5676 w 10000"/>
                  <a:gd name="connsiteY661" fmla="*/ 8789 h 10000"/>
                  <a:gd name="connsiteX662" fmla="*/ 5684 w 10000"/>
                  <a:gd name="connsiteY662" fmla="*/ 8782 h 10000"/>
                  <a:gd name="connsiteX663" fmla="*/ 5693 w 10000"/>
                  <a:gd name="connsiteY663" fmla="*/ 8789 h 10000"/>
                  <a:gd name="connsiteX664" fmla="*/ 5715 w 10000"/>
                  <a:gd name="connsiteY664" fmla="*/ 8808 h 10000"/>
                  <a:gd name="connsiteX665" fmla="*/ 5731 w 10000"/>
                  <a:gd name="connsiteY665" fmla="*/ 8808 h 10000"/>
                  <a:gd name="connsiteX666" fmla="*/ 5740 w 10000"/>
                  <a:gd name="connsiteY666" fmla="*/ 8808 h 10000"/>
                  <a:gd name="connsiteX667" fmla="*/ 5765 w 10000"/>
                  <a:gd name="connsiteY667" fmla="*/ 8818 h 10000"/>
                  <a:gd name="connsiteX668" fmla="*/ 5781 w 10000"/>
                  <a:gd name="connsiteY668" fmla="*/ 8824 h 10000"/>
                  <a:gd name="connsiteX669" fmla="*/ 5798 w 10000"/>
                  <a:gd name="connsiteY669" fmla="*/ 8834 h 10000"/>
                  <a:gd name="connsiteX670" fmla="*/ 5814 w 10000"/>
                  <a:gd name="connsiteY670" fmla="*/ 8837 h 10000"/>
                  <a:gd name="connsiteX671" fmla="*/ 5831 w 10000"/>
                  <a:gd name="connsiteY671" fmla="*/ 8844 h 10000"/>
                  <a:gd name="connsiteX672" fmla="*/ 5842 w 10000"/>
                  <a:gd name="connsiteY672" fmla="*/ 8847 h 10000"/>
                  <a:gd name="connsiteX673" fmla="*/ 5859 w 10000"/>
                  <a:gd name="connsiteY673" fmla="*/ 8857 h 10000"/>
                  <a:gd name="connsiteX674" fmla="*/ 5870 w 10000"/>
                  <a:gd name="connsiteY674" fmla="*/ 8867 h 10000"/>
                  <a:gd name="connsiteX675" fmla="*/ 5878 w 10000"/>
                  <a:gd name="connsiteY675" fmla="*/ 8873 h 10000"/>
                  <a:gd name="connsiteX676" fmla="*/ 5895 w 10000"/>
                  <a:gd name="connsiteY676" fmla="*/ 8873 h 10000"/>
                  <a:gd name="connsiteX677" fmla="*/ 5911 w 10000"/>
                  <a:gd name="connsiteY677" fmla="*/ 8873 h 10000"/>
                  <a:gd name="connsiteX678" fmla="*/ 5931 w 10000"/>
                  <a:gd name="connsiteY678" fmla="*/ 8873 h 10000"/>
                  <a:gd name="connsiteX679" fmla="*/ 5950 w 10000"/>
                  <a:gd name="connsiteY679" fmla="*/ 8867 h 10000"/>
                  <a:gd name="connsiteX680" fmla="*/ 5967 w 10000"/>
                  <a:gd name="connsiteY680" fmla="*/ 8867 h 10000"/>
                  <a:gd name="connsiteX681" fmla="*/ 5975 w 10000"/>
                  <a:gd name="connsiteY681" fmla="*/ 8873 h 10000"/>
                  <a:gd name="connsiteX682" fmla="*/ 6000 w 10000"/>
                  <a:gd name="connsiteY682" fmla="*/ 8883 h 10000"/>
                  <a:gd name="connsiteX683" fmla="*/ 5997 w 10000"/>
                  <a:gd name="connsiteY683" fmla="*/ 8886 h 10000"/>
                  <a:gd name="connsiteX684" fmla="*/ 5997 w 10000"/>
                  <a:gd name="connsiteY684" fmla="*/ 8896 h 10000"/>
                  <a:gd name="connsiteX685" fmla="*/ 6014 w 10000"/>
                  <a:gd name="connsiteY685" fmla="*/ 8892 h 10000"/>
                  <a:gd name="connsiteX686" fmla="*/ 6028 w 10000"/>
                  <a:gd name="connsiteY686" fmla="*/ 8892 h 10000"/>
                  <a:gd name="connsiteX687" fmla="*/ 6053 w 10000"/>
                  <a:gd name="connsiteY687" fmla="*/ 8886 h 10000"/>
                  <a:gd name="connsiteX688" fmla="*/ 6072 w 10000"/>
                  <a:gd name="connsiteY688" fmla="*/ 8876 h 10000"/>
                  <a:gd name="connsiteX689" fmla="*/ 6089 w 10000"/>
                  <a:gd name="connsiteY689" fmla="*/ 8867 h 10000"/>
                  <a:gd name="connsiteX690" fmla="*/ 6111 w 10000"/>
                  <a:gd name="connsiteY690" fmla="*/ 8857 h 10000"/>
                  <a:gd name="connsiteX691" fmla="*/ 6127 w 10000"/>
                  <a:gd name="connsiteY691" fmla="*/ 8847 h 10000"/>
                  <a:gd name="connsiteX692" fmla="*/ 6152 w 10000"/>
                  <a:gd name="connsiteY692" fmla="*/ 8834 h 10000"/>
                  <a:gd name="connsiteX693" fmla="*/ 6183 w 10000"/>
                  <a:gd name="connsiteY693" fmla="*/ 8828 h 10000"/>
                  <a:gd name="connsiteX694" fmla="*/ 6175 w 10000"/>
                  <a:gd name="connsiteY694" fmla="*/ 8844 h 10000"/>
                  <a:gd name="connsiteX695" fmla="*/ 6169 w 10000"/>
                  <a:gd name="connsiteY695" fmla="*/ 8863 h 10000"/>
                  <a:gd name="connsiteX696" fmla="*/ 6158 w 10000"/>
                  <a:gd name="connsiteY696" fmla="*/ 8886 h 10000"/>
                  <a:gd name="connsiteX697" fmla="*/ 6152 w 10000"/>
                  <a:gd name="connsiteY697" fmla="*/ 8896 h 10000"/>
                  <a:gd name="connsiteX698" fmla="*/ 6150 w 10000"/>
                  <a:gd name="connsiteY698" fmla="*/ 8909 h 10000"/>
                  <a:gd name="connsiteX699" fmla="*/ 6152 w 10000"/>
                  <a:gd name="connsiteY699" fmla="*/ 8938 h 10000"/>
                  <a:gd name="connsiteX700" fmla="*/ 6158 w 10000"/>
                  <a:gd name="connsiteY700" fmla="*/ 8957 h 10000"/>
                  <a:gd name="connsiteX701" fmla="*/ 6161 w 10000"/>
                  <a:gd name="connsiteY701" fmla="*/ 8980 h 10000"/>
                  <a:gd name="connsiteX702" fmla="*/ 6166 w 10000"/>
                  <a:gd name="connsiteY702" fmla="*/ 8999 h 10000"/>
                  <a:gd name="connsiteX703" fmla="*/ 6175 w 10000"/>
                  <a:gd name="connsiteY703" fmla="*/ 9032 h 10000"/>
                  <a:gd name="connsiteX704" fmla="*/ 6183 w 10000"/>
                  <a:gd name="connsiteY704" fmla="*/ 9051 h 10000"/>
                  <a:gd name="connsiteX705" fmla="*/ 6191 w 10000"/>
                  <a:gd name="connsiteY705" fmla="*/ 9064 h 10000"/>
                  <a:gd name="connsiteX706" fmla="*/ 6194 w 10000"/>
                  <a:gd name="connsiteY706" fmla="*/ 9084 h 10000"/>
                  <a:gd name="connsiteX707" fmla="*/ 6208 w 10000"/>
                  <a:gd name="connsiteY707" fmla="*/ 9103 h 10000"/>
                  <a:gd name="connsiteX708" fmla="*/ 6208 w 10000"/>
                  <a:gd name="connsiteY708" fmla="*/ 9113 h 10000"/>
                  <a:gd name="connsiteX709" fmla="*/ 6216 w 10000"/>
                  <a:gd name="connsiteY709" fmla="*/ 9129 h 10000"/>
                  <a:gd name="connsiteX710" fmla="*/ 6230 w 10000"/>
                  <a:gd name="connsiteY710" fmla="*/ 9148 h 10000"/>
                  <a:gd name="connsiteX711" fmla="*/ 6241 w 10000"/>
                  <a:gd name="connsiteY711" fmla="*/ 9165 h 10000"/>
                  <a:gd name="connsiteX712" fmla="*/ 6249 w 10000"/>
                  <a:gd name="connsiteY712" fmla="*/ 9168 h 10000"/>
                  <a:gd name="connsiteX713" fmla="*/ 6266 w 10000"/>
                  <a:gd name="connsiteY713" fmla="*/ 9184 h 10000"/>
                  <a:gd name="connsiteX714" fmla="*/ 6280 w 10000"/>
                  <a:gd name="connsiteY714" fmla="*/ 9184 h 10000"/>
                  <a:gd name="connsiteX715" fmla="*/ 6288 w 10000"/>
                  <a:gd name="connsiteY715" fmla="*/ 9177 h 10000"/>
                  <a:gd name="connsiteX716" fmla="*/ 6299 w 10000"/>
                  <a:gd name="connsiteY716" fmla="*/ 9187 h 10000"/>
                  <a:gd name="connsiteX717" fmla="*/ 6305 w 10000"/>
                  <a:gd name="connsiteY717" fmla="*/ 9197 h 10000"/>
                  <a:gd name="connsiteX718" fmla="*/ 6310 w 10000"/>
                  <a:gd name="connsiteY718" fmla="*/ 9197 h 10000"/>
                  <a:gd name="connsiteX719" fmla="*/ 6321 w 10000"/>
                  <a:gd name="connsiteY719" fmla="*/ 9213 h 10000"/>
                  <a:gd name="connsiteX720" fmla="*/ 6335 w 10000"/>
                  <a:gd name="connsiteY720" fmla="*/ 9223 h 10000"/>
                  <a:gd name="connsiteX721" fmla="*/ 6338 w 10000"/>
                  <a:gd name="connsiteY721" fmla="*/ 9223 h 10000"/>
                  <a:gd name="connsiteX722" fmla="*/ 6355 w 10000"/>
                  <a:gd name="connsiteY722" fmla="*/ 9226 h 10000"/>
                  <a:gd name="connsiteX723" fmla="*/ 6363 w 10000"/>
                  <a:gd name="connsiteY723" fmla="*/ 9236 h 10000"/>
                  <a:gd name="connsiteX724" fmla="*/ 6380 w 10000"/>
                  <a:gd name="connsiteY724" fmla="*/ 9258 h 10000"/>
                  <a:gd name="connsiteX725" fmla="*/ 6393 w 10000"/>
                  <a:gd name="connsiteY725" fmla="*/ 9278 h 10000"/>
                  <a:gd name="connsiteX726" fmla="*/ 6396 w 10000"/>
                  <a:gd name="connsiteY726" fmla="*/ 9288 h 10000"/>
                  <a:gd name="connsiteX727" fmla="*/ 6407 w 10000"/>
                  <a:gd name="connsiteY727" fmla="*/ 9297 h 10000"/>
                  <a:gd name="connsiteX728" fmla="*/ 6410 w 10000"/>
                  <a:gd name="connsiteY728" fmla="*/ 9307 h 10000"/>
                  <a:gd name="connsiteX729" fmla="*/ 6416 w 10000"/>
                  <a:gd name="connsiteY729" fmla="*/ 9317 h 10000"/>
                  <a:gd name="connsiteX730" fmla="*/ 6424 w 10000"/>
                  <a:gd name="connsiteY730" fmla="*/ 9326 h 10000"/>
                  <a:gd name="connsiteX731" fmla="*/ 6435 w 10000"/>
                  <a:gd name="connsiteY731" fmla="*/ 9336 h 10000"/>
                  <a:gd name="connsiteX732" fmla="*/ 6443 w 10000"/>
                  <a:gd name="connsiteY732" fmla="*/ 9346 h 10000"/>
                  <a:gd name="connsiteX733" fmla="*/ 6449 w 10000"/>
                  <a:gd name="connsiteY733" fmla="*/ 9362 h 10000"/>
                  <a:gd name="connsiteX734" fmla="*/ 6452 w 10000"/>
                  <a:gd name="connsiteY734" fmla="*/ 9372 h 10000"/>
                  <a:gd name="connsiteX735" fmla="*/ 6449 w 10000"/>
                  <a:gd name="connsiteY735" fmla="*/ 9381 h 10000"/>
                  <a:gd name="connsiteX736" fmla="*/ 6465 w 10000"/>
                  <a:gd name="connsiteY736" fmla="*/ 9394 h 10000"/>
                  <a:gd name="connsiteX737" fmla="*/ 6468 w 10000"/>
                  <a:gd name="connsiteY737" fmla="*/ 9420 h 10000"/>
                  <a:gd name="connsiteX738" fmla="*/ 6493 w 10000"/>
                  <a:gd name="connsiteY738" fmla="*/ 9430 h 10000"/>
                  <a:gd name="connsiteX739" fmla="*/ 6507 w 10000"/>
                  <a:gd name="connsiteY739" fmla="*/ 9440 h 10000"/>
                  <a:gd name="connsiteX740" fmla="*/ 6524 w 10000"/>
                  <a:gd name="connsiteY740" fmla="*/ 9459 h 10000"/>
                  <a:gd name="connsiteX741" fmla="*/ 6532 w 10000"/>
                  <a:gd name="connsiteY741" fmla="*/ 9485 h 10000"/>
                  <a:gd name="connsiteX742" fmla="*/ 6537 w 10000"/>
                  <a:gd name="connsiteY742" fmla="*/ 9498 h 10000"/>
                  <a:gd name="connsiteX743" fmla="*/ 6571 w 10000"/>
                  <a:gd name="connsiteY743" fmla="*/ 9508 h 10000"/>
                  <a:gd name="connsiteX744" fmla="*/ 6596 w 10000"/>
                  <a:gd name="connsiteY744" fmla="*/ 9508 h 10000"/>
                  <a:gd name="connsiteX745" fmla="*/ 6637 w 10000"/>
                  <a:gd name="connsiteY745" fmla="*/ 9517 h 10000"/>
                  <a:gd name="connsiteX746" fmla="*/ 6662 w 10000"/>
                  <a:gd name="connsiteY746" fmla="*/ 9524 h 10000"/>
                  <a:gd name="connsiteX747" fmla="*/ 6679 w 10000"/>
                  <a:gd name="connsiteY747" fmla="*/ 9517 h 10000"/>
                  <a:gd name="connsiteX748" fmla="*/ 6679 w 10000"/>
                  <a:gd name="connsiteY748" fmla="*/ 9505 h 10000"/>
                  <a:gd name="connsiteX749" fmla="*/ 6690 w 10000"/>
                  <a:gd name="connsiteY749" fmla="*/ 9485 h 10000"/>
                  <a:gd name="connsiteX750" fmla="*/ 6693 w 10000"/>
                  <a:gd name="connsiteY750" fmla="*/ 9479 h 10000"/>
                  <a:gd name="connsiteX751" fmla="*/ 6706 w 10000"/>
                  <a:gd name="connsiteY751" fmla="*/ 9469 h 10000"/>
                  <a:gd name="connsiteX752" fmla="*/ 6709 w 10000"/>
                  <a:gd name="connsiteY752" fmla="*/ 9462 h 10000"/>
                  <a:gd name="connsiteX753" fmla="*/ 6717 w 10000"/>
                  <a:gd name="connsiteY753" fmla="*/ 9459 h 10000"/>
                  <a:gd name="connsiteX754" fmla="*/ 6726 w 10000"/>
                  <a:gd name="connsiteY754" fmla="*/ 9459 h 10000"/>
                  <a:gd name="connsiteX755" fmla="*/ 6742 w 10000"/>
                  <a:gd name="connsiteY755" fmla="*/ 9462 h 10000"/>
                  <a:gd name="connsiteX756" fmla="*/ 6759 w 10000"/>
                  <a:gd name="connsiteY756" fmla="*/ 9479 h 10000"/>
                  <a:gd name="connsiteX757" fmla="*/ 6781 w 10000"/>
                  <a:gd name="connsiteY757" fmla="*/ 9485 h 10000"/>
                  <a:gd name="connsiteX758" fmla="*/ 6795 w 10000"/>
                  <a:gd name="connsiteY758" fmla="*/ 9485 h 10000"/>
                  <a:gd name="connsiteX759" fmla="*/ 6803 w 10000"/>
                  <a:gd name="connsiteY759" fmla="*/ 9498 h 10000"/>
                  <a:gd name="connsiteX760" fmla="*/ 6806 w 10000"/>
                  <a:gd name="connsiteY760" fmla="*/ 9508 h 10000"/>
                  <a:gd name="connsiteX761" fmla="*/ 6823 w 10000"/>
                  <a:gd name="connsiteY761" fmla="*/ 9514 h 10000"/>
                  <a:gd name="connsiteX762" fmla="*/ 6831 w 10000"/>
                  <a:gd name="connsiteY762" fmla="*/ 9514 h 10000"/>
                  <a:gd name="connsiteX763" fmla="*/ 6848 w 10000"/>
                  <a:gd name="connsiteY763" fmla="*/ 9514 h 10000"/>
                  <a:gd name="connsiteX764" fmla="*/ 6856 w 10000"/>
                  <a:gd name="connsiteY764" fmla="*/ 9517 h 10000"/>
                  <a:gd name="connsiteX765" fmla="*/ 6878 w 10000"/>
                  <a:gd name="connsiteY765" fmla="*/ 9524 h 10000"/>
                  <a:gd name="connsiteX766" fmla="*/ 6895 w 10000"/>
                  <a:gd name="connsiteY766" fmla="*/ 9524 h 10000"/>
                  <a:gd name="connsiteX767" fmla="*/ 6917 w 10000"/>
                  <a:gd name="connsiteY767" fmla="*/ 9527 h 10000"/>
                  <a:gd name="connsiteX768" fmla="*/ 6934 w 10000"/>
                  <a:gd name="connsiteY768" fmla="*/ 9534 h 10000"/>
                  <a:gd name="connsiteX769" fmla="*/ 6961 w 10000"/>
                  <a:gd name="connsiteY769" fmla="*/ 9543 h 10000"/>
                  <a:gd name="connsiteX770" fmla="*/ 6989 w 10000"/>
                  <a:gd name="connsiteY770" fmla="*/ 9547 h 10000"/>
                  <a:gd name="connsiteX771" fmla="*/ 7014 w 10000"/>
                  <a:gd name="connsiteY771" fmla="*/ 9543 h 10000"/>
                  <a:gd name="connsiteX772" fmla="*/ 7033 w 10000"/>
                  <a:gd name="connsiteY772" fmla="*/ 9543 h 10000"/>
                  <a:gd name="connsiteX773" fmla="*/ 7042 w 10000"/>
                  <a:gd name="connsiteY773" fmla="*/ 9547 h 10000"/>
                  <a:gd name="connsiteX774" fmla="*/ 7069 w 10000"/>
                  <a:gd name="connsiteY774" fmla="*/ 9647 h 10000"/>
                  <a:gd name="connsiteX775" fmla="*/ 7122 w 10000"/>
                  <a:gd name="connsiteY775" fmla="*/ 9734 h 10000"/>
                  <a:gd name="connsiteX776" fmla="*/ 7147 w 10000"/>
                  <a:gd name="connsiteY776" fmla="*/ 9744 h 10000"/>
                  <a:gd name="connsiteX777" fmla="*/ 7169 w 10000"/>
                  <a:gd name="connsiteY777" fmla="*/ 9741 h 10000"/>
                  <a:gd name="connsiteX778" fmla="*/ 7177 w 10000"/>
                  <a:gd name="connsiteY778" fmla="*/ 9744 h 10000"/>
                  <a:gd name="connsiteX779" fmla="*/ 7186 w 10000"/>
                  <a:gd name="connsiteY779" fmla="*/ 9754 h 10000"/>
                  <a:gd name="connsiteX780" fmla="*/ 7191 w 10000"/>
                  <a:gd name="connsiteY780" fmla="*/ 9773 h 10000"/>
                  <a:gd name="connsiteX781" fmla="*/ 7208 w 10000"/>
                  <a:gd name="connsiteY781" fmla="*/ 9783 h 10000"/>
                  <a:gd name="connsiteX782" fmla="*/ 7219 w 10000"/>
                  <a:gd name="connsiteY782" fmla="*/ 9793 h 10000"/>
                  <a:gd name="connsiteX783" fmla="*/ 7235 w 10000"/>
                  <a:gd name="connsiteY783" fmla="*/ 9802 h 10000"/>
                  <a:gd name="connsiteX784" fmla="*/ 7249 w 10000"/>
                  <a:gd name="connsiteY784" fmla="*/ 9819 h 10000"/>
                  <a:gd name="connsiteX785" fmla="*/ 7255 w 10000"/>
                  <a:gd name="connsiteY785" fmla="*/ 9835 h 10000"/>
                  <a:gd name="connsiteX786" fmla="*/ 7255 w 10000"/>
                  <a:gd name="connsiteY786" fmla="*/ 9848 h 10000"/>
                  <a:gd name="connsiteX787" fmla="*/ 7249 w 10000"/>
                  <a:gd name="connsiteY787" fmla="*/ 9848 h 10000"/>
                  <a:gd name="connsiteX788" fmla="*/ 7244 w 10000"/>
                  <a:gd name="connsiteY788" fmla="*/ 9858 h 10000"/>
                  <a:gd name="connsiteX789" fmla="*/ 7235 w 10000"/>
                  <a:gd name="connsiteY789" fmla="*/ 9883 h 10000"/>
                  <a:gd name="connsiteX790" fmla="*/ 7244 w 10000"/>
                  <a:gd name="connsiteY790" fmla="*/ 9903 h 10000"/>
                  <a:gd name="connsiteX791" fmla="*/ 7258 w 10000"/>
                  <a:gd name="connsiteY791" fmla="*/ 9926 h 10000"/>
                  <a:gd name="connsiteX792" fmla="*/ 7263 w 10000"/>
                  <a:gd name="connsiteY792" fmla="*/ 9948 h 10000"/>
                  <a:gd name="connsiteX793" fmla="*/ 7274 w 10000"/>
                  <a:gd name="connsiteY793" fmla="*/ 9968 h 10000"/>
                  <a:gd name="connsiteX794" fmla="*/ 7283 w 10000"/>
                  <a:gd name="connsiteY794" fmla="*/ 9987 h 10000"/>
                  <a:gd name="connsiteX795" fmla="*/ 7291 w 10000"/>
                  <a:gd name="connsiteY795" fmla="*/ 10000 h 10000"/>
                  <a:gd name="connsiteX796" fmla="*/ 7305 w 10000"/>
                  <a:gd name="connsiteY796" fmla="*/ 9997 h 10000"/>
                  <a:gd name="connsiteX797" fmla="*/ 7313 w 10000"/>
                  <a:gd name="connsiteY797" fmla="*/ 9977 h 10000"/>
                  <a:gd name="connsiteX798" fmla="*/ 7324 w 10000"/>
                  <a:gd name="connsiteY798" fmla="*/ 9968 h 10000"/>
                  <a:gd name="connsiteX799" fmla="*/ 7341 w 10000"/>
                  <a:gd name="connsiteY799" fmla="*/ 9971 h 10000"/>
                  <a:gd name="connsiteX800" fmla="*/ 7368 w 10000"/>
                  <a:gd name="connsiteY800" fmla="*/ 9987 h 10000"/>
                  <a:gd name="connsiteX801" fmla="*/ 7380 w 10000"/>
                  <a:gd name="connsiteY801" fmla="*/ 9990 h 10000"/>
                  <a:gd name="connsiteX802" fmla="*/ 7393 w 10000"/>
                  <a:gd name="connsiteY802" fmla="*/ 9981 h 10000"/>
                  <a:gd name="connsiteX803" fmla="*/ 7404 w 10000"/>
                  <a:gd name="connsiteY803" fmla="*/ 9968 h 10000"/>
                  <a:gd name="connsiteX804" fmla="*/ 7418 w 10000"/>
                  <a:gd name="connsiteY804" fmla="*/ 9948 h 10000"/>
                  <a:gd name="connsiteX805" fmla="*/ 7427 w 10000"/>
                  <a:gd name="connsiteY805" fmla="*/ 9922 h 10000"/>
                  <a:gd name="connsiteX806" fmla="*/ 7427 w 10000"/>
                  <a:gd name="connsiteY806" fmla="*/ 9906 h 10000"/>
                  <a:gd name="connsiteX807" fmla="*/ 7404 w 10000"/>
                  <a:gd name="connsiteY807" fmla="*/ 9877 h 10000"/>
                  <a:gd name="connsiteX808" fmla="*/ 7388 w 10000"/>
                  <a:gd name="connsiteY808" fmla="*/ 9854 h 10000"/>
                  <a:gd name="connsiteX809" fmla="*/ 7385 w 10000"/>
                  <a:gd name="connsiteY809" fmla="*/ 9845 h 10000"/>
                  <a:gd name="connsiteX810" fmla="*/ 7385 w 10000"/>
                  <a:gd name="connsiteY810" fmla="*/ 9825 h 10000"/>
                  <a:gd name="connsiteX811" fmla="*/ 7385 w 10000"/>
                  <a:gd name="connsiteY811" fmla="*/ 9819 h 10000"/>
                  <a:gd name="connsiteX812" fmla="*/ 7393 w 10000"/>
                  <a:gd name="connsiteY812" fmla="*/ 9809 h 10000"/>
                  <a:gd name="connsiteX813" fmla="*/ 7404 w 10000"/>
                  <a:gd name="connsiteY813" fmla="*/ 9793 h 10000"/>
                  <a:gd name="connsiteX814" fmla="*/ 7413 w 10000"/>
                  <a:gd name="connsiteY814" fmla="*/ 9783 h 10000"/>
                  <a:gd name="connsiteX815" fmla="*/ 7404 w 10000"/>
                  <a:gd name="connsiteY815" fmla="*/ 9770 h 10000"/>
                  <a:gd name="connsiteX816" fmla="*/ 7388 w 10000"/>
                  <a:gd name="connsiteY816" fmla="*/ 9760 h 10000"/>
                  <a:gd name="connsiteX817" fmla="*/ 7371 w 10000"/>
                  <a:gd name="connsiteY817" fmla="*/ 9744 h 10000"/>
                  <a:gd name="connsiteX818" fmla="*/ 7363 w 10000"/>
                  <a:gd name="connsiteY818" fmla="*/ 9731 h 10000"/>
                  <a:gd name="connsiteX819" fmla="*/ 7355 w 10000"/>
                  <a:gd name="connsiteY819" fmla="*/ 9715 h 10000"/>
                  <a:gd name="connsiteX820" fmla="*/ 7360 w 10000"/>
                  <a:gd name="connsiteY820" fmla="*/ 9686 h 10000"/>
                  <a:gd name="connsiteX821" fmla="*/ 7363 w 10000"/>
                  <a:gd name="connsiteY821" fmla="*/ 9657 h 10000"/>
                  <a:gd name="connsiteX822" fmla="*/ 7360 w 10000"/>
                  <a:gd name="connsiteY822" fmla="*/ 9631 h 10000"/>
                  <a:gd name="connsiteX823" fmla="*/ 7346 w 10000"/>
                  <a:gd name="connsiteY823" fmla="*/ 9611 h 10000"/>
                  <a:gd name="connsiteX824" fmla="*/ 7332 w 10000"/>
                  <a:gd name="connsiteY824" fmla="*/ 9585 h 10000"/>
                  <a:gd name="connsiteX825" fmla="*/ 7324 w 10000"/>
                  <a:gd name="connsiteY825" fmla="*/ 9573 h 10000"/>
                  <a:gd name="connsiteX826" fmla="*/ 7324 w 10000"/>
                  <a:gd name="connsiteY826" fmla="*/ 9553 h 10000"/>
                  <a:gd name="connsiteX827" fmla="*/ 7324 w 10000"/>
                  <a:gd name="connsiteY827" fmla="*/ 9543 h 10000"/>
                  <a:gd name="connsiteX828" fmla="*/ 7324 w 10000"/>
                  <a:gd name="connsiteY828" fmla="*/ 9517 h 10000"/>
                  <a:gd name="connsiteX829" fmla="*/ 7324 w 10000"/>
                  <a:gd name="connsiteY829" fmla="*/ 9498 h 10000"/>
                  <a:gd name="connsiteX830" fmla="*/ 7332 w 10000"/>
                  <a:gd name="connsiteY830" fmla="*/ 9479 h 10000"/>
                  <a:gd name="connsiteX831" fmla="*/ 7341 w 10000"/>
                  <a:gd name="connsiteY831" fmla="*/ 9462 h 10000"/>
                  <a:gd name="connsiteX832" fmla="*/ 7352 w 10000"/>
                  <a:gd name="connsiteY832" fmla="*/ 9459 h 10000"/>
                  <a:gd name="connsiteX833" fmla="*/ 7360 w 10000"/>
                  <a:gd name="connsiteY833" fmla="*/ 9443 h 10000"/>
                  <a:gd name="connsiteX834" fmla="*/ 7363 w 10000"/>
                  <a:gd name="connsiteY834" fmla="*/ 9433 h 10000"/>
                  <a:gd name="connsiteX835" fmla="*/ 7377 w 10000"/>
                  <a:gd name="connsiteY835" fmla="*/ 9433 h 10000"/>
                  <a:gd name="connsiteX836" fmla="*/ 7388 w 10000"/>
                  <a:gd name="connsiteY836" fmla="*/ 9430 h 10000"/>
                  <a:gd name="connsiteX837" fmla="*/ 7396 w 10000"/>
                  <a:gd name="connsiteY837" fmla="*/ 9430 h 10000"/>
                  <a:gd name="connsiteX838" fmla="*/ 7402 w 10000"/>
                  <a:gd name="connsiteY838" fmla="*/ 9424 h 10000"/>
                  <a:gd name="connsiteX839" fmla="*/ 7396 w 10000"/>
                  <a:gd name="connsiteY839" fmla="*/ 9414 h 10000"/>
                  <a:gd name="connsiteX840" fmla="*/ 7388 w 10000"/>
                  <a:gd name="connsiteY840" fmla="*/ 9401 h 10000"/>
                  <a:gd name="connsiteX841" fmla="*/ 7371 w 10000"/>
                  <a:gd name="connsiteY841" fmla="*/ 9391 h 10000"/>
                  <a:gd name="connsiteX842" fmla="*/ 7355 w 10000"/>
                  <a:gd name="connsiteY842" fmla="*/ 9375 h 10000"/>
                  <a:gd name="connsiteX843" fmla="*/ 7332 w 10000"/>
                  <a:gd name="connsiteY843" fmla="*/ 9356 h 10000"/>
                  <a:gd name="connsiteX844" fmla="*/ 7313 w 10000"/>
                  <a:gd name="connsiteY844" fmla="*/ 9330 h 10000"/>
                  <a:gd name="connsiteX845" fmla="*/ 7307 w 10000"/>
                  <a:gd name="connsiteY845" fmla="*/ 9310 h 10000"/>
                  <a:gd name="connsiteX846" fmla="*/ 7305 w 10000"/>
                  <a:gd name="connsiteY846" fmla="*/ 9291 h 10000"/>
                  <a:gd name="connsiteX847" fmla="*/ 7305 w 10000"/>
                  <a:gd name="connsiteY847" fmla="*/ 9278 h 10000"/>
                  <a:gd name="connsiteX848" fmla="*/ 7296 w 10000"/>
                  <a:gd name="connsiteY848" fmla="*/ 9268 h 10000"/>
                  <a:gd name="connsiteX849" fmla="*/ 7296 w 10000"/>
                  <a:gd name="connsiteY849" fmla="*/ 9249 h 10000"/>
                  <a:gd name="connsiteX850" fmla="*/ 7291 w 10000"/>
                  <a:gd name="connsiteY850" fmla="*/ 9226 h 10000"/>
                  <a:gd name="connsiteX851" fmla="*/ 7283 w 10000"/>
                  <a:gd name="connsiteY851" fmla="*/ 9213 h 10000"/>
                  <a:gd name="connsiteX852" fmla="*/ 7274 w 10000"/>
                  <a:gd name="connsiteY852" fmla="*/ 9194 h 10000"/>
                  <a:gd name="connsiteX853" fmla="*/ 7274 w 10000"/>
                  <a:gd name="connsiteY853" fmla="*/ 9174 h 10000"/>
                  <a:gd name="connsiteX854" fmla="*/ 7280 w 10000"/>
                  <a:gd name="connsiteY854" fmla="*/ 9148 h 10000"/>
                  <a:gd name="connsiteX855" fmla="*/ 7283 w 10000"/>
                  <a:gd name="connsiteY855" fmla="*/ 9119 h 10000"/>
                  <a:gd name="connsiteX856" fmla="*/ 7291 w 10000"/>
                  <a:gd name="connsiteY856" fmla="*/ 9100 h 10000"/>
                  <a:gd name="connsiteX857" fmla="*/ 7307 w 10000"/>
                  <a:gd name="connsiteY857" fmla="*/ 9080 h 10000"/>
                  <a:gd name="connsiteX858" fmla="*/ 7324 w 10000"/>
                  <a:gd name="connsiteY858" fmla="*/ 9054 h 10000"/>
                  <a:gd name="connsiteX859" fmla="*/ 7341 w 10000"/>
                  <a:gd name="connsiteY859" fmla="*/ 9054 h 10000"/>
                  <a:gd name="connsiteX860" fmla="*/ 7352 w 10000"/>
                  <a:gd name="connsiteY860" fmla="*/ 9054 h 10000"/>
                  <a:gd name="connsiteX861" fmla="*/ 7346 w 10000"/>
                  <a:gd name="connsiteY861" fmla="*/ 9032 h 10000"/>
                  <a:gd name="connsiteX862" fmla="*/ 7341 w 10000"/>
                  <a:gd name="connsiteY862" fmla="*/ 9022 h 10000"/>
                  <a:gd name="connsiteX863" fmla="*/ 7352 w 10000"/>
                  <a:gd name="connsiteY863" fmla="*/ 8999 h 10000"/>
                  <a:gd name="connsiteX864" fmla="*/ 7360 w 10000"/>
                  <a:gd name="connsiteY864" fmla="*/ 8967 h 10000"/>
                  <a:gd name="connsiteX865" fmla="*/ 7368 w 10000"/>
                  <a:gd name="connsiteY865" fmla="*/ 8922 h 10000"/>
                  <a:gd name="connsiteX866" fmla="*/ 7377 w 10000"/>
                  <a:gd name="connsiteY866" fmla="*/ 8896 h 10000"/>
                  <a:gd name="connsiteX867" fmla="*/ 7380 w 10000"/>
                  <a:gd name="connsiteY867" fmla="*/ 8867 h 10000"/>
                  <a:gd name="connsiteX868" fmla="*/ 7402 w 10000"/>
                  <a:gd name="connsiteY868" fmla="*/ 8824 h 10000"/>
                  <a:gd name="connsiteX869" fmla="*/ 7402 w 10000"/>
                  <a:gd name="connsiteY869" fmla="*/ 8808 h 10000"/>
                  <a:gd name="connsiteX870" fmla="*/ 7393 w 10000"/>
                  <a:gd name="connsiteY870" fmla="*/ 8795 h 10000"/>
                  <a:gd name="connsiteX871" fmla="*/ 7388 w 10000"/>
                  <a:gd name="connsiteY871" fmla="*/ 8799 h 10000"/>
                  <a:gd name="connsiteX872" fmla="*/ 7396 w 10000"/>
                  <a:gd name="connsiteY872" fmla="*/ 8789 h 10000"/>
                  <a:gd name="connsiteX873" fmla="*/ 7404 w 10000"/>
                  <a:gd name="connsiteY873" fmla="*/ 8789 h 10000"/>
                  <a:gd name="connsiteX874" fmla="*/ 7421 w 10000"/>
                  <a:gd name="connsiteY874" fmla="*/ 8769 h 10000"/>
                  <a:gd name="connsiteX875" fmla="*/ 7443 w 10000"/>
                  <a:gd name="connsiteY875" fmla="*/ 8763 h 10000"/>
                  <a:gd name="connsiteX876" fmla="*/ 7452 w 10000"/>
                  <a:gd name="connsiteY876" fmla="*/ 8769 h 10000"/>
                  <a:gd name="connsiteX877" fmla="*/ 7468 w 10000"/>
                  <a:gd name="connsiteY877" fmla="*/ 8769 h 10000"/>
                  <a:gd name="connsiteX878" fmla="*/ 7499 w 10000"/>
                  <a:gd name="connsiteY878" fmla="*/ 8763 h 10000"/>
                  <a:gd name="connsiteX879" fmla="*/ 7526 w 10000"/>
                  <a:gd name="connsiteY879" fmla="*/ 8763 h 10000"/>
                  <a:gd name="connsiteX880" fmla="*/ 7532 w 10000"/>
                  <a:gd name="connsiteY880" fmla="*/ 8763 h 10000"/>
                  <a:gd name="connsiteX881" fmla="*/ 7554 w 10000"/>
                  <a:gd name="connsiteY881" fmla="*/ 8744 h 10000"/>
                  <a:gd name="connsiteX882" fmla="*/ 7571 w 10000"/>
                  <a:gd name="connsiteY882" fmla="*/ 8731 h 10000"/>
                  <a:gd name="connsiteX883" fmla="*/ 7587 w 10000"/>
                  <a:gd name="connsiteY883" fmla="*/ 8711 h 10000"/>
                  <a:gd name="connsiteX884" fmla="*/ 7607 w 10000"/>
                  <a:gd name="connsiteY884" fmla="*/ 8711 h 10000"/>
                  <a:gd name="connsiteX885" fmla="*/ 7634 w 10000"/>
                  <a:gd name="connsiteY885" fmla="*/ 8705 h 10000"/>
                  <a:gd name="connsiteX886" fmla="*/ 7643 w 10000"/>
                  <a:gd name="connsiteY886" fmla="*/ 8682 h 10000"/>
                  <a:gd name="connsiteX887" fmla="*/ 7654 w 10000"/>
                  <a:gd name="connsiteY887" fmla="*/ 8666 h 10000"/>
                  <a:gd name="connsiteX888" fmla="*/ 7668 w 10000"/>
                  <a:gd name="connsiteY888" fmla="*/ 8666 h 10000"/>
                  <a:gd name="connsiteX889" fmla="*/ 7676 w 10000"/>
                  <a:gd name="connsiteY889" fmla="*/ 8682 h 10000"/>
                  <a:gd name="connsiteX890" fmla="*/ 7704 w 10000"/>
                  <a:gd name="connsiteY890" fmla="*/ 8669 h 10000"/>
                  <a:gd name="connsiteX891" fmla="*/ 7712 w 10000"/>
                  <a:gd name="connsiteY891" fmla="*/ 8669 h 10000"/>
                  <a:gd name="connsiteX892" fmla="*/ 7720 w 10000"/>
                  <a:gd name="connsiteY892" fmla="*/ 8669 h 10000"/>
                  <a:gd name="connsiteX893" fmla="*/ 7726 w 10000"/>
                  <a:gd name="connsiteY893" fmla="*/ 8656 h 10000"/>
                  <a:gd name="connsiteX894" fmla="*/ 7734 w 10000"/>
                  <a:gd name="connsiteY894" fmla="*/ 8650 h 10000"/>
                  <a:gd name="connsiteX895" fmla="*/ 7742 w 10000"/>
                  <a:gd name="connsiteY895" fmla="*/ 8650 h 10000"/>
                  <a:gd name="connsiteX896" fmla="*/ 7759 w 10000"/>
                  <a:gd name="connsiteY896" fmla="*/ 8650 h 10000"/>
                  <a:gd name="connsiteX897" fmla="*/ 7756 w 10000"/>
                  <a:gd name="connsiteY897" fmla="*/ 8630 h 10000"/>
                  <a:gd name="connsiteX898" fmla="*/ 7751 w 10000"/>
                  <a:gd name="connsiteY898" fmla="*/ 8627 h 10000"/>
                  <a:gd name="connsiteX899" fmla="*/ 7742 w 10000"/>
                  <a:gd name="connsiteY899" fmla="*/ 8620 h 10000"/>
                  <a:gd name="connsiteX900" fmla="*/ 7734 w 10000"/>
                  <a:gd name="connsiteY900" fmla="*/ 8591 h 10000"/>
                  <a:gd name="connsiteX901" fmla="*/ 7709 w 10000"/>
                  <a:gd name="connsiteY901" fmla="*/ 8582 h 10000"/>
                  <a:gd name="connsiteX902" fmla="*/ 7695 w 10000"/>
                  <a:gd name="connsiteY902" fmla="*/ 8578 h 10000"/>
                  <a:gd name="connsiteX903" fmla="*/ 7668 w 10000"/>
                  <a:gd name="connsiteY903" fmla="*/ 8562 h 10000"/>
                  <a:gd name="connsiteX904" fmla="*/ 7645 w 10000"/>
                  <a:gd name="connsiteY904" fmla="*/ 8552 h 10000"/>
                  <a:gd name="connsiteX905" fmla="*/ 7615 w 10000"/>
                  <a:gd name="connsiteY905" fmla="*/ 8543 h 10000"/>
                  <a:gd name="connsiteX906" fmla="*/ 7596 w 10000"/>
                  <a:gd name="connsiteY906" fmla="*/ 8527 h 10000"/>
                  <a:gd name="connsiteX907" fmla="*/ 7565 w 10000"/>
                  <a:gd name="connsiteY907" fmla="*/ 8494 h 10000"/>
                  <a:gd name="connsiteX908" fmla="*/ 7562 w 10000"/>
                  <a:gd name="connsiteY908" fmla="*/ 8475 h 10000"/>
                  <a:gd name="connsiteX909" fmla="*/ 7540 w 10000"/>
                  <a:gd name="connsiteY909" fmla="*/ 8455 h 10000"/>
                  <a:gd name="connsiteX910" fmla="*/ 7535 w 10000"/>
                  <a:gd name="connsiteY910" fmla="*/ 8446 h 10000"/>
                  <a:gd name="connsiteX911" fmla="*/ 7535 w 10000"/>
                  <a:gd name="connsiteY911" fmla="*/ 8420 h 10000"/>
                  <a:gd name="connsiteX912" fmla="*/ 7535 w 10000"/>
                  <a:gd name="connsiteY912" fmla="*/ 8391 h 10000"/>
                  <a:gd name="connsiteX913" fmla="*/ 7548 w 10000"/>
                  <a:gd name="connsiteY913" fmla="*/ 8345 h 10000"/>
                  <a:gd name="connsiteX914" fmla="*/ 7562 w 10000"/>
                  <a:gd name="connsiteY914" fmla="*/ 8319 h 10000"/>
                  <a:gd name="connsiteX915" fmla="*/ 7582 w 10000"/>
                  <a:gd name="connsiteY915" fmla="*/ 8310 h 10000"/>
                  <a:gd name="connsiteX916" fmla="*/ 7607 w 10000"/>
                  <a:gd name="connsiteY916" fmla="*/ 8300 h 10000"/>
                  <a:gd name="connsiteX917" fmla="*/ 7629 w 10000"/>
                  <a:gd name="connsiteY917" fmla="*/ 8300 h 10000"/>
                  <a:gd name="connsiteX918" fmla="*/ 7651 w 10000"/>
                  <a:gd name="connsiteY918" fmla="*/ 8297 h 10000"/>
                  <a:gd name="connsiteX919" fmla="*/ 7668 w 10000"/>
                  <a:gd name="connsiteY919" fmla="*/ 8280 h 10000"/>
                  <a:gd name="connsiteX920" fmla="*/ 7687 w 10000"/>
                  <a:gd name="connsiteY920" fmla="*/ 8267 h 10000"/>
                  <a:gd name="connsiteX921" fmla="*/ 7693 w 10000"/>
                  <a:gd name="connsiteY921" fmla="*/ 8261 h 10000"/>
                  <a:gd name="connsiteX922" fmla="*/ 7701 w 10000"/>
                  <a:gd name="connsiteY922" fmla="*/ 8248 h 10000"/>
                  <a:gd name="connsiteX923" fmla="*/ 7712 w 10000"/>
                  <a:gd name="connsiteY923" fmla="*/ 8238 h 10000"/>
                  <a:gd name="connsiteX924" fmla="*/ 7731 w 10000"/>
                  <a:gd name="connsiteY924" fmla="*/ 8222 h 10000"/>
                  <a:gd name="connsiteX925" fmla="*/ 7740 w 10000"/>
                  <a:gd name="connsiteY925" fmla="*/ 8206 h 10000"/>
                  <a:gd name="connsiteX926" fmla="*/ 7756 w 10000"/>
                  <a:gd name="connsiteY926" fmla="*/ 8183 h 10000"/>
                  <a:gd name="connsiteX927" fmla="*/ 7773 w 10000"/>
                  <a:gd name="connsiteY927" fmla="*/ 8177 h 10000"/>
                  <a:gd name="connsiteX928" fmla="*/ 7784 w 10000"/>
                  <a:gd name="connsiteY928" fmla="*/ 8183 h 10000"/>
                  <a:gd name="connsiteX929" fmla="*/ 7801 w 10000"/>
                  <a:gd name="connsiteY929" fmla="*/ 8174 h 10000"/>
                  <a:gd name="connsiteX930" fmla="*/ 7801 w 10000"/>
                  <a:gd name="connsiteY930" fmla="*/ 8157 h 10000"/>
                  <a:gd name="connsiteX931" fmla="*/ 7817 w 10000"/>
                  <a:gd name="connsiteY931" fmla="*/ 8164 h 10000"/>
                  <a:gd name="connsiteX932" fmla="*/ 7837 w 10000"/>
                  <a:gd name="connsiteY932" fmla="*/ 8164 h 10000"/>
                  <a:gd name="connsiteX933" fmla="*/ 7856 w 10000"/>
                  <a:gd name="connsiteY933" fmla="*/ 8164 h 10000"/>
                  <a:gd name="connsiteX934" fmla="*/ 7870 w 10000"/>
                  <a:gd name="connsiteY934" fmla="*/ 8167 h 10000"/>
                  <a:gd name="connsiteX935" fmla="*/ 7881 w 10000"/>
                  <a:gd name="connsiteY935" fmla="*/ 8174 h 10000"/>
                  <a:gd name="connsiteX936" fmla="*/ 7898 w 10000"/>
                  <a:gd name="connsiteY936" fmla="*/ 8187 h 10000"/>
                  <a:gd name="connsiteX937" fmla="*/ 7917 w 10000"/>
                  <a:gd name="connsiteY937" fmla="*/ 8187 h 10000"/>
                  <a:gd name="connsiteX938" fmla="*/ 7928 w 10000"/>
                  <a:gd name="connsiteY938" fmla="*/ 8157 h 10000"/>
                  <a:gd name="connsiteX939" fmla="*/ 7942 w 10000"/>
                  <a:gd name="connsiteY939" fmla="*/ 8157 h 10000"/>
                  <a:gd name="connsiteX940" fmla="*/ 7958 w 10000"/>
                  <a:gd name="connsiteY940" fmla="*/ 8164 h 10000"/>
                  <a:gd name="connsiteX941" fmla="*/ 7983 w 10000"/>
                  <a:gd name="connsiteY941" fmla="*/ 8144 h 10000"/>
                  <a:gd name="connsiteX942" fmla="*/ 8000 w 10000"/>
                  <a:gd name="connsiteY942" fmla="*/ 8109 h 10000"/>
                  <a:gd name="connsiteX943" fmla="*/ 7994 w 10000"/>
                  <a:gd name="connsiteY943" fmla="*/ 8093 h 10000"/>
                  <a:gd name="connsiteX944" fmla="*/ 7983 w 10000"/>
                  <a:gd name="connsiteY944" fmla="*/ 8070 h 10000"/>
                  <a:gd name="connsiteX945" fmla="*/ 7986 w 10000"/>
                  <a:gd name="connsiteY945" fmla="*/ 8063 h 10000"/>
                  <a:gd name="connsiteX946" fmla="*/ 7978 w 10000"/>
                  <a:gd name="connsiteY946" fmla="*/ 8044 h 10000"/>
                  <a:gd name="connsiteX947" fmla="*/ 7986 w 10000"/>
                  <a:gd name="connsiteY947" fmla="*/ 8002 h 10000"/>
                  <a:gd name="connsiteX948" fmla="*/ 7983 w 10000"/>
                  <a:gd name="connsiteY948" fmla="*/ 7947 h 10000"/>
                  <a:gd name="connsiteX949" fmla="*/ 7961 w 10000"/>
                  <a:gd name="connsiteY949" fmla="*/ 7931 h 10000"/>
                  <a:gd name="connsiteX950" fmla="*/ 7958 w 10000"/>
                  <a:gd name="connsiteY950" fmla="*/ 7898 h 10000"/>
                  <a:gd name="connsiteX951" fmla="*/ 7953 w 10000"/>
                  <a:gd name="connsiteY951" fmla="*/ 7856 h 10000"/>
                  <a:gd name="connsiteX952" fmla="*/ 7967 w 10000"/>
                  <a:gd name="connsiteY952" fmla="*/ 7837 h 10000"/>
                  <a:gd name="connsiteX953" fmla="*/ 7950 w 10000"/>
                  <a:gd name="connsiteY953" fmla="*/ 7824 h 10000"/>
                  <a:gd name="connsiteX954" fmla="*/ 7906 w 10000"/>
                  <a:gd name="connsiteY954" fmla="*/ 7814 h 10000"/>
                  <a:gd name="connsiteX955" fmla="*/ 7878 w 10000"/>
                  <a:gd name="connsiteY955" fmla="*/ 7814 h 10000"/>
                  <a:gd name="connsiteX956" fmla="*/ 7870 w 10000"/>
                  <a:gd name="connsiteY956" fmla="*/ 7795 h 10000"/>
                  <a:gd name="connsiteX957" fmla="*/ 7878 w 10000"/>
                  <a:gd name="connsiteY957" fmla="*/ 7778 h 10000"/>
                  <a:gd name="connsiteX958" fmla="*/ 7881 w 10000"/>
                  <a:gd name="connsiteY958" fmla="*/ 7775 h 10000"/>
                  <a:gd name="connsiteX959" fmla="*/ 7878 w 10000"/>
                  <a:gd name="connsiteY959" fmla="*/ 7743 h 10000"/>
                  <a:gd name="connsiteX960" fmla="*/ 7895 w 10000"/>
                  <a:gd name="connsiteY960" fmla="*/ 7733 h 10000"/>
                  <a:gd name="connsiteX961" fmla="*/ 7911 w 10000"/>
                  <a:gd name="connsiteY961" fmla="*/ 7710 h 10000"/>
                  <a:gd name="connsiteX962" fmla="*/ 7911 w 10000"/>
                  <a:gd name="connsiteY962" fmla="*/ 7665 h 10000"/>
                  <a:gd name="connsiteX963" fmla="*/ 7917 w 10000"/>
                  <a:gd name="connsiteY963" fmla="*/ 7600 h 10000"/>
                  <a:gd name="connsiteX964" fmla="*/ 7928 w 10000"/>
                  <a:gd name="connsiteY964" fmla="*/ 7581 h 10000"/>
                  <a:gd name="connsiteX965" fmla="*/ 7917 w 10000"/>
                  <a:gd name="connsiteY965" fmla="*/ 7474 h 10000"/>
                  <a:gd name="connsiteX966" fmla="*/ 7873 w 10000"/>
                  <a:gd name="connsiteY966" fmla="*/ 7335 h 10000"/>
                  <a:gd name="connsiteX967" fmla="*/ 7756 w 10000"/>
                  <a:gd name="connsiteY967" fmla="*/ 7050 h 10000"/>
                  <a:gd name="connsiteX968" fmla="*/ 7679 w 10000"/>
                  <a:gd name="connsiteY968" fmla="*/ 6839 h 10000"/>
                  <a:gd name="connsiteX969" fmla="*/ 7668 w 10000"/>
                  <a:gd name="connsiteY969" fmla="*/ 6823 h 10000"/>
                  <a:gd name="connsiteX970" fmla="*/ 7659 w 10000"/>
                  <a:gd name="connsiteY970" fmla="*/ 6768 h 10000"/>
                  <a:gd name="connsiteX971" fmla="*/ 7659 w 10000"/>
                  <a:gd name="connsiteY971" fmla="*/ 6739 h 10000"/>
                  <a:gd name="connsiteX972" fmla="*/ 7651 w 10000"/>
                  <a:gd name="connsiteY972" fmla="*/ 6713 h 10000"/>
                  <a:gd name="connsiteX973" fmla="*/ 7654 w 10000"/>
                  <a:gd name="connsiteY973" fmla="*/ 6684 h 10000"/>
                  <a:gd name="connsiteX974" fmla="*/ 7643 w 10000"/>
                  <a:gd name="connsiteY974" fmla="*/ 6626 h 10000"/>
                  <a:gd name="connsiteX975" fmla="*/ 7629 w 10000"/>
                  <a:gd name="connsiteY975" fmla="*/ 6600 h 10000"/>
                  <a:gd name="connsiteX976" fmla="*/ 7629 w 10000"/>
                  <a:gd name="connsiteY976" fmla="*/ 6580 h 10000"/>
                  <a:gd name="connsiteX977" fmla="*/ 7623 w 10000"/>
                  <a:gd name="connsiteY977" fmla="*/ 6541 h 10000"/>
                  <a:gd name="connsiteX978" fmla="*/ 7615 w 10000"/>
                  <a:gd name="connsiteY978" fmla="*/ 6522 h 10000"/>
                  <a:gd name="connsiteX979" fmla="*/ 7598 w 10000"/>
                  <a:gd name="connsiteY979" fmla="*/ 6509 h 10000"/>
                  <a:gd name="connsiteX980" fmla="*/ 7587 w 10000"/>
                  <a:gd name="connsiteY980" fmla="*/ 6493 h 10000"/>
                  <a:gd name="connsiteX981" fmla="*/ 7579 w 10000"/>
                  <a:gd name="connsiteY981" fmla="*/ 6464 h 10000"/>
                  <a:gd name="connsiteX982" fmla="*/ 7587 w 10000"/>
                  <a:gd name="connsiteY982" fmla="*/ 6438 h 10000"/>
                  <a:gd name="connsiteX983" fmla="*/ 7596 w 10000"/>
                  <a:gd name="connsiteY983" fmla="*/ 6425 h 10000"/>
                  <a:gd name="connsiteX984" fmla="*/ 7590 w 10000"/>
                  <a:gd name="connsiteY984" fmla="*/ 6396 h 10000"/>
                  <a:gd name="connsiteX985" fmla="*/ 7590 w 10000"/>
                  <a:gd name="connsiteY985" fmla="*/ 6373 h 10000"/>
                  <a:gd name="connsiteX986" fmla="*/ 7587 w 10000"/>
                  <a:gd name="connsiteY986" fmla="*/ 6354 h 10000"/>
                  <a:gd name="connsiteX987" fmla="*/ 7582 w 10000"/>
                  <a:gd name="connsiteY987" fmla="*/ 6344 h 10000"/>
                  <a:gd name="connsiteX988" fmla="*/ 7582 w 10000"/>
                  <a:gd name="connsiteY988" fmla="*/ 6324 h 10000"/>
                  <a:gd name="connsiteX989" fmla="*/ 7571 w 10000"/>
                  <a:gd name="connsiteY989" fmla="*/ 6302 h 10000"/>
                  <a:gd name="connsiteX990" fmla="*/ 7548 w 10000"/>
                  <a:gd name="connsiteY990" fmla="*/ 6256 h 10000"/>
                  <a:gd name="connsiteX991" fmla="*/ 7546 w 10000"/>
                  <a:gd name="connsiteY991" fmla="*/ 6218 h 10000"/>
                  <a:gd name="connsiteX992" fmla="*/ 7540 w 10000"/>
                  <a:gd name="connsiteY992" fmla="*/ 6159 h 10000"/>
                  <a:gd name="connsiteX993" fmla="*/ 7535 w 10000"/>
                  <a:gd name="connsiteY993" fmla="*/ 6114 h 10000"/>
                  <a:gd name="connsiteX994" fmla="*/ 7535 w 10000"/>
                  <a:gd name="connsiteY994" fmla="*/ 6088 h 10000"/>
                  <a:gd name="connsiteX995" fmla="*/ 7540 w 10000"/>
                  <a:gd name="connsiteY995" fmla="*/ 6049 h 10000"/>
                  <a:gd name="connsiteX996" fmla="*/ 7546 w 10000"/>
                  <a:gd name="connsiteY996" fmla="*/ 6004 h 10000"/>
                  <a:gd name="connsiteX997" fmla="*/ 7548 w 10000"/>
                  <a:gd name="connsiteY997" fmla="*/ 5965 h 10000"/>
                  <a:gd name="connsiteX998" fmla="*/ 7548 w 10000"/>
                  <a:gd name="connsiteY998" fmla="*/ 5946 h 10000"/>
                  <a:gd name="connsiteX999" fmla="*/ 7548 w 10000"/>
                  <a:gd name="connsiteY999" fmla="*/ 5933 h 10000"/>
                  <a:gd name="connsiteX1000" fmla="*/ 7548 w 10000"/>
                  <a:gd name="connsiteY1000" fmla="*/ 5910 h 10000"/>
                  <a:gd name="connsiteX1001" fmla="*/ 7548 w 10000"/>
                  <a:gd name="connsiteY1001" fmla="*/ 5897 h 10000"/>
                  <a:gd name="connsiteX1002" fmla="*/ 7546 w 10000"/>
                  <a:gd name="connsiteY1002" fmla="*/ 5871 h 10000"/>
                  <a:gd name="connsiteX1003" fmla="*/ 7535 w 10000"/>
                  <a:gd name="connsiteY1003" fmla="*/ 5839 h 10000"/>
                  <a:gd name="connsiteX1004" fmla="*/ 7524 w 10000"/>
                  <a:gd name="connsiteY1004" fmla="*/ 5797 h 10000"/>
                  <a:gd name="connsiteX1005" fmla="*/ 7518 w 10000"/>
                  <a:gd name="connsiteY1005" fmla="*/ 5767 h 10000"/>
                  <a:gd name="connsiteX1006" fmla="*/ 7515 w 10000"/>
                  <a:gd name="connsiteY1006" fmla="*/ 5745 h 10000"/>
                  <a:gd name="connsiteX1007" fmla="*/ 7501 w 10000"/>
                  <a:gd name="connsiteY1007" fmla="*/ 5683 h 10000"/>
                  <a:gd name="connsiteX1008" fmla="*/ 7490 w 10000"/>
                  <a:gd name="connsiteY1008" fmla="*/ 5631 h 10000"/>
                  <a:gd name="connsiteX1009" fmla="*/ 7482 w 10000"/>
                  <a:gd name="connsiteY1009" fmla="*/ 5593 h 10000"/>
                  <a:gd name="connsiteX1010" fmla="*/ 7476 w 10000"/>
                  <a:gd name="connsiteY1010" fmla="*/ 5570 h 10000"/>
                  <a:gd name="connsiteX1011" fmla="*/ 7476 w 10000"/>
                  <a:gd name="connsiteY1011" fmla="*/ 5528 h 10000"/>
                  <a:gd name="connsiteX1012" fmla="*/ 7482 w 10000"/>
                  <a:gd name="connsiteY1012" fmla="*/ 5502 h 10000"/>
                  <a:gd name="connsiteX1013" fmla="*/ 7490 w 10000"/>
                  <a:gd name="connsiteY1013" fmla="*/ 5489 h 10000"/>
                  <a:gd name="connsiteX1014" fmla="*/ 7499 w 10000"/>
                  <a:gd name="connsiteY1014" fmla="*/ 5479 h 10000"/>
                  <a:gd name="connsiteX1015" fmla="*/ 7493 w 10000"/>
                  <a:gd name="connsiteY1015" fmla="*/ 5427 h 10000"/>
                  <a:gd name="connsiteX1016" fmla="*/ 7501 w 10000"/>
                  <a:gd name="connsiteY1016" fmla="*/ 5415 h 10000"/>
                  <a:gd name="connsiteX1017" fmla="*/ 7510 w 10000"/>
                  <a:gd name="connsiteY1017" fmla="*/ 5398 h 10000"/>
                  <a:gd name="connsiteX1018" fmla="*/ 7515 w 10000"/>
                  <a:gd name="connsiteY1018" fmla="*/ 5379 h 10000"/>
                  <a:gd name="connsiteX1019" fmla="*/ 7526 w 10000"/>
                  <a:gd name="connsiteY1019" fmla="*/ 5366 h 10000"/>
                  <a:gd name="connsiteX1020" fmla="*/ 7518 w 10000"/>
                  <a:gd name="connsiteY1020" fmla="*/ 5350 h 10000"/>
                  <a:gd name="connsiteX1021" fmla="*/ 7518 w 10000"/>
                  <a:gd name="connsiteY1021" fmla="*/ 5330 h 10000"/>
                  <a:gd name="connsiteX1022" fmla="*/ 7526 w 10000"/>
                  <a:gd name="connsiteY1022" fmla="*/ 5311 h 10000"/>
                  <a:gd name="connsiteX1023" fmla="*/ 7540 w 10000"/>
                  <a:gd name="connsiteY1023" fmla="*/ 5291 h 10000"/>
                  <a:gd name="connsiteX1024" fmla="*/ 7540 w 10000"/>
                  <a:gd name="connsiteY1024" fmla="*/ 5266 h 10000"/>
                  <a:gd name="connsiteX1025" fmla="*/ 7540 w 10000"/>
                  <a:gd name="connsiteY1025" fmla="*/ 5256 h 10000"/>
                  <a:gd name="connsiteX1026" fmla="*/ 7524 w 10000"/>
                  <a:gd name="connsiteY1026" fmla="*/ 5233 h 10000"/>
                  <a:gd name="connsiteX1027" fmla="*/ 7515 w 10000"/>
                  <a:gd name="connsiteY1027" fmla="*/ 5217 h 10000"/>
                  <a:gd name="connsiteX1028" fmla="*/ 7490 w 10000"/>
                  <a:gd name="connsiteY1028" fmla="*/ 5178 h 10000"/>
                  <a:gd name="connsiteX1029" fmla="*/ 7474 w 10000"/>
                  <a:gd name="connsiteY1029" fmla="*/ 5162 h 10000"/>
                  <a:gd name="connsiteX1030" fmla="*/ 7457 w 10000"/>
                  <a:gd name="connsiteY1030" fmla="*/ 5120 h 10000"/>
                  <a:gd name="connsiteX1031" fmla="*/ 7421 w 10000"/>
                  <a:gd name="connsiteY1031" fmla="*/ 5087 h 10000"/>
                  <a:gd name="connsiteX1032" fmla="*/ 7380 w 10000"/>
                  <a:gd name="connsiteY1032" fmla="*/ 5068 h 10000"/>
                  <a:gd name="connsiteX1033" fmla="*/ 7355 w 10000"/>
                  <a:gd name="connsiteY1033" fmla="*/ 5058 h 10000"/>
                  <a:gd name="connsiteX1034" fmla="*/ 7332 w 10000"/>
                  <a:gd name="connsiteY1034" fmla="*/ 5049 h 10000"/>
                  <a:gd name="connsiteX1035" fmla="*/ 7305 w 10000"/>
                  <a:gd name="connsiteY1035" fmla="*/ 5016 h 10000"/>
                  <a:gd name="connsiteX1036" fmla="*/ 7305 w 10000"/>
                  <a:gd name="connsiteY1036" fmla="*/ 5000 h 10000"/>
                  <a:gd name="connsiteX1037" fmla="*/ 7296 w 10000"/>
                  <a:gd name="connsiteY1037" fmla="*/ 4971 h 10000"/>
                  <a:gd name="connsiteX1038" fmla="*/ 7288 w 10000"/>
                  <a:gd name="connsiteY1038" fmla="*/ 4945 h 10000"/>
                  <a:gd name="connsiteX1039" fmla="*/ 7280 w 10000"/>
                  <a:gd name="connsiteY1039" fmla="*/ 4916 h 10000"/>
                  <a:gd name="connsiteX1040" fmla="*/ 7291 w 10000"/>
                  <a:gd name="connsiteY1040" fmla="*/ 4887 h 10000"/>
                  <a:gd name="connsiteX1041" fmla="*/ 7291 w 10000"/>
                  <a:gd name="connsiteY1041" fmla="*/ 4858 h 10000"/>
                  <a:gd name="connsiteX1042" fmla="*/ 7271 w 10000"/>
                  <a:gd name="connsiteY1042" fmla="*/ 4819 h 10000"/>
                  <a:gd name="connsiteX1043" fmla="*/ 7255 w 10000"/>
                  <a:gd name="connsiteY1043" fmla="*/ 4828 h 10000"/>
                  <a:gd name="connsiteX1044" fmla="*/ 7235 w 10000"/>
                  <a:gd name="connsiteY1044" fmla="*/ 4841 h 10000"/>
                  <a:gd name="connsiteX1045" fmla="*/ 7216 w 10000"/>
                  <a:gd name="connsiteY1045" fmla="*/ 4867 h 10000"/>
                  <a:gd name="connsiteX1046" fmla="*/ 7191 w 10000"/>
                  <a:gd name="connsiteY1046" fmla="*/ 4870 h 10000"/>
                  <a:gd name="connsiteX1047" fmla="*/ 7155 w 10000"/>
                  <a:gd name="connsiteY1047" fmla="*/ 4887 h 10000"/>
                  <a:gd name="connsiteX1048" fmla="*/ 7122 w 10000"/>
                  <a:gd name="connsiteY1048" fmla="*/ 4893 h 10000"/>
                  <a:gd name="connsiteX1049" fmla="*/ 7105 w 10000"/>
                  <a:gd name="connsiteY1049" fmla="*/ 4896 h 10000"/>
                  <a:gd name="connsiteX1050" fmla="*/ 7094 w 10000"/>
                  <a:gd name="connsiteY1050" fmla="*/ 4916 h 10000"/>
                  <a:gd name="connsiteX1051" fmla="*/ 7080 w 10000"/>
                  <a:gd name="connsiteY1051" fmla="*/ 4903 h 10000"/>
                  <a:gd name="connsiteX1052" fmla="*/ 7072 w 10000"/>
                  <a:gd name="connsiteY1052" fmla="*/ 4851 h 10000"/>
                  <a:gd name="connsiteX1053" fmla="*/ 7042 w 10000"/>
                  <a:gd name="connsiteY1053" fmla="*/ 4819 h 10000"/>
                  <a:gd name="connsiteX1054" fmla="*/ 7030 w 10000"/>
                  <a:gd name="connsiteY1054" fmla="*/ 4780 h 10000"/>
                  <a:gd name="connsiteX1055" fmla="*/ 7039 w 10000"/>
                  <a:gd name="connsiteY1055" fmla="*/ 4757 h 10000"/>
                  <a:gd name="connsiteX1056" fmla="*/ 7047 w 10000"/>
                  <a:gd name="connsiteY1056" fmla="*/ 4744 h 10000"/>
                  <a:gd name="connsiteX1057" fmla="*/ 7022 w 10000"/>
                  <a:gd name="connsiteY1057" fmla="*/ 4725 h 10000"/>
                  <a:gd name="connsiteX1058" fmla="*/ 7000 w 10000"/>
                  <a:gd name="connsiteY1058" fmla="*/ 4715 h 10000"/>
                  <a:gd name="connsiteX1059" fmla="*/ 6975 w 10000"/>
                  <a:gd name="connsiteY1059" fmla="*/ 4709 h 10000"/>
                  <a:gd name="connsiteX1060" fmla="*/ 6945 w 10000"/>
                  <a:gd name="connsiteY1060" fmla="*/ 4696 h 10000"/>
                  <a:gd name="connsiteX1061" fmla="*/ 6953 w 10000"/>
                  <a:gd name="connsiteY1061" fmla="*/ 4679 h 10000"/>
                  <a:gd name="connsiteX1062" fmla="*/ 6961 w 10000"/>
                  <a:gd name="connsiteY1062" fmla="*/ 4660 h 10000"/>
                  <a:gd name="connsiteX1063" fmla="*/ 6983 w 10000"/>
                  <a:gd name="connsiteY1063" fmla="*/ 4644 h 10000"/>
                  <a:gd name="connsiteX1064" fmla="*/ 7014 w 10000"/>
                  <a:gd name="connsiteY1064" fmla="*/ 4634 h 10000"/>
                  <a:gd name="connsiteX1065" fmla="*/ 7025 w 10000"/>
                  <a:gd name="connsiteY1065" fmla="*/ 4615 h 10000"/>
                  <a:gd name="connsiteX1066" fmla="*/ 7047 w 10000"/>
                  <a:gd name="connsiteY1066" fmla="*/ 4582 h 10000"/>
                  <a:gd name="connsiteX1067" fmla="*/ 7069 w 10000"/>
                  <a:gd name="connsiteY1067" fmla="*/ 4563 h 10000"/>
                  <a:gd name="connsiteX1068" fmla="*/ 7078 w 10000"/>
                  <a:gd name="connsiteY1068" fmla="*/ 4553 h 10000"/>
                  <a:gd name="connsiteX1069" fmla="*/ 7097 w 10000"/>
                  <a:gd name="connsiteY1069" fmla="*/ 4527 h 10000"/>
                  <a:gd name="connsiteX1070" fmla="*/ 7122 w 10000"/>
                  <a:gd name="connsiteY1070" fmla="*/ 4517 h 10000"/>
                  <a:gd name="connsiteX1071" fmla="*/ 7139 w 10000"/>
                  <a:gd name="connsiteY1071" fmla="*/ 4488 h 10000"/>
                  <a:gd name="connsiteX1072" fmla="*/ 7147 w 10000"/>
                  <a:gd name="connsiteY1072" fmla="*/ 4459 h 10000"/>
                  <a:gd name="connsiteX1073" fmla="*/ 7161 w 10000"/>
                  <a:gd name="connsiteY1073" fmla="*/ 4440 h 10000"/>
                  <a:gd name="connsiteX1074" fmla="*/ 7177 w 10000"/>
                  <a:gd name="connsiteY1074" fmla="*/ 4430 h 10000"/>
                  <a:gd name="connsiteX1075" fmla="*/ 7202 w 10000"/>
                  <a:gd name="connsiteY1075" fmla="*/ 4407 h 10000"/>
                  <a:gd name="connsiteX1076" fmla="*/ 7224 w 10000"/>
                  <a:gd name="connsiteY1076" fmla="*/ 4417 h 10000"/>
                  <a:gd name="connsiteX1077" fmla="*/ 7241 w 10000"/>
                  <a:gd name="connsiteY1077" fmla="*/ 4404 h 10000"/>
                  <a:gd name="connsiteX1078" fmla="*/ 7263 w 10000"/>
                  <a:gd name="connsiteY1078" fmla="*/ 4398 h 10000"/>
                  <a:gd name="connsiteX1079" fmla="*/ 7283 w 10000"/>
                  <a:gd name="connsiteY1079" fmla="*/ 4424 h 10000"/>
                  <a:gd name="connsiteX1080" fmla="*/ 7305 w 10000"/>
                  <a:gd name="connsiteY1080" fmla="*/ 4433 h 10000"/>
                  <a:gd name="connsiteX1081" fmla="*/ 7332 w 10000"/>
                  <a:gd name="connsiteY1081" fmla="*/ 4443 h 10000"/>
                  <a:gd name="connsiteX1082" fmla="*/ 7380 w 10000"/>
                  <a:gd name="connsiteY1082" fmla="*/ 4398 h 10000"/>
                  <a:gd name="connsiteX1083" fmla="*/ 7404 w 10000"/>
                  <a:gd name="connsiteY1083" fmla="*/ 4378 h 10000"/>
                  <a:gd name="connsiteX1084" fmla="*/ 7418 w 10000"/>
                  <a:gd name="connsiteY1084" fmla="*/ 4369 h 10000"/>
                  <a:gd name="connsiteX1085" fmla="*/ 7443 w 10000"/>
                  <a:gd name="connsiteY1085" fmla="*/ 4356 h 10000"/>
                  <a:gd name="connsiteX1086" fmla="*/ 7460 w 10000"/>
                  <a:gd name="connsiteY1086" fmla="*/ 4385 h 10000"/>
                  <a:gd name="connsiteX1087" fmla="*/ 7460 w 10000"/>
                  <a:gd name="connsiteY1087" fmla="*/ 4404 h 10000"/>
                  <a:gd name="connsiteX1088" fmla="*/ 7499 w 10000"/>
                  <a:gd name="connsiteY1088" fmla="*/ 4417 h 10000"/>
                  <a:gd name="connsiteX1089" fmla="*/ 7515 w 10000"/>
                  <a:gd name="connsiteY1089" fmla="*/ 4414 h 10000"/>
                  <a:gd name="connsiteX1090" fmla="*/ 7565 w 10000"/>
                  <a:gd name="connsiteY1090" fmla="*/ 4385 h 10000"/>
                  <a:gd name="connsiteX1091" fmla="*/ 7579 w 10000"/>
                  <a:gd name="connsiteY1091" fmla="*/ 4346 h 10000"/>
                  <a:gd name="connsiteX1092" fmla="*/ 7582 w 10000"/>
                  <a:gd name="connsiteY1092" fmla="*/ 4317 h 10000"/>
                  <a:gd name="connsiteX1093" fmla="*/ 7590 w 10000"/>
                  <a:gd name="connsiteY1093" fmla="*/ 4301 h 10000"/>
                  <a:gd name="connsiteX1094" fmla="*/ 7612 w 10000"/>
                  <a:gd name="connsiteY1094" fmla="*/ 4271 h 10000"/>
                  <a:gd name="connsiteX1095" fmla="*/ 7623 w 10000"/>
                  <a:gd name="connsiteY1095" fmla="*/ 4262 h 10000"/>
                  <a:gd name="connsiteX1096" fmla="*/ 7634 w 10000"/>
                  <a:gd name="connsiteY1096" fmla="*/ 4245 h 10000"/>
                  <a:gd name="connsiteX1097" fmla="*/ 7645 w 10000"/>
                  <a:gd name="connsiteY1097" fmla="*/ 4265 h 10000"/>
                  <a:gd name="connsiteX1098" fmla="*/ 7670 w 10000"/>
                  <a:gd name="connsiteY1098" fmla="*/ 4284 h 10000"/>
                  <a:gd name="connsiteX1099" fmla="*/ 7701 w 10000"/>
                  <a:gd name="connsiteY1099" fmla="*/ 4275 h 10000"/>
                  <a:gd name="connsiteX1100" fmla="*/ 7717 w 10000"/>
                  <a:gd name="connsiteY1100" fmla="*/ 4275 h 10000"/>
                  <a:gd name="connsiteX1101" fmla="*/ 7740 w 10000"/>
                  <a:gd name="connsiteY1101" fmla="*/ 4284 h 10000"/>
                  <a:gd name="connsiteX1102" fmla="*/ 7767 w 10000"/>
                  <a:gd name="connsiteY1102" fmla="*/ 4284 h 10000"/>
                  <a:gd name="connsiteX1103" fmla="*/ 7895 w 10000"/>
                  <a:gd name="connsiteY1103" fmla="*/ 4207 h 10000"/>
                  <a:gd name="connsiteX1104" fmla="*/ 7895 w 10000"/>
                  <a:gd name="connsiteY1104" fmla="*/ 4187 h 10000"/>
                  <a:gd name="connsiteX1105" fmla="*/ 7895 w 10000"/>
                  <a:gd name="connsiteY1105" fmla="*/ 4171 h 10000"/>
                  <a:gd name="connsiteX1106" fmla="*/ 7903 w 10000"/>
                  <a:gd name="connsiteY1106" fmla="*/ 4148 h 10000"/>
                  <a:gd name="connsiteX1107" fmla="*/ 7917 w 10000"/>
                  <a:gd name="connsiteY1107" fmla="*/ 4158 h 10000"/>
                  <a:gd name="connsiteX1108" fmla="*/ 7967 w 10000"/>
                  <a:gd name="connsiteY1108" fmla="*/ 4203 h 10000"/>
                  <a:gd name="connsiteX1109" fmla="*/ 7994 w 10000"/>
                  <a:gd name="connsiteY1109" fmla="*/ 4203 h 10000"/>
                  <a:gd name="connsiteX1110" fmla="*/ 8064 w 10000"/>
                  <a:gd name="connsiteY1110" fmla="*/ 4242 h 10000"/>
                  <a:gd name="connsiteX1111" fmla="*/ 8083 w 10000"/>
                  <a:gd name="connsiteY1111" fmla="*/ 4245 h 10000"/>
                  <a:gd name="connsiteX1112" fmla="*/ 8105 w 10000"/>
                  <a:gd name="connsiteY1112" fmla="*/ 4226 h 10000"/>
                  <a:gd name="connsiteX1113" fmla="*/ 8136 w 10000"/>
                  <a:gd name="connsiteY1113" fmla="*/ 4187 h 10000"/>
                  <a:gd name="connsiteX1114" fmla="*/ 8161 w 10000"/>
                  <a:gd name="connsiteY1114" fmla="*/ 4168 h 10000"/>
                  <a:gd name="connsiteX1115" fmla="*/ 8172 w 10000"/>
                  <a:gd name="connsiteY1115" fmla="*/ 4161 h 10000"/>
                  <a:gd name="connsiteX1116" fmla="*/ 8208 w 10000"/>
                  <a:gd name="connsiteY1116" fmla="*/ 4168 h 10000"/>
                  <a:gd name="connsiteX1117" fmla="*/ 8235 w 10000"/>
                  <a:gd name="connsiteY1117" fmla="*/ 4168 h 10000"/>
                  <a:gd name="connsiteX1118" fmla="*/ 8258 w 10000"/>
                  <a:gd name="connsiteY1118" fmla="*/ 4152 h 10000"/>
                  <a:gd name="connsiteX1119" fmla="*/ 8283 w 10000"/>
                  <a:gd name="connsiteY1119" fmla="*/ 4152 h 10000"/>
                  <a:gd name="connsiteX1120" fmla="*/ 8299 w 10000"/>
                  <a:gd name="connsiteY1120" fmla="*/ 4132 h 10000"/>
                  <a:gd name="connsiteX1121" fmla="*/ 8316 w 10000"/>
                  <a:gd name="connsiteY1121" fmla="*/ 4113 h 10000"/>
                  <a:gd name="connsiteX1122" fmla="*/ 8330 w 10000"/>
                  <a:gd name="connsiteY1122" fmla="*/ 4084 h 10000"/>
                  <a:gd name="connsiteX1123" fmla="*/ 8341 w 10000"/>
                  <a:gd name="connsiteY1123" fmla="*/ 4058 h 10000"/>
                  <a:gd name="connsiteX1124" fmla="*/ 8349 w 10000"/>
                  <a:gd name="connsiteY1124" fmla="*/ 4064 h 10000"/>
                  <a:gd name="connsiteX1125" fmla="*/ 8366 w 10000"/>
                  <a:gd name="connsiteY1125" fmla="*/ 4067 h 10000"/>
                  <a:gd name="connsiteX1126" fmla="*/ 8374 w 10000"/>
                  <a:gd name="connsiteY1126" fmla="*/ 4084 h 10000"/>
                  <a:gd name="connsiteX1127" fmla="*/ 8402 w 10000"/>
                  <a:gd name="connsiteY1127" fmla="*/ 4054 h 10000"/>
                  <a:gd name="connsiteX1128" fmla="*/ 8427 w 10000"/>
                  <a:gd name="connsiteY1128" fmla="*/ 4028 h 10000"/>
                  <a:gd name="connsiteX1129" fmla="*/ 8438 w 10000"/>
                  <a:gd name="connsiteY1129" fmla="*/ 4025 h 10000"/>
                  <a:gd name="connsiteX1130" fmla="*/ 8468 w 10000"/>
                  <a:gd name="connsiteY1130" fmla="*/ 4006 h 10000"/>
                  <a:gd name="connsiteX1131" fmla="*/ 8485 w 10000"/>
                  <a:gd name="connsiteY1131" fmla="*/ 3999 h 10000"/>
                  <a:gd name="connsiteX1132" fmla="*/ 8493 w 10000"/>
                  <a:gd name="connsiteY1132" fmla="*/ 4025 h 10000"/>
                  <a:gd name="connsiteX1133" fmla="*/ 8515 w 10000"/>
                  <a:gd name="connsiteY1133" fmla="*/ 4028 h 10000"/>
                  <a:gd name="connsiteX1134" fmla="*/ 8543 w 10000"/>
                  <a:gd name="connsiteY1134" fmla="*/ 4009 h 10000"/>
                  <a:gd name="connsiteX1135" fmla="*/ 8551 w 10000"/>
                  <a:gd name="connsiteY1135" fmla="*/ 3990 h 10000"/>
                  <a:gd name="connsiteX1136" fmla="*/ 8582 w 10000"/>
                  <a:gd name="connsiteY1136" fmla="*/ 3977 h 10000"/>
                  <a:gd name="connsiteX1137" fmla="*/ 8596 w 10000"/>
                  <a:gd name="connsiteY1137" fmla="*/ 3977 h 10000"/>
                  <a:gd name="connsiteX1138" fmla="*/ 8607 w 10000"/>
                  <a:gd name="connsiteY1138" fmla="*/ 3980 h 10000"/>
                  <a:gd name="connsiteX1139" fmla="*/ 8645 w 10000"/>
                  <a:gd name="connsiteY1139" fmla="*/ 3970 h 10000"/>
                  <a:gd name="connsiteX1140" fmla="*/ 8654 w 10000"/>
                  <a:gd name="connsiteY1140" fmla="*/ 3951 h 10000"/>
                  <a:gd name="connsiteX1141" fmla="*/ 8670 w 10000"/>
                  <a:gd name="connsiteY1141" fmla="*/ 3935 h 10000"/>
                  <a:gd name="connsiteX1142" fmla="*/ 8695 w 10000"/>
                  <a:gd name="connsiteY1142" fmla="*/ 3935 h 10000"/>
                  <a:gd name="connsiteX1143" fmla="*/ 8704 w 10000"/>
                  <a:gd name="connsiteY1143" fmla="*/ 3951 h 10000"/>
                  <a:gd name="connsiteX1144" fmla="*/ 8717 w 10000"/>
                  <a:gd name="connsiteY1144" fmla="*/ 3964 h 10000"/>
                  <a:gd name="connsiteX1145" fmla="*/ 8751 w 10000"/>
                  <a:gd name="connsiteY1145" fmla="*/ 3951 h 10000"/>
                  <a:gd name="connsiteX1146" fmla="*/ 8776 w 10000"/>
                  <a:gd name="connsiteY1146" fmla="*/ 3935 h 10000"/>
                  <a:gd name="connsiteX1147" fmla="*/ 8798 w 10000"/>
                  <a:gd name="connsiteY1147" fmla="*/ 3925 h 10000"/>
                  <a:gd name="connsiteX1148" fmla="*/ 8806 w 10000"/>
                  <a:gd name="connsiteY1148" fmla="*/ 3892 h 10000"/>
                  <a:gd name="connsiteX1149" fmla="*/ 8814 w 10000"/>
                  <a:gd name="connsiteY1149" fmla="*/ 3876 h 10000"/>
                  <a:gd name="connsiteX1150" fmla="*/ 8839 w 10000"/>
                  <a:gd name="connsiteY1150" fmla="*/ 3873 h 10000"/>
                  <a:gd name="connsiteX1151" fmla="*/ 8842 w 10000"/>
                  <a:gd name="connsiteY1151" fmla="*/ 3876 h 10000"/>
                  <a:gd name="connsiteX1152" fmla="*/ 8856 w 10000"/>
                  <a:gd name="connsiteY1152" fmla="*/ 3863 h 10000"/>
                  <a:gd name="connsiteX1153" fmla="*/ 8856 w 10000"/>
                  <a:gd name="connsiteY1153" fmla="*/ 3841 h 10000"/>
                  <a:gd name="connsiteX1154" fmla="*/ 8870 w 10000"/>
                  <a:gd name="connsiteY1154" fmla="*/ 3821 h 10000"/>
                  <a:gd name="connsiteX1155" fmla="*/ 8903 w 10000"/>
                  <a:gd name="connsiteY1155" fmla="*/ 3802 h 10000"/>
                  <a:gd name="connsiteX1156" fmla="*/ 8914 w 10000"/>
                  <a:gd name="connsiteY1156" fmla="*/ 3782 h 10000"/>
                  <a:gd name="connsiteX1157" fmla="*/ 8939 w 10000"/>
                  <a:gd name="connsiteY1157" fmla="*/ 3782 h 10000"/>
                  <a:gd name="connsiteX1158" fmla="*/ 8961 w 10000"/>
                  <a:gd name="connsiteY1158" fmla="*/ 3779 h 10000"/>
                  <a:gd name="connsiteX1159" fmla="*/ 8983 w 10000"/>
                  <a:gd name="connsiteY1159" fmla="*/ 3760 h 10000"/>
                  <a:gd name="connsiteX1160" fmla="*/ 9003 w 10000"/>
                  <a:gd name="connsiteY1160" fmla="*/ 3763 h 10000"/>
                  <a:gd name="connsiteX1161" fmla="*/ 9019 w 10000"/>
                  <a:gd name="connsiteY1161" fmla="*/ 3779 h 10000"/>
                  <a:gd name="connsiteX1162" fmla="*/ 9050 w 10000"/>
                  <a:gd name="connsiteY1162" fmla="*/ 3812 h 10000"/>
                  <a:gd name="connsiteX1163" fmla="*/ 9080 w 10000"/>
                  <a:gd name="connsiteY1163" fmla="*/ 3831 h 10000"/>
                  <a:gd name="connsiteX1164" fmla="*/ 9097 w 10000"/>
                  <a:gd name="connsiteY1164" fmla="*/ 3867 h 10000"/>
                  <a:gd name="connsiteX1165" fmla="*/ 9114 w 10000"/>
                  <a:gd name="connsiteY1165" fmla="*/ 3902 h 10000"/>
                  <a:gd name="connsiteX1166" fmla="*/ 9122 w 10000"/>
                  <a:gd name="connsiteY1166" fmla="*/ 3935 h 10000"/>
                  <a:gd name="connsiteX1167" fmla="*/ 9125 w 10000"/>
                  <a:gd name="connsiteY1167" fmla="*/ 3964 h 10000"/>
                  <a:gd name="connsiteX1168" fmla="*/ 9130 w 10000"/>
                  <a:gd name="connsiteY1168" fmla="*/ 3999 h 10000"/>
                  <a:gd name="connsiteX1169" fmla="*/ 9130 w 10000"/>
                  <a:gd name="connsiteY1169" fmla="*/ 4054 h 10000"/>
                  <a:gd name="connsiteX1170" fmla="*/ 9155 w 10000"/>
                  <a:gd name="connsiteY1170" fmla="*/ 4093 h 10000"/>
                  <a:gd name="connsiteX1171" fmla="*/ 9169 w 10000"/>
                  <a:gd name="connsiteY1171" fmla="*/ 4090 h 10000"/>
                  <a:gd name="connsiteX1172" fmla="*/ 9211 w 10000"/>
                  <a:gd name="connsiteY1172" fmla="*/ 4077 h 10000"/>
                  <a:gd name="connsiteX1173" fmla="*/ 9244 w 10000"/>
                  <a:gd name="connsiteY1173" fmla="*/ 4077 h 10000"/>
                  <a:gd name="connsiteX1174" fmla="*/ 9252 w 10000"/>
                  <a:gd name="connsiteY1174" fmla="*/ 4103 h 10000"/>
                  <a:gd name="connsiteX1175" fmla="*/ 9258 w 10000"/>
                  <a:gd name="connsiteY1175" fmla="*/ 4148 h 10000"/>
                  <a:gd name="connsiteX1176" fmla="*/ 9269 w 10000"/>
                  <a:gd name="connsiteY1176" fmla="*/ 4158 h 10000"/>
                  <a:gd name="connsiteX1177" fmla="*/ 9294 w 10000"/>
                  <a:gd name="connsiteY1177" fmla="*/ 4158 h 10000"/>
                  <a:gd name="connsiteX1178" fmla="*/ 9319 w 10000"/>
                  <a:gd name="connsiteY1178" fmla="*/ 4168 h 10000"/>
                  <a:gd name="connsiteX1179" fmla="*/ 9346 w 10000"/>
                  <a:gd name="connsiteY1179" fmla="*/ 4190 h 10000"/>
                  <a:gd name="connsiteX1180" fmla="*/ 9357 w 10000"/>
                  <a:gd name="connsiteY1180" fmla="*/ 4168 h 10000"/>
                  <a:gd name="connsiteX1181" fmla="*/ 9371 w 10000"/>
                  <a:gd name="connsiteY1181" fmla="*/ 4132 h 10000"/>
                  <a:gd name="connsiteX1182" fmla="*/ 9391 w 10000"/>
                  <a:gd name="connsiteY1182" fmla="*/ 4113 h 10000"/>
                  <a:gd name="connsiteX1183" fmla="*/ 9407 w 10000"/>
                  <a:gd name="connsiteY1183" fmla="*/ 4103 h 10000"/>
                  <a:gd name="connsiteX1184" fmla="*/ 9435 w 10000"/>
                  <a:gd name="connsiteY1184" fmla="*/ 4100 h 10000"/>
                  <a:gd name="connsiteX1185" fmla="*/ 9460 w 10000"/>
                  <a:gd name="connsiteY1185" fmla="*/ 4084 h 10000"/>
                  <a:gd name="connsiteX1186" fmla="*/ 9485 w 10000"/>
                  <a:gd name="connsiteY1186" fmla="*/ 4067 h 10000"/>
                  <a:gd name="connsiteX1187" fmla="*/ 9496 w 10000"/>
                  <a:gd name="connsiteY1187" fmla="*/ 4054 h 10000"/>
                  <a:gd name="connsiteX1188" fmla="*/ 9526 w 10000"/>
                  <a:gd name="connsiteY1188" fmla="*/ 4048 h 10000"/>
                  <a:gd name="connsiteX1189" fmla="*/ 9557 w 10000"/>
                  <a:gd name="connsiteY1189" fmla="*/ 4038 h 10000"/>
                  <a:gd name="connsiteX1190" fmla="*/ 9584 w 10000"/>
                  <a:gd name="connsiteY1190" fmla="*/ 4019 h 10000"/>
                  <a:gd name="connsiteX1191" fmla="*/ 9623 w 10000"/>
                  <a:gd name="connsiteY1191" fmla="*/ 4016 h 10000"/>
                  <a:gd name="connsiteX1192" fmla="*/ 9648 w 10000"/>
                  <a:gd name="connsiteY1192" fmla="*/ 4009 h 10000"/>
                  <a:gd name="connsiteX1193" fmla="*/ 9673 w 10000"/>
                  <a:gd name="connsiteY1193" fmla="*/ 4019 h 10000"/>
                  <a:gd name="connsiteX1194" fmla="*/ 9712 w 10000"/>
                  <a:gd name="connsiteY1194" fmla="*/ 4038 h 10000"/>
                  <a:gd name="connsiteX1195" fmla="*/ 9742 w 10000"/>
                  <a:gd name="connsiteY1195" fmla="*/ 4074 h 10000"/>
                  <a:gd name="connsiteX1196" fmla="*/ 9776 w 10000"/>
                  <a:gd name="connsiteY1196" fmla="*/ 4093 h 10000"/>
                  <a:gd name="connsiteX1197" fmla="*/ 9814 w 10000"/>
                  <a:gd name="connsiteY1197" fmla="*/ 4109 h 10000"/>
                  <a:gd name="connsiteX1198" fmla="*/ 9859 w 10000"/>
                  <a:gd name="connsiteY1198" fmla="*/ 4119 h 10000"/>
                  <a:gd name="connsiteX1199" fmla="*/ 9898 w 10000"/>
                  <a:gd name="connsiteY1199" fmla="*/ 4122 h 10000"/>
                  <a:gd name="connsiteX1200" fmla="*/ 9931 w 10000"/>
                  <a:gd name="connsiteY1200" fmla="*/ 4109 h 10000"/>
                  <a:gd name="connsiteX1201" fmla="*/ 9956 w 10000"/>
                  <a:gd name="connsiteY1201" fmla="*/ 4100 h 10000"/>
                  <a:gd name="connsiteX1202" fmla="*/ 9981 w 10000"/>
                  <a:gd name="connsiteY1202" fmla="*/ 4067 h 10000"/>
                  <a:gd name="connsiteX1203" fmla="*/ 9994 w 10000"/>
                  <a:gd name="connsiteY1203" fmla="*/ 4035 h 10000"/>
                  <a:gd name="connsiteX1204" fmla="*/ 10000 w 10000"/>
                  <a:gd name="connsiteY1204" fmla="*/ 3996 h 10000"/>
                  <a:gd name="connsiteX1205" fmla="*/ 9994 w 10000"/>
                  <a:gd name="connsiteY1205" fmla="*/ 3941 h 10000"/>
                  <a:gd name="connsiteX1206" fmla="*/ 9986 w 10000"/>
                  <a:gd name="connsiteY1206" fmla="*/ 3905 h 10000"/>
                  <a:gd name="connsiteX1207" fmla="*/ 9981 w 10000"/>
                  <a:gd name="connsiteY1207" fmla="*/ 3857 h 10000"/>
                  <a:gd name="connsiteX1208" fmla="*/ 9989 w 10000"/>
                  <a:gd name="connsiteY1208" fmla="*/ 3837 h 10000"/>
                  <a:gd name="connsiteX1209" fmla="*/ 9989 w 10000"/>
                  <a:gd name="connsiteY1209" fmla="*/ 3812 h 10000"/>
                  <a:gd name="connsiteX1210" fmla="*/ 9981 w 10000"/>
                  <a:gd name="connsiteY1210" fmla="*/ 3792 h 10000"/>
                  <a:gd name="connsiteX1211" fmla="*/ 9970 w 10000"/>
                  <a:gd name="connsiteY1211" fmla="*/ 3763 h 10000"/>
                  <a:gd name="connsiteX1212" fmla="*/ 9945 w 10000"/>
                  <a:gd name="connsiteY1212" fmla="*/ 3705 h 10000"/>
                  <a:gd name="connsiteX1213" fmla="*/ 9931 w 10000"/>
                  <a:gd name="connsiteY1213" fmla="*/ 3659 h 10000"/>
                  <a:gd name="connsiteX1214" fmla="*/ 9903 w 10000"/>
                  <a:gd name="connsiteY1214" fmla="*/ 3640 h 10000"/>
                  <a:gd name="connsiteX1215" fmla="*/ 9881 w 10000"/>
                  <a:gd name="connsiteY1215" fmla="*/ 3620 h 10000"/>
                  <a:gd name="connsiteX1216" fmla="*/ 9856 w 10000"/>
                  <a:gd name="connsiteY1216" fmla="*/ 3595 h 10000"/>
                  <a:gd name="connsiteX1217" fmla="*/ 9817 w 10000"/>
                  <a:gd name="connsiteY1217" fmla="*/ 3562 h 10000"/>
                  <a:gd name="connsiteX1218" fmla="*/ 9795 w 10000"/>
                  <a:gd name="connsiteY1218" fmla="*/ 3546 h 10000"/>
                  <a:gd name="connsiteX1219" fmla="*/ 9778 w 10000"/>
                  <a:gd name="connsiteY1219" fmla="*/ 3527 h 10000"/>
                  <a:gd name="connsiteX1220" fmla="*/ 9745 w 10000"/>
                  <a:gd name="connsiteY1220" fmla="*/ 3501 h 10000"/>
                  <a:gd name="connsiteX1221" fmla="*/ 9726 w 10000"/>
                  <a:gd name="connsiteY1221" fmla="*/ 3488 h 10000"/>
                  <a:gd name="connsiteX1222" fmla="*/ 9704 w 10000"/>
                  <a:gd name="connsiteY1222" fmla="*/ 3472 h 10000"/>
                  <a:gd name="connsiteX1223" fmla="*/ 9695 w 10000"/>
                  <a:gd name="connsiteY1223" fmla="*/ 3468 h 10000"/>
                  <a:gd name="connsiteX1224" fmla="*/ 9690 w 10000"/>
                  <a:gd name="connsiteY1224" fmla="*/ 3459 h 10000"/>
                  <a:gd name="connsiteX1225" fmla="*/ 9673 w 10000"/>
                  <a:gd name="connsiteY1225" fmla="*/ 3449 h 10000"/>
                  <a:gd name="connsiteX1226" fmla="*/ 9665 w 10000"/>
                  <a:gd name="connsiteY1226" fmla="*/ 3442 h 10000"/>
                  <a:gd name="connsiteX1227" fmla="*/ 9654 w 10000"/>
                  <a:gd name="connsiteY1227" fmla="*/ 3449 h 10000"/>
                  <a:gd name="connsiteX1228" fmla="*/ 9521 w 10000"/>
                  <a:gd name="connsiteY1228" fmla="*/ 3394 h 10000"/>
                  <a:gd name="connsiteX1229" fmla="*/ 9510 w 10000"/>
                  <a:gd name="connsiteY1229" fmla="*/ 3368 h 10000"/>
                  <a:gd name="connsiteX1230" fmla="*/ 9496 w 10000"/>
                  <a:gd name="connsiteY1230" fmla="*/ 3287 h 10000"/>
                  <a:gd name="connsiteX1231" fmla="*/ 9488 w 10000"/>
                  <a:gd name="connsiteY1231" fmla="*/ 3216 h 10000"/>
                  <a:gd name="connsiteX1232" fmla="*/ 9493 w 10000"/>
                  <a:gd name="connsiteY1232" fmla="*/ 3174 h 10000"/>
                  <a:gd name="connsiteX1233" fmla="*/ 9501 w 10000"/>
                  <a:gd name="connsiteY1233" fmla="*/ 3128 h 10000"/>
                  <a:gd name="connsiteX1234" fmla="*/ 9488 w 10000"/>
                  <a:gd name="connsiteY1234" fmla="*/ 3025 h 10000"/>
                  <a:gd name="connsiteX1235" fmla="*/ 9446 w 10000"/>
                  <a:gd name="connsiteY1235" fmla="*/ 2931 h 10000"/>
                  <a:gd name="connsiteX1236" fmla="*/ 9382 w 10000"/>
                  <a:gd name="connsiteY1236" fmla="*/ 2837 h 10000"/>
                  <a:gd name="connsiteX1237" fmla="*/ 9316 w 10000"/>
                  <a:gd name="connsiteY1237" fmla="*/ 2753 h 10000"/>
                  <a:gd name="connsiteX1238" fmla="*/ 9294 w 10000"/>
                  <a:gd name="connsiteY1238" fmla="*/ 2655 h 10000"/>
                  <a:gd name="connsiteX1239" fmla="*/ 9213 w 10000"/>
                  <a:gd name="connsiteY1239" fmla="*/ 2328 h 10000"/>
                  <a:gd name="connsiteX1240" fmla="*/ 9172 w 10000"/>
                  <a:gd name="connsiteY1240" fmla="*/ 2286 h 10000"/>
                  <a:gd name="connsiteX1241" fmla="*/ 9019 w 10000"/>
                  <a:gd name="connsiteY1241" fmla="*/ 2082 h 10000"/>
                  <a:gd name="connsiteX1242" fmla="*/ 8906 w 10000"/>
                  <a:gd name="connsiteY1242" fmla="*/ 1946 h 10000"/>
                  <a:gd name="connsiteX1243" fmla="*/ 8801 w 10000"/>
                  <a:gd name="connsiteY1243" fmla="*/ 1778 h 10000"/>
                  <a:gd name="connsiteX1244" fmla="*/ 8806 w 10000"/>
                  <a:gd name="connsiteY1244" fmla="*/ 1713 h 10000"/>
                  <a:gd name="connsiteX1245" fmla="*/ 8809 w 10000"/>
                  <a:gd name="connsiteY1245" fmla="*/ 1703 h 10000"/>
                  <a:gd name="connsiteX1246" fmla="*/ 8817 w 10000"/>
                  <a:gd name="connsiteY1246" fmla="*/ 1713 h 10000"/>
                  <a:gd name="connsiteX1247" fmla="*/ 8834 w 10000"/>
                  <a:gd name="connsiteY1247" fmla="*/ 1729 h 10000"/>
                  <a:gd name="connsiteX1248" fmla="*/ 8839 w 10000"/>
                  <a:gd name="connsiteY1248" fmla="*/ 1729 h 10000"/>
                  <a:gd name="connsiteX1249" fmla="*/ 8848 w 10000"/>
                  <a:gd name="connsiteY1249" fmla="*/ 1723 h 10000"/>
                  <a:gd name="connsiteX1250" fmla="*/ 8850 w 10000"/>
                  <a:gd name="connsiteY1250" fmla="*/ 1703 h 10000"/>
                  <a:gd name="connsiteX1251" fmla="*/ 8850 w 10000"/>
                  <a:gd name="connsiteY1251" fmla="*/ 1684 h 10000"/>
                  <a:gd name="connsiteX1252" fmla="*/ 8850 w 10000"/>
                  <a:gd name="connsiteY1252" fmla="*/ 1648 h 10000"/>
                  <a:gd name="connsiteX1253" fmla="*/ 8881 w 10000"/>
                  <a:gd name="connsiteY1253" fmla="*/ 1571 h 10000"/>
                  <a:gd name="connsiteX1254" fmla="*/ 8895 w 10000"/>
                  <a:gd name="connsiteY1254" fmla="*/ 1541 h 10000"/>
                  <a:gd name="connsiteX1255" fmla="*/ 8895 w 10000"/>
                  <a:gd name="connsiteY1255" fmla="*/ 1525 h 10000"/>
                  <a:gd name="connsiteX1256" fmla="*/ 8881 w 10000"/>
                  <a:gd name="connsiteY1256" fmla="*/ 1516 h 10000"/>
                  <a:gd name="connsiteX1257" fmla="*/ 8864 w 10000"/>
                  <a:gd name="connsiteY1257" fmla="*/ 1522 h 10000"/>
                  <a:gd name="connsiteX1258" fmla="*/ 8850 w 10000"/>
                  <a:gd name="connsiteY1258" fmla="*/ 1535 h 10000"/>
                  <a:gd name="connsiteX1259" fmla="*/ 8834 w 10000"/>
                  <a:gd name="connsiteY1259" fmla="*/ 1571 h 10000"/>
                  <a:gd name="connsiteX1260" fmla="*/ 8825 w 10000"/>
                  <a:gd name="connsiteY1260" fmla="*/ 1587 h 10000"/>
                  <a:gd name="connsiteX1261" fmla="*/ 8776 w 10000"/>
                  <a:gd name="connsiteY1261" fmla="*/ 1571 h 10000"/>
                  <a:gd name="connsiteX1262" fmla="*/ 8745 w 10000"/>
                  <a:gd name="connsiteY1262" fmla="*/ 1580 h 10000"/>
                  <a:gd name="connsiteX1263" fmla="*/ 8720 w 10000"/>
                  <a:gd name="connsiteY1263" fmla="*/ 1587 h 10000"/>
                  <a:gd name="connsiteX1264" fmla="*/ 8709 w 10000"/>
                  <a:gd name="connsiteY1264" fmla="*/ 1609 h 10000"/>
                  <a:gd name="connsiteX1265" fmla="*/ 8693 w 10000"/>
                  <a:gd name="connsiteY1265" fmla="*/ 1616 h 10000"/>
                  <a:gd name="connsiteX1266" fmla="*/ 8684 w 10000"/>
                  <a:gd name="connsiteY1266" fmla="*/ 1639 h 10000"/>
                  <a:gd name="connsiteX1267" fmla="*/ 8684 w 10000"/>
                  <a:gd name="connsiteY1267" fmla="*/ 1658 h 10000"/>
                  <a:gd name="connsiteX1268" fmla="*/ 8665 w 10000"/>
                  <a:gd name="connsiteY1268" fmla="*/ 1655 h 10000"/>
                  <a:gd name="connsiteX1269" fmla="*/ 8665 w 10000"/>
                  <a:gd name="connsiteY1269" fmla="*/ 1645 h 10000"/>
                  <a:gd name="connsiteX1270" fmla="*/ 8665 w 10000"/>
                  <a:gd name="connsiteY1270" fmla="*/ 1626 h 10000"/>
                  <a:gd name="connsiteX1271" fmla="*/ 8676 w 10000"/>
                  <a:gd name="connsiteY1271" fmla="*/ 1609 h 10000"/>
                  <a:gd name="connsiteX1272" fmla="*/ 8679 w 10000"/>
                  <a:gd name="connsiteY1272" fmla="*/ 1597 h 10000"/>
                  <a:gd name="connsiteX1273" fmla="*/ 8687 w 10000"/>
                  <a:gd name="connsiteY1273" fmla="*/ 1577 h 10000"/>
                  <a:gd name="connsiteX1274" fmla="*/ 8695 w 10000"/>
                  <a:gd name="connsiteY1274" fmla="*/ 1554 h 10000"/>
                  <a:gd name="connsiteX1275" fmla="*/ 8709 w 10000"/>
                  <a:gd name="connsiteY1275" fmla="*/ 1532 h 10000"/>
                  <a:gd name="connsiteX1276" fmla="*/ 8704 w 10000"/>
                  <a:gd name="connsiteY1276" fmla="*/ 1512 h 10000"/>
                  <a:gd name="connsiteX1277" fmla="*/ 8695 w 10000"/>
                  <a:gd name="connsiteY1277" fmla="*/ 1503 h 10000"/>
                  <a:gd name="connsiteX1278" fmla="*/ 8684 w 10000"/>
                  <a:gd name="connsiteY1278" fmla="*/ 1503 h 10000"/>
                  <a:gd name="connsiteX1279" fmla="*/ 8670 w 10000"/>
                  <a:gd name="connsiteY1279" fmla="*/ 1525 h 10000"/>
                  <a:gd name="connsiteX1280" fmla="*/ 8665 w 10000"/>
                  <a:gd name="connsiteY1280" fmla="*/ 1545 h 10000"/>
                  <a:gd name="connsiteX1281" fmla="*/ 8654 w 10000"/>
                  <a:gd name="connsiteY1281" fmla="*/ 1567 h 10000"/>
                  <a:gd name="connsiteX1282" fmla="*/ 8648 w 10000"/>
                  <a:gd name="connsiteY1282" fmla="*/ 1587 h 10000"/>
                  <a:gd name="connsiteX1283" fmla="*/ 8640 w 10000"/>
                  <a:gd name="connsiteY1283" fmla="*/ 1629 h 10000"/>
                  <a:gd name="connsiteX1284" fmla="*/ 8620 w 10000"/>
                  <a:gd name="connsiteY1284" fmla="*/ 1635 h 10000"/>
                  <a:gd name="connsiteX1285" fmla="*/ 8612 w 10000"/>
                  <a:gd name="connsiteY1285" fmla="*/ 1635 h 10000"/>
                  <a:gd name="connsiteX1286" fmla="*/ 8604 w 10000"/>
                  <a:gd name="connsiteY1286" fmla="*/ 1626 h 10000"/>
                  <a:gd name="connsiteX1287" fmla="*/ 8596 w 10000"/>
                  <a:gd name="connsiteY1287" fmla="*/ 1616 h 10000"/>
                  <a:gd name="connsiteX1288" fmla="*/ 8596 w 10000"/>
                  <a:gd name="connsiteY1288" fmla="*/ 1580 h 10000"/>
                  <a:gd name="connsiteX1289" fmla="*/ 8587 w 10000"/>
                  <a:gd name="connsiteY1289" fmla="*/ 1545 h 10000"/>
                  <a:gd name="connsiteX1290" fmla="*/ 8565 w 10000"/>
                  <a:gd name="connsiteY1290" fmla="*/ 1516 h 10000"/>
                  <a:gd name="connsiteX1291" fmla="*/ 8543 w 10000"/>
                  <a:gd name="connsiteY1291" fmla="*/ 1512 h 10000"/>
                  <a:gd name="connsiteX1292" fmla="*/ 8518 w 10000"/>
                  <a:gd name="connsiteY1292" fmla="*/ 1532 h 10000"/>
                  <a:gd name="connsiteX1293" fmla="*/ 8476 w 10000"/>
                  <a:gd name="connsiteY1293" fmla="*/ 1567 h 10000"/>
                  <a:gd name="connsiteX1294" fmla="*/ 8454 w 10000"/>
                  <a:gd name="connsiteY1294" fmla="*/ 1551 h 10000"/>
                  <a:gd name="connsiteX1295" fmla="*/ 8402 w 10000"/>
                  <a:gd name="connsiteY1295" fmla="*/ 1493 h 10000"/>
                  <a:gd name="connsiteX1296" fmla="*/ 8371 w 10000"/>
                  <a:gd name="connsiteY1296" fmla="*/ 1428 h 10000"/>
                  <a:gd name="connsiteX1297" fmla="*/ 8072 w 10000"/>
                  <a:gd name="connsiteY1297" fmla="*/ 1422 h 10000"/>
                  <a:gd name="connsiteX1298" fmla="*/ 7823 w 10000"/>
                  <a:gd name="connsiteY1298" fmla="*/ 1279 h 10000"/>
                  <a:gd name="connsiteX1299" fmla="*/ 7587 w 10000"/>
                  <a:gd name="connsiteY1299" fmla="*/ 1133 h 10000"/>
                  <a:gd name="connsiteX1300" fmla="*/ 7526 w 10000"/>
                  <a:gd name="connsiteY1300" fmla="*/ 1098 h 10000"/>
                  <a:gd name="connsiteX1301" fmla="*/ 7346 w 10000"/>
                  <a:gd name="connsiteY1301" fmla="*/ 991 h 10000"/>
                  <a:gd name="connsiteX1302" fmla="*/ 7321 w 10000"/>
                  <a:gd name="connsiteY1302" fmla="*/ 959 h 10000"/>
                  <a:gd name="connsiteX1303" fmla="*/ 7307 w 10000"/>
                  <a:gd name="connsiteY1303" fmla="*/ 871 h 10000"/>
                  <a:gd name="connsiteX1304" fmla="*/ 7224 w 10000"/>
                  <a:gd name="connsiteY1304" fmla="*/ 816 h 10000"/>
                  <a:gd name="connsiteX1305" fmla="*/ 7147 w 10000"/>
                  <a:gd name="connsiteY1305" fmla="*/ 787 h 10000"/>
                  <a:gd name="connsiteX1306" fmla="*/ 7080 w 10000"/>
                  <a:gd name="connsiteY1306" fmla="*/ 742 h 10000"/>
                  <a:gd name="connsiteX1307" fmla="*/ 7069 w 10000"/>
                  <a:gd name="connsiteY1307" fmla="*/ 767 h 10000"/>
                  <a:gd name="connsiteX1308" fmla="*/ 7033 w 10000"/>
                  <a:gd name="connsiteY1308" fmla="*/ 787 h 10000"/>
                  <a:gd name="connsiteX1309" fmla="*/ 6820 w 10000"/>
                  <a:gd name="connsiteY1309" fmla="*/ 878 h 10000"/>
                  <a:gd name="connsiteX1310" fmla="*/ 6726 w 10000"/>
                  <a:gd name="connsiteY1310" fmla="*/ 897 h 10000"/>
                  <a:gd name="connsiteX1311" fmla="*/ 6626 w 10000"/>
                  <a:gd name="connsiteY1311" fmla="*/ 955 h 10000"/>
                  <a:gd name="connsiteX1312" fmla="*/ 6582 w 10000"/>
                  <a:gd name="connsiteY1312" fmla="*/ 946 h 10000"/>
                  <a:gd name="connsiteX1313" fmla="*/ 6571 w 10000"/>
                  <a:gd name="connsiteY1313" fmla="*/ 955 h 10000"/>
                  <a:gd name="connsiteX1314" fmla="*/ 6507 w 10000"/>
                  <a:gd name="connsiteY1314" fmla="*/ 975 h 10000"/>
                  <a:gd name="connsiteX1315" fmla="*/ 6485 w 10000"/>
                  <a:gd name="connsiteY1315" fmla="*/ 975 h 10000"/>
                  <a:gd name="connsiteX1316" fmla="*/ 6476 w 10000"/>
                  <a:gd name="connsiteY1316" fmla="*/ 965 h 10000"/>
                  <a:gd name="connsiteX1317" fmla="*/ 6474 w 10000"/>
                  <a:gd name="connsiteY1317" fmla="*/ 936 h 10000"/>
                  <a:gd name="connsiteX1318" fmla="*/ 6452 w 10000"/>
                  <a:gd name="connsiteY1318" fmla="*/ 887 h 10000"/>
                  <a:gd name="connsiteX1319" fmla="*/ 6352 w 10000"/>
                  <a:gd name="connsiteY1319" fmla="*/ 767 h 10000"/>
                  <a:gd name="connsiteX1320" fmla="*/ 6313 w 10000"/>
                  <a:gd name="connsiteY1320" fmla="*/ 732 h 10000"/>
                  <a:gd name="connsiteX1321" fmla="*/ 6296 w 10000"/>
                  <a:gd name="connsiteY1321" fmla="*/ 690 h 10000"/>
                  <a:gd name="connsiteX1322" fmla="*/ 6271 w 10000"/>
                  <a:gd name="connsiteY1322" fmla="*/ 664 h 10000"/>
                  <a:gd name="connsiteX1323" fmla="*/ 6266 w 10000"/>
                  <a:gd name="connsiteY1323" fmla="*/ 654 h 10000"/>
                  <a:gd name="connsiteX1324" fmla="*/ 6111 w 10000"/>
                  <a:gd name="connsiteY1324" fmla="*/ 398 h 10000"/>
                  <a:gd name="connsiteX1325" fmla="*/ 5903 w 10000"/>
                  <a:gd name="connsiteY1325" fmla="*/ 408 h 10000"/>
                  <a:gd name="connsiteX1326" fmla="*/ 5837 w 10000"/>
                  <a:gd name="connsiteY1326" fmla="*/ 427 h 10000"/>
                  <a:gd name="connsiteX1327" fmla="*/ 5756 w 10000"/>
                  <a:gd name="connsiteY1327" fmla="*/ 453 h 10000"/>
                  <a:gd name="connsiteX1328" fmla="*/ 5681 w 10000"/>
                  <a:gd name="connsiteY1328" fmla="*/ 453 h 10000"/>
                  <a:gd name="connsiteX1329" fmla="*/ 5609 w 10000"/>
                  <a:gd name="connsiteY1329" fmla="*/ 447 h 10000"/>
                  <a:gd name="connsiteX1330" fmla="*/ 5554 w 10000"/>
                  <a:gd name="connsiteY1330" fmla="*/ 304 h 10000"/>
                  <a:gd name="connsiteX1331" fmla="*/ 5529 w 10000"/>
                  <a:gd name="connsiteY1331" fmla="*/ 301 h 10000"/>
                  <a:gd name="connsiteX1332" fmla="*/ 5393 w 10000"/>
                  <a:gd name="connsiteY1332" fmla="*/ 256 h 10000"/>
                  <a:gd name="connsiteX1333" fmla="*/ 5366 w 10000"/>
                  <a:gd name="connsiteY1333" fmla="*/ 220 h 10000"/>
                  <a:gd name="connsiteX1334" fmla="*/ 5249 w 10000"/>
                  <a:gd name="connsiteY1334" fmla="*/ 155 h 10000"/>
                  <a:gd name="connsiteX1335" fmla="*/ 5141 w 10000"/>
                  <a:gd name="connsiteY1335" fmla="*/ 52 h 10000"/>
                  <a:gd name="connsiteX1336" fmla="*/ 5116 w 10000"/>
                  <a:gd name="connsiteY1336" fmla="*/ 3 h 10000"/>
                  <a:gd name="connsiteX1337" fmla="*/ 5061 w 10000"/>
                  <a:gd name="connsiteY1337" fmla="*/ 0 h 10000"/>
                  <a:gd name="connsiteX1338" fmla="*/ 5036 w 10000"/>
                  <a:gd name="connsiteY1338" fmla="*/ 32 h 10000"/>
                  <a:gd name="connsiteX1339" fmla="*/ 4942 w 10000"/>
                  <a:gd name="connsiteY1339" fmla="*/ 133 h 10000"/>
                  <a:gd name="connsiteX1340" fmla="*/ 4900 w 10000"/>
                  <a:gd name="connsiteY1340" fmla="*/ 217 h 10000"/>
                  <a:gd name="connsiteX1341" fmla="*/ 4861 w 10000"/>
                  <a:gd name="connsiteY1341" fmla="*/ 198 h 10000"/>
                  <a:gd name="connsiteX1342" fmla="*/ 4795 w 10000"/>
                  <a:gd name="connsiteY1342" fmla="*/ 68 h 10000"/>
                  <a:gd name="connsiteX1343" fmla="*/ 4778 w 10000"/>
                  <a:gd name="connsiteY1343" fmla="*/ 62 h 10000"/>
                  <a:gd name="connsiteX1344" fmla="*/ 4765 w 10000"/>
                  <a:gd name="connsiteY1344" fmla="*/ 62 h 10000"/>
                  <a:gd name="connsiteX1345" fmla="*/ 4748 w 10000"/>
                  <a:gd name="connsiteY1345" fmla="*/ 68 h 10000"/>
                  <a:gd name="connsiteX1346" fmla="*/ 4673 w 10000"/>
                  <a:gd name="connsiteY1346" fmla="*/ 136 h 10000"/>
                  <a:gd name="connsiteX1347" fmla="*/ 4632 w 10000"/>
                  <a:gd name="connsiteY1347" fmla="*/ 201 h 10000"/>
                  <a:gd name="connsiteX1348" fmla="*/ 4623 w 10000"/>
                  <a:gd name="connsiteY1348" fmla="*/ 210 h 10000"/>
                  <a:gd name="connsiteX1349" fmla="*/ 4579 w 10000"/>
                  <a:gd name="connsiteY1349" fmla="*/ 220 h 10000"/>
                  <a:gd name="connsiteX1350" fmla="*/ 4479 w 10000"/>
                  <a:gd name="connsiteY1350" fmla="*/ 198 h 10000"/>
                  <a:gd name="connsiteX1351" fmla="*/ 4402 w 10000"/>
                  <a:gd name="connsiteY1351" fmla="*/ 165 h 10000"/>
                  <a:gd name="connsiteX1352" fmla="*/ 4374 w 10000"/>
                  <a:gd name="connsiteY1352" fmla="*/ 165 h 10000"/>
                  <a:gd name="connsiteX1353" fmla="*/ 4335 w 10000"/>
                  <a:gd name="connsiteY1353" fmla="*/ 172 h 10000"/>
                  <a:gd name="connsiteX1354" fmla="*/ 4302 w 10000"/>
                  <a:gd name="connsiteY1354" fmla="*/ 188 h 10000"/>
                  <a:gd name="connsiteX1355" fmla="*/ 4271 w 10000"/>
                  <a:gd name="connsiteY1355" fmla="*/ 220 h 10000"/>
                  <a:gd name="connsiteX1356" fmla="*/ 4238 w 10000"/>
                  <a:gd name="connsiteY1356" fmla="*/ 240 h 10000"/>
                  <a:gd name="connsiteX1357" fmla="*/ 4324 w 10000"/>
                  <a:gd name="connsiteY1357" fmla="*/ 1289 h 10000"/>
                  <a:gd name="connsiteX1358" fmla="*/ 4297 w 10000"/>
                  <a:gd name="connsiteY1358" fmla="*/ 7345 h 10000"/>
                  <a:gd name="connsiteX1359" fmla="*/ 4236 w 10000"/>
                  <a:gd name="connsiteY1359" fmla="*/ 6832 h 10000"/>
                  <a:gd name="connsiteX1360" fmla="*/ 3946 w 10000"/>
                  <a:gd name="connsiteY1360" fmla="*/ 6675 h 10000"/>
                  <a:gd name="connsiteX1361" fmla="*/ 3687 w 10000"/>
                  <a:gd name="connsiteY1361" fmla="*/ 7730 h 10000"/>
                  <a:gd name="connsiteX1362" fmla="*/ 3690 w 10000"/>
                  <a:gd name="connsiteY1362" fmla="*/ 7730 h 10000"/>
                  <a:gd name="connsiteX1363" fmla="*/ 3704 w 10000"/>
                  <a:gd name="connsiteY1363" fmla="*/ 7740 h 10000"/>
                  <a:gd name="connsiteX1364" fmla="*/ 3712 w 10000"/>
                  <a:gd name="connsiteY1364" fmla="*/ 7743 h 10000"/>
                  <a:gd name="connsiteX1365" fmla="*/ 3723 w 10000"/>
                  <a:gd name="connsiteY1365" fmla="*/ 7749 h 10000"/>
                  <a:gd name="connsiteX1366" fmla="*/ 3729 w 10000"/>
                  <a:gd name="connsiteY1366" fmla="*/ 7749 h 10000"/>
                  <a:gd name="connsiteX1367" fmla="*/ 3729 w 10000"/>
                  <a:gd name="connsiteY1367" fmla="*/ 7743 h 10000"/>
                  <a:gd name="connsiteX1368" fmla="*/ 3745 w 10000"/>
                  <a:gd name="connsiteY1368" fmla="*/ 7740 h 10000"/>
                  <a:gd name="connsiteX1369" fmla="*/ 3753 w 10000"/>
                  <a:gd name="connsiteY1369" fmla="*/ 7730 h 10000"/>
                  <a:gd name="connsiteX1370" fmla="*/ 3762 w 10000"/>
                  <a:gd name="connsiteY1370" fmla="*/ 7720 h 10000"/>
                  <a:gd name="connsiteX1371" fmla="*/ 3776 w 10000"/>
                  <a:gd name="connsiteY1371" fmla="*/ 7710 h 10000"/>
                  <a:gd name="connsiteX1372" fmla="*/ 3784 w 10000"/>
                  <a:gd name="connsiteY1372" fmla="*/ 7701 h 10000"/>
                  <a:gd name="connsiteX1373" fmla="*/ 4805 w 10000"/>
                  <a:gd name="connsiteY1373" fmla="*/ 7386 h 10000"/>
                  <a:gd name="connsiteX1374" fmla="*/ 3712 w 10000"/>
                  <a:gd name="connsiteY1374" fmla="*/ 8005 h 10000"/>
                  <a:gd name="connsiteX1375" fmla="*/ 3706 w 10000"/>
                  <a:gd name="connsiteY1375" fmla="*/ 8021 h 10000"/>
                  <a:gd name="connsiteX1376" fmla="*/ 3712 w 10000"/>
                  <a:gd name="connsiteY1376" fmla="*/ 8044 h 10000"/>
                  <a:gd name="connsiteX1377" fmla="*/ 3712 w 10000"/>
                  <a:gd name="connsiteY1377" fmla="*/ 8051 h 10000"/>
                  <a:gd name="connsiteX1378" fmla="*/ 3767 w 10000"/>
                  <a:gd name="connsiteY1378" fmla="*/ 8106 h 10000"/>
                  <a:gd name="connsiteX1379" fmla="*/ 3770 w 10000"/>
                  <a:gd name="connsiteY1379" fmla="*/ 8119 h 10000"/>
                  <a:gd name="connsiteX1380" fmla="*/ 3740 w 10000"/>
                  <a:gd name="connsiteY1380" fmla="*/ 8154 h 10000"/>
                  <a:gd name="connsiteX1381" fmla="*/ 3731 w 10000"/>
                  <a:gd name="connsiteY1381" fmla="*/ 8138 h 10000"/>
                  <a:gd name="connsiteX1382" fmla="*/ 3729 w 10000"/>
                  <a:gd name="connsiteY1382" fmla="*/ 8125 h 10000"/>
                  <a:gd name="connsiteX1383" fmla="*/ 3712 w 10000"/>
                  <a:gd name="connsiteY1383" fmla="*/ 8115 h 10000"/>
                  <a:gd name="connsiteX1384" fmla="*/ 3704 w 10000"/>
                  <a:gd name="connsiteY1384" fmla="*/ 8109 h 10000"/>
                  <a:gd name="connsiteX1385" fmla="*/ 3687 w 10000"/>
                  <a:gd name="connsiteY1385" fmla="*/ 8099 h 10000"/>
                  <a:gd name="connsiteX1386" fmla="*/ 3673 w 10000"/>
                  <a:gd name="connsiteY1386" fmla="*/ 8093 h 10000"/>
                  <a:gd name="connsiteX1387" fmla="*/ 3665 w 10000"/>
                  <a:gd name="connsiteY1387" fmla="*/ 8083 h 10000"/>
                  <a:gd name="connsiteX1388" fmla="*/ 3648 w 10000"/>
                  <a:gd name="connsiteY1388" fmla="*/ 8073 h 10000"/>
                  <a:gd name="connsiteX1389" fmla="*/ 4881 w 10000"/>
                  <a:gd name="connsiteY1389" fmla="*/ 8090 h 10000"/>
                  <a:gd name="connsiteX1390" fmla="*/ 3206 w 10000"/>
                  <a:gd name="connsiteY1390" fmla="*/ 8300 h 10000"/>
                  <a:gd name="connsiteX1391" fmla="*/ 2947 w 10000"/>
                  <a:gd name="connsiteY1391" fmla="*/ 8089 h 10000"/>
                  <a:gd name="connsiteX1392" fmla="*/ 3057 w 10000"/>
                  <a:gd name="connsiteY1392" fmla="*/ 7143 h 10000"/>
                  <a:gd name="connsiteX0" fmla="*/ 4324 w 10000"/>
                  <a:gd name="connsiteY0" fmla="*/ 1289 h 10000"/>
                  <a:gd name="connsiteX1" fmla="*/ 4296 w 10000"/>
                  <a:gd name="connsiteY1" fmla="*/ 1305 h 10000"/>
                  <a:gd name="connsiteX2" fmla="*/ 4285 w 10000"/>
                  <a:gd name="connsiteY2" fmla="*/ 1279 h 10000"/>
                  <a:gd name="connsiteX3" fmla="*/ 4244 w 10000"/>
                  <a:gd name="connsiteY3" fmla="*/ 1266 h 10000"/>
                  <a:gd name="connsiteX4" fmla="*/ 4208 w 10000"/>
                  <a:gd name="connsiteY4" fmla="*/ 1286 h 10000"/>
                  <a:gd name="connsiteX5" fmla="*/ 4172 w 10000"/>
                  <a:gd name="connsiteY5" fmla="*/ 1299 h 10000"/>
                  <a:gd name="connsiteX6" fmla="*/ 4150 w 10000"/>
                  <a:gd name="connsiteY6" fmla="*/ 1308 h 10000"/>
                  <a:gd name="connsiteX7" fmla="*/ 4139 w 10000"/>
                  <a:gd name="connsiteY7" fmla="*/ 1315 h 10000"/>
                  <a:gd name="connsiteX8" fmla="*/ 4125 w 10000"/>
                  <a:gd name="connsiteY8" fmla="*/ 1315 h 10000"/>
                  <a:gd name="connsiteX9" fmla="*/ 4119 w 10000"/>
                  <a:gd name="connsiteY9" fmla="*/ 1315 h 10000"/>
                  <a:gd name="connsiteX10" fmla="*/ 4111 w 10000"/>
                  <a:gd name="connsiteY10" fmla="*/ 1308 h 10000"/>
                  <a:gd name="connsiteX11" fmla="*/ 4100 w 10000"/>
                  <a:gd name="connsiteY11" fmla="*/ 1315 h 10000"/>
                  <a:gd name="connsiteX12" fmla="*/ 4075 w 10000"/>
                  <a:gd name="connsiteY12" fmla="*/ 1315 h 10000"/>
                  <a:gd name="connsiteX13" fmla="*/ 4058 w 10000"/>
                  <a:gd name="connsiteY13" fmla="*/ 1318 h 10000"/>
                  <a:gd name="connsiteX14" fmla="*/ 4044 w 10000"/>
                  <a:gd name="connsiteY14" fmla="*/ 1315 h 10000"/>
                  <a:gd name="connsiteX15" fmla="*/ 4042 w 10000"/>
                  <a:gd name="connsiteY15" fmla="*/ 1299 h 10000"/>
                  <a:gd name="connsiteX16" fmla="*/ 4014 w 10000"/>
                  <a:gd name="connsiteY16" fmla="*/ 1308 h 10000"/>
                  <a:gd name="connsiteX17" fmla="*/ 4011 w 10000"/>
                  <a:gd name="connsiteY17" fmla="*/ 1315 h 10000"/>
                  <a:gd name="connsiteX18" fmla="*/ 4011 w 10000"/>
                  <a:gd name="connsiteY18" fmla="*/ 1341 h 10000"/>
                  <a:gd name="connsiteX19" fmla="*/ 4019 w 10000"/>
                  <a:gd name="connsiteY19" fmla="*/ 1341 h 10000"/>
                  <a:gd name="connsiteX20" fmla="*/ 3997 w 10000"/>
                  <a:gd name="connsiteY20" fmla="*/ 1363 h 10000"/>
                  <a:gd name="connsiteX21" fmla="*/ 3986 w 10000"/>
                  <a:gd name="connsiteY21" fmla="*/ 1373 h 10000"/>
                  <a:gd name="connsiteX22" fmla="*/ 3981 w 10000"/>
                  <a:gd name="connsiteY22" fmla="*/ 1389 h 10000"/>
                  <a:gd name="connsiteX23" fmla="*/ 3981 w 10000"/>
                  <a:gd name="connsiteY23" fmla="*/ 1409 h 10000"/>
                  <a:gd name="connsiteX24" fmla="*/ 3981 w 10000"/>
                  <a:gd name="connsiteY24" fmla="*/ 1438 h 10000"/>
                  <a:gd name="connsiteX25" fmla="*/ 3961 w 10000"/>
                  <a:gd name="connsiteY25" fmla="*/ 1441 h 10000"/>
                  <a:gd name="connsiteX26" fmla="*/ 3942 w 10000"/>
                  <a:gd name="connsiteY26" fmla="*/ 1441 h 10000"/>
                  <a:gd name="connsiteX27" fmla="*/ 3914 w 10000"/>
                  <a:gd name="connsiteY27" fmla="*/ 1454 h 10000"/>
                  <a:gd name="connsiteX28" fmla="*/ 3892 w 10000"/>
                  <a:gd name="connsiteY28" fmla="*/ 1467 h 10000"/>
                  <a:gd name="connsiteX29" fmla="*/ 3867 w 10000"/>
                  <a:gd name="connsiteY29" fmla="*/ 1483 h 10000"/>
                  <a:gd name="connsiteX30" fmla="*/ 3845 w 10000"/>
                  <a:gd name="connsiteY30" fmla="*/ 1467 h 10000"/>
                  <a:gd name="connsiteX31" fmla="*/ 3850 w 10000"/>
                  <a:gd name="connsiteY31" fmla="*/ 1457 h 10000"/>
                  <a:gd name="connsiteX32" fmla="*/ 3864 w 10000"/>
                  <a:gd name="connsiteY32" fmla="*/ 1441 h 10000"/>
                  <a:gd name="connsiteX33" fmla="*/ 3859 w 10000"/>
                  <a:gd name="connsiteY33" fmla="*/ 1409 h 10000"/>
                  <a:gd name="connsiteX34" fmla="*/ 3842 w 10000"/>
                  <a:gd name="connsiteY34" fmla="*/ 1383 h 10000"/>
                  <a:gd name="connsiteX35" fmla="*/ 3825 w 10000"/>
                  <a:gd name="connsiteY35" fmla="*/ 1360 h 10000"/>
                  <a:gd name="connsiteX36" fmla="*/ 3809 w 10000"/>
                  <a:gd name="connsiteY36" fmla="*/ 1318 h 10000"/>
                  <a:gd name="connsiteX37" fmla="*/ 3787 w 10000"/>
                  <a:gd name="connsiteY37" fmla="*/ 1289 h 10000"/>
                  <a:gd name="connsiteX38" fmla="*/ 3759 w 10000"/>
                  <a:gd name="connsiteY38" fmla="*/ 1266 h 10000"/>
                  <a:gd name="connsiteX39" fmla="*/ 3740 w 10000"/>
                  <a:gd name="connsiteY39" fmla="*/ 1256 h 10000"/>
                  <a:gd name="connsiteX40" fmla="*/ 3715 w 10000"/>
                  <a:gd name="connsiteY40" fmla="*/ 1250 h 10000"/>
                  <a:gd name="connsiteX41" fmla="*/ 3687 w 10000"/>
                  <a:gd name="connsiteY41" fmla="*/ 1256 h 10000"/>
                  <a:gd name="connsiteX42" fmla="*/ 3681 w 10000"/>
                  <a:gd name="connsiteY42" fmla="*/ 1260 h 10000"/>
                  <a:gd name="connsiteX43" fmla="*/ 3670 w 10000"/>
                  <a:gd name="connsiteY43" fmla="*/ 1295 h 10000"/>
                  <a:gd name="connsiteX44" fmla="*/ 3651 w 10000"/>
                  <a:gd name="connsiteY44" fmla="*/ 1305 h 10000"/>
                  <a:gd name="connsiteX45" fmla="*/ 3640 w 10000"/>
                  <a:gd name="connsiteY45" fmla="*/ 1308 h 10000"/>
                  <a:gd name="connsiteX46" fmla="*/ 3626 w 10000"/>
                  <a:gd name="connsiteY46" fmla="*/ 1308 h 10000"/>
                  <a:gd name="connsiteX47" fmla="*/ 3632 w 10000"/>
                  <a:gd name="connsiteY47" fmla="*/ 1276 h 10000"/>
                  <a:gd name="connsiteX48" fmla="*/ 3609 w 10000"/>
                  <a:gd name="connsiteY48" fmla="*/ 1289 h 10000"/>
                  <a:gd name="connsiteX49" fmla="*/ 3593 w 10000"/>
                  <a:gd name="connsiteY49" fmla="*/ 1286 h 10000"/>
                  <a:gd name="connsiteX50" fmla="*/ 3590 w 10000"/>
                  <a:gd name="connsiteY50" fmla="*/ 1256 h 10000"/>
                  <a:gd name="connsiteX51" fmla="*/ 3584 w 10000"/>
                  <a:gd name="connsiteY51" fmla="*/ 1237 h 10000"/>
                  <a:gd name="connsiteX52" fmla="*/ 3573 w 10000"/>
                  <a:gd name="connsiteY52" fmla="*/ 1237 h 10000"/>
                  <a:gd name="connsiteX53" fmla="*/ 3554 w 10000"/>
                  <a:gd name="connsiteY53" fmla="*/ 1227 h 10000"/>
                  <a:gd name="connsiteX54" fmla="*/ 3546 w 10000"/>
                  <a:gd name="connsiteY54" fmla="*/ 1192 h 10000"/>
                  <a:gd name="connsiteX55" fmla="*/ 3529 w 10000"/>
                  <a:gd name="connsiteY55" fmla="*/ 1176 h 10000"/>
                  <a:gd name="connsiteX56" fmla="*/ 3512 w 10000"/>
                  <a:gd name="connsiteY56" fmla="*/ 1182 h 10000"/>
                  <a:gd name="connsiteX57" fmla="*/ 3485 w 10000"/>
                  <a:gd name="connsiteY57" fmla="*/ 1182 h 10000"/>
                  <a:gd name="connsiteX58" fmla="*/ 3463 w 10000"/>
                  <a:gd name="connsiteY58" fmla="*/ 1176 h 10000"/>
                  <a:gd name="connsiteX59" fmla="*/ 3449 w 10000"/>
                  <a:gd name="connsiteY59" fmla="*/ 1182 h 10000"/>
                  <a:gd name="connsiteX60" fmla="*/ 3432 w 10000"/>
                  <a:gd name="connsiteY60" fmla="*/ 1192 h 10000"/>
                  <a:gd name="connsiteX61" fmla="*/ 3454 w 10000"/>
                  <a:gd name="connsiteY61" fmla="*/ 1205 h 10000"/>
                  <a:gd name="connsiteX62" fmla="*/ 3463 w 10000"/>
                  <a:gd name="connsiteY62" fmla="*/ 1205 h 10000"/>
                  <a:gd name="connsiteX63" fmla="*/ 3488 w 10000"/>
                  <a:gd name="connsiteY63" fmla="*/ 1205 h 10000"/>
                  <a:gd name="connsiteX64" fmla="*/ 3488 w 10000"/>
                  <a:gd name="connsiteY64" fmla="*/ 1218 h 10000"/>
                  <a:gd name="connsiteX65" fmla="*/ 3493 w 10000"/>
                  <a:gd name="connsiteY65" fmla="*/ 1247 h 10000"/>
                  <a:gd name="connsiteX66" fmla="*/ 3512 w 10000"/>
                  <a:gd name="connsiteY66" fmla="*/ 1247 h 10000"/>
                  <a:gd name="connsiteX67" fmla="*/ 3518 w 10000"/>
                  <a:gd name="connsiteY67" fmla="*/ 1250 h 10000"/>
                  <a:gd name="connsiteX68" fmla="*/ 3521 w 10000"/>
                  <a:gd name="connsiteY68" fmla="*/ 1276 h 10000"/>
                  <a:gd name="connsiteX69" fmla="*/ 3543 w 10000"/>
                  <a:gd name="connsiteY69" fmla="*/ 1295 h 10000"/>
                  <a:gd name="connsiteX70" fmla="*/ 3546 w 10000"/>
                  <a:gd name="connsiteY70" fmla="*/ 1305 h 10000"/>
                  <a:gd name="connsiteX71" fmla="*/ 3543 w 10000"/>
                  <a:gd name="connsiteY71" fmla="*/ 1315 h 10000"/>
                  <a:gd name="connsiteX72" fmla="*/ 3543 w 10000"/>
                  <a:gd name="connsiteY72" fmla="*/ 1331 h 10000"/>
                  <a:gd name="connsiteX73" fmla="*/ 3554 w 10000"/>
                  <a:gd name="connsiteY73" fmla="*/ 1324 h 10000"/>
                  <a:gd name="connsiteX74" fmla="*/ 3560 w 10000"/>
                  <a:gd name="connsiteY74" fmla="*/ 1331 h 10000"/>
                  <a:gd name="connsiteX75" fmla="*/ 3582 w 10000"/>
                  <a:gd name="connsiteY75" fmla="*/ 1344 h 10000"/>
                  <a:gd name="connsiteX76" fmla="*/ 3598 w 10000"/>
                  <a:gd name="connsiteY76" fmla="*/ 1380 h 10000"/>
                  <a:gd name="connsiteX77" fmla="*/ 3607 w 10000"/>
                  <a:gd name="connsiteY77" fmla="*/ 1389 h 10000"/>
                  <a:gd name="connsiteX78" fmla="*/ 3623 w 10000"/>
                  <a:gd name="connsiteY78" fmla="*/ 1409 h 10000"/>
                  <a:gd name="connsiteX79" fmla="*/ 3634 w 10000"/>
                  <a:gd name="connsiteY79" fmla="*/ 1438 h 10000"/>
                  <a:gd name="connsiteX80" fmla="*/ 3632 w 10000"/>
                  <a:gd name="connsiteY80" fmla="*/ 1454 h 10000"/>
                  <a:gd name="connsiteX81" fmla="*/ 3618 w 10000"/>
                  <a:gd name="connsiteY81" fmla="*/ 1438 h 10000"/>
                  <a:gd name="connsiteX82" fmla="*/ 3598 w 10000"/>
                  <a:gd name="connsiteY82" fmla="*/ 1428 h 10000"/>
                  <a:gd name="connsiteX83" fmla="*/ 3582 w 10000"/>
                  <a:gd name="connsiteY83" fmla="*/ 1402 h 10000"/>
                  <a:gd name="connsiteX84" fmla="*/ 3562 w 10000"/>
                  <a:gd name="connsiteY84" fmla="*/ 1399 h 10000"/>
                  <a:gd name="connsiteX85" fmla="*/ 3546 w 10000"/>
                  <a:gd name="connsiteY85" fmla="*/ 1383 h 10000"/>
                  <a:gd name="connsiteX86" fmla="*/ 3510 w 10000"/>
                  <a:gd name="connsiteY86" fmla="*/ 1360 h 10000"/>
                  <a:gd name="connsiteX87" fmla="*/ 3485 w 10000"/>
                  <a:gd name="connsiteY87" fmla="*/ 1344 h 10000"/>
                  <a:gd name="connsiteX88" fmla="*/ 3454 w 10000"/>
                  <a:gd name="connsiteY88" fmla="*/ 1334 h 10000"/>
                  <a:gd name="connsiteX89" fmla="*/ 3429 w 10000"/>
                  <a:gd name="connsiteY89" fmla="*/ 1315 h 10000"/>
                  <a:gd name="connsiteX90" fmla="*/ 3416 w 10000"/>
                  <a:gd name="connsiteY90" fmla="*/ 1308 h 10000"/>
                  <a:gd name="connsiteX91" fmla="*/ 3399 w 10000"/>
                  <a:gd name="connsiteY91" fmla="*/ 1305 h 10000"/>
                  <a:gd name="connsiteX92" fmla="*/ 3382 w 10000"/>
                  <a:gd name="connsiteY92" fmla="*/ 1286 h 10000"/>
                  <a:gd name="connsiteX93" fmla="*/ 3380 w 10000"/>
                  <a:gd name="connsiteY93" fmla="*/ 1266 h 10000"/>
                  <a:gd name="connsiteX94" fmla="*/ 3388 w 10000"/>
                  <a:gd name="connsiteY94" fmla="*/ 1256 h 10000"/>
                  <a:gd name="connsiteX95" fmla="*/ 3407 w 10000"/>
                  <a:gd name="connsiteY95" fmla="*/ 1256 h 10000"/>
                  <a:gd name="connsiteX96" fmla="*/ 3396 w 10000"/>
                  <a:gd name="connsiteY96" fmla="*/ 1227 h 10000"/>
                  <a:gd name="connsiteX97" fmla="*/ 3382 w 10000"/>
                  <a:gd name="connsiteY97" fmla="*/ 1227 h 10000"/>
                  <a:gd name="connsiteX98" fmla="*/ 3360 w 10000"/>
                  <a:gd name="connsiteY98" fmla="*/ 1221 h 10000"/>
                  <a:gd name="connsiteX99" fmla="*/ 3349 w 10000"/>
                  <a:gd name="connsiteY99" fmla="*/ 1231 h 10000"/>
                  <a:gd name="connsiteX100" fmla="*/ 3352 w 10000"/>
                  <a:gd name="connsiteY100" fmla="*/ 1247 h 10000"/>
                  <a:gd name="connsiteX101" fmla="*/ 3341 w 10000"/>
                  <a:gd name="connsiteY101" fmla="*/ 1237 h 10000"/>
                  <a:gd name="connsiteX102" fmla="*/ 3335 w 10000"/>
                  <a:gd name="connsiteY102" fmla="*/ 1231 h 10000"/>
                  <a:gd name="connsiteX103" fmla="*/ 3307 w 10000"/>
                  <a:gd name="connsiteY103" fmla="*/ 1227 h 10000"/>
                  <a:gd name="connsiteX104" fmla="*/ 3294 w 10000"/>
                  <a:gd name="connsiteY104" fmla="*/ 1221 h 10000"/>
                  <a:gd name="connsiteX105" fmla="*/ 3271 w 10000"/>
                  <a:gd name="connsiteY105" fmla="*/ 1211 h 10000"/>
                  <a:gd name="connsiteX106" fmla="*/ 3252 w 10000"/>
                  <a:gd name="connsiteY106" fmla="*/ 1195 h 10000"/>
                  <a:gd name="connsiteX107" fmla="*/ 3235 w 10000"/>
                  <a:gd name="connsiteY107" fmla="*/ 1195 h 10000"/>
                  <a:gd name="connsiteX108" fmla="*/ 3235 w 10000"/>
                  <a:gd name="connsiteY108" fmla="*/ 1205 h 10000"/>
                  <a:gd name="connsiteX109" fmla="*/ 3219 w 10000"/>
                  <a:gd name="connsiteY109" fmla="*/ 1231 h 10000"/>
                  <a:gd name="connsiteX110" fmla="*/ 3213 w 10000"/>
                  <a:gd name="connsiteY110" fmla="*/ 1231 h 10000"/>
                  <a:gd name="connsiteX111" fmla="*/ 3183 w 10000"/>
                  <a:gd name="connsiteY111" fmla="*/ 1221 h 10000"/>
                  <a:gd name="connsiteX112" fmla="*/ 3175 w 10000"/>
                  <a:gd name="connsiteY112" fmla="*/ 1227 h 10000"/>
                  <a:gd name="connsiteX113" fmla="*/ 3163 w 10000"/>
                  <a:gd name="connsiteY113" fmla="*/ 1237 h 10000"/>
                  <a:gd name="connsiteX114" fmla="*/ 3158 w 10000"/>
                  <a:gd name="connsiteY114" fmla="*/ 1260 h 10000"/>
                  <a:gd name="connsiteX115" fmla="*/ 3158 w 10000"/>
                  <a:gd name="connsiteY115" fmla="*/ 1276 h 10000"/>
                  <a:gd name="connsiteX116" fmla="*/ 3163 w 10000"/>
                  <a:gd name="connsiteY116" fmla="*/ 1295 h 10000"/>
                  <a:gd name="connsiteX117" fmla="*/ 3166 w 10000"/>
                  <a:gd name="connsiteY117" fmla="*/ 1308 h 10000"/>
                  <a:gd name="connsiteX118" fmla="*/ 3158 w 10000"/>
                  <a:gd name="connsiteY118" fmla="*/ 1315 h 10000"/>
                  <a:gd name="connsiteX119" fmla="*/ 3133 w 10000"/>
                  <a:gd name="connsiteY119" fmla="*/ 1299 h 10000"/>
                  <a:gd name="connsiteX120" fmla="*/ 3114 w 10000"/>
                  <a:gd name="connsiteY120" fmla="*/ 1276 h 10000"/>
                  <a:gd name="connsiteX121" fmla="*/ 3078 w 10000"/>
                  <a:gd name="connsiteY121" fmla="*/ 1240 h 10000"/>
                  <a:gd name="connsiteX122" fmla="*/ 3044 w 10000"/>
                  <a:gd name="connsiteY122" fmla="*/ 1227 h 10000"/>
                  <a:gd name="connsiteX123" fmla="*/ 3033 w 10000"/>
                  <a:gd name="connsiteY123" fmla="*/ 1231 h 10000"/>
                  <a:gd name="connsiteX124" fmla="*/ 3036 w 10000"/>
                  <a:gd name="connsiteY124" fmla="*/ 1256 h 10000"/>
                  <a:gd name="connsiteX125" fmla="*/ 3044 w 10000"/>
                  <a:gd name="connsiteY125" fmla="*/ 1266 h 10000"/>
                  <a:gd name="connsiteX126" fmla="*/ 3044 w 10000"/>
                  <a:gd name="connsiteY126" fmla="*/ 1276 h 10000"/>
                  <a:gd name="connsiteX127" fmla="*/ 3036 w 10000"/>
                  <a:gd name="connsiteY127" fmla="*/ 1276 h 10000"/>
                  <a:gd name="connsiteX128" fmla="*/ 3028 w 10000"/>
                  <a:gd name="connsiteY128" fmla="*/ 1266 h 10000"/>
                  <a:gd name="connsiteX129" fmla="*/ 3025 w 10000"/>
                  <a:gd name="connsiteY129" fmla="*/ 1256 h 10000"/>
                  <a:gd name="connsiteX130" fmla="*/ 3008 w 10000"/>
                  <a:gd name="connsiteY130" fmla="*/ 1205 h 10000"/>
                  <a:gd name="connsiteX131" fmla="*/ 3000 w 10000"/>
                  <a:gd name="connsiteY131" fmla="*/ 1192 h 10000"/>
                  <a:gd name="connsiteX132" fmla="*/ 2994 w 10000"/>
                  <a:gd name="connsiteY132" fmla="*/ 1176 h 10000"/>
                  <a:gd name="connsiteX133" fmla="*/ 2986 w 10000"/>
                  <a:gd name="connsiteY133" fmla="*/ 1182 h 10000"/>
                  <a:gd name="connsiteX134" fmla="*/ 2981 w 10000"/>
                  <a:gd name="connsiteY134" fmla="*/ 1192 h 10000"/>
                  <a:gd name="connsiteX135" fmla="*/ 2970 w 10000"/>
                  <a:gd name="connsiteY135" fmla="*/ 1201 h 10000"/>
                  <a:gd name="connsiteX136" fmla="*/ 2956 w 10000"/>
                  <a:gd name="connsiteY136" fmla="*/ 1218 h 10000"/>
                  <a:gd name="connsiteX137" fmla="*/ 2939 w 10000"/>
                  <a:gd name="connsiteY137" fmla="*/ 1240 h 10000"/>
                  <a:gd name="connsiteX138" fmla="*/ 2928 w 10000"/>
                  <a:gd name="connsiteY138" fmla="*/ 1247 h 10000"/>
                  <a:gd name="connsiteX139" fmla="*/ 2922 w 10000"/>
                  <a:gd name="connsiteY139" fmla="*/ 1250 h 10000"/>
                  <a:gd name="connsiteX140" fmla="*/ 2911 w 10000"/>
                  <a:gd name="connsiteY140" fmla="*/ 1250 h 10000"/>
                  <a:gd name="connsiteX141" fmla="*/ 2884 w 10000"/>
                  <a:gd name="connsiteY141" fmla="*/ 1247 h 10000"/>
                  <a:gd name="connsiteX142" fmla="*/ 2864 w 10000"/>
                  <a:gd name="connsiteY142" fmla="*/ 1237 h 10000"/>
                  <a:gd name="connsiteX143" fmla="*/ 2848 w 10000"/>
                  <a:gd name="connsiteY143" fmla="*/ 1231 h 10000"/>
                  <a:gd name="connsiteX144" fmla="*/ 2834 w 10000"/>
                  <a:gd name="connsiteY144" fmla="*/ 1227 h 10000"/>
                  <a:gd name="connsiteX145" fmla="*/ 2831 w 10000"/>
                  <a:gd name="connsiteY145" fmla="*/ 1227 h 10000"/>
                  <a:gd name="connsiteX146" fmla="*/ 2831 w 10000"/>
                  <a:gd name="connsiteY146" fmla="*/ 1221 h 10000"/>
                  <a:gd name="connsiteX147" fmla="*/ 2825 w 10000"/>
                  <a:gd name="connsiteY147" fmla="*/ 1205 h 10000"/>
                  <a:gd name="connsiteX148" fmla="*/ 2823 w 10000"/>
                  <a:gd name="connsiteY148" fmla="*/ 1192 h 10000"/>
                  <a:gd name="connsiteX149" fmla="*/ 2817 w 10000"/>
                  <a:gd name="connsiteY149" fmla="*/ 1182 h 10000"/>
                  <a:gd name="connsiteX150" fmla="*/ 2814 w 10000"/>
                  <a:gd name="connsiteY150" fmla="*/ 1176 h 10000"/>
                  <a:gd name="connsiteX151" fmla="*/ 2792 w 10000"/>
                  <a:gd name="connsiteY151" fmla="*/ 1172 h 10000"/>
                  <a:gd name="connsiteX152" fmla="*/ 2759 w 10000"/>
                  <a:gd name="connsiteY152" fmla="*/ 1156 h 10000"/>
                  <a:gd name="connsiteX153" fmla="*/ 2734 w 10000"/>
                  <a:gd name="connsiteY153" fmla="*/ 1143 h 10000"/>
                  <a:gd name="connsiteX154" fmla="*/ 2695 w 10000"/>
                  <a:gd name="connsiteY154" fmla="*/ 1124 h 10000"/>
                  <a:gd name="connsiteX155" fmla="*/ 2670 w 10000"/>
                  <a:gd name="connsiteY155" fmla="*/ 1108 h 10000"/>
                  <a:gd name="connsiteX156" fmla="*/ 2645 w 10000"/>
                  <a:gd name="connsiteY156" fmla="*/ 1091 h 10000"/>
                  <a:gd name="connsiteX157" fmla="*/ 2618 w 10000"/>
                  <a:gd name="connsiteY157" fmla="*/ 1088 h 10000"/>
                  <a:gd name="connsiteX158" fmla="*/ 2576 w 10000"/>
                  <a:gd name="connsiteY158" fmla="*/ 1088 h 10000"/>
                  <a:gd name="connsiteX159" fmla="*/ 2551 w 10000"/>
                  <a:gd name="connsiteY159" fmla="*/ 1091 h 10000"/>
                  <a:gd name="connsiteX160" fmla="*/ 2521 w 10000"/>
                  <a:gd name="connsiteY160" fmla="*/ 1098 h 10000"/>
                  <a:gd name="connsiteX161" fmla="*/ 2493 w 10000"/>
                  <a:gd name="connsiteY161" fmla="*/ 1104 h 10000"/>
                  <a:gd name="connsiteX162" fmla="*/ 2468 w 10000"/>
                  <a:gd name="connsiteY162" fmla="*/ 1108 h 10000"/>
                  <a:gd name="connsiteX163" fmla="*/ 2404 w 10000"/>
                  <a:gd name="connsiteY163" fmla="*/ 1124 h 10000"/>
                  <a:gd name="connsiteX164" fmla="*/ 2366 w 10000"/>
                  <a:gd name="connsiteY164" fmla="*/ 1133 h 10000"/>
                  <a:gd name="connsiteX165" fmla="*/ 2346 w 10000"/>
                  <a:gd name="connsiteY165" fmla="*/ 1137 h 10000"/>
                  <a:gd name="connsiteX166" fmla="*/ 2294 w 10000"/>
                  <a:gd name="connsiteY166" fmla="*/ 1146 h 10000"/>
                  <a:gd name="connsiteX167" fmla="*/ 2249 w 10000"/>
                  <a:gd name="connsiteY167" fmla="*/ 1156 h 10000"/>
                  <a:gd name="connsiteX168" fmla="*/ 2230 w 10000"/>
                  <a:gd name="connsiteY168" fmla="*/ 1156 h 10000"/>
                  <a:gd name="connsiteX169" fmla="*/ 2222 w 10000"/>
                  <a:gd name="connsiteY169" fmla="*/ 1163 h 10000"/>
                  <a:gd name="connsiteX170" fmla="*/ 2194 w 10000"/>
                  <a:gd name="connsiteY170" fmla="*/ 1163 h 10000"/>
                  <a:gd name="connsiteX171" fmla="*/ 2172 w 10000"/>
                  <a:gd name="connsiteY171" fmla="*/ 1163 h 10000"/>
                  <a:gd name="connsiteX172" fmla="*/ 2147 w 10000"/>
                  <a:gd name="connsiteY172" fmla="*/ 1166 h 10000"/>
                  <a:gd name="connsiteX173" fmla="*/ 2108 w 10000"/>
                  <a:gd name="connsiteY173" fmla="*/ 1166 h 10000"/>
                  <a:gd name="connsiteX174" fmla="*/ 2083 w 10000"/>
                  <a:gd name="connsiteY174" fmla="*/ 1156 h 10000"/>
                  <a:gd name="connsiteX175" fmla="*/ 2042 w 10000"/>
                  <a:gd name="connsiteY175" fmla="*/ 1143 h 10000"/>
                  <a:gd name="connsiteX176" fmla="*/ 2011 w 10000"/>
                  <a:gd name="connsiteY176" fmla="*/ 1143 h 10000"/>
                  <a:gd name="connsiteX177" fmla="*/ 1994 w 10000"/>
                  <a:gd name="connsiteY177" fmla="*/ 1146 h 10000"/>
                  <a:gd name="connsiteX178" fmla="*/ 1967 w 10000"/>
                  <a:gd name="connsiteY178" fmla="*/ 1156 h 10000"/>
                  <a:gd name="connsiteX179" fmla="*/ 1903 w 10000"/>
                  <a:gd name="connsiteY179" fmla="*/ 1176 h 10000"/>
                  <a:gd name="connsiteX180" fmla="*/ 1873 w 10000"/>
                  <a:gd name="connsiteY180" fmla="*/ 1182 h 10000"/>
                  <a:gd name="connsiteX181" fmla="*/ 1850 w 10000"/>
                  <a:gd name="connsiteY181" fmla="*/ 1185 h 10000"/>
                  <a:gd name="connsiteX182" fmla="*/ 1842 w 10000"/>
                  <a:gd name="connsiteY182" fmla="*/ 1192 h 10000"/>
                  <a:gd name="connsiteX183" fmla="*/ 1823 w 10000"/>
                  <a:gd name="connsiteY183" fmla="*/ 1195 h 10000"/>
                  <a:gd name="connsiteX184" fmla="*/ 1814 w 10000"/>
                  <a:gd name="connsiteY184" fmla="*/ 1201 h 10000"/>
                  <a:gd name="connsiteX185" fmla="*/ 1792 w 10000"/>
                  <a:gd name="connsiteY185" fmla="*/ 1218 h 10000"/>
                  <a:gd name="connsiteX186" fmla="*/ 1767 w 10000"/>
                  <a:gd name="connsiteY186" fmla="*/ 1231 h 10000"/>
                  <a:gd name="connsiteX187" fmla="*/ 1717 w 10000"/>
                  <a:gd name="connsiteY187" fmla="*/ 1266 h 10000"/>
                  <a:gd name="connsiteX188" fmla="*/ 1695 w 10000"/>
                  <a:gd name="connsiteY188" fmla="*/ 1279 h 10000"/>
                  <a:gd name="connsiteX189" fmla="*/ 1654 w 10000"/>
                  <a:gd name="connsiteY189" fmla="*/ 1308 h 10000"/>
                  <a:gd name="connsiteX190" fmla="*/ 1620 w 10000"/>
                  <a:gd name="connsiteY190" fmla="*/ 1334 h 10000"/>
                  <a:gd name="connsiteX191" fmla="*/ 1590 w 10000"/>
                  <a:gd name="connsiteY191" fmla="*/ 1360 h 10000"/>
                  <a:gd name="connsiteX192" fmla="*/ 1565 w 10000"/>
                  <a:gd name="connsiteY192" fmla="*/ 1380 h 10000"/>
                  <a:gd name="connsiteX193" fmla="*/ 1532 w 10000"/>
                  <a:gd name="connsiteY193" fmla="*/ 1402 h 10000"/>
                  <a:gd name="connsiteX194" fmla="*/ 1501 w 10000"/>
                  <a:gd name="connsiteY194" fmla="*/ 1418 h 10000"/>
                  <a:gd name="connsiteX195" fmla="*/ 1460 w 10000"/>
                  <a:gd name="connsiteY195" fmla="*/ 1438 h 10000"/>
                  <a:gd name="connsiteX196" fmla="*/ 1435 w 10000"/>
                  <a:gd name="connsiteY196" fmla="*/ 1454 h 10000"/>
                  <a:gd name="connsiteX197" fmla="*/ 1421 w 10000"/>
                  <a:gd name="connsiteY197" fmla="*/ 1464 h 10000"/>
                  <a:gd name="connsiteX198" fmla="*/ 1380 w 10000"/>
                  <a:gd name="connsiteY198" fmla="*/ 1473 h 10000"/>
                  <a:gd name="connsiteX199" fmla="*/ 1324 w 10000"/>
                  <a:gd name="connsiteY199" fmla="*/ 1477 h 10000"/>
                  <a:gd name="connsiteX200" fmla="*/ 1274 w 10000"/>
                  <a:gd name="connsiteY200" fmla="*/ 1483 h 10000"/>
                  <a:gd name="connsiteX201" fmla="*/ 1244 w 10000"/>
                  <a:gd name="connsiteY201" fmla="*/ 1486 h 10000"/>
                  <a:gd name="connsiteX202" fmla="*/ 1233 w 10000"/>
                  <a:gd name="connsiteY202" fmla="*/ 1486 h 10000"/>
                  <a:gd name="connsiteX203" fmla="*/ 1197 w 10000"/>
                  <a:gd name="connsiteY203" fmla="*/ 1493 h 10000"/>
                  <a:gd name="connsiteX204" fmla="*/ 1180 w 10000"/>
                  <a:gd name="connsiteY204" fmla="*/ 1496 h 10000"/>
                  <a:gd name="connsiteX205" fmla="*/ 1169 w 10000"/>
                  <a:gd name="connsiteY205" fmla="*/ 1496 h 10000"/>
                  <a:gd name="connsiteX206" fmla="*/ 1161 w 10000"/>
                  <a:gd name="connsiteY206" fmla="*/ 1503 h 10000"/>
                  <a:gd name="connsiteX207" fmla="*/ 1155 w 10000"/>
                  <a:gd name="connsiteY207" fmla="*/ 1503 h 10000"/>
                  <a:gd name="connsiteX208" fmla="*/ 501 w 10000"/>
                  <a:gd name="connsiteY208" fmla="*/ 2277 h 10000"/>
                  <a:gd name="connsiteX209" fmla="*/ 396 w 10000"/>
                  <a:gd name="connsiteY209" fmla="*/ 2532 h 10000"/>
                  <a:gd name="connsiteX210" fmla="*/ 324 w 10000"/>
                  <a:gd name="connsiteY210" fmla="*/ 2759 h 10000"/>
                  <a:gd name="connsiteX211" fmla="*/ 274 w 10000"/>
                  <a:gd name="connsiteY211" fmla="*/ 2866 h 10000"/>
                  <a:gd name="connsiteX212" fmla="*/ 202 w 10000"/>
                  <a:gd name="connsiteY212" fmla="*/ 3008 h 10000"/>
                  <a:gd name="connsiteX213" fmla="*/ 211 w 10000"/>
                  <a:gd name="connsiteY213" fmla="*/ 3177 h 10000"/>
                  <a:gd name="connsiteX214" fmla="*/ 235 w 10000"/>
                  <a:gd name="connsiteY214" fmla="*/ 3368 h 10000"/>
                  <a:gd name="connsiteX215" fmla="*/ 266 w 10000"/>
                  <a:gd name="connsiteY215" fmla="*/ 3595 h 10000"/>
                  <a:gd name="connsiteX216" fmla="*/ 299 w 10000"/>
                  <a:gd name="connsiteY216" fmla="*/ 3831 h 10000"/>
                  <a:gd name="connsiteX217" fmla="*/ 305 w 10000"/>
                  <a:gd name="connsiteY217" fmla="*/ 3863 h 10000"/>
                  <a:gd name="connsiteX218" fmla="*/ 341 w 10000"/>
                  <a:gd name="connsiteY218" fmla="*/ 3941 h 10000"/>
                  <a:gd name="connsiteX219" fmla="*/ 186 w 10000"/>
                  <a:gd name="connsiteY219" fmla="*/ 3935 h 10000"/>
                  <a:gd name="connsiteX220" fmla="*/ 30 w 10000"/>
                  <a:gd name="connsiteY220" fmla="*/ 3925 h 10000"/>
                  <a:gd name="connsiteX221" fmla="*/ 0 w 10000"/>
                  <a:gd name="connsiteY221" fmla="*/ 4054 h 10000"/>
                  <a:gd name="connsiteX222" fmla="*/ 14 w 10000"/>
                  <a:gd name="connsiteY222" fmla="*/ 4152 h 10000"/>
                  <a:gd name="connsiteX223" fmla="*/ 22 w 10000"/>
                  <a:gd name="connsiteY223" fmla="*/ 4242 h 10000"/>
                  <a:gd name="connsiteX224" fmla="*/ 30 w 10000"/>
                  <a:gd name="connsiteY224" fmla="*/ 4291 h 10000"/>
                  <a:gd name="connsiteX225" fmla="*/ 102 w 10000"/>
                  <a:gd name="connsiteY225" fmla="*/ 4271 h 10000"/>
                  <a:gd name="connsiteX226" fmla="*/ 155 w 10000"/>
                  <a:gd name="connsiteY226" fmla="*/ 4262 h 10000"/>
                  <a:gd name="connsiteX227" fmla="*/ 410 w 10000"/>
                  <a:gd name="connsiteY227" fmla="*/ 4255 h 10000"/>
                  <a:gd name="connsiteX228" fmla="*/ 418 w 10000"/>
                  <a:gd name="connsiteY228" fmla="*/ 4385 h 10000"/>
                  <a:gd name="connsiteX229" fmla="*/ 429 w 10000"/>
                  <a:gd name="connsiteY229" fmla="*/ 4543 h 10000"/>
                  <a:gd name="connsiteX230" fmla="*/ 443 w 10000"/>
                  <a:gd name="connsiteY230" fmla="*/ 4585 h 10000"/>
                  <a:gd name="connsiteX231" fmla="*/ 465 w 10000"/>
                  <a:gd name="connsiteY231" fmla="*/ 4611 h 10000"/>
                  <a:gd name="connsiteX232" fmla="*/ 468 w 10000"/>
                  <a:gd name="connsiteY232" fmla="*/ 4621 h 10000"/>
                  <a:gd name="connsiteX233" fmla="*/ 474 w 10000"/>
                  <a:gd name="connsiteY233" fmla="*/ 4679 h 10000"/>
                  <a:gd name="connsiteX234" fmla="*/ 554 w 10000"/>
                  <a:gd name="connsiteY234" fmla="*/ 4738 h 10000"/>
                  <a:gd name="connsiteX235" fmla="*/ 637 w 10000"/>
                  <a:gd name="connsiteY235" fmla="*/ 4809 h 10000"/>
                  <a:gd name="connsiteX236" fmla="*/ 704 w 10000"/>
                  <a:gd name="connsiteY236" fmla="*/ 4851 h 10000"/>
                  <a:gd name="connsiteX237" fmla="*/ 740 w 10000"/>
                  <a:gd name="connsiteY237" fmla="*/ 4893 h 10000"/>
                  <a:gd name="connsiteX238" fmla="*/ 756 w 10000"/>
                  <a:gd name="connsiteY238" fmla="*/ 4896 h 10000"/>
                  <a:gd name="connsiteX239" fmla="*/ 767 w 10000"/>
                  <a:gd name="connsiteY239" fmla="*/ 4880 h 10000"/>
                  <a:gd name="connsiteX240" fmla="*/ 806 w 10000"/>
                  <a:gd name="connsiteY240" fmla="*/ 4945 h 10000"/>
                  <a:gd name="connsiteX241" fmla="*/ 886 w 10000"/>
                  <a:gd name="connsiteY241" fmla="*/ 5078 h 10000"/>
                  <a:gd name="connsiteX242" fmla="*/ 911 w 10000"/>
                  <a:gd name="connsiteY242" fmla="*/ 5130 h 10000"/>
                  <a:gd name="connsiteX243" fmla="*/ 920 w 10000"/>
                  <a:gd name="connsiteY243" fmla="*/ 5191 h 10000"/>
                  <a:gd name="connsiteX244" fmla="*/ 920 w 10000"/>
                  <a:gd name="connsiteY244" fmla="*/ 5220 h 10000"/>
                  <a:gd name="connsiteX245" fmla="*/ 911 w 10000"/>
                  <a:gd name="connsiteY245" fmla="*/ 5314 h 10000"/>
                  <a:gd name="connsiteX246" fmla="*/ 898 w 10000"/>
                  <a:gd name="connsiteY246" fmla="*/ 5369 h 10000"/>
                  <a:gd name="connsiteX247" fmla="*/ 895 w 10000"/>
                  <a:gd name="connsiteY247" fmla="*/ 5385 h 10000"/>
                  <a:gd name="connsiteX248" fmla="*/ 895 w 10000"/>
                  <a:gd name="connsiteY248" fmla="*/ 5405 h 10000"/>
                  <a:gd name="connsiteX249" fmla="*/ 898 w 10000"/>
                  <a:gd name="connsiteY249" fmla="*/ 5434 h 10000"/>
                  <a:gd name="connsiteX250" fmla="*/ 911 w 10000"/>
                  <a:gd name="connsiteY250" fmla="*/ 5463 h 10000"/>
                  <a:gd name="connsiteX251" fmla="*/ 920 w 10000"/>
                  <a:gd name="connsiteY251" fmla="*/ 5492 h 10000"/>
                  <a:gd name="connsiteX252" fmla="*/ 934 w 10000"/>
                  <a:gd name="connsiteY252" fmla="*/ 5518 h 10000"/>
                  <a:gd name="connsiteX253" fmla="*/ 1169 w 10000"/>
                  <a:gd name="connsiteY253" fmla="*/ 5738 h 10000"/>
                  <a:gd name="connsiteX254" fmla="*/ 1188 w 10000"/>
                  <a:gd name="connsiteY254" fmla="*/ 5755 h 10000"/>
                  <a:gd name="connsiteX255" fmla="*/ 1216 w 10000"/>
                  <a:gd name="connsiteY255" fmla="*/ 5758 h 10000"/>
                  <a:gd name="connsiteX256" fmla="*/ 1313 w 10000"/>
                  <a:gd name="connsiteY256" fmla="*/ 5774 h 10000"/>
                  <a:gd name="connsiteX257" fmla="*/ 1349 w 10000"/>
                  <a:gd name="connsiteY257" fmla="*/ 5787 h 10000"/>
                  <a:gd name="connsiteX258" fmla="*/ 1393 w 10000"/>
                  <a:gd name="connsiteY258" fmla="*/ 5793 h 10000"/>
                  <a:gd name="connsiteX259" fmla="*/ 1393 w 10000"/>
                  <a:gd name="connsiteY259" fmla="*/ 5797 h 10000"/>
                  <a:gd name="connsiteX260" fmla="*/ 1421 w 10000"/>
                  <a:gd name="connsiteY260" fmla="*/ 5810 h 10000"/>
                  <a:gd name="connsiteX261" fmla="*/ 1446 w 10000"/>
                  <a:gd name="connsiteY261" fmla="*/ 5829 h 10000"/>
                  <a:gd name="connsiteX262" fmla="*/ 1460 w 10000"/>
                  <a:gd name="connsiteY262" fmla="*/ 5842 h 10000"/>
                  <a:gd name="connsiteX263" fmla="*/ 1476 w 10000"/>
                  <a:gd name="connsiteY263" fmla="*/ 5848 h 10000"/>
                  <a:gd name="connsiteX264" fmla="*/ 1501 w 10000"/>
                  <a:gd name="connsiteY264" fmla="*/ 5852 h 10000"/>
                  <a:gd name="connsiteX265" fmla="*/ 1532 w 10000"/>
                  <a:gd name="connsiteY265" fmla="*/ 5887 h 10000"/>
                  <a:gd name="connsiteX266" fmla="*/ 1565 w 10000"/>
                  <a:gd name="connsiteY266" fmla="*/ 5942 h 10000"/>
                  <a:gd name="connsiteX267" fmla="*/ 1587 w 10000"/>
                  <a:gd name="connsiteY267" fmla="*/ 5972 h 10000"/>
                  <a:gd name="connsiteX268" fmla="*/ 1612 w 10000"/>
                  <a:gd name="connsiteY268" fmla="*/ 5955 h 10000"/>
                  <a:gd name="connsiteX269" fmla="*/ 1679 w 10000"/>
                  <a:gd name="connsiteY269" fmla="*/ 6049 h 10000"/>
                  <a:gd name="connsiteX270" fmla="*/ 1720 w 10000"/>
                  <a:gd name="connsiteY270" fmla="*/ 6108 h 10000"/>
                  <a:gd name="connsiteX271" fmla="*/ 1751 w 10000"/>
                  <a:gd name="connsiteY271" fmla="*/ 6133 h 10000"/>
                  <a:gd name="connsiteX272" fmla="*/ 1792 w 10000"/>
                  <a:gd name="connsiteY272" fmla="*/ 6169 h 10000"/>
                  <a:gd name="connsiteX273" fmla="*/ 1801 w 10000"/>
                  <a:gd name="connsiteY273" fmla="*/ 6172 h 10000"/>
                  <a:gd name="connsiteX274" fmla="*/ 1814 w 10000"/>
                  <a:gd name="connsiteY274" fmla="*/ 6286 h 10000"/>
                  <a:gd name="connsiteX275" fmla="*/ 1817 w 10000"/>
                  <a:gd name="connsiteY275" fmla="*/ 6331 h 10000"/>
                  <a:gd name="connsiteX276" fmla="*/ 1809 w 10000"/>
                  <a:gd name="connsiteY276" fmla="*/ 6444 h 10000"/>
                  <a:gd name="connsiteX277" fmla="*/ 1801 w 10000"/>
                  <a:gd name="connsiteY277" fmla="*/ 6499 h 10000"/>
                  <a:gd name="connsiteX278" fmla="*/ 1781 w 10000"/>
                  <a:gd name="connsiteY278" fmla="*/ 6522 h 10000"/>
                  <a:gd name="connsiteX279" fmla="*/ 1773 w 10000"/>
                  <a:gd name="connsiteY279" fmla="*/ 6541 h 10000"/>
                  <a:gd name="connsiteX280" fmla="*/ 1762 w 10000"/>
                  <a:gd name="connsiteY280" fmla="*/ 6571 h 10000"/>
                  <a:gd name="connsiteX281" fmla="*/ 1767 w 10000"/>
                  <a:gd name="connsiteY281" fmla="*/ 6622 h 10000"/>
                  <a:gd name="connsiteX282" fmla="*/ 1767 w 10000"/>
                  <a:gd name="connsiteY282" fmla="*/ 6665 h 10000"/>
                  <a:gd name="connsiteX283" fmla="*/ 1767 w 10000"/>
                  <a:gd name="connsiteY283" fmla="*/ 6694 h 10000"/>
                  <a:gd name="connsiteX284" fmla="*/ 1776 w 10000"/>
                  <a:gd name="connsiteY284" fmla="*/ 6726 h 10000"/>
                  <a:gd name="connsiteX285" fmla="*/ 1776 w 10000"/>
                  <a:gd name="connsiteY285" fmla="*/ 6745 h 10000"/>
                  <a:gd name="connsiteX286" fmla="*/ 1767 w 10000"/>
                  <a:gd name="connsiteY286" fmla="*/ 6765 h 10000"/>
                  <a:gd name="connsiteX287" fmla="*/ 1762 w 10000"/>
                  <a:gd name="connsiteY287" fmla="*/ 6804 h 10000"/>
                  <a:gd name="connsiteX288" fmla="*/ 1753 w 10000"/>
                  <a:gd name="connsiteY288" fmla="*/ 6839 h 10000"/>
                  <a:gd name="connsiteX289" fmla="*/ 1742 w 10000"/>
                  <a:gd name="connsiteY289" fmla="*/ 6849 h 10000"/>
                  <a:gd name="connsiteX290" fmla="*/ 1726 w 10000"/>
                  <a:gd name="connsiteY290" fmla="*/ 6849 h 10000"/>
                  <a:gd name="connsiteX291" fmla="*/ 1712 w 10000"/>
                  <a:gd name="connsiteY291" fmla="*/ 6852 h 10000"/>
                  <a:gd name="connsiteX292" fmla="*/ 1640 w 10000"/>
                  <a:gd name="connsiteY292" fmla="*/ 6953 h 10000"/>
                  <a:gd name="connsiteX293" fmla="*/ 1493 w 10000"/>
                  <a:gd name="connsiteY293" fmla="*/ 7105 h 10000"/>
                  <a:gd name="connsiteX294" fmla="*/ 1490 w 10000"/>
                  <a:gd name="connsiteY294" fmla="*/ 7124 h 10000"/>
                  <a:gd name="connsiteX295" fmla="*/ 1468 w 10000"/>
                  <a:gd name="connsiteY295" fmla="*/ 7137 h 10000"/>
                  <a:gd name="connsiteX296" fmla="*/ 1454 w 10000"/>
                  <a:gd name="connsiteY296" fmla="*/ 7144 h 10000"/>
                  <a:gd name="connsiteX297" fmla="*/ 1452 w 10000"/>
                  <a:gd name="connsiteY297" fmla="*/ 7157 h 10000"/>
                  <a:gd name="connsiteX298" fmla="*/ 1446 w 10000"/>
                  <a:gd name="connsiteY298" fmla="*/ 7199 h 10000"/>
                  <a:gd name="connsiteX299" fmla="*/ 1476 w 10000"/>
                  <a:gd name="connsiteY299" fmla="*/ 7247 h 10000"/>
                  <a:gd name="connsiteX300" fmla="*/ 1501 w 10000"/>
                  <a:gd name="connsiteY300" fmla="*/ 7270 h 10000"/>
                  <a:gd name="connsiteX301" fmla="*/ 1518 w 10000"/>
                  <a:gd name="connsiteY301" fmla="*/ 7286 h 10000"/>
                  <a:gd name="connsiteX302" fmla="*/ 1524 w 10000"/>
                  <a:gd name="connsiteY302" fmla="*/ 7306 h 10000"/>
                  <a:gd name="connsiteX303" fmla="*/ 1540 w 10000"/>
                  <a:gd name="connsiteY303" fmla="*/ 7322 h 10000"/>
                  <a:gd name="connsiteX304" fmla="*/ 1565 w 10000"/>
                  <a:gd name="connsiteY304" fmla="*/ 7325 h 10000"/>
                  <a:gd name="connsiteX305" fmla="*/ 1590 w 10000"/>
                  <a:gd name="connsiteY305" fmla="*/ 7332 h 10000"/>
                  <a:gd name="connsiteX306" fmla="*/ 1615 w 10000"/>
                  <a:gd name="connsiteY306" fmla="*/ 7345 h 10000"/>
                  <a:gd name="connsiteX307" fmla="*/ 1662 w 10000"/>
                  <a:gd name="connsiteY307" fmla="*/ 7370 h 10000"/>
                  <a:gd name="connsiteX308" fmla="*/ 1670 w 10000"/>
                  <a:gd name="connsiteY308" fmla="*/ 7351 h 10000"/>
                  <a:gd name="connsiteX309" fmla="*/ 1726 w 10000"/>
                  <a:gd name="connsiteY309" fmla="*/ 7354 h 10000"/>
                  <a:gd name="connsiteX310" fmla="*/ 1726 w 10000"/>
                  <a:gd name="connsiteY310" fmla="*/ 7400 h 10000"/>
                  <a:gd name="connsiteX311" fmla="*/ 1773 w 10000"/>
                  <a:gd name="connsiteY311" fmla="*/ 7409 h 10000"/>
                  <a:gd name="connsiteX312" fmla="*/ 1806 w 10000"/>
                  <a:gd name="connsiteY312" fmla="*/ 7416 h 10000"/>
                  <a:gd name="connsiteX313" fmla="*/ 1839 w 10000"/>
                  <a:gd name="connsiteY313" fmla="*/ 7403 h 10000"/>
                  <a:gd name="connsiteX314" fmla="*/ 1886 w 10000"/>
                  <a:gd name="connsiteY314" fmla="*/ 7403 h 10000"/>
                  <a:gd name="connsiteX315" fmla="*/ 1898 w 10000"/>
                  <a:gd name="connsiteY315" fmla="*/ 7403 h 10000"/>
                  <a:gd name="connsiteX316" fmla="*/ 1914 w 10000"/>
                  <a:gd name="connsiteY316" fmla="*/ 7494 h 10000"/>
                  <a:gd name="connsiteX317" fmla="*/ 1895 w 10000"/>
                  <a:gd name="connsiteY317" fmla="*/ 7523 h 10000"/>
                  <a:gd name="connsiteX318" fmla="*/ 1825 w 10000"/>
                  <a:gd name="connsiteY318" fmla="*/ 7617 h 10000"/>
                  <a:gd name="connsiteX319" fmla="*/ 1776 w 10000"/>
                  <a:gd name="connsiteY319" fmla="*/ 7691 h 10000"/>
                  <a:gd name="connsiteX320" fmla="*/ 1781 w 10000"/>
                  <a:gd name="connsiteY320" fmla="*/ 7723 h 10000"/>
                  <a:gd name="connsiteX321" fmla="*/ 1767 w 10000"/>
                  <a:gd name="connsiteY321" fmla="*/ 7759 h 10000"/>
                  <a:gd name="connsiteX322" fmla="*/ 1762 w 10000"/>
                  <a:gd name="connsiteY322" fmla="*/ 7817 h 10000"/>
                  <a:gd name="connsiteX323" fmla="*/ 1762 w 10000"/>
                  <a:gd name="connsiteY323" fmla="*/ 7856 h 10000"/>
                  <a:gd name="connsiteX324" fmla="*/ 1776 w 10000"/>
                  <a:gd name="connsiteY324" fmla="*/ 7892 h 10000"/>
                  <a:gd name="connsiteX325" fmla="*/ 1784 w 10000"/>
                  <a:gd name="connsiteY325" fmla="*/ 7902 h 10000"/>
                  <a:gd name="connsiteX326" fmla="*/ 1801 w 10000"/>
                  <a:gd name="connsiteY326" fmla="*/ 7908 h 10000"/>
                  <a:gd name="connsiteX327" fmla="*/ 1809 w 10000"/>
                  <a:gd name="connsiteY327" fmla="*/ 7911 h 10000"/>
                  <a:gd name="connsiteX328" fmla="*/ 1801 w 10000"/>
                  <a:gd name="connsiteY328" fmla="*/ 7940 h 10000"/>
                  <a:gd name="connsiteX329" fmla="*/ 1798 w 10000"/>
                  <a:gd name="connsiteY329" fmla="*/ 7979 h 10000"/>
                  <a:gd name="connsiteX330" fmla="*/ 1806 w 10000"/>
                  <a:gd name="connsiteY330" fmla="*/ 8002 h 10000"/>
                  <a:gd name="connsiteX331" fmla="*/ 1823 w 10000"/>
                  <a:gd name="connsiteY331" fmla="*/ 8021 h 10000"/>
                  <a:gd name="connsiteX332" fmla="*/ 1834 w 10000"/>
                  <a:gd name="connsiteY332" fmla="*/ 8044 h 10000"/>
                  <a:gd name="connsiteX333" fmla="*/ 1839 w 10000"/>
                  <a:gd name="connsiteY333" fmla="*/ 8073 h 10000"/>
                  <a:gd name="connsiteX334" fmla="*/ 1842 w 10000"/>
                  <a:gd name="connsiteY334" fmla="*/ 8106 h 10000"/>
                  <a:gd name="connsiteX335" fmla="*/ 1839 w 10000"/>
                  <a:gd name="connsiteY335" fmla="*/ 8144 h 10000"/>
                  <a:gd name="connsiteX336" fmla="*/ 1856 w 10000"/>
                  <a:gd name="connsiteY336" fmla="*/ 8164 h 10000"/>
                  <a:gd name="connsiteX337" fmla="*/ 1886 w 10000"/>
                  <a:gd name="connsiteY337" fmla="*/ 8193 h 10000"/>
                  <a:gd name="connsiteX338" fmla="*/ 1922 w 10000"/>
                  <a:gd name="connsiteY338" fmla="*/ 8206 h 10000"/>
                  <a:gd name="connsiteX339" fmla="*/ 1967 w 10000"/>
                  <a:gd name="connsiteY339" fmla="*/ 8203 h 10000"/>
                  <a:gd name="connsiteX340" fmla="*/ 1986 w 10000"/>
                  <a:gd name="connsiteY340" fmla="*/ 8212 h 10000"/>
                  <a:gd name="connsiteX341" fmla="*/ 2000 w 10000"/>
                  <a:gd name="connsiteY341" fmla="*/ 8232 h 10000"/>
                  <a:gd name="connsiteX342" fmla="*/ 2033 w 10000"/>
                  <a:gd name="connsiteY342" fmla="*/ 8258 h 10000"/>
                  <a:gd name="connsiteX343" fmla="*/ 2050 w 10000"/>
                  <a:gd name="connsiteY343" fmla="*/ 8271 h 10000"/>
                  <a:gd name="connsiteX344" fmla="*/ 2089 w 10000"/>
                  <a:gd name="connsiteY344" fmla="*/ 8280 h 10000"/>
                  <a:gd name="connsiteX345" fmla="*/ 2122 w 10000"/>
                  <a:gd name="connsiteY345" fmla="*/ 8300 h 10000"/>
                  <a:gd name="connsiteX346" fmla="*/ 2163 w 10000"/>
                  <a:gd name="connsiteY346" fmla="*/ 8332 h 10000"/>
                  <a:gd name="connsiteX347" fmla="*/ 2172 w 10000"/>
                  <a:gd name="connsiteY347" fmla="*/ 8335 h 10000"/>
                  <a:gd name="connsiteX348" fmla="*/ 2177 w 10000"/>
                  <a:gd name="connsiteY348" fmla="*/ 8345 h 10000"/>
                  <a:gd name="connsiteX349" fmla="*/ 2163 w 10000"/>
                  <a:gd name="connsiteY349" fmla="*/ 8371 h 10000"/>
                  <a:gd name="connsiteX350" fmla="*/ 2139 w 10000"/>
                  <a:gd name="connsiteY350" fmla="*/ 8423 h 10000"/>
                  <a:gd name="connsiteX351" fmla="*/ 2130 w 10000"/>
                  <a:gd name="connsiteY351" fmla="*/ 8439 h 10000"/>
                  <a:gd name="connsiteX352" fmla="*/ 2105 w 10000"/>
                  <a:gd name="connsiteY352" fmla="*/ 8446 h 10000"/>
                  <a:gd name="connsiteX353" fmla="*/ 2080 w 10000"/>
                  <a:gd name="connsiteY353" fmla="*/ 8449 h 10000"/>
                  <a:gd name="connsiteX354" fmla="*/ 2075 w 10000"/>
                  <a:gd name="connsiteY354" fmla="*/ 8459 h 10000"/>
                  <a:gd name="connsiteX355" fmla="*/ 2072 w 10000"/>
                  <a:gd name="connsiteY355" fmla="*/ 8475 h 10000"/>
                  <a:gd name="connsiteX356" fmla="*/ 2080 w 10000"/>
                  <a:gd name="connsiteY356" fmla="*/ 8484 h 10000"/>
                  <a:gd name="connsiteX357" fmla="*/ 2100 w 10000"/>
                  <a:gd name="connsiteY357" fmla="*/ 8475 h 10000"/>
                  <a:gd name="connsiteX358" fmla="*/ 2141 w 10000"/>
                  <a:gd name="connsiteY358" fmla="*/ 8478 h 10000"/>
                  <a:gd name="connsiteX359" fmla="*/ 2172 w 10000"/>
                  <a:gd name="connsiteY359" fmla="*/ 8475 h 10000"/>
                  <a:gd name="connsiteX360" fmla="*/ 2188 w 10000"/>
                  <a:gd name="connsiteY360" fmla="*/ 8475 h 10000"/>
                  <a:gd name="connsiteX361" fmla="*/ 2222 w 10000"/>
                  <a:gd name="connsiteY361" fmla="*/ 8497 h 10000"/>
                  <a:gd name="connsiteX362" fmla="*/ 2252 w 10000"/>
                  <a:gd name="connsiteY362" fmla="*/ 8514 h 10000"/>
                  <a:gd name="connsiteX363" fmla="*/ 2274 w 10000"/>
                  <a:gd name="connsiteY363" fmla="*/ 8514 h 10000"/>
                  <a:gd name="connsiteX364" fmla="*/ 2299 w 10000"/>
                  <a:gd name="connsiteY364" fmla="*/ 8504 h 10000"/>
                  <a:gd name="connsiteX365" fmla="*/ 2310 w 10000"/>
                  <a:gd name="connsiteY365" fmla="*/ 8504 h 10000"/>
                  <a:gd name="connsiteX366" fmla="*/ 2319 w 10000"/>
                  <a:gd name="connsiteY366" fmla="*/ 8484 h 10000"/>
                  <a:gd name="connsiteX367" fmla="*/ 2338 w 10000"/>
                  <a:gd name="connsiteY367" fmla="*/ 8494 h 10000"/>
                  <a:gd name="connsiteX368" fmla="*/ 2338 w 10000"/>
                  <a:gd name="connsiteY368" fmla="*/ 8552 h 10000"/>
                  <a:gd name="connsiteX369" fmla="*/ 2366 w 10000"/>
                  <a:gd name="connsiteY369" fmla="*/ 8572 h 10000"/>
                  <a:gd name="connsiteX370" fmla="*/ 2382 w 10000"/>
                  <a:gd name="connsiteY370" fmla="*/ 8582 h 10000"/>
                  <a:gd name="connsiteX371" fmla="*/ 2435 w 10000"/>
                  <a:gd name="connsiteY371" fmla="*/ 8552 h 10000"/>
                  <a:gd name="connsiteX372" fmla="*/ 2443 w 10000"/>
                  <a:gd name="connsiteY372" fmla="*/ 8552 h 10000"/>
                  <a:gd name="connsiteX373" fmla="*/ 2454 w 10000"/>
                  <a:gd name="connsiteY373" fmla="*/ 8552 h 10000"/>
                  <a:gd name="connsiteX374" fmla="*/ 2471 w 10000"/>
                  <a:gd name="connsiteY374" fmla="*/ 8546 h 10000"/>
                  <a:gd name="connsiteX375" fmla="*/ 2488 w 10000"/>
                  <a:gd name="connsiteY375" fmla="*/ 8536 h 10000"/>
                  <a:gd name="connsiteX376" fmla="*/ 2501 w 10000"/>
                  <a:gd name="connsiteY376" fmla="*/ 8533 h 10000"/>
                  <a:gd name="connsiteX377" fmla="*/ 2512 w 10000"/>
                  <a:gd name="connsiteY377" fmla="*/ 8533 h 10000"/>
                  <a:gd name="connsiteX378" fmla="*/ 2521 w 10000"/>
                  <a:gd name="connsiteY378" fmla="*/ 8546 h 10000"/>
                  <a:gd name="connsiteX379" fmla="*/ 2521 w 10000"/>
                  <a:gd name="connsiteY379" fmla="*/ 8572 h 10000"/>
                  <a:gd name="connsiteX380" fmla="*/ 2535 w 10000"/>
                  <a:gd name="connsiteY380" fmla="*/ 8588 h 10000"/>
                  <a:gd name="connsiteX381" fmla="*/ 2551 w 10000"/>
                  <a:gd name="connsiteY381" fmla="*/ 8582 h 10000"/>
                  <a:gd name="connsiteX382" fmla="*/ 2560 w 10000"/>
                  <a:gd name="connsiteY382" fmla="*/ 8582 h 10000"/>
                  <a:gd name="connsiteX383" fmla="*/ 2573 w 10000"/>
                  <a:gd name="connsiteY383" fmla="*/ 8588 h 10000"/>
                  <a:gd name="connsiteX384" fmla="*/ 2584 w 10000"/>
                  <a:gd name="connsiteY384" fmla="*/ 8591 h 10000"/>
                  <a:gd name="connsiteX385" fmla="*/ 2590 w 10000"/>
                  <a:gd name="connsiteY385" fmla="*/ 8598 h 10000"/>
                  <a:gd name="connsiteX386" fmla="*/ 2598 w 10000"/>
                  <a:gd name="connsiteY386" fmla="*/ 8608 h 10000"/>
                  <a:gd name="connsiteX387" fmla="*/ 2607 w 10000"/>
                  <a:gd name="connsiteY387" fmla="*/ 8617 h 10000"/>
                  <a:gd name="connsiteX388" fmla="*/ 2618 w 10000"/>
                  <a:gd name="connsiteY388" fmla="*/ 8617 h 10000"/>
                  <a:gd name="connsiteX389" fmla="*/ 2640 w 10000"/>
                  <a:gd name="connsiteY389" fmla="*/ 8608 h 10000"/>
                  <a:gd name="connsiteX390" fmla="*/ 2670 w 10000"/>
                  <a:gd name="connsiteY390" fmla="*/ 8598 h 10000"/>
                  <a:gd name="connsiteX391" fmla="*/ 2673 w 10000"/>
                  <a:gd name="connsiteY391" fmla="*/ 8598 h 10000"/>
                  <a:gd name="connsiteX392" fmla="*/ 2690 w 10000"/>
                  <a:gd name="connsiteY392" fmla="*/ 8598 h 10000"/>
                  <a:gd name="connsiteX393" fmla="*/ 2698 w 10000"/>
                  <a:gd name="connsiteY393" fmla="*/ 8598 h 10000"/>
                  <a:gd name="connsiteX394" fmla="*/ 2712 w 10000"/>
                  <a:gd name="connsiteY394" fmla="*/ 8598 h 10000"/>
                  <a:gd name="connsiteX395" fmla="*/ 2726 w 10000"/>
                  <a:gd name="connsiteY395" fmla="*/ 8591 h 10000"/>
                  <a:gd name="connsiteX396" fmla="*/ 2737 w 10000"/>
                  <a:gd name="connsiteY396" fmla="*/ 8588 h 10000"/>
                  <a:gd name="connsiteX397" fmla="*/ 2759 w 10000"/>
                  <a:gd name="connsiteY397" fmla="*/ 8582 h 10000"/>
                  <a:gd name="connsiteX398" fmla="*/ 2770 w 10000"/>
                  <a:gd name="connsiteY398" fmla="*/ 8578 h 10000"/>
                  <a:gd name="connsiteX399" fmla="*/ 2784 w 10000"/>
                  <a:gd name="connsiteY399" fmla="*/ 8572 h 10000"/>
                  <a:gd name="connsiteX400" fmla="*/ 2795 w 10000"/>
                  <a:gd name="connsiteY400" fmla="*/ 8572 h 10000"/>
                  <a:gd name="connsiteX401" fmla="*/ 2803 w 10000"/>
                  <a:gd name="connsiteY401" fmla="*/ 8588 h 10000"/>
                  <a:gd name="connsiteX402" fmla="*/ 2803 w 10000"/>
                  <a:gd name="connsiteY402" fmla="*/ 8591 h 10000"/>
                  <a:gd name="connsiteX403" fmla="*/ 2803 w 10000"/>
                  <a:gd name="connsiteY403" fmla="*/ 8601 h 10000"/>
                  <a:gd name="connsiteX404" fmla="*/ 2809 w 10000"/>
                  <a:gd name="connsiteY404" fmla="*/ 8601 h 10000"/>
                  <a:gd name="connsiteX405" fmla="*/ 2823 w 10000"/>
                  <a:gd name="connsiteY405" fmla="*/ 8598 h 10000"/>
                  <a:gd name="connsiteX406" fmla="*/ 2831 w 10000"/>
                  <a:gd name="connsiteY406" fmla="*/ 8598 h 10000"/>
                  <a:gd name="connsiteX407" fmla="*/ 2839 w 10000"/>
                  <a:gd name="connsiteY407" fmla="*/ 8601 h 10000"/>
                  <a:gd name="connsiteX408" fmla="*/ 2848 w 10000"/>
                  <a:gd name="connsiteY408" fmla="*/ 8598 h 10000"/>
                  <a:gd name="connsiteX409" fmla="*/ 2856 w 10000"/>
                  <a:gd name="connsiteY409" fmla="*/ 8601 h 10000"/>
                  <a:gd name="connsiteX410" fmla="*/ 2859 w 10000"/>
                  <a:gd name="connsiteY410" fmla="*/ 8601 h 10000"/>
                  <a:gd name="connsiteX411" fmla="*/ 2864 w 10000"/>
                  <a:gd name="connsiteY411" fmla="*/ 8598 h 10000"/>
                  <a:gd name="connsiteX412" fmla="*/ 2889 w 10000"/>
                  <a:gd name="connsiteY412" fmla="*/ 8611 h 10000"/>
                  <a:gd name="connsiteX413" fmla="*/ 2906 w 10000"/>
                  <a:gd name="connsiteY413" fmla="*/ 8620 h 10000"/>
                  <a:gd name="connsiteX414" fmla="*/ 2914 w 10000"/>
                  <a:gd name="connsiteY414" fmla="*/ 8627 h 10000"/>
                  <a:gd name="connsiteX415" fmla="*/ 2920 w 10000"/>
                  <a:gd name="connsiteY415" fmla="*/ 8640 h 10000"/>
                  <a:gd name="connsiteX416" fmla="*/ 2922 w 10000"/>
                  <a:gd name="connsiteY416" fmla="*/ 8666 h 10000"/>
                  <a:gd name="connsiteX417" fmla="*/ 2922 w 10000"/>
                  <a:gd name="connsiteY417" fmla="*/ 8692 h 10000"/>
                  <a:gd name="connsiteX418" fmla="*/ 2939 w 10000"/>
                  <a:gd name="connsiteY418" fmla="*/ 8695 h 10000"/>
                  <a:gd name="connsiteX419" fmla="*/ 2953 w 10000"/>
                  <a:gd name="connsiteY419" fmla="*/ 8695 h 10000"/>
                  <a:gd name="connsiteX420" fmla="*/ 2961 w 10000"/>
                  <a:gd name="connsiteY420" fmla="*/ 8695 h 10000"/>
                  <a:gd name="connsiteX421" fmla="*/ 2972 w 10000"/>
                  <a:gd name="connsiteY421" fmla="*/ 8692 h 10000"/>
                  <a:gd name="connsiteX422" fmla="*/ 2981 w 10000"/>
                  <a:gd name="connsiteY422" fmla="*/ 8685 h 10000"/>
                  <a:gd name="connsiteX423" fmla="*/ 2989 w 10000"/>
                  <a:gd name="connsiteY423" fmla="*/ 8685 h 10000"/>
                  <a:gd name="connsiteX424" fmla="*/ 3008 w 10000"/>
                  <a:gd name="connsiteY424" fmla="*/ 8685 h 10000"/>
                  <a:gd name="connsiteX425" fmla="*/ 3028 w 10000"/>
                  <a:gd name="connsiteY425" fmla="*/ 8695 h 10000"/>
                  <a:gd name="connsiteX426" fmla="*/ 3042 w 10000"/>
                  <a:gd name="connsiteY426" fmla="*/ 8695 h 10000"/>
                  <a:gd name="connsiteX427" fmla="*/ 3053 w 10000"/>
                  <a:gd name="connsiteY427" fmla="*/ 8676 h 10000"/>
                  <a:gd name="connsiteX428" fmla="*/ 3061 w 10000"/>
                  <a:gd name="connsiteY428" fmla="*/ 8666 h 10000"/>
                  <a:gd name="connsiteX429" fmla="*/ 3066 w 10000"/>
                  <a:gd name="connsiteY429" fmla="*/ 8656 h 10000"/>
                  <a:gd name="connsiteX430" fmla="*/ 3091 w 10000"/>
                  <a:gd name="connsiteY430" fmla="*/ 8659 h 10000"/>
                  <a:gd name="connsiteX431" fmla="*/ 3105 w 10000"/>
                  <a:gd name="connsiteY431" fmla="*/ 8659 h 10000"/>
                  <a:gd name="connsiteX432" fmla="*/ 3108 w 10000"/>
                  <a:gd name="connsiteY432" fmla="*/ 8650 h 10000"/>
                  <a:gd name="connsiteX433" fmla="*/ 3147 w 10000"/>
                  <a:gd name="connsiteY433" fmla="*/ 8588 h 10000"/>
                  <a:gd name="connsiteX434" fmla="*/ 3150 w 10000"/>
                  <a:gd name="connsiteY434" fmla="*/ 8598 h 10000"/>
                  <a:gd name="connsiteX435" fmla="*/ 3163 w 10000"/>
                  <a:gd name="connsiteY435" fmla="*/ 8601 h 10000"/>
                  <a:gd name="connsiteX436" fmla="*/ 3180 w 10000"/>
                  <a:gd name="connsiteY436" fmla="*/ 8608 h 10000"/>
                  <a:gd name="connsiteX437" fmla="*/ 3188 w 10000"/>
                  <a:gd name="connsiteY437" fmla="*/ 8611 h 10000"/>
                  <a:gd name="connsiteX438" fmla="*/ 3227 w 10000"/>
                  <a:gd name="connsiteY438" fmla="*/ 8620 h 10000"/>
                  <a:gd name="connsiteX439" fmla="*/ 3238 w 10000"/>
                  <a:gd name="connsiteY439" fmla="*/ 8617 h 10000"/>
                  <a:gd name="connsiteX440" fmla="*/ 3247 w 10000"/>
                  <a:gd name="connsiteY440" fmla="*/ 8601 h 10000"/>
                  <a:gd name="connsiteX441" fmla="*/ 3269 w 10000"/>
                  <a:gd name="connsiteY441" fmla="*/ 8611 h 10000"/>
                  <a:gd name="connsiteX442" fmla="*/ 3277 w 10000"/>
                  <a:gd name="connsiteY442" fmla="*/ 8617 h 10000"/>
                  <a:gd name="connsiteX443" fmla="*/ 3285 w 10000"/>
                  <a:gd name="connsiteY443" fmla="*/ 8611 h 10000"/>
                  <a:gd name="connsiteX444" fmla="*/ 3307 w 10000"/>
                  <a:gd name="connsiteY444" fmla="*/ 8611 h 10000"/>
                  <a:gd name="connsiteX445" fmla="*/ 3319 w 10000"/>
                  <a:gd name="connsiteY445" fmla="*/ 8617 h 10000"/>
                  <a:gd name="connsiteX446" fmla="*/ 3324 w 10000"/>
                  <a:gd name="connsiteY446" fmla="*/ 8617 h 10000"/>
                  <a:gd name="connsiteX447" fmla="*/ 3327 w 10000"/>
                  <a:gd name="connsiteY447" fmla="*/ 8620 h 10000"/>
                  <a:gd name="connsiteX448" fmla="*/ 3341 w 10000"/>
                  <a:gd name="connsiteY448" fmla="*/ 8620 h 10000"/>
                  <a:gd name="connsiteX449" fmla="*/ 3357 w 10000"/>
                  <a:gd name="connsiteY449" fmla="*/ 8620 h 10000"/>
                  <a:gd name="connsiteX450" fmla="*/ 3374 w 10000"/>
                  <a:gd name="connsiteY450" fmla="*/ 8620 h 10000"/>
                  <a:gd name="connsiteX451" fmla="*/ 3382 w 10000"/>
                  <a:gd name="connsiteY451" fmla="*/ 8620 h 10000"/>
                  <a:gd name="connsiteX452" fmla="*/ 3399 w 10000"/>
                  <a:gd name="connsiteY452" fmla="*/ 8611 h 10000"/>
                  <a:gd name="connsiteX453" fmla="*/ 3413 w 10000"/>
                  <a:gd name="connsiteY453" fmla="*/ 8601 h 10000"/>
                  <a:gd name="connsiteX454" fmla="*/ 3421 w 10000"/>
                  <a:gd name="connsiteY454" fmla="*/ 8588 h 10000"/>
                  <a:gd name="connsiteX455" fmla="*/ 3421 w 10000"/>
                  <a:gd name="connsiteY455" fmla="*/ 8572 h 10000"/>
                  <a:gd name="connsiteX456" fmla="*/ 3421 w 10000"/>
                  <a:gd name="connsiteY456" fmla="*/ 8552 h 10000"/>
                  <a:gd name="connsiteX457" fmla="*/ 3424 w 10000"/>
                  <a:gd name="connsiteY457" fmla="*/ 8533 h 10000"/>
                  <a:gd name="connsiteX458" fmla="*/ 3432 w 10000"/>
                  <a:gd name="connsiteY458" fmla="*/ 8523 h 10000"/>
                  <a:gd name="connsiteX459" fmla="*/ 3446 w 10000"/>
                  <a:gd name="connsiteY459" fmla="*/ 8523 h 10000"/>
                  <a:gd name="connsiteX460" fmla="*/ 3457 w 10000"/>
                  <a:gd name="connsiteY460" fmla="*/ 8523 h 10000"/>
                  <a:gd name="connsiteX461" fmla="*/ 3476 w 10000"/>
                  <a:gd name="connsiteY461" fmla="*/ 8533 h 10000"/>
                  <a:gd name="connsiteX462" fmla="*/ 3485 w 10000"/>
                  <a:gd name="connsiteY462" fmla="*/ 8536 h 10000"/>
                  <a:gd name="connsiteX463" fmla="*/ 3501 w 10000"/>
                  <a:gd name="connsiteY463" fmla="*/ 8527 h 10000"/>
                  <a:gd name="connsiteX464" fmla="*/ 3504 w 10000"/>
                  <a:gd name="connsiteY464" fmla="*/ 8514 h 10000"/>
                  <a:gd name="connsiteX465" fmla="*/ 3510 w 10000"/>
                  <a:gd name="connsiteY465" fmla="*/ 8497 h 10000"/>
                  <a:gd name="connsiteX466" fmla="*/ 3537 w 10000"/>
                  <a:gd name="connsiteY466" fmla="*/ 8484 h 10000"/>
                  <a:gd name="connsiteX467" fmla="*/ 3562 w 10000"/>
                  <a:gd name="connsiteY467" fmla="*/ 8488 h 10000"/>
                  <a:gd name="connsiteX468" fmla="*/ 3568 w 10000"/>
                  <a:gd name="connsiteY468" fmla="*/ 8484 h 10000"/>
                  <a:gd name="connsiteX469" fmla="*/ 3584 w 10000"/>
                  <a:gd name="connsiteY469" fmla="*/ 8494 h 10000"/>
                  <a:gd name="connsiteX470" fmla="*/ 3593 w 10000"/>
                  <a:gd name="connsiteY470" fmla="*/ 8507 h 10000"/>
                  <a:gd name="connsiteX471" fmla="*/ 3618 w 10000"/>
                  <a:gd name="connsiteY471" fmla="*/ 8497 h 10000"/>
                  <a:gd name="connsiteX472" fmla="*/ 3643 w 10000"/>
                  <a:gd name="connsiteY472" fmla="*/ 8475 h 10000"/>
                  <a:gd name="connsiteX473" fmla="*/ 3657 w 10000"/>
                  <a:gd name="connsiteY473" fmla="*/ 8478 h 10000"/>
                  <a:gd name="connsiteX474" fmla="*/ 3670 w 10000"/>
                  <a:gd name="connsiteY474" fmla="*/ 8475 h 10000"/>
                  <a:gd name="connsiteX475" fmla="*/ 3673 w 10000"/>
                  <a:gd name="connsiteY475" fmla="*/ 8468 h 10000"/>
                  <a:gd name="connsiteX476" fmla="*/ 3681 w 10000"/>
                  <a:gd name="connsiteY476" fmla="*/ 8468 h 10000"/>
                  <a:gd name="connsiteX477" fmla="*/ 3698 w 10000"/>
                  <a:gd name="connsiteY477" fmla="*/ 8478 h 10000"/>
                  <a:gd name="connsiteX478" fmla="*/ 3720 w 10000"/>
                  <a:gd name="connsiteY478" fmla="*/ 8497 h 10000"/>
                  <a:gd name="connsiteX479" fmla="*/ 3715 w 10000"/>
                  <a:gd name="connsiteY479" fmla="*/ 8504 h 10000"/>
                  <a:gd name="connsiteX480" fmla="*/ 3729 w 10000"/>
                  <a:gd name="connsiteY480" fmla="*/ 8514 h 10000"/>
                  <a:gd name="connsiteX481" fmla="*/ 3729 w 10000"/>
                  <a:gd name="connsiteY481" fmla="*/ 8517 h 10000"/>
                  <a:gd name="connsiteX482" fmla="*/ 3740 w 10000"/>
                  <a:gd name="connsiteY482" fmla="*/ 8527 h 10000"/>
                  <a:gd name="connsiteX483" fmla="*/ 3759 w 10000"/>
                  <a:gd name="connsiteY483" fmla="*/ 8517 h 10000"/>
                  <a:gd name="connsiteX484" fmla="*/ 3762 w 10000"/>
                  <a:gd name="connsiteY484" fmla="*/ 8504 h 10000"/>
                  <a:gd name="connsiteX485" fmla="*/ 3770 w 10000"/>
                  <a:gd name="connsiteY485" fmla="*/ 8488 h 10000"/>
                  <a:gd name="connsiteX486" fmla="*/ 3778 w 10000"/>
                  <a:gd name="connsiteY486" fmla="*/ 8484 h 10000"/>
                  <a:gd name="connsiteX487" fmla="*/ 3792 w 10000"/>
                  <a:gd name="connsiteY487" fmla="*/ 8475 h 10000"/>
                  <a:gd name="connsiteX488" fmla="*/ 3803 w 10000"/>
                  <a:gd name="connsiteY488" fmla="*/ 8478 h 10000"/>
                  <a:gd name="connsiteX489" fmla="*/ 3809 w 10000"/>
                  <a:gd name="connsiteY489" fmla="*/ 8475 h 10000"/>
                  <a:gd name="connsiteX490" fmla="*/ 3825 w 10000"/>
                  <a:gd name="connsiteY490" fmla="*/ 8465 h 10000"/>
                  <a:gd name="connsiteX491" fmla="*/ 3834 w 10000"/>
                  <a:gd name="connsiteY491" fmla="*/ 8468 h 10000"/>
                  <a:gd name="connsiteX492" fmla="*/ 3842 w 10000"/>
                  <a:gd name="connsiteY492" fmla="*/ 8478 h 10000"/>
                  <a:gd name="connsiteX493" fmla="*/ 3850 w 10000"/>
                  <a:gd name="connsiteY493" fmla="*/ 8478 h 10000"/>
                  <a:gd name="connsiteX494" fmla="*/ 3859 w 10000"/>
                  <a:gd name="connsiteY494" fmla="*/ 8484 h 10000"/>
                  <a:gd name="connsiteX495" fmla="*/ 3873 w 10000"/>
                  <a:gd name="connsiteY495" fmla="*/ 8494 h 10000"/>
                  <a:gd name="connsiteX496" fmla="*/ 3875 w 10000"/>
                  <a:gd name="connsiteY496" fmla="*/ 8507 h 10000"/>
                  <a:gd name="connsiteX497" fmla="*/ 3881 w 10000"/>
                  <a:gd name="connsiteY497" fmla="*/ 8527 h 10000"/>
                  <a:gd name="connsiteX498" fmla="*/ 3875 w 10000"/>
                  <a:gd name="connsiteY498" fmla="*/ 8546 h 10000"/>
                  <a:gd name="connsiteX499" fmla="*/ 3892 w 10000"/>
                  <a:gd name="connsiteY499" fmla="*/ 8546 h 10000"/>
                  <a:gd name="connsiteX500" fmla="*/ 3900 w 10000"/>
                  <a:gd name="connsiteY500" fmla="*/ 8543 h 10000"/>
                  <a:gd name="connsiteX501" fmla="*/ 3906 w 10000"/>
                  <a:gd name="connsiteY501" fmla="*/ 8543 h 10000"/>
                  <a:gd name="connsiteX502" fmla="*/ 3922 w 10000"/>
                  <a:gd name="connsiteY502" fmla="*/ 8552 h 10000"/>
                  <a:gd name="connsiteX503" fmla="*/ 3939 w 10000"/>
                  <a:gd name="connsiteY503" fmla="*/ 8559 h 10000"/>
                  <a:gd name="connsiteX504" fmla="*/ 3953 w 10000"/>
                  <a:gd name="connsiteY504" fmla="*/ 8572 h 10000"/>
                  <a:gd name="connsiteX505" fmla="*/ 3956 w 10000"/>
                  <a:gd name="connsiteY505" fmla="*/ 8588 h 10000"/>
                  <a:gd name="connsiteX506" fmla="*/ 3956 w 10000"/>
                  <a:gd name="connsiteY506" fmla="*/ 8608 h 10000"/>
                  <a:gd name="connsiteX507" fmla="*/ 3972 w 10000"/>
                  <a:gd name="connsiteY507" fmla="*/ 8608 h 10000"/>
                  <a:gd name="connsiteX508" fmla="*/ 3986 w 10000"/>
                  <a:gd name="connsiteY508" fmla="*/ 8608 h 10000"/>
                  <a:gd name="connsiteX509" fmla="*/ 3997 w 10000"/>
                  <a:gd name="connsiteY509" fmla="*/ 8608 h 10000"/>
                  <a:gd name="connsiteX510" fmla="*/ 4006 w 10000"/>
                  <a:gd name="connsiteY510" fmla="*/ 8608 h 10000"/>
                  <a:gd name="connsiteX511" fmla="*/ 4006 w 10000"/>
                  <a:gd name="connsiteY511" fmla="*/ 8611 h 10000"/>
                  <a:gd name="connsiteX512" fmla="*/ 4011 w 10000"/>
                  <a:gd name="connsiteY512" fmla="*/ 8611 h 10000"/>
                  <a:gd name="connsiteX513" fmla="*/ 4022 w 10000"/>
                  <a:gd name="connsiteY513" fmla="*/ 8620 h 10000"/>
                  <a:gd name="connsiteX514" fmla="*/ 4042 w 10000"/>
                  <a:gd name="connsiteY514" fmla="*/ 8620 h 10000"/>
                  <a:gd name="connsiteX515" fmla="*/ 4050 w 10000"/>
                  <a:gd name="connsiteY515" fmla="*/ 8617 h 10000"/>
                  <a:gd name="connsiteX516" fmla="*/ 4069 w 10000"/>
                  <a:gd name="connsiteY516" fmla="*/ 8620 h 10000"/>
                  <a:gd name="connsiteX517" fmla="*/ 4086 w 10000"/>
                  <a:gd name="connsiteY517" fmla="*/ 8630 h 10000"/>
                  <a:gd name="connsiteX518" fmla="*/ 4108 w 10000"/>
                  <a:gd name="connsiteY518" fmla="*/ 8627 h 10000"/>
                  <a:gd name="connsiteX519" fmla="*/ 4125 w 10000"/>
                  <a:gd name="connsiteY519" fmla="*/ 8620 h 10000"/>
                  <a:gd name="connsiteX520" fmla="*/ 4133 w 10000"/>
                  <a:gd name="connsiteY520" fmla="*/ 8611 h 10000"/>
                  <a:gd name="connsiteX521" fmla="*/ 4139 w 10000"/>
                  <a:gd name="connsiteY521" fmla="*/ 8608 h 10000"/>
                  <a:gd name="connsiteX522" fmla="*/ 4147 w 10000"/>
                  <a:gd name="connsiteY522" fmla="*/ 8601 h 10000"/>
                  <a:gd name="connsiteX523" fmla="*/ 4155 w 10000"/>
                  <a:gd name="connsiteY523" fmla="*/ 8591 h 10000"/>
                  <a:gd name="connsiteX524" fmla="*/ 4166 w 10000"/>
                  <a:gd name="connsiteY524" fmla="*/ 8582 h 10000"/>
                  <a:gd name="connsiteX525" fmla="*/ 4183 w 10000"/>
                  <a:gd name="connsiteY525" fmla="*/ 8569 h 10000"/>
                  <a:gd name="connsiteX526" fmla="*/ 4191 w 10000"/>
                  <a:gd name="connsiteY526" fmla="*/ 8562 h 10000"/>
                  <a:gd name="connsiteX527" fmla="*/ 4208 w 10000"/>
                  <a:gd name="connsiteY527" fmla="*/ 8552 h 10000"/>
                  <a:gd name="connsiteX528" fmla="*/ 4230 w 10000"/>
                  <a:gd name="connsiteY528" fmla="*/ 8552 h 10000"/>
                  <a:gd name="connsiteX529" fmla="*/ 4238 w 10000"/>
                  <a:gd name="connsiteY529" fmla="*/ 8559 h 10000"/>
                  <a:gd name="connsiteX530" fmla="*/ 4247 w 10000"/>
                  <a:gd name="connsiteY530" fmla="*/ 8572 h 10000"/>
                  <a:gd name="connsiteX531" fmla="*/ 4252 w 10000"/>
                  <a:gd name="connsiteY531" fmla="*/ 8578 h 10000"/>
                  <a:gd name="connsiteX532" fmla="*/ 4263 w 10000"/>
                  <a:gd name="connsiteY532" fmla="*/ 8582 h 10000"/>
                  <a:gd name="connsiteX533" fmla="*/ 4277 w 10000"/>
                  <a:gd name="connsiteY533" fmla="*/ 8572 h 10000"/>
                  <a:gd name="connsiteX534" fmla="*/ 4294 w 10000"/>
                  <a:gd name="connsiteY534" fmla="*/ 8559 h 10000"/>
                  <a:gd name="connsiteX535" fmla="*/ 4302 w 10000"/>
                  <a:gd name="connsiteY535" fmla="*/ 8546 h 10000"/>
                  <a:gd name="connsiteX536" fmla="*/ 4310 w 10000"/>
                  <a:gd name="connsiteY536" fmla="*/ 8543 h 10000"/>
                  <a:gd name="connsiteX537" fmla="*/ 4313 w 10000"/>
                  <a:gd name="connsiteY537" fmla="*/ 8543 h 10000"/>
                  <a:gd name="connsiteX538" fmla="*/ 4332 w 10000"/>
                  <a:gd name="connsiteY538" fmla="*/ 8546 h 10000"/>
                  <a:gd name="connsiteX539" fmla="*/ 4335 w 10000"/>
                  <a:gd name="connsiteY539" fmla="*/ 8559 h 10000"/>
                  <a:gd name="connsiteX540" fmla="*/ 4349 w 10000"/>
                  <a:gd name="connsiteY540" fmla="*/ 8588 h 10000"/>
                  <a:gd name="connsiteX541" fmla="*/ 4360 w 10000"/>
                  <a:gd name="connsiteY541" fmla="*/ 8591 h 10000"/>
                  <a:gd name="connsiteX542" fmla="*/ 4366 w 10000"/>
                  <a:gd name="connsiteY542" fmla="*/ 8591 h 10000"/>
                  <a:gd name="connsiteX543" fmla="*/ 4382 w 10000"/>
                  <a:gd name="connsiteY543" fmla="*/ 8598 h 10000"/>
                  <a:gd name="connsiteX544" fmla="*/ 4385 w 10000"/>
                  <a:gd name="connsiteY544" fmla="*/ 8598 h 10000"/>
                  <a:gd name="connsiteX545" fmla="*/ 4402 w 10000"/>
                  <a:gd name="connsiteY545" fmla="*/ 8598 h 10000"/>
                  <a:gd name="connsiteX546" fmla="*/ 4421 w 10000"/>
                  <a:gd name="connsiteY546" fmla="*/ 8591 h 10000"/>
                  <a:gd name="connsiteX547" fmla="*/ 4440 w 10000"/>
                  <a:gd name="connsiteY547" fmla="*/ 8591 h 10000"/>
                  <a:gd name="connsiteX548" fmla="*/ 4449 w 10000"/>
                  <a:gd name="connsiteY548" fmla="*/ 8598 h 10000"/>
                  <a:gd name="connsiteX549" fmla="*/ 4454 w 10000"/>
                  <a:gd name="connsiteY549" fmla="*/ 8617 h 10000"/>
                  <a:gd name="connsiteX550" fmla="*/ 4463 w 10000"/>
                  <a:gd name="connsiteY550" fmla="*/ 8608 h 10000"/>
                  <a:gd name="connsiteX551" fmla="*/ 4474 w 10000"/>
                  <a:gd name="connsiteY551" fmla="*/ 8608 h 10000"/>
                  <a:gd name="connsiteX552" fmla="*/ 4490 w 10000"/>
                  <a:gd name="connsiteY552" fmla="*/ 8617 h 10000"/>
                  <a:gd name="connsiteX553" fmla="*/ 4504 w 10000"/>
                  <a:gd name="connsiteY553" fmla="*/ 8617 h 10000"/>
                  <a:gd name="connsiteX554" fmla="*/ 4518 w 10000"/>
                  <a:gd name="connsiteY554" fmla="*/ 8617 h 10000"/>
                  <a:gd name="connsiteX555" fmla="*/ 4535 w 10000"/>
                  <a:gd name="connsiteY555" fmla="*/ 8611 h 10000"/>
                  <a:gd name="connsiteX556" fmla="*/ 4546 w 10000"/>
                  <a:gd name="connsiteY556" fmla="*/ 8611 h 10000"/>
                  <a:gd name="connsiteX557" fmla="*/ 4562 w 10000"/>
                  <a:gd name="connsiteY557" fmla="*/ 8611 h 10000"/>
                  <a:gd name="connsiteX558" fmla="*/ 4571 w 10000"/>
                  <a:gd name="connsiteY558" fmla="*/ 8611 h 10000"/>
                  <a:gd name="connsiteX559" fmla="*/ 4579 w 10000"/>
                  <a:gd name="connsiteY559" fmla="*/ 8608 h 10000"/>
                  <a:gd name="connsiteX560" fmla="*/ 4584 w 10000"/>
                  <a:gd name="connsiteY560" fmla="*/ 8608 h 10000"/>
                  <a:gd name="connsiteX561" fmla="*/ 4601 w 10000"/>
                  <a:gd name="connsiteY561" fmla="*/ 8617 h 10000"/>
                  <a:gd name="connsiteX562" fmla="*/ 4609 w 10000"/>
                  <a:gd name="connsiteY562" fmla="*/ 8627 h 10000"/>
                  <a:gd name="connsiteX563" fmla="*/ 4618 w 10000"/>
                  <a:gd name="connsiteY563" fmla="*/ 8637 h 10000"/>
                  <a:gd name="connsiteX564" fmla="*/ 4618 w 10000"/>
                  <a:gd name="connsiteY564" fmla="*/ 8646 h 10000"/>
                  <a:gd name="connsiteX565" fmla="*/ 4634 w 10000"/>
                  <a:gd name="connsiteY565" fmla="*/ 8656 h 10000"/>
                  <a:gd name="connsiteX566" fmla="*/ 4640 w 10000"/>
                  <a:gd name="connsiteY566" fmla="*/ 8659 h 10000"/>
                  <a:gd name="connsiteX567" fmla="*/ 4651 w 10000"/>
                  <a:gd name="connsiteY567" fmla="*/ 8666 h 10000"/>
                  <a:gd name="connsiteX568" fmla="*/ 4657 w 10000"/>
                  <a:gd name="connsiteY568" fmla="*/ 8659 h 10000"/>
                  <a:gd name="connsiteX569" fmla="*/ 4668 w 10000"/>
                  <a:gd name="connsiteY569" fmla="*/ 8650 h 10000"/>
                  <a:gd name="connsiteX570" fmla="*/ 4676 w 10000"/>
                  <a:gd name="connsiteY570" fmla="*/ 8650 h 10000"/>
                  <a:gd name="connsiteX571" fmla="*/ 4690 w 10000"/>
                  <a:gd name="connsiteY571" fmla="*/ 8650 h 10000"/>
                  <a:gd name="connsiteX572" fmla="*/ 4698 w 10000"/>
                  <a:gd name="connsiteY572" fmla="*/ 8650 h 10000"/>
                  <a:gd name="connsiteX573" fmla="*/ 4704 w 10000"/>
                  <a:gd name="connsiteY573" fmla="*/ 8650 h 10000"/>
                  <a:gd name="connsiteX574" fmla="*/ 4706 w 10000"/>
                  <a:gd name="connsiteY574" fmla="*/ 8659 h 10000"/>
                  <a:gd name="connsiteX575" fmla="*/ 4706 w 10000"/>
                  <a:gd name="connsiteY575" fmla="*/ 8666 h 10000"/>
                  <a:gd name="connsiteX576" fmla="*/ 4723 w 10000"/>
                  <a:gd name="connsiteY576" fmla="*/ 8682 h 10000"/>
                  <a:gd name="connsiteX577" fmla="*/ 4737 w 10000"/>
                  <a:gd name="connsiteY577" fmla="*/ 8682 h 10000"/>
                  <a:gd name="connsiteX578" fmla="*/ 4745 w 10000"/>
                  <a:gd name="connsiteY578" fmla="*/ 8676 h 10000"/>
                  <a:gd name="connsiteX579" fmla="*/ 4756 w 10000"/>
                  <a:gd name="connsiteY579" fmla="*/ 8666 h 10000"/>
                  <a:gd name="connsiteX580" fmla="*/ 4765 w 10000"/>
                  <a:gd name="connsiteY580" fmla="*/ 8666 h 10000"/>
                  <a:gd name="connsiteX581" fmla="*/ 4765 w 10000"/>
                  <a:gd name="connsiteY581" fmla="*/ 8682 h 10000"/>
                  <a:gd name="connsiteX582" fmla="*/ 4770 w 10000"/>
                  <a:gd name="connsiteY582" fmla="*/ 8701 h 10000"/>
                  <a:gd name="connsiteX583" fmla="*/ 4778 w 10000"/>
                  <a:gd name="connsiteY583" fmla="*/ 8705 h 10000"/>
                  <a:gd name="connsiteX584" fmla="*/ 4795 w 10000"/>
                  <a:gd name="connsiteY584" fmla="*/ 8714 h 10000"/>
                  <a:gd name="connsiteX585" fmla="*/ 4812 w 10000"/>
                  <a:gd name="connsiteY585" fmla="*/ 8714 h 10000"/>
                  <a:gd name="connsiteX586" fmla="*/ 4825 w 10000"/>
                  <a:gd name="connsiteY586" fmla="*/ 8705 h 10000"/>
                  <a:gd name="connsiteX587" fmla="*/ 4825 w 10000"/>
                  <a:gd name="connsiteY587" fmla="*/ 8701 h 10000"/>
                  <a:gd name="connsiteX588" fmla="*/ 4828 w 10000"/>
                  <a:gd name="connsiteY588" fmla="*/ 8701 h 10000"/>
                  <a:gd name="connsiteX589" fmla="*/ 4837 w 10000"/>
                  <a:gd name="connsiteY589" fmla="*/ 8692 h 10000"/>
                  <a:gd name="connsiteX590" fmla="*/ 4842 w 10000"/>
                  <a:gd name="connsiteY590" fmla="*/ 8685 h 10000"/>
                  <a:gd name="connsiteX591" fmla="*/ 4859 w 10000"/>
                  <a:gd name="connsiteY591" fmla="*/ 8692 h 10000"/>
                  <a:gd name="connsiteX592" fmla="*/ 4870 w 10000"/>
                  <a:gd name="connsiteY592" fmla="*/ 8701 h 10000"/>
                  <a:gd name="connsiteX593" fmla="*/ 4878 w 10000"/>
                  <a:gd name="connsiteY593" fmla="*/ 8714 h 10000"/>
                  <a:gd name="connsiteX594" fmla="*/ 4892 w 10000"/>
                  <a:gd name="connsiteY594" fmla="*/ 8724 h 10000"/>
                  <a:gd name="connsiteX595" fmla="*/ 4900 w 10000"/>
                  <a:gd name="connsiteY595" fmla="*/ 8724 h 10000"/>
                  <a:gd name="connsiteX596" fmla="*/ 4906 w 10000"/>
                  <a:gd name="connsiteY596" fmla="*/ 8705 h 10000"/>
                  <a:gd name="connsiteX597" fmla="*/ 4925 w 10000"/>
                  <a:gd name="connsiteY597" fmla="*/ 8724 h 10000"/>
                  <a:gd name="connsiteX598" fmla="*/ 4939 w 10000"/>
                  <a:gd name="connsiteY598" fmla="*/ 8701 h 10000"/>
                  <a:gd name="connsiteX599" fmla="*/ 4950 w 10000"/>
                  <a:gd name="connsiteY599" fmla="*/ 8695 h 10000"/>
                  <a:gd name="connsiteX600" fmla="*/ 4956 w 10000"/>
                  <a:gd name="connsiteY600" fmla="*/ 8692 h 10000"/>
                  <a:gd name="connsiteX601" fmla="*/ 4986 w 10000"/>
                  <a:gd name="connsiteY601" fmla="*/ 8705 h 10000"/>
                  <a:gd name="connsiteX602" fmla="*/ 5003 w 10000"/>
                  <a:gd name="connsiteY602" fmla="*/ 8701 h 10000"/>
                  <a:gd name="connsiteX603" fmla="*/ 5011 w 10000"/>
                  <a:gd name="connsiteY603" fmla="*/ 8692 h 10000"/>
                  <a:gd name="connsiteX604" fmla="*/ 5028 w 10000"/>
                  <a:gd name="connsiteY604" fmla="*/ 8682 h 10000"/>
                  <a:gd name="connsiteX605" fmla="*/ 5030 w 10000"/>
                  <a:gd name="connsiteY605" fmla="*/ 8659 h 10000"/>
                  <a:gd name="connsiteX606" fmla="*/ 5039 w 10000"/>
                  <a:gd name="connsiteY606" fmla="*/ 8656 h 10000"/>
                  <a:gd name="connsiteX607" fmla="*/ 5053 w 10000"/>
                  <a:gd name="connsiteY607" fmla="*/ 8669 h 10000"/>
                  <a:gd name="connsiteX608" fmla="*/ 5061 w 10000"/>
                  <a:gd name="connsiteY608" fmla="*/ 8669 h 10000"/>
                  <a:gd name="connsiteX609" fmla="*/ 5061 w 10000"/>
                  <a:gd name="connsiteY609" fmla="*/ 8676 h 10000"/>
                  <a:gd name="connsiteX610" fmla="*/ 5069 w 10000"/>
                  <a:gd name="connsiteY610" fmla="*/ 8669 h 10000"/>
                  <a:gd name="connsiteX611" fmla="*/ 5083 w 10000"/>
                  <a:gd name="connsiteY611" fmla="*/ 8669 h 10000"/>
                  <a:gd name="connsiteX612" fmla="*/ 5100 w 10000"/>
                  <a:gd name="connsiteY612" fmla="*/ 8669 h 10000"/>
                  <a:gd name="connsiteX613" fmla="*/ 5119 w 10000"/>
                  <a:gd name="connsiteY613" fmla="*/ 8682 h 10000"/>
                  <a:gd name="connsiteX614" fmla="*/ 5136 w 10000"/>
                  <a:gd name="connsiteY614" fmla="*/ 8692 h 10000"/>
                  <a:gd name="connsiteX615" fmla="*/ 5161 w 10000"/>
                  <a:gd name="connsiteY615" fmla="*/ 8701 h 10000"/>
                  <a:gd name="connsiteX616" fmla="*/ 5183 w 10000"/>
                  <a:gd name="connsiteY616" fmla="*/ 8701 h 10000"/>
                  <a:gd name="connsiteX617" fmla="*/ 5199 w 10000"/>
                  <a:gd name="connsiteY617" fmla="*/ 8701 h 10000"/>
                  <a:gd name="connsiteX618" fmla="*/ 5213 w 10000"/>
                  <a:gd name="connsiteY618" fmla="*/ 8705 h 10000"/>
                  <a:gd name="connsiteX619" fmla="*/ 5224 w 10000"/>
                  <a:gd name="connsiteY619" fmla="*/ 8701 h 10000"/>
                  <a:gd name="connsiteX620" fmla="*/ 5230 w 10000"/>
                  <a:gd name="connsiteY620" fmla="*/ 8701 h 10000"/>
                  <a:gd name="connsiteX621" fmla="*/ 5241 w 10000"/>
                  <a:gd name="connsiteY621" fmla="*/ 8676 h 10000"/>
                  <a:gd name="connsiteX622" fmla="*/ 5247 w 10000"/>
                  <a:gd name="connsiteY622" fmla="*/ 8666 h 10000"/>
                  <a:gd name="connsiteX623" fmla="*/ 5249 w 10000"/>
                  <a:gd name="connsiteY623" fmla="*/ 8646 h 10000"/>
                  <a:gd name="connsiteX624" fmla="*/ 5249 w 10000"/>
                  <a:gd name="connsiteY624" fmla="*/ 8650 h 10000"/>
                  <a:gd name="connsiteX625" fmla="*/ 5255 w 10000"/>
                  <a:gd name="connsiteY625" fmla="*/ 8646 h 10000"/>
                  <a:gd name="connsiteX626" fmla="*/ 5271 w 10000"/>
                  <a:gd name="connsiteY626" fmla="*/ 8650 h 10000"/>
                  <a:gd name="connsiteX627" fmla="*/ 5288 w 10000"/>
                  <a:gd name="connsiteY627" fmla="*/ 8666 h 10000"/>
                  <a:gd name="connsiteX628" fmla="*/ 5296 w 10000"/>
                  <a:gd name="connsiteY628" fmla="*/ 8666 h 10000"/>
                  <a:gd name="connsiteX629" fmla="*/ 5310 w 10000"/>
                  <a:gd name="connsiteY629" fmla="*/ 8656 h 10000"/>
                  <a:gd name="connsiteX630" fmla="*/ 5321 w 10000"/>
                  <a:gd name="connsiteY630" fmla="*/ 8650 h 10000"/>
                  <a:gd name="connsiteX631" fmla="*/ 5338 w 10000"/>
                  <a:gd name="connsiteY631" fmla="*/ 8650 h 10000"/>
                  <a:gd name="connsiteX632" fmla="*/ 5360 w 10000"/>
                  <a:gd name="connsiteY632" fmla="*/ 8640 h 10000"/>
                  <a:gd name="connsiteX633" fmla="*/ 5366 w 10000"/>
                  <a:gd name="connsiteY633" fmla="*/ 8637 h 10000"/>
                  <a:gd name="connsiteX634" fmla="*/ 5368 w 10000"/>
                  <a:gd name="connsiteY634" fmla="*/ 8637 h 10000"/>
                  <a:gd name="connsiteX635" fmla="*/ 5382 w 10000"/>
                  <a:gd name="connsiteY635" fmla="*/ 8630 h 10000"/>
                  <a:gd name="connsiteX636" fmla="*/ 5391 w 10000"/>
                  <a:gd name="connsiteY636" fmla="*/ 8630 h 10000"/>
                  <a:gd name="connsiteX637" fmla="*/ 5402 w 10000"/>
                  <a:gd name="connsiteY637" fmla="*/ 8637 h 10000"/>
                  <a:gd name="connsiteX638" fmla="*/ 5418 w 10000"/>
                  <a:gd name="connsiteY638" fmla="*/ 8656 h 10000"/>
                  <a:gd name="connsiteX639" fmla="*/ 5432 w 10000"/>
                  <a:gd name="connsiteY639" fmla="*/ 8666 h 10000"/>
                  <a:gd name="connsiteX640" fmla="*/ 5443 w 10000"/>
                  <a:gd name="connsiteY640" fmla="*/ 8682 h 10000"/>
                  <a:gd name="connsiteX641" fmla="*/ 5457 w 10000"/>
                  <a:gd name="connsiteY641" fmla="*/ 8692 h 10000"/>
                  <a:gd name="connsiteX642" fmla="*/ 5471 w 10000"/>
                  <a:gd name="connsiteY642" fmla="*/ 8705 h 10000"/>
                  <a:gd name="connsiteX643" fmla="*/ 5488 w 10000"/>
                  <a:gd name="connsiteY643" fmla="*/ 8711 h 10000"/>
                  <a:gd name="connsiteX644" fmla="*/ 5490 w 10000"/>
                  <a:gd name="connsiteY644" fmla="*/ 8721 h 10000"/>
                  <a:gd name="connsiteX645" fmla="*/ 5512 w 10000"/>
                  <a:gd name="connsiteY645" fmla="*/ 8724 h 10000"/>
                  <a:gd name="connsiteX646" fmla="*/ 5521 w 10000"/>
                  <a:gd name="connsiteY646" fmla="*/ 8714 h 10000"/>
                  <a:gd name="connsiteX647" fmla="*/ 5524 w 10000"/>
                  <a:gd name="connsiteY647" fmla="*/ 8714 h 10000"/>
                  <a:gd name="connsiteX648" fmla="*/ 5532 w 10000"/>
                  <a:gd name="connsiteY648" fmla="*/ 8721 h 10000"/>
                  <a:gd name="connsiteX649" fmla="*/ 5540 w 10000"/>
                  <a:gd name="connsiteY649" fmla="*/ 8724 h 10000"/>
                  <a:gd name="connsiteX650" fmla="*/ 5562 w 10000"/>
                  <a:gd name="connsiteY650" fmla="*/ 8750 h 10000"/>
                  <a:gd name="connsiteX651" fmla="*/ 5562 w 10000"/>
                  <a:gd name="connsiteY651" fmla="*/ 8760 h 10000"/>
                  <a:gd name="connsiteX652" fmla="*/ 5571 w 10000"/>
                  <a:gd name="connsiteY652" fmla="*/ 8782 h 10000"/>
                  <a:gd name="connsiteX653" fmla="*/ 5579 w 10000"/>
                  <a:gd name="connsiteY653" fmla="*/ 8789 h 10000"/>
                  <a:gd name="connsiteX654" fmla="*/ 5593 w 10000"/>
                  <a:gd name="connsiteY654" fmla="*/ 8789 h 10000"/>
                  <a:gd name="connsiteX655" fmla="*/ 5596 w 10000"/>
                  <a:gd name="connsiteY655" fmla="*/ 8789 h 10000"/>
                  <a:gd name="connsiteX656" fmla="*/ 5626 w 10000"/>
                  <a:gd name="connsiteY656" fmla="*/ 8782 h 10000"/>
                  <a:gd name="connsiteX657" fmla="*/ 5629 w 10000"/>
                  <a:gd name="connsiteY657" fmla="*/ 8782 h 10000"/>
                  <a:gd name="connsiteX658" fmla="*/ 5637 w 10000"/>
                  <a:gd name="connsiteY658" fmla="*/ 8779 h 10000"/>
                  <a:gd name="connsiteX659" fmla="*/ 5648 w 10000"/>
                  <a:gd name="connsiteY659" fmla="*/ 8789 h 10000"/>
                  <a:gd name="connsiteX660" fmla="*/ 5665 w 10000"/>
                  <a:gd name="connsiteY660" fmla="*/ 8795 h 10000"/>
                  <a:gd name="connsiteX661" fmla="*/ 5676 w 10000"/>
                  <a:gd name="connsiteY661" fmla="*/ 8789 h 10000"/>
                  <a:gd name="connsiteX662" fmla="*/ 5684 w 10000"/>
                  <a:gd name="connsiteY662" fmla="*/ 8782 h 10000"/>
                  <a:gd name="connsiteX663" fmla="*/ 5693 w 10000"/>
                  <a:gd name="connsiteY663" fmla="*/ 8789 h 10000"/>
                  <a:gd name="connsiteX664" fmla="*/ 5715 w 10000"/>
                  <a:gd name="connsiteY664" fmla="*/ 8808 h 10000"/>
                  <a:gd name="connsiteX665" fmla="*/ 5731 w 10000"/>
                  <a:gd name="connsiteY665" fmla="*/ 8808 h 10000"/>
                  <a:gd name="connsiteX666" fmla="*/ 5740 w 10000"/>
                  <a:gd name="connsiteY666" fmla="*/ 8808 h 10000"/>
                  <a:gd name="connsiteX667" fmla="*/ 5765 w 10000"/>
                  <a:gd name="connsiteY667" fmla="*/ 8818 h 10000"/>
                  <a:gd name="connsiteX668" fmla="*/ 5781 w 10000"/>
                  <a:gd name="connsiteY668" fmla="*/ 8824 h 10000"/>
                  <a:gd name="connsiteX669" fmla="*/ 5798 w 10000"/>
                  <a:gd name="connsiteY669" fmla="*/ 8834 h 10000"/>
                  <a:gd name="connsiteX670" fmla="*/ 5814 w 10000"/>
                  <a:gd name="connsiteY670" fmla="*/ 8837 h 10000"/>
                  <a:gd name="connsiteX671" fmla="*/ 5831 w 10000"/>
                  <a:gd name="connsiteY671" fmla="*/ 8844 h 10000"/>
                  <a:gd name="connsiteX672" fmla="*/ 5842 w 10000"/>
                  <a:gd name="connsiteY672" fmla="*/ 8847 h 10000"/>
                  <a:gd name="connsiteX673" fmla="*/ 5859 w 10000"/>
                  <a:gd name="connsiteY673" fmla="*/ 8857 h 10000"/>
                  <a:gd name="connsiteX674" fmla="*/ 5870 w 10000"/>
                  <a:gd name="connsiteY674" fmla="*/ 8867 h 10000"/>
                  <a:gd name="connsiteX675" fmla="*/ 5878 w 10000"/>
                  <a:gd name="connsiteY675" fmla="*/ 8873 h 10000"/>
                  <a:gd name="connsiteX676" fmla="*/ 5895 w 10000"/>
                  <a:gd name="connsiteY676" fmla="*/ 8873 h 10000"/>
                  <a:gd name="connsiteX677" fmla="*/ 5911 w 10000"/>
                  <a:gd name="connsiteY677" fmla="*/ 8873 h 10000"/>
                  <a:gd name="connsiteX678" fmla="*/ 5931 w 10000"/>
                  <a:gd name="connsiteY678" fmla="*/ 8873 h 10000"/>
                  <a:gd name="connsiteX679" fmla="*/ 5950 w 10000"/>
                  <a:gd name="connsiteY679" fmla="*/ 8867 h 10000"/>
                  <a:gd name="connsiteX680" fmla="*/ 5967 w 10000"/>
                  <a:gd name="connsiteY680" fmla="*/ 8867 h 10000"/>
                  <a:gd name="connsiteX681" fmla="*/ 5975 w 10000"/>
                  <a:gd name="connsiteY681" fmla="*/ 8873 h 10000"/>
                  <a:gd name="connsiteX682" fmla="*/ 6000 w 10000"/>
                  <a:gd name="connsiteY682" fmla="*/ 8883 h 10000"/>
                  <a:gd name="connsiteX683" fmla="*/ 5997 w 10000"/>
                  <a:gd name="connsiteY683" fmla="*/ 8886 h 10000"/>
                  <a:gd name="connsiteX684" fmla="*/ 5997 w 10000"/>
                  <a:gd name="connsiteY684" fmla="*/ 8896 h 10000"/>
                  <a:gd name="connsiteX685" fmla="*/ 6014 w 10000"/>
                  <a:gd name="connsiteY685" fmla="*/ 8892 h 10000"/>
                  <a:gd name="connsiteX686" fmla="*/ 6028 w 10000"/>
                  <a:gd name="connsiteY686" fmla="*/ 8892 h 10000"/>
                  <a:gd name="connsiteX687" fmla="*/ 6053 w 10000"/>
                  <a:gd name="connsiteY687" fmla="*/ 8886 h 10000"/>
                  <a:gd name="connsiteX688" fmla="*/ 6072 w 10000"/>
                  <a:gd name="connsiteY688" fmla="*/ 8876 h 10000"/>
                  <a:gd name="connsiteX689" fmla="*/ 6089 w 10000"/>
                  <a:gd name="connsiteY689" fmla="*/ 8867 h 10000"/>
                  <a:gd name="connsiteX690" fmla="*/ 6111 w 10000"/>
                  <a:gd name="connsiteY690" fmla="*/ 8857 h 10000"/>
                  <a:gd name="connsiteX691" fmla="*/ 6127 w 10000"/>
                  <a:gd name="connsiteY691" fmla="*/ 8847 h 10000"/>
                  <a:gd name="connsiteX692" fmla="*/ 6152 w 10000"/>
                  <a:gd name="connsiteY692" fmla="*/ 8834 h 10000"/>
                  <a:gd name="connsiteX693" fmla="*/ 6183 w 10000"/>
                  <a:gd name="connsiteY693" fmla="*/ 8828 h 10000"/>
                  <a:gd name="connsiteX694" fmla="*/ 6175 w 10000"/>
                  <a:gd name="connsiteY694" fmla="*/ 8844 h 10000"/>
                  <a:gd name="connsiteX695" fmla="*/ 6169 w 10000"/>
                  <a:gd name="connsiteY695" fmla="*/ 8863 h 10000"/>
                  <a:gd name="connsiteX696" fmla="*/ 6158 w 10000"/>
                  <a:gd name="connsiteY696" fmla="*/ 8886 h 10000"/>
                  <a:gd name="connsiteX697" fmla="*/ 6152 w 10000"/>
                  <a:gd name="connsiteY697" fmla="*/ 8896 h 10000"/>
                  <a:gd name="connsiteX698" fmla="*/ 6150 w 10000"/>
                  <a:gd name="connsiteY698" fmla="*/ 8909 h 10000"/>
                  <a:gd name="connsiteX699" fmla="*/ 6152 w 10000"/>
                  <a:gd name="connsiteY699" fmla="*/ 8938 h 10000"/>
                  <a:gd name="connsiteX700" fmla="*/ 6158 w 10000"/>
                  <a:gd name="connsiteY700" fmla="*/ 8957 h 10000"/>
                  <a:gd name="connsiteX701" fmla="*/ 6161 w 10000"/>
                  <a:gd name="connsiteY701" fmla="*/ 8980 h 10000"/>
                  <a:gd name="connsiteX702" fmla="*/ 6166 w 10000"/>
                  <a:gd name="connsiteY702" fmla="*/ 8999 h 10000"/>
                  <a:gd name="connsiteX703" fmla="*/ 6175 w 10000"/>
                  <a:gd name="connsiteY703" fmla="*/ 9032 h 10000"/>
                  <a:gd name="connsiteX704" fmla="*/ 6183 w 10000"/>
                  <a:gd name="connsiteY704" fmla="*/ 9051 h 10000"/>
                  <a:gd name="connsiteX705" fmla="*/ 6191 w 10000"/>
                  <a:gd name="connsiteY705" fmla="*/ 9064 h 10000"/>
                  <a:gd name="connsiteX706" fmla="*/ 6194 w 10000"/>
                  <a:gd name="connsiteY706" fmla="*/ 9084 h 10000"/>
                  <a:gd name="connsiteX707" fmla="*/ 6208 w 10000"/>
                  <a:gd name="connsiteY707" fmla="*/ 9103 h 10000"/>
                  <a:gd name="connsiteX708" fmla="*/ 6208 w 10000"/>
                  <a:gd name="connsiteY708" fmla="*/ 9113 h 10000"/>
                  <a:gd name="connsiteX709" fmla="*/ 6216 w 10000"/>
                  <a:gd name="connsiteY709" fmla="*/ 9129 h 10000"/>
                  <a:gd name="connsiteX710" fmla="*/ 6230 w 10000"/>
                  <a:gd name="connsiteY710" fmla="*/ 9148 h 10000"/>
                  <a:gd name="connsiteX711" fmla="*/ 6241 w 10000"/>
                  <a:gd name="connsiteY711" fmla="*/ 9165 h 10000"/>
                  <a:gd name="connsiteX712" fmla="*/ 6249 w 10000"/>
                  <a:gd name="connsiteY712" fmla="*/ 9168 h 10000"/>
                  <a:gd name="connsiteX713" fmla="*/ 6266 w 10000"/>
                  <a:gd name="connsiteY713" fmla="*/ 9184 h 10000"/>
                  <a:gd name="connsiteX714" fmla="*/ 6280 w 10000"/>
                  <a:gd name="connsiteY714" fmla="*/ 9184 h 10000"/>
                  <a:gd name="connsiteX715" fmla="*/ 6288 w 10000"/>
                  <a:gd name="connsiteY715" fmla="*/ 9177 h 10000"/>
                  <a:gd name="connsiteX716" fmla="*/ 6299 w 10000"/>
                  <a:gd name="connsiteY716" fmla="*/ 9187 h 10000"/>
                  <a:gd name="connsiteX717" fmla="*/ 6305 w 10000"/>
                  <a:gd name="connsiteY717" fmla="*/ 9197 h 10000"/>
                  <a:gd name="connsiteX718" fmla="*/ 6310 w 10000"/>
                  <a:gd name="connsiteY718" fmla="*/ 9197 h 10000"/>
                  <a:gd name="connsiteX719" fmla="*/ 6321 w 10000"/>
                  <a:gd name="connsiteY719" fmla="*/ 9213 h 10000"/>
                  <a:gd name="connsiteX720" fmla="*/ 6335 w 10000"/>
                  <a:gd name="connsiteY720" fmla="*/ 9223 h 10000"/>
                  <a:gd name="connsiteX721" fmla="*/ 6338 w 10000"/>
                  <a:gd name="connsiteY721" fmla="*/ 9223 h 10000"/>
                  <a:gd name="connsiteX722" fmla="*/ 6355 w 10000"/>
                  <a:gd name="connsiteY722" fmla="*/ 9226 h 10000"/>
                  <a:gd name="connsiteX723" fmla="*/ 6363 w 10000"/>
                  <a:gd name="connsiteY723" fmla="*/ 9236 h 10000"/>
                  <a:gd name="connsiteX724" fmla="*/ 6380 w 10000"/>
                  <a:gd name="connsiteY724" fmla="*/ 9258 h 10000"/>
                  <a:gd name="connsiteX725" fmla="*/ 6393 w 10000"/>
                  <a:gd name="connsiteY725" fmla="*/ 9278 h 10000"/>
                  <a:gd name="connsiteX726" fmla="*/ 6396 w 10000"/>
                  <a:gd name="connsiteY726" fmla="*/ 9288 h 10000"/>
                  <a:gd name="connsiteX727" fmla="*/ 6407 w 10000"/>
                  <a:gd name="connsiteY727" fmla="*/ 9297 h 10000"/>
                  <a:gd name="connsiteX728" fmla="*/ 6410 w 10000"/>
                  <a:gd name="connsiteY728" fmla="*/ 9307 h 10000"/>
                  <a:gd name="connsiteX729" fmla="*/ 6416 w 10000"/>
                  <a:gd name="connsiteY729" fmla="*/ 9317 h 10000"/>
                  <a:gd name="connsiteX730" fmla="*/ 6424 w 10000"/>
                  <a:gd name="connsiteY730" fmla="*/ 9326 h 10000"/>
                  <a:gd name="connsiteX731" fmla="*/ 6435 w 10000"/>
                  <a:gd name="connsiteY731" fmla="*/ 9336 h 10000"/>
                  <a:gd name="connsiteX732" fmla="*/ 6443 w 10000"/>
                  <a:gd name="connsiteY732" fmla="*/ 9346 h 10000"/>
                  <a:gd name="connsiteX733" fmla="*/ 6449 w 10000"/>
                  <a:gd name="connsiteY733" fmla="*/ 9362 h 10000"/>
                  <a:gd name="connsiteX734" fmla="*/ 6452 w 10000"/>
                  <a:gd name="connsiteY734" fmla="*/ 9372 h 10000"/>
                  <a:gd name="connsiteX735" fmla="*/ 6449 w 10000"/>
                  <a:gd name="connsiteY735" fmla="*/ 9381 h 10000"/>
                  <a:gd name="connsiteX736" fmla="*/ 6465 w 10000"/>
                  <a:gd name="connsiteY736" fmla="*/ 9394 h 10000"/>
                  <a:gd name="connsiteX737" fmla="*/ 6468 w 10000"/>
                  <a:gd name="connsiteY737" fmla="*/ 9420 h 10000"/>
                  <a:gd name="connsiteX738" fmla="*/ 6493 w 10000"/>
                  <a:gd name="connsiteY738" fmla="*/ 9430 h 10000"/>
                  <a:gd name="connsiteX739" fmla="*/ 6507 w 10000"/>
                  <a:gd name="connsiteY739" fmla="*/ 9440 h 10000"/>
                  <a:gd name="connsiteX740" fmla="*/ 6524 w 10000"/>
                  <a:gd name="connsiteY740" fmla="*/ 9459 h 10000"/>
                  <a:gd name="connsiteX741" fmla="*/ 6532 w 10000"/>
                  <a:gd name="connsiteY741" fmla="*/ 9485 h 10000"/>
                  <a:gd name="connsiteX742" fmla="*/ 6537 w 10000"/>
                  <a:gd name="connsiteY742" fmla="*/ 9498 h 10000"/>
                  <a:gd name="connsiteX743" fmla="*/ 6571 w 10000"/>
                  <a:gd name="connsiteY743" fmla="*/ 9508 h 10000"/>
                  <a:gd name="connsiteX744" fmla="*/ 6596 w 10000"/>
                  <a:gd name="connsiteY744" fmla="*/ 9508 h 10000"/>
                  <a:gd name="connsiteX745" fmla="*/ 6637 w 10000"/>
                  <a:gd name="connsiteY745" fmla="*/ 9517 h 10000"/>
                  <a:gd name="connsiteX746" fmla="*/ 6662 w 10000"/>
                  <a:gd name="connsiteY746" fmla="*/ 9524 h 10000"/>
                  <a:gd name="connsiteX747" fmla="*/ 6679 w 10000"/>
                  <a:gd name="connsiteY747" fmla="*/ 9517 h 10000"/>
                  <a:gd name="connsiteX748" fmla="*/ 6679 w 10000"/>
                  <a:gd name="connsiteY748" fmla="*/ 9505 h 10000"/>
                  <a:gd name="connsiteX749" fmla="*/ 6690 w 10000"/>
                  <a:gd name="connsiteY749" fmla="*/ 9485 h 10000"/>
                  <a:gd name="connsiteX750" fmla="*/ 6693 w 10000"/>
                  <a:gd name="connsiteY750" fmla="*/ 9479 h 10000"/>
                  <a:gd name="connsiteX751" fmla="*/ 6706 w 10000"/>
                  <a:gd name="connsiteY751" fmla="*/ 9469 h 10000"/>
                  <a:gd name="connsiteX752" fmla="*/ 6709 w 10000"/>
                  <a:gd name="connsiteY752" fmla="*/ 9462 h 10000"/>
                  <a:gd name="connsiteX753" fmla="*/ 6717 w 10000"/>
                  <a:gd name="connsiteY753" fmla="*/ 9459 h 10000"/>
                  <a:gd name="connsiteX754" fmla="*/ 6726 w 10000"/>
                  <a:gd name="connsiteY754" fmla="*/ 9459 h 10000"/>
                  <a:gd name="connsiteX755" fmla="*/ 6742 w 10000"/>
                  <a:gd name="connsiteY755" fmla="*/ 9462 h 10000"/>
                  <a:gd name="connsiteX756" fmla="*/ 6759 w 10000"/>
                  <a:gd name="connsiteY756" fmla="*/ 9479 h 10000"/>
                  <a:gd name="connsiteX757" fmla="*/ 6781 w 10000"/>
                  <a:gd name="connsiteY757" fmla="*/ 9485 h 10000"/>
                  <a:gd name="connsiteX758" fmla="*/ 6795 w 10000"/>
                  <a:gd name="connsiteY758" fmla="*/ 9485 h 10000"/>
                  <a:gd name="connsiteX759" fmla="*/ 6803 w 10000"/>
                  <a:gd name="connsiteY759" fmla="*/ 9498 h 10000"/>
                  <a:gd name="connsiteX760" fmla="*/ 6806 w 10000"/>
                  <a:gd name="connsiteY760" fmla="*/ 9508 h 10000"/>
                  <a:gd name="connsiteX761" fmla="*/ 6823 w 10000"/>
                  <a:gd name="connsiteY761" fmla="*/ 9514 h 10000"/>
                  <a:gd name="connsiteX762" fmla="*/ 6831 w 10000"/>
                  <a:gd name="connsiteY762" fmla="*/ 9514 h 10000"/>
                  <a:gd name="connsiteX763" fmla="*/ 6848 w 10000"/>
                  <a:gd name="connsiteY763" fmla="*/ 9514 h 10000"/>
                  <a:gd name="connsiteX764" fmla="*/ 6856 w 10000"/>
                  <a:gd name="connsiteY764" fmla="*/ 9517 h 10000"/>
                  <a:gd name="connsiteX765" fmla="*/ 6878 w 10000"/>
                  <a:gd name="connsiteY765" fmla="*/ 9524 h 10000"/>
                  <a:gd name="connsiteX766" fmla="*/ 6895 w 10000"/>
                  <a:gd name="connsiteY766" fmla="*/ 9524 h 10000"/>
                  <a:gd name="connsiteX767" fmla="*/ 6917 w 10000"/>
                  <a:gd name="connsiteY767" fmla="*/ 9527 h 10000"/>
                  <a:gd name="connsiteX768" fmla="*/ 6934 w 10000"/>
                  <a:gd name="connsiteY768" fmla="*/ 9534 h 10000"/>
                  <a:gd name="connsiteX769" fmla="*/ 6961 w 10000"/>
                  <a:gd name="connsiteY769" fmla="*/ 9543 h 10000"/>
                  <a:gd name="connsiteX770" fmla="*/ 6989 w 10000"/>
                  <a:gd name="connsiteY770" fmla="*/ 9547 h 10000"/>
                  <a:gd name="connsiteX771" fmla="*/ 7014 w 10000"/>
                  <a:gd name="connsiteY771" fmla="*/ 9543 h 10000"/>
                  <a:gd name="connsiteX772" fmla="*/ 7033 w 10000"/>
                  <a:gd name="connsiteY772" fmla="*/ 9543 h 10000"/>
                  <a:gd name="connsiteX773" fmla="*/ 7042 w 10000"/>
                  <a:gd name="connsiteY773" fmla="*/ 9547 h 10000"/>
                  <a:gd name="connsiteX774" fmla="*/ 7069 w 10000"/>
                  <a:gd name="connsiteY774" fmla="*/ 9647 h 10000"/>
                  <a:gd name="connsiteX775" fmla="*/ 7122 w 10000"/>
                  <a:gd name="connsiteY775" fmla="*/ 9734 h 10000"/>
                  <a:gd name="connsiteX776" fmla="*/ 7147 w 10000"/>
                  <a:gd name="connsiteY776" fmla="*/ 9744 h 10000"/>
                  <a:gd name="connsiteX777" fmla="*/ 7169 w 10000"/>
                  <a:gd name="connsiteY777" fmla="*/ 9741 h 10000"/>
                  <a:gd name="connsiteX778" fmla="*/ 7177 w 10000"/>
                  <a:gd name="connsiteY778" fmla="*/ 9744 h 10000"/>
                  <a:gd name="connsiteX779" fmla="*/ 7186 w 10000"/>
                  <a:gd name="connsiteY779" fmla="*/ 9754 h 10000"/>
                  <a:gd name="connsiteX780" fmla="*/ 7191 w 10000"/>
                  <a:gd name="connsiteY780" fmla="*/ 9773 h 10000"/>
                  <a:gd name="connsiteX781" fmla="*/ 7208 w 10000"/>
                  <a:gd name="connsiteY781" fmla="*/ 9783 h 10000"/>
                  <a:gd name="connsiteX782" fmla="*/ 7219 w 10000"/>
                  <a:gd name="connsiteY782" fmla="*/ 9793 h 10000"/>
                  <a:gd name="connsiteX783" fmla="*/ 7235 w 10000"/>
                  <a:gd name="connsiteY783" fmla="*/ 9802 h 10000"/>
                  <a:gd name="connsiteX784" fmla="*/ 7249 w 10000"/>
                  <a:gd name="connsiteY784" fmla="*/ 9819 h 10000"/>
                  <a:gd name="connsiteX785" fmla="*/ 7255 w 10000"/>
                  <a:gd name="connsiteY785" fmla="*/ 9835 h 10000"/>
                  <a:gd name="connsiteX786" fmla="*/ 7255 w 10000"/>
                  <a:gd name="connsiteY786" fmla="*/ 9848 h 10000"/>
                  <a:gd name="connsiteX787" fmla="*/ 7249 w 10000"/>
                  <a:gd name="connsiteY787" fmla="*/ 9848 h 10000"/>
                  <a:gd name="connsiteX788" fmla="*/ 7244 w 10000"/>
                  <a:gd name="connsiteY788" fmla="*/ 9858 h 10000"/>
                  <a:gd name="connsiteX789" fmla="*/ 7235 w 10000"/>
                  <a:gd name="connsiteY789" fmla="*/ 9883 h 10000"/>
                  <a:gd name="connsiteX790" fmla="*/ 7244 w 10000"/>
                  <a:gd name="connsiteY790" fmla="*/ 9903 h 10000"/>
                  <a:gd name="connsiteX791" fmla="*/ 7258 w 10000"/>
                  <a:gd name="connsiteY791" fmla="*/ 9926 h 10000"/>
                  <a:gd name="connsiteX792" fmla="*/ 7263 w 10000"/>
                  <a:gd name="connsiteY792" fmla="*/ 9948 h 10000"/>
                  <a:gd name="connsiteX793" fmla="*/ 7274 w 10000"/>
                  <a:gd name="connsiteY793" fmla="*/ 9968 h 10000"/>
                  <a:gd name="connsiteX794" fmla="*/ 7283 w 10000"/>
                  <a:gd name="connsiteY794" fmla="*/ 9987 h 10000"/>
                  <a:gd name="connsiteX795" fmla="*/ 7291 w 10000"/>
                  <a:gd name="connsiteY795" fmla="*/ 10000 h 10000"/>
                  <a:gd name="connsiteX796" fmla="*/ 7305 w 10000"/>
                  <a:gd name="connsiteY796" fmla="*/ 9997 h 10000"/>
                  <a:gd name="connsiteX797" fmla="*/ 7313 w 10000"/>
                  <a:gd name="connsiteY797" fmla="*/ 9977 h 10000"/>
                  <a:gd name="connsiteX798" fmla="*/ 7324 w 10000"/>
                  <a:gd name="connsiteY798" fmla="*/ 9968 h 10000"/>
                  <a:gd name="connsiteX799" fmla="*/ 7341 w 10000"/>
                  <a:gd name="connsiteY799" fmla="*/ 9971 h 10000"/>
                  <a:gd name="connsiteX800" fmla="*/ 7368 w 10000"/>
                  <a:gd name="connsiteY800" fmla="*/ 9987 h 10000"/>
                  <a:gd name="connsiteX801" fmla="*/ 7380 w 10000"/>
                  <a:gd name="connsiteY801" fmla="*/ 9990 h 10000"/>
                  <a:gd name="connsiteX802" fmla="*/ 7393 w 10000"/>
                  <a:gd name="connsiteY802" fmla="*/ 9981 h 10000"/>
                  <a:gd name="connsiteX803" fmla="*/ 7404 w 10000"/>
                  <a:gd name="connsiteY803" fmla="*/ 9968 h 10000"/>
                  <a:gd name="connsiteX804" fmla="*/ 7418 w 10000"/>
                  <a:gd name="connsiteY804" fmla="*/ 9948 h 10000"/>
                  <a:gd name="connsiteX805" fmla="*/ 7427 w 10000"/>
                  <a:gd name="connsiteY805" fmla="*/ 9922 h 10000"/>
                  <a:gd name="connsiteX806" fmla="*/ 7427 w 10000"/>
                  <a:gd name="connsiteY806" fmla="*/ 9906 h 10000"/>
                  <a:gd name="connsiteX807" fmla="*/ 7404 w 10000"/>
                  <a:gd name="connsiteY807" fmla="*/ 9877 h 10000"/>
                  <a:gd name="connsiteX808" fmla="*/ 7388 w 10000"/>
                  <a:gd name="connsiteY808" fmla="*/ 9854 h 10000"/>
                  <a:gd name="connsiteX809" fmla="*/ 7385 w 10000"/>
                  <a:gd name="connsiteY809" fmla="*/ 9845 h 10000"/>
                  <a:gd name="connsiteX810" fmla="*/ 7385 w 10000"/>
                  <a:gd name="connsiteY810" fmla="*/ 9825 h 10000"/>
                  <a:gd name="connsiteX811" fmla="*/ 7385 w 10000"/>
                  <a:gd name="connsiteY811" fmla="*/ 9819 h 10000"/>
                  <a:gd name="connsiteX812" fmla="*/ 7393 w 10000"/>
                  <a:gd name="connsiteY812" fmla="*/ 9809 h 10000"/>
                  <a:gd name="connsiteX813" fmla="*/ 7404 w 10000"/>
                  <a:gd name="connsiteY813" fmla="*/ 9793 h 10000"/>
                  <a:gd name="connsiteX814" fmla="*/ 7413 w 10000"/>
                  <a:gd name="connsiteY814" fmla="*/ 9783 h 10000"/>
                  <a:gd name="connsiteX815" fmla="*/ 7404 w 10000"/>
                  <a:gd name="connsiteY815" fmla="*/ 9770 h 10000"/>
                  <a:gd name="connsiteX816" fmla="*/ 7388 w 10000"/>
                  <a:gd name="connsiteY816" fmla="*/ 9760 h 10000"/>
                  <a:gd name="connsiteX817" fmla="*/ 7371 w 10000"/>
                  <a:gd name="connsiteY817" fmla="*/ 9744 h 10000"/>
                  <a:gd name="connsiteX818" fmla="*/ 7363 w 10000"/>
                  <a:gd name="connsiteY818" fmla="*/ 9731 h 10000"/>
                  <a:gd name="connsiteX819" fmla="*/ 7355 w 10000"/>
                  <a:gd name="connsiteY819" fmla="*/ 9715 h 10000"/>
                  <a:gd name="connsiteX820" fmla="*/ 7360 w 10000"/>
                  <a:gd name="connsiteY820" fmla="*/ 9686 h 10000"/>
                  <a:gd name="connsiteX821" fmla="*/ 7363 w 10000"/>
                  <a:gd name="connsiteY821" fmla="*/ 9657 h 10000"/>
                  <a:gd name="connsiteX822" fmla="*/ 7360 w 10000"/>
                  <a:gd name="connsiteY822" fmla="*/ 9631 h 10000"/>
                  <a:gd name="connsiteX823" fmla="*/ 7346 w 10000"/>
                  <a:gd name="connsiteY823" fmla="*/ 9611 h 10000"/>
                  <a:gd name="connsiteX824" fmla="*/ 7332 w 10000"/>
                  <a:gd name="connsiteY824" fmla="*/ 9585 h 10000"/>
                  <a:gd name="connsiteX825" fmla="*/ 7324 w 10000"/>
                  <a:gd name="connsiteY825" fmla="*/ 9573 h 10000"/>
                  <a:gd name="connsiteX826" fmla="*/ 7324 w 10000"/>
                  <a:gd name="connsiteY826" fmla="*/ 9553 h 10000"/>
                  <a:gd name="connsiteX827" fmla="*/ 7324 w 10000"/>
                  <a:gd name="connsiteY827" fmla="*/ 9543 h 10000"/>
                  <a:gd name="connsiteX828" fmla="*/ 7324 w 10000"/>
                  <a:gd name="connsiteY828" fmla="*/ 9517 h 10000"/>
                  <a:gd name="connsiteX829" fmla="*/ 7324 w 10000"/>
                  <a:gd name="connsiteY829" fmla="*/ 9498 h 10000"/>
                  <a:gd name="connsiteX830" fmla="*/ 7332 w 10000"/>
                  <a:gd name="connsiteY830" fmla="*/ 9479 h 10000"/>
                  <a:gd name="connsiteX831" fmla="*/ 7341 w 10000"/>
                  <a:gd name="connsiteY831" fmla="*/ 9462 h 10000"/>
                  <a:gd name="connsiteX832" fmla="*/ 7352 w 10000"/>
                  <a:gd name="connsiteY832" fmla="*/ 9459 h 10000"/>
                  <a:gd name="connsiteX833" fmla="*/ 7360 w 10000"/>
                  <a:gd name="connsiteY833" fmla="*/ 9443 h 10000"/>
                  <a:gd name="connsiteX834" fmla="*/ 7363 w 10000"/>
                  <a:gd name="connsiteY834" fmla="*/ 9433 h 10000"/>
                  <a:gd name="connsiteX835" fmla="*/ 7377 w 10000"/>
                  <a:gd name="connsiteY835" fmla="*/ 9433 h 10000"/>
                  <a:gd name="connsiteX836" fmla="*/ 7388 w 10000"/>
                  <a:gd name="connsiteY836" fmla="*/ 9430 h 10000"/>
                  <a:gd name="connsiteX837" fmla="*/ 7396 w 10000"/>
                  <a:gd name="connsiteY837" fmla="*/ 9430 h 10000"/>
                  <a:gd name="connsiteX838" fmla="*/ 7402 w 10000"/>
                  <a:gd name="connsiteY838" fmla="*/ 9424 h 10000"/>
                  <a:gd name="connsiteX839" fmla="*/ 7396 w 10000"/>
                  <a:gd name="connsiteY839" fmla="*/ 9414 h 10000"/>
                  <a:gd name="connsiteX840" fmla="*/ 7388 w 10000"/>
                  <a:gd name="connsiteY840" fmla="*/ 9401 h 10000"/>
                  <a:gd name="connsiteX841" fmla="*/ 7371 w 10000"/>
                  <a:gd name="connsiteY841" fmla="*/ 9391 h 10000"/>
                  <a:gd name="connsiteX842" fmla="*/ 7355 w 10000"/>
                  <a:gd name="connsiteY842" fmla="*/ 9375 h 10000"/>
                  <a:gd name="connsiteX843" fmla="*/ 7332 w 10000"/>
                  <a:gd name="connsiteY843" fmla="*/ 9356 h 10000"/>
                  <a:gd name="connsiteX844" fmla="*/ 7313 w 10000"/>
                  <a:gd name="connsiteY844" fmla="*/ 9330 h 10000"/>
                  <a:gd name="connsiteX845" fmla="*/ 7307 w 10000"/>
                  <a:gd name="connsiteY845" fmla="*/ 9310 h 10000"/>
                  <a:gd name="connsiteX846" fmla="*/ 7305 w 10000"/>
                  <a:gd name="connsiteY846" fmla="*/ 9291 h 10000"/>
                  <a:gd name="connsiteX847" fmla="*/ 7305 w 10000"/>
                  <a:gd name="connsiteY847" fmla="*/ 9278 h 10000"/>
                  <a:gd name="connsiteX848" fmla="*/ 7296 w 10000"/>
                  <a:gd name="connsiteY848" fmla="*/ 9268 h 10000"/>
                  <a:gd name="connsiteX849" fmla="*/ 7296 w 10000"/>
                  <a:gd name="connsiteY849" fmla="*/ 9249 h 10000"/>
                  <a:gd name="connsiteX850" fmla="*/ 7291 w 10000"/>
                  <a:gd name="connsiteY850" fmla="*/ 9226 h 10000"/>
                  <a:gd name="connsiteX851" fmla="*/ 7283 w 10000"/>
                  <a:gd name="connsiteY851" fmla="*/ 9213 h 10000"/>
                  <a:gd name="connsiteX852" fmla="*/ 7274 w 10000"/>
                  <a:gd name="connsiteY852" fmla="*/ 9194 h 10000"/>
                  <a:gd name="connsiteX853" fmla="*/ 7274 w 10000"/>
                  <a:gd name="connsiteY853" fmla="*/ 9174 h 10000"/>
                  <a:gd name="connsiteX854" fmla="*/ 7280 w 10000"/>
                  <a:gd name="connsiteY854" fmla="*/ 9148 h 10000"/>
                  <a:gd name="connsiteX855" fmla="*/ 7283 w 10000"/>
                  <a:gd name="connsiteY855" fmla="*/ 9119 h 10000"/>
                  <a:gd name="connsiteX856" fmla="*/ 7291 w 10000"/>
                  <a:gd name="connsiteY856" fmla="*/ 9100 h 10000"/>
                  <a:gd name="connsiteX857" fmla="*/ 7307 w 10000"/>
                  <a:gd name="connsiteY857" fmla="*/ 9080 h 10000"/>
                  <a:gd name="connsiteX858" fmla="*/ 7324 w 10000"/>
                  <a:gd name="connsiteY858" fmla="*/ 9054 h 10000"/>
                  <a:gd name="connsiteX859" fmla="*/ 7341 w 10000"/>
                  <a:gd name="connsiteY859" fmla="*/ 9054 h 10000"/>
                  <a:gd name="connsiteX860" fmla="*/ 7352 w 10000"/>
                  <a:gd name="connsiteY860" fmla="*/ 9054 h 10000"/>
                  <a:gd name="connsiteX861" fmla="*/ 7346 w 10000"/>
                  <a:gd name="connsiteY861" fmla="*/ 9032 h 10000"/>
                  <a:gd name="connsiteX862" fmla="*/ 7341 w 10000"/>
                  <a:gd name="connsiteY862" fmla="*/ 9022 h 10000"/>
                  <a:gd name="connsiteX863" fmla="*/ 7352 w 10000"/>
                  <a:gd name="connsiteY863" fmla="*/ 8999 h 10000"/>
                  <a:gd name="connsiteX864" fmla="*/ 7360 w 10000"/>
                  <a:gd name="connsiteY864" fmla="*/ 8967 h 10000"/>
                  <a:gd name="connsiteX865" fmla="*/ 7368 w 10000"/>
                  <a:gd name="connsiteY865" fmla="*/ 8922 h 10000"/>
                  <a:gd name="connsiteX866" fmla="*/ 7377 w 10000"/>
                  <a:gd name="connsiteY866" fmla="*/ 8896 h 10000"/>
                  <a:gd name="connsiteX867" fmla="*/ 7380 w 10000"/>
                  <a:gd name="connsiteY867" fmla="*/ 8867 h 10000"/>
                  <a:gd name="connsiteX868" fmla="*/ 7402 w 10000"/>
                  <a:gd name="connsiteY868" fmla="*/ 8824 h 10000"/>
                  <a:gd name="connsiteX869" fmla="*/ 7402 w 10000"/>
                  <a:gd name="connsiteY869" fmla="*/ 8808 h 10000"/>
                  <a:gd name="connsiteX870" fmla="*/ 7393 w 10000"/>
                  <a:gd name="connsiteY870" fmla="*/ 8795 h 10000"/>
                  <a:gd name="connsiteX871" fmla="*/ 7388 w 10000"/>
                  <a:gd name="connsiteY871" fmla="*/ 8799 h 10000"/>
                  <a:gd name="connsiteX872" fmla="*/ 7396 w 10000"/>
                  <a:gd name="connsiteY872" fmla="*/ 8789 h 10000"/>
                  <a:gd name="connsiteX873" fmla="*/ 7404 w 10000"/>
                  <a:gd name="connsiteY873" fmla="*/ 8789 h 10000"/>
                  <a:gd name="connsiteX874" fmla="*/ 7421 w 10000"/>
                  <a:gd name="connsiteY874" fmla="*/ 8769 h 10000"/>
                  <a:gd name="connsiteX875" fmla="*/ 7443 w 10000"/>
                  <a:gd name="connsiteY875" fmla="*/ 8763 h 10000"/>
                  <a:gd name="connsiteX876" fmla="*/ 7452 w 10000"/>
                  <a:gd name="connsiteY876" fmla="*/ 8769 h 10000"/>
                  <a:gd name="connsiteX877" fmla="*/ 7468 w 10000"/>
                  <a:gd name="connsiteY877" fmla="*/ 8769 h 10000"/>
                  <a:gd name="connsiteX878" fmla="*/ 7499 w 10000"/>
                  <a:gd name="connsiteY878" fmla="*/ 8763 h 10000"/>
                  <a:gd name="connsiteX879" fmla="*/ 7526 w 10000"/>
                  <a:gd name="connsiteY879" fmla="*/ 8763 h 10000"/>
                  <a:gd name="connsiteX880" fmla="*/ 7532 w 10000"/>
                  <a:gd name="connsiteY880" fmla="*/ 8763 h 10000"/>
                  <a:gd name="connsiteX881" fmla="*/ 7554 w 10000"/>
                  <a:gd name="connsiteY881" fmla="*/ 8744 h 10000"/>
                  <a:gd name="connsiteX882" fmla="*/ 7571 w 10000"/>
                  <a:gd name="connsiteY882" fmla="*/ 8731 h 10000"/>
                  <a:gd name="connsiteX883" fmla="*/ 7587 w 10000"/>
                  <a:gd name="connsiteY883" fmla="*/ 8711 h 10000"/>
                  <a:gd name="connsiteX884" fmla="*/ 7607 w 10000"/>
                  <a:gd name="connsiteY884" fmla="*/ 8711 h 10000"/>
                  <a:gd name="connsiteX885" fmla="*/ 7634 w 10000"/>
                  <a:gd name="connsiteY885" fmla="*/ 8705 h 10000"/>
                  <a:gd name="connsiteX886" fmla="*/ 7643 w 10000"/>
                  <a:gd name="connsiteY886" fmla="*/ 8682 h 10000"/>
                  <a:gd name="connsiteX887" fmla="*/ 7654 w 10000"/>
                  <a:gd name="connsiteY887" fmla="*/ 8666 h 10000"/>
                  <a:gd name="connsiteX888" fmla="*/ 7668 w 10000"/>
                  <a:gd name="connsiteY888" fmla="*/ 8666 h 10000"/>
                  <a:gd name="connsiteX889" fmla="*/ 7676 w 10000"/>
                  <a:gd name="connsiteY889" fmla="*/ 8682 h 10000"/>
                  <a:gd name="connsiteX890" fmla="*/ 7704 w 10000"/>
                  <a:gd name="connsiteY890" fmla="*/ 8669 h 10000"/>
                  <a:gd name="connsiteX891" fmla="*/ 7712 w 10000"/>
                  <a:gd name="connsiteY891" fmla="*/ 8669 h 10000"/>
                  <a:gd name="connsiteX892" fmla="*/ 7720 w 10000"/>
                  <a:gd name="connsiteY892" fmla="*/ 8669 h 10000"/>
                  <a:gd name="connsiteX893" fmla="*/ 7726 w 10000"/>
                  <a:gd name="connsiteY893" fmla="*/ 8656 h 10000"/>
                  <a:gd name="connsiteX894" fmla="*/ 7734 w 10000"/>
                  <a:gd name="connsiteY894" fmla="*/ 8650 h 10000"/>
                  <a:gd name="connsiteX895" fmla="*/ 7742 w 10000"/>
                  <a:gd name="connsiteY895" fmla="*/ 8650 h 10000"/>
                  <a:gd name="connsiteX896" fmla="*/ 7759 w 10000"/>
                  <a:gd name="connsiteY896" fmla="*/ 8650 h 10000"/>
                  <a:gd name="connsiteX897" fmla="*/ 7756 w 10000"/>
                  <a:gd name="connsiteY897" fmla="*/ 8630 h 10000"/>
                  <a:gd name="connsiteX898" fmla="*/ 7751 w 10000"/>
                  <a:gd name="connsiteY898" fmla="*/ 8627 h 10000"/>
                  <a:gd name="connsiteX899" fmla="*/ 7742 w 10000"/>
                  <a:gd name="connsiteY899" fmla="*/ 8620 h 10000"/>
                  <a:gd name="connsiteX900" fmla="*/ 7734 w 10000"/>
                  <a:gd name="connsiteY900" fmla="*/ 8591 h 10000"/>
                  <a:gd name="connsiteX901" fmla="*/ 7709 w 10000"/>
                  <a:gd name="connsiteY901" fmla="*/ 8582 h 10000"/>
                  <a:gd name="connsiteX902" fmla="*/ 7695 w 10000"/>
                  <a:gd name="connsiteY902" fmla="*/ 8578 h 10000"/>
                  <a:gd name="connsiteX903" fmla="*/ 7668 w 10000"/>
                  <a:gd name="connsiteY903" fmla="*/ 8562 h 10000"/>
                  <a:gd name="connsiteX904" fmla="*/ 7645 w 10000"/>
                  <a:gd name="connsiteY904" fmla="*/ 8552 h 10000"/>
                  <a:gd name="connsiteX905" fmla="*/ 7615 w 10000"/>
                  <a:gd name="connsiteY905" fmla="*/ 8543 h 10000"/>
                  <a:gd name="connsiteX906" fmla="*/ 7596 w 10000"/>
                  <a:gd name="connsiteY906" fmla="*/ 8527 h 10000"/>
                  <a:gd name="connsiteX907" fmla="*/ 7565 w 10000"/>
                  <a:gd name="connsiteY907" fmla="*/ 8494 h 10000"/>
                  <a:gd name="connsiteX908" fmla="*/ 7562 w 10000"/>
                  <a:gd name="connsiteY908" fmla="*/ 8475 h 10000"/>
                  <a:gd name="connsiteX909" fmla="*/ 7540 w 10000"/>
                  <a:gd name="connsiteY909" fmla="*/ 8455 h 10000"/>
                  <a:gd name="connsiteX910" fmla="*/ 7535 w 10000"/>
                  <a:gd name="connsiteY910" fmla="*/ 8446 h 10000"/>
                  <a:gd name="connsiteX911" fmla="*/ 7535 w 10000"/>
                  <a:gd name="connsiteY911" fmla="*/ 8420 h 10000"/>
                  <a:gd name="connsiteX912" fmla="*/ 7535 w 10000"/>
                  <a:gd name="connsiteY912" fmla="*/ 8391 h 10000"/>
                  <a:gd name="connsiteX913" fmla="*/ 7548 w 10000"/>
                  <a:gd name="connsiteY913" fmla="*/ 8345 h 10000"/>
                  <a:gd name="connsiteX914" fmla="*/ 7562 w 10000"/>
                  <a:gd name="connsiteY914" fmla="*/ 8319 h 10000"/>
                  <a:gd name="connsiteX915" fmla="*/ 7582 w 10000"/>
                  <a:gd name="connsiteY915" fmla="*/ 8310 h 10000"/>
                  <a:gd name="connsiteX916" fmla="*/ 7607 w 10000"/>
                  <a:gd name="connsiteY916" fmla="*/ 8300 h 10000"/>
                  <a:gd name="connsiteX917" fmla="*/ 7629 w 10000"/>
                  <a:gd name="connsiteY917" fmla="*/ 8300 h 10000"/>
                  <a:gd name="connsiteX918" fmla="*/ 7651 w 10000"/>
                  <a:gd name="connsiteY918" fmla="*/ 8297 h 10000"/>
                  <a:gd name="connsiteX919" fmla="*/ 7668 w 10000"/>
                  <a:gd name="connsiteY919" fmla="*/ 8280 h 10000"/>
                  <a:gd name="connsiteX920" fmla="*/ 7687 w 10000"/>
                  <a:gd name="connsiteY920" fmla="*/ 8267 h 10000"/>
                  <a:gd name="connsiteX921" fmla="*/ 7693 w 10000"/>
                  <a:gd name="connsiteY921" fmla="*/ 8261 h 10000"/>
                  <a:gd name="connsiteX922" fmla="*/ 7701 w 10000"/>
                  <a:gd name="connsiteY922" fmla="*/ 8248 h 10000"/>
                  <a:gd name="connsiteX923" fmla="*/ 7712 w 10000"/>
                  <a:gd name="connsiteY923" fmla="*/ 8238 h 10000"/>
                  <a:gd name="connsiteX924" fmla="*/ 7731 w 10000"/>
                  <a:gd name="connsiteY924" fmla="*/ 8222 h 10000"/>
                  <a:gd name="connsiteX925" fmla="*/ 7740 w 10000"/>
                  <a:gd name="connsiteY925" fmla="*/ 8206 h 10000"/>
                  <a:gd name="connsiteX926" fmla="*/ 7756 w 10000"/>
                  <a:gd name="connsiteY926" fmla="*/ 8183 h 10000"/>
                  <a:gd name="connsiteX927" fmla="*/ 7773 w 10000"/>
                  <a:gd name="connsiteY927" fmla="*/ 8177 h 10000"/>
                  <a:gd name="connsiteX928" fmla="*/ 7784 w 10000"/>
                  <a:gd name="connsiteY928" fmla="*/ 8183 h 10000"/>
                  <a:gd name="connsiteX929" fmla="*/ 7801 w 10000"/>
                  <a:gd name="connsiteY929" fmla="*/ 8174 h 10000"/>
                  <a:gd name="connsiteX930" fmla="*/ 7801 w 10000"/>
                  <a:gd name="connsiteY930" fmla="*/ 8157 h 10000"/>
                  <a:gd name="connsiteX931" fmla="*/ 7817 w 10000"/>
                  <a:gd name="connsiteY931" fmla="*/ 8164 h 10000"/>
                  <a:gd name="connsiteX932" fmla="*/ 7837 w 10000"/>
                  <a:gd name="connsiteY932" fmla="*/ 8164 h 10000"/>
                  <a:gd name="connsiteX933" fmla="*/ 7856 w 10000"/>
                  <a:gd name="connsiteY933" fmla="*/ 8164 h 10000"/>
                  <a:gd name="connsiteX934" fmla="*/ 7870 w 10000"/>
                  <a:gd name="connsiteY934" fmla="*/ 8167 h 10000"/>
                  <a:gd name="connsiteX935" fmla="*/ 7881 w 10000"/>
                  <a:gd name="connsiteY935" fmla="*/ 8174 h 10000"/>
                  <a:gd name="connsiteX936" fmla="*/ 7898 w 10000"/>
                  <a:gd name="connsiteY936" fmla="*/ 8187 h 10000"/>
                  <a:gd name="connsiteX937" fmla="*/ 7917 w 10000"/>
                  <a:gd name="connsiteY937" fmla="*/ 8187 h 10000"/>
                  <a:gd name="connsiteX938" fmla="*/ 7928 w 10000"/>
                  <a:gd name="connsiteY938" fmla="*/ 8157 h 10000"/>
                  <a:gd name="connsiteX939" fmla="*/ 7942 w 10000"/>
                  <a:gd name="connsiteY939" fmla="*/ 8157 h 10000"/>
                  <a:gd name="connsiteX940" fmla="*/ 7958 w 10000"/>
                  <a:gd name="connsiteY940" fmla="*/ 8164 h 10000"/>
                  <a:gd name="connsiteX941" fmla="*/ 7983 w 10000"/>
                  <a:gd name="connsiteY941" fmla="*/ 8144 h 10000"/>
                  <a:gd name="connsiteX942" fmla="*/ 8000 w 10000"/>
                  <a:gd name="connsiteY942" fmla="*/ 8109 h 10000"/>
                  <a:gd name="connsiteX943" fmla="*/ 7994 w 10000"/>
                  <a:gd name="connsiteY943" fmla="*/ 8093 h 10000"/>
                  <a:gd name="connsiteX944" fmla="*/ 7983 w 10000"/>
                  <a:gd name="connsiteY944" fmla="*/ 8070 h 10000"/>
                  <a:gd name="connsiteX945" fmla="*/ 7986 w 10000"/>
                  <a:gd name="connsiteY945" fmla="*/ 8063 h 10000"/>
                  <a:gd name="connsiteX946" fmla="*/ 7978 w 10000"/>
                  <a:gd name="connsiteY946" fmla="*/ 8044 h 10000"/>
                  <a:gd name="connsiteX947" fmla="*/ 7986 w 10000"/>
                  <a:gd name="connsiteY947" fmla="*/ 8002 h 10000"/>
                  <a:gd name="connsiteX948" fmla="*/ 7983 w 10000"/>
                  <a:gd name="connsiteY948" fmla="*/ 7947 h 10000"/>
                  <a:gd name="connsiteX949" fmla="*/ 7961 w 10000"/>
                  <a:gd name="connsiteY949" fmla="*/ 7931 h 10000"/>
                  <a:gd name="connsiteX950" fmla="*/ 7958 w 10000"/>
                  <a:gd name="connsiteY950" fmla="*/ 7898 h 10000"/>
                  <a:gd name="connsiteX951" fmla="*/ 7953 w 10000"/>
                  <a:gd name="connsiteY951" fmla="*/ 7856 h 10000"/>
                  <a:gd name="connsiteX952" fmla="*/ 7967 w 10000"/>
                  <a:gd name="connsiteY952" fmla="*/ 7837 h 10000"/>
                  <a:gd name="connsiteX953" fmla="*/ 7950 w 10000"/>
                  <a:gd name="connsiteY953" fmla="*/ 7824 h 10000"/>
                  <a:gd name="connsiteX954" fmla="*/ 7906 w 10000"/>
                  <a:gd name="connsiteY954" fmla="*/ 7814 h 10000"/>
                  <a:gd name="connsiteX955" fmla="*/ 7878 w 10000"/>
                  <a:gd name="connsiteY955" fmla="*/ 7814 h 10000"/>
                  <a:gd name="connsiteX956" fmla="*/ 7870 w 10000"/>
                  <a:gd name="connsiteY956" fmla="*/ 7795 h 10000"/>
                  <a:gd name="connsiteX957" fmla="*/ 7878 w 10000"/>
                  <a:gd name="connsiteY957" fmla="*/ 7778 h 10000"/>
                  <a:gd name="connsiteX958" fmla="*/ 7881 w 10000"/>
                  <a:gd name="connsiteY958" fmla="*/ 7775 h 10000"/>
                  <a:gd name="connsiteX959" fmla="*/ 7878 w 10000"/>
                  <a:gd name="connsiteY959" fmla="*/ 7743 h 10000"/>
                  <a:gd name="connsiteX960" fmla="*/ 7895 w 10000"/>
                  <a:gd name="connsiteY960" fmla="*/ 7733 h 10000"/>
                  <a:gd name="connsiteX961" fmla="*/ 7911 w 10000"/>
                  <a:gd name="connsiteY961" fmla="*/ 7710 h 10000"/>
                  <a:gd name="connsiteX962" fmla="*/ 7911 w 10000"/>
                  <a:gd name="connsiteY962" fmla="*/ 7665 h 10000"/>
                  <a:gd name="connsiteX963" fmla="*/ 7917 w 10000"/>
                  <a:gd name="connsiteY963" fmla="*/ 7600 h 10000"/>
                  <a:gd name="connsiteX964" fmla="*/ 7928 w 10000"/>
                  <a:gd name="connsiteY964" fmla="*/ 7581 h 10000"/>
                  <a:gd name="connsiteX965" fmla="*/ 7917 w 10000"/>
                  <a:gd name="connsiteY965" fmla="*/ 7474 h 10000"/>
                  <a:gd name="connsiteX966" fmla="*/ 7873 w 10000"/>
                  <a:gd name="connsiteY966" fmla="*/ 7335 h 10000"/>
                  <a:gd name="connsiteX967" fmla="*/ 7756 w 10000"/>
                  <a:gd name="connsiteY967" fmla="*/ 7050 h 10000"/>
                  <a:gd name="connsiteX968" fmla="*/ 7679 w 10000"/>
                  <a:gd name="connsiteY968" fmla="*/ 6839 h 10000"/>
                  <a:gd name="connsiteX969" fmla="*/ 7668 w 10000"/>
                  <a:gd name="connsiteY969" fmla="*/ 6823 h 10000"/>
                  <a:gd name="connsiteX970" fmla="*/ 7659 w 10000"/>
                  <a:gd name="connsiteY970" fmla="*/ 6768 h 10000"/>
                  <a:gd name="connsiteX971" fmla="*/ 7659 w 10000"/>
                  <a:gd name="connsiteY971" fmla="*/ 6739 h 10000"/>
                  <a:gd name="connsiteX972" fmla="*/ 7651 w 10000"/>
                  <a:gd name="connsiteY972" fmla="*/ 6713 h 10000"/>
                  <a:gd name="connsiteX973" fmla="*/ 7654 w 10000"/>
                  <a:gd name="connsiteY973" fmla="*/ 6684 h 10000"/>
                  <a:gd name="connsiteX974" fmla="*/ 7643 w 10000"/>
                  <a:gd name="connsiteY974" fmla="*/ 6626 h 10000"/>
                  <a:gd name="connsiteX975" fmla="*/ 7629 w 10000"/>
                  <a:gd name="connsiteY975" fmla="*/ 6600 h 10000"/>
                  <a:gd name="connsiteX976" fmla="*/ 7629 w 10000"/>
                  <a:gd name="connsiteY976" fmla="*/ 6580 h 10000"/>
                  <a:gd name="connsiteX977" fmla="*/ 7623 w 10000"/>
                  <a:gd name="connsiteY977" fmla="*/ 6541 h 10000"/>
                  <a:gd name="connsiteX978" fmla="*/ 7615 w 10000"/>
                  <a:gd name="connsiteY978" fmla="*/ 6522 h 10000"/>
                  <a:gd name="connsiteX979" fmla="*/ 7598 w 10000"/>
                  <a:gd name="connsiteY979" fmla="*/ 6509 h 10000"/>
                  <a:gd name="connsiteX980" fmla="*/ 7587 w 10000"/>
                  <a:gd name="connsiteY980" fmla="*/ 6493 h 10000"/>
                  <a:gd name="connsiteX981" fmla="*/ 7579 w 10000"/>
                  <a:gd name="connsiteY981" fmla="*/ 6464 h 10000"/>
                  <a:gd name="connsiteX982" fmla="*/ 7587 w 10000"/>
                  <a:gd name="connsiteY982" fmla="*/ 6438 h 10000"/>
                  <a:gd name="connsiteX983" fmla="*/ 7596 w 10000"/>
                  <a:gd name="connsiteY983" fmla="*/ 6425 h 10000"/>
                  <a:gd name="connsiteX984" fmla="*/ 7590 w 10000"/>
                  <a:gd name="connsiteY984" fmla="*/ 6396 h 10000"/>
                  <a:gd name="connsiteX985" fmla="*/ 7590 w 10000"/>
                  <a:gd name="connsiteY985" fmla="*/ 6373 h 10000"/>
                  <a:gd name="connsiteX986" fmla="*/ 7587 w 10000"/>
                  <a:gd name="connsiteY986" fmla="*/ 6354 h 10000"/>
                  <a:gd name="connsiteX987" fmla="*/ 7582 w 10000"/>
                  <a:gd name="connsiteY987" fmla="*/ 6344 h 10000"/>
                  <a:gd name="connsiteX988" fmla="*/ 7582 w 10000"/>
                  <a:gd name="connsiteY988" fmla="*/ 6324 h 10000"/>
                  <a:gd name="connsiteX989" fmla="*/ 7571 w 10000"/>
                  <a:gd name="connsiteY989" fmla="*/ 6302 h 10000"/>
                  <a:gd name="connsiteX990" fmla="*/ 7548 w 10000"/>
                  <a:gd name="connsiteY990" fmla="*/ 6256 h 10000"/>
                  <a:gd name="connsiteX991" fmla="*/ 7546 w 10000"/>
                  <a:gd name="connsiteY991" fmla="*/ 6218 h 10000"/>
                  <a:gd name="connsiteX992" fmla="*/ 7540 w 10000"/>
                  <a:gd name="connsiteY992" fmla="*/ 6159 h 10000"/>
                  <a:gd name="connsiteX993" fmla="*/ 7535 w 10000"/>
                  <a:gd name="connsiteY993" fmla="*/ 6114 h 10000"/>
                  <a:gd name="connsiteX994" fmla="*/ 7535 w 10000"/>
                  <a:gd name="connsiteY994" fmla="*/ 6088 h 10000"/>
                  <a:gd name="connsiteX995" fmla="*/ 7540 w 10000"/>
                  <a:gd name="connsiteY995" fmla="*/ 6049 h 10000"/>
                  <a:gd name="connsiteX996" fmla="*/ 7546 w 10000"/>
                  <a:gd name="connsiteY996" fmla="*/ 6004 h 10000"/>
                  <a:gd name="connsiteX997" fmla="*/ 7548 w 10000"/>
                  <a:gd name="connsiteY997" fmla="*/ 5965 h 10000"/>
                  <a:gd name="connsiteX998" fmla="*/ 7548 w 10000"/>
                  <a:gd name="connsiteY998" fmla="*/ 5946 h 10000"/>
                  <a:gd name="connsiteX999" fmla="*/ 7548 w 10000"/>
                  <a:gd name="connsiteY999" fmla="*/ 5933 h 10000"/>
                  <a:gd name="connsiteX1000" fmla="*/ 7548 w 10000"/>
                  <a:gd name="connsiteY1000" fmla="*/ 5910 h 10000"/>
                  <a:gd name="connsiteX1001" fmla="*/ 7548 w 10000"/>
                  <a:gd name="connsiteY1001" fmla="*/ 5897 h 10000"/>
                  <a:gd name="connsiteX1002" fmla="*/ 7546 w 10000"/>
                  <a:gd name="connsiteY1002" fmla="*/ 5871 h 10000"/>
                  <a:gd name="connsiteX1003" fmla="*/ 7535 w 10000"/>
                  <a:gd name="connsiteY1003" fmla="*/ 5839 h 10000"/>
                  <a:gd name="connsiteX1004" fmla="*/ 7524 w 10000"/>
                  <a:gd name="connsiteY1004" fmla="*/ 5797 h 10000"/>
                  <a:gd name="connsiteX1005" fmla="*/ 7518 w 10000"/>
                  <a:gd name="connsiteY1005" fmla="*/ 5767 h 10000"/>
                  <a:gd name="connsiteX1006" fmla="*/ 7515 w 10000"/>
                  <a:gd name="connsiteY1006" fmla="*/ 5745 h 10000"/>
                  <a:gd name="connsiteX1007" fmla="*/ 7501 w 10000"/>
                  <a:gd name="connsiteY1007" fmla="*/ 5683 h 10000"/>
                  <a:gd name="connsiteX1008" fmla="*/ 7490 w 10000"/>
                  <a:gd name="connsiteY1008" fmla="*/ 5631 h 10000"/>
                  <a:gd name="connsiteX1009" fmla="*/ 7482 w 10000"/>
                  <a:gd name="connsiteY1009" fmla="*/ 5593 h 10000"/>
                  <a:gd name="connsiteX1010" fmla="*/ 7476 w 10000"/>
                  <a:gd name="connsiteY1010" fmla="*/ 5570 h 10000"/>
                  <a:gd name="connsiteX1011" fmla="*/ 7476 w 10000"/>
                  <a:gd name="connsiteY1011" fmla="*/ 5528 h 10000"/>
                  <a:gd name="connsiteX1012" fmla="*/ 7482 w 10000"/>
                  <a:gd name="connsiteY1012" fmla="*/ 5502 h 10000"/>
                  <a:gd name="connsiteX1013" fmla="*/ 7490 w 10000"/>
                  <a:gd name="connsiteY1013" fmla="*/ 5489 h 10000"/>
                  <a:gd name="connsiteX1014" fmla="*/ 7499 w 10000"/>
                  <a:gd name="connsiteY1014" fmla="*/ 5479 h 10000"/>
                  <a:gd name="connsiteX1015" fmla="*/ 7493 w 10000"/>
                  <a:gd name="connsiteY1015" fmla="*/ 5427 h 10000"/>
                  <a:gd name="connsiteX1016" fmla="*/ 7501 w 10000"/>
                  <a:gd name="connsiteY1016" fmla="*/ 5415 h 10000"/>
                  <a:gd name="connsiteX1017" fmla="*/ 7510 w 10000"/>
                  <a:gd name="connsiteY1017" fmla="*/ 5398 h 10000"/>
                  <a:gd name="connsiteX1018" fmla="*/ 7515 w 10000"/>
                  <a:gd name="connsiteY1018" fmla="*/ 5379 h 10000"/>
                  <a:gd name="connsiteX1019" fmla="*/ 7526 w 10000"/>
                  <a:gd name="connsiteY1019" fmla="*/ 5366 h 10000"/>
                  <a:gd name="connsiteX1020" fmla="*/ 7518 w 10000"/>
                  <a:gd name="connsiteY1020" fmla="*/ 5350 h 10000"/>
                  <a:gd name="connsiteX1021" fmla="*/ 7518 w 10000"/>
                  <a:gd name="connsiteY1021" fmla="*/ 5330 h 10000"/>
                  <a:gd name="connsiteX1022" fmla="*/ 7526 w 10000"/>
                  <a:gd name="connsiteY1022" fmla="*/ 5311 h 10000"/>
                  <a:gd name="connsiteX1023" fmla="*/ 7540 w 10000"/>
                  <a:gd name="connsiteY1023" fmla="*/ 5291 h 10000"/>
                  <a:gd name="connsiteX1024" fmla="*/ 7540 w 10000"/>
                  <a:gd name="connsiteY1024" fmla="*/ 5266 h 10000"/>
                  <a:gd name="connsiteX1025" fmla="*/ 7540 w 10000"/>
                  <a:gd name="connsiteY1025" fmla="*/ 5256 h 10000"/>
                  <a:gd name="connsiteX1026" fmla="*/ 7524 w 10000"/>
                  <a:gd name="connsiteY1026" fmla="*/ 5233 h 10000"/>
                  <a:gd name="connsiteX1027" fmla="*/ 7515 w 10000"/>
                  <a:gd name="connsiteY1027" fmla="*/ 5217 h 10000"/>
                  <a:gd name="connsiteX1028" fmla="*/ 7490 w 10000"/>
                  <a:gd name="connsiteY1028" fmla="*/ 5178 h 10000"/>
                  <a:gd name="connsiteX1029" fmla="*/ 7474 w 10000"/>
                  <a:gd name="connsiteY1029" fmla="*/ 5162 h 10000"/>
                  <a:gd name="connsiteX1030" fmla="*/ 7457 w 10000"/>
                  <a:gd name="connsiteY1030" fmla="*/ 5120 h 10000"/>
                  <a:gd name="connsiteX1031" fmla="*/ 7421 w 10000"/>
                  <a:gd name="connsiteY1031" fmla="*/ 5087 h 10000"/>
                  <a:gd name="connsiteX1032" fmla="*/ 7380 w 10000"/>
                  <a:gd name="connsiteY1032" fmla="*/ 5068 h 10000"/>
                  <a:gd name="connsiteX1033" fmla="*/ 7355 w 10000"/>
                  <a:gd name="connsiteY1033" fmla="*/ 5058 h 10000"/>
                  <a:gd name="connsiteX1034" fmla="*/ 7332 w 10000"/>
                  <a:gd name="connsiteY1034" fmla="*/ 5049 h 10000"/>
                  <a:gd name="connsiteX1035" fmla="*/ 7305 w 10000"/>
                  <a:gd name="connsiteY1035" fmla="*/ 5016 h 10000"/>
                  <a:gd name="connsiteX1036" fmla="*/ 7305 w 10000"/>
                  <a:gd name="connsiteY1036" fmla="*/ 5000 h 10000"/>
                  <a:gd name="connsiteX1037" fmla="*/ 7296 w 10000"/>
                  <a:gd name="connsiteY1037" fmla="*/ 4971 h 10000"/>
                  <a:gd name="connsiteX1038" fmla="*/ 7288 w 10000"/>
                  <a:gd name="connsiteY1038" fmla="*/ 4945 h 10000"/>
                  <a:gd name="connsiteX1039" fmla="*/ 7280 w 10000"/>
                  <a:gd name="connsiteY1039" fmla="*/ 4916 h 10000"/>
                  <a:gd name="connsiteX1040" fmla="*/ 7291 w 10000"/>
                  <a:gd name="connsiteY1040" fmla="*/ 4887 h 10000"/>
                  <a:gd name="connsiteX1041" fmla="*/ 7291 w 10000"/>
                  <a:gd name="connsiteY1041" fmla="*/ 4858 h 10000"/>
                  <a:gd name="connsiteX1042" fmla="*/ 7271 w 10000"/>
                  <a:gd name="connsiteY1042" fmla="*/ 4819 h 10000"/>
                  <a:gd name="connsiteX1043" fmla="*/ 7255 w 10000"/>
                  <a:gd name="connsiteY1043" fmla="*/ 4828 h 10000"/>
                  <a:gd name="connsiteX1044" fmla="*/ 7235 w 10000"/>
                  <a:gd name="connsiteY1044" fmla="*/ 4841 h 10000"/>
                  <a:gd name="connsiteX1045" fmla="*/ 7216 w 10000"/>
                  <a:gd name="connsiteY1045" fmla="*/ 4867 h 10000"/>
                  <a:gd name="connsiteX1046" fmla="*/ 7191 w 10000"/>
                  <a:gd name="connsiteY1046" fmla="*/ 4870 h 10000"/>
                  <a:gd name="connsiteX1047" fmla="*/ 7155 w 10000"/>
                  <a:gd name="connsiteY1047" fmla="*/ 4887 h 10000"/>
                  <a:gd name="connsiteX1048" fmla="*/ 7122 w 10000"/>
                  <a:gd name="connsiteY1048" fmla="*/ 4893 h 10000"/>
                  <a:gd name="connsiteX1049" fmla="*/ 7105 w 10000"/>
                  <a:gd name="connsiteY1049" fmla="*/ 4896 h 10000"/>
                  <a:gd name="connsiteX1050" fmla="*/ 7094 w 10000"/>
                  <a:gd name="connsiteY1050" fmla="*/ 4916 h 10000"/>
                  <a:gd name="connsiteX1051" fmla="*/ 7080 w 10000"/>
                  <a:gd name="connsiteY1051" fmla="*/ 4903 h 10000"/>
                  <a:gd name="connsiteX1052" fmla="*/ 7072 w 10000"/>
                  <a:gd name="connsiteY1052" fmla="*/ 4851 h 10000"/>
                  <a:gd name="connsiteX1053" fmla="*/ 7042 w 10000"/>
                  <a:gd name="connsiteY1053" fmla="*/ 4819 h 10000"/>
                  <a:gd name="connsiteX1054" fmla="*/ 7030 w 10000"/>
                  <a:gd name="connsiteY1054" fmla="*/ 4780 h 10000"/>
                  <a:gd name="connsiteX1055" fmla="*/ 7039 w 10000"/>
                  <a:gd name="connsiteY1055" fmla="*/ 4757 h 10000"/>
                  <a:gd name="connsiteX1056" fmla="*/ 7047 w 10000"/>
                  <a:gd name="connsiteY1056" fmla="*/ 4744 h 10000"/>
                  <a:gd name="connsiteX1057" fmla="*/ 7022 w 10000"/>
                  <a:gd name="connsiteY1057" fmla="*/ 4725 h 10000"/>
                  <a:gd name="connsiteX1058" fmla="*/ 7000 w 10000"/>
                  <a:gd name="connsiteY1058" fmla="*/ 4715 h 10000"/>
                  <a:gd name="connsiteX1059" fmla="*/ 6975 w 10000"/>
                  <a:gd name="connsiteY1059" fmla="*/ 4709 h 10000"/>
                  <a:gd name="connsiteX1060" fmla="*/ 6945 w 10000"/>
                  <a:gd name="connsiteY1060" fmla="*/ 4696 h 10000"/>
                  <a:gd name="connsiteX1061" fmla="*/ 6953 w 10000"/>
                  <a:gd name="connsiteY1061" fmla="*/ 4679 h 10000"/>
                  <a:gd name="connsiteX1062" fmla="*/ 6961 w 10000"/>
                  <a:gd name="connsiteY1062" fmla="*/ 4660 h 10000"/>
                  <a:gd name="connsiteX1063" fmla="*/ 6983 w 10000"/>
                  <a:gd name="connsiteY1063" fmla="*/ 4644 h 10000"/>
                  <a:gd name="connsiteX1064" fmla="*/ 7014 w 10000"/>
                  <a:gd name="connsiteY1064" fmla="*/ 4634 h 10000"/>
                  <a:gd name="connsiteX1065" fmla="*/ 7025 w 10000"/>
                  <a:gd name="connsiteY1065" fmla="*/ 4615 h 10000"/>
                  <a:gd name="connsiteX1066" fmla="*/ 7047 w 10000"/>
                  <a:gd name="connsiteY1066" fmla="*/ 4582 h 10000"/>
                  <a:gd name="connsiteX1067" fmla="*/ 7069 w 10000"/>
                  <a:gd name="connsiteY1067" fmla="*/ 4563 h 10000"/>
                  <a:gd name="connsiteX1068" fmla="*/ 7078 w 10000"/>
                  <a:gd name="connsiteY1068" fmla="*/ 4553 h 10000"/>
                  <a:gd name="connsiteX1069" fmla="*/ 7097 w 10000"/>
                  <a:gd name="connsiteY1069" fmla="*/ 4527 h 10000"/>
                  <a:gd name="connsiteX1070" fmla="*/ 7122 w 10000"/>
                  <a:gd name="connsiteY1070" fmla="*/ 4517 h 10000"/>
                  <a:gd name="connsiteX1071" fmla="*/ 7139 w 10000"/>
                  <a:gd name="connsiteY1071" fmla="*/ 4488 h 10000"/>
                  <a:gd name="connsiteX1072" fmla="*/ 7147 w 10000"/>
                  <a:gd name="connsiteY1072" fmla="*/ 4459 h 10000"/>
                  <a:gd name="connsiteX1073" fmla="*/ 7161 w 10000"/>
                  <a:gd name="connsiteY1073" fmla="*/ 4440 h 10000"/>
                  <a:gd name="connsiteX1074" fmla="*/ 7177 w 10000"/>
                  <a:gd name="connsiteY1074" fmla="*/ 4430 h 10000"/>
                  <a:gd name="connsiteX1075" fmla="*/ 7202 w 10000"/>
                  <a:gd name="connsiteY1075" fmla="*/ 4407 h 10000"/>
                  <a:gd name="connsiteX1076" fmla="*/ 7224 w 10000"/>
                  <a:gd name="connsiteY1076" fmla="*/ 4417 h 10000"/>
                  <a:gd name="connsiteX1077" fmla="*/ 7241 w 10000"/>
                  <a:gd name="connsiteY1077" fmla="*/ 4404 h 10000"/>
                  <a:gd name="connsiteX1078" fmla="*/ 7263 w 10000"/>
                  <a:gd name="connsiteY1078" fmla="*/ 4398 h 10000"/>
                  <a:gd name="connsiteX1079" fmla="*/ 7283 w 10000"/>
                  <a:gd name="connsiteY1079" fmla="*/ 4424 h 10000"/>
                  <a:gd name="connsiteX1080" fmla="*/ 7305 w 10000"/>
                  <a:gd name="connsiteY1080" fmla="*/ 4433 h 10000"/>
                  <a:gd name="connsiteX1081" fmla="*/ 7332 w 10000"/>
                  <a:gd name="connsiteY1081" fmla="*/ 4443 h 10000"/>
                  <a:gd name="connsiteX1082" fmla="*/ 7380 w 10000"/>
                  <a:gd name="connsiteY1082" fmla="*/ 4398 h 10000"/>
                  <a:gd name="connsiteX1083" fmla="*/ 7404 w 10000"/>
                  <a:gd name="connsiteY1083" fmla="*/ 4378 h 10000"/>
                  <a:gd name="connsiteX1084" fmla="*/ 7418 w 10000"/>
                  <a:gd name="connsiteY1084" fmla="*/ 4369 h 10000"/>
                  <a:gd name="connsiteX1085" fmla="*/ 7443 w 10000"/>
                  <a:gd name="connsiteY1085" fmla="*/ 4356 h 10000"/>
                  <a:gd name="connsiteX1086" fmla="*/ 7460 w 10000"/>
                  <a:gd name="connsiteY1086" fmla="*/ 4385 h 10000"/>
                  <a:gd name="connsiteX1087" fmla="*/ 7460 w 10000"/>
                  <a:gd name="connsiteY1087" fmla="*/ 4404 h 10000"/>
                  <a:gd name="connsiteX1088" fmla="*/ 7499 w 10000"/>
                  <a:gd name="connsiteY1088" fmla="*/ 4417 h 10000"/>
                  <a:gd name="connsiteX1089" fmla="*/ 7515 w 10000"/>
                  <a:gd name="connsiteY1089" fmla="*/ 4414 h 10000"/>
                  <a:gd name="connsiteX1090" fmla="*/ 7565 w 10000"/>
                  <a:gd name="connsiteY1090" fmla="*/ 4385 h 10000"/>
                  <a:gd name="connsiteX1091" fmla="*/ 7579 w 10000"/>
                  <a:gd name="connsiteY1091" fmla="*/ 4346 h 10000"/>
                  <a:gd name="connsiteX1092" fmla="*/ 7582 w 10000"/>
                  <a:gd name="connsiteY1092" fmla="*/ 4317 h 10000"/>
                  <a:gd name="connsiteX1093" fmla="*/ 7590 w 10000"/>
                  <a:gd name="connsiteY1093" fmla="*/ 4301 h 10000"/>
                  <a:gd name="connsiteX1094" fmla="*/ 7612 w 10000"/>
                  <a:gd name="connsiteY1094" fmla="*/ 4271 h 10000"/>
                  <a:gd name="connsiteX1095" fmla="*/ 7623 w 10000"/>
                  <a:gd name="connsiteY1095" fmla="*/ 4262 h 10000"/>
                  <a:gd name="connsiteX1096" fmla="*/ 7634 w 10000"/>
                  <a:gd name="connsiteY1096" fmla="*/ 4245 h 10000"/>
                  <a:gd name="connsiteX1097" fmla="*/ 7645 w 10000"/>
                  <a:gd name="connsiteY1097" fmla="*/ 4265 h 10000"/>
                  <a:gd name="connsiteX1098" fmla="*/ 7670 w 10000"/>
                  <a:gd name="connsiteY1098" fmla="*/ 4284 h 10000"/>
                  <a:gd name="connsiteX1099" fmla="*/ 7701 w 10000"/>
                  <a:gd name="connsiteY1099" fmla="*/ 4275 h 10000"/>
                  <a:gd name="connsiteX1100" fmla="*/ 7717 w 10000"/>
                  <a:gd name="connsiteY1100" fmla="*/ 4275 h 10000"/>
                  <a:gd name="connsiteX1101" fmla="*/ 7740 w 10000"/>
                  <a:gd name="connsiteY1101" fmla="*/ 4284 h 10000"/>
                  <a:gd name="connsiteX1102" fmla="*/ 7767 w 10000"/>
                  <a:gd name="connsiteY1102" fmla="*/ 4284 h 10000"/>
                  <a:gd name="connsiteX1103" fmla="*/ 7895 w 10000"/>
                  <a:gd name="connsiteY1103" fmla="*/ 4207 h 10000"/>
                  <a:gd name="connsiteX1104" fmla="*/ 7895 w 10000"/>
                  <a:gd name="connsiteY1104" fmla="*/ 4187 h 10000"/>
                  <a:gd name="connsiteX1105" fmla="*/ 7895 w 10000"/>
                  <a:gd name="connsiteY1105" fmla="*/ 4171 h 10000"/>
                  <a:gd name="connsiteX1106" fmla="*/ 7903 w 10000"/>
                  <a:gd name="connsiteY1106" fmla="*/ 4148 h 10000"/>
                  <a:gd name="connsiteX1107" fmla="*/ 7917 w 10000"/>
                  <a:gd name="connsiteY1107" fmla="*/ 4158 h 10000"/>
                  <a:gd name="connsiteX1108" fmla="*/ 7967 w 10000"/>
                  <a:gd name="connsiteY1108" fmla="*/ 4203 h 10000"/>
                  <a:gd name="connsiteX1109" fmla="*/ 7994 w 10000"/>
                  <a:gd name="connsiteY1109" fmla="*/ 4203 h 10000"/>
                  <a:gd name="connsiteX1110" fmla="*/ 8064 w 10000"/>
                  <a:gd name="connsiteY1110" fmla="*/ 4242 h 10000"/>
                  <a:gd name="connsiteX1111" fmla="*/ 8083 w 10000"/>
                  <a:gd name="connsiteY1111" fmla="*/ 4245 h 10000"/>
                  <a:gd name="connsiteX1112" fmla="*/ 8105 w 10000"/>
                  <a:gd name="connsiteY1112" fmla="*/ 4226 h 10000"/>
                  <a:gd name="connsiteX1113" fmla="*/ 8136 w 10000"/>
                  <a:gd name="connsiteY1113" fmla="*/ 4187 h 10000"/>
                  <a:gd name="connsiteX1114" fmla="*/ 8161 w 10000"/>
                  <a:gd name="connsiteY1114" fmla="*/ 4168 h 10000"/>
                  <a:gd name="connsiteX1115" fmla="*/ 8172 w 10000"/>
                  <a:gd name="connsiteY1115" fmla="*/ 4161 h 10000"/>
                  <a:gd name="connsiteX1116" fmla="*/ 8208 w 10000"/>
                  <a:gd name="connsiteY1116" fmla="*/ 4168 h 10000"/>
                  <a:gd name="connsiteX1117" fmla="*/ 8235 w 10000"/>
                  <a:gd name="connsiteY1117" fmla="*/ 4168 h 10000"/>
                  <a:gd name="connsiteX1118" fmla="*/ 8258 w 10000"/>
                  <a:gd name="connsiteY1118" fmla="*/ 4152 h 10000"/>
                  <a:gd name="connsiteX1119" fmla="*/ 8283 w 10000"/>
                  <a:gd name="connsiteY1119" fmla="*/ 4152 h 10000"/>
                  <a:gd name="connsiteX1120" fmla="*/ 8299 w 10000"/>
                  <a:gd name="connsiteY1120" fmla="*/ 4132 h 10000"/>
                  <a:gd name="connsiteX1121" fmla="*/ 8316 w 10000"/>
                  <a:gd name="connsiteY1121" fmla="*/ 4113 h 10000"/>
                  <a:gd name="connsiteX1122" fmla="*/ 8330 w 10000"/>
                  <a:gd name="connsiteY1122" fmla="*/ 4084 h 10000"/>
                  <a:gd name="connsiteX1123" fmla="*/ 8341 w 10000"/>
                  <a:gd name="connsiteY1123" fmla="*/ 4058 h 10000"/>
                  <a:gd name="connsiteX1124" fmla="*/ 8349 w 10000"/>
                  <a:gd name="connsiteY1124" fmla="*/ 4064 h 10000"/>
                  <a:gd name="connsiteX1125" fmla="*/ 8366 w 10000"/>
                  <a:gd name="connsiteY1125" fmla="*/ 4067 h 10000"/>
                  <a:gd name="connsiteX1126" fmla="*/ 8374 w 10000"/>
                  <a:gd name="connsiteY1126" fmla="*/ 4084 h 10000"/>
                  <a:gd name="connsiteX1127" fmla="*/ 8402 w 10000"/>
                  <a:gd name="connsiteY1127" fmla="*/ 4054 h 10000"/>
                  <a:gd name="connsiteX1128" fmla="*/ 8427 w 10000"/>
                  <a:gd name="connsiteY1128" fmla="*/ 4028 h 10000"/>
                  <a:gd name="connsiteX1129" fmla="*/ 8438 w 10000"/>
                  <a:gd name="connsiteY1129" fmla="*/ 4025 h 10000"/>
                  <a:gd name="connsiteX1130" fmla="*/ 8468 w 10000"/>
                  <a:gd name="connsiteY1130" fmla="*/ 4006 h 10000"/>
                  <a:gd name="connsiteX1131" fmla="*/ 8485 w 10000"/>
                  <a:gd name="connsiteY1131" fmla="*/ 3999 h 10000"/>
                  <a:gd name="connsiteX1132" fmla="*/ 8493 w 10000"/>
                  <a:gd name="connsiteY1132" fmla="*/ 4025 h 10000"/>
                  <a:gd name="connsiteX1133" fmla="*/ 8515 w 10000"/>
                  <a:gd name="connsiteY1133" fmla="*/ 4028 h 10000"/>
                  <a:gd name="connsiteX1134" fmla="*/ 8543 w 10000"/>
                  <a:gd name="connsiteY1134" fmla="*/ 4009 h 10000"/>
                  <a:gd name="connsiteX1135" fmla="*/ 8551 w 10000"/>
                  <a:gd name="connsiteY1135" fmla="*/ 3990 h 10000"/>
                  <a:gd name="connsiteX1136" fmla="*/ 8582 w 10000"/>
                  <a:gd name="connsiteY1136" fmla="*/ 3977 h 10000"/>
                  <a:gd name="connsiteX1137" fmla="*/ 8596 w 10000"/>
                  <a:gd name="connsiteY1137" fmla="*/ 3977 h 10000"/>
                  <a:gd name="connsiteX1138" fmla="*/ 8607 w 10000"/>
                  <a:gd name="connsiteY1138" fmla="*/ 3980 h 10000"/>
                  <a:gd name="connsiteX1139" fmla="*/ 8645 w 10000"/>
                  <a:gd name="connsiteY1139" fmla="*/ 3970 h 10000"/>
                  <a:gd name="connsiteX1140" fmla="*/ 8654 w 10000"/>
                  <a:gd name="connsiteY1140" fmla="*/ 3951 h 10000"/>
                  <a:gd name="connsiteX1141" fmla="*/ 8670 w 10000"/>
                  <a:gd name="connsiteY1141" fmla="*/ 3935 h 10000"/>
                  <a:gd name="connsiteX1142" fmla="*/ 8695 w 10000"/>
                  <a:gd name="connsiteY1142" fmla="*/ 3935 h 10000"/>
                  <a:gd name="connsiteX1143" fmla="*/ 8704 w 10000"/>
                  <a:gd name="connsiteY1143" fmla="*/ 3951 h 10000"/>
                  <a:gd name="connsiteX1144" fmla="*/ 8717 w 10000"/>
                  <a:gd name="connsiteY1144" fmla="*/ 3964 h 10000"/>
                  <a:gd name="connsiteX1145" fmla="*/ 8751 w 10000"/>
                  <a:gd name="connsiteY1145" fmla="*/ 3951 h 10000"/>
                  <a:gd name="connsiteX1146" fmla="*/ 8776 w 10000"/>
                  <a:gd name="connsiteY1146" fmla="*/ 3935 h 10000"/>
                  <a:gd name="connsiteX1147" fmla="*/ 8798 w 10000"/>
                  <a:gd name="connsiteY1147" fmla="*/ 3925 h 10000"/>
                  <a:gd name="connsiteX1148" fmla="*/ 8806 w 10000"/>
                  <a:gd name="connsiteY1148" fmla="*/ 3892 h 10000"/>
                  <a:gd name="connsiteX1149" fmla="*/ 8814 w 10000"/>
                  <a:gd name="connsiteY1149" fmla="*/ 3876 h 10000"/>
                  <a:gd name="connsiteX1150" fmla="*/ 8839 w 10000"/>
                  <a:gd name="connsiteY1150" fmla="*/ 3873 h 10000"/>
                  <a:gd name="connsiteX1151" fmla="*/ 8842 w 10000"/>
                  <a:gd name="connsiteY1151" fmla="*/ 3876 h 10000"/>
                  <a:gd name="connsiteX1152" fmla="*/ 8856 w 10000"/>
                  <a:gd name="connsiteY1152" fmla="*/ 3863 h 10000"/>
                  <a:gd name="connsiteX1153" fmla="*/ 8856 w 10000"/>
                  <a:gd name="connsiteY1153" fmla="*/ 3841 h 10000"/>
                  <a:gd name="connsiteX1154" fmla="*/ 8870 w 10000"/>
                  <a:gd name="connsiteY1154" fmla="*/ 3821 h 10000"/>
                  <a:gd name="connsiteX1155" fmla="*/ 8903 w 10000"/>
                  <a:gd name="connsiteY1155" fmla="*/ 3802 h 10000"/>
                  <a:gd name="connsiteX1156" fmla="*/ 8914 w 10000"/>
                  <a:gd name="connsiteY1156" fmla="*/ 3782 h 10000"/>
                  <a:gd name="connsiteX1157" fmla="*/ 8939 w 10000"/>
                  <a:gd name="connsiteY1157" fmla="*/ 3782 h 10000"/>
                  <a:gd name="connsiteX1158" fmla="*/ 8961 w 10000"/>
                  <a:gd name="connsiteY1158" fmla="*/ 3779 h 10000"/>
                  <a:gd name="connsiteX1159" fmla="*/ 8983 w 10000"/>
                  <a:gd name="connsiteY1159" fmla="*/ 3760 h 10000"/>
                  <a:gd name="connsiteX1160" fmla="*/ 9003 w 10000"/>
                  <a:gd name="connsiteY1160" fmla="*/ 3763 h 10000"/>
                  <a:gd name="connsiteX1161" fmla="*/ 9019 w 10000"/>
                  <a:gd name="connsiteY1161" fmla="*/ 3779 h 10000"/>
                  <a:gd name="connsiteX1162" fmla="*/ 9050 w 10000"/>
                  <a:gd name="connsiteY1162" fmla="*/ 3812 h 10000"/>
                  <a:gd name="connsiteX1163" fmla="*/ 9080 w 10000"/>
                  <a:gd name="connsiteY1163" fmla="*/ 3831 h 10000"/>
                  <a:gd name="connsiteX1164" fmla="*/ 9097 w 10000"/>
                  <a:gd name="connsiteY1164" fmla="*/ 3867 h 10000"/>
                  <a:gd name="connsiteX1165" fmla="*/ 9114 w 10000"/>
                  <a:gd name="connsiteY1165" fmla="*/ 3902 h 10000"/>
                  <a:gd name="connsiteX1166" fmla="*/ 9122 w 10000"/>
                  <a:gd name="connsiteY1166" fmla="*/ 3935 h 10000"/>
                  <a:gd name="connsiteX1167" fmla="*/ 9125 w 10000"/>
                  <a:gd name="connsiteY1167" fmla="*/ 3964 h 10000"/>
                  <a:gd name="connsiteX1168" fmla="*/ 9130 w 10000"/>
                  <a:gd name="connsiteY1168" fmla="*/ 3999 h 10000"/>
                  <a:gd name="connsiteX1169" fmla="*/ 9130 w 10000"/>
                  <a:gd name="connsiteY1169" fmla="*/ 4054 h 10000"/>
                  <a:gd name="connsiteX1170" fmla="*/ 9155 w 10000"/>
                  <a:gd name="connsiteY1170" fmla="*/ 4093 h 10000"/>
                  <a:gd name="connsiteX1171" fmla="*/ 9169 w 10000"/>
                  <a:gd name="connsiteY1171" fmla="*/ 4090 h 10000"/>
                  <a:gd name="connsiteX1172" fmla="*/ 9211 w 10000"/>
                  <a:gd name="connsiteY1172" fmla="*/ 4077 h 10000"/>
                  <a:gd name="connsiteX1173" fmla="*/ 9244 w 10000"/>
                  <a:gd name="connsiteY1173" fmla="*/ 4077 h 10000"/>
                  <a:gd name="connsiteX1174" fmla="*/ 9252 w 10000"/>
                  <a:gd name="connsiteY1174" fmla="*/ 4103 h 10000"/>
                  <a:gd name="connsiteX1175" fmla="*/ 9258 w 10000"/>
                  <a:gd name="connsiteY1175" fmla="*/ 4148 h 10000"/>
                  <a:gd name="connsiteX1176" fmla="*/ 9269 w 10000"/>
                  <a:gd name="connsiteY1176" fmla="*/ 4158 h 10000"/>
                  <a:gd name="connsiteX1177" fmla="*/ 9294 w 10000"/>
                  <a:gd name="connsiteY1177" fmla="*/ 4158 h 10000"/>
                  <a:gd name="connsiteX1178" fmla="*/ 9319 w 10000"/>
                  <a:gd name="connsiteY1178" fmla="*/ 4168 h 10000"/>
                  <a:gd name="connsiteX1179" fmla="*/ 9346 w 10000"/>
                  <a:gd name="connsiteY1179" fmla="*/ 4190 h 10000"/>
                  <a:gd name="connsiteX1180" fmla="*/ 9357 w 10000"/>
                  <a:gd name="connsiteY1180" fmla="*/ 4168 h 10000"/>
                  <a:gd name="connsiteX1181" fmla="*/ 9371 w 10000"/>
                  <a:gd name="connsiteY1181" fmla="*/ 4132 h 10000"/>
                  <a:gd name="connsiteX1182" fmla="*/ 9391 w 10000"/>
                  <a:gd name="connsiteY1182" fmla="*/ 4113 h 10000"/>
                  <a:gd name="connsiteX1183" fmla="*/ 9407 w 10000"/>
                  <a:gd name="connsiteY1183" fmla="*/ 4103 h 10000"/>
                  <a:gd name="connsiteX1184" fmla="*/ 9435 w 10000"/>
                  <a:gd name="connsiteY1184" fmla="*/ 4100 h 10000"/>
                  <a:gd name="connsiteX1185" fmla="*/ 9460 w 10000"/>
                  <a:gd name="connsiteY1185" fmla="*/ 4084 h 10000"/>
                  <a:gd name="connsiteX1186" fmla="*/ 9485 w 10000"/>
                  <a:gd name="connsiteY1186" fmla="*/ 4067 h 10000"/>
                  <a:gd name="connsiteX1187" fmla="*/ 9496 w 10000"/>
                  <a:gd name="connsiteY1187" fmla="*/ 4054 h 10000"/>
                  <a:gd name="connsiteX1188" fmla="*/ 9526 w 10000"/>
                  <a:gd name="connsiteY1188" fmla="*/ 4048 h 10000"/>
                  <a:gd name="connsiteX1189" fmla="*/ 9557 w 10000"/>
                  <a:gd name="connsiteY1189" fmla="*/ 4038 h 10000"/>
                  <a:gd name="connsiteX1190" fmla="*/ 9584 w 10000"/>
                  <a:gd name="connsiteY1190" fmla="*/ 4019 h 10000"/>
                  <a:gd name="connsiteX1191" fmla="*/ 9623 w 10000"/>
                  <a:gd name="connsiteY1191" fmla="*/ 4016 h 10000"/>
                  <a:gd name="connsiteX1192" fmla="*/ 9648 w 10000"/>
                  <a:gd name="connsiteY1192" fmla="*/ 4009 h 10000"/>
                  <a:gd name="connsiteX1193" fmla="*/ 9673 w 10000"/>
                  <a:gd name="connsiteY1193" fmla="*/ 4019 h 10000"/>
                  <a:gd name="connsiteX1194" fmla="*/ 9712 w 10000"/>
                  <a:gd name="connsiteY1194" fmla="*/ 4038 h 10000"/>
                  <a:gd name="connsiteX1195" fmla="*/ 9742 w 10000"/>
                  <a:gd name="connsiteY1195" fmla="*/ 4074 h 10000"/>
                  <a:gd name="connsiteX1196" fmla="*/ 9776 w 10000"/>
                  <a:gd name="connsiteY1196" fmla="*/ 4093 h 10000"/>
                  <a:gd name="connsiteX1197" fmla="*/ 9814 w 10000"/>
                  <a:gd name="connsiteY1197" fmla="*/ 4109 h 10000"/>
                  <a:gd name="connsiteX1198" fmla="*/ 9859 w 10000"/>
                  <a:gd name="connsiteY1198" fmla="*/ 4119 h 10000"/>
                  <a:gd name="connsiteX1199" fmla="*/ 9898 w 10000"/>
                  <a:gd name="connsiteY1199" fmla="*/ 4122 h 10000"/>
                  <a:gd name="connsiteX1200" fmla="*/ 9931 w 10000"/>
                  <a:gd name="connsiteY1200" fmla="*/ 4109 h 10000"/>
                  <a:gd name="connsiteX1201" fmla="*/ 9956 w 10000"/>
                  <a:gd name="connsiteY1201" fmla="*/ 4100 h 10000"/>
                  <a:gd name="connsiteX1202" fmla="*/ 9981 w 10000"/>
                  <a:gd name="connsiteY1202" fmla="*/ 4067 h 10000"/>
                  <a:gd name="connsiteX1203" fmla="*/ 9994 w 10000"/>
                  <a:gd name="connsiteY1203" fmla="*/ 4035 h 10000"/>
                  <a:gd name="connsiteX1204" fmla="*/ 10000 w 10000"/>
                  <a:gd name="connsiteY1204" fmla="*/ 3996 h 10000"/>
                  <a:gd name="connsiteX1205" fmla="*/ 9994 w 10000"/>
                  <a:gd name="connsiteY1205" fmla="*/ 3941 h 10000"/>
                  <a:gd name="connsiteX1206" fmla="*/ 9986 w 10000"/>
                  <a:gd name="connsiteY1206" fmla="*/ 3905 h 10000"/>
                  <a:gd name="connsiteX1207" fmla="*/ 9981 w 10000"/>
                  <a:gd name="connsiteY1207" fmla="*/ 3857 h 10000"/>
                  <a:gd name="connsiteX1208" fmla="*/ 9989 w 10000"/>
                  <a:gd name="connsiteY1208" fmla="*/ 3837 h 10000"/>
                  <a:gd name="connsiteX1209" fmla="*/ 9989 w 10000"/>
                  <a:gd name="connsiteY1209" fmla="*/ 3812 h 10000"/>
                  <a:gd name="connsiteX1210" fmla="*/ 9981 w 10000"/>
                  <a:gd name="connsiteY1210" fmla="*/ 3792 h 10000"/>
                  <a:gd name="connsiteX1211" fmla="*/ 9970 w 10000"/>
                  <a:gd name="connsiteY1211" fmla="*/ 3763 h 10000"/>
                  <a:gd name="connsiteX1212" fmla="*/ 9945 w 10000"/>
                  <a:gd name="connsiteY1212" fmla="*/ 3705 h 10000"/>
                  <a:gd name="connsiteX1213" fmla="*/ 9931 w 10000"/>
                  <a:gd name="connsiteY1213" fmla="*/ 3659 h 10000"/>
                  <a:gd name="connsiteX1214" fmla="*/ 9903 w 10000"/>
                  <a:gd name="connsiteY1214" fmla="*/ 3640 h 10000"/>
                  <a:gd name="connsiteX1215" fmla="*/ 9881 w 10000"/>
                  <a:gd name="connsiteY1215" fmla="*/ 3620 h 10000"/>
                  <a:gd name="connsiteX1216" fmla="*/ 9856 w 10000"/>
                  <a:gd name="connsiteY1216" fmla="*/ 3595 h 10000"/>
                  <a:gd name="connsiteX1217" fmla="*/ 9817 w 10000"/>
                  <a:gd name="connsiteY1217" fmla="*/ 3562 h 10000"/>
                  <a:gd name="connsiteX1218" fmla="*/ 9795 w 10000"/>
                  <a:gd name="connsiteY1218" fmla="*/ 3546 h 10000"/>
                  <a:gd name="connsiteX1219" fmla="*/ 9778 w 10000"/>
                  <a:gd name="connsiteY1219" fmla="*/ 3527 h 10000"/>
                  <a:gd name="connsiteX1220" fmla="*/ 9745 w 10000"/>
                  <a:gd name="connsiteY1220" fmla="*/ 3501 h 10000"/>
                  <a:gd name="connsiteX1221" fmla="*/ 9726 w 10000"/>
                  <a:gd name="connsiteY1221" fmla="*/ 3488 h 10000"/>
                  <a:gd name="connsiteX1222" fmla="*/ 9704 w 10000"/>
                  <a:gd name="connsiteY1222" fmla="*/ 3472 h 10000"/>
                  <a:gd name="connsiteX1223" fmla="*/ 9695 w 10000"/>
                  <a:gd name="connsiteY1223" fmla="*/ 3468 h 10000"/>
                  <a:gd name="connsiteX1224" fmla="*/ 9690 w 10000"/>
                  <a:gd name="connsiteY1224" fmla="*/ 3459 h 10000"/>
                  <a:gd name="connsiteX1225" fmla="*/ 9673 w 10000"/>
                  <a:gd name="connsiteY1225" fmla="*/ 3449 h 10000"/>
                  <a:gd name="connsiteX1226" fmla="*/ 9665 w 10000"/>
                  <a:gd name="connsiteY1226" fmla="*/ 3442 h 10000"/>
                  <a:gd name="connsiteX1227" fmla="*/ 9654 w 10000"/>
                  <a:gd name="connsiteY1227" fmla="*/ 3449 h 10000"/>
                  <a:gd name="connsiteX1228" fmla="*/ 9521 w 10000"/>
                  <a:gd name="connsiteY1228" fmla="*/ 3394 h 10000"/>
                  <a:gd name="connsiteX1229" fmla="*/ 9510 w 10000"/>
                  <a:gd name="connsiteY1229" fmla="*/ 3368 h 10000"/>
                  <a:gd name="connsiteX1230" fmla="*/ 9496 w 10000"/>
                  <a:gd name="connsiteY1230" fmla="*/ 3287 h 10000"/>
                  <a:gd name="connsiteX1231" fmla="*/ 9488 w 10000"/>
                  <a:gd name="connsiteY1231" fmla="*/ 3216 h 10000"/>
                  <a:gd name="connsiteX1232" fmla="*/ 9493 w 10000"/>
                  <a:gd name="connsiteY1232" fmla="*/ 3174 h 10000"/>
                  <a:gd name="connsiteX1233" fmla="*/ 9501 w 10000"/>
                  <a:gd name="connsiteY1233" fmla="*/ 3128 h 10000"/>
                  <a:gd name="connsiteX1234" fmla="*/ 9488 w 10000"/>
                  <a:gd name="connsiteY1234" fmla="*/ 3025 h 10000"/>
                  <a:gd name="connsiteX1235" fmla="*/ 9446 w 10000"/>
                  <a:gd name="connsiteY1235" fmla="*/ 2931 h 10000"/>
                  <a:gd name="connsiteX1236" fmla="*/ 9382 w 10000"/>
                  <a:gd name="connsiteY1236" fmla="*/ 2837 h 10000"/>
                  <a:gd name="connsiteX1237" fmla="*/ 9316 w 10000"/>
                  <a:gd name="connsiteY1237" fmla="*/ 2753 h 10000"/>
                  <a:gd name="connsiteX1238" fmla="*/ 9294 w 10000"/>
                  <a:gd name="connsiteY1238" fmla="*/ 2655 h 10000"/>
                  <a:gd name="connsiteX1239" fmla="*/ 9213 w 10000"/>
                  <a:gd name="connsiteY1239" fmla="*/ 2328 h 10000"/>
                  <a:gd name="connsiteX1240" fmla="*/ 9172 w 10000"/>
                  <a:gd name="connsiteY1240" fmla="*/ 2286 h 10000"/>
                  <a:gd name="connsiteX1241" fmla="*/ 9019 w 10000"/>
                  <a:gd name="connsiteY1241" fmla="*/ 2082 h 10000"/>
                  <a:gd name="connsiteX1242" fmla="*/ 8906 w 10000"/>
                  <a:gd name="connsiteY1242" fmla="*/ 1946 h 10000"/>
                  <a:gd name="connsiteX1243" fmla="*/ 8801 w 10000"/>
                  <a:gd name="connsiteY1243" fmla="*/ 1778 h 10000"/>
                  <a:gd name="connsiteX1244" fmla="*/ 8806 w 10000"/>
                  <a:gd name="connsiteY1244" fmla="*/ 1713 h 10000"/>
                  <a:gd name="connsiteX1245" fmla="*/ 8809 w 10000"/>
                  <a:gd name="connsiteY1245" fmla="*/ 1703 h 10000"/>
                  <a:gd name="connsiteX1246" fmla="*/ 8817 w 10000"/>
                  <a:gd name="connsiteY1246" fmla="*/ 1713 h 10000"/>
                  <a:gd name="connsiteX1247" fmla="*/ 8834 w 10000"/>
                  <a:gd name="connsiteY1247" fmla="*/ 1729 h 10000"/>
                  <a:gd name="connsiteX1248" fmla="*/ 8839 w 10000"/>
                  <a:gd name="connsiteY1248" fmla="*/ 1729 h 10000"/>
                  <a:gd name="connsiteX1249" fmla="*/ 8848 w 10000"/>
                  <a:gd name="connsiteY1249" fmla="*/ 1723 h 10000"/>
                  <a:gd name="connsiteX1250" fmla="*/ 8850 w 10000"/>
                  <a:gd name="connsiteY1250" fmla="*/ 1703 h 10000"/>
                  <a:gd name="connsiteX1251" fmla="*/ 8850 w 10000"/>
                  <a:gd name="connsiteY1251" fmla="*/ 1684 h 10000"/>
                  <a:gd name="connsiteX1252" fmla="*/ 8850 w 10000"/>
                  <a:gd name="connsiteY1252" fmla="*/ 1648 h 10000"/>
                  <a:gd name="connsiteX1253" fmla="*/ 8881 w 10000"/>
                  <a:gd name="connsiteY1253" fmla="*/ 1571 h 10000"/>
                  <a:gd name="connsiteX1254" fmla="*/ 8895 w 10000"/>
                  <a:gd name="connsiteY1254" fmla="*/ 1541 h 10000"/>
                  <a:gd name="connsiteX1255" fmla="*/ 8895 w 10000"/>
                  <a:gd name="connsiteY1255" fmla="*/ 1525 h 10000"/>
                  <a:gd name="connsiteX1256" fmla="*/ 8881 w 10000"/>
                  <a:gd name="connsiteY1256" fmla="*/ 1516 h 10000"/>
                  <a:gd name="connsiteX1257" fmla="*/ 8864 w 10000"/>
                  <a:gd name="connsiteY1257" fmla="*/ 1522 h 10000"/>
                  <a:gd name="connsiteX1258" fmla="*/ 8850 w 10000"/>
                  <a:gd name="connsiteY1258" fmla="*/ 1535 h 10000"/>
                  <a:gd name="connsiteX1259" fmla="*/ 8834 w 10000"/>
                  <a:gd name="connsiteY1259" fmla="*/ 1571 h 10000"/>
                  <a:gd name="connsiteX1260" fmla="*/ 8825 w 10000"/>
                  <a:gd name="connsiteY1260" fmla="*/ 1587 h 10000"/>
                  <a:gd name="connsiteX1261" fmla="*/ 8776 w 10000"/>
                  <a:gd name="connsiteY1261" fmla="*/ 1571 h 10000"/>
                  <a:gd name="connsiteX1262" fmla="*/ 8745 w 10000"/>
                  <a:gd name="connsiteY1262" fmla="*/ 1580 h 10000"/>
                  <a:gd name="connsiteX1263" fmla="*/ 8720 w 10000"/>
                  <a:gd name="connsiteY1263" fmla="*/ 1587 h 10000"/>
                  <a:gd name="connsiteX1264" fmla="*/ 8709 w 10000"/>
                  <a:gd name="connsiteY1264" fmla="*/ 1609 h 10000"/>
                  <a:gd name="connsiteX1265" fmla="*/ 8693 w 10000"/>
                  <a:gd name="connsiteY1265" fmla="*/ 1616 h 10000"/>
                  <a:gd name="connsiteX1266" fmla="*/ 8684 w 10000"/>
                  <a:gd name="connsiteY1266" fmla="*/ 1639 h 10000"/>
                  <a:gd name="connsiteX1267" fmla="*/ 8684 w 10000"/>
                  <a:gd name="connsiteY1267" fmla="*/ 1658 h 10000"/>
                  <a:gd name="connsiteX1268" fmla="*/ 8665 w 10000"/>
                  <a:gd name="connsiteY1268" fmla="*/ 1655 h 10000"/>
                  <a:gd name="connsiteX1269" fmla="*/ 8665 w 10000"/>
                  <a:gd name="connsiteY1269" fmla="*/ 1645 h 10000"/>
                  <a:gd name="connsiteX1270" fmla="*/ 8665 w 10000"/>
                  <a:gd name="connsiteY1270" fmla="*/ 1626 h 10000"/>
                  <a:gd name="connsiteX1271" fmla="*/ 8676 w 10000"/>
                  <a:gd name="connsiteY1271" fmla="*/ 1609 h 10000"/>
                  <a:gd name="connsiteX1272" fmla="*/ 8679 w 10000"/>
                  <a:gd name="connsiteY1272" fmla="*/ 1597 h 10000"/>
                  <a:gd name="connsiteX1273" fmla="*/ 8687 w 10000"/>
                  <a:gd name="connsiteY1273" fmla="*/ 1577 h 10000"/>
                  <a:gd name="connsiteX1274" fmla="*/ 8695 w 10000"/>
                  <a:gd name="connsiteY1274" fmla="*/ 1554 h 10000"/>
                  <a:gd name="connsiteX1275" fmla="*/ 8709 w 10000"/>
                  <a:gd name="connsiteY1275" fmla="*/ 1532 h 10000"/>
                  <a:gd name="connsiteX1276" fmla="*/ 8704 w 10000"/>
                  <a:gd name="connsiteY1276" fmla="*/ 1512 h 10000"/>
                  <a:gd name="connsiteX1277" fmla="*/ 8695 w 10000"/>
                  <a:gd name="connsiteY1277" fmla="*/ 1503 h 10000"/>
                  <a:gd name="connsiteX1278" fmla="*/ 8684 w 10000"/>
                  <a:gd name="connsiteY1278" fmla="*/ 1503 h 10000"/>
                  <a:gd name="connsiteX1279" fmla="*/ 8670 w 10000"/>
                  <a:gd name="connsiteY1279" fmla="*/ 1525 h 10000"/>
                  <a:gd name="connsiteX1280" fmla="*/ 8665 w 10000"/>
                  <a:gd name="connsiteY1280" fmla="*/ 1545 h 10000"/>
                  <a:gd name="connsiteX1281" fmla="*/ 8654 w 10000"/>
                  <a:gd name="connsiteY1281" fmla="*/ 1567 h 10000"/>
                  <a:gd name="connsiteX1282" fmla="*/ 8648 w 10000"/>
                  <a:gd name="connsiteY1282" fmla="*/ 1587 h 10000"/>
                  <a:gd name="connsiteX1283" fmla="*/ 8640 w 10000"/>
                  <a:gd name="connsiteY1283" fmla="*/ 1629 h 10000"/>
                  <a:gd name="connsiteX1284" fmla="*/ 8620 w 10000"/>
                  <a:gd name="connsiteY1284" fmla="*/ 1635 h 10000"/>
                  <a:gd name="connsiteX1285" fmla="*/ 8612 w 10000"/>
                  <a:gd name="connsiteY1285" fmla="*/ 1635 h 10000"/>
                  <a:gd name="connsiteX1286" fmla="*/ 8604 w 10000"/>
                  <a:gd name="connsiteY1286" fmla="*/ 1626 h 10000"/>
                  <a:gd name="connsiteX1287" fmla="*/ 8596 w 10000"/>
                  <a:gd name="connsiteY1287" fmla="*/ 1616 h 10000"/>
                  <a:gd name="connsiteX1288" fmla="*/ 8596 w 10000"/>
                  <a:gd name="connsiteY1288" fmla="*/ 1580 h 10000"/>
                  <a:gd name="connsiteX1289" fmla="*/ 8587 w 10000"/>
                  <a:gd name="connsiteY1289" fmla="*/ 1545 h 10000"/>
                  <a:gd name="connsiteX1290" fmla="*/ 8565 w 10000"/>
                  <a:gd name="connsiteY1290" fmla="*/ 1516 h 10000"/>
                  <a:gd name="connsiteX1291" fmla="*/ 8543 w 10000"/>
                  <a:gd name="connsiteY1291" fmla="*/ 1512 h 10000"/>
                  <a:gd name="connsiteX1292" fmla="*/ 8518 w 10000"/>
                  <a:gd name="connsiteY1292" fmla="*/ 1532 h 10000"/>
                  <a:gd name="connsiteX1293" fmla="*/ 8476 w 10000"/>
                  <a:gd name="connsiteY1293" fmla="*/ 1567 h 10000"/>
                  <a:gd name="connsiteX1294" fmla="*/ 8454 w 10000"/>
                  <a:gd name="connsiteY1294" fmla="*/ 1551 h 10000"/>
                  <a:gd name="connsiteX1295" fmla="*/ 8402 w 10000"/>
                  <a:gd name="connsiteY1295" fmla="*/ 1493 h 10000"/>
                  <a:gd name="connsiteX1296" fmla="*/ 8371 w 10000"/>
                  <a:gd name="connsiteY1296" fmla="*/ 1428 h 10000"/>
                  <a:gd name="connsiteX1297" fmla="*/ 8072 w 10000"/>
                  <a:gd name="connsiteY1297" fmla="*/ 1422 h 10000"/>
                  <a:gd name="connsiteX1298" fmla="*/ 7823 w 10000"/>
                  <a:gd name="connsiteY1298" fmla="*/ 1279 h 10000"/>
                  <a:gd name="connsiteX1299" fmla="*/ 7587 w 10000"/>
                  <a:gd name="connsiteY1299" fmla="*/ 1133 h 10000"/>
                  <a:gd name="connsiteX1300" fmla="*/ 7526 w 10000"/>
                  <a:gd name="connsiteY1300" fmla="*/ 1098 h 10000"/>
                  <a:gd name="connsiteX1301" fmla="*/ 7346 w 10000"/>
                  <a:gd name="connsiteY1301" fmla="*/ 991 h 10000"/>
                  <a:gd name="connsiteX1302" fmla="*/ 7321 w 10000"/>
                  <a:gd name="connsiteY1302" fmla="*/ 959 h 10000"/>
                  <a:gd name="connsiteX1303" fmla="*/ 7307 w 10000"/>
                  <a:gd name="connsiteY1303" fmla="*/ 871 h 10000"/>
                  <a:gd name="connsiteX1304" fmla="*/ 7224 w 10000"/>
                  <a:gd name="connsiteY1304" fmla="*/ 816 h 10000"/>
                  <a:gd name="connsiteX1305" fmla="*/ 7147 w 10000"/>
                  <a:gd name="connsiteY1305" fmla="*/ 787 h 10000"/>
                  <a:gd name="connsiteX1306" fmla="*/ 7080 w 10000"/>
                  <a:gd name="connsiteY1306" fmla="*/ 742 h 10000"/>
                  <a:gd name="connsiteX1307" fmla="*/ 7069 w 10000"/>
                  <a:gd name="connsiteY1307" fmla="*/ 767 h 10000"/>
                  <a:gd name="connsiteX1308" fmla="*/ 7033 w 10000"/>
                  <a:gd name="connsiteY1308" fmla="*/ 787 h 10000"/>
                  <a:gd name="connsiteX1309" fmla="*/ 6820 w 10000"/>
                  <a:gd name="connsiteY1309" fmla="*/ 878 h 10000"/>
                  <a:gd name="connsiteX1310" fmla="*/ 6726 w 10000"/>
                  <a:gd name="connsiteY1310" fmla="*/ 897 h 10000"/>
                  <a:gd name="connsiteX1311" fmla="*/ 6626 w 10000"/>
                  <a:gd name="connsiteY1311" fmla="*/ 955 h 10000"/>
                  <a:gd name="connsiteX1312" fmla="*/ 6582 w 10000"/>
                  <a:gd name="connsiteY1312" fmla="*/ 946 h 10000"/>
                  <a:gd name="connsiteX1313" fmla="*/ 6571 w 10000"/>
                  <a:gd name="connsiteY1313" fmla="*/ 955 h 10000"/>
                  <a:gd name="connsiteX1314" fmla="*/ 6507 w 10000"/>
                  <a:gd name="connsiteY1314" fmla="*/ 975 h 10000"/>
                  <a:gd name="connsiteX1315" fmla="*/ 6485 w 10000"/>
                  <a:gd name="connsiteY1315" fmla="*/ 975 h 10000"/>
                  <a:gd name="connsiteX1316" fmla="*/ 6476 w 10000"/>
                  <a:gd name="connsiteY1316" fmla="*/ 965 h 10000"/>
                  <a:gd name="connsiteX1317" fmla="*/ 6474 w 10000"/>
                  <a:gd name="connsiteY1317" fmla="*/ 936 h 10000"/>
                  <a:gd name="connsiteX1318" fmla="*/ 6452 w 10000"/>
                  <a:gd name="connsiteY1318" fmla="*/ 887 h 10000"/>
                  <a:gd name="connsiteX1319" fmla="*/ 6352 w 10000"/>
                  <a:gd name="connsiteY1319" fmla="*/ 767 h 10000"/>
                  <a:gd name="connsiteX1320" fmla="*/ 6313 w 10000"/>
                  <a:gd name="connsiteY1320" fmla="*/ 732 h 10000"/>
                  <a:gd name="connsiteX1321" fmla="*/ 6296 w 10000"/>
                  <a:gd name="connsiteY1321" fmla="*/ 690 h 10000"/>
                  <a:gd name="connsiteX1322" fmla="*/ 6271 w 10000"/>
                  <a:gd name="connsiteY1322" fmla="*/ 664 h 10000"/>
                  <a:gd name="connsiteX1323" fmla="*/ 6266 w 10000"/>
                  <a:gd name="connsiteY1323" fmla="*/ 654 h 10000"/>
                  <a:gd name="connsiteX1324" fmla="*/ 6111 w 10000"/>
                  <a:gd name="connsiteY1324" fmla="*/ 398 h 10000"/>
                  <a:gd name="connsiteX1325" fmla="*/ 5903 w 10000"/>
                  <a:gd name="connsiteY1325" fmla="*/ 408 h 10000"/>
                  <a:gd name="connsiteX1326" fmla="*/ 5837 w 10000"/>
                  <a:gd name="connsiteY1326" fmla="*/ 427 h 10000"/>
                  <a:gd name="connsiteX1327" fmla="*/ 5756 w 10000"/>
                  <a:gd name="connsiteY1327" fmla="*/ 453 h 10000"/>
                  <a:gd name="connsiteX1328" fmla="*/ 5681 w 10000"/>
                  <a:gd name="connsiteY1328" fmla="*/ 453 h 10000"/>
                  <a:gd name="connsiteX1329" fmla="*/ 5609 w 10000"/>
                  <a:gd name="connsiteY1329" fmla="*/ 447 h 10000"/>
                  <a:gd name="connsiteX1330" fmla="*/ 5554 w 10000"/>
                  <a:gd name="connsiteY1330" fmla="*/ 304 h 10000"/>
                  <a:gd name="connsiteX1331" fmla="*/ 5529 w 10000"/>
                  <a:gd name="connsiteY1331" fmla="*/ 301 h 10000"/>
                  <a:gd name="connsiteX1332" fmla="*/ 5393 w 10000"/>
                  <a:gd name="connsiteY1332" fmla="*/ 256 h 10000"/>
                  <a:gd name="connsiteX1333" fmla="*/ 5366 w 10000"/>
                  <a:gd name="connsiteY1333" fmla="*/ 220 h 10000"/>
                  <a:gd name="connsiteX1334" fmla="*/ 5249 w 10000"/>
                  <a:gd name="connsiteY1334" fmla="*/ 155 h 10000"/>
                  <a:gd name="connsiteX1335" fmla="*/ 5141 w 10000"/>
                  <a:gd name="connsiteY1335" fmla="*/ 52 h 10000"/>
                  <a:gd name="connsiteX1336" fmla="*/ 5116 w 10000"/>
                  <a:gd name="connsiteY1336" fmla="*/ 3 h 10000"/>
                  <a:gd name="connsiteX1337" fmla="*/ 5061 w 10000"/>
                  <a:gd name="connsiteY1337" fmla="*/ 0 h 10000"/>
                  <a:gd name="connsiteX1338" fmla="*/ 5036 w 10000"/>
                  <a:gd name="connsiteY1338" fmla="*/ 32 h 10000"/>
                  <a:gd name="connsiteX1339" fmla="*/ 4942 w 10000"/>
                  <a:gd name="connsiteY1339" fmla="*/ 133 h 10000"/>
                  <a:gd name="connsiteX1340" fmla="*/ 4900 w 10000"/>
                  <a:gd name="connsiteY1340" fmla="*/ 217 h 10000"/>
                  <a:gd name="connsiteX1341" fmla="*/ 4861 w 10000"/>
                  <a:gd name="connsiteY1341" fmla="*/ 198 h 10000"/>
                  <a:gd name="connsiteX1342" fmla="*/ 4795 w 10000"/>
                  <a:gd name="connsiteY1342" fmla="*/ 68 h 10000"/>
                  <a:gd name="connsiteX1343" fmla="*/ 4778 w 10000"/>
                  <a:gd name="connsiteY1343" fmla="*/ 62 h 10000"/>
                  <a:gd name="connsiteX1344" fmla="*/ 4765 w 10000"/>
                  <a:gd name="connsiteY1344" fmla="*/ 62 h 10000"/>
                  <a:gd name="connsiteX1345" fmla="*/ 4748 w 10000"/>
                  <a:gd name="connsiteY1345" fmla="*/ 68 h 10000"/>
                  <a:gd name="connsiteX1346" fmla="*/ 4673 w 10000"/>
                  <a:gd name="connsiteY1346" fmla="*/ 136 h 10000"/>
                  <a:gd name="connsiteX1347" fmla="*/ 4632 w 10000"/>
                  <a:gd name="connsiteY1347" fmla="*/ 201 h 10000"/>
                  <a:gd name="connsiteX1348" fmla="*/ 4623 w 10000"/>
                  <a:gd name="connsiteY1348" fmla="*/ 210 h 10000"/>
                  <a:gd name="connsiteX1349" fmla="*/ 4579 w 10000"/>
                  <a:gd name="connsiteY1349" fmla="*/ 220 h 10000"/>
                  <a:gd name="connsiteX1350" fmla="*/ 4479 w 10000"/>
                  <a:gd name="connsiteY1350" fmla="*/ 198 h 10000"/>
                  <a:gd name="connsiteX1351" fmla="*/ 4402 w 10000"/>
                  <a:gd name="connsiteY1351" fmla="*/ 165 h 10000"/>
                  <a:gd name="connsiteX1352" fmla="*/ 4374 w 10000"/>
                  <a:gd name="connsiteY1352" fmla="*/ 165 h 10000"/>
                  <a:gd name="connsiteX1353" fmla="*/ 4335 w 10000"/>
                  <a:gd name="connsiteY1353" fmla="*/ 172 h 10000"/>
                  <a:gd name="connsiteX1354" fmla="*/ 4302 w 10000"/>
                  <a:gd name="connsiteY1354" fmla="*/ 188 h 10000"/>
                  <a:gd name="connsiteX1355" fmla="*/ 4271 w 10000"/>
                  <a:gd name="connsiteY1355" fmla="*/ 220 h 10000"/>
                  <a:gd name="connsiteX1356" fmla="*/ 4238 w 10000"/>
                  <a:gd name="connsiteY1356" fmla="*/ 240 h 10000"/>
                  <a:gd name="connsiteX1357" fmla="*/ 4324 w 10000"/>
                  <a:gd name="connsiteY1357" fmla="*/ 1289 h 10000"/>
                  <a:gd name="connsiteX1358" fmla="*/ 4297 w 10000"/>
                  <a:gd name="connsiteY1358" fmla="*/ 7345 h 10000"/>
                  <a:gd name="connsiteX1359" fmla="*/ 4236 w 10000"/>
                  <a:gd name="connsiteY1359" fmla="*/ 6832 h 10000"/>
                  <a:gd name="connsiteX1360" fmla="*/ 3946 w 10000"/>
                  <a:gd name="connsiteY1360" fmla="*/ 6675 h 10000"/>
                  <a:gd name="connsiteX1361" fmla="*/ 3687 w 10000"/>
                  <a:gd name="connsiteY1361" fmla="*/ 7730 h 10000"/>
                  <a:gd name="connsiteX1362" fmla="*/ 3690 w 10000"/>
                  <a:gd name="connsiteY1362" fmla="*/ 7730 h 10000"/>
                  <a:gd name="connsiteX1363" fmla="*/ 3704 w 10000"/>
                  <a:gd name="connsiteY1363" fmla="*/ 7740 h 10000"/>
                  <a:gd name="connsiteX1364" fmla="*/ 3712 w 10000"/>
                  <a:gd name="connsiteY1364" fmla="*/ 7743 h 10000"/>
                  <a:gd name="connsiteX1365" fmla="*/ 3723 w 10000"/>
                  <a:gd name="connsiteY1365" fmla="*/ 7749 h 10000"/>
                  <a:gd name="connsiteX1366" fmla="*/ 3729 w 10000"/>
                  <a:gd name="connsiteY1366" fmla="*/ 7749 h 10000"/>
                  <a:gd name="connsiteX1367" fmla="*/ 3729 w 10000"/>
                  <a:gd name="connsiteY1367" fmla="*/ 7743 h 10000"/>
                  <a:gd name="connsiteX1368" fmla="*/ 3745 w 10000"/>
                  <a:gd name="connsiteY1368" fmla="*/ 7740 h 10000"/>
                  <a:gd name="connsiteX1369" fmla="*/ 3753 w 10000"/>
                  <a:gd name="connsiteY1369" fmla="*/ 7730 h 10000"/>
                  <a:gd name="connsiteX1370" fmla="*/ 3762 w 10000"/>
                  <a:gd name="connsiteY1370" fmla="*/ 7720 h 10000"/>
                  <a:gd name="connsiteX1371" fmla="*/ 3776 w 10000"/>
                  <a:gd name="connsiteY1371" fmla="*/ 7710 h 10000"/>
                  <a:gd name="connsiteX1372" fmla="*/ 3784 w 10000"/>
                  <a:gd name="connsiteY1372" fmla="*/ 7701 h 10000"/>
                  <a:gd name="connsiteX1373" fmla="*/ 4805 w 10000"/>
                  <a:gd name="connsiteY1373" fmla="*/ 7386 h 10000"/>
                  <a:gd name="connsiteX1374" fmla="*/ 3712 w 10000"/>
                  <a:gd name="connsiteY1374" fmla="*/ 8005 h 10000"/>
                  <a:gd name="connsiteX1375" fmla="*/ 3706 w 10000"/>
                  <a:gd name="connsiteY1375" fmla="*/ 8021 h 10000"/>
                  <a:gd name="connsiteX1376" fmla="*/ 3712 w 10000"/>
                  <a:gd name="connsiteY1376" fmla="*/ 8044 h 10000"/>
                  <a:gd name="connsiteX1377" fmla="*/ 3712 w 10000"/>
                  <a:gd name="connsiteY1377" fmla="*/ 8051 h 10000"/>
                  <a:gd name="connsiteX1378" fmla="*/ 3767 w 10000"/>
                  <a:gd name="connsiteY1378" fmla="*/ 8106 h 10000"/>
                  <a:gd name="connsiteX1379" fmla="*/ 3770 w 10000"/>
                  <a:gd name="connsiteY1379" fmla="*/ 8119 h 10000"/>
                  <a:gd name="connsiteX1380" fmla="*/ 3740 w 10000"/>
                  <a:gd name="connsiteY1380" fmla="*/ 8154 h 10000"/>
                  <a:gd name="connsiteX1381" fmla="*/ 3731 w 10000"/>
                  <a:gd name="connsiteY1381" fmla="*/ 8138 h 10000"/>
                  <a:gd name="connsiteX1382" fmla="*/ 3729 w 10000"/>
                  <a:gd name="connsiteY1382" fmla="*/ 8125 h 10000"/>
                  <a:gd name="connsiteX1383" fmla="*/ 3712 w 10000"/>
                  <a:gd name="connsiteY1383" fmla="*/ 8115 h 10000"/>
                  <a:gd name="connsiteX1384" fmla="*/ 3704 w 10000"/>
                  <a:gd name="connsiteY1384" fmla="*/ 8109 h 10000"/>
                  <a:gd name="connsiteX1385" fmla="*/ 3687 w 10000"/>
                  <a:gd name="connsiteY1385" fmla="*/ 8099 h 10000"/>
                  <a:gd name="connsiteX1386" fmla="*/ 3673 w 10000"/>
                  <a:gd name="connsiteY1386" fmla="*/ 8093 h 10000"/>
                  <a:gd name="connsiteX1387" fmla="*/ 3665 w 10000"/>
                  <a:gd name="connsiteY1387" fmla="*/ 8083 h 10000"/>
                  <a:gd name="connsiteX1388" fmla="*/ 4881 w 10000"/>
                  <a:gd name="connsiteY1388" fmla="*/ 8090 h 10000"/>
                  <a:gd name="connsiteX1389" fmla="*/ 3206 w 10000"/>
                  <a:gd name="connsiteY1389" fmla="*/ 8300 h 10000"/>
                  <a:gd name="connsiteX1390" fmla="*/ 2947 w 10000"/>
                  <a:gd name="connsiteY1390" fmla="*/ 8089 h 10000"/>
                  <a:gd name="connsiteX1391" fmla="*/ 3057 w 10000"/>
                  <a:gd name="connsiteY1391" fmla="*/ 7143 h 10000"/>
                  <a:gd name="connsiteX0" fmla="*/ 4324 w 10000"/>
                  <a:gd name="connsiteY0" fmla="*/ 1289 h 10000"/>
                  <a:gd name="connsiteX1" fmla="*/ 4296 w 10000"/>
                  <a:gd name="connsiteY1" fmla="*/ 1305 h 10000"/>
                  <a:gd name="connsiteX2" fmla="*/ 4285 w 10000"/>
                  <a:gd name="connsiteY2" fmla="*/ 1279 h 10000"/>
                  <a:gd name="connsiteX3" fmla="*/ 4244 w 10000"/>
                  <a:gd name="connsiteY3" fmla="*/ 1266 h 10000"/>
                  <a:gd name="connsiteX4" fmla="*/ 4208 w 10000"/>
                  <a:gd name="connsiteY4" fmla="*/ 1286 h 10000"/>
                  <a:gd name="connsiteX5" fmla="*/ 4172 w 10000"/>
                  <a:gd name="connsiteY5" fmla="*/ 1299 h 10000"/>
                  <a:gd name="connsiteX6" fmla="*/ 4150 w 10000"/>
                  <a:gd name="connsiteY6" fmla="*/ 1308 h 10000"/>
                  <a:gd name="connsiteX7" fmla="*/ 4139 w 10000"/>
                  <a:gd name="connsiteY7" fmla="*/ 1315 h 10000"/>
                  <a:gd name="connsiteX8" fmla="*/ 4125 w 10000"/>
                  <a:gd name="connsiteY8" fmla="*/ 1315 h 10000"/>
                  <a:gd name="connsiteX9" fmla="*/ 4119 w 10000"/>
                  <a:gd name="connsiteY9" fmla="*/ 1315 h 10000"/>
                  <a:gd name="connsiteX10" fmla="*/ 4111 w 10000"/>
                  <a:gd name="connsiteY10" fmla="*/ 1308 h 10000"/>
                  <a:gd name="connsiteX11" fmla="*/ 4100 w 10000"/>
                  <a:gd name="connsiteY11" fmla="*/ 1315 h 10000"/>
                  <a:gd name="connsiteX12" fmla="*/ 4075 w 10000"/>
                  <a:gd name="connsiteY12" fmla="*/ 1315 h 10000"/>
                  <a:gd name="connsiteX13" fmla="*/ 4058 w 10000"/>
                  <a:gd name="connsiteY13" fmla="*/ 1318 h 10000"/>
                  <a:gd name="connsiteX14" fmla="*/ 4044 w 10000"/>
                  <a:gd name="connsiteY14" fmla="*/ 1315 h 10000"/>
                  <a:gd name="connsiteX15" fmla="*/ 4042 w 10000"/>
                  <a:gd name="connsiteY15" fmla="*/ 1299 h 10000"/>
                  <a:gd name="connsiteX16" fmla="*/ 4014 w 10000"/>
                  <a:gd name="connsiteY16" fmla="*/ 1308 h 10000"/>
                  <a:gd name="connsiteX17" fmla="*/ 4011 w 10000"/>
                  <a:gd name="connsiteY17" fmla="*/ 1315 h 10000"/>
                  <a:gd name="connsiteX18" fmla="*/ 4011 w 10000"/>
                  <a:gd name="connsiteY18" fmla="*/ 1341 h 10000"/>
                  <a:gd name="connsiteX19" fmla="*/ 4019 w 10000"/>
                  <a:gd name="connsiteY19" fmla="*/ 1341 h 10000"/>
                  <a:gd name="connsiteX20" fmla="*/ 3997 w 10000"/>
                  <a:gd name="connsiteY20" fmla="*/ 1363 h 10000"/>
                  <a:gd name="connsiteX21" fmla="*/ 3986 w 10000"/>
                  <a:gd name="connsiteY21" fmla="*/ 1373 h 10000"/>
                  <a:gd name="connsiteX22" fmla="*/ 3981 w 10000"/>
                  <a:gd name="connsiteY22" fmla="*/ 1389 h 10000"/>
                  <a:gd name="connsiteX23" fmla="*/ 3981 w 10000"/>
                  <a:gd name="connsiteY23" fmla="*/ 1409 h 10000"/>
                  <a:gd name="connsiteX24" fmla="*/ 3981 w 10000"/>
                  <a:gd name="connsiteY24" fmla="*/ 1438 h 10000"/>
                  <a:gd name="connsiteX25" fmla="*/ 3961 w 10000"/>
                  <a:gd name="connsiteY25" fmla="*/ 1441 h 10000"/>
                  <a:gd name="connsiteX26" fmla="*/ 3942 w 10000"/>
                  <a:gd name="connsiteY26" fmla="*/ 1441 h 10000"/>
                  <a:gd name="connsiteX27" fmla="*/ 3914 w 10000"/>
                  <a:gd name="connsiteY27" fmla="*/ 1454 h 10000"/>
                  <a:gd name="connsiteX28" fmla="*/ 3892 w 10000"/>
                  <a:gd name="connsiteY28" fmla="*/ 1467 h 10000"/>
                  <a:gd name="connsiteX29" fmla="*/ 3867 w 10000"/>
                  <a:gd name="connsiteY29" fmla="*/ 1483 h 10000"/>
                  <a:gd name="connsiteX30" fmla="*/ 3845 w 10000"/>
                  <a:gd name="connsiteY30" fmla="*/ 1467 h 10000"/>
                  <a:gd name="connsiteX31" fmla="*/ 3850 w 10000"/>
                  <a:gd name="connsiteY31" fmla="*/ 1457 h 10000"/>
                  <a:gd name="connsiteX32" fmla="*/ 3864 w 10000"/>
                  <a:gd name="connsiteY32" fmla="*/ 1441 h 10000"/>
                  <a:gd name="connsiteX33" fmla="*/ 3859 w 10000"/>
                  <a:gd name="connsiteY33" fmla="*/ 1409 h 10000"/>
                  <a:gd name="connsiteX34" fmla="*/ 3842 w 10000"/>
                  <a:gd name="connsiteY34" fmla="*/ 1383 h 10000"/>
                  <a:gd name="connsiteX35" fmla="*/ 3825 w 10000"/>
                  <a:gd name="connsiteY35" fmla="*/ 1360 h 10000"/>
                  <a:gd name="connsiteX36" fmla="*/ 3809 w 10000"/>
                  <a:gd name="connsiteY36" fmla="*/ 1318 h 10000"/>
                  <a:gd name="connsiteX37" fmla="*/ 3787 w 10000"/>
                  <a:gd name="connsiteY37" fmla="*/ 1289 h 10000"/>
                  <a:gd name="connsiteX38" fmla="*/ 3759 w 10000"/>
                  <a:gd name="connsiteY38" fmla="*/ 1266 h 10000"/>
                  <a:gd name="connsiteX39" fmla="*/ 3740 w 10000"/>
                  <a:gd name="connsiteY39" fmla="*/ 1256 h 10000"/>
                  <a:gd name="connsiteX40" fmla="*/ 3715 w 10000"/>
                  <a:gd name="connsiteY40" fmla="*/ 1250 h 10000"/>
                  <a:gd name="connsiteX41" fmla="*/ 3687 w 10000"/>
                  <a:gd name="connsiteY41" fmla="*/ 1256 h 10000"/>
                  <a:gd name="connsiteX42" fmla="*/ 3681 w 10000"/>
                  <a:gd name="connsiteY42" fmla="*/ 1260 h 10000"/>
                  <a:gd name="connsiteX43" fmla="*/ 3670 w 10000"/>
                  <a:gd name="connsiteY43" fmla="*/ 1295 h 10000"/>
                  <a:gd name="connsiteX44" fmla="*/ 3651 w 10000"/>
                  <a:gd name="connsiteY44" fmla="*/ 1305 h 10000"/>
                  <a:gd name="connsiteX45" fmla="*/ 3640 w 10000"/>
                  <a:gd name="connsiteY45" fmla="*/ 1308 h 10000"/>
                  <a:gd name="connsiteX46" fmla="*/ 3626 w 10000"/>
                  <a:gd name="connsiteY46" fmla="*/ 1308 h 10000"/>
                  <a:gd name="connsiteX47" fmla="*/ 3632 w 10000"/>
                  <a:gd name="connsiteY47" fmla="*/ 1276 h 10000"/>
                  <a:gd name="connsiteX48" fmla="*/ 3609 w 10000"/>
                  <a:gd name="connsiteY48" fmla="*/ 1289 h 10000"/>
                  <a:gd name="connsiteX49" fmla="*/ 3593 w 10000"/>
                  <a:gd name="connsiteY49" fmla="*/ 1286 h 10000"/>
                  <a:gd name="connsiteX50" fmla="*/ 3590 w 10000"/>
                  <a:gd name="connsiteY50" fmla="*/ 1256 h 10000"/>
                  <a:gd name="connsiteX51" fmla="*/ 3584 w 10000"/>
                  <a:gd name="connsiteY51" fmla="*/ 1237 h 10000"/>
                  <a:gd name="connsiteX52" fmla="*/ 3573 w 10000"/>
                  <a:gd name="connsiteY52" fmla="*/ 1237 h 10000"/>
                  <a:gd name="connsiteX53" fmla="*/ 3554 w 10000"/>
                  <a:gd name="connsiteY53" fmla="*/ 1227 h 10000"/>
                  <a:gd name="connsiteX54" fmla="*/ 3546 w 10000"/>
                  <a:gd name="connsiteY54" fmla="*/ 1192 h 10000"/>
                  <a:gd name="connsiteX55" fmla="*/ 3529 w 10000"/>
                  <a:gd name="connsiteY55" fmla="*/ 1176 h 10000"/>
                  <a:gd name="connsiteX56" fmla="*/ 3512 w 10000"/>
                  <a:gd name="connsiteY56" fmla="*/ 1182 h 10000"/>
                  <a:gd name="connsiteX57" fmla="*/ 3485 w 10000"/>
                  <a:gd name="connsiteY57" fmla="*/ 1182 h 10000"/>
                  <a:gd name="connsiteX58" fmla="*/ 3463 w 10000"/>
                  <a:gd name="connsiteY58" fmla="*/ 1176 h 10000"/>
                  <a:gd name="connsiteX59" fmla="*/ 3449 w 10000"/>
                  <a:gd name="connsiteY59" fmla="*/ 1182 h 10000"/>
                  <a:gd name="connsiteX60" fmla="*/ 3432 w 10000"/>
                  <a:gd name="connsiteY60" fmla="*/ 1192 h 10000"/>
                  <a:gd name="connsiteX61" fmla="*/ 3454 w 10000"/>
                  <a:gd name="connsiteY61" fmla="*/ 1205 h 10000"/>
                  <a:gd name="connsiteX62" fmla="*/ 3463 w 10000"/>
                  <a:gd name="connsiteY62" fmla="*/ 1205 h 10000"/>
                  <a:gd name="connsiteX63" fmla="*/ 3488 w 10000"/>
                  <a:gd name="connsiteY63" fmla="*/ 1205 h 10000"/>
                  <a:gd name="connsiteX64" fmla="*/ 3488 w 10000"/>
                  <a:gd name="connsiteY64" fmla="*/ 1218 h 10000"/>
                  <a:gd name="connsiteX65" fmla="*/ 3493 w 10000"/>
                  <a:gd name="connsiteY65" fmla="*/ 1247 h 10000"/>
                  <a:gd name="connsiteX66" fmla="*/ 3512 w 10000"/>
                  <a:gd name="connsiteY66" fmla="*/ 1247 h 10000"/>
                  <a:gd name="connsiteX67" fmla="*/ 3518 w 10000"/>
                  <a:gd name="connsiteY67" fmla="*/ 1250 h 10000"/>
                  <a:gd name="connsiteX68" fmla="*/ 3521 w 10000"/>
                  <a:gd name="connsiteY68" fmla="*/ 1276 h 10000"/>
                  <a:gd name="connsiteX69" fmla="*/ 3543 w 10000"/>
                  <a:gd name="connsiteY69" fmla="*/ 1295 h 10000"/>
                  <a:gd name="connsiteX70" fmla="*/ 3546 w 10000"/>
                  <a:gd name="connsiteY70" fmla="*/ 1305 h 10000"/>
                  <a:gd name="connsiteX71" fmla="*/ 3543 w 10000"/>
                  <a:gd name="connsiteY71" fmla="*/ 1315 h 10000"/>
                  <a:gd name="connsiteX72" fmla="*/ 3543 w 10000"/>
                  <a:gd name="connsiteY72" fmla="*/ 1331 h 10000"/>
                  <a:gd name="connsiteX73" fmla="*/ 3554 w 10000"/>
                  <a:gd name="connsiteY73" fmla="*/ 1324 h 10000"/>
                  <a:gd name="connsiteX74" fmla="*/ 3560 w 10000"/>
                  <a:gd name="connsiteY74" fmla="*/ 1331 h 10000"/>
                  <a:gd name="connsiteX75" fmla="*/ 3582 w 10000"/>
                  <a:gd name="connsiteY75" fmla="*/ 1344 h 10000"/>
                  <a:gd name="connsiteX76" fmla="*/ 3598 w 10000"/>
                  <a:gd name="connsiteY76" fmla="*/ 1380 h 10000"/>
                  <a:gd name="connsiteX77" fmla="*/ 3607 w 10000"/>
                  <a:gd name="connsiteY77" fmla="*/ 1389 h 10000"/>
                  <a:gd name="connsiteX78" fmla="*/ 3623 w 10000"/>
                  <a:gd name="connsiteY78" fmla="*/ 1409 h 10000"/>
                  <a:gd name="connsiteX79" fmla="*/ 3634 w 10000"/>
                  <a:gd name="connsiteY79" fmla="*/ 1438 h 10000"/>
                  <a:gd name="connsiteX80" fmla="*/ 3632 w 10000"/>
                  <a:gd name="connsiteY80" fmla="*/ 1454 h 10000"/>
                  <a:gd name="connsiteX81" fmla="*/ 3618 w 10000"/>
                  <a:gd name="connsiteY81" fmla="*/ 1438 h 10000"/>
                  <a:gd name="connsiteX82" fmla="*/ 3598 w 10000"/>
                  <a:gd name="connsiteY82" fmla="*/ 1428 h 10000"/>
                  <a:gd name="connsiteX83" fmla="*/ 3582 w 10000"/>
                  <a:gd name="connsiteY83" fmla="*/ 1402 h 10000"/>
                  <a:gd name="connsiteX84" fmla="*/ 3562 w 10000"/>
                  <a:gd name="connsiteY84" fmla="*/ 1399 h 10000"/>
                  <a:gd name="connsiteX85" fmla="*/ 3546 w 10000"/>
                  <a:gd name="connsiteY85" fmla="*/ 1383 h 10000"/>
                  <a:gd name="connsiteX86" fmla="*/ 3510 w 10000"/>
                  <a:gd name="connsiteY86" fmla="*/ 1360 h 10000"/>
                  <a:gd name="connsiteX87" fmla="*/ 3485 w 10000"/>
                  <a:gd name="connsiteY87" fmla="*/ 1344 h 10000"/>
                  <a:gd name="connsiteX88" fmla="*/ 3454 w 10000"/>
                  <a:gd name="connsiteY88" fmla="*/ 1334 h 10000"/>
                  <a:gd name="connsiteX89" fmla="*/ 3429 w 10000"/>
                  <a:gd name="connsiteY89" fmla="*/ 1315 h 10000"/>
                  <a:gd name="connsiteX90" fmla="*/ 3416 w 10000"/>
                  <a:gd name="connsiteY90" fmla="*/ 1308 h 10000"/>
                  <a:gd name="connsiteX91" fmla="*/ 3399 w 10000"/>
                  <a:gd name="connsiteY91" fmla="*/ 1305 h 10000"/>
                  <a:gd name="connsiteX92" fmla="*/ 3382 w 10000"/>
                  <a:gd name="connsiteY92" fmla="*/ 1286 h 10000"/>
                  <a:gd name="connsiteX93" fmla="*/ 3380 w 10000"/>
                  <a:gd name="connsiteY93" fmla="*/ 1266 h 10000"/>
                  <a:gd name="connsiteX94" fmla="*/ 3388 w 10000"/>
                  <a:gd name="connsiteY94" fmla="*/ 1256 h 10000"/>
                  <a:gd name="connsiteX95" fmla="*/ 3407 w 10000"/>
                  <a:gd name="connsiteY95" fmla="*/ 1256 h 10000"/>
                  <a:gd name="connsiteX96" fmla="*/ 3396 w 10000"/>
                  <a:gd name="connsiteY96" fmla="*/ 1227 h 10000"/>
                  <a:gd name="connsiteX97" fmla="*/ 3382 w 10000"/>
                  <a:gd name="connsiteY97" fmla="*/ 1227 h 10000"/>
                  <a:gd name="connsiteX98" fmla="*/ 3360 w 10000"/>
                  <a:gd name="connsiteY98" fmla="*/ 1221 h 10000"/>
                  <a:gd name="connsiteX99" fmla="*/ 3349 w 10000"/>
                  <a:gd name="connsiteY99" fmla="*/ 1231 h 10000"/>
                  <a:gd name="connsiteX100" fmla="*/ 3352 w 10000"/>
                  <a:gd name="connsiteY100" fmla="*/ 1247 h 10000"/>
                  <a:gd name="connsiteX101" fmla="*/ 3341 w 10000"/>
                  <a:gd name="connsiteY101" fmla="*/ 1237 h 10000"/>
                  <a:gd name="connsiteX102" fmla="*/ 3335 w 10000"/>
                  <a:gd name="connsiteY102" fmla="*/ 1231 h 10000"/>
                  <a:gd name="connsiteX103" fmla="*/ 3307 w 10000"/>
                  <a:gd name="connsiteY103" fmla="*/ 1227 h 10000"/>
                  <a:gd name="connsiteX104" fmla="*/ 3294 w 10000"/>
                  <a:gd name="connsiteY104" fmla="*/ 1221 h 10000"/>
                  <a:gd name="connsiteX105" fmla="*/ 3271 w 10000"/>
                  <a:gd name="connsiteY105" fmla="*/ 1211 h 10000"/>
                  <a:gd name="connsiteX106" fmla="*/ 3252 w 10000"/>
                  <a:gd name="connsiteY106" fmla="*/ 1195 h 10000"/>
                  <a:gd name="connsiteX107" fmla="*/ 3235 w 10000"/>
                  <a:gd name="connsiteY107" fmla="*/ 1195 h 10000"/>
                  <a:gd name="connsiteX108" fmla="*/ 3235 w 10000"/>
                  <a:gd name="connsiteY108" fmla="*/ 1205 h 10000"/>
                  <a:gd name="connsiteX109" fmla="*/ 3219 w 10000"/>
                  <a:gd name="connsiteY109" fmla="*/ 1231 h 10000"/>
                  <a:gd name="connsiteX110" fmla="*/ 3213 w 10000"/>
                  <a:gd name="connsiteY110" fmla="*/ 1231 h 10000"/>
                  <a:gd name="connsiteX111" fmla="*/ 3183 w 10000"/>
                  <a:gd name="connsiteY111" fmla="*/ 1221 h 10000"/>
                  <a:gd name="connsiteX112" fmla="*/ 3175 w 10000"/>
                  <a:gd name="connsiteY112" fmla="*/ 1227 h 10000"/>
                  <a:gd name="connsiteX113" fmla="*/ 3163 w 10000"/>
                  <a:gd name="connsiteY113" fmla="*/ 1237 h 10000"/>
                  <a:gd name="connsiteX114" fmla="*/ 3158 w 10000"/>
                  <a:gd name="connsiteY114" fmla="*/ 1260 h 10000"/>
                  <a:gd name="connsiteX115" fmla="*/ 3158 w 10000"/>
                  <a:gd name="connsiteY115" fmla="*/ 1276 h 10000"/>
                  <a:gd name="connsiteX116" fmla="*/ 3163 w 10000"/>
                  <a:gd name="connsiteY116" fmla="*/ 1295 h 10000"/>
                  <a:gd name="connsiteX117" fmla="*/ 3166 w 10000"/>
                  <a:gd name="connsiteY117" fmla="*/ 1308 h 10000"/>
                  <a:gd name="connsiteX118" fmla="*/ 3158 w 10000"/>
                  <a:gd name="connsiteY118" fmla="*/ 1315 h 10000"/>
                  <a:gd name="connsiteX119" fmla="*/ 3133 w 10000"/>
                  <a:gd name="connsiteY119" fmla="*/ 1299 h 10000"/>
                  <a:gd name="connsiteX120" fmla="*/ 3114 w 10000"/>
                  <a:gd name="connsiteY120" fmla="*/ 1276 h 10000"/>
                  <a:gd name="connsiteX121" fmla="*/ 3078 w 10000"/>
                  <a:gd name="connsiteY121" fmla="*/ 1240 h 10000"/>
                  <a:gd name="connsiteX122" fmla="*/ 3044 w 10000"/>
                  <a:gd name="connsiteY122" fmla="*/ 1227 h 10000"/>
                  <a:gd name="connsiteX123" fmla="*/ 3033 w 10000"/>
                  <a:gd name="connsiteY123" fmla="*/ 1231 h 10000"/>
                  <a:gd name="connsiteX124" fmla="*/ 3036 w 10000"/>
                  <a:gd name="connsiteY124" fmla="*/ 1256 h 10000"/>
                  <a:gd name="connsiteX125" fmla="*/ 3044 w 10000"/>
                  <a:gd name="connsiteY125" fmla="*/ 1266 h 10000"/>
                  <a:gd name="connsiteX126" fmla="*/ 3044 w 10000"/>
                  <a:gd name="connsiteY126" fmla="*/ 1276 h 10000"/>
                  <a:gd name="connsiteX127" fmla="*/ 3036 w 10000"/>
                  <a:gd name="connsiteY127" fmla="*/ 1276 h 10000"/>
                  <a:gd name="connsiteX128" fmla="*/ 3028 w 10000"/>
                  <a:gd name="connsiteY128" fmla="*/ 1266 h 10000"/>
                  <a:gd name="connsiteX129" fmla="*/ 3025 w 10000"/>
                  <a:gd name="connsiteY129" fmla="*/ 1256 h 10000"/>
                  <a:gd name="connsiteX130" fmla="*/ 3008 w 10000"/>
                  <a:gd name="connsiteY130" fmla="*/ 1205 h 10000"/>
                  <a:gd name="connsiteX131" fmla="*/ 3000 w 10000"/>
                  <a:gd name="connsiteY131" fmla="*/ 1192 h 10000"/>
                  <a:gd name="connsiteX132" fmla="*/ 2994 w 10000"/>
                  <a:gd name="connsiteY132" fmla="*/ 1176 h 10000"/>
                  <a:gd name="connsiteX133" fmla="*/ 2986 w 10000"/>
                  <a:gd name="connsiteY133" fmla="*/ 1182 h 10000"/>
                  <a:gd name="connsiteX134" fmla="*/ 2981 w 10000"/>
                  <a:gd name="connsiteY134" fmla="*/ 1192 h 10000"/>
                  <a:gd name="connsiteX135" fmla="*/ 2970 w 10000"/>
                  <a:gd name="connsiteY135" fmla="*/ 1201 h 10000"/>
                  <a:gd name="connsiteX136" fmla="*/ 2956 w 10000"/>
                  <a:gd name="connsiteY136" fmla="*/ 1218 h 10000"/>
                  <a:gd name="connsiteX137" fmla="*/ 2939 w 10000"/>
                  <a:gd name="connsiteY137" fmla="*/ 1240 h 10000"/>
                  <a:gd name="connsiteX138" fmla="*/ 2928 w 10000"/>
                  <a:gd name="connsiteY138" fmla="*/ 1247 h 10000"/>
                  <a:gd name="connsiteX139" fmla="*/ 2922 w 10000"/>
                  <a:gd name="connsiteY139" fmla="*/ 1250 h 10000"/>
                  <a:gd name="connsiteX140" fmla="*/ 2911 w 10000"/>
                  <a:gd name="connsiteY140" fmla="*/ 1250 h 10000"/>
                  <a:gd name="connsiteX141" fmla="*/ 2884 w 10000"/>
                  <a:gd name="connsiteY141" fmla="*/ 1247 h 10000"/>
                  <a:gd name="connsiteX142" fmla="*/ 2864 w 10000"/>
                  <a:gd name="connsiteY142" fmla="*/ 1237 h 10000"/>
                  <a:gd name="connsiteX143" fmla="*/ 2848 w 10000"/>
                  <a:gd name="connsiteY143" fmla="*/ 1231 h 10000"/>
                  <a:gd name="connsiteX144" fmla="*/ 2834 w 10000"/>
                  <a:gd name="connsiteY144" fmla="*/ 1227 h 10000"/>
                  <a:gd name="connsiteX145" fmla="*/ 2831 w 10000"/>
                  <a:gd name="connsiteY145" fmla="*/ 1227 h 10000"/>
                  <a:gd name="connsiteX146" fmla="*/ 2831 w 10000"/>
                  <a:gd name="connsiteY146" fmla="*/ 1221 h 10000"/>
                  <a:gd name="connsiteX147" fmla="*/ 2825 w 10000"/>
                  <a:gd name="connsiteY147" fmla="*/ 1205 h 10000"/>
                  <a:gd name="connsiteX148" fmla="*/ 2823 w 10000"/>
                  <a:gd name="connsiteY148" fmla="*/ 1192 h 10000"/>
                  <a:gd name="connsiteX149" fmla="*/ 2817 w 10000"/>
                  <a:gd name="connsiteY149" fmla="*/ 1182 h 10000"/>
                  <a:gd name="connsiteX150" fmla="*/ 2814 w 10000"/>
                  <a:gd name="connsiteY150" fmla="*/ 1176 h 10000"/>
                  <a:gd name="connsiteX151" fmla="*/ 2792 w 10000"/>
                  <a:gd name="connsiteY151" fmla="*/ 1172 h 10000"/>
                  <a:gd name="connsiteX152" fmla="*/ 2759 w 10000"/>
                  <a:gd name="connsiteY152" fmla="*/ 1156 h 10000"/>
                  <a:gd name="connsiteX153" fmla="*/ 2734 w 10000"/>
                  <a:gd name="connsiteY153" fmla="*/ 1143 h 10000"/>
                  <a:gd name="connsiteX154" fmla="*/ 2695 w 10000"/>
                  <a:gd name="connsiteY154" fmla="*/ 1124 h 10000"/>
                  <a:gd name="connsiteX155" fmla="*/ 2670 w 10000"/>
                  <a:gd name="connsiteY155" fmla="*/ 1108 h 10000"/>
                  <a:gd name="connsiteX156" fmla="*/ 2645 w 10000"/>
                  <a:gd name="connsiteY156" fmla="*/ 1091 h 10000"/>
                  <a:gd name="connsiteX157" fmla="*/ 2618 w 10000"/>
                  <a:gd name="connsiteY157" fmla="*/ 1088 h 10000"/>
                  <a:gd name="connsiteX158" fmla="*/ 2576 w 10000"/>
                  <a:gd name="connsiteY158" fmla="*/ 1088 h 10000"/>
                  <a:gd name="connsiteX159" fmla="*/ 2551 w 10000"/>
                  <a:gd name="connsiteY159" fmla="*/ 1091 h 10000"/>
                  <a:gd name="connsiteX160" fmla="*/ 2521 w 10000"/>
                  <a:gd name="connsiteY160" fmla="*/ 1098 h 10000"/>
                  <a:gd name="connsiteX161" fmla="*/ 2493 w 10000"/>
                  <a:gd name="connsiteY161" fmla="*/ 1104 h 10000"/>
                  <a:gd name="connsiteX162" fmla="*/ 2468 w 10000"/>
                  <a:gd name="connsiteY162" fmla="*/ 1108 h 10000"/>
                  <a:gd name="connsiteX163" fmla="*/ 2404 w 10000"/>
                  <a:gd name="connsiteY163" fmla="*/ 1124 h 10000"/>
                  <a:gd name="connsiteX164" fmla="*/ 2366 w 10000"/>
                  <a:gd name="connsiteY164" fmla="*/ 1133 h 10000"/>
                  <a:gd name="connsiteX165" fmla="*/ 2346 w 10000"/>
                  <a:gd name="connsiteY165" fmla="*/ 1137 h 10000"/>
                  <a:gd name="connsiteX166" fmla="*/ 2294 w 10000"/>
                  <a:gd name="connsiteY166" fmla="*/ 1146 h 10000"/>
                  <a:gd name="connsiteX167" fmla="*/ 2249 w 10000"/>
                  <a:gd name="connsiteY167" fmla="*/ 1156 h 10000"/>
                  <a:gd name="connsiteX168" fmla="*/ 2230 w 10000"/>
                  <a:gd name="connsiteY168" fmla="*/ 1156 h 10000"/>
                  <a:gd name="connsiteX169" fmla="*/ 2222 w 10000"/>
                  <a:gd name="connsiteY169" fmla="*/ 1163 h 10000"/>
                  <a:gd name="connsiteX170" fmla="*/ 2194 w 10000"/>
                  <a:gd name="connsiteY170" fmla="*/ 1163 h 10000"/>
                  <a:gd name="connsiteX171" fmla="*/ 2172 w 10000"/>
                  <a:gd name="connsiteY171" fmla="*/ 1163 h 10000"/>
                  <a:gd name="connsiteX172" fmla="*/ 2147 w 10000"/>
                  <a:gd name="connsiteY172" fmla="*/ 1166 h 10000"/>
                  <a:gd name="connsiteX173" fmla="*/ 2108 w 10000"/>
                  <a:gd name="connsiteY173" fmla="*/ 1166 h 10000"/>
                  <a:gd name="connsiteX174" fmla="*/ 2083 w 10000"/>
                  <a:gd name="connsiteY174" fmla="*/ 1156 h 10000"/>
                  <a:gd name="connsiteX175" fmla="*/ 2042 w 10000"/>
                  <a:gd name="connsiteY175" fmla="*/ 1143 h 10000"/>
                  <a:gd name="connsiteX176" fmla="*/ 2011 w 10000"/>
                  <a:gd name="connsiteY176" fmla="*/ 1143 h 10000"/>
                  <a:gd name="connsiteX177" fmla="*/ 1994 w 10000"/>
                  <a:gd name="connsiteY177" fmla="*/ 1146 h 10000"/>
                  <a:gd name="connsiteX178" fmla="*/ 1967 w 10000"/>
                  <a:gd name="connsiteY178" fmla="*/ 1156 h 10000"/>
                  <a:gd name="connsiteX179" fmla="*/ 1903 w 10000"/>
                  <a:gd name="connsiteY179" fmla="*/ 1176 h 10000"/>
                  <a:gd name="connsiteX180" fmla="*/ 1873 w 10000"/>
                  <a:gd name="connsiteY180" fmla="*/ 1182 h 10000"/>
                  <a:gd name="connsiteX181" fmla="*/ 1850 w 10000"/>
                  <a:gd name="connsiteY181" fmla="*/ 1185 h 10000"/>
                  <a:gd name="connsiteX182" fmla="*/ 1842 w 10000"/>
                  <a:gd name="connsiteY182" fmla="*/ 1192 h 10000"/>
                  <a:gd name="connsiteX183" fmla="*/ 1823 w 10000"/>
                  <a:gd name="connsiteY183" fmla="*/ 1195 h 10000"/>
                  <a:gd name="connsiteX184" fmla="*/ 1814 w 10000"/>
                  <a:gd name="connsiteY184" fmla="*/ 1201 h 10000"/>
                  <a:gd name="connsiteX185" fmla="*/ 1792 w 10000"/>
                  <a:gd name="connsiteY185" fmla="*/ 1218 h 10000"/>
                  <a:gd name="connsiteX186" fmla="*/ 1767 w 10000"/>
                  <a:gd name="connsiteY186" fmla="*/ 1231 h 10000"/>
                  <a:gd name="connsiteX187" fmla="*/ 1717 w 10000"/>
                  <a:gd name="connsiteY187" fmla="*/ 1266 h 10000"/>
                  <a:gd name="connsiteX188" fmla="*/ 1695 w 10000"/>
                  <a:gd name="connsiteY188" fmla="*/ 1279 h 10000"/>
                  <a:gd name="connsiteX189" fmla="*/ 1654 w 10000"/>
                  <a:gd name="connsiteY189" fmla="*/ 1308 h 10000"/>
                  <a:gd name="connsiteX190" fmla="*/ 1620 w 10000"/>
                  <a:gd name="connsiteY190" fmla="*/ 1334 h 10000"/>
                  <a:gd name="connsiteX191" fmla="*/ 1590 w 10000"/>
                  <a:gd name="connsiteY191" fmla="*/ 1360 h 10000"/>
                  <a:gd name="connsiteX192" fmla="*/ 1565 w 10000"/>
                  <a:gd name="connsiteY192" fmla="*/ 1380 h 10000"/>
                  <a:gd name="connsiteX193" fmla="*/ 1532 w 10000"/>
                  <a:gd name="connsiteY193" fmla="*/ 1402 h 10000"/>
                  <a:gd name="connsiteX194" fmla="*/ 1501 w 10000"/>
                  <a:gd name="connsiteY194" fmla="*/ 1418 h 10000"/>
                  <a:gd name="connsiteX195" fmla="*/ 1460 w 10000"/>
                  <a:gd name="connsiteY195" fmla="*/ 1438 h 10000"/>
                  <a:gd name="connsiteX196" fmla="*/ 1435 w 10000"/>
                  <a:gd name="connsiteY196" fmla="*/ 1454 h 10000"/>
                  <a:gd name="connsiteX197" fmla="*/ 1421 w 10000"/>
                  <a:gd name="connsiteY197" fmla="*/ 1464 h 10000"/>
                  <a:gd name="connsiteX198" fmla="*/ 1380 w 10000"/>
                  <a:gd name="connsiteY198" fmla="*/ 1473 h 10000"/>
                  <a:gd name="connsiteX199" fmla="*/ 1324 w 10000"/>
                  <a:gd name="connsiteY199" fmla="*/ 1477 h 10000"/>
                  <a:gd name="connsiteX200" fmla="*/ 1274 w 10000"/>
                  <a:gd name="connsiteY200" fmla="*/ 1483 h 10000"/>
                  <a:gd name="connsiteX201" fmla="*/ 1244 w 10000"/>
                  <a:gd name="connsiteY201" fmla="*/ 1486 h 10000"/>
                  <a:gd name="connsiteX202" fmla="*/ 1233 w 10000"/>
                  <a:gd name="connsiteY202" fmla="*/ 1486 h 10000"/>
                  <a:gd name="connsiteX203" fmla="*/ 1197 w 10000"/>
                  <a:gd name="connsiteY203" fmla="*/ 1493 h 10000"/>
                  <a:gd name="connsiteX204" fmla="*/ 1180 w 10000"/>
                  <a:gd name="connsiteY204" fmla="*/ 1496 h 10000"/>
                  <a:gd name="connsiteX205" fmla="*/ 1169 w 10000"/>
                  <a:gd name="connsiteY205" fmla="*/ 1496 h 10000"/>
                  <a:gd name="connsiteX206" fmla="*/ 1161 w 10000"/>
                  <a:gd name="connsiteY206" fmla="*/ 1503 h 10000"/>
                  <a:gd name="connsiteX207" fmla="*/ 1155 w 10000"/>
                  <a:gd name="connsiteY207" fmla="*/ 1503 h 10000"/>
                  <a:gd name="connsiteX208" fmla="*/ 501 w 10000"/>
                  <a:gd name="connsiteY208" fmla="*/ 2277 h 10000"/>
                  <a:gd name="connsiteX209" fmla="*/ 396 w 10000"/>
                  <a:gd name="connsiteY209" fmla="*/ 2532 h 10000"/>
                  <a:gd name="connsiteX210" fmla="*/ 324 w 10000"/>
                  <a:gd name="connsiteY210" fmla="*/ 2759 h 10000"/>
                  <a:gd name="connsiteX211" fmla="*/ 274 w 10000"/>
                  <a:gd name="connsiteY211" fmla="*/ 2866 h 10000"/>
                  <a:gd name="connsiteX212" fmla="*/ 202 w 10000"/>
                  <a:gd name="connsiteY212" fmla="*/ 3008 h 10000"/>
                  <a:gd name="connsiteX213" fmla="*/ 211 w 10000"/>
                  <a:gd name="connsiteY213" fmla="*/ 3177 h 10000"/>
                  <a:gd name="connsiteX214" fmla="*/ 235 w 10000"/>
                  <a:gd name="connsiteY214" fmla="*/ 3368 h 10000"/>
                  <a:gd name="connsiteX215" fmla="*/ 266 w 10000"/>
                  <a:gd name="connsiteY215" fmla="*/ 3595 h 10000"/>
                  <a:gd name="connsiteX216" fmla="*/ 299 w 10000"/>
                  <a:gd name="connsiteY216" fmla="*/ 3831 h 10000"/>
                  <a:gd name="connsiteX217" fmla="*/ 305 w 10000"/>
                  <a:gd name="connsiteY217" fmla="*/ 3863 h 10000"/>
                  <a:gd name="connsiteX218" fmla="*/ 341 w 10000"/>
                  <a:gd name="connsiteY218" fmla="*/ 3941 h 10000"/>
                  <a:gd name="connsiteX219" fmla="*/ 186 w 10000"/>
                  <a:gd name="connsiteY219" fmla="*/ 3935 h 10000"/>
                  <a:gd name="connsiteX220" fmla="*/ 30 w 10000"/>
                  <a:gd name="connsiteY220" fmla="*/ 3925 h 10000"/>
                  <a:gd name="connsiteX221" fmla="*/ 0 w 10000"/>
                  <a:gd name="connsiteY221" fmla="*/ 4054 h 10000"/>
                  <a:gd name="connsiteX222" fmla="*/ 14 w 10000"/>
                  <a:gd name="connsiteY222" fmla="*/ 4152 h 10000"/>
                  <a:gd name="connsiteX223" fmla="*/ 22 w 10000"/>
                  <a:gd name="connsiteY223" fmla="*/ 4242 h 10000"/>
                  <a:gd name="connsiteX224" fmla="*/ 30 w 10000"/>
                  <a:gd name="connsiteY224" fmla="*/ 4291 h 10000"/>
                  <a:gd name="connsiteX225" fmla="*/ 102 w 10000"/>
                  <a:gd name="connsiteY225" fmla="*/ 4271 h 10000"/>
                  <a:gd name="connsiteX226" fmla="*/ 155 w 10000"/>
                  <a:gd name="connsiteY226" fmla="*/ 4262 h 10000"/>
                  <a:gd name="connsiteX227" fmla="*/ 410 w 10000"/>
                  <a:gd name="connsiteY227" fmla="*/ 4255 h 10000"/>
                  <a:gd name="connsiteX228" fmla="*/ 418 w 10000"/>
                  <a:gd name="connsiteY228" fmla="*/ 4385 h 10000"/>
                  <a:gd name="connsiteX229" fmla="*/ 429 w 10000"/>
                  <a:gd name="connsiteY229" fmla="*/ 4543 h 10000"/>
                  <a:gd name="connsiteX230" fmla="*/ 443 w 10000"/>
                  <a:gd name="connsiteY230" fmla="*/ 4585 h 10000"/>
                  <a:gd name="connsiteX231" fmla="*/ 465 w 10000"/>
                  <a:gd name="connsiteY231" fmla="*/ 4611 h 10000"/>
                  <a:gd name="connsiteX232" fmla="*/ 468 w 10000"/>
                  <a:gd name="connsiteY232" fmla="*/ 4621 h 10000"/>
                  <a:gd name="connsiteX233" fmla="*/ 474 w 10000"/>
                  <a:gd name="connsiteY233" fmla="*/ 4679 h 10000"/>
                  <a:gd name="connsiteX234" fmla="*/ 554 w 10000"/>
                  <a:gd name="connsiteY234" fmla="*/ 4738 h 10000"/>
                  <a:gd name="connsiteX235" fmla="*/ 637 w 10000"/>
                  <a:gd name="connsiteY235" fmla="*/ 4809 h 10000"/>
                  <a:gd name="connsiteX236" fmla="*/ 704 w 10000"/>
                  <a:gd name="connsiteY236" fmla="*/ 4851 h 10000"/>
                  <a:gd name="connsiteX237" fmla="*/ 740 w 10000"/>
                  <a:gd name="connsiteY237" fmla="*/ 4893 h 10000"/>
                  <a:gd name="connsiteX238" fmla="*/ 756 w 10000"/>
                  <a:gd name="connsiteY238" fmla="*/ 4896 h 10000"/>
                  <a:gd name="connsiteX239" fmla="*/ 767 w 10000"/>
                  <a:gd name="connsiteY239" fmla="*/ 4880 h 10000"/>
                  <a:gd name="connsiteX240" fmla="*/ 806 w 10000"/>
                  <a:gd name="connsiteY240" fmla="*/ 4945 h 10000"/>
                  <a:gd name="connsiteX241" fmla="*/ 886 w 10000"/>
                  <a:gd name="connsiteY241" fmla="*/ 5078 h 10000"/>
                  <a:gd name="connsiteX242" fmla="*/ 911 w 10000"/>
                  <a:gd name="connsiteY242" fmla="*/ 5130 h 10000"/>
                  <a:gd name="connsiteX243" fmla="*/ 920 w 10000"/>
                  <a:gd name="connsiteY243" fmla="*/ 5191 h 10000"/>
                  <a:gd name="connsiteX244" fmla="*/ 920 w 10000"/>
                  <a:gd name="connsiteY244" fmla="*/ 5220 h 10000"/>
                  <a:gd name="connsiteX245" fmla="*/ 911 w 10000"/>
                  <a:gd name="connsiteY245" fmla="*/ 5314 h 10000"/>
                  <a:gd name="connsiteX246" fmla="*/ 898 w 10000"/>
                  <a:gd name="connsiteY246" fmla="*/ 5369 h 10000"/>
                  <a:gd name="connsiteX247" fmla="*/ 895 w 10000"/>
                  <a:gd name="connsiteY247" fmla="*/ 5385 h 10000"/>
                  <a:gd name="connsiteX248" fmla="*/ 895 w 10000"/>
                  <a:gd name="connsiteY248" fmla="*/ 5405 h 10000"/>
                  <a:gd name="connsiteX249" fmla="*/ 898 w 10000"/>
                  <a:gd name="connsiteY249" fmla="*/ 5434 h 10000"/>
                  <a:gd name="connsiteX250" fmla="*/ 911 w 10000"/>
                  <a:gd name="connsiteY250" fmla="*/ 5463 h 10000"/>
                  <a:gd name="connsiteX251" fmla="*/ 920 w 10000"/>
                  <a:gd name="connsiteY251" fmla="*/ 5492 h 10000"/>
                  <a:gd name="connsiteX252" fmla="*/ 934 w 10000"/>
                  <a:gd name="connsiteY252" fmla="*/ 5518 h 10000"/>
                  <a:gd name="connsiteX253" fmla="*/ 1169 w 10000"/>
                  <a:gd name="connsiteY253" fmla="*/ 5738 h 10000"/>
                  <a:gd name="connsiteX254" fmla="*/ 1188 w 10000"/>
                  <a:gd name="connsiteY254" fmla="*/ 5755 h 10000"/>
                  <a:gd name="connsiteX255" fmla="*/ 1216 w 10000"/>
                  <a:gd name="connsiteY255" fmla="*/ 5758 h 10000"/>
                  <a:gd name="connsiteX256" fmla="*/ 1313 w 10000"/>
                  <a:gd name="connsiteY256" fmla="*/ 5774 h 10000"/>
                  <a:gd name="connsiteX257" fmla="*/ 1349 w 10000"/>
                  <a:gd name="connsiteY257" fmla="*/ 5787 h 10000"/>
                  <a:gd name="connsiteX258" fmla="*/ 1393 w 10000"/>
                  <a:gd name="connsiteY258" fmla="*/ 5793 h 10000"/>
                  <a:gd name="connsiteX259" fmla="*/ 1393 w 10000"/>
                  <a:gd name="connsiteY259" fmla="*/ 5797 h 10000"/>
                  <a:gd name="connsiteX260" fmla="*/ 1421 w 10000"/>
                  <a:gd name="connsiteY260" fmla="*/ 5810 h 10000"/>
                  <a:gd name="connsiteX261" fmla="*/ 1446 w 10000"/>
                  <a:gd name="connsiteY261" fmla="*/ 5829 h 10000"/>
                  <a:gd name="connsiteX262" fmla="*/ 1460 w 10000"/>
                  <a:gd name="connsiteY262" fmla="*/ 5842 h 10000"/>
                  <a:gd name="connsiteX263" fmla="*/ 1476 w 10000"/>
                  <a:gd name="connsiteY263" fmla="*/ 5848 h 10000"/>
                  <a:gd name="connsiteX264" fmla="*/ 1501 w 10000"/>
                  <a:gd name="connsiteY264" fmla="*/ 5852 h 10000"/>
                  <a:gd name="connsiteX265" fmla="*/ 1532 w 10000"/>
                  <a:gd name="connsiteY265" fmla="*/ 5887 h 10000"/>
                  <a:gd name="connsiteX266" fmla="*/ 1565 w 10000"/>
                  <a:gd name="connsiteY266" fmla="*/ 5942 h 10000"/>
                  <a:gd name="connsiteX267" fmla="*/ 1587 w 10000"/>
                  <a:gd name="connsiteY267" fmla="*/ 5972 h 10000"/>
                  <a:gd name="connsiteX268" fmla="*/ 1612 w 10000"/>
                  <a:gd name="connsiteY268" fmla="*/ 5955 h 10000"/>
                  <a:gd name="connsiteX269" fmla="*/ 1679 w 10000"/>
                  <a:gd name="connsiteY269" fmla="*/ 6049 h 10000"/>
                  <a:gd name="connsiteX270" fmla="*/ 1720 w 10000"/>
                  <a:gd name="connsiteY270" fmla="*/ 6108 h 10000"/>
                  <a:gd name="connsiteX271" fmla="*/ 1751 w 10000"/>
                  <a:gd name="connsiteY271" fmla="*/ 6133 h 10000"/>
                  <a:gd name="connsiteX272" fmla="*/ 1792 w 10000"/>
                  <a:gd name="connsiteY272" fmla="*/ 6169 h 10000"/>
                  <a:gd name="connsiteX273" fmla="*/ 1801 w 10000"/>
                  <a:gd name="connsiteY273" fmla="*/ 6172 h 10000"/>
                  <a:gd name="connsiteX274" fmla="*/ 1814 w 10000"/>
                  <a:gd name="connsiteY274" fmla="*/ 6286 h 10000"/>
                  <a:gd name="connsiteX275" fmla="*/ 1817 w 10000"/>
                  <a:gd name="connsiteY275" fmla="*/ 6331 h 10000"/>
                  <a:gd name="connsiteX276" fmla="*/ 1809 w 10000"/>
                  <a:gd name="connsiteY276" fmla="*/ 6444 h 10000"/>
                  <a:gd name="connsiteX277" fmla="*/ 1801 w 10000"/>
                  <a:gd name="connsiteY277" fmla="*/ 6499 h 10000"/>
                  <a:gd name="connsiteX278" fmla="*/ 1781 w 10000"/>
                  <a:gd name="connsiteY278" fmla="*/ 6522 h 10000"/>
                  <a:gd name="connsiteX279" fmla="*/ 1773 w 10000"/>
                  <a:gd name="connsiteY279" fmla="*/ 6541 h 10000"/>
                  <a:gd name="connsiteX280" fmla="*/ 1762 w 10000"/>
                  <a:gd name="connsiteY280" fmla="*/ 6571 h 10000"/>
                  <a:gd name="connsiteX281" fmla="*/ 1767 w 10000"/>
                  <a:gd name="connsiteY281" fmla="*/ 6622 h 10000"/>
                  <a:gd name="connsiteX282" fmla="*/ 1767 w 10000"/>
                  <a:gd name="connsiteY282" fmla="*/ 6665 h 10000"/>
                  <a:gd name="connsiteX283" fmla="*/ 1767 w 10000"/>
                  <a:gd name="connsiteY283" fmla="*/ 6694 h 10000"/>
                  <a:gd name="connsiteX284" fmla="*/ 1776 w 10000"/>
                  <a:gd name="connsiteY284" fmla="*/ 6726 h 10000"/>
                  <a:gd name="connsiteX285" fmla="*/ 1776 w 10000"/>
                  <a:gd name="connsiteY285" fmla="*/ 6745 h 10000"/>
                  <a:gd name="connsiteX286" fmla="*/ 1767 w 10000"/>
                  <a:gd name="connsiteY286" fmla="*/ 6765 h 10000"/>
                  <a:gd name="connsiteX287" fmla="*/ 1762 w 10000"/>
                  <a:gd name="connsiteY287" fmla="*/ 6804 h 10000"/>
                  <a:gd name="connsiteX288" fmla="*/ 1753 w 10000"/>
                  <a:gd name="connsiteY288" fmla="*/ 6839 h 10000"/>
                  <a:gd name="connsiteX289" fmla="*/ 1742 w 10000"/>
                  <a:gd name="connsiteY289" fmla="*/ 6849 h 10000"/>
                  <a:gd name="connsiteX290" fmla="*/ 1726 w 10000"/>
                  <a:gd name="connsiteY290" fmla="*/ 6849 h 10000"/>
                  <a:gd name="connsiteX291" fmla="*/ 1712 w 10000"/>
                  <a:gd name="connsiteY291" fmla="*/ 6852 h 10000"/>
                  <a:gd name="connsiteX292" fmla="*/ 1640 w 10000"/>
                  <a:gd name="connsiteY292" fmla="*/ 6953 h 10000"/>
                  <a:gd name="connsiteX293" fmla="*/ 1493 w 10000"/>
                  <a:gd name="connsiteY293" fmla="*/ 7105 h 10000"/>
                  <a:gd name="connsiteX294" fmla="*/ 1490 w 10000"/>
                  <a:gd name="connsiteY294" fmla="*/ 7124 h 10000"/>
                  <a:gd name="connsiteX295" fmla="*/ 1468 w 10000"/>
                  <a:gd name="connsiteY295" fmla="*/ 7137 h 10000"/>
                  <a:gd name="connsiteX296" fmla="*/ 1454 w 10000"/>
                  <a:gd name="connsiteY296" fmla="*/ 7144 h 10000"/>
                  <a:gd name="connsiteX297" fmla="*/ 1452 w 10000"/>
                  <a:gd name="connsiteY297" fmla="*/ 7157 h 10000"/>
                  <a:gd name="connsiteX298" fmla="*/ 1446 w 10000"/>
                  <a:gd name="connsiteY298" fmla="*/ 7199 h 10000"/>
                  <a:gd name="connsiteX299" fmla="*/ 1476 w 10000"/>
                  <a:gd name="connsiteY299" fmla="*/ 7247 h 10000"/>
                  <a:gd name="connsiteX300" fmla="*/ 1501 w 10000"/>
                  <a:gd name="connsiteY300" fmla="*/ 7270 h 10000"/>
                  <a:gd name="connsiteX301" fmla="*/ 1518 w 10000"/>
                  <a:gd name="connsiteY301" fmla="*/ 7286 h 10000"/>
                  <a:gd name="connsiteX302" fmla="*/ 1524 w 10000"/>
                  <a:gd name="connsiteY302" fmla="*/ 7306 h 10000"/>
                  <a:gd name="connsiteX303" fmla="*/ 1540 w 10000"/>
                  <a:gd name="connsiteY303" fmla="*/ 7322 h 10000"/>
                  <a:gd name="connsiteX304" fmla="*/ 1565 w 10000"/>
                  <a:gd name="connsiteY304" fmla="*/ 7325 h 10000"/>
                  <a:gd name="connsiteX305" fmla="*/ 1590 w 10000"/>
                  <a:gd name="connsiteY305" fmla="*/ 7332 h 10000"/>
                  <a:gd name="connsiteX306" fmla="*/ 1615 w 10000"/>
                  <a:gd name="connsiteY306" fmla="*/ 7345 h 10000"/>
                  <a:gd name="connsiteX307" fmla="*/ 1662 w 10000"/>
                  <a:gd name="connsiteY307" fmla="*/ 7370 h 10000"/>
                  <a:gd name="connsiteX308" fmla="*/ 1670 w 10000"/>
                  <a:gd name="connsiteY308" fmla="*/ 7351 h 10000"/>
                  <a:gd name="connsiteX309" fmla="*/ 1726 w 10000"/>
                  <a:gd name="connsiteY309" fmla="*/ 7354 h 10000"/>
                  <a:gd name="connsiteX310" fmla="*/ 1726 w 10000"/>
                  <a:gd name="connsiteY310" fmla="*/ 7400 h 10000"/>
                  <a:gd name="connsiteX311" fmla="*/ 1773 w 10000"/>
                  <a:gd name="connsiteY311" fmla="*/ 7409 h 10000"/>
                  <a:gd name="connsiteX312" fmla="*/ 1806 w 10000"/>
                  <a:gd name="connsiteY312" fmla="*/ 7416 h 10000"/>
                  <a:gd name="connsiteX313" fmla="*/ 1839 w 10000"/>
                  <a:gd name="connsiteY313" fmla="*/ 7403 h 10000"/>
                  <a:gd name="connsiteX314" fmla="*/ 1886 w 10000"/>
                  <a:gd name="connsiteY314" fmla="*/ 7403 h 10000"/>
                  <a:gd name="connsiteX315" fmla="*/ 1898 w 10000"/>
                  <a:gd name="connsiteY315" fmla="*/ 7403 h 10000"/>
                  <a:gd name="connsiteX316" fmla="*/ 1914 w 10000"/>
                  <a:gd name="connsiteY316" fmla="*/ 7494 h 10000"/>
                  <a:gd name="connsiteX317" fmla="*/ 1895 w 10000"/>
                  <a:gd name="connsiteY317" fmla="*/ 7523 h 10000"/>
                  <a:gd name="connsiteX318" fmla="*/ 1825 w 10000"/>
                  <a:gd name="connsiteY318" fmla="*/ 7617 h 10000"/>
                  <a:gd name="connsiteX319" fmla="*/ 1776 w 10000"/>
                  <a:gd name="connsiteY319" fmla="*/ 7691 h 10000"/>
                  <a:gd name="connsiteX320" fmla="*/ 1781 w 10000"/>
                  <a:gd name="connsiteY320" fmla="*/ 7723 h 10000"/>
                  <a:gd name="connsiteX321" fmla="*/ 1767 w 10000"/>
                  <a:gd name="connsiteY321" fmla="*/ 7759 h 10000"/>
                  <a:gd name="connsiteX322" fmla="*/ 1762 w 10000"/>
                  <a:gd name="connsiteY322" fmla="*/ 7817 h 10000"/>
                  <a:gd name="connsiteX323" fmla="*/ 1762 w 10000"/>
                  <a:gd name="connsiteY323" fmla="*/ 7856 h 10000"/>
                  <a:gd name="connsiteX324" fmla="*/ 1776 w 10000"/>
                  <a:gd name="connsiteY324" fmla="*/ 7892 h 10000"/>
                  <a:gd name="connsiteX325" fmla="*/ 1784 w 10000"/>
                  <a:gd name="connsiteY325" fmla="*/ 7902 h 10000"/>
                  <a:gd name="connsiteX326" fmla="*/ 1801 w 10000"/>
                  <a:gd name="connsiteY326" fmla="*/ 7908 h 10000"/>
                  <a:gd name="connsiteX327" fmla="*/ 1809 w 10000"/>
                  <a:gd name="connsiteY327" fmla="*/ 7911 h 10000"/>
                  <a:gd name="connsiteX328" fmla="*/ 1801 w 10000"/>
                  <a:gd name="connsiteY328" fmla="*/ 7940 h 10000"/>
                  <a:gd name="connsiteX329" fmla="*/ 1798 w 10000"/>
                  <a:gd name="connsiteY329" fmla="*/ 7979 h 10000"/>
                  <a:gd name="connsiteX330" fmla="*/ 1806 w 10000"/>
                  <a:gd name="connsiteY330" fmla="*/ 8002 h 10000"/>
                  <a:gd name="connsiteX331" fmla="*/ 1823 w 10000"/>
                  <a:gd name="connsiteY331" fmla="*/ 8021 h 10000"/>
                  <a:gd name="connsiteX332" fmla="*/ 1834 w 10000"/>
                  <a:gd name="connsiteY332" fmla="*/ 8044 h 10000"/>
                  <a:gd name="connsiteX333" fmla="*/ 1839 w 10000"/>
                  <a:gd name="connsiteY333" fmla="*/ 8073 h 10000"/>
                  <a:gd name="connsiteX334" fmla="*/ 1842 w 10000"/>
                  <a:gd name="connsiteY334" fmla="*/ 8106 h 10000"/>
                  <a:gd name="connsiteX335" fmla="*/ 1839 w 10000"/>
                  <a:gd name="connsiteY335" fmla="*/ 8144 h 10000"/>
                  <a:gd name="connsiteX336" fmla="*/ 1856 w 10000"/>
                  <a:gd name="connsiteY336" fmla="*/ 8164 h 10000"/>
                  <a:gd name="connsiteX337" fmla="*/ 1886 w 10000"/>
                  <a:gd name="connsiteY337" fmla="*/ 8193 h 10000"/>
                  <a:gd name="connsiteX338" fmla="*/ 1922 w 10000"/>
                  <a:gd name="connsiteY338" fmla="*/ 8206 h 10000"/>
                  <a:gd name="connsiteX339" fmla="*/ 1967 w 10000"/>
                  <a:gd name="connsiteY339" fmla="*/ 8203 h 10000"/>
                  <a:gd name="connsiteX340" fmla="*/ 1986 w 10000"/>
                  <a:gd name="connsiteY340" fmla="*/ 8212 h 10000"/>
                  <a:gd name="connsiteX341" fmla="*/ 2000 w 10000"/>
                  <a:gd name="connsiteY341" fmla="*/ 8232 h 10000"/>
                  <a:gd name="connsiteX342" fmla="*/ 2033 w 10000"/>
                  <a:gd name="connsiteY342" fmla="*/ 8258 h 10000"/>
                  <a:gd name="connsiteX343" fmla="*/ 2050 w 10000"/>
                  <a:gd name="connsiteY343" fmla="*/ 8271 h 10000"/>
                  <a:gd name="connsiteX344" fmla="*/ 2089 w 10000"/>
                  <a:gd name="connsiteY344" fmla="*/ 8280 h 10000"/>
                  <a:gd name="connsiteX345" fmla="*/ 2122 w 10000"/>
                  <a:gd name="connsiteY345" fmla="*/ 8300 h 10000"/>
                  <a:gd name="connsiteX346" fmla="*/ 2163 w 10000"/>
                  <a:gd name="connsiteY346" fmla="*/ 8332 h 10000"/>
                  <a:gd name="connsiteX347" fmla="*/ 2172 w 10000"/>
                  <a:gd name="connsiteY347" fmla="*/ 8335 h 10000"/>
                  <a:gd name="connsiteX348" fmla="*/ 2177 w 10000"/>
                  <a:gd name="connsiteY348" fmla="*/ 8345 h 10000"/>
                  <a:gd name="connsiteX349" fmla="*/ 2163 w 10000"/>
                  <a:gd name="connsiteY349" fmla="*/ 8371 h 10000"/>
                  <a:gd name="connsiteX350" fmla="*/ 2139 w 10000"/>
                  <a:gd name="connsiteY350" fmla="*/ 8423 h 10000"/>
                  <a:gd name="connsiteX351" fmla="*/ 2130 w 10000"/>
                  <a:gd name="connsiteY351" fmla="*/ 8439 h 10000"/>
                  <a:gd name="connsiteX352" fmla="*/ 2105 w 10000"/>
                  <a:gd name="connsiteY352" fmla="*/ 8446 h 10000"/>
                  <a:gd name="connsiteX353" fmla="*/ 2080 w 10000"/>
                  <a:gd name="connsiteY353" fmla="*/ 8449 h 10000"/>
                  <a:gd name="connsiteX354" fmla="*/ 2075 w 10000"/>
                  <a:gd name="connsiteY354" fmla="*/ 8459 h 10000"/>
                  <a:gd name="connsiteX355" fmla="*/ 2072 w 10000"/>
                  <a:gd name="connsiteY355" fmla="*/ 8475 h 10000"/>
                  <a:gd name="connsiteX356" fmla="*/ 2080 w 10000"/>
                  <a:gd name="connsiteY356" fmla="*/ 8484 h 10000"/>
                  <a:gd name="connsiteX357" fmla="*/ 2100 w 10000"/>
                  <a:gd name="connsiteY357" fmla="*/ 8475 h 10000"/>
                  <a:gd name="connsiteX358" fmla="*/ 2141 w 10000"/>
                  <a:gd name="connsiteY358" fmla="*/ 8478 h 10000"/>
                  <a:gd name="connsiteX359" fmla="*/ 2172 w 10000"/>
                  <a:gd name="connsiteY359" fmla="*/ 8475 h 10000"/>
                  <a:gd name="connsiteX360" fmla="*/ 2188 w 10000"/>
                  <a:gd name="connsiteY360" fmla="*/ 8475 h 10000"/>
                  <a:gd name="connsiteX361" fmla="*/ 2222 w 10000"/>
                  <a:gd name="connsiteY361" fmla="*/ 8497 h 10000"/>
                  <a:gd name="connsiteX362" fmla="*/ 2252 w 10000"/>
                  <a:gd name="connsiteY362" fmla="*/ 8514 h 10000"/>
                  <a:gd name="connsiteX363" fmla="*/ 2274 w 10000"/>
                  <a:gd name="connsiteY363" fmla="*/ 8514 h 10000"/>
                  <a:gd name="connsiteX364" fmla="*/ 2299 w 10000"/>
                  <a:gd name="connsiteY364" fmla="*/ 8504 h 10000"/>
                  <a:gd name="connsiteX365" fmla="*/ 2310 w 10000"/>
                  <a:gd name="connsiteY365" fmla="*/ 8504 h 10000"/>
                  <a:gd name="connsiteX366" fmla="*/ 2319 w 10000"/>
                  <a:gd name="connsiteY366" fmla="*/ 8484 h 10000"/>
                  <a:gd name="connsiteX367" fmla="*/ 2338 w 10000"/>
                  <a:gd name="connsiteY367" fmla="*/ 8494 h 10000"/>
                  <a:gd name="connsiteX368" fmla="*/ 2338 w 10000"/>
                  <a:gd name="connsiteY368" fmla="*/ 8552 h 10000"/>
                  <a:gd name="connsiteX369" fmla="*/ 2366 w 10000"/>
                  <a:gd name="connsiteY369" fmla="*/ 8572 h 10000"/>
                  <a:gd name="connsiteX370" fmla="*/ 2382 w 10000"/>
                  <a:gd name="connsiteY370" fmla="*/ 8582 h 10000"/>
                  <a:gd name="connsiteX371" fmla="*/ 2435 w 10000"/>
                  <a:gd name="connsiteY371" fmla="*/ 8552 h 10000"/>
                  <a:gd name="connsiteX372" fmla="*/ 2443 w 10000"/>
                  <a:gd name="connsiteY372" fmla="*/ 8552 h 10000"/>
                  <a:gd name="connsiteX373" fmla="*/ 2454 w 10000"/>
                  <a:gd name="connsiteY373" fmla="*/ 8552 h 10000"/>
                  <a:gd name="connsiteX374" fmla="*/ 2471 w 10000"/>
                  <a:gd name="connsiteY374" fmla="*/ 8546 h 10000"/>
                  <a:gd name="connsiteX375" fmla="*/ 2488 w 10000"/>
                  <a:gd name="connsiteY375" fmla="*/ 8536 h 10000"/>
                  <a:gd name="connsiteX376" fmla="*/ 2501 w 10000"/>
                  <a:gd name="connsiteY376" fmla="*/ 8533 h 10000"/>
                  <a:gd name="connsiteX377" fmla="*/ 2512 w 10000"/>
                  <a:gd name="connsiteY377" fmla="*/ 8533 h 10000"/>
                  <a:gd name="connsiteX378" fmla="*/ 2521 w 10000"/>
                  <a:gd name="connsiteY378" fmla="*/ 8546 h 10000"/>
                  <a:gd name="connsiteX379" fmla="*/ 2521 w 10000"/>
                  <a:gd name="connsiteY379" fmla="*/ 8572 h 10000"/>
                  <a:gd name="connsiteX380" fmla="*/ 2535 w 10000"/>
                  <a:gd name="connsiteY380" fmla="*/ 8588 h 10000"/>
                  <a:gd name="connsiteX381" fmla="*/ 2551 w 10000"/>
                  <a:gd name="connsiteY381" fmla="*/ 8582 h 10000"/>
                  <a:gd name="connsiteX382" fmla="*/ 2560 w 10000"/>
                  <a:gd name="connsiteY382" fmla="*/ 8582 h 10000"/>
                  <a:gd name="connsiteX383" fmla="*/ 2573 w 10000"/>
                  <a:gd name="connsiteY383" fmla="*/ 8588 h 10000"/>
                  <a:gd name="connsiteX384" fmla="*/ 2584 w 10000"/>
                  <a:gd name="connsiteY384" fmla="*/ 8591 h 10000"/>
                  <a:gd name="connsiteX385" fmla="*/ 2590 w 10000"/>
                  <a:gd name="connsiteY385" fmla="*/ 8598 h 10000"/>
                  <a:gd name="connsiteX386" fmla="*/ 2598 w 10000"/>
                  <a:gd name="connsiteY386" fmla="*/ 8608 h 10000"/>
                  <a:gd name="connsiteX387" fmla="*/ 2607 w 10000"/>
                  <a:gd name="connsiteY387" fmla="*/ 8617 h 10000"/>
                  <a:gd name="connsiteX388" fmla="*/ 2618 w 10000"/>
                  <a:gd name="connsiteY388" fmla="*/ 8617 h 10000"/>
                  <a:gd name="connsiteX389" fmla="*/ 2640 w 10000"/>
                  <a:gd name="connsiteY389" fmla="*/ 8608 h 10000"/>
                  <a:gd name="connsiteX390" fmla="*/ 2670 w 10000"/>
                  <a:gd name="connsiteY390" fmla="*/ 8598 h 10000"/>
                  <a:gd name="connsiteX391" fmla="*/ 2673 w 10000"/>
                  <a:gd name="connsiteY391" fmla="*/ 8598 h 10000"/>
                  <a:gd name="connsiteX392" fmla="*/ 2690 w 10000"/>
                  <a:gd name="connsiteY392" fmla="*/ 8598 h 10000"/>
                  <a:gd name="connsiteX393" fmla="*/ 2698 w 10000"/>
                  <a:gd name="connsiteY393" fmla="*/ 8598 h 10000"/>
                  <a:gd name="connsiteX394" fmla="*/ 2712 w 10000"/>
                  <a:gd name="connsiteY394" fmla="*/ 8598 h 10000"/>
                  <a:gd name="connsiteX395" fmla="*/ 2726 w 10000"/>
                  <a:gd name="connsiteY395" fmla="*/ 8591 h 10000"/>
                  <a:gd name="connsiteX396" fmla="*/ 2737 w 10000"/>
                  <a:gd name="connsiteY396" fmla="*/ 8588 h 10000"/>
                  <a:gd name="connsiteX397" fmla="*/ 2759 w 10000"/>
                  <a:gd name="connsiteY397" fmla="*/ 8582 h 10000"/>
                  <a:gd name="connsiteX398" fmla="*/ 2770 w 10000"/>
                  <a:gd name="connsiteY398" fmla="*/ 8578 h 10000"/>
                  <a:gd name="connsiteX399" fmla="*/ 2784 w 10000"/>
                  <a:gd name="connsiteY399" fmla="*/ 8572 h 10000"/>
                  <a:gd name="connsiteX400" fmla="*/ 2795 w 10000"/>
                  <a:gd name="connsiteY400" fmla="*/ 8572 h 10000"/>
                  <a:gd name="connsiteX401" fmla="*/ 2803 w 10000"/>
                  <a:gd name="connsiteY401" fmla="*/ 8588 h 10000"/>
                  <a:gd name="connsiteX402" fmla="*/ 2803 w 10000"/>
                  <a:gd name="connsiteY402" fmla="*/ 8591 h 10000"/>
                  <a:gd name="connsiteX403" fmla="*/ 2803 w 10000"/>
                  <a:gd name="connsiteY403" fmla="*/ 8601 h 10000"/>
                  <a:gd name="connsiteX404" fmla="*/ 2809 w 10000"/>
                  <a:gd name="connsiteY404" fmla="*/ 8601 h 10000"/>
                  <a:gd name="connsiteX405" fmla="*/ 2823 w 10000"/>
                  <a:gd name="connsiteY405" fmla="*/ 8598 h 10000"/>
                  <a:gd name="connsiteX406" fmla="*/ 2831 w 10000"/>
                  <a:gd name="connsiteY406" fmla="*/ 8598 h 10000"/>
                  <a:gd name="connsiteX407" fmla="*/ 2839 w 10000"/>
                  <a:gd name="connsiteY407" fmla="*/ 8601 h 10000"/>
                  <a:gd name="connsiteX408" fmla="*/ 2848 w 10000"/>
                  <a:gd name="connsiteY408" fmla="*/ 8598 h 10000"/>
                  <a:gd name="connsiteX409" fmla="*/ 2856 w 10000"/>
                  <a:gd name="connsiteY409" fmla="*/ 8601 h 10000"/>
                  <a:gd name="connsiteX410" fmla="*/ 2859 w 10000"/>
                  <a:gd name="connsiteY410" fmla="*/ 8601 h 10000"/>
                  <a:gd name="connsiteX411" fmla="*/ 2864 w 10000"/>
                  <a:gd name="connsiteY411" fmla="*/ 8598 h 10000"/>
                  <a:gd name="connsiteX412" fmla="*/ 2889 w 10000"/>
                  <a:gd name="connsiteY412" fmla="*/ 8611 h 10000"/>
                  <a:gd name="connsiteX413" fmla="*/ 2906 w 10000"/>
                  <a:gd name="connsiteY413" fmla="*/ 8620 h 10000"/>
                  <a:gd name="connsiteX414" fmla="*/ 2914 w 10000"/>
                  <a:gd name="connsiteY414" fmla="*/ 8627 h 10000"/>
                  <a:gd name="connsiteX415" fmla="*/ 2920 w 10000"/>
                  <a:gd name="connsiteY415" fmla="*/ 8640 h 10000"/>
                  <a:gd name="connsiteX416" fmla="*/ 2922 w 10000"/>
                  <a:gd name="connsiteY416" fmla="*/ 8666 h 10000"/>
                  <a:gd name="connsiteX417" fmla="*/ 2922 w 10000"/>
                  <a:gd name="connsiteY417" fmla="*/ 8692 h 10000"/>
                  <a:gd name="connsiteX418" fmla="*/ 2939 w 10000"/>
                  <a:gd name="connsiteY418" fmla="*/ 8695 h 10000"/>
                  <a:gd name="connsiteX419" fmla="*/ 2953 w 10000"/>
                  <a:gd name="connsiteY419" fmla="*/ 8695 h 10000"/>
                  <a:gd name="connsiteX420" fmla="*/ 2961 w 10000"/>
                  <a:gd name="connsiteY420" fmla="*/ 8695 h 10000"/>
                  <a:gd name="connsiteX421" fmla="*/ 2972 w 10000"/>
                  <a:gd name="connsiteY421" fmla="*/ 8692 h 10000"/>
                  <a:gd name="connsiteX422" fmla="*/ 2981 w 10000"/>
                  <a:gd name="connsiteY422" fmla="*/ 8685 h 10000"/>
                  <a:gd name="connsiteX423" fmla="*/ 2989 w 10000"/>
                  <a:gd name="connsiteY423" fmla="*/ 8685 h 10000"/>
                  <a:gd name="connsiteX424" fmla="*/ 3008 w 10000"/>
                  <a:gd name="connsiteY424" fmla="*/ 8685 h 10000"/>
                  <a:gd name="connsiteX425" fmla="*/ 3028 w 10000"/>
                  <a:gd name="connsiteY425" fmla="*/ 8695 h 10000"/>
                  <a:gd name="connsiteX426" fmla="*/ 3042 w 10000"/>
                  <a:gd name="connsiteY426" fmla="*/ 8695 h 10000"/>
                  <a:gd name="connsiteX427" fmla="*/ 3053 w 10000"/>
                  <a:gd name="connsiteY427" fmla="*/ 8676 h 10000"/>
                  <a:gd name="connsiteX428" fmla="*/ 3061 w 10000"/>
                  <a:gd name="connsiteY428" fmla="*/ 8666 h 10000"/>
                  <a:gd name="connsiteX429" fmla="*/ 3066 w 10000"/>
                  <a:gd name="connsiteY429" fmla="*/ 8656 h 10000"/>
                  <a:gd name="connsiteX430" fmla="*/ 3091 w 10000"/>
                  <a:gd name="connsiteY430" fmla="*/ 8659 h 10000"/>
                  <a:gd name="connsiteX431" fmla="*/ 3105 w 10000"/>
                  <a:gd name="connsiteY431" fmla="*/ 8659 h 10000"/>
                  <a:gd name="connsiteX432" fmla="*/ 3108 w 10000"/>
                  <a:gd name="connsiteY432" fmla="*/ 8650 h 10000"/>
                  <a:gd name="connsiteX433" fmla="*/ 3147 w 10000"/>
                  <a:gd name="connsiteY433" fmla="*/ 8588 h 10000"/>
                  <a:gd name="connsiteX434" fmla="*/ 3150 w 10000"/>
                  <a:gd name="connsiteY434" fmla="*/ 8598 h 10000"/>
                  <a:gd name="connsiteX435" fmla="*/ 3163 w 10000"/>
                  <a:gd name="connsiteY435" fmla="*/ 8601 h 10000"/>
                  <a:gd name="connsiteX436" fmla="*/ 3180 w 10000"/>
                  <a:gd name="connsiteY436" fmla="*/ 8608 h 10000"/>
                  <a:gd name="connsiteX437" fmla="*/ 3188 w 10000"/>
                  <a:gd name="connsiteY437" fmla="*/ 8611 h 10000"/>
                  <a:gd name="connsiteX438" fmla="*/ 3227 w 10000"/>
                  <a:gd name="connsiteY438" fmla="*/ 8620 h 10000"/>
                  <a:gd name="connsiteX439" fmla="*/ 3238 w 10000"/>
                  <a:gd name="connsiteY439" fmla="*/ 8617 h 10000"/>
                  <a:gd name="connsiteX440" fmla="*/ 3247 w 10000"/>
                  <a:gd name="connsiteY440" fmla="*/ 8601 h 10000"/>
                  <a:gd name="connsiteX441" fmla="*/ 3269 w 10000"/>
                  <a:gd name="connsiteY441" fmla="*/ 8611 h 10000"/>
                  <a:gd name="connsiteX442" fmla="*/ 3277 w 10000"/>
                  <a:gd name="connsiteY442" fmla="*/ 8617 h 10000"/>
                  <a:gd name="connsiteX443" fmla="*/ 3285 w 10000"/>
                  <a:gd name="connsiteY443" fmla="*/ 8611 h 10000"/>
                  <a:gd name="connsiteX444" fmla="*/ 3307 w 10000"/>
                  <a:gd name="connsiteY444" fmla="*/ 8611 h 10000"/>
                  <a:gd name="connsiteX445" fmla="*/ 3319 w 10000"/>
                  <a:gd name="connsiteY445" fmla="*/ 8617 h 10000"/>
                  <a:gd name="connsiteX446" fmla="*/ 3324 w 10000"/>
                  <a:gd name="connsiteY446" fmla="*/ 8617 h 10000"/>
                  <a:gd name="connsiteX447" fmla="*/ 3327 w 10000"/>
                  <a:gd name="connsiteY447" fmla="*/ 8620 h 10000"/>
                  <a:gd name="connsiteX448" fmla="*/ 3341 w 10000"/>
                  <a:gd name="connsiteY448" fmla="*/ 8620 h 10000"/>
                  <a:gd name="connsiteX449" fmla="*/ 3357 w 10000"/>
                  <a:gd name="connsiteY449" fmla="*/ 8620 h 10000"/>
                  <a:gd name="connsiteX450" fmla="*/ 3374 w 10000"/>
                  <a:gd name="connsiteY450" fmla="*/ 8620 h 10000"/>
                  <a:gd name="connsiteX451" fmla="*/ 3382 w 10000"/>
                  <a:gd name="connsiteY451" fmla="*/ 8620 h 10000"/>
                  <a:gd name="connsiteX452" fmla="*/ 3399 w 10000"/>
                  <a:gd name="connsiteY452" fmla="*/ 8611 h 10000"/>
                  <a:gd name="connsiteX453" fmla="*/ 3413 w 10000"/>
                  <a:gd name="connsiteY453" fmla="*/ 8601 h 10000"/>
                  <a:gd name="connsiteX454" fmla="*/ 3421 w 10000"/>
                  <a:gd name="connsiteY454" fmla="*/ 8588 h 10000"/>
                  <a:gd name="connsiteX455" fmla="*/ 3421 w 10000"/>
                  <a:gd name="connsiteY455" fmla="*/ 8572 h 10000"/>
                  <a:gd name="connsiteX456" fmla="*/ 3421 w 10000"/>
                  <a:gd name="connsiteY456" fmla="*/ 8552 h 10000"/>
                  <a:gd name="connsiteX457" fmla="*/ 3424 w 10000"/>
                  <a:gd name="connsiteY457" fmla="*/ 8533 h 10000"/>
                  <a:gd name="connsiteX458" fmla="*/ 3432 w 10000"/>
                  <a:gd name="connsiteY458" fmla="*/ 8523 h 10000"/>
                  <a:gd name="connsiteX459" fmla="*/ 3446 w 10000"/>
                  <a:gd name="connsiteY459" fmla="*/ 8523 h 10000"/>
                  <a:gd name="connsiteX460" fmla="*/ 3457 w 10000"/>
                  <a:gd name="connsiteY460" fmla="*/ 8523 h 10000"/>
                  <a:gd name="connsiteX461" fmla="*/ 3476 w 10000"/>
                  <a:gd name="connsiteY461" fmla="*/ 8533 h 10000"/>
                  <a:gd name="connsiteX462" fmla="*/ 3485 w 10000"/>
                  <a:gd name="connsiteY462" fmla="*/ 8536 h 10000"/>
                  <a:gd name="connsiteX463" fmla="*/ 3501 w 10000"/>
                  <a:gd name="connsiteY463" fmla="*/ 8527 h 10000"/>
                  <a:gd name="connsiteX464" fmla="*/ 3504 w 10000"/>
                  <a:gd name="connsiteY464" fmla="*/ 8514 h 10000"/>
                  <a:gd name="connsiteX465" fmla="*/ 3510 w 10000"/>
                  <a:gd name="connsiteY465" fmla="*/ 8497 h 10000"/>
                  <a:gd name="connsiteX466" fmla="*/ 3537 w 10000"/>
                  <a:gd name="connsiteY466" fmla="*/ 8484 h 10000"/>
                  <a:gd name="connsiteX467" fmla="*/ 3562 w 10000"/>
                  <a:gd name="connsiteY467" fmla="*/ 8488 h 10000"/>
                  <a:gd name="connsiteX468" fmla="*/ 3568 w 10000"/>
                  <a:gd name="connsiteY468" fmla="*/ 8484 h 10000"/>
                  <a:gd name="connsiteX469" fmla="*/ 3584 w 10000"/>
                  <a:gd name="connsiteY469" fmla="*/ 8494 h 10000"/>
                  <a:gd name="connsiteX470" fmla="*/ 3593 w 10000"/>
                  <a:gd name="connsiteY470" fmla="*/ 8507 h 10000"/>
                  <a:gd name="connsiteX471" fmla="*/ 3618 w 10000"/>
                  <a:gd name="connsiteY471" fmla="*/ 8497 h 10000"/>
                  <a:gd name="connsiteX472" fmla="*/ 3643 w 10000"/>
                  <a:gd name="connsiteY472" fmla="*/ 8475 h 10000"/>
                  <a:gd name="connsiteX473" fmla="*/ 3657 w 10000"/>
                  <a:gd name="connsiteY473" fmla="*/ 8478 h 10000"/>
                  <a:gd name="connsiteX474" fmla="*/ 3670 w 10000"/>
                  <a:gd name="connsiteY474" fmla="*/ 8475 h 10000"/>
                  <a:gd name="connsiteX475" fmla="*/ 3673 w 10000"/>
                  <a:gd name="connsiteY475" fmla="*/ 8468 h 10000"/>
                  <a:gd name="connsiteX476" fmla="*/ 3681 w 10000"/>
                  <a:gd name="connsiteY476" fmla="*/ 8468 h 10000"/>
                  <a:gd name="connsiteX477" fmla="*/ 3698 w 10000"/>
                  <a:gd name="connsiteY477" fmla="*/ 8478 h 10000"/>
                  <a:gd name="connsiteX478" fmla="*/ 3720 w 10000"/>
                  <a:gd name="connsiteY478" fmla="*/ 8497 h 10000"/>
                  <a:gd name="connsiteX479" fmla="*/ 3715 w 10000"/>
                  <a:gd name="connsiteY479" fmla="*/ 8504 h 10000"/>
                  <a:gd name="connsiteX480" fmla="*/ 3729 w 10000"/>
                  <a:gd name="connsiteY480" fmla="*/ 8514 h 10000"/>
                  <a:gd name="connsiteX481" fmla="*/ 3729 w 10000"/>
                  <a:gd name="connsiteY481" fmla="*/ 8517 h 10000"/>
                  <a:gd name="connsiteX482" fmla="*/ 3740 w 10000"/>
                  <a:gd name="connsiteY482" fmla="*/ 8527 h 10000"/>
                  <a:gd name="connsiteX483" fmla="*/ 3759 w 10000"/>
                  <a:gd name="connsiteY483" fmla="*/ 8517 h 10000"/>
                  <a:gd name="connsiteX484" fmla="*/ 3762 w 10000"/>
                  <a:gd name="connsiteY484" fmla="*/ 8504 h 10000"/>
                  <a:gd name="connsiteX485" fmla="*/ 3770 w 10000"/>
                  <a:gd name="connsiteY485" fmla="*/ 8488 h 10000"/>
                  <a:gd name="connsiteX486" fmla="*/ 3778 w 10000"/>
                  <a:gd name="connsiteY486" fmla="*/ 8484 h 10000"/>
                  <a:gd name="connsiteX487" fmla="*/ 3792 w 10000"/>
                  <a:gd name="connsiteY487" fmla="*/ 8475 h 10000"/>
                  <a:gd name="connsiteX488" fmla="*/ 3803 w 10000"/>
                  <a:gd name="connsiteY488" fmla="*/ 8478 h 10000"/>
                  <a:gd name="connsiteX489" fmla="*/ 3809 w 10000"/>
                  <a:gd name="connsiteY489" fmla="*/ 8475 h 10000"/>
                  <a:gd name="connsiteX490" fmla="*/ 3825 w 10000"/>
                  <a:gd name="connsiteY490" fmla="*/ 8465 h 10000"/>
                  <a:gd name="connsiteX491" fmla="*/ 3834 w 10000"/>
                  <a:gd name="connsiteY491" fmla="*/ 8468 h 10000"/>
                  <a:gd name="connsiteX492" fmla="*/ 3842 w 10000"/>
                  <a:gd name="connsiteY492" fmla="*/ 8478 h 10000"/>
                  <a:gd name="connsiteX493" fmla="*/ 3850 w 10000"/>
                  <a:gd name="connsiteY493" fmla="*/ 8478 h 10000"/>
                  <a:gd name="connsiteX494" fmla="*/ 3859 w 10000"/>
                  <a:gd name="connsiteY494" fmla="*/ 8484 h 10000"/>
                  <a:gd name="connsiteX495" fmla="*/ 3873 w 10000"/>
                  <a:gd name="connsiteY495" fmla="*/ 8494 h 10000"/>
                  <a:gd name="connsiteX496" fmla="*/ 3875 w 10000"/>
                  <a:gd name="connsiteY496" fmla="*/ 8507 h 10000"/>
                  <a:gd name="connsiteX497" fmla="*/ 3881 w 10000"/>
                  <a:gd name="connsiteY497" fmla="*/ 8527 h 10000"/>
                  <a:gd name="connsiteX498" fmla="*/ 3875 w 10000"/>
                  <a:gd name="connsiteY498" fmla="*/ 8546 h 10000"/>
                  <a:gd name="connsiteX499" fmla="*/ 3892 w 10000"/>
                  <a:gd name="connsiteY499" fmla="*/ 8546 h 10000"/>
                  <a:gd name="connsiteX500" fmla="*/ 3900 w 10000"/>
                  <a:gd name="connsiteY500" fmla="*/ 8543 h 10000"/>
                  <a:gd name="connsiteX501" fmla="*/ 3906 w 10000"/>
                  <a:gd name="connsiteY501" fmla="*/ 8543 h 10000"/>
                  <a:gd name="connsiteX502" fmla="*/ 3922 w 10000"/>
                  <a:gd name="connsiteY502" fmla="*/ 8552 h 10000"/>
                  <a:gd name="connsiteX503" fmla="*/ 3939 w 10000"/>
                  <a:gd name="connsiteY503" fmla="*/ 8559 h 10000"/>
                  <a:gd name="connsiteX504" fmla="*/ 3953 w 10000"/>
                  <a:gd name="connsiteY504" fmla="*/ 8572 h 10000"/>
                  <a:gd name="connsiteX505" fmla="*/ 3956 w 10000"/>
                  <a:gd name="connsiteY505" fmla="*/ 8588 h 10000"/>
                  <a:gd name="connsiteX506" fmla="*/ 3956 w 10000"/>
                  <a:gd name="connsiteY506" fmla="*/ 8608 h 10000"/>
                  <a:gd name="connsiteX507" fmla="*/ 3972 w 10000"/>
                  <a:gd name="connsiteY507" fmla="*/ 8608 h 10000"/>
                  <a:gd name="connsiteX508" fmla="*/ 3986 w 10000"/>
                  <a:gd name="connsiteY508" fmla="*/ 8608 h 10000"/>
                  <a:gd name="connsiteX509" fmla="*/ 3997 w 10000"/>
                  <a:gd name="connsiteY509" fmla="*/ 8608 h 10000"/>
                  <a:gd name="connsiteX510" fmla="*/ 4006 w 10000"/>
                  <a:gd name="connsiteY510" fmla="*/ 8608 h 10000"/>
                  <a:gd name="connsiteX511" fmla="*/ 4006 w 10000"/>
                  <a:gd name="connsiteY511" fmla="*/ 8611 h 10000"/>
                  <a:gd name="connsiteX512" fmla="*/ 4011 w 10000"/>
                  <a:gd name="connsiteY512" fmla="*/ 8611 h 10000"/>
                  <a:gd name="connsiteX513" fmla="*/ 4022 w 10000"/>
                  <a:gd name="connsiteY513" fmla="*/ 8620 h 10000"/>
                  <a:gd name="connsiteX514" fmla="*/ 4042 w 10000"/>
                  <a:gd name="connsiteY514" fmla="*/ 8620 h 10000"/>
                  <a:gd name="connsiteX515" fmla="*/ 4050 w 10000"/>
                  <a:gd name="connsiteY515" fmla="*/ 8617 h 10000"/>
                  <a:gd name="connsiteX516" fmla="*/ 4069 w 10000"/>
                  <a:gd name="connsiteY516" fmla="*/ 8620 h 10000"/>
                  <a:gd name="connsiteX517" fmla="*/ 4086 w 10000"/>
                  <a:gd name="connsiteY517" fmla="*/ 8630 h 10000"/>
                  <a:gd name="connsiteX518" fmla="*/ 4108 w 10000"/>
                  <a:gd name="connsiteY518" fmla="*/ 8627 h 10000"/>
                  <a:gd name="connsiteX519" fmla="*/ 4125 w 10000"/>
                  <a:gd name="connsiteY519" fmla="*/ 8620 h 10000"/>
                  <a:gd name="connsiteX520" fmla="*/ 4133 w 10000"/>
                  <a:gd name="connsiteY520" fmla="*/ 8611 h 10000"/>
                  <a:gd name="connsiteX521" fmla="*/ 4139 w 10000"/>
                  <a:gd name="connsiteY521" fmla="*/ 8608 h 10000"/>
                  <a:gd name="connsiteX522" fmla="*/ 4147 w 10000"/>
                  <a:gd name="connsiteY522" fmla="*/ 8601 h 10000"/>
                  <a:gd name="connsiteX523" fmla="*/ 4155 w 10000"/>
                  <a:gd name="connsiteY523" fmla="*/ 8591 h 10000"/>
                  <a:gd name="connsiteX524" fmla="*/ 4166 w 10000"/>
                  <a:gd name="connsiteY524" fmla="*/ 8582 h 10000"/>
                  <a:gd name="connsiteX525" fmla="*/ 4183 w 10000"/>
                  <a:gd name="connsiteY525" fmla="*/ 8569 h 10000"/>
                  <a:gd name="connsiteX526" fmla="*/ 4191 w 10000"/>
                  <a:gd name="connsiteY526" fmla="*/ 8562 h 10000"/>
                  <a:gd name="connsiteX527" fmla="*/ 4208 w 10000"/>
                  <a:gd name="connsiteY527" fmla="*/ 8552 h 10000"/>
                  <a:gd name="connsiteX528" fmla="*/ 4230 w 10000"/>
                  <a:gd name="connsiteY528" fmla="*/ 8552 h 10000"/>
                  <a:gd name="connsiteX529" fmla="*/ 4238 w 10000"/>
                  <a:gd name="connsiteY529" fmla="*/ 8559 h 10000"/>
                  <a:gd name="connsiteX530" fmla="*/ 4247 w 10000"/>
                  <a:gd name="connsiteY530" fmla="*/ 8572 h 10000"/>
                  <a:gd name="connsiteX531" fmla="*/ 4252 w 10000"/>
                  <a:gd name="connsiteY531" fmla="*/ 8578 h 10000"/>
                  <a:gd name="connsiteX532" fmla="*/ 4263 w 10000"/>
                  <a:gd name="connsiteY532" fmla="*/ 8582 h 10000"/>
                  <a:gd name="connsiteX533" fmla="*/ 4277 w 10000"/>
                  <a:gd name="connsiteY533" fmla="*/ 8572 h 10000"/>
                  <a:gd name="connsiteX534" fmla="*/ 4294 w 10000"/>
                  <a:gd name="connsiteY534" fmla="*/ 8559 h 10000"/>
                  <a:gd name="connsiteX535" fmla="*/ 4302 w 10000"/>
                  <a:gd name="connsiteY535" fmla="*/ 8546 h 10000"/>
                  <a:gd name="connsiteX536" fmla="*/ 4310 w 10000"/>
                  <a:gd name="connsiteY536" fmla="*/ 8543 h 10000"/>
                  <a:gd name="connsiteX537" fmla="*/ 4313 w 10000"/>
                  <a:gd name="connsiteY537" fmla="*/ 8543 h 10000"/>
                  <a:gd name="connsiteX538" fmla="*/ 4332 w 10000"/>
                  <a:gd name="connsiteY538" fmla="*/ 8546 h 10000"/>
                  <a:gd name="connsiteX539" fmla="*/ 4335 w 10000"/>
                  <a:gd name="connsiteY539" fmla="*/ 8559 h 10000"/>
                  <a:gd name="connsiteX540" fmla="*/ 4349 w 10000"/>
                  <a:gd name="connsiteY540" fmla="*/ 8588 h 10000"/>
                  <a:gd name="connsiteX541" fmla="*/ 4360 w 10000"/>
                  <a:gd name="connsiteY541" fmla="*/ 8591 h 10000"/>
                  <a:gd name="connsiteX542" fmla="*/ 4366 w 10000"/>
                  <a:gd name="connsiteY542" fmla="*/ 8591 h 10000"/>
                  <a:gd name="connsiteX543" fmla="*/ 4382 w 10000"/>
                  <a:gd name="connsiteY543" fmla="*/ 8598 h 10000"/>
                  <a:gd name="connsiteX544" fmla="*/ 4385 w 10000"/>
                  <a:gd name="connsiteY544" fmla="*/ 8598 h 10000"/>
                  <a:gd name="connsiteX545" fmla="*/ 4402 w 10000"/>
                  <a:gd name="connsiteY545" fmla="*/ 8598 h 10000"/>
                  <a:gd name="connsiteX546" fmla="*/ 4421 w 10000"/>
                  <a:gd name="connsiteY546" fmla="*/ 8591 h 10000"/>
                  <a:gd name="connsiteX547" fmla="*/ 4440 w 10000"/>
                  <a:gd name="connsiteY547" fmla="*/ 8591 h 10000"/>
                  <a:gd name="connsiteX548" fmla="*/ 4449 w 10000"/>
                  <a:gd name="connsiteY548" fmla="*/ 8598 h 10000"/>
                  <a:gd name="connsiteX549" fmla="*/ 4454 w 10000"/>
                  <a:gd name="connsiteY549" fmla="*/ 8617 h 10000"/>
                  <a:gd name="connsiteX550" fmla="*/ 4463 w 10000"/>
                  <a:gd name="connsiteY550" fmla="*/ 8608 h 10000"/>
                  <a:gd name="connsiteX551" fmla="*/ 4474 w 10000"/>
                  <a:gd name="connsiteY551" fmla="*/ 8608 h 10000"/>
                  <a:gd name="connsiteX552" fmla="*/ 4490 w 10000"/>
                  <a:gd name="connsiteY552" fmla="*/ 8617 h 10000"/>
                  <a:gd name="connsiteX553" fmla="*/ 4504 w 10000"/>
                  <a:gd name="connsiteY553" fmla="*/ 8617 h 10000"/>
                  <a:gd name="connsiteX554" fmla="*/ 4518 w 10000"/>
                  <a:gd name="connsiteY554" fmla="*/ 8617 h 10000"/>
                  <a:gd name="connsiteX555" fmla="*/ 4535 w 10000"/>
                  <a:gd name="connsiteY555" fmla="*/ 8611 h 10000"/>
                  <a:gd name="connsiteX556" fmla="*/ 4546 w 10000"/>
                  <a:gd name="connsiteY556" fmla="*/ 8611 h 10000"/>
                  <a:gd name="connsiteX557" fmla="*/ 4562 w 10000"/>
                  <a:gd name="connsiteY557" fmla="*/ 8611 h 10000"/>
                  <a:gd name="connsiteX558" fmla="*/ 4571 w 10000"/>
                  <a:gd name="connsiteY558" fmla="*/ 8611 h 10000"/>
                  <a:gd name="connsiteX559" fmla="*/ 4579 w 10000"/>
                  <a:gd name="connsiteY559" fmla="*/ 8608 h 10000"/>
                  <a:gd name="connsiteX560" fmla="*/ 4584 w 10000"/>
                  <a:gd name="connsiteY560" fmla="*/ 8608 h 10000"/>
                  <a:gd name="connsiteX561" fmla="*/ 4601 w 10000"/>
                  <a:gd name="connsiteY561" fmla="*/ 8617 h 10000"/>
                  <a:gd name="connsiteX562" fmla="*/ 4609 w 10000"/>
                  <a:gd name="connsiteY562" fmla="*/ 8627 h 10000"/>
                  <a:gd name="connsiteX563" fmla="*/ 4618 w 10000"/>
                  <a:gd name="connsiteY563" fmla="*/ 8637 h 10000"/>
                  <a:gd name="connsiteX564" fmla="*/ 4618 w 10000"/>
                  <a:gd name="connsiteY564" fmla="*/ 8646 h 10000"/>
                  <a:gd name="connsiteX565" fmla="*/ 4634 w 10000"/>
                  <a:gd name="connsiteY565" fmla="*/ 8656 h 10000"/>
                  <a:gd name="connsiteX566" fmla="*/ 4640 w 10000"/>
                  <a:gd name="connsiteY566" fmla="*/ 8659 h 10000"/>
                  <a:gd name="connsiteX567" fmla="*/ 4651 w 10000"/>
                  <a:gd name="connsiteY567" fmla="*/ 8666 h 10000"/>
                  <a:gd name="connsiteX568" fmla="*/ 4657 w 10000"/>
                  <a:gd name="connsiteY568" fmla="*/ 8659 h 10000"/>
                  <a:gd name="connsiteX569" fmla="*/ 4668 w 10000"/>
                  <a:gd name="connsiteY569" fmla="*/ 8650 h 10000"/>
                  <a:gd name="connsiteX570" fmla="*/ 4676 w 10000"/>
                  <a:gd name="connsiteY570" fmla="*/ 8650 h 10000"/>
                  <a:gd name="connsiteX571" fmla="*/ 4690 w 10000"/>
                  <a:gd name="connsiteY571" fmla="*/ 8650 h 10000"/>
                  <a:gd name="connsiteX572" fmla="*/ 4698 w 10000"/>
                  <a:gd name="connsiteY572" fmla="*/ 8650 h 10000"/>
                  <a:gd name="connsiteX573" fmla="*/ 4704 w 10000"/>
                  <a:gd name="connsiteY573" fmla="*/ 8650 h 10000"/>
                  <a:gd name="connsiteX574" fmla="*/ 4706 w 10000"/>
                  <a:gd name="connsiteY574" fmla="*/ 8659 h 10000"/>
                  <a:gd name="connsiteX575" fmla="*/ 4706 w 10000"/>
                  <a:gd name="connsiteY575" fmla="*/ 8666 h 10000"/>
                  <a:gd name="connsiteX576" fmla="*/ 4723 w 10000"/>
                  <a:gd name="connsiteY576" fmla="*/ 8682 h 10000"/>
                  <a:gd name="connsiteX577" fmla="*/ 4737 w 10000"/>
                  <a:gd name="connsiteY577" fmla="*/ 8682 h 10000"/>
                  <a:gd name="connsiteX578" fmla="*/ 4745 w 10000"/>
                  <a:gd name="connsiteY578" fmla="*/ 8676 h 10000"/>
                  <a:gd name="connsiteX579" fmla="*/ 4756 w 10000"/>
                  <a:gd name="connsiteY579" fmla="*/ 8666 h 10000"/>
                  <a:gd name="connsiteX580" fmla="*/ 4765 w 10000"/>
                  <a:gd name="connsiteY580" fmla="*/ 8666 h 10000"/>
                  <a:gd name="connsiteX581" fmla="*/ 4765 w 10000"/>
                  <a:gd name="connsiteY581" fmla="*/ 8682 h 10000"/>
                  <a:gd name="connsiteX582" fmla="*/ 4770 w 10000"/>
                  <a:gd name="connsiteY582" fmla="*/ 8701 h 10000"/>
                  <a:gd name="connsiteX583" fmla="*/ 4778 w 10000"/>
                  <a:gd name="connsiteY583" fmla="*/ 8705 h 10000"/>
                  <a:gd name="connsiteX584" fmla="*/ 4795 w 10000"/>
                  <a:gd name="connsiteY584" fmla="*/ 8714 h 10000"/>
                  <a:gd name="connsiteX585" fmla="*/ 4812 w 10000"/>
                  <a:gd name="connsiteY585" fmla="*/ 8714 h 10000"/>
                  <a:gd name="connsiteX586" fmla="*/ 4825 w 10000"/>
                  <a:gd name="connsiteY586" fmla="*/ 8705 h 10000"/>
                  <a:gd name="connsiteX587" fmla="*/ 4825 w 10000"/>
                  <a:gd name="connsiteY587" fmla="*/ 8701 h 10000"/>
                  <a:gd name="connsiteX588" fmla="*/ 4828 w 10000"/>
                  <a:gd name="connsiteY588" fmla="*/ 8701 h 10000"/>
                  <a:gd name="connsiteX589" fmla="*/ 4837 w 10000"/>
                  <a:gd name="connsiteY589" fmla="*/ 8692 h 10000"/>
                  <a:gd name="connsiteX590" fmla="*/ 4842 w 10000"/>
                  <a:gd name="connsiteY590" fmla="*/ 8685 h 10000"/>
                  <a:gd name="connsiteX591" fmla="*/ 4859 w 10000"/>
                  <a:gd name="connsiteY591" fmla="*/ 8692 h 10000"/>
                  <a:gd name="connsiteX592" fmla="*/ 4870 w 10000"/>
                  <a:gd name="connsiteY592" fmla="*/ 8701 h 10000"/>
                  <a:gd name="connsiteX593" fmla="*/ 4878 w 10000"/>
                  <a:gd name="connsiteY593" fmla="*/ 8714 h 10000"/>
                  <a:gd name="connsiteX594" fmla="*/ 4892 w 10000"/>
                  <a:gd name="connsiteY594" fmla="*/ 8724 h 10000"/>
                  <a:gd name="connsiteX595" fmla="*/ 4900 w 10000"/>
                  <a:gd name="connsiteY595" fmla="*/ 8724 h 10000"/>
                  <a:gd name="connsiteX596" fmla="*/ 4906 w 10000"/>
                  <a:gd name="connsiteY596" fmla="*/ 8705 h 10000"/>
                  <a:gd name="connsiteX597" fmla="*/ 4925 w 10000"/>
                  <a:gd name="connsiteY597" fmla="*/ 8724 h 10000"/>
                  <a:gd name="connsiteX598" fmla="*/ 4939 w 10000"/>
                  <a:gd name="connsiteY598" fmla="*/ 8701 h 10000"/>
                  <a:gd name="connsiteX599" fmla="*/ 4950 w 10000"/>
                  <a:gd name="connsiteY599" fmla="*/ 8695 h 10000"/>
                  <a:gd name="connsiteX600" fmla="*/ 4956 w 10000"/>
                  <a:gd name="connsiteY600" fmla="*/ 8692 h 10000"/>
                  <a:gd name="connsiteX601" fmla="*/ 4986 w 10000"/>
                  <a:gd name="connsiteY601" fmla="*/ 8705 h 10000"/>
                  <a:gd name="connsiteX602" fmla="*/ 5003 w 10000"/>
                  <a:gd name="connsiteY602" fmla="*/ 8701 h 10000"/>
                  <a:gd name="connsiteX603" fmla="*/ 5011 w 10000"/>
                  <a:gd name="connsiteY603" fmla="*/ 8692 h 10000"/>
                  <a:gd name="connsiteX604" fmla="*/ 5028 w 10000"/>
                  <a:gd name="connsiteY604" fmla="*/ 8682 h 10000"/>
                  <a:gd name="connsiteX605" fmla="*/ 5030 w 10000"/>
                  <a:gd name="connsiteY605" fmla="*/ 8659 h 10000"/>
                  <a:gd name="connsiteX606" fmla="*/ 5039 w 10000"/>
                  <a:gd name="connsiteY606" fmla="*/ 8656 h 10000"/>
                  <a:gd name="connsiteX607" fmla="*/ 5053 w 10000"/>
                  <a:gd name="connsiteY607" fmla="*/ 8669 h 10000"/>
                  <a:gd name="connsiteX608" fmla="*/ 5061 w 10000"/>
                  <a:gd name="connsiteY608" fmla="*/ 8669 h 10000"/>
                  <a:gd name="connsiteX609" fmla="*/ 5061 w 10000"/>
                  <a:gd name="connsiteY609" fmla="*/ 8676 h 10000"/>
                  <a:gd name="connsiteX610" fmla="*/ 5069 w 10000"/>
                  <a:gd name="connsiteY610" fmla="*/ 8669 h 10000"/>
                  <a:gd name="connsiteX611" fmla="*/ 5083 w 10000"/>
                  <a:gd name="connsiteY611" fmla="*/ 8669 h 10000"/>
                  <a:gd name="connsiteX612" fmla="*/ 5100 w 10000"/>
                  <a:gd name="connsiteY612" fmla="*/ 8669 h 10000"/>
                  <a:gd name="connsiteX613" fmla="*/ 5119 w 10000"/>
                  <a:gd name="connsiteY613" fmla="*/ 8682 h 10000"/>
                  <a:gd name="connsiteX614" fmla="*/ 5136 w 10000"/>
                  <a:gd name="connsiteY614" fmla="*/ 8692 h 10000"/>
                  <a:gd name="connsiteX615" fmla="*/ 5161 w 10000"/>
                  <a:gd name="connsiteY615" fmla="*/ 8701 h 10000"/>
                  <a:gd name="connsiteX616" fmla="*/ 5183 w 10000"/>
                  <a:gd name="connsiteY616" fmla="*/ 8701 h 10000"/>
                  <a:gd name="connsiteX617" fmla="*/ 5199 w 10000"/>
                  <a:gd name="connsiteY617" fmla="*/ 8701 h 10000"/>
                  <a:gd name="connsiteX618" fmla="*/ 5213 w 10000"/>
                  <a:gd name="connsiteY618" fmla="*/ 8705 h 10000"/>
                  <a:gd name="connsiteX619" fmla="*/ 5224 w 10000"/>
                  <a:gd name="connsiteY619" fmla="*/ 8701 h 10000"/>
                  <a:gd name="connsiteX620" fmla="*/ 5230 w 10000"/>
                  <a:gd name="connsiteY620" fmla="*/ 8701 h 10000"/>
                  <a:gd name="connsiteX621" fmla="*/ 5241 w 10000"/>
                  <a:gd name="connsiteY621" fmla="*/ 8676 h 10000"/>
                  <a:gd name="connsiteX622" fmla="*/ 5247 w 10000"/>
                  <a:gd name="connsiteY622" fmla="*/ 8666 h 10000"/>
                  <a:gd name="connsiteX623" fmla="*/ 5249 w 10000"/>
                  <a:gd name="connsiteY623" fmla="*/ 8646 h 10000"/>
                  <a:gd name="connsiteX624" fmla="*/ 5249 w 10000"/>
                  <a:gd name="connsiteY624" fmla="*/ 8650 h 10000"/>
                  <a:gd name="connsiteX625" fmla="*/ 5255 w 10000"/>
                  <a:gd name="connsiteY625" fmla="*/ 8646 h 10000"/>
                  <a:gd name="connsiteX626" fmla="*/ 5271 w 10000"/>
                  <a:gd name="connsiteY626" fmla="*/ 8650 h 10000"/>
                  <a:gd name="connsiteX627" fmla="*/ 5288 w 10000"/>
                  <a:gd name="connsiteY627" fmla="*/ 8666 h 10000"/>
                  <a:gd name="connsiteX628" fmla="*/ 5296 w 10000"/>
                  <a:gd name="connsiteY628" fmla="*/ 8666 h 10000"/>
                  <a:gd name="connsiteX629" fmla="*/ 5310 w 10000"/>
                  <a:gd name="connsiteY629" fmla="*/ 8656 h 10000"/>
                  <a:gd name="connsiteX630" fmla="*/ 5321 w 10000"/>
                  <a:gd name="connsiteY630" fmla="*/ 8650 h 10000"/>
                  <a:gd name="connsiteX631" fmla="*/ 5338 w 10000"/>
                  <a:gd name="connsiteY631" fmla="*/ 8650 h 10000"/>
                  <a:gd name="connsiteX632" fmla="*/ 5360 w 10000"/>
                  <a:gd name="connsiteY632" fmla="*/ 8640 h 10000"/>
                  <a:gd name="connsiteX633" fmla="*/ 5366 w 10000"/>
                  <a:gd name="connsiteY633" fmla="*/ 8637 h 10000"/>
                  <a:gd name="connsiteX634" fmla="*/ 5368 w 10000"/>
                  <a:gd name="connsiteY634" fmla="*/ 8637 h 10000"/>
                  <a:gd name="connsiteX635" fmla="*/ 5382 w 10000"/>
                  <a:gd name="connsiteY635" fmla="*/ 8630 h 10000"/>
                  <a:gd name="connsiteX636" fmla="*/ 5391 w 10000"/>
                  <a:gd name="connsiteY636" fmla="*/ 8630 h 10000"/>
                  <a:gd name="connsiteX637" fmla="*/ 5402 w 10000"/>
                  <a:gd name="connsiteY637" fmla="*/ 8637 h 10000"/>
                  <a:gd name="connsiteX638" fmla="*/ 5418 w 10000"/>
                  <a:gd name="connsiteY638" fmla="*/ 8656 h 10000"/>
                  <a:gd name="connsiteX639" fmla="*/ 5432 w 10000"/>
                  <a:gd name="connsiteY639" fmla="*/ 8666 h 10000"/>
                  <a:gd name="connsiteX640" fmla="*/ 5443 w 10000"/>
                  <a:gd name="connsiteY640" fmla="*/ 8682 h 10000"/>
                  <a:gd name="connsiteX641" fmla="*/ 5457 w 10000"/>
                  <a:gd name="connsiteY641" fmla="*/ 8692 h 10000"/>
                  <a:gd name="connsiteX642" fmla="*/ 5471 w 10000"/>
                  <a:gd name="connsiteY642" fmla="*/ 8705 h 10000"/>
                  <a:gd name="connsiteX643" fmla="*/ 5488 w 10000"/>
                  <a:gd name="connsiteY643" fmla="*/ 8711 h 10000"/>
                  <a:gd name="connsiteX644" fmla="*/ 5490 w 10000"/>
                  <a:gd name="connsiteY644" fmla="*/ 8721 h 10000"/>
                  <a:gd name="connsiteX645" fmla="*/ 5512 w 10000"/>
                  <a:gd name="connsiteY645" fmla="*/ 8724 h 10000"/>
                  <a:gd name="connsiteX646" fmla="*/ 5521 w 10000"/>
                  <a:gd name="connsiteY646" fmla="*/ 8714 h 10000"/>
                  <a:gd name="connsiteX647" fmla="*/ 5524 w 10000"/>
                  <a:gd name="connsiteY647" fmla="*/ 8714 h 10000"/>
                  <a:gd name="connsiteX648" fmla="*/ 5532 w 10000"/>
                  <a:gd name="connsiteY648" fmla="*/ 8721 h 10000"/>
                  <a:gd name="connsiteX649" fmla="*/ 5540 w 10000"/>
                  <a:gd name="connsiteY649" fmla="*/ 8724 h 10000"/>
                  <a:gd name="connsiteX650" fmla="*/ 5562 w 10000"/>
                  <a:gd name="connsiteY650" fmla="*/ 8750 h 10000"/>
                  <a:gd name="connsiteX651" fmla="*/ 5562 w 10000"/>
                  <a:gd name="connsiteY651" fmla="*/ 8760 h 10000"/>
                  <a:gd name="connsiteX652" fmla="*/ 5571 w 10000"/>
                  <a:gd name="connsiteY652" fmla="*/ 8782 h 10000"/>
                  <a:gd name="connsiteX653" fmla="*/ 5579 w 10000"/>
                  <a:gd name="connsiteY653" fmla="*/ 8789 h 10000"/>
                  <a:gd name="connsiteX654" fmla="*/ 5593 w 10000"/>
                  <a:gd name="connsiteY654" fmla="*/ 8789 h 10000"/>
                  <a:gd name="connsiteX655" fmla="*/ 5596 w 10000"/>
                  <a:gd name="connsiteY655" fmla="*/ 8789 h 10000"/>
                  <a:gd name="connsiteX656" fmla="*/ 5626 w 10000"/>
                  <a:gd name="connsiteY656" fmla="*/ 8782 h 10000"/>
                  <a:gd name="connsiteX657" fmla="*/ 5629 w 10000"/>
                  <a:gd name="connsiteY657" fmla="*/ 8782 h 10000"/>
                  <a:gd name="connsiteX658" fmla="*/ 5637 w 10000"/>
                  <a:gd name="connsiteY658" fmla="*/ 8779 h 10000"/>
                  <a:gd name="connsiteX659" fmla="*/ 5648 w 10000"/>
                  <a:gd name="connsiteY659" fmla="*/ 8789 h 10000"/>
                  <a:gd name="connsiteX660" fmla="*/ 5665 w 10000"/>
                  <a:gd name="connsiteY660" fmla="*/ 8795 h 10000"/>
                  <a:gd name="connsiteX661" fmla="*/ 5676 w 10000"/>
                  <a:gd name="connsiteY661" fmla="*/ 8789 h 10000"/>
                  <a:gd name="connsiteX662" fmla="*/ 5684 w 10000"/>
                  <a:gd name="connsiteY662" fmla="*/ 8782 h 10000"/>
                  <a:gd name="connsiteX663" fmla="*/ 5693 w 10000"/>
                  <a:gd name="connsiteY663" fmla="*/ 8789 h 10000"/>
                  <a:gd name="connsiteX664" fmla="*/ 5715 w 10000"/>
                  <a:gd name="connsiteY664" fmla="*/ 8808 h 10000"/>
                  <a:gd name="connsiteX665" fmla="*/ 5731 w 10000"/>
                  <a:gd name="connsiteY665" fmla="*/ 8808 h 10000"/>
                  <a:gd name="connsiteX666" fmla="*/ 5740 w 10000"/>
                  <a:gd name="connsiteY666" fmla="*/ 8808 h 10000"/>
                  <a:gd name="connsiteX667" fmla="*/ 5765 w 10000"/>
                  <a:gd name="connsiteY667" fmla="*/ 8818 h 10000"/>
                  <a:gd name="connsiteX668" fmla="*/ 5781 w 10000"/>
                  <a:gd name="connsiteY668" fmla="*/ 8824 h 10000"/>
                  <a:gd name="connsiteX669" fmla="*/ 5798 w 10000"/>
                  <a:gd name="connsiteY669" fmla="*/ 8834 h 10000"/>
                  <a:gd name="connsiteX670" fmla="*/ 5814 w 10000"/>
                  <a:gd name="connsiteY670" fmla="*/ 8837 h 10000"/>
                  <a:gd name="connsiteX671" fmla="*/ 5831 w 10000"/>
                  <a:gd name="connsiteY671" fmla="*/ 8844 h 10000"/>
                  <a:gd name="connsiteX672" fmla="*/ 5842 w 10000"/>
                  <a:gd name="connsiteY672" fmla="*/ 8847 h 10000"/>
                  <a:gd name="connsiteX673" fmla="*/ 5859 w 10000"/>
                  <a:gd name="connsiteY673" fmla="*/ 8857 h 10000"/>
                  <a:gd name="connsiteX674" fmla="*/ 5870 w 10000"/>
                  <a:gd name="connsiteY674" fmla="*/ 8867 h 10000"/>
                  <a:gd name="connsiteX675" fmla="*/ 5878 w 10000"/>
                  <a:gd name="connsiteY675" fmla="*/ 8873 h 10000"/>
                  <a:gd name="connsiteX676" fmla="*/ 5895 w 10000"/>
                  <a:gd name="connsiteY676" fmla="*/ 8873 h 10000"/>
                  <a:gd name="connsiteX677" fmla="*/ 5911 w 10000"/>
                  <a:gd name="connsiteY677" fmla="*/ 8873 h 10000"/>
                  <a:gd name="connsiteX678" fmla="*/ 5931 w 10000"/>
                  <a:gd name="connsiteY678" fmla="*/ 8873 h 10000"/>
                  <a:gd name="connsiteX679" fmla="*/ 5950 w 10000"/>
                  <a:gd name="connsiteY679" fmla="*/ 8867 h 10000"/>
                  <a:gd name="connsiteX680" fmla="*/ 5967 w 10000"/>
                  <a:gd name="connsiteY680" fmla="*/ 8867 h 10000"/>
                  <a:gd name="connsiteX681" fmla="*/ 5975 w 10000"/>
                  <a:gd name="connsiteY681" fmla="*/ 8873 h 10000"/>
                  <a:gd name="connsiteX682" fmla="*/ 6000 w 10000"/>
                  <a:gd name="connsiteY682" fmla="*/ 8883 h 10000"/>
                  <a:gd name="connsiteX683" fmla="*/ 5997 w 10000"/>
                  <a:gd name="connsiteY683" fmla="*/ 8886 h 10000"/>
                  <a:gd name="connsiteX684" fmla="*/ 5997 w 10000"/>
                  <a:gd name="connsiteY684" fmla="*/ 8896 h 10000"/>
                  <a:gd name="connsiteX685" fmla="*/ 6014 w 10000"/>
                  <a:gd name="connsiteY685" fmla="*/ 8892 h 10000"/>
                  <a:gd name="connsiteX686" fmla="*/ 6028 w 10000"/>
                  <a:gd name="connsiteY686" fmla="*/ 8892 h 10000"/>
                  <a:gd name="connsiteX687" fmla="*/ 6053 w 10000"/>
                  <a:gd name="connsiteY687" fmla="*/ 8886 h 10000"/>
                  <a:gd name="connsiteX688" fmla="*/ 6072 w 10000"/>
                  <a:gd name="connsiteY688" fmla="*/ 8876 h 10000"/>
                  <a:gd name="connsiteX689" fmla="*/ 6089 w 10000"/>
                  <a:gd name="connsiteY689" fmla="*/ 8867 h 10000"/>
                  <a:gd name="connsiteX690" fmla="*/ 6111 w 10000"/>
                  <a:gd name="connsiteY690" fmla="*/ 8857 h 10000"/>
                  <a:gd name="connsiteX691" fmla="*/ 6127 w 10000"/>
                  <a:gd name="connsiteY691" fmla="*/ 8847 h 10000"/>
                  <a:gd name="connsiteX692" fmla="*/ 6152 w 10000"/>
                  <a:gd name="connsiteY692" fmla="*/ 8834 h 10000"/>
                  <a:gd name="connsiteX693" fmla="*/ 6183 w 10000"/>
                  <a:gd name="connsiteY693" fmla="*/ 8828 h 10000"/>
                  <a:gd name="connsiteX694" fmla="*/ 6175 w 10000"/>
                  <a:gd name="connsiteY694" fmla="*/ 8844 h 10000"/>
                  <a:gd name="connsiteX695" fmla="*/ 6169 w 10000"/>
                  <a:gd name="connsiteY695" fmla="*/ 8863 h 10000"/>
                  <a:gd name="connsiteX696" fmla="*/ 6158 w 10000"/>
                  <a:gd name="connsiteY696" fmla="*/ 8886 h 10000"/>
                  <a:gd name="connsiteX697" fmla="*/ 6152 w 10000"/>
                  <a:gd name="connsiteY697" fmla="*/ 8896 h 10000"/>
                  <a:gd name="connsiteX698" fmla="*/ 6150 w 10000"/>
                  <a:gd name="connsiteY698" fmla="*/ 8909 h 10000"/>
                  <a:gd name="connsiteX699" fmla="*/ 6152 w 10000"/>
                  <a:gd name="connsiteY699" fmla="*/ 8938 h 10000"/>
                  <a:gd name="connsiteX700" fmla="*/ 6158 w 10000"/>
                  <a:gd name="connsiteY700" fmla="*/ 8957 h 10000"/>
                  <a:gd name="connsiteX701" fmla="*/ 6161 w 10000"/>
                  <a:gd name="connsiteY701" fmla="*/ 8980 h 10000"/>
                  <a:gd name="connsiteX702" fmla="*/ 6166 w 10000"/>
                  <a:gd name="connsiteY702" fmla="*/ 8999 h 10000"/>
                  <a:gd name="connsiteX703" fmla="*/ 6175 w 10000"/>
                  <a:gd name="connsiteY703" fmla="*/ 9032 h 10000"/>
                  <a:gd name="connsiteX704" fmla="*/ 6183 w 10000"/>
                  <a:gd name="connsiteY704" fmla="*/ 9051 h 10000"/>
                  <a:gd name="connsiteX705" fmla="*/ 6191 w 10000"/>
                  <a:gd name="connsiteY705" fmla="*/ 9064 h 10000"/>
                  <a:gd name="connsiteX706" fmla="*/ 6194 w 10000"/>
                  <a:gd name="connsiteY706" fmla="*/ 9084 h 10000"/>
                  <a:gd name="connsiteX707" fmla="*/ 6208 w 10000"/>
                  <a:gd name="connsiteY707" fmla="*/ 9103 h 10000"/>
                  <a:gd name="connsiteX708" fmla="*/ 6208 w 10000"/>
                  <a:gd name="connsiteY708" fmla="*/ 9113 h 10000"/>
                  <a:gd name="connsiteX709" fmla="*/ 6216 w 10000"/>
                  <a:gd name="connsiteY709" fmla="*/ 9129 h 10000"/>
                  <a:gd name="connsiteX710" fmla="*/ 6230 w 10000"/>
                  <a:gd name="connsiteY710" fmla="*/ 9148 h 10000"/>
                  <a:gd name="connsiteX711" fmla="*/ 6241 w 10000"/>
                  <a:gd name="connsiteY711" fmla="*/ 9165 h 10000"/>
                  <a:gd name="connsiteX712" fmla="*/ 6249 w 10000"/>
                  <a:gd name="connsiteY712" fmla="*/ 9168 h 10000"/>
                  <a:gd name="connsiteX713" fmla="*/ 6266 w 10000"/>
                  <a:gd name="connsiteY713" fmla="*/ 9184 h 10000"/>
                  <a:gd name="connsiteX714" fmla="*/ 6280 w 10000"/>
                  <a:gd name="connsiteY714" fmla="*/ 9184 h 10000"/>
                  <a:gd name="connsiteX715" fmla="*/ 6288 w 10000"/>
                  <a:gd name="connsiteY715" fmla="*/ 9177 h 10000"/>
                  <a:gd name="connsiteX716" fmla="*/ 6299 w 10000"/>
                  <a:gd name="connsiteY716" fmla="*/ 9187 h 10000"/>
                  <a:gd name="connsiteX717" fmla="*/ 6305 w 10000"/>
                  <a:gd name="connsiteY717" fmla="*/ 9197 h 10000"/>
                  <a:gd name="connsiteX718" fmla="*/ 6310 w 10000"/>
                  <a:gd name="connsiteY718" fmla="*/ 9197 h 10000"/>
                  <a:gd name="connsiteX719" fmla="*/ 6321 w 10000"/>
                  <a:gd name="connsiteY719" fmla="*/ 9213 h 10000"/>
                  <a:gd name="connsiteX720" fmla="*/ 6335 w 10000"/>
                  <a:gd name="connsiteY720" fmla="*/ 9223 h 10000"/>
                  <a:gd name="connsiteX721" fmla="*/ 6338 w 10000"/>
                  <a:gd name="connsiteY721" fmla="*/ 9223 h 10000"/>
                  <a:gd name="connsiteX722" fmla="*/ 6355 w 10000"/>
                  <a:gd name="connsiteY722" fmla="*/ 9226 h 10000"/>
                  <a:gd name="connsiteX723" fmla="*/ 6363 w 10000"/>
                  <a:gd name="connsiteY723" fmla="*/ 9236 h 10000"/>
                  <a:gd name="connsiteX724" fmla="*/ 6380 w 10000"/>
                  <a:gd name="connsiteY724" fmla="*/ 9258 h 10000"/>
                  <a:gd name="connsiteX725" fmla="*/ 6393 w 10000"/>
                  <a:gd name="connsiteY725" fmla="*/ 9278 h 10000"/>
                  <a:gd name="connsiteX726" fmla="*/ 6396 w 10000"/>
                  <a:gd name="connsiteY726" fmla="*/ 9288 h 10000"/>
                  <a:gd name="connsiteX727" fmla="*/ 6407 w 10000"/>
                  <a:gd name="connsiteY727" fmla="*/ 9297 h 10000"/>
                  <a:gd name="connsiteX728" fmla="*/ 6410 w 10000"/>
                  <a:gd name="connsiteY728" fmla="*/ 9307 h 10000"/>
                  <a:gd name="connsiteX729" fmla="*/ 6416 w 10000"/>
                  <a:gd name="connsiteY729" fmla="*/ 9317 h 10000"/>
                  <a:gd name="connsiteX730" fmla="*/ 6424 w 10000"/>
                  <a:gd name="connsiteY730" fmla="*/ 9326 h 10000"/>
                  <a:gd name="connsiteX731" fmla="*/ 6435 w 10000"/>
                  <a:gd name="connsiteY731" fmla="*/ 9336 h 10000"/>
                  <a:gd name="connsiteX732" fmla="*/ 6443 w 10000"/>
                  <a:gd name="connsiteY732" fmla="*/ 9346 h 10000"/>
                  <a:gd name="connsiteX733" fmla="*/ 6449 w 10000"/>
                  <a:gd name="connsiteY733" fmla="*/ 9362 h 10000"/>
                  <a:gd name="connsiteX734" fmla="*/ 6452 w 10000"/>
                  <a:gd name="connsiteY734" fmla="*/ 9372 h 10000"/>
                  <a:gd name="connsiteX735" fmla="*/ 6449 w 10000"/>
                  <a:gd name="connsiteY735" fmla="*/ 9381 h 10000"/>
                  <a:gd name="connsiteX736" fmla="*/ 6465 w 10000"/>
                  <a:gd name="connsiteY736" fmla="*/ 9394 h 10000"/>
                  <a:gd name="connsiteX737" fmla="*/ 6468 w 10000"/>
                  <a:gd name="connsiteY737" fmla="*/ 9420 h 10000"/>
                  <a:gd name="connsiteX738" fmla="*/ 6493 w 10000"/>
                  <a:gd name="connsiteY738" fmla="*/ 9430 h 10000"/>
                  <a:gd name="connsiteX739" fmla="*/ 6507 w 10000"/>
                  <a:gd name="connsiteY739" fmla="*/ 9440 h 10000"/>
                  <a:gd name="connsiteX740" fmla="*/ 6524 w 10000"/>
                  <a:gd name="connsiteY740" fmla="*/ 9459 h 10000"/>
                  <a:gd name="connsiteX741" fmla="*/ 6532 w 10000"/>
                  <a:gd name="connsiteY741" fmla="*/ 9485 h 10000"/>
                  <a:gd name="connsiteX742" fmla="*/ 6537 w 10000"/>
                  <a:gd name="connsiteY742" fmla="*/ 9498 h 10000"/>
                  <a:gd name="connsiteX743" fmla="*/ 6571 w 10000"/>
                  <a:gd name="connsiteY743" fmla="*/ 9508 h 10000"/>
                  <a:gd name="connsiteX744" fmla="*/ 6596 w 10000"/>
                  <a:gd name="connsiteY744" fmla="*/ 9508 h 10000"/>
                  <a:gd name="connsiteX745" fmla="*/ 6637 w 10000"/>
                  <a:gd name="connsiteY745" fmla="*/ 9517 h 10000"/>
                  <a:gd name="connsiteX746" fmla="*/ 6662 w 10000"/>
                  <a:gd name="connsiteY746" fmla="*/ 9524 h 10000"/>
                  <a:gd name="connsiteX747" fmla="*/ 6679 w 10000"/>
                  <a:gd name="connsiteY747" fmla="*/ 9517 h 10000"/>
                  <a:gd name="connsiteX748" fmla="*/ 6679 w 10000"/>
                  <a:gd name="connsiteY748" fmla="*/ 9505 h 10000"/>
                  <a:gd name="connsiteX749" fmla="*/ 6690 w 10000"/>
                  <a:gd name="connsiteY749" fmla="*/ 9485 h 10000"/>
                  <a:gd name="connsiteX750" fmla="*/ 6693 w 10000"/>
                  <a:gd name="connsiteY750" fmla="*/ 9479 h 10000"/>
                  <a:gd name="connsiteX751" fmla="*/ 6706 w 10000"/>
                  <a:gd name="connsiteY751" fmla="*/ 9469 h 10000"/>
                  <a:gd name="connsiteX752" fmla="*/ 6709 w 10000"/>
                  <a:gd name="connsiteY752" fmla="*/ 9462 h 10000"/>
                  <a:gd name="connsiteX753" fmla="*/ 6717 w 10000"/>
                  <a:gd name="connsiteY753" fmla="*/ 9459 h 10000"/>
                  <a:gd name="connsiteX754" fmla="*/ 6726 w 10000"/>
                  <a:gd name="connsiteY754" fmla="*/ 9459 h 10000"/>
                  <a:gd name="connsiteX755" fmla="*/ 6742 w 10000"/>
                  <a:gd name="connsiteY755" fmla="*/ 9462 h 10000"/>
                  <a:gd name="connsiteX756" fmla="*/ 6759 w 10000"/>
                  <a:gd name="connsiteY756" fmla="*/ 9479 h 10000"/>
                  <a:gd name="connsiteX757" fmla="*/ 6781 w 10000"/>
                  <a:gd name="connsiteY757" fmla="*/ 9485 h 10000"/>
                  <a:gd name="connsiteX758" fmla="*/ 6795 w 10000"/>
                  <a:gd name="connsiteY758" fmla="*/ 9485 h 10000"/>
                  <a:gd name="connsiteX759" fmla="*/ 6803 w 10000"/>
                  <a:gd name="connsiteY759" fmla="*/ 9498 h 10000"/>
                  <a:gd name="connsiteX760" fmla="*/ 6806 w 10000"/>
                  <a:gd name="connsiteY760" fmla="*/ 9508 h 10000"/>
                  <a:gd name="connsiteX761" fmla="*/ 6823 w 10000"/>
                  <a:gd name="connsiteY761" fmla="*/ 9514 h 10000"/>
                  <a:gd name="connsiteX762" fmla="*/ 6831 w 10000"/>
                  <a:gd name="connsiteY762" fmla="*/ 9514 h 10000"/>
                  <a:gd name="connsiteX763" fmla="*/ 6848 w 10000"/>
                  <a:gd name="connsiteY763" fmla="*/ 9514 h 10000"/>
                  <a:gd name="connsiteX764" fmla="*/ 6856 w 10000"/>
                  <a:gd name="connsiteY764" fmla="*/ 9517 h 10000"/>
                  <a:gd name="connsiteX765" fmla="*/ 6878 w 10000"/>
                  <a:gd name="connsiteY765" fmla="*/ 9524 h 10000"/>
                  <a:gd name="connsiteX766" fmla="*/ 6895 w 10000"/>
                  <a:gd name="connsiteY766" fmla="*/ 9524 h 10000"/>
                  <a:gd name="connsiteX767" fmla="*/ 6917 w 10000"/>
                  <a:gd name="connsiteY767" fmla="*/ 9527 h 10000"/>
                  <a:gd name="connsiteX768" fmla="*/ 6934 w 10000"/>
                  <a:gd name="connsiteY768" fmla="*/ 9534 h 10000"/>
                  <a:gd name="connsiteX769" fmla="*/ 6961 w 10000"/>
                  <a:gd name="connsiteY769" fmla="*/ 9543 h 10000"/>
                  <a:gd name="connsiteX770" fmla="*/ 6989 w 10000"/>
                  <a:gd name="connsiteY770" fmla="*/ 9547 h 10000"/>
                  <a:gd name="connsiteX771" fmla="*/ 7014 w 10000"/>
                  <a:gd name="connsiteY771" fmla="*/ 9543 h 10000"/>
                  <a:gd name="connsiteX772" fmla="*/ 7033 w 10000"/>
                  <a:gd name="connsiteY772" fmla="*/ 9543 h 10000"/>
                  <a:gd name="connsiteX773" fmla="*/ 7042 w 10000"/>
                  <a:gd name="connsiteY773" fmla="*/ 9547 h 10000"/>
                  <a:gd name="connsiteX774" fmla="*/ 7069 w 10000"/>
                  <a:gd name="connsiteY774" fmla="*/ 9647 h 10000"/>
                  <a:gd name="connsiteX775" fmla="*/ 7122 w 10000"/>
                  <a:gd name="connsiteY775" fmla="*/ 9734 h 10000"/>
                  <a:gd name="connsiteX776" fmla="*/ 7147 w 10000"/>
                  <a:gd name="connsiteY776" fmla="*/ 9744 h 10000"/>
                  <a:gd name="connsiteX777" fmla="*/ 7169 w 10000"/>
                  <a:gd name="connsiteY777" fmla="*/ 9741 h 10000"/>
                  <a:gd name="connsiteX778" fmla="*/ 7177 w 10000"/>
                  <a:gd name="connsiteY778" fmla="*/ 9744 h 10000"/>
                  <a:gd name="connsiteX779" fmla="*/ 7186 w 10000"/>
                  <a:gd name="connsiteY779" fmla="*/ 9754 h 10000"/>
                  <a:gd name="connsiteX780" fmla="*/ 7191 w 10000"/>
                  <a:gd name="connsiteY780" fmla="*/ 9773 h 10000"/>
                  <a:gd name="connsiteX781" fmla="*/ 7208 w 10000"/>
                  <a:gd name="connsiteY781" fmla="*/ 9783 h 10000"/>
                  <a:gd name="connsiteX782" fmla="*/ 7219 w 10000"/>
                  <a:gd name="connsiteY782" fmla="*/ 9793 h 10000"/>
                  <a:gd name="connsiteX783" fmla="*/ 7235 w 10000"/>
                  <a:gd name="connsiteY783" fmla="*/ 9802 h 10000"/>
                  <a:gd name="connsiteX784" fmla="*/ 7249 w 10000"/>
                  <a:gd name="connsiteY784" fmla="*/ 9819 h 10000"/>
                  <a:gd name="connsiteX785" fmla="*/ 7255 w 10000"/>
                  <a:gd name="connsiteY785" fmla="*/ 9835 h 10000"/>
                  <a:gd name="connsiteX786" fmla="*/ 7255 w 10000"/>
                  <a:gd name="connsiteY786" fmla="*/ 9848 h 10000"/>
                  <a:gd name="connsiteX787" fmla="*/ 7249 w 10000"/>
                  <a:gd name="connsiteY787" fmla="*/ 9848 h 10000"/>
                  <a:gd name="connsiteX788" fmla="*/ 7244 w 10000"/>
                  <a:gd name="connsiteY788" fmla="*/ 9858 h 10000"/>
                  <a:gd name="connsiteX789" fmla="*/ 7235 w 10000"/>
                  <a:gd name="connsiteY789" fmla="*/ 9883 h 10000"/>
                  <a:gd name="connsiteX790" fmla="*/ 7244 w 10000"/>
                  <a:gd name="connsiteY790" fmla="*/ 9903 h 10000"/>
                  <a:gd name="connsiteX791" fmla="*/ 7258 w 10000"/>
                  <a:gd name="connsiteY791" fmla="*/ 9926 h 10000"/>
                  <a:gd name="connsiteX792" fmla="*/ 7263 w 10000"/>
                  <a:gd name="connsiteY792" fmla="*/ 9948 h 10000"/>
                  <a:gd name="connsiteX793" fmla="*/ 7274 w 10000"/>
                  <a:gd name="connsiteY793" fmla="*/ 9968 h 10000"/>
                  <a:gd name="connsiteX794" fmla="*/ 7283 w 10000"/>
                  <a:gd name="connsiteY794" fmla="*/ 9987 h 10000"/>
                  <a:gd name="connsiteX795" fmla="*/ 7291 w 10000"/>
                  <a:gd name="connsiteY795" fmla="*/ 10000 h 10000"/>
                  <a:gd name="connsiteX796" fmla="*/ 7305 w 10000"/>
                  <a:gd name="connsiteY796" fmla="*/ 9997 h 10000"/>
                  <a:gd name="connsiteX797" fmla="*/ 7313 w 10000"/>
                  <a:gd name="connsiteY797" fmla="*/ 9977 h 10000"/>
                  <a:gd name="connsiteX798" fmla="*/ 7324 w 10000"/>
                  <a:gd name="connsiteY798" fmla="*/ 9968 h 10000"/>
                  <a:gd name="connsiteX799" fmla="*/ 7341 w 10000"/>
                  <a:gd name="connsiteY799" fmla="*/ 9971 h 10000"/>
                  <a:gd name="connsiteX800" fmla="*/ 7368 w 10000"/>
                  <a:gd name="connsiteY800" fmla="*/ 9987 h 10000"/>
                  <a:gd name="connsiteX801" fmla="*/ 7380 w 10000"/>
                  <a:gd name="connsiteY801" fmla="*/ 9990 h 10000"/>
                  <a:gd name="connsiteX802" fmla="*/ 7393 w 10000"/>
                  <a:gd name="connsiteY802" fmla="*/ 9981 h 10000"/>
                  <a:gd name="connsiteX803" fmla="*/ 7404 w 10000"/>
                  <a:gd name="connsiteY803" fmla="*/ 9968 h 10000"/>
                  <a:gd name="connsiteX804" fmla="*/ 7418 w 10000"/>
                  <a:gd name="connsiteY804" fmla="*/ 9948 h 10000"/>
                  <a:gd name="connsiteX805" fmla="*/ 7427 w 10000"/>
                  <a:gd name="connsiteY805" fmla="*/ 9922 h 10000"/>
                  <a:gd name="connsiteX806" fmla="*/ 7427 w 10000"/>
                  <a:gd name="connsiteY806" fmla="*/ 9906 h 10000"/>
                  <a:gd name="connsiteX807" fmla="*/ 7404 w 10000"/>
                  <a:gd name="connsiteY807" fmla="*/ 9877 h 10000"/>
                  <a:gd name="connsiteX808" fmla="*/ 7388 w 10000"/>
                  <a:gd name="connsiteY808" fmla="*/ 9854 h 10000"/>
                  <a:gd name="connsiteX809" fmla="*/ 7385 w 10000"/>
                  <a:gd name="connsiteY809" fmla="*/ 9845 h 10000"/>
                  <a:gd name="connsiteX810" fmla="*/ 7385 w 10000"/>
                  <a:gd name="connsiteY810" fmla="*/ 9825 h 10000"/>
                  <a:gd name="connsiteX811" fmla="*/ 7385 w 10000"/>
                  <a:gd name="connsiteY811" fmla="*/ 9819 h 10000"/>
                  <a:gd name="connsiteX812" fmla="*/ 7393 w 10000"/>
                  <a:gd name="connsiteY812" fmla="*/ 9809 h 10000"/>
                  <a:gd name="connsiteX813" fmla="*/ 7404 w 10000"/>
                  <a:gd name="connsiteY813" fmla="*/ 9793 h 10000"/>
                  <a:gd name="connsiteX814" fmla="*/ 7413 w 10000"/>
                  <a:gd name="connsiteY814" fmla="*/ 9783 h 10000"/>
                  <a:gd name="connsiteX815" fmla="*/ 7404 w 10000"/>
                  <a:gd name="connsiteY815" fmla="*/ 9770 h 10000"/>
                  <a:gd name="connsiteX816" fmla="*/ 7388 w 10000"/>
                  <a:gd name="connsiteY816" fmla="*/ 9760 h 10000"/>
                  <a:gd name="connsiteX817" fmla="*/ 7371 w 10000"/>
                  <a:gd name="connsiteY817" fmla="*/ 9744 h 10000"/>
                  <a:gd name="connsiteX818" fmla="*/ 7363 w 10000"/>
                  <a:gd name="connsiteY818" fmla="*/ 9731 h 10000"/>
                  <a:gd name="connsiteX819" fmla="*/ 7355 w 10000"/>
                  <a:gd name="connsiteY819" fmla="*/ 9715 h 10000"/>
                  <a:gd name="connsiteX820" fmla="*/ 7360 w 10000"/>
                  <a:gd name="connsiteY820" fmla="*/ 9686 h 10000"/>
                  <a:gd name="connsiteX821" fmla="*/ 7363 w 10000"/>
                  <a:gd name="connsiteY821" fmla="*/ 9657 h 10000"/>
                  <a:gd name="connsiteX822" fmla="*/ 7360 w 10000"/>
                  <a:gd name="connsiteY822" fmla="*/ 9631 h 10000"/>
                  <a:gd name="connsiteX823" fmla="*/ 7346 w 10000"/>
                  <a:gd name="connsiteY823" fmla="*/ 9611 h 10000"/>
                  <a:gd name="connsiteX824" fmla="*/ 7332 w 10000"/>
                  <a:gd name="connsiteY824" fmla="*/ 9585 h 10000"/>
                  <a:gd name="connsiteX825" fmla="*/ 7324 w 10000"/>
                  <a:gd name="connsiteY825" fmla="*/ 9573 h 10000"/>
                  <a:gd name="connsiteX826" fmla="*/ 7324 w 10000"/>
                  <a:gd name="connsiteY826" fmla="*/ 9553 h 10000"/>
                  <a:gd name="connsiteX827" fmla="*/ 7324 w 10000"/>
                  <a:gd name="connsiteY827" fmla="*/ 9543 h 10000"/>
                  <a:gd name="connsiteX828" fmla="*/ 7324 w 10000"/>
                  <a:gd name="connsiteY828" fmla="*/ 9517 h 10000"/>
                  <a:gd name="connsiteX829" fmla="*/ 7324 w 10000"/>
                  <a:gd name="connsiteY829" fmla="*/ 9498 h 10000"/>
                  <a:gd name="connsiteX830" fmla="*/ 7332 w 10000"/>
                  <a:gd name="connsiteY830" fmla="*/ 9479 h 10000"/>
                  <a:gd name="connsiteX831" fmla="*/ 7341 w 10000"/>
                  <a:gd name="connsiteY831" fmla="*/ 9462 h 10000"/>
                  <a:gd name="connsiteX832" fmla="*/ 7352 w 10000"/>
                  <a:gd name="connsiteY832" fmla="*/ 9459 h 10000"/>
                  <a:gd name="connsiteX833" fmla="*/ 7360 w 10000"/>
                  <a:gd name="connsiteY833" fmla="*/ 9443 h 10000"/>
                  <a:gd name="connsiteX834" fmla="*/ 7363 w 10000"/>
                  <a:gd name="connsiteY834" fmla="*/ 9433 h 10000"/>
                  <a:gd name="connsiteX835" fmla="*/ 7377 w 10000"/>
                  <a:gd name="connsiteY835" fmla="*/ 9433 h 10000"/>
                  <a:gd name="connsiteX836" fmla="*/ 7388 w 10000"/>
                  <a:gd name="connsiteY836" fmla="*/ 9430 h 10000"/>
                  <a:gd name="connsiteX837" fmla="*/ 7396 w 10000"/>
                  <a:gd name="connsiteY837" fmla="*/ 9430 h 10000"/>
                  <a:gd name="connsiteX838" fmla="*/ 7402 w 10000"/>
                  <a:gd name="connsiteY838" fmla="*/ 9424 h 10000"/>
                  <a:gd name="connsiteX839" fmla="*/ 7396 w 10000"/>
                  <a:gd name="connsiteY839" fmla="*/ 9414 h 10000"/>
                  <a:gd name="connsiteX840" fmla="*/ 7388 w 10000"/>
                  <a:gd name="connsiteY840" fmla="*/ 9401 h 10000"/>
                  <a:gd name="connsiteX841" fmla="*/ 7371 w 10000"/>
                  <a:gd name="connsiteY841" fmla="*/ 9391 h 10000"/>
                  <a:gd name="connsiteX842" fmla="*/ 7355 w 10000"/>
                  <a:gd name="connsiteY842" fmla="*/ 9375 h 10000"/>
                  <a:gd name="connsiteX843" fmla="*/ 7332 w 10000"/>
                  <a:gd name="connsiteY843" fmla="*/ 9356 h 10000"/>
                  <a:gd name="connsiteX844" fmla="*/ 7313 w 10000"/>
                  <a:gd name="connsiteY844" fmla="*/ 9330 h 10000"/>
                  <a:gd name="connsiteX845" fmla="*/ 7307 w 10000"/>
                  <a:gd name="connsiteY845" fmla="*/ 9310 h 10000"/>
                  <a:gd name="connsiteX846" fmla="*/ 7305 w 10000"/>
                  <a:gd name="connsiteY846" fmla="*/ 9291 h 10000"/>
                  <a:gd name="connsiteX847" fmla="*/ 7305 w 10000"/>
                  <a:gd name="connsiteY847" fmla="*/ 9278 h 10000"/>
                  <a:gd name="connsiteX848" fmla="*/ 7296 w 10000"/>
                  <a:gd name="connsiteY848" fmla="*/ 9268 h 10000"/>
                  <a:gd name="connsiteX849" fmla="*/ 7296 w 10000"/>
                  <a:gd name="connsiteY849" fmla="*/ 9249 h 10000"/>
                  <a:gd name="connsiteX850" fmla="*/ 7291 w 10000"/>
                  <a:gd name="connsiteY850" fmla="*/ 9226 h 10000"/>
                  <a:gd name="connsiteX851" fmla="*/ 7283 w 10000"/>
                  <a:gd name="connsiteY851" fmla="*/ 9213 h 10000"/>
                  <a:gd name="connsiteX852" fmla="*/ 7274 w 10000"/>
                  <a:gd name="connsiteY852" fmla="*/ 9194 h 10000"/>
                  <a:gd name="connsiteX853" fmla="*/ 7274 w 10000"/>
                  <a:gd name="connsiteY853" fmla="*/ 9174 h 10000"/>
                  <a:gd name="connsiteX854" fmla="*/ 7280 w 10000"/>
                  <a:gd name="connsiteY854" fmla="*/ 9148 h 10000"/>
                  <a:gd name="connsiteX855" fmla="*/ 7283 w 10000"/>
                  <a:gd name="connsiteY855" fmla="*/ 9119 h 10000"/>
                  <a:gd name="connsiteX856" fmla="*/ 7291 w 10000"/>
                  <a:gd name="connsiteY856" fmla="*/ 9100 h 10000"/>
                  <a:gd name="connsiteX857" fmla="*/ 7307 w 10000"/>
                  <a:gd name="connsiteY857" fmla="*/ 9080 h 10000"/>
                  <a:gd name="connsiteX858" fmla="*/ 7324 w 10000"/>
                  <a:gd name="connsiteY858" fmla="*/ 9054 h 10000"/>
                  <a:gd name="connsiteX859" fmla="*/ 7341 w 10000"/>
                  <a:gd name="connsiteY859" fmla="*/ 9054 h 10000"/>
                  <a:gd name="connsiteX860" fmla="*/ 7352 w 10000"/>
                  <a:gd name="connsiteY860" fmla="*/ 9054 h 10000"/>
                  <a:gd name="connsiteX861" fmla="*/ 7346 w 10000"/>
                  <a:gd name="connsiteY861" fmla="*/ 9032 h 10000"/>
                  <a:gd name="connsiteX862" fmla="*/ 7341 w 10000"/>
                  <a:gd name="connsiteY862" fmla="*/ 9022 h 10000"/>
                  <a:gd name="connsiteX863" fmla="*/ 7352 w 10000"/>
                  <a:gd name="connsiteY863" fmla="*/ 8999 h 10000"/>
                  <a:gd name="connsiteX864" fmla="*/ 7360 w 10000"/>
                  <a:gd name="connsiteY864" fmla="*/ 8967 h 10000"/>
                  <a:gd name="connsiteX865" fmla="*/ 7368 w 10000"/>
                  <a:gd name="connsiteY865" fmla="*/ 8922 h 10000"/>
                  <a:gd name="connsiteX866" fmla="*/ 7377 w 10000"/>
                  <a:gd name="connsiteY866" fmla="*/ 8896 h 10000"/>
                  <a:gd name="connsiteX867" fmla="*/ 7380 w 10000"/>
                  <a:gd name="connsiteY867" fmla="*/ 8867 h 10000"/>
                  <a:gd name="connsiteX868" fmla="*/ 7402 w 10000"/>
                  <a:gd name="connsiteY868" fmla="*/ 8824 h 10000"/>
                  <a:gd name="connsiteX869" fmla="*/ 7402 w 10000"/>
                  <a:gd name="connsiteY869" fmla="*/ 8808 h 10000"/>
                  <a:gd name="connsiteX870" fmla="*/ 7393 w 10000"/>
                  <a:gd name="connsiteY870" fmla="*/ 8795 h 10000"/>
                  <a:gd name="connsiteX871" fmla="*/ 7388 w 10000"/>
                  <a:gd name="connsiteY871" fmla="*/ 8799 h 10000"/>
                  <a:gd name="connsiteX872" fmla="*/ 7396 w 10000"/>
                  <a:gd name="connsiteY872" fmla="*/ 8789 h 10000"/>
                  <a:gd name="connsiteX873" fmla="*/ 7404 w 10000"/>
                  <a:gd name="connsiteY873" fmla="*/ 8789 h 10000"/>
                  <a:gd name="connsiteX874" fmla="*/ 7421 w 10000"/>
                  <a:gd name="connsiteY874" fmla="*/ 8769 h 10000"/>
                  <a:gd name="connsiteX875" fmla="*/ 7443 w 10000"/>
                  <a:gd name="connsiteY875" fmla="*/ 8763 h 10000"/>
                  <a:gd name="connsiteX876" fmla="*/ 7452 w 10000"/>
                  <a:gd name="connsiteY876" fmla="*/ 8769 h 10000"/>
                  <a:gd name="connsiteX877" fmla="*/ 7468 w 10000"/>
                  <a:gd name="connsiteY877" fmla="*/ 8769 h 10000"/>
                  <a:gd name="connsiteX878" fmla="*/ 7499 w 10000"/>
                  <a:gd name="connsiteY878" fmla="*/ 8763 h 10000"/>
                  <a:gd name="connsiteX879" fmla="*/ 7526 w 10000"/>
                  <a:gd name="connsiteY879" fmla="*/ 8763 h 10000"/>
                  <a:gd name="connsiteX880" fmla="*/ 7532 w 10000"/>
                  <a:gd name="connsiteY880" fmla="*/ 8763 h 10000"/>
                  <a:gd name="connsiteX881" fmla="*/ 7554 w 10000"/>
                  <a:gd name="connsiteY881" fmla="*/ 8744 h 10000"/>
                  <a:gd name="connsiteX882" fmla="*/ 7571 w 10000"/>
                  <a:gd name="connsiteY882" fmla="*/ 8731 h 10000"/>
                  <a:gd name="connsiteX883" fmla="*/ 7587 w 10000"/>
                  <a:gd name="connsiteY883" fmla="*/ 8711 h 10000"/>
                  <a:gd name="connsiteX884" fmla="*/ 7607 w 10000"/>
                  <a:gd name="connsiteY884" fmla="*/ 8711 h 10000"/>
                  <a:gd name="connsiteX885" fmla="*/ 7634 w 10000"/>
                  <a:gd name="connsiteY885" fmla="*/ 8705 h 10000"/>
                  <a:gd name="connsiteX886" fmla="*/ 7643 w 10000"/>
                  <a:gd name="connsiteY886" fmla="*/ 8682 h 10000"/>
                  <a:gd name="connsiteX887" fmla="*/ 7654 w 10000"/>
                  <a:gd name="connsiteY887" fmla="*/ 8666 h 10000"/>
                  <a:gd name="connsiteX888" fmla="*/ 7668 w 10000"/>
                  <a:gd name="connsiteY888" fmla="*/ 8666 h 10000"/>
                  <a:gd name="connsiteX889" fmla="*/ 7676 w 10000"/>
                  <a:gd name="connsiteY889" fmla="*/ 8682 h 10000"/>
                  <a:gd name="connsiteX890" fmla="*/ 7704 w 10000"/>
                  <a:gd name="connsiteY890" fmla="*/ 8669 h 10000"/>
                  <a:gd name="connsiteX891" fmla="*/ 7712 w 10000"/>
                  <a:gd name="connsiteY891" fmla="*/ 8669 h 10000"/>
                  <a:gd name="connsiteX892" fmla="*/ 7720 w 10000"/>
                  <a:gd name="connsiteY892" fmla="*/ 8669 h 10000"/>
                  <a:gd name="connsiteX893" fmla="*/ 7726 w 10000"/>
                  <a:gd name="connsiteY893" fmla="*/ 8656 h 10000"/>
                  <a:gd name="connsiteX894" fmla="*/ 7734 w 10000"/>
                  <a:gd name="connsiteY894" fmla="*/ 8650 h 10000"/>
                  <a:gd name="connsiteX895" fmla="*/ 7742 w 10000"/>
                  <a:gd name="connsiteY895" fmla="*/ 8650 h 10000"/>
                  <a:gd name="connsiteX896" fmla="*/ 7759 w 10000"/>
                  <a:gd name="connsiteY896" fmla="*/ 8650 h 10000"/>
                  <a:gd name="connsiteX897" fmla="*/ 7756 w 10000"/>
                  <a:gd name="connsiteY897" fmla="*/ 8630 h 10000"/>
                  <a:gd name="connsiteX898" fmla="*/ 7751 w 10000"/>
                  <a:gd name="connsiteY898" fmla="*/ 8627 h 10000"/>
                  <a:gd name="connsiteX899" fmla="*/ 7742 w 10000"/>
                  <a:gd name="connsiteY899" fmla="*/ 8620 h 10000"/>
                  <a:gd name="connsiteX900" fmla="*/ 7734 w 10000"/>
                  <a:gd name="connsiteY900" fmla="*/ 8591 h 10000"/>
                  <a:gd name="connsiteX901" fmla="*/ 7709 w 10000"/>
                  <a:gd name="connsiteY901" fmla="*/ 8582 h 10000"/>
                  <a:gd name="connsiteX902" fmla="*/ 7695 w 10000"/>
                  <a:gd name="connsiteY902" fmla="*/ 8578 h 10000"/>
                  <a:gd name="connsiteX903" fmla="*/ 7668 w 10000"/>
                  <a:gd name="connsiteY903" fmla="*/ 8562 h 10000"/>
                  <a:gd name="connsiteX904" fmla="*/ 7645 w 10000"/>
                  <a:gd name="connsiteY904" fmla="*/ 8552 h 10000"/>
                  <a:gd name="connsiteX905" fmla="*/ 7615 w 10000"/>
                  <a:gd name="connsiteY905" fmla="*/ 8543 h 10000"/>
                  <a:gd name="connsiteX906" fmla="*/ 7596 w 10000"/>
                  <a:gd name="connsiteY906" fmla="*/ 8527 h 10000"/>
                  <a:gd name="connsiteX907" fmla="*/ 7565 w 10000"/>
                  <a:gd name="connsiteY907" fmla="*/ 8494 h 10000"/>
                  <a:gd name="connsiteX908" fmla="*/ 7562 w 10000"/>
                  <a:gd name="connsiteY908" fmla="*/ 8475 h 10000"/>
                  <a:gd name="connsiteX909" fmla="*/ 7540 w 10000"/>
                  <a:gd name="connsiteY909" fmla="*/ 8455 h 10000"/>
                  <a:gd name="connsiteX910" fmla="*/ 7535 w 10000"/>
                  <a:gd name="connsiteY910" fmla="*/ 8446 h 10000"/>
                  <a:gd name="connsiteX911" fmla="*/ 7535 w 10000"/>
                  <a:gd name="connsiteY911" fmla="*/ 8420 h 10000"/>
                  <a:gd name="connsiteX912" fmla="*/ 7535 w 10000"/>
                  <a:gd name="connsiteY912" fmla="*/ 8391 h 10000"/>
                  <a:gd name="connsiteX913" fmla="*/ 7548 w 10000"/>
                  <a:gd name="connsiteY913" fmla="*/ 8345 h 10000"/>
                  <a:gd name="connsiteX914" fmla="*/ 7562 w 10000"/>
                  <a:gd name="connsiteY914" fmla="*/ 8319 h 10000"/>
                  <a:gd name="connsiteX915" fmla="*/ 7582 w 10000"/>
                  <a:gd name="connsiteY915" fmla="*/ 8310 h 10000"/>
                  <a:gd name="connsiteX916" fmla="*/ 7607 w 10000"/>
                  <a:gd name="connsiteY916" fmla="*/ 8300 h 10000"/>
                  <a:gd name="connsiteX917" fmla="*/ 7629 w 10000"/>
                  <a:gd name="connsiteY917" fmla="*/ 8300 h 10000"/>
                  <a:gd name="connsiteX918" fmla="*/ 7651 w 10000"/>
                  <a:gd name="connsiteY918" fmla="*/ 8297 h 10000"/>
                  <a:gd name="connsiteX919" fmla="*/ 7668 w 10000"/>
                  <a:gd name="connsiteY919" fmla="*/ 8280 h 10000"/>
                  <a:gd name="connsiteX920" fmla="*/ 7687 w 10000"/>
                  <a:gd name="connsiteY920" fmla="*/ 8267 h 10000"/>
                  <a:gd name="connsiteX921" fmla="*/ 7693 w 10000"/>
                  <a:gd name="connsiteY921" fmla="*/ 8261 h 10000"/>
                  <a:gd name="connsiteX922" fmla="*/ 7701 w 10000"/>
                  <a:gd name="connsiteY922" fmla="*/ 8248 h 10000"/>
                  <a:gd name="connsiteX923" fmla="*/ 7712 w 10000"/>
                  <a:gd name="connsiteY923" fmla="*/ 8238 h 10000"/>
                  <a:gd name="connsiteX924" fmla="*/ 7731 w 10000"/>
                  <a:gd name="connsiteY924" fmla="*/ 8222 h 10000"/>
                  <a:gd name="connsiteX925" fmla="*/ 7740 w 10000"/>
                  <a:gd name="connsiteY925" fmla="*/ 8206 h 10000"/>
                  <a:gd name="connsiteX926" fmla="*/ 7756 w 10000"/>
                  <a:gd name="connsiteY926" fmla="*/ 8183 h 10000"/>
                  <a:gd name="connsiteX927" fmla="*/ 7773 w 10000"/>
                  <a:gd name="connsiteY927" fmla="*/ 8177 h 10000"/>
                  <a:gd name="connsiteX928" fmla="*/ 7784 w 10000"/>
                  <a:gd name="connsiteY928" fmla="*/ 8183 h 10000"/>
                  <a:gd name="connsiteX929" fmla="*/ 7801 w 10000"/>
                  <a:gd name="connsiteY929" fmla="*/ 8174 h 10000"/>
                  <a:gd name="connsiteX930" fmla="*/ 7801 w 10000"/>
                  <a:gd name="connsiteY930" fmla="*/ 8157 h 10000"/>
                  <a:gd name="connsiteX931" fmla="*/ 7817 w 10000"/>
                  <a:gd name="connsiteY931" fmla="*/ 8164 h 10000"/>
                  <a:gd name="connsiteX932" fmla="*/ 7837 w 10000"/>
                  <a:gd name="connsiteY932" fmla="*/ 8164 h 10000"/>
                  <a:gd name="connsiteX933" fmla="*/ 7856 w 10000"/>
                  <a:gd name="connsiteY933" fmla="*/ 8164 h 10000"/>
                  <a:gd name="connsiteX934" fmla="*/ 7870 w 10000"/>
                  <a:gd name="connsiteY934" fmla="*/ 8167 h 10000"/>
                  <a:gd name="connsiteX935" fmla="*/ 7881 w 10000"/>
                  <a:gd name="connsiteY935" fmla="*/ 8174 h 10000"/>
                  <a:gd name="connsiteX936" fmla="*/ 7898 w 10000"/>
                  <a:gd name="connsiteY936" fmla="*/ 8187 h 10000"/>
                  <a:gd name="connsiteX937" fmla="*/ 7917 w 10000"/>
                  <a:gd name="connsiteY937" fmla="*/ 8187 h 10000"/>
                  <a:gd name="connsiteX938" fmla="*/ 7928 w 10000"/>
                  <a:gd name="connsiteY938" fmla="*/ 8157 h 10000"/>
                  <a:gd name="connsiteX939" fmla="*/ 7942 w 10000"/>
                  <a:gd name="connsiteY939" fmla="*/ 8157 h 10000"/>
                  <a:gd name="connsiteX940" fmla="*/ 7958 w 10000"/>
                  <a:gd name="connsiteY940" fmla="*/ 8164 h 10000"/>
                  <a:gd name="connsiteX941" fmla="*/ 7983 w 10000"/>
                  <a:gd name="connsiteY941" fmla="*/ 8144 h 10000"/>
                  <a:gd name="connsiteX942" fmla="*/ 8000 w 10000"/>
                  <a:gd name="connsiteY942" fmla="*/ 8109 h 10000"/>
                  <a:gd name="connsiteX943" fmla="*/ 7994 w 10000"/>
                  <a:gd name="connsiteY943" fmla="*/ 8093 h 10000"/>
                  <a:gd name="connsiteX944" fmla="*/ 7983 w 10000"/>
                  <a:gd name="connsiteY944" fmla="*/ 8070 h 10000"/>
                  <a:gd name="connsiteX945" fmla="*/ 7986 w 10000"/>
                  <a:gd name="connsiteY945" fmla="*/ 8063 h 10000"/>
                  <a:gd name="connsiteX946" fmla="*/ 7978 w 10000"/>
                  <a:gd name="connsiteY946" fmla="*/ 8044 h 10000"/>
                  <a:gd name="connsiteX947" fmla="*/ 7986 w 10000"/>
                  <a:gd name="connsiteY947" fmla="*/ 8002 h 10000"/>
                  <a:gd name="connsiteX948" fmla="*/ 7983 w 10000"/>
                  <a:gd name="connsiteY948" fmla="*/ 7947 h 10000"/>
                  <a:gd name="connsiteX949" fmla="*/ 7961 w 10000"/>
                  <a:gd name="connsiteY949" fmla="*/ 7931 h 10000"/>
                  <a:gd name="connsiteX950" fmla="*/ 7958 w 10000"/>
                  <a:gd name="connsiteY950" fmla="*/ 7898 h 10000"/>
                  <a:gd name="connsiteX951" fmla="*/ 7953 w 10000"/>
                  <a:gd name="connsiteY951" fmla="*/ 7856 h 10000"/>
                  <a:gd name="connsiteX952" fmla="*/ 7967 w 10000"/>
                  <a:gd name="connsiteY952" fmla="*/ 7837 h 10000"/>
                  <a:gd name="connsiteX953" fmla="*/ 7950 w 10000"/>
                  <a:gd name="connsiteY953" fmla="*/ 7824 h 10000"/>
                  <a:gd name="connsiteX954" fmla="*/ 7906 w 10000"/>
                  <a:gd name="connsiteY954" fmla="*/ 7814 h 10000"/>
                  <a:gd name="connsiteX955" fmla="*/ 7878 w 10000"/>
                  <a:gd name="connsiteY955" fmla="*/ 7814 h 10000"/>
                  <a:gd name="connsiteX956" fmla="*/ 7870 w 10000"/>
                  <a:gd name="connsiteY956" fmla="*/ 7795 h 10000"/>
                  <a:gd name="connsiteX957" fmla="*/ 7878 w 10000"/>
                  <a:gd name="connsiteY957" fmla="*/ 7778 h 10000"/>
                  <a:gd name="connsiteX958" fmla="*/ 7881 w 10000"/>
                  <a:gd name="connsiteY958" fmla="*/ 7775 h 10000"/>
                  <a:gd name="connsiteX959" fmla="*/ 7878 w 10000"/>
                  <a:gd name="connsiteY959" fmla="*/ 7743 h 10000"/>
                  <a:gd name="connsiteX960" fmla="*/ 7895 w 10000"/>
                  <a:gd name="connsiteY960" fmla="*/ 7733 h 10000"/>
                  <a:gd name="connsiteX961" fmla="*/ 7911 w 10000"/>
                  <a:gd name="connsiteY961" fmla="*/ 7710 h 10000"/>
                  <a:gd name="connsiteX962" fmla="*/ 7911 w 10000"/>
                  <a:gd name="connsiteY962" fmla="*/ 7665 h 10000"/>
                  <a:gd name="connsiteX963" fmla="*/ 7917 w 10000"/>
                  <a:gd name="connsiteY963" fmla="*/ 7600 h 10000"/>
                  <a:gd name="connsiteX964" fmla="*/ 7928 w 10000"/>
                  <a:gd name="connsiteY964" fmla="*/ 7581 h 10000"/>
                  <a:gd name="connsiteX965" fmla="*/ 7917 w 10000"/>
                  <a:gd name="connsiteY965" fmla="*/ 7474 h 10000"/>
                  <a:gd name="connsiteX966" fmla="*/ 7873 w 10000"/>
                  <a:gd name="connsiteY966" fmla="*/ 7335 h 10000"/>
                  <a:gd name="connsiteX967" fmla="*/ 7756 w 10000"/>
                  <a:gd name="connsiteY967" fmla="*/ 7050 h 10000"/>
                  <a:gd name="connsiteX968" fmla="*/ 7679 w 10000"/>
                  <a:gd name="connsiteY968" fmla="*/ 6839 h 10000"/>
                  <a:gd name="connsiteX969" fmla="*/ 7668 w 10000"/>
                  <a:gd name="connsiteY969" fmla="*/ 6823 h 10000"/>
                  <a:gd name="connsiteX970" fmla="*/ 7659 w 10000"/>
                  <a:gd name="connsiteY970" fmla="*/ 6768 h 10000"/>
                  <a:gd name="connsiteX971" fmla="*/ 7659 w 10000"/>
                  <a:gd name="connsiteY971" fmla="*/ 6739 h 10000"/>
                  <a:gd name="connsiteX972" fmla="*/ 7651 w 10000"/>
                  <a:gd name="connsiteY972" fmla="*/ 6713 h 10000"/>
                  <a:gd name="connsiteX973" fmla="*/ 7654 w 10000"/>
                  <a:gd name="connsiteY973" fmla="*/ 6684 h 10000"/>
                  <a:gd name="connsiteX974" fmla="*/ 7643 w 10000"/>
                  <a:gd name="connsiteY974" fmla="*/ 6626 h 10000"/>
                  <a:gd name="connsiteX975" fmla="*/ 7629 w 10000"/>
                  <a:gd name="connsiteY975" fmla="*/ 6600 h 10000"/>
                  <a:gd name="connsiteX976" fmla="*/ 7629 w 10000"/>
                  <a:gd name="connsiteY976" fmla="*/ 6580 h 10000"/>
                  <a:gd name="connsiteX977" fmla="*/ 7623 w 10000"/>
                  <a:gd name="connsiteY977" fmla="*/ 6541 h 10000"/>
                  <a:gd name="connsiteX978" fmla="*/ 7615 w 10000"/>
                  <a:gd name="connsiteY978" fmla="*/ 6522 h 10000"/>
                  <a:gd name="connsiteX979" fmla="*/ 7598 w 10000"/>
                  <a:gd name="connsiteY979" fmla="*/ 6509 h 10000"/>
                  <a:gd name="connsiteX980" fmla="*/ 7587 w 10000"/>
                  <a:gd name="connsiteY980" fmla="*/ 6493 h 10000"/>
                  <a:gd name="connsiteX981" fmla="*/ 7579 w 10000"/>
                  <a:gd name="connsiteY981" fmla="*/ 6464 h 10000"/>
                  <a:gd name="connsiteX982" fmla="*/ 7587 w 10000"/>
                  <a:gd name="connsiteY982" fmla="*/ 6438 h 10000"/>
                  <a:gd name="connsiteX983" fmla="*/ 7596 w 10000"/>
                  <a:gd name="connsiteY983" fmla="*/ 6425 h 10000"/>
                  <a:gd name="connsiteX984" fmla="*/ 7590 w 10000"/>
                  <a:gd name="connsiteY984" fmla="*/ 6396 h 10000"/>
                  <a:gd name="connsiteX985" fmla="*/ 7590 w 10000"/>
                  <a:gd name="connsiteY985" fmla="*/ 6373 h 10000"/>
                  <a:gd name="connsiteX986" fmla="*/ 7587 w 10000"/>
                  <a:gd name="connsiteY986" fmla="*/ 6354 h 10000"/>
                  <a:gd name="connsiteX987" fmla="*/ 7582 w 10000"/>
                  <a:gd name="connsiteY987" fmla="*/ 6344 h 10000"/>
                  <a:gd name="connsiteX988" fmla="*/ 7582 w 10000"/>
                  <a:gd name="connsiteY988" fmla="*/ 6324 h 10000"/>
                  <a:gd name="connsiteX989" fmla="*/ 7571 w 10000"/>
                  <a:gd name="connsiteY989" fmla="*/ 6302 h 10000"/>
                  <a:gd name="connsiteX990" fmla="*/ 7548 w 10000"/>
                  <a:gd name="connsiteY990" fmla="*/ 6256 h 10000"/>
                  <a:gd name="connsiteX991" fmla="*/ 7546 w 10000"/>
                  <a:gd name="connsiteY991" fmla="*/ 6218 h 10000"/>
                  <a:gd name="connsiteX992" fmla="*/ 7540 w 10000"/>
                  <a:gd name="connsiteY992" fmla="*/ 6159 h 10000"/>
                  <a:gd name="connsiteX993" fmla="*/ 7535 w 10000"/>
                  <a:gd name="connsiteY993" fmla="*/ 6114 h 10000"/>
                  <a:gd name="connsiteX994" fmla="*/ 7535 w 10000"/>
                  <a:gd name="connsiteY994" fmla="*/ 6088 h 10000"/>
                  <a:gd name="connsiteX995" fmla="*/ 7540 w 10000"/>
                  <a:gd name="connsiteY995" fmla="*/ 6049 h 10000"/>
                  <a:gd name="connsiteX996" fmla="*/ 7546 w 10000"/>
                  <a:gd name="connsiteY996" fmla="*/ 6004 h 10000"/>
                  <a:gd name="connsiteX997" fmla="*/ 7548 w 10000"/>
                  <a:gd name="connsiteY997" fmla="*/ 5965 h 10000"/>
                  <a:gd name="connsiteX998" fmla="*/ 7548 w 10000"/>
                  <a:gd name="connsiteY998" fmla="*/ 5946 h 10000"/>
                  <a:gd name="connsiteX999" fmla="*/ 7548 w 10000"/>
                  <a:gd name="connsiteY999" fmla="*/ 5933 h 10000"/>
                  <a:gd name="connsiteX1000" fmla="*/ 7548 w 10000"/>
                  <a:gd name="connsiteY1000" fmla="*/ 5910 h 10000"/>
                  <a:gd name="connsiteX1001" fmla="*/ 7548 w 10000"/>
                  <a:gd name="connsiteY1001" fmla="*/ 5897 h 10000"/>
                  <a:gd name="connsiteX1002" fmla="*/ 7546 w 10000"/>
                  <a:gd name="connsiteY1002" fmla="*/ 5871 h 10000"/>
                  <a:gd name="connsiteX1003" fmla="*/ 7535 w 10000"/>
                  <a:gd name="connsiteY1003" fmla="*/ 5839 h 10000"/>
                  <a:gd name="connsiteX1004" fmla="*/ 7524 w 10000"/>
                  <a:gd name="connsiteY1004" fmla="*/ 5797 h 10000"/>
                  <a:gd name="connsiteX1005" fmla="*/ 7518 w 10000"/>
                  <a:gd name="connsiteY1005" fmla="*/ 5767 h 10000"/>
                  <a:gd name="connsiteX1006" fmla="*/ 7515 w 10000"/>
                  <a:gd name="connsiteY1006" fmla="*/ 5745 h 10000"/>
                  <a:gd name="connsiteX1007" fmla="*/ 7501 w 10000"/>
                  <a:gd name="connsiteY1007" fmla="*/ 5683 h 10000"/>
                  <a:gd name="connsiteX1008" fmla="*/ 7490 w 10000"/>
                  <a:gd name="connsiteY1008" fmla="*/ 5631 h 10000"/>
                  <a:gd name="connsiteX1009" fmla="*/ 7482 w 10000"/>
                  <a:gd name="connsiteY1009" fmla="*/ 5593 h 10000"/>
                  <a:gd name="connsiteX1010" fmla="*/ 7476 w 10000"/>
                  <a:gd name="connsiteY1010" fmla="*/ 5570 h 10000"/>
                  <a:gd name="connsiteX1011" fmla="*/ 7476 w 10000"/>
                  <a:gd name="connsiteY1011" fmla="*/ 5528 h 10000"/>
                  <a:gd name="connsiteX1012" fmla="*/ 7482 w 10000"/>
                  <a:gd name="connsiteY1012" fmla="*/ 5502 h 10000"/>
                  <a:gd name="connsiteX1013" fmla="*/ 7490 w 10000"/>
                  <a:gd name="connsiteY1013" fmla="*/ 5489 h 10000"/>
                  <a:gd name="connsiteX1014" fmla="*/ 7499 w 10000"/>
                  <a:gd name="connsiteY1014" fmla="*/ 5479 h 10000"/>
                  <a:gd name="connsiteX1015" fmla="*/ 7493 w 10000"/>
                  <a:gd name="connsiteY1015" fmla="*/ 5427 h 10000"/>
                  <a:gd name="connsiteX1016" fmla="*/ 7501 w 10000"/>
                  <a:gd name="connsiteY1016" fmla="*/ 5415 h 10000"/>
                  <a:gd name="connsiteX1017" fmla="*/ 7510 w 10000"/>
                  <a:gd name="connsiteY1017" fmla="*/ 5398 h 10000"/>
                  <a:gd name="connsiteX1018" fmla="*/ 7515 w 10000"/>
                  <a:gd name="connsiteY1018" fmla="*/ 5379 h 10000"/>
                  <a:gd name="connsiteX1019" fmla="*/ 7526 w 10000"/>
                  <a:gd name="connsiteY1019" fmla="*/ 5366 h 10000"/>
                  <a:gd name="connsiteX1020" fmla="*/ 7518 w 10000"/>
                  <a:gd name="connsiteY1020" fmla="*/ 5350 h 10000"/>
                  <a:gd name="connsiteX1021" fmla="*/ 7518 w 10000"/>
                  <a:gd name="connsiteY1021" fmla="*/ 5330 h 10000"/>
                  <a:gd name="connsiteX1022" fmla="*/ 7526 w 10000"/>
                  <a:gd name="connsiteY1022" fmla="*/ 5311 h 10000"/>
                  <a:gd name="connsiteX1023" fmla="*/ 7540 w 10000"/>
                  <a:gd name="connsiteY1023" fmla="*/ 5291 h 10000"/>
                  <a:gd name="connsiteX1024" fmla="*/ 7540 w 10000"/>
                  <a:gd name="connsiteY1024" fmla="*/ 5266 h 10000"/>
                  <a:gd name="connsiteX1025" fmla="*/ 7540 w 10000"/>
                  <a:gd name="connsiteY1025" fmla="*/ 5256 h 10000"/>
                  <a:gd name="connsiteX1026" fmla="*/ 7524 w 10000"/>
                  <a:gd name="connsiteY1026" fmla="*/ 5233 h 10000"/>
                  <a:gd name="connsiteX1027" fmla="*/ 7515 w 10000"/>
                  <a:gd name="connsiteY1027" fmla="*/ 5217 h 10000"/>
                  <a:gd name="connsiteX1028" fmla="*/ 7490 w 10000"/>
                  <a:gd name="connsiteY1028" fmla="*/ 5178 h 10000"/>
                  <a:gd name="connsiteX1029" fmla="*/ 7474 w 10000"/>
                  <a:gd name="connsiteY1029" fmla="*/ 5162 h 10000"/>
                  <a:gd name="connsiteX1030" fmla="*/ 7457 w 10000"/>
                  <a:gd name="connsiteY1030" fmla="*/ 5120 h 10000"/>
                  <a:gd name="connsiteX1031" fmla="*/ 7421 w 10000"/>
                  <a:gd name="connsiteY1031" fmla="*/ 5087 h 10000"/>
                  <a:gd name="connsiteX1032" fmla="*/ 7380 w 10000"/>
                  <a:gd name="connsiteY1032" fmla="*/ 5068 h 10000"/>
                  <a:gd name="connsiteX1033" fmla="*/ 7355 w 10000"/>
                  <a:gd name="connsiteY1033" fmla="*/ 5058 h 10000"/>
                  <a:gd name="connsiteX1034" fmla="*/ 7332 w 10000"/>
                  <a:gd name="connsiteY1034" fmla="*/ 5049 h 10000"/>
                  <a:gd name="connsiteX1035" fmla="*/ 7305 w 10000"/>
                  <a:gd name="connsiteY1035" fmla="*/ 5016 h 10000"/>
                  <a:gd name="connsiteX1036" fmla="*/ 7305 w 10000"/>
                  <a:gd name="connsiteY1036" fmla="*/ 5000 h 10000"/>
                  <a:gd name="connsiteX1037" fmla="*/ 7296 w 10000"/>
                  <a:gd name="connsiteY1037" fmla="*/ 4971 h 10000"/>
                  <a:gd name="connsiteX1038" fmla="*/ 7288 w 10000"/>
                  <a:gd name="connsiteY1038" fmla="*/ 4945 h 10000"/>
                  <a:gd name="connsiteX1039" fmla="*/ 7280 w 10000"/>
                  <a:gd name="connsiteY1039" fmla="*/ 4916 h 10000"/>
                  <a:gd name="connsiteX1040" fmla="*/ 7291 w 10000"/>
                  <a:gd name="connsiteY1040" fmla="*/ 4887 h 10000"/>
                  <a:gd name="connsiteX1041" fmla="*/ 7291 w 10000"/>
                  <a:gd name="connsiteY1041" fmla="*/ 4858 h 10000"/>
                  <a:gd name="connsiteX1042" fmla="*/ 7271 w 10000"/>
                  <a:gd name="connsiteY1042" fmla="*/ 4819 h 10000"/>
                  <a:gd name="connsiteX1043" fmla="*/ 7255 w 10000"/>
                  <a:gd name="connsiteY1043" fmla="*/ 4828 h 10000"/>
                  <a:gd name="connsiteX1044" fmla="*/ 7235 w 10000"/>
                  <a:gd name="connsiteY1044" fmla="*/ 4841 h 10000"/>
                  <a:gd name="connsiteX1045" fmla="*/ 7216 w 10000"/>
                  <a:gd name="connsiteY1045" fmla="*/ 4867 h 10000"/>
                  <a:gd name="connsiteX1046" fmla="*/ 7191 w 10000"/>
                  <a:gd name="connsiteY1046" fmla="*/ 4870 h 10000"/>
                  <a:gd name="connsiteX1047" fmla="*/ 7155 w 10000"/>
                  <a:gd name="connsiteY1047" fmla="*/ 4887 h 10000"/>
                  <a:gd name="connsiteX1048" fmla="*/ 7122 w 10000"/>
                  <a:gd name="connsiteY1048" fmla="*/ 4893 h 10000"/>
                  <a:gd name="connsiteX1049" fmla="*/ 7105 w 10000"/>
                  <a:gd name="connsiteY1049" fmla="*/ 4896 h 10000"/>
                  <a:gd name="connsiteX1050" fmla="*/ 7094 w 10000"/>
                  <a:gd name="connsiteY1050" fmla="*/ 4916 h 10000"/>
                  <a:gd name="connsiteX1051" fmla="*/ 7080 w 10000"/>
                  <a:gd name="connsiteY1051" fmla="*/ 4903 h 10000"/>
                  <a:gd name="connsiteX1052" fmla="*/ 7072 w 10000"/>
                  <a:gd name="connsiteY1052" fmla="*/ 4851 h 10000"/>
                  <a:gd name="connsiteX1053" fmla="*/ 7042 w 10000"/>
                  <a:gd name="connsiteY1053" fmla="*/ 4819 h 10000"/>
                  <a:gd name="connsiteX1054" fmla="*/ 7030 w 10000"/>
                  <a:gd name="connsiteY1054" fmla="*/ 4780 h 10000"/>
                  <a:gd name="connsiteX1055" fmla="*/ 7039 w 10000"/>
                  <a:gd name="connsiteY1055" fmla="*/ 4757 h 10000"/>
                  <a:gd name="connsiteX1056" fmla="*/ 7047 w 10000"/>
                  <a:gd name="connsiteY1056" fmla="*/ 4744 h 10000"/>
                  <a:gd name="connsiteX1057" fmla="*/ 7022 w 10000"/>
                  <a:gd name="connsiteY1057" fmla="*/ 4725 h 10000"/>
                  <a:gd name="connsiteX1058" fmla="*/ 7000 w 10000"/>
                  <a:gd name="connsiteY1058" fmla="*/ 4715 h 10000"/>
                  <a:gd name="connsiteX1059" fmla="*/ 6975 w 10000"/>
                  <a:gd name="connsiteY1059" fmla="*/ 4709 h 10000"/>
                  <a:gd name="connsiteX1060" fmla="*/ 6945 w 10000"/>
                  <a:gd name="connsiteY1060" fmla="*/ 4696 h 10000"/>
                  <a:gd name="connsiteX1061" fmla="*/ 6953 w 10000"/>
                  <a:gd name="connsiteY1061" fmla="*/ 4679 h 10000"/>
                  <a:gd name="connsiteX1062" fmla="*/ 6961 w 10000"/>
                  <a:gd name="connsiteY1062" fmla="*/ 4660 h 10000"/>
                  <a:gd name="connsiteX1063" fmla="*/ 6983 w 10000"/>
                  <a:gd name="connsiteY1063" fmla="*/ 4644 h 10000"/>
                  <a:gd name="connsiteX1064" fmla="*/ 7014 w 10000"/>
                  <a:gd name="connsiteY1064" fmla="*/ 4634 h 10000"/>
                  <a:gd name="connsiteX1065" fmla="*/ 7025 w 10000"/>
                  <a:gd name="connsiteY1065" fmla="*/ 4615 h 10000"/>
                  <a:gd name="connsiteX1066" fmla="*/ 7047 w 10000"/>
                  <a:gd name="connsiteY1066" fmla="*/ 4582 h 10000"/>
                  <a:gd name="connsiteX1067" fmla="*/ 7069 w 10000"/>
                  <a:gd name="connsiteY1067" fmla="*/ 4563 h 10000"/>
                  <a:gd name="connsiteX1068" fmla="*/ 7078 w 10000"/>
                  <a:gd name="connsiteY1068" fmla="*/ 4553 h 10000"/>
                  <a:gd name="connsiteX1069" fmla="*/ 7097 w 10000"/>
                  <a:gd name="connsiteY1069" fmla="*/ 4527 h 10000"/>
                  <a:gd name="connsiteX1070" fmla="*/ 7122 w 10000"/>
                  <a:gd name="connsiteY1070" fmla="*/ 4517 h 10000"/>
                  <a:gd name="connsiteX1071" fmla="*/ 7139 w 10000"/>
                  <a:gd name="connsiteY1071" fmla="*/ 4488 h 10000"/>
                  <a:gd name="connsiteX1072" fmla="*/ 7147 w 10000"/>
                  <a:gd name="connsiteY1072" fmla="*/ 4459 h 10000"/>
                  <a:gd name="connsiteX1073" fmla="*/ 7161 w 10000"/>
                  <a:gd name="connsiteY1073" fmla="*/ 4440 h 10000"/>
                  <a:gd name="connsiteX1074" fmla="*/ 7177 w 10000"/>
                  <a:gd name="connsiteY1074" fmla="*/ 4430 h 10000"/>
                  <a:gd name="connsiteX1075" fmla="*/ 7202 w 10000"/>
                  <a:gd name="connsiteY1075" fmla="*/ 4407 h 10000"/>
                  <a:gd name="connsiteX1076" fmla="*/ 7224 w 10000"/>
                  <a:gd name="connsiteY1076" fmla="*/ 4417 h 10000"/>
                  <a:gd name="connsiteX1077" fmla="*/ 7241 w 10000"/>
                  <a:gd name="connsiteY1077" fmla="*/ 4404 h 10000"/>
                  <a:gd name="connsiteX1078" fmla="*/ 7263 w 10000"/>
                  <a:gd name="connsiteY1078" fmla="*/ 4398 h 10000"/>
                  <a:gd name="connsiteX1079" fmla="*/ 7283 w 10000"/>
                  <a:gd name="connsiteY1079" fmla="*/ 4424 h 10000"/>
                  <a:gd name="connsiteX1080" fmla="*/ 7305 w 10000"/>
                  <a:gd name="connsiteY1080" fmla="*/ 4433 h 10000"/>
                  <a:gd name="connsiteX1081" fmla="*/ 7332 w 10000"/>
                  <a:gd name="connsiteY1081" fmla="*/ 4443 h 10000"/>
                  <a:gd name="connsiteX1082" fmla="*/ 7380 w 10000"/>
                  <a:gd name="connsiteY1082" fmla="*/ 4398 h 10000"/>
                  <a:gd name="connsiteX1083" fmla="*/ 7404 w 10000"/>
                  <a:gd name="connsiteY1083" fmla="*/ 4378 h 10000"/>
                  <a:gd name="connsiteX1084" fmla="*/ 7418 w 10000"/>
                  <a:gd name="connsiteY1084" fmla="*/ 4369 h 10000"/>
                  <a:gd name="connsiteX1085" fmla="*/ 7443 w 10000"/>
                  <a:gd name="connsiteY1085" fmla="*/ 4356 h 10000"/>
                  <a:gd name="connsiteX1086" fmla="*/ 7460 w 10000"/>
                  <a:gd name="connsiteY1086" fmla="*/ 4385 h 10000"/>
                  <a:gd name="connsiteX1087" fmla="*/ 7460 w 10000"/>
                  <a:gd name="connsiteY1087" fmla="*/ 4404 h 10000"/>
                  <a:gd name="connsiteX1088" fmla="*/ 7499 w 10000"/>
                  <a:gd name="connsiteY1088" fmla="*/ 4417 h 10000"/>
                  <a:gd name="connsiteX1089" fmla="*/ 7515 w 10000"/>
                  <a:gd name="connsiteY1089" fmla="*/ 4414 h 10000"/>
                  <a:gd name="connsiteX1090" fmla="*/ 7565 w 10000"/>
                  <a:gd name="connsiteY1090" fmla="*/ 4385 h 10000"/>
                  <a:gd name="connsiteX1091" fmla="*/ 7579 w 10000"/>
                  <a:gd name="connsiteY1091" fmla="*/ 4346 h 10000"/>
                  <a:gd name="connsiteX1092" fmla="*/ 7582 w 10000"/>
                  <a:gd name="connsiteY1092" fmla="*/ 4317 h 10000"/>
                  <a:gd name="connsiteX1093" fmla="*/ 7590 w 10000"/>
                  <a:gd name="connsiteY1093" fmla="*/ 4301 h 10000"/>
                  <a:gd name="connsiteX1094" fmla="*/ 7612 w 10000"/>
                  <a:gd name="connsiteY1094" fmla="*/ 4271 h 10000"/>
                  <a:gd name="connsiteX1095" fmla="*/ 7623 w 10000"/>
                  <a:gd name="connsiteY1095" fmla="*/ 4262 h 10000"/>
                  <a:gd name="connsiteX1096" fmla="*/ 7634 w 10000"/>
                  <a:gd name="connsiteY1096" fmla="*/ 4245 h 10000"/>
                  <a:gd name="connsiteX1097" fmla="*/ 7645 w 10000"/>
                  <a:gd name="connsiteY1097" fmla="*/ 4265 h 10000"/>
                  <a:gd name="connsiteX1098" fmla="*/ 7670 w 10000"/>
                  <a:gd name="connsiteY1098" fmla="*/ 4284 h 10000"/>
                  <a:gd name="connsiteX1099" fmla="*/ 7701 w 10000"/>
                  <a:gd name="connsiteY1099" fmla="*/ 4275 h 10000"/>
                  <a:gd name="connsiteX1100" fmla="*/ 7717 w 10000"/>
                  <a:gd name="connsiteY1100" fmla="*/ 4275 h 10000"/>
                  <a:gd name="connsiteX1101" fmla="*/ 7740 w 10000"/>
                  <a:gd name="connsiteY1101" fmla="*/ 4284 h 10000"/>
                  <a:gd name="connsiteX1102" fmla="*/ 7767 w 10000"/>
                  <a:gd name="connsiteY1102" fmla="*/ 4284 h 10000"/>
                  <a:gd name="connsiteX1103" fmla="*/ 7895 w 10000"/>
                  <a:gd name="connsiteY1103" fmla="*/ 4207 h 10000"/>
                  <a:gd name="connsiteX1104" fmla="*/ 7895 w 10000"/>
                  <a:gd name="connsiteY1104" fmla="*/ 4187 h 10000"/>
                  <a:gd name="connsiteX1105" fmla="*/ 7895 w 10000"/>
                  <a:gd name="connsiteY1105" fmla="*/ 4171 h 10000"/>
                  <a:gd name="connsiteX1106" fmla="*/ 7903 w 10000"/>
                  <a:gd name="connsiteY1106" fmla="*/ 4148 h 10000"/>
                  <a:gd name="connsiteX1107" fmla="*/ 7917 w 10000"/>
                  <a:gd name="connsiteY1107" fmla="*/ 4158 h 10000"/>
                  <a:gd name="connsiteX1108" fmla="*/ 7967 w 10000"/>
                  <a:gd name="connsiteY1108" fmla="*/ 4203 h 10000"/>
                  <a:gd name="connsiteX1109" fmla="*/ 7994 w 10000"/>
                  <a:gd name="connsiteY1109" fmla="*/ 4203 h 10000"/>
                  <a:gd name="connsiteX1110" fmla="*/ 8064 w 10000"/>
                  <a:gd name="connsiteY1110" fmla="*/ 4242 h 10000"/>
                  <a:gd name="connsiteX1111" fmla="*/ 8083 w 10000"/>
                  <a:gd name="connsiteY1111" fmla="*/ 4245 h 10000"/>
                  <a:gd name="connsiteX1112" fmla="*/ 8105 w 10000"/>
                  <a:gd name="connsiteY1112" fmla="*/ 4226 h 10000"/>
                  <a:gd name="connsiteX1113" fmla="*/ 8136 w 10000"/>
                  <a:gd name="connsiteY1113" fmla="*/ 4187 h 10000"/>
                  <a:gd name="connsiteX1114" fmla="*/ 8161 w 10000"/>
                  <a:gd name="connsiteY1114" fmla="*/ 4168 h 10000"/>
                  <a:gd name="connsiteX1115" fmla="*/ 8172 w 10000"/>
                  <a:gd name="connsiteY1115" fmla="*/ 4161 h 10000"/>
                  <a:gd name="connsiteX1116" fmla="*/ 8208 w 10000"/>
                  <a:gd name="connsiteY1116" fmla="*/ 4168 h 10000"/>
                  <a:gd name="connsiteX1117" fmla="*/ 8235 w 10000"/>
                  <a:gd name="connsiteY1117" fmla="*/ 4168 h 10000"/>
                  <a:gd name="connsiteX1118" fmla="*/ 8258 w 10000"/>
                  <a:gd name="connsiteY1118" fmla="*/ 4152 h 10000"/>
                  <a:gd name="connsiteX1119" fmla="*/ 8283 w 10000"/>
                  <a:gd name="connsiteY1119" fmla="*/ 4152 h 10000"/>
                  <a:gd name="connsiteX1120" fmla="*/ 8299 w 10000"/>
                  <a:gd name="connsiteY1120" fmla="*/ 4132 h 10000"/>
                  <a:gd name="connsiteX1121" fmla="*/ 8316 w 10000"/>
                  <a:gd name="connsiteY1121" fmla="*/ 4113 h 10000"/>
                  <a:gd name="connsiteX1122" fmla="*/ 8330 w 10000"/>
                  <a:gd name="connsiteY1122" fmla="*/ 4084 h 10000"/>
                  <a:gd name="connsiteX1123" fmla="*/ 8341 w 10000"/>
                  <a:gd name="connsiteY1123" fmla="*/ 4058 h 10000"/>
                  <a:gd name="connsiteX1124" fmla="*/ 8349 w 10000"/>
                  <a:gd name="connsiteY1124" fmla="*/ 4064 h 10000"/>
                  <a:gd name="connsiteX1125" fmla="*/ 8366 w 10000"/>
                  <a:gd name="connsiteY1125" fmla="*/ 4067 h 10000"/>
                  <a:gd name="connsiteX1126" fmla="*/ 8374 w 10000"/>
                  <a:gd name="connsiteY1126" fmla="*/ 4084 h 10000"/>
                  <a:gd name="connsiteX1127" fmla="*/ 8402 w 10000"/>
                  <a:gd name="connsiteY1127" fmla="*/ 4054 h 10000"/>
                  <a:gd name="connsiteX1128" fmla="*/ 8427 w 10000"/>
                  <a:gd name="connsiteY1128" fmla="*/ 4028 h 10000"/>
                  <a:gd name="connsiteX1129" fmla="*/ 8438 w 10000"/>
                  <a:gd name="connsiteY1129" fmla="*/ 4025 h 10000"/>
                  <a:gd name="connsiteX1130" fmla="*/ 8468 w 10000"/>
                  <a:gd name="connsiteY1130" fmla="*/ 4006 h 10000"/>
                  <a:gd name="connsiteX1131" fmla="*/ 8485 w 10000"/>
                  <a:gd name="connsiteY1131" fmla="*/ 3999 h 10000"/>
                  <a:gd name="connsiteX1132" fmla="*/ 8493 w 10000"/>
                  <a:gd name="connsiteY1132" fmla="*/ 4025 h 10000"/>
                  <a:gd name="connsiteX1133" fmla="*/ 8515 w 10000"/>
                  <a:gd name="connsiteY1133" fmla="*/ 4028 h 10000"/>
                  <a:gd name="connsiteX1134" fmla="*/ 8543 w 10000"/>
                  <a:gd name="connsiteY1134" fmla="*/ 4009 h 10000"/>
                  <a:gd name="connsiteX1135" fmla="*/ 8551 w 10000"/>
                  <a:gd name="connsiteY1135" fmla="*/ 3990 h 10000"/>
                  <a:gd name="connsiteX1136" fmla="*/ 8582 w 10000"/>
                  <a:gd name="connsiteY1136" fmla="*/ 3977 h 10000"/>
                  <a:gd name="connsiteX1137" fmla="*/ 8596 w 10000"/>
                  <a:gd name="connsiteY1137" fmla="*/ 3977 h 10000"/>
                  <a:gd name="connsiteX1138" fmla="*/ 8607 w 10000"/>
                  <a:gd name="connsiteY1138" fmla="*/ 3980 h 10000"/>
                  <a:gd name="connsiteX1139" fmla="*/ 8645 w 10000"/>
                  <a:gd name="connsiteY1139" fmla="*/ 3970 h 10000"/>
                  <a:gd name="connsiteX1140" fmla="*/ 8654 w 10000"/>
                  <a:gd name="connsiteY1140" fmla="*/ 3951 h 10000"/>
                  <a:gd name="connsiteX1141" fmla="*/ 8670 w 10000"/>
                  <a:gd name="connsiteY1141" fmla="*/ 3935 h 10000"/>
                  <a:gd name="connsiteX1142" fmla="*/ 8695 w 10000"/>
                  <a:gd name="connsiteY1142" fmla="*/ 3935 h 10000"/>
                  <a:gd name="connsiteX1143" fmla="*/ 8704 w 10000"/>
                  <a:gd name="connsiteY1143" fmla="*/ 3951 h 10000"/>
                  <a:gd name="connsiteX1144" fmla="*/ 8717 w 10000"/>
                  <a:gd name="connsiteY1144" fmla="*/ 3964 h 10000"/>
                  <a:gd name="connsiteX1145" fmla="*/ 8751 w 10000"/>
                  <a:gd name="connsiteY1145" fmla="*/ 3951 h 10000"/>
                  <a:gd name="connsiteX1146" fmla="*/ 8776 w 10000"/>
                  <a:gd name="connsiteY1146" fmla="*/ 3935 h 10000"/>
                  <a:gd name="connsiteX1147" fmla="*/ 8798 w 10000"/>
                  <a:gd name="connsiteY1147" fmla="*/ 3925 h 10000"/>
                  <a:gd name="connsiteX1148" fmla="*/ 8806 w 10000"/>
                  <a:gd name="connsiteY1148" fmla="*/ 3892 h 10000"/>
                  <a:gd name="connsiteX1149" fmla="*/ 8814 w 10000"/>
                  <a:gd name="connsiteY1149" fmla="*/ 3876 h 10000"/>
                  <a:gd name="connsiteX1150" fmla="*/ 8839 w 10000"/>
                  <a:gd name="connsiteY1150" fmla="*/ 3873 h 10000"/>
                  <a:gd name="connsiteX1151" fmla="*/ 8842 w 10000"/>
                  <a:gd name="connsiteY1151" fmla="*/ 3876 h 10000"/>
                  <a:gd name="connsiteX1152" fmla="*/ 8856 w 10000"/>
                  <a:gd name="connsiteY1152" fmla="*/ 3863 h 10000"/>
                  <a:gd name="connsiteX1153" fmla="*/ 8856 w 10000"/>
                  <a:gd name="connsiteY1153" fmla="*/ 3841 h 10000"/>
                  <a:gd name="connsiteX1154" fmla="*/ 8870 w 10000"/>
                  <a:gd name="connsiteY1154" fmla="*/ 3821 h 10000"/>
                  <a:gd name="connsiteX1155" fmla="*/ 8903 w 10000"/>
                  <a:gd name="connsiteY1155" fmla="*/ 3802 h 10000"/>
                  <a:gd name="connsiteX1156" fmla="*/ 8914 w 10000"/>
                  <a:gd name="connsiteY1156" fmla="*/ 3782 h 10000"/>
                  <a:gd name="connsiteX1157" fmla="*/ 8939 w 10000"/>
                  <a:gd name="connsiteY1157" fmla="*/ 3782 h 10000"/>
                  <a:gd name="connsiteX1158" fmla="*/ 8961 w 10000"/>
                  <a:gd name="connsiteY1158" fmla="*/ 3779 h 10000"/>
                  <a:gd name="connsiteX1159" fmla="*/ 8983 w 10000"/>
                  <a:gd name="connsiteY1159" fmla="*/ 3760 h 10000"/>
                  <a:gd name="connsiteX1160" fmla="*/ 9003 w 10000"/>
                  <a:gd name="connsiteY1160" fmla="*/ 3763 h 10000"/>
                  <a:gd name="connsiteX1161" fmla="*/ 9019 w 10000"/>
                  <a:gd name="connsiteY1161" fmla="*/ 3779 h 10000"/>
                  <a:gd name="connsiteX1162" fmla="*/ 9050 w 10000"/>
                  <a:gd name="connsiteY1162" fmla="*/ 3812 h 10000"/>
                  <a:gd name="connsiteX1163" fmla="*/ 9080 w 10000"/>
                  <a:gd name="connsiteY1163" fmla="*/ 3831 h 10000"/>
                  <a:gd name="connsiteX1164" fmla="*/ 9097 w 10000"/>
                  <a:gd name="connsiteY1164" fmla="*/ 3867 h 10000"/>
                  <a:gd name="connsiteX1165" fmla="*/ 9114 w 10000"/>
                  <a:gd name="connsiteY1165" fmla="*/ 3902 h 10000"/>
                  <a:gd name="connsiteX1166" fmla="*/ 9122 w 10000"/>
                  <a:gd name="connsiteY1166" fmla="*/ 3935 h 10000"/>
                  <a:gd name="connsiteX1167" fmla="*/ 9125 w 10000"/>
                  <a:gd name="connsiteY1167" fmla="*/ 3964 h 10000"/>
                  <a:gd name="connsiteX1168" fmla="*/ 9130 w 10000"/>
                  <a:gd name="connsiteY1168" fmla="*/ 3999 h 10000"/>
                  <a:gd name="connsiteX1169" fmla="*/ 9130 w 10000"/>
                  <a:gd name="connsiteY1169" fmla="*/ 4054 h 10000"/>
                  <a:gd name="connsiteX1170" fmla="*/ 9155 w 10000"/>
                  <a:gd name="connsiteY1170" fmla="*/ 4093 h 10000"/>
                  <a:gd name="connsiteX1171" fmla="*/ 9169 w 10000"/>
                  <a:gd name="connsiteY1171" fmla="*/ 4090 h 10000"/>
                  <a:gd name="connsiteX1172" fmla="*/ 9211 w 10000"/>
                  <a:gd name="connsiteY1172" fmla="*/ 4077 h 10000"/>
                  <a:gd name="connsiteX1173" fmla="*/ 9244 w 10000"/>
                  <a:gd name="connsiteY1173" fmla="*/ 4077 h 10000"/>
                  <a:gd name="connsiteX1174" fmla="*/ 9252 w 10000"/>
                  <a:gd name="connsiteY1174" fmla="*/ 4103 h 10000"/>
                  <a:gd name="connsiteX1175" fmla="*/ 9258 w 10000"/>
                  <a:gd name="connsiteY1175" fmla="*/ 4148 h 10000"/>
                  <a:gd name="connsiteX1176" fmla="*/ 9269 w 10000"/>
                  <a:gd name="connsiteY1176" fmla="*/ 4158 h 10000"/>
                  <a:gd name="connsiteX1177" fmla="*/ 9294 w 10000"/>
                  <a:gd name="connsiteY1177" fmla="*/ 4158 h 10000"/>
                  <a:gd name="connsiteX1178" fmla="*/ 9319 w 10000"/>
                  <a:gd name="connsiteY1178" fmla="*/ 4168 h 10000"/>
                  <a:gd name="connsiteX1179" fmla="*/ 9346 w 10000"/>
                  <a:gd name="connsiteY1179" fmla="*/ 4190 h 10000"/>
                  <a:gd name="connsiteX1180" fmla="*/ 9357 w 10000"/>
                  <a:gd name="connsiteY1180" fmla="*/ 4168 h 10000"/>
                  <a:gd name="connsiteX1181" fmla="*/ 9371 w 10000"/>
                  <a:gd name="connsiteY1181" fmla="*/ 4132 h 10000"/>
                  <a:gd name="connsiteX1182" fmla="*/ 9391 w 10000"/>
                  <a:gd name="connsiteY1182" fmla="*/ 4113 h 10000"/>
                  <a:gd name="connsiteX1183" fmla="*/ 9407 w 10000"/>
                  <a:gd name="connsiteY1183" fmla="*/ 4103 h 10000"/>
                  <a:gd name="connsiteX1184" fmla="*/ 9435 w 10000"/>
                  <a:gd name="connsiteY1184" fmla="*/ 4100 h 10000"/>
                  <a:gd name="connsiteX1185" fmla="*/ 9460 w 10000"/>
                  <a:gd name="connsiteY1185" fmla="*/ 4084 h 10000"/>
                  <a:gd name="connsiteX1186" fmla="*/ 9485 w 10000"/>
                  <a:gd name="connsiteY1186" fmla="*/ 4067 h 10000"/>
                  <a:gd name="connsiteX1187" fmla="*/ 9496 w 10000"/>
                  <a:gd name="connsiteY1187" fmla="*/ 4054 h 10000"/>
                  <a:gd name="connsiteX1188" fmla="*/ 9526 w 10000"/>
                  <a:gd name="connsiteY1188" fmla="*/ 4048 h 10000"/>
                  <a:gd name="connsiteX1189" fmla="*/ 9557 w 10000"/>
                  <a:gd name="connsiteY1189" fmla="*/ 4038 h 10000"/>
                  <a:gd name="connsiteX1190" fmla="*/ 9584 w 10000"/>
                  <a:gd name="connsiteY1190" fmla="*/ 4019 h 10000"/>
                  <a:gd name="connsiteX1191" fmla="*/ 9623 w 10000"/>
                  <a:gd name="connsiteY1191" fmla="*/ 4016 h 10000"/>
                  <a:gd name="connsiteX1192" fmla="*/ 9648 w 10000"/>
                  <a:gd name="connsiteY1192" fmla="*/ 4009 h 10000"/>
                  <a:gd name="connsiteX1193" fmla="*/ 9673 w 10000"/>
                  <a:gd name="connsiteY1193" fmla="*/ 4019 h 10000"/>
                  <a:gd name="connsiteX1194" fmla="*/ 9712 w 10000"/>
                  <a:gd name="connsiteY1194" fmla="*/ 4038 h 10000"/>
                  <a:gd name="connsiteX1195" fmla="*/ 9742 w 10000"/>
                  <a:gd name="connsiteY1195" fmla="*/ 4074 h 10000"/>
                  <a:gd name="connsiteX1196" fmla="*/ 9776 w 10000"/>
                  <a:gd name="connsiteY1196" fmla="*/ 4093 h 10000"/>
                  <a:gd name="connsiteX1197" fmla="*/ 9814 w 10000"/>
                  <a:gd name="connsiteY1197" fmla="*/ 4109 h 10000"/>
                  <a:gd name="connsiteX1198" fmla="*/ 9859 w 10000"/>
                  <a:gd name="connsiteY1198" fmla="*/ 4119 h 10000"/>
                  <a:gd name="connsiteX1199" fmla="*/ 9898 w 10000"/>
                  <a:gd name="connsiteY1199" fmla="*/ 4122 h 10000"/>
                  <a:gd name="connsiteX1200" fmla="*/ 9931 w 10000"/>
                  <a:gd name="connsiteY1200" fmla="*/ 4109 h 10000"/>
                  <a:gd name="connsiteX1201" fmla="*/ 9956 w 10000"/>
                  <a:gd name="connsiteY1201" fmla="*/ 4100 h 10000"/>
                  <a:gd name="connsiteX1202" fmla="*/ 9981 w 10000"/>
                  <a:gd name="connsiteY1202" fmla="*/ 4067 h 10000"/>
                  <a:gd name="connsiteX1203" fmla="*/ 9994 w 10000"/>
                  <a:gd name="connsiteY1203" fmla="*/ 4035 h 10000"/>
                  <a:gd name="connsiteX1204" fmla="*/ 10000 w 10000"/>
                  <a:gd name="connsiteY1204" fmla="*/ 3996 h 10000"/>
                  <a:gd name="connsiteX1205" fmla="*/ 9994 w 10000"/>
                  <a:gd name="connsiteY1205" fmla="*/ 3941 h 10000"/>
                  <a:gd name="connsiteX1206" fmla="*/ 9986 w 10000"/>
                  <a:gd name="connsiteY1206" fmla="*/ 3905 h 10000"/>
                  <a:gd name="connsiteX1207" fmla="*/ 9981 w 10000"/>
                  <a:gd name="connsiteY1207" fmla="*/ 3857 h 10000"/>
                  <a:gd name="connsiteX1208" fmla="*/ 9989 w 10000"/>
                  <a:gd name="connsiteY1208" fmla="*/ 3837 h 10000"/>
                  <a:gd name="connsiteX1209" fmla="*/ 9989 w 10000"/>
                  <a:gd name="connsiteY1209" fmla="*/ 3812 h 10000"/>
                  <a:gd name="connsiteX1210" fmla="*/ 9981 w 10000"/>
                  <a:gd name="connsiteY1210" fmla="*/ 3792 h 10000"/>
                  <a:gd name="connsiteX1211" fmla="*/ 9970 w 10000"/>
                  <a:gd name="connsiteY1211" fmla="*/ 3763 h 10000"/>
                  <a:gd name="connsiteX1212" fmla="*/ 9945 w 10000"/>
                  <a:gd name="connsiteY1212" fmla="*/ 3705 h 10000"/>
                  <a:gd name="connsiteX1213" fmla="*/ 9931 w 10000"/>
                  <a:gd name="connsiteY1213" fmla="*/ 3659 h 10000"/>
                  <a:gd name="connsiteX1214" fmla="*/ 9903 w 10000"/>
                  <a:gd name="connsiteY1214" fmla="*/ 3640 h 10000"/>
                  <a:gd name="connsiteX1215" fmla="*/ 9881 w 10000"/>
                  <a:gd name="connsiteY1215" fmla="*/ 3620 h 10000"/>
                  <a:gd name="connsiteX1216" fmla="*/ 9856 w 10000"/>
                  <a:gd name="connsiteY1216" fmla="*/ 3595 h 10000"/>
                  <a:gd name="connsiteX1217" fmla="*/ 9817 w 10000"/>
                  <a:gd name="connsiteY1217" fmla="*/ 3562 h 10000"/>
                  <a:gd name="connsiteX1218" fmla="*/ 9795 w 10000"/>
                  <a:gd name="connsiteY1218" fmla="*/ 3546 h 10000"/>
                  <a:gd name="connsiteX1219" fmla="*/ 9778 w 10000"/>
                  <a:gd name="connsiteY1219" fmla="*/ 3527 h 10000"/>
                  <a:gd name="connsiteX1220" fmla="*/ 9745 w 10000"/>
                  <a:gd name="connsiteY1220" fmla="*/ 3501 h 10000"/>
                  <a:gd name="connsiteX1221" fmla="*/ 9726 w 10000"/>
                  <a:gd name="connsiteY1221" fmla="*/ 3488 h 10000"/>
                  <a:gd name="connsiteX1222" fmla="*/ 9704 w 10000"/>
                  <a:gd name="connsiteY1222" fmla="*/ 3472 h 10000"/>
                  <a:gd name="connsiteX1223" fmla="*/ 9695 w 10000"/>
                  <a:gd name="connsiteY1223" fmla="*/ 3468 h 10000"/>
                  <a:gd name="connsiteX1224" fmla="*/ 9690 w 10000"/>
                  <a:gd name="connsiteY1224" fmla="*/ 3459 h 10000"/>
                  <a:gd name="connsiteX1225" fmla="*/ 9673 w 10000"/>
                  <a:gd name="connsiteY1225" fmla="*/ 3449 h 10000"/>
                  <a:gd name="connsiteX1226" fmla="*/ 9665 w 10000"/>
                  <a:gd name="connsiteY1226" fmla="*/ 3442 h 10000"/>
                  <a:gd name="connsiteX1227" fmla="*/ 9654 w 10000"/>
                  <a:gd name="connsiteY1227" fmla="*/ 3449 h 10000"/>
                  <a:gd name="connsiteX1228" fmla="*/ 9521 w 10000"/>
                  <a:gd name="connsiteY1228" fmla="*/ 3394 h 10000"/>
                  <a:gd name="connsiteX1229" fmla="*/ 9510 w 10000"/>
                  <a:gd name="connsiteY1229" fmla="*/ 3368 h 10000"/>
                  <a:gd name="connsiteX1230" fmla="*/ 9496 w 10000"/>
                  <a:gd name="connsiteY1230" fmla="*/ 3287 h 10000"/>
                  <a:gd name="connsiteX1231" fmla="*/ 9488 w 10000"/>
                  <a:gd name="connsiteY1231" fmla="*/ 3216 h 10000"/>
                  <a:gd name="connsiteX1232" fmla="*/ 9493 w 10000"/>
                  <a:gd name="connsiteY1232" fmla="*/ 3174 h 10000"/>
                  <a:gd name="connsiteX1233" fmla="*/ 9501 w 10000"/>
                  <a:gd name="connsiteY1233" fmla="*/ 3128 h 10000"/>
                  <a:gd name="connsiteX1234" fmla="*/ 9488 w 10000"/>
                  <a:gd name="connsiteY1234" fmla="*/ 3025 h 10000"/>
                  <a:gd name="connsiteX1235" fmla="*/ 9446 w 10000"/>
                  <a:gd name="connsiteY1235" fmla="*/ 2931 h 10000"/>
                  <a:gd name="connsiteX1236" fmla="*/ 9382 w 10000"/>
                  <a:gd name="connsiteY1236" fmla="*/ 2837 h 10000"/>
                  <a:gd name="connsiteX1237" fmla="*/ 9316 w 10000"/>
                  <a:gd name="connsiteY1237" fmla="*/ 2753 h 10000"/>
                  <a:gd name="connsiteX1238" fmla="*/ 9294 w 10000"/>
                  <a:gd name="connsiteY1238" fmla="*/ 2655 h 10000"/>
                  <a:gd name="connsiteX1239" fmla="*/ 9213 w 10000"/>
                  <a:gd name="connsiteY1239" fmla="*/ 2328 h 10000"/>
                  <a:gd name="connsiteX1240" fmla="*/ 9172 w 10000"/>
                  <a:gd name="connsiteY1240" fmla="*/ 2286 h 10000"/>
                  <a:gd name="connsiteX1241" fmla="*/ 9019 w 10000"/>
                  <a:gd name="connsiteY1241" fmla="*/ 2082 h 10000"/>
                  <a:gd name="connsiteX1242" fmla="*/ 8906 w 10000"/>
                  <a:gd name="connsiteY1242" fmla="*/ 1946 h 10000"/>
                  <a:gd name="connsiteX1243" fmla="*/ 8801 w 10000"/>
                  <a:gd name="connsiteY1243" fmla="*/ 1778 h 10000"/>
                  <a:gd name="connsiteX1244" fmla="*/ 8806 w 10000"/>
                  <a:gd name="connsiteY1244" fmla="*/ 1713 h 10000"/>
                  <a:gd name="connsiteX1245" fmla="*/ 8809 w 10000"/>
                  <a:gd name="connsiteY1245" fmla="*/ 1703 h 10000"/>
                  <a:gd name="connsiteX1246" fmla="*/ 8817 w 10000"/>
                  <a:gd name="connsiteY1246" fmla="*/ 1713 h 10000"/>
                  <a:gd name="connsiteX1247" fmla="*/ 8834 w 10000"/>
                  <a:gd name="connsiteY1247" fmla="*/ 1729 h 10000"/>
                  <a:gd name="connsiteX1248" fmla="*/ 8839 w 10000"/>
                  <a:gd name="connsiteY1248" fmla="*/ 1729 h 10000"/>
                  <a:gd name="connsiteX1249" fmla="*/ 8848 w 10000"/>
                  <a:gd name="connsiteY1249" fmla="*/ 1723 h 10000"/>
                  <a:gd name="connsiteX1250" fmla="*/ 8850 w 10000"/>
                  <a:gd name="connsiteY1250" fmla="*/ 1703 h 10000"/>
                  <a:gd name="connsiteX1251" fmla="*/ 8850 w 10000"/>
                  <a:gd name="connsiteY1251" fmla="*/ 1684 h 10000"/>
                  <a:gd name="connsiteX1252" fmla="*/ 8850 w 10000"/>
                  <a:gd name="connsiteY1252" fmla="*/ 1648 h 10000"/>
                  <a:gd name="connsiteX1253" fmla="*/ 8881 w 10000"/>
                  <a:gd name="connsiteY1253" fmla="*/ 1571 h 10000"/>
                  <a:gd name="connsiteX1254" fmla="*/ 8895 w 10000"/>
                  <a:gd name="connsiteY1254" fmla="*/ 1541 h 10000"/>
                  <a:gd name="connsiteX1255" fmla="*/ 8895 w 10000"/>
                  <a:gd name="connsiteY1255" fmla="*/ 1525 h 10000"/>
                  <a:gd name="connsiteX1256" fmla="*/ 8881 w 10000"/>
                  <a:gd name="connsiteY1256" fmla="*/ 1516 h 10000"/>
                  <a:gd name="connsiteX1257" fmla="*/ 8864 w 10000"/>
                  <a:gd name="connsiteY1257" fmla="*/ 1522 h 10000"/>
                  <a:gd name="connsiteX1258" fmla="*/ 8850 w 10000"/>
                  <a:gd name="connsiteY1258" fmla="*/ 1535 h 10000"/>
                  <a:gd name="connsiteX1259" fmla="*/ 8834 w 10000"/>
                  <a:gd name="connsiteY1259" fmla="*/ 1571 h 10000"/>
                  <a:gd name="connsiteX1260" fmla="*/ 8825 w 10000"/>
                  <a:gd name="connsiteY1260" fmla="*/ 1587 h 10000"/>
                  <a:gd name="connsiteX1261" fmla="*/ 8776 w 10000"/>
                  <a:gd name="connsiteY1261" fmla="*/ 1571 h 10000"/>
                  <a:gd name="connsiteX1262" fmla="*/ 8745 w 10000"/>
                  <a:gd name="connsiteY1262" fmla="*/ 1580 h 10000"/>
                  <a:gd name="connsiteX1263" fmla="*/ 8720 w 10000"/>
                  <a:gd name="connsiteY1263" fmla="*/ 1587 h 10000"/>
                  <a:gd name="connsiteX1264" fmla="*/ 8709 w 10000"/>
                  <a:gd name="connsiteY1264" fmla="*/ 1609 h 10000"/>
                  <a:gd name="connsiteX1265" fmla="*/ 8693 w 10000"/>
                  <a:gd name="connsiteY1265" fmla="*/ 1616 h 10000"/>
                  <a:gd name="connsiteX1266" fmla="*/ 8684 w 10000"/>
                  <a:gd name="connsiteY1266" fmla="*/ 1639 h 10000"/>
                  <a:gd name="connsiteX1267" fmla="*/ 8684 w 10000"/>
                  <a:gd name="connsiteY1267" fmla="*/ 1658 h 10000"/>
                  <a:gd name="connsiteX1268" fmla="*/ 8665 w 10000"/>
                  <a:gd name="connsiteY1268" fmla="*/ 1655 h 10000"/>
                  <a:gd name="connsiteX1269" fmla="*/ 8665 w 10000"/>
                  <a:gd name="connsiteY1269" fmla="*/ 1645 h 10000"/>
                  <a:gd name="connsiteX1270" fmla="*/ 8665 w 10000"/>
                  <a:gd name="connsiteY1270" fmla="*/ 1626 h 10000"/>
                  <a:gd name="connsiteX1271" fmla="*/ 8676 w 10000"/>
                  <a:gd name="connsiteY1271" fmla="*/ 1609 h 10000"/>
                  <a:gd name="connsiteX1272" fmla="*/ 8679 w 10000"/>
                  <a:gd name="connsiteY1272" fmla="*/ 1597 h 10000"/>
                  <a:gd name="connsiteX1273" fmla="*/ 8687 w 10000"/>
                  <a:gd name="connsiteY1273" fmla="*/ 1577 h 10000"/>
                  <a:gd name="connsiteX1274" fmla="*/ 8695 w 10000"/>
                  <a:gd name="connsiteY1274" fmla="*/ 1554 h 10000"/>
                  <a:gd name="connsiteX1275" fmla="*/ 8709 w 10000"/>
                  <a:gd name="connsiteY1275" fmla="*/ 1532 h 10000"/>
                  <a:gd name="connsiteX1276" fmla="*/ 8704 w 10000"/>
                  <a:gd name="connsiteY1276" fmla="*/ 1512 h 10000"/>
                  <a:gd name="connsiteX1277" fmla="*/ 8695 w 10000"/>
                  <a:gd name="connsiteY1277" fmla="*/ 1503 h 10000"/>
                  <a:gd name="connsiteX1278" fmla="*/ 8684 w 10000"/>
                  <a:gd name="connsiteY1278" fmla="*/ 1503 h 10000"/>
                  <a:gd name="connsiteX1279" fmla="*/ 8670 w 10000"/>
                  <a:gd name="connsiteY1279" fmla="*/ 1525 h 10000"/>
                  <a:gd name="connsiteX1280" fmla="*/ 8665 w 10000"/>
                  <a:gd name="connsiteY1280" fmla="*/ 1545 h 10000"/>
                  <a:gd name="connsiteX1281" fmla="*/ 8654 w 10000"/>
                  <a:gd name="connsiteY1281" fmla="*/ 1567 h 10000"/>
                  <a:gd name="connsiteX1282" fmla="*/ 8648 w 10000"/>
                  <a:gd name="connsiteY1282" fmla="*/ 1587 h 10000"/>
                  <a:gd name="connsiteX1283" fmla="*/ 8640 w 10000"/>
                  <a:gd name="connsiteY1283" fmla="*/ 1629 h 10000"/>
                  <a:gd name="connsiteX1284" fmla="*/ 8620 w 10000"/>
                  <a:gd name="connsiteY1284" fmla="*/ 1635 h 10000"/>
                  <a:gd name="connsiteX1285" fmla="*/ 8612 w 10000"/>
                  <a:gd name="connsiteY1285" fmla="*/ 1635 h 10000"/>
                  <a:gd name="connsiteX1286" fmla="*/ 8604 w 10000"/>
                  <a:gd name="connsiteY1286" fmla="*/ 1626 h 10000"/>
                  <a:gd name="connsiteX1287" fmla="*/ 8596 w 10000"/>
                  <a:gd name="connsiteY1287" fmla="*/ 1616 h 10000"/>
                  <a:gd name="connsiteX1288" fmla="*/ 8596 w 10000"/>
                  <a:gd name="connsiteY1288" fmla="*/ 1580 h 10000"/>
                  <a:gd name="connsiteX1289" fmla="*/ 8587 w 10000"/>
                  <a:gd name="connsiteY1289" fmla="*/ 1545 h 10000"/>
                  <a:gd name="connsiteX1290" fmla="*/ 8565 w 10000"/>
                  <a:gd name="connsiteY1290" fmla="*/ 1516 h 10000"/>
                  <a:gd name="connsiteX1291" fmla="*/ 8543 w 10000"/>
                  <a:gd name="connsiteY1291" fmla="*/ 1512 h 10000"/>
                  <a:gd name="connsiteX1292" fmla="*/ 8518 w 10000"/>
                  <a:gd name="connsiteY1292" fmla="*/ 1532 h 10000"/>
                  <a:gd name="connsiteX1293" fmla="*/ 8476 w 10000"/>
                  <a:gd name="connsiteY1293" fmla="*/ 1567 h 10000"/>
                  <a:gd name="connsiteX1294" fmla="*/ 8454 w 10000"/>
                  <a:gd name="connsiteY1294" fmla="*/ 1551 h 10000"/>
                  <a:gd name="connsiteX1295" fmla="*/ 8402 w 10000"/>
                  <a:gd name="connsiteY1295" fmla="*/ 1493 h 10000"/>
                  <a:gd name="connsiteX1296" fmla="*/ 8371 w 10000"/>
                  <a:gd name="connsiteY1296" fmla="*/ 1428 h 10000"/>
                  <a:gd name="connsiteX1297" fmla="*/ 8072 w 10000"/>
                  <a:gd name="connsiteY1297" fmla="*/ 1422 h 10000"/>
                  <a:gd name="connsiteX1298" fmla="*/ 7823 w 10000"/>
                  <a:gd name="connsiteY1298" fmla="*/ 1279 h 10000"/>
                  <a:gd name="connsiteX1299" fmla="*/ 7587 w 10000"/>
                  <a:gd name="connsiteY1299" fmla="*/ 1133 h 10000"/>
                  <a:gd name="connsiteX1300" fmla="*/ 7526 w 10000"/>
                  <a:gd name="connsiteY1300" fmla="*/ 1098 h 10000"/>
                  <a:gd name="connsiteX1301" fmla="*/ 7346 w 10000"/>
                  <a:gd name="connsiteY1301" fmla="*/ 991 h 10000"/>
                  <a:gd name="connsiteX1302" fmla="*/ 7321 w 10000"/>
                  <a:gd name="connsiteY1302" fmla="*/ 959 h 10000"/>
                  <a:gd name="connsiteX1303" fmla="*/ 7307 w 10000"/>
                  <a:gd name="connsiteY1303" fmla="*/ 871 h 10000"/>
                  <a:gd name="connsiteX1304" fmla="*/ 7224 w 10000"/>
                  <a:gd name="connsiteY1304" fmla="*/ 816 h 10000"/>
                  <a:gd name="connsiteX1305" fmla="*/ 7147 w 10000"/>
                  <a:gd name="connsiteY1305" fmla="*/ 787 h 10000"/>
                  <a:gd name="connsiteX1306" fmla="*/ 7080 w 10000"/>
                  <a:gd name="connsiteY1306" fmla="*/ 742 h 10000"/>
                  <a:gd name="connsiteX1307" fmla="*/ 7069 w 10000"/>
                  <a:gd name="connsiteY1307" fmla="*/ 767 h 10000"/>
                  <a:gd name="connsiteX1308" fmla="*/ 7033 w 10000"/>
                  <a:gd name="connsiteY1308" fmla="*/ 787 h 10000"/>
                  <a:gd name="connsiteX1309" fmla="*/ 6820 w 10000"/>
                  <a:gd name="connsiteY1309" fmla="*/ 878 h 10000"/>
                  <a:gd name="connsiteX1310" fmla="*/ 6726 w 10000"/>
                  <a:gd name="connsiteY1310" fmla="*/ 897 h 10000"/>
                  <a:gd name="connsiteX1311" fmla="*/ 6626 w 10000"/>
                  <a:gd name="connsiteY1311" fmla="*/ 955 h 10000"/>
                  <a:gd name="connsiteX1312" fmla="*/ 6582 w 10000"/>
                  <a:gd name="connsiteY1312" fmla="*/ 946 h 10000"/>
                  <a:gd name="connsiteX1313" fmla="*/ 6571 w 10000"/>
                  <a:gd name="connsiteY1313" fmla="*/ 955 h 10000"/>
                  <a:gd name="connsiteX1314" fmla="*/ 6507 w 10000"/>
                  <a:gd name="connsiteY1314" fmla="*/ 975 h 10000"/>
                  <a:gd name="connsiteX1315" fmla="*/ 6485 w 10000"/>
                  <a:gd name="connsiteY1315" fmla="*/ 975 h 10000"/>
                  <a:gd name="connsiteX1316" fmla="*/ 6476 w 10000"/>
                  <a:gd name="connsiteY1316" fmla="*/ 965 h 10000"/>
                  <a:gd name="connsiteX1317" fmla="*/ 6474 w 10000"/>
                  <a:gd name="connsiteY1317" fmla="*/ 936 h 10000"/>
                  <a:gd name="connsiteX1318" fmla="*/ 6452 w 10000"/>
                  <a:gd name="connsiteY1318" fmla="*/ 887 h 10000"/>
                  <a:gd name="connsiteX1319" fmla="*/ 6352 w 10000"/>
                  <a:gd name="connsiteY1319" fmla="*/ 767 h 10000"/>
                  <a:gd name="connsiteX1320" fmla="*/ 6313 w 10000"/>
                  <a:gd name="connsiteY1320" fmla="*/ 732 h 10000"/>
                  <a:gd name="connsiteX1321" fmla="*/ 6296 w 10000"/>
                  <a:gd name="connsiteY1321" fmla="*/ 690 h 10000"/>
                  <a:gd name="connsiteX1322" fmla="*/ 6271 w 10000"/>
                  <a:gd name="connsiteY1322" fmla="*/ 664 h 10000"/>
                  <a:gd name="connsiteX1323" fmla="*/ 6266 w 10000"/>
                  <a:gd name="connsiteY1323" fmla="*/ 654 h 10000"/>
                  <a:gd name="connsiteX1324" fmla="*/ 6111 w 10000"/>
                  <a:gd name="connsiteY1324" fmla="*/ 398 h 10000"/>
                  <a:gd name="connsiteX1325" fmla="*/ 5903 w 10000"/>
                  <a:gd name="connsiteY1325" fmla="*/ 408 h 10000"/>
                  <a:gd name="connsiteX1326" fmla="*/ 5837 w 10000"/>
                  <a:gd name="connsiteY1326" fmla="*/ 427 h 10000"/>
                  <a:gd name="connsiteX1327" fmla="*/ 5756 w 10000"/>
                  <a:gd name="connsiteY1327" fmla="*/ 453 h 10000"/>
                  <a:gd name="connsiteX1328" fmla="*/ 5681 w 10000"/>
                  <a:gd name="connsiteY1328" fmla="*/ 453 h 10000"/>
                  <a:gd name="connsiteX1329" fmla="*/ 5609 w 10000"/>
                  <a:gd name="connsiteY1329" fmla="*/ 447 h 10000"/>
                  <a:gd name="connsiteX1330" fmla="*/ 5554 w 10000"/>
                  <a:gd name="connsiteY1330" fmla="*/ 304 h 10000"/>
                  <a:gd name="connsiteX1331" fmla="*/ 5529 w 10000"/>
                  <a:gd name="connsiteY1331" fmla="*/ 301 h 10000"/>
                  <a:gd name="connsiteX1332" fmla="*/ 5393 w 10000"/>
                  <a:gd name="connsiteY1332" fmla="*/ 256 h 10000"/>
                  <a:gd name="connsiteX1333" fmla="*/ 5366 w 10000"/>
                  <a:gd name="connsiteY1333" fmla="*/ 220 h 10000"/>
                  <a:gd name="connsiteX1334" fmla="*/ 5249 w 10000"/>
                  <a:gd name="connsiteY1334" fmla="*/ 155 h 10000"/>
                  <a:gd name="connsiteX1335" fmla="*/ 5141 w 10000"/>
                  <a:gd name="connsiteY1335" fmla="*/ 52 h 10000"/>
                  <a:gd name="connsiteX1336" fmla="*/ 5116 w 10000"/>
                  <a:gd name="connsiteY1336" fmla="*/ 3 h 10000"/>
                  <a:gd name="connsiteX1337" fmla="*/ 5061 w 10000"/>
                  <a:gd name="connsiteY1337" fmla="*/ 0 h 10000"/>
                  <a:gd name="connsiteX1338" fmla="*/ 5036 w 10000"/>
                  <a:gd name="connsiteY1338" fmla="*/ 32 h 10000"/>
                  <a:gd name="connsiteX1339" fmla="*/ 4942 w 10000"/>
                  <a:gd name="connsiteY1339" fmla="*/ 133 h 10000"/>
                  <a:gd name="connsiteX1340" fmla="*/ 4900 w 10000"/>
                  <a:gd name="connsiteY1340" fmla="*/ 217 h 10000"/>
                  <a:gd name="connsiteX1341" fmla="*/ 4861 w 10000"/>
                  <a:gd name="connsiteY1341" fmla="*/ 198 h 10000"/>
                  <a:gd name="connsiteX1342" fmla="*/ 4795 w 10000"/>
                  <a:gd name="connsiteY1342" fmla="*/ 68 h 10000"/>
                  <a:gd name="connsiteX1343" fmla="*/ 4778 w 10000"/>
                  <a:gd name="connsiteY1343" fmla="*/ 62 h 10000"/>
                  <a:gd name="connsiteX1344" fmla="*/ 4765 w 10000"/>
                  <a:gd name="connsiteY1344" fmla="*/ 62 h 10000"/>
                  <a:gd name="connsiteX1345" fmla="*/ 4748 w 10000"/>
                  <a:gd name="connsiteY1345" fmla="*/ 68 h 10000"/>
                  <a:gd name="connsiteX1346" fmla="*/ 4673 w 10000"/>
                  <a:gd name="connsiteY1346" fmla="*/ 136 h 10000"/>
                  <a:gd name="connsiteX1347" fmla="*/ 4632 w 10000"/>
                  <a:gd name="connsiteY1347" fmla="*/ 201 h 10000"/>
                  <a:gd name="connsiteX1348" fmla="*/ 4623 w 10000"/>
                  <a:gd name="connsiteY1348" fmla="*/ 210 h 10000"/>
                  <a:gd name="connsiteX1349" fmla="*/ 4579 w 10000"/>
                  <a:gd name="connsiteY1349" fmla="*/ 220 h 10000"/>
                  <a:gd name="connsiteX1350" fmla="*/ 4479 w 10000"/>
                  <a:gd name="connsiteY1350" fmla="*/ 198 h 10000"/>
                  <a:gd name="connsiteX1351" fmla="*/ 4402 w 10000"/>
                  <a:gd name="connsiteY1351" fmla="*/ 165 h 10000"/>
                  <a:gd name="connsiteX1352" fmla="*/ 4374 w 10000"/>
                  <a:gd name="connsiteY1352" fmla="*/ 165 h 10000"/>
                  <a:gd name="connsiteX1353" fmla="*/ 4335 w 10000"/>
                  <a:gd name="connsiteY1353" fmla="*/ 172 h 10000"/>
                  <a:gd name="connsiteX1354" fmla="*/ 4302 w 10000"/>
                  <a:gd name="connsiteY1354" fmla="*/ 188 h 10000"/>
                  <a:gd name="connsiteX1355" fmla="*/ 4271 w 10000"/>
                  <a:gd name="connsiteY1355" fmla="*/ 220 h 10000"/>
                  <a:gd name="connsiteX1356" fmla="*/ 4238 w 10000"/>
                  <a:gd name="connsiteY1356" fmla="*/ 240 h 10000"/>
                  <a:gd name="connsiteX1357" fmla="*/ 4324 w 10000"/>
                  <a:gd name="connsiteY1357" fmla="*/ 1289 h 10000"/>
                  <a:gd name="connsiteX1358" fmla="*/ 4297 w 10000"/>
                  <a:gd name="connsiteY1358" fmla="*/ 7345 h 10000"/>
                  <a:gd name="connsiteX1359" fmla="*/ 4236 w 10000"/>
                  <a:gd name="connsiteY1359" fmla="*/ 6832 h 10000"/>
                  <a:gd name="connsiteX1360" fmla="*/ 3946 w 10000"/>
                  <a:gd name="connsiteY1360" fmla="*/ 6675 h 10000"/>
                  <a:gd name="connsiteX1361" fmla="*/ 3687 w 10000"/>
                  <a:gd name="connsiteY1361" fmla="*/ 7730 h 10000"/>
                  <a:gd name="connsiteX1362" fmla="*/ 3690 w 10000"/>
                  <a:gd name="connsiteY1362" fmla="*/ 7730 h 10000"/>
                  <a:gd name="connsiteX1363" fmla="*/ 3704 w 10000"/>
                  <a:gd name="connsiteY1363" fmla="*/ 7740 h 10000"/>
                  <a:gd name="connsiteX1364" fmla="*/ 3712 w 10000"/>
                  <a:gd name="connsiteY1364" fmla="*/ 7743 h 10000"/>
                  <a:gd name="connsiteX1365" fmla="*/ 3723 w 10000"/>
                  <a:gd name="connsiteY1365" fmla="*/ 7749 h 10000"/>
                  <a:gd name="connsiteX1366" fmla="*/ 3729 w 10000"/>
                  <a:gd name="connsiteY1366" fmla="*/ 7749 h 10000"/>
                  <a:gd name="connsiteX1367" fmla="*/ 3729 w 10000"/>
                  <a:gd name="connsiteY1367" fmla="*/ 7743 h 10000"/>
                  <a:gd name="connsiteX1368" fmla="*/ 3745 w 10000"/>
                  <a:gd name="connsiteY1368" fmla="*/ 7740 h 10000"/>
                  <a:gd name="connsiteX1369" fmla="*/ 3753 w 10000"/>
                  <a:gd name="connsiteY1369" fmla="*/ 7730 h 10000"/>
                  <a:gd name="connsiteX1370" fmla="*/ 3762 w 10000"/>
                  <a:gd name="connsiteY1370" fmla="*/ 7720 h 10000"/>
                  <a:gd name="connsiteX1371" fmla="*/ 3776 w 10000"/>
                  <a:gd name="connsiteY1371" fmla="*/ 7710 h 10000"/>
                  <a:gd name="connsiteX1372" fmla="*/ 3784 w 10000"/>
                  <a:gd name="connsiteY1372" fmla="*/ 7701 h 10000"/>
                  <a:gd name="connsiteX1373" fmla="*/ 4805 w 10000"/>
                  <a:gd name="connsiteY1373" fmla="*/ 7386 h 10000"/>
                  <a:gd name="connsiteX1374" fmla="*/ 3712 w 10000"/>
                  <a:gd name="connsiteY1374" fmla="*/ 8005 h 10000"/>
                  <a:gd name="connsiteX1375" fmla="*/ 3706 w 10000"/>
                  <a:gd name="connsiteY1375" fmla="*/ 8021 h 10000"/>
                  <a:gd name="connsiteX1376" fmla="*/ 3712 w 10000"/>
                  <a:gd name="connsiteY1376" fmla="*/ 8044 h 10000"/>
                  <a:gd name="connsiteX1377" fmla="*/ 3712 w 10000"/>
                  <a:gd name="connsiteY1377" fmla="*/ 8051 h 10000"/>
                  <a:gd name="connsiteX1378" fmla="*/ 3767 w 10000"/>
                  <a:gd name="connsiteY1378" fmla="*/ 8106 h 10000"/>
                  <a:gd name="connsiteX1379" fmla="*/ 3770 w 10000"/>
                  <a:gd name="connsiteY1379" fmla="*/ 8119 h 10000"/>
                  <a:gd name="connsiteX1380" fmla="*/ 3740 w 10000"/>
                  <a:gd name="connsiteY1380" fmla="*/ 8154 h 10000"/>
                  <a:gd name="connsiteX1381" fmla="*/ 3731 w 10000"/>
                  <a:gd name="connsiteY1381" fmla="*/ 8138 h 10000"/>
                  <a:gd name="connsiteX1382" fmla="*/ 3729 w 10000"/>
                  <a:gd name="connsiteY1382" fmla="*/ 8125 h 10000"/>
                  <a:gd name="connsiteX1383" fmla="*/ 3712 w 10000"/>
                  <a:gd name="connsiteY1383" fmla="*/ 8115 h 10000"/>
                  <a:gd name="connsiteX1384" fmla="*/ 3704 w 10000"/>
                  <a:gd name="connsiteY1384" fmla="*/ 8109 h 10000"/>
                  <a:gd name="connsiteX1385" fmla="*/ 3687 w 10000"/>
                  <a:gd name="connsiteY1385" fmla="*/ 8099 h 10000"/>
                  <a:gd name="connsiteX1386" fmla="*/ 3673 w 10000"/>
                  <a:gd name="connsiteY1386" fmla="*/ 8093 h 10000"/>
                  <a:gd name="connsiteX1387" fmla="*/ 4881 w 10000"/>
                  <a:gd name="connsiteY1387" fmla="*/ 8090 h 10000"/>
                  <a:gd name="connsiteX1388" fmla="*/ 3206 w 10000"/>
                  <a:gd name="connsiteY1388" fmla="*/ 8300 h 10000"/>
                  <a:gd name="connsiteX1389" fmla="*/ 2947 w 10000"/>
                  <a:gd name="connsiteY1389" fmla="*/ 8089 h 10000"/>
                  <a:gd name="connsiteX1390" fmla="*/ 3057 w 10000"/>
                  <a:gd name="connsiteY1390" fmla="*/ 7143 h 10000"/>
                  <a:gd name="connsiteX0" fmla="*/ 4324 w 10000"/>
                  <a:gd name="connsiteY0" fmla="*/ 1289 h 10000"/>
                  <a:gd name="connsiteX1" fmla="*/ 4296 w 10000"/>
                  <a:gd name="connsiteY1" fmla="*/ 1305 h 10000"/>
                  <a:gd name="connsiteX2" fmla="*/ 4285 w 10000"/>
                  <a:gd name="connsiteY2" fmla="*/ 1279 h 10000"/>
                  <a:gd name="connsiteX3" fmla="*/ 4244 w 10000"/>
                  <a:gd name="connsiteY3" fmla="*/ 1266 h 10000"/>
                  <a:gd name="connsiteX4" fmla="*/ 4208 w 10000"/>
                  <a:gd name="connsiteY4" fmla="*/ 1286 h 10000"/>
                  <a:gd name="connsiteX5" fmla="*/ 4172 w 10000"/>
                  <a:gd name="connsiteY5" fmla="*/ 1299 h 10000"/>
                  <a:gd name="connsiteX6" fmla="*/ 4150 w 10000"/>
                  <a:gd name="connsiteY6" fmla="*/ 1308 h 10000"/>
                  <a:gd name="connsiteX7" fmla="*/ 4139 w 10000"/>
                  <a:gd name="connsiteY7" fmla="*/ 1315 h 10000"/>
                  <a:gd name="connsiteX8" fmla="*/ 4125 w 10000"/>
                  <a:gd name="connsiteY8" fmla="*/ 1315 h 10000"/>
                  <a:gd name="connsiteX9" fmla="*/ 4119 w 10000"/>
                  <a:gd name="connsiteY9" fmla="*/ 1315 h 10000"/>
                  <a:gd name="connsiteX10" fmla="*/ 4111 w 10000"/>
                  <a:gd name="connsiteY10" fmla="*/ 1308 h 10000"/>
                  <a:gd name="connsiteX11" fmla="*/ 4100 w 10000"/>
                  <a:gd name="connsiteY11" fmla="*/ 1315 h 10000"/>
                  <a:gd name="connsiteX12" fmla="*/ 4075 w 10000"/>
                  <a:gd name="connsiteY12" fmla="*/ 1315 h 10000"/>
                  <a:gd name="connsiteX13" fmla="*/ 4058 w 10000"/>
                  <a:gd name="connsiteY13" fmla="*/ 1318 h 10000"/>
                  <a:gd name="connsiteX14" fmla="*/ 4044 w 10000"/>
                  <a:gd name="connsiteY14" fmla="*/ 1315 h 10000"/>
                  <a:gd name="connsiteX15" fmla="*/ 4042 w 10000"/>
                  <a:gd name="connsiteY15" fmla="*/ 1299 h 10000"/>
                  <a:gd name="connsiteX16" fmla="*/ 4014 w 10000"/>
                  <a:gd name="connsiteY16" fmla="*/ 1308 h 10000"/>
                  <a:gd name="connsiteX17" fmla="*/ 4011 w 10000"/>
                  <a:gd name="connsiteY17" fmla="*/ 1315 h 10000"/>
                  <a:gd name="connsiteX18" fmla="*/ 4011 w 10000"/>
                  <a:gd name="connsiteY18" fmla="*/ 1341 h 10000"/>
                  <a:gd name="connsiteX19" fmla="*/ 4019 w 10000"/>
                  <a:gd name="connsiteY19" fmla="*/ 1341 h 10000"/>
                  <a:gd name="connsiteX20" fmla="*/ 3997 w 10000"/>
                  <a:gd name="connsiteY20" fmla="*/ 1363 h 10000"/>
                  <a:gd name="connsiteX21" fmla="*/ 3986 w 10000"/>
                  <a:gd name="connsiteY21" fmla="*/ 1373 h 10000"/>
                  <a:gd name="connsiteX22" fmla="*/ 3981 w 10000"/>
                  <a:gd name="connsiteY22" fmla="*/ 1389 h 10000"/>
                  <a:gd name="connsiteX23" fmla="*/ 3981 w 10000"/>
                  <a:gd name="connsiteY23" fmla="*/ 1409 h 10000"/>
                  <a:gd name="connsiteX24" fmla="*/ 3981 w 10000"/>
                  <a:gd name="connsiteY24" fmla="*/ 1438 h 10000"/>
                  <a:gd name="connsiteX25" fmla="*/ 3961 w 10000"/>
                  <a:gd name="connsiteY25" fmla="*/ 1441 h 10000"/>
                  <a:gd name="connsiteX26" fmla="*/ 3942 w 10000"/>
                  <a:gd name="connsiteY26" fmla="*/ 1441 h 10000"/>
                  <a:gd name="connsiteX27" fmla="*/ 3914 w 10000"/>
                  <a:gd name="connsiteY27" fmla="*/ 1454 h 10000"/>
                  <a:gd name="connsiteX28" fmla="*/ 3892 w 10000"/>
                  <a:gd name="connsiteY28" fmla="*/ 1467 h 10000"/>
                  <a:gd name="connsiteX29" fmla="*/ 3867 w 10000"/>
                  <a:gd name="connsiteY29" fmla="*/ 1483 h 10000"/>
                  <a:gd name="connsiteX30" fmla="*/ 3845 w 10000"/>
                  <a:gd name="connsiteY30" fmla="*/ 1467 h 10000"/>
                  <a:gd name="connsiteX31" fmla="*/ 3850 w 10000"/>
                  <a:gd name="connsiteY31" fmla="*/ 1457 h 10000"/>
                  <a:gd name="connsiteX32" fmla="*/ 3864 w 10000"/>
                  <a:gd name="connsiteY32" fmla="*/ 1441 h 10000"/>
                  <a:gd name="connsiteX33" fmla="*/ 3859 w 10000"/>
                  <a:gd name="connsiteY33" fmla="*/ 1409 h 10000"/>
                  <a:gd name="connsiteX34" fmla="*/ 3842 w 10000"/>
                  <a:gd name="connsiteY34" fmla="*/ 1383 h 10000"/>
                  <a:gd name="connsiteX35" fmla="*/ 3825 w 10000"/>
                  <a:gd name="connsiteY35" fmla="*/ 1360 h 10000"/>
                  <a:gd name="connsiteX36" fmla="*/ 3809 w 10000"/>
                  <a:gd name="connsiteY36" fmla="*/ 1318 h 10000"/>
                  <a:gd name="connsiteX37" fmla="*/ 3787 w 10000"/>
                  <a:gd name="connsiteY37" fmla="*/ 1289 h 10000"/>
                  <a:gd name="connsiteX38" fmla="*/ 3759 w 10000"/>
                  <a:gd name="connsiteY38" fmla="*/ 1266 h 10000"/>
                  <a:gd name="connsiteX39" fmla="*/ 3740 w 10000"/>
                  <a:gd name="connsiteY39" fmla="*/ 1256 h 10000"/>
                  <a:gd name="connsiteX40" fmla="*/ 3715 w 10000"/>
                  <a:gd name="connsiteY40" fmla="*/ 1250 h 10000"/>
                  <a:gd name="connsiteX41" fmla="*/ 3687 w 10000"/>
                  <a:gd name="connsiteY41" fmla="*/ 1256 h 10000"/>
                  <a:gd name="connsiteX42" fmla="*/ 3681 w 10000"/>
                  <a:gd name="connsiteY42" fmla="*/ 1260 h 10000"/>
                  <a:gd name="connsiteX43" fmla="*/ 3670 w 10000"/>
                  <a:gd name="connsiteY43" fmla="*/ 1295 h 10000"/>
                  <a:gd name="connsiteX44" fmla="*/ 3651 w 10000"/>
                  <a:gd name="connsiteY44" fmla="*/ 1305 h 10000"/>
                  <a:gd name="connsiteX45" fmla="*/ 3640 w 10000"/>
                  <a:gd name="connsiteY45" fmla="*/ 1308 h 10000"/>
                  <a:gd name="connsiteX46" fmla="*/ 3626 w 10000"/>
                  <a:gd name="connsiteY46" fmla="*/ 1308 h 10000"/>
                  <a:gd name="connsiteX47" fmla="*/ 3632 w 10000"/>
                  <a:gd name="connsiteY47" fmla="*/ 1276 h 10000"/>
                  <a:gd name="connsiteX48" fmla="*/ 3609 w 10000"/>
                  <a:gd name="connsiteY48" fmla="*/ 1289 h 10000"/>
                  <a:gd name="connsiteX49" fmla="*/ 3593 w 10000"/>
                  <a:gd name="connsiteY49" fmla="*/ 1286 h 10000"/>
                  <a:gd name="connsiteX50" fmla="*/ 3590 w 10000"/>
                  <a:gd name="connsiteY50" fmla="*/ 1256 h 10000"/>
                  <a:gd name="connsiteX51" fmla="*/ 3584 w 10000"/>
                  <a:gd name="connsiteY51" fmla="*/ 1237 h 10000"/>
                  <a:gd name="connsiteX52" fmla="*/ 3573 w 10000"/>
                  <a:gd name="connsiteY52" fmla="*/ 1237 h 10000"/>
                  <a:gd name="connsiteX53" fmla="*/ 3554 w 10000"/>
                  <a:gd name="connsiteY53" fmla="*/ 1227 h 10000"/>
                  <a:gd name="connsiteX54" fmla="*/ 3546 w 10000"/>
                  <a:gd name="connsiteY54" fmla="*/ 1192 h 10000"/>
                  <a:gd name="connsiteX55" fmla="*/ 3529 w 10000"/>
                  <a:gd name="connsiteY55" fmla="*/ 1176 h 10000"/>
                  <a:gd name="connsiteX56" fmla="*/ 3512 w 10000"/>
                  <a:gd name="connsiteY56" fmla="*/ 1182 h 10000"/>
                  <a:gd name="connsiteX57" fmla="*/ 3485 w 10000"/>
                  <a:gd name="connsiteY57" fmla="*/ 1182 h 10000"/>
                  <a:gd name="connsiteX58" fmla="*/ 3463 w 10000"/>
                  <a:gd name="connsiteY58" fmla="*/ 1176 h 10000"/>
                  <a:gd name="connsiteX59" fmla="*/ 3449 w 10000"/>
                  <a:gd name="connsiteY59" fmla="*/ 1182 h 10000"/>
                  <a:gd name="connsiteX60" fmla="*/ 3432 w 10000"/>
                  <a:gd name="connsiteY60" fmla="*/ 1192 h 10000"/>
                  <a:gd name="connsiteX61" fmla="*/ 3454 w 10000"/>
                  <a:gd name="connsiteY61" fmla="*/ 1205 h 10000"/>
                  <a:gd name="connsiteX62" fmla="*/ 3463 w 10000"/>
                  <a:gd name="connsiteY62" fmla="*/ 1205 h 10000"/>
                  <a:gd name="connsiteX63" fmla="*/ 3488 w 10000"/>
                  <a:gd name="connsiteY63" fmla="*/ 1205 h 10000"/>
                  <a:gd name="connsiteX64" fmla="*/ 3488 w 10000"/>
                  <a:gd name="connsiteY64" fmla="*/ 1218 h 10000"/>
                  <a:gd name="connsiteX65" fmla="*/ 3493 w 10000"/>
                  <a:gd name="connsiteY65" fmla="*/ 1247 h 10000"/>
                  <a:gd name="connsiteX66" fmla="*/ 3512 w 10000"/>
                  <a:gd name="connsiteY66" fmla="*/ 1247 h 10000"/>
                  <a:gd name="connsiteX67" fmla="*/ 3518 w 10000"/>
                  <a:gd name="connsiteY67" fmla="*/ 1250 h 10000"/>
                  <a:gd name="connsiteX68" fmla="*/ 3521 w 10000"/>
                  <a:gd name="connsiteY68" fmla="*/ 1276 h 10000"/>
                  <a:gd name="connsiteX69" fmla="*/ 3543 w 10000"/>
                  <a:gd name="connsiteY69" fmla="*/ 1295 h 10000"/>
                  <a:gd name="connsiteX70" fmla="*/ 3546 w 10000"/>
                  <a:gd name="connsiteY70" fmla="*/ 1305 h 10000"/>
                  <a:gd name="connsiteX71" fmla="*/ 3543 w 10000"/>
                  <a:gd name="connsiteY71" fmla="*/ 1315 h 10000"/>
                  <a:gd name="connsiteX72" fmla="*/ 3543 w 10000"/>
                  <a:gd name="connsiteY72" fmla="*/ 1331 h 10000"/>
                  <a:gd name="connsiteX73" fmla="*/ 3554 w 10000"/>
                  <a:gd name="connsiteY73" fmla="*/ 1324 h 10000"/>
                  <a:gd name="connsiteX74" fmla="*/ 3560 w 10000"/>
                  <a:gd name="connsiteY74" fmla="*/ 1331 h 10000"/>
                  <a:gd name="connsiteX75" fmla="*/ 3582 w 10000"/>
                  <a:gd name="connsiteY75" fmla="*/ 1344 h 10000"/>
                  <a:gd name="connsiteX76" fmla="*/ 3598 w 10000"/>
                  <a:gd name="connsiteY76" fmla="*/ 1380 h 10000"/>
                  <a:gd name="connsiteX77" fmla="*/ 3607 w 10000"/>
                  <a:gd name="connsiteY77" fmla="*/ 1389 h 10000"/>
                  <a:gd name="connsiteX78" fmla="*/ 3623 w 10000"/>
                  <a:gd name="connsiteY78" fmla="*/ 1409 h 10000"/>
                  <a:gd name="connsiteX79" fmla="*/ 3634 w 10000"/>
                  <a:gd name="connsiteY79" fmla="*/ 1438 h 10000"/>
                  <a:gd name="connsiteX80" fmla="*/ 3632 w 10000"/>
                  <a:gd name="connsiteY80" fmla="*/ 1454 h 10000"/>
                  <a:gd name="connsiteX81" fmla="*/ 3618 w 10000"/>
                  <a:gd name="connsiteY81" fmla="*/ 1438 h 10000"/>
                  <a:gd name="connsiteX82" fmla="*/ 3598 w 10000"/>
                  <a:gd name="connsiteY82" fmla="*/ 1428 h 10000"/>
                  <a:gd name="connsiteX83" fmla="*/ 3582 w 10000"/>
                  <a:gd name="connsiteY83" fmla="*/ 1402 h 10000"/>
                  <a:gd name="connsiteX84" fmla="*/ 3562 w 10000"/>
                  <a:gd name="connsiteY84" fmla="*/ 1399 h 10000"/>
                  <a:gd name="connsiteX85" fmla="*/ 3546 w 10000"/>
                  <a:gd name="connsiteY85" fmla="*/ 1383 h 10000"/>
                  <a:gd name="connsiteX86" fmla="*/ 3510 w 10000"/>
                  <a:gd name="connsiteY86" fmla="*/ 1360 h 10000"/>
                  <a:gd name="connsiteX87" fmla="*/ 3485 w 10000"/>
                  <a:gd name="connsiteY87" fmla="*/ 1344 h 10000"/>
                  <a:gd name="connsiteX88" fmla="*/ 3454 w 10000"/>
                  <a:gd name="connsiteY88" fmla="*/ 1334 h 10000"/>
                  <a:gd name="connsiteX89" fmla="*/ 3429 w 10000"/>
                  <a:gd name="connsiteY89" fmla="*/ 1315 h 10000"/>
                  <a:gd name="connsiteX90" fmla="*/ 3416 w 10000"/>
                  <a:gd name="connsiteY90" fmla="*/ 1308 h 10000"/>
                  <a:gd name="connsiteX91" fmla="*/ 3399 w 10000"/>
                  <a:gd name="connsiteY91" fmla="*/ 1305 h 10000"/>
                  <a:gd name="connsiteX92" fmla="*/ 3382 w 10000"/>
                  <a:gd name="connsiteY92" fmla="*/ 1286 h 10000"/>
                  <a:gd name="connsiteX93" fmla="*/ 3380 w 10000"/>
                  <a:gd name="connsiteY93" fmla="*/ 1266 h 10000"/>
                  <a:gd name="connsiteX94" fmla="*/ 3388 w 10000"/>
                  <a:gd name="connsiteY94" fmla="*/ 1256 h 10000"/>
                  <a:gd name="connsiteX95" fmla="*/ 3407 w 10000"/>
                  <a:gd name="connsiteY95" fmla="*/ 1256 h 10000"/>
                  <a:gd name="connsiteX96" fmla="*/ 3396 w 10000"/>
                  <a:gd name="connsiteY96" fmla="*/ 1227 h 10000"/>
                  <a:gd name="connsiteX97" fmla="*/ 3382 w 10000"/>
                  <a:gd name="connsiteY97" fmla="*/ 1227 h 10000"/>
                  <a:gd name="connsiteX98" fmla="*/ 3360 w 10000"/>
                  <a:gd name="connsiteY98" fmla="*/ 1221 h 10000"/>
                  <a:gd name="connsiteX99" fmla="*/ 3349 w 10000"/>
                  <a:gd name="connsiteY99" fmla="*/ 1231 h 10000"/>
                  <a:gd name="connsiteX100" fmla="*/ 3352 w 10000"/>
                  <a:gd name="connsiteY100" fmla="*/ 1247 h 10000"/>
                  <a:gd name="connsiteX101" fmla="*/ 3341 w 10000"/>
                  <a:gd name="connsiteY101" fmla="*/ 1237 h 10000"/>
                  <a:gd name="connsiteX102" fmla="*/ 3335 w 10000"/>
                  <a:gd name="connsiteY102" fmla="*/ 1231 h 10000"/>
                  <a:gd name="connsiteX103" fmla="*/ 3307 w 10000"/>
                  <a:gd name="connsiteY103" fmla="*/ 1227 h 10000"/>
                  <a:gd name="connsiteX104" fmla="*/ 3294 w 10000"/>
                  <a:gd name="connsiteY104" fmla="*/ 1221 h 10000"/>
                  <a:gd name="connsiteX105" fmla="*/ 3271 w 10000"/>
                  <a:gd name="connsiteY105" fmla="*/ 1211 h 10000"/>
                  <a:gd name="connsiteX106" fmla="*/ 3252 w 10000"/>
                  <a:gd name="connsiteY106" fmla="*/ 1195 h 10000"/>
                  <a:gd name="connsiteX107" fmla="*/ 3235 w 10000"/>
                  <a:gd name="connsiteY107" fmla="*/ 1195 h 10000"/>
                  <a:gd name="connsiteX108" fmla="*/ 3235 w 10000"/>
                  <a:gd name="connsiteY108" fmla="*/ 1205 h 10000"/>
                  <a:gd name="connsiteX109" fmla="*/ 3219 w 10000"/>
                  <a:gd name="connsiteY109" fmla="*/ 1231 h 10000"/>
                  <a:gd name="connsiteX110" fmla="*/ 3213 w 10000"/>
                  <a:gd name="connsiteY110" fmla="*/ 1231 h 10000"/>
                  <a:gd name="connsiteX111" fmla="*/ 3183 w 10000"/>
                  <a:gd name="connsiteY111" fmla="*/ 1221 h 10000"/>
                  <a:gd name="connsiteX112" fmla="*/ 3175 w 10000"/>
                  <a:gd name="connsiteY112" fmla="*/ 1227 h 10000"/>
                  <a:gd name="connsiteX113" fmla="*/ 3163 w 10000"/>
                  <a:gd name="connsiteY113" fmla="*/ 1237 h 10000"/>
                  <a:gd name="connsiteX114" fmla="*/ 3158 w 10000"/>
                  <a:gd name="connsiteY114" fmla="*/ 1260 h 10000"/>
                  <a:gd name="connsiteX115" fmla="*/ 3158 w 10000"/>
                  <a:gd name="connsiteY115" fmla="*/ 1276 h 10000"/>
                  <a:gd name="connsiteX116" fmla="*/ 3163 w 10000"/>
                  <a:gd name="connsiteY116" fmla="*/ 1295 h 10000"/>
                  <a:gd name="connsiteX117" fmla="*/ 3166 w 10000"/>
                  <a:gd name="connsiteY117" fmla="*/ 1308 h 10000"/>
                  <a:gd name="connsiteX118" fmla="*/ 3158 w 10000"/>
                  <a:gd name="connsiteY118" fmla="*/ 1315 h 10000"/>
                  <a:gd name="connsiteX119" fmla="*/ 3133 w 10000"/>
                  <a:gd name="connsiteY119" fmla="*/ 1299 h 10000"/>
                  <a:gd name="connsiteX120" fmla="*/ 3114 w 10000"/>
                  <a:gd name="connsiteY120" fmla="*/ 1276 h 10000"/>
                  <a:gd name="connsiteX121" fmla="*/ 3078 w 10000"/>
                  <a:gd name="connsiteY121" fmla="*/ 1240 h 10000"/>
                  <a:gd name="connsiteX122" fmla="*/ 3044 w 10000"/>
                  <a:gd name="connsiteY122" fmla="*/ 1227 h 10000"/>
                  <a:gd name="connsiteX123" fmla="*/ 3033 w 10000"/>
                  <a:gd name="connsiteY123" fmla="*/ 1231 h 10000"/>
                  <a:gd name="connsiteX124" fmla="*/ 3036 w 10000"/>
                  <a:gd name="connsiteY124" fmla="*/ 1256 h 10000"/>
                  <a:gd name="connsiteX125" fmla="*/ 3044 w 10000"/>
                  <a:gd name="connsiteY125" fmla="*/ 1266 h 10000"/>
                  <a:gd name="connsiteX126" fmla="*/ 3044 w 10000"/>
                  <a:gd name="connsiteY126" fmla="*/ 1276 h 10000"/>
                  <a:gd name="connsiteX127" fmla="*/ 3036 w 10000"/>
                  <a:gd name="connsiteY127" fmla="*/ 1276 h 10000"/>
                  <a:gd name="connsiteX128" fmla="*/ 3028 w 10000"/>
                  <a:gd name="connsiteY128" fmla="*/ 1266 h 10000"/>
                  <a:gd name="connsiteX129" fmla="*/ 3025 w 10000"/>
                  <a:gd name="connsiteY129" fmla="*/ 1256 h 10000"/>
                  <a:gd name="connsiteX130" fmla="*/ 3008 w 10000"/>
                  <a:gd name="connsiteY130" fmla="*/ 1205 h 10000"/>
                  <a:gd name="connsiteX131" fmla="*/ 3000 w 10000"/>
                  <a:gd name="connsiteY131" fmla="*/ 1192 h 10000"/>
                  <a:gd name="connsiteX132" fmla="*/ 2994 w 10000"/>
                  <a:gd name="connsiteY132" fmla="*/ 1176 h 10000"/>
                  <a:gd name="connsiteX133" fmla="*/ 2986 w 10000"/>
                  <a:gd name="connsiteY133" fmla="*/ 1182 h 10000"/>
                  <a:gd name="connsiteX134" fmla="*/ 2981 w 10000"/>
                  <a:gd name="connsiteY134" fmla="*/ 1192 h 10000"/>
                  <a:gd name="connsiteX135" fmla="*/ 2970 w 10000"/>
                  <a:gd name="connsiteY135" fmla="*/ 1201 h 10000"/>
                  <a:gd name="connsiteX136" fmla="*/ 2956 w 10000"/>
                  <a:gd name="connsiteY136" fmla="*/ 1218 h 10000"/>
                  <a:gd name="connsiteX137" fmla="*/ 2939 w 10000"/>
                  <a:gd name="connsiteY137" fmla="*/ 1240 h 10000"/>
                  <a:gd name="connsiteX138" fmla="*/ 2928 w 10000"/>
                  <a:gd name="connsiteY138" fmla="*/ 1247 h 10000"/>
                  <a:gd name="connsiteX139" fmla="*/ 2922 w 10000"/>
                  <a:gd name="connsiteY139" fmla="*/ 1250 h 10000"/>
                  <a:gd name="connsiteX140" fmla="*/ 2911 w 10000"/>
                  <a:gd name="connsiteY140" fmla="*/ 1250 h 10000"/>
                  <a:gd name="connsiteX141" fmla="*/ 2884 w 10000"/>
                  <a:gd name="connsiteY141" fmla="*/ 1247 h 10000"/>
                  <a:gd name="connsiteX142" fmla="*/ 2864 w 10000"/>
                  <a:gd name="connsiteY142" fmla="*/ 1237 h 10000"/>
                  <a:gd name="connsiteX143" fmla="*/ 2848 w 10000"/>
                  <a:gd name="connsiteY143" fmla="*/ 1231 h 10000"/>
                  <a:gd name="connsiteX144" fmla="*/ 2834 w 10000"/>
                  <a:gd name="connsiteY144" fmla="*/ 1227 h 10000"/>
                  <a:gd name="connsiteX145" fmla="*/ 2831 w 10000"/>
                  <a:gd name="connsiteY145" fmla="*/ 1227 h 10000"/>
                  <a:gd name="connsiteX146" fmla="*/ 2831 w 10000"/>
                  <a:gd name="connsiteY146" fmla="*/ 1221 h 10000"/>
                  <a:gd name="connsiteX147" fmla="*/ 2825 w 10000"/>
                  <a:gd name="connsiteY147" fmla="*/ 1205 h 10000"/>
                  <a:gd name="connsiteX148" fmla="*/ 2823 w 10000"/>
                  <a:gd name="connsiteY148" fmla="*/ 1192 h 10000"/>
                  <a:gd name="connsiteX149" fmla="*/ 2817 w 10000"/>
                  <a:gd name="connsiteY149" fmla="*/ 1182 h 10000"/>
                  <a:gd name="connsiteX150" fmla="*/ 2814 w 10000"/>
                  <a:gd name="connsiteY150" fmla="*/ 1176 h 10000"/>
                  <a:gd name="connsiteX151" fmla="*/ 2792 w 10000"/>
                  <a:gd name="connsiteY151" fmla="*/ 1172 h 10000"/>
                  <a:gd name="connsiteX152" fmla="*/ 2759 w 10000"/>
                  <a:gd name="connsiteY152" fmla="*/ 1156 h 10000"/>
                  <a:gd name="connsiteX153" fmla="*/ 2734 w 10000"/>
                  <a:gd name="connsiteY153" fmla="*/ 1143 h 10000"/>
                  <a:gd name="connsiteX154" fmla="*/ 2695 w 10000"/>
                  <a:gd name="connsiteY154" fmla="*/ 1124 h 10000"/>
                  <a:gd name="connsiteX155" fmla="*/ 2670 w 10000"/>
                  <a:gd name="connsiteY155" fmla="*/ 1108 h 10000"/>
                  <a:gd name="connsiteX156" fmla="*/ 2645 w 10000"/>
                  <a:gd name="connsiteY156" fmla="*/ 1091 h 10000"/>
                  <a:gd name="connsiteX157" fmla="*/ 2618 w 10000"/>
                  <a:gd name="connsiteY157" fmla="*/ 1088 h 10000"/>
                  <a:gd name="connsiteX158" fmla="*/ 2576 w 10000"/>
                  <a:gd name="connsiteY158" fmla="*/ 1088 h 10000"/>
                  <a:gd name="connsiteX159" fmla="*/ 2551 w 10000"/>
                  <a:gd name="connsiteY159" fmla="*/ 1091 h 10000"/>
                  <a:gd name="connsiteX160" fmla="*/ 2521 w 10000"/>
                  <a:gd name="connsiteY160" fmla="*/ 1098 h 10000"/>
                  <a:gd name="connsiteX161" fmla="*/ 2493 w 10000"/>
                  <a:gd name="connsiteY161" fmla="*/ 1104 h 10000"/>
                  <a:gd name="connsiteX162" fmla="*/ 2468 w 10000"/>
                  <a:gd name="connsiteY162" fmla="*/ 1108 h 10000"/>
                  <a:gd name="connsiteX163" fmla="*/ 2404 w 10000"/>
                  <a:gd name="connsiteY163" fmla="*/ 1124 h 10000"/>
                  <a:gd name="connsiteX164" fmla="*/ 2366 w 10000"/>
                  <a:gd name="connsiteY164" fmla="*/ 1133 h 10000"/>
                  <a:gd name="connsiteX165" fmla="*/ 2346 w 10000"/>
                  <a:gd name="connsiteY165" fmla="*/ 1137 h 10000"/>
                  <a:gd name="connsiteX166" fmla="*/ 2294 w 10000"/>
                  <a:gd name="connsiteY166" fmla="*/ 1146 h 10000"/>
                  <a:gd name="connsiteX167" fmla="*/ 2249 w 10000"/>
                  <a:gd name="connsiteY167" fmla="*/ 1156 h 10000"/>
                  <a:gd name="connsiteX168" fmla="*/ 2230 w 10000"/>
                  <a:gd name="connsiteY168" fmla="*/ 1156 h 10000"/>
                  <a:gd name="connsiteX169" fmla="*/ 2222 w 10000"/>
                  <a:gd name="connsiteY169" fmla="*/ 1163 h 10000"/>
                  <a:gd name="connsiteX170" fmla="*/ 2194 w 10000"/>
                  <a:gd name="connsiteY170" fmla="*/ 1163 h 10000"/>
                  <a:gd name="connsiteX171" fmla="*/ 2172 w 10000"/>
                  <a:gd name="connsiteY171" fmla="*/ 1163 h 10000"/>
                  <a:gd name="connsiteX172" fmla="*/ 2147 w 10000"/>
                  <a:gd name="connsiteY172" fmla="*/ 1166 h 10000"/>
                  <a:gd name="connsiteX173" fmla="*/ 2108 w 10000"/>
                  <a:gd name="connsiteY173" fmla="*/ 1166 h 10000"/>
                  <a:gd name="connsiteX174" fmla="*/ 2083 w 10000"/>
                  <a:gd name="connsiteY174" fmla="*/ 1156 h 10000"/>
                  <a:gd name="connsiteX175" fmla="*/ 2042 w 10000"/>
                  <a:gd name="connsiteY175" fmla="*/ 1143 h 10000"/>
                  <a:gd name="connsiteX176" fmla="*/ 2011 w 10000"/>
                  <a:gd name="connsiteY176" fmla="*/ 1143 h 10000"/>
                  <a:gd name="connsiteX177" fmla="*/ 1994 w 10000"/>
                  <a:gd name="connsiteY177" fmla="*/ 1146 h 10000"/>
                  <a:gd name="connsiteX178" fmla="*/ 1967 w 10000"/>
                  <a:gd name="connsiteY178" fmla="*/ 1156 h 10000"/>
                  <a:gd name="connsiteX179" fmla="*/ 1903 w 10000"/>
                  <a:gd name="connsiteY179" fmla="*/ 1176 h 10000"/>
                  <a:gd name="connsiteX180" fmla="*/ 1873 w 10000"/>
                  <a:gd name="connsiteY180" fmla="*/ 1182 h 10000"/>
                  <a:gd name="connsiteX181" fmla="*/ 1850 w 10000"/>
                  <a:gd name="connsiteY181" fmla="*/ 1185 h 10000"/>
                  <a:gd name="connsiteX182" fmla="*/ 1842 w 10000"/>
                  <a:gd name="connsiteY182" fmla="*/ 1192 h 10000"/>
                  <a:gd name="connsiteX183" fmla="*/ 1823 w 10000"/>
                  <a:gd name="connsiteY183" fmla="*/ 1195 h 10000"/>
                  <a:gd name="connsiteX184" fmla="*/ 1814 w 10000"/>
                  <a:gd name="connsiteY184" fmla="*/ 1201 h 10000"/>
                  <a:gd name="connsiteX185" fmla="*/ 1792 w 10000"/>
                  <a:gd name="connsiteY185" fmla="*/ 1218 h 10000"/>
                  <a:gd name="connsiteX186" fmla="*/ 1767 w 10000"/>
                  <a:gd name="connsiteY186" fmla="*/ 1231 h 10000"/>
                  <a:gd name="connsiteX187" fmla="*/ 1717 w 10000"/>
                  <a:gd name="connsiteY187" fmla="*/ 1266 h 10000"/>
                  <a:gd name="connsiteX188" fmla="*/ 1695 w 10000"/>
                  <a:gd name="connsiteY188" fmla="*/ 1279 h 10000"/>
                  <a:gd name="connsiteX189" fmla="*/ 1654 w 10000"/>
                  <a:gd name="connsiteY189" fmla="*/ 1308 h 10000"/>
                  <a:gd name="connsiteX190" fmla="*/ 1620 w 10000"/>
                  <a:gd name="connsiteY190" fmla="*/ 1334 h 10000"/>
                  <a:gd name="connsiteX191" fmla="*/ 1590 w 10000"/>
                  <a:gd name="connsiteY191" fmla="*/ 1360 h 10000"/>
                  <a:gd name="connsiteX192" fmla="*/ 1565 w 10000"/>
                  <a:gd name="connsiteY192" fmla="*/ 1380 h 10000"/>
                  <a:gd name="connsiteX193" fmla="*/ 1532 w 10000"/>
                  <a:gd name="connsiteY193" fmla="*/ 1402 h 10000"/>
                  <a:gd name="connsiteX194" fmla="*/ 1501 w 10000"/>
                  <a:gd name="connsiteY194" fmla="*/ 1418 h 10000"/>
                  <a:gd name="connsiteX195" fmla="*/ 1460 w 10000"/>
                  <a:gd name="connsiteY195" fmla="*/ 1438 h 10000"/>
                  <a:gd name="connsiteX196" fmla="*/ 1435 w 10000"/>
                  <a:gd name="connsiteY196" fmla="*/ 1454 h 10000"/>
                  <a:gd name="connsiteX197" fmla="*/ 1421 w 10000"/>
                  <a:gd name="connsiteY197" fmla="*/ 1464 h 10000"/>
                  <a:gd name="connsiteX198" fmla="*/ 1380 w 10000"/>
                  <a:gd name="connsiteY198" fmla="*/ 1473 h 10000"/>
                  <a:gd name="connsiteX199" fmla="*/ 1324 w 10000"/>
                  <a:gd name="connsiteY199" fmla="*/ 1477 h 10000"/>
                  <a:gd name="connsiteX200" fmla="*/ 1274 w 10000"/>
                  <a:gd name="connsiteY200" fmla="*/ 1483 h 10000"/>
                  <a:gd name="connsiteX201" fmla="*/ 1244 w 10000"/>
                  <a:gd name="connsiteY201" fmla="*/ 1486 h 10000"/>
                  <a:gd name="connsiteX202" fmla="*/ 1233 w 10000"/>
                  <a:gd name="connsiteY202" fmla="*/ 1486 h 10000"/>
                  <a:gd name="connsiteX203" fmla="*/ 1197 w 10000"/>
                  <a:gd name="connsiteY203" fmla="*/ 1493 h 10000"/>
                  <a:gd name="connsiteX204" fmla="*/ 1180 w 10000"/>
                  <a:gd name="connsiteY204" fmla="*/ 1496 h 10000"/>
                  <a:gd name="connsiteX205" fmla="*/ 1169 w 10000"/>
                  <a:gd name="connsiteY205" fmla="*/ 1496 h 10000"/>
                  <a:gd name="connsiteX206" fmla="*/ 1161 w 10000"/>
                  <a:gd name="connsiteY206" fmla="*/ 1503 h 10000"/>
                  <a:gd name="connsiteX207" fmla="*/ 1155 w 10000"/>
                  <a:gd name="connsiteY207" fmla="*/ 1503 h 10000"/>
                  <a:gd name="connsiteX208" fmla="*/ 501 w 10000"/>
                  <a:gd name="connsiteY208" fmla="*/ 2277 h 10000"/>
                  <a:gd name="connsiteX209" fmla="*/ 396 w 10000"/>
                  <a:gd name="connsiteY209" fmla="*/ 2532 h 10000"/>
                  <a:gd name="connsiteX210" fmla="*/ 324 w 10000"/>
                  <a:gd name="connsiteY210" fmla="*/ 2759 h 10000"/>
                  <a:gd name="connsiteX211" fmla="*/ 274 w 10000"/>
                  <a:gd name="connsiteY211" fmla="*/ 2866 h 10000"/>
                  <a:gd name="connsiteX212" fmla="*/ 202 w 10000"/>
                  <a:gd name="connsiteY212" fmla="*/ 3008 h 10000"/>
                  <a:gd name="connsiteX213" fmla="*/ 211 w 10000"/>
                  <a:gd name="connsiteY213" fmla="*/ 3177 h 10000"/>
                  <a:gd name="connsiteX214" fmla="*/ 235 w 10000"/>
                  <a:gd name="connsiteY214" fmla="*/ 3368 h 10000"/>
                  <a:gd name="connsiteX215" fmla="*/ 266 w 10000"/>
                  <a:gd name="connsiteY215" fmla="*/ 3595 h 10000"/>
                  <a:gd name="connsiteX216" fmla="*/ 299 w 10000"/>
                  <a:gd name="connsiteY216" fmla="*/ 3831 h 10000"/>
                  <a:gd name="connsiteX217" fmla="*/ 305 w 10000"/>
                  <a:gd name="connsiteY217" fmla="*/ 3863 h 10000"/>
                  <a:gd name="connsiteX218" fmla="*/ 341 w 10000"/>
                  <a:gd name="connsiteY218" fmla="*/ 3941 h 10000"/>
                  <a:gd name="connsiteX219" fmla="*/ 186 w 10000"/>
                  <a:gd name="connsiteY219" fmla="*/ 3935 h 10000"/>
                  <a:gd name="connsiteX220" fmla="*/ 30 w 10000"/>
                  <a:gd name="connsiteY220" fmla="*/ 3925 h 10000"/>
                  <a:gd name="connsiteX221" fmla="*/ 0 w 10000"/>
                  <a:gd name="connsiteY221" fmla="*/ 4054 h 10000"/>
                  <a:gd name="connsiteX222" fmla="*/ 14 w 10000"/>
                  <a:gd name="connsiteY222" fmla="*/ 4152 h 10000"/>
                  <a:gd name="connsiteX223" fmla="*/ 22 w 10000"/>
                  <a:gd name="connsiteY223" fmla="*/ 4242 h 10000"/>
                  <a:gd name="connsiteX224" fmla="*/ 30 w 10000"/>
                  <a:gd name="connsiteY224" fmla="*/ 4291 h 10000"/>
                  <a:gd name="connsiteX225" fmla="*/ 102 w 10000"/>
                  <a:gd name="connsiteY225" fmla="*/ 4271 h 10000"/>
                  <a:gd name="connsiteX226" fmla="*/ 155 w 10000"/>
                  <a:gd name="connsiteY226" fmla="*/ 4262 h 10000"/>
                  <a:gd name="connsiteX227" fmla="*/ 410 w 10000"/>
                  <a:gd name="connsiteY227" fmla="*/ 4255 h 10000"/>
                  <a:gd name="connsiteX228" fmla="*/ 418 w 10000"/>
                  <a:gd name="connsiteY228" fmla="*/ 4385 h 10000"/>
                  <a:gd name="connsiteX229" fmla="*/ 429 w 10000"/>
                  <a:gd name="connsiteY229" fmla="*/ 4543 h 10000"/>
                  <a:gd name="connsiteX230" fmla="*/ 443 w 10000"/>
                  <a:gd name="connsiteY230" fmla="*/ 4585 h 10000"/>
                  <a:gd name="connsiteX231" fmla="*/ 465 w 10000"/>
                  <a:gd name="connsiteY231" fmla="*/ 4611 h 10000"/>
                  <a:gd name="connsiteX232" fmla="*/ 468 w 10000"/>
                  <a:gd name="connsiteY232" fmla="*/ 4621 h 10000"/>
                  <a:gd name="connsiteX233" fmla="*/ 474 w 10000"/>
                  <a:gd name="connsiteY233" fmla="*/ 4679 h 10000"/>
                  <a:gd name="connsiteX234" fmla="*/ 554 w 10000"/>
                  <a:gd name="connsiteY234" fmla="*/ 4738 h 10000"/>
                  <a:gd name="connsiteX235" fmla="*/ 637 w 10000"/>
                  <a:gd name="connsiteY235" fmla="*/ 4809 h 10000"/>
                  <a:gd name="connsiteX236" fmla="*/ 704 w 10000"/>
                  <a:gd name="connsiteY236" fmla="*/ 4851 h 10000"/>
                  <a:gd name="connsiteX237" fmla="*/ 740 w 10000"/>
                  <a:gd name="connsiteY237" fmla="*/ 4893 h 10000"/>
                  <a:gd name="connsiteX238" fmla="*/ 756 w 10000"/>
                  <a:gd name="connsiteY238" fmla="*/ 4896 h 10000"/>
                  <a:gd name="connsiteX239" fmla="*/ 767 w 10000"/>
                  <a:gd name="connsiteY239" fmla="*/ 4880 h 10000"/>
                  <a:gd name="connsiteX240" fmla="*/ 806 w 10000"/>
                  <a:gd name="connsiteY240" fmla="*/ 4945 h 10000"/>
                  <a:gd name="connsiteX241" fmla="*/ 886 w 10000"/>
                  <a:gd name="connsiteY241" fmla="*/ 5078 h 10000"/>
                  <a:gd name="connsiteX242" fmla="*/ 911 w 10000"/>
                  <a:gd name="connsiteY242" fmla="*/ 5130 h 10000"/>
                  <a:gd name="connsiteX243" fmla="*/ 920 w 10000"/>
                  <a:gd name="connsiteY243" fmla="*/ 5191 h 10000"/>
                  <a:gd name="connsiteX244" fmla="*/ 920 w 10000"/>
                  <a:gd name="connsiteY244" fmla="*/ 5220 h 10000"/>
                  <a:gd name="connsiteX245" fmla="*/ 911 w 10000"/>
                  <a:gd name="connsiteY245" fmla="*/ 5314 h 10000"/>
                  <a:gd name="connsiteX246" fmla="*/ 898 w 10000"/>
                  <a:gd name="connsiteY246" fmla="*/ 5369 h 10000"/>
                  <a:gd name="connsiteX247" fmla="*/ 895 w 10000"/>
                  <a:gd name="connsiteY247" fmla="*/ 5385 h 10000"/>
                  <a:gd name="connsiteX248" fmla="*/ 895 w 10000"/>
                  <a:gd name="connsiteY248" fmla="*/ 5405 h 10000"/>
                  <a:gd name="connsiteX249" fmla="*/ 898 w 10000"/>
                  <a:gd name="connsiteY249" fmla="*/ 5434 h 10000"/>
                  <a:gd name="connsiteX250" fmla="*/ 911 w 10000"/>
                  <a:gd name="connsiteY250" fmla="*/ 5463 h 10000"/>
                  <a:gd name="connsiteX251" fmla="*/ 920 w 10000"/>
                  <a:gd name="connsiteY251" fmla="*/ 5492 h 10000"/>
                  <a:gd name="connsiteX252" fmla="*/ 934 w 10000"/>
                  <a:gd name="connsiteY252" fmla="*/ 5518 h 10000"/>
                  <a:gd name="connsiteX253" fmla="*/ 1169 w 10000"/>
                  <a:gd name="connsiteY253" fmla="*/ 5738 h 10000"/>
                  <a:gd name="connsiteX254" fmla="*/ 1188 w 10000"/>
                  <a:gd name="connsiteY254" fmla="*/ 5755 h 10000"/>
                  <a:gd name="connsiteX255" fmla="*/ 1216 w 10000"/>
                  <a:gd name="connsiteY255" fmla="*/ 5758 h 10000"/>
                  <a:gd name="connsiteX256" fmla="*/ 1313 w 10000"/>
                  <a:gd name="connsiteY256" fmla="*/ 5774 h 10000"/>
                  <a:gd name="connsiteX257" fmla="*/ 1349 w 10000"/>
                  <a:gd name="connsiteY257" fmla="*/ 5787 h 10000"/>
                  <a:gd name="connsiteX258" fmla="*/ 1393 w 10000"/>
                  <a:gd name="connsiteY258" fmla="*/ 5793 h 10000"/>
                  <a:gd name="connsiteX259" fmla="*/ 1393 w 10000"/>
                  <a:gd name="connsiteY259" fmla="*/ 5797 h 10000"/>
                  <a:gd name="connsiteX260" fmla="*/ 1421 w 10000"/>
                  <a:gd name="connsiteY260" fmla="*/ 5810 h 10000"/>
                  <a:gd name="connsiteX261" fmla="*/ 1446 w 10000"/>
                  <a:gd name="connsiteY261" fmla="*/ 5829 h 10000"/>
                  <a:gd name="connsiteX262" fmla="*/ 1460 w 10000"/>
                  <a:gd name="connsiteY262" fmla="*/ 5842 h 10000"/>
                  <a:gd name="connsiteX263" fmla="*/ 1476 w 10000"/>
                  <a:gd name="connsiteY263" fmla="*/ 5848 h 10000"/>
                  <a:gd name="connsiteX264" fmla="*/ 1501 w 10000"/>
                  <a:gd name="connsiteY264" fmla="*/ 5852 h 10000"/>
                  <a:gd name="connsiteX265" fmla="*/ 1532 w 10000"/>
                  <a:gd name="connsiteY265" fmla="*/ 5887 h 10000"/>
                  <a:gd name="connsiteX266" fmla="*/ 1565 w 10000"/>
                  <a:gd name="connsiteY266" fmla="*/ 5942 h 10000"/>
                  <a:gd name="connsiteX267" fmla="*/ 1587 w 10000"/>
                  <a:gd name="connsiteY267" fmla="*/ 5972 h 10000"/>
                  <a:gd name="connsiteX268" fmla="*/ 1612 w 10000"/>
                  <a:gd name="connsiteY268" fmla="*/ 5955 h 10000"/>
                  <a:gd name="connsiteX269" fmla="*/ 1679 w 10000"/>
                  <a:gd name="connsiteY269" fmla="*/ 6049 h 10000"/>
                  <a:gd name="connsiteX270" fmla="*/ 1720 w 10000"/>
                  <a:gd name="connsiteY270" fmla="*/ 6108 h 10000"/>
                  <a:gd name="connsiteX271" fmla="*/ 1751 w 10000"/>
                  <a:gd name="connsiteY271" fmla="*/ 6133 h 10000"/>
                  <a:gd name="connsiteX272" fmla="*/ 1792 w 10000"/>
                  <a:gd name="connsiteY272" fmla="*/ 6169 h 10000"/>
                  <a:gd name="connsiteX273" fmla="*/ 1801 w 10000"/>
                  <a:gd name="connsiteY273" fmla="*/ 6172 h 10000"/>
                  <a:gd name="connsiteX274" fmla="*/ 1814 w 10000"/>
                  <a:gd name="connsiteY274" fmla="*/ 6286 h 10000"/>
                  <a:gd name="connsiteX275" fmla="*/ 1817 w 10000"/>
                  <a:gd name="connsiteY275" fmla="*/ 6331 h 10000"/>
                  <a:gd name="connsiteX276" fmla="*/ 1809 w 10000"/>
                  <a:gd name="connsiteY276" fmla="*/ 6444 h 10000"/>
                  <a:gd name="connsiteX277" fmla="*/ 1801 w 10000"/>
                  <a:gd name="connsiteY277" fmla="*/ 6499 h 10000"/>
                  <a:gd name="connsiteX278" fmla="*/ 1781 w 10000"/>
                  <a:gd name="connsiteY278" fmla="*/ 6522 h 10000"/>
                  <a:gd name="connsiteX279" fmla="*/ 1773 w 10000"/>
                  <a:gd name="connsiteY279" fmla="*/ 6541 h 10000"/>
                  <a:gd name="connsiteX280" fmla="*/ 1762 w 10000"/>
                  <a:gd name="connsiteY280" fmla="*/ 6571 h 10000"/>
                  <a:gd name="connsiteX281" fmla="*/ 1767 w 10000"/>
                  <a:gd name="connsiteY281" fmla="*/ 6622 h 10000"/>
                  <a:gd name="connsiteX282" fmla="*/ 1767 w 10000"/>
                  <a:gd name="connsiteY282" fmla="*/ 6665 h 10000"/>
                  <a:gd name="connsiteX283" fmla="*/ 1767 w 10000"/>
                  <a:gd name="connsiteY283" fmla="*/ 6694 h 10000"/>
                  <a:gd name="connsiteX284" fmla="*/ 1776 w 10000"/>
                  <a:gd name="connsiteY284" fmla="*/ 6726 h 10000"/>
                  <a:gd name="connsiteX285" fmla="*/ 1776 w 10000"/>
                  <a:gd name="connsiteY285" fmla="*/ 6745 h 10000"/>
                  <a:gd name="connsiteX286" fmla="*/ 1767 w 10000"/>
                  <a:gd name="connsiteY286" fmla="*/ 6765 h 10000"/>
                  <a:gd name="connsiteX287" fmla="*/ 1762 w 10000"/>
                  <a:gd name="connsiteY287" fmla="*/ 6804 h 10000"/>
                  <a:gd name="connsiteX288" fmla="*/ 1753 w 10000"/>
                  <a:gd name="connsiteY288" fmla="*/ 6839 h 10000"/>
                  <a:gd name="connsiteX289" fmla="*/ 1742 w 10000"/>
                  <a:gd name="connsiteY289" fmla="*/ 6849 h 10000"/>
                  <a:gd name="connsiteX290" fmla="*/ 1726 w 10000"/>
                  <a:gd name="connsiteY290" fmla="*/ 6849 h 10000"/>
                  <a:gd name="connsiteX291" fmla="*/ 1712 w 10000"/>
                  <a:gd name="connsiteY291" fmla="*/ 6852 h 10000"/>
                  <a:gd name="connsiteX292" fmla="*/ 1640 w 10000"/>
                  <a:gd name="connsiteY292" fmla="*/ 6953 h 10000"/>
                  <a:gd name="connsiteX293" fmla="*/ 1493 w 10000"/>
                  <a:gd name="connsiteY293" fmla="*/ 7105 h 10000"/>
                  <a:gd name="connsiteX294" fmla="*/ 1490 w 10000"/>
                  <a:gd name="connsiteY294" fmla="*/ 7124 h 10000"/>
                  <a:gd name="connsiteX295" fmla="*/ 1468 w 10000"/>
                  <a:gd name="connsiteY295" fmla="*/ 7137 h 10000"/>
                  <a:gd name="connsiteX296" fmla="*/ 1454 w 10000"/>
                  <a:gd name="connsiteY296" fmla="*/ 7144 h 10000"/>
                  <a:gd name="connsiteX297" fmla="*/ 1452 w 10000"/>
                  <a:gd name="connsiteY297" fmla="*/ 7157 h 10000"/>
                  <a:gd name="connsiteX298" fmla="*/ 1446 w 10000"/>
                  <a:gd name="connsiteY298" fmla="*/ 7199 h 10000"/>
                  <a:gd name="connsiteX299" fmla="*/ 1476 w 10000"/>
                  <a:gd name="connsiteY299" fmla="*/ 7247 h 10000"/>
                  <a:gd name="connsiteX300" fmla="*/ 1501 w 10000"/>
                  <a:gd name="connsiteY300" fmla="*/ 7270 h 10000"/>
                  <a:gd name="connsiteX301" fmla="*/ 1518 w 10000"/>
                  <a:gd name="connsiteY301" fmla="*/ 7286 h 10000"/>
                  <a:gd name="connsiteX302" fmla="*/ 1524 w 10000"/>
                  <a:gd name="connsiteY302" fmla="*/ 7306 h 10000"/>
                  <a:gd name="connsiteX303" fmla="*/ 1540 w 10000"/>
                  <a:gd name="connsiteY303" fmla="*/ 7322 h 10000"/>
                  <a:gd name="connsiteX304" fmla="*/ 1565 w 10000"/>
                  <a:gd name="connsiteY304" fmla="*/ 7325 h 10000"/>
                  <a:gd name="connsiteX305" fmla="*/ 1590 w 10000"/>
                  <a:gd name="connsiteY305" fmla="*/ 7332 h 10000"/>
                  <a:gd name="connsiteX306" fmla="*/ 1615 w 10000"/>
                  <a:gd name="connsiteY306" fmla="*/ 7345 h 10000"/>
                  <a:gd name="connsiteX307" fmla="*/ 1662 w 10000"/>
                  <a:gd name="connsiteY307" fmla="*/ 7370 h 10000"/>
                  <a:gd name="connsiteX308" fmla="*/ 1670 w 10000"/>
                  <a:gd name="connsiteY308" fmla="*/ 7351 h 10000"/>
                  <a:gd name="connsiteX309" fmla="*/ 1726 w 10000"/>
                  <a:gd name="connsiteY309" fmla="*/ 7354 h 10000"/>
                  <a:gd name="connsiteX310" fmla="*/ 1726 w 10000"/>
                  <a:gd name="connsiteY310" fmla="*/ 7400 h 10000"/>
                  <a:gd name="connsiteX311" fmla="*/ 1773 w 10000"/>
                  <a:gd name="connsiteY311" fmla="*/ 7409 h 10000"/>
                  <a:gd name="connsiteX312" fmla="*/ 1806 w 10000"/>
                  <a:gd name="connsiteY312" fmla="*/ 7416 h 10000"/>
                  <a:gd name="connsiteX313" fmla="*/ 1839 w 10000"/>
                  <a:gd name="connsiteY313" fmla="*/ 7403 h 10000"/>
                  <a:gd name="connsiteX314" fmla="*/ 1886 w 10000"/>
                  <a:gd name="connsiteY314" fmla="*/ 7403 h 10000"/>
                  <a:gd name="connsiteX315" fmla="*/ 1898 w 10000"/>
                  <a:gd name="connsiteY315" fmla="*/ 7403 h 10000"/>
                  <a:gd name="connsiteX316" fmla="*/ 1914 w 10000"/>
                  <a:gd name="connsiteY316" fmla="*/ 7494 h 10000"/>
                  <a:gd name="connsiteX317" fmla="*/ 1895 w 10000"/>
                  <a:gd name="connsiteY317" fmla="*/ 7523 h 10000"/>
                  <a:gd name="connsiteX318" fmla="*/ 1825 w 10000"/>
                  <a:gd name="connsiteY318" fmla="*/ 7617 h 10000"/>
                  <a:gd name="connsiteX319" fmla="*/ 1776 w 10000"/>
                  <a:gd name="connsiteY319" fmla="*/ 7691 h 10000"/>
                  <a:gd name="connsiteX320" fmla="*/ 1781 w 10000"/>
                  <a:gd name="connsiteY320" fmla="*/ 7723 h 10000"/>
                  <a:gd name="connsiteX321" fmla="*/ 1767 w 10000"/>
                  <a:gd name="connsiteY321" fmla="*/ 7759 h 10000"/>
                  <a:gd name="connsiteX322" fmla="*/ 1762 w 10000"/>
                  <a:gd name="connsiteY322" fmla="*/ 7817 h 10000"/>
                  <a:gd name="connsiteX323" fmla="*/ 1762 w 10000"/>
                  <a:gd name="connsiteY323" fmla="*/ 7856 h 10000"/>
                  <a:gd name="connsiteX324" fmla="*/ 1776 w 10000"/>
                  <a:gd name="connsiteY324" fmla="*/ 7892 h 10000"/>
                  <a:gd name="connsiteX325" fmla="*/ 1784 w 10000"/>
                  <a:gd name="connsiteY325" fmla="*/ 7902 h 10000"/>
                  <a:gd name="connsiteX326" fmla="*/ 1801 w 10000"/>
                  <a:gd name="connsiteY326" fmla="*/ 7908 h 10000"/>
                  <a:gd name="connsiteX327" fmla="*/ 1809 w 10000"/>
                  <a:gd name="connsiteY327" fmla="*/ 7911 h 10000"/>
                  <a:gd name="connsiteX328" fmla="*/ 1801 w 10000"/>
                  <a:gd name="connsiteY328" fmla="*/ 7940 h 10000"/>
                  <a:gd name="connsiteX329" fmla="*/ 1798 w 10000"/>
                  <a:gd name="connsiteY329" fmla="*/ 7979 h 10000"/>
                  <a:gd name="connsiteX330" fmla="*/ 1806 w 10000"/>
                  <a:gd name="connsiteY330" fmla="*/ 8002 h 10000"/>
                  <a:gd name="connsiteX331" fmla="*/ 1823 w 10000"/>
                  <a:gd name="connsiteY331" fmla="*/ 8021 h 10000"/>
                  <a:gd name="connsiteX332" fmla="*/ 1834 w 10000"/>
                  <a:gd name="connsiteY332" fmla="*/ 8044 h 10000"/>
                  <a:gd name="connsiteX333" fmla="*/ 1839 w 10000"/>
                  <a:gd name="connsiteY333" fmla="*/ 8073 h 10000"/>
                  <a:gd name="connsiteX334" fmla="*/ 1842 w 10000"/>
                  <a:gd name="connsiteY334" fmla="*/ 8106 h 10000"/>
                  <a:gd name="connsiteX335" fmla="*/ 1839 w 10000"/>
                  <a:gd name="connsiteY335" fmla="*/ 8144 h 10000"/>
                  <a:gd name="connsiteX336" fmla="*/ 1856 w 10000"/>
                  <a:gd name="connsiteY336" fmla="*/ 8164 h 10000"/>
                  <a:gd name="connsiteX337" fmla="*/ 1886 w 10000"/>
                  <a:gd name="connsiteY337" fmla="*/ 8193 h 10000"/>
                  <a:gd name="connsiteX338" fmla="*/ 1922 w 10000"/>
                  <a:gd name="connsiteY338" fmla="*/ 8206 h 10000"/>
                  <a:gd name="connsiteX339" fmla="*/ 1967 w 10000"/>
                  <a:gd name="connsiteY339" fmla="*/ 8203 h 10000"/>
                  <a:gd name="connsiteX340" fmla="*/ 1986 w 10000"/>
                  <a:gd name="connsiteY340" fmla="*/ 8212 h 10000"/>
                  <a:gd name="connsiteX341" fmla="*/ 2000 w 10000"/>
                  <a:gd name="connsiteY341" fmla="*/ 8232 h 10000"/>
                  <a:gd name="connsiteX342" fmla="*/ 2033 w 10000"/>
                  <a:gd name="connsiteY342" fmla="*/ 8258 h 10000"/>
                  <a:gd name="connsiteX343" fmla="*/ 2050 w 10000"/>
                  <a:gd name="connsiteY343" fmla="*/ 8271 h 10000"/>
                  <a:gd name="connsiteX344" fmla="*/ 2089 w 10000"/>
                  <a:gd name="connsiteY344" fmla="*/ 8280 h 10000"/>
                  <a:gd name="connsiteX345" fmla="*/ 2122 w 10000"/>
                  <a:gd name="connsiteY345" fmla="*/ 8300 h 10000"/>
                  <a:gd name="connsiteX346" fmla="*/ 2163 w 10000"/>
                  <a:gd name="connsiteY346" fmla="*/ 8332 h 10000"/>
                  <a:gd name="connsiteX347" fmla="*/ 2172 w 10000"/>
                  <a:gd name="connsiteY347" fmla="*/ 8335 h 10000"/>
                  <a:gd name="connsiteX348" fmla="*/ 2177 w 10000"/>
                  <a:gd name="connsiteY348" fmla="*/ 8345 h 10000"/>
                  <a:gd name="connsiteX349" fmla="*/ 2163 w 10000"/>
                  <a:gd name="connsiteY349" fmla="*/ 8371 h 10000"/>
                  <a:gd name="connsiteX350" fmla="*/ 2139 w 10000"/>
                  <a:gd name="connsiteY350" fmla="*/ 8423 h 10000"/>
                  <a:gd name="connsiteX351" fmla="*/ 2130 w 10000"/>
                  <a:gd name="connsiteY351" fmla="*/ 8439 h 10000"/>
                  <a:gd name="connsiteX352" fmla="*/ 2105 w 10000"/>
                  <a:gd name="connsiteY352" fmla="*/ 8446 h 10000"/>
                  <a:gd name="connsiteX353" fmla="*/ 2080 w 10000"/>
                  <a:gd name="connsiteY353" fmla="*/ 8449 h 10000"/>
                  <a:gd name="connsiteX354" fmla="*/ 2075 w 10000"/>
                  <a:gd name="connsiteY354" fmla="*/ 8459 h 10000"/>
                  <a:gd name="connsiteX355" fmla="*/ 2072 w 10000"/>
                  <a:gd name="connsiteY355" fmla="*/ 8475 h 10000"/>
                  <a:gd name="connsiteX356" fmla="*/ 2080 w 10000"/>
                  <a:gd name="connsiteY356" fmla="*/ 8484 h 10000"/>
                  <a:gd name="connsiteX357" fmla="*/ 2100 w 10000"/>
                  <a:gd name="connsiteY357" fmla="*/ 8475 h 10000"/>
                  <a:gd name="connsiteX358" fmla="*/ 2141 w 10000"/>
                  <a:gd name="connsiteY358" fmla="*/ 8478 h 10000"/>
                  <a:gd name="connsiteX359" fmla="*/ 2172 w 10000"/>
                  <a:gd name="connsiteY359" fmla="*/ 8475 h 10000"/>
                  <a:gd name="connsiteX360" fmla="*/ 2188 w 10000"/>
                  <a:gd name="connsiteY360" fmla="*/ 8475 h 10000"/>
                  <a:gd name="connsiteX361" fmla="*/ 2222 w 10000"/>
                  <a:gd name="connsiteY361" fmla="*/ 8497 h 10000"/>
                  <a:gd name="connsiteX362" fmla="*/ 2252 w 10000"/>
                  <a:gd name="connsiteY362" fmla="*/ 8514 h 10000"/>
                  <a:gd name="connsiteX363" fmla="*/ 2274 w 10000"/>
                  <a:gd name="connsiteY363" fmla="*/ 8514 h 10000"/>
                  <a:gd name="connsiteX364" fmla="*/ 2299 w 10000"/>
                  <a:gd name="connsiteY364" fmla="*/ 8504 h 10000"/>
                  <a:gd name="connsiteX365" fmla="*/ 2310 w 10000"/>
                  <a:gd name="connsiteY365" fmla="*/ 8504 h 10000"/>
                  <a:gd name="connsiteX366" fmla="*/ 2319 w 10000"/>
                  <a:gd name="connsiteY366" fmla="*/ 8484 h 10000"/>
                  <a:gd name="connsiteX367" fmla="*/ 2338 w 10000"/>
                  <a:gd name="connsiteY367" fmla="*/ 8494 h 10000"/>
                  <a:gd name="connsiteX368" fmla="*/ 2338 w 10000"/>
                  <a:gd name="connsiteY368" fmla="*/ 8552 h 10000"/>
                  <a:gd name="connsiteX369" fmla="*/ 2366 w 10000"/>
                  <a:gd name="connsiteY369" fmla="*/ 8572 h 10000"/>
                  <a:gd name="connsiteX370" fmla="*/ 2382 w 10000"/>
                  <a:gd name="connsiteY370" fmla="*/ 8582 h 10000"/>
                  <a:gd name="connsiteX371" fmla="*/ 2435 w 10000"/>
                  <a:gd name="connsiteY371" fmla="*/ 8552 h 10000"/>
                  <a:gd name="connsiteX372" fmla="*/ 2443 w 10000"/>
                  <a:gd name="connsiteY372" fmla="*/ 8552 h 10000"/>
                  <a:gd name="connsiteX373" fmla="*/ 2454 w 10000"/>
                  <a:gd name="connsiteY373" fmla="*/ 8552 h 10000"/>
                  <a:gd name="connsiteX374" fmla="*/ 2471 w 10000"/>
                  <a:gd name="connsiteY374" fmla="*/ 8546 h 10000"/>
                  <a:gd name="connsiteX375" fmla="*/ 2488 w 10000"/>
                  <a:gd name="connsiteY375" fmla="*/ 8536 h 10000"/>
                  <a:gd name="connsiteX376" fmla="*/ 2501 w 10000"/>
                  <a:gd name="connsiteY376" fmla="*/ 8533 h 10000"/>
                  <a:gd name="connsiteX377" fmla="*/ 2512 w 10000"/>
                  <a:gd name="connsiteY377" fmla="*/ 8533 h 10000"/>
                  <a:gd name="connsiteX378" fmla="*/ 2521 w 10000"/>
                  <a:gd name="connsiteY378" fmla="*/ 8546 h 10000"/>
                  <a:gd name="connsiteX379" fmla="*/ 2521 w 10000"/>
                  <a:gd name="connsiteY379" fmla="*/ 8572 h 10000"/>
                  <a:gd name="connsiteX380" fmla="*/ 2535 w 10000"/>
                  <a:gd name="connsiteY380" fmla="*/ 8588 h 10000"/>
                  <a:gd name="connsiteX381" fmla="*/ 2551 w 10000"/>
                  <a:gd name="connsiteY381" fmla="*/ 8582 h 10000"/>
                  <a:gd name="connsiteX382" fmla="*/ 2560 w 10000"/>
                  <a:gd name="connsiteY382" fmla="*/ 8582 h 10000"/>
                  <a:gd name="connsiteX383" fmla="*/ 2573 w 10000"/>
                  <a:gd name="connsiteY383" fmla="*/ 8588 h 10000"/>
                  <a:gd name="connsiteX384" fmla="*/ 2584 w 10000"/>
                  <a:gd name="connsiteY384" fmla="*/ 8591 h 10000"/>
                  <a:gd name="connsiteX385" fmla="*/ 2590 w 10000"/>
                  <a:gd name="connsiteY385" fmla="*/ 8598 h 10000"/>
                  <a:gd name="connsiteX386" fmla="*/ 2598 w 10000"/>
                  <a:gd name="connsiteY386" fmla="*/ 8608 h 10000"/>
                  <a:gd name="connsiteX387" fmla="*/ 2607 w 10000"/>
                  <a:gd name="connsiteY387" fmla="*/ 8617 h 10000"/>
                  <a:gd name="connsiteX388" fmla="*/ 2618 w 10000"/>
                  <a:gd name="connsiteY388" fmla="*/ 8617 h 10000"/>
                  <a:gd name="connsiteX389" fmla="*/ 2640 w 10000"/>
                  <a:gd name="connsiteY389" fmla="*/ 8608 h 10000"/>
                  <a:gd name="connsiteX390" fmla="*/ 2670 w 10000"/>
                  <a:gd name="connsiteY390" fmla="*/ 8598 h 10000"/>
                  <a:gd name="connsiteX391" fmla="*/ 2673 w 10000"/>
                  <a:gd name="connsiteY391" fmla="*/ 8598 h 10000"/>
                  <a:gd name="connsiteX392" fmla="*/ 2690 w 10000"/>
                  <a:gd name="connsiteY392" fmla="*/ 8598 h 10000"/>
                  <a:gd name="connsiteX393" fmla="*/ 2698 w 10000"/>
                  <a:gd name="connsiteY393" fmla="*/ 8598 h 10000"/>
                  <a:gd name="connsiteX394" fmla="*/ 2712 w 10000"/>
                  <a:gd name="connsiteY394" fmla="*/ 8598 h 10000"/>
                  <a:gd name="connsiteX395" fmla="*/ 2726 w 10000"/>
                  <a:gd name="connsiteY395" fmla="*/ 8591 h 10000"/>
                  <a:gd name="connsiteX396" fmla="*/ 2737 w 10000"/>
                  <a:gd name="connsiteY396" fmla="*/ 8588 h 10000"/>
                  <a:gd name="connsiteX397" fmla="*/ 2759 w 10000"/>
                  <a:gd name="connsiteY397" fmla="*/ 8582 h 10000"/>
                  <a:gd name="connsiteX398" fmla="*/ 2770 w 10000"/>
                  <a:gd name="connsiteY398" fmla="*/ 8578 h 10000"/>
                  <a:gd name="connsiteX399" fmla="*/ 2784 w 10000"/>
                  <a:gd name="connsiteY399" fmla="*/ 8572 h 10000"/>
                  <a:gd name="connsiteX400" fmla="*/ 2795 w 10000"/>
                  <a:gd name="connsiteY400" fmla="*/ 8572 h 10000"/>
                  <a:gd name="connsiteX401" fmla="*/ 2803 w 10000"/>
                  <a:gd name="connsiteY401" fmla="*/ 8588 h 10000"/>
                  <a:gd name="connsiteX402" fmla="*/ 2803 w 10000"/>
                  <a:gd name="connsiteY402" fmla="*/ 8591 h 10000"/>
                  <a:gd name="connsiteX403" fmla="*/ 2803 w 10000"/>
                  <a:gd name="connsiteY403" fmla="*/ 8601 h 10000"/>
                  <a:gd name="connsiteX404" fmla="*/ 2809 w 10000"/>
                  <a:gd name="connsiteY404" fmla="*/ 8601 h 10000"/>
                  <a:gd name="connsiteX405" fmla="*/ 2823 w 10000"/>
                  <a:gd name="connsiteY405" fmla="*/ 8598 h 10000"/>
                  <a:gd name="connsiteX406" fmla="*/ 2831 w 10000"/>
                  <a:gd name="connsiteY406" fmla="*/ 8598 h 10000"/>
                  <a:gd name="connsiteX407" fmla="*/ 2839 w 10000"/>
                  <a:gd name="connsiteY407" fmla="*/ 8601 h 10000"/>
                  <a:gd name="connsiteX408" fmla="*/ 2848 w 10000"/>
                  <a:gd name="connsiteY408" fmla="*/ 8598 h 10000"/>
                  <a:gd name="connsiteX409" fmla="*/ 2856 w 10000"/>
                  <a:gd name="connsiteY409" fmla="*/ 8601 h 10000"/>
                  <a:gd name="connsiteX410" fmla="*/ 2859 w 10000"/>
                  <a:gd name="connsiteY410" fmla="*/ 8601 h 10000"/>
                  <a:gd name="connsiteX411" fmla="*/ 2864 w 10000"/>
                  <a:gd name="connsiteY411" fmla="*/ 8598 h 10000"/>
                  <a:gd name="connsiteX412" fmla="*/ 2889 w 10000"/>
                  <a:gd name="connsiteY412" fmla="*/ 8611 h 10000"/>
                  <a:gd name="connsiteX413" fmla="*/ 2906 w 10000"/>
                  <a:gd name="connsiteY413" fmla="*/ 8620 h 10000"/>
                  <a:gd name="connsiteX414" fmla="*/ 2914 w 10000"/>
                  <a:gd name="connsiteY414" fmla="*/ 8627 h 10000"/>
                  <a:gd name="connsiteX415" fmla="*/ 2920 w 10000"/>
                  <a:gd name="connsiteY415" fmla="*/ 8640 h 10000"/>
                  <a:gd name="connsiteX416" fmla="*/ 2922 w 10000"/>
                  <a:gd name="connsiteY416" fmla="*/ 8666 h 10000"/>
                  <a:gd name="connsiteX417" fmla="*/ 2922 w 10000"/>
                  <a:gd name="connsiteY417" fmla="*/ 8692 h 10000"/>
                  <a:gd name="connsiteX418" fmla="*/ 2939 w 10000"/>
                  <a:gd name="connsiteY418" fmla="*/ 8695 h 10000"/>
                  <a:gd name="connsiteX419" fmla="*/ 2953 w 10000"/>
                  <a:gd name="connsiteY419" fmla="*/ 8695 h 10000"/>
                  <a:gd name="connsiteX420" fmla="*/ 2961 w 10000"/>
                  <a:gd name="connsiteY420" fmla="*/ 8695 h 10000"/>
                  <a:gd name="connsiteX421" fmla="*/ 2972 w 10000"/>
                  <a:gd name="connsiteY421" fmla="*/ 8692 h 10000"/>
                  <a:gd name="connsiteX422" fmla="*/ 2981 w 10000"/>
                  <a:gd name="connsiteY422" fmla="*/ 8685 h 10000"/>
                  <a:gd name="connsiteX423" fmla="*/ 2989 w 10000"/>
                  <a:gd name="connsiteY423" fmla="*/ 8685 h 10000"/>
                  <a:gd name="connsiteX424" fmla="*/ 3008 w 10000"/>
                  <a:gd name="connsiteY424" fmla="*/ 8685 h 10000"/>
                  <a:gd name="connsiteX425" fmla="*/ 3028 w 10000"/>
                  <a:gd name="connsiteY425" fmla="*/ 8695 h 10000"/>
                  <a:gd name="connsiteX426" fmla="*/ 3042 w 10000"/>
                  <a:gd name="connsiteY426" fmla="*/ 8695 h 10000"/>
                  <a:gd name="connsiteX427" fmla="*/ 3053 w 10000"/>
                  <a:gd name="connsiteY427" fmla="*/ 8676 h 10000"/>
                  <a:gd name="connsiteX428" fmla="*/ 3061 w 10000"/>
                  <a:gd name="connsiteY428" fmla="*/ 8666 h 10000"/>
                  <a:gd name="connsiteX429" fmla="*/ 3066 w 10000"/>
                  <a:gd name="connsiteY429" fmla="*/ 8656 h 10000"/>
                  <a:gd name="connsiteX430" fmla="*/ 3091 w 10000"/>
                  <a:gd name="connsiteY430" fmla="*/ 8659 h 10000"/>
                  <a:gd name="connsiteX431" fmla="*/ 3105 w 10000"/>
                  <a:gd name="connsiteY431" fmla="*/ 8659 h 10000"/>
                  <a:gd name="connsiteX432" fmla="*/ 3108 w 10000"/>
                  <a:gd name="connsiteY432" fmla="*/ 8650 h 10000"/>
                  <a:gd name="connsiteX433" fmla="*/ 3147 w 10000"/>
                  <a:gd name="connsiteY433" fmla="*/ 8588 h 10000"/>
                  <a:gd name="connsiteX434" fmla="*/ 3150 w 10000"/>
                  <a:gd name="connsiteY434" fmla="*/ 8598 h 10000"/>
                  <a:gd name="connsiteX435" fmla="*/ 3163 w 10000"/>
                  <a:gd name="connsiteY435" fmla="*/ 8601 h 10000"/>
                  <a:gd name="connsiteX436" fmla="*/ 3180 w 10000"/>
                  <a:gd name="connsiteY436" fmla="*/ 8608 h 10000"/>
                  <a:gd name="connsiteX437" fmla="*/ 3188 w 10000"/>
                  <a:gd name="connsiteY437" fmla="*/ 8611 h 10000"/>
                  <a:gd name="connsiteX438" fmla="*/ 3227 w 10000"/>
                  <a:gd name="connsiteY438" fmla="*/ 8620 h 10000"/>
                  <a:gd name="connsiteX439" fmla="*/ 3238 w 10000"/>
                  <a:gd name="connsiteY439" fmla="*/ 8617 h 10000"/>
                  <a:gd name="connsiteX440" fmla="*/ 3247 w 10000"/>
                  <a:gd name="connsiteY440" fmla="*/ 8601 h 10000"/>
                  <a:gd name="connsiteX441" fmla="*/ 3269 w 10000"/>
                  <a:gd name="connsiteY441" fmla="*/ 8611 h 10000"/>
                  <a:gd name="connsiteX442" fmla="*/ 3277 w 10000"/>
                  <a:gd name="connsiteY442" fmla="*/ 8617 h 10000"/>
                  <a:gd name="connsiteX443" fmla="*/ 3285 w 10000"/>
                  <a:gd name="connsiteY443" fmla="*/ 8611 h 10000"/>
                  <a:gd name="connsiteX444" fmla="*/ 3307 w 10000"/>
                  <a:gd name="connsiteY444" fmla="*/ 8611 h 10000"/>
                  <a:gd name="connsiteX445" fmla="*/ 3319 w 10000"/>
                  <a:gd name="connsiteY445" fmla="*/ 8617 h 10000"/>
                  <a:gd name="connsiteX446" fmla="*/ 3324 w 10000"/>
                  <a:gd name="connsiteY446" fmla="*/ 8617 h 10000"/>
                  <a:gd name="connsiteX447" fmla="*/ 3327 w 10000"/>
                  <a:gd name="connsiteY447" fmla="*/ 8620 h 10000"/>
                  <a:gd name="connsiteX448" fmla="*/ 3341 w 10000"/>
                  <a:gd name="connsiteY448" fmla="*/ 8620 h 10000"/>
                  <a:gd name="connsiteX449" fmla="*/ 3357 w 10000"/>
                  <a:gd name="connsiteY449" fmla="*/ 8620 h 10000"/>
                  <a:gd name="connsiteX450" fmla="*/ 3374 w 10000"/>
                  <a:gd name="connsiteY450" fmla="*/ 8620 h 10000"/>
                  <a:gd name="connsiteX451" fmla="*/ 3382 w 10000"/>
                  <a:gd name="connsiteY451" fmla="*/ 8620 h 10000"/>
                  <a:gd name="connsiteX452" fmla="*/ 3399 w 10000"/>
                  <a:gd name="connsiteY452" fmla="*/ 8611 h 10000"/>
                  <a:gd name="connsiteX453" fmla="*/ 3413 w 10000"/>
                  <a:gd name="connsiteY453" fmla="*/ 8601 h 10000"/>
                  <a:gd name="connsiteX454" fmla="*/ 3421 w 10000"/>
                  <a:gd name="connsiteY454" fmla="*/ 8588 h 10000"/>
                  <a:gd name="connsiteX455" fmla="*/ 3421 w 10000"/>
                  <a:gd name="connsiteY455" fmla="*/ 8572 h 10000"/>
                  <a:gd name="connsiteX456" fmla="*/ 3421 w 10000"/>
                  <a:gd name="connsiteY456" fmla="*/ 8552 h 10000"/>
                  <a:gd name="connsiteX457" fmla="*/ 3424 w 10000"/>
                  <a:gd name="connsiteY457" fmla="*/ 8533 h 10000"/>
                  <a:gd name="connsiteX458" fmla="*/ 3432 w 10000"/>
                  <a:gd name="connsiteY458" fmla="*/ 8523 h 10000"/>
                  <a:gd name="connsiteX459" fmla="*/ 3446 w 10000"/>
                  <a:gd name="connsiteY459" fmla="*/ 8523 h 10000"/>
                  <a:gd name="connsiteX460" fmla="*/ 3457 w 10000"/>
                  <a:gd name="connsiteY460" fmla="*/ 8523 h 10000"/>
                  <a:gd name="connsiteX461" fmla="*/ 3476 w 10000"/>
                  <a:gd name="connsiteY461" fmla="*/ 8533 h 10000"/>
                  <a:gd name="connsiteX462" fmla="*/ 3485 w 10000"/>
                  <a:gd name="connsiteY462" fmla="*/ 8536 h 10000"/>
                  <a:gd name="connsiteX463" fmla="*/ 3501 w 10000"/>
                  <a:gd name="connsiteY463" fmla="*/ 8527 h 10000"/>
                  <a:gd name="connsiteX464" fmla="*/ 3504 w 10000"/>
                  <a:gd name="connsiteY464" fmla="*/ 8514 h 10000"/>
                  <a:gd name="connsiteX465" fmla="*/ 3510 w 10000"/>
                  <a:gd name="connsiteY465" fmla="*/ 8497 h 10000"/>
                  <a:gd name="connsiteX466" fmla="*/ 3537 w 10000"/>
                  <a:gd name="connsiteY466" fmla="*/ 8484 h 10000"/>
                  <a:gd name="connsiteX467" fmla="*/ 3562 w 10000"/>
                  <a:gd name="connsiteY467" fmla="*/ 8488 h 10000"/>
                  <a:gd name="connsiteX468" fmla="*/ 3568 w 10000"/>
                  <a:gd name="connsiteY468" fmla="*/ 8484 h 10000"/>
                  <a:gd name="connsiteX469" fmla="*/ 3584 w 10000"/>
                  <a:gd name="connsiteY469" fmla="*/ 8494 h 10000"/>
                  <a:gd name="connsiteX470" fmla="*/ 3593 w 10000"/>
                  <a:gd name="connsiteY470" fmla="*/ 8507 h 10000"/>
                  <a:gd name="connsiteX471" fmla="*/ 3618 w 10000"/>
                  <a:gd name="connsiteY471" fmla="*/ 8497 h 10000"/>
                  <a:gd name="connsiteX472" fmla="*/ 3643 w 10000"/>
                  <a:gd name="connsiteY472" fmla="*/ 8475 h 10000"/>
                  <a:gd name="connsiteX473" fmla="*/ 3657 w 10000"/>
                  <a:gd name="connsiteY473" fmla="*/ 8478 h 10000"/>
                  <a:gd name="connsiteX474" fmla="*/ 3670 w 10000"/>
                  <a:gd name="connsiteY474" fmla="*/ 8475 h 10000"/>
                  <a:gd name="connsiteX475" fmla="*/ 3673 w 10000"/>
                  <a:gd name="connsiteY475" fmla="*/ 8468 h 10000"/>
                  <a:gd name="connsiteX476" fmla="*/ 3681 w 10000"/>
                  <a:gd name="connsiteY476" fmla="*/ 8468 h 10000"/>
                  <a:gd name="connsiteX477" fmla="*/ 3698 w 10000"/>
                  <a:gd name="connsiteY477" fmla="*/ 8478 h 10000"/>
                  <a:gd name="connsiteX478" fmla="*/ 3720 w 10000"/>
                  <a:gd name="connsiteY478" fmla="*/ 8497 h 10000"/>
                  <a:gd name="connsiteX479" fmla="*/ 3715 w 10000"/>
                  <a:gd name="connsiteY479" fmla="*/ 8504 h 10000"/>
                  <a:gd name="connsiteX480" fmla="*/ 3729 w 10000"/>
                  <a:gd name="connsiteY480" fmla="*/ 8514 h 10000"/>
                  <a:gd name="connsiteX481" fmla="*/ 3729 w 10000"/>
                  <a:gd name="connsiteY481" fmla="*/ 8517 h 10000"/>
                  <a:gd name="connsiteX482" fmla="*/ 3740 w 10000"/>
                  <a:gd name="connsiteY482" fmla="*/ 8527 h 10000"/>
                  <a:gd name="connsiteX483" fmla="*/ 3759 w 10000"/>
                  <a:gd name="connsiteY483" fmla="*/ 8517 h 10000"/>
                  <a:gd name="connsiteX484" fmla="*/ 3762 w 10000"/>
                  <a:gd name="connsiteY484" fmla="*/ 8504 h 10000"/>
                  <a:gd name="connsiteX485" fmla="*/ 3770 w 10000"/>
                  <a:gd name="connsiteY485" fmla="*/ 8488 h 10000"/>
                  <a:gd name="connsiteX486" fmla="*/ 3778 w 10000"/>
                  <a:gd name="connsiteY486" fmla="*/ 8484 h 10000"/>
                  <a:gd name="connsiteX487" fmla="*/ 3792 w 10000"/>
                  <a:gd name="connsiteY487" fmla="*/ 8475 h 10000"/>
                  <a:gd name="connsiteX488" fmla="*/ 3803 w 10000"/>
                  <a:gd name="connsiteY488" fmla="*/ 8478 h 10000"/>
                  <a:gd name="connsiteX489" fmla="*/ 3809 w 10000"/>
                  <a:gd name="connsiteY489" fmla="*/ 8475 h 10000"/>
                  <a:gd name="connsiteX490" fmla="*/ 3825 w 10000"/>
                  <a:gd name="connsiteY490" fmla="*/ 8465 h 10000"/>
                  <a:gd name="connsiteX491" fmla="*/ 3834 w 10000"/>
                  <a:gd name="connsiteY491" fmla="*/ 8468 h 10000"/>
                  <a:gd name="connsiteX492" fmla="*/ 3842 w 10000"/>
                  <a:gd name="connsiteY492" fmla="*/ 8478 h 10000"/>
                  <a:gd name="connsiteX493" fmla="*/ 3850 w 10000"/>
                  <a:gd name="connsiteY493" fmla="*/ 8478 h 10000"/>
                  <a:gd name="connsiteX494" fmla="*/ 3859 w 10000"/>
                  <a:gd name="connsiteY494" fmla="*/ 8484 h 10000"/>
                  <a:gd name="connsiteX495" fmla="*/ 3873 w 10000"/>
                  <a:gd name="connsiteY495" fmla="*/ 8494 h 10000"/>
                  <a:gd name="connsiteX496" fmla="*/ 3875 w 10000"/>
                  <a:gd name="connsiteY496" fmla="*/ 8507 h 10000"/>
                  <a:gd name="connsiteX497" fmla="*/ 3881 w 10000"/>
                  <a:gd name="connsiteY497" fmla="*/ 8527 h 10000"/>
                  <a:gd name="connsiteX498" fmla="*/ 3875 w 10000"/>
                  <a:gd name="connsiteY498" fmla="*/ 8546 h 10000"/>
                  <a:gd name="connsiteX499" fmla="*/ 3892 w 10000"/>
                  <a:gd name="connsiteY499" fmla="*/ 8546 h 10000"/>
                  <a:gd name="connsiteX500" fmla="*/ 3900 w 10000"/>
                  <a:gd name="connsiteY500" fmla="*/ 8543 h 10000"/>
                  <a:gd name="connsiteX501" fmla="*/ 3906 w 10000"/>
                  <a:gd name="connsiteY501" fmla="*/ 8543 h 10000"/>
                  <a:gd name="connsiteX502" fmla="*/ 3922 w 10000"/>
                  <a:gd name="connsiteY502" fmla="*/ 8552 h 10000"/>
                  <a:gd name="connsiteX503" fmla="*/ 3939 w 10000"/>
                  <a:gd name="connsiteY503" fmla="*/ 8559 h 10000"/>
                  <a:gd name="connsiteX504" fmla="*/ 3953 w 10000"/>
                  <a:gd name="connsiteY504" fmla="*/ 8572 h 10000"/>
                  <a:gd name="connsiteX505" fmla="*/ 3956 w 10000"/>
                  <a:gd name="connsiteY505" fmla="*/ 8588 h 10000"/>
                  <a:gd name="connsiteX506" fmla="*/ 3956 w 10000"/>
                  <a:gd name="connsiteY506" fmla="*/ 8608 h 10000"/>
                  <a:gd name="connsiteX507" fmla="*/ 3972 w 10000"/>
                  <a:gd name="connsiteY507" fmla="*/ 8608 h 10000"/>
                  <a:gd name="connsiteX508" fmla="*/ 3986 w 10000"/>
                  <a:gd name="connsiteY508" fmla="*/ 8608 h 10000"/>
                  <a:gd name="connsiteX509" fmla="*/ 3997 w 10000"/>
                  <a:gd name="connsiteY509" fmla="*/ 8608 h 10000"/>
                  <a:gd name="connsiteX510" fmla="*/ 4006 w 10000"/>
                  <a:gd name="connsiteY510" fmla="*/ 8608 h 10000"/>
                  <a:gd name="connsiteX511" fmla="*/ 4006 w 10000"/>
                  <a:gd name="connsiteY511" fmla="*/ 8611 h 10000"/>
                  <a:gd name="connsiteX512" fmla="*/ 4011 w 10000"/>
                  <a:gd name="connsiteY512" fmla="*/ 8611 h 10000"/>
                  <a:gd name="connsiteX513" fmla="*/ 4022 w 10000"/>
                  <a:gd name="connsiteY513" fmla="*/ 8620 h 10000"/>
                  <a:gd name="connsiteX514" fmla="*/ 4042 w 10000"/>
                  <a:gd name="connsiteY514" fmla="*/ 8620 h 10000"/>
                  <a:gd name="connsiteX515" fmla="*/ 4050 w 10000"/>
                  <a:gd name="connsiteY515" fmla="*/ 8617 h 10000"/>
                  <a:gd name="connsiteX516" fmla="*/ 4069 w 10000"/>
                  <a:gd name="connsiteY516" fmla="*/ 8620 h 10000"/>
                  <a:gd name="connsiteX517" fmla="*/ 4086 w 10000"/>
                  <a:gd name="connsiteY517" fmla="*/ 8630 h 10000"/>
                  <a:gd name="connsiteX518" fmla="*/ 4108 w 10000"/>
                  <a:gd name="connsiteY518" fmla="*/ 8627 h 10000"/>
                  <a:gd name="connsiteX519" fmla="*/ 4125 w 10000"/>
                  <a:gd name="connsiteY519" fmla="*/ 8620 h 10000"/>
                  <a:gd name="connsiteX520" fmla="*/ 4133 w 10000"/>
                  <a:gd name="connsiteY520" fmla="*/ 8611 h 10000"/>
                  <a:gd name="connsiteX521" fmla="*/ 4139 w 10000"/>
                  <a:gd name="connsiteY521" fmla="*/ 8608 h 10000"/>
                  <a:gd name="connsiteX522" fmla="*/ 4147 w 10000"/>
                  <a:gd name="connsiteY522" fmla="*/ 8601 h 10000"/>
                  <a:gd name="connsiteX523" fmla="*/ 4155 w 10000"/>
                  <a:gd name="connsiteY523" fmla="*/ 8591 h 10000"/>
                  <a:gd name="connsiteX524" fmla="*/ 4166 w 10000"/>
                  <a:gd name="connsiteY524" fmla="*/ 8582 h 10000"/>
                  <a:gd name="connsiteX525" fmla="*/ 4183 w 10000"/>
                  <a:gd name="connsiteY525" fmla="*/ 8569 h 10000"/>
                  <a:gd name="connsiteX526" fmla="*/ 4191 w 10000"/>
                  <a:gd name="connsiteY526" fmla="*/ 8562 h 10000"/>
                  <a:gd name="connsiteX527" fmla="*/ 4208 w 10000"/>
                  <a:gd name="connsiteY527" fmla="*/ 8552 h 10000"/>
                  <a:gd name="connsiteX528" fmla="*/ 4230 w 10000"/>
                  <a:gd name="connsiteY528" fmla="*/ 8552 h 10000"/>
                  <a:gd name="connsiteX529" fmla="*/ 4238 w 10000"/>
                  <a:gd name="connsiteY529" fmla="*/ 8559 h 10000"/>
                  <a:gd name="connsiteX530" fmla="*/ 4247 w 10000"/>
                  <a:gd name="connsiteY530" fmla="*/ 8572 h 10000"/>
                  <a:gd name="connsiteX531" fmla="*/ 4252 w 10000"/>
                  <a:gd name="connsiteY531" fmla="*/ 8578 h 10000"/>
                  <a:gd name="connsiteX532" fmla="*/ 4263 w 10000"/>
                  <a:gd name="connsiteY532" fmla="*/ 8582 h 10000"/>
                  <a:gd name="connsiteX533" fmla="*/ 4277 w 10000"/>
                  <a:gd name="connsiteY533" fmla="*/ 8572 h 10000"/>
                  <a:gd name="connsiteX534" fmla="*/ 4294 w 10000"/>
                  <a:gd name="connsiteY534" fmla="*/ 8559 h 10000"/>
                  <a:gd name="connsiteX535" fmla="*/ 4302 w 10000"/>
                  <a:gd name="connsiteY535" fmla="*/ 8546 h 10000"/>
                  <a:gd name="connsiteX536" fmla="*/ 4310 w 10000"/>
                  <a:gd name="connsiteY536" fmla="*/ 8543 h 10000"/>
                  <a:gd name="connsiteX537" fmla="*/ 4313 w 10000"/>
                  <a:gd name="connsiteY537" fmla="*/ 8543 h 10000"/>
                  <a:gd name="connsiteX538" fmla="*/ 4332 w 10000"/>
                  <a:gd name="connsiteY538" fmla="*/ 8546 h 10000"/>
                  <a:gd name="connsiteX539" fmla="*/ 4335 w 10000"/>
                  <a:gd name="connsiteY539" fmla="*/ 8559 h 10000"/>
                  <a:gd name="connsiteX540" fmla="*/ 4349 w 10000"/>
                  <a:gd name="connsiteY540" fmla="*/ 8588 h 10000"/>
                  <a:gd name="connsiteX541" fmla="*/ 4360 w 10000"/>
                  <a:gd name="connsiteY541" fmla="*/ 8591 h 10000"/>
                  <a:gd name="connsiteX542" fmla="*/ 4366 w 10000"/>
                  <a:gd name="connsiteY542" fmla="*/ 8591 h 10000"/>
                  <a:gd name="connsiteX543" fmla="*/ 4382 w 10000"/>
                  <a:gd name="connsiteY543" fmla="*/ 8598 h 10000"/>
                  <a:gd name="connsiteX544" fmla="*/ 4385 w 10000"/>
                  <a:gd name="connsiteY544" fmla="*/ 8598 h 10000"/>
                  <a:gd name="connsiteX545" fmla="*/ 4402 w 10000"/>
                  <a:gd name="connsiteY545" fmla="*/ 8598 h 10000"/>
                  <a:gd name="connsiteX546" fmla="*/ 4421 w 10000"/>
                  <a:gd name="connsiteY546" fmla="*/ 8591 h 10000"/>
                  <a:gd name="connsiteX547" fmla="*/ 4440 w 10000"/>
                  <a:gd name="connsiteY547" fmla="*/ 8591 h 10000"/>
                  <a:gd name="connsiteX548" fmla="*/ 4449 w 10000"/>
                  <a:gd name="connsiteY548" fmla="*/ 8598 h 10000"/>
                  <a:gd name="connsiteX549" fmla="*/ 4454 w 10000"/>
                  <a:gd name="connsiteY549" fmla="*/ 8617 h 10000"/>
                  <a:gd name="connsiteX550" fmla="*/ 4463 w 10000"/>
                  <a:gd name="connsiteY550" fmla="*/ 8608 h 10000"/>
                  <a:gd name="connsiteX551" fmla="*/ 4474 w 10000"/>
                  <a:gd name="connsiteY551" fmla="*/ 8608 h 10000"/>
                  <a:gd name="connsiteX552" fmla="*/ 4490 w 10000"/>
                  <a:gd name="connsiteY552" fmla="*/ 8617 h 10000"/>
                  <a:gd name="connsiteX553" fmla="*/ 4504 w 10000"/>
                  <a:gd name="connsiteY553" fmla="*/ 8617 h 10000"/>
                  <a:gd name="connsiteX554" fmla="*/ 4518 w 10000"/>
                  <a:gd name="connsiteY554" fmla="*/ 8617 h 10000"/>
                  <a:gd name="connsiteX555" fmla="*/ 4535 w 10000"/>
                  <a:gd name="connsiteY555" fmla="*/ 8611 h 10000"/>
                  <a:gd name="connsiteX556" fmla="*/ 4546 w 10000"/>
                  <a:gd name="connsiteY556" fmla="*/ 8611 h 10000"/>
                  <a:gd name="connsiteX557" fmla="*/ 4562 w 10000"/>
                  <a:gd name="connsiteY557" fmla="*/ 8611 h 10000"/>
                  <a:gd name="connsiteX558" fmla="*/ 4571 w 10000"/>
                  <a:gd name="connsiteY558" fmla="*/ 8611 h 10000"/>
                  <a:gd name="connsiteX559" fmla="*/ 4579 w 10000"/>
                  <a:gd name="connsiteY559" fmla="*/ 8608 h 10000"/>
                  <a:gd name="connsiteX560" fmla="*/ 4584 w 10000"/>
                  <a:gd name="connsiteY560" fmla="*/ 8608 h 10000"/>
                  <a:gd name="connsiteX561" fmla="*/ 4601 w 10000"/>
                  <a:gd name="connsiteY561" fmla="*/ 8617 h 10000"/>
                  <a:gd name="connsiteX562" fmla="*/ 4609 w 10000"/>
                  <a:gd name="connsiteY562" fmla="*/ 8627 h 10000"/>
                  <a:gd name="connsiteX563" fmla="*/ 4618 w 10000"/>
                  <a:gd name="connsiteY563" fmla="*/ 8637 h 10000"/>
                  <a:gd name="connsiteX564" fmla="*/ 4618 w 10000"/>
                  <a:gd name="connsiteY564" fmla="*/ 8646 h 10000"/>
                  <a:gd name="connsiteX565" fmla="*/ 4634 w 10000"/>
                  <a:gd name="connsiteY565" fmla="*/ 8656 h 10000"/>
                  <a:gd name="connsiteX566" fmla="*/ 4640 w 10000"/>
                  <a:gd name="connsiteY566" fmla="*/ 8659 h 10000"/>
                  <a:gd name="connsiteX567" fmla="*/ 4651 w 10000"/>
                  <a:gd name="connsiteY567" fmla="*/ 8666 h 10000"/>
                  <a:gd name="connsiteX568" fmla="*/ 4657 w 10000"/>
                  <a:gd name="connsiteY568" fmla="*/ 8659 h 10000"/>
                  <a:gd name="connsiteX569" fmla="*/ 4668 w 10000"/>
                  <a:gd name="connsiteY569" fmla="*/ 8650 h 10000"/>
                  <a:gd name="connsiteX570" fmla="*/ 4676 w 10000"/>
                  <a:gd name="connsiteY570" fmla="*/ 8650 h 10000"/>
                  <a:gd name="connsiteX571" fmla="*/ 4690 w 10000"/>
                  <a:gd name="connsiteY571" fmla="*/ 8650 h 10000"/>
                  <a:gd name="connsiteX572" fmla="*/ 4698 w 10000"/>
                  <a:gd name="connsiteY572" fmla="*/ 8650 h 10000"/>
                  <a:gd name="connsiteX573" fmla="*/ 4704 w 10000"/>
                  <a:gd name="connsiteY573" fmla="*/ 8650 h 10000"/>
                  <a:gd name="connsiteX574" fmla="*/ 4706 w 10000"/>
                  <a:gd name="connsiteY574" fmla="*/ 8659 h 10000"/>
                  <a:gd name="connsiteX575" fmla="*/ 4706 w 10000"/>
                  <a:gd name="connsiteY575" fmla="*/ 8666 h 10000"/>
                  <a:gd name="connsiteX576" fmla="*/ 4723 w 10000"/>
                  <a:gd name="connsiteY576" fmla="*/ 8682 h 10000"/>
                  <a:gd name="connsiteX577" fmla="*/ 4737 w 10000"/>
                  <a:gd name="connsiteY577" fmla="*/ 8682 h 10000"/>
                  <a:gd name="connsiteX578" fmla="*/ 4745 w 10000"/>
                  <a:gd name="connsiteY578" fmla="*/ 8676 h 10000"/>
                  <a:gd name="connsiteX579" fmla="*/ 4756 w 10000"/>
                  <a:gd name="connsiteY579" fmla="*/ 8666 h 10000"/>
                  <a:gd name="connsiteX580" fmla="*/ 4765 w 10000"/>
                  <a:gd name="connsiteY580" fmla="*/ 8666 h 10000"/>
                  <a:gd name="connsiteX581" fmla="*/ 4765 w 10000"/>
                  <a:gd name="connsiteY581" fmla="*/ 8682 h 10000"/>
                  <a:gd name="connsiteX582" fmla="*/ 4770 w 10000"/>
                  <a:gd name="connsiteY582" fmla="*/ 8701 h 10000"/>
                  <a:gd name="connsiteX583" fmla="*/ 4778 w 10000"/>
                  <a:gd name="connsiteY583" fmla="*/ 8705 h 10000"/>
                  <a:gd name="connsiteX584" fmla="*/ 4795 w 10000"/>
                  <a:gd name="connsiteY584" fmla="*/ 8714 h 10000"/>
                  <a:gd name="connsiteX585" fmla="*/ 4812 w 10000"/>
                  <a:gd name="connsiteY585" fmla="*/ 8714 h 10000"/>
                  <a:gd name="connsiteX586" fmla="*/ 4825 w 10000"/>
                  <a:gd name="connsiteY586" fmla="*/ 8705 h 10000"/>
                  <a:gd name="connsiteX587" fmla="*/ 4825 w 10000"/>
                  <a:gd name="connsiteY587" fmla="*/ 8701 h 10000"/>
                  <a:gd name="connsiteX588" fmla="*/ 4828 w 10000"/>
                  <a:gd name="connsiteY588" fmla="*/ 8701 h 10000"/>
                  <a:gd name="connsiteX589" fmla="*/ 4837 w 10000"/>
                  <a:gd name="connsiteY589" fmla="*/ 8692 h 10000"/>
                  <a:gd name="connsiteX590" fmla="*/ 4842 w 10000"/>
                  <a:gd name="connsiteY590" fmla="*/ 8685 h 10000"/>
                  <a:gd name="connsiteX591" fmla="*/ 4859 w 10000"/>
                  <a:gd name="connsiteY591" fmla="*/ 8692 h 10000"/>
                  <a:gd name="connsiteX592" fmla="*/ 4870 w 10000"/>
                  <a:gd name="connsiteY592" fmla="*/ 8701 h 10000"/>
                  <a:gd name="connsiteX593" fmla="*/ 4878 w 10000"/>
                  <a:gd name="connsiteY593" fmla="*/ 8714 h 10000"/>
                  <a:gd name="connsiteX594" fmla="*/ 4892 w 10000"/>
                  <a:gd name="connsiteY594" fmla="*/ 8724 h 10000"/>
                  <a:gd name="connsiteX595" fmla="*/ 4900 w 10000"/>
                  <a:gd name="connsiteY595" fmla="*/ 8724 h 10000"/>
                  <a:gd name="connsiteX596" fmla="*/ 4906 w 10000"/>
                  <a:gd name="connsiteY596" fmla="*/ 8705 h 10000"/>
                  <a:gd name="connsiteX597" fmla="*/ 4925 w 10000"/>
                  <a:gd name="connsiteY597" fmla="*/ 8724 h 10000"/>
                  <a:gd name="connsiteX598" fmla="*/ 4939 w 10000"/>
                  <a:gd name="connsiteY598" fmla="*/ 8701 h 10000"/>
                  <a:gd name="connsiteX599" fmla="*/ 4950 w 10000"/>
                  <a:gd name="connsiteY599" fmla="*/ 8695 h 10000"/>
                  <a:gd name="connsiteX600" fmla="*/ 4956 w 10000"/>
                  <a:gd name="connsiteY600" fmla="*/ 8692 h 10000"/>
                  <a:gd name="connsiteX601" fmla="*/ 4986 w 10000"/>
                  <a:gd name="connsiteY601" fmla="*/ 8705 h 10000"/>
                  <a:gd name="connsiteX602" fmla="*/ 5003 w 10000"/>
                  <a:gd name="connsiteY602" fmla="*/ 8701 h 10000"/>
                  <a:gd name="connsiteX603" fmla="*/ 5011 w 10000"/>
                  <a:gd name="connsiteY603" fmla="*/ 8692 h 10000"/>
                  <a:gd name="connsiteX604" fmla="*/ 5028 w 10000"/>
                  <a:gd name="connsiteY604" fmla="*/ 8682 h 10000"/>
                  <a:gd name="connsiteX605" fmla="*/ 5030 w 10000"/>
                  <a:gd name="connsiteY605" fmla="*/ 8659 h 10000"/>
                  <a:gd name="connsiteX606" fmla="*/ 5039 w 10000"/>
                  <a:gd name="connsiteY606" fmla="*/ 8656 h 10000"/>
                  <a:gd name="connsiteX607" fmla="*/ 5053 w 10000"/>
                  <a:gd name="connsiteY607" fmla="*/ 8669 h 10000"/>
                  <a:gd name="connsiteX608" fmla="*/ 5061 w 10000"/>
                  <a:gd name="connsiteY608" fmla="*/ 8669 h 10000"/>
                  <a:gd name="connsiteX609" fmla="*/ 5061 w 10000"/>
                  <a:gd name="connsiteY609" fmla="*/ 8676 h 10000"/>
                  <a:gd name="connsiteX610" fmla="*/ 5069 w 10000"/>
                  <a:gd name="connsiteY610" fmla="*/ 8669 h 10000"/>
                  <a:gd name="connsiteX611" fmla="*/ 5083 w 10000"/>
                  <a:gd name="connsiteY611" fmla="*/ 8669 h 10000"/>
                  <a:gd name="connsiteX612" fmla="*/ 5100 w 10000"/>
                  <a:gd name="connsiteY612" fmla="*/ 8669 h 10000"/>
                  <a:gd name="connsiteX613" fmla="*/ 5119 w 10000"/>
                  <a:gd name="connsiteY613" fmla="*/ 8682 h 10000"/>
                  <a:gd name="connsiteX614" fmla="*/ 5136 w 10000"/>
                  <a:gd name="connsiteY614" fmla="*/ 8692 h 10000"/>
                  <a:gd name="connsiteX615" fmla="*/ 5161 w 10000"/>
                  <a:gd name="connsiteY615" fmla="*/ 8701 h 10000"/>
                  <a:gd name="connsiteX616" fmla="*/ 5183 w 10000"/>
                  <a:gd name="connsiteY616" fmla="*/ 8701 h 10000"/>
                  <a:gd name="connsiteX617" fmla="*/ 5199 w 10000"/>
                  <a:gd name="connsiteY617" fmla="*/ 8701 h 10000"/>
                  <a:gd name="connsiteX618" fmla="*/ 5213 w 10000"/>
                  <a:gd name="connsiteY618" fmla="*/ 8705 h 10000"/>
                  <a:gd name="connsiteX619" fmla="*/ 5224 w 10000"/>
                  <a:gd name="connsiteY619" fmla="*/ 8701 h 10000"/>
                  <a:gd name="connsiteX620" fmla="*/ 5230 w 10000"/>
                  <a:gd name="connsiteY620" fmla="*/ 8701 h 10000"/>
                  <a:gd name="connsiteX621" fmla="*/ 5241 w 10000"/>
                  <a:gd name="connsiteY621" fmla="*/ 8676 h 10000"/>
                  <a:gd name="connsiteX622" fmla="*/ 5247 w 10000"/>
                  <a:gd name="connsiteY622" fmla="*/ 8666 h 10000"/>
                  <a:gd name="connsiteX623" fmla="*/ 5249 w 10000"/>
                  <a:gd name="connsiteY623" fmla="*/ 8646 h 10000"/>
                  <a:gd name="connsiteX624" fmla="*/ 5249 w 10000"/>
                  <a:gd name="connsiteY624" fmla="*/ 8650 h 10000"/>
                  <a:gd name="connsiteX625" fmla="*/ 5255 w 10000"/>
                  <a:gd name="connsiteY625" fmla="*/ 8646 h 10000"/>
                  <a:gd name="connsiteX626" fmla="*/ 5271 w 10000"/>
                  <a:gd name="connsiteY626" fmla="*/ 8650 h 10000"/>
                  <a:gd name="connsiteX627" fmla="*/ 5288 w 10000"/>
                  <a:gd name="connsiteY627" fmla="*/ 8666 h 10000"/>
                  <a:gd name="connsiteX628" fmla="*/ 5296 w 10000"/>
                  <a:gd name="connsiteY628" fmla="*/ 8666 h 10000"/>
                  <a:gd name="connsiteX629" fmla="*/ 5310 w 10000"/>
                  <a:gd name="connsiteY629" fmla="*/ 8656 h 10000"/>
                  <a:gd name="connsiteX630" fmla="*/ 5321 w 10000"/>
                  <a:gd name="connsiteY630" fmla="*/ 8650 h 10000"/>
                  <a:gd name="connsiteX631" fmla="*/ 5338 w 10000"/>
                  <a:gd name="connsiteY631" fmla="*/ 8650 h 10000"/>
                  <a:gd name="connsiteX632" fmla="*/ 5360 w 10000"/>
                  <a:gd name="connsiteY632" fmla="*/ 8640 h 10000"/>
                  <a:gd name="connsiteX633" fmla="*/ 5366 w 10000"/>
                  <a:gd name="connsiteY633" fmla="*/ 8637 h 10000"/>
                  <a:gd name="connsiteX634" fmla="*/ 5368 w 10000"/>
                  <a:gd name="connsiteY634" fmla="*/ 8637 h 10000"/>
                  <a:gd name="connsiteX635" fmla="*/ 5382 w 10000"/>
                  <a:gd name="connsiteY635" fmla="*/ 8630 h 10000"/>
                  <a:gd name="connsiteX636" fmla="*/ 5391 w 10000"/>
                  <a:gd name="connsiteY636" fmla="*/ 8630 h 10000"/>
                  <a:gd name="connsiteX637" fmla="*/ 5402 w 10000"/>
                  <a:gd name="connsiteY637" fmla="*/ 8637 h 10000"/>
                  <a:gd name="connsiteX638" fmla="*/ 5418 w 10000"/>
                  <a:gd name="connsiteY638" fmla="*/ 8656 h 10000"/>
                  <a:gd name="connsiteX639" fmla="*/ 5432 w 10000"/>
                  <a:gd name="connsiteY639" fmla="*/ 8666 h 10000"/>
                  <a:gd name="connsiteX640" fmla="*/ 5443 w 10000"/>
                  <a:gd name="connsiteY640" fmla="*/ 8682 h 10000"/>
                  <a:gd name="connsiteX641" fmla="*/ 5457 w 10000"/>
                  <a:gd name="connsiteY641" fmla="*/ 8692 h 10000"/>
                  <a:gd name="connsiteX642" fmla="*/ 5471 w 10000"/>
                  <a:gd name="connsiteY642" fmla="*/ 8705 h 10000"/>
                  <a:gd name="connsiteX643" fmla="*/ 5488 w 10000"/>
                  <a:gd name="connsiteY643" fmla="*/ 8711 h 10000"/>
                  <a:gd name="connsiteX644" fmla="*/ 5490 w 10000"/>
                  <a:gd name="connsiteY644" fmla="*/ 8721 h 10000"/>
                  <a:gd name="connsiteX645" fmla="*/ 5512 w 10000"/>
                  <a:gd name="connsiteY645" fmla="*/ 8724 h 10000"/>
                  <a:gd name="connsiteX646" fmla="*/ 5521 w 10000"/>
                  <a:gd name="connsiteY646" fmla="*/ 8714 h 10000"/>
                  <a:gd name="connsiteX647" fmla="*/ 5524 w 10000"/>
                  <a:gd name="connsiteY647" fmla="*/ 8714 h 10000"/>
                  <a:gd name="connsiteX648" fmla="*/ 5532 w 10000"/>
                  <a:gd name="connsiteY648" fmla="*/ 8721 h 10000"/>
                  <a:gd name="connsiteX649" fmla="*/ 5540 w 10000"/>
                  <a:gd name="connsiteY649" fmla="*/ 8724 h 10000"/>
                  <a:gd name="connsiteX650" fmla="*/ 5562 w 10000"/>
                  <a:gd name="connsiteY650" fmla="*/ 8750 h 10000"/>
                  <a:gd name="connsiteX651" fmla="*/ 5562 w 10000"/>
                  <a:gd name="connsiteY651" fmla="*/ 8760 h 10000"/>
                  <a:gd name="connsiteX652" fmla="*/ 5571 w 10000"/>
                  <a:gd name="connsiteY652" fmla="*/ 8782 h 10000"/>
                  <a:gd name="connsiteX653" fmla="*/ 5579 w 10000"/>
                  <a:gd name="connsiteY653" fmla="*/ 8789 h 10000"/>
                  <a:gd name="connsiteX654" fmla="*/ 5593 w 10000"/>
                  <a:gd name="connsiteY654" fmla="*/ 8789 h 10000"/>
                  <a:gd name="connsiteX655" fmla="*/ 5596 w 10000"/>
                  <a:gd name="connsiteY655" fmla="*/ 8789 h 10000"/>
                  <a:gd name="connsiteX656" fmla="*/ 5626 w 10000"/>
                  <a:gd name="connsiteY656" fmla="*/ 8782 h 10000"/>
                  <a:gd name="connsiteX657" fmla="*/ 5629 w 10000"/>
                  <a:gd name="connsiteY657" fmla="*/ 8782 h 10000"/>
                  <a:gd name="connsiteX658" fmla="*/ 5637 w 10000"/>
                  <a:gd name="connsiteY658" fmla="*/ 8779 h 10000"/>
                  <a:gd name="connsiteX659" fmla="*/ 5648 w 10000"/>
                  <a:gd name="connsiteY659" fmla="*/ 8789 h 10000"/>
                  <a:gd name="connsiteX660" fmla="*/ 5665 w 10000"/>
                  <a:gd name="connsiteY660" fmla="*/ 8795 h 10000"/>
                  <a:gd name="connsiteX661" fmla="*/ 5676 w 10000"/>
                  <a:gd name="connsiteY661" fmla="*/ 8789 h 10000"/>
                  <a:gd name="connsiteX662" fmla="*/ 5684 w 10000"/>
                  <a:gd name="connsiteY662" fmla="*/ 8782 h 10000"/>
                  <a:gd name="connsiteX663" fmla="*/ 5693 w 10000"/>
                  <a:gd name="connsiteY663" fmla="*/ 8789 h 10000"/>
                  <a:gd name="connsiteX664" fmla="*/ 5715 w 10000"/>
                  <a:gd name="connsiteY664" fmla="*/ 8808 h 10000"/>
                  <a:gd name="connsiteX665" fmla="*/ 5731 w 10000"/>
                  <a:gd name="connsiteY665" fmla="*/ 8808 h 10000"/>
                  <a:gd name="connsiteX666" fmla="*/ 5740 w 10000"/>
                  <a:gd name="connsiteY666" fmla="*/ 8808 h 10000"/>
                  <a:gd name="connsiteX667" fmla="*/ 5765 w 10000"/>
                  <a:gd name="connsiteY667" fmla="*/ 8818 h 10000"/>
                  <a:gd name="connsiteX668" fmla="*/ 5781 w 10000"/>
                  <a:gd name="connsiteY668" fmla="*/ 8824 h 10000"/>
                  <a:gd name="connsiteX669" fmla="*/ 5798 w 10000"/>
                  <a:gd name="connsiteY669" fmla="*/ 8834 h 10000"/>
                  <a:gd name="connsiteX670" fmla="*/ 5814 w 10000"/>
                  <a:gd name="connsiteY670" fmla="*/ 8837 h 10000"/>
                  <a:gd name="connsiteX671" fmla="*/ 5831 w 10000"/>
                  <a:gd name="connsiteY671" fmla="*/ 8844 h 10000"/>
                  <a:gd name="connsiteX672" fmla="*/ 5842 w 10000"/>
                  <a:gd name="connsiteY672" fmla="*/ 8847 h 10000"/>
                  <a:gd name="connsiteX673" fmla="*/ 5859 w 10000"/>
                  <a:gd name="connsiteY673" fmla="*/ 8857 h 10000"/>
                  <a:gd name="connsiteX674" fmla="*/ 5870 w 10000"/>
                  <a:gd name="connsiteY674" fmla="*/ 8867 h 10000"/>
                  <a:gd name="connsiteX675" fmla="*/ 5878 w 10000"/>
                  <a:gd name="connsiteY675" fmla="*/ 8873 h 10000"/>
                  <a:gd name="connsiteX676" fmla="*/ 5895 w 10000"/>
                  <a:gd name="connsiteY676" fmla="*/ 8873 h 10000"/>
                  <a:gd name="connsiteX677" fmla="*/ 5911 w 10000"/>
                  <a:gd name="connsiteY677" fmla="*/ 8873 h 10000"/>
                  <a:gd name="connsiteX678" fmla="*/ 5931 w 10000"/>
                  <a:gd name="connsiteY678" fmla="*/ 8873 h 10000"/>
                  <a:gd name="connsiteX679" fmla="*/ 5950 w 10000"/>
                  <a:gd name="connsiteY679" fmla="*/ 8867 h 10000"/>
                  <a:gd name="connsiteX680" fmla="*/ 5967 w 10000"/>
                  <a:gd name="connsiteY680" fmla="*/ 8867 h 10000"/>
                  <a:gd name="connsiteX681" fmla="*/ 5975 w 10000"/>
                  <a:gd name="connsiteY681" fmla="*/ 8873 h 10000"/>
                  <a:gd name="connsiteX682" fmla="*/ 6000 w 10000"/>
                  <a:gd name="connsiteY682" fmla="*/ 8883 h 10000"/>
                  <a:gd name="connsiteX683" fmla="*/ 5997 w 10000"/>
                  <a:gd name="connsiteY683" fmla="*/ 8886 h 10000"/>
                  <a:gd name="connsiteX684" fmla="*/ 5997 w 10000"/>
                  <a:gd name="connsiteY684" fmla="*/ 8896 h 10000"/>
                  <a:gd name="connsiteX685" fmla="*/ 6014 w 10000"/>
                  <a:gd name="connsiteY685" fmla="*/ 8892 h 10000"/>
                  <a:gd name="connsiteX686" fmla="*/ 6028 w 10000"/>
                  <a:gd name="connsiteY686" fmla="*/ 8892 h 10000"/>
                  <a:gd name="connsiteX687" fmla="*/ 6053 w 10000"/>
                  <a:gd name="connsiteY687" fmla="*/ 8886 h 10000"/>
                  <a:gd name="connsiteX688" fmla="*/ 6072 w 10000"/>
                  <a:gd name="connsiteY688" fmla="*/ 8876 h 10000"/>
                  <a:gd name="connsiteX689" fmla="*/ 6089 w 10000"/>
                  <a:gd name="connsiteY689" fmla="*/ 8867 h 10000"/>
                  <a:gd name="connsiteX690" fmla="*/ 6111 w 10000"/>
                  <a:gd name="connsiteY690" fmla="*/ 8857 h 10000"/>
                  <a:gd name="connsiteX691" fmla="*/ 6127 w 10000"/>
                  <a:gd name="connsiteY691" fmla="*/ 8847 h 10000"/>
                  <a:gd name="connsiteX692" fmla="*/ 6152 w 10000"/>
                  <a:gd name="connsiteY692" fmla="*/ 8834 h 10000"/>
                  <a:gd name="connsiteX693" fmla="*/ 6183 w 10000"/>
                  <a:gd name="connsiteY693" fmla="*/ 8828 h 10000"/>
                  <a:gd name="connsiteX694" fmla="*/ 6175 w 10000"/>
                  <a:gd name="connsiteY694" fmla="*/ 8844 h 10000"/>
                  <a:gd name="connsiteX695" fmla="*/ 6169 w 10000"/>
                  <a:gd name="connsiteY695" fmla="*/ 8863 h 10000"/>
                  <a:gd name="connsiteX696" fmla="*/ 6158 w 10000"/>
                  <a:gd name="connsiteY696" fmla="*/ 8886 h 10000"/>
                  <a:gd name="connsiteX697" fmla="*/ 6152 w 10000"/>
                  <a:gd name="connsiteY697" fmla="*/ 8896 h 10000"/>
                  <a:gd name="connsiteX698" fmla="*/ 6150 w 10000"/>
                  <a:gd name="connsiteY698" fmla="*/ 8909 h 10000"/>
                  <a:gd name="connsiteX699" fmla="*/ 6152 w 10000"/>
                  <a:gd name="connsiteY699" fmla="*/ 8938 h 10000"/>
                  <a:gd name="connsiteX700" fmla="*/ 6158 w 10000"/>
                  <a:gd name="connsiteY700" fmla="*/ 8957 h 10000"/>
                  <a:gd name="connsiteX701" fmla="*/ 6161 w 10000"/>
                  <a:gd name="connsiteY701" fmla="*/ 8980 h 10000"/>
                  <a:gd name="connsiteX702" fmla="*/ 6166 w 10000"/>
                  <a:gd name="connsiteY702" fmla="*/ 8999 h 10000"/>
                  <a:gd name="connsiteX703" fmla="*/ 6175 w 10000"/>
                  <a:gd name="connsiteY703" fmla="*/ 9032 h 10000"/>
                  <a:gd name="connsiteX704" fmla="*/ 6183 w 10000"/>
                  <a:gd name="connsiteY704" fmla="*/ 9051 h 10000"/>
                  <a:gd name="connsiteX705" fmla="*/ 6191 w 10000"/>
                  <a:gd name="connsiteY705" fmla="*/ 9064 h 10000"/>
                  <a:gd name="connsiteX706" fmla="*/ 6194 w 10000"/>
                  <a:gd name="connsiteY706" fmla="*/ 9084 h 10000"/>
                  <a:gd name="connsiteX707" fmla="*/ 6208 w 10000"/>
                  <a:gd name="connsiteY707" fmla="*/ 9103 h 10000"/>
                  <a:gd name="connsiteX708" fmla="*/ 6208 w 10000"/>
                  <a:gd name="connsiteY708" fmla="*/ 9113 h 10000"/>
                  <a:gd name="connsiteX709" fmla="*/ 6216 w 10000"/>
                  <a:gd name="connsiteY709" fmla="*/ 9129 h 10000"/>
                  <a:gd name="connsiteX710" fmla="*/ 6230 w 10000"/>
                  <a:gd name="connsiteY710" fmla="*/ 9148 h 10000"/>
                  <a:gd name="connsiteX711" fmla="*/ 6241 w 10000"/>
                  <a:gd name="connsiteY711" fmla="*/ 9165 h 10000"/>
                  <a:gd name="connsiteX712" fmla="*/ 6249 w 10000"/>
                  <a:gd name="connsiteY712" fmla="*/ 9168 h 10000"/>
                  <a:gd name="connsiteX713" fmla="*/ 6266 w 10000"/>
                  <a:gd name="connsiteY713" fmla="*/ 9184 h 10000"/>
                  <a:gd name="connsiteX714" fmla="*/ 6280 w 10000"/>
                  <a:gd name="connsiteY714" fmla="*/ 9184 h 10000"/>
                  <a:gd name="connsiteX715" fmla="*/ 6288 w 10000"/>
                  <a:gd name="connsiteY715" fmla="*/ 9177 h 10000"/>
                  <a:gd name="connsiteX716" fmla="*/ 6299 w 10000"/>
                  <a:gd name="connsiteY716" fmla="*/ 9187 h 10000"/>
                  <a:gd name="connsiteX717" fmla="*/ 6305 w 10000"/>
                  <a:gd name="connsiteY717" fmla="*/ 9197 h 10000"/>
                  <a:gd name="connsiteX718" fmla="*/ 6310 w 10000"/>
                  <a:gd name="connsiteY718" fmla="*/ 9197 h 10000"/>
                  <a:gd name="connsiteX719" fmla="*/ 6321 w 10000"/>
                  <a:gd name="connsiteY719" fmla="*/ 9213 h 10000"/>
                  <a:gd name="connsiteX720" fmla="*/ 6335 w 10000"/>
                  <a:gd name="connsiteY720" fmla="*/ 9223 h 10000"/>
                  <a:gd name="connsiteX721" fmla="*/ 6338 w 10000"/>
                  <a:gd name="connsiteY721" fmla="*/ 9223 h 10000"/>
                  <a:gd name="connsiteX722" fmla="*/ 6355 w 10000"/>
                  <a:gd name="connsiteY722" fmla="*/ 9226 h 10000"/>
                  <a:gd name="connsiteX723" fmla="*/ 6363 w 10000"/>
                  <a:gd name="connsiteY723" fmla="*/ 9236 h 10000"/>
                  <a:gd name="connsiteX724" fmla="*/ 6380 w 10000"/>
                  <a:gd name="connsiteY724" fmla="*/ 9258 h 10000"/>
                  <a:gd name="connsiteX725" fmla="*/ 6393 w 10000"/>
                  <a:gd name="connsiteY725" fmla="*/ 9278 h 10000"/>
                  <a:gd name="connsiteX726" fmla="*/ 6396 w 10000"/>
                  <a:gd name="connsiteY726" fmla="*/ 9288 h 10000"/>
                  <a:gd name="connsiteX727" fmla="*/ 6407 w 10000"/>
                  <a:gd name="connsiteY727" fmla="*/ 9297 h 10000"/>
                  <a:gd name="connsiteX728" fmla="*/ 6410 w 10000"/>
                  <a:gd name="connsiteY728" fmla="*/ 9307 h 10000"/>
                  <a:gd name="connsiteX729" fmla="*/ 6416 w 10000"/>
                  <a:gd name="connsiteY729" fmla="*/ 9317 h 10000"/>
                  <a:gd name="connsiteX730" fmla="*/ 6424 w 10000"/>
                  <a:gd name="connsiteY730" fmla="*/ 9326 h 10000"/>
                  <a:gd name="connsiteX731" fmla="*/ 6435 w 10000"/>
                  <a:gd name="connsiteY731" fmla="*/ 9336 h 10000"/>
                  <a:gd name="connsiteX732" fmla="*/ 6443 w 10000"/>
                  <a:gd name="connsiteY732" fmla="*/ 9346 h 10000"/>
                  <a:gd name="connsiteX733" fmla="*/ 6449 w 10000"/>
                  <a:gd name="connsiteY733" fmla="*/ 9362 h 10000"/>
                  <a:gd name="connsiteX734" fmla="*/ 6452 w 10000"/>
                  <a:gd name="connsiteY734" fmla="*/ 9372 h 10000"/>
                  <a:gd name="connsiteX735" fmla="*/ 6449 w 10000"/>
                  <a:gd name="connsiteY735" fmla="*/ 9381 h 10000"/>
                  <a:gd name="connsiteX736" fmla="*/ 6465 w 10000"/>
                  <a:gd name="connsiteY736" fmla="*/ 9394 h 10000"/>
                  <a:gd name="connsiteX737" fmla="*/ 6468 w 10000"/>
                  <a:gd name="connsiteY737" fmla="*/ 9420 h 10000"/>
                  <a:gd name="connsiteX738" fmla="*/ 6493 w 10000"/>
                  <a:gd name="connsiteY738" fmla="*/ 9430 h 10000"/>
                  <a:gd name="connsiteX739" fmla="*/ 6507 w 10000"/>
                  <a:gd name="connsiteY739" fmla="*/ 9440 h 10000"/>
                  <a:gd name="connsiteX740" fmla="*/ 6524 w 10000"/>
                  <a:gd name="connsiteY740" fmla="*/ 9459 h 10000"/>
                  <a:gd name="connsiteX741" fmla="*/ 6532 w 10000"/>
                  <a:gd name="connsiteY741" fmla="*/ 9485 h 10000"/>
                  <a:gd name="connsiteX742" fmla="*/ 6537 w 10000"/>
                  <a:gd name="connsiteY742" fmla="*/ 9498 h 10000"/>
                  <a:gd name="connsiteX743" fmla="*/ 6571 w 10000"/>
                  <a:gd name="connsiteY743" fmla="*/ 9508 h 10000"/>
                  <a:gd name="connsiteX744" fmla="*/ 6596 w 10000"/>
                  <a:gd name="connsiteY744" fmla="*/ 9508 h 10000"/>
                  <a:gd name="connsiteX745" fmla="*/ 6637 w 10000"/>
                  <a:gd name="connsiteY745" fmla="*/ 9517 h 10000"/>
                  <a:gd name="connsiteX746" fmla="*/ 6662 w 10000"/>
                  <a:gd name="connsiteY746" fmla="*/ 9524 h 10000"/>
                  <a:gd name="connsiteX747" fmla="*/ 6679 w 10000"/>
                  <a:gd name="connsiteY747" fmla="*/ 9517 h 10000"/>
                  <a:gd name="connsiteX748" fmla="*/ 6679 w 10000"/>
                  <a:gd name="connsiteY748" fmla="*/ 9505 h 10000"/>
                  <a:gd name="connsiteX749" fmla="*/ 6690 w 10000"/>
                  <a:gd name="connsiteY749" fmla="*/ 9485 h 10000"/>
                  <a:gd name="connsiteX750" fmla="*/ 6693 w 10000"/>
                  <a:gd name="connsiteY750" fmla="*/ 9479 h 10000"/>
                  <a:gd name="connsiteX751" fmla="*/ 6706 w 10000"/>
                  <a:gd name="connsiteY751" fmla="*/ 9469 h 10000"/>
                  <a:gd name="connsiteX752" fmla="*/ 6709 w 10000"/>
                  <a:gd name="connsiteY752" fmla="*/ 9462 h 10000"/>
                  <a:gd name="connsiteX753" fmla="*/ 6717 w 10000"/>
                  <a:gd name="connsiteY753" fmla="*/ 9459 h 10000"/>
                  <a:gd name="connsiteX754" fmla="*/ 6726 w 10000"/>
                  <a:gd name="connsiteY754" fmla="*/ 9459 h 10000"/>
                  <a:gd name="connsiteX755" fmla="*/ 6742 w 10000"/>
                  <a:gd name="connsiteY755" fmla="*/ 9462 h 10000"/>
                  <a:gd name="connsiteX756" fmla="*/ 6759 w 10000"/>
                  <a:gd name="connsiteY756" fmla="*/ 9479 h 10000"/>
                  <a:gd name="connsiteX757" fmla="*/ 6781 w 10000"/>
                  <a:gd name="connsiteY757" fmla="*/ 9485 h 10000"/>
                  <a:gd name="connsiteX758" fmla="*/ 6795 w 10000"/>
                  <a:gd name="connsiteY758" fmla="*/ 9485 h 10000"/>
                  <a:gd name="connsiteX759" fmla="*/ 6803 w 10000"/>
                  <a:gd name="connsiteY759" fmla="*/ 9498 h 10000"/>
                  <a:gd name="connsiteX760" fmla="*/ 6806 w 10000"/>
                  <a:gd name="connsiteY760" fmla="*/ 9508 h 10000"/>
                  <a:gd name="connsiteX761" fmla="*/ 6823 w 10000"/>
                  <a:gd name="connsiteY761" fmla="*/ 9514 h 10000"/>
                  <a:gd name="connsiteX762" fmla="*/ 6831 w 10000"/>
                  <a:gd name="connsiteY762" fmla="*/ 9514 h 10000"/>
                  <a:gd name="connsiteX763" fmla="*/ 6848 w 10000"/>
                  <a:gd name="connsiteY763" fmla="*/ 9514 h 10000"/>
                  <a:gd name="connsiteX764" fmla="*/ 6856 w 10000"/>
                  <a:gd name="connsiteY764" fmla="*/ 9517 h 10000"/>
                  <a:gd name="connsiteX765" fmla="*/ 6878 w 10000"/>
                  <a:gd name="connsiteY765" fmla="*/ 9524 h 10000"/>
                  <a:gd name="connsiteX766" fmla="*/ 6895 w 10000"/>
                  <a:gd name="connsiteY766" fmla="*/ 9524 h 10000"/>
                  <a:gd name="connsiteX767" fmla="*/ 6917 w 10000"/>
                  <a:gd name="connsiteY767" fmla="*/ 9527 h 10000"/>
                  <a:gd name="connsiteX768" fmla="*/ 6934 w 10000"/>
                  <a:gd name="connsiteY768" fmla="*/ 9534 h 10000"/>
                  <a:gd name="connsiteX769" fmla="*/ 6961 w 10000"/>
                  <a:gd name="connsiteY769" fmla="*/ 9543 h 10000"/>
                  <a:gd name="connsiteX770" fmla="*/ 6989 w 10000"/>
                  <a:gd name="connsiteY770" fmla="*/ 9547 h 10000"/>
                  <a:gd name="connsiteX771" fmla="*/ 7014 w 10000"/>
                  <a:gd name="connsiteY771" fmla="*/ 9543 h 10000"/>
                  <a:gd name="connsiteX772" fmla="*/ 7033 w 10000"/>
                  <a:gd name="connsiteY772" fmla="*/ 9543 h 10000"/>
                  <a:gd name="connsiteX773" fmla="*/ 7042 w 10000"/>
                  <a:gd name="connsiteY773" fmla="*/ 9547 h 10000"/>
                  <a:gd name="connsiteX774" fmla="*/ 7069 w 10000"/>
                  <a:gd name="connsiteY774" fmla="*/ 9647 h 10000"/>
                  <a:gd name="connsiteX775" fmla="*/ 7122 w 10000"/>
                  <a:gd name="connsiteY775" fmla="*/ 9734 h 10000"/>
                  <a:gd name="connsiteX776" fmla="*/ 7147 w 10000"/>
                  <a:gd name="connsiteY776" fmla="*/ 9744 h 10000"/>
                  <a:gd name="connsiteX777" fmla="*/ 7169 w 10000"/>
                  <a:gd name="connsiteY777" fmla="*/ 9741 h 10000"/>
                  <a:gd name="connsiteX778" fmla="*/ 7177 w 10000"/>
                  <a:gd name="connsiteY778" fmla="*/ 9744 h 10000"/>
                  <a:gd name="connsiteX779" fmla="*/ 7186 w 10000"/>
                  <a:gd name="connsiteY779" fmla="*/ 9754 h 10000"/>
                  <a:gd name="connsiteX780" fmla="*/ 7191 w 10000"/>
                  <a:gd name="connsiteY780" fmla="*/ 9773 h 10000"/>
                  <a:gd name="connsiteX781" fmla="*/ 7208 w 10000"/>
                  <a:gd name="connsiteY781" fmla="*/ 9783 h 10000"/>
                  <a:gd name="connsiteX782" fmla="*/ 7219 w 10000"/>
                  <a:gd name="connsiteY782" fmla="*/ 9793 h 10000"/>
                  <a:gd name="connsiteX783" fmla="*/ 7235 w 10000"/>
                  <a:gd name="connsiteY783" fmla="*/ 9802 h 10000"/>
                  <a:gd name="connsiteX784" fmla="*/ 7249 w 10000"/>
                  <a:gd name="connsiteY784" fmla="*/ 9819 h 10000"/>
                  <a:gd name="connsiteX785" fmla="*/ 7255 w 10000"/>
                  <a:gd name="connsiteY785" fmla="*/ 9835 h 10000"/>
                  <a:gd name="connsiteX786" fmla="*/ 7255 w 10000"/>
                  <a:gd name="connsiteY786" fmla="*/ 9848 h 10000"/>
                  <a:gd name="connsiteX787" fmla="*/ 7249 w 10000"/>
                  <a:gd name="connsiteY787" fmla="*/ 9848 h 10000"/>
                  <a:gd name="connsiteX788" fmla="*/ 7244 w 10000"/>
                  <a:gd name="connsiteY788" fmla="*/ 9858 h 10000"/>
                  <a:gd name="connsiteX789" fmla="*/ 7235 w 10000"/>
                  <a:gd name="connsiteY789" fmla="*/ 9883 h 10000"/>
                  <a:gd name="connsiteX790" fmla="*/ 7244 w 10000"/>
                  <a:gd name="connsiteY790" fmla="*/ 9903 h 10000"/>
                  <a:gd name="connsiteX791" fmla="*/ 7258 w 10000"/>
                  <a:gd name="connsiteY791" fmla="*/ 9926 h 10000"/>
                  <a:gd name="connsiteX792" fmla="*/ 7263 w 10000"/>
                  <a:gd name="connsiteY792" fmla="*/ 9948 h 10000"/>
                  <a:gd name="connsiteX793" fmla="*/ 7274 w 10000"/>
                  <a:gd name="connsiteY793" fmla="*/ 9968 h 10000"/>
                  <a:gd name="connsiteX794" fmla="*/ 7283 w 10000"/>
                  <a:gd name="connsiteY794" fmla="*/ 9987 h 10000"/>
                  <a:gd name="connsiteX795" fmla="*/ 7291 w 10000"/>
                  <a:gd name="connsiteY795" fmla="*/ 10000 h 10000"/>
                  <a:gd name="connsiteX796" fmla="*/ 7305 w 10000"/>
                  <a:gd name="connsiteY796" fmla="*/ 9997 h 10000"/>
                  <a:gd name="connsiteX797" fmla="*/ 7313 w 10000"/>
                  <a:gd name="connsiteY797" fmla="*/ 9977 h 10000"/>
                  <a:gd name="connsiteX798" fmla="*/ 7324 w 10000"/>
                  <a:gd name="connsiteY798" fmla="*/ 9968 h 10000"/>
                  <a:gd name="connsiteX799" fmla="*/ 7341 w 10000"/>
                  <a:gd name="connsiteY799" fmla="*/ 9971 h 10000"/>
                  <a:gd name="connsiteX800" fmla="*/ 7368 w 10000"/>
                  <a:gd name="connsiteY800" fmla="*/ 9987 h 10000"/>
                  <a:gd name="connsiteX801" fmla="*/ 7380 w 10000"/>
                  <a:gd name="connsiteY801" fmla="*/ 9990 h 10000"/>
                  <a:gd name="connsiteX802" fmla="*/ 7393 w 10000"/>
                  <a:gd name="connsiteY802" fmla="*/ 9981 h 10000"/>
                  <a:gd name="connsiteX803" fmla="*/ 7404 w 10000"/>
                  <a:gd name="connsiteY803" fmla="*/ 9968 h 10000"/>
                  <a:gd name="connsiteX804" fmla="*/ 7418 w 10000"/>
                  <a:gd name="connsiteY804" fmla="*/ 9948 h 10000"/>
                  <a:gd name="connsiteX805" fmla="*/ 7427 w 10000"/>
                  <a:gd name="connsiteY805" fmla="*/ 9922 h 10000"/>
                  <a:gd name="connsiteX806" fmla="*/ 7427 w 10000"/>
                  <a:gd name="connsiteY806" fmla="*/ 9906 h 10000"/>
                  <a:gd name="connsiteX807" fmla="*/ 7404 w 10000"/>
                  <a:gd name="connsiteY807" fmla="*/ 9877 h 10000"/>
                  <a:gd name="connsiteX808" fmla="*/ 7388 w 10000"/>
                  <a:gd name="connsiteY808" fmla="*/ 9854 h 10000"/>
                  <a:gd name="connsiteX809" fmla="*/ 7385 w 10000"/>
                  <a:gd name="connsiteY809" fmla="*/ 9845 h 10000"/>
                  <a:gd name="connsiteX810" fmla="*/ 7385 w 10000"/>
                  <a:gd name="connsiteY810" fmla="*/ 9825 h 10000"/>
                  <a:gd name="connsiteX811" fmla="*/ 7385 w 10000"/>
                  <a:gd name="connsiteY811" fmla="*/ 9819 h 10000"/>
                  <a:gd name="connsiteX812" fmla="*/ 7393 w 10000"/>
                  <a:gd name="connsiteY812" fmla="*/ 9809 h 10000"/>
                  <a:gd name="connsiteX813" fmla="*/ 7404 w 10000"/>
                  <a:gd name="connsiteY813" fmla="*/ 9793 h 10000"/>
                  <a:gd name="connsiteX814" fmla="*/ 7413 w 10000"/>
                  <a:gd name="connsiteY814" fmla="*/ 9783 h 10000"/>
                  <a:gd name="connsiteX815" fmla="*/ 7404 w 10000"/>
                  <a:gd name="connsiteY815" fmla="*/ 9770 h 10000"/>
                  <a:gd name="connsiteX816" fmla="*/ 7388 w 10000"/>
                  <a:gd name="connsiteY816" fmla="*/ 9760 h 10000"/>
                  <a:gd name="connsiteX817" fmla="*/ 7371 w 10000"/>
                  <a:gd name="connsiteY817" fmla="*/ 9744 h 10000"/>
                  <a:gd name="connsiteX818" fmla="*/ 7363 w 10000"/>
                  <a:gd name="connsiteY818" fmla="*/ 9731 h 10000"/>
                  <a:gd name="connsiteX819" fmla="*/ 7355 w 10000"/>
                  <a:gd name="connsiteY819" fmla="*/ 9715 h 10000"/>
                  <a:gd name="connsiteX820" fmla="*/ 7360 w 10000"/>
                  <a:gd name="connsiteY820" fmla="*/ 9686 h 10000"/>
                  <a:gd name="connsiteX821" fmla="*/ 7363 w 10000"/>
                  <a:gd name="connsiteY821" fmla="*/ 9657 h 10000"/>
                  <a:gd name="connsiteX822" fmla="*/ 7360 w 10000"/>
                  <a:gd name="connsiteY822" fmla="*/ 9631 h 10000"/>
                  <a:gd name="connsiteX823" fmla="*/ 7346 w 10000"/>
                  <a:gd name="connsiteY823" fmla="*/ 9611 h 10000"/>
                  <a:gd name="connsiteX824" fmla="*/ 7332 w 10000"/>
                  <a:gd name="connsiteY824" fmla="*/ 9585 h 10000"/>
                  <a:gd name="connsiteX825" fmla="*/ 7324 w 10000"/>
                  <a:gd name="connsiteY825" fmla="*/ 9573 h 10000"/>
                  <a:gd name="connsiteX826" fmla="*/ 7324 w 10000"/>
                  <a:gd name="connsiteY826" fmla="*/ 9553 h 10000"/>
                  <a:gd name="connsiteX827" fmla="*/ 7324 w 10000"/>
                  <a:gd name="connsiteY827" fmla="*/ 9543 h 10000"/>
                  <a:gd name="connsiteX828" fmla="*/ 7324 w 10000"/>
                  <a:gd name="connsiteY828" fmla="*/ 9517 h 10000"/>
                  <a:gd name="connsiteX829" fmla="*/ 7324 w 10000"/>
                  <a:gd name="connsiteY829" fmla="*/ 9498 h 10000"/>
                  <a:gd name="connsiteX830" fmla="*/ 7332 w 10000"/>
                  <a:gd name="connsiteY830" fmla="*/ 9479 h 10000"/>
                  <a:gd name="connsiteX831" fmla="*/ 7341 w 10000"/>
                  <a:gd name="connsiteY831" fmla="*/ 9462 h 10000"/>
                  <a:gd name="connsiteX832" fmla="*/ 7352 w 10000"/>
                  <a:gd name="connsiteY832" fmla="*/ 9459 h 10000"/>
                  <a:gd name="connsiteX833" fmla="*/ 7360 w 10000"/>
                  <a:gd name="connsiteY833" fmla="*/ 9443 h 10000"/>
                  <a:gd name="connsiteX834" fmla="*/ 7363 w 10000"/>
                  <a:gd name="connsiteY834" fmla="*/ 9433 h 10000"/>
                  <a:gd name="connsiteX835" fmla="*/ 7377 w 10000"/>
                  <a:gd name="connsiteY835" fmla="*/ 9433 h 10000"/>
                  <a:gd name="connsiteX836" fmla="*/ 7388 w 10000"/>
                  <a:gd name="connsiteY836" fmla="*/ 9430 h 10000"/>
                  <a:gd name="connsiteX837" fmla="*/ 7396 w 10000"/>
                  <a:gd name="connsiteY837" fmla="*/ 9430 h 10000"/>
                  <a:gd name="connsiteX838" fmla="*/ 7402 w 10000"/>
                  <a:gd name="connsiteY838" fmla="*/ 9424 h 10000"/>
                  <a:gd name="connsiteX839" fmla="*/ 7396 w 10000"/>
                  <a:gd name="connsiteY839" fmla="*/ 9414 h 10000"/>
                  <a:gd name="connsiteX840" fmla="*/ 7388 w 10000"/>
                  <a:gd name="connsiteY840" fmla="*/ 9401 h 10000"/>
                  <a:gd name="connsiteX841" fmla="*/ 7371 w 10000"/>
                  <a:gd name="connsiteY841" fmla="*/ 9391 h 10000"/>
                  <a:gd name="connsiteX842" fmla="*/ 7355 w 10000"/>
                  <a:gd name="connsiteY842" fmla="*/ 9375 h 10000"/>
                  <a:gd name="connsiteX843" fmla="*/ 7332 w 10000"/>
                  <a:gd name="connsiteY843" fmla="*/ 9356 h 10000"/>
                  <a:gd name="connsiteX844" fmla="*/ 7313 w 10000"/>
                  <a:gd name="connsiteY844" fmla="*/ 9330 h 10000"/>
                  <a:gd name="connsiteX845" fmla="*/ 7307 w 10000"/>
                  <a:gd name="connsiteY845" fmla="*/ 9310 h 10000"/>
                  <a:gd name="connsiteX846" fmla="*/ 7305 w 10000"/>
                  <a:gd name="connsiteY846" fmla="*/ 9291 h 10000"/>
                  <a:gd name="connsiteX847" fmla="*/ 7305 w 10000"/>
                  <a:gd name="connsiteY847" fmla="*/ 9278 h 10000"/>
                  <a:gd name="connsiteX848" fmla="*/ 7296 w 10000"/>
                  <a:gd name="connsiteY848" fmla="*/ 9268 h 10000"/>
                  <a:gd name="connsiteX849" fmla="*/ 7296 w 10000"/>
                  <a:gd name="connsiteY849" fmla="*/ 9249 h 10000"/>
                  <a:gd name="connsiteX850" fmla="*/ 7291 w 10000"/>
                  <a:gd name="connsiteY850" fmla="*/ 9226 h 10000"/>
                  <a:gd name="connsiteX851" fmla="*/ 7283 w 10000"/>
                  <a:gd name="connsiteY851" fmla="*/ 9213 h 10000"/>
                  <a:gd name="connsiteX852" fmla="*/ 7274 w 10000"/>
                  <a:gd name="connsiteY852" fmla="*/ 9194 h 10000"/>
                  <a:gd name="connsiteX853" fmla="*/ 7274 w 10000"/>
                  <a:gd name="connsiteY853" fmla="*/ 9174 h 10000"/>
                  <a:gd name="connsiteX854" fmla="*/ 7280 w 10000"/>
                  <a:gd name="connsiteY854" fmla="*/ 9148 h 10000"/>
                  <a:gd name="connsiteX855" fmla="*/ 7283 w 10000"/>
                  <a:gd name="connsiteY855" fmla="*/ 9119 h 10000"/>
                  <a:gd name="connsiteX856" fmla="*/ 7291 w 10000"/>
                  <a:gd name="connsiteY856" fmla="*/ 9100 h 10000"/>
                  <a:gd name="connsiteX857" fmla="*/ 7307 w 10000"/>
                  <a:gd name="connsiteY857" fmla="*/ 9080 h 10000"/>
                  <a:gd name="connsiteX858" fmla="*/ 7324 w 10000"/>
                  <a:gd name="connsiteY858" fmla="*/ 9054 h 10000"/>
                  <a:gd name="connsiteX859" fmla="*/ 7341 w 10000"/>
                  <a:gd name="connsiteY859" fmla="*/ 9054 h 10000"/>
                  <a:gd name="connsiteX860" fmla="*/ 7352 w 10000"/>
                  <a:gd name="connsiteY860" fmla="*/ 9054 h 10000"/>
                  <a:gd name="connsiteX861" fmla="*/ 7346 w 10000"/>
                  <a:gd name="connsiteY861" fmla="*/ 9032 h 10000"/>
                  <a:gd name="connsiteX862" fmla="*/ 7341 w 10000"/>
                  <a:gd name="connsiteY862" fmla="*/ 9022 h 10000"/>
                  <a:gd name="connsiteX863" fmla="*/ 7352 w 10000"/>
                  <a:gd name="connsiteY863" fmla="*/ 8999 h 10000"/>
                  <a:gd name="connsiteX864" fmla="*/ 7360 w 10000"/>
                  <a:gd name="connsiteY864" fmla="*/ 8967 h 10000"/>
                  <a:gd name="connsiteX865" fmla="*/ 7368 w 10000"/>
                  <a:gd name="connsiteY865" fmla="*/ 8922 h 10000"/>
                  <a:gd name="connsiteX866" fmla="*/ 7377 w 10000"/>
                  <a:gd name="connsiteY866" fmla="*/ 8896 h 10000"/>
                  <a:gd name="connsiteX867" fmla="*/ 7380 w 10000"/>
                  <a:gd name="connsiteY867" fmla="*/ 8867 h 10000"/>
                  <a:gd name="connsiteX868" fmla="*/ 7402 w 10000"/>
                  <a:gd name="connsiteY868" fmla="*/ 8824 h 10000"/>
                  <a:gd name="connsiteX869" fmla="*/ 7402 w 10000"/>
                  <a:gd name="connsiteY869" fmla="*/ 8808 h 10000"/>
                  <a:gd name="connsiteX870" fmla="*/ 7393 w 10000"/>
                  <a:gd name="connsiteY870" fmla="*/ 8795 h 10000"/>
                  <a:gd name="connsiteX871" fmla="*/ 7388 w 10000"/>
                  <a:gd name="connsiteY871" fmla="*/ 8799 h 10000"/>
                  <a:gd name="connsiteX872" fmla="*/ 7396 w 10000"/>
                  <a:gd name="connsiteY872" fmla="*/ 8789 h 10000"/>
                  <a:gd name="connsiteX873" fmla="*/ 7404 w 10000"/>
                  <a:gd name="connsiteY873" fmla="*/ 8789 h 10000"/>
                  <a:gd name="connsiteX874" fmla="*/ 7421 w 10000"/>
                  <a:gd name="connsiteY874" fmla="*/ 8769 h 10000"/>
                  <a:gd name="connsiteX875" fmla="*/ 7443 w 10000"/>
                  <a:gd name="connsiteY875" fmla="*/ 8763 h 10000"/>
                  <a:gd name="connsiteX876" fmla="*/ 7452 w 10000"/>
                  <a:gd name="connsiteY876" fmla="*/ 8769 h 10000"/>
                  <a:gd name="connsiteX877" fmla="*/ 7468 w 10000"/>
                  <a:gd name="connsiteY877" fmla="*/ 8769 h 10000"/>
                  <a:gd name="connsiteX878" fmla="*/ 7499 w 10000"/>
                  <a:gd name="connsiteY878" fmla="*/ 8763 h 10000"/>
                  <a:gd name="connsiteX879" fmla="*/ 7526 w 10000"/>
                  <a:gd name="connsiteY879" fmla="*/ 8763 h 10000"/>
                  <a:gd name="connsiteX880" fmla="*/ 7532 w 10000"/>
                  <a:gd name="connsiteY880" fmla="*/ 8763 h 10000"/>
                  <a:gd name="connsiteX881" fmla="*/ 7554 w 10000"/>
                  <a:gd name="connsiteY881" fmla="*/ 8744 h 10000"/>
                  <a:gd name="connsiteX882" fmla="*/ 7571 w 10000"/>
                  <a:gd name="connsiteY882" fmla="*/ 8731 h 10000"/>
                  <a:gd name="connsiteX883" fmla="*/ 7587 w 10000"/>
                  <a:gd name="connsiteY883" fmla="*/ 8711 h 10000"/>
                  <a:gd name="connsiteX884" fmla="*/ 7607 w 10000"/>
                  <a:gd name="connsiteY884" fmla="*/ 8711 h 10000"/>
                  <a:gd name="connsiteX885" fmla="*/ 7634 w 10000"/>
                  <a:gd name="connsiteY885" fmla="*/ 8705 h 10000"/>
                  <a:gd name="connsiteX886" fmla="*/ 7643 w 10000"/>
                  <a:gd name="connsiteY886" fmla="*/ 8682 h 10000"/>
                  <a:gd name="connsiteX887" fmla="*/ 7654 w 10000"/>
                  <a:gd name="connsiteY887" fmla="*/ 8666 h 10000"/>
                  <a:gd name="connsiteX888" fmla="*/ 7668 w 10000"/>
                  <a:gd name="connsiteY888" fmla="*/ 8666 h 10000"/>
                  <a:gd name="connsiteX889" fmla="*/ 7676 w 10000"/>
                  <a:gd name="connsiteY889" fmla="*/ 8682 h 10000"/>
                  <a:gd name="connsiteX890" fmla="*/ 7704 w 10000"/>
                  <a:gd name="connsiteY890" fmla="*/ 8669 h 10000"/>
                  <a:gd name="connsiteX891" fmla="*/ 7712 w 10000"/>
                  <a:gd name="connsiteY891" fmla="*/ 8669 h 10000"/>
                  <a:gd name="connsiteX892" fmla="*/ 7720 w 10000"/>
                  <a:gd name="connsiteY892" fmla="*/ 8669 h 10000"/>
                  <a:gd name="connsiteX893" fmla="*/ 7726 w 10000"/>
                  <a:gd name="connsiteY893" fmla="*/ 8656 h 10000"/>
                  <a:gd name="connsiteX894" fmla="*/ 7734 w 10000"/>
                  <a:gd name="connsiteY894" fmla="*/ 8650 h 10000"/>
                  <a:gd name="connsiteX895" fmla="*/ 7742 w 10000"/>
                  <a:gd name="connsiteY895" fmla="*/ 8650 h 10000"/>
                  <a:gd name="connsiteX896" fmla="*/ 7759 w 10000"/>
                  <a:gd name="connsiteY896" fmla="*/ 8650 h 10000"/>
                  <a:gd name="connsiteX897" fmla="*/ 7756 w 10000"/>
                  <a:gd name="connsiteY897" fmla="*/ 8630 h 10000"/>
                  <a:gd name="connsiteX898" fmla="*/ 7751 w 10000"/>
                  <a:gd name="connsiteY898" fmla="*/ 8627 h 10000"/>
                  <a:gd name="connsiteX899" fmla="*/ 7742 w 10000"/>
                  <a:gd name="connsiteY899" fmla="*/ 8620 h 10000"/>
                  <a:gd name="connsiteX900" fmla="*/ 7734 w 10000"/>
                  <a:gd name="connsiteY900" fmla="*/ 8591 h 10000"/>
                  <a:gd name="connsiteX901" fmla="*/ 7709 w 10000"/>
                  <a:gd name="connsiteY901" fmla="*/ 8582 h 10000"/>
                  <a:gd name="connsiteX902" fmla="*/ 7695 w 10000"/>
                  <a:gd name="connsiteY902" fmla="*/ 8578 h 10000"/>
                  <a:gd name="connsiteX903" fmla="*/ 7668 w 10000"/>
                  <a:gd name="connsiteY903" fmla="*/ 8562 h 10000"/>
                  <a:gd name="connsiteX904" fmla="*/ 7645 w 10000"/>
                  <a:gd name="connsiteY904" fmla="*/ 8552 h 10000"/>
                  <a:gd name="connsiteX905" fmla="*/ 7615 w 10000"/>
                  <a:gd name="connsiteY905" fmla="*/ 8543 h 10000"/>
                  <a:gd name="connsiteX906" fmla="*/ 7596 w 10000"/>
                  <a:gd name="connsiteY906" fmla="*/ 8527 h 10000"/>
                  <a:gd name="connsiteX907" fmla="*/ 7565 w 10000"/>
                  <a:gd name="connsiteY907" fmla="*/ 8494 h 10000"/>
                  <a:gd name="connsiteX908" fmla="*/ 7562 w 10000"/>
                  <a:gd name="connsiteY908" fmla="*/ 8475 h 10000"/>
                  <a:gd name="connsiteX909" fmla="*/ 7540 w 10000"/>
                  <a:gd name="connsiteY909" fmla="*/ 8455 h 10000"/>
                  <a:gd name="connsiteX910" fmla="*/ 7535 w 10000"/>
                  <a:gd name="connsiteY910" fmla="*/ 8446 h 10000"/>
                  <a:gd name="connsiteX911" fmla="*/ 7535 w 10000"/>
                  <a:gd name="connsiteY911" fmla="*/ 8420 h 10000"/>
                  <a:gd name="connsiteX912" fmla="*/ 7535 w 10000"/>
                  <a:gd name="connsiteY912" fmla="*/ 8391 h 10000"/>
                  <a:gd name="connsiteX913" fmla="*/ 7548 w 10000"/>
                  <a:gd name="connsiteY913" fmla="*/ 8345 h 10000"/>
                  <a:gd name="connsiteX914" fmla="*/ 7562 w 10000"/>
                  <a:gd name="connsiteY914" fmla="*/ 8319 h 10000"/>
                  <a:gd name="connsiteX915" fmla="*/ 7582 w 10000"/>
                  <a:gd name="connsiteY915" fmla="*/ 8310 h 10000"/>
                  <a:gd name="connsiteX916" fmla="*/ 7607 w 10000"/>
                  <a:gd name="connsiteY916" fmla="*/ 8300 h 10000"/>
                  <a:gd name="connsiteX917" fmla="*/ 7629 w 10000"/>
                  <a:gd name="connsiteY917" fmla="*/ 8300 h 10000"/>
                  <a:gd name="connsiteX918" fmla="*/ 7651 w 10000"/>
                  <a:gd name="connsiteY918" fmla="*/ 8297 h 10000"/>
                  <a:gd name="connsiteX919" fmla="*/ 7668 w 10000"/>
                  <a:gd name="connsiteY919" fmla="*/ 8280 h 10000"/>
                  <a:gd name="connsiteX920" fmla="*/ 7687 w 10000"/>
                  <a:gd name="connsiteY920" fmla="*/ 8267 h 10000"/>
                  <a:gd name="connsiteX921" fmla="*/ 7693 w 10000"/>
                  <a:gd name="connsiteY921" fmla="*/ 8261 h 10000"/>
                  <a:gd name="connsiteX922" fmla="*/ 7701 w 10000"/>
                  <a:gd name="connsiteY922" fmla="*/ 8248 h 10000"/>
                  <a:gd name="connsiteX923" fmla="*/ 7712 w 10000"/>
                  <a:gd name="connsiteY923" fmla="*/ 8238 h 10000"/>
                  <a:gd name="connsiteX924" fmla="*/ 7731 w 10000"/>
                  <a:gd name="connsiteY924" fmla="*/ 8222 h 10000"/>
                  <a:gd name="connsiteX925" fmla="*/ 7740 w 10000"/>
                  <a:gd name="connsiteY925" fmla="*/ 8206 h 10000"/>
                  <a:gd name="connsiteX926" fmla="*/ 7756 w 10000"/>
                  <a:gd name="connsiteY926" fmla="*/ 8183 h 10000"/>
                  <a:gd name="connsiteX927" fmla="*/ 7773 w 10000"/>
                  <a:gd name="connsiteY927" fmla="*/ 8177 h 10000"/>
                  <a:gd name="connsiteX928" fmla="*/ 7784 w 10000"/>
                  <a:gd name="connsiteY928" fmla="*/ 8183 h 10000"/>
                  <a:gd name="connsiteX929" fmla="*/ 7801 w 10000"/>
                  <a:gd name="connsiteY929" fmla="*/ 8174 h 10000"/>
                  <a:gd name="connsiteX930" fmla="*/ 7801 w 10000"/>
                  <a:gd name="connsiteY930" fmla="*/ 8157 h 10000"/>
                  <a:gd name="connsiteX931" fmla="*/ 7817 w 10000"/>
                  <a:gd name="connsiteY931" fmla="*/ 8164 h 10000"/>
                  <a:gd name="connsiteX932" fmla="*/ 7837 w 10000"/>
                  <a:gd name="connsiteY932" fmla="*/ 8164 h 10000"/>
                  <a:gd name="connsiteX933" fmla="*/ 7856 w 10000"/>
                  <a:gd name="connsiteY933" fmla="*/ 8164 h 10000"/>
                  <a:gd name="connsiteX934" fmla="*/ 7870 w 10000"/>
                  <a:gd name="connsiteY934" fmla="*/ 8167 h 10000"/>
                  <a:gd name="connsiteX935" fmla="*/ 7881 w 10000"/>
                  <a:gd name="connsiteY935" fmla="*/ 8174 h 10000"/>
                  <a:gd name="connsiteX936" fmla="*/ 7898 w 10000"/>
                  <a:gd name="connsiteY936" fmla="*/ 8187 h 10000"/>
                  <a:gd name="connsiteX937" fmla="*/ 7917 w 10000"/>
                  <a:gd name="connsiteY937" fmla="*/ 8187 h 10000"/>
                  <a:gd name="connsiteX938" fmla="*/ 7928 w 10000"/>
                  <a:gd name="connsiteY938" fmla="*/ 8157 h 10000"/>
                  <a:gd name="connsiteX939" fmla="*/ 7942 w 10000"/>
                  <a:gd name="connsiteY939" fmla="*/ 8157 h 10000"/>
                  <a:gd name="connsiteX940" fmla="*/ 7958 w 10000"/>
                  <a:gd name="connsiteY940" fmla="*/ 8164 h 10000"/>
                  <a:gd name="connsiteX941" fmla="*/ 7983 w 10000"/>
                  <a:gd name="connsiteY941" fmla="*/ 8144 h 10000"/>
                  <a:gd name="connsiteX942" fmla="*/ 8000 w 10000"/>
                  <a:gd name="connsiteY942" fmla="*/ 8109 h 10000"/>
                  <a:gd name="connsiteX943" fmla="*/ 7994 w 10000"/>
                  <a:gd name="connsiteY943" fmla="*/ 8093 h 10000"/>
                  <a:gd name="connsiteX944" fmla="*/ 7983 w 10000"/>
                  <a:gd name="connsiteY944" fmla="*/ 8070 h 10000"/>
                  <a:gd name="connsiteX945" fmla="*/ 7986 w 10000"/>
                  <a:gd name="connsiteY945" fmla="*/ 8063 h 10000"/>
                  <a:gd name="connsiteX946" fmla="*/ 7978 w 10000"/>
                  <a:gd name="connsiteY946" fmla="*/ 8044 h 10000"/>
                  <a:gd name="connsiteX947" fmla="*/ 7986 w 10000"/>
                  <a:gd name="connsiteY947" fmla="*/ 8002 h 10000"/>
                  <a:gd name="connsiteX948" fmla="*/ 7983 w 10000"/>
                  <a:gd name="connsiteY948" fmla="*/ 7947 h 10000"/>
                  <a:gd name="connsiteX949" fmla="*/ 7961 w 10000"/>
                  <a:gd name="connsiteY949" fmla="*/ 7931 h 10000"/>
                  <a:gd name="connsiteX950" fmla="*/ 7958 w 10000"/>
                  <a:gd name="connsiteY950" fmla="*/ 7898 h 10000"/>
                  <a:gd name="connsiteX951" fmla="*/ 7953 w 10000"/>
                  <a:gd name="connsiteY951" fmla="*/ 7856 h 10000"/>
                  <a:gd name="connsiteX952" fmla="*/ 7967 w 10000"/>
                  <a:gd name="connsiteY952" fmla="*/ 7837 h 10000"/>
                  <a:gd name="connsiteX953" fmla="*/ 7950 w 10000"/>
                  <a:gd name="connsiteY953" fmla="*/ 7824 h 10000"/>
                  <a:gd name="connsiteX954" fmla="*/ 7906 w 10000"/>
                  <a:gd name="connsiteY954" fmla="*/ 7814 h 10000"/>
                  <a:gd name="connsiteX955" fmla="*/ 7878 w 10000"/>
                  <a:gd name="connsiteY955" fmla="*/ 7814 h 10000"/>
                  <a:gd name="connsiteX956" fmla="*/ 7870 w 10000"/>
                  <a:gd name="connsiteY956" fmla="*/ 7795 h 10000"/>
                  <a:gd name="connsiteX957" fmla="*/ 7878 w 10000"/>
                  <a:gd name="connsiteY957" fmla="*/ 7778 h 10000"/>
                  <a:gd name="connsiteX958" fmla="*/ 7881 w 10000"/>
                  <a:gd name="connsiteY958" fmla="*/ 7775 h 10000"/>
                  <a:gd name="connsiteX959" fmla="*/ 7878 w 10000"/>
                  <a:gd name="connsiteY959" fmla="*/ 7743 h 10000"/>
                  <a:gd name="connsiteX960" fmla="*/ 7895 w 10000"/>
                  <a:gd name="connsiteY960" fmla="*/ 7733 h 10000"/>
                  <a:gd name="connsiteX961" fmla="*/ 7911 w 10000"/>
                  <a:gd name="connsiteY961" fmla="*/ 7710 h 10000"/>
                  <a:gd name="connsiteX962" fmla="*/ 7911 w 10000"/>
                  <a:gd name="connsiteY962" fmla="*/ 7665 h 10000"/>
                  <a:gd name="connsiteX963" fmla="*/ 7917 w 10000"/>
                  <a:gd name="connsiteY963" fmla="*/ 7600 h 10000"/>
                  <a:gd name="connsiteX964" fmla="*/ 7928 w 10000"/>
                  <a:gd name="connsiteY964" fmla="*/ 7581 h 10000"/>
                  <a:gd name="connsiteX965" fmla="*/ 7917 w 10000"/>
                  <a:gd name="connsiteY965" fmla="*/ 7474 h 10000"/>
                  <a:gd name="connsiteX966" fmla="*/ 7873 w 10000"/>
                  <a:gd name="connsiteY966" fmla="*/ 7335 h 10000"/>
                  <a:gd name="connsiteX967" fmla="*/ 7756 w 10000"/>
                  <a:gd name="connsiteY967" fmla="*/ 7050 h 10000"/>
                  <a:gd name="connsiteX968" fmla="*/ 7679 w 10000"/>
                  <a:gd name="connsiteY968" fmla="*/ 6839 h 10000"/>
                  <a:gd name="connsiteX969" fmla="*/ 7668 w 10000"/>
                  <a:gd name="connsiteY969" fmla="*/ 6823 h 10000"/>
                  <a:gd name="connsiteX970" fmla="*/ 7659 w 10000"/>
                  <a:gd name="connsiteY970" fmla="*/ 6768 h 10000"/>
                  <a:gd name="connsiteX971" fmla="*/ 7659 w 10000"/>
                  <a:gd name="connsiteY971" fmla="*/ 6739 h 10000"/>
                  <a:gd name="connsiteX972" fmla="*/ 7651 w 10000"/>
                  <a:gd name="connsiteY972" fmla="*/ 6713 h 10000"/>
                  <a:gd name="connsiteX973" fmla="*/ 7654 w 10000"/>
                  <a:gd name="connsiteY973" fmla="*/ 6684 h 10000"/>
                  <a:gd name="connsiteX974" fmla="*/ 7643 w 10000"/>
                  <a:gd name="connsiteY974" fmla="*/ 6626 h 10000"/>
                  <a:gd name="connsiteX975" fmla="*/ 7629 w 10000"/>
                  <a:gd name="connsiteY975" fmla="*/ 6600 h 10000"/>
                  <a:gd name="connsiteX976" fmla="*/ 7629 w 10000"/>
                  <a:gd name="connsiteY976" fmla="*/ 6580 h 10000"/>
                  <a:gd name="connsiteX977" fmla="*/ 7623 w 10000"/>
                  <a:gd name="connsiteY977" fmla="*/ 6541 h 10000"/>
                  <a:gd name="connsiteX978" fmla="*/ 7615 w 10000"/>
                  <a:gd name="connsiteY978" fmla="*/ 6522 h 10000"/>
                  <a:gd name="connsiteX979" fmla="*/ 7598 w 10000"/>
                  <a:gd name="connsiteY979" fmla="*/ 6509 h 10000"/>
                  <a:gd name="connsiteX980" fmla="*/ 7587 w 10000"/>
                  <a:gd name="connsiteY980" fmla="*/ 6493 h 10000"/>
                  <a:gd name="connsiteX981" fmla="*/ 7579 w 10000"/>
                  <a:gd name="connsiteY981" fmla="*/ 6464 h 10000"/>
                  <a:gd name="connsiteX982" fmla="*/ 7587 w 10000"/>
                  <a:gd name="connsiteY982" fmla="*/ 6438 h 10000"/>
                  <a:gd name="connsiteX983" fmla="*/ 7596 w 10000"/>
                  <a:gd name="connsiteY983" fmla="*/ 6425 h 10000"/>
                  <a:gd name="connsiteX984" fmla="*/ 7590 w 10000"/>
                  <a:gd name="connsiteY984" fmla="*/ 6396 h 10000"/>
                  <a:gd name="connsiteX985" fmla="*/ 7590 w 10000"/>
                  <a:gd name="connsiteY985" fmla="*/ 6373 h 10000"/>
                  <a:gd name="connsiteX986" fmla="*/ 7587 w 10000"/>
                  <a:gd name="connsiteY986" fmla="*/ 6354 h 10000"/>
                  <a:gd name="connsiteX987" fmla="*/ 7582 w 10000"/>
                  <a:gd name="connsiteY987" fmla="*/ 6344 h 10000"/>
                  <a:gd name="connsiteX988" fmla="*/ 7582 w 10000"/>
                  <a:gd name="connsiteY988" fmla="*/ 6324 h 10000"/>
                  <a:gd name="connsiteX989" fmla="*/ 7571 w 10000"/>
                  <a:gd name="connsiteY989" fmla="*/ 6302 h 10000"/>
                  <a:gd name="connsiteX990" fmla="*/ 7548 w 10000"/>
                  <a:gd name="connsiteY990" fmla="*/ 6256 h 10000"/>
                  <a:gd name="connsiteX991" fmla="*/ 7546 w 10000"/>
                  <a:gd name="connsiteY991" fmla="*/ 6218 h 10000"/>
                  <a:gd name="connsiteX992" fmla="*/ 7540 w 10000"/>
                  <a:gd name="connsiteY992" fmla="*/ 6159 h 10000"/>
                  <a:gd name="connsiteX993" fmla="*/ 7535 w 10000"/>
                  <a:gd name="connsiteY993" fmla="*/ 6114 h 10000"/>
                  <a:gd name="connsiteX994" fmla="*/ 7535 w 10000"/>
                  <a:gd name="connsiteY994" fmla="*/ 6088 h 10000"/>
                  <a:gd name="connsiteX995" fmla="*/ 7540 w 10000"/>
                  <a:gd name="connsiteY995" fmla="*/ 6049 h 10000"/>
                  <a:gd name="connsiteX996" fmla="*/ 7546 w 10000"/>
                  <a:gd name="connsiteY996" fmla="*/ 6004 h 10000"/>
                  <a:gd name="connsiteX997" fmla="*/ 7548 w 10000"/>
                  <a:gd name="connsiteY997" fmla="*/ 5965 h 10000"/>
                  <a:gd name="connsiteX998" fmla="*/ 7548 w 10000"/>
                  <a:gd name="connsiteY998" fmla="*/ 5946 h 10000"/>
                  <a:gd name="connsiteX999" fmla="*/ 7548 w 10000"/>
                  <a:gd name="connsiteY999" fmla="*/ 5933 h 10000"/>
                  <a:gd name="connsiteX1000" fmla="*/ 7548 w 10000"/>
                  <a:gd name="connsiteY1000" fmla="*/ 5910 h 10000"/>
                  <a:gd name="connsiteX1001" fmla="*/ 7548 w 10000"/>
                  <a:gd name="connsiteY1001" fmla="*/ 5897 h 10000"/>
                  <a:gd name="connsiteX1002" fmla="*/ 7546 w 10000"/>
                  <a:gd name="connsiteY1002" fmla="*/ 5871 h 10000"/>
                  <a:gd name="connsiteX1003" fmla="*/ 7535 w 10000"/>
                  <a:gd name="connsiteY1003" fmla="*/ 5839 h 10000"/>
                  <a:gd name="connsiteX1004" fmla="*/ 7524 w 10000"/>
                  <a:gd name="connsiteY1004" fmla="*/ 5797 h 10000"/>
                  <a:gd name="connsiteX1005" fmla="*/ 7518 w 10000"/>
                  <a:gd name="connsiteY1005" fmla="*/ 5767 h 10000"/>
                  <a:gd name="connsiteX1006" fmla="*/ 7515 w 10000"/>
                  <a:gd name="connsiteY1006" fmla="*/ 5745 h 10000"/>
                  <a:gd name="connsiteX1007" fmla="*/ 7501 w 10000"/>
                  <a:gd name="connsiteY1007" fmla="*/ 5683 h 10000"/>
                  <a:gd name="connsiteX1008" fmla="*/ 7490 w 10000"/>
                  <a:gd name="connsiteY1008" fmla="*/ 5631 h 10000"/>
                  <a:gd name="connsiteX1009" fmla="*/ 7482 w 10000"/>
                  <a:gd name="connsiteY1009" fmla="*/ 5593 h 10000"/>
                  <a:gd name="connsiteX1010" fmla="*/ 7476 w 10000"/>
                  <a:gd name="connsiteY1010" fmla="*/ 5570 h 10000"/>
                  <a:gd name="connsiteX1011" fmla="*/ 7476 w 10000"/>
                  <a:gd name="connsiteY1011" fmla="*/ 5528 h 10000"/>
                  <a:gd name="connsiteX1012" fmla="*/ 7482 w 10000"/>
                  <a:gd name="connsiteY1012" fmla="*/ 5502 h 10000"/>
                  <a:gd name="connsiteX1013" fmla="*/ 7490 w 10000"/>
                  <a:gd name="connsiteY1013" fmla="*/ 5489 h 10000"/>
                  <a:gd name="connsiteX1014" fmla="*/ 7499 w 10000"/>
                  <a:gd name="connsiteY1014" fmla="*/ 5479 h 10000"/>
                  <a:gd name="connsiteX1015" fmla="*/ 7493 w 10000"/>
                  <a:gd name="connsiteY1015" fmla="*/ 5427 h 10000"/>
                  <a:gd name="connsiteX1016" fmla="*/ 7501 w 10000"/>
                  <a:gd name="connsiteY1016" fmla="*/ 5415 h 10000"/>
                  <a:gd name="connsiteX1017" fmla="*/ 7510 w 10000"/>
                  <a:gd name="connsiteY1017" fmla="*/ 5398 h 10000"/>
                  <a:gd name="connsiteX1018" fmla="*/ 7515 w 10000"/>
                  <a:gd name="connsiteY1018" fmla="*/ 5379 h 10000"/>
                  <a:gd name="connsiteX1019" fmla="*/ 7526 w 10000"/>
                  <a:gd name="connsiteY1019" fmla="*/ 5366 h 10000"/>
                  <a:gd name="connsiteX1020" fmla="*/ 7518 w 10000"/>
                  <a:gd name="connsiteY1020" fmla="*/ 5350 h 10000"/>
                  <a:gd name="connsiteX1021" fmla="*/ 7518 w 10000"/>
                  <a:gd name="connsiteY1021" fmla="*/ 5330 h 10000"/>
                  <a:gd name="connsiteX1022" fmla="*/ 7526 w 10000"/>
                  <a:gd name="connsiteY1022" fmla="*/ 5311 h 10000"/>
                  <a:gd name="connsiteX1023" fmla="*/ 7540 w 10000"/>
                  <a:gd name="connsiteY1023" fmla="*/ 5291 h 10000"/>
                  <a:gd name="connsiteX1024" fmla="*/ 7540 w 10000"/>
                  <a:gd name="connsiteY1024" fmla="*/ 5266 h 10000"/>
                  <a:gd name="connsiteX1025" fmla="*/ 7540 w 10000"/>
                  <a:gd name="connsiteY1025" fmla="*/ 5256 h 10000"/>
                  <a:gd name="connsiteX1026" fmla="*/ 7524 w 10000"/>
                  <a:gd name="connsiteY1026" fmla="*/ 5233 h 10000"/>
                  <a:gd name="connsiteX1027" fmla="*/ 7515 w 10000"/>
                  <a:gd name="connsiteY1027" fmla="*/ 5217 h 10000"/>
                  <a:gd name="connsiteX1028" fmla="*/ 7490 w 10000"/>
                  <a:gd name="connsiteY1028" fmla="*/ 5178 h 10000"/>
                  <a:gd name="connsiteX1029" fmla="*/ 7474 w 10000"/>
                  <a:gd name="connsiteY1029" fmla="*/ 5162 h 10000"/>
                  <a:gd name="connsiteX1030" fmla="*/ 7457 w 10000"/>
                  <a:gd name="connsiteY1030" fmla="*/ 5120 h 10000"/>
                  <a:gd name="connsiteX1031" fmla="*/ 7421 w 10000"/>
                  <a:gd name="connsiteY1031" fmla="*/ 5087 h 10000"/>
                  <a:gd name="connsiteX1032" fmla="*/ 7380 w 10000"/>
                  <a:gd name="connsiteY1032" fmla="*/ 5068 h 10000"/>
                  <a:gd name="connsiteX1033" fmla="*/ 7355 w 10000"/>
                  <a:gd name="connsiteY1033" fmla="*/ 5058 h 10000"/>
                  <a:gd name="connsiteX1034" fmla="*/ 7332 w 10000"/>
                  <a:gd name="connsiteY1034" fmla="*/ 5049 h 10000"/>
                  <a:gd name="connsiteX1035" fmla="*/ 7305 w 10000"/>
                  <a:gd name="connsiteY1035" fmla="*/ 5016 h 10000"/>
                  <a:gd name="connsiteX1036" fmla="*/ 7305 w 10000"/>
                  <a:gd name="connsiteY1036" fmla="*/ 5000 h 10000"/>
                  <a:gd name="connsiteX1037" fmla="*/ 7296 w 10000"/>
                  <a:gd name="connsiteY1037" fmla="*/ 4971 h 10000"/>
                  <a:gd name="connsiteX1038" fmla="*/ 7288 w 10000"/>
                  <a:gd name="connsiteY1038" fmla="*/ 4945 h 10000"/>
                  <a:gd name="connsiteX1039" fmla="*/ 7280 w 10000"/>
                  <a:gd name="connsiteY1039" fmla="*/ 4916 h 10000"/>
                  <a:gd name="connsiteX1040" fmla="*/ 7291 w 10000"/>
                  <a:gd name="connsiteY1040" fmla="*/ 4887 h 10000"/>
                  <a:gd name="connsiteX1041" fmla="*/ 7291 w 10000"/>
                  <a:gd name="connsiteY1041" fmla="*/ 4858 h 10000"/>
                  <a:gd name="connsiteX1042" fmla="*/ 7271 w 10000"/>
                  <a:gd name="connsiteY1042" fmla="*/ 4819 h 10000"/>
                  <a:gd name="connsiteX1043" fmla="*/ 7255 w 10000"/>
                  <a:gd name="connsiteY1043" fmla="*/ 4828 h 10000"/>
                  <a:gd name="connsiteX1044" fmla="*/ 7235 w 10000"/>
                  <a:gd name="connsiteY1044" fmla="*/ 4841 h 10000"/>
                  <a:gd name="connsiteX1045" fmla="*/ 7216 w 10000"/>
                  <a:gd name="connsiteY1045" fmla="*/ 4867 h 10000"/>
                  <a:gd name="connsiteX1046" fmla="*/ 7191 w 10000"/>
                  <a:gd name="connsiteY1046" fmla="*/ 4870 h 10000"/>
                  <a:gd name="connsiteX1047" fmla="*/ 7155 w 10000"/>
                  <a:gd name="connsiteY1047" fmla="*/ 4887 h 10000"/>
                  <a:gd name="connsiteX1048" fmla="*/ 7122 w 10000"/>
                  <a:gd name="connsiteY1048" fmla="*/ 4893 h 10000"/>
                  <a:gd name="connsiteX1049" fmla="*/ 7105 w 10000"/>
                  <a:gd name="connsiteY1049" fmla="*/ 4896 h 10000"/>
                  <a:gd name="connsiteX1050" fmla="*/ 7094 w 10000"/>
                  <a:gd name="connsiteY1050" fmla="*/ 4916 h 10000"/>
                  <a:gd name="connsiteX1051" fmla="*/ 7080 w 10000"/>
                  <a:gd name="connsiteY1051" fmla="*/ 4903 h 10000"/>
                  <a:gd name="connsiteX1052" fmla="*/ 7072 w 10000"/>
                  <a:gd name="connsiteY1052" fmla="*/ 4851 h 10000"/>
                  <a:gd name="connsiteX1053" fmla="*/ 7042 w 10000"/>
                  <a:gd name="connsiteY1053" fmla="*/ 4819 h 10000"/>
                  <a:gd name="connsiteX1054" fmla="*/ 7030 w 10000"/>
                  <a:gd name="connsiteY1054" fmla="*/ 4780 h 10000"/>
                  <a:gd name="connsiteX1055" fmla="*/ 7039 w 10000"/>
                  <a:gd name="connsiteY1055" fmla="*/ 4757 h 10000"/>
                  <a:gd name="connsiteX1056" fmla="*/ 7047 w 10000"/>
                  <a:gd name="connsiteY1056" fmla="*/ 4744 h 10000"/>
                  <a:gd name="connsiteX1057" fmla="*/ 7022 w 10000"/>
                  <a:gd name="connsiteY1057" fmla="*/ 4725 h 10000"/>
                  <a:gd name="connsiteX1058" fmla="*/ 7000 w 10000"/>
                  <a:gd name="connsiteY1058" fmla="*/ 4715 h 10000"/>
                  <a:gd name="connsiteX1059" fmla="*/ 6975 w 10000"/>
                  <a:gd name="connsiteY1059" fmla="*/ 4709 h 10000"/>
                  <a:gd name="connsiteX1060" fmla="*/ 6945 w 10000"/>
                  <a:gd name="connsiteY1060" fmla="*/ 4696 h 10000"/>
                  <a:gd name="connsiteX1061" fmla="*/ 6953 w 10000"/>
                  <a:gd name="connsiteY1061" fmla="*/ 4679 h 10000"/>
                  <a:gd name="connsiteX1062" fmla="*/ 6961 w 10000"/>
                  <a:gd name="connsiteY1062" fmla="*/ 4660 h 10000"/>
                  <a:gd name="connsiteX1063" fmla="*/ 6983 w 10000"/>
                  <a:gd name="connsiteY1063" fmla="*/ 4644 h 10000"/>
                  <a:gd name="connsiteX1064" fmla="*/ 7014 w 10000"/>
                  <a:gd name="connsiteY1064" fmla="*/ 4634 h 10000"/>
                  <a:gd name="connsiteX1065" fmla="*/ 7025 w 10000"/>
                  <a:gd name="connsiteY1065" fmla="*/ 4615 h 10000"/>
                  <a:gd name="connsiteX1066" fmla="*/ 7047 w 10000"/>
                  <a:gd name="connsiteY1066" fmla="*/ 4582 h 10000"/>
                  <a:gd name="connsiteX1067" fmla="*/ 7069 w 10000"/>
                  <a:gd name="connsiteY1067" fmla="*/ 4563 h 10000"/>
                  <a:gd name="connsiteX1068" fmla="*/ 7078 w 10000"/>
                  <a:gd name="connsiteY1068" fmla="*/ 4553 h 10000"/>
                  <a:gd name="connsiteX1069" fmla="*/ 7097 w 10000"/>
                  <a:gd name="connsiteY1069" fmla="*/ 4527 h 10000"/>
                  <a:gd name="connsiteX1070" fmla="*/ 7122 w 10000"/>
                  <a:gd name="connsiteY1070" fmla="*/ 4517 h 10000"/>
                  <a:gd name="connsiteX1071" fmla="*/ 7139 w 10000"/>
                  <a:gd name="connsiteY1071" fmla="*/ 4488 h 10000"/>
                  <a:gd name="connsiteX1072" fmla="*/ 7147 w 10000"/>
                  <a:gd name="connsiteY1072" fmla="*/ 4459 h 10000"/>
                  <a:gd name="connsiteX1073" fmla="*/ 7161 w 10000"/>
                  <a:gd name="connsiteY1073" fmla="*/ 4440 h 10000"/>
                  <a:gd name="connsiteX1074" fmla="*/ 7177 w 10000"/>
                  <a:gd name="connsiteY1074" fmla="*/ 4430 h 10000"/>
                  <a:gd name="connsiteX1075" fmla="*/ 7202 w 10000"/>
                  <a:gd name="connsiteY1075" fmla="*/ 4407 h 10000"/>
                  <a:gd name="connsiteX1076" fmla="*/ 7224 w 10000"/>
                  <a:gd name="connsiteY1076" fmla="*/ 4417 h 10000"/>
                  <a:gd name="connsiteX1077" fmla="*/ 7241 w 10000"/>
                  <a:gd name="connsiteY1077" fmla="*/ 4404 h 10000"/>
                  <a:gd name="connsiteX1078" fmla="*/ 7263 w 10000"/>
                  <a:gd name="connsiteY1078" fmla="*/ 4398 h 10000"/>
                  <a:gd name="connsiteX1079" fmla="*/ 7283 w 10000"/>
                  <a:gd name="connsiteY1079" fmla="*/ 4424 h 10000"/>
                  <a:gd name="connsiteX1080" fmla="*/ 7305 w 10000"/>
                  <a:gd name="connsiteY1080" fmla="*/ 4433 h 10000"/>
                  <a:gd name="connsiteX1081" fmla="*/ 7332 w 10000"/>
                  <a:gd name="connsiteY1081" fmla="*/ 4443 h 10000"/>
                  <a:gd name="connsiteX1082" fmla="*/ 7380 w 10000"/>
                  <a:gd name="connsiteY1082" fmla="*/ 4398 h 10000"/>
                  <a:gd name="connsiteX1083" fmla="*/ 7404 w 10000"/>
                  <a:gd name="connsiteY1083" fmla="*/ 4378 h 10000"/>
                  <a:gd name="connsiteX1084" fmla="*/ 7418 w 10000"/>
                  <a:gd name="connsiteY1084" fmla="*/ 4369 h 10000"/>
                  <a:gd name="connsiteX1085" fmla="*/ 7443 w 10000"/>
                  <a:gd name="connsiteY1085" fmla="*/ 4356 h 10000"/>
                  <a:gd name="connsiteX1086" fmla="*/ 7460 w 10000"/>
                  <a:gd name="connsiteY1086" fmla="*/ 4385 h 10000"/>
                  <a:gd name="connsiteX1087" fmla="*/ 7460 w 10000"/>
                  <a:gd name="connsiteY1087" fmla="*/ 4404 h 10000"/>
                  <a:gd name="connsiteX1088" fmla="*/ 7499 w 10000"/>
                  <a:gd name="connsiteY1088" fmla="*/ 4417 h 10000"/>
                  <a:gd name="connsiteX1089" fmla="*/ 7515 w 10000"/>
                  <a:gd name="connsiteY1089" fmla="*/ 4414 h 10000"/>
                  <a:gd name="connsiteX1090" fmla="*/ 7565 w 10000"/>
                  <a:gd name="connsiteY1090" fmla="*/ 4385 h 10000"/>
                  <a:gd name="connsiteX1091" fmla="*/ 7579 w 10000"/>
                  <a:gd name="connsiteY1091" fmla="*/ 4346 h 10000"/>
                  <a:gd name="connsiteX1092" fmla="*/ 7582 w 10000"/>
                  <a:gd name="connsiteY1092" fmla="*/ 4317 h 10000"/>
                  <a:gd name="connsiteX1093" fmla="*/ 7590 w 10000"/>
                  <a:gd name="connsiteY1093" fmla="*/ 4301 h 10000"/>
                  <a:gd name="connsiteX1094" fmla="*/ 7612 w 10000"/>
                  <a:gd name="connsiteY1094" fmla="*/ 4271 h 10000"/>
                  <a:gd name="connsiteX1095" fmla="*/ 7623 w 10000"/>
                  <a:gd name="connsiteY1095" fmla="*/ 4262 h 10000"/>
                  <a:gd name="connsiteX1096" fmla="*/ 7634 w 10000"/>
                  <a:gd name="connsiteY1096" fmla="*/ 4245 h 10000"/>
                  <a:gd name="connsiteX1097" fmla="*/ 7645 w 10000"/>
                  <a:gd name="connsiteY1097" fmla="*/ 4265 h 10000"/>
                  <a:gd name="connsiteX1098" fmla="*/ 7670 w 10000"/>
                  <a:gd name="connsiteY1098" fmla="*/ 4284 h 10000"/>
                  <a:gd name="connsiteX1099" fmla="*/ 7701 w 10000"/>
                  <a:gd name="connsiteY1099" fmla="*/ 4275 h 10000"/>
                  <a:gd name="connsiteX1100" fmla="*/ 7717 w 10000"/>
                  <a:gd name="connsiteY1100" fmla="*/ 4275 h 10000"/>
                  <a:gd name="connsiteX1101" fmla="*/ 7740 w 10000"/>
                  <a:gd name="connsiteY1101" fmla="*/ 4284 h 10000"/>
                  <a:gd name="connsiteX1102" fmla="*/ 7767 w 10000"/>
                  <a:gd name="connsiteY1102" fmla="*/ 4284 h 10000"/>
                  <a:gd name="connsiteX1103" fmla="*/ 7895 w 10000"/>
                  <a:gd name="connsiteY1103" fmla="*/ 4207 h 10000"/>
                  <a:gd name="connsiteX1104" fmla="*/ 7895 w 10000"/>
                  <a:gd name="connsiteY1104" fmla="*/ 4187 h 10000"/>
                  <a:gd name="connsiteX1105" fmla="*/ 7895 w 10000"/>
                  <a:gd name="connsiteY1105" fmla="*/ 4171 h 10000"/>
                  <a:gd name="connsiteX1106" fmla="*/ 7903 w 10000"/>
                  <a:gd name="connsiteY1106" fmla="*/ 4148 h 10000"/>
                  <a:gd name="connsiteX1107" fmla="*/ 7917 w 10000"/>
                  <a:gd name="connsiteY1107" fmla="*/ 4158 h 10000"/>
                  <a:gd name="connsiteX1108" fmla="*/ 7967 w 10000"/>
                  <a:gd name="connsiteY1108" fmla="*/ 4203 h 10000"/>
                  <a:gd name="connsiteX1109" fmla="*/ 7994 w 10000"/>
                  <a:gd name="connsiteY1109" fmla="*/ 4203 h 10000"/>
                  <a:gd name="connsiteX1110" fmla="*/ 8064 w 10000"/>
                  <a:gd name="connsiteY1110" fmla="*/ 4242 h 10000"/>
                  <a:gd name="connsiteX1111" fmla="*/ 8083 w 10000"/>
                  <a:gd name="connsiteY1111" fmla="*/ 4245 h 10000"/>
                  <a:gd name="connsiteX1112" fmla="*/ 8105 w 10000"/>
                  <a:gd name="connsiteY1112" fmla="*/ 4226 h 10000"/>
                  <a:gd name="connsiteX1113" fmla="*/ 8136 w 10000"/>
                  <a:gd name="connsiteY1113" fmla="*/ 4187 h 10000"/>
                  <a:gd name="connsiteX1114" fmla="*/ 8161 w 10000"/>
                  <a:gd name="connsiteY1114" fmla="*/ 4168 h 10000"/>
                  <a:gd name="connsiteX1115" fmla="*/ 8172 w 10000"/>
                  <a:gd name="connsiteY1115" fmla="*/ 4161 h 10000"/>
                  <a:gd name="connsiteX1116" fmla="*/ 8208 w 10000"/>
                  <a:gd name="connsiteY1116" fmla="*/ 4168 h 10000"/>
                  <a:gd name="connsiteX1117" fmla="*/ 8235 w 10000"/>
                  <a:gd name="connsiteY1117" fmla="*/ 4168 h 10000"/>
                  <a:gd name="connsiteX1118" fmla="*/ 8258 w 10000"/>
                  <a:gd name="connsiteY1118" fmla="*/ 4152 h 10000"/>
                  <a:gd name="connsiteX1119" fmla="*/ 8283 w 10000"/>
                  <a:gd name="connsiteY1119" fmla="*/ 4152 h 10000"/>
                  <a:gd name="connsiteX1120" fmla="*/ 8299 w 10000"/>
                  <a:gd name="connsiteY1120" fmla="*/ 4132 h 10000"/>
                  <a:gd name="connsiteX1121" fmla="*/ 8316 w 10000"/>
                  <a:gd name="connsiteY1121" fmla="*/ 4113 h 10000"/>
                  <a:gd name="connsiteX1122" fmla="*/ 8330 w 10000"/>
                  <a:gd name="connsiteY1122" fmla="*/ 4084 h 10000"/>
                  <a:gd name="connsiteX1123" fmla="*/ 8341 w 10000"/>
                  <a:gd name="connsiteY1123" fmla="*/ 4058 h 10000"/>
                  <a:gd name="connsiteX1124" fmla="*/ 8349 w 10000"/>
                  <a:gd name="connsiteY1124" fmla="*/ 4064 h 10000"/>
                  <a:gd name="connsiteX1125" fmla="*/ 8366 w 10000"/>
                  <a:gd name="connsiteY1125" fmla="*/ 4067 h 10000"/>
                  <a:gd name="connsiteX1126" fmla="*/ 8374 w 10000"/>
                  <a:gd name="connsiteY1126" fmla="*/ 4084 h 10000"/>
                  <a:gd name="connsiteX1127" fmla="*/ 8402 w 10000"/>
                  <a:gd name="connsiteY1127" fmla="*/ 4054 h 10000"/>
                  <a:gd name="connsiteX1128" fmla="*/ 8427 w 10000"/>
                  <a:gd name="connsiteY1128" fmla="*/ 4028 h 10000"/>
                  <a:gd name="connsiteX1129" fmla="*/ 8438 w 10000"/>
                  <a:gd name="connsiteY1129" fmla="*/ 4025 h 10000"/>
                  <a:gd name="connsiteX1130" fmla="*/ 8468 w 10000"/>
                  <a:gd name="connsiteY1130" fmla="*/ 4006 h 10000"/>
                  <a:gd name="connsiteX1131" fmla="*/ 8485 w 10000"/>
                  <a:gd name="connsiteY1131" fmla="*/ 3999 h 10000"/>
                  <a:gd name="connsiteX1132" fmla="*/ 8493 w 10000"/>
                  <a:gd name="connsiteY1132" fmla="*/ 4025 h 10000"/>
                  <a:gd name="connsiteX1133" fmla="*/ 8515 w 10000"/>
                  <a:gd name="connsiteY1133" fmla="*/ 4028 h 10000"/>
                  <a:gd name="connsiteX1134" fmla="*/ 8543 w 10000"/>
                  <a:gd name="connsiteY1134" fmla="*/ 4009 h 10000"/>
                  <a:gd name="connsiteX1135" fmla="*/ 8551 w 10000"/>
                  <a:gd name="connsiteY1135" fmla="*/ 3990 h 10000"/>
                  <a:gd name="connsiteX1136" fmla="*/ 8582 w 10000"/>
                  <a:gd name="connsiteY1136" fmla="*/ 3977 h 10000"/>
                  <a:gd name="connsiteX1137" fmla="*/ 8596 w 10000"/>
                  <a:gd name="connsiteY1137" fmla="*/ 3977 h 10000"/>
                  <a:gd name="connsiteX1138" fmla="*/ 8607 w 10000"/>
                  <a:gd name="connsiteY1138" fmla="*/ 3980 h 10000"/>
                  <a:gd name="connsiteX1139" fmla="*/ 8645 w 10000"/>
                  <a:gd name="connsiteY1139" fmla="*/ 3970 h 10000"/>
                  <a:gd name="connsiteX1140" fmla="*/ 8654 w 10000"/>
                  <a:gd name="connsiteY1140" fmla="*/ 3951 h 10000"/>
                  <a:gd name="connsiteX1141" fmla="*/ 8670 w 10000"/>
                  <a:gd name="connsiteY1141" fmla="*/ 3935 h 10000"/>
                  <a:gd name="connsiteX1142" fmla="*/ 8695 w 10000"/>
                  <a:gd name="connsiteY1142" fmla="*/ 3935 h 10000"/>
                  <a:gd name="connsiteX1143" fmla="*/ 8704 w 10000"/>
                  <a:gd name="connsiteY1143" fmla="*/ 3951 h 10000"/>
                  <a:gd name="connsiteX1144" fmla="*/ 8717 w 10000"/>
                  <a:gd name="connsiteY1144" fmla="*/ 3964 h 10000"/>
                  <a:gd name="connsiteX1145" fmla="*/ 8751 w 10000"/>
                  <a:gd name="connsiteY1145" fmla="*/ 3951 h 10000"/>
                  <a:gd name="connsiteX1146" fmla="*/ 8776 w 10000"/>
                  <a:gd name="connsiteY1146" fmla="*/ 3935 h 10000"/>
                  <a:gd name="connsiteX1147" fmla="*/ 8798 w 10000"/>
                  <a:gd name="connsiteY1147" fmla="*/ 3925 h 10000"/>
                  <a:gd name="connsiteX1148" fmla="*/ 8806 w 10000"/>
                  <a:gd name="connsiteY1148" fmla="*/ 3892 h 10000"/>
                  <a:gd name="connsiteX1149" fmla="*/ 8814 w 10000"/>
                  <a:gd name="connsiteY1149" fmla="*/ 3876 h 10000"/>
                  <a:gd name="connsiteX1150" fmla="*/ 8839 w 10000"/>
                  <a:gd name="connsiteY1150" fmla="*/ 3873 h 10000"/>
                  <a:gd name="connsiteX1151" fmla="*/ 8842 w 10000"/>
                  <a:gd name="connsiteY1151" fmla="*/ 3876 h 10000"/>
                  <a:gd name="connsiteX1152" fmla="*/ 8856 w 10000"/>
                  <a:gd name="connsiteY1152" fmla="*/ 3863 h 10000"/>
                  <a:gd name="connsiteX1153" fmla="*/ 8856 w 10000"/>
                  <a:gd name="connsiteY1153" fmla="*/ 3841 h 10000"/>
                  <a:gd name="connsiteX1154" fmla="*/ 8870 w 10000"/>
                  <a:gd name="connsiteY1154" fmla="*/ 3821 h 10000"/>
                  <a:gd name="connsiteX1155" fmla="*/ 8903 w 10000"/>
                  <a:gd name="connsiteY1155" fmla="*/ 3802 h 10000"/>
                  <a:gd name="connsiteX1156" fmla="*/ 8914 w 10000"/>
                  <a:gd name="connsiteY1156" fmla="*/ 3782 h 10000"/>
                  <a:gd name="connsiteX1157" fmla="*/ 8939 w 10000"/>
                  <a:gd name="connsiteY1157" fmla="*/ 3782 h 10000"/>
                  <a:gd name="connsiteX1158" fmla="*/ 8961 w 10000"/>
                  <a:gd name="connsiteY1158" fmla="*/ 3779 h 10000"/>
                  <a:gd name="connsiteX1159" fmla="*/ 8983 w 10000"/>
                  <a:gd name="connsiteY1159" fmla="*/ 3760 h 10000"/>
                  <a:gd name="connsiteX1160" fmla="*/ 9003 w 10000"/>
                  <a:gd name="connsiteY1160" fmla="*/ 3763 h 10000"/>
                  <a:gd name="connsiteX1161" fmla="*/ 9019 w 10000"/>
                  <a:gd name="connsiteY1161" fmla="*/ 3779 h 10000"/>
                  <a:gd name="connsiteX1162" fmla="*/ 9050 w 10000"/>
                  <a:gd name="connsiteY1162" fmla="*/ 3812 h 10000"/>
                  <a:gd name="connsiteX1163" fmla="*/ 9080 w 10000"/>
                  <a:gd name="connsiteY1163" fmla="*/ 3831 h 10000"/>
                  <a:gd name="connsiteX1164" fmla="*/ 9097 w 10000"/>
                  <a:gd name="connsiteY1164" fmla="*/ 3867 h 10000"/>
                  <a:gd name="connsiteX1165" fmla="*/ 9114 w 10000"/>
                  <a:gd name="connsiteY1165" fmla="*/ 3902 h 10000"/>
                  <a:gd name="connsiteX1166" fmla="*/ 9122 w 10000"/>
                  <a:gd name="connsiteY1166" fmla="*/ 3935 h 10000"/>
                  <a:gd name="connsiteX1167" fmla="*/ 9125 w 10000"/>
                  <a:gd name="connsiteY1167" fmla="*/ 3964 h 10000"/>
                  <a:gd name="connsiteX1168" fmla="*/ 9130 w 10000"/>
                  <a:gd name="connsiteY1168" fmla="*/ 3999 h 10000"/>
                  <a:gd name="connsiteX1169" fmla="*/ 9130 w 10000"/>
                  <a:gd name="connsiteY1169" fmla="*/ 4054 h 10000"/>
                  <a:gd name="connsiteX1170" fmla="*/ 9155 w 10000"/>
                  <a:gd name="connsiteY1170" fmla="*/ 4093 h 10000"/>
                  <a:gd name="connsiteX1171" fmla="*/ 9169 w 10000"/>
                  <a:gd name="connsiteY1171" fmla="*/ 4090 h 10000"/>
                  <a:gd name="connsiteX1172" fmla="*/ 9211 w 10000"/>
                  <a:gd name="connsiteY1172" fmla="*/ 4077 h 10000"/>
                  <a:gd name="connsiteX1173" fmla="*/ 9244 w 10000"/>
                  <a:gd name="connsiteY1173" fmla="*/ 4077 h 10000"/>
                  <a:gd name="connsiteX1174" fmla="*/ 9252 w 10000"/>
                  <a:gd name="connsiteY1174" fmla="*/ 4103 h 10000"/>
                  <a:gd name="connsiteX1175" fmla="*/ 9258 w 10000"/>
                  <a:gd name="connsiteY1175" fmla="*/ 4148 h 10000"/>
                  <a:gd name="connsiteX1176" fmla="*/ 9269 w 10000"/>
                  <a:gd name="connsiteY1176" fmla="*/ 4158 h 10000"/>
                  <a:gd name="connsiteX1177" fmla="*/ 9294 w 10000"/>
                  <a:gd name="connsiteY1177" fmla="*/ 4158 h 10000"/>
                  <a:gd name="connsiteX1178" fmla="*/ 9319 w 10000"/>
                  <a:gd name="connsiteY1178" fmla="*/ 4168 h 10000"/>
                  <a:gd name="connsiteX1179" fmla="*/ 9346 w 10000"/>
                  <a:gd name="connsiteY1179" fmla="*/ 4190 h 10000"/>
                  <a:gd name="connsiteX1180" fmla="*/ 9357 w 10000"/>
                  <a:gd name="connsiteY1180" fmla="*/ 4168 h 10000"/>
                  <a:gd name="connsiteX1181" fmla="*/ 9371 w 10000"/>
                  <a:gd name="connsiteY1181" fmla="*/ 4132 h 10000"/>
                  <a:gd name="connsiteX1182" fmla="*/ 9391 w 10000"/>
                  <a:gd name="connsiteY1182" fmla="*/ 4113 h 10000"/>
                  <a:gd name="connsiteX1183" fmla="*/ 9407 w 10000"/>
                  <a:gd name="connsiteY1183" fmla="*/ 4103 h 10000"/>
                  <a:gd name="connsiteX1184" fmla="*/ 9435 w 10000"/>
                  <a:gd name="connsiteY1184" fmla="*/ 4100 h 10000"/>
                  <a:gd name="connsiteX1185" fmla="*/ 9460 w 10000"/>
                  <a:gd name="connsiteY1185" fmla="*/ 4084 h 10000"/>
                  <a:gd name="connsiteX1186" fmla="*/ 9485 w 10000"/>
                  <a:gd name="connsiteY1186" fmla="*/ 4067 h 10000"/>
                  <a:gd name="connsiteX1187" fmla="*/ 9496 w 10000"/>
                  <a:gd name="connsiteY1187" fmla="*/ 4054 h 10000"/>
                  <a:gd name="connsiteX1188" fmla="*/ 9526 w 10000"/>
                  <a:gd name="connsiteY1188" fmla="*/ 4048 h 10000"/>
                  <a:gd name="connsiteX1189" fmla="*/ 9557 w 10000"/>
                  <a:gd name="connsiteY1189" fmla="*/ 4038 h 10000"/>
                  <a:gd name="connsiteX1190" fmla="*/ 9584 w 10000"/>
                  <a:gd name="connsiteY1190" fmla="*/ 4019 h 10000"/>
                  <a:gd name="connsiteX1191" fmla="*/ 9623 w 10000"/>
                  <a:gd name="connsiteY1191" fmla="*/ 4016 h 10000"/>
                  <a:gd name="connsiteX1192" fmla="*/ 9648 w 10000"/>
                  <a:gd name="connsiteY1192" fmla="*/ 4009 h 10000"/>
                  <a:gd name="connsiteX1193" fmla="*/ 9673 w 10000"/>
                  <a:gd name="connsiteY1193" fmla="*/ 4019 h 10000"/>
                  <a:gd name="connsiteX1194" fmla="*/ 9712 w 10000"/>
                  <a:gd name="connsiteY1194" fmla="*/ 4038 h 10000"/>
                  <a:gd name="connsiteX1195" fmla="*/ 9742 w 10000"/>
                  <a:gd name="connsiteY1195" fmla="*/ 4074 h 10000"/>
                  <a:gd name="connsiteX1196" fmla="*/ 9776 w 10000"/>
                  <a:gd name="connsiteY1196" fmla="*/ 4093 h 10000"/>
                  <a:gd name="connsiteX1197" fmla="*/ 9814 w 10000"/>
                  <a:gd name="connsiteY1197" fmla="*/ 4109 h 10000"/>
                  <a:gd name="connsiteX1198" fmla="*/ 9859 w 10000"/>
                  <a:gd name="connsiteY1198" fmla="*/ 4119 h 10000"/>
                  <a:gd name="connsiteX1199" fmla="*/ 9898 w 10000"/>
                  <a:gd name="connsiteY1199" fmla="*/ 4122 h 10000"/>
                  <a:gd name="connsiteX1200" fmla="*/ 9931 w 10000"/>
                  <a:gd name="connsiteY1200" fmla="*/ 4109 h 10000"/>
                  <a:gd name="connsiteX1201" fmla="*/ 9956 w 10000"/>
                  <a:gd name="connsiteY1201" fmla="*/ 4100 h 10000"/>
                  <a:gd name="connsiteX1202" fmla="*/ 9981 w 10000"/>
                  <a:gd name="connsiteY1202" fmla="*/ 4067 h 10000"/>
                  <a:gd name="connsiteX1203" fmla="*/ 9994 w 10000"/>
                  <a:gd name="connsiteY1203" fmla="*/ 4035 h 10000"/>
                  <a:gd name="connsiteX1204" fmla="*/ 10000 w 10000"/>
                  <a:gd name="connsiteY1204" fmla="*/ 3996 h 10000"/>
                  <a:gd name="connsiteX1205" fmla="*/ 9994 w 10000"/>
                  <a:gd name="connsiteY1205" fmla="*/ 3941 h 10000"/>
                  <a:gd name="connsiteX1206" fmla="*/ 9986 w 10000"/>
                  <a:gd name="connsiteY1206" fmla="*/ 3905 h 10000"/>
                  <a:gd name="connsiteX1207" fmla="*/ 9981 w 10000"/>
                  <a:gd name="connsiteY1207" fmla="*/ 3857 h 10000"/>
                  <a:gd name="connsiteX1208" fmla="*/ 9989 w 10000"/>
                  <a:gd name="connsiteY1208" fmla="*/ 3837 h 10000"/>
                  <a:gd name="connsiteX1209" fmla="*/ 9989 w 10000"/>
                  <a:gd name="connsiteY1209" fmla="*/ 3812 h 10000"/>
                  <a:gd name="connsiteX1210" fmla="*/ 9981 w 10000"/>
                  <a:gd name="connsiteY1210" fmla="*/ 3792 h 10000"/>
                  <a:gd name="connsiteX1211" fmla="*/ 9970 w 10000"/>
                  <a:gd name="connsiteY1211" fmla="*/ 3763 h 10000"/>
                  <a:gd name="connsiteX1212" fmla="*/ 9945 w 10000"/>
                  <a:gd name="connsiteY1212" fmla="*/ 3705 h 10000"/>
                  <a:gd name="connsiteX1213" fmla="*/ 9931 w 10000"/>
                  <a:gd name="connsiteY1213" fmla="*/ 3659 h 10000"/>
                  <a:gd name="connsiteX1214" fmla="*/ 9903 w 10000"/>
                  <a:gd name="connsiteY1214" fmla="*/ 3640 h 10000"/>
                  <a:gd name="connsiteX1215" fmla="*/ 9881 w 10000"/>
                  <a:gd name="connsiteY1215" fmla="*/ 3620 h 10000"/>
                  <a:gd name="connsiteX1216" fmla="*/ 9856 w 10000"/>
                  <a:gd name="connsiteY1216" fmla="*/ 3595 h 10000"/>
                  <a:gd name="connsiteX1217" fmla="*/ 9817 w 10000"/>
                  <a:gd name="connsiteY1217" fmla="*/ 3562 h 10000"/>
                  <a:gd name="connsiteX1218" fmla="*/ 9795 w 10000"/>
                  <a:gd name="connsiteY1218" fmla="*/ 3546 h 10000"/>
                  <a:gd name="connsiteX1219" fmla="*/ 9778 w 10000"/>
                  <a:gd name="connsiteY1219" fmla="*/ 3527 h 10000"/>
                  <a:gd name="connsiteX1220" fmla="*/ 9745 w 10000"/>
                  <a:gd name="connsiteY1220" fmla="*/ 3501 h 10000"/>
                  <a:gd name="connsiteX1221" fmla="*/ 9726 w 10000"/>
                  <a:gd name="connsiteY1221" fmla="*/ 3488 h 10000"/>
                  <a:gd name="connsiteX1222" fmla="*/ 9704 w 10000"/>
                  <a:gd name="connsiteY1222" fmla="*/ 3472 h 10000"/>
                  <a:gd name="connsiteX1223" fmla="*/ 9695 w 10000"/>
                  <a:gd name="connsiteY1223" fmla="*/ 3468 h 10000"/>
                  <a:gd name="connsiteX1224" fmla="*/ 9690 w 10000"/>
                  <a:gd name="connsiteY1224" fmla="*/ 3459 h 10000"/>
                  <a:gd name="connsiteX1225" fmla="*/ 9673 w 10000"/>
                  <a:gd name="connsiteY1225" fmla="*/ 3449 h 10000"/>
                  <a:gd name="connsiteX1226" fmla="*/ 9665 w 10000"/>
                  <a:gd name="connsiteY1226" fmla="*/ 3442 h 10000"/>
                  <a:gd name="connsiteX1227" fmla="*/ 9654 w 10000"/>
                  <a:gd name="connsiteY1227" fmla="*/ 3449 h 10000"/>
                  <a:gd name="connsiteX1228" fmla="*/ 9521 w 10000"/>
                  <a:gd name="connsiteY1228" fmla="*/ 3394 h 10000"/>
                  <a:gd name="connsiteX1229" fmla="*/ 9510 w 10000"/>
                  <a:gd name="connsiteY1229" fmla="*/ 3368 h 10000"/>
                  <a:gd name="connsiteX1230" fmla="*/ 9496 w 10000"/>
                  <a:gd name="connsiteY1230" fmla="*/ 3287 h 10000"/>
                  <a:gd name="connsiteX1231" fmla="*/ 9488 w 10000"/>
                  <a:gd name="connsiteY1231" fmla="*/ 3216 h 10000"/>
                  <a:gd name="connsiteX1232" fmla="*/ 9493 w 10000"/>
                  <a:gd name="connsiteY1232" fmla="*/ 3174 h 10000"/>
                  <a:gd name="connsiteX1233" fmla="*/ 9501 w 10000"/>
                  <a:gd name="connsiteY1233" fmla="*/ 3128 h 10000"/>
                  <a:gd name="connsiteX1234" fmla="*/ 9488 w 10000"/>
                  <a:gd name="connsiteY1234" fmla="*/ 3025 h 10000"/>
                  <a:gd name="connsiteX1235" fmla="*/ 9446 w 10000"/>
                  <a:gd name="connsiteY1235" fmla="*/ 2931 h 10000"/>
                  <a:gd name="connsiteX1236" fmla="*/ 9382 w 10000"/>
                  <a:gd name="connsiteY1236" fmla="*/ 2837 h 10000"/>
                  <a:gd name="connsiteX1237" fmla="*/ 9316 w 10000"/>
                  <a:gd name="connsiteY1237" fmla="*/ 2753 h 10000"/>
                  <a:gd name="connsiteX1238" fmla="*/ 9294 w 10000"/>
                  <a:gd name="connsiteY1238" fmla="*/ 2655 h 10000"/>
                  <a:gd name="connsiteX1239" fmla="*/ 9213 w 10000"/>
                  <a:gd name="connsiteY1239" fmla="*/ 2328 h 10000"/>
                  <a:gd name="connsiteX1240" fmla="*/ 9172 w 10000"/>
                  <a:gd name="connsiteY1240" fmla="*/ 2286 h 10000"/>
                  <a:gd name="connsiteX1241" fmla="*/ 9019 w 10000"/>
                  <a:gd name="connsiteY1241" fmla="*/ 2082 h 10000"/>
                  <a:gd name="connsiteX1242" fmla="*/ 8906 w 10000"/>
                  <a:gd name="connsiteY1242" fmla="*/ 1946 h 10000"/>
                  <a:gd name="connsiteX1243" fmla="*/ 8801 w 10000"/>
                  <a:gd name="connsiteY1243" fmla="*/ 1778 h 10000"/>
                  <a:gd name="connsiteX1244" fmla="*/ 8806 w 10000"/>
                  <a:gd name="connsiteY1244" fmla="*/ 1713 h 10000"/>
                  <a:gd name="connsiteX1245" fmla="*/ 8809 w 10000"/>
                  <a:gd name="connsiteY1245" fmla="*/ 1703 h 10000"/>
                  <a:gd name="connsiteX1246" fmla="*/ 8817 w 10000"/>
                  <a:gd name="connsiteY1246" fmla="*/ 1713 h 10000"/>
                  <a:gd name="connsiteX1247" fmla="*/ 8834 w 10000"/>
                  <a:gd name="connsiteY1247" fmla="*/ 1729 h 10000"/>
                  <a:gd name="connsiteX1248" fmla="*/ 8839 w 10000"/>
                  <a:gd name="connsiteY1248" fmla="*/ 1729 h 10000"/>
                  <a:gd name="connsiteX1249" fmla="*/ 8848 w 10000"/>
                  <a:gd name="connsiteY1249" fmla="*/ 1723 h 10000"/>
                  <a:gd name="connsiteX1250" fmla="*/ 8850 w 10000"/>
                  <a:gd name="connsiteY1250" fmla="*/ 1703 h 10000"/>
                  <a:gd name="connsiteX1251" fmla="*/ 8850 w 10000"/>
                  <a:gd name="connsiteY1251" fmla="*/ 1684 h 10000"/>
                  <a:gd name="connsiteX1252" fmla="*/ 8850 w 10000"/>
                  <a:gd name="connsiteY1252" fmla="*/ 1648 h 10000"/>
                  <a:gd name="connsiteX1253" fmla="*/ 8881 w 10000"/>
                  <a:gd name="connsiteY1253" fmla="*/ 1571 h 10000"/>
                  <a:gd name="connsiteX1254" fmla="*/ 8895 w 10000"/>
                  <a:gd name="connsiteY1254" fmla="*/ 1541 h 10000"/>
                  <a:gd name="connsiteX1255" fmla="*/ 8895 w 10000"/>
                  <a:gd name="connsiteY1255" fmla="*/ 1525 h 10000"/>
                  <a:gd name="connsiteX1256" fmla="*/ 8881 w 10000"/>
                  <a:gd name="connsiteY1256" fmla="*/ 1516 h 10000"/>
                  <a:gd name="connsiteX1257" fmla="*/ 8864 w 10000"/>
                  <a:gd name="connsiteY1257" fmla="*/ 1522 h 10000"/>
                  <a:gd name="connsiteX1258" fmla="*/ 8850 w 10000"/>
                  <a:gd name="connsiteY1258" fmla="*/ 1535 h 10000"/>
                  <a:gd name="connsiteX1259" fmla="*/ 8834 w 10000"/>
                  <a:gd name="connsiteY1259" fmla="*/ 1571 h 10000"/>
                  <a:gd name="connsiteX1260" fmla="*/ 8825 w 10000"/>
                  <a:gd name="connsiteY1260" fmla="*/ 1587 h 10000"/>
                  <a:gd name="connsiteX1261" fmla="*/ 8776 w 10000"/>
                  <a:gd name="connsiteY1261" fmla="*/ 1571 h 10000"/>
                  <a:gd name="connsiteX1262" fmla="*/ 8745 w 10000"/>
                  <a:gd name="connsiteY1262" fmla="*/ 1580 h 10000"/>
                  <a:gd name="connsiteX1263" fmla="*/ 8720 w 10000"/>
                  <a:gd name="connsiteY1263" fmla="*/ 1587 h 10000"/>
                  <a:gd name="connsiteX1264" fmla="*/ 8709 w 10000"/>
                  <a:gd name="connsiteY1264" fmla="*/ 1609 h 10000"/>
                  <a:gd name="connsiteX1265" fmla="*/ 8693 w 10000"/>
                  <a:gd name="connsiteY1265" fmla="*/ 1616 h 10000"/>
                  <a:gd name="connsiteX1266" fmla="*/ 8684 w 10000"/>
                  <a:gd name="connsiteY1266" fmla="*/ 1639 h 10000"/>
                  <a:gd name="connsiteX1267" fmla="*/ 8684 w 10000"/>
                  <a:gd name="connsiteY1267" fmla="*/ 1658 h 10000"/>
                  <a:gd name="connsiteX1268" fmla="*/ 8665 w 10000"/>
                  <a:gd name="connsiteY1268" fmla="*/ 1655 h 10000"/>
                  <a:gd name="connsiteX1269" fmla="*/ 8665 w 10000"/>
                  <a:gd name="connsiteY1269" fmla="*/ 1645 h 10000"/>
                  <a:gd name="connsiteX1270" fmla="*/ 8665 w 10000"/>
                  <a:gd name="connsiteY1270" fmla="*/ 1626 h 10000"/>
                  <a:gd name="connsiteX1271" fmla="*/ 8676 w 10000"/>
                  <a:gd name="connsiteY1271" fmla="*/ 1609 h 10000"/>
                  <a:gd name="connsiteX1272" fmla="*/ 8679 w 10000"/>
                  <a:gd name="connsiteY1272" fmla="*/ 1597 h 10000"/>
                  <a:gd name="connsiteX1273" fmla="*/ 8687 w 10000"/>
                  <a:gd name="connsiteY1273" fmla="*/ 1577 h 10000"/>
                  <a:gd name="connsiteX1274" fmla="*/ 8695 w 10000"/>
                  <a:gd name="connsiteY1274" fmla="*/ 1554 h 10000"/>
                  <a:gd name="connsiteX1275" fmla="*/ 8709 w 10000"/>
                  <a:gd name="connsiteY1275" fmla="*/ 1532 h 10000"/>
                  <a:gd name="connsiteX1276" fmla="*/ 8704 w 10000"/>
                  <a:gd name="connsiteY1276" fmla="*/ 1512 h 10000"/>
                  <a:gd name="connsiteX1277" fmla="*/ 8695 w 10000"/>
                  <a:gd name="connsiteY1277" fmla="*/ 1503 h 10000"/>
                  <a:gd name="connsiteX1278" fmla="*/ 8684 w 10000"/>
                  <a:gd name="connsiteY1278" fmla="*/ 1503 h 10000"/>
                  <a:gd name="connsiteX1279" fmla="*/ 8670 w 10000"/>
                  <a:gd name="connsiteY1279" fmla="*/ 1525 h 10000"/>
                  <a:gd name="connsiteX1280" fmla="*/ 8665 w 10000"/>
                  <a:gd name="connsiteY1280" fmla="*/ 1545 h 10000"/>
                  <a:gd name="connsiteX1281" fmla="*/ 8654 w 10000"/>
                  <a:gd name="connsiteY1281" fmla="*/ 1567 h 10000"/>
                  <a:gd name="connsiteX1282" fmla="*/ 8648 w 10000"/>
                  <a:gd name="connsiteY1282" fmla="*/ 1587 h 10000"/>
                  <a:gd name="connsiteX1283" fmla="*/ 8640 w 10000"/>
                  <a:gd name="connsiteY1283" fmla="*/ 1629 h 10000"/>
                  <a:gd name="connsiteX1284" fmla="*/ 8620 w 10000"/>
                  <a:gd name="connsiteY1284" fmla="*/ 1635 h 10000"/>
                  <a:gd name="connsiteX1285" fmla="*/ 8612 w 10000"/>
                  <a:gd name="connsiteY1285" fmla="*/ 1635 h 10000"/>
                  <a:gd name="connsiteX1286" fmla="*/ 8604 w 10000"/>
                  <a:gd name="connsiteY1286" fmla="*/ 1626 h 10000"/>
                  <a:gd name="connsiteX1287" fmla="*/ 8596 w 10000"/>
                  <a:gd name="connsiteY1287" fmla="*/ 1616 h 10000"/>
                  <a:gd name="connsiteX1288" fmla="*/ 8596 w 10000"/>
                  <a:gd name="connsiteY1288" fmla="*/ 1580 h 10000"/>
                  <a:gd name="connsiteX1289" fmla="*/ 8587 w 10000"/>
                  <a:gd name="connsiteY1289" fmla="*/ 1545 h 10000"/>
                  <a:gd name="connsiteX1290" fmla="*/ 8565 w 10000"/>
                  <a:gd name="connsiteY1290" fmla="*/ 1516 h 10000"/>
                  <a:gd name="connsiteX1291" fmla="*/ 8543 w 10000"/>
                  <a:gd name="connsiteY1291" fmla="*/ 1512 h 10000"/>
                  <a:gd name="connsiteX1292" fmla="*/ 8518 w 10000"/>
                  <a:gd name="connsiteY1292" fmla="*/ 1532 h 10000"/>
                  <a:gd name="connsiteX1293" fmla="*/ 8476 w 10000"/>
                  <a:gd name="connsiteY1293" fmla="*/ 1567 h 10000"/>
                  <a:gd name="connsiteX1294" fmla="*/ 8454 w 10000"/>
                  <a:gd name="connsiteY1294" fmla="*/ 1551 h 10000"/>
                  <a:gd name="connsiteX1295" fmla="*/ 8402 w 10000"/>
                  <a:gd name="connsiteY1295" fmla="*/ 1493 h 10000"/>
                  <a:gd name="connsiteX1296" fmla="*/ 8371 w 10000"/>
                  <a:gd name="connsiteY1296" fmla="*/ 1428 h 10000"/>
                  <a:gd name="connsiteX1297" fmla="*/ 8072 w 10000"/>
                  <a:gd name="connsiteY1297" fmla="*/ 1422 h 10000"/>
                  <a:gd name="connsiteX1298" fmla="*/ 7823 w 10000"/>
                  <a:gd name="connsiteY1298" fmla="*/ 1279 h 10000"/>
                  <a:gd name="connsiteX1299" fmla="*/ 7587 w 10000"/>
                  <a:gd name="connsiteY1299" fmla="*/ 1133 h 10000"/>
                  <a:gd name="connsiteX1300" fmla="*/ 7526 w 10000"/>
                  <a:gd name="connsiteY1300" fmla="*/ 1098 h 10000"/>
                  <a:gd name="connsiteX1301" fmla="*/ 7346 w 10000"/>
                  <a:gd name="connsiteY1301" fmla="*/ 991 h 10000"/>
                  <a:gd name="connsiteX1302" fmla="*/ 7321 w 10000"/>
                  <a:gd name="connsiteY1302" fmla="*/ 959 h 10000"/>
                  <a:gd name="connsiteX1303" fmla="*/ 7307 w 10000"/>
                  <a:gd name="connsiteY1303" fmla="*/ 871 h 10000"/>
                  <a:gd name="connsiteX1304" fmla="*/ 7224 w 10000"/>
                  <a:gd name="connsiteY1304" fmla="*/ 816 h 10000"/>
                  <a:gd name="connsiteX1305" fmla="*/ 7147 w 10000"/>
                  <a:gd name="connsiteY1305" fmla="*/ 787 h 10000"/>
                  <a:gd name="connsiteX1306" fmla="*/ 7080 w 10000"/>
                  <a:gd name="connsiteY1306" fmla="*/ 742 h 10000"/>
                  <a:gd name="connsiteX1307" fmla="*/ 7069 w 10000"/>
                  <a:gd name="connsiteY1307" fmla="*/ 767 h 10000"/>
                  <a:gd name="connsiteX1308" fmla="*/ 7033 w 10000"/>
                  <a:gd name="connsiteY1308" fmla="*/ 787 h 10000"/>
                  <a:gd name="connsiteX1309" fmla="*/ 6820 w 10000"/>
                  <a:gd name="connsiteY1309" fmla="*/ 878 h 10000"/>
                  <a:gd name="connsiteX1310" fmla="*/ 6726 w 10000"/>
                  <a:gd name="connsiteY1310" fmla="*/ 897 h 10000"/>
                  <a:gd name="connsiteX1311" fmla="*/ 6626 w 10000"/>
                  <a:gd name="connsiteY1311" fmla="*/ 955 h 10000"/>
                  <a:gd name="connsiteX1312" fmla="*/ 6582 w 10000"/>
                  <a:gd name="connsiteY1312" fmla="*/ 946 h 10000"/>
                  <a:gd name="connsiteX1313" fmla="*/ 6571 w 10000"/>
                  <a:gd name="connsiteY1313" fmla="*/ 955 h 10000"/>
                  <a:gd name="connsiteX1314" fmla="*/ 6507 w 10000"/>
                  <a:gd name="connsiteY1314" fmla="*/ 975 h 10000"/>
                  <a:gd name="connsiteX1315" fmla="*/ 6485 w 10000"/>
                  <a:gd name="connsiteY1315" fmla="*/ 975 h 10000"/>
                  <a:gd name="connsiteX1316" fmla="*/ 6476 w 10000"/>
                  <a:gd name="connsiteY1316" fmla="*/ 965 h 10000"/>
                  <a:gd name="connsiteX1317" fmla="*/ 6474 w 10000"/>
                  <a:gd name="connsiteY1317" fmla="*/ 936 h 10000"/>
                  <a:gd name="connsiteX1318" fmla="*/ 6452 w 10000"/>
                  <a:gd name="connsiteY1318" fmla="*/ 887 h 10000"/>
                  <a:gd name="connsiteX1319" fmla="*/ 6352 w 10000"/>
                  <a:gd name="connsiteY1319" fmla="*/ 767 h 10000"/>
                  <a:gd name="connsiteX1320" fmla="*/ 6313 w 10000"/>
                  <a:gd name="connsiteY1320" fmla="*/ 732 h 10000"/>
                  <a:gd name="connsiteX1321" fmla="*/ 6296 w 10000"/>
                  <a:gd name="connsiteY1321" fmla="*/ 690 h 10000"/>
                  <a:gd name="connsiteX1322" fmla="*/ 6271 w 10000"/>
                  <a:gd name="connsiteY1322" fmla="*/ 664 h 10000"/>
                  <a:gd name="connsiteX1323" fmla="*/ 6266 w 10000"/>
                  <a:gd name="connsiteY1323" fmla="*/ 654 h 10000"/>
                  <a:gd name="connsiteX1324" fmla="*/ 6111 w 10000"/>
                  <a:gd name="connsiteY1324" fmla="*/ 398 h 10000"/>
                  <a:gd name="connsiteX1325" fmla="*/ 5903 w 10000"/>
                  <a:gd name="connsiteY1325" fmla="*/ 408 h 10000"/>
                  <a:gd name="connsiteX1326" fmla="*/ 5837 w 10000"/>
                  <a:gd name="connsiteY1326" fmla="*/ 427 h 10000"/>
                  <a:gd name="connsiteX1327" fmla="*/ 5756 w 10000"/>
                  <a:gd name="connsiteY1327" fmla="*/ 453 h 10000"/>
                  <a:gd name="connsiteX1328" fmla="*/ 5681 w 10000"/>
                  <a:gd name="connsiteY1328" fmla="*/ 453 h 10000"/>
                  <a:gd name="connsiteX1329" fmla="*/ 5609 w 10000"/>
                  <a:gd name="connsiteY1329" fmla="*/ 447 h 10000"/>
                  <a:gd name="connsiteX1330" fmla="*/ 5554 w 10000"/>
                  <a:gd name="connsiteY1330" fmla="*/ 304 h 10000"/>
                  <a:gd name="connsiteX1331" fmla="*/ 5529 w 10000"/>
                  <a:gd name="connsiteY1331" fmla="*/ 301 h 10000"/>
                  <a:gd name="connsiteX1332" fmla="*/ 5393 w 10000"/>
                  <a:gd name="connsiteY1332" fmla="*/ 256 h 10000"/>
                  <a:gd name="connsiteX1333" fmla="*/ 5366 w 10000"/>
                  <a:gd name="connsiteY1333" fmla="*/ 220 h 10000"/>
                  <a:gd name="connsiteX1334" fmla="*/ 5249 w 10000"/>
                  <a:gd name="connsiteY1334" fmla="*/ 155 h 10000"/>
                  <a:gd name="connsiteX1335" fmla="*/ 5141 w 10000"/>
                  <a:gd name="connsiteY1335" fmla="*/ 52 h 10000"/>
                  <a:gd name="connsiteX1336" fmla="*/ 5116 w 10000"/>
                  <a:gd name="connsiteY1336" fmla="*/ 3 h 10000"/>
                  <a:gd name="connsiteX1337" fmla="*/ 5061 w 10000"/>
                  <a:gd name="connsiteY1337" fmla="*/ 0 h 10000"/>
                  <a:gd name="connsiteX1338" fmla="*/ 5036 w 10000"/>
                  <a:gd name="connsiteY1338" fmla="*/ 32 h 10000"/>
                  <a:gd name="connsiteX1339" fmla="*/ 4942 w 10000"/>
                  <a:gd name="connsiteY1339" fmla="*/ 133 h 10000"/>
                  <a:gd name="connsiteX1340" fmla="*/ 4900 w 10000"/>
                  <a:gd name="connsiteY1340" fmla="*/ 217 h 10000"/>
                  <a:gd name="connsiteX1341" fmla="*/ 4861 w 10000"/>
                  <a:gd name="connsiteY1341" fmla="*/ 198 h 10000"/>
                  <a:gd name="connsiteX1342" fmla="*/ 4795 w 10000"/>
                  <a:gd name="connsiteY1342" fmla="*/ 68 h 10000"/>
                  <a:gd name="connsiteX1343" fmla="*/ 4778 w 10000"/>
                  <a:gd name="connsiteY1343" fmla="*/ 62 h 10000"/>
                  <a:gd name="connsiteX1344" fmla="*/ 4765 w 10000"/>
                  <a:gd name="connsiteY1344" fmla="*/ 62 h 10000"/>
                  <a:gd name="connsiteX1345" fmla="*/ 4748 w 10000"/>
                  <a:gd name="connsiteY1345" fmla="*/ 68 h 10000"/>
                  <a:gd name="connsiteX1346" fmla="*/ 4673 w 10000"/>
                  <a:gd name="connsiteY1346" fmla="*/ 136 h 10000"/>
                  <a:gd name="connsiteX1347" fmla="*/ 4632 w 10000"/>
                  <a:gd name="connsiteY1347" fmla="*/ 201 h 10000"/>
                  <a:gd name="connsiteX1348" fmla="*/ 4623 w 10000"/>
                  <a:gd name="connsiteY1348" fmla="*/ 210 h 10000"/>
                  <a:gd name="connsiteX1349" fmla="*/ 4579 w 10000"/>
                  <a:gd name="connsiteY1349" fmla="*/ 220 h 10000"/>
                  <a:gd name="connsiteX1350" fmla="*/ 4479 w 10000"/>
                  <a:gd name="connsiteY1350" fmla="*/ 198 h 10000"/>
                  <a:gd name="connsiteX1351" fmla="*/ 4402 w 10000"/>
                  <a:gd name="connsiteY1351" fmla="*/ 165 h 10000"/>
                  <a:gd name="connsiteX1352" fmla="*/ 4374 w 10000"/>
                  <a:gd name="connsiteY1352" fmla="*/ 165 h 10000"/>
                  <a:gd name="connsiteX1353" fmla="*/ 4335 w 10000"/>
                  <a:gd name="connsiteY1353" fmla="*/ 172 h 10000"/>
                  <a:gd name="connsiteX1354" fmla="*/ 4302 w 10000"/>
                  <a:gd name="connsiteY1354" fmla="*/ 188 h 10000"/>
                  <a:gd name="connsiteX1355" fmla="*/ 4271 w 10000"/>
                  <a:gd name="connsiteY1355" fmla="*/ 220 h 10000"/>
                  <a:gd name="connsiteX1356" fmla="*/ 4238 w 10000"/>
                  <a:gd name="connsiteY1356" fmla="*/ 240 h 10000"/>
                  <a:gd name="connsiteX1357" fmla="*/ 4324 w 10000"/>
                  <a:gd name="connsiteY1357" fmla="*/ 1289 h 10000"/>
                  <a:gd name="connsiteX1358" fmla="*/ 4297 w 10000"/>
                  <a:gd name="connsiteY1358" fmla="*/ 7345 h 10000"/>
                  <a:gd name="connsiteX1359" fmla="*/ 4236 w 10000"/>
                  <a:gd name="connsiteY1359" fmla="*/ 6832 h 10000"/>
                  <a:gd name="connsiteX1360" fmla="*/ 3946 w 10000"/>
                  <a:gd name="connsiteY1360" fmla="*/ 6675 h 10000"/>
                  <a:gd name="connsiteX1361" fmla="*/ 3687 w 10000"/>
                  <a:gd name="connsiteY1361" fmla="*/ 7730 h 10000"/>
                  <a:gd name="connsiteX1362" fmla="*/ 3690 w 10000"/>
                  <a:gd name="connsiteY1362" fmla="*/ 7730 h 10000"/>
                  <a:gd name="connsiteX1363" fmla="*/ 3704 w 10000"/>
                  <a:gd name="connsiteY1363" fmla="*/ 7740 h 10000"/>
                  <a:gd name="connsiteX1364" fmla="*/ 3712 w 10000"/>
                  <a:gd name="connsiteY1364" fmla="*/ 7743 h 10000"/>
                  <a:gd name="connsiteX1365" fmla="*/ 3723 w 10000"/>
                  <a:gd name="connsiteY1365" fmla="*/ 7749 h 10000"/>
                  <a:gd name="connsiteX1366" fmla="*/ 3729 w 10000"/>
                  <a:gd name="connsiteY1366" fmla="*/ 7749 h 10000"/>
                  <a:gd name="connsiteX1367" fmla="*/ 3729 w 10000"/>
                  <a:gd name="connsiteY1367" fmla="*/ 7743 h 10000"/>
                  <a:gd name="connsiteX1368" fmla="*/ 3745 w 10000"/>
                  <a:gd name="connsiteY1368" fmla="*/ 7740 h 10000"/>
                  <a:gd name="connsiteX1369" fmla="*/ 3753 w 10000"/>
                  <a:gd name="connsiteY1369" fmla="*/ 7730 h 10000"/>
                  <a:gd name="connsiteX1370" fmla="*/ 3762 w 10000"/>
                  <a:gd name="connsiteY1370" fmla="*/ 7720 h 10000"/>
                  <a:gd name="connsiteX1371" fmla="*/ 3776 w 10000"/>
                  <a:gd name="connsiteY1371" fmla="*/ 7710 h 10000"/>
                  <a:gd name="connsiteX1372" fmla="*/ 3784 w 10000"/>
                  <a:gd name="connsiteY1372" fmla="*/ 7701 h 10000"/>
                  <a:gd name="connsiteX1373" fmla="*/ 4805 w 10000"/>
                  <a:gd name="connsiteY1373" fmla="*/ 7386 h 10000"/>
                  <a:gd name="connsiteX1374" fmla="*/ 3712 w 10000"/>
                  <a:gd name="connsiteY1374" fmla="*/ 8005 h 10000"/>
                  <a:gd name="connsiteX1375" fmla="*/ 3706 w 10000"/>
                  <a:gd name="connsiteY1375" fmla="*/ 8021 h 10000"/>
                  <a:gd name="connsiteX1376" fmla="*/ 3712 w 10000"/>
                  <a:gd name="connsiteY1376" fmla="*/ 8044 h 10000"/>
                  <a:gd name="connsiteX1377" fmla="*/ 3767 w 10000"/>
                  <a:gd name="connsiteY1377" fmla="*/ 8106 h 10000"/>
                  <a:gd name="connsiteX1378" fmla="*/ 3770 w 10000"/>
                  <a:gd name="connsiteY1378" fmla="*/ 8119 h 10000"/>
                  <a:gd name="connsiteX1379" fmla="*/ 3740 w 10000"/>
                  <a:gd name="connsiteY1379" fmla="*/ 8154 h 10000"/>
                  <a:gd name="connsiteX1380" fmla="*/ 3731 w 10000"/>
                  <a:gd name="connsiteY1380" fmla="*/ 8138 h 10000"/>
                  <a:gd name="connsiteX1381" fmla="*/ 3729 w 10000"/>
                  <a:gd name="connsiteY1381" fmla="*/ 8125 h 10000"/>
                  <a:gd name="connsiteX1382" fmla="*/ 3712 w 10000"/>
                  <a:gd name="connsiteY1382" fmla="*/ 8115 h 10000"/>
                  <a:gd name="connsiteX1383" fmla="*/ 3704 w 10000"/>
                  <a:gd name="connsiteY1383" fmla="*/ 8109 h 10000"/>
                  <a:gd name="connsiteX1384" fmla="*/ 3687 w 10000"/>
                  <a:gd name="connsiteY1384" fmla="*/ 8099 h 10000"/>
                  <a:gd name="connsiteX1385" fmla="*/ 3673 w 10000"/>
                  <a:gd name="connsiteY1385" fmla="*/ 8093 h 10000"/>
                  <a:gd name="connsiteX1386" fmla="*/ 4881 w 10000"/>
                  <a:gd name="connsiteY1386" fmla="*/ 8090 h 10000"/>
                  <a:gd name="connsiteX1387" fmla="*/ 3206 w 10000"/>
                  <a:gd name="connsiteY1387" fmla="*/ 8300 h 10000"/>
                  <a:gd name="connsiteX1388" fmla="*/ 2947 w 10000"/>
                  <a:gd name="connsiteY1388" fmla="*/ 8089 h 10000"/>
                  <a:gd name="connsiteX1389" fmla="*/ 3057 w 10000"/>
                  <a:gd name="connsiteY1389" fmla="*/ 7143 h 10000"/>
                  <a:gd name="connsiteX0" fmla="*/ 4324 w 10000"/>
                  <a:gd name="connsiteY0" fmla="*/ 1289 h 10000"/>
                  <a:gd name="connsiteX1" fmla="*/ 4296 w 10000"/>
                  <a:gd name="connsiteY1" fmla="*/ 1305 h 10000"/>
                  <a:gd name="connsiteX2" fmla="*/ 4285 w 10000"/>
                  <a:gd name="connsiteY2" fmla="*/ 1279 h 10000"/>
                  <a:gd name="connsiteX3" fmla="*/ 4244 w 10000"/>
                  <a:gd name="connsiteY3" fmla="*/ 1266 h 10000"/>
                  <a:gd name="connsiteX4" fmla="*/ 4208 w 10000"/>
                  <a:gd name="connsiteY4" fmla="*/ 1286 h 10000"/>
                  <a:gd name="connsiteX5" fmla="*/ 4172 w 10000"/>
                  <a:gd name="connsiteY5" fmla="*/ 1299 h 10000"/>
                  <a:gd name="connsiteX6" fmla="*/ 4150 w 10000"/>
                  <a:gd name="connsiteY6" fmla="*/ 1308 h 10000"/>
                  <a:gd name="connsiteX7" fmla="*/ 4139 w 10000"/>
                  <a:gd name="connsiteY7" fmla="*/ 1315 h 10000"/>
                  <a:gd name="connsiteX8" fmla="*/ 4125 w 10000"/>
                  <a:gd name="connsiteY8" fmla="*/ 1315 h 10000"/>
                  <a:gd name="connsiteX9" fmla="*/ 4119 w 10000"/>
                  <a:gd name="connsiteY9" fmla="*/ 1315 h 10000"/>
                  <a:gd name="connsiteX10" fmla="*/ 4111 w 10000"/>
                  <a:gd name="connsiteY10" fmla="*/ 1308 h 10000"/>
                  <a:gd name="connsiteX11" fmla="*/ 4100 w 10000"/>
                  <a:gd name="connsiteY11" fmla="*/ 1315 h 10000"/>
                  <a:gd name="connsiteX12" fmla="*/ 4075 w 10000"/>
                  <a:gd name="connsiteY12" fmla="*/ 1315 h 10000"/>
                  <a:gd name="connsiteX13" fmla="*/ 4058 w 10000"/>
                  <a:gd name="connsiteY13" fmla="*/ 1318 h 10000"/>
                  <a:gd name="connsiteX14" fmla="*/ 4044 w 10000"/>
                  <a:gd name="connsiteY14" fmla="*/ 1315 h 10000"/>
                  <a:gd name="connsiteX15" fmla="*/ 4042 w 10000"/>
                  <a:gd name="connsiteY15" fmla="*/ 1299 h 10000"/>
                  <a:gd name="connsiteX16" fmla="*/ 4014 w 10000"/>
                  <a:gd name="connsiteY16" fmla="*/ 1308 h 10000"/>
                  <a:gd name="connsiteX17" fmla="*/ 4011 w 10000"/>
                  <a:gd name="connsiteY17" fmla="*/ 1315 h 10000"/>
                  <a:gd name="connsiteX18" fmla="*/ 4011 w 10000"/>
                  <a:gd name="connsiteY18" fmla="*/ 1341 h 10000"/>
                  <a:gd name="connsiteX19" fmla="*/ 4019 w 10000"/>
                  <a:gd name="connsiteY19" fmla="*/ 1341 h 10000"/>
                  <a:gd name="connsiteX20" fmla="*/ 3997 w 10000"/>
                  <a:gd name="connsiteY20" fmla="*/ 1363 h 10000"/>
                  <a:gd name="connsiteX21" fmla="*/ 3986 w 10000"/>
                  <a:gd name="connsiteY21" fmla="*/ 1373 h 10000"/>
                  <a:gd name="connsiteX22" fmla="*/ 3981 w 10000"/>
                  <a:gd name="connsiteY22" fmla="*/ 1389 h 10000"/>
                  <a:gd name="connsiteX23" fmla="*/ 3981 w 10000"/>
                  <a:gd name="connsiteY23" fmla="*/ 1409 h 10000"/>
                  <a:gd name="connsiteX24" fmla="*/ 3981 w 10000"/>
                  <a:gd name="connsiteY24" fmla="*/ 1438 h 10000"/>
                  <a:gd name="connsiteX25" fmla="*/ 3961 w 10000"/>
                  <a:gd name="connsiteY25" fmla="*/ 1441 h 10000"/>
                  <a:gd name="connsiteX26" fmla="*/ 3942 w 10000"/>
                  <a:gd name="connsiteY26" fmla="*/ 1441 h 10000"/>
                  <a:gd name="connsiteX27" fmla="*/ 3914 w 10000"/>
                  <a:gd name="connsiteY27" fmla="*/ 1454 h 10000"/>
                  <a:gd name="connsiteX28" fmla="*/ 3892 w 10000"/>
                  <a:gd name="connsiteY28" fmla="*/ 1467 h 10000"/>
                  <a:gd name="connsiteX29" fmla="*/ 3867 w 10000"/>
                  <a:gd name="connsiteY29" fmla="*/ 1483 h 10000"/>
                  <a:gd name="connsiteX30" fmla="*/ 3845 w 10000"/>
                  <a:gd name="connsiteY30" fmla="*/ 1467 h 10000"/>
                  <a:gd name="connsiteX31" fmla="*/ 3850 w 10000"/>
                  <a:gd name="connsiteY31" fmla="*/ 1457 h 10000"/>
                  <a:gd name="connsiteX32" fmla="*/ 3864 w 10000"/>
                  <a:gd name="connsiteY32" fmla="*/ 1441 h 10000"/>
                  <a:gd name="connsiteX33" fmla="*/ 3859 w 10000"/>
                  <a:gd name="connsiteY33" fmla="*/ 1409 h 10000"/>
                  <a:gd name="connsiteX34" fmla="*/ 3842 w 10000"/>
                  <a:gd name="connsiteY34" fmla="*/ 1383 h 10000"/>
                  <a:gd name="connsiteX35" fmla="*/ 3825 w 10000"/>
                  <a:gd name="connsiteY35" fmla="*/ 1360 h 10000"/>
                  <a:gd name="connsiteX36" fmla="*/ 3809 w 10000"/>
                  <a:gd name="connsiteY36" fmla="*/ 1318 h 10000"/>
                  <a:gd name="connsiteX37" fmla="*/ 3787 w 10000"/>
                  <a:gd name="connsiteY37" fmla="*/ 1289 h 10000"/>
                  <a:gd name="connsiteX38" fmla="*/ 3759 w 10000"/>
                  <a:gd name="connsiteY38" fmla="*/ 1266 h 10000"/>
                  <a:gd name="connsiteX39" fmla="*/ 3740 w 10000"/>
                  <a:gd name="connsiteY39" fmla="*/ 1256 h 10000"/>
                  <a:gd name="connsiteX40" fmla="*/ 3715 w 10000"/>
                  <a:gd name="connsiteY40" fmla="*/ 1250 h 10000"/>
                  <a:gd name="connsiteX41" fmla="*/ 3687 w 10000"/>
                  <a:gd name="connsiteY41" fmla="*/ 1256 h 10000"/>
                  <a:gd name="connsiteX42" fmla="*/ 3681 w 10000"/>
                  <a:gd name="connsiteY42" fmla="*/ 1260 h 10000"/>
                  <a:gd name="connsiteX43" fmla="*/ 3670 w 10000"/>
                  <a:gd name="connsiteY43" fmla="*/ 1295 h 10000"/>
                  <a:gd name="connsiteX44" fmla="*/ 3651 w 10000"/>
                  <a:gd name="connsiteY44" fmla="*/ 1305 h 10000"/>
                  <a:gd name="connsiteX45" fmla="*/ 3640 w 10000"/>
                  <a:gd name="connsiteY45" fmla="*/ 1308 h 10000"/>
                  <a:gd name="connsiteX46" fmla="*/ 3626 w 10000"/>
                  <a:gd name="connsiteY46" fmla="*/ 1308 h 10000"/>
                  <a:gd name="connsiteX47" fmla="*/ 3632 w 10000"/>
                  <a:gd name="connsiteY47" fmla="*/ 1276 h 10000"/>
                  <a:gd name="connsiteX48" fmla="*/ 3609 w 10000"/>
                  <a:gd name="connsiteY48" fmla="*/ 1289 h 10000"/>
                  <a:gd name="connsiteX49" fmla="*/ 3593 w 10000"/>
                  <a:gd name="connsiteY49" fmla="*/ 1286 h 10000"/>
                  <a:gd name="connsiteX50" fmla="*/ 3590 w 10000"/>
                  <a:gd name="connsiteY50" fmla="*/ 1256 h 10000"/>
                  <a:gd name="connsiteX51" fmla="*/ 3584 w 10000"/>
                  <a:gd name="connsiteY51" fmla="*/ 1237 h 10000"/>
                  <a:gd name="connsiteX52" fmla="*/ 3573 w 10000"/>
                  <a:gd name="connsiteY52" fmla="*/ 1237 h 10000"/>
                  <a:gd name="connsiteX53" fmla="*/ 3554 w 10000"/>
                  <a:gd name="connsiteY53" fmla="*/ 1227 h 10000"/>
                  <a:gd name="connsiteX54" fmla="*/ 3546 w 10000"/>
                  <a:gd name="connsiteY54" fmla="*/ 1192 h 10000"/>
                  <a:gd name="connsiteX55" fmla="*/ 3529 w 10000"/>
                  <a:gd name="connsiteY55" fmla="*/ 1176 h 10000"/>
                  <a:gd name="connsiteX56" fmla="*/ 3512 w 10000"/>
                  <a:gd name="connsiteY56" fmla="*/ 1182 h 10000"/>
                  <a:gd name="connsiteX57" fmla="*/ 3485 w 10000"/>
                  <a:gd name="connsiteY57" fmla="*/ 1182 h 10000"/>
                  <a:gd name="connsiteX58" fmla="*/ 3463 w 10000"/>
                  <a:gd name="connsiteY58" fmla="*/ 1176 h 10000"/>
                  <a:gd name="connsiteX59" fmla="*/ 3449 w 10000"/>
                  <a:gd name="connsiteY59" fmla="*/ 1182 h 10000"/>
                  <a:gd name="connsiteX60" fmla="*/ 3432 w 10000"/>
                  <a:gd name="connsiteY60" fmla="*/ 1192 h 10000"/>
                  <a:gd name="connsiteX61" fmla="*/ 3454 w 10000"/>
                  <a:gd name="connsiteY61" fmla="*/ 1205 h 10000"/>
                  <a:gd name="connsiteX62" fmla="*/ 3463 w 10000"/>
                  <a:gd name="connsiteY62" fmla="*/ 1205 h 10000"/>
                  <a:gd name="connsiteX63" fmla="*/ 3488 w 10000"/>
                  <a:gd name="connsiteY63" fmla="*/ 1205 h 10000"/>
                  <a:gd name="connsiteX64" fmla="*/ 3488 w 10000"/>
                  <a:gd name="connsiteY64" fmla="*/ 1218 h 10000"/>
                  <a:gd name="connsiteX65" fmla="*/ 3493 w 10000"/>
                  <a:gd name="connsiteY65" fmla="*/ 1247 h 10000"/>
                  <a:gd name="connsiteX66" fmla="*/ 3512 w 10000"/>
                  <a:gd name="connsiteY66" fmla="*/ 1247 h 10000"/>
                  <a:gd name="connsiteX67" fmla="*/ 3518 w 10000"/>
                  <a:gd name="connsiteY67" fmla="*/ 1250 h 10000"/>
                  <a:gd name="connsiteX68" fmla="*/ 3521 w 10000"/>
                  <a:gd name="connsiteY68" fmla="*/ 1276 h 10000"/>
                  <a:gd name="connsiteX69" fmla="*/ 3543 w 10000"/>
                  <a:gd name="connsiteY69" fmla="*/ 1295 h 10000"/>
                  <a:gd name="connsiteX70" fmla="*/ 3546 w 10000"/>
                  <a:gd name="connsiteY70" fmla="*/ 1305 h 10000"/>
                  <a:gd name="connsiteX71" fmla="*/ 3543 w 10000"/>
                  <a:gd name="connsiteY71" fmla="*/ 1315 h 10000"/>
                  <a:gd name="connsiteX72" fmla="*/ 3543 w 10000"/>
                  <a:gd name="connsiteY72" fmla="*/ 1331 h 10000"/>
                  <a:gd name="connsiteX73" fmla="*/ 3554 w 10000"/>
                  <a:gd name="connsiteY73" fmla="*/ 1324 h 10000"/>
                  <a:gd name="connsiteX74" fmla="*/ 3560 w 10000"/>
                  <a:gd name="connsiteY74" fmla="*/ 1331 h 10000"/>
                  <a:gd name="connsiteX75" fmla="*/ 3582 w 10000"/>
                  <a:gd name="connsiteY75" fmla="*/ 1344 h 10000"/>
                  <a:gd name="connsiteX76" fmla="*/ 3598 w 10000"/>
                  <a:gd name="connsiteY76" fmla="*/ 1380 h 10000"/>
                  <a:gd name="connsiteX77" fmla="*/ 3607 w 10000"/>
                  <a:gd name="connsiteY77" fmla="*/ 1389 h 10000"/>
                  <a:gd name="connsiteX78" fmla="*/ 3623 w 10000"/>
                  <a:gd name="connsiteY78" fmla="*/ 1409 h 10000"/>
                  <a:gd name="connsiteX79" fmla="*/ 3634 w 10000"/>
                  <a:gd name="connsiteY79" fmla="*/ 1438 h 10000"/>
                  <a:gd name="connsiteX80" fmla="*/ 3632 w 10000"/>
                  <a:gd name="connsiteY80" fmla="*/ 1454 h 10000"/>
                  <a:gd name="connsiteX81" fmla="*/ 3618 w 10000"/>
                  <a:gd name="connsiteY81" fmla="*/ 1438 h 10000"/>
                  <a:gd name="connsiteX82" fmla="*/ 3598 w 10000"/>
                  <a:gd name="connsiteY82" fmla="*/ 1428 h 10000"/>
                  <a:gd name="connsiteX83" fmla="*/ 3582 w 10000"/>
                  <a:gd name="connsiteY83" fmla="*/ 1402 h 10000"/>
                  <a:gd name="connsiteX84" fmla="*/ 3562 w 10000"/>
                  <a:gd name="connsiteY84" fmla="*/ 1399 h 10000"/>
                  <a:gd name="connsiteX85" fmla="*/ 3546 w 10000"/>
                  <a:gd name="connsiteY85" fmla="*/ 1383 h 10000"/>
                  <a:gd name="connsiteX86" fmla="*/ 3510 w 10000"/>
                  <a:gd name="connsiteY86" fmla="*/ 1360 h 10000"/>
                  <a:gd name="connsiteX87" fmla="*/ 3485 w 10000"/>
                  <a:gd name="connsiteY87" fmla="*/ 1344 h 10000"/>
                  <a:gd name="connsiteX88" fmla="*/ 3454 w 10000"/>
                  <a:gd name="connsiteY88" fmla="*/ 1334 h 10000"/>
                  <a:gd name="connsiteX89" fmla="*/ 3429 w 10000"/>
                  <a:gd name="connsiteY89" fmla="*/ 1315 h 10000"/>
                  <a:gd name="connsiteX90" fmla="*/ 3416 w 10000"/>
                  <a:gd name="connsiteY90" fmla="*/ 1308 h 10000"/>
                  <a:gd name="connsiteX91" fmla="*/ 3399 w 10000"/>
                  <a:gd name="connsiteY91" fmla="*/ 1305 h 10000"/>
                  <a:gd name="connsiteX92" fmla="*/ 3382 w 10000"/>
                  <a:gd name="connsiteY92" fmla="*/ 1286 h 10000"/>
                  <a:gd name="connsiteX93" fmla="*/ 3380 w 10000"/>
                  <a:gd name="connsiteY93" fmla="*/ 1266 h 10000"/>
                  <a:gd name="connsiteX94" fmla="*/ 3388 w 10000"/>
                  <a:gd name="connsiteY94" fmla="*/ 1256 h 10000"/>
                  <a:gd name="connsiteX95" fmla="*/ 3407 w 10000"/>
                  <a:gd name="connsiteY95" fmla="*/ 1256 h 10000"/>
                  <a:gd name="connsiteX96" fmla="*/ 3396 w 10000"/>
                  <a:gd name="connsiteY96" fmla="*/ 1227 h 10000"/>
                  <a:gd name="connsiteX97" fmla="*/ 3382 w 10000"/>
                  <a:gd name="connsiteY97" fmla="*/ 1227 h 10000"/>
                  <a:gd name="connsiteX98" fmla="*/ 3360 w 10000"/>
                  <a:gd name="connsiteY98" fmla="*/ 1221 h 10000"/>
                  <a:gd name="connsiteX99" fmla="*/ 3349 w 10000"/>
                  <a:gd name="connsiteY99" fmla="*/ 1231 h 10000"/>
                  <a:gd name="connsiteX100" fmla="*/ 3352 w 10000"/>
                  <a:gd name="connsiteY100" fmla="*/ 1247 h 10000"/>
                  <a:gd name="connsiteX101" fmla="*/ 3341 w 10000"/>
                  <a:gd name="connsiteY101" fmla="*/ 1237 h 10000"/>
                  <a:gd name="connsiteX102" fmla="*/ 3335 w 10000"/>
                  <a:gd name="connsiteY102" fmla="*/ 1231 h 10000"/>
                  <a:gd name="connsiteX103" fmla="*/ 3307 w 10000"/>
                  <a:gd name="connsiteY103" fmla="*/ 1227 h 10000"/>
                  <a:gd name="connsiteX104" fmla="*/ 3294 w 10000"/>
                  <a:gd name="connsiteY104" fmla="*/ 1221 h 10000"/>
                  <a:gd name="connsiteX105" fmla="*/ 3271 w 10000"/>
                  <a:gd name="connsiteY105" fmla="*/ 1211 h 10000"/>
                  <a:gd name="connsiteX106" fmla="*/ 3252 w 10000"/>
                  <a:gd name="connsiteY106" fmla="*/ 1195 h 10000"/>
                  <a:gd name="connsiteX107" fmla="*/ 3235 w 10000"/>
                  <a:gd name="connsiteY107" fmla="*/ 1195 h 10000"/>
                  <a:gd name="connsiteX108" fmla="*/ 3235 w 10000"/>
                  <a:gd name="connsiteY108" fmla="*/ 1205 h 10000"/>
                  <a:gd name="connsiteX109" fmla="*/ 3219 w 10000"/>
                  <a:gd name="connsiteY109" fmla="*/ 1231 h 10000"/>
                  <a:gd name="connsiteX110" fmla="*/ 3213 w 10000"/>
                  <a:gd name="connsiteY110" fmla="*/ 1231 h 10000"/>
                  <a:gd name="connsiteX111" fmla="*/ 3183 w 10000"/>
                  <a:gd name="connsiteY111" fmla="*/ 1221 h 10000"/>
                  <a:gd name="connsiteX112" fmla="*/ 3175 w 10000"/>
                  <a:gd name="connsiteY112" fmla="*/ 1227 h 10000"/>
                  <a:gd name="connsiteX113" fmla="*/ 3163 w 10000"/>
                  <a:gd name="connsiteY113" fmla="*/ 1237 h 10000"/>
                  <a:gd name="connsiteX114" fmla="*/ 3158 w 10000"/>
                  <a:gd name="connsiteY114" fmla="*/ 1260 h 10000"/>
                  <a:gd name="connsiteX115" fmla="*/ 3158 w 10000"/>
                  <a:gd name="connsiteY115" fmla="*/ 1276 h 10000"/>
                  <a:gd name="connsiteX116" fmla="*/ 3163 w 10000"/>
                  <a:gd name="connsiteY116" fmla="*/ 1295 h 10000"/>
                  <a:gd name="connsiteX117" fmla="*/ 3166 w 10000"/>
                  <a:gd name="connsiteY117" fmla="*/ 1308 h 10000"/>
                  <a:gd name="connsiteX118" fmla="*/ 3158 w 10000"/>
                  <a:gd name="connsiteY118" fmla="*/ 1315 h 10000"/>
                  <a:gd name="connsiteX119" fmla="*/ 3133 w 10000"/>
                  <a:gd name="connsiteY119" fmla="*/ 1299 h 10000"/>
                  <a:gd name="connsiteX120" fmla="*/ 3114 w 10000"/>
                  <a:gd name="connsiteY120" fmla="*/ 1276 h 10000"/>
                  <a:gd name="connsiteX121" fmla="*/ 3078 w 10000"/>
                  <a:gd name="connsiteY121" fmla="*/ 1240 h 10000"/>
                  <a:gd name="connsiteX122" fmla="*/ 3044 w 10000"/>
                  <a:gd name="connsiteY122" fmla="*/ 1227 h 10000"/>
                  <a:gd name="connsiteX123" fmla="*/ 3033 w 10000"/>
                  <a:gd name="connsiteY123" fmla="*/ 1231 h 10000"/>
                  <a:gd name="connsiteX124" fmla="*/ 3036 w 10000"/>
                  <a:gd name="connsiteY124" fmla="*/ 1256 h 10000"/>
                  <a:gd name="connsiteX125" fmla="*/ 3044 w 10000"/>
                  <a:gd name="connsiteY125" fmla="*/ 1266 h 10000"/>
                  <a:gd name="connsiteX126" fmla="*/ 3044 w 10000"/>
                  <a:gd name="connsiteY126" fmla="*/ 1276 h 10000"/>
                  <a:gd name="connsiteX127" fmla="*/ 3036 w 10000"/>
                  <a:gd name="connsiteY127" fmla="*/ 1276 h 10000"/>
                  <a:gd name="connsiteX128" fmla="*/ 3028 w 10000"/>
                  <a:gd name="connsiteY128" fmla="*/ 1266 h 10000"/>
                  <a:gd name="connsiteX129" fmla="*/ 3025 w 10000"/>
                  <a:gd name="connsiteY129" fmla="*/ 1256 h 10000"/>
                  <a:gd name="connsiteX130" fmla="*/ 3008 w 10000"/>
                  <a:gd name="connsiteY130" fmla="*/ 1205 h 10000"/>
                  <a:gd name="connsiteX131" fmla="*/ 3000 w 10000"/>
                  <a:gd name="connsiteY131" fmla="*/ 1192 h 10000"/>
                  <a:gd name="connsiteX132" fmla="*/ 2994 w 10000"/>
                  <a:gd name="connsiteY132" fmla="*/ 1176 h 10000"/>
                  <a:gd name="connsiteX133" fmla="*/ 2986 w 10000"/>
                  <a:gd name="connsiteY133" fmla="*/ 1182 h 10000"/>
                  <a:gd name="connsiteX134" fmla="*/ 2981 w 10000"/>
                  <a:gd name="connsiteY134" fmla="*/ 1192 h 10000"/>
                  <a:gd name="connsiteX135" fmla="*/ 2970 w 10000"/>
                  <a:gd name="connsiteY135" fmla="*/ 1201 h 10000"/>
                  <a:gd name="connsiteX136" fmla="*/ 2956 w 10000"/>
                  <a:gd name="connsiteY136" fmla="*/ 1218 h 10000"/>
                  <a:gd name="connsiteX137" fmla="*/ 2939 w 10000"/>
                  <a:gd name="connsiteY137" fmla="*/ 1240 h 10000"/>
                  <a:gd name="connsiteX138" fmla="*/ 2928 w 10000"/>
                  <a:gd name="connsiteY138" fmla="*/ 1247 h 10000"/>
                  <a:gd name="connsiteX139" fmla="*/ 2922 w 10000"/>
                  <a:gd name="connsiteY139" fmla="*/ 1250 h 10000"/>
                  <a:gd name="connsiteX140" fmla="*/ 2911 w 10000"/>
                  <a:gd name="connsiteY140" fmla="*/ 1250 h 10000"/>
                  <a:gd name="connsiteX141" fmla="*/ 2884 w 10000"/>
                  <a:gd name="connsiteY141" fmla="*/ 1247 h 10000"/>
                  <a:gd name="connsiteX142" fmla="*/ 2864 w 10000"/>
                  <a:gd name="connsiteY142" fmla="*/ 1237 h 10000"/>
                  <a:gd name="connsiteX143" fmla="*/ 2848 w 10000"/>
                  <a:gd name="connsiteY143" fmla="*/ 1231 h 10000"/>
                  <a:gd name="connsiteX144" fmla="*/ 2834 w 10000"/>
                  <a:gd name="connsiteY144" fmla="*/ 1227 h 10000"/>
                  <a:gd name="connsiteX145" fmla="*/ 2831 w 10000"/>
                  <a:gd name="connsiteY145" fmla="*/ 1227 h 10000"/>
                  <a:gd name="connsiteX146" fmla="*/ 2831 w 10000"/>
                  <a:gd name="connsiteY146" fmla="*/ 1221 h 10000"/>
                  <a:gd name="connsiteX147" fmla="*/ 2825 w 10000"/>
                  <a:gd name="connsiteY147" fmla="*/ 1205 h 10000"/>
                  <a:gd name="connsiteX148" fmla="*/ 2823 w 10000"/>
                  <a:gd name="connsiteY148" fmla="*/ 1192 h 10000"/>
                  <a:gd name="connsiteX149" fmla="*/ 2817 w 10000"/>
                  <a:gd name="connsiteY149" fmla="*/ 1182 h 10000"/>
                  <a:gd name="connsiteX150" fmla="*/ 2814 w 10000"/>
                  <a:gd name="connsiteY150" fmla="*/ 1176 h 10000"/>
                  <a:gd name="connsiteX151" fmla="*/ 2792 w 10000"/>
                  <a:gd name="connsiteY151" fmla="*/ 1172 h 10000"/>
                  <a:gd name="connsiteX152" fmla="*/ 2759 w 10000"/>
                  <a:gd name="connsiteY152" fmla="*/ 1156 h 10000"/>
                  <a:gd name="connsiteX153" fmla="*/ 2734 w 10000"/>
                  <a:gd name="connsiteY153" fmla="*/ 1143 h 10000"/>
                  <a:gd name="connsiteX154" fmla="*/ 2695 w 10000"/>
                  <a:gd name="connsiteY154" fmla="*/ 1124 h 10000"/>
                  <a:gd name="connsiteX155" fmla="*/ 2670 w 10000"/>
                  <a:gd name="connsiteY155" fmla="*/ 1108 h 10000"/>
                  <a:gd name="connsiteX156" fmla="*/ 2645 w 10000"/>
                  <a:gd name="connsiteY156" fmla="*/ 1091 h 10000"/>
                  <a:gd name="connsiteX157" fmla="*/ 2618 w 10000"/>
                  <a:gd name="connsiteY157" fmla="*/ 1088 h 10000"/>
                  <a:gd name="connsiteX158" fmla="*/ 2576 w 10000"/>
                  <a:gd name="connsiteY158" fmla="*/ 1088 h 10000"/>
                  <a:gd name="connsiteX159" fmla="*/ 2551 w 10000"/>
                  <a:gd name="connsiteY159" fmla="*/ 1091 h 10000"/>
                  <a:gd name="connsiteX160" fmla="*/ 2521 w 10000"/>
                  <a:gd name="connsiteY160" fmla="*/ 1098 h 10000"/>
                  <a:gd name="connsiteX161" fmla="*/ 2493 w 10000"/>
                  <a:gd name="connsiteY161" fmla="*/ 1104 h 10000"/>
                  <a:gd name="connsiteX162" fmla="*/ 2468 w 10000"/>
                  <a:gd name="connsiteY162" fmla="*/ 1108 h 10000"/>
                  <a:gd name="connsiteX163" fmla="*/ 2404 w 10000"/>
                  <a:gd name="connsiteY163" fmla="*/ 1124 h 10000"/>
                  <a:gd name="connsiteX164" fmla="*/ 2366 w 10000"/>
                  <a:gd name="connsiteY164" fmla="*/ 1133 h 10000"/>
                  <a:gd name="connsiteX165" fmla="*/ 2346 w 10000"/>
                  <a:gd name="connsiteY165" fmla="*/ 1137 h 10000"/>
                  <a:gd name="connsiteX166" fmla="*/ 2294 w 10000"/>
                  <a:gd name="connsiteY166" fmla="*/ 1146 h 10000"/>
                  <a:gd name="connsiteX167" fmla="*/ 2249 w 10000"/>
                  <a:gd name="connsiteY167" fmla="*/ 1156 h 10000"/>
                  <a:gd name="connsiteX168" fmla="*/ 2230 w 10000"/>
                  <a:gd name="connsiteY168" fmla="*/ 1156 h 10000"/>
                  <a:gd name="connsiteX169" fmla="*/ 2222 w 10000"/>
                  <a:gd name="connsiteY169" fmla="*/ 1163 h 10000"/>
                  <a:gd name="connsiteX170" fmla="*/ 2194 w 10000"/>
                  <a:gd name="connsiteY170" fmla="*/ 1163 h 10000"/>
                  <a:gd name="connsiteX171" fmla="*/ 2172 w 10000"/>
                  <a:gd name="connsiteY171" fmla="*/ 1163 h 10000"/>
                  <a:gd name="connsiteX172" fmla="*/ 2147 w 10000"/>
                  <a:gd name="connsiteY172" fmla="*/ 1166 h 10000"/>
                  <a:gd name="connsiteX173" fmla="*/ 2108 w 10000"/>
                  <a:gd name="connsiteY173" fmla="*/ 1166 h 10000"/>
                  <a:gd name="connsiteX174" fmla="*/ 2083 w 10000"/>
                  <a:gd name="connsiteY174" fmla="*/ 1156 h 10000"/>
                  <a:gd name="connsiteX175" fmla="*/ 2042 w 10000"/>
                  <a:gd name="connsiteY175" fmla="*/ 1143 h 10000"/>
                  <a:gd name="connsiteX176" fmla="*/ 2011 w 10000"/>
                  <a:gd name="connsiteY176" fmla="*/ 1143 h 10000"/>
                  <a:gd name="connsiteX177" fmla="*/ 1994 w 10000"/>
                  <a:gd name="connsiteY177" fmla="*/ 1146 h 10000"/>
                  <a:gd name="connsiteX178" fmla="*/ 1967 w 10000"/>
                  <a:gd name="connsiteY178" fmla="*/ 1156 h 10000"/>
                  <a:gd name="connsiteX179" fmla="*/ 1903 w 10000"/>
                  <a:gd name="connsiteY179" fmla="*/ 1176 h 10000"/>
                  <a:gd name="connsiteX180" fmla="*/ 1873 w 10000"/>
                  <a:gd name="connsiteY180" fmla="*/ 1182 h 10000"/>
                  <a:gd name="connsiteX181" fmla="*/ 1850 w 10000"/>
                  <a:gd name="connsiteY181" fmla="*/ 1185 h 10000"/>
                  <a:gd name="connsiteX182" fmla="*/ 1842 w 10000"/>
                  <a:gd name="connsiteY182" fmla="*/ 1192 h 10000"/>
                  <a:gd name="connsiteX183" fmla="*/ 1823 w 10000"/>
                  <a:gd name="connsiteY183" fmla="*/ 1195 h 10000"/>
                  <a:gd name="connsiteX184" fmla="*/ 1814 w 10000"/>
                  <a:gd name="connsiteY184" fmla="*/ 1201 h 10000"/>
                  <a:gd name="connsiteX185" fmla="*/ 1792 w 10000"/>
                  <a:gd name="connsiteY185" fmla="*/ 1218 h 10000"/>
                  <a:gd name="connsiteX186" fmla="*/ 1767 w 10000"/>
                  <a:gd name="connsiteY186" fmla="*/ 1231 h 10000"/>
                  <a:gd name="connsiteX187" fmla="*/ 1717 w 10000"/>
                  <a:gd name="connsiteY187" fmla="*/ 1266 h 10000"/>
                  <a:gd name="connsiteX188" fmla="*/ 1695 w 10000"/>
                  <a:gd name="connsiteY188" fmla="*/ 1279 h 10000"/>
                  <a:gd name="connsiteX189" fmla="*/ 1654 w 10000"/>
                  <a:gd name="connsiteY189" fmla="*/ 1308 h 10000"/>
                  <a:gd name="connsiteX190" fmla="*/ 1620 w 10000"/>
                  <a:gd name="connsiteY190" fmla="*/ 1334 h 10000"/>
                  <a:gd name="connsiteX191" fmla="*/ 1590 w 10000"/>
                  <a:gd name="connsiteY191" fmla="*/ 1360 h 10000"/>
                  <a:gd name="connsiteX192" fmla="*/ 1565 w 10000"/>
                  <a:gd name="connsiteY192" fmla="*/ 1380 h 10000"/>
                  <a:gd name="connsiteX193" fmla="*/ 1532 w 10000"/>
                  <a:gd name="connsiteY193" fmla="*/ 1402 h 10000"/>
                  <a:gd name="connsiteX194" fmla="*/ 1501 w 10000"/>
                  <a:gd name="connsiteY194" fmla="*/ 1418 h 10000"/>
                  <a:gd name="connsiteX195" fmla="*/ 1460 w 10000"/>
                  <a:gd name="connsiteY195" fmla="*/ 1438 h 10000"/>
                  <a:gd name="connsiteX196" fmla="*/ 1435 w 10000"/>
                  <a:gd name="connsiteY196" fmla="*/ 1454 h 10000"/>
                  <a:gd name="connsiteX197" fmla="*/ 1421 w 10000"/>
                  <a:gd name="connsiteY197" fmla="*/ 1464 h 10000"/>
                  <a:gd name="connsiteX198" fmla="*/ 1380 w 10000"/>
                  <a:gd name="connsiteY198" fmla="*/ 1473 h 10000"/>
                  <a:gd name="connsiteX199" fmla="*/ 1324 w 10000"/>
                  <a:gd name="connsiteY199" fmla="*/ 1477 h 10000"/>
                  <a:gd name="connsiteX200" fmla="*/ 1274 w 10000"/>
                  <a:gd name="connsiteY200" fmla="*/ 1483 h 10000"/>
                  <a:gd name="connsiteX201" fmla="*/ 1244 w 10000"/>
                  <a:gd name="connsiteY201" fmla="*/ 1486 h 10000"/>
                  <a:gd name="connsiteX202" fmla="*/ 1233 w 10000"/>
                  <a:gd name="connsiteY202" fmla="*/ 1486 h 10000"/>
                  <a:gd name="connsiteX203" fmla="*/ 1197 w 10000"/>
                  <a:gd name="connsiteY203" fmla="*/ 1493 h 10000"/>
                  <a:gd name="connsiteX204" fmla="*/ 1180 w 10000"/>
                  <a:gd name="connsiteY204" fmla="*/ 1496 h 10000"/>
                  <a:gd name="connsiteX205" fmla="*/ 1169 w 10000"/>
                  <a:gd name="connsiteY205" fmla="*/ 1496 h 10000"/>
                  <a:gd name="connsiteX206" fmla="*/ 1161 w 10000"/>
                  <a:gd name="connsiteY206" fmla="*/ 1503 h 10000"/>
                  <a:gd name="connsiteX207" fmla="*/ 1155 w 10000"/>
                  <a:gd name="connsiteY207" fmla="*/ 1503 h 10000"/>
                  <a:gd name="connsiteX208" fmla="*/ 501 w 10000"/>
                  <a:gd name="connsiteY208" fmla="*/ 2277 h 10000"/>
                  <a:gd name="connsiteX209" fmla="*/ 396 w 10000"/>
                  <a:gd name="connsiteY209" fmla="*/ 2532 h 10000"/>
                  <a:gd name="connsiteX210" fmla="*/ 324 w 10000"/>
                  <a:gd name="connsiteY210" fmla="*/ 2759 h 10000"/>
                  <a:gd name="connsiteX211" fmla="*/ 274 w 10000"/>
                  <a:gd name="connsiteY211" fmla="*/ 2866 h 10000"/>
                  <a:gd name="connsiteX212" fmla="*/ 202 w 10000"/>
                  <a:gd name="connsiteY212" fmla="*/ 3008 h 10000"/>
                  <a:gd name="connsiteX213" fmla="*/ 211 w 10000"/>
                  <a:gd name="connsiteY213" fmla="*/ 3177 h 10000"/>
                  <a:gd name="connsiteX214" fmla="*/ 235 w 10000"/>
                  <a:gd name="connsiteY214" fmla="*/ 3368 h 10000"/>
                  <a:gd name="connsiteX215" fmla="*/ 266 w 10000"/>
                  <a:gd name="connsiteY215" fmla="*/ 3595 h 10000"/>
                  <a:gd name="connsiteX216" fmla="*/ 299 w 10000"/>
                  <a:gd name="connsiteY216" fmla="*/ 3831 h 10000"/>
                  <a:gd name="connsiteX217" fmla="*/ 305 w 10000"/>
                  <a:gd name="connsiteY217" fmla="*/ 3863 h 10000"/>
                  <a:gd name="connsiteX218" fmla="*/ 341 w 10000"/>
                  <a:gd name="connsiteY218" fmla="*/ 3941 h 10000"/>
                  <a:gd name="connsiteX219" fmla="*/ 186 w 10000"/>
                  <a:gd name="connsiteY219" fmla="*/ 3935 h 10000"/>
                  <a:gd name="connsiteX220" fmla="*/ 30 w 10000"/>
                  <a:gd name="connsiteY220" fmla="*/ 3925 h 10000"/>
                  <a:gd name="connsiteX221" fmla="*/ 0 w 10000"/>
                  <a:gd name="connsiteY221" fmla="*/ 4054 h 10000"/>
                  <a:gd name="connsiteX222" fmla="*/ 14 w 10000"/>
                  <a:gd name="connsiteY222" fmla="*/ 4152 h 10000"/>
                  <a:gd name="connsiteX223" fmla="*/ 22 w 10000"/>
                  <a:gd name="connsiteY223" fmla="*/ 4242 h 10000"/>
                  <a:gd name="connsiteX224" fmla="*/ 30 w 10000"/>
                  <a:gd name="connsiteY224" fmla="*/ 4291 h 10000"/>
                  <a:gd name="connsiteX225" fmla="*/ 102 w 10000"/>
                  <a:gd name="connsiteY225" fmla="*/ 4271 h 10000"/>
                  <a:gd name="connsiteX226" fmla="*/ 155 w 10000"/>
                  <a:gd name="connsiteY226" fmla="*/ 4262 h 10000"/>
                  <a:gd name="connsiteX227" fmla="*/ 410 w 10000"/>
                  <a:gd name="connsiteY227" fmla="*/ 4255 h 10000"/>
                  <a:gd name="connsiteX228" fmla="*/ 418 w 10000"/>
                  <a:gd name="connsiteY228" fmla="*/ 4385 h 10000"/>
                  <a:gd name="connsiteX229" fmla="*/ 429 w 10000"/>
                  <a:gd name="connsiteY229" fmla="*/ 4543 h 10000"/>
                  <a:gd name="connsiteX230" fmla="*/ 443 w 10000"/>
                  <a:gd name="connsiteY230" fmla="*/ 4585 h 10000"/>
                  <a:gd name="connsiteX231" fmla="*/ 465 w 10000"/>
                  <a:gd name="connsiteY231" fmla="*/ 4611 h 10000"/>
                  <a:gd name="connsiteX232" fmla="*/ 468 w 10000"/>
                  <a:gd name="connsiteY232" fmla="*/ 4621 h 10000"/>
                  <a:gd name="connsiteX233" fmla="*/ 474 w 10000"/>
                  <a:gd name="connsiteY233" fmla="*/ 4679 h 10000"/>
                  <a:gd name="connsiteX234" fmla="*/ 554 w 10000"/>
                  <a:gd name="connsiteY234" fmla="*/ 4738 h 10000"/>
                  <a:gd name="connsiteX235" fmla="*/ 637 w 10000"/>
                  <a:gd name="connsiteY235" fmla="*/ 4809 h 10000"/>
                  <a:gd name="connsiteX236" fmla="*/ 704 w 10000"/>
                  <a:gd name="connsiteY236" fmla="*/ 4851 h 10000"/>
                  <a:gd name="connsiteX237" fmla="*/ 740 w 10000"/>
                  <a:gd name="connsiteY237" fmla="*/ 4893 h 10000"/>
                  <a:gd name="connsiteX238" fmla="*/ 756 w 10000"/>
                  <a:gd name="connsiteY238" fmla="*/ 4896 h 10000"/>
                  <a:gd name="connsiteX239" fmla="*/ 767 w 10000"/>
                  <a:gd name="connsiteY239" fmla="*/ 4880 h 10000"/>
                  <a:gd name="connsiteX240" fmla="*/ 806 w 10000"/>
                  <a:gd name="connsiteY240" fmla="*/ 4945 h 10000"/>
                  <a:gd name="connsiteX241" fmla="*/ 886 w 10000"/>
                  <a:gd name="connsiteY241" fmla="*/ 5078 h 10000"/>
                  <a:gd name="connsiteX242" fmla="*/ 911 w 10000"/>
                  <a:gd name="connsiteY242" fmla="*/ 5130 h 10000"/>
                  <a:gd name="connsiteX243" fmla="*/ 920 w 10000"/>
                  <a:gd name="connsiteY243" fmla="*/ 5191 h 10000"/>
                  <a:gd name="connsiteX244" fmla="*/ 920 w 10000"/>
                  <a:gd name="connsiteY244" fmla="*/ 5220 h 10000"/>
                  <a:gd name="connsiteX245" fmla="*/ 911 w 10000"/>
                  <a:gd name="connsiteY245" fmla="*/ 5314 h 10000"/>
                  <a:gd name="connsiteX246" fmla="*/ 898 w 10000"/>
                  <a:gd name="connsiteY246" fmla="*/ 5369 h 10000"/>
                  <a:gd name="connsiteX247" fmla="*/ 895 w 10000"/>
                  <a:gd name="connsiteY247" fmla="*/ 5385 h 10000"/>
                  <a:gd name="connsiteX248" fmla="*/ 895 w 10000"/>
                  <a:gd name="connsiteY248" fmla="*/ 5405 h 10000"/>
                  <a:gd name="connsiteX249" fmla="*/ 898 w 10000"/>
                  <a:gd name="connsiteY249" fmla="*/ 5434 h 10000"/>
                  <a:gd name="connsiteX250" fmla="*/ 911 w 10000"/>
                  <a:gd name="connsiteY250" fmla="*/ 5463 h 10000"/>
                  <a:gd name="connsiteX251" fmla="*/ 920 w 10000"/>
                  <a:gd name="connsiteY251" fmla="*/ 5492 h 10000"/>
                  <a:gd name="connsiteX252" fmla="*/ 934 w 10000"/>
                  <a:gd name="connsiteY252" fmla="*/ 5518 h 10000"/>
                  <a:gd name="connsiteX253" fmla="*/ 1169 w 10000"/>
                  <a:gd name="connsiteY253" fmla="*/ 5738 h 10000"/>
                  <a:gd name="connsiteX254" fmla="*/ 1188 w 10000"/>
                  <a:gd name="connsiteY254" fmla="*/ 5755 h 10000"/>
                  <a:gd name="connsiteX255" fmla="*/ 1216 w 10000"/>
                  <a:gd name="connsiteY255" fmla="*/ 5758 h 10000"/>
                  <a:gd name="connsiteX256" fmla="*/ 1313 w 10000"/>
                  <a:gd name="connsiteY256" fmla="*/ 5774 h 10000"/>
                  <a:gd name="connsiteX257" fmla="*/ 1349 w 10000"/>
                  <a:gd name="connsiteY257" fmla="*/ 5787 h 10000"/>
                  <a:gd name="connsiteX258" fmla="*/ 1393 w 10000"/>
                  <a:gd name="connsiteY258" fmla="*/ 5793 h 10000"/>
                  <a:gd name="connsiteX259" fmla="*/ 1393 w 10000"/>
                  <a:gd name="connsiteY259" fmla="*/ 5797 h 10000"/>
                  <a:gd name="connsiteX260" fmla="*/ 1421 w 10000"/>
                  <a:gd name="connsiteY260" fmla="*/ 5810 h 10000"/>
                  <a:gd name="connsiteX261" fmla="*/ 1446 w 10000"/>
                  <a:gd name="connsiteY261" fmla="*/ 5829 h 10000"/>
                  <a:gd name="connsiteX262" fmla="*/ 1460 w 10000"/>
                  <a:gd name="connsiteY262" fmla="*/ 5842 h 10000"/>
                  <a:gd name="connsiteX263" fmla="*/ 1476 w 10000"/>
                  <a:gd name="connsiteY263" fmla="*/ 5848 h 10000"/>
                  <a:gd name="connsiteX264" fmla="*/ 1501 w 10000"/>
                  <a:gd name="connsiteY264" fmla="*/ 5852 h 10000"/>
                  <a:gd name="connsiteX265" fmla="*/ 1532 w 10000"/>
                  <a:gd name="connsiteY265" fmla="*/ 5887 h 10000"/>
                  <a:gd name="connsiteX266" fmla="*/ 1565 w 10000"/>
                  <a:gd name="connsiteY266" fmla="*/ 5942 h 10000"/>
                  <a:gd name="connsiteX267" fmla="*/ 1587 w 10000"/>
                  <a:gd name="connsiteY267" fmla="*/ 5972 h 10000"/>
                  <a:gd name="connsiteX268" fmla="*/ 1612 w 10000"/>
                  <a:gd name="connsiteY268" fmla="*/ 5955 h 10000"/>
                  <a:gd name="connsiteX269" fmla="*/ 1679 w 10000"/>
                  <a:gd name="connsiteY269" fmla="*/ 6049 h 10000"/>
                  <a:gd name="connsiteX270" fmla="*/ 1720 w 10000"/>
                  <a:gd name="connsiteY270" fmla="*/ 6108 h 10000"/>
                  <a:gd name="connsiteX271" fmla="*/ 1751 w 10000"/>
                  <a:gd name="connsiteY271" fmla="*/ 6133 h 10000"/>
                  <a:gd name="connsiteX272" fmla="*/ 1792 w 10000"/>
                  <a:gd name="connsiteY272" fmla="*/ 6169 h 10000"/>
                  <a:gd name="connsiteX273" fmla="*/ 1801 w 10000"/>
                  <a:gd name="connsiteY273" fmla="*/ 6172 h 10000"/>
                  <a:gd name="connsiteX274" fmla="*/ 1814 w 10000"/>
                  <a:gd name="connsiteY274" fmla="*/ 6286 h 10000"/>
                  <a:gd name="connsiteX275" fmla="*/ 1817 w 10000"/>
                  <a:gd name="connsiteY275" fmla="*/ 6331 h 10000"/>
                  <a:gd name="connsiteX276" fmla="*/ 1809 w 10000"/>
                  <a:gd name="connsiteY276" fmla="*/ 6444 h 10000"/>
                  <a:gd name="connsiteX277" fmla="*/ 1801 w 10000"/>
                  <a:gd name="connsiteY277" fmla="*/ 6499 h 10000"/>
                  <a:gd name="connsiteX278" fmla="*/ 1781 w 10000"/>
                  <a:gd name="connsiteY278" fmla="*/ 6522 h 10000"/>
                  <a:gd name="connsiteX279" fmla="*/ 1773 w 10000"/>
                  <a:gd name="connsiteY279" fmla="*/ 6541 h 10000"/>
                  <a:gd name="connsiteX280" fmla="*/ 1762 w 10000"/>
                  <a:gd name="connsiteY280" fmla="*/ 6571 h 10000"/>
                  <a:gd name="connsiteX281" fmla="*/ 1767 w 10000"/>
                  <a:gd name="connsiteY281" fmla="*/ 6622 h 10000"/>
                  <a:gd name="connsiteX282" fmla="*/ 1767 w 10000"/>
                  <a:gd name="connsiteY282" fmla="*/ 6665 h 10000"/>
                  <a:gd name="connsiteX283" fmla="*/ 1767 w 10000"/>
                  <a:gd name="connsiteY283" fmla="*/ 6694 h 10000"/>
                  <a:gd name="connsiteX284" fmla="*/ 1776 w 10000"/>
                  <a:gd name="connsiteY284" fmla="*/ 6726 h 10000"/>
                  <a:gd name="connsiteX285" fmla="*/ 1776 w 10000"/>
                  <a:gd name="connsiteY285" fmla="*/ 6745 h 10000"/>
                  <a:gd name="connsiteX286" fmla="*/ 1767 w 10000"/>
                  <a:gd name="connsiteY286" fmla="*/ 6765 h 10000"/>
                  <a:gd name="connsiteX287" fmla="*/ 1762 w 10000"/>
                  <a:gd name="connsiteY287" fmla="*/ 6804 h 10000"/>
                  <a:gd name="connsiteX288" fmla="*/ 1753 w 10000"/>
                  <a:gd name="connsiteY288" fmla="*/ 6839 h 10000"/>
                  <a:gd name="connsiteX289" fmla="*/ 1742 w 10000"/>
                  <a:gd name="connsiteY289" fmla="*/ 6849 h 10000"/>
                  <a:gd name="connsiteX290" fmla="*/ 1726 w 10000"/>
                  <a:gd name="connsiteY290" fmla="*/ 6849 h 10000"/>
                  <a:gd name="connsiteX291" fmla="*/ 1712 w 10000"/>
                  <a:gd name="connsiteY291" fmla="*/ 6852 h 10000"/>
                  <a:gd name="connsiteX292" fmla="*/ 1640 w 10000"/>
                  <a:gd name="connsiteY292" fmla="*/ 6953 h 10000"/>
                  <a:gd name="connsiteX293" fmla="*/ 1493 w 10000"/>
                  <a:gd name="connsiteY293" fmla="*/ 7105 h 10000"/>
                  <a:gd name="connsiteX294" fmla="*/ 1490 w 10000"/>
                  <a:gd name="connsiteY294" fmla="*/ 7124 h 10000"/>
                  <a:gd name="connsiteX295" fmla="*/ 1468 w 10000"/>
                  <a:gd name="connsiteY295" fmla="*/ 7137 h 10000"/>
                  <a:gd name="connsiteX296" fmla="*/ 1454 w 10000"/>
                  <a:gd name="connsiteY296" fmla="*/ 7144 h 10000"/>
                  <a:gd name="connsiteX297" fmla="*/ 1452 w 10000"/>
                  <a:gd name="connsiteY297" fmla="*/ 7157 h 10000"/>
                  <a:gd name="connsiteX298" fmla="*/ 1446 w 10000"/>
                  <a:gd name="connsiteY298" fmla="*/ 7199 h 10000"/>
                  <a:gd name="connsiteX299" fmla="*/ 1476 w 10000"/>
                  <a:gd name="connsiteY299" fmla="*/ 7247 h 10000"/>
                  <a:gd name="connsiteX300" fmla="*/ 1501 w 10000"/>
                  <a:gd name="connsiteY300" fmla="*/ 7270 h 10000"/>
                  <a:gd name="connsiteX301" fmla="*/ 1518 w 10000"/>
                  <a:gd name="connsiteY301" fmla="*/ 7286 h 10000"/>
                  <a:gd name="connsiteX302" fmla="*/ 1524 w 10000"/>
                  <a:gd name="connsiteY302" fmla="*/ 7306 h 10000"/>
                  <a:gd name="connsiteX303" fmla="*/ 1540 w 10000"/>
                  <a:gd name="connsiteY303" fmla="*/ 7322 h 10000"/>
                  <a:gd name="connsiteX304" fmla="*/ 1565 w 10000"/>
                  <a:gd name="connsiteY304" fmla="*/ 7325 h 10000"/>
                  <a:gd name="connsiteX305" fmla="*/ 1590 w 10000"/>
                  <a:gd name="connsiteY305" fmla="*/ 7332 h 10000"/>
                  <a:gd name="connsiteX306" fmla="*/ 1615 w 10000"/>
                  <a:gd name="connsiteY306" fmla="*/ 7345 h 10000"/>
                  <a:gd name="connsiteX307" fmla="*/ 1662 w 10000"/>
                  <a:gd name="connsiteY307" fmla="*/ 7370 h 10000"/>
                  <a:gd name="connsiteX308" fmla="*/ 1670 w 10000"/>
                  <a:gd name="connsiteY308" fmla="*/ 7351 h 10000"/>
                  <a:gd name="connsiteX309" fmla="*/ 1726 w 10000"/>
                  <a:gd name="connsiteY309" fmla="*/ 7354 h 10000"/>
                  <a:gd name="connsiteX310" fmla="*/ 1726 w 10000"/>
                  <a:gd name="connsiteY310" fmla="*/ 7400 h 10000"/>
                  <a:gd name="connsiteX311" fmla="*/ 1773 w 10000"/>
                  <a:gd name="connsiteY311" fmla="*/ 7409 h 10000"/>
                  <a:gd name="connsiteX312" fmla="*/ 1806 w 10000"/>
                  <a:gd name="connsiteY312" fmla="*/ 7416 h 10000"/>
                  <a:gd name="connsiteX313" fmla="*/ 1839 w 10000"/>
                  <a:gd name="connsiteY313" fmla="*/ 7403 h 10000"/>
                  <a:gd name="connsiteX314" fmla="*/ 1886 w 10000"/>
                  <a:gd name="connsiteY314" fmla="*/ 7403 h 10000"/>
                  <a:gd name="connsiteX315" fmla="*/ 1898 w 10000"/>
                  <a:gd name="connsiteY315" fmla="*/ 7403 h 10000"/>
                  <a:gd name="connsiteX316" fmla="*/ 1914 w 10000"/>
                  <a:gd name="connsiteY316" fmla="*/ 7494 h 10000"/>
                  <a:gd name="connsiteX317" fmla="*/ 1895 w 10000"/>
                  <a:gd name="connsiteY317" fmla="*/ 7523 h 10000"/>
                  <a:gd name="connsiteX318" fmla="*/ 1825 w 10000"/>
                  <a:gd name="connsiteY318" fmla="*/ 7617 h 10000"/>
                  <a:gd name="connsiteX319" fmla="*/ 1776 w 10000"/>
                  <a:gd name="connsiteY319" fmla="*/ 7691 h 10000"/>
                  <a:gd name="connsiteX320" fmla="*/ 1781 w 10000"/>
                  <a:gd name="connsiteY320" fmla="*/ 7723 h 10000"/>
                  <a:gd name="connsiteX321" fmla="*/ 1767 w 10000"/>
                  <a:gd name="connsiteY321" fmla="*/ 7759 h 10000"/>
                  <a:gd name="connsiteX322" fmla="*/ 1762 w 10000"/>
                  <a:gd name="connsiteY322" fmla="*/ 7817 h 10000"/>
                  <a:gd name="connsiteX323" fmla="*/ 1762 w 10000"/>
                  <a:gd name="connsiteY323" fmla="*/ 7856 h 10000"/>
                  <a:gd name="connsiteX324" fmla="*/ 1776 w 10000"/>
                  <a:gd name="connsiteY324" fmla="*/ 7892 h 10000"/>
                  <a:gd name="connsiteX325" fmla="*/ 1784 w 10000"/>
                  <a:gd name="connsiteY325" fmla="*/ 7902 h 10000"/>
                  <a:gd name="connsiteX326" fmla="*/ 1801 w 10000"/>
                  <a:gd name="connsiteY326" fmla="*/ 7908 h 10000"/>
                  <a:gd name="connsiteX327" fmla="*/ 1809 w 10000"/>
                  <a:gd name="connsiteY327" fmla="*/ 7911 h 10000"/>
                  <a:gd name="connsiteX328" fmla="*/ 1801 w 10000"/>
                  <a:gd name="connsiteY328" fmla="*/ 7940 h 10000"/>
                  <a:gd name="connsiteX329" fmla="*/ 1798 w 10000"/>
                  <a:gd name="connsiteY329" fmla="*/ 7979 h 10000"/>
                  <a:gd name="connsiteX330" fmla="*/ 1806 w 10000"/>
                  <a:gd name="connsiteY330" fmla="*/ 8002 h 10000"/>
                  <a:gd name="connsiteX331" fmla="*/ 1823 w 10000"/>
                  <a:gd name="connsiteY331" fmla="*/ 8021 h 10000"/>
                  <a:gd name="connsiteX332" fmla="*/ 1834 w 10000"/>
                  <a:gd name="connsiteY332" fmla="*/ 8044 h 10000"/>
                  <a:gd name="connsiteX333" fmla="*/ 1839 w 10000"/>
                  <a:gd name="connsiteY333" fmla="*/ 8073 h 10000"/>
                  <a:gd name="connsiteX334" fmla="*/ 1842 w 10000"/>
                  <a:gd name="connsiteY334" fmla="*/ 8106 h 10000"/>
                  <a:gd name="connsiteX335" fmla="*/ 1839 w 10000"/>
                  <a:gd name="connsiteY335" fmla="*/ 8144 h 10000"/>
                  <a:gd name="connsiteX336" fmla="*/ 1856 w 10000"/>
                  <a:gd name="connsiteY336" fmla="*/ 8164 h 10000"/>
                  <a:gd name="connsiteX337" fmla="*/ 1886 w 10000"/>
                  <a:gd name="connsiteY337" fmla="*/ 8193 h 10000"/>
                  <a:gd name="connsiteX338" fmla="*/ 1922 w 10000"/>
                  <a:gd name="connsiteY338" fmla="*/ 8206 h 10000"/>
                  <a:gd name="connsiteX339" fmla="*/ 1967 w 10000"/>
                  <a:gd name="connsiteY339" fmla="*/ 8203 h 10000"/>
                  <a:gd name="connsiteX340" fmla="*/ 1986 w 10000"/>
                  <a:gd name="connsiteY340" fmla="*/ 8212 h 10000"/>
                  <a:gd name="connsiteX341" fmla="*/ 2000 w 10000"/>
                  <a:gd name="connsiteY341" fmla="*/ 8232 h 10000"/>
                  <a:gd name="connsiteX342" fmla="*/ 2033 w 10000"/>
                  <a:gd name="connsiteY342" fmla="*/ 8258 h 10000"/>
                  <a:gd name="connsiteX343" fmla="*/ 2050 w 10000"/>
                  <a:gd name="connsiteY343" fmla="*/ 8271 h 10000"/>
                  <a:gd name="connsiteX344" fmla="*/ 2089 w 10000"/>
                  <a:gd name="connsiteY344" fmla="*/ 8280 h 10000"/>
                  <a:gd name="connsiteX345" fmla="*/ 2122 w 10000"/>
                  <a:gd name="connsiteY345" fmla="*/ 8300 h 10000"/>
                  <a:gd name="connsiteX346" fmla="*/ 2163 w 10000"/>
                  <a:gd name="connsiteY346" fmla="*/ 8332 h 10000"/>
                  <a:gd name="connsiteX347" fmla="*/ 2172 w 10000"/>
                  <a:gd name="connsiteY347" fmla="*/ 8335 h 10000"/>
                  <a:gd name="connsiteX348" fmla="*/ 2177 w 10000"/>
                  <a:gd name="connsiteY348" fmla="*/ 8345 h 10000"/>
                  <a:gd name="connsiteX349" fmla="*/ 2163 w 10000"/>
                  <a:gd name="connsiteY349" fmla="*/ 8371 h 10000"/>
                  <a:gd name="connsiteX350" fmla="*/ 2139 w 10000"/>
                  <a:gd name="connsiteY350" fmla="*/ 8423 h 10000"/>
                  <a:gd name="connsiteX351" fmla="*/ 2130 w 10000"/>
                  <a:gd name="connsiteY351" fmla="*/ 8439 h 10000"/>
                  <a:gd name="connsiteX352" fmla="*/ 2105 w 10000"/>
                  <a:gd name="connsiteY352" fmla="*/ 8446 h 10000"/>
                  <a:gd name="connsiteX353" fmla="*/ 2080 w 10000"/>
                  <a:gd name="connsiteY353" fmla="*/ 8449 h 10000"/>
                  <a:gd name="connsiteX354" fmla="*/ 2075 w 10000"/>
                  <a:gd name="connsiteY354" fmla="*/ 8459 h 10000"/>
                  <a:gd name="connsiteX355" fmla="*/ 2072 w 10000"/>
                  <a:gd name="connsiteY355" fmla="*/ 8475 h 10000"/>
                  <a:gd name="connsiteX356" fmla="*/ 2080 w 10000"/>
                  <a:gd name="connsiteY356" fmla="*/ 8484 h 10000"/>
                  <a:gd name="connsiteX357" fmla="*/ 2100 w 10000"/>
                  <a:gd name="connsiteY357" fmla="*/ 8475 h 10000"/>
                  <a:gd name="connsiteX358" fmla="*/ 2141 w 10000"/>
                  <a:gd name="connsiteY358" fmla="*/ 8478 h 10000"/>
                  <a:gd name="connsiteX359" fmla="*/ 2172 w 10000"/>
                  <a:gd name="connsiteY359" fmla="*/ 8475 h 10000"/>
                  <a:gd name="connsiteX360" fmla="*/ 2188 w 10000"/>
                  <a:gd name="connsiteY360" fmla="*/ 8475 h 10000"/>
                  <a:gd name="connsiteX361" fmla="*/ 2222 w 10000"/>
                  <a:gd name="connsiteY361" fmla="*/ 8497 h 10000"/>
                  <a:gd name="connsiteX362" fmla="*/ 2252 w 10000"/>
                  <a:gd name="connsiteY362" fmla="*/ 8514 h 10000"/>
                  <a:gd name="connsiteX363" fmla="*/ 2274 w 10000"/>
                  <a:gd name="connsiteY363" fmla="*/ 8514 h 10000"/>
                  <a:gd name="connsiteX364" fmla="*/ 2299 w 10000"/>
                  <a:gd name="connsiteY364" fmla="*/ 8504 h 10000"/>
                  <a:gd name="connsiteX365" fmla="*/ 2310 w 10000"/>
                  <a:gd name="connsiteY365" fmla="*/ 8504 h 10000"/>
                  <a:gd name="connsiteX366" fmla="*/ 2319 w 10000"/>
                  <a:gd name="connsiteY366" fmla="*/ 8484 h 10000"/>
                  <a:gd name="connsiteX367" fmla="*/ 2338 w 10000"/>
                  <a:gd name="connsiteY367" fmla="*/ 8494 h 10000"/>
                  <a:gd name="connsiteX368" fmla="*/ 2338 w 10000"/>
                  <a:gd name="connsiteY368" fmla="*/ 8552 h 10000"/>
                  <a:gd name="connsiteX369" fmla="*/ 2366 w 10000"/>
                  <a:gd name="connsiteY369" fmla="*/ 8572 h 10000"/>
                  <a:gd name="connsiteX370" fmla="*/ 2382 w 10000"/>
                  <a:gd name="connsiteY370" fmla="*/ 8582 h 10000"/>
                  <a:gd name="connsiteX371" fmla="*/ 2435 w 10000"/>
                  <a:gd name="connsiteY371" fmla="*/ 8552 h 10000"/>
                  <a:gd name="connsiteX372" fmla="*/ 2443 w 10000"/>
                  <a:gd name="connsiteY372" fmla="*/ 8552 h 10000"/>
                  <a:gd name="connsiteX373" fmla="*/ 2454 w 10000"/>
                  <a:gd name="connsiteY373" fmla="*/ 8552 h 10000"/>
                  <a:gd name="connsiteX374" fmla="*/ 2471 w 10000"/>
                  <a:gd name="connsiteY374" fmla="*/ 8546 h 10000"/>
                  <a:gd name="connsiteX375" fmla="*/ 2488 w 10000"/>
                  <a:gd name="connsiteY375" fmla="*/ 8536 h 10000"/>
                  <a:gd name="connsiteX376" fmla="*/ 2501 w 10000"/>
                  <a:gd name="connsiteY376" fmla="*/ 8533 h 10000"/>
                  <a:gd name="connsiteX377" fmla="*/ 2512 w 10000"/>
                  <a:gd name="connsiteY377" fmla="*/ 8533 h 10000"/>
                  <a:gd name="connsiteX378" fmla="*/ 2521 w 10000"/>
                  <a:gd name="connsiteY378" fmla="*/ 8546 h 10000"/>
                  <a:gd name="connsiteX379" fmla="*/ 2521 w 10000"/>
                  <a:gd name="connsiteY379" fmla="*/ 8572 h 10000"/>
                  <a:gd name="connsiteX380" fmla="*/ 2535 w 10000"/>
                  <a:gd name="connsiteY380" fmla="*/ 8588 h 10000"/>
                  <a:gd name="connsiteX381" fmla="*/ 2551 w 10000"/>
                  <a:gd name="connsiteY381" fmla="*/ 8582 h 10000"/>
                  <a:gd name="connsiteX382" fmla="*/ 2560 w 10000"/>
                  <a:gd name="connsiteY382" fmla="*/ 8582 h 10000"/>
                  <a:gd name="connsiteX383" fmla="*/ 2573 w 10000"/>
                  <a:gd name="connsiteY383" fmla="*/ 8588 h 10000"/>
                  <a:gd name="connsiteX384" fmla="*/ 2584 w 10000"/>
                  <a:gd name="connsiteY384" fmla="*/ 8591 h 10000"/>
                  <a:gd name="connsiteX385" fmla="*/ 2590 w 10000"/>
                  <a:gd name="connsiteY385" fmla="*/ 8598 h 10000"/>
                  <a:gd name="connsiteX386" fmla="*/ 2598 w 10000"/>
                  <a:gd name="connsiteY386" fmla="*/ 8608 h 10000"/>
                  <a:gd name="connsiteX387" fmla="*/ 2607 w 10000"/>
                  <a:gd name="connsiteY387" fmla="*/ 8617 h 10000"/>
                  <a:gd name="connsiteX388" fmla="*/ 2618 w 10000"/>
                  <a:gd name="connsiteY388" fmla="*/ 8617 h 10000"/>
                  <a:gd name="connsiteX389" fmla="*/ 2640 w 10000"/>
                  <a:gd name="connsiteY389" fmla="*/ 8608 h 10000"/>
                  <a:gd name="connsiteX390" fmla="*/ 2670 w 10000"/>
                  <a:gd name="connsiteY390" fmla="*/ 8598 h 10000"/>
                  <a:gd name="connsiteX391" fmla="*/ 2673 w 10000"/>
                  <a:gd name="connsiteY391" fmla="*/ 8598 h 10000"/>
                  <a:gd name="connsiteX392" fmla="*/ 2690 w 10000"/>
                  <a:gd name="connsiteY392" fmla="*/ 8598 h 10000"/>
                  <a:gd name="connsiteX393" fmla="*/ 2698 w 10000"/>
                  <a:gd name="connsiteY393" fmla="*/ 8598 h 10000"/>
                  <a:gd name="connsiteX394" fmla="*/ 2712 w 10000"/>
                  <a:gd name="connsiteY394" fmla="*/ 8598 h 10000"/>
                  <a:gd name="connsiteX395" fmla="*/ 2726 w 10000"/>
                  <a:gd name="connsiteY395" fmla="*/ 8591 h 10000"/>
                  <a:gd name="connsiteX396" fmla="*/ 2737 w 10000"/>
                  <a:gd name="connsiteY396" fmla="*/ 8588 h 10000"/>
                  <a:gd name="connsiteX397" fmla="*/ 2759 w 10000"/>
                  <a:gd name="connsiteY397" fmla="*/ 8582 h 10000"/>
                  <a:gd name="connsiteX398" fmla="*/ 2770 w 10000"/>
                  <a:gd name="connsiteY398" fmla="*/ 8578 h 10000"/>
                  <a:gd name="connsiteX399" fmla="*/ 2784 w 10000"/>
                  <a:gd name="connsiteY399" fmla="*/ 8572 h 10000"/>
                  <a:gd name="connsiteX400" fmla="*/ 2795 w 10000"/>
                  <a:gd name="connsiteY400" fmla="*/ 8572 h 10000"/>
                  <a:gd name="connsiteX401" fmla="*/ 2803 w 10000"/>
                  <a:gd name="connsiteY401" fmla="*/ 8588 h 10000"/>
                  <a:gd name="connsiteX402" fmla="*/ 2803 w 10000"/>
                  <a:gd name="connsiteY402" fmla="*/ 8591 h 10000"/>
                  <a:gd name="connsiteX403" fmla="*/ 2803 w 10000"/>
                  <a:gd name="connsiteY403" fmla="*/ 8601 h 10000"/>
                  <a:gd name="connsiteX404" fmla="*/ 2809 w 10000"/>
                  <a:gd name="connsiteY404" fmla="*/ 8601 h 10000"/>
                  <a:gd name="connsiteX405" fmla="*/ 2823 w 10000"/>
                  <a:gd name="connsiteY405" fmla="*/ 8598 h 10000"/>
                  <a:gd name="connsiteX406" fmla="*/ 2831 w 10000"/>
                  <a:gd name="connsiteY406" fmla="*/ 8598 h 10000"/>
                  <a:gd name="connsiteX407" fmla="*/ 2839 w 10000"/>
                  <a:gd name="connsiteY407" fmla="*/ 8601 h 10000"/>
                  <a:gd name="connsiteX408" fmla="*/ 2848 w 10000"/>
                  <a:gd name="connsiteY408" fmla="*/ 8598 h 10000"/>
                  <a:gd name="connsiteX409" fmla="*/ 2856 w 10000"/>
                  <a:gd name="connsiteY409" fmla="*/ 8601 h 10000"/>
                  <a:gd name="connsiteX410" fmla="*/ 2859 w 10000"/>
                  <a:gd name="connsiteY410" fmla="*/ 8601 h 10000"/>
                  <a:gd name="connsiteX411" fmla="*/ 2864 w 10000"/>
                  <a:gd name="connsiteY411" fmla="*/ 8598 h 10000"/>
                  <a:gd name="connsiteX412" fmla="*/ 2889 w 10000"/>
                  <a:gd name="connsiteY412" fmla="*/ 8611 h 10000"/>
                  <a:gd name="connsiteX413" fmla="*/ 2906 w 10000"/>
                  <a:gd name="connsiteY413" fmla="*/ 8620 h 10000"/>
                  <a:gd name="connsiteX414" fmla="*/ 2914 w 10000"/>
                  <a:gd name="connsiteY414" fmla="*/ 8627 h 10000"/>
                  <a:gd name="connsiteX415" fmla="*/ 2920 w 10000"/>
                  <a:gd name="connsiteY415" fmla="*/ 8640 h 10000"/>
                  <a:gd name="connsiteX416" fmla="*/ 2922 w 10000"/>
                  <a:gd name="connsiteY416" fmla="*/ 8666 h 10000"/>
                  <a:gd name="connsiteX417" fmla="*/ 2922 w 10000"/>
                  <a:gd name="connsiteY417" fmla="*/ 8692 h 10000"/>
                  <a:gd name="connsiteX418" fmla="*/ 2939 w 10000"/>
                  <a:gd name="connsiteY418" fmla="*/ 8695 h 10000"/>
                  <a:gd name="connsiteX419" fmla="*/ 2953 w 10000"/>
                  <a:gd name="connsiteY419" fmla="*/ 8695 h 10000"/>
                  <a:gd name="connsiteX420" fmla="*/ 2961 w 10000"/>
                  <a:gd name="connsiteY420" fmla="*/ 8695 h 10000"/>
                  <a:gd name="connsiteX421" fmla="*/ 2972 w 10000"/>
                  <a:gd name="connsiteY421" fmla="*/ 8692 h 10000"/>
                  <a:gd name="connsiteX422" fmla="*/ 2981 w 10000"/>
                  <a:gd name="connsiteY422" fmla="*/ 8685 h 10000"/>
                  <a:gd name="connsiteX423" fmla="*/ 2989 w 10000"/>
                  <a:gd name="connsiteY423" fmla="*/ 8685 h 10000"/>
                  <a:gd name="connsiteX424" fmla="*/ 3008 w 10000"/>
                  <a:gd name="connsiteY424" fmla="*/ 8685 h 10000"/>
                  <a:gd name="connsiteX425" fmla="*/ 3028 w 10000"/>
                  <a:gd name="connsiteY425" fmla="*/ 8695 h 10000"/>
                  <a:gd name="connsiteX426" fmla="*/ 3042 w 10000"/>
                  <a:gd name="connsiteY426" fmla="*/ 8695 h 10000"/>
                  <a:gd name="connsiteX427" fmla="*/ 3053 w 10000"/>
                  <a:gd name="connsiteY427" fmla="*/ 8676 h 10000"/>
                  <a:gd name="connsiteX428" fmla="*/ 3061 w 10000"/>
                  <a:gd name="connsiteY428" fmla="*/ 8666 h 10000"/>
                  <a:gd name="connsiteX429" fmla="*/ 3066 w 10000"/>
                  <a:gd name="connsiteY429" fmla="*/ 8656 h 10000"/>
                  <a:gd name="connsiteX430" fmla="*/ 3091 w 10000"/>
                  <a:gd name="connsiteY430" fmla="*/ 8659 h 10000"/>
                  <a:gd name="connsiteX431" fmla="*/ 3105 w 10000"/>
                  <a:gd name="connsiteY431" fmla="*/ 8659 h 10000"/>
                  <a:gd name="connsiteX432" fmla="*/ 3108 w 10000"/>
                  <a:gd name="connsiteY432" fmla="*/ 8650 h 10000"/>
                  <a:gd name="connsiteX433" fmla="*/ 3147 w 10000"/>
                  <a:gd name="connsiteY433" fmla="*/ 8588 h 10000"/>
                  <a:gd name="connsiteX434" fmla="*/ 3150 w 10000"/>
                  <a:gd name="connsiteY434" fmla="*/ 8598 h 10000"/>
                  <a:gd name="connsiteX435" fmla="*/ 3163 w 10000"/>
                  <a:gd name="connsiteY435" fmla="*/ 8601 h 10000"/>
                  <a:gd name="connsiteX436" fmla="*/ 3180 w 10000"/>
                  <a:gd name="connsiteY436" fmla="*/ 8608 h 10000"/>
                  <a:gd name="connsiteX437" fmla="*/ 3188 w 10000"/>
                  <a:gd name="connsiteY437" fmla="*/ 8611 h 10000"/>
                  <a:gd name="connsiteX438" fmla="*/ 3227 w 10000"/>
                  <a:gd name="connsiteY438" fmla="*/ 8620 h 10000"/>
                  <a:gd name="connsiteX439" fmla="*/ 3238 w 10000"/>
                  <a:gd name="connsiteY439" fmla="*/ 8617 h 10000"/>
                  <a:gd name="connsiteX440" fmla="*/ 3247 w 10000"/>
                  <a:gd name="connsiteY440" fmla="*/ 8601 h 10000"/>
                  <a:gd name="connsiteX441" fmla="*/ 3269 w 10000"/>
                  <a:gd name="connsiteY441" fmla="*/ 8611 h 10000"/>
                  <a:gd name="connsiteX442" fmla="*/ 3277 w 10000"/>
                  <a:gd name="connsiteY442" fmla="*/ 8617 h 10000"/>
                  <a:gd name="connsiteX443" fmla="*/ 3285 w 10000"/>
                  <a:gd name="connsiteY443" fmla="*/ 8611 h 10000"/>
                  <a:gd name="connsiteX444" fmla="*/ 3307 w 10000"/>
                  <a:gd name="connsiteY444" fmla="*/ 8611 h 10000"/>
                  <a:gd name="connsiteX445" fmla="*/ 3319 w 10000"/>
                  <a:gd name="connsiteY445" fmla="*/ 8617 h 10000"/>
                  <a:gd name="connsiteX446" fmla="*/ 3324 w 10000"/>
                  <a:gd name="connsiteY446" fmla="*/ 8617 h 10000"/>
                  <a:gd name="connsiteX447" fmla="*/ 3327 w 10000"/>
                  <a:gd name="connsiteY447" fmla="*/ 8620 h 10000"/>
                  <a:gd name="connsiteX448" fmla="*/ 3341 w 10000"/>
                  <a:gd name="connsiteY448" fmla="*/ 8620 h 10000"/>
                  <a:gd name="connsiteX449" fmla="*/ 3357 w 10000"/>
                  <a:gd name="connsiteY449" fmla="*/ 8620 h 10000"/>
                  <a:gd name="connsiteX450" fmla="*/ 3374 w 10000"/>
                  <a:gd name="connsiteY450" fmla="*/ 8620 h 10000"/>
                  <a:gd name="connsiteX451" fmla="*/ 3382 w 10000"/>
                  <a:gd name="connsiteY451" fmla="*/ 8620 h 10000"/>
                  <a:gd name="connsiteX452" fmla="*/ 3399 w 10000"/>
                  <a:gd name="connsiteY452" fmla="*/ 8611 h 10000"/>
                  <a:gd name="connsiteX453" fmla="*/ 3413 w 10000"/>
                  <a:gd name="connsiteY453" fmla="*/ 8601 h 10000"/>
                  <a:gd name="connsiteX454" fmla="*/ 3421 w 10000"/>
                  <a:gd name="connsiteY454" fmla="*/ 8588 h 10000"/>
                  <a:gd name="connsiteX455" fmla="*/ 3421 w 10000"/>
                  <a:gd name="connsiteY455" fmla="*/ 8572 h 10000"/>
                  <a:gd name="connsiteX456" fmla="*/ 3421 w 10000"/>
                  <a:gd name="connsiteY456" fmla="*/ 8552 h 10000"/>
                  <a:gd name="connsiteX457" fmla="*/ 3424 w 10000"/>
                  <a:gd name="connsiteY457" fmla="*/ 8533 h 10000"/>
                  <a:gd name="connsiteX458" fmla="*/ 3432 w 10000"/>
                  <a:gd name="connsiteY458" fmla="*/ 8523 h 10000"/>
                  <a:gd name="connsiteX459" fmla="*/ 3446 w 10000"/>
                  <a:gd name="connsiteY459" fmla="*/ 8523 h 10000"/>
                  <a:gd name="connsiteX460" fmla="*/ 3457 w 10000"/>
                  <a:gd name="connsiteY460" fmla="*/ 8523 h 10000"/>
                  <a:gd name="connsiteX461" fmla="*/ 3476 w 10000"/>
                  <a:gd name="connsiteY461" fmla="*/ 8533 h 10000"/>
                  <a:gd name="connsiteX462" fmla="*/ 3485 w 10000"/>
                  <a:gd name="connsiteY462" fmla="*/ 8536 h 10000"/>
                  <a:gd name="connsiteX463" fmla="*/ 3501 w 10000"/>
                  <a:gd name="connsiteY463" fmla="*/ 8527 h 10000"/>
                  <a:gd name="connsiteX464" fmla="*/ 3504 w 10000"/>
                  <a:gd name="connsiteY464" fmla="*/ 8514 h 10000"/>
                  <a:gd name="connsiteX465" fmla="*/ 3510 w 10000"/>
                  <a:gd name="connsiteY465" fmla="*/ 8497 h 10000"/>
                  <a:gd name="connsiteX466" fmla="*/ 3537 w 10000"/>
                  <a:gd name="connsiteY466" fmla="*/ 8484 h 10000"/>
                  <a:gd name="connsiteX467" fmla="*/ 3562 w 10000"/>
                  <a:gd name="connsiteY467" fmla="*/ 8488 h 10000"/>
                  <a:gd name="connsiteX468" fmla="*/ 3568 w 10000"/>
                  <a:gd name="connsiteY468" fmla="*/ 8484 h 10000"/>
                  <a:gd name="connsiteX469" fmla="*/ 3584 w 10000"/>
                  <a:gd name="connsiteY469" fmla="*/ 8494 h 10000"/>
                  <a:gd name="connsiteX470" fmla="*/ 3593 w 10000"/>
                  <a:gd name="connsiteY470" fmla="*/ 8507 h 10000"/>
                  <a:gd name="connsiteX471" fmla="*/ 3618 w 10000"/>
                  <a:gd name="connsiteY471" fmla="*/ 8497 h 10000"/>
                  <a:gd name="connsiteX472" fmla="*/ 3643 w 10000"/>
                  <a:gd name="connsiteY472" fmla="*/ 8475 h 10000"/>
                  <a:gd name="connsiteX473" fmla="*/ 3657 w 10000"/>
                  <a:gd name="connsiteY473" fmla="*/ 8478 h 10000"/>
                  <a:gd name="connsiteX474" fmla="*/ 3670 w 10000"/>
                  <a:gd name="connsiteY474" fmla="*/ 8475 h 10000"/>
                  <a:gd name="connsiteX475" fmla="*/ 3673 w 10000"/>
                  <a:gd name="connsiteY475" fmla="*/ 8468 h 10000"/>
                  <a:gd name="connsiteX476" fmla="*/ 3681 w 10000"/>
                  <a:gd name="connsiteY476" fmla="*/ 8468 h 10000"/>
                  <a:gd name="connsiteX477" fmla="*/ 3698 w 10000"/>
                  <a:gd name="connsiteY477" fmla="*/ 8478 h 10000"/>
                  <a:gd name="connsiteX478" fmla="*/ 3720 w 10000"/>
                  <a:gd name="connsiteY478" fmla="*/ 8497 h 10000"/>
                  <a:gd name="connsiteX479" fmla="*/ 3715 w 10000"/>
                  <a:gd name="connsiteY479" fmla="*/ 8504 h 10000"/>
                  <a:gd name="connsiteX480" fmla="*/ 3729 w 10000"/>
                  <a:gd name="connsiteY480" fmla="*/ 8514 h 10000"/>
                  <a:gd name="connsiteX481" fmla="*/ 3729 w 10000"/>
                  <a:gd name="connsiteY481" fmla="*/ 8517 h 10000"/>
                  <a:gd name="connsiteX482" fmla="*/ 3740 w 10000"/>
                  <a:gd name="connsiteY482" fmla="*/ 8527 h 10000"/>
                  <a:gd name="connsiteX483" fmla="*/ 3759 w 10000"/>
                  <a:gd name="connsiteY483" fmla="*/ 8517 h 10000"/>
                  <a:gd name="connsiteX484" fmla="*/ 3762 w 10000"/>
                  <a:gd name="connsiteY484" fmla="*/ 8504 h 10000"/>
                  <a:gd name="connsiteX485" fmla="*/ 3770 w 10000"/>
                  <a:gd name="connsiteY485" fmla="*/ 8488 h 10000"/>
                  <a:gd name="connsiteX486" fmla="*/ 3778 w 10000"/>
                  <a:gd name="connsiteY486" fmla="*/ 8484 h 10000"/>
                  <a:gd name="connsiteX487" fmla="*/ 3792 w 10000"/>
                  <a:gd name="connsiteY487" fmla="*/ 8475 h 10000"/>
                  <a:gd name="connsiteX488" fmla="*/ 3803 w 10000"/>
                  <a:gd name="connsiteY488" fmla="*/ 8478 h 10000"/>
                  <a:gd name="connsiteX489" fmla="*/ 3809 w 10000"/>
                  <a:gd name="connsiteY489" fmla="*/ 8475 h 10000"/>
                  <a:gd name="connsiteX490" fmla="*/ 3825 w 10000"/>
                  <a:gd name="connsiteY490" fmla="*/ 8465 h 10000"/>
                  <a:gd name="connsiteX491" fmla="*/ 3834 w 10000"/>
                  <a:gd name="connsiteY491" fmla="*/ 8468 h 10000"/>
                  <a:gd name="connsiteX492" fmla="*/ 3842 w 10000"/>
                  <a:gd name="connsiteY492" fmla="*/ 8478 h 10000"/>
                  <a:gd name="connsiteX493" fmla="*/ 3850 w 10000"/>
                  <a:gd name="connsiteY493" fmla="*/ 8478 h 10000"/>
                  <a:gd name="connsiteX494" fmla="*/ 3859 w 10000"/>
                  <a:gd name="connsiteY494" fmla="*/ 8484 h 10000"/>
                  <a:gd name="connsiteX495" fmla="*/ 3873 w 10000"/>
                  <a:gd name="connsiteY495" fmla="*/ 8494 h 10000"/>
                  <a:gd name="connsiteX496" fmla="*/ 3875 w 10000"/>
                  <a:gd name="connsiteY496" fmla="*/ 8507 h 10000"/>
                  <a:gd name="connsiteX497" fmla="*/ 3881 w 10000"/>
                  <a:gd name="connsiteY497" fmla="*/ 8527 h 10000"/>
                  <a:gd name="connsiteX498" fmla="*/ 3875 w 10000"/>
                  <a:gd name="connsiteY498" fmla="*/ 8546 h 10000"/>
                  <a:gd name="connsiteX499" fmla="*/ 3892 w 10000"/>
                  <a:gd name="connsiteY499" fmla="*/ 8546 h 10000"/>
                  <a:gd name="connsiteX500" fmla="*/ 3900 w 10000"/>
                  <a:gd name="connsiteY500" fmla="*/ 8543 h 10000"/>
                  <a:gd name="connsiteX501" fmla="*/ 3906 w 10000"/>
                  <a:gd name="connsiteY501" fmla="*/ 8543 h 10000"/>
                  <a:gd name="connsiteX502" fmla="*/ 3922 w 10000"/>
                  <a:gd name="connsiteY502" fmla="*/ 8552 h 10000"/>
                  <a:gd name="connsiteX503" fmla="*/ 3939 w 10000"/>
                  <a:gd name="connsiteY503" fmla="*/ 8559 h 10000"/>
                  <a:gd name="connsiteX504" fmla="*/ 3953 w 10000"/>
                  <a:gd name="connsiteY504" fmla="*/ 8572 h 10000"/>
                  <a:gd name="connsiteX505" fmla="*/ 3956 w 10000"/>
                  <a:gd name="connsiteY505" fmla="*/ 8588 h 10000"/>
                  <a:gd name="connsiteX506" fmla="*/ 3956 w 10000"/>
                  <a:gd name="connsiteY506" fmla="*/ 8608 h 10000"/>
                  <a:gd name="connsiteX507" fmla="*/ 3972 w 10000"/>
                  <a:gd name="connsiteY507" fmla="*/ 8608 h 10000"/>
                  <a:gd name="connsiteX508" fmla="*/ 3986 w 10000"/>
                  <a:gd name="connsiteY508" fmla="*/ 8608 h 10000"/>
                  <a:gd name="connsiteX509" fmla="*/ 3997 w 10000"/>
                  <a:gd name="connsiteY509" fmla="*/ 8608 h 10000"/>
                  <a:gd name="connsiteX510" fmla="*/ 4006 w 10000"/>
                  <a:gd name="connsiteY510" fmla="*/ 8608 h 10000"/>
                  <a:gd name="connsiteX511" fmla="*/ 4006 w 10000"/>
                  <a:gd name="connsiteY511" fmla="*/ 8611 h 10000"/>
                  <a:gd name="connsiteX512" fmla="*/ 4011 w 10000"/>
                  <a:gd name="connsiteY512" fmla="*/ 8611 h 10000"/>
                  <a:gd name="connsiteX513" fmla="*/ 4022 w 10000"/>
                  <a:gd name="connsiteY513" fmla="*/ 8620 h 10000"/>
                  <a:gd name="connsiteX514" fmla="*/ 4042 w 10000"/>
                  <a:gd name="connsiteY514" fmla="*/ 8620 h 10000"/>
                  <a:gd name="connsiteX515" fmla="*/ 4050 w 10000"/>
                  <a:gd name="connsiteY515" fmla="*/ 8617 h 10000"/>
                  <a:gd name="connsiteX516" fmla="*/ 4069 w 10000"/>
                  <a:gd name="connsiteY516" fmla="*/ 8620 h 10000"/>
                  <a:gd name="connsiteX517" fmla="*/ 4086 w 10000"/>
                  <a:gd name="connsiteY517" fmla="*/ 8630 h 10000"/>
                  <a:gd name="connsiteX518" fmla="*/ 4108 w 10000"/>
                  <a:gd name="connsiteY518" fmla="*/ 8627 h 10000"/>
                  <a:gd name="connsiteX519" fmla="*/ 4125 w 10000"/>
                  <a:gd name="connsiteY519" fmla="*/ 8620 h 10000"/>
                  <a:gd name="connsiteX520" fmla="*/ 4133 w 10000"/>
                  <a:gd name="connsiteY520" fmla="*/ 8611 h 10000"/>
                  <a:gd name="connsiteX521" fmla="*/ 4139 w 10000"/>
                  <a:gd name="connsiteY521" fmla="*/ 8608 h 10000"/>
                  <a:gd name="connsiteX522" fmla="*/ 4147 w 10000"/>
                  <a:gd name="connsiteY522" fmla="*/ 8601 h 10000"/>
                  <a:gd name="connsiteX523" fmla="*/ 4155 w 10000"/>
                  <a:gd name="connsiteY523" fmla="*/ 8591 h 10000"/>
                  <a:gd name="connsiteX524" fmla="*/ 4166 w 10000"/>
                  <a:gd name="connsiteY524" fmla="*/ 8582 h 10000"/>
                  <a:gd name="connsiteX525" fmla="*/ 4183 w 10000"/>
                  <a:gd name="connsiteY525" fmla="*/ 8569 h 10000"/>
                  <a:gd name="connsiteX526" fmla="*/ 4191 w 10000"/>
                  <a:gd name="connsiteY526" fmla="*/ 8562 h 10000"/>
                  <a:gd name="connsiteX527" fmla="*/ 4208 w 10000"/>
                  <a:gd name="connsiteY527" fmla="*/ 8552 h 10000"/>
                  <a:gd name="connsiteX528" fmla="*/ 4230 w 10000"/>
                  <a:gd name="connsiteY528" fmla="*/ 8552 h 10000"/>
                  <a:gd name="connsiteX529" fmla="*/ 4238 w 10000"/>
                  <a:gd name="connsiteY529" fmla="*/ 8559 h 10000"/>
                  <a:gd name="connsiteX530" fmla="*/ 4247 w 10000"/>
                  <a:gd name="connsiteY530" fmla="*/ 8572 h 10000"/>
                  <a:gd name="connsiteX531" fmla="*/ 4252 w 10000"/>
                  <a:gd name="connsiteY531" fmla="*/ 8578 h 10000"/>
                  <a:gd name="connsiteX532" fmla="*/ 4263 w 10000"/>
                  <a:gd name="connsiteY532" fmla="*/ 8582 h 10000"/>
                  <a:gd name="connsiteX533" fmla="*/ 4277 w 10000"/>
                  <a:gd name="connsiteY533" fmla="*/ 8572 h 10000"/>
                  <a:gd name="connsiteX534" fmla="*/ 4294 w 10000"/>
                  <a:gd name="connsiteY534" fmla="*/ 8559 h 10000"/>
                  <a:gd name="connsiteX535" fmla="*/ 4302 w 10000"/>
                  <a:gd name="connsiteY535" fmla="*/ 8546 h 10000"/>
                  <a:gd name="connsiteX536" fmla="*/ 4310 w 10000"/>
                  <a:gd name="connsiteY536" fmla="*/ 8543 h 10000"/>
                  <a:gd name="connsiteX537" fmla="*/ 4313 w 10000"/>
                  <a:gd name="connsiteY537" fmla="*/ 8543 h 10000"/>
                  <a:gd name="connsiteX538" fmla="*/ 4332 w 10000"/>
                  <a:gd name="connsiteY538" fmla="*/ 8546 h 10000"/>
                  <a:gd name="connsiteX539" fmla="*/ 4335 w 10000"/>
                  <a:gd name="connsiteY539" fmla="*/ 8559 h 10000"/>
                  <a:gd name="connsiteX540" fmla="*/ 4349 w 10000"/>
                  <a:gd name="connsiteY540" fmla="*/ 8588 h 10000"/>
                  <a:gd name="connsiteX541" fmla="*/ 4360 w 10000"/>
                  <a:gd name="connsiteY541" fmla="*/ 8591 h 10000"/>
                  <a:gd name="connsiteX542" fmla="*/ 4366 w 10000"/>
                  <a:gd name="connsiteY542" fmla="*/ 8591 h 10000"/>
                  <a:gd name="connsiteX543" fmla="*/ 4382 w 10000"/>
                  <a:gd name="connsiteY543" fmla="*/ 8598 h 10000"/>
                  <a:gd name="connsiteX544" fmla="*/ 4385 w 10000"/>
                  <a:gd name="connsiteY544" fmla="*/ 8598 h 10000"/>
                  <a:gd name="connsiteX545" fmla="*/ 4402 w 10000"/>
                  <a:gd name="connsiteY545" fmla="*/ 8598 h 10000"/>
                  <a:gd name="connsiteX546" fmla="*/ 4421 w 10000"/>
                  <a:gd name="connsiteY546" fmla="*/ 8591 h 10000"/>
                  <a:gd name="connsiteX547" fmla="*/ 4440 w 10000"/>
                  <a:gd name="connsiteY547" fmla="*/ 8591 h 10000"/>
                  <a:gd name="connsiteX548" fmla="*/ 4449 w 10000"/>
                  <a:gd name="connsiteY548" fmla="*/ 8598 h 10000"/>
                  <a:gd name="connsiteX549" fmla="*/ 4454 w 10000"/>
                  <a:gd name="connsiteY549" fmla="*/ 8617 h 10000"/>
                  <a:gd name="connsiteX550" fmla="*/ 4463 w 10000"/>
                  <a:gd name="connsiteY550" fmla="*/ 8608 h 10000"/>
                  <a:gd name="connsiteX551" fmla="*/ 4474 w 10000"/>
                  <a:gd name="connsiteY551" fmla="*/ 8608 h 10000"/>
                  <a:gd name="connsiteX552" fmla="*/ 4490 w 10000"/>
                  <a:gd name="connsiteY552" fmla="*/ 8617 h 10000"/>
                  <a:gd name="connsiteX553" fmla="*/ 4504 w 10000"/>
                  <a:gd name="connsiteY553" fmla="*/ 8617 h 10000"/>
                  <a:gd name="connsiteX554" fmla="*/ 4518 w 10000"/>
                  <a:gd name="connsiteY554" fmla="*/ 8617 h 10000"/>
                  <a:gd name="connsiteX555" fmla="*/ 4535 w 10000"/>
                  <a:gd name="connsiteY555" fmla="*/ 8611 h 10000"/>
                  <a:gd name="connsiteX556" fmla="*/ 4546 w 10000"/>
                  <a:gd name="connsiteY556" fmla="*/ 8611 h 10000"/>
                  <a:gd name="connsiteX557" fmla="*/ 4562 w 10000"/>
                  <a:gd name="connsiteY557" fmla="*/ 8611 h 10000"/>
                  <a:gd name="connsiteX558" fmla="*/ 4571 w 10000"/>
                  <a:gd name="connsiteY558" fmla="*/ 8611 h 10000"/>
                  <a:gd name="connsiteX559" fmla="*/ 4579 w 10000"/>
                  <a:gd name="connsiteY559" fmla="*/ 8608 h 10000"/>
                  <a:gd name="connsiteX560" fmla="*/ 4584 w 10000"/>
                  <a:gd name="connsiteY560" fmla="*/ 8608 h 10000"/>
                  <a:gd name="connsiteX561" fmla="*/ 4601 w 10000"/>
                  <a:gd name="connsiteY561" fmla="*/ 8617 h 10000"/>
                  <a:gd name="connsiteX562" fmla="*/ 4609 w 10000"/>
                  <a:gd name="connsiteY562" fmla="*/ 8627 h 10000"/>
                  <a:gd name="connsiteX563" fmla="*/ 4618 w 10000"/>
                  <a:gd name="connsiteY563" fmla="*/ 8637 h 10000"/>
                  <a:gd name="connsiteX564" fmla="*/ 4618 w 10000"/>
                  <a:gd name="connsiteY564" fmla="*/ 8646 h 10000"/>
                  <a:gd name="connsiteX565" fmla="*/ 4634 w 10000"/>
                  <a:gd name="connsiteY565" fmla="*/ 8656 h 10000"/>
                  <a:gd name="connsiteX566" fmla="*/ 4640 w 10000"/>
                  <a:gd name="connsiteY566" fmla="*/ 8659 h 10000"/>
                  <a:gd name="connsiteX567" fmla="*/ 4651 w 10000"/>
                  <a:gd name="connsiteY567" fmla="*/ 8666 h 10000"/>
                  <a:gd name="connsiteX568" fmla="*/ 4657 w 10000"/>
                  <a:gd name="connsiteY568" fmla="*/ 8659 h 10000"/>
                  <a:gd name="connsiteX569" fmla="*/ 4668 w 10000"/>
                  <a:gd name="connsiteY569" fmla="*/ 8650 h 10000"/>
                  <a:gd name="connsiteX570" fmla="*/ 4676 w 10000"/>
                  <a:gd name="connsiteY570" fmla="*/ 8650 h 10000"/>
                  <a:gd name="connsiteX571" fmla="*/ 4690 w 10000"/>
                  <a:gd name="connsiteY571" fmla="*/ 8650 h 10000"/>
                  <a:gd name="connsiteX572" fmla="*/ 4698 w 10000"/>
                  <a:gd name="connsiteY572" fmla="*/ 8650 h 10000"/>
                  <a:gd name="connsiteX573" fmla="*/ 4704 w 10000"/>
                  <a:gd name="connsiteY573" fmla="*/ 8650 h 10000"/>
                  <a:gd name="connsiteX574" fmla="*/ 4706 w 10000"/>
                  <a:gd name="connsiteY574" fmla="*/ 8659 h 10000"/>
                  <a:gd name="connsiteX575" fmla="*/ 4706 w 10000"/>
                  <a:gd name="connsiteY575" fmla="*/ 8666 h 10000"/>
                  <a:gd name="connsiteX576" fmla="*/ 4723 w 10000"/>
                  <a:gd name="connsiteY576" fmla="*/ 8682 h 10000"/>
                  <a:gd name="connsiteX577" fmla="*/ 4737 w 10000"/>
                  <a:gd name="connsiteY577" fmla="*/ 8682 h 10000"/>
                  <a:gd name="connsiteX578" fmla="*/ 4745 w 10000"/>
                  <a:gd name="connsiteY578" fmla="*/ 8676 h 10000"/>
                  <a:gd name="connsiteX579" fmla="*/ 4756 w 10000"/>
                  <a:gd name="connsiteY579" fmla="*/ 8666 h 10000"/>
                  <a:gd name="connsiteX580" fmla="*/ 4765 w 10000"/>
                  <a:gd name="connsiteY580" fmla="*/ 8666 h 10000"/>
                  <a:gd name="connsiteX581" fmla="*/ 4765 w 10000"/>
                  <a:gd name="connsiteY581" fmla="*/ 8682 h 10000"/>
                  <a:gd name="connsiteX582" fmla="*/ 4770 w 10000"/>
                  <a:gd name="connsiteY582" fmla="*/ 8701 h 10000"/>
                  <a:gd name="connsiteX583" fmla="*/ 4778 w 10000"/>
                  <a:gd name="connsiteY583" fmla="*/ 8705 h 10000"/>
                  <a:gd name="connsiteX584" fmla="*/ 4795 w 10000"/>
                  <a:gd name="connsiteY584" fmla="*/ 8714 h 10000"/>
                  <a:gd name="connsiteX585" fmla="*/ 4812 w 10000"/>
                  <a:gd name="connsiteY585" fmla="*/ 8714 h 10000"/>
                  <a:gd name="connsiteX586" fmla="*/ 4825 w 10000"/>
                  <a:gd name="connsiteY586" fmla="*/ 8705 h 10000"/>
                  <a:gd name="connsiteX587" fmla="*/ 4825 w 10000"/>
                  <a:gd name="connsiteY587" fmla="*/ 8701 h 10000"/>
                  <a:gd name="connsiteX588" fmla="*/ 4828 w 10000"/>
                  <a:gd name="connsiteY588" fmla="*/ 8701 h 10000"/>
                  <a:gd name="connsiteX589" fmla="*/ 4837 w 10000"/>
                  <a:gd name="connsiteY589" fmla="*/ 8692 h 10000"/>
                  <a:gd name="connsiteX590" fmla="*/ 4842 w 10000"/>
                  <a:gd name="connsiteY590" fmla="*/ 8685 h 10000"/>
                  <a:gd name="connsiteX591" fmla="*/ 4859 w 10000"/>
                  <a:gd name="connsiteY591" fmla="*/ 8692 h 10000"/>
                  <a:gd name="connsiteX592" fmla="*/ 4870 w 10000"/>
                  <a:gd name="connsiteY592" fmla="*/ 8701 h 10000"/>
                  <a:gd name="connsiteX593" fmla="*/ 4878 w 10000"/>
                  <a:gd name="connsiteY593" fmla="*/ 8714 h 10000"/>
                  <a:gd name="connsiteX594" fmla="*/ 4892 w 10000"/>
                  <a:gd name="connsiteY594" fmla="*/ 8724 h 10000"/>
                  <a:gd name="connsiteX595" fmla="*/ 4900 w 10000"/>
                  <a:gd name="connsiteY595" fmla="*/ 8724 h 10000"/>
                  <a:gd name="connsiteX596" fmla="*/ 4906 w 10000"/>
                  <a:gd name="connsiteY596" fmla="*/ 8705 h 10000"/>
                  <a:gd name="connsiteX597" fmla="*/ 4925 w 10000"/>
                  <a:gd name="connsiteY597" fmla="*/ 8724 h 10000"/>
                  <a:gd name="connsiteX598" fmla="*/ 4939 w 10000"/>
                  <a:gd name="connsiteY598" fmla="*/ 8701 h 10000"/>
                  <a:gd name="connsiteX599" fmla="*/ 4950 w 10000"/>
                  <a:gd name="connsiteY599" fmla="*/ 8695 h 10000"/>
                  <a:gd name="connsiteX600" fmla="*/ 4956 w 10000"/>
                  <a:gd name="connsiteY600" fmla="*/ 8692 h 10000"/>
                  <a:gd name="connsiteX601" fmla="*/ 4986 w 10000"/>
                  <a:gd name="connsiteY601" fmla="*/ 8705 h 10000"/>
                  <a:gd name="connsiteX602" fmla="*/ 5003 w 10000"/>
                  <a:gd name="connsiteY602" fmla="*/ 8701 h 10000"/>
                  <a:gd name="connsiteX603" fmla="*/ 5011 w 10000"/>
                  <a:gd name="connsiteY603" fmla="*/ 8692 h 10000"/>
                  <a:gd name="connsiteX604" fmla="*/ 5028 w 10000"/>
                  <a:gd name="connsiteY604" fmla="*/ 8682 h 10000"/>
                  <a:gd name="connsiteX605" fmla="*/ 5030 w 10000"/>
                  <a:gd name="connsiteY605" fmla="*/ 8659 h 10000"/>
                  <a:gd name="connsiteX606" fmla="*/ 5039 w 10000"/>
                  <a:gd name="connsiteY606" fmla="*/ 8656 h 10000"/>
                  <a:gd name="connsiteX607" fmla="*/ 5053 w 10000"/>
                  <a:gd name="connsiteY607" fmla="*/ 8669 h 10000"/>
                  <a:gd name="connsiteX608" fmla="*/ 5061 w 10000"/>
                  <a:gd name="connsiteY608" fmla="*/ 8669 h 10000"/>
                  <a:gd name="connsiteX609" fmla="*/ 5061 w 10000"/>
                  <a:gd name="connsiteY609" fmla="*/ 8676 h 10000"/>
                  <a:gd name="connsiteX610" fmla="*/ 5069 w 10000"/>
                  <a:gd name="connsiteY610" fmla="*/ 8669 h 10000"/>
                  <a:gd name="connsiteX611" fmla="*/ 5083 w 10000"/>
                  <a:gd name="connsiteY611" fmla="*/ 8669 h 10000"/>
                  <a:gd name="connsiteX612" fmla="*/ 5100 w 10000"/>
                  <a:gd name="connsiteY612" fmla="*/ 8669 h 10000"/>
                  <a:gd name="connsiteX613" fmla="*/ 5119 w 10000"/>
                  <a:gd name="connsiteY613" fmla="*/ 8682 h 10000"/>
                  <a:gd name="connsiteX614" fmla="*/ 5136 w 10000"/>
                  <a:gd name="connsiteY614" fmla="*/ 8692 h 10000"/>
                  <a:gd name="connsiteX615" fmla="*/ 5161 w 10000"/>
                  <a:gd name="connsiteY615" fmla="*/ 8701 h 10000"/>
                  <a:gd name="connsiteX616" fmla="*/ 5183 w 10000"/>
                  <a:gd name="connsiteY616" fmla="*/ 8701 h 10000"/>
                  <a:gd name="connsiteX617" fmla="*/ 5199 w 10000"/>
                  <a:gd name="connsiteY617" fmla="*/ 8701 h 10000"/>
                  <a:gd name="connsiteX618" fmla="*/ 5213 w 10000"/>
                  <a:gd name="connsiteY618" fmla="*/ 8705 h 10000"/>
                  <a:gd name="connsiteX619" fmla="*/ 5224 w 10000"/>
                  <a:gd name="connsiteY619" fmla="*/ 8701 h 10000"/>
                  <a:gd name="connsiteX620" fmla="*/ 5230 w 10000"/>
                  <a:gd name="connsiteY620" fmla="*/ 8701 h 10000"/>
                  <a:gd name="connsiteX621" fmla="*/ 5241 w 10000"/>
                  <a:gd name="connsiteY621" fmla="*/ 8676 h 10000"/>
                  <a:gd name="connsiteX622" fmla="*/ 5247 w 10000"/>
                  <a:gd name="connsiteY622" fmla="*/ 8666 h 10000"/>
                  <a:gd name="connsiteX623" fmla="*/ 5249 w 10000"/>
                  <a:gd name="connsiteY623" fmla="*/ 8646 h 10000"/>
                  <a:gd name="connsiteX624" fmla="*/ 5249 w 10000"/>
                  <a:gd name="connsiteY624" fmla="*/ 8650 h 10000"/>
                  <a:gd name="connsiteX625" fmla="*/ 5255 w 10000"/>
                  <a:gd name="connsiteY625" fmla="*/ 8646 h 10000"/>
                  <a:gd name="connsiteX626" fmla="*/ 5271 w 10000"/>
                  <a:gd name="connsiteY626" fmla="*/ 8650 h 10000"/>
                  <a:gd name="connsiteX627" fmla="*/ 5288 w 10000"/>
                  <a:gd name="connsiteY627" fmla="*/ 8666 h 10000"/>
                  <a:gd name="connsiteX628" fmla="*/ 5296 w 10000"/>
                  <a:gd name="connsiteY628" fmla="*/ 8666 h 10000"/>
                  <a:gd name="connsiteX629" fmla="*/ 5310 w 10000"/>
                  <a:gd name="connsiteY629" fmla="*/ 8656 h 10000"/>
                  <a:gd name="connsiteX630" fmla="*/ 5321 w 10000"/>
                  <a:gd name="connsiteY630" fmla="*/ 8650 h 10000"/>
                  <a:gd name="connsiteX631" fmla="*/ 5338 w 10000"/>
                  <a:gd name="connsiteY631" fmla="*/ 8650 h 10000"/>
                  <a:gd name="connsiteX632" fmla="*/ 5360 w 10000"/>
                  <a:gd name="connsiteY632" fmla="*/ 8640 h 10000"/>
                  <a:gd name="connsiteX633" fmla="*/ 5366 w 10000"/>
                  <a:gd name="connsiteY633" fmla="*/ 8637 h 10000"/>
                  <a:gd name="connsiteX634" fmla="*/ 5368 w 10000"/>
                  <a:gd name="connsiteY634" fmla="*/ 8637 h 10000"/>
                  <a:gd name="connsiteX635" fmla="*/ 5382 w 10000"/>
                  <a:gd name="connsiteY635" fmla="*/ 8630 h 10000"/>
                  <a:gd name="connsiteX636" fmla="*/ 5391 w 10000"/>
                  <a:gd name="connsiteY636" fmla="*/ 8630 h 10000"/>
                  <a:gd name="connsiteX637" fmla="*/ 5402 w 10000"/>
                  <a:gd name="connsiteY637" fmla="*/ 8637 h 10000"/>
                  <a:gd name="connsiteX638" fmla="*/ 5418 w 10000"/>
                  <a:gd name="connsiteY638" fmla="*/ 8656 h 10000"/>
                  <a:gd name="connsiteX639" fmla="*/ 5432 w 10000"/>
                  <a:gd name="connsiteY639" fmla="*/ 8666 h 10000"/>
                  <a:gd name="connsiteX640" fmla="*/ 5443 w 10000"/>
                  <a:gd name="connsiteY640" fmla="*/ 8682 h 10000"/>
                  <a:gd name="connsiteX641" fmla="*/ 5457 w 10000"/>
                  <a:gd name="connsiteY641" fmla="*/ 8692 h 10000"/>
                  <a:gd name="connsiteX642" fmla="*/ 5471 w 10000"/>
                  <a:gd name="connsiteY642" fmla="*/ 8705 h 10000"/>
                  <a:gd name="connsiteX643" fmla="*/ 5488 w 10000"/>
                  <a:gd name="connsiteY643" fmla="*/ 8711 h 10000"/>
                  <a:gd name="connsiteX644" fmla="*/ 5490 w 10000"/>
                  <a:gd name="connsiteY644" fmla="*/ 8721 h 10000"/>
                  <a:gd name="connsiteX645" fmla="*/ 5512 w 10000"/>
                  <a:gd name="connsiteY645" fmla="*/ 8724 h 10000"/>
                  <a:gd name="connsiteX646" fmla="*/ 5521 w 10000"/>
                  <a:gd name="connsiteY646" fmla="*/ 8714 h 10000"/>
                  <a:gd name="connsiteX647" fmla="*/ 5524 w 10000"/>
                  <a:gd name="connsiteY647" fmla="*/ 8714 h 10000"/>
                  <a:gd name="connsiteX648" fmla="*/ 5532 w 10000"/>
                  <a:gd name="connsiteY648" fmla="*/ 8721 h 10000"/>
                  <a:gd name="connsiteX649" fmla="*/ 5540 w 10000"/>
                  <a:gd name="connsiteY649" fmla="*/ 8724 h 10000"/>
                  <a:gd name="connsiteX650" fmla="*/ 5562 w 10000"/>
                  <a:gd name="connsiteY650" fmla="*/ 8750 h 10000"/>
                  <a:gd name="connsiteX651" fmla="*/ 5562 w 10000"/>
                  <a:gd name="connsiteY651" fmla="*/ 8760 h 10000"/>
                  <a:gd name="connsiteX652" fmla="*/ 5571 w 10000"/>
                  <a:gd name="connsiteY652" fmla="*/ 8782 h 10000"/>
                  <a:gd name="connsiteX653" fmla="*/ 5579 w 10000"/>
                  <a:gd name="connsiteY653" fmla="*/ 8789 h 10000"/>
                  <a:gd name="connsiteX654" fmla="*/ 5593 w 10000"/>
                  <a:gd name="connsiteY654" fmla="*/ 8789 h 10000"/>
                  <a:gd name="connsiteX655" fmla="*/ 5596 w 10000"/>
                  <a:gd name="connsiteY655" fmla="*/ 8789 h 10000"/>
                  <a:gd name="connsiteX656" fmla="*/ 5626 w 10000"/>
                  <a:gd name="connsiteY656" fmla="*/ 8782 h 10000"/>
                  <a:gd name="connsiteX657" fmla="*/ 5629 w 10000"/>
                  <a:gd name="connsiteY657" fmla="*/ 8782 h 10000"/>
                  <a:gd name="connsiteX658" fmla="*/ 5637 w 10000"/>
                  <a:gd name="connsiteY658" fmla="*/ 8779 h 10000"/>
                  <a:gd name="connsiteX659" fmla="*/ 5648 w 10000"/>
                  <a:gd name="connsiteY659" fmla="*/ 8789 h 10000"/>
                  <a:gd name="connsiteX660" fmla="*/ 5665 w 10000"/>
                  <a:gd name="connsiteY660" fmla="*/ 8795 h 10000"/>
                  <a:gd name="connsiteX661" fmla="*/ 5676 w 10000"/>
                  <a:gd name="connsiteY661" fmla="*/ 8789 h 10000"/>
                  <a:gd name="connsiteX662" fmla="*/ 5684 w 10000"/>
                  <a:gd name="connsiteY662" fmla="*/ 8782 h 10000"/>
                  <a:gd name="connsiteX663" fmla="*/ 5693 w 10000"/>
                  <a:gd name="connsiteY663" fmla="*/ 8789 h 10000"/>
                  <a:gd name="connsiteX664" fmla="*/ 5715 w 10000"/>
                  <a:gd name="connsiteY664" fmla="*/ 8808 h 10000"/>
                  <a:gd name="connsiteX665" fmla="*/ 5731 w 10000"/>
                  <a:gd name="connsiteY665" fmla="*/ 8808 h 10000"/>
                  <a:gd name="connsiteX666" fmla="*/ 5740 w 10000"/>
                  <a:gd name="connsiteY666" fmla="*/ 8808 h 10000"/>
                  <a:gd name="connsiteX667" fmla="*/ 5765 w 10000"/>
                  <a:gd name="connsiteY667" fmla="*/ 8818 h 10000"/>
                  <a:gd name="connsiteX668" fmla="*/ 5781 w 10000"/>
                  <a:gd name="connsiteY668" fmla="*/ 8824 h 10000"/>
                  <a:gd name="connsiteX669" fmla="*/ 5798 w 10000"/>
                  <a:gd name="connsiteY669" fmla="*/ 8834 h 10000"/>
                  <a:gd name="connsiteX670" fmla="*/ 5814 w 10000"/>
                  <a:gd name="connsiteY670" fmla="*/ 8837 h 10000"/>
                  <a:gd name="connsiteX671" fmla="*/ 5831 w 10000"/>
                  <a:gd name="connsiteY671" fmla="*/ 8844 h 10000"/>
                  <a:gd name="connsiteX672" fmla="*/ 5842 w 10000"/>
                  <a:gd name="connsiteY672" fmla="*/ 8847 h 10000"/>
                  <a:gd name="connsiteX673" fmla="*/ 5859 w 10000"/>
                  <a:gd name="connsiteY673" fmla="*/ 8857 h 10000"/>
                  <a:gd name="connsiteX674" fmla="*/ 5870 w 10000"/>
                  <a:gd name="connsiteY674" fmla="*/ 8867 h 10000"/>
                  <a:gd name="connsiteX675" fmla="*/ 5878 w 10000"/>
                  <a:gd name="connsiteY675" fmla="*/ 8873 h 10000"/>
                  <a:gd name="connsiteX676" fmla="*/ 5895 w 10000"/>
                  <a:gd name="connsiteY676" fmla="*/ 8873 h 10000"/>
                  <a:gd name="connsiteX677" fmla="*/ 5911 w 10000"/>
                  <a:gd name="connsiteY677" fmla="*/ 8873 h 10000"/>
                  <a:gd name="connsiteX678" fmla="*/ 5931 w 10000"/>
                  <a:gd name="connsiteY678" fmla="*/ 8873 h 10000"/>
                  <a:gd name="connsiteX679" fmla="*/ 5950 w 10000"/>
                  <a:gd name="connsiteY679" fmla="*/ 8867 h 10000"/>
                  <a:gd name="connsiteX680" fmla="*/ 5967 w 10000"/>
                  <a:gd name="connsiteY680" fmla="*/ 8867 h 10000"/>
                  <a:gd name="connsiteX681" fmla="*/ 5975 w 10000"/>
                  <a:gd name="connsiteY681" fmla="*/ 8873 h 10000"/>
                  <a:gd name="connsiteX682" fmla="*/ 6000 w 10000"/>
                  <a:gd name="connsiteY682" fmla="*/ 8883 h 10000"/>
                  <a:gd name="connsiteX683" fmla="*/ 5997 w 10000"/>
                  <a:gd name="connsiteY683" fmla="*/ 8886 h 10000"/>
                  <a:gd name="connsiteX684" fmla="*/ 5997 w 10000"/>
                  <a:gd name="connsiteY684" fmla="*/ 8896 h 10000"/>
                  <a:gd name="connsiteX685" fmla="*/ 6014 w 10000"/>
                  <a:gd name="connsiteY685" fmla="*/ 8892 h 10000"/>
                  <a:gd name="connsiteX686" fmla="*/ 6028 w 10000"/>
                  <a:gd name="connsiteY686" fmla="*/ 8892 h 10000"/>
                  <a:gd name="connsiteX687" fmla="*/ 6053 w 10000"/>
                  <a:gd name="connsiteY687" fmla="*/ 8886 h 10000"/>
                  <a:gd name="connsiteX688" fmla="*/ 6072 w 10000"/>
                  <a:gd name="connsiteY688" fmla="*/ 8876 h 10000"/>
                  <a:gd name="connsiteX689" fmla="*/ 6089 w 10000"/>
                  <a:gd name="connsiteY689" fmla="*/ 8867 h 10000"/>
                  <a:gd name="connsiteX690" fmla="*/ 6111 w 10000"/>
                  <a:gd name="connsiteY690" fmla="*/ 8857 h 10000"/>
                  <a:gd name="connsiteX691" fmla="*/ 6127 w 10000"/>
                  <a:gd name="connsiteY691" fmla="*/ 8847 h 10000"/>
                  <a:gd name="connsiteX692" fmla="*/ 6152 w 10000"/>
                  <a:gd name="connsiteY692" fmla="*/ 8834 h 10000"/>
                  <a:gd name="connsiteX693" fmla="*/ 6183 w 10000"/>
                  <a:gd name="connsiteY693" fmla="*/ 8828 h 10000"/>
                  <a:gd name="connsiteX694" fmla="*/ 6175 w 10000"/>
                  <a:gd name="connsiteY694" fmla="*/ 8844 h 10000"/>
                  <a:gd name="connsiteX695" fmla="*/ 6169 w 10000"/>
                  <a:gd name="connsiteY695" fmla="*/ 8863 h 10000"/>
                  <a:gd name="connsiteX696" fmla="*/ 6158 w 10000"/>
                  <a:gd name="connsiteY696" fmla="*/ 8886 h 10000"/>
                  <a:gd name="connsiteX697" fmla="*/ 6152 w 10000"/>
                  <a:gd name="connsiteY697" fmla="*/ 8896 h 10000"/>
                  <a:gd name="connsiteX698" fmla="*/ 6150 w 10000"/>
                  <a:gd name="connsiteY698" fmla="*/ 8909 h 10000"/>
                  <a:gd name="connsiteX699" fmla="*/ 6152 w 10000"/>
                  <a:gd name="connsiteY699" fmla="*/ 8938 h 10000"/>
                  <a:gd name="connsiteX700" fmla="*/ 6158 w 10000"/>
                  <a:gd name="connsiteY700" fmla="*/ 8957 h 10000"/>
                  <a:gd name="connsiteX701" fmla="*/ 6161 w 10000"/>
                  <a:gd name="connsiteY701" fmla="*/ 8980 h 10000"/>
                  <a:gd name="connsiteX702" fmla="*/ 6166 w 10000"/>
                  <a:gd name="connsiteY702" fmla="*/ 8999 h 10000"/>
                  <a:gd name="connsiteX703" fmla="*/ 6175 w 10000"/>
                  <a:gd name="connsiteY703" fmla="*/ 9032 h 10000"/>
                  <a:gd name="connsiteX704" fmla="*/ 6183 w 10000"/>
                  <a:gd name="connsiteY704" fmla="*/ 9051 h 10000"/>
                  <a:gd name="connsiteX705" fmla="*/ 6191 w 10000"/>
                  <a:gd name="connsiteY705" fmla="*/ 9064 h 10000"/>
                  <a:gd name="connsiteX706" fmla="*/ 6194 w 10000"/>
                  <a:gd name="connsiteY706" fmla="*/ 9084 h 10000"/>
                  <a:gd name="connsiteX707" fmla="*/ 6208 w 10000"/>
                  <a:gd name="connsiteY707" fmla="*/ 9103 h 10000"/>
                  <a:gd name="connsiteX708" fmla="*/ 6208 w 10000"/>
                  <a:gd name="connsiteY708" fmla="*/ 9113 h 10000"/>
                  <a:gd name="connsiteX709" fmla="*/ 6216 w 10000"/>
                  <a:gd name="connsiteY709" fmla="*/ 9129 h 10000"/>
                  <a:gd name="connsiteX710" fmla="*/ 6230 w 10000"/>
                  <a:gd name="connsiteY710" fmla="*/ 9148 h 10000"/>
                  <a:gd name="connsiteX711" fmla="*/ 6241 w 10000"/>
                  <a:gd name="connsiteY711" fmla="*/ 9165 h 10000"/>
                  <a:gd name="connsiteX712" fmla="*/ 6249 w 10000"/>
                  <a:gd name="connsiteY712" fmla="*/ 9168 h 10000"/>
                  <a:gd name="connsiteX713" fmla="*/ 6266 w 10000"/>
                  <a:gd name="connsiteY713" fmla="*/ 9184 h 10000"/>
                  <a:gd name="connsiteX714" fmla="*/ 6280 w 10000"/>
                  <a:gd name="connsiteY714" fmla="*/ 9184 h 10000"/>
                  <a:gd name="connsiteX715" fmla="*/ 6288 w 10000"/>
                  <a:gd name="connsiteY715" fmla="*/ 9177 h 10000"/>
                  <a:gd name="connsiteX716" fmla="*/ 6299 w 10000"/>
                  <a:gd name="connsiteY716" fmla="*/ 9187 h 10000"/>
                  <a:gd name="connsiteX717" fmla="*/ 6305 w 10000"/>
                  <a:gd name="connsiteY717" fmla="*/ 9197 h 10000"/>
                  <a:gd name="connsiteX718" fmla="*/ 6310 w 10000"/>
                  <a:gd name="connsiteY718" fmla="*/ 9197 h 10000"/>
                  <a:gd name="connsiteX719" fmla="*/ 6321 w 10000"/>
                  <a:gd name="connsiteY719" fmla="*/ 9213 h 10000"/>
                  <a:gd name="connsiteX720" fmla="*/ 6335 w 10000"/>
                  <a:gd name="connsiteY720" fmla="*/ 9223 h 10000"/>
                  <a:gd name="connsiteX721" fmla="*/ 6338 w 10000"/>
                  <a:gd name="connsiteY721" fmla="*/ 9223 h 10000"/>
                  <a:gd name="connsiteX722" fmla="*/ 6355 w 10000"/>
                  <a:gd name="connsiteY722" fmla="*/ 9226 h 10000"/>
                  <a:gd name="connsiteX723" fmla="*/ 6363 w 10000"/>
                  <a:gd name="connsiteY723" fmla="*/ 9236 h 10000"/>
                  <a:gd name="connsiteX724" fmla="*/ 6380 w 10000"/>
                  <a:gd name="connsiteY724" fmla="*/ 9258 h 10000"/>
                  <a:gd name="connsiteX725" fmla="*/ 6393 w 10000"/>
                  <a:gd name="connsiteY725" fmla="*/ 9278 h 10000"/>
                  <a:gd name="connsiteX726" fmla="*/ 6396 w 10000"/>
                  <a:gd name="connsiteY726" fmla="*/ 9288 h 10000"/>
                  <a:gd name="connsiteX727" fmla="*/ 6407 w 10000"/>
                  <a:gd name="connsiteY727" fmla="*/ 9297 h 10000"/>
                  <a:gd name="connsiteX728" fmla="*/ 6410 w 10000"/>
                  <a:gd name="connsiteY728" fmla="*/ 9307 h 10000"/>
                  <a:gd name="connsiteX729" fmla="*/ 6416 w 10000"/>
                  <a:gd name="connsiteY729" fmla="*/ 9317 h 10000"/>
                  <a:gd name="connsiteX730" fmla="*/ 6424 w 10000"/>
                  <a:gd name="connsiteY730" fmla="*/ 9326 h 10000"/>
                  <a:gd name="connsiteX731" fmla="*/ 6435 w 10000"/>
                  <a:gd name="connsiteY731" fmla="*/ 9336 h 10000"/>
                  <a:gd name="connsiteX732" fmla="*/ 6443 w 10000"/>
                  <a:gd name="connsiteY732" fmla="*/ 9346 h 10000"/>
                  <a:gd name="connsiteX733" fmla="*/ 6449 w 10000"/>
                  <a:gd name="connsiteY733" fmla="*/ 9362 h 10000"/>
                  <a:gd name="connsiteX734" fmla="*/ 6452 w 10000"/>
                  <a:gd name="connsiteY734" fmla="*/ 9372 h 10000"/>
                  <a:gd name="connsiteX735" fmla="*/ 6449 w 10000"/>
                  <a:gd name="connsiteY735" fmla="*/ 9381 h 10000"/>
                  <a:gd name="connsiteX736" fmla="*/ 6465 w 10000"/>
                  <a:gd name="connsiteY736" fmla="*/ 9394 h 10000"/>
                  <a:gd name="connsiteX737" fmla="*/ 6468 w 10000"/>
                  <a:gd name="connsiteY737" fmla="*/ 9420 h 10000"/>
                  <a:gd name="connsiteX738" fmla="*/ 6493 w 10000"/>
                  <a:gd name="connsiteY738" fmla="*/ 9430 h 10000"/>
                  <a:gd name="connsiteX739" fmla="*/ 6507 w 10000"/>
                  <a:gd name="connsiteY739" fmla="*/ 9440 h 10000"/>
                  <a:gd name="connsiteX740" fmla="*/ 6524 w 10000"/>
                  <a:gd name="connsiteY740" fmla="*/ 9459 h 10000"/>
                  <a:gd name="connsiteX741" fmla="*/ 6532 w 10000"/>
                  <a:gd name="connsiteY741" fmla="*/ 9485 h 10000"/>
                  <a:gd name="connsiteX742" fmla="*/ 6537 w 10000"/>
                  <a:gd name="connsiteY742" fmla="*/ 9498 h 10000"/>
                  <a:gd name="connsiteX743" fmla="*/ 6571 w 10000"/>
                  <a:gd name="connsiteY743" fmla="*/ 9508 h 10000"/>
                  <a:gd name="connsiteX744" fmla="*/ 6596 w 10000"/>
                  <a:gd name="connsiteY744" fmla="*/ 9508 h 10000"/>
                  <a:gd name="connsiteX745" fmla="*/ 6637 w 10000"/>
                  <a:gd name="connsiteY745" fmla="*/ 9517 h 10000"/>
                  <a:gd name="connsiteX746" fmla="*/ 6662 w 10000"/>
                  <a:gd name="connsiteY746" fmla="*/ 9524 h 10000"/>
                  <a:gd name="connsiteX747" fmla="*/ 6679 w 10000"/>
                  <a:gd name="connsiteY747" fmla="*/ 9517 h 10000"/>
                  <a:gd name="connsiteX748" fmla="*/ 6679 w 10000"/>
                  <a:gd name="connsiteY748" fmla="*/ 9505 h 10000"/>
                  <a:gd name="connsiteX749" fmla="*/ 6690 w 10000"/>
                  <a:gd name="connsiteY749" fmla="*/ 9485 h 10000"/>
                  <a:gd name="connsiteX750" fmla="*/ 6693 w 10000"/>
                  <a:gd name="connsiteY750" fmla="*/ 9479 h 10000"/>
                  <a:gd name="connsiteX751" fmla="*/ 6706 w 10000"/>
                  <a:gd name="connsiteY751" fmla="*/ 9469 h 10000"/>
                  <a:gd name="connsiteX752" fmla="*/ 6709 w 10000"/>
                  <a:gd name="connsiteY752" fmla="*/ 9462 h 10000"/>
                  <a:gd name="connsiteX753" fmla="*/ 6717 w 10000"/>
                  <a:gd name="connsiteY753" fmla="*/ 9459 h 10000"/>
                  <a:gd name="connsiteX754" fmla="*/ 6726 w 10000"/>
                  <a:gd name="connsiteY754" fmla="*/ 9459 h 10000"/>
                  <a:gd name="connsiteX755" fmla="*/ 6742 w 10000"/>
                  <a:gd name="connsiteY755" fmla="*/ 9462 h 10000"/>
                  <a:gd name="connsiteX756" fmla="*/ 6759 w 10000"/>
                  <a:gd name="connsiteY756" fmla="*/ 9479 h 10000"/>
                  <a:gd name="connsiteX757" fmla="*/ 6781 w 10000"/>
                  <a:gd name="connsiteY757" fmla="*/ 9485 h 10000"/>
                  <a:gd name="connsiteX758" fmla="*/ 6795 w 10000"/>
                  <a:gd name="connsiteY758" fmla="*/ 9485 h 10000"/>
                  <a:gd name="connsiteX759" fmla="*/ 6803 w 10000"/>
                  <a:gd name="connsiteY759" fmla="*/ 9498 h 10000"/>
                  <a:gd name="connsiteX760" fmla="*/ 6806 w 10000"/>
                  <a:gd name="connsiteY760" fmla="*/ 9508 h 10000"/>
                  <a:gd name="connsiteX761" fmla="*/ 6823 w 10000"/>
                  <a:gd name="connsiteY761" fmla="*/ 9514 h 10000"/>
                  <a:gd name="connsiteX762" fmla="*/ 6831 w 10000"/>
                  <a:gd name="connsiteY762" fmla="*/ 9514 h 10000"/>
                  <a:gd name="connsiteX763" fmla="*/ 6848 w 10000"/>
                  <a:gd name="connsiteY763" fmla="*/ 9514 h 10000"/>
                  <a:gd name="connsiteX764" fmla="*/ 6856 w 10000"/>
                  <a:gd name="connsiteY764" fmla="*/ 9517 h 10000"/>
                  <a:gd name="connsiteX765" fmla="*/ 6878 w 10000"/>
                  <a:gd name="connsiteY765" fmla="*/ 9524 h 10000"/>
                  <a:gd name="connsiteX766" fmla="*/ 6895 w 10000"/>
                  <a:gd name="connsiteY766" fmla="*/ 9524 h 10000"/>
                  <a:gd name="connsiteX767" fmla="*/ 6917 w 10000"/>
                  <a:gd name="connsiteY767" fmla="*/ 9527 h 10000"/>
                  <a:gd name="connsiteX768" fmla="*/ 6934 w 10000"/>
                  <a:gd name="connsiteY768" fmla="*/ 9534 h 10000"/>
                  <a:gd name="connsiteX769" fmla="*/ 6961 w 10000"/>
                  <a:gd name="connsiteY769" fmla="*/ 9543 h 10000"/>
                  <a:gd name="connsiteX770" fmla="*/ 6989 w 10000"/>
                  <a:gd name="connsiteY770" fmla="*/ 9547 h 10000"/>
                  <a:gd name="connsiteX771" fmla="*/ 7014 w 10000"/>
                  <a:gd name="connsiteY771" fmla="*/ 9543 h 10000"/>
                  <a:gd name="connsiteX772" fmla="*/ 7033 w 10000"/>
                  <a:gd name="connsiteY772" fmla="*/ 9543 h 10000"/>
                  <a:gd name="connsiteX773" fmla="*/ 7042 w 10000"/>
                  <a:gd name="connsiteY773" fmla="*/ 9547 h 10000"/>
                  <a:gd name="connsiteX774" fmla="*/ 7069 w 10000"/>
                  <a:gd name="connsiteY774" fmla="*/ 9647 h 10000"/>
                  <a:gd name="connsiteX775" fmla="*/ 7122 w 10000"/>
                  <a:gd name="connsiteY775" fmla="*/ 9734 h 10000"/>
                  <a:gd name="connsiteX776" fmla="*/ 7147 w 10000"/>
                  <a:gd name="connsiteY776" fmla="*/ 9744 h 10000"/>
                  <a:gd name="connsiteX777" fmla="*/ 7169 w 10000"/>
                  <a:gd name="connsiteY777" fmla="*/ 9741 h 10000"/>
                  <a:gd name="connsiteX778" fmla="*/ 7177 w 10000"/>
                  <a:gd name="connsiteY778" fmla="*/ 9744 h 10000"/>
                  <a:gd name="connsiteX779" fmla="*/ 7186 w 10000"/>
                  <a:gd name="connsiteY779" fmla="*/ 9754 h 10000"/>
                  <a:gd name="connsiteX780" fmla="*/ 7191 w 10000"/>
                  <a:gd name="connsiteY780" fmla="*/ 9773 h 10000"/>
                  <a:gd name="connsiteX781" fmla="*/ 7208 w 10000"/>
                  <a:gd name="connsiteY781" fmla="*/ 9783 h 10000"/>
                  <a:gd name="connsiteX782" fmla="*/ 7219 w 10000"/>
                  <a:gd name="connsiteY782" fmla="*/ 9793 h 10000"/>
                  <a:gd name="connsiteX783" fmla="*/ 7235 w 10000"/>
                  <a:gd name="connsiteY783" fmla="*/ 9802 h 10000"/>
                  <a:gd name="connsiteX784" fmla="*/ 7249 w 10000"/>
                  <a:gd name="connsiteY784" fmla="*/ 9819 h 10000"/>
                  <a:gd name="connsiteX785" fmla="*/ 7255 w 10000"/>
                  <a:gd name="connsiteY785" fmla="*/ 9835 h 10000"/>
                  <a:gd name="connsiteX786" fmla="*/ 7255 w 10000"/>
                  <a:gd name="connsiteY786" fmla="*/ 9848 h 10000"/>
                  <a:gd name="connsiteX787" fmla="*/ 7249 w 10000"/>
                  <a:gd name="connsiteY787" fmla="*/ 9848 h 10000"/>
                  <a:gd name="connsiteX788" fmla="*/ 7244 w 10000"/>
                  <a:gd name="connsiteY788" fmla="*/ 9858 h 10000"/>
                  <a:gd name="connsiteX789" fmla="*/ 7235 w 10000"/>
                  <a:gd name="connsiteY789" fmla="*/ 9883 h 10000"/>
                  <a:gd name="connsiteX790" fmla="*/ 7244 w 10000"/>
                  <a:gd name="connsiteY790" fmla="*/ 9903 h 10000"/>
                  <a:gd name="connsiteX791" fmla="*/ 7258 w 10000"/>
                  <a:gd name="connsiteY791" fmla="*/ 9926 h 10000"/>
                  <a:gd name="connsiteX792" fmla="*/ 7263 w 10000"/>
                  <a:gd name="connsiteY792" fmla="*/ 9948 h 10000"/>
                  <a:gd name="connsiteX793" fmla="*/ 7274 w 10000"/>
                  <a:gd name="connsiteY793" fmla="*/ 9968 h 10000"/>
                  <a:gd name="connsiteX794" fmla="*/ 7283 w 10000"/>
                  <a:gd name="connsiteY794" fmla="*/ 9987 h 10000"/>
                  <a:gd name="connsiteX795" fmla="*/ 7291 w 10000"/>
                  <a:gd name="connsiteY795" fmla="*/ 10000 h 10000"/>
                  <a:gd name="connsiteX796" fmla="*/ 7305 w 10000"/>
                  <a:gd name="connsiteY796" fmla="*/ 9997 h 10000"/>
                  <a:gd name="connsiteX797" fmla="*/ 7313 w 10000"/>
                  <a:gd name="connsiteY797" fmla="*/ 9977 h 10000"/>
                  <a:gd name="connsiteX798" fmla="*/ 7324 w 10000"/>
                  <a:gd name="connsiteY798" fmla="*/ 9968 h 10000"/>
                  <a:gd name="connsiteX799" fmla="*/ 7341 w 10000"/>
                  <a:gd name="connsiteY799" fmla="*/ 9971 h 10000"/>
                  <a:gd name="connsiteX800" fmla="*/ 7368 w 10000"/>
                  <a:gd name="connsiteY800" fmla="*/ 9987 h 10000"/>
                  <a:gd name="connsiteX801" fmla="*/ 7380 w 10000"/>
                  <a:gd name="connsiteY801" fmla="*/ 9990 h 10000"/>
                  <a:gd name="connsiteX802" fmla="*/ 7393 w 10000"/>
                  <a:gd name="connsiteY802" fmla="*/ 9981 h 10000"/>
                  <a:gd name="connsiteX803" fmla="*/ 7404 w 10000"/>
                  <a:gd name="connsiteY803" fmla="*/ 9968 h 10000"/>
                  <a:gd name="connsiteX804" fmla="*/ 7418 w 10000"/>
                  <a:gd name="connsiteY804" fmla="*/ 9948 h 10000"/>
                  <a:gd name="connsiteX805" fmla="*/ 7427 w 10000"/>
                  <a:gd name="connsiteY805" fmla="*/ 9922 h 10000"/>
                  <a:gd name="connsiteX806" fmla="*/ 7427 w 10000"/>
                  <a:gd name="connsiteY806" fmla="*/ 9906 h 10000"/>
                  <a:gd name="connsiteX807" fmla="*/ 7404 w 10000"/>
                  <a:gd name="connsiteY807" fmla="*/ 9877 h 10000"/>
                  <a:gd name="connsiteX808" fmla="*/ 7388 w 10000"/>
                  <a:gd name="connsiteY808" fmla="*/ 9854 h 10000"/>
                  <a:gd name="connsiteX809" fmla="*/ 7385 w 10000"/>
                  <a:gd name="connsiteY809" fmla="*/ 9845 h 10000"/>
                  <a:gd name="connsiteX810" fmla="*/ 7385 w 10000"/>
                  <a:gd name="connsiteY810" fmla="*/ 9825 h 10000"/>
                  <a:gd name="connsiteX811" fmla="*/ 7385 w 10000"/>
                  <a:gd name="connsiteY811" fmla="*/ 9819 h 10000"/>
                  <a:gd name="connsiteX812" fmla="*/ 7393 w 10000"/>
                  <a:gd name="connsiteY812" fmla="*/ 9809 h 10000"/>
                  <a:gd name="connsiteX813" fmla="*/ 7404 w 10000"/>
                  <a:gd name="connsiteY813" fmla="*/ 9793 h 10000"/>
                  <a:gd name="connsiteX814" fmla="*/ 7413 w 10000"/>
                  <a:gd name="connsiteY814" fmla="*/ 9783 h 10000"/>
                  <a:gd name="connsiteX815" fmla="*/ 7404 w 10000"/>
                  <a:gd name="connsiteY815" fmla="*/ 9770 h 10000"/>
                  <a:gd name="connsiteX816" fmla="*/ 7388 w 10000"/>
                  <a:gd name="connsiteY816" fmla="*/ 9760 h 10000"/>
                  <a:gd name="connsiteX817" fmla="*/ 7371 w 10000"/>
                  <a:gd name="connsiteY817" fmla="*/ 9744 h 10000"/>
                  <a:gd name="connsiteX818" fmla="*/ 7363 w 10000"/>
                  <a:gd name="connsiteY818" fmla="*/ 9731 h 10000"/>
                  <a:gd name="connsiteX819" fmla="*/ 7355 w 10000"/>
                  <a:gd name="connsiteY819" fmla="*/ 9715 h 10000"/>
                  <a:gd name="connsiteX820" fmla="*/ 7360 w 10000"/>
                  <a:gd name="connsiteY820" fmla="*/ 9686 h 10000"/>
                  <a:gd name="connsiteX821" fmla="*/ 7363 w 10000"/>
                  <a:gd name="connsiteY821" fmla="*/ 9657 h 10000"/>
                  <a:gd name="connsiteX822" fmla="*/ 7360 w 10000"/>
                  <a:gd name="connsiteY822" fmla="*/ 9631 h 10000"/>
                  <a:gd name="connsiteX823" fmla="*/ 7346 w 10000"/>
                  <a:gd name="connsiteY823" fmla="*/ 9611 h 10000"/>
                  <a:gd name="connsiteX824" fmla="*/ 7332 w 10000"/>
                  <a:gd name="connsiteY824" fmla="*/ 9585 h 10000"/>
                  <a:gd name="connsiteX825" fmla="*/ 7324 w 10000"/>
                  <a:gd name="connsiteY825" fmla="*/ 9573 h 10000"/>
                  <a:gd name="connsiteX826" fmla="*/ 7324 w 10000"/>
                  <a:gd name="connsiteY826" fmla="*/ 9553 h 10000"/>
                  <a:gd name="connsiteX827" fmla="*/ 7324 w 10000"/>
                  <a:gd name="connsiteY827" fmla="*/ 9543 h 10000"/>
                  <a:gd name="connsiteX828" fmla="*/ 7324 w 10000"/>
                  <a:gd name="connsiteY828" fmla="*/ 9517 h 10000"/>
                  <a:gd name="connsiteX829" fmla="*/ 7324 w 10000"/>
                  <a:gd name="connsiteY829" fmla="*/ 9498 h 10000"/>
                  <a:gd name="connsiteX830" fmla="*/ 7332 w 10000"/>
                  <a:gd name="connsiteY830" fmla="*/ 9479 h 10000"/>
                  <a:gd name="connsiteX831" fmla="*/ 7341 w 10000"/>
                  <a:gd name="connsiteY831" fmla="*/ 9462 h 10000"/>
                  <a:gd name="connsiteX832" fmla="*/ 7352 w 10000"/>
                  <a:gd name="connsiteY832" fmla="*/ 9459 h 10000"/>
                  <a:gd name="connsiteX833" fmla="*/ 7360 w 10000"/>
                  <a:gd name="connsiteY833" fmla="*/ 9443 h 10000"/>
                  <a:gd name="connsiteX834" fmla="*/ 7363 w 10000"/>
                  <a:gd name="connsiteY834" fmla="*/ 9433 h 10000"/>
                  <a:gd name="connsiteX835" fmla="*/ 7377 w 10000"/>
                  <a:gd name="connsiteY835" fmla="*/ 9433 h 10000"/>
                  <a:gd name="connsiteX836" fmla="*/ 7388 w 10000"/>
                  <a:gd name="connsiteY836" fmla="*/ 9430 h 10000"/>
                  <a:gd name="connsiteX837" fmla="*/ 7396 w 10000"/>
                  <a:gd name="connsiteY837" fmla="*/ 9430 h 10000"/>
                  <a:gd name="connsiteX838" fmla="*/ 7402 w 10000"/>
                  <a:gd name="connsiteY838" fmla="*/ 9424 h 10000"/>
                  <a:gd name="connsiteX839" fmla="*/ 7396 w 10000"/>
                  <a:gd name="connsiteY839" fmla="*/ 9414 h 10000"/>
                  <a:gd name="connsiteX840" fmla="*/ 7388 w 10000"/>
                  <a:gd name="connsiteY840" fmla="*/ 9401 h 10000"/>
                  <a:gd name="connsiteX841" fmla="*/ 7371 w 10000"/>
                  <a:gd name="connsiteY841" fmla="*/ 9391 h 10000"/>
                  <a:gd name="connsiteX842" fmla="*/ 7355 w 10000"/>
                  <a:gd name="connsiteY842" fmla="*/ 9375 h 10000"/>
                  <a:gd name="connsiteX843" fmla="*/ 7332 w 10000"/>
                  <a:gd name="connsiteY843" fmla="*/ 9356 h 10000"/>
                  <a:gd name="connsiteX844" fmla="*/ 7313 w 10000"/>
                  <a:gd name="connsiteY844" fmla="*/ 9330 h 10000"/>
                  <a:gd name="connsiteX845" fmla="*/ 7307 w 10000"/>
                  <a:gd name="connsiteY845" fmla="*/ 9310 h 10000"/>
                  <a:gd name="connsiteX846" fmla="*/ 7305 w 10000"/>
                  <a:gd name="connsiteY846" fmla="*/ 9291 h 10000"/>
                  <a:gd name="connsiteX847" fmla="*/ 7305 w 10000"/>
                  <a:gd name="connsiteY847" fmla="*/ 9278 h 10000"/>
                  <a:gd name="connsiteX848" fmla="*/ 7296 w 10000"/>
                  <a:gd name="connsiteY848" fmla="*/ 9268 h 10000"/>
                  <a:gd name="connsiteX849" fmla="*/ 7296 w 10000"/>
                  <a:gd name="connsiteY849" fmla="*/ 9249 h 10000"/>
                  <a:gd name="connsiteX850" fmla="*/ 7291 w 10000"/>
                  <a:gd name="connsiteY850" fmla="*/ 9226 h 10000"/>
                  <a:gd name="connsiteX851" fmla="*/ 7283 w 10000"/>
                  <a:gd name="connsiteY851" fmla="*/ 9213 h 10000"/>
                  <a:gd name="connsiteX852" fmla="*/ 7274 w 10000"/>
                  <a:gd name="connsiteY852" fmla="*/ 9194 h 10000"/>
                  <a:gd name="connsiteX853" fmla="*/ 7274 w 10000"/>
                  <a:gd name="connsiteY853" fmla="*/ 9174 h 10000"/>
                  <a:gd name="connsiteX854" fmla="*/ 7280 w 10000"/>
                  <a:gd name="connsiteY854" fmla="*/ 9148 h 10000"/>
                  <a:gd name="connsiteX855" fmla="*/ 7283 w 10000"/>
                  <a:gd name="connsiteY855" fmla="*/ 9119 h 10000"/>
                  <a:gd name="connsiteX856" fmla="*/ 7291 w 10000"/>
                  <a:gd name="connsiteY856" fmla="*/ 9100 h 10000"/>
                  <a:gd name="connsiteX857" fmla="*/ 7307 w 10000"/>
                  <a:gd name="connsiteY857" fmla="*/ 9080 h 10000"/>
                  <a:gd name="connsiteX858" fmla="*/ 7324 w 10000"/>
                  <a:gd name="connsiteY858" fmla="*/ 9054 h 10000"/>
                  <a:gd name="connsiteX859" fmla="*/ 7341 w 10000"/>
                  <a:gd name="connsiteY859" fmla="*/ 9054 h 10000"/>
                  <a:gd name="connsiteX860" fmla="*/ 7352 w 10000"/>
                  <a:gd name="connsiteY860" fmla="*/ 9054 h 10000"/>
                  <a:gd name="connsiteX861" fmla="*/ 7346 w 10000"/>
                  <a:gd name="connsiteY861" fmla="*/ 9032 h 10000"/>
                  <a:gd name="connsiteX862" fmla="*/ 7341 w 10000"/>
                  <a:gd name="connsiteY862" fmla="*/ 9022 h 10000"/>
                  <a:gd name="connsiteX863" fmla="*/ 7352 w 10000"/>
                  <a:gd name="connsiteY863" fmla="*/ 8999 h 10000"/>
                  <a:gd name="connsiteX864" fmla="*/ 7360 w 10000"/>
                  <a:gd name="connsiteY864" fmla="*/ 8967 h 10000"/>
                  <a:gd name="connsiteX865" fmla="*/ 7368 w 10000"/>
                  <a:gd name="connsiteY865" fmla="*/ 8922 h 10000"/>
                  <a:gd name="connsiteX866" fmla="*/ 7377 w 10000"/>
                  <a:gd name="connsiteY866" fmla="*/ 8896 h 10000"/>
                  <a:gd name="connsiteX867" fmla="*/ 7380 w 10000"/>
                  <a:gd name="connsiteY867" fmla="*/ 8867 h 10000"/>
                  <a:gd name="connsiteX868" fmla="*/ 7402 w 10000"/>
                  <a:gd name="connsiteY868" fmla="*/ 8824 h 10000"/>
                  <a:gd name="connsiteX869" fmla="*/ 7402 w 10000"/>
                  <a:gd name="connsiteY869" fmla="*/ 8808 h 10000"/>
                  <a:gd name="connsiteX870" fmla="*/ 7393 w 10000"/>
                  <a:gd name="connsiteY870" fmla="*/ 8795 h 10000"/>
                  <a:gd name="connsiteX871" fmla="*/ 7388 w 10000"/>
                  <a:gd name="connsiteY871" fmla="*/ 8799 h 10000"/>
                  <a:gd name="connsiteX872" fmla="*/ 7396 w 10000"/>
                  <a:gd name="connsiteY872" fmla="*/ 8789 h 10000"/>
                  <a:gd name="connsiteX873" fmla="*/ 7404 w 10000"/>
                  <a:gd name="connsiteY873" fmla="*/ 8789 h 10000"/>
                  <a:gd name="connsiteX874" fmla="*/ 7421 w 10000"/>
                  <a:gd name="connsiteY874" fmla="*/ 8769 h 10000"/>
                  <a:gd name="connsiteX875" fmla="*/ 7443 w 10000"/>
                  <a:gd name="connsiteY875" fmla="*/ 8763 h 10000"/>
                  <a:gd name="connsiteX876" fmla="*/ 7452 w 10000"/>
                  <a:gd name="connsiteY876" fmla="*/ 8769 h 10000"/>
                  <a:gd name="connsiteX877" fmla="*/ 7468 w 10000"/>
                  <a:gd name="connsiteY877" fmla="*/ 8769 h 10000"/>
                  <a:gd name="connsiteX878" fmla="*/ 7499 w 10000"/>
                  <a:gd name="connsiteY878" fmla="*/ 8763 h 10000"/>
                  <a:gd name="connsiteX879" fmla="*/ 7526 w 10000"/>
                  <a:gd name="connsiteY879" fmla="*/ 8763 h 10000"/>
                  <a:gd name="connsiteX880" fmla="*/ 7532 w 10000"/>
                  <a:gd name="connsiteY880" fmla="*/ 8763 h 10000"/>
                  <a:gd name="connsiteX881" fmla="*/ 7554 w 10000"/>
                  <a:gd name="connsiteY881" fmla="*/ 8744 h 10000"/>
                  <a:gd name="connsiteX882" fmla="*/ 7571 w 10000"/>
                  <a:gd name="connsiteY882" fmla="*/ 8731 h 10000"/>
                  <a:gd name="connsiteX883" fmla="*/ 7587 w 10000"/>
                  <a:gd name="connsiteY883" fmla="*/ 8711 h 10000"/>
                  <a:gd name="connsiteX884" fmla="*/ 7607 w 10000"/>
                  <a:gd name="connsiteY884" fmla="*/ 8711 h 10000"/>
                  <a:gd name="connsiteX885" fmla="*/ 7634 w 10000"/>
                  <a:gd name="connsiteY885" fmla="*/ 8705 h 10000"/>
                  <a:gd name="connsiteX886" fmla="*/ 7643 w 10000"/>
                  <a:gd name="connsiteY886" fmla="*/ 8682 h 10000"/>
                  <a:gd name="connsiteX887" fmla="*/ 7654 w 10000"/>
                  <a:gd name="connsiteY887" fmla="*/ 8666 h 10000"/>
                  <a:gd name="connsiteX888" fmla="*/ 7668 w 10000"/>
                  <a:gd name="connsiteY888" fmla="*/ 8666 h 10000"/>
                  <a:gd name="connsiteX889" fmla="*/ 7676 w 10000"/>
                  <a:gd name="connsiteY889" fmla="*/ 8682 h 10000"/>
                  <a:gd name="connsiteX890" fmla="*/ 7704 w 10000"/>
                  <a:gd name="connsiteY890" fmla="*/ 8669 h 10000"/>
                  <a:gd name="connsiteX891" fmla="*/ 7712 w 10000"/>
                  <a:gd name="connsiteY891" fmla="*/ 8669 h 10000"/>
                  <a:gd name="connsiteX892" fmla="*/ 7720 w 10000"/>
                  <a:gd name="connsiteY892" fmla="*/ 8669 h 10000"/>
                  <a:gd name="connsiteX893" fmla="*/ 7726 w 10000"/>
                  <a:gd name="connsiteY893" fmla="*/ 8656 h 10000"/>
                  <a:gd name="connsiteX894" fmla="*/ 7734 w 10000"/>
                  <a:gd name="connsiteY894" fmla="*/ 8650 h 10000"/>
                  <a:gd name="connsiteX895" fmla="*/ 7742 w 10000"/>
                  <a:gd name="connsiteY895" fmla="*/ 8650 h 10000"/>
                  <a:gd name="connsiteX896" fmla="*/ 7759 w 10000"/>
                  <a:gd name="connsiteY896" fmla="*/ 8650 h 10000"/>
                  <a:gd name="connsiteX897" fmla="*/ 7756 w 10000"/>
                  <a:gd name="connsiteY897" fmla="*/ 8630 h 10000"/>
                  <a:gd name="connsiteX898" fmla="*/ 7751 w 10000"/>
                  <a:gd name="connsiteY898" fmla="*/ 8627 h 10000"/>
                  <a:gd name="connsiteX899" fmla="*/ 7742 w 10000"/>
                  <a:gd name="connsiteY899" fmla="*/ 8620 h 10000"/>
                  <a:gd name="connsiteX900" fmla="*/ 7734 w 10000"/>
                  <a:gd name="connsiteY900" fmla="*/ 8591 h 10000"/>
                  <a:gd name="connsiteX901" fmla="*/ 7709 w 10000"/>
                  <a:gd name="connsiteY901" fmla="*/ 8582 h 10000"/>
                  <a:gd name="connsiteX902" fmla="*/ 7695 w 10000"/>
                  <a:gd name="connsiteY902" fmla="*/ 8578 h 10000"/>
                  <a:gd name="connsiteX903" fmla="*/ 7668 w 10000"/>
                  <a:gd name="connsiteY903" fmla="*/ 8562 h 10000"/>
                  <a:gd name="connsiteX904" fmla="*/ 7645 w 10000"/>
                  <a:gd name="connsiteY904" fmla="*/ 8552 h 10000"/>
                  <a:gd name="connsiteX905" fmla="*/ 7615 w 10000"/>
                  <a:gd name="connsiteY905" fmla="*/ 8543 h 10000"/>
                  <a:gd name="connsiteX906" fmla="*/ 7596 w 10000"/>
                  <a:gd name="connsiteY906" fmla="*/ 8527 h 10000"/>
                  <a:gd name="connsiteX907" fmla="*/ 7565 w 10000"/>
                  <a:gd name="connsiteY907" fmla="*/ 8494 h 10000"/>
                  <a:gd name="connsiteX908" fmla="*/ 7562 w 10000"/>
                  <a:gd name="connsiteY908" fmla="*/ 8475 h 10000"/>
                  <a:gd name="connsiteX909" fmla="*/ 7540 w 10000"/>
                  <a:gd name="connsiteY909" fmla="*/ 8455 h 10000"/>
                  <a:gd name="connsiteX910" fmla="*/ 7535 w 10000"/>
                  <a:gd name="connsiteY910" fmla="*/ 8446 h 10000"/>
                  <a:gd name="connsiteX911" fmla="*/ 7535 w 10000"/>
                  <a:gd name="connsiteY911" fmla="*/ 8420 h 10000"/>
                  <a:gd name="connsiteX912" fmla="*/ 7535 w 10000"/>
                  <a:gd name="connsiteY912" fmla="*/ 8391 h 10000"/>
                  <a:gd name="connsiteX913" fmla="*/ 7548 w 10000"/>
                  <a:gd name="connsiteY913" fmla="*/ 8345 h 10000"/>
                  <a:gd name="connsiteX914" fmla="*/ 7562 w 10000"/>
                  <a:gd name="connsiteY914" fmla="*/ 8319 h 10000"/>
                  <a:gd name="connsiteX915" fmla="*/ 7582 w 10000"/>
                  <a:gd name="connsiteY915" fmla="*/ 8310 h 10000"/>
                  <a:gd name="connsiteX916" fmla="*/ 7607 w 10000"/>
                  <a:gd name="connsiteY916" fmla="*/ 8300 h 10000"/>
                  <a:gd name="connsiteX917" fmla="*/ 7629 w 10000"/>
                  <a:gd name="connsiteY917" fmla="*/ 8300 h 10000"/>
                  <a:gd name="connsiteX918" fmla="*/ 7651 w 10000"/>
                  <a:gd name="connsiteY918" fmla="*/ 8297 h 10000"/>
                  <a:gd name="connsiteX919" fmla="*/ 7668 w 10000"/>
                  <a:gd name="connsiteY919" fmla="*/ 8280 h 10000"/>
                  <a:gd name="connsiteX920" fmla="*/ 7687 w 10000"/>
                  <a:gd name="connsiteY920" fmla="*/ 8267 h 10000"/>
                  <a:gd name="connsiteX921" fmla="*/ 7693 w 10000"/>
                  <a:gd name="connsiteY921" fmla="*/ 8261 h 10000"/>
                  <a:gd name="connsiteX922" fmla="*/ 7701 w 10000"/>
                  <a:gd name="connsiteY922" fmla="*/ 8248 h 10000"/>
                  <a:gd name="connsiteX923" fmla="*/ 7712 w 10000"/>
                  <a:gd name="connsiteY923" fmla="*/ 8238 h 10000"/>
                  <a:gd name="connsiteX924" fmla="*/ 7731 w 10000"/>
                  <a:gd name="connsiteY924" fmla="*/ 8222 h 10000"/>
                  <a:gd name="connsiteX925" fmla="*/ 7740 w 10000"/>
                  <a:gd name="connsiteY925" fmla="*/ 8206 h 10000"/>
                  <a:gd name="connsiteX926" fmla="*/ 7756 w 10000"/>
                  <a:gd name="connsiteY926" fmla="*/ 8183 h 10000"/>
                  <a:gd name="connsiteX927" fmla="*/ 7773 w 10000"/>
                  <a:gd name="connsiteY927" fmla="*/ 8177 h 10000"/>
                  <a:gd name="connsiteX928" fmla="*/ 7784 w 10000"/>
                  <a:gd name="connsiteY928" fmla="*/ 8183 h 10000"/>
                  <a:gd name="connsiteX929" fmla="*/ 7801 w 10000"/>
                  <a:gd name="connsiteY929" fmla="*/ 8174 h 10000"/>
                  <a:gd name="connsiteX930" fmla="*/ 7801 w 10000"/>
                  <a:gd name="connsiteY930" fmla="*/ 8157 h 10000"/>
                  <a:gd name="connsiteX931" fmla="*/ 7817 w 10000"/>
                  <a:gd name="connsiteY931" fmla="*/ 8164 h 10000"/>
                  <a:gd name="connsiteX932" fmla="*/ 7837 w 10000"/>
                  <a:gd name="connsiteY932" fmla="*/ 8164 h 10000"/>
                  <a:gd name="connsiteX933" fmla="*/ 7856 w 10000"/>
                  <a:gd name="connsiteY933" fmla="*/ 8164 h 10000"/>
                  <a:gd name="connsiteX934" fmla="*/ 7870 w 10000"/>
                  <a:gd name="connsiteY934" fmla="*/ 8167 h 10000"/>
                  <a:gd name="connsiteX935" fmla="*/ 7881 w 10000"/>
                  <a:gd name="connsiteY935" fmla="*/ 8174 h 10000"/>
                  <a:gd name="connsiteX936" fmla="*/ 7898 w 10000"/>
                  <a:gd name="connsiteY936" fmla="*/ 8187 h 10000"/>
                  <a:gd name="connsiteX937" fmla="*/ 7917 w 10000"/>
                  <a:gd name="connsiteY937" fmla="*/ 8187 h 10000"/>
                  <a:gd name="connsiteX938" fmla="*/ 7928 w 10000"/>
                  <a:gd name="connsiteY938" fmla="*/ 8157 h 10000"/>
                  <a:gd name="connsiteX939" fmla="*/ 7942 w 10000"/>
                  <a:gd name="connsiteY939" fmla="*/ 8157 h 10000"/>
                  <a:gd name="connsiteX940" fmla="*/ 7958 w 10000"/>
                  <a:gd name="connsiteY940" fmla="*/ 8164 h 10000"/>
                  <a:gd name="connsiteX941" fmla="*/ 7983 w 10000"/>
                  <a:gd name="connsiteY941" fmla="*/ 8144 h 10000"/>
                  <a:gd name="connsiteX942" fmla="*/ 8000 w 10000"/>
                  <a:gd name="connsiteY942" fmla="*/ 8109 h 10000"/>
                  <a:gd name="connsiteX943" fmla="*/ 7994 w 10000"/>
                  <a:gd name="connsiteY943" fmla="*/ 8093 h 10000"/>
                  <a:gd name="connsiteX944" fmla="*/ 7983 w 10000"/>
                  <a:gd name="connsiteY944" fmla="*/ 8070 h 10000"/>
                  <a:gd name="connsiteX945" fmla="*/ 7986 w 10000"/>
                  <a:gd name="connsiteY945" fmla="*/ 8063 h 10000"/>
                  <a:gd name="connsiteX946" fmla="*/ 7978 w 10000"/>
                  <a:gd name="connsiteY946" fmla="*/ 8044 h 10000"/>
                  <a:gd name="connsiteX947" fmla="*/ 7986 w 10000"/>
                  <a:gd name="connsiteY947" fmla="*/ 8002 h 10000"/>
                  <a:gd name="connsiteX948" fmla="*/ 7983 w 10000"/>
                  <a:gd name="connsiteY948" fmla="*/ 7947 h 10000"/>
                  <a:gd name="connsiteX949" fmla="*/ 7961 w 10000"/>
                  <a:gd name="connsiteY949" fmla="*/ 7931 h 10000"/>
                  <a:gd name="connsiteX950" fmla="*/ 7958 w 10000"/>
                  <a:gd name="connsiteY950" fmla="*/ 7898 h 10000"/>
                  <a:gd name="connsiteX951" fmla="*/ 7953 w 10000"/>
                  <a:gd name="connsiteY951" fmla="*/ 7856 h 10000"/>
                  <a:gd name="connsiteX952" fmla="*/ 7967 w 10000"/>
                  <a:gd name="connsiteY952" fmla="*/ 7837 h 10000"/>
                  <a:gd name="connsiteX953" fmla="*/ 7950 w 10000"/>
                  <a:gd name="connsiteY953" fmla="*/ 7824 h 10000"/>
                  <a:gd name="connsiteX954" fmla="*/ 7906 w 10000"/>
                  <a:gd name="connsiteY954" fmla="*/ 7814 h 10000"/>
                  <a:gd name="connsiteX955" fmla="*/ 7878 w 10000"/>
                  <a:gd name="connsiteY955" fmla="*/ 7814 h 10000"/>
                  <a:gd name="connsiteX956" fmla="*/ 7870 w 10000"/>
                  <a:gd name="connsiteY956" fmla="*/ 7795 h 10000"/>
                  <a:gd name="connsiteX957" fmla="*/ 7878 w 10000"/>
                  <a:gd name="connsiteY957" fmla="*/ 7778 h 10000"/>
                  <a:gd name="connsiteX958" fmla="*/ 7881 w 10000"/>
                  <a:gd name="connsiteY958" fmla="*/ 7775 h 10000"/>
                  <a:gd name="connsiteX959" fmla="*/ 7878 w 10000"/>
                  <a:gd name="connsiteY959" fmla="*/ 7743 h 10000"/>
                  <a:gd name="connsiteX960" fmla="*/ 7895 w 10000"/>
                  <a:gd name="connsiteY960" fmla="*/ 7733 h 10000"/>
                  <a:gd name="connsiteX961" fmla="*/ 7911 w 10000"/>
                  <a:gd name="connsiteY961" fmla="*/ 7710 h 10000"/>
                  <a:gd name="connsiteX962" fmla="*/ 7911 w 10000"/>
                  <a:gd name="connsiteY962" fmla="*/ 7665 h 10000"/>
                  <a:gd name="connsiteX963" fmla="*/ 7917 w 10000"/>
                  <a:gd name="connsiteY963" fmla="*/ 7600 h 10000"/>
                  <a:gd name="connsiteX964" fmla="*/ 7928 w 10000"/>
                  <a:gd name="connsiteY964" fmla="*/ 7581 h 10000"/>
                  <a:gd name="connsiteX965" fmla="*/ 7917 w 10000"/>
                  <a:gd name="connsiteY965" fmla="*/ 7474 h 10000"/>
                  <a:gd name="connsiteX966" fmla="*/ 7873 w 10000"/>
                  <a:gd name="connsiteY966" fmla="*/ 7335 h 10000"/>
                  <a:gd name="connsiteX967" fmla="*/ 7756 w 10000"/>
                  <a:gd name="connsiteY967" fmla="*/ 7050 h 10000"/>
                  <a:gd name="connsiteX968" fmla="*/ 7679 w 10000"/>
                  <a:gd name="connsiteY968" fmla="*/ 6839 h 10000"/>
                  <a:gd name="connsiteX969" fmla="*/ 7668 w 10000"/>
                  <a:gd name="connsiteY969" fmla="*/ 6823 h 10000"/>
                  <a:gd name="connsiteX970" fmla="*/ 7659 w 10000"/>
                  <a:gd name="connsiteY970" fmla="*/ 6768 h 10000"/>
                  <a:gd name="connsiteX971" fmla="*/ 7659 w 10000"/>
                  <a:gd name="connsiteY971" fmla="*/ 6739 h 10000"/>
                  <a:gd name="connsiteX972" fmla="*/ 7651 w 10000"/>
                  <a:gd name="connsiteY972" fmla="*/ 6713 h 10000"/>
                  <a:gd name="connsiteX973" fmla="*/ 7654 w 10000"/>
                  <a:gd name="connsiteY973" fmla="*/ 6684 h 10000"/>
                  <a:gd name="connsiteX974" fmla="*/ 7643 w 10000"/>
                  <a:gd name="connsiteY974" fmla="*/ 6626 h 10000"/>
                  <a:gd name="connsiteX975" fmla="*/ 7629 w 10000"/>
                  <a:gd name="connsiteY975" fmla="*/ 6600 h 10000"/>
                  <a:gd name="connsiteX976" fmla="*/ 7629 w 10000"/>
                  <a:gd name="connsiteY976" fmla="*/ 6580 h 10000"/>
                  <a:gd name="connsiteX977" fmla="*/ 7623 w 10000"/>
                  <a:gd name="connsiteY977" fmla="*/ 6541 h 10000"/>
                  <a:gd name="connsiteX978" fmla="*/ 7615 w 10000"/>
                  <a:gd name="connsiteY978" fmla="*/ 6522 h 10000"/>
                  <a:gd name="connsiteX979" fmla="*/ 7598 w 10000"/>
                  <a:gd name="connsiteY979" fmla="*/ 6509 h 10000"/>
                  <a:gd name="connsiteX980" fmla="*/ 7587 w 10000"/>
                  <a:gd name="connsiteY980" fmla="*/ 6493 h 10000"/>
                  <a:gd name="connsiteX981" fmla="*/ 7579 w 10000"/>
                  <a:gd name="connsiteY981" fmla="*/ 6464 h 10000"/>
                  <a:gd name="connsiteX982" fmla="*/ 7587 w 10000"/>
                  <a:gd name="connsiteY982" fmla="*/ 6438 h 10000"/>
                  <a:gd name="connsiteX983" fmla="*/ 7596 w 10000"/>
                  <a:gd name="connsiteY983" fmla="*/ 6425 h 10000"/>
                  <a:gd name="connsiteX984" fmla="*/ 7590 w 10000"/>
                  <a:gd name="connsiteY984" fmla="*/ 6396 h 10000"/>
                  <a:gd name="connsiteX985" fmla="*/ 7590 w 10000"/>
                  <a:gd name="connsiteY985" fmla="*/ 6373 h 10000"/>
                  <a:gd name="connsiteX986" fmla="*/ 7587 w 10000"/>
                  <a:gd name="connsiteY986" fmla="*/ 6354 h 10000"/>
                  <a:gd name="connsiteX987" fmla="*/ 7582 w 10000"/>
                  <a:gd name="connsiteY987" fmla="*/ 6344 h 10000"/>
                  <a:gd name="connsiteX988" fmla="*/ 7582 w 10000"/>
                  <a:gd name="connsiteY988" fmla="*/ 6324 h 10000"/>
                  <a:gd name="connsiteX989" fmla="*/ 7571 w 10000"/>
                  <a:gd name="connsiteY989" fmla="*/ 6302 h 10000"/>
                  <a:gd name="connsiteX990" fmla="*/ 7548 w 10000"/>
                  <a:gd name="connsiteY990" fmla="*/ 6256 h 10000"/>
                  <a:gd name="connsiteX991" fmla="*/ 7546 w 10000"/>
                  <a:gd name="connsiteY991" fmla="*/ 6218 h 10000"/>
                  <a:gd name="connsiteX992" fmla="*/ 7540 w 10000"/>
                  <a:gd name="connsiteY992" fmla="*/ 6159 h 10000"/>
                  <a:gd name="connsiteX993" fmla="*/ 7535 w 10000"/>
                  <a:gd name="connsiteY993" fmla="*/ 6114 h 10000"/>
                  <a:gd name="connsiteX994" fmla="*/ 7535 w 10000"/>
                  <a:gd name="connsiteY994" fmla="*/ 6088 h 10000"/>
                  <a:gd name="connsiteX995" fmla="*/ 7540 w 10000"/>
                  <a:gd name="connsiteY995" fmla="*/ 6049 h 10000"/>
                  <a:gd name="connsiteX996" fmla="*/ 7546 w 10000"/>
                  <a:gd name="connsiteY996" fmla="*/ 6004 h 10000"/>
                  <a:gd name="connsiteX997" fmla="*/ 7548 w 10000"/>
                  <a:gd name="connsiteY997" fmla="*/ 5965 h 10000"/>
                  <a:gd name="connsiteX998" fmla="*/ 7548 w 10000"/>
                  <a:gd name="connsiteY998" fmla="*/ 5946 h 10000"/>
                  <a:gd name="connsiteX999" fmla="*/ 7548 w 10000"/>
                  <a:gd name="connsiteY999" fmla="*/ 5933 h 10000"/>
                  <a:gd name="connsiteX1000" fmla="*/ 7548 w 10000"/>
                  <a:gd name="connsiteY1000" fmla="*/ 5910 h 10000"/>
                  <a:gd name="connsiteX1001" fmla="*/ 7548 w 10000"/>
                  <a:gd name="connsiteY1001" fmla="*/ 5897 h 10000"/>
                  <a:gd name="connsiteX1002" fmla="*/ 7546 w 10000"/>
                  <a:gd name="connsiteY1002" fmla="*/ 5871 h 10000"/>
                  <a:gd name="connsiteX1003" fmla="*/ 7535 w 10000"/>
                  <a:gd name="connsiteY1003" fmla="*/ 5839 h 10000"/>
                  <a:gd name="connsiteX1004" fmla="*/ 7524 w 10000"/>
                  <a:gd name="connsiteY1004" fmla="*/ 5797 h 10000"/>
                  <a:gd name="connsiteX1005" fmla="*/ 7518 w 10000"/>
                  <a:gd name="connsiteY1005" fmla="*/ 5767 h 10000"/>
                  <a:gd name="connsiteX1006" fmla="*/ 7515 w 10000"/>
                  <a:gd name="connsiteY1006" fmla="*/ 5745 h 10000"/>
                  <a:gd name="connsiteX1007" fmla="*/ 7501 w 10000"/>
                  <a:gd name="connsiteY1007" fmla="*/ 5683 h 10000"/>
                  <a:gd name="connsiteX1008" fmla="*/ 7490 w 10000"/>
                  <a:gd name="connsiteY1008" fmla="*/ 5631 h 10000"/>
                  <a:gd name="connsiteX1009" fmla="*/ 7482 w 10000"/>
                  <a:gd name="connsiteY1009" fmla="*/ 5593 h 10000"/>
                  <a:gd name="connsiteX1010" fmla="*/ 7476 w 10000"/>
                  <a:gd name="connsiteY1010" fmla="*/ 5570 h 10000"/>
                  <a:gd name="connsiteX1011" fmla="*/ 7476 w 10000"/>
                  <a:gd name="connsiteY1011" fmla="*/ 5528 h 10000"/>
                  <a:gd name="connsiteX1012" fmla="*/ 7482 w 10000"/>
                  <a:gd name="connsiteY1012" fmla="*/ 5502 h 10000"/>
                  <a:gd name="connsiteX1013" fmla="*/ 7490 w 10000"/>
                  <a:gd name="connsiteY1013" fmla="*/ 5489 h 10000"/>
                  <a:gd name="connsiteX1014" fmla="*/ 7499 w 10000"/>
                  <a:gd name="connsiteY1014" fmla="*/ 5479 h 10000"/>
                  <a:gd name="connsiteX1015" fmla="*/ 7493 w 10000"/>
                  <a:gd name="connsiteY1015" fmla="*/ 5427 h 10000"/>
                  <a:gd name="connsiteX1016" fmla="*/ 7501 w 10000"/>
                  <a:gd name="connsiteY1016" fmla="*/ 5415 h 10000"/>
                  <a:gd name="connsiteX1017" fmla="*/ 7510 w 10000"/>
                  <a:gd name="connsiteY1017" fmla="*/ 5398 h 10000"/>
                  <a:gd name="connsiteX1018" fmla="*/ 7515 w 10000"/>
                  <a:gd name="connsiteY1018" fmla="*/ 5379 h 10000"/>
                  <a:gd name="connsiteX1019" fmla="*/ 7526 w 10000"/>
                  <a:gd name="connsiteY1019" fmla="*/ 5366 h 10000"/>
                  <a:gd name="connsiteX1020" fmla="*/ 7518 w 10000"/>
                  <a:gd name="connsiteY1020" fmla="*/ 5350 h 10000"/>
                  <a:gd name="connsiteX1021" fmla="*/ 7518 w 10000"/>
                  <a:gd name="connsiteY1021" fmla="*/ 5330 h 10000"/>
                  <a:gd name="connsiteX1022" fmla="*/ 7526 w 10000"/>
                  <a:gd name="connsiteY1022" fmla="*/ 5311 h 10000"/>
                  <a:gd name="connsiteX1023" fmla="*/ 7540 w 10000"/>
                  <a:gd name="connsiteY1023" fmla="*/ 5291 h 10000"/>
                  <a:gd name="connsiteX1024" fmla="*/ 7540 w 10000"/>
                  <a:gd name="connsiteY1024" fmla="*/ 5266 h 10000"/>
                  <a:gd name="connsiteX1025" fmla="*/ 7540 w 10000"/>
                  <a:gd name="connsiteY1025" fmla="*/ 5256 h 10000"/>
                  <a:gd name="connsiteX1026" fmla="*/ 7524 w 10000"/>
                  <a:gd name="connsiteY1026" fmla="*/ 5233 h 10000"/>
                  <a:gd name="connsiteX1027" fmla="*/ 7515 w 10000"/>
                  <a:gd name="connsiteY1027" fmla="*/ 5217 h 10000"/>
                  <a:gd name="connsiteX1028" fmla="*/ 7490 w 10000"/>
                  <a:gd name="connsiteY1028" fmla="*/ 5178 h 10000"/>
                  <a:gd name="connsiteX1029" fmla="*/ 7474 w 10000"/>
                  <a:gd name="connsiteY1029" fmla="*/ 5162 h 10000"/>
                  <a:gd name="connsiteX1030" fmla="*/ 7457 w 10000"/>
                  <a:gd name="connsiteY1030" fmla="*/ 5120 h 10000"/>
                  <a:gd name="connsiteX1031" fmla="*/ 7421 w 10000"/>
                  <a:gd name="connsiteY1031" fmla="*/ 5087 h 10000"/>
                  <a:gd name="connsiteX1032" fmla="*/ 7380 w 10000"/>
                  <a:gd name="connsiteY1032" fmla="*/ 5068 h 10000"/>
                  <a:gd name="connsiteX1033" fmla="*/ 7355 w 10000"/>
                  <a:gd name="connsiteY1033" fmla="*/ 5058 h 10000"/>
                  <a:gd name="connsiteX1034" fmla="*/ 7332 w 10000"/>
                  <a:gd name="connsiteY1034" fmla="*/ 5049 h 10000"/>
                  <a:gd name="connsiteX1035" fmla="*/ 7305 w 10000"/>
                  <a:gd name="connsiteY1035" fmla="*/ 5016 h 10000"/>
                  <a:gd name="connsiteX1036" fmla="*/ 7305 w 10000"/>
                  <a:gd name="connsiteY1036" fmla="*/ 5000 h 10000"/>
                  <a:gd name="connsiteX1037" fmla="*/ 7296 w 10000"/>
                  <a:gd name="connsiteY1037" fmla="*/ 4971 h 10000"/>
                  <a:gd name="connsiteX1038" fmla="*/ 7288 w 10000"/>
                  <a:gd name="connsiteY1038" fmla="*/ 4945 h 10000"/>
                  <a:gd name="connsiteX1039" fmla="*/ 7280 w 10000"/>
                  <a:gd name="connsiteY1039" fmla="*/ 4916 h 10000"/>
                  <a:gd name="connsiteX1040" fmla="*/ 7291 w 10000"/>
                  <a:gd name="connsiteY1040" fmla="*/ 4887 h 10000"/>
                  <a:gd name="connsiteX1041" fmla="*/ 7291 w 10000"/>
                  <a:gd name="connsiteY1041" fmla="*/ 4858 h 10000"/>
                  <a:gd name="connsiteX1042" fmla="*/ 7271 w 10000"/>
                  <a:gd name="connsiteY1042" fmla="*/ 4819 h 10000"/>
                  <a:gd name="connsiteX1043" fmla="*/ 7255 w 10000"/>
                  <a:gd name="connsiteY1043" fmla="*/ 4828 h 10000"/>
                  <a:gd name="connsiteX1044" fmla="*/ 7235 w 10000"/>
                  <a:gd name="connsiteY1044" fmla="*/ 4841 h 10000"/>
                  <a:gd name="connsiteX1045" fmla="*/ 7216 w 10000"/>
                  <a:gd name="connsiteY1045" fmla="*/ 4867 h 10000"/>
                  <a:gd name="connsiteX1046" fmla="*/ 7191 w 10000"/>
                  <a:gd name="connsiteY1046" fmla="*/ 4870 h 10000"/>
                  <a:gd name="connsiteX1047" fmla="*/ 7155 w 10000"/>
                  <a:gd name="connsiteY1047" fmla="*/ 4887 h 10000"/>
                  <a:gd name="connsiteX1048" fmla="*/ 7122 w 10000"/>
                  <a:gd name="connsiteY1048" fmla="*/ 4893 h 10000"/>
                  <a:gd name="connsiteX1049" fmla="*/ 7105 w 10000"/>
                  <a:gd name="connsiteY1049" fmla="*/ 4896 h 10000"/>
                  <a:gd name="connsiteX1050" fmla="*/ 7094 w 10000"/>
                  <a:gd name="connsiteY1050" fmla="*/ 4916 h 10000"/>
                  <a:gd name="connsiteX1051" fmla="*/ 7080 w 10000"/>
                  <a:gd name="connsiteY1051" fmla="*/ 4903 h 10000"/>
                  <a:gd name="connsiteX1052" fmla="*/ 7072 w 10000"/>
                  <a:gd name="connsiteY1052" fmla="*/ 4851 h 10000"/>
                  <a:gd name="connsiteX1053" fmla="*/ 7042 w 10000"/>
                  <a:gd name="connsiteY1053" fmla="*/ 4819 h 10000"/>
                  <a:gd name="connsiteX1054" fmla="*/ 7030 w 10000"/>
                  <a:gd name="connsiteY1054" fmla="*/ 4780 h 10000"/>
                  <a:gd name="connsiteX1055" fmla="*/ 7039 w 10000"/>
                  <a:gd name="connsiteY1055" fmla="*/ 4757 h 10000"/>
                  <a:gd name="connsiteX1056" fmla="*/ 7047 w 10000"/>
                  <a:gd name="connsiteY1056" fmla="*/ 4744 h 10000"/>
                  <a:gd name="connsiteX1057" fmla="*/ 7022 w 10000"/>
                  <a:gd name="connsiteY1057" fmla="*/ 4725 h 10000"/>
                  <a:gd name="connsiteX1058" fmla="*/ 7000 w 10000"/>
                  <a:gd name="connsiteY1058" fmla="*/ 4715 h 10000"/>
                  <a:gd name="connsiteX1059" fmla="*/ 6975 w 10000"/>
                  <a:gd name="connsiteY1059" fmla="*/ 4709 h 10000"/>
                  <a:gd name="connsiteX1060" fmla="*/ 6945 w 10000"/>
                  <a:gd name="connsiteY1060" fmla="*/ 4696 h 10000"/>
                  <a:gd name="connsiteX1061" fmla="*/ 6953 w 10000"/>
                  <a:gd name="connsiteY1061" fmla="*/ 4679 h 10000"/>
                  <a:gd name="connsiteX1062" fmla="*/ 6961 w 10000"/>
                  <a:gd name="connsiteY1062" fmla="*/ 4660 h 10000"/>
                  <a:gd name="connsiteX1063" fmla="*/ 6983 w 10000"/>
                  <a:gd name="connsiteY1063" fmla="*/ 4644 h 10000"/>
                  <a:gd name="connsiteX1064" fmla="*/ 7014 w 10000"/>
                  <a:gd name="connsiteY1064" fmla="*/ 4634 h 10000"/>
                  <a:gd name="connsiteX1065" fmla="*/ 7025 w 10000"/>
                  <a:gd name="connsiteY1065" fmla="*/ 4615 h 10000"/>
                  <a:gd name="connsiteX1066" fmla="*/ 7047 w 10000"/>
                  <a:gd name="connsiteY1066" fmla="*/ 4582 h 10000"/>
                  <a:gd name="connsiteX1067" fmla="*/ 7069 w 10000"/>
                  <a:gd name="connsiteY1067" fmla="*/ 4563 h 10000"/>
                  <a:gd name="connsiteX1068" fmla="*/ 7078 w 10000"/>
                  <a:gd name="connsiteY1068" fmla="*/ 4553 h 10000"/>
                  <a:gd name="connsiteX1069" fmla="*/ 7097 w 10000"/>
                  <a:gd name="connsiteY1069" fmla="*/ 4527 h 10000"/>
                  <a:gd name="connsiteX1070" fmla="*/ 7122 w 10000"/>
                  <a:gd name="connsiteY1070" fmla="*/ 4517 h 10000"/>
                  <a:gd name="connsiteX1071" fmla="*/ 7139 w 10000"/>
                  <a:gd name="connsiteY1071" fmla="*/ 4488 h 10000"/>
                  <a:gd name="connsiteX1072" fmla="*/ 7147 w 10000"/>
                  <a:gd name="connsiteY1072" fmla="*/ 4459 h 10000"/>
                  <a:gd name="connsiteX1073" fmla="*/ 7161 w 10000"/>
                  <a:gd name="connsiteY1073" fmla="*/ 4440 h 10000"/>
                  <a:gd name="connsiteX1074" fmla="*/ 7177 w 10000"/>
                  <a:gd name="connsiteY1074" fmla="*/ 4430 h 10000"/>
                  <a:gd name="connsiteX1075" fmla="*/ 7202 w 10000"/>
                  <a:gd name="connsiteY1075" fmla="*/ 4407 h 10000"/>
                  <a:gd name="connsiteX1076" fmla="*/ 7224 w 10000"/>
                  <a:gd name="connsiteY1076" fmla="*/ 4417 h 10000"/>
                  <a:gd name="connsiteX1077" fmla="*/ 7241 w 10000"/>
                  <a:gd name="connsiteY1077" fmla="*/ 4404 h 10000"/>
                  <a:gd name="connsiteX1078" fmla="*/ 7263 w 10000"/>
                  <a:gd name="connsiteY1078" fmla="*/ 4398 h 10000"/>
                  <a:gd name="connsiteX1079" fmla="*/ 7283 w 10000"/>
                  <a:gd name="connsiteY1079" fmla="*/ 4424 h 10000"/>
                  <a:gd name="connsiteX1080" fmla="*/ 7305 w 10000"/>
                  <a:gd name="connsiteY1080" fmla="*/ 4433 h 10000"/>
                  <a:gd name="connsiteX1081" fmla="*/ 7332 w 10000"/>
                  <a:gd name="connsiteY1081" fmla="*/ 4443 h 10000"/>
                  <a:gd name="connsiteX1082" fmla="*/ 7380 w 10000"/>
                  <a:gd name="connsiteY1082" fmla="*/ 4398 h 10000"/>
                  <a:gd name="connsiteX1083" fmla="*/ 7404 w 10000"/>
                  <a:gd name="connsiteY1083" fmla="*/ 4378 h 10000"/>
                  <a:gd name="connsiteX1084" fmla="*/ 7418 w 10000"/>
                  <a:gd name="connsiteY1084" fmla="*/ 4369 h 10000"/>
                  <a:gd name="connsiteX1085" fmla="*/ 7443 w 10000"/>
                  <a:gd name="connsiteY1085" fmla="*/ 4356 h 10000"/>
                  <a:gd name="connsiteX1086" fmla="*/ 7460 w 10000"/>
                  <a:gd name="connsiteY1086" fmla="*/ 4385 h 10000"/>
                  <a:gd name="connsiteX1087" fmla="*/ 7460 w 10000"/>
                  <a:gd name="connsiteY1087" fmla="*/ 4404 h 10000"/>
                  <a:gd name="connsiteX1088" fmla="*/ 7499 w 10000"/>
                  <a:gd name="connsiteY1088" fmla="*/ 4417 h 10000"/>
                  <a:gd name="connsiteX1089" fmla="*/ 7515 w 10000"/>
                  <a:gd name="connsiteY1089" fmla="*/ 4414 h 10000"/>
                  <a:gd name="connsiteX1090" fmla="*/ 7565 w 10000"/>
                  <a:gd name="connsiteY1090" fmla="*/ 4385 h 10000"/>
                  <a:gd name="connsiteX1091" fmla="*/ 7579 w 10000"/>
                  <a:gd name="connsiteY1091" fmla="*/ 4346 h 10000"/>
                  <a:gd name="connsiteX1092" fmla="*/ 7582 w 10000"/>
                  <a:gd name="connsiteY1092" fmla="*/ 4317 h 10000"/>
                  <a:gd name="connsiteX1093" fmla="*/ 7590 w 10000"/>
                  <a:gd name="connsiteY1093" fmla="*/ 4301 h 10000"/>
                  <a:gd name="connsiteX1094" fmla="*/ 7612 w 10000"/>
                  <a:gd name="connsiteY1094" fmla="*/ 4271 h 10000"/>
                  <a:gd name="connsiteX1095" fmla="*/ 7623 w 10000"/>
                  <a:gd name="connsiteY1095" fmla="*/ 4262 h 10000"/>
                  <a:gd name="connsiteX1096" fmla="*/ 7634 w 10000"/>
                  <a:gd name="connsiteY1096" fmla="*/ 4245 h 10000"/>
                  <a:gd name="connsiteX1097" fmla="*/ 7645 w 10000"/>
                  <a:gd name="connsiteY1097" fmla="*/ 4265 h 10000"/>
                  <a:gd name="connsiteX1098" fmla="*/ 7670 w 10000"/>
                  <a:gd name="connsiteY1098" fmla="*/ 4284 h 10000"/>
                  <a:gd name="connsiteX1099" fmla="*/ 7701 w 10000"/>
                  <a:gd name="connsiteY1099" fmla="*/ 4275 h 10000"/>
                  <a:gd name="connsiteX1100" fmla="*/ 7717 w 10000"/>
                  <a:gd name="connsiteY1100" fmla="*/ 4275 h 10000"/>
                  <a:gd name="connsiteX1101" fmla="*/ 7740 w 10000"/>
                  <a:gd name="connsiteY1101" fmla="*/ 4284 h 10000"/>
                  <a:gd name="connsiteX1102" fmla="*/ 7767 w 10000"/>
                  <a:gd name="connsiteY1102" fmla="*/ 4284 h 10000"/>
                  <a:gd name="connsiteX1103" fmla="*/ 7895 w 10000"/>
                  <a:gd name="connsiteY1103" fmla="*/ 4207 h 10000"/>
                  <a:gd name="connsiteX1104" fmla="*/ 7895 w 10000"/>
                  <a:gd name="connsiteY1104" fmla="*/ 4187 h 10000"/>
                  <a:gd name="connsiteX1105" fmla="*/ 7895 w 10000"/>
                  <a:gd name="connsiteY1105" fmla="*/ 4171 h 10000"/>
                  <a:gd name="connsiteX1106" fmla="*/ 7903 w 10000"/>
                  <a:gd name="connsiteY1106" fmla="*/ 4148 h 10000"/>
                  <a:gd name="connsiteX1107" fmla="*/ 7917 w 10000"/>
                  <a:gd name="connsiteY1107" fmla="*/ 4158 h 10000"/>
                  <a:gd name="connsiteX1108" fmla="*/ 7967 w 10000"/>
                  <a:gd name="connsiteY1108" fmla="*/ 4203 h 10000"/>
                  <a:gd name="connsiteX1109" fmla="*/ 7994 w 10000"/>
                  <a:gd name="connsiteY1109" fmla="*/ 4203 h 10000"/>
                  <a:gd name="connsiteX1110" fmla="*/ 8064 w 10000"/>
                  <a:gd name="connsiteY1110" fmla="*/ 4242 h 10000"/>
                  <a:gd name="connsiteX1111" fmla="*/ 8083 w 10000"/>
                  <a:gd name="connsiteY1111" fmla="*/ 4245 h 10000"/>
                  <a:gd name="connsiteX1112" fmla="*/ 8105 w 10000"/>
                  <a:gd name="connsiteY1112" fmla="*/ 4226 h 10000"/>
                  <a:gd name="connsiteX1113" fmla="*/ 8136 w 10000"/>
                  <a:gd name="connsiteY1113" fmla="*/ 4187 h 10000"/>
                  <a:gd name="connsiteX1114" fmla="*/ 8161 w 10000"/>
                  <a:gd name="connsiteY1114" fmla="*/ 4168 h 10000"/>
                  <a:gd name="connsiteX1115" fmla="*/ 8172 w 10000"/>
                  <a:gd name="connsiteY1115" fmla="*/ 4161 h 10000"/>
                  <a:gd name="connsiteX1116" fmla="*/ 8208 w 10000"/>
                  <a:gd name="connsiteY1116" fmla="*/ 4168 h 10000"/>
                  <a:gd name="connsiteX1117" fmla="*/ 8235 w 10000"/>
                  <a:gd name="connsiteY1117" fmla="*/ 4168 h 10000"/>
                  <a:gd name="connsiteX1118" fmla="*/ 8258 w 10000"/>
                  <a:gd name="connsiteY1118" fmla="*/ 4152 h 10000"/>
                  <a:gd name="connsiteX1119" fmla="*/ 8283 w 10000"/>
                  <a:gd name="connsiteY1119" fmla="*/ 4152 h 10000"/>
                  <a:gd name="connsiteX1120" fmla="*/ 8299 w 10000"/>
                  <a:gd name="connsiteY1120" fmla="*/ 4132 h 10000"/>
                  <a:gd name="connsiteX1121" fmla="*/ 8316 w 10000"/>
                  <a:gd name="connsiteY1121" fmla="*/ 4113 h 10000"/>
                  <a:gd name="connsiteX1122" fmla="*/ 8330 w 10000"/>
                  <a:gd name="connsiteY1122" fmla="*/ 4084 h 10000"/>
                  <a:gd name="connsiteX1123" fmla="*/ 8341 w 10000"/>
                  <a:gd name="connsiteY1123" fmla="*/ 4058 h 10000"/>
                  <a:gd name="connsiteX1124" fmla="*/ 8349 w 10000"/>
                  <a:gd name="connsiteY1124" fmla="*/ 4064 h 10000"/>
                  <a:gd name="connsiteX1125" fmla="*/ 8366 w 10000"/>
                  <a:gd name="connsiteY1125" fmla="*/ 4067 h 10000"/>
                  <a:gd name="connsiteX1126" fmla="*/ 8374 w 10000"/>
                  <a:gd name="connsiteY1126" fmla="*/ 4084 h 10000"/>
                  <a:gd name="connsiteX1127" fmla="*/ 8402 w 10000"/>
                  <a:gd name="connsiteY1127" fmla="*/ 4054 h 10000"/>
                  <a:gd name="connsiteX1128" fmla="*/ 8427 w 10000"/>
                  <a:gd name="connsiteY1128" fmla="*/ 4028 h 10000"/>
                  <a:gd name="connsiteX1129" fmla="*/ 8438 w 10000"/>
                  <a:gd name="connsiteY1129" fmla="*/ 4025 h 10000"/>
                  <a:gd name="connsiteX1130" fmla="*/ 8468 w 10000"/>
                  <a:gd name="connsiteY1130" fmla="*/ 4006 h 10000"/>
                  <a:gd name="connsiteX1131" fmla="*/ 8485 w 10000"/>
                  <a:gd name="connsiteY1131" fmla="*/ 3999 h 10000"/>
                  <a:gd name="connsiteX1132" fmla="*/ 8493 w 10000"/>
                  <a:gd name="connsiteY1132" fmla="*/ 4025 h 10000"/>
                  <a:gd name="connsiteX1133" fmla="*/ 8515 w 10000"/>
                  <a:gd name="connsiteY1133" fmla="*/ 4028 h 10000"/>
                  <a:gd name="connsiteX1134" fmla="*/ 8543 w 10000"/>
                  <a:gd name="connsiteY1134" fmla="*/ 4009 h 10000"/>
                  <a:gd name="connsiteX1135" fmla="*/ 8551 w 10000"/>
                  <a:gd name="connsiteY1135" fmla="*/ 3990 h 10000"/>
                  <a:gd name="connsiteX1136" fmla="*/ 8582 w 10000"/>
                  <a:gd name="connsiteY1136" fmla="*/ 3977 h 10000"/>
                  <a:gd name="connsiteX1137" fmla="*/ 8596 w 10000"/>
                  <a:gd name="connsiteY1137" fmla="*/ 3977 h 10000"/>
                  <a:gd name="connsiteX1138" fmla="*/ 8607 w 10000"/>
                  <a:gd name="connsiteY1138" fmla="*/ 3980 h 10000"/>
                  <a:gd name="connsiteX1139" fmla="*/ 8645 w 10000"/>
                  <a:gd name="connsiteY1139" fmla="*/ 3970 h 10000"/>
                  <a:gd name="connsiteX1140" fmla="*/ 8654 w 10000"/>
                  <a:gd name="connsiteY1140" fmla="*/ 3951 h 10000"/>
                  <a:gd name="connsiteX1141" fmla="*/ 8670 w 10000"/>
                  <a:gd name="connsiteY1141" fmla="*/ 3935 h 10000"/>
                  <a:gd name="connsiteX1142" fmla="*/ 8695 w 10000"/>
                  <a:gd name="connsiteY1142" fmla="*/ 3935 h 10000"/>
                  <a:gd name="connsiteX1143" fmla="*/ 8704 w 10000"/>
                  <a:gd name="connsiteY1143" fmla="*/ 3951 h 10000"/>
                  <a:gd name="connsiteX1144" fmla="*/ 8717 w 10000"/>
                  <a:gd name="connsiteY1144" fmla="*/ 3964 h 10000"/>
                  <a:gd name="connsiteX1145" fmla="*/ 8751 w 10000"/>
                  <a:gd name="connsiteY1145" fmla="*/ 3951 h 10000"/>
                  <a:gd name="connsiteX1146" fmla="*/ 8776 w 10000"/>
                  <a:gd name="connsiteY1146" fmla="*/ 3935 h 10000"/>
                  <a:gd name="connsiteX1147" fmla="*/ 8798 w 10000"/>
                  <a:gd name="connsiteY1147" fmla="*/ 3925 h 10000"/>
                  <a:gd name="connsiteX1148" fmla="*/ 8806 w 10000"/>
                  <a:gd name="connsiteY1148" fmla="*/ 3892 h 10000"/>
                  <a:gd name="connsiteX1149" fmla="*/ 8814 w 10000"/>
                  <a:gd name="connsiteY1149" fmla="*/ 3876 h 10000"/>
                  <a:gd name="connsiteX1150" fmla="*/ 8839 w 10000"/>
                  <a:gd name="connsiteY1150" fmla="*/ 3873 h 10000"/>
                  <a:gd name="connsiteX1151" fmla="*/ 8842 w 10000"/>
                  <a:gd name="connsiteY1151" fmla="*/ 3876 h 10000"/>
                  <a:gd name="connsiteX1152" fmla="*/ 8856 w 10000"/>
                  <a:gd name="connsiteY1152" fmla="*/ 3863 h 10000"/>
                  <a:gd name="connsiteX1153" fmla="*/ 8856 w 10000"/>
                  <a:gd name="connsiteY1153" fmla="*/ 3841 h 10000"/>
                  <a:gd name="connsiteX1154" fmla="*/ 8870 w 10000"/>
                  <a:gd name="connsiteY1154" fmla="*/ 3821 h 10000"/>
                  <a:gd name="connsiteX1155" fmla="*/ 8903 w 10000"/>
                  <a:gd name="connsiteY1155" fmla="*/ 3802 h 10000"/>
                  <a:gd name="connsiteX1156" fmla="*/ 8914 w 10000"/>
                  <a:gd name="connsiteY1156" fmla="*/ 3782 h 10000"/>
                  <a:gd name="connsiteX1157" fmla="*/ 8939 w 10000"/>
                  <a:gd name="connsiteY1157" fmla="*/ 3782 h 10000"/>
                  <a:gd name="connsiteX1158" fmla="*/ 8961 w 10000"/>
                  <a:gd name="connsiteY1158" fmla="*/ 3779 h 10000"/>
                  <a:gd name="connsiteX1159" fmla="*/ 8983 w 10000"/>
                  <a:gd name="connsiteY1159" fmla="*/ 3760 h 10000"/>
                  <a:gd name="connsiteX1160" fmla="*/ 9003 w 10000"/>
                  <a:gd name="connsiteY1160" fmla="*/ 3763 h 10000"/>
                  <a:gd name="connsiteX1161" fmla="*/ 9019 w 10000"/>
                  <a:gd name="connsiteY1161" fmla="*/ 3779 h 10000"/>
                  <a:gd name="connsiteX1162" fmla="*/ 9050 w 10000"/>
                  <a:gd name="connsiteY1162" fmla="*/ 3812 h 10000"/>
                  <a:gd name="connsiteX1163" fmla="*/ 9080 w 10000"/>
                  <a:gd name="connsiteY1163" fmla="*/ 3831 h 10000"/>
                  <a:gd name="connsiteX1164" fmla="*/ 9097 w 10000"/>
                  <a:gd name="connsiteY1164" fmla="*/ 3867 h 10000"/>
                  <a:gd name="connsiteX1165" fmla="*/ 9114 w 10000"/>
                  <a:gd name="connsiteY1165" fmla="*/ 3902 h 10000"/>
                  <a:gd name="connsiteX1166" fmla="*/ 9122 w 10000"/>
                  <a:gd name="connsiteY1166" fmla="*/ 3935 h 10000"/>
                  <a:gd name="connsiteX1167" fmla="*/ 9125 w 10000"/>
                  <a:gd name="connsiteY1167" fmla="*/ 3964 h 10000"/>
                  <a:gd name="connsiteX1168" fmla="*/ 9130 w 10000"/>
                  <a:gd name="connsiteY1168" fmla="*/ 3999 h 10000"/>
                  <a:gd name="connsiteX1169" fmla="*/ 9130 w 10000"/>
                  <a:gd name="connsiteY1169" fmla="*/ 4054 h 10000"/>
                  <a:gd name="connsiteX1170" fmla="*/ 9155 w 10000"/>
                  <a:gd name="connsiteY1170" fmla="*/ 4093 h 10000"/>
                  <a:gd name="connsiteX1171" fmla="*/ 9169 w 10000"/>
                  <a:gd name="connsiteY1171" fmla="*/ 4090 h 10000"/>
                  <a:gd name="connsiteX1172" fmla="*/ 9211 w 10000"/>
                  <a:gd name="connsiteY1172" fmla="*/ 4077 h 10000"/>
                  <a:gd name="connsiteX1173" fmla="*/ 9244 w 10000"/>
                  <a:gd name="connsiteY1173" fmla="*/ 4077 h 10000"/>
                  <a:gd name="connsiteX1174" fmla="*/ 9252 w 10000"/>
                  <a:gd name="connsiteY1174" fmla="*/ 4103 h 10000"/>
                  <a:gd name="connsiteX1175" fmla="*/ 9258 w 10000"/>
                  <a:gd name="connsiteY1175" fmla="*/ 4148 h 10000"/>
                  <a:gd name="connsiteX1176" fmla="*/ 9269 w 10000"/>
                  <a:gd name="connsiteY1176" fmla="*/ 4158 h 10000"/>
                  <a:gd name="connsiteX1177" fmla="*/ 9294 w 10000"/>
                  <a:gd name="connsiteY1177" fmla="*/ 4158 h 10000"/>
                  <a:gd name="connsiteX1178" fmla="*/ 9319 w 10000"/>
                  <a:gd name="connsiteY1178" fmla="*/ 4168 h 10000"/>
                  <a:gd name="connsiteX1179" fmla="*/ 9346 w 10000"/>
                  <a:gd name="connsiteY1179" fmla="*/ 4190 h 10000"/>
                  <a:gd name="connsiteX1180" fmla="*/ 9357 w 10000"/>
                  <a:gd name="connsiteY1180" fmla="*/ 4168 h 10000"/>
                  <a:gd name="connsiteX1181" fmla="*/ 9371 w 10000"/>
                  <a:gd name="connsiteY1181" fmla="*/ 4132 h 10000"/>
                  <a:gd name="connsiteX1182" fmla="*/ 9391 w 10000"/>
                  <a:gd name="connsiteY1182" fmla="*/ 4113 h 10000"/>
                  <a:gd name="connsiteX1183" fmla="*/ 9407 w 10000"/>
                  <a:gd name="connsiteY1183" fmla="*/ 4103 h 10000"/>
                  <a:gd name="connsiteX1184" fmla="*/ 9435 w 10000"/>
                  <a:gd name="connsiteY1184" fmla="*/ 4100 h 10000"/>
                  <a:gd name="connsiteX1185" fmla="*/ 9460 w 10000"/>
                  <a:gd name="connsiteY1185" fmla="*/ 4084 h 10000"/>
                  <a:gd name="connsiteX1186" fmla="*/ 9485 w 10000"/>
                  <a:gd name="connsiteY1186" fmla="*/ 4067 h 10000"/>
                  <a:gd name="connsiteX1187" fmla="*/ 9496 w 10000"/>
                  <a:gd name="connsiteY1187" fmla="*/ 4054 h 10000"/>
                  <a:gd name="connsiteX1188" fmla="*/ 9526 w 10000"/>
                  <a:gd name="connsiteY1188" fmla="*/ 4048 h 10000"/>
                  <a:gd name="connsiteX1189" fmla="*/ 9557 w 10000"/>
                  <a:gd name="connsiteY1189" fmla="*/ 4038 h 10000"/>
                  <a:gd name="connsiteX1190" fmla="*/ 9584 w 10000"/>
                  <a:gd name="connsiteY1190" fmla="*/ 4019 h 10000"/>
                  <a:gd name="connsiteX1191" fmla="*/ 9623 w 10000"/>
                  <a:gd name="connsiteY1191" fmla="*/ 4016 h 10000"/>
                  <a:gd name="connsiteX1192" fmla="*/ 9648 w 10000"/>
                  <a:gd name="connsiteY1192" fmla="*/ 4009 h 10000"/>
                  <a:gd name="connsiteX1193" fmla="*/ 9673 w 10000"/>
                  <a:gd name="connsiteY1193" fmla="*/ 4019 h 10000"/>
                  <a:gd name="connsiteX1194" fmla="*/ 9712 w 10000"/>
                  <a:gd name="connsiteY1194" fmla="*/ 4038 h 10000"/>
                  <a:gd name="connsiteX1195" fmla="*/ 9742 w 10000"/>
                  <a:gd name="connsiteY1195" fmla="*/ 4074 h 10000"/>
                  <a:gd name="connsiteX1196" fmla="*/ 9776 w 10000"/>
                  <a:gd name="connsiteY1196" fmla="*/ 4093 h 10000"/>
                  <a:gd name="connsiteX1197" fmla="*/ 9814 w 10000"/>
                  <a:gd name="connsiteY1197" fmla="*/ 4109 h 10000"/>
                  <a:gd name="connsiteX1198" fmla="*/ 9859 w 10000"/>
                  <a:gd name="connsiteY1198" fmla="*/ 4119 h 10000"/>
                  <a:gd name="connsiteX1199" fmla="*/ 9898 w 10000"/>
                  <a:gd name="connsiteY1199" fmla="*/ 4122 h 10000"/>
                  <a:gd name="connsiteX1200" fmla="*/ 9931 w 10000"/>
                  <a:gd name="connsiteY1200" fmla="*/ 4109 h 10000"/>
                  <a:gd name="connsiteX1201" fmla="*/ 9956 w 10000"/>
                  <a:gd name="connsiteY1201" fmla="*/ 4100 h 10000"/>
                  <a:gd name="connsiteX1202" fmla="*/ 9981 w 10000"/>
                  <a:gd name="connsiteY1202" fmla="*/ 4067 h 10000"/>
                  <a:gd name="connsiteX1203" fmla="*/ 9994 w 10000"/>
                  <a:gd name="connsiteY1203" fmla="*/ 4035 h 10000"/>
                  <a:gd name="connsiteX1204" fmla="*/ 10000 w 10000"/>
                  <a:gd name="connsiteY1204" fmla="*/ 3996 h 10000"/>
                  <a:gd name="connsiteX1205" fmla="*/ 9994 w 10000"/>
                  <a:gd name="connsiteY1205" fmla="*/ 3941 h 10000"/>
                  <a:gd name="connsiteX1206" fmla="*/ 9986 w 10000"/>
                  <a:gd name="connsiteY1206" fmla="*/ 3905 h 10000"/>
                  <a:gd name="connsiteX1207" fmla="*/ 9981 w 10000"/>
                  <a:gd name="connsiteY1207" fmla="*/ 3857 h 10000"/>
                  <a:gd name="connsiteX1208" fmla="*/ 9989 w 10000"/>
                  <a:gd name="connsiteY1208" fmla="*/ 3837 h 10000"/>
                  <a:gd name="connsiteX1209" fmla="*/ 9989 w 10000"/>
                  <a:gd name="connsiteY1209" fmla="*/ 3812 h 10000"/>
                  <a:gd name="connsiteX1210" fmla="*/ 9981 w 10000"/>
                  <a:gd name="connsiteY1210" fmla="*/ 3792 h 10000"/>
                  <a:gd name="connsiteX1211" fmla="*/ 9970 w 10000"/>
                  <a:gd name="connsiteY1211" fmla="*/ 3763 h 10000"/>
                  <a:gd name="connsiteX1212" fmla="*/ 9945 w 10000"/>
                  <a:gd name="connsiteY1212" fmla="*/ 3705 h 10000"/>
                  <a:gd name="connsiteX1213" fmla="*/ 9931 w 10000"/>
                  <a:gd name="connsiteY1213" fmla="*/ 3659 h 10000"/>
                  <a:gd name="connsiteX1214" fmla="*/ 9903 w 10000"/>
                  <a:gd name="connsiteY1214" fmla="*/ 3640 h 10000"/>
                  <a:gd name="connsiteX1215" fmla="*/ 9881 w 10000"/>
                  <a:gd name="connsiteY1215" fmla="*/ 3620 h 10000"/>
                  <a:gd name="connsiteX1216" fmla="*/ 9856 w 10000"/>
                  <a:gd name="connsiteY1216" fmla="*/ 3595 h 10000"/>
                  <a:gd name="connsiteX1217" fmla="*/ 9817 w 10000"/>
                  <a:gd name="connsiteY1217" fmla="*/ 3562 h 10000"/>
                  <a:gd name="connsiteX1218" fmla="*/ 9795 w 10000"/>
                  <a:gd name="connsiteY1218" fmla="*/ 3546 h 10000"/>
                  <a:gd name="connsiteX1219" fmla="*/ 9778 w 10000"/>
                  <a:gd name="connsiteY1219" fmla="*/ 3527 h 10000"/>
                  <a:gd name="connsiteX1220" fmla="*/ 9745 w 10000"/>
                  <a:gd name="connsiteY1220" fmla="*/ 3501 h 10000"/>
                  <a:gd name="connsiteX1221" fmla="*/ 9726 w 10000"/>
                  <a:gd name="connsiteY1221" fmla="*/ 3488 h 10000"/>
                  <a:gd name="connsiteX1222" fmla="*/ 9704 w 10000"/>
                  <a:gd name="connsiteY1222" fmla="*/ 3472 h 10000"/>
                  <a:gd name="connsiteX1223" fmla="*/ 9695 w 10000"/>
                  <a:gd name="connsiteY1223" fmla="*/ 3468 h 10000"/>
                  <a:gd name="connsiteX1224" fmla="*/ 9690 w 10000"/>
                  <a:gd name="connsiteY1224" fmla="*/ 3459 h 10000"/>
                  <a:gd name="connsiteX1225" fmla="*/ 9673 w 10000"/>
                  <a:gd name="connsiteY1225" fmla="*/ 3449 h 10000"/>
                  <a:gd name="connsiteX1226" fmla="*/ 9665 w 10000"/>
                  <a:gd name="connsiteY1226" fmla="*/ 3442 h 10000"/>
                  <a:gd name="connsiteX1227" fmla="*/ 9654 w 10000"/>
                  <a:gd name="connsiteY1227" fmla="*/ 3449 h 10000"/>
                  <a:gd name="connsiteX1228" fmla="*/ 9521 w 10000"/>
                  <a:gd name="connsiteY1228" fmla="*/ 3394 h 10000"/>
                  <a:gd name="connsiteX1229" fmla="*/ 9510 w 10000"/>
                  <a:gd name="connsiteY1229" fmla="*/ 3368 h 10000"/>
                  <a:gd name="connsiteX1230" fmla="*/ 9496 w 10000"/>
                  <a:gd name="connsiteY1230" fmla="*/ 3287 h 10000"/>
                  <a:gd name="connsiteX1231" fmla="*/ 9488 w 10000"/>
                  <a:gd name="connsiteY1231" fmla="*/ 3216 h 10000"/>
                  <a:gd name="connsiteX1232" fmla="*/ 9493 w 10000"/>
                  <a:gd name="connsiteY1232" fmla="*/ 3174 h 10000"/>
                  <a:gd name="connsiteX1233" fmla="*/ 9501 w 10000"/>
                  <a:gd name="connsiteY1233" fmla="*/ 3128 h 10000"/>
                  <a:gd name="connsiteX1234" fmla="*/ 9488 w 10000"/>
                  <a:gd name="connsiteY1234" fmla="*/ 3025 h 10000"/>
                  <a:gd name="connsiteX1235" fmla="*/ 9446 w 10000"/>
                  <a:gd name="connsiteY1235" fmla="*/ 2931 h 10000"/>
                  <a:gd name="connsiteX1236" fmla="*/ 9382 w 10000"/>
                  <a:gd name="connsiteY1236" fmla="*/ 2837 h 10000"/>
                  <a:gd name="connsiteX1237" fmla="*/ 9316 w 10000"/>
                  <a:gd name="connsiteY1237" fmla="*/ 2753 h 10000"/>
                  <a:gd name="connsiteX1238" fmla="*/ 9294 w 10000"/>
                  <a:gd name="connsiteY1238" fmla="*/ 2655 h 10000"/>
                  <a:gd name="connsiteX1239" fmla="*/ 9213 w 10000"/>
                  <a:gd name="connsiteY1239" fmla="*/ 2328 h 10000"/>
                  <a:gd name="connsiteX1240" fmla="*/ 9172 w 10000"/>
                  <a:gd name="connsiteY1240" fmla="*/ 2286 h 10000"/>
                  <a:gd name="connsiteX1241" fmla="*/ 9019 w 10000"/>
                  <a:gd name="connsiteY1241" fmla="*/ 2082 h 10000"/>
                  <a:gd name="connsiteX1242" fmla="*/ 8906 w 10000"/>
                  <a:gd name="connsiteY1242" fmla="*/ 1946 h 10000"/>
                  <a:gd name="connsiteX1243" fmla="*/ 8801 w 10000"/>
                  <a:gd name="connsiteY1243" fmla="*/ 1778 h 10000"/>
                  <a:gd name="connsiteX1244" fmla="*/ 8806 w 10000"/>
                  <a:gd name="connsiteY1244" fmla="*/ 1713 h 10000"/>
                  <a:gd name="connsiteX1245" fmla="*/ 8809 w 10000"/>
                  <a:gd name="connsiteY1245" fmla="*/ 1703 h 10000"/>
                  <a:gd name="connsiteX1246" fmla="*/ 8817 w 10000"/>
                  <a:gd name="connsiteY1246" fmla="*/ 1713 h 10000"/>
                  <a:gd name="connsiteX1247" fmla="*/ 8834 w 10000"/>
                  <a:gd name="connsiteY1247" fmla="*/ 1729 h 10000"/>
                  <a:gd name="connsiteX1248" fmla="*/ 8839 w 10000"/>
                  <a:gd name="connsiteY1248" fmla="*/ 1729 h 10000"/>
                  <a:gd name="connsiteX1249" fmla="*/ 8848 w 10000"/>
                  <a:gd name="connsiteY1249" fmla="*/ 1723 h 10000"/>
                  <a:gd name="connsiteX1250" fmla="*/ 8850 w 10000"/>
                  <a:gd name="connsiteY1250" fmla="*/ 1703 h 10000"/>
                  <a:gd name="connsiteX1251" fmla="*/ 8850 w 10000"/>
                  <a:gd name="connsiteY1251" fmla="*/ 1684 h 10000"/>
                  <a:gd name="connsiteX1252" fmla="*/ 8850 w 10000"/>
                  <a:gd name="connsiteY1252" fmla="*/ 1648 h 10000"/>
                  <a:gd name="connsiteX1253" fmla="*/ 8881 w 10000"/>
                  <a:gd name="connsiteY1253" fmla="*/ 1571 h 10000"/>
                  <a:gd name="connsiteX1254" fmla="*/ 8895 w 10000"/>
                  <a:gd name="connsiteY1254" fmla="*/ 1541 h 10000"/>
                  <a:gd name="connsiteX1255" fmla="*/ 8895 w 10000"/>
                  <a:gd name="connsiteY1255" fmla="*/ 1525 h 10000"/>
                  <a:gd name="connsiteX1256" fmla="*/ 8881 w 10000"/>
                  <a:gd name="connsiteY1256" fmla="*/ 1516 h 10000"/>
                  <a:gd name="connsiteX1257" fmla="*/ 8864 w 10000"/>
                  <a:gd name="connsiteY1257" fmla="*/ 1522 h 10000"/>
                  <a:gd name="connsiteX1258" fmla="*/ 8850 w 10000"/>
                  <a:gd name="connsiteY1258" fmla="*/ 1535 h 10000"/>
                  <a:gd name="connsiteX1259" fmla="*/ 8834 w 10000"/>
                  <a:gd name="connsiteY1259" fmla="*/ 1571 h 10000"/>
                  <a:gd name="connsiteX1260" fmla="*/ 8825 w 10000"/>
                  <a:gd name="connsiteY1260" fmla="*/ 1587 h 10000"/>
                  <a:gd name="connsiteX1261" fmla="*/ 8776 w 10000"/>
                  <a:gd name="connsiteY1261" fmla="*/ 1571 h 10000"/>
                  <a:gd name="connsiteX1262" fmla="*/ 8745 w 10000"/>
                  <a:gd name="connsiteY1262" fmla="*/ 1580 h 10000"/>
                  <a:gd name="connsiteX1263" fmla="*/ 8720 w 10000"/>
                  <a:gd name="connsiteY1263" fmla="*/ 1587 h 10000"/>
                  <a:gd name="connsiteX1264" fmla="*/ 8709 w 10000"/>
                  <a:gd name="connsiteY1264" fmla="*/ 1609 h 10000"/>
                  <a:gd name="connsiteX1265" fmla="*/ 8693 w 10000"/>
                  <a:gd name="connsiteY1265" fmla="*/ 1616 h 10000"/>
                  <a:gd name="connsiteX1266" fmla="*/ 8684 w 10000"/>
                  <a:gd name="connsiteY1266" fmla="*/ 1639 h 10000"/>
                  <a:gd name="connsiteX1267" fmla="*/ 8684 w 10000"/>
                  <a:gd name="connsiteY1267" fmla="*/ 1658 h 10000"/>
                  <a:gd name="connsiteX1268" fmla="*/ 8665 w 10000"/>
                  <a:gd name="connsiteY1268" fmla="*/ 1655 h 10000"/>
                  <a:gd name="connsiteX1269" fmla="*/ 8665 w 10000"/>
                  <a:gd name="connsiteY1269" fmla="*/ 1645 h 10000"/>
                  <a:gd name="connsiteX1270" fmla="*/ 8665 w 10000"/>
                  <a:gd name="connsiteY1270" fmla="*/ 1626 h 10000"/>
                  <a:gd name="connsiteX1271" fmla="*/ 8676 w 10000"/>
                  <a:gd name="connsiteY1271" fmla="*/ 1609 h 10000"/>
                  <a:gd name="connsiteX1272" fmla="*/ 8679 w 10000"/>
                  <a:gd name="connsiteY1272" fmla="*/ 1597 h 10000"/>
                  <a:gd name="connsiteX1273" fmla="*/ 8687 w 10000"/>
                  <a:gd name="connsiteY1273" fmla="*/ 1577 h 10000"/>
                  <a:gd name="connsiteX1274" fmla="*/ 8695 w 10000"/>
                  <a:gd name="connsiteY1274" fmla="*/ 1554 h 10000"/>
                  <a:gd name="connsiteX1275" fmla="*/ 8709 w 10000"/>
                  <a:gd name="connsiteY1275" fmla="*/ 1532 h 10000"/>
                  <a:gd name="connsiteX1276" fmla="*/ 8704 w 10000"/>
                  <a:gd name="connsiteY1276" fmla="*/ 1512 h 10000"/>
                  <a:gd name="connsiteX1277" fmla="*/ 8695 w 10000"/>
                  <a:gd name="connsiteY1277" fmla="*/ 1503 h 10000"/>
                  <a:gd name="connsiteX1278" fmla="*/ 8684 w 10000"/>
                  <a:gd name="connsiteY1278" fmla="*/ 1503 h 10000"/>
                  <a:gd name="connsiteX1279" fmla="*/ 8670 w 10000"/>
                  <a:gd name="connsiteY1279" fmla="*/ 1525 h 10000"/>
                  <a:gd name="connsiteX1280" fmla="*/ 8665 w 10000"/>
                  <a:gd name="connsiteY1280" fmla="*/ 1545 h 10000"/>
                  <a:gd name="connsiteX1281" fmla="*/ 8654 w 10000"/>
                  <a:gd name="connsiteY1281" fmla="*/ 1567 h 10000"/>
                  <a:gd name="connsiteX1282" fmla="*/ 8648 w 10000"/>
                  <a:gd name="connsiteY1282" fmla="*/ 1587 h 10000"/>
                  <a:gd name="connsiteX1283" fmla="*/ 8640 w 10000"/>
                  <a:gd name="connsiteY1283" fmla="*/ 1629 h 10000"/>
                  <a:gd name="connsiteX1284" fmla="*/ 8620 w 10000"/>
                  <a:gd name="connsiteY1284" fmla="*/ 1635 h 10000"/>
                  <a:gd name="connsiteX1285" fmla="*/ 8612 w 10000"/>
                  <a:gd name="connsiteY1285" fmla="*/ 1635 h 10000"/>
                  <a:gd name="connsiteX1286" fmla="*/ 8604 w 10000"/>
                  <a:gd name="connsiteY1286" fmla="*/ 1626 h 10000"/>
                  <a:gd name="connsiteX1287" fmla="*/ 8596 w 10000"/>
                  <a:gd name="connsiteY1287" fmla="*/ 1616 h 10000"/>
                  <a:gd name="connsiteX1288" fmla="*/ 8596 w 10000"/>
                  <a:gd name="connsiteY1288" fmla="*/ 1580 h 10000"/>
                  <a:gd name="connsiteX1289" fmla="*/ 8587 w 10000"/>
                  <a:gd name="connsiteY1289" fmla="*/ 1545 h 10000"/>
                  <a:gd name="connsiteX1290" fmla="*/ 8565 w 10000"/>
                  <a:gd name="connsiteY1290" fmla="*/ 1516 h 10000"/>
                  <a:gd name="connsiteX1291" fmla="*/ 8543 w 10000"/>
                  <a:gd name="connsiteY1291" fmla="*/ 1512 h 10000"/>
                  <a:gd name="connsiteX1292" fmla="*/ 8518 w 10000"/>
                  <a:gd name="connsiteY1292" fmla="*/ 1532 h 10000"/>
                  <a:gd name="connsiteX1293" fmla="*/ 8476 w 10000"/>
                  <a:gd name="connsiteY1293" fmla="*/ 1567 h 10000"/>
                  <a:gd name="connsiteX1294" fmla="*/ 8454 w 10000"/>
                  <a:gd name="connsiteY1294" fmla="*/ 1551 h 10000"/>
                  <a:gd name="connsiteX1295" fmla="*/ 8402 w 10000"/>
                  <a:gd name="connsiteY1295" fmla="*/ 1493 h 10000"/>
                  <a:gd name="connsiteX1296" fmla="*/ 8371 w 10000"/>
                  <a:gd name="connsiteY1296" fmla="*/ 1428 h 10000"/>
                  <a:gd name="connsiteX1297" fmla="*/ 8072 w 10000"/>
                  <a:gd name="connsiteY1297" fmla="*/ 1422 h 10000"/>
                  <a:gd name="connsiteX1298" fmla="*/ 7823 w 10000"/>
                  <a:gd name="connsiteY1298" fmla="*/ 1279 h 10000"/>
                  <a:gd name="connsiteX1299" fmla="*/ 7587 w 10000"/>
                  <a:gd name="connsiteY1299" fmla="*/ 1133 h 10000"/>
                  <a:gd name="connsiteX1300" fmla="*/ 7526 w 10000"/>
                  <a:gd name="connsiteY1300" fmla="*/ 1098 h 10000"/>
                  <a:gd name="connsiteX1301" fmla="*/ 7346 w 10000"/>
                  <a:gd name="connsiteY1301" fmla="*/ 991 h 10000"/>
                  <a:gd name="connsiteX1302" fmla="*/ 7321 w 10000"/>
                  <a:gd name="connsiteY1302" fmla="*/ 959 h 10000"/>
                  <a:gd name="connsiteX1303" fmla="*/ 7307 w 10000"/>
                  <a:gd name="connsiteY1303" fmla="*/ 871 h 10000"/>
                  <a:gd name="connsiteX1304" fmla="*/ 7224 w 10000"/>
                  <a:gd name="connsiteY1304" fmla="*/ 816 h 10000"/>
                  <a:gd name="connsiteX1305" fmla="*/ 7147 w 10000"/>
                  <a:gd name="connsiteY1305" fmla="*/ 787 h 10000"/>
                  <a:gd name="connsiteX1306" fmla="*/ 7080 w 10000"/>
                  <a:gd name="connsiteY1306" fmla="*/ 742 h 10000"/>
                  <a:gd name="connsiteX1307" fmla="*/ 7069 w 10000"/>
                  <a:gd name="connsiteY1307" fmla="*/ 767 h 10000"/>
                  <a:gd name="connsiteX1308" fmla="*/ 7033 w 10000"/>
                  <a:gd name="connsiteY1308" fmla="*/ 787 h 10000"/>
                  <a:gd name="connsiteX1309" fmla="*/ 6820 w 10000"/>
                  <a:gd name="connsiteY1309" fmla="*/ 878 h 10000"/>
                  <a:gd name="connsiteX1310" fmla="*/ 6726 w 10000"/>
                  <a:gd name="connsiteY1310" fmla="*/ 897 h 10000"/>
                  <a:gd name="connsiteX1311" fmla="*/ 6626 w 10000"/>
                  <a:gd name="connsiteY1311" fmla="*/ 955 h 10000"/>
                  <a:gd name="connsiteX1312" fmla="*/ 6582 w 10000"/>
                  <a:gd name="connsiteY1312" fmla="*/ 946 h 10000"/>
                  <a:gd name="connsiteX1313" fmla="*/ 6571 w 10000"/>
                  <a:gd name="connsiteY1313" fmla="*/ 955 h 10000"/>
                  <a:gd name="connsiteX1314" fmla="*/ 6507 w 10000"/>
                  <a:gd name="connsiteY1314" fmla="*/ 975 h 10000"/>
                  <a:gd name="connsiteX1315" fmla="*/ 6485 w 10000"/>
                  <a:gd name="connsiteY1315" fmla="*/ 975 h 10000"/>
                  <a:gd name="connsiteX1316" fmla="*/ 6476 w 10000"/>
                  <a:gd name="connsiteY1316" fmla="*/ 965 h 10000"/>
                  <a:gd name="connsiteX1317" fmla="*/ 6474 w 10000"/>
                  <a:gd name="connsiteY1317" fmla="*/ 936 h 10000"/>
                  <a:gd name="connsiteX1318" fmla="*/ 6452 w 10000"/>
                  <a:gd name="connsiteY1318" fmla="*/ 887 h 10000"/>
                  <a:gd name="connsiteX1319" fmla="*/ 6352 w 10000"/>
                  <a:gd name="connsiteY1319" fmla="*/ 767 h 10000"/>
                  <a:gd name="connsiteX1320" fmla="*/ 6313 w 10000"/>
                  <a:gd name="connsiteY1320" fmla="*/ 732 h 10000"/>
                  <a:gd name="connsiteX1321" fmla="*/ 6296 w 10000"/>
                  <a:gd name="connsiteY1321" fmla="*/ 690 h 10000"/>
                  <a:gd name="connsiteX1322" fmla="*/ 6271 w 10000"/>
                  <a:gd name="connsiteY1322" fmla="*/ 664 h 10000"/>
                  <a:gd name="connsiteX1323" fmla="*/ 6266 w 10000"/>
                  <a:gd name="connsiteY1323" fmla="*/ 654 h 10000"/>
                  <a:gd name="connsiteX1324" fmla="*/ 6111 w 10000"/>
                  <a:gd name="connsiteY1324" fmla="*/ 398 h 10000"/>
                  <a:gd name="connsiteX1325" fmla="*/ 5903 w 10000"/>
                  <a:gd name="connsiteY1325" fmla="*/ 408 h 10000"/>
                  <a:gd name="connsiteX1326" fmla="*/ 5837 w 10000"/>
                  <a:gd name="connsiteY1326" fmla="*/ 427 h 10000"/>
                  <a:gd name="connsiteX1327" fmla="*/ 5756 w 10000"/>
                  <a:gd name="connsiteY1327" fmla="*/ 453 h 10000"/>
                  <a:gd name="connsiteX1328" fmla="*/ 5681 w 10000"/>
                  <a:gd name="connsiteY1328" fmla="*/ 453 h 10000"/>
                  <a:gd name="connsiteX1329" fmla="*/ 5609 w 10000"/>
                  <a:gd name="connsiteY1329" fmla="*/ 447 h 10000"/>
                  <a:gd name="connsiteX1330" fmla="*/ 5554 w 10000"/>
                  <a:gd name="connsiteY1330" fmla="*/ 304 h 10000"/>
                  <a:gd name="connsiteX1331" fmla="*/ 5529 w 10000"/>
                  <a:gd name="connsiteY1331" fmla="*/ 301 h 10000"/>
                  <a:gd name="connsiteX1332" fmla="*/ 5393 w 10000"/>
                  <a:gd name="connsiteY1332" fmla="*/ 256 h 10000"/>
                  <a:gd name="connsiteX1333" fmla="*/ 5366 w 10000"/>
                  <a:gd name="connsiteY1333" fmla="*/ 220 h 10000"/>
                  <a:gd name="connsiteX1334" fmla="*/ 5249 w 10000"/>
                  <a:gd name="connsiteY1334" fmla="*/ 155 h 10000"/>
                  <a:gd name="connsiteX1335" fmla="*/ 5141 w 10000"/>
                  <a:gd name="connsiteY1335" fmla="*/ 52 h 10000"/>
                  <a:gd name="connsiteX1336" fmla="*/ 5116 w 10000"/>
                  <a:gd name="connsiteY1336" fmla="*/ 3 h 10000"/>
                  <a:gd name="connsiteX1337" fmla="*/ 5061 w 10000"/>
                  <a:gd name="connsiteY1337" fmla="*/ 0 h 10000"/>
                  <a:gd name="connsiteX1338" fmla="*/ 5036 w 10000"/>
                  <a:gd name="connsiteY1338" fmla="*/ 32 h 10000"/>
                  <a:gd name="connsiteX1339" fmla="*/ 4942 w 10000"/>
                  <a:gd name="connsiteY1339" fmla="*/ 133 h 10000"/>
                  <a:gd name="connsiteX1340" fmla="*/ 4900 w 10000"/>
                  <a:gd name="connsiteY1340" fmla="*/ 217 h 10000"/>
                  <a:gd name="connsiteX1341" fmla="*/ 4861 w 10000"/>
                  <a:gd name="connsiteY1341" fmla="*/ 198 h 10000"/>
                  <a:gd name="connsiteX1342" fmla="*/ 4795 w 10000"/>
                  <a:gd name="connsiteY1342" fmla="*/ 68 h 10000"/>
                  <a:gd name="connsiteX1343" fmla="*/ 4778 w 10000"/>
                  <a:gd name="connsiteY1343" fmla="*/ 62 h 10000"/>
                  <a:gd name="connsiteX1344" fmla="*/ 4765 w 10000"/>
                  <a:gd name="connsiteY1344" fmla="*/ 62 h 10000"/>
                  <a:gd name="connsiteX1345" fmla="*/ 4748 w 10000"/>
                  <a:gd name="connsiteY1345" fmla="*/ 68 h 10000"/>
                  <a:gd name="connsiteX1346" fmla="*/ 4673 w 10000"/>
                  <a:gd name="connsiteY1346" fmla="*/ 136 h 10000"/>
                  <a:gd name="connsiteX1347" fmla="*/ 4632 w 10000"/>
                  <a:gd name="connsiteY1347" fmla="*/ 201 h 10000"/>
                  <a:gd name="connsiteX1348" fmla="*/ 4623 w 10000"/>
                  <a:gd name="connsiteY1348" fmla="*/ 210 h 10000"/>
                  <a:gd name="connsiteX1349" fmla="*/ 4579 w 10000"/>
                  <a:gd name="connsiteY1349" fmla="*/ 220 h 10000"/>
                  <a:gd name="connsiteX1350" fmla="*/ 4479 w 10000"/>
                  <a:gd name="connsiteY1350" fmla="*/ 198 h 10000"/>
                  <a:gd name="connsiteX1351" fmla="*/ 4402 w 10000"/>
                  <a:gd name="connsiteY1351" fmla="*/ 165 h 10000"/>
                  <a:gd name="connsiteX1352" fmla="*/ 4374 w 10000"/>
                  <a:gd name="connsiteY1352" fmla="*/ 165 h 10000"/>
                  <a:gd name="connsiteX1353" fmla="*/ 4335 w 10000"/>
                  <a:gd name="connsiteY1353" fmla="*/ 172 h 10000"/>
                  <a:gd name="connsiteX1354" fmla="*/ 4302 w 10000"/>
                  <a:gd name="connsiteY1354" fmla="*/ 188 h 10000"/>
                  <a:gd name="connsiteX1355" fmla="*/ 4271 w 10000"/>
                  <a:gd name="connsiteY1355" fmla="*/ 220 h 10000"/>
                  <a:gd name="connsiteX1356" fmla="*/ 4238 w 10000"/>
                  <a:gd name="connsiteY1356" fmla="*/ 240 h 10000"/>
                  <a:gd name="connsiteX1357" fmla="*/ 4324 w 10000"/>
                  <a:gd name="connsiteY1357" fmla="*/ 1289 h 10000"/>
                  <a:gd name="connsiteX1358" fmla="*/ 4297 w 10000"/>
                  <a:gd name="connsiteY1358" fmla="*/ 7345 h 10000"/>
                  <a:gd name="connsiteX1359" fmla="*/ 4236 w 10000"/>
                  <a:gd name="connsiteY1359" fmla="*/ 6832 h 10000"/>
                  <a:gd name="connsiteX1360" fmla="*/ 3946 w 10000"/>
                  <a:gd name="connsiteY1360" fmla="*/ 6675 h 10000"/>
                  <a:gd name="connsiteX1361" fmla="*/ 3687 w 10000"/>
                  <a:gd name="connsiteY1361" fmla="*/ 7730 h 10000"/>
                  <a:gd name="connsiteX1362" fmla="*/ 3690 w 10000"/>
                  <a:gd name="connsiteY1362" fmla="*/ 7730 h 10000"/>
                  <a:gd name="connsiteX1363" fmla="*/ 3704 w 10000"/>
                  <a:gd name="connsiteY1363" fmla="*/ 7740 h 10000"/>
                  <a:gd name="connsiteX1364" fmla="*/ 3712 w 10000"/>
                  <a:gd name="connsiteY1364" fmla="*/ 7743 h 10000"/>
                  <a:gd name="connsiteX1365" fmla="*/ 3723 w 10000"/>
                  <a:gd name="connsiteY1365" fmla="*/ 7749 h 10000"/>
                  <a:gd name="connsiteX1366" fmla="*/ 3729 w 10000"/>
                  <a:gd name="connsiteY1366" fmla="*/ 7749 h 10000"/>
                  <a:gd name="connsiteX1367" fmla="*/ 3729 w 10000"/>
                  <a:gd name="connsiteY1367" fmla="*/ 7743 h 10000"/>
                  <a:gd name="connsiteX1368" fmla="*/ 3745 w 10000"/>
                  <a:gd name="connsiteY1368" fmla="*/ 7740 h 10000"/>
                  <a:gd name="connsiteX1369" fmla="*/ 3753 w 10000"/>
                  <a:gd name="connsiteY1369" fmla="*/ 7730 h 10000"/>
                  <a:gd name="connsiteX1370" fmla="*/ 3762 w 10000"/>
                  <a:gd name="connsiteY1370" fmla="*/ 7720 h 10000"/>
                  <a:gd name="connsiteX1371" fmla="*/ 3776 w 10000"/>
                  <a:gd name="connsiteY1371" fmla="*/ 7710 h 10000"/>
                  <a:gd name="connsiteX1372" fmla="*/ 3784 w 10000"/>
                  <a:gd name="connsiteY1372" fmla="*/ 7701 h 10000"/>
                  <a:gd name="connsiteX1373" fmla="*/ 4805 w 10000"/>
                  <a:gd name="connsiteY1373" fmla="*/ 7386 h 10000"/>
                  <a:gd name="connsiteX1374" fmla="*/ 3712 w 10000"/>
                  <a:gd name="connsiteY1374" fmla="*/ 8005 h 10000"/>
                  <a:gd name="connsiteX1375" fmla="*/ 3706 w 10000"/>
                  <a:gd name="connsiteY1375" fmla="*/ 8021 h 10000"/>
                  <a:gd name="connsiteX1376" fmla="*/ 3712 w 10000"/>
                  <a:gd name="connsiteY1376" fmla="*/ 8044 h 10000"/>
                  <a:gd name="connsiteX1377" fmla="*/ 3767 w 10000"/>
                  <a:gd name="connsiteY1377" fmla="*/ 8106 h 10000"/>
                  <a:gd name="connsiteX1378" fmla="*/ 3770 w 10000"/>
                  <a:gd name="connsiteY1378" fmla="*/ 8119 h 10000"/>
                  <a:gd name="connsiteX1379" fmla="*/ 3740 w 10000"/>
                  <a:gd name="connsiteY1379" fmla="*/ 8154 h 10000"/>
                  <a:gd name="connsiteX1380" fmla="*/ 3731 w 10000"/>
                  <a:gd name="connsiteY1380" fmla="*/ 8138 h 10000"/>
                  <a:gd name="connsiteX1381" fmla="*/ 3729 w 10000"/>
                  <a:gd name="connsiteY1381" fmla="*/ 8125 h 10000"/>
                  <a:gd name="connsiteX1382" fmla="*/ 3712 w 10000"/>
                  <a:gd name="connsiteY1382" fmla="*/ 8115 h 10000"/>
                  <a:gd name="connsiteX1383" fmla="*/ 3704 w 10000"/>
                  <a:gd name="connsiteY1383" fmla="*/ 8109 h 10000"/>
                  <a:gd name="connsiteX1384" fmla="*/ 3687 w 10000"/>
                  <a:gd name="connsiteY1384" fmla="*/ 8099 h 10000"/>
                  <a:gd name="connsiteX1385" fmla="*/ 4881 w 10000"/>
                  <a:gd name="connsiteY1385" fmla="*/ 8090 h 10000"/>
                  <a:gd name="connsiteX1386" fmla="*/ 3206 w 10000"/>
                  <a:gd name="connsiteY1386" fmla="*/ 8300 h 10000"/>
                  <a:gd name="connsiteX1387" fmla="*/ 2947 w 10000"/>
                  <a:gd name="connsiteY1387" fmla="*/ 8089 h 10000"/>
                  <a:gd name="connsiteX1388" fmla="*/ 3057 w 10000"/>
                  <a:gd name="connsiteY1388" fmla="*/ 7143 h 10000"/>
                  <a:gd name="connsiteX0" fmla="*/ 4324 w 10000"/>
                  <a:gd name="connsiteY0" fmla="*/ 1289 h 10000"/>
                  <a:gd name="connsiteX1" fmla="*/ 4296 w 10000"/>
                  <a:gd name="connsiteY1" fmla="*/ 1305 h 10000"/>
                  <a:gd name="connsiteX2" fmla="*/ 4285 w 10000"/>
                  <a:gd name="connsiteY2" fmla="*/ 1279 h 10000"/>
                  <a:gd name="connsiteX3" fmla="*/ 4244 w 10000"/>
                  <a:gd name="connsiteY3" fmla="*/ 1266 h 10000"/>
                  <a:gd name="connsiteX4" fmla="*/ 4208 w 10000"/>
                  <a:gd name="connsiteY4" fmla="*/ 1286 h 10000"/>
                  <a:gd name="connsiteX5" fmla="*/ 4172 w 10000"/>
                  <a:gd name="connsiteY5" fmla="*/ 1299 h 10000"/>
                  <a:gd name="connsiteX6" fmla="*/ 4150 w 10000"/>
                  <a:gd name="connsiteY6" fmla="*/ 1308 h 10000"/>
                  <a:gd name="connsiteX7" fmla="*/ 4139 w 10000"/>
                  <a:gd name="connsiteY7" fmla="*/ 1315 h 10000"/>
                  <a:gd name="connsiteX8" fmla="*/ 4125 w 10000"/>
                  <a:gd name="connsiteY8" fmla="*/ 1315 h 10000"/>
                  <a:gd name="connsiteX9" fmla="*/ 4119 w 10000"/>
                  <a:gd name="connsiteY9" fmla="*/ 1315 h 10000"/>
                  <a:gd name="connsiteX10" fmla="*/ 4111 w 10000"/>
                  <a:gd name="connsiteY10" fmla="*/ 1308 h 10000"/>
                  <a:gd name="connsiteX11" fmla="*/ 4100 w 10000"/>
                  <a:gd name="connsiteY11" fmla="*/ 1315 h 10000"/>
                  <a:gd name="connsiteX12" fmla="*/ 4075 w 10000"/>
                  <a:gd name="connsiteY12" fmla="*/ 1315 h 10000"/>
                  <a:gd name="connsiteX13" fmla="*/ 4058 w 10000"/>
                  <a:gd name="connsiteY13" fmla="*/ 1318 h 10000"/>
                  <a:gd name="connsiteX14" fmla="*/ 4044 w 10000"/>
                  <a:gd name="connsiteY14" fmla="*/ 1315 h 10000"/>
                  <a:gd name="connsiteX15" fmla="*/ 4042 w 10000"/>
                  <a:gd name="connsiteY15" fmla="*/ 1299 h 10000"/>
                  <a:gd name="connsiteX16" fmla="*/ 4014 w 10000"/>
                  <a:gd name="connsiteY16" fmla="*/ 1308 h 10000"/>
                  <a:gd name="connsiteX17" fmla="*/ 4011 w 10000"/>
                  <a:gd name="connsiteY17" fmla="*/ 1315 h 10000"/>
                  <a:gd name="connsiteX18" fmla="*/ 4011 w 10000"/>
                  <a:gd name="connsiteY18" fmla="*/ 1341 h 10000"/>
                  <a:gd name="connsiteX19" fmla="*/ 4019 w 10000"/>
                  <a:gd name="connsiteY19" fmla="*/ 1341 h 10000"/>
                  <a:gd name="connsiteX20" fmla="*/ 3997 w 10000"/>
                  <a:gd name="connsiteY20" fmla="*/ 1363 h 10000"/>
                  <a:gd name="connsiteX21" fmla="*/ 3986 w 10000"/>
                  <a:gd name="connsiteY21" fmla="*/ 1373 h 10000"/>
                  <a:gd name="connsiteX22" fmla="*/ 3981 w 10000"/>
                  <a:gd name="connsiteY22" fmla="*/ 1389 h 10000"/>
                  <a:gd name="connsiteX23" fmla="*/ 3981 w 10000"/>
                  <a:gd name="connsiteY23" fmla="*/ 1409 h 10000"/>
                  <a:gd name="connsiteX24" fmla="*/ 3981 w 10000"/>
                  <a:gd name="connsiteY24" fmla="*/ 1438 h 10000"/>
                  <a:gd name="connsiteX25" fmla="*/ 3961 w 10000"/>
                  <a:gd name="connsiteY25" fmla="*/ 1441 h 10000"/>
                  <a:gd name="connsiteX26" fmla="*/ 3942 w 10000"/>
                  <a:gd name="connsiteY26" fmla="*/ 1441 h 10000"/>
                  <a:gd name="connsiteX27" fmla="*/ 3914 w 10000"/>
                  <a:gd name="connsiteY27" fmla="*/ 1454 h 10000"/>
                  <a:gd name="connsiteX28" fmla="*/ 3892 w 10000"/>
                  <a:gd name="connsiteY28" fmla="*/ 1467 h 10000"/>
                  <a:gd name="connsiteX29" fmla="*/ 3867 w 10000"/>
                  <a:gd name="connsiteY29" fmla="*/ 1483 h 10000"/>
                  <a:gd name="connsiteX30" fmla="*/ 3845 w 10000"/>
                  <a:gd name="connsiteY30" fmla="*/ 1467 h 10000"/>
                  <a:gd name="connsiteX31" fmla="*/ 3850 w 10000"/>
                  <a:gd name="connsiteY31" fmla="*/ 1457 h 10000"/>
                  <a:gd name="connsiteX32" fmla="*/ 3864 w 10000"/>
                  <a:gd name="connsiteY32" fmla="*/ 1441 h 10000"/>
                  <a:gd name="connsiteX33" fmla="*/ 3859 w 10000"/>
                  <a:gd name="connsiteY33" fmla="*/ 1409 h 10000"/>
                  <a:gd name="connsiteX34" fmla="*/ 3842 w 10000"/>
                  <a:gd name="connsiteY34" fmla="*/ 1383 h 10000"/>
                  <a:gd name="connsiteX35" fmla="*/ 3825 w 10000"/>
                  <a:gd name="connsiteY35" fmla="*/ 1360 h 10000"/>
                  <a:gd name="connsiteX36" fmla="*/ 3809 w 10000"/>
                  <a:gd name="connsiteY36" fmla="*/ 1318 h 10000"/>
                  <a:gd name="connsiteX37" fmla="*/ 3787 w 10000"/>
                  <a:gd name="connsiteY37" fmla="*/ 1289 h 10000"/>
                  <a:gd name="connsiteX38" fmla="*/ 3759 w 10000"/>
                  <a:gd name="connsiteY38" fmla="*/ 1266 h 10000"/>
                  <a:gd name="connsiteX39" fmla="*/ 3740 w 10000"/>
                  <a:gd name="connsiteY39" fmla="*/ 1256 h 10000"/>
                  <a:gd name="connsiteX40" fmla="*/ 3715 w 10000"/>
                  <a:gd name="connsiteY40" fmla="*/ 1250 h 10000"/>
                  <a:gd name="connsiteX41" fmla="*/ 3687 w 10000"/>
                  <a:gd name="connsiteY41" fmla="*/ 1256 h 10000"/>
                  <a:gd name="connsiteX42" fmla="*/ 3681 w 10000"/>
                  <a:gd name="connsiteY42" fmla="*/ 1260 h 10000"/>
                  <a:gd name="connsiteX43" fmla="*/ 3670 w 10000"/>
                  <a:gd name="connsiteY43" fmla="*/ 1295 h 10000"/>
                  <a:gd name="connsiteX44" fmla="*/ 3651 w 10000"/>
                  <a:gd name="connsiteY44" fmla="*/ 1305 h 10000"/>
                  <a:gd name="connsiteX45" fmla="*/ 3640 w 10000"/>
                  <a:gd name="connsiteY45" fmla="*/ 1308 h 10000"/>
                  <a:gd name="connsiteX46" fmla="*/ 3626 w 10000"/>
                  <a:gd name="connsiteY46" fmla="*/ 1308 h 10000"/>
                  <a:gd name="connsiteX47" fmla="*/ 3632 w 10000"/>
                  <a:gd name="connsiteY47" fmla="*/ 1276 h 10000"/>
                  <a:gd name="connsiteX48" fmla="*/ 3609 w 10000"/>
                  <a:gd name="connsiteY48" fmla="*/ 1289 h 10000"/>
                  <a:gd name="connsiteX49" fmla="*/ 3593 w 10000"/>
                  <a:gd name="connsiteY49" fmla="*/ 1286 h 10000"/>
                  <a:gd name="connsiteX50" fmla="*/ 3590 w 10000"/>
                  <a:gd name="connsiteY50" fmla="*/ 1256 h 10000"/>
                  <a:gd name="connsiteX51" fmla="*/ 3584 w 10000"/>
                  <a:gd name="connsiteY51" fmla="*/ 1237 h 10000"/>
                  <a:gd name="connsiteX52" fmla="*/ 3573 w 10000"/>
                  <a:gd name="connsiteY52" fmla="*/ 1237 h 10000"/>
                  <a:gd name="connsiteX53" fmla="*/ 3554 w 10000"/>
                  <a:gd name="connsiteY53" fmla="*/ 1227 h 10000"/>
                  <a:gd name="connsiteX54" fmla="*/ 3546 w 10000"/>
                  <a:gd name="connsiteY54" fmla="*/ 1192 h 10000"/>
                  <a:gd name="connsiteX55" fmla="*/ 3529 w 10000"/>
                  <a:gd name="connsiteY55" fmla="*/ 1176 h 10000"/>
                  <a:gd name="connsiteX56" fmla="*/ 3512 w 10000"/>
                  <a:gd name="connsiteY56" fmla="*/ 1182 h 10000"/>
                  <a:gd name="connsiteX57" fmla="*/ 3485 w 10000"/>
                  <a:gd name="connsiteY57" fmla="*/ 1182 h 10000"/>
                  <a:gd name="connsiteX58" fmla="*/ 3463 w 10000"/>
                  <a:gd name="connsiteY58" fmla="*/ 1176 h 10000"/>
                  <a:gd name="connsiteX59" fmla="*/ 3449 w 10000"/>
                  <a:gd name="connsiteY59" fmla="*/ 1182 h 10000"/>
                  <a:gd name="connsiteX60" fmla="*/ 3432 w 10000"/>
                  <a:gd name="connsiteY60" fmla="*/ 1192 h 10000"/>
                  <a:gd name="connsiteX61" fmla="*/ 3454 w 10000"/>
                  <a:gd name="connsiteY61" fmla="*/ 1205 h 10000"/>
                  <a:gd name="connsiteX62" fmla="*/ 3463 w 10000"/>
                  <a:gd name="connsiteY62" fmla="*/ 1205 h 10000"/>
                  <a:gd name="connsiteX63" fmla="*/ 3488 w 10000"/>
                  <a:gd name="connsiteY63" fmla="*/ 1205 h 10000"/>
                  <a:gd name="connsiteX64" fmla="*/ 3488 w 10000"/>
                  <a:gd name="connsiteY64" fmla="*/ 1218 h 10000"/>
                  <a:gd name="connsiteX65" fmla="*/ 3493 w 10000"/>
                  <a:gd name="connsiteY65" fmla="*/ 1247 h 10000"/>
                  <a:gd name="connsiteX66" fmla="*/ 3512 w 10000"/>
                  <a:gd name="connsiteY66" fmla="*/ 1247 h 10000"/>
                  <a:gd name="connsiteX67" fmla="*/ 3518 w 10000"/>
                  <a:gd name="connsiteY67" fmla="*/ 1250 h 10000"/>
                  <a:gd name="connsiteX68" fmla="*/ 3521 w 10000"/>
                  <a:gd name="connsiteY68" fmla="*/ 1276 h 10000"/>
                  <a:gd name="connsiteX69" fmla="*/ 3543 w 10000"/>
                  <a:gd name="connsiteY69" fmla="*/ 1295 h 10000"/>
                  <a:gd name="connsiteX70" fmla="*/ 3546 w 10000"/>
                  <a:gd name="connsiteY70" fmla="*/ 1305 h 10000"/>
                  <a:gd name="connsiteX71" fmla="*/ 3543 w 10000"/>
                  <a:gd name="connsiteY71" fmla="*/ 1315 h 10000"/>
                  <a:gd name="connsiteX72" fmla="*/ 3543 w 10000"/>
                  <a:gd name="connsiteY72" fmla="*/ 1331 h 10000"/>
                  <a:gd name="connsiteX73" fmla="*/ 3554 w 10000"/>
                  <a:gd name="connsiteY73" fmla="*/ 1324 h 10000"/>
                  <a:gd name="connsiteX74" fmla="*/ 3560 w 10000"/>
                  <a:gd name="connsiteY74" fmla="*/ 1331 h 10000"/>
                  <a:gd name="connsiteX75" fmla="*/ 3582 w 10000"/>
                  <a:gd name="connsiteY75" fmla="*/ 1344 h 10000"/>
                  <a:gd name="connsiteX76" fmla="*/ 3598 w 10000"/>
                  <a:gd name="connsiteY76" fmla="*/ 1380 h 10000"/>
                  <a:gd name="connsiteX77" fmla="*/ 3607 w 10000"/>
                  <a:gd name="connsiteY77" fmla="*/ 1389 h 10000"/>
                  <a:gd name="connsiteX78" fmla="*/ 3623 w 10000"/>
                  <a:gd name="connsiteY78" fmla="*/ 1409 h 10000"/>
                  <a:gd name="connsiteX79" fmla="*/ 3634 w 10000"/>
                  <a:gd name="connsiteY79" fmla="*/ 1438 h 10000"/>
                  <a:gd name="connsiteX80" fmla="*/ 3632 w 10000"/>
                  <a:gd name="connsiteY80" fmla="*/ 1454 h 10000"/>
                  <a:gd name="connsiteX81" fmla="*/ 3618 w 10000"/>
                  <a:gd name="connsiteY81" fmla="*/ 1438 h 10000"/>
                  <a:gd name="connsiteX82" fmla="*/ 3598 w 10000"/>
                  <a:gd name="connsiteY82" fmla="*/ 1428 h 10000"/>
                  <a:gd name="connsiteX83" fmla="*/ 3582 w 10000"/>
                  <a:gd name="connsiteY83" fmla="*/ 1402 h 10000"/>
                  <a:gd name="connsiteX84" fmla="*/ 3562 w 10000"/>
                  <a:gd name="connsiteY84" fmla="*/ 1399 h 10000"/>
                  <a:gd name="connsiteX85" fmla="*/ 3546 w 10000"/>
                  <a:gd name="connsiteY85" fmla="*/ 1383 h 10000"/>
                  <a:gd name="connsiteX86" fmla="*/ 3510 w 10000"/>
                  <a:gd name="connsiteY86" fmla="*/ 1360 h 10000"/>
                  <a:gd name="connsiteX87" fmla="*/ 3485 w 10000"/>
                  <a:gd name="connsiteY87" fmla="*/ 1344 h 10000"/>
                  <a:gd name="connsiteX88" fmla="*/ 3454 w 10000"/>
                  <a:gd name="connsiteY88" fmla="*/ 1334 h 10000"/>
                  <a:gd name="connsiteX89" fmla="*/ 3429 w 10000"/>
                  <a:gd name="connsiteY89" fmla="*/ 1315 h 10000"/>
                  <a:gd name="connsiteX90" fmla="*/ 3416 w 10000"/>
                  <a:gd name="connsiteY90" fmla="*/ 1308 h 10000"/>
                  <a:gd name="connsiteX91" fmla="*/ 3399 w 10000"/>
                  <a:gd name="connsiteY91" fmla="*/ 1305 h 10000"/>
                  <a:gd name="connsiteX92" fmla="*/ 3382 w 10000"/>
                  <a:gd name="connsiteY92" fmla="*/ 1286 h 10000"/>
                  <a:gd name="connsiteX93" fmla="*/ 3380 w 10000"/>
                  <a:gd name="connsiteY93" fmla="*/ 1266 h 10000"/>
                  <a:gd name="connsiteX94" fmla="*/ 3388 w 10000"/>
                  <a:gd name="connsiteY94" fmla="*/ 1256 h 10000"/>
                  <a:gd name="connsiteX95" fmla="*/ 3407 w 10000"/>
                  <a:gd name="connsiteY95" fmla="*/ 1256 h 10000"/>
                  <a:gd name="connsiteX96" fmla="*/ 3396 w 10000"/>
                  <a:gd name="connsiteY96" fmla="*/ 1227 h 10000"/>
                  <a:gd name="connsiteX97" fmla="*/ 3382 w 10000"/>
                  <a:gd name="connsiteY97" fmla="*/ 1227 h 10000"/>
                  <a:gd name="connsiteX98" fmla="*/ 3360 w 10000"/>
                  <a:gd name="connsiteY98" fmla="*/ 1221 h 10000"/>
                  <a:gd name="connsiteX99" fmla="*/ 3349 w 10000"/>
                  <a:gd name="connsiteY99" fmla="*/ 1231 h 10000"/>
                  <a:gd name="connsiteX100" fmla="*/ 3352 w 10000"/>
                  <a:gd name="connsiteY100" fmla="*/ 1247 h 10000"/>
                  <a:gd name="connsiteX101" fmla="*/ 3341 w 10000"/>
                  <a:gd name="connsiteY101" fmla="*/ 1237 h 10000"/>
                  <a:gd name="connsiteX102" fmla="*/ 3335 w 10000"/>
                  <a:gd name="connsiteY102" fmla="*/ 1231 h 10000"/>
                  <a:gd name="connsiteX103" fmla="*/ 3307 w 10000"/>
                  <a:gd name="connsiteY103" fmla="*/ 1227 h 10000"/>
                  <a:gd name="connsiteX104" fmla="*/ 3294 w 10000"/>
                  <a:gd name="connsiteY104" fmla="*/ 1221 h 10000"/>
                  <a:gd name="connsiteX105" fmla="*/ 3271 w 10000"/>
                  <a:gd name="connsiteY105" fmla="*/ 1211 h 10000"/>
                  <a:gd name="connsiteX106" fmla="*/ 3252 w 10000"/>
                  <a:gd name="connsiteY106" fmla="*/ 1195 h 10000"/>
                  <a:gd name="connsiteX107" fmla="*/ 3235 w 10000"/>
                  <a:gd name="connsiteY107" fmla="*/ 1195 h 10000"/>
                  <a:gd name="connsiteX108" fmla="*/ 3235 w 10000"/>
                  <a:gd name="connsiteY108" fmla="*/ 1205 h 10000"/>
                  <a:gd name="connsiteX109" fmla="*/ 3219 w 10000"/>
                  <a:gd name="connsiteY109" fmla="*/ 1231 h 10000"/>
                  <a:gd name="connsiteX110" fmla="*/ 3213 w 10000"/>
                  <a:gd name="connsiteY110" fmla="*/ 1231 h 10000"/>
                  <a:gd name="connsiteX111" fmla="*/ 3183 w 10000"/>
                  <a:gd name="connsiteY111" fmla="*/ 1221 h 10000"/>
                  <a:gd name="connsiteX112" fmla="*/ 3175 w 10000"/>
                  <a:gd name="connsiteY112" fmla="*/ 1227 h 10000"/>
                  <a:gd name="connsiteX113" fmla="*/ 3163 w 10000"/>
                  <a:gd name="connsiteY113" fmla="*/ 1237 h 10000"/>
                  <a:gd name="connsiteX114" fmla="*/ 3158 w 10000"/>
                  <a:gd name="connsiteY114" fmla="*/ 1260 h 10000"/>
                  <a:gd name="connsiteX115" fmla="*/ 3158 w 10000"/>
                  <a:gd name="connsiteY115" fmla="*/ 1276 h 10000"/>
                  <a:gd name="connsiteX116" fmla="*/ 3163 w 10000"/>
                  <a:gd name="connsiteY116" fmla="*/ 1295 h 10000"/>
                  <a:gd name="connsiteX117" fmla="*/ 3166 w 10000"/>
                  <a:gd name="connsiteY117" fmla="*/ 1308 h 10000"/>
                  <a:gd name="connsiteX118" fmla="*/ 3158 w 10000"/>
                  <a:gd name="connsiteY118" fmla="*/ 1315 h 10000"/>
                  <a:gd name="connsiteX119" fmla="*/ 3133 w 10000"/>
                  <a:gd name="connsiteY119" fmla="*/ 1299 h 10000"/>
                  <a:gd name="connsiteX120" fmla="*/ 3114 w 10000"/>
                  <a:gd name="connsiteY120" fmla="*/ 1276 h 10000"/>
                  <a:gd name="connsiteX121" fmla="*/ 3078 w 10000"/>
                  <a:gd name="connsiteY121" fmla="*/ 1240 h 10000"/>
                  <a:gd name="connsiteX122" fmla="*/ 3044 w 10000"/>
                  <a:gd name="connsiteY122" fmla="*/ 1227 h 10000"/>
                  <a:gd name="connsiteX123" fmla="*/ 3033 w 10000"/>
                  <a:gd name="connsiteY123" fmla="*/ 1231 h 10000"/>
                  <a:gd name="connsiteX124" fmla="*/ 3036 w 10000"/>
                  <a:gd name="connsiteY124" fmla="*/ 1256 h 10000"/>
                  <a:gd name="connsiteX125" fmla="*/ 3044 w 10000"/>
                  <a:gd name="connsiteY125" fmla="*/ 1266 h 10000"/>
                  <a:gd name="connsiteX126" fmla="*/ 3044 w 10000"/>
                  <a:gd name="connsiteY126" fmla="*/ 1276 h 10000"/>
                  <a:gd name="connsiteX127" fmla="*/ 3036 w 10000"/>
                  <a:gd name="connsiteY127" fmla="*/ 1276 h 10000"/>
                  <a:gd name="connsiteX128" fmla="*/ 3028 w 10000"/>
                  <a:gd name="connsiteY128" fmla="*/ 1266 h 10000"/>
                  <a:gd name="connsiteX129" fmla="*/ 3025 w 10000"/>
                  <a:gd name="connsiteY129" fmla="*/ 1256 h 10000"/>
                  <a:gd name="connsiteX130" fmla="*/ 3008 w 10000"/>
                  <a:gd name="connsiteY130" fmla="*/ 1205 h 10000"/>
                  <a:gd name="connsiteX131" fmla="*/ 3000 w 10000"/>
                  <a:gd name="connsiteY131" fmla="*/ 1192 h 10000"/>
                  <a:gd name="connsiteX132" fmla="*/ 2994 w 10000"/>
                  <a:gd name="connsiteY132" fmla="*/ 1176 h 10000"/>
                  <a:gd name="connsiteX133" fmla="*/ 2986 w 10000"/>
                  <a:gd name="connsiteY133" fmla="*/ 1182 h 10000"/>
                  <a:gd name="connsiteX134" fmla="*/ 2981 w 10000"/>
                  <a:gd name="connsiteY134" fmla="*/ 1192 h 10000"/>
                  <a:gd name="connsiteX135" fmla="*/ 2970 w 10000"/>
                  <a:gd name="connsiteY135" fmla="*/ 1201 h 10000"/>
                  <a:gd name="connsiteX136" fmla="*/ 2956 w 10000"/>
                  <a:gd name="connsiteY136" fmla="*/ 1218 h 10000"/>
                  <a:gd name="connsiteX137" fmla="*/ 2939 w 10000"/>
                  <a:gd name="connsiteY137" fmla="*/ 1240 h 10000"/>
                  <a:gd name="connsiteX138" fmla="*/ 2928 w 10000"/>
                  <a:gd name="connsiteY138" fmla="*/ 1247 h 10000"/>
                  <a:gd name="connsiteX139" fmla="*/ 2922 w 10000"/>
                  <a:gd name="connsiteY139" fmla="*/ 1250 h 10000"/>
                  <a:gd name="connsiteX140" fmla="*/ 2911 w 10000"/>
                  <a:gd name="connsiteY140" fmla="*/ 1250 h 10000"/>
                  <a:gd name="connsiteX141" fmla="*/ 2884 w 10000"/>
                  <a:gd name="connsiteY141" fmla="*/ 1247 h 10000"/>
                  <a:gd name="connsiteX142" fmla="*/ 2864 w 10000"/>
                  <a:gd name="connsiteY142" fmla="*/ 1237 h 10000"/>
                  <a:gd name="connsiteX143" fmla="*/ 2848 w 10000"/>
                  <a:gd name="connsiteY143" fmla="*/ 1231 h 10000"/>
                  <a:gd name="connsiteX144" fmla="*/ 2834 w 10000"/>
                  <a:gd name="connsiteY144" fmla="*/ 1227 h 10000"/>
                  <a:gd name="connsiteX145" fmla="*/ 2831 w 10000"/>
                  <a:gd name="connsiteY145" fmla="*/ 1227 h 10000"/>
                  <a:gd name="connsiteX146" fmla="*/ 2831 w 10000"/>
                  <a:gd name="connsiteY146" fmla="*/ 1221 h 10000"/>
                  <a:gd name="connsiteX147" fmla="*/ 2825 w 10000"/>
                  <a:gd name="connsiteY147" fmla="*/ 1205 h 10000"/>
                  <a:gd name="connsiteX148" fmla="*/ 2823 w 10000"/>
                  <a:gd name="connsiteY148" fmla="*/ 1192 h 10000"/>
                  <a:gd name="connsiteX149" fmla="*/ 2817 w 10000"/>
                  <a:gd name="connsiteY149" fmla="*/ 1182 h 10000"/>
                  <a:gd name="connsiteX150" fmla="*/ 2814 w 10000"/>
                  <a:gd name="connsiteY150" fmla="*/ 1176 h 10000"/>
                  <a:gd name="connsiteX151" fmla="*/ 2792 w 10000"/>
                  <a:gd name="connsiteY151" fmla="*/ 1172 h 10000"/>
                  <a:gd name="connsiteX152" fmla="*/ 2759 w 10000"/>
                  <a:gd name="connsiteY152" fmla="*/ 1156 h 10000"/>
                  <a:gd name="connsiteX153" fmla="*/ 2734 w 10000"/>
                  <a:gd name="connsiteY153" fmla="*/ 1143 h 10000"/>
                  <a:gd name="connsiteX154" fmla="*/ 2695 w 10000"/>
                  <a:gd name="connsiteY154" fmla="*/ 1124 h 10000"/>
                  <a:gd name="connsiteX155" fmla="*/ 2670 w 10000"/>
                  <a:gd name="connsiteY155" fmla="*/ 1108 h 10000"/>
                  <a:gd name="connsiteX156" fmla="*/ 2645 w 10000"/>
                  <a:gd name="connsiteY156" fmla="*/ 1091 h 10000"/>
                  <a:gd name="connsiteX157" fmla="*/ 2618 w 10000"/>
                  <a:gd name="connsiteY157" fmla="*/ 1088 h 10000"/>
                  <a:gd name="connsiteX158" fmla="*/ 2576 w 10000"/>
                  <a:gd name="connsiteY158" fmla="*/ 1088 h 10000"/>
                  <a:gd name="connsiteX159" fmla="*/ 2551 w 10000"/>
                  <a:gd name="connsiteY159" fmla="*/ 1091 h 10000"/>
                  <a:gd name="connsiteX160" fmla="*/ 2521 w 10000"/>
                  <a:gd name="connsiteY160" fmla="*/ 1098 h 10000"/>
                  <a:gd name="connsiteX161" fmla="*/ 2493 w 10000"/>
                  <a:gd name="connsiteY161" fmla="*/ 1104 h 10000"/>
                  <a:gd name="connsiteX162" fmla="*/ 2468 w 10000"/>
                  <a:gd name="connsiteY162" fmla="*/ 1108 h 10000"/>
                  <a:gd name="connsiteX163" fmla="*/ 2404 w 10000"/>
                  <a:gd name="connsiteY163" fmla="*/ 1124 h 10000"/>
                  <a:gd name="connsiteX164" fmla="*/ 2366 w 10000"/>
                  <a:gd name="connsiteY164" fmla="*/ 1133 h 10000"/>
                  <a:gd name="connsiteX165" fmla="*/ 2346 w 10000"/>
                  <a:gd name="connsiteY165" fmla="*/ 1137 h 10000"/>
                  <a:gd name="connsiteX166" fmla="*/ 2294 w 10000"/>
                  <a:gd name="connsiteY166" fmla="*/ 1146 h 10000"/>
                  <a:gd name="connsiteX167" fmla="*/ 2249 w 10000"/>
                  <a:gd name="connsiteY167" fmla="*/ 1156 h 10000"/>
                  <a:gd name="connsiteX168" fmla="*/ 2230 w 10000"/>
                  <a:gd name="connsiteY168" fmla="*/ 1156 h 10000"/>
                  <a:gd name="connsiteX169" fmla="*/ 2222 w 10000"/>
                  <a:gd name="connsiteY169" fmla="*/ 1163 h 10000"/>
                  <a:gd name="connsiteX170" fmla="*/ 2194 w 10000"/>
                  <a:gd name="connsiteY170" fmla="*/ 1163 h 10000"/>
                  <a:gd name="connsiteX171" fmla="*/ 2172 w 10000"/>
                  <a:gd name="connsiteY171" fmla="*/ 1163 h 10000"/>
                  <a:gd name="connsiteX172" fmla="*/ 2147 w 10000"/>
                  <a:gd name="connsiteY172" fmla="*/ 1166 h 10000"/>
                  <a:gd name="connsiteX173" fmla="*/ 2108 w 10000"/>
                  <a:gd name="connsiteY173" fmla="*/ 1166 h 10000"/>
                  <a:gd name="connsiteX174" fmla="*/ 2083 w 10000"/>
                  <a:gd name="connsiteY174" fmla="*/ 1156 h 10000"/>
                  <a:gd name="connsiteX175" fmla="*/ 2042 w 10000"/>
                  <a:gd name="connsiteY175" fmla="*/ 1143 h 10000"/>
                  <a:gd name="connsiteX176" fmla="*/ 2011 w 10000"/>
                  <a:gd name="connsiteY176" fmla="*/ 1143 h 10000"/>
                  <a:gd name="connsiteX177" fmla="*/ 1994 w 10000"/>
                  <a:gd name="connsiteY177" fmla="*/ 1146 h 10000"/>
                  <a:gd name="connsiteX178" fmla="*/ 1967 w 10000"/>
                  <a:gd name="connsiteY178" fmla="*/ 1156 h 10000"/>
                  <a:gd name="connsiteX179" fmla="*/ 1903 w 10000"/>
                  <a:gd name="connsiteY179" fmla="*/ 1176 h 10000"/>
                  <a:gd name="connsiteX180" fmla="*/ 1873 w 10000"/>
                  <a:gd name="connsiteY180" fmla="*/ 1182 h 10000"/>
                  <a:gd name="connsiteX181" fmla="*/ 1850 w 10000"/>
                  <a:gd name="connsiteY181" fmla="*/ 1185 h 10000"/>
                  <a:gd name="connsiteX182" fmla="*/ 1842 w 10000"/>
                  <a:gd name="connsiteY182" fmla="*/ 1192 h 10000"/>
                  <a:gd name="connsiteX183" fmla="*/ 1823 w 10000"/>
                  <a:gd name="connsiteY183" fmla="*/ 1195 h 10000"/>
                  <a:gd name="connsiteX184" fmla="*/ 1814 w 10000"/>
                  <a:gd name="connsiteY184" fmla="*/ 1201 h 10000"/>
                  <a:gd name="connsiteX185" fmla="*/ 1792 w 10000"/>
                  <a:gd name="connsiteY185" fmla="*/ 1218 h 10000"/>
                  <a:gd name="connsiteX186" fmla="*/ 1767 w 10000"/>
                  <a:gd name="connsiteY186" fmla="*/ 1231 h 10000"/>
                  <a:gd name="connsiteX187" fmla="*/ 1717 w 10000"/>
                  <a:gd name="connsiteY187" fmla="*/ 1266 h 10000"/>
                  <a:gd name="connsiteX188" fmla="*/ 1695 w 10000"/>
                  <a:gd name="connsiteY188" fmla="*/ 1279 h 10000"/>
                  <a:gd name="connsiteX189" fmla="*/ 1654 w 10000"/>
                  <a:gd name="connsiteY189" fmla="*/ 1308 h 10000"/>
                  <a:gd name="connsiteX190" fmla="*/ 1620 w 10000"/>
                  <a:gd name="connsiteY190" fmla="*/ 1334 h 10000"/>
                  <a:gd name="connsiteX191" fmla="*/ 1590 w 10000"/>
                  <a:gd name="connsiteY191" fmla="*/ 1360 h 10000"/>
                  <a:gd name="connsiteX192" fmla="*/ 1565 w 10000"/>
                  <a:gd name="connsiteY192" fmla="*/ 1380 h 10000"/>
                  <a:gd name="connsiteX193" fmla="*/ 1532 w 10000"/>
                  <a:gd name="connsiteY193" fmla="*/ 1402 h 10000"/>
                  <a:gd name="connsiteX194" fmla="*/ 1501 w 10000"/>
                  <a:gd name="connsiteY194" fmla="*/ 1418 h 10000"/>
                  <a:gd name="connsiteX195" fmla="*/ 1460 w 10000"/>
                  <a:gd name="connsiteY195" fmla="*/ 1438 h 10000"/>
                  <a:gd name="connsiteX196" fmla="*/ 1435 w 10000"/>
                  <a:gd name="connsiteY196" fmla="*/ 1454 h 10000"/>
                  <a:gd name="connsiteX197" fmla="*/ 1421 w 10000"/>
                  <a:gd name="connsiteY197" fmla="*/ 1464 h 10000"/>
                  <a:gd name="connsiteX198" fmla="*/ 1380 w 10000"/>
                  <a:gd name="connsiteY198" fmla="*/ 1473 h 10000"/>
                  <a:gd name="connsiteX199" fmla="*/ 1324 w 10000"/>
                  <a:gd name="connsiteY199" fmla="*/ 1477 h 10000"/>
                  <a:gd name="connsiteX200" fmla="*/ 1274 w 10000"/>
                  <a:gd name="connsiteY200" fmla="*/ 1483 h 10000"/>
                  <a:gd name="connsiteX201" fmla="*/ 1244 w 10000"/>
                  <a:gd name="connsiteY201" fmla="*/ 1486 h 10000"/>
                  <a:gd name="connsiteX202" fmla="*/ 1233 w 10000"/>
                  <a:gd name="connsiteY202" fmla="*/ 1486 h 10000"/>
                  <a:gd name="connsiteX203" fmla="*/ 1197 w 10000"/>
                  <a:gd name="connsiteY203" fmla="*/ 1493 h 10000"/>
                  <a:gd name="connsiteX204" fmla="*/ 1180 w 10000"/>
                  <a:gd name="connsiteY204" fmla="*/ 1496 h 10000"/>
                  <a:gd name="connsiteX205" fmla="*/ 1169 w 10000"/>
                  <a:gd name="connsiteY205" fmla="*/ 1496 h 10000"/>
                  <a:gd name="connsiteX206" fmla="*/ 1161 w 10000"/>
                  <a:gd name="connsiteY206" fmla="*/ 1503 h 10000"/>
                  <a:gd name="connsiteX207" fmla="*/ 1155 w 10000"/>
                  <a:gd name="connsiteY207" fmla="*/ 1503 h 10000"/>
                  <a:gd name="connsiteX208" fmla="*/ 501 w 10000"/>
                  <a:gd name="connsiteY208" fmla="*/ 2277 h 10000"/>
                  <a:gd name="connsiteX209" fmla="*/ 396 w 10000"/>
                  <a:gd name="connsiteY209" fmla="*/ 2532 h 10000"/>
                  <a:gd name="connsiteX210" fmla="*/ 324 w 10000"/>
                  <a:gd name="connsiteY210" fmla="*/ 2759 h 10000"/>
                  <a:gd name="connsiteX211" fmla="*/ 274 w 10000"/>
                  <a:gd name="connsiteY211" fmla="*/ 2866 h 10000"/>
                  <a:gd name="connsiteX212" fmla="*/ 202 w 10000"/>
                  <a:gd name="connsiteY212" fmla="*/ 3008 h 10000"/>
                  <a:gd name="connsiteX213" fmla="*/ 211 w 10000"/>
                  <a:gd name="connsiteY213" fmla="*/ 3177 h 10000"/>
                  <a:gd name="connsiteX214" fmla="*/ 235 w 10000"/>
                  <a:gd name="connsiteY214" fmla="*/ 3368 h 10000"/>
                  <a:gd name="connsiteX215" fmla="*/ 266 w 10000"/>
                  <a:gd name="connsiteY215" fmla="*/ 3595 h 10000"/>
                  <a:gd name="connsiteX216" fmla="*/ 299 w 10000"/>
                  <a:gd name="connsiteY216" fmla="*/ 3831 h 10000"/>
                  <a:gd name="connsiteX217" fmla="*/ 305 w 10000"/>
                  <a:gd name="connsiteY217" fmla="*/ 3863 h 10000"/>
                  <a:gd name="connsiteX218" fmla="*/ 341 w 10000"/>
                  <a:gd name="connsiteY218" fmla="*/ 3941 h 10000"/>
                  <a:gd name="connsiteX219" fmla="*/ 186 w 10000"/>
                  <a:gd name="connsiteY219" fmla="*/ 3935 h 10000"/>
                  <a:gd name="connsiteX220" fmla="*/ 30 w 10000"/>
                  <a:gd name="connsiteY220" fmla="*/ 3925 h 10000"/>
                  <a:gd name="connsiteX221" fmla="*/ 0 w 10000"/>
                  <a:gd name="connsiteY221" fmla="*/ 4054 h 10000"/>
                  <a:gd name="connsiteX222" fmla="*/ 14 w 10000"/>
                  <a:gd name="connsiteY222" fmla="*/ 4152 h 10000"/>
                  <a:gd name="connsiteX223" fmla="*/ 22 w 10000"/>
                  <a:gd name="connsiteY223" fmla="*/ 4242 h 10000"/>
                  <a:gd name="connsiteX224" fmla="*/ 30 w 10000"/>
                  <a:gd name="connsiteY224" fmla="*/ 4291 h 10000"/>
                  <a:gd name="connsiteX225" fmla="*/ 102 w 10000"/>
                  <a:gd name="connsiteY225" fmla="*/ 4271 h 10000"/>
                  <a:gd name="connsiteX226" fmla="*/ 155 w 10000"/>
                  <a:gd name="connsiteY226" fmla="*/ 4262 h 10000"/>
                  <a:gd name="connsiteX227" fmla="*/ 410 w 10000"/>
                  <a:gd name="connsiteY227" fmla="*/ 4255 h 10000"/>
                  <a:gd name="connsiteX228" fmla="*/ 418 w 10000"/>
                  <a:gd name="connsiteY228" fmla="*/ 4385 h 10000"/>
                  <a:gd name="connsiteX229" fmla="*/ 429 w 10000"/>
                  <a:gd name="connsiteY229" fmla="*/ 4543 h 10000"/>
                  <a:gd name="connsiteX230" fmla="*/ 443 w 10000"/>
                  <a:gd name="connsiteY230" fmla="*/ 4585 h 10000"/>
                  <a:gd name="connsiteX231" fmla="*/ 465 w 10000"/>
                  <a:gd name="connsiteY231" fmla="*/ 4611 h 10000"/>
                  <a:gd name="connsiteX232" fmla="*/ 468 w 10000"/>
                  <a:gd name="connsiteY232" fmla="*/ 4621 h 10000"/>
                  <a:gd name="connsiteX233" fmla="*/ 474 w 10000"/>
                  <a:gd name="connsiteY233" fmla="*/ 4679 h 10000"/>
                  <a:gd name="connsiteX234" fmla="*/ 554 w 10000"/>
                  <a:gd name="connsiteY234" fmla="*/ 4738 h 10000"/>
                  <a:gd name="connsiteX235" fmla="*/ 637 w 10000"/>
                  <a:gd name="connsiteY235" fmla="*/ 4809 h 10000"/>
                  <a:gd name="connsiteX236" fmla="*/ 704 w 10000"/>
                  <a:gd name="connsiteY236" fmla="*/ 4851 h 10000"/>
                  <a:gd name="connsiteX237" fmla="*/ 740 w 10000"/>
                  <a:gd name="connsiteY237" fmla="*/ 4893 h 10000"/>
                  <a:gd name="connsiteX238" fmla="*/ 756 w 10000"/>
                  <a:gd name="connsiteY238" fmla="*/ 4896 h 10000"/>
                  <a:gd name="connsiteX239" fmla="*/ 767 w 10000"/>
                  <a:gd name="connsiteY239" fmla="*/ 4880 h 10000"/>
                  <a:gd name="connsiteX240" fmla="*/ 806 w 10000"/>
                  <a:gd name="connsiteY240" fmla="*/ 4945 h 10000"/>
                  <a:gd name="connsiteX241" fmla="*/ 886 w 10000"/>
                  <a:gd name="connsiteY241" fmla="*/ 5078 h 10000"/>
                  <a:gd name="connsiteX242" fmla="*/ 911 w 10000"/>
                  <a:gd name="connsiteY242" fmla="*/ 5130 h 10000"/>
                  <a:gd name="connsiteX243" fmla="*/ 920 w 10000"/>
                  <a:gd name="connsiteY243" fmla="*/ 5191 h 10000"/>
                  <a:gd name="connsiteX244" fmla="*/ 920 w 10000"/>
                  <a:gd name="connsiteY244" fmla="*/ 5220 h 10000"/>
                  <a:gd name="connsiteX245" fmla="*/ 911 w 10000"/>
                  <a:gd name="connsiteY245" fmla="*/ 5314 h 10000"/>
                  <a:gd name="connsiteX246" fmla="*/ 898 w 10000"/>
                  <a:gd name="connsiteY246" fmla="*/ 5369 h 10000"/>
                  <a:gd name="connsiteX247" fmla="*/ 895 w 10000"/>
                  <a:gd name="connsiteY247" fmla="*/ 5385 h 10000"/>
                  <a:gd name="connsiteX248" fmla="*/ 895 w 10000"/>
                  <a:gd name="connsiteY248" fmla="*/ 5405 h 10000"/>
                  <a:gd name="connsiteX249" fmla="*/ 898 w 10000"/>
                  <a:gd name="connsiteY249" fmla="*/ 5434 h 10000"/>
                  <a:gd name="connsiteX250" fmla="*/ 911 w 10000"/>
                  <a:gd name="connsiteY250" fmla="*/ 5463 h 10000"/>
                  <a:gd name="connsiteX251" fmla="*/ 920 w 10000"/>
                  <a:gd name="connsiteY251" fmla="*/ 5492 h 10000"/>
                  <a:gd name="connsiteX252" fmla="*/ 934 w 10000"/>
                  <a:gd name="connsiteY252" fmla="*/ 5518 h 10000"/>
                  <a:gd name="connsiteX253" fmla="*/ 1169 w 10000"/>
                  <a:gd name="connsiteY253" fmla="*/ 5738 h 10000"/>
                  <a:gd name="connsiteX254" fmla="*/ 1188 w 10000"/>
                  <a:gd name="connsiteY254" fmla="*/ 5755 h 10000"/>
                  <a:gd name="connsiteX255" fmla="*/ 1216 w 10000"/>
                  <a:gd name="connsiteY255" fmla="*/ 5758 h 10000"/>
                  <a:gd name="connsiteX256" fmla="*/ 1313 w 10000"/>
                  <a:gd name="connsiteY256" fmla="*/ 5774 h 10000"/>
                  <a:gd name="connsiteX257" fmla="*/ 1349 w 10000"/>
                  <a:gd name="connsiteY257" fmla="*/ 5787 h 10000"/>
                  <a:gd name="connsiteX258" fmla="*/ 1393 w 10000"/>
                  <a:gd name="connsiteY258" fmla="*/ 5793 h 10000"/>
                  <a:gd name="connsiteX259" fmla="*/ 1393 w 10000"/>
                  <a:gd name="connsiteY259" fmla="*/ 5797 h 10000"/>
                  <a:gd name="connsiteX260" fmla="*/ 1421 w 10000"/>
                  <a:gd name="connsiteY260" fmla="*/ 5810 h 10000"/>
                  <a:gd name="connsiteX261" fmla="*/ 1446 w 10000"/>
                  <a:gd name="connsiteY261" fmla="*/ 5829 h 10000"/>
                  <a:gd name="connsiteX262" fmla="*/ 1460 w 10000"/>
                  <a:gd name="connsiteY262" fmla="*/ 5842 h 10000"/>
                  <a:gd name="connsiteX263" fmla="*/ 1476 w 10000"/>
                  <a:gd name="connsiteY263" fmla="*/ 5848 h 10000"/>
                  <a:gd name="connsiteX264" fmla="*/ 1501 w 10000"/>
                  <a:gd name="connsiteY264" fmla="*/ 5852 h 10000"/>
                  <a:gd name="connsiteX265" fmla="*/ 1532 w 10000"/>
                  <a:gd name="connsiteY265" fmla="*/ 5887 h 10000"/>
                  <a:gd name="connsiteX266" fmla="*/ 1565 w 10000"/>
                  <a:gd name="connsiteY266" fmla="*/ 5942 h 10000"/>
                  <a:gd name="connsiteX267" fmla="*/ 1587 w 10000"/>
                  <a:gd name="connsiteY267" fmla="*/ 5972 h 10000"/>
                  <a:gd name="connsiteX268" fmla="*/ 1612 w 10000"/>
                  <a:gd name="connsiteY268" fmla="*/ 5955 h 10000"/>
                  <a:gd name="connsiteX269" fmla="*/ 1679 w 10000"/>
                  <a:gd name="connsiteY269" fmla="*/ 6049 h 10000"/>
                  <a:gd name="connsiteX270" fmla="*/ 1720 w 10000"/>
                  <a:gd name="connsiteY270" fmla="*/ 6108 h 10000"/>
                  <a:gd name="connsiteX271" fmla="*/ 1751 w 10000"/>
                  <a:gd name="connsiteY271" fmla="*/ 6133 h 10000"/>
                  <a:gd name="connsiteX272" fmla="*/ 1792 w 10000"/>
                  <a:gd name="connsiteY272" fmla="*/ 6169 h 10000"/>
                  <a:gd name="connsiteX273" fmla="*/ 1801 w 10000"/>
                  <a:gd name="connsiteY273" fmla="*/ 6172 h 10000"/>
                  <a:gd name="connsiteX274" fmla="*/ 1814 w 10000"/>
                  <a:gd name="connsiteY274" fmla="*/ 6286 h 10000"/>
                  <a:gd name="connsiteX275" fmla="*/ 1817 w 10000"/>
                  <a:gd name="connsiteY275" fmla="*/ 6331 h 10000"/>
                  <a:gd name="connsiteX276" fmla="*/ 1809 w 10000"/>
                  <a:gd name="connsiteY276" fmla="*/ 6444 h 10000"/>
                  <a:gd name="connsiteX277" fmla="*/ 1801 w 10000"/>
                  <a:gd name="connsiteY277" fmla="*/ 6499 h 10000"/>
                  <a:gd name="connsiteX278" fmla="*/ 1781 w 10000"/>
                  <a:gd name="connsiteY278" fmla="*/ 6522 h 10000"/>
                  <a:gd name="connsiteX279" fmla="*/ 1773 w 10000"/>
                  <a:gd name="connsiteY279" fmla="*/ 6541 h 10000"/>
                  <a:gd name="connsiteX280" fmla="*/ 1762 w 10000"/>
                  <a:gd name="connsiteY280" fmla="*/ 6571 h 10000"/>
                  <a:gd name="connsiteX281" fmla="*/ 1767 w 10000"/>
                  <a:gd name="connsiteY281" fmla="*/ 6622 h 10000"/>
                  <a:gd name="connsiteX282" fmla="*/ 1767 w 10000"/>
                  <a:gd name="connsiteY282" fmla="*/ 6665 h 10000"/>
                  <a:gd name="connsiteX283" fmla="*/ 1767 w 10000"/>
                  <a:gd name="connsiteY283" fmla="*/ 6694 h 10000"/>
                  <a:gd name="connsiteX284" fmla="*/ 1776 w 10000"/>
                  <a:gd name="connsiteY284" fmla="*/ 6726 h 10000"/>
                  <a:gd name="connsiteX285" fmla="*/ 1776 w 10000"/>
                  <a:gd name="connsiteY285" fmla="*/ 6745 h 10000"/>
                  <a:gd name="connsiteX286" fmla="*/ 1767 w 10000"/>
                  <a:gd name="connsiteY286" fmla="*/ 6765 h 10000"/>
                  <a:gd name="connsiteX287" fmla="*/ 1762 w 10000"/>
                  <a:gd name="connsiteY287" fmla="*/ 6804 h 10000"/>
                  <a:gd name="connsiteX288" fmla="*/ 1753 w 10000"/>
                  <a:gd name="connsiteY288" fmla="*/ 6839 h 10000"/>
                  <a:gd name="connsiteX289" fmla="*/ 1742 w 10000"/>
                  <a:gd name="connsiteY289" fmla="*/ 6849 h 10000"/>
                  <a:gd name="connsiteX290" fmla="*/ 1726 w 10000"/>
                  <a:gd name="connsiteY290" fmla="*/ 6849 h 10000"/>
                  <a:gd name="connsiteX291" fmla="*/ 1712 w 10000"/>
                  <a:gd name="connsiteY291" fmla="*/ 6852 h 10000"/>
                  <a:gd name="connsiteX292" fmla="*/ 1640 w 10000"/>
                  <a:gd name="connsiteY292" fmla="*/ 6953 h 10000"/>
                  <a:gd name="connsiteX293" fmla="*/ 1493 w 10000"/>
                  <a:gd name="connsiteY293" fmla="*/ 7105 h 10000"/>
                  <a:gd name="connsiteX294" fmla="*/ 1490 w 10000"/>
                  <a:gd name="connsiteY294" fmla="*/ 7124 h 10000"/>
                  <a:gd name="connsiteX295" fmla="*/ 1468 w 10000"/>
                  <a:gd name="connsiteY295" fmla="*/ 7137 h 10000"/>
                  <a:gd name="connsiteX296" fmla="*/ 1454 w 10000"/>
                  <a:gd name="connsiteY296" fmla="*/ 7144 h 10000"/>
                  <a:gd name="connsiteX297" fmla="*/ 1452 w 10000"/>
                  <a:gd name="connsiteY297" fmla="*/ 7157 h 10000"/>
                  <a:gd name="connsiteX298" fmla="*/ 1446 w 10000"/>
                  <a:gd name="connsiteY298" fmla="*/ 7199 h 10000"/>
                  <a:gd name="connsiteX299" fmla="*/ 1476 w 10000"/>
                  <a:gd name="connsiteY299" fmla="*/ 7247 h 10000"/>
                  <a:gd name="connsiteX300" fmla="*/ 1501 w 10000"/>
                  <a:gd name="connsiteY300" fmla="*/ 7270 h 10000"/>
                  <a:gd name="connsiteX301" fmla="*/ 1518 w 10000"/>
                  <a:gd name="connsiteY301" fmla="*/ 7286 h 10000"/>
                  <a:gd name="connsiteX302" fmla="*/ 1524 w 10000"/>
                  <a:gd name="connsiteY302" fmla="*/ 7306 h 10000"/>
                  <a:gd name="connsiteX303" fmla="*/ 1540 w 10000"/>
                  <a:gd name="connsiteY303" fmla="*/ 7322 h 10000"/>
                  <a:gd name="connsiteX304" fmla="*/ 1565 w 10000"/>
                  <a:gd name="connsiteY304" fmla="*/ 7325 h 10000"/>
                  <a:gd name="connsiteX305" fmla="*/ 1590 w 10000"/>
                  <a:gd name="connsiteY305" fmla="*/ 7332 h 10000"/>
                  <a:gd name="connsiteX306" fmla="*/ 1615 w 10000"/>
                  <a:gd name="connsiteY306" fmla="*/ 7345 h 10000"/>
                  <a:gd name="connsiteX307" fmla="*/ 1662 w 10000"/>
                  <a:gd name="connsiteY307" fmla="*/ 7370 h 10000"/>
                  <a:gd name="connsiteX308" fmla="*/ 1670 w 10000"/>
                  <a:gd name="connsiteY308" fmla="*/ 7351 h 10000"/>
                  <a:gd name="connsiteX309" fmla="*/ 1726 w 10000"/>
                  <a:gd name="connsiteY309" fmla="*/ 7354 h 10000"/>
                  <a:gd name="connsiteX310" fmla="*/ 1726 w 10000"/>
                  <a:gd name="connsiteY310" fmla="*/ 7400 h 10000"/>
                  <a:gd name="connsiteX311" fmla="*/ 1773 w 10000"/>
                  <a:gd name="connsiteY311" fmla="*/ 7409 h 10000"/>
                  <a:gd name="connsiteX312" fmla="*/ 1806 w 10000"/>
                  <a:gd name="connsiteY312" fmla="*/ 7416 h 10000"/>
                  <a:gd name="connsiteX313" fmla="*/ 1839 w 10000"/>
                  <a:gd name="connsiteY313" fmla="*/ 7403 h 10000"/>
                  <a:gd name="connsiteX314" fmla="*/ 1886 w 10000"/>
                  <a:gd name="connsiteY314" fmla="*/ 7403 h 10000"/>
                  <a:gd name="connsiteX315" fmla="*/ 1898 w 10000"/>
                  <a:gd name="connsiteY315" fmla="*/ 7403 h 10000"/>
                  <a:gd name="connsiteX316" fmla="*/ 1914 w 10000"/>
                  <a:gd name="connsiteY316" fmla="*/ 7494 h 10000"/>
                  <a:gd name="connsiteX317" fmla="*/ 1895 w 10000"/>
                  <a:gd name="connsiteY317" fmla="*/ 7523 h 10000"/>
                  <a:gd name="connsiteX318" fmla="*/ 1825 w 10000"/>
                  <a:gd name="connsiteY318" fmla="*/ 7617 h 10000"/>
                  <a:gd name="connsiteX319" fmla="*/ 1776 w 10000"/>
                  <a:gd name="connsiteY319" fmla="*/ 7691 h 10000"/>
                  <a:gd name="connsiteX320" fmla="*/ 1781 w 10000"/>
                  <a:gd name="connsiteY320" fmla="*/ 7723 h 10000"/>
                  <a:gd name="connsiteX321" fmla="*/ 1767 w 10000"/>
                  <a:gd name="connsiteY321" fmla="*/ 7759 h 10000"/>
                  <a:gd name="connsiteX322" fmla="*/ 1762 w 10000"/>
                  <a:gd name="connsiteY322" fmla="*/ 7817 h 10000"/>
                  <a:gd name="connsiteX323" fmla="*/ 1762 w 10000"/>
                  <a:gd name="connsiteY323" fmla="*/ 7856 h 10000"/>
                  <a:gd name="connsiteX324" fmla="*/ 1776 w 10000"/>
                  <a:gd name="connsiteY324" fmla="*/ 7892 h 10000"/>
                  <a:gd name="connsiteX325" fmla="*/ 1784 w 10000"/>
                  <a:gd name="connsiteY325" fmla="*/ 7902 h 10000"/>
                  <a:gd name="connsiteX326" fmla="*/ 1801 w 10000"/>
                  <a:gd name="connsiteY326" fmla="*/ 7908 h 10000"/>
                  <a:gd name="connsiteX327" fmla="*/ 1809 w 10000"/>
                  <a:gd name="connsiteY327" fmla="*/ 7911 h 10000"/>
                  <a:gd name="connsiteX328" fmla="*/ 1801 w 10000"/>
                  <a:gd name="connsiteY328" fmla="*/ 7940 h 10000"/>
                  <a:gd name="connsiteX329" fmla="*/ 1798 w 10000"/>
                  <a:gd name="connsiteY329" fmla="*/ 7979 h 10000"/>
                  <a:gd name="connsiteX330" fmla="*/ 1806 w 10000"/>
                  <a:gd name="connsiteY330" fmla="*/ 8002 h 10000"/>
                  <a:gd name="connsiteX331" fmla="*/ 1823 w 10000"/>
                  <a:gd name="connsiteY331" fmla="*/ 8021 h 10000"/>
                  <a:gd name="connsiteX332" fmla="*/ 1834 w 10000"/>
                  <a:gd name="connsiteY332" fmla="*/ 8044 h 10000"/>
                  <a:gd name="connsiteX333" fmla="*/ 1839 w 10000"/>
                  <a:gd name="connsiteY333" fmla="*/ 8073 h 10000"/>
                  <a:gd name="connsiteX334" fmla="*/ 1842 w 10000"/>
                  <a:gd name="connsiteY334" fmla="*/ 8106 h 10000"/>
                  <a:gd name="connsiteX335" fmla="*/ 1839 w 10000"/>
                  <a:gd name="connsiteY335" fmla="*/ 8144 h 10000"/>
                  <a:gd name="connsiteX336" fmla="*/ 1856 w 10000"/>
                  <a:gd name="connsiteY336" fmla="*/ 8164 h 10000"/>
                  <a:gd name="connsiteX337" fmla="*/ 1886 w 10000"/>
                  <a:gd name="connsiteY337" fmla="*/ 8193 h 10000"/>
                  <a:gd name="connsiteX338" fmla="*/ 1922 w 10000"/>
                  <a:gd name="connsiteY338" fmla="*/ 8206 h 10000"/>
                  <a:gd name="connsiteX339" fmla="*/ 1967 w 10000"/>
                  <a:gd name="connsiteY339" fmla="*/ 8203 h 10000"/>
                  <a:gd name="connsiteX340" fmla="*/ 1986 w 10000"/>
                  <a:gd name="connsiteY340" fmla="*/ 8212 h 10000"/>
                  <a:gd name="connsiteX341" fmla="*/ 2000 w 10000"/>
                  <a:gd name="connsiteY341" fmla="*/ 8232 h 10000"/>
                  <a:gd name="connsiteX342" fmla="*/ 2033 w 10000"/>
                  <a:gd name="connsiteY342" fmla="*/ 8258 h 10000"/>
                  <a:gd name="connsiteX343" fmla="*/ 2050 w 10000"/>
                  <a:gd name="connsiteY343" fmla="*/ 8271 h 10000"/>
                  <a:gd name="connsiteX344" fmla="*/ 2089 w 10000"/>
                  <a:gd name="connsiteY344" fmla="*/ 8280 h 10000"/>
                  <a:gd name="connsiteX345" fmla="*/ 2122 w 10000"/>
                  <a:gd name="connsiteY345" fmla="*/ 8300 h 10000"/>
                  <a:gd name="connsiteX346" fmla="*/ 2163 w 10000"/>
                  <a:gd name="connsiteY346" fmla="*/ 8332 h 10000"/>
                  <a:gd name="connsiteX347" fmla="*/ 2172 w 10000"/>
                  <a:gd name="connsiteY347" fmla="*/ 8335 h 10000"/>
                  <a:gd name="connsiteX348" fmla="*/ 2177 w 10000"/>
                  <a:gd name="connsiteY348" fmla="*/ 8345 h 10000"/>
                  <a:gd name="connsiteX349" fmla="*/ 2163 w 10000"/>
                  <a:gd name="connsiteY349" fmla="*/ 8371 h 10000"/>
                  <a:gd name="connsiteX350" fmla="*/ 2139 w 10000"/>
                  <a:gd name="connsiteY350" fmla="*/ 8423 h 10000"/>
                  <a:gd name="connsiteX351" fmla="*/ 2130 w 10000"/>
                  <a:gd name="connsiteY351" fmla="*/ 8439 h 10000"/>
                  <a:gd name="connsiteX352" fmla="*/ 2105 w 10000"/>
                  <a:gd name="connsiteY352" fmla="*/ 8446 h 10000"/>
                  <a:gd name="connsiteX353" fmla="*/ 2080 w 10000"/>
                  <a:gd name="connsiteY353" fmla="*/ 8449 h 10000"/>
                  <a:gd name="connsiteX354" fmla="*/ 2075 w 10000"/>
                  <a:gd name="connsiteY354" fmla="*/ 8459 h 10000"/>
                  <a:gd name="connsiteX355" fmla="*/ 2072 w 10000"/>
                  <a:gd name="connsiteY355" fmla="*/ 8475 h 10000"/>
                  <a:gd name="connsiteX356" fmla="*/ 2080 w 10000"/>
                  <a:gd name="connsiteY356" fmla="*/ 8484 h 10000"/>
                  <a:gd name="connsiteX357" fmla="*/ 2100 w 10000"/>
                  <a:gd name="connsiteY357" fmla="*/ 8475 h 10000"/>
                  <a:gd name="connsiteX358" fmla="*/ 2141 w 10000"/>
                  <a:gd name="connsiteY358" fmla="*/ 8478 h 10000"/>
                  <a:gd name="connsiteX359" fmla="*/ 2172 w 10000"/>
                  <a:gd name="connsiteY359" fmla="*/ 8475 h 10000"/>
                  <a:gd name="connsiteX360" fmla="*/ 2188 w 10000"/>
                  <a:gd name="connsiteY360" fmla="*/ 8475 h 10000"/>
                  <a:gd name="connsiteX361" fmla="*/ 2222 w 10000"/>
                  <a:gd name="connsiteY361" fmla="*/ 8497 h 10000"/>
                  <a:gd name="connsiteX362" fmla="*/ 2252 w 10000"/>
                  <a:gd name="connsiteY362" fmla="*/ 8514 h 10000"/>
                  <a:gd name="connsiteX363" fmla="*/ 2274 w 10000"/>
                  <a:gd name="connsiteY363" fmla="*/ 8514 h 10000"/>
                  <a:gd name="connsiteX364" fmla="*/ 2299 w 10000"/>
                  <a:gd name="connsiteY364" fmla="*/ 8504 h 10000"/>
                  <a:gd name="connsiteX365" fmla="*/ 2310 w 10000"/>
                  <a:gd name="connsiteY365" fmla="*/ 8504 h 10000"/>
                  <a:gd name="connsiteX366" fmla="*/ 2319 w 10000"/>
                  <a:gd name="connsiteY366" fmla="*/ 8484 h 10000"/>
                  <a:gd name="connsiteX367" fmla="*/ 2338 w 10000"/>
                  <a:gd name="connsiteY367" fmla="*/ 8494 h 10000"/>
                  <a:gd name="connsiteX368" fmla="*/ 2338 w 10000"/>
                  <a:gd name="connsiteY368" fmla="*/ 8552 h 10000"/>
                  <a:gd name="connsiteX369" fmla="*/ 2366 w 10000"/>
                  <a:gd name="connsiteY369" fmla="*/ 8572 h 10000"/>
                  <a:gd name="connsiteX370" fmla="*/ 2382 w 10000"/>
                  <a:gd name="connsiteY370" fmla="*/ 8582 h 10000"/>
                  <a:gd name="connsiteX371" fmla="*/ 2435 w 10000"/>
                  <a:gd name="connsiteY371" fmla="*/ 8552 h 10000"/>
                  <a:gd name="connsiteX372" fmla="*/ 2443 w 10000"/>
                  <a:gd name="connsiteY372" fmla="*/ 8552 h 10000"/>
                  <a:gd name="connsiteX373" fmla="*/ 2454 w 10000"/>
                  <a:gd name="connsiteY373" fmla="*/ 8552 h 10000"/>
                  <a:gd name="connsiteX374" fmla="*/ 2471 w 10000"/>
                  <a:gd name="connsiteY374" fmla="*/ 8546 h 10000"/>
                  <a:gd name="connsiteX375" fmla="*/ 2488 w 10000"/>
                  <a:gd name="connsiteY375" fmla="*/ 8536 h 10000"/>
                  <a:gd name="connsiteX376" fmla="*/ 2501 w 10000"/>
                  <a:gd name="connsiteY376" fmla="*/ 8533 h 10000"/>
                  <a:gd name="connsiteX377" fmla="*/ 2512 w 10000"/>
                  <a:gd name="connsiteY377" fmla="*/ 8533 h 10000"/>
                  <a:gd name="connsiteX378" fmla="*/ 2521 w 10000"/>
                  <a:gd name="connsiteY378" fmla="*/ 8546 h 10000"/>
                  <a:gd name="connsiteX379" fmla="*/ 2521 w 10000"/>
                  <a:gd name="connsiteY379" fmla="*/ 8572 h 10000"/>
                  <a:gd name="connsiteX380" fmla="*/ 2535 w 10000"/>
                  <a:gd name="connsiteY380" fmla="*/ 8588 h 10000"/>
                  <a:gd name="connsiteX381" fmla="*/ 2551 w 10000"/>
                  <a:gd name="connsiteY381" fmla="*/ 8582 h 10000"/>
                  <a:gd name="connsiteX382" fmla="*/ 2560 w 10000"/>
                  <a:gd name="connsiteY382" fmla="*/ 8582 h 10000"/>
                  <a:gd name="connsiteX383" fmla="*/ 2573 w 10000"/>
                  <a:gd name="connsiteY383" fmla="*/ 8588 h 10000"/>
                  <a:gd name="connsiteX384" fmla="*/ 2584 w 10000"/>
                  <a:gd name="connsiteY384" fmla="*/ 8591 h 10000"/>
                  <a:gd name="connsiteX385" fmla="*/ 2590 w 10000"/>
                  <a:gd name="connsiteY385" fmla="*/ 8598 h 10000"/>
                  <a:gd name="connsiteX386" fmla="*/ 2598 w 10000"/>
                  <a:gd name="connsiteY386" fmla="*/ 8608 h 10000"/>
                  <a:gd name="connsiteX387" fmla="*/ 2607 w 10000"/>
                  <a:gd name="connsiteY387" fmla="*/ 8617 h 10000"/>
                  <a:gd name="connsiteX388" fmla="*/ 2618 w 10000"/>
                  <a:gd name="connsiteY388" fmla="*/ 8617 h 10000"/>
                  <a:gd name="connsiteX389" fmla="*/ 2640 w 10000"/>
                  <a:gd name="connsiteY389" fmla="*/ 8608 h 10000"/>
                  <a:gd name="connsiteX390" fmla="*/ 2670 w 10000"/>
                  <a:gd name="connsiteY390" fmla="*/ 8598 h 10000"/>
                  <a:gd name="connsiteX391" fmla="*/ 2673 w 10000"/>
                  <a:gd name="connsiteY391" fmla="*/ 8598 h 10000"/>
                  <a:gd name="connsiteX392" fmla="*/ 2690 w 10000"/>
                  <a:gd name="connsiteY392" fmla="*/ 8598 h 10000"/>
                  <a:gd name="connsiteX393" fmla="*/ 2698 w 10000"/>
                  <a:gd name="connsiteY393" fmla="*/ 8598 h 10000"/>
                  <a:gd name="connsiteX394" fmla="*/ 2712 w 10000"/>
                  <a:gd name="connsiteY394" fmla="*/ 8598 h 10000"/>
                  <a:gd name="connsiteX395" fmla="*/ 2726 w 10000"/>
                  <a:gd name="connsiteY395" fmla="*/ 8591 h 10000"/>
                  <a:gd name="connsiteX396" fmla="*/ 2737 w 10000"/>
                  <a:gd name="connsiteY396" fmla="*/ 8588 h 10000"/>
                  <a:gd name="connsiteX397" fmla="*/ 2759 w 10000"/>
                  <a:gd name="connsiteY397" fmla="*/ 8582 h 10000"/>
                  <a:gd name="connsiteX398" fmla="*/ 2770 w 10000"/>
                  <a:gd name="connsiteY398" fmla="*/ 8578 h 10000"/>
                  <a:gd name="connsiteX399" fmla="*/ 2784 w 10000"/>
                  <a:gd name="connsiteY399" fmla="*/ 8572 h 10000"/>
                  <a:gd name="connsiteX400" fmla="*/ 2795 w 10000"/>
                  <a:gd name="connsiteY400" fmla="*/ 8572 h 10000"/>
                  <a:gd name="connsiteX401" fmla="*/ 2803 w 10000"/>
                  <a:gd name="connsiteY401" fmla="*/ 8588 h 10000"/>
                  <a:gd name="connsiteX402" fmla="*/ 2803 w 10000"/>
                  <a:gd name="connsiteY402" fmla="*/ 8591 h 10000"/>
                  <a:gd name="connsiteX403" fmla="*/ 2803 w 10000"/>
                  <a:gd name="connsiteY403" fmla="*/ 8601 h 10000"/>
                  <a:gd name="connsiteX404" fmla="*/ 2809 w 10000"/>
                  <a:gd name="connsiteY404" fmla="*/ 8601 h 10000"/>
                  <a:gd name="connsiteX405" fmla="*/ 2823 w 10000"/>
                  <a:gd name="connsiteY405" fmla="*/ 8598 h 10000"/>
                  <a:gd name="connsiteX406" fmla="*/ 2831 w 10000"/>
                  <a:gd name="connsiteY406" fmla="*/ 8598 h 10000"/>
                  <a:gd name="connsiteX407" fmla="*/ 2839 w 10000"/>
                  <a:gd name="connsiteY407" fmla="*/ 8601 h 10000"/>
                  <a:gd name="connsiteX408" fmla="*/ 2848 w 10000"/>
                  <a:gd name="connsiteY408" fmla="*/ 8598 h 10000"/>
                  <a:gd name="connsiteX409" fmla="*/ 2856 w 10000"/>
                  <a:gd name="connsiteY409" fmla="*/ 8601 h 10000"/>
                  <a:gd name="connsiteX410" fmla="*/ 2859 w 10000"/>
                  <a:gd name="connsiteY410" fmla="*/ 8601 h 10000"/>
                  <a:gd name="connsiteX411" fmla="*/ 2864 w 10000"/>
                  <a:gd name="connsiteY411" fmla="*/ 8598 h 10000"/>
                  <a:gd name="connsiteX412" fmla="*/ 2889 w 10000"/>
                  <a:gd name="connsiteY412" fmla="*/ 8611 h 10000"/>
                  <a:gd name="connsiteX413" fmla="*/ 2906 w 10000"/>
                  <a:gd name="connsiteY413" fmla="*/ 8620 h 10000"/>
                  <a:gd name="connsiteX414" fmla="*/ 2914 w 10000"/>
                  <a:gd name="connsiteY414" fmla="*/ 8627 h 10000"/>
                  <a:gd name="connsiteX415" fmla="*/ 2920 w 10000"/>
                  <a:gd name="connsiteY415" fmla="*/ 8640 h 10000"/>
                  <a:gd name="connsiteX416" fmla="*/ 2922 w 10000"/>
                  <a:gd name="connsiteY416" fmla="*/ 8666 h 10000"/>
                  <a:gd name="connsiteX417" fmla="*/ 2922 w 10000"/>
                  <a:gd name="connsiteY417" fmla="*/ 8692 h 10000"/>
                  <a:gd name="connsiteX418" fmla="*/ 2939 w 10000"/>
                  <a:gd name="connsiteY418" fmla="*/ 8695 h 10000"/>
                  <a:gd name="connsiteX419" fmla="*/ 2953 w 10000"/>
                  <a:gd name="connsiteY419" fmla="*/ 8695 h 10000"/>
                  <a:gd name="connsiteX420" fmla="*/ 2961 w 10000"/>
                  <a:gd name="connsiteY420" fmla="*/ 8695 h 10000"/>
                  <a:gd name="connsiteX421" fmla="*/ 2972 w 10000"/>
                  <a:gd name="connsiteY421" fmla="*/ 8692 h 10000"/>
                  <a:gd name="connsiteX422" fmla="*/ 2981 w 10000"/>
                  <a:gd name="connsiteY422" fmla="*/ 8685 h 10000"/>
                  <a:gd name="connsiteX423" fmla="*/ 2989 w 10000"/>
                  <a:gd name="connsiteY423" fmla="*/ 8685 h 10000"/>
                  <a:gd name="connsiteX424" fmla="*/ 3008 w 10000"/>
                  <a:gd name="connsiteY424" fmla="*/ 8685 h 10000"/>
                  <a:gd name="connsiteX425" fmla="*/ 3028 w 10000"/>
                  <a:gd name="connsiteY425" fmla="*/ 8695 h 10000"/>
                  <a:gd name="connsiteX426" fmla="*/ 3042 w 10000"/>
                  <a:gd name="connsiteY426" fmla="*/ 8695 h 10000"/>
                  <a:gd name="connsiteX427" fmla="*/ 3053 w 10000"/>
                  <a:gd name="connsiteY427" fmla="*/ 8676 h 10000"/>
                  <a:gd name="connsiteX428" fmla="*/ 3061 w 10000"/>
                  <a:gd name="connsiteY428" fmla="*/ 8666 h 10000"/>
                  <a:gd name="connsiteX429" fmla="*/ 3066 w 10000"/>
                  <a:gd name="connsiteY429" fmla="*/ 8656 h 10000"/>
                  <a:gd name="connsiteX430" fmla="*/ 3091 w 10000"/>
                  <a:gd name="connsiteY430" fmla="*/ 8659 h 10000"/>
                  <a:gd name="connsiteX431" fmla="*/ 3105 w 10000"/>
                  <a:gd name="connsiteY431" fmla="*/ 8659 h 10000"/>
                  <a:gd name="connsiteX432" fmla="*/ 3108 w 10000"/>
                  <a:gd name="connsiteY432" fmla="*/ 8650 h 10000"/>
                  <a:gd name="connsiteX433" fmla="*/ 3147 w 10000"/>
                  <a:gd name="connsiteY433" fmla="*/ 8588 h 10000"/>
                  <a:gd name="connsiteX434" fmla="*/ 3150 w 10000"/>
                  <a:gd name="connsiteY434" fmla="*/ 8598 h 10000"/>
                  <a:gd name="connsiteX435" fmla="*/ 3163 w 10000"/>
                  <a:gd name="connsiteY435" fmla="*/ 8601 h 10000"/>
                  <a:gd name="connsiteX436" fmla="*/ 3180 w 10000"/>
                  <a:gd name="connsiteY436" fmla="*/ 8608 h 10000"/>
                  <a:gd name="connsiteX437" fmla="*/ 3188 w 10000"/>
                  <a:gd name="connsiteY437" fmla="*/ 8611 h 10000"/>
                  <a:gd name="connsiteX438" fmla="*/ 3227 w 10000"/>
                  <a:gd name="connsiteY438" fmla="*/ 8620 h 10000"/>
                  <a:gd name="connsiteX439" fmla="*/ 3238 w 10000"/>
                  <a:gd name="connsiteY439" fmla="*/ 8617 h 10000"/>
                  <a:gd name="connsiteX440" fmla="*/ 3247 w 10000"/>
                  <a:gd name="connsiteY440" fmla="*/ 8601 h 10000"/>
                  <a:gd name="connsiteX441" fmla="*/ 3269 w 10000"/>
                  <a:gd name="connsiteY441" fmla="*/ 8611 h 10000"/>
                  <a:gd name="connsiteX442" fmla="*/ 3277 w 10000"/>
                  <a:gd name="connsiteY442" fmla="*/ 8617 h 10000"/>
                  <a:gd name="connsiteX443" fmla="*/ 3285 w 10000"/>
                  <a:gd name="connsiteY443" fmla="*/ 8611 h 10000"/>
                  <a:gd name="connsiteX444" fmla="*/ 3307 w 10000"/>
                  <a:gd name="connsiteY444" fmla="*/ 8611 h 10000"/>
                  <a:gd name="connsiteX445" fmla="*/ 3319 w 10000"/>
                  <a:gd name="connsiteY445" fmla="*/ 8617 h 10000"/>
                  <a:gd name="connsiteX446" fmla="*/ 3324 w 10000"/>
                  <a:gd name="connsiteY446" fmla="*/ 8617 h 10000"/>
                  <a:gd name="connsiteX447" fmla="*/ 3327 w 10000"/>
                  <a:gd name="connsiteY447" fmla="*/ 8620 h 10000"/>
                  <a:gd name="connsiteX448" fmla="*/ 3341 w 10000"/>
                  <a:gd name="connsiteY448" fmla="*/ 8620 h 10000"/>
                  <a:gd name="connsiteX449" fmla="*/ 3357 w 10000"/>
                  <a:gd name="connsiteY449" fmla="*/ 8620 h 10000"/>
                  <a:gd name="connsiteX450" fmla="*/ 3374 w 10000"/>
                  <a:gd name="connsiteY450" fmla="*/ 8620 h 10000"/>
                  <a:gd name="connsiteX451" fmla="*/ 3382 w 10000"/>
                  <a:gd name="connsiteY451" fmla="*/ 8620 h 10000"/>
                  <a:gd name="connsiteX452" fmla="*/ 3399 w 10000"/>
                  <a:gd name="connsiteY452" fmla="*/ 8611 h 10000"/>
                  <a:gd name="connsiteX453" fmla="*/ 3413 w 10000"/>
                  <a:gd name="connsiteY453" fmla="*/ 8601 h 10000"/>
                  <a:gd name="connsiteX454" fmla="*/ 3421 w 10000"/>
                  <a:gd name="connsiteY454" fmla="*/ 8588 h 10000"/>
                  <a:gd name="connsiteX455" fmla="*/ 3421 w 10000"/>
                  <a:gd name="connsiteY455" fmla="*/ 8572 h 10000"/>
                  <a:gd name="connsiteX456" fmla="*/ 3421 w 10000"/>
                  <a:gd name="connsiteY456" fmla="*/ 8552 h 10000"/>
                  <a:gd name="connsiteX457" fmla="*/ 3424 w 10000"/>
                  <a:gd name="connsiteY457" fmla="*/ 8533 h 10000"/>
                  <a:gd name="connsiteX458" fmla="*/ 3432 w 10000"/>
                  <a:gd name="connsiteY458" fmla="*/ 8523 h 10000"/>
                  <a:gd name="connsiteX459" fmla="*/ 3446 w 10000"/>
                  <a:gd name="connsiteY459" fmla="*/ 8523 h 10000"/>
                  <a:gd name="connsiteX460" fmla="*/ 3457 w 10000"/>
                  <a:gd name="connsiteY460" fmla="*/ 8523 h 10000"/>
                  <a:gd name="connsiteX461" fmla="*/ 3476 w 10000"/>
                  <a:gd name="connsiteY461" fmla="*/ 8533 h 10000"/>
                  <a:gd name="connsiteX462" fmla="*/ 3485 w 10000"/>
                  <a:gd name="connsiteY462" fmla="*/ 8536 h 10000"/>
                  <a:gd name="connsiteX463" fmla="*/ 3501 w 10000"/>
                  <a:gd name="connsiteY463" fmla="*/ 8527 h 10000"/>
                  <a:gd name="connsiteX464" fmla="*/ 3504 w 10000"/>
                  <a:gd name="connsiteY464" fmla="*/ 8514 h 10000"/>
                  <a:gd name="connsiteX465" fmla="*/ 3510 w 10000"/>
                  <a:gd name="connsiteY465" fmla="*/ 8497 h 10000"/>
                  <a:gd name="connsiteX466" fmla="*/ 3537 w 10000"/>
                  <a:gd name="connsiteY466" fmla="*/ 8484 h 10000"/>
                  <a:gd name="connsiteX467" fmla="*/ 3562 w 10000"/>
                  <a:gd name="connsiteY467" fmla="*/ 8488 h 10000"/>
                  <a:gd name="connsiteX468" fmla="*/ 3568 w 10000"/>
                  <a:gd name="connsiteY468" fmla="*/ 8484 h 10000"/>
                  <a:gd name="connsiteX469" fmla="*/ 3584 w 10000"/>
                  <a:gd name="connsiteY469" fmla="*/ 8494 h 10000"/>
                  <a:gd name="connsiteX470" fmla="*/ 3593 w 10000"/>
                  <a:gd name="connsiteY470" fmla="*/ 8507 h 10000"/>
                  <a:gd name="connsiteX471" fmla="*/ 3618 w 10000"/>
                  <a:gd name="connsiteY471" fmla="*/ 8497 h 10000"/>
                  <a:gd name="connsiteX472" fmla="*/ 3643 w 10000"/>
                  <a:gd name="connsiteY472" fmla="*/ 8475 h 10000"/>
                  <a:gd name="connsiteX473" fmla="*/ 3657 w 10000"/>
                  <a:gd name="connsiteY473" fmla="*/ 8478 h 10000"/>
                  <a:gd name="connsiteX474" fmla="*/ 3670 w 10000"/>
                  <a:gd name="connsiteY474" fmla="*/ 8475 h 10000"/>
                  <a:gd name="connsiteX475" fmla="*/ 3673 w 10000"/>
                  <a:gd name="connsiteY475" fmla="*/ 8468 h 10000"/>
                  <a:gd name="connsiteX476" fmla="*/ 3681 w 10000"/>
                  <a:gd name="connsiteY476" fmla="*/ 8468 h 10000"/>
                  <a:gd name="connsiteX477" fmla="*/ 3698 w 10000"/>
                  <a:gd name="connsiteY477" fmla="*/ 8478 h 10000"/>
                  <a:gd name="connsiteX478" fmla="*/ 3720 w 10000"/>
                  <a:gd name="connsiteY478" fmla="*/ 8497 h 10000"/>
                  <a:gd name="connsiteX479" fmla="*/ 3715 w 10000"/>
                  <a:gd name="connsiteY479" fmla="*/ 8504 h 10000"/>
                  <a:gd name="connsiteX480" fmla="*/ 3729 w 10000"/>
                  <a:gd name="connsiteY480" fmla="*/ 8514 h 10000"/>
                  <a:gd name="connsiteX481" fmla="*/ 3729 w 10000"/>
                  <a:gd name="connsiteY481" fmla="*/ 8517 h 10000"/>
                  <a:gd name="connsiteX482" fmla="*/ 3740 w 10000"/>
                  <a:gd name="connsiteY482" fmla="*/ 8527 h 10000"/>
                  <a:gd name="connsiteX483" fmla="*/ 3759 w 10000"/>
                  <a:gd name="connsiteY483" fmla="*/ 8517 h 10000"/>
                  <a:gd name="connsiteX484" fmla="*/ 3762 w 10000"/>
                  <a:gd name="connsiteY484" fmla="*/ 8504 h 10000"/>
                  <a:gd name="connsiteX485" fmla="*/ 3770 w 10000"/>
                  <a:gd name="connsiteY485" fmla="*/ 8488 h 10000"/>
                  <a:gd name="connsiteX486" fmla="*/ 3778 w 10000"/>
                  <a:gd name="connsiteY486" fmla="*/ 8484 h 10000"/>
                  <a:gd name="connsiteX487" fmla="*/ 3792 w 10000"/>
                  <a:gd name="connsiteY487" fmla="*/ 8475 h 10000"/>
                  <a:gd name="connsiteX488" fmla="*/ 3803 w 10000"/>
                  <a:gd name="connsiteY488" fmla="*/ 8478 h 10000"/>
                  <a:gd name="connsiteX489" fmla="*/ 3809 w 10000"/>
                  <a:gd name="connsiteY489" fmla="*/ 8475 h 10000"/>
                  <a:gd name="connsiteX490" fmla="*/ 3825 w 10000"/>
                  <a:gd name="connsiteY490" fmla="*/ 8465 h 10000"/>
                  <a:gd name="connsiteX491" fmla="*/ 3834 w 10000"/>
                  <a:gd name="connsiteY491" fmla="*/ 8468 h 10000"/>
                  <a:gd name="connsiteX492" fmla="*/ 3842 w 10000"/>
                  <a:gd name="connsiteY492" fmla="*/ 8478 h 10000"/>
                  <a:gd name="connsiteX493" fmla="*/ 3850 w 10000"/>
                  <a:gd name="connsiteY493" fmla="*/ 8478 h 10000"/>
                  <a:gd name="connsiteX494" fmla="*/ 3859 w 10000"/>
                  <a:gd name="connsiteY494" fmla="*/ 8484 h 10000"/>
                  <a:gd name="connsiteX495" fmla="*/ 3873 w 10000"/>
                  <a:gd name="connsiteY495" fmla="*/ 8494 h 10000"/>
                  <a:gd name="connsiteX496" fmla="*/ 3875 w 10000"/>
                  <a:gd name="connsiteY496" fmla="*/ 8507 h 10000"/>
                  <a:gd name="connsiteX497" fmla="*/ 3881 w 10000"/>
                  <a:gd name="connsiteY497" fmla="*/ 8527 h 10000"/>
                  <a:gd name="connsiteX498" fmla="*/ 3875 w 10000"/>
                  <a:gd name="connsiteY498" fmla="*/ 8546 h 10000"/>
                  <a:gd name="connsiteX499" fmla="*/ 3892 w 10000"/>
                  <a:gd name="connsiteY499" fmla="*/ 8546 h 10000"/>
                  <a:gd name="connsiteX500" fmla="*/ 3900 w 10000"/>
                  <a:gd name="connsiteY500" fmla="*/ 8543 h 10000"/>
                  <a:gd name="connsiteX501" fmla="*/ 3906 w 10000"/>
                  <a:gd name="connsiteY501" fmla="*/ 8543 h 10000"/>
                  <a:gd name="connsiteX502" fmla="*/ 3922 w 10000"/>
                  <a:gd name="connsiteY502" fmla="*/ 8552 h 10000"/>
                  <a:gd name="connsiteX503" fmla="*/ 3939 w 10000"/>
                  <a:gd name="connsiteY503" fmla="*/ 8559 h 10000"/>
                  <a:gd name="connsiteX504" fmla="*/ 3953 w 10000"/>
                  <a:gd name="connsiteY504" fmla="*/ 8572 h 10000"/>
                  <a:gd name="connsiteX505" fmla="*/ 3956 w 10000"/>
                  <a:gd name="connsiteY505" fmla="*/ 8588 h 10000"/>
                  <a:gd name="connsiteX506" fmla="*/ 3956 w 10000"/>
                  <a:gd name="connsiteY506" fmla="*/ 8608 h 10000"/>
                  <a:gd name="connsiteX507" fmla="*/ 3972 w 10000"/>
                  <a:gd name="connsiteY507" fmla="*/ 8608 h 10000"/>
                  <a:gd name="connsiteX508" fmla="*/ 3986 w 10000"/>
                  <a:gd name="connsiteY508" fmla="*/ 8608 h 10000"/>
                  <a:gd name="connsiteX509" fmla="*/ 3997 w 10000"/>
                  <a:gd name="connsiteY509" fmla="*/ 8608 h 10000"/>
                  <a:gd name="connsiteX510" fmla="*/ 4006 w 10000"/>
                  <a:gd name="connsiteY510" fmla="*/ 8608 h 10000"/>
                  <a:gd name="connsiteX511" fmla="*/ 4006 w 10000"/>
                  <a:gd name="connsiteY511" fmla="*/ 8611 h 10000"/>
                  <a:gd name="connsiteX512" fmla="*/ 4011 w 10000"/>
                  <a:gd name="connsiteY512" fmla="*/ 8611 h 10000"/>
                  <a:gd name="connsiteX513" fmla="*/ 4022 w 10000"/>
                  <a:gd name="connsiteY513" fmla="*/ 8620 h 10000"/>
                  <a:gd name="connsiteX514" fmla="*/ 4042 w 10000"/>
                  <a:gd name="connsiteY514" fmla="*/ 8620 h 10000"/>
                  <a:gd name="connsiteX515" fmla="*/ 4050 w 10000"/>
                  <a:gd name="connsiteY515" fmla="*/ 8617 h 10000"/>
                  <a:gd name="connsiteX516" fmla="*/ 4069 w 10000"/>
                  <a:gd name="connsiteY516" fmla="*/ 8620 h 10000"/>
                  <a:gd name="connsiteX517" fmla="*/ 4086 w 10000"/>
                  <a:gd name="connsiteY517" fmla="*/ 8630 h 10000"/>
                  <a:gd name="connsiteX518" fmla="*/ 4108 w 10000"/>
                  <a:gd name="connsiteY518" fmla="*/ 8627 h 10000"/>
                  <a:gd name="connsiteX519" fmla="*/ 4125 w 10000"/>
                  <a:gd name="connsiteY519" fmla="*/ 8620 h 10000"/>
                  <a:gd name="connsiteX520" fmla="*/ 4133 w 10000"/>
                  <a:gd name="connsiteY520" fmla="*/ 8611 h 10000"/>
                  <a:gd name="connsiteX521" fmla="*/ 4139 w 10000"/>
                  <a:gd name="connsiteY521" fmla="*/ 8608 h 10000"/>
                  <a:gd name="connsiteX522" fmla="*/ 4147 w 10000"/>
                  <a:gd name="connsiteY522" fmla="*/ 8601 h 10000"/>
                  <a:gd name="connsiteX523" fmla="*/ 4155 w 10000"/>
                  <a:gd name="connsiteY523" fmla="*/ 8591 h 10000"/>
                  <a:gd name="connsiteX524" fmla="*/ 4166 w 10000"/>
                  <a:gd name="connsiteY524" fmla="*/ 8582 h 10000"/>
                  <a:gd name="connsiteX525" fmla="*/ 4183 w 10000"/>
                  <a:gd name="connsiteY525" fmla="*/ 8569 h 10000"/>
                  <a:gd name="connsiteX526" fmla="*/ 4191 w 10000"/>
                  <a:gd name="connsiteY526" fmla="*/ 8562 h 10000"/>
                  <a:gd name="connsiteX527" fmla="*/ 4208 w 10000"/>
                  <a:gd name="connsiteY527" fmla="*/ 8552 h 10000"/>
                  <a:gd name="connsiteX528" fmla="*/ 4230 w 10000"/>
                  <a:gd name="connsiteY528" fmla="*/ 8552 h 10000"/>
                  <a:gd name="connsiteX529" fmla="*/ 4238 w 10000"/>
                  <a:gd name="connsiteY529" fmla="*/ 8559 h 10000"/>
                  <a:gd name="connsiteX530" fmla="*/ 4247 w 10000"/>
                  <a:gd name="connsiteY530" fmla="*/ 8572 h 10000"/>
                  <a:gd name="connsiteX531" fmla="*/ 4252 w 10000"/>
                  <a:gd name="connsiteY531" fmla="*/ 8578 h 10000"/>
                  <a:gd name="connsiteX532" fmla="*/ 4263 w 10000"/>
                  <a:gd name="connsiteY532" fmla="*/ 8582 h 10000"/>
                  <a:gd name="connsiteX533" fmla="*/ 4277 w 10000"/>
                  <a:gd name="connsiteY533" fmla="*/ 8572 h 10000"/>
                  <a:gd name="connsiteX534" fmla="*/ 4294 w 10000"/>
                  <a:gd name="connsiteY534" fmla="*/ 8559 h 10000"/>
                  <a:gd name="connsiteX535" fmla="*/ 4302 w 10000"/>
                  <a:gd name="connsiteY535" fmla="*/ 8546 h 10000"/>
                  <a:gd name="connsiteX536" fmla="*/ 4310 w 10000"/>
                  <a:gd name="connsiteY536" fmla="*/ 8543 h 10000"/>
                  <a:gd name="connsiteX537" fmla="*/ 4313 w 10000"/>
                  <a:gd name="connsiteY537" fmla="*/ 8543 h 10000"/>
                  <a:gd name="connsiteX538" fmla="*/ 4332 w 10000"/>
                  <a:gd name="connsiteY538" fmla="*/ 8546 h 10000"/>
                  <a:gd name="connsiteX539" fmla="*/ 4335 w 10000"/>
                  <a:gd name="connsiteY539" fmla="*/ 8559 h 10000"/>
                  <a:gd name="connsiteX540" fmla="*/ 4349 w 10000"/>
                  <a:gd name="connsiteY540" fmla="*/ 8588 h 10000"/>
                  <a:gd name="connsiteX541" fmla="*/ 4360 w 10000"/>
                  <a:gd name="connsiteY541" fmla="*/ 8591 h 10000"/>
                  <a:gd name="connsiteX542" fmla="*/ 4366 w 10000"/>
                  <a:gd name="connsiteY542" fmla="*/ 8591 h 10000"/>
                  <a:gd name="connsiteX543" fmla="*/ 4382 w 10000"/>
                  <a:gd name="connsiteY543" fmla="*/ 8598 h 10000"/>
                  <a:gd name="connsiteX544" fmla="*/ 4385 w 10000"/>
                  <a:gd name="connsiteY544" fmla="*/ 8598 h 10000"/>
                  <a:gd name="connsiteX545" fmla="*/ 4402 w 10000"/>
                  <a:gd name="connsiteY545" fmla="*/ 8598 h 10000"/>
                  <a:gd name="connsiteX546" fmla="*/ 4421 w 10000"/>
                  <a:gd name="connsiteY546" fmla="*/ 8591 h 10000"/>
                  <a:gd name="connsiteX547" fmla="*/ 4440 w 10000"/>
                  <a:gd name="connsiteY547" fmla="*/ 8591 h 10000"/>
                  <a:gd name="connsiteX548" fmla="*/ 4449 w 10000"/>
                  <a:gd name="connsiteY548" fmla="*/ 8598 h 10000"/>
                  <a:gd name="connsiteX549" fmla="*/ 4454 w 10000"/>
                  <a:gd name="connsiteY549" fmla="*/ 8617 h 10000"/>
                  <a:gd name="connsiteX550" fmla="*/ 4463 w 10000"/>
                  <a:gd name="connsiteY550" fmla="*/ 8608 h 10000"/>
                  <a:gd name="connsiteX551" fmla="*/ 4474 w 10000"/>
                  <a:gd name="connsiteY551" fmla="*/ 8608 h 10000"/>
                  <a:gd name="connsiteX552" fmla="*/ 4490 w 10000"/>
                  <a:gd name="connsiteY552" fmla="*/ 8617 h 10000"/>
                  <a:gd name="connsiteX553" fmla="*/ 4504 w 10000"/>
                  <a:gd name="connsiteY553" fmla="*/ 8617 h 10000"/>
                  <a:gd name="connsiteX554" fmla="*/ 4518 w 10000"/>
                  <a:gd name="connsiteY554" fmla="*/ 8617 h 10000"/>
                  <a:gd name="connsiteX555" fmla="*/ 4535 w 10000"/>
                  <a:gd name="connsiteY555" fmla="*/ 8611 h 10000"/>
                  <a:gd name="connsiteX556" fmla="*/ 4546 w 10000"/>
                  <a:gd name="connsiteY556" fmla="*/ 8611 h 10000"/>
                  <a:gd name="connsiteX557" fmla="*/ 4562 w 10000"/>
                  <a:gd name="connsiteY557" fmla="*/ 8611 h 10000"/>
                  <a:gd name="connsiteX558" fmla="*/ 4571 w 10000"/>
                  <a:gd name="connsiteY558" fmla="*/ 8611 h 10000"/>
                  <a:gd name="connsiteX559" fmla="*/ 4579 w 10000"/>
                  <a:gd name="connsiteY559" fmla="*/ 8608 h 10000"/>
                  <a:gd name="connsiteX560" fmla="*/ 4584 w 10000"/>
                  <a:gd name="connsiteY560" fmla="*/ 8608 h 10000"/>
                  <a:gd name="connsiteX561" fmla="*/ 4601 w 10000"/>
                  <a:gd name="connsiteY561" fmla="*/ 8617 h 10000"/>
                  <a:gd name="connsiteX562" fmla="*/ 4609 w 10000"/>
                  <a:gd name="connsiteY562" fmla="*/ 8627 h 10000"/>
                  <a:gd name="connsiteX563" fmla="*/ 4618 w 10000"/>
                  <a:gd name="connsiteY563" fmla="*/ 8637 h 10000"/>
                  <a:gd name="connsiteX564" fmla="*/ 4618 w 10000"/>
                  <a:gd name="connsiteY564" fmla="*/ 8646 h 10000"/>
                  <a:gd name="connsiteX565" fmla="*/ 4634 w 10000"/>
                  <a:gd name="connsiteY565" fmla="*/ 8656 h 10000"/>
                  <a:gd name="connsiteX566" fmla="*/ 4640 w 10000"/>
                  <a:gd name="connsiteY566" fmla="*/ 8659 h 10000"/>
                  <a:gd name="connsiteX567" fmla="*/ 4651 w 10000"/>
                  <a:gd name="connsiteY567" fmla="*/ 8666 h 10000"/>
                  <a:gd name="connsiteX568" fmla="*/ 4657 w 10000"/>
                  <a:gd name="connsiteY568" fmla="*/ 8659 h 10000"/>
                  <a:gd name="connsiteX569" fmla="*/ 4668 w 10000"/>
                  <a:gd name="connsiteY569" fmla="*/ 8650 h 10000"/>
                  <a:gd name="connsiteX570" fmla="*/ 4676 w 10000"/>
                  <a:gd name="connsiteY570" fmla="*/ 8650 h 10000"/>
                  <a:gd name="connsiteX571" fmla="*/ 4690 w 10000"/>
                  <a:gd name="connsiteY571" fmla="*/ 8650 h 10000"/>
                  <a:gd name="connsiteX572" fmla="*/ 4698 w 10000"/>
                  <a:gd name="connsiteY572" fmla="*/ 8650 h 10000"/>
                  <a:gd name="connsiteX573" fmla="*/ 4704 w 10000"/>
                  <a:gd name="connsiteY573" fmla="*/ 8650 h 10000"/>
                  <a:gd name="connsiteX574" fmla="*/ 4706 w 10000"/>
                  <a:gd name="connsiteY574" fmla="*/ 8659 h 10000"/>
                  <a:gd name="connsiteX575" fmla="*/ 4706 w 10000"/>
                  <a:gd name="connsiteY575" fmla="*/ 8666 h 10000"/>
                  <a:gd name="connsiteX576" fmla="*/ 4723 w 10000"/>
                  <a:gd name="connsiteY576" fmla="*/ 8682 h 10000"/>
                  <a:gd name="connsiteX577" fmla="*/ 4737 w 10000"/>
                  <a:gd name="connsiteY577" fmla="*/ 8682 h 10000"/>
                  <a:gd name="connsiteX578" fmla="*/ 4745 w 10000"/>
                  <a:gd name="connsiteY578" fmla="*/ 8676 h 10000"/>
                  <a:gd name="connsiteX579" fmla="*/ 4756 w 10000"/>
                  <a:gd name="connsiteY579" fmla="*/ 8666 h 10000"/>
                  <a:gd name="connsiteX580" fmla="*/ 4765 w 10000"/>
                  <a:gd name="connsiteY580" fmla="*/ 8666 h 10000"/>
                  <a:gd name="connsiteX581" fmla="*/ 4765 w 10000"/>
                  <a:gd name="connsiteY581" fmla="*/ 8682 h 10000"/>
                  <a:gd name="connsiteX582" fmla="*/ 4770 w 10000"/>
                  <a:gd name="connsiteY582" fmla="*/ 8701 h 10000"/>
                  <a:gd name="connsiteX583" fmla="*/ 4778 w 10000"/>
                  <a:gd name="connsiteY583" fmla="*/ 8705 h 10000"/>
                  <a:gd name="connsiteX584" fmla="*/ 4795 w 10000"/>
                  <a:gd name="connsiteY584" fmla="*/ 8714 h 10000"/>
                  <a:gd name="connsiteX585" fmla="*/ 4812 w 10000"/>
                  <a:gd name="connsiteY585" fmla="*/ 8714 h 10000"/>
                  <a:gd name="connsiteX586" fmla="*/ 4825 w 10000"/>
                  <a:gd name="connsiteY586" fmla="*/ 8705 h 10000"/>
                  <a:gd name="connsiteX587" fmla="*/ 4825 w 10000"/>
                  <a:gd name="connsiteY587" fmla="*/ 8701 h 10000"/>
                  <a:gd name="connsiteX588" fmla="*/ 4828 w 10000"/>
                  <a:gd name="connsiteY588" fmla="*/ 8701 h 10000"/>
                  <a:gd name="connsiteX589" fmla="*/ 4837 w 10000"/>
                  <a:gd name="connsiteY589" fmla="*/ 8692 h 10000"/>
                  <a:gd name="connsiteX590" fmla="*/ 4842 w 10000"/>
                  <a:gd name="connsiteY590" fmla="*/ 8685 h 10000"/>
                  <a:gd name="connsiteX591" fmla="*/ 4859 w 10000"/>
                  <a:gd name="connsiteY591" fmla="*/ 8692 h 10000"/>
                  <a:gd name="connsiteX592" fmla="*/ 4870 w 10000"/>
                  <a:gd name="connsiteY592" fmla="*/ 8701 h 10000"/>
                  <a:gd name="connsiteX593" fmla="*/ 4878 w 10000"/>
                  <a:gd name="connsiteY593" fmla="*/ 8714 h 10000"/>
                  <a:gd name="connsiteX594" fmla="*/ 4892 w 10000"/>
                  <a:gd name="connsiteY594" fmla="*/ 8724 h 10000"/>
                  <a:gd name="connsiteX595" fmla="*/ 4900 w 10000"/>
                  <a:gd name="connsiteY595" fmla="*/ 8724 h 10000"/>
                  <a:gd name="connsiteX596" fmla="*/ 4906 w 10000"/>
                  <a:gd name="connsiteY596" fmla="*/ 8705 h 10000"/>
                  <a:gd name="connsiteX597" fmla="*/ 4925 w 10000"/>
                  <a:gd name="connsiteY597" fmla="*/ 8724 h 10000"/>
                  <a:gd name="connsiteX598" fmla="*/ 4939 w 10000"/>
                  <a:gd name="connsiteY598" fmla="*/ 8701 h 10000"/>
                  <a:gd name="connsiteX599" fmla="*/ 4950 w 10000"/>
                  <a:gd name="connsiteY599" fmla="*/ 8695 h 10000"/>
                  <a:gd name="connsiteX600" fmla="*/ 4956 w 10000"/>
                  <a:gd name="connsiteY600" fmla="*/ 8692 h 10000"/>
                  <a:gd name="connsiteX601" fmla="*/ 4986 w 10000"/>
                  <a:gd name="connsiteY601" fmla="*/ 8705 h 10000"/>
                  <a:gd name="connsiteX602" fmla="*/ 5003 w 10000"/>
                  <a:gd name="connsiteY602" fmla="*/ 8701 h 10000"/>
                  <a:gd name="connsiteX603" fmla="*/ 5011 w 10000"/>
                  <a:gd name="connsiteY603" fmla="*/ 8692 h 10000"/>
                  <a:gd name="connsiteX604" fmla="*/ 5028 w 10000"/>
                  <a:gd name="connsiteY604" fmla="*/ 8682 h 10000"/>
                  <a:gd name="connsiteX605" fmla="*/ 5030 w 10000"/>
                  <a:gd name="connsiteY605" fmla="*/ 8659 h 10000"/>
                  <a:gd name="connsiteX606" fmla="*/ 5039 w 10000"/>
                  <a:gd name="connsiteY606" fmla="*/ 8656 h 10000"/>
                  <a:gd name="connsiteX607" fmla="*/ 5053 w 10000"/>
                  <a:gd name="connsiteY607" fmla="*/ 8669 h 10000"/>
                  <a:gd name="connsiteX608" fmla="*/ 5061 w 10000"/>
                  <a:gd name="connsiteY608" fmla="*/ 8669 h 10000"/>
                  <a:gd name="connsiteX609" fmla="*/ 5061 w 10000"/>
                  <a:gd name="connsiteY609" fmla="*/ 8676 h 10000"/>
                  <a:gd name="connsiteX610" fmla="*/ 5069 w 10000"/>
                  <a:gd name="connsiteY610" fmla="*/ 8669 h 10000"/>
                  <a:gd name="connsiteX611" fmla="*/ 5083 w 10000"/>
                  <a:gd name="connsiteY611" fmla="*/ 8669 h 10000"/>
                  <a:gd name="connsiteX612" fmla="*/ 5100 w 10000"/>
                  <a:gd name="connsiteY612" fmla="*/ 8669 h 10000"/>
                  <a:gd name="connsiteX613" fmla="*/ 5119 w 10000"/>
                  <a:gd name="connsiteY613" fmla="*/ 8682 h 10000"/>
                  <a:gd name="connsiteX614" fmla="*/ 5136 w 10000"/>
                  <a:gd name="connsiteY614" fmla="*/ 8692 h 10000"/>
                  <a:gd name="connsiteX615" fmla="*/ 5161 w 10000"/>
                  <a:gd name="connsiteY615" fmla="*/ 8701 h 10000"/>
                  <a:gd name="connsiteX616" fmla="*/ 5183 w 10000"/>
                  <a:gd name="connsiteY616" fmla="*/ 8701 h 10000"/>
                  <a:gd name="connsiteX617" fmla="*/ 5199 w 10000"/>
                  <a:gd name="connsiteY617" fmla="*/ 8701 h 10000"/>
                  <a:gd name="connsiteX618" fmla="*/ 5213 w 10000"/>
                  <a:gd name="connsiteY618" fmla="*/ 8705 h 10000"/>
                  <a:gd name="connsiteX619" fmla="*/ 5224 w 10000"/>
                  <a:gd name="connsiteY619" fmla="*/ 8701 h 10000"/>
                  <a:gd name="connsiteX620" fmla="*/ 5230 w 10000"/>
                  <a:gd name="connsiteY620" fmla="*/ 8701 h 10000"/>
                  <a:gd name="connsiteX621" fmla="*/ 5241 w 10000"/>
                  <a:gd name="connsiteY621" fmla="*/ 8676 h 10000"/>
                  <a:gd name="connsiteX622" fmla="*/ 5247 w 10000"/>
                  <a:gd name="connsiteY622" fmla="*/ 8666 h 10000"/>
                  <a:gd name="connsiteX623" fmla="*/ 5249 w 10000"/>
                  <a:gd name="connsiteY623" fmla="*/ 8646 h 10000"/>
                  <a:gd name="connsiteX624" fmla="*/ 5249 w 10000"/>
                  <a:gd name="connsiteY624" fmla="*/ 8650 h 10000"/>
                  <a:gd name="connsiteX625" fmla="*/ 5255 w 10000"/>
                  <a:gd name="connsiteY625" fmla="*/ 8646 h 10000"/>
                  <a:gd name="connsiteX626" fmla="*/ 5271 w 10000"/>
                  <a:gd name="connsiteY626" fmla="*/ 8650 h 10000"/>
                  <a:gd name="connsiteX627" fmla="*/ 5288 w 10000"/>
                  <a:gd name="connsiteY627" fmla="*/ 8666 h 10000"/>
                  <a:gd name="connsiteX628" fmla="*/ 5296 w 10000"/>
                  <a:gd name="connsiteY628" fmla="*/ 8666 h 10000"/>
                  <a:gd name="connsiteX629" fmla="*/ 5310 w 10000"/>
                  <a:gd name="connsiteY629" fmla="*/ 8656 h 10000"/>
                  <a:gd name="connsiteX630" fmla="*/ 5321 w 10000"/>
                  <a:gd name="connsiteY630" fmla="*/ 8650 h 10000"/>
                  <a:gd name="connsiteX631" fmla="*/ 5338 w 10000"/>
                  <a:gd name="connsiteY631" fmla="*/ 8650 h 10000"/>
                  <a:gd name="connsiteX632" fmla="*/ 5360 w 10000"/>
                  <a:gd name="connsiteY632" fmla="*/ 8640 h 10000"/>
                  <a:gd name="connsiteX633" fmla="*/ 5366 w 10000"/>
                  <a:gd name="connsiteY633" fmla="*/ 8637 h 10000"/>
                  <a:gd name="connsiteX634" fmla="*/ 5368 w 10000"/>
                  <a:gd name="connsiteY634" fmla="*/ 8637 h 10000"/>
                  <a:gd name="connsiteX635" fmla="*/ 5382 w 10000"/>
                  <a:gd name="connsiteY635" fmla="*/ 8630 h 10000"/>
                  <a:gd name="connsiteX636" fmla="*/ 5391 w 10000"/>
                  <a:gd name="connsiteY636" fmla="*/ 8630 h 10000"/>
                  <a:gd name="connsiteX637" fmla="*/ 5402 w 10000"/>
                  <a:gd name="connsiteY637" fmla="*/ 8637 h 10000"/>
                  <a:gd name="connsiteX638" fmla="*/ 5418 w 10000"/>
                  <a:gd name="connsiteY638" fmla="*/ 8656 h 10000"/>
                  <a:gd name="connsiteX639" fmla="*/ 5432 w 10000"/>
                  <a:gd name="connsiteY639" fmla="*/ 8666 h 10000"/>
                  <a:gd name="connsiteX640" fmla="*/ 5443 w 10000"/>
                  <a:gd name="connsiteY640" fmla="*/ 8682 h 10000"/>
                  <a:gd name="connsiteX641" fmla="*/ 5457 w 10000"/>
                  <a:gd name="connsiteY641" fmla="*/ 8692 h 10000"/>
                  <a:gd name="connsiteX642" fmla="*/ 5471 w 10000"/>
                  <a:gd name="connsiteY642" fmla="*/ 8705 h 10000"/>
                  <a:gd name="connsiteX643" fmla="*/ 5488 w 10000"/>
                  <a:gd name="connsiteY643" fmla="*/ 8711 h 10000"/>
                  <a:gd name="connsiteX644" fmla="*/ 5490 w 10000"/>
                  <a:gd name="connsiteY644" fmla="*/ 8721 h 10000"/>
                  <a:gd name="connsiteX645" fmla="*/ 5512 w 10000"/>
                  <a:gd name="connsiteY645" fmla="*/ 8724 h 10000"/>
                  <a:gd name="connsiteX646" fmla="*/ 5521 w 10000"/>
                  <a:gd name="connsiteY646" fmla="*/ 8714 h 10000"/>
                  <a:gd name="connsiteX647" fmla="*/ 5524 w 10000"/>
                  <a:gd name="connsiteY647" fmla="*/ 8714 h 10000"/>
                  <a:gd name="connsiteX648" fmla="*/ 5532 w 10000"/>
                  <a:gd name="connsiteY648" fmla="*/ 8721 h 10000"/>
                  <a:gd name="connsiteX649" fmla="*/ 5540 w 10000"/>
                  <a:gd name="connsiteY649" fmla="*/ 8724 h 10000"/>
                  <a:gd name="connsiteX650" fmla="*/ 5562 w 10000"/>
                  <a:gd name="connsiteY650" fmla="*/ 8750 h 10000"/>
                  <a:gd name="connsiteX651" fmla="*/ 5562 w 10000"/>
                  <a:gd name="connsiteY651" fmla="*/ 8760 h 10000"/>
                  <a:gd name="connsiteX652" fmla="*/ 5571 w 10000"/>
                  <a:gd name="connsiteY652" fmla="*/ 8782 h 10000"/>
                  <a:gd name="connsiteX653" fmla="*/ 5579 w 10000"/>
                  <a:gd name="connsiteY653" fmla="*/ 8789 h 10000"/>
                  <a:gd name="connsiteX654" fmla="*/ 5593 w 10000"/>
                  <a:gd name="connsiteY654" fmla="*/ 8789 h 10000"/>
                  <a:gd name="connsiteX655" fmla="*/ 5596 w 10000"/>
                  <a:gd name="connsiteY655" fmla="*/ 8789 h 10000"/>
                  <a:gd name="connsiteX656" fmla="*/ 5626 w 10000"/>
                  <a:gd name="connsiteY656" fmla="*/ 8782 h 10000"/>
                  <a:gd name="connsiteX657" fmla="*/ 5629 w 10000"/>
                  <a:gd name="connsiteY657" fmla="*/ 8782 h 10000"/>
                  <a:gd name="connsiteX658" fmla="*/ 5637 w 10000"/>
                  <a:gd name="connsiteY658" fmla="*/ 8779 h 10000"/>
                  <a:gd name="connsiteX659" fmla="*/ 5648 w 10000"/>
                  <a:gd name="connsiteY659" fmla="*/ 8789 h 10000"/>
                  <a:gd name="connsiteX660" fmla="*/ 5665 w 10000"/>
                  <a:gd name="connsiteY660" fmla="*/ 8795 h 10000"/>
                  <a:gd name="connsiteX661" fmla="*/ 5676 w 10000"/>
                  <a:gd name="connsiteY661" fmla="*/ 8789 h 10000"/>
                  <a:gd name="connsiteX662" fmla="*/ 5684 w 10000"/>
                  <a:gd name="connsiteY662" fmla="*/ 8782 h 10000"/>
                  <a:gd name="connsiteX663" fmla="*/ 5693 w 10000"/>
                  <a:gd name="connsiteY663" fmla="*/ 8789 h 10000"/>
                  <a:gd name="connsiteX664" fmla="*/ 5715 w 10000"/>
                  <a:gd name="connsiteY664" fmla="*/ 8808 h 10000"/>
                  <a:gd name="connsiteX665" fmla="*/ 5731 w 10000"/>
                  <a:gd name="connsiteY665" fmla="*/ 8808 h 10000"/>
                  <a:gd name="connsiteX666" fmla="*/ 5740 w 10000"/>
                  <a:gd name="connsiteY666" fmla="*/ 8808 h 10000"/>
                  <a:gd name="connsiteX667" fmla="*/ 5765 w 10000"/>
                  <a:gd name="connsiteY667" fmla="*/ 8818 h 10000"/>
                  <a:gd name="connsiteX668" fmla="*/ 5781 w 10000"/>
                  <a:gd name="connsiteY668" fmla="*/ 8824 h 10000"/>
                  <a:gd name="connsiteX669" fmla="*/ 5798 w 10000"/>
                  <a:gd name="connsiteY669" fmla="*/ 8834 h 10000"/>
                  <a:gd name="connsiteX670" fmla="*/ 5814 w 10000"/>
                  <a:gd name="connsiteY670" fmla="*/ 8837 h 10000"/>
                  <a:gd name="connsiteX671" fmla="*/ 5831 w 10000"/>
                  <a:gd name="connsiteY671" fmla="*/ 8844 h 10000"/>
                  <a:gd name="connsiteX672" fmla="*/ 5842 w 10000"/>
                  <a:gd name="connsiteY672" fmla="*/ 8847 h 10000"/>
                  <a:gd name="connsiteX673" fmla="*/ 5859 w 10000"/>
                  <a:gd name="connsiteY673" fmla="*/ 8857 h 10000"/>
                  <a:gd name="connsiteX674" fmla="*/ 5870 w 10000"/>
                  <a:gd name="connsiteY674" fmla="*/ 8867 h 10000"/>
                  <a:gd name="connsiteX675" fmla="*/ 5878 w 10000"/>
                  <a:gd name="connsiteY675" fmla="*/ 8873 h 10000"/>
                  <a:gd name="connsiteX676" fmla="*/ 5895 w 10000"/>
                  <a:gd name="connsiteY676" fmla="*/ 8873 h 10000"/>
                  <a:gd name="connsiteX677" fmla="*/ 5911 w 10000"/>
                  <a:gd name="connsiteY677" fmla="*/ 8873 h 10000"/>
                  <a:gd name="connsiteX678" fmla="*/ 5931 w 10000"/>
                  <a:gd name="connsiteY678" fmla="*/ 8873 h 10000"/>
                  <a:gd name="connsiteX679" fmla="*/ 5950 w 10000"/>
                  <a:gd name="connsiteY679" fmla="*/ 8867 h 10000"/>
                  <a:gd name="connsiteX680" fmla="*/ 5967 w 10000"/>
                  <a:gd name="connsiteY680" fmla="*/ 8867 h 10000"/>
                  <a:gd name="connsiteX681" fmla="*/ 5975 w 10000"/>
                  <a:gd name="connsiteY681" fmla="*/ 8873 h 10000"/>
                  <a:gd name="connsiteX682" fmla="*/ 6000 w 10000"/>
                  <a:gd name="connsiteY682" fmla="*/ 8883 h 10000"/>
                  <a:gd name="connsiteX683" fmla="*/ 5997 w 10000"/>
                  <a:gd name="connsiteY683" fmla="*/ 8886 h 10000"/>
                  <a:gd name="connsiteX684" fmla="*/ 5997 w 10000"/>
                  <a:gd name="connsiteY684" fmla="*/ 8896 h 10000"/>
                  <a:gd name="connsiteX685" fmla="*/ 6014 w 10000"/>
                  <a:gd name="connsiteY685" fmla="*/ 8892 h 10000"/>
                  <a:gd name="connsiteX686" fmla="*/ 6028 w 10000"/>
                  <a:gd name="connsiteY686" fmla="*/ 8892 h 10000"/>
                  <a:gd name="connsiteX687" fmla="*/ 6053 w 10000"/>
                  <a:gd name="connsiteY687" fmla="*/ 8886 h 10000"/>
                  <a:gd name="connsiteX688" fmla="*/ 6072 w 10000"/>
                  <a:gd name="connsiteY688" fmla="*/ 8876 h 10000"/>
                  <a:gd name="connsiteX689" fmla="*/ 6089 w 10000"/>
                  <a:gd name="connsiteY689" fmla="*/ 8867 h 10000"/>
                  <a:gd name="connsiteX690" fmla="*/ 6111 w 10000"/>
                  <a:gd name="connsiteY690" fmla="*/ 8857 h 10000"/>
                  <a:gd name="connsiteX691" fmla="*/ 6127 w 10000"/>
                  <a:gd name="connsiteY691" fmla="*/ 8847 h 10000"/>
                  <a:gd name="connsiteX692" fmla="*/ 6152 w 10000"/>
                  <a:gd name="connsiteY692" fmla="*/ 8834 h 10000"/>
                  <a:gd name="connsiteX693" fmla="*/ 6183 w 10000"/>
                  <a:gd name="connsiteY693" fmla="*/ 8828 h 10000"/>
                  <a:gd name="connsiteX694" fmla="*/ 6175 w 10000"/>
                  <a:gd name="connsiteY694" fmla="*/ 8844 h 10000"/>
                  <a:gd name="connsiteX695" fmla="*/ 6169 w 10000"/>
                  <a:gd name="connsiteY695" fmla="*/ 8863 h 10000"/>
                  <a:gd name="connsiteX696" fmla="*/ 6158 w 10000"/>
                  <a:gd name="connsiteY696" fmla="*/ 8886 h 10000"/>
                  <a:gd name="connsiteX697" fmla="*/ 6152 w 10000"/>
                  <a:gd name="connsiteY697" fmla="*/ 8896 h 10000"/>
                  <a:gd name="connsiteX698" fmla="*/ 6150 w 10000"/>
                  <a:gd name="connsiteY698" fmla="*/ 8909 h 10000"/>
                  <a:gd name="connsiteX699" fmla="*/ 6152 w 10000"/>
                  <a:gd name="connsiteY699" fmla="*/ 8938 h 10000"/>
                  <a:gd name="connsiteX700" fmla="*/ 6158 w 10000"/>
                  <a:gd name="connsiteY700" fmla="*/ 8957 h 10000"/>
                  <a:gd name="connsiteX701" fmla="*/ 6161 w 10000"/>
                  <a:gd name="connsiteY701" fmla="*/ 8980 h 10000"/>
                  <a:gd name="connsiteX702" fmla="*/ 6166 w 10000"/>
                  <a:gd name="connsiteY702" fmla="*/ 8999 h 10000"/>
                  <a:gd name="connsiteX703" fmla="*/ 6175 w 10000"/>
                  <a:gd name="connsiteY703" fmla="*/ 9032 h 10000"/>
                  <a:gd name="connsiteX704" fmla="*/ 6183 w 10000"/>
                  <a:gd name="connsiteY704" fmla="*/ 9051 h 10000"/>
                  <a:gd name="connsiteX705" fmla="*/ 6191 w 10000"/>
                  <a:gd name="connsiteY705" fmla="*/ 9064 h 10000"/>
                  <a:gd name="connsiteX706" fmla="*/ 6194 w 10000"/>
                  <a:gd name="connsiteY706" fmla="*/ 9084 h 10000"/>
                  <a:gd name="connsiteX707" fmla="*/ 6208 w 10000"/>
                  <a:gd name="connsiteY707" fmla="*/ 9103 h 10000"/>
                  <a:gd name="connsiteX708" fmla="*/ 6208 w 10000"/>
                  <a:gd name="connsiteY708" fmla="*/ 9113 h 10000"/>
                  <a:gd name="connsiteX709" fmla="*/ 6216 w 10000"/>
                  <a:gd name="connsiteY709" fmla="*/ 9129 h 10000"/>
                  <a:gd name="connsiteX710" fmla="*/ 6230 w 10000"/>
                  <a:gd name="connsiteY710" fmla="*/ 9148 h 10000"/>
                  <a:gd name="connsiteX711" fmla="*/ 6241 w 10000"/>
                  <a:gd name="connsiteY711" fmla="*/ 9165 h 10000"/>
                  <a:gd name="connsiteX712" fmla="*/ 6249 w 10000"/>
                  <a:gd name="connsiteY712" fmla="*/ 9168 h 10000"/>
                  <a:gd name="connsiteX713" fmla="*/ 6266 w 10000"/>
                  <a:gd name="connsiteY713" fmla="*/ 9184 h 10000"/>
                  <a:gd name="connsiteX714" fmla="*/ 6280 w 10000"/>
                  <a:gd name="connsiteY714" fmla="*/ 9184 h 10000"/>
                  <a:gd name="connsiteX715" fmla="*/ 6288 w 10000"/>
                  <a:gd name="connsiteY715" fmla="*/ 9177 h 10000"/>
                  <a:gd name="connsiteX716" fmla="*/ 6299 w 10000"/>
                  <a:gd name="connsiteY716" fmla="*/ 9187 h 10000"/>
                  <a:gd name="connsiteX717" fmla="*/ 6305 w 10000"/>
                  <a:gd name="connsiteY717" fmla="*/ 9197 h 10000"/>
                  <a:gd name="connsiteX718" fmla="*/ 6310 w 10000"/>
                  <a:gd name="connsiteY718" fmla="*/ 9197 h 10000"/>
                  <a:gd name="connsiteX719" fmla="*/ 6321 w 10000"/>
                  <a:gd name="connsiteY719" fmla="*/ 9213 h 10000"/>
                  <a:gd name="connsiteX720" fmla="*/ 6335 w 10000"/>
                  <a:gd name="connsiteY720" fmla="*/ 9223 h 10000"/>
                  <a:gd name="connsiteX721" fmla="*/ 6338 w 10000"/>
                  <a:gd name="connsiteY721" fmla="*/ 9223 h 10000"/>
                  <a:gd name="connsiteX722" fmla="*/ 6355 w 10000"/>
                  <a:gd name="connsiteY722" fmla="*/ 9226 h 10000"/>
                  <a:gd name="connsiteX723" fmla="*/ 6363 w 10000"/>
                  <a:gd name="connsiteY723" fmla="*/ 9236 h 10000"/>
                  <a:gd name="connsiteX724" fmla="*/ 6380 w 10000"/>
                  <a:gd name="connsiteY724" fmla="*/ 9258 h 10000"/>
                  <a:gd name="connsiteX725" fmla="*/ 6393 w 10000"/>
                  <a:gd name="connsiteY725" fmla="*/ 9278 h 10000"/>
                  <a:gd name="connsiteX726" fmla="*/ 6396 w 10000"/>
                  <a:gd name="connsiteY726" fmla="*/ 9288 h 10000"/>
                  <a:gd name="connsiteX727" fmla="*/ 6407 w 10000"/>
                  <a:gd name="connsiteY727" fmla="*/ 9297 h 10000"/>
                  <a:gd name="connsiteX728" fmla="*/ 6410 w 10000"/>
                  <a:gd name="connsiteY728" fmla="*/ 9307 h 10000"/>
                  <a:gd name="connsiteX729" fmla="*/ 6416 w 10000"/>
                  <a:gd name="connsiteY729" fmla="*/ 9317 h 10000"/>
                  <a:gd name="connsiteX730" fmla="*/ 6424 w 10000"/>
                  <a:gd name="connsiteY730" fmla="*/ 9326 h 10000"/>
                  <a:gd name="connsiteX731" fmla="*/ 6435 w 10000"/>
                  <a:gd name="connsiteY731" fmla="*/ 9336 h 10000"/>
                  <a:gd name="connsiteX732" fmla="*/ 6443 w 10000"/>
                  <a:gd name="connsiteY732" fmla="*/ 9346 h 10000"/>
                  <a:gd name="connsiteX733" fmla="*/ 6449 w 10000"/>
                  <a:gd name="connsiteY733" fmla="*/ 9362 h 10000"/>
                  <a:gd name="connsiteX734" fmla="*/ 6452 w 10000"/>
                  <a:gd name="connsiteY734" fmla="*/ 9372 h 10000"/>
                  <a:gd name="connsiteX735" fmla="*/ 6449 w 10000"/>
                  <a:gd name="connsiteY735" fmla="*/ 9381 h 10000"/>
                  <a:gd name="connsiteX736" fmla="*/ 6465 w 10000"/>
                  <a:gd name="connsiteY736" fmla="*/ 9394 h 10000"/>
                  <a:gd name="connsiteX737" fmla="*/ 6468 w 10000"/>
                  <a:gd name="connsiteY737" fmla="*/ 9420 h 10000"/>
                  <a:gd name="connsiteX738" fmla="*/ 6493 w 10000"/>
                  <a:gd name="connsiteY738" fmla="*/ 9430 h 10000"/>
                  <a:gd name="connsiteX739" fmla="*/ 6507 w 10000"/>
                  <a:gd name="connsiteY739" fmla="*/ 9440 h 10000"/>
                  <a:gd name="connsiteX740" fmla="*/ 6524 w 10000"/>
                  <a:gd name="connsiteY740" fmla="*/ 9459 h 10000"/>
                  <a:gd name="connsiteX741" fmla="*/ 6532 w 10000"/>
                  <a:gd name="connsiteY741" fmla="*/ 9485 h 10000"/>
                  <a:gd name="connsiteX742" fmla="*/ 6537 w 10000"/>
                  <a:gd name="connsiteY742" fmla="*/ 9498 h 10000"/>
                  <a:gd name="connsiteX743" fmla="*/ 6571 w 10000"/>
                  <a:gd name="connsiteY743" fmla="*/ 9508 h 10000"/>
                  <a:gd name="connsiteX744" fmla="*/ 6596 w 10000"/>
                  <a:gd name="connsiteY744" fmla="*/ 9508 h 10000"/>
                  <a:gd name="connsiteX745" fmla="*/ 6637 w 10000"/>
                  <a:gd name="connsiteY745" fmla="*/ 9517 h 10000"/>
                  <a:gd name="connsiteX746" fmla="*/ 6662 w 10000"/>
                  <a:gd name="connsiteY746" fmla="*/ 9524 h 10000"/>
                  <a:gd name="connsiteX747" fmla="*/ 6679 w 10000"/>
                  <a:gd name="connsiteY747" fmla="*/ 9517 h 10000"/>
                  <a:gd name="connsiteX748" fmla="*/ 6679 w 10000"/>
                  <a:gd name="connsiteY748" fmla="*/ 9505 h 10000"/>
                  <a:gd name="connsiteX749" fmla="*/ 6690 w 10000"/>
                  <a:gd name="connsiteY749" fmla="*/ 9485 h 10000"/>
                  <a:gd name="connsiteX750" fmla="*/ 6693 w 10000"/>
                  <a:gd name="connsiteY750" fmla="*/ 9479 h 10000"/>
                  <a:gd name="connsiteX751" fmla="*/ 6706 w 10000"/>
                  <a:gd name="connsiteY751" fmla="*/ 9469 h 10000"/>
                  <a:gd name="connsiteX752" fmla="*/ 6709 w 10000"/>
                  <a:gd name="connsiteY752" fmla="*/ 9462 h 10000"/>
                  <a:gd name="connsiteX753" fmla="*/ 6717 w 10000"/>
                  <a:gd name="connsiteY753" fmla="*/ 9459 h 10000"/>
                  <a:gd name="connsiteX754" fmla="*/ 6726 w 10000"/>
                  <a:gd name="connsiteY754" fmla="*/ 9459 h 10000"/>
                  <a:gd name="connsiteX755" fmla="*/ 6742 w 10000"/>
                  <a:gd name="connsiteY755" fmla="*/ 9462 h 10000"/>
                  <a:gd name="connsiteX756" fmla="*/ 6759 w 10000"/>
                  <a:gd name="connsiteY756" fmla="*/ 9479 h 10000"/>
                  <a:gd name="connsiteX757" fmla="*/ 6781 w 10000"/>
                  <a:gd name="connsiteY757" fmla="*/ 9485 h 10000"/>
                  <a:gd name="connsiteX758" fmla="*/ 6795 w 10000"/>
                  <a:gd name="connsiteY758" fmla="*/ 9485 h 10000"/>
                  <a:gd name="connsiteX759" fmla="*/ 6803 w 10000"/>
                  <a:gd name="connsiteY759" fmla="*/ 9498 h 10000"/>
                  <a:gd name="connsiteX760" fmla="*/ 6806 w 10000"/>
                  <a:gd name="connsiteY760" fmla="*/ 9508 h 10000"/>
                  <a:gd name="connsiteX761" fmla="*/ 6823 w 10000"/>
                  <a:gd name="connsiteY761" fmla="*/ 9514 h 10000"/>
                  <a:gd name="connsiteX762" fmla="*/ 6831 w 10000"/>
                  <a:gd name="connsiteY762" fmla="*/ 9514 h 10000"/>
                  <a:gd name="connsiteX763" fmla="*/ 6848 w 10000"/>
                  <a:gd name="connsiteY763" fmla="*/ 9514 h 10000"/>
                  <a:gd name="connsiteX764" fmla="*/ 6856 w 10000"/>
                  <a:gd name="connsiteY764" fmla="*/ 9517 h 10000"/>
                  <a:gd name="connsiteX765" fmla="*/ 6878 w 10000"/>
                  <a:gd name="connsiteY765" fmla="*/ 9524 h 10000"/>
                  <a:gd name="connsiteX766" fmla="*/ 6895 w 10000"/>
                  <a:gd name="connsiteY766" fmla="*/ 9524 h 10000"/>
                  <a:gd name="connsiteX767" fmla="*/ 6917 w 10000"/>
                  <a:gd name="connsiteY767" fmla="*/ 9527 h 10000"/>
                  <a:gd name="connsiteX768" fmla="*/ 6934 w 10000"/>
                  <a:gd name="connsiteY768" fmla="*/ 9534 h 10000"/>
                  <a:gd name="connsiteX769" fmla="*/ 6961 w 10000"/>
                  <a:gd name="connsiteY769" fmla="*/ 9543 h 10000"/>
                  <a:gd name="connsiteX770" fmla="*/ 6989 w 10000"/>
                  <a:gd name="connsiteY770" fmla="*/ 9547 h 10000"/>
                  <a:gd name="connsiteX771" fmla="*/ 7014 w 10000"/>
                  <a:gd name="connsiteY771" fmla="*/ 9543 h 10000"/>
                  <a:gd name="connsiteX772" fmla="*/ 7033 w 10000"/>
                  <a:gd name="connsiteY772" fmla="*/ 9543 h 10000"/>
                  <a:gd name="connsiteX773" fmla="*/ 7042 w 10000"/>
                  <a:gd name="connsiteY773" fmla="*/ 9547 h 10000"/>
                  <a:gd name="connsiteX774" fmla="*/ 7069 w 10000"/>
                  <a:gd name="connsiteY774" fmla="*/ 9647 h 10000"/>
                  <a:gd name="connsiteX775" fmla="*/ 7122 w 10000"/>
                  <a:gd name="connsiteY775" fmla="*/ 9734 h 10000"/>
                  <a:gd name="connsiteX776" fmla="*/ 7147 w 10000"/>
                  <a:gd name="connsiteY776" fmla="*/ 9744 h 10000"/>
                  <a:gd name="connsiteX777" fmla="*/ 7169 w 10000"/>
                  <a:gd name="connsiteY777" fmla="*/ 9741 h 10000"/>
                  <a:gd name="connsiteX778" fmla="*/ 7177 w 10000"/>
                  <a:gd name="connsiteY778" fmla="*/ 9744 h 10000"/>
                  <a:gd name="connsiteX779" fmla="*/ 7186 w 10000"/>
                  <a:gd name="connsiteY779" fmla="*/ 9754 h 10000"/>
                  <a:gd name="connsiteX780" fmla="*/ 7191 w 10000"/>
                  <a:gd name="connsiteY780" fmla="*/ 9773 h 10000"/>
                  <a:gd name="connsiteX781" fmla="*/ 7208 w 10000"/>
                  <a:gd name="connsiteY781" fmla="*/ 9783 h 10000"/>
                  <a:gd name="connsiteX782" fmla="*/ 7219 w 10000"/>
                  <a:gd name="connsiteY782" fmla="*/ 9793 h 10000"/>
                  <a:gd name="connsiteX783" fmla="*/ 7235 w 10000"/>
                  <a:gd name="connsiteY783" fmla="*/ 9802 h 10000"/>
                  <a:gd name="connsiteX784" fmla="*/ 7249 w 10000"/>
                  <a:gd name="connsiteY784" fmla="*/ 9819 h 10000"/>
                  <a:gd name="connsiteX785" fmla="*/ 7255 w 10000"/>
                  <a:gd name="connsiteY785" fmla="*/ 9835 h 10000"/>
                  <a:gd name="connsiteX786" fmla="*/ 7255 w 10000"/>
                  <a:gd name="connsiteY786" fmla="*/ 9848 h 10000"/>
                  <a:gd name="connsiteX787" fmla="*/ 7249 w 10000"/>
                  <a:gd name="connsiteY787" fmla="*/ 9848 h 10000"/>
                  <a:gd name="connsiteX788" fmla="*/ 7244 w 10000"/>
                  <a:gd name="connsiteY788" fmla="*/ 9858 h 10000"/>
                  <a:gd name="connsiteX789" fmla="*/ 7235 w 10000"/>
                  <a:gd name="connsiteY789" fmla="*/ 9883 h 10000"/>
                  <a:gd name="connsiteX790" fmla="*/ 7244 w 10000"/>
                  <a:gd name="connsiteY790" fmla="*/ 9903 h 10000"/>
                  <a:gd name="connsiteX791" fmla="*/ 7258 w 10000"/>
                  <a:gd name="connsiteY791" fmla="*/ 9926 h 10000"/>
                  <a:gd name="connsiteX792" fmla="*/ 7263 w 10000"/>
                  <a:gd name="connsiteY792" fmla="*/ 9948 h 10000"/>
                  <a:gd name="connsiteX793" fmla="*/ 7274 w 10000"/>
                  <a:gd name="connsiteY793" fmla="*/ 9968 h 10000"/>
                  <a:gd name="connsiteX794" fmla="*/ 7283 w 10000"/>
                  <a:gd name="connsiteY794" fmla="*/ 9987 h 10000"/>
                  <a:gd name="connsiteX795" fmla="*/ 7291 w 10000"/>
                  <a:gd name="connsiteY795" fmla="*/ 10000 h 10000"/>
                  <a:gd name="connsiteX796" fmla="*/ 7305 w 10000"/>
                  <a:gd name="connsiteY796" fmla="*/ 9997 h 10000"/>
                  <a:gd name="connsiteX797" fmla="*/ 7313 w 10000"/>
                  <a:gd name="connsiteY797" fmla="*/ 9977 h 10000"/>
                  <a:gd name="connsiteX798" fmla="*/ 7324 w 10000"/>
                  <a:gd name="connsiteY798" fmla="*/ 9968 h 10000"/>
                  <a:gd name="connsiteX799" fmla="*/ 7341 w 10000"/>
                  <a:gd name="connsiteY799" fmla="*/ 9971 h 10000"/>
                  <a:gd name="connsiteX800" fmla="*/ 7368 w 10000"/>
                  <a:gd name="connsiteY800" fmla="*/ 9987 h 10000"/>
                  <a:gd name="connsiteX801" fmla="*/ 7380 w 10000"/>
                  <a:gd name="connsiteY801" fmla="*/ 9990 h 10000"/>
                  <a:gd name="connsiteX802" fmla="*/ 7393 w 10000"/>
                  <a:gd name="connsiteY802" fmla="*/ 9981 h 10000"/>
                  <a:gd name="connsiteX803" fmla="*/ 7404 w 10000"/>
                  <a:gd name="connsiteY803" fmla="*/ 9968 h 10000"/>
                  <a:gd name="connsiteX804" fmla="*/ 7418 w 10000"/>
                  <a:gd name="connsiteY804" fmla="*/ 9948 h 10000"/>
                  <a:gd name="connsiteX805" fmla="*/ 7427 w 10000"/>
                  <a:gd name="connsiteY805" fmla="*/ 9922 h 10000"/>
                  <a:gd name="connsiteX806" fmla="*/ 7427 w 10000"/>
                  <a:gd name="connsiteY806" fmla="*/ 9906 h 10000"/>
                  <a:gd name="connsiteX807" fmla="*/ 7404 w 10000"/>
                  <a:gd name="connsiteY807" fmla="*/ 9877 h 10000"/>
                  <a:gd name="connsiteX808" fmla="*/ 7388 w 10000"/>
                  <a:gd name="connsiteY808" fmla="*/ 9854 h 10000"/>
                  <a:gd name="connsiteX809" fmla="*/ 7385 w 10000"/>
                  <a:gd name="connsiteY809" fmla="*/ 9845 h 10000"/>
                  <a:gd name="connsiteX810" fmla="*/ 7385 w 10000"/>
                  <a:gd name="connsiteY810" fmla="*/ 9825 h 10000"/>
                  <a:gd name="connsiteX811" fmla="*/ 7385 w 10000"/>
                  <a:gd name="connsiteY811" fmla="*/ 9819 h 10000"/>
                  <a:gd name="connsiteX812" fmla="*/ 7393 w 10000"/>
                  <a:gd name="connsiteY812" fmla="*/ 9809 h 10000"/>
                  <a:gd name="connsiteX813" fmla="*/ 7404 w 10000"/>
                  <a:gd name="connsiteY813" fmla="*/ 9793 h 10000"/>
                  <a:gd name="connsiteX814" fmla="*/ 7413 w 10000"/>
                  <a:gd name="connsiteY814" fmla="*/ 9783 h 10000"/>
                  <a:gd name="connsiteX815" fmla="*/ 7404 w 10000"/>
                  <a:gd name="connsiteY815" fmla="*/ 9770 h 10000"/>
                  <a:gd name="connsiteX816" fmla="*/ 7388 w 10000"/>
                  <a:gd name="connsiteY816" fmla="*/ 9760 h 10000"/>
                  <a:gd name="connsiteX817" fmla="*/ 7371 w 10000"/>
                  <a:gd name="connsiteY817" fmla="*/ 9744 h 10000"/>
                  <a:gd name="connsiteX818" fmla="*/ 7363 w 10000"/>
                  <a:gd name="connsiteY818" fmla="*/ 9731 h 10000"/>
                  <a:gd name="connsiteX819" fmla="*/ 7355 w 10000"/>
                  <a:gd name="connsiteY819" fmla="*/ 9715 h 10000"/>
                  <a:gd name="connsiteX820" fmla="*/ 7360 w 10000"/>
                  <a:gd name="connsiteY820" fmla="*/ 9686 h 10000"/>
                  <a:gd name="connsiteX821" fmla="*/ 7363 w 10000"/>
                  <a:gd name="connsiteY821" fmla="*/ 9657 h 10000"/>
                  <a:gd name="connsiteX822" fmla="*/ 7360 w 10000"/>
                  <a:gd name="connsiteY822" fmla="*/ 9631 h 10000"/>
                  <a:gd name="connsiteX823" fmla="*/ 7346 w 10000"/>
                  <a:gd name="connsiteY823" fmla="*/ 9611 h 10000"/>
                  <a:gd name="connsiteX824" fmla="*/ 7332 w 10000"/>
                  <a:gd name="connsiteY824" fmla="*/ 9585 h 10000"/>
                  <a:gd name="connsiteX825" fmla="*/ 7324 w 10000"/>
                  <a:gd name="connsiteY825" fmla="*/ 9573 h 10000"/>
                  <a:gd name="connsiteX826" fmla="*/ 7324 w 10000"/>
                  <a:gd name="connsiteY826" fmla="*/ 9553 h 10000"/>
                  <a:gd name="connsiteX827" fmla="*/ 7324 w 10000"/>
                  <a:gd name="connsiteY827" fmla="*/ 9543 h 10000"/>
                  <a:gd name="connsiteX828" fmla="*/ 7324 w 10000"/>
                  <a:gd name="connsiteY828" fmla="*/ 9517 h 10000"/>
                  <a:gd name="connsiteX829" fmla="*/ 7324 w 10000"/>
                  <a:gd name="connsiteY829" fmla="*/ 9498 h 10000"/>
                  <a:gd name="connsiteX830" fmla="*/ 7332 w 10000"/>
                  <a:gd name="connsiteY830" fmla="*/ 9479 h 10000"/>
                  <a:gd name="connsiteX831" fmla="*/ 7341 w 10000"/>
                  <a:gd name="connsiteY831" fmla="*/ 9462 h 10000"/>
                  <a:gd name="connsiteX832" fmla="*/ 7352 w 10000"/>
                  <a:gd name="connsiteY832" fmla="*/ 9459 h 10000"/>
                  <a:gd name="connsiteX833" fmla="*/ 7360 w 10000"/>
                  <a:gd name="connsiteY833" fmla="*/ 9443 h 10000"/>
                  <a:gd name="connsiteX834" fmla="*/ 7363 w 10000"/>
                  <a:gd name="connsiteY834" fmla="*/ 9433 h 10000"/>
                  <a:gd name="connsiteX835" fmla="*/ 7377 w 10000"/>
                  <a:gd name="connsiteY835" fmla="*/ 9433 h 10000"/>
                  <a:gd name="connsiteX836" fmla="*/ 7388 w 10000"/>
                  <a:gd name="connsiteY836" fmla="*/ 9430 h 10000"/>
                  <a:gd name="connsiteX837" fmla="*/ 7396 w 10000"/>
                  <a:gd name="connsiteY837" fmla="*/ 9430 h 10000"/>
                  <a:gd name="connsiteX838" fmla="*/ 7402 w 10000"/>
                  <a:gd name="connsiteY838" fmla="*/ 9424 h 10000"/>
                  <a:gd name="connsiteX839" fmla="*/ 7396 w 10000"/>
                  <a:gd name="connsiteY839" fmla="*/ 9414 h 10000"/>
                  <a:gd name="connsiteX840" fmla="*/ 7388 w 10000"/>
                  <a:gd name="connsiteY840" fmla="*/ 9401 h 10000"/>
                  <a:gd name="connsiteX841" fmla="*/ 7371 w 10000"/>
                  <a:gd name="connsiteY841" fmla="*/ 9391 h 10000"/>
                  <a:gd name="connsiteX842" fmla="*/ 7355 w 10000"/>
                  <a:gd name="connsiteY842" fmla="*/ 9375 h 10000"/>
                  <a:gd name="connsiteX843" fmla="*/ 7332 w 10000"/>
                  <a:gd name="connsiteY843" fmla="*/ 9356 h 10000"/>
                  <a:gd name="connsiteX844" fmla="*/ 7313 w 10000"/>
                  <a:gd name="connsiteY844" fmla="*/ 9330 h 10000"/>
                  <a:gd name="connsiteX845" fmla="*/ 7307 w 10000"/>
                  <a:gd name="connsiteY845" fmla="*/ 9310 h 10000"/>
                  <a:gd name="connsiteX846" fmla="*/ 7305 w 10000"/>
                  <a:gd name="connsiteY846" fmla="*/ 9291 h 10000"/>
                  <a:gd name="connsiteX847" fmla="*/ 7305 w 10000"/>
                  <a:gd name="connsiteY847" fmla="*/ 9278 h 10000"/>
                  <a:gd name="connsiteX848" fmla="*/ 7296 w 10000"/>
                  <a:gd name="connsiteY848" fmla="*/ 9268 h 10000"/>
                  <a:gd name="connsiteX849" fmla="*/ 7296 w 10000"/>
                  <a:gd name="connsiteY849" fmla="*/ 9249 h 10000"/>
                  <a:gd name="connsiteX850" fmla="*/ 7291 w 10000"/>
                  <a:gd name="connsiteY850" fmla="*/ 9226 h 10000"/>
                  <a:gd name="connsiteX851" fmla="*/ 7283 w 10000"/>
                  <a:gd name="connsiteY851" fmla="*/ 9213 h 10000"/>
                  <a:gd name="connsiteX852" fmla="*/ 7274 w 10000"/>
                  <a:gd name="connsiteY852" fmla="*/ 9194 h 10000"/>
                  <a:gd name="connsiteX853" fmla="*/ 7274 w 10000"/>
                  <a:gd name="connsiteY853" fmla="*/ 9174 h 10000"/>
                  <a:gd name="connsiteX854" fmla="*/ 7280 w 10000"/>
                  <a:gd name="connsiteY854" fmla="*/ 9148 h 10000"/>
                  <a:gd name="connsiteX855" fmla="*/ 7283 w 10000"/>
                  <a:gd name="connsiteY855" fmla="*/ 9119 h 10000"/>
                  <a:gd name="connsiteX856" fmla="*/ 7291 w 10000"/>
                  <a:gd name="connsiteY856" fmla="*/ 9100 h 10000"/>
                  <a:gd name="connsiteX857" fmla="*/ 7307 w 10000"/>
                  <a:gd name="connsiteY857" fmla="*/ 9080 h 10000"/>
                  <a:gd name="connsiteX858" fmla="*/ 7324 w 10000"/>
                  <a:gd name="connsiteY858" fmla="*/ 9054 h 10000"/>
                  <a:gd name="connsiteX859" fmla="*/ 7341 w 10000"/>
                  <a:gd name="connsiteY859" fmla="*/ 9054 h 10000"/>
                  <a:gd name="connsiteX860" fmla="*/ 7352 w 10000"/>
                  <a:gd name="connsiteY860" fmla="*/ 9054 h 10000"/>
                  <a:gd name="connsiteX861" fmla="*/ 7346 w 10000"/>
                  <a:gd name="connsiteY861" fmla="*/ 9032 h 10000"/>
                  <a:gd name="connsiteX862" fmla="*/ 7341 w 10000"/>
                  <a:gd name="connsiteY862" fmla="*/ 9022 h 10000"/>
                  <a:gd name="connsiteX863" fmla="*/ 7352 w 10000"/>
                  <a:gd name="connsiteY863" fmla="*/ 8999 h 10000"/>
                  <a:gd name="connsiteX864" fmla="*/ 7360 w 10000"/>
                  <a:gd name="connsiteY864" fmla="*/ 8967 h 10000"/>
                  <a:gd name="connsiteX865" fmla="*/ 7368 w 10000"/>
                  <a:gd name="connsiteY865" fmla="*/ 8922 h 10000"/>
                  <a:gd name="connsiteX866" fmla="*/ 7377 w 10000"/>
                  <a:gd name="connsiteY866" fmla="*/ 8896 h 10000"/>
                  <a:gd name="connsiteX867" fmla="*/ 7380 w 10000"/>
                  <a:gd name="connsiteY867" fmla="*/ 8867 h 10000"/>
                  <a:gd name="connsiteX868" fmla="*/ 7402 w 10000"/>
                  <a:gd name="connsiteY868" fmla="*/ 8824 h 10000"/>
                  <a:gd name="connsiteX869" fmla="*/ 7402 w 10000"/>
                  <a:gd name="connsiteY869" fmla="*/ 8808 h 10000"/>
                  <a:gd name="connsiteX870" fmla="*/ 7393 w 10000"/>
                  <a:gd name="connsiteY870" fmla="*/ 8795 h 10000"/>
                  <a:gd name="connsiteX871" fmla="*/ 7388 w 10000"/>
                  <a:gd name="connsiteY871" fmla="*/ 8799 h 10000"/>
                  <a:gd name="connsiteX872" fmla="*/ 7396 w 10000"/>
                  <a:gd name="connsiteY872" fmla="*/ 8789 h 10000"/>
                  <a:gd name="connsiteX873" fmla="*/ 7404 w 10000"/>
                  <a:gd name="connsiteY873" fmla="*/ 8789 h 10000"/>
                  <a:gd name="connsiteX874" fmla="*/ 7421 w 10000"/>
                  <a:gd name="connsiteY874" fmla="*/ 8769 h 10000"/>
                  <a:gd name="connsiteX875" fmla="*/ 7443 w 10000"/>
                  <a:gd name="connsiteY875" fmla="*/ 8763 h 10000"/>
                  <a:gd name="connsiteX876" fmla="*/ 7452 w 10000"/>
                  <a:gd name="connsiteY876" fmla="*/ 8769 h 10000"/>
                  <a:gd name="connsiteX877" fmla="*/ 7468 w 10000"/>
                  <a:gd name="connsiteY877" fmla="*/ 8769 h 10000"/>
                  <a:gd name="connsiteX878" fmla="*/ 7499 w 10000"/>
                  <a:gd name="connsiteY878" fmla="*/ 8763 h 10000"/>
                  <a:gd name="connsiteX879" fmla="*/ 7526 w 10000"/>
                  <a:gd name="connsiteY879" fmla="*/ 8763 h 10000"/>
                  <a:gd name="connsiteX880" fmla="*/ 7532 w 10000"/>
                  <a:gd name="connsiteY880" fmla="*/ 8763 h 10000"/>
                  <a:gd name="connsiteX881" fmla="*/ 7554 w 10000"/>
                  <a:gd name="connsiteY881" fmla="*/ 8744 h 10000"/>
                  <a:gd name="connsiteX882" fmla="*/ 7571 w 10000"/>
                  <a:gd name="connsiteY882" fmla="*/ 8731 h 10000"/>
                  <a:gd name="connsiteX883" fmla="*/ 7587 w 10000"/>
                  <a:gd name="connsiteY883" fmla="*/ 8711 h 10000"/>
                  <a:gd name="connsiteX884" fmla="*/ 7607 w 10000"/>
                  <a:gd name="connsiteY884" fmla="*/ 8711 h 10000"/>
                  <a:gd name="connsiteX885" fmla="*/ 7634 w 10000"/>
                  <a:gd name="connsiteY885" fmla="*/ 8705 h 10000"/>
                  <a:gd name="connsiteX886" fmla="*/ 7643 w 10000"/>
                  <a:gd name="connsiteY886" fmla="*/ 8682 h 10000"/>
                  <a:gd name="connsiteX887" fmla="*/ 7654 w 10000"/>
                  <a:gd name="connsiteY887" fmla="*/ 8666 h 10000"/>
                  <a:gd name="connsiteX888" fmla="*/ 7668 w 10000"/>
                  <a:gd name="connsiteY888" fmla="*/ 8666 h 10000"/>
                  <a:gd name="connsiteX889" fmla="*/ 7676 w 10000"/>
                  <a:gd name="connsiteY889" fmla="*/ 8682 h 10000"/>
                  <a:gd name="connsiteX890" fmla="*/ 7704 w 10000"/>
                  <a:gd name="connsiteY890" fmla="*/ 8669 h 10000"/>
                  <a:gd name="connsiteX891" fmla="*/ 7712 w 10000"/>
                  <a:gd name="connsiteY891" fmla="*/ 8669 h 10000"/>
                  <a:gd name="connsiteX892" fmla="*/ 7720 w 10000"/>
                  <a:gd name="connsiteY892" fmla="*/ 8669 h 10000"/>
                  <a:gd name="connsiteX893" fmla="*/ 7726 w 10000"/>
                  <a:gd name="connsiteY893" fmla="*/ 8656 h 10000"/>
                  <a:gd name="connsiteX894" fmla="*/ 7734 w 10000"/>
                  <a:gd name="connsiteY894" fmla="*/ 8650 h 10000"/>
                  <a:gd name="connsiteX895" fmla="*/ 7742 w 10000"/>
                  <a:gd name="connsiteY895" fmla="*/ 8650 h 10000"/>
                  <a:gd name="connsiteX896" fmla="*/ 7759 w 10000"/>
                  <a:gd name="connsiteY896" fmla="*/ 8650 h 10000"/>
                  <a:gd name="connsiteX897" fmla="*/ 7756 w 10000"/>
                  <a:gd name="connsiteY897" fmla="*/ 8630 h 10000"/>
                  <a:gd name="connsiteX898" fmla="*/ 7751 w 10000"/>
                  <a:gd name="connsiteY898" fmla="*/ 8627 h 10000"/>
                  <a:gd name="connsiteX899" fmla="*/ 7742 w 10000"/>
                  <a:gd name="connsiteY899" fmla="*/ 8620 h 10000"/>
                  <a:gd name="connsiteX900" fmla="*/ 7734 w 10000"/>
                  <a:gd name="connsiteY900" fmla="*/ 8591 h 10000"/>
                  <a:gd name="connsiteX901" fmla="*/ 7709 w 10000"/>
                  <a:gd name="connsiteY901" fmla="*/ 8582 h 10000"/>
                  <a:gd name="connsiteX902" fmla="*/ 7695 w 10000"/>
                  <a:gd name="connsiteY902" fmla="*/ 8578 h 10000"/>
                  <a:gd name="connsiteX903" fmla="*/ 7668 w 10000"/>
                  <a:gd name="connsiteY903" fmla="*/ 8562 h 10000"/>
                  <a:gd name="connsiteX904" fmla="*/ 7645 w 10000"/>
                  <a:gd name="connsiteY904" fmla="*/ 8552 h 10000"/>
                  <a:gd name="connsiteX905" fmla="*/ 7615 w 10000"/>
                  <a:gd name="connsiteY905" fmla="*/ 8543 h 10000"/>
                  <a:gd name="connsiteX906" fmla="*/ 7596 w 10000"/>
                  <a:gd name="connsiteY906" fmla="*/ 8527 h 10000"/>
                  <a:gd name="connsiteX907" fmla="*/ 7565 w 10000"/>
                  <a:gd name="connsiteY907" fmla="*/ 8494 h 10000"/>
                  <a:gd name="connsiteX908" fmla="*/ 7562 w 10000"/>
                  <a:gd name="connsiteY908" fmla="*/ 8475 h 10000"/>
                  <a:gd name="connsiteX909" fmla="*/ 7540 w 10000"/>
                  <a:gd name="connsiteY909" fmla="*/ 8455 h 10000"/>
                  <a:gd name="connsiteX910" fmla="*/ 7535 w 10000"/>
                  <a:gd name="connsiteY910" fmla="*/ 8446 h 10000"/>
                  <a:gd name="connsiteX911" fmla="*/ 7535 w 10000"/>
                  <a:gd name="connsiteY911" fmla="*/ 8420 h 10000"/>
                  <a:gd name="connsiteX912" fmla="*/ 7535 w 10000"/>
                  <a:gd name="connsiteY912" fmla="*/ 8391 h 10000"/>
                  <a:gd name="connsiteX913" fmla="*/ 7548 w 10000"/>
                  <a:gd name="connsiteY913" fmla="*/ 8345 h 10000"/>
                  <a:gd name="connsiteX914" fmla="*/ 7562 w 10000"/>
                  <a:gd name="connsiteY914" fmla="*/ 8319 h 10000"/>
                  <a:gd name="connsiteX915" fmla="*/ 7582 w 10000"/>
                  <a:gd name="connsiteY915" fmla="*/ 8310 h 10000"/>
                  <a:gd name="connsiteX916" fmla="*/ 7607 w 10000"/>
                  <a:gd name="connsiteY916" fmla="*/ 8300 h 10000"/>
                  <a:gd name="connsiteX917" fmla="*/ 7629 w 10000"/>
                  <a:gd name="connsiteY917" fmla="*/ 8300 h 10000"/>
                  <a:gd name="connsiteX918" fmla="*/ 7651 w 10000"/>
                  <a:gd name="connsiteY918" fmla="*/ 8297 h 10000"/>
                  <a:gd name="connsiteX919" fmla="*/ 7668 w 10000"/>
                  <a:gd name="connsiteY919" fmla="*/ 8280 h 10000"/>
                  <a:gd name="connsiteX920" fmla="*/ 7687 w 10000"/>
                  <a:gd name="connsiteY920" fmla="*/ 8267 h 10000"/>
                  <a:gd name="connsiteX921" fmla="*/ 7693 w 10000"/>
                  <a:gd name="connsiteY921" fmla="*/ 8261 h 10000"/>
                  <a:gd name="connsiteX922" fmla="*/ 7701 w 10000"/>
                  <a:gd name="connsiteY922" fmla="*/ 8248 h 10000"/>
                  <a:gd name="connsiteX923" fmla="*/ 7712 w 10000"/>
                  <a:gd name="connsiteY923" fmla="*/ 8238 h 10000"/>
                  <a:gd name="connsiteX924" fmla="*/ 7731 w 10000"/>
                  <a:gd name="connsiteY924" fmla="*/ 8222 h 10000"/>
                  <a:gd name="connsiteX925" fmla="*/ 7740 w 10000"/>
                  <a:gd name="connsiteY925" fmla="*/ 8206 h 10000"/>
                  <a:gd name="connsiteX926" fmla="*/ 7756 w 10000"/>
                  <a:gd name="connsiteY926" fmla="*/ 8183 h 10000"/>
                  <a:gd name="connsiteX927" fmla="*/ 7773 w 10000"/>
                  <a:gd name="connsiteY927" fmla="*/ 8177 h 10000"/>
                  <a:gd name="connsiteX928" fmla="*/ 7784 w 10000"/>
                  <a:gd name="connsiteY928" fmla="*/ 8183 h 10000"/>
                  <a:gd name="connsiteX929" fmla="*/ 7801 w 10000"/>
                  <a:gd name="connsiteY929" fmla="*/ 8174 h 10000"/>
                  <a:gd name="connsiteX930" fmla="*/ 7801 w 10000"/>
                  <a:gd name="connsiteY930" fmla="*/ 8157 h 10000"/>
                  <a:gd name="connsiteX931" fmla="*/ 7817 w 10000"/>
                  <a:gd name="connsiteY931" fmla="*/ 8164 h 10000"/>
                  <a:gd name="connsiteX932" fmla="*/ 7837 w 10000"/>
                  <a:gd name="connsiteY932" fmla="*/ 8164 h 10000"/>
                  <a:gd name="connsiteX933" fmla="*/ 7856 w 10000"/>
                  <a:gd name="connsiteY933" fmla="*/ 8164 h 10000"/>
                  <a:gd name="connsiteX934" fmla="*/ 7870 w 10000"/>
                  <a:gd name="connsiteY934" fmla="*/ 8167 h 10000"/>
                  <a:gd name="connsiteX935" fmla="*/ 7881 w 10000"/>
                  <a:gd name="connsiteY935" fmla="*/ 8174 h 10000"/>
                  <a:gd name="connsiteX936" fmla="*/ 7898 w 10000"/>
                  <a:gd name="connsiteY936" fmla="*/ 8187 h 10000"/>
                  <a:gd name="connsiteX937" fmla="*/ 7917 w 10000"/>
                  <a:gd name="connsiteY937" fmla="*/ 8187 h 10000"/>
                  <a:gd name="connsiteX938" fmla="*/ 7928 w 10000"/>
                  <a:gd name="connsiteY938" fmla="*/ 8157 h 10000"/>
                  <a:gd name="connsiteX939" fmla="*/ 7942 w 10000"/>
                  <a:gd name="connsiteY939" fmla="*/ 8157 h 10000"/>
                  <a:gd name="connsiteX940" fmla="*/ 7958 w 10000"/>
                  <a:gd name="connsiteY940" fmla="*/ 8164 h 10000"/>
                  <a:gd name="connsiteX941" fmla="*/ 7983 w 10000"/>
                  <a:gd name="connsiteY941" fmla="*/ 8144 h 10000"/>
                  <a:gd name="connsiteX942" fmla="*/ 8000 w 10000"/>
                  <a:gd name="connsiteY942" fmla="*/ 8109 h 10000"/>
                  <a:gd name="connsiteX943" fmla="*/ 7994 w 10000"/>
                  <a:gd name="connsiteY943" fmla="*/ 8093 h 10000"/>
                  <a:gd name="connsiteX944" fmla="*/ 7983 w 10000"/>
                  <a:gd name="connsiteY944" fmla="*/ 8070 h 10000"/>
                  <a:gd name="connsiteX945" fmla="*/ 7986 w 10000"/>
                  <a:gd name="connsiteY945" fmla="*/ 8063 h 10000"/>
                  <a:gd name="connsiteX946" fmla="*/ 7978 w 10000"/>
                  <a:gd name="connsiteY946" fmla="*/ 8044 h 10000"/>
                  <a:gd name="connsiteX947" fmla="*/ 7986 w 10000"/>
                  <a:gd name="connsiteY947" fmla="*/ 8002 h 10000"/>
                  <a:gd name="connsiteX948" fmla="*/ 7983 w 10000"/>
                  <a:gd name="connsiteY948" fmla="*/ 7947 h 10000"/>
                  <a:gd name="connsiteX949" fmla="*/ 7961 w 10000"/>
                  <a:gd name="connsiteY949" fmla="*/ 7931 h 10000"/>
                  <a:gd name="connsiteX950" fmla="*/ 7958 w 10000"/>
                  <a:gd name="connsiteY950" fmla="*/ 7898 h 10000"/>
                  <a:gd name="connsiteX951" fmla="*/ 7953 w 10000"/>
                  <a:gd name="connsiteY951" fmla="*/ 7856 h 10000"/>
                  <a:gd name="connsiteX952" fmla="*/ 7967 w 10000"/>
                  <a:gd name="connsiteY952" fmla="*/ 7837 h 10000"/>
                  <a:gd name="connsiteX953" fmla="*/ 7950 w 10000"/>
                  <a:gd name="connsiteY953" fmla="*/ 7824 h 10000"/>
                  <a:gd name="connsiteX954" fmla="*/ 7906 w 10000"/>
                  <a:gd name="connsiteY954" fmla="*/ 7814 h 10000"/>
                  <a:gd name="connsiteX955" fmla="*/ 7878 w 10000"/>
                  <a:gd name="connsiteY955" fmla="*/ 7814 h 10000"/>
                  <a:gd name="connsiteX956" fmla="*/ 7870 w 10000"/>
                  <a:gd name="connsiteY956" fmla="*/ 7795 h 10000"/>
                  <a:gd name="connsiteX957" fmla="*/ 7878 w 10000"/>
                  <a:gd name="connsiteY957" fmla="*/ 7778 h 10000"/>
                  <a:gd name="connsiteX958" fmla="*/ 7881 w 10000"/>
                  <a:gd name="connsiteY958" fmla="*/ 7775 h 10000"/>
                  <a:gd name="connsiteX959" fmla="*/ 7878 w 10000"/>
                  <a:gd name="connsiteY959" fmla="*/ 7743 h 10000"/>
                  <a:gd name="connsiteX960" fmla="*/ 7895 w 10000"/>
                  <a:gd name="connsiteY960" fmla="*/ 7733 h 10000"/>
                  <a:gd name="connsiteX961" fmla="*/ 7911 w 10000"/>
                  <a:gd name="connsiteY961" fmla="*/ 7710 h 10000"/>
                  <a:gd name="connsiteX962" fmla="*/ 7911 w 10000"/>
                  <a:gd name="connsiteY962" fmla="*/ 7665 h 10000"/>
                  <a:gd name="connsiteX963" fmla="*/ 7917 w 10000"/>
                  <a:gd name="connsiteY963" fmla="*/ 7600 h 10000"/>
                  <a:gd name="connsiteX964" fmla="*/ 7928 w 10000"/>
                  <a:gd name="connsiteY964" fmla="*/ 7581 h 10000"/>
                  <a:gd name="connsiteX965" fmla="*/ 7917 w 10000"/>
                  <a:gd name="connsiteY965" fmla="*/ 7474 h 10000"/>
                  <a:gd name="connsiteX966" fmla="*/ 7873 w 10000"/>
                  <a:gd name="connsiteY966" fmla="*/ 7335 h 10000"/>
                  <a:gd name="connsiteX967" fmla="*/ 7756 w 10000"/>
                  <a:gd name="connsiteY967" fmla="*/ 7050 h 10000"/>
                  <a:gd name="connsiteX968" fmla="*/ 7679 w 10000"/>
                  <a:gd name="connsiteY968" fmla="*/ 6839 h 10000"/>
                  <a:gd name="connsiteX969" fmla="*/ 7668 w 10000"/>
                  <a:gd name="connsiteY969" fmla="*/ 6823 h 10000"/>
                  <a:gd name="connsiteX970" fmla="*/ 7659 w 10000"/>
                  <a:gd name="connsiteY970" fmla="*/ 6768 h 10000"/>
                  <a:gd name="connsiteX971" fmla="*/ 7659 w 10000"/>
                  <a:gd name="connsiteY971" fmla="*/ 6739 h 10000"/>
                  <a:gd name="connsiteX972" fmla="*/ 7651 w 10000"/>
                  <a:gd name="connsiteY972" fmla="*/ 6713 h 10000"/>
                  <a:gd name="connsiteX973" fmla="*/ 7654 w 10000"/>
                  <a:gd name="connsiteY973" fmla="*/ 6684 h 10000"/>
                  <a:gd name="connsiteX974" fmla="*/ 7643 w 10000"/>
                  <a:gd name="connsiteY974" fmla="*/ 6626 h 10000"/>
                  <a:gd name="connsiteX975" fmla="*/ 7629 w 10000"/>
                  <a:gd name="connsiteY975" fmla="*/ 6600 h 10000"/>
                  <a:gd name="connsiteX976" fmla="*/ 7629 w 10000"/>
                  <a:gd name="connsiteY976" fmla="*/ 6580 h 10000"/>
                  <a:gd name="connsiteX977" fmla="*/ 7623 w 10000"/>
                  <a:gd name="connsiteY977" fmla="*/ 6541 h 10000"/>
                  <a:gd name="connsiteX978" fmla="*/ 7615 w 10000"/>
                  <a:gd name="connsiteY978" fmla="*/ 6522 h 10000"/>
                  <a:gd name="connsiteX979" fmla="*/ 7598 w 10000"/>
                  <a:gd name="connsiteY979" fmla="*/ 6509 h 10000"/>
                  <a:gd name="connsiteX980" fmla="*/ 7587 w 10000"/>
                  <a:gd name="connsiteY980" fmla="*/ 6493 h 10000"/>
                  <a:gd name="connsiteX981" fmla="*/ 7579 w 10000"/>
                  <a:gd name="connsiteY981" fmla="*/ 6464 h 10000"/>
                  <a:gd name="connsiteX982" fmla="*/ 7587 w 10000"/>
                  <a:gd name="connsiteY982" fmla="*/ 6438 h 10000"/>
                  <a:gd name="connsiteX983" fmla="*/ 7596 w 10000"/>
                  <a:gd name="connsiteY983" fmla="*/ 6425 h 10000"/>
                  <a:gd name="connsiteX984" fmla="*/ 7590 w 10000"/>
                  <a:gd name="connsiteY984" fmla="*/ 6396 h 10000"/>
                  <a:gd name="connsiteX985" fmla="*/ 7590 w 10000"/>
                  <a:gd name="connsiteY985" fmla="*/ 6373 h 10000"/>
                  <a:gd name="connsiteX986" fmla="*/ 7587 w 10000"/>
                  <a:gd name="connsiteY986" fmla="*/ 6354 h 10000"/>
                  <a:gd name="connsiteX987" fmla="*/ 7582 w 10000"/>
                  <a:gd name="connsiteY987" fmla="*/ 6344 h 10000"/>
                  <a:gd name="connsiteX988" fmla="*/ 7582 w 10000"/>
                  <a:gd name="connsiteY988" fmla="*/ 6324 h 10000"/>
                  <a:gd name="connsiteX989" fmla="*/ 7571 w 10000"/>
                  <a:gd name="connsiteY989" fmla="*/ 6302 h 10000"/>
                  <a:gd name="connsiteX990" fmla="*/ 7548 w 10000"/>
                  <a:gd name="connsiteY990" fmla="*/ 6256 h 10000"/>
                  <a:gd name="connsiteX991" fmla="*/ 7546 w 10000"/>
                  <a:gd name="connsiteY991" fmla="*/ 6218 h 10000"/>
                  <a:gd name="connsiteX992" fmla="*/ 7540 w 10000"/>
                  <a:gd name="connsiteY992" fmla="*/ 6159 h 10000"/>
                  <a:gd name="connsiteX993" fmla="*/ 7535 w 10000"/>
                  <a:gd name="connsiteY993" fmla="*/ 6114 h 10000"/>
                  <a:gd name="connsiteX994" fmla="*/ 7535 w 10000"/>
                  <a:gd name="connsiteY994" fmla="*/ 6088 h 10000"/>
                  <a:gd name="connsiteX995" fmla="*/ 7540 w 10000"/>
                  <a:gd name="connsiteY995" fmla="*/ 6049 h 10000"/>
                  <a:gd name="connsiteX996" fmla="*/ 7546 w 10000"/>
                  <a:gd name="connsiteY996" fmla="*/ 6004 h 10000"/>
                  <a:gd name="connsiteX997" fmla="*/ 7548 w 10000"/>
                  <a:gd name="connsiteY997" fmla="*/ 5965 h 10000"/>
                  <a:gd name="connsiteX998" fmla="*/ 7548 w 10000"/>
                  <a:gd name="connsiteY998" fmla="*/ 5946 h 10000"/>
                  <a:gd name="connsiteX999" fmla="*/ 7548 w 10000"/>
                  <a:gd name="connsiteY999" fmla="*/ 5933 h 10000"/>
                  <a:gd name="connsiteX1000" fmla="*/ 7548 w 10000"/>
                  <a:gd name="connsiteY1000" fmla="*/ 5910 h 10000"/>
                  <a:gd name="connsiteX1001" fmla="*/ 7548 w 10000"/>
                  <a:gd name="connsiteY1001" fmla="*/ 5897 h 10000"/>
                  <a:gd name="connsiteX1002" fmla="*/ 7546 w 10000"/>
                  <a:gd name="connsiteY1002" fmla="*/ 5871 h 10000"/>
                  <a:gd name="connsiteX1003" fmla="*/ 7535 w 10000"/>
                  <a:gd name="connsiteY1003" fmla="*/ 5839 h 10000"/>
                  <a:gd name="connsiteX1004" fmla="*/ 7524 w 10000"/>
                  <a:gd name="connsiteY1004" fmla="*/ 5797 h 10000"/>
                  <a:gd name="connsiteX1005" fmla="*/ 7518 w 10000"/>
                  <a:gd name="connsiteY1005" fmla="*/ 5767 h 10000"/>
                  <a:gd name="connsiteX1006" fmla="*/ 7515 w 10000"/>
                  <a:gd name="connsiteY1006" fmla="*/ 5745 h 10000"/>
                  <a:gd name="connsiteX1007" fmla="*/ 7501 w 10000"/>
                  <a:gd name="connsiteY1007" fmla="*/ 5683 h 10000"/>
                  <a:gd name="connsiteX1008" fmla="*/ 7490 w 10000"/>
                  <a:gd name="connsiteY1008" fmla="*/ 5631 h 10000"/>
                  <a:gd name="connsiteX1009" fmla="*/ 7482 w 10000"/>
                  <a:gd name="connsiteY1009" fmla="*/ 5593 h 10000"/>
                  <a:gd name="connsiteX1010" fmla="*/ 7476 w 10000"/>
                  <a:gd name="connsiteY1010" fmla="*/ 5570 h 10000"/>
                  <a:gd name="connsiteX1011" fmla="*/ 7476 w 10000"/>
                  <a:gd name="connsiteY1011" fmla="*/ 5528 h 10000"/>
                  <a:gd name="connsiteX1012" fmla="*/ 7482 w 10000"/>
                  <a:gd name="connsiteY1012" fmla="*/ 5502 h 10000"/>
                  <a:gd name="connsiteX1013" fmla="*/ 7490 w 10000"/>
                  <a:gd name="connsiteY1013" fmla="*/ 5489 h 10000"/>
                  <a:gd name="connsiteX1014" fmla="*/ 7499 w 10000"/>
                  <a:gd name="connsiteY1014" fmla="*/ 5479 h 10000"/>
                  <a:gd name="connsiteX1015" fmla="*/ 7493 w 10000"/>
                  <a:gd name="connsiteY1015" fmla="*/ 5427 h 10000"/>
                  <a:gd name="connsiteX1016" fmla="*/ 7501 w 10000"/>
                  <a:gd name="connsiteY1016" fmla="*/ 5415 h 10000"/>
                  <a:gd name="connsiteX1017" fmla="*/ 7510 w 10000"/>
                  <a:gd name="connsiteY1017" fmla="*/ 5398 h 10000"/>
                  <a:gd name="connsiteX1018" fmla="*/ 7515 w 10000"/>
                  <a:gd name="connsiteY1018" fmla="*/ 5379 h 10000"/>
                  <a:gd name="connsiteX1019" fmla="*/ 7526 w 10000"/>
                  <a:gd name="connsiteY1019" fmla="*/ 5366 h 10000"/>
                  <a:gd name="connsiteX1020" fmla="*/ 7518 w 10000"/>
                  <a:gd name="connsiteY1020" fmla="*/ 5350 h 10000"/>
                  <a:gd name="connsiteX1021" fmla="*/ 7518 w 10000"/>
                  <a:gd name="connsiteY1021" fmla="*/ 5330 h 10000"/>
                  <a:gd name="connsiteX1022" fmla="*/ 7526 w 10000"/>
                  <a:gd name="connsiteY1022" fmla="*/ 5311 h 10000"/>
                  <a:gd name="connsiteX1023" fmla="*/ 7540 w 10000"/>
                  <a:gd name="connsiteY1023" fmla="*/ 5291 h 10000"/>
                  <a:gd name="connsiteX1024" fmla="*/ 7540 w 10000"/>
                  <a:gd name="connsiteY1024" fmla="*/ 5266 h 10000"/>
                  <a:gd name="connsiteX1025" fmla="*/ 7540 w 10000"/>
                  <a:gd name="connsiteY1025" fmla="*/ 5256 h 10000"/>
                  <a:gd name="connsiteX1026" fmla="*/ 7524 w 10000"/>
                  <a:gd name="connsiteY1026" fmla="*/ 5233 h 10000"/>
                  <a:gd name="connsiteX1027" fmla="*/ 7515 w 10000"/>
                  <a:gd name="connsiteY1027" fmla="*/ 5217 h 10000"/>
                  <a:gd name="connsiteX1028" fmla="*/ 7490 w 10000"/>
                  <a:gd name="connsiteY1028" fmla="*/ 5178 h 10000"/>
                  <a:gd name="connsiteX1029" fmla="*/ 7474 w 10000"/>
                  <a:gd name="connsiteY1029" fmla="*/ 5162 h 10000"/>
                  <a:gd name="connsiteX1030" fmla="*/ 7457 w 10000"/>
                  <a:gd name="connsiteY1030" fmla="*/ 5120 h 10000"/>
                  <a:gd name="connsiteX1031" fmla="*/ 7421 w 10000"/>
                  <a:gd name="connsiteY1031" fmla="*/ 5087 h 10000"/>
                  <a:gd name="connsiteX1032" fmla="*/ 7380 w 10000"/>
                  <a:gd name="connsiteY1032" fmla="*/ 5068 h 10000"/>
                  <a:gd name="connsiteX1033" fmla="*/ 7355 w 10000"/>
                  <a:gd name="connsiteY1033" fmla="*/ 5058 h 10000"/>
                  <a:gd name="connsiteX1034" fmla="*/ 7332 w 10000"/>
                  <a:gd name="connsiteY1034" fmla="*/ 5049 h 10000"/>
                  <a:gd name="connsiteX1035" fmla="*/ 7305 w 10000"/>
                  <a:gd name="connsiteY1035" fmla="*/ 5016 h 10000"/>
                  <a:gd name="connsiteX1036" fmla="*/ 7305 w 10000"/>
                  <a:gd name="connsiteY1036" fmla="*/ 5000 h 10000"/>
                  <a:gd name="connsiteX1037" fmla="*/ 7296 w 10000"/>
                  <a:gd name="connsiteY1037" fmla="*/ 4971 h 10000"/>
                  <a:gd name="connsiteX1038" fmla="*/ 7288 w 10000"/>
                  <a:gd name="connsiteY1038" fmla="*/ 4945 h 10000"/>
                  <a:gd name="connsiteX1039" fmla="*/ 7280 w 10000"/>
                  <a:gd name="connsiteY1039" fmla="*/ 4916 h 10000"/>
                  <a:gd name="connsiteX1040" fmla="*/ 7291 w 10000"/>
                  <a:gd name="connsiteY1040" fmla="*/ 4887 h 10000"/>
                  <a:gd name="connsiteX1041" fmla="*/ 7291 w 10000"/>
                  <a:gd name="connsiteY1041" fmla="*/ 4858 h 10000"/>
                  <a:gd name="connsiteX1042" fmla="*/ 7271 w 10000"/>
                  <a:gd name="connsiteY1042" fmla="*/ 4819 h 10000"/>
                  <a:gd name="connsiteX1043" fmla="*/ 7255 w 10000"/>
                  <a:gd name="connsiteY1043" fmla="*/ 4828 h 10000"/>
                  <a:gd name="connsiteX1044" fmla="*/ 7235 w 10000"/>
                  <a:gd name="connsiteY1044" fmla="*/ 4841 h 10000"/>
                  <a:gd name="connsiteX1045" fmla="*/ 7216 w 10000"/>
                  <a:gd name="connsiteY1045" fmla="*/ 4867 h 10000"/>
                  <a:gd name="connsiteX1046" fmla="*/ 7191 w 10000"/>
                  <a:gd name="connsiteY1046" fmla="*/ 4870 h 10000"/>
                  <a:gd name="connsiteX1047" fmla="*/ 7155 w 10000"/>
                  <a:gd name="connsiteY1047" fmla="*/ 4887 h 10000"/>
                  <a:gd name="connsiteX1048" fmla="*/ 7122 w 10000"/>
                  <a:gd name="connsiteY1048" fmla="*/ 4893 h 10000"/>
                  <a:gd name="connsiteX1049" fmla="*/ 7105 w 10000"/>
                  <a:gd name="connsiteY1049" fmla="*/ 4896 h 10000"/>
                  <a:gd name="connsiteX1050" fmla="*/ 7094 w 10000"/>
                  <a:gd name="connsiteY1050" fmla="*/ 4916 h 10000"/>
                  <a:gd name="connsiteX1051" fmla="*/ 7080 w 10000"/>
                  <a:gd name="connsiteY1051" fmla="*/ 4903 h 10000"/>
                  <a:gd name="connsiteX1052" fmla="*/ 7072 w 10000"/>
                  <a:gd name="connsiteY1052" fmla="*/ 4851 h 10000"/>
                  <a:gd name="connsiteX1053" fmla="*/ 7042 w 10000"/>
                  <a:gd name="connsiteY1053" fmla="*/ 4819 h 10000"/>
                  <a:gd name="connsiteX1054" fmla="*/ 7030 w 10000"/>
                  <a:gd name="connsiteY1054" fmla="*/ 4780 h 10000"/>
                  <a:gd name="connsiteX1055" fmla="*/ 7039 w 10000"/>
                  <a:gd name="connsiteY1055" fmla="*/ 4757 h 10000"/>
                  <a:gd name="connsiteX1056" fmla="*/ 7047 w 10000"/>
                  <a:gd name="connsiteY1056" fmla="*/ 4744 h 10000"/>
                  <a:gd name="connsiteX1057" fmla="*/ 7022 w 10000"/>
                  <a:gd name="connsiteY1057" fmla="*/ 4725 h 10000"/>
                  <a:gd name="connsiteX1058" fmla="*/ 7000 w 10000"/>
                  <a:gd name="connsiteY1058" fmla="*/ 4715 h 10000"/>
                  <a:gd name="connsiteX1059" fmla="*/ 6975 w 10000"/>
                  <a:gd name="connsiteY1059" fmla="*/ 4709 h 10000"/>
                  <a:gd name="connsiteX1060" fmla="*/ 6945 w 10000"/>
                  <a:gd name="connsiteY1060" fmla="*/ 4696 h 10000"/>
                  <a:gd name="connsiteX1061" fmla="*/ 6953 w 10000"/>
                  <a:gd name="connsiteY1061" fmla="*/ 4679 h 10000"/>
                  <a:gd name="connsiteX1062" fmla="*/ 6961 w 10000"/>
                  <a:gd name="connsiteY1062" fmla="*/ 4660 h 10000"/>
                  <a:gd name="connsiteX1063" fmla="*/ 6983 w 10000"/>
                  <a:gd name="connsiteY1063" fmla="*/ 4644 h 10000"/>
                  <a:gd name="connsiteX1064" fmla="*/ 7014 w 10000"/>
                  <a:gd name="connsiteY1064" fmla="*/ 4634 h 10000"/>
                  <a:gd name="connsiteX1065" fmla="*/ 7025 w 10000"/>
                  <a:gd name="connsiteY1065" fmla="*/ 4615 h 10000"/>
                  <a:gd name="connsiteX1066" fmla="*/ 7047 w 10000"/>
                  <a:gd name="connsiteY1066" fmla="*/ 4582 h 10000"/>
                  <a:gd name="connsiteX1067" fmla="*/ 7069 w 10000"/>
                  <a:gd name="connsiteY1067" fmla="*/ 4563 h 10000"/>
                  <a:gd name="connsiteX1068" fmla="*/ 7078 w 10000"/>
                  <a:gd name="connsiteY1068" fmla="*/ 4553 h 10000"/>
                  <a:gd name="connsiteX1069" fmla="*/ 7097 w 10000"/>
                  <a:gd name="connsiteY1069" fmla="*/ 4527 h 10000"/>
                  <a:gd name="connsiteX1070" fmla="*/ 7122 w 10000"/>
                  <a:gd name="connsiteY1070" fmla="*/ 4517 h 10000"/>
                  <a:gd name="connsiteX1071" fmla="*/ 7139 w 10000"/>
                  <a:gd name="connsiteY1071" fmla="*/ 4488 h 10000"/>
                  <a:gd name="connsiteX1072" fmla="*/ 7147 w 10000"/>
                  <a:gd name="connsiteY1072" fmla="*/ 4459 h 10000"/>
                  <a:gd name="connsiteX1073" fmla="*/ 7161 w 10000"/>
                  <a:gd name="connsiteY1073" fmla="*/ 4440 h 10000"/>
                  <a:gd name="connsiteX1074" fmla="*/ 7177 w 10000"/>
                  <a:gd name="connsiteY1074" fmla="*/ 4430 h 10000"/>
                  <a:gd name="connsiteX1075" fmla="*/ 7202 w 10000"/>
                  <a:gd name="connsiteY1075" fmla="*/ 4407 h 10000"/>
                  <a:gd name="connsiteX1076" fmla="*/ 7224 w 10000"/>
                  <a:gd name="connsiteY1076" fmla="*/ 4417 h 10000"/>
                  <a:gd name="connsiteX1077" fmla="*/ 7241 w 10000"/>
                  <a:gd name="connsiteY1077" fmla="*/ 4404 h 10000"/>
                  <a:gd name="connsiteX1078" fmla="*/ 7263 w 10000"/>
                  <a:gd name="connsiteY1078" fmla="*/ 4398 h 10000"/>
                  <a:gd name="connsiteX1079" fmla="*/ 7283 w 10000"/>
                  <a:gd name="connsiteY1079" fmla="*/ 4424 h 10000"/>
                  <a:gd name="connsiteX1080" fmla="*/ 7305 w 10000"/>
                  <a:gd name="connsiteY1080" fmla="*/ 4433 h 10000"/>
                  <a:gd name="connsiteX1081" fmla="*/ 7332 w 10000"/>
                  <a:gd name="connsiteY1081" fmla="*/ 4443 h 10000"/>
                  <a:gd name="connsiteX1082" fmla="*/ 7380 w 10000"/>
                  <a:gd name="connsiteY1082" fmla="*/ 4398 h 10000"/>
                  <a:gd name="connsiteX1083" fmla="*/ 7404 w 10000"/>
                  <a:gd name="connsiteY1083" fmla="*/ 4378 h 10000"/>
                  <a:gd name="connsiteX1084" fmla="*/ 7418 w 10000"/>
                  <a:gd name="connsiteY1084" fmla="*/ 4369 h 10000"/>
                  <a:gd name="connsiteX1085" fmla="*/ 7443 w 10000"/>
                  <a:gd name="connsiteY1085" fmla="*/ 4356 h 10000"/>
                  <a:gd name="connsiteX1086" fmla="*/ 7460 w 10000"/>
                  <a:gd name="connsiteY1086" fmla="*/ 4385 h 10000"/>
                  <a:gd name="connsiteX1087" fmla="*/ 7460 w 10000"/>
                  <a:gd name="connsiteY1087" fmla="*/ 4404 h 10000"/>
                  <a:gd name="connsiteX1088" fmla="*/ 7499 w 10000"/>
                  <a:gd name="connsiteY1088" fmla="*/ 4417 h 10000"/>
                  <a:gd name="connsiteX1089" fmla="*/ 7515 w 10000"/>
                  <a:gd name="connsiteY1089" fmla="*/ 4414 h 10000"/>
                  <a:gd name="connsiteX1090" fmla="*/ 7565 w 10000"/>
                  <a:gd name="connsiteY1090" fmla="*/ 4385 h 10000"/>
                  <a:gd name="connsiteX1091" fmla="*/ 7579 w 10000"/>
                  <a:gd name="connsiteY1091" fmla="*/ 4346 h 10000"/>
                  <a:gd name="connsiteX1092" fmla="*/ 7582 w 10000"/>
                  <a:gd name="connsiteY1092" fmla="*/ 4317 h 10000"/>
                  <a:gd name="connsiteX1093" fmla="*/ 7590 w 10000"/>
                  <a:gd name="connsiteY1093" fmla="*/ 4301 h 10000"/>
                  <a:gd name="connsiteX1094" fmla="*/ 7612 w 10000"/>
                  <a:gd name="connsiteY1094" fmla="*/ 4271 h 10000"/>
                  <a:gd name="connsiteX1095" fmla="*/ 7623 w 10000"/>
                  <a:gd name="connsiteY1095" fmla="*/ 4262 h 10000"/>
                  <a:gd name="connsiteX1096" fmla="*/ 7634 w 10000"/>
                  <a:gd name="connsiteY1096" fmla="*/ 4245 h 10000"/>
                  <a:gd name="connsiteX1097" fmla="*/ 7645 w 10000"/>
                  <a:gd name="connsiteY1097" fmla="*/ 4265 h 10000"/>
                  <a:gd name="connsiteX1098" fmla="*/ 7670 w 10000"/>
                  <a:gd name="connsiteY1098" fmla="*/ 4284 h 10000"/>
                  <a:gd name="connsiteX1099" fmla="*/ 7701 w 10000"/>
                  <a:gd name="connsiteY1099" fmla="*/ 4275 h 10000"/>
                  <a:gd name="connsiteX1100" fmla="*/ 7717 w 10000"/>
                  <a:gd name="connsiteY1100" fmla="*/ 4275 h 10000"/>
                  <a:gd name="connsiteX1101" fmla="*/ 7740 w 10000"/>
                  <a:gd name="connsiteY1101" fmla="*/ 4284 h 10000"/>
                  <a:gd name="connsiteX1102" fmla="*/ 7767 w 10000"/>
                  <a:gd name="connsiteY1102" fmla="*/ 4284 h 10000"/>
                  <a:gd name="connsiteX1103" fmla="*/ 7895 w 10000"/>
                  <a:gd name="connsiteY1103" fmla="*/ 4207 h 10000"/>
                  <a:gd name="connsiteX1104" fmla="*/ 7895 w 10000"/>
                  <a:gd name="connsiteY1104" fmla="*/ 4187 h 10000"/>
                  <a:gd name="connsiteX1105" fmla="*/ 7895 w 10000"/>
                  <a:gd name="connsiteY1105" fmla="*/ 4171 h 10000"/>
                  <a:gd name="connsiteX1106" fmla="*/ 7903 w 10000"/>
                  <a:gd name="connsiteY1106" fmla="*/ 4148 h 10000"/>
                  <a:gd name="connsiteX1107" fmla="*/ 7917 w 10000"/>
                  <a:gd name="connsiteY1107" fmla="*/ 4158 h 10000"/>
                  <a:gd name="connsiteX1108" fmla="*/ 7967 w 10000"/>
                  <a:gd name="connsiteY1108" fmla="*/ 4203 h 10000"/>
                  <a:gd name="connsiteX1109" fmla="*/ 7994 w 10000"/>
                  <a:gd name="connsiteY1109" fmla="*/ 4203 h 10000"/>
                  <a:gd name="connsiteX1110" fmla="*/ 8064 w 10000"/>
                  <a:gd name="connsiteY1110" fmla="*/ 4242 h 10000"/>
                  <a:gd name="connsiteX1111" fmla="*/ 8083 w 10000"/>
                  <a:gd name="connsiteY1111" fmla="*/ 4245 h 10000"/>
                  <a:gd name="connsiteX1112" fmla="*/ 8105 w 10000"/>
                  <a:gd name="connsiteY1112" fmla="*/ 4226 h 10000"/>
                  <a:gd name="connsiteX1113" fmla="*/ 8136 w 10000"/>
                  <a:gd name="connsiteY1113" fmla="*/ 4187 h 10000"/>
                  <a:gd name="connsiteX1114" fmla="*/ 8161 w 10000"/>
                  <a:gd name="connsiteY1114" fmla="*/ 4168 h 10000"/>
                  <a:gd name="connsiteX1115" fmla="*/ 8172 w 10000"/>
                  <a:gd name="connsiteY1115" fmla="*/ 4161 h 10000"/>
                  <a:gd name="connsiteX1116" fmla="*/ 8208 w 10000"/>
                  <a:gd name="connsiteY1116" fmla="*/ 4168 h 10000"/>
                  <a:gd name="connsiteX1117" fmla="*/ 8235 w 10000"/>
                  <a:gd name="connsiteY1117" fmla="*/ 4168 h 10000"/>
                  <a:gd name="connsiteX1118" fmla="*/ 8258 w 10000"/>
                  <a:gd name="connsiteY1118" fmla="*/ 4152 h 10000"/>
                  <a:gd name="connsiteX1119" fmla="*/ 8283 w 10000"/>
                  <a:gd name="connsiteY1119" fmla="*/ 4152 h 10000"/>
                  <a:gd name="connsiteX1120" fmla="*/ 8299 w 10000"/>
                  <a:gd name="connsiteY1120" fmla="*/ 4132 h 10000"/>
                  <a:gd name="connsiteX1121" fmla="*/ 8316 w 10000"/>
                  <a:gd name="connsiteY1121" fmla="*/ 4113 h 10000"/>
                  <a:gd name="connsiteX1122" fmla="*/ 8330 w 10000"/>
                  <a:gd name="connsiteY1122" fmla="*/ 4084 h 10000"/>
                  <a:gd name="connsiteX1123" fmla="*/ 8341 w 10000"/>
                  <a:gd name="connsiteY1123" fmla="*/ 4058 h 10000"/>
                  <a:gd name="connsiteX1124" fmla="*/ 8349 w 10000"/>
                  <a:gd name="connsiteY1124" fmla="*/ 4064 h 10000"/>
                  <a:gd name="connsiteX1125" fmla="*/ 8366 w 10000"/>
                  <a:gd name="connsiteY1125" fmla="*/ 4067 h 10000"/>
                  <a:gd name="connsiteX1126" fmla="*/ 8374 w 10000"/>
                  <a:gd name="connsiteY1126" fmla="*/ 4084 h 10000"/>
                  <a:gd name="connsiteX1127" fmla="*/ 8402 w 10000"/>
                  <a:gd name="connsiteY1127" fmla="*/ 4054 h 10000"/>
                  <a:gd name="connsiteX1128" fmla="*/ 8427 w 10000"/>
                  <a:gd name="connsiteY1128" fmla="*/ 4028 h 10000"/>
                  <a:gd name="connsiteX1129" fmla="*/ 8438 w 10000"/>
                  <a:gd name="connsiteY1129" fmla="*/ 4025 h 10000"/>
                  <a:gd name="connsiteX1130" fmla="*/ 8468 w 10000"/>
                  <a:gd name="connsiteY1130" fmla="*/ 4006 h 10000"/>
                  <a:gd name="connsiteX1131" fmla="*/ 8485 w 10000"/>
                  <a:gd name="connsiteY1131" fmla="*/ 3999 h 10000"/>
                  <a:gd name="connsiteX1132" fmla="*/ 8493 w 10000"/>
                  <a:gd name="connsiteY1132" fmla="*/ 4025 h 10000"/>
                  <a:gd name="connsiteX1133" fmla="*/ 8515 w 10000"/>
                  <a:gd name="connsiteY1133" fmla="*/ 4028 h 10000"/>
                  <a:gd name="connsiteX1134" fmla="*/ 8543 w 10000"/>
                  <a:gd name="connsiteY1134" fmla="*/ 4009 h 10000"/>
                  <a:gd name="connsiteX1135" fmla="*/ 8551 w 10000"/>
                  <a:gd name="connsiteY1135" fmla="*/ 3990 h 10000"/>
                  <a:gd name="connsiteX1136" fmla="*/ 8582 w 10000"/>
                  <a:gd name="connsiteY1136" fmla="*/ 3977 h 10000"/>
                  <a:gd name="connsiteX1137" fmla="*/ 8596 w 10000"/>
                  <a:gd name="connsiteY1137" fmla="*/ 3977 h 10000"/>
                  <a:gd name="connsiteX1138" fmla="*/ 8607 w 10000"/>
                  <a:gd name="connsiteY1138" fmla="*/ 3980 h 10000"/>
                  <a:gd name="connsiteX1139" fmla="*/ 8645 w 10000"/>
                  <a:gd name="connsiteY1139" fmla="*/ 3970 h 10000"/>
                  <a:gd name="connsiteX1140" fmla="*/ 8654 w 10000"/>
                  <a:gd name="connsiteY1140" fmla="*/ 3951 h 10000"/>
                  <a:gd name="connsiteX1141" fmla="*/ 8670 w 10000"/>
                  <a:gd name="connsiteY1141" fmla="*/ 3935 h 10000"/>
                  <a:gd name="connsiteX1142" fmla="*/ 8695 w 10000"/>
                  <a:gd name="connsiteY1142" fmla="*/ 3935 h 10000"/>
                  <a:gd name="connsiteX1143" fmla="*/ 8704 w 10000"/>
                  <a:gd name="connsiteY1143" fmla="*/ 3951 h 10000"/>
                  <a:gd name="connsiteX1144" fmla="*/ 8717 w 10000"/>
                  <a:gd name="connsiteY1144" fmla="*/ 3964 h 10000"/>
                  <a:gd name="connsiteX1145" fmla="*/ 8751 w 10000"/>
                  <a:gd name="connsiteY1145" fmla="*/ 3951 h 10000"/>
                  <a:gd name="connsiteX1146" fmla="*/ 8776 w 10000"/>
                  <a:gd name="connsiteY1146" fmla="*/ 3935 h 10000"/>
                  <a:gd name="connsiteX1147" fmla="*/ 8798 w 10000"/>
                  <a:gd name="connsiteY1147" fmla="*/ 3925 h 10000"/>
                  <a:gd name="connsiteX1148" fmla="*/ 8806 w 10000"/>
                  <a:gd name="connsiteY1148" fmla="*/ 3892 h 10000"/>
                  <a:gd name="connsiteX1149" fmla="*/ 8814 w 10000"/>
                  <a:gd name="connsiteY1149" fmla="*/ 3876 h 10000"/>
                  <a:gd name="connsiteX1150" fmla="*/ 8839 w 10000"/>
                  <a:gd name="connsiteY1150" fmla="*/ 3873 h 10000"/>
                  <a:gd name="connsiteX1151" fmla="*/ 8842 w 10000"/>
                  <a:gd name="connsiteY1151" fmla="*/ 3876 h 10000"/>
                  <a:gd name="connsiteX1152" fmla="*/ 8856 w 10000"/>
                  <a:gd name="connsiteY1152" fmla="*/ 3863 h 10000"/>
                  <a:gd name="connsiteX1153" fmla="*/ 8856 w 10000"/>
                  <a:gd name="connsiteY1153" fmla="*/ 3841 h 10000"/>
                  <a:gd name="connsiteX1154" fmla="*/ 8870 w 10000"/>
                  <a:gd name="connsiteY1154" fmla="*/ 3821 h 10000"/>
                  <a:gd name="connsiteX1155" fmla="*/ 8903 w 10000"/>
                  <a:gd name="connsiteY1155" fmla="*/ 3802 h 10000"/>
                  <a:gd name="connsiteX1156" fmla="*/ 8914 w 10000"/>
                  <a:gd name="connsiteY1156" fmla="*/ 3782 h 10000"/>
                  <a:gd name="connsiteX1157" fmla="*/ 8939 w 10000"/>
                  <a:gd name="connsiteY1157" fmla="*/ 3782 h 10000"/>
                  <a:gd name="connsiteX1158" fmla="*/ 8961 w 10000"/>
                  <a:gd name="connsiteY1158" fmla="*/ 3779 h 10000"/>
                  <a:gd name="connsiteX1159" fmla="*/ 8983 w 10000"/>
                  <a:gd name="connsiteY1159" fmla="*/ 3760 h 10000"/>
                  <a:gd name="connsiteX1160" fmla="*/ 9003 w 10000"/>
                  <a:gd name="connsiteY1160" fmla="*/ 3763 h 10000"/>
                  <a:gd name="connsiteX1161" fmla="*/ 9019 w 10000"/>
                  <a:gd name="connsiteY1161" fmla="*/ 3779 h 10000"/>
                  <a:gd name="connsiteX1162" fmla="*/ 9050 w 10000"/>
                  <a:gd name="connsiteY1162" fmla="*/ 3812 h 10000"/>
                  <a:gd name="connsiteX1163" fmla="*/ 9080 w 10000"/>
                  <a:gd name="connsiteY1163" fmla="*/ 3831 h 10000"/>
                  <a:gd name="connsiteX1164" fmla="*/ 9097 w 10000"/>
                  <a:gd name="connsiteY1164" fmla="*/ 3867 h 10000"/>
                  <a:gd name="connsiteX1165" fmla="*/ 9114 w 10000"/>
                  <a:gd name="connsiteY1165" fmla="*/ 3902 h 10000"/>
                  <a:gd name="connsiteX1166" fmla="*/ 9122 w 10000"/>
                  <a:gd name="connsiteY1166" fmla="*/ 3935 h 10000"/>
                  <a:gd name="connsiteX1167" fmla="*/ 9125 w 10000"/>
                  <a:gd name="connsiteY1167" fmla="*/ 3964 h 10000"/>
                  <a:gd name="connsiteX1168" fmla="*/ 9130 w 10000"/>
                  <a:gd name="connsiteY1168" fmla="*/ 3999 h 10000"/>
                  <a:gd name="connsiteX1169" fmla="*/ 9130 w 10000"/>
                  <a:gd name="connsiteY1169" fmla="*/ 4054 h 10000"/>
                  <a:gd name="connsiteX1170" fmla="*/ 9155 w 10000"/>
                  <a:gd name="connsiteY1170" fmla="*/ 4093 h 10000"/>
                  <a:gd name="connsiteX1171" fmla="*/ 9169 w 10000"/>
                  <a:gd name="connsiteY1171" fmla="*/ 4090 h 10000"/>
                  <a:gd name="connsiteX1172" fmla="*/ 9211 w 10000"/>
                  <a:gd name="connsiteY1172" fmla="*/ 4077 h 10000"/>
                  <a:gd name="connsiteX1173" fmla="*/ 9244 w 10000"/>
                  <a:gd name="connsiteY1173" fmla="*/ 4077 h 10000"/>
                  <a:gd name="connsiteX1174" fmla="*/ 9252 w 10000"/>
                  <a:gd name="connsiteY1174" fmla="*/ 4103 h 10000"/>
                  <a:gd name="connsiteX1175" fmla="*/ 9258 w 10000"/>
                  <a:gd name="connsiteY1175" fmla="*/ 4148 h 10000"/>
                  <a:gd name="connsiteX1176" fmla="*/ 9269 w 10000"/>
                  <a:gd name="connsiteY1176" fmla="*/ 4158 h 10000"/>
                  <a:gd name="connsiteX1177" fmla="*/ 9294 w 10000"/>
                  <a:gd name="connsiteY1177" fmla="*/ 4158 h 10000"/>
                  <a:gd name="connsiteX1178" fmla="*/ 9319 w 10000"/>
                  <a:gd name="connsiteY1178" fmla="*/ 4168 h 10000"/>
                  <a:gd name="connsiteX1179" fmla="*/ 9346 w 10000"/>
                  <a:gd name="connsiteY1179" fmla="*/ 4190 h 10000"/>
                  <a:gd name="connsiteX1180" fmla="*/ 9357 w 10000"/>
                  <a:gd name="connsiteY1180" fmla="*/ 4168 h 10000"/>
                  <a:gd name="connsiteX1181" fmla="*/ 9371 w 10000"/>
                  <a:gd name="connsiteY1181" fmla="*/ 4132 h 10000"/>
                  <a:gd name="connsiteX1182" fmla="*/ 9391 w 10000"/>
                  <a:gd name="connsiteY1182" fmla="*/ 4113 h 10000"/>
                  <a:gd name="connsiteX1183" fmla="*/ 9407 w 10000"/>
                  <a:gd name="connsiteY1183" fmla="*/ 4103 h 10000"/>
                  <a:gd name="connsiteX1184" fmla="*/ 9435 w 10000"/>
                  <a:gd name="connsiteY1184" fmla="*/ 4100 h 10000"/>
                  <a:gd name="connsiteX1185" fmla="*/ 9460 w 10000"/>
                  <a:gd name="connsiteY1185" fmla="*/ 4084 h 10000"/>
                  <a:gd name="connsiteX1186" fmla="*/ 9485 w 10000"/>
                  <a:gd name="connsiteY1186" fmla="*/ 4067 h 10000"/>
                  <a:gd name="connsiteX1187" fmla="*/ 9496 w 10000"/>
                  <a:gd name="connsiteY1187" fmla="*/ 4054 h 10000"/>
                  <a:gd name="connsiteX1188" fmla="*/ 9526 w 10000"/>
                  <a:gd name="connsiteY1188" fmla="*/ 4048 h 10000"/>
                  <a:gd name="connsiteX1189" fmla="*/ 9557 w 10000"/>
                  <a:gd name="connsiteY1189" fmla="*/ 4038 h 10000"/>
                  <a:gd name="connsiteX1190" fmla="*/ 9584 w 10000"/>
                  <a:gd name="connsiteY1190" fmla="*/ 4019 h 10000"/>
                  <a:gd name="connsiteX1191" fmla="*/ 9623 w 10000"/>
                  <a:gd name="connsiteY1191" fmla="*/ 4016 h 10000"/>
                  <a:gd name="connsiteX1192" fmla="*/ 9648 w 10000"/>
                  <a:gd name="connsiteY1192" fmla="*/ 4009 h 10000"/>
                  <a:gd name="connsiteX1193" fmla="*/ 9673 w 10000"/>
                  <a:gd name="connsiteY1193" fmla="*/ 4019 h 10000"/>
                  <a:gd name="connsiteX1194" fmla="*/ 9712 w 10000"/>
                  <a:gd name="connsiteY1194" fmla="*/ 4038 h 10000"/>
                  <a:gd name="connsiteX1195" fmla="*/ 9742 w 10000"/>
                  <a:gd name="connsiteY1195" fmla="*/ 4074 h 10000"/>
                  <a:gd name="connsiteX1196" fmla="*/ 9776 w 10000"/>
                  <a:gd name="connsiteY1196" fmla="*/ 4093 h 10000"/>
                  <a:gd name="connsiteX1197" fmla="*/ 9814 w 10000"/>
                  <a:gd name="connsiteY1197" fmla="*/ 4109 h 10000"/>
                  <a:gd name="connsiteX1198" fmla="*/ 9859 w 10000"/>
                  <a:gd name="connsiteY1198" fmla="*/ 4119 h 10000"/>
                  <a:gd name="connsiteX1199" fmla="*/ 9898 w 10000"/>
                  <a:gd name="connsiteY1199" fmla="*/ 4122 h 10000"/>
                  <a:gd name="connsiteX1200" fmla="*/ 9931 w 10000"/>
                  <a:gd name="connsiteY1200" fmla="*/ 4109 h 10000"/>
                  <a:gd name="connsiteX1201" fmla="*/ 9956 w 10000"/>
                  <a:gd name="connsiteY1201" fmla="*/ 4100 h 10000"/>
                  <a:gd name="connsiteX1202" fmla="*/ 9981 w 10000"/>
                  <a:gd name="connsiteY1202" fmla="*/ 4067 h 10000"/>
                  <a:gd name="connsiteX1203" fmla="*/ 9994 w 10000"/>
                  <a:gd name="connsiteY1203" fmla="*/ 4035 h 10000"/>
                  <a:gd name="connsiteX1204" fmla="*/ 10000 w 10000"/>
                  <a:gd name="connsiteY1204" fmla="*/ 3996 h 10000"/>
                  <a:gd name="connsiteX1205" fmla="*/ 9994 w 10000"/>
                  <a:gd name="connsiteY1205" fmla="*/ 3941 h 10000"/>
                  <a:gd name="connsiteX1206" fmla="*/ 9986 w 10000"/>
                  <a:gd name="connsiteY1206" fmla="*/ 3905 h 10000"/>
                  <a:gd name="connsiteX1207" fmla="*/ 9981 w 10000"/>
                  <a:gd name="connsiteY1207" fmla="*/ 3857 h 10000"/>
                  <a:gd name="connsiteX1208" fmla="*/ 9989 w 10000"/>
                  <a:gd name="connsiteY1208" fmla="*/ 3837 h 10000"/>
                  <a:gd name="connsiteX1209" fmla="*/ 9989 w 10000"/>
                  <a:gd name="connsiteY1209" fmla="*/ 3812 h 10000"/>
                  <a:gd name="connsiteX1210" fmla="*/ 9981 w 10000"/>
                  <a:gd name="connsiteY1210" fmla="*/ 3792 h 10000"/>
                  <a:gd name="connsiteX1211" fmla="*/ 9970 w 10000"/>
                  <a:gd name="connsiteY1211" fmla="*/ 3763 h 10000"/>
                  <a:gd name="connsiteX1212" fmla="*/ 9945 w 10000"/>
                  <a:gd name="connsiteY1212" fmla="*/ 3705 h 10000"/>
                  <a:gd name="connsiteX1213" fmla="*/ 9931 w 10000"/>
                  <a:gd name="connsiteY1213" fmla="*/ 3659 h 10000"/>
                  <a:gd name="connsiteX1214" fmla="*/ 9903 w 10000"/>
                  <a:gd name="connsiteY1214" fmla="*/ 3640 h 10000"/>
                  <a:gd name="connsiteX1215" fmla="*/ 9881 w 10000"/>
                  <a:gd name="connsiteY1215" fmla="*/ 3620 h 10000"/>
                  <a:gd name="connsiteX1216" fmla="*/ 9856 w 10000"/>
                  <a:gd name="connsiteY1216" fmla="*/ 3595 h 10000"/>
                  <a:gd name="connsiteX1217" fmla="*/ 9817 w 10000"/>
                  <a:gd name="connsiteY1217" fmla="*/ 3562 h 10000"/>
                  <a:gd name="connsiteX1218" fmla="*/ 9795 w 10000"/>
                  <a:gd name="connsiteY1218" fmla="*/ 3546 h 10000"/>
                  <a:gd name="connsiteX1219" fmla="*/ 9778 w 10000"/>
                  <a:gd name="connsiteY1219" fmla="*/ 3527 h 10000"/>
                  <a:gd name="connsiteX1220" fmla="*/ 9745 w 10000"/>
                  <a:gd name="connsiteY1220" fmla="*/ 3501 h 10000"/>
                  <a:gd name="connsiteX1221" fmla="*/ 9726 w 10000"/>
                  <a:gd name="connsiteY1221" fmla="*/ 3488 h 10000"/>
                  <a:gd name="connsiteX1222" fmla="*/ 9704 w 10000"/>
                  <a:gd name="connsiteY1222" fmla="*/ 3472 h 10000"/>
                  <a:gd name="connsiteX1223" fmla="*/ 9695 w 10000"/>
                  <a:gd name="connsiteY1223" fmla="*/ 3468 h 10000"/>
                  <a:gd name="connsiteX1224" fmla="*/ 9690 w 10000"/>
                  <a:gd name="connsiteY1224" fmla="*/ 3459 h 10000"/>
                  <a:gd name="connsiteX1225" fmla="*/ 9673 w 10000"/>
                  <a:gd name="connsiteY1225" fmla="*/ 3449 h 10000"/>
                  <a:gd name="connsiteX1226" fmla="*/ 9665 w 10000"/>
                  <a:gd name="connsiteY1226" fmla="*/ 3442 h 10000"/>
                  <a:gd name="connsiteX1227" fmla="*/ 9654 w 10000"/>
                  <a:gd name="connsiteY1227" fmla="*/ 3449 h 10000"/>
                  <a:gd name="connsiteX1228" fmla="*/ 9521 w 10000"/>
                  <a:gd name="connsiteY1228" fmla="*/ 3394 h 10000"/>
                  <a:gd name="connsiteX1229" fmla="*/ 9510 w 10000"/>
                  <a:gd name="connsiteY1229" fmla="*/ 3368 h 10000"/>
                  <a:gd name="connsiteX1230" fmla="*/ 9496 w 10000"/>
                  <a:gd name="connsiteY1230" fmla="*/ 3287 h 10000"/>
                  <a:gd name="connsiteX1231" fmla="*/ 9488 w 10000"/>
                  <a:gd name="connsiteY1231" fmla="*/ 3216 h 10000"/>
                  <a:gd name="connsiteX1232" fmla="*/ 9493 w 10000"/>
                  <a:gd name="connsiteY1232" fmla="*/ 3174 h 10000"/>
                  <a:gd name="connsiteX1233" fmla="*/ 9501 w 10000"/>
                  <a:gd name="connsiteY1233" fmla="*/ 3128 h 10000"/>
                  <a:gd name="connsiteX1234" fmla="*/ 9488 w 10000"/>
                  <a:gd name="connsiteY1234" fmla="*/ 3025 h 10000"/>
                  <a:gd name="connsiteX1235" fmla="*/ 9446 w 10000"/>
                  <a:gd name="connsiteY1235" fmla="*/ 2931 h 10000"/>
                  <a:gd name="connsiteX1236" fmla="*/ 9382 w 10000"/>
                  <a:gd name="connsiteY1236" fmla="*/ 2837 h 10000"/>
                  <a:gd name="connsiteX1237" fmla="*/ 9316 w 10000"/>
                  <a:gd name="connsiteY1237" fmla="*/ 2753 h 10000"/>
                  <a:gd name="connsiteX1238" fmla="*/ 9294 w 10000"/>
                  <a:gd name="connsiteY1238" fmla="*/ 2655 h 10000"/>
                  <a:gd name="connsiteX1239" fmla="*/ 9213 w 10000"/>
                  <a:gd name="connsiteY1239" fmla="*/ 2328 h 10000"/>
                  <a:gd name="connsiteX1240" fmla="*/ 9172 w 10000"/>
                  <a:gd name="connsiteY1240" fmla="*/ 2286 h 10000"/>
                  <a:gd name="connsiteX1241" fmla="*/ 9019 w 10000"/>
                  <a:gd name="connsiteY1241" fmla="*/ 2082 h 10000"/>
                  <a:gd name="connsiteX1242" fmla="*/ 8906 w 10000"/>
                  <a:gd name="connsiteY1242" fmla="*/ 1946 h 10000"/>
                  <a:gd name="connsiteX1243" fmla="*/ 8801 w 10000"/>
                  <a:gd name="connsiteY1243" fmla="*/ 1778 h 10000"/>
                  <a:gd name="connsiteX1244" fmla="*/ 8806 w 10000"/>
                  <a:gd name="connsiteY1244" fmla="*/ 1713 h 10000"/>
                  <a:gd name="connsiteX1245" fmla="*/ 8809 w 10000"/>
                  <a:gd name="connsiteY1245" fmla="*/ 1703 h 10000"/>
                  <a:gd name="connsiteX1246" fmla="*/ 8817 w 10000"/>
                  <a:gd name="connsiteY1246" fmla="*/ 1713 h 10000"/>
                  <a:gd name="connsiteX1247" fmla="*/ 8834 w 10000"/>
                  <a:gd name="connsiteY1247" fmla="*/ 1729 h 10000"/>
                  <a:gd name="connsiteX1248" fmla="*/ 8839 w 10000"/>
                  <a:gd name="connsiteY1248" fmla="*/ 1729 h 10000"/>
                  <a:gd name="connsiteX1249" fmla="*/ 8848 w 10000"/>
                  <a:gd name="connsiteY1249" fmla="*/ 1723 h 10000"/>
                  <a:gd name="connsiteX1250" fmla="*/ 8850 w 10000"/>
                  <a:gd name="connsiteY1250" fmla="*/ 1703 h 10000"/>
                  <a:gd name="connsiteX1251" fmla="*/ 8850 w 10000"/>
                  <a:gd name="connsiteY1251" fmla="*/ 1684 h 10000"/>
                  <a:gd name="connsiteX1252" fmla="*/ 8850 w 10000"/>
                  <a:gd name="connsiteY1252" fmla="*/ 1648 h 10000"/>
                  <a:gd name="connsiteX1253" fmla="*/ 8881 w 10000"/>
                  <a:gd name="connsiteY1253" fmla="*/ 1571 h 10000"/>
                  <a:gd name="connsiteX1254" fmla="*/ 8895 w 10000"/>
                  <a:gd name="connsiteY1254" fmla="*/ 1541 h 10000"/>
                  <a:gd name="connsiteX1255" fmla="*/ 8895 w 10000"/>
                  <a:gd name="connsiteY1255" fmla="*/ 1525 h 10000"/>
                  <a:gd name="connsiteX1256" fmla="*/ 8881 w 10000"/>
                  <a:gd name="connsiteY1256" fmla="*/ 1516 h 10000"/>
                  <a:gd name="connsiteX1257" fmla="*/ 8864 w 10000"/>
                  <a:gd name="connsiteY1257" fmla="*/ 1522 h 10000"/>
                  <a:gd name="connsiteX1258" fmla="*/ 8850 w 10000"/>
                  <a:gd name="connsiteY1258" fmla="*/ 1535 h 10000"/>
                  <a:gd name="connsiteX1259" fmla="*/ 8834 w 10000"/>
                  <a:gd name="connsiteY1259" fmla="*/ 1571 h 10000"/>
                  <a:gd name="connsiteX1260" fmla="*/ 8825 w 10000"/>
                  <a:gd name="connsiteY1260" fmla="*/ 1587 h 10000"/>
                  <a:gd name="connsiteX1261" fmla="*/ 8776 w 10000"/>
                  <a:gd name="connsiteY1261" fmla="*/ 1571 h 10000"/>
                  <a:gd name="connsiteX1262" fmla="*/ 8745 w 10000"/>
                  <a:gd name="connsiteY1262" fmla="*/ 1580 h 10000"/>
                  <a:gd name="connsiteX1263" fmla="*/ 8720 w 10000"/>
                  <a:gd name="connsiteY1263" fmla="*/ 1587 h 10000"/>
                  <a:gd name="connsiteX1264" fmla="*/ 8709 w 10000"/>
                  <a:gd name="connsiteY1264" fmla="*/ 1609 h 10000"/>
                  <a:gd name="connsiteX1265" fmla="*/ 8693 w 10000"/>
                  <a:gd name="connsiteY1265" fmla="*/ 1616 h 10000"/>
                  <a:gd name="connsiteX1266" fmla="*/ 8684 w 10000"/>
                  <a:gd name="connsiteY1266" fmla="*/ 1639 h 10000"/>
                  <a:gd name="connsiteX1267" fmla="*/ 8684 w 10000"/>
                  <a:gd name="connsiteY1267" fmla="*/ 1658 h 10000"/>
                  <a:gd name="connsiteX1268" fmla="*/ 8665 w 10000"/>
                  <a:gd name="connsiteY1268" fmla="*/ 1655 h 10000"/>
                  <a:gd name="connsiteX1269" fmla="*/ 8665 w 10000"/>
                  <a:gd name="connsiteY1269" fmla="*/ 1645 h 10000"/>
                  <a:gd name="connsiteX1270" fmla="*/ 8665 w 10000"/>
                  <a:gd name="connsiteY1270" fmla="*/ 1626 h 10000"/>
                  <a:gd name="connsiteX1271" fmla="*/ 8676 w 10000"/>
                  <a:gd name="connsiteY1271" fmla="*/ 1609 h 10000"/>
                  <a:gd name="connsiteX1272" fmla="*/ 8679 w 10000"/>
                  <a:gd name="connsiteY1272" fmla="*/ 1597 h 10000"/>
                  <a:gd name="connsiteX1273" fmla="*/ 8687 w 10000"/>
                  <a:gd name="connsiteY1273" fmla="*/ 1577 h 10000"/>
                  <a:gd name="connsiteX1274" fmla="*/ 8695 w 10000"/>
                  <a:gd name="connsiteY1274" fmla="*/ 1554 h 10000"/>
                  <a:gd name="connsiteX1275" fmla="*/ 8709 w 10000"/>
                  <a:gd name="connsiteY1275" fmla="*/ 1532 h 10000"/>
                  <a:gd name="connsiteX1276" fmla="*/ 8704 w 10000"/>
                  <a:gd name="connsiteY1276" fmla="*/ 1512 h 10000"/>
                  <a:gd name="connsiteX1277" fmla="*/ 8695 w 10000"/>
                  <a:gd name="connsiteY1277" fmla="*/ 1503 h 10000"/>
                  <a:gd name="connsiteX1278" fmla="*/ 8684 w 10000"/>
                  <a:gd name="connsiteY1278" fmla="*/ 1503 h 10000"/>
                  <a:gd name="connsiteX1279" fmla="*/ 8670 w 10000"/>
                  <a:gd name="connsiteY1279" fmla="*/ 1525 h 10000"/>
                  <a:gd name="connsiteX1280" fmla="*/ 8665 w 10000"/>
                  <a:gd name="connsiteY1280" fmla="*/ 1545 h 10000"/>
                  <a:gd name="connsiteX1281" fmla="*/ 8654 w 10000"/>
                  <a:gd name="connsiteY1281" fmla="*/ 1567 h 10000"/>
                  <a:gd name="connsiteX1282" fmla="*/ 8648 w 10000"/>
                  <a:gd name="connsiteY1282" fmla="*/ 1587 h 10000"/>
                  <a:gd name="connsiteX1283" fmla="*/ 8640 w 10000"/>
                  <a:gd name="connsiteY1283" fmla="*/ 1629 h 10000"/>
                  <a:gd name="connsiteX1284" fmla="*/ 8620 w 10000"/>
                  <a:gd name="connsiteY1284" fmla="*/ 1635 h 10000"/>
                  <a:gd name="connsiteX1285" fmla="*/ 8612 w 10000"/>
                  <a:gd name="connsiteY1285" fmla="*/ 1635 h 10000"/>
                  <a:gd name="connsiteX1286" fmla="*/ 8604 w 10000"/>
                  <a:gd name="connsiteY1286" fmla="*/ 1626 h 10000"/>
                  <a:gd name="connsiteX1287" fmla="*/ 8596 w 10000"/>
                  <a:gd name="connsiteY1287" fmla="*/ 1616 h 10000"/>
                  <a:gd name="connsiteX1288" fmla="*/ 8596 w 10000"/>
                  <a:gd name="connsiteY1288" fmla="*/ 1580 h 10000"/>
                  <a:gd name="connsiteX1289" fmla="*/ 8587 w 10000"/>
                  <a:gd name="connsiteY1289" fmla="*/ 1545 h 10000"/>
                  <a:gd name="connsiteX1290" fmla="*/ 8565 w 10000"/>
                  <a:gd name="connsiteY1290" fmla="*/ 1516 h 10000"/>
                  <a:gd name="connsiteX1291" fmla="*/ 8543 w 10000"/>
                  <a:gd name="connsiteY1291" fmla="*/ 1512 h 10000"/>
                  <a:gd name="connsiteX1292" fmla="*/ 8518 w 10000"/>
                  <a:gd name="connsiteY1292" fmla="*/ 1532 h 10000"/>
                  <a:gd name="connsiteX1293" fmla="*/ 8476 w 10000"/>
                  <a:gd name="connsiteY1293" fmla="*/ 1567 h 10000"/>
                  <a:gd name="connsiteX1294" fmla="*/ 8454 w 10000"/>
                  <a:gd name="connsiteY1294" fmla="*/ 1551 h 10000"/>
                  <a:gd name="connsiteX1295" fmla="*/ 8402 w 10000"/>
                  <a:gd name="connsiteY1295" fmla="*/ 1493 h 10000"/>
                  <a:gd name="connsiteX1296" fmla="*/ 8371 w 10000"/>
                  <a:gd name="connsiteY1296" fmla="*/ 1428 h 10000"/>
                  <a:gd name="connsiteX1297" fmla="*/ 8072 w 10000"/>
                  <a:gd name="connsiteY1297" fmla="*/ 1422 h 10000"/>
                  <a:gd name="connsiteX1298" fmla="*/ 7823 w 10000"/>
                  <a:gd name="connsiteY1298" fmla="*/ 1279 h 10000"/>
                  <a:gd name="connsiteX1299" fmla="*/ 7587 w 10000"/>
                  <a:gd name="connsiteY1299" fmla="*/ 1133 h 10000"/>
                  <a:gd name="connsiteX1300" fmla="*/ 7526 w 10000"/>
                  <a:gd name="connsiteY1300" fmla="*/ 1098 h 10000"/>
                  <a:gd name="connsiteX1301" fmla="*/ 7346 w 10000"/>
                  <a:gd name="connsiteY1301" fmla="*/ 991 h 10000"/>
                  <a:gd name="connsiteX1302" fmla="*/ 7321 w 10000"/>
                  <a:gd name="connsiteY1302" fmla="*/ 959 h 10000"/>
                  <a:gd name="connsiteX1303" fmla="*/ 7307 w 10000"/>
                  <a:gd name="connsiteY1303" fmla="*/ 871 h 10000"/>
                  <a:gd name="connsiteX1304" fmla="*/ 7224 w 10000"/>
                  <a:gd name="connsiteY1304" fmla="*/ 816 h 10000"/>
                  <a:gd name="connsiteX1305" fmla="*/ 7147 w 10000"/>
                  <a:gd name="connsiteY1305" fmla="*/ 787 h 10000"/>
                  <a:gd name="connsiteX1306" fmla="*/ 7080 w 10000"/>
                  <a:gd name="connsiteY1306" fmla="*/ 742 h 10000"/>
                  <a:gd name="connsiteX1307" fmla="*/ 7069 w 10000"/>
                  <a:gd name="connsiteY1307" fmla="*/ 767 h 10000"/>
                  <a:gd name="connsiteX1308" fmla="*/ 7033 w 10000"/>
                  <a:gd name="connsiteY1308" fmla="*/ 787 h 10000"/>
                  <a:gd name="connsiteX1309" fmla="*/ 6820 w 10000"/>
                  <a:gd name="connsiteY1309" fmla="*/ 878 h 10000"/>
                  <a:gd name="connsiteX1310" fmla="*/ 6726 w 10000"/>
                  <a:gd name="connsiteY1310" fmla="*/ 897 h 10000"/>
                  <a:gd name="connsiteX1311" fmla="*/ 6626 w 10000"/>
                  <a:gd name="connsiteY1311" fmla="*/ 955 h 10000"/>
                  <a:gd name="connsiteX1312" fmla="*/ 6582 w 10000"/>
                  <a:gd name="connsiteY1312" fmla="*/ 946 h 10000"/>
                  <a:gd name="connsiteX1313" fmla="*/ 6571 w 10000"/>
                  <a:gd name="connsiteY1313" fmla="*/ 955 h 10000"/>
                  <a:gd name="connsiteX1314" fmla="*/ 6507 w 10000"/>
                  <a:gd name="connsiteY1314" fmla="*/ 975 h 10000"/>
                  <a:gd name="connsiteX1315" fmla="*/ 6485 w 10000"/>
                  <a:gd name="connsiteY1315" fmla="*/ 975 h 10000"/>
                  <a:gd name="connsiteX1316" fmla="*/ 6476 w 10000"/>
                  <a:gd name="connsiteY1316" fmla="*/ 965 h 10000"/>
                  <a:gd name="connsiteX1317" fmla="*/ 6474 w 10000"/>
                  <a:gd name="connsiteY1317" fmla="*/ 936 h 10000"/>
                  <a:gd name="connsiteX1318" fmla="*/ 6452 w 10000"/>
                  <a:gd name="connsiteY1318" fmla="*/ 887 h 10000"/>
                  <a:gd name="connsiteX1319" fmla="*/ 6352 w 10000"/>
                  <a:gd name="connsiteY1319" fmla="*/ 767 h 10000"/>
                  <a:gd name="connsiteX1320" fmla="*/ 6313 w 10000"/>
                  <a:gd name="connsiteY1320" fmla="*/ 732 h 10000"/>
                  <a:gd name="connsiteX1321" fmla="*/ 6296 w 10000"/>
                  <a:gd name="connsiteY1321" fmla="*/ 690 h 10000"/>
                  <a:gd name="connsiteX1322" fmla="*/ 6271 w 10000"/>
                  <a:gd name="connsiteY1322" fmla="*/ 664 h 10000"/>
                  <a:gd name="connsiteX1323" fmla="*/ 6266 w 10000"/>
                  <a:gd name="connsiteY1323" fmla="*/ 654 h 10000"/>
                  <a:gd name="connsiteX1324" fmla="*/ 6111 w 10000"/>
                  <a:gd name="connsiteY1324" fmla="*/ 398 h 10000"/>
                  <a:gd name="connsiteX1325" fmla="*/ 5903 w 10000"/>
                  <a:gd name="connsiteY1325" fmla="*/ 408 h 10000"/>
                  <a:gd name="connsiteX1326" fmla="*/ 5837 w 10000"/>
                  <a:gd name="connsiteY1326" fmla="*/ 427 h 10000"/>
                  <a:gd name="connsiteX1327" fmla="*/ 5756 w 10000"/>
                  <a:gd name="connsiteY1327" fmla="*/ 453 h 10000"/>
                  <a:gd name="connsiteX1328" fmla="*/ 5681 w 10000"/>
                  <a:gd name="connsiteY1328" fmla="*/ 453 h 10000"/>
                  <a:gd name="connsiteX1329" fmla="*/ 5609 w 10000"/>
                  <a:gd name="connsiteY1329" fmla="*/ 447 h 10000"/>
                  <a:gd name="connsiteX1330" fmla="*/ 5554 w 10000"/>
                  <a:gd name="connsiteY1330" fmla="*/ 304 h 10000"/>
                  <a:gd name="connsiteX1331" fmla="*/ 5529 w 10000"/>
                  <a:gd name="connsiteY1331" fmla="*/ 301 h 10000"/>
                  <a:gd name="connsiteX1332" fmla="*/ 5393 w 10000"/>
                  <a:gd name="connsiteY1332" fmla="*/ 256 h 10000"/>
                  <a:gd name="connsiteX1333" fmla="*/ 5366 w 10000"/>
                  <a:gd name="connsiteY1333" fmla="*/ 220 h 10000"/>
                  <a:gd name="connsiteX1334" fmla="*/ 5249 w 10000"/>
                  <a:gd name="connsiteY1334" fmla="*/ 155 h 10000"/>
                  <a:gd name="connsiteX1335" fmla="*/ 5141 w 10000"/>
                  <a:gd name="connsiteY1335" fmla="*/ 52 h 10000"/>
                  <a:gd name="connsiteX1336" fmla="*/ 5116 w 10000"/>
                  <a:gd name="connsiteY1336" fmla="*/ 3 h 10000"/>
                  <a:gd name="connsiteX1337" fmla="*/ 5061 w 10000"/>
                  <a:gd name="connsiteY1337" fmla="*/ 0 h 10000"/>
                  <a:gd name="connsiteX1338" fmla="*/ 5036 w 10000"/>
                  <a:gd name="connsiteY1338" fmla="*/ 32 h 10000"/>
                  <a:gd name="connsiteX1339" fmla="*/ 4942 w 10000"/>
                  <a:gd name="connsiteY1339" fmla="*/ 133 h 10000"/>
                  <a:gd name="connsiteX1340" fmla="*/ 4900 w 10000"/>
                  <a:gd name="connsiteY1340" fmla="*/ 217 h 10000"/>
                  <a:gd name="connsiteX1341" fmla="*/ 4861 w 10000"/>
                  <a:gd name="connsiteY1341" fmla="*/ 198 h 10000"/>
                  <a:gd name="connsiteX1342" fmla="*/ 4795 w 10000"/>
                  <a:gd name="connsiteY1342" fmla="*/ 68 h 10000"/>
                  <a:gd name="connsiteX1343" fmla="*/ 4778 w 10000"/>
                  <a:gd name="connsiteY1343" fmla="*/ 62 h 10000"/>
                  <a:gd name="connsiteX1344" fmla="*/ 4765 w 10000"/>
                  <a:gd name="connsiteY1344" fmla="*/ 62 h 10000"/>
                  <a:gd name="connsiteX1345" fmla="*/ 4748 w 10000"/>
                  <a:gd name="connsiteY1345" fmla="*/ 68 h 10000"/>
                  <a:gd name="connsiteX1346" fmla="*/ 4673 w 10000"/>
                  <a:gd name="connsiteY1346" fmla="*/ 136 h 10000"/>
                  <a:gd name="connsiteX1347" fmla="*/ 4632 w 10000"/>
                  <a:gd name="connsiteY1347" fmla="*/ 201 h 10000"/>
                  <a:gd name="connsiteX1348" fmla="*/ 4623 w 10000"/>
                  <a:gd name="connsiteY1348" fmla="*/ 210 h 10000"/>
                  <a:gd name="connsiteX1349" fmla="*/ 4579 w 10000"/>
                  <a:gd name="connsiteY1349" fmla="*/ 220 h 10000"/>
                  <a:gd name="connsiteX1350" fmla="*/ 4479 w 10000"/>
                  <a:gd name="connsiteY1350" fmla="*/ 198 h 10000"/>
                  <a:gd name="connsiteX1351" fmla="*/ 4402 w 10000"/>
                  <a:gd name="connsiteY1351" fmla="*/ 165 h 10000"/>
                  <a:gd name="connsiteX1352" fmla="*/ 4374 w 10000"/>
                  <a:gd name="connsiteY1352" fmla="*/ 165 h 10000"/>
                  <a:gd name="connsiteX1353" fmla="*/ 4335 w 10000"/>
                  <a:gd name="connsiteY1353" fmla="*/ 172 h 10000"/>
                  <a:gd name="connsiteX1354" fmla="*/ 4302 w 10000"/>
                  <a:gd name="connsiteY1354" fmla="*/ 188 h 10000"/>
                  <a:gd name="connsiteX1355" fmla="*/ 4271 w 10000"/>
                  <a:gd name="connsiteY1355" fmla="*/ 220 h 10000"/>
                  <a:gd name="connsiteX1356" fmla="*/ 4238 w 10000"/>
                  <a:gd name="connsiteY1356" fmla="*/ 240 h 10000"/>
                  <a:gd name="connsiteX1357" fmla="*/ 4324 w 10000"/>
                  <a:gd name="connsiteY1357" fmla="*/ 1289 h 10000"/>
                  <a:gd name="connsiteX1358" fmla="*/ 4297 w 10000"/>
                  <a:gd name="connsiteY1358" fmla="*/ 7345 h 10000"/>
                  <a:gd name="connsiteX1359" fmla="*/ 4236 w 10000"/>
                  <a:gd name="connsiteY1359" fmla="*/ 6832 h 10000"/>
                  <a:gd name="connsiteX1360" fmla="*/ 3946 w 10000"/>
                  <a:gd name="connsiteY1360" fmla="*/ 6675 h 10000"/>
                  <a:gd name="connsiteX1361" fmla="*/ 3687 w 10000"/>
                  <a:gd name="connsiteY1361" fmla="*/ 7730 h 10000"/>
                  <a:gd name="connsiteX1362" fmla="*/ 3690 w 10000"/>
                  <a:gd name="connsiteY1362" fmla="*/ 7730 h 10000"/>
                  <a:gd name="connsiteX1363" fmla="*/ 3704 w 10000"/>
                  <a:gd name="connsiteY1363" fmla="*/ 7740 h 10000"/>
                  <a:gd name="connsiteX1364" fmla="*/ 3712 w 10000"/>
                  <a:gd name="connsiteY1364" fmla="*/ 7743 h 10000"/>
                  <a:gd name="connsiteX1365" fmla="*/ 3723 w 10000"/>
                  <a:gd name="connsiteY1365" fmla="*/ 7749 h 10000"/>
                  <a:gd name="connsiteX1366" fmla="*/ 3729 w 10000"/>
                  <a:gd name="connsiteY1366" fmla="*/ 7749 h 10000"/>
                  <a:gd name="connsiteX1367" fmla="*/ 3729 w 10000"/>
                  <a:gd name="connsiteY1367" fmla="*/ 7743 h 10000"/>
                  <a:gd name="connsiteX1368" fmla="*/ 3745 w 10000"/>
                  <a:gd name="connsiteY1368" fmla="*/ 7740 h 10000"/>
                  <a:gd name="connsiteX1369" fmla="*/ 3753 w 10000"/>
                  <a:gd name="connsiteY1369" fmla="*/ 7730 h 10000"/>
                  <a:gd name="connsiteX1370" fmla="*/ 3762 w 10000"/>
                  <a:gd name="connsiteY1370" fmla="*/ 7720 h 10000"/>
                  <a:gd name="connsiteX1371" fmla="*/ 3776 w 10000"/>
                  <a:gd name="connsiteY1371" fmla="*/ 7710 h 10000"/>
                  <a:gd name="connsiteX1372" fmla="*/ 3784 w 10000"/>
                  <a:gd name="connsiteY1372" fmla="*/ 7701 h 10000"/>
                  <a:gd name="connsiteX1373" fmla="*/ 4805 w 10000"/>
                  <a:gd name="connsiteY1373" fmla="*/ 7386 h 10000"/>
                  <a:gd name="connsiteX1374" fmla="*/ 3712 w 10000"/>
                  <a:gd name="connsiteY1374" fmla="*/ 8005 h 10000"/>
                  <a:gd name="connsiteX1375" fmla="*/ 3706 w 10000"/>
                  <a:gd name="connsiteY1375" fmla="*/ 8021 h 10000"/>
                  <a:gd name="connsiteX1376" fmla="*/ 3712 w 10000"/>
                  <a:gd name="connsiteY1376" fmla="*/ 8044 h 10000"/>
                  <a:gd name="connsiteX1377" fmla="*/ 3767 w 10000"/>
                  <a:gd name="connsiteY1377" fmla="*/ 8106 h 10000"/>
                  <a:gd name="connsiteX1378" fmla="*/ 3770 w 10000"/>
                  <a:gd name="connsiteY1378" fmla="*/ 8119 h 10000"/>
                  <a:gd name="connsiteX1379" fmla="*/ 3740 w 10000"/>
                  <a:gd name="connsiteY1379" fmla="*/ 8154 h 10000"/>
                  <a:gd name="connsiteX1380" fmla="*/ 3731 w 10000"/>
                  <a:gd name="connsiteY1380" fmla="*/ 8138 h 10000"/>
                  <a:gd name="connsiteX1381" fmla="*/ 3729 w 10000"/>
                  <a:gd name="connsiteY1381" fmla="*/ 8125 h 10000"/>
                  <a:gd name="connsiteX1382" fmla="*/ 3712 w 10000"/>
                  <a:gd name="connsiteY1382" fmla="*/ 8115 h 10000"/>
                  <a:gd name="connsiteX1383" fmla="*/ 3704 w 10000"/>
                  <a:gd name="connsiteY1383" fmla="*/ 8109 h 10000"/>
                  <a:gd name="connsiteX1384" fmla="*/ 4881 w 10000"/>
                  <a:gd name="connsiteY1384" fmla="*/ 8090 h 10000"/>
                  <a:gd name="connsiteX1385" fmla="*/ 3206 w 10000"/>
                  <a:gd name="connsiteY1385" fmla="*/ 8300 h 10000"/>
                  <a:gd name="connsiteX1386" fmla="*/ 2947 w 10000"/>
                  <a:gd name="connsiteY1386" fmla="*/ 8089 h 10000"/>
                  <a:gd name="connsiteX1387" fmla="*/ 3057 w 10000"/>
                  <a:gd name="connsiteY1387" fmla="*/ 7143 h 10000"/>
                  <a:gd name="connsiteX0" fmla="*/ 4324 w 10000"/>
                  <a:gd name="connsiteY0" fmla="*/ 1289 h 10000"/>
                  <a:gd name="connsiteX1" fmla="*/ 4296 w 10000"/>
                  <a:gd name="connsiteY1" fmla="*/ 1305 h 10000"/>
                  <a:gd name="connsiteX2" fmla="*/ 4285 w 10000"/>
                  <a:gd name="connsiteY2" fmla="*/ 1279 h 10000"/>
                  <a:gd name="connsiteX3" fmla="*/ 4244 w 10000"/>
                  <a:gd name="connsiteY3" fmla="*/ 1266 h 10000"/>
                  <a:gd name="connsiteX4" fmla="*/ 4208 w 10000"/>
                  <a:gd name="connsiteY4" fmla="*/ 1286 h 10000"/>
                  <a:gd name="connsiteX5" fmla="*/ 4172 w 10000"/>
                  <a:gd name="connsiteY5" fmla="*/ 1299 h 10000"/>
                  <a:gd name="connsiteX6" fmla="*/ 4150 w 10000"/>
                  <a:gd name="connsiteY6" fmla="*/ 1308 h 10000"/>
                  <a:gd name="connsiteX7" fmla="*/ 4139 w 10000"/>
                  <a:gd name="connsiteY7" fmla="*/ 1315 h 10000"/>
                  <a:gd name="connsiteX8" fmla="*/ 4125 w 10000"/>
                  <a:gd name="connsiteY8" fmla="*/ 1315 h 10000"/>
                  <a:gd name="connsiteX9" fmla="*/ 4119 w 10000"/>
                  <a:gd name="connsiteY9" fmla="*/ 1315 h 10000"/>
                  <a:gd name="connsiteX10" fmla="*/ 4111 w 10000"/>
                  <a:gd name="connsiteY10" fmla="*/ 1308 h 10000"/>
                  <a:gd name="connsiteX11" fmla="*/ 4100 w 10000"/>
                  <a:gd name="connsiteY11" fmla="*/ 1315 h 10000"/>
                  <a:gd name="connsiteX12" fmla="*/ 4075 w 10000"/>
                  <a:gd name="connsiteY12" fmla="*/ 1315 h 10000"/>
                  <a:gd name="connsiteX13" fmla="*/ 4058 w 10000"/>
                  <a:gd name="connsiteY13" fmla="*/ 1318 h 10000"/>
                  <a:gd name="connsiteX14" fmla="*/ 4044 w 10000"/>
                  <a:gd name="connsiteY14" fmla="*/ 1315 h 10000"/>
                  <a:gd name="connsiteX15" fmla="*/ 4042 w 10000"/>
                  <a:gd name="connsiteY15" fmla="*/ 1299 h 10000"/>
                  <a:gd name="connsiteX16" fmla="*/ 4014 w 10000"/>
                  <a:gd name="connsiteY16" fmla="*/ 1308 h 10000"/>
                  <a:gd name="connsiteX17" fmla="*/ 4011 w 10000"/>
                  <a:gd name="connsiteY17" fmla="*/ 1315 h 10000"/>
                  <a:gd name="connsiteX18" fmla="*/ 4011 w 10000"/>
                  <a:gd name="connsiteY18" fmla="*/ 1341 h 10000"/>
                  <a:gd name="connsiteX19" fmla="*/ 4019 w 10000"/>
                  <a:gd name="connsiteY19" fmla="*/ 1341 h 10000"/>
                  <a:gd name="connsiteX20" fmla="*/ 3997 w 10000"/>
                  <a:gd name="connsiteY20" fmla="*/ 1363 h 10000"/>
                  <a:gd name="connsiteX21" fmla="*/ 3986 w 10000"/>
                  <a:gd name="connsiteY21" fmla="*/ 1373 h 10000"/>
                  <a:gd name="connsiteX22" fmla="*/ 3981 w 10000"/>
                  <a:gd name="connsiteY22" fmla="*/ 1389 h 10000"/>
                  <a:gd name="connsiteX23" fmla="*/ 3981 w 10000"/>
                  <a:gd name="connsiteY23" fmla="*/ 1409 h 10000"/>
                  <a:gd name="connsiteX24" fmla="*/ 3981 w 10000"/>
                  <a:gd name="connsiteY24" fmla="*/ 1438 h 10000"/>
                  <a:gd name="connsiteX25" fmla="*/ 3961 w 10000"/>
                  <a:gd name="connsiteY25" fmla="*/ 1441 h 10000"/>
                  <a:gd name="connsiteX26" fmla="*/ 3942 w 10000"/>
                  <a:gd name="connsiteY26" fmla="*/ 1441 h 10000"/>
                  <a:gd name="connsiteX27" fmla="*/ 3914 w 10000"/>
                  <a:gd name="connsiteY27" fmla="*/ 1454 h 10000"/>
                  <a:gd name="connsiteX28" fmla="*/ 3892 w 10000"/>
                  <a:gd name="connsiteY28" fmla="*/ 1467 h 10000"/>
                  <a:gd name="connsiteX29" fmla="*/ 3867 w 10000"/>
                  <a:gd name="connsiteY29" fmla="*/ 1483 h 10000"/>
                  <a:gd name="connsiteX30" fmla="*/ 3845 w 10000"/>
                  <a:gd name="connsiteY30" fmla="*/ 1467 h 10000"/>
                  <a:gd name="connsiteX31" fmla="*/ 3850 w 10000"/>
                  <a:gd name="connsiteY31" fmla="*/ 1457 h 10000"/>
                  <a:gd name="connsiteX32" fmla="*/ 3864 w 10000"/>
                  <a:gd name="connsiteY32" fmla="*/ 1441 h 10000"/>
                  <a:gd name="connsiteX33" fmla="*/ 3859 w 10000"/>
                  <a:gd name="connsiteY33" fmla="*/ 1409 h 10000"/>
                  <a:gd name="connsiteX34" fmla="*/ 3842 w 10000"/>
                  <a:gd name="connsiteY34" fmla="*/ 1383 h 10000"/>
                  <a:gd name="connsiteX35" fmla="*/ 3825 w 10000"/>
                  <a:gd name="connsiteY35" fmla="*/ 1360 h 10000"/>
                  <a:gd name="connsiteX36" fmla="*/ 3809 w 10000"/>
                  <a:gd name="connsiteY36" fmla="*/ 1318 h 10000"/>
                  <a:gd name="connsiteX37" fmla="*/ 3787 w 10000"/>
                  <a:gd name="connsiteY37" fmla="*/ 1289 h 10000"/>
                  <a:gd name="connsiteX38" fmla="*/ 3759 w 10000"/>
                  <a:gd name="connsiteY38" fmla="*/ 1266 h 10000"/>
                  <a:gd name="connsiteX39" fmla="*/ 3740 w 10000"/>
                  <a:gd name="connsiteY39" fmla="*/ 1256 h 10000"/>
                  <a:gd name="connsiteX40" fmla="*/ 3715 w 10000"/>
                  <a:gd name="connsiteY40" fmla="*/ 1250 h 10000"/>
                  <a:gd name="connsiteX41" fmla="*/ 3687 w 10000"/>
                  <a:gd name="connsiteY41" fmla="*/ 1256 h 10000"/>
                  <a:gd name="connsiteX42" fmla="*/ 3681 w 10000"/>
                  <a:gd name="connsiteY42" fmla="*/ 1260 h 10000"/>
                  <a:gd name="connsiteX43" fmla="*/ 3670 w 10000"/>
                  <a:gd name="connsiteY43" fmla="*/ 1295 h 10000"/>
                  <a:gd name="connsiteX44" fmla="*/ 3651 w 10000"/>
                  <a:gd name="connsiteY44" fmla="*/ 1305 h 10000"/>
                  <a:gd name="connsiteX45" fmla="*/ 3640 w 10000"/>
                  <a:gd name="connsiteY45" fmla="*/ 1308 h 10000"/>
                  <a:gd name="connsiteX46" fmla="*/ 3626 w 10000"/>
                  <a:gd name="connsiteY46" fmla="*/ 1308 h 10000"/>
                  <a:gd name="connsiteX47" fmla="*/ 3632 w 10000"/>
                  <a:gd name="connsiteY47" fmla="*/ 1276 h 10000"/>
                  <a:gd name="connsiteX48" fmla="*/ 3609 w 10000"/>
                  <a:gd name="connsiteY48" fmla="*/ 1289 h 10000"/>
                  <a:gd name="connsiteX49" fmla="*/ 3593 w 10000"/>
                  <a:gd name="connsiteY49" fmla="*/ 1286 h 10000"/>
                  <a:gd name="connsiteX50" fmla="*/ 3590 w 10000"/>
                  <a:gd name="connsiteY50" fmla="*/ 1256 h 10000"/>
                  <a:gd name="connsiteX51" fmla="*/ 3584 w 10000"/>
                  <a:gd name="connsiteY51" fmla="*/ 1237 h 10000"/>
                  <a:gd name="connsiteX52" fmla="*/ 3573 w 10000"/>
                  <a:gd name="connsiteY52" fmla="*/ 1237 h 10000"/>
                  <a:gd name="connsiteX53" fmla="*/ 3554 w 10000"/>
                  <a:gd name="connsiteY53" fmla="*/ 1227 h 10000"/>
                  <a:gd name="connsiteX54" fmla="*/ 3546 w 10000"/>
                  <a:gd name="connsiteY54" fmla="*/ 1192 h 10000"/>
                  <a:gd name="connsiteX55" fmla="*/ 3529 w 10000"/>
                  <a:gd name="connsiteY55" fmla="*/ 1176 h 10000"/>
                  <a:gd name="connsiteX56" fmla="*/ 3512 w 10000"/>
                  <a:gd name="connsiteY56" fmla="*/ 1182 h 10000"/>
                  <a:gd name="connsiteX57" fmla="*/ 3485 w 10000"/>
                  <a:gd name="connsiteY57" fmla="*/ 1182 h 10000"/>
                  <a:gd name="connsiteX58" fmla="*/ 3463 w 10000"/>
                  <a:gd name="connsiteY58" fmla="*/ 1176 h 10000"/>
                  <a:gd name="connsiteX59" fmla="*/ 3449 w 10000"/>
                  <a:gd name="connsiteY59" fmla="*/ 1182 h 10000"/>
                  <a:gd name="connsiteX60" fmla="*/ 3432 w 10000"/>
                  <a:gd name="connsiteY60" fmla="*/ 1192 h 10000"/>
                  <a:gd name="connsiteX61" fmla="*/ 3454 w 10000"/>
                  <a:gd name="connsiteY61" fmla="*/ 1205 h 10000"/>
                  <a:gd name="connsiteX62" fmla="*/ 3463 w 10000"/>
                  <a:gd name="connsiteY62" fmla="*/ 1205 h 10000"/>
                  <a:gd name="connsiteX63" fmla="*/ 3488 w 10000"/>
                  <a:gd name="connsiteY63" fmla="*/ 1205 h 10000"/>
                  <a:gd name="connsiteX64" fmla="*/ 3488 w 10000"/>
                  <a:gd name="connsiteY64" fmla="*/ 1218 h 10000"/>
                  <a:gd name="connsiteX65" fmla="*/ 3493 w 10000"/>
                  <a:gd name="connsiteY65" fmla="*/ 1247 h 10000"/>
                  <a:gd name="connsiteX66" fmla="*/ 3512 w 10000"/>
                  <a:gd name="connsiteY66" fmla="*/ 1247 h 10000"/>
                  <a:gd name="connsiteX67" fmla="*/ 3518 w 10000"/>
                  <a:gd name="connsiteY67" fmla="*/ 1250 h 10000"/>
                  <a:gd name="connsiteX68" fmla="*/ 3521 w 10000"/>
                  <a:gd name="connsiteY68" fmla="*/ 1276 h 10000"/>
                  <a:gd name="connsiteX69" fmla="*/ 3543 w 10000"/>
                  <a:gd name="connsiteY69" fmla="*/ 1295 h 10000"/>
                  <a:gd name="connsiteX70" fmla="*/ 3546 w 10000"/>
                  <a:gd name="connsiteY70" fmla="*/ 1305 h 10000"/>
                  <a:gd name="connsiteX71" fmla="*/ 3543 w 10000"/>
                  <a:gd name="connsiteY71" fmla="*/ 1315 h 10000"/>
                  <a:gd name="connsiteX72" fmla="*/ 3543 w 10000"/>
                  <a:gd name="connsiteY72" fmla="*/ 1331 h 10000"/>
                  <a:gd name="connsiteX73" fmla="*/ 3554 w 10000"/>
                  <a:gd name="connsiteY73" fmla="*/ 1324 h 10000"/>
                  <a:gd name="connsiteX74" fmla="*/ 3560 w 10000"/>
                  <a:gd name="connsiteY74" fmla="*/ 1331 h 10000"/>
                  <a:gd name="connsiteX75" fmla="*/ 3582 w 10000"/>
                  <a:gd name="connsiteY75" fmla="*/ 1344 h 10000"/>
                  <a:gd name="connsiteX76" fmla="*/ 3598 w 10000"/>
                  <a:gd name="connsiteY76" fmla="*/ 1380 h 10000"/>
                  <a:gd name="connsiteX77" fmla="*/ 3607 w 10000"/>
                  <a:gd name="connsiteY77" fmla="*/ 1389 h 10000"/>
                  <a:gd name="connsiteX78" fmla="*/ 3623 w 10000"/>
                  <a:gd name="connsiteY78" fmla="*/ 1409 h 10000"/>
                  <a:gd name="connsiteX79" fmla="*/ 3634 w 10000"/>
                  <a:gd name="connsiteY79" fmla="*/ 1438 h 10000"/>
                  <a:gd name="connsiteX80" fmla="*/ 3632 w 10000"/>
                  <a:gd name="connsiteY80" fmla="*/ 1454 h 10000"/>
                  <a:gd name="connsiteX81" fmla="*/ 3618 w 10000"/>
                  <a:gd name="connsiteY81" fmla="*/ 1438 h 10000"/>
                  <a:gd name="connsiteX82" fmla="*/ 3598 w 10000"/>
                  <a:gd name="connsiteY82" fmla="*/ 1428 h 10000"/>
                  <a:gd name="connsiteX83" fmla="*/ 3582 w 10000"/>
                  <a:gd name="connsiteY83" fmla="*/ 1402 h 10000"/>
                  <a:gd name="connsiteX84" fmla="*/ 3562 w 10000"/>
                  <a:gd name="connsiteY84" fmla="*/ 1399 h 10000"/>
                  <a:gd name="connsiteX85" fmla="*/ 3546 w 10000"/>
                  <a:gd name="connsiteY85" fmla="*/ 1383 h 10000"/>
                  <a:gd name="connsiteX86" fmla="*/ 3510 w 10000"/>
                  <a:gd name="connsiteY86" fmla="*/ 1360 h 10000"/>
                  <a:gd name="connsiteX87" fmla="*/ 3485 w 10000"/>
                  <a:gd name="connsiteY87" fmla="*/ 1344 h 10000"/>
                  <a:gd name="connsiteX88" fmla="*/ 3454 w 10000"/>
                  <a:gd name="connsiteY88" fmla="*/ 1334 h 10000"/>
                  <a:gd name="connsiteX89" fmla="*/ 3429 w 10000"/>
                  <a:gd name="connsiteY89" fmla="*/ 1315 h 10000"/>
                  <a:gd name="connsiteX90" fmla="*/ 3416 w 10000"/>
                  <a:gd name="connsiteY90" fmla="*/ 1308 h 10000"/>
                  <a:gd name="connsiteX91" fmla="*/ 3399 w 10000"/>
                  <a:gd name="connsiteY91" fmla="*/ 1305 h 10000"/>
                  <a:gd name="connsiteX92" fmla="*/ 3382 w 10000"/>
                  <a:gd name="connsiteY92" fmla="*/ 1286 h 10000"/>
                  <a:gd name="connsiteX93" fmla="*/ 3380 w 10000"/>
                  <a:gd name="connsiteY93" fmla="*/ 1266 h 10000"/>
                  <a:gd name="connsiteX94" fmla="*/ 3388 w 10000"/>
                  <a:gd name="connsiteY94" fmla="*/ 1256 h 10000"/>
                  <a:gd name="connsiteX95" fmla="*/ 3407 w 10000"/>
                  <a:gd name="connsiteY95" fmla="*/ 1256 h 10000"/>
                  <a:gd name="connsiteX96" fmla="*/ 3396 w 10000"/>
                  <a:gd name="connsiteY96" fmla="*/ 1227 h 10000"/>
                  <a:gd name="connsiteX97" fmla="*/ 3382 w 10000"/>
                  <a:gd name="connsiteY97" fmla="*/ 1227 h 10000"/>
                  <a:gd name="connsiteX98" fmla="*/ 3360 w 10000"/>
                  <a:gd name="connsiteY98" fmla="*/ 1221 h 10000"/>
                  <a:gd name="connsiteX99" fmla="*/ 3349 w 10000"/>
                  <a:gd name="connsiteY99" fmla="*/ 1231 h 10000"/>
                  <a:gd name="connsiteX100" fmla="*/ 3352 w 10000"/>
                  <a:gd name="connsiteY100" fmla="*/ 1247 h 10000"/>
                  <a:gd name="connsiteX101" fmla="*/ 3341 w 10000"/>
                  <a:gd name="connsiteY101" fmla="*/ 1237 h 10000"/>
                  <a:gd name="connsiteX102" fmla="*/ 3335 w 10000"/>
                  <a:gd name="connsiteY102" fmla="*/ 1231 h 10000"/>
                  <a:gd name="connsiteX103" fmla="*/ 3307 w 10000"/>
                  <a:gd name="connsiteY103" fmla="*/ 1227 h 10000"/>
                  <a:gd name="connsiteX104" fmla="*/ 3294 w 10000"/>
                  <a:gd name="connsiteY104" fmla="*/ 1221 h 10000"/>
                  <a:gd name="connsiteX105" fmla="*/ 3271 w 10000"/>
                  <a:gd name="connsiteY105" fmla="*/ 1211 h 10000"/>
                  <a:gd name="connsiteX106" fmla="*/ 3252 w 10000"/>
                  <a:gd name="connsiteY106" fmla="*/ 1195 h 10000"/>
                  <a:gd name="connsiteX107" fmla="*/ 3235 w 10000"/>
                  <a:gd name="connsiteY107" fmla="*/ 1195 h 10000"/>
                  <a:gd name="connsiteX108" fmla="*/ 3235 w 10000"/>
                  <a:gd name="connsiteY108" fmla="*/ 1205 h 10000"/>
                  <a:gd name="connsiteX109" fmla="*/ 3219 w 10000"/>
                  <a:gd name="connsiteY109" fmla="*/ 1231 h 10000"/>
                  <a:gd name="connsiteX110" fmla="*/ 3213 w 10000"/>
                  <a:gd name="connsiteY110" fmla="*/ 1231 h 10000"/>
                  <a:gd name="connsiteX111" fmla="*/ 3183 w 10000"/>
                  <a:gd name="connsiteY111" fmla="*/ 1221 h 10000"/>
                  <a:gd name="connsiteX112" fmla="*/ 3175 w 10000"/>
                  <a:gd name="connsiteY112" fmla="*/ 1227 h 10000"/>
                  <a:gd name="connsiteX113" fmla="*/ 3163 w 10000"/>
                  <a:gd name="connsiteY113" fmla="*/ 1237 h 10000"/>
                  <a:gd name="connsiteX114" fmla="*/ 3158 w 10000"/>
                  <a:gd name="connsiteY114" fmla="*/ 1260 h 10000"/>
                  <a:gd name="connsiteX115" fmla="*/ 3158 w 10000"/>
                  <a:gd name="connsiteY115" fmla="*/ 1276 h 10000"/>
                  <a:gd name="connsiteX116" fmla="*/ 3163 w 10000"/>
                  <a:gd name="connsiteY116" fmla="*/ 1295 h 10000"/>
                  <a:gd name="connsiteX117" fmla="*/ 3166 w 10000"/>
                  <a:gd name="connsiteY117" fmla="*/ 1308 h 10000"/>
                  <a:gd name="connsiteX118" fmla="*/ 3158 w 10000"/>
                  <a:gd name="connsiteY118" fmla="*/ 1315 h 10000"/>
                  <a:gd name="connsiteX119" fmla="*/ 3133 w 10000"/>
                  <a:gd name="connsiteY119" fmla="*/ 1299 h 10000"/>
                  <a:gd name="connsiteX120" fmla="*/ 3114 w 10000"/>
                  <a:gd name="connsiteY120" fmla="*/ 1276 h 10000"/>
                  <a:gd name="connsiteX121" fmla="*/ 3078 w 10000"/>
                  <a:gd name="connsiteY121" fmla="*/ 1240 h 10000"/>
                  <a:gd name="connsiteX122" fmla="*/ 3044 w 10000"/>
                  <a:gd name="connsiteY122" fmla="*/ 1227 h 10000"/>
                  <a:gd name="connsiteX123" fmla="*/ 3033 w 10000"/>
                  <a:gd name="connsiteY123" fmla="*/ 1231 h 10000"/>
                  <a:gd name="connsiteX124" fmla="*/ 3036 w 10000"/>
                  <a:gd name="connsiteY124" fmla="*/ 1256 h 10000"/>
                  <a:gd name="connsiteX125" fmla="*/ 3044 w 10000"/>
                  <a:gd name="connsiteY125" fmla="*/ 1266 h 10000"/>
                  <a:gd name="connsiteX126" fmla="*/ 3044 w 10000"/>
                  <a:gd name="connsiteY126" fmla="*/ 1276 h 10000"/>
                  <a:gd name="connsiteX127" fmla="*/ 3036 w 10000"/>
                  <a:gd name="connsiteY127" fmla="*/ 1276 h 10000"/>
                  <a:gd name="connsiteX128" fmla="*/ 3028 w 10000"/>
                  <a:gd name="connsiteY128" fmla="*/ 1266 h 10000"/>
                  <a:gd name="connsiteX129" fmla="*/ 3025 w 10000"/>
                  <a:gd name="connsiteY129" fmla="*/ 1256 h 10000"/>
                  <a:gd name="connsiteX130" fmla="*/ 3008 w 10000"/>
                  <a:gd name="connsiteY130" fmla="*/ 1205 h 10000"/>
                  <a:gd name="connsiteX131" fmla="*/ 3000 w 10000"/>
                  <a:gd name="connsiteY131" fmla="*/ 1192 h 10000"/>
                  <a:gd name="connsiteX132" fmla="*/ 2994 w 10000"/>
                  <a:gd name="connsiteY132" fmla="*/ 1176 h 10000"/>
                  <a:gd name="connsiteX133" fmla="*/ 2986 w 10000"/>
                  <a:gd name="connsiteY133" fmla="*/ 1182 h 10000"/>
                  <a:gd name="connsiteX134" fmla="*/ 2981 w 10000"/>
                  <a:gd name="connsiteY134" fmla="*/ 1192 h 10000"/>
                  <a:gd name="connsiteX135" fmla="*/ 2970 w 10000"/>
                  <a:gd name="connsiteY135" fmla="*/ 1201 h 10000"/>
                  <a:gd name="connsiteX136" fmla="*/ 2956 w 10000"/>
                  <a:gd name="connsiteY136" fmla="*/ 1218 h 10000"/>
                  <a:gd name="connsiteX137" fmla="*/ 2939 w 10000"/>
                  <a:gd name="connsiteY137" fmla="*/ 1240 h 10000"/>
                  <a:gd name="connsiteX138" fmla="*/ 2928 w 10000"/>
                  <a:gd name="connsiteY138" fmla="*/ 1247 h 10000"/>
                  <a:gd name="connsiteX139" fmla="*/ 2922 w 10000"/>
                  <a:gd name="connsiteY139" fmla="*/ 1250 h 10000"/>
                  <a:gd name="connsiteX140" fmla="*/ 2911 w 10000"/>
                  <a:gd name="connsiteY140" fmla="*/ 1250 h 10000"/>
                  <a:gd name="connsiteX141" fmla="*/ 2884 w 10000"/>
                  <a:gd name="connsiteY141" fmla="*/ 1247 h 10000"/>
                  <a:gd name="connsiteX142" fmla="*/ 2864 w 10000"/>
                  <a:gd name="connsiteY142" fmla="*/ 1237 h 10000"/>
                  <a:gd name="connsiteX143" fmla="*/ 2848 w 10000"/>
                  <a:gd name="connsiteY143" fmla="*/ 1231 h 10000"/>
                  <a:gd name="connsiteX144" fmla="*/ 2834 w 10000"/>
                  <a:gd name="connsiteY144" fmla="*/ 1227 h 10000"/>
                  <a:gd name="connsiteX145" fmla="*/ 2831 w 10000"/>
                  <a:gd name="connsiteY145" fmla="*/ 1227 h 10000"/>
                  <a:gd name="connsiteX146" fmla="*/ 2831 w 10000"/>
                  <a:gd name="connsiteY146" fmla="*/ 1221 h 10000"/>
                  <a:gd name="connsiteX147" fmla="*/ 2825 w 10000"/>
                  <a:gd name="connsiteY147" fmla="*/ 1205 h 10000"/>
                  <a:gd name="connsiteX148" fmla="*/ 2823 w 10000"/>
                  <a:gd name="connsiteY148" fmla="*/ 1192 h 10000"/>
                  <a:gd name="connsiteX149" fmla="*/ 2817 w 10000"/>
                  <a:gd name="connsiteY149" fmla="*/ 1182 h 10000"/>
                  <a:gd name="connsiteX150" fmla="*/ 2814 w 10000"/>
                  <a:gd name="connsiteY150" fmla="*/ 1176 h 10000"/>
                  <a:gd name="connsiteX151" fmla="*/ 2792 w 10000"/>
                  <a:gd name="connsiteY151" fmla="*/ 1172 h 10000"/>
                  <a:gd name="connsiteX152" fmla="*/ 2759 w 10000"/>
                  <a:gd name="connsiteY152" fmla="*/ 1156 h 10000"/>
                  <a:gd name="connsiteX153" fmla="*/ 2734 w 10000"/>
                  <a:gd name="connsiteY153" fmla="*/ 1143 h 10000"/>
                  <a:gd name="connsiteX154" fmla="*/ 2695 w 10000"/>
                  <a:gd name="connsiteY154" fmla="*/ 1124 h 10000"/>
                  <a:gd name="connsiteX155" fmla="*/ 2670 w 10000"/>
                  <a:gd name="connsiteY155" fmla="*/ 1108 h 10000"/>
                  <a:gd name="connsiteX156" fmla="*/ 2645 w 10000"/>
                  <a:gd name="connsiteY156" fmla="*/ 1091 h 10000"/>
                  <a:gd name="connsiteX157" fmla="*/ 2618 w 10000"/>
                  <a:gd name="connsiteY157" fmla="*/ 1088 h 10000"/>
                  <a:gd name="connsiteX158" fmla="*/ 2576 w 10000"/>
                  <a:gd name="connsiteY158" fmla="*/ 1088 h 10000"/>
                  <a:gd name="connsiteX159" fmla="*/ 2551 w 10000"/>
                  <a:gd name="connsiteY159" fmla="*/ 1091 h 10000"/>
                  <a:gd name="connsiteX160" fmla="*/ 2521 w 10000"/>
                  <a:gd name="connsiteY160" fmla="*/ 1098 h 10000"/>
                  <a:gd name="connsiteX161" fmla="*/ 2493 w 10000"/>
                  <a:gd name="connsiteY161" fmla="*/ 1104 h 10000"/>
                  <a:gd name="connsiteX162" fmla="*/ 2468 w 10000"/>
                  <a:gd name="connsiteY162" fmla="*/ 1108 h 10000"/>
                  <a:gd name="connsiteX163" fmla="*/ 2404 w 10000"/>
                  <a:gd name="connsiteY163" fmla="*/ 1124 h 10000"/>
                  <a:gd name="connsiteX164" fmla="*/ 2366 w 10000"/>
                  <a:gd name="connsiteY164" fmla="*/ 1133 h 10000"/>
                  <a:gd name="connsiteX165" fmla="*/ 2346 w 10000"/>
                  <a:gd name="connsiteY165" fmla="*/ 1137 h 10000"/>
                  <a:gd name="connsiteX166" fmla="*/ 2294 w 10000"/>
                  <a:gd name="connsiteY166" fmla="*/ 1146 h 10000"/>
                  <a:gd name="connsiteX167" fmla="*/ 2249 w 10000"/>
                  <a:gd name="connsiteY167" fmla="*/ 1156 h 10000"/>
                  <a:gd name="connsiteX168" fmla="*/ 2230 w 10000"/>
                  <a:gd name="connsiteY168" fmla="*/ 1156 h 10000"/>
                  <a:gd name="connsiteX169" fmla="*/ 2222 w 10000"/>
                  <a:gd name="connsiteY169" fmla="*/ 1163 h 10000"/>
                  <a:gd name="connsiteX170" fmla="*/ 2194 w 10000"/>
                  <a:gd name="connsiteY170" fmla="*/ 1163 h 10000"/>
                  <a:gd name="connsiteX171" fmla="*/ 2172 w 10000"/>
                  <a:gd name="connsiteY171" fmla="*/ 1163 h 10000"/>
                  <a:gd name="connsiteX172" fmla="*/ 2147 w 10000"/>
                  <a:gd name="connsiteY172" fmla="*/ 1166 h 10000"/>
                  <a:gd name="connsiteX173" fmla="*/ 2108 w 10000"/>
                  <a:gd name="connsiteY173" fmla="*/ 1166 h 10000"/>
                  <a:gd name="connsiteX174" fmla="*/ 2083 w 10000"/>
                  <a:gd name="connsiteY174" fmla="*/ 1156 h 10000"/>
                  <a:gd name="connsiteX175" fmla="*/ 2042 w 10000"/>
                  <a:gd name="connsiteY175" fmla="*/ 1143 h 10000"/>
                  <a:gd name="connsiteX176" fmla="*/ 2011 w 10000"/>
                  <a:gd name="connsiteY176" fmla="*/ 1143 h 10000"/>
                  <a:gd name="connsiteX177" fmla="*/ 1994 w 10000"/>
                  <a:gd name="connsiteY177" fmla="*/ 1146 h 10000"/>
                  <a:gd name="connsiteX178" fmla="*/ 1967 w 10000"/>
                  <a:gd name="connsiteY178" fmla="*/ 1156 h 10000"/>
                  <a:gd name="connsiteX179" fmla="*/ 1903 w 10000"/>
                  <a:gd name="connsiteY179" fmla="*/ 1176 h 10000"/>
                  <a:gd name="connsiteX180" fmla="*/ 1873 w 10000"/>
                  <a:gd name="connsiteY180" fmla="*/ 1182 h 10000"/>
                  <a:gd name="connsiteX181" fmla="*/ 1850 w 10000"/>
                  <a:gd name="connsiteY181" fmla="*/ 1185 h 10000"/>
                  <a:gd name="connsiteX182" fmla="*/ 1842 w 10000"/>
                  <a:gd name="connsiteY182" fmla="*/ 1192 h 10000"/>
                  <a:gd name="connsiteX183" fmla="*/ 1823 w 10000"/>
                  <a:gd name="connsiteY183" fmla="*/ 1195 h 10000"/>
                  <a:gd name="connsiteX184" fmla="*/ 1814 w 10000"/>
                  <a:gd name="connsiteY184" fmla="*/ 1201 h 10000"/>
                  <a:gd name="connsiteX185" fmla="*/ 1792 w 10000"/>
                  <a:gd name="connsiteY185" fmla="*/ 1218 h 10000"/>
                  <a:gd name="connsiteX186" fmla="*/ 1767 w 10000"/>
                  <a:gd name="connsiteY186" fmla="*/ 1231 h 10000"/>
                  <a:gd name="connsiteX187" fmla="*/ 1717 w 10000"/>
                  <a:gd name="connsiteY187" fmla="*/ 1266 h 10000"/>
                  <a:gd name="connsiteX188" fmla="*/ 1695 w 10000"/>
                  <a:gd name="connsiteY188" fmla="*/ 1279 h 10000"/>
                  <a:gd name="connsiteX189" fmla="*/ 1654 w 10000"/>
                  <a:gd name="connsiteY189" fmla="*/ 1308 h 10000"/>
                  <a:gd name="connsiteX190" fmla="*/ 1620 w 10000"/>
                  <a:gd name="connsiteY190" fmla="*/ 1334 h 10000"/>
                  <a:gd name="connsiteX191" fmla="*/ 1590 w 10000"/>
                  <a:gd name="connsiteY191" fmla="*/ 1360 h 10000"/>
                  <a:gd name="connsiteX192" fmla="*/ 1565 w 10000"/>
                  <a:gd name="connsiteY192" fmla="*/ 1380 h 10000"/>
                  <a:gd name="connsiteX193" fmla="*/ 1532 w 10000"/>
                  <a:gd name="connsiteY193" fmla="*/ 1402 h 10000"/>
                  <a:gd name="connsiteX194" fmla="*/ 1501 w 10000"/>
                  <a:gd name="connsiteY194" fmla="*/ 1418 h 10000"/>
                  <a:gd name="connsiteX195" fmla="*/ 1460 w 10000"/>
                  <a:gd name="connsiteY195" fmla="*/ 1438 h 10000"/>
                  <a:gd name="connsiteX196" fmla="*/ 1435 w 10000"/>
                  <a:gd name="connsiteY196" fmla="*/ 1454 h 10000"/>
                  <a:gd name="connsiteX197" fmla="*/ 1421 w 10000"/>
                  <a:gd name="connsiteY197" fmla="*/ 1464 h 10000"/>
                  <a:gd name="connsiteX198" fmla="*/ 1380 w 10000"/>
                  <a:gd name="connsiteY198" fmla="*/ 1473 h 10000"/>
                  <a:gd name="connsiteX199" fmla="*/ 1324 w 10000"/>
                  <a:gd name="connsiteY199" fmla="*/ 1477 h 10000"/>
                  <a:gd name="connsiteX200" fmla="*/ 1274 w 10000"/>
                  <a:gd name="connsiteY200" fmla="*/ 1483 h 10000"/>
                  <a:gd name="connsiteX201" fmla="*/ 1244 w 10000"/>
                  <a:gd name="connsiteY201" fmla="*/ 1486 h 10000"/>
                  <a:gd name="connsiteX202" fmla="*/ 1233 w 10000"/>
                  <a:gd name="connsiteY202" fmla="*/ 1486 h 10000"/>
                  <a:gd name="connsiteX203" fmla="*/ 1197 w 10000"/>
                  <a:gd name="connsiteY203" fmla="*/ 1493 h 10000"/>
                  <a:gd name="connsiteX204" fmla="*/ 1180 w 10000"/>
                  <a:gd name="connsiteY204" fmla="*/ 1496 h 10000"/>
                  <a:gd name="connsiteX205" fmla="*/ 1169 w 10000"/>
                  <a:gd name="connsiteY205" fmla="*/ 1496 h 10000"/>
                  <a:gd name="connsiteX206" fmla="*/ 1161 w 10000"/>
                  <a:gd name="connsiteY206" fmla="*/ 1503 h 10000"/>
                  <a:gd name="connsiteX207" fmla="*/ 1155 w 10000"/>
                  <a:gd name="connsiteY207" fmla="*/ 1503 h 10000"/>
                  <a:gd name="connsiteX208" fmla="*/ 501 w 10000"/>
                  <a:gd name="connsiteY208" fmla="*/ 2277 h 10000"/>
                  <a:gd name="connsiteX209" fmla="*/ 396 w 10000"/>
                  <a:gd name="connsiteY209" fmla="*/ 2532 h 10000"/>
                  <a:gd name="connsiteX210" fmla="*/ 324 w 10000"/>
                  <a:gd name="connsiteY210" fmla="*/ 2759 h 10000"/>
                  <a:gd name="connsiteX211" fmla="*/ 274 w 10000"/>
                  <a:gd name="connsiteY211" fmla="*/ 2866 h 10000"/>
                  <a:gd name="connsiteX212" fmla="*/ 202 w 10000"/>
                  <a:gd name="connsiteY212" fmla="*/ 3008 h 10000"/>
                  <a:gd name="connsiteX213" fmla="*/ 211 w 10000"/>
                  <a:gd name="connsiteY213" fmla="*/ 3177 h 10000"/>
                  <a:gd name="connsiteX214" fmla="*/ 235 w 10000"/>
                  <a:gd name="connsiteY214" fmla="*/ 3368 h 10000"/>
                  <a:gd name="connsiteX215" fmla="*/ 266 w 10000"/>
                  <a:gd name="connsiteY215" fmla="*/ 3595 h 10000"/>
                  <a:gd name="connsiteX216" fmla="*/ 299 w 10000"/>
                  <a:gd name="connsiteY216" fmla="*/ 3831 h 10000"/>
                  <a:gd name="connsiteX217" fmla="*/ 305 w 10000"/>
                  <a:gd name="connsiteY217" fmla="*/ 3863 h 10000"/>
                  <a:gd name="connsiteX218" fmla="*/ 341 w 10000"/>
                  <a:gd name="connsiteY218" fmla="*/ 3941 h 10000"/>
                  <a:gd name="connsiteX219" fmla="*/ 186 w 10000"/>
                  <a:gd name="connsiteY219" fmla="*/ 3935 h 10000"/>
                  <a:gd name="connsiteX220" fmla="*/ 30 w 10000"/>
                  <a:gd name="connsiteY220" fmla="*/ 3925 h 10000"/>
                  <a:gd name="connsiteX221" fmla="*/ 0 w 10000"/>
                  <a:gd name="connsiteY221" fmla="*/ 4054 h 10000"/>
                  <a:gd name="connsiteX222" fmla="*/ 14 w 10000"/>
                  <a:gd name="connsiteY222" fmla="*/ 4152 h 10000"/>
                  <a:gd name="connsiteX223" fmla="*/ 22 w 10000"/>
                  <a:gd name="connsiteY223" fmla="*/ 4242 h 10000"/>
                  <a:gd name="connsiteX224" fmla="*/ 30 w 10000"/>
                  <a:gd name="connsiteY224" fmla="*/ 4291 h 10000"/>
                  <a:gd name="connsiteX225" fmla="*/ 102 w 10000"/>
                  <a:gd name="connsiteY225" fmla="*/ 4271 h 10000"/>
                  <a:gd name="connsiteX226" fmla="*/ 155 w 10000"/>
                  <a:gd name="connsiteY226" fmla="*/ 4262 h 10000"/>
                  <a:gd name="connsiteX227" fmla="*/ 410 w 10000"/>
                  <a:gd name="connsiteY227" fmla="*/ 4255 h 10000"/>
                  <a:gd name="connsiteX228" fmla="*/ 418 w 10000"/>
                  <a:gd name="connsiteY228" fmla="*/ 4385 h 10000"/>
                  <a:gd name="connsiteX229" fmla="*/ 429 w 10000"/>
                  <a:gd name="connsiteY229" fmla="*/ 4543 h 10000"/>
                  <a:gd name="connsiteX230" fmla="*/ 443 w 10000"/>
                  <a:gd name="connsiteY230" fmla="*/ 4585 h 10000"/>
                  <a:gd name="connsiteX231" fmla="*/ 465 w 10000"/>
                  <a:gd name="connsiteY231" fmla="*/ 4611 h 10000"/>
                  <a:gd name="connsiteX232" fmla="*/ 468 w 10000"/>
                  <a:gd name="connsiteY232" fmla="*/ 4621 h 10000"/>
                  <a:gd name="connsiteX233" fmla="*/ 474 w 10000"/>
                  <a:gd name="connsiteY233" fmla="*/ 4679 h 10000"/>
                  <a:gd name="connsiteX234" fmla="*/ 554 w 10000"/>
                  <a:gd name="connsiteY234" fmla="*/ 4738 h 10000"/>
                  <a:gd name="connsiteX235" fmla="*/ 637 w 10000"/>
                  <a:gd name="connsiteY235" fmla="*/ 4809 h 10000"/>
                  <a:gd name="connsiteX236" fmla="*/ 704 w 10000"/>
                  <a:gd name="connsiteY236" fmla="*/ 4851 h 10000"/>
                  <a:gd name="connsiteX237" fmla="*/ 740 w 10000"/>
                  <a:gd name="connsiteY237" fmla="*/ 4893 h 10000"/>
                  <a:gd name="connsiteX238" fmla="*/ 756 w 10000"/>
                  <a:gd name="connsiteY238" fmla="*/ 4896 h 10000"/>
                  <a:gd name="connsiteX239" fmla="*/ 767 w 10000"/>
                  <a:gd name="connsiteY239" fmla="*/ 4880 h 10000"/>
                  <a:gd name="connsiteX240" fmla="*/ 806 w 10000"/>
                  <a:gd name="connsiteY240" fmla="*/ 4945 h 10000"/>
                  <a:gd name="connsiteX241" fmla="*/ 886 w 10000"/>
                  <a:gd name="connsiteY241" fmla="*/ 5078 h 10000"/>
                  <a:gd name="connsiteX242" fmla="*/ 911 w 10000"/>
                  <a:gd name="connsiteY242" fmla="*/ 5130 h 10000"/>
                  <a:gd name="connsiteX243" fmla="*/ 920 w 10000"/>
                  <a:gd name="connsiteY243" fmla="*/ 5191 h 10000"/>
                  <a:gd name="connsiteX244" fmla="*/ 920 w 10000"/>
                  <a:gd name="connsiteY244" fmla="*/ 5220 h 10000"/>
                  <a:gd name="connsiteX245" fmla="*/ 911 w 10000"/>
                  <a:gd name="connsiteY245" fmla="*/ 5314 h 10000"/>
                  <a:gd name="connsiteX246" fmla="*/ 898 w 10000"/>
                  <a:gd name="connsiteY246" fmla="*/ 5369 h 10000"/>
                  <a:gd name="connsiteX247" fmla="*/ 895 w 10000"/>
                  <a:gd name="connsiteY247" fmla="*/ 5385 h 10000"/>
                  <a:gd name="connsiteX248" fmla="*/ 895 w 10000"/>
                  <a:gd name="connsiteY248" fmla="*/ 5405 h 10000"/>
                  <a:gd name="connsiteX249" fmla="*/ 898 w 10000"/>
                  <a:gd name="connsiteY249" fmla="*/ 5434 h 10000"/>
                  <a:gd name="connsiteX250" fmla="*/ 911 w 10000"/>
                  <a:gd name="connsiteY250" fmla="*/ 5463 h 10000"/>
                  <a:gd name="connsiteX251" fmla="*/ 920 w 10000"/>
                  <a:gd name="connsiteY251" fmla="*/ 5492 h 10000"/>
                  <a:gd name="connsiteX252" fmla="*/ 934 w 10000"/>
                  <a:gd name="connsiteY252" fmla="*/ 5518 h 10000"/>
                  <a:gd name="connsiteX253" fmla="*/ 1169 w 10000"/>
                  <a:gd name="connsiteY253" fmla="*/ 5738 h 10000"/>
                  <a:gd name="connsiteX254" fmla="*/ 1188 w 10000"/>
                  <a:gd name="connsiteY254" fmla="*/ 5755 h 10000"/>
                  <a:gd name="connsiteX255" fmla="*/ 1216 w 10000"/>
                  <a:gd name="connsiteY255" fmla="*/ 5758 h 10000"/>
                  <a:gd name="connsiteX256" fmla="*/ 1313 w 10000"/>
                  <a:gd name="connsiteY256" fmla="*/ 5774 h 10000"/>
                  <a:gd name="connsiteX257" fmla="*/ 1349 w 10000"/>
                  <a:gd name="connsiteY257" fmla="*/ 5787 h 10000"/>
                  <a:gd name="connsiteX258" fmla="*/ 1393 w 10000"/>
                  <a:gd name="connsiteY258" fmla="*/ 5793 h 10000"/>
                  <a:gd name="connsiteX259" fmla="*/ 1393 w 10000"/>
                  <a:gd name="connsiteY259" fmla="*/ 5797 h 10000"/>
                  <a:gd name="connsiteX260" fmla="*/ 1421 w 10000"/>
                  <a:gd name="connsiteY260" fmla="*/ 5810 h 10000"/>
                  <a:gd name="connsiteX261" fmla="*/ 1446 w 10000"/>
                  <a:gd name="connsiteY261" fmla="*/ 5829 h 10000"/>
                  <a:gd name="connsiteX262" fmla="*/ 1460 w 10000"/>
                  <a:gd name="connsiteY262" fmla="*/ 5842 h 10000"/>
                  <a:gd name="connsiteX263" fmla="*/ 1476 w 10000"/>
                  <a:gd name="connsiteY263" fmla="*/ 5848 h 10000"/>
                  <a:gd name="connsiteX264" fmla="*/ 1501 w 10000"/>
                  <a:gd name="connsiteY264" fmla="*/ 5852 h 10000"/>
                  <a:gd name="connsiteX265" fmla="*/ 1532 w 10000"/>
                  <a:gd name="connsiteY265" fmla="*/ 5887 h 10000"/>
                  <a:gd name="connsiteX266" fmla="*/ 1565 w 10000"/>
                  <a:gd name="connsiteY266" fmla="*/ 5942 h 10000"/>
                  <a:gd name="connsiteX267" fmla="*/ 1587 w 10000"/>
                  <a:gd name="connsiteY267" fmla="*/ 5972 h 10000"/>
                  <a:gd name="connsiteX268" fmla="*/ 1612 w 10000"/>
                  <a:gd name="connsiteY268" fmla="*/ 5955 h 10000"/>
                  <a:gd name="connsiteX269" fmla="*/ 1679 w 10000"/>
                  <a:gd name="connsiteY269" fmla="*/ 6049 h 10000"/>
                  <a:gd name="connsiteX270" fmla="*/ 1720 w 10000"/>
                  <a:gd name="connsiteY270" fmla="*/ 6108 h 10000"/>
                  <a:gd name="connsiteX271" fmla="*/ 1751 w 10000"/>
                  <a:gd name="connsiteY271" fmla="*/ 6133 h 10000"/>
                  <a:gd name="connsiteX272" fmla="*/ 1792 w 10000"/>
                  <a:gd name="connsiteY272" fmla="*/ 6169 h 10000"/>
                  <a:gd name="connsiteX273" fmla="*/ 1801 w 10000"/>
                  <a:gd name="connsiteY273" fmla="*/ 6172 h 10000"/>
                  <a:gd name="connsiteX274" fmla="*/ 1814 w 10000"/>
                  <a:gd name="connsiteY274" fmla="*/ 6286 h 10000"/>
                  <a:gd name="connsiteX275" fmla="*/ 1817 w 10000"/>
                  <a:gd name="connsiteY275" fmla="*/ 6331 h 10000"/>
                  <a:gd name="connsiteX276" fmla="*/ 1809 w 10000"/>
                  <a:gd name="connsiteY276" fmla="*/ 6444 h 10000"/>
                  <a:gd name="connsiteX277" fmla="*/ 1801 w 10000"/>
                  <a:gd name="connsiteY277" fmla="*/ 6499 h 10000"/>
                  <a:gd name="connsiteX278" fmla="*/ 1781 w 10000"/>
                  <a:gd name="connsiteY278" fmla="*/ 6522 h 10000"/>
                  <a:gd name="connsiteX279" fmla="*/ 1773 w 10000"/>
                  <a:gd name="connsiteY279" fmla="*/ 6541 h 10000"/>
                  <a:gd name="connsiteX280" fmla="*/ 1762 w 10000"/>
                  <a:gd name="connsiteY280" fmla="*/ 6571 h 10000"/>
                  <a:gd name="connsiteX281" fmla="*/ 1767 w 10000"/>
                  <a:gd name="connsiteY281" fmla="*/ 6622 h 10000"/>
                  <a:gd name="connsiteX282" fmla="*/ 1767 w 10000"/>
                  <a:gd name="connsiteY282" fmla="*/ 6665 h 10000"/>
                  <a:gd name="connsiteX283" fmla="*/ 1767 w 10000"/>
                  <a:gd name="connsiteY283" fmla="*/ 6694 h 10000"/>
                  <a:gd name="connsiteX284" fmla="*/ 1776 w 10000"/>
                  <a:gd name="connsiteY284" fmla="*/ 6726 h 10000"/>
                  <a:gd name="connsiteX285" fmla="*/ 1776 w 10000"/>
                  <a:gd name="connsiteY285" fmla="*/ 6745 h 10000"/>
                  <a:gd name="connsiteX286" fmla="*/ 1767 w 10000"/>
                  <a:gd name="connsiteY286" fmla="*/ 6765 h 10000"/>
                  <a:gd name="connsiteX287" fmla="*/ 1762 w 10000"/>
                  <a:gd name="connsiteY287" fmla="*/ 6804 h 10000"/>
                  <a:gd name="connsiteX288" fmla="*/ 1753 w 10000"/>
                  <a:gd name="connsiteY288" fmla="*/ 6839 h 10000"/>
                  <a:gd name="connsiteX289" fmla="*/ 1742 w 10000"/>
                  <a:gd name="connsiteY289" fmla="*/ 6849 h 10000"/>
                  <a:gd name="connsiteX290" fmla="*/ 1726 w 10000"/>
                  <a:gd name="connsiteY290" fmla="*/ 6849 h 10000"/>
                  <a:gd name="connsiteX291" fmla="*/ 1712 w 10000"/>
                  <a:gd name="connsiteY291" fmla="*/ 6852 h 10000"/>
                  <a:gd name="connsiteX292" fmla="*/ 1640 w 10000"/>
                  <a:gd name="connsiteY292" fmla="*/ 6953 h 10000"/>
                  <a:gd name="connsiteX293" fmla="*/ 1493 w 10000"/>
                  <a:gd name="connsiteY293" fmla="*/ 7105 h 10000"/>
                  <a:gd name="connsiteX294" fmla="*/ 1490 w 10000"/>
                  <a:gd name="connsiteY294" fmla="*/ 7124 h 10000"/>
                  <a:gd name="connsiteX295" fmla="*/ 1468 w 10000"/>
                  <a:gd name="connsiteY295" fmla="*/ 7137 h 10000"/>
                  <a:gd name="connsiteX296" fmla="*/ 1454 w 10000"/>
                  <a:gd name="connsiteY296" fmla="*/ 7144 h 10000"/>
                  <a:gd name="connsiteX297" fmla="*/ 1452 w 10000"/>
                  <a:gd name="connsiteY297" fmla="*/ 7157 h 10000"/>
                  <a:gd name="connsiteX298" fmla="*/ 1446 w 10000"/>
                  <a:gd name="connsiteY298" fmla="*/ 7199 h 10000"/>
                  <a:gd name="connsiteX299" fmla="*/ 1476 w 10000"/>
                  <a:gd name="connsiteY299" fmla="*/ 7247 h 10000"/>
                  <a:gd name="connsiteX300" fmla="*/ 1501 w 10000"/>
                  <a:gd name="connsiteY300" fmla="*/ 7270 h 10000"/>
                  <a:gd name="connsiteX301" fmla="*/ 1518 w 10000"/>
                  <a:gd name="connsiteY301" fmla="*/ 7286 h 10000"/>
                  <a:gd name="connsiteX302" fmla="*/ 1524 w 10000"/>
                  <a:gd name="connsiteY302" fmla="*/ 7306 h 10000"/>
                  <a:gd name="connsiteX303" fmla="*/ 1540 w 10000"/>
                  <a:gd name="connsiteY303" fmla="*/ 7322 h 10000"/>
                  <a:gd name="connsiteX304" fmla="*/ 1565 w 10000"/>
                  <a:gd name="connsiteY304" fmla="*/ 7325 h 10000"/>
                  <a:gd name="connsiteX305" fmla="*/ 1590 w 10000"/>
                  <a:gd name="connsiteY305" fmla="*/ 7332 h 10000"/>
                  <a:gd name="connsiteX306" fmla="*/ 1615 w 10000"/>
                  <a:gd name="connsiteY306" fmla="*/ 7345 h 10000"/>
                  <a:gd name="connsiteX307" fmla="*/ 1662 w 10000"/>
                  <a:gd name="connsiteY307" fmla="*/ 7370 h 10000"/>
                  <a:gd name="connsiteX308" fmla="*/ 1670 w 10000"/>
                  <a:gd name="connsiteY308" fmla="*/ 7351 h 10000"/>
                  <a:gd name="connsiteX309" fmla="*/ 1726 w 10000"/>
                  <a:gd name="connsiteY309" fmla="*/ 7354 h 10000"/>
                  <a:gd name="connsiteX310" fmla="*/ 1726 w 10000"/>
                  <a:gd name="connsiteY310" fmla="*/ 7400 h 10000"/>
                  <a:gd name="connsiteX311" fmla="*/ 1773 w 10000"/>
                  <a:gd name="connsiteY311" fmla="*/ 7409 h 10000"/>
                  <a:gd name="connsiteX312" fmla="*/ 1806 w 10000"/>
                  <a:gd name="connsiteY312" fmla="*/ 7416 h 10000"/>
                  <a:gd name="connsiteX313" fmla="*/ 1839 w 10000"/>
                  <a:gd name="connsiteY313" fmla="*/ 7403 h 10000"/>
                  <a:gd name="connsiteX314" fmla="*/ 1886 w 10000"/>
                  <a:gd name="connsiteY314" fmla="*/ 7403 h 10000"/>
                  <a:gd name="connsiteX315" fmla="*/ 1898 w 10000"/>
                  <a:gd name="connsiteY315" fmla="*/ 7403 h 10000"/>
                  <a:gd name="connsiteX316" fmla="*/ 1914 w 10000"/>
                  <a:gd name="connsiteY316" fmla="*/ 7494 h 10000"/>
                  <a:gd name="connsiteX317" fmla="*/ 1895 w 10000"/>
                  <a:gd name="connsiteY317" fmla="*/ 7523 h 10000"/>
                  <a:gd name="connsiteX318" fmla="*/ 1825 w 10000"/>
                  <a:gd name="connsiteY318" fmla="*/ 7617 h 10000"/>
                  <a:gd name="connsiteX319" fmla="*/ 1776 w 10000"/>
                  <a:gd name="connsiteY319" fmla="*/ 7691 h 10000"/>
                  <a:gd name="connsiteX320" fmla="*/ 1781 w 10000"/>
                  <a:gd name="connsiteY320" fmla="*/ 7723 h 10000"/>
                  <a:gd name="connsiteX321" fmla="*/ 1767 w 10000"/>
                  <a:gd name="connsiteY321" fmla="*/ 7759 h 10000"/>
                  <a:gd name="connsiteX322" fmla="*/ 1762 w 10000"/>
                  <a:gd name="connsiteY322" fmla="*/ 7817 h 10000"/>
                  <a:gd name="connsiteX323" fmla="*/ 1762 w 10000"/>
                  <a:gd name="connsiteY323" fmla="*/ 7856 h 10000"/>
                  <a:gd name="connsiteX324" fmla="*/ 1776 w 10000"/>
                  <a:gd name="connsiteY324" fmla="*/ 7892 h 10000"/>
                  <a:gd name="connsiteX325" fmla="*/ 1784 w 10000"/>
                  <a:gd name="connsiteY325" fmla="*/ 7902 h 10000"/>
                  <a:gd name="connsiteX326" fmla="*/ 1801 w 10000"/>
                  <a:gd name="connsiteY326" fmla="*/ 7908 h 10000"/>
                  <a:gd name="connsiteX327" fmla="*/ 1809 w 10000"/>
                  <a:gd name="connsiteY327" fmla="*/ 7911 h 10000"/>
                  <a:gd name="connsiteX328" fmla="*/ 1801 w 10000"/>
                  <a:gd name="connsiteY328" fmla="*/ 7940 h 10000"/>
                  <a:gd name="connsiteX329" fmla="*/ 1798 w 10000"/>
                  <a:gd name="connsiteY329" fmla="*/ 7979 h 10000"/>
                  <a:gd name="connsiteX330" fmla="*/ 1806 w 10000"/>
                  <a:gd name="connsiteY330" fmla="*/ 8002 h 10000"/>
                  <a:gd name="connsiteX331" fmla="*/ 1823 w 10000"/>
                  <a:gd name="connsiteY331" fmla="*/ 8021 h 10000"/>
                  <a:gd name="connsiteX332" fmla="*/ 1834 w 10000"/>
                  <a:gd name="connsiteY332" fmla="*/ 8044 h 10000"/>
                  <a:gd name="connsiteX333" fmla="*/ 1839 w 10000"/>
                  <a:gd name="connsiteY333" fmla="*/ 8073 h 10000"/>
                  <a:gd name="connsiteX334" fmla="*/ 1842 w 10000"/>
                  <a:gd name="connsiteY334" fmla="*/ 8106 h 10000"/>
                  <a:gd name="connsiteX335" fmla="*/ 1839 w 10000"/>
                  <a:gd name="connsiteY335" fmla="*/ 8144 h 10000"/>
                  <a:gd name="connsiteX336" fmla="*/ 1856 w 10000"/>
                  <a:gd name="connsiteY336" fmla="*/ 8164 h 10000"/>
                  <a:gd name="connsiteX337" fmla="*/ 1886 w 10000"/>
                  <a:gd name="connsiteY337" fmla="*/ 8193 h 10000"/>
                  <a:gd name="connsiteX338" fmla="*/ 1922 w 10000"/>
                  <a:gd name="connsiteY338" fmla="*/ 8206 h 10000"/>
                  <a:gd name="connsiteX339" fmla="*/ 1967 w 10000"/>
                  <a:gd name="connsiteY339" fmla="*/ 8203 h 10000"/>
                  <a:gd name="connsiteX340" fmla="*/ 1986 w 10000"/>
                  <a:gd name="connsiteY340" fmla="*/ 8212 h 10000"/>
                  <a:gd name="connsiteX341" fmla="*/ 2000 w 10000"/>
                  <a:gd name="connsiteY341" fmla="*/ 8232 h 10000"/>
                  <a:gd name="connsiteX342" fmla="*/ 2033 w 10000"/>
                  <a:gd name="connsiteY342" fmla="*/ 8258 h 10000"/>
                  <a:gd name="connsiteX343" fmla="*/ 2050 w 10000"/>
                  <a:gd name="connsiteY343" fmla="*/ 8271 h 10000"/>
                  <a:gd name="connsiteX344" fmla="*/ 2089 w 10000"/>
                  <a:gd name="connsiteY344" fmla="*/ 8280 h 10000"/>
                  <a:gd name="connsiteX345" fmla="*/ 2122 w 10000"/>
                  <a:gd name="connsiteY345" fmla="*/ 8300 h 10000"/>
                  <a:gd name="connsiteX346" fmla="*/ 2163 w 10000"/>
                  <a:gd name="connsiteY346" fmla="*/ 8332 h 10000"/>
                  <a:gd name="connsiteX347" fmla="*/ 2172 w 10000"/>
                  <a:gd name="connsiteY347" fmla="*/ 8335 h 10000"/>
                  <a:gd name="connsiteX348" fmla="*/ 2177 w 10000"/>
                  <a:gd name="connsiteY348" fmla="*/ 8345 h 10000"/>
                  <a:gd name="connsiteX349" fmla="*/ 2163 w 10000"/>
                  <a:gd name="connsiteY349" fmla="*/ 8371 h 10000"/>
                  <a:gd name="connsiteX350" fmla="*/ 2139 w 10000"/>
                  <a:gd name="connsiteY350" fmla="*/ 8423 h 10000"/>
                  <a:gd name="connsiteX351" fmla="*/ 2130 w 10000"/>
                  <a:gd name="connsiteY351" fmla="*/ 8439 h 10000"/>
                  <a:gd name="connsiteX352" fmla="*/ 2105 w 10000"/>
                  <a:gd name="connsiteY352" fmla="*/ 8446 h 10000"/>
                  <a:gd name="connsiteX353" fmla="*/ 2080 w 10000"/>
                  <a:gd name="connsiteY353" fmla="*/ 8449 h 10000"/>
                  <a:gd name="connsiteX354" fmla="*/ 2075 w 10000"/>
                  <a:gd name="connsiteY354" fmla="*/ 8459 h 10000"/>
                  <a:gd name="connsiteX355" fmla="*/ 2072 w 10000"/>
                  <a:gd name="connsiteY355" fmla="*/ 8475 h 10000"/>
                  <a:gd name="connsiteX356" fmla="*/ 2080 w 10000"/>
                  <a:gd name="connsiteY356" fmla="*/ 8484 h 10000"/>
                  <a:gd name="connsiteX357" fmla="*/ 2100 w 10000"/>
                  <a:gd name="connsiteY357" fmla="*/ 8475 h 10000"/>
                  <a:gd name="connsiteX358" fmla="*/ 2141 w 10000"/>
                  <a:gd name="connsiteY358" fmla="*/ 8478 h 10000"/>
                  <a:gd name="connsiteX359" fmla="*/ 2172 w 10000"/>
                  <a:gd name="connsiteY359" fmla="*/ 8475 h 10000"/>
                  <a:gd name="connsiteX360" fmla="*/ 2188 w 10000"/>
                  <a:gd name="connsiteY360" fmla="*/ 8475 h 10000"/>
                  <a:gd name="connsiteX361" fmla="*/ 2222 w 10000"/>
                  <a:gd name="connsiteY361" fmla="*/ 8497 h 10000"/>
                  <a:gd name="connsiteX362" fmla="*/ 2252 w 10000"/>
                  <a:gd name="connsiteY362" fmla="*/ 8514 h 10000"/>
                  <a:gd name="connsiteX363" fmla="*/ 2274 w 10000"/>
                  <a:gd name="connsiteY363" fmla="*/ 8514 h 10000"/>
                  <a:gd name="connsiteX364" fmla="*/ 2299 w 10000"/>
                  <a:gd name="connsiteY364" fmla="*/ 8504 h 10000"/>
                  <a:gd name="connsiteX365" fmla="*/ 2310 w 10000"/>
                  <a:gd name="connsiteY365" fmla="*/ 8504 h 10000"/>
                  <a:gd name="connsiteX366" fmla="*/ 2319 w 10000"/>
                  <a:gd name="connsiteY366" fmla="*/ 8484 h 10000"/>
                  <a:gd name="connsiteX367" fmla="*/ 2338 w 10000"/>
                  <a:gd name="connsiteY367" fmla="*/ 8494 h 10000"/>
                  <a:gd name="connsiteX368" fmla="*/ 2338 w 10000"/>
                  <a:gd name="connsiteY368" fmla="*/ 8552 h 10000"/>
                  <a:gd name="connsiteX369" fmla="*/ 2366 w 10000"/>
                  <a:gd name="connsiteY369" fmla="*/ 8572 h 10000"/>
                  <a:gd name="connsiteX370" fmla="*/ 2382 w 10000"/>
                  <a:gd name="connsiteY370" fmla="*/ 8582 h 10000"/>
                  <a:gd name="connsiteX371" fmla="*/ 2435 w 10000"/>
                  <a:gd name="connsiteY371" fmla="*/ 8552 h 10000"/>
                  <a:gd name="connsiteX372" fmla="*/ 2443 w 10000"/>
                  <a:gd name="connsiteY372" fmla="*/ 8552 h 10000"/>
                  <a:gd name="connsiteX373" fmla="*/ 2454 w 10000"/>
                  <a:gd name="connsiteY373" fmla="*/ 8552 h 10000"/>
                  <a:gd name="connsiteX374" fmla="*/ 2471 w 10000"/>
                  <a:gd name="connsiteY374" fmla="*/ 8546 h 10000"/>
                  <a:gd name="connsiteX375" fmla="*/ 2488 w 10000"/>
                  <a:gd name="connsiteY375" fmla="*/ 8536 h 10000"/>
                  <a:gd name="connsiteX376" fmla="*/ 2501 w 10000"/>
                  <a:gd name="connsiteY376" fmla="*/ 8533 h 10000"/>
                  <a:gd name="connsiteX377" fmla="*/ 2512 w 10000"/>
                  <a:gd name="connsiteY377" fmla="*/ 8533 h 10000"/>
                  <a:gd name="connsiteX378" fmla="*/ 2521 w 10000"/>
                  <a:gd name="connsiteY378" fmla="*/ 8546 h 10000"/>
                  <a:gd name="connsiteX379" fmla="*/ 2521 w 10000"/>
                  <a:gd name="connsiteY379" fmla="*/ 8572 h 10000"/>
                  <a:gd name="connsiteX380" fmla="*/ 2535 w 10000"/>
                  <a:gd name="connsiteY380" fmla="*/ 8588 h 10000"/>
                  <a:gd name="connsiteX381" fmla="*/ 2551 w 10000"/>
                  <a:gd name="connsiteY381" fmla="*/ 8582 h 10000"/>
                  <a:gd name="connsiteX382" fmla="*/ 2560 w 10000"/>
                  <a:gd name="connsiteY382" fmla="*/ 8582 h 10000"/>
                  <a:gd name="connsiteX383" fmla="*/ 2573 w 10000"/>
                  <a:gd name="connsiteY383" fmla="*/ 8588 h 10000"/>
                  <a:gd name="connsiteX384" fmla="*/ 2584 w 10000"/>
                  <a:gd name="connsiteY384" fmla="*/ 8591 h 10000"/>
                  <a:gd name="connsiteX385" fmla="*/ 2590 w 10000"/>
                  <a:gd name="connsiteY385" fmla="*/ 8598 h 10000"/>
                  <a:gd name="connsiteX386" fmla="*/ 2598 w 10000"/>
                  <a:gd name="connsiteY386" fmla="*/ 8608 h 10000"/>
                  <a:gd name="connsiteX387" fmla="*/ 2607 w 10000"/>
                  <a:gd name="connsiteY387" fmla="*/ 8617 h 10000"/>
                  <a:gd name="connsiteX388" fmla="*/ 2618 w 10000"/>
                  <a:gd name="connsiteY388" fmla="*/ 8617 h 10000"/>
                  <a:gd name="connsiteX389" fmla="*/ 2640 w 10000"/>
                  <a:gd name="connsiteY389" fmla="*/ 8608 h 10000"/>
                  <a:gd name="connsiteX390" fmla="*/ 2670 w 10000"/>
                  <a:gd name="connsiteY390" fmla="*/ 8598 h 10000"/>
                  <a:gd name="connsiteX391" fmla="*/ 2673 w 10000"/>
                  <a:gd name="connsiteY391" fmla="*/ 8598 h 10000"/>
                  <a:gd name="connsiteX392" fmla="*/ 2690 w 10000"/>
                  <a:gd name="connsiteY392" fmla="*/ 8598 h 10000"/>
                  <a:gd name="connsiteX393" fmla="*/ 2698 w 10000"/>
                  <a:gd name="connsiteY393" fmla="*/ 8598 h 10000"/>
                  <a:gd name="connsiteX394" fmla="*/ 2712 w 10000"/>
                  <a:gd name="connsiteY394" fmla="*/ 8598 h 10000"/>
                  <a:gd name="connsiteX395" fmla="*/ 2726 w 10000"/>
                  <a:gd name="connsiteY395" fmla="*/ 8591 h 10000"/>
                  <a:gd name="connsiteX396" fmla="*/ 2737 w 10000"/>
                  <a:gd name="connsiteY396" fmla="*/ 8588 h 10000"/>
                  <a:gd name="connsiteX397" fmla="*/ 2759 w 10000"/>
                  <a:gd name="connsiteY397" fmla="*/ 8582 h 10000"/>
                  <a:gd name="connsiteX398" fmla="*/ 2770 w 10000"/>
                  <a:gd name="connsiteY398" fmla="*/ 8578 h 10000"/>
                  <a:gd name="connsiteX399" fmla="*/ 2784 w 10000"/>
                  <a:gd name="connsiteY399" fmla="*/ 8572 h 10000"/>
                  <a:gd name="connsiteX400" fmla="*/ 2795 w 10000"/>
                  <a:gd name="connsiteY400" fmla="*/ 8572 h 10000"/>
                  <a:gd name="connsiteX401" fmla="*/ 2803 w 10000"/>
                  <a:gd name="connsiteY401" fmla="*/ 8588 h 10000"/>
                  <a:gd name="connsiteX402" fmla="*/ 2803 w 10000"/>
                  <a:gd name="connsiteY402" fmla="*/ 8591 h 10000"/>
                  <a:gd name="connsiteX403" fmla="*/ 2803 w 10000"/>
                  <a:gd name="connsiteY403" fmla="*/ 8601 h 10000"/>
                  <a:gd name="connsiteX404" fmla="*/ 2809 w 10000"/>
                  <a:gd name="connsiteY404" fmla="*/ 8601 h 10000"/>
                  <a:gd name="connsiteX405" fmla="*/ 2823 w 10000"/>
                  <a:gd name="connsiteY405" fmla="*/ 8598 h 10000"/>
                  <a:gd name="connsiteX406" fmla="*/ 2831 w 10000"/>
                  <a:gd name="connsiteY406" fmla="*/ 8598 h 10000"/>
                  <a:gd name="connsiteX407" fmla="*/ 2839 w 10000"/>
                  <a:gd name="connsiteY407" fmla="*/ 8601 h 10000"/>
                  <a:gd name="connsiteX408" fmla="*/ 2848 w 10000"/>
                  <a:gd name="connsiteY408" fmla="*/ 8598 h 10000"/>
                  <a:gd name="connsiteX409" fmla="*/ 2856 w 10000"/>
                  <a:gd name="connsiteY409" fmla="*/ 8601 h 10000"/>
                  <a:gd name="connsiteX410" fmla="*/ 2859 w 10000"/>
                  <a:gd name="connsiteY410" fmla="*/ 8601 h 10000"/>
                  <a:gd name="connsiteX411" fmla="*/ 2864 w 10000"/>
                  <a:gd name="connsiteY411" fmla="*/ 8598 h 10000"/>
                  <a:gd name="connsiteX412" fmla="*/ 2889 w 10000"/>
                  <a:gd name="connsiteY412" fmla="*/ 8611 h 10000"/>
                  <a:gd name="connsiteX413" fmla="*/ 2906 w 10000"/>
                  <a:gd name="connsiteY413" fmla="*/ 8620 h 10000"/>
                  <a:gd name="connsiteX414" fmla="*/ 2914 w 10000"/>
                  <a:gd name="connsiteY414" fmla="*/ 8627 h 10000"/>
                  <a:gd name="connsiteX415" fmla="*/ 2920 w 10000"/>
                  <a:gd name="connsiteY415" fmla="*/ 8640 h 10000"/>
                  <a:gd name="connsiteX416" fmla="*/ 2922 w 10000"/>
                  <a:gd name="connsiteY416" fmla="*/ 8666 h 10000"/>
                  <a:gd name="connsiteX417" fmla="*/ 2922 w 10000"/>
                  <a:gd name="connsiteY417" fmla="*/ 8692 h 10000"/>
                  <a:gd name="connsiteX418" fmla="*/ 2939 w 10000"/>
                  <a:gd name="connsiteY418" fmla="*/ 8695 h 10000"/>
                  <a:gd name="connsiteX419" fmla="*/ 2953 w 10000"/>
                  <a:gd name="connsiteY419" fmla="*/ 8695 h 10000"/>
                  <a:gd name="connsiteX420" fmla="*/ 2961 w 10000"/>
                  <a:gd name="connsiteY420" fmla="*/ 8695 h 10000"/>
                  <a:gd name="connsiteX421" fmla="*/ 2972 w 10000"/>
                  <a:gd name="connsiteY421" fmla="*/ 8692 h 10000"/>
                  <a:gd name="connsiteX422" fmla="*/ 2981 w 10000"/>
                  <a:gd name="connsiteY422" fmla="*/ 8685 h 10000"/>
                  <a:gd name="connsiteX423" fmla="*/ 2989 w 10000"/>
                  <a:gd name="connsiteY423" fmla="*/ 8685 h 10000"/>
                  <a:gd name="connsiteX424" fmla="*/ 3008 w 10000"/>
                  <a:gd name="connsiteY424" fmla="*/ 8685 h 10000"/>
                  <a:gd name="connsiteX425" fmla="*/ 3028 w 10000"/>
                  <a:gd name="connsiteY425" fmla="*/ 8695 h 10000"/>
                  <a:gd name="connsiteX426" fmla="*/ 3042 w 10000"/>
                  <a:gd name="connsiteY426" fmla="*/ 8695 h 10000"/>
                  <a:gd name="connsiteX427" fmla="*/ 3053 w 10000"/>
                  <a:gd name="connsiteY427" fmla="*/ 8676 h 10000"/>
                  <a:gd name="connsiteX428" fmla="*/ 3061 w 10000"/>
                  <a:gd name="connsiteY428" fmla="*/ 8666 h 10000"/>
                  <a:gd name="connsiteX429" fmla="*/ 3066 w 10000"/>
                  <a:gd name="connsiteY429" fmla="*/ 8656 h 10000"/>
                  <a:gd name="connsiteX430" fmla="*/ 3091 w 10000"/>
                  <a:gd name="connsiteY430" fmla="*/ 8659 h 10000"/>
                  <a:gd name="connsiteX431" fmla="*/ 3105 w 10000"/>
                  <a:gd name="connsiteY431" fmla="*/ 8659 h 10000"/>
                  <a:gd name="connsiteX432" fmla="*/ 3108 w 10000"/>
                  <a:gd name="connsiteY432" fmla="*/ 8650 h 10000"/>
                  <a:gd name="connsiteX433" fmla="*/ 3147 w 10000"/>
                  <a:gd name="connsiteY433" fmla="*/ 8588 h 10000"/>
                  <a:gd name="connsiteX434" fmla="*/ 3150 w 10000"/>
                  <a:gd name="connsiteY434" fmla="*/ 8598 h 10000"/>
                  <a:gd name="connsiteX435" fmla="*/ 3163 w 10000"/>
                  <a:gd name="connsiteY435" fmla="*/ 8601 h 10000"/>
                  <a:gd name="connsiteX436" fmla="*/ 3180 w 10000"/>
                  <a:gd name="connsiteY436" fmla="*/ 8608 h 10000"/>
                  <a:gd name="connsiteX437" fmla="*/ 3188 w 10000"/>
                  <a:gd name="connsiteY437" fmla="*/ 8611 h 10000"/>
                  <a:gd name="connsiteX438" fmla="*/ 3227 w 10000"/>
                  <a:gd name="connsiteY438" fmla="*/ 8620 h 10000"/>
                  <a:gd name="connsiteX439" fmla="*/ 3238 w 10000"/>
                  <a:gd name="connsiteY439" fmla="*/ 8617 h 10000"/>
                  <a:gd name="connsiteX440" fmla="*/ 3247 w 10000"/>
                  <a:gd name="connsiteY440" fmla="*/ 8601 h 10000"/>
                  <a:gd name="connsiteX441" fmla="*/ 3269 w 10000"/>
                  <a:gd name="connsiteY441" fmla="*/ 8611 h 10000"/>
                  <a:gd name="connsiteX442" fmla="*/ 3277 w 10000"/>
                  <a:gd name="connsiteY442" fmla="*/ 8617 h 10000"/>
                  <a:gd name="connsiteX443" fmla="*/ 3285 w 10000"/>
                  <a:gd name="connsiteY443" fmla="*/ 8611 h 10000"/>
                  <a:gd name="connsiteX444" fmla="*/ 3307 w 10000"/>
                  <a:gd name="connsiteY444" fmla="*/ 8611 h 10000"/>
                  <a:gd name="connsiteX445" fmla="*/ 3319 w 10000"/>
                  <a:gd name="connsiteY445" fmla="*/ 8617 h 10000"/>
                  <a:gd name="connsiteX446" fmla="*/ 3324 w 10000"/>
                  <a:gd name="connsiteY446" fmla="*/ 8617 h 10000"/>
                  <a:gd name="connsiteX447" fmla="*/ 3327 w 10000"/>
                  <a:gd name="connsiteY447" fmla="*/ 8620 h 10000"/>
                  <a:gd name="connsiteX448" fmla="*/ 3341 w 10000"/>
                  <a:gd name="connsiteY448" fmla="*/ 8620 h 10000"/>
                  <a:gd name="connsiteX449" fmla="*/ 3357 w 10000"/>
                  <a:gd name="connsiteY449" fmla="*/ 8620 h 10000"/>
                  <a:gd name="connsiteX450" fmla="*/ 3374 w 10000"/>
                  <a:gd name="connsiteY450" fmla="*/ 8620 h 10000"/>
                  <a:gd name="connsiteX451" fmla="*/ 3382 w 10000"/>
                  <a:gd name="connsiteY451" fmla="*/ 8620 h 10000"/>
                  <a:gd name="connsiteX452" fmla="*/ 3399 w 10000"/>
                  <a:gd name="connsiteY452" fmla="*/ 8611 h 10000"/>
                  <a:gd name="connsiteX453" fmla="*/ 3413 w 10000"/>
                  <a:gd name="connsiteY453" fmla="*/ 8601 h 10000"/>
                  <a:gd name="connsiteX454" fmla="*/ 3421 w 10000"/>
                  <a:gd name="connsiteY454" fmla="*/ 8588 h 10000"/>
                  <a:gd name="connsiteX455" fmla="*/ 3421 w 10000"/>
                  <a:gd name="connsiteY455" fmla="*/ 8572 h 10000"/>
                  <a:gd name="connsiteX456" fmla="*/ 3421 w 10000"/>
                  <a:gd name="connsiteY456" fmla="*/ 8552 h 10000"/>
                  <a:gd name="connsiteX457" fmla="*/ 3424 w 10000"/>
                  <a:gd name="connsiteY457" fmla="*/ 8533 h 10000"/>
                  <a:gd name="connsiteX458" fmla="*/ 3432 w 10000"/>
                  <a:gd name="connsiteY458" fmla="*/ 8523 h 10000"/>
                  <a:gd name="connsiteX459" fmla="*/ 3446 w 10000"/>
                  <a:gd name="connsiteY459" fmla="*/ 8523 h 10000"/>
                  <a:gd name="connsiteX460" fmla="*/ 3457 w 10000"/>
                  <a:gd name="connsiteY460" fmla="*/ 8523 h 10000"/>
                  <a:gd name="connsiteX461" fmla="*/ 3476 w 10000"/>
                  <a:gd name="connsiteY461" fmla="*/ 8533 h 10000"/>
                  <a:gd name="connsiteX462" fmla="*/ 3485 w 10000"/>
                  <a:gd name="connsiteY462" fmla="*/ 8536 h 10000"/>
                  <a:gd name="connsiteX463" fmla="*/ 3501 w 10000"/>
                  <a:gd name="connsiteY463" fmla="*/ 8527 h 10000"/>
                  <a:gd name="connsiteX464" fmla="*/ 3504 w 10000"/>
                  <a:gd name="connsiteY464" fmla="*/ 8514 h 10000"/>
                  <a:gd name="connsiteX465" fmla="*/ 3510 w 10000"/>
                  <a:gd name="connsiteY465" fmla="*/ 8497 h 10000"/>
                  <a:gd name="connsiteX466" fmla="*/ 3537 w 10000"/>
                  <a:gd name="connsiteY466" fmla="*/ 8484 h 10000"/>
                  <a:gd name="connsiteX467" fmla="*/ 3562 w 10000"/>
                  <a:gd name="connsiteY467" fmla="*/ 8488 h 10000"/>
                  <a:gd name="connsiteX468" fmla="*/ 3568 w 10000"/>
                  <a:gd name="connsiteY468" fmla="*/ 8484 h 10000"/>
                  <a:gd name="connsiteX469" fmla="*/ 3584 w 10000"/>
                  <a:gd name="connsiteY469" fmla="*/ 8494 h 10000"/>
                  <a:gd name="connsiteX470" fmla="*/ 3593 w 10000"/>
                  <a:gd name="connsiteY470" fmla="*/ 8507 h 10000"/>
                  <a:gd name="connsiteX471" fmla="*/ 3618 w 10000"/>
                  <a:gd name="connsiteY471" fmla="*/ 8497 h 10000"/>
                  <a:gd name="connsiteX472" fmla="*/ 3643 w 10000"/>
                  <a:gd name="connsiteY472" fmla="*/ 8475 h 10000"/>
                  <a:gd name="connsiteX473" fmla="*/ 3657 w 10000"/>
                  <a:gd name="connsiteY473" fmla="*/ 8478 h 10000"/>
                  <a:gd name="connsiteX474" fmla="*/ 3670 w 10000"/>
                  <a:gd name="connsiteY474" fmla="*/ 8475 h 10000"/>
                  <a:gd name="connsiteX475" fmla="*/ 3673 w 10000"/>
                  <a:gd name="connsiteY475" fmla="*/ 8468 h 10000"/>
                  <a:gd name="connsiteX476" fmla="*/ 3681 w 10000"/>
                  <a:gd name="connsiteY476" fmla="*/ 8468 h 10000"/>
                  <a:gd name="connsiteX477" fmla="*/ 3698 w 10000"/>
                  <a:gd name="connsiteY477" fmla="*/ 8478 h 10000"/>
                  <a:gd name="connsiteX478" fmla="*/ 3720 w 10000"/>
                  <a:gd name="connsiteY478" fmla="*/ 8497 h 10000"/>
                  <a:gd name="connsiteX479" fmla="*/ 3715 w 10000"/>
                  <a:gd name="connsiteY479" fmla="*/ 8504 h 10000"/>
                  <a:gd name="connsiteX480" fmla="*/ 3729 w 10000"/>
                  <a:gd name="connsiteY480" fmla="*/ 8514 h 10000"/>
                  <a:gd name="connsiteX481" fmla="*/ 3729 w 10000"/>
                  <a:gd name="connsiteY481" fmla="*/ 8517 h 10000"/>
                  <a:gd name="connsiteX482" fmla="*/ 3740 w 10000"/>
                  <a:gd name="connsiteY482" fmla="*/ 8527 h 10000"/>
                  <a:gd name="connsiteX483" fmla="*/ 3759 w 10000"/>
                  <a:gd name="connsiteY483" fmla="*/ 8517 h 10000"/>
                  <a:gd name="connsiteX484" fmla="*/ 3762 w 10000"/>
                  <a:gd name="connsiteY484" fmla="*/ 8504 h 10000"/>
                  <a:gd name="connsiteX485" fmla="*/ 3770 w 10000"/>
                  <a:gd name="connsiteY485" fmla="*/ 8488 h 10000"/>
                  <a:gd name="connsiteX486" fmla="*/ 3778 w 10000"/>
                  <a:gd name="connsiteY486" fmla="*/ 8484 h 10000"/>
                  <a:gd name="connsiteX487" fmla="*/ 3792 w 10000"/>
                  <a:gd name="connsiteY487" fmla="*/ 8475 h 10000"/>
                  <a:gd name="connsiteX488" fmla="*/ 3803 w 10000"/>
                  <a:gd name="connsiteY488" fmla="*/ 8478 h 10000"/>
                  <a:gd name="connsiteX489" fmla="*/ 3809 w 10000"/>
                  <a:gd name="connsiteY489" fmla="*/ 8475 h 10000"/>
                  <a:gd name="connsiteX490" fmla="*/ 3825 w 10000"/>
                  <a:gd name="connsiteY490" fmla="*/ 8465 h 10000"/>
                  <a:gd name="connsiteX491" fmla="*/ 3834 w 10000"/>
                  <a:gd name="connsiteY491" fmla="*/ 8468 h 10000"/>
                  <a:gd name="connsiteX492" fmla="*/ 3842 w 10000"/>
                  <a:gd name="connsiteY492" fmla="*/ 8478 h 10000"/>
                  <a:gd name="connsiteX493" fmla="*/ 3850 w 10000"/>
                  <a:gd name="connsiteY493" fmla="*/ 8478 h 10000"/>
                  <a:gd name="connsiteX494" fmla="*/ 3859 w 10000"/>
                  <a:gd name="connsiteY494" fmla="*/ 8484 h 10000"/>
                  <a:gd name="connsiteX495" fmla="*/ 3873 w 10000"/>
                  <a:gd name="connsiteY495" fmla="*/ 8494 h 10000"/>
                  <a:gd name="connsiteX496" fmla="*/ 3875 w 10000"/>
                  <a:gd name="connsiteY496" fmla="*/ 8507 h 10000"/>
                  <a:gd name="connsiteX497" fmla="*/ 3881 w 10000"/>
                  <a:gd name="connsiteY497" fmla="*/ 8527 h 10000"/>
                  <a:gd name="connsiteX498" fmla="*/ 3875 w 10000"/>
                  <a:gd name="connsiteY498" fmla="*/ 8546 h 10000"/>
                  <a:gd name="connsiteX499" fmla="*/ 3892 w 10000"/>
                  <a:gd name="connsiteY499" fmla="*/ 8546 h 10000"/>
                  <a:gd name="connsiteX500" fmla="*/ 3900 w 10000"/>
                  <a:gd name="connsiteY500" fmla="*/ 8543 h 10000"/>
                  <a:gd name="connsiteX501" fmla="*/ 3906 w 10000"/>
                  <a:gd name="connsiteY501" fmla="*/ 8543 h 10000"/>
                  <a:gd name="connsiteX502" fmla="*/ 3922 w 10000"/>
                  <a:gd name="connsiteY502" fmla="*/ 8552 h 10000"/>
                  <a:gd name="connsiteX503" fmla="*/ 3939 w 10000"/>
                  <a:gd name="connsiteY503" fmla="*/ 8559 h 10000"/>
                  <a:gd name="connsiteX504" fmla="*/ 3953 w 10000"/>
                  <a:gd name="connsiteY504" fmla="*/ 8572 h 10000"/>
                  <a:gd name="connsiteX505" fmla="*/ 3956 w 10000"/>
                  <a:gd name="connsiteY505" fmla="*/ 8588 h 10000"/>
                  <a:gd name="connsiteX506" fmla="*/ 3956 w 10000"/>
                  <a:gd name="connsiteY506" fmla="*/ 8608 h 10000"/>
                  <a:gd name="connsiteX507" fmla="*/ 3972 w 10000"/>
                  <a:gd name="connsiteY507" fmla="*/ 8608 h 10000"/>
                  <a:gd name="connsiteX508" fmla="*/ 3986 w 10000"/>
                  <a:gd name="connsiteY508" fmla="*/ 8608 h 10000"/>
                  <a:gd name="connsiteX509" fmla="*/ 3997 w 10000"/>
                  <a:gd name="connsiteY509" fmla="*/ 8608 h 10000"/>
                  <a:gd name="connsiteX510" fmla="*/ 4006 w 10000"/>
                  <a:gd name="connsiteY510" fmla="*/ 8608 h 10000"/>
                  <a:gd name="connsiteX511" fmla="*/ 4006 w 10000"/>
                  <a:gd name="connsiteY511" fmla="*/ 8611 h 10000"/>
                  <a:gd name="connsiteX512" fmla="*/ 4011 w 10000"/>
                  <a:gd name="connsiteY512" fmla="*/ 8611 h 10000"/>
                  <a:gd name="connsiteX513" fmla="*/ 4022 w 10000"/>
                  <a:gd name="connsiteY513" fmla="*/ 8620 h 10000"/>
                  <a:gd name="connsiteX514" fmla="*/ 4042 w 10000"/>
                  <a:gd name="connsiteY514" fmla="*/ 8620 h 10000"/>
                  <a:gd name="connsiteX515" fmla="*/ 4050 w 10000"/>
                  <a:gd name="connsiteY515" fmla="*/ 8617 h 10000"/>
                  <a:gd name="connsiteX516" fmla="*/ 4069 w 10000"/>
                  <a:gd name="connsiteY516" fmla="*/ 8620 h 10000"/>
                  <a:gd name="connsiteX517" fmla="*/ 4086 w 10000"/>
                  <a:gd name="connsiteY517" fmla="*/ 8630 h 10000"/>
                  <a:gd name="connsiteX518" fmla="*/ 4108 w 10000"/>
                  <a:gd name="connsiteY518" fmla="*/ 8627 h 10000"/>
                  <a:gd name="connsiteX519" fmla="*/ 4125 w 10000"/>
                  <a:gd name="connsiteY519" fmla="*/ 8620 h 10000"/>
                  <a:gd name="connsiteX520" fmla="*/ 4133 w 10000"/>
                  <a:gd name="connsiteY520" fmla="*/ 8611 h 10000"/>
                  <a:gd name="connsiteX521" fmla="*/ 4139 w 10000"/>
                  <a:gd name="connsiteY521" fmla="*/ 8608 h 10000"/>
                  <a:gd name="connsiteX522" fmla="*/ 4147 w 10000"/>
                  <a:gd name="connsiteY522" fmla="*/ 8601 h 10000"/>
                  <a:gd name="connsiteX523" fmla="*/ 4155 w 10000"/>
                  <a:gd name="connsiteY523" fmla="*/ 8591 h 10000"/>
                  <a:gd name="connsiteX524" fmla="*/ 4166 w 10000"/>
                  <a:gd name="connsiteY524" fmla="*/ 8582 h 10000"/>
                  <a:gd name="connsiteX525" fmla="*/ 4183 w 10000"/>
                  <a:gd name="connsiteY525" fmla="*/ 8569 h 10000"/>
                  <a:gd name="connsiteX526" fmla="*/ 4191 w 10000"/>
                  <a:gd name="connsiteY526" fmla="*/ 8562 h 10000"/>
                  <a:gd name="connsiteX527" fmla="*/ 4208 w 10000"/>
                  <a:gd name="connsiteY527" fmla="*/ 8552 h 10000"/>
                  <a:gd name="connsiteX528" fmla="*/ 4230 w 10000"/>
                  <a:gd name="connsiteY528" fmla="*/ 8552 h 10000"/>
                  <a:gd name="connsiteX529" fmla="*/ 4238 w 10000"/>
                  <a:gd name="connsiteY529" fmla="*/ 8559 h 10000"/>
                  <a:gd name="connsiteX530" fmla="*/ 4247 w 10000"/>
                  <a:gd name="connsiteY530" fmla="*/ 8572 h 10000"/>
                  <a:gd name="connsiteX531" fmla="*/ 4252 w 10000"/>
                  <a:gd name="connsiteY531" fmla="*/ 8578 h 10000"/>
                  <a:gd name="connsiteX532" fmla="*/ 4263 w 10000"/>
                  <a:gd name="connsiteY532" fmla="*/ 8582 h 10000"/>
                  <a:gd name="connsiteX533" fmla="*/ 4277 w 10000"/>
                  <a:gd name="connsiteY533" fmla="*/ 8572 h 10000"/>
                  <a:gd name="connsiteX534" fmla="*/ 4294 w 10000"/>
                  <a:gd name="connsiteY534" fmla="*/ 8559 h 10000"/>
                  <a:gd name="connsiteX535" fmla="*/ 4302 w 10000"/>
                  <a:gd name="connsiteY535" fmla="*/ 8546 h 10000"/>
                  <a:gd name="connsiteX536" fmla="*/ 4310 w 10000"/>
                  <a:gd name="connsiteY536" fmla="*/ 8543 h 10000"/>
                  <a:gd name="connsiteX537" fmla="*/ 4313 w 10000"/>
                  <a:gd name="connsiteY537" fmla="*/ 8543 h 10000"/>
                  <a:gd name="connsiteX538" fmla="*/ 4332 w 10000"/>
                  <a:gd name="connsiteY538" fmla="*/ 8546 h 10000"/>
                  <a:gd name="connsiteX539" fmla="*/ 4335 w 10000"/>
                  <a:gd name="connsiteY539" fmla="*/ 8559 h 10000"/>
                  <a:gd name="connsiteX540" fmla="*/ 4349 w 10000"/>
                  <a:gd name="connsiteY540" fmla="*/ 8588 h 10000"/>
                  <a:gd name="connsiteX541" fmla="*/ 4360 w 10000"/>
                  <a:gd name="connsiteY541" fmla="*/ 8591 h 10000"/>
                  <a:gd name="connsiteX542" fmla="*/ 4366 w 10000"/>
                  <a:gd name="connsiteY542" fmla="*/ 8591 h 10000"/>
                  <a:gd name="connsiteX543" fmla="*/ 4382 w 10000"/>
                  <a:gd name="connsiteY543" fmla="*/ 8598 h 10000"/>
                  <a:gd name="connsiteX544" fmla="*/ 4385 w 10000"/>
                  <a:gd name="connsiteY544" fmla="*/ 8598 h 10000"/>
                  <a:gd name="connsiteX545" fmla="*/ 4402 w 10000"/>
                  <a:gd name="connsiteY545" fmla="*/ 8598 h 10000"/>
                  <a:gd name="connsiteX546" fmla="*/ 4421 w 10000"/>
                  <a:gd name="connsiteY546" fmla="*/ 8591 h 10000"/>
                  <a:gd name="connsiteX547" fmla="*/ 4440 w 10000"/>
                  <a:gd name="connsiteY547" fmla="*/ 8591 h 10000"/>
                  <a:gd name="connsiteX548" fmla="*/ 4449 w 10000"/>
                  <a:gd name="connsiteY548" fmla="*/ 8598 h 10000"/>
                  <a:gd name="connsiteX549" fmla="*/ 4454 w 10000"/>
                  <a:gd name="connsiteY549" fmla="*/ 8617 h 10000"/>
                  <a:gd name="connsiteX550" fmla="*/ 4463 w 10000"/>
                  <a:gd name="connsiteY550" fmla="*/ 8608 h 10000"/>
                  <a:gd name="connsiteX551" fmla="*/ 4474 w 10000"/>
                  <a:gd name="connsiteY551" fmla="*/ 8608 h 10000"/>
                  <a:gd name="connsiteX552" fmla="*/ 4490 w 10000"/>
                  <a:gd name="connsiteY552" fmla="*/ 8617 h 10000"/>
                  <a:gd name="connsiteX553" fmla="*/ 4504 w 10000"/>
                  <a:gd name="connsiteY553" fmla="*/ 8617 h 10000"/>
                  <a:gd name="connsiteX554" fmla="*/ 4518 w 10000"/>
                  <a:gd name="connsiteY554" fmla="*/ 8617 h 10000"/>
                  <a:gd name="connsiteX555" fmla="*/ 4535 w 10000"/>
                  <a:gd name="connsiteY555" fmla="*/ 8611 h 10000"/>
                  <a:gd name="connsiteX556" fmla="*/ 4546 w 10000"/>
                  <a:gd name="connsiteY556" fmla="*/ 8611 h 10000"/>
                  <a:gd name="connsiteX557" fmla="*/ 4562 w 10000"/>
                  <a:gd name="connsiteY557" fmla="*/ 8611 h 10000"/>
                  <a:gd name="connsiteX558" fmla="*/ 4571 w 10000"/>
                  <a:gd name="connsiteY558" fmla="*/ 8611 h 10000"/>
                  <a:gd name="connsiteX559" fmla="*/ 4579 w 10000"/>
                  <a:gd name="connsiteY559" fmla="*/ 8608 h 10000"/>
                  <a:gd name="connsiteX560" fmla="*/ 4584 w 10000"/>
                  <a:gd name="connsiteY560" fmla="*/ 8608 h 10000"/>
                  <a:gd name="connsiteX561" fmla="*/ 4601 w 10000"/>
                  <a:gd name="connsiteY561" fmla="*/ 8617 h 10000"/>
                  <a:gd name="connsiteX562" fmla="*/ 4609 w 10000"/>
                  <a:gd name="connsiteY562" fmla="*/ 8627 h 10000"/>
                  <a:gd name="connsiteX563" fmla="*/ 4618 w 10000"/>
                  <a:gd name="connsiteY563" fmla="*/ 8637 h 10000"/>
                  <a:gd name="connsiteX564" fmla="*/ 4618 w 10000"/>
                  <a:gd name="connsiteY564" fmla="*/ 8646 h 10000"/>
                  <a:gd name="connsiteX565" fmla="*/ 4634 w 10000"/>
                  <a:gd name="connsiteY565" fmla="*/ 8656 h 10000"/>
                  <a:gd name="connsiteX566" fmla="*/ 4640 w 10000"/>
                  <a:gd name="connsiteY566" fmla="*/ 8659 h 10000"/>
                  <a:gd name="connsiteX567" fmla="*/ 4651 w 10000"/>
                  <a:gd name="connsiteY567" fmla="*/ 8666 h 10000"/>
                  <a:gd name="connsiteX568" fmla="*/ 4657 w 10000"/>
                  <a:gd name="connsiteY568" fmla="*/ 8659 h 10000"/>
                  <a:gd name="connsiteX569" fmla="*/ 4668 w 10000"/>
                  <a:gd name="connsiteY569" fmla="*/ 8650 h 10000"/>
                  <a:gd name="connsiteX570" fmla="*/ 4676 w 10000"/>
                  <a:gd name="connsiteY570" fmla="*/ 8650 h 10000"/>
                  <a:gd name="connsiteX571" fmla="*/ 4690 w 10000"/>
                  <a:gd name="connsiteY571" fmla="*/ 8650 h 10000"/>
                  <a:gd name="connsiteX572" fmla="*/ 4698 w 10000"/>
                  <a:gd name="connsiteY572" fmla="*/ 8650 h 10000"/>
                  <a:gd name="connsiteX573" fmla="*/ 4704 w 10000"/>
                  <a:gd name="connsiteY573" fmla="*/ 8650 h 10000"/>
                  <a:gd name="connsiteX574" fmla="*/ 4706 w 10000"/>
                  <a:gd name="connsiteY574" fmla="*/ 8659 h 10000"/>
                  <a:gd name="connsiteX575" fmla="*/ 4706 w 10000"/>
                  <a:gd name="connsiteY575" fmla="*/ 8666 h 10000"/>
                  <a:gd name="connsiteX576" fmla="*/ 4723 w 10000"/>
                  <a:gd name="connsiteY576" fmla="*/ 8682 h 10000"/>
                  <a:gd name="connsiteX577" fmla="*/ 4737 w 10000"/>
                  <a:gd name="connsiteY577" fmla="*/ 8682 h 10000"/>
                  <a:gd name="connsiteX578" fmla="*/ 4745 w 10000"/>
                  <a:gd name="connsiteY578" fmla="*/ 8676 h 10000"/>
                  <a:gd name="connsiteX579" fmla="*/ 4756 w 10000"/>
                  <a:gd name="connsiteY579" fmla="*/ 8666 h 10000"/>
                  <a:gd name="connsiteX580" fmla="*/ 4765 w 10000"/>
                  <a:gd name="connsiteY580" fmla="*/ 8666 h 10000"/>
                  <a:gd name="connsiteX581" fmla="*/ 4765 w 10000"/>
                  <a:gd name="connsiteY581" fmla="*/ 8682 h 10000"/>
                  <a:gd name="connsiteX582" fmla="*/ 4770 w 10000"/>
                  <a:gd name="connsiteY582" fmla="*/ 8701 h 10000"/>
                  <a:gd name="connsiteX583" fmla="*/ 4778 w 10000"/>
                  <a:gd name="connsiteY583" fmla="*/ 8705 h 10000"/>
                  <a:gd name="connsiteX584" fmla="*/ 4795 w 10000"/>
                  <a:gd name="connsiteY584" fmla="*/ 8714 h 10000"/>
                  <a:gd name="connsiteX585" fmla="*/ 4812 w 10000"/>
                  <a:gd name="connsiteY585" fmla="*/ 8714 h 10000"/>
                  <a:gd name="connsiteX586" fmla="*/ 4825 w 10000"/>
                  <a:gd name="connsiteY586" fmla="*/ 8705 h 10000"/>
                  <a:gd name="connsiteX587" fmla="*/ 4825 w 10000"/>
                  <a:gd name="connsiteY587" fmla="*/ 8701 h 10000"/>
                  <a:gd name="connsiteX588" fmla="*/ 4828 w 10000"/>
                  <a:gd name="connsiteY588" fmla="*/ 8701 h 10000"/>
                  <a:gd name="connsiteX589" fmla="*/ 4837 w 10000"/>
                  <a:gd name="connsiteY589" fmla="*/ 8692 h 10000"/>
                  <a:gd name="connsiteX590" fmla="*/ 4842 w 10000"/>
                  <a:gd name="connsiteY590" fmla="*/ 8685 h 10000"/>
                  <a:gd name="connsiteX591" fmla="*/ 4859 w 10000"/>
                  <a:gd name="connsiteY591" fmla="*/ 8692 h 10000"/>
                  <a:gd name="connsiteX592" fmla="*/ 4870 w 10000"/>
                  <a:gd name="connsiteY592" fmla="*/ 8701 h 10000"/>
                  <a:gd name="connsiteX593" fmla="*/ 4878 w 10000"/>
                  <a:gd name="connsiteY593" fmla="*/ 8714 h 10000"/>
                  <a:gd name="connsiteX594" fmla="*/ 4892 w 10000"/>
                  <a:gd name="connsiteY594" fmla="*/ 8724 h 10000"/>
                  <a:gd name="connsiteX595" fmla="*/ 4900 w 10000"/>
                  <a:gd name="connsiteY595" fmla="*/ 8724 h 10000"/>
                  <a:gd name="connsiteX596" fmla="*/ 4906 w 10000"/>
                  <a:gd name="connsiteY596" fmla="*/ 8705 h 10000"/>
                  <a:gd name="connsiteX597" fmla="*/ 4925 w 10000"/>
                  <a:gd name="connsiteY597" fmla="*/ 8724 h 10000"/>
                  <a:gd name="connsiteX598" fmla="*/ 4939 w 10000"/>
                  <a:gd name="connsiteY598" fmla="*/ 8701 h 10000"/>
                  <a:gd name="connsiteX599" fmla="*/ 4950 w 10000"/>
                  <a:gd name="connsiteY599" fmla="*/ 8695 h 10000"/>
                  <a:gd name="connsiteX600" fmla="*/ 4956 w 10000"/>
                  <a:gd name="connsiteY600" fmla="*/ 8692 h 10000"/>
                  <a:gd name="connsiteX601" fmla="*/ 4986 w 10000"/>
                  <a:gd name="connsiteY601" fmla="*/ 8705 h 10000"/>
                  <a:gd name="connsiteX602" fmla="*/ 5003 w 10000"/>
                  <a:gd name="connsiteY602" fmla="*/ 8701 h 10000"/>
                  <a:gd name="connsiteX603" fmla="*/ 5011 w 10000"/>
                  <a:gd name="connsiteY603" fmla="*/ 8692 h 10000"/>
                  <a:gd name="connsiteX604" fmla="*/ 5028 w 10000"/>
                  <a:gd name="connsiteY604" fmla="*/ 8682 h 10000"/>
                  <a:gd name="connsiteX605" fmla="*/ 5030 w 10000"/>
                  <a:gd name="connsiteY605" fmla="*/ 8659 h 10000"/>
                  <a:gd name="connsiteX606" fmla="*/ 5039 w 10000"/>
                  <a:gd name="connsiteY606" fmla="*/ 8656 h 10000"/>
                  <a:gd name="connsiteX607" fmla="*/ 5053 w 10000"/>
                  <a:gd name="connsiteY607" fmla="*/ 8669 h 10000"/>
                  <a:gd name="connsiteX608" fmla="*/ 5061 w 10000"/>
                  <a:gd name="connsiteY608" fmla="*/ 8669 h 10000"/>
                  <a:gd name="connsiteX609" fmla="*/ 5061 w 10000"/>
                  <a:gd name="connsiteY609" fmla="*/ 8676 h 10000"/>
                  <a:gd name="connsiteX610" fmla="*/ 5069 w 10000"/>
                  <a:gd name="connsiteY610" fmla="*/ 8669 h 10000"/>
                  <a:gd name="connsiteX611" fmla="*/ 5083 w 10000"/>
                  <a:gd name="connsiteY611" fmla="*/ 8669 h 10000"/>
                  <a:gd name="connsiteX612" fmla="*/ 5100 w 10000"/>
                  <a:gd name="connsiteY612" fmla="*/ 8669 h 10000"/>
                  <a:gd name="connsiteX613" fmla="*/ 5119 w 10000"/>
                  <a:gd name="connsiteY613" fmla="*/ 8682 h 10000"/>
                  <a:gd name="connsiteX614" fmla="*/ 5136 w 10000"/>
                  <a:gd name="connsiteY614" fmla="*/ 8692 h 10000"/>
                  <a:gd name="connsiteX615" fmla="*/ 5161 w 10000"/>
                  <a:gd name="connsiteY615" fmla="*/ 8701 h 10000"/>
                  <a:gd name="connsiteX616" fmla="*/ 5183 w 10000"/>
                  <a:gd name="connsiteY616" fmla="*/ 8701 h 10000"/>
                  <a:gd name="connsiteX617" fmla="*/ 5199 w 10000"/>
                  <a:gd name="connsiteY617" fmla="*/ 8701 h 10000"/>
                  <a:gd name="connsiteX618" fmla="*/ 5213 w 10000"/>
                  <a:gd name="connsiteY618" fmla="*/ 8705 h 10000"/>
                  <a:gd name="connsiteX619" fmla="*/ 5224 w 10000"/>
                  <a:gd name="connsiteY619" fmla="*/ 8701 h 10000"/>
                  <a:gd name="connsiteX620" fmla="*/ 5230 w 10000"/>
                  <a:gd name="connsiteY620" fmla="*/ 8701 h 10000"/>
                  <a:gd name="connsiteX621" fmla="*/ 5241 w 10000"/>
                  <a:gd name="connsiteY621" fmla="*/ 8676 h 10000"/>
                  <a:gd name="connsiteX622" fmla="*/ 5247 w 10000"/>
                  <a:gd name="connsiteY622" fmla="*/ 8666 h 10000"/>
                  <a:gd name="connsiteX623" fmla="*/ 5249 w 10000"/>
                  <a:gd name="connsiteY623" fmla="*/ 8646 h 10000"/>
                  <a:gd name="connsiteX624" fmla="*/ 5249 w 10000"/>
                  <a:gd name="connsiteY624" fmla="*/ 8650 h 10000"/>
                  <a:gd name="connsiteX625" fmla="*/ 5255 w 10000"/>
                  <a:gd name="connsiteY625" fmla="*/ 8646 h 10000"/>
                  <a:gd name="connsiteX626" fmla="*/ 5271 w 10000"/>
                  <a:gd name="connsiteY626" fmla="*/ 8650 h 10000"/>
                  <a:gd name="connsiteX627" fmla="*/ 5288 w 10000"/>
                  <a:gd name="connsiteY627" fmla="*/ 8666 h 10000"/>
                  <a:gd name="connsiteX628" fmla="*/ 5296 w 10000"/>
                  <a:gd name="connsiteY628" fmla="*/ 8666 h 10000"/>
                  <a:gd name="connsiteX629" fmla="*/ 5310 w 10000"/>
                  <a:gd name="connsiteY629" fmla="*/ 8656 h 10000"/>
                  <a:gd name="connsiteX630" fmla="*/ 5321 w 10000"/>
                  <a:gd name="connsiteY630" fmla="*/ 8650 h 10000"/>
                  <a:gd name="connsiteX631" fmla="*/ 5338 w 10000"/>
                  <a:gd name="connsiteY631" fmla="*/ 8650 h 10000"/>
                  <a:gd name="connsiteX632" fmla="*/ 5360 w 10000"/>
                  <a:gd name="connsiteY632" fmla="*/ 8640 h 10000"/>
                  <a:gd name="connsiteX633" fmla="*/ 5366 w 10000"/>
                  <a:gd name="connsiteY633" fmla="*/ 8637 h 10000"/>
                  <a:gd name="connsiteX634" fmla="*/ 5368 w 10000"/>
                  <a:gd name="connsiteY634" fmla="*/ 8637 h 10000"/>
                  <a:gd name="connsiteX635" fmla="*/ 5382 w 10000"/>
                  <a:gd name="connsiteY635" fmla="*/ 8630 h 10000"/>
                  <a:gd name="connsiteX636" fmla="*/ 5391 w 10000"/>
                  <a:gd name="connsiteY636" fmla="*/ 8630 h 10000"/>
                  <a:gd name="connsiteX637" fmla="*/ 5402 w 10000"/>
                  <a:gd name="connsiteY637" fmla="*/ 8637 h 10000"/>
                  <a:gd name="connsiteX638" fmla="*/ 5418 w 10000"/>
                  <a:gd name="connsiteY638" fmla="*/ 8656 h 10000"/>
                  <a:gd name="connsiteX639" fmla="*/ 5432 w 10000"/>
                  <a:gd name="connsiteY639" fmla="*/ 8666 h 10000"/>
                  <a:gd name="connsiteX640" fmla="*/ 5443 w 10000"/>
                  <a:gd name="connsiteY640" fmla="*/ 8682 h 10000"/>
                  <a:gd name="connsiteX641" fmla="*/ 5457 w 10000"/>
                  <a:gd name="connsiteY641" fmla="*/ 8692 h 10000"/>
                  <a:gd name="connsiteX642" fmla="*/ 5471 w 10000"/>
                  <a:gd name="connsiteY642" fmla="*/ 8705 h 10000"/>
                  <a:gd name="connsiteX643" fmla="*/ 5488 w 10000"/>
                  <a:gd name="connsiteY643" fmla="*/ 8711 h 10000"/>
                  <a:gd name="connsiteX644" fmla="*/ 5490 w 10000"/>
                  <a:gd name="connsiteY644" fmla="*/ 8721 h 10000"/>
                  <a:gd name="connsiteX645" fmla="*/ 5512 w 10000"/>
                  <a:gd name="connsiteY645" fmla="*/ 8724 h 10000"/>
                  <a:gd name="connsiteX646" fmla="*/ 5521 w 10000"/>
                  <a:gd name="connsiteY646" fmla="*/ 8714 h 10000"/>
                  <a:gd name="connsiteX647" fmla="*/ 5524 w 10000"/>
                  <a:gd name="connsiteY647" fmla="*/ 8714 h 10000"/>
                  <a:gd name="connsiteX648" fmla="*/ 5532 w 10000"/>
                  <a:gd name="connsiteY648" fmla="*/ 8721 h 10000"/>
                  <a:gd name="connsiteX649" fmla="*/ 5540 w 10000"/>
                  <a:gd name="connsiteY649" fmla="*/ 8724 h 10000"/>
                  <a:gd name="connsiteX650" fmla="*/ 5562 w 10000"/>
                  <a:gd name="connsiteY650" fmla="*/ 8750 h 10000"/>
                  <a:gd name="connsiteX651" fmla="*/ 5562 w 10000"/>
                  <a:gd name="connsiteY651" fmla="*/ 8760 h 10000"/>
                  <a:gd name="connsiteX652" fmla="*/ 5571 w 10000"/>
                  <a:gd name="connsiteY652" fmla="*/ 8782 h 10000"/>
                  <a:gd name="connsiteX653" fmla="*/ 5579 w 10000"/>
                  <a:gd name="connsiteY653" fmla="*/ 8789 h 10000"/>
                  <a:gd name="connsiteX654" fmla="*/ 5593 w 10000"/>
                  <a:gd name="connsiteY654" fmla="*/ 8789 h 10000"/>
                  <a:gd name="connsiteX655" fmla="*/ 5596 w 10000"/>
                  <a:gd name="connsiteY655" fmla="*/ 8789 h 10000"/>
                  <a:gd name="connsiteX656" fmla="*/ 5626 w 10000"/>
                  <a:gd name="connsiteY656" fmla="*/ 8782 h 10000"/>
                  <a:gd name="connsiteX657" fmla="*/ 5629 w 10000"/>
                  <a:gd name="connsiteY657" fmla="*/ 8782 h 10000"/>
                  <a:gd name="connsiteX658" fmla="*/ 5637 w 10000"/>
                  <a:gd name="connsiteY658" fmla="*/ 8779 h 10000"/>
                  <a:gd name="connsiteX659" fmla="*/ 5648 w 10000"/>
                  <a:gd name="connsiteY659" fmla="*/ 8789 h 10000"/>
                  <a:gd name="connsiteX660" fmla="*/ 5665 w 10000"/>
                  <a:gd name="connsiteY660" fmla="*/ 8795 h 10000"/>
                  <a:gd name="connsiteX661" fmla="*/ 5676 w 10000"/>
                  <a:gd name="connsiteY661" fmla="*/ 8789 h 10000"/>
                  <a:gd name="connsiteX662" fmla="*/ 5684 w 10000"/>
                  <a:gd name="connsiteY662" fmla="*/ 8782 h 10000"/>
                  <a:gd name="connsiteX663" fmla="*/ 5693 w 10000"/>
                  <a:gd name="connsiteY663" fmla="*/ 8789 h 10000"/>
                  <a:gd name="connsiteX664" fmla="*/ 5715 w 10000"/>
                  <a:gd name="connsiteY664" fmla="*/ 8808 h 10000"/>
                  <a:gd name="connsiteX665" fmla="*/ 5731 w 10000"/>
                  <a:gd name="connsiteY665" fmla="*/ 8808 h 10000"/>
                  <a:gd name="connsiteX666" fmla="*/ 5740 w 10000"/>
                  <a:gd name="connsiteY666" fmla="*/ 8808 h 10000"/>
                  <a:gd name="connsiteX667" fmla="*/ 5765 w 10000"/>
                  <a:gd name="connsiteY667" fmla="*/ 8818 h 10000"/>
                  <a:gd name="connsiteX668" fmla="*/ 5781 w 10000"/>
                  <a:gd name="connsiteY668" fmla="*/ 8824 h 10000"/>
                  <a:gd name="connsiteX669" fmla="*/ 5798 w 10000"/>
                  <a:gd name="connsiteY669" fmla="*/ 8834 h 10000"/>
                  <a:gd name="connsiteX670" fmla="*/ 5814 w 10000"/>
                  <a:gd name="connsiteY670" fmla="*/ 8837 h 10000"/>
                  <a:gd name="connsiteX671" fmla="*/ 5831 w 10000"/>
                  <a:gd name="connsiteY671" fmla="*/ 8844 h 10000"/>
                  <a:gd name="connsiteX672" fmla="*/ 5842 w 10000"/>
                  <a:gd name="connsiteY672" fmla="*/ 8847 h 10000"/>
                  <a:gd name="connsiteX673" fmla="*/ 5859 w 10000"/>
                  <a:gd name="connsiteY673" fmla="*/ 8857 h 10000"/>
                  <a:gd name="connsiteX674" fmla="*/ 5870 w 10000"/>
                  <a:gd name="connsiteY674" fmla="*/ 8867 h 10000"/>
                  <a:gd name="connsiteX675" fmla="*/ 5878 w 10000"/>
                  <a:gd name="connsiteY675" fmla="*/ 8873 h 10000"/>
                  <a:gd name="connsiteX676" fmla="*/ 5895 w 10000"/>
                  <a:gd name="connsiteY676" fmla="*/ 8873 h 10000"/>
                  <a:gd name="connsiteX677" fmla="*/ 5911 w 10000"/>
                  <a:gd name="connsiteY677" fmla="*/ 8873 h 10000"/>
                  <a:gd name="connsiteX678" fmla="*/ 5931 w 10000"/>
                  <a:gd name="connsiteY678" fmla="*/ 8873 h 10000"/>
                  <a:gd name="connsiteX679" fmla="*/ 5950 w 10000"/>
                  <a:gd name="connsiteY679" fmla="*/ 8867 h 10000"/>
                  <a:gd name="connsiteX680" fmla="*/ 5967 w 10000"/>
                  <a:gd name="connsiteY680" fmla="*/ 8867 h 10000"/>
                  <a:gd name="connsiteX681" fmla="*/ 5975 w 10000"/>
                  <a:gd name="connsiteY681" fmla="*/ 8873 h 10000"/>
                  <a:gd name="connsiteX682" fmla="*/ 6000 w 10000"/>
                  <a:gd name="connsiteY682" fmla="*/ 8883 h 10000"/>
                  <a:gd name="connsiteX683" fmla="*/ 5997 w 10000"/>
                  <a:gd name="connsiteY683" fmla="*/ 8886 h 10000"/>
                  <a:gd name="connsiteX684" fmla="*/ 5997 w 10000"/>
                  <a:gd name="connsiteY684" fmla="*/ 8896 h 10000"/>
                  <a:gd name="connsiteX685" fmla="*/ 6014 w 10000"/>
                  <a:gd name="connsiteY685" fmla="*/ 8892 h 10000"/>
                  <a:gd name="connsiteX686" fmla="*/ 6028 w 10000"/>
                  <a:gd name="connsiteY686" fmla="*/ 8892 h 10000"/>
                  <a:gd name="connsiteX687" fmla="*/ 6053 w 10000"/>
                  <a:gd name="connsiteY687" fmla="*/ 8886 h 10000"/>
                  <a:gd name="connsiteX688" fmla="*/ 6072 w 10000"/>
                  <a:gd name="connsiteY688" fmla="*/ 8876 h 10000"/>
                  <a:gd name="connsiteX689" fmla="*/ 6089 w 10000"/>
                  <a:gd name="connsiteY689" fmla="*/ 8867 h 10000"/>
                  <a:gd name="connsiteX690" fmla="*/ 6111 w 10000"/>
                  <a:gd name="connsiteY690" fmla="*/ 8857 h 10000"/>
                  <a:gd name="connsiteX691" fmla="*/ 6127 w 10000"/>
                  <a:gd name="connsiteY691" fmla="*/ 8847 h 10000"/>
                  <a:gd name="connsiteX692" fmla="*/ 6152 w 10000"/>
                  <a:gd name="connsiteY692" fmla="*/ 8834 h 10000"/>
                  <a:gd name="connsiteX693" fmla="*/ 6183 w 10000"/>
                  <a:gd name="connsiteY693" fmla="*/ 8828 h 10000"/>
                  <a:gd name="connsiteX694" fmla="*/ 6175 w 10000"/>
                  <a:gd name="connsiteY694" fmla="*/ 8844 h 10000"/>
                  <a:gd name="connsiteX695" fmla="*/ 6169 w 10000"/>
                  <a:gd name="connsiteY695" fmla="*/ 8863 h 10000"/>
                  <a:gd name="connsiteX696" fmla="*/ 6158 w 10000"/>
                  <a:gd name="connsiteY696" fmla="*/ 8886 h 10000"/>
                  <a:gd name="connsiteX697" fmla="*/ 6152 w 10000"/>
                  <a:gd name="connsiteY697" fmla="*/ 8896 h 10000"/>
                  <a:gd name="connsiteX698" fmla="*/ 6150 w 10000"/>
                  <a:gd name="connsiteY698" fmla="*/ 8909 h 10000"/>
                  <a:gd name="connsiteX699" fmla="*/ 6152 w 10000"/>
                  <a:gd name="connsiteY699" fmla="*/ 8938 h 10000"/>
                  <a:gd name="connsiteX700" fmla="*/ 6158 w 10000"/>
                  <a:gd name="connsiteY700" fmla="*/ 8957 h 10000"/>
                  <a:gd name="connsiteX701" fmla="*/ 6161 w 10000"/>
                  <a:gd name="connsiteY701" fmla="*/ 8980 h 10000"/>
                  <a:gd name="connsiteX702" fmla="*/ 6166 w 10000"/>
                  <a:gd name="connsiteY702" fmla="*/ 8999 h 10000"/>
                  <a:gd name="connsiteX703" fmla="*/ 6175 w 10000"/>
                  <a:gd name="connsiteY703" fmla="*/ 9032 h 10000"/>
                  <a:gd name="connsiteX704" fmla="*/ 6183 w 10000"/>
                  <a:gd name="connsiteY704" fmla="*/ 9051 h 10000"/>
                  <a:gd name="connsiteX705" fmla="*/ 6191 w 10000"/>
                  <a:gd name="connsiteY705" fmla="*/ 9064 h 10000"/>
                  <a:gd name="connsiteX706" fmla="*/ 6194 w 10000"/>
                  <a:gd name="connsiteY706" fmla="*/ 9084 h 10000"/>
                  <a:gd name="connsiteX707" fmla="*/ 6208 w 10000"/>
                  <a:gd name="connsiteY707" fmla="*/ 9103 h 10000"/>
                  <a:gd name="connsiteX708" fmla="*/ 6208 w 10000"/>
                  <a:gd name="connsiteY708" fmla="*/ 9113 h 10000"/>
                  <a:gd name="connsiteX709" fmla="*/ 6216 w 10000"/>
                  <a:gd name="connsiteY709" fmla="*/ 9129 h 10000"/>
                  <a:gd name="connsiteX710" fmla="*/ 6230 w 10000"/>
                  <a:gd name="connsiteY710" fmla="*/ 9148 h 10000"/>
                  <a:gd name="connsiteX711" fmla="*/ 6241 w 10000"/>
                  <a:gd name="connsiteY711" fmla="*/ 9165 h 10000"/>
                  <a:gd name="connsiteX712" fmla="*/ 6249 w 10000"/>
                  <a:gd name="connsiteY712" fmla="*/ 9168 h 10000"/>
                  <a:gd name="connsiteX713" fmla="*/ 6266 w 10000"/>
                  <a:gd name="connsiteY713" fmla="*/ 9184 h 10000"/>
                  <a:gd name="connsiteX714" fmla="*/ 6280 w 10000"/>
                  <a:gd name="connsiteY714" fmla="*/ 9184 h 10000"/>
                  <a:gd name="connsiteX715" fmla="*/ 6288 w 10000"/>
                  <a:gd name="connsiteY715" fmla="*/ 9177 h 10000"/>
                  <a:gd name="connsiteX716" fmla="*/ 6299 w 10000"/>
                  <a:gd name="connsiteY716" fmla="*/ 9187 h 10000"/>
                  <a:gd name="connsiteX717" fmla="*/ 6305 w 10000"/>
                  <a:gd name="connsiteY717" fmla="*/ 9197 h 10000"/>
                  <a:gd name="connsiteX718" fmla="*/ 6310 w 10000"/>
                  <a:gd name="connsiteY718" fmla="*/ 9197 h 10000"/>
                  <a:gd name="connsiteX719" fmla="*/ 6321 w 10000"/>
                  <a:gd name="connsiteY719" fmla="*/ 9213 h 10000"/>
                  <a:gd name="connsiteX720" fmla="*/ 6335 w 10000"/>
                  <a:gd name="connsiteY720" fmla="*/ 9223 h 10000"/>
                  <a:gd name="connsiteX721" fmla="*/ 6338 w 10000"/>
                  <a:gd name="connsiteY721" fmla="*/ 9223 h 10000"/>
                  <a:gd name="connsiteX722" fmla="*/ 6355 w 10000"/>
                  <a:gd name="connsiteY722" fmla="*/ 9226 h 10000"/>
                  <a:gd name="connsiteX723" fmla="*/ 6363 w 10000"/>
                  <a:gd name="connsiteY723" fmla="*/ 9236 h 10000"/>
                  <a:gd name="connsiteX724" fmla="*/ 6380 w 10000"/>
                  <a:gd name="connsiteY724" fmla="*/ 9258 h 10000"/>
                  <a:gd name="connsiteX725" fmla="*/ 6393 w 10000"/>
                  <a:gd name="connsiteY725" fmla="*/ 9278 h 10000"/>
                  <a:gd name="connsiteX726" fmla="*/ 6396 w 10000"/>
                  <a:gd name="connsiteY726" fmla="*/ 9288 h 10000"/>
                  <a:gd name="connsiteX727" fmla="*/ 6407 w 10000"/>
                  <a:gd name="connsiteY727" fmla="*/ 9297 h 10000"/>
                  <a:gd name="connsiteX728" fmla="*/ 6410 w 10000"/>
                  <a:gd name="connsiteY728" fmla="*/ 9307 h 10000"/>
                  <a:gd name="connsiteX729" fmla="*/ 6416 w 10000"/>
                  <a:gd name="connsiteY729" fmla="*/ 9317 h 10000"/>
                  <a:gd name="connsiteX730" fmla="*/ 6424 w 10000"/>
                  <a:gd name="connsiteY730" fmla="*/ 9326 h 10000"/>
                  <a:gd name="connsiteX731" fmla="*/ 6435 w 10000"/>
                  <a:gd name="connsiteY731" fmla="*/ 9336 h 10000"/>
                  <a:gd name="connsiteX732" fmla="*/ 6443 w 10000"/>
                  <a:gd name="connsiteY732" fmla="*/ 9346 h 10000"/>
                  <a:gd name="connsiteX733" fmla="*/ 6449 w 10000"/>
                  <a:gd name="connsiteY733" fmla="*/ 9362 h 10000"/>
                  <a:gd name="connsiteX734" fmla="*/ 6452 w 10000"/>
                  <a:gd name="connsiteY734" fmla="*/ 9372 h 10000"/>
                  <a:gd name="connsiteX735" fmla="*/ 6449 w 10000"/>
                  <a:gd name="connsiteY735" fmla="*/ 9381 h 10000"/>
                  <a:gd name="connsiteX736" fmla="*/ 6465 w 10000"/>
                  <a:gd name="connsiteY736" fmla="*/ 9394 h 10000"/>
                  <a:gd name="connsiteX737" fmla="*/ 6468 w 10000"/>
                  <a:gd name="connsiteY737" fmla="*/ 9420 h 10000"/>
                  <a:gd name="connsiteX738" fmla="*/ 6493 w 10000"/>
                  <a:gd name="connsiteY738" fmla="*/ 9430 h 10000"/>
                  <a:gd name="connsiteX739" fmla="*/ 6507 w 10000"/>
                  <a:gd name="connsiteY739" fmla="*/ 9440 h 10000"/>
                  <a:gd name="connsiteX740" fmla="*/ 6524 w 10000"/>
                  <a:gd name="connsiteY740" fmla="*/ 9459 h 10000"/>
                  <a:gd name="connsiteX741" fmla="*/ 6532 w 10000"/>
                  <a:gd name="connsiteY741" fmla="*/ 9485 h 10000"/>
                  <a:gd name="connsiteX742" fmla="*/ 6537 w 10000"/>
                  <a:gd name="connsiteY742" fmla="*/ 9498 h 10000"/>
                  <a:gd name="connsiteX743" fmla="*/ 6571 w 10000"/>
                  <a:gd name="connsiteY743" fmla="*/ 9508 h 10000"/>
                  <a:gd name="connsiteX744" fmla="*/ 6596 w 10000"/>
                  <a:gd name="connsiteY744" fmla="*/ 9508 h 10000"/>
                  <a:gd name="connsiteX745" fmla="*/ 6637 w 10000"/>
                  <a:gd name="connsiteY745" fmla="*/ 9517 h 10000"/>
                  <a:gd name="connsiteX746" fmla="*/ 6662 w 10000"/>
                  <a:gd name="connsiteY746" fmla="*/ 9524 h 10000"/>
                  <a:gd name="connsiteX747" fmla="*/ 6679 w 10000"/>
                  <a:gd name="connsiteY747" fmla="*/ 9517 h 10000"/>
                  <a:gd name="connsiteX748" fmla="*/ 6679 w 10000"/>
                  <a:gd name="connsiteY748" fmla="*/ 9505 h 10000"/>
                  <a:gd name="connsiteX749" fmla="*/ 6690 w 10000"/>
                  <a:gd name="connsiteY749" fmla="*/ 9485 h 10000"/>
                  <a:gd name="connsiteX750" fmla="*/ 6693 w 10000"/>
                  <a:gd name="connsiteY750" fmla="*/ 9479 h 10000"/>
                  <a:gd name="connsiteX751" fmla="*/ 6706 w 10000"/>
                  <a:gd name="connsiteY751" fmla="*/ 9469 h 10000"/>
                  <a:gd name="connsiteX752" fmla="*/ 6709 w 10000"/>
                  <a:gd name="connsiteY752" fmla="*/ 9462 h 10000"/>
                  <a:gd name="connsiteX753" fmla="*/ 6717 w 10000"/>
                  <a:gd name="connsiteY753" fmla="*/ 9459 h 10000"/>
                  <a:gd name="connsiteX754" fmla="*/ 6726 w 10000"/>
                  <a:gd name="connsiteY754" fmla="*/ 9459 h 10000"/>
                  <a:gd name="connsiteX755" fmla="*/ 6742 w 10000"/>
                  <a:gd name="connsiteY755" fmla="*/ 9462 h 10000"/>
                  <a:gd name="connsiteX756" fmla="*/ 6759 w 10000"/>
                  <a:gd name="connsiteY756" fmla="*/ 9479 h 10000"/>
                  <a:gd name="connsiteX757" fmla="*/ 6781 w 10000"/>
                  <a:gd name="connsiteY757" fmla="*/ 9485 h 10000"/>
                  <a:gd name="connsiteX758" fmla="*/ 6795 w 10000"/>
                  <a:gd name="connsiteY758" fmla="*/ 9485 h 10000"/>
                  <a:gd name="connsiteX759" fmla="*/ 6803 w 10000"/>
                  <a:gd name="connsiteY759" fmla="*/ 9498 h 10000"/>
                  <a:gd name="connsiteX760" fmla="*/ 6806 w 10000"/>
                  <a:gd name="connsiteY760" fmla="*/ 9508 h 10000"/>
                  <a:gd name="connsiteX761" fmla="*/ 6823 w 10000"/>
                  <a:gd name="connsiteY761" fmla="*/ 9514 h 10000"/>
                  <a:gd name="connsiteX762" fmla="*/ 6831 w 10000"/>
                  <a:gd name="connsiteY762" fmla="*/ 9514 h 10000"/>
                  <a:gd name="connsiteX763" fmla="*/ 6848 w 10000"/>
                  <a:gd name="connsiteY763" fmla="*/ 9514 h 10000"/>
                  <a:gd name="connsiteX764" fmla="*/ 6856 w 10000"/>
                  <a:gd name="connsiteY764" fmla="*/ 9517 h 10000"/>
                  <a:gd name="connsiteX765" fmla="*/ 6878 w 10000"/>
                  <a:gd name="connsiteY765" fmla="*/ 9524 h 10000"/>
                  <a:gd name="connsiteX766" fmla="*/ 6895 w 10000"/>
                  <a:gd name="connsiteY766" fmla="*/ 9524 h 10000"/>
                  <a:gd name="connsiteX767" fmla="*/ 6917 w 10000"/>
                  <a:gd name="connsiteY767" fmla="*/ 9527 h 10000"/>
                  <a:gd name="connsiteX768" fmla="*/ 6934 w 10000"/>
                  <a:gd name="connsiteY768" fmla="*/ 9534 h 10000"/>
                  <a:gd name="connsiteX769" fmla="*/ 6961 w 10000"/>
                  <a:gd name="connsiteY769" fmla="*/ 9543 h 10000"/>
                  <a:gd name="connsiteX770" fmla="*/ 6989 w 10000"/>
                  <a:gd name="connsiteY770" fmla="*/ 9547 h 10000"/>
                  <a:gd name="connsiteX771" fmla="*/ 7014 w 10000"/>
                  <a:gd name="connsiteY771" fmla="*/ 9543 h 10000"/>
                  <a:gd name="connsiteX772" fmla="*/ 7033 w 10000"/>
                  <a:gd name="connsiteY772" fmla="*/ 9543 h 10000"/>
                  <a:gd name="connsiteX773" fmla="*/ 7042 w 10000"/>
                  <a:gd name="connsiteY773" fmla="*/ 9547 h 10000"/>
                  <a:gd name="connsiteX774" fmla="*/ 7069 w 10000"/>
                  <a:gd name="connsiteY774" fmla="*/ 9647 h 10000"/>
                  <a:gd name="connsiteX775" fmla="*/ 7122 w 10000"/>
                  <a:gd name="connsiteY775" fmla="*/ 9734 h 10000"/>
                  <a:gd name="connsiteX776" fmla="*/ 7147 w 10000"/>
                  <a:gd name="connsiteY776" fmla="*/ 9744 h 10000"/>
                  <a:gd name="connsiteX777" fmla="*/ 7169 w 10000"/>
                  <a:gd name="connsiteY777" fmla="*/ 9741 h 10000"/>
                  <a:gd name="connsiteX778" fmla="*/ 7177 w 10000"/>
                  <a:gd name="connsiteY778" fmla="*/ 9744 h 10000"/>
                  <a:gd name="connsiteX779" fmla="*/ 7186 w 10000"/>
                  <a:gd name="connsiteY779" fmla="*/ 9754 h 10000"/>
                  <a:gd name="connsiteX780" fmla="*/ 7191 w 10000"/>
                  <a:gd name="connsiteY780" fmla="*/ 9773 h 10000"/>
                  <a:gd name="connsiteX781" fmla="*/ 7208 w 10000"/>
                  <a:gd name="connsiteY781" fmla="*/ 9783 h 10000"/>
                  <a:gd name="connsiteX782" fmla="*/ 7219 w 10000"/>
                  <a:gd name="connsiteY782" fmla="*/ 9793 h 10000"/>
                  <a:gd name="connsiteX783" fmla="*/ 7235 w 10000"/>
                  <a:gd name="connsiteY783" fmla="*/ 9802 h 10000"/>
                  <a:gd name="connsiteX784" fmla="*/ 7249 w 10000"/>
                  <a:gd name="connsiteY784" fmla="*/ 9819 h 10000"/>
                  <a:gd name="connsiteX785" fmla="*/ 7255 w 10000"/>
                  <a:gd name="connsiteY785" fmla="*/ 9835 h 10000"/>
                  <a:gd name="connsiteX786" fmla="*/ 7255 w 10000"/>
                  <a:gd name="connsiteY786" fmla="*/ 9848 h 10000"/>
                  <a:gd name="connsiteX787" fmla="*/ 7249 w 10000"/>
                  <a:gd name="connsiteY787" fmla="*/ 9848 h 10000"/>
                  <a:gd name="connsiteX788" fmla="*/ 7244 w 10000"/>
                  <a:gd name="connsiteY788" fmla="*/ 9858 h 10000"/>
                  <a:gd name="connsiteX789" fmla="*/ 7235 w 10000"/>
                  <a:gd name="connsiteY789" fmla="*/ 9883 h 10000"/>
                  <a:gd name="connsiteX790" fmla="*/ 7244 w 10000"/>
                  <a:gd name="connsiteY790" fmla="*/ 9903 h 10000"/>
                  <a:gd name="connsiteX791" fmla="*/ 7258 w 10000"/>
                  <a:gd name="connsiteY791" fmla="*/ 9926 h 10000"/>
                  <a:gd name="connsiteX792" fmla="*/ 7263 w 10000"/>
                  <a:gd name="connsiteY792" fmla="*/ 9948 h 10000"/>
                  <a:gd name="connsiteX793" fmla="*/ 7274 w 10000"/>
                  <a:gd name="connsiteY793" fmla="*/ 9968 h 10000"/>
                  <a:gd name="connsiteX794" fmla="*/ 7283 w 10000"/>
                  <a:gd name="connsiteY794" fmla="*/ 9987 h 10000"/>
                  <a:gd name="connsiteX795" fmla="*/ 7291 w 10000"/>
                  <a:gd name="connsiteY795" fmla="*/ 10000 h 10000"/>
                  <a:gd name="connsiteX796" fmla="*/ 7305 w 10000"/>
                  <a:gd name="connsiteY796" fmla="*/ 9997 h 10000"/>
                  <a:gd name="connsiteX797" fmla="*/ 7313 w 10000"/>
                  <a:gd name="connsiteY797" fmla="*/ 9977 h 10000"/>
                  <a:gd name="connsiteX798" fmla="*/ 7324 w 10000"/>
                  <a:gd name="connsiteY798" fmla="*/ 9968 h 10000"/>
                  <a:gd name="connsiteX799" fmla="*/ 7341 w 10000"/>
                  <a:gd name="connsiteY799" fmla="*/ 9971 h 10000"/>
                  <a:gd name="connsiteX800" fmla="*/ 7368 w 10000"/>
                  <a:gd name="connsiteY800" fmla="*/ 9987 h 10000"/>
                  <a:gd name="connsiteX801" fmla="*/ 7380 w 10000"/>
                  <a:gd name="connsiteY801" fmla="*/ 9990 h 10000"/>
                  <a:gd name="connsiteX802" fmla="*/ 7393 w 10000"/>
                  <a:gd name="connsiteY802" fmla="*/ 9981 h 10000"/>
                  <a:gd name="connsiteX803" fmla="*/ 7404 w 10000"/>
                  <a:gd name="connsiteY803" fmla="*/ 9968 h 10000"/>
                  <a:gd name="connsiteX804" fmla="*/ 7418 w 10000"/>
                  <a:gd name="connsiteY804" fmla="*/ 9948 h 10000"/>
                  <a:gd name="connsiteX805" fmla="*/ 7427 w 10000"/>
                  <a:gd name="connsiteY805" fmla="*/ 9922 h 10000"/>
                  <a:gd name="connsiteX806" fmla="*/ 7427 w 10000"/>
                  <a:gd name="connsiteY806" fmla="*/ 9906 h 10000"/>
                  <a:gd name="connsiteX807" fmla="*/ 7404 w 10000"/>
                  <a:gd name="connsiteY807" fmla="*/ 9877 h 10000"/>
                  <a:gd name="connsiteX808" fmla="*/ 7388 w 10000"/>
                  <a:gd name="connsiteY808" fmla="*/ 9854 h 10000"/>
                  <a:gd name="connsiteX809" fmla="*/ 7385 w 10000"/>
                  <a:gd name="connsiteY809" fmla="*/ 9845 h 10000"/>
                  <a:gd name="connsiteX810" fmla="*/ 7385 w 10000"/>
                  <a:gd name="connsiteY810" fmla="*/ 9825 h 10000"/>
                  <a:gd name="connsiteX811" fmla="*/ 7385 w 10000"/>
                  <a:gd name="connsiteY811" fmla="*/ 9819 h 10000"/>
                  <a:gd name="connsiteX812" fmla="*/ 7393 w 10000"/>
                  <a:gd name="connsiteY812" fmla="*/ 9809 h 10000"/>
                  <a:gd name="connsiteX813" fmla="*/ 7404 w 10000"/>
                  <a:gd name="connsiteY813" fmla="*/ 9793 h 10000"/>
                  <a:gd name="connsiteX814" fmla="*/ 7413 w 10000"/>
                  <a:gd name="connsiteY814" fmla="*/ 9783 h 10000"/>
                  <a:gd name="connsiteX815" fmla="*/ 7404 w 10000"/>
                  <a:gd name="connsiteY815" fmla="*/ 9770 h 10000"/>
                  <a:gd name="connsiteX816" fmla="*/ 7388 w 10000"/>
                  <a:gd name="connsiteY816" fmla="*/ 9760 h 10000"/>
                  <a:gd name="connsiteX817" fmla="*/ 7371 w 10000"/>
                  <a:gd name="connsiteY817" fmla="*/ 9744 h 10000"/>
                  <a:gd name="connsiteX818" fmla="*/ 7363 w 10000"/>
                  <a:gd name="connsiteY818" fmla="*/ 9731 h 10000"/>
                  <a:gd name="connsiteX819" fmla="*/ 7355 w 10000"/>
                  <a:gd name="connsiteY819" fmla="*/ 9715 h 10000"/>
                  <a:gd name="connsiteX820" fmla="*/ 7360 w 10000"/>
                  <a:gd name="connsiteY820" fmla="*/ 9686 h 10000"/>
                  <a:gd name="connsiteX821" fmla="*/ 7363 w 10000"/>
                  <a:gd name="connsiteY821" fmla="*/ 9657 h 10000"/>
                  <a:gd name="connsiteX822" fmla="*/ 7360 w 10000"/>
                  <a:gd name="connsiteY822" fmla="*/ 9631 h 10000"/>
                  <a:gd name="connsiteX823" fmla="*/ 7346 w 10000"/>
                  <a:gd name="connsiteY823" fmla="*/ 9611 h 10000"/>
                  <a:gd name="connsiteX824" fmla="*/ 7332 w 10000"/>
                  <a:gd name="connsiteY824" fmla="*/ 9585 h 10000"/>
                  <a:gd name="connsiteX825" fmla="*/ 7324 w 10000"/>
                  <a:gd name="connsiteY825" fmla="*/ 9573 h 10000"/>
                  <a:gd name="connsiteX826" fmla="*/ 7324 w 10000"/>
                  <a:gd name="connsiteY826" fmla="*/ 9553 h 10000"/>
                  <a:gd name="connsiteX827" fmla="*/ 7324 w 10000"/>
                  <a:gd name="connsiteY827" fmla="*/ 9543 h 10000"/>
                  <a:gd name="connsiteX828" fmla="*/ 7324 w 10000"/>
                  <a:gd name="connsiteY828" fmla="*/ 9517 h 10000"/>
                  <a:gd name="connsiteX829" fmla="*/ 7324 w 10000"/>
                  <a:gd name="connsiteY829" fmla="*/ 9498 h 10000"/>
                  <a:gd name="connsiteX830" fmla="*/ 7332 w 10000"/>
                  <a:gd name="connsiteY830" fmla="*/ 9479 h 10000"/>
                  <a:gd name="connsiteX831" fmla="*/ 7341 w 10000"/>
                  <a:gd name="connsiteY831" fmla="*/ 9462 h 10000"/>
                  <a:gd name="connsiteX832" fmla="*/ 7352 w 10000"/>
                  <a:gd name="connsiteY832" fmla="*/ 9459 h 10000"/>
                  <a:gd name="connsiteX833" fmla="*/ 7360 w 10000"/>
                  <a:gd name="connsiteY833" fmla="*/ 9443 h 10000"/>
                  <a:gd name="connsiteX834" fmla="*/ 7363 w 10000"/>
                  <a:gd name="connsiteY834" fmla="*/ 9433 h 10000"/>
                  <a:gd name="connsiteX835" fmla="*/ 7377 w 10000"/>
                  <a:gd name="connsiteY835" fmla="*/ 9433 h 10000"/>
                  <a:gd name="connsiteX836" fmla="*/ 7388 w 10000"/>
                  <a:gd name="connsiteY836" fmla="*/ 9430 h 10000"/>
                  <a:gd name="connsiteX837" fmla="*/ 7396 w 10000"/>
                  <a:gd name="connsiteY837" fmla="*/ 9430 h 10000"/>
                  <a:gd name="connsiteX838" fmla="*/ 7402 w 10000"/>
                  <a:gd name="connsiteY838" fmla="*/ 9424 h 10000"/>
                  <a:gd name="connsiteX839" fmla="*/ 7396 w 10000"/>
                  <a:gd name="connsiteY839" fmla="*/ 9414 h 10000"/>
                  <a:gd name="connsiteX840" fmla="*/ 7388 w 10000"/>
                  <a:gd name="connsiteY840" fmla="*/ 9401 h 10000"/>
                  <a:gd name="connsiteX841" fmla="*/ 7371 w 10000"/>
                  <a:gd name="connsiteY841" fmla="*/ 9391 h 10000"/>
                  <a:gd name="connsiteX842" fmla="*/ 7355 w 10000"/>
                  <a:gd name="connsiteY842" fmla="*/ 9375 h 10000"/>
                  <a:gd name="connsiteX843" fmla="*/ 7332 w 10000"/>
                  <a:gd name="connsiteY843" fmla="*/ 9356 h 10000"/>
                  <a:gd name="connsiteX844" fmla="*/ 7313 w 10000"/>
                  <a:gd name="connsiteY844" fmla="*/ 9330 h 10000"/>
                  <a:gd name="connsiteX845" fmla="*/ 7307 w 10000"/>
                  <a:gd name="connsiteY845" fmla="*/ 9310 h 10000"/>
                  <a:gd name="connsiteX846" fmla="*/ 7305 w 10000"/>
                  <a:gd name="connsiteY846" fmla="*/ 9291 h 10000"/>
                  <a:gd name="connsiteX847" fmla="*/ 7305 w 10000"/>
                  <a:gd name="connsiteY847" fmla="*/ 9278 h 10000"/>
                  <a:gd name="connsiteX848" fmla="*/ 7296 w 10000"/>
                  <a:gd name="connsiteY848" fmla="*/ 9268 h 10000"/>
                  <a:gd name="connsiteX849" fmla="*/ 7296 w 10000"/>
                  <a:gd name="connsiteY849" fmla="*/ 9249 h 10000"/>
                  <a:gd name="connsiteX850" fmla="*/ 7291 w 10000"/>
                  <a:gd name="connsiteY850" fmla="*/ 9226 h 10000"/>
                  <a:gd name="connsiteX851" fmla="*/ 7283 w 10000"/>
                  <a:gd name="connsiteY851" fmla="*/ 9213 h 10000"/>
                  <a:gd name="connsiteX852" fmla="*/ 7274 w 10000"/>
                  <a:gd name="connsiteY852" fmla="*/ 9194 h 10000"/>
                  <a:gd name="connsiteX853" fmla="*/ 7274 w 10000"/>
                  <a:gd name="connsiteY853" fmla="*/ 9174 h 10000"/>
                  <a:gd name="connsiteX854" fmla="*/ 7280 w 10000"/>
                  <a:gd name="connsiteY854" fmla="*/ 9148 h 10000"/>
                  <a:gd name="connsiteX855" fmla="*/ 7283 w 10000"/>
                  <a:gd name="connsiteY855" fmla="*/ 9119 h 10000"/>
                  <a:gd name="connsiteX856" fmla="*/ 7291 w 10000"/>
                  <a:gd name="connsiteY856" fmla="*/ 9100 h 10000"/>
                  <a:gd name="connsiteX857" fmla="*/ 7307 w 10000"/>
                  <a:gd name="connsiteY857" fmla="*/ 9080 h 10000"/>
                  <a:gd name="connsiteX858" fmla="*/ 7324 w 10000"/>
                  <a:gd name="connsiteY858" fmla="*/ 9054 h 10000"/>
                  <a:gd name="connsiteX859" fmla="*/ 7341 w 10000"/>
                  <a:gd name="connsiteY859" fmla="*/ 9054 h 10000"/>
                  <a:gd name="connsiteX860" fmla="*/ 7352 w 10000"/>
                  <a:gd name="connsiteY860" fmla="*/ 9054 h 10000"/>
                  <a:gd name="connsiteX861" fmla="*/ 7346 w 10000"/>
                  <a:gd name="connsiteY861" fmla="*/ 9032 h 10000"/>
                  <a:gd name="connsiteX862" fmla="*/ 7341 w 10000"/>
                  <a:gd name="connsiteY862" fmla="*/ 9022 h 10000"/>
                  <a:gd name="connsiteX863" fmla="*/ 7352 w 10000"/>
                  <a:gd name="connsiteY863" fmla="*/ 8999 h 10000"/>
                  <a:gd name="connsiteX864" fmla="*/ 7360 w 10000"/>
                  <a:gd name="connsiteY864" fmla="*/ 8967 h 10000"/>
                  <a:gd name="connsiteX865" fmla="*/ 7368 w 10000"/>
                  <a:gd name="connsiteY865" fmla="*/ 8922 h 10000"/>
                  <a:gd name="connsiteX866" fmla="*/ 7377 w 10000"/>
                  <a:gd name="connsiteY866" fmla="*/ 8896 h 10000"/>
                  <a:gd name="connsiteX867" fmla="*/ 7380 w 10000"/>
                  <a:gd name="connsiteY867" fmla="*/ 8867 h 10000"/>
                  <a:gd name="connsiteX868" fmla="*/ 7402 w 10000"/>
                  <a:gd name="connsiteY868" fmla="*/ 8824 h 10000"/>
                  <a:gd name="connsiteX869" fmla="*/ 7402 w 10000"/>
                  <a:gd name="connsiteY869" fmla="*/ 8808 h 10000"/>
                  <a:gd name="connsiteX870" fmla="*/ 7393 w 10000"/>
                  <a:gd name="connsiteY870" fmla="*/ 8795 h 10000"/>
                  <a:gd name="connsiteX871" fmla="*/ 7388 w 10000"/>
                  <a:gd name="connsiteY871" fmla="*/ 8799 h 10000"/>
                  <a:gd name="connsiteX872" fmla="*/ 7396 w 10000"/>
                  <a:gd name="connsiteY872" fmla="*/ 8789 h 10000"/>
                  <a:gd name="connsiteX873" fmla="*/ 7404 w 10000"/>
                  <a:gd name="connsiteY873" fmla="*/ 8789 h 10000"/>
                  <a:gd name="connsiteX874" fmla="*/ 7421 w 10000"/>
                  <a:gd name="connsiteY874" fmla="*/ 8769 h 10000"/>
                  <a:gd name="connsiteX875" fmla="*/ 7443 w 10000"/>
                  <a:gd name="connsiteY875" fmla="*/ 8763 h 10000"/>
                  <a:gd name="connsiteX876" fmla="*/ 7452 w 10000"/>
                  <a:gd name="connsiteY876" fmla="*/ 8769 h 10000"/>
                  <a:gd name="connsiteX877" fmla="*/ 7468 w 10000"/>
                  <a:gd name="connsiteY877" fmla="*/ 8769 h 10000"/>
                  <a:gd name="connsiteX878" fmla="*/ 7499 w 10000"/>
                  <a:gd name="connsiteY878" fmla="*/ 8763 h 10000"/>
                  <a:gd name="connsiteX879" fmla="*/ 7526 w 10000"/>
                  <a:gd name="connsiteY879" fmla="*/ 8763 h 10000"/>
                  <a:gd name="connsiteX880" fmla="*/ 7532 w 10000"/>
                  <a:gd name="connsiteY880" fmla="*/ 8763 h 10000"/>
                  <a:gd name="connsiteX881" fmla="*/ 7554 w 10000"/>
                  <a:gd name="connsiteY881" fmla="*/ 8744 h 10000"/>
                  <a:gd name="connsiteX882" fmla="*/ 7571 w 10000"/>
                  <a:gd name="connsiteY882" fmla="*/ 8731 h 10000"/>
                  <a:gd name="connsiteX883" fmla="*/ 7587 w 10000"/>
                  <a:gd name="connsiteY883" fmla="*/ 8711 h 10000"/>
                  <a:gd name="connsiteX884" fmla="*/ 7607 w 10000"/>
                  <a:gd name="connsiteY884" fmla="*/ 8711 h 10000"/>
                  <a:gd name="connsiteX885" fmla="*/ 7634 w 10000"/>
                  <a:gd name="connsiteY885" fmla="*/ 8705 h 10000"/>
                  <a:gd name="connsiteX886" fmla="*/ 7643 w 10000"/>
                  <a:gd name="connsiteY886" fmla="*/ 8682 h 10000"/>
                  <a:gd name="connsiteX887" fmla="*/ 7654 w 10000"/>
                  <a:gd name="connsiteY887" fmla="*/ 8666 h 10000"/>
                  <a:gd name="connsiteX888" fmla="*/ 7668 w 10000"/>
                  <a:gd name="connsiteY888" fmla="*/ 8666 h 10000"/>
                  <a:gd name="connsiteX889" fmla="*/ 7676 w 10000"/>
                  <a:gd name="connsiteY889" fmla="*/ 8682 h 10000"/>
                  <a:gd name="connsiteX890" fmla="*/ 7704 w 10000"/>
                  <a:gd name="connsiteY890" fmla="*/ 8669 h 10000"/>
                  <a:gd name="connsiteX891" fmla="*/ 7712 w 10000"/>
                  <a:gd name="connsiteY891" fmla="*/ 8669 h 10000"/>
                  <a:gd name="connsiteX892" fmla="*/ 7720 w 10000"/>
                  <a:gd name="connsiteY892" fmla="*/ 8669 h 10000"/>
                  <a:gd name="connsiteX893" fmla="*/ 7726 w 10000"/>
                  <a:gd name="connsiteY893" fmla="*/ 8656 h 10000"/>
                  <a:gd name="connsiteX894" fmla="*/ 7734 w 10000"/>
                  <a:gd name="connsiteY894" fmla="*/ 8650 h 10000"/>
                  <a:gd name="connsiteX895" fmla="*/ 7742 w 10000"/>
                  <a:gd name="connsiteY895" fmla="*/ 8650 h 10000"/>
                  <a:gd name="connsiteX896" fmla="*/ 7759 w 10000"/>
                  <a:gd name="connsiteY896" fmla="*/ 8650 h 10000"/>
                  <a:gd name="connsiteX897" fmla="*/ 7756 w 10000"/>
                  <a:gd name="connsiteY897" fmla="*/ 8630 h 10000"/>
                  <a:gd name="connsiteX898" fmla="*/ 7751 w 10000"/>
                  <a:gd name="connsiteY898" fmla="*/ 8627 h 10000"/>
                  <a:gd name="connsiteX899" fmla="*/ 7742 w 10000"/>
                  <a:gd name="connsiteY899" fmla="*/ 8620 h 10000"/>
                  <a:gd name="connsiteX900" fmla="*/ 7734 w 10000"/>
                  <a:gd name="connsiteY900" fmla="*/ 8591 h 10000"/>
                  <a:gd name="connsiteX901" fmla="*/ 7709 w 10000"/>
                  <a:gd name="connsiteY901" fmla="*/ 8582 h 10000"/>
                  <a:gd name="connsiteX902" fmla="*/ 7695 w 10000"/>
                  <a:gd name="connsiteY902" fmla="*/ 8578 h 10000"/>
                  <a:gd name="connsiteX903" fmla="*/ 7668 w 10000"/>
                  <a:gd name="connsiteY903" fmla="*/ 8562 h 10000"/>
                  <a:gd name="connsiteX904" fmla="*/ 7645 w 10000"/>
                  <a:gd name="connsiteY904" fmla="*/ 8552 h 10000"/>
                  <a:gd name="connsiteX905" fmla="*/ 7615 w 10000"/>
                  <a:gd name="connsiteY905" fmla="*/ 8543 h 10000"/>
                  <a:gd name="connsiteX906" fmla="*/ 7596 w 10000"/>
                  <a:gd name="connsiteY906" fmla="*/ 8527 h 10000"/>
                  <a:gd name="connsiteX907" fmla="*/ 7565 w 10000"/>
                  <a:gd name="connsiteY907" fmla="*/ 8494 h 10000"/>
                  <a:gd name="connsiteX908" fmla="*/ 7562 w 10000"/>
                  <a:gd name="connsiteY908" fmla="*/ 8475 h 10000"/>
                  <a:gd name="connsiteX909" fmla="*/ 7540 w 10000"/>
                  <a:gd name="connsiteY909" fmla="*/ 8455 h 10000"/>
                  <a:gd name="connsiteX910" fmla="*/ 7535 w 10000"/>
                  <a:gd name="connsiteY910" fmla="*/ 8446 h 10000"/>
                  <a:gd name="connsiteX911" fmla="*/ 7535 w 10000"/>
                  <a:gd name="connsiteY911" fmla="*/ 8420 h 10000"/>
                  <a:gd name="connsiteX912" fmla="*/ 7535 w 10000"/>
                  <a:gd name="connsiteY912" fmla="*/ 8391 h 10000"/>
                  <a:gd name="connsiteX913" fmla="*/ 7548 w 10000"/>
                  <a:gd name="connsiteY913" fmla="*/ 8345 h 10000"/>
                  <a:gd name="connsiteX914" fmla="*/ 7562 w 10000"/>
                  <a:gd name="connsiteY914" fmla="*/ 8319 h 10000"/>
                  <a:gd name="connsiteX915" fmla="*/ 7582 w 10000"/>
                  <a:gd name="connsiteY915" fmla="*/ 8310 h 10000"/>
                  <a:gd name="connsiteX916" fmla="*/ 7607 w 10000"/>
                  <a:gd name="connsiteY916" fmla="*/ 8300 h 10000"/>
                  <a:gd name="connsiteX917" fmla="*/ 7629 w 10000"/>
                  <a:gd name="connsiteY917" fmla="*/ 8300 h 10000"/>
                  <a:gd name="connsiteX918" fmla="*/ 7651 w 10000"/>
                  <a:gd name="connsiteY918" fmla="*/ 8297 h 10000"/>
                  <a:gd name="connsiteX919" fmla="*/ 7668 w 10000"/>
                  <a:gd name="connsiteY919" fmla="*/ 8280 h 10000"/>
                  <a:gd name="connsiteX920" fmla="*/ 7687 w 10000"/>
                  <a:gd name="connsiteY920" fmla="*/ 8267 h 10000"/>
                  <a:gd name="connsiteX921" fmla="*/ 7693 w 10000"/>
                  <a:gd name="connsiteY921" fmla="*/ 8261 h 10000"/>
                  <a:gd name="connsiteX922" fmla="*/ 7701 w 10000"/>
                  <a:gd name="connsiteY922" fmla="*/ 8248 h 10000"/>
                  <a:gd name="connsiteX923" fmla="*/ 7712 w 10000"/>
                  <a:gd name="connsiteY923" fmla="*/ 8238 h 10000"/>
                  <a:gd name="connsiteX924" fmla="*/ 7731 w 10000"/>
                  <a:gd name="connsiteY924" fmla="*/ 8222 h 10000"/>
                  <a:gd name="connsiteX925" fmla="*/ 7740 w 10000"/>
                  <a:gd name="connsiteY925" fmla="*/ 8206 h 10000"/>
                  <a:gd name="connsiteX926" fmla="*/ 7756 w 10000"/>
                  <a:gd name="connsiteY926" fmla="*/ 8183 h 10000"/>
                  <a:gd name="connsiteX927" fmla="*/ 7773 w 10000"/>
                  <a:gd name="connsiteY927" fmla="*/ 8177 h 10000"/>
                  <a:gd name="connsiteX928" fmla="*/ 7784 w 10000"/>
                  <a:gd name="connsiteY928" fmla="*/ 8183 h 10000"/>
                  <a:gd name="connsiteX929" fmla="*/ 7801 w 10000"/>
                  <a:gd name="connsiteY929" fmla="*/ 8174 h 10000"/>
                  <a:gd name="connsiteX930" fmla="*/ 7801 w 10000"/>
                  <a:gd name="connsiteY930" fmla="*/ 8157 h 10000"/>
                  <a:gd name="connsiteX931" fmla="*/ 7817 w 10000"/>
                  <a:gd name="connsiteY931" fmla="*/ 8164 h 10000"/>
                  <a:gd name="connsiteX932" fmla="*/ 7837 w 10000"/>
                  <a:gd name="connsiteY932" fmla="*/ 8164 h 10000"/>
                  <a:gd name="connsiteX933" fmla="*/ 7856 w 10000"/>
                  <a:gd name="connsiteY933" fmla="*/ 8164 h 10000"/>
                  <a:gd name="connsiteX934" fmla="*/ 7870 w 10000"/>
                  <a:gd name="connsiteY934" fmla="*/ 8167 h 10000"/>
                  <a:gd name="connsiteX935" fmla="*/ 7881 w 10000"/>
                  <a:gd name="connsiteY935" fmla="*/ 8174 h 10000"/>
                  <a:gd name="connsiteX936" fmla="*/ 7898 w 10000"/>
                  <a:gd name="connsiteY936" fmla="*/ 8187 h 10000"/>
                  <a:gd name="connsiteX937" fmla="*/ 7917 w 10000"/>
                  <a:gd name="connsiteY937" fmla="*/ 8187 h 10000"/>
                  <a:gd name="connsiteX938" fmla="*/ 7928 w 10000"/>
                  <a:gd name="connsiteY938" fmla="*/ 8157 h 10000"/>
                  <a:gd name="connsiteX939" fmla="*/ 7942 w 10000"/>
                  <a:gd name="connsiteY939" fmla="*/ 8157 h 10000"/>
                  <a:gd name="connsiteX940" fmla="*/ 7958 w 10000"/>
                  <a:gd name="connsiteY940" fmla="*/ 8164 h 10000"/>
                  <a:gd name="connsiteX941" fmla="*/ 7983 w 10000"/>
                  <a:gd name="connsiteY941" fmla="*/ 8144 h 10000"/>
                  <a:gd name="connsiteX942" fmla="*/ 8000 w 10000"/>
                  <a:gd name="connsiteY942" fmla="*/ 8109 h 10000"/>
                  <a:gd name="connsiteX943" fmla="*/ 7994 w 10000"/>
                  <a:gd name="connsiteY943" fmla="*/ 8093 h 10000"/>
                  <a:gd name="connsiteX944" fmla="*/ 7983 w 10000"/>
                  <a:gd name="connsiteY944" fmla="*/ 8070 h 10000"/>
                  <a:gd name="connsiteX945" fmla="*/ 7986 w 10000"/>
                  <a:gd name="connsiteY945" fmla="*/ 8063 h 10000"/>
                  <a:gd name="connsiteX946" fmla="*/ 7978 w 10000"/>
                  <a:gd name="connsiteY946" fmla="*/ 8044 h 10000"/>
                  <a:gd name="connsiteX947" fmla="*/ 7986 w 10000"/>
                  <a:gd name="connsiteY947" fmla="*/ 8002 h 10000"/>
                  <a:gd name="connsiteX948" fmla="*/ 7983 w 10000"/>
                  <a:gd name="connsiteY948" fmla="*/ 7947 h 10000"/>
                  <a:gd name="connsiteX949" fmla="*/ 7961 w 10000"/>
                  <a:gd name="connsiteY949" fmla="*/ 7931 h 10000"/>
                  <a:gd name="connsiteX950" fmla="*/ 7958 w 10000"/>
                  <a:gd name="connsiteY950" fmla="*/ 7898 h 10000"/>
                  <a:gd name="connsiteX951" fmla="*/ 7953 w 10000"/>
                  <a:gd name="connsiteY951" fmla="*/ 7856 h 10000"/>
                  <a:gd name="connsiteX952" fmla="*/ 7967 w 10000"/>
                  <a:gd name="connsiteY952" fmla="*/ 7837 h 10000"/>
                  <a:gd name="connsiteX953" fmla="*/ 7950 w 10000"/>
                  <a:gd name="connsiteY953" fmla="*/ 7824 h 10000"/>
                  <a:gd name="connsiteX954" fmla="*/ 7906 w 10000"/>
                  <a:gd name="connsiteY954" fmla="*/ 7814 h 10000"/>
                  <a:gd name="connsiteX955" fmla="*/ 7878 w 10000"/>
                  <a:gd name="connsiteY955" fmla="*/ 7814 h 10000"/>
                  <a:gd name="connsiteX956" fmla="*/ 7870 w 10000"/>
                  <a:gd name="connsiteY956" fmla="*/ 7795 h 10000"/>
                  <a:gd name="connsiteX957" fmla="*/ 7878 w 10000"/>
                  <a:gd name="connsiteY957" fmla="*/ 7778 h 10000"/>
                  <a:gd name="connsiteX958" fmla="*/ 7881 w 10000"/>
                  <a:gd name="connsiteY958" fmla="*/ 7775 h 10000"/>
                  <a:gd name="connsiteX959" fmla="*/ 7878 w 10000"/>
                  <a:gd name="connsiteY959" fmla="*/ 7743 h 10000"/>
                  <a:gd name="connsiteX960" fmla="*/ 7895 w 10000"/>
                  <a:gd name="connsiteY960" fmla="*/ 7733 h 10000"/>
                  <a:gd name="connsiteX961" fmla="*/ 7911 w 10000"/>
                  <a:gd name="connsiteY961" fmla="*/ 7710 h 10000"/>
                  <a:gd name="connsiteX962" fmla="*/ 7911 w 10000"/>
                  <a:gd name="connsiteY962" fmla="*/ 7665 h 10000"/>
                  <a:gd name="connsiteX963" fmla="*/ 7917 w 10000"/>
                  <a:gd name="connsiteY963" fmla="*/ 7600 h 10000"/>
                  <a:gd name="connsiteX964" fmla="*/ 7928 w 10000"/>
                  <a:gd name="connsiteY964" fmla="*/ 7581 h 10000"/>
                  <a:gd name="connsiteX965" fmla="*/ 7917 w 10000"/>
                  <a:gd name="connsiteY965" fmla="*/ 7474 h 10000"/>
                  <a:gd name="connsiteX966" fmla="*/ 7873 w 10000"/>
                  <a:gd name="connsiteY966" fmla="*/ 7335 h 10000"/>
                  <a:gd name="connsiteX967" fmla="*/ 7756 w 10000"/>
                  <a:gd name="connsiteY967" fmla="*/ 7050 h 10000"/>
                  <a:gd name="connsiteX968" fmla="*/ 7679 w 10000"/>
                  <a:gd name="connsiteY968" fmla="*/ 6839 h 10000"/>
                  <a:gd name="connsiteX969" fmla="*/ 7668 w 10000"/>
                  <a:gd name="connsiteY969" fmla="*/ 6823 h 10000"/>
                  <a:gd name="connsiteX970" fmla="*/ 7659 w 10000"/>
                  <a:gd name="connsiteY970" fmla="*/ 6768 h 10000"/>
                  <a:gd name="connsiteX971" fmla="*/ 7659 w 10000"/>
                  <a:gd name="connsiteY971" fmla="*/ 6739 h 10000"/>
                  <a:gd name="connsiteX972" fmla="*/ 7651 w 10000"/>
                  <a:gd name="connsiteY972" fmla="*/ 6713 h 10000"/>
                  <a:gd name="connsiteX973" fmla="*/ 7654 w 10000"/>
                  <a:gd name="connsiteY973" fmla="*/ 6684 h 10000"/>
                  <a:gd name="connsiteX974" fmla="*/ 7643 w 10000"/>
                  <a:gd name="connsiteY974" fmla="*/ 6626 h 10000"/>
                  <a:gd name="connsiteX975" fmla="*/ 7629 w 10000"/>
                  <a:gd name="connsiteY975" fmla="*/ 6600 h 10000"/>
                  <a:gd name="connsiteX976" fmla="*/ 7629 w 10000"/>
                  <a:gd name="connsiteY976" fmla="*/ 6580 h 10000"/>
                  <a:gd name="connsiteX977" fmla="*/ 7623 w 10000"/>
                  <a:gd name="connsiteY977" fmla="*/ 6541 h 10000"/>
                  <a:gd name="connsiteX978" fmla="*/ 7615 w 10000"/>
                  <a:gd name="connsiteY978" fmla="*/ 6522 h 10000"/>
                  <a:gd name="connsiteX979" fmla="*/ 7598 w 10000"/>
                  <a:gd name="connsiteY979" fmla="*/ 6509 h 10000"/>
                  <a:gd name="connsiteX980" fmla="*/ 7587 w 10000"/>
                  <a:gd name="connsiteY980" fmla="*/ 6493 h 10000"/>
                  <a:gd name="connsiteX981" fmla="*/ 7579 w 10000"/>
                  <a:gd name="connsiteY981" fmla="*/ 6464 h 10000"/>
                  <a:gd name="connsiteX982" fmla="*/ 7587 w 10000"/>
                  <a:gd name="connsiteY982" fmla="*/ 6438 h 10000"/>
                  <a:gd name="connsiteX983" fmla="*/ 7596 w 10000"/>
                  <a:gd name="connsiteY983" fmla="*/ 6425 h 10000"/>
                  <a:gd name="connsiteX984" fmla="*/ 7590 w 10000"/>
                  <a:gd name="connsiteY984" fmla="*/ 6396 h 10000"/>
                  <a:gd name="connsiteX985" fmla="*/ 7590 w 10000"/>
                  <a:gd name="connsiteY985" fmla="*/ 6373 h 10000"/>
                  <a:gd name="connsiteX986" fmla="*/ 7587 w 10000"/>
                  <a:gd name="connsiteY986" fmla="*/ 6354 h 10000"/>
                  <a:gd name="connsiteX987" fmla="*/ 7582 w 10000"/>
                  <a:gd name="connsiteY987" fmla="*/ 6344 h 10000"/>
                  <a:gd name="connsiteX988" fmla="*/ 7582 w 10000"/>
                  <a:gd name="connsiteY988" fmla="*/ 6324 h 10000"/>
                  <a:gd name="connsiteX989" fmla="*/ 7571 w 10000"/>
                  <a:gd name="connsiteY989" fmla="*/ 6302 h 10000"/>
                  <a:gd name="connsiteX990" fmla="*/ 7548 w 10000"/>
                  <a:gd name="connsiteY990" fmla="*/ 6256 h 10000"/>
                  <a:gd name="connsiteX991" fmla="*/ 7546 w 10000"/>
                  <a:gd name="connsiteY991" fmla="*/ 6218 h 10000"/>
                  <a:gd name="connsiteX992" fmla="*/ 7540 w 10000"/>
                  <a:gd name="connsiteY992" fmla="*/ 6159 h 10000"/>
                  <a:gd name="connsiteX993" fmla="*/ 7535 w 10000"/>
                  <a:gd name="connsiteY993" fmla="*/ 6114 h 10000"/>
                  <a:gd name="connsiteX994" fmla="*/ 7535 w 10000"/>
                  <a:gd name="connsiteY994" fmla="*/ 6088 h 10000"/>
                  <a:gd name="connsiteX995" fmla="*/ 7540 w 10000"/>
                  <a:gd name="connsiteY995" fmla="*/ 6049 h 10000"/>
                  <a:gd name="connsiteX996" fmla="*/ 7546 w 10000"/>
                  <a:gd name="connsiteY996" fmla="*/ 6004 h 10000"/>
                  <a:gd name="connsiteX997" fmla="*/ 7548 w 10000"/>
                  <a:gd name="connsiteY997" fmla="*/ 5965 h 10000"/>
                  <a:gd name="connsiteX998" fmla="*/ 7548 w 10000"/>
                  <a:gd name="connsiteY998" fmla="*/ 5946 h 10000"/>
                  <a:gd name="connsiteX999" fmla="*/ 7548 w 10000"/>
                  <a:gd name="connsiteY999" fmla="*/ 5933 h 10000"/>
                  <a:gd name="connsiteX1000" fmla="*/ 7548 w 10000"/>
                  <a:gd name="connsiteY1000" fmla="*/ 5910 h 10000"/>
                  <a:gd name="connsiteX1001" fmla="*/ 7548 w 10000"/>
                  <a:gd name="connsiteY1001" fmla="*/ 5897 h 10000"/>
                  <a:gd name="connsiteX1002" fmla="*/ 7546 w 10000"/>
                  <a:gd name="connsiteY1002" fmla="*/ 5871 h 10000"/>
                  <a:gd name="connsiteX1003" fmla="*/ 7535 w 10000"/>
                  <a:gd name="connsiteY1003" fmla="*/ 5839 h 10000"/>
                  <a:gd name="connsiteX1004" fmla="*/ 7524 w 10000"/>
                  <a:gd name="connsiteY1004" fmla="*/ 5797 h 10000"/>
                  <a:gd name="connsiteX1005" fmla="*/ 7518 w 10000"/>
                  <a:gd name="connsiteY1005" fmla="*/ 5767 h 10000"/>
                  <a:gd name="connsiteX1006" fmla="*/ 7515 w 10000"/>
                  <a:gd name="connsiteY1006" fmla="*/ 5745 h 10000"/>
                  <a:gd name="connsiteX1007" fmla="*/ 7501 w 10000"/>
                  <a:gd name="connsiteY1007" fmla="*/ 5683 h 10000"/>
                  <a:gd name="connsiteX1008" fmla="*/ 7490 w 10000"/>
                  <a:gd name="connsiteY1008" fmla="*/ 5631 h 10000"/>
                  <a:gd name="connsiteX1009" fmla="*/ 7482 w 10000"/>
                  <a:gd name="connsiteY1009" fmla="*/ 5593 h 10000"/>
                  <a:gd name="connsiteX1010" fmla="*/ 7476 w 10000"/>
                  <a:gd name="connsiteY1010" fmla="*/ 5570 h 10000"/>
                  <a:gd name="connsiteX1011" fmla="*/ 7476 w 10000"/>
                  <a:gd name="connsiteY1011" fmla="*/ 5528 h 10000"/>
                  <a:gd name="connsiteX1012" fmla="*/ 7482 w 10000"/>
                  <a:gd name="connsiteY1012" fmla="*/ 5502 h 10000"/>
                  <a:gd name="connsiteX1013" fmla="*/ 7490 w 10000"/>
                  <a:gd name="connsiteY1013" fmla="*/ 5489 h 10000"/>
                  <a:gd name="connsiteX1014" fmla="*/ 7499 w 10000"/>
                  <a:gd name="connsiteY1014" fmla="*/ 5479 h 10000"/>
                  <a:gd name="connsiteX1015" fmla="*/ 7493 w 10000"/>
                  <a:gd name="connsiteY1015" fmla="*/ 5427 h 10000"/>
                  <a:gd name="connsiteX1016" fmla="*/ 7501 w 10000"/>
                  <a:gd name="connsiteY1016" fmla="*/ 5415 h 10000"/>
                  <a:gd name="connsiteX1017" fmla="*/ 7510 w 10000"/>
                  <a:gd name="connsiteY1017" fmla="*/ 5398 h 10000"/>
                  <a:gd name="connsiteX1018" fmla="*/ 7515 w 10000"/>
                  <a:gd name="connsiteY1018" fmla="*/ 5379 h 10000"/>
                  <a:gd name="connsiteX1019" fmla="*/ 7526 w 10000"/>
                  <a:gd name="connsiteY1019" fmla="*/ 5366 h 10000"/>
                  <a:gd name="connsiteX1020" fmla="*/ 7518 w 10000"/>
                  <a:gd name="connsiteY1020" fmla="*/ 5350 h 10000"/>
                  <a:gd name="connsiteX1021" fmla="*/ 7518 w 10000"/>
                  <a:gd name="connsiteY1021" fmla="*/ 5330 h 10000"/>
                  <a:gd name="connsiteX1022" fmla="*/ 7526 w 10000"/>
                  <a:gd name="connsiteY1022" fmla="*/ 5311 h 10000"/>
                  <a:gd name="connsiteX1023" fmla="*/ 7540 w 10000"/>
                  <a:gd name="connsiteY1023" fmla="*/ 5291 h 10000"/>
                  <a:gd name="connsiteX1024" fmla="*/ 7540 w 10000"/>
                  <a:gd name="connsiteY1024" fmla="*/ 5266 h 10000"/>
                  <a:gd name="connsiteX1025" fmla="*/ 7540 w 10000"/>
                  <a:gd name="connsiteY1025" fmla="*/ 5256 h 10000"/>
                  <a:gd name="connsiteX1026" fmla="*/ 7524 w 10000"/>
                  <a:gd name="connsiteY1026" fmla="*/ 5233 h 10000"/>
                  <a:gd name="connsiteX1027" fmla="*/ 7515 w 10000"/>
                  <a:gd name="connsiteY1027" fmla="*/ 5217 h 10000"/>
                  <a:gd name="connsiteX1028" fmla="*/ 7490 w 10000"/>
                  <a:gd name="connsiteY1028" fmla="*/ 5178 h 10000"/>
                  <a:gd name="connsiteX1029" fmla="*/ 7474 w 10000"/>
                  <a:gd name="connsiteY1029" fmla="*/ 5162 h 10000"/>
                  <a:gd name="connsiteX1030" fmla="*/ 7457 w 10000"/>
                  <a:gd name="connsiteY1030" fmla="*/ 5120 h 10000"/>
                  <a:gd name="connsiteX1031" fmla="*/ 7421 w 10000"/>
                  <a:gd name="connsiteY1031" fmla="*/ 5087 h 10000"/>
                  <a:gd name="connsiteX1032" fmla="*/ 7380 w 10000"/>
                  <a:gd name="connsiteY1032" fmla="*/ 5068 h 10000"/>
                  <a:gd name="connsiteX1033" fmla="*/ 7355 w 10000"/>
                  <a:gd name="connsiteY1033" fmla="*/ 5058 h 10000"/>
                  <a:gd name="connsiteX1034" fmla="*/ 7332 w 10000"/>
                  <a:gd name="connsiteY1034" fmla="*/ 5049 h 10000"/>
                  <a:gd name="connsiteX1035" fmla="*/ 7305 w 10000"/>
                  <a:gd name="connsiteY1035" fmla="*/ 5016 h 10000"/>
                  <a:gd name="connsiteX1036" fmla="*/ 7305 w 10000"/>
                  <a:gd name="connsiteY1036" fmla="*/ 5000 h 10000"/>
                  <a:gd name="connsiteX1037" fmla="*/ 7296 w 10000"/>
                  <a:gd name="connsiteY1037" fmla="*/ 4971 h 10000"/>
                  <a:gd name="connsiteX1038" fmla="*/ 7288 w 10000"/>
                  <a:gd name="connsiteY1038" fmla="*/ 4945 h 10000"/>
                  <a:gd name="connsiteX1039" fmla="*/ 7280 w 10000"/>
                  <a:gd name="connsiteY1039" fmla="*/ 4916 h 10000"/>
                  <a:gd name="connsiteX1040" fmla="*/ 7291 w 10000"/>
                  <a:gd name="connsiteY1040" fmla="*/ 4887 h 10000"/>
                  <a:gd name="connsiteX1041" fmla="*/ 7291 w 10000"/>
                  <a:gd name="connsiteY1041" fmla="*/ 4858 h 10000"/>
                  <a:gd name="connsiteX1042" fmla="*/ 7271 w 10000"/>
                  <a:gd name="connsiteY1042" fmla="*/ 4819 h 10000"/>
                  <a:gd name="connsiteX1043" fmla="*/ 7255 w 10000"/>
                  <a:gd name="connsiteY1043" fmla="*/ 4828 h 10000"/>
                  <a:gd name="connsiteX1044" fmla="*/ 7235 w 10000"/>
                  <a:gd name="connsiteY1044" fmla="*/ 4841 h 10000"/>
                  <a:gd name="connsiteX1045" fmla="*/ 7216 w 10000"/>
                  <a:gd name="connsiteY1045" fmla="*/ 4867 h 10000"/>
                  <a:gd name="connsiteX1046" fmla="*/ 7191 w 10000"/>
                  <a:gd name="connsiteY1046" fmla="*/ 4870 h 10000"/>
                  <a:gd name="connsiteX1047" fmla="*/ 7155 w 10000"/>
                  <a:gd name="connsiteY1047" fmla="*/ 4887 h 10000"/>
                  <a:gd name="connsiteX1048" fmla="*/ 7122 w 10000"/>
                  <a:gd name="connsiteY1048" fmla="*/ 4893 h 10000"/>
                  <a:gd name="connsiteX1049" fmla="*/ 7105 w 10000"/>
                  <a:gd name="connsiteY1049" fmla="*/ 4896 h 10000"/>
                  <a:gd name="connsiteX1050" fmla="*/ 7094 w 10000"/>
                  <a:gd name="connsiteY1050" fmla="*/ 4916 h 10000"/>
                  <a:gd name="connsiteX1051" fmla="*/ 7080 w 10000"/>
                  <a:gd name="connsiteY1051" fmla="*/ 4903 h 10000"/>
                  <a:gd name="connsiteX1052" fmla="*/ 7072 w 10000"/>
                  <a:gd name="connsiteY1052" fmla="*/ 4851 h 10000"/>
                  <a:gd name="connsiteX1053" fmla="*/ 7042 w 10000"/>
                  <a:gd name="connsiteY1053" fmla="*/ 4819 h 10000"/>
                  <a:gd name="connsiteX1054" fmla="*/ 7030 w 10000"/>
                  <a:gd name="connsiteY1054" fmla="*/ 4780 h 10000"/>
                  <a:gd name="connsiteX1055" fmla="*/ 7039 w 10000"/>
                  <a:gd name="connsiteY1055" fmla="*/ 4757 h 10000"/>
                  <a:gd name="connsiteX1056" fmla="*/ 7047 w 10000"/>
                  <a:gd name="connsiteY1056" fmla="*/ 4744 h 10000"/>
                  <a:gd name="connsiteX1057" fmla="*/ 7022 w 10000"/>
                  <a:gd name="connsiteY1057" fmla="*/ 4725 h 10000"/>
                  <a:gd name="connsiteX1058" fmla="*/ 7000 w 10000"/>
                  <a:gd name="connsiteY1058" fmla="*/ 4715 h 10000"/>
                  <a:gd name="connsiteX1059" fmla="*/ 6975 w 10000"/>
                  <a:gd name="connsiteY1059" fmla="*/ 4709 h 10000"/>
                  <a:gd name="connsiteX1060" fmla="*/ 6945 w 10000"/>
                  <a:gd name="connsiteY1060" fmla="*/ 4696 h 10000"/>
                  <a:gd name="connsiteX1061" fmla="*/ 6953 w 10000"/>
                  <a:gd name="connsiteY1061" fmla="*/ 4679 h 10000"/>
                  <a:gd name="connsiteX1062" fmla="*/ 6961 w 10000"/>
                  <a:gd name="connsiteY1062" fmla="*/ 4660 h 10000"/>
                  <a:gd name="connsiteX1063" fmla="*/ 6983 w 10000"/>
                  <a:gd name="connsiteY1063" fmla="*/ 4644 h 10000"/>
                  <a:gd name="connsiteX1064" fmla="*/ 7014 w 10000"/>
                  <a:gd name="connsiteY1064" fmla="*/ 4634 h 10000"/>
                  <a:gd name="connsiteX1065" fmla="*/ 7025 w 10000"/>
                  <a:gd name="connsiteY1065" fmla="*/ 4615 h 10000"/>
                  <a:gd name="connsiteX1066" fmla="*/ 7047 w 10000"/>
                  <a:gd name="connsiteY1066" fmla="*/ 4582 h 10000"/>
                  <a:gd name="connsiteX1067" fmla="*/ 7069 w 10000"/>
                  <a:gd name="connsiteY1067" fmla="*/ 4563 h 10000"/>
                  <a:gd name="connsiteX1068" fmla="*/ 7078 w 10000"/>
                  <a:gd name="connsiteY1068" fmla="*/ 4553 h 10000"/>
                  <a:gd name="connsiteX1069" fmla="*/ 7097 w 10000"/>
                  <a:gd name="connsiteY1069" fmla="*/ 4527 h 10000"/>
                  <a:gd name="connsiteX1070" fmla="*/ 7122 w 10000"/>
                  <a:gd name="connsiteY1070" fmla="*/ 4517 h 10000"/>
                  <a:gd name="connsiteX1071" fmla="*/ 7139 w 10000"/>
                  <a:gd name="connsiteY1071" fmla="*/ 4488 h 10000"/>
                  <a:gd name="connsiteX1072" fmla="*/ 7147 w 10000"/>
                  <a:gd name="connsiteY1072" fmla="*/ 4459 h 10000"/>
                  <a:gd name="connsiteX1073" fmla="*/ 7161 w 10000"/>
                  <a:gd name="connsiteY1073" fmla="*/ 4440 h 10000"/>
                  <a:gd name="connsiteX1074" fmla="*/ 7177 w 10000"/>
                  <a:gd name="connsiteY1074" fmla="*/ 4430 h 10000"/>
                  <a:gd name="connsiteX1075" fmla="*/ 7202 w 10000"/>
                  <a:gd name="connsiteY1075" fmla="*/ 4407 h 10000"/>
                  <a:gd name="connsiteX1076" fmla="*/ 7224 w 10000"/>
                  <a:gd name="connsiteY1076" fmla="*/ 4417 h 10000"/>
                  <a:gd name="connsiteX1077" fmla="*/ 7241 w 10000"/>
                  <a:gd name="connsiteY1077" fmla="*/ 4404 h 10000"/>
                  <a:gd name="connsiteX1078" fmla="*/ 7263 w 10000"/>
                  <a:gd name="connsiteY1078" fmla="*/ 4398 h 10000"/>
                  <a:gd name="connsiteX1079" fmla="*/ 7283 w 10000"/>
                  <a:gd name="connsiteY1079" fmla="*/ 4424 h 10000"/>
                  <a:gd name="connsiteX1080" fmla="*/ 7305 w 10000"/>
                  <a:gd name="connsiteY1080" fmla="*/ 4433 h 10000"/>
                  <a:gd name="connsiteX1081" fmla="*/ 7332 w 10000"/>
                  <a:gd name="connsiteY1081" fmla="*/ 4443 h 10000"/>
                  <a:gd name="connsiteX1082" fmla="*/ 7380 w 10000"/>
                  <a:gd name="connsiteY1082" fmla="*/ 4398 h 10000"/>
                  <a:gd name="connsiteX1083" fmla="*/ 7404 w 10000"/>
                  <a:gd name="connsiteY1083" fmla="*/ 4378 h 10000"/>
                  <a:gd name="connsiteX1084" fmla="*/ 7418 w 10000"/>
                  <a:gd name="connsiteY1084" fmla="*/ 4369 h 10000"/>
                  <a:gd name="connsiteX1085" fmla="*/ 7443 w 10000"/>
                  <a:gd name="connsiteY1085" fmla="*/ 4356 h 10000"/>
                  <a:gd name="connsiteX1086" fmla="*/ 7460 w 10000"/>
                  <a:gd name="connsiteY1086" fmla="*/ 4385 h 10000"/>
                  <a:gd name="connsiteX1087" fmla="*/ 7460 w 10000"/>
                  <a:gd name="connsiteY1087" fmla="*/ 4404 h 10000"/>
                  <a:gd name="connsiteX1088" fmla="*/ 7499 w 10000"/>
                  <a:gd name="connsiteY1088" fmla="*/ 4417 h 10000"/>
                  <a:gd name="connsiteX1089" fmla="*/ 7515 w 10000"/>
                  <a:gd name="connsiteY1089" fmla="*/ 4414 h 10000"/>
                  <a:gd name="connsiteX1090" fmla="*/ 7565 w 10000"/>
                  <a:gd name="connsiteY1090" fmla="*/ 4385 h 10000"/>
                  <a:gd name="connsiteX1091" fmla="*/ 7579 w 10000"/>
                  <a:gd name="connsiteY1091" fmla="*/ 4346 h 10000"/>
                  <a:gd name="connsiteX1092" fmla="*/ 7582 w 10000"/>
                  <a:gd name="connsiteY1092" fmla="*/ 4317 h 10000"/>
                  <a:gd name="connsiteX1093" fmla="*/ 7590 w 10000"/>
                  <a:gd name="connsiteY1093" fmla="*/ 4301 h 10000"/>
                  <a:gd name="connsiteX1094" fmla="*/ 7612 w 10000"/>
                  <a:gd name="connsiteY1094" fmla="*/ 4271 h 10000"/>
                  <a:gd name="connsiteX1095" fmla="*/ 7623 w 10000"/>
                  <a:gd name="connsiteY1095" fmla="*/ 4262 h 10000"/>
                  <a:gd name="connsiteX1096" fmla="*/ 7634 w 10000"/>
                  <a:gd name="connsiteY1096" fmla="*/ 4245 h 10000"/>
                  <a:gd name="connsiteX1097" fmla="*/ 7645 w 10000"/>
                  <a:gd name="connsiteY1097" fmla="*/ 4265 h 10000"/>
                  <a:gd name="connsiteX1098" fmla="*/ 7670 w 10000"/>
                  <a:gd name="connsiteY1098" fmla="*/ 4284 h 10000"/>
                  <a:gd name="connsiteX1099" fmla="*/ 7701 w 10000"/>
                  <a:gd name="connsiteY1099" fmla="*/ 4275 h 10000"/>
                  <a:gd name="connsiteX1100" fmla="*/ 7717 w 10000"/>
                  <a:gd name="connsiteY1100" fmla="*/ 4275 h 10000"/>
                  <a:gd name="connsiteX1101" fmla="*/ 7740 w 10000"/>
                  <a:gd name="connsiteY1101" fmla="*/ 4284 h 10000"/>
                  <a:gd name="connsiteX1102" fmla="*/ 7767 w 10000"/>
                  <a:gd name="connsiteY1102" fmla="*/ 4284 h 10000"/>
                  <a:gd name="connsiteX1103" fmla="*/ 7895 w 10000"/>
                  <a:gd name="connsiteY1103" fmla="*/ 4207 h 10000"/>
                  <a:gd name="connsiteX1104" fmla="*/ 7895 w 10000"/>
                  <a:gd name="connsiteY1104" fmla="*/ 4187 h 10000"/>
                  <a:gd name="connsiteX1105" fmla="*/ 7895 w 10000"/>
                  <a:gd name="connsiteY1105" fmla="*/ 4171 h 10000"/>
                  <a:gd name="connsiteX1106" fmla="*/ 7903 w 10000"/>
                  <a:gd name="connsiteY1106" fmla="*/ 4148 h 10000"/>
                  <a:gd name="connsiteX1107" fmla="*/ 7917 w 10000"/>
                  <a:gd name="connsiteY1107" fmla="*/ 4158 h 10000"/>
                  <a:gd name="connsiteX1108" fmla="*/ 7967 w 10000"/>
                  <a:gd name="connsiteY1108" fmla="*/ 4203 h 10000"/>
                  <a:gd name="connsiteX1109" fmla="*/ 7994 w 10000"/>
                  <a:gd name="connsiteY1109" fmla="*/ 4203 h 10000"/>
                  <a:gd name="connsiteX1110" fmla="*/ 8064 w 10000"/>
                  <a:gd name="connsiteY1110" fmla="*/ 4242 h 10000"/>
                  <a:gd name="connsiteX1111" fmla="*/ 8083 w 10000"/>
                  <a:gd name="connsiteY1111" fmla="*/ 4245 h 10000"/>
                  <a:gd name="connsiteX1112" fmla="*/ 8105 w 10000"/>
                  <a:gd name="connsiteY1112" fmla="*/ 4226 h 10000"/>
                  <a:gd name="connsiteX1113" fmla="*/ 8136 w 10000"/>
                  <a:gd name="connsiteY1113" fmla="*/ 4187 h 10000"/>
                  <a:gd name="connsiteX1114" fmla="*/ 8161 w 10000"/>
                  <a:gd name="connsiteY1114" fmla="*/ 4168 h 10000"/>
                  <a:gd name="connsiteX1115" fmla="*/ 8172 w 10000"/>
                  <a:gd name="connsiteY1115" fmla="*/ 4161 h 10000"/>
                  <a:gd name="connsiteX1116" fmla="*/ 8208 w 10000"/>
                  <a:gd name="connsiteY1116" fmla="*/ 4168 h 10000"/>
                  <a:gd name="connsiteX1117" fmla="*/ 8235 w 10000"/>
                  <a:gd name="connsiteY1117" fmla="*/ 4168 h 10000"/>
                  <a:gd name="connsiteX1118" fmla="*/ 8258 w 10000"/>
                  <a:gd name="connsiteY1118" fmla="*/ 4152 h 10000"/>
                  <a:gd name="connsiteX1119" fmla="*/ 8283 w 10000"/>
                  <a:gd name="connsiteY1119" fmla="*/ 4152 h 10000"/>
                  <a:gd name="connsiteX1120" fmla="*/ 8299 w 10000"/>
                  <a:gd name="connsiteY1120" fmla="*/ 4132 h 10000"/>
                  <a:gd name="connsiteX1121" fmla="*/ 8316 w 10000"/>
                  <a:gd name="connsiteY1121" fmla="*/ 4113 h 10000"/>
                  <a:gd name="connsiteX1122" fmla="*/ 8330 w 10000"/>
                  <a:gd name="connsiteY1122" fmla="*/ 4084 h 10000"/>
                  <a:gd name="connsiteX1123" fmla="*/ 8341 w 10000"/>
                  <a:gd name="connsiteY1123" fmla="*/ 4058 h 10000"/>
                  <a:gd name="connsiteX1124" fmla="*/ 8349 w 10000"/>
                  <a:gd name="connsiteY1124" fmla="*/ 4064 h 10000"/>
                  <a:gd name="connsiteX1125" fmla="*/ 8366 w 10000"/>
                  <a:gd name="connsiteY1125" fmla="*/ 4067 h 10000"/>
                  <a:gd name="connsiteX1126" fmla="*/ 8374 w 10000"/>
                  <a:gd name="connsiteY1126" fmla="*/ 4084 h 10000"/>
                  <a:gd name="connsiteX1127" fmla="*/ 8402 w 10000"/>
                  <a:gd name="connsiteY1127" fmla="*/ 4054 h 10000"/>
                  <a:gd name="connsiteX1128" fmla="*/ 8427 w 10000"/>
                  <a:gd name="connsiteY1128" fmla="*/ 4028 h 10000"/>
                  <a:gd name="connsiteX1129" fmla="*/ 8438 w 10000"/>
                  <a:gd name="connsiteY1129" fmla="*/ 4025 h 10000"/>
                  <a:gd name="connsiteX1130" fmla="*/ 8468 w 10000"/>
                  <a:gd name="connsiteY1130" fmla="*/ 4006 h 10000"/>
                  <a:gd name="connsiteX1131" fmla="*/ 8485 w 10000"/>
                  <a:gd name="connsiteY1131" fmla="*/ 3999 h 10000"/>
                  <a:gd name="connsiteX1132" fmla="*/ 8493 w 10000"/>
                  <a:gd name="connsiteY1132" fmla="*/ 4025 h 10000"/>
                  <a:gd name="connsiteX1133" fmla="*/ 8515 w 10000"/>
                  <a:gd name="connsiteY1133" fmla="*/ 4028 h 10000"/>
                  <a:gd name="connsiteX1134" fmla="*/ 8543 w 10000"/>
                  <a:gd name="connsiteY1134" fmla="*/ 4009 h 10000"/>
                  <a:gd name="connsiteX1135" fmla="*/ 8551 w 10000"/>
                  <a:gd name="connsiteY1135" fmla="*/ 3990 h 10000"/>
                  <a:gd name="connsiteX1136" fmla="*/ 8582 w 10000"/>
                  <a:gd name="connsiteY1136" fmla="*/ 3977 h 10000"/>
                  <a:gd name="connsiteX1137" fmla="*/ 8596 w 10000"/>
                  <a:gd name="connsiteY1137" fmla="*/ 3977 h 10000"/>
                  <a:gd name="connsiteX1138" fmla="*/ 8607 w 10000"/>
                  <a:gd name="connsiteY1138" fmla="*/ 3980 h 10000"/>
                  <a:gd name="connsiteX1139" fmla="*/ 8645 w 10000"/>
                  <a:gd name="connsiteY1139" fmla="*/ 3970 h 10000"/>
                  <a:gd name="connsiteX1140" fmla="*/ 8654 w 10000"/>
                  <a:gd name="connsiteY1140" fmla="*/ 3951 h 10000"/>
                  <a:gd name="connsiteX1141" fmla="*/ 8670 w 10000"/>
                  <a:gd name="connsiteY1141" fmla="*/ 3935 h 10000"/>
                  <a:gd name="connsiteX1142" fmla="*/ 8695 w 10000"/>
                  <a:gd name="connsiteY1142" fmla="*/ 3935 h 10000"/>
                  <a:gd name="connsiteX1143" fmla="*/ 8704 w 10000"/>
                  <a:gd name="connsiteY1143" fmla="*/ 3951 h 10000"/>
                  <a:gd name="connsiteX1144" fmla="*/ 8717 w 10000"/>
                  <a:gd name="connsiteY1144" fmla="*/ 3964 h 10000"/>
                  <a:gd name="connsiteX1145" fmla="*/ 8751 w 10000"/>
                  <a:gd name="connsiteY1145" fmla="*/ 3951 h 10000"/>
                  <a:gd name="connsiteX1146" fmla="*/ 8776 w 10000"/>
                  <a:gd name="connsiteY1146" fmla="*/ 3935 h 10000"/>
                  <a:gd name="connsiteX1147" fmla="*/ 8798 w 10000"/>
                  <a:gd name="connsiteY1147" fmla="*/ 3925 h 10000"/>
                  <a:gd name="connsiteX1148" fmla="*/ 8806 w 10000"/>
                  <a:gd name="connsiteY1148" fmla="*/ 3892 h 10000"/>
                  <a:gd name="connsiteX1149" fmla="*/ 8814 w 10000"/>
                  <a:gd name="connsiteY1149" fmla="*/ 3876 h 10000"/>
                  <a:gd name="connsiteX1150" fmla="*/ 8839 w 10000"/>
                  <a:gd name="connsiteY1150" fmla="*/ 3873 h 10000"/>
                  <a:gd name="connsiteX1151" fmla="*/ 8842 w 10000"/>
                  <a:gd name="connsiteY1151" fmla="*/ 3876 h 10000"/>
                  <a:gd name="connsiteX1152" fmla="*/ 8856 w 10000"/>
                  <a:gd name="connsiteY1152" fmla="*/ 3863 h 10000"/>
                  <a:gd name="connsiteX1153" fmla="*/ 8856 w 10000"/>
                  <a:gd name="connsiteY1153" fmla="*/ 3841 h 10000"/>
                  <a:gd name="connsiteX1154" fmla="*/ 8870 w 10000"/>
                  <a:gd name="connsiteY1154" fmla="*/ 3821 h 10000"/>
                  <a:gd name="connsiteX1155" fmla="*/ 8903 w 10000"/>
                  <a:gd name="connsiteY1155" fmla="*/ 3802 h 10000"/>
                  <a:gd name="connsiteX1156" fmla="*/ 8914 w 10000"/>
                  <a:gd name="connsiteY1156" fmla="*/ 3782 h 10000"/>
                  <a:gd name="connsiteX1157" fmla="*/ 8939 w 10000"/>
                  <a:gd name="connsiteY1157" fmla="*/ 3782 h 10000"/>
                  <a:gd name="connsiteX1158" fmla="*/ 8961 w 10000"/>
                  <a:gd name="connsiteY1158" fmla="*/ 3779 h 10000"/>
                  <a:gd name="connsiteX1159" fmla="*/ 8983 w 10000"/>
                  <a:gd name="connsiteY1159" fmla="*/ 3760 h 10000"/>
                  <a:gd name="connsiteX1160" fmla="*/ 9003 w 10000"/>
                  <a:gd name="connsiteY1160" fmla="*/ 3763 h 10000"/>
                  <a:gd name="connsiteX1161" fmla="*/ 9019 w 10000"/>
                  <a:gd name="connsiteY1161" fmla="*/ 3779 h 10000"/>
                  <a:gd name="connsiteX1162" fmla="*/ 9050 w 10000"/>
                  <a:gd name="connsiteY1162" fmla="*/ 3812 h 10000"/>
                  <a:gd name="connsiteX1163" fmla="*/ 9080 w 10000"/>
                  <a:gd name="connsiteY1163" fmla="*/ 3831 h 10000"/>
                  <a:gd name="connsiteX1164" fmla="*/ 9097 w 10000"/>
                  <a:gd name="connsiteY1164" fmla="*/ 3867 h 10000"/>
                  <a:gd name="connsiteX1165" fmla="*/ 9114 w 10000"/>
                  <a:gd name="connsiteY1165" fmla="*/ 3902 h 10000"/>
                  <a:gd name="connsiteX1166" fmla="*/ 9122 w 10000"/>
                  <a:gd name="connsiteY1166" fmla="*/ 3935 h 10000"/>
                  <a:gd name="connsiteX1167" fmla="*/ 9125 w 10000"/>
                  <a:gd name="connsiteY1167" fmla="*/ 3964 h 10000"/>
                  <a:gd name="connsiteX1168" fmla="*/ 9130 w 10000"/>
                  <a:gd name="connsiteY1168" fmla="*/ 3999 h 10000"/>
                  <a:gd name="connsiteX1169" fmla="*/ 9130 w 10000"/>
                  <a:gd name="connsiteY1169" fmla="*/ 4054 h 10000"/>
                  <a:gd name="connsiteX1170" fmla="*/ 9155 w 10000"/>
                  <a:gd name="connsiteY1170" fmla="*/ 4093 h 10000"/>
                  <a:gd name="connsiteX1171" fmla="*/ 9169 w 10000"/>
                  <a:gd name="connsiteY1171" fmla="*/ 4090 h 10000"/>
                  <a:gd name="connsiteX1172" fmla="*/ 9211 w 10000"/>
                  <a:gd name="connsiteY1172" fmla="*/ 4077 h 10000"/>
                  <a:gd name="connsiteX1173" fmla="*/ 9244 w 10000"/>
                  <a:gd name="connsiteY1173" fmla="*/ 4077 h 10000"/>
                  <a:gd name="connsiteX1174" fmla="*/ 9252 w 10000"/>
                  <a:gd name="connsiteY1174" fmla="*/ 4103 h 10000"/>
                  <a:gd name="connsiteX1175" fmla="*/ 9258 w 10000"/>
                  <a:gd name="connsiteY1175" fmla="*/ 4148 h 10000"/>
                  <a:gd name="connsiteX1176" fmla="*/ 9269 w 10000"/>
                  <a:gd name="connsiteY1176" fmla="*/ 4158 h 10000"/>
                  <a:gd name="connsiteX1177" fmla="*/ 9294 w 10000"/>
                  <a:gd name="connsiteY1177" fmla="*/ 4158 h 10000"/>
                  <a:gd name="connsiteX1178" fmla="*/ 9319 w 10000"/>
                  <a:gd name="connsiteY1178" fmla="*/ 4168 h 10000"/>
                  <a:gd name="connsiteX1179" fmla="*/ 9346 w 10000"/>
                  <a:gd name="connsiteY1179" fmla="*/ 4190 h 10000"/>
                  <a:gd name="connsiteX1180" fmla="*/ 9357 w 10000"/>
                  <a:gd name="connsiteY1180" fmla="*/ 4168 h 10000"/>
                  <a:gd name="connsiteX1181" fmla="*/ 9371 w 10000"/>
                  <a:gd name="connsiteY1181" fmla="*/ 4132 h 10000"/>
                  <a:gd name="connsiteX1182" fmla="*/ 9391 w 10000"/>
                  <a:gd name="connsiteY1182" fmla="*/ 4113 h 10000"/>
                  <a:gd name="connsiteX1183" fmla="*/ 9407 w 10000"/>
                  <a:gd name="connsiteY1183" fmla="*/ 4103 h 10000"/>
                  <a:gd name="connsiteX1184" fmla="*/ 9435 w 10000"/>
                  <a:gd name="connsiteY1184" fmla="*/ 4100 h 10000"/>
                  <a:gd name="connsiteX1185" fmla="*/ 9460 w 10000"/>
                  <a:gd name="connsiteY1185" fmla="*/ 4084 h 10000"/>
                  <a:gd name="connsiteX1186" fmla="*/ 9485 w 10000"/>
                  <a:gd name="connsiteY1186" fmla="*/ 4067 h 10000"/>
                  <a:gd name="connsiteX1187" fmla="*/ 9496 w 10000"/>
                  <a:gd name="connsiteY1187" fmla="*/ 4054 h 10000"/>
                  <a:gd name="connsiteX1188" fmla="*/ 9526 w 10000"/>
                  <a:gd name="connsiteY1188" fmla="*/ 4048 h 10000"/>
                  <a:gd name="connsiteX1189" fmla="*/ 9557 w 10000"/>
                  <a:gd name="connsiteY1189" fmla="*/ 4038 h 10000"/>
                  <a:gd name="connsiteX1190" fmla="*/ 9584 w 10000"/>
                  <a:gd name="connsiteY1190" fmla="*/ 4019 h 10000"/>
                  <a:gd name="connsiteX1191" fmla="*/ 9623 w 10000"/>
                  <a:gd name="connsiteY1191" fmla="*/ 4016 h 10000"/>
                  <a:gd name="connsiteX1192" fmla="*/ 9648 w 10000"/>
                  <a:gd name="connsiteY1192" fmla="*/ 4009 h 10000"/>
                  <a:gd name="connsiteX1193" fmla="*/ 9673 w 10000"/>
                  <a:gd name="connsiteY1193" fmla="*/ 4019 h 10000"/>
                  <a:gd name="connsiteX1194" fmla="*/ 9712 w 10000"/>
                  <a:gd name="connsiteY1194" fmla="*/ 4038 h 10000"/>
                  <a:gd name="connsiteX1195" fmla="*/ 9742 w 10000"/>
                  <a:gd name="connsiteY1195" fmla="*/ 4074 h 10000"/>
                  <a:gd name="connsiteX1196" fmla="*/ 9776 w 10000"/>
                  <a:gd name="connsiteY1196" fmla="*/ 4093 h 10000"/>
                  <a:gd name="connsiteX1197" fmla="*/ 9814 w 10000"/>
                  <a:gd name="connsiteY1197" fmla="*/ 4109 h 10000"/>
                  <a:gd name="connsiteX1198" fmla="*/ 9859 w 10000"/>
                  <a:gd name="connsiteY1198" fmla="*/ 4119 h 10000"/>
                  <a:gd name="connsiteX1199" fmla="*/ 9898 w 10000"/>
                  <a:gd name="connsiteY1199" fmla="*/ 4122 h 10000"/>
                  <a:gd name="connsiteX1200" fmla="*/ 9931 w 10000"/>
                  <a:gd name="connsiteY1200" fmla="*/ 4109 h 10000"/>
                  <a:gd name="connsiteX1201" fmla="*/ 9956 w 10000"/>
                  <a:gd name="connsiteY1201" fmla="*/ 4100 h 10000"/>
                  <a:gd name="connsiteX1202" fmla="*/ 9981 w 10000"/>
                  <a:gd name="connsiteY1202" fmla="*/ 4067 h 10000"/>
                  <a:gd name="connsiteX1203" fmla="*/ 9994 w 10000"/>
                  <a:gd name="connsiteY1203" fmla="*/ 4035 h 10000"/>
                  <a:gd name="connsiteX1204" fmla="*/ 10000 w 10000"/>
                  <a:gd name="connsiteY1204" fmla="*/ 3996 h 10000"/>
                  <a:gd name="connsiteX1205" fmla="*/ 9994 w 10000"/>
                  <a:gd name="connsiteY1205" fmla="*/ 3941 h 10000"/>
                  <a:gd name="connsiteX1206" fmla="*/ 9986 w 10000"/>
                  <a:gd name="connsiteY1206" fmla="*/ 3905 h 10000"/>
                  <a:gd name="connsiteX1207" fmla="*/ 9981 w 10000"/>
                  <a:gd name="connsiteY1207" fmla="*/ 3857 h 10000"/>
                  <a:gd name="connsiteX1208" fmla="*/ 9989 w 10000"/>
                  <a:gd name="connsiteY1208" fmla="*/ 3837 h 10000"/>
                  <a:gd name="connsiteX1209" fmla="*/ 9989 w 10000"/>
                  <a:gd name="connsiteY1209" fmla="*/ 3812 h 10000"/>
                  <a:gd name="connsiteX1210" fmla="*/ 9981 w 10000"/>
                  <a:gd name="connsiteY1210" fmla="*/ 3792 h 10000"/>
                  <a:gd name="connsiteX1211" fmla="*/ 9970 w 10000"/>
                  <a:gd name="connsiteY1211" fmla="*/ 3763 h 10000"/>
                  <a:gd name="connsiteX1212" fmla="*/ 9945 w 10000"/>
                  <a:gd name="connsiteY1212" fmla="*/ 3705 h 10000"/>
                  <a:gd name="connsiteX1213" fmla="*/ 9931 w 10000"/>
                  <a:gd name="connsiteY1213" fmla="*/ 3659 h 10000"/>
                  <a:gd name="connsiteX1214" fmla="*/ 9903 w 10000"/>
                  <a:gd name="connsiteY1214" fmla="*/ 3640 h 10000"/>
                  <a:gd name="connsiteX1215" fmla="*/ 9881 w 10000"/>
                  <a:gd name="connsiteY1215" fmla="*/ 3620 h 10000"/>
                  <a:gd name="connsiteX1216" fmla="*/ 9856 w 10000"/>
                  <a:gd name="connsiteY1216" fmla="*/ 3595 h 10000"/>
                  <a:gd name="connsiteX1217" fmla="*/ 9817 w 10000"/>
                  <a:gd name="connsiteY1217" fmla="*/ 3562 h 10000"/>
                  <a:gd name="connsiteX1218" fmla="*/ 9795 w 10000"/>
                  <a:gd name="connsiteY1218" fmla="*/ 3546 h 10000"/>
                  <a:gd name="connsiteX1219" fmla="*/ 9778 w 10000"/>
                  <a:gd name="connsiteY1219" fmla="*/ 3527 h 10000"/>
                  <a:gd name="connsiteX1220" fmla="*/ 9745 w 10000"/>
                  <a:gd name="connsiteY1220" fmla="*/ 3501 h 10000"/>
                  <a:gd name="connsiteX1221" fmla="*/ 9726 w 10000"/>
                  <a:gd name="connsiteY1221" fmla="*/ 3488 h 10000"/>
                  <a:gd name="connsiteX1222" fmla="*/ 9704 w 10000"/>
                  <a:gd name="connsiteY1222" fmla="*/ 3472 h 10000"/>
                  <a:gd name="connsiteX1223" fmla="*/ 9695 w 10000"/>
                  <a:gd name="connsiteY1223" fmla="*/ 3468 h 10000"/>
                  <a:gd name="connsiteX1224" fmla="*/ 9690 w 10000"/>
                  <a:gd name="connsiteY1224" fmla="*/ 3459 h 10000"/>
                  <a:gd name="connsiteX1225" fmla="*/ 9673 w 10000"/>
                  <a:gd name="connsiteY1225" fmla="*/ 3449 h 10000"/>
                  <a:gd name="connsiteX1226" fmla="*/ 9665 w 10000"/>
                  <a:gd name="connsiteY1226" fmla="*/ 3442 h 10000"/>
                  <a:gd name="connsiteX1227" fmla="*/ 9654 w 10000"/>
                  <a:gd name="connsiteY1227" fmla="*/ 3449 h 10000"/>
                  <a:gd name="connsiteX1228" fmla="*/ 9521 w 10000"/>
                  <a:gd name="connsiteY1228" fmla="*/ 3394 h 10000"/>
                  <a:gd name="connsiteX1229" fmla="*/ 9510 w 10000"/>
                  <a:gd name="connsiteY1229" fmla="*/ 3368 h 10000"/>
                  <a:gd name="connsiteX1230" fmla="*/ 9496 w 10000"/>
                  <a:gd name="connsiteY1230" fmla="*/ 3287 h 10000"/>
                  <a:gd name="connsiteX1231" fmla="*/ 9488 w 10000"/>
                  <a:gd name="connsiteY1231" fmla="*/ 3216 h 10000"/>
                  <a:gd name="connsiteX1232" fmla="*/ 9493 w 10000"/>
                  <a:gd name="connsiteY1232" fmla="*/ 3174 h 10000"/>
                  <a:gd name="connsiteX1233" fmla="*/ 9501 w 10000"/>
                  <a:gd name="connsiteY1233" fmla="*/ 3128 h 10000"/>
                  <a:gd name="connsiteX1234" fmla="*/ 9488 w 10000"/>
                  <a:gd name="connsiteY1234" fmla="*/ 3025 h 10000"/>
                  <a:gd name="connsiteX1235" fmla="*/ 9446 w 10000"/>
                  <a:gd name="connsiteY1235" fmla="*/ 2931 h 10000"/>
                  <a:gd name="connsiteX1236" fmla="*/ 9382 w 10000"/>
                  <a:gd name="connsiteY1236" fmla="*/ 2837 h 10000"/>
                  <a:gd name="connsiteX1237" fmla="*/ 9316 w 10000"/>
                  <a:gd name="connsiteY1237" fmla="*/ 2753 h 10000"/>
                  <a:gd name="connsiteX1238" fmla="*/ 9294 w 10000"/>
                  <a:gd name="connsiteY1238" fmla="*/ 2655 h 10000"/>
                  <a:gd name="connsiteX1239" fmla="*/ 9213 w 10000"/>
                  <a:gd name="connsiteY1239" fmla="*/ 2328 h 10000"/>
                  <a:gd name="connsiteX1240" fmla="*/ 9172 w 10000"/>
                  <a:gd name="connsiteY1240" fmla="*/ 2286 h 10000"/>
                  <a:gd name="connsiteX1241" fmla="*/ 9019 w 10000"/>
                  <a:gd name="connsiteY1241" fmla="*/ 2082 h 10000"/>
                  <a:gd name="connsiteX1242" fmla="*/ 8906 w 10000"/>
                  <a:gd name="connsiteY1242" fmla="*/ 1946 h 10000"/>
                  <a:gd name="connsiteX1243" fmla="*/ 8801 w 10000"/>
                  <a:gd name="connsiteY1243" fmla="*/ 1778 h 10000"/>
                  <a:gd name="connsiteX1244" fmla="*/ 8806 w 10000"/>
                  <a:gd name="connsiteY1244" fmla="*/ 1713 h 10000"/>
                  <a:gd name="connsiteX1245" fmla="*/ 8809 w 10000"/>
                  <a:gd name="connsiteY1245" fmla="*/ 1703 h 10000"/>
                  <a:gd name="connsiteX1246" fmla="*/ 8817 w 10000"/>
                  <a:gd name="connsiteY1246" fmla="*/ 1713 h 10000"/>
                  <a:gd name="connsiteX1247" fmla="*/ 8834 w 10000"/>
                  <a:gd name="connsiteY1247" fmla="*/ 1729 h 10000"/>
                  <a:gd name="connsiteX1248" fmla="*/ 8839 w 10000"/>
                  <a:gd name="connsiteY1248" fmla="*/ 1729 h 10000"/>
                  <a:gd name="connsiteX1249" fmla="*/ 8848 w 10000"/>
                  <a:gd name="connsiteY1249" fmla="*/ 1723 h 10000"/>
                  <a:gd name="connsiteX1250" fmla="*/ 8850 w 10000"/>
                  <a:gd name="connsiteY1250" fmla="*/ 1703 h 10000"/>
                  <a:gd name="connsiteX1251" fmla="*/ 8850 w 10000"/>
                  <a:gd name="connsiteY1251" fmla="*/ 1684 h 10000"/>
                  <a:gd name="connsiteX1252" fmla="*/ 8850 w 10000"/>
                  <a:gd name="connsiteY1252" fmla="*/ 1648 h 10000"/>
                  <a:gd name="connsiteX1253" fmla="*/ 8881 w 10000"/>
                  <a:gd name="connsiteY1253" fmla="*/ 1571 h 10000"/>
                  <a:gd name="connsiteX1254" fmla="*/ 8895 w 10000"/>
                  <a:gd name="connsiteY1254" fmla="*/ 1541 h 10000"/>
                  <a:gd name="connsiteX1255" fmla="*/ 8895 w 10000"/>
                  <a:gd name="connsiteY1255" fmla="*/ 1525 h 10000"/>
                  <a:gd name="connsiteX1256" fmla="*/ 8881 w 10000"/>
                  <a:gd name="connsiteY1256" fmla="*/ 1516 h 10000"/>
                  <a:gd name="connsiteX1257" fmla="*/ 8864 w 10000"/>
                  <a:gd name="connsiteY1257" fmla="*/ 1522 h 10000"/>
                  <a:gd name="connsiteX1258" fmla="*/ 8850 w 10000"/>
                  <a:gd name="connsiteY1258" fmla="*/ 1535 h 10000"/>
                  <a:gd name="connsiteX1259" fmla="*/ 8834 w 10000"/>
                  <a:gd name="connsiteY1259" fmla="*/ 1571 h 10000"/>
                  <a:gd name="connsiteX1260" fmla="*/ 8825 w 10000"/>
                  <a:gd name="connsiteY1260" fmla="*/ 1587 h 10000"/>
                  <a:gd name="connsiteX1261" fmla="*/ 8776 w 10000"/>
                  <a:gd name="connsiteY1261" fmla="*/ 1571 h 10000"/>
                  <a:gd name="connsiteX1262" fmla="*/ 8745 w 10000"/>
                  <a:gd name="connsiteY1262" fmla="*/ 1580 h 10000"/>
                  <a:gd name="connsiteX1263" fmla="*/ 8720 w 10000"/>
                  <a:gd name="connsiteY1263" fmla="*/ 1587 h 10000"/>
                  <a:gd name="connsiteX1264" fmla="*/ 8709 w 10000"/>
                  <a:gd name="connsiteY1264" fmla="*/ 1609 h 10000"/>
                  <a:gd name="connsiteX1265" fmla="*/ 8693 w 10000"/>
                  <a:gd name="connsiteY1265" fmla="*/ 1616 h 10000"/>
                  <a:gd name="connsiteX1266" fmla="*/ 8684 w 10000"/>
                  <a:gd name="connsiteY1266" fmla="*/ 1639 h 10000"/>
                  <a:gd name="connsiteX1267" fmla="*/ 8684 w 10000"/>
                  <a:gd name="connsiteY1267" fmla="*/ 1658 h 10000"/>
                  <a:gd name="connsiteX1268" fmla="*/ 8665 w 10000"/>
                  <a:gd name="connsiteY1268" fmla="*/ 1655 h 10000"/>
                  <a:gd name="connsiteX1269" fmla="*/ 8665 w 10000"/>
                  <a:gd name="connsiteY1269" fmla="*/ 1645 h 10000"/>
                  <a:gd name="connsiteX1270" fmla="*/ 8665 w 10000"/>
                  <a:gd name="connsiteY1270" fmla="*/ 1626 h 10000"/>
                  <a:gd name="connsiteX1271" fmla="*/ 8676 w 10000"/>
                  <a:gd name="connsiteY1271" fmla="*/ 1609 h 10000"/>
                  <a:gd name="connsiteX1272" fmla="*/ 8679 w 10000"/>
                  <a:gd name="connsiteY1272" fmla="*/ 1597 h 10000"/>
                  <a:gd name="connsiteX1273" fmla="*/ 8687 w 10000"/>
                  <a:gd name="connsiteY1273" fmla="*/ 1577 h 10000"/>
                  <a:gd name="connsiteX1274" fmla="*/ 8695 w 10000"/>
                  <a:gd name="connsiteY1274" fmla="*/ 1554 h 10000"/>
                  <a:gd name="connsiteX1275" fmla="*/ 8709 w 10000"/>
                  <a:gd name="connsiteY1275" fmla="*/ 1532 h 10000"/>
                  <a:gd name="connsiteX1276" fmla="*/ 8704 w 10000"/>
                  <a:gd name="connsiteY1276" fmla="*/ 1512 h 10000"/>
                  <a:gd name="connsiteX1277" fmla="*/ 8695 w 10000"/>
                  <a:gd name="connsiteY1277" fmla="*/ 1503 h 10000"/>
                  <a:gd name="connsiteX1278" fmla="*/ 8684 w 10000"/>
                  <a:gd name="connsiteY1278" fmla="*/ 1503 h 10000"/>
                  <a:gd name="connsiteX1279" fmla="*/ 8670 w 10000"/>
                  <a:gd name="connsiteY1279" fmla="*/ 1525 h 10000"/>
                  <a:gd name="connsiteX1280" fmla="*/ 8665 w 10000"/>
                  <a:gd name="connsiteY1280" fmla="*/ 1545 h 10000"/>
                  <a:gd name="connsiteX1281" fmla="*/ 8654 w 10000"/>
                  <a:gd name="connsiteY1281" fmla="*/ 1567 h 10000"/>
                  <a:gd name="connsiteX1282" fmla="*/ 8648 w 10000"/>
                  <a:gd name="connsiteY1282" fmla="*/ 1587 h 10000"/>
                  <a:gd name="connsiteX1283" fmla="*/ 8640 w 10000"/>
                  <a:gd name="connsiteY1283" fmla="*/ 1629 h 10000"/>
                  <a:gd name="connsiteX1284" fmla="*/ 8620 w 10000"/>
                  <a:gd name="connsiteY1284" fmla="*/ 1635 h 10000"/>
                  <a:gd name="connsiteX1285" fmla="*/ 8612 w 10000"/>
                  <a:gd name="connsiteY1285" fmla="*/ 1635 h 10000"/>
                  <a:gd name="connsiteX1286" fmla="*/ 8604 w 10000"/>
                  <a:gd name="connsiteY1286" fmla="*/ 1626 h 10000"/>
                  <a:gd name="connsiteX1287" fmla="*/ 8596 w 10000"/>
                  <a:gd name="connsiteY1287" fmla="*/ 1616 h 10000"/>
                  <a:gd name="connsiteX1288" fmla="*/ 8596 w 10000"/>
                  <a:gd name="connsiteY1288" fmla="*/ 1580 h 10000"/>
                  <a:gd name="connsiteX1289" fmla="*/ 8587 w 10000"/>
                  <a:gd name="connsiteY1289" fmla="*/ 1545 h 10000"/>
                  <a:gd name="connsiteX1290" fmla="*/ 8565 w 10000"/>
                  <a:gd name="connsiteY1290" fmla="*/ 1516 h 10000"/>
                  <a:gd name="connsiteX1291" fmla="*/ 8543 w 10000"/>
                  <a:gd name="connsiteY1291" fmla="*/ 1512 h 10000"/>
                  <a:gd name="connsiteX1292" fmla="*/ 8518 w 10000"/>
                  <a:gd name="connsiteY1292" fmla="*/ 1532 h 10000"/>
                  <a:gd name="connsiteX1293" fmla="*/ 8476 w 10000"/>
                  <a:gd name="connsiteY1293" fmla="*/ 1567 h 10000"/>
                  <a:gd name="connsiteX1294" fmla="*/ 8454 w 10000"/>
                  <a:gd name="connsiteY1294" fmla="*/ 1551 h 10000"/>
                  <a:gd name="connsiteX1295" fmla="*/ 8402 w 10000"/>
                  <a:gd name="connsiteY1295" fmla="*/ 1493 h 10000"/>
                  <a:gd name="connsiteX1296" fmla="*/ 8371 w 10000"/>
                  <a:gd name="connsiteY1296" fmla="*/ 1428 h 10000"/>
                  <a:gd name="connsiteX1297" fmla="*/ 8072 w 10000"/>
                  <a:gd name="connsiteY1297" fmla="*/ 1422 h 10000"/>
                  <a:gd name="connsiteX1298" fmla="*/ 7823 w 10000"/>
                  <a:gd name="connsiteY1298" fmla="*/ 1279 h 10000"/>
                  <a:gd name="connsiteX1299" fmla="*/ 7587 w 10000"/>
                  <a:gd name="connsiteY1299" fmla="*/ 1133 h 10000"/>
                  <a:gd name="connsiteX1300" fmla="*/ 7526 w 10000"/>
                  <a:gd name="connsiteY1300" fmla="*/ 1098 h 10000"/>
                  <a:gd name="connsiteX1301" fmla="*/ 7346 w 10000"/>
                  <a:gd name="connsiteY1301" fmla="*/ 991 h 10000"/>
                  <a:gd name="connsiteX1302" fmla="*/ 7321 w 10000"/>
                  <a:gd name="connsiteY1302" fmla="*/ 959 h 10000"/>
                  <a:gd name="connsiteX1303" fmla="*/ 7307 w 10000"/>
                  <a:gd name="connsiteY1303" fmla="*/ 871 h 10000"/>
                  <a:gd name="connsiteX1304" fmla="*/ 7224 w 10000"/>
                  <a:gd name="connsiteY1304" fmla="*/ 816 h 10000"/>
                  <a:gd name="connsiteX1305" fmla="*/ 7147 w 10000"/>
                  <a:gd name="connsiteY1305" fmla="*/ 787 h 10000"/>
                  <a:gd name="connsiteX1306" fmla="*/ 7080 w 10000"/>
                  <a:gd name="connsiteY1306" fmla="*/ 742 h 10000"/>
                  <a:gd name="connsiteX1307" fmla="*/ 7069 w 10000"/>
                  <a:gd name="connsiteY1307" fmla="*/ 767 h 10000"/>
                  <a:gd name="connsiteX1308" fmla="*/ 7033 w 10000"/>
                  <a:gd name="connsiteY1308" fmla="*/ 787 h 10000"/>
                  <a:gd name="connsiteX1309" fmla="*/ 6820 w 10000"/>
                  <a:gd name="connsiteY1309" fmla="*/ 878 h 10000"/>
                  <a:gd name="connsiteX1310" fmla="*/ 6726 w 10000"/>
                  <a:gd name="connsiteY1310" fmla="*/ 897 h 10000"/>
                  <a:gd name="connsiteX1311" fmla="*/ 6626 w 10000"/>
                  <a:gd name="connsiteY1311" fmla="*/ 955 h 10000"/>
                  <a:gd name="connsiteX1312" fmla="*/ 6582 w 10000"/>
                  <a:gd name="connsiteY1312" fmla="*/ 946 h 10000"/>
                  <a:gd name="connsiteX1313" fmla="*/ 6571 w 10000"/>
                  <a:gd name="connsiteY1313" fmla="*/ 955 h 10000"/>
                  <a:gd name="connsiteX1314" fmla="*/ 6507 w 10000"/>
                  <a:gd name="connsiteY1314" fmla="*/ 975 h 10000"/>
                  <a:gd name="connsiteX1315" fmla="*/ 6485 w 10000"/>
                  <a:gd name="connsiteY1315" fmla="*/ 975 h 10000"/>
                  <a:gd name="connsiteX1316" fmla="*/ 6476 w 10000"/>
                  <a:gd name="connsiteY1316" fmla="*/ 965 h 10000"/>
                  <a:gd name="connsiteX1317" fmla="*/ 6474 w 10000"/>
                  <a:gd name="connsiteY1317" fmla="*/ 936 h 10000"/>
                  <a:gd name="connsiteX1318" fmla="*/ 6452 w 10000"/>
                  <a:gd name="connsiteY1318" fmla="*/ 887 h 10000"/>
                  <a:gd name="connsiteX1319" fmla="*/ 6352 w 10000"/>
                  <a:gd name="connsiteY1319" fmla="*/ 767 h 10000"/>
                  <a:gd name="connsiteX1320" fmla="*/ 6313 w 10000"/>
                  <a:gd name="connsiteY1320" fmla="*/ 732 h 10000"/>
                  <a:gd name="connsiteX1321" fmla="*/ 6296 w 10000"/>
                  <a:gd name="connsiteY1321" fmla="*/ 690 h 10000"/>
                  <a:gd name="connsiteX1322" fmla="*/ 6271 w 10000"/>
                  <a:gd name="connsiteY1322" fmla="*/ 664 h 10000"/>
                  <a:gd name="connsiteX1323" fmla="*/ 6266 w 10000"/>
                  <a:gd name="connsiteY1323" fmla="*/ 654 h 10000"/>
                  <a:gd name="connsiteX1324" fmla="*/ 6111 w 10000"/>
                  <a:gd name="connsiteY1324" fmla="*/ 398 h 10000"/>
                  <a:gd name="connsiteX1325" fmla="*/ 5903 w 10000"/>
                  <a:gd name="connsiteY1325" fmla="*/ 408 h 10000"/>
                  <a:gd name="connsiteX1326" fmla="*/ 5837 w 10000"/>
                  <a:gd name="connsiteY1326" fmla="*/ 427 h 10000"/>
                  <a:gd name="connsiteX1327" fmla="*/ 5756 w 10000"/>
                  <a:gd name="connsiteY1327" fmla="*/ 453 h 10000"/>
                  <a:gd name="connsiteX1328" fmla="*/ 5681 w 10000"/>
                  <a:gd name="connsiteY1328" fmla="*/ 453 h 10000"/>
                  <a:gd name="connsiteX1329" fmla="*/ 5609 w 10000"/>
                  <a:gd name="connsiteY1329" fmla="*/ 447 h 10000"/>
                  <a:gd name="connsiteX1330" fmla="*/ 5554 w 10000"/>
                  <a:gd name="connsiteY1330" fmla="*/ 304 h 10000"/>
                  <a:gd name="connsiteX1331" fmla="*/ 5529 w 10000"/>
                  <a:gd name="connsiteY1331" fmla="*/ 301 h 10000"/>
                  <a:gd name="connsiteX1332" fmla="*/ 5393 w 10000"/>
                  <a:gd name="connsiteY1332" fmla="*/ 256 h 10000"/>
                  <a:gd name="connsiteX1333" fmla="*/ 5366 w 10000"/>
                  <a:gd name="connsiteY1333" fmla="*/ 220 h 10000"/>
                  <a:gd name="connsiteX1334" fmla="*/ 5249 w 10000"/>
                  <a:gd name="connsiteY1334" fmla="*/ 155 h 10000"/>
                  <a:gd name="connsiteX1335" fmla="*/ 5141 w 10000"/>
                  <a:gd name="connsiteY1335" fmla="*/ 52 h 10000"/>
                  <a:gd name="connsiteX1336" fmla="*/ 5116 w 10000"/>
                  <a:gd name="connsiteY1336" fmla="*/ 3 h 10000"/>
                  <a:gd name="connsiteX1337" fmla="*/ 5061 w 10000"/>
                  <a:gd name="connsiteY1337" fmla="*/ 0 h 10000"/>
                  <a:gd name="connsiteX1338" fmla="*/ 5036 w 10000"/>
                  <a:gd name="connsiteY1338" fmla="*/ 32 h 10000"/>
                  <a:gd name="connsiteX1339" fmla="*/ 4942 w 10000"/>
                  <a:gd name="connsiteY1339" fmla="*/ 133 h 10000"/>
                  <a:gd name="connsiteX1340" fmla="*/ 4900 w 10000"/>
                  <a:gd name="connsiteY1340" fmla="*/ 217 h 10000"/>
                  <a:gd name="connsiteX1341" fmla="*/ 4861 w 10000"/>
                  <a:gd name="connsiteY1341" fmla="*/ 198 h 10000"/>
                  <a:gd name="connsiteX1342" fmla="*/ 4795 w 10000"/>
                  <a:gd name="connsiteY1342" fmla="*/ 68 h 10000"/>
                  <a:gd name="connsiteX1343" fmla="*/ 4778 w 10000"/>
                  <a:gd name="connsiteY1343" fmla="*/ 62 h 10000"/>
                  <a:gd name="connsiteX1344" fmla="*/ 4765 w 10000"/>
                  <a:gd name="connsiteY1344" fmla="*/ 62 h 10000"/>
                  <a:gd name="connsiteX1345" fmla="*/ 4748 w 10000"/>
                  <a:gd name="connsiteY1345" fmla="*/ 68 h 10000"/>
                  <a:gd name="connsiteX1346" fmla="*/ 4673 w 10000"/>
                  <a:gd name="connsiteY1346" fmla="*/ 136 h 10000"/>
                  <a:gd name="connsiteX1347" fmla="*/ 4632 w 10000"/>
                  <a:gd name="connsiteY1347" fmla="*/ 201 h 10000"/>
                  <a:gd name="connsiteX1348" fmla="*/ 4623 w 10000"/>
                  <a:gd name="connsiteY1348" fmla="*/ 210 h 10000"/>
                  <a:gd name="connsiteX1349" fmla="*/ 4579 w 10000"/>
                  <a:gd name="connsiteY1349" fmla="*/ 220 h 10000"/>
                  <a:gd name="connsiteX1350" fmla="*/ 4479 w 10000"/>
                  <a:gd name="connsiteY1350" fmla="*/ 198 h 10000"/>
                  <a:gd name="connsiteX1351" fmla="*/ 4402 w 10000"/>
                  <a:gd name="connsiteY1351" fmla="*/ 165 h 10000"/>
                  <a:gd name="connsiteX1352" fmla="*/ 4374 w 10000"/>
                  <a:gd name="connsiteY1352" fmla="*/ 165 h 10000"/>
                  <a:gd name="connsiteX1353" fmla="*/ 4335 w 10000"/>
                  <a:gd name="connsiteY1353" fmla="*/ 172 h 10000"/>
                  <a:gd name="connsiteX1354" fmla="*/ 4302 w 10000"/>
                  <a:gd name="connsiteY1354" fmla="*/ 188 h 10000"/>
                  <a:gd name="connsiteX1355" fmla="*/ 4271 w 10000"/>
                  <a:gd name="connsiteY1355" fmla="*/ 220 h 10000"/>
                  <a:gd name="connsiteX1356" fmla="*/ 4238 w 10000"/>
                  <a:gd name="connsiteY1356" fmla="*/ 240 h 10000"/>
                  <a:gd name="connsiteX1357" fmla="*/ 4324 w 10000"/>
                  <a:gd name="connsiteY1357" fmla="*/ 1289 h 10000"/>
                  <a:gd name="connsiteX1358" fmla="*/ 4297 w 10000"/>
                  <a:gd name="connsiteY1358" fmla="*/ 7345 h 10000"/>
                  <a:gd name="connsiteX1359" fmla="*/ 4236 w 10000"/>
                  <a:gd name="connsiteY1359" fmla="*/ 6832 h 10000"/>
                  <a:gd name="connsiteX1360" fmla="*/ 3946 w 10000"/>
                  <a:gd name="connsiteY1360" fmla="*/ 6675 h 10000"/>
                  <a:gd name="connsiteX1361" fmla="*/ 3687 w 10000"/>
                  <a:gd name="connsiteY1361" fmla="*/ 7730 h 10000"/>
                  <a:gd name="connsiteX1362" fmla="*/ 3690 w 10000"/>
                  <a:gd name="connsiteY1362" fmla="*/ 7730 h 10000"/>
                  <a:gd name="connsiteX1363" fmla="*/ 3704 w 10000"/>
                  <a:gd name="connsiteY1363" fmla="*/ 7740 h 10000"/>
                  <a:gd name="connsiteX1364" fmla="*/ 3712 w 10000"/>
                  <a:gd name="connsiteY1364" fmla="*/ 7743 h 10000"/>
                  <a:gd name="connsiteX1365" fmla="*/ 3723 w 10000"/>
                  <a:gd name="connsiteY1365" fmla="*/ 7749 h 10000"/>
                  <a:gd name="connsiteX1366" fmla="*/ 3729 w 10000"/>
                  <a:gd name="connsiteY1366" fmla="*/ 7749 h 10000"/>
                  <a:gd name="connsiteX1367" fmla="*/ 3729 w 10000"/>
                  <a:gd name="connsiteY1367" fmla="*/ 7743 h 10000"/>
                  <a:gd name="connsiteX1368" fmla="*/ 3745 w 10000"/>
                  <a:gd name="connsiteY1368" fmla="*/ 7740 h 10000"/>
                  <a:gd name="connsiteX1369" fmla="*/ 3753 w 10000"/>
                  <a:gd name="connsiteY1369" fmla="*/ 7730 h 10000"/>
                  <a:gd name="connsiteX1370" fmla="*/ 3762 w 10000"/>
                  <a:gd name="connsiteY1370" fmla="*/ 7720 h 10000"/>
                  <a:gd name="connsiteX1371" fmla="*/ 3776 w 10000"/>
                  <a:gd name="connsiteY1371" fmla="*/ 7710 h 10000"/>
                  <a:gd name="connsiteX1372" fmla="*/ 3784 w 10000"/>
                  <a:gd name="connsiteY1372" fmla="*/ 7701 h 10000"/>
                  <a:gd name="connsiteX1373" fmla="*/ 4805 w 10000"/>
                  <a:gd name="connsiteY1373" fmla="*/ 7386 h 10000"/>
                  <a:gd name="connsiteX1374" fmla="*/ 3712 w 10000"/>
                  <a:gd name="connsiteY1374" fmla="*/ 8005 h 10000"/>
                  <a:gd name="connsiteX1375" fmla="*/ 3706 w 10000"/>
                  <a:gd name="connsiteY1375" fmla="*/ 8021 h 10000"/>
                  <a:gd name="connsiteX1376" fmla="*/ 3767 w 10000"/>
                  <a:gd name="connsiteY1376" fmla="*/ 8106 h 10000"/>
                  <a:gd name="connsiteX1377" fmla="*/ 3770 w 10000"/>
                  <a:gd name="connsiteY1377" fmla="*/ 8119 h 10000"/>
                  <a:gd name="connsiteX1378" fmla="*/ 3740 w 10000"/>
                  <a:gd name="connsiteY1378" fmla="*/ 8154 h 10000"/>
                  <a:gd name="connsiteX1379" fmla="*/ 3731 w 10000"/>
                  <a:gd name="connsiteY1379" fmla="*/ 8138 h 10000"/>
                  <a:gd name="connsiteX1380" fmla="*/ 3729 w 10000"/>
                  <a:gd name="connsiteY1380" fmla="*/ 8125 h 10000"/>
                  <a:gd name="connsiteX1381" fmla="*/ 3712 w 10000"/>
                  <a:gd name="connsiteY1381" fmla="*/ 8115 h 10000"/>
                  <a:gd name="connsiteX1382" fmla="*/ 3704 w 10000"/>
                  <a:gd name="connsiteY1382" fmla="*/ 8109 h 10000"/>
                  <a:gd name="connsiteX1383" fmla="*/ 4881 w 10000"/>
                  <a:gd name="connsiteY1383" fmla="*/ 8090 h 10000"/>
                  <a:gd name="connsiteX1384" fmla="*/ 3206 w 10000"/>
                  <a:gd name="connsiteY1384" fmla="*/ 8300 h 10000"/>
                  <a:gd name="connsiteX1385" fmla="*/ 2947 w 10000"/>
                  <a:gd name="connsiteY1385" fmla="*/ 8089 h 10000"/>
                  <a:gd name="connsiteX1386" fmla="*/ 3057 w 10000"/>
                  <a:gd name="connsiteY1386" fmla="*/ 7143 h 10000"/>
                  <a:gd name="connsiteX0" fmla="*/ 4324 w 10000"/>
                  <a:gd name="connsiteY0" fmla="*/ 1289 h 10000"/>
                  <a:gd name="connsiteX1" fmla="*/ 4296 w 10000"/>
                  <a:gd name="connsiteY1" fmla="*/ 1305 h 10000"/>
                  <a:gd name="connsiteX2" fmla="*/ 4285 w 10000"/>
                  <a:gd name="connsiteY2" fmla="*/ 1279 h 10000"/>
                  <a:gd name="connsiteX3" fmla="*/ 4244 w 10000"/>
                  <a:gd name="connsiteY3" fmla="*/ 1266 h 10000"/>
                  <a:gd name="connsiteX4" fmla="*/ 4208 w 10000"/>
                  <a:gd name="connsiteY4" fmla="*/ 1286 h 10000"/>
                  <a:gd name="connsiteX5" fmla="*/ 4172 w 10000"/>
                  <a:gd name="connsiteY5" fmla="*/ 1299 h 10000"/>
                  <a:gd name="connsiteX6" fmla="*/ 4150 w 10000"/>
                  <a:gd name="connsiteY6" fmla="*/ 1308 h 10000"/>
                  <a:gd name="connsiteX7" fmla="*/ 4139 w 10000"/>
                  <a:gd name="connsiteY7" fmla="*/ 1315 h 10000"/>
                  <a:gd name="connsiteX8" fmla="*/ 4125 w 10000"/>
                  <a:gd name="connsiteY8" fmla="*/ 1315 h 10000"/>
                  <a:gd name="connsiteX9" fmla="*/ 4119 w 10000"/>
                  <a:gd name="connsiteY9" fmla="*/ 1315 h 10000"/>
                  <a:gd name="connsiteX10" fmla="*/ 4111 w 10000"/>
                  <a:gd name="connsiteY10" fmla="*/ 1308 h 10000"/>
                  <a:gd name="connsiteX11" fmla="*/ 4100 w 10000"/>
                  <a:gd name="connsiteY11" fmla="*/ 1315 h 10000"/>
                  <a:gd name="connsiteX12" fmla="*/ 4075 w 10000"/>
                  <a:gd name="connsiteY12" fmla="*/ 1315 h 10000"/>
                  <a:gd name="connsiteX13" fmla="*/ 4058 w 10000"/>
                  <a:gd name="connsiteY13" fmla="*/ 1318 h 10000"/>
                  <a:gd name="connsiteX14" fmla="*/ 4044 w 10000"/>
                  <a:gd name="connsiteY14" fmla="*/ 1315 h 10000"/>
                  <a:gd name="connsiteX15" fmla="*/ 4042 w 10000"/>
                  <a:gd name="connsiteY15" fmla="*/ 1299 h 10000"/>
                  <a:gd name="connsiteX16" fmla="*/ 4014 w 10000"/>
                  <a:gd name="connsiteY16" fmla="*/ 1308 h 10000"/>
                  <a:gd name="connsiteX17" fmla="*/ 4011 w 10000"/>
                  <a:gd name="connsiteY17" fmla="*/ 1315 h 10000"/>
                  <a:gd name="connsiteX18" fmla="*/ 4011 w 10000"/>
                  <a:gd name="connsiteY18" fmla="*/ 1341 h 10000"/>
                  <a:gd name="connsiteX19" fmla="*/ 4019 w 10000"/>
                  <a:gd name="connsiteY19" fmla="*/ 1341 h 10000"/>
                  <a:gd name="connsiteX20" fmla="*/ 3997 w 10000"/>
                  <a:gd name="connsiteY20" fmla="*/ 1363 h 10000"/>
                  <a:gd name="connsiteX21" fmla="*/ 3986 w 10000"/>
                  <a:gd name="connsiteY21" fmla="*/ 1373 h 10000"/>
                  <a:gd name="connsiteX22" fmla="*/ 3981 w 10000"/>
                  <a:gd name="connsiteY22" fmla="*/ 1389 h 10000"/>
                  <a:gd name="connsiteX23" fmla="*/ 3981 w 10000"/>
                  <a:gd name="connsiteY23" fmla="*/ 1409 h 10000"/>
                  <a:gd name="connsiteX24" fmla="*/ 3981 w 10000"/>
                  <a:gd name="connsiteY24" fmla="*/ 1438 h 10000"/>
                  <a:gd name="connsiteX25" fmla="*/ 3961 w 10000"/>
                  <a:gd name="connsiteY25" fmla="*/ 1441 h 10000"/>
                  <a:gd name="connsiteX26" fmla="*/ 3942 w 10000"/>
                  <a:gd name="connsiteY26" fmla="*/ 1441 h 10000"/>
                  <a:gd name="connsiteX27" fmla="*/ 3914 w 10000"/>
                  <a:gd name="connsiteY27" fmla="*/ 1454 h 10000"/>
                  <a:gd name="connsiteX28" fmla="*/ 3892 w 10000"/>
                  <a:gd name="connsiteY28" fmla="*/ 1467 h 10000"/>
                  <a:gd name="connsiteX29" fmla="*/ 3867 w 10000"/>
                  <a:gd name="connsiteY29" fmla="*/ 1483 h 10000"/>
                  <a:gd name="connsiteX30" fmla="*/ 3845 w 10000"/>
                  <a:gd name="connsiteY30" fmla="*/ 1467 h 10000"/>
                  <a:gd name="connsiteX31" fmla="*/ 3850 w 10000"/>
                  <a:gd name="connsiteY31" fmla="*/ 1457 h 10000"/>
                  <a:gd name="connsiteX32" fmla="*/ 3864 w 10000"/>
                  <a:gd name="connsiteY32" fmla="*/ 1441 h 10000"/>
                  <a:gd name="connsiteX33" fmla="*/ 3859 w 10000"/>
                  <a:gd name="connsiteY33" fmla="*/ 1409 h 10000"/>
                  <a:gd name="connsiteX34" fmla="*/ 3842 w 10000"/>
                  <a:gd name="connsiteY34" fmla="*/ 1383 h 10000"/>
                  <a:gd name="connsiteX35" fmla="*/ 3825 w 10000"/>
                  <a:gd name="connsiteY35" fmla="*/ 1360 h 10000"/>
                  <a:gd name="connsiteX36" fmla="*/ 3809 w 10000"/>
                  <a:gd name="connsiteY36" fmla="*/ 1318 h 10000"/>
                  <a:gd name="connsiteX37" fmla="*/ 3787 w 10000"/>
                  <a:gd name="connsiteY37" fmla="*/ 1289 h 10000"/>
                  <a:gd name="connsiteX38" fmla="*/ 3759 w 10000"/>
                  <a:gd name="connsiteY38" fmla="*/ 1266 h 10000"/>
                  <a:gd name="connsiteX39" fmla="*/ 3740 w 10000"/>
                  <a:gd name="connsiteY39" fmla="*/ 1256 h 10000"/>
                  <a:gd name="connsiteX40" fmla="*/ 3715 w 10000"/>
                  <a:gd name="connsiteY40" fmla="*/ 1250 h 10000"/>
                  <a:gd name="connsiteX41" fmla="*/ 3687 w 10000"/>
                  <a:gd name="connsiteY41" fmla="*/ 1256 h 10000"/>
                  <a:gd name="connsiteX42" fmla="*/ 3681 w 10000"/>
                  <a:gd name="connsiteY42" fmla="*/ 1260 h 10000"/>
                  <a:gd name="connsiteX43" fmla="*/ 3670 w 10000"/>
                  <a:gd name="connsiteY43" fmla="*/ 1295 h 10000"/>
                  <a:gd name="connsiteX44" fmla="*/ 3651 w 10000"/>
                  <a:gd name="connsiteY44" fmla="*/ 1305 h 10000"/>
                  <a:gd name="connsiteX45" fmla="*/ 3640 w 10000"/>
                  <a:gd name="connsiteY45" fmla="*/ 1308 h 10000"/>
                  <a:gd name="connsiteX46" fmla="*/ 3626 w 10000"/>
                  <a:gd name="connsiteY46" fmla="*/ 1308 h 10000"/>
                  <a:gd name="connsiteX47" fmla="*/ 3632 w 10000"/>
                  <a:gd name="connsiteY47" fmla="*/ 1276 h 10000"/>
                  <a:gd name="connsiteX48" fmla="*/ 3609 w 10000"/>
                  <a:gd name="connsiteY48" fmla="*/ 1289 h 10000"/>
                  <a:gd name="connsiteX49" fmla="*/ 3593 w 10000"/>
                  <a:gd name="connsiteY49" fmla="*/ 1286 h 10000"/>
                  <a:gd name="connsiteX50" fmla="*/ 3590 w 10000"/>
                  <a:gd name="connsiteY50" fmla="*/ 1256 h 10000"/>
                  <a:gd name="connsiteX51" fmla="*/ 3584 w 10000"/>
                  <a:gd name="connsiteY51" fmla="*/ 1237 h 10000"/>
                  <a:gd name="connsiteX52" fmla="*/ 3573 w 10000"/>
                  <a:gd name="connsiteY52" fmla="*/ 1237 h 10000"/>
                  <a:gd name="connsiteX53" fmla="*/ 3554 w 10000"/>
                  <a:gd name="connsiteY53" fmla="*/ 1227 h 10000"/>
                  <a:gd name="connsiteX54" fmla="*/ 3546 w 10000"/>
                  <a:gd name="connsiteY54" fmla="*/ 1192 h 10000"/>
                  <a:gd name="connsiteX55" fmla="*/ 3529 w 10000"/>
                  <a:gd name="connsiteY55" fmla="*/ 1176 h 10000"/>
                  <a:gd name="connsiteX56" fmla="*/ 3512 w 10000"/>
                  <a:gd name="connsiteY56" fmla="*/ 1182 h 10000"/>
                  <a:gd name="connsiteX57" fmla="*/ 3485 w 10000"/>
                  <a:gd name="connsiteY57" fmla="*/ 1182 h 10000"/>
                  <a:gd name="connsiteX58" fmla="*/ 3463 w 10000"/>
                  <a:gd name="connsiteY58" fmla="*/ 1176 h 10000"/>
                  <a:gd name="connsiteX59" fmla="*/ 3449 w 10000"/>
                  <a:gd name="connsiteY59" fmla="*/ 1182 h 10000"/>
                  <a:gd name="connsiteX60" fmla="*/ 3432 w 10000"/>
                  <a:gd name="connsiteY60" fmla="*/ 1192 h 10000"/>
                  <a:gd name="connsiteX61" fmla="*/ 3454 w 10000"/>
                  <a:gd name="connsiteY61" fmla="*/ 1205 h 10000"/>
                  <a:gd name="connsiteX62" fmla="*/ 3463 w 10000"/>
                  <a:gd name="connsiteY62" fmla="*/ 1205 h 10000"/>
                  <a:gd name="connsiteX63" fmla="*/ 3488 w 10000"/>
                  <a:gd name="connsiteY63" fmla="*/ 1205 h 10000"/>
                  <a:gd name="connsiteX64" fmla="*/ 3488 w 10000"/>
                  <a:gd name="connsiteY64" fmla="*/ 1218 h 10000"/>
                  <a:gd name="connsiteX65" fmla="*/ 3493 w 10000"/>
                  <a:gd name="connsiteY65" fmla="*/ 1247 h 10000"/>
                  <a:gd name="connsiteX66" fmla="*/ 3512 w 10000"/>
                  <a:gd name="connsiteY66" fmla="*/ 1247 h 10000"/>
                  <a:gd name="connsiteX67" fmla="*/ 3518 w 10000"/>
                  <a:gd name="connsiteY67" fmla="*/ 1250 h 10000"/>
                  <a:gd name="connsiteX68" fmla="*/ 3521 w 10000"/>
                  <a:gd name="connsiteY68" fmla="*/ 1276 h 10000"/>
                  <a:gd name="connsiteX69" fmla="*/ 3543 w 10000"/>
                  <a:gd name="connsiteY69" fmla="*/ 1295 h 10000"/>
                  <a:gd name="connsiteX70" fmla="*/ 3546 w 10000"/>
                  <a:gd name="connsiteY70" fmla="*/ 1305 h 10000"/>
                  <a:gd name="connsiteX71" fmla="*/ 3543 w 10000"/>
                  <a:gd name="connsiteY71" fmla="*/ 1315 h 10000"/>
                  <a:gd name="connsiteX72" fmla="*/ 3543 w 10000"/>
                  <a:gd name="connsiteY72" fmla="*/ 1331 h 10000"/>
                  <a:gd name="connsiteX73" fmla="*/ 3554 w 10000"/>
                  <a:gd name="connsiteY73" fmla="*/ 1324 h 10000"/>
                  <a:gd name="connsiteX74" fmla="*/ 3560 w 10000"/>
                  <a:gd name="connsiteY74" fmla="*/ 1331 h 10000"/>
                  <a:gd name="connsiteX75" fmla="*/ 3582 w 10000"/>
                  <a:gd name="connsiteY75" fmla="*/ 1344 h 10000"/>
                  <a:gd name="connsiteX76" fmla="*/ 3598 w 10000"/>
                  <a:gd name="connsiteY76" fmla="*/ 1380 h 10000"/>
                  <a:gd name="connsiteX77" fmla="*/ 3607 w 10000"/>
                  <a:gd name="connsiteY77" fmla="*/ 1389 h 10000"/>
                  <a:gd name="connsiteX78" fmla="*/ 3623 w 10000"/>
                  <a:gd name="connsiteY78" fmla="*/ 1409 h 10000"/>
                  <a:gd name="connsiteX79" fmla="*/ 3634 w 10000"/>
                  <a:gd name="connsiteY79" fmla="*/ 1438 h 10000"/>
                  <a:gd name="connsiteX80" fmla="*/ 3632 w 10000"/>
                  <a:gd name="connsiteY80" fmla="*/ 1454 h 10000"/>
                  <a:gd name="connsiteX81" fmla="*/ 3618 w 10000"/>
                  <a:gd name="connsiteY81" fmla="*/ 1438 h 10000"/>
                  <a:gd name="connsiteX82" fmla="*/ 3598 w 10000"/>
                  <a:gd name="connsiteY82" fmla="*/ 1428 h 10000"/>
                  <a:gd name="connsiteX83" fmla="*/ 3582 w 10000"/>
                  <a:gd name="connsiteY83" fmla="*/ 1402 h 10000"/>
                  <a:gd name="connsiteX84" fmla="*/ 3562 w 10000"/>
                  <a:gd name="connsiteY84" fmla="*/ 1399 h 10000"/>
                  <a:gd name="connsiteX85" fmla="*/ 3546 w 10000"/>
                  <a:gd name="connsiteY85" fmla="*/ 1383 h 10000"/>
                  <a:gd name="connsiteX86" fmla="*/ 3510 w 10000"/>
                  <a:gd name="connsiteY86" fmla="*/ 1360 h 10000"/>
                  <a:gd name="connsiteX87" fmla="*/ 3485 w 10000"/>
                  <a:gd name="connsiteY87" fmla="*/ 1344 h 10000"/>
                  <a:gd name="connsiteX88" fmla="*/ 3454 w 10000"/>
                  <a:gd name="connsiteY88" fmla="*/ 1334 h 10000"/>
                  <a:gd name="connsiteX89" fmla="*/ 3429 w 10000"/>
                  <a:gd name="connsiteY89" fmla="*/ 1315 h 10000"/>
                  <a:gd name="connsiteX90" fmla="*/ 3416 w 10000"/>
                  <a:gd name="connsiteY90" fmla="*/ 1308 h 10000"/>
                  <a:gd name="connsiteX91" fmla="*/ 3399 w 10000"/>
                  <a:gd name="connsiteY91" fmla="*/ 1305 h 10000"/>
                  <a:gd name="connsiteX92" fmla="*/ 3382 w 10000"/>
                  <a:gd name="connsiteY92" fmla="*/ 1286 h 10000"/>
                  <a:gd name="connsiteX93" fmla="*/ 3380 w 10000"/>
                  <a:gd name="connsiteY93" fmla="*/ 1266 h 10000"/>
                  <a:gd name="connsiteX94" fmla="*/ 3388 w 10000"/>
                  <a:gd name="connsiteY94" fmla="*/ 1256 h 10000"/>
                  <a:gd name="connsiteX95" fmla="*/ 3407 w 10000"/>
                  <a:gd name="connsiteY95" fmla="*/ 1256 h 10000"/>
                  <a:gd name="connsiteX96" fmla="*/ 3396 w 10000"/>
                  <a:gd name="connsiteY96" fmla="*/ 1227 h 10000"/>
                  <a:gd name="connsiteX97" fmla="*/ 3382 w 10000"/>
                  <a:gd name="connsiteY97" fmla="*/ 1227 h 10000"/>
                  <a:gd name="connsiteX98" fmla="*/ 3360 w 10000"/>
                  <a:gd name="connsiteY98" fmla="*/ 1221 h 10000"/>
                  <a:gd name="connsiteX99" fmla="*/ 3349 w 10000"/>
                  <a:gd name="connsiteY99" fmla="*/ 1231 h 10000"/>
                  <a:gd name="connsiteX100" fmla="*/ 3352 w 10000"/>
                  <a:gd name="connsiteY100" fmla="*/ 1247 h 10000"/>
                  <a:gd name="connsiteX101" fmla="*/ 3341 w 10000"/>
                  <a:gd name="connsiteY101" fmla="*/ 1237 h 10000"/>
                  <a:gd name="connsiteX102" fmla="*/ 3335 w 10000"/>
                  <a:gd name="connsiteY102" fmla="*/ 1231 h 10000"/>
                  <a:gd name="connsiteX103" fmla="*/ 3307 w 10000"/>
                  <a:gd name="connsiteY103" fmla="*/ 1227 h 10000"/>
                  <a:gd name="connsiteX104" fmla="*/ 3294 w 10000"/>
                  <a:gd name="connsiteY104" fmla="*/ 1221 h 10000"/>
                  <a:gd name="connsiteX105" fmla="*/ 3271 w 10000"/>
                  <a:gd name="connsiteY105" fmla="*/ 1211 h 10000"/>
                  <a:gd name="connsiteX106" fmla="*/ 3252 w 10000"/>
                  <a:gd name="connsiteY106" fmla="*/ 1195 h 10000"/>
                  <a:gd name="connsiteX107" fmla="*/ 3235 w 10000"/>
                  <a:gd name="connsiteY107" fmla="*/ 1195 h 10000"/>
                  <a:gd name="connsiteX108" fmla="*/ 3235 w 10000"/>
                  <a:gd name="connsiteY108" fmla="*/ 1205 h 10000"/>
                  <a:gd name="connsiteX109" fmla="*/ 3219 w 10000"/>
                  <a:gd name="connsiteY109" fmla="*/ 1231 h 10000"/>
                  <a:gd name="connsiteX110" fmla="*/ 3213 w 10000"/>
                  <a:gd name="connsiteY110" fmla="*/ 1231 h 10000"/>
                  <a:gd name="connsiteX111" fmla="*/ 3183 w 10000"/>
                  <a:gd name="connsiteY111" fmla="*/ 1221 h 10000"/>
                  <a:gd name="connsiteX112" fmla="*/ 3175 w 10000"/>
                  <a:gd name="connsiteY112" fmla="*/ 1227 h 10000"/>
                  <a:gd name="connsiteX113" fmla="*/ 3163 w 10000"/>
                  <a:gd name="connsiteY113" fmla="*/ 1237 h 10000"/>
                  <a:gd name="connsiteX114" fmla="*/ 3158 w 10000"/>
                  <a:gd name="connsiteY114" fmla="*/ 1260 h 10000"/>
                  <a:gd name="connsiteX115" fmla="*/ 3158 w 10000"/>
                  <a:gd name="connsiteY115" fmla="*/ 1276 h 10000"/>
                  <a:gd name="connsiteX116" fmla="*/ 3163 w 10000"/>
                  <a:gd name="connsiteY116" fmla="*/ 1295 h 10000"/>
                  <a:gd name="connsiteX117" fmla="*/ 3166 w 10000"/>
                  <a:gd name="connsiteY117" fmla="*/ 1308 h 10000"/>
                  <a:gd name="connsiteX118" fmla="*/ 3158 w 10000"/>
                  <a:gd name="connsiteY118" fmla="*/ 1315 h 10000"/>
                  <a:gd name="connsiteX119" fmla="*/ 3133 w 10000"/>
                  <a:gd name="connsiteY119" fmla="*/ 1299 h 10000"/>
                  <a:gd name="connsiteX120" fmla="*/ 3114 w 10000"/>
                  <a:gd name="connsiteY120" fmla="*/ 1276 h 10000"/>
                  <a:gd name="connsiteX121" fmla="*/ 3078 w 10000"/>
                  <a:gd name="connsiteY121" fmla="*/ 1240 h 10000"/>
                  <a:gd name="connsiteX122" fmla="*/ 3044 w 10000"/>
                  <a:gd name="connsiteY122" fmla="*/ 1227 h 10000"/>
                  <a:gd name="connsiteX123" fmla="*/ 3033 w 10000"/>
                  <a:gd name="connsiteY123" fmla="*/ 1231 h 10000"/>
                  <a:gd name="connsiteX124" fmla="*/ 3036 w 10000"/>
                  <a:gd name="connsiteY124" fmla="*/ 1256 h 10000"/>
                  <a:gd name="connsiteX125" fmla="*/ 3044 w 10000"/>
                  <a:gd name="connsiteY125" fmla="*/ 1266 h 10000"/>
                  <a:gd name="connsiteX126" fmla="*/ 3044 w 10000"/>
                  <a:gd name="connsiteY126" fmla="*/ 1276 h 10000"/>
                  <a:gd name="connsiteX127" fmla="*/ 3036 w 10000"/>
                  <a:gd name="connsiteY127" fmla="*/ 1276 h 10000"/>
                  <a:gd name="connsiteX128" fmla="*/ 3028 w 10000"/>
                  <a:gd name="connsiteY128" fmla="*/ 1266 h 10000"/>
                  <a:gd name="connsiteX129" fmla="*/ 3025 w 10000"/>
                  <a:gd name="connsiteY129" fmla="*/ 1256 h 10000"/>
                  <a:gd name="connsiteX130" fmla="*/ 3008 w 10000"/>
                  <a:gd name="connsiteY130" fmla="*/ 1205 h 10000"/>
                  <a:gd name="connsiteX131" fmla="*/ 3000 w 10000"/>
                  <a:gd name="connsiteY131" fmla="*/ 1192 h 10000"/>
                  <a:gd name="connsiteX132" fmla="*/ 2994 w 10000"/>
                  <a:gd name="connsiteY132" fmla="*/ 1176 h 10000"/>
                  <a:gd name="connsiteX133" fmla="*/ 2986 w 10000"/>
                  <a:gd name="connsiteY133" fmla="*/ 1182 h 10000"/>
                  <a:gd name="connsiteX134" fmla="*/ 2981 w 10000"/>
                  <a:gd name="connsiteY134" fmla="*/ 1192 h 10000"/>
                  <a:gd name="connsiteX135" fmla="*/ 2970 w 10000"/>
                  <a:gd name="connsiteY135" fmla="*/ 1201 h 10000"/>
                  <a:gd name="connsiteX136" fmla="*/ 2956 w 10000"/>
                  <a:gd name="connsiteY136" fmla="*/ 1218 h 10000"/>
                  <a:gd name="connsiteX137" fmla="*/ 2939 w 10000"/>
                  <a:gd name="connsiteY137" fmla="*/ 1240 h 10000"/>
                  <a:gd name="connsiteX138" fmla="*/ 2928 w 10000"/>
                  <a:gd name="connsiteY138" fmla="*/ 1247 h 10000"/>
                  <a:gd name="connsiteX139" fmla="*/ 2922 w 10000"/>
                  <a:gd name="connsiteY139" fmla="*/ 1250 h 10000"/>
                  <a:gd name="connsiteX140" fmla="*/ 2911 w 10000"/>
                  <a:gd name="connsiteY140" fmla="*/ 1250 h 10000"/>
                  <a:gd name="connsiteX141" fmla="*/ 2884 w 10000"/>
                  <a:gd name="connsiteY141" fmla="*/ 1247 h 10000"/>
                  <a:gd name="connsiteX142" fmla="*/ 2864 w 10000"/>
                  <a:gd name="connsiteY142" fmla="*/ 1237 h 10000"/>
                  <a:gd name="connsiteX143" fmla="*/ 2848 w 10000"/>
                  <a:gd name="connsiteY143" fmla="*/ 1231 h 10000"/>
                  <a:gd name="connsiteX144" fmla="*/ 2834 w 10000"/>
                  <a:gd name="connsiteY144" fmla="*/ 1227 h 10000"/>
                  <a:gd name="connsiteX145" fmla="*/ 2831 w 10000"/>
                  <a:gd name="connsiteY145" fmla="*/ 1227 h 10000"/>
                  <a:gd name="connsiteX146" fmla="*/ 2831 w 10000"/>
                  <a:gd name="connsiteY146" fmla="*/ 1221 h 10000"/>
                  <a:gd name="connsiteX147" fmla="*/ 2825 w 10000"/>
                  <a:gd name="connsiteY147" fmla="*/ 1205 h 10000"/>
                  <a:gd name="connsiteX148" fmla="*/ 2823 w 10000"/>
                  <a:gd name="connsiteY148" fmla="*/ 1192 h 10000"/>
                  <a:gd name="connsiteX149" fmla="*/ 2817 w 10000"/>
                  <a:gd name="connsiteY149" fmla="*/ 1182 h 10000"/>
                  <a:gd name="connsiteX150" fmla="*/ 2814 w 10000"/>
                  <a:gd name="connsiteY150" fmla="*/ 1176 h 10000"/>
                  <a:gd name="connsiteX151" fmla="*/ 2792 w 10000"/>
                  <a:gd name="connsiteY151" fmla="*/ 1172 h 10000"/>
                  <a:gd name="connsiteX152" fmla="*/ 2759 w 10000"/>
                  <a:gd name="connsiteY152" fmla="*/ 1156 h 10000"/>
                  <a:gd name="connsiteX153" fmla="*/ 2734 w 10000"/>
                  <a:gd name="connsiteY153" fmla="*/ 1143 h 10000"/>
                  <a:gd name="connsiteX154" fmla="*/ 2695 w 10000"/>
                  <a:gd name="connsiteY154" fmla="*/ 1124 h 10000"/>
                  <a:gd name="connsiteX155" fmla="*/ 2670 w 10000"/>
                  <a:gd name="connsiteY155" fmla="*/ 1108 h 10000"/>
                  <a:gd name="connsiteX156" fmla="*/ 2645 w 10000"/>
                  <a:gd name="connsiteY156" fmla="*/ 1091 h 10000"/>
                  <a:gd name="connsiteX157" fmla="*/ 2618 w 10000"/>
                  <a:gd name="connsiteY157" fmla="*/ 1088 h 10000"/>
                  <a:gd name="connsiteX158" fmla="*/ 2576 w 10000"/>
                  <a:gd name="connsiteY158" fmla="*/ 1088 h 10000"/>
                  <a:gd name="connsiteX159" fmla="*/ 2551 w 10000"/>
                  <a:gd name="connsiteY159" fmla="*/ 1091 h 10000"/>
                  <a:gd name="connsiteX160" fmla="*/ 2521 w 10000"/>
                  <a:gd name="connsiteY160" fmla="*/ 1098 h 10000"/>
                  <a:gd name="connsiteX161" fmla="*/ 2493 w 10000"/>
                  <a:gd name="connsiteY161" fmla="*/ 1104 h 10000"/>
                  <a:gd name="connsiteX162" fmla="*/ 2468 w 10000"/>
                  <a:gd name="connsiteY162" fmla="*/ 1108 h 10000"/>
                  <a:gd name="connsiteX163" fmla="*/ 2404 w 10000"/>
                  <a:gd name="connsiteY163" fmla="*/ 1124 h 10000"/>
                  <a:gd name="connsiteX164" fmla="*/ 2366 w 10000"/>
                  <a:gd name="connsiteY164" fmla="*/ 1133 h 10000"/>
                  <a:gd name="connsiteX165" fmla="*/ 2346 w 10000"/>
                  <a:gd name="connsiteY165" fmla="*/ 1137 h 10000"/>
                  <a:gd name="connsiteX166" fmla="*/ 2294 w 10000"/>
                  <a:gd name="connsiteY166" fmla="*/ 1146 h 10000"/>
                  <a:gd name="connsiteX167" fmla="*/ 2249 w 10000"/>
                  <a:gd name="connsiteY167" fmla="*/ 1156 h 10000"/>
                  <a:gd name="connsiteX168" fmla="*/ 2230 w 10000"/>
                  <a:gd name="connsiteY168" fmla="*/ 1156 h 10000"/>
                  <a:gd name="connsiteX169" fmla="*/ 2222 w 10000"/>
                  <a:gd name="connsiteY169" fmla="*/ 1163 h 10000"/>
                  <a:gd name="connsiteX170" fmla="*/ 2194 w 10000"/>
                  <a:gd name="connsiteY170" fmla="*/ 1163 h 10000"/>
                  <a:gd name="connsiteX171" fmla="*/ 2172 w 10000"/>
                  <a:gd name="connsiteY171" fmla="*/ 1163 h 10000"/>
                  <a:gd name="connsiteX172" fmla="*/ 2147 w 10000"/>
                  <a:gd name="connsiteY172" fmla="*/ 1166 h 10000"/>
                  <a:gd name="connsiteX173" fmla="*/ 2108 w 10000"/>
                  <a:gd name="connsiteY173" fmla="*/ 1166 h 10000"/>
                  <a:gd name="connsiteX174" fmla="*/ 2083 w 10000"/>
                  <a:gd name="connsiteY174" fmla="*/ 1156 h 10000"/>
                  <a:gd name="connsiteX175" fmla="*/ 2042 w 10000"/>
                  <a:gd name="connsiteY175" fmla="*/ 1143 h 10000"/>
                  <a:gd name="connsiteX176" fmla="*/ 2011 w 10000"/>
                  <a:gd name="connsiteY176" fmla="*/ 1143 h 10000"/>
                  <a:gd name="connsiteX177" fmla="*/ 1994 w 10000"/>
                  <a:gd name="connsiteY177" fmla="*/ 1146 h 10000"/>
                  <a:gd name="connsiteX178" fmla="*/ 1967 w 10000"/>
                  <a:gd name="connsiteY178" fmla="*/ 1156 h 10000"/>
                  <a:gd name="connsiteX179" fmla="*/ 1903 w 10000"/>
                  <a:gd name="connsiteY179" fmla="*/ 1176 h 10000"/>
                  <a:gd name="connsiteX180" fmla="*/ 1873 w 10000"/>
                  <a:gd name="connsiteY180" fmla="*/ 1182 h 10000"/>
                  <a:gd name="connsiteX181" fmla="*/ 1850 w 10000"/>
                  <a:gd name="connsiteY181" fmla="*/ 1185 h 10000"/>
                  <a:gd name="connsiteX182" fmla="*/ 1842 w 10000"/>
                  <a:gd name="connsiteY182" fmla="*/ 1192 h 10000"/>
                  <a:gd name="connsiteX183" fmla="*/ 1823 w 10000"/>
                  <a:gd name="connsiteY183" fmla="*/ 1195 h 10000"/>
                  <a:gd name="connsiteX184" fmla="*/ 1814 w 10000"/>
                  <a:gd name="connsiteY184" fmla="*/ 1201 h 10000"/>
                  <a:gd name="connsiteX185" fmla="*/ 1792 w 10000"/>
                  <a:gd name="connsiteY185" fmla="*/ 1218 h 10000"/>
                  <a:gd name="connsiteX186" fmla="*/ 1767 w 10000"/>
                  <a:gd name="connsiteY186" fmla="*/ 1231 h 10000"/>
                  <a:gd name="connsiteX187" fmla="*/ 1717 w 10000"/>
                  <a:gd name="connsiteY187" fmla="*/ 1266 h 10000"/>
                  <a:gd name="connsiteX188" fmla="*/ 1695 w 10000"/>
                  <a:gd name="connsiteY188" fmla="*/ 1279 h 10000"/>
                  <a:gd name="connsiteX189" fmla="*/ 1654 w 10000"/>
                  <a:gd name="connsiteY189" fmla="*/ 1308 h 10000"/>
                  <a:gd name="connsiteX190" fmla="*/ 1620 w 10000"/>
                  <a:gd name="connsiteY190" fmla="*/ 1334 h 10000"/>
                  <a:gd name="connsiteX191" fmla="*/ 1590 w 10000"/>
                  <a:gd name="connsiteY191" fmla="*/ 1360 h 10000"/>
                  <a:gd name="connsiteX192" fmla="*/ 1565 w 10000"/>
                  <a:gd name="connsiteY192" fmla="*/ 1380 h 10000"/>
                  <a:gd name="connsiteX193" fmla="*/ 1532 w 10000"/>
                  <a:gd name="connsiteY193" fmla="*/ 1402 h 10000"/>
                  <a:gd name="connsiteX194" fmla="*/ 1501 w 10000"/>
                  <a:gd name="connsiteY194" fmla="*/ 1418 h 10000"/>
                  <a:gd name="connsiteX195" fmla="*/ 1460 w 10000"/>
                  <a:gd name="connsiteY195" fmla="*/ 1438 h 10000"/>
                  <a:gd name="connsiteX196" fmla="*/ 1435 w 10000"/>
                  <a:gd name="connsiteY196" fmla="*/ 1454 h 10000"/>
                  <a:gd name="connsiteX197" fmla="*/ 1421 w 10000"/>
                  <a:gd name="connsiteY197" fmla="*/ 1464 h 10000"/>
                  <a:gd name="connsiteX198" fmla="*/ 1380 w 10000"/>
                  <a:gd name="connsiteY198" fmla="*/ 1473 h 10000"/>
                  <a:gd name="connsiteX199" fmla="*/ 1324 w 10000"/>
                  <a:gd name="connsiteY199" fmla="*/ 1477 h 10000"/>
                  <a:gd name="connsiteX200" fmla="*/ 1274 w 10000"/>
                  <a:gd name="connsiteY200" fmla="*/ 1483 h 10000"/>
                  <a:gd name="connsiteX201" fmla="*/ 1244 w 10000"/>
                  <a:gd name="connsiteY201" fmla="*/ 1486 h 10000"/>
                  <a:gd name="connsiteX202" fmla="*/ 1233 w 10000"/>
                  <a:gd name="connsiteY202" fmla="*/ 1486 h 10000"/>
                  <a:gd name="connsiteX203" fmla="*/ 1197 w 10000"/>
                  <a:gd name="connsiteY203" fmla="*/ 1493 h 10000"/>
                  <a:gd name="connsiteX204" fmla="*/ 1180 w 10000"/>
                  <a:gd name="connsiteY204" fmla="*/ 1496 h 10000"/>
                  <a:gd name="connsiteX205" fmla="*/ 1169 w 10000"/>
                  <a:gd name="connsiteY205" fmla="*/ 1496 h 10000"/>
                  <a:gd name="connsiteX206" fmla="*/ 1161 w 10000"/>
                  <a:gd name="connsiteY206" fmla="*/ 1503 h 10000"/>
                  <a:gd name="connsiteX207" fmla="*/ 1155 w 10000"/>
                  <a:gd name="connsiteY207" fmla="*/ 1503 h 10000"/>
                  <a:gd name="connsiteX208" fmla="*/ 501 w 10000"/>
                  <a:gd name="connsiteY208" fmla="*/ 2277 h 10000"/>
                  <a:gd name="connsiteX209" fmla="*/ 396 w 10000"/>
                  <a:gd name="connsiteY209" fmla="*/ 2532 h 10000"/>
                  <a:gd name="connsiteX210" fmla="*/ 324 w 10000"/>
                  <a:gd name="connsiteY210" fmla="*/ 2759 h 10000"/>
                  <a:gd name="connsiteX211" fmla="*/ 274 w 10000"/>
                  <a:gd name="connsiteY211" fmla="*/ 2866 h 10000"/>
                  <a:gd name="connsiteX212" fmla="*/ 202 w 10000"/>
                  <a:gd name="connsiteY212" fmla="*/ 3008 h 10000"/>
                  <a:gd name="connsiteX213" fmla="*/ 211 w 10000"/>
                  <a:gd name="connsiteY213" fmla="*/ 3177 h 10000"/>
                  <a:gd name="connsiteX214" fmla="*/ 235 w 10000"/>
                  <a:gd name="connsiteY214" fmla="*/ 3368 h 10000"/>
                  <a:gd name="connsiteX215" fmla="*/ 266 w 10000"/>
                  <a:gd name="connsiteY215" fmla="*/ 3595 h 10000"/>
                  <a:gd name="connsiteX216" fmla="*/ 299 w 10000"/>
                  <a:gd name="connsiteY216" fmla="*/ 3831 h 10000"/>
                  <a:gd name="connsiteX217" fmla="*/ 305 w 10000"/>
                  <a:gd name="connsiteY217" fmla="*/ 3863 h 10000"/>
                  <a:gd name="connsiteX218" fmla="*/ 341 w 10000"/>
                  <a:gd name="connsiteY218" fmla="*/ 3941 h 10000"/>
                  <a:gd name="connsiteX219" fmla="*/ 186 w 10000"/>
                  <a:gd name="connsiteY219" fmla="*/ 3935 h 10000"/>
                  <a:gd name="connsiteX220" fmla="*/ 30 w 10000"/>
                  <a:gd name="connsiteY220" fmla="*/ 3925 h 10000"/>
                  <a:gd name="connsiteX221" fmla="*/ 0 w 10000"/>
                  <a:gd name="connsiteY221" fmla="*/ 4054 h 10000"/>
                  <a:gd name="connsiteX222" fmla="*/ 14 w 10000"/>
                  <a:gd name="connsiteY222" fmla="*/ 4152 h 10000"/>
                  <a:gd name="connsiteX223" fmla="*/ 22 w 10000"/>
                  <a:gd name="connsiteY223" fmla="*/ 4242 h 10000"/>
                  <a:gd name="connsiteX224" fmla="*/ 30 w 10000"/>
                  <a:gd name="connsiteY224" fmla="*/ 4291 h 10000"/>
                  <a:gd name="connsiteX225" fmla="*/ 102 w 10000"/>
                  <a:gd name="connsiteY225" fmla="*/ 4271 h 10000"/>
                  <a:gd name="connsiteX226" fmla="*/ 155 w 10000"/>
                  <a:gd name="connsiteY226" fmla="*/ 4262 h 10000"/>
                  <a:gd name="connsiteX227" fmla="*/ 410 w 10000"/>
                  <a:gd name="connsiteY227" fmla="*/ 4255 h 10000"/>
                  <a:gd name="connsiteX228" fmla="*/ 418 w 10000"/>
                  <a:gd name="connsiteY228" fmla="*/ 4385 h 10000"/>
                  <a:gd name="connsiteX229" fmla="*/ 429 w 10000"/>
                  <a:gd name="connsiteY229" fmla="*/ 4543 h 10000"/>
                  <a:gd name="connsiteX230" fmla="*/ 443 w 10000"/>
                  <a:gd name="connsiteY230" fmla="*/ 4585 h 10000"/>
                  <a:gd name="connsiteX231" fmla="*/ 465 w 10000"/>
                  <a:gd name="connsiteY231" fmla="*/ 4611 h 10000"/>
                  <a:gd name="connsiteX232" fmla="*/ 468 w 10000"/>
                  <a:gd name="connsiteY232" fmla="*/ 4621 h 10000"/>
                  <a:gd name="connsiteX233" fmla="*/ 474 w 10000"/>
                  <a:gd name="connsiteY233" fmla="*/ 4679 h 10000"/>
                  <a:gd name="connsiteX234" fmla="*/ 554 w 10000"/>
                  <a:gd name="connsiteY234" fmla="*/ 4738 h 10000"/>
                  <a:gd name="connsiteX235" fmla="*/ 637 w 10000"/>
                  <a:gd name="connsiteY235" fmla="*/ 4809 h 10000"/>
                  <a:gd name="connsiteX236" fmla="*/ 704 w 10000"/>
                  <a:gd name="connsiteY236" fmla="*/ 4851 h 10000"/>
                  <a:gd name="connsiteX237" fmla="*/ 740 w 10000"/>
                  <a:gd name="connsiteY237" fmla="*/ 4893 h 10000"/>
                  <a:gd name="connsiteX238" fmla="*/ 756 w 10000"/>
                  <a:gd name="connsiteY238" fmla="*/ 4896 h 10000"/>
                  <a:gd name="connsiteX239" fmla="*/ 767 w 10000"/>
                  <a:gd name="connsiteY239" fmla="*/ 4880 h 10000"/>
                  <a:gd name="connsiteX240" fmla="*/ 806 w 10000"/>
                  <a:gd name="connsiteY240" fmla="*/ 4945 h 10000"/>
                  <a:gd name="connsiteX241" fmla="*/ 886 w 10000"/>
                  <a:gd name="connsiteY241" fmla="*/ 5078 h 10000"/>
                  <a:gd name="connsiteX242" fmla="*/ 911 w 10000"/>
                  <a:gd name="connsiteY242" fmla="*/ 5130 h 10000"/>
                  <a:gd name="connsiteX243" fmla="*/ 920 w 10000"/>
                  <a:gd name="connsiteY243" fmla="*/ 5191 h 10000"/>
                  <a:gd name="connsiteX244" fmla="*/ 920 w 10000"/>
                  <a:gd name="connsiteY244" fmla="*/ 5220 h 10000"/>
                  <a:gd name="connsiteX245" fmla="*/ 911 w 10000"/>
                  <a:gd name="connsiteY245" fmla="*/ 5314 h 10000"/>
                  <a:gd name="connsiteX246" fmla="*/ 898 w 10000"/>
                  <a:gd name="connsiteY246" fmla="*/ 5369 h 10000"/>
                  <a:gd name="connsiteX247" fmla="*/ 895 w 10000"/>
                  <a:gd name="connsiteY247" fmla="*/ 5385 h 10000"/>
                  <a:gd name="connsiteX248" fmla="*/ 895 w 10000"/>
                  <a:gd name="connsiteY248" fmla="*/ 5405 h 10000"/>
                  <a:gd name="connsiteX249" fmla="*/ 898 w 10000"/>
                  <a:gd name="connsiteY249" fmla="*/ 5434 h 10000"/>
                  <a:gd name="connsiteX250" fmla="*/ 911 w 10000"/>
                  <a:gd name="connsiteY250" fmla="*/ 5463 h 10000"/>
                  <a:gd name="connsiteX251" fmla="*/ 920 w 10000"/>
                  <a:gd name="connsiteY251" fmla="*/ 5492 h 10000"/>
                  <a:gd name="connsiteX252" fmla="*/ 934 w 10000"/>
                  <a:gd name="connsiteY252" fmla="*/ 5518 h 10000"/>
                  <a:gd name="connsiteX253" fmla="*/ 1169 w 10000"/>
                  <a:gd name="connsiteY253" fmla="*/ 5738 h 10000"/>
                  <a:gd name="connsiteX254" fmla="*/ 1188 w 10000"/>
                  <a:gd name="connsiteY254" fmla="*/ 5755 h 10000"/>
                  <a:gd name="connsiteX255" fmla="*/ 1216 w 10000"/>
                  <a:gd name="connsiteY255" fmla="*/ 5758 h 10000"/>
                  <a:gd name="connsiteX256" fmla="*/ 1313 w 10000"/>
                  <a:gd name="connsiteY256" fmla="*/ 5774 h 10000"/>
                  <a:gd name="connsiteX257" fmla="*/ 1349 w 10000"/>
                  <a:gd name="connsiteY257" fmla="*/ 5787 h 10000"/>
                  <a:gd name="connsiteX258" fmla="*/ 1393 w 10000"/>
                  <a:gd name="connsiteY258" fmla="*/ 5793 h 10000"/>
                  <a:gd name="connsiteX259" fmla="*/ 1393 w 10000"/>
                  <a:gd name="connsiteY259" fmla="*/ 5797 h 10000"/>
                  <a:gd name="connsiteX260" fmla="*/ 1421 w 10000"/>
                  <a:gd name="connsiteY260" fmla="*/ 5810 h 10000"/>
                  <a:gd name="connsiteX261" fmla="*/ 1446 w 10000"/>
                  <a:gd name="connsiteY261" fmla="*/ 5829 h 10000"/>
                  <a:gd name="connsiteX262" fmla="*/ 1460 w 10000"/>
                  <a:gd name="connsiteY262" fmla="*/ 5842 h 10000"/>
                  <a:gd name="connsiteX263" fmla="*/ 1476 w 10000"/>
                  <a:gd name="connsiteY263" fmla="*/ 5848 h 10000"/>
                  <a:gd name="connsiteX264" fmla="*/ 1501 w 10000"/>
                  <a:gd name="connsiteY264" fmla="*/ 5852 h 10000"/>
                  <a:gd name="connsiteX265" fmla="*/ 1532 w 10000"/>
                  <a:gd name="connsiteY265" fmla="*/ 5887 h 10000"/>
                  <a:gd name="connsiteX266" fmla="*/ 1565 w 10000"/>
                  <a:gd name="connsiteY266" fmla="*/ 5942 h 10000"/>
                  <a:gd name="connsiteX267" fmla="*/ 1587 w 10000"/>
                  <a:gd name="connsiteY267" fmla="*/ 5972 h 10000"/>
                  <a:gd name="connsiteX268" fmla="*/ 1612 w 10000"/>
                  <a:gd name="connsiteY268" fmla="*/ 5955 h 10000"/>
                  <a:gd name="connsiteX269" fmla="*/ 1679 w 10000"/>
                  <a:gd name="connsiteY269" fmla="*/ 6049 h 10000"/>
                  <a:gd name="connsiteX270" fmla="*/ 1720 w 10000"/>
                  <a:gd name="connsiteY270" fmla="*/ 6108 h 10000"/>
                  <a:gd name="connsiteX271" fmla="*/ 1751 w 10000"/>
                  <a:gd name="connsiteY271" fmla="*/ 6133 h 10000"/>
                  <a:gd name="connsiteX272" fmla="*/ 1792 w 10000"/>
                  <a:gd name="connsiteY272" fmla="*/ 6169 h 10000"/>
                  <a:gd name="connsiteX273" fmla="*/ 1801 w 10000"/>
                  <a:gd name="connsiteY273" fmla="*/ 6172 h 10000"/>
                  <a:gd name="connsiteX274" fmla="*/ 1814 w 10000"/>
                  <a:gd name="connsiteY274" fmla="*/ 6286 h 10000"/>
                  <a:gd name="connsiteX275" fmla="*/ 1817 w 10000"/>
                  <a:gd name="connsiteY275" fmla="*/ 6331 h 10000"/>
                  <a:gd name="connsiteX276" fmla="*/ 1809 w 10000"/>
                  <a:gd name="connsiteY276" fmla="*/ 6444 h 10000"/>
                  <a:gd name="connsiteX277" fmla="*/ 1801 w 10000"/>
                  <a:gd name="connsiteY277" fmla="*/ 6499 h 10000"/>
                  <a:gd name="connsiteX278" fmla="*/ 1781 w 10000"/>
                  <a:gd name="connsiteY278" fmla="*/ 6522 h 10000"/>
                  <a:gd name="connsiteX279" fmla="*/ 1773 w 10000"/>
                  <a:gd name="connsiteY279" fmla="*/ 6541 h 10000"/>
                  <a:gd name="connsiteX280" fmla="*/ 1762 w 10000"/>
                  <a:gd name="connsiteY280" fmla="*/ 6571 h 10000"/>
                  <a:gd name="connsiteX281" fmla="*/ 1767 w 10000"/>
                  <a:gd name="connsiteY281" fmla="*/ 6622 h 10000"/>
                  <a:gd name="connsiteX282" fmla="*/ 1767 w 10000"/>
                  <a:gd name="connsiteY282" fmla="*/ 6665 h 10000"/>
                  <a:gd name="connsiteX283" fmla="*/ 1767 w 10000"/>
                  <a:gd name="connsiteY283" fmla="*/ 6694 h 10000"/>
                  <a:gd name="connsiteX284" fmla="*/ 1776 w 10000"/>
                  <a:gd name="connsiteY284" fmla="*/ 6726 h 10000"/>
                  <a:gd name="connsiteX285" fmla="*/ 1776 w 10000"/>
                  <a:gd name="connsiteY285" fmla="*/ 6745 h 10000"/>
                  <a:gd name="connsiteX286" fmla="*/ 1767 w 10000"/>
                  <a:gd name="connsiteY286" fmla="*/ 6765 h 10000"/>
                  <a:gd name="connsiteX287" fmla="*/ 1762 w 10000"/>
                  <a:gd name="connsiteY287" fmla="*/ 6804 h 10000"/>
                  <a:gd name="connsiteX288" fmla="*/ 1753 w 10000"/>
                  <a:gd name="connsiteY288" fmla="*/ 6839 h 10000"/>
                  <a:gd name="connsiteX289" fmla="*/ 1742 w 10000"/>
                  <a:gd name="connsiteY289" fmla="*/ 6849 h 10000"/>
                  <a:gd name="connsiteX290" fmla="*/ 1726 w 10000"/>
                  <a:gd name="connsiteY290" fmla="*/ 6849 h 10000"/>
                  <a:gd name="connsiteX291" fmla="*/ 1712 w 10000"/>
                  <a:gd name="connsiteY291" fmla="*/ 6852 h 10000"/>
                  <a:gd name="connsiteX292" fmla="*/ 1640 w 10000"/>
                  <a:gd name="connsiteY292" fmla="*/ 6953 h 10000"/>
                  <a:gd name="connsiteX293" fmla="*/ 1493 w 10000"/>
                  <a:gd name="connsiteY293" fmla="*/ 7105 h 10000"/>
                  <a:gd name="connsiteX294" fmla="*/ 1490 w 10000"/>
                  <a:gd name="connsiteY294" fmla="*/ 7124 h 10000"/>
                  <a:gd name="connsiteX295" fmla="*/ 1468 w 10000"/>
                  <a:gd name="connsiteY295" fmla="*/ 7137 h 10000"/>
                  <a:gd name="connsiteX296" fmla="*/ 1454 w 10000"/>
                  <a:gd name="connsiteY296" fmla="*/ 7144 h 10000"/>
                  <a:gd name="connsiteX297" fmla="*/ 1452 w 10000"/>
                  <a:gd name="connsiteY297" fmla="*/ 7157 h 10000"/>
                  <a:gd name="connsiteX298" fmla="*/ 1446 w 10000"/>
                  <a:gd name="connsiteY298" fmla="*/ 7199 h 10000"/>
                  <a:gd name="connsiteX299" fmla="*/ 1476 w 10000"/>
                  <a:gd name="connsiteY299" fmla="*/ 7247 h 10000"/>
                  <a:gd name="connsiteX300" fmla="*/ 1501 w 10000"/>
                  <a:gd name="connsiteY300" fmla="*/ 7270 h 10000"/>
                  <a:gd name="connsiteX301" fmla="*/ 1518 w 10000"/>
                  <a:gd name="connsiteY301" fmla="*/ 7286 h 10000"/>
                  <a:gd name="connsiteX302" fmla="*/ 1524 w 10000"/>
                  <a:gd name="connsiteY302" fmla="*/ 7306 h 10000"/>
                  <a:gd name="connsiteX303" fmla="*/ 1540 w 10000"/>
                  <a:gd name="connsiteY303" fmla="*/ 7322 h 10000"/>
                  <a:gd name="connsiteX304" fmla="*/ 1565 w 10000"/>
                  <a:gd name="connsiteY304" fmla="*/ 7325 h 10000"/>
                  <a:gd name="connsiteX305" fmla="*/ 1590 w 10000"/>
                  <a:gd name="connsiteY305" fmla="*/ 7332 h 10000"/>
                  <a:gd name="connsiteX306" fmla="*/ 1615 w 10000"/>
                  <a:gd name="connsiteY306" fmla="*/ 7345 h 10000"/>
                  <a:gd name="connsiteX307" fmla="*/ 1662 w 10000"/>
                  <a:gd name="connsiteY307" fmla="*/ 7370 h 10000"/>
                  <a:gd name="connsiteX308" fmla="*/ 1670 w 10000"/>
                  <a:gd name="connsiteY308" fmla="*/ 7351 h 10000"/>
                  <a:gd name="connsiteX309" fmla="*/ 1726 w 10000"/>
                  <a:gd name="connsiteY309" fmla="*/ 7354 h 10000"/>
                  <a:gd name="connsiteX310" fmla="*/ 1726 w 10000"/>
                  <a:gd name="connsiteY310" fmla="*/ 7400 h 10000"/>
                  <a:gd name="connsiteX311" fmla="*/ 1773 w 10000"/>
                  <a:gd name="connsiteY311" fmla="*/ 7409 h 10000"/>
                  <a:gd name="connsiteX312" fmla="*/ 1806 w 10000"/>
                  <a:gd name="connsiteY312" fmla="*/ 7416 h 10000"/>
                  <a:gd name="connsiteX313" fmla="*/ 1839 w 10000"/>
                  <a:gd name="connsiteY313" fmla="*/ 7403 h 10000"/>
                  <a:gd name="connsiteX314" fmla="*/ 1886 w 10000"/>
                  <a:gd name="connsiteY314" fmla="*/ 7403 h 10000"/>
                  <a:gd name="connsiteX315" fmla="*/ 1898 w 10000"/>
                  <a:gd name="connsiteY315" fmla="*/ 7403 h 10000"/>
                  <a:gd name="connsiteX316" fmla="*/ 1914 w 10000"/>
                  <a:gd name="connsiteY316" fmla="*/ 7494 h 10000"/>
                  <a:gd name="connsiteX317" fmla="*/ 1895 w 10000"/>
                  <a:gd name="connsiteY317" fmla="*/ 7523 h 10000"/>
                  <a:gd name="connsiteX318" fmla="*/ 1825 w 10000"/>
                  <a:gd name="connsiteY318" fmla="*/ 7617 h 10000"/>
                  <a:gd name="connsiteX319" fmla="*/ 1776 w 10000"/>
                  <a:gd name="connsiteY319" fmla="*/ 7691 h 10000"/>
                  <a:gd name="connsiteX320" fmla="*/ 1781 w 10000"/>
                  <a:gd name="connsiteY320" fmla="*/ 7723 h 10000"/>
                  <a:gd name="connsiteX321" fmla="*/ 1767 w 10000"/>
                  <a:gd name="connsiteY321" fmla="*/ 7759 h 10000"/>
                  <a:gd name="connsiteX322" fmla="*/ 1762 w 10000"/>
                  <a:gd name="connsiteY322" fmla="*/ 7817 h 10000"/>
                  <a:gd name="connsiteX323" fmla="*/ 1762 w 10000"/>
                  <a:gd name="connsiteY323" fmla="*/ 7856 h 10000"/>
                  <a:gd name="connsiteX324" fmla="*/ 1776 w 10000"/>
                  <a:gd name="connsiteY324" fmla="*/ 7892 h 10000"/>
                  <a:gd name="connsiteX325" fmla="*/ 1784 w 10000"/>
                  <a:gd name="connsiteY325" fmla="*/ 7902 h 10000"/>
                  <a:gd name="connsiteX326" fmla="*/ 1801 w 10000"/>
                  <a:gd name="connsiteY326" fmla="*/ 7908 h 10000"/>
                  <a:gd name="connsiteX327" fmla="*/ 1809 w 10000"/>
                  <a:gd name="connsiteY327" fmla="*/ 7911 h 10000"/>
                  <a:gd name="connsiteX328" fmla="*/ 1801 w 10000"/>
                  <a:gd name="connsiteY328" fmla="*/ 7940 h 10000"/>
                  <a:gd name="connsiteX329" fmla="*/ 1798 w 10000"/>
                  <a:gd name="connsiteY329" fmla="*/ 7979 h 10000"/>
                  <a:gd name="connsiteX330" fmla="*/ 1806 w 10000"/>
                  <a:gd name="connsiteY330" fmla="*/ 8002 h 10000"/>
                  <a:gd name="connsiteX331" fmla="*/ 1823 w 10000"/>
                  <a:gd name="connsiteY331" fmla="*/ 8021 h 10000"/>
                  <a:gd name="connsiteX332" fmla="*/ 1834 w 10000"/>
                  <a:gd name="connsiteY332" fmla="*/ 8044 h 10000"/>
                  <a:gd name="connsiteX333" fmla="*/ 1839 w 10000"/>
                  <a:gd name="connsiteY333" fmla="*/ 8073 h 10000"/>
                  <a:gd name="connsiteX334" fmla="*/ 1842 w 10000"/>
                  <a:gd name="connsiteY334" fmla="*/ 8106 h 10000"/>
                  <a:gd name="connsiteX335" fmla="*/ 1839 w 10000"/>
                  <a:gd name="connsiteY335" fmla="*/ 8144 h 10000"/>
                  <a:gd name="connsiteX336" fmla="*/ 1856 w 10000"/>
                  <a:gd name="connsiteY336" fmla="*/ 8164 h 10000"/>
                  <a:gd name="connsiteX337" fmla="*/ 1886 w 10000"/>
                  <a:gd name="connsiteY337" fmla="*/ 8193 h 10000"/>
                  <a:gd name="connsiteX338" fmla="*/ 1922 w 10000"/>
                  <a:gd name="connsiteY338" fmla="*/ 8206 h 10000"/>
                  <a:gd name="connsiteX339" fmla="*/ 1967 w 10000"/>
                  <a:gd name="connsiteY339" fmla="*/ 8203 h 10000"/>
                  <a:gd name="connsiteX340" fmla="*/ 1986 w 10000"/>
                  <a:gd name="connsiteY340" fmla="*/ 8212 h 10000"/>
                  <a:gd name="connsiteX341" fmla="*/ 2000 w 10000"/>
                  <a:gd name="connsiteY341" fmla="*/ 8232 h 10000"/>
                  <a:gd name="connsiteX342" fmla="*/ 2033 w 10000"/>
                  <a:gd name="connsiteY342" fmla="*/ 8258 h 10000"/>
                  <a:gd name="connsiteX343" fmla="*/ 2050 w 10000"/>
                  <a:gd name="connsiteY343" fmla="*/ 8271 h 10000"/>
                  <a:gd name="connsiteX344" fmla="*/ 2089 w 10000"/>
                  <a:gd name="connsiteY344" fmla="*/ 8280 h 10000"/>
                  <a:gd name="connsiteX345" fmla="*/ 2122 w 10000"/>
                  <a:gd name="connsiteY345" fmla="*/ 8300 h 10000"/>
                  <a:gd name="connsiteX346" fmla="*/ 2163 w 10000"/>
                  <a:gd name="connsiteY346" fmla="*/ 8332 h 10000"/>
                  <a:gd name="connsiteX347" fmla="*/ 2172 w 10000"/>
                  <a:gd name="connsiteY347" fmla="*/ 8335 h 10000"/>
                  <a:gd name="connsiteX348" fmla="*/ 2177 w 10000"/>
                  <a:gd name="connsiteY348" fmla="*/ 8345 h 10000"/>
                  <a:gd name="connsiteX349" fmla="*/ 2163 w 10000"/>
                  <a:gd name="connsiteY349" fmla="*/ 8371 h 10000"/>
                  <a:gd name="connsiteX350" fmla="*/ 2139 w 10000"/>
                  <a:gd name="connsiteY350" fmla="*/ 8423 h 10000"/>
                  <a:gd name="connsiteX351" fmla="*/ 2130 w 10000"/>
                  <a:gd name="connsiteY351" fmla="*/ 8439 h 10000"/>
                  <a:gd name="connsiteX352" fmla="*/ 2105 w 10000"/>
                  <a:gd name="connsiteY352" fmla="*/ 8446 h 10000"/>
                  <a:gd name="connsiteX353" fmla="*/ 2080 w 10000"/>
                  <a:gd name="connsiteY353" fmla="*/ 8449 h 10000"/>
                  <a:gd name="connsiteX354" fmla="*/ 2075 w 10000"/>
                  <a:gd name="connsiteY354" fmla="*/ 8459 h 10000"/>
                  <a:gd name="connsiteX355" fmla="*/ 2072 w 10000"/>
                  <a:gd name="connsiteY355" fmla="*/ 8475 h 10000"/>
                  <a:gd name="connsiteX356" fmla="*/ 2080 w 10000"/>
                  <a:gd name="connsiteY356" fmla="*/ 8484 h 10000"/>
                  <a:gd name="connsiteX357" fmla="*/ 2100 w 10000"/>
                  <a:gd name="connsiteY357" fmla="*/ 8475 h 10000"/>
                  <a:gd name="connsiteX358" fmla="*/ 2141 w 10000"/>
                  <a:gd name="connsiteY358" fmla="*/ 8478 h 10000"/>
                  <a:gd name="connsiteX359" fmla="*/ 2172 w 10000"/>
                  <a:gd name="connsiteY359" fmla="*/ 8475 h 10000"/>
                  <a:gd name="connsiteX360" fmla="*/ 2188 w 10000"/>
                  <a:gd name="connsiteY360" fmla="*/ 8475 h 10000"/>
                  <a:gd name="connsiteX361" fmla="*/ 2222 w 10000"/>
                  <a:gd name="connsiteY361" fmla="*/ 8497 h 10000"/>
                  <a:gd name="connsiteX362" fmla="*/ 2252 w 10000"/>
                  <a:gd name="connsiteY362" fmla="*/ 8514 h 10000"/>
                  <a:gd name="connsiteX363" fmla="*/ 2274 w 10000"/>
                  <a:gd name="connsiteY363" fmla="*/ 8514 h 10000"/>
                  <a:gd name="connsiteX364" fmla="*/ 2299 w 10000"/>
                  <a:gd name="connsiteY364" fmla="*/ 8504 h 10000"/>
                  <a:gd name="connsiteX365" fmla="*/ 2310 w 10000"/>
                  <a:gd name="connsiteY365" fmla="*/ 8504 h 10000"/>
                  <a:gd name="connsiteX366" fmla="*/ 2319 w 10000"/>
                  <a:gd name="connsiteY366" fmla="*/ 8484 h 10000"/>
                  <a:gd name="connsiteX367" fmla="*/ 2338 w 10000"/>
                  <a:gd name="connsiteY367" fmla="*/ 8494 h 10000"/>
                  <a:gd name="connsiteX368" fmla="*/ 2338 w 10000"/>
                  <a:gd name="connsiteY368" fmla="*/ 8552 h 10000"/>
                  <a:gd name="connsiteX369" fmla="*/ 2366 w 10000"/>
                  <a:gd name="connsiteY369" fmla="*/ 8572 h 10000"/>
                  <a:gd name="connsiteX370" fmla="*/ 2382 w 10000"/>
                  <a:gd name="connsiteY370" fmla="*/ 8582 h 10000"/>
                  <a:gd name="connsiteX371" fmla="*/ 2435 w 10000"/>
                  <a:gd name="connsiteY371" fmla="*/ 8552 h 10000"/>
                  <a:gd name="connsiteX372" fmla="*/ 2443 w 10000"/>
                  <a:gd name="connsiteY372" fmla="*/ 8552 h 10000"/>
                  <a:gd name="connsiteX373" fmla="*/ 2454 w 10000"/>
                  <a:gd name="connsiteY373" fmla="*/ 8552 h 10000"/>
                  <a:gd name="connsiteX374" fmla="*/ 2471 w 10000"/>
                  <a:gd name="connsiteY374" fmla="*/ 8546 h 10000"/>
                  <a:gd name="connsiteX375" fmla="*/ 2488 w 10000"/>
                  <a:gd name="connsiteY375" fmla="*/ 8536 h 10000"/>
                  <a:gd name="connsiteX376" fmla="*/ 2501 w 10000"/>
                  <a:gd name="connsiteY376" fmla="*/ 8533 h 10000"/>
                  <a:gd name="connsiteX377" fmla="*/ 2512 w 10000"/>
                  <a:gd name="connsiteY377" fmla="*/ 8533 h 10000"/>
                  <a:gd name="connsiteX378" fmla="*/ 2521 w 10000"/>
                  <a:gd name="connsiteY378" fmla="*/ 8546 h 10000"/>
                  <a:gd name="connsiteX379" fmla="*/ 2521 w 10000"/>
                  <a:gd name="connsiteY379" fmla="*/ 8572 h 10000"/>
                  <a:gd name="connsiteX380" fmla="*/ 2535 w 10000"/>
                  <a:gd name="connsiteY380" fmla="*/ 8588 h 10000"/>
                  <a:gd name="connsiteX381" fmla="*/ 2551 w 10000"/>
                  <a:gd name="connsiteY381" fmla="*/ 8582 h 10000"/>
                  <a:gd name="connsiteX382" fmla="*/ 2560 w 10000"/>
                  <a:gd name="connsiteY382" fmla="*/ 8582 h 10000"/>
                  <a:gd name="connsiteX383" fmla="*/ 2573 w 10000"/>
                  <a:gd name="connsiteY383" fmla="*/ 8588 h 10000"/>
                  <a:gd name="connsiteX384" fmla="*/ 2584 w 10000"/>
                  <a:gd name="connsiteY384" fmla="*/ 8591 h 10000"/>
                  <a:gd name="connsiteX385" fmla="*/ 2590 w 10000"/>
                  <a:gd name="connsiteY385" fmla="*/ 8598 h 10000"/>
                  <a:gd name="connsiteX386" fmla="*/ 2598 w 10000"/>
                  <a:gd name="connsiteY386" fmla="*/ 8608 h 10000"/>
                  <a:gd name="connsiteX387" fmla="*/ 2607 w 10000"/>
                  <a:gd name="connsiteY387" fmla="*/ 8617 h 10000"/>
                  <a:gd name="connsiteX388" fmla="*/ 2618 w 10000"/>
                  <a:gd name="connsiteY388" fmla="*/ 8617 h 10000"/>
                  <a:gd name="connsiteX389" fmla="*/ 2640 w 10000"/>
                  <a:gd name="connsiteY389" fmla="*/ 8608 h 10000"/>
                  <a:gd name="connsiteX390" fmla="*/ 2670 w 10000"/>
                  <a:gd name="connsiteY390" fmla="*/ 8598 h 10000"/>
                  <a:gd name="connsiteX391" fmla="*/ 2673 w 10000"/>
                  <a:gd name="connsiteY391" fmla="*/ 8598 h 10000"/>
                  <a:gd name="connsiteX392" fmla="*/ 2690 w 10000"/>
                  <a:gd name="connsiteY392" fmla="*/ 8598 h 10000"/>
                  <a:gd name="connsiteX393" fmla="*/ 2698 w 10000"/>
                  <a:gd name="connsiteY393" fmla="*/ 8598 h 10000"/>
                  <a:gd name="connsiteX394" fmla="*/ 2712 w 10000"/>
                  <a:gd name="connsiteY394" fmla="*/ 8598 h 10000"/>
                  <a:gd name="connsiteX395" fmla="*/ 2726 w 10000"/>
                  <a:gd name="connsiteY395" fmla="*/ 8591 h 10000"/>
                  <a:gd name="connsiteX396" fmla="*/ 2737 w 10000"/>
                  <a:gd name="connsiteY396" fmla="*/ 8588 h 10000"/>
                  <a:gd name="connsiteX397" fmla="*/ 2759 w 10000"/>
                  <a:gd name="connsiteY397" fmla="*/ 8582 h 10000"/>
                  <a:gd name="connsiteX398" fmla="*/ 2770 w 10000"/>
                  <a:gd name="connsiteY398" fmla="*/ 8578 h 10000"/>
                  <a:gd name="connsiteX399" fmla="*/ 2784 w 10000"/>
                  <a:gd name="connsiteY399" fmla="*/ 8572 h 10000"/>
                  <a:gd name="connsiteX400" fmla="*/ 2795 w 10000"/>
                  <a:gd name="connsiteY400" fmla="*/ 8572 h 10000"/>
                  <a:gd name="connsiteX401" fmla="*/ 2803 w 10000"/>
                  <a:gd name="connsiteY401" fmla="*/ 8588 h 10000"/>
                  <a:gd name="connsiteX402" fmla="*/ 2803 w 10000"/>
                  <a:gd name="connsiteY402" fmla="*/ 8591 h 10000"/>
                  <a:gd name="connsiteX403" fmla="*/ 2803 w 10000"/>
                  <a:gd name="connsiteY403" fmla="*/ 8601 h 10000"/>
                  <a:gd name="connsiteX404" fmla="*/ 2809 w 10000"/>
                  <a:gd name="connsiteY404" fmla="*/ 8601 h 10000"/>
                  <a:gd name="connsiteX405" fmla="*/ 2823 w 10000"/>
                  <a:gd name="connsiteY405" fmla="*/ 8598 h 10000"/>
                  <a:gd name="connsiteX406" fmla="*/ 2831 w 10000"/>
                  <a:gd name="connsiteY406" fmla="*/ 8598 h 10000"/>
                  <a:gd name="connsiteX407" fmla="*/ 2839 w 10000"/>
                  <a:gd name="connsiteY407" fmla="*/ 8601 h 10000"/>
                  <a:gd name="connsiteX408" fmla="*/ 2848 w 10000"/>
                  <a:gd name="connsiteY408" fmla="*/ 8598 h 10000"/>
                  <a:gd name="connsiteX409" fmla="*/ 2856 w 10000"/>
                  <a:gd name="connsiteY409" fmla="*/ 8601 h 10000"/>
                  <a:gd name="connsiteX410" fmla="*/ 2859 w 10000"/>
                  <a:gd name="connsiteY410" fmla="*/ 8601 h 10000"/>
                  <a:gd name="connsiteX411" fmla="*/ 2864 w 10000"/>
                  <a:gd name="connsiteY411" fmla="*/ 8598 h 10000"/>
                  <a:gd name="connsiteX412" fmla="*/ 2889 w 10000"/>
                  <a:gd name="connsiteY412" fmla="*/ 8611 h 10000"/>
                  <a:gd name="connsiteX413" fmla="*/ 2906 w 10000"/>
                  <a:gd name="connsiteY413" fmla="*/ 8620 h 10000"/>
                  <a:gd name="connsiteX414" fmla="*/ 2914 w 10000"/>
                  <a:gd name="connsiteY414" fmla="*/ 8627 h 10000"/>
                  <a:gd name="connsiteX415" fmla="*/ 2920 w 10000"/>
                  <a:gd name="connsiteY415" fmla="*/ 8640 h 10000"/>
                  <a:gd name="connsiteX416" fmla="*/ 2922 w 10000"/>
                  <a:gd name="connsiteY416" fmla="*/ 8666 h 10000"/>
                  <a:gd name="connsiteX417" fmla="*/ 2922 w 10000"/>
                  <a:gd name="connsiteY417" fmla="*/ 8692 h 10000"/>
                  <a:gd name="connsiteX418" fmla="*/ 2939 w 10000"/>
                  <a:gd name="connsiteY418" fmla="*/ 8695 h 10000"/>
                  <a:gd name="connsiteX419" fmla="*/ 2953 w 10000"/>
                  <a:gd name="connsiteY419" fmla="*/ 8695 h 10000"/>
                  <a:gd name="connsiteX420" fmla="*/ 2961 w 10000"/>
                  <a:gd name="connsiteY420" fmla="*/ 8695 h 10000"/>
                  <a:gd name="connsiteX421" fmla="*/ 2972 w 10000"/>
                  <a:gd name="connsiteY421" fmla="*/ 8692 h 10000"/>
                  <a:gd name="connsiteX422" fmla="*/ 2981 w 10000"/>
                  <a:gd name="connsiteY422" fmla="*/ 8685 h 10000"/>
                  <a:gd name="connsiteX423" fmla="*/ 2989 w 10000"/>
                  <a:gd name="connsiteY423" fmla="*/ 8685 h 10000"/>
                  <a:gd name="connsiteX424" fmla="*/ 3008 w 10000"/>
                  <a:gd name="connsiteY424" fmla="*/ 8685 h 10000"/>
                  <a:gd name="connsiteX425" fmla="*/ 3028 w 10000"/>
                  <a:gd name="connsiteY425" fmla="*/ 8695 h 10000"/>
                  <a:gd name="connsiteX426" fmla="*/ 3042 w 10000"/>
                  <a:gd name="connsiteY426" fmla="*/ 8695 h 10000"/>
                  <a:gd name="connsiteX427" fmla="*/ 3053 w 10000"/>
                  <a:gd name="connsiteY427" fmla="*/ 8676 h 10000"/>
                  <a:gd name="connsiteX428" fmla="*/ 3061 w 10000"/>
                  <a:gd name="connsiteY428" fmla="*/ 8666 h 10000"/>
                  <a:gd name="connsiteX429" fmla="*/ 3066 w 10000"/>
                  <a:gd name="connsiteY429" fmla="*/ 8656 h 10000"/>
                  <a:gd name="connsiteX430" fmla="*/ 3091 w 10000"/>
                  <a:gd name="connsiteY430" fmla="*/ 8659 h 10000"/>
                  <a:gd name="connsiteX431" fmla="*/ 3105 w 10000"/>
                  <a:gd name="connsiteY431" fmla="*/ 8659 h 10000"/>
                  <a:gd name="connsiteX432" fmla="*/ 3108 w 10000"/>
                  <a:gd name="connsiteY432" fmla="*/ 8650 h 10000"/>
                  <a:gd name="connsiteX433" fmla="*/ 3147 w 10000"/>
                  <a:gd name="connsiteY433" fmla="*/ 8588 h 10000"/>
                  <a:gd name="connsiteX434" fmla="*/ 3150 w 10000"/>
                  <a:gd name="connsiteY434" fmla="*/ 8598 h 10000"/>
                  <a:gd name="connsiteX435" fmla="*/ 3163 w 10000"/>
                  <a:gd name="connsiteY435" fmla="*/ 8601 h 10000"/>
                  <a:gd name="connsiteX436" fmla="*/ 3180 w 10000"/>
                  <a:gd name="connsiteY436" fmla="*/ 8608 h 10000"/>
                  <a:gd name="connsiteX437" fmla="*/ 3188 w 10000"/>
                  <a:gd name="connsiteY437" fmla="*/ 8611 h 10000"/>
                  <a:gd name="connsiteX438" fmla="*/ 3227 w 10000"/>
                  <a:gd name="connsiteY438" fmla="*/ 8620 h 10000"/>
                  <a:gd name="connsiteX439" fmla="*/ 3238 w 10000"/>
                  <a:gd name="connsiteY439" fmla="*/ 8617 h 10000"/>
                  <a:gd name="connsiteX440" fmla="*/ 3247 w 10000"/>
                  <a:gd name="connsiteY440" fmla="*/ 8601 h 10000"/>
                  <a:gd name="connsiteX441" fmla="*/ 3269 w 10000"/>
                  <a:gd name="connsiteY441" fmla="*/ 8611 h 10000"/>
                  <a:gd name="connsiteX442" fmla="*/ 3277 w 10000"/>
                  <a:gd name="connsiteY442" fmla="*/ 8617 h 10000"/>
                  <a:gd name="connsiteX443" fmla="*/ 3285 w 10000"/>
                  <a:gd name="connsiteY443" fmla="*/ 8611 h 10000"/>
                  <a:gd name="connsiteX444" fmla="*/ 3307 w 10000"/>
                  <a:gd name="connsiteY444" fmla="*/ 8611 h 10000"/>
                  <a:gd name="connsiteX445" fmla="*/ 3319 w 10000"/>
                  <a:gd name="connsiteY445" fmla="*/ 8617 h 10000"/>
                  <a:gd name="connsiteX446" fmla="*/ 3324 w 10000"/>
                  <a:gd name="connsiteY446" fmla="*/ 8617 h 10000"/>
                  <a:gd name="connsiteX447" fmla="*/ 3327 w 10000"/>
                  <a:gd name="connsiteY447" fmla="*/ 8620 h 10000"/>
                  <a:gd name="connsiteX448" fmla="*/ 3341 w 10000"/>
                  <a:gd name="connsiteY448" fmla="*/ 8620 h 10000"/>
                  <a:gd name="connsiteX449" fmla="*/ 3357 w 10000"/>
                  <a:gd name="connsiteY449" fmla="*/ 8620 h 10000"/>
                  <a:gd name="connsiteX450" fmla="*/ 3374 w 10000"/>
                  <a:gd name="connsiteY450" fmla="*/ 8620 h 10000"/>
                  <a:gd name="connsiteX451" fmla="*/ 3382 w 10000"/>
                  <a:gd name="connsiteY451" fmla="*/ 8620 h 10000"/>
                  <a:gd name="connsiteX452" fmla="*/ 3399 w 10000"/>
                  <a:gd name="connsiteY452" fmla="*/ 8611 h 10000"/>
                  <a:gd name="connsiteX453" fmla="*/ 3413 w 10000"/>
                  <a:gd name="connsiteY453" fmla="*/ 8601 h 10000"/>
                  <a:gd name="connsiteX454" fmla="*/ 3421 w 10000"/>
                  <a:gd name="connsiteY454" fmla="*/ 8588 h 10000"/>
                  <a:gd name="connsiteX455" fmla="*/ 3421 w 10000"/>
                  <a:gd name="connsiteY455" fmla="*/ 8572 h 10000"/>
                  <a:gd name="connsiteX456" fmla="*/ 3421 w 10000"/>
                  <a:gd name="connsiteY456" fmla="*/ 8552 h 10000"/>
                  <a:gd name="connsiteX457" fmla="*/ 3424 w 10000"/>
                  <a:gd name="connsiteY457" fmla="*/ 8533 h 10000"/>
                  <a:gd name="connsiteX458" fmla="*/ 3432 w 10000"/>
                  <a:gd name="connsiteY458" fmla="*/ 8523 h 10000"/>
                  <a:gd name="connsiteX459" fmla="*/ 3446 w 10000"/>
                  <a:gd name="connsiteY459" fmla="*/ 8523 h 10000"/>
                  <a:gd name="connsiteX460" fmla="*/ 3457 w 10000"/>
                  <a:gd name="connsiteY460" fmla="*/ 8523 h 10000"/>
                  <a:gd name="connsiteX461" fmla="*/ 3476 w 10000"/>
                  <a:gd name="connsiteY461" fmla="*/ 8533 h 10000"/>
                  <a:gd name="connsiteX462" fmla="*/ 3485 w 10000"/>
                  <a:gd name="connsiteY462" fmla="*/ 8536 h 10000"/>
                  <a:gd name="connsiteX463" fmla="*/ 3501 w 10000"/>
                  <a:gd name="connsiteY463" fmla="*/ 8527 h 10000"/>
                  <a:gd name="connsiteX464" fmla="*/ 3504 w 10000"/>
                  <a:gd name="connsiteY464" fmla="*/ 8514 h 10000"/>
                  <a:gd name="connsiteX465" fmla="*/ 3510 w 10000"/>
                  <a:gd name="connsiteY465" fmla="*/ 8497 h 10000"/>
                  <a:gd name="connsiteX466" fmla="*/ 3537 w 10000"/>
                  <a:gd name="connsiteY466" fmla="*/ 8484 h 10000"/>
                  <a:gd name="connsiteX467" fmla="*/ 3562 w 10000"/>
                  <a:gd name="connsiteY467" fmla="*/ 8488 h 10000"/>
                  <a:gd name="connsiteX468" fmla="*/ 3568 w 10000"/>
                  <a:gd name="connsiteY468" fmla="*/ 8484 h 10000"/>
                  <a:gd name="connsiteX469" fmla="*/ 3584 w 10000"/>
                  <a:gd name="connsiteY469" fmla="*/ 8494 h 10000"/>
                  <a:gd name="connsiteX470" fmla="*/ 3593 w 10000"/>
                  <a:gd name="connsiteY470" fmla="*/ 8507 h 10000"/>
                  <a:gd name="connsiteX471" fmla="*/ 3618 w 10000"/>
                  <a:gd name="connsiteY471" fmla="*/ 8497 h 10000"/>
                  <a:gd name="connsiteX472" fmla="*/ 3643 w 10000"/>
                  <a:gd name="connsiteY472" fmla="*/ 8475 h 10000"/>
                  <a:gd name="connsiteX473" fmla="*/ 3657 w 10000"/>
                  <a:gd name="connsiteY473" fmla="*/ 8478 h 10000"/>
                  <a:gd name="connsiteX474" fmla="*/ 3670 w 10000"/>
                  <a:gd name="connsiteY474" fmla="*/ 8475 h 10000"/>
                  <a:gd name="connsiteX475" fmla="*/ 3673 w 10000"/>
                  <a:gd name="connsiteY475" fmla="*/ 8468 h 10000"/>
                  <a:gd name="connsiteX476" fmla="*/ 3681 w 10000"/>
                  <a:gd name="connsiteY476" fmla="*/ 8468 h 10000"/>
                  <a:gd name="connsiteX477" fmla="*/ 3698 w 10000"/>
                  <a:gd name="connsiteY477" fmla="*/ 8478 h 10000"/>
                  <a:gd name="connsiteX478" fmla="*/ 3720 w 10000"/>
                  <a:gd name="connsiteY478" fmla="*/ 8497 h 10000"/>
                  <a:gd name="connsiteX479" fmla="*/ 3715 w 10000"/>
                  <a:gd name="connsiteY479" fmla="*/ 8504 h 10000"/>
                  <a:gd name="connsiteX480" fmla="*/ 3729 w 10000"/>
                  <a:gd name="connsiteY480" fmla="*/ 8514 h 10000"/>
                  <a:gd name="connsiteX481" fmla="*/ 3729 w 10000"/>
                  <a:gd name="connsiteY481" fmla="*/ 8517 h 10000"/>
                  <a:gd name="connsiteX482" fmla="*/ 3740 w 10000"/>
                  <a:gd name="connsiteY482" fmla="*/ 8527 h 10000"/>
                  <a:gd name="connsiteX483" fmla="*/ 3759 w 10000"/>
                  <a:gd name="connsiteY483" fmla="*/ 8517 h 10000"/>
                  <a:gd name="connsiteX484" fmla="*/ 3762 w 10000"/>
                  <a:gd name="connsiteY484" fmla="*/ 8504 h 10000"/>
                  <a:gd name="connsiteX485" fmla="*/ 3770 w 10000"/>
                  <a:gd name="connsiteY485" fmla="*/ 8488 h 10000"/>
                  <a:gd name="connsiteX486" fmla="*/ 3778 w 10000"/>
                  <a:gd name="connsiteY486" fmla="*/ 8484 h 10000"/>
                  <a:gd name="connsiteX487" fmla="*/ 3792 w 10000"/>
                  <a:gd name="connsiteY487" fmla="*/ 8475 h 10000"/>
                  <a:gd name="connsiteX488" fmla="*/ 3803 w 10000"/>
                  <a:gd name="connsiteY488" fmla="*/ 8478 h 10000"/>
                  <a:gd name="connsiteX489" fmla="*/ 3809 w 10000"/>
                  <a:gd name="connsiteY489" fmla="*/ 8475 h 10000"/>
                  <a:gd name="connsiteX490" fmla="*/ 3825 w 10000"/>
                  <a:gd name="connsiteY490" fmla="*/ 8465 h 10000"/>
                  <a:gd name="connsiteX491" fmla="*/ 3834 w 10000"/>
                  <a:gd name="connsiteY491" fmla="*/ 8468 h 10000"/>
                  <a:gd name="connsiteX492" fmla="*/ 3842 w 10000"/>
                  <a:gd name="connsiteY492" fmla="*/ 8478 h 10000"/>
                  <a:gd name="connsiteX493" fmla="*/ 3850 w 10000"/>
                  <a:gd name="connsiteY493" fmla="*/ 8478 h 10000"/>
                  <a:gd name="connsiteX494" fmla="*/ 3859 w 10000"/>
                  <a:gd name="connsiteY494" fmla="*/ 8484 h 10000"/>
                  <a:gd name="connsiteX495" fmla="*/ 3873 w 10000"/>
                  <a:gd name="connsiteY495" fmla="*/ 8494 h 10000"/>
                  <a:gd name="connsiteX496" fmla="*/ 3875 w 10000"/>
                  <a:gd name="connsiteY496" fmla="*/ 8507 h 10000"/>
                  <a:gd name="connsiteX497" fmla="*/ 3881 w 10000"/>
                  <a:gd name="connsiteY497" fmla="*/ 8527 h 10000"/>
                  <a:gd name="connsiteX498" fmla="*/ 3875 w 10000"/>
                  <a:gd name="connsiteY498" fmla="*/ 8546 h 10000"/>
                  <a:gd name="connsiteX499" fmla="*/ 3892 w 10000"/>
                  <a:gd name="connsiteY499" fmla="*/ 8546 h 10000"/>
                  <a:gd name="connsiteX500" fmla="*/ 3900 w 10000"/>
                  <a:gd name="connsiteY500" fmla="*/ 8543 h 10000"/>
                  <a:gd name="connsiteX501" fmla="*/ 3906 w 10000"/>
                  <a:gd name="connsiteY501" fmla="*/ 8543 h 10000"/>
                  <a:gd name="connsiteX502" fmla="*/ 3922 w 10000"/>
                  <a:gd name="connsiteY502" fmla="*/ 8552 h 10000"/>
                  <a:gd name="connsiteX503" fmla="*/ 3939 w 10000"/>
                  <a:gd name="connsiteY503" fmla="*/ 8559 h 10000"/>
                  <a:gd name="connsiteX504" fmla="*/ 3953 w 10000"/>
                  <a:gd name="connsiteY504" fmla="*/ 8572 h 10000"/>
                  <a:gd name="connsiteX505" fmla="*/ 3956 w 10000"/>
                  <a:gd name="connsiteY505" fmla="*/ 8588 h 10000"/>
                  <a:gd name="connsiteX506" fmla="*/ 3956 w 10000"/>
                  <a:gd name="connsiteY506" fmla="*/ 8608 h 10000"/>
                  <a:gd name="connsiteX507" fmla="*/ 3972 w 10000"/>
                  <a:gd name="connsiteY507" fmla="*/ 8608 h 10000"/>
                  <a:gd name="connsiteX508" fmla="*/ 3986 w 10000"/>
                  <a:gd name="connsiteY508" fmla="*/ 8608 h 10000"/>
                  <a:gd name="connsiteX509" fmla="*/ 3997 w 10000"/>
                  <a:gd name="connsiteY509" fmla="*/ 8608 h 10000"/>
                  <a:gd name="connsiteX510" fmla="*/ 4006 w 10000"/>
                  <a:gd name="connsiteY510" fmla="*/ 8608 h 10000"/>
                  <a:gd name="connsiteX511" fmla="*/ 4006 w 10000"/>
                  <a:gd name="connsiteY511" fmla="*/ 8611 h 10000"/>
                  <a:gd name="connsiteX512" fmla="*/ 4011 w 10000"/>
                  <a:gd name="connsiteY512" fmla="*/ 8611 h 10000"/>
                  <a:gd name="connsiteX513" fmla="*/ 4022 w 10000"/>
                  <a:gd name="connsiteY513" fmla="*/ 8620 h 10000"/>
                  <a:gd name="connsiteX514" fmla="*/ 4042 w 10000"/>
                  <a:gd name="connsiteY514" fmla="*/ 8620 h 10000"/>
                  <a:gd name="connsiteX515" fmla="*/ 4050 w 10000"/>
                  <a:gd name="connsiteY515" fmla="*/ 8617 h 10000"/>
                  <a:gd name="connsiteX516" fmla="*/ 4069 w 10000"/>
                  <a:gd name="connsiteY516" fmla="*/ 8620 h 10000"/>
                  <a:gd name="connsiteX517" fmla="*/ 4086 w 10000"/>
                  <a:gd name="connsiteY517" fmla="*/ 8630 h 10000"/>
                  <a:gd name="connsiteX518" fmla="*/ 4108 w 10000"/>
                  <a:gd name="connsiteY518" fmla="*/ 8627 h 10000"/>
                  <a:gd name="connsiteX519" fmla="*/ 4125 w 10000"/>
                  <a:gd name="connsiteY519" fmla="*/ 8620 h 10000"/>
                  <a:gd name="connsiteX520" fmla="*/ 4133 w 10000"/>
                  <a:gd name="connsiteY520" fmla="*/ 8611 h 10000"/>
                  <a:gd name="connsiteX521" fmla="*/ 4139 w 10000"/>
                  <a:gd name="connsiteY521" fmla="*/ 8608 h 10000"/>
                  <a:gd name="connsiteX522" fmla="*/ 4147 w 10000"/>
                  <a:gd name="connsiteY522" fmla="*/ 8601 h 10000"/>
                  <a:gd name="connsiteX523" fmla="*/ 4155 w 10000"/>
                  <a:gd name="connsiteY523" fmla="*/ 8591 h 10000"/>
                  <a:gd name="connsiteX524" fmla="*/ 4166 w 10000"/>
                  <a:gd name="connsiteY524" fmla="*/ 8582 h 10000"/>
                  <a:gd name="connsiteX525" fmla="*/ 4183 w 10000"/>
                  <a:gd name="connsiteY525" fmla="*/ 8569 h 10000"/>
                  <a:gd name="connsiteX526" fmla="*/ 4191 w 10000"/>
                  <a:gd name="connsiteY526" fmla="*/ 8562 h 10000"/>
                  <a:gd name="connsiteX527" fmla="*/ 4208 w 10000"/>
                  <a:gd name="connsiteY527" fmla="*/ 8552 h 10000"/>
                  <a:gd name="connsiteX528" fmla="*/ 4230 w 10000"/>
                  <a:gd name="connsiteY528" fmla="*/ 8552 h 10000"/>
                  <a:gd name="connsiteX529" fmla="*/ 4238 w 10000"/>
                  <a:gd name="connsiteY529" fmla="*/ 8559 h 10000"/>
                  <a:gd name="connsiteX530" fmla="*/ 4247 w 10000"/>
                  <a:gd name="connsiteY530" fmla="*/ 8572 h 10000"/>
                  <a:gd name="connsiteX531" fmla="*/ 4252 w 10000"/>
                  <a:gd name="connsiteY531" fmla="*/ 8578 h 10000"/>
                  <a:gd name="connsiteX532" fmla="*/ 4263 w 10000"/>
                  <a:gd name="connsiteY532" fmla="*/ 8582 h 10000"/>
                  <a:gd name="connsiteX533" fmla="*/ 4277 w 10000"/>
                  <a:gd name="connsiteY533" fmla="*/ 8572 h 10000"/>
                  <a:gd name="connsiteX534" fmla="*/ 4294 w 10000"/>
                  <a:gd name="connsiteY534" fmla="*/ 8559 h 10000"/>
                  <a:gd name="connsiteX535" fmla="*/ 4302 w 10000"/>
                  <a:gd name="connsiteY535" fmla="*/ 8546 h 10000"/>
                  <a:gd name="connsiteX536" fmla="*/ 4310 w 10000"/>
                  <a:gd name="connsiteY536" fmla="*/ 8543 h 10000"/>
                  <a:gd name="connsiteX537" fmla="*/ 4313 w 10000"/>
                  <a:gd name="connsiteY537" fmla="*/ 8543 h 10000"/>
                  <a:gd name="connsiteX538" fmla="*/ 4332 w 10000"/>
                  <a:gd name="connsiteY538" fmla="*/ 8546 h 10000"/>
                  <a:gd name="connsiteX539" fmla="*/ 4335 w 10000"/>
                  <a:gd name="connsiteY539" fmla="*/ 8559 h 10000"/>
                  <a:gd name="connsiteX540" fmla="*/ 4349 w 10000"/>
                  <a:gd name="connsiteY540" fmla="*/ 8588 h 10000"/>
                  <a:gd name="connsiteX541" fmla="*/ 4360 w 10000"/>
                  <a:gd name="connsiteY541" fmla="*/ 8591 h 10000"/>
                  <a:gd name="connsiteX542" fmla="*/ 4366 w 10000"/>
                  <a:gd name="connsiteY542" fmla="*/ 8591 h 10000"/>
                  <a:gd name="connsiteX543" fmla="*/ 4382 w 10000"/>
                  <a:gd name="connsiteY543" fmla="*/ 8598 h 10000"/>
                  <a:gd name="connsiteX544" fmla="*/ 4385 w 10000"/>
                  <a:gd name="connsiteY544" fmla="*/ 8598 h 10000"/>
                  <a:gd name="connsiteX545" fmla="*/ 4402 w 10000"/>
                  <a:gd name="connsiteY545" fmla="*/ 8598 h 10000"/>
                  <a:gd name="connsiteX546" fmla="*/ 4421 w 10000"/>
                  <a:gd name="connsiteY546" fmla="*/ 8591 h 10000"/>
                  <a:gd name="connsiteX547" fmla="*/ 4440 w 10000"/>
                  <a:gd name="connsiteY547" fmla="*/ 8591 h 10000"/>
                  <a:gd name="connsiteX548" fmla="*/ 4449 w 10000"/>
                  <a:gd name="connsiteY548" fmla="*/ 8598 h 10000"/>
                  <a:gd name="connsiteX549" fmla="*/ 4454 w 10000"/>
                  <a:gd name="connsiteY549" fmla="*/ 8617 h 10000"/>
                  <a:gd name="connsiteX550" fmla="*/ 4463 w 10000"/>
                  <a:gd name="connsiteY550" fmla="*/ 8608 h 10000"/>
                  <a:gd name="connsiteX551" fmla="*/ 4474 w 10000"/>
                  <a:gd name="connsiteY551" fmla="*/ 8608 h 10000"/>
                  <a:gd name="connsiteX552" fmla="*/ 4490 w 10000"/>
                  <a:gd name="connsiteY552" fmla="*/ 8617 h 10000"/>
                  <a:gd name="connsiteX553" fmla="*/ 4504 w 10000"/>
                  <a:gd name="connsiteY553" fmla="*/ 8617 h 10000"/>
                  <a:gd name="connsiteX554" fmla="*/ 4518 w 10000"/>
                  <a:gd name="connsiteY554" fmla="*/ 8617 h 10000"/>
                  <a:gd name="connsiteX555" fmla="*/ 4535 w 10000"/>
                  <a:gd name="connsiteY555" fmla="*/ 8611 h 10000"/>
                  <a:gd name="connsiteX556" fmla="*/ 4546 w 10000"/>
                  <a:gd name="connsiteY556" fmla="*/ 8611 h 10000"/>
                  <a:gd name="connsiteX557" fmla="*/ 4562 w 10000"/>
                  <a:gd name="connsiteY557" fmla="*/ 8611 h 10000"/>
                  <a:gd name="connsiteX558" fmla="*/ 4571 w 10000"/>
                  <a:gd name="connsiteY558" fmla="*/ 8611 h 10000"/>
                  <a:gd name="connsiteX559" fmla="*/ 4579 w 10000"/>
                  <a:gd name="connsiteY559" fmla="*/ 8608 h 10000"/>
                  <a:gd name="connsiteX560" fmla="*/ 4584 w 10000"/>
                  <a:gd name="connsiteY560" fmla="*/ 8608 h 10000"/>
                  <a:gd name="connsiteX561" fmla="*/ 4601 w 10000"/>
                  <a:gd name="connsiteY561" fmla="*/ 8617 h 10000"/>
                  <a:gd name="connsiteX562" fmla="*/ 4609 w 10000"/>
                  <a:gd name="connsiteY562" fmla="*/ 8627 h 10000"/>
                  <a:gd name="connsiteX563" fmla="*/ 4618 w 10000"/>
                  <a:gd name="connsiteY563" fmla="*/ 8637 h 10000"/>
                  <a:gd name="connsiteX564" fmla="*/ 4618 w 10000"/>
                  <a:gd name="connsiteY564" fmla="*/ 8646 h 10000"/>
                  <a:gd name="connsiteX565" fmla="*/ 4634 w 10000"/>
                  <a:gd name="connsiteY565" fmla="*/ 8656 h 10000"/>
                  <a:gd name="connsiteX566" fmla="*/ 4640 w 10000"/>
                  <a:gd name="connsiteY566" fmla="*/ 8659 h 10000"/>
                  <a:gd name="connsiteX567" fmla="*/ 4651 w 10000"/>
                  <a:gd name="connsiteY567" fmla="*/ 8666 h 10000"/>
                  <a:gd name="connsiteX568" fmla="*/ 4657 w 10000"/>
                  <a:gd name="connsiteY568" fmla="*/ 8659 h 10000"/>
                  <a:gd name="connsiteX569" fmla="*/ 4668 w 10000"/>
                  <a:gd name="connsiteY569" fmla="*/ 8650 h 10000"/>
                  <a:gd name="connsiteX570" fmla="*/ 4676 w 10000"/>
                  <a:gd name="connsiteY570" fmla="*/ 8650 h 10000"/>
                  <a:gd name="connsiteX571" fmla="*/ 4690 w 10000"/>
                  <a:gd name="connsiteY571" fmla="*/ 8650 h 10000"/>
                  <a:gd name="connsiteX572" fmla="*/ 4698 w 10000"/>
                  <a:gd name="connsiteY572" fmla="*/ 8650 h 10000"/>
                  <a:gd name="connsiteX573" fmla="*/ 4704 w 10000"/>
                  <a:gd name="connsiteY573" fmla="*/ 8650 h 10000"/>
                  <a:gd name="connsiteX574" fmla="*/ 4706 w 10000"/>
                  <a:gd name="connsiteY574" fmla="*/ 8659 h 10000"/>
                  <a:gd name="connsiteX575" fmla="*/ 4706 w 10000"/>
                  <a:gd name="connsiteY575" fmla="*/ 8666 h 10000"/>
                  <a:gd name="connsiteX576" fmla="*/ 4723 w 10000"/>
                  <a:gd name="connsiteY576" fmla="*/ 8682 h 10000"/>
                  <a:gd name="connsiteX577" fmla="*/ 4737 w 10000"/>
                  <a:gd name="connsiteY577" fmla="*/ 8682 h 10000"/>
                  <a:gd name="connsiteX578" fmla="*/ 4745 w 10000"/>
                  <a:gd name="connsiteY578" fmla="*/ 8676 h 10000"/>
                  <a:gd name="connsiteX579" fmla="*/ 4756 w 10000"/>
                  <a:gd name="connsiteY579" fmla="*/ 8666 h 10000"/>
                  <a:gd name="connsiteX580" fmla="*/ 4765 w 10000"/>
                  <a:gd name="connsiteY580" fmla="*/ 8666 h 10000"/>
                  <a:gd name="connsiteX581" fmla="*/ 4765 w 10000"/>
                  <a:gd name="connsiteY581" fmla="*/ 8682 h 10000"/>
                  <a:gd name="connsiteX582" fmla="*/ 4770 w 10000"/>
                  <a:gd name="connsiteY582" fmla="*/ 8701 h 10000"/>
                  <a:gd name="connsiteX583" fmla="*/ 4778 w 10000"/>
                  <a:gd name="connsiteY583" fmla="*/ 8705 h 10000"/>
                  <a:gd name="connsiteX584" fmla="*/ 4795 w 10000"/>
                  <a:gd name="connsiteY584" fmla="*/ 8714 h 10000"/>
                  <a:gd name="connsiteX585" fmla="*/ 4812 w 10000"/>
                  <a:gd name="connsiteY585" fmla="*/ 8714 h 10000"/>
                  <a:gd name="connsiteX586" fmla="*/ 4825 w 10000"/>
                  <a:gd name="connsiteY586" fmla="*/ 8705 h 10000"/>
                  <a:gd name="connsiteX587" fmla="*/ 4825 w 10000"/>
                  <a:gd name="connsiteY587" fmla="*/ 8701 h 10000"/>
                  <a:gd name="connsiteX588" fmla="*/ 4828 w 10000"/>
                  <a:gd name="connsiteY588" fmla="*/ 8701 h 10000"/>
                  <a:gd name="connsiteX589" fmla="*/ 4837 w 10000"/>
                  <a:gd name="connsiteY589" fmla="*/ 8692 h 10000"/>
                  <a:gd name="connsiteX590" fmla="*/ 4842 w 10000"/>
                  <a:gd name="connsiteY590" fmla="*/ 8685 h 10000"/>
                  <a:gd name="connsiteX591" fmla="*/ 4859 w 10000"/>
                  <a:gd name="connsiteY591" fmla="*/ 8692 h 10000"/>
                  <a:gd name="connsiteX592" fmla="*/ 4870 w 10000"/>
                  <a:gd name="connsiteY592" fmla="*/ 8701 h 10000"/>
                  <a:gd name="connsiteX593" fmla="*/ 4878 w 10000"/>
                  <a:gd name="connsiteY593" fmla="*/ 8714 h 10000"/>
                  <a:gd name="connsiteX594" fmla="*/ 4892 w 10000"/>
                  <a:gd name="connsiteY594" fmla="*/ 8724 h 10000"/>
                  <a:gd name="connsiteX595" fmla="*/ 4900 w 10000"/>
                  <a:gd name="connsiteY595" fmla="*/ 8724 h 10000"/>
                  <a:gd name="connsiteX596" fmla="*/ 4906 w 10000"/>
                  <a:gd name="connsiteY596" fmla="*/ 8705 h 10000"/>
                  <a:gd name="connsiteX597" fmla="*/ 4925 w 10000"/>
                  <a:gd name="connsiteY597" fmla="*/ 8724 h 10000"/>
                  <a:gd name="connsiteX598" fmla="*/ 4939 w 10000"/>
                  <a:gd name="connsiteY598" fmla="*/ 8701 h 10000"/>
                  <a:gd name="connsiteX599" fmla="*/ 4950 w 10000"/>
                  <a:gd name="connsiteY599" fmla="*/ 8695 h 10000"/>
                  <a:gd name="connsiteX600" fmla="*/ 4956 w 10000"/>
                  <a:gd name="connsiteY600" fmla="*/ 8692 h 10000"/>
                  <a:gd name="connsiteX601" fmla="*/ 4986 w 10000"/>
                  <a:gd name="connsiteY601" fmla="*/ 8705 h 10000"/>
                  <a:gd name="connsiteX602" fmla="*/ 5003 w 10000"/>
                  <a:gd name="connsiteY602" fmla="*/ 8701 h 10000"/>
                  <a:gd name="connsiteX603" fmla="*/ 5011 w 10000"/>
                  <a:gd name="connsiteY603" fmla="*/ 8692 h 10000"/>
                  <a:gd name="connsiteX604" fmla="*/ 5028 w 10000"/>
                  <a:gd name="connsiteY604" fmla="*/ 8682 h 10000"/>
                  <a:gd name="connsiteX605" fmla="*/ 5030 w 10000"/>
                  <a:gd name="connsiteY605" fmla="*/ 8659 h 10000"/>
                  <a:gd name="connsiteX606" fmla="*/ 5039 w 10000"/>
                  <a:gd name="connsiteY606" fmla="*/ 8656 h 10000"/>
                  <a:gd name="connsiteX607" fmla="*/ 5053 w 10000"/>
                  <a:gd name="connsiteY607" fmla="*/ 8669 h 10000"/>
                  <a:gd name="connsiteX608" fmla="*/ 5061 w 10000"/>
                  <a:gd name="connsiteY608" fmla="*/ 8669 h 10000"/>
                  <a:gd name="connsiteX609" fmla="*/ 5061 w 10000"/>
                  <a:gd name="connsiteY609" fmla="*/ 8676 h 10000"/>
                  <a:gd name="connsiteX610" fmla="*/ 5069 w 10000"/>
                  <a:gd name="connsiteY610" fmla="*/ 8669 h 10000"/>
                  <a:gd name="connsiteX611" fmla="*/ 5083 w 10000"/>
                  <a:gd name="connsiteY611" fmla="*/ 8669 h 10000"/>
                  <a:gd name="connsiteX612" fmla="*/ 5100 w 10000"/>
                  <a:gd name="connsiteY612" fmla="*/ 8669 h 10000"/>
                  <a:gd name="connsiteX613" fmla="*/ 5119 w 10000"/>
                  <a:gd name="connsiteY613" fmla="*/ 8682 h 10000"/>
                  <a:gd name="connsiteX614" fmla="*/ 5136 w 10000"/>
                  <a:gd name="connsiteY614" fmla="*/ 8692 h 10000"/>
                  <a:gd name="connsiteX615" fmla="*/ 5161 w 10000"/>
                  <a:gd name="connsiteY615" fmla="*/ 8701 h 10000"/>
                  <a:gd name="connsiteX616" fmla="*/ 5183 w 10000"/>
                  <a:gd name="connsiteY616" fmla="*/ 8701 h 10000"/>
                  <a:gd name="connsiteX617" fmla="*/ 5199 w 10000"/>
                  <a:gd name="connsiteY617" fmla="*/ 8701 h 10000"/>
                  <a:gd name="connsiteX618" fmla="*/ 5213 w 10000"/>
                  <a:gd name="connsiteY618" fmla="*/ 8705 h 10000"/>
                  <a:gd name="connsiteX619" fmla="*/ 5224 w 10000"/>
                  <a:gd name="connsiteY619" fmla="*/ 8701 h 10000"/>
                  <a:gd name="connsiteX620" fmla="*/ 5230 w 10000"/>
                  <a:gd name="connsiteY620" fmla="*/ 8701 h 10000"/>
                  <a:gd name="connsiteX621" fmla="*/ 5241 w 10000"/>
                  <a:gd name="connsiteY621" fmla="*/ 8676 h 10000"/>
                  <a:gd name="connsiteX622" fmla="*/ 5247 w 10000"/>
                  <a:gd name="connsiteY622" fmla="*/ 8666 h 10000"/>
                  <a:gd name="connsiteX623" fmla="*/ 5249 w 10000"/>
                  <a:gd name="connsiteY623" fmla="*/ 8646 h 10000"/>
                  <a:gd name="connsiteX624" fmla="*/ 5249 w 10000"/>
                  <a:gd name="connsiteY624" fmla="*/ 8650 h 10000"/>
                  <a:gd name="connsiteX625" fmla="*/ 5255 w 10000"/>
                  <a:gd name="connsiteY625" fmla="*/ 8646 h 10000"/>
                  <a:gd name="connsiteX626" fmla="*/ 5271 w 10000"/>
                  <a:gd name="connsiteY626" fmla="*/ 8650 h 10000"/>
                  <a:gd name="connsiteX627" fmla="*/ 5288 w 10000"/>
                  <a:gd name="connsiteY627" fmla="*/ 8666 h 10000"/>
                  <a:gd name="connsiteX628" fmla="*/ 5296 w 10000"/>
                  <a:gd name="connsiteY628" fmla="*/ 8666 h 10000"/>
                  <a:gd name="connsiteX629" fmla="*/ 5310 w 10000"/>
                  <a:gd name="connsiteY629" fmla="*/ 8656 h 10000"/>
                  <a:gd name="connsiteX630" fmla="*/ 5321 w 10000"/>
                  <a:gd name="connsiteY630" fmla="*/ 8650 h 10000"/>
                  <a:gd name="connsiteX631" fmla="*/ 5338 w 10000"/>
                  <a:gd name="connsiteY631" fmla="*/ 8650 h 10000"/>
                  <a:gd name="connsiteX632" fmla="*/ 5360 w 10000"/>
                  <a:gd name="connsiteY632" fmla="*/ 8640 h 10000"/>
                  <a:gd name="connsiteX633" fmla="*/ 5366 w 10000"/>
                  <a:gd name="connsiteY633" fmla="*/ 8637 h 10000"/>
                  <a:gd name="connsiteX634" fmla="*/ 5368 w 10000"/>
                  <a:gd name="connsiteY634" fmla="*/ 8637 h 10000"/>
                  <a:gd name="connsiteX635" fmla="*/ 5382 w 10000"/>
                  <a:gd name="connsiteY635" fmla="*/ 8630 h 10000"/>
                  <a:gd name="connsiteX636" fmla="*/ 5391 w 10000"/>
                  <a:gd name="connsiteY636" fmla="*/ 8630 h 10000"/>
                  <a:gd name="connsiteX637" fmla="*/ 5402 w 10000"/>
                  <a:gd name="connsiteY637" fmla="*/ 8637 h 10000"/>
                  <a:gd name="connsiteX638" fmla="*/ 5418 w 10000"/>
                  <a:gd name="connsiteY638" fmla="*/ 8656 h 10000"/>
                  <a:gd name="connsiteX639" fmla="*/ 5432 w 10000"/>
                  <a:gd name="connsiteY639" fmla="*/ 8666 h 10000"/>
                  <a:gd name="connsiteX640" fmla="*/ 5443 w 10000"/>
                  <a:gd name="connsiteY640" fmla="*/ 8682 h 10000"/>
                  <a:gd name="connsiteX641" fmla="*/ 5457 w 10000"/>
                  <a:gd name="connsiteY641" fmla="*/ 8692 h 10000"/>
                  <a:gd name="connsiteX642" fmla="*/ 5471 w 10000"/>
                  <a:gd name="connsiteY642" fmla="*/ 8705 h 10000"/>
                  <a:gd name="connsiteX643" fmla="*/ 5488 w 10000"/>
                  <a:gd name="connsiteY643" fmla="*/ 8711 h 10000"/>
                  <a:gd name="connsiteX644" fmla="*/ 5490 w 10000"/>
                  <a:gd name="connsiteY644" fmla="*/ 8721 h 10000"/>
                  <a:gd name="connsiteX645" fmla="*/ 5512 w 10000"/>
                  <a:gd name="connsiteY645" fmla="*/ 8724 h 10000"/>
                  <a:gd name="connsiteX646" fmla="*/ 5521 w 10000"/>
                  <a:gd name="connsiteY646" fmla="*/ 8714 h 10000"/>
                  <a:gd name="connsiteX647" fmla="*/ 5524 w 10000"/>
                  <a:gd name="connsiteY647" fmla="*/ 8714 h 10000"/>
                  <a:gd name="connsiteX648" fmla="*/ 5532 w 10000"/>
                  <a:gd name="connsiteY648" fmla="*/ 8721 h 10000"/>
                  <a:gd name="connsiteX649" fmla="*/ 5540 w 10000"/>
                  <a:gd name="connsiteY649" fmla="*/ 8724 h 10000"/>
                  <a:gd name="connsiteX650" fmla="*/ 5562 w 10000"/>
                  <a:gd name="connsiteY650" fmla="*/ 8750 h 10000"/>
                  <a:gd name="connsiteX651" fmla="*/ 5562 w 10000"/>
                  <a:gd name="connsiteY651" fmla="*/ 8760 h 10000"/>
                  <a:gd name="connsiteX652" fmla="*/ 5571 w 10000"/>
                  <a:gd name="connsiteY652" fmla="*/ 8782 h 10000"/>
                  <a:gd name="connsiteX653" fmla="*/ 5579 w 10000"/>
                  <a:gd name="connsiteY653" fmla="*/ 8789 h 10000"/>
                  <a:gd name="connsiteX654" fmla="*/ 5593 w 10000"/>
                  <a:gd name="connsiteY654" fmla="*/ 8789 h 10000"/>
                  <a:gd name="connsiteX655" fmla="*/ 5596 w 10000"/>
                  <a:gd name="connsiteY655" fmla="*/ 8789 h 10000"/>
                  <a:gd name="connsiteX656" fmla="*/ 5626 w 10000"/>
                  <a:gd name="connsiteY656" fmla="*/ 8782 h 10000"/>
                  <a:gd name="connsiteX657" fmla="*/ 5629 w 10000"/>
                  <a:gd name="connsiteY657" fmla="*/ 8782 h 10000"/>
                  <a:gd name="connsiteX658" fmla="*/ 5637 w 10000"/>
                  <a:gd name="connsiteY658" fmla="*/ 8779 h 10000"/>
                  <a:gd name="connsiteX659" fmla="*/ 5648 w 10000"/>
                  <a:gd name="connsiteY659" fmla="*/ 8789 h 10000"/>
                  <a:gd name="connsiteX660" fmla="*/ 5665 w 10000"/>
                  <a:gd name="connsiteY660" fmla="*/ 8795 h 10000"/>
                  <a:gd name="connsiteX661" fmla="*/ 5676 w 10000"/>
                  <a:gd name="connsiteY661" fmla="*/ 8789 h 10000"/>
                  <a:gd name="connsiteX662" fmla="*/ 5684 w 10000"/>
                  <a:gd name="connsiteY662" fmla="*/ 8782 h 10000"/>
                  <a:gd name="connsiteX663" fmla="*/ 5693 w 10000"/>
                  <a:gd name="connsiteY663" fmla="*/ 8789 h 10000"/>
                  <a:gd name="connsiteX664" fmla="*/ 5715 w 10000"/>
                  <a:gd name="connsiteY664" fmla="*/ 8808 h 10000"/>
                  <a:gd name="connsiteX665" fmla="*/ 5731 w 10000"/>
                  <a:gd name="connsiteY665" fmla="*/ 8808 h 10000"/>
                  <a:gd name="connsiteX666" fmla="*/ 5740 w 10000"/>
                  <a:gd name="connsiteY666" fmla="*/ 8808 h 10000"/>
                  <a:gd name="connsiteX667" fmla="*/ 5765 w 10000"/>
                  <a:gd name="connsiteY667" fmla="*/ 8818 h 10000"/>
                  <a:gd name="connsiteX668" fmla="*/ 5781 w 10000"/>
                  <a:gd name="connsiteY668" fmla="*/ 8824 h 10000"/>
                  <a:gd name="connsiteX669" fmla="*/ 5798 w 10000"/>
                  <a:gd name="connsiteY669" fmla="*/ 8834 h 10000"/>
                  <a:gd name="connsiteX670" fmla="*/ 5814 w 10000"/>
                  <a:gd name="connsiteY670" fmla="*/ 8837 h 10000"/>
                  <a:gd name="connsiteX671" fmla="*/ 5831 w 10000"/>
                  <a:gd name="connsiteY671" fmla="*/ 8844 h 10000"/>
                  <a:gd name="connsiteX672" fmla="*/ 5842 w 10000"/>
                  <a:gd name="connsiteY672" fmla="*/ 8847 h 10000"/>
                  <a:gd name="connsiteX673" fmla="*/ 5859 w 10000"/>
                  <a:gd name="connsiteY673" fmla="*/ 8857 h 10000"/>
                  <a:gd name="connsiteX674" fmla="*/ 5870 w 10000"/>
                  <a:gd name="connsiteY674" fmla="*/ 8867 h 10000"/>
                  <a:gd name="connsiteX675" fmla="*/ 5878 w 10000"/>
                  <a:gd name="connsiteY675" fmla="*/ 8873 h 10000"/>
                  <a:gd name="connsiteX676" fmla="*/ 5895 w 10000"/>
                  <a:gd name="connsiteY676" fmla="*/ 8873 h 10000"/>
                  <a:gd name="connsiteX677" fmla="*/ 5911 w 10000"/>
                  <a:gd name="connsiteY677" fmla="*/ 8873 h 10000"/>
                  <a:gd name="connsiteX678" fmla="*/ 5931 w 10000"/>
                  <a:gd name="connsiteY678" fmla="*/ 8873 h 10000"/>
                  <a:gd name="connsiteX679" fmla="*/ 5950 w 10000"/>
                  <a:gd name="connsiteY679" fmla="*/ 8867 h 10000"/>
                  <a:gd name="connsiteX680" fmla="*/ 5967 w 10000"/>
                  <a:gd name="connsiteY680" fmla="*/ 8867 h 10000"/>
                  <a:gd name="connsiteX681" fmla="*/ 5975 w 10000"/>
                  <a:gd name="connsiteY681" fmla="*/ 8873 h 10000"/>
                  <a:gd name="connsiteX682" fmla="*/ 6000 w 10000"/>
                  <a:gd name="connsiteY682" fmla="*/ 8883 h 10000"/>
                  <a:gd name="connsiteX683" fmla="*/ 5997 w 10000"/>
                  <a:gd name="connsiteY683" fmla="*/ 8886 h 10000"/>
                  <a:gd name="connsiteX684" fmla="*/ 5997 w 10000"/>
                  <a:gd name="connsiteY684" fmla="*/ 8896 h 10000"/>
                  <a:gd name="connsiteX685" fmla="*/ 6014 w 10000"/>
                  <a:gd name="connsiteY685" fmla="*/ 8892 h 10000"/>
                  <a:gd name="connsiteX686" fmla="*/ 6028 w 10000"/>
                  <a:gd name="connsiteY686" fmla="*/ 8892 h 10000"/>
                  <a:gd name="connsiteX687" fmla="*/ 6053 w 10000"/>
                  <a:gd name="connsiteY687" fmla="*/ 8886 h 10000"/>
                  <a:gd name="connsiteX688" fmla="*/ 6072 w 10000"/>
                  <a:gd name="connsiteY688" fmla="*/ 8876 h 10000"/>
                  <a:gd name="connsiteX689" fmla="*/ 6089 w 10000"/>
                  <a:gd name="connsiteY689" fmla="*/ 8867 h 10000"/>
                  <a:gd name="connsiteX690" fmla="*/ 6111 w 10000"/>
                  <a:gd name="connsiteY690" fmla="*/ 8857 h 10000"/>
                  <a:gd name="connsiteX691" fmla="*/ 6127 w 10000"/>
                  <a:gd name="connsiteY691" fmla="*/ 8847 h 10000"/>
                  <a:gd name="connsiteX692" fmla="*/ 6152 w 10000"/>
                  <a:gd name="connsiteY692" fmla="*/ 8834 h 10000"/>
                  <a:gd name="connsiteX693" fmla="*/ 6183 w 10000"/>
                  <a:gd name="connsiteY693" fmla="*/ 8828 h 10000"/>
                  <a:gd name="connsiteX694" fmla="*/ 6175 w 10000"/>
                  <a:gd name="connsiteY694" fmla="*/ 8844 h 10000"/>
                  <a:gd name="connsiteX695" fmla="*/ 6169 w 10000"/>
                  <a:gd name="connsiteY695" fmla="*/ 8863 h 10000"/>
                  <a:gd name="connsiteX696" fmla="*/ 6158 w 10000"/>
                  <a:gd name="connsiteY696" fmla="*/ 8886 h 10000"/>
                  <a:gd name="connsiteX697" fmla="*/ 6152 w 10000"/>
                  <a:gd name="connsiteY697" fmla="*/ 8896 h 10000"/>
                  <a:gd name="connsiteX698" fmla="*/ 6150 w 10000"/>
                  <a:gd name="connsiteY698" fmla="*/ 8909 h 10000"/>
                  <a:gd name="connsiteX699" fmla="*/ 6152 w 10000"/>
                  <a:gd name="connsiteY699" fmla="*/ 8938 h 10000"/>
                  <a:gd name="connsiteX700" fmla="*/ 6158 w 10000"/>
                  <a:gd name="connsiteY700" fmla="*/ 8957 h 10000"/>
                  <a:gd name="connsiteX701" fmla="*/ 6161 w 10000"/>
                  <a:gd name="connsiteY701" fmla="*/ 8980 h 10000"/>
                  <a:gd name="connsiteX702" fmla="*/ 6166 w 10000"/>
                  <a:gd name="connsiteY702" fmla="*/ 8999 h 10000"/>
                  <a:gd name="connsiteX703" fmla="*/ 6175 w 10000"/>
                  <a:gd name="connsiteY703" fmla="*/ 9032 h 10000"/>
                  <a:gd name="connsiteX704" fmla="*/ 6183 w 10000"/>
                  <a:gd name="connsiteY704" fmla="*/ 9051 h 10000"/>
                  <a:gd name="connsiteX705" fmla="*/ 6191 w 10000"/>
                  <a:gd name="connsiteY705" fmla="*/ 9064 h 10000"/>
                  <a:gd name="connsiteX706" fmla="*/ 6194 w 10000"/>
                  <a:gd name="connsiteY706" fmla="*/ 9084 h 10000"/>
                  <a:gd name="connsiteX707" fmla="*/ 6208 w 10000"/>
                  <a:gd name="connsiteY707" fmla="*/ 9103 h 10000"/>
                  <a:gd name="connsiteX708" fmla="*/ 6208 w 10000"/>
                  <a:gd name="connsiteY708" fmla="*/ 9113 h 10000"/>
                  <a:gd name="connsiteX709" fmla="*/ 6216 w 10000"/>
                  <a:gd name="connsiteY709" fmla="*/ 9129 h 10000"/>
                  <a:gd name="connsiteX710" fmla="*/ 6230 w 10000"/>
                  <a:gd name="connsiteY710" fmla="*/ 9148 h 10000"/>
                  <a:gd name="connsiteX711" fmla="*/ 6241 w 10000"/>
                  <a:gd name="connsiteY711" fmla="*/ 9165 h 10000"/>
                  <a:gd name="connsiteX712" fmla="*/ 6249 w 10000"/>
                  <a:gd name="connsiteY712" fmla="*/ 9168 h 10000"/>
                  <a:gd name="connsiteX713" fmla="*/ 6266 w 10000"/>
                  <a:gd name="connsiteY713" fmla="*/ 9184 h 10000"/>
                  <a:gd name="connsiteX714" fmla="*/ 6280 w 10000"/>
                  <a:gd name="connsiteY714" fmla="*/ 9184 h 10000"/>
                  <a:gd name="connsiteX715" fmla="*/ 6288 w 10000"/>
                  <a:gd name="connsiteY715" fmla="*/ 9177 h 10000"/>
                  <a:gd name="connsiteX716" fmla="*/ 6299 w 10000"/>
                  <a:gd name="connsiteY716" fmla="*/ 9187 h 10000"/>
                  <a:gd name="connsiteX717" fmla="*/ 6305 w 10000"/>
                  <a:gd name="connsiteY717" fmla="*/ 9197 h 10000"/>
                  <a:gd name="connsiteX718" fmla="*/ 6310 w 10000"/>
                  <a:gd name="connsiteY718" fmla="*/ 9197 h 10000"/>
                  <a:gd name="connsiteX719" fmla="*/ 6321 w 10000"/>
                  <a:gd name="connsiteY719" fmla="*/ 9213 h 10000"/>
                  <a:gd name="connsiteX720" fmla="*/ 6335 w 10000"/>
                  <a:gd name="connsiteY720" fmla="*/ 9223 h 10000"/>
                  <a:gd name="connsiteX721" fmla="*/ 6338 w 10000"/>
                  <a:gd name="connsiteY721" fmla="*/ 9223 h 10000"/>
                  <a:gd name="connsiteX722" fmla="*/ 6355 w 10000"/>
                  <a:gd name="connsiteY722" fmla="*/ 9226 h 10000"/>
                  <a:gd name="connsiteX723" fmla="*/ 6363 w 10000"/>
                  <a:gd name="connsiteY723" fmla="*/ 9236 h 10000"/>
                  <a:gd name="connsiteX724" fmla="*/ 6380 w 10000"/>
                  <a:gd name="connsiteY724" fmla="*/ 9258 h 10000"/>
                  <a:gd name="connsiteX725" fmla="*/ 6393 w 10000"/>
                  <a:gd name="connsiteY725" fmla="*/ 9278 h 10000"/>
                  <a:gd name="connsiteX726" fmla="*/ 6396 w 10000"/>
                  <a:gd name="connsiteY726" fmla="*/ 9288 h 10000"/>
                  <a:gd name="connsiteX727" fmla="*/ 6407 w 10000"/>
                  <a:gd name="connsiteY727" fmla="*/ 9297 h 10000"/>
                  <a:gd name="connsiteX728" fmla="*/ 6410 w 10000"/>
                  <a:gd name="connsiteY728" fmla="*/ 9307 h 10000"/>
                  <a:gd name="connsiteX729" fmla="*/ 6416 w 10000"/>
                  <a:gd name="connsiteY729" fmla="*/ 9317 h 10000"/>
                  <a:gd name="connsiteX730" fmla="*/ 6424 w 10000"/>
                  <a:gd name="connsiteY730" fmla="*/ 9326 h 10000"/>
                  <a:gd name="connsiteX731" fmla="*/ 6435 w 10000"/>
                  <a:gd name="connsiteY731" fmla="*/ 9336 h 10000"/>
                  <a:gd name="connsiteX732" fmla="*/ 6443 w 10000"/>
                  <a:gd name="connsiteY732" fmla="*/ 9346 h 10000"/>
                  <a:gd name="connsiteX733" fmla="*/ 6449 w 10000"/>
                  <a:gd name="connsiteY733" fmla="*/ 9362 h 10000"/>
                  <a:gd name="connsiteX734" fmla="*/ 6452 w 10000"/>
                  <a:gd name="connsiteY734" fmla="*/ 9372 h 10000"/>
                  <a:gd name="connsiteX735" fmla="*/ 6449 w 10000"/>
                  <a:gd name="connsiteY735" fmla="*/ 9381 h 10000"/>
                  <a:gd name="connsiteX736" fmla="*/ 6465 w 10000"/>
                  <a:gd name="connsiteY736" fmla="*/ 9394 h 10000"/>
                  <a:gd name="connsiteX737" fmla="*/ 6468 w 10000"/>
                  <a:gd name="connsiteY737" fmla="*/ 9420 h 10000"/>
                  <a:gd name="connsiteX738" fmla="*/ 6493 w 10000"/>
                  <a:gd name="connsiteY738" fmla="*/ 9430 h 10000"/>
                  <a:gd name="connsiteX739" fmla="*/ 6507 w 10000"/>
                  <a:gd name="connsiteY739" fmla="*/ 9440 h 10000"/>
                  <a:gd name="connsiteX740" fmla="*/ 6524 w 10000"/>
                  <a:gd name="connsiteY740" fmla="*/ 9459 h 10000"/>
                  <a:gd name="connsiteX741" fmla="*/ 6532 w 10000"/>
                  <a:gd name="connsiteY741" fmla="*/ 9485 h 10000"/>
                  <a:gd name="connsiteX742" fmla="*/ 6537 w 10000"/>
                  <a:gd name="connsiteY742" fmla="*/ 9498 h 10000"/>
                  <a:gd name="connsiteX743" fmla="*/ 6571 w 10000"/>
                  <a:gd name="connsiteY743" fmla="*/ 9508 h 10000"/>
                  <a:gd name="connsiteX744" fmla="*/ 6596 w 10000"/>
                  <a:gd name="connsiteY744" fmla="*/ 9508 h 10000"/>
                  <a:gd name="connsiteX745" fmla="*/ 6637 w 10000"/>
                  <a:gd name="connsiteY745" fmla="*/ 9517 h 10000"/>
                  <a:gd name="connsiteX746" fmla="*/ 6662 w 10000"/>
                  <a:gd name="connsiteY746" fmla="*/ 9524 h 10000"/>
                  <a:gd name="connsiteX747" fmla="*/ 6679 w 10000"/>
                  <a:gd name="connsiteY747" fmla="*/ 9517 h 10000"/>
                  <a:gd name="connsiteX748" fmla="*/ 6679 w 10000"/>
                  <a:gd name="connsiteY748" fmla="*/ 9505 h 10000"/>
                  <a:gd name="connsiteX749" fmla="*/ 6690 w 10000"/>
                  <a:gd name="connsiteY749" fmla="*/ 9485 h 10000"/>
                  <a:gd name="connsiteX750" fmla="*/ 6693 w 10000"/>
                  <a:gd name="connsiteY750" fmla="*/ 9479 h 10000"/>
                  <a:gd name="connsiteX751" fmla="*/ 6706 w 10000"/>
                  <a:gd name="connsiteY751" fmla="*/ 9469 h 10000"/>
                  <a:gd name="connsiteX752" fmla="*/ 6709 w 10000"/>
                  <a:gd name="connsiteY752" fmla="*/ 9462 h 10000"/>
                  <a:gd name="connsiteX753" fmla="*/ 6717 w 10000"/>
                  <a:gd name="connsiteY753" fmla="*/ 9459 h 10000"/>
                  <a:gd name="connsiteX754" fmla="*/ 6726 w 10000"/>
                  <a:gd name="connsiteY754" fmla="*/ 9459 h 10000"/>
                  <a:gd name="connsiteX755" fmla="*/ 6742 w 10000"/>
                  <a:gd name="connsiteY755" fmla="*/ 9462 h 10000"/>
                  <a:gd name="connsiteX756" fmla="*/ 6759 w 10000"/>
                  <a:gd name="connsiteY756" fmla="*/ 9479 h 10000"/>
                  <a:gd name="connsiteX757" fmla="*/ 6781 w 10000"/>
                  <a:gd name="connsiteY757" fmla="*/ 9485 h 10000"/>
                  <a:gd name="connsiteX758" fmla="*/ 6795 w 10000"/>
                  <a:gd name="connsiteY758" fmla="*/ 9485 h 10000"/>
                  <a:gd name="connsiteX759" fmla="*/ 6803 w 10000"/>
                  <a:gd name="connsiteY759" fmla="*/ 9498 h 10000"/>
                  <a:gd name="connsiteX760" fmla="*/ 6806 w 10000"/>
                  <a:gd name="connsiteY760" fmla="*/ 9508 h 10000"/>
                  <a:gd name="connsiteX761" fmla="*/ 6823 w 10000"/>
                  <a:gd name="connsiteY761" fmla="*/ 9514 h 10000"/>
                  <a:gd name="connsiteX762" fmla="*/ 6831 w 10000"/>
                  <a:gd name="connsiteY762" fmla="*/ 9514 h 10000"/>
                  <a:gd name="connsiteX763" fmla="*/ 6848 w 10000"/>
                  <a:gd name="connsiteY763" fmla="*/ 9514 h 10000"/>
                  <a:gd name="connsiteX764" fmla="*/ 6856 w 10000"/>
                  <a:gd name="connsiteY764" fmla="*/ 9517 h 10000"/>
                  <a:gd name="connsiteX765" fmla="*/ 6878 w 10000"/>
                  <a:gd name="connsiteY765" fmla="*/ 9524 h 10000"/>
                  <a:gd name="connsiteX766" fmla="*/ 6895 w 10000"/>
                  <a:gd name="connsiteY766" fmla="*/ 9524 h 10000"/>
                  <a:gd name="connsiteX767" fmla="*/ 6917 w 10000"/>
                  <a:gd name="connsiteY767" fmla="*/ 9527 h 10000"/>
                  <a:gd name="connsiteX768" fmla="*/ 6934 w 10000"/>
                  <a:gd name="connsiteY768" fmla="*/ 9534 h 10000"/>
                  <a:gd name="connsiteX769" fmla="*/ 6961 w 10000"/>
                  <a:gd name="connsiteY769" fmla="*/ 9543 h 10000"/>
                  <a:gd name="connsiteX770" fmla="*/ 6989 w 10000"/>
                  <a:gd name="connsiteY770" fmla="*/ 9547 h 10000"/>
                  <a:gd name="connsiteX771" fmla="*/ 7014 w 10000"/>
                  <a:gd name="connsiteY771" fmla="*/ 9543 h 10000"/>
                  <a:gd name="connsiteX772" fmla="*/ 7033 w 10000"/>
                  <a:gd name="connsiteY772" fmla="*/ 9543 h 10000"/>
                  <a:gd name="connsiteX773" fmla="*/ 7042 w 10000"/>
                  <a:gd name="connsiteY773" fmla="*/ 9547 h 10000"/>
                  <a:gd name="connsiteX774" fmla="*/ 7069 w 10000"/>
                  <a:gd name="connsiteY774" fmla="*/ 9647 h 10000"/>
                  <a:gd name="connsiteX775" fmla="*/ 7122 w 10000"/>
                  <a:gd name="connsiteY775" fmla="*/ 9734 h 10000"/>
                  <a:gd name="connsiteX776" fmla="*/ 7147 w 10000"/>
                  <a:gd name="connsiteY776" fmla="*/ 9744 h 10000"/>
                  <a:gd name="connsiteX777" fmla="*/ 7169 w 10000"/>
                  <a:gd name="connsiteY777" fmla="*/ 9741 h 10000"/>
                  <a:gd name="connsiteX778" fmla="*/ 7177 w 10000"/>
                  <a:gd name="connsiteY778" fmla="*/ 9744 h 10000"/>
                  <a:gd name="connsiteX779" fmla="*/ 7186 w 10000"/>
                  <a:gd name="connsiteY779" fmla="*/ 9754 h 10000"/>
                  <a:gd name="connsiteX780" fmla="*/ 7191 w 10000"/>
                  <a:gd name="connsiteY780" fmla="*/ 9773 h 10000"/>
                  <a:gd name="connsiteX781" fmla="*/ 7208 w 10000"/>
                  <a:gd name="connsiteY781" fmla="*/ 9783 h 10000"/>
                  <a:gd name="connsiteX782" fmla="*/ 7219 w 10000"/>
                  <a:gd name="connsiteY782" fmla="*/ 9793 h 10000"/>
                  <a:gd name="connsiteX783" fmla="*/ 7235 w 10000"/>
                  <a:gd name="connsiteY783" fmla="*/ 9802 h 10000"/>
                  <a:gd name="connsiteX784" fmla="*/ 7249 w 10000"/>
                  <a:gd name="connsiteY784" fmla="*/ 9819 h 10000"/>
                  <a:gd name="connsiteX785" fmla="*/ 7255 w 10000"/>
                  <a:gd name="connsiteY785" fmla="*/ 9835 h 10000"/>
                  <a:gd name="connsiteX786" fmla="*/ 7255 w 10000"/>
                  <a:gd name="connsiteY786" fmla="*/ 9848 h 10000"/>
                  <a:gd name="connsiteX787" fmla="*/ 7249 w 10000"/>
                  <a:gd name="connsiteY787" fmla="*/ 9848 h 10000"/>
                  <a:gd name="connsiteX788" fmla="*/ 7244 w 10000"/>
                  <a:gd name="connsiteY788" fmla="*/ 9858 h 10000"/>
                  <a:gd name="connsiteX789" fmla="*/ 7235 w 10000"/>
                  <a:gd name="connsiteY789" fmla="*/ 9883 h 10000"/>
                  <a:gd name="connsiteX790" fmla="*/ 7244 w 10000"/>
                  <a:gd name="connsiteY790" fmla="*/ 9903 h 10000"/>
                  <a:gd name="connsiteX791" fmla="*/ 7258 w 10000"/>
                  <a:gd name="connsiteY791" fmla="*/ 9926 h 10000"/>
                  <a:gd name="connsiteX792" fmla="*/ 7263 w 10000"/>
                  <a:gd name="connsiteY792" fmla="*/ 9948 h 10000"/>
                  <a:gd name="connsiteX793" fmla="*/ 7274 w 10000"/>
                  <a:gd name="connsiteY793" fmla="*/ 9968 h 10000"/>
                  <a:gd name="connsiteX794" fmla="*/ 7283 w 10000"/>
                  <a:gd name="connsiteY794" fmla="*/ 9987 h 10000"/>
                  <a:gd name="connsiteX795" fmla="*/ 7291 w 10000"/>
                  <a:gd name="connsiteY795" fmla="*/ 10000 h 10000"/>
                  <a:gd name="connsiteX796" fmla="*/ 7305 w 10000"/>
                  <a:gd name="connsiteY796" fmla="*/ 9997 h 10000"/>
                  <a:gd name="connsiteX797" fmla="*/ 7313 w 10000"/>
                  <a:gd name="connsiteY797" fmla="*/ 9977 h 10000"/>
                  <a:gd name="connsiteX798" fmla="*/ 7324 w 10000"/>
                  <a:gd name="connsiteY798" fmla="*/ 9968 h 10000"/>
                  <a:gd name="connsiteX799" fmla="*/ 7341 w 10000"/>
                  <a:gd name="connsiteY799" fmla="*/ 9971 h 10000"/>
                  <a:gd name="connsiteX800" fmla="*/ 7368 w 10000"/>
                  <a:gd name="connsiteY800" fmla="*/ 9987 h 10000"/>
                  <a:gd name="connsiteX801" fmla="*/ 7380 w 10000"/>
                  <a:gd name="connsiteY801" fmla="*/ 9990 h 10000"/>
                  <a:gd name="connsiteX802" fmla="*/ 7393 w 10000"/>
                  <a:gd name="connsiteY802" fmla="*/ 9981 h 10000"/>
                  <a:gd name="connsiteX803" fmla="*/ 7404 w 10000"/>
                  <a:gd name="connsiteY803" fmla="*/ 9968 h 10000"/>
                  <a:gd name="connsiteX804" fmla="*/ 7418 w 10000"/>
                  <a:gd name="connsiteY804" fmla="*/ 9948 h 10000"/>
                  <a:gd name="connsiteX805" fmla="*/ 7427 w 10000"/>
                  <a:gd name="connsiteY805" fmla="*/ 9922 h 10000"/>
                  <a:gd name="connsiteX806" fmla="*/ 7427 w 10000"/>
                  <a:gd name="connsiteY806" fmla="*/ 9906 h 10000"/>
                  <a:gd name="connsiteX807" fmla="*/ 7404 w 10000"/>
                  <a:gd name="connsiteY807" fmla="*/ 9877 h 10000"/>
                  <a:gd name="connsiteX808" fmla="*/ 7388 w 10000"/>
                  <a:gd name="connsiteY808" fmla="*/ 9854 h 10000"/>
                  <a:gd name="connsiteX809" fmla="*/ 7385 w 10000"/>
                  <a:gd name="connsiteY809" fmla="*/ 9845 h 10000"/>
                  <a:gd name="connsiteX810" fmla="*/ 7385 w 10000"/>
                  <a:gd name="connsiteY810" fmla="*/ 9825 h 10000"/>
                  <a:gd name="connsiteX811" fmla="*/ 7385 w 10000"/>
                  <a:gd name="connsiteY811" fmla="*/ 9819 h 10000"/>
                  <a:gd name="connsiteX812" fmla="*/ 7393 w 10000"/>
                  <a:gd name="connsiteY812" fmla="*/ 9809 h 10000"/>
                  <a:gd name="connsiteX813" fmla="*/ 7404 w 10000"/>
                  <a:gd name="connsiteY813" fmla="*/ 9793 h 10000"/>
                  <a:gd name="connsiteX814" fmla="*/ 7413 w 10000"/>
                  <a:gd name="connsiteY814" fmla="*/ 9783 h 10000"/>
                  <a:gd name="connsiteX815" fmla="*/ 7404 w 10000"/>
                  <a:gd name="connsiteY815" fmla="*/ 9770 h 10000"/>
                  <a:gd name="connsiteX816" fmla="*/ 7388 w 10000"/>
                  <a:gd name="connsiteY816" fmla="*/ 9760 h 10000"/>
                  <a:gd name="connsiteX817" fmla="*/ 7371 w 10000"/>
                  <a:gd name="connsiteY817" fmla="*/ 9744 h 10000"/>
                  <a:gd name="connsiteX818" fmla="*/ 7363 w 10000"/>
                  <a:gd name="connsiteY818" fmla="*/ 9731 h 10000"/>
                  <a:gd name="connsiteX819" fmla="*/ 7355 w 10000"/>
                  <a:gd name="connsiteY819" fmla="*/ 9715 h 10000"/>
                  <a:gd name="connsiteX820" fmla="*/ 7360 w 10000"/>
                  <a:gd name="connsiteY820" fmla="*/ 9686 h 10000"/>
                  <a:gd name="connsiteX821" fmla="*/ 7363 w 10000"/>
                  <a:gd name="connsiteY821" fmla="*/ 9657 h 10000"/>
                  <a:gd name="connsiteX822" fmla="*/ 7360 w 10000"/>
                  <a:gd name="connsiteY822" fmla="*/ 9631 h 10000"/>
                  <a:gd name="connsiteX823" fmla="*/ 7346 w 10000"/>
                  <a:gd name="connsiteY823" fmla="*/ 9611 h 10000"/>
                  <a:gd name="connsiteX824" fmla="*/ 7332 w 10000"/>
                  <a:gd name="connsiteY824" fmla="*/ 9585 h 10000"/>
                  <a:gd name="connsiteX825" fmla="*/ 7324 w 10000"/>
                  <a:gd name="connsiteY825" fmla="*/ 9573 h 10000"/>
                  <a:gd name="connsiteX826" fmla="*/ 7324 w 10000"/>
                  <a:gd name="connsiteY826" fmla="*/ 9553 h 10000"/>
                  <a:gd name="connsiteX827" fmla="*/ 7324 w 10000"/>
                  <a:gd name="connsiteY827" fmla="*/ 9543 h 10000"/>
                  <a:gd name="connsiteX828" fmla="*/ 7324 w 10000"/>
                  <a:gd name="connsiteY828" fmla="*/ 9517 h 10000"/>
                  <a:gd name="connsiteX829" fmla="*/ 7324 w 10000"/>
                  <a:gd name="connsiteY829" fmla="*/ 9498 h 10000"/>
                  <a:gd name="connsiteX830" fmla="*/ 7332 w 10000"/>
                  <a:gd name="connsiteY830" fmla="*/ 9479 h 10000"/>
                  <a:gd name="connsiteX831" fmla="*/ 7341 w 10000"/>
                  <a:gd name="connsiteY831" fmla="*/ 9462 h 10000"/>
                  <a:gd name="connsiteX832" fmla="*/ 7352 w 10000"/>
                  <a:gd name="connsiteY832" fmla="*/ 9459 h 10000"/>
                  <a:gd name="connsiteX833" fmla="*/ 7360 w 10000"/>
                  <a:gd name="connsiteY833" fmla="*/ 9443 h 10000"/>
                  <a:gd name="connsiteX834" fmla="*/ 7363 w 10000"/>
                  <a:gd name="connsiteY834" fmla="*/ 9433 h 10000"/>
                  <a:gd name="connsiteX835" fmla="*/ 7377 w 10000"/>
                  <a:gd name="connsiteY835" fmla="*/ 9433 h 10000"/>
                  <a:gd name="connsiteX836" fmla="*/ 7388 w 10000"/>
                  <a:gd name="connsiteY836" fmla="*/ 9430 h 10000"/>
                  <a:gd name="connsiteX837" fmla="*/ 7396 w 10000"/>
                  <a:gd name="connsiteY837" fmla="*/ 9430 h 10000"/>
                  <a:gd name="connsiteX838" fmla="*/ 7402 w 10000"/>
                  <a:gd name="connsiteY838" fmla="*/ 9424 h 10000"/>
                  <a:gd name="connsiteX839" fmla="*/ 7396 w 10000"/>
                  <a:gd name="connsiteY839" fmla="*/ 9414 h 10000"/>
                  <a:gd name="connsiteX840" fmla="*/ 7388 w 10000"/>
                  <a:gd name="connsiteY840" fmla="*/ 9401 h 10000"/>
                  <a:gd name="connsiteX841" fmla="*/ 7371 w 10000"/>
                  <a:gd name="connsiteY841" fmla="*/ 9391 h 10000"/>
                  <a:gd name="connsiteX842" fmla="*/ 7355 w 10000"/>
                  <a:gd name="connsiteY842" fmla="*/ 9375 h 10000"/>
                  <a:gd name="connsiteX843" fmla="*/ 7332 w 10000"/>
                  <a:gd name="connsiteY843" fmla="*/ 9356 h 10000"/>
                  <a:gd name="connsiteX844" fmla="*/ 7313 w 10000"/>
                  <a:gd name="connsiteY844" fmla="*/ 9330 h 10000"/>
                  <a:gd name="connsiteX845" fmla="*/ 7307 w 10000"/>
                  <a:gd name="connsiteY845" fmla="*/ 9310 h 10000"/>
                  <a:gd name="connsiteX846" fmla="*/ 7305 w 10000"/>
                  <a:gd name="connsiteY846" fmla="*/ 9291 h 10000"/>
                  <a:gd name="connsiteX847" fmla="*/ 7305 w 10000"/>
                  <a:gd name="connsiteY847" fmla="*/ 9278 h 10000"/>
                  <a:gd name="connsiteX848" fmla="*/ 7296 w 10000"/>
                  <a:gd name="connsiteY848" fmla="*/ 9268 h 10000"/>
                  <a:gd name="connsiteX849" fmla="*/ 7296 w 10000"/>
                  <a:gd name="connsiteY849" fmla="*/ 9249 h 10000"/>
                  <a:gd name="connsiteX850" fmla="*/ 7291 w 10000"/>
                  <a:gd name="connsiteY850" fmla="*/ 9226 h 10000"/>
                  <a:gd name="connsiteX851" fmla="*/ 7283 w 10000"/>
                  <a:gd name="connsiteY851" fmla="*/ 9213 h 10000"/>
                  <a:gd name="connsiteX852" fmla="*/ 7274 w 10000"/>
                  <a:gd name="connsiteY852" fmla="*/ 9194 h 10000"/>
                  <a:gd name="connsiteX853" fmla="*/ 7274 w 10000"/>
                  <a:gd name="connsiteY853" fmla="*/ 9174 h 10000"/>
                  <a:gd name="connsiteX854" fmla="*/ 7280 w 10000"/>
                  <a:gd name="connsiteY854" fmla="*/ 9148 h 10000"/>
                  <a:gd name="connsiteX855" fmla="*/ 7283 w 10000"/>
                  <a:gd name="connsiteY855" fmla="*/ 9119 h 10000"/>
                  <a:gd name="connsiteX856" fmla="*/ 7291 w 10000"/>
                  <a:gd name="connsiteY856" fmla="*/ 9100 h 10000"/>
                  <a:gd name="connsiteX857" fmla="*/ 7307 w 10000"/>
                  <a:gd name="connsiteY857" fmla="*/ 9080 h 10000"/>
                  <a:gd name="connsiteX858" fmla="*/ 7324 w 10000"/>
                  <a:gd name="connsiteY858" fmla="*/ 9054 h 10000"/>
                  <a:gd name="connsiteX859" fmla="*/ 7341 w 10000"/>
                  <a:gd name="connsiteY859" fmla="*/ 9054 h 10000"/>
                  <a:gd name="connsiteX860" fmla="*/ 7352 w 10000"/>
                  <a:gd name="connsiteY860" fmla="*/ 9054 h 10000"/>
                  <a:gd name="connsiteX861" fmla="*/ 7346 w 10000"/>
                  <a:gd name="connsiteY861" fmla="*/ 9032 h 10000"/>
                  <a:gd name="connsiteX862" fmla="*/ 7341 w 10000"/>
                  <a:gd name="connsiteY862" fmla="*/ 9022 h 10000"/>
                  <a:gd name="connsiteX863" fmla="*/ 7352 w 10000"/>
                  <a:gd name="connsiteY863" fmla="*/ 8999 h 10000"/>
                  <a:gd name="connsiteX864" fmla="*/ 7360 w 10000"/>
                  <a:gd name="connsiteY864" fmla="*/ 8967 h 10000"/>
                  <a:gd name="connsiteX865" fmla="*/ 7368 w 10000"/>
                  <a:gd name="connsiteY865" fmla="*/ 8922 h 10000"/>
                  <a:gd name="connsiteX866" fmla="*/ 7377 w 10000"/>
                  <a:gd name="connsiteY866" fmla="*/ 8896 h 10000"/>
                  <a:gd name="connsiteX867" fmla="*/ 7380 w 10000"/>
                  <a:gd name="connsiteY867" fmla="*/ 8867 h 10000"/>
                  <a:gd name="connsiteX868" fmla="*/ 7402 w 10000"/>
                  <a:gd name="connsiteY868" fmla="*/ 8824 h 10000"/>
                  <a:gd name="connsiteX869" fmla="*/ 7402 w 10000"/>
                  <a:gd name="connsiteY869" fmla="*/ 8808 h 10000"/>
                  <a:gd name="connsiteX870" fmla="*/ 7393 w 10000"/>
                  <a:gd name="connsiteY870" fmla="*/ 8795 h 10000"/>
                  <a:gd name="connsiteX871" fmla="*/ 7388 w 10000"/>
                  <a:gd name="connsiteY871" fmla="*/ 8799 h 10000"/>
                  <a:gd name="connsiteX872" fmla="*/ 7396 w 10000"/>
                  <a:gd name="connsiteY872" fmla="*/ 8789 h 10000"/>
                  <a:gd name="connsiteX873" fmla="*/ 7404 w 10000"/>
                  <a:gd name="connsiteY873" fmla="*/ 8789 h 10000"/>
                  <a:gd name="connsiteX874" fmla="*/ 7421 w 10000"/>
                  <a:gd name="connsiteY874" fmla="*/ 8769 h 10000"/>
                  <a:gd name="connsiteX875" fmla="*/ 7443 w 10000"/>
                  <a:gd name="connsiteY875" fmla="*/ 8763 h 10000"/>
                  <a:gd name="connsiteX876" fmla="*/ 7452 w 10000"/>
                  <a:gd name="connsiteY876" fmla="*/ 8769 h 10000"/>
                  <a:gd name="connsiteX877" fmla="*/ 7468 w 10000"/>
                  <a:gd name="connsiteY877" fmla="*/ 8769 h 10000"/>
                  <a:gd name="connsiteX878" fmla="*/ 7499 w 10000"/>
                  <a:gd name="connsiteY878" fmla="*/ 8763 h 10000"/>
                  <a:gd name="connsiteX879" fmla="*/ 7526 w 10000"/>
                  <a:gd name="connsiteY879" fmla="*/ 8763 h 10000"/>
                  <a:gd name="connsiteX880" fmla="*/ 7532 w 10000"/>
                  <a:gd name="connsiteY880" fmla="*/ 8763 h 10000"/>
                  <a:gd name="connsiteX881" fmla="*/ 7554 w 10000"/>
                  <a:gd name="connsiteY881" fmla="*/ 8744 h 10000"/>
                  <a:gd name="connsiteX882" fmla="*/ 7571 w 10000"/>
                  <a:gd name="connsiteY882" fmla="*/ 8731 h 10000"/>
                  <a:gd name="connsiteX883" fmla="*/ 7587 w 10000"/>
                  <a:gd name="connsiteY883" fmla="*/ 8711 h 10000"/>
                  <a:gd name="connsiteX884" fmla="*/ 7607 w 10000"/>
                  <a:gd name="connsiteY884" fmla="*/ 8711 h 10000"/>
                  <a:gd name="connsiteX885" fmla="*/ 7634 w 10000"/>
                  <a:gd name="connsiteY885" fmla="*/ 8705 h 10000"/>
                  <a:gd name="connsiteX886" fmla="*/ 7643 w 10000"/>
                  <a:gd name="connsiteY886" fmla="*/ 8682 h 10000"/>
                  <a:gd name="connsiteX887" fmla="*/ 7654 w 10000"/>
                  <a:gd name="connsiteY887" fmla="*/ 8666 h 10000"/>
                  <a:gd name="connsiteX888" fmla="*/ 7668 w 10000"/>
                  <a:gd name="connsiteY888" fmla="*/ 8666 h 10000"/>
                  <a:gd name="connsiteX889" fmla="*/ 7676 w 10000"/>
                  <a:gd name="connsiteY889" fmla="*/ 8682 h 10000"/>
                  <a:gd name="connsiteX890" fmla="*/ 7704 w 10000"/>
                  <a:gd name="connsiteY890" fmla="*/ 8669 h 10000"/>
                  <a:gd name="connsiteX891" fmla="*/ 7712 w 10000"/>
                  <a:gd name="connsiteY891" fmla="*/ 8669 h 10000"/>
                  <a:gd name="connsiteX892" fmla="*/ 7720 w 10000"/>
                  <a:gd name="connsiteY892" fmla="*/ 8669 h 10000"/>
                  <a:gd name="connsiteX893" fmla="*/ 7726 w 10000"/>
                  <a:gd name="connsiteY893" fmla="*/ 8656 h 10000"/>
                  <a:gd name="connsiteX894" fmla="*/ 7734 w 10000"/>
                  <a:gd name="connsiteY894" fmla="*/ 8650 h 10000"/>
                  <a:gd name="connsiteX895" fmla="*/ 7742 w 10000"/>
                  <a:gd name="connsiteY895" fmla="*/ 8650 h 10000"/>
                  <a:gd name="connsiteX896" fmla="*/ 7759 w 10000"/>
                  <a:gd name="connsiteY896" fmla="*/ 8650 h 10000"/>
                  <a:gd name="connsiteX897" fmla="*/ 7756 w 10000"/>
                  <a:gd name="connsiteY897" fmla="*/ 8630 h 10000"/>
                  <a:gd name="connsiteX898" fmla="*/ 7751 w 10000"/>
                  <a:gd name="connsiteY898" fmla="*/ 8627 h 10000"/>
                  <a:gd name="connsiteX899" fmla="*/ 7742 w 10000"/>
                  <a:gd name="connsiteY899" fmla="*/ 8620 h 10000"/>
                  <a:gd name="connsiteX900" fmla="*/ 7734 w 10000"/>
                  <a:gd name="connsiteY900" fmla="*/ 8591 h 10000"/>
                  <a:gd name="connsiteX901" fmla="*/ 7709 w 10000"/>
                  <a:gd name="connsiteY901" fmla="*/ 8582 h 10000"/>
                  <a:gd name="connsiteX902" fmla="*/ 7695 w 10000"/>
                  <a:gd name="connsiteY902" fmla="*/ 8578 h 10000"/>
                  <a:gd name="connsiteX903" fmla="*/ 7668 w 10000"/>
                  <a:gd name="connsiteY903" fmla="*/ 8562 h 10000"/>
                  <a:gd name="connsiteX904" fmla="*/ 7645 w 10000"/>
                  <a:gd name="connsiteY904" fmla="*/ 8552 h 10000"/>
                  <a:gd name="connsiteX905" fmla="*/ 7615 w 10000"/>
                  <a:gd name="connsiteY905" fmla="*/ 8543 h 10000"/>
                  <a:gd name="connsiteX906" fmla="*/ 7596 w 10000"/>
                  <a:gd name="connsiteY906" fmla="*/ 8527 h 10000"/>
                  <a:gd name="connsiteX907" fmla="*/ 7565 w 10000"/>
                  <a:gd name="connsiteY907" fmla="*/ 8494 h 10000"/>
                  <a:gd name="connsiteX908" fmla="*/ 7562 w 10000"/>
                  <a:gd name="connsiteY908" fmla="*/ 8475 h 10000"/>
                  <a:gd name="connsiteX909" fmla="*/ 7540 w 10000"/>
                  <a:gd name="connsiteY909" fmla="*/ 8455 h 10000"/>
                  <a:gd name="connsiteX910" fmla="*/ 7535 w 10000"/>
                  <a:gd name="connsiteY910" fmla="*/ 8446 h 10000"/>
                  <a:gd name="connsiteX911" fmla="*/ 7535 w 10000"/>
                  <a:gd name="connsiteY911" fmla="*/ 8420 h 10000"/>
                  <a:gd name="connsiteX912" fmla="*/ 7535 w 10000"/>
                  <a:gd name="connsiteY912" fmla="*/ 8391 h 10000"/>
                  <a:gd name="connsiteX913" fmla="*/ 7548 w 10000"/>
                  <a:gd name="connsiteY913" fmla="*/ 8345 h 10000"/>
                  <a:gd name="connsiteX914" fmla="*/ 7562 w 10000"/>
                  <a:gd name="connsiteY914" fmla="*/ 8319 h 10000"/>
                  <a:gd name="connsiteX915" fmla="*/ 7582 w 10000"/>
                  <a:gd name="connsiteY915" fmla="*/ 8310 h 10000"/>
                  <a:gd name="connsiteX916" fmla="*/ 7607 w 10000"/>
                  <a:gd name="connsiteY916" fmla="*/ 8300 h 10000"/>
                  <a:gd name="connsiteX917" fmla="*/ 7629 w 10000"/>
                  <a:gd name="connsiteY917" fmla="*/ 8300 h 10000"/>
                  <a:gd name="connsiteX918" fmla="*/ 7651 w 10000"/>
                  <a:gd name="connsiteY918" fmla="*/ 8297 h 10000"/>
                  <a:gd name="connsiteX919" fmla="*/ 7668 w 10000"/>
                  <a:gd name="connsiteY919" fmla="*/ 8280 h 10000"/>
                  <a:gd name="connsiteX920" fmla="*/ 7687 w 10000"/>
                  <a:gd name="connsiteY920" fmla="*/ 8267 h 10000"/>
                  <a:gd name="connsiteX921" fmla="*/ 7693 w 10000"/>
                  <a:gd name="connsiteY921" fmla="*/ 8261 h 10000"/>
                  <a:gd name="connsiteX922" fmla="*/ 7701 w 10000"/>
                  <a:gd name="connsiteY922" fmla="*/ 8248 h 10000"/>
                  <a:gd name="connsiteX923" fmla="*/ 7712 w 10000"/>
                  <a:gd name="connsiteY923" fmla="*/ 8238 h 10000"/>
                  <a:gd name="connsiteX924" fmla="*/ 7731 w 10000"/>
                  <a:gd name="connsiteY924" fmla="*/ 8222 h 10000"/>
                  <a:gd name="connsiteX925" fmla="*/ 7740 w 10000"/>
                  <a:gd name="connsiteY925" fmla="*/ 8206 h 10000"/>
                  <a:gd name="connsiteX926" fmla="*/ 7756 w 10000"/>
                  <a:gd name="connsiteY926" fmla="*/ 8183 h 10000"/>
                  <a:gd name="connsiteX927" fmla="*/ 7773 w 10000"/>
                  <a:gd name="connsiteY927" fmla="*/ 8177 h 10000"/>
                  <a:gd name="connsiteX928" fmla="*/ 7784 w 10000"/>
                  <a:gd name="connsiteY928" fmla="*/ 8183 h 10000"/>
                  <a:gd name="connsiteX929" fmla="*/ 7801 w 10000"/>
                  <a:gd name="connsiteY929" fmla="*/ 8174 h 10000"/>
                  <a:gd name="connsiteX930" fmla="*/ 7801 w 10000"/>
                  <a:gd name="connsiteY930" fmla="*/ 8157 h 10000"/>
                  <a:gd name="connsiteX931" fmla="*/ 7817 w 10000"/>
                  <a:gd name="connsiteY931" fmla="*/ 8164 h 10000"/>
                  <a:gd name="connsiteX932" fmla="*/ 7837 w 10000"/>
                  <a:gd name="connsiteY932" fmla="*/ 8164 h 10000"/>
                  <a:gd name="connsiteX933" fmla="*/ 7856 w 10000"/>
                  <a:gd name="connsiteY933" fmla="*/ 8164 h 10000"/>
                  <a:gd name="connsiteX934" fmla="*/ 7870 w 10000"/>
                  <a:gd name="connsiteY934" fmla="*/ 8167 h 10000"/>
                  <a:gd name="connsiteX935" fmla="*/ 7881 w 10000"/>
                  <a:gd name="connsiteY935" fmla="*/ 8174 h 10000"/>
                  <a:gd name="connsiteX936" fmla="*/ 7898 w 10000"/>
                  <a:gd name="connsiteY936" fmla="*/ 8187 h 10000"/>
                  <a:gd name="connsiteX937" fmla="*/ 7917 w 10000"/>
                  <a:gd name="connsiteY937" fmla="*/ 8187 h 10000"/>
                  <a:gd name="connsiteX938" fmla="*/ 7928 w 10000"/>
                  <a:gd name="connsiteY938" fmla="*/ 8157 h 10000"/>
                  <a:gd name="connsiteX939" fmla="*/ 7942 w 10000"/>
                  <a:gd name="connsiteY939" fmla="*/ 8157 h 10000"/>
                  <a:gd name="connsiteX940" fmla="*/ 7958 w 10000"/>
                  <a:gd name="connsiteY940" fmla="*/ 8164 h 10000"/>
                  <a:gd name="connsiteX941" fmla="*/ 7983 w 10000"/>
                  <a:gd name="connsiteY941" fmla="*/ 8144 h 10000"/>
                  <a:gd name="connsiteX942" fmla="*/ 8000 w 10000"/>
                  <a:gd name="connsiteY942" fmla="*/ 8109 h 10000"/>
                  <a:gd name="connsiteX943" fmla="*/ 7994 w 10000"/>
                  <a:gd name="connsiteY943" fmla="*/ 8093 h 10000"/>
                  <a:gd name="connsiteX944" fmla="*/ 7983 w 10000"/>
                  <a:gd name="connsiteY944" fmla="*/ 8070 h 10000"/>
                  <a:gd name="connsiteX945" fmla="*/ 7986 w 10000"/>
                  <a:gd name="connsiteY945" fmla="*/ 8063 h 10000"/>
                  <a:gd name="connsiteX946" fmla="*/ 7978 w 10000"/>
                  <a:gd name="connsiteY946" fmla="*/ 8044 h 10000"/>
                  <a:gd name="connsiteX947" fmla="*/ 7986 w 10000"/>
                  <a:gd name="connsiteY947" fmla="*/ 8002 h 10000"/>
                  <a:gd name="connsiteX948" fmla="*/ 7983 w 10000"/>
                  <a:gd name="connsiteY948" fmla="*/ 7947 h 10000"/>
                  <a:gd name="connsiteX949" fmla="*/ 7961 w 10000"/>
                  <a:gd name="connsiteY949" fmla="*/ 7931 h 10000"/>
                  <a:gd name="connsiteX950" fmla="*/ 7958 w 10000"/>
                  <a:gd name="connsiteY950" fmla="*/ 7898 h 10000"/>
                  <a:gd name="connsiteX951" fmla="*/ 7953 w 10000"/>
                  <a:gd name="connsiteY951" fmla="*/ 7856 h 10000"/>
                  <a:gd name="connsiteX952" fmla="*/ 7967 w 10000"/>
                  <a:gd name="connsiteY952" fmla="*/ 7837 h 10000"/>
                  <a:gd name="connsiteX953" fmla="*/ 7950 w 10000"/>
                  <a:gd name="connsiteY953" fmla="*/ 7824 h 10000"/>
                  <a:gd name="connsiteX954" fmla="*/ 7906 w 10000"/>
                  <a:gd name="connsiteY954" fmla="*/ 7814 h 10000"/>
                  <a:gd name="connsiteX955" fmla="*/ 7878 w 10000"/>
                  <a:gd name="connsiteY955" fmla="*/ 7814 h 10000"/>
                  <a:gd name="connsiteX956" fmla="*/ 7870 w 10000"/>
                  <a:gd name="connsiteY956" fmla="*/ 7795 h 10000"/>
                  <a:gd name="connsiteX957" fmla="*/ 7878 w 10000"/>
                  <a:gd name="connsiteY957" fmla="*/ 7778 h 10000"/>
                  <a:gd name="connsiteX958" fmla="*/ 7881 w 10000"/>
                  <a:gd name="connsiteY958" fmla="*/ 7775 h 10000"/>
                  <a:gd name="connsiteX959" fmla="*/ 7878 w 10000"/>
                  <a:gd name="connsiteY959" fmla="*/ 7743 h 10000"/>
                  <a:gd name="connsiteX960" fmla="*/ 7895 w 10000"/>
                  <a:gd name="connsiteY960" fmla="*/ 7733 h 10000"/>
                  <a:gd name="connsiteX961" fmla="*/ 7911 w 10000"/>
                  <a:gd name="connsiteY961" fmla="*/ 7710 h 10000"/>
                  <a:gd name="connsiteX962" fmla="*/ 7911 w 10000"/>
                  <a:gd name="connsiteY962" fmla="*/ 7665 h 10000"/>
                  <a:gd name="connsiteX963" fmla="*/ 7917 w 10000"/>
                  <a:gd name="connsiteY963" fmla="*/ 7600 h 10000"/>
                  <a:gd name="connsiteX964" fmla="*/ 7928 w 10000"/>
                  <a:gd name="connsiteY964" fmla="*/ 7581 h 10000"/>
                  <a:gd name="connsiteX965" fmla="*/ 7917 w 10000"/>
                  <a:gd name="connsiteY965" fmla="*/ 7474 h 10000"/>
                  <a:gd name="connsiteX966" fmla="*/ 7873 w 10000"/>
                  <a:gd name="connsiteY966" fmla="*/ 7335 h 10000"/>
                  <a:gd name="connsiteX967" fmla="*/ 7756 w 10000"/>
                  <a:gd name="connsiteY967" fmla="*/ 7050 h 10000"/>
                  <a:gd name="connsiteX968" fmla="*/ 7679 w 10000"/>
                  <a:gd name="connsiteY968" fmla="*/ 6839 h 10000"/>
                  <a:gd name="connsiteX969" fmla="*/ 7668 w 10000"/>
                  <a:gd name="connsiteY969" fmla="*/ 6823 h 10000"/>
                  <a:gd name="connsiteX970" fmla="*/ 7659 w 10000"/>
                  <a:gd name="connsiteY970" fmla="*/ 6768 h 10000"/>
                  <a:gd name="connsiteX971" fmla="*/ 7659 w 10000"/>
                  <a:gd name="connsiteY971" fmla="*/ 6739 h 10000"/>
                  <a:gd name="connsiteX972" fmla="*/ 7651 w 10000"/>
                  <a:gd name="connsiteY972" fmla="*/ 6713 h 10000"/>
                  <a:gd name="connsiteX973" fmla="*/ 7654 w 10000"/>
                  <a:gd name="connsiteY973" fmla="*/ 6684 h 10000"/>
                  <a:gd name="connsiteX974" fmla="*/ 7643 w 10000"/>
                  <a:gd name="connsiteY974" fmla="*/ 6626 h 10000"/>
                  <a:gd name="connsiteX975" fmla="*/ 7629 w 10000"/>
                  <a:gd name="connsiteY975" fmla="*/ 6600 h 10000"/>
                  <a:gd name="connsiteX976" fmla="*/ 7629 w 10000"/>
                  <a:gd name="connsiteY976" fmla="*/ 6580 h 10000"/>
                  <a:gd name="connsiteX977" fmla="*/ 7623 w 10000"/>
                  <a:gd name="connsiteY977" fmla="*/ 6541 h 10000"/>
                  <a:gd name="connsiteX978" fmla="*/ 7615 w 10000"/>
                  <a:gd name="connsiteY978" fmla="*/ 6522 h 10000"/>
                  <a:gd name="connsiteX979" fmla="*/ 7598 w 10000"/>
                  <a:gd name="connsiteY979" fmla="*/ 6509 h 10000"/>
                  <a:gd name="connsiteX980" fmla="*/ 7587 w 10000"/>
                  <a:gd name="connsiteY980" fmla="*/ 6493 h 10000"/>
                  <a:gd name="connsiteX981" fmla="*/ 7579 w 10000"/>
                  <a:gd name="connsiteY981" fmla="*/ 6464 h 10000"/>
                  <a:gd name="connsiteX982" fmla="*/ 7587 w 10000"/>
                  <a:gd name="connsiteY982" fmla="*/ 6438 h 10000"/>
                  <a:gd name="connsiteX983" fmla="*/ 7596 w 10000"/>
                  <a:gd name="connsiteY983" fmla="*/ 6425 h 10000"/>
                  <a:gd name="connsiteX984" fmla="*/ 7590 w 10000"/>
                  <a:gd name="connsiteY984" fmla="*/ 6396 h 10000"/>
                  <a:gd name="connsiteX985" fmla="*/ 7590 w 10000"/>
                  <a:gd name="connsiteY985" fmla="*/ 6373 h 10000"/>
                  <a:gd name="connsiteX986" fmla="*/ 7587 w 10000"/>
                  <a:gd name="connsiteY986" fmla="*/ 6354 h 10000"/>
                  <a:gd name="connsiteX987" fmla="*/ 7582 w 10000"/>
                  <a:gd name="connsiteY987" fmla="*/ 6344 h 10000"/>
                  <a:gd name="connsiteX988" fmla="*/ 7582 w 10000"/>
                  <a:gd name="connsiteY988" fmla="*/ 6324 h 10000"/>
                  <a:gd name="connsiteX989" fmla="*/ 7571 w 10000"/>
                  <a:gd name="connsiteY989" fmla="*/ 6302 h 10000"/>
                  <a:gd name="connsiteX990" fmla="*/ 7548 w 10000"/>
                  <a:gd name="connsiteY990" fmla="*/ 6256 h 10000"/>
                  <a:gd name="connsiteX991" fmla="*/ 7546 w 10000"/>
                  <a:gd name="connsiteY991" fmla="*/ 6218 h 10000"/>
                  <a:gd name="connsiteX992" fmla="*/ 7540 w 10000"/>
                  <a:gd name="connsiteY992" fmla="*/ 6159 h 10000"/>
                  <a:gd name="connsiteX993" fmla="*/ 7535 w 10000"/>
                  <a:gd name="connsiteY993" fmla="*/ 6114 h 10000"/>
                  <a:gd name="connsiteX994" fmla="*/ 7535 w 10000"/>
                  <a:gd name="connsiteY994" fmla="*/ 6088 h 10000"/>
                  <a:gd name="connsiteX995" fmla="*/ 7540 w 10000"/>
                  <a:gd name="connsiteY995" fmla="*/ 6049 h 10000"/>
                  <a:gd name="connsiteX996" fmla="*/ 7546 w 10000"/>
                  <a:gd name="connsiteY996" fmla="*/ 6004 h 10000"/>
                  <a:gd name="connsiteX997" fmla="*/ 7548 w 10000"/>
                  <a:gd name="connsiteY997" fmla="*/ 5965 h 10000"/>
                  <a:gd name="connsiteX998" fmla="*/ 7548 w 10000"/>
                  <a:gd name="connsiteY998" fmla="*/ 5946 h 10000"/>
                  <a:gd name="connsiteX999" fmla="*/ 7548 w 10000"/>
                  <a:gd name="connsiteY999" fmla="*/ 5933 h 10000"/>
                  <a:gd name="connsiteX1000" fmla="*/ 7548 w 10000"/>
                  <a:gd name="connsiteY1000" fmla="*/ 5910 h 10000"/>
                  <a:gd name="connsiteX1001" fmla="*/ 7548 w 10000"/>
                  <a:gd name="connsiteY1001" fmla="*/ 5897 h 10000"/>
                  <a:gd name="connsiteX1002" fmla="*/ 7546 w 10000"/>
                  <a:gd name="connsiteY1002" fmla="*/ 5871 h 10000"/>
                  <a:gd name="connsiteX1003" fmla="*/ 7535 w 10000"/>
                  <a:gd name="connsiteY1003" fmla="*/ 5839 h 10000"/>
                  <a:gd name="connsiteX1004" fmla="*/ 7524 w 10000"/>
                  <a:gd name="connsiteY1004" fmla="*/ 5797 h 10000"/>
                  <a:gd name="connsiteX1005" fmla="*/ 7518 w 10000"/>
                  <a:gd name="connsiteY1005" fmla="*/ 5767 h 10000"/>
                  <a:gd name="connsiteX1006" fmla="*/ 7515 w 10000"/>
                  <a:gd name="connsiteY1006" fmla="*/ 5745 h 10000"/>
                  <a:gd name="connsiteX1007" fmla="*/ 7501 w 10000"/>
                  <a:gd name="connsiteY1007" fmla="*/ 5683 h 10000"/>
                  <a:gd name="connsiteX1008" fmla="*/ 7490 w 10000"/>
                  <a:gd name="connsiteY1008" fmla="*/ 5631 h 10000"/>
                  <a:gd name="connsiteX1009" fmla="*/ 7482 w 10000"/>
                  <a:gd name="connsiteY1009" fmla="*/ 5593 h 10000"/>
                  <a:gd name="connsiteX1010" fmla="*/ 7476 w 10000"/>
                  <a:gd name="connsiteY1010" fmla="*/ 5570 h 10000"/>
                  <a:gd name="connsiteX1011" fmla="*/ 7476 w 10000"/>
                  <a:gd name="connsiteY1011" fmla="*/ 5528 h 10000"/>
                  <a:gd name="connsiteX1012" fmla="*/ 7482 w 10000"/>
                  <a:gd name="connsiteY1012" fmla="*/ 5502 h 10000"/>
                  <a:gd name="connsiteX1013" fmla="*/ 7490 w 10000"/>
                  <a:gd name="connsiteY1013" fmla="*/ 5489 h 10000"/>
                  <a:gd name="connsiteX1014" fmla="*/ 7499 w 10000"/>
                  <a:gd name="connsiteY1014" fmla="*/ 5479 h 10000"/>
                  <a:gd name="connsiteX1015" fmla="*/ 7493 w 10000"/>
                  <a:gd name="connsiteY1015" fmla="*/ 5427 h 10000"/>
                  <a:gd name="connsiteX1016" fmla="*/ 7501 w 10000"/>
                  <a:gd name="connsiteY1016" fmla="*/ 5415 h 10000"/>
                  <a:gd name="connsiteX1017" fmla="*/ 7510 w 10000"/>
                  <a:gd name="connsiteY1017" fmla="*/ 5398 h 10000"/>
                  <a:gd name="connsiteX1018" fmla="*/ 7515 w 10000"/>
                  <a:gd name="connsiteY1018" fmla="*/ 5379 h 10000"/>
                  <a:gd name="connsiteX1019" fmla="*/ 7526 w 10000"/>
                  <a:gd name="connsiteY1019" fmla="*/ 5366 h 10000"/>
                  <a:gd name="connsiteX1020" fmla="*/ 7518 w 10000"/>
                  <a:gd name="connsiteY1020" fmla="*/ 5350 h 10000"/>
                  <a:gd name="connsiteX1021" fmla="*/ 7518 w 10000"/>
                  <a:gd name="connsiteY1021" fmla="*/ 5330 h 10000"/>
                  <a:gd name="connsiteX1022" fmla="*/ 7526 w 10000"/>
                  <a:gd name="connsiteY1022" fmla="*/ 5311 h 10000"/>
                  <a:gd name="connsiteX1023" fmla="*/ 7540 w 10000"/>
                  <a:gd name="connsiteY1023" fmla="*/ 5291 h 10000"/>
                  <a:gd name="connsiteX1024" fmla="*/ 7540 w 10000"/>
                  <a:gd name="connsiteY1024" fmla="*/ 5266 h 10000"/>
                  <a:gd name="connsiteX1025" fmla="*/ 7540 w 10000"/>
                  <a:gd name="connsiteY1025" fmla="*/ 5256 h 10000"/>
                  <a:gd name="connsiteX1026" fmla="*/ 7524 w 10000"/>
                  <a:gd name="connsiteY1026" fmla="*/ 5233 h 10000"/>
                  <a:gd name="connsiteX1027" fmla="*/ 7515 w 10000"/>
                  <a:gd name="connsiteY1027" fmla="*/ 5217 h 10000"/>
                  <a:gd name="connsiteX1028" fmla="*/ 7490 w 10000"/>
                  <a:gd name="connsiteY1028" fmla="*/ 5178 h 10000"/>
                  <a:gd name="connsiteX1029" fmla="*/ 7474 w 10000"/>
                  <a:gd name="connsiteY1029" fmla="*/ 5162 h 10000"/>
                  <a:gd name="connsiteX1030" fmla="*/ 7457 w 10000"/>
                  <a:gd name="connsiteY1030" fmla="*/ 5120 h 10000"/>
                  <a:gd name="connsiteX1031" fmla="*/ 7421 w 10000"/>
                  <a:gd name="connsiteY1031" fmla="*/ 5087 h 10000"/>
                  <a:gd name="connsiteX1032" fmla="*/ 7380 w 10000"/>
                  <a:gd name="connsiteY1032" fmla="*/ 5068 h 10000"/>
                  <a:gd name="connsiteX1033" fmla="*/ 7355 w 10000"/>
                  <a:gd name="connsiteY1033" fmla="*/ 5058 h 10000"/>
                  <a:gd name="connsiteX1034" fmla="*/ 7332 w 10000"/>
                  <a:gd name="connsiteY1034" fmla="*/ 5049 h 10000"/>
                  <a:gd name="connsiteX1035" fmla="*/ 7305 w 10000"/>
                  <a:gd name="connsiteY1035" fmla="*/ 5016 h 10000"/>
                  <a:gd name="connsiteX1036" fmla="*/ 7305 w 10000"/>
                  <a:gd name="connsiteY1036" fmla="*/ 5000 h 10000"/>
                  <a:gd name="connsiteX1037" fmla="*/ 7296 w 10000"/>
                  <a:gd name="connsiteY1037" fmla="*/ 4971 h 10000"/>
                  <a:gd name="connsiteX1038" fmla="*/ 7288 w 10000"/>
                  <a:gd name="connsiteY1038" fmla="*/ 4945 h 10000"/>
                  <a:gd name="connsiteX1039" fmla="*/ 7280 w 10000"/>
                  <a:gd name="connsiteY1039" fmla="*/ 4916 h 10000"/>
                  <a:gd name="connsiteX1040" fmla="*/ 7291 w 10000"/>
                  <a:gd name="connsiteY1040" fmla="*/ 4887 h 10000"/>
                  <a:gd name="connsiteX1041" fmla="*/ 7291 w 10000"/>
                  <a:gd name="connsiteY1041" fmla="*/ 4858 h 10000"/>
                  <a:gd name="connsiteX1042" fmla="*/ 7271 w 10000"/>
                  <a:gd name="connsiteY1042" fmla="*/ 4819 h 10000"/>
                  <a:gd name="connsiteX1043" fmla="*/ 7255 w 10000"/>
                  <a:gd name="connsiteY1043" fmla="*/ 4828 h 10000"/>
                  <a:gd name="connsiteX1044" fmla="*/ 7235 w 10000"/>
                  <a:gd name="connsiteY1044" fmla="*/ 4841 h 10000"/>
                  <a:gd name="connsiteX1045" fmla="*/ 7216 w 10000"/>
                  <a:gd name="connsiteY1045" fmla="*/ 4867 h 10000"/>
                  <a:gd name="connsiteX1046" fmla="*/ 7191 w 10000"/>
                  <a:gd name="connsiteY1046" fmla="*/ 4870 h 10000"/>
                  <a:gd name="connsiteX1047" fmla="*/ 7155 w 10000"/>
                  <a:gd name="connsiteY1047" fmla="*/ 4887 h 10000"/>
                  <a:gd name="connsiteX1048" fmla="*/ 7122 w 10000"/>
                  <a:gd name="connsiteY1048" fmla="*/ 4893 h 10000"/>
                  <a:gd name="connsiteX1049" fmla="*/ 7105 w 10000"/>
                  <a:gd name="connsiteY1049" fmla="*/ 4896 h 10000"/>
                  <a:gd name="connsiteX1050" fmla="*/ 7094 w 10000"/>
                  <a:gd name="connsiteY1050" fmla="*/ 4916 h 10000"/>
                  <a:gd name="connsiteX1051" fmla="*/ 7080 w 10000"/>
                  <a:gd name="connsiteY1051" fmla="*/ 4903 h 10000"/>
                  <a:gd name="connsiteX1052" fmla="*/ 7072 w 10000"/>
                  <a:gd name="connsiteY1052" fmla="*/ 4851 h 10000"/>
                  <a:gd name="connsiteX1053" fmla="*/ 7042 w 10000"/>
                  <a:gd name="connsiteY1053" fmla="*/ 4819 h 10000"/>
                  <a:gd name="connsiteX1054" fmla="*/ 7030 w 10000"/>
                  <a:gd name="connsiteY1054" fmla="*/ 4780 h 10000"/>
                  <a:gd name="connsiteX1055" fmla="*/ 7039 w 10000"/>
                  <a:gd name="connsiteY1055" fmla="*/ 4757 h 10000"/>
                  <a:gd name="connsiteX1056" fmla="*/ 7047 w 10000"/>
                  <a:gd name="connsiteY1056" fmla="*/ 4744 h 10000"/>
                  <a:gd name="connsiteX1057" fmla="*/ 7022 w 10000"/>
                  <a:gd name="connsiteY1057" fmla="*/ 4725 h 10000"/>
                  <a:gd name="connsiteX1058" fmla="*/ 7000 w 10000"/>
                  <a:gd name="connsiteY1058" fmla="*/ 4715 h 10000"/>
                  <a:gd name="connsiteX1059" fmla="*/ 6975 w 10000"/>
                  <a:gd name="connsiteY1059" fmla="*/ 4709 h 10000"/>
                  <a:gd name="connsiteX1060" fmla="*/ 6945 w 10000"/>
                  <a:gd name="connsiteY1060" fmla="*/ 4696 h 10000"/>
                  <a:gd name="connsiteX1061" fmla="*/ 6953 w 10000"/>
                  <a:gd name="connsiteY1061" fmla="*/ 4679 h 10000"/>
                  <a:gd name="connsiteX1062" fmla="*/ 6961 w 10000"/>
                  <a:gd name="connsiteY1062" fmla="*/ 4660 h 10000"/>
                  <a:gd name="connsiteX1063" fmla="*/ 6983 w 10000"/>
                  <a:gd name="connsiteY1063" fmla="*/ 4644 h 10000"/>
                  <a:gd name="connsiteX1064" fmla="*/ 7014 w 10000"/>
                  <a:gd name="connsiteY1064" fmla="*/ 4634 h 10000"/>
                  <a:gd name="connsiteX1065" fmla="*/ 7025 w 10000"/>
                  <a:gd name="connsiteY1065" fmla="*/ 4615 h 10000"/>
                  <a:gd name="connsiteX1066" fmla="*/ 7047 w 10000"/>
                  <a:gd name="connsiteY1066" fmla="*/ 4582 h 10000"/>
                  <a:gd name="connsiteX1067" fmla="*/ 7069 w 10000"/>
                  <a:gd name="connsiteY1067" fmla="*/ 4563 h 10000"/>
                  <a:gd name="connsiteX1068" fmla="*/ 7078 w 10000"/>
                  <a:gd name="connsiteY1068" fmla="*/ 4553 h 10000"/>
                  <a:gd name="connsiteX1069" fmla="*/ 7097 w 10000"/>
                  <a:gd name="connsiteY1069" fmla="*/ 4527 h 10000"/>
                  <a:gd name="connsiteX1070" fmla="*/ 7122 w 10000"/>
                  <a:gd name="connsiteY1070" fmla="*/ 4517 h 10000"/>
                  <a:gd name="connsiteX1071" fmla="*/ 7139 w 10000"/>
                  <a:gd name="connsiteY1071" fmla="*/ 4488 h 10000"/>
                  <a:gd name="connsiteX1072" fmla="*/ 7147 w 10000"/>
                  <a:gd name="connsiteY1072" fmla="*/ 4459 h 10000"/>
                  <a:gd name="connsiteX1073" fmla="*/ 7161 w 10000"/>
                  <a:gd name="connsiteY1073" fmla="*/ 4440 h 10000"/>
                  <a:gd name="connsiteX1074" fmla="*/ 7177 w 10000"/>
                  <a:gd name="connsiteY1074" fmla="*/ 4430 h 10000"/>
                  <a:gd name="connsiteX1075" fmla="*/ 7202 w 10000"/>
                  <a:gd name="connsiteY1075" fmla="*/ 4407 h 10000"/>
                  <a:gd name="connsiteX1076" fmla="*/ 7224 w 10000"/>
                  <a:gd name="connsiteY1076" fmla="*/ 4417 h 10000"/>
                  <a:gd name="connsiteX1077" fmla="*/ 7241 w 10000"/>
                  <a:gd name="connsiteY1077" fmla="*/ 4404 h 10000"/>
                  <a:gd name="connsiteX1078" fmla="*/ 7263 w 10000"/>
                  <a:gd name="connsiteY1078" fmla="*/ 4398 h 10000"/>
                  <a:gd name="connsiteX1079" fmla="*/ 7283 w 10000"/>
                  <a:gd name="connsiteY1079" fmla="*/ 4424 h 10000"/>
                  <a:gd name="connsiteX1080" fmla="*/ 7305 w 10000"/>
                  <a:gd name="connsiteY1080" fmla="*/ 4433 h 10000"/>
                  <a:gd name="connsiteX1081" fmla="*/ 7332 w 10000"/>
                  <a:gd name="connsiteY1081" fmla="*/ 4443 h 10000"/>
                  <a:gd name="connsiteX1082" fmla="*/ 7380 w 10000"/>
                  <a:gd name="connsiteY1082" fmla="*/ 4398 h 10000"/>
                  <a:gd name="connsiteX1083" fmla="*/ 7404 w 10000"/>
                  <a:gd name="connsiteY1083" fmla="*/ 4378 h 10000"/>
                  <a:gd name="connsiteX1084" fmla="*/ 7418 w 10000"/>
                  <a:gd name="connsiteY1084" fmla="*/ 4369 h 10000"/>
                  <a:gd name="connsiteX1085" fmla="*/ 7443 w 10000"/>
                  <a:gd name="connsiteY1085" fmla="*/ 4356 h 10000"/>
                  <a:gd name="connsiteX1086" fmla="*/ 7460 w 10000"/>
                  <a:gd name="connsiteY1086" fmla="*/ 4385 h 10000"/>
                  <a:gd name="connsiteX1087" fmla="*/ 7460 w 10000"/>
                  <a:gd name="connsiteY1087" fmla="*/ 4404 h 10000"/>
                  <a:gd name="connsiteX1088" fmla="*/ 7499 w 10000"/>
                  <a:gd name="connsiteY1088" fmla="*/ 4417 h 10000"/>
                  <a:gd name="connsiteX1089" fmla="*/ 7515 w 10000"/>
                  <a:gd name="connsiteY1089" fmla="*/ 4414 h 10000"/>
                  <a:gd name="connsiteX1090" fmla="*/ 7565 w 10000"/>
                  <a:gd name="connsiteY1090" fmla="*/ 4385 h 10000"/>
                  <a:gd name="connsiteX1091" fmla="*/ 7579 w 10000"/>
                  <a:gd name="connsiteY1091" fmla="*/ 4346 h 10000"/>
                  <a:gd name="connsiteX1092" fmla="*/ 7582 w 10000"/>
                  <a:gd name="connsiteY1092" fmla="*/ 4317 h 10000"/>
                  <a:gd name="connsiteX1093" fmla="*/ 7590 w 10000"/>
                  <a:gd name="connsiteY1093" fmla="*/ 4301 h 10000"/>
                  <a:gd name="connsiteX1094" fmla="*/ 7612 w 10000"/>
                  <a:gd name="connsiteY1094" fmla="*/ 4271 h 10000"/>
                  <a:gd name="connsiteX1095" fmla="*/ 7623 w 10000"/>
                  <a:gd name="connsiteY1095" fmla="*/ 4262 h 10000"/>
                  <a:gd name="connsiteX1096" fmla="*/ 7634 w 10000"/>
                  <a:gd name="connsiteY1096" fmla="*/ 4245 h 10000"/>
                  <a:gd name="connsiteX1097" fmla="*/ 7645 w 10000"/>
                  <a:gd name="connsiteY1097" fmla="*/ 4265 h 10000"/>
                  <a:gd name="connsiteX1098" fmla="*/ 7670 w 10000"/>
                  <a:gd name="connsiteY1098" fmla="*/ 4284 h 10000"/>
                  <a:gd name="connsiteX1099" fmla="*/ 7701 w 10000"/>
                  <a:gd name="connsiteY1099" fmla="*/ 4275 h 10000"/>
                  <a:gd name="connsiteX1100" fmla="*/ 7717 w 10000"/>
                  <a:gd name="connsiteY1100" fmla="*/ 4275 h 10000"/>
                  <a:gd name="connsiteX1101" fmla="*/ 7740 w 10000"/>
                  <a:gd name="connsiteY1101" fmla="*/ 4284 h 10000"/>
                  <a:gd name="connsiteX1102" fmla="*/ 7767 w 10000"/>
                  <a:gd name="connsiteY1102" fmla="*/ 4284 h 10000"/>
                  <a:gd name="connsiteX1103" fmla="*/ 7895 w 10000"/>
                  <a:gd name="connsiteY1103" fmla="*/ 4207 h 10000"/>
                  <a:gd name="connsiteX1104" fmla="*/ 7895 w 10000"/>
                  <a:gd name="connsiteY1104" fmla="*/ 4187 h 10000"/>
                  <a:gd name="connsiteX1105" fmla="*/ 7895 w 10000"/>
                  <a:gd name="connsiteY1105" fmla="*/ 4171 h 10000"/>
                  <a:gd name="connsiteX1106" fmla="*/ 7903 w 10000"/>
                  <a:gd name="connsiteY1106" fmla="*/ 4148 h 10000"/>
                  <a:gd name="connsiteX1107" fmla="*/ 7917 w 10000"/>
                  <a:gd name="connsiteY1107" fmla="*/ 4158 h 10000"/>
                  <a:gd name="connsiteX1108" fmla="*/ 7967 w 10000"/>
                  <a:gd name="connsiteY1108" fmla="*/ 4203 h 10000"/>
                  <a:gd name="connsiteX1109" fmla="*/ 7994 w 10000"/>
                  <a:gd name="connsiteY1109" fmla="*/ 4203 h 10000"/>
                  <a:gd name="connsiteX1110" fmla="*/ 8064 w 10000"/>
                  <a:gd name="connsiteY1110" fmla="*/ 4242 h 10000"/>
                  <a:gd name="connsiteX1111" fmla="*/ 8083 w 10000"/>
                  <a:gd name="connsiteY1111" fmla="*/ 4245 h 10000"/>
                  <a:gd name="connsiteX1112" fmla="*/ 8105 w 10000"/>
                  <a:gd name="connsiteY1112" fmla="*/ 4226 h 10000"/>
                  <a:gd name="connsiteX1113" fmla="*/ 8136 w 10000"/>
                  <a:gd name="connsiteY1113" fmla="*/ 4187 h 10000"/>
                  <a:gd name="connsiteX1114" fmla="*/ 8161 w 10000"/>
                  <a:gd name="connsiteY1114" fmla="*/ 4168 h 10000"/>
                  <a:gd name="connsiteX1115" fmla="*/ 8172 w 10000"/>
                  <a:gd name="connsiteY1115" fmla="*/ 4161 h 10000"/>
                  <a:gd name="connsiteX1116" fmla="*/ 8208 w 10000"/>
                  <a:gd name="connsiteY1116" fmla="*/ 4168 h 10000"/>
                  <a:gd name="connsiteX1117" fmla="*/ 8235 w 10000"/>
                  <a:gd name="connsiteY1117" fmla="*/ 4168 h 10000"/>
                  <a:gd name="connsiteX1118" fmla="*/ 8258 w 10000"/>
                  <a:gd name="connsiteY1118" fmla="*/ 4152 h 10000"/>
                  <a:gd name="connsiteX1119" fmla="*/ 8283 w 10000"/>
                  <a:gd name="connsiteY1119" fmla="*/ 4152 h 10000"/>
                  <a:gd name="connsiteX1120" fmla="*/ 8299 w 10000"/>
                  <a:gd name="connsiteY1120" fmla="*/ 4132 h 10000"/>
                  <a:gd name="connsiteX1121" fmla="*/ 8316 w 10000"/>
                  <a:gd name="connsiteY1121" fmla="*/ 4113 h 10000"/>
                  <a:gd name="connsiteX1122" fmla="*/ 8330 w 10000"/>
                  <a:gd name="connsiteY1122" fmla="*/ 4084 h 10000"/>
                  <a:gd name="connsiteX1123" fmla="*/ 8341 w 10000"/>
                  <a:gd name="connsiteY1123" fmla="*/ 4058 h 10000"/>
                  <a:gd name="connsiteX1124" fmla="*/ 8349 w 10000"/>
                  <a:gd name="connsiteY1124" fmla="*/ 4064 h 10000"/>
                  <a:gd name="connsiteX1125" fmla="*/ 8366 w 10000"/>
                  <a:gd name="connsiteY1125" fmla="*/ 4067 h 10000"/>
                  <a:gd name="connsiteX1126" fmla="*/ 8374 w 10000"/>
                  <a:gd name="connsiteY1126" fmla="*/ 4084 h 10000"/>
                  <a:gd name="connsiteX1127" fmla="*/ 8402 w 10000"/>
                  <a:gd name="connsiteY1127" fmla="*/ 4054 h 10000"/>
                  <a:gd name="connsiteX1128" fmla="*/ 8427 w 10000"/>
                  <a:gd name="connsiteY1128" fmla="*/ 4028 h 10000"/>
                  <a:gd name="connsiteX1129" fmla="*/ 8438 w 10000"/>
                  <a:gd name="connsiteY1129" fmla="*/ 4025 h 10000"/>
                  <a:gd name="connsiteX1130" fmla="*/ 8468 w 10000"/>
                  <a:gd name="connsiteY1130" fmla="*/ 4006 h 10000"/>
                  <a:gd name="connsiteX1131" fmla="*/ 8485 w 10000"/>
                  <a:gd name="connsiteY1131" fmla="*/ 3999 h 10000"/>
                  <a:gd name="connsiteX1132" fmla="*/ 8493 w 10000"/>
                  <a:gd name="connsiteY1132" fmla="*/ 4025 h 10000"/>
                  <a:gd name="connsiteX1133" fmla="*/ 8515 w 10000"/>
                  <a:gd name="connsiteY1133" fmla="*/ 4028 h 10000"/>
                  <a:gd name="connsiteX1134" fmla="*/ 8543 w 10000"/>
                  <a:gd name="connsiteY1134" fmla="*/ 4009 h 10000"/>
                  <a:gd name="connsiteX1135" fmla="*/ 8551 w 10000"/>
                  <a:gd name="connsiteY1135" fmla="*/ 3990 h 10000"/>
                  <a:gd name="connsiteX1136" fmla="*/ 8582 w 10000"/>
                  <a:gd name="connsiteY1136" fmla="*/ 3977 h 10000"/>
                  <a:gd name="connsiteX1137" fmla="*/ 8596 w 10000"/>
                  <a:gd name="connsiteY1137" fmla="*/ 3977 h 10000"/>
                  <a:gd name="connsiteX1138" fmla="*/ 8607 w 10000"/>
                  <a:gd name="connsiteY1138" fmla="*/ 3980 h 10000"/>
                  <a:gd name="connsiteX1139" fmla="*/ 8645 w 10000"/>
                  <a:gd name="connsiteY1139" fmla="*/ 3970 h 10000"/>
                  <a:gd name="connsiteX1140" fmla="*/ 8654 w 10000"/>
                  <a:gd name="connsiteY1140" fmla="*/ 3951 h 10000"/>
                  <a:gd name="connsiteX1141" fmla="*/ 8670 w 10000"/>
                  <a:gd name="connsiteY1141" fmla="*/ 3935 h 10000"/>
                  <a:gd name="connsiteX1142" fmla="*/ 8695 w 10000"/>
                  <a:gd name="connsiteY1142" fmla="*/ 3935 h 10000"/>
                  <a:gd name="connsiteX1143" fmla="*/ 8704 w 10000"/>
                  <a:gd name="connsiteY1143" fmla="*/ 3951 h 10000"/>
                  <a:gd name="connsiteX1144" fmla="*/ 8717 w 10000"/>
                  <a:gd name="connsiteY1144" fmla="*/ 3964 h 10000"/>
                  <a:gd name="connsiteX1145" fmla="*/ 8751 w 10000"/>
                  <a:gd name="connsiteY1145" fmla="*/ 3951 h 10000"/>
                  <a:gd name="connsiteX1146" fmla="*/ 8776 w 10000"/>
                  <a:gd name="connsiteY1146" fmla="*/ 3935 h 10000"/>
                  <a:gd name="connsiteX1147" fmla="*/ 8798 w 10000"/>
                  <a:gd name="connsiteY1147" fmla="*/ 3925 h 10000"/>
                  <a:gd name="connsiteX1148" fmla="*/ 8806 w 10000"/>
                  <a:gd name="connsiteY1148" fmla="*/ 3892 h 10000"/>
                  <a:gd name="connsiteX1149" fmla="*/ 8814 w 10000"/>
                  <a:gd name="connsiteY1149" fmla="*/ 3876 h 10000"/>
                  <a:gd name="connsiteX1150" fmla="*/ 8839 w 10000"/>
                  <a:gd name="connsiteY1150" fmla="*/ 3873 h 10000"/>
                  <a:gd name="connsiteX1151" fmla="*/ 8842 w 10000"/>
                  <a:gd name="connsiteY1151" fmla="*/ 3876 h 10000"/>
                  <a:gd name="connsiteX1152" fmla="*/ 8856 w 10000"/>
                  <a:gd name="connsiteY1152" fmla="*/ 3863 h 10000"/>
                  <a:gd name="connsiteX1153" fmla="*/ 8856 w 10000"/>
                  <a:gd name="connsiteY1153" fmla="*/ 3841 h 10000"/>
                  <a:gd name="connsiteX1154" fmla="*/ 8870 w 10000"/>
                  <a:gd name="connsiteY1154" fmla="*/ 3821 h 10000"/>
                  <a:gd name="connsiteX1155" fmla="*/ 8903 w 10000"/>
                  <a:gd name="connsiteY1155" fmla="*/ 3802 h 10000"/>
                  <a:gd name="connsiteX1156" fmla="*/ 8914 w 10000"/>
                  <a:gd name="connsiteY1156" fmla="*/ 3782 h 10000"/>
                  <a:gd name="connsiteX1157" fmla="*/ 8939 w 10000"/>
                  <a:gd name="connsiteY1157" fmla="*/ 3782 h 10000"/>
                  <a:gd name="connsiteX1158" fmla="*/ 8961 w 10000"/>
                  <a:gd name="connsiteY1158" fmla="*/ 3779 h 10000"/>
                  <a:gd name="connsiteX1159" fmla="*/ 8983 w 10000"/>
                  <a:gd name="connsiteY1159" fmla="*/ 3760 h 10000"/>
                  <a:gd name="connsiteX1160" fmla="*/ 9003 w 10000"/>
                  <a:gd name="connsiteY1160" fmla="*/ 3763 h 10000"/>
                  <a:gd name="connsiteX1161" fmla="*/ 9019 w 10000"/>
                  <a:gd name="connsiteY1161" fmla="*/ 3779 h 10000"/>
                  <a:gd name="connsiteX1162" fmla="*/ 9050 w 10000"/>
                  <a:gd name="connsiteY1162" fmla="*/ 3812 h 10000"/>
                  <a:gd name="connsiteX1163" fmla="*/ 9080 w 10000"/>
                  <a:gd name="connsiteY1163" fmla="*/ 3831 h 10000"/>
                  <a:gd name="connsiteX1164" fmla="*/ 9097 w 10000"/>
                  <a:gd name="connsiteY1164" fmla="*/ 3867 h 10000"/>
                  <a:gd name="connsiteX1165" fmla="*/ 9114 w 10000"/>
                  <a:gd name="connsiteY1165" fmla="*/ 3902 h 10000"/>
                  <a:gd name="connsiteX1166" fmla="*/ 9122 w 10000"/>
                  <a:gd name="connsiteY1166" fmla="*/ 3935 h 10000"/>
                  <a:gd name="connsiteX1167" fmla="*/ 9125 w 10000"/>
                  <a:gd name="connsiteY1167" fmla="*/ 3964 h 10000"/>
                  <a:gd name="connsiteX1168" fmla="*/ 9130 w 10000"/>
                  <a:gd name="connsiteY1168" fmla="*/ 3999 h 10000"/>
                  <a:gd name="connsiteX1169" fmla="*/ 9130 w 10000"/>
                  <a:gd name="connsiteY1169" fmla="*/ 4054 h 10000"/>
                  <a:gd name="connsiteX1170" fmla="*/ 9155 w 10000"/>
                  <a:gd name="connsiteY1170" fmla="*/ 4093 h 10000"/>
                  <a:gd name="connsiteX1171" fmla="*/ 9169 w 10000"/>
                  <a:gd name="connsiteY1171" fmla="*/ 4090 h 10000"/>
                  <a:gd name="connsiteX1172" fmla="*/ 9211 w 10000"/>
                  <a:gd name="connsiteY1172" fmla="*/ 4077 h 10000"/>
                  <a:gd name="connsiteX1173" fmla="*/ 9244 w 10000"/>
                  <a:gd name="connsiteY1173" fmla="*/ 4077 h 10000"/>
                  <a:gd name="connsiteX1174" fmla="*/ 9252 w 10000"/>
                  <a:gd name="connsiteY1174" fmla="*/ 4103 h 10000"/>
                  <a:gd name="connsiteX1175" fmla="*/ 9258 w 10000"/>
                  <a:gd name="connsiteY1175" fmla="*/ 4148 h 10000"/>
                  <a:gd name="connsiteX1176" fmla="*/ 9269 w 10000"/>
                  <a:gd name="connsiteY1176" fmla="*/ 4158 h 10000"/>
                  <a:gd name="connsiteX1177" fmla="*/ 9294 w 10000"/>
                  <a:gd name="connsiteY1177" fmla="*/ 4158 h 10000"/>
                  <a:gd name="connsiteX1178" fmla="*/ 9319 w 10000"/>
                  <a:gd name="connsiteY1178" fmla="*/ 4168 h 10000"/>
                  <a:gd name="connsiteX1179" fmla="*/ 9346 w 10000"/>
                  <a:gd name="connsiteY1179" fmla="*/ 4190 h 10000"/>
                  <a:gd name="connsiteX1180" fmla="*/ 9357 w 10000"/>
                  <a:gd name="connsiteY1180" fmla="*/ 4168 h 10000"/>
                  <a:gd name="connsiteX1181" fmla="*/ 9371 w 10000"/>
                  <a:gd name="connsiteY1181" fmla="*/ 4132 h 10000"/>
                  <a:gd name="connsiteX1182" fmla="*/ 9391 w 10000"/>
                  <a:gd name="connsiteY1182" fmla="*/ 4113 h 10000"/>
                  <a:gd name="connsiteX1183" fmla="*/ 9407 w 10000"/>
                  <a:gd name="connsiteY1183" fmla="*/ 4103 h 10000"/>
                  <a:gd name="connsiteX1184" fmla="*/ 9435 w 10000"/>
                  <a:gd name="connsiteY1184" fmla="*/ 4100 h 10000"/>
                  <a:gd name="connsiteX1185" fmla="*/ 9460 w 10000"/>
                  <a:gd name="connsiteY1185" fmla="*/ 4084 h 10000"/>
                  <a:gd name="connsiteX1186" fmla="*/ 9485 w 10000"/>
                  <a:gd name="connsiteY1186" fmla="*/ 4067 h 10000"/>
                  <a:gd name="connsiteX1187" fmla="*/ 9496 w 10000"/>
                  <a:gd name="connsiteY1187" fmla="*/ 4054 h 10000"/>
                  <a:gd name="connsiteX1188" fmla="*/ 9526 w 10000"/>
                  <a:gd name="connsiteY1188" fmla="*/ 4048 h 10000"/>
                  <a:gd name="connsiteX1189" fmla="*/ 9557 w 10000"/>
                  <a:gd name="connsiteY1189" fmla="*/ 4038 h 10000"/>
                  <a:gd name="connsiteX1190" fmla="*/ 9584 w 10000"/>
                  <a:gd name="connsiteY1190" fmla="*/ 4019 h 10000"/>
                  <a:gd name="connsiteX1191" fmla="*/ 9623 w 10000"/>
                  <a:gd name="connsiteY1191" fmla="*/ 4016 h 10000"/>
                  <a:gd name="connsiteX1192" fmla="*/ 9648 w 10000"/>
                  <a:gd name="connsiteY1192" fmla="*/ 4009 h 10000"/>
                  <a:gd name="connsiteX1193" fmla="*/ 9673 w 10000"/>
                  <a:gd name="connsiteY1193" fmla="*/ 4019 h 10000"/>
                  <a:gd name="connsiteX1194" fmla="*/ 9712 w 10000"/>
                  <a:gd name="connsiteY1194" fmla="*/ 4038 h 10000"/>
                  <a:gd name="connsiteX1195" fmla="*/ 9742 w 10000"/>
                  <a:gd name="connsiteY1195" fmla="*/ 4074 h 10000"/>
                  <a:gd name="connsiteX1196" fmla="*/ 9776 w 10000"/>
                  <a:gd name="connsiteY1196" fmla="*/ 4093 h 10000"/>
                  <a:gd name="connsiteX1197" fmla="*/ 9814 w 10000"/>
                  <a:gd name="connsiteY1197" fmla="*/ 4109 h 10000"/>
                  <a:gd name="connsiteX1198" fmla="*/ 9859 w 10000"/>
                  <a:gd name="connsiteY1198" fmla="*/ 4119 h 10000"/>
                  <a:gd name="connsiteX1199" fmla="*/ 9898 w 10000"/>
                  <a:gd name="connsiteY1199" fmla="*/ 4122 h 10000"/>
                  <a:gd name="connsiteX1200" fmla="*/ 9931 w 10000"/>
                  <a:gd name="connsiteY1200" fmla="*/ 4109 h 10000"/>
                  <a:gd name="connsiteX1201" fmla="*/ 9956 w 10000"/>
                  <a:gd name="connsiteY1201" fmla="*/ 4100 h 10000"/>
                  <a:gd name="connsiteX1202" fmla="*/ 9981 w 10000"/>
                  <a:gd name="connsiteY1202" fmla="*/ 4067 h 10000"/>
                  <a:gd name="connsiteX1203" fmla="*/ 9994 w 10000"/>
                  <a:gd name="connsiteY1203" fmla="*/ 4035 h 10000"/>
                  <a:gd name="connsiteX1204" fmla="*/ 10000 w 10000"/>
                  <a:gd name="connsiteY1204" fmla="*/ 3996 h 10000"/>
                  <a:gd name="connsiteX1205" fmla="*/ 9994 w 10000"/>
                  <a:gd name="connsiteY1205" fmla="*/ 3941 h 10000"/>
                  <a:gd name="connsiteX1206" fmla="*/ 9986 w 10000"/>
                  <a:gd name="connsiteY1206" fmla="*/ 3905 h 10000"/>
                  <a:gd name="connsiteX1207" fmla="*/ 9981 w 10000"/>
                  <a:gd name="connsiteY1207" fmla="*/ 3857 h 10000"/>
                  <a:gd name="connsiteX1208" fmla="*/ 9989 w 10000"/>
                  <a:gd name="connsiteY1208" fmla="*/ 3837 h 10000"/>
                  <a:gd name="connsiteX1209" fmla="*/ 9989 w 10000"/>
                  <a:gd name="connsiteY1209" fmla="*/ 3812 h 10000"/>
                  <a:gd name="connsiteX1210" fmla="*/ 9981 w 10000"/>
                  <a:gd name="connsiteY1210" fmla="*/ 3792 h 10000"/>
                  <a:gd name="connsiteX1211" fmla="*/ 9970 w 10000"/>
                  <a:gd name="connsiteY1211" fmla="*/ 3763 h 10000"/>
                  <a:gd name="connsiteX1212" fmla="*/ 9945 w 10000"/>
                  <a:gd name="connsiteY1212" fmla="*/ 3705 h 10000"/>
                  <a:gd name="connsiteX1213" fmla="*/ 9931 w 10000"/>
                  <a:gd name="connsiteY1213" fmla="*/ 3659 h 10000"/>
                  <a:gd name="connsiteX1214" fmla="*/ 9903 w 10000"/>
                  <a:gd name="connsiteY1214" fmla="*/ 3640 h 10000"/>
                  <a:gd name="connsiteX1215" fmla="*/ 9881 w 10000"/>
                  <a:gd name="connsiteY1215" fmla="*/ 3620 h 10000"/>
                  <a:gd name="connsiteX1216" fmla="*/ 9856 w 10000"/>
                  <a:gd name="connsiteY1216" fmla="*/ 3595 h 10000"/>
                  <a:gd name="connsiteX1217" fmla="*/ 9817 w 10000"/>
                  <a:gd name="connsiteY1217" fmla="*/ 3562 h 10000"/>
                  <a:gd name="connsiteX1218" fmla="*/ 9795 w 10000"/>
                  <a:gd name="connsiteY1218" fmla="*/ 3546 h 10000"/>
                  <a:gd name="connsiteX1219" fmla="*/ 9778 w 10000"/>
                  <a:gd name="connsiteY1219" fmla="*/ 3527 h 10000"/>
                  <a:gd name="connsiteX1220" fmla="*/ 9745 w 10000"/>
                  <a:gd name="connsiteY1220" fmla="*/ 3501 h 10000"/>
                  <a:gd name="connsiteX1221" fmla="*/ 9726 w 10000"/>
                  <a:gd name="connsiteY1221" fmla="*/ 3488 h 10000"/>
                  <a:gd name="connsiteX1222" fmla="*/ 9704 w 10000"/>
                  <a:gd name="connsiteY1222" fmla="*/ 3472 h 10000"/>
                  <a:gd name="connsiteX1223" fmla="*/ 9695 w 10000"/>
                  <a:gd name="connsiteY1223" fmla="*/ 3468 h 10000"/>
                  <a:gd name="connsiteX1224" fmla="*/ 9690 w 10000"/>
                  <a:gd name="connsiteY1224" fmla="*/ 3459 h 10000"/>
                  <a:gd name="connsiteX1225" fmla="*/ 9673 w 10000"/>
                  <a:gd name="connsiteY1225" fmla="*/ 3449 h 10000"/>
                  <a:gd name="connsiteX1226" fmla="*/ 9665 w 10000"/>
                  <a:gd name="connsiteY1226" fmla="*/ 3442 h 10000"/>
                  <a:gd name="connsiteX1227" fmla="*/ 9654 w 10000"/>
                  <a:gd name="connsiteY1227" fmla="*/ 3449 h 10000"/>
                  <a:gd name="connsiteX1228" fmla="*/ 9521 w 10000"/>
                  <a:gd name="connsiteY1228" fmla="*/ 3394 h 10000"/>
                  <a:gd name="connsiteX1229" fmla="*/ 9510 w 10000"/>
                  <a:gd name="connsiteY1229" fmla="*/ 3368 h 10000"/>
                  <a:gd name="connsiteX1230" fmla="*/ 9496 w 10000"/>
                  <a:gd name="connsiteY1230" fmla="*/ 3287 h 10000"/>
                  <a:gd name="connsiteX1231" fmla="*/ 9488 w 10000"/>
                  <a:gd name="connsiteY1231" fmla="*/ 3216 h 10000"/>
                  <a:gd name="connsiteX1232" fmla="*/ 9493 w 10000"/>
                  <a:gd name="connsiteY1232" fmla="*/ 3174 h 10000"/>
                  <a:gd name="connsiteX1233" fmla="*/ 9501 w 10000"/>
                  <a:gd name="connsiteY1233" fmla="*/ 3128 h 10000"/>
                  <a:gd name="connsiteX1234" fmla="*/ 9488 w 10000"/>
                  <a:gd name="connsiteY1234" fmla="*/ 3025 h 10000"/>
                  <a:gd name="connsiteX1235" fmla="*/ 9446 w 10000"/>
                  <a:gd name="connsiteY1235" fmla="*/ 2931 h 10000"/>
                  <a:gd name="connsiteX1236" fmla="*/ 9382 w 10000"/>
                  <a:gd name="connsiteY1236" fmla="*/ 2837 h 10000"/>
                  <a:gd name="connsiteX1237" fmla="*/ 9316 w 10000"/>
                  <a:gd name="connsiteY1237" fmla="*/ 2753 h 10000"/>
                  <a:gd name="connsiteX1238" fmla="*/ 9294 w 10000"/>
                  <a:gd name="connsiteY1238" fmla="*/ 2655 h 10000"/>
                  <a:gd name="connsiteX1239" fmla="*/ 9213 w 10000"/>
                  <a:gd name="connsiteY1239" fmla="*/ 2328 h 10000"/>
                  <a:gd name="connsiteX1240" fmla="*/ 9172 w 10000"/>
                  <a:gd name="connsiteY1240" fmla="*/ 2286 h 10000"/>
                  <a:gd name="connsiteX1241" fmla="*/ 9019 w 10000"/>
                  <a:gd name="connsiteY1241" fmla="*/ 2082 h 10000"/>
                  <a:gd name="connsiteX1242" fmla="*/ 8906 w 10000"/>
                  <a:gd name="connsiteY1242" fmla="*/ 1946 h 10000"/>
                  <a:gd name="connsiteX1243" fmla="*/ 8801 w 10000"/>
                  <a:gd name="connsiteY1243" fmla="*/ 1778 h 10000"/>
                  <a:gd name="connsiteX1244" fmla="*/ 8806 w 10000"/>
                  <a:gd name="connsiteY1244" fmla="*/ 1713 h 10000"/>
                  <a:gd name="connsiteX1245" fmla="*/ 8809 w 10000"/>
                  <a:gd name="connsiteY1245" fmla="*/ 1703 h 10000"/>
                  <a:gd name="connsiteX1246" fmla="*/ 8817 w 10000"/>
                  <a:gd name="connsiteY1246" fmla="*/ 1713 h 10000"/>
                  <a:gd name="connsiteX1247" fmla="*/ 8834 w 10000"/>
                  <a:gd name="connsiteY1247" fmla="*/ 1729 h 10000"/>
                  <a:gd name="connsiteX1248" fmla="*/ 8839 w 10000"/>
                  <a:gd name="connsiteY1248" fmla="*/ 1729 h 10000"/>
                  <a:gd name="connsiteX1249" fmla="*/ 8848 w 10000"/>
                  <a:gd name="connsiteY1249" fmla="*/ 1723 h 10000"/>
                  <a:gd name="connsiteX1250" fmla="*/ 8850 w 10000"/>
                  <a:gd name="connsiteY1250" fmla="*/ 1703 h 10000"/>
                  <a:gd name="connsiteX1251" fmla="*/ 8850 w 10000"/>
                  <a:gd name="connsiteY1251" fmla="*/ 1684 h 10000"/>
                  <a:gd name="connsiteX1252" fmla="*/ 8850 w 10000"/>
                  <a:gd name="connsiteY1252" fmla="*/ 1648 h 10000"/>
                  <a:gd name="connsiteX1253" fmla="*/ 8881 w 10000"/>
                  <a:gd name="connsiteY1253" fmla="*/ 1571 h 10000"/>
                  <a:gd name="connsiteX1254" fmla="*/ 8895 w 10000"/>
                  <a:gd name="connsiteY1254" fmla="*/ 1541 h 10000"/>
                  <a:gd name="connsiteX1255" fmla="*/ 8895 w 10000"/>
                  <a:gd name="connsiteY1255" fmla="*/ 1525 h 10000"/>
                  <a:gd name="connsiteX1256" fmla="*/ 8881 w 10000"/>
                  <a:gd name="connsiteY1256" fmla="*/ 1516 h 10000"/>
                  <a:gd name="connsiteX1257" fmla="*/ 8864 w 10000"/>
                  <a:gd name="connsiteY1257" fmla="*/ 1522 h 10000"/>
                  <a:gd name="connsiteX1258" fmla="*/ 8850 w 10000"/>
                  <a:gd name="connsiteY1258" fmla="*/ 1535 h 10000"/>
                  <a:gd name="connsiteX1259" fmla="*/ 8834 w 10000"/>
                  <a:gd name="connsiteY1259" fmla="*/ 1571 h 10000"/>
                  <a:gd name="connsiteX1260" fmla="*/ 8825 w 10000"/>
                  <a:gd name="connsiteY1260" fmla="*/ 1587 h 10000"/>
                  <a:gd name="connsiteX1261" fmla="*/ 8776 w 10000"/>
                  <a:gd name="connsiteY1261" fmla="*/ 1571 h 10000"/>
                  <a:gd name="connsiteX1262" fmla="*/ 8745 w 10000"/>
                  <a:gd name="connsiteY1262" fmla="*/ 1580 h 10000"/>
                  <a:gd name="connsiteX1263" fmla="*/ 8720 w 10000"/>
                  <a:gd name="connsiteY1263" fmla="*/ 1587 h 10000"/>
                  <a:gd name="connsiteX1264" fmla="*/ 8709 w 10000"/>
                  <a:gd name="connsiteY1264" fmla="*/ 1609 h 10000"/>
                  <a:gd name="connsiteX1265" fmla="*/ 8693 w 10000"/>
                  <a:gd name="connsiteY1265" fmla="*/ 1616 h 10000"/>
                  <a:gd name="connsiteX1266" fmla="*/ 8684 w 10000"/>
                  <a:gd name="connsiteY1266" fmla="*/ 1639 h 10000"/>
                  <a:gd name="connsiteX1267" fmla="*/ 8684 w 10000"/>
                  <a:gd name="connsiteY1267" fmla="*/ 1658 h 10000"/>
                  <a:gd name="connsiteX1268" fmla="*/ 8665 w 10000"/>
                  <a:gd name="connsiteY1268" fmla="*/ 1655 h 10000"/>
                  <a:gd name="connsiteX1269" fmla="*/ 8665 w 10000"/>
                  <a:gd name="connsiteY1269" fmla="*/ 1645 h 10000"/>
                  <a:gd name="connsiteX1270" fmla="*/ 8665 w 10000"/>
                  <a:gd name="connsiteY1270" fmla="*/ 1626 h 10000"/>
                  <a:gd name="connsiteX1271" fmla="*/ 8676 w 10000"/>
                  <a:gd name="connsiteY1271" fmla="*/ 1609 h 10000"/>
                  <a:gd name="connsiteX1272" fmla="*/ 8679 w 10000"/>
                  <a:gd name="connsiteY1272" fmla="*/ 1597 h 10000"/>
                  <a:gd name="connsiteX1273" fmla="*/ 8687 w 10000"/>
                  <a:gd name="connsiteY1273" fmla="*/ 1577 h 10000"/>
                  <a:gd name="connsiteX1274" fmla="*/ 8695 w 10000"/>
                  <a:gd name="connsiteY1274" fmla="*/ 1554 h 10000"/>
                  <a:gd name="connsiteX1275" fmla="*/ 8709 w 10000"/>
                  <a:gd name="connsiteY1275" fmla="*/ 1532 h 10000"/>
                  <a:gd name="connsiteX1276" fmla="*/ 8704 w 10000"/>
                  <a:gd name="connsiteY1276" fmla="*/ 1512 h 10000"/>
                  <a:gd name="connsiteX1277" fmla="*/ 8695 w 10000"/>
                  <a:gd name="connsiteY1277" fmla="*/ 1503 h 10000"/>
                  <a:gd name="connsiteX1278" fmla="*/ 8684 w 10000"/>
                  <a:gd name="connsiteY1278" fmla="*/ 1503 h 10000"/>
                  <a:gd name="connsiteX1279" fmla="*/ 8670 w 10000"/>
                  <a:gd name="connsiteY1279" fmla="*/ 1525 h 10000"/>
                  <a:gd name="connsiteX1280" fmla="*/ 8665 w 10000"/>
                  <a:gd name="connsiteY1280" fmla="*/ 1545 h 10000"/>
                  <a:gd name="connsiteX1281" fmla="*/ 8654 w 10000"/>
                  <a:gd name="connsiteY1281" fmla="*/ 1567 h 10000"/>
                  <a:gd name="connsiteX1282" fmla="*/ 8648 w 10000"/>
                  <a:gd name="connsiteY1282" fmla="*/ 1587 h 10000"/>
                  <a:gd name="connsiteX1283" fmla="*/ 8640 w 10000"/>
                  <a:gd name="connsiteY1283" fmla="*/ 1629 h 10000"/>
                  <a:gd name="connsiteX1284" fmla="*/ 8620 w 10000"/>
                  <a:gd name="connsiteY1284" fmla="*/ 1635 h 10000"/>
                  <a:gd name="connsiteX1285" fmla="*/ 8612 w 10000"/>
                  <a:gd name="connsiteY1285" fmla="*/ 1635 h 10000"/>
                  <a:gd name="connsiteX1286" fmla="*/ 8604 w 10000"/>
                  <a:gd name="connsiteY1286" fmla="*/ 1626 h 10000"/>
                  <a:gd name="connsiteX1287" fmla="*/ 8596 w 10000"/>
                  <a:gd name="connsiteY1287" fmla="*/ 1616 h 10000"/>
                  <a:gd name="connsiteX1288" fmla="*/ 8596 w 10000"/>
                  <a:gd name="connsiteY1288" fmla="*/ 1580 h 10000"/>
                  <a:gd name="connsiteX1289" fmla="*/ 8587 w 10000"/>
                  <a:gd name="connsiteY1289" fmla="*/ 1545 h 10000"/>
                  <a:gd name="connsiteX1290" fmla="*/ 8565 w 10000"/>
                  <a:gd name="connsiteY1290" fmla="*/ 1516 h 10000"/>
                  <a:gd name="connsiteX1291" fmla="*/ 8543 w 10000"/>
                  <a:gd name="connsiteY1291" fmla="*/ 1512 h 10000"/>
                  <a:gd name="connsiteX1292" fmla="*/ 8518 w 10000"/>
                  <a:gd name="connsiteY1292" fmla="*/ 1532 h 10000"/>
                  <a:gd name="connsiteX1293" fmla="*/ 8476 w 10000"/>
                  <a:gd name="connsiteY1293" fmla="*/ 1567 h 10000"/>
                  <a:gd name="connsiteX1294" fmla="*/ 8454 w 10000"/>
                  <a:gd name="connsiteY1294" fmla="*/ 1551 h 10000"/>
                  <a:gd name="connsiteX1295" fmla="*/ 8402 w 10000"/>
                  <a:gd name="connsiteY1295" fmla="*/ 1493 h 10000"/>
                  <a:gd name="connsiteX1296" fmla="*/ 8371 w 10000"/>
                  <a:gd name="connsiteY1296" fmla="*/ 1428 h 10000"/>
                  <a:gd name="connsiteX1297" fmla="*/ 8072 w 10000"/>
                  <a:gd name="connsiteY1297" fmla="*/ 1422 h 10000"/>
                  <a:gd name="connsiteX1298" fmla="*/ 7823 w 10000"/>
                  <a:gd name="connsiteY1298" fmla="*/ 1279 h 10000"/>
                  <a:gd name="connsiteX1299" fmla="*/ 7587 w 10000"/>
                  <a:gd name="connsiteY1299" fmla="*/ 1133 h 10000"/>
                  <a:gd name="connsiteX1300" fmla="*/ 7526 w 10000"/>
                  <a:gd name="connsiteY1300" fmla="*/ 1098 h 10000"/>
                  <a:gd name="connsiteX1301" fmla="*/ 7346 w 10000"/>
                  <a:gd name="connsiteY1301" fmla="*/ 991 h 10000"/>
                  <a:gd name="connsiteX1302" fmla="*/ 7321 w 10000"/>
                  <a:gd name="connsiteY1302" fmla="*/ 959 h 10000"/>
                  <a:gd name="connsiteX1303" fmla="*/ 7307 w 10000"/>
                  <a:gd name="connsiteY1303" fmla="*/ 871 h 10000"/>
                  <a:gd name="connsiteX1304" fmla="*/ 7224 w 10000"/>
                  <a:gd name="connsiteY1304" fmla="*/ 816 h 10000"/>
                  <a:gd name="connsiteX1305" fmla="*/ 7147 w 10000"/>
                  <a:gd name="connsiteY1305" fmla="*/ 787 h 10000"/>
                  <a:gd name="connsiteX1306" fmla="*/ 7080 w 10000"/>
                  <a:gd name="connsiteY1306" fmla="*/ 742 h 10000"/>
                  <a:gd name="connsiteX1307" fmla="*/ 7069 w 10000"/>
                  <a:gd name="connsiteY1307" fmla="*/ 767 h 10000"/>
                  <a:gd name="connsiteX1308" fmla="*/ 7033 w 10000"/>
                  <a:gd name="connsiteY1308" fmla="*/ 787 h 10000"/>
                  <a:gd name="connsiteX1309" fmla="*/ 6820 w 10000"/>
                  <a:gd name="connsiteY1309" fmla="*/ 878 h 10000"/>
                  <a:gd name="connsiteX1310" fmla="*/ 6726 w 10000"/>
                  <a:gd name="connsiteY1310" fmla="*/ 897 h 10000"/>
                  <a:gd name="connsiteX1311" fmla="*/ 6626 w 10000"/>
                  <a:gd name="connsiteY1311" fmla="*/ 955 h 10000"/>
                  <a:gd name="connsiteX1312" fmla="*/ 6582 w 10000"/>
                  <a:gd name="connsiteY1312" fmla="*/ 946 h 10000"/>
                  <a:gd name="connsiteX1313" fmla="*/ 6571 w 10000"/>
                  <a:gd name="connsiteY1313" fmla="*/ 955 h 10000"/>
                  <a:gd name="connsiteX1314" fmla="*/ 6507 w 10000"/>
                  <a:gd name="connsiteY1314" fmla="*/ 975 h 10000"/>
                  <a:gd name="connsiteX1315" fmla="*/ 6485 w 10000"/>
                  <a:gd name="connsiteY1315" fmla="*/ 975 h 10000"/>
                  <a:gd name="connsiteX1316" fmla="*/ 6476 w 10000"/>
                  <a:gd name="connsiteY1316" fmla="*/ 965 h 10000"/>
                  <a:gd name="connsiteX1317" fmla="*/ 6474 w 10000"/>
                  <a:gd name="connsiteY1317" fmla="*/ 936 h 10000"/>
                  <a:gd name="connsiteX1318" fmla="*/ 6452 w 10000"/>
                  <a:gd name="connsiteY1318" fmla="*/ 887 h 10000"/>
                  <a:gd name="connsiteX1319" fmla="*/ 6352 w 10000"/>
                  <a:gd name="connsiteY1319" fmla="*/ 767 h 10000"/>
                  <a:gd name="connsiteX1320" fmla="*/ 6313 w 10000"/>
                  <a:gd name="connsiteY1320" fmla="*/ 732 h 10000"/>
                  <a:gd name="connsiteX1321" fmla="*/ 6296 w 10000"/>
                  <a:gd name="connsiteY1321" fmla="*/ 690 h 10000"/>
                  <a:gd name="connsiteX1322" fmla="*/ 6271 w 10000"/>
                  <a:gd name="connsiteY1322" fmla="*/ 664 h 10000"/>
                  <a:gd name="connsiteX1323" fmla="*/ 6266 w 10000"/>
                  <a:gd name="connsiteY1323" fmla="*/ 654 h 10000"/>
                  <a:gd name="connsiteX1324" fmla="*/ 6111 w 10000"/>
                  <a:gd name="connsiteY1324" fmla="*/ 398 h 10000"/>
                  <a:gd name="connsiteX1325" fmla="*/ 5903 w 10000"/>
                  <a:gd name="connsiteY1325" fmla="*/ 408 h 10000"/>
                  <a:gd name="connsiteX1326" fmla="*/ 5837 w 10000"/>
                  <a:gd name="connsiteY1326" fmla="*/ 427 h 10000"/>
                  <a:gd name="connsiteX1327" fmla="*/ 5756 w 10000"/>
                  <a:gd name="connsiteY1327" fmla="*/ 453 h 10000"/>
                  <a:gd name="connsiteX1328" fmla="*/ 5681 w 10000"/>
                  <a:gd name="connsiteY1328" fmla="*/ 453 h 10000"/>
                  <a:gd name="connsiteX1329" fmla="*/ 5609 w 10000"/>
                  <a:gd name="connsiteY1329" fmla="*/ 447 h 10000"/>
                  <a:gd name="connsiteX1330" fmla="*/ 5554 w 10000"/>
                  <a:gd name="connsiteY1330" fmla="*/ 304 h 10000"/>
                  <a:gd name="connsiteX1331" fmla="*/ 5529 w 10000"/>
                  <a:gd name="connsiteY1331" fmla="*/ 301 h 10000"/>
                  <a:gd name="connsiteX1332" fmla="*/ 5393 w 10000"/>
                  <a:gd name="connsiteY1332" fmla="*/ 256 h 10000"/>
                  <a:gd name="connsiteX1333" fmla="*/ 5366 w 10000"/>
                  <a:gd name="connsiteY1333" fmla="*/ 220 h 10000"/>
                  <a:gd name="connsiteX1334" fmla="*/ 5249 w 10000"/>
                  <a:gd name="connsiteY1334" fmla="*/ 155 h 10000"/>
                  <a:gd name="connsiteX1335" fmla="*/ 5141 w 10000"/>
                  <a:gd name="connsiteY1335" fmla="*/ 52 h 10000"/>
                  <a:gd name="connsiteX1336" fmla="*/ 5116 w 10000"/>
                  <a:gd name="connsiteY1336" fmla="*/ 3 h 10000"/>
                  <a:gd name="connsiteX1337" fmla="*/ 5061 w 10000"/>
                  <a:gd name="connsiteY1337" fmla="*/ 0 h 10000"/>
                  <a:gd name="connsiteX1338" fmla="*/ 5036 w 10000"/>
                  <a:gd name="connsiteY1338" fmla="*/ 32 h 10000"/>
                  <a:gd name="connsiteX1339" fmla="*/ 4942 w 10000"/>
                  <a:gd name="connsiteY1339" fmla="*/ 133 h 10000"/>
                  <a:gd name="connsiteX1340" fmla="*/ 4900 w 10000"/>
                  <a:gd name="connsiteY1340" fmla="*/ 217 h 10000"/>
                  <a:gd name="connsiteX1341" fmla="*/ 4861 w 10000"/>
                  <a:gd name="connsiteY1341" fmla="*/ 198 h 10000"/>
                  <a:gd name="connsiteX1342" fmla="*/ 4795 w 10000"/>
                  <a:gd name="connsiteY1342" fmla="*/ 68 h 10000"/>
                  <a:gd name="connsiteX1343" fmla="*/ 4778 w 10000"/>
                  <a:gd name="connsiteY1343" fmla="*/ 62 h 10000"/>
                  <a:gd name="connsiteX1344" fmla="*/ 4765 w 10000"/>
                  <a:gd name="connsiteY1344" fmla="*/ 62 h 10000"/>
                  <a:gd name="connsiteX1345" fmla="*/ 4748 w 10000"/>
                  <a:gd name="connsiteY1345" fmla="*/ 68 h 10000"/>
                  <a:gd name="connsiteX1346" fmla="*/ 4673 w 10000"/>
                  <a:gd name="connsiteY1346" fmla="*/ 136 h 10000"/>
                  <a:gd name="connsiteX1347" fmla="*/ 4632 w 10000"/>
                  <a:gd name="connsiteY1347" fmla="*/ 201 h 10000"/>
                  <a:gd name="connsiteX1348" fmla="*/ 4623 w 10000"/>
                  <a:gd name="connsiteY1348" fmla="*/ 210 h 10000"/>
                  <a:gd name="connsiteX1349" fmla="*/ 4579 w 10000"/>
                  <a:gd name="connsiteY1349" fmla="*/ 220 h 10000"/>
                  <a:gd name="connsiteX1350" fmla="*/ 4479 w 10000"/>
                  <a:gd name="connsiteY1350" fmla="*/ 198 h 10000"/>
                  <a:gd name="connsiteX1351" fmla="*/ 4402 w 10000"/>
                  <a:gd name="connsiteY1351" fmla="*/ 165 h 10000"/>
                  <a:gd name="connsiteX1352" fmla="*/ 4374 w 10000"/>
                  <a:gd name="connsiteY1352" fmla="*/ 165 h 10000"/>
                  <a:gd name="connsiteX1353" fmla="*/ 4335 w 10000"/>
                  <a:gd name="connsiteY1353" fmla="*/ 172 h 10000"/>
                  <a:gd name="connsiteX1354" fmla="*/ 4302 w 10000"/>
                  <a:gd name="connsiteY1354" fmla="*/ 188 h 10000"/>
                  <a:gd name="connsiteX1355" fmla="*/ 4271 w 10000"/>
                  <a:gd name="connsiteY1355" fmla="*/ 220 h 10000"/>
                  <a:gd name="connsiteX1356" fmla="*/ 4238 w 10000"/>
                  <a:gd name="connsiteY1356" fmla="*/ 240 h 10000"/>
                  <a:gd name="connsiteX1357" fmla="*/ 4324 w 10000"/>
                  <a:gd name="connsiteY1357" fmla="*/ 1289 h 10000"/>
                  <a:gd name="connsiteX1358" fmla="*/ 4297 w 10000"/>
                  <a:gd name="connsiteY1358" fmla="*/ 7345 h 10000"/>
                  <a:gd name="connsiteX1359" fmla="*/ 4236 w 10000"/>
                  <a:gd name="connsiteY1359" fmla="*/ 6832 h 10000"/>
                  <a:gd name="connsiteX1360" fmla="*/ 3946 w 10000"/>
                  <a:gd name="connsiteY1360" fmla="*/ 6675 h 10000"/>
                  <a:gd name="connsiteX1361" fmla="*/ 3687 w 10000"/>
                  <a:gd name="connsiteY1361" fmla="*/ 7730 h 10000"/>
                  <a:gd name="connsiteX1362" fmla="*/ 3690 w 10000"/>
                  <a:gd name="connsiteY1362" fmla="*/ 7730 h 10000"/>
                  <a:gd name="connsiteX1363" fmla="*/ 3704 w 10000"/>
                  <a:gd name="connsiteY1363" fmla="*/ 7740 h 10000"/>
                  <a:gd name="connsiteX1364" fmla="*/ 3712 w 10000"/>
                  <a:gd name="connsiteY1364" fmla="*/ 7743 h 10000"/>
                  <a:gd name="connsiteX1365" fmla="*/ 3723 w 10000"/>
                  <a:gd name="connsiteY1365" fmla="*/ 7749 h 10000"/>
                  <a:gd name="connsiteX1366" fmla="*/ 3729 w 10000"/>
                  <a:gd name="connsiteY1366" fmla="*/ 7749 h 10000"/>
                  <a:gd name="connsiteX1367" fmla="*/ 3729 w 10000"/>
                  <a:gd name="connsiteY1367" fmla="*/ 7743 h 10000"/>
                  <a:gd name="connsiteX1368" fmla="*/ 3745 w 10000"/>
                  <a:gd name="connsiteY1368" fmla="*/ 7740 h 10000"/>
                  <a:gd name="connsiteX1369" fmla="*/ 3753 w 10000"/>
                  <a:gd name="connsiteY1369" fmla="*/ 7730 h 10000"/>
                  <a:gd name="connsiteX1370" fmla="*/ 3762 w 10000"/>
                  <a:gd name="connsiteY1370" fmla="*/ 7720 h 10000"/>
                  <a:gd name="connsiteX1371" fmla="*/ 3776 w 10000"/>
                  <a:gd name="connsiteY1371" fmla="*/ 7710 h 10000"/>
                  <a:gd name="connsiteX1372" fmla="*/ 3784 w 10000"/>
                  <a:gd name="connsiteY1372" fmla="*/ 7701 h 10000"/>
                  <a:gd name="connsiteX1373" fmla="*/ 4805 w 10000"/>
                  <a:gd name="connsiteY1373" fmla="*/ 7386 h 10000"/>
                  <a:gd name="connsiteX1374" fmla="*/ 3712 w 10000"/>
                  <a:gd name="connsiteY1374" fmla="*/ 8005 h 10000"/>
                  <a:gd name="connsiteX1375" fmla="*/ 5463 w 10000"/>
                  <a:gd name="connsiteY1375" fmla="*/ 7907 h 10000"/>
                  <a:gd name="connsiteX1376" fmla="*/ 3767 w 10000"/>
                  <a:gd name="connsiteY1376" fmla="*/ 8106 h 10000"/>
                  <a:gd name="connsiteX1377" fmla="*/ 3770 w 10000"/>
                  <a:gd name="connsiteY1377" fmla="*/ 8119 h 10000"/>
                  <a:gd name="connsiteX1378" fmla="*/ 3740 w 10000"/>
                  <a:gd name="connsiteY1378" fmla="*/ 8154 h 10000"/>
                  <a:gd name="connsiteX1379" fmla="*/ 3731 w 10000"/>
                  <a:gd name="connsiteY1379" fmla="*/ 8138 h 10000"/>
                  <a:gd name="connsiteX1380" fmla="*/ 3729 w 10000"/>
                  <a:gd name="connsiteY1380" fmla="*/ 8125 h 10000"/>
                  <a:gd name="connsiteX1381" fmla="*/ 3712 w 10000"/>
                  <a:gd name="connsiteY1381" fmla="*/ 8115 h 10000"/>
                  <a:gd name="connsiteX1382" fmla="*/ 3704 w 10000"/>
                  <a:gd name="connsiteY1382" fmla="*/ 8109 h 10000"/>
                  <a:gd name="connsiteX1383" fmla="*/ 4881 w 10000"/>
                  <a:gd name="connsiteY1383" fmla="*/ 8090 h 10000"/>
                  <a:gd name="connsiteX1384" fmla="*/ 3206 w 10000"/>
                  <a:gd name="connsiteY1384" fmla="*/ 8300 h 10000"/>
                  <a:gd name="connsiteX1385" fmla="*/ 2947 w 10000"/>
                  <a:gd name="connsiteY1385" fmla="*/ 8089 h 10000"/>
                  <a:gd name="connsiteX1386" fmla="*/ 3057 w 10000"/>
                  <a:gd name="connsiteY1386" fmla="*/ 7143 h 10000"/>
                  <a:gd name="connsiteX0" fmla="*/ 4324 w 10000"/>
                  <a:gd name="connsiteY0" fmla="*/ 1289 h 10000"/>
                  <a:gd name="connsiteX1" fmla="*/ 4296 w 10000"/>
                  <a:gd name="connsiteY1" fmla="*/ 1305 h 10000"/>
                  <a:gd name="connsiteX2" fmla="*/ 4285 w 10000"/>
                  <a:gd name="connsiteY2" fmla="*/ 1279 h 10000"/>
                  <a:gd name="connsiteX3" fmla="*/ 4244 w 10000"/>
                  <a:gd name="connsiteY3" fmla="*/ 1266 h 10000"/>
                  <a:gd name="connsiteX4" fmla="*/ 4208 w 10000"/>
                  <a:gd name="connsiteY4" fmla="*/ 1286 h 10000"/>
                  <a:gd name="connsiteX5" fmla="*/ 4172 w 10000"/>
                  <a:gd name="connsiteY5" fmla="*/ 1299 h 10000"/>
                  <a:gd name="connsiteX6" fmla="*/ 4150 w 10000"/>
                  <a:gd name="connsiteY6" fmla="*/ 1308 h 10000"/>
                  <a:gd name="connsiteX7" fmla="*/ 4139 w 10000"/>
                  <a:gd name="connsiteY7" fmla="*/ 1315 h 10000"/>
                  <a:gd name="connsiteX8" fmla="*/ 4125 w 10000"/>
                  <a:gd name="connsiteY8" fmla="*/ 1315 h 10000"/>
                  <a:gd name="connsiteX9" fmla="*/ 4119 w 10000"/>
                  <a:gd name="connsiteY9" fmla="*/ 1315 h 10000"/>
                  <a:gd name="connsiteX10" fmla="*/ 4111 w 10000"/>
                  <a:gd name="connsiteY10" fmla="*/ 1308 h 10000"/>
                  <a:gd name="connsiteX11" fmla="*/ 4100 w 10000"/>
                  <a:gd name="connsiteY11" fmla="*/ 1315 h 10000"/>
                  <a:gd name="connsiteX12" fmla="*/ 4075 w 10000"/>
                  <a:gd name="connsiteY12" fmla="*/ 1315 h 10000"/>
                  <a:gd name="connsiteX13" fmla="*/ 4058 w 10000"/>
                  <a:gd name="connsiteY13" fmla="*/ 1318 h 10000"/>
                  <a:gd name="connsiteX14" fmla="*/ 4044 w 10000"/>
                  <a:gd name="connsiteY14" fmla="*/ 1315 h 10000"/>
                  <a:gd name="connsiteX15" fmla="*/ 4042 w 10000"/>
                  <a:gd name="connsiteY15" fmla="*/ 1299 h 10000"/>
                  <a:gd name="connsiteX16" fmla="*/ 4014 w 10000"/>
                  <a:gd name="connsiteY16" fmla="*/ 1308 h 10000"/>
                  <a:gd name="connsiteX17" fmla="*/ 4011 w 10000"/>
                  <a:gd name="connsiteY17" fmla="*/ 1315 h 10000"/>
                  <a:gd name="connsiteX18" fmla="*/ 4011 w 10000"/>
                  <a:gd name="connsiteY18" fmla="*/ 1341 h 10000"/>
                  <a:gd name="connsiteX19" fmla="*/ 4019 w 10000"/>
                  <a:gd name="connsiteY19" fmla="*/ 1341 h 10000"/>
                  <a:gd name="connsiteX20" fmla="*/ 3997 w 10000"/>
                  <a:gd name="connsiteY20" fmla="*/ 1363 h 10000"/>
                  <a:gd name="connsiteX21" fmla="*/ 3986 w 10000"/>
                  <a:gd name="connsiteY21" fmla="*/ 1373 h 10000"/>
                  <a:gd name="connsiteX22" fmla="*/ 3981 w 10000"/>
                  <a:gd name="connsiteY22" fmla="*/ 1389 h 10000"/>
                  <a:gd name="connsiteX23" fmla="*/ 3981 w 10000"/>
                  <a:gd name="connsiteY23" fmla="*/ 1409 h 10000"/>
                  <a:gd name="connsiteX24" fmla="*/ 3981 w 10000"/>
                  <a:gd name="connsiteY24" fmla="*/ 1438 h 10000"/>
                  <a:gd name="connsiteX25" fmla="*/ 3961 w 10000"/>
                  <a:gd name="connsiteY25" fmla="*/ 1441 h 10000"/>
                  <a:gd name="connsiteX26" fmla="*/ 3942 w 10000"/>
                  <a:gd name="connsiteY26" fmla="*/ 1441 h 10000"/>
                  <a:gd name="connsiteX27" fmla="*/ 3914 w 10000"/>
                  <a:gd name="connsiteY27" fmla="*/ 1454 h 10000"/>
                  <a:gd name="connsiteX28" fmla="*/ 3892 w 10000"/>
                  <a:gd name="connsiteY28" fmla="*/ 1467 h 10000"/>
                  <a:gd name="connsiteX29" fmla="*/ 3867 w 10000"/>
                  <a:gd name="connsiteY29" fmla="*/ 1483 h 10000"/>
                  <a:gd name="connsiteX30" fmla="*/ 3845 w 10000"/>
                  <a:gd name="connsiteY30" fmla="*/ 1467 h 10000"/>
                  <a:gd name="connsiteX31" fmla="*/ 3850 w 10000"/>
                  <a:gd name="connsiteY31" fmla="*/ 1457 h 10000"/>
                  <a:gd name="connsiteX32" fmla="*/ 3864 w 10000"/>
                  <a:gd name="connsiteY32" fmla="*/ 1441 h 10000"/>
                  <a:gd name="connsiteX33" fmla="*/ 3859 w 10000"/>
                  <a:gd name="connsiteY33" fmla="*/ 1409 h 10000"/>
                  <a:gd name="connsiteX34" fmla="*/ 3842 w 10000"/>
                  <a:gd name="connsiteY34" fmla="*/ 1383 h 10000"/>
                  <a:gd name="connsiteX35" fmla="*/ 3825 w 10000"/>
                  <a:gd name="connsiteY35" fmla="*/ 1360 h 10000"/>
                  <a:gd name="connsiteX36" fmla="*/ 3809 w 10000"/>
                  <a:gd name="connsiteY36" fmla="*/ 1318 h 10000"/>
                  <a:gd name="connsiteX37" fmla="*/ 3787 w 10000"/>
                  <a:gd name="connsiteY37" fmla="*/ 1289 h 10000"/>
                  <a:gd name="connsiteX38" fmla="*/ 3759 w 10000"/>
                  <a:gd name="connsiteY38" fmla="*/ 1266 h 10000"/>
                  <a:gd name="connsiteX39" fmla="*/ 3740 w 10000"/>
                  <a:gd name="connsiteY39" fmla="*/ 1256 h 10000"/>
                  <a:gd name="connsiteX40" fmla="*/ 3715 w 10000"/>
                  <a:gd name="connsiteY40" fmla="*/ 1250 h 10000"/>
                  <a:gd name="connsiteX41" fmla="*/ 3687 w 10000"/>
                  <a:gd name="connsiteY41" fmla="*/ 1256 h 10000"/>
                  <a:gd name="connsiteX42" fmla="*/ 3681 w 10000"/>
                  <a:gd name="connsiteY42" fmla="*/ 1260 h 10000"/>
                  <a:gd name="connsiteX43" fmla="*/ 3670 w 10000"/>
                  <a:gd name="connsiteY43" fmla="*/ 1295 h 10000"/>
                  <a:gd name="connsiteX44" fmla="*/ 3651 w 10000"/>
                  <a:gd name="connsiteY44" fmla="*/ 1305 h 10000"/>
                  <a:gd name="connsiteX45" fmla="*/ 3640 w 10000"/>
                  <a:gd name="connsiteY45" fmla="*/ 1308 h 10000"/>
                  <a:gd name="connsiteX46" fmla="*/ 3626 w 10000"/>
                  <a:gd name="connsiteY46" fmla="*/ 1308 h 10000"/>
                  <a:gd name="connsiteX47" fmla="*/ 3632 w 10000"/>
                  <a:gd name="connsiteY47" fmla="*/ 1276 h 10000"/>
                  <a:gd name="connsiteX48" fmla="*/ 3609 w 10000"/>
                  <a:gd name="connsiteY48" fmla="*/ 1289 h 10000"/>
                  <a:gd name="connsiteX49" fmla="*/ 3593 w 10000"/>
                  <a:gd name="connsiteY49" fmla="*/ 1286 h 10000"/>
                  <a:gd name="connsiteX50" fmla="*/ 3590 w 10000"/>
                  <a:gd name="connsiteY50" fmla="*/ 1256 h 10000"/>
                  <a:gd name="connsiteX51" fmla="*/ 3584 w 10000"/>
                  <a:gd name="connsiteY51" fmla="*/ 1237 h 10000"/>
                  <a:gd name="connsiteX52" fmla="*/ 3573 w 10000"/>
                  <a:gd name="connsiteY52" fmla="*/ 1237 h 10000"/>
                  <a:gd name="connsiteX53" fmla="*/ 3554 w 10000"/>
                  <a:gd name="connsiteY53" fmla="*/ 1227 h 10000"/>
                  <a:gd name="connsiteX54" fmla="*/ 3546 w 10000"/>
                  <a:gd name="connsiteY54" fmla="*/ 1192 h 10000"/>
                  <a:gd name="connsiteX55" fmla="*/ 3529 w 10000"/>
                  <a:gd name="connsiteY55" fmla="*/ 1176 h 10000"/>
                  <a:gd name="connsiteX56" fmla="*/ 3512 w 10000"/>
                  <a:gd name="connsiteY56" fmla="*/ 1182 h 10000"/>
                  <a:gd name="connsiteX57" fmla="*/ 3485 w 10000"/>
                  <a:gd name="connsiteY57" fmla="*/ 1182 h 10000"/>
                  <a:gd name="connsiteX58" fmla="*/ 3463 w 10000"/>
                  <a:gd name="connsiteY58" fmla="*/ 1176 h 10000"/>
                  <a:gd name="connsiteX59" fmla="*/ 3449 w 10000"/>
                  <a:gd name="connsiteY59" fmla="*/ 1182 h 10000"/>
                  <a:gd name="connsiteX60" fmla="*/ 3432 w 10000"/>
                  <a:gd name="connsiteY60" fmla="*/ 1192 h 10000"/>
                  <a:gd name="connsiteX61" fmla="*/ 3454 w 10000"/>
                  <a:gd name="connsiteY61" fmla="*/ 1205 h 10000"/>
                  <a:gd name="connsiteX62" fmla="*/ 3463 w 10000"/>
                  <a:gd name="connsiteY62" fmla="*/ 1205 h 10000"/>
                  <a:gd name="connsiteX63" fmla="*/ 3488 w 10000"/>
                  <a:gd name="connsiteY63" fmla="*/ 1205 h 10000"/>
                  <a:gd name="connsiteX64" fmla="*/ 3488 w 10000"/>
                  <a:gd name="connsiteY64" fmla="*/ 1218 h 10000"/>
                  <a:gd name="connsiteX65" fmla="*/ 3493 w 10000"/>
                  <a:gd name="connsiteY65" fmla="*/ 1247 h 10000"/>
                  <a:gd name="connsiteX66" fmla="*/ 3512 w 10000"/>
                  <a:gd name="connsiteY66" fmla="*/ 1247 h 10000"/>
                  <a:gd name="connsiteX67" fmla="*/ 3518 w 10000"/>
                  <a:gd name="connsiteY67" fmla="*/ 1250 h 10000"/>
                  <a:gd name="connsiteX68" fmla="*/ 3521 w 10000"/>
                  <a:gd name="connsiteY68" fmla="*/ 1276 h 10000"/>
                  <a:gd name="connsiteX69" fmla="*/ 3543 w 10000"/>
                  <a:gd name="connsiteY69" fmla="*/ 1295 h 10000"/>
                  <a:gd name="connsiteX70" fmla="*/ 3546 w 10000"/>
                  <a:gd name="connsiteY70" fmla="*/ 1305 h 10000"/>
                  <a:gd name="connsiteX71" fmla="*/ 3543 w 10000"/>
                  <a:gd name="connsiteY71" fmla="*/ 1315 h 10000"/>
                  <a:gd name="connsiteX72" fmla="*/ 3543 w 10000"/>
                  <a:gd name="connsiteY72" fmla="*/ 1331 h 10000"/>
                  <a:gd name="connsiteX73" fmla="*/ 3554 w 10000"/>
                  <a:gd name="connsiteY73" fmla="*/ 1324 h 10000"/>
                  <a:gd name="connsiteX74" fmla="*/ 3560 w 10000"/>
                  <a:gd name="connsiteY74" fmla="*/ 1331 h 10000"/>
                  <a:gd name="connsiteX75" fmla="*/ 3582 w 10000"/>
                  <a:gd name="connsiteY75" fmla="*/ 1344 h 10000"/>
                  <a:gd name="connsiteX76" fmla="*/ 3598 w 10000"/>
                  <a:gd name="connsiteY76" fmla="*/ 1380 h 10000"/>
                  <a:gd name="connsiteX77" fmla="*/ 3607 w 10000"/>
                  <a:gd name="connsiteY77" fmla="*/ 1389 h 10000"/>
                  <a:gd name="connsiteX78" fmla="*/ 3623 w 10000"/>
                  <a:gd name="connsiteY78" fmla="*/ 1409 h 10000"/>
                  <a:gd name="connsiteX79" fmla="*/ 3634 w 10000"/>
                  <a:gd name="connsiteY79" fmla="*/ 1438 h 10000"/>
                  <a:gd name="connsiteX80" fmla="*/ 3632 w 10000"/>
                  <a:gd name="connsiteY80" fmla="*/ 1454 h 10000"/>
                  <a:gd name="connsiteX81" fmla="*/ 3618 w 10000"/>
                  <a:gd name="connsiteY81" fmla="*/ 1438 h 10000"/>
                  <a:gd name="connsiteX82" fmla="*/ 3598 w 10000"/>
                  <a:gd name="connsiteY82" fmla="*/ 1428 h 10000"/>
                  <a:gd name="connsiteX83" fmla="*/ 3582 w 10000"/>
                  <a:gd name="connsiteY83" fmla="*/ 1402 h 10000"/>
                  <a:gd name="connsiteX84" fmla="*/ 3562 w 10000"/>
                  <a:gd name="connsiteY84" fmla="*/ 1399 h 10000"/>
                  <a:gd name="connsiteX85" fmla="*/ 3546 w 10000"/>
                  <a:gd name="connsiteY85" fmla="*/ 1383 h 10000"/>
                  <a:gd name="connsiteX86" fmla="*/ 3510 w 10000"/>
                  <a:gd name="connsiteY86" fmla="*/ 1360 h 10000"/>
                  <a:gd name="connsiteX87" fmla="*/ 3485 w 10000"/>
                  <a:gd name="connsiteY87" fmla="*/ 1344 h 10000"/>
                  <a:gd name="connsiteX88" fmla="*/ 3454 w 10000"/>
                  <a:gd name="connsiteY88" fmla="*/ 1334 h 10000"/>
                  <a:gd name="connsiteX89" fmla="*/ 3429 w 10000"/>
                  <a:gd name="connsiteY89" fmla="*/ 1315 h 10000"/>
                  <a:gd name="connsiteX90" fmla="*/ 3416 w 10000"/>
                  <a:gd name="connsiteY90" fmla="*/ 1308 h 10000"/>
                  <a:gd name="connsiteX91" fmla="*/ 3399 w 10000"/>
                  <a:gd name="connsiteY91" fmla="*/ 1305 h 10000"/>
                  <a:gd name="connsiteX92" fmla="*/ 3382 w 10000"/>
                  <a:gd name="connsiteY92" fmla="*/ 1286 h 10000"/>
                  <a:gd name="connsiteX93" fmla="*/ 3380 w 10000"/>
                  <a:gd name="connsiteY93" fmla="*/ 1266 h 10000"/>
                  <a:gd name="connsiteX94" fmla="*/ 3388 w 10000"/>
                  <a:gd name="connsiteY94" fmla="*/ 1256 h 10000"/>
                  <a:gd name="connsiteX95" fmla="*/ 3407 w 10000"/>
                  <a:gd name="connsiteY95" fmla="*/ 1256 h 10000"/>
                  <a:gd name="connsiteX96" fmla="*/ 3396 w 10000"/>
                  <a:gd name="connsiteY96" fmla="*/ 1227 h 10000"/>
                  <a:gd name="connsiteX97" fmla="*/ 3382 w 10000"/>
                  <a:gd name="connsiteY97" fmla="*/ 1227 h 10000"/>
                  <a:gd name="connsiteX98" fmla="*/ 3360 w 10000"/>
                  <a:gd name="connsiteY98" fmla="*/ 1221 h 10000"/>
                  <a:gd name="connsiteX99" fmla="*/ 3349 w 10000"/>
                  <a:gd name="connsiteY99" fmla="*/ 1231 h 10000"/>
                  <a:gd name="connsiteX100" fmla="*/ 3352 w 10000"/>
                  <a:gd name="connsiteY100" fmla="*/ 1247 h 10000"/>
                  <a:gd name="connsiteX101" fmla="*/ 3341 w 10000"/>
                  <a:gd name="connsiteY101" fmla="*/ 1237 h 10000"/>
                  <a:gd name="connsiteX102" fmla="*/ 3335 w 10000"/>
                  <a:gd name="connsiteY102" fmla="*/ 1231 h 10000"/>
                  <a:gd name="connsiteX103" fmla="*/ 3307 w 10000"/>
                  <a:gd name="connsiteY103" fmla="*/ 1227 h 10000"/>
                  <a:gd name="connsiteX104" fmla="*/ 3294 w 10000"/>
                  <a:gd name="connsiteY104" fmla="*/ 1221 h 10000"/>
                  <a:gd name="connsiteX105" fmla="*/ 3271 w 10000"/>
                  <a:gd name="connsiteY105" fmla="*/ 1211 h 10000"/>
                  <a:gd name="connsiteX106" fmla="*/ 3252 w 10000"/>
                  <a:gd name="connsiteY106" fmla="*/ 1195 h 10000"/>
                  <a:gd name="connsiteX107" fmla="*/ 3235 w 10000"/>
                  <a:gd name="connsiteY107" fmla="*/ 1195 h 10000"/>
                  <a:gd name="connsiteX108" fmla="*/ 3235 w 10000"/>
                  <a:gd name="connsiteY108" fmla="*/ 1205 h 10000"/>
                  <a:gd name="connsiteX109" fmla="*/ 3219 w 10000"/>
                  <a:gd name="connsiteY109" fmla="*/ 1231 h 10000"/>
                  <a:gd name="connsiteX110" fmla="*/ 3213 w 10000"/>
                  <a:gd name="connsiteY110" fmla="*/ 1231 h 10000"/>
                  <a:gd name="connsiteX111" fmla="*/ 3183 w 10000"/>
                  <a:gd name="connsiteY111" fmla="*/ 1221 h 10000"/>
                  <a:gd name="connsiteX112" fmla="*/ 3175 w 10000"/>
                  <a:gd name="connsiteY112" fmla="*/ 1227 h 10000"/>
                  <a:gd name="connsiteX113" fmla="*/ 3163 w 10000"/>
                  <a:gd name="connsiteY113" fmla="*/ 1237 h 10000"/>
                  <a:gd name="connsiteX114" fmla="*/ 3158 w 10000"/>
                  <a:gd name="connsiteY114" fmla="*/ 1260 h 10000"/>
                  <a:gd name="connsiteX115" fmla="*/ 3158 w 10000"/>
                  <a:gd name="connsiteY115" fmla="*/ 1276 h 10000"/>
                  <a:gd name="connsiteX116" fmla="*/ 3163 w 10000"/>
                  <a:gd name="connsiteY116" fmla="*/ 1295 h 10000"/>
                  <a:gd name="connsiteX117" fmla="*/ 3166 w 10000"/>
                  <a:gd name="connsiteY117" fmla="*/ 1308 h 10000"/>
                  <a:gd name="connsiteX118" fmla="*/ 3158 w 10000"/>
                  <a:gd name="connsiteY118" fmla="*/ 1315 h 10000"/>
                  <a:gd name="connsiteX119" fmla="*/ 3133 w 10000"/>
                  <a:gd name="connsiteY119" fmla="*/ 1299 h 10000"/>
                  <a:gd name="connsiteX120" fmla="*/ 3114 w 10000"/>
                  <a:gd name="connsiteY120" fmla="*/ 1276 h 10000"/>
                  <a:gd name="connsiteX121" fmla="*/ 3078 w 10000"/>
                  <a:gd name="connsiteY121" fmla="*/ 1240 h 10000"/>
                  <a:gd name="connsiteX122" fmla="*/ 3044 w 10000"/>
                  <a:gd name="connsiteY122" fmla="*/ 1227 h 10000"/>
                  <a:gd name="connsiteX123" fmla="*/ 3033 w 10000"/>
                  <a:gd name="connsiteY123" fmla="*/ 1231 h 10000"/>
                  <a:gd name="connsiteX124" fmla="*/ 3036 w 10000"/>
                  <a:gd name="connsiteY124" fmla="*/ 1256 h 10000"/>
                  <a:gd name="connsiteX125" fmla="*/ 3044 w 10000"/>
                  <a:gd name="connsiteY125" fmla="*/ 1266 h 10000"/>
                  <a:gd name="connsiteX126" fmla="*/ 3044 w 10000"/>
                  <a:gd name="connsiteY126" fmla="*/ 1276 h 10000"/>
                  <a:gd name="connsiteX127" fmla="*/ 3036 w 10000"/>
                  <a:gd name="connsiteY127" fmla="*/ 1276 h 10000"/>
                  <a:gd name="connsiteX128" fmla="*/ 3028 w 10000"/>
                  <a:gd name="connsiteY128" fmla="*/ 1266 h 10000"/>
                  <a:gd name="connsiteX129" fmla="*/ 3025 w 10000"/>
                  <a:gd name="connsiteY129" fmla="*/ 1256 h 10000"/>
                  <a:gd name="connsiteX130" fmla="*/ 3008 w 10000"/>
                  <a:gd name="connsiteY130" fmla="*/ 1205 h 10000"/>
                  <a:gd name="connsiteX131" fmla="*/ 3000 w 10000"/>
                  <a:gd name="connsiteY131" fmla="*/ 1192 h 10000"/>
                  <a:gd name="connsiteX132" fmla="*/ 2994 w 10000"/>
                  <a:gd name="connsiteY132" fmla="*/ 1176 h 10000"/>
                  <a:gd name="connsiteX133" fmla="*/ 2986 w 10000"/>
                  <a:gd name="connsiteY133" fmla="*/ 1182 h 10000"/>
                  <a:gd name="connsiteX134" fmla="*/ 2981 w 10000"/>
                  <a:gd name="connsiteY134" fmla="*/ 1192 h 10000"/>
                  <a:gd name="connsiteX135" fmla="*/ 2970 w 10000"/>
                  <a:gd name="connsiteY135" fmla="*/ 1201 h 10000"/>
                  <a:gd name="connsiteX136" fmla="*/ 2956 w 10000"/>
                  <a:gd name="connsiteY136" fmla="*/ 1218 h 10000"/>
                  <a:gd name="connsiteX137" fmla="*/ 2939 w 10000"/>
                  <a:gd name="connsiteY137" fmla="*/ 1240 h 10000"/>
                  <a:gd name="connsiteX138" fmla="*/ 2928 w 10000"/>
                  <a:gd name="connsiteY138" fmla="*/ 1247 h 10000"/>
                  <a:gd name="connsiteX139" fmla="*/ 2922 w 10000"/>
                  <a:gd name="connsiteY139" fmla="*/ 1250 h 10000"/>
                  <a:gd name="connsiteX140" fmla="*/ 2911 w 10000"/>
                  <a:gd name="connsiteY140" fmla="*/ 1250 h 10000"/>
                  <a:gd name="connsiteX141" fmla="*/ 2884 w 10000"/>
                  <a:gd name="connsiteY141" fmla="*/ 1247 h 10000"/>
                  <a:gd name="connsiteX142" fmla="*/ 2864 w 10000"/>
                  <a:gd name="connsiteY142" fmla="*/ 1237 h 10000"/>
                  <a:gd name="connsiteX143" fmla="*/ 2848 w 10000"/>
                  <a:gd name="connsiteY143" fmla="*/ 1231 h 10000"/>
                  <a:gd name="connsiteX144" fmla="*/ 2834 w 10000"/>
                  <a:gd name="connsiteY144" fmla="*/ 1227 h 10000"/>
                  <a:gd name="connsiteX145" fmla="*/ 2831 w 10000"/>
                  <a:gd name="connsiteY145" fmla="*/ 1227 h 10000"/>
                  <a:gd name="connsiteX146" fmla="*/ 2831 w 10000"/>
                  <a:gd name="connsiteY146" fmla="*/ 1221 h 10000"/>
                  <a:gd name="connsiteX147" fmla="*/ 2825 w 10000"/>
                  <a:gd name="connsiteY147" fmla="*/ 1205 h 10000"/>
                  <a:gd name="connsiteX148" fmla="*/ 2823 w 10000"/>
                  <a:gd name="connsiteY148" fmla="*/ 1192 h 10000"/>
                  <a:gd name="connsiteX149" fmla="*/ 2817 w 10000"/>
                  <a:gd name="connsiteY149" fmla="*/ 1182 h 10000"/>
                  <a:gd name="connsiteX150" fmla="*/ 2814 w 10000"/>
                  <a:gd name="connsiteY150" fmla="*/ 1176 h 10000"/>
                  <a:gd name="connsiteX151" fmla="*/ 2792 w 10000"/>
                  <a:gd name="connsiteY151" fmla="*/ 1172 h 10000"/>
                  <a:gd name="connsiteX152" fmla="*/ 2759 w 10000"/>
                  <a:gd name="connsiteY152" fmla="*/ 1156 h 10000"/>
                  <a:gd name="connsiteX153" fmla="*/ 2734 w 10000"/>
                  <a:gd name="connsiteY153" fmla="*/ 1143 h 10000"/>
                  <a:gd name="connsiteX154" fmla="*/ 2695 w 10000"/>
                  <a:gd name="connsiteY154" fmla="*/ 1124 h 10000"/>
                  <a:gd name="connsiteX155" fmla="*/ 2670 w 10000"/>
                  <a:gd name="connsiteY155" fmla="*/ 1108 h 10000"/>
                  <a:gd name="connsiteX156" fmla="*/ 2645 w 10000"/>
                  <a:gd name="connsiteY156" fmla="*/ 1091 h 10000"/>
                  <a:gd name="connsiteX157" fmla="*/ 2618 w 10000"/>
                  <a:gd name="connsiteY157" fmla="*/ 1088 h 10000"/>
                  <a:gd name="connsiteX158" fmla="*/ 2576 w 10000"/>
                  <a:gd name="connsiteY158" fmla="*/ 1088 h 10000"/>
                  <a:gd name="connsiteX159" fmla="*/ 2551 w 10000"/>
                  <a:gd name="connsiteY159" fmla="*/ 1091 h 10000"/>
                  <a:gd name="connsiteX160" fmla="*/ 2521 w 10000"/>
                  <a:gd name="connsiteY160" fmla="*/ 1098 h 10000"/>
                  <a:gd name="connsiteX161" fmla="*/ 2493 w 10000"/>
                  <a:gd name="connsiteY161" fmla="*/ 1104 h 10000"/>
                  <a:gd name="connsiteX162" fmla="*/ 2468 w 10000"/>
                  <a:gd name="connsiteY162" fmla="*/ 1108 h 10000"/>
                  <a:gd name="connsiteX163" fmla="*/ 2404 w 10000"/>
                  <a:gd name="connsiteY163" fmla="*/ 1124 h 10000"/>
                  <a:gd name="connsiteX164" fmla="*/ 2366 w 10000"/>
                  <a:gd name="connsiteY164" fmla="*/ 1133 h 10000"/>
                  <a:gd name="connsiteX165" fmla="*/ 2346 w 10000"/>
                  <a:gd name="connsiteY165" fmla="*/ 1137 h 10000"/>
                  <a:gd name="connsiteX166" fmla="*/ 2294 w 10000"/>
                  <a:gd name="connsiteY166" fmla="*/ 1146 h 10000"/>
                  <a:gd name="connsiteX167" fmla="*/ 2249 w 10000"/>
                  <a:gd name="connsiteY167" fmla="*/ 1156 h 10000"/>
                  <a:gd name="connsiteX168" fmla="*/ 2230 w 10000"/>
                  <a:gd name="connsiteY168" fmla="*/ 1156 h 10000"/>
                  <a:gd name="connsiteX169" fmla="*/ 2222 w 10000"/>
                  <a:gd name="connsiteY169" fmla="*/ 1163 h 10000"/>
                  <a:gd name="connsiteX170" fmla="*/ 2194 w 10000"/>
                  <a:gd name="connsiteY170" fmla="*/ 1163 h 10000"/>
                  <a:gd name="connsiteX171" fmla="*/ 2172 w 10000"/>
                  <a:gd name="connsiteY171" fmla="*/ 1163 h 10000"/>
                  <a:gd name="connsiteX172" fmla="*/ 2147 w 10000"/>
                  <a:gd name="connsiteY172" fmla="*/ 1166 h 10000"/>
                  <a:gd name="connsiteX173" fmla="*/ 2108 w 10000"/>
                  <a:gd name="connsiteY173" fmla="*/ 1166 h 10000"/>
                  <a:gd name="connsiteX174" fmla="*/ 2083 w 10000"/>
                  <a:gd name="connsiteY174" fmla="*/ 1156 h 10000"/>
                  <a:gd name="connsiteX175" fmla="*/ 2042 w 10000"/>
                  <a:gd name="connsiteY175" fmla="*/ 1143 h 10000"/>
                  <a:gd name="connsiteX176" fmla="*/ 2011 w 10000"/>
                  <a:gd name="connsiteY176" fmla="*/ 1143 h 10000"/>
                  <a:gd name="connsiteX177" fmla="*/ 1994 w 10000"/>
                  <a:gd name="connsiteY177" fmla="*/ 1146 h 10000"/>
                  <a:gd name="connsiteX178" fmla="*/ 1967 w 10000"/>
                  <a:gd name="connsiteY178" fmla="*/ 1156 h 10000"/>
                  <a:gd name="connsiteX179" fmla="*/ 1903 w 10000"/>
                  <a:gd name="connsiteY179" fmla="*/ 1176 h 10000"/>
                  <a:gd name="connsiteX180" fmla="*/ 1873 w 10000"/>
                  <a:gd name="connsiteY180" fmla="*/ 1182 h 10000"/>
                  <a:gd name="connsiteX181" fmla="*/ 1850 w 10000"/>
                  <a:gd name="connsiteY181" fmla="*/ 1185 h 10000"/>
                  <a:gd name="connsiteX182" fmla="*/ 1842 w 10000"/>
                  <a:gd name="connsiteY182" fmla="*/ 1192 h 10000"/>
                  <a:gd name="connsiteX183" fmla="*/ 1823 w 10000"/>
                  <a:gd name="connsiteY183" fmla="*/ 1195 h 10000"/>
                  <a:gd name="connsiteX184" fmla="*/ 1814 w 10000"/>
                  <a:gd name="connsiteY184" fmla="*/ 1201 h 10000"/>
                  <a:gd name="connsiteX185" fmla="*/ 1792 w 10000"/>
                  <a:gd name="connsiteY185" fmla="*/ 1218 h 10000"/>
                  <a:gd name="connsiteX186" fmla="*/ 1767 w 10000"/>
                  <a:gd name="connsiteY186" fmla="*/ 1231 h 10000"/>
                  <a:gd name="connsiteX187" fmla="*/ 1717 w 10000"/>
                  <a:gd name="connsiteY187" fmla="*/ 1266 h 10000"/>
                  <a:gd name="connsiteX188" fmla="*/ 1695 w 10000"/>
                  <a:gd name="connsiteY188" fmla="*/ 1279 h 10000"/>
                  <a:gd name="connsiteX189" fmla="*/ 1654 w 10000"/>
                  <a:gd name="connsiteY189" fmla="*/ 1308 h 10000"/>
                  <a:gd name="connsiteX190" fmla="*/ 1620 w 10000"/>
                  <a:gd name="connsiteY190" fmla="*/ 1334 h 10000"/>
                  <a:gd name="connsiteX191" fmla="*/ 1590 w 10000"/>
                  <a:gd name="connsiteY191" fmla="*/ 1360 h 10000"/>
                  <a:gd name="connsiteX192" fmla="*/ 1565 w 10000"/>
                  <a:gd name="connsiteY192" fmla="*/ 1380 h 10000"/>
                  <a:gd name="connsiteX193" fmla="*/ 1532 w 10000"/>
                  <a:gd name="connsiteY193" fmla="*/ 1402 h 10000"/>
                  <a:gd name="connsiteX194" fmla="*/ 1501 w 10000"/>
                  <a:gd name="connsiteY194" fmla="*/ 1418 h 10000"/>
                  <a:gd name="connsiteX195" fmla="*/ 1460 w 10000"/>
                  <a:gd name="connsiteY195" fmla="*/ 1438 h 10000"/>
                  <a:gd name="connsiteX196" fmla="*/ 1435 w 10000"/>
                  <a:gd name="connsiteY196" fmla="*/ 1454 h 10000"/>
                  <a:gd name="connsiteX197" fmla="*/ 1421 w 10000"/>
                  <a:gd name="connsiteY197" fmla="*/ 1464 h 10000"/>
                  <a:gd name="connsiteX198" fmla="*/ 1380 w 10000"/>
                  <a:gd name="connsiteY198" fmla="*/ 1473 h 10000"/>
                  <a:gd name="connsiteX199" fmla="*/ 1324 w 10000"/>
                  <a:gd name="connsiteY199" fmla="*/ 1477 h 10000"/>
                  <a:gd name="connsiteX200" fmla="*/ 1274 w 10000"/>
                  <a:gd name="connsiteY200" fmla="*/ 1483 h 10000"/>
                  <a:gd name="connsiteX201" fmla="*/ 1244 w 10000"/>
                  <a:gd name="connsiteY201" fmla="*/ 1486 h 10000"/>
                  <a:gd name="connsiteX202" fmla="*/ 1233 w 10000"/>
                  <a:gd name="connsiteY202" fmla="*/ 1486 h 10000"/>
                  <a:gd name="connsiteX203" fmla="*/ 1197 w 10000"/>
                  <a:gd name="connsiteY203" fmla="*/ 1493 h 10000"/>
                  <a:gd name="connsiteX204" fmla="*/ 1180 w 10000"/>
                  <a:gd name="connsiteY204" fmla="*/ 1496 h 10000"/>
                  <a:gd name="connsiteX205" fmla="*/ 1169 w 10000"/>
                  <a:gd name="connsiteY205" fmla="*/ 1496 h 10000"/>
                  <a:gd name="connsiteX206" fmla="*/ 1161 w 10000"/>
                  <a:gd name="connsiteY206" fmla="*/ 1503 h 10000"/>
                  <a:gd name="connsiteX207" fmla="*/ 1155 w 10000"/>
                  <a:gd name="connsiteY207" fmla="*/ 1503 h 10000"/>
                  <a:gd name="connsiteX208" fmla="*/ 501 w 10000"/>
                  <a:gd name="connsiteY208" fmla="*/ 2277 h 10000"/>
                  <a:gd name="connsiteX209" fmla="*/ 396 w 10000"/>
                  <a:gd name="connsiteY209" fmla="*/ 2532 h 10000"/>
                  <a:gd name="connsiteX210" fmla="*/ 324 w 10000"/>
                  <a:gd name="connsiteY210" fmla="*/ 2759 h 10000"/>
                  <a:gd name="connsiteX211" fmla="*/ 274 w 10000"/>
                  <a:gd name="connsiteY211" fmla="*/ 2866 h 10000"/>
                  <a:gd name="connsiteX212" fmla="*/ 202 w 10000"/>
                  <a:gd name="connsiteY212" fmla="*/ 3008 h 10000"/>
                  <a:gd name="connsiteX213" fmla="*/ 211 w 10000"/>
                  <a:gd name="connsiteY213" fmla="*/ 3177 h 10000"/>
                  <a:gd name="connsiteX214" fmla="*/ 235 w 10000"/>
                  <a:gd name="connsiteY214" fmla="*/ 3368 h 10000"/>
                  <a:gd name="connsiteX215" fmla="*/ 266 w 10000"/>
                  <a:gd name="connsiteY215" fmla="*/ 3595 h 10000"/>
                  <a:gd name="connsiteX216" fmla="*/ 299 w 10000"/>
                  <a:gd name="connsiteY216" fmla="*/ 3831 h 10000"/>
                  <a:gd name="connsiteX217" fmla="*/ 305 w 10000"/>
                  <a:gd name="connsiteY217" fmla="*/ 3863 h 10000"/>
                  <a:gd name="connsiteX218" fmla="*/ 341 w 10000"/>
                  <a:gd name="connsiteY218" fmla="*/ 3941 h 10000"/>
                  <a:gd name="connsiteX219" fmla="*/ 186 w 10000"/>
                  <a:gd name="connsiteY219" fmla="*/ 3935 h 10000"/>
                  <a:gd name="connsiteX220" fmla="*/ 30 w 10000"/>
                  <a:gd name="connsiteY220" fmla="*/ 3925 h 10000"/>
                  <a:gd name="connsiteX221" fmla="*/ 0 w 10000"/>
                  <a:gd name="connsiteY221" fmla="*/ 4054 h 10000"/>
                  <a:gd name="connsiteX222" fmla="*/ 14 w 10000"/>
                  <a:gd name="connsiteY222" fmla="*/ 4152 h 10000"/>
                  <a:gd name="connsiteX223" fmla="*/ 22 w 10000"/>
                  <a:gd name="connsiteY223" fmla="*/ 4242 h 10000"/>
                  <a:gd name="connsiteX224" fmla="*/ 30 w 10000"/>
                  <a:gd name="connsiteY224" fmla="*/ 4291 h 10000"/>
                  <a:gd name="connsiteX225" fmla="*/ 102 w 10000"/>
                  <a:gd name="connsiteY225" fmla="*/ 4271 h 10000"/>
                  <a:gd name="connsiteX226" fmla="*/ 155 w 10000"/>
                  <a:gd name="connsiteY226" fmla="*/ 4262 h 10000"/>
                  <a:gd name="connsiteX227" fmla="*/ 410 w 10000"/>
                  <a:gd name="connsiteY227" fmla="*/ 4255 h 10000"/>
                  <a:gd name="connsiteX228" fmla="*/ 418 w 10000"/>
                  <a:gd name="connsiteY228" fmla="*/ 4385 h 10000"/>
                  <a:gd name="connsiteX229" fmla="*/ 429 w 10000"/>
                  <a:gd name="connsiteY229" fmla="*/ 4543 h 10000"/>
                  <a:gd name="connsiteX230" fmla="*/ 443 w 10000"/>
                  <a:gd name="connsiteY230" fmla="*/ 4585 h 10000"/>
                  <a:gd name="connsiteX231" fmla="*/ 465 w 10000"/>
                  <a:gd name="connsiteY231" fmla="*/ 4611 h 10000"/>
                  <a:gd name="connsiteX232" fmla="*/ 468 w 10000"/>
                  <a:gd name="connsiteY232" fmla="*/ 4621 h 10000"/>
                  <a:gd name="connsiteX233" fmla="*/ 474 w 10000"/>
                  <a:gd name="connsiteY233" fmla="*/ 4679 h 10000"/>
                  <a:gd name="connsiteX234" fmla="*/ 554 w 10000"/>
                  <a:gd name="connsiteY234" fmla="*/ 4738 h 10000"/>
                  <a:gd name="connsiteX235" fmla="*/ 637 w 10000"/>
                  <a:gd name="connsiteY235" fmla="*/ 4809 h 10000"/>
                  <a:gd name="connsiteX236" fmla="*/ 704 w 10000"/>
                  <a:gd name="connsiteY236" fmla="*/ 4851 h 10000"/>
                  <a:gd name="connsiteX237" fmla="*/ 740 w 10000"/>
                  <a:gd name="connsiteY237" fmla="*/ 4893 h 10000"/>
                  <a:gd name="connsiteX238" fmla="*/ 756 w 10000"/>
                  <a:gd name="connsiteY238" fmla="*/ 4896 h 10000"/>
                  <a:gd name="connsiteX239" fmla="*/ 767 w 10000"/>
                  <a:gd name="connsiteY239" fmla="*/ 4880 h 10000"/>
                  <a:gd name="connsiteX240" fmla="*/ 806 w 10000"/>
                  <a:gd name="connsiteY240" fmla="*/ 4945 h 10000"/>
                  <a:gd name="connsiteX241" fmla="*/ 886 w 10000"/>
                  <a:gd name="connsiteY241" fmla="*/ 5078 h 10000"/>
                  <a:gd name="connsiteX242" fmla="*/ 911 w 10000"/>
                  <a:gd name="connsiteY242" fmla="*/ 5130 h 10000"/>
                  <a:gd name="connsiteX243" fmla="*/ 920 w 10000"/>
                  <a:gd name="connsiteY243" fmla="*/ 5191 h 10000"/>
                  <a:gd name="connsiteX244" fmla="*/ 920 w 10000"/>
                  <a:gd name="connsiteY244" fmla="*/ 5220 h 10000"/>
                  <a:gd name="connsiteX245" fmla="*/ 911 w 10000"/>
                  <a:gd name="connsiteY245" fmla="*/ 5314 h 10000"/>
                  <a:gd name="connsiteX246" fmla="*/ 898 w 10000"/>
                  <a:gd name="connsiteY246" fmla="*/ 5369 h 10000"/>
                  <a:gd name="connsiteX247" fmla="*/ 895 w 10000"/>
                  <a:gd name="connsiteY247" fmla="*/ 5385 h 10000"/>
                  <a:gd name="connsiteX248" fmla="*/ 895 w 10000"/>
                  <a:gd name="connsiteY248" fmla="*/ 5405 h 10000"/>
                  <a:gd name="connsiteX249" fmla="*/ 898 w 10000"/>
                  <a:gd name="connsiteY249" fmla="*/ 5434 h 10000"/>
                  <a:gd name="connsiteX250" fmla="*/ 911 w 10000"/>
                  <a:gd name="connsiteY250" fmla="*/ 5463 h 10000"/>
                  <a:gd name="connsiteX251" fmla="*/ 920 w 10000"/>
                  <a:gd name="connsiteY251" fmla="*/ 5492 h 10000"/>
                  <a:gd name="connsiteX252" fmla="*/ 934 w 10000"/>
                  <a:gd name="connsiteY252" fmla="*/ 5518 h 10000"/>
                  <a:gd name="connsiteX253" fmla="*/ 1169 w 10000"/>
                  <a:gd name="connsiteY253" fmla="*/ 5738 h 10000"/>
                  <a:gd name="connsiteX254" fmla="*/ 1188 w 10000"/>
                  <a:gd name="connsiteY254" fmla="*/ 5755 h 10000"/>
                  <a:gd name="connsiteX255" fmla="*/ 1216 w 10000"/>
                  <a:gd name="connsiteY255" fmla="*/ 5758 h 10000"/>
                  <a:gd name="connsiteX256" fmla="*/ 1313 w 10000"/>
                  <a:gd name="connsiteY256" fmla="*/ 5774 h 10000"/>
                  <a:gd name="connsiteX257" fmla="*/ 1349 w 10000"/>
                  <a:gd name="connsiteY257" fmla="*/ 5787 h 10000"/>
                  <a:gd name="connsiteX258" fmla="*/ 1393 w 10000"/>
                  <a:gd name="connsiteY258" fmla="*/ 5793 h 10000"/>
                  <a:gd name="connsiteX259" fmla="*/ 1393 w 10000"/>
                  <a:gd name="connsiteY259" fmla="*/ 5797 h 10000"/>
                  <a:gd name="connsiteX260" fmla="*/ 1421 w 10000"/>
                  <a:gd name="connsiteY260" fmla="*/ 5810 h 10000"/>
                  <a:gd name="connsiteX261" fmla="*/ 1446 w 10000"/>
                  <a:gd name="connsiteY261" fmla="*/ 5829 h 10000"/>
                  <a:gd name="connsiteX262" fmla="*/ 1460 w 10000"/>
                  <a:gd name="connsiteY262" fmla="*/ 5842 h 10000"/>
                  <a:gd name="connsiteX263" fmla="*/ 1476 w 10000"/>
                  <a:gd name="connsiteY263" fmla="*/ 5848 h 10000"/>
                  <a:gd name="connsiteX264" fmla="*/ 1501 w 10000"/>
                  <a:gd name="connsiteY264" fmla="*/ 5852 h 10000"/>
                  <a:gd name="connsiteX265" fmla="*/ 1532 w 10000"/>
                  <a:gd name="connsiteY265" fmla="*/ 5887 h 10000"/>
                  <a:gd name="connsiteX266" fmla="*/ 1565 w 10000"/>
                  <a:gd name="connsiteY266" fmla="*/ 5942 h 10000"/>
                  <a:gd name="connsiteX267" fmla="*/ 1587 w 10000"/>
                  <a:gd name="connsiteY267" fmla="*/ 5972 h 10000"/>
                  <a:gd name="connsiteX268" fmla="*/ 1612 w 10000"/>
                  <a:gd name="connsiteY268" fmla="*/ 5955 h 10000"/>
                  <a:gd name="connsiteX269" fmla="*/ 1679 w 10000"/>
                  <a:gd name="connsiteY269" fmla="*/ 6049 h 10000"/>
                  <a:gd name="connsiteX270" fmla="*/ 1720 w 10000"/>
                  <a:gd name="connsiteY270" fmla="*/ 6108 h 10000"/>
                  <a:gd name="connsiteX271" fmla="*/ 1751 w 10000"/>
                  <a:gd name="connsiteY271" fmla="*/ 6133 h 10000"/>
                  <a:gd name="connsiteX272" fmla="*/ 1792 w 10000"/>
                  <a:gd name="connsiteY272" fmla="*/ 6169 h 10000"/>
                  <a:gd name="connsiteX273" fmla="*/ 1801 w 10000"/>
                  <a:gd name="connsiteY273" fmla="*/ 6172 h 10000"/>
                  <a:gd name="connsiteX274" fmla="*/ 1814 w 10000"/>
                  <a:gd name="connsiteY274" fmla="*/ 6286 h 10000"/>
                  <a:gd name="connsiteX275" fmla="*/ 1817 w 10000"/>
                  <a:gd name="connsiteY275" fmla="*/ 6331 h 10000"/>
                  <a:gd name="connsiteX276" fmla="*/ 1809 w 10000"/>
                  <a:gd name="connsiteY276" fmla="*/ 6444 h 10000"/>
                  <a:gd name="connsiteX277" fmla="*/ 1801 w 10000"/>
                  <a:gd name="connsiteY277" fmla="*/ 6499 h 10000"/>
                  <a:gd name="connsiteX278" fmla="*/ 1781 w 10000"/>
                  <a:gd name="connsiteY278" fmla="*/ 6522 h 10000"/>
                  <a:gd name="connsiteX279" fmla="*/ 1773 w 10000"/>
                  <a:gd name="connsiteY279" fmla="*/ 6541 h 10000"/>
                  <a:gd name="connsiteX280" fmla="*/ 1762 w 10000"/>
                  <a:gd name="connsiteY280" fmla="*/ 6571 h 10000"/>
                  <a:gd name="connsiteX281" fmla="*/ 1767 w 10000"/>
                  <a:gd name="connsiteY281" fmla="*/ 6622 h 10000"/>
                  <a:gd name="connsiteX282" fmla="*/ 1767 w 10000"/>
                  <a:gd name="connsiteY282" fmla="*/ 6665 h 10000"/>
                  <a:gd name="connsiteX283" fmla="*/ 1767 w 10000"/>
                  <a:gd name="connsiteY283" fmla="*/ 6694 h 10000"/>
                  <a:gd name="connsiteX284" fmla="*/ 1776 w 10000"/>
                  <a:gd name="connsiteY284" fmla="*/ 6726 h 10000"/>
                  <a:gd name="connsiteX285" fmla="*/ 1776 w 10000"/>
                  <a:gd name="connsiteY285" fmla="*/ 6745 h 10000"/>
                  <a:gd name="connsiteX286" fmla="*/ 1767 w 10000"/>
                  <a:gd name="connsiteY286" fmla="*/ 6765 h 10000"/>
                  <a:gd name="connsiteX287" fmla="*/ 1762 w 10000"/>
                  <a:gd name="connsiteY287" fmla="*/ 6804 h 10000"/>
                  <a:gd name="connsiteX288" fmla="*/ 1753 w 10000"/>
                  <a:gd name="connsiteY288" fmla="*/ 6839 h 10000"/>
                  <a:gd name="connsiteX289" fmla="*/ 1742 w 10000"/>
                  <a:gd name="connsiteY289" fmla="*/ 6849 h 10000"/>
                  <a:gd name="connsiteX290" fmla="*/ 1726 w 10000"/>
                  <a:gd name="connsiteY290" fmla="*/ 6849 h 10000"/>
                  <a:gd name="connsiteX291" fmla="*/ 1712 w 10000"/>
                  <a:gd name="connsiteY291" fmla="*/ 6852 h 10000"/>
                  <a:gd name="connsiteX292" fmla="*/ 1640 w 10000"/>
                  <a:gd name="connsiteY292" fmla="*/ 6953 h 10000"/>
                  <a:gd name="connsiteX293" fmla="*/ 1493 w 10000"/>
                  <a:gd name="connsiteY293" fmla="*/ 7105 h 10000"/>
                  <a:gd name="connsiteX294" fmla="*/ 1490 w 10000"/>
                  <a:gd name="connsiteY294" fmla="*/ 7124 h 10000"/>
                  <a:gd name="connsiteX295" fmla="*/ 1468 w 10000"/>
                  <a:gd name="connsiteY295" fmla="*/ 7137 h 10000"/>
                  <a:gd name="connsiteX296" fmla="*/ 1454 w 10000"/>
                  <a:gd name="connsiteY296" fmla="*/ 7144 h 10000"/>
                  <a:gd name="connsiteX297" fmla="*/ 1452 w 10000"/>
                  <a:gd name="connsiteY297" fmla="*/ 7157 h 10000"/>
                  <a:gd name="connsiteX298" fmla="*/ 1446 w 10000"/>
                  <a:gd name="connsiteY298" fmla="*/ 7199 h 10000"/>
                  <a:gd name="connsiteX299" fmla="*/ 1476 w 10000"/>
                  <a:gd name="connsiteY299" fmla="*/ 7247 h 10000"/>
                  <a:gd name="connsiteX300" fmla="*/ 1501 w 10000"/>
                  <a:gd name="connsiteY300" fmla="*/ 7270 h 10000"/>
                  <a:gd name="connsiteX301" fmla="*/ 1518 w 10000"/>
                  <a:gd name="connsiteY301" fmla="*/ 7286 h 10000"/>
                  <a:gd name="connsiteX302" fmla="*/ 1524 w 10000"/>
                  <a:gd name="connsiteY302" fmla="*/ 7306 h 10000"/>
                  <a:gd name="connsiteX303" fmla="*/ 1540 w 10000"/>
                  <a:gd name="connsiteY303" fmla="*/ 7322 h 10000"/>
                  <a:gd name="connsiteX304" fmla="*/ 1565 w 10000"/>
                  <a:gd name="connsiteY304" fmla="*/ 7325 h 10000"/>
                  <a:gd name="connsiteX305" fmla="*/ 1590 w 10000"/>
                  <a:gd name="connsiteY305" fmla="*/ 7332 h 10000"/>
                  <a:gd name="connsiteX306" fmla="*/ 1615 w 10000"/>
                  <a:gd name="connsiteY306" fmla="*/ 7345 h 10000"/>
                  <a:gd name="connsiteX307" fmla="*/ 1662 w 10000"/>
                  <a:gd name="connsiteY307" fmla="*/ 7370 h 10000"/>
                  <a:gd name="connsiteX308" fmla="*/ 1670 w 10000"/>
                  <a:gd name="connsiteY308" fmla="*/ 7351 h 10000"/>
                  <a:gd name="connsiteX309" fmla="*/ 1726 w 10000"/>
                  <a:gd name="connsiteY309" fmla="*/ 7354 h 10000"/>
                  <a:gd name="connsiteX310" fmla="*/ 1726 w 10000"/>
                  <a:gd name="connsiteY310" fmla="*/ 7400 h 10000"/>
                  <a:gd name="connsiteX311" fmla="*/ 1773 w 10000"/>
                  <a:gd name="connsiteY311" fmla="*/ 7409 h 10000"/>
                  <a:gd name="connsiteX312" fmla="*/ 1806 w 10000"/>
                  <a:gd name="connsiteY312" fmla="*/ 7416 h 10000"/>
                  <a:gd name="connsiteX313" fmla="*/ 1839 w 10000"/>
                  <a:gd name="connsiteY313" fmla="*/ 7403 h 10000"/>
                  <a:gd name="connsiteX314" fmla="*/ 1886 w 10000"/>
                  <a:gd name="connsiteY314" fmla="*/ 7403 h 10000"/>
                  <a:gd name="connsiteX315" fmla="*/ 1898 w 10000"/>
                  <a:gd name="connsiteY315" fmla="*/ 7403 h 10000"/>
                  <a:gd name="connsiteX316" fmla="*/ 1914 w 10000"/>
                  <a:gd name="connsiteY316" fmla="*/ 7494 h 10000"/>
                  <a:gd name="connsiteX317" fmla="*/ 1895 w 10000"/>
                  <a:gd name="connsiteY317" fmla="*/ 7523 h 10000"/>
                  <a:gd name="connsiteX318" fmla="*/ 1825 w 10000"/>
                  <a:gd name="connsiteY318" fmla="*/ 7617 h 10000"/>
                  <a:gd name="connsiteX319" fmla="*/ 1776 w 10000"/>
                  <a:gd name="connsiteY319" fmla="*/ 7691 h 10000"/>
                  <a:gd name="connsiteX320" fmla="*/ 1781 w 10000"/>
                  <a:gd name="connsiteY320" fmla="*/ 7723 h 10000"/>
                  <a:gd name="connsiteX321" fmla="*/ 1767 w 10000"/>
                  <a:gd name="connsiteY321" fmla="*/ 7759 h 10000"/>
                  <a:gd name="connsiteX322" fmla="*/ 1762 w 10000"/>
                  <a:gd name="connsiteY322" fmla="*/ 7817 h 10000"/>
                  <a:gd name="connsiteX323" fmla="*/ 1762 w 10000"/>
                  <a:gd name="connsiteY323" fmla="*/ 7856 h 10000"/>
                  <a:gd name="connsiteX324" fmla="*/ 1776 w 10000"/>
                  <a:gd name="connsiteY324" fmla="*/ 7892 h 10000"/>
                  <a:gd name="connsiteX325" fmla="*/ 1784 w 10000"/>
                  <a:gd name="connsiteY325" fmla="*/ 7902 h 10000"/>
                  <a:gd name="connsiteX326" fmla="*/ 1801 w 10000"/>
                  <a:gd name="connsiteY326" fmla="*/ 7908 h 10000"/>
                  <a:gd name="connsiteX327" fmla="*/ 1809 w 10000"/>
                  <a:gd name="connsiteY327" fmla="*/ 7911 h 10000"/>
                  <a:gd name="connsiteX328" fmla="*/ 1801 w 10000"/>
                  <a:gd name="connsiteY328" fmla="*/ 7940 h 10000"/>
                  <a:gd name="connsiteX329" fmla="*/ 1798 w 10000"/>
                  <a:gd name="connsiteY329" fmla="*/ 7979 h 10000"/>
                  <a:gd name="connsiteX330" fmla="*/ 1806 w 10000"/>
                  <a:gd name="connsiteY330" fmla="*/ 8002 h 10000"/>
                  <a:gd name="connsiteX331" fmla="*/ 1823 w 10000"/>
                  <a:gd name="connsiteY331" fmla="*/ 8021 h 10000"/>
                  <a:gd name="connsiteX332" fmla="*/ 1834 w 10000"/>
                  <a:gd name="connsiteY332" fmla="*/ 8044 h 10000"/>
                  <a:gd name="connsiteX333" fmla="*/ 1839 w 10000"/>
                  <a:gd name="connsiteY333" fmla="*/ 8073 h 10000"/>
                  <a:gd name="connsiteX334" fmla="*/ 1842 w 10000"/>
                  <a:gd name="connsiteY334" fmla="*/ 8106 h 10000"/>
                  <a:gd name="connsiteX335" fmla="*/ 1839 w 10000"/>
                  <a:gd name="connsiteY335" fmla="*/ 8144 h 10000"/>
                  <a:gd name="connsiteX336" fmla="*/ 1856 w 10000"/>
                  <a:gd name="connsiteY336" fmla="*/ 8164 h 10000"/>
                  <a:gd name="connsiteX337" fmla="*/ 1886 w 10000"/>
                  <a:gd name="connsiteY337" fmla="*/ 8193 h 10000"/>
                  <a:gd name="connsiteX338" fmla="*/ 1922 w 10000"/>
                  <a:gd name="connsiteY338" fmla="*/ 8206 h 10000"/>
                  <a:gd name="connsiteX339" fmla="*/ 1967 w 10000"/>
                  <a:gd name="connsiteY339" fmla="*/ 8203 h 10000"/>
                  <a:gd name="connsiteX340" fmla="*/ 1986 w 10000"/>
                  <a:gd name="connsiteY340" fmla="*/ 8212 h 10000"/>
                  <a:gd name="connsiteX341" fmla="*/ 2000 w 10000"/>
                  <a:gd name="connsiteY341" fmla="*/ 8232 h 10000"/>
                  <a:gd name="connsiteX342" fmla="*/ 2033 w 10000"/>
                  <a:gd name="connsiteY342" fmla="*/ 8258 h 10000"/>
                  <a:gd name="connsiteX343" fmla="*/ 2050 w 10000"/>
                  <a:gd name="connsiteY343" fmla="*/ 8271 h 10000"/>
                  <a:gd name="connsiteX344" fmla="*/ 2089 w 10000"/>
                  <a:gd name="connsiteY344" fmla="*/ 8280 h 10000"/>
                  <a:gd name="connsiteX345" fmla="*/ 2122 w 10000"/>
                  <a:gd name="connsiteY345" fmla="*/ 8300 h 10000"/>
                  <a:gd name="connsiteX346" fmla="*/ 2163 w 10000"/>
                  <a:gd name="connsiteY346" fmla="*/ 8332 h 10000"/>
                  <a:gd name="connsiteX347" fmla="*/ 2172 w 10000"/>
                  <a:gd name="connsiteY347" fmla="*/ 8335 h 10000"/>
                  <a:gd name="connsiteX348" fmla="*/ 2177 w 10000"/>
                  <a:gd name="connsiteY348" fmla="*/ 8345 h 10000"/>
                  <a:gd name="connsiteX349" fmla="*/ 2163 w 10000"/>
                  <a:gd name="connsiteY349" fmla="*/ 8371 h 10000"/>
                  <a:gd name="connsiteX350" fmla="*/ 2139 w 10000"/>
                  <a:gd name="connsiteY350" fmla="*/ 8423 h 10000"/>
                  <a:gd name="connsiteX351" fmla="*/ 2130 w 10000"/>
                  <a:gd name="connsiteY351" fmla="*/ 8439 h 10000"/>
                  <a:gd name="connsiteX352" fmla="*/ 2105 w 10000"/>
                  <a:gd name="connsiteY352" fmla="*/ 8446 h 10000"/>
                  <a:gd name="connsiteX353" fmla="*/ 2080 w 10000"/>
                  <a:gd name="connsiteY353" fmla="*/ 8449 h 10000"/>
                  <a:gd name="connsiteX354" fmla="*/ 2075 w 10000"/>
                  <a:gd name="connsiteY354" fmla="*/ 8459 h 10000"/>
                  <a:gd name="connsiteX355" fmla="*/ 2072 w 10000"/>
                  <a:gd name="connsiteY355" fmla="*/ 8475 h 10000"/>
                  <a:gd name="connsiteX356" fmla="*/ 2080 w 10000"/>
                  <a:gd name="connsiteY356" fmla="*/ 8484 h 10000"/>
                  <a:gd name="connsiteX357" fmla="*/ 2100 w 10000"/>
                  <a:gd name="connsiteY357" fmla="*/ 8475 h 10000"/>
                  <a:gd name="connsiteX358" fmla="*/ 2141 w 10000"/>
                  <a:gd name="connsiteY358" fmla="*/ 8478 h 10000"/>
                  <a:gd name="connsiteX359" fmla="*/ 2172 w 10000"/>
                  <a:gd name="connsiteY359" fmla="*/ 8475 h 10000"/>
                  <a:gd name="connsiteX360" fmla="*/ 2188 w 10000"/>
                  <a:gd name="connsiteY360" fmla="*/ 8475 h 10000"/>
                  <a:gd name="connsiteX361" fmla="*/ 2222 w 10000"/>
                  <a:gd name="connsiteY361" fmla="*/ 8497 h 10000"/>
                  <a:gd name="connsiteX362" fmla="*/ 2252 w 10000"/>
                  <a:gd name="connsiteY362" fmla="*/ 8514 h 10000"/>
                  <a:gd name="connsiteX363" fmla="*/ 2274 w 10000"/>
                  <a:gd name="connsiteY363" fmla="*/ 8514 h 10000"/>
                  <a:gd name="connsiteX364" fmla="*/ 2299 w 10000"/>
                  <a:gd name="connsiteY364" fmla="*/ 8504 h 10000"/>
                  <a:gd name="connsiteX365" fmla="*/ 2310 w 10000"/>
                  <a:gd name="connsiteY365" fmla="*/ 8504 h 10000"/>
                  <a:gd name="connsiteX366" fmla="*/ 2319 w 10000"/>
                  <a:gd name="connsiteY366" fmla="*/ 8484 h 10000"/>
                  <a:gd name="connsiteX367" fmla="*/ 2338 w 10000"/>
                  <a:gd name="connsiteY367" fmla="*/ 8494 h 10000"/>
                  <a:gd name="connsiteX368" fmla="*/ 2338 w 10000"/>
                  <a:gd name="connsiteY368" fmla="*/ 8552 h 10000"/>
                  <a:gd name="connsiteX369" fmla="*/ 2366 w 10000"/>
                  <a:gd name="connsiteY369" fmla="*/ 8572 h 10000"/>
                  <a:gd name="connsiteX370" fmla="*/ 2382 w 10000"/>
                  <a:gd name="connsiteY370" fmla="*/ 8582 h 10000"/>
                  <a:gd name="connsiteX371" fmla="*/ 2435 w 10000"/>
                  <a:gd name="connsiteY371" fmla="*/ 8552 h 10000"/>
                  <a:gd name="connsiteX372" fmla="*/ 2443 w 10000"/>
                  <a:gd name="connsiteY372" fmla="*/ 8552 h 10000"/>
                  <a:gd name="connsiteX373" fmla="*/ 2454 w 10000"/>
                  <a:gd name="connsiteY373" fmla="*/ 8552 h 10000"/>
                  <a:gd name="connsiteX374" fmla="*/ 2471 w 10000"/>
                  <a:gd name="connsiteY374" fmla="*/ 8546 h 10000"/>
                  <a:gd name="connsiteX375" fmla="*/ 2488 w 10000"/>
                  <a:gd name="connsiteY375" fmla="*/ 8536 h 10000"/>
                  <a:gd name="connsiteX376" fmla="*/ 2501 w 10000"/>
                  <a:gd name="connsiteY376" fmla="*/ 8533 h 10000"/>
                  <a:gd name="connsiteX377" fmla="*/ 2512 w 10000"/>
                  <a:gd name="connsiteY377" fmla="*/ 8533 h 10000"/>
                  <a:gd name="connsiteX378" fmla="*/ 2521 w 10000"/>
                  <a:gd name="connsiteY378" fmla="*/ 8546 h 10000"/>
                  <a:gd name="connsiteX379" fmla="*/ 2521 w 10000"/>
                  <a:gd name="connsiteY379" fmla="*/ 8572 h 10000"/>
                  <a:gd name="connsiteX380" fmla="*/ 2535 w 10000"/>
                  <a:gd name="connsiteY380" fmla="*/ 8588 h 10000"/>
                  <a:gd name="connsiteX381" fmla="*/ 2551 w 10000"/>
                  <a:gd name="connsiteY381" fmla="*/ 8582 h 10000"/>
                  <a:gd name="connsiteX382" fmla="*/ 2560 w 10000"/>
                  <a:gd name="connsiteY382" fmla="*/ 8582 h 10000"/>
                  <a:gd name="connsiteX383" fmla="*/ 2573 w 10000"/>
                  <a:gd name="connsiteY383" fmla="*/ 8588 h 10000"/>
                  <a:gd name="connsiteX384" fmla="*/ 2584 w 10000"/>
                  <a:gd name="connsiteY384" fmla="*/ 8591 h 10000"/>
                  <a:gd name="connsiteX385" fmla="*/ 2590 w 10000"/>
                  <a:gd name="connsiteY385" fmla="*/ 8598 h 10000"/>
                  <a:gd name="connsiteX386" fmla="*/ 2598 w 10000"/>
                  <a:gd name="connsiteY386" fmla="*/ 8608 h 10000"/>
                  <a:gd name="connsiteX387" fmla="*/ 2607 w 10000"/>
                  <a:gd name="connsiteY387" fmla="*/ 8617 h 10000"/>
                  <a:gd name="connsiteX388" fmla="*/ 2618 w 10000"/>
                  <a:gd name="connsiteY388" fmla="*/ 8617 h 10000"/>
                  <a:gd name="connsiteX389" fmla="*/ 2640 w 10000"/>
                  <a:gd name="connsiteY389" fmla="*/ 8608 h 10000"/>
                  <a:gd name="connsiteX390" fmla="*/ 2670 w 10000"/>
                  <a:gd name="connsiteY390" fmla="*/ 8598 h 10000"/>
                  <a:gd name="connsiteX391" fmla="*/ 2673 w 10000"/>
                  <a:gd name="connsiteY391" fmla="*/ 8598 h 10000"/>
                  <a:gd name="connsiteX392" fmla="*/ 2690 w 10000"/>
                  <a:gd name="connsiteY392" fmla="*/ 8598 h 10000"/>
                  <a:gd name="connsiteX393" fmla="*/ 2698 w 10000"/>
                  <a:gd name="connsiteY393" fmla="*/ 8598 h 10000"/>
                  <a:gd name="connsiteX394" fmla="*/ 2712 w 10000"/>
                  <a:gd name="connsiteY394" fmla="*/ 8598 h 10000"/>
                  <a:gd name="connsiteX395" fmla="*/ 2726 w 10000"/>
                  <a:gd name="connsiteY395" fmla="*/ 8591 h 10000"/>
                  <a:gd name="connsiteX396" fmla="*/ 2737 w 10000"/>
                  <a:gd name="connsiteY396" fmla="*/ 8588 h 10000"/>
                  <a:gd name="connsiteX397" fmla="*/ 2759 w 10000"/>
                  <a:gd name="connsiteY397" fmla="*/ 8582 h 10000"/>
                  <a:gd name="connsiteX398" fmla="*/ 2770 w 10000"/>
                  <a:gd name="connsiteY398" fmla="*/ 8578 h 10000"/>
                  <a:gd name="connsiteX399" fmla="*/ 2784 w 10000"/>
                  <a:gd name="connsiteY399" fmla="*/ 8572 h 10000"/>
                  <a:gd name="connsiteX400" fmla="*/ 2795 w 10000"/>
                  <a:gd name="connsiteY400" fmla="*/ 8572 h 10000"/>
                  <a:gd name="connsiteX401" fmla="*/ 2803 w 10000"/>
                  <a:gd name="connsiteY401" fmla="*/ 8588 h 10000"/>
                  <a:gd name="connsiteX402" fmla="*/ 2803 w 10000"/>
                  <a:gd name="connsiteY402" fmla="*/ 8591 h 10000"/>
                  <a:gd name="connsiteX403" fmla="*/ 2803 w 10000"/>
                  <a:gd name="connsiteY403" fmla="*/ 8601 h 10000"/>
                  <a:gd name="connsiteX404" fmla="*/ 2809 w 10000"/>
                  <a:gd name="connsiteY404" fmla="*/ 8601 h 10000"/>
                  <a:gd name="connsiteX405" fmla="*/ 2823 w 10000"/>
                  <a:gd name="connsiteY405" fmla="*/ 8598 h 10000"/>
                  <a:gd name="connsiteX406" fmla="*/ 2831 w 10000"/>
                  <a:gd name="connsiteY406" fmla="*/ 8598 h 10000"/>
                  <a:gd name="connsiteX407" fmla="*/ 2839 w 10000"/>
                  <a:gd name="connsiteY407" fmla="*/ 8601 h 10000"/>
                  <a:gd name="connsiteX408" fmla="*/ 2848 w 10000"/>
                  <a:gd name="connsiteY408" fmla="*/ 8598 h 10000"/>
                  <a:gd name="connsiteX409" fmla="*/ 2856 w 10000"/>
                  <a:gd name="connsiteY409" fmla="*/ 8601 h 10000"/>
                  <a:gd name="connsiteX410" fmla="*/ 2859 w 10000"/>
                  <a:gd name="connsiteY410" fmla="*/ 8601 h 10000"/>
                  <a:gd name="connsiteX411" fmla="*/ 2864 w 10000"/>
                  <a:gd name="connsiteY411" fmla="*/ 8598 h 10000"/>
                  <a:gd name="connsiteX412" fmla="*/ 2889 w 10000"/>
                  <a:gd name="connsiteY412" fmla="*/ 8611 h 10000"/>
                  <a:gd name="connsiteX413" fmla="*/ 2906 w 10000"/>
                  <a:gd name="connsiteY413" fmla="*/ 8620 h 10000"/>
                  <a:gd name="connsiteX414" fmla="*/ 2914 w 10000"/>
                  <a:gd name="connsiteY414" fmla="*/ 8627 h 10000"/>
                  <a:gd name="connsiteX415" fmla="*/ 2920 w 10000"/>
                  <a:gd name="connsiteY415" fmla="*/ 8640 h 10000"/>
                  <a:gd name="connsiteX416" fmla="*/ 2922 w 10000"/>
                  <a:gd name="connsiteY416" fmla="*/ 8666 h 10000"/>
                  <a:gd name="connsiteX417" fmla="*/ 2922 w 10000"/>
                  <a:gd name="connsiteY417" fmla="*/ 8692 h 10000"/>
                  <a:gd name="connsiteX418" fmla="*/ 2939 w 10000"/>
                  <a:gd name="connsiteY418" fmla="*/ 8695 h 10000"/>
                  <a:gd name="connsiteX419" fmla="*/ 2953 w 10000"/>
                  <a:gd name="connsiteY419" fmla="*/ 8695 h 10000"/>
                  <a:gd name="connsiteX420" fmla="*/ 2961 w 10000"/>
                  <a:gd name="connsiteY420" fmla="*/ 8695 h 10000"/>
                  <a:gd name="connsiteX421" fmla="*/ 2972 w 10000"/>
                  <a:gd name="connsiteY421" fmla="*/ 8692 h 10000"/>
                  <a:gd name="connsiteX422" fmla="*/ 2981 w 10000"/>
                  <a:gd name="connsiteY422" fmla="*/ 8685 h 10000"/>
                  <a:gd name="connsiteX423" fmla="*/ 2989 w 10000"/>
                  <a:gd name="connsiteY423" fmla="*/ 8685 h 10000"/>
                  <a:gd name="connsiteX424" fmla="*/ 3008 w 10000"/>
                  <a:gd name="connsiteY424" fmla="*/ 8685 h 10000"/>
                  <a:gd name="connsiteX425" fmla="*/ 3028 w 10000"/>
                  <a:gd name="connsiteY425" fmla="*/ 8695 h 10000"/>
                  <a:gd name="connsiteX426" fmla="*/ 3042 w 10000"/>
                  <a:gd name="connsiteY426" fmla="*/ 8695 h 10000"/>
                  <a:gd name="connsiteX427" fmla="*/ 3053 w 10000"/>
                  <a:gd name="connsiteY427" fmla="*/ 8676 h 10000"/>
                  <a:gd name="connsiteX428" fmla="*/ 3061 w 10000"/>
                  <a:gd name="connsiteY428" fmla="*/ 8666 h 10000"/>
                  <a:gd name="connsiteX429" fmla="*/ 3066 w 10000"/>
                  <a:gd name="connsiteY429" fmla="*/ 8656 h 10000"/>
                  <a:gd name="connsiteX430" fmla="*/ 3091 w 10000"/>
                  <a:gd name="connsiteY430" fmla="*/ 8659 h 10000"/>
                  <a:gd name="connsiteX431" fmla="*/ 3105 w 10000"/>
                  <a:gd name="connsiteY431" fmla="*/ 8659 h 10000"/>
                  <a:gd name="connsiteX432" fmla="*/ 3108 w 10000"/>
                  <a:gd name="connsiteY432" fmla="*/ 8650 h 10000"/>
                  <a:gd name="connsiteX433" fmla="*/ 3147 w 10000"/>
                  <a:gd name="connsiteY433" fmla="*/ 8588 h 10000"/>
                  <a:gd name="connsiteX434" fmla="*/ 3150 w 10000"/>
                  <a:gd name="connsiteY434" fmla="*/ 8598 h 10000"/>
                  <a:gd name="connsiteX435" fmla="*/ 3163 w 10000"/>
                  <a:gd name="connsiteY435" fmla="*/ 8601 h 10000"/>
                  <a:gd name="connsiteX436" fmla="*/ 3180 w 10000"/>
                  <a:gd name="connsiteY436" fmla="*/ 8608 h 10000"/>
                  <a:gd name="connsiteX437" fmla="*/ 3188 w 10000"/>
                  <a:gd name="connsiteY437" fmla="*/ 8611 h 10000"/>
                  <a:gd name="connsiteX438" fmla="*/ 3227 w 10000"/>
                  <a:gd name="connsiteY438" fmla="*/ 8620 h 10000"/>
                  <a:gd name="connsiteX439" fmla="*/ 3238 w 10000"/>
                  <a:gd name="connsiteY439" fmla="*/ 8617 h 10000"/>
                  <a:gd name="connsiteX440" fmla="*/ 3247 w 10000"/>
                  <a:gd name="connsiteY440" fmla="*/ 8601 h 10000"/>
                  <a:gd name="connsiteX441" fmla="*/ 3269 w 10000"/>
                  <a:gd name="connsiteY441" fmla="*/ 8611 h 10000"/>
                  <a:gd name="connsiteX442" fmla="*/ 3277 w 10000"/>
                  <a:gd name="connsiteY442" fmla="*/ 8617 h 10000"/>
                  <a:gd name="connsiteX443" fmla="*/ 3285 w 10000"/>
                  <a:gd name="connsiteY443" fmla="*/ 8611 h 10000"/>
                  <a:gd name="connsiteX444" fmla="*/ 3307 w 10000"/>
                  <a:gd name="connsiteY444" fmla="*/ 8611 h 10000"/>
                  <a:gd name="connsiteX445" fmla="*/ 3319 w 10000"/>
                  <a:gd name="connsiteY445" fmla="*/ 8617 h 10000"/>
                  <a:gd name="connsiteX446" fmla="*/ 3324 w 10000"/>
                  <a:gd name="connsiteY446" fmla="*/ 8617 h 10000"/>
                  <a:gd name="connsiteX447" fmla="*/ 3327 w 10000"/>
                  <a:gd name="connsiteY447" fmla="*/ 8620 h 10000"/>
                  <a:gd name="connsiteX448" fmla="*/ 3341 w 10000"/>
                  <a:gd name="connsiteY448" fmla="*/ 8620 h 10000"/>
                  <a:gd name="connsiteX449" fmla="*/ 3357 w 10000"/>
                  <a:gd name="connsiteY449" fmla="*/ 8620 h 10000"/>
                  <a:gd name="connsiteX450" fmla="*/ 3374 w 10000"/>
                  <a:gd name="connsiteY450" fmla="*/ 8620 h 10000"/>
                  <a:gd name="connsiteX451" fmla="*/ 3382 w 10000"/>
                  <a:gd name="connsiteY451" fmla="*/ 8620 h 10000"/>
                  <a:gd name="connsiteX452" fmla="*/ 3399 w 10000"/>
                  <a:gd name="connsiteY452" fmla="*/ 8611 h 10000"/>
                  <a:gd name="connsiteX453" fmla="*/ 3413 w 10000"/>
                  <a:gd name="connsiteY453" fmla="*/ 8601 h 10000"/>
                  <a:gd name="connsiteX454" fmla="*/ 3421 w 10000"/>
                  <a:gd name="connsiteY454" fmla="*/ 8588 h 10000"/>
                  <a:gd name="connsiteX455" fmla="*/ 3421 w 10000"/>
                  <a:gd name="connsiteY455" fmla="*/ 8572 h 10000"/>
                  <a:gd name="connsiteX456" fmla="*/ 3421 w 10000"/>
                  <a:gd name="connsiteY456" fmla="*/ 8552 h 10000"/>
                  <a:gd name="connsiteX457" fmla="*/ 3424 w 10000"/>
                  <a:gd name="connsiteY457" fmla="*/ 8533 h 10000"/>
                  <a:gd name="connsiteX458" fmla="*/ 3432 w 10000"/>
                  <a:gd name="connsiteY458" fmla="*/ 8523 h 10000"/>
                  <a:gd name="connsiteX459" fmla="*/ 3446 w 10000"/>
                  <a:gd name="connsiteY459" fmla="*/ 8523 h 10000"/>
                  <a:gd name="connsiteX460" fmla="*/ 3457 w 10000"/>
                  <a:gd name="connsiteY460" fmla="*/ 8523 h 10000"/>
                  <a:gd name="connsiteX461" fmla="*/ 3476 w 10000"/>
                  <a:gd name="connsiteY461" fmla="*/ 8533 h 10000"/>
                  <a:gd name="connsiteX462" fmla="*/ 3485 w 10000"/>
                  <a:gd name="connsiteY462" fmla="*/ 8536 h 10000"/>
                  <a:gd name="connsiteX463" fmla="*/ 3501 w 10000"/>
                  <a:gd name="connsiteY463" fmla="*/ 8527 h 10000"/>
                  <a:gd name="connsiteX464" fmla="*/ 3504 w 10000"/>
                  <a:gd name="connsiteY464" fmla="*/ 8514 h 10000"/>
                  <a:gd name="connsiteX465" fmla="*/ 3510 w 10000"/>
                  <a:gd name="connsiteY465" fmla="*/ 8497 h 10000"/>
                  <a:gd name="connsiteX466" fmla="*/ 3537 w 10000"/>
                  <a:gd name="connsiteY466" fmla="*/ 8484 h 10000"/>
                  <a:gd name="connsiteX467" fmla="*/ 3562 w 10000"/>
                  <a:gd name="connsiteY467" fmla="*/ 8488 h 10000"/>
                  <a:gd name="connsiteX468" fmla="*/ 3568 w 10000"/>
                  <a:gd name="connsiteY468" fmla="*/ 8484 h 10000"/>
                  <a:gd name="connsiteX469" fmla="*/ 3584 w 10000"/>
                  <a:gd name="connsiteY469" fmla="*/ 8494 h 10000"/>
                  <a:gd name="connsiteX470" fmla="*/ 3593 w 10000"/>
                  <a:gd name="connsiteY470" fmla="*/ 8507 h 10000"/>
                  <a:gd name="connsiteX471" fmla="*/ 3618 w 10000"/>
                  <a:gd name="connsiteY471" fmla="*/ 8497 h 10000"/>
                  <a:gd name="connsiteX472" fmla="*/ 3643 w 10000"/>
                  <a:gd name="connsiteY472" fmla="*/ 8475 h 10000"/>
                  <a:gd name="connsiteX473" fmla="*/ 3657 w 10000"/>
                  <a:gd name="connsiteY473" fmla="*/ 8478 h 10000"/>
                  <a:gd name="connsiteX474" fmla="*/ 3670 w 10000"/>
                  <a:gd name="connsiteY474" fmla="*/ 8475 h 10000"/>
                  <a:gd name="connsiteX475" fmla="*/ 3673 w 10000"/>
                  <a:gd name="connsiteY475" fmla="*/ 8468 h 10000"/>
                  <a:gd name="connsiteX476" fmla="*/ 3681 w 10000"/>
                  <a:gd name="connsiteY476" fmla="*/ 8468 h 10000"/>
                  <a:gd name="connsiteX477" fmla="*/ 3698 w 10000"/>
                  <a:gd name="connsiteY477" fmla="*/ 8478 h 10000"/>
                  <a:gd name="connsiteX478" fmla="*/ 3720 w 10000"/>
                  <a:gd name="connsiteY478" fmla="*/ 8497 h 10000"/>
                  <a:gd name="connsiteX479" fmla="*/ 3715 w 10000"/>
                  <a:gd name="connsiteY479" fmla="*/ 8504 h 10000"/>
                  <a:gd name="connsiteX480" fmla="*/ 3729 w 10000"/>
                  <a:gd name="connsiteY480" fmla="*/ 8514 h 10000"/>
                  <a:gd name="connsiteX481" fmla="*/ 3729 w 10000"/>
                  <a:gd name="connsiteY481" fmla="*/ 8517 h 10000"/>
                  <a:gd name="connsiteX482" fmla="*/ 3740 w 10000"/>
                  <a:gd name="connsiteY482" fmla="*/ 8527 h 10000"/>
                  <a:gd name="connsiteX483" fmla="*/ 3759 w 10000"/>
                  <a:gd name="connsiteY483" fmla="*/ 8517 h 10000"/>
                  <a:gd name="connsiteX484" fmla="*/ 3762 w 10000"/>
                  <a:gd name="connsiteY484" fmla="*/ 8504 h 10000"/>
                  <a:gd name="connsiteX485" fmla="*/ 3770 w 10000"/>
                  <a:gd name="connsiteY485" fmla="*/ 8488 h 10000"/>
                  <a:gd name="connsiteX486" fmla="*/ 3778 w 10000"/>
                  <a:gd name="connsiteY486" fmla="*/ 8484 h 10000"/>
                  <a:gd name="connsiteX487" fmla="*/ 3792 w 10000"/>
                  <a:gd name="connsiteY487" fmla="*/ 8475 h 10000"/>
                  <a:gd name="connsiteX488" fmla="*/ 3803 w 10000"/>
                  <a:gd name="connsiteY488" fmla="*/ 8478 h 10000"/>
                  <a:gd name="connsiteX489" fmla="*/ 3809 w 10000"/>
                  <a:gd name="connsiteY489" fmla="*/ 8475 h 10000"/>
                  <a:gd name="connsiteX490" fmla="*/ 3825 w 10000"/>
                  <a:gd name="connsiteY490" fmla="*/ 8465 h 10000"/>
                  <a:gd name="connsiteX491" fmla="*/ 3834 w 10000"/>
                  <a:gd name="connsiteY491" fmla="*/ 8468 h 10000"/>
                  <a:gd name="connsiteX492" fmla="*/ 3842 w 10000"/>
                  <a:gd name="connsiteY492" fmla="*/ 8478 h 10000"/>
                  <a:gd name="connsiteX493" fmla="*/ 3850 w 10000"/>
                  <a:gd name="connsiteY493" fmla="*/ 8478 h 10000"/>
                  <a:gd name="connsiteX494" fmla="*/ 3859 w 10000"/>
                  <a:gd name="connsiteY494" fmla="*/ 8484 h 10000"/>
                  <a:gd name="connsiteX495" fmla="*/ 3873 w 10000"/>
                  <a:gd name="connsiteY495" fmla="*/ 8494 h 10000"/>
                  <a:gd name="connsiteX496" fmla="*/ 3875 w 10000"/>
                  <a:gd name="connsiteY496" fmla="*/ 8507 h 10000"/>
                  <a:gd name="connsiteX497" fmla="*/ 3881 w 10000"/>
                  <a:gd name="connsiteY497" fmla="*/ 8527 h 10000"/>
                  <a:gd name="connsiteX498" fmla="*/ 3875 w 10000"/>
                  <a:gd name="connsiteY498" fmla="*/ 8546 h 10000"/>
                  <a:gd name="connsiteX499" fmla="*/ 3892 w 10000"/>
                  <a:gd name="connsiteY499" fmla="*/ 8546 h 10000"/>
                  <a:gd name="connsiteX500" fmla="*/ 3900 w 10000"/>
                  <a:gd name="connsiteY500" fmla="*/ 8543 h 10000"/>
                  <a:gd name="connsiteX501" fmla="*/ 3906 w 10000"/>
                  <a:gd name="connsiteY501" fmla="*/ 8543 h 10000"/>
                  <a:gd name="connsiteX502" fmla="*/ 3922 w 10000"/>
                  <a:gd name="connsiteY502" fmla="*/ 8552 h 10000"/>
                  <a:gd name="connsiteX503" fmla="*/ 3939 w 10000"/>
                  <a:gd name="connsiteY503" fmla="*/ 8559 h 10000"/>
                  <a:gd name="connsiteX504" fmla="*/ 3953 w 10000"/>
                  <a:gd name="connsiteY504" fmla="*/ 8572 h 10000"/>
                  <a:gd name="connsiteX505" fmla="*/ 3956 w 10000"/>
                  <a:gd name="connsiteY505" fmla="*/ 8588 h 10000"/>
                  <a:gd name="connsiteX506" fmla="*/ 3956 w 10000"/>
                  <a:gd name="connsiteY506" fmla="*/ 8608 h 10000"/>
                  <a:gd name="connsiteX507" fmla="*/ 3972 w 10000"/>
                  <a:gd name="connsiteY507" fmla="*/ 8608 h 10000"/>
                  <a:gd name="connsiteX508" fmla="*/ 3986 w 10000"/>
                  <a:gd name="connsiteY508" fmla="*/ 8608 h 10000"/>
                  <a:gd name="connsiteX509" fmla="*/ 3997 w 10000"/>
                  <a:gd name="connsiteY509" fmla="*/ 8608 h 10000"/>
                  <a:gd name="connsiteX510" fmla="*/ 4006 w 10000"/>
                  <a:gd name="connsiteY510" fmla="*/ 8608 h 10000"/>
                  <a:gd name="connsiteX511" fmla="*/ 4006 w 10000"/>
                  <a:gd name="connsiteY511" fmla="*/ 8611 h 10000"/>
                  <a:gd name="connsiteX512" fmla="*/ 4011 w 10000"/>
                  <a:gd name="connsiteY512" fmla="*/ 8611 h 10000"/>
                  <a:gd name="connsiteX513" fmla="*/ 4022 w 10000"/>
                  <a:gd name="connsiteY513" fmla="*/ 8620 h 10000"/>
                  <a:gd name="connsiteX514" fmla="*/ 4042 w 10000"/>
                  <a:gd name="connsiteY514" fmla="*/ 8620 h 10000"/>
                  <a:gd name="connsiteX515" fmla="*/ 4050 w 10000"/>
                  <a:gd name="connsiteY515" fmla="*/ 8617 h 10000"/>
                  <a:gd name="connsiteX516" fmla="*/ 4069 w 10000"/>
                  <a:gd name="connsiteY516" fmla="*/ 8620 h 10000"/>
                  <a:gd name="connsiteX517" fmla="*/ 4086 w 10000"/>
                  <a:gd name="connsiteY517" fmla="*/ 8630 h 10000"/>
                  <a:gd name="connsiteX518" fmla="*/ 4108 w 10000"/>
                  <a:gd name="connsiteY518" fmla="*/ 8627 h 10000"/>
                  <a:gd name="connsiteX519" fmla="*/ 4125 w 10000"/>
                  <a:gd name="connsiteY519" fmla="*/ 8620 h 10000"/>
                  <a:gd name="connsiteX520" fmla="*/ 4133 w 10000"/>
                  <a:gd name="connsiteY520" fmla="*/ 8611 h 10000"/>
                  <a:gd name="connsiteX521" fmla="*/ 4139 w 10000"/>
                  <a:gd name="connsiteY521" fmla="*/ 8608 h 10000"/>
                  <a:gd name="connsiteX522" fmla="*/ 4147 w 10000"/>
                  <a:gd name="connsiteY522" fmla="*/ 8601 h 10000"/>
                  <a:gd name="connsiteX523" fmla="*/ 4155 w 10000"/>
                  <a:gd name="connsiteY523" fmla="*/ 8591 h 10000"/>
                  <a:gd name="connsiteX524" fmla="*/ 4166 w 10000"/>
                  <a:gd name="connsiteY524" fmla="*/ 8582 h 10000"/>
                  <a:gd name="connsiteX525" fmla="*/ 4183 w 10000"/>
                  <a:gd name="connsiteY525" fmla="*/ 8569 h 10000"/>
                  <a:gd name="connsiteX526" fmla="*/ 4191 w 10000"/>
                  <a:gd name="connsiteY526" fmla="*/ 8562 h 10000"/>
                  <a:gd name="connsiteX527" fmla="*/ 4208 w 10000"/>
                  <a:gd name="connsiteY527" fmla="*/ 8552 h 10000"/>
                  <a:gd name="connsiteX528" fmla="*/ 4230 w 10000"/>
                  <a:gd name="connsiteY528" fmla="*/ 8552 h 10000"/>
                  <a:gd name="connsiteX529" fmla="*/ 4238 w 10000"/>
                  <a:gd name="connsiteY529" fmla="*/ 8559 h 10000"/>
                  <a:gd name="connsiteX530" fmla="*/ 4247 w 10000"/>
                  <a:gd name="connsiteY530" fmla="*/ 8572 h 10000"/>
                  <a:gd name="connsiteX531" fmla="*/ 4252 w 10000"/>
                  <a:gd name="connsiteY531" fmla="*/ 8578 h 10000"/>
                  <a:gd name="connsiteX532" fmla="*/ 4263 w 10000"/>
                  <a:gd name="connsiteY532" fmla="*/ 8582 h 10000"/>
                  <a:gd name="connsiteX533" fmla="*/ 4277 w 10000"/>
                  <a:gd name="connsiteY533" fmla="*/ 8572 h 10000"/>
                  <a:gd name="connsiteX534" fmla="*/ 4294 w 10000"/>
                  <a:gd name="connsiteY534" fmla="*/ 8559 h 10000"/>
                  <a:gd name="connsiteX535" fmla="*/ 4302 w 10000"/>
                  <a:gd name="connsiteY535" fmla="*/ 8546 h 10000"/>
                  <a:gd name="connsiteX536" fmla="*/ 4310 w 10000"/>
                  <a:gd name="connsiteY536" fmla="*/ 8543 h 10000"/>
                  <a:gd name="connsiteX537" fmla="*/ 4313 w 10000"/>
                  <a:gd name="connsiteY537" fmla="*/ 8543 h 10000"/>
                  <a:gd name="connsiteX538" fmla="*/ 4332 w 10000"/>
                  <a:gd name="connsiteY538" fmla="*/ 8546 h 10000"/>
                  <a:gd name="connsiteX539" fmla="*/ 4335 w 10000"/>
                  <a:gd name="connsiteY539" fmla="*/ 8559 h 10000"/>
                  <a:gd name="connsiteX540" fmla="*/ 4349 w 10000"/>
                  <a:gd name="connsiteY540" fmla="*/ 8588 h 10000"/>
                  <a:gd name="connsiteX541" fmla="*/ 4360 w 10000"/>
                  <a:gd name="connsiteY541" fmla="*/ 8591 h 10000"/>
                  <a:gd name="connsiteX542" fmla="*/ 4366 w 10000"/>
                  <a:gd name="connsiteY542" fmla="*/ 8591 h 10000"/>
                  <a:gd name="connsiteX543" fmla="*/ 4382 w 10000"/>
                  <a:gd name="connsiteY543" fmla="*/ 8598 h 10000"/>
                  <a:gd name="connsiteX544" fmla="*/ 4385 w 10000"/>
                  <a:gd name="connsiteY544" fmla="*/ 8598 h 10000"/>
                  <a:gd name="connsiteX545" fmla="*/ 4402 w 10000"/>
                  <a:gd name="connsiteY545" fmla="*/ 8598 h 10000"/>
                  <a:gd name="connsiteX546" fmla="*/ 4421 w 10000"/>
                  <a:gd name="connsiteY546" fmla="*/ 8591 h 10000"/>
                  <a:gd name="connsiteX547" fmla="*/ 4440 w 10000"/>
                  <a:gd name="connsiteY547" fmla="*/ 8591 h 10000"/>
                  <a:gd name="connsiteX548" fmla="*/ 4449 w 10000"/>
                  <a:gd name="connsiteY548" fmla="*/ 8598 h 10000"/>
                  <a:gd name="connsiteX549" fmla="*/ 4454 w 10000"/>
                  <a:gd name="connsiteY549" fmla="*/ 8617 h 10000"/>
                  <a:gd name="connsiteX550" fmla="*/ 4463 w 10000"/>
                  <a:gd name="connsiteY550" fmla="*/ 8608 h 10000"/>
                  <a:gd name="connsiteX551" fmla="*/ 4474 w 10000"/>
                  <a:gd name="connsiteY551" fmla="*/ 8608 h 10000"/>
                  <a:gd name="connsiteX552" fmla="*/ 4490 w 10000"/>
                  <a:gd name="connsiteY552" fmla="*/ 8617 h 10000"/>
                  <a:gd name="connsiteX553" fmla="*/ 4504 w 10000"/>
                  <a:gd name="connsiteY553" fmla="*/ 8617 h 10000"/>
                  <a:gd name="connsiteX554" fmla="*/ 4518 w 10000"/>
                  <a:gd name="connsiteY554" fmla="*/ 8617 h 10000"/>
                  <a:gd name="connsiteX555" fmla="*/ 4535 w 10000"/>
                  <a:gd name="connsiteY555" fmla="*/ 8611 h 10000"/>
                  <a:gd name="connsiteX556" fmla="*/ 4546 w 10000"/>
                  <a:gd name="connsiteY556" fmla="*/ 8611 h 10000"/>
                  <a:gd name="connsiteX557" fmla="*/ 4562 w 10000"/>
                  <a:gd name="connsiteY557" fmla="*/ 8611 h 10000"/>
                  <a:gd name="connsiteX558" fmla="*/ 4571 w 10000"/>
                  <a:gd name="connsiteY558" fmla="*/ 8611 h 10000"/>
                  <a:gd name="connsiteX559" fmla="*/ 4579 w 10000"/>
                  <a:gd name="connsiteY559" fmla="*/ 8608 h 10000"/>
                  <a:gd name="connsiteX560" fmla="*/ 4584 w 10000"/>
                  <a:gd name="connsiteY560" fmla="*/ 8608 h 10000"/>
                  <a:gd name="connsiteX561" fmla="*/ 4601 w 10000"/>
                  <a:gd name="connsiteY561" fmla="*/ 8617 h 10000"/>
                  <a:gd name="connsiteX562" fmla="*/ 4609 w 10000"/>
                  <a:gd name="connsiteY562" fmla="*/ 8627 h 10000"/>
                  <a:gd name="connsiteX563" fmla="*/ 4618 w 10000"/>
                  <a:gd name="connsiteY563" fmla="*/ 8637 h 10000"/>
                  <a:gd name="connsiteX564" fmla="*/ 4618 w 10000"/>
                  <a:gd name="connsiteY564" fmla="*/ 8646 h 10000"/>
                  <a:gd name="connsiteX565" fmla="*/ 4634 w 10000"/>
                  <a:gd name="connsiteY565" fmla="*/ 8656 h 10000"/>
                  <a:gd name="connsiteX566" fmla="*/ 4640 w 10000"/>
                  <a:gd name="connsiteY566" fmla="*/ 8659 h 10000"/>
                  <a:gd name="connsiteX567" fmla="*/ 4651 w 10000"/>
                  <a:gd name="connsiteY567" fmla="*/ 8666 h 10000"/>
                  <a:gd name="connsiteX568" fmla="*/ 4657 w 10000"/>
                  <a:gd name="connsiteY568" fmla="*/ 8659 h 10000"/>
                  <a:gd name="connsiteX569" fmla="*/ 4668 w 10000"/>
                  <a:gd name="connsiteY569" fmla="*/ 8650 h 10000"/>
                  <a:gd name="connsiteX570" fmla="*/ 4676 w 10000"/>
                  <a:gd name="connsiteY570" fmla="*/ 8650 h 10000"/>
                  <a:gd name="connsiteX571" fmla="*/ 4690 w 10000"/>
                  <a:gd name="connsiteY571" fmla="*/ 8650 h 10000"/>
                  <a:gd name="connsiteX572" fmla="*/ 4698 w 10000"/>
                  <a:gd name="connsiteY572" fmla="*/ 8650 h 10000"/>
                  <a:gd name="connsiteX573" fmla="*/ 4704 w 10000"/>
                  <a:gd name="connsiteY573" fmla="*/ 8650 h 10000"/>
                  <a:gd name="connsiteX574" fmla="*/ 4706 w 10000"/>
                  <a:gd name="connsiteY574" fmla="*/ 8659 h 10000"/>
                  <a:gd name="connsiteX575" fmla="*/ 4706 w 10000"/>
                  <a:gd name="connsiteY575" fmla="*/ 8666 h 10000"/>
                  <a:gd name="connsiteX576" fmla="*/ 4723 w 10000"/>
                  <a:gd name="connsiteY576" fmla="*/ 8682 h 10000"/>
                  <a:gd name="connsiteX577" fmla="*/ 4737 w 10000"/>
                  <a:gd name="connsiteY577" fmla="*/ 8682 h 10000"/>
                  <a:gd name="connsiteX578" fmla="*/ 4745 w 10000"/>
                  <a:gd name="connsiteY578" fmla="*/ 8676 h 10000"/>
                  <a:gd name="connsiteX579" fmla="*/ 4756 w 10000"/>
                  <a:gd name="connsiteY579" fmla="*/ 8666 h 10000"/>
                  <a:gd name="connsiteX580" fmla="*/ 4765 w 10000"/>
                  <a:gd name="connsiteY580" fmla="*/ 8666 h 10000"/>
                  <a:gd name="connsiteX581" fmla="*/ 4765 w 10000"/>
                  <a:gd name="connsiteY581" fmla="*/ 8682 h 10000"/>
                  <a:gd name="connsiteX582" fmla="*/ 4770 w 10000"/>
                  <a:gd name="connsiteY582" fmla="*/ 8701 h 10000"/>
                  <a:gd name="connsiteX583" fmla="*/ 4778 w 10000"/>
                  <a:gd name="connsiteY583" fmla="*/ 8705 h 10000"/>
                  <a:gd name="connsiteX584" fmla="*/ 4795 w 10000"/>
                  <a:gd name="connsiteY584" fmla="*/ 8714 h 10000"/>
                  <a:gd name="connsiteX585" fmla="*/ 4812 w 10000"/>
                  <a:gd name="connsiteY585" fmla="*/ 8714 h 10000"/>
                  <a:gd name="connsiteX586" fmla="*/ 4825 w 10000"/>
                  <a:gd name="connsiteY586" fmla="*/ 8705 h 10000"/>
                  <a:gd name="connsiteX587" fmla="*/ 4825 w 10000"/>
                  <a:gd name="connsiteY587" fmla="*/ 8701 h 10000"/>
                  <a:gd name="connsiteX588" fmla="*/ 4828 w 10000"/>
                  <a:gd name="connsiteY588" fmla="*/ 8701 h 10000"/>
                  <a:gd name="connsiteX589" fmla="*/ 4837 w 10000"/>
                  <a:gd name="connsiteY589" fmla="*/ 8692 h 10000"/>
                  <a:gd name="connsiteX590" fmla="*/ 4842 w 10000"/>
                  <a:gd name="connsiteY590" fmla="*/ 8685 h 10000"/>
                  <a:gd name="connsiteX591" fmla="*/ 4859 w 10000"/>
                  <a:gd name="connsiteY591" fmla="*/ 8692 h 10000"/>
                  <a:gd name="connsiteX592" fmla="*/ 4870 w 10000"/>
                  <a:gd name="connsiteY592" fmla="*/ 8701 h 10000"/>
                  <a:gd name="connsiteX593" fmla="*/ 4878 w 10000"/>
                  <a:gd name="connsiteY593" fmla="*/ 8714 h 10000"/>
                  <a:gd name="connsiteX594" fmla="*/ 4892 w 10000"/>
                  <a:gd name="connsiteY594" fmla="*/ 8724 h 10000"/>
                  <a:gd name="connsiteX595" fmla="*/ 4900 w 10000"/>
                  <a:gd name="connsiteY595" fmla="*/ 8724 h 10000"/>
                  <a:gd name="connsiteX596" fmla="*/ 4906 w 10000"/>
                  <a:gd name="connsiteY596" fmla="*/ 8705 h 10000"/>
                  <a:gd name="connsiteX597" fmla="*/ 4925 w 10000"/>
                  <a:gd name="connsiteY597" fmla="*/ 8724 h 10000"/>
                  <a:gd name="connsiteX598" fmla="*/ 4939 w 10000"/>
                  <a:gd name="connsiteY598" fmla="*/ 8701 h 10000"/>
                  <a:gd name="connsiteX599" fmla="*/ 4950 w 10000"/>
                  <a:gd name="connsiteY599" fmla="*/ 8695 h 10000"/>
                  <a:gd name="connsiteX600" fmla="*/ 4956 w 10000"/>
                  <a:gd name="connsiteY600" fmla="*/ 8692 h 10000"/>
                  <a:gd name="connsiteX601" fmla="*/ 4986 w 10000"/>
                  <a:gd name="connsiteY601" fmla="*/ 8705 h 10000"/>
                  <a:gd name="connsiteX602" fmla="*/ 5003 w 10000"/>
                  <a:gd name="connsiteY602" fmla="*/ 8701 h 10000"/>
                  <a:gd name="connsiteX603" fmla="*/ 5011 w 10000"/>
                  <a:gd name="connsiteY603" fmla="*/ 8692 h 10000"/>
                  <a:gd name="connsiteX604" fmla="*/ 5028 w 10000"/>
                  <a:gd name="connsiteY604" fmla="*/ 8682 h 10000"/>
                  <a:gd name="connsiteX605" fmla="*/ 5030 w 10000"/>
                  <a:gd name="connsiteY605" fmla="*/ 8659 h 10000"/>
                  <a:gd name="connsiteX606" fmla="*/ 5039 w 10000"/>
                  <a:gd name="connsiteY606" fmla="*/ 8656 h 10000"/>
                  <a:gd name="connsiteX607" fmla="*/ 5053 w 10000"/>
                  <a:gd name="connsiteY607" fmla="*/ 8669 h 10000"/>
                  <a:gd name="connsiteX608" fmla="*/ 5061 w 10000"/>
                  <a:gd name="connsiteY608" fmla="*/ 8669 h 10000"/>
                  <a:gd name="connsiteX609" fmla="*/ 5061 w 10000"/>
                  <a:gd name="connsiteY609" fmla="*/ 8676 h 10000"/>
                  <a:gd name="connsiteX610" fmla="*/ 5069 w 10000"/>
                  <a:gd name="connsiteY610" fmla="*/ 8669 h 10000"/>
                  <a:gd name="connsiteX611" fmla="*/ 5083 w 10000"/>
                  <a:gd name="connsiteY611" fmla="*/ 8669 h 10000"/>
                  <a:gd name="connsiteX612" fmla="*/ 5100 w 10000"/>
                  <a:gd name="connsiteY612" fmla="*/ 8669 h 10000"/>
                  <a:gd name="connsiteX613" fmla="*/ 5119 w 10000"/>
                  <a:gd name="connsiteY613" fmla="*/ 8682 h 10000"/>
                  <a:gd name="connsiteX614" fmla="*/ 5136 w 10000"/>
                  <a:gd name="connsiteY614" fmla="*/ 8692 h 10000"/>
                  <a:gd name="connsiteX615" fmla="*/ 5161 w 10000"/>
                  <a:gd name="connsiteY615" fmla="*/ 8701 h 10000"/>
                  <a:gd name="connsiteX616" fmla="*/ 5183 w 10000"/>
                  <a:gd name="connsiteY616" fmla="*/ 8701 h 10000"/>
                  <a:gd name="connsiteX617" fmla="*/ 5199 w 10000"/>
                  <a:gd name="connsiteY617" fmla="*/ 8701 h 10000"/>
                  <a:gd name="connsiteX618" fmla="*/ 5213 w 10000"/>
                  <a:gd name="connsiteY618" fmla="*/ 8705 h 10000"/>
                  <a:gd name="connsiteX619" fmla="*/ 5224 w 10000"/>
                  <a:gd name="connsiteY619" fmla="*/ 8701 h 10000"/>
                  <a:gd name="connsiteX620" fmla="*/ 5230 w 10000"/>
                  <a:gd name="connsiteY620" fmla="*/ 8701 h 10000"/>
                  <a:gd name="connsiteX621" fmla="*/ 5241 w 10000"/>
                  <a:gd name="connsiteY621" fmla="*/ 8676 h 10000"/>
                  <a:gd name="connsiteX622" fmla="*/ 5247 w 10000"/>
                  <a:gd name="connsiteY622" fmla="*/ 8666 h 10000"/>
                  <a:gd name="connsiteX623" fmla="*/ 5249 w 10000"/>
                  <a:gd name="connsiteY623" fmla="*/ 8646 h 10000"/>
                  <a:gd name="connsiteX624" fmla="*/ 5249 w 10000"/>
                  <a:gd name="connsiteY624" fmla="*/ 8650 h 10000"/>
                  <a:gd name="connsiteX625" fmla="*/ 5255 w 10000"/>
                  <a:gd name="connsiteY625" fmla="*/ 8646 h 10000"/>
                  <a:gd name="connsiteX626" fmla="*/ 5271 w 10000"/>
                  <a:gd name="connsiteY626" fmla="*/ 8650 h 10000"/>
                  <a:gd name="connsiteX627" fmla="*/ 5288 w 10000"/>
                  <a:gd name="connsiteY627" fmla="*/ 8666 h 10000"/>
                  <a:gd name="connsiteX628" fmla="*/ 5296 w 10000"/>
                  <a:gd name="connsiteY628" fmla="*/ 8666 h 10000"/>
                  <a:gd name="connsiteX629" fmla="*/ 5310 w 10000"/>
                  <a:gd name="connsiteY629" fmla="*/ 8656 h 10000"/>
                  <a:gd name="connsiteX630" fmla="*/ 5321 w 10000"/>
                  <a:gd name="connsiteY630" fmla="*/ 8650 h 10000"/>
                  <a:gd name="connsiteX631" fmla="*/ 5338 w 10000"/>
                  <a:gd name="connsiteY631" fmla="*/ 8650 h 10000"/>
                  <a:gd name="connsiteX632" fmla="*/ 5360 w 10000"/>
                  <a:gd name="connsiteY632" fmla="*/ 8640 h 10000"/>
                  <a:gd name="connsiteX633" fmla="*/ 5366 w 10000"/>
                  <a:gd name="connsiteY633" fmla="*/ 8637 h 10000"/>
                  <a:gd name="connsiteX634" fmla="*/ 5368 w 10000"/>
                  <a:gd name="connsiteY634" fmla="*/ 8637 h 10000"/>
                  <a:gd name="connsiteX635" fmla="*/ 5382 w 10000"/>
                  <a:gd name="connsiteY635" fmla="*/ 8630 h 10000"/>
                  <a:gd name="connsiteX636" fmla="*/ 5391 w 10000"/>
                  <a:gd name="connsiteY636" fmla="*/ 8630 h 10000"/>
                  <a:gd name="connsiteX637" fmla="*/ 5402 w 10000"/>
                  <a:gd name="connsiteY637" fmla="*/ 8637 h 10000"/>
                  <a:gd name="connsiteX638" fmla="*/ 5418 w 10000"/>
                  <a:gd name="connsiteY638" fmla="*/ 8656 h 10000"/>
                  <a:gd name="connsiteX639" fmla="*/ 5432 w 10000"/>
                  <a:gd name="connsiteY639" fmla="*/ 8666 h 10000"/>
                  <a:gd name="connsiteX640" fmla="*/ 5443 w 10000"/>
                  <a:gd name="connsiteY640" fmla="*/ 8682 h 10000"/>
                  <a:gd name="connsiteX641" fmla="*/ 5457 w 10000"/>
                  <a:gd name="connsiteY641" fmla="*/ 8692 h 10000"/>
                  <a:gd name="connsiteX642" fmla="*/ 5471 w 10000"/>
                  <a:gd name="connsiteY642" fmla="*/ 8705 h 10000"/>
                  <a:gd name="connsiteX643" fmla="*/ 5488 w 10000"/>
                  <a:gd name="connsiteY643" fmla="*/ 8711 h 10000"/>
                  <a:gd name="connsiteX644" fmla="*/ 5490 w 10000"/>
                  <a:gd name="connsiteY644" fmla="*/ 8721 h 10000"/>
                  <a:gd name="connsiteX645" fmla="*/ 5512 w 10000"/>
                  <a:gd name="connsiteY645" fmla="*/ 8724 h 10000"/>
                  <a:gd name="connsiteX646" fmla="*/ 5521 w 10000"/>
                  <a:gd name="connsiteY646" fmla="*/ 8714 h 10000"/>
                  <a:gd name="connsiteX647" fmla="*/ 5524 w 10000"/>
                  <a:gd name="connsiteY647" fmla="*/ 8714 h 10000"/>
                  <a:gd name="connsiteX648" fmla="*/ 5532 w 10000"/>
                  <a:gd name="connsiteY648" fmla="*/ 8721 h 10000"/>
                  <a:gd name="connsiteX649" fmla="*/ 5540 w 10000"/>
                  <a:gd name="connsiteY649" fmla="*/ 8724 h 10000"/>
                  <a:gd name="connsiteX650" fmla="*/ 5562 w 10000"/>
                  <a:gd name="connsiteY650" fmla="*/ 8750 h 10000"/>
                  <a:gd name="connsiteX651" fmla="*/ 5562 w 10000"/>
                  <a:gd name="connsiteY651" fmla="*/ 8760 h 10000"/>
                  <a:gd name="connsiteX652" fmla="*/ 5571 w 10000"/>
                  <a:gd name="connsiteY652" fmla="*/ 8782 h 10000"/>
                  <a:gd name="connsiteX653" fmla="*/ 5579 w 10000"/>
                  <a:gd name="connsiteY653" fmla="*/ 8789 h 10000"/>
                  <a:gd name="connsiteX654" fmla="*/ 5593 w 10000"/>
                  <a:gd name="connsiteY654" fmla="*/ 8789 h 10000"/>
                  <a:gd name="connsiteX655" fmla="*/ 5596 w 10000"/>
                  <a:gd name="connsiteY655" fmla="*/ 8789 h 10000"/>
                  <a:gd name="connsiteX656" fmla="*/ 5626 w 10000"/>
                  <a:gd name="connsiteY656" fmla="*/ 8782 h 10000"/>
                  <a:gd name="connsiteX657" fmla="*/ 5629 w 10000"/>
                  <a:gd name="connsiteY657" fmla="*/ 8782 h 10000"/>
                  <a:gd name="connsiteX658" fmla="*/ 5637 w 10000"/>
                  <a:gd name="connsiteY658" fmla="*/ 8779 h 10000"/>
                  <a:gd name="connsiteX659" fmla="*/ 5648 w 10000"/>
                  <a:gd name="connsiteY659" fmla="*/ 8789 h 10000"/>
                  <a:gd name="connsiteX660" fmla="*/ 5665 w 10000"/>
                  <a:gd name="connsiteY660" fmla="*/ 8795 h 10000"/>
                  <a:gd name="connsiteX661" fmla="*/ 5676 w 10000"/>
                  <a:gd name="connsiteY661" fmla="*/ 8789 h 10000"/>
                  <a:gd name="connsiteX662" fmla="*/ 5684 w 10000"/>
                  <a:gd name="connsiteY662" fmla="*/ 8782 h 10000"/>
                  <a:gd name="connsiteX663" fmla="*/ 5693 w 10000"/>
                  <a:gd name="connsiteY663" fmla="*/ 8789 h 10000"/>
                  <a:gd name="connsiteX664" fmla="*/ 5715 w 10000"/>
                  <a:gd name="connsiteY664" fmla="*/ 8808 h 10000"/>
                  <a:gd name="connsiteX665" fmla="*/ 5731 w 10000"/>
                  <a:gd name="connsiteY665" fmla="*/ 8808 h 10000"/>
                  <a:gd name="connsiteX666" fmla="*/ 5740 w 10000"/>
                  <a:gd name="connsiteY666" fmla="*/ 8808 h 10000"/>
                  <a:gd name="connsiteX667" fmla="*/ 5765 w 10000"/>
                  <a:gd name="connsiteY667" fmla="*/ 8818 h 10000"/>
                  <a:gd name="connsiteX668" fmla="*/ 5781 w 10000"/>
                  <a:gd name="connsiteY668" fmla="*/ 8824 h 10000"/>
                  <a:gd name="connsiteX669" fmla="*/ 5798 w 10000"/>
                  <a:gd name="connsiteY669" fmla="*/ 8834 h 10000"/>
                  <a:gd name="connsiteX670" fmla="*/ 5814 w 10000"/>
                  <a:gd name="connsiteY670" fmla="*/ 8837 h 10000"/>
                  <a:gd name="connsiteX671" fmla="*/ 5831 w 10000"/>
                  <a:gd name="connsiteY671" fmla="*/ 8844 h 10000"/>
                  <a:gd name="connsiteX672" fmla="*/ 5842 w 10000"/>
                  <a:gd name="connsiteY672" fmla="*/ 8847 h 10000"/>
                  <a:gd name="connsiteX673" fmla="*/ 5859 w 10000"/>
                  <a:gd name="connsiteY673" fmla="*/ 8857 h 10000"/>
                  <a:gd name="connsiteX674" fmla="*/ 5870 w 10000"/>
                  <a:gd name="connsiteY674" fmla="*/ 8867 h 10000"/>
                  <a:gd name="connsiteX675" fmla="*/ 5878 w 10000"/>
                  <a:gd name="connsiteY675" fmla="*/ 8873 h 10000"/>
                  <a:gd name="connsiteX676" fmla="*/ 5895 w 10000"/>
                  <a:gd name="connsiteY676" fmla="*/ 8873 h 10000"/>
                  <a:gd name="connsiteX677" fmla="*/ 5911 w 10000"/>
                  <a:gd name="connsiteY677" fmla="*/ 8873 h 10000"/>
                  <a:gd name="connsiteX678" fmla="*/ 5931 w 10000"/>
                  <a:gd name="connsiteY678" fmla="*/ 8873 h 10000"/>
                  <a:gd name="connsiteX679" fmla="*/ 5950 w 10000"/>
                  <a:gd name="connsiteY679" fmla="*/ 8867 h 10000"/>
                  <a:gd name="connsiteX680" fmla="*/ 5967 w 10000"/>
                  <a:gd name="connsiteY680" fmla="*/ 8867 h 10000"/>
                  <a:gd name="connsiteX681" fmla="*/ 5975 w 10000"/>
                  <a:gd name="connsiteY681" fmla="*/ 8873 h 10000"/>
                  <a:gd name="connsiteX682" fmla="*/ 6000 w 10000"/>
                  <a:gd name="connsiteY682" fmla="*/ 8883 h 10000"/>
                  <a:gd name="connsiteX683" fmla="*/ 5997 w 10000"/>
                  <a:gd name="connsiteY683" fmla="*/ 8886 h 10000"/>
                  <a:gd name="connsiteX684" fmla="*/ 5997 w 10000"/>
                  <a:gd name="connsiteY684" fmla="*/ 8896 h 10000"/>
                  <a:gd name="connsiteX685" fmla="*/ 6014 w 10000"/>
                  <a:gd name="connsiteY685" fmla="*/ 8892 h 10000"/>
                  <a:gd name="connsiteX686" fmla="*/ 6028 w 10000"/>
                  <a:gd name="connsiteY686" fmla="*/ 8892 h 10000"/>
                  <a:gd name="connsiteX687" fmla="*/ 6053 w 10000"/>
                  <a:gd name="connsiteY687" fmla="*/ 8886 h 10000"/>
                  <a:gd name="connsiteX688" fmla="*/ 6072 w 10000"/>
                  <a:gd name="connsiteY688" fmla="*/ 8876 h 10000"/>
                  <a:gd name="connsiteX689" fmla="*/ 6089 w 10000"/>
                  <a:gd name="connsiteY689" fmla="*/ 8867 h 10000"/>
                  <a:gd name="connsiteX690" fmla="*/ 6111 w 10000"/>
                  <a:gd name="connsiteY690" fmla="*/ 8857 h 10000"/>
                  <a:gd name="connsiteX691" fmla="*/ 6127 w 10000"/>
                  <a:gd name="connsiteY691" fmla="*/ 8847 h 10000"/>
                  <a:gd name="connsiteX692" fmla="*/ 6152 w 10000"/>
                  <a:gd name="connsiteY692" fmla="*/ 8834 h 10000"/>
                  <a:gd name="connsiteX693" fmla="*/ 6183 w 10000"/>
                  <a:gd name="connsiteY693" fmla="*/ 8828 h 10000"/>
                  <a:gd name="connsiteX694" fmla="*/ 6175 w 10000"/>
                  <a:gd name="connsiteY694" fmla="*/ 8844 h 10000"/>
                  <a:gd name="connsiteX695" fmla="*/ 6169 w 10000"/>
                  <a:gd name="connsiteY695" fmla="*/ 8863 h 10000"/>
                  <a:gd name="connsiteX696" fmla="*/ 6158 w 10000"/>
                  <a:gd name="connsiteY696" fmla="*/ 8886 h 10000"/>
                  <a:gd name="connsiteX697" fmla="*/ 6152 w 10000"/>
                  <a:gd name="connsiteY697" fmla="*/ 8896 h 10000"/>
                  <a:gd name="connsiteX698" fmla="*/ 6150 w 10000"/>
                  <a:gd name="connsiteY698" fmla="*/ 8909 h 10000"/>
                  <a:gd name="connsiteX699" fmla="*/ 6152 w 10000"/>
                  <a:gd name="connsiteY699" fmla="*/ 8938 h 10000"/>
                  <a:gd name="connsiteX700" fmla="*/ 6158 w 10000"/>
                  <a:gd name="connsiteY700" fmla="*/ 8957 h 10000"/>
                  <a:gd name="connsiteX701" fmla="*/ 6161 w 10000"/>
                  <a:gd name="connsiteY701" fmla="*/ 8980 h 10000"/>
                  <a:gd name="connsiteX702" fmla="*/ 6166 w 10000"/>
                  <a:gd name="connsiteY702" fmla="*/ 8999 h 10000"/>
                  <a:gd name="connsiteX703" fmla="*/ 6175 w 10000"/>
                  <a:gd name="connsiteY703" fmla="*/ 9032 h 10000"/>
                  <a:gd name="connsiteX704" fmla="*/ 6183 w 10000"/>
                  <a:gd name="connsiteY704" fmla="*/ 9051 h 10000"/>
                  <a:gd name="connsiteX705" fmla="*/ 6191 w 10000"/>
                  <a:gd name="connsiteY705" fmla="*/ 9064 h 10000"/>
                  <a:gd name="connsiteX706" fmla="*/ 6194 w 10000"/>
                  <a:gd name="connsiteY706" fmla="*/ 9084 h 10000"/>
                  <a:gd name="connsiteX707" fmla="*/ 6208 w 10000"/>
                  <a:gd name="connsiteY707" fmla="*/ 9103 h 10000"/>
                  <a:gd name="connsiteX708" fmla="*/ 6208 w 10000"/>
                  <a:gd name="connsiteY708" fmla="*/ 9113 h 10000"/>
                  <a:gd name="connsiteX709" fmla="*/ 6216 w 10000"/>
                  <a:gd name="connsiteY709" fmla="*/ 9129 h 10000"/>
                  <a:gd name="connsiteX710" fmla="*/ 6230 w 10000"/>
                  <a:gd name="connsiteY710" fmla="*/ 9148 h 10000"/>
                  <a:gd name="connsiteX711" fmla="*/ 6241 w 10000"/>
                  <a:gd name="connsiteY711" fmla="*/ 9165 h 10000"/>
                  <a:gd name="connsiteX712" fmla="*/ 6249 w 10000"/>
                  <a:gd name="connsiteY712" fmla="*/ 9168 h 10000"/>
                  <a:gd name="connsiteX713" fmla="*/ 6266 w 10000"/>
                  <a:gd name="connsiteY713" fmla="*/ 9184 h 10000"/>
                  <a:gd name="connsiteX714" fmla="*/ 6280 w 10000"/>
                  <a:gd name="connsiteY714" fmla="*/ 9184 h 10000"/>
                  <a:gd name="connsiteX715" fmla="*/ 6288 w 10000"/>
                  <a:gd name="connsiteY715" fmla="*/ 9177 h 10000"/>
                  <a:gd name="connsiteX716" fmla="*/ 6299 w 10000"/>
                  <a:gd name="connsiteY716" fmla="*/ 9187 h 10000"/>
                  <a:gd name="connsiteX717" fmla="*/ 6305 w 10000"/>
                  <a:gd name="connsiteY717" fmla="*/ 9197 h 10000"/>
                  <a:gd name="connsiteX718" fmla="*/ 6310 w 10000"/>
                  <a:gd name="connsiteY718" fmla="*/ 9197 h 10000"/>
                  <a:gd name="connsiteX719" fmla="*/ 6321 w 10000"/>
                  <a:gd name="connsiteY719" fmla="*/ 9213 h 10000"/>
                  <a:gd name="connsiteX720" fmla="*/ 6335 w 10000"/>
                  <a:gd name="connsiteY720" fmla="*/ 9223 h 10000"/>
                  <a:gd name="connsiteX721" fmla="*/ 6338 w 10000"/>
                  <a:gd name="connsiteY721" fmla="*/ 9223 h 10000"/>
                  <a:gd name="connsiteX722" fmla="*/ 6355 w 10000"/>
                  <a:gd name="connsiteY722" fmla="*/ 9226 h 10000"/>
                  <a:gd name="connsiteX723" fmla="*/ 6363 w 10000"/>
                  <a:gd name="connsiteY723" fmla="*/ 9236 h 10000"/>
                  <a:gd name="connsiteX724" fmla="*/ 6380 w 10000"/>
                  <a:gd name="connsiteY724" fmla="*/ 9258 h 10000"/>
                  <a:gd name="connsiteX725" fmla="*/ 6393 w 10000"/>
                  <a:gd name="connsiteY725" fmla="*/ 9278 h 10000"/>
                  <a:gd name="connsiteX726" fmla="*/ 6396 w 10000"/>
                  <a:gd name="connsiteY726" fmla="*/ 9288 h 10000"/>
                  <a:gd name="connsiteX727" fmla="*/ 6407 w 10000"/>
                  <a:gd name="connsiteY727" fmla="*/ 9297 h 10000"/>
                  <a:gd name="connsiteX728" fmla="*/ 6410 w 10000"/>
                  <a:gd name="connsiteY728" fmla="*/ 9307 h 10000"/>
                  <a:gd name="connsiteX729" fmla="*/ 6416 w 10000"/>
                  <a:gd name="connsiteY729" fmla="*/ 9317 h 10000"/>
                  <a:gd name="connsiteX730" fmla="*/ 6424 w 10000"/>
                  <a:gd name="connsiteY730" fmla="*/ 9326 h 10000"/>
                  <a:gd name="connsiteX731" fmla="*/ 6435 w 10000"/>
                  <a:gd name="connsiteY731" fmla="*/ 9336 h 10000"/>
                  <a:gd name="connsiteX732" fmla="*/ 6443 w 10000"/>
                  <a:gd name="connsiteY732" fmla="*/ 9346 h 10000"/>
                  <a:gd name="connsiteX733" fmla="*/ 6449 w 10000"/>
                  <a:gd name="connsiteY733" fmla="*/ 9362 h 10000"/>
                  <a:gd name="connsiteX734" fmla="*/ 6452 w 10000"/>
                  <a:gd name="connsiteY734" fmla="*/ 9372 h 10000"/>
                  <a:gd name="connsiteX735" fmla="*/ 6449 w 10000"/>
                  <a:gd name="connsiteY735" fmla="*/ 9381 h 10000"/>
                  <a:gd name="connsiteX736" fmla="*/ 6465 w 10000"/>
                  <a:gd name="connsiteY736" fmla="*/ 9394 h 10000"/>
                  <a:gd name="connsiteX737" fmla="*/ 6468 w 10000"/>
                  <a:gd name="connsiteY737" fmla="*/ 9420 h 10000"/>
                  <a:gd name="connsiteX738" fmla="*/ 6493 w 10000"/>
                  <a:gd name="connsiteY738" fmla="*/ 9430 h 10000"/>
                  <a:gd name="connsiteX739" fmla="*/ 6507 w 10000"/>
                  <a:gd name="connsiteY739" fmla="*/ 9440 h 10000"/>
                  <a:gd name="connsiteX740" fmla="*/ 6524 w 10000"/>
                  <a:gd name="connsiteY740" fmla="*/ 9459 h 10000"/>
                  <a:gd name="connsiteX741" fmla="*/ 6532 w 10000"/>
                  <a:gd name="connsiteY741" fmla="*/ 9485 h 10000"/>
                  <a:gd name="connsiteX742" fmla="*/ 6537 w 10000"/>
                  <a:gd name="connsiteY742" fmla="*/ 9498 h 10000"/>
                  <a:gd name="connsiteX743" fmla="*/ 6571 w 10000"/>
                  <a:gd name="connsiteY743" fmla="*/ 9508 h 10000"/>
                  <a:gd name="connsiteX744" fmla="*/ 6596 w 10000"/>
                  <a:gd name="connsiteY744" fmla="*/ 9508 h 10000"/>
                  <a:gd name="connsiteX745" fmla="*/ 6637 w 10000"/>
                  <a:gd name="connsiteY745" fmla="*/ 9517 h 10000"/>
                  <a:gd name="connsiteX746" fmla="*/ 6662 w 10000"/>
                  <a:gd name="connsiteY746" fmla="*/ 9524 h 10000"/>
                  <a:gd name="connsiteX747" fmla="*/ 6679 w 10000"/>
                  <a:gd name="connsiteY747" fmla="*/ 9517 h 10000"/>
                  <a:gd name="connsiteX748" fmla="*/ 6679 w 10000"/>
                  <a:gd name="connsiteY748" fmla="*/ 9505 h 10000"/>
                  <a:gd name="connsiteX749" fmla="*/ 6690 w 10000"/>
                  <a:gd name="connsiteY749" fmla="*/ 9485 h 10000"/>
                  <a:gd name="connsiteX750" fmla="*/ 6693 w 10000"/>
                  <a:gd name="connsiteY750" fmla="*/ 9479 h 10000"/>
                  <a:gd name="connsiteX751" fmla="*/ 6706 w 10000"/>
                  <a:gd name="connsiteY751" fmla="*/ 9469 h 10000"/>
                  <a:gd name="connsiteX752" fmla="*/ 6709 w 10000"/>
                  <a:gd name="connsiteY752" fmla="*/ 9462 h 10000"/>
                  <a:gd name="connsiteX753" fmla="*/ 6717 w 10000"/>
                  <a:gd name="connsiteY753" fmla="*/ 9459 h 10000"/>
                  <a:gd name="connsiteX754" fmla="*/ 6726 w 10000"/>
                  <a:gd name="connsiteY754" fmla="*/ 9459 h 10000"/>
                  <a:gd name="connsiteX755" fmla="*/ 6742 w 10000"/>
                  <a:gd name="connsiteY755" fmla="*/ 9462 h 10000"/>
                  <a:gd name="connsiteX756" fmla="*/ 6759 w 10000"/>
                  <a:gd name="connsiteY756" fmla="*/ 9479 h 10000"/>
                  <a:gd name="connsiteX757" fmla="*/ 6781 w 10000"/>
                  <a:gd name="connsiteY757" fmla="*/ 9485 h 10000"/>
                  <a:gd name="connsiteX758" fmla="*/ 6795 w 10000"/>
                  <a:gd name="connsiteY758" fmla="*/ 9485 h 10000"/>
                  <a:gd name="connsiteX759" fmla="*/ 6803 w 10000"/>
                  <a:gd name="connsiteY759" fmla="*/ 9498 h 10000"/>
                  <a:gd name="connsiteX760" fmla="*/ 6806 w 10000"/>
                  <a:gd name="connsiteY760" fmla="*/ 9508 h 10000"/>
                  <a:gd name="connsiteX761" fmla="*/ 6823 w 10000"/>
                  <a:gd name="connsiteY761" fmla="*/ 9514 h 10000"/>
                  <a:gd name="connsiteX762" fmla="*/ 6831 w 10000"/>
                  <a:gd name="connsiteY762" fmla="*/ 9514 h 10000"/>
                  <a:gd name="connsiteX763" fmla="*/ 6848 w 10000"/>
                  <a:gd name="connsiteY763" fmla="*/ 9514 h 10000"/>
                  <a:gd name="connsiteX764" fmla="*/ 6856 w 10000"/>
                  <a:gd name="connsiteY764" fmla="*/ 9517 h 10000"/>
                  <a:gd name="connsiteX765" fmla="*/ 6878 w 10000"/>
                  <a:gd name="connsiteY765" fmla="*/ 9524 h 10000"/>
                  <a:gd name="connsiteX766" fmla="*/ 6895 w 10000"/>
                  <a:gd name="connsiteY766" fmla="*/ 9524 h 10000"/>
                  <a:gd name="connsiteX767" fmla="*/ 6917 w 10000"/>
                  <a:gd name="connsiteY767" fmla="*/ 9527 h 10000"/>
                  <a:gd name="connsiteX768" fmla="*/ 6934 w 10000"/>
                  <a:gd name="connsiteY768" fmla="*/ 9534 h 10000"/>
                  <a:gd name="connsiteX769" fmla="*/ 6961 w 10000"/>
                  <a:gd name="connsiteY769" fmla="*/ 9543 h 10000"/>
                  <a:gd name="connsiteX770" fmla="*/ 6989 w 10000"/>
                  <a:gd name="connsiteY770" fmla="*/ 9547 h 10000"/>
                  <a:gd name="connsiteX771" fmla="*/ 7014 w 10000"/>
                  <a:gd name="connsiteY771" fmla="*/ 9543 h 10000"/>
                  <a:gd name="connsiteX772" fmla="*/ 7033 w 10000"/>
                  <a:gd name="connsiteY772" fmla="*/ 9543 h 10000"/>
                  <a:gd name="connsiteX773" fmla="*/ 7042 w 10000"/>
                  <a:gd name="connsiteY773" fmla="*/ 9547 h 10000"/>
                  <a:gd name="connsiteX774" fmla="*/ 7069 w 10000"/>
                  <a:gd name="connsiteY774" fmla="*/ 9647 h 10000"/>
                  <a:gd name="connsiteX775" fmla="*/ 7122 w 10000"/>
                  <a:gd name="connsiteY775" fmla="*/ 9734 h 10000"/>
                  <a:gd name="connsiteX776" fmla="*/ 7147 w 10000"/>
                  <a:gd name="connsiteY776" fmla="*/ 9744 h 10000"/>
                  <a:gd name="connsiteX777" fmla="*/ 7169 w 10000"/>
                  <a:gd name="connsiteY777" fmla="*/ 9741 h 10000"/>
                  <a:gd name="connsiteX778" fmla="*/ 7177 w 10000"/>
                  <a:gd name="connsiteY778" fmla="*/ 9744 h 10000"/>
                  <a:gd name="connsiteX779" fmla="*/ 7186 w 10000"/>
                  <a:gd name="connsiteY779" fmla="*/ 9754 h 10000"/>
                  <a:gd name="connsiteX780" fmla="*/ 7191 w 10000"/>
                  <a:gd name="connsiteY780" fmla="*/ 9773 h 10000"/>
                  <a:gd name="connsiteX781" fmla="*/ 7208 w 10000"/>
                  <a:gd name="connsiteY781" fmla="*/ 9783 h 10000"/>
                  <a:gd name="connsiteX782" fmla="*/ 7219 w 10000"/>
                  <a:gd name="connsiteY782" fmla="*/ 9793 h 10000"/>
                  <a:gd name="connsiteX783" fmla="*/ 7235 w 10000"/>
                  <a:gd name="connsiteY783" fmla="*/ 9802 h 10000"/>
                  <a:gd name="connsiteX784" fmla="*/ 7249 w 10000"/>
                  <a:gd name="connsiteY784" fmla="*/ 9819 h 10000"/>
                  <a:gd name="connsiteX785" fmla="*/ 7255 w 10000"/>
                  <a:gd name="connsiteY785" fmla="*/ 9835 h 10000"/>
                  <a:gd name="connsiteX786" fmla="*/ 7255 w 10000"/>
                  <a:gd name="connsiteY786" fmla="*/ 9848 h 10000"/>
                  <a:gd name="connsiteX787" fmla="*/ 7249 w 10000"/>
                  <a:gd name="connsiteY787" fmla="*/ 9848 h 10000"/>
                  <a:gd name="connsiteX788" fmla="*/ 7244 w 10000"/>
                  <a:gd name="connsiteY788" fmla="*/ 9858 h 10000"/>
                  <a:gd name="connsiteX789" fmla="*/ 7235 w 10000"/>
                  <a:gd name="connsiteY789" fmla="*/ 9883 h 10000"/>
                  <a:gd name="connsiteX790" fmla="*/ 7244 w 10000"/>
                  <a:gd name="connsiteY790" fmla="*/ 9903 h 10000"/>
                  <a:gd name="connsiteX791" fmla="*/ 7258 w 10000"/>
                  <a:gd name="connsiteY791" fmla="*/ 9926 h 10000"/>
                  <a:gd name="connsiteX792" fmla="*/ 7263 w 10000"/>
                  <a:gd name="connsiteY792" fmla="*/ 9948 h 10000"/>
                  <a:gd name="connsiteX793" fmla="*/ 7274 w 10000"/>
                  <a:gd name="connsiteY793" fmla="*/ 9968 h 10000"/>
                  <a:gd name="connsiteX794" fmla="*/ 7283 w 10000"/>
                  <a:gd name="connsiteY794" fmla="*/ 9987 h 10000"/>
                  <a:gd name="connsiteX795" fmla="*/ 7291 w 10000"/>
                  <a:gd name="connsiteY795" fmla="*/ 10000 h 10000"/>
                  <a:gd name="connsiteX796" fmla="*/ 7305 w 10000"/>
                  <a:gd name="connsiteY796" fmla="*/ 9997 h 10000"/>
                  <a:gd name="connsiteX797" fmla="*/ 7313 w 10000"/>
                  <a:gd name="connsiteY797" fmla="*/ 9977 h 10000"/>
                  <a:gd name="connsiteX798" fmla="*/ 7324 w 10000"/>
                  <a:gd name="connsiteY798" fmla="*/ 9968 h 10000"/>
                  <a:gd name="connsiteX799" fmla="*/ 7341 w 10000"/>
                  <a:gd name="connsiteY799" fmla="*/ 9971 h 10000"/>
                  <a:gd name="connsiteX800" fmla="*/ 7368 w 10000"/>
                  <a:gd name="connsiteY800" fmla="*/ 9987 h 10000"/>
                  <a:gd name="connsiteX801" fmla="*/ 7380 w 10000"/>
                  <a:gd name="connsiteY801" fmla="*/ 9990 h 10000"/>
                  <a:gd name="connsiteX802" fmla="*/ 7393 w 10000"/>
                  <a:gd name="connsiteY802" fmla="*/ 9981 h 10000"/>
                  <a:gd name="connsiteX803" fmla="*/ 7404 w 10000"/>
                  <a:gd name="connsiteY803" fmla="*/ 9968 h 10000"/>
                  <a:gd name="connsiteX804" fmla="*/ 7418 w 10000"/>
                  <a:gd name="connsiteY804" fmla="*/ 9948 h 10000"/>
                  <a:gd name="connsiteX805" fmla="*/ 7427 w 10000"/>
                  <a:gd name="connsiteY805" fmla="*/ 9922 h 10000"/>
                  <a:gd name="connsiteX806" fmla="*/ 7427 w 10000"/>
                  <a:gd name="connsiteY806" fmla="*/ 9906 h 10000"/>
                  <a:gd name="connsiteX807" fmla="*/ 7404 w 10000"/>
                  <a:gd name="connsiteY807" fmla="*/ 9877 h 10000"/>
                  <a:gd name="connsiteX808" fmla="*/ 7388 w 10000"/>
                  <a:gd name="connsiteY808" fmla="*/ 9854 h 10000"/>
                  <a:gd name="connsiteX809" fmla="*/ 7385 w 10000"/>
                  <a:gd name="connsiteY809" fmla="*/ 9845 h 10000"/>
                  <a:gd name="connsiteX810" fmla="*/ 7385 w 10000"/>
                  <a:gd name="connsiteY810" fmla="*/ 9825 h 10000"/>
                  <a:gd name="connsiteX811" fmla="*/ 7385 w 10000"/>
                  <a:gd name="connsiteY811" fmla="*/ 9819 h 10000"/>
                  <a:gd name="connsiteX812" fmla="*/ 7393 w 10000"/>
                  <a:gd name="connsiteY812" fmla="*/ 9809 h 10000"/>
                  <a:gd name="connsiteX813" fmla="*/ 7404 w 10000"/>
                  <a:gd name="connsiteY813" fmla="*/ 9793 h 10000"/>
                  <a:gd name="connsiteX814" fmla="*/ 7413 w 10000"/>
                  <a:gd name="connsiteY814" fmla="*/ 9783 h 10000"/>
                  <a:gd name="connsiteX815" fmla="*/ 7404 w 10000"/>
                  <a:gd name="connsiteY815" fmla="*/ 9770 h 10000"/>
                  <a:gd name="connsiteX816" fmla="*/ 7388 w 10000"/>
                  <a:gd name="connsiteY816" fmla="*/ 9760 h 10000"/>
                  <a:gd name="connsiteX817" fmla="*/ 7371 w 10000"/>
                  <a:gd name="connsiteY817" fmla="*/ 9744 h 10000"/>
                  <a:gd name="connsiteX818" fmla="*/ 7363 w 10000"/>
                  <a:gd name="connsiteY818" fmla="*/ 9731 h 10000"/>
                  <a:gd name="connsiteX819" fmla="*/ 7355 w 10000"/>
                  <a:gd name="connsiteY819" fmla="*/ 9715 h 10000"/>
                  <a:gd name="connsiteX820" fmla="*/ 7360 w 10000"/>
                  <a:gd name="connsiteY820" fmla="*/ 9686 h 10000"/>
                  <a:gd name="connsiteX821" fmla="*/ 7363 w 10000"/>
                  <a:gd name="connsiteY821" fmla="*/ 9657 h 10000"/>
                  <a:gd name="connsiteX822" fmla="*/ 7360 w 10000"/>
                  <a:gd name="connsiteY822" fmla="*/ 9631 h 10000"/>
                  <a:gd name="connsiteX823" fmla="*/ 7346 w 10000"/>
                  <a:gd name="connsiteY823" fmla="*/ 9611 h 10000"/>
                  <a:gd name="connsiteX824" fmla="*/ 7332 w 10000"/>
                  <a:gd name="connsiteY824" fmla="*/ 9585 h 10000"/>
                  <a:gd name="connsiteX825" fmla="*/ 7324 w 10000"/>
                  <a:gd name="connsiteY825" fmla="*/ 9573 h 10000"/>
                  <a:gd name="connsiteX826" fmla="*/ 7324 w 10000"/>
                  <a:gd name="connsiteY826" fmla="*/ 9553 h 10000"/>
                  <a:gd name="connsiteX827" fmla="*/ 7324 w 10000"/>
                  <a:gd name="connsiteY827" fmla="*/ 9543 h 10000"/>
                  <a:gd name="connsiteX828" fmla="*/ 7324 w 10000"/>
                  <a:gd name="connsiteY828" fmla="*/ 9517 h 10000"/>
                  <a:gd name="connsiteX829" fmla="*/ 7324 w 10000"/>
                  <a:gd name="connsiteY829" fmla="*/ 9498 h 10000"/>
                  <a:gd name="connsiteX830" fmla="*/ 7332 w 10000"/>
                  <a:gd name="connsiteY830" fmla="*/ 9479 h 10000"/>
                  <a:gd name="connsiteX831" fmla="*/ 7341 w 10000"/>
                  <a:gd name="connsiteY831" fmla="*/ 9462 h 10000"/>
                  <a:gd name="connsiteX832" fmla="*/ 7352 w 10000"/>
                  <a:gd name="connsiteY832" fmla="*/ 9459 h 10000"/>
                  <a:gd name="connsiteX833" fmla="*/ 7360 w 10000"/>
                  <a:gd name="connsiteY833" fmla="*/ 9443 h 10000"/>
                  <a:gd name="connsiteX834" fmla="*/ 7363 w 10000"/>
                  <a:gd name="connsiteY834" fmla="*/ 9433 h 10000"/>
                  <a:gd name="connsiteX835" fmla="*/ 7377 w 10000"/>
                  <a:gd name="connsiteY835" fmla="*/ 9433 h 10000"/>
                  <a:gd name="connsiteX836" fmla="*/ 7388 w 10000"/>
                  <a:gd name="connsiteY836" fmla="*/ 9430 h 10000"/>
                  <a:gd name="connsiteX837" fmla="*/ 7396 w 10000"/>
                  <a:gd name="connsiteY837" fmla="*/ 9430 h 10000"/>
                  <a:gd name="connsiteX838" fmla="*/ 7402 w 10000"/>
                  <a:gd name="connsiteY838" fmla="*/ 9424 h 10000"/>
                  <a:gd name="connsiteX839" fmla="*/ 7396 w 10000"/>
                  <a:gd name="connsiteY839" fmla="*/ 9414 h 10000"/>
                  <a:gd name="connsiteX840" fmla="*/ 7388 w 10000"/>
                  <a:gd name="connsiteY840" fmla="*/ 9401 h 10000"/>
                  <a:gd name="connsiteX841" fmla="*/ 7371 w 10000"/>
                  <a:gd name="connsiteY841" fmla="*/ 9391 h 10000"/>
                  <a:gd name="connsiteX842" fmla="*/ 7355 w 10000"/>
                  <a:gd name="connsiteY842" fmla="*/ 9375 h 10000"/>
                  <a:gd name="connsiteX843" fmla="*/ 7332 w 10000"/>
                  <a:gd name="connsiteY843" fmla="*/ 9356 h 10000"/>
                  <a:gd name="connsiteX844" fmla="*/ 7313 w 10000"/>
                  <a:gd name="connsiteY844" fmla="*/ 9330 h 10000"/>
                  <a:gd name="connsiteX845" fmla="*/ 7307 w 10000"/>
                  <a:gd name="connsiteY845" fmla="*/ 9310 h 10000"/>
                  <a:gd name="connsiteX846" fmla="*/ 7305 w 10000"/>
                  <a:gd name="connsiteY846" fmla="*/ 9291 h 10000"/>
                  <a:gd name="connsiteX847" fmla="*/ 7305 w 10000"/>
                  <a:gd name="connsiteY847" fmla="*/ 9278 h 10000"/>
                  <a:gd name="connsiteX848" fmla="*/ 7296 w 10000"/>
                  <a:gd name="connsiteY848" fmla="*/ 9268 h 10000"/>
                  <a:gd name="connsiteX849" fmla="*/ 7296 w 10000"/>
                  <a:gd name="connsiteY849" fmla="*/ 9249 h 10000"/>
                  <a:gd name="connsiteX850" fmla="*/ 7291 w 10000"/>
                  <a:gd name="connsiteY850" fmla="*/ 9226 h 10000"/>
                  <a:gd name="connsiteX851" fmla="*/ 7283 w 10000"/>
                  <a:gd name="connsiteY851" fmla="*/ 9213 h 10000"/>
                  <a:gd name="connsiteX852" fmla="*/ 7274 w 10000"/>
                  <a:gd name="connsiteY852" fmla="*/ 9194 h 10000"/>
                  <a:gd name="connsiteX853" fmla="*/ 7274 w 10000"/>
                  <a:gd name="connsiteY853" fmla="*/ 9174 h 10000"/>
                  <a:gd name="connsiteX854" fmla="*/ 7280 w 10000"/>
                  <a:gd name="connsiteY854" fmla="*/ 9148 h 10000"/>
                  <a:gd name="connsiteX855" fmla="*/ 7283 w 10000"/>
                  <a:gd name="connsiteY855" fmla="*/ 9119 h 10000"/>
                  <a:gd name="connsiteX856" fmla="*/ 7291 w 10000"/>
                  <a:gd name="connsiteY856" fmla="*/ 9100 h 10000"/>
                  <a:gd name="connsiteX857" fmla="*/ 7307 w 10000"/>
                  <a:gd name="connsiteY857" fmla="*/ 9080 h 10000"/>
                  <a:gd name="connsiteX858" fmla="*/ 7324 w 10000"/>
                  <a:gd name="connsiteY858" fmla="*/ 9054 h 10000"/>
                  <a:gd name="connsiteX859" fmla="*/ 7341 w 10000"/>
                  <a:gd name="connsiteY859" fmla="*/ 9054 h 10000"/>
                  <a:gd name="connsiteX860" fmla="*/ 7352 w 10000"/>
                  <a:gd name="connsiteY860" fmla="*/ 9054 h 10000"/>
                  <a:gd name="connsiteX861" fmla="*/ 7346 w 10000"/>
                  <a:gd name="connsiteY861" fmla="*/ 9032 h 10000"/>
                  <a:gd name="connsiteX862" fmla="*/ 7341 w 10000"/>
                  <a:gd name="connsiteY862" fmla="*/ 9022 h 10000"/>
                  <a:gd name="connsiteX863" fmla="*/ 7352 w 10000"/>
                  <a:gd name="connsiteY863" fmla="*/ 8999 h 10000"/>
                  <a:gd name="connsiteX864" fmla="*/ 7360 w 10000"/>
                  <a:gd name="connsiteY864" fmla="*/ 8967 h 10000"/>
                  <a:gd name="connsiteX865" fmla="*/ 7368 w 10000"/>
                  <a:gd name="connsiteY865" fmla="*/ 8922 h 10000"/>
                  <a:gd name="connsiteX866" fmla="*/ 7377 w 10000"/>
                  <a:gd name="connsiteY866" fmla="*/ 8896 h 10000"/>
                  <a:gd name="connsiteX867" fmla="*/ 7380 w 10000"/>
                  <a:gd name="connsiteY867" fmla="*/ 8867 h 10000"/>
                  <a:gd name="connsiteX868" fmla="*/ 7402 w 10000"/>
                  <a:gd name="connsiteY868" fmla="*/ 8824 h 10000"/>
                  <a:gd name="connsiteX869" fmla="*/ 7402 w 10000"/>
                  <a:gd name="connsiteY869" fmla="*/ 8808 h 10000"/>
                  <a:gd name="connsiteX870" fmla="*/ 7393 w 10000"/>
                  <a:gd name="connsiteY870" fmla="*/ 8795 h 10000"/>
                  <a:gd name="connsiteX871" fmla="*/ 7388 w 10000"/>
                  <a:gd name="connsiteY871" fmla="*/ 8799 h 10000"/>
                  <a:gd name="connsiteX872" fmla="*/ 7396 w 10000"/>
                  <a:gd name="connsiteY872" fmla="*/ 8789 h 10000"/>
                  <a:gd name="connsiteX873" fmla="*/ 7404 w 10000"/>
                  <a:gd name="connsiteY873" fmla="*/ 8789 h 10000"/>
                  <a:gd name="connsiteX874" fmla="*/ 7421 w 10000"/>
                  <a:gd name="connsiteY874" fmla="*/ 8769 h 10000"/>
                  <a:gd name="connsiteX875" fmla="*/ 7443 w 10000"/>
                  <a:gd name="connsiteY875" fmla="*/ 8763 h 10000"/>
                  <a:gd name="connsiteX876" fmla="*/ 7452 w 10000"/>
                  <a:gd name="connsiteY876" fmla="*/ 8769 h 10000"/>
                  <a:gd name="connsiteX877" fmla="*/ 7468 w 10000"/>
                  <a:gd name="connsiteY877" fmla="*/ 8769 h 10000"/>
                  <a:gd name="connsiteX878" fmla="*/ 7499 w 10000"/>
                  <a:gd name="connsiteY878" fmla="*/ 8763 h 10000"/>
                  <a:gd name="connsiteX879" fmla="*/ 7526 w 10000"/>
                  <a:gd name="connsiteY879" fmla="*/ 8763 h 10000"/>
                  <a:gd name="connsiteX880" fmla="*/ 7532 w 10000"/>
                  <a:gd name="connsiteY880" fmla="*/ 8763 h 10000"/>
                  <a:gd name="connsiteX881" fmla="*/ 7554 w 10000"/>
                  <a:gd name="connsiteY881" fmla="*/ 8744 h 10000"/>
                  <a:gd name="connsiteX882" fmla="*/ 7571 w 10000"/>
                  <a:gd name="connsiteY882" fmla="*/ 8731 h 10000"/>
                  <a:gd name="connsiteX883" fmla="*/ 7587 w 10000"/>
                  <a:gd name="connsiteY883" fmla="*/ 8711 h 10000"/>
                  <a:gd name="connsiteX884" fmla="*/ 7607 w 10000"/>
                  <a:gd name="connsiteY884" fmla="*/ 8711 h 10000"/>
                  <a:gd name="connsiteX885" fmla="*/ 7634 w 10000"/>
                  <a:gd name="connsiteY885" fmla="*/ 8705 h 10000"/>
                  <a:gd name="connsiteX886" fmla="*/ 7643 w 10000"/>
                  <a:gd name="connsiteY886" fmla="*/ 8682 h 10000"/>
                  <a:gd name="connsiteX887" fmla="*/ 7654 w 10000"/>
                  <a:gd name="connsiteY887" fmla="*/ 8666 h 10000"/>
                  <a:gd name="connsiteX888" fmla="*/ 7668 w 10000"/>
                  <a:gd name="connsiteY888" fmla="*/ 8666 h 10000"/>
                  <a:gd name="connsiteX889" fmla="*/ 7676 w 10000"/>
                  <a:gd name="connsiteY889" fmla="*/ 8682 h 10000"/>
                  <a:gd name="connsiteX890" fmla="*/ 7704 w 10000"/>
                  <a:gd name="connsiteY890" fmla="*/ 8669 h 10000"/>
                  <a:gd name="connsiteX891" fmla="*/ 7712 w 10000"/>
                  <a:gd name="connsiteY891" fmla="*/ 8669 h 10000"/>
                  <a:gd name="connsiteX892" fmla="*/ 7720 w 10000"/>
                  <a:gd name="connsiteY892" fmla="*/ 8669 h 10000"/>
                  <a:gd name="connsiteX893" fmla="*/ 7726 w 10000"/>
                  <a:gd name="connsiteY893" fmla="*/ 8656 h 10000"/>
                  <a:gd name="connsiteX894" fmla="*/ 7734 w 10000"/>
                  <a:gd name="connsiteY894" fmla="*/ 8650 h 10000"/>
                  <a:gd name="connsiteX895" fmla="*/ 7742 w 10000"/>
                  <a:gd name="connsiteY895" fmla="*/ 8650 h 10000"/>
                  <a:gd name="connsiteX896" fmla="*/ 7759 w 10000"/>
                  <a:gd name="connsiteY896" fmla="*/ 8650 h 10000"/>
                  <a:gd name="connsiteX897" fmla="*/ 7756 w 10000"/>
                  <a:gd name="connsiteY897" fmla="*/ 8630 h 10000"/>
                  <a:gd name="connsiteX898" fmla="*/ 7751 w 10000"/>
                  <a:gd name="connsiteY898" fmla="*/ 8627 h 10000"/>
                  <a:gd name="connsiteX899" fmla="*/ 7742 w 10000"/>
                  <a:gd name="connsiteY899" fmla="*/ 8620 h 10000"/>
                  <a:gd name="connsiteX900" fmla="*/ 7734 w 10000"/>
                  <a:gd name="connsiteY900" fmla="*/ 8591 h 10000"/>
                  <a:gd name="connsiteX901" fmla="*/ 7709 w 10000"/>
                  <a:gd name="connsiteY901" fmla="*/ 8582 h 10000"/>
                  <a:gd name="connsiteX902" fmla="*/ 7695 w 10000"/>
                  <a:gd name="connsiteY902" fmla="*/ 8578 h 10000"/>
                  <a:gd name="connsiteX903" fmla="*/ 7668 w 10000"/>
                  <a:gd name="connsiteY903" fmla="*/ 8562 h 10000"/>
                  <a:gd name="connsiteX904" fmla="*/ 7645 w 10000"/>
                  <a:gd name="connsiteY904" fmla="*/ 8552 h 10000"/>
                  <a:gd name="connsiteX905" fmla="*/ 7615 w 10000"/>
                  <a:gd name="connsiteY905" fmla="*/ 8543 h 10000"/>
                  <a:gd name="connsiteX906" fmla="*/ 7596 w 10000"/>
                  <a:gd name="connsiteY906" fmla="*/ 8527 h 10000"/>
                  <a:gd name="connsiteX907" fmla="*/ 7565 w 10000"/>
                  <a:gd name="connsiteY907" fmla="*/ 8494 h 10000"/>
                  <a:gd name="connsiteX908" fmla="*/ 7562 w 10000"/>
                  <a:gd name="connsiteY908" fmla="*/ 8475 h 10000"/>
                  <a:gd name="connsiteX909" fmla="*/ 7540 w 10000"/>
                  <a:gd name="connsiteY909" fmla="*/ 8455 h 10000"/>
                  <a:gd name="connsiteX910" fmla="*/ 7535 w 10000"/>
                  <a:gd name="connsiteY910" fmla="*/ 8446 h 10000"/>
                  <a:gd name="connsiteX911" fmla="*/ 7535 w 10000"/>
                  <a:gd name="connsiteY911" fmla="*/ 8420 h 10000"/>
                  <a:gd name="connsiteX912" fmla="*/ 7535 w 10000"/>
                  <a:gd name="connsiteY912" fmla="*/ 8391 h 10000"/>
                  <a:gd name="connsiteX913" fmla="*/ 7548 w 10000"/>
                  <a:gd name="connsiteY913" fmla="*/ 8345 h 10000"/>
                  <a:gd name="connsiteX914" fmla="*/ 7562 w 10000"/>
                  <a:gd name="connsiteY914" fmla="*/ 8319 h 10000"/>
                  <a:gd name="connsiteX915" fmla="*/ 7582 w 10000"/>
                  <a:gd name="connsiteY915" fmla="*/ 8310 h 10000"/>
                  <a:gd name="connsiteX916" fmla="*/ 7607 w 10000"/>
                  <a:gd name="connsiteY916" fmla="*/ 8300 h 10000"/>
                  <a:gd name="connsiteX917" fmla="*/ 7629 w 10000"/>
                  <a:gd name="connsiteY917" fmla="*/ 8300 h 10000"/>
                  <a:gd name="connsiteX918" fmla="*/ 7651 w 10000"/>
                  <a:gd name="connsiteY918" fmla="*/ 8297 h 10000"/>
                  <a:gd name="connsiteX919" fmla="*/ 7668 w 10000"/>
                  <a:gd name="connsiteY919" fmla="*/ 8280 h 10000"/>
                  <a:gd name="connsiteX920" fmla="*/ 7687 w 10000"/>
                  <a:gd name="connsiteY920" fmla="*/ 8267 h 10000"/>
                  <a:gd name="connsiteX921" fmla="*/ 7693 w 10000"/>
                  <a:gd name="connsiteY921" fmla="*/ 8261 h 10000"/>
                  <a:gd name="connsiteX922" fmla="*/ 7701 w 10000"/>
                  <a:gd name="connsiteY922" fmla="*/ 8248 h 10000"/>
                  <a:gd name="connsiteX923" fmla="*/ 7712 w 10000"/>
                  <a:gd name="connsiteY923" fmla="*/ 8238 h 10000"/>
                  <a:gd name="connsiteX924" fmla="*/ 7731 w 10000"/>
                  <a:gd name="connsiteY924" fmla="*/ 8222 h 10000"/>
                  <a:gd name="connsiteX925" fmla="*/ 7740 w 10000"/>
                  <a:gd name="connsiteY925" fmla="*/ 8206 h 10000"/>
                  <a:gd name="connsiteX926" fmla="*/ 7756 w 10000"/>
                  <a:gd name="connsiteY926" fmla="*/ 8183 h 10000"/>
                  <a:gd name="connsiteX927" fmla="*/ 7773 w 10000"/>
                  <a:gd name="connsiteY927" fmla="*/ 8177 h 10000"/>
                  <a:gd name="connsiteX928" fmla="*/ 7784 w 10000"/>
                  <a:gd name="connsiteY928" fmla="*/ 8183 h 10000"/>
                  <a:gd name="connsiteX929" fmla="*/ 7801 w 10000"/>
                  <a:gd name="connsiteY929" fmla="*/ 8174 h 10000"/>
                  <a:gd name="connsiteX930" fmla="*/ 7801 w 10000"/>
                  <a:gd name="connsiteY930" fmla="*/ 8157 h 10000"/>
                  <a:gd name="connsiteX931" fmla="*/ 7817 w 10000"/>
                  <a:gd name="connsiteY931" fmla="*/ 8164 h 10000"/>
                  <a:gd name="connsiteX932" fmla="*/ 7837 w 10000"/>
                  <a:gd name="connsiteY932" fmla="*/ 8164 h 10000"/>
                  <a:gd name="connsiteX933" fmla="*/ 7856 w 10000"/>
                  <a:gd name="connsiteY933" fmla="*/ 8164 h 10000"/>
                  <a:gd name="connsiteX934" fmla="*/ 7870 w 10000"/>
                  <a:gd name="connsiteY934" fmla="*/ 8167 h 10000"/>
                  <a:gd name="connsiteX935" fmla="*/ 7881 w 10000"/>
                  <a:gd name="connsiteY935" fmla="*/ 8174 h 10000"/>
                  <a:gd name="connsiteX936" fmla="*/ 7898 w 10000"/>
                  <a:gd name="connsiteY936" fmla="*/ 8187 h 10000"/>
                  <a:gd name="connsiteX937" fmla="*/ 7917 w 10000"/>
                  <a:gd name="connsiteY937" fmla="*/ 8187 h 10000"/>
                  <a:gd name="connsiteX938" fmla="*/ 7928 w 10000"/>
                  <a:gd name="connsiteY938" fmla="*/ 8157 h 10000"/>
                  <a:gd name="connsiteX939" fmla="*/ 7942 w 10000"/>
                  <a:gd name="connsiteY939" fmla="*/ 8157 h 10000"/>
                  <a:gd name="connsiteX940" fmla="*/ 7958 w 10000"/>
                  <a:gd name="connsiteY940" fmla="*/ 8164 h 10000"/>
                  <a:gd name="connsiteX941" fmla="*/ 7983 w 10000"/>
                  <a:gd name="connsiteY941" fmla="*/ 8144 h 10000"/>
                  <a:gd name="connsiteX942" fmla="*/ 8000 w 10000"/>
                  <a:gd name="connsiteY942" fmla="*/ 8109 h 10000"/>
                  <a:gd name="connsiteX943" fmla="*/ 7994 w 10000"/>
                  <a:gd name="connsiteY943" fmla="*/ 8093 h 10000"/>
                  <a:gd name="connsiteX944" fmla="*/ 7983 w 10000"/>
                  <a:gd name="connsiteY944" fmla="*/ 8070 h 10000"/>
                  <a:gd name="connsiteX945" fmla="*/ 7986 w 10000"/>
                  <a:gd name="connsiteY945" fmla="*/ 8063 h 10000"/>
                  <a:gd name="connsiteX946" fmla="*/ 7978 w 10000"/>
                  <a:gd name="connsiteY946" fmla="*/ 8044 h 10000"/>
                  <a:gd name="connsiteX947" fmla="*/ 7986 w 10000"/>
                  <a:gd name="connsiteY947" fmla="*/ 8002 h 10000"/>
                  <a:gd name="connsiteX948" fmla="*/ 7983 w 10000"/>
                  <a:gd name="connsiteY948" fmla="*/ 7947 h 10000"/>
                  <a:gd name="connsiteX949" fmla="*/ 7961 w 10000"/>
                  <a:gd name="connsiteY949" fmla="*/ 7931 h 10000"/>
                  <a:gd name="connsiteX950" fmla="*/ 7958 w 10000"/>
                  <a:gd name="connsiteY950" fmla="*/ 7898 h 10000"/>
                  <a:gd name="connsiteX951" fmla="*/ 7953 w 10000"/>
                  <a:gd name="connsiteY951" fmla="*/ 7856 h 10000"/>
                  <a:gd name="connsiteX952" fmla="*/ 7967 w 10000"/>
                  <a:gd name="connsiteY952" fmla="*/ 7837 h 10000"/>
                  <a:gd name="connsiteX953" fmla="*/ 7950 w 10000"/>
                  <a:gd name="connsiteY953" fmla="*/ 7824 h 10000"/>
                  <a:gd name="connsiteX954" fmla="*/ 7906 w 10000"/>
                  <a:gd name="connsiteY954" fmla="*/ 7814 h 10000"/>
                  <a:gd name="connsiteX955" fmla="*/ 7878 w 10000"/>
                  <a:gd name="connsiteY955" fmla="*/ 7814 h 10000"/>
                  <a:gd name="connsiteX956" fmla="*/ 7870 w 10000"/>
                  <a:gd name="connsiteY956" fmla="*/ 7795 h 10000"/>
                  <a:gd name="connsiteX957" fmla="*/ 7878 w 10000"/>
                  <a:gd name="connsiteY957" fmla="*/ 7778 h 10000"/>
                  <a:gd name="connsiteX958" fmla="*/ 7881 w 10000"/>
                  <a:gd name="connsiteY958" fmla="*/ 7775 h 10000"/>
                  <a:gd name="connsiteX959" fmla="*/ 7878 w 10000"/>
                  <a:gd name="connsiteY959" fmla="*/ 7743 h 10000"/>
                  <a:gd name="connsiteX960" fmla="*/ 7895 w 10000"/>
                  <a:gd name="connsiteY960" fmla="*/ 7733 h 10000"/>
                  <a:gd name="connsiteX961" fmla="*/ 7911 w 10000"/>
                  <a:gd name="connsiteY961" fmla="*/ 7710 h 10000"/>
                  <a:gd name="connsiteX962" fmla="*/ 7911 w 10000"/>
                  <a:gd name="connsiteY962" fmla="*/ 7665 h 10000"/>
                  <a:gd name="connsiteX963" fmla="*/ 7917 w 10000"/>
                  <a:gd name="connsiteY963" fmla="*/ 7600 h 10000"/>
                  <a:gd name="connsiteX964" fmla="*/ 7928 w 10000"/>
                  <a:gd name="connsiteY964" fmla="*/ 7581 h 10000"/>
                  <a:gd name="connsiteX965" fmla="*/ 7917 w 10000"/>
                  <a:gd name="connsiteY965" fmla="*/ 7474 h 10000"/>
                  <a:gd name="connsiteX966" fmla="*/ 7873 w 10000"/>
                  <a:gd name="connsiteY966" fmla="*/ 7335 h 10000"/>
                  <a:gd name="connsiteX967" fmla="*/ 7756 w 10000"/>
                  <a:gd name="connsiteY967" fmla="*/ 7050 h 10000"/>
                  <a:gd name="connsiteX968" fmla="*/ 7679 w 10000"/>
                  <a:gd name="connsiteY968" fmla="*/ 6839 h 10000"/>
                  <a:gd name="connsiteX969" fmla="*/ 7668 w 10000"/>
                  <a:gd name="connsiteY969" fmla="*/ 6823 h 10000"/>
                  <a:gd name="connsiteX970" fmla="*/ 7659 w 10000"/>
                  <a:gd name="connsiteY970" fmla="*/ 6768 h 10000"/>
                  <a:gd name="connsiteX971" fmla="*/ 7659 w 10000"/>
                  <a:gd name="connsiteY971" fmla="*/ 6739 h 10000"/>
                  <a:gd name="connsiteX972" fmla="*/ 7651 w 10000"/>
                  <a:gd name="connsiteY972" fmla="*/ 6713 h 10000"/>
                  <a:gd name="connsiteX973" fmla="*/ 7654 w 10000"/>
                  <a:gd name="connsiteY973" fmla="*/ 6684 h 10000"/>
                  <a:gd name="connsiteX974" fmla="*/ 7643 w 10000"/>
                  <a:gd name="connsiteY974" fmla="*/ 6626 h 10000"/>
                  <a:gd name="connsiteX975" fmla="*/ 7629 w 10000"/>
                  <a:gd name="connsiteY975" fmla="*/ 6600 h 10000"/>
                  <a:gd name="connsiteX976" fmla="*/ 7629 w 10000"/>
                  <a:gd name="connsiteY976" fmla="*/ 6580 h 10000"/>
                  <a:gd name="connsiteX977" fmla="*/ 7623 w 10000"/>
                  <a:gd name="connsiteY977" fmla="*/ 6541 h 10000"/>
                  <a:gd name="connsiteX978" fmla="*/ 7615 w 10000"/>
                  <a:gd name="connsiteY978" fmla="*/ 6522 h 10000"/>
                  <a:gd name="connsiteX979" fmla="*/ 7598 w 10000"/>
                  <a:gd name="connsiteY979" fmla="*/ 6509 h 10000"/>
                  <a:gd name="connsiteX980" fmla="*/ 7587 w 10000"/>
                  <a:gd name="connsiteY980" fmla="*/ 6493 h 10000"/>
                  <a:gd name="connsiteX981" fmla="*/ 7579 w 10000"/>
                  <a:gd name="connsiteY981" fmla="*/ 6464 h 10000"/>
                  <a:gd name="connsiteX982" fmla="*/ 7587 w 10000"/>
                  <a:gd name="connsiteY982" fmla="*/ 6438 h 10000"/>
                  <a:gd name="connsiteX983" fmla="*/ 7596 w 10000"/>
                  <a:gd name="connsiteY983" fmla="*/ 6425 h 10000"/>
                  <a:gd name="connsiteX984" fmla="*/ 7590 w 10000"/>
                  <a:gd name="connsiteY984" fmla="*/ 6396 h 10000"/>
                  <a:gd name="connsiteX985" fmla="*/ 7590 w 10000"/>
                  <a:gd name="connsiteY985" fmla="*/ 6373 h 10000"/>
                  <a:gd name="connsiteX986" fmla="*/ 7587 w 10000"/>
                  <a:gd name="connsiteY986" fmla="*/ 6354 h 10000"/>
                  <a:gd name="connsiteX987" fmla="*/ 7582 w 10000"/>
                  <a:gd name="connsiteY987" fmla="*/ 6344 h 10000"/>
                  <a:gd name="connsiteX988" fmla="*/ 7582 w 10000"/>
                  <a:gd name="connsiteY988" fmla="*/ 6324 h 10000"/>
                  <a:gd name="connsiteX989" fmla="*/ 7571 w 10000"/>
                  <a:gd name="connsiteY989" fmla="*/ 6302 h 10000"/>
                  <a:gd name="connsiteX990" fmla="*/ 7548 w 10000"/>
                  <a:gd name="connsiteY990" fmla="*/ 6256 h 10000"/>
                  <a:gd name="connsiteX991" fmla="*/ 7546 w 10000"/>
                  <a:gd name="connsiteY991" fmla="*/ 6218 h 10000"/>
                  <a:gd name="connsiteX992" fmla="*/ 7540 w 10000"/>
                  <a:gd name="connsiteY992" fmla="*/ 6159 h 10000"/>
                  <a:gd name="connsiteX993" fmla="*/ 7535 w 10000"/>
                  <a:gd name="connsiteY993" fmla="*/ 6114 h 10000"/>
                  <a:gd name="connsiteX994" fmla="*/ 7535 w 10000"/>
                  <a:gd name="connsiteY994" fmla="*/ 6088 h 10000"/>
                  <a:gd name="connsiteX995" fmla="*/ 7540 w 10000"/>
                  <a:gd name="connsiteY995" fmla="*/ 6049 h 10000"/>
                  <a:gd name="connsiteX996" fmla="*/ 7546 w 10000"/>
                  <a:gd name="connsiteY996" fmla="*/ 6004 h 10000"/>
                  <a:gd name="connsiteX997" fmla="*/ 7548 w 10000"/>
                  <a:gd name="connsiteY997" fmla="*/ 5965 h 10000"/>
                  <a:gd name="connsiteX998" fmla="*/ 7548 w 10000"/>
                  <a:gd name="connsiteY998" fmla="*/ 5946 h 10000"/>
                  <a:gd name="connsiteX999" fmla="*/ 7548 w 10000"/>
                  <a:gd name="connsiteY999" fmla="*/ 5933 h 10000"/>
                  <a:gd name="connsiteX1000" fmla="*/ 7548 w 10000"/>
                  <a:gd name="connsiteY1000" fmla="*/ 5910 h 10000"/>
                  <a:gd name="connsiteX1001" fmla="*/ 7548 w 10000"/>
                  <a:gd name="connsiteY1001" fmla="*/ 5897 h 10000"/>
                  <a:gd name="connsiteX1002" fmla="*/ 7546 w 10000"/>
                  <a:gd name="connsiteY1002" fmla="*/ 5871 h 10000"/>
                  <a:gd name="connsiteX1003" fmla="*/ 7535 w 10000"/>
                  <a:gd name="connsiteY1003" fmla="*/ 5839 h 10000"/>
                  <a:gd name="connsiteX1004" fmla="*/ 7524 w 10000"/>
                  <a:gd name="connsiteY1004" fmla="*/ 5797 h 10000"/>
                  <a:gd name="connsiteX1005" fmla="*/ 7518 w 10000"/>
                  <a:gd name="connsiteY1005" fmla="*/ 5767 h 10000"/>
                  <a:gd name="connsiteX1006" fmla="*/ 7515 w 10000"/>
                  <a:gd name="connsiteY1006" fmla="*/ 5745 h 10000"/>
                  <a:gd name="connsiteX1007" fmla="*/ 7501 w 10000"/>
                  <a:gd name="connsiteY1007" fmla="*/ 5683 h 10000"/>
                  <a:gd name="connsiteX1008" fmla="*/ 7490 w 10000"/>
                  <a:gd name="connsiteY1008" fmla="*/ 5631 h 10000"/>
                  <a:gd name="connsiteX1009" fmla="*/ 7482 w 10000"/>
                  <a:gd name="connsiteY1009" fmla="*/ 5593 h 10000"/>
                  <a:gd name="connsiteX1010" fmla="*/ 7476 w 10000"/>
                  <a:gd name="connsiteY1010" fmla="*/ 5570 h 10000"/>
                  <a:gd name="connsiteX1011" fmla="*/ 7476 w 10000"/>
                  <a:gd name="connsiteY1011" fmla="*/ 5528 h 10000"/>
                  <a:gd name="connsiteX1012" fmla="*/ 7482 w 10000"/>
                  <a:gd name="connsiteY1012" fmla="*/ 5502 h 10000"/>
                  <a:gd name="connsiteX1013" fmla="*/ 7490 w 10000"/>
                  <a:gd name="connsiteY1013" fmla="*/ 5489 h 10000"/>
                  <a:gd name="connsiteX1014" fmla="*/ 7499 w 10000"/>
                  <a:gd name="connsiteY1014" fmla="*/ 5479 h 10000"/>
                  <a:gd name="connsiteX1015" fmla="*/ 7493 w 10000"/>
                  <a:gd name="connsiteY1015" fmla="*/ 5427 h 10000"/>
                  <a:gd name="connsiteX1016" fmla="*/ 7501 w 10000"/>
                  <a:gd name="connsiteY1016" fmla="*/ 5415 h 10000"/>
                  <a:gd name="connsiteX1017" fmla="*/ 7510 w 10000"/>
                  <a:gd name="connsiteY1017" fmla="*/ 5398 h 10000"/>
                  <a:gd name="connsiteX1018" fmla="*/ 7515 w 10000"/>
                  <a:gd name="connsiteY1018" fmla="*/ 5379 h 10000"/>
                  <a:gd name="connsiteX1019" fmla="*/ 7526 w 10000"/>
                  <a:gd name="connsiteY1019" fmla="*/ 5366 h 10000"/>
                  <a:gd name="connsiteX1020" fmla="*/ 7518 w 10000"/>
                  <a:gd name="connsiteY1020" fmla="*/ 5350 h 10000"/>
                  <a:gd name="connsiteX1021" fmla="*/ 7518 w 10000"/>
                  <a:gd name="connsiteY1021" fmla="*/ 5330 h 10000"/>
                  <a:gd name="connsiteX1022" fmla="*/ 7526 w 10000"/>
                  <a:gd name="connsiteY1022" fmla="*/ 5311 h 10000"/>
                  <a:gd name="connsiteX1023" fmla="*/ 7540 w 10000"/>
                  <a:gd name="connsiteY1023" fmla="*/ 5291 h 10000"/>
                  <a:gd name="connsiteX1024" fmla="*/ 7540 w 10000"/>
                  <a:gd name="connsiteY1024" fmla="*/ 5266 h 10000"/>
                  <a:gd name="connsiteX1025" fmla="*/ 7540 w 10000"/>
                  <a:gd name="connsiteY1025" fmla="*/ 5256 h 10000"/>
                  <a:gd name="connsiteX1026" fmla="*/ 7524 w 10000"/>
                  <a:gd name="connsiteY1026" fmla="*/ 5233 h 10000"/>
                  <a:gd name="connsiteX1027" fmla="*/ 7515 w 10000"/>
                  <a:gd name="connsiteY1027" fmla="*/ 5217 h 10000"/>
                  <a:gd name="connsiteX1028" fmla="*/ 7490 w 10000"/>
                  <a:gd name="connsiteY1028" fmla="*/ 5178 h 10000"/>
                  <a:gd name="connsiteX1029" fmla="*/ 7474 w 10000"/>
                  <a:gd name="connsiteY1029" fmla="*/ 5162 h 10000"/>
                  <a:gd name="connsiteX1030" fmla="*/ 7457 w 10000"/>
                  <a:gd name="connsiteY1030" fmla="*/ 5120 h 10000"/>
                  <a:gd name="connsiteX1031" fmla="*/ 7421 w 10000"/>
                  <a:gd name="connsiteY1031" fmla="*/ 5087 h 10000"/>
                  <a:gd name="connsiteX1032" fmla="*/ 7380 w 10000"/>
                  <a:gd name="connsiteY1032" fmla="*/ 5068 h 10000"/>
                  <a:gd name="connsiteX1033" fmla="*/ 7355 w 10000"/>
                  <a:gd name="connsiteY1033" fmla="*/ 5058 h 10000"/>
                  <a:gd name="connsiteX1034" fmla="*/ 7332 w 10000"/>
                  <a:gd name="connsiteY1034" fmla="*/ 5049 h 10000"/>
                  <a:gd name="connsiteX1035" fmla="*/ 7305 w 10000"/>
                  <a:gd name="connsiteY1035" fmla="*/ 5016 h 10000"/>
                  <a:gd name="connsiteX1036" fmla="*/ 7305 w 10000"/>
                  <a:gd name="connsiteY1036" fmla="*/ 5000 h 10000"/>
                  <a:gd name="connsiteX1037" fmla="*/ 7296 w 10000"/>
                  <a:gd name="connsiteY1037" fmla="*/ 4971 h 10000"/>
                  <a:gd name="connsiteX1038" fmla="*/ 7288 w 10000"/>
                  <a:gd name="connsiteY1038" fmla="*/ 4945 h 10000"/>
                  <a:gd name="connsiteX1039" fmla="*/ 7280 w 10000"/>
                  <a:gd name="connsiteY1039" fmla="*/ 4916 h 10000"/>
                  <a:gd name="connsiteX1040" fmla="*/ 7291 w 10000"/>
                  <a:gd name="connsiteY1040" fmla="*/ 4887 h 10000"/>
                  <a:gd name="connsiteX1041" fmla="*/ 7291 w 10000"/>
                  <a:gd name="connsiteY1041" fmla="*/ 4858 h 10000"/>
                  <a:gd name="connsiteX1042" fmla="*/ 7271 w 10000"/>
                  <a:gd name="connsiteY1042" fmla="*/ 4819 h 10000"/>
                  <a:gd name="connsiteX1043" fmla="*/ 7255 w 10000"/>
                  <a:gd name="connsiteY1043" fmla="*/ 4828 h 10000"/>
                  <a:gd name="connsiteX1044" fmla="*/ 7235 w 10000"/>
                  <a:gd name="connsiteY1044" fmla="*/ 4841 h 10000"/>
                  <a:gd name="connsiteX1045" fmla="*/ 7216 w 10000"/>
                  <a:gd name="connsiteY1045" fmla="*/ 4867 h 10000"/>
                  <a:gd name="connsiteX1046" fmla="*/ 7191 w 10000"/>
                  <a:gd name="connsiteY1046" fmla="*/ 4870 h 10000"/>
                  <a:gd name="connsiteX1047" fmla="*/ 7155 w 10000"/>
                  <a:gd name="connsiteY1047" fmla="*/ 4887 h 10000"/>
                  <a:gd name="connsiteX1048" fmla="*/ 7122 w 10000"/>
                  <a:gd name="connsiteY1048" fmla="*/ 4893 h 10000"/>
                  <a:gd name="connsiteX1049" fmla="*/ 7105 w 10000"/>
                  <a:gd name="connsiteY1049" fmla="*/ 4896 h 10000"/>
                  <a:gd name="connsiteX1050" fmla="*/ 7094 w 10000"/>
                  <a:gd name="connsiteY1050" fmla="*/ 4916 h 10000"/>
                  <a:gd name="connsiteX1051" fmla="*/ 7080 w 10000"/>
                  <a:gd name="connsiteY1051" fmla="*/ 4903 h 10000"/>
                  <a:gd name="connsiteX1052" fmla="*/ 7072 w 10000"/>
                  <a:gd name="connsiteY1052" fmla="*/ 4851 h 10000"/>
                  <a:gd name="connsiteX1053" fmla="*/ 7042 w 10000"/>
                  <a:gd name="connsiteY1053" fmla="*/ 4819 h 10000"/>
                  <a:gd name="connsiteX1054" fmla="*/ 7030 w 10000"/>
                  <a:gd name="connsiteY1054" fmla="*/ 4780 h 10000"/>
                  <a:gd name="connsiteX1055" fmla="*/ 7039 w 10000"/>
                  <a:gd name="connsiteY1055" fmla="*/ 4757 h 10000"/>
                  <a:gd name="connsiteX1056" fmla="*/ 7047 w 10000"/>
                  <a:gd name="connsiteY1056" fmla="*/ 4744 h 10000"/>
                  <a:gd name="connsiteX1057" fmla="*/ 7022 w 10000"/>
                  <a:gd name="connsiteY1057" fmla="*/ 4725 h 10000"/>
                  <a:gd name="connsiteX1058" fmla="*/ 7000 w 10000"/>
                  <a:gd name="connsiteY1058" fmla="*/ 4715 h 10000"/>
                  <a:gd name="connsiteX1059" fmla="*/ 6975 w 10000"/>
                  <a:gd name="connsiteY1059" fmla="*/ 4709 h 10000"/>
                  <a:gd name="connsiteX1060" fmla="*/ 6945 w 10000"/>
                  <a:gd name="connsiteY1060" fmla="*/ 4696 h 10000"/>
                  <a:gd name="connsiteX1061" fmla="*/ 6953 w 10000"/>
                  <a:gd name="connsiteY1061" fmla="*/ 4679 h 10000"/>
                  <a:gd name="connsiteX1062" fmla="*/ 6961 w 10000"/>
                  <a:gd name="connsiteY1062" fmla="*/ 4660 h 10000"/>
                  <a:gd name="connsiteX1063" fmla="*/ 6983 w 10000"/>
                  <a:gd name="connsiteY1063" fmla="*/ 4644 h 10000"/>
                  <a:gd name="connsiteX1064" fmla="*/ 7014 w 10000"/>
                  <a:gd name="connsiteY1064" fmla="*/ 4634 h 10000"/>
                  <a:gd name="connsiteX1065" fmla="*/ 7025 w 10000"/>
                  <a:gd name="connsiteY1065" fmla="*/ 4615 h 10000"/>
                  <a:gd name="connsiteX1066" fmla="*/ 7047 w 10000"/>
                  <a:gd name="connsiteY1066" fmla="*/ 4582 h 10000"/>
                  <a:gd name="connsiteX1067" fmla="*/ 7069 w 10000"/>
                  <a:gd name="connsiteY1067" fmla="*/ 4563 h 10000"/>
                  <a:gd name="connsiteX1068" fmla="*/ 7078 w 10000"/>
                  <a:gd name="connsiteY1068" fmla="*/ 4553 h 10000"/>
                  <a:gd name="connsiteX1069" fmla="*/ 7097 w 10000"/>
                  <a:gd name="connsiteY1069" fmla="*/ 4527 h 10000"/>
                  <a:gd name="connsiteX1070" fmla="*/ 7122 w 10000"/>
                  <a:gd name="connsiteY1070" fmla="*/ 4517 h 10000"/>
                  <a:gd name="connsiteX1071" fmla="*/ 7139 w 10000"/>
                  <a:gd name="connsiteY1071" fmla="*/ 4488 h 10000"/>
                  <a:gd name="connsiteX1072" fmla="*/ 7147 w 10000"/>
                  <a:gd name="connsiteY1072" fmla="*/ 4459 h 10000"/>
                  <a:gd name="connsiteX1073" fmla="*/ 7161 w 10000"/>
                  <a:gd name="connsiteY1073" fmla="*/ 4440 h 10000"/>
                  <a:gd name="connsiteX1074" fmla="*/ 7177 w 10000"/>
                  <a:gd name="connsiteY1074" fmla="*/ 4430 h 10000"/>
                  <a:gd name="connsiteX1075" fmla="*/ 7202 w 10000"/>
                  <a:gd name="connsiteY1075" fmla="*/ 4407 h 10000"/>
                  <a:gd name="connsiteX1076" fmla="*/ 7224 w 10000"/>
                  <a:gd name="connsiteY1076" fmla="*/ 4417 h 10000"/>
                  <a:gd name="connsiteX1077" fmla="*/ 7241 w 10000"/>
                  <a:gd name="connsiteY1077" fmla="*/ 4404 h 10000"/>
                  <a:gd name="connsiteX1078" fmla="*/ 7263 w 10000"/>
                  <a:gd name="connsiteY1078" fmla="*/ 4398 h 10000"/>
                  <a:gd name="connsiteX1079" fmla="*/ 7283 w 10000"/>
                  <a:gd name="connsiteY1079" fmla="*/ 4424 h 10000"/>
                  <a:gd name="connsiteX1080" fmla="*/ 7305 w 10000"/>
                  <a:gd name="connsiteY1080" fmla="*/ 4433 h 10000"/>
                  <a:gd name="connsiteX1081" fmla="*/ 7332 w 10000"/>
                  <a:gd name="connsiteY1081" fmla="*/ 4443 h 10000"/>
                  <a:gd name="connsiteX1082" fmla="*/ 7380 w 10000"/>
                  <a:gd name="connsiteY1082" fmla="*/ 4398 h 10000"/>
                  <a:gd name="connsiteX1083" fmla="*/ 7404 w 10000"/>
                  <a:gd name="connsiteY1083" fmla="*/ 4378 h 10000"/>
                  <a:gd name="connsiteX1084" fmla="*/ 7418 w 10000"/>
                  <a:gd name="connsiteY1084" fmla="*/ 4369 h 10000"/>
                  <a:gd name="connsiteX1085" fmla="*/ 7443 w 10000"/>
                  <a:gd name="connsiteY1085" fmla="*/ 4356 h 10000"/>
                  <a:gd name="connsiteX1086" fmla="*/ 7460 w 10000"/>
                  <a:gd name="connsiteY1086" fmla="*/ 4385 h 10000"/>
                  <a:gd name="connsiteX1087" fmla="*/ 7460 w 10000"/>
                  <a:gd name="connsiteY1087" fmla="*/ 4404 h 10000"/>
                  <a:gd name="connsiteX1088" fmla="*/ 7499 w 10000"/>
                  <a:gd name="connsiteY1088" fmla="*/ 4417 h 10000"/>
                  <a:gd name="connsiteX1089" fmla="*/ 7515 w 10000"/>
                  <a:gd name="connsiteY1089" fmla="*/ 4414 h 10000"/>
                  <a:gd name="connsiteX1090" fmla="*/ 7565 w 10000"/>
                  <a:gd name="connsiteY1090" fmla="*/ 4385 h 10000"/>
                  <a:gd name="connsiteX1091" fmla="*/ 7579 w 10000"/>
                  <a:gd name="connsiteY1091" fmla="*/ 4346 h 10000"/>
                  <a:gd name="connsiteX1092" fmla="*/ 7582 w 10000"/>
                  <a:gd name="connsiteY1092" fmla="*/ 4317 h 10000"/>
                  <a:gd name="connsiteX1093" fmla="*/ 7590 w 10000"/>
                  <a:gd name="connsiteY1093" fmla="*/ 4301 h 10000"/>
                  <a:gd name="connsiteX1094" fmla="*/ 7612 w 10000"/>
                  <a:gd name="connsiteY1094" fmla="*/ 4271 h 10000"/>
                  <a:gd name="connsiteX1095" fmla="*/ 7623 w 10000"/>
                  <a:gd name="connsiteY1095" fmla="*/ 4262 h 10000"/>
                  <a:gd name="connsiteX1096" fmla="*/ 7634 w 10000"/>
                  <a:gd name="connsiteY1096" fmla="*/ 4245 h 10000"/>
                  <a:gd name="connsiteX1097" fmla="*/ 7645 w 10000"/>
                  <a:gd name="connsiteY1097" fmla="*/ 4265 h 10000"/>
                  <a:gd name="connsiteX1098" fmla="*/ 7670 w 10000"/>
                  <a:gd name="connsiteY1098" fmla="*/ 4284 h 10000"/>
                  <a:gd name="connsiteX1099" fmla="*/ 7701 w 10000"/>
                  <a:gd name="connsiteY1099" fmla="*/ 4275 h 10000"/>
                  <a:gd name="connsiteX1100" fmla="*/ 7717 w 10000"/>
                  <a:gd name="connsiteY1100" fmla="*/ 4275 h 10000"/>
                  <a:gd name="connsiteX1101" fmla="*/ 7740 w 10000"/>
                  <a:gd name="connsiteY1101" fmla="*/ 4284 h 10000"/>
                  <a:gd name="connsiteX1102" fmla="*/ 7767 w 10000"/>
                  <a:gd name="connsiteY1102" fmla="*/ 4284 h 10000"/>
                  <a:gd name="connsiteX1103" fmla="*/ 7895 w 10000"/>
                  <a:gd name="connsiteY1103" fmla="*/ 4207 h 10000"/>
                  <a:gd name="connsiteX1104" fmla="*/ 7895 w 10000"/>
                  <a:gd name="connsiteY1104" fmla="*/ 4187 h 10000"/>
                  <a:gd name="connsiteX1105" fmla="*/ 7895 w 10000"/>
                  <a:gd name="connsiteY1105" fmla="*/ 4171 h 10000"/>
                  <a:gd name="connsiteX1106" fmla="*/ 7903 w 10000"/>
                  <a:gd name="connsiteY1106" fmla="*/ 4148 h 10000"/>
                  <a:gd name="connsiteX1107" fmla="*/ 7917 w 10000"/>
                  <a:gd name="connsiteY1107" fmla="*/ 4158 h 10000"/>
                  <a:gd name="connsiteX1108" fmla="*/ 7967 w 10000"/>
                  <a:gd name="connsiteY1108" fmla="*/ 4203 h 10000"/>
                  <a:gd name="connsiteX1109" fmla="*/ 7994 w 10000"/>
                  <a:gd name="connsiteY1109" fmla="*/ 4203 h 10000"/>
                  <a:gd name="connsiteX1110" fmla="*/ 8064 w 10000"/>
                  <a:gd name="connsiteY1110" fmla="*/ 4242 h 10000"/>
                  <a:gd name="connsiteX1111" fmla="*/ 8083 w 10000"/>
                  <a:gd name="connsiteY1111" fmla="*/ 4245 h 10000"/>
                  <a:gd name="connsiteX1112" fmla="*/ 8105 w 10000"/>
                  <a:gd name="connsiteY1112" fmla="*/ 4226 h 10000"/>
                  <a:gd name="connsiteX1113" fmla="*/ 8136 w 10000"/>
                  <a:gd name="connsiteY1113" fmla="*/ 4187 h 10000"/>
                  <a:gd name="connsiteX1114" fmla="*/ 8161 w 10000"/>
                  <a:gd name="connsiteY1114" fmla="*/ 4168 h 10000"/>
                  <a:gd name="connsiteX1115" fmla="*/ 8172 w 10000"/>
                  <a:gd name="connsiteY1115" fmla="*/ 4161 h 10000"/>
                  <a:gd name="connsiteX1116" fmla="*/ 8208 w 10000"/>
                  <a:gd name="connsiteY1116" fmla="*/ 4168 h 10000"/>
                  <a:gd name="connsiteX1117" fmla="*/ 8235 w 10000"/>
                  <a:gd name="connsiteY1117" fmla="*/ 4168 h 10000"/>
                  <a:gd name="connsiteX1118" fmla="*/ 8258 w 10000"/>
                  <a:gd name="connsiteY1118" fmla="*/ 4152 h 10000"/>
                  <a:gd name="connsiteX1119" fmla="*/ 8283 w 10000"/>
                  <a:gd name="connsiteY1119" fmla="*/ 4152 h 10000"/>
                  <a:gd name="connsiteX1120" fmla="*/ 8299 w 10000"/>
                  <a:gd name="connsiteY1120" fmla="*/ 4132 h 10000"/>
                  <a:gd name="connsiteX1121" fmla="*/ 8316 w 10000"/>
                  <a:gd name="connsiteY1121" fmla="*/ 4113 h 10000"/>
                  <a:gd name="connsiteX1122" fmla="*/ 8330 w 10000"/>
                  <a:gd name="connsiteY1122" fmla="*/ 4084 h 10000"/>
                  <a:gd name="connsiteX1123" fmla="*/ 8341 w 10000"/>
                  <a:gd name="connsiteY1123" fmla="*/ 4058 h 10000"/>
                  <a:gd name="connsiteX1124" fmla="*/ 8349 w 10000"/>
                  <a:gd name="connsiteY1124" fmla="*/ 4064 h 10000"/>
                  <a:gd name="connsiteX1125" fmla="*/ 8366 w 10000"/>
                  <a:gd name="connsiteY1125" fmla="*/ 4067 h 10000"/>
                  <a:gd name="connsiteX1126" fmla="*/ 8374 w 10000"/>
                  <a:gd name="connsiteY1126" fmla="*/ 4084 h 10000"/>
                  <a:gd name="connsiteX1127" fmla="*/ 8402 w 10000"/>
                  <a:gd name="connsiteY1127" fmla="*/ 4054 h 10000"/>
                  <a:gd name="connsiteX1128" fmla="*/ 8427 w 10000"/>
                  <a:gd name="connsiteY1128" fmla="*/ 4028 h 10000"/>
                  <a:gd name="connsiteX1129" fmla="*/ 8438 w 10000"/>
                  <a:gd name="connsiteY1129" fmla="*/ 4025 h 10000"/>
                  <a:gd name="connsiteX1130" fmla="*/ 8468 w 10000"/>
                  <a:gd name="connsiteY1130" fmla="*/ 4006 h 10000"/>
                  <a:gd name="connsiteX1131" fmla="*/ 8485 w 10000"/>
                  <a:gd name="connsiteY1131" fmla="*/ 3999 h 10000"/>
                  <a:gd name="connsiteX1132" fmla="*/ 8493 w 10000"/>
                  <a:gd name="connsiteY1132" fmla="*/ 4025 h 10000"/>
                  <a:gd name="connsiteX1133" fmla="*/ 8515 w 10000"/>
                  <a:gd name="connsiteY1133" fmla="*/ 4028 h 10000"/>
                  <a:gd name="connsiteX1134" fmla="*/ 8543 w 10000"/>
                  <a:gd name="connsiteY1134" fmla="*/ 4009 h 10000"/>
                  <a:gd name="connsiteX1135" fmla="*/ 8551 w 10000"/>
                  <a:gd name="connsiteY1135" fmla="*/ 3990 h 10000"/>
                  <a:gd name="connsiteX1136" fmla="*/ 8582 w 10000"/>
                  <a:gd name="connsiteY1136" fmla="*/ 3977 h 10000"/>
                  <a:gd name="connsiteX1137" fmla="*/ 8596 w 10000"/>
                  <a:gd name="connsiteY1137" fmla="*/ 3977 h 10000"/>
                  <a:gd name="connsiteX1138" fmla="*/ 8607 w 10000"/>
                  <a:gd name="connsiteY1138" fmla="*/ 3980 h 10000"/>
                  <a:gd name="connsiteX1139" fmla="*/ 8645 w 10000"/>
                  <a:gd name="connsiteY1139" fmla="*/ 3970 h 10000"/>
                  <a:gd name="connsiteX1140" fmla="*/ 8654 w 10000"/>
                  <a:gd name="connsiteY1140" fmla="*/ 3951 h 10000"/>
                  <a:gd name="connsiteX1141" fmla="*/ 8670 w 10000"/>
                  <a:gd name="connsiteY1141" fmla="*/ 3935 h 10000"/>
                  <a:gd name="connsiteX1142" fmla="*/ 8695 w 10000"/>
                  <a:gd name="connsiteY1142" fmla="*/ 3935 h 10000"/>
                  <a:gd name="connsiteX1143" fmla="*/ 8704 w 10000"/>
                  <a:gd name="connsiteY1143" fmla="*/ 3951 h 10000"/>
                  <a:gd name="connsiteX1144" fmla="*/ 8717 w 10000"/>
                  <a:gd name="connsiteY1144" fmla="*/ 3964 h 10000"/>
                  <a:gd name="connsiteX1145" fmla="*/ 8751 w 10000"/>
                  <a:gd name="connsiteY1145" fmla="*/ 3951 h 10000"/>
                  <a:gd name="connsiteX1146" fmla="*/ 8776 w 10000"/>
                  <a:gd name="connsiteY1146" fmla="*/ 3935 h 10000"/>
                  <a:gd name="connsiteX1147" fmla="*/ 8798 w 10000"/>
                  <a:gd name="connsiteY1147" fmla="*/ 3925 h 10000"/>
                  <a:gd name="connsiteX1148" fmla="*/ 8806 w 10000"/>
                  <a:gd name="connsiteY1148" fmla="*/ 3892 h 10000"/>
                  <a:gd name="connsiteX1149" fmla="*/ 8814 w 10000"/>
                  <a:gd name="connsiteY1149" fmla="*/ 3876 h 10000"/>
                  <a:gd name="connsiteX1150" fmla="*/ 8839 w 10000"/>
                  <a:gd name="connsiteY1150" fmla="*/ 3873 h 10000"/>
                  <a:gd name="connsiteX1151" fmla="*/ 8842 w 10000"/>
                  <a:gd name="connsiteY1151" fmla="*/ 3876 h 10000"/>
                  <a:gd name="connsiteX1152" fmla="*/ 8856 w 10000"/>
                  <a:gd name="connsiteY1152" fmla="*/ 3863 h 10000"/>
                  <a:gd name="connsiteX1153" fmla="*/ 8856 w 10000"/>
                  <a:gd name="connsiteY1153" fmla="*/ 3841 h 10000"/>
                  <a:gd name="connsiteX1154" fmla="*/ 8870 w 10000"/>
                  <a:gd name="connsiteY1154" fmla="*/ 3821 h 10000"/>
                  <a:gd name="connsiteX1155" fmla="*/ 8903 w 10000"/>
                  <a:gd name="connsiteY1155" fmla="*/ 3802 h 10000"/>
                  <a:gd name="connsiteX1156" fmla="*/ 8914 w 10000"/>
                  <a:gd name="connsiteY1156" fmla="*/ 3782 h 10000"/>
                  <a:gd name="connsiteX1157" fmla="*/ 8939 w 10000"/>
                  <a:gd name="connsiteY1157" fmla="*/ 3782 h 10000"/>
                  <a:gd name="connsiteX1158" fmla="*/ 8961 w 10000"/>
                  <a:gd name="connsiteY1158" fmla="*/ 3779 h 10000"/>
                  <a:gd name="connsiteX1159" fmla="*/ 8983 w 10000"/>
                  <a:gd name="connsiteY1159" fmla="*/ 3760 h 10000"/>
                  <a:gd name="connsiteX1160" fmla="*/ 9003 w 10000"/>
                  <a:gd name="connsiteY1160" fmla="*/ 3763 h 10000"/>
                  <a:gd name="connsiteX1161" fmla="*/ 9019 w 10000"/>
                  <a:gd name="connsiteY1161" fmla="*/ 3779 h 10000"/>
                  <a:gd name="connsiteX1162" fmla="*/ 9050 w 10000"/>
                  <a:gd name="connsiteY1162" fmla="*/ 3812 h 10000"/>
                  <a:gd name="connsiteX1163" fmla="*/ 9080 w 10000"/>
                  <a:gd name="connsiteY1163" fmla="*/ 3831 h 10000"/>
                  <a:gd name="connsiteX1164" fmla="*/ 9097 w 10000"/>
                  <a:gd name="connsiteY1164" fmla="*/ 3867 h 10000"/>
                  <a:gd name="connsiteX1165" fmla="*/ 9114 w 10000"/>
                  <a:gd name="connsiteY1165" fmla="*/ 3902 h 10000"/>
                  <a:gd name="connsiteX1166" fmla="*/ 9122 w 10000"/>
                  <a:gd name="connsiteY1166" fmla="*/ 3935 h 10000"/>
                  <a:gd name="connsiteX1167" fmla="*/ 9125 w 10000"/>
                  <a:gd name="connsiteY1167" fmla="*/ 3964 h 10000"/>
                  <a:gd name="connsiteX1168" fmla="*/ 9130 w 10000"/>
                  <a:gd name="connsiteY1168" fmla="*/ 3999 h 10000"/>
                  <a:gd name="connsiteX1169" fmla="*/ 9130 w 10000"/>
                  <a:gd name="connsiteY1169" fmla="*/ 4054 h 10000"/>
                  <a:gd name="connsiteX1170" fmla="*/ 9155 w 10000"/>
                  <a:gd name="connsiteY1170" fmla="*/ 4093 h 10000"/>
                  <a:gd name="connsiteX1171" fmla="*/ 9169 w 10000"/>
                  <a:gd name="connsiteY1171" fmla="*/ 4090 h 10000"/>
                  <a:gd name="connsiteX1172" fmla="*/ 9211 w 10000"/>
                  <a:gd name="connsiteY1172" fmla="*/ 4077 h 10000"/>
                  <a:gd name="connsiteX1173" fmla="*/ 9244 w 10000"/>
                  <a:gd name="connsiteY1173" fmla="*/ 4077 h 10000"/>
                  <a:gd name="connsiteX1174" fmla="*/ 9252 w 10000"/>
                  <a:gd name="connsiteY1174" fmla="*/ 4103 h 10000"/>
                  <a:gd name="connsiteX1175" fmla="*/ 9258 w 10000"/>
                  <a:gd name="connsiteY1175" fmla="*/ 4148 h 10000"/>
                  <a:gd name="connsiteX1176" fmla="*/ 9269 w 10000"/>
                  <a:gd name="connsiteY1176" fmla="*/ 4158 h 10000"/>
                  <a:gd name="connsiteX1177" fmla="*/ 9294 w 10000"/>
                  <a:gd name="connsiteY1177" fmla="*/ 4158 h 10000"/>
                  <a:gd name="connsiteX1178" fmla="*/ 9319 w 10000"/>
                  <a:gd name="connsiteY1178" fmla="*/ 4168 h 10000"/>
                  <a:gd name="connsiteX1179" fmla="*/ 9346 w 10000"/>
                  <a:gd name="connsiteY1179" fmla="*/ 4190 h 10000"/>
                  <a:gd name="connsiteX1180" fmla="*/ 9357 w 10000"/>
                  <a:gd name="connsiteY1180" fmla="*/ 4168 h 10000"/>
                  <a:gd name="connsiteX1181" fmla="*/ 9371 w 10000"/>
                  <a:gd name="connsiteY1181" fmla="*/ 4132 h 10000"/>
                  <a:gd name="connsiteX1182" fmla="*/ 9391 w 10000"/>
                  <a:gd name="connsiteY1182" fmla="*/ 4113 h 10000"/>
                  <a:gd name="connsiteX1183" fmla="*/ 9407 w 10000"/>
                  <a:gd name="connsiteY1183" fmla="*/ 4103 h 10000"/>
                  <a:gd name="connsiteX1184" fmla="*/ 9435 w 10000"/>
                  <a:gd name="connsiteY1184" fmla="*/ 4100 h 10000"/>
                  <a:gd name="connsiteX1185" fmla="*/ 9460 w 10000"/>
                  <a:gd name="connsiteY1185" fmla="*/ 4084 h 10000"/>
                  <a:gd name="connsiteX1186" fmla="*/ 9485 w 10000"/>
                  <a:gd name="connsiteY1186" fmla="*/ 4067 h 10000"/>
                  <a:gd name="connsiteX1187" fmla="*/ 9496 w 10000"/>
                  <a:gd name="connsiteY1187" fmla="*/ 4054 h 10000"/>
                  <a:gd name="connsiteX1188" fmla="*/ 9526 w 10000"/>
                  <a:gd name="connsiteY1188" fmla="*/ 4048 h 10000"/>
                  <a:gd name="connsiteX1189" fmla="*/ 9557 w 10000"/>
                  <a:gd name="connsiteY1189" fmla="*/ 4038 h 10000"/>
                  <a:gd name="connsiteX1190" fmla="*/ 9584 w 10000"/>
                  <a:gd name="connsiteY1190" fmla="*/ 4019 h 10000"/>
                  <a:gd name="connsiteX1191" fmla="*/ 9623 w 10000"/>
                  <a:gd name="connsiteY1191" fmla="*/ 4016 h 10000"/>
                  <a:gd name="connsiteX1192" fmla="*/ 9648 w 10000"/>
                  <a:gd name="connsiteY1192" fmla="*/ 4009 h 10000"/>
                  <a:gd name="connsiteX1193" fmla="*/ 9673 w 10000"/>
                  <a:gd name="connsiteY1193" fmla="*/ 4019 h 10000"/>
                  <a:gd name="connsiteX1194" fmla="*/ 9712 w 10000"/>
                  <a:gd name="connsiteY1194" fmla="*/ 4038 h 10000"/>
                  <a:gd name="connsiteX1195" fmla="*/ 9742 w 10000"/>
                  <a:gd name="connsiteY1195" fmla="*/ 4074 h 10000"/>
                  <a:gd name="connsiteX1196" fmla="*/ 9776 w 10000"/>
                  <a:gd name="connsiteY1196" fmla="*/ 4093 h 10000"/>
                  <a:gd name="connsiteX1197" fmla="*/ 9814 w 10000"/>
                  <a:gd name="connsiteY1197" fmla="*/ 4109 h 10000"/>
                  <a:gd name="connsiteX1198" fmla="*/ 9859 w 10000"/>
                  <a:gd name="connsiteY1198" fmla="*/ 4119 h 10000"/>
                  <a:gd name="connsiteX1199" fmla="*/ 9898 w 10000"/>
                  <a:gd name="connsiteY1199" fmla="*/ 4122 h 10000"/>
                  <a:gd name="connsiteX1200" fmla="*/ 9931 w 10000"/>
                  <a:gd name="connsiteY1200" fmla="*/ 4109 h 10000"/>
                  <a:gd name="connsiteX1201" fmla="*/ 9956 w 10000"/>
                  <a:gd name="connsiteY1201" fmla="*/ 4100 h 10000"/>
                  <a:gd name="connsiteX1202" fmla="*/ 9981 w 10000"/>
                  <a:gd name="connsiteY1202" fmla="*/ 4067 h 10000"/>
                  <a:gd name="connsiteX1203" fmla="*/ 9994 w 10000"/>
                  <a:gd name="connsiteY1203" fmla="*/ 4035 h 10000"/>
                  <a:gd name="connsiteX1204" fmla="*/ 10000 w 10000"/>
                  <a:gd name="connsiteY1204" fmla="*/ 3996 h 10000"/>
                  <a:gd name="connsiteX1205" fmla="*/ 9994 w 10000"/>
                  <a:gd name="connsiteY1205" fmla="*/ 3941 h 10000"/>
                  <a:gd name="connsiteX1206" fmla="*/ 9986 w 10000"/>
                  <a:gd name="connsiteY1206" fmla="*/ 3905 h 10000"/>
                  <a:gd name="connsiteX1207" fmla="*/ 9981 w 10000"/>
                  <a:gd name="connsiteY1207" fmla="*/ 3857 h 10000"/>
                  <a:gd name="connsiteX1208" fmla="*/ 9989 w 10000"/>
                  <a:gd name="connsiteY1208" fmla="*/ 3837 h 10000"/>
                  <a:gd name="connsiteX1209" fmla="*/ 9989 w 10000"/>
                  <a:gd name="connsiteY1209" fmla="*/ 3812 h 10000"/>
                  <a:gd name="connsiteX1210" fmla="*/ 9981 w 10000"/>
                  <a:gd name="connsiteY1210" fmla="*/ 3792 h 10000"/>
                  <a:gd name="connsiteX1211" fmla="*/ 9970 w 10000"/>
                  <a:gd name="connsiteY1211" fmla="*/ 3763 h 10000"/>
                  <a:gd name="connsiteX1212" fmla="*/ 9945 w 10000"/>
                  <a:gd name="connsiteY1212" fmla="*/ 3705 h 10000"/>
                  <a:gd name="connsiteX1213" fmla="*/ 9931 w 10000"/>
                  <a:gd name="connsiteY1213" fmla="*/ 3659 h 10000"/>
                  <a:gd name="connsiteX1214" fmla="*/ 9903 w 10000"/>
                  <a:gd name="connsiteY1214" fmla="*/ 3640 h 10000"/>
                  <a:gd name="connsiteX1215" fmla="*/ 9881 w 10000"/>
                  <a:gd name="connsiteY1215" fmla="*/ 3620 h 10000"/>
                  <a:gd name="connsiteX1216" fmla="*/ 9856 w 10000"/>
                  <a:gd name="connsiteY1216" fmla="*/ 3595 h 10000"/>
                  <a:gd name="connsiteX1217" fmla="*/ 9817 w 10000"/>
                  <a:gd name="connsiteY1217" fmla="*/ 3562 h 10000"/>
                  <a:gd name="connsiteX1218" fmla="*/ 9795 w 10000"/>
                  <a:gd name="connsiteY1218" fmla="*/ 3546 h 10000"/>
                  <a:gd name="connsiteX1219" fmla="*/ 9778 w 10000"/>
                  <a:gd name="connsiteY1219" fmla="*/ 3527 h 10000"/>
                  <a:gd name="connsiteX1220" fmla="*/ 9745 w 10000"/>
                  <a:gd name="connsiteY1220" fmla="*/ 3501 h 10000"/>
                  <a:gd name="connsiteX1221" fmla="*/ 9726 w 10000"/>
                  <a:gd name="connsiteY1221" fmla="*/ 3488 h 10000"/>
                  <a:gd name="connsiteX1222" fmla="*/ 9704 w 10000"/>
                  <a:gd name="connsiteY1222" fmla="*/ 3472 h 10000"/>
                  <a:gd name="connsiteX1223" fmla="*/ 9695 w 10000"/>
                  <a:gd name="connsiteY1223" fmla="*/ 3468 h 10000"/>
                  <a:gd name="connsiteX1224" fmla="*/ 9690 w 10000"/>
                  <a:gd name="connsiteY1224" fmla="*/ 3459 h 10000"/>
                  <a:gd name="connsiteX1225" fmla="*/ 9673 w 10000"/>
                  <a:gd name="connsiteY1225" fmla="*/ 3449 h 10000"/>
                  <a:gd name="connsiteX1226" fmla="*/ 9665 w 10000"/>
                  <a:gd name="connsiteY1226" fmla="*/ 3442 h 10000"/>
                  <a:gd name="connsiteX1227" fmla="*/ 9654 w 10000"/>
                  <a:gd name="connsiteY1227" fmla="*/ 3449 h 10000"/>
                  <a:gd name="connsiteX1228" fmla="*/ 9521 w 10000"/>
                  <a:gd name="connsiteY1228" fmla="*/ 3394 h 10000"/>
                  <a:gd name="connsiteX1229" fmla="*/ 9510 w 10000"/>
                  <a:gd name="connsiteY1229" fmla="*/ 3368 h 10000"/>
                  <a:gd name="connsiteX1230" fmla="*/ 9496 w 10000"/>
                  <a:gd name="connsiteY1230" fmla="*/ 3287 h 10000"/>
                  <a:gd name="connsiteX1231" fmla="*/ 9488 w 10000"/>
                  <a:gd name="connsiteY1231" fmla="*/ 3216 h 10000"/>
                  <a:gd name="connsiteX1232" fmla="*/ 9493 w 10000"/>
                  <a:gd name="connsiteY1232" fmla="*/ 3174 h 10000"/>
                  <a:gd name="connsiteX1233" fmla="*/ 9501 w 10000"/>
                  <a:gd name="connsiteY1233" fmla="*/ 3128 h 10000"/>
                  <a:gd name="connsiteX1234" fmla="*/ 9488 w 10000"/>
                  <a:gd name="connsiteY1234" fmla="*/ 3025 h 10000"/>
                  <a:gd name="connsiteX1235" fmla="*/ 9446 w 10000"/>
                  <a:gd name="connsiteY1235" fmla="*/ 2931 h 10000"/>
                  <a:gd name="connsiteX1236" fmla="*/ 9382 w 10000"/>
                  <a:gd name="connsiteY1236" fmla="*/ 2837 h 10000"/>
                  <a:gd name="connsiteX1237" fmla="*/ 9316 w 10000"/>
                  <a:gd name="connsiteY1237" fmla="*/ 2753 h 10000"/>
                  <a:gd name="connsiteX1238" fmla="*/ 9294 w 10000"/>
                  <a:gd name="connsiteY1238" fmla="*/ 2655 h 10000"/>
                  <a:gd name="connsiteX1239" fmla="*/ 9213 w 10000"/>
                  <a:gd name="connsiteY1239" fmla="*/ 2328 h 10000"/>
                  <a:gd name="connsiteX1240" fmla="*/ 9172 w 10000"/>
                  <a:gd name="connsiteY1240" fmla="*/ 2286 h 10000"/>
                  <a:gd name="connsiteX1241" fmla="*/ 9019 w 10000"/>
                  <a:gd name="connsiteY1241" fmla="*/ 2082 h 10000"/>
                  <a:gd name="connsiteX1242" fmla="*/ 8906 w 10000"/>
                  <a:gd name="connsiteY1242" fmla="*/ 1946 h 10000"/>
                  <a:gd name="connsiteX1243" fmla="*/ 8801 w 10000"/>
                  <a:gd name="connsiteY1243" fmla="*/ 1778 h 10000"/>
                  <a:gd name="connsiteX1244" fmla="*/ 8806 w 10000"/>
                  <a:gd name="connsiteY1244" fmla="*/ 1713 h 10000"/>
                  <a:gd name="connsiteX1245" fmla="*/ 8809 w 10000"/>
                  <a:gd name="connsiteY1245" fmla="*/ 1703 h 10000"/>
                  <a:gd name="connsiteX1246" fmla="*/ 8817 w 10000"/>
                  <a:gd name="connsiteY1246" fmla="*/ 1713 h 10000"/>
                  <a:gd name="connsiteX1247" fmla="*/ 8834 w 10000"/>
                  <a:gd name="connsiteY1247" fmla="*/ 1729 h 10000"/>
                  <a:gd name="connsiteX1248" fmla="*/ 8839 w 10000"/>
                  <a:gd name="connsiteY1248" fmla="*/ 1729 h 10000"/>
                  <a:gd name="connsiteX1249" fmla="*/ 8848 w 10000"/>
                  <a:gd name="connsiteY1249" fmla="*/ 1723 h 10000"/>
                  <a:gd name="connsiteX1250" fmla="*/ 8850 w 10000"/>
                  <a:gd name="connsiteY1250" fmla="*/ 1703 h 10000"/>
                  <a:gd name="connsiteX1251" fmla="*/ 8850 w 10000"/>
                  <a:gd name="connsiteY1251" fmla="*/ 1684 h 10000"/>
                  <a:gd name="connsiteX1252" fmla="*/ 8850 w 10000"/>
                  <a:gd name="connsiteY1252" fmla="*/ 1648 h 10000"/>
                  <a:gd name="connsiteX1253" fmla="*/ 8881 w 10000"/>
                  <a:gd name="connsiteY1253" fmla="*/ 1571 h 10000"/>
                  <a:gd name="connsiteX1254" fmla="*/ 8895 w 10000"/>
                  <a:gd name="connsiteY1254" fmla="*/ 1541 h 10000"/>
                  <a:gd name="connsiteX1255" fmla="*/ 8895 w 10000"/>
                  <a:gd name="connsiteY1255" fmla="*/ 1525 h 10000"/>
                  <a:gd name="connsiteX1256" fmla="*/ 8881 w 10000"/>
                  <a:gd name="connsiteY1256" fmla="*/ 1516 h 10000"/>
                  <a:gd name="connsiteX1257" fmla="*/ 8864 w 10000"/>
                  <a:gd name="connsiteY1257" fmla="*/ 1522 h 10000"/>
                  <a:gd name="connsiteX1258" fmla="*/ 8850 w 10000"/>
                  <a:gd name="connsiteY1258" fmla="*/ 1535 h 10000"/>
                  <a:gd name="connsiteX1259" fmla="*/ 8834 w 10000"/>
                  <a:gd name="connsiteY1259" fmla="*/ 1571 h 10000"/>
                  <a:gd name="connsiteX1260" fmla="*/ 8825 w 10000"/>
                  <a:gd name="connsiteY1260" fmla="*/ 1587 h 10000"/>
                  <a:gd name="connsiteX1261" fmla="*/ 8776 w 10000"/>
                  <a:gd name="connsiteY1261" fmla="*/ 1571 h 10000"/>
                  <a:gd name="connsiteX1262" fmla="*/ 8745 w 10000"/>
                  <a:gd name="connsiteY1262" fmla="*/ 1580 h 10000"/>
                  <a:gd name="connsiteX1263" fmla="*/ 8720 w 10000"/>
                  <a:gd name="connsiteY1263" fmla="*/ 1587 h 10000"/>
                  <a:gd name="connsiteX1264" fmla="*/ 8709 w 10000"/>
                  <a:gd name="connsiteY1264" fmla="*/ 1609 h 10000"/>
                  <a:gd name="connsiteX1265" fmla="*/ 8693 w 10000"/>
                  <a:gd name="connsiteY1265" fmla="*/ 1616 h 10000"/>
                  <a:gd name="connsiteX1266" fmla="*/ 8684 w 10000"/>
                  <a:gd name="connsiteY1266" fmla="*/ 1639 h 10000"/>
                  <a:gd name="connsiteX1267" fmla="*/ 8684 w 10000"/>
                  <a:gd name="connsiteY1267" fmla="*/ 1658 h 10000"/>
                  <a:gd name="connsiteX1268" fmla="*/ 8665 w 10000"/>
                  <a:gd name="connsiteY1268" fmla="*/ 1655 h 10000"/>
                  <a:gd name="connsiteX1269" fmla="*/ 8665 w 10000"/>
                  <a:gd name="connsiteY1269" fmla="*/ 1645 h 10000"/>
                  <a:gd name="connsiteX1270" fmla="*/ 8665 w 10000"/>
                  <a:gd name="connsiteY1270" fmla="*/ 1626 h 10000"/>
                  <a:gd name="connsiteX1271" fmla="*/ 8676 w 10000"/>
                  <a:gd name="connsiteY1271" fmla="*/ 1609 h 10000"/>
                  <a:gd name="connsiteX1272" fmla="*/ 8679 w 10000"/>
                  <a:gd name="connsiteY1272" fmla="*/ 1597 h 10000"/>
                  <a:gd name="connsiteX1273" fmla="*/ 8687 w 10000"/>
                  <a:gd name="connsiteY1273" fmla="*/ 1577 h 10000"/>
                  <a:gd name="connsiteX1274" fmla="*/ 8695 w 10000"/>
                  <a:gd name="connsiteY1274" fmla="*/ 1554 h 10000"/>
                  <a:gd name="connsiteX1275" fmla="*/ 8709 w 10000"/>
                  <a:gd name="connsiteY1275" fmla="*/ 1532 h 10000"/>
                  <a:gd name="connsiteX1276" fmla="*/ 8704 w 10000"/>
                  <a:gd name="connsiteY1276" fmla="*/ 1512 h 10000"/>
                  <a:gd name="connsiteX1277" fmla="*/ 8695 w 10000"/>
                  <a:gd name="connsiteY1277" fmla="*/ 1503 h 10000"/>
                  <a:gd name="connsiteX1278" fmla="*/ 8684 w 10000"/>
                  <a:gd name="connsiteY1278" fmla="*/ 1503 h 10000"/>
                  <a:gd name="connsiteX1279" fmla="*/ 8670 w 10000"/>
                  <a:gd name="connsiteY1279" fmla="*/ 1525 h 10000"/>
                  <a:gd name="connsiteX1280" fmla="*/ 8665 w 10000"/>
                  <a:gd name="connsiteY1280" fmla="*/ 1545 h 10000"/>
                  <a:gd name="connsiteX1281" fmla="*/ 8654 w 10000"/>
                  <a:gd name="connsiteY1281" fmla="*/ 1567 h 10000"/>
                  <a:gd name="connsiteX1282" fmla="*/ 8648 w 10000"/>
                  <a:gd name="connsiteY1282" fmla="*/ 1587 h 10000"/>
                  <a:gd name="connsiteX1283" fmla="*/ 8640 w 10000"/>
                  <a:gd name="connsiteY1283" fmla="*/ 1629 h 10000"/>
                  <a:gd name="connsiteX1284" fmla="*/ 8620 w 10000"/>
                  <a:gd name="connsiteY1284" fmla="*/ 1635 h 10000"/>
                  <a:gd name="connsiteX1285" fmla="*/ 8612 w 10000"/>
                  <a:gd name="connsiteY1285" fmla="*/ 1635 h 10000"/>
                  <a:gd name="connsiteX1286" fmla="*/ 8604 w 10000"/>
                  <a:gd name="connsiteY1286" fmla="*/ 1626 h 10000"/>
                  <a:gd name="connsiteX1287" fmla="*/ 8596 w 10000"/>
                  <a:gd name="connsiteY1287" fmla="*/ 1616 h 10000"/>
                  <a:gd name="connsiteX1288" fmla="*/ 8596 w 10000"/>
                  <a:gd name="connsiteY1288" fmla="*/ 1580 h 10000"/>
                  <a:gd name="connsiteX1289" fmla="*/ 8587 w 10000"/>
                  <a:gd name="connsiteY1289" fmla="*/ 1545 h 10000"/>
                  <a:gd name="connsiteX1290" fmla="*/ 8565 w 10000"/>
                  <a:gd name="connsiteY1290" fmla="*/ 1516 h 10000"/>
                  <a:gd name="connsiteX1291" fmla="*/ 8543 w 10000"/>
                  <a:gd name="connsiteY1291" fmla="*/ 1512 h 10000"/>
                  <a:gd name="connsiteX1292" fmla="*/ 8518 w 10000"/>
                  <a:gd name="connsiteY1292" fmla="*/ 1532 h 10000"/>
                  <a:gd name="connsiteX1293" fmla="*/ 8476 w 10000"/>
                  <a:gd name="connsiteY1293" fmla="*/ 1567 h 10000"/>
                  <a:gd name="connsiteX1294" fmla="*/ 8454 w 10000"/>
                  <a:gd name="connsiteY1294" fmla="*/ 1551 h 10000"/>
                  <a:gd name="connsiteX1295" fmla="*/ 8402 w 10000"/>
                  <a:gd name="connsiteY1295" fmla="*/ 1493 h 10000"/>
                  <a:gd name="connsiteX1296" fmla="*/ 8371 w 10000"/>
                  <a:gd name="connsiteY1296" fmla="*/ 1428 h 10000"/>
                  <a:gd name="connsiteX1297" fmla="*/ 8072 w 10000"/>
                  <a:gd name="connsiteY1297" fmla="*/ 1422 h 10000"/>
                  <a:gd name="connsiteX1298" fmla="*/ 7823 w 10000"/>
                  <a:gd name="connsiteY1298" fmla="*/ 1279 h 10000"/>
                  <a:gd name="connsiteX1299" fmla="*/ 7587 w 10000"/>
                  <a:gd name="connsiteY1299" fmla="*/ 1133 h 10000"/>
                  <a:gd name="connsiteX1300" fmla="*/ 7526 w 10000"/>
                  <a:gd name="connsiteY1300" fmla="*/ 1098 h 10000"/>
                  <a:gd name="connsiteX1301" fmla="*/ 7346 w 10000"/>
                  <a:gd name="connsiteY1301" fmla="*/ 991 h 10000"/>
                  <a:gd name="connsiteX1302" fmla="*/ 7321 w 10000"/>
                  <a:gd name="connsiteY1302" fmla="*/ 959 h 10000"/>
                  <a:gd name="connsiteX1303" fmla="*/ 7307 w 10000"/>
                  <a:gd name="connsiteY1303" fmla="*/ 871 h 10000"/>
                  <a:gd name="connsiteX1304" fmla="*/ 7224 w 10000"/>
                  <a:gd name="connsiteY1304" fmla="*/ 816 h 10000"/>
                  <a:gd name="connsiteX1305" fmla="*/ 7147 w 10000"/>
                  <a:gd name="connsiteY1305" fmla="*/ 787 h 10000"/>
                  <a:gd name="connsiteX1306" fmla="*/ 7080 w 10000"/>
                  <a:gd name="connsiteY1306" fmla="*/ 742 h 10000"/>
                  <a:gd name="connsiteX1307" fmla="*/ 7069 w 10000"/>
                  <a:gd name="connsiteY1307" fmla="*/ 767 h 10000"/>
                  <a:gd name="connsiteX1308" fmla="*/ 7033 w 10000"/>
                  <a:gd name="connsiteY1308" fmla="*/ 787 h 10000"/>
                  <a:gd name="connsiteX1309" fmla="*/ 6820 w 10000"/>
                  <a:gd name="connsiteY1309" fmla="*/ 878 h 10000"/>
                  <a:gd name="connsiteX1310" fmla="*/ 6726 w 10000"/>
                  <a:gd name="connsiteY1310" fmla="*/ 897 h 10000"/>
                  <a:gd name="connsiteX1311" fmla="*/ 6626 w 10000"/>
                  <a:gd name="connsiteY1311" fmla="*/ 955 h 10000"/>
                  <a:gd name="connsiteX1312" fmla="*/ 6582 w 10000"/>
                  <a:gd name="connsiteY1312" fmla="*/ 946 h 10000"/>
                  <a:gd name="connsiteX1313" fmla="*/ 6571 w 10000"/>
                  <a:gd name="connsiteY1313" fmla="*/ 955 h 10000"/>
                  <a:gd name="connsiteX1314" fmla="*/ 6507 w 10000"/>
                  <a:gd name="connsiteY1314" fmla="*/ 975 h 10000"/>
                  <a:gd name="connsiteX1315" fmla="*/ 6485 w 10000"/>
                  <a:gd name="connsiteY1315" fmla="*/ 975 h 10000"/>
                  <a:gd name="connsiteX1316" fmla="*/ 6476 w 10000"/>
                  <a:gd name="connsiteY1316" fmla="*/ 965 h 10000"/>
                  <a:gd name="connsiteX1317" fmla="*/ 6474 w 10000"/>
                  <a:gd name="connsiteY1317" fmla="*/ 936 h 10000"/>
                  <a:gd name="connsiteX1318" fmla="*/ 6452 w 10000"/>
                  <a:gd name="connsiteY1318" fmla="*/ 887 h 10000"/>
                  <a:gd name="connsiteX1319" fmla="*/ 6352 w 10000"/>
                  <a:gd name="connsiteY1319" fmla="*/ 767 h 10000"/>
                  <a:gd name="connsiteX1320" fmla="*/ 6313 w 10000"/>
                  <a:gd name="connsiteY1320" fmla="*/ 732 h 10000"/>
                  <a:gd name="connsiteX1321" fmla="*/ 6296 w 10000"/>
                  <a:gd name="connsiteY1321" fmla="*/ 690 h 10000"/>
                  <a:gd name="connsiteX1322" fmla="*/ 6271 w 10000"/>
                  <a:gd name="connsiteY1322" fmla="*/ 664 h 10000"/>
                  <a:gd name="connsiteX1323" fmla="*/ 6266 w 10000"/>
                  <a:gd name="connsiteY1323" fmla="*/ 654 h 10000"/>
                  <a:gd name="connsiteX1324" fmla="*/ 6111 w 10000"/>
                  <a:gd name="connsiteY1324" fmla="*/ 398 h 10000"/>
                  <a:gd name="connsiteX1325" fmla="*/ 5903 w 10000"/>
                  <a:gd name="connsiteY1325" fmla="*/ 408 h 10000"/>
                  <a:gd name="connsiteX1326" fmla="*/ 5837 w 10000"/>
                  <a:gd name="connsiteY1326" fmla="*/ 427 h 10000"/>
                  <a:gd name="connsiteX1327" fmla="*/ 5756 w 10000"/>
                  <a:gd name="connsiteY1327" fmla="*/ 453 h 10000"/>
                  <a:gd name="connsiteX1328" fmla="*/ 5681 w 10000"/>
                  <a:gd name="connsiteY1328" fmla="*/ 453 h 10000"/>
                  <a:gd name="connsiteX1329" fmla="*/ 5609 w 10000"/>
                  <a:gd name="connsiteY1329" fmla="*/ 447 h 10000"/>
                  <a:gd name="connsiteX1330" fmla="*/ 5554 w 10000"/>
                  <a:gd name="connsiteY1330" fmla="*/ 304 h 10000"/>
                  <a:gd name="connsiteX1331" fmla="*/ 5529 w 10000"/>
                  <a:gd name="connsiteY1331" fmla="*/ 301 h 10000"/>
                  <a:gd name="connsiteX1332" fmla="*/ 5393 w 10000"/>
                  <a:gd name="connsiteY1332" fmla="*/ 256 h 10000"/>
                  <a:gd name="connsiteX1333" fmla="*/ 5366 w 10000"/>
                  <a:gd name="connsiteY1333" fmla="*/ 220 h 10000"/>
                  <a:gd name="connsiteX1334" fmla="*/ 5249 w 10000"/>
                  <a:gd name="connsiteY1334" fmla="*/ 155 h 10000"/>
                  <a:gd name="connsiteX1335" fmla="*/ 5141 w 10000"/>
                  <a:gd name="connsiteY1335" fmla="*/ 52 h 10000"/>
                  <a:gd name="connsiteX1336" fmla="*/ 5116 w 10000"/>
                  <a:gd name="connsiteY1336" fmla="*/ 3 h 10000"/>
                  <a:gd name="connsiteX1337" fmla="*/ 5061 w 10000"/>
                  <a:gd name="connsiteY1337" fmla="*/ 0 h 10000"/>
                  <a:gd name="connsiteX1338" fmla="*/ 5036 w 10000"/>
                  <a:gd name="connsiteY1338" fmla="*/ 32 h 10000"/>
                  <a:gd name="connsiteX1339" fmla="*/ 4942 w 10000"/>
                  <a:gd name="connsiteY1339" fmla="*/ 133 h 10000"/>
                  <a:gd name="connsiteX1340" fmla="*/ 4900 w 10000"/>
                  <a:gd name="connsiteY1340" fmla="*/ 217 h 10000"/>
                  <a:gd name="connsiteX1341" fmla="*/ 4861 w 10000"/>
                  <a:gd name="connsiteY1341" fmla="*/ 198 h 10000"/>
                  <a:gd name="connsiteX1342" fmla="*/ 4795 w 10000"/>
                  <a:gd name="connsiteY1342" fmla="*/ 68 h 10000"/>
                  <a:gd name="connsiteX1343" fmla="*/ 4778 w 10000"/>
                  <a:gd name="connsiteY1343" fmla="*/ 62 h 10000"/>
                  <a:gd name="connsiteX1344" fmla="*/ 4765 w 10000"/>
                  <a:gd name="connsiteY1344" fmla="*/ 62 h 10000"/>
                  <a:gd name="connsiteX1345" fmla="*/ 4748 w 10000"/>
                  <a:gd name="connsiteY1345" fmla="*/ 68 h 10000"/>
                  <a:gd name="connsiteX1346" fmla="*/ 4673 w 10000"/>
                  <a:gd name="connsiteY1346" fmla="*/ 136 h 10000"/>
                  <a:gd name="connsiteX1347" fmla="*/ 4632 w 10000"/>
                  <a:gd name="connsiteY1347" fmla="*/ 201 h 10000"/>
                  <a:gd name="connsiteX1348" fmla="*/ 4623 w 10000"/>
                  <a:gd name="connsiteY1348" fmla="*/ 210 h 10000"/>
                  <a:gd name="connsiteX1349" fmla="*/ 4579 w 10000"/>
                  <a:gd name="connsiteY1349" fmla="*/ 220 h 10000"/>
                  <a:gd name="connsiteX1350" fmla="*/ 4479 w 10000"/>
                  <a:gd name="connsiteY1350" fmla="*/ 198 h 10000"/>
                  <a:gd name="connsiteX1351" fmla="*/ 4402 w 10000"/>
                  <a:gd name="connsiteY1351" fmla="*/ 165 h 10000"/>
                  <a:gd name="connsiteX1352" fmla="*/ 4374 w 10000"/>
                  <a:gd name="connsiteY1352" fmla="*/ 165 h 10000"/>
                  <a:gd name="connsiteX1353" fmla="*/ 4335 w 10000"/>
                  <a:gd name="connsiteY1353" fmla="*/ 172 h 10000"/>
                  <a:gd name="connsiteX1354" fmla="*/ 4302 w 10000"/>
                  <a:gd name="connsiteY1354" fmla="*/ 188 h 10000"/>
                  <a:gd name="connsiteX1355" fmla="*/ 4271 w 10000"/>
                  <a:gd name="connsiteY1355" fmla="*/ 220 h 10000"/>
                  <a:gd name="connsiteX1356" fmla="*/ 4238 w 10000"/>
                  <a:gd name="connsiteY1356" fmla="*/ 240 h 10000"/>
                  <a:gd name="connsiteX1357" fmla="*/ 4324 w 10000"/>
                  <a:gd name="connsiteY1357" fmla="*/ 1289 h 10000"/>
                  <a:gd name="connsiteX1358" fmla="*/ 4297 w 10000"/>
                  <a:gd name="connsiteY1358" fmla="*/ 7345 h 10000"/>
                  <a:gd name="connsiteX1359" fmla="*/ 4236 w 10000"/>
                  <a:gd name="connsiteY1359" fmla="*/ 6832 h 10000"/>
                  <a:gd name="connsiteX1360" fmla="*/ 3946 w 10000"/>
                  <a:gd name="connsiteY1360" fmla="*/ 6675 h 10000"/>
                  <a:gd name="connsiteX1361" fmla="*/ 3687 w 10000"/>
                  <a:gd name="connsiteY1361" fmla="*/ 7730 h 10000"/>
                  <a:gd name="connsiteX1362" fmla="*/ 3690 w 10000"/>
                  <a:gd name="connsiteY1362" fmla="*/ 7730 h 10000"/>
                  <a:gd name="connsiteX1363" fmla="*/ 3704 w 10000"/>
                  <a:gd name="connsiteY1363" fmla="*/ 7740 h 10000"/>
                  <a:gd name="connsiteX1364" fmla="*/ 3712 w 10000"/>
                  <a:gd name="connsiteY1364" fmla="*/ 7743 h 10000"/>
                  <a:gd name="connsiteX1365" fmla="*/ 3723 w 10000"/>
                  <a:gd name="connsiteY1365" fmla="*/ 7749 h 10000"/>
                  <a:gd name="connsiteX1366" fmla="*/ 3729 w 10000"/>
                  <a:gd name="connsiteY1366" fmla="*/ 7749 h 10000"/>
                  <a:gd name="connsiteX1367" fmla="*/ 3729 w 10000"/>
                  <a:gd name="connsiteY1367" fmla="*/ 7743 h 10000"/>
                  <a:gd name="connsiteX1368" fmla="*/ 3745 w 10000"/>
                  <a:gd name="connsiteY1368" fmla="*/ 7740 h 10000"/>
                  <a:gd name="connsiteX1369" fmla="*/ 3753 w 10000"/>
                  <a:gd name="connsiteY1369" fmla="*/ 7730 h 10000"/>
                  <a:gd name="connsiteX1370" fmla="*/ 3762 w 10000"/>
                  <a:gd name="connsiteY1370" fmla="*/ 7720 h 10000"/>
                  <a:gd name="connsiteX1371" fmla="*/ 3776 w 10000"/>
                  <a:gd name="connsiteY1371" fmla="*/ 7710 h 10000"/>
                  <a:gd name="connsiteX1372" fmla="*/ 3784 w 10000"/>
                  <a:gd name="connsiteY1372" fmla="*/ 7701 h 10000"/>
                  <a:gd name="connsiteX1373" fmla="*/ 4805 w 10000"/>
                  <a:gd name="connsiteY1373" fmla="*/ 7386 h 10000"/>
                  <a:gd name="connsiteX1374" fmla="*/ 5343 w 10000"/>
                  <a:gd name="connsiteY1374" fmla="*/ 7520 h 10000"/>
                  <a:gd name="connsiteX1375" fmla="*/ 5463 w 10000"/>
                  <a:gd name="connsiteY1375" fmla="*/ 7907 h 10000"/>
                  <a:gd name="connsiteX1376" fmla="*/ 3767 w 10000"/>
                  <a:gd name="connsiteY1376" fmla="*/ 8106 h 10000"/>
                  <a:gd name="connsiteX1377" fmla="*/ 3770 w 10000"/>
                  <a:gd name="connsiteY1377" fmla="*/ 8119 h 10000"/>
                  <a:gd name="connsiteX1378" fmla="*/ 3740 w 10000"/>
                  <a:gd name="connsiteY1378" fmla="*/ 8154 h 10000"/>
                  <a:gd name="connsiteX1379" fmla="*/ 3731 w 10000"/>
                  <a:gd name="connsiteY1379" fmla="*/ 8138 h 10000"/>
                  <a:gd name="connsiteX1380" fmla="*/ 3729 w 10000"/>
                  <a:gd name="connsiteY1380" fmla="*/ 8125 h 10000"/>
                  <a:gd name="connsiteX1381" fmla="*/ 3712 w 10000"/>
                  <a:gd name="connsiteY1381" fmla="*/ 8115 h 10000"/>
                  <a:gd name="connsiteX1382" fmla="*/ 3704 w 10000"/>
                  <a:gd name="connsiteY1382" fmla="*/ 8109 h 10000"/>
                  <a:gd name="connsiteX1383" fmla="*/ 4881 w 10000"/>
                  <a:gd name="connsiteY1383" fmla="*/ 8090 h 10000"/>
                  <a:gd name="connsiteX1384" fmla="*/ 3206 w 10000"/>
                  <a:gd name="connsiteY1384" fmla="*/ 8300 h 10000"/>
                  <a:gd name="connsiteX1385" fmla="*/ 2947 w 10000"/>
                  <a:gd name="connsiteY1385" fmla="*/ 8089 h 10000"/>
                  <a:gd name="connsiteX1386" fmla="*/ 3057 w 10000"/>
                  <a:gd name="connsiteY1386" fmla="*/ 7143 h 10000"/>
                  <a:gd name="connsiteX0" fmla="*/ 4324 w 10000"/>
                  <a:gd name="connsiteY0" fmla="*/ 1289 h 10000"/>
                  <a:gd name="connsiteX1" fmla="*/ 4296 w 10000"/>
                  <a:gd name="connsiteY1" fmla="*/ 1305 h 10000"/>
                  <a:gd name="connsiteX2" fmla="*/ 4285 w 10000"/>
                  <a:gd name="connsiteY2" fmla="*/ 1279 h 10000"/>
                  <a:gd name="connsiteX3" fmla="*/ 4244 w 10000"/>
                  <a:gd name="connsiteY3" fmla="*/ 1266 h 10000"/>
                  <a:gd name="connsiteX4" fmla="*/ 4208 w 10000"/>
                  <a:gd name="connsiteY4" fmla="*/ 1286 h 10000"/>
                  <a:gd name="connsiteX5" fmla="*/ 4172 w 10000"/>
                  <a:gd name="connsiteY5" fmla="*/ 1299 h 10000"/>
                  <a:gd name="connsiteX6" fmla="*/ 4150 w 10000"/>
                  <a:gd name="connsiteY6" fmla="*/ 1308 h 10000"/>
                  <a:gd name="connsiteX7" fmla="*/ 4139 w 10000"/>
                  <a:gd name="connsiteY7" fmla="*/ 1315 h 10000"/>
                  <a:gd name="connsiteX8" fmla="*/ 4125 w 10000"/>
                  <a:gd name="connsiteY8" fmla="*/ 1315 h 10000"/>
                  <a:gd name="connsiteX9" fmla="*/ 4119 w 10000"/>
                  <a:gd name="connsiteY9" fmla="*/ 1315 h 10000"/>
                  <a:gd name="connsiteX10" fmla="*/ 4111 w 10000"/>
                  <a:gd name="connsiteY10" fmla="*/ 1308 h 10000"/>
                  <a:gd name="connsiteX11" fmla="*/ 4100 w 10000"/>
                  <a:gd name="connsiteY11" fmla="*/ 1315 h 10000"/>
                  <a:gd name="connsiteX12" fmla="*/ 4075 w 10000"/>
                  <a:gd name="connsiteY12" fmla="*/ 1315 h 10000"/>
                  <a:gd name="connsiteX13" fmla="*/ 4058 w 10000"/>
                  <a:gd name="connsiteY13" fmla="*/ 1318 h 10000"/>
                  <a:gd name="connsiteX14" fmla="*/ 4044 w 10000"/>
                  <a:gd name="connsiteY14" fmla="*/ 1315 h 10000"/>
                  <a:gd name="connsiteX15" fmla="*/ 4042 w 10000"/>
                  <a:gd name="connsiteY15" fmla="*/ 1299 h 10000"/>
                  <a:gd name="connsiteX16" fmla="*/ 4014 w 10000"/>
                  <a:gd name="connsiteY16" fmla="*/ 1308 h 10000"/>
                  <a:gd name="connsiteX17" fmla="*/ 4011 w 10000"/>
                  <a:gd name="connsiteY17" fmla="*/ 1315 h 10000"/>
                  <a:gd name="connsiteX18" fmla="*/ 4011 w 10000"/>
                  <a:gd name="connsiteY18" fmla="*/ 1341 h 10000"/>
                  <a:gd name="connsiteX19" fmla="*/ 4019 w 10000"/>
                  <a:gd name="connsiteY19" fmla="*/ 1341 h 10000"/>
                  <a:gd name="connsiteX20" fmla="*/ 3997 w 10000"/>
                  <a:gd name="connsiteY20" fmla="*/ 1363 h 10000"/>
                  <a:gd name="connsiteX21" fmla="*/ 3986 w 10000"/>
                  <a:gd name="connsiteY21" fmla="*/ 1373 h 10000"/>
                  <a:gd name="connsiteX22" fmla="*/ 3981 w 10000"/>
                  <a:gd name="connsiteY22" fmla="*/ 1389 h 10000"/>
                  <a:gd name="connsiteX23" fmla="*/ 3981 w 10000"/>
                  <a:gd name="connsiteY23" fmla="*/ 1409 h 10000"/>
                  <a:gd name="connsiteX24" fmla="*/ 3981 w 10000"/>
                  <a:gd name="connsiteY24" fmla="*/ 1438 h 10000"/>
                  <a:gd name="connsiteX25" fmla="*/ 3961 w 10000"/>
                  <a:gd name="connsiteY25" fmla="*/ 1441 h 10000"/>
                  <a:gd name="connsiteX26" fmla="*/ 3942 w 10000"/>
                  <a:gd name="connsiteY26" fmla="*/ 1441 h 10000"/>
                  <a:gd name="connsiteX27" fmla="*/ 3914 w 10000"/>
                  <a:gd name="connsiteY27" fmla="*/ 1454 h 10000"/>
                  <a:gd name="connsiteX28" fmla="*/ 3892 w 10000"/>
                  <a:gd name="connsiteY28" fmla="*/ 1467 h 10000"/>
                  <a:gd name="connsiteX29" fmla="*/ 3867 w 10000"/>
                  <a:gd name="connsiteY29" fmla="*/ 1483 h 10000"/>
                  <a:gd name="connsiteX30" fmla="*/ 3845 w 10000"/>
                  <a:gd name="connsiteY30" fmla="*/ 1467 h 10000"/>
                  <a:gd name="connsiteX31" fmla="*/ 3850 w 10000"/>
                  <a:gd name="connsiteY31" fmla="*/ 1457 h 10000"/>
                  <a:gd name="connsiteX32" fmla="*/ 3864 w 10000"/>
                  <a:gd name="connsiteY32" fmla="*/ 1441 h 10000"/>
                  <a:gd name="connsiteX33" fmla="*/ 3859 w 10000"/>
                  <a:gd name="connsiteY33" fmla="*/ 1409 h 10000"/>
                  <a:gd name="connsiteX34" fmla="*/ 3842 w 10000"/>
                  <a:gd name="connsiteY34" fmla="*/ 1383 h 10000"/>
                  <a:gd name="connsiteX35" fmla="*/ 3825 w 10000"/>
                  <a:gd name="connsiteY35" fmla="*/ 1360 h 10000"/>
                  <a:gd name="connsiteX36" fmla="*/ 3809 w 10000"/>
                  <a:gd name="connsiteY36" fmla="*/ 1318 h 10000"/>
                  <a:gd name="connsiteX37" fmla="*/ 3787 w 10000"/>
                  <a:gd name="connsiteY37" fmla="*/ 1289 h 10000"/>
                  <a:gd name="connsiteX38" fmla="*/ 3759 w 10000"/>
                  <a:gd name="connsiteY38" fmla="*/ 1266 h 10000"/>
                  <a:gd name="connsiteX39" fmla="*/ 3740 w 10000"/>
                  <a:gd name="connsiteY39" fmla="*/ 1256 h 10000"/>
                  <a:gd name="connsiteX40" fmla="*/ 3715 w 10000"/>
                  <a:gd name="connsiteY40" fmla="*/ 1250 h 10000"/>
                  <a:gd name="connsiteX41" fmla="*/ 3687 w 10000"/>
                  <a:gd name="connsiteY41" fmla="*/ 1256 h 10000"/>
                  <a:gd name="connsiteX42" fmla="*/ 3681 w 10000"/>
                  <a:gd name="connsiteY42" fmla="*/ 1260 h 10000"/>
                  <a:gd name="connsiteX43" fmla="*/ 3670 w 10000"/>
                  <a:gd name="connsiteY43" fmla="*/ 1295 h 10000"/>
                  <a:gd name="connsiteX44" fmla="*/ 3651 w 10000"/>
                  <a:gd name="connsiteY44" fmla="*/ 1305 h 10000"/>
                  <a:gd name="connsiteX45" fmla="*/ 3640 w 10000"/>
                  <a:gd name="connsiteY45" fmla="*/ 1308 h 10000"/>
                  <a:gd name="connsiteX46" fmla="*/ 3626 w 10000"/>
                  <a:gd name="connsiteY46" fmla="*/ 1308 h 10000"/>
                  <a:gd name="connsiteX47" fmla="*/ 3632 w 10000"/>
                  <a:gd name="connsiteY47" fmla="*/ 1276 h 10000"/>
                  <a:gd name="connsiteX48" fmla="*/ 3609 w 10000"/>
                  <a:gd name="connsiteY48" fmla="*/ 1289 h 10000"/>
                  <a:gd name="connsiteX49" fmla="*/ 3593 w 10000"/>
                  <a:gd name="connsiteY49" fmla="*/ 1286 h 10000"/>
                  <a:gd name="connsiteX50" fmla="*/ 3590 w 10000"/>
                  <a:gd name="connsiteY50" fmla="*/ 1256 h 10000"/>
                  <a:gd name="connsiteX51" fmla="*/ 3584 w 10000"/>
                  <a:gd name="connsiteY51" fmla="*/ 1237 h 10000"/>
                  <a:gd name="connsiteX52" fmla="*/ 3573 w 10000"/>
                  <a:gd name="connsiteY52" fmla="*/ 1237 h 10000"/>
                  <a:gd name="connsiteX53" fmla="*/ 3554 w 10000"/>
                  <a:gd name="connsiteY53" fmla="*/ 1227 h 10000"/>
                  <a:gd name="connsiteX54" fmla="*/ 3546 w 10000"/>
                  <a:gd name="connsiteY54" fmla="*/ 1192 h 10000"/>
                  <a:gd name="connsiteX55" fmla="*/ 3529 w 10000"/>
                  <a:gd name="connsiteY55" fmla="*/ 1176 h 10000"/>
                  <a:gd name="connsiteX56" fmla="*/ 3512 w 10000"/>
                  <a:gd name="connsiteY56" fmla="*/ 1182 h 10000"/>
                  <a:gd name="connsiteX57" fmla="*/ 3485 w 10000"/>
                  <a:gd name="connsiteY57" fmla="*/ 1182 h 10000"/>
                  <a:gd name="connsiteX58" fmla="*/ 3463 w 10000"/>
                  <a:gd name="connsiteY58" fmla="*/ 1176 h 10000"/>
                  <a:gd name="connsiteX59" fmla="*/ 3449 w 10000"/>
                  <a:gd name="connsiteY59" fmla="*/ 1182 h 10000"/>
                  <a:gd name="connsiteX60" fmla="*/ 3432 w 10000"/>
                  <a:gd name="connsiteY60" fmla="*/ 1192 h 10000"/>
                  <a:gd name="connsiteX61" fmla="*/ 3454 w 10000"/>
                  <a:gd name="connsiteY61" fmla="*/ 1205 h 10000"/>
                  <a:gd name="connsiteX62" fmla="*/ 3463 w 10000"/>
                  <a:gd name="connsiteY62" fmla="*/ 1205 h 10000"/>
                  <a:gd name="connsiteX63" fmla="*/ 3488 w 10000"/>
                  <a:gd name="connsiteY63" fmla="*/ 1205 h 10000"/>
                  <a:gd name="connsiteX64" fmla="*/ 3488 w 10000"/>
                  <a:gd name="connsiteY64" fmla="*/ 1218 h 10000"/>
                  <a:gd name="connsiteX65" fmla="*/ 3493 w 10000"/>
                  <a:gd name="connsiteY65" fmla="*/ 1247 h 10000"/>
                  <a:gd name="connsiteX66" fmla="*/ 3512 w 10000"/>
                  <a:gd name="connsiteY66" fmla="*/ 1247 h 10000"/>
                  <a:gd name="connsiteX67" fmla="*/ 3518 w 10000"/>
                  <a:gd name="connsiteY67" fmla="*/ 1250 h 10000"/>
                  <a:gd name="connsiteX68" fmla="*/ 3521 w 10000"/>
                  <a:gd name="connsiteY68" fmla="*/ 1276 h 10000"/>
                  <a:gd name="connsiteX69" fmla="*/ 3543 w 10000"/>
                  <a:gd name="connsiteY69" fmla="*/ 1295 h 10000"/>
                  <a:gd name="connsiteX70" fmla="*/ 3546 w 10000"/>
                  <a:gd name="connsiteY70" fmla="*/ 1305 h 10000"/>
                  <a:gd name="connsiteX71" fmla="*/ 3543 w 10000"/>
                  <a:gd name="connsiteY71" fmla="*/ 1315 h 10000"/>
                  <a:gd name="connsiteX72" fmla="*/ 3543 w 10000"/>
                  <a:gd name="connsiteY72" fmla="*/ 1331 h 10000"/>
                  <a:gd name="connsiteX73" fmla="*/ 3554 w 10000"/>
                  <a:gd name="connsiteY73" fmla="*/ 1324 h 10000"/>
                  <a:gd name="connsiteX74" fmla="*/ 3560 w 10000"/>
                  <a:gd name="connsiteY74" fmla="*/ 1331 h 10000"/>
                  <a:gd name="connsiteX75" fmla="*/ 3582 w 10000"/>
                  <a:gd name="connsiteY75" fmla="*/ 1344 h 10000"/>
                  <a:gd name="connsiteX76" fmla="*/ 3598 w 10000"/>
                  <a:gd name="connsiteY76" fmla="*/ 1380 h 10000"/>
                  <a:gd name="connsiteX77" fmla="*/ 3607 w 10000"/>
                  <a:gd name="connsiteY77" fmla="*/ 1389 h 10000"/>
                  <a:gd name="connsiteX78" fmla="*/ 3623 w 10000"/>
                  <a:gd name="connsiteY78" fmla="*/ 1409 h 10000"/>
                  <a:gd name="connsiteX79" fmla="*/ 3634 w 10000"/>
                  <a:gd name="connsiteY79" fmla="*/ 1438 h 10000"/>
                  <a:gd name="connsiteX80" fmla="*/ 3632 w 10000"/>
                  <a:gd name="connsiteY80" fmla="*/ 1454 h 10000"/>
                  <a:gd name="connsiteX81" fmla="*/ 3618 w 10000"/>
                  <a:gd name="connsiteY81" fmla="*/ 1438 h 10000"/>
                  <a:gd name="connsiteX82" fmla="*/ 3598 w 10000"/>
                  <a:gd name="connsiteY82" fmla="*/ 1428 h 10000"/>
                  <a:gd name="connsiteX83" fmla="*/ 3582 w 10000"/>
                  <a:gd name="connsiteY83" fmla="*/ 1402 h 10000"/>
                  <a:gd name="connsiteX84" fmla="*/ 3562 w 10000"/>
                  <a:gd name="connsiteY84" fmla="*/ 1399 h 10000"/>
                  <a:gd name="connsiteX85" fmla="*/ 3546 w 10000"/>
                  <a:gd name="connsiteY85" fmla="*/ 1383 h 10000"/>
                  <a:gd name="connsiteX86" fmla="*/ 3510 w 10000"/>
                  <a:gd name="connsiteY86" fmla="*/ 1360 h 10000"/>
                  <a:gd name="connsiteX87" fmla="*/ 3485 w 10000"/>
                  <a:gd name="connsiteY87" fmla="*/ 1344 h 10000"/>
                  <a:gd name="connsiteX88" fmla="*/ 3454 w 10000"/>
                  <a:gd name="connsiteY88" fmla="*/ 1334 h 10000"/>
                  <a:gd name="connsiteX89" fmla="*/ 3429 w 10000"/>
                  <a:gd name="connsiteY89" fmla="*/ 1315 h 10000"/>
                  <a:gd name="connsiteX90" fmla="*/ 3416 w 10000"/>
                  <a:gd name="connsiteY90" fmla="*/ 1308 h 10000"/>
                  <a:gd name="connsiteX91" fmla="*/ 3399 w 10000"/>
                  <a:gd name="connsiteY91" fmla="*/ 1305 h 10000"/>
                  <a:gd name="connsiteX92" fmla="*/ 3382 w 10000"/>
                  <a:gd name="connsiteY92" fmla="*/ 1286 h 10000"/>
                  <a:gd name="connsiteX93" fmla="*/ 3380 w 10000"/>
                  <a:gd name="connsiteY93" fmla="*/ 1266 h 10000"/>
                  <a:gd name="connsiteX94" fmla="*/ 3388 w 10000"/>
                  <a:gd name="connsiteY94" fmla="*/ 1256 h 10000"/>
                  <a:gd name="connsiteX95" fmla="*/ 3407 w 10000"/>
                  <a:gd name="connsiteY95" fmla="*/ 1256 h 10000"/>
                  <a:gd name="connsiteX96" fmla="*/ 3396 w 10000"/>
                  <a:gd name="connsiteY96" fmla="*/ 1227 h 10000"/>
                  <a:gd name="connsiteX97" fmla="*/ 3382 w 10000"/>
                  <a:gd name="connsiteY97" fmla="*/ 1227 h 10000"/>
                  <a:gd name="connsiteX98" fmla="*/ 3360 w 10000"/>
                  <a:gd name="connsiteY98" fmla="*/ 1221 h 10000"/>
                  <a:gd name="connsiteX99" fmla="*/ 3349 w 10000"/>
                  <a:gd name="connsiteY99" fmla="*/ 1231 h 10000"/>
                  <a:gd name="connsiteX100" fmla="*/ 3352 w 10000"/>
                  <a:gd name="connsiteY100" fmla="*/ 1247 h 10000"/>
                  <a:gd name="connsiteX101" fmla="*/ 3341 w 10000"/>
                  <a:gd name="connsiteY101" fmla="*/ 1237 h 10000"/>
                  <a:gd name="connsiteX102" fmla="*/ 3335 w 10000"/>
                  <a:gd name="connsiteY102" fmla="*/ 1231 h 10000"/>
                  <a:gd name="connsiteX103" fmla="*/ 3307 w 10000"/>
                  <a:gd name="connsiteY103" fmla="*/ 1227 h 10000"/>
                  <a:gd name="connsiteX104" fmla="*/ 3294 w 10000"/>
                  <a:gd name="connsiteY104" fmla="*/ 1221 h 10000"/>
                  <a:gd name="connsiteX105" fmla="*/ 3271 w 10000"/>
                  <a:gd name="connsiteY105" fmla="*/ 1211 h 10000"/>
                  <a:gd name="connsiteX106" fmla="*/ 3252 w 10000"/>
                  <a:gd name="connsiteY106" fmla="*/ 1195 h 10000"/>
                  <a:gd name="connsiteX107" fmla="*/ 3235 w 10000"/>
                  <a:gd name="connsiteY107" fmla="*/ 1195 h 10000"/>
                  <a:gd name="connsiteX108" fmla="*/ 3235 w 10000"/>
                  <a:gd name="connsiteY108" fmla="*/ 1205 h 10000"/>
                  <a:gd name="connsiteX109" fmla="*/ 3219 w 10000"/>
                  <a:gd name="connsiteY109" fmla="*/ 1231 h 10000"/>
                  <a:gd name="connsiteX110" fmla="*/ 3213 w 10000"/>
                  <a:gd name="connsiteY110" fmla="*/ 1231 h 10000"/>
                  <a:gd name="connsiteX111" fmla="*/ 3183 w 10000"/>
                  <a:gd name="connsiteY111" fmla="*/ 1221 h 10000"/>
                  <a:gd name="connsiteX112" fmla="*/ 3175 w 10000"/>
                  <a:gd name="connsiteY112" fmla="*/ 1227 h 10000"/>
                  <a:gd name="connsiteX113" fmla="*/ 3163 w 10000"/>
                  <a:gd name="connsiteY113" fmla="*/ 1237 h 10000"/>
                  <a:gd name="connsiteX114" fmla="*/ 3158 w 10000"/>
                  <a:gd name="connsiteY114" fmla="*/ 1260 h 10000"/>
                  <a:gd name="connsiteX115" fmla="*/ 3158 w 10000"/>
                  <a:gd name="connsiteY115" fmla="*/ 1276 h 10000"/>
                  <a:gd name="connsiteX116" fmla="*/ 3163 w 10000"/>
                  <a:gd name="connsiteY116" fmla="*/ 1295 h 10000"/>
                  <a:gd name="connsiteX117" fmla="*/ 3166 w 10000"/>
                  <a:gd name="connsiteY117" fmla="*/ 1308 h 10000"/>
                  <a:gd name="connsiteX118" fmla="*/ 3158 w 10000"/>
                  <a:gd name="connsiteY118" fmla="*/ 1315 h 10000"/>
                  <a:gd name="connsiteX119" fmla="*/ 3133 w 10000"/>
                  <a:gd name="connsiteY119" fmla="*/ 1299 h 10000"/>
                  <a:gd name="connsiteX120" fmla="*/ 3114 w 10000"/>
                  <a:gd name="connsiteY120" fmla="*/ 1276 h 10000"/>
                  <a:gd name="connsiteX121" fmla="*/ 3078 w 10000"/>
                  <a:gd name="connsiteY121" fmla="*/ 1240 h 10000"/>
                  <a:gd name="connsiteX122" fmla="*/ 3044 w 10000"/>
                  <a:gd name="connsiteY122" fmla="*/ 1227 h 10000"/>
                  <a:gd name="connsiteX123" fmla="*/ 3033 w 10000"/>
                  <a:gd name="connsiteY123" fmla="*/ 1231 h 10000"/>
                  <a:gd name="connsiteX124" fmla="*/ 3036 w 10000"/>
                  <a:gd name="connsiteY124" fmla="*/ 1256 h 10000"/>
                  <a:gd name="connsiteX125" fmla="*/ 3044 w 10000"/>
                  <a:gd name="connsiteY125" fmla="*/ 1266 h 10000"/>
                  <a:gd name="connsiteX126" fmla="*/ 3044 w 10000"/>
                  <a:gd name="connsiteY126" fmla="*/ 1276 h 10000"/>
                  <a:gd name="connsiteX127" fmla="*/ 3036 w 10000"/>
                  <a:gd name="connsiteY127" fmla="*/ 1276 h 10000"/>
                  <a:gd name="connsiteX128" fmla="*/ 3028 w 10000"/>
                  <a:gd name="connsiteY128" fmla="*/ 1266 h 10000"/>
                  <a:gd name="connsiteX129" fmla="*/ 3025 w 10000"/>
                  <a:gd name="connsiteY129" fmla="*/ 1256 h 10000"/>
                  <a:gd name="connsiteX130" fmla="*/ 3008 w 10000"/>
                  <a:gd name="connsiteY130" fmla="*/ 1205 h 10000"/>
                  <a:gd name="connsiteX131" fmla="*/ 3000 w 10000"/>
                  <a:gd name="connsiteY131" fmla="*/ 1192 h 10000"/>
                  <a:gd name="connsiteX132" fmla="*/ 2994 w 10000"/>
                  <a:gd name="connsiteY132" fmla="*/ 1176 h 10000"/>
                  <a:gd name="connsiteX133" fmla="*/ 2986 w 10000"/>
                  <a:gd name="connsiteY133" fmla="*/ 1182 h 10000"/>
                  <a:gd name="connsiteX134" fmla="*/ 2981 w 10000"/>
                  <a:gd name="connsiteY134" fmla="*/ 1192 h 10000"/>
                  <a:gd name="connsiteX135" fmla="*/ 2970 w 10000"/>
                  <a:gd name="connsiteY135" fmla="*/ 1201 h 10000"/>
                  <a:gd name="connsiteX136" fmla="*/ 2956 w 10000"/>
                  <a:gd name="connsiteY136" fmla="*/ 1218 h 10000"/>
                  <a:gd name="connsiteX137" fmla="*/ 2939 w 10000"/>
                  <a:gd name="connsiteY137" fmla="*/ 1240 h 10000"/>
                  <a:gd name="connsiteX138" fmla="*/ 2928 w 10000"/>
                  <a:gd name="connsiteY138" fmla="*/ 1247 h 10000"/>
                  <a:gd name="connsiteX139" fmla="*/ 2922 w 10000"/>
                  <a:gd name="connsiteY139" fmla="*/ 1250 h 10000"/>
                  <a:gd name="connsiteX140" fmla="*/ 2911 w 10000"/>
                  <a:gd name="connsiteY140" fmla="*/ 1250 h 10000"/>
                  <a:gd name="connsiteX141" fmla="*/ 2884 w 10000"/>
                  <a:gd name="connsiteY141" fmla="*/ 1247 h 10000"/>
                  <a:gd name="connsiteX142" fmla="*/ 2864 w 10000"/>
                  <a:gd name="connsiteY142" fmla="*/ 1237 h 10000"/>
                  <a:gd name="connsiteX143" fmla="*/ 2848 w 10000"/>
                  <a:gd name="connsiteY143" fmla="*/ 1231 h 10000"/>
                  <a:gd name="connsiteX144" fmla="*/ 2834 w 10000"/>
                  <a:gd name="connsiteY144" fmla="*/ 1227 h 10000"/>
                  <a:gd name="connsiteX145" fmla="*/ 2831 w 10000"/>
                  <a:gd name="connsiteY145" fmla="*/ 1227 h 10000"/>
                  <a:gd name="connsiteX146" fmla="*/ 2831 w 10000"/>
                  <a:gd name="connsiteY146" fmla="*/ 1221 h 10000"/>
                  <a:gd name="connsiteX147" fmla="*/ 2825 w 10000"/>
                  <a:gd name="connsiteY147" fmla="*/ 1205 h 10000"/>
                  <a:gd name="connsiteX148" fmla="*/ 2823 w 10000"/>
                  <a:gd name="connsiteY148" fmla="*/ 1192 h 10000"/>
                  <a:gd name="connsiteX149" fmla="*/ 2817 w 10000"/>
                  <a:gd name="connsiteY149" fmla="*/ 1182 h 10000"/>
                  <a:gd name="connsiteX150" fmla="*/ 2814 w 10000"/>
                  <a:gd name="connsiteY150" fmla="*/ 1176 h 10000"/>
                  <a:gd name="connsiteX151" fmla="*/ 2792 w 10000"/>
                  <a:gd name="connsiteY151" fmla="*/ 1172 h 10000"/>
                  <a:gd name="connsiteX152" fmla="*/ 2759 w 10000"/>
                  <a:gd name="connsiteY152" fmla="*/ 1156 h 10000"/>
                  <a:gd name="connsiteX153" fmla="*/ 2734 w 10000"/>
                  <a:gd name="connsiteY153" fmla="*/ 1143 h 10000"/>
                  <a:gd name="connsiteX154" fmla="*/ 2695 w 10000"/>
                  <a:gd name="connsiteY154" fmla="*/ 1124 h 10000"/>
                  <a:gd name="connsiteX155" fmla="*/ 2670 w 10000"/>
                  <a:gd name="connsiteY155" fmla="*/ 1108 h 10000"/>
                  <a:gd name="connsiteX156" fmla="*/ 2645 w 10000"/>
                  <a:gd name="connsiteY156" fmla="*/ 1091 h 10000"/>
                  <a:gd name="connsiteX157" fmla="*/ 2618 w 10000"/>
                  <a:gd name="connsiteY157" fmla="*/ 1088 h 10000"/>
                  <a:gd name="connsiteX158" fmla="*/ 2576 w 10000"/>
                  <a:gd name="connsiteY158" fmla="*/ 1088 h 10000"/>
                  <a:gd name="connsiteX159" fmla="*/ 2551 w 10000"/>
                  <a:gd name="connsiteY159" fmla="*/ 1091 h 10000"/>
                  <a:gd name="connsiteX160" fmla="*/ 2521 w 10000"/>
                  <a:gd name="connsiteY160" fmla="*/ 1098 h 10000"/>
                  <a:gd name="connsiteX161" fmla="*/ 2493 w 10000"/>
                  <a:gd name="connsiteY161" fmla="*/ 1104 h 10000"/>
                  <a:gd name="connsiteX162" fmla="*/ 2468 w 10000"/>
                  <a:gd name="connsiteY162" fmla="*/ 1108 h 10000"/>
                  <a:gd name="connsiteX163" fmla="*/ 2404 w 10000"/>
                  <a:gd name="connsiteY163" fmla="*/ 1124 h 10000"/>
                  <a:gd name="connsiteX164" fmla="*/ 2366 w 10000"/>
                  <a:gd name="connsiteY164" fmla="*/ 1133 h 10000"/>
                  <a:gd name="connsiteX165" fmla="*/ 2346 w 10000"/>
                  <a:gd name="connsiteY165" fmla="*/ 1137 h 10000"/>
                  <a:gd name="connsiteX166" fmla="*/ 2294 w 10000"/>
                  <a:gd name="connsiteY166" fmla="*/ 1146 h 10000"/>
                  <a:gd name="connsiteX167" fmla="*/ 2249 w 10000"/>
                  <a:gd name="connsiteY167" fmla="*/ 1156 h 10000"/>
                  <a:gd name="connsiteX168" fmla="*/ 2230 w 10000"/>
                  <a:gd name="connsiteY168" fmla="*/ 1156 h 10000"/>
                  <a:gd name="connsiteX169" fmla="*/ 2222 w 10000"/>
                  <a:gd name="connsiteY169" fmla="*/ 1163 h 10000"/>
                  <a:gd name="connsiteX170" fmla="*/ 2194 w 10000"/>
                  <a:gd name="connsiteY170" fmla="*/ 1163 h 10000"/>
                  <a:gd name="connsiteX171" fmla="*/ 2172 w 10000"/>
                  <a:gd name="connsiteY171" fmla="*/ 1163 h 10000"/>
                  <a:gd name="connsiteX172" fmla="*/ 2147 w 10000"/>
                  <a:gd name="connsiteY172" fmla="*/ 1166 h 10000"/>
                  <a:gd name="connsiteX173" fmla="*/ 2108 w 10000"/>
                  <a:gd name="connsiteY173" fmla="*/ 1166 h 10000"/>
                  <a:gd name="connsiteX174" fmla="*/ 2083 w 10000"/>
                  <a:gd name="connsiteY174" fmla="*/ 1156 h 10000"/>
                  <a:gd name="connsiteX175" fmla="*/ 2042 w 10000"/>
                  <a:gd name="connsiteY175" fmla="*/ 1143 h 10000"/>
                  <a:gd name="connsiteX176" fmla="*/ 2011 w 10000"/>
                  <a:gd name="connsiteY176" fmla="*/ 1143 h 10000"/>
                  <a:gd name="connsiteX177" fmla="*/ 1994 w 10000"/>
                  <a:gd name="connsiteY177" fmla="*/ 1146 h 10000"/>
                  <a:gd name="connsiteX178" fmla="*/ 1967 w 10000"/>
                  <a:gd name="connsiteY178" fmla="*/ 1156 h 10000"/>
                  <a:gd name="connsiteX179" fmla="*/ 1903 w 10000"/>
                  <a:gd name="connsiteY179" fmla="*/ 1176 h 10000"/>
                  <a:gd name="connsiteX180" fmla="*/ 1873 w 10000"/>
                  <a:gd name="connsiteY180" fmla="*/ 1182 h 10000"/>
                  <a:gd name="connsiteX181" fmla="*/ 1850 w 10000"/>
                  <a:gd name="connsiteY181" fmla="*/ 1185 h 10000"/>
                  <a:gd name="connsiteX182" fmla="*/ 1842 w 10000"/>
                  <a:gd name="connsiteY182" fmla="*/ 1192 h 10000"/>
                  <a:gd name="connsiteX183" fmla="*/ 1823 w 10000"/>
                  <a:gd name="connsiteY183" fmla="*/ 1195 h 10000"/>
                  <a:gd name="connsiteX184" fmla="*/ 1814 w 10000"/>
                  <a:gd name="connsiteY184" fmla="*/ 1201 h 10000"/>
                  <a:gd name="connsiteX185" fmla="*/ 1792 w 10000"/>
                  <a:gd name="connsiteY185" fmla="*/ 1218 h 10000"/>
                  <a:gd name="connsiteX186" fmla="*/ 1767 w 10000"/>
                  <a:gd name="connsiteY186" fmla="*/ 1231 h 10000"/>
                  <a:gd name="connsiteX187" fmla="*/ 1717 w 10000"/>
                  <a:gd name="connsiteY187" fmla="*/ 1266 h 10000"/>
                  <a:gd name="connsiteX188" fmla="*/ 1695 w 10000"/>
                  <a:gd name="connsiteY188" fmla="*/ 1279 h 10000"/>
                  <a:gd name="connsiteX189" fmla="*/ 1654 w 10000"/>
                  <a:gd name="connsiteY189" fmla="*/ 1308 h 10000"/>
                  <a:gd name="connsiteX190" fmla="*/ 1620 w 10000"/>
                  <a:gd name="connsiteY190" fmla="*/ 1334 h 10000"/>
                  <a:gd name="connsiteX191" fmla="*/ 1590 w 10000"/>
                  <a:gd name="connsiteY191" fmla="*/ 1360 h 10000"/>
                  <a:gd name="connsiteX192" fmla="*/ 1565 w 10000"/>
                  <a:gd name="connsiteY192" fmla="*/ 1380 h 10000"/>
                  <a:gd name="connsiteX193" fmla="*/ 1532 w 10000"/>
                  <a:gd name="connsiteY193" fmla="*/ 1402 h 10000"/>
                  <a:gd name="connsiteX194" fmla="*/ 1501 w 10000"/>
                  <a:gd name="connsiteY194" fmla="*/ 1418 h 10000"/>
                  <a:gd name="connsiteX195" fmla="*/ 1460 w 10000"/>
                  <a:gd name="connsiteY195" fmla="*/ 1438 h 10000"/>
                  <a:gd name="connsiteX196" fmla="*/ 1435 w 10000"/>
                  <a:gd name="connsiteY196" fmla="*/ 1454 h 10000"/>
                  <a:gd name="connsiteX197" fmla="*/ 1421 w 10000"/>
                  <a:gd name="connsiteY197" fmla="*/ 1464 h 10000"/>
                  <a:gd name="connsiteX198" fmla="*/ 1380 w 10000"/>
                  <a:gd name="connsiteY198" fmla="*/ 1473 h 10000"/>
                  <a:gd name="connsiteX199" fmla="*/ 1324 w 10000"/>
                  <a:gd name="connsiteY199" fmla="*/ 1477 h 10000"/>
                  <a:gd name="connsiteX200" fmla="*/ 1274 w 10000"/>
                  <a:gd name="connsiteY200" fmla="*/ 1483 h 10000"/>
                  <a:gd name="connsiteX201" fmla="*/ 1244 w 10000"/>
                  <a:gd name="connsiteY201" fmla="*/ 1486 h 10000"/>
                  <a:gd name="connsiteX202" fmla="*/ 1233 w 10000"/>
                  <a:gd name="connsiteY202" fmla="*/ 1486 h 10000"/>
                  <a:gd name="connsiteX203" fmla="*/ 1197 w 10000"/>
                  <a:gd name="connsiteY203" fmla="*/ 1493 h 10000"/>
                  <a:gd name="connsiteX204" fmla="*/ 1180 w 10000"/>
                  <a:gd name="connsiteY204" fmla="*/ 1496 h 10000"/>
                  <a:gd name="connsiteX205" fmla="*/ 1169 w 10000"/>
                  <a:gd name="connsiteY205" fmla="*/ 1496 h 10000"/>
                  <a:gd name="connsiteX206" fmla="*/ 1161 w 10000"/>
                  <a:gd name="connsiteY206" fmla="*/ 1503 h 10000"/>
                  <a:gd name="connsiteX207" fmla="*/ 1155 w 10000"/>
                  <a:gd name="connsiteY207" fmla="*/ 1503 h 10000"/>
                  <a:gd name="connsiteX208" fmla="*/ 501 w 10000"/>
                  <a:gd name="connsiteY208" fmla="*/ 2277 h 10000"/>
                  <a:gd name="connsiteX209" fmla="*/ 396 w 10000"/>
                  <a:gd name="connsiteY209" fmla="*/ 2532 h 10000"/>
                  <a:gd name="connsiteX210" fmla="*/ 324 w 10000"/>
                  <a:gd name="connsiteY210" fmla="*/ 2759 h 10000"/>
                  <a:gd name="connsiteX211" fmla="*/ 274 w 10000"/>
                  <a:gd name="connsiteY211" fmla="*/ 2866 h 10000"/>
                  <a:gd name="connsiteX212" fmla="*/ 202 w 10000"/>
                  <a:gd name="connsiteY212" fmla="*/ 3008 h 10000"/>
                  <a:gd name="connsiteX213" fmla="*/ 211 w 10000"/>
                  <a:gd name="connsiteY213" fmla="*/ 3177 h 10000"/>
                  <a:gd name="connsiteX214" fmla="*/ 235 w 10000"/>
                  <a:gd name="connsiteY214" fmla="*/ 3368 h 10000"/>
                  <a:gd name="connsiteX215" fmla="*/ 266 w 10000"/>
                  <a:gd name="connsiteY215" fmla="*/ 3595 h 10000"/>
                  <a:gd name="connsiteX216" fmla="*/ 299 w 10000"/>
                  <a:gd name="connsiteY216" fmla="*/ 3831 h 10000"/>
                  <a:gd name="connsiteX217" fmla="*/ 305 w 10000"/>
                  <a:gd name="connsiteY217" fmla="*/ 3863 h 10000"/>
                  <a:gd name="connsiteX218" fmla="*/ 341 w 10000"/>
                  <a:gd name="connsiteY218" fmla="*/ 3941 h 10000"/>
                  <a:gd name="connsiteX219" fmla="*/ 186 w 10000"/>
                  <a:gd name="connsiteY219" fmla="*/ 3935 h 10000"/>
                  <a:gd name="connsiteX220" fmla="*/ 30 w 10000"/>
                  <a:gd name="connsiteY220" fmla="*/ 3925 h 10000"/>
                  <a:gd name="connsiteX221" fmla="*/ 0 w 10000"/>
                  <a:gd name="connsiteY221" fmla="*/ 4054 h 10000"/>
                  <a:gd name="connsiteX222" fmla="*/ 14 w 10000"/>
                  <a:gd name="connsiteY222" fmla="*/ 4152 h 10000"/>
                  <a:gd name="connsiteX223" fmla="*/ 22 w 10000"/>
                  <a:gd name="connsiteY223" fmla="*/ 4242 h 10000"/>
                  <a:gd name="connsiteX224" fmla="*/ 30 w 10000"/>
                  <a:gd name="connsiteY224" fmla="*/ 4291 h 10000"/>
                  <a:gd name="connsiteX225" fmla="*/ 102 w 10000"/>
                  <a:gd name="connsiteY225" fmla="*/ 4271 h 10000"/>
                  <a:gd name="connsiteX226" fmla="*/ 155 w 10000"/>
                  <a:gd name="connsiteY226" fmla="*/ 4262 h 10000"/>
                  <a:gd name="connsiteX227" fmla="*/ 410 w 10000"/>
                  <a:gd name="connsiteY227" fmla="*/ 4255 h 10000"/>
                  <a:gd name="connsiteX228" fmla="*/ 418 w 10000"/>
                  <a:gd name="connsiteY228" fmla="*/ 4385 h 10000"/>
                  <a:gd name="connsiteX229" fmla="*/ 429 w 10000"/>
                  <a:gd name="connsiteY229" fmla="*/ 4543 h 10000"/>
                  <a:gd name="connsiteX230" fmla="*/ 443 w 10000"/>
                  <a:gd name="connsiteY230" fmla="*/ 4585 h 10000"/>
                  <a:gd name="connsiteX231" fmla="*/ 465 w 10000"/>
                  <a:gd name="connsiteY231" fmla="*/ 4611 h 10000"/>
                  <a:gd name="connsiteX232" fmla="*/ 468 w 10000"/>
                  <a:gd name="connsiteY232" fmla="*/ 4621 h 10000"/>
                  <a:gd name="connsiteX233" fmla="*/ 474 w 10000"/>
                  <a:gd name="connsiteY233" fmla="*/ 4679 h 10000"/>
                  <a:gd name="connsiteX234" fmla="*/ 554 w 10000"/>
                  <a:gd name="connsiteY234" fmla="*/ 4738 h 10000"/>
                  <a:gd name="connsiteX235" fmla="*/ 637 w 10000"/>
                  <a:gd name="connsiteY235" fmla="*/ 4809 h 10000"/>
                  <a:gd name="connsiteX236" fmla="*/ 704 w 10000"/>
                  <a:gd name="connsiteY236" fmla="*/ 4851 h 10000"/>
                  <a:gd name="connsiteX237" fmla="*/ 740 w 10000"/>
                  <a:gd name="connsiteY237" fmla="*/ 4893 h 10000"/>
                  <a:gd name="connsiteX238" fmla="*/ 756 w 10000"/>
                  <a:gd name="connsiteY238" fmla="*/ 4896 h 10000"/>
                  <a:gd name="connsiteX239" fmla="*/ 767 w 10000"/>
                  <a:gd name="connsiteY239" fmla="*/ 4880 h 10000"/>
                  <a:gd name="connsiteX240" fmla="*/ 806 w 10000"/>
                  <a:gd name="connsiteY240" fmla="*/ 4945 h 10000"/>
                  <a:gd name="connsiteX241" fmla="*/ 886 w 10000"/>
                  <a:gd name="connsiteY241" fmla="*/ 5078 h 10000"/>
                  <a:gd name="connsiteX242" fmla="*/ 911 w 10000"/>
                  <a:gd name="connsiteY242" fmla="*/ 5130 h 10000"/>
                  <a:gd name="connsiteX243" fmla="*/ 920 w 10000"/>
                  <a:gd name="connsiteY243" fmla="*/ 5191 h 10000"/>
                  <a:gd name="connsiteX244" fmla="*/ 920 w 10000"/>
                  <a:gd name="connsiteY244" fmla="*/ 5220 h 10000"/>
                  <a:gd name="connsiteX245" fmla="*/ 911 w 10000"/>
                  <a:gd name="connsiteY245" fmla="*/ 5314 h 10000"/>
                  <a:gd name="connsiteX246" fmla="*/ 898 w 10000"/>
                  <a:gd name="connsiteY246" fmla="*/ 5369 h 10000"/>
                  <a:gd name="connsiteX247" fmla="*/ 895 w 10000"/>
                  <a:gd name="connsiteY247" fmla="*/ 5385 h 10000"/>
                  <a:gd name="connsiteX248" fmla="*/ 895 w 10000"/>
                  <a:gd name="connsiteY248" fmla="*/ 5405 h 10000"/>
                  <a:gd name="connsiteX249" fmla="*/ 898 w 10000"/>
                  <a:gd name="connsiteY249" fmla="*/ 5434 h 10000"/>
                  <a:gd name="connsiteX250" fmla="*/ 911 w 10000"/>
                  <a:gd name="connsiteY250" fmla="*/ 5463 h 10000"/>
                  <a:gd name="connsiteX251" fmla="*/ 920 w 10000"/>
                  <a:gd name="connsiteY251" fmla="*/ 5492 h 10000"/>
                  <a:gd name="connsiteX252" fmla="*/ 934 w 10000"/>
                  <a:gd name="connsiteY252" fmla="*/ 5518 h 10000"/>
                  <a:gd name="connsiteX253" fmla="*/ 1169 w 10000"/>
                  <a:gd name="connsiteY253" fmla="*/ 5738 h 10000"/>
                  <a:gd name="connsiteX254" fmla="*/ 1188 w 10000"/>
                  <a:gd name="connsiteY254" fmla="*/ 5755 h 10000"/>
                  <a:gd name="connsiteX255" fmla="*/ 1216 w 10000"/>
                  <a:gd name="connsiteY255" fmla="*/ 5758 h 10000"/>
                  <a:gd name="connsiteX256" fmla="*/ 1313 w 10000"/>
                  <a:gd name="connsiteY256" fmla="*/ 5774 h 10000"/>
                  <a:gd name="connsiteX257" fmla="*/ 1349 w 10000"/>
                  <a:gd name="connsiteY257" fmla="*/ 5787 h 10000"/>
                  <a:gd name="connsiteX258" fmla="*/ 1393 w 10000"/>
                  <a:gd name="connsiteY258" fmla="*/ 5793 h 10000"/>
                  <a:gd name="connsiteX259" fmla="*/ 1393 w 10000"/>
                  <a:gd name="connsiteY259" fmla="*/ 5797 h 10000"/>
                  <a:gd name="connsiteX260" fmla="*/ 1421 w 10000"/>
                  <a:gd name="connsiteY260" fmla="*/ 5810 h 10000"/>
                  <a:gd name="connsiteX261" fmla="*/ 1446 w 10000"/>
                  <a:gd name="connsiteY261" fmla="*/ 5829 h 10000"/>
                  <a:gd name="connsiteX262" fmla="*/ 1460 w 10000"/>
                  <a:gd name="connsiteY262" fmla="*/ 5842 h 10000"/>
                  <a:gd name="connsiteX263" fmla="*/ 1476 w 10000"/>
                  <a:gd name="connsiteY263" fmla="*/ 5848 h 10000"/>
                  <a:gd name="connsiteX264" fmla="*/ 1501 w 10000"/>
                  <a:gd name="connsiteY264" fmla="*/ 5852 h 10000"/>
                  <a:gd name="connsiteX265" fmla="*/ 1532 w 10000"/>
                  <a:gd name="connsiteY265" fmla="*/ 5887 h 10000"/>
                  <a:gd name="connsiteX266" fmla="*/ 1565 w 10000"/>
                  <a:gd name="connsiteY266" fmla="*/ 5942 h 10000"/>
                  <a:gd name="connsiteX267" fmla="*/ 1587 w 10000"/>
                  <a:gd name="connsiteY267" fmla="*/ 5972 h 10000"/>
                  <a:gd name="connsiteX268" fmla="*/ 1612 w 10000"/>
                  <a:gd name="connsiteY268" fmla="*/ 5955 h 10000"/>
                  <a:gd name="connsiteX269" fmla="*/ 1679 w 10000"/>
                  <a:gd name="connsiteY269" fmla="*/ 6049 h 10000"/>
                  <a:gd name="connsiteX270" fmla="*/ 1720 w 10000"/>
                  <a:gd name="connsiteY270" fmla="*/ 6108 h 10000"/>
                  <a:gd name="connsiteX271" fmla="*/ 1751 w 10000"/>
                  <a:gd name="connsiteY271" fmla="*/ 6133 h 10000"/>
                  <a:gd name="connsiteX272" fmla="*/ 1792 w 10000"/>
                  <a:gd name="connsiteY272" fmla="*/ 6169 h 10000"/>
                  <a:gd name="connsiteX273" fmla="*/ 1801 w 10000"/>
                  <a:gd name="connsiteY273" fmla="*/ 6172 h 10000"/>
                  <a:gd name="connsiteX274" fmla="*/ 1814 w 10000"/>
                  <a:gd name="connsiteY274" fmla="*/ 6286 h 10000"/>
                  <a:gd name="connsiteX275" fmla="*/ 1817 w 10000"/>
                  <a:gd name="connsiteY275" fmla="*/ 6331 h 10000"/>
                  <a:gd name="connsiteX276" fmla="*/ 1809 w 10000"/>
                  <a:gd name="connsiteY276" fmla="*/ 6444 h 10000"/>
                  <a:gd name="connsiteX277" fmla="*/ 1801 w 10000"/>
                  <a:gd name="connsiteY277" fmla="*/ 6499 h 10000"/>
                  <a:gd name="connsiteX278" fmla="*/ 1781 w 10000"/>
                  <a:gd name="connsiteY278" fmla="*/ 6522 h 10000"/>
                  <a:gd name="connsiteX279" fmla="*/ 1773 w 10000"/>
                  <a:gd name="connsiteY279" fmla="*/ 6541 h 10000"/>
                  <a:gd name="connsiteX280" fmla="*/ 1762 w 10000"/>
                  <a:gd name="connsiteY280" fmla="*/ 6571 h 10000"/>
                  <a:gd name="connsiteX281" fmla="*/ 1767 w 10000"/>
                  <a:gd name="connsiteY281" fmla="*/ 6622 h 10000"/>
                  <a:gd name="connsiteX282" fmla="*/ 1767 w 10000"/>
                  <a:gd name="connsiteY282" fmla="*/ 6665 h 10000"/>
                  <a:gd name="connsiteX283" fmla="*/ 1767 w 10000"/>
                  <a:gd name="connsiteY283" fmla="*/ 6694 h 10000"/>
                  <a:gd name="connsiteX284" fmla="*/ 1776 w 10000"/>
                  <a:gd name="connsiteY284" fmla="*/ 6726 h 10000"/>
                  <a:gd name="connsiteX285" fmla="*/ 1776 w 10000"/>
                  <a:gd name="connsiteY285" fmla="*/ 6745 h 10000"/>
                  <a:gd name="connsiteX286" fmla="*/ 1767 w 10000"/>
                  <a:gd name="connsiteY286" fmla="*/ 6765 h 10000"/>
                  <a:gd name="connsiteX287" fmla="*/ 1762 w 10000"/>
                  <a:gd name="connsiteY287" fmla="*/ 6804 h 10000"/>
                  <a:gd name="connsiteX288" fmla="*/ 1753 w 10000"/>
                  <a:gd name="connsiteY288" fmla="*/ 6839 h 10000"/>
                  <a:gd name="connsiteX289" fmla="*/ 1742 w 10000"/>
                  <a:gd name="connsiteY289" fmla="*/ 6849 h 10000"/>
                  <a:gd name="connsiteX290" fmla="*/ 1726 w 10000"/>
                  <a:gd name="connsiteY290" fmla="*/ 6849 h 10000"/>
                  <a:gd name="connsiteX291" fmla="*/ 1712 w 10000"/>
                  <a:gd name="connsiteY291" fmla="*/ 6852 h 10000"/>
                  <a:gd name="connsiteX292" fmla="*/ 1640 w 10000"/>
                  <a:gd name="connsiteY292" fmla="*/ 6953 h 10000"/>
                  <a:gd name="connsiteX293" fmla="*/ 1493 w 10000"/>
                  <a:gd name="connsiteY293" fmla="*/ 7105 h 10000"/>
                  <a:gd name="connsiteX294" fmla="*/ 1490 w 10000"/>
                  <a:gd name="connsiteY294" fmla="*/ 7124 h 10000"/>
                  <a:gd name="connsiteX295" fmla="*/ 1468 w 10000"/>
                  <a:gd name="connsiteY295" fmla="*/ 7137 h 10000"/>
                  <a:gd name="connsiteX296" fmla="*/ 1454 w 10000"/>
                  <a:gd name="connsiteY296" fmla="*/ 7144 h 10000"/>
                  <a:gd name="connsiteX297" fmla="*/ 1452 w 10000"/>
                  <a:gd name="connsiteY297" fmla="*/ 7157 h 10000"/>
                  <a:gd name="connsiteX298" fmla="*/ 1446 w 10000"/>
                  <a:gd name="connsiteY298" fmla="*/ 7199 h 10000"/>
                  <a:gd name="connsiteX299" fmla="*/ 1476 w 10000"/>
                  <a:gd name="connsiteY299" fmla="*/ 7247 h 10000"/>
                  <a:gd name="connsiteX300" fmla="*/ 1501 w 10000"/>
                  <a:gd name="connsiteY300" fmla="*/ 7270 h 10000"/>
                  <a:gd name="connsiteX301" fmla="*/ 1518 w 10000"/>
                  <a:gd name="connsiteY301" fmla="*/ 7286 h 10000"/>
                  <a:gd name="connsiteX302" fmla="*/ 1524 w 10000"/>
                  <a:gd name="connsiteY302" fmla="*/ 7306 h 10000"/>
                  <a:gd name="connsiteX303" fmla="*/ 1540 w 10000"/>
                  <a:gd name="connsiteY303" fmla="*/ 7322 h 10000"/>
                  <a:gd name="connsiteX304" fmla="*/ 1565 w 10000"/>
                  <a:gd name="connsiteY304" fmla="*/ 7325 h 10000"/>
                  <a:gd name="connsiteX305" fmla="*/ 1590 w 10000"/>
                  <a:gd name="connsiteY305" fmla="*/ 7332 h 10000"/>
                  <a:gd name="connsiteX306" fmla="*/ 1615 w 10000"/>
                  <a:gd name="connsiteY306" fmla="*/ 7345 h 10000"/>
                  <a:gd name="connsiteX307" fmla="*/ 1662 w 10000"/>
                  <a:gd name="connsiteY307" fmla="*/ 7370 h 10000"/>
                  <a:gd name="connsiteX308" fmla="*/ 1670 w 10000"/>
                  <a:gd name="connsiteY308" fmla="*/ 7351 h 10000"/>
                  <a:gd name="connsiteX309" fmla="*/ 1726 w 10000"/>
                  <a:gd name="connsiteY309" fmla="*/ 7354 h 10000"/>
                  <a:gd name="connsiteX310" fmla="*/ 1726 w 10000"/>
                  <a:gd name="connsiteY310" fmla="*/ 7400 h 10000"/>
                  <a:gd name="connsiteX311" fmla="*/ 1773 w 10000"/>
                  <a:gd name="connsiteY311" fmla="*/ 7409 h 10000"/>
                  <a:gd name="connsiteX312" fmla="*/ 1806 w 10000"/>
                  <a:gd name="connsiteY312" fmla="*/ 7416 h 10000"/>
                  <a:gd name="connsiteX313" fmla="*/ 1839 w 10000"/>
                  <a:gd name="connsiteY313" fmla="*/ 7403 h 10000"/>
                  <a:gd name="connsiteX314" fmla="*/ 1886 w 10000"/>
                  <a:gd name="connsiteY314" fmla="*/ 7403 h 10000"/>
                  <a:gd name="connsiteX315" fmla="*/ 1898 w 10000"/>
                  <a:gd name="connsiteY315" fmla="*/ 7403 h 10000"/>
                  <a:gd name="connsiteX316" fmla="*/ 1914 w 10000"/>
                  <a:gd name="connsiteY316" fmla="*/ 7494 h 10000"/>
                  <a:gd name="connsiteX317" fmla="*/ 1895 w 10000"/>
                  <a:gd name="connsiteY317" fmla="*/ 7523 h 10000"/>
                  <a:gd name="connsiteX318" fmla="*/ 1825 w 10000"/>
                  <a:gd name="connsiteY318" fmla="*/ 7617 h 10000"/>
                  <a:gd name="connsiteX319" fmla="*/ 1776 w 10000"/>
                  <a:gd name="connsiteY319" fmla="*/ 7691 h 10000"/>
                  <a:gd name="connsiteX320" fmla="*/ 1781 w 10000"/>
                  <a:gd name="connsiteY320" fmla="*/ 7723 h 10000"/>
                  <a:gd name="connsiteX321" fmla="*/ 1767 w 10000"/>
                  <a:gd name="connsiteY321" fmla="*/ 7759 h 10000"/>
                  <a:gd name="connsiteX322" fmla="*/ 1762 w 10000"/>
                  <a:gd name="connsiteY322" fmla="*/ 7817 h 10000"/>
                  <a:gd name="connsiteX323" fmla="*/ 1762 w 10000"/>
                  <a:gd name="connsiteY323" fmla="*/ 7856 h 10000"/>
                  <a:gd name="connsiteX324" fmla="*/ 1776 w 10000"/>
                  <a:gd name="connsiteY324" fmla="*/ 7892 h 10000"/>
                  <a:gd name="connsiteX325" fmla="*/ 1784 w 10000"/>
                  <a:gd name="connsiteY325" fmla="*/ 7902 h 10000"/>
                  <a:gd name="connsiteX326" fmla="*/ 1801 w 10000"/>
                  <a:gd name="connsiteY326" fmla="*/ 7908 h 10000"/>
                  <a:gd name="connsiteX327" fmla="*/ 1809 w 10000"/>
                  <a:gd name="connsiteY327" fmla="*/ 7911 h 10000"/>
                  <a:gd name="connsiteX328" fmla="*/ 1801 w 10000"/>
                  <a:gd name="connsiteY328" fmla="*/ 7940 h 10000"/>
                  <a:gd name="connsiteX329" fmla="*/ 1798 w 10000"/>
                  <a:gd name="connsiteY329" fmla="*/ 7979 h 10000"/>
                  <a:gd name="connsiteX330" fmla="*/ 1806 w 10000"/>
                  <a:gd name="connsiteY330" fmla="*/ 8002 h 10000"/>
                  <a:gd name="connsiteX331" fmla="*/ 1823 w 10000"/>
                  <a:gd name="connsiteY331" fmla="*/ 8021 h 10000"/>
                  <a:gd name="connsiteX332" fmla="*/ 1834 w 10000"/>
                  <a:gd name="connsiteY332" fmla="*/ 8044 h 10000"/>
                  <a:gd name="connsiteX333" fmla="*/ 1839 w 10000"/>
                  <a:gd name="connsiteY333" fmla="*/ 8073 h 10000"/>
                  <a:gd name="connsiteX334" fmla="*/ 1842 w 10000"/>
                  <a:gd name="connsiteY334" fmla="*/ 8106 h 10000"/>
                  <a:gd name="connsiteX335" fmla="*/ 1839 w 10000"/>
                  <a:gd name="connsiteY335" fmla="*/ 8144 h 10000"/>
                  <a:gd name="connsiteX336" fmla="*/ 1856 w 10000"/>
                  <a:gd name="connsiteY336" fmla="*/ 8164 h 10000"/>
                  <a:gd name="connsiteX337" fmla="*/ 1886 w 10000"/>
                  <a:gd name="connsiteY337" fmla="*/ 8193 h 10000"/>
                  <a:gd name="connsiteX338" fmla="*/ 1922 w 10000"/>
                  <a:gd name="connsiteY338" fmla="*/ 8206 h 10000"/>
                  <a:gd name="connsiteX339" fmla="*/ 1967 w 10000"/>
                  <a:gd name="connsiteY339" fmla="*/ 8203 h 10000"/>
                  <a:gd name="connsiteX340" fmla="*/ 1986 w 10000"/>
                  <a:gd name="connsiteY340" fmla="*/ 8212 h 10000"/>
                  <a:gd name="connsiteX341" fmla="*/ 2000 w 10000"/>
                  <a:gd name="connsiteY341" fmla="*/ 8232 h 10000"/>
                  <a:gd name="connsiteX342" fmla="*/ 2033 w 10000"/>
                  <a:gd name="connsiteY342" fmla="*/ 8258 h 10000"/>
                  <a:gd name="connsiteX343" fmla="*/ 2050 w 10000"/>
                  <a:gd name="connsiteY343" fmla="*/ 8271 h 10000"/>
                  <a:gd name="connsiteX344" fmla="*/ 2089 w 10000"/>
                  <a:gd name="connsiteY344" fmla="*/ 8280 h 10000"/>
                  <a:gd name="connsiteX345" fmla="*/ 2122 w 10000"/>
                  <a:gd name="connsiteY345" fmla="*/ 8300 h 10000"/>
                  <a:gd name="connsiteX346" fmla="*/ 2163 w 10000"/>
                  <a:gd name="connsiteY346" fmla="*/ 8332 h 10000"/>
                  <a:gd name="connsiteX347" fmla="*/ 2172 w 10000"/>
                  <a:gd name="connsiteY347" fmla="*/ 8335 h 10000"/>
                  <a:gd name="connsiteX348" fmla="*/ 2177 w 10000"/>
                  <a:gd name="connsiteY348" fmla="*/ 8345 h 10000"/>
                  <a:gd name="connsiteX349" fmla="*/ 2163 w 10000"/>
                  <a:gd name="connsiteY349" fmla="*/ 8371 h 10000"/>
                  <a:gd name="connsiteX350" fmla="*/ 2139 w 10000"/>
                  <a:gd name="connsiteY350" fmla="*/ 8423 h 10000"/>
                  <a:gd name="connsiteX351" fmla="*/ 2130 w 10000"/>
                  <a:gd name="connsiteY351" fmla="*/ 8439 h 10000"/>
                  <a:gd name="connsiteX352" fmla="*/ 2105 w 10000"/>
                  <a:gd name="connsiteY352" fmla="*/ 8446 h 10000"/>
                  <a:gd name="connsiteX353" fmla="*/ 2080 w 10000"/>
                  <a:gd name="connsiteY353" fmla="*/ 8449 h 10000"/>
                  <a:gd name="connsiteX354" fmla="*/ 2075 w 10000"/>
                  <a:gd name="connsiteY354" fmla="*/ 8459 h 10000"/>
                  <a:gd name="connsiteX355" fmla="*/ 2072 w 10000"/>
                  <a:gd name="connsiteY355" fmla="*/ 8475 h 10000"/>
                  <a:gd name="connsiteX356" fmla="*/ 2080 w 10000"/>
                  <a:gd name="connsiteY356" fmla="*/ 8484 h 10000"/>
                  <a:gd name="connsiteX357" fmla="*/ 2100 w 10000"/>
                  <a:gd name="connsiteY357" fmla="*/ 8475 h 10000"/>
                  <a:gd name="connsiteX358" fmla="*/ 2141 w 10000"/>
                  <a:gd name="connsiteY358" fmla="*/ 8478 h 10000"/>
                  <a:gd name="connsiteX359" fmla="*/ 2172 w 10000"/>
                  <a:gd name="connsiteY359" fmla="*/ 8475 h 10000"/>
                  <a:gd name="connsiteX360" fmla="*/ 2188 w 10000"/>
                  <a:gd name="connsiteY360" fmla="*/ 8475 h 10000"/>
                  <a:gd name="connsiteX361" fmla="*/ 2222 w 10000"/>
                  <a:gd name="connsiteY361" fmla="*/ 8497 h 10000"/>
                  <a:gd name="connsiteX362" fmla="*/ 2252 w 10000"/>
                  <a:gd name="connsiteY362" fmla="*/ 8514 h 10000"/>
                  <a:gd name="connsiteX363" fmla="*/ 2274 w 10000"/>
                  <a:gd name="connsiteY363" fmla="*/ 8514 h 10000"/>
                  <a:gd name="connsiteX364" fmla="*/ 2299 w 10000"/>
                  <a:gd name="connsiteY364" fmla="*/ 8504 h 10000"/>
                  <a:gd name="connsiteX365" fmla="*/ 2310 w 10000"/>
                  <a:gd name="connsiteY365" fmla="*/ 8504 h 10000"/>
                  <a:gd name="connsiteX366" fmla="*/ 2319 w 10000"/>
                  <a:gd name="connsiteY366" fmla="*/ 8484 h 10000"/>
                  <a:gd name="connsiteX367" fmla="*/ 2338 w 10000"/>
                  <a:gd name="connsiteY367" fmla="*/ 8494 h 10000"/>
                  <a:gd name="connsiteX368" fmla="*/ 2338 w 10000"/>
                  <a:gd name="connsiteY368" fmla="*/ 8552 h 10000"/>
                  <a:gd name="connsiteX369" fmla="*/ 2366 w 10000"/>
                  <a:gd name="connsiteY369" fmla="*/ 8572 h 10000"/>
                  <a:gd name="connsiteX370" fmla="*/ 2382 w 10000"/>
                  <a:gd name="connsiteY370" fmla="*/ 8582 h 10000"/>
                  <a:gd name="connsiteX371" fmla="*/ 2435 w 10000"/>
                  <a:gd name="connsiteY371" fmla="*/ 8552 h 10000"/>
                  <a:gd name="connsiteX372" fmla="*/ 2443 w 10000"/>
                  <a:gd name="connsiteY372" fmla="*/ 8552 h 10000"/>
                  <a:gd name="connsiteX373" fmla="*/ 2454 w 10000"/>
                  <a:gd name="connsiteY373" fmla="*/ 8552 h 10000"/>
                  <a:gd name="connsiteX374" fmla="*/ 2471 w 10000"/>
                  <a:gd name="connsiteY374" fmla="*/ 8546 h 10000"/>
                  <a:gd name="connsiteX375" fmla="*/ 2488 w 10000"/>
                  <a:gd name="connsiteY375" fmla="*/ 8536 h 10000"/>
                  <a:gd name="connsiteX376" fmla="*/ 2501 w 10000"/>
                  <a:gd name="connsiteY376" fmla="*/ 8533 h 10000"/>
                  <a:gd name="connsiteX377" fmla="*/ 2512 w 10000"/>
                  <a:gd name="connsiteY377" fmla="*/ 8533 h 10000"/>
                  <a:gd name="connsiteX378" fmla="*/ 2521 w 10000"/>
                  <a:gd name="connsiteY378" fmla="*/ 8546 h 10000"/>
                  <a:gd name="connsiteX379" fmla="*/ 2521 w 10000"/>
                  <a:gd name="connsiteY379" fmla="*/ 8572 h 10000"/>
                  <a:gd name="connsiteX380" fmla="*/ 2535 w 10000"/>
                  <a:gd name="connsiteY380" fmla="*/ 8588 h 10000"/>
                  <a:gd name="connsiteX381" fmla="*/ 2551 w 10000"/>
                  <a:gd name="connsiteY381" fmla="*/ 8582 h 10000"/>
                  <a:gd name="connsiteX382" fmla="*/ 2560 w 10000"/>
                  <a:gd name="connsiteY382" fmla="*/ 8582 h 10000"/>
                  <a:gd name="connsiteX383" fmla="*/ 2573 w 10000"/>
                  <a:gd name="connsiteY383" fmla="*/ 8588 h 10000"/>
                  <a:gd name="connsiteX384" fmla="*/ 2584 w 10000"/>
                  <a:gd name="connsiteY384" fmla="*/ 8591 h 10000"/>
                  <a:gd name="connsiteX385" fmla="*/ 2590 w 10000"/>
                  <a:gd name="connsiteY385" fmla="*/ 8598 h 10000"/>
                  <a:gd name="connsiteX386" fmla="*/ 2598 w 10000"/>
                  <a:gd name="connsiteY386" fmla="*/ 8608 h 10000"/>
                  <a:gd name="connsiteX387" fmla="*/ 2607 w 10000"/>
                  <a:gd name="connsiteY387" fmla="*/ 8617 h 10000"/>
                  <a:gd name="connsiteX388" fmla="*/ 2618 w 10000"/>
                  <a:gd name="connsiteY388" fmla="*/ 8617 h 10000"/>
                  <a:gd name="connsiteX389" fmla="*/ 2640 w 10000"/>
                  <a:gd name="connsiteY389" fmla="*/ 8608 h 10000"/>
                  <a:gd name="connsiteX390" fmla="*/ 2670 w 10000"/>
                  <a:gd name="connsiteY390" fmla="*/ 8598 h 10000"/>
                  <a:gd name="connsiteX391" fmla="*/ 2673 w 10000"/>
                  <a:gd name="connsiteY391" fmla="*/ 8598 h 10000"/>
                  <a:gd name="connsiteX392" fmla="*/ 2690 w 10000"/>
                  <a:gd name="connsiteY392" fmla="*/ 8598 h 10000"/>
                  <a:gd name="connsiteX393" fmla="*/ 2698 w 10000"/>
                  <a:gd name="connsiteY393" fmla="*/ 8598 h 10000"/>
                  <a:gd name="connsiteX394" fmla="*/ 2712 w 10000"/>
                  <a:gd name="connsiteY394" fmla="*/ 8598 h 10000"/>
                  <a:gd name="connsiteX395" fmla="*/ 2726 w 10000"/>
                  <a:gd name="connsiteY395" fmla="*/ 8591 h 10000"/>
                  <a:gd name="connsiteX396" fmla="*/ 2737 w 10000"/>
                  <a:gd name="connsiteY396" fmla="*/ 8588 h 10000"/>
                  <a:gd name="connsiteX397" fmla="*/ 2759 w 10000"/>
                  <a:gd name="connsiteY397" fmla="*/ 8582 h 10000"/>
                  <a:gd name="connsiteX398" fmla="*/ 2770 w 10000"/>
                  <a:gd name="connsiteY398" fmla="*/ 8578 h 10000"/>
                  <a:gd name="connsiteX399" fmla="*/ 2784 w 10000"/>
                  <a:gd name="connsiteY399" fmla="*/ 8572 h 10000"/>
                  <a:gd name="connsiteX400" fmla="*/ 2795 w 10000"/>
                  <a:gd name="connsiteY400" fmla="*/ 8572 h 10000"/>
                  <a:gd name="connsiteX401" fmla="*/ 2803 w 10000"/>
                  <a:gd name="connsiteY401" fmla="*/ 8588 h 10000"/>
                  <a:gd name="connsiteX402" fmla="*/ 2803 w 10000"/>
                  <a:gd name="connsiteY402" fmla="*/ 8591 h 10000"/>
                  <a:gd name="connsiteX403" fmla="*/ 2803 w 10000"/>
                  <a:gd name="connsiteY403" fmla="*/ 8601 h 10000"/>
                  <a:gd name="connsiteX404" fmla="*/ 2809 w 10000"/>
                  <a:gd name="connsiteY404" fmla="*/ 8601 h 10000"/>
                  <a:gd name="connsiteX405" fmla="*/ 2823 w 10000"/>
                  <a:gd name="connsiteY405" fmla="*/ 8598 h 10000"/>
                  <a:gd name="connsiteX406" fmla="*/ 2831 w 10000"/>
                  <a:gd name="connsiteY406" fmla="*/ 8598 h 10000"/>
                  <a:gd name="connsiteX407" fmla="*/ 2839 w 10000"/>
                  <a:gd name="connsiteY407" fmla="*/ 8601 h 10000"/>
                  <a:gd name="connsiteX408" fmla="*/ 2848 w 10000"/>
                  <a:gd name="connsiteY408" fmla="*/ 8598 h 10000"/>
                  <a:gd name="connsiteX409" fmla="*/ 2856 w 10000"/>
                  <a:gd name="connsiteY409" fmla="*/ 8601 h 10000"/>
                  <a:gd name="connsiteX410" fmla="*/ 2859 w 10000"/>
                  <a:gd name="connsiteY410" fmla="*/ 8601 h 10000"/>
                  <a:gd name="connsiteX411" fmla="*/ 2864 w 10000"/>
                  <a:gd name="connsiteY411" fmla="*/ 8598 h 10000"/>
                  <a:gd name="connsiteX412" fmla="*/ 2889 w 10000"/>
                  <a:gd name="connsiteY412" fmla="*/ 8611 h 10000"/>
                  <a:gd name="connsiteX413" fmla="*/ 2906 w 10000"/>
                  <a:gd name="connsiteY413" fmla="*/ 8620 h 10000"/>
                  <a:gd name="connsiteX414" fmla="*/ 2914 w 10000"/>
                  <a:gd name="connsiteY414" fmla="*/ 8627 h 10000"/>
                  <a:gd name="connsiteX415" fmla="*/ 2920 w 10000"/>
                  <a:gd name="connsiteY415" fmla="*/ 8640 h 10000"/>
                  <a:gd name="connsiteX416" fmla="*/ 2922 w 10000"/>
                  <a:gd name="connsiteY416" fmla="*/ 8666 h 10000"/>
                  <a:gd name="connsiteX417" fmla="*/ 2922 w 10000"/>
                  <a:gd name="connsiteY417" fmla="*/ 8692 h 10000"/>
                  <a:gd name="connsiteX418" fmla="*/ 2939 w 10000"/>
                  <a:gd name="connsiteY418" fmla="*/ 8695 h 10000"/>
                  <a:gd name="connsiteX419" fmla="*/ 2953 w 10000"/>
                  <a:gd name="connsiteY419" fmla="*/ 8695 h 10000"/>
                  <a:gd name="connsiteX420" fmla="*/ 2961 w 10000"/>
                  <a:gd name="connsiteY420" fmla="*/ 8695 h 10000"/>
                  <a:gd name="connsiteX421" fmla="*/ 2972 w 10000"/>
                  <a:gd name="connsiteY421" fmla="*/ 8692 h 10000"/>
                  <a:gd name="connsiteX422" fmla="*/ 2981 w 10000"/>
                  <a:gd name="connsiteY422" fmla="*/ 8685 h 10000"/>
                  <a:gd name="connsiteX423" fmla="*/ 2989 w 10000"/>
                  <a:gd name="connsiteY423" fmla="*/ 8685 h 10000"/>
                  <a:gd name="connsiteX424" fmla="*/ 3008 w 10000"/>
                  <a:gd name="connsiteY424" fmla="*/ 8685 h 10000"/>
                  <a:gd name="connsiteX425" fmla="*/ 3028 w 10000"/>
                  <a:gd name="connsiteY425" fmla="*/ 8695 h 10000"/>
                  <a:gd name="connsiteX426" fmla="*/ 3042 w 10000"/>
                  <a:gd name="connsiteY426" fmla="*/ 8695 h 10000"/>
                  <a:gd name="connsiteX427" fmla="*/ 3053 w 10000"/>
                  <a:gd name="connsiteY427" fmla="*/ 8676 h 10000"/>
                  <a:gd name="connsiteX428" fmla="*/ 3061 w 10000"/>
                  <a:gd name="connsiteY428" fmla="*/ 8666 h 10000"/>
                  <a:gd name="connsiteX429" fmla="*/ 3066 w 10000"/>
                  <a:gd name="connsiteY429" fmla="*/ 8656 h 10000"/>
                  <a:gd name="connsiteX430" fmla="*/ 3091 w 10000"/>
                  <a:gd name="connsiteY430" fmla="*/ 8659 h 10000"/>
                  <a:gd name="connsiteX431" fmla="*/ 3105 w 10000"/>
                  <a:gd name="connsiteY431" fmla="*/ 8659 h 10000"/>
                  <a:gd name="connsiteX432" fmla="*/ 3108 w 10000"/>
                  <a:gd name="connsiteY432" fmla="*/ 8650 h 10000"/>
                  <a:gd name="connsiteX433" fmla="*/ 3147 w 10000"/>
                  <a:gd name="connsiteY433" fmla="*/ 8588 h 10000"/>
                  <a:gd name="connsiteX434" fmla="*/ 3150 w 10000"/>
                  <a:gd name="connsiteY434" fmla="*/ 8598 h 10000"/>
                  <a:gd name="connsiteX435" fmla="*/ 3163 w 10000"/>
                  <a:gd name="connsiteY435" fmla="*/ 8601 h 10000"/>
                  <a:gd name="connsiteX436" fmla="*/ 3180 w 10000"/>
                  <a:gd name="connsiteY436" fmla="*/ 8608 h 10000"/>
                  <a:gd name="connsiteX437" fmla="*/ 3188 w 10000"/>
                  <a:gd name="connsiteY437" fmla="*/ 8611 h 10000"/>
                  <a:gd name="connsiteX438" fmla="*/ 3227 w 10000"/>
                  <a:gd name="connsiteY438" fmla="*/ 8620 h 10000"/>
                  <a:gd name="connsiteX439" fmla="*/ 3238 w 10000"/>
                  <a:gd name="connsiteY439" fmla="*/ 8617 h 10000"/>
                  <a:gd name="connsiteX440" fmla="*/ 3247 w 10000"/>
                  <a:gd name="connsiteY440" fmla="*/ 8601 h 10000"/>
                  <a:gd name="connsiteX441" fmla="*/ 3269 w 10000"/>
                  <a:gd name="connsiteY441" fmla="*/ 8611 h 10000"/>
                  <a:gd name="connsiteX442" fmla="*/ 3277 w 10000"/>
                  <a:gd name="connsiteY442" fmla="*/ 8617 h 10000"/>
                  <a:gd name="connsiteX443" fmla="*/ 3285 w 10000"/>
                  <a:gd name="connsiteY443" fmla="*/ 8611 h 10000"/>
                  <a:gd name="connsiteX444" fmla="*/ 3307 w 10000"/>
                  <a:gd name="connsiteY444" fmla="*/ 8611 h 10000"/>
                  <a:gd name="connsiteX445" fmla="*/ 3319 w 10000"/>
                  <a:gd name="connsiteY445" fmla="*/ 8617 h 10000"/>
                  <a:gd name="connsiteX446" fmla="*/ 3324 w 10000"/>
                  <a:gd name="connsiteY446" fmla="*/ 8617 h 10000"/>
                  <a:gd name="connsiteX447" fmla="*/ 3327 w 10000"/>
                  <a:gd name="connsiteY447" fmla="*/ 8620 h 10000"/>
                  <a:gd name="connsiteX448" fmla="*/ 3341 w 10000"/>
                  <a:gd name="connsiteY448" fmla="*/ 8620 h 10000"/>
                  <a:gd name="connsiteX449" fmla="*/ 3357 w 10000"/>
                  <a:gd name="connsiteY449" fmla="*/ 8620 h 10000"/>
                  <a:gd name="connsiteX450" fmla="*/ 3374 w 10000"/>
                  <a:gd name="connsiteY450" fmla="*/ 8620 h 10000"/>
                  <a:gd name="connsiteX451" fmla="*/ 3382 w 10000"/>
                  <a:gd name="connsiteY451" fmla="*/ 8620 h 10000"/>
                  <a:gd name="connsiteX452" fmla="*/ 3399 w 10000"/>
                  <a:gd name="connsiteY452" fmla="*/ 8611 h 10000"/>
                  <a:gd name="connsiteX453" fmla="*/ 3413 w 10000"/>
                  <a:gd name="connsiteY453" fmla="*/ 8601 h 10000"/>
                  <a:gd name="connsiteX454" fmla="*/ 3421 w 10000"/>
                  <a:gd name="connsiteY454" fmla="*/ 8588 h 10000"/>
                  <a:gd name="connsiteX455" fmla="*/ 3421 w 10000"/>
                  <a:gd name="connsiteY455" fmla="*/ 8572 h 10000"/>
                  <a:gd name="connsiteX456" fmla="*/ 3421 w 10000"/>
                  <a:gd name="connsiteY456" fmla="*/ 8552 h 10000"/>
                  <a:gd name="connsiteX457" fmla="*/ 3424 w 10000"/>
                  <a:gd name="connsiteY457" fmla="*/ 8533 h 10000"/>
                  <a:gd name="connsiteX458" fmla="*/ 3432 w 10000"/>
                  <a:gd name="connsiteY458" fmla="*/ 8523 h 10000"/>
                  <a:gd name="connsiteX459" fmla="*/ 3446 w 10000"/>
                  <a:gd name="connsiteY459" fmla="*/ 8523 h 10000"/>
                  <a:gd name="connsiteX460" fmla="*/ 3457 w 10000"/>
                  <a:gd name="connsiteY460" fmla="*/ 8523 h 10000"/>
                  <a:gd name="connsiteX461" fmla="*/ 3476 w 10000"/>
                  <a:gd name="connsiteY461" fmla="*/ 8533 h 10000"/>
                  <a:gd name="connsiteX462" fmla="*/ 3485 w 10000"/>
                  <a:gd name="connsiteY462" fmla="*/ 8536 h 10000"/>
                  <a:gd name="connsiteX463" fmla="*/ 3501 w 10000"/>
                  <a:gd name="connsiteY463" fmla="*/ 8527 h 10000"/>
                  <a:gd name="connsiteX464" fmla="*/ 3504 w 10000"/>
                  <a:gd name="connsiteY464" fmla="*/ 8514 h 10000"/>
                  <a:gd name="connsiteX465" fmla="*/ 3510 w 10000"/>
                  <a:gd name="connsiteY465" fmla="*/ 8497 h 10000"/>
                  <a:gd name="connsiteX466" fmla="*/ 3537 w 10000"/>
                  <a:gd name="connsiteY466" fmla="*/ 8484 h 10000"/>
                  <a:gd name="connsiteX467" fmla="*/ 3562 w 10000"/>
                  <a:gd name="connsiteY467" fmla="*/ 8488 h 10000"/>
                  <a:gd name="connsiteX468" fmla="*/ 3568 w 10000"/>
                  <a:gd name="connsiteY468" fmla="*/ 8484 h 10000"/>
                  <a:gd name="connsiteX469" fmla="*/ 3584 w 10000"/>
                  <a:gd name="connsiteY469" fmla="*/ 8494 h 10000"/>
                  <a:gd name="connsiteX470" fmla="*/ 3593 w 10000"/>
                  <a:gd name="connsiteY470" fmla="*/ 8507 h 10000"/>
                  <a:gd name="connsiteX471" fmla="*/ 3618 w 10000"/>
                  <a:gd name="connsiteY471" fmla="*/ 8497 h 10000"/>
                  <a:gd name="connsiteX472" fmla="*/ 3643 w 10000"/>
                  <a:gd name="connsiteY472" fmla="*/ 8475 h 10000"/>
                  <a:gd name="connsiteX473" fmla="*/ 3657 w 10000"/>
                  <a:gd name="connsiteY473" fmla="*/ 8478 h 10000"/>
                  <a:gd name="connsiteX474" fmla="*/ 3670 w 10000"/>
                  <a:gd name="connsiteY474" fmla="*/ 8475 h 10000"/>
                  <a:gd name="connsiteX475" fmla="*/ 3673 w 10000"/>
                  <a:gd name="connsiteY475" fmla="*/ 8468 h 10000"/>
                  <a:gd name="connsiteX476" fmla="*/ 3681 w 10000"/>
                  <a:gd name="connsiteY476" fmla="*/ 8468 h 10000"/>
                  <a:gd name="connsiteX477" fmla="*/ 3698 w 10000"/>
                  <a:gd name="connsiteY477" fmla="*/ 8478 h 10000"/>
                  <a:gd name="connsiteX478" fmla="*/ 3720 w 10000"/>
                  <a:gd name="connsiteY478" fmla="*/ 8497 h 10000"/>
                  <a:gd name="connsiteX479" fmla="*/ 3715 w 10000"/>
                  <a:gd name="connsiteY479" fmla="*/ 8504 h 10000"/>
                  <a:gd name="connsiteX480" fmla="*/ 3729 w 10000"/>
                  <a:gd name="connsiteY480" fmla="*/ 8514 h 10000"/>
                  <a:gd name="connsiteX481" fmla="*/ 3729 w 10000"/>
                  <a:gd name="connsiteY481" fmla="*/ 8517 h 10000"/>
                  <a:gd name="connsiteX482" fmla="*/ 3740 w 10000"/>
                  <a:gd name="connsiteY482" fmla="*/ 8527 h 10000"/>
                  <a:gd name="connsiteX483" fmla="*/ 3759 w 10000"/>
                  <a:gd name="connsiteY483" fmla="*/ 8517 h 10000"/>
                  <a:gd name="connsiteX484" fmla="*/ 3762 w 10000"/>
                  <a:gd name="connsiteY484" fmla="*/ 8504 h 10000"/>
                  <a:gd name="connsiteX485" fmla="*/ 3770 w 10000"/>
                  <a:gd name="connsiteY485" fmla="*/ 8488 h 10000"/>
                  <a:gd name="connsiteX486" fmla="*/ 3778 w 10000"/>
                  <a:gd name="connsiteY486" fmla="*/ 8484 h 10000"/>
                  <a:gd name="connsiteX487" fmla="*/ 3792 w 10000"/>
                  <a:gd name="connsiteY487" fmla="*/ 8475 h 10000"/>
                  <a:gd name="connsiteX488" fmla="*/ 3803 w 10000"/>
                  <a:gd name="connsiteY488" fmla="*/ 8478 h 10000"/>
                  <a:gd name="connsiteX489" fmla="*/ 3809 w 10000"/>
                  <a:gd name="connsiteY489" fmla="*/ 8475 h 10000"/>
                  <a:gd name="connsiteX490" fmla="*/ 3825 w 10000"/>
                  <a:gd name="connsiteY490" fmla="*/ 8465 h 10000"/>
                  <a:gd name="connsiteX491" fmla="*/ 3834 w 10000"/>
                  <a:gd name="connsiteY491" fmla="*/ 8468 h 10000"/>
                  <a:gd name="connsiteX492" fmla="*/ 3842 w 10000"/>
                  <a:gd name="connsiteY492" fmla="*/ 8478 h 10000"/>
                  <a:gd name="connsiteX493" fmla="*/ 3850 w 10000"/>
                  <a:gd name="connsiteY493" fmla="*/ 8478 h 10000"/>
                  <a:gd name="connsiteX494" fmla="*/ 3859 w 10000"/>
                  <a:gd name="connsiteY494" fmla="*/ 8484 h 10000"/>
                  <a:gd name="connsiteX495" fmla="*/ 3873 w 10000"/>
                  <a:gd name="connsiteY495" fmla="*/ 8494 h 10000"/>
                  <a:gd name="connsiteX496" fmla="*/ 3875 w 10000"/>
                  <a:gd name="connsiteY496" fmla="*/ 8507 h 10000"/>
                  <a:gd name="connsiteX497" fmla="*/ 3881 w 10000"/>
                  <a:gd name="connsiteY497" fmla="*/ 8527 h 10000"/>
                  <a:gd name="connsiteX498" fmla="*/ 3875 w 10000"/>
                  <a:gd name="connsiteY498" fmla="*/ 8546 h 10000"/>
                  <a:gd name="connsiteX499" fmla="*/ 3892 w 10000"/>
                  <a:gd name="connsiteY499" fmla="*/ 8546 h 10000"/>
                  <a:gd name="connsiteX500" fmla="*/ 3900 w 10000"/>
                  <a:gd name="connsiteY500" fmla="*/ 8543 h 10000"/>
                  <a:gd name="connsiteX501" fmla="*/ 3906 w 10000"/>
                  <a:gd name="connsiteY501" fmla="*/ 8543 h 10000"/>
                  <a:gd name="connsiteX502" fmla="*/ 3922 w 10000"/>
                  <a:gd name="connsiteY502" fmla="*/ 8552 h 10000"/>
                  <a:gd name="connsiteX503" fmla="*/ 3939 w 10000"/>
                  <a:gd name="connsiteY503" fmla="*/ 8559 h 10000"/>
                  <a:gd name="connsiteX504" fmla="*/ 3953 w 10000"/>
                  <a:gd name="connsiteY504" fmla="*/ 8572 h 10000"/>
                  <a:gd name="connsiteX505" fmla="*/ 3956 w 10000"/>
                  <a:gd name="connsiteY505" fmla="*/ 8588 h 10000"/>
                  <a:gd name="connsiteX506" fmla="*/ 3956 w 10000"/>
                  <a:gd name="connsiteY506" fmla="*/ 8608 h 10000"/>
                  <a:gd name="connsiteX507" fmla="*/ 3972 w 10000"/>
                  <a:gd name="connsiteY507" fmla="*/ 8608 h 10000"/>
                  <a:gd name="connsiteX508" fmla="*/ 3986 w 10000"/>
                  <a:gd name="connsiteY508" fmla="*/ 8608 h 10000"/>
                  <a:gd name="connsiteX509" fmla="*/ 3997 w 10000"/>
                  <a:gd name="connsiteY509" fmla="*/ 8608 h 10000"/>
                  <a:gd name="connsiteX510" fmla="*/ 4006 w 10000"/>
                  <a:gd name="connsiteY510" fmla="*/ 8608 h 10000"/>
                  <a:gd name="connsiteX511" fmla="*/ 4006 w 10000"/>
                  <a:gd name="connsiteY511" fmla="*/ 8611 h 10000"/>
                  <a:gd name="connsiteX512" fmla="*/ 4011 w 10000"/>
                  <a:gd name="connsiteY512" fmla="*/ 8611 h 10000"/>
                  <a:gd name="connsiteX513" fmla="*/ 4022 w 10000"/>
                  <a:gd name="connsiteY513" fmla="*/ 8620 h 10000"/>
                  <a:gd name="connsiteX514" fmla="*/ 4042 w 10000"/>
                  <a:gd name="connsiteY514" fmla="*/ 8620 h 10000"/>
                  <a:gd name="connsiteX515" fmla="*/ 4050 w 10000"/>
                  <a:gd name="connsiteY515" fmla="*/ 8617 h 10000"/>
                  <a:gd name="connsiteX516" fmla="*/ 4069 w 10000"/>
                  <a:gd name="connsiteY516" fmla="*/ 8620 h 10000"/>
                  <a:gd name="connsiteX517" fmla="*/ 4086 w 10000"/>
                  <a:gd name="connsiteY517" fmla="*/ 8630 h 10000"/>
                  <a:gd name="connsiteX518" fmla="*/ 4108 w 10000"/>
                  <a:gd name="connsiteY518" fmla="*/ 8627 h 10000"/>
                  <a:gd name="connsiteX519" fmla="*/ 4125 w 10000"/>
                  <a:gd name="connsiteY519" fmla="*/ 8620 h 10000"/>
                  <a:gd name="connsiteX520" fmla="*/ 4133 w 10000"/>
                  <a:gd name="connsiteY520" fmla="*/ 8611 h 10000"/>
                  <a:gd name="connsiteX521" fmla="*/ 4139 w 10000"/>
                  <a:gd name="connsiteY521" fmla="*/ 8608 h 10000"/>
                  <a:gd name="connsiteX522" fmla="*/ 4147 w 10000"/>
                  <a:gd name="connsiteY522" fmla="*/ 8601 h 10000"/>
                  <a:gd name="connsiteX523" fmla="*/ 4155 w 10000"/>
                  <a:gd name="connsiteY523" fmla="*/ 8591 h 10000"/>
                  <a:gd name="connsiteX524" fmla="*/ 4166 w 10000"/>
                  <a:gd name="connsiteY524" fmla="*/ 8582 h 10000"/>
                  <a:gd name="connsiteX525" fmla="*/ 4183 w 10000"/>
                  <a:gd name="connsiteY525" fmla="*/ 8569 h 10000"/>
                  <a:gd name="connsiteX526" fmla="*/ 4191 w 10000"/>
                  <a:gd name="connsiteY526" fmla="*/ 8562 h 10000"/>
                  <a:gd name="connsiteX527" fmla="*/ 4208 w 10000"/>
                  <a:gd name="connsiteY527" fmla="*/ 8552 h 10000"/>
                  <a:gd name="connsiteX528" fmla="*/ 4230 w 10000"/>
                  <a:gd name="connsiteY528" fmla="*/ 8552 h 10000"/>
                  <a:gd name="connsiteX529" fmla="*/ 4238 w 10000"/>
                  <a:gd name="connsiteY529" fmla="*/ 8559 h 10000"/>
                  <a:gd name="connsiteX530" fmla="*/ 4247 w 10000"/>
                  <a:gd name="connsiteY530" fmla="*/ 8572 h 10000"/>
                  <a:gd name="connsiteX531" fmla="*/ 4252 w 10000"/>
                  <a:gd name="connsiteY531" fmla="*/ 8578 h 10000"/>
                  <a:gd name="connsiteX532" fmla="*/ 4263 w 10000"/>
                  <a:gd name="connsiteY532" fmla="*/ 8582 h 10000"/>
                  <a:gd name="connsiteX533" fmla="*/ 4277 w 10000"/>
                  <a:gd name="connsiteY533" fmla="*/ 8572 h 10000"/>
                  <a:gd name="connsiteX534" fmla="*/ 4294 w 10000"/>
                  <a:gd name="connsiteY534" fmla="*/ 8559 h 10000"/>
                  <a:gd name="connsiteX535" fmla="*/ 4302 w 10000"/>
                  <a:gd name="connsiteY535" fmla="*/ 8546 h 10000"/>
                  <a:gd name="connsiteX536" fmla="*/ 4310 w 10000"/>
                  <a:gd name="connsiteY536" fmla="*/ 8543 h 10000"/>
                  <a:gd name="connsiteX537" fmla="*/ 4313 w 10000"/>
                  <a:gd name="connsiteY537" fmla="*/ 8543 h 10000"/>
                  <a:gd name="connsiteX538" fmla="*/ 4332 w 10000"/>
                  <a:gd name="connsiteY538" fmla="*/ 8546 h 10000"/>
                  <a:gd name="connsiteX539" fmla="*/ 4335 w 10000"/>
                  <a:gd name="connsiteY539" fmla="*/ 8559 h 10000"/>
                  <a:gd name="connsiteX540" fmla="*/ 4349 w 10000"/>
                  <a:gd name="connsiteY540" fmla="*/ 8588 h 10000"/>
                  <a:gd name="connsiteX541" fmla="*/ 4360 w 10000"/>
                  <a:gd name="connsiteY541" fmla="*/ 8591 h 10000"/>
                  <a:gd name="connsiteX542" fmla="*/ 4366 w 10000"/>
                  <a:gd name="connsiteY542" fmla="*/ 8591 h 10000"/>
                  <a:gd name="connsiteX543" fmla="*/ 4382 w 10000"/>
                  <a:gd name="connsiteY543" fmla="*/ 8598 h 10000"/>
                  <a:gd name="connsiteX544" fmla="*/ 4385 w 10000"/>
                  <a:gd name="connsiteY544" fmla="*/ 8598 h 10000"/>
                  <a:gd name="connsiteX545" fmla="*/ 4402 w 10000"/>
                  <a:gd name="connsiteY545" fmla="*/ 8598 h 10000"/>
                  <a:gd name="connsiteX546" fmla="*/ 4421 w 10000"/>
                  <a:gd name="connsiteY546" fmla="*/ 8591 h 10000"/>
                  <a:gd name="connsiteX547" fmla="*/ 4440 w 10000"/>
                  <a:gd name="connsiteY547" fmla="*/ 8591 h 10000"/>
                  <a:gd name="connsiteX548" fmla="*/ 4449 w 10000"/>
                  <a:gd name="connsiteY548" fmla="*/ 8598 h 10000"/>
                  <a:gd name="connsiteX549" fmla="*/ 4454 w 10000"/>
                  <a:gd name="connsiteY549" fmla="*/ 8617 h 10000"/>
                  <a:gd name="connsiteX550" fmla="*/ 4463 w 10000"/>
                  <a:gd name="connsiteY550" fmla="*/ 8608 h 10000"/>
                  <a:gd name="connsiteX551" fmla="*/ 4474 w 10000"/>
                  <a:gd name="connsiteY551" fmla="*/ 8608 h 10000"/>
                  <a:gd name="connsiteX552" fmla="*/ 4490 w 10000"/>
                  <a:gd name="connsiteY552" fmla="*/ 8617 h 10000"/>
                  <a:gd name="connsiteX553" fmla="*/ 4504 w 10000"/>
                  <a:gd name="connsiteY553" fmla="*/ 8617 h 10000"/>
                  <a:gd name="connsiteX554" fmla="*/ 4518 w 10000"/>
                  <a:gd name="connsiteY554" fmla="*/ 8617 h 10000"/>
                  <a:gd name="connsiteX555" fmla="*/ 4535 w 10000"/>
                  <a:gd name="connsiteY555" fmla="*/ 8611 h 10000"/>
                  <a:gd name="connsiteX556" fmla="*/ 4546 w 10000"/>
                  <a:gd name="connsiteY556" fmla="*/ 8611 h 10000"/>
                  <a:gd name="connsiteX557" fmla="*/ 4562 w 10000"/>
                  <a:gd name="connsiteY557" fmla="*/ 8611 h 10000"/>
                  <a:gd name="connsiteX558" fmla="*/ 4571 w 10000"/>
                  <a:gd name="connsiteY558" fmla="*/ 8611 h 10000"/>
                  <a:gd name="connsiteX559" fmla="*/ 4579 w 10000"/>
                  <a:gd name="connsiteY559" fmla="*/ 8608 h 10000"/>
                  <a:gd name="connsiteX560" fmla="*/ 4584 w 10000"/>
                  <a:gd name="connsiteY560" fmla="*/ 8608 h 10000"/>
                  <a:gd name="connsiteX561" fmla="*/ 4601 w 10000"/>
                  <a:gd name="connsiteY561" fmla="*/ 8617 h 10000"/>
                  <a:gd name="connsiteX562" fmla="*/ 4609 w 10000"/>
                  <a:gd name="connsiteY562" fmla="*/ 8627 h 10000"/>
                  <a:gd name="connsiteX563" fmla="*/ 4618 w 10000"/>
                  <a:gd name="connsiteY563" fmla="*/ 8637 h 10000"/>
                  <a:gd name="connsiteX564" fmla="*/ 4618 w 10000"/>
                  <a:gd name="connsiteY564" fmla="*/ 8646 h 10000"/>
                  <a:gd name="connsiteX565" fmla="*/ 4634 w 10000"/>
                  <a:gd name="connsiteY565" fmla="*/ 8656 h 10000"/>
                  <a:gd name="connsiteX566" fmla="*/ 4640 w 10000"/>
                  <a:gd name="connsiteY566" fmla="*/ 8659 h 10000"/>
                  <a:gd name="connsiteX567" fmla="*/ 4651 w 10000"/>
                  <a:gd name="connsiteY567" fmla="*/ 8666 h 10000"/>
                  <a:gd name="connsiteX568" fmla="*/ 4657 w 10000"/>
                  <a:gd name="connsiteY568" fmla="*/ 8659 h 10000"/>
                  <a:gd name="connsiteX569" fmla="*/ 4668 w 10000"/>
                  <a:gd name="connsiteY569" fmla="*/ 8650 h 10000"/>
                  <a:gd name="connsiteX570" fmla="*/ 4676 w 10000"/>
                  <a:gd name="connsiteY570" fmla="*/ 8650 h 10000"/>
                  <a:gd name="connsiteX571" fmla="*/ 4690 w 10000"/>
                  <a:gd name="connsiteY571" fmla="*/ 8650 h 10000"/>
                  <a:gd name="connsiteX572" fmla="*/ 4698 w 10000"/>
                  <a:gd name="connsiteY572" fmla="*/ 8650 h 10000"/>
                  <a:gd name="connsiteX573" fmla="*/ 4704 w 10000"/>
                  <a:gd name="connsiteY573" fmla="*/ 8650 h 10000"/>
                  <a:gd name="connsiteX574" fmla="*/ 4706 w 10000"/>
                  <a:gd name="connsiteY574" fmla="*/ 8659 h 10000"/>
                  <a:gd name="connsiteX575" fmla="*/ 4706 w 10000"/>
                  <a:gd name="connsiteY575" fmla="*/ 8666 h 10000"/>
                  <a:gd name="connsiteX576" fmla="*/ 4723 w 10000"/>
                  <a:gd name="connsiteY576" fmla="*/ 8682 h 10000"/>
                  <a:gd name="connsiteX577" fmla="*/ 4737 w 10000"/>
                  <a:gd name="connsiteY577" fmla="*/ 8682 h 10000"/>
                  <a:gd name="connsiteX578" fmla="*/ 4745 w 10000"/>
                  <a:gd name="connsiteY578" fmla="*/ 8676 h 10000"/>
                  <a:gd name="connsiteX579" fmla="*/ 4756 w 10000"/>
                  <a:gd name="connsiteY579" fmla="*/ 8666 h 10000"/>
                  <a:gd name="connsiteX580" fmla="*/ 4765 w 10000"/>
                  <a:gd name="connsiteY580" fmla="*/ 8666 h 10000"/>
                  <a:gd name="connsiteX581" fmla="*/ 4765 w 10000"/>
                  <a:gd name="connsiteY581" fmla="*/ 8682 h 10000"/>
                  <a:gd name="connsiteX582" fmla="*/ 4770 w 10000"/>
                  <a:gd name="connsiteY582" fmla="*/ 8701 h 10000"/>
                  <a:gd name="connsiteX583" fmla="*/ 4778 w 10000"/>
                  <a:gd name="connsiteY583" fmla="*/ 8705 h 10000"/>
                  <a:gd name="connsiteX584" fmla="*/ 4795 w 10000"/>
                  <a:gd name="connsiteY584" fmla="*/ 8714 h 10000"/>
                  <a:gd name="connsiteX585" fmla="*/ 4812 w 10000"/>
                  <a:gd name="connsiteY585" fmla="*/ 8714 h 10000"/>
                  <a:gd name="connsiteX586" fmla="*/ 4825 w 10000"/>
                  <a:gd name="connsiteY586" fmla="*/ 8705 h 10000"/>
                  <a:gd name="connsiteX587" fmla="*/ 4825 w 10000"/>
                  <a:gd name="connsiteY587" fmla="*/ 8701 h 10000"/>
                  <a:gd name="connsiteX588" fmla="*/ 4828 w 10000"/>
                  <a:gd name="connsiteY588" fmla="*/ 8701 h 10000"/>
                  <a:gd name="connsiteX589" fmla="*/ 4837 w 10000"/>
                  <a:gd name="connsiteY589" fmla="*/ 8692 h 10000"/>
                  <a:gd name="connsiteX590" fmla="*/ 4842 w 10000"/>
                  <a:gd name="connsiteY590" fmla="*/ 8685 h 10000"/>
                  <a:gd name="connsiteX591" fmla="*/ 4859 w 10000"/>
                  <a:gd name="connsiteY591" fmla="*/ 8692 h 10000"/>
                  <a:gd name="connsiteX592" fmla="*/ 4870 w 10000"/>
                  <a:gd name="connsiteY592" fmla="*/ 8701 h 10000"/>
                  <a:gd name="connsiteX593" fmla="*/ 4878 w 10000"/>
                  <a:gd name="connsiteY593" fmla="*/ 8714 h 10000"/>
                  <a:gd name="connsiteX594" fmla="*/ 4892 w 10000"/>
                  <a:gd name="connsiteY594" fmla="*/ 8724 h 10000"/>
                  <a:gd name="connsiteX595" fmla="*/ 4900 w 10000"/>
                  <a:gd name="connsiteY595" fmla="*/ 8724 h 10000"/>
                  <a:gd name="connsiteX596" fmla="*/ 4906 w 10000"/>
                  <a:gd name="connsiteY596" fmla="*/ 8705 h 10000"/>
                  <a:gd name="connsiteX597" fmla="*/ 4925 w 10000"/>
                  <a:gd name="connsiteY597" fmla="*/ 8724 h 10000"/>
                  <a:gd name="connsiteX598" fmla="*/ 4939 w 10000"/>
                  <a:gd name="connsiteY598" fmla="*/ 8701 h 10000"/>
                  <a:gd name="connsiteX599" fmla="*/ 4950 w 10000"/>
                  <a:gd name="connsiteY599" fmla="*/ 8695 h 10000"/>
                  <a:gd name="connsiteX600" fmla="*/ 4956 w 10000"/>
                  <a:gd name="connsiteY600" fmla="*/ 8692 h 10000"/>
                  <a:gd name="connsiteX601" fmla="*/ 4986 w 10000"/>
                  <a:gd name="connsiteY601" fmla="*/ 8705 h 10000"/>
                  <a:gd name="connsiteX602" fmla="*/ 5003 w 10000"/>
                  <a:gd name="connsiteY602" fmla="*/ 8701 h 10000"/>
                  <a:gd name="connsiteX603" fmla="*/ 5011 w 10000"/>
                  <a:gd name="connsiteY603" fmla="*/ 8692 h 10000"/>
                  <a:gd name="connsiteX604" fmla="*/ 5028 w 10000"/>
                  <a:gd name="connsiteY604" fmla="*/ 8682 h 10000"/>
                  <a:gd name="connsiteX605" fmla="*/ 5030 w 10000"/>
                  <a:gd name="connsiteY605" fmla="*/ 8659 h 10000"/>
                  <a:gd name="connsiteX606" fmla="*/ 5039 w 10000"/>
                  <a:gd name="connsiteY606" fmla="*/ 8656 h 10000"/>
                  <a:gd name="connsiteX607" fmla="*/ 5053 w 10000"/>
                  <a:gd name="connsiteY607" fmla="*/ 8669 h 10000"/>
                  <a:gd name="connsiteX608" fmla="*/ 5061 w 10000"/>
                  <a:gd name="connsiteY608" fmla="*/ 8669 h 10000"/>
                  <a:gd name="connsiteX609" fmla="*/ 5061 w 10000"/>
                  <a:gd name="connsiteY609" fmla="*/ 8676 h 10000"/>
                  <a:gd name="connsiteX610" fmla="*/ 5069 w 10000"/>
                  <a:gd name="connsiteY610" fmla="*/ 8669 h 10000"/>
                  <a:gd name="connsiteX611" fmla="*/ 5083 w 10000"/>
                  <a:gd name="connsiteY611" fmla="*/ 8669 h 10000"/>
                  <a:gd name="connsiteX612" fmla="*/ 5100 w 10000"/>
                  <a:gd name="connsiteY612" fmla="*/ 8669 h 10000"/>
                  <a:gd name="connsiteX613" fmla="*/ 5119 w 10000"/>
                  <a:gd name="connsiteY613" fmla="*/ 8682 h 10000"/>
                  <a:gd name="connsiteX614" fmla="*/ 5136 w 10000"/>
                  <a:gd name="connsiteY614" fmla="*/ 8692 h 10000"/>
                  <a:gd name="connsiteX615" fmla="*/ 5161 w 10000"/>
                  <a:gd name="connsiteY615" fmla="*/ 8701 h 10000"/>
                  <a:gd name="connsiteX616" fmla="*/ 5183 w 10000"/>
                  <a:gd name="connsiteY616" fmla="*/ 8701 h 10000"/>
                  <a:gd name="connsiteX617" fmla="*/ 5199 w 10000"/>
                  <a:gd name="connsiteY617" fmla="*/ 8701 h 10000"/>
                  <a:gd name="connsiteX618" fmla="*/ 5213 w 10000"/>
                  <a:gd name="connsiteY618" fmla="*/ 8705 h 10000"/>
                  <a:gd name="connsiteX619" fmla="*/ 5224 w 10000"/>
                  <a:gd name="connsiteY619" fmla="*/ 8701 h 10000"/>
                  <a:gd name="connsiteX620" fmla="*/ 5230 w 10000"/>
                  <a:gd name="connsiteY620" fmla="*/ 8701 h 10000"/>
                  <a:gd name="connsiteX621" fmla="*/ 5241 w 10000"/>
                  <a:gd name="connsiteY621" fmla="*/ 8676 h 10000"/>
                  <a:gd name="connsiteX622" fmla="*/ 5247 w 10000"/>
                  <a:gd name="connsiteY622" fmla="*/ 8666 h 10000"/>
                  <a:gd name="connsiteX623" fmla="*/ 5249 w 10000"/>
                  <a:gd name="connsiteY623" fmla="*/ 8646 h 10000"/>
                  <a:gd name="connsiteX624" fmla="*/ 5249 w 10000"/>
                  <a:gd name="connsiteY624" fmla="*/ 8650 h 10000"/>
                  <a:gd name="connsiteX625" fmla="*/ 5255 w 10000"/>
                  <a:gd name="connsiteY625" fmla="*/ 8646 h 10000"/>
                  <a:gd name="connsiteX626" fmla="*/ 5271 w 10000"/>
                  <a:gd name="connsiteY626" fmla="*/ 8650 h 10000"/>
                  <a:gd name="connsiteX627" fmla="*/ 5288 w 10000"/>
                  <a:gd name="connsiteY627" fmla="*/ 8666 h 10000"/>
                  <a:gd name="connsiteX628" fmla="*/ 5296 w 10000"/>
                  <a:gd name="connsiteY628" fmla="*/ 8666 h 10000"/>
                  <a:gd name="connsiteX629" fmla="*/ 5310 w 10000"/>
                  <a:gd name="connsiteY629" fmla="*/ 8656 h 10000"/>
                  <a:gd name="connsiteX630" fmla="*/ 5321 w 10000"/>
                  <a:gd name="connsiteY630" fmla="*/ 8650 h 10000"/>
                  <a:gd name="connsiteX631" fmla="*/ 5338 w 10000"/>
                  <a:gd name="connsiteY631" fmla="*/ 8650 h 10000"/>
                  <a:gd name="connsiteX632" fmla="*/ 5360 w 10000"/>
                  <a:gd name="connsiteY632" fmla="*/ 8640 h 10000"/>
                  <a:gd name="connsiteX633" fmla="*/ 5366 w 10000"/>
                  <a:gd name="connsiteY633" fmla="*/ 8637 h 10000"/>
                  <a:gd name="connsiteX634" fmla="*/ 5368 w 10000"/>
                  <a:gd name="connsiteY634" fmla="*/ 8637 h 10000"/>
                  <a:gd name="connsiteX635" fmla="*/ 5382 w 10000"/>
                  <a:gd name="connsiteY635" fmla="*/ 8630 h 10000"/>
                  <a:gd name="connsiteX636" fmla="*/ 5391 w 10000"/>
                  <a:gd name="connsiteY636" fmla="*/ 8630 h 10000"/>
                  <a:gd name="connsiteX637" fmla="*/ 5402 w 10000"/>
                  <a:gd name="connsiteY637" fmla="*/ 8637 h 10000"/>
                  <a:gd name="connsiteX638" fmla="*/ 5418 w 10000"/>
                  <a:gd name="connsiteY638" fmla="*/ 8656 h 10000"/>
                  <a:gd name="connsiteX639" fmla="*/ 5432 w 10000"/>
                  <a:gd name="connsiteY639" fmla="*/ 8666 h 10000"/>
                  <a:gd name="connsiteX640" fmla="*/ 5443 w 10000"/>
                  <a:gd name="connsiteY640" fmla="*/ 8682 h 10000"/>
                  <a:gd name="connsiteX641" fmla="*/ 5457 w 10000"/>
                  <a:gd name="connsiteY641" fmla="*/ 8692 h 10000"/>
                  <a:gd name="connsiteX642" fmla="*/ 5471 w 10000"/>
                  <a:gd name="connsiteY642" fmla="*/ 8705 h 10000"/>
                  <a:gd name="connsiteX643" fmla="*/ 5488 w 10000"/>
                  <a:gd name="connsiteY643" fmla="*/ 8711 h 10000"/>
                  <a:gd name="connsiteX644" fmla="*/ 5490 w 10000"/>
                  <a:gd name="connsiteY644" fmla="*/ 8721 h 10000"/>
                  <a:gd name="connsiteX645" fmla="*/ 5512 w 10000"/>
                  <a:gd name="connsiteY645" fmla="*/ 8724 h 10000"/>
                  <a:gd name="connsiteX646" fmla="*/ 5521 w 10000"/>
                  <a:gd name="connsiteY646" fmla="*/ 8714 h 10000"/>
                  <a:gd name="connsiteX647" fmla="*/ 5524 w 10000"/>
                  <a:gd name="connsiteY647" fmla="*/ 8714 h 10000"/>
                  <a:gd name="connsiteX648" fmla="*/ 5532 w 10000"/>
                  <a:gd name="connsiteY648" fmla="*/ 8721 h 10000"/>
                  <a:gd name="connsiteX649" fmla="*/ 5540 w 10000"/>
                  <a:gd name="connsiteY649" fmla="*/ 8724 h 10000"/>
                  <a:gd name="connsiteX650" fmla="*/ 5562 w 10000"/>
                  <a:gd name="connsiteY650" fmla="*/ 8750 h 10000"/>
                  <a:gd name="connsiteX651" fmla="*/ 5562 w 10000"/>
                  <a:gd name="connsiteY651" fmla="*/ 8760 h 10000"/>
                  <a:gd name="connsiteX652" fmla="*/ 5571 w 10000"/>
                  <a:gd name="connsiteY652" fmla="*/ 8782 h 10000"/>
                  <a:gd name="connsiteX653" fmla="*/ 5579 w 10000"/>
                  <a:gd name="connsiteY653" fmla="*/ 8789 h 10000"/>
                  <a:gd name="connsiteX654" fmla="*/ 5593 w 10000"/>
                  <a:gd name="connsiteY654" fmla="*/ 8789 h 10000"/>
                  <a:gd name="connsiteX655" fmla="*/ 5596 w 10000"/>
                  <a:gd name="connsiteY655" fmla="*/ 8789 h 10000"/>
                  <a:gd name="connsiteX656" fmla="*/ 5626 w 10000"/>
                  <a:gd name="connsiteY656" fmla="*/ 8782 h 10000"/>
                  <a:gd name="connsiteX657" fmla="*/ 5629 w 10000"/>
                  <a:gd name="connsiteY657" fmla="*/ 8782 h 10000"/>
                  <a:gd name="connsiteX658" fmla="*/ 5637 w 10000"/>
                  <a:gd name="connsiteY658" fmla="*/ 8779 h 10000"/>
                  <a:gd name="connsiteX659" fmla="*/ 5648 w 10000"/>
                  <a:gd name="connsiteY659" fmla="*/ 8789 h 10000"/>
                  <a:gd name="connsiteX660" fmla="*/ 5665 w 10000"/>
                  <a:gd name="connsiteY660" fmla="*/ 8795 h 10000"/>
                  <a:gd name="connsiteX661" fmla="*/ 5676 w 10000"/>
                  <a:gd name="connsiteY661" fmla="*/ 8789 h 10000"/>
                  <a:gd name="connsiteX662" fmla="*/ 5684 w 10000"/>
                  <a:gd name="connsiteY662" fmla="*/ 8782 h 10000"/>
                  <a:gd name="connsiteX663" fmla="*/ 5693 w 10000"/>
                  <a:gd name="connsiteY663" fmla="*/ 8789 h 10000"/>
                  <a:gd name="connsiteX664" fmla="*/ 5715 w 10000"/>
                  <a:gd name="connsiteY664" fmla="*/ 8808 h 10000"/>
                  <a:gd name="connsiteX665" fmla="*/ 5731 w 10000"/>
                  <a:gd name="connsiteY665" fmla="*/ 8808 h 10000"/>
                  <a:gd name="connsiteX666" fmla="*/ 5740 w 10000"/>
                  <a:gd name="connsiteY666" fmla="*/ 8808 h 10000"/>
                  <a:gd name="connsiteX667" fmla="*/ 5765 w 10000"/>
                  <a:gd name="connsiteY667" fmla="*/ 8818 h 10000"/>
                  <a:gd name="connsiteX668" fmla="*/ 5781 w 10000"/>
                  <a:gd name="connsiteY668" fmla="*/ 8824 h 10000"/>
                  <a:gd name="connsiteX669" fmla="*/ 5798 w 10000"/>
                  <a:gd name="connsiteY669" fmla="*/ 8834 h 10000"/>
                  <a:gd name="connsiteX670" fmla="*/ 5814 w 10000"/>
                  <a:gd name="connsiteY670" fmla="*/ 8837 h 10000"/>
                  <a:gd name="connsiteX671" fmla="*/ 5831 w 10000"/>
                  <a:gd name="connsiteY671" fmla="*/ 8844 h 10000"/>
                  <a:gd name="connsiteX672" fmla="*/ 5842 w 10000"/>
                  <a:gd name="connsiteY672" fmla="*/ 8847 h 10000"/>
                  <a:gd name="connsiteX673" fmla="*/ 5859 w 10000"/>
                  <a:gd name="connsiteY673" fmla="*/ 8857 h 10000"/>
                  <a:gd name="connsiteX674" fmla="*/ 5870 w 10000"/>
                  <a:gd name="connsiteY674" fmla="*/ 8867 h 10000"/>
                  <a:gd name="connsiteX675" fmla="*/ 5878 w 10000"/>
                  <a:gd name="connsiteY675" fmla="*/ 8873 h 10000"/>
                  <a:gd name="connsiteX676" fmla="*/ 5895 w 10000"/>
                  <a:gd name="connsiteY676" fmla="*/ 8873 h 10000"/>
                  <a:gd name="connsiteX677" fmla="*/ 5911 w 10000"/>
                  <a:gd name="connsiteY677" fmla="*/ 8873 h 10000"/>
                  <a:gd name="connsiteX678" fmla="*/ 5931 w 10000"/>
                  <a:gd name="connsiteY678" fmla="*/ 8873 h 10000"/>
                  <a:gd name="connsiteX679" fmla="*/ 5950 w 10000"/>
                  <a:gd name="connsiteY679" fmla="*/ 8867 h 10000"/>
                  <a:gd name="connsiteX680" fmla="*/ 5967 w 10000"/>
                  <a:gd name="connsiteY680" fmla="*/ 8867 h 10000"/>
                  <a:gd name="connsiteX681" fmla="*/ 5975 w 10000"/>
                  <a:gd name="connsiteY681" fmla="*/ 8873 h 10000"/>
                  <a:gd name="connsiteX682" fmla="*/ 6000 w 10000"/>
                  <a:gd name="connsiteY682" fmla="*/ 8883 h 10000"/>
                  <a:gd name="connsiteX683" fmla="*/ 5997 w 10000"/>
                  <a:gd name="connsiteY683" fmla="*/ 8886 h 10000"/>
                  <a:gd name="connsiteX684" fmla="*/ 5997 w 10000"/>
                  <a:gd name="connsiteY684" fmla="*/ 8896 h 10000"/>
                  <a:gd name="connsiteX685" fmla="*/ 6014 w 10000"/>
                  <a:gd name="connsiteY685" fmla="*/ 8892 h 10000"/>
                  <a:gd name="connsiteX686" fmla="*/ 6028 w 10000"/>
                  <a:gd name="connsiteY686" fmla="*/ 8892 h 10000"/>
                  <a:gd name="connsiteX687" fmla="*/ 6053 w 10000"/>
                  <a:gd name="connsiteY687" fmla="*/ 8886 h 10000"/>
                  <a:gd name="connsiteX688" fmla="*/ 6072 w 10000"/>
                  <a:gd name="connsiteY688" fmla="*/ 8876 h 10000"/>
                  <a:gd name="connsiteX689" fmla="*/ 6089 w 10000"/>
                  <a:gd name="connsiteY689" fmla="*/ 8867 h 10000"/>
                  <a:gd name="connsiteX690" fmla="*/ 6111 w 10000"/>
                  <a:gd name="connsiteY690" fmla="*/ 8857 h 10000"/>
                  <a:gd name="connsiteX691" fmla="*/ 6127 w 10000"/>
                  <a:gd name="connsiteY691" fmla="*/ 8847 h 10000"/>
                  <a:gd name="connsiteX692" fmla="*/ 6152 w 10000"/>
                  <a:gd name="connsiteY692" fmla="*/ 8834 h 10000"/>
                  <a:gd name="connsiteX693" fmla="*/ 6183 w 10000"/>
                  <a:gd name="connsiteY693" fmla="*/ 8828 h 10000"/>
                  <a:gd name="connsiteX694" fmla="*/ 6175 w 10000"/>
                  <a:gd name="connsiteY694" fmla="*/ 8844 h 10000"/>
                  <a:gd name="connsiteX695" fmla="*/ 6169 w 10000"/>
                  <a:gd name="connsiteY695" fmla="*/ 8863 h 10000"/>
                  <a:gd name="connsiteX696" fmla="*/ 6158 w 10000"/>
                  <a:gd name="connsiteY696" fmla="*/ 8886 h 10000"/>
                  <a:gd name="connsiteX697" fmla="*/ 6152 w 10000"/>
                  <a:gd name="connsiteY697" fmla="*/ 8896 h 10000"/>
                  <a:gd name="connsiteX698" fmla="*/ 6150 w 10000"/>
                  <a:gd name="connsiteY698" fmla="*/ 8909 h 10000"/>
                  <a:gd name="connsiteX699" fmla="*/ 6152 w 10000"/>
                  <a:gd name="connsiteY699" fmla="*/ 8938 h 10000"/>
                  <a:gd name="connsiteX700" fmla="*/ 6158 w 10000"/>
                  <a:gd name="connsiteY700" fmla="*/ 8957 h 10000"/>
                  <a:gd name="connsiteX701" fmla="*/ 6161 w 10000"/>
                  <a:gd name="connsiteY701" fmla="*/ 8980 h 10000"/>
                  <a:gd name="connsiteX702" fmla="*/ 6166 w 10000"/>
                  <a:gd name="connsiteY702" fmla="*/ 8999 h 10000"/>
                  <a:gd name="connsiteX703" fmla="*/ 6175 w 10000"/>
                  <a:gd name="connsiteY703" fmla="*/ 9032 h 10000"/>
                  <a:gd name="connsiteX704" fmla="*/ 6183 w 10000"/>
                  <a:gd name="connsiteY704" fmla="*/ 9051 h 10000"/>
                  <a:gd name="connsiteX705" fmla="*/ 6191 w 10000"/>
                  <a:gd name="connsiteY705" fmla="*/ 9064 h 10000"/>
                  <a:gd name="connsiteX706" fmla="*/ 6194 w 10000"/>
                  <a:gd name="connsiteY706" fmla="*/ 9084 h 10000"/>
                  <a:gd name="connsiteX707" fmla="*/ 6208 w 10000"/>
                  <a:gd name="connsiteY707" fmla="*/ 9103 h 10000"/>
                  <a:gd name="connsiteX708" fmla="*/ 6208 w 10000"/>
                  <a:gd name="connsiteY708" fmla="*/ 9113 h 10000"/>
                  <a:gd name="connsiteX709" fmla="*/ 6216 w 10000"/>
                  <a:gd name="connsiteY709" fmla="*/ 9129 h 10000"/>
                  <a:gd name="connsiteX710" fmla="*/ 6230 w 10000"/>
                  <a:gd name="connsiteY710" fmla="*/ 9148 h 10000"/>
                  <a:gd name="connsiteX711" fmla="*/ 6241 w 10000"/>
                  <a:gd name="connsiteY711" fmla="*/ 9165 h 10000"/>
                  <a:gd name="connsiteX712" fmla="*/ 6249 w 10000"/>
                  <a:gd name="connsiteY712" fmla="*/ 9168 h 10000"/>
                  <a:gd name="connsiteX713" fmla="*/ 6266 w 10000"/>
                  <a:gd name="connsiteY713" fmla="*/ 9184 h 10000"/>
                  <a:gd name="connsiteX714" fmla="*/ 6280 w 10000"/>
                  <a:gd name="connsiteY714" fmla="*/ 9184 h 10000"/>
                  <a:gd name="connsiteX715" fmla="*/ 6288 w 10000"/>
                  <a:gd name="connsiteY715" fmla="*/ 9177 h 10000"/>
                  <a:gd name="connsiteX716" fmla="*/ 6299 w 10000"/>
                  <a:gd name="connsiteY716" fmla="*/ 9187 h 10000"/>
                  <a:gd name="connsiteX717" fmla="*/ 6305 w 10000"/>
                  <a:gd name="connsiteY717" fmla="*/ 9197 h 10000"/>
                  <a:gd name="connsiteX718" fmla="*/ 6310 w 10000"/>
                  <a:gd name="connsiteY718" fmla="*/ 9197 h 10000"/>
                  <a:gd name="connsiteX719" fmla="*/ 6321 w 10000"/>
                  <a:gd name="connsiteY719" fmla="*/ 9213 h 10000"/>
                  <a:gd name="connsiteX720" fmla="*/ 6335 w 10000"/>
                  <a:gd name="connsiteY720" fmla="*/ 9223 h 10000"/>
                  <a:gd name="connsiteX721" fmla="*/ 6338 w 10000"/>
                  <a:gd name="connsiteY721" fmla="*/ 9223 h 10000"/>
                  <a:gd name="connsiteX722" fmla="*/ 6355 w 10000"/>
                  <a:gd name="connsiteY722" fmla="*/ 9226 h 10000"/>
                  <a:gd name="connsiteX723" fmla="*/ 6363 w 10000"/>
                  <a:gd name="connsiteY723" fmla="*/ 9236 h 10000"/>
                  <a:gd name="connsiteX724" fmla="*/ 6380 w 10000"/>
                  <a:gd name="connsiteY724" fmla="*/ 9258 h 10000"/>
                  <a:gd name="connsiteX725" fmla="*/ 6393 w 10000"/>
                  <a:gd name="connsiteY725" fmla="*/ 9278 h 10000"/>
                  <a:gd name="connsiteX726" fmla="*/ 6396 w 10000"/>
                  <a:gd name="connsiteY726" fmla="*/ 9288 h 10000"/>
                  <a:gd name="connsiteX727" fmla="*/ 6407 w 10000"/>
                  <a:gd name="connsiteY727" fmla="*/ 9297 h 10000"/>
                  <a:gd name="connsiteX728" fmla="*/ 6410 w 10000"/>
                  <a:gd name="connsiteY728" fmla="*/ 9307 h 10000"/>
                  <a:gd name="connsiteX729" fmla="*/ 6416 w 10000"/>
                  <a:gd name="connsiteY729" fmla="*/ 9317 h 10000"/>
                  <a:gd name="connsiteX730" fmla="*/ 6424 w 10000"/>
                  <a:gd name="connsiteY730" fmla="*/ 9326 h 10000"/>
                  <a:gd name="connsiteX731" fmla="*/ 6435 w 10000"/>
                  <a:gd name="connsiteY731" fmla="*/ 9336 h 10000"/>
                  <a:gd name="connsiteX732" fmla="*/ 6443 w 10000"/>
                  <a:gd name="connsiteY732" fmla="*/ 9346 h 10000"/>
                  <a:gd name="connsiteX733" fmla="*/ 6449 w 10000"/>
                  <a:gd name="connsiteY733" fmla="*/ 9362 h 10000"/>
                  <a:gd name="connsiteX734" fmla="*/ 6452 w 10000"/>
                  <a:gd name="connsiteY734" fmla="*/ 9372 h 10000"/>
                  <a:gd name="connsiteX735" fmla="*/ 6449 w 10000"/>
                  <a:gd name="connsiteY735" fmla="*/ 9381 h 10000"/>
                  <a:gd name="connsiteX736" fmla="*/ 6465 w 10000"/>
                  <a:gd name="connsiteY736" fmla="*/ 9394 h 10000"/>
                  <a:gd name="connsiteX737" fmla="*/ 6468 w 10000"/>
                  <a:gd name="connsiteY737" fmla="*/ 9420 h 10000"/>
                  <a:gd name="connsiteX738" fmla="*/ 6493 w 10000"/>
                  <a:gd name="connsiteY738" fmla="*/ 9430 h 10000"/>
                  <a:gd name="connsiteX739" fmla="*/ 6507 w 10000"/>
                  <a:gd name="connsiteY739" fmla="*/ 9440 h 10000"/>
                  <a:gd name="connsiteX740" fmla="*/ 6524 w 10000"/>
                  <a:gd name="connsiteY740" fmla="*/ 9459 h 10000"/>
                  <a:gd name="connsiteX741" fmla="*/ 6532 w 10000"/>
                  <a:gd name="connsiteY741" fmla="*/ 9485 h 10000"/>
                  <a:gd name="connsiteX742" fmla="*/ 6537 w 10000"/>
                  <a:gd name="connsiteY742" fmla="*/ 9498 h 10000"/>
                  <a:gd name="connsiteX743" fmla="*/ 6571 w 10000"/>
                  <a:gd name="connsiteY743" fmla="*/ 9508 h 10000"/>
                  <a:gd name="connsiteX744" fmla="*/ 6596 w 10000"/>
                  <a:gd name="connsiteY744" fmla="*/ 9508 h 10000"/>
                  <a:gd name="connsiteX745" fmla="*/ 6637 w 10000"/>
                  <a:gd name="connsiteY745" fmla="*/ 9517 h 10000"/>
                  <a:gd name="connsiteX746" fmla="*/ 6662 w 10000"/>
                  <a:gd name="connsiteY746" fmla="*/ 9524 h 10000"/>
                  <a:gd name="connsiteX747" fmla="*/ 6679 w 10000"/>
                  <a:gd name="connsiteY747" fmla="*/ 9517 h 10000"/>
                  <a:gd name="connsiteX748" fmla="*/ 6679 w 10000"/>
                  <a:gd name="connsiteY748" fmla="*/ 9505 h 10000"/>
                  <a:gd name="connsiteX749" fmla="*/ 6690 w 10000"/>
                  <a:gd name="connsiteY749" fmla="*/ 9485 h 10000"/>
                  <a:gd name="connsiteX750" fmla="*/ 6693 w 10000"/>
                  <a:gd name="connsiteY750" fmla="*/ 9479 h 10000"/>
                  <a:gd name="connsiteX751" fmla="*/ 6706 w 10000"/>
                  <a:gd name="connsiteY751" fmla="*/ 9469 h 10000"/>
                  <a:gd name="connsiteX752" fmla="*/ 6709 w 10000"/>
                  <a:gd name="connsiteY752" fmla="*/ 9462 h 10000"/>
                  <a:gd name="connsiteX753" fmla="*/ 6717 w 10000"/>
                  <a:gd name="connsiteY753" fmla="*/ 9459 h 10000"/>
                  <a:gd name="connsiteX754" fmla="*/ 6726 w 10000"/>
                  <a:gd name="connsiteY754" fmla="*/ 9459 h 10000"/>
                  <a:gd name="connsiteX755" fmla="*/ 6742 w 10000"/>
                  <a:gd name="connsiteY755" fmla="*/ 9462 h 10000"/>
                  <a:gd name="connsiteX756" fmla="*/ 6759 w 10000"/>
                  <a:gd name="connsiteY756" fmla="*/ 9479 h 10000"/>
                  <a:gd name="connsiteX757" fmla="*/ 6781 w 10000"/>
                  <a:gd name="connsiteY757" fmla="*/ 9485 h 10000"/>
                  <a:gd name="connsiteX758" fmla="*/ 6795 w 10000"/>
                  <a:gd name="connsiteY758" fmla="*/ 9485 h 10000"/>
                  <a:gd name="connsiteX759" fmla="*/ 6803 w 10000"/>
                  <a:gd name="connsiteY759" fmla="*/ 9498 h 10000"/>
                  <a:gd name="connsiteX760" fmla="*/ 6806 w 10000"/>
                  <a:gd name="connsiteY760" fmla="*/ 9508 h 10000"/>
                  <a:gd name="connsiteX761" fmla="*/ 6823 w 10000"/>
                  <a:gd name="connsiteY761" fmla="*/ 9514 h 10000"/>
                  <a:gd name="connsiteX762" fmla="*/ 6831 w 10000"/>
                  <a:gd name="connsiteY762" fmla="*/ 9514 h 10000"/>
                  <a:gd name="connsiteX763" fmla="*/ 6848 w 10000"/>
                  <a:gd name="connsiteY763" fmla="*/ 9514 h 10000"/>
                  <a:gd name="connsiteX764" fmla="*/ 6856 w 10000"/>
                  <a:gd name="connsiteY764" fmla="*/ 9517 h 10000"/>
                  <a:gd name="connsiteX765" fmla="*/ 6878 w 10000"/>
                  <a:gd name="connsiteY765" fmla="*/ 9524 h 10000"/>
                  <a:gd name="connsiteX766" fmla="*/ 6895 w 10000"/>
                  <a:gd name="connsiteY766" fmla="*/ 9524 h 10000"/>
                  <a:gd name="connsiteX767" fmla="*/ 6917 w 10000"/>
                  <a:gd name="connsiteY767" fmla="*/ 9527 h 10000"/>
                  <a:gd name="connsiteX768" fmla="*/ 6934 w 10000"/>
                  <a:gd name="connsiteY768" fmla="*/ 9534 h 10000"/>
                  <a:gd name="connsiteX769" fmla="*/ 6961 w 10000"/>
                  <a:gd name="connsiteY769" fmla="*/ 9543 h 10000"/>
                  <a:gd name="connsiteX770" fmla="*/ 6989 w 10000"/>
                  <a:gd name="connsiteY770" fmla="*/ 9547 h 10000"/>
                  <a:gd name="connsiteX771" fmla="*/ 7014 w 10000"/>
                  <a:gd name="connsiteY771" fmla="*/ 9543 h 10000"/>
                  <a:gd name="connsiteX772" fmla="*/ 7033 w 10000"/>
                  <a:gd name="connsiteY772" fmla="*/ 9543 h 10000"/>
                  <a:gd name="connsiteX773" fmla="*/ 7042 w 10000"/>
                  <a:gd name="connsiteY773" fmla="*/ 9547 h 10000"/>
                  <a:gd name="connsiteX774" fmla="*/ 7069 w 10000"/>
                  <a:gd name="connsiteY774" fmla="*/ 9647 h 10000"/>
                  <a:gd name="connsiteX775" fmla="*/ 7122 w 10000"/>
                  <a:gd name="connsiteY775" fmla="*/ 9734 h 10000"/>
                  <a:gd name="connsiteX776" fmla="*/ 7147 w 10000"/>
                  <a:gd name="connsiteY776" fmla="*/ 9744 h 10000"/>
                  <a:gd name="connsiteX777" fmla="*/ 7169 w 10000"/>
                  <a:gd name="connsiteY777" fmla="*/ 9741 h 10000"/>
                  <a:gd name="connsiteX778" fmla="*/ 7177 w 10000"/>
                  <a:gd name="connsiteY778" fmla="*/ 9744 h 10000"/>
                  <a:gd name="connsiteX779" fmla="*/ 7186 w 10000"/>
                  <a:gd name="connsiteY779" fmla="*/ 9754 h 10000"/>
                  <a:gd name="connsiteX780" fmla="*/ 7191 w 10000"/>
                  <a:gd name="connsiteY780" fmla="*/ 9773 h 10000"/>
                  <a:gd name="connsiteX781" fmla="*/ 7208 w 10000"/>
                  <a:gd name="connsiteY781" fmla="*/ 9783 h 10000"/>
                  <a:gd name="connsiteX782" fmla="*/ 7219 w 10000"/>
                  <a:gd name="connsiteY782" fmla="*/ 9793 h 10000"/>
                  <a:gd name="connsiteX783" fmla="*/ 7235 w 10000"/>
                  <a:gd name="connsiteY783" fmla="*/ 9802 h 10000"/>
                  <a:gd name="connsiteX784" fmla="*/ 7249 w 10000"/>
                  <a:gd name="connsiteY784" fmla="*/ 9819 h 10000"/>
                  <a:gd name="connsiteX785" fmla="*/ 7255 w 10000"/>
                  <a:gd name="connsiteY785" fmla="*/ 9835 h 10000"/>
                  <a:gd name="connsiteX786" fmla="*/ 7255 w 10000"/>
                  <a:gd name="connsiteY786" fmla="*/ 9848 h 10000"/>
                  <a:gd name="connsiteX787" fmla="*/ 7249 w 10000"/>
                  <a:gd name="connsiteY787" fmla="*/ 9848 h 10000"/>
                  <a:gd name="connsiteX788" fmla="*/ 7244 w 10000"/>
                  <a:gd name="connsiteY788" fmla="*/ 9858 h 10000"/>
                  <a:gd name="connsiteX789" fmla="*/ 7235 w 10000"/>
                  <a:gd name="connsiteY789" fmla="*/ 9883 h 10000"/>
                  <a:gd name="connsiteX790" fmla="*/ 7244 w 10000"/>
                  <a:gd name="connsiteY790" fmla="*/ 9903 h 10000"/>
                  <a:gd name="connsiteX791" fmla="*/ 7258 w 10000"/>
                  <a:gd name="connsiteY791" fmla="*/ 9926 h 10000"/>
                  <a:gd name="connsiteX792" fmla="*/ 7263 w 10000"/>
                  <a:gd name="connsiteY792" fmla="*/ 9948 h 10000"/>
                  <a:gd name="connsiteX793" fmla="*/ 7274 w 10000"/>
                  <a:gd name="connsiteY793" fmla="*/ 9968 h 10000"/>
                  <a:gd name="connsiteX794" fmla="*/ 7283 w 10000"/>
                  <a:gd name="connsiteY794" fmla="*/ 9987 h 10000"/>
                  <a:gd name="connsiteX795" fmla="*/ 7291 w 10000"/>
                  <a:gd name="connsiteY795" fmla="*/ 10000 h 10000"/>
                  <a:gd name="connsiteX796" fmla="*/ 7305 w 10000"/>
                  <a:gd name="connsiteY796" fmla="*/ 9997 h 10000"/>
                  <a:gd name="connsiteX797" fmla="*/ 7313 w 10000"/>
                  <a:gd name="connsiteY797" fmla="*/ 9977 h 10000"/>
                  <a:gd name="connsiteX798" fmla="*/ 7324 w 10000"/>
                  <a:gd name="connsiteY798" fmla="*/ 9968 h 10000"/>
                  <a:gd name="connsiteX799" fmla="*/ 7341 w 10000"/>
                  <a:gd name="connsiteY799" fmla="*/ 9971 h 10000"/>
                  <a:gd name="connsiteX800" fmla="*/ 7368 w 10000"/>
                  <a:gd name="connsiteY800" fmla="*/ 9987 h 10000"/>
                  <a:gd name="connsiteX801" fmla="*/ 7380 w 10000"/>
                  <a:gd name="connsiteY801" fmla="*/ 9990 h 10000"/>
                  <a:gd name="connsiteX802" fmla="*/ 7393 w 10000"/>
                  <a:gd name="connsiteY802" fmla="*/ 9981 h 10000"/>
                  <a:gd name="connsiteX803" fmla="*/ 7404 w 10000"/>
                  <a:gd name="connsiteY803" fmla="*/ 9968 h 10000"/>
                  <a:gd name="connsiteX804" fmla="*/ 7418 w 10000"/>
                  <a:gd name="connsiteY804" fmla="*/ 9948 h 10000"/>
                  <a:gd name="connsiteX805" fmla="*/ 7427 w 10000"/>
                  <a:gd name="connsiteY805" fmla="*/ 9922 h 10000"/>
                  <a:gd name="connsiteX806" fmla="*/ 7427 w 10000"/>
                  <a:gd name="connsiteY806" fmla="*/ 9906 h 10000"/>
                  <a:gd name="connsiteX807" fmla="*/ 7404 w 10000"/>
                  <a:gd name="connsiteY807" fmla="*/ 9877 h 10000"/>
                  <a:gd name="connsiteX808" fmla="*/ 7388 w 10000"/>
                  <a:gd name="connsiteY808" fmla="*/ 9854 h 10000"/>
                  <a:gd name="connsiteX809" fmla="*/ 7385 w 10000"/>
                  <a:gd name="connsiteY809" fmla="*/ 9845 h 10000"/>
                  <a:gd name="connsiteX810" fmla="*/ 7385 w 10000"/>
                  <a:gd name="connsiteY810" fmla="*/ 9825 h 10000"/>
                  <a:gd name="connsiteX811" fmla="*/ 7385 w 10000"/>
                  <a:gd name="connsiteY811" fmla="*/ 9819 h 10000"/>
                  <a:gd name="connsiteX812" fmla="*/ 7393 w 10000"/>
                  <a:gd name="connsiteY812" fmla="*/ 9809 h 10000"/>
                  <a:gd name="connsiteX813" fmla="*/ 7404 w 10000"/>
                  <a:gd name="connsiteY813" fmla="*/ 9793 h 10000"/>
                  <a:gd name="connsiteX814" fmla="*/ 7413 w 10000"/>
                  <a:gd name="connsiteY814" fmla="*/ 9783 h 10000"/>
                  <a:gd name="connsiteX815" fmla="*/ 7404 w 10000"/>
                  <a:gd name="connsiteY815" fmla="*/ 9770 h 10000"/>
                  <a:gd name="connsiteX816" fmla="*/ 7388 w 10000"/>
                  <a:gd name="connsiteY816" fmla="*/ 9760 h 10000"/>
                  <a:gd name="connsiteX817" fmla="*/ 7371 w 10000"/>
                  <a:gd name="connsiteY817" fmla="*/ 9744 h 10000"/>
                  <a:gd name="connsiteX818" fmla="*/ 7363 w 10000"/>
                  <a:gd name="connsiteY818" fmla="*/ 9731 h 10000"/>
                  <a:gd name="connsiteX819" fmla="*/ 7355 w 10000"/>
                  <a:gd name="connsiteY819" fmla="*/ 9715 h 10000"/>
                  <a:gd name="connsiteX820" fmla="*/ 7360 w 10000"/>
                  <a:gd name="connsiteY820" fmla="*/ 9686 h 10000"/>
                  <a:gd name="connsiteX821" fmla="*/ 7363 w 10000"/>
                  <a:gd name="connsiteY821" fmla="*/ 9657 h 10000"/>
                  <a:gd name="connsiteX822" fmla="*/ 7360 w 10000"/>
                  <a:gd name="connsiteY822" fmla="*/ 9631 h 10000"/>
                  <a:gd name="connsiteX823" fmla="*/ 7346 w 10000"/>
                  <a:gd name="connsiteY823" fmla="*/ 9611 h 10000"/>
                  <a:gd name="connsiteX824" fmla="*/ 7332 w 10000"/>
                  <a:gd name="connsiteY824" fmla="*/ 9585 h 10000"/>
                  <a:gd name="connsiteX825" fmla="*/ 7324 w 10000"/>
                  <a:gd name="connsiteY825" fmla="*/ 9573 h 10000"/>
                  <a:gd name="connsiteX826" fmla="*/ 7324 w 10000"/>
                  <a:gd name="connsiteY826" fmla="*/ 9553 h 10000"/>
                  <a:gd name="connsiteX827" fmla="*/ 7324 w 10000"/>
                  <a:gd name="connsiteY827" fmla="*/ 9543 h 10000"/>
                  <a:gd name="connsiteX828" fmla="*/ 7324 w 10000"/>
                  <a:gd name="connsiteY828" fmla="*/ 9517 h 10000"/>
                  <a:gd name="connsiteX829" fmla="*/ 7324 w 10000"/>
                  <a:gd name="connsiteY829" fmla="*/ 9498 h 10000"/>
                  <a:gd name="connsiteX830" fmla="*/ 7332 w 10000"/>
                  <a:gd name="connsiteY830" fmla="*/ 9479 h 10000"/>
                  <a:gd name="connsiteX831" fmla="*/ 7341 w 10000"/>
                  <a:gd name="connsiteY831" fmla="*/ 9462 h 10000"/>
                  <a:gd name="connsiteX832" fmla="*/ 7352 w 10000"/>
                  <a:gd name="connsiteY832" fmla="*/ 9459 h 10000"/>
                  <a:gd name="connsiteX833" fmla="*/ 7360 w 10000"/>
                  <a:gd name="connsiteY833" fmla="*/ 9443 h 10000"/>
                  <a:gd name="connsiteX834" fmla="*/ 7363 w 10000"/>
                  <a:gd name="connsiteY834" fmla="*/ 9433 h 10000"/>
                  <a:gd name="connsiteX835" fmla="*/ 7377 w 10000"/>
                  <a:gd name="connsiteY835" fmla="*/ 9433 h 10000"/>
                  <a:gd name="connsiteX836" fmla="*/ 7388 w 10000"/>
                  <a:gd name="connsiteY836" fmla="*/ 9430 h 10000"/>
                  <a:gd name="connsiteX837" fmla="*/ 7396 w 10000"/>
                  <a:gd name="connsiteY837" fmla="*/ 9430 h 10000"/>
                  <a:gd name="connsiteX838" fmla="*/ 7402 w 10000"/>
                  <a:gd name="connsiteY838" fmla="*/ 9424 h 10000"/>
                  <a:gd name="connsiteX839" fmla="*/ 7396 w 10000"/>
                  <a:gd name="connsiteY839" fmla="*/ 9414 h 10000"/>
                  <a:gd name="connsiteX840" fmla="*/ 7388 w 10000"/>
                  <a:gd name="connsiteY840" fmla="*/ 9401 h 10000"/>
                  <a:gd name="connsiteX841" fmla="*/ 7371 w 10000"/>
                  <a:gd name="connsiteY841" fmla="*/ 9391 h 10000"/>
                  <a:gd name="connsiteX842" fmla="*/ 7355 w 10000"/>
                  <a:gd name="connsiteY842" fmla="*/ 9375 h 10000"/>
                  <a:gd name="connsiteX843" fmla="*/ 7332 w 10000"/>
                  <a:gd name="connsiteY843" fmla="*/ 9356 h 10000"/>
                  <a:gd name="connsiteX844" fmla="*/ 7313 w 10000"/>
                  <a:gd name="connsiteY844" fmla="*/ 9330 h 10000"/>
                  <a:gd name="connsiteX845" fmla="*/ 7307 w 10000"/>
                  <a:gd name="connsiteY845" fmla="*/ 9310 h 10000"/>
                  <a:gd name="connsiteX846" fmla="*/ 7305 w 10000"/>
                  <a:gd name="connsiteY846" fmla="*/ 9291 h 10000"/>
                  <a:gd name="connsiteX847" fmla="*/ 7305 w 10000"/>
                  <a:gd name="connsiteY847" fmla="*/ 9278 h 10000"/>
                  <a:gd name="connsiteX848" fmla="*/ 7296 w 10000"/>
                  <a:gd name="connsiteY848" fmla="*/ 9268 h 10000"/>
                  <a:gd name="connsiteX849" fmla="*/ 7296 w 10000"/>
                  <a:gd name="connsiteY849" fmla="*/ 9249 h 10000"/>
                  <a:gd name="connsiteX850" fmla="*/ 7291 w 10000"/>
                  <a:gd name="connsiteY850" fmla="*/ 9226 h 10000"/>
                  <a:gd name="connsiteX851" fmla="*/ 7283 w 10000"/>
                  <a:gd name="connsiteY851" fmla="*/ 9213 h 10000"/>
                  <a:gd name="connsiteX852" fmla="*/ 7274 w 10000"/>
                  <a:gd name="connsiteY852" fmla="*/ 9194 h 10000"/>
                  <a:gd name="connsiteX853" fmla="*/ 7274 w 10000"/>
                  <a:gd name="connsiteY853" fmla="*/ 9174 h 10000"/>
                  <a:gd name="connsiteX854" fmla="*/ 7280 w 10000"/>
                  <a:gd name="connsiteY854" fmla="*/ 9148 h 10000"/>
                  <a:gd name="connsiteX855" fmla="*/ 7283 w 10000"/>
                  <a:gd name="connsiteY855" fmla="*/ 9119 h 10000"/>
                  <a:gd name="connsiteX856" fmla="*/ 7291 w 10000"/>
                  <a:gd name="connsiteY856" fmla="*/ 9100 h 10000"/>
                  <a:gd name="connsiteX857" fmla="*/ 7307 w 10000"/>
                  <a:gd name="connsiteY857" fmla="*/ 9080 h 10000"/>
                  <a:gd name="connsiteX858" fmla="*/ 7324 w 10000"/>
                  <a:gd name="connsiteY858" fmla="*/ 9054 h 10000"/>
                  <a:gd name="connsiteX859" fmla="*/ 7341 w 10000"/>
                  <a:gd name="connsiteY859" fmla="*/ 9054 h 10000"/>
                  <a:gd name="connsiteX860" fmla="*/ 7352 w 10000"/>
                  <a:gd name="connsiteY860" fmla="*/ 9054 h 10000"/>
                  <a:gd name="connsiteX861" fmla="*/ 7346 w 10000"/>
                  <a:gd name="connsiteY861" fmla="*/ 9032 h 10000"/>
                  <a:gd name="connsiteX862" fmla="*/ 7341 w 10000"/>
                  <a:gd name="connsiteY862" fmla="*/ 9022 h 10000"/>
                  <a:gd name="connsiteX863" fmla="*/ 7352 w 10000"/>
                  <a:gd name="connsiteY863" fmla="*/ 8999 h 10000"/>
                  <a:gd name="connsiteX864" fmla="*/ 7360 w 10000"/>
                  <a:gd name="connsiteY864" fmla="*/ 8967 h 10000"/>
                  <a:gd name="connsiteX865" fmla="*/ 7368 w 10000"/>
                  <a:gd name="connsiteY865" fmla="*/ 8922 h 10000"/>
                  <a:gd name="connsiteX866" fmla="*/ 7377 w 10000"/>
                  <a:gd name="connsiteY866" fmla="*/ 8896 h 10000"/>
                  <a:gd name="connsiteX867" fmla="*/ 7380 w 10000"/>
                  <a:gd name="connsiteY867" fmla="*/ 8867 h 10000"/>
                  <a:gd name="connsiteX868" fmla="*/ 7402 w 10000"/>
                  <a:gd name="connsiteY868" fmla="*/ 8824 h 10000"/>
                  <a:gd name="connsiteX869" fmla="*/ 7402 w 10000"/>
                  <a:gd name="connsiteY869" fmla="*/ 8808 h 10000"/>
                  <a:gd name="connsiteX870" fmla="*/ 7393 w 10000"/>
                  <a:gd name="connsiteY870" fmla="*/ 8795 h 10000"/>
                  <a:gd name="connsiteX871" fmla="*/ 7388 w 10000"/>
                  <a:gd name="connsiteY871" fmla="*/ 8799 h 10000"/>
                  <a:gd name="connsiteX872" fmla="*/ 7396 w 10000"/>
                  <a:gd name="connsiteY872" fmla="*/ 8789 h 10000"/>
                  <a:gd name="connsiteX873" fmla="*/ 7404 w 10000"/>
                  <a:gd name="connsiteY873" fmla="*/ 8789 h 10000"/>
                  <a:gd name="connsiteX874" fmla="*/ 7421 w 10000"/>
                  <a:gd name="connsiteY874" fmla="*/ 8769 h 10000"/>
                  <a:gd name="connsiteX875" fmla="*/ 7443 w 10000"/>
                  <a:gd name="connsiteY875" fmla="*/ 8763 h 10000"/>
                  <a:gd name="connsiteX876" fmla="*/ 7452 w 10000"/>
                  <a:gd name="connsiteY876" fmla="*/ 8769 h 10000"/>
                  <a:gd name="connsiteX877" fmla="*/ 7468 w 10000"/>
                  <a:gd name="connsiteY877" fmla="*/ 8769 h 10000"/>
                  <a:gd name="connsiteX878" fmla="*/ 7499 w 10000"/>
                  <a:gd name="connsiteY878" fmla="*/ 8763 h 10000"/>
                  <a:gd name="connsiteX879" fmla="*/ 7526 w 10000"/>
                  <a:gd name="connsiteY879" fmla="*/ 8763 h 10000"/>
                  <a:gd name="connsiteX880" fmla="*/ 7532 w 10000"/>
                  <a:gd name="connsiteY880" fmla="*/ 8763 h 10000"/>
                  <a:gd name="connsiteX881" fmla="*/ 7554 w 10000"/>
                  <a:gd name="connsiteY881" fmla="*/ 8744 h 10000"/>
                  <a:gd name="connsiteX882" fmla="*/ 7571 w 10000"/>
                  <a:gd name="connsiteY882" fmla="*/ 8731 h 10000"/>
                  <a:gd name="connsiteX883" fmla="*/ 7587 w 10000"/>
                  <a:gd name="connsiteY883" fmla="*/ 8711 h 10000"/>
                  <a:gd name="connsiteX884" fmla="*/ 7607 w 10000"/>
                  <a:gd name="connsiteY884" fmla="*/ 8711 h 10000"/>
                  <a:gd name="connsiteX885" fmla="*/ 7634 w 10000"/>
                  <a:gd name="connsiteY885" fmla="*/ 8705 h 10000"/>
                  <a:gd name="connsiteX886" fmla="*/ 7643 w 10000"/>
                  <a:gd name="connsiteY886" fmla="*/ 8682 h 10000"/>
                  <a:gd name="connsiteX887" fmla="*/ 7654 w 10000"/>
                  <a:gd name="connsiteY887" fmla="*/ 8666 h 10000"/>
                  <a:gd name="connsiteX888" fmla="*/ 7668 w 10000"/>
                  <a:gd name="connsiteY888" fmla="*/ 8666 h 10000"/>
                  <a:gd name="connsiteX889" fmla="*/ 7676 w 10000"/>
                  <a:gd name="connsiteY889" fmla="*/ 8682 h 10000"/>
                  <a:gd name="connsiteX890" fmla="*/ 7704 w 10000"/>
                  <a:gd name="connsiteY890" fmla="*/ 8669 h 10000"/>
                  <a:gd name="connsiteX891" fmla="*/ 7712 w 10000"/>
                  <a:gd name="connsiteY891" fmla="*/ 8669 h 10000"/>
                  <a:gd name="connsiteX892" fmla="*/ 7720 w 10000"/>
                  <a:gd name="connsiteY892" fmla="*/ 8669 h 10000"/>
                  <a:gd name="connsiteX893" fmla="*/ 7726 w 10000"/>
                  <a:gd name="connsiteY893" fmla="*/ 8656 h 10000"/>
                  <a:gd name="connsiteX894" fmla="*/ 7734 w 10000"/>
                  <a:gd name="connsiteY894" fmla="*/ 8650 h 10000"/>
                  <a:gd name="connsiteX895" fmla="*/ 7742 w 10000"/>
                  <a:gd name="connsiteY895" fmla="*/ 8650 h 10000"/>
                  <a:gd name="connsiteX896" fmla="*/ 7759 w 10000"/>
                  <a:gd name="connsiteY896" fmla="*/ 8650 h 10000"/>
                  <a:gd name="connsiteX897" fmla="*/ 7756 w 10000"/>
                  <a:gd name="connsiteY897" fmla="*/ 8630 h 10000"/>
                  <a:gd name="connsiteX898" fmla="*/ 7751 w 10000"/>
                  <a:gd name="connsiteY898" fmla="*/ 8627 h 10000"/>
                  <a:gd name="connsiteX899" fmla="*/ 7742 w 10000"/>
                  <a:gd name="connsiteY899" fmla="*/ 8620 h 10000"/>
                  <a:gd name="connsiteX900" fmla="*/ 7734 w 10000"/>
                  <a:gd name="connsiteY900" fmla="*/ 8591 h 10000"/>
                  <a:gd name="connsiteX901" fmla="*/ 7709 w 10000"/>
                  <a:gd name="connsiteY901" fmla="*/ 8582 h 10000"/>
                  <a:gd name="connsiteX902" fmla="*/ 7695 w 10000"/>
                  <a:gd name="connsiteY902" fmla="*/ 8578 h 10000"/>
                  <a:gd name="connsiteX903" fmla="*/ 7668 w 10000"/>
                  <a:gd name="connsiteY903" fmla="*/ 8562 h 10000"/>
                  <a:gd name="connsiteX904" fmla="*/ 7645 w 10000"/>
                  <a:gd name="connsiteY904" fmla="*/ 8552 h 10000"/>
                  <a:gd name="connsiteX905" fmla="*/ 7615 w 10000"/>
                  <a:gd name="connsiteY905" fmla="*/ 8543 h 10000"/>
                  <a:gd name="connsiteX906" fmla="*/ 7596 w 10000"/>
                  <a:gd name="connsiteY906" fmla="*/ 8527 h 10000"/>
                  <a:gd name="connsiteX907" fmla="*/ 7565 w 10000"/>
                  <a:gd name="connsiteY907" fmla="*/ 8494 h 10000"/>
                  <a:gd name="connsiteX908" fmla="*/ 7562 w 10000"/>
                  <a:gd name="connsiteY908" fmla="*/ 8475 h 10000"/>
                  <a:gd name="connsiteX909" fmla="*/ 7540 w 10000"/>
                  <a:gd name="connsiteY909" fmla="*/ 8455 h 10000"/>
                  <a:gd name="connsiteX910" fmla="*/ 7535 w 10000"/>
                  <a:gd name="connsiteY910" fmla="*/ 8446 h 10000"/>
                  <a:gd name="connsiteX911" fmla="*/ 7535 w 10000"/>
                  <a:gd name="connsiteY911" fmla="*/ 8420 h 10000"/>
                  <a:gd name="connsiteX912" fmla="*/ 7535 w 10000"/>
                  <a:gd name="connsiteY912" fmla="*/ 8391 h 10000"/>
                  <a:gd name="connsiteX913" fmla="*/ 7548 w 10000"/>
                  <a:gd name="connsiteY913" fmla="*/ 8345 h 10000"/>
                  <a:gd name="connsiteX914" fmla="*/ 7562 w 10000"/>
                  <a:gd name="connsiteY914" fmla="*/ 8319 h 10000"/>
                  <a:gd name="connsiteX915" fmla="*/ 7582 w 10000"/>
                  <a:gd name="connsiteY915" fmla="*/ 8310 h 10000"/>
                  <a:gd name="connsiteX916" fmla="*/ 7607 w 10000"/>
                  <a:gd name="connsiteY916" fmla="*/ 8300 h 10000"/>
                  <a:gd name="connsiteX917" fmla="*/ 7629 w 10000"/>
                  <a:gd name="connsiteY917" fmla="*/ 8300 h 10000"/>
                  <a:gd name="connsiteX918" fmla="*/ 7651 w 10000"/>
                  <a:gd name="connsiteY918" fmla="*/ 8297 h 10000"/>
                  <a:gd name="connsiteX919" fmla="*/ 7668 w 10000"/>
                  <a:gd name="connsiteY919" fmla="*/ 8280 h 10000"/>
                  <a:gd name="connsiteX920" fmla="*/ 7687 w 10000"/>
                  <a:gd name="connsiteY920" fmla="*/ 8267 h 10000"/>
                  <a:gd name="connsiteX921" fmla="*/ 7693 w 10000"/>
                  <a:gd name="connsiteY921" fmla="*/ 8261 h 10000"/>
                  <a:gd name="connsiteX922" fmla="*/ 7701 w 10000"/>
                  <a:gd name="connsiteY922" fmla="*/ 8248 h 10000"/>
                  <a:gd name="connsiteX923" fmla="*/ 7712 w 10000"/>
                  <a:gd name="connsiteY923" fmla="*/ 8238 h 10000"/>
                  <a:gd name="connsiteX924" fmla="*/ 7731 w 10000"/>
                  <a:gd name="connsiteY924" fmla="*/ 8222 h 10000"/>
                  <a:gd name="connsiteX925" fmla="*/ 7740 w 10000"/>
                  <a:gd name="connsiteY925" fmla="*/ 8206 h 10000"/>
                  <a:gd name="connsiteX926" fmla="*/ 7756 w 10000"/>
                  <a:gd name="connsiteY926" fmla="*/ 8183 h 10000"/>
                  <a:gd name="connsiteX927" fmla="*/ 7773 w 10000"/>
                  <a:gd name="connsiteY927" fmla="*/ 8177 h 10000"/>
                  <a:gd name="connsiteX928" fmla="*/ 7784 w 10000"/>
                  <a:gd name="connsiteY928" fmla="*/ 8183 h 10000"/>
                  <a:gd name="connsiteX929" fmla="*/ 7801 w 10000"/>
                  <a:gd name="connsiteY929" fmla="*/ 8174 h 10000"/>
                  <a:gd name="connsiteX930" fmla="*/ 7801 w 10000"/>
                  <a:gd name="connsiteY930" fmla="*/ 8157 h 10000"/>
                  <a:gd name="connsiteX931" fmla="*/ 7817 w 10000"/>
                  <a:gd name="connsiteY931" fmla="*/ 8164 h 10000"/>
                  <a:gd name="connsiteX932" fmla="*/ 7837 w 10000"/>
                  <a:gd name="connsiteY932" fmla="*/ 8164 h 10000"/>
                  <a:gd name="connsiteX933" fmla="*/ 7856 w 10000"/>
                  <a:gd name="connsiteY933" fmla="*/ 8164 h 10000"/>
                  <a:gd name="connsiteX934" fmla="*/ 7870 w 10000"/>
                  <a:gd name="connsiteY934" fmla="*/ 8167 h 10000"/>
                  <a:gd name="connsiteX935" fmla="*/ 7881 w 10000"/>
                  <a:gd name="connsiteY935" fmla="*/ 8174 h 10000"/>
                  <a:gd name="connsiteX936" fmla="*/ 7898 w 10000"/>
                  <a:gd name="connsiteY936" fmla="*/ 8187 h 10000"/>
                  <a:gd name="connsiteX937" fmla="*/ 7917 w 10000"/>
                  <a:gd name="connsiteY937" fmla="*/ 8187 h 10000"/>
                  <a:gd name="connsiteX938" fmla="*/ 7928 w 10000"/>
                  <a:gd name="connsiteY938" fmla="*/ 8157 h 10000"/>
                  <a:gd name="connsiteX939" fmla="*/ 7942 w 10000"/>
                  <a:gd name="connsiteY939" fmla="*/ 8157 h 10000"/>
                  <a:gd name="connsiteX940" fmla="*/ 7958 w 10000"/>
                  <a:gd name="connsiteY940" fmla="*/ 8164 h 10000"/>
                  <a:gd name="connsiteX941" fmla="*/ 7983 w 10000"/>
                  <a:gd name="connsiteY941" fmla="*/ 8144 h 10000"/>
                  <a:gd name="connsiteX942" fmla="*/ 8000 w 10000"/>
                  <a:gd name="connsiteY942" fmla="*/ 8109 h 10000"/>
                  <a:gd name="connsiteX943" fmla="*/ 7994 w 10000"/>
                  <a:gd name="connsiteY943" fmla="*/ 8093 h 10000"/>
                  <a:gd name="connsiteX944" fmla="*/ 7983 w 10000"/>
                  <a:gd name="connsiteY944" fmla="*/ 8070 h 10000"/>
                  <a:gd name="connsiteX945" fmla="*/ 7986 w 10000"/>
                  <a:gd name="connsiteY945" fmla="*/ 8063 h 10000"/>
                  <a:gd name="connsiteX946" fmla="*/ 7978 w 10000"/>
                  <a:gd name="connsiteY946" fmla="*/ 8044 h 10000"/>
                  <a:gd name="connsiteX947" fmla="*/ 7986 w 10000"/>
                  <a:gd name="connsiteY947" fmla="*/ 8002 h 10000"/>
                  <a:gd name="connsiteX948" fmla="*/ 7983 w 10000"/>
                  <a:gd name="connsiteY948" fmla="*/ 7947 h 10000"/>
                  <a:gd name="connsiteX949" fmla="*/ 7961 w 10000"/>
                  <a:gd name="connsiteY949" fmla="*/ 7931 h 10000"/>
                  <a:gd name="connsiteX950" fmla="*/ 7958 w 10000"/>
                  <a:gd name="connsiteY950" fmla="*/ 7898 h 10000"/>
                  <a:gd name="connsiteX951" fmla="*/ 7953 w 10000"/>
                  <a:gd name="connsiteY951" fmla="*/ 7856 h 10000"/>
                  <a:gd name="connsiteX952" fmla="*/ 7967 w 10000"/>
                  <a:gd name="connsiteY952" fmla="*/ 7837 h 10000"/>
                  <a:gd name="connsiteX953" fmla="*/ 7950 w 10000"/>
                  <a:gd name="connsiteY953" fmla="*/ 7824 h 10000"/>
                  <a:gd name="connsiteX954" fmla="*/ 7906 w 10000"/>
                  <a:gd name="connsiteY954" fmla="*/ 7814 h 10000"/>
                  <a:gd name="connsiteX955" fmla="*/ 7878 w 10000"/>
                  <a:gd name="connsiteY955" fmla="*/ 7814 h 10000"/>
                  <a:gd name="connsiteX956" fmla="*/ 7870 w 10000"/>
                  <a:gd name="connsiteY956" fmla="*/ 7795 h 10000"/>
                  <a:gd name="connsiteX957" fmla="*/ 7878 w 10000"/>
                  <a:gd name="connsiteY957" fmla="*/ 7778 h 10000"/>
                  <a:gd name="connsiteX958" fmla="*/ 7881 w 10000"/>
                  <a:gd name="connsiteY958" fmla="*/ 7775 h 10000"/>
                  <a:gd name="connsiteX959" fmla="*/ 7878 w 10000"/>
                  <a:gd name="connsiteY959" fmla="*/ 7743 h 10000"/>
                  <a:gd name="connsiteX960" fmla="*/ 7895 w 10000"/>
                  <a:gd name="connsiteY960" fmla="*/ 7733 h 10000"/>
                  <a:gd name="connsiteX961" fmla="*/ 7911 w 10000"/>
                  <a:gd name="connsiteY961" fmla="*/ 7710 h 10000"/>
                  <a:gd name="connsiteX962" fmla="*/ 7911 w 10000"/>
                  <a:gd name="connsiteY962" fmla="*/ 7665 h 10000"/>
                  <a:gd name="connsiteX963" fmla="*/ 7917 w 10000"/>
                  <a:gd name="connsiteY963" fmla="*/ 7600 h 10000"/>
                  <a:gd name="connsiteX964" fmla="*/ 7928 w 10000"/>
                  <a:gd name="connsiteY964" fmla="*/ 7581 h 10000"/>
                  <a:gd name="connsiteX965" fmla="*/ 7917 w 10000"/>
                  <a:gd name="connsiteY965" fmla="*/ 7474 h 10000"/>
                  <a:gd name="connsiteX966" fmla="*/ 7873 w 10000"/>
                  <a:gd name="connsiteY966" fmla="*/ 7335 h 10000"/>
                  <a:gd name="connsiteX967" fmla="*/ 7756 w 10000"/>
                  <a:gd name="connsiteY967" fmla="*/ 7050 h 10000"/>
                  <a:gd name="connsiteX968" fmla="*/ 7679 w 10000"/>
                  <a:gd name="connsiteY968" fmla="*/ 6839 h 10000"/>
                  <a:gd name="connsiteX969" fmla="*/ 7668 w 10000"/>
                  <a:gd name="connsiteY969" fmla="*/ 6823 h 10000"/>
                  <a:gd name="connsiteX970" fmla="*/ 7659 w 10000"/>
                  <a:gd name="connsiteY970" fmla="*/ 6768 h 10000"/>
                  <a:gd name="connsiteX971" fmla="*/ 7659 w 10000"/>
                  <a:gd name="connsiteY971" fmla="*/ 6739 h 10000"/>
                  <a:gd name="connsiteX972" fmla="*/ 7651 w 10000"/>
                  <a:gd name="connsiteY972" fmla="*/ 6713 h 10000"/>
                  <a:gd name="connsiteX973" fmla="*/ 7654 w 10000"/>
                  <a:gd name="connsiteY973" fmla="*/ 6684 h 10000"/>
                  <a:gd name="connsiteX974" fmla="*/ 7643 w 10000"/>
                  <a:gd name="connsiteY974" fmla="*/ 6626 h 10000"/>
                  <a:gd name="connsiteX975" fmla="*/ 7629 w 10000"/>
                  <a:gd name="connsiteY975" fmla="*/ 6600 h 10000"/>
                  <a:gd name="connsiteX976" fmla="*/ 7629 w 10000"/>
                  <a:gd name="connsiteY976" fmla="*/ 6580 h 10000"/>
                  <a:gd name="connsiteX977" fmla="*/ 7623 w 10000"/>
                  <a:gd name="connsiteY977" fmla="*/ 6541 h 10000"/>
                  <a:gd name="connsiteX978" fmla="*/ 7615 w 10000"/>
                  <a:gd name="connsiteY978" fmla="*/ 6522 h 10000"/>
                  <a:gd name="connsiteX979" fmla="*/ 7598 w 10000"/>
                  <a:gd name="connsiteY979" fmla="*/ 6509 h 10000"/>
                  <a:gd name="connsiteX980" fmla="*/ 7587 w 10000"/>
                  <a:gd name="connsiteY980" fmla="*/ 6493 h 10000"/>
                  <a:gd name="connsiteX981" fmla="*/ 7579 w 10000"/>
                  <a:gd name="connsiteY981" fmla="*/ 6464 h 10000"/>
                  <a:gd name="connsiteX982" fmla="*/ 7587 w 10000"/>
                  <a:gd name="connsiteY982" fmla="*/ 6438 h 10000"/>
                  <a:gd name="connsiteX983" fmla="*/ 7596 w 10000"/>
                  <a:gd name="connsiteY983" fmla="*/ 6425 h 10000"/>
                  <a:gd name="connsiteX984" fmla="*/ 7590 w 10000"/>
                  <a:gd name="connsiteY984" fmla="*/ 6396 h 10000"/>
                  <a:gd name="connsiteX985" fmla="*/ 7590 w 10000"/>
                  <a:gd name="connsiteY985" fmla="*/ 6373 h 10000"/>
                  <a:gd name="connsiteX986" fmla="*/ 7587 w 10000"/>
                  <a:gd name="connsiteY986" fmla="*/ 6354 h 10000"/>
                  <a:gd name="connsiteX987" fmla="*/ 7582 w 10000"/>
                  <a:gd name="connsiteY987" fmla="*/ 6344 h 10000"/>
                  <a:gd name="connsiteX988" fmla="*/ 7582 w 10000"/>
                  <a:gd name="connsiteY988" fmla="*/ 6324 h 10000"/>
                  <a:gd name="connsiteX989" fmla="*/ 7571 w 10000"/>
                  <a:gd name="connsiteY989" fmla="*/ 6302 h 10000"/>
                  <a:gd name="connsiteX990" fmla="*/ 7548 w 10000"/>
                  <a:gd name="connsiteY990" fmla="*/ 6256 h 10000"/>
                  <a:gd name="connsiteX991" fmla="*/ 7546 w 10000"/>
                  <a:gd name="connsiteY991" fmla="*/ 6218 h 10000"/>
                  <a:gd name="connsiteX992" fmla="*/ 7540 w 10000"/>
                  <a:gd name="connsiteY992" fmla="*/ 6159 h 10000"/>
                  <a:gd name="connsiteX993" fmla="*/ 7535 w 10000"/>
                  <a:gd name="connsiteY993" fmla="*/ 6114 h 10000"/>
                  <a:gd name="connsiteX994" fmla="*/ 7535 w 10000"/>
                  <a:gd name="connsiteY994" fmla="*/ 6088 h 10000"/>
                  <a:gd name="connsiteX995" fmla="*/ 7540 w 10000"/>
                  <a:gd name="connsiteY995" fmla="*/ 6049 h 10000"/>
                  <a:gd name="connsiteX996" fmla="*/ 7546 w 10000"/>
                  <a:gd name="connsiteY996" fmla="*/ 6004 h 10000"/>
                  <a:gd name="connsiteX997" fmla="*/ 7548 w 10000"/>
                  <a:gd name="connsiteY997" fmla="*/ 5965 h 10000"/>
                  <a:gd name="connsiteX998" fmla="*/ 7548 w 10000"/>
                  <a:gd name="connsiteY998" fmla="*/ 5946 h 10000"/>
                  <a:gd name="connsiteX999" fmla="*/ 7548 w 10000"/>
                  <a:gd name="connsiteY999" fmla="*/ 5933 h 10000"/>
                  <a:gd name="connsiteX1000" fmla="*/ 7548 w 10000"/>
                  <a:gd name="connsiteY1000" fmla="*/ 5910 h 10000"/>
                  <a:gd name="connsiteX1001" fmla="*/ 7548 w 10000"/>
                  <a:gd name="connsiteY1001" fmla="*/ 5897 h 10000"/>
                  <a:gd name="connsiteX1002" fmla="*/ 7546 w 10000"/>
                  <a:gd name="connsiteY1002" fmla="*/ 5871 h 10000"/>
                  <a:gd name="connsiteX1003" fmla="*/ 7535 w 10000"/>
                  <a:gd name="connsiteY1003" fmla="*/ 5839 h 10000"/>
                  <a:gd name="connsiteX1004" fmla="*/ 7524 w 10000"/>
                  <a:gd name="connsiteY1004" fmla="*/ 5797 h 10000"/>
                  <a:gd name="connsiteX1005" fmla="*/ 7518 w 10000"/>
                  <a:gd name="connsiteY1005" fmla="*/ 5767 h 10000"/>
                  <a:gd name="connsiteX1006" fmla="*/ 7515 w 10000"/>
                  <a:gd name="connsiteY1006" fmla="*/ 5745 h 10000"/>
                  <a:gd name="connsiteX1007" fmla="*/ 7501 w 10000"/>
                  <a:gd name="connsiteY1007" fmla="*/ 5683 h 10000"/>
                  <a:gd name="connsiteX1008" fmla="*/ 7490 w 10000"/>
                  <a:gd name="connsiteY1008" fmla="*/ 5631 h 10000"/>
                  <a:gd name="connsiteX1009" fmla="*/ 7482 w 10000"/>
                  <a:gd name="connsiteY1009" fmla="*/ 5593 h 10000"/>
                  <a:gd name="connsiteX1010" fmla="*/ 7476 w 10000"/>
                  <a:gd name="connsiteY1010" fmla="*/ 5570 h 10000"/>
                  <a:gd name="connsiteX1011" fmla="*/ 7476 w 10000"/>
                  <a:gd name="connsiteY1011" fmla="*/ 5528 h 10000"/>
                  <a:gd name="connsiteX1012" fmla="*/ 7482 w 10000"/>
                  <a:gd name="connsiteY1012" fmla="*/ 5502 h 10000"/>
                  <a:gd name="connsiteX1013" fmla="*/ 7490 w 10000"/>
                  <a:gd name="connsiteY1013" fmla="*/ 5489 h 10000"/>
                  <a:gd name="connsiteX1014" fmla="*/ 7499 w 10000"/>
                  <a:gd name="connsiteY1014" fmla="*/ 5479 h 10000"/>
                  <a:gd name="connsiteX1015" fmla="*/ 7493 w 10000"/>
                  <a:gd name="connsiteY1015" fmla="*/ 5427 h 10000"/>
                  <a:gd name="connsiteX1016" fmla="*/ 7501 w 10000"/>
                  <a:gd name="connsiteY1016" fmla="*/ 5415 h 10000"/>
                  <a:gd name="connsiteX1017" fmla="*/ 7510 w 10000"/>
                  <a:gd name="connsiteY1017" fmla="*/ 5398 h 10000"/>
                  <a:gd name="connsiteX1018" fmla="*/ 7515 w 10000"/>
                  <a:gd name="connsiteY1018" fmla="*/ 5379 h 10000"/>
                  <a:gd name="connsiteX1019" fmla="*/ 7526 w 10000"/>
                  <a:gd name="connsiteY1019" fmla="*/ 5366 h 10000"/>
                  <a:gd name="connsiteX1020" fmla="*/ 7518 w 10000"/>
                  <a:gd name="connsiteY1020" fmla="*/ 5350 h 10000"/>
                  <a:gd name="connsiteX1021" fmla="*/ 7518 w 10000"/>
                  <a:gd name="connsiteY1021" fmla="*/ 5330 h 10000"/>
                  <a:gd name="connsiteX1022" fmla="*/ 7526 w 10000"/>
                  <a:gd name="connsiteY1022" fmla="*/ 5311 h 10000"/>
                  <a:gd name="connsiteX1023" fmla="*/ 7540 w 10000"/>
                  <a:gd name="connsiteY1023" fmla="*/ 5291 h 10000"/>
                  <a:gd name="connsiteX1024" fmla="*/ 7540 w 10000"/>
                  <a:gd name="connsiteY1024" fmla="*/ 5266 h 10000"/>
                  <a:gd name="connsiteX1025" fmla="*/ 7540 w 10000"/>
                  <a:gd name="connsiteY1025" fmla="*/ 5256 h 10000"/>
                  <a:gd name="connsiteX1026" fmla="*/ 7524 w 10000"/>
                  <a:gd name="connsiteY1026" fmla="*/ 5233 h 10000"/>
                  <a:gd name="connsiteX1027" fmla="*/ 7515 w 10000"/>
                  <a:gd name="connsiteY1027" fmla="*/ 5217 h 10000"/>
                  <a:gd name="connsiteX1028" fmla="*/ 7490 w 10000"/>
                  <a:gd name="connsiteY1028" fmla="*/ 5178 h 10000"/>
                  <a:gd name="connsiteX1029" fmla="*/ 7474 w 10000"/>
                  <a:gd name="connsiteY1029" fmla="*/ 5162 h 10000"/>
                  <a:gd name="connsiteX1030" fmla="*/ 7457 w 10000"/>
                  <a:gd name="connsiteY1030" fmla="*/ 5120 h 10000"/>
                  <a:gd name="connsiteX1031" fmla="*/ 7421 w 10000"/>
                  <a:gd name="connsiteY1031" fmla="*/ 5087 h 10000"/>
                  <a:gd name="connsiteX1032" fmla="*/ 7380 w 10000"/>
                  <a:gd name="connsiteY1032" fmla="*/ 5068 h 10000"/>
                  <a:gd name="connsiteX1033" fmla="*/ 7355 w 10000"/>
                  <a:gd name="connsiteY1033" fmla="*/ 5058 h 10000"/>
                  <a:gd name="connsiteX1034" fmla="*/ 7332 w 10000"/>
                  <a:gd name="connsiteY1034" fmla="*/ 5049 h 10000"/>
                  <a:gd name="connsiteX1035" fmla="*/ 7305 w 10000"/>
                  <a:gd name="connsiteY1035" fmla="*/ 5016 h 10000"/>
                  <a:gd name="connsiteX1036" fmla="*/ 7305 w 10000"/>
                  <a:gd name="connsiteY1036" fmla="*/ 5000 h 10000"/>
                  <a:gd name="connsiteX1037" fmla="*/ 7296 w 10000"/>
                  <a:gd name="connsiteY1037" fmla="*/ 4971 h 10000"/>
                  <a:gd name="connsiteX1038" fmla="*/ 7288 w 10000"/>
                  <a:gd name="connsiteY1038" fmla="*/ 4945 h 10000"/>
                  <a:gd name="connsiteX1039" fmla="*/ 7280 w 10000"/>
                  <a:gd name="connsiteY1039" fmla="*/ 4916 h 10000"/>
                  <a:gd name="connsiteX1040" fmla="*/ 7291 w 10000"/>
                  <a:gd name="connsiteY1040" fmla="*/ 4887 h 10000"/>
                  <a:gd name="connsiteX1041" fmla="*/ 7291 w 10000"/>
                  <a:gd name="connsiteY1041" fmla="*/ 4858 h 10000"/>
                  <a:gd name="connsiteX1042" fmla="*/ 7271 w 10000"/>
                  <a:gd name="connsiteY1042" fmla="*/ 4819 h 10000"/>
                  <a:gd name="connsiteX1043" fmla="*/ 7255 w 10000"/>
                  <a:gd name="connsiteY1043" fmla="*/ 4828 h 10000"/>
                  <a:gd name="connsiteX1044" fmla="*/ 7235 w 10000"/>
                  <a:gd name="connsiteY1044" fmla="*/ 4841 h 10000"/>
                  <a:gd name="connsiteX1045" fmla="*/ 7216 w 10000"/>
                  <a:gd name="connsiteY1045" fmla="*/ 4867 h 10000"/>
                  <a:gd name="connsiteX1046" fmla="*/ 7191 w 10000"/>
                  <a:gd name="connsiteY1046" fmla="*/ 4870 h 10000"/>
                  <a:gd name="connsiteX1047" fmla="*/ 7155 w 10000"/>
                  <a:gd name="connsiteY1047" fmla="*/ 4887 h 10000"/>
                  <a:gd name="connsiteX1048" fmla="*/ 7122 w 10000"/>
                  <a:gd name="connsiteY1048" fmla="*/ 4893 h 10000"/>
                  <a:gd name="connsiteX1049" fmla="*/ 7105 w 10000"/>
                  <a:gd name="connsiteY1049" fmla="*/ 4896 h 10000"/>
                  <a:gd name="connsiteX1050" fmla="*/ 7094 w 10000"/>
                  <a:gd name="connsiteY1050" fmla="*/ 4916 h 10000"/>
                  <a:gd name="connsiteX1051" fmla="*/ 7080 w 10000"/>
                  <a:gd name="connsiteY1051" fmla="*/ 4903 h 10000"/>
                  <a:gd name="connsiteX1052" fmla="*/ 7072 w 10000"/>
                  <a:gd name="connsiteY1052" fmla="*/ 4851 h 10000"/>
                  <a:gd name="connsiteX1053" fmla="*/ 7042 w 10000"/>
                  <a:gd name="connsiteY1053" fmla="*/ 4819 h 10000"/>
                  <a:gd name="connsiteX1054" fmla="*/ 7030 w 10000"/>
                  <a:gd name="connsiteY1054" fmla="*/ 4780 h 10000"/>
                  <a:gd name="connsiteX1055" fmla="*/ 7039 w 10000"/>
                  <a:gd name="connsiteY1055" fmla="*/ 4757 h 10000"/>
                  <a:gd name="connsiteX1056" fmla="*/ 7047 w 10000"/>
                  <a:gd name="connsiteY1056" fmla="*/ 4744 h 10000"/>
                  <a:gd name="connsiteX1057" fmla="*/ 7022 w 10000"/>
                  <a:gd name="connsiteY1057" fmla="*/ 4725 h 10000"/>
                  <a:gd name="connsiteX1058" fmla="*/ 7000 w 10000"/>
                  <a:gd name="connsiteY1058" fmla="*/ 4715 h 10000"/>
                  <a:gd name="connsiteX1059" fmla="*/ 6975 w 10000"/>
                  <a:gd name="connsiteY1059" fmla="*/ 4709 h 10000"/>
                  <a:gd name="connsiteX1060" fmla="*/ 6945 w 10000"/>
                  <a:gd name="connsiteY1060" fmla="*/ 4696 h 10000"/>
                  <a:gd name="connsiteX1061" fmla="*/ 6953 w 10000"/>
                  <a:gd name="connsiteY1061" fmla="*/ 4679 h 10000"/>
                  <a:gd name="connsiteX1062" fmla="*/ 6961 w 10000"/>
                  <a:gd name="connsiteY1062" fmla="*/ 4660 h 10000"/>
                  <a:gd name="connsiteX1063" fmla="*/ 6983 w 10000"/>
                  <a:gd name="connsiteY1063" fmla="*/ 4644 h 10000"/>
                  <a:gd name="connsiteX1064" fmla="*/ 7014 w 10000"/>
                  <a:gd name="connsiteY1064" fmla="*/ 4634 h 10000"/>
                  <a:gd name="connsiteX1065" fmla="*/ 7025 w 10000"/>
                  <a:gd name="connsiteY1065" fmla="*/ 4615 h 10000"/>
                  <a:gd name="connsiteX1066" fmla="*/ 7047 w 10000"/>
                  <a:gd name="connsiteY1066" fmla="*/ 4582 h 10000"/>
                  <a:gd name="connsiteX1067" fmla="*/ 7069 w 10000"/>
                  <a:gd name="connsiteY1067" fmla="*/ 4563 h 10000"/>
                  <a:gd name="connsiteX1068" fmla="*/ 7078 w 10000"/>
                  <a:gd name="connsiteY1068" fmla="*/ 4553 h 10000"/>
                  <a:gd name="connsiteX1069" fmla="*/ 7097 w 10000"/>
                  <a:gd name="connsiteY1069" fmla="*/ 4527 h 10000"/>
                  <a:gd name="connsiteX1070" fmla="*/ 7122 w 10000"/>
                  <a:gd name="connsiteY1070" fmla="*/ 4517 h 10000"/>
                  <a:gd name="connsiteX1071" fmla="*/ 7139 w 10000"/>
                  <a:gd name="connsiteY1071" fmla="*/ 4488 h 10000"/>
                  <a:gd name="connsiteX1072" fmla="*/ 7147 w 10000"/>
                  <a:gd name="connsiteY1072" fmla="*/ 4459 h 10000"/>
                  <a:gd name="connsiteX1073" fmla="*/ 7161 w 10000"/>
                  <a:gd name="connsiteY1073" fmla="*/ 4440 h 10000"/>
                  <a:gd name="connsiteX1074" fmla="*/ 7177 w 10000"/>
                  <a:gd name="connsiteY1074" fmla="*/ 4430 h 10000"/>
                  <a:gd name="connsiteX1075" fmla="*/ 7202 w 10000"/>
                  <a:gd name="connsiteY1075" fmla="*/ 4407 h 10000"/>
                  <a:gd name="connsiteX1076" fmla="*/ 7224 w 10000"/>
                  <a:gd name="connsiteY1076" fmla="*/ 4417 h 10000"/>
                  <a:gd name="connsiteX1077" fmla="*/ 7241 w 10000"/>
                  <a:gd name="connsiteY1077" fmla="*/ 4404 h 10000"/>
                  <a:gd name="connsiteX1078" fmla="*/ 7263 w 10000"/>
                  <a:gd name="connsiteY1078" fmla="*/ 4398 h 10000"/>
                  <a:gd name="connsiteX1079" fmla="*/ 7283 w 10000"/>
                  <a:gd name="connsiteY1079" fmla="*/ 4424 h 10000"/>
                  <a:gd name="connsiteX1080" fmla="*/ 7305 w 10000"/>
                  <a:gd name="connsiteY1080" fmla="*/ 4433 h 10000"/>
                  <a:gd name="connsiteX1081" fmla="*/ 7332 w 10000"/>
                  <a:gd name="connsiteY1081" fmla="*/ 4443 h 10000"/>
                  <a:gd name="connsiteX1082" fmla="*/ 7380 w 10000"/>
                  <a:gd name="connsiteY1082" fmla="*/ 4398 h 10000"/>
                  <a:gd name="connsiteX1083" fmla="*/ 7404 w 10000"/>
                  <a:gd name="connsiteY1083" fmla="*/ 4378 h 10000"/>
                  <a:gd name="connsiteX1084" fmla="*/ 7418 w 10000"/>
                  <a:gd name="connsiteY1084" fmla="*/ 4369 h 10000"/>
                  <a:gd name="connsiteX1085" fmla="*/ 7443 w 10000"/>
                  <a:gd name="connsiteY1085" fmla="*/ 4356 h 10000"/>
                  <a:gd name="connsiteX1086" fmla="*/ 7460 w 10000"/>
                  <a:gd name="connsiteY1086" fmla="*/ 4385 h 10000"/>
                  <a:gd name="connsiteX1087" fmla="*/ 7460 w 10000"/>
                  <a:gd name="connsiteY1087" fmla="*/ 4404 h 10000"/>
                  <a:gd name="connsiteX1088" fmla="*/ 7499 w 10000"/>
                  <a:gd name="connsiteY1088" fmla="*/ 4417 h 10000"/>
                  <a:gd name="connsiteX1089" fmla="*/ 7515 w 10000"/>
                  <a:gd name="connsiteY1089" fmla="*/ 4414 h 10000"/>
                  <a:gd name="connsiteX1090" fmla="*/ 7565 w 10000"/>
                  <a:gd name="connsiteY1090" fmla="*/ 4385 h 10000"/>
                  <a:gd name="connsiteX1091" fmla="*/ 7579 w 10000"/>
                  <a:gd name="connsiteY1091" fmla="*/ 4346 h 10000"/>
                  <a:gd name="connsiteX1092" fmla="*/ 7582 w 10000"/>
                  <a:gd name="connsiteY1092" fmla="*/ 4317 h 10000"/>
                  <a:gd name="connsiteX1093" fmla="*/ 7590 w 10000"/>
                  <a:gd name="connsiteY1093" fmla="*/ 4301 h 10000"/>
                  <a:gd name="connsiteX1094" fmla="*/ 7612 w 10000"/>
                  <a:gd name="connsiteY1094" fmla="*/ 4271 h 10000"/>
                  <a:gd name="connsiteX1095" fmla="*/ 7623 w 10000"/>
                  <a:gd name="connsiteY1095" fmla="*/ 4262 h 10000"/>
                  <a:gd name="connsiteX1096" fmla="*/ 7634 w 10000"/>
                  <a:gd name="connsiteY1096" fmla="*/ 4245 h 10000"/>
                  <a:gd name="connsiteX1097" fmla="*/ 7645 w 10000"/>
                  <a:gd name="connsiteY1097" fmla="*/ 4265 h 10000"/>
                  <a:gd name="connsiteX1098" fmla="*/ 7670 w 10000"/>
                  <a:gd name="connsiteY1098" fmla="*/ 4284 h 10000"/>
                  <a:gd name="connsiteX1099" fmla="*/ 7701 w 10000"/>
                  <a:gd name="connsiteY1099" fmla="*/ 4275 h 10000"/>
                  <a:gd name="connsiteX1100" fmla="*/ 7717 w 10000"/>
                  <a:gd name="connsiteY1100" fmla="*/ 4275 h 10000"/>
                  <a:gd name="connsiteX1101" fmla="*/ 7740 w 10000"/>
                  <a:gd name="connsiteY1101" fmla="*/ 4284 h 10000"/>
                  <a:gd name="connsiteX1102" fmla="*/ 7767 w 10000"/>
                  <a:gd name="connsiteY1102" fmla="*/ 4284 h 10000"/>
                  <a:gd name="connsiteX1103" fmla="*/ 7895 w 10000"/>
                  <a:gd name="connsiteY1103" fmla="*/ 4207 h 10000"/>
                  <a:gd name="connsiteX1104" fmla="*/ 7895 w 10000"/>
                  <a:gd name="connsiteY1104" fmla="*/ 4187 h 10000"/>
                  <a:gd name="connsiteX1105" fmla="*/ 7895 w 10000"/>
                  <a:gd name="connsiteY1105" fmla="*/ 4171 h 10000"/>
                  <a:gd name="connsiteX1106" fmla="*/ 7903 w 10000"/>
                  <a:gd name="connsiteY1106" fmla="*/ 4148 h 10000"/>
                  <a:gd name="connsiteX1107" fmla="*/ 7917 w 10000"/>
                  <a:gd name="connsiteY1107" fmla="*/ 4158 h 10000"/>
                  <a:gd name="connsiteX1108" fmla="*/ 7967 w 10000"/>
                  <a:gd name="connsiteY1108" fmla="*/ 4203 h 10000"/>
                  <a:gd name="connsiteX1109" fmla="*/ 7994 w 10000"/>
                  <a:gd name="connsiteY1109" fmla="*/ 4203 h 10000"/>
                  <a:gd name="connsiteX1110" fmla="*/ 8064 w 10000"/>
                  <a:gd name="connsiteY1110" fmla="*/ 4242 h 10000"/>
                  <a:gd name="connsiteX1111" fmla="*/ 8083 w 10000"/>
                  <a:gd name="connsiteY1111" fmla="*/ 4245 h 10000"/>
                  <a:gd name="connsiteX1112" fmla="*/ 8105 w 10000"/>
                  <a:gd name="connsiteY1112" fmla="*/ 4226 h 10000"/>
                  <a:gd name="connsiteX1113" fmla="*/ 8136 w 10000"/>
                  <a:gd name="connsiteY1113" fmla="*/ 4187 h 10000"/>
                  <a:gd name="connsiteX1114" fmla="*/ 8161 w 10000"/>
                  <a:gd name="connsiteY1114" fmla="*/ 4168 h 10000"/>
                  <a:gd name="connsiteX1115" fmla="*/ 8172 w 10000"/>
                  <a:gd name="connsiteY1115" fmla="*/ 4161 h 10000"/>
                  <a:gd name="connsiteX1116" fmla="*/ 8208 w 10000"/>
                  <a:gd name="connsiteY1116" fmla="*/ 4168 h 10000"/>
                  <a:gd name="connsiteX1117" fmla="*/ 8235 w 10000"/>
                  <a:gd name="connsiteY1117" fmla="*/ 4168 h 10000"/>
                  <a:gd name="connsiteX1118" fmla="*/ 8258 w 10000"/>
                  <a:gd name="connsiteY1118" fmla="*/ 4152 h 10000"/>
                  <a:gd name="connsiteX1119" fmla="*/ 8283 w 10000"/>
                  <a:gd name="connsiteY1119" fmla="*/ 4152 h 10000"/>
                  <a:gd name="connsiteX1120" fmla="*/ 8299 w 10000"/>
                  <a:gd name="connsiteY1120" fmla="*/ 4132 h 10000"/>
                  <a:gd name="connsiteX1121" fmla="*/ 8316 w 10000"/>
                  <a:gd name="connsiteY1121" fmla="*/ 4113 h 10000"/>
                  <a:gd name="connsiteX1122" fmla="*/ 8330 w 10000"/>
                  <a:gd name="connsiteY1122" fmla="*/ 4084 h 10000"/>
                  <a:gd name="connsiteX1123" fmla="*/ 8341 w 10000"/>
                  <a:gd name="connsiteY1123" fmla="*/ 4058 h 10000"/>
                  <a:gd name="connsiteX1124" fmla="*/ 8349 w 10000"/>
                  <a:gd name="connsiteY1124" fmla="*/ 4064 h 10000"/>
                  <a:gd name="connsiteX1125" fmla="*/ 8366 w 10000"/>
                  <a:gd name="connsiteY1125" fmla="*/ 4067 h 10000"/>
                  <a:gd name="connsiteX1126" fmla="*/ 8374 w 10000"/>
                  <a:gd name="connsiteY1126" fmla="*/ 4084 h 10000"/>
                  <a:gd name="connsiteX1127" fmla="*/ 8402 w 10000"/>
                  <a:gd name="connsiteY1127" fmla="*/ 4054 h 10000"/>
                  <a:gd name="connsiteX1128" fmla="*/ 8427 w 10000"/>
                  <a:gd name="connsiteY1128" fmla="*/ 4028 h 10000"/>
                  <a:gd name="connsiteX1129" fmla="*/ 8438 w 10000"/>
                  <a:gd name="connsiteY1129" fmla="*/ 4025 h 10000"/>
                  <a:gd name="connsiteX1130" fmla="*/ 8468 w 10000"/>
                  <a:gd name="connsiteY1130" fmla="*/ 4006 h 10000"/>
                  <a:gd name="connsiteX1131" fmla="*/ 8485 w 10000"/>
                  <a:gd name="connsiteY1131" fmla="*/ 3999 h 10000"/>
                  <a:gd name="connsiteX1132" fmla="*/ 8493 w 10000"/>
                  <a:gd name="connsiteY1132" fmla="*/ 4025 h 10000"/>
                  <a:gd name="connsiteX1133" fmla="*/ 8515 w 10000"/>
                  <a:gd name="connsiteY1133" fmla="*/ 4028 h 10000"/>
                  <a:gd name="connsiteX1134" fmla="*/ 8543 w 10000"/>
                  <a:gd name="connsiteY1134" fmla="*/ 4009 h 10000"/>
                  <a:gd name="connsiteX1135" fmla="*/ 8551 w 10000"/>
                  <a:gd name="connsiteY1135" fmla="*/ 3990 h 10000"/>
                  <a:gd name="connsiteX1136" fmla="*/ 8582 w 10000"/>
                  <a:gd name="connsiteY1136" fmla="*/ 3977 h 10000"/>
                  <a:gd name="connsiteX1137" fmla="*/ 8596 w 10000"/>
                  <a:gd name="connsiteY1137" fmla="*/ 3977 h 10000"/>
                  <a:gd name="connsiteX1138" fmla="*/ 8607 w 10000"/>
                  <a:gd name="connsiteY1138" fmla="*/ 3980 h 10000"/>
                  <a:gd name="connsiteX1139" fmla="*/ 8645 w 10000"/>
                  <a:gd name="connsiteY1139" fmla="*/ 3970 h 10000"/>
                  <a:gd name="connsiteX1140" fmla="*/ 8654 w 10000"/>
                  <a:gd name="connsiteY1140" fmla="*/ 3951 h 10000"/>
                  <a:gd name="connsiteX1141" fmla="*/ 8670 w 10000"/>
                  <a:gd name="connsiteY1141" fmla="*/ 3935 h 10000"/>
                  <a:gd name="connsiteX1142" fmla="*/ 8695 w 10000"/>
                  <a:gd name="connsiteY1142" fmla="*/ 3935 h 10000"/>
                  <a:gd name="connsiteX1143" fmla="*/ 8704 w 10000"/>
                  <a:gd name="connsiteY1143" fmla="*/ 3951 h 10000"/>
                  <a:gd name="connsiteX1144" fmla="*/ 8717 w 10000"/>
                  <a:gd name="connsiteY1144" fmla="*/ 3964 h 10000"/>
                  <a:gd name="connsiteX1145" fmla="*/ 8751 w 10000"/>
                  <a:gd name="connsiteY1145" fmla="*/ 3951 h 10000"/>
                  <a:gd name="connsiteX1146" fmla="*/ 8776 w 10000"/>
                  <a:gd name="connsiteY1146" fmla="*/ 3935 h 10000"/>
                  <a:gd name="connsiteX1147" fmla="*/ 8798 w 10000"/>
                  <a:gd name="connsiteY1147" fmla="*/ 3925 h 10000"/>
                  <a:gd name="connsiteX1148" fmla="*/ 8806 w 10000"/>
                  <a:gd name="connsiteY1148" fmla="*/ 3892 h 10000"/>
                  <a:gd name="connsiteX1149" fmla="*/ 8814 w 10000"/>
                  <a:gd name="connsiteY1149" fmla="*/ 3876 h 10000"/>
                  <a:gd name="connsiteX1150" fmla="*/ 8839 w 10000"/>
                  <a:gd name="connsiteY1150" fmla="*/ 3873 h 10000"/>
                  <a:gd name="connsiteX1151" fmla="*/ 8842 w 10000"/>
                  <a:gd name="connsiteY1151" fmla="*/ 3876 h 10000"/>
                  <a:gd name="connsiteX1152" fmla="*/ 8856 w 10000"/>
                  <a:gd name="connsiteY1152" fmla="*/ 3863 h 10000"/>
                  <a:gd name="connsiteX1153" fmla="*/ 8856 w 10000"/>
                  <a:gd name="connsiteY1153" fmla="*/ 3841 h 10000"/>
                  <a:gd name="connsiteX1154" fmla="*/ 8870 w 10000"/>
                  <a:gd name="connsiteY1154" fmla="*/ 3821 h 10000"/>
                  <a:gd name="connsiteX1155" fmla="*/ 8903 w 10000"/>
                  <a:gd name="connsiteY1155" fmla="*/ 3802 h 10000"/>
                  <a:gd name="connsiteX1156" fmla="*/ 8914 w 10000"/>
                  <a:gd name="connsiteY1156" fmla="*/ 3782 h 10000"/>
                  <a:gd name="connsiteX1157" fmla="*/ 8939 w 10000"/>
                  <a:gd name="connsiteY1157" fmla="*/ 3782 h 10000"/>
                  <a:gd name="connsiteX1158" fmla="*/ 8961 w 10000"/>
                  <a:gd name="connsiteY1158" fmla="*/ 3779 h 10000"/>
                  <a:gd name="connsiteX1159" fmla="*/ 8983 w 10000"/>
                  <a:gd name="connsiteY1159" fmla="*/ 3760 h 10000"/>
                  <a:gd name="connsiteX1160" fmla="*/ 9003 w 10000"/>
                  <a:gd name="connsiteY1160" fmla="*/ 3763 h 10000"/>
                  <a:gd name="connsiteX1161" fmla="*/ 9019 w 10000"/>
                  <a:gd name="connsiteY1161" fmla="*/ 3779 h 10000"/>
                  <a:gd name="connsiteX1162" fmla="*/ 9050 w 10000"/>
                  <a:gd name="connsiteY1162" fmla="*/ 3812 h 10000"/>
                  <a:gd name="connsiteX1163" fmla="*/ 9080 w 10000"/>
                  <a:gd name="connsiteY1163" fmla="*/ 3831 h 10000"/>
                  <a:gd name="connsiteX1164" fmla="*/ 9097 w 10000"/>
                  <a:gd name="connsiteY1164" fmla="*/ 3867 h 10000"/>
                  <a:gd name="connsiteX1165" fmla="*/ 9114 w 10000"/>
                  <a:gd name="connsiteY1165" fmla="*/ 3902 h 10000"/>
                  <a:gd name="connsiteX1166" fmla="*/ 9122 w 10000"/>
                  <a:gd name="connsiteY1166" fmla="*/ 3935 h 10000"/>
                  <a:gd name="connsiteX1167" fmla="*/ 9125 w 10000"/>
                  <a:gd name="connsiteY1167" fmla="*/ 3964 h 10000"/>
                  <a:gd name="connsiteX1168" fmla="*/ 9130 w 10000"/>
                  <a:gd name="connsiteY1168" fmla="*/ 3999 h 10000"/>
                  <a:gd name="connsiteX1169" fmla="*/ 9130 w 10000"/>
                  <a:gd name="connsiteY1169" fmla="*/ 4054 h 10000"/>
                  <a:gd name="connsiteX1170" fmla="*/ 9155 w 10000"/>
                  <a:gd name="connsiteY1170" fmla="*/ 4093 h 10000"/>
                  <a:gd name="connsiteX1171" fmla="*/ 9169 w 10000"/>
                  <a:gd name="connsiteY1171" fmla="*/ 4090 h 10000"/>
                  <a:gd name="connsiteX1172" fmla="*/ 9211 w 10000"/>
                  <a:gd name="connsiteY1172" fmla="*/ 4077 h 10000"/>
                  <a:gd name="connsiteX1173" fmla="*/ 9244 w 10000"/>
                  <a:gd name="connsiteY1173" fmla="*/ 4077 h 10000"/>
                  <a:gd name="connsiteX1174" fmla="*/ 9252 w 10000"/>
                  <a:gd name="connsiteY1174" fmla="*/ 4103 h 10000"/>
                  <a:gd name="connsiteX1175" fmla="*/ 9258 w 10000"/>
                  <a:gd name="connsiteY1175" fmla="*/ 4148 h 10000"/>
                  <a:gd name="connsiteX1176" fmla="*/ 9269 w 10000"/>
                  <a:gd name="connsiteY1176" fmla="*/ 4158 h 10000"/>
                  <a:gd name="connsiteX1177" fmla="*/ 9294 w 10000"/>
                  <a:gd name="connsiteY1177" fmla="*/ 4158 h 10000"/>
                  <a:gd name="connsiteX1178" fmla="*/ 9319 w 10000"/>
                  <a:gd name="connsiteY1178" fmla="*/ 4168 h 10000"/>
                  <a:gd name="connsiteX1179" fmla="*/ 9346 w 10000"/>
                  <a:gd name="connsiteY1179" fmla="*/ 4190 h 10000"/>
                  <a:gd name="connsiteX1180" fmla="*/ 9357 w 10000"/>
                  <a:gd name="connsiteY1180" fmla="*/ 4168 h 10000"/>
                  <a:gd name="connsiteX1181" fmla="*/ 9371 w 10000"/>
                  <a:gd name="connsiteY1181" fmla="*/ 4132 h 10000"/>
                  <a:gd name="connsiteX1182" fmla="*/ 9391 w 10000"/>
                  <a:gd name="connsiteY1182" fmla="*/ 4113 h 10000"/>
                  <a:gd name="connsiteX1183" fmla="*/ 9407 w 10000"/>
                  <a:gd name="connsiteY1183" fmla="*/ 4103 h 10000"/>
                  <a:gd name="connsiteX1184" fmla="*/ 9435 w 10000"/>
                  <a:gd name="connsiteY1184" fmla="*/ 4100 h 10000"/>
                  <a:gd name="connsiteX1185" fmla="*/ 9460 w 10000"/>
                  <a:gd name="connsiteY1185" fmla="*/ 4084 h 10000"/>
                  <a:gd name="connsiteX1186" fmla="*/ 9485 w 10000"/>
                  <a:gd name="connsiteY1186" fmla="*/ 4067 h 10000"/>
                  <a:gd name="connsiteX1187" fmla="*/ 9496 w 10000"/>
                  <a:gd name="connsiteY1187" fmla="*/ 4054 h 10000"/>
                  <a:gd name="connsiteX1188" fmla="*/ 9526 w 10000"/>
                  <a:gd name="connsiteY1188" fmla="*/ 4048 h 10000"/>
                  <a:gd name="connsiteX1189" fmla="*/ 9557 w 10000"/>
                  <a:gd name="connsiteY1189" fmla="*/ 4038 h 10000"/>
                  <a:gd name="connsiteX1190" fmla="*/ 9584 w 10000"/>
                  <a:gd name="connsiteY1190" fmla="*/ 4019 h 10000"/>
                  <a:gd name="connsiteX1191" fmla="*/ 9623 w 10000"/>
                  <a:gd name="connsiteY1191" fmla="*/ 4016 h 10000"/>
                  <a:gd name="connsiteX1192" fmla="*/ 9648 w 10000"/>
                  <a:gd name="connsiteY1192" fmla="*/ 4009 h 10000"/>
                  <a:gd name="connsiteX1193" fmla="*/ 9673 w 10000"/>
                  <a:gd name="connsiteY1193" fmla="*/ 4019 h 10000"/>
                  <a:gd name="connsiteX1194" fmla="*/ 9712 w 10000"/>
                  <a:gd name="connsiteY1194" fmla="*/ 4038 h 10000"/>
                  <a:gd name="connsiteX1195" fmla="*/ 9742 w 10000"/>
                  <a:gd name="connsiteY1195" fmla="*/ 4074 h 10000"/>
                  <a:gd name="connsiteX1196" fmla="*/ 9776 w 10000"/>
                  <a:gd name="connsiteY1196" fmla="*/ 4093 h 10000"/>
                  <a:gd name="connsiteX1197" fmla="*/ 9814 w 10000"/>
                  <a:gd name="connsiteY1197" fmla="*/ 4109 h 10000"/>
                  <a:gd name="connsiteX1198" fmla="*/ 9859 w 10000"/>
                  <a:gd name="connsiteY1198" fmla="*/ 4119 h 10000"/>
                  <a:gd name="connsiteX1199" fmla="*/ 9898 w 10000"/>
                  <a:gd name="connsiteY1199" fmla="*/ 4122 h 10000"/>
                  <a:gd name="connsiteX1200" fmla="*/ 9931 w 10000"/>
                  <a:gd name="connsiteY1200" fmla="*/ 4109 h 10000"/>
                  <a:gd name="connsiteX1201" fmla="*/ 9956 w 10000"/>
                  <a:gd name="connsiteY1201" fmla="*/ 4100 h 10000"/>
                  <a:gd name="connsiteX1202" fmla="*/ 9981 w 10000"/>
                  <a:gd name="connsiteY1202" fmla="*/ 4067 h 10000"/>
                  <a:gd name="connsiteX1203" fmla="*/ 9994 w 10000"/>
                  <a:gd name="connsiteY1203" fmla="*/ 4035 h 10000"/>
                  <a:gd name="connsiteX1204" fmla="*/ 10000 w 10000"/>
                  <a:gd name="connsiteY1204" fmla="*/ 3996 h 10000"/>
                  <a:gd name="connsiteX1205" fmla="*/ 9994 w 10000"/>
                  <a:gd name="connsiteY1205" fmla="*/ 3941 h 10000"/>
                  <a:gd name="connsiteX1206" fmla="*/ 9986 w 10000"/>
                  <a:gd name="connsiteY1206" fmla="*/ 3905 h 10000"/>
                  <a:gd name="connsiteX1207" fmla="*/ 9981 w 10000"/>
                  <a:gd name="connsiteY1207" fmla="*/ 3857 h 10000"/>
                  <a:gd name="connsiteX1208" fmla="*/ 9989 w 10000"/>
                  <a:gd name="connsiteY1208" fmla="*/ 3837 h 10000"/>
                  <a:gd name="connsiteX1209" fmla="*/ 9989 w 10000"/>
                  <a:gd name="connsiteY1209" fmla="*/ 3812 h 10000"/>
                  <a:gd name="connsiteX1210" fmla="*/ 9981 w 10000"/>
                  <a:gd name="connsiteY1210" fmla="*/ 3792 h 10000"/>
                  <a:gd name="connsiteX1211" fmla="*/ 9970 w 10000"/>
                  <a:gd name="connsiteY1211" fmla="*/ 3763 h 10000"/>
                  <a:gd name="connsiteX1212" fmla="*/ 9945 w 10000"/>
                  <a:gd name="connsiteY1212" fmla="*/ 3705 h 10000"/>
                  <a:gd name="connsiteX1213" fmla="*/ 9931 w 10000"/>
                  <a:gd name="connsiteY1213" fmla="*/ 3659 h 10000"/>
                  <a:gd name="connsiteX1214" fmla="*/ 9903 w 10000"/>
                  <a:gd name="connsiteY1214" fmla="*/ 3640 h 10000"/>
                  <a:gd name="connsiteX1215" fmla="*/ 9881 w 10000"/>
                  <a:gd name="connsiteY1215" fmla="*/ 3620 h 10000"/>
                  <a:gd name="connsiteX1216" fmla="*/ 9856 w 10000"/>
                  <a:gd name="connsiteY1216" fmla="*/ 3595 h 10000"/>
                  <a:gd name="connsiteX1217" fmla="*/ 9817 w 10000"/>
                  <a:gd name="connsiteY1217" fmla="*/ 3562 h 10000"/>
                  <a:gd name="connsiteX1218" fmla="*/ 9795 w 10000"/>
                  <a:gd name="connsiteY1218" fmla="*/ 3546 h 10000"/>
                  <a:gd name="connsiteX1219" fmla="*/ 9778 w 10000"/>
                  <a:gd name="connsiteY1219" fmla="*/ 3527 h 10000"/>
                  <a:gd name="connsiteX1220" fmla="*/ 9745 w 10000"/>
                  <a:gd name="connsiteY1220" fmla="*/ 3501 h 10000"/>
                  <a:gd name="connsiteX1221" fmla="*/ 9726 w 10000"/>
                  <a:gd name="connsiteY1221" fmla="*/ 3488 h 10000"/>
                  <a:gd name="connsiteX1222" fmla="*/ 9704 w 10000"/>
                  <a:gd name="connsiteY1222" fmla="*/ 3472 h 10000"/>
                  <a:gd name="connsiteX1223" fmla="*/ 9695 w 10000"/>
                  <a:gd name="connsiteY1223" fmla="*/ 3468 h 10000"/>
                  <a:gd name="connsiteX1224" fmla="*/ 9690 w 10000"/>
                  <a:gd name="connsiteY1224" fmla="*/ 3459 h 10000"/>
                  <a:gd name="connsiteX1225" fmla="*/ 9673 w 10000"/>
                  <a:gd name="connsiteY1225" fmla="*/ 3449 h 10000"/>
                  <a:gd name="connsiteX1226" fmla="*/ 9665 w 10000"/>
                  <a:gd name="connsiteY1226" fmla="*/ 3442 h 10000"/>
                  <a:gd name="connsiteX1227" fmla="*/ 9654 w 10000"/>
                  <a:gd name="connsiteY1227" fmla="*/ 3449 h 10000"/>
                  <a:gd name="connsiteX1228" fmla="*/ 9521 w 10000"/>
                  <a:gd name="connsiteY1228" fmla="*/ 3394 h 10000"/>
                  <a:gd name="connsiteX1229" fmla="*/ 9510 w 10000"/>
                  <a:gd name="connsiteY1229" fmla="*/ 3368 h 10000"/>
                  <a:gd name="connsiteX1230" fmla="*/ 9496 w 10000"/>
                  <a:gd name="connsiteY1230" fmla="*/ 3287 h 10000"/>
                  <a:gd name="connsiteX1231" fmla="*/ 9488 w 10000"/>
                  <a:gd name="connsiteY1231" fmla="*/ 3216 h 10000"/>
                  <a:gd name="connsiteX1232" fmla="*/ 9493 w 10000"/>
                  <a:gd name="connsiteY1232" fmla="*/ 3174 h 10000"/>
                  <a:gd name="connsiteX1233" fmla="*/ 9501 w 10000"/>
                  <a:gd name="connsiteY1233" fmla="*/ 3128 h 10000"/>
                  <a:gd name="connsiteX1234" fmla="*/ 9488 w 10000"/>
                  <a:gd name="connsiteY1234" fmla="*/ 3025 h 10000"/>
                  <a:gd name="connsiteX1235" fmla="*/ 9446 w 10000"/>
                  <a:gd name="connsiteY1235" fmla="*/ 2931 h 10000"/>
                  <a:gd name="connsiteX1236" fmla="*/ 9382 w 10000"/>
                  <a:gd name="connsiteY1236" fmla="*/ 2837 h 10000"/>
                  <a:gd name="connsiteX1237" fmla="*/ 9316 w 10000"/>
                  <a:gd name="connsiteY1237" fmla="*/ 2753 h 10000"/>
                  <a:gd name="connsiteX1238" fmla="*/ 9294 w 10000"/>
                  <a:gd name="connsiteY1238" fmla="*/ 2655 h 10000"/>
                  <a:gd name="connsiteX1239" fmla="*/ 9213 w 10000"/>
                  <a:gd name="connsiteY1239" fmla="*/ 2328 h 10000"/>
                  <a:gd name="connsiteX1240" fmla="*/ 9172 w 10000"/>
                  <a:gd name="connsiteY1240" fmla="*/ 2286 h 10000"/>
                  <a:gd name="connsiteX1241" fmla="*/ 9019 w 10000"/>
                  <a:gd name="connsiteY1241" fmla="*/ 2082 h 10000"/>
                  <a:gd name="connsiteX1242" fmla="*/ 8906 w 10000"/>
                  <a:gd name="connsiteY1242" fmla="*/ 1946 h 10000"/>
                  <a:gd name="connsiteX1243" fmla="*/ 8801 w 10000"/>
                  <a:gd name="connsiteY1243" fmla="*/ 1778 h 10000"/>
                  <a:gd name="connsiteX1244" fmla="*/ 8806 w 10000"/>
                  <a:gd name="connsiteY1244" fmla="*/ 1713 h 10000"/>
                  <a:gd name="connsiteX1245" fmla="*/ 8809 w 10000"/>
                  <a:gd name="connsiteY1245" fmla="*/ 1703 h 10000"/>
                  <a:gd name="connsiteX1246" fmla="*/ 8817 w 10000"/>
                  <a:gd name="connsiteY1246" fmla="*/ 1713 h 10000"/>
                  <a:gd name="connsiteX1247" fmla="*/ 8834 w 10000"/>
                  <a:gd name="connsiteY1247" fmla="*/ 1729 h 10000"/>
                  <a:gd name="connsiteX1248" fmla="*/ 8839 w 10000"/>
                  <a:gd name="connsiteY1248" fmla="*/ 1729 h 10000"/>
                  <a:gd name="connsiteX1249" fmla="*/ 8848 w 10000"/>
                  <a:gd name="connsiteY1249" fmla="*/ 1723 h 10000"/>
                  <a:gd name="connsiteX1250" fmla="*/ 8850 w 10000"/>
                  <a:gd name="connsiteY1250" fmla="*/ 1703 h 10000"/>
                  <a:gd name="connsiteX1251" fmla="*/ 8850 w 10000"/>
                  <a:gd name="connsiteY1251" fmla="*/ 1684 h 10000"/>
                  <a:gd name="connsiteX1252" fmla="*/ 8850 w 10000"/>
                  <a:gd name="connsiteY1252" fmla="*/ 1648 h 10000"/>
                  <a:gd name="connsiteX1253" fmla="*/ 8881 w 10000"/>
                  <a:gd name="connsiteY1253" fmla="*/ 1571 h 10000"/>
                  <a:gd name="connsiteX1254" fmla="*/ 8895 w 10000"/>
                  <a:gd name="connsiteY1254" fmla="*/ 1541 h 10000"/>
                  <a:gd name="connsiteX1255" fmla="*/ 8895 w 10000"/>
                  <a:gd name="connsiteY1255" fmla="*/ 1525 h 10000"/>
                  <a:gd name="connsiteX1256" fmla="*/ 8881 w 10000"/>
                  <a:gd name="connsiteY1256" fmla="*/ 1516 h 10000"/>
                  <a:gd name="connsiteX1257" fmla="*/ 8864 w 10000"/>
                  <a:gd name="connsiteY1257" fmla="*/ 1522 h 10000"/>
                  <a:gd name="connsiteX1258" fmla="*/ 8850 w 10000"/>
                  <a:gd name="connsiteY1258" fmla="*/ 1535 h 10000"/>
                  <a:gd name="connsiteX1259" fmla="*/ 8834 w 10000"/>
                  <a:gd name="connsiteY1259" fmla="*/ 1571 h 10000"/>
                  <a:gd name="connsiteX1260" fmla="*/ 8825 w 10000"/>
                  <a:gd name="connsiteY1260" fmla="*/ 1587 h 10000"/>
                  <a:gd name="connsiteX1261" fmla="*/ 8776 w 10000"/>
                  <a:gd name="connsiteY1261" fmla="*/ 1571 h 10000"/>
                  <a:gd name="connsiteX1262" fmla="*/ 8745 w 10000"/>
                  <a:gd name="connsiteY1262" fmla="*/ 1580 h 10000"/>
                  <a:gd name="connsiteX1263" fmla="*/ 8720 w 10000"/>
                  <a:gd name="connsiteY1263" fmla="*/ 1587 h 10000"/>
                  <a:gd name="connsiteX1264" fmla="*/ 8709 w 10000"/>
                  <a:gd name="connsiteY1264" fmla="*/ 1609 h 10000"/>
                  <a:gd name="connsiteX1265" fmla="*/ 8693 w 10000"/>
                  <a:gd name="connsiteY1265" fmla="*/ 1616 h 10000"/>
                  <a:gd name="connsiteX1266" fmla="*/ 8684 w 10000"/>
                  <a:gd name="connsiteY1266" fmla="*/ 1639 h 10000"/>
                  <a:gd name="connsiteX1267" fmla="*/ 8684 w 10000"/>
                  <a:gd name="connsiteY1267" fmla="*/ 1658 h 10000"/>
                  <a:gd name="connsiteX1268" fmla="*/ 8665 w 10000"/>
                  <a:gd name="connsiteY1268" fmla="*/ 1655 h 10000"/>
                  <a:gd name="connsiteX1269" fmla="*/ 8665 w 10000"/>
                  <a:gd name="connsiteY1269" fmla="*/ 1645 h 10000"/>
                  <a:gd name="connsiteX1270" fmla="*/ 8665 w 10000"/>
                  <a:gd name="connsiteY1270" fmla="*/ 1626 h 10000"/>
                  <a:gd name="connsiteX1271" fmla="*/ 8676 w 10000"/>
                  <a:gd name="connsiteY1271" fmla="*/ 1609 h 10000"/>
                  <a:gd name="connsiteX1272" fmla="*/ 8679 w 10000"/>
                  <a:gd name="connsiteY1272" fmla="*/ 1597 h 10000"/>
                  <a:gd name="connsiteX1273" fmla="*/ 8687 w 10000"/>
                  <a:gd name="connsiteY1273" fmla="*/ 1577 h 10000"/>
                  <a:gd name="connsiteX1274" fmla="*/ 8695 w 10000"/>
                  <a:gd name="connsiteY1274" fmla="*/ 1554 h 10000"/>
                  <a:gd name="connsiteX1275" fmla="*/ 8709 w 10000"/>
                  <a:gd name="connsiteY1275" fmla="*/ 1532 h 10000"/>
                  <a:gd name="connsiteX1276" fmla="*/ 8704 w 10000"/>
                  <a:gd name="connsiteY1276" fmla="*/ 1512 h 10000"/>
                  <a:gd name="connsiteX1277" fmla="*/ 8695 w 10000"/>
                  <a:gd name="connsiteY1277" fmla="*/ 1503 h 10000"/>
                  <a:gd name="connsiteX1278" fmla="*/ 8684 w 10000"/>
                  <a:gd name="connsiteY1278" fmla="*/ 1503 h 10000"/>
                  <a:gd name="connsiteX1279" fmla="*/ 8670 w 10000"/>
                  <a:gd name="connsiteY1279" fmla="*/ 1525 h 10000"/>
                  <a:gd name="connsiteX1280" fmla="*/ 8665 w 10000"/>
                  <a:gd name="connsiteY1280" fmla="*/ 1545 h 10000"/>
                  <a:gd name="connsiteX1281" fmla="*/ 8654 w 10000"/>
                  <a:gd name="connsiteY1281" fmla="*/ 1567 h 10000"/>
                  <a:gd name="connsiteX1282" fmla="*/ 8648 w 10000"/>
                  <a:gd name="connsiteY1282" fmla="*/ 1587 h 10000"/>
                  <a:gd name="connsiteX1283" fmla="*/ 8640 w 10000"/>
                  <a:gd name="connsiteY1283" fmla="*/ 1629 h 10000"/>
                  <a:gd name="connsiteX1284" fmla="*/ 8620 w 10000"/>
                  <a:gd name="connsiteY1284" fmla="*/ 1635 h 10000"/>
                  <a:gd name="connsiteX1285" fmla="*/ 8612 w 10000"/>
                  <a:gd name="connsiteY1285" fmla="*/ 1635 h 10000"/>
                  <a:gd name="connsiteX1286" fmla="*/ 8604 w 10000"/>
                  <a:gd name="connsiteY1286" fmla="*/ 1626 h 10000"/>
                  <a:gd name="connsiteX1287" fmla="*/ 8596 w 10000"/>
                  <a:gd name="connsiteY1287" fmla="*/ 1616 h 10000"/>
                  <a:gd name="connsiteX1288" fmla="*/ 8596 w 10000"/>
                  <a:gd name="connsiteY1288" fmla="*/ 1580 h 10000"/>
                  <a:gd name="connsiteX1289" fmla="*/ 8587 w 10000"/>
                  <a:gd name="connsiteY1289" fmla="*/ 1545 h 10000"/>
                  <a:gd name="connsiteX1290" fmla="*/ 8565 w 10000"/>
                  <a:gd name="connsiteY1290" fmla="*/ 1516 h 10000"/>
                  <a:gd name="connsiteX1291" fmla="*/ 8543 w 10000"/>
                  <a:gd name="connsiteY1291" fmla="*/ 1512 h 10000"/>
                  <a:gd name="connsiteX1292" fmla="*/ 8518 w 10000"/>
                  <a:gd name="connsiteY1292" fmla="*/ 1532 h 10000"/>
                  <a:gd name="connsiteX1293" fmla="*/ 8476 w 10000"/>
                  <a:gd name="connsiteY1293" fmla="*/ 1567 h 10000"/>
                  <a:gd name="connsiteX1294" fmla="*/ 8454 w 10000"/>
                  <a:gd name="connsiteY1294" fmla="*/ 1551 h 10000"/>
                  <a:gd name="connsiteX1295" fmla="*/ 8402 w 10000"/>
                  <a:gd name="connsiteY1295" fmla="*/ 1493 h 10000"/>
                  <a:gd name="connsiteX1296" fmla="*/ 8371 w 10000"/>
                  <a:gd name="connsiteY1296" fmla="*/ 1428 h 10000"/>
                  <a:gd name="connsiteX1297" fmla="*/ 8072 w 10000"/>
                  <a:gd name="connsiteY1297" fmla="*/ 1422 h 10000"/>
                  <a:gd name="connsiteX1298" fmla="*/ 7823 w 10000"/>
                  <a:gd name="connsiteY1298" fmla="*/ 1279 h 10000"/>
                  <a:gd name="connsiteX1299" fmla="*/ 7587 w 10000"/>
                  <a:gd name="connsiteY1299" fmla="*/ 1133 h 10000"/>
                  <a:gd name="connsiteX1300" fmla="*/ 7526 w 10000"/>
                  <a:gd name="connsiteY1300" fmla="*/ 1098 h 10000"/>
                  <a:gd name="connsiteX1301" fmla="*/ 7346 w 10000"/>
                  <a:gd name="connsiteY1301" fmla="*/ 991 h 10000"/>
                  <a:gd name="connsiteX1302" fmla="*/ 7321 w 10000"/>
                  <a:gd name="connsiteY1302" fmla="*/ 959 h 10000"/>
                  <a:gd name="connsiteX1303" fmla="*/ 7307 w 10000"/>
                  <a:gd name="connsiteY1303" fmla="*/ 871 h 10000"/>
                  <a:gd name="connsiteX1304" fmla="*/ 7224 w 10000"/>
                  <a:gd name="connsiteY1304" fmla="*/ 816 h 10000"/>
                  <a:gd name="connsiteX1305" fmla="*/ 7147 w 10000"/>
                  <a:gd name="connsiteY1305" fmla="*/ 787 h 10000"/>
                  <a:gd name="connsiteX1306" fmla="*/ 7080 w 10000"/>
                  <a:gd name="connsiteY1306" fmla="*/ 742 h 10000"/>
                  <a:gd name="connsiteX1307" fmla="*/ 7069 w 10000"/>
                  <a:gd name="connsiteY1307" fmla="*/ 767 h 10000"/>
                  <a:gd name="connsiteX1308" fmla="*/ 7033 w 10000"/>
                  <a:gd name="connsiteY1308" fmla="*/ 787 h 10000"/>
                  <a:gd name="connsiteX1309" fmla="*/ 6820 w 10000"/>
                  <a:gd name="connsiteY1309" fmla="*/ 878 h 10000"/>
                  <a:gd name="connsiteX1310" fmla="*/ 6726 w 10000"/>
                  <a:gd name="connsiteY1310" fmla="*/ 897 h 10000"/>
                  <a:gd name="connsiteX1311" fmla="*/ 6626 w 10000"/>
                  <a:gd name="connsiteY1311" fmla="*/ 955 h 10000"/>
                  <a:gd name="connsiteX1312" fmla="*/ 6582 w 10000"/>
                  <a:gd name="connsiteY1312" fmla="*/ 946 h 10000"/>
                  <a:gd name="connsiteX1313" fmla="*/ 6571 w 10000"/>
                  <a:gd name="connsiteY1313" fmla="*/ 955 h 10000"/>
                  <a:gd name="connsiteX1314" fmla="*/ 6507 w 10000"/>
                  <a:gd name="connsiteY1314" fmla="*/ 975 h 10000"/>
                  <a:gd name="connsiteX1315" fmla="*/ 6485 w 10000"/>
                  <a:gd name="connsiteY1315" fmla="*/ 975 h 10000"/>
                  <a:gd name="connsiteX1316" fmla="*/ 6476 w 10000"/>
                  <a:gd name="connsiteY1316" fmla="*/ 965 h 10000"/>
                  <a:gd name="connsiteX1317" fmla="*/ 6474 w 10000"/>
                  <a:gd name="connsiteY1317" fmla="*/ 936 h 10000"/>
                  <a:gd name="connsiteX1318" fmla="*/ 6452 w 10000"/>
                  <a:gd name="connsiteY1318" fmla="*/ 887 h 10000"/>
                  <a:gd name="connsiteX1319" fmla="*/ 6352 w 10000"/>
                  <a:gd name="connsiteY1319" fmla="*/ 767 h 10000"/>
                  <a:gd name="connsiteX1320" fmla="*/ 6313 w 10000"/>
                  <a:gd name="connsiteY1320" fmla="*/ 732 h 10000"/>
                  <a:gd name="connsiteX1321" fmla="*/ 6296 w 10000"/>
                  <a:gd name="connsiteY1321" fmla="*/ 690 h 10000"/>
                  <a:gd name="connsiteX1322" fmla="*/ 6271 w 10000"/>
                  <a:gd name="connsiteY1322" fmla="*/ 664 h 10000"/>
                  <a:gd name="connsiteX1323" fmla="*/ 6266 w 10000"/>
                  <a:gd name="connsiteY1323" fmla="*/ 654 h 10000"/>
                  <a:gd name="connsiteX1324" fmla="*/ 6111 w 10000"/>
                  <a:gd name="connsiteY1324" fmla="*/ 398 h 10000"/>
                  <a:gd name="connsiteX1325" fmla="*/ 5903 w 10000"/>
                  <a:gd name="connsiteY1325" fmla="*/ 408 h 10000"/>
                  <a:gd name="connsiteX1326" fmla="*/ 5837 w 10000"/>
                  <a:gd name="connsiteY1326" fmla="*/ 427 h 10000"/>
                  <a:gd name="connsiteX1327" fmla="*/ 5756 w 10000"/>
                  <a:gd name="connsiteY1327" fmla="*/ 453 h 10000"/>
                  <a:gd name="connsiteX1328" fmla="*/ 5681 w 10000"/>
                  <a:gd name="connsiteY1328" fmla="*/ 453 h 10000"/>
                  <a:gd name="connsiteX1329" fmla="*/ 5609 w 10000"/>
                  <a:gd name="connsiteY1329" fmla="*/ 447 h 10000"/>
                  <a:gd name="connsiteX1330" fmla="*/ 5554 w 10000"/>
                  <a:gd name="connsiteY1330" fmla="*/ 304 h 10000"/>
                  <a:gd name="connsiteX1331" fmla="*/ 5529 w 10000"/>
                  <a:gd name="connsiteY1331" fmla="*/ 301 h 10000"/>
                  <a:gd name="connsiteX1332" fmla="*/ 5393 w 10000"/>
                  <a:gd name="connsiteY1332" fmla="*/ 256 h 10000"/>
                  <a:gd name="connsiteX1333" fmla="*/ 5366 w 10000"/>
                  <a:gd name="connsiteY1333" fmla="*/ 220 h 10000"/>
                  <a:gd name="connsiteX1334" fmla="*/ 5249 w 10000"/>
                  <a:gd name="connsiteY1334" fmla="*/ 155 h 10000"/>
                  <a:gd name="connsiteX1335" fmla="*/ 5141 w 10000"/>
                  <a:gd name="connsiteY1335" fmla="*/ 52 h 10000"/>
                  <a:gd name="connsiteX1336" fmla="*/ 5116 w 10000"/>
                  <a:gd name="connsiteY1336" fmla="*/ 3 h 10000"/>
                  <a:gd name="connsiteX1337" fmla="*/ 5061 w 10000"/>
                  <a:gd name="connsiteY1337" fmla="*/ 0 h 10000"/>
                  <a:gd name="connsiteX1338" fmla="*/ 5036 w 10000"/>
                  <a:gd name="connsiteY1338" fmla="*/ 32 h 10000"/>
                  <a:gd name="connsiteX1339" fmla="*/ 4942 w 10000"/>
                  <a:gd name="connsiteY1339" fmla="*/ 133 h 10000"/>
                  <a:gd name="connsiteX1340" fmla="*/ 4900 w 10000"/>
                  <a:gd name="connsiteY1340" fmla="*/ 217 h 10000"/>
                  <a:gd name="connsiteX1341" fmla="*/ 4861 w 10000"/>
                  <a:gd name="connsiteY1341" fmla="*/ 198 h 10000"/>
                  <a:gd name="connsiteX1342" fmla="*/ 4795 w 10000"/>
                  <a:gd name="connsiteY1342" fmla="*/ 68 h 10000"/>
                  <a:gd name="connsiteX1343" fmla="*/ 4778 w 10000"/>
                  <a:gd name="connsiteY1343" fmla="*/ 62 h 10000"/>
                  <a:gd name="connsiteX1344" fmla="*/ 4765 w 10000"/>
                  <a:gd name="connsiteY1344" fmla="*/ 62 h 10000"/>
                  <a:gd name="connsiteX1345" fmla="*/ 4748 w 10000"/>
                  <a:gd name="connsiteY1345" fmla="*/ 68 h 10000"/>
                  <a:gd name="connsiteX1346" fmla="*/ 4673 w 10000"/>
                  <a:gd name="connsiteY1346" fmla="*/ 136 h 10000"/>
                  <a:gd name="connsiteX1347" fmla="*/ 4632 w 10000"/>
                  <a:gd name="connsiteY1347" fmla="*/ 201 h 10000"/>
                  <a:gd name="connsiteX1348" fmla="*/ 4623 w 10000"/>
                  <a:gd name="connsiteY1348" fmla="*/ 210 h 10000"/>
                  <a:gd name="connsiteX1349" fmla="*/ 4579 w 10000"/>
                  <a:gd name="connsiteY1349" fmla="*/ 220 h 10000"/>
                  <a:gd name="connsiteX1350" fmla="*/ 4479 w 10000"/>
                  <a:gd name="connsiteY1350" fmla="*/ 198 h 10000"/>
                  <a:gd name="connsiteX1351" fmla="*/ 4402 w 10000"/>
                  <a:gd name="connsiteY1351" fmla="*/ 165 h 10000"/>
                  <a:gd name="connsiteX1352" fmla="*/ 4374 w 10000"/>
                  <a:gd name="connsiteY1352" fmla="*/ 165 h 10000"/>
                  <a:gd name="connsiteX1353" fmla="*/ 4335 w 10000"/>
                  <a:gd name="connsiteY1353" fmla="*/ 172 h 10000"/>
                  <a:gd name="connsiteX1354" fmla="*/ 4302 w 10000"/>
                  <a:gd name="connsiteY1354" fmla="*/ 188 h 10000"/>
                  <a:gd name="connsiteX1355" fmla="*/ 4271 w 10000"/>
                  <a:gd name="connsiteY1355" fmla="*/ 220 h 10000"/>
                  <a:gd name="connsiteX1356" fmla="*/ 4238 w 10000"/>
                  <a:gd name="connsiteY1356" fmla="*/ 240 h 10000"/>
                  <a:gd name="connsiteX1357" fmla="*/ 4324 w 10000"/>
                  <a:gd name="connsiteY1357" fmla="*/ 1289 h 10000"/>
                  <a:gd name="connsiteX1358" fmla="*/ 4297 w 10000"/>
                  <a:gd name="connsiteY1358" fmla="*/ 7345 h 10000"/>
                  <a:gd name="connsiteX1359" fmla="*/ 4236 w 10000"/>
                  <a:gd name="connsiteY1359" fmla="*/ 6832 h 10000"/>
                  <a:gd name="connsiteX1360" fmla="*/ 3946 w 10000"/>
                  <a:gd name="connsiteY1360" fmla="*/ 6675 h 10000"/>
                  <a:gd name="connsiteX1361" fmla="*/ 3687 w 10000"/>
                  <a:gd name="connsiteY1361" fmla="*/ 7730 h 10000"/>
                  <a:gd name="connsiteX1362" fmla="*/ 3690 w 10000"/>
                  <a:gd name="connsiteY1362" fmla="*/ 7730 h 10000"/>
                  <a:gd name="connsiteX1363" fmla="*/ 3704 w 10000"/>
                  <a:gd name="connsiteY1363" fmla="*/ 7740 h 10000"/>
                  <a:gd name="connsiteX1364" fmla="*/ 3712 w 10000"/>
                  <a:gd name="connsiteY1364" fmla="*/ 7743 h 10000"/>
                  <a:gd name="connsiteX1365" fmla="*/ 3723 w 10000"/>
                  <a:gd name="connsiteY1365" fmla="*/ 7749 h 10000"/>
                  <a:gd name="connsiteX1366" fmla="*/ 3729 w 10000"/>
                  <a:gd name="connsiteY1366" fmla="*/ 7749 h 10000"/>
                  <a:gd name="connsiteX1367" fmla="*/ 3729 w 10000"/>
                  <a:gd name="connsiteY1367" fmla="*/ 7743 h 10000"/>
                  <a:gd name="connsiteX1368" fmla="*/ 3745 w 10000"/>
                  <a:gd name="connsiteY1368" fmla="*/ 7740 h 10000"/>
                  <a:gd name="connsiteX1369" fmla="*/ 3753 w 10000"/>
                  <a:gd name="connsiteY1369" fmla="*/ 7730 h 10000"/>
                  <a:gd name="connsiteX1370" fmla="*/ 3762 w 10000"/>
                  <a:gd name="connsiteY1370" fmla="*/ 7720 h 10000"/>
                  <a:gd name="connsiteX1371" fmla="*/ 3776 w 10000"/>
                  <a:gd name="connsiteY1371" fmla="*/ 7710 h 10000"/>
                  <a:gd name="connsiteX1372" fmla="*/ 3784 w 10000"/>
                  <a:gd name="connsiteY1372" fmla="*/ 7701 h 10000"/>
                  <a:gd name="connsiteX1373" fmla="*/ 4805 w 10000"/>
                  <a:gd name="connsiteY1373" fmla="*/ 7386 h 10000"/>
                  <a:gd name="connsiteX1374" fmla="*/ 5343 w 10000"/>
                  <a:gd name="connsiteY1374" fmla="*/ 7520 h 10000"/>
                  <a:gd name="connsiteX1375" fmla="*/ 5463 w 10000"/>
                  <a:gd name="connsiteY1375" fmla="*/ 7907 h 10000"/>
                  <a:gd name="connsiteX1376" fmla="*/ 3767 w 10000"/>
                  <a:gd name="connsiteY1376" fmla="*/ 8106 h 10000"/>
                  <a:gd name="connsiteX1377" fmla="*/ 3770 w 10000"/>
                  <a:gd name="connsiteY1377" fmla="*/ 8119 h 10000"/>
                  <a:gd name="connsiteX1378" fmla="*/ 3740 w 10000"/>
                  <a:gd name="connsiteY1378" fmla="*/ 8154 h 10000"/>
                  <a:gd name="connsiteX1379" fmla="*/ 3731 w 10000"/>
                  <a:gd name="connsiteY1379" fmla="*/ 8138 h 10000"/>
                  <a:gd name="connsiteX1380" fmla="*/ 3729 w 10000"/>
                  <a:gd name="connsiteY1380" fmla="*/ 8125 h 10000"/>
                  <a:gd name="connsiteX1381" fmla="*/ 3712 w 10000"/>
                  <a:gd name="connsiteY1381" fmla="*/ 8115 h 10000"/>
                  <a:gd name="connsiteX1382" fmla="*/ 5511 w 10000"/>
                  <a:gd name="connsiteY1382" fmla="*/ 8252 h 10000"/>
                  <a:gd name="connsiteX1383" fmla="*/ 4881 w 10000"/>
                  <a:gd name="connsiteY1383" fmla="*/ 8090 h 10000"/>
                  <a:gd name="connsiteX1384" fmla="*/ 3206 w 10000"/>
                  <a:gd name="connsiteY1384" fmla="*/ 8300 h 10000"/>
                  <a:gd name="connsiteX1385" fmla="*/ 2947 w 10000"/>
                  <a:gd name="connsiteY1385" fmla="*/ 8089 h 10000"/>
                  <a:gd name="connsiteX1386" fmla="*/ 3057 w 10000"/>
                  <a:gd name="connsiteY1386" fmla="*/ 7143 h 10000"/>
                  <a:gd name="connsiteX0" fmla="*/ 4324 w 10000"/>
                  <a:gd name="connsiteY0" fmla="*/ 1289 h 10000"/>
                  <a:gd name="connsiteX1" fmla="*/ 4296 w 10000"/>
                  <a:gd name="connsiteY1" fmla="*/ 1305 h 10000"/>
                  <a:gd name="connsiteX2" fmla="*/ 4285 w 10000"/>
                  <a:gd name="connsiteY2" fmla="*/ 1279 h 10000"/>
                  <a:gd name="connsiteX3" fmla="*/ 4244 w 10000"/>
                  <a:gd name="connsiteY3" fmla="*/ 1266 h 10000"/>
                  <a:gd name="connsiteX4" fmla="*/ 4208 w 10000"/>
                  <a:gd name="connsiteY4" fmla="*/ 1286 h 10000"/>
                  <a:gd name="connsiteX5" fmla="*/ 4172 w 10000"/>
                  <a:gd name="connsiteY5" fmla="*/ 1299 h 10000"/>
                  <a:gd name="connsiteX6" fmla="*/ 4150 w 10000"/>
                  <a:gd name="connsiteY6" fmla="*/ 1308 h 10000"/>
                  <a:gd name="connsiteX7" fmla="*/ 4139 w 10000"/>
                  <a:gd name="connsiteY7" fmla="*/ 1315 h 10000"/>
                  <a:gd name="connsiteX8" fmla="*/ 4125 w 10000"/>
                  <a:gd name="connsiteY8" fmla="*/ 1315 h 10000"/>
                  <a:gd name="connsiteX9" fmla="*/ 4119 w 10000"/>
                  <a:gd name="connsiteY9" fmla="*/ 1315 h 10000"/>
                  <a:gd name="connsiteX10" fmla="*/ 4111 w 10000"/>
                  <a:gd name="connsiteY10" fmla="*/ 1308 h 10000"/>
                  <a:gd name="connsiteX11" fmla="*/ 4100 w 10000"/>
                  <a:gd name="connsiteY11" fmla="*/ 1315 h 10000"/>
                  <a:gd name="connsiteX12" fmla="*/ 4075 w 10000"/>
                  <a:gd name="connsiteY12" fmla="*/ 1315 h 10000"/>
                  <a:gd name="connsiteX13" fmla="*/ 4058 w 10000"/>
                  <a:gd name="connsiteY13" fmla="*/ 1318 h 10000"/>
                  <a:gd name="connsiteX14" fmla="*/ 4044 w 10000"/>
                  <a:gd name="connsiteY14" fmla="*/ 1315 h 10000"/>
                  <a:gd name="connsiteX15" fmla="*/ 4042 w 10000"/>
                  <a:gd name="connsiteY15" fmla="*/ 1299 h 10000"/>
                  <a:gd name="connsiteX16" fmla="*/ 4014 w 10000"/>
                  <a:gd name="connsiteY16" fmla="*/ 1308 h 10000"/>
                  <a:gd name="connsiteX17" fmla="*/ 4011 w 10000"/>
                  <a:gd name="connsiteY17" fmla="*/ 1315 h 10000"/>
                  <a:gd name="connsiteX18" fmla="*/ 4011 w 10000"/>
                  <a:gd name="connsiteY18" fmla="*/ 1341 h 10000"/>
                  <a:gd name="connsiteX19" fmla="*/ 4019 w 10000"/>
                  <a:gd name="connsiteY19" fmla="*/ 1341 h 10000"/>
                  <a:gd name="connsiteX20" fmla="*/ 3997 w 10000"/>
                  <a:gd name="connsiteY20" fmla="*/ 1363 h 10000"/>
                  <a:gd name="connsiteX21" fmla="*/ 3986 w 10000"/>
                  <a:gd name="connsiteY21" fmla="*/ 1373 h 10000"/>
                  <a:gd name="connsiteX22" fmla="*/ 3981 w 10000"/>
                  <a:gd name="connsiteY22" fmla="*/ 1389 h 10000"/>
                  <a:gd name="connsiteX23" fmla="*/ 3981 w 10000"/>
                  <a:gd name="connsiteY23" fmla="*/ 1409 h 10000"/>
                  <a:gd name="connsiteX24" fmla="*/ 3981 w 10000"/>
                  <a:gd name="connsiteY24" fmla="*/ 1438 h 10000"/>
                  <a:gd name="connsiteX25" fmla="*/ 3961 w 10000"/>
                  <a:gd name="connsiteY25" fmla="*/ 1441 h 10000"/>
                  <a:gd name="connsiteX26" fmla="*/ 3942 w 10000"/>
                  <a:gd name="connsiteY26" fmla="*/ 1441 h 10000"/>
                  <a:gd name="connsiteX27" fmla="*/ 3914 w 10000"/>
                  <a:gd name="connsiteY27" fmla="*/ 1454 h 10000"/>
                  <a:gd name="connsiteX28" fmla="*/ 3892 w 10000"/>
                  <a:gd name="connsiteY28" fmla="*/ 1467 h 10000"/>
                  <a:gd name="connsiteX29" fmla="*/ 3867 w 10000"/>
                  <a:gd name="connsiteY29" fmla="*/ 1483 h 10000"/>
                  <a:gd name="connsiteX30" fmla="*/ 3845 w 10000"/>
                  <a:gd name="connsiteY30" fmla="*/ 1467 h 10000"/>
                  <a:gd name="connsiteX31" fmla="*/ 3850 w 10000"/>
                  <a:gd name="connsiteY31" fmla="*/ 1457 h 10000"/>
                  <a:gd name="connsiteX32" fmla="*/ 3864 w 10000"/>
                  <a:gd name="connsiteY32" fmla="*/ 1441 h 10000"/>
                  <a:gd name="connsiteX33" fmla="*/ 3859 w 10000"/>
                  <a:gd name="connsiteY33" fmla="*/ 1409 h 10000"/>
                  <a:gd name="connsiteX34" fmla="*/ 3842 w 10000"/>
                  <a:gd name="connsiteY34" fmla="*/ 1383 h 10000"/>
                  <a:gd name="connsiteX35" fmla="*/ 3825 w 10000"/>
                  <a:gd name="connsiteY35" fmla="*/ 1360 h 10000"/>
                  <a:gd name="connsiteX36" fmla="*/ 3809 w 10000"/>
                  <a:gd name="connsiteY36" fmla="*/ 1318 h 10000"/>
                  <a:gd name="connsiteX37" fmla="*/ 3787 w 10000"/>
                  <a:gd name="connsiteY37" fmla="*/ 1289 h 10000"/>
                  <a:gd name="connsiteX38" fmla="*/ 3759 w 10000"/>
                  <a:gd name="connsiteY38" fmla="*/ 1266 h 10000"/>
                  <a:gd name="connsiteX39" fmla="*/ 3740 w 10000"/>
                  <a:gd name="connsiteY39" fmla="*/ 1256 h 10000"/>
                  <a:gd name="connsiteX40" fmla="*/ 3715 w 10000"/>
                  <a:gd name="connsiteY40" fmla="*/ 1250 h 10000"/>
                  <a:gd name="connsiteX41" fmla="*/ 3687 w 10000"/>
                  <a:gd name="connsiteY41" fmla="*/ 1256 h 10000"/>
                  <a:gd name="connsiteX42" fmla="*/ 3681 w 10000"/>
                  <a:gd name="connsiteY42" fmla="*/ 1260 h 10000"/>
                  <a:gd name="connsiteX43" fmla="*/ 3670 w 10000"/>
                  <a:gd name="connsiteY43" fmla="*/ 1295 h 10000"/>
                  <a:gd name="connsiteX44" fmla="*/ 3651 w 10000"/>
                  <a:gd name="connsiteY44" fmla="*/ 1305 h 10000"/>
                  <a:gd name="connsiteX45" fmla="*/ 3640 w 10000"/>
                  <a:gd name="connsiteY45" fmla="*/ 1308 h 10000"/>
                  <a:gd name="connsiteX46" fmla="*/ 3626 w 10000"/>
                  <a:gd name="connsiteY46" fmla="*/ 1308 h 10000"/>
                  <a:gd name="connsiteX47" fmla="*/ 3632 w 10000"/>
                  <a:gd name="connsiteY47" fmla="*/ 1276 h 10000"/>
                  <a:gd name="connsiteX48" fmla="*/ 3609 w 10000"/>
                  <a:gd name="connsiteY48" fmla="*/ 1289 h 10000"/>
                  <a:gd name="connsiteX49" fmla="*/ 3593 w 10000"/>
                  <a:gd name="connsiteY49" fmla="*/ 1286 h 10000"/>
                  <a:gd name="connsiteX50" fmla="*/ 3590 w 10000"/>
                  <a:gd name="connsiteY50" fmla="*/ 1256 h 10000"/>
                  <a:gd name="connsiteX51" fmla="*/ 3584 w 10000"/>
                  <a:gd name="connsiteY51" fmla="*/ 1237 h 10000"/>
                  <a:gd name="connsiteX52" fmla="*/ 3573 w 10000"/>
                  <a:gd name="connsiteY52" fmla="*/ 1237 h 10000"/>
                  <a:gd name="connsiteX53" fmla="*/ 3554 w 10000"/>
                  <a:gd name="connsiteY53" fmla="*/ 1227 h 10000"/>
                  <a:gd name="connsiteX54" fmla="*/ 3546 w 10000"/>
                  <a:gd name="connsiteY54" fmla="*/ 1192 h 10000"/>
                  <a:gd name="connsiteX55" fmla="*/ 3529 w 10000"/>
                  <a:gd name="connsiteY55" fmla="*/ 1176 h 10000"/>
                  <a:gd name="connsiteX56" fmla="*/ 3512 w 10000"/>
                  <a:gd name="connsiteY56" fmla="*/ 1182 h 10000"/>
                  <a:gd name="connsiteX57" fmla="*/ 3485 w 10000"/>
                  <a:gd name="connsiteY57" fmla="*/ 1182 h 10000"/>
                  <a:gd name="connsiteX58" fmla="*/ 3463 w 10000"/>
                  <a:gd name="connsiteY58" fmla="*/ 1176 h 10000"/>
                  <a:gd name="connsiteX59" fmla="*/ 3449 w 10000"/>
                  <a:gd name="connsiteY59" fmla="*/ 1182 h 10000"/>
                  <a:gd name="connsiteX60" fmla="*/ 3432 w 10000"/>
                  <a:gd name="connsiteY60" fmla="*/ 1192 h 10000"/>
                  <a:gd name="connsiteX61" fmla="*/ 3454 w 10000"/>
                  <a:gd name="connsiteY61" fmla="*/ 1205 h 10000"/>
                  <a:gd name="connsiteX62" fmla="*/ 3463 w 10000"/>
                  <a:gd name="connsiteY62" fmla="*/ 1205 h 10000"/>
                  <a:gd name="connsiteX63" fmla="*/ 3488 w 10000"/>
                  <a:gd name="connsiteY63" fmla="*/ 1205 h 10000"/>
                  <a:gd name="connsiteX64" fmla="*/ 3488 w 10000"/>
                  <a:gd name="connsiteY64" fmla="*/ 1218 h 10000"/>
                  <a:gd name="connsiteX65" fmla="*/ 3493 w 10000"/>
                  <a:gd name="connsiteY65" fmla="*/ 1247 h 10000"/>
                  <a:gd name="connsiteX66" fmla="*/ 3512 w 10000"/>
                  <a:gd name="connsiteY66" fmla="*/ 1247 h 10000"/>
                  <a:gd name="connsiteX67" fmla="*/ 3518 w 10000"/>
                  <a:gd name="connsiteY67" fmla="*/ 1250 h 10000"/>
                  <a:gd name="connsiteX68" fmla="*/ 3521 w 10000"/>
                  <a:gd name="connsiteY68" fmla="*/ 1276 h 10000"/>
                  <a:gd name="connsiteX69" fmla="*/ 3543 w 10000"/>
                  <a:gd name="connsiteY69" fmla="*/ 1295 h 10000"/>
                  <a:gd name="connsiteX70" fmla="*/ 3546 w 10000"/>
                  <a:gd name="connsiteY70" fmla="*/ 1305 h 10000"/>
                  <a:gd name="connsiteX71" fmla="*/ 3543 w 10000"/>
                  <a:gd name="connsiteY71" fmla="*/ 1315 h 10000"/>
                  <a:gd name="connsiteX72" fmla="*/ 3543 w 10000"/>
                  <a:gd name="connsiteY72" fmla="*/ 1331 h 10000"/>
                  <a:gd name="connsiteX73" fmla="*/ 3554 w 10000"/>
                  <a:gd name="connsiteY73" fmla="*/ 1324 h 10000"/>
                  <a:gd name="connsiteX74" fmla="*/ 3560 w 10000"/>
                  <a:gd name="connsiteY74" fmla="*/ 1331 h 10000"/>
                  <a:gd name="connsiteX75" fmla="*/ 3582 w 10000"/>
                  <a:gd name="connsiteY75" fmla="*/ 1344 h 10000"/>
                  <a:gd name="connsiteX76" fmla="*/ 3598 w 10000"/>
                  <a:gd name="connsiteY76" fmla="*/ 1380 h 10000"/>
                  <a:gd name="connsiteX77" fmla="*/ 3607 w 10000"/>
                  <a:gd name="connsiteY77" fmla="*/ 1389 h 10000"/>
                  <a:gd name="connsiteX78" fmla="*/ 3623 w 10000"/>
                  <a:gd name="connsiteY78" fmla="*/ 1409 h 10000"/>
                  <a:gd name="connsiteX79" fmla="*/ 3634 w 10000"/>
                  <a:gd name="connsiteY79" fmla="*/ 1438 h 10000"/>
                  <a:gd name="connsiteX80" fmla="*/ 3632 w 10000"/>
                  <a:gd name="connsiteY80" fmla="*/ 1454 h 10000"/>
                  <a:gd name="connsiteX81" fmla="*/ 3618 w 10000"/>
                  <a:gd name="connsiteY81" fmla="*/ 1438 h 10000"/>
                  <a:gd name="connsiteX82" fmla="*/ 3598 w 10000"/>
                  <a:gd name="connsiteY82" fmla="*/ 1428 h 10000"/>
                  <a:gd name="connsiteX83" fmla="*/ 3582 w 10000"/>
                  <a:gd name="connsiteY83" fmla="*/ 1402 h 10000"/>
                  <a:gd name="connsiteX84" fmla="*/ 3562 w 10000"/>
                  <a:gd name="connsiteY84" fmla="*/ 1399 h 10000"/>
                  <a:gd name="connsiteX85" fmla="*/ 3546 w 10000"/>
                  <a:gd name="connsiteY85" fmla="*/ 1383 h 10000"/>
                  <a:gd name="connsiteX86" fmla="*/ 3510 w 10000"/>
                  <a:gd name="connsiteY86" fmla="*/ 1360 h 10000"/>
                  <a:gd name="connsiteX87" fmla="*/ 3485 w 10000"/>
                  <a:gd name="connsiteY87" fmla="*/ 1344 h 10000"/>
                  <a:gd name="connsiteX88" fmla="*/ 3454 w 10000"/>
                  <a:gd name="connsiteY88" fmla="*/ 1334 h 10000"/>
                  <a:gd name="connsiteX89" fmla="*/ 3429 w 10000"/>
                  <a:gd name="connsiteY89" fmla="*/ 1315 h 10000"/>
                  <a:gd name="connsiteX90" fmla="*/ 3416 w 10000"/>
                  <a:gd name="connsiteY90" fmla="*/ 1308 h 10000"/>
                  <a:gd name="connsiteX91" fmla="*/ 3399 w 10000"/>
                  <a:gd name="connsiteY91" fmla="*/ 1305 h 10000"/>
                  <a:gd name="connsiteX92" fmla="*/ 3382 w 10000"/>
                  <a:gd name="connsiteY92" fmla="*/ 1286 h 10000"/>
                  <a:gd name="connsiteX93" fmla="*/ 3380 w 10000"/>
                  <a:gd name="connsiteY93" fmla="*/ 1266 h 10000"/>
                  <a:gd name="connsiteX94" fmla="*/ 3388 w 10000"/>
                  <a:gd name="connsiteY94" fmla="*/ 1256 h 10000"/>
                  <a:gd name="connsiteX95" fmla="*/ 3407 w 10000"/>
                  <a:gd name="connsiteY95" fmla="*/ 1256 h 10000"/>
                  <a:gd name="connsiteX96" fmla="*/ 3396 w 10000"/>
                  <a:gd name="connsiteY96" fmla="*/ 1227 h 10000"/>
                  <a:gd name="connsiteX97" fmla="*/ 3382 w 10000"/>
                  <a:gd name="connsiteY97" fmla="*/ 1227 h 10000"/>
                  <a:gd name="connsiteX98" fmla="*/ 3360 w 10000"/>
                  <a:gd name="connsiteY98" fmla="*/ 1221 h 10000"/>
                  <a:gd name="connsiteX99" fmla="*/ 3349 w 10000"/>
                  <a:gd name="connsiteY99" fmla="*/ 1231 h 10000"/>
                  <a:gd name="connsiteX100" fmla="*/ 3352 w 10000"/>
                  <a:gd name="connsiteY100" fmla="*/ 1247 h 10000"/>
                  <a:gd name="connsiteX101" fmla="*/ 3341 w 10000"/>
                  <a:gd name="connsiteY101" fmla="*/ 1237 h 10000"/>
                  <a:gd name="connsiteX102" fmla="*/ 3335 w 10000"/>
                  <a:gd name="connsiteY102" fmla="*/ 1231 h 10000"/>
                  <a:gd name="connsiteX103" fmla="*/ 3307 w 10000"/>
                  <a:gd name="connsiteY103" fmla="*/ 1227 h 10000"/>
                  <a:gd name="connsiteX104" fmla="*/ 3294 w 10000"/>
                  <a:gd name="connsiteY104" fmla="*/ 1221 h 10000"/>
                  <a:gd name="connsiteX105" fmla="*/ 3271 w 10000"/>
                  <a:gd name="connsiteY105" fmla="*/ 1211 h 10000"/>
                  <a:gd name="connsiteX106" fmla="*/ 3252 w 10000"/>
                  <a:gd name="connsiteY106" fmla="*/ 1195 h 10000"/>
                  <a:gd name="connsiteX107" fmla="*/ 3235 w 10000"/>
                  <a:gd name="connsiteY107" fmla="*/ 1195 h 10000"/>
                  <a:gd name="connsiteX108" fmla="*/ 3235 w 10000"/>
                  <a:gd name="connsiteY108" fmla="*/ 1205 h 10000"/>
                  <a:gd name="connsiteX109" fmla="*/ 3219 w 10000"/>
                  <a:gd name="connsiteY109" fmla="*/ 1231 h 10000"/>
                  <a:gd name="connsiteX110" fmla="*/ 3213 w 10000"/>
                  <a:gd name="connsiteY110" fmla="*/ 1231 h 10000"/>
                  <a:gd name="connsiteX111" fmla="*/ 3183 w 10000"/>
                  <a:gd name="connsiteY111" fmla="*/ 1221 h 10000"/>
                  <a:gd name="connsiteX112" fmla="*/ 3175 w 10000"/>
                  <a:gd name="connsiteY112" fmla="*/ 1227 h 10000"/>
                  <a:gd name="connsiteX113" fmla="*/ 3163 w 10000"/>
                  <a:gd name="connsiteY113" fmla="*/ 1237 h 10000"/>
                  <a:gd name="connsiteX114" fmla="*/ 3158 w 10000"/>
                  <a:gd name="connsiteY114" fmla="*/ 1260 h 10000"/>
                  <a:gd name="connsiteX115" fmla="*/ 3158 w 10000"/>
                  <a:gd name="connsiteY115" fmla="*/ 1276 h 10000"/>
                  <a:gd name="connsiteX116" fmla="*/ 3163 w 10000"/>
                  <a:gd name="connsiteY116" fmla="*/ 1295 h 10000"/>
                  <a:gd name="connsiteX117" fmla="*/ 3166 w 10000"/>
                  <a:gd name="connsiteY117" fmla="*/ 1308 h 10000"/>
                  <a:gd name="connsiteX118" fmla="*/ 3158 w 10000"/>
                  <a:gd name="connsiteY118" fmla="*/ 1315 h 10000"/>
                  <a:gd name="connsiteX119" fmla="*/ 3133 w 10000"/>
                  <a:gd name="connsiteY119" fmla="*/ 1299 h 10000"/>
                  <a:gd name="connsiteX120" fmla="*/ 3114 w 10000"/>
                  <a:gd name="connsiteY120" fmla="*/ 1276 h 10000"/>
                  <a:gd name="connsiteX121" fmla="*/ 3078 w 10000"/>
                  <a:gd name="connsiteY121" fmla="*/ 1240 h 10000"/>
                  <a:gd name="connsiteX122" fmla="*/ 3044 w 10000"/>
                  <a:gd name="connsiteY122" fmla="*/ 1227 h 10000"/>
                  <a:gd name="connsiteX123" fmla="*/ 3033 w 10000"/>
                  <a:gd name="connsiteY123" fmla="*/ 1231 h 10000"/>
                  <a:gd name="connsiteX124" fmla="*/ 3036 w 10000"/>
                  <a:gd name="connsiteY124" fmla="*/ 1256 h 10000"/>
                  <a:gd name="connsiteX125" fmla="*/ 3044 w 10000"/>
                  <a:gd name="connsiteY125" fmla="*/ 1266 h 10000"/>
                  <a:gd name="connsiteX126" fmla="*/ 3044 w 10000"/>
                  <a:gd name="connsiteY126" fmla="*/ 1276 h 10000"/>
                  <a:gd name="connsiteX127" fmla="*/ 3036 w 10000"/>
                  <a:gd name="connsiteY127" fmla="*/ 1276 h 10000"/>
                  <a:gd name="connsiteX128" fmla="*/ 3028 w 10000"/>
                  <a:gd name="connsiteY128" fmla="*/ 1266 h 10000"/>
                  <a:gd name="connsiteX129" fmla="*/ 3025 w 10000"/>
                  <a:gd name="connsiteY129" fmla="*/ 1256 h 10000"/>
                  <a:gd name="connsiteX130" fmla="*/ 3008 w 10000"/>
                  <a:gd name="connsiteY130" fmla="*/ 1205 h 10000"/>
                  <a:gd name="connsiteX131" fmla="*/ 3000 w 10000"/>
                  <a:gd name="connsiteY131" fmla="*/ 1192 h 10000"/>
                  <a:gd name="connsiteX132" fmla="*/ 2994 w 10000"/>
                  <a:gd name="connsiteY132" fmla="*/ 1176 h 10000"/>
                  <a:gd name="connsiteX133" fmla="*/ 2986 w 10000"/>
                  <a:gd name="connsiteY133" fmla="*/ 1182 h 10000"/>
                  <a:gd name="connsiteX134" fmla="*/ 2981 w 10000"/>
                  <a:gd name="connsiteY134" fmla="*/ 1192 h 10000"/>
                  <a:gd name="connsiteX135" fmla="*/ 2970 w 10000"/>
                  <a:gd name="connsiteY135" fmla="*/ 1201 h 10000"/>
                  <a:gd name="connsiteX136" fmla="*/ 2956 w 10000"/>
                  <a:gd name="connsiteY136" fmla="*/ 1218 h 10000"/>
                  <a:gd name="connsiteX137" fmla="*/ 2939 w 10000"/>
                  <a:gd name="connsiteY137" fmla="*/ 1240 h 10000"/>
                  <a:gd name="connsiteX138" fmla="*/ 2928 w 10000"/>
                  <a:gd name="connsiteY138" fmla="*/ 1247 h 10000"/>
                  <a:gd name="connsiteX139" fmla="*/ 2922 w 10000"/>
                  <a:gd name="connsiteY139" fmla="*/ 1250 h 10000"/>
                  <a:gd name="connsiteX140" fmla="*/ 2911 w 10000"/>
                  <a:gd name="connsiteY140" fmla="*/ 1250 h 10000"/>
                  <a:gd name="connsiteX141" fmla="*/ 2884 w 10000"/>
                  <a:gd name="connsiteY141" fmla="*/ 1247 h 10000"/>
                  <a:gd name="connsiteX142" fmla="*/ 2864 w 10000"/>
                  <a:gd name="connsiteY142" fmla="*/ 1237 h 10000"/>
                  <a:gd name="connsiteX143" fmla="*/ 2848 w 10000"/>
                  <a:gd name="connsiteY143" fmla="*/ 1231 h 10000"/>
                  <a:gd name="connsiteX144" fmla="*/ 2834 w 10000"/>
                  <a:gd name="connsiteY144" fmla="*/ 1227 h 10000"/>
                  <a:gd name="connsiteX145" fmla="*/ 2831 w 10000"/>
                  <a:gd name="connsiteY145" fmla="*/ 1227 h 10000"/>
                  <a:gd name="connsiteX146" fmla="*/ 2831 w 10000"/>
                  <a:gd name="connsiteY146" fmla="*/ 1221 h 10000"/>
                  <a:gd name="connsiteX147" fmla="*/ 2825 w 10000"/>
                  <a:gd name="connsiteY147" fmla="*/ 1205 h 10000"/>
                  <a:gd name="connsiteX148" fmla="*/ 2823 w 10000"/>
                  <a:gd name="connsiteY148" fmla="*/ 1192 h 10000"/>
                  <a:gd name="connsiteX149" fmla="*/ 2817 w 10000"/>
                  <a:gd name="connsiteY149" fmla="*/ 1182 h 10000"/>
                  <a:gd name="connsiteX150" fmla="*/ 2814 w 10000"/>
                  <a:gd name="connsiteY150" fmla="*/ 1176 h 10000"/>
                  <a:gd name="connsiteX151" fmla="*/ 2792 w 10000"/>
                  <a:gd name="connsiteY151" fmla="*/ 1172 h 10000"/>
                  <a:gd name="connsiteX152" fmla="*/ 2759 w 10000"/>
                  <a:gd name="connsiteY152" fmla="*/ 1156 h 10000"/>
                  <a:gd name="connsiteX153" fmla="*/ 2734 w 10000"/>
                  <a:gd name="connsiteY153" fmla="*/ 1143 h 10000"/>
                  <a:gd name="connsiteX154" fmla="*/ 2695 w 10000"/>
                  <a:gd name="connsiteY154" fmla="*/ 1124 h 10000"/>
                  <a:gd name="connsiteX155" fmla="*/ 2670 w 10000"/>
                  <a:gd name="connsiteY155" fmla="*/ 1108 h 10000"/>
                  <a:gd name="connsiteX156" fmla="*/ 2645 w 10000"/>
                  <a:gd name="connsiteY156" fmla="*/ 1091 h 10000"/>
                  <a:gd name="connsiteX157" fmla="*/ 2618 w 10000"/>
                  <a:gd name="connsiteY157" fmla="*/ 1088 h 10000"/>
                  <a:gd name="connsiteX158" fmla="*/ 2576 w 10000"/>
                  <a:gd name="connsiteY158" fmla="*/ 1088 h 10000"/>
                  <a:gd name="connsiteX159" fmla="*/ 2551 w 10000"/>
                  <a:gd name="connsiteY159" fmla="*/ 1091 h 10000"/>
                  <a:gd name="connsiteX160" fmla="*/ 2521 w 10000"/>
                  <a:gd name="connsiteY160" fmla="*/ 1098 h 10000"/>
                  <a:gd name="connsiteX161" fmla="*/ 2493 w 10000"/>
                  <a:gd name="connsiteY161" fmla="*/ 1104 h 10000"/>
                  <a:gd name="connsiteX162" fmla="*/ 2468 w 10000"/>
                  <a:gd name="connsiteY162" fmla="*/ 1108 h 10000"/>
                  <a:gd name="connsiteX163" fmla="*/ 2404 w 10000"/>
                  <a:gd name="connsiteY163" fmla="*/ 1124 h 10000"/>
                  <a:gd name="connsiteX164" fmla="*/ 2366 w 10000"/>
                  <a:gd name="connsiteY164" fmla="*/ 1133 h 10000"/>
                  <a:gd name="connsiteX165" fmla="*/ 2346 w 10000"/>
                  <a:gd name="connsiteY165" fmla="*/ 1137 h 10000"/>
                  <a:gd name="connsiteX166" fmla="*/ 2294 w 10000"/>
                  <a:gd name="connsiteY166" fmla="*/ 1146 h 10000"/>
                  <a:gd name="connsiteX167" fmla="*/ 2249 w 10000"/>
                  <a:gd name="connsiteY167" fmla="*/ 1156 h 10000"/>
                  <a:gd name="connsiteX168" fmla="*/ 2230 w 10000"/>
                  <a:gd name="connsiteY168" fmla="*/ 1156 h 10000"/>
                  <a:gd name="connsiteX169" fmla="*/ 2222 w 10000"/>
                  <a:gd name="connsiteY169" fmla="*/ 1163 h 10000"/>
                  <a:gd name="connsiteX170" fmla="*/ 2194 w 10000"/>
                  <a:gd name="connsiteY170" fmla="*/ 1163 h 10000"/>
                  <a:gd name="connsiteX171" fmla="*/ 2172 w 10000"/>
                  <a:gd name="connsiteY171" fmla="*/ 1163 h 10000"/>
                  <a:gd name="connsiteX172" fmla="*/ 2147 w 10000"/>
                  <a:gd name="connsiteY172" fmla="*/ 1166 h 10000"/>
                  <a:gd name="connsiteX173" fmla="*/ 2108 w 10000"/>
                  <a:gd name="connsiteY173" fmla="*/ 1166 h 10000"/>
                  <a:gd name="connsiteX174" fmla="*/ 2083 w 10000"/>
                  <a:gd name="connsiteY174" fmla="*/ 1156 h 10000"/>
                  <a:gd name="connsiteX175" fmla="*/ 2042 w 10000"/>
                  <a:gd name="connsiteY175" fmla="*/ 1143 h 10000"/>
                  <a:gd name="connsiteX176" fmla="*/ 2011 w 10000"/>
                  <a:gd name="connsiteY176" fmla="*/ 1143 h 10000"/>
                  <a:gd name="connsiteX177" fmla="*/ 1994 w 10000"/>
                  <a:gd name="connsiteY177" fmla="*/ 1146 h 10000"/>
                  <a:gd name="connsiteX178" fmla="*/ 1967 w 10000"/>
                  <a:gd name="connsiteY178" fmla="*/ 1156 h 10000"/>
                  <a:gd name="connsiteX179" fmla="*/ 1903 w 10000"/>
                  <a:gd name="connsiteY179" fmla="*/ 1176 h 10000"/>
                  <a:gd name="connsiteX180" fmla="*/ 1873 w 10000"/>
                  <a:gd name="connsiteY180" fmla="*/ 1182 h 10000"/>
                  <a:gd name="connsiteX181" fmla="*/ 1850 w 10000"/>
                  <a:gd name="connsiteY181" fmla="*/ 1185 h 10000"/>
                  <a:gd name="connsiteX182" fmla="*/ 1842 w 10000"/>
                  <a:gd name="connsiteY182" fmla="*/ 1192 h 10000"/>
                  <a:gd name="connsiteX183" fmla="*/ 1823 w 10000"/>
                  <a:gd name="connsiteY183" fmla="*/ 1195 h 10000"/>
                  <a:gd name="connsiteX184" fmla="*/ 1814 w 10000"/>
                  <a:gd name="connsiteY184" fmla="*/ 1201 h 10000"/>
                  <a:gd name="connsiteX185" fmla="*/ 1792 w 10000"/>
                  <a:gd name="connsiteY185" fmla="*/ 1218 h 10000"/>
                  <a:gd name="connsiteX186" fmla="*/ 1767 w 10000"/>
                  <a:gd name="connsiteY186" fmla="*/ 1231 h 10000"/>
                  <a:gd name="connsiteX187" fmla="*/ 1717 w 10000"/>
                  <a:gd name="connsiteY187" fmla="*/ 1266 h 10000"/>
                  <a:gd name="connsiteX188" fmla="*/ 1695 w 10000"/>
                  <a:gd name="connsiteY188" fmla="*/ 1279 h 10000"/>
                  <a:gd name="connsiteX189" fmla="*/ 1654 w 10000"/>
                  <a:gd name="connsiteY189" fmla="*/ 1308 h 10000"/>
                  <a:gd name="connsiteX190" fmla="*/ 1620 w 10000"/>
                  <a:gd name="connsiteY190" fmla="*/ 1334 h 10000"/>
                  <a:gd name="connsiteX191" fmla="*/ 1590 w 10000"/>
                  <a:gd name="connsiteY191" fmla="*/ 1360 h 10000"/>
                  <a:gd name="connsiteX192" fmla="*/ 1565 w 10000"/>
                  <a:gd name="connsiteY192" fmla="*/ 1380 h 10000"/>
                  <a:gd name="connsiteX193" fmla="*/ 1532 w 10000"/>
                  <a:gd name="connsiteY193" fmla="*/ 1402 h 10000"/>
                  <a:gd name="connsiteX194" fmla="*/ 1501 w 10000"/>
                  <a:gd name="connsiteY194" fmla="*/ 1418 h 10000"/>
                  <a:gd name="connsiteX195" fmla="*/ 1460 w 10000"/>
                  <a:gd name="connsiteY195" fmla="*/ 1438 h 10000"/>
                  <a:gd name="connsiteX196" fmla="*/ 1435 w 10000"/>
                  <a:gd name="connsiteY196" fmla="*/ 1454 h 10000"/>
                  <a:gd name="connsiteX197" fmla="*/ 1421 w 10000"/>
                  <a:gd name="connsiteY197" fmla="*/ 1464 h 10000"/>
                  <a:gd name="connsiteX198" fmla="*/ 1380 w 10000"/>
                  <a:gd name="connsiteY198" fmla="*/ 1473 h 10000"/>
                  <a:gd name="connsiteX199" fmla="*/ 1324 w 10000"/>
                  <a:gd name="connsiteY199" fmla="*/ 1477 h 10000"/>
                  <a:gd name="connsiteX200" fmla="*/ 1274 w 10000"/>
                  <a:gd name="connsiteY200" fmla="*/ 1483 h 10000"/>
                  <a:gd name="connsiteX201" fmla="*/ 1244 w 10000"/>
                  <a:gd name="connsiteY201" fmla="*/ 1486 h 10000"/>
                  <a:gd name="connsiteX202" fmla="*/ 1233 w 10000"/>
                  <a:gd name="connsiteY202" fmla="*/ 1486 h 10000"/>
                  <a:gd name="connsiteX203" fmla="*/ 1197 w 10000"/>
                  <a:gd name="connsiteY203" fmla="*/ 1493 h 10000"/>
                  <a:gd name="connsiteX204" fmla="*/ 1180 w 10000"/>
                  <a:gd name="connsiteY204" fmla="*/ 1496 h 10000"/>
                  <a:gd name="connsiteX205" fmla="*/ 1169 w 10000"/>
                  <a:gd name="connsiteY205" fmla="*/ 1496 h 10000"/>
                  <a:gd name="connsiteX206" fmla="*/ 1161 w 10000"/>
                  <a:gd name="connsiteY206" fmla="*/ 1503 h 10000"/>
                  <a:gd name="connsiteX207" fmla="*/ 1155 w 10000"/>
                  <a:gd name="connsiteY207" fmla="*/ 1503 h 10000"/>
                  <a:gd name="connsiteX208" fmla="*/ 501 w 10000"/>
                  <a:gd name="connsiteY208" fmla="*/ 2277 h 10000"/>
                  <a:gd name="connsiteX209" fmla="*/ 396 w 10000"/>
                  <a:gd name="connsiteY209" fmla="*/ 2532 h 10000"/>
                  <a:gd name="connsiteX210" fmla="*/ 324 w 10000"/>
                  <a:gd name="connsiteY210" fmla="*/ 2759 h 10000"/>
                  <a:gd name="connsiteX211" fmla="*/ 274 w 10000"/>
                  <a:gd name="connsiteY211" fmla="*/ 2866 h 10000"/>
                  <a:gd name="connsiteX212" fmla="*/ 202 w 10000"/>
                  <a:gd name="connsiteY212" fmla="*/ 3008 h 10000"/>
                  <a:gd name="connsiteX213" fmla="*/ 211 w 10000"/>
                  <a:gd name="connsiteY213" fmla="*/ 3177 h 10000"/>
                  <a:gd name="connsiteX214" fmla="*/ 235 w 10000"/>
                  <a:gd name="connsiteY214" fmla="*/ 3368 h 10000"/>
                  <a:gd name="connsiteX215" fmla="*/ 266 w 10000"/>
                  <a:gd name="connsiteY215" fmla="*/ 3595 h 10000"/>
                  <a:gd name="connsiteX216" fmla="*/ 299 w 10000"/>
                  <a:gd name="connsiteY216" fmla="*/ 3831 h 10000"/>
                  <a:gd name="connsiteX217" fmla="*/ 305 w 10000"/>
                  <a:gd name="connsiteY217" fmla="*/ 3863 h 10000"/>
                  <a:gd name="connsiteX218" fmla="*/ 341 w 10000"/>
                  <a:gd name="connsiteY218" fmla="*/ 3941 h 10000"/>
                  <a:gd name="connsiteX219" fmla="*/ 186 w 10000"/>
                  <a:gd name="connsiteY219" fmla="*/ 3935 h 10000"/>
                  <a:gd name="connsiteX220" fmla="*/ 30 w 10000"/>
                  <a:gd name="connsiteY220" fmla="*/ 3925 h 10000"/>
                  <a:gd name="connsiteX221" fmla="*/ 0 w 10000"/>
                  <a:gd name="connsiteY221" fmla="*/ 4054 h 10000"/>
                  <a:gd name="connsiteX222" fmla="*/ 14 w 10000"/>
                  <a:gd name="connsiteY222" fmla="*/ 4152 h 10000"/>
                  <a:gd name="connsiteX223" fmla="*/ 22 w 10000"/>
                  <a:gd name="connsiteY223" fmla="*/ 4242 h 10000"/>
                  <a:gd name="connsiteX224" fmla="*/ 30 w 10000"/>
                  <a:gd name="connsiteY224" fmla="*/ 4291 h 10000"/>
                  <a:gd name="connsiteX225" fmla="*/ 102 w 10000"/>
                  <a:gd name="connsiteY225" fmla="*/ 4271 h 10000"/>
                  <a:gd name="connsiteX226" fmla="*/ 155 w 10000"/>
                  <a:gd name="connsiteY226" fmla="*/ 4262 h 10000"/>
                  <a:gd name="connsiteX227" fmla="*/ 410 w 10000"/>
                  <a:gd name="connsiteY227" fmla="*/ 4255 h 10000"/>
                  <a:gd name="connsiteX228" fmla="*/ 418 w 10000"/>
                  <a:gd name="connsiteY228" fmla="*/ 4385 h 10000"/>
                  <a:gd name="connsiteX229" fmla="*/ 429 w 10000"/>
                  <a:gd name="connsiteY229" fmla="*/ 4543 h 10000"/>
                  <a:gd name="connsiteX230" fmla="*/ 443 w 10000"/>
                  <a:gd name="connsiteY230" fmla="*/ 4585 h 10000"/>
                  <a:gd name="connsiteX231" fmla="*/ 465 w 10000"/>
                  <a:gd name="connsiteY231" fmla="*/ 4611 h 10000"/>
                  <a:gd name="connsiteX232" fmla="*/ 468 w 10000"/>
                  <a:gd name="connsiteY232" fmla="*/ 4621 h 10000"/>
                  <a:gd name="connsiteX233" fmla="*/ 474 w 10000"/>
                  <a:gd name="connsiteY233" fmla="*/ 4679 h 10000"/>
                  <a:gd name="connsiteX234" fmla="*/ 554 w 10000"/>
                  <a:gd name="connsiteY234" fmla="*/ 4738 h 10000"/>
                  <a:gd name="connsiteX235" fmla="*/ 637 w 10000"/>
                  <a:gd name="connsiteY235" fmla="*/ 4809 h 10000"/>
                  <a:gd name="connsiteX236" fmla="*/ 704 w 10000"/>
                  <a:gd name="connsiteY236" fmla="*/ 4851 h 10000"/>
                  <a:gd name="connsiteX237" fmla="*/ 740 w 10000"/>
                  <a:gd name="connsiteY237" fmla="*/ 4893 h 10000"/>
                  <a:gd name="connsiteX238" fmla="*/ 756 w 10000"/>
                  <a:gd name="connsiteY238" fmla="*/ 4896 h 10000"/>
                  <a:gd name="connsiteX239" fmla="*/ 767 w 10000"/>
                  <a:gd name="connsiteY239" fmla="*/ 4880 h 10000"/>
                  <a:gd name="connsiteX240" fmla="*/ 806 w 10000"/>
                  <a:gd name="connsiteY240" fmla="*/ 4945 h 10000"/>
                  <a:gd name="connsiteX241" fmla="*/ 886 w 10000"/>
                  <a:gd name="connsiteY241" fmla="*/ 5078 h 10000"/>
                  <a:gd name="connsiteX242" fmla="*/ 911 w 10000"/>
                  <a:gd name="connsiteY242" fmla="*/ 5130 h 10000"/>
                  <a:gd name="connsiteX243" fmla="*/ 920 w 10000"/>
                  <a:gd name="connsiteY243" fmla="*/ 5191 h 10000"/>
                  <a:gd name="connsiteX244" fmla="*/ 920 w 10000"/>
                  <a:gd name="connsiteY244" fmla="*/ 5220 h 10000"/>
                  <a:gd name="connsiteX245" fmla="*/ 911 w 10000"/>
                  <a:gd name="connsiteY245" fmla="*/ 5314 h 10000"/>
                  <a:gd name="connsiteX246" fmla="*/ 898 w 10000"/>
                  <a:gd name="connsiteY246" fmla="*/ 5369 h 10000"/>
                  <a:gd name="connsiteX247" fmla="*/ 895 w 10000"/>
                  <a:gd name="connsiteY247" fmla="*/ 5385 h 10000"/>
                  <a:gd name="connsiteX248" fmla="*/ 895 w 10000"/>
                  <a:gd name="connsiteY248" fmla="*/ 5405 h 10000"/>
                  <a:gd name="connsiteX249" fmla="*/ 898 w 10000"/>
                  <a:gd name="connsiteY249" fmla="*/ 5434 h 10000"/>
                  <a:gd name="connsiteX250" fmla="*/ 911 w 10000"/>
                  <a:gd name="connsiteY250" fmla="*/ 5463 h 10000"/>
                  <a:gd name="connsiteX251" fmla="*/ 920 w 10000"/>
                  <a:gd name="connsiteY251" fmla="*/ 5492 h 10000"/>
                  <a:gd name="connsiteX252" fmla="*/ 934 w 10000"/>
                  <a:gd name="connsiteY252" fmla="*/ 5518 h 10000"/>
                  <a:gd name="connsiteX253" fmla="*/ 1169 w 10000"/>
                  <a:gd name="connsiteY253" fmla="*/ 5738 h 10000"/>
                  <a:gd name="connsiteX254" fmla="*/ 1188 w 10000"/>
                  <a:gd name="connsiteY254" fmla="*/ 5755 h 10000"/>
                  <a:gd name="connsiteX255" fmla="*/ 1216 w 10000"/>
                  <a:gd name="connsiteY255" fmla="*/ 5758 h 10000"/>
                  <a:gd name="connsiteX256" fmla="*/ 1313 w 10000"/>
                  <a:gd name="connsiteY256" fmla="*/ 5774 h 10000"/>
                  <a:gd name="connsiteX257" fmla="*/ 1349 w 10000"/>
                  <a:gd name="connsiteY257" fmla="*/ 5787 h 10000"/>
                  <a:gd name="connsiteX258" fmla="*/ 1393 w 10000"/>
                  <a:gd name="connsiteY258" fmla="*/ 5793 h 10000"/>
                  <a:gd name="connsiteX259" fmla="*/ 1393 w 10000"/>
                  <a:gd name="connsiteY259" fmla="*/ 5797 h 10000"/>
                  <a:gd name="connsiteX260" fmla="*/ 1421 w 10000"/>
                  <a:gd name="connsiteY260" fmla="*/ 5810 h 10000"/>
                  <a:gd name="connsiteX261" fmla="*/ 1446 w 10000"/>
                  <a:gd name="connsiteY261" fmla="*/ 5829 h 10000"/>
                  <a:gd name="connsiteX262" fmla="*/ 1460 w 10000"/>
                  <a:gd name="connsiteY262" fmla="*/ 5842 h 10000"/>
                  <a:gd name="connsiteX263" fmla="*/ 1476 w 10000"/>
                  <a:gd name="connsiteY263" fmla="*/ 5848 h 10000"/>
                  <a:gd name="connsiteX264" fmla="*/ 1501 w 10000"/>
                  <a:gd name="connsiteY264" fmla="*/ 5852 h 10000"/>
                  <a:gd name="connsiteX265" fmla="*/ 1532 w 10000"/>
                  <a:gd name="connsiteY265" fmla="*/ 5887 h 10000"/>
                  <a:gd name="connsiteX266" fmla="*/ 1565 w 10000"/>
                  <a:gd name="connsiteY266" fmla="*/ 5942 h 10000"/>
                  <a:gd name="connsiteX267" fmla="*/ 1587 w 10000"/>
                  <a:gd name="connsiteY267" fmla="*/ 5972 h 10000"/>
                  <a:gd name="connsiteX268" fmla="*/ 1612 w 10000"/>
                  <a:gd name="connsiteY268" fmla="*/ 5955 h 10000"/>
                  <a:gd name="connsiteX269" fmla="*/ 1679 w 10000"/>
                  <a:gd name="connsiteY269" fmla="*/ 6049 h 10000"/>
                  <a:gd name="connsiteX270" fmla="*/ 1720 w 10000"/>
                  <a:gd name="connsiteY270" fmla="*/ 6108 h 10000"/>
                  <a:gd name="connsiteX271" fmla="*/ 1751 w 10000"/>
                  <a:gd name="connsiteY271" fmla="*/ 6133 h 10000"/>
                  <a:gd name="connsiteX272" fmla="*/ 1792 w 10000"/>
                  <a:gd name="connsiteY272" fmla="*/ 6169 h 10000"/>
                  <a:gd name="connsiteX273" fmla="*/ 1801 w 10000"/>
                  <a:gd name="connsiteY273" fmla="*/ 6172 h 10000"/>
                  <a:gd name="connsiteX274" fmla="*/ 1814 w 10000"/>
                  <a:gd name="connsiteY274" fmla="*/ 6286 h 10000"/>
                  <a:gd name="connsiteX275" fmla="*/ 1817 w 10000"/>
                  <a:gd name="connsiteY275" fmla="*/ 6331 h 10000"/>
                  <a:gd name="connsiteX276" fmla="*/ 1809 w 10000"/>
                  <a:gd name="connsiteY276" fmla="*/ 6444 h 10000"/>
                  <a:gd name="connsiteX277" fmla="*/ 1801 w 10000"/>
                  <a:gd name="connsiteY277" fmla="*/ 6499 h 10000"/>
                  <a:gd name="connsiteX278" fmla="*/ 1781 w 10000"/>
                  <a:gd name="connsiteY278" fmla="*/ 6522 h 10000"/>
                  <a:gd name="connsiteX279" fmla="*/ 1773 w 10000"/>
                  <a:gd name="connsiteY279" fmla="*/ 6541 h 10000"/>
                  <a:gd name="connsiteX280" fmla="*/ 1762 w 10000"/>
                  <a:gd name="connsiteY280" fmla="*/ 6571 h 10000"/>
                  <a:gd name="connsiteX281" fmla="*/ 1767 w 10000"/>
                  <a:gd name="connsiteY281" fmla="*/ 6622 h 10000"/>
                  <a:gd name="connsiteX282" fmla="*/ 1767 w 10000"/>
                  <a:gd name="connsiteY282" fmla="*/ 6665 h 10000"/>
                  <a:gd name="connsiteX283" fmla="*/ 1767 w 10000"/>
                  <a:gd name="connsiteY283" fmla="*/ 6694 h 10000"/>
                  <a:gd name="connsiteX284" fmla="*/ 1776 w 10000"/>
                  <a:gd name="connsiteY284" fmla="*/ 6726 h 10000"/>
                  <a:gd name="connsiteX285" fmla="*/ 1776 w 10000"/>
                  <a:gd name="connsiteY285" fmla="*/ 6745 h 10000"/>
                  <a:gd name="connsiteX286" fmla="*/ 1767 w 10000"/>
                  <a:gd name="connsiteY286" fmla="*/ 6765 h 10000"/>
                  <a:gd name="connsiteX287" fmla="*/ 1762 w 10000"/>
                  <a:gd name="connsiteY287" fmla="*/ 6804 h 10000"/>
                  <a:gd name="connsiteX288" fmla="*/ 1753 w 10000"/>
                  <a:gd name="connsiteY288" fmla="*/ 6839 h 10000"/>
                  <a:gd name="connsiteX289" fmla="*/ 1742 w 10000"/>
                  <a:gd name="connsiteY289" fmla="*/ 6849 h 10000"/>
                  <a:gd name="connsiteX290" fmla="*/ 1726 w 10000"/>
                  <a:gd name="connsiteY290" fmla="*/ 6849 h 10000"/>
                  <a:gd name="connsiteX291" fmla="*/ 1712 w 10000"/>
                  <a:gd name="connsiteY291" fmla="*/ 6852 h 10000"/>
                  <a:gd name="connsiteX292" fmla="*/ 1640 w 10000"/>
                  <a:gd name="connsiteY292" fmla="*/ 6953 h 10000"/>
                  <a:gd name="connsiteX293" fmla="*/ 1493 w 10000"/>
                  <a:gd name="connsiteY293" fmla="*/ 7105 h 10000"/>
                  <a:gd name="connsiteX294" fmla="*/ 1490 w 10000"/>
                  <a:gd name="connsiteY294" fmla="*/ 7124 h 10000"/>
                  <a:gd name="connsiteX295" fmla="*/ 1468 w 10000"/>
                  <a:gd name="connsiteY295" fmla="*/ 7137 h 10000"/>
                  <a:gd name="connsiteX296" fmla="*/ 1454 w 10000"/>
                  <a:gd name="connsiteY296" fmla="*/ 7144 h 10000"/>
                  <a:gd name="connsiteX297" fmla="*/ 1452 w 10000"/>
                  <a:gd name="connsiteY297" fmla="*/ 7157 h 10000"/>
                  <a:gd name="connsiteX298" fmla="*/ 1446 w 10000"/>
                  <a:gd name="connsiteY298" fmla="*/ 7199 h 10000"/>
                  <a:gd name="connsiteX299" fmla="*/ 1476 w 10000"/>
                  <a:gd name="connsiteY299" fmla="*/ 7247 h 10000"/>
                  <a:gd name="connsiteX300" fmla="*/ 1501 w 10000"/>
                  <a:gd name="connsiteY300" fmla="*/ 7270 h 10000"/>
                  <a:gd name="connsiteX301" fmla="*/ 1518 w 10000"/>
                  <a:gd name="connsiteY301" fmla="*/ 7286 h 10000"/>
                  <a:gd name="connsiteX302" fmla="*/ 1524 w 10000"/>
                  <a:gd name="connsiteY302" fmla="*/ 7306 h 10000"/>
                  <a:gd name="connsiteX303" fmla="*/ 1540 w 10000"/>
                  <a:gd name="connsiteY303" fmla="*/ 7322 h 10000"/>
                  <a:gd name="connsiteX304" fmla="*/ 1565 w 10000"/>
                  <a:gd name="connsiteY304" fmla="*/ 7325 h 10000"/>
                  <a:gd name="connsiteX305" fmla="*/ 1590 w 10000"/>
                  <a:gd name="connsiteY305" fmla="*/ 7332 h 10000"/>
                  <a:gd name="connsiteX306" fmla="*/ 1615 w 10000"/>
                  <a:gd name="connsiteY306" fmla="*/ 7345 h 10000"/>
                  <a:gd name="connsiteX307" fmla="*/ 1662 w 10000"/>
                  <a:gd name="connsiteY307" fmla="*/ 7370 h 10000"/>
                  <a:gd name="connsiteX308" fmla="*/ 1670 w 10000"/>
                  <a:gd name="connsiteY308" fmla="*/ 7351 h 10000"/>
                  <a:gd name="connsiteX309" fmla="*/ 1726 w 10000"/>
                  <a:gd name="connsiteY309" fmla="*/ 7354 h 10000"/>
                  <a:gd name="connsiteX310" fmla="*/ 1726 w 10000"/>
                  <a:gd name="connsiteY310" fmla="*/ 7400 h 10000"/>
                  <a:gd name="connsiteX311" fmla="*/ 1773 w 10000"/>
                  <a:gd name="connsiteY311" fmla="*/ 7409 h 10000"/>
                  <a:gd name="connsiteX312" fmla="*/ 1806 w 10000"/>
                  <a:gd name="connsiteY312" fmla="*/ 7416 h 10000"/>
                  <a:gd name="connsiteX313" fmla="*/ 1839 w 10000"/>
                  <a:gd name="connsiteY313" fmla="*/ 7403 h 10000"/>
                  <a:gd name="connsiteX314" fmla="*/ 1886 w 10000"/>
                  <a:gd name="connsiteY314" fmla="*/ 7403 h 10000"/>
                  <a:gd name="connsiteX315" fmla="*/ 1898 w 10000"/>
                  <a:gd name="connsiteY315" fmla="*/ 7403 h 10000"/>
                  <a:gd name="connsiteX316" fmla="*/ 1914 w 10000"/>
                  <a:gd name="connsiteY316" fmla="*/ 7494 h 10000"/>
                  <a:gd name="connsiteX317" fmla="*/ 1895 w 10000"/>
                  <a:gd name="connsiteY317" fmla="*/ 7523 h 10000"/>
                  <a:gd name="connsiteX318" fmla="*/ 1825 w 10000"/>
                  <a:gd name="connsiteY318" fmla="*/ 7617 h 10000"/>
                  <a:gd name="connsiteX319" fmla="*/ 1776 w 10000"/>
                  <a:gd name="connsiteY319" fmla="*/ 7691 h 10000"/>
                  <a:gd name="connsiteX320" fmla="*/ 1781 w 10000"/>
                  <a:gd name="connsiteY320" fmla="*/ 7723 h 10000"/>
                  <a:gd name="connsiteX321" fmla="*/ 1767 w 10000"/>
                  <a:gd name="connsiteY321" fmla="*/ 7759 h 10000"/>
                  <a:gd name="connsiteX322" fmla="*/ 1762 w 10000"/>
                  <a:gd name="connsiteY322" fmla="*/ 7817 h 10000"/>
                  <a:gd name="connsiteX323" fmla="*/ 1762 w 10000"/>
                  <a:gd name="connsiteY323" fmla="*/ 7856 h 10000"/>
                  <a:gd name="connsiteX324" fmla="*/ 1776 w 10000"/>
                  <a:gd name="connsiteY324" fmla="*/ 7892 h 10000"/>
                  <a:gd name="connsiteX325" fmla="*/ 1784 w 10000"/>
                  <a:gd name="connsiteY325" fmla="*/ 7902 h 10000"/>
                  <a:gd name="connsiteX326" fmla="*/ 1801 w 10000"/>
                  <a:gd name="connsiteY326" fmla="*/ 7908 h 10000"/>
                  <a:gd name="connsiteX327" fmla="*/ 1809 w 10000"/>
                  <a:gd name="connsiteY327" fmla="*/ 7911 h 10000"/>
                  <a:gd name="connsiteX328" fmla="*/ 1801 w 10000"/>
                  <a:gd name="connsiteY328" fmla="*/ 7940 h 10000"/>
                  <a:gd name="connsiteX329" fmla="*/ 1798 w 10000"/>
                  <a:gd name="connsiteY329" fmla="*/ 7979 h 10000"/>
                  <a:gd name="connsiteX330" fmla="*/ 1806 w 10000"/>
                  <a:gd name="connsiteY330" fmla="*/ 8002 h 10000"/>
                  <a:gd name="connsiteX331" fmla="*/ 1823 w 10000"/>
                  <a:gd name="connsiteY331" fmla="*/ 8021 h 10000"/>
                  <a:gd name="connsiteX332" fmla="*/ 1834 w 10000"/>
                  <a:gd name="connsiteY332" fmla="*/ 8044 h 10000"/>
                  <a:gd name="connsiteX333" fmla="*/ 1839 w 10000"/>
                  <a:gd name="connsiteY333" fmla="*/ 8073 h 10000"/>
                  <a:gd name="connsiteX334" fmla="*/ 1842 w 10000"/>
                  <a:gd name="connsiteY334" fmla="*/ 8106 h 10000"/>
                  <a:gd name="connsiteX335" fmla="*/ 1839 w 10000"/>
                  <a:gd name="connsiteY335" fmla="*/ 8144 h 10000"/>
                  <a:gd name="connsiteX336" fmla="*/ 1856 w 10000"/>
                  <a:gd name="connsiteY336" fmla="*/ 8164 h 10000"/>
                  <a:gd name="connsiteX337" fmla="*/ 1886 w 10000"/>
                  <a:gd name="connsiteY337" fmla="*/ 8193 h 10000"/>
                  <a:gd name="connsiteX338" fmla="*/ 1922 w 10000"/>
                  <a:gd name="connsiteY338" fmla="*/ 8206 h 10000"/>
                  <a:gd name="connsiteX339" fmla="*/ 1967 w 10000"/>
                  <a:gd name="connsiteY339" fmla="*/ 8203 h 10000"/>
                  <a:gd name="connsiteX340" fmla="*/ 1986 w 10000"/>
                  <a:gd name="connsiteY340" fmla="*/ 8212 h 10000"/>
                  <a:gd name="connsiteX341" fmla="*/ 2000 w 10000"/>
                  <a:gd name="connsiteY341" fmla="*/ 8232 h 10000"/>
                  <a:gd name="connsiteX342" fmla="*/ 2033 w 10000"/>
                  <a:gd name="connsiteY342" fmla="*/ 8258 h 10000"/>
                  <a:gd name="connsiteX343" fmla="*/ 2050 w 10000"/>
                  <a:gd name="connsiteY343" fmla="*/ 8271 h 10000"/>
                  <a:gd name="connsiteX344" fmla="*/ 2089 w 10000"/>
                  <a:gd name="connsiteY344" fmla="*/ 8280 h 10000"/>
                  <a:gd name="connsiteX345" fmla="*/ 2122 w 10000"/>
                  <a:gd name="connsiteY345" fmla="*/ 8300 h 10000"/>
                  <a:gd name="connsiteX346" fmla="*/ 2163 w 10000"/>
                  <a:gd name="connsiteY346" fmla="*/ 8332 h 10000"/>
                  <a:gd name="connsiteX347" fmla="*/ 2172 w 10000"/>
                  <a:gd name="connsiteY347" fmla="*/ 8335 h 10000"/>
                  <a:gd name="connsiteX348" fmla="*/ 2177 w 10000"/>
                  <a:gd name="connsiteY348" fmla="*/ 8345 h 10000"/>
                  <a:gd name="connsiteX349" fmla="*/ 2163 w 10000"/>
                  <a:gd name="connsiteY349" fmla="*/ 8371 h 10000"/>
                  <a:gd name="connsiteX350" fmla="*/ 2139 w 10000"/>
                  <a:gd name="connsiteY350" fmla="*/ 8423 h 10000"/>
                  <a:gd name="connsiteX351" fmla="*/ 2130 w 10000"/>
                  <a:gd name="connsiteY351" fmla="*/ 8439 h 10000"/>
                  <a:gd name="connsiteX352" fmla="*/ 2105 w 10000"/>
                  <a:gd name="connsiteY352" fmla="*/ 8446 h 10000"/>
                  <a:gd name="connsiteX353" fmla="*/ 2080 w 10000"/>
                  <a:gd name="connsiteY353" fmla="*/ 8449 h 10000"/>
                  <a:gd name="connsiteX354" fmla="*/ 2075 w 10000"/>
                  <a:gd name="connsiteY354" fmla="*/ 8459 h 10000"/>
                  <a:gd name="connsiteX355" fmla="*/ 2072 w 10000"/>
                  <a:gd name="connsiteY355" fmla="*/ 8475 h 10000"/>
                  <a:gd name="connsiteX356" fmla="*/ 2080 w 10000"/>
                  <a:gd name="connsiteY356" fmla="*/ 8484 h 10000"/>
                  <a:gd name="connsiteX357" fmla="*/ 2100 w 10000"/>
                  <a:gd name="connsiteY357" fmla="*/ 8475 h 10000"/>
                  <a:gd name="connsiteX358" fmla="*/ 2141 w 10000"/>
                  <a:gd name="connsiteY358" fmla="*/ 8478 h 10000"/>
                  <a:gd name="connsiteX359" fmla="*/ 2172 w 10000"/>
                  <a:gd name="connsiteY359" fmla="*/ 8475 h 10000"/>
                  <a:gd name="connsiteX360" fmla="*/ 2188 w 10000"/>
                  <a:gd name="connsiteY360" fmla="*/ 8475 h 10000"/>
                  <a:gd name="connsiteX361" fmla="*/ 2222 w 10000"/>
                  <a:gd name="connsiteY361" fmla="*/ 8497 h 10000"/>
                  <a:gd name="connsiteX362" fmla="*/ 2252 w 10000"/>
                  <a:gd name="connsiteY362" fmla="*/ 8514 h 10000"/>
                  <a:gd name="connsiteX363" fmla="*/ 2274 w 10000"/>
                  <a:gd name="connsiteY363" fmla="*/ 8514 h 10000"/>
                  <a:gd name="connsiteX364" fmla="*/ 2299 w 10000"/>
                  <a:gd name="connsiteY364" fmla="*/ 8504 h 10000"/>
                  <a:gd name="connsiteX365" fmla="*/ 2310 w 10000"/>
                  <a:gd name="connsiteY365" fmla="*/ 8504 h 10000"/>
                  <a:gd name="connsiteX366" fmla="*/ 2319 w 10000"/>
                  <a:gd name="connsiteY366" fmla="*/ 8484 h 10000"/>
                  <a:gd name="connsiteX367" fmla="*/ 2338 w 10000"/>
                  <a:gd name="connsiteY367" fmla="*/ 8494 h 10000"/>
                  <a:gd name="connsiteX368" fmla="*/ 2338 w 10000"/>
                  <a:gd name="connsiteY368" fmla="*/ 8552 h 10000"/>
                  <a:gd name="connsiteX369" fmla="*/ 2366 w 10000"/>
                  <a:gd name="connsiteY369" fmla="*/ 8572 h 10000"/>
                  <a:gd name="connsiteX370" fmla="*/ 2382 w 10000"/>
                  <a:gd name="connsiteY370" fmla="*/ 8582 h 10000"/>
                  <a:gd name="connsiteX371" fmla="*/ 2435 w 10000"/>
                  <a:gd name="connsiteY371" fmla="*/ 8552 h 10000"/>
                  <a:gd name="connsiteX372" fmla="*/ 2443 w 10000"/>
                  <a:gd name="connsiteY372" fmla="*/ 8552 h 10000"/>
                  <a:gd name="connsiteX373" fmla="*/ 2454 w 10000"/>
                  <a:gd name="connsiteY373" fmla="*/ 8552 h 10000"/>
                  <a:gd name="connsiteX374" fmla="*/ 2471 w 10000"/>
                  <a:gd name="connsiteY374" fmla="*/ 8546 h 10000"/>
                  <a:gd name="connsiteX375" fmla="*/ 2488 w 10000"/>
                  <a:gd name="connsiteY375" fmla="*/ 8536 h 10000"/>
                  <a:gd name="connsiteX376" fmla="*/ 2501 w 10000"/>
                  <a:gd name="connsiteY376" fmla="*/ 8533 h 10000"/>
                  <a:gd name="connsiteX377" fmla="*/ 2512 w 10000"/>
                  <a:gd name="connsiteY377" fmla="*/ 8533 h 10000"/>
                  <a:gd name="connsiteX378" fmla="*/ 2521 w 10000"/>
                  <a:gd name="connsiteY378" fmla="*/ 8546 h 10000"/>
                  <a:gd name="connsiteX379" fmla="*/ 2521 w 10000"/>
                  <a:gd name="connsiteY379" fmla="*/ 8572 h 10000"/>
                  <a:gd name="connsiteX380" fmla="*/ 2535 w 10000"/>
                  <a:gd name="connsiteY380" fmla="*/ 8588 h 10000"/>
                  <a:gd name="connsiteX381" fmla="*/ 2551 w 10000"/>
                  <a:gd name="connsiteY381" fmla="*/ 8582 h 10000"/>
                  <a:gd name="connsiteX382" fmla="*/ 2560 w 10000"/>
                  <a:gd name="connsiteY382" fmla="*/ 8582 h 10000"/>
                  <a:gd name="connsiteX383" fmla="*/ 2573 w 10000"/>
                  <a:gd name="connsiteY383" fmla="*/ 8588 h 10000"/>
                  <a:gd name="connsiteX384" fmla="*/ 2584 w 10000"/>
                  <a:gd name="connsiteY384" fmla="*/ 8591 h 10000"/>
                  <a:gd name="connsiteX385" fmla="*/ 2590 w 10000"/>
                  <a:gd name="connsiteY385" fmla="*/ 8598 h 10000"/>
                  <a:gd name="connsiteX386" fmla="*/ 2598 w 10000"/>
                  <a:gd name="connsiteY386" fmla="*/ 8608 h 10000"/>
                  <a:gd name="connsiteX387" fmla="*/ 2607 w 10000"/>
                  <a:gd name="connsiteY387" fmla="*/ 8617 h 10000"/>
                  <a:gd name="connsiteX388" fmla="*/ 2618 w 10000"/>
                  <a:gd name="connsiteY388" fmla="*/ 8617 h 10000"/>
                  <a:gd name="connsiteX389" fmla="*/ 2640 w 10000"/>
                  <a:gd name="connsiteY389" fmla="*/ 8608 h 10000"/>
                  <a:gd name="connsiteX390" fmla="*/ 2670 w 10000"/>
                  <a:gd name="connsiteY390" fmla="*/ 8598 h 10000"/>
                  <a:gd name="connsiteX391" fmla="*/ 2673 w 10000"/>
                  <a:gd name="connsiteY391" fmla="*/ 8598 h 10000"/>
                  <a:gd name="connsiteX392" fmla="*/ 2690 w 10000"/>
                  <a:gd name="connsiteY392" fmla="*/ 8598 h 10000"/>
                  <a:gd name="connsiteX393" fmla="*/ 2698 w 10000"/>
                  <a:gd name="connsiteY393" fmla="*/ 8598 h 10000"/>
                  <a:gd name="connsiteX394" fmla="*/ 2712 w 10000"/>
                  <a:gd name="connsiteY394" fmla="*/ 8598 h 10000"/>
                  <a:gd name="connsiteX395" fmla="*/ 2726 w 10000"/>
                  <a:gd name="connsiteY395" fmla="*/ 8591 h 10000"/>
                  <a:gd name="connsiteX396" fmla="*/ 2737 w 10000"/>
                  <a:gd name="connsiteY396" fmla="*/ 8588 h 10000"/>
                  <a:gd name="connsiteX397" fmla="*/ 2759 w 10000"/>
                  <a:gd name="connsiteY397" fmla="*/ 8582 h 10000"/>
                  <a:gd name="connsiteX398" fmla="*/ 2770 w 10000"/>
                  <a:gd name="connsiteY398" fmla="*/ 8578 h 10000"/>
                  <a:gd name="connsiteX399" fmla="*/ 2784 w 10000"/>
                  <a:gd name="connsiteY399" fmla="*/ 8572 h 10000"/>
                  <a:gd name="connsiteX400" fmla="*/ 2795 w 10000"/>
                  <a:gd name="connsiteY400" fmla="*/ 8572 h 10000"/>
                  <a:gd name="connsiteX401" fmla="*/ 2803 w 10000"/>
                  <a:gd name="connsiteY401" fmla="*/ 8588 h 10000"/>
                  <a:gd name="connsiteX402" fmla="*/ 2803 w 10000"/>
                  <a:gd name="connsiteY402" fmla="*/ 8591 h 10000"/>
                  <a:gd name="connsiteX403" fmla="*/ 2803 w 10000"/>
                  <a:gd name="connsiteY403" fmla="*/ 8601 h 10000"/>
                  <a:gd name="connsiteX404" fmla="*/ 2809 w 10000"/>
                  <a:gd name="connsiteY404" fmla="*/ 8601 h 10000"/>
                  <a:gd name="connsiteX405" fmla="*/ 2823 w 10000"/>
                  <a:gd name="connsiteY405" fmla="*/ 8598 h 10000"/>
                  <a:gd name="connsiteX406" fmla="*/ 2831 w 10000"/>
                  <a:gd name="connsiteY406" fmla="*/ 8598 h 10000"/>
                  <a:gd name="connsiteX407" fmla="*/ 2839 w 10000"/>
                  <a:gd name="connsiteY407" fmla="*/ 8601 h 10000"/>
                  <a:gd name="connsiteX408" fmla="*/ 2848 w 10000"/>
                  <a:gd name="connsiteY408" fmla="*/ 8598 h 10000"/>
                  <a:gd name="connsiteX409" fmla="*/ 2856 w 10000"/>
                  <a:gd name="connsiteY409" fmla="*/ 8601 h 10000"/>
                  <a:gd name="connsiteX410" fmla="*/ 2859 w 10000"/>
                  <a:gd name="connsiteY410" fmla="*/ 8601 h 10000"/>
                  <a:gd name="connsiteX411" fmla="*/ 2864 w 10000"/>
                  <a:gd name="connsiteY411" fmla="*/ 8598 h 10000"/>
                  <a:gd name="connsiteX412" fmla="*/ 2889 w 10000"/>
                  <a:gd name="connsiteY412" fmla="*/ 8611 h 10000"/>
                  <a:gd name="connsiteX413" fmla="*/ 2906 w 10000"/>
                  <a:gd name="connsiteY413" fmla="*/ 8620 h 10000"/>
                  <a:gd name="connsiteX414" fmla="*/ 2914 w 10000"/>
                  <a:gd name="connsiteY414" fmla="*/ 8627 h 10000"/>
                  <a:gd name="connsiteX415" fmla="*/ 2920 w 10000"/>
                  <a:gd name="connsiteY415" fmla="*/ 8640 h 10000"/>
                  <a:gd name="connsiteX416" fmla="*/ 2922 w 10000"/>
                  <a:gd name="connsiteY416" fmla="*/ 8666 h 10000"/>
                  <a:gd name="connsiteX417" fmla="*/ 2922 w 10000"/>
                  <a:gd name="connsiteY417" fmla="*/ 8692 h 10000"/>
                  <a:gd name="connsiteX418" fmla="*/ 2939 w 10000"/>
                  <a:gd name="connsiteY418" fmla="*/ 8695 h 10000"/>
                  <a:gd name="connsiteX419" fmla="*/ 2953 w 10000"/>
                  <a:gd name="connsiteY419" fmla="*/ 8695 h 10000"/>
                  <a:gd name="connsiteX420" fmla="*/ 2961 w 10000"/>
                  <a:gd name="connsiteY420" fmla="*/ 8695 h 10000"/>
                  <a:gd name="connsiteX421" fmla="*/ 2972 w 10000"/>
                  <a:gd name="connsiteY421" fmla="*/ 8692 h 10000"/>
                  <a:gd name="connsiteX422" fmla="*/ 2981 w 10000"/>
                  <a:gd name="connsiteY422" fmla="*/ 8685 h 10000"/>
                  <a:gd name="connsiteX423" fmla="*/ 2989 w 10000"/>
                  <a:gd name="connsiteY423" fmla="*/ 8685 h 10000"/>
                  <a:gd name="connsiteX424" fmla="*/ 3008 w 10000"/>
                  <a:gd name="connsiteY424" fmla="*/ 8685 h 10000"/>
                  <a:gd name="connsiteX425" fmla="*/ 3028 w 10000"/>
                  <a:gd name="connsiteY425" fmla="*/ 8695 h 10000"/>
                  <a:gd name="connsiteX426" fmla="*/ 3042 w 10000"/>
                  <a:gd name="connsiteY426" fmla="*/ 8695 h 10000"/>
                  <a:gd name="connsiteX427" fmla="*/ 3053 w 10000"/>
                  <a:gd name="connsiteY427" fmla="*/ 8676 h 10000"/>
                  <a:gd name="connsiteX428" fmla="*/ 3061 w 10000"/>
                  <a:gd name="connsiteY428" fmla="*/ 8666 h 10000"/>
                  <a:gd name="connsiteX429" fmla="*/ 3066 w 10000"/>
                  <a:gd name="connsiteY429" fmla="*/ 8656 h 10000"/>
                  <a:gd name="connsiteX430" fmla="*/ 3091 w 10000"/>
                  <a:gd name="connsiteY430" fmla="*/ 8659 h 10000"/>
                  <a:gd name="connsiteX431" fmla="*/ 3105 w 10000"/>
                  <a:gd name="connsiteY431" fmla="*/ 8659 h 10000"/>
                  <a:gd name="connsiteX432" fmla="*/ 3108 w 10000"/>
                  <a:gd name="connsiteY432" fmla="*/ 8650 h 10000"/>
                  <a:gd name="connsiteX433" fmla="*/ 3147 w 10000"/>
                  <a:gd name="connsiteY433" fmla="*/ 8588 h 10000"/>
                  <a:gd name="connsiteX434" fmla="*/ 3150 w 10000"/>
                  <a:gd name="connsiteY434" fmla="*/ 8598 h 10000"/>
                  <a:gd name="connsiteX435" fmla="*/ 3163 w 10000"/>
                  <a:gd name="connsiteY435" fmla="*/ 8601 h 10000"/>
                  <a:gd name="connsiteX436" fmla="*/ 3180 w 10000"/>
                  <a:gd name="connsiteY436" fmla="*/ 8608 h 10000"/>
                  <a:gd name="connsiteX437" fmla="*/ 3188 w 10000"/>
                  <a:gd name="connsiteY437" fmla="*/ 8611 h 10000"/>
                  <a:gd name="connsiteX438" fmla="*/ 3227 w 10000"/>
                  <a:gd name="connsiteY438" fmla="*/ 8620 h 10000"/>
                  <a:gd name="connsiteX439" fmla="*/ 3238 w 10000"/>
                  <a:gd name="connsiteY439" fmla="*/ 8617 h 10000"/>
                  <a:gd name="connsiteX440" fmla="*/ 3247 w 10000"/>
                  <a:gd name="connsiteY440" fmla="*/ 8601 h 10000"/>
                  <a:gd name="connsiteX441" fmla="*/ 3269 w 10000"/>
                  <a:gd name="connsiteY441" fmla="*/ 8611 h 10000"/>
                  <a:gd name="connsiteX442" fmla="*/ 3277 w 10000"/>
                  <a:gd name="connsiteY442" fmla="*/ 8617 h 10000"/>
                  <a:gd name="connsiteX443" fmla="*/ 3285 w 10000"/>
                  <a:gd name="connsiteY443" fmla="*/ 8611 h 10000"/>
                  <a:gd name="connsiteX444" fmla="*/ 3307 w 10000"/>
                  <a:gd name="connsiteY444" fmla="*/ 8611 h 10000"/>
                  <a:gd name="connsiteX445" fmla="*/ 3319 w 10000"/>
                  <a:gd name="connsiteY445" fmla="*/ 8617 h 10000"/>
                  <a:gd name="connsiteX446" fmla="*/ 3324 w 10000"/>
                  <a:gd name="connsiteY446" fmla="*/ 8617 h 10000"/>
                  <a:gd name="connsiteX447" fmla="*/ 3327 w 10000"/>
                  <a:gd name="connsiteY447" fmla="*/ 8620 h 10000"/>
                  <a:gd name="connsiteX448" fmla="*/ 3341 w 10000"/>
                  <a:gd name="connsiteY448" fmla="*/ 8620 h 10000"/>
                  <a:gd name="connsiteX449" fmla="*/ 3357 w 10000"/>
                  <a:gd name="connsiteY449" fmla="*/ 8620 h 10000"/>
                  <a:gd name="connsiteX450" fmla="*/ 3374 w 10000"/>
                  <a:gd name="connsiteY450" fmla="*/ 8620 h 10000"/>
                  <a:gd name="connsiteX451" fmla="*/ 3382 w 10000"/>
                  <a:gd name="connsiteY451" fmla="*/ 8620 h 10000"/>
                  <a:gd name="connsiteX452" fmla="*/ 3399 w 10000"/>
                  <a:gd name="connsiteY452" fmla="*/ 8611 h 10000"/>
                  <a:gd name="connsiteX453" fmla="*/ 3413 w 10000"/>
                  <a:gd name="connsiteY453" fmla="*/ 8601 h 10000"/>
                  <a:gd name="connsiteX454" fmla="*/ 3421 w 10000"/>
                  <a:gd name="connsiteY454" fmla="*/ 8588 h 10000"/>
                  <a:gd name="connsiteX455" fmla="*/ 3421 w 10000"/>
                  <a:gd name="connsiteY455" fmla="*/ 8572 h 10000"/>
                  <a:gd name="connsiteX456" fmla="*/ 3421 w 10000"/>
                  <a:gd name="connsiteY456" fmla="*/ 8552 h 10000"/>
                  <a:gd name="connsiteX457" fmla="*/ 3424 w 10000"/>
                  <a:gd name="connsiteY457" fmla="*/ 8533 h 10000"/>
                  <a:gd name="connsiteX458" fmla="*/ 3432 w 10000"/>
                  <a:gd name="connsiteY458" fmla="*/ 8523 h 10000"/>
                  <a:gd name="connsiteX459" fmla="*/ 3446 w 10000"/>
                  <a:gd name="connsiteY459" fmla="*/ 8523 h 10000"/>
                  <a:gd name="connsiteX460" fmla="*/ 3457 w 10000"/>
                  <a:gd name="connsiteY460" fmla="*/ 8523 h 10000"/>
                  <a:gd name="connsiteX461" fmla="*/ 3476 w 10000"/>
                  <a:gd name="connsiteY461" fmla="*/ 8533 h 10000"/>
                  <a:gd name="connsiteX462" fmla="*/ 3485 w 10000"/>
                  <a:gd name="connsiteY462" fmla="*/ 8536 h 10000"/>
                  <a:gd name="connsiteX463" fmla="*/ 3501 w 10000"/>
                  <a:gd name="connsiteY463" fmla="*/ 8527 h 10000"/>
                  <a:gd name="connsiteX464" fmla="*/ 3504 w 10000"/>
                  <a:gd name="connsiteY464" fmla="*/ 8514 h 10000"/>
                  <a:gd name="connsiteX465" fmla="*/ 3510 w 10000"/>
                  <a:gd name="connsiteY465" fmla="*/ 8497 h 10000"/>
                  <a:gd name="connsiteX466" fmla="*/ 3537 w 10000"/>
                  <a:gd name="connsiteY466" fmla="*/ 8484 h 10000"/>
                  <a:gd name="connsiteX467" fmla="*/ 3562 w 10000"/>
                  <a:gd name="connsiteY467" fmla="*/ 8488 h 10000"/>
                  <a:gd name="connsiteX468" fmla="*/ 3568 w 10000"/>
                  <a:gd name="connsiteY468" fmla="*/ 8484 h 10000"/>
                  <a:gd name="connsiteX469" fmla="*/ 3584 w 10000"/>
                  <a:gd name="connsiteY469" fmla="*/ 8494 h 10000"/>
                  <a:gd name="connsiteX470" fmla="*/ 3593 w 10000"/>
                  <a:gd name="connsiteY470" fmla="*/ 8507 h 10000"/>
                  <a:gd name="connsiteX471" fmla="*/ 3618 w 10000"/>
                  <a:gd name="connsiteY471" fmla="*/ 8497 h 10000"/>
                  <a:gd name="connsiteX472" fmla="*/ 3643 w 10000"/>
                  <a:gd name="connsiteY472" fmla="*/ 8475 h 10000"/>
                  <a:gd name="connsiteX473" fmla="*/ 3657 w 10000"/>
                  <a:gd name="connsiteY473" fmla="*/ 8478 h 10000"/>
                  <a:gd name="connsiteX474" fmla="*/ 3670 w 10000"/>
                  <a:gd name="connsiteY474" fmla="*/ 8475 h 10000"/>
                  <a:gd name="connsiteX475" fmla="*/ 3673 w 10000"/>
                  <a:gd name="connsiteY475" fmla="*/ 8468 h 10000"/>
                  <a:gd name="connsiteX476" fmla="*/ 3681 w 10000"/>
                  <a:gd name="connsiteY476" fmla="*/ 8468 h 10000"/>
                  <a:gd name="connsiteX477" fmla="*/ 3698 w 10000"/>
                  <a:gd name="connsiteY477" fmla="*/ 8478 h 10000"/>
                  <a:gd name="connsiteX478" fmla="*/ 3720 w 10000"/>
                  <a:gd name="connsiteY478" fmla="*/ 8497 h 10000"/>
                  <a:gd name="connsiteX479" fmla="*/ 3715 w 10000"/>
                  <a:gd name="connsiteY479" fmla="*/ 8504 h 10000"/>
                  <a:gd name="connsiteX480" fmla="*/ 3729 w 10000"/>
                  <a:gd name="connsiteY480" fmla="*/ 8514 h 10000"/>
                  <a:gd name="connsiteX481" fmla="*/ 3729 w 10000"/>
                  <a:gd name="connsiteY481" fmla="*/ 8517 h 10000"/>
                  <a:gd name="connsiteX482" fmla="*/ 3740 w 10000"/>
                  <a:gd name="connsiteY482" fmla="*/ 8527 h 10000"/>
                  <a:gd name="connsiteX483" fmla="*/ 3759 w 10000"/>
                  <a:gd name="connsiteY483" fmla="*/ 8517 h 10000"/>
                  <a:gd name="connsiteX484" fmla="*/ 3762 w 10000"/>
                  <a:gd name="connsiteY484" fmla="*/ 8504 h 10000"/>
                  <a:gd name="connsiteX485" fmla="*/ 3770 w 10000"/>
                  <a:gd name="connsiteY485" fmla="*/ 8488 h 10000"/>
                  <a:gd name="connsiteX486" fmla="*/ 3778 w 10000"/>
                  <a:gd name="connsiteY486" fmla="*/ 8484 h 10000"/>
                  <a:gd name="connsiteX487" fmla="*/ 3792 w 10000"/>
                  <a:gd name="connsiteY487" fmla="*/ 8475 h 10000"/>
                  <a:gd name="connsiteX488" fmla="*/ 3803 w 10000"/>
                  <a:gd name="connsiteY488" fmla="*/ 8478 h 10000"/>
                  <a:gd name="connsiteX489" fmla="*/ 3809 w 10000"/>
                  <a:gd name="connsiteY489" fmla="*/ 8475 h 10000"/>
                  <a:gd name="connsiteX490" fmla="*/ 3825 w 10000"/>
                  <a:gd name="connsiteY490" fmla="*/ 8465 h 10000"/>
                  <a:gd name="connsiteX491" fmla="*/ 3834 w 10000"/>
                  <a:gd name="connsiteY491" fmla="*/ 8468 h 10000"/>
                  <a:gd name="connsiteX492" fmla="*/ 3842 w 10000"/>
                  <a:gd name="connsiteY492" fmla="*/ 8478 h 10000"/>
                  <a:gd name="connsiteX493" fmla="*/ 3850 w 10000"/>
                  <a:gd name="connsiteY493" fmla="*/ 8478 h 10000"/>
                  <a:gd name="connsiteX494" fmla="*/ 3859 w 10000"/>
                  <a:gd name="connsiteY494" fmla="*/ 8484 h 10000"/>
                  <a:gd name="connsiteX495" fmla="*/ 3873 w 10000"/>
                  <a:gd name="connsiteY495" fmla="*/ 8494 h 10000"/>
                  <a:gd name="connsiteX496" fmla="*/ 3875 w 10000"/>
                  <a:gd name="connsiteY496" fmla="*/ 8507 h 10000"/>
                  <a:gd name="connsiteX497" fmla="*/ 3881 w 10000"/>
                  <a:gd name="connsiteY497" fmla="*/ 8527 h 10000"/>
                  <a:gd name="connsiteX498" fmla="*/ 3875 w 10000"/>
                  <a:gd name="connsiteY498" fmla="*/ 8546 h 10000"/>
                  <a:gd name="connsiteX499" fmla="*/ 3892 w 10000"/>
                  <a:gd name="connsiteY499" fmla="*/ 8546 h 10000"/>
                  <a:gd name="connsiteX500" fmla="*/ 3900 w 10000"/>
                  <a:gd name="connsiteY500" fmla="*/ 8543 h 10000"/>
                  <a:gd name="connsiteX501" fmla="*/ 3906 w 10000"/>
                  <a:gd name="connsiteY501" fmla="*/ 8543 h 10000"/>
                  <a:gd name="connsiteX502" fmla="*/ 3922 w 10000"/>
                  <a:gd name="connsiteY502" fmla="*/ 8552 h 10000"/>
                  <a:gd name="connsiteX503" fmla="*/ 3939 w 10000"/>
                  <a:gd name="connsiteY503" fmla="*/ 8559 h 10000"/>
                  <a:gd name="connsiteX504" fmla="*/ 3953 w 10000"/>
                  <a:gd name="connsiteY504" fmla="*/ 8572 h 10000"/>
                  <a:gd name="connsiteX505" fmla="*/ 3956 w 10000"/>
                  <a:gd name="connsiteY505" fmla="*/ 8588 h 10000"/>
                  <a:gd name="connsiteX506" fmla="*/ 3956 w 10000"/>
                  <a:gd name="connsiteY506" fmla="*/ 8608 h 10000"/>
                  <a:gd name="connsiteX507" fmla="*/ 3972 w 10000"/>
                  <a:gd name="connsiteY507" fmla="*/ 8608 h 10000"/>
                  <a:gd name="connsiteX508" fmla="*/ 3986 w 10000"/>
                  <a:gd name="connsiteY508" fmla="*/ 8608 h 10000"/>
                  <a:gd name="connsiteX509" fmla="*/ 3997 w 10000"/>
                  <a:gd name="connsiteY509" fmla="*/ 8608 h 10000"/>
                  <a:gd name="connsiteX510" fmla="*/ 4006 w 10000"/>
                  <a:gd name="connsiteY510" fmla="*/ 8608 h 10000"/>
                  <a:gd name="connsiteX511" fmla="*/ 4006 w 10000"/>
                  <a:gd name="connsiteY511" fmla="*/ 8611 h 10000"/>
                  <a:gd name="connsiteX512" fmla="*/ 4011 w 10000"/>
                  <a:gd name="connsiteY512" fmla="*/ 8611 h 10000"/>
                  <a:gd name="connsiteX513" fmla="*/ 4022 w 10000"/>
                  <a:gd name="connsiteY513" fmla="*/ 8620 h 10000"/>
                  <a:gd name="connsiteX514" fmla="*/ 4042 w 10000"/>
                  <a:gd name="connsiteY514" fmla="*/ 8620 h 10000"/>
                  <a:gd name="connsiteX515" fmla="*/ 4050 w 10000"/>
                  <a:gd name="connsiteY515" fmla="*/ 8617 h 10000"/>
                  <a:gd name="connsiteX516" fmla="*/ 4069 w 10000"/>
                  <a:gd name="connsiteY516" fmla="*/ 8620 h 10000"/>
                  <a:gd name="connsiteX517" fmla="*/ 4086 w 10000"/>
                  <a:gd name="connsiteY517" fmla="*/ 8630 h 10000"/>
                  <a:gd name="connsiteX518" fmla="*/ 4108 w 10000"/>
                  <a:gd name="connsiteY518" fmla="*/ 8627 h 10000"/>
                  <a:gd name="connsiteX519" fmla="*/ 4125 w 10000"/>
                  <a:gd name="connsiteY519" fmla="*/ 8620 h 10000"/>
                  <a:gd name="connsiteX520" fmla="*/ 4133 w 10000"/>
                  <a:gd name="connsiteY520" fmla="*/ 8611 h 10000"/>
                  <a:gd name="connsiteX521" fmla="*/ 4139 w 10000"/>
                  <a:gd name="connsiteY521" fmla="*/ 8608 h 10000"/>
                  <a:gd name="connsiteX522" fmla="*/ 4147 w 10000"/>
                  <a:gd name="connsiteY522" fmla="*/ 8601 h 10000"/>
                  <a:gd name="connsiteX523" fmla="*/ 4155 w 10000"/>
                  <a:gd name="connsiteY523" fmla="*/ 8591 h 10000"/>
                  <a:gd name="connsiteX524" fmla="*/ 4166 w 10000"/>
                  <a:gd name="connsiteY524" fmla="*/ 8582 h 10000"/>
                  <a:gd name="connsiteX525" fmla="*/ 4183 w 10000"/>
                  <a:gd name="connsiteY525" fmla="*/ 8569 h 10000"/>
                  <a:gd name="connsiteX526" fmla="*/ 4191 w 10000"/>
                  <a:gd name="connsiteY526" fmla="*/ 8562 h 10000"/>
                  <a:gd name="connsiteX527" fmla="*/ 4208 w 10000"/>
                  <a:gd name="connsiteY527" fmla="*/ 8552 h 10000"/>
                  <a:gd name="connsiteX528" fmla="*/ 4230 w 10000"/>
                  <a:gd name="connsiteY528" fmla="*/ 8552 h 10000"/>
                  <a:gd name="connsiteX529" fmla="*/ 4238 w 10000"/>
                  <a:gd name="connsiteY529" fmla="*/ 8559 h 10000"/>
                  <a:gd name="connsiteX530" fmla="*/ 4247 w 10000"/>
                  <a:gd name="connsiteY530" fmla="*/ 8572 h 10000"/>
                  <a:gd name="connsiteX531" fmla="*/ 4252 w 10000"/>
                  <a:gd name="connsiteY531" fmla="*/ 8578 h 10000"/>
                  <a:gd name="connsiteX532" fmla="*/ 4263 w 10000"/>
                  <a:gd name="connsiteY532" fmla="*/ 8582 h 10000"/>
                  <a:gd name="connsiteX533" fmla="*/ 4277 w 10000"/>
                  <a:gd name="connsiteY533" fmla="*/ 8572 h 10000"/>
                  <a:gd name="connsiteX534" fmla="*/ 4294 w 10000"/>
                  <a:gd name="connsiteY534" fmla="*/ 8559 h 10000"/>
                  <a:gd name="connsiteX535" fmla="*/ 4302 w 10000"/>
                  <a:gd name="connsiteY535" fmla="*/ 8546 h 10000"/>
                  <a:gd name="connsiteX536" fmla="*/ 4310 w 10000"/>
                  <a:gd name="connsiteY536" fmla="*/ 8543 h 10000"/>
                  <a:gd name="connsiteX537" fmla="*/ 4313 w 10000"/>
                  <a:gd name="connsiteY537" fmla="*/ 8543 h 10000"/>
                  <a:gd name="connsiteX538" fmla="*/ 4332 w 10000"/>
                  <a:gd name="connsiteY538" fmla="*/ 8546 h 10000"/>
                  <a:gd name="connsiteX539" fmla="*/ 4335 w 10000"/>
                  <a:gd name="connsiteY539" fmla="*/ 8559 h 10000"/>
                  <a:gd name="connsiteX540" fmla="*/ 4349 w 10000"/>
                  <a:gd name="connsiteY540" fmla="*/ 8588 h 10000"/>
                  <a:gd name="connsiteX541" fmla="*/ 4360 w 10000"/>
                  <a:gd name="connsiteY541" fmla="*/ 8591 h 10000"/>
                  <a:gd name="connsiteX542" fmla="*/ 4366 w 10000"/>
                  <a:gd name="connsiteY542" fmla="*/ 8591 h 10000"/>
                  <a:gd name="connsiteX543" fmla="*/ 4382 w 10000"/>
                  <a:gd name="connsiteY543" fmla="*/ 8598 h 10000"/>
                  <a:gd name="connsiteX544" fmla="*/ 4385 w 10000"/>
                  <a:gd name="connsiteY544" fmla="*/ 8598 h 10000"/>
                  <a:gd name="connsiteX545" fmla="*/ 4402 w 10000"/>
                  <a:gd name="connsiteY545" fmla="*/ 8598 h 10000"/>
                  <a:gd name="connsiteX546" fmla="*/ 4421 w 10000"/>
                  <a:gd name="connsiteY546" fmla="*/ 8591 h 10000"/>
                  <a:gd name="connsiteX547" fmla="*/ 4440 w 10000"/>
                  <a:gd name="connsiteY547" fmla="*/ 8591 h 10000"/>
                  <a:gd name="connsiteX548" fmla="*/ 4449 w 10000"/>
                  <a:gd name="connsiteY548" fmla="*/ 8598 h 10000"/>
                  <a:gd name="connsiteX549" fmla="*/ 4454 w 10000"/>
                  <a:gd name="connsiteY549" fmla="*/ 8617 h 10000"/>
                  <a:gd name="connsiteX550" fmla="*/ 4463 w 10000"/>
                  <a:gd name="connsiteY550" fmla="*/ 8608 h 10000"/>
                  <a:gd name="connsiteX551" fmla="*/ 4474 w 10000"/>
                  <a:gd name="connsiteY551" fmla="*/ 8608 h 10000"/>
                  <a:gd name="connsiteX552" fmla="*/ 4490 w 10000"/>
                  <a:gd name="connsiteY552" fmla="*/ 8617 h 10000"/>
                  <a:gd name="connsiteX553" fmla="*/ 4504 w 10000"/>
                  <a:gd name="connsiteY553" fmla="*/ 8617 h 10000"/>
                  <a:gd name="connsiteX554" fmla="*/ 4518 w 10000"/>
                  <a:gd name="connsiteY554" fmla="*/ 8617 h 10000"/>
                  <a:gd name="connsiteX555" fmla="*/ 4535 w 10000"/>
                  <a:gd name="connsiteY555" fmla="*/ 8611 h 10000"/>
                  <a:gd name="connsiteX556" fmla="*/ 4546 w 10000"/>
                  <a:gd name="connsiteY556" fmla="*/ 8611 h 10000"/>
                  <a:gd name="connsiteX557" fmla="*/ 4562 w 10000"/>
                  <a:gd name="connsiteY557" fmla="*/ 8611 h 10000"/>
                  <a:gd name="connsiteX558" fmla="*/ 4571 w 10000"/>
                  <a:gd name="connsiteY558" fmla="*/ 8611 h 10000"/>
                  <a:gd name="connsiteX559" fmla="*/ 4579 w 10000"/>
                  <a:gd name="connsiteY559" fmla="*/ 8608 h 10000"/>
                  <a:gd name="connsiteX560" fmla="*/ 4584 w 10000"/>
                  <a:gd name="connsiteY560" fmla="*/ 8608 h 10000"/>
                  <a:gd name="connsiteX561" fmla="*/ 4601 w 10000"/>
                  <a:gd name="connsiteY561" fmla="*/ 8617 h 10000"/>
                  <a:gd name="connsiteX562" fmla="*/ 4609 w 10000"/>
                  <a:gd name="connsiteY562" fmla="*/ 8627 h 10000"/>
                  <a:gd name="connsiteX563" fmla="*/ 4618 w 10000"/>
                  <a:gd name="connsiteY563" fmla="*/ 8637 h 10000"/>
                  <a:gd name="connsiteX564" fmla="*/ 4618 w 10000"/>
                  <a:gd name="connsiteY564" fmla="*/ 8646 h 10000"/>
                  <a:gd name="connsiteX565" fmla="*/ 4634 w 10000"/>
                  <a:gd name="connsiteY565" fmla="*/ 8656 h 10000"/>
                  <a:gd name="connsiteX566" fmla="*/ 4640 w 10000"/>
                  <a:gd name="connsiteY566" fmla="*/ 8659 h 10000"/>
                  <a:gd name="connsiteX567" fmla="*/ 4651 w 10000"/>
                  <a:gd name="connsiteY567" fmla="*/ 8666 h 10000"/>
                  <a:gd name="connsiteX568" fmla="*/ 4657 w 10000"/>
                  <a:gd name="connsiteY568" fmla="*/ 8659 h 10000"/>
                  <a:gd name="connsiteX569" fmla="*/ 4668 w 10000"/>
                  <a:gd name="connsiteY569" fmla="*/ 8650 h 10000"/>
                  <a:gd name="connsiteX570" fmla="*/ 4676 w 10000"/>
                  <a:gd name="connsiteY570" fmla="*/ 8650 h 10000"/>
                  <a:gd name="connsiteX571" fmla="*/ 4690 w 10000"/>
                  <a:gd name="connsiteY571" fmla="*/ 8650 h 10000"/>
                  <a:gd name="connsiteX572" fmla="*/ 4698 w 10000"/>
                  <a:gd name="connsiteY572" fmla="*/ 8650 h 10000"/>
                  <a:gd name="connsiteX573" fmla="*/ 4704 w 10000"/>
                  <a:gd name="connsiteY573" fmla="*/ 8650 h 10000"/>
                  <a:gd name="connsiteX574" fmla="*/ 4706 w 10000"/>
                  <a:gd name="connsiteY574" fmla="*/ 8659 h 10000"/>
                  <a:gd name="connsiteX575" fmla="*/ 4706 w 10000"/>
                  <a:gd name="connsiteY575" fmla="*/ 8666 h 10000"/>
                  <a:gd name="connsiteX576" fmla="*/ 4723 w 10000"/>
                  <a:gd name="connsiteY576" fmla="*/ 8682 h 10000"/>
                  <a:gd name="connsiteX577" fmla="*/ 4737 w 10000"/>
                  <a:gd name="connsiteY577" fmla="*/ 8682 h 10000"/>
                  <a:gd name="connsiteX578" fmla="*/ 4745 w 10000"/>
                  <a:gd name="connsiteY578" fmla="*/ 8676 h 10000"/>
                  <a:gd name="connsiteX579" fmla="*/ 4756 w 10000"/>
                  <a:gd name="connsiteY579" fmla="*/ 8666 h 10000"/>
                  <a:gd name="connsiteX580" fmla="*/ 4765 w 10000"/>
                  <a:gd name="connsiteY580" fmla="*/ 8666 h 10000"/>
                  <a:gd name="connsiteX581" fmla="*/ 4765 w 10000"/>
                  <a:gd name="connsiteY581" fmla="*/ 8682 h 10000"/>
                  <a:gd name="connsiteX582" fmla="*/ 4770 w 10000"/>
                  <a:gd name="connsiteY582" fmla="*/ 8701 h 10000"/>
                  <a:gd name="connsiteX583" fmla="*/ 4778 w 10000"/>
                  <a:gd name="connsiteY583" fmla="*/ 8705 h 10000"/>
                  <a:gd name="connsiteX584" fmla="*/ 4795 w 10000"/>
                  <a:gd name="connsiteY584" fmla="*/ 8714 h 10000"/>
                  <a:gd name="connsiteX585" fmla="*/ 4812 w 10000"/>
                  <a:gd name="connsiteY585" fmla="*/ 8714 h 10000"/>
                  <a:gd name="connsiteX586" fmla="*/ 4825 w 10000"/>
                  <a:gd name="connsiteY586" fmla="*/ 8705 h 10000"/>
                  <a:gd name="connsiteX587" fmla="*/ 4825 w 10000"/>
                  <a:gd name="connsiteY587" fmla="*/ 8701 h 10000"/>
                  <a:gd name="connsiteX588" fmla="*/ 4828 w 10000"/>
                  <a:gd name="connsiteY588" fmla="*/ 8701 h 10000"/>
                  <a:gd name="connsiteX589" fmla="*/ 4837 w 10000"/>
                  <a:gd name="connsiteY589" fmla="*/ 8692 h 10000"/>
                  <a:gd name="connsiteX590" fmla="*/ 4842 w 10000"/>
                  <a:gd name="connsiteY590" fmla="*/ 8685 h 10000"/>
                  <a:gd name="connsiteX591" fmla="*/ 4859 w 10000"/>
                  <a:gd name="connsiteY591" fmla="*/ 8692 h 10000"/>
                  <a:gd name="connsiteX592" fmla="*/ 4870 w 10000"/>
                  <a:gd name="connsiteY592" fmla="*/ 8701 h 10000"/>
                  <a:gd name="connsiteX593" fmla="*/ 4878 w 10000"/>
                  <a:gd name="connsiteY593" fmla="*/ 8714 h 10000"/>
                  <a:gd name="connsiteX594" fmla="*/ 4892 w 10000"/>
                  <a:gd name="connsiteY594" fmla="*/ 8724 h 10000"/>
                  <a:gd name="connsiteX595" fmla="*/ 4900 w 10000"/>
                  <a:gd name="connsiteY595" fmla="*/ 8724 h 10000"/>
                  <a:gd name="connsiteX596" fmla="*/ 4906 w 10000"/>
                  <a:gd name="connsiteY596" fmla="*/ 8705 h 10000"/>
                  <a:gd name="connsiteX597" fmla="*/ 4925 w 10000"/>
                  <a:gd name="connsiteY597" fmla="*/ 8724 h 10000"/>
                  <a:gd name="connsiteX598" fmla="*/ 4939 w 10000"/>
                  <a:gd name="connsiteY598" fmla="*/ 8701 h 10000"/>
                  <a:gd name="connsiteX599" fmla="*/ 4950 w 10000"/>
                  <a:gd name="connsiteY599" fmla="*/ 8695 h 10000"/>
                  <a:gd name="connsiteX600" fmla="*/ 4956 w 10000"/>
                  <a:gd name="connsiteY600" fmla="*/ 8692 h 10000"/>
                  <a:gd name="connsiteX601" fmla="*/ 4986 w 10000"/>
                  <a:gd name="connsiteY601" fmla="*/ 8705 h 10000"/>
                  <a:gd name="connsiteX602" fmla="*/ 5003 w 10000"/>
                  <a:gd name="connsiteY602" fmla="*/ 8701 h 10000"/>
                  <a:gd name="connsiteX603" fmla="*/ 5011 w 10000"/>
                  <a:gd name="connsiteY603" fmla="*/ 8692 h 10000"/>
                  <a:gd name="connsiteX604" fmla="*/ 5028 w 10000"/>
                  <a:gd name="connsiteY604" fmla="*/ 8682 h 10000"/>
                  <a:gd name="connsiteX605" fmla="*/ 5030 w 10000"/>
                  <a:gd name="connsiteY605" fmla="*/ 8659 h 10000"/>
                  <a:gd name="connsiteX606" fmla="*/ 5039 w 10000"/>
                  <a:gd name="connsiteY606" fmla="*/ 8656 h 10000"/>
                  <a:gd name="connsiteX607" fmla="*/ 5053 w 10000"/>
                  <a:gd name="connsiteY607" fmla="*/ 8669 h 10000"/>
                  <a:gd name="connsiteX608" fmla="*/ 5061 w 10000"/>
                  <a:gd name="connsiteY608" fmla="*/ 8669 h 10000"/>
                  <a:gd name="connsiteX609" fmla="*/ 5061 w 10000"/>
                  <a:gd name="connsiteY609" fmla="*/ 8676 h 10000"/>
                  <a:gd name="connsiteX610" fmla="*/ 5069 w 10000"/>
                  <a:gd name="connsiteY610" fmla="*/ 8669 h 10000"/>
                  <a:gd name="connsiteX611" fmla="*/ 5083 w 10000"/>
                  <a:gd name="connsiteY611" fmla="*/ 8669 h 10000"/>
                  <a:gd name="connsiteX612" fmla="*/ 5100 w 10000"/>
                  <a:gd name="connsiteY612" fmla="*/ 8669 h 10000"/>
                  <a:gd name="connsiteX613" fmla="*/ 5119 w 10000"/>
                  <a:gd name="connsiteY613" fmla="*/ 8682 h 10000"/>
                  <a:gd name="connsiteX614" fmla="*/ 5136 w 10000"/>
                  <a:gd name="connsiteY614" fmla="*/ 8692 h 10000"/>
                  <a:gd name="connsiteX615" fmla="*/ 5161 w 10000"/>
                  <a:gd name="connsiteY615" fmla="*/ 8701 h 10000"/>
                  <a:gd name="connsiteX616" fmla="*/ 5183 w 10000"/>
                  <a:gd name="connsiteY616" fmla="*/ 8701 h 10000"/>
                  <a:gd name="connsiteX617" fmla="*/ 5199 w 10000"/>
                  <a:gd name="connsiteY617" fmla="*/ 8701 h 10000"/>
                  <a:gd name="connsiteX618" fmla="*/ 5213 w 10000"/>
                  <a:gd name="connsiteY618" fmla="*/ 8705 h 10000"/>
                  <a:gd name="connsiteX619" fmla="*/ 5224 w 10000"/>
                  <a:gd name="connsiteY619" fmla="*/ 8701 h 10000"/>
                  <a:gd name="connsiteX620" fmla="*/ 5230 w 10000"/>
                  <a:gd name="connsiteY620" fmla="*/ 8701 h 10000"/>
                  <a:gd name="connsiteX621" fmla="*/ 5241 w 10000"/>
                  <a:gd name="connsiteY621" fmla="*/ 8676 h 10000"/>
                  <a:gd name="connsiteX622" fmla="*/ 5247 w 10000"/>
                  <a:gd name="connsiteY622" fmla="*/ 8666 h 10000"/>
                  <a:gd name="connsiteX623" fmla="*/ 5249 w 10000"/>
                  <a:gd name="connsiteY623" fmla="*/ 8646 h 10000"/>
                  <a:gd name="connsiteX624" fmla="*/ 5249 w 10000"/>
                  <a:gd name="connsiteY624" fmla="*/ 8650 h 10000"/>
                  <a:gd name="connsiteX625" fmla="*/ 5255 w 10000"/>
                  <a:gd name="connsiteY625" fmla="*/ 8646 h 10000"/>
                  <a:gd name="connsiteX626" fmla="*/ 5271 w 10000"/>
                  <a:gd name="connsiteY626" fmla="*/ 8650 h 10000"/>
                  <a:gd name="connsiteX627" fmla="*/ 5288 w 10000"/>
                  <a:gd name="connsiteY627" fmla="*/ 8666 h 10000"/>
                  <a:gd name="connsiteX628" fmla="*/ 5296 w 10000"/>
                  <a:gd name="connsiteY628" fmla="*/ 8666 h 10000"/>
                  <a:gd name="connsiteX629" fmla="*/ 5310 w 10000"/>
                  <a:gd name="connsiteY629" fmla="*/ 8656 h 10000"/>
                  <a:gd name="connsiteX630" fmla="*/ 5321 w 10000"/>
                  <a:gd name="connsiteY630" fmla="*/ 8650 h 10000"/>
                  <a:gd name="connsiteX631" fmla="*/ 5338 w 10000"/>
                  <a:gd name="connsiteY631" fmla="*/ 8650 h 10000"/>
                  <a:gd name="connsiteX632" fmla="*/ 5360 w 10000"/>
                  <a:gd name="connsiteY632" fmla="*/ 8640 h 10000"/>
                  <a:gd name="connsiteX633" fmla="*/ 5366 w 10000"/>
                  <a:gd name="connsiteY633" fmla="*/ 8637 h 10000"/>
                  <a:gd name="connsiteX634" fmla="*/ 5368 w 10000"/>
                  <a:gd name="connsiteY634" fmla="*/ 8637 h 10000"/>
                  <a:gd name="connsiteX635" fmla="*/ 5382 w 10000"/>
                  <a:gd name="connsiteY635" fmla="*/ 8630 h 10000"/>
                  <a:gd name="connsiteX636" fmla="*/ 5391 w 10000"/>
                  <a:gd name="connsiteY636" fmla="*/ 8630 h 10000"/>
                  <a:gd name="connsiteX637" fmla="*/ 5402 w 10000"/>
                  <a:gd name="connsiteY637" fmla="*/ 8637 h 10000"/>
                  <a:gd name="connsiteX638" fmla="*/ 5418 w 10000"/>
                  <a:gd name="connsiteY638" fmla="*/ 8656 h 10000"/>
                  <a:gd name="connsiteX639" fmla="*/ 5432 w 10000"/>
                  <a:gd name="connsiteY639" fmla="*/ 8666 h 10000"/>
                  <a:gd name="connsiteX640" fmla="*/ 5443 w 10000"/>
                  <a:gd name="connsiteY640" fmla="*/ 8682 h 10000"/>
                  <a:gd name="connsiteX641" fmla="*/ 5457 w 10000"/>
                  <a:gd name="connsiteY641" fmla="*/ 8692 h 10000"/>
                  <a:gd name="connsiteX642" fmla="*/ 5471 w 10000"/>
                  <a:gd name="connsiteY642" fmla="*/ 8705 h 10000"/>
                  <a:gd name="connsiteX643" fmla="*/ 5488 w 10000"/>
                  <a:gd name="connsiteY643" fmla="*/ 8711 h 10000"/>
                  <a:gd name="connsiteX644" fmla="*/ 5490 w 10000"/>
                  <a:gd name="connsiteY644" fmla="*/ 8721 h 10000"/>
                  <a:gd name="connsiteX645" fmla="*/ 5512 w 10000"/>
                  <a:gd name="connsiteY645" fmla="*/ 8724 h 10000"/>
                  <a:gd name="connsiteX646" fmla="*/ 5521 w 10000"/>
                  <a:gd name="connsiteY646" fmla="*/ 8714 h 10000"/>
                  <a:gd name="connsiteX647" fmla="*/ 5524 w 10000"/>
                  <a:gd name="connsiteY647" fmla="*/ 8714 h 10000"/>
                  <a:gd name="connsiteX648" fmla="*/ 5532 w 10000"/>
                  <a:gd name="connsiteY648" fmla="*/ 8721 h 10000"/>
                  <a:gd name="connsiteX649" fmla="*/ 5540 w 10000"/>
                  <a:gd name="connsiteY649" fmla="*/ 8724 h 10000"/>
                  <a:gd name="connsiteX650" fmla="*/ 5562 w 10000"/>
                  <a:gd name="connsiteY650" fmla="*/ 8750 h 10000"/>
                  <a:gd name="connsiteX651" fmla="*/ 5562 w 10000"/>
                  <a:gd name="connsiteY651" fmla="*/ 8760 h 10000"/>
                  <a:gd name="connsiteX652" fmla="*/ 5571 w 10000"/>
                  <a:gd name="connsiteY652" fmla="*/ 8782 h 10000"/>
                  <a:gd name="connsiteX653" fmla="*/ 5579 w 10000"/>
                  <a:gd name="connsiteY653" fmla="*/ 8789 h 10000"/>
                  <a:gd name="connsiteX654" fmla="*/ 5593 w 10000"/>
                  <a:gd name="connsiteY654" fmla="*/ 8789 h 10000"/>
                  <a:gd name="connsiteX655" fmla="*/ 5596 w 10000"/>
                  <a:gd name="connsiteY655" fmla="*/ 8789 h 10000"/>
                  <a:gd name="connsiteX656" fmla="*/ 5626 w 10000"/>
                  <a:gd name="connsiteY656" fmla="*/ 8782 h 10000"/>
                  <a:gd name="connsiteX657" fmla="*/ 5629 w 10000"/>
                  <a:gd name="connsiteY657" fmla="*/ 8782 h 10000"/>
                  <a:gd name="connsiteX658" fmla="*/ 5637 w 10000"/>
                  <a:gd name="connsiteY658" fmla="*/ 8779 h 10000"/>
                  <a:gd name="connsiteX659" fmla="*/ 5648 w 10000"/>
                  <a:gd name="connsiteY659" fmla="*/ 8789 h 10000"/>
                  <a:gd name="connsiteX660" fmla="*/ 5665 w 10000"/>
                  <a:gd name="connsiteY660" fmla="*/ 8795 h 10000"/>
                  <a:gd name="connsiteX661" fmla="*/ 5676 w 10000"/>
                  <a:gd name="connsiteY661" fmla="*/ 8789 h 10000"/>
                  <a:gd name="connsiteX662" fmla="*/ 5684 w 10000"/>
                  <a:gd name="connsiteY662" fmla="*/ 8782 h 10000"/>
                  <a:gd name="connsiteX663" fmla="*/ 5693 w 10000"/>
                  <a:gd name="connsiteY663" fmla="*/ 8789 h 10000"/>
                  <a:gd name="connsiteX664" fmla="*/ 5715 w 10000"/>
                  <a:gd name="connsiteY664" fmla="*/ 8808 h 10000"/>
                  <a:gd name="connsiteX665" fmla="*/ 5731 w 10000"/>
                  <a:gd name="connsiteY665" fmla="*/ 8808 h 10000"/>
                  <a:gd name="connsiteX666" fmla="*/ 5740 w 10000"/>
                  <a:gd name="connsiteY666" fmla="*/ 8808 h 10000"/>
                  <a:gd name="connsiteX667" fmla="*/ 5765 w 10000"/>
                  <a:gd name="connsiteY667" fmla="*/ 8818 h 10000"/>
                  <a:gd name="connsiteX668" fmla="*/ 5781 w 10000"/>
                  <a:gd name="connsiteY668" fmla="*/ 8824 h 10000"/>
                  <a:gd name="connsiteX669" fmla="*/ 5798 w 10000"/>
                  <a:gd name="connsiteY669" fmla="*/ 8834 h 10000"/>
                  <a:gd name="connsiteX670" fmla="*/ 5814 w 10000"/>
                  <a:gd name="connsiteY670" fmla="*/ 8837 h 10000"/>
                  <a:gd name="connsiteX671" fmla="*/ 5831 w 10000"/>
                  <a:gd name="connsiteY671" fmla="*/ 8844 h 10000"/>
                  <a:gd name="connsiteX672" fmla="*/ 5842 w 10000"/>
                  <a:gd name="connsiteY672" fmla="*/ 8847 h 10000"/>
                  <a:gd name="connsiteX673" fmla="*/ 5859 w 10000"/>
                  <a:gd name="connsiteY673" fmla="*/ 8857 h 10000"/>
                  <a:gd name="connsiteX674" fmla="*/ 5870 w 10000"/>
                  <a:gd name="connsiteY674" fmla="*/ 8867 h 10000"/>
                  <a:gd name="connsiteX675" fmla="*/ 5878 w 10000"/>
                  <a:gd name="connsiteY675" fmla="*/ 8873 h 10000"/>
                  <a:gd name="connsiteX676" fmla="*/ 5895 w 10000"/>
                  <a:gd name="connsiteY676" fmla="*/ 8873 h 10000"/>
                  <a:gd name="connsiteX677" fmla="*/ 5911 w 10000"/>
                  <a:gd name="connsiteY677" fmla="*/ 8873 h 10000"/>
                  <a:gd name="connsiteX678" fmla="*/ 5931 w 10000"/>
                  <a:gd name="connsiteY678" fmla="*/ 8873 h 10000"/>
                  <a:gd name="connsiteX679" fmla="*/ 5950 w 10000"/>
                  <a:gd name="connsiteY679" fmla="*/ 8867 h 10000"/>
                  <a:gd name="connsiteX680" fmla="*/ 5967 w 10000"/>
                  <a:gd name="connsiteY680" fmla="*/ 8867 h 10000"/>
                  <a:gd name="connsiteX681" fmla="*/ 5975 w 10000"/>
                  <a:gd name="connsiteY681" fmla="*/ 8873 h 10000"/>
                  <a:gd name="connsiteX682" fmla="*/ 6000 w 10000"/>
                  <a:gd name="connsiteY682" fmla="*/ 8883 h 10000"/>
                  <a:gd name="connsiteX683" fmla="*/ 5997 w 10000"/>
                  <a:gd name="connsiteY683" fmla="*/ 8886 h 10000"/>
                  <a:gd name="connsiteX684" fmla="*/ 5997 w 10000"/>
                  <a:gd name="connsiteY684" fmla="*/ 8896 h 10000"/>
                  <a:gd name="connsiteX685" fmla="*/ 6014 w 10000"/>
                  <a:gd name="connsiteY685" fmla="*/ 8892 h 10000"/>
                  <a:gd name="connsiteX686" fmla="*/ 6028 w 10000"/>
                  <a:gd name="connsiteY686" fmla="*/ 8892 h 10000"/>
                  <a:gd name="connsiteX687" fmla="*/ 6053 w 10000"/>
                  <a:gd name="connsiteY687" fmla="*/ 8886 h 10000"/>
                  <a:gd name="connsiteX688" fmla="*/ 6072 w 10000"/>
                  <a:gd name="connsiteY688" fmla="*/ 8876 h 10000"/>
                  <a:gd name="connsiteX689" fmla="*/ 6089 w 10000"/>
                  <a:gd name="connsiteY689" fmla="*/ 8867 h 10000"/>
                  <a:gd name="connsiteX690" fmla="*/ 6111 w 10000"/>
                  <a:gd name="connsiteY690" fmla="*/ 8857 h 10000"/>
                  <a:gd name="connsiteX691" fmla="*/ 6127 w 10000"/>
                  <a:gd name="connsiteY691" fmla="*/ 8847 h 10000"/>
                  <a:gd name="connsiteX692" fmla="*/ 6152 w 10000"/>
                  <a:gd name="connsiteY692" fmla="*/ 8834 h 10000"/>
                  <a:gd name="connsiteX693" fmla="*/ 6183 w 10000"/>
                  <a:gd name="connsiteY693" fmla="*/ 8828 h 10000"/>
                  <a:gd name="connsiteX694" fmla="*/ 6175 w 10000"/>
                  <a:gd name="connsiteY694" fmla="*/ 8844 h 10000"/>
                  <a:gd name="connsiteX695" fmla="*/ 6169 w 10000"/>
                  <a:gd name="connsiteY695" fmla="*/ 8863 h 10000"/>
                  <a:gd name="connsiteX696" fmla="*/ 6158 w 10000"/>
                  <a:gd name="connsiteY696" fmla="*/ 8886 h 10000"/>
                  <a:gd name="connsiteX697" fmla="*/ 6152 w 10000"/>
                  <a:gd name="connsiteY697" fmla="*/ 8896 h 10000"/>
                  <a:gd name="connsiteX698" fmla="*/ 6150 w 10000"/>
                  <a:gd name="connsiteY698" fmla="*/ 8909 h 10000"/>
                  <a:gd name="connsiteX699" fmla="*/ 6152 w 10000"/>
                  <a:gd name="connsiteY699" fmla="*/ 8938 h 10000"/>
                  <a:gd name="connsiteX700" fmla="*/ 6158 w 10000"/>
                  <a:gd name="connsiteY700" fmla="*/ 8957 h 10000"/>
                  <a:gd name="connsiteX701" fmla="*/ 6161 w 10000"/>
                  <a:gd name="connsiteY701" fmla="*/ 8980 h 10000"/>
                  <a:gd name="connsiteX702" fmla="*/ 6166 w 10000"/>
                  <a:gd name="connsiteY702" fmla="*/ 8999 h 10000"/>
                  <a:gd name="connsiteX703" fmla="*/ 6175 w 10000"/>
                  <a:gd name="connsiteY703" fmla="*/ 9032 h 10000"/>
                  <a:gd name="connsiteX704" fmla="*/ 6183 w 10000"/>
                  <a:gd name="connsiteY704" fmla="*/ 9051 h 10000"/>
                  <a:gd name="connsiteX705" fmla="*/ 6191 w 10000"/>
                  <a:gd name="connsiteY705" fmla="*/ 9064 h 10000"/>
                  <a:gd name="connsiteX706" fmla="*/ 6194 w 10000"/>
                  <a:gd name="connsiteY706" fmla="*/ 9084 h 10000"/>
                  <a:gd name="connsiteX707" fmla="*/ 6208 w 10000"/>
                  <a:gd name="connsiteY707" fmla="*/ 9103 h 10000"/>
                  <a:gd name="connsiteX708" fmla="*/ 6208 w 10000"/>
                  <a:gd name="connsiteY708" fmla="*/ 9113 h 10000"/>
                  <a:gd name="connsiteX709" fmla="*/ 6216 w 10000"/>
                  <a:gd name="connsiteY709" fmla="*/ 9129 h 10000"/>
                  <a:gd name="connsiteX710" fmla="*/ 6230 w 10000"/>
                  <a:gd name="connsiteY710" fmla="*/ 9148 h 10000"/>
                  <a:gd name="connsiteX711" fmla="*/ 6241 w 10000"/>
                  <a:gd name="connsiteY711" fmla="*/ 9165 h 10000"/>
                  <a:gd name="connsiteX712" fmla="*/ 6249 w 10000"/>
                  <a:gd name="connsiteY712" fmla="*/ 9168 h 10000"/>
                  <a:gd name="connsiteX713" fmla="*/ 6266 w 10000"/>
                  <a:gd name="connsiteY713" fmla="*/ 9184 h 10000"/>
                  <a:gd name="connsiteX714" fmla="*/ 6280 w 10000"/>
                  <a:gd name="connsiteY714" fmla="*/ 9184 h 10000"/>
                  <a:gd name="connsiteX715" fmla="*/ 6288 w 10000"/>
                  <a:gd name="connsiteY715" fmla="*/ 9177 h 10000"/>
                  <a:gd name="connsiteX716" fmla="*/ 6299 w 10000"/>
                  <a:gd name="connsiteY716" fmla="*/ 9187 h 10000"/>
                  <a:gd name="connsiteX717" fmla="*/ 6305 w 10000"/>
                  <a:gd name="connsiteY717" fmla="*/ 9197 h 10000"/>
                  <a:gd name="connsiteX718" fmla="*/ 6310 w 10000"/>
                  <a:gd name="connsiteY718" fmla="*/ 9197 h 10000"/>
                  <a:gd name="connsiteX719" fmla="*/ 6321 w 10000"/>
                  <a:gd name="connsiteY719" fmla="*/ 9213 h 10000"/>
                  <a:gd name="connsiteX720" fmla="*/ 6335 w 10000"/>
                  <a:gd name="connsiteY720" fmla="*/ 9223 h 10000"/>
                  <a:gd name="connsiteX721" fmla="*/ 6338 w 10000"/>
                  <a:gd name="connsiteY721" fmla="*/ 9223 h 10000"/>
                  <a:gd name="connsiteX722" fmla="*/ 6355 w 10000"/>
                  <a:gd name="connsiteY722" fmla="*/ 9226 h 10000"/>
                  <a:gd name="connsiteX723" fmla="*/ 6363 w 10000"/>
                  <a:gd name="connsiteY723" fmla="*/ 9236 h 10000"/>
                  <a:gd name="connsiteX724" fmla="*/ 6380 w 10000"/>
                  <a:gd name="connsiteY724" fmla="*/ 9258 h 10000"/>
                  <a:gd name="connsiteX725" fmla="*/ 6393 w 10000"/>
                  <a:gd name="connsiteY725" fmla="*/ 9278 h 10000"/>
                  <a:gd name="connsiteX726" fmla="*/ 6396 w 10000"/>
                  <a:gd name="connsiteY726" fmla="*/ 9288 h 10000"/>
                  <a:gd name="connsiteX727" fmla="*/ 6407 w 10000"/>
                  <a:gd name="connsiteY727" fmla="*/ 9297 h 10000"/>
                  <a:gd name="connsiteX728" fmla="*/ 6410 w 10000"/>
                  <a:gd name="connsiteY728" fmla="*/ 9307 h 10000"/>
                  <a:gd name="connsiteX729" fmla="*/ 6416 w 10000"/>
                  <a:gd name="connsiteY729" fmla="*/ 9317 h 10000"/>
                  <a:gd name="connsiteX730" fmla="*/ 6424 w 10000"/>
                  <a:gd name="connsiteY730" fmla="*/ 9326 h 10000"/>
                  <a:gd name="connsiteX731" fmla="*/ 6435 w 10000"/>
                  <a:gd name="connsiteY731" fmla="*/ 9336 h 10000"/>
                  <a:gd name="connsiteX732" fmla="*/ 6443 w 10000"/>
                  <a:gd name="connsiteY732" fmla="*/ 9346 h 10000"/>
                  <a:gd name="connsiteX733" fmla="*/ 6449 w 10000"/>
                  <a:gd name="connsiteY733" fmla="*/ 9362 h 10000"/>
                  <a:gd name="connsiteX734" fmla="*/ 6452 w 10000"/>
                  <a:gd name="connsiteY734" fmla="*/ 9372 h 10000"/>
                  <a:gd name="connsiteX735" fmla="*/ 6449 w 10000"/>
                  <a:gd name="connsiteY735" fmla="*/ 9381 h 10000"/>
                  <a:gd name="connsiteX736" fmla="*/ 6465 w 10000"/>
                  <a:gd name="connsiteY736" fmla="*/ 9394 h 10000"/>
                  <a:gd name="connsiteX737" fmla="*/ 6468 w 10000"/>
                  <a:gd name="connsiteY737" fmla="*/ 9420 h 10000"/>
                  <a:gd name="connsiteX738" fmla="*/ 6493 w 10000"/>
                  <a:gd name="connsiteY738" fmla="*/ 9430 h 10000"/>
                  <a:gd name="connsiteX739" fmla="*/ 6507 w 10000"/>
                  <a:gd name="connsiteY739" fmla="*/ 9440 h 10000"/>
                  <a:gd name="connsiteX740" fmla="*/ 6524 w 10000"/>
                  <a:gd name="connsiteY740" fmla="*/ 9459 h 10000"/>
                  <a:gd name="connsiteX741" fmla="*/ 6532 w 10000"/>
                  <a:gd name="connsiteY741" fmla="*/ 9485 h 10000"/>
                  <a:gd name="connsiteX742" fmla="*/ 6537 w 10000"/>
                  <a:gd name="connsiteY742" fmla="*/ 9498 h 10000"/>
                  <a:gd name="connsiteX743" fmla="*/ 6571 w 10000"/>
                  <a:gd name="connsiteY743" fmla="*/ 9508 h 10000"/>
                  <a:gd name="connsiteX744" fmla="*/ 6596 w 10000"/>
                  <a:gd name="connsiteY744" fmla="*/ 9508 h 10000"/>
                  <a:gd name="connsiteX745" fmla="*/ 6637 w 10000"/>
                  <a:gd name="connsiteY745" fmla="*/ 9517 h 10000"/>
                  <a:gd name="connsiteX746" fmla="*/ 6662 w 10000"/>
                  <a:gd name="connsiteY746" fmla="*/ 9524 h 10000"/>
                  <a:gd name="connsiteX747" fmla="*/ 6679 w 10000"/>
                  <a:gd name="connsiteY747" fmla="*/ 9517 h 10000"/>
                  <a:gd name="connsiteX748" fmla="*/ 6679 w 10000"/>
                  <a:gd name="connsiteY748" fmla="*/ 9505 h 10000"/>
                  <a:gd name="connsiteX749" fmla="*/ 6690 w 10000"/>
                  <a:gd name="connsiteY749" fmla="*/ 9485 h 10000"/>
                  <a:gd name="connsiteX750" fmla="*/ 6693 w 10000"/>
                  <a:gd name="connsiteY750" fmla="*/ 9479 h 10000"/>
                  <a:gd name="connsiteX751" fmla="*/ 6706 w 10000"/>
                  <a:gd name="connsiteY751" fmla="*/ 9469 h 10000"/>
                  <a:gd name="connsiteX752" fmla="*/ 6709 w 10000"/>
                  <a:gd name="connsiteY752" fmla="*/ 9462 h 10000"/>
                  <a:gd name="connsiteX753" fmla="*/ 6717 w 10000"/>
                  <a:gd name="connsiteY753" fmla="*/ 9459 h 10000"/>
                  <a:gd name="connsiteX754" fmla="*/ 6726 w 10000"/>
                  <a:gd name="connsiteY754" fmla="*/ 9459 h 10000"/>
                  <a:gd name="connsiteX755" fmla="*/ 6742 w 10000"/>
                  <a:gd name="connsiteY755" fmla="*/ 9462 h 10000"/>
                  <a:gd name="connsiteX756" fmla="*/ 6759 w 10000"/>
                  <a:gd name="connsiteY756" fmla="*/ 9479 h 10000"/>
                  <a:gd name="connsiteX757" fmla="*/ 6781 w 10000"/>
                  <a:gd name="connsiteY757" fmla="*/ 9485 h 10000"/>
                  <a:gd name="connsiteX758" fmla="*/ 6795 w 10000"/>
                  <a:gd name="connsiteY758" fmla="*/ 9485 h 10000"/>
                  <a:gd name="connsiteX759" fmla="*/ 6803 w 10000"/>
                  <a:gd name="connsiteY759" fmla="*/ 9498 h 10000"/>
                  <a:gd name="connsiteX760" fmla="*/ 6806 w 10000"/>
                  <a:gd name="connsiteY760" fmla="*/ 9508 h 10000"/>
                  <a:gd name="connsiteX761" fmla="*/ 6823 w 10000"/>
                  <a:gd name="connsiteY761" fmla="*/ 9514 h 10000"/>
                  <a:gd name="connsiteX762" fmla="*/ 6831 w 10000"/>
                  <a:gd name="connsiteY762" fmla="*/ 9514 h 10000"/>
                  <a:gd name="connsiteX763" fmla="*/ 6848 w 10000"/>
                  <a:gd name="connsiteY763" fmla="*/ 9514 h 10000"/>
                  <a:gd name="connsiteX764" fmla="*/ 6856 w 10000"/>
                  <a:gd name="connsiteY764" fmla="*/ 9517 h 10000"/>
                  <a:gd name="connsiteX765" fmla="*/ 6878 w 10000"/>
                  <a:gd name="connsiteY765" fmla="*/ 9524 h 10000"/>
                  <a:gd name="connsiteX766" fmla="*/ 6895 w 10000"/>
                  <a:gd name="connsiteY766" fmla="*/ 9524 h 10000"/>
                  <a:gd name="connsiteX767" fmla="*/ 6917 w 10000"/>
                  <a:gd name="connsiteY767" fmla="*/ 9527 h 10000"/>
                  <a:gd name="connsiteX768" fmla="*/ 6934 w 10000"/>
                  <a:gd name="connsiteY768" fmla="*/ 9534 h 10000"/>
                  <a:gd name="connsiteX769" fmla="*/ 6961 w 10000"/>
                  <a:gd name="connsiteY769" fmla="*/ 9543 h 10000"/>
                  <a:gd name="connsiteX770" fmla="*/ 6989 w 10000"/>
                  <a:gd name="connsiteY770" fmla="*/ 9547 h 10000"/>
                  <a:gd name="connsiteX771" fmla="*/ 7014 w 10000"/>
                  <a:gd name="connsiteY771" fmla="*/ 9543 h 10000"/>
                  <a:gd name="connsiteX772" fmla="*/ 7033 w 10000"/>
                  <a:gd name="connsiteY772" fmla="*/ 9543 h 10000"/>
                  <a:gd name="connsiteX773" fmla="*/ 7042 w 10000"/>
                  <a:gd name="connsiteY773" fmla="*/ 9547 h 10000"/>
                  <a:gd name="connsiteX774" fmla="*/ 7069 w 10000"/>
                  <a:gd name="connsiteY774" fmla="*/ 9647 h 10000"/>
                  <a:gd name="connsiteX775" fmla="*/ 7122 w 10000"/>
                  <a:gd name="connsiteY775" fmla="*/ 9734 h 10000"/>
                  <a:gd name="connsiteX776" fmla="*/ 7147 w 10000"/>
                  <a:gd name="connsiteY776" fmla="*/ 9744 h 10000"/>
                  <a:gd name="connsiteX777" fmla="*/ 7169 w 10000"/>
                  <a:gd name="connsiteY777" fmla="*/ 9741 h 10000"/>
                  <a:gd name="connsiteX778" fmla="*/ 7177 w 10000"/>
                  <a:gd name="connsiteY778" fmla="*/ 9744 h 10000"/>
                  <a:gd name="connsiteX779" fmla="*/ 7186 w 10000"/>
                  <a:gd name="connsiteY779" fmla="*/ 9754 h 10000"/>
                  <a:gd name="connsiteX780" fmla="*/ 7191 w 10000"/>
                  <a:gd name="connsiteY780" fmla="*/ 9773 h 10000"/>
                  <a:gd name="connsiteX781" fmla="*/ 7208 w 10000"/>
                  <a:gd name="connsiteY781" fmla="*/ 9783 h 10000"/>
                  <a:gd name="connsiteX782" fmla="*/ 7219 w 10000"/>
                  <a:gd name="connsiteY782" fmla="*/ 9793 h 10000"/>
                  <a:gd name="connsiteX783" fmla="*/ 7235 w 10000"/>
                  <a:gd name="connsiteY783" fmla="*/ 9802 h 10000"/>
                  <a:gd name="connsiteX784" fmla="*/ 7249 w 10000"/>
                  <a:gd name="connsiteY784" fmla="*/ 9819 h 10000"/>
                  <a:gd name="connsiteX785" fmla="*/ 7255 w 10000"/>
                  <a:gd name="connsiteY785" fmla="*/ 9835 h 10000"/>
                  <a:gd name="connsiteX786" fmla="*/ 7255 w 10000"/>
                  <a:gd name="connsiteY786" fmla="*/ 9848 h 10000"/>
                  <a:gd name="connsiteX787" fmla="*/ 7249 w 10000"/>
                  <a:gd name="connsiteY787" fmla="*/ 9848 h 10000"/>
                  <a:gd name="connsiteX788" fmla="*/ 7244 w 10000"/>
                  <a:gd name="connsiteY788" fmla="*/ 9858 h 10000"/>
                  <a:gd name="connsiteX789" fmla="*/ 7235 w 10000"/>
                  <a:gd name="connsiteY789" fmla="*/ 9883 h 10000"/>
                  <a:gd name="connsiteX790" fmla="*/ 7244 w 10000"/>
                  <a:gd name="connsiteY790" fmla="*/ 9903 h 10000"/>
                  <a:gd name="connsiteX791" fmla="*/ 7258 w 10000"/>
                  <a:gd name="connsiteY791" fmla="*/ 9926 h 10000"/>
                  <a:gd name="connsiteX792" fmla="*/ 7263 w 10000"/>
                  <a:gd name="connsiteY792" fmla="*/ 9948 h 10000"/>
                  <a:gd name="connsiteX793" fmla="*/ 7274 w 10000"/>
                  <a:gd name="connsiteY793" fmla="*/ 9968 h 10000"/>
                  <a:gd name="connsiteX794" fmla="*/ 7283 w 10000"/>
                  <a:gd name="connsiteY794" fmla="*/ 9987 h 10000"/>
                  <a:gd name="connsiteX795" fmla="*/ 7291 w 10000"/>
                  <a:gd name="connsiteY795" fmla="*/ 10000 h 10000"/>
                  <a:gd name="connsiteX796" fmla="*/ 7305 w 10000"/>
                  <a:gd name="connsiteY796" fmla="*/ 9997 h 10000"/>
                  <a:gd name="connsiteX797" fmla="*/ 7313 w 10000"/>
                  <a:gd name="connsiteY797" fmla="*/ 9977 h 10000"/>
                  <a:gd name="connsiteX798" fmla="*/ 7324 w 10000"/>
                  <a:gd name="connsiteY798" fmla="*/ 9968 h 10000"/>
                  <a:gd name="connsiteX799" fmla="*/ 7341 w 10000"/>
                  <a:gd name="connsiteY799" fmla="*/ 9971 h 10000"/>
                  <a:gd name="connsiteX800" fmla="*/ 7368 w 10000"/>
                  <a:gd name="connsiteY800" fmla="*/ 9987 h 10000"/>
                  <a:gd name="connsiteX801" fmla="*/ 7380 w 10000"/>
                  <a:gd name="connsiteY801" fmla="*/ 9990 h 10000"/>
                  <a:gd name="connsiteX802" fmla="*/ 7393 w 10000"/>
                  <a:gd name="connsiteY802" fmla="*/ 9981 h 10000"/>
                  <a:gd name="connsiteX803" fmla="*/ 7404 w 10000"/>
                  <a:gd name="connsiteY803" fmla="*/ 9968 h 10000"/>
                  <a:gd name="connsiteX804" fmla="*/ 7418 w 10000"/>
                  <a:gd name="connsiteY804" fmla="*/ 9948 h 10000"/>
                  <a:gd name="connsiteX805" fmla="*/ 7427 w 10000"/>
                  <a:gd name="connsiteY805" fmla="*/ 9922 h 10000"/>
                  <a:gd name="connsiteX806" fmla="*/ 7427 w 10000"/>
                  <a:gd name="connsiteY806" fmla="*/ 9906 h 10000"/>
                  <a:gd name="connsiteX807" fmla="*/ 7404 w 10000"/>
                  <a:gd name="connsiteY807" fmla="*/ 9877 h 10000"/>
                  <a:gd name="connsiteX808" fmla="*/ 7388 w 10000"/>
                  <a:gd name="connsiteY808" fmla="*/ 9854 h 10000"/>
                  <a:gd name="connsiteX809" fmla="*/ 7385 w 10000"/>
                  <a:gd name="connsiteY809" fmla="*/ 9845 h 10000"/>
                  <a:gd name="connsiteX810" fmla="*/ 7385 w 10000"/>
                  <a:gd name="connsiteY810" fmla="*/ 9825 h 10000"/>
                  <a:gd name="connsiteX811" fmla="*/ 7385 w 10000"/>
                  <a:gd name="connsiteY811" fmla="*/ 9819 h 10000"/>
                  <a:gd name="connsiteX812" fmla="*/ 7393 w 10000"/>
                  <a:gd name="connsiteY812" fmla="*/ 9809 h 10000"/>
                  <a:gd name="connsiteX813" fmla="*/ 7404 w 10000"/>
                  <a:gd name="connsiteY813" fmla="*/ 9793 h 10000"/>
                  <a:gd name="connsiteX814" fmla="*/ 7413 w 10000"/>
                  <a:gd name="connsiteY814" fmla="*/ 9783 h 10000"/>
                  <a:gd name="connsiteX815" fmla="*/ 7404 w 10000"/>
                  <a:gd name="connsiteY815" fmla="*/ 9770 h 10000"/>
                  <a:gd name="connsiteX816" fmla="*/ 7388 w 10000"/>
                  <a:gd name="connsiteY816" fmla="*/ 9760 h 10000"/>
                  <a:gd name="connsiteX817" fmla="*/ 7371 w 10000"/>
                  <a:gd name="connsiteY817" fmla="*/ 9744 h 10000"/>
                  <a:gd name="connsiteX818" fmla="*/ 7363 w 10000"/>
                  <a:gd name="connsiteY818" fmla="*/ 9731 h 10000"/>
                  <a:gd name="connsiteX819" fmla="*/ 7355 w 10000"/>
                  <a:gd name="connsiteY819" fmla="*/ 9715 h 10000"/>
                  <a:gd name="connsiteX820" fmla="*/ 7360 w 10000"/>
                  <a:gd name="connsiteY820" fmla="*/ 9686 h 10000"/>
                  <a:gd name="connsiteX821" fmla="*/ 7363 w 10000"/>
                  <a:gd name="connsiteY821" fmla="*/ 9657 h 10000"/>
                  <a:gd name="connsiteX822" fmla="*/ 7360 w 10000"/>
                  <a:gd name="connsiteY822" fmla="*/ 9631 h 10000"/>
                  <a:gd name="connsiteX823" fmla="*/ 7346 w 10000"/>
                  <a:gd name="connsiteY823" fmla="*/ 9611 h 10000"/>
                  <a:gd name="connsiteX824" fmla="*/ 7332 w 10000"/>
                  <a:gd name="connsiteY824" fmla="*/ 9585 h 10000"/>
                  <a:gd name="connsiteX825" fmla="*/ 7324 w 10000"/>
                  <a:gd name="connsiteY825" fmla="*/ 9573 h 10000"/>
                  <a:gd name="connsiteX826" fmla="*/ 7324 w 10000"/>
                  <a:gd name="connsiteY826" fmla="*/ 9553 h 10000"/>
                  <a:gd name="connsiteX827" fmla="*/ 7324 w 10000"/>
                  <a:gd name="connsiteY827" fmla="*/ 9543 h 10000"/>
                  <a:gd name="connsiteX828" fmla="*/ 7324 w 10000"/>
                  <a:gd name="connsiteY828" fmla="*/ 9517 h 10000"/>
                  <a:gd name="connsiteX829" fmla="*/ 7324 w 10000"/>
                  <a:gd name="connsiteY829" fmla="*/ 9498 h 10000"/>
                  <a:gd name="connsiteX830" fmla="*/ 7332 w 10000"/>
                  <a:gd name="connsiteY830" fmla="*/ 9479 h 10000"/>
                  <a:gd name="connsiteX831" fmla="*/ 7341 w 10000"/>
                  <a:gd name="connsiteY831" fmla="*/ 9462 h 10000"/>
                  <a:gd name="connsiteX832" fmla="*/ 7352 w 10000"/>
                  <a:gd name="connsiteY832" fmla="*/ 9459 h 10000"/>
                  <a:gd name="connsiteX833" fmla="*/ 7360 w 10000"/>
                  <a:gd name="connsiteY833" fmla="*/ 9443 h 10000"/>
                  <a:gd name="connsiteX834" fmla="*/ 7363 w 10000"/>
                  <a:gd name="connsiteY834" fmla="*/ 9433 h 10000"/>
                  <a:gd name="connsiteX835" fmla="*/ 7377 w 10000"/>
                  <a:gd name="connsiteY835" fmla="*/ 9433 h 10000"/>
                  <a:gd name="connsiteX836" fmla="*/ 7388 w 10000"/>
                  <a:gd name="connsiteY836" fmla="*/ 9430 h 10000"/>
                  <a:gd name="connsiteX837" fmla="*/ 7396 w 10000"/>
                  <a:gd name="connsiteY837" fmla="*/ 9430 h 10000"/>
                  <a:gd name="connsiteX838" fmla="*/ 7402 w 10000"/>
                  <a:gd name="connsiteY838" fmla="*/ 9424 h 10000"/>
                  <a:gd name="connsiteX839" fmla="*/ 7396 w 10000"/>
                  <a:gd name="connsiteY839" fmla="*/ 9414 h 10000"/>
                  <a:gd name="connsiteX840" fmla="*/ 7388 w 10000"/>
                  <a:gd name="connsiteY840" fmla="*/ 9401 h 10000"/>
                  <a:gd name="connsiteX841" fmla="*/ 7371 w 10000"/>
                  <a:gd name="connsiteY841" fmla="*/ 9391 h 10000"/>
                  <a:gd name="connsiteX842" fmla="*/ 7355 w 10000"/>
                  <a:gd name="connsiteY842" fmla="*/ 9375 h 10000"/>
                  <a:gd name="connsiteX843" fmla="*/ 7332 w 10000"/>
                  <a:gd name="connsiteY843" fmla="*/ 9356 h 10000"/>
                  <a:gd name="connsiteX844" fmla="*/ 7313 w 10000"/>
                  <a:gd name="connsiteY844" fmla="*/ 9330 h 10000"/>
                  <a:gd name="connsiteX845" fmla="*/ 7307 w 10000"/>
                  <a:gd name="connsiteY845" fmla="*/ 9310 h 10000"/>
                  <a:gd name="connsiteX846" fmla="*/ 7305 w 10000"/>
                  <a:gd name="connsiteY846" fmla="*/ 9291 h 10000"/>
                  <a:gd name="connsiteX847" fmla="*/ 7305 w 10000"/>
                  <a:gd name="connsiteY847" fmla="*/ 9278 h 10000"/>
                  <a:gd name="connsiteX848" fmla="*/ 7296 w 10000"/>
                  <a:gd name="connsiteY848" fmla="*/ 9268 h 10000"/>
                  <a:gd name="connsiteX849" fmla="*/ 7296 w 10000"/>
                  <a:gd name="connsiteY849" fmla="*/ 9249 h 10000"/>
                  <a:gd name="connsiteX850" fmla="*/ 7291 w 10000"/>
                  <a:gd name="connsiteY850" fmla="*/ 9226 h 10000"/>
                  <a:gd name="connsiteX851" fmla="*/ 7283 w 10000"/>
                  <a:gd name="connsiteY851" fmla="*/ 9213 h 10000"/>
                  <a:gd name="connsiteX852" fmla="*/ 7274 w 10000"/>
                  <a:gd name="connsiteY852" fmla="*/ 9194 h 10000"/>
                  <a:gd name="connsiteX853" fmla="*/ 7274 w 10000"/>
                  <a:gd name="connsiteY853" fmla="*/ 9174 h 10000"/>
                  <a:gd name="connsiteX854" fmla="*/ 7280 w 10000"/>
                  <a:gd name="connsiteY854" fmla="*/ 9148 h 10000"/>
                  <a:gd name="connsiteX855" fmla="*/ 7283 w 10000"/>
                  <a:gd name="connsiteY855" fmla="*/ 9119 h 10000"/>
                  <a:gd name="connsiteX856" fmla="*/ 7291 w 10000"/>
                  <a:gd name="connsiteY856" fmla="*/ 9100 h 10000"/>
                  <a:gd name="connsiteX857" fmla="*/ 7307 w 10000"/>
                  <a:gd name="connsiteY857" fmla="*/ 9080 h 10000"/>
                  <a:gd name="connsiteX858" fmla="*/ 7324 w 10000"/>
                  <a:gd name="connsiteY858" fmla="*/ 9054 h 10000"/>
                  <a:gd name="connsiteX859" fmla="*/ 7341 w 10000"/>
                  <a:gd name="connsiteY859" fmla="*/ 9054 h 10000"/>
                  <a:gd name="connsiteX860" fmla="*/ 7352 w 10000"/>
                  <a:gd name="connsiteY860" fmla="*/ 9054 h 10000"/>
                  <a:gd name="connsiteX861" fmla="*/ 7346 w 10000"/>
                  <a:gd name="connsiteY861" fmla="*/ 9032 h 10000"/>
                  <a:gd name="connsiteX862" fmla="*/ 7341 w 10000"/>
                  <a:gd name="connsiteY862" fmla="*/ 9022 h 10000"/>
                  <a:gd name="connsiteX863" fmla="*/ 7352 w 10000"/>
                  <a:gd name="connsiteY863" fmla="*/ 8999 h 10000"/>
                  <a:gd name="connsiteX864" fmla="*/ 7360 w 10000"/>
                  <a:gd name="connsiteY864" fmla="*/ 8967 h 10000"/>
                  <a:gd name="connsiteX865" fmla="*/ 7368 w 10000"/>
                  <a:gd name="connsiteY865" fmla="*/ 8922 h 10000"/>
                  <a:gd name="connsiteX866" fmla="*/ 7377 w 10000"/>
                  <a:gd name="connsiteY866" fmla="*/ 8896 h 10000"/>
                  <a:gd name="connsiteX867" fmla="*/ 7380 w 10000"/>
                  <a:gd name="connsiteY867" fmla="*/ 8867 h 10000"/>
                  <a:gd name="connsiteX868" fmla="*/ 7402 w 10000"/>
                  <a:gd name="connsiteY868" fmla="*/ 8824 h 10000"/>
                  <a:gd name="connsiteX869" fmla="*/ 7402 w 10000"/>
                  <a:gd name="connsiteY869" fmla="*/ 8808 h 10000"/>
                  <a:gd name="connsiteX870" fmla="*/ 7393 w 10000"/>
                  <a:gd name="connsiteY870" fmla="*/ 8795 h 10000"/>
                  <a:gd name="connsiteX871" fmla="*/ 7388 w 10000"/>
                  <a:gd name="connsiteY871" fmla="*/ 8799 h 10000"/>
                  <a:gd name="connsiteX872" fmla="*/ 7396 w 10000"/>
                  <a:gd name="connsiteY872" fmla="*/ 8789 h 10000"/>
                  <a:gd name="connsiteX873" fmla="*/ 7404 w 10000"/>
                  <a:gd name="connsiteY873" fmla="*/ 8789 h 10000"/>
                  <a:gd name="connsiteX874" fmla="*/ 7421 w 10000"/>
                  <a:gd name="connsiteY874" fmla="*/ 8769 h 10000"/>
                  <a:gd name="connsiteX875" fmla="*/ 7443 w 10000"/>
                  <a:gd name="connsiteY875" fmla="*/ 8763 h 10000"/>
                  <a:gd name="connsiteX876" fmla="*/ 7452 w 10000"/>
                  <a:gd name="connsiteY876" fmla="*/ 8769 h 10000"/>
                  <a:gd name="connsiteX877" fmla="*/ 7468 w 10000"/>
                  <a:gd name="connsiteY877" fmla="*/ 8769 h 10000"/>
                  <a:gd name="connsiteX878" fmla="*/ 7499 w 10000"/>
                  <a:gd name="connsiteY878" fmla="*/ 8763 h 10000"/>
                  <a:gd name="connsiteX879" fmla="*/ 7526 w 10000"/>
                  <a:gd name="connsiteY879" fmla="*/ 8763 h 10000"/>
                  <a:gd name="connsiteX880" fmla="*/ 7532 w 10000"/>
                  <a:gd name="connsiteY880" fmla="*/ 8763 h 10000"/>
                  <a:gd name="connsiteX881" fmla="*/ 7554 w 10000"/>
                  <a:gd name="connsiteY881" fmla="*/ 8744 h 10000"/>
                  <a:gd name="connsiteX882" fmla="*/ 7571 w 10000"/>
                  <a:gd name="connsiteY882" fmla="*/ 8731 h 10000"/>
                  <a:gd name="connsiteX883" fmla="*/ 7587 w 10000"/>
                  <a:gd name="connsiteY883" fmla="*/ 8711 h 10000"/>
                  <a:gd name="connsiteX884" fmla="*/ 7607 w 10000"/>
                  <a:gd name="connsiteY884" fmla="*/ 8711 h 10000"/>
                  <a:gd name="connsiteX885" fmla="*/ 7634 w 10000"/>
                  <a:gd name="connsiteY885" fmla="*/ 8705 h 10000"/>
                  <a:gd name="connsiteX886" fmla="*/ 7643 w 10000"/>
                  <a:gd name="connsiteY886" fmla="*/ 8682 h 10000"/>
                  <a:gd name="connsiteX887" fmla="*/ 7654 w 10000"/>
                  <a:gd name="connsiteY887" fmla="*/ 8666 h 10000"/>
                  <a:gd name="connsiteX888" fmla="*/ 7668 w 10000"/>
                  <a:gd name="connsiteY888" fmla="*/ 8666 h 10000"/>
                  <a:gd name="connsiteX889" fmla="*/ 7676 w 10000"/>
                  <a:gd name="connsiteY889" fmla="*/ 8682 h 10000"/>
                  <a:gd name="connsiteX890" fmla="*/ 7704 w 10000"/>
                  <a:gd name="connsiteY890" fmla="*/ 8669 h 10000"/>
                  <a:gd name="connsiteX891" fmla="*/ 7712 w 10000"/>
                  <a:gd name="connsiteY891" fmla="*/ 8669 h 10000"/>
                  <a:gd name="connsiteX892" fmla="*/ 7720 w 10000"/>
                  <a:gd name="connsiteY892" fmla="*/ 8669 h 10000"/>
                  <a:gd name="connsiteX893" fmla="*/ 7726 w 10000"/>
                  <a:gd name="connsiteY893" fmla="*/ 8656 h 10000"/>
                  <a:gd name="connsiteX894" fmla="*/ 7734 w 10000"/>
                  <a:gd name="connsiteY894" fmla="*/ 8650 h 10000"/>
                  <a:gd name="connsiteX895" fmla="*/ 7742 w 10000"/>
                  <a:gd name="connsiteY895" fmla="*/ 8650 h 10000"/>
                  <a:gd name="connsiteX896" fmla="*/ 7759 w 10000"/>
                  <a:gd name="connsiteY896" fmla="*/ 8650 h 10000"/>
                  <a:gd name="connsiteX897" fmla="*/ 7756 w 10000"/>
                  <a:gd name="connsiteY897" fmla="*/ 8630 h 10000"/>
                  <a:gd name="connsiteX898" fmla="*/ 7751 w 10000"/>
                  <a:gd name="connsiteY898" fmla="*/ 8627 h 10000"/>
                  <a:gd name="connsiteX899" fmla="*/ 7742 w 10000"/>
                  <a:gd name="connsiteY899" fmla="*/ 8620 h 10000"/>
                  <a:gd name="connsiteX900" fmla="*/ 7734 w 10000"/>
                  <a:gd name="connsiteY900" fmla="*/ 8591 h 10000"/>
                  <a:gd name="connsiteX901" fmla="*/ 7709 w 10000"/>
                  <a:gd name="connsiteY901" fmla="*/ 8582 h 10000"/>
                  <a:gd name="connsiteX902" fmla="*/ 7695 w 10000"/>
                  <a:gd name="connsiteY902" fmla="*/ 8578 h 10000"/>
                  <a:gd name="connsiteX903" fmla="*/ 7668 w 10000"/>
                  <a:gd name="connsiteY903" fmla="*/ 8562 h 10000"/>
                  <a:gd name="connsiteX904" fmla="*/ 7645 w 10000"/>
                  <a:gd name="connsiteY904" fmla="*/ 8552 h 10000"/>
                  <a:gd name="connsiteX905" fmla="*/ 7615 w 10000"/>
                  <a:gd name="connsiteY905" fmla="*/ 8543 h 10000"/>
                  <a:gd name="connsiteX906" fmla="*/ 7596 w 10000"/>
                  <a:gd name="connsiteY906" fmla="*/ 8527 h 10000"/>
                  <a:gd name="connsiteX907" fmla="*/ 7565 w 10000"/>
                  <a:gd name="connsiteY907" fmla="*/ 8494 h 10000"/>
                  <a:gd name="connsiteX908" fmla="*/ 7562 w 10000"/>
                  <a:gd name="connsiteY908" fmla="*/ 8475 h 10000"/>
                  <a:gd name="connsiteX909" fmla="*/ 7540 w 10000"/>
                  <a:gd name="connsiteY909" fmla="*/ 8455 h 10000"/>
                  <a:gd name="connsiteX910" fmla="*/ 7535 w 10000"/>
                  <a:gd name="connsiteY910" fmla="*/ 8446 h 10000"/>
                  <a:gd name="connsiteX911" fmla="*/ 7535 w 10000"/>
                  <a:gd name="connsiteY911" fmla="*/ 8420 h 10000"/>
                  <a:gd name="connsiteX912" fmla="*/ 7535 w 10000"/>
                  <a:gd name="connsiteY912" fmla="*/ 8391 h 10000"/>
                  <a:gd name="connsiteX913" fmla="*/ 7548 w 10000"/>
                  <a:gd name="connsiteY913" fmla="*/ 8345 h 10000"/>
                  <a:gd name="connsiteX914" fmla="*/ 7562 w 10000"/>
                  <a:gd name="connsiteY914" fmla="*/ 8319 h 10000"/>
                  <a:gd name="connsiteX915" fmla="*/ 7582 w 10000"/>
                  <a:gd name="connsiteY915" fmla="*/ 8310 h 10000"/>
                  <a:gd name="connsiteX916" fmla="*/ 7607 w 10000"/>
                  <a:gd name="connsiteY916" fmla="*/ 8300 h 10000"/>
                  <a:gd name="connsiteX917" fmla="*/ 7629 w 10000"/>
                  <a:gd name="connsiteY917" fmla="*/ 8300 h 10000"/>
                  <a:gd name="connsiteX918" fmla="*/ 7651 w 10000"/>
                  <a:gd name="connsiteY918" fmla="*/ 8297 h 10000"/>
                  <a:gd name="connsiteX919" fmla="*/ 7668 w 10000"/>
                  <a:gd name="connsiteY919" fmla="*/ 8280 h 10000"/>
                  <a:gd name="connsiteX920" fmla="*/ 7687 w 10000"/>
                  <a:gd name="connsiteY920" fmla="*/ 8267 h 10000"/>
                  <a:gd name="connsiteX921" fmla="*/ 7693 w 10000"/>
                  <a:gd name="connsiteY921" fmla="*/ 8261 h 10000"/>
                  <a:gd name="connsiteX922" fmla="*/ 7701 w 10000"/>
                  <a:gd name="connsiteY922" fmla="*/ 8248 h 10000"/>
                  <a:gd name="connsiteX923" fmla="*/ 7712 w 10000"/>
                  <a:gd name="connsiteY923" fmla="*/ 8238 h 10000"/>
                  <a:gd name="connsiteX924" fmla="*/ 7731 w 10000"/>
                  <a:gd name="connsiteY924" fmla="*/ 8222 h 10000"/>
                  <a:gd name="connsiteX925" fmla="*/ 7740 w 10000"/>
                  <a:gd name="connsiteY925" fmla="*/ 8206 h 10000"/>
                  <a:gd name="connsiteX926" fmla="*/ 7756 w 10000"/>
                  <a:gd name="connsiteY926" fmla="*/ 8183 h 10000"/>
                  <a:gd name="connsiteX927" fmla="*/ 7773 w 10000"/>
                  <a:gd name="connsiteY927" fmla="*/ 8177 h 10000"/>
                  <a:gd name="connsiteX928" fmla="*/ 7784 w 10000"/>
                  <a:gd name="connsiteY928" fmla="*/ 8183 h 10000"/>
                  <a:gd name="connsiteX929" fmla="*/ 7801 w 10000"/>
                  <a:gd name="connsiteY929" fmla="*/ 8174 h 10000"/>
                  <a:gd name="connsiteX930" fmla="*/ 7801 w 10000"/>
                  <a:gd name="connsiteY930" fmla="*/ 8157 h 10000"/>
                  <a:gd name="connsiteX931" fmla="*/ 7817 w 10000"/>
                  <a:gd name="connsiteY931" fmla="*/ 8164 h 10000"/>
                  <a:gd name="connsiteX932" fmla="*/ 7837 w 10000"/>
                  <a:gd name="connsiteY932" fmla="*/ 8164 h 10000"/>
                  <a:gd name="connsiteX933" fmla="*/ 7856 w 10000"/>
                  <a:gd name="connsiteY933" fmla="*/ 8164 h 10000"/>
                  <a:gd name="connsiteX934" fmla="*/ 7870 w 10000"/>
                  <a:gd name="connsiteY934" fmla="*/ 8167 h 10000"/>
                  <a:gd name="connsiteX935" fmla="*/ 7881 w 10000"/>
                  <a:gd name="connsiteY935" fmla="*/ 8174 h 10000"/>
                  <a:gd name="connsiteX936" fmla="*/ 7898 w 10000"/>
                  <a:gd name="connsiteY936" fmla="*/ 8187 h 10000"/>
                  <a:gd name="connsiteX937" fmla="*/ 7917 w 10000"/>
                  <a:gd name="connsiteY937" fmla="*/ 8187 h 10000"/>
                  <a:gd name="connsiteX938" fmla="*/ 7928 w 10000"/>
                  <a:gd name="connsiteY938" fmla="*/ 8157 h 10000"/>
                  <a:gd name="connsiteX939" fmla="*/ 7942 w 10000"/>
                  <a:gd name="connsiteY939" fmla="*/ 8157 h 10000"/>
                  <a:gd name="connsiteX940" fmla="*/ 7958 w 10000"/>
                  <a:gd name="connsiteY940" fmla="*/ 8164 h 10000"/>
                  <a:gd name="connsiteX941" fmla="*/ 7983 w 10000"/>
                  <a:gd name="connsiteY941" fmla="*/ 8144 h 10000"/>
                  <a:gd name="connsiteX942" fmla="*/ 8000 w 10000"/>
                  <a:gd name="connsiteY942" fmla="*/ 8109 h 10000"/>
                  <a:gd name="connsiteX943" fmla="*/ 7994 w 10000"/>
                  <a:gd name="connsiteY943" fmla="*/ 8093 h 10000"/>
                  <a:gd name="connsiteX944" fmla="*/ 7983 w 10000"/>
                  <a:gd name="connsiteY944" fmla="*/ 8070 h 10000"/>
                  <a:gd name="connsiteX945" fmla="*/ 7986 w 10000"/>
                  <a:gd name="connsiteY945" fmla="*/ 8063 h 10000"/>
                  <a:gd name="connsiteX946" fmla="*/ 7978 w 10000"/>
                  <a:gd name="connsiteY946" fmla="*/ 8044 h 10000"/>
                  <a:gd name="connsiteX947" fmla="*/ 7986 w 10000"/>
                  <a:gd name="connsiteY947" fmla="*/ 8002 h 10000"/>
                  <a:gd name="connsiteX948" fmla="*/ 7983 w 10000"/>
                  <a:gd name="connsiteY948" fmla="*/ 7947 h 10000"/>
                  <a:gd name="connsiteX949" fmla="*/ 7961 w 10000"/>
                  <a:gd name="connsiteY949" fmla="*/ 7931 h 10000"/>
                  <a:gd name="connsiteX950" fmla="*/ 7958 w 10000"/>
                  <a:gd name="connsiteY950" fmla="*/ 7898 h 10000"/>
                  <a:gd name="connsiteX951" fmla="*/ 7953 w 10000"/>
                  <a:gd name="connsiteY951" fmla="*/ 7856 h 10000"/>
                  <a:gd name="connsiteX952" fmla="*/ 7967 w 10000"/>
                  <a:gd name="connsiteY952" fmla="*/ 7837 h 10000"/>
                  <a:gd name="connsiteX953" fmla="*/ 7950 w 10000"/>
                  <a:gd name="connsiteY953" fmla="*/ 7824 h 10000"/>
                  <a:gd name="connsiteX954" fmla="*/ 7906 w 10000"/>
                  <a:gd name="connsiteY954" fmla="*/ 7814 h 10000"/>
                  <a:gd name="connsiteX955" fmla="*/ 7878 w 10000"/>
                  <a:gd name="connsiteY955" fmla="*/ 7814 h 10000"/>
                  <a:gd name="connsiteX956" fmla="*/ 7870 w 10000"/>
                  <a:gd name="connsiteY956" fmla="*/ 7795 h 10000"/>
                  <a:gd name="connsiteX957" fmla="*/ 7878 w 10000"/>
                  <a:gd name="connsiteY957" fmla="*/ 7778 h 10000"/>
                  <a:gd name="connsiteX958" fmla="*/ 7881 w 10000"/>
                  <a:gd name="connsiteY958" fmla="*/ 7775 h 10000"/>
                  <a:gd name="connsiteX959" fmla="*/ 7878 w 10000"/>
                  <a:gd name="connsiteY959" fmla="*/ 7743 h 10000"/>
                  <a:gd name="connsiteX960" fmla="*/ 7895 w 10000"/>
                  <a:gd name="connsiteY960" fmla="*/ 7733 h 10000"/>
                  <a:gd name="connsiteX961" fmla="*/ 7911 w 10000"/>
                  <a:gd name="connsiteY961" fmla="*/ 7710 h 10000"/>
                  <a:gd name="connsiteX962" fmla="*/ 7911 w 10000"/>
                  <a:gd name="connsiteY962" fmla="*/ 7665 h 10000"/>
                  <a:gd name="connsiteX963" fmla="*/ 7917 w 10000"/>
                  <a:gd name="connsiteY963" fmla="*/ 7600 h 10000"/>
                  <a:gd name="connsiteX964" fmla="*/ 7928 w 10000"/>
                  <a:gd name="connsiteY964" fmla="*/ 7581 h 10000"/>
                  <a:gd name="connsiteX965" fmla="*/ 7917 w 10000"/>
                  <a:gd name="connsiteY965" fmla="*/ 7474 h 10000"/>
                  <a:gd name="connsiteX966" fmla="*/ 7873 w 10000"/>
                  <a:gd name="connsiteY966" fmla="*/ 7335 h 10000"/>
                  <a:gd name="connsiteX967" fmla="*/ 7756 w 10000"/>
                  <a:gd name="connsiteY967" fmla="*/ 7050 h 10000"/>
                  <a:gd name="connsiteX968" fmla="*/ 7679 w 10000"/>
                  <a:gd name="connsiteY968" fmla="*/ 6839 h 10000"/>
                  <a:gd name="connsiteX969" fmla="*/ 7668 w 10000"/>
                  <a:gd name="connsiteY969" fmla="*/ 6823 h 10000"/>
                  <a:gd name="connsiteX970" fmla="*/ 7659 w 10000"/>
                  <a:gd name="connsiteY970" fmla="*/ 6768 h 10000"/>
                  <a:gd name="connsiteX971" fmla="*/ 7659 w 10000"/>
                  <a:gd name="connsiteY971" fmla="*/ 6739 h 10000"/>
                  <a:gd name="connsiteX972" fmla="*/ 7651 w 10000"/>
                  <a:gd name="connsiteY972" fmla="*/ 6713 h 10000"/>
                  <a:gd name="connsiteX973" fmla="*/ 7654 w 10000"/>
                  <a:gd name="connsiteY973" fmla="*/ 6684 h 10000"/>
                  <a:gd name="connsiteX974" fmla="*/ 7643 w 10000"/>
                  <a:gd name="connsiteY974" fmla="*/ 6626 h 10000"/>
                  <a:gd name="connsiteX975" fmla="*/ 7629 w 10000"/>
                  <a:gd name="connsiteY975" fmla="*/ 6600 h 10000"/>
                  <a:gd name="connsiteX976" fmla="*/ 7629 w 10000"/>
                  <a:gd name="connsiteY976" fmla="*/ 6580 h 10000"/>
                  <a:gd name="connsiteX977" fmla="*/ 7623 w 10000"/>
                  <a:gd name="connsiteY977" fmla="*/ 6541 h 10000"/>
                  <a:gd name="connsiteX978" fmla="*/ 7615 w 10000"/>
                  <a:gd name="connsiteY978" fmla="*/ 6522 h 10000"/>
                  <a:gd name="connsiteX979" fmla="*/ 7598 w 10000"/>
                  <a:gd name="connsiteY979" fmla="*/ 6509 h 10000"/>
                  <a:gd name="connsiteX980" fmla="*/ 7587 w 10000"/>
                  <a:gd name="connsiteY980" fmla="*/ 6493 h 10000"/>
                  <a:gd name="connsiteX981" fmla="*/ 7579 w 10000"/>
                  <a:gd name="connsiteY981" fmla="*/ 6464 h 10000"/>
                  <a:gd name="connsiteX982" fmla="*/ 7587 w 10000"/>
                  <a:gd name="connsiteY982" fmla="*/ 6438 h 10000"/>
                  <a:gd name="connsiteX983" fmla="*/ 7596 w 10000"/>
                  <a:gd name="connsiteY983" fmla="*/ 6425 h 10000"/>
                  <a:gd name="connsiteX984" fmla="*/ 7590 w 10000"/>
                  <a:gd name="connsiteY984" fmla="*/ 6396 h 10000"/>
                  <a:gd name="connsiteX985" fmla="*/ 7590 w 10000"/>
                  <a:gd name="connsiteY985" fmla="*/ 6373 h 10000"/>
                  <a:gd name="connsiteX986" fmla="*/ 7587 w 10000"/>
                  <a:gd name="connsiteY986" fmla="*/ 6354 h 10000"/>
                  <a:gd name="connsiteX987" fmla="*/ 7582 w 10000"/>
                  <a:gd name="connsiteY987" fmla="*/ 6344 h 10000"/>
                  <a:gd name="connsiteX988" fmla="*/ 7582 w 10000"/>
                  <a:gd name="connsiteY988" fmla="*/ 6324 h 10000"/>
                  <a:gd name="connsiteX989" fmla="*/ 7571 w 10000"/>
                  <a:gd name="connsiteY989" fmla="*/ 6302 h 10000"/>
                  <a:gd name="connsiteX990" fmla="*/ 7548 w 10000"/>
                  <a:gd name="connsiteY990" fmla="*/ 6256 h 10000"/>
                  <a:gd name="connsiteX991" fmla="*/ 7546 w 10000"/>
                  <a:gd name="connsiteY991" fmla="*/ 6218 h 10000"/>
                  <a:gd name="connsiteX992" fmla="*/ 7540 w 10000"/>
                  <a:gd name="connsiteY992" fmla="*/ 6159 h 10000"/>
                  <a:gd name="connsiteX993" fmla="*/ 7535 w 10000"/>
                  <a:gd name="connsiteY993" fmla="*/ 6114 h 10000"/>
                  <a:gd name="connsiteX994" fmla="*/ 7535 w 10000"/>
                  <a:gd name="connsiteY994" fmla="*/ 6088 h 10000"/>
                  <a:gd name="connsiteX995" fmla="*/ 7540 w 10000"/>
                  <a:gd name="connsiteY995" fmla="*/ 6049 h 10000"/>
                  <a:gd name="connsiteX996" fmla="*/ 7546 w 10000"/>
                  <a:gd name="connsiteY996" fmla="*/ 6004 h 10000"/>
                  <a:gd name="connsiteX997" fmla="*/ 7548 w 10000"/>
                  <a:gd name="connsiteY997" fmla="*/ 5965 h 10000"/>
                  <a:gd name="connsiteX998" fmla="*/ 7548 w 10000"/>
                  <a:gd name="connsiteY998" fmla="*/ 5946 h 10000"/>
                  <a:gd name="connsiteX999" fmla="*/ 7548 w 10000"/>
                  <a:gd name="connsiteY999" fmla="*/ 5933 h 10000"/>
                  <a:gd name="connsiteX1000" fmla="*/ 7548 w 10000"/>
                  <a:gd name="connsiteY1000" fmla="*/ 5910 h 10000"/>
                  <a:gd name="connsiteX1001" fmla="*/ 7548 w 10000"/>
                  <a:gd name="connsiteY1001" fmla="*/ 5897 h 10000"/>
                  <a:gd name="connsiteX1002" fmla="*/ 7546 w 10000"/>
                  <a:gd name="connsiteY1002" fmla="*/ 5871 h 10000"/>
                  <a:gd name="connsiteX1003" fmla="*/ 7535 w 10000"/>
                  <a:gd name="connsiteY1003" fmla="*/ 5839 h 10000"/>
                  <a:gd name="connsiteX1004" fmla="*/ 7524 w 10000"/>
                  <a:gd name="connsiteY1004" fmla="*/ 5797 h 10000"/>
                  <a:gd name="connsiteX1005" fmla="*/ 7518 w 10000"/>
                  <a:gd name="connsiteY1005" fmla="*/ 5767 h 10000"/>
                  <a:gd name="connsiteX1006" fmla="*/ 7515 w 10000"/>
                  <a:gd name="connsiteY1006" fmla="*/ 5745 h 10000"/>
                  <a:gd name="connsiteX1007" fmla="*/ 7501 w 10000"/>
                  <a:gd name="connsiteY1007" fmla="*/ 5683 h 10000"/>
                  <a:gd name="connsiteX1008" fmla="*/ 7490 w 10000"/>
                  <a:gd name="connsiteY1008" fmla="*/ 5631 h 10000"/>
                  <a:gd name="connsiteX1009" fmla="*/ 7482 w 10000"/>
                  <a:gd name="connsiteY1009" fmla="*/ 5593 h 10000"/>
                  <a:gd name="connsiteX1010" fmla="*/ 7476 w 10000"/>
                  <a:gd name="connsiteY1010" fmla="*/ 5570 h 10000"/>
                  <a:gd name="connsiteX1011" fmla="*/ 7476 w 10000"/>
                  <a:gd name="connsiteY1011" fmla="*/ 5528 h 10000"/>
                  <a:gd name="connsiteX1012" fmla="*/ 7482 w 10000"/>
                  <a:gd name="connsiteY1012" fmla="*/ 5502 h 10000"/>
                  <a:gd name="connsiteX1013" fmla="*/ 7490 w 10000"/>
                  <a:gd name="connsiteY1013" fmla="*/ 5489 h 10000"/>
                  <a:gd name="connsiteX1014" fmla="*/ 7499 w 10000"/>
                  <a:gd name="connsiteY1014" fmla="*/ 5479 h 10000"/>
                  <a:gd name="connsiteX1015" fmla="*/ 7493 w 10000"/>
                  <a:gd name="connsiteY1015" fmla="*/ 5427 h 10000"/>
                  <a:gd name="connsiteX1016" fmla="*/ 7501 w 10000"/>
                  <a:gd name="connsiteY1016" fmla="*/ 5415 h 10000"/>
                  <a:gd name="connsiteX1017" fmla="*/ 7510 w 10000"/>
                  <a:gd name="connsiteY1017" fmla="*/ 5398 h 10000"/>
                  <a:gd name="connsiteX1018" fmla="*/ 7515 w 10000"/>
                  <a:gd name="connsiteY1018" fmla="*/ 5379 h 10000"/>
                  <a:gd name="connsiteX1019" fmla="*/ 7526 w 10000"/>
                  <a:gd name="connsiteY1019" fmla="*/ 5366 h 10000"/>
                  <a:gd name="connsiteX1020" fmla="*/ 7518 w 10000"/>
                  <a:gd name="connsiteY1020" fmla="*/ 5350 h 10000"/>
                  <a:gd name="connsiteX1021" fmla="*/ 7518 w 10000"/>
                  <a:gd name="connsiteY1021" fmla="*/ 5330 h 10000"/>
                  <a:gd name="connsiteX1022" fmla="*/ 7526 w 10000"/>
                  <a:gd name="connsiteY1022" fmla="*/ 5311 h 10000"/>
                  <a:gd name="connsiteX1023" fmla="*/ 7540 w 10000"/>
                  <a:gd name="connsiteY1023" fmla="*/ 5291 h 10000"/>
                  <a:gd name="connsiteX1024" fmla="*/ 7540 w 10000"/>
                  <a:gd name="connsiteY1024" fmla="*/ 5266 h 10000"/>
                  <a:gd name="connsiteX1025" fmla="*/ 7540 w 10000"/>
                  <a:gd name="connsiteY1025" fmla="*/ 5256 h 10000"/>
                  <a:gd name="connsiteX1026" fmla="*/ 7524 w 10000"/>
                  <a:gd name="connsiteY1026" fmla="*/ 5233 h 10000"/>
                  <a:gd name="connsiteX1027" fmla="*/ 7515 w 10000"/>
                  <a:gd name="connsiteY1027" fmla="*/ 5217 h 10000"/>
                  <a:gd name="connsiteX1028" fmla="*/ 7490 w 10000"/>
                  <a:gd name="connsiteY1028" fmla="*/ 5178 h 10000"/>
                  <a:gd name="connsiteX1029" fmla="*/ 7474 w 10000"/>
                  <a:gd name="connsiteY1029" fmla="*/ 5162 h 10000"/>
                  <a:gd name="connsiteX1030" fmla="*/ 7457 w 10000"/>
                  <a:gd name="connsiteY1030" fmla="*/ 5120 h 10000"/>
                  <a:gd name="connsiteX1031" fmla="*/ 7421 w 10000"/>
                  <a:gd name="connsiteY1031" fmla="*/ 5087 h 10000"/>
                  <a:gd name="connsiteX1032" fmla="*/ 7380 w 10000"/>
                  <a:gd name="connsiteY1032" fmla="*/ 5068 h 10000"/>
                  <a:gd name="connsiteX1033" fmla="*/ 7355 w 10000"/>
                  <a:gd name="connsiteY1033" fmla="*/ 5058 h 10000"/>
                  <a:gd name="connsiteX1034" fmla="*/ 7332 w 10000"/>
                  <a:gd name="connsiteY1034" fmla="*/ 5049 h 10000"/>
                  <a:gd name="connsiteX1035" fmla="*/ 7305 w 10000"/>
                  <a:gd name="connsiteY1035" fmla="*/ 5016 h 10000"/>
                  <a:gd name="connsiteX1036" fmla="*/ 7305 w 10000"/>
                  <a:gd name="connsiteY1036" fmla="*/ 5000 h 10000"/>
                  <a:gd name="connsiteX1037" fmla="*/ 7296 w 10000"/>
                  <a:gd name="connsiteY1037" fmla="*/ 4971 h 10000"/>
                  <a:gd name="connsiteX1038" fmla="*/ 7288 w 10000"/>
                  <a:gd name="connsiteY1038" fmla="*/ 4945 h 10000"/>
                  <a:gd name="connsiteX1039" fmla="*/ 7280 w 10000"/>
                  <a:gd name="connsiteY1039" fmla="*/ 4916 h 10000"/>
                  <a:gd name="connsiteX1040" fmla="*/ 7291 w 10000"/>
                  <a:gd name="connsiteY1040" fmla="*/ 4887 h 10000"/>
                  <a:gd name="connsiteX1041" fmla="*/ 7291 w 10000"/>
                  <a:gd name="connsiteY1041" fmla="*/ 4858 h 10000"/>
                  <a:gd name="connsiteX1042" fmla="*/ 7271 w 10000"/>
                  <a:gd name="connsiteY1042" fmla="*/ 4819 h 10000"/>
                  <a:gd name="connsiteX1043" fmla="*/ 7255 w 10000"/>
                  <a:gd name="connsiteY1043" fmla="*/ 4828 h 10000"/>
                  <a:gd name="connsiteX1044" fmla="*/ 7235 w 10000"/>
                  <a:gd name="connsiteY1044" fmla="*/ 4841 h 10000"/>
                  <a:gd name="connsiteX1045" fmla="*/ 7216 w 10000"/>
                  <a:gd name="connsiteY1045" fmla="*/ 4867 h 10000"/>
                  <a:gd name="connsiteX1046" fmla="*/ 7191 w 10000"/>
                  <a:gd name="connsiteY1046" fmla="*/ 4870 h 10000"/>
                  <a:gd name="connsiteX1047" fmla="*/ 7155 w 10000"/>
                  <a:gd name="connsiteY1047" fmla="*/ 4887 h 10000"/>
                  <a:gd name="connsiteX1048" fmla="*/ 7122 w 10000"/>
                  <a:gd name="connsiteY1048" fmla="*/ 4893 h 10000"/>
                  <a:gd name="connsiteX1049" fmla="*/ 7105 w 10000"/>
                  <a:gd name="connsiteY1049" fmla="*/ 4896 h 10000"/>
                  <a:gd name="connsiteX1050" fmla="*/ 7094 w 10000"/>
                  <a:gd name="connsiteY1050" fmla="*/ 4916 h 10000"/>
                  <a:gd name="connsiteX1051" fmla="*/ 7080 w 10000"/>
                  <a:gd name="connsiteY1051" fmla="*/ 4903 h 10000"/>
                  <a:gd name="connsiteX1052" fmla="*/ 7072 w 10000"/>
                  <a:gd name="connsiteY1052" fmla="*/ 4851 h 10000"/>
                  <a:gd name="connsiteX1053" fmla="*/ 7042 w 10000"/>
                  <a:gd name="connsiteY1053" fmla="*/ 4819 h 10000"/>
                  <a:gd name="connsiteX1054" fmla="*/ 7030 w 10000"/>
                  <a:gd name="connsiteY1054" fmla="*/ 4780 h 10000"/>
                  <a:gd name="connsiteX1055" fmla="*/ 7039 w 10000"/>
                  <a:gd name="connsiteY1055" fmla="*/ 4757 h 10000"/>
                  <a:gd name="connsiteX1056" fmla="*/ 7047 w 10000"/>
                  <a:gd name="connsiteY1056" fmla="*/ 4744 h 10000"/>
                  <a:gd name="connsiteX1057" fmla="*/ 7022 w 10000"/>
                  <a:gd name="connsiteY1057" fmla="*/ 4725 h 10000"/>
                  <a:gd name="connsiteX1058" fmla="*/ 7000 w 10000"/>
                  <a:gd name="connsiteY1058" fmla="*/ 4715 h 10000"/>
                  <a:gd name="connsiteX1059" fmla="*/ 6975 w 10000"/>
                  <a:gd name="connsiteY1059" fmla="*/ 4709 h 10000"/>
                  <a:gd name="connsiteX1060" fmla="*/ 6945 w 10000"/>
                  <a:gd name="connsiteY1060" fmla="*/ 4696 h 10000"/>
                  <a:gd name="connsiteX1061" fmla="*/ 6953 w 10000"/>
                  <a:gd name="connsiteY1061" fmla="*/ 4679 h 10000"/>
                  <a:gd name="connsiteX1062" fmla="*/ 6961 w 10000"/>
                  <a:gd name="connsiteY1062" fmla="*/ 4660 h 10000"/>
                  <a:gd name="connsiteX1063" fmla="*/ 6983 w 10000"/>
                  <a:gd name="connsiteY1063" fmla="*/ 4644 h 10000"/>
                  <a:gd name="connsiteX1064" fmla="*/ 7014 w 10000"/>
                  <a:gd name="connsiteY1064" fmla="*/ 4634 h 10000"/>
                  <a:gd name="connsiteX1065" fmla="*/ 7025 w 10000"/>
                  <a:gd name="connsiteY1065" fmla="*/ 4615 h 10000"/>
                  <a:gd name="connsiteX1066" fmla="*/ 7047 w 10000"/>
                  <a:gd name="connsiteY1066" fmla="*/ 4582 h 10000"/>
                  <a:gd name="connsiteX1067" fmla="*/ 7069 w 10000"/>
                  <a:gd name="connsiteY1067" fmla="*/ 4563 h 10000"/>
                  <a:gd name="connsiteX1068" fmla="*/ 7078 w 10000"/>
                  <a:gd name="connsiteY1068" fmla="*/ 4553 h 10000"/>
                  <a:gd name="connsiteX1069" fmla="*/ 7097 w 10000"/>
                  <a:gd name="connsiteY1069" fmla="*/ 4527 h 10000"/>
                  <a:gd name="connsiteX1070" fmla="*/ 7122 w 10000"/>
                  <a:gd name="connsiteY1070" fmla="*/ 4517 h 10000"/>
                  <a:gd name="connsiteX1071" fmla="*/ 7139 w 10000"/>
                  <a:gd name="connsiteY1071" fmla="*/ 4488 h 10000"/>
                  <a:gd name="connsiteX1072" fmla="*/ 7147 w 10000"/>
                  <a:gd name="connsiteY1072" fmla="*/ 4459 h 10000"/>
                  <a:gd name="connsiteX1073" fmla="*/ 7161 w 10000"/>
                  <a:gd name="connsiteY1073" fmla="*/ 4440 h 10000"/>
                  <a:gd name="connsiteX1074" fmla="*/ 7177 w 10000"/>
                  <a:gd name="connsiteY1074" fmla="*/ 4430 h 10000"/>
                  <a:gd name="connsiteX1075" fmla="*/ 7202 w 10000"/>
                  <a:gd name="connsiteY1075" fmla="*/ 4407 h 10000"/>
                  <a:gd name="connsiteX1076" fmla="*/ 7224 w 10000"/>
                  <a:gd name="connsiteY1076" fmla="*/ 4417 h 10000"/>
                  <a:gd name="connsiteX1077" fmla="*/ 7241 w 10000"/>
                  <a:gd name="connsiteY1077" fmla="*/ 4404 h 10000"/>
                  <a:gd name="connsiteX1078" fmla="*/ 7263 w 10000"/>
                  <a:gd name="connsiteY1078" fmla="*/ 4398 h 10000"/>
                  <a:gd name="connsiteX1079" fmla="*/ 7283 w 10000"/>
                  <a:gd name="connsiteY1079" fmla="*/ 4424 h 10000"/>
                  <a:gd name="connsiteX1080" fmla="*/ 7305 w 10000"/>
                  <a:gd name="connsiteY1080" fmla="*/ 4433 h 10000"/>
                  <a:gd name="connsiteX1081" fmla="*/ 7332 w 10000"/>
                  <a:gd name="connsiteY1081" fmla="*/ 4443 h 10000"/>
                  <a:gd name="connsiteX1082" fmla="*/ 7380 w 10000"/>
                  <a:gd name="connsiteY1082" fmla="*/ 4398 h 10000"/>
                  <a:gd name="connsiteX1083" fmla="*/ 7404 w 10000"/>
                  <a:gd name="connsiteY1083" fmla="*/ 4378 h 10000"/>
                  <a:gd name="connsiteX1084" fmla="*/ 7418 w 10000"/>
                  <a:gd name="connsiteY1084" fmla="*/ 4369 h 10000"/>
                  <a:gd name="connsiteX1085" fmla="*/ 7443 w 10000"/>
                  <a:gd name="connsiteY1085" fmla="*/ 4356 h 10000"/>
                  <a:gd name="connsiteX1086" fmla="*/ 7460 w 10000"/>
                  <a:gd name="connsiteY1086" fmla="*/ 4385 h 10000"/>
                  <a:gd name="connsiteX1087" fmla="*/ 7460 w 10000"/>
                  <a:gd name="connsiteY1087" fmla="*/ 4404 h 10000"/>
                  <a:gd name="connsiteX1088" fmla="*/ 7499 w 10000"/>
                  <a:gd name="connsiteY1088" fmla="*/ 4417 h 10000"/>
                  <a:gd name="connsiteX1089" fmla="*/ 7515 w 10000"/>
                  <a:gd name="connsiteY1089" fmla="*/ 4414 h 10000"/>
                  <a:gd name="connsiteX1090" fmla="*/ 7565 w 10000"/>
                  <a:gd name="connsiteY1090" fmla="*/ 4385 h 10000"/>
                  <a:gd name="connsiteX1091" fmla="*/ 7579 w 10000"/>
                  <a:gd name="connsiteY1091" fmla="*/ 4346 h 10000"/>
                  <a:gd name="connsiteX1092" fmla="*/ 7582 w 10000"/>
                  <a:gd name="connsiteY1092" fmla="*/ 4317 h 10000"/>
                  <a:gd name="connsiteX1093" fmla="*/ 7590 w 10000"/>
                  <a:gd name="connsiteY1093" fmla="*/ 4301 h 10000"/>
                  <a:gd name="connsiteX1094" fmla="*/ 7612 w 10000"/>
                  <a:gd name="connsiteY1094" fmla="*/ 4271 h 10000"/>
                  <a:gd name="connsiteX1095" fmla="*/ 7623 w 10000"/>
                  <a:gd name="connsiteY1095" fmla="*/ 4262 h 10000"/>
                  <a:gd name="connsiteX1096" fmla="*/ 7634 w 10000"/>
                  <a:gd name="connsiteY1096" fmla="*/ 4245 h 10000"/>
                  <a:gd name="connsiteX1097" fmla="*/ 7645 w 10000"/>
                  <a:gd name="connsiteY1097" fmla="*/ 4265 h 10000"/>
                  <a:gd name="connsiteX1098" fmla="*/ 7670 w 10000"/>
                  <a:gd name="connsiteY1098" fmla="*/ 4284 h 10000"/>
                  <a:gd name="connsiteX1099" fmla="*/ 7701 w 10000"/>
                  <a:gd name="connsiteY1099" fmla="*/ 4275 h 10000"/>
                  <a:gd name="connsiteX1100" fmla="*/ 7717 w 10000"/>
                  <a:gd name="connsiteY1100" fmla="*/ 4275 h 10000"/>
                  <a:gd name="connsiteX1101" fmla="*/ 7740 w 10000"/>
                  <a:gd name="connsiteY1101" fmla="*/ 4284 h 10000"/>
                  <a:gd name="connsiteX1102" fmla="*/ 7767 w 10000"/>
                  <a:gd name="connsiteY1102" fmla="*/ 4284 h 10000"/>
                  <a:gd name="connsiteX1103" fmla="*/ 7895 w 10000"/>
                  <a:gd name="connsiteY1103" fmla="*/ 4207 h 10000"/>
                  <a:gd name="connsiteX1104" fmla="*/ 7895 w 10000"/>
                  <a:gd name="connsiteY1104" fmla="*/ 4187 h 10000"/>
                  <a:gd name="connsiteX1105" fmla="*/ 7895 w 10000"/>
                  <a:gd name="connsiteY1105" fmla="*/ 4171 h 10000"/>
                  <a:gd name="connsiteX1106" fmla="*/ 7903 w 10000"/>
                  <a:gd name="connsiteY1106" fmla="*/ 4148 h 10000"/>
                  <a:gd name="connsiteX1107" fmla="*/ 7917 w 10000"/>
                  <a:gd name="connsiteY1107" fmla="*/ 4158 h 10000"/>
                  <a:gd name="connsiteX1108" fmla="*/ 7967 w 10000"/>
                  <a:gd name="connsiteY1108" fmla="*/ 4203 h 10000"/>
                  <a:gd name="connsiteX1109" fmla="*/ 7994 w 10000"/>
                  <a:gd name="connsiteY1109" fmla="*/ 4203 h 10000"/>
                  <a:gd name="connsiteX1110" fmla="*/ 8064 w 10000"/>
                  <a:gd name="connsiteY1110" fmla="*/ 4242 h 10000"/>
                  <a:gd name="connsiteX1111" fmla="*/ 8083 w 10000"/>
                  <a:gd name="connsiteY1111" fmla="*/ 4245 h 10000"/>
                  <a:gd name="connsiteX1112" fmla="*/ 8105 w 10000"/>
                  <a:gd name="connsiteY1112" fmla="*/ 4226 h 10000"/>
                  <a:gd name="connsiteX1113" fmla="*/ 8136 w 10000"/>
                  <a:gd name="connsiteY1113" fmla="*/ 4187 h 10000"/>
                  <a:gd name="connsiteX1114" fmla="*/ 8161 w 10000"/>
                  <a:gd name="connsiteY1114" fmla="*/ 4168 h 10000"/>
                  <a:gd name="connsiteX1115" fmla="*/ 8172 w 10000"/>
                  <a:gd name="connsiteY1115" fmla="*/ 4161 h 10000"/>
                  <a:gd name="connsiteX1116" fmla="*/ 8208 w 10000"/>
                  <a:gd name="connsiteY1116" fmla="*/ 4168 h 10000"/>
                  <a:gd name="connsiteX1117" fmla="*/ 8235 w 10000"/>
                  <a:gd name="connsiteY1117" fmla="*/ 4168 h 10000"/>
                  <a:gd name="connsiteX1118" fmla="*/ 8258 w 10000"/>
                  <a:gd name="connsiteY1118" fmla="*/ 4152 h 10000"/>
                  <a:gd name="connsiteX1119" fmla="*/ 8283 w 10000"/>
                  <a:gd name="connsiteY1119" fmla="*/ 4152 h 10000"/>
                  <a:gd name="connsiteX1120" fmla="*/ 8299 w 10000"/>
                  <a:gd name="connsiteY1120" fmla="*/ 4132 h 10000"/>
                  <a:gd name="connsiteX1121" fmla="*/ 8316 w 10000"/>
                  <a:gd name="connsiteY1121" fmla="*/ 4113 h 10000"/>
                  <a:gd name="connsiteX1122" fmla="*/ 8330 w 10000"/>
                  <a:gd name="connsiteY1122" fmla="*/ 4084 h 10000"/>
                  <a:gd name="connsiteX1123" fmla="*/ 8341 w 10000"/>
                  <a:gd name="connsiteY1123" fmla="*/ 4058 h 10000"/>
                  <a:gd name="connsiteX1124" fmla="*/ 8349 w 10000"/>
                  <a:gd name="connsiteY1124" fmla="*/ 4064 h 10000"/>
                  <a:gd name="connsiteX1125" fmla="*/ 8366 w 10000"/>
                  <a:gd name="connsiteY1125" fmla="*/ 4067 h 10000"/>
                  <a:gd name="connsiteX1126" fmla="*/ 8374 w 10000"/>
                  <a:gd name="connsiteY1126" fmla="*/ 4084 h 10000"/>
                  <a:gd name="connsiteX1127" fmla="*/ 8402 w 10000"/>
                  <a:gd name="connsiteY1127" fmla="*/ 4054 h 10000"/>
                  <a:gd name="connsiteX1128" fmla="*/ 8427 w 10000"/>
                  <a:gd name="connsiteY1128" fmla="*/ 4028 h 10000"/>
                  <a:gd name="connsiteX1129" fmla="*/ 8438 w 10000"/>
                  <a:gd name="connsiteY1129" fmla="*/ 4025 h 10000"/>
                  <a:gd name="connsiteX1130" fmla="*/ 8468 w 10000"/>
                  <a:gd name="connsiteY1130" fmla="*/ 4006 h 10000"/>
                  <a:gd name="connsiteX1131" fmla="*/ 8485 w 10000"/>
                  <a:gd name="connsiteY1131" fmla="*/ 3999 h 10000"/>
                  <a:gd name="connsiteX1132" fmla="*/ 8493 w 10000"/>
                  <a:gd name="connsiteY1132" fmla="*/ 4025 h 10000"/>
                  <a:gd name="connsiteX1133" fmla="*/ 8515 w 10000"/>
                  <a:gd name="connsiteY1133" fmla="*/ 4028 h 10000"/>
                  <a:gd name="connsiteX1134" fmla="*/ 8543 w 10000"/>
                  <a:gd name="connsiteY1134" fmla="*/ 4009 h 10000"/>
                  <a:gd name="connsiteX1135" fmla="*/ 8551 w 10000"/>
                  <a:gd name="connsiteY1135" fmla="*/ 3990 h 10000"/>
                  <a:gd name="connsiteX1136" fmla="*/ 8582 w 10000"/>
                  <a:gd name="connsiteY1136" fmla="*/ 3977 h 10000"/>
                  <a:gd name="connsiteX1137" fmla="*/ 8596 w 10000"/>
                  <a:gd name="connsiteY1137" fmla="*/ 3977 h 10000"/>
                  <a:gd name="connsiteX1138" fmla="*/ 8607 w 10000"/>
                  <a:gd name="connsiteY1138" fmla="*/ 3980 h 10000"/>
                  <a:gd name="connsiteX1139" fmla="*/ 8645 w 10000"/>
                  <a:gd name="connsiteY1139" fmla="*/ 3970 h 10000"/>
                  <a:gd name="connsiteX1140" fmla="*/ 8654 w 10000"/>
                  <a:gd name="connsiteY1140" fmla="*/ 3951 h 10000"/>
                  <a:gd name="connsiteX1141" fmla="*/ 8670 w 10000"/>
                  <a:gd name="connsiteY1141" fmla="*/ 3935 h 10000"/>
                  <a:gd name="connsiteX1142" fmla="*/ 8695 w 10000"/>
                  <a:gd name="connsiteY1142" fmla="*/ 3935 h 10000"/>
                  <a:gd name="connsiteX1143" fmla="*/ 8704 w 10000"/>
                  <a:gd name="connsiteY1143" fmla="*/ 3951 h 10000"/>
                  <a:gd name="connsiteX1144" fmla="*/ 8717 w 10000"/>
                  <a:gd name="connsiteY1144" fmla="*/ 3964 h 10000"/>
                  <a:gd name="connsiteX1145" fmla="*/ 8751 w 10000"/>
                  <a:gd name="connsiteY1145" fmla="*/ 3951 h 10000"/>
                  <a:gd name="connsiteX1146" fmla="*/ 8776 w 10000"/>
                  <a:gd name="connsiteY1146" fmla="*/ 3935 h 10000"/>
                  <a:gd name="connsiteX1147" fmla="*/ 8798 w 10000"/>
                  <a:gd name="connsiteY1147" fmla="*/ 3925 h 10000"/>
                  <a:gd name="connsiteX1148" fmla="*/ 8806 w 10000"/>
                  <a:gd name="connsiteY1148" fmla="*/ 3892 h 10000"/>
                  <a:gd name="connsiteX1149" fmla="*/ 8814 w 10000"/>
                  <a:gd name="connsiteY1149" fmla="*/ 3876 h 10000"/>
                  <a:gd name="connsiteX1150" fmla="*/ 8839 w 10000"/>
                  <a:gd name="connsiteY1150" fmla="*/ 3873 h 10000"/>
                  <a:gd name="connsiteX1151" fmla="*/ 8842 w 10000"/>
                  <a:gd name="connsiteY1151" fmla="*/ 3876 h 10000"/>
                  <a:gd name="connsiteX1152" fmla="*/ 8856 w 10000"/>
                  <a:gd name="connsiteY1152" fmla="*/ 3863 h 10000"/>
                  <a:gd name="connsiteX1153" fmla="*/ 8856 w 10000"/>
                  <a:gd name="connsiteY1153" fmla="*/ 3841 h 10000"/>
                  <a:gd name="connsiteX1154" fmla="*/ 8870 w 10000"/>
                  <a:gd name="connsiteY1154" fmla="*/ 3821 h 10000"/>
                  <a:gd name="connsiteX1155" fmla="*/ 8903 w 10000"/>
                  <a:gd name="connsiteY1155" fmla="*/ 3802 h 10000"/>
                  <a:gd name="connsiteX1156" fmla="*/ 8914 w 10000"/>
                  <a:gd name="connsiteY1156" fmla="*/ 3782 h 10000"/>
                  <a:gd name="connsiteX1157" fmla="*/ 8939 w 10000"/>
                  <a:gd name="connsiteY1157" fmla="*/ 3782 h 10000"/>
                  <a:gd name="connsiteX1158" fmla="*/ 8961 w 10000"/>
                  <a:gd name="connsiteY1158" fmla="*/ 3779 h 10000"/>
                  <a:gd name="connsiteX1159" fmla="*/ 8983 w 10000"/>
                  <a:gd name="connsiteY1159" fmla="*/ 3760 h 10000"/>
                  <a:gd name="connsiteX1160" fmla="*/ 9003 w 10000"/>
                  <a:gd name="connsiteY1160" fmla="*/ 3763 h 10000"/>
                  <a:gd name="connsiteX1161" fmla="*/ 9019 w 10000"/>
                  <a:gd name="connsiteY1161" fmla="*/ 3779 h 10000"/>
                  <a:gd name="connsiteX1162" fmla="*/ 9050 w 10000"/>
                  <a:gd name="connsiteY1162" fmla="*/ 3812 h 10000"/>
                  <a:gd name="connsiteX1163" fmla="*/ 9080 w 10000"/>
                  <a:gd name="connsiteY1163" fmla="*/ 3831 h 10000"/>
                  <a:gd name="connsiteX1164" fmla="*/ 9097 w 10000"/>
                  <a:gd name="connsiteY1164" fmla="*/ 3867 h 10000"/>
                  <a:gd name="connsiteX1165" fmla="*/ 9114 w 10000"/>
                  <a:gd name="connsiteY1165" fmla="*/ 3902 h 10000"/>
                  <a:gd name="connsiteX1166" fmla="*/ 9122 w 10000"/>
                  <a:gd name="connsiteY1166" fmla="*/ 3935 h 10000"/>
                  <a:gd name="connsiteX1167" fmla="*/ 9125 w 10000"/>
                  <a:gd name="connsiteY1167" fmla="*/ 3964 h 10000"/>
                  <a:gd name="connsiteX1168" fmla="*/ 9130 w 10000"/>
                  <a:gd name="connsiteY1168" fmla="*/ 3999 h 10000"/>
                  <a:gd name="connsiteX1169" fmla="*/ 9130 w 10000"/>
                  <a:gd name="connsiteY1169" fmla="*/ 4054 h 10000"/>
                  <a:gd name="connsiteX1170" fmla="*/ 9155 w 10000"/>
                  <a:gd name="connsiteY1170" fmla="*/ 4093 h 10000"/>
                  <a:gd name="connsiteX1171" fmla="*/ 9169 w 10000"/>
                  <a:gd name="connsiteY1171" fmla="*/ 4090 h 10000"/>
                  <a:gd name="connsiteX1172" fmla="*/ 9211 w 10000"/>
                  <a:gd name="connsiteY1172" fmla="*/ 4077 h 10000"/>
                  <a:gd name="connsiteX1173" fmla="*/ 9244 w 10000"/>
                  <a:gd name="connsiteY1173" fmla="*/ 4077 h 10000"/>
                  <a:gd name="connsiteX1174" fmla="*/ 9252 w 10000"/>
                  <a:gd name="connsiteY1174" fmla="*/ 4103 h 10000"/>
                  <a:gd name="connsiteX1175" fmla="*/ 9258 w 10000"/>
                  <a:gd name="connsiteY1175" fmla="*/ 4148 h 10000"/>
                  <a:gd name="connsiteX1176" fmla="*/ 9269 w 10000"/>
                  <a:gd name="connsiteY1176" fmla="*/ 4158 h 10000"/>
                  <a:gd name="connsiteX1177" fmla="*/ 9294 w 10000"/>
                  <a:gd name="connsiteY1177" fmla="*/ 4158 h 10000"/>
                  <a:gd name="connsiteX1178" fmla="*/ 9319 w 10000"/>
                  <a:gd name="connsiteY1178" fmla="*/ 4168 h 10000"/>
                  <a:gd name="connsiteX1179" fmla="*/ 9346 w 10000"/>
                  <a:gd name="connsiteY1179" fmla="*/ 4190 h 10000"/>
                  <a:gd name="connsiteX1180" fmla="*/ 9357 w 10000"/>
                  <a:gd name="connsiteY1180" fmla="*/ 4168 h 10000"/>
                  <a:gd name="connsiteX1181" fmla="*/ 9371 w 10000"/>
                  <a:gd name="connsiteY1181" fmla="*/ 4132 h 10000"/>
                  <a:gd name="connsiteX1182" fmla="*/ 9391 w 10000"/>
                  <a:gd name="connsiteY1182" fmla="*/ 4113 h 10000"/>
                  <a:gd name="connsiteX1183" fmla="*/ 9407 w 10000"/>
                  <a:gd name="connsiteY1183" fmla="*/ 4103 h 10000"/>
                  <a:gd name="connsiteX1184" fmla="*/ 9435 w 10000"/>
                  <a:gd name="connsiteY1184" fmla="*/ 4100 h 10000"/>
                  <a:gd name="connsiteX1185" fmla="*/ 9460 w 10000"/>
                  <a:gd name="connsiteY1185" fmla="*/ 4084 h 10000"/>
                  <a:gd name="connsiteX1186" fmla="*/ 9485 w 10000"/>
                  <a:gd name="connsiteY1186" fmla="*/ 4067 h 10000"/>
                  <a:gd name="connsiteX1187" fmla="*/ 9496 w 10000"/>
                  <a:gd name="connsiteY1187" fmla="*/ 4054 h 10000"/>
                  <a:gd name="connsiteX1188" fmla="*/ 9526 w 10000"/>
                  <a:gd name="connsiteY1188" fmla="*/ 4048 h 10000"/>
                  <a:gd name="connsiteX1189" fmla="*/ 9557 w 10000"/>
                  <a:gd name="connsiteY1189" fmla="*/ 4038 h 10000"/>
                  <a:gd name="connsiteX1190" fmla="*/ 9584 w 10000"/>
                  <a:gd name="connsiteY1190" fmla="*/ 4019 h 10000"/>
                  <a:gd name="connsiteX1191" fmla="*/ 9623 w 10000"/>
                  <a:gd name="connsiteY1191" fmla="*/ 4016 h 10000"/>
                  <a:gd name="connsiteX1192" fmla="*/ 9648 w 10000"/>
                  <a:gd name="connsiteY1192" fmla="*/ 4009 h 10000"/>
                  <a:gd name="connsiteX1193" fmla="*/ 9673 w 10000"/>
                  <a:gd name="connsiteY1193" fmla="*/ 4019 h 10000"/>
                  <a:gd name="connsiteX1194" fmla="*/ 9712 w 10000"/>
                  <a:gd name="connsiteY1194" fmla="*/ 4038 h 10000"/>
                  <a:gd name="connsiteX1195" fmla="*/ 9742 w 10000"/>
                  <a:gd name="connsiteY1195" fmla="*/ 4074 h 10000"/>
                  <a:gd name="connsiteX1196" fmla="*/ 9776 w 10000"/>
                  <a:gd name="connsiteY1196" fmla="*/ 4093 h 10000"/>
                  <a:gd name="connsiteX1197" fmla="*/ 9814 w 10000"/>
                  <a:gd name="connsiteY1197" fmla="*/ 4109 h 10000"/>
                  <a:gd name="connsiteX1198" fmla="*/ 9859 w 10000"/>
                  <a:gd name="connsiteY1198" fmla="*/ 4119 h 10000"/>
                  <a:gd name="connsiteX1199" fmla="*/ 9898 w 10000"/>
                  <a:gd name="connsiteY1199" fmla="*/ 4122 h 10000"/>
                  <a:gd name="connsiteX1200" fmla="*/ 9931 w 10000"/>
                  <a:gd name="connsiteY1200" fmla="*/ 4109 h 10000"/>
                  <a:gd name="connsiteX1201" fmla="*/ 9956 w 10000"/>
                  <a:gd name="connsiteY1201" fmla="*/ 4100 h 10000"/>
                  <a:gd name="connsiteX1202" fmla="*/ 9981 w 10000"/>
                  <a:gd name="connsiteY1202" fmla="*/ 4067 h 10000"/>
                  <a:gd name="connsiteX1203" fmla="*/ 9994 w 10000"/>
                  <a:gd name="connsiteY1203" fmla="*/ 4035 h 10000"/>
                  <a:gd name="connsiteX1204" fmla="*/ 10000 w 10000"/>
                  <a:gd name="connsiteY1204" fmla="*/ 3996 h 10000"/>
                  <a:gd name="connsiteX1205" fmla="*/ 9994 w 10000"/>
                  <a:gd name="connsiteY1205" fmla="*/ 3941 h 10000"/>
                  <a:gd name="connsiteX1206" fmla="*/ 9986 w 10000"/>
                  <a:gd name="connsiteY1206" fmla="*/ 3905 h 10000"/>
                  <a:gd name="connsiteX1207" fmla="*/ 9981 w 10000"/>
                  <a:gd name="connsiteY1207" fmla="*/ 3857 h 10000"/>
                  <a:gd name="connsiteX1208" fmla="*/ 9989 w 10000"/>
                  <a:gd name="connsiteY1208" fmla="*/ 3837 h 10000"/>
                  <a:gd name="connsiteX1209" fmla="*/ 9989 w 10000"/>
                  <a:gd name="connsiteY1209" fmla="*/ 3812 h 10000"/>
                  <a:gd name="connsiteX1210" fmla="*/ 9981 w 10000"/>
                  <a:gd name="connsiteY1210" fmla="*/ 3792 h 10000"/>
                  <a:gd name="connsiteX1211" fmla="*/ 9970 w 10000"/>
                  <a:gd name="connsiteY1211" fmla="*/ 3763 h 10000"/>
                  <a:gd name="connsiteX1212" fmla="*/ 9945 w 10000"/>
                  <a:gd name="connsiteY1212" fmla="*/ 3705 h 10000"/>
                  <a:gd name="connsiteX1213" fmla="*/ 9931 w 10000"/>
                  <a:gd name="connsiteY1213" fmla="*/ 3659 h 10000"/>
                  <a:gd name="connsiteX1214" fmla="*/ 9903 w 10000"/>
                  <a:gd name="connsiteY1214" fmla="*/ 3640 h 10000"/>
                  <a:gd name="connsiteX1215" fmla="*/ 9881 w 10000"/>
                  <a:gd name="connsiteY1215" fmla="*/ 3620 h 10000"/>
                  <a:gd name="connsiteX1216" fmla="*/ 9856 w 10000"/>
                  <a:gd name="connsiteY1216" fmla="*/ 3595 h 10000"/>
                  <a:gd name="connsiteX1217" fmla="*/ 9817 w 10000"/>
                  <a:gd name="connsiteY1217" fmla="*/ 3562 h 10000"/>
                  <a:gd name="connsiteX1218" fmla="*/ 9795 w 10000"/>
                  <a:gd name="connsiteY1218" fmla="*/ 3546 h 10000"/>
                  <a:gd name="connsiteX1219" fmla="*/ 9778 w 10000"/>
                  <a:gd name="connsiteY1219" fmla="*/ 3527 h 10000"/>
                  <a:gd name="connsiteX1220" fmla="*/ 9745 w 10000"/>
                  <a:gd name="connsiteY1220" fmla="*/ 3501 h 10000"/>
                  <a:gd name="connsiteX1221" fmla="*/ 9726 w 10000"/>
                  <a:gd name="connsiteY1221" fmla="*/ 3488 h 10000"/>
                  <a:gd name="connsiteX1222" fmla="*/ 9704 w 10000"/>
                  <a:gd name="connsiteY1222" fmla="*/ 3472 h 10000"/>
                  <a:gd name="connsiteX1223" fmla="*/ 9695 w 10000"/>
                  <a:gd name="connsiteY1223" fmla="*/ 3468 h 10000"/>
                  <a:gd name="connsiteX1224" fmla="*/ 9690 w 10000"/>
                  <a:gd name="connsiteY1224" fmla="*/ 3459 h 10000"/>
                  <a:gd name="connsiteX1225" fmla="*/ 9673 w 10000"/>
                  <a:gd name="connsiteY1225" fmla="*/ 3449 h 10000"/>
                  <a:gd name="connsiteX1226" fmla="*/ 9665 w 10000"/>
                  <a:gd name="connsiteY1226" fmla="*/ 3442 h 10000"/>
                  <a:gd name="connsiteX1227" fmla="*/ 9654 w 10000"/>
                  <a:gd name="connsiteY1227" fmla="*/ 3449 h 10000"/>
                  <a:gd name="connsiteX1228" fmla="*/ 9521 w 10000"/>
                  <a:gd name="connsiteY1228" fmla="*/ 3394 h 10000"/>
                  <a:gd name="connsiteX1229" fmla="*/ 9510 w 10000"/>
                  <a:gd name="connsiteY1229" fmla="*/ 3368 h 10000"/>
                  <a:gd name="connsiteX1230" fmla="*/ 9496 w 10000"/>
                  <a:gd name="connsiteY1230" fmla="*/ 3287 h 10000"/>
                  <a:gd name="connsiteX1231" fmla="*/ 9488 w 10000"/>
                  <a:gd name="connsiteY1231" fmla="*/ 3216 h 10000"/>
                  <a:gd name="connsiteX1232" fmla="*/ 9493 w 10000"/>
                  <a:gd name="connsiteY1232" fmla="*/ 3174 h 10000"/>
                  <a:gd name="connsiteX1233" fmla="*/ 9501 w 10000"/>
                  <a:gd name="connsiteY1233" fmla="*/ 3128 h 10000"/>
                  <a:gd name="connsiteX1234" fmla="*/ 9488 w 10000"/>
                  <a:gd name="connsiteY1234" fmla="*/ 3025 h 10000"/>
                  <a:gd name="connsiteX1235" fmla="*/ 9446 w 10000"/>
                  <a:gd name="connsiteY1235" fmla="*/ 2931 h 10000"/>
                  <a:gd name="connsiteX1236" fmla="*/ 9382 w 10000"/>
                  <a:gd name="connsiteY1236" fmla="*/ 2837 h 10000"/>
                  <a:gd name="connsiteX1237" fmla="*/ 9316 w 10000"/>
                  <a:gd name="connsiteY1237" fmla="*/ 2753 h 10000"/>
                  <a:gd name="connsiteX1238" fmla="*/ 9294 w 10000"/>
                  <a:gd name="connsiteY1238" fmla="*/ 2655 h 10000"/>
                  <a:gd name="connsiteX1239" fmla="*/ 9213 w 10000"/>
                  <a:gd name="connsiteY1239" fmla="*/ 2328 h 10000"/>
                  <a:gd name="connsiteX1240" fmla="*/ 9172 w 10000"/>
                  <a:gd name="connsiteY1240" fmla="*/ 2286 h 10000"/>
                  <a:gd name="connsiteX1241" fmla="*/ 9019 w 10000"/>
                  <a:gd name="connsiteY1241" fmla="*/ 2082 h 10000"/>
                  <a:gd name="connsiteX1242" fmla="*/ 8906 w 10000"/>
                  <a:gd name="connsiteY1242" fmla="*/ 1946 h 10000"/>
                  <a:gd name="connsiteX1243" fmla="*/ 8801 w 10000"/>
                  <a:gd name="connsiteY1243" fmla="*/ 1778 h 10000"/>
                  <a:gd name="connsiteX1244" fmla="*/ 8806 w 10000"/>
                  <a:gd name="connsiteY1244" fmla="*/ 1713 h 10000"/>
                  <a:gd name="connsiteX1245" fmla="*/ 8809 w 10000"/>
                  <a:gd name="connsiteY1245" fmla="*/ 1703 h 10000"/>
                  <a:gd name="connsiteX1246" fmla="*/ 8817 w 10000"/>
                  <a:gd name="connsiteY1246" fmla="*/ 1713 h 10000"/>
                  <a:gd name="connsiteX1247" fmla="*/ 8834 w 10000"/>
                  <a:gd name="connsiteY1247" fmla="*/ 1729 h 10000"/>
                  <a:gd name="connsiteX1248" fmla="*/ 8839 w 10000"/>
                  <a:gd name="connsiteY1248" fmla="*/ 1729 h 10000"/>
                  <a:gd name="connsiteX1249" fmla="*/ 8848 w 10000"/>
                  <a:gd name="connsiteY1249" fmla="*/ 1723 h 10000"/>
                  <a:gd name="connsiteX1250" fmla="*/ 8850 w 10000"/>
                  <a:gd name="connsiteY1250" fmla="*/ 1703 h 10000"/>
                  <a:gd name="connsiteX1251" fmla="*/ 8850 w 10000"/>
                  <a:gd name="connsiteY1251" fmla="*/ 1684 h 10000"/>
                  <a:gd name="connsiteX1252" fmla="*/ 8850 w 10000"/>
                  <a:gd name="connsiteY1252" fmla="*/ 1648 h 10000"/>
                  <a:gd name="connsiteX1253" fmla="*/ 8881 w 10000"/>
                  <a:gd name="connsiteY1253" fmla="*/ 1571 h 10000"/>
                  <a:gd name="connsiteX1254" fmla="*/ 8895 w 10000"/>
                  <a:gd name="connsiteY1254" fmla="*/ 1541 h 10000"/>
                  <a:gd name="connsiteX1255" fmla="*/ 8895 w 10000"/>
                  <a:gd name="connsiteY1255" fmla="*/ 1525 h 10000"/>
                  <a:gd name="connsiteX1256" fmla="*/ 8881 w 10000"/>
                  <a:gd name="connsiteY1256" fmla="*/ 1516 h 10000"/>
                  <a:gd name="connsiteX1257" fmla="*/ 8864 w 10000"/>
                  <a:gd name="connsiteY1257" fmla="*/ 1522 h 10000"/>
                  <a:gd name="connsiteX1258" fmla="*/ 8850 w 10000"/>
                  <a:gd name="connsiteY1258" fmla="*/ 1535 h 10000"/>
                  <a:gd name="connsiteX1259" fmla="*/ 8834 w 10000"/>
                  <a:gd name="connsiteY1259" fmla="*/ 1571 h 10000"/>
                  <a:gd name="connsiteX1260" fmla="*/ 8825 w 10000"/>
                  <a:gd name="connsiteY1260" fmla="*/ 1587 h 10000"/>
                  <a:gd name="connsiteX1261" fmla="*/ 8776 w 10000"/>
                  <a:gd name="connsiteY1261" fmla="*/ 1571 h 10000"/>
                  <a:gd name="connsiteX1262" fmla="*/ 8745 w 10000"/>
                  <a:gd name="connsiteY1262" fmla="*/ 1580 h 10000"/>
                  <a:gd name="connsiteX1263" fmla="*/ 8720 w 10000"/>
                  <a:gd name="connsiteY1263" fmla="*/ 1587 h 10000"/>
                  <a:gd name="connsiteX1264" fmla="*/ 8709 w 10000"/>
                  <a:gd name="connsiteY1264" fmla="*/ 1609 h 10000"/>
                  <a:gd name="connsiteX1265" fmla="*/ 8693 w 10000"/>
                  <a:gd name="connsiteY1265" fmla="*/ 1616 h 10000"/>
                  <a:gd name="connsiteX1266" fmla="*/ 8684 w 10000"/>
                  <a:gd name="connsiteY1266" fmla="*/ 1639 h 10000"/>
                  <a:gd name="connsiteX1267" fmla="*/ 8684 w 10000"/>
                  <a:gd name="connsiteY1267" fmla="*/ 1658 h 10000"/>
                  <a:gd name="connsiteX1268" fmla="*/ 8665 w 10000"/>
                  <a:gd name="connsiteY1268" fmla="*/ 1655 h 10000"/>
                  <a:gd name="connsiteX1269" fmla="*/ 8665 w 10000"/>
                  <a:gd name="connsiteY1269" fmla="*/ 1645 h 10000"/>
                  <a:gd name="connsiteX1270" fmla="*/ 8665 w 10000"/>
                  <a:gd name="connsiteY1270" fmla="*/ 1626 h 10000"/>
                  <a:gd name="connsiteX1271" fmla="*/ 8676 w 10000"/>
                  <a:gd name="connsiteY1271" fmla="*/ 1609 h 10000"/>
                  <a:gd name="connsiteX1272" fmla="*/ 8679 w 10000"/>
                  <a:gd name="connsiteY1272" fmla="*/ 1597 h 10000"/>
                  <a:gd name="connsiteX1273" fmla="*/ 8687 w 10000"/>
                  <a:gd name="connsiteY1273" fmla="*/ 1577 h 10000"/>
                  <a:gd name="connsiteX1274" fmla="*/ 8695 w 10000"/>
                  <a:gd name="connsiteY1274" fmla="*/ 1554 h 10000"/>
                  <a:gd name="connsiteX1275" fmla="*/ 8709 w 10000"/>
                  <a:gd name="connsiteY1275" fmla="*/ 1532 h 10000"/>
                  <a:gd name="connsiteX1276" fmla="*/ 8704 w 10000"/>
                  <a:gd name="connsiteY1276" fmla="*/ 1512 h 10000"/>
                  <a:gd name="connsiteX1277" fmla="*/ 8695 w 10000"/>
                  <a:gd name="connsiteY1277" fmla="*/ 1503 h 10000"/>
                  <a:gd name="connsiteX1278" fmla="*/ 8684 w 10000"/>
                  <a:gd name="connsiteY1278" fmla="*/ 1503 h 10000"/>
                  <a:gd name="connsiteX1279" fmla="*/ 8670 w 10000"/>
                  <a:gd name="connsiteY1279" fmla="*/ 1525 h 10000"/>
                  <a:gd name="connsiteX1280" fmla="*/ 8665 w 10000"/>
                  <a:gd name="connsiteY1280" fmla="*/ 1545 h 10000"/>
                  <a:gd name="connsiteX1281" fmla="*/ 8654 w 10000"/>
                  <a:gd name="connsiteY1281" fmla="*/ 1567 h 10000"/>
                  <a:gd name="connsiteX1282" fmla="*/ 8648 w 10000"/>
                  <a:gd name="connsiteY1282" fmla="*/ 1587 h 10000"/>
                  <a:gd name="connsiteX1283" fmla="*/ 8640 w 10000"/>
                  <a:gd name="connsiteY1283" fmla="*/ 1629 h 10000"/>
                  <a:gd name="connsiteX1284" fmla="*/ 8620 w 10000"/>
                  <a:gd name="connsiteY1284" fmla="*/ 1635 h 10000"/>
                  <a:gd name="connsiteX1285" fmla="*/ 8612 w 10000"/>
                  <a:gd name="connsiteY1285" fmla="*/ 1635 h 10000"/>
                  <a:gd name="connsiteX1286" fmla="*/ 8604 w 10000"/>
                  <a:gd name="connsiteY1286" fmla="*/ 1626 h 10000"/>
                  <a:gd name="connsiteX1287" fmla="*/ 8596 w 10000"/>
                  <a:gd name="connsiteY1287" fmla="*/ 1616 h 10000"/>
                  <a:gd name="connsiteX1288" fmla="*/ 8596 w 10000"/>
                  <a:gd name="connsiteY1288" fmla="*/ 1580 h 10000"/>
                  <a:gd name="connsiteX1289" fmla="*/ 8587 w 10000"/>
                  <a:gd name="connsiteY1289" fmla="*/ 1545 h 10000"/>
                  <a:gd name="connsiteX1290" fmla="*/ 8565 w 10000"/>
                  <a:gd name="connsiteY1290" fmla="*/ 1516 h 10000"/>
                  <a:gd name="connsiteX1291" fmla="*/ 8543 w 10000"/>
                  <a:gd name="connsiteY1291" fmla="*/ 1512 h 10000"/>
                  <a:gd name="connsiteX1292" fmla="*/ 8518 w 10000"/>
                  <a:gd name="connsiteY1292" fmla="*/ 1532 h 10000"/>
                  <a:gd name="connsiteX1293" fmla="*/ 8476 w 10000"/>
                  <a:gd name="connsiteY1293" fmla="*/ 1567 h 10000"/>
                  <a:gd name="connsiteX1294" fmla="*/ 8454 w 10000"/>
                  <a:gd name="connsiteY1294" fmla="*/ 1551 h 10000"/>
                  <a:gd name="connsiteX1295" fmla="*/ 8402 w 10000"/>
                  <a:gd name="connsiteY1295" fmla="*/ 1493 h 10000"/>
                  <a:gd name="connsiteX1296" fmla="*/ 8371 w 10000"/>
                  <a:gd name="connsiteY1296" fmla="*/ 1428 h 10000"/>
                  <a:gd name="connsiteX1297" fmla="*/ 8072 w 10000"/>
                  <a:gd name="connsiteY1297" fmla="*/ 1422 h 10000"/>
                  <a:gd name="connsiteX1298" fmla="*/ 7823 w 10000"/>
                  <a:gd name="connsiteY1298" fmla="*/ 1279 h 10000"/>
                  <a:gd name="connsiteX1299" fmla="*/ 7587 w 10000"/>
                  <a:gd name="connsiteY1299" fmla="*/ 1133 h 10000"/>
                  <a:gd name="connsiteX1300" fmla="*/ 7526 w 10000"/>
                  <a:gd name="connsiteY1300" fmla="*/ 1098 h 10000"/>
                  <a:gd name="connsiteX1301" fmla="*/ 7346 w 10000"/>
                  <a:gd name="connsiteY1301" fmla="*/ 991 h 10000"/>
                  <a:gd name="connsiteX1302" fmla="*/ 7321 w 10000"/>
                  <a:gd name="connsiteY1302" fmla="*/ 959 h 10000"/>
                  <a:gd name="connsiteX1303" fmla="*/ 7307 w 10000"/>
                  <a:gd name="connsiteY1303" fmla="*/ 871 h 10000"/>
                  <a:gd name="connsiteX1304" fmla="*/ 7224 w 10000"/>
                  <a:gd name="connsiteY1304" fmla="*/ 816 h 10000"/>
                  <a:gd name="connsiteX1305" fmla="*/ 7147 w 10000"/>
                  <a:gd name="connsiteY1305" fmla="*/ 787 h 10000"/>
                  <a:gd name="connsiteX1306" fmla="*/ 7080 w 10000"/>
                  <a:gd name="connsiteY1306" fmla="*/ 742 h 10000"/>
                  <a:gd name="connsiteX1307" fmla="*/ 7069 w 10000"/>
                  <a:gd name="connsiteY1307" fmla="*/ 767 h 10000"/>
                  <a:gd name="connsiteX1308" fmla="*/ 7033 w 10000"/>
                  <a:gd name="connsiteY1308" fmla="*/ 787 h 10000"/>
                  <a:gd name="connsiteX1309" fmla="*/ 6820 w 10000"/>
                  <a:gd name="connsiteY1309" fmla="*/ 878 h 10000"/>
                  <a:gd name="connsiteX1310" fmla="*/ 6726 w 10000"/>
                  <a:gd name="connsiteY1310" fmla="*/ 897 h 10000"/>
                  <a:gd name="connsiteX1311" fmla="*/ 6626 w 10000"/>
                  <a:gd name="connsiteY1311" fmla="*/ 955 h 10000"/>
                  <a:gd name="connsiteX1312" fmla="*/ 6582 w 10000"/>
                  <a:gd name="connsiteY1312" fmla="*/ 946 h 10000"/>
                  <a:gd name="connsiteX1313" fmla="*/ 6571 w 10000"/>
                  <a:gd name="connsiteY1313" fmla="*/ 955 h 10000"/>
                  <a:gd name="connsiteX1314" fmla="*/ 6507 w 10000"/>
                  <a:gd name="connsiteY1314" fmla="*/ 975 h 10000"/>
                  <a:gd name="connsiteX1315" fmla="*/ 6485 w 10000"/>
                  <a:gd name="connsiteY1315" fmla="*/ 975 h 10000"/>
                  <a:gd name="connsiteX1316" fmla="*/ 6476 w 10000"/>
                  <a:gd name="connsiteY1316" fmla="*/ 965 h 10000"/>
                  <a:gd name="connsiteX1317" fmla="*/ 6474 w 10000"/>
                  <a:gd name="connsiteY1317" fmla="*/ 936 h 10000"/>
                  <a:gd name="connsiteX1318" fmla="*/ 6452 w 10000"/>
                  <a:gd name="connsiteY1318" fmla="*/ 887 h 10000"/>
                  <a:gd name="connsiteX1319" fmla="*/ 6352 w 10000"/>
                  <a:gd name="connsiteY1319" fmla="*/ 767 h 10000"/>
                  <a:gd name="connsiteX1320" fmla="*/ 6313 w 10000"/>
                  <a:gd name="connsiteY1320" fmla="*/ 732 h 10000"/>
                  <a:gd name="connsiteX1321" fmla="*/ 6296 w 10000"/>
                  <a:gd name="connsiteY1321" fmla="*/ 690 h 10000"/>
                  <a:gd name="connsiteX1322" fmla="*/ 6271 w 10000"/>
                  <a:gd name="connsiteY1322" fmla="*/ 664 h 10000"/>
                  <a:gd name="connsiteX1323" fmla="*/ 6266 w 10000"/>
                  <a:gd name="connsiteY1323" fmla="*/ 654 h 10000"/>
                  <a:gd name="connsiteX1324" fmla="*/ 6111 w 10000"/>
                  <a:gd name="connsiteY1324" fmla="*/ 398 h 10000"/>
                  <a:gd name="connsiteX1325" fmla="*/ 5903 w 10000"/>
                  <a:gd name="connsiteY1325" fmla="*/ 408 h 10000"/>
                  <a:gd name="connsiteX1326" fmla="*/ 5837 w 10000"/>
                  <a:gd name="connsiteY1326" fmla="*/ 427 h 10000"/>
                  <a:gd name="connsiteX1327" fmla="*/ 5756 w 10000"/>
                  <a:gd name="connsiteY1327" fmla="*/ 453 h 10000"/>
                  <a:gd name="connsiteX1328" fmla="*/ 5681 w 10000"/>
                  <a:gd name="connsiteY1328" fmla="*/ 453 h 10000"/>
                  <a:gd name="connsiteX1329" fmla="*/ 5609 w 10000"/>
                  <a:gd name="connsiteY1329" fmla="*/ 447 h 10000"/>
                  <a:gd name="connsiteX1330" fmla="*/ 5554 w 10000"/>
                  <a:gd name="connsiteY1330" fmla="*/ 304 h 10000"/>
                  <a:gd name="connsiteX1331" fmla="*/ 5529 w 10000"/>
                  <a:gd name="connsiteY1331" fmla="*/ 301 h 10000"/>
                  <a:gd name="connsiteX1332" fmla="*/ 5393 w 10000"/>
                  <a:gd name="connsiteY1332" fmla="*/ 256 h 10000"/>
                  <a:gd name="connsiteX1333" fmla="*/ 5366 w 10000"/>
                  <a:gd name="connsiteY1333" fmla="*/ 220 h 10000"/>
                  <a:gd name="connsiteX1334" fmla="*/ 5249 w 10000"/>
                  <a:gd name="connsiteY1334" fmla="*/ 155 h 10000"/>
                  <a:gd name="connsiteX1335" fmla="*/ 5141 w 10000"/>
                  <a:gd name="connsiteY1335" fmla="*/ 52 h 10000"/>
                  <a:gd name="connsiteX1336" fmla="*/ 5116 w 10000"/>
                  <a:gd name="connsiteY1336" fmla="*/ 3 h 10000"/>
                  <a:gd name="connsiteX1337" fmla="*/ 5061 w 10000"/>
                  <a:gd name="connsiteY1337" fmla="*/ 0 h 10000"/>
                  <a:gd name="connsiteX1338" fmla="*/ 5036 w 10000"/>
                  <a:gd name="connsiteY1338" fmla="*/ 32 h 10000"/>
                  <a:gd name="connsiteX1339" fmla="*/ 4942 w 10000"/>
                  <a:gd name="connsiteY1339" fmla="*/ 133 h 10000"/>
                  <a:gd name="connsiteX1340" fmla="*/ 4900 w 10000"/>
                  <a:gd name="connsiteY1340" fmla="*/ 217 h 10000"/>
                  <a:gd name="connsiteX1341" fmla="*/ 4861 w 10000"/>
                  <a:gd name="connsiteY1341" fmla="*/ 198 h 10000"/>
                  <a:gd name="connsiteX1342" fmla="*/ 4795 w 10000"/>
                  <a:gd name="connsiteY1342" fmla="*/ 68 h 10000"/>
                  <a:gd name="connsiteX1343" fmla="*/ 4778 w 10000"/>
                  <a:gd name="connsiteY1343" fmla="*/ 62 h 10000"/>
                  <a:gd name="connsiteX1344" fmla="*/ 4765 w 10000"/>
                  <a:gd name="connsiteY1344" fmla="*/ 62 h 10000"/>
                  <a:gd name="connsiteX1345" fmla="*/ 4748 w 10000"/>
                  <a:gd name="connsiteY1345" fmla="*/ 68 h 10000"/>
                  <a:gd name="connsiteX1346" fmla="*/ 4673 w 10000"/>
                  <a:gd name="connsiteY1346" fmla="*/ 136 h 10000"/>
                  <a:gd name="connsiteX1347" fmla="*/ 4632 w 10000"/>
                  <a:gd name="connsiteY1347" fmla="*/ 201 h 10000"/>
                  <a:gd name="connsiteX1348" fmla="*/ 4623 w 10000"/>
                  <a:gd name="connsiteY1348" fmla="*/ 210 h 10000"/>
                  <a:gd name="connsiteX1349" fmla="*/ 4579 w 10000"/>
                  <a:gd name="connsiteY1349" fmla="*/ 220 h 10000"/>
                  <a:gd name="connsiteX1350" fmla="*/ 4479 w 10000"/>
                  <a:gd name="connsiteY1350" fmla="*/ 198 h 10000"/>
                  <a:gd name="connsiteX1351" fmla="*/ 4402 w 10000"/>
                  <a:gd name="connsiteY1351" fmla="*/ 165 h 10000"/>
                  <a:gd name="connsiteX1352" fmla="*/ 4374 w 10000"/>
                  <a:gd name="connsiteY1352" fmla="*/ 165 h 10000"/>
                  <a:gd name="connsiteX1353" fmla="*/ 4335 w 10000"/>
                  <a:gd name="connsiteY1353" fmla="*/ 172 h 10000"/>
                  <a:gd name="connsiteX1354" fmla="*/ 4302 w 10000"/>
                  <a:gd name="connsiteY1354" fmla="*/ 188 h 10000"/>
                  <a:gd name="connsiteX1355" fmla="*/ 4271 w 10000"/>
                  <a:gd name="connsiteY1355" fmla="*/ 220 h 10000"/>
                  <a:gd name="connsiteX1356" fmla="*/ 4238 w 10000"/>
                  <a:gd name="connsiteY1356" fmla="*/ 240 h 10000"/>
                  <a:gd name="connsiteX1357" fmla="*/ 4324 w 10000"/>
                  <a:gd name="connsiteY1357" fmla="*/ 1289 h 10000"/>
                  <a:gd name="connsiteX1358" fmla="*/ 4297 w 10000"/>
                  <a:gd name="connsiteY1358" fmla="*/ 7345 h 10000"/>
                  <a:gd name="connsiteX1359" fmla="*/ 4236 w 10000"/>
                  <a:gd name="connsiteY1359" fmla="*/ 6832 h 10000"/>
                  <a:gd name="connsiteX1360" fmla="*/ 3946 w 10000"/>
                  <a:gd name="connsiteY1360" fmla="*/ 6675 h 10000"/>
                  <a:gd name="connsiteX1361" fmla="*/ 3687 w 10000"/>
                  <a:gd name="connsiteY1361" fmla="*/ 7730 h 10000"/>
                  <a:gd name="connsiteX1362" fmla="*/ 3690 w 10000"/>
                  <a:gd name="connsiteY1362" fmla="*/ 7730 h 10000"/>
                  <a:gd name="connsiteX1363" fmla="*/ 3704 w 10000"/>
                  <a:gd name="connsiteY1363" fmla="*/ 7740 h 10000"/>
                  <a:gd name="connsiteX1364" fmla="*/ 3712 w 10000"/>
                  <a:gd name="connsiteY1364" fmla="*/ 7743 h 10000"/>
                  <a:gd name="connsiteX1365" fmla="*/ 3723 w 10000"/>
                  <a:gd name="connsiteY1365" fmla="*/ 7749 h 10000"/>
                  <a:gd name="connsiteX1366" fmla="*/ 3729 w 10000"/>
                  <a:gd name="connsiteY1366" fmla="*/ 7749 h 10000"/>
                  <a:gd name="connsiteX1367" fmla="*/ 3729 w 10000"/>
                  <a:gd name="connsiteY1367" fmla="*/ 7743 h 10000"/>
                  <a:gd name="connsiteX1368" fmla="*/ 3745 w 10000"/>
                  <a:gd name="connsiteY1368" fmla="*/ 7740 h 10000"/>
                  <a:gd name="connsiteX1369" fmla="*/ 3753 w 10000"/>
                  <a:gd name="connsiteY1369" fmla="*/ 7730 h 10000"/>
                  <a:gd name="connsiteX1370" fmla="*/ 3762 w 10000"/>
                  <a:gd name="connsiteY1370" fmla="*/ 7720 h 10000"/>
                  <a:gd name="connsiteX1371" fmla="*/ 3776 w 10000"/>
                  <a:gd name="connsiteY1371" fmla="*/ 7710 h 10000"/>
                  <a:gd name="connsiteX1372" fmla="*/ 3784 w 10000"/>
                  <a:gd name="connsiteY1372" fmla="*/ 7701 h 10000"/>
                  <a:gd name="connsiteX1373" fmla="*/ 4805 w 10000"/>
                  <a:gd name="connsiteY1373" fmla="*/ 7386 h 10000"/>
                  <a:gd name="connsiteX1374" fmla="*/ 5343 w 10000"/>
                  <a:gd name="connsiteY1374" fmla="*/ 7520 h 10000"/>
                  <a:gd name="connsiteX1375" fmla="*/ 5463 w 10000"/>
                  <a:gd name="connsiteY1375" fmla="*/ 7907 h 10000"/>
                  <a:gd name="connsiteX1376" fmla="*/ 3767 w 10000"/>
                  <a:gd name="connsiteY1376" fmla="*/ 8106 h 10000"/>
                  <a:gd name="connsiteX1377" fmla="*/ 3770 w 10000"/>
                  <a:gd name="connsiteY1377" fmla="*/ 8119 h 10000"/>
                  <a:gd name="connsiteX1378" fmla="*/ 3740 w 10000"/>
                  <a:gd name="connsiteY1378" fmla="*/ 8154 h 10000"/>
                  <a:gd name="connsiteX1379" fmla="*/ 3731 w 10000"/>
                  <a:gd name="connsiteY1379" fmla="*/ 8138 h 10000"/>
                  <a:gd name="connsiteX1380" fmla="*/ 3729 w 10000"/>
                  <a:gd name="connsiteY1380" fmla="*/ 8125 h 10000"/>
                  <a:gd name="connsiteX1381" fmla="*/ 3712 w 10000"/>
                  <a:gd name="connsiteY1381" fmla="*/ 8115 h 10000"/>
                  <a:gd name="connsiteX1382" fmla="*/ 4881 w 10000"/>
                  <a:gd name="connsiteY1382" fmla="*/ 8090 h 10000"/>
                  <a:gd name="connsiteX1383" fmla="*/ 3206 w 10000"/>
                  <a:gd name="connsiteY1383" fmla="*/ 8300 h 10000"/>
                  <a:gd name="connsiteX1384" fmla="*/ 2947 w 10000"/>
                  <a:gd name="connsiteY1384" fmla="*/ 8089 h 10000"/>
                  <a:gd name="connsiteX1385" fmla="*/ 3057 w 10000"/>
                  <a:gd name="connsiteY1385" fmla="*/ 7143 h 10000"/>
                  <a:gd name="connsiteX0" fmla="*/ 4324 w 10000"/>
                  <a:gd name="connsiteY0" fmla="*/ 1289 h 10000"/>
                  <a:gd name="connsiteX1" fmla="*/ 4296 w 10000"/>
                  <a:gd name="connsiteY1" fmla="*/ 1305 h 10000"/>
                  <a:gd name="connsiteX2" fmla="*/ 4285 w 10000"/>
                  <a:gd name="connsiteY2" fmla="*/ 1279 h 10000"/>
                  <a:gd name="connsiteX3" fmla="*/ 4244 w 10000"/>
                  <a:gd name="connsiteY3" fmla="*/ 1266 h 10000"/>
                  <a:gd name="connsiteX4" fmla="*/ 4208 w 10000"/>
                  <a:gd name="connsiteY4" fmla="*/ 1286 h 10000"/>
                  <a:gd name="connsiteX5" fmla="*/ 4172 w 10000"/>
                  <a:gd name="connsiteY5" fmla="*/ 1299 h 10000"/>
                  <a:gd name="connsiteX6" fmla="*/ 4150 w 10000"/>
                  <a:gd name="connsiteY6" fmla="*/ 1308 h 10000"/>
                  <a:gd name="connsiteX7" fmla="*/ 4139 w 10000"/>
                  <a:gd name="connsiteY7" fmla="*/ 1315 h 10000"/>
                  <a:gd name="connsiteX8" fmla="*/ 4125 w 10000"/>
                  <a:gd name="connsiteY8" fmla="*/ 1315 h 10000"/>
                  <a:gd name="connsiteX9" fmla="*/ 4119 w 10000"/>
                  <a:gd name="connsiteY9" fmla="*/ 1315 h 10000"/>
                  <a:gd name="connsiteX10" fmla="*/ 4111 w 10000"/>
                  <a:gd name="connsiteY10" fmla="*/ 1308 h 10000"/>
                  <a:gd name="connsiteX11" fmla="*/ 4100 w 10000"/>
                  <a:gd name="connsiteY11" fmla="*/ 1315 h 10000"/>
                  <a:gd name="connsiteX12" fmla="*/ 4075 w 10000"/>
                  <a:gd name="connsiteY12" fmla="*/ 1315 h 10000"/>
                  <a:gd name="connsiteX13" fmla="*/ 4058 w 10000"/>
                  <a:gd name="connsiteY13" fmla="*/ 1318 h 10000"/>
                  <a:gd name="connsiteX14" fmla="*/ 4044 w 10000"/>
                  <a:gd name="connsiteY14" fmla="*/ 1315 h 10000"/>
                  <a:gd name="connsiteX15" fmla="*/ 4042 w 10000"/>
                  <a:gd name="connsiteY15" fmla="*/ 1299 h 10000"/>
                  <a:gd name="connsiteX16" fmla="*/ 4014 w 10000"/>
                  <a:gd name="connsiteY16" fmla="*/ 1308 h 10000"/>
                  <a:gd name="connsiteX17" fmla="*/ 4011 w 10000"/>
                  <a:gd name="connsiteY17" fmla="*/ 1315 h 10000"/>
                  <a:gd name="connsiteX18" fmla="*/ 4011 w 10000"/>
                  <a:gd name="connsiteY18" fmla="*/ 1341 h 10000"/>
                  <a:gd name="connsiteX19" fmla="*/ 4019 w 10000"/>
                  <a:gd name="connsiteY19" fmla="*/ 1341 h 10000"/>
                  <a:gd name="connsiteX20" fmla="*/ 3997 w 10000"/>
                  <a:gd name="connsiteY20" fmla="*/ 1363 h 10000"/>
                  <a:gd name="connsiteX21" fmla="*/ 3986 w 10000"/>
                  <a:gd name="connsiteY21" fmla="*/ 1373 h 10000"/>
                  <a:gd name="connsiteX22" fmla="*/ 3981 w 10000"/>
                  <a:gd name="connsiteY22" fmla="*/ 1389 h 10000"/>
                  <a:gd name="connsiteX23" fmla="*/ 3981 w 10000"/>
                  <a:gd name="connsiteY23" fmla="*/ 1409 h 10000"/>
                  <a:gd name="connsiteX24" fmla="*/ 3981 w 10000"/>
                  <a:gd name="connsiteY24" fmla="*/ 1438 h 10000"/>
                  <a:gd name="connsiteX25" fmla="*/ 3961 w 10000"/>
                  <a:gd name="connsiteY25" fmla="*/ 1441 h 10000"/>
                  <a:gd name="connsiteX26" fmla="*/ 3942 w 10000"/>
                  <a:gd name="connsiteY26" fmla="*/ 1441 h 10000"/>
                  <a:gd name="connsiteX27" fmla="*/ 3914 w 10000"/>
                  <a:gd name="connsiteY27" fmla="*/ 1454 h 10000"/>
                  <a:gd name="connsiteX28" fmla="*/ 3892 w 10000"/>
                  <a:gd name="connsiteY28" fmla="*/ 1467 h 10000"/>
                  <a:gd name="connsiteX29" fmla="*/ 3867 w 10000"/>
                  <a:gd name="connsiteY29" fmla="*/ 1483 h 10000"/>
                  <a:gd name="connsiteX30" fmla="*/ 3845 w 10000"/>
                  <a:gd name="connsiteY30" fmla="*/ 1467 h 10000"/>
                  <a:gd name="connsiteX31" fmla="*/ 3850 w 10000"/>
                  <a:gd name="connsiteY31" fmla="*/ 1457 h 10000"/>
                  <a:gd name="connsiteX32" fmla="*/ 3864 w 10000"/>
                  <a:gd name="connsiteY32" fmla="*/ 1441 h 10000"/>
                  <a:gd name="connsiteX33" fmla="*/ 3859 w 10000"/>
                  <a:gd name="connsiteY33" fmla="*/ 1409 h 10000"/>
                  <a:gd name="connsiteX34" fmla="*/ 3842 w 10000"/>
                  <a:gd name="connsiteY34" fmla="*/ 1383 h 10000"/>
                  <a:gd name="connsiteX35" fmla="*/ 3825 w 10000"/>
                  <a:gd name="connsiteY35" fmla="*/ 1360 h 10000"/>
                  <a:gd name="connsiteX36" fmla="*/ 3809 w 10000"/>
                  <a:gd name="connsiteY36" fmla="*/ 1318 h 10000"/>
                  <a:gd name="connsiteX37" fmla="*/ 3787 w 10000"/>
                  <a:gd name="connsiteY37" fmla="*/ 1289 h 10000"/>
                  <a:gd name="connsiteX38" fmla="*/ 3759 w 10000"/>
                  <a:gd name="connsiteY38" fmla="*/ 1266 h 10000"/>
                  <a:gd name="connsiteX39" fmla="*/ 3740 w 10000"/>
                  <a:gd name="connsiteY39" fmla="*/ 1256 h 10000"/>
                  <a:gd name="connsiteX40" fmla="*/ 3715 w 10000"/>
                  <a:gd name="connsiteY40" fmla="*/ 1250 h 10000"/>
                  <a:gd name="connsiteX41" fmla="*/ 3687 w 10000"/>
                  <a:gd name="connsiteY41" fmla="*/ 1256 h 10000"/>
                  <a:gd name="connsiteX42" fmla="*/ 3681 w 10000"/>
                  <a:gd name="connsiteY42" fmla="*/ 1260 h 10000"/>
                  <a:gd name="connsiteX43" fmla="*/ 3670 w 10000"/>
                  <a:gd name="connsiteY43" fmla="*/ 1295 h 10000"/>
                  <a:gd name="connsiteX44" fmla="*/ 3651 w 10000"/>
                  <a:gd name="connsiteY44" fmla="*/ 1305 h 10000"/>
                  <a:gd name="connsiteX45" fmla="*/ 3640 w 10000"/>
                  <a:gd name="connsiteY45" fmla="*/ 1308 h 10000"/>
                  <a:gd name="connsiteX46" fmla="*/ 3626 w 10000"/>
                  <a:gd name="connsiteY46" fmla="*/ 1308 h 10000"/>
                  <a:gd name="connsiteX47" fmla="*/ 3632 w 10000"/>
                  <a:gd name="connsiteY47" fmla="*/ 1276 h 10000"/>
                  <a:gd name="connsiteX48" fmla="*/ 3609 w 10000"/>
                  <a:gd name="connsiteY48" fmla="*/ 1289 h 10000"/>
                  <a:gd name="connsiteX49" fmla="*/ 3593 w 10000"/>
                  <a:gd name="connsiteY49" fmla="*/ 1286 h 10000"/>
                  <a:gd name="connsiteX50" fmla="*/ 3590 w 10000"/>
                  <a:gd name="connsiteY50" fmla="*/ 1256 h 10000"/>
                  <a:gd name="connsiteX51" fmla="*/ 3584 w 10000"/>
                  <a:gd name="connsiteY51" fmla="*/ 1237 h 10000"/>
                  <a:gd name="connsiteX52" fmla="*/ 3573 w 10000"/>
                  <a:gd name="connsiteY52" fmla="*/ 1237 h 10000"/>
                  <a:gd name="connsiteX53" fmla="*/ 3554 w 10000"/>
                  <a:gd name="connsiteY53" fmla="*/ 1227 h 10000"/>
                  <a:gd name="connsiteX54" fmla="*/ 3546 w 10000"/>
                  <a:gd name="connsiteY54" fmla="*/ 1192 h 10000"/>
                  <a:gd name="connsiteX55" fmla="*/ 3529 w 10000"/>
                  <a:gd name="connsiteY55" fmla="*/ 1176 h 10000"/>
                  <a:gd name="connsiteX56" fmla="*/ 3512 w 10000"/>
                  <a:gd name="connsiteY56" fmla="*/ 1182 h 10000"/>
                  <a:gd name="connsiteX57" fmla="*/ 3485 w 10000"/>
                  <a:gd name="connsiteY57" fmla="*/ 1182 h 10000"/>
                  <a:gd name="connsiteX58" fmla="*/ 3463 w 10000"/>
                  <a:gd name="connsiteY58" fmla="*/ 1176 h 10000"/>
                  <a:gd name="connsiteX59" fmla="*/ 3449 w 10000"/>
                  <a:gd name="connsiteY59" fmla="*/ 1182 h 10000"/>
                  <a:gd name="connsiteX60" fmla="*/ 3432 w 10000"/>
                  <a:gd name="connsiteY60" fmla="*/ 1192 h 10000"/>
                  <a:gd name="connsiteX61" fmla="*/ 3454 w 10000"/>
                  <a:gd name="connsiteY61" fmla="*/ 1205 h 10000"/>
                  <a:gd name="connsiteX62" fmla="*/ 3463 w 10000"/>
                  <a:gd name="connsiteY62" fmla="*/ 1205 h 10000"/>
                  <a:gd name="connsiteX63" fmla="*/ 3488 w 10000"/>
                  <a:gd name="connsiteY63" fmla="*/ 1205 h 10000"/>
                  <a:gd name="connsiteX64" fmla="*/ 3488 w 10000"/>
                  <a:gd name="connsiteY64" fmla="*/ 1218 h 10000"/>
                  <a:gd name="connsiteX65" fmla="*/ 3493 w 10000"/>
                  <a:gd name="connsiteY65" fmla="*/ 1247 h 10000"/>
                  <a:gd name="connsiteX66" fmla="*/ 3512 w 10000"/>
                  <a:gd name="connsiteY66" fmla="*/ 1247 h 10000"/>
                  <a:gd name="connsiteX67" fmla="*/ 3518 w 10000"/>
                  <a:gd name="connsiteY67" fmla="*/ 1250 h 10000"/>
                  <a:gd name="connsiteX68" fmla="*/ 3521 w 10000"/>
                  <a:gd name="connsiteY68" fmla="*/ 1276 h 10000"/>
                  <a:gd name="connsiteX69" fmla="*/ 3543 w 10000"/>
                  <a:gd name="connsiteY69" fmla="*/ 1295 h 10000"/>
                  <a:gd name="connsiteX70" fmla="*/ 3546 w 10000"/>
                  <a:gd name="connsiteY70" fmla="*/ 1305 h 10000"/>
                  <a:gd name="connsiteX71" fmla="*/ 3543 w 10000"/>
                  <a:gd name="connsiteY71" fmla="*/ 1315 h 10000"/>
                  <a:gd name="connsiteX72" fmla="*/ 3543 w 10000"/>
                  <a:gd name="connsiteY72" fmla="*/ 1331 h 10000"/>
                  <a:gd name="connsiteX73" fmla="*/ 3554 w 10000"/>
                  <a:gd name="connsiteY73" fmla="*/ 1324 h 10000"/>
                  <a:gd name="connsiteX74" fmla="*/ 3560 w 10000"/>
                  <a:gd name="connsiteY74" fmla="*/ 1331 h 10000"/>
                  <a:gd name="connsiteX75" fmla="*/ 3582 w 10000"/>
                  <a:gd name="connsiteY75" fmla="*/ 1344 h 10000"/>
                  <a:gd name="connsiteX76" fmla="*/ 3598 w 10000"/>
                  <a:gd name="connsiteY76" fmla="*/ 1380 h 10000"/>
                  <a:gd name="connsiteX77" fmla="*/ 3607 w 10000"/>
                  <a:gd name="connsiteY77" fmla="*/ 1389 h 10000"/>
                  <a:gd name="connsiteX78" fmla="*/ 3623 w 10000"/>
                  <a:gd name="connsiteY78" fmla="*/ 1409 h 10000"/>
                  <a:gd name="connsiteX79" fmla="*/ 3634 w 10000"/>
                  <a:gd name="connsiteY79" fmla="*/ 1438 h 10000"/>
                  <a:gd name="connsiteX80" fmla="*/ 3632 w 10000"/>
                  <a:gd name="connsiteY80" fmla="*/ 1454 h 10000"/>
                  <a:gd name="connsiteX81" fmla="*/ 3618 w 10000"/>
                  <a:gd name="connsiteY81" fmla="*/ 1438 h 10000"/>
                  <a:gd name="connsiteX82" fmla="*/ 3598 w 10000"/>
                  <a:gd name="connsiteY82" fmla="*/ 1428 h 10000"/>
                  <a:gd name="connsiteX83" fmla="*/ 3582 w 10000"/>
                  <a:gd name="connsiteY83" fmla="*/ 1402 h 10000"/>
                  <a:gd name="connsiteX84" fmla="*/ 3562 w 10000"/>
                  <a:gd name="connsiteY84" fmla="*/ 1399 h 10000"/>
                  <a:gd name="connsiteX85" fmla="*/ 3546 w 10000"/>
                  <a:gd name="connsiteY85" fmla="*/ 1383 h 10000"/>
                  <a:gd name="connsiteX86" fmla="*/ 3510 w 10000"/>
                  <a:gd name="connsiteY86" fmla="*/ 1360 h 10000"/>
                  <a:gd name="connsiteX87" fmla="*/ 3485 w 10000"/>
                  <a:gd name="connsiteY87" fmla="*/ 1344 h 10000"/>
                  <a:gd name="connsiteX88" fmla="*/ 3454 w 10000"/>
                  <a:gd name="connsiteY88" fmla="*/ 1334 h 10000"/>
                  <a:gd name="connsiteX89" fmla="*/ 3429 w 10000"/>
                  <a:gd name="connsiteY89" fmla="*/ 1315 h 10000"/>
                  <a:gd name="connsiteX90" fmla="*/ 3416 w 10000"/>
                  <a:gd name="connsiteY90" fmla="*/ 1308 h 10000"/>
                  <a:gd name="connsiteX91" fmla="*/ 3399 w 10000"/>
                  <a:gd name="connsiteY91" fmla="*/ 1305 h 10000"/>
                  <a:gd name="connsiteX92" fmla="*/ 3382 w 10000"/>
                  <a:gd name="connsiteY92" fmla="*/ 1286 h 10000"/>
                  <a:gd name="connsiteX93" fmla="*/ 3380 w 10000"/>
                  <a:gd name="connsiteY93" fmla="*/ 1266 h 10000"/>
                  <a:gd name="connsiteX94" fmla="*/ 3388 w 10000"/>
                  <a:gd name="connsiteY94" fmla="*/ 1256 h 10000"/>
                  <a:gd name="connsiteX95" fmla="*/ 3407 w 10000"/>
                  <a:gd name="connsiteY95" fmla="*/ 1256 h 10000"/>
                  <a:gd name="connsiteX96" fmla="*/ 3396 w 10000"/>
                  <a:gd name="connsiteY96" fmla="*/ 1227 h 10000"/>
                  <a:gd name="connsiteX97" fmla="*/ 3382 w 10000"/>
                  <a:gd name="connsiteY97" fmla="*/ 1227 h 10000"/>
                  <a:gd name="connsiteX98" fmla="*/ 3360 w 10000"/>
                  <a:gd name="connsiteY98" fmla="*/ 1221 h 10000"/>
                  <a:gd name="connsiteX99" fmla="*/ 3349 w 10000"/>
                  <a:gd name="connsiteY99" fmla="*/ 1231 h 10000"/>
                  <a:gd name="connsiteX100" fmla="*/ 3352 w 10000"/>
                  <a:gd name="connsiteY100" fmla="*/ 1247 h 10000"/>
                  <a:gd name="connsiteX101" fmla="*/ 3341 w 10000"/>
                  <a:gd name="connsiteY101" fmla="*/ 1237 h 10000"/>
                  <a:gd name="connsiteX102" fmla="*/ 3335 w 10000"/>
                  <a:gd name="connsiteY102" fmla="*/ 1231 h 10000"/>
                  <a:gd name="connsiteX103" fmla="*/ 3307 w 10000"/>
                  <a:gd name="connsiteY103" fmla="*/ 1227 h 10000"/>
                  <a:gd name="connsiteX104" fmla="*/ 3294 w 10000"/>
                  <a:gd name="connsiteY104" fmla="*/ 1221 h 10000"/>
                  <a:gd name="connsiteX105" fmla="*/ 3271 w 10000"/>
                  <a:gd name="connsiteY105" fmla="*/ 1211 h 10000"/>
                  <a:gd name="connsiteX106" fmla="*/ 3252 w 10000"/>
                  <a:gd name="connsiteY106" fmla="*/ 1195 h 10000"/>
                  <a:gd name="connsiteX107" fmla="*/ 3235 w 10000"/>
                  <a:gd name="connsiteY107" fmla="*/ 1195 h 10000"/>
                  <a:gd name="connsiteX108" fmla="*/ 3235 w 10000"/>
                  <a:gd name="connsiteY108" fmla="*/ 1205 h 10000"/>
                  <a:gd name="connsiteX109" fmla="*/ 3219 w 10000"/>
                  <a:gd name="connsiteY109" fmla="*/ 1231 h 10000"/>
                  <a:gd name="connsiteX110" fmla="*/ 3213 w 10000"/>
                  <a:gd name="connsiteY110" fmla="*/ 1231 h 10000"/>
                  <a:gd name="connsiteX111" fmla="*/ 3183 w 10000"/>
                  <a:gd name="connsiteY111" fmla="*/ 1221 h 10000"/>
                  <a:gd name="connsiteX112" fmla="*/ 3175 w 10000"/>
                  <a:gd name="connsiteY112" fmla="*/ 1227 h 10000"/>
                  <a:gd name="connsiteX113" fmla="*/ 3163 w 10000"/>
                  <a:gd name="connsiteY113" fmla="*/ 1237 h 10000"/>
                  <a:gd name="connsiteX114" fmla="*/ 3158 w 10000"/>
                  <a:gd name="connsiteY114" fmla="*/ 1260 h 10000"/>
                  <a:gd name="connsiteX115" fmla="*/ 3158 w 10000"/>
                  <a:gd name="connsiteY115" fmla="*/ 1276 h 10000"/>
                  <a:gd name="connsiteX116" fmla="*/ 3163 w 10000"/>
                  <a:gd name="connsiteY116" fmla="*/ 1295 h 10000"/>
                  <a:gd name="connsiteX117" fmla="*/ 3166 w 10000"/>
                  <a:gd name="connsiteY117" fmla="*/ 1308 h 10000"/>
                  <a:gd name="connsiteX118" fmla="*/ 3158 w 10000"/>
                  <a:gd name="connsiteY118" fmla="*/ 1315 h 10000"/>
                  <a:gd name="connsiteX119" fmla="*/ 3133 w 10000"/>
                  <a:gd name="connsiteY119" fmla="*/ 1299 h 10000"/>
                  <a:gd name="connsiteX120" fmla="*/ 3114 w 10000"/>
                  <a:gd name="connsiteY120" fmla="*/ 1276 h 10000"/>
                  <a:gd name="connsiteX121" fmla="*/ 3078 w 10000"/>
                  <a:gd name="connsiteY121" fmla="*/ 1240 h 10000"/>
                  <a:gd name="connsiteX122" fmla="*/ 3044 w 10000"/>
                  <a:gd name="connsiteY122" fmla="*/ 1227 h 10000"/>
                  <a:gd name="connsiteX123" fmla="*/ 3033 w 10000"/>
                  <a:gd name="connsiteY123" fmla="*/ 1231 h 10000"/>
                  <a:gd name="connsiteX124" fmla="*/ 3036 w 10000"/>
                  <a:gd name="connsiteY124" fmla="*/ 1256 h 10000"/>
                  <a:gd name="connsiteX125" fmla="*/ 3044 w 10000"/>
                  <a:gd name="connsiteY125" fmla="*/ 1266 h 10000"/>
                  <a:gd name="connsiteX126" fmla="*/ 3044 w 10000"/>
                  <a:gd name="connsiteY126" fmla="*/ 1276 h 10000"/>
                  <a:gd name="connsiteX127" fmla="*/ 3036 w 10000"/>
                  <a:gd name="connsiteY127" fmla="*/ 1276 h 10000"/>
                  <a:gd name="connsiteX128" fmla="*/ 3028 w 10000"/>
                  <a:gd name="connsiteY128" fmla="*/ 1266 h 10000"/>
                  <a:gd name="connsiteX129" fmla="*/ 3025 w 10000"/>
                  <a:gd name="connsiteY129" fmla="*/ 1256 h 10000"/>
                  <a:gd name="connsiteX130" fmla="*/ 3008 w 10000"/>
                  <a:gd name="connsiteY130" fmla="*/ 1205 h 10000"/>
                  <a:gd name="connsiteX131" fmla="*/ 3000 w 10000"/>
                  <a:gd name="connsiteY131" fmla="*/ 1192 h 10000"/>
                  <a:gd name="connsiteX132" fmla="*/ 2994 w 10000"/>
                  <a:gd name="connsiteY132" fmla="*/ 1176 h 10000"/>
                  <a:gd name="connsiteX133" fmla="*/ 2986 w 10000"/>
                  <a:gd name="connsiteY133" fmla="*/ 1182 h 10000"/>
                  <a:gd name="connsiteX134" fmla="*/ 2981 w 10000"/>
                  <a:gd name="connsiteY134" fmla="*/ 1192 h 10000"/>
                  <a:gd name="connsiteX135" fmla="*/ 2970 w 10000"/>
                  <a:gd name="connsiteY135" fmla="*/ 1201 h 10000"/>
                  <a:gd name="connsiteX136" fmla="*/ 2956 w 10000"/>
                  <a:gd name="connsiteY136" fmla="*/ 1218 h 10000"/>
                  <a:gd name="connsiteX137" fmla="*/ 2939 w 10000"/>
                  <a:gd name="connsiteY137" fmla="*/ 1240 h 10000"/>
                  <a:gd name="connsiteX138" fmla="*/ 2928 w 10000"/>
                  <a:gd name="connsiteY138" fmla="*/ 1247 h 10000"/>
                  <a:gd name="connsiteX139" fmla="*/ 2922 w 10000"/>
                  <a:gd name="connsiteY139" fmla="*/ 1250 h 10000"/>
                  <a:gd name="connsiteX140" fmla="*/ 2911 w 10000"/>
                  <a:gd name="connsiteY140" fmla="*/ 1250 h 10000"/>
                  <a:gd name="connsiteX141" fmla="*/ 2884 w 10000"/>
                  <a:gd name="connsiteY141" fmla="*/ 1247 h 10000"/>
                  <a:gd name="connsiteX142" fmla="*/ 2864 w 10000"/>
                  <a:gd name="connsiteY142" fmla="*/ 1237 h 10000"/>
                  <a:gd name="connsiteX143" fmla="*/ 2848 w 10000"/>
                  <a:gd name="connsiteY143" fmla="*/ 1231 h 10000"/>
                  <a:gd name="connsiteX144" fmla="*/ 2834 w 10000"/>
                  <a:gd name="connsiteY144" fmla="*/ 1227 h 10000"/>
                  <a:gd name="connsiteX145" fmla="*/ 2831 w 10000"/>
                  <a:gd name="connsiteY145" fmla="*/ 1227 h 10000"/>
                  <a:gd name="connsiteX146" fmla="*/ 2831 w 10000"/>
                  <a:gd name="connsiteY146" fmla="*/ 1221 h 10000"/>
                  <a:gd name="connsiteX147" fmla="*/ 2825 w 10000"/>
                  <a:gd name="connsiteY147" fmla="*/ 1205 h 10000"/>
                  <a:gd name="connsiteX148" fmla="*/ 2823 w 10000"/>
                  <a:gd name="connsiteY148" fmla="*/ 1192 h 10000"/>
                  <a:gd name="connsiteX149" fmla="*/ 2817 w 10000"/>
                  <a:gd name="connsiteY149" fmla="*/ 1182 h 10000"/>
                  <a:gd name="connsiteX150" fmla="*/ 2814 w 10000"/>
                  <a:gd name="connsiteY150" fmla="*/ 1176 h 10000"/>
                  <a:gd name="connsiteX151" fmla="*/ 2792 w 10000"/>
                  <a:gd name="connsiteY151" fmla="*/ 1172 h 10000"/>
                  <a:gd name="connsiteX152" fmla="*/ 2759 w 10000"/>
                  <a:gd name="connsiteY152" fmla="*/ 1156 h 10000"/>
                  <a:gd name="connsiteX153" fmla="*/ 2734 w 10000"/>
                  <a:gd name="connsiteY153" fmla="*/ 1143 h 10000"/>
                  <a:gd name="connsiteX154" fmla="*/ 2695 w 10000"/>
                  <a:gd name="connsiteY154" fmla="*/ 1124 h 10000"/>
                  <a:gd name="connsiteX155" fmla="*/ 2670 w 10000"/>
                  <a:gd name="connsiteY155" fmla="*/ 1108 h 10000"/>
                  <a:gd name="connsiteX156" fmla="*/ 2645 w 10000"/>
                  <a:gd name="connsiteY156" fmla="*/ 1091 h 10000"/>
                  <a:gd name="connsiteX157" fmla="*/ 2618 w 10000"/>
                  <a:gd name="connsiteY157" fmla="*/ 1088 h 10000"/>
                  <a:gd name="connsiteX158" fmla="*/ 2576 w 10000"/>
                  <a:gd name="connsiteY158" fmla="*/ 1088 h 10000"/>
                  <a:gd name="connsiteX159" fmla="*/ 2551 w 10000"/>
                  <a:gd name="connsiteY159" fmla="*/ 1091 h 10000"/>
                  <a:gd name="connsiteX160" fmla="*/ 2521 w 10000"/>
                  <a:gd name="connsiteY160" fmla="*/ 1098 h 10000"/>
                  <a:gd name="connsiteX161" fmla="*/ 2493 w 10000"/>
                  <a:gd name="connsiteY161" fmla="*/ 1104 h 10000"/>
                  <a:gd name="connsiteX162" fmla="*/ 2468 w 10000"/>
                  <a:gd name="connsiteY162" fmla="*/ 1108 h 10000"/>
                  <a:gd name="connsiteX163" fmla="*/ 2404 w 10000"/>
                  <a:gd name="connsiteY163" fmla="*/ 1124 h 10000"/>
                  <a:gd name="connsiteX164" fmla="*/ 2366 w 10000"/>
                  <a:gd name="connsiteY164" fmla="*/ 1133 h 10000"/>
                  <a:gd name="connsiteX165" fmla="*/ 2346 w 10000"/>
                  <a:gd name="connsiteY165" fmla="*/ 1137 h 10000"/>
                  <a:gd name="connsiteX166" fmla="*/ 2294 w 10000"/>
                  <a:gd name="connsiteY166" fmla="*/ 1146 h 10000"/>
                  <a:gd name="connsiteX167" fmla="*/ 2249 w 10000"/>
                  <a:gd name="connsiteY167" fmla="*/ 1156 h 10000"/>
                  <a:gd name="connsiteX168" fmla="*/ 2230 w 10000"/>
                  <a:gd name="connsiteY168" fmla="*/ 1156 h 10000"/>
                  <a:gd name="connsiteX169" fmla="*/ 2222 w 10000"/>
                  <a:gd name="connsiteY169" fmla="*/ 1163 h 10000"/>
                  <a:gd name="connsiteX170" fmla="*/ 2194 w 10000"/>
                  <a:gd name="connsiteY170" fmla="*/ 1163 h 10000"/>
                  <a:gd name="connsiteX171" fmla="*/ 2172 w 10000"/>
                  <a:gd name="connsiteY171" fmla="*/ 1163 h 10000"/>
                  <a:gd name="connsiteX172" fmla="*/ 2147 w 10000"/>
                  <a:gd name="connsiteY172" fmla="*/ 1166 h 10000"/>
                  <a:gd name="connsiteX173" fmla="*/ 2108 w 10000"/>
                  <a:gd name="connsiteY173" fmla="*/ 1166 h 10000"/>
                  <a:gd name="connsiteX174" fmla="*/ 2083 w 10000"/>
                  <a:gd name="connsiteY174" fmla="*/ 1156 h 10000"/>
                  <a:gd name="connsiteX175" fmla="*/ 2042 w 10000"/>
                  <a:gd name="connsiteY175" fmla="*/ 1143 h 10000"/>
                  <a:gd name="connsiteX176" fmla="*/ 2011 w 10000"/>
                  <a:gd name="connsiteY176" fmla="*/ 1143 h 10000"/>
                  <a:gd name="connsiteX177" fmla="*/ 1994 w 10000"/>
                  <a:gd name="connsiteY177" fmla="*/ 1146 h 10000"/>
                  <a:gd name="connsiteX178" fmla="*/ 1967 w 10000"/>
                  <a:gd name="connsiteY178" fmla="*/ 1156 h 10000"/>
                  <a:gd name="connsiteX179" fmla="*/ 1903 w 10000"/>
                  <a:gd name="connsiteY179" fmla="*/ 1176 h 10000"/>
                  <a:gd name="connsiteX180" fmla="*/ 1873 w 10000"/>
                  <a:gd name="connsiteY180" fmla="*/ 1182 h 10000"/>
                  <a:gd name="connsiteX181" fmla="*/ 1850 w 10000"/>
                  <a:gd name="connsiteY181" fmla="*/ 1185 h 10000"/>
                  <a:gd name="connsiteX182" fmla="*/ 1842 w 10000"/>
                  <a:gd name="connsiteY182" fmla="*/ 1192 h 10000"/>
                  <a:gd name="connsiteX183" fmla="*/ 1823 w 10000"/>
                  <a:gd name="connsiteY183" fmla="*/ 1195 h 10000"/>
                  <a:gd name="connsiteX184" fmla="*/ 1814 w 10000"/>
                  <a:gd name="connsiteY184" fmla="*/ 1201 h 10000"/>
                  <a:gd name="connsiteX185" fmla="*/ 1792 w 10000"/>
                  <a:gd name="connsiteY185" fmla="*/ 1218 h 10000"/>
                  <a:gd name="connsiteX186" fmla="*/ 1767 w 10000"/>
                  <a:gd name="connsiteY186" fmla="*/ 1231 h 10000"/>
                  <a:gd name="connsiteX187" fmla="*/ 1717 w 10000"/>
                  <a:gd name="connsiteY187" fmla="*/ 1266 h 10000"/>
                  <a:gd name="connsiteX188" fmla="*/ 1695 w 10000"/>
                  <a:gd name="connsiteY188" fmla="*/ 1279 h 10000"/>
                  <a:gd name="connsiteX189" fmla="*/ 1654 w 10000"/>
                  <a:gd name="connsiteY189" fmla="*/ 1308 h 10000"/>
                  <a:gd name="connsiteX190" fmla="*/ 1620 w 10000"/>
                  <a:gd name="connsiteY190" fmla="*/ 1334 h 10000"/>
                  <a:gd name="connsiteX191" fmla="*/ 1590 w 10000"/>
                  <a:gd name="connsiteY191" fmla="*/ 1360 h 10000"/>
                  <a:gd name="connsiteX192" fmla="*/ 1565 w 10000"/>
                  <a:gd name="connsiteY192" fmla="*/ 1380 h 10000"/>
                  <a:gd name="connsiteX193" fmla="*/ 1532 w 10000"/>
                  <a:gd name="connsiteY193" fmla="*/ 1402 h 10000"/>
                  <a:gd name="connsiteX194" fmla="*/ 1501 w 10000"/>
                  <a:gd name="connsiteY194" fmla="*/ 1418 h 10000"/>
                  <a:gd name="connsiteX195" fmla="*/ 1460 w 10000"/>
                  <a:gd name="connsiteY195" fmla="*/ 1438 h 10000"/>
                  <a:gd name="connsiteX196" fmla="*/ 1435 w 10000"/>
                  <a:gd name="connsiteY196" fmla="*/ 1454 h 10000"/>
                  <a:gd name="connsiteX197" fmla="*/ 1421 w 10000"/>
                  <a:gd name="connsiteY197" fmla="*/ 1464 h 10000"/>
                  <a:gd name="connsiteX198" fmla="*/ 1380 w 10000"/>
                  <a:gd name="connsiteY198" fmla="*/ 1473 h 10000"/>
                  <a:gd name="connsiteX199" fmla="*/ 1324 w 10000"/>
                  <a:gd name="connsiteY199" fmla="*/ 1477 h 10000"/>
                  <a:gd name="connsiteX200" fmla="*/ 1274 w 10000"/>
                  <a:gd name="connsiteY200" fmla="*/ 1483 h 10000"/>
                  <a:gd name="connsiteX201" fmla="*/ 1244 w 10000"/>
                  <a:gd name="connsiteY201" fmla="*/ 1486 h 10000"/>
                  <a:gd name="connsiteX202" fmla="*/ 1233 w 10000"/>
                  <a:gd name="connsiteY202" fmla="*/ 1486 h 10000"/>
                  <a:gd name="connsiteX203" fmla="*/ 1197 w 10000"/>
                  <a:gd name="connsiteY203" fmla="*/ 1493 h 10000"/>
                  <a:gd name="connsiteX204" fmla="*/ 1180 w 10000"/>
                  <a:gd name="connsiteY204" fmla="*/ 1496 h 10000"/>
                  <a:gd name="connsiteX205" fmla="*/ 1169 w 10000"/>
                  <a:gd name="connsiteY205" fmla="*/ 1496 h 10000"/>
                  <a:gd name="connsiteX206" fmla="*/ 1161 w 10000"/>
                  <a:gd name="connsiteY206" fmla="*/ 1503 h 10000"/>
                  <a:gd name="connsiteX207" fmla="*/ 1155 w 10000"/>
                  <a:gd name="connsiteY207" fmla="*/ 1503 h 10000"/>
                  <a:gd name="connsiteX208" fmla="*/ 501 w 10000"/>
                  <a:gd name="connsiteY208" fmla="*/ 2277 h 10000"/>
                  <a:gd name="connsiteX209" fmla="*/ 396 w 10000"/>
                  <a:gd name="connsiteY209" fmla="*/ 2532 h 10000"/>
                  <a:gd name="connsiteX210" fmla="*/ 324 w 10000"/>
                  <a:gd name="connsiteY210" fmla="*/ 2759 h 10000"/>
                  <a:gd name="connsiteX211" fmla="*/ 274 w 10000"/>
                  <a:gd name="connsiteY211" fmla="*/ 2866 h 10000"/>
                  <a:gd name="connsiteX212" fmla="*/ 202 w 10000"/>
                  <a:gd name="connsiteY212" fmla="*/ 3008 h 10000"/>
                  <a:gd name="connsiteX213" fmla="*/ 211 w 10000"/>
                  <a:gd name="connsiteY213" fmla="*/ 3177 h 10000"/>
                  <a:gd name="connsiteX214" fmla="*/ 235 w 10000"/>
                  <a:gd name="connsiteY214" fmla="*/ 3368 h 10000"/>
                  <a:gd name="connsiteX215" fmla="*/ 266 w 10000"/>
                  <a:gd name="connsiteY215" fmla="*/ 3595 h 10000"/>
                  <a:gd name="connsiteX216" fmla="*/ 299 w 10000"/>
                  <a:gd name="connsiteY216" fmla="*/ 3831 h 10000"/>
                  <a:gd name="connsiteX217" fmla="*/ 305 w 10000"/>
                  <a:gd name="connsiteY217" fmla="*/ 3863 h 10000"/>
                  <a:gd name="connsiteX218" fmla="*/ 341 w 10000"/>
                  <a:gd name="connsiteY218" fmla="*/ 3941 h 10000"/>
                  <a:gd name="connsiteX219" fmla="*/ 186 w 10000"/>
                  <a:gd name="connsiteY219" fmla="*/ 3935 h 10000"/>
                  <a:gd name="connsiteX220" fmla="*/ 30 w 10000"/>
                  <a:gd name="connsiteY220" fmla="*/ 3925 h 10000"/>
                  <a:gd name="connsiteX221" fmla="*/ 0 w 10000"/>
                  <a:gd name="connsiteY221" fmla="*/ 4054 h 10000"/>
                  <a:gd name="connsiteX222" fmla="*/ 14 w 10000"/>
                  <a:gd name="connsiteY222" fmla="*/ 4152 h 10000"/>
                  <a:gd name="connsiteX223" fmla="*/ 22 w 10000"/>
                  <a:gd name="connsiteY223" fmla="*/ 4242 h 10000"/>
                  <a:gd name="connsiteX224" fmla="*/ 30 w 10000"/>
                  <a:gd name="connsiteY224" fmla="*/ 4291 h 10000"/>
                  <a:gd name="connsiteX225" fmla="*/ 102 w 10000"/>
                  <a:gd name="connsiteY225" fmla="*/ 4271 h 10000"/>
                  <a:gd name="connsiteX226" fmla="*/ 155 w 10000"/>
                  <a:gd name="connsiteY226" fmla="*/ 4262 h 10000"/>
                  <a:gd name="connsiteX227" fmla="*/ 410 w 10000"/>
                  <a:gd name="connsiteY227" fmla="*/ 4255 h 10000"/>
                  <a:gd name="connsiteX228" fmla="*/ 418 w 10000"/>
                  <a:gd name="connsiteY228" fmla="*/ 4385 h 10000"/>
                  <a:gd name="connsiteX229" fmla="*/ 429 w 10000"/>
                  <a:gd name="connsiteY229" fmla="*/ 4543 h 10000"/>
                  <a:gd name="connsiteX230" fmla="*/ 443 w 10000"/>
                  <a:gd name="connsiteY230" fmla="*/ 4585 h 10000"/>
                  <a:gd name="connsiteX231" fmla="*/ 465 w 10000"/>
                  <a:gd name="connsiteY231" fmla="*/ 4611 h 10000"/>
                  <a:gd name="connsiteX232" fmla="*/ 468 w 10000"/>
                  <a:gd name="connsiteY232" fmla="*/ 4621 h 10000"/>
                  <a:gd name="connsiteX233" fmla="*/ 474 w 10000"/>
                  <a:gd name="connsiteY233" fmla="*/ 4679 h 10000"/>
                  <a:gd name="connsiteX234" fmla="*/ 554 w 10000"/>
                  <a:gd name="connsiteY234" fmla="*/ 4738 h 10000"/>
                  <a:gd name="connsiteX235" fmla="*/ 637 w 10000"/>
                  <a:gd name="connsiteY235" fmla="*/ 4809 h 10000"/>
                  <a:gd name="connsiteX236" fmla="*/ 704 w 10000"/>
                  <a:gd name="connsiteY236" fmla="*/ 4851 h 10000"/>
                  <a:gd name="connsiteX237" fmla="*/ 740 w 10000"/>
                  <a:gd name="connsiteY237" fmla="*/ 4893 h 10000"/>
                  <a:gd name="connsiteX238" fmla="*/ 756 w 10000"/>
                  <a:gd name="connsiteY238" fmla="*/ 4896 h 10000"/>
                  <a:gd name="connsiteX239" fmla="*/ 767 w 10000"/>
                  <a:gd name="connsiteY239" fmla="*/ 4880 h 10000"/>
                  <a:gd name="connsiteX240" fmla="*/ 806 w 10000"/>
                  <a:gd name="connsiteY240" fmla="*/ 4945 h 10000"/>
                  <a:gd name="connsiteX241" fmla="*/ 886 w 10000"/>
                  <a:gd name="connsiteY241" fmla="*/ 5078 h 10000"/>
                  <a:gd name="connsiteX242" fmla="*/ 911 w 10000"/>
                  <a:gd name="connsiteY242" fmla="*/ 5130 h 10000"/>
                  <a:gd name="connsiteX243" fmla="*/ 920 w 10000"/>
                  <a:gd name="connsiteY243" fmla="*/ 5191 h 10000"/>
                  <a:gd name="connsiteX244" fmla="*/ 920 w 10000"/>
                  <a:gd name="connsiteY244" fmla="*/ 5220 h 10000"/>
                  <a:gd name="connsiteX245" fmla="*/ 911 w 10000"/>
                  <a:gd name="connsiteY245" fmla="*/ 5314 h 10000"/>
                  <a:gd name="connsiteX246" fmla="*/ 898 w 10000"/>
                  <a:gd name="connsiteY246" fmla="*/ 5369 h 10000"/>
                  <a:gd name="connsiteX247" fmla="*/ 895 w 10000"/>
                  <a:gd name="connsiteY247" fmla="*/ 5385 h 10000"/>
                  <a:gd name="connsiteX248" fmla="*/ 895 w 10000"/>
                  <a:gd name="connsiteY248" fmla="*/ 5405 h 10000"/>
                  <a:gd name="connsiteX249" fmla="*/ 898 w 10000"/>
                  <a:gd name="connsiteY249" fmla="*/ 5434 h 10000"/>
                  <a:gd name="connsiteX250" fmla="*/ 911 w 10000"/>
                  <a:gd name="connsiteY250" fmla="*/ 5463 h 10000"/>
                  <a:gd name="connsiteX251" fmla="*/ 920 w 10000"/>
                  <a:gd name="connsiteY251" fmla="*/ 5492 h 10000"/>
                  <a:gd name="connsiteX252" fmla="*/ 934 w 10000"/>
                  <a:gd name="connsiteY252" fmla="*/ 5518 h 10000"/>
                  <a:gd name="connsiteX253" fmla="*/ 1169 w 10000"/>
                  <a:gd name="connsiteY253" fmla="*/ 5738 h 10000"/>
                  <a:gd name="connsiteX254" fmla="*/ 1188 w 10000"/>
                  <a:gd name="connsiteY254" fmla="*/ 5755 h 10000"/>
                  <a:gd name="connsiteX255" fmla="*/ 1216 w 10000"/>
                  <a:gd name="connsiteY255" fmla="*/ 5758 h 10000"/>
                  <a:gd name="connsiteX256" fmla="*/ 1313 w 10000"/>
                  <a:gd name="connsiteY256" fmla="*/ 5774 h 10000"/>
                  <a:gd name="connsiteX257" fmla="*/ 1349 w 10000"/>
                  <a:gd name="connsiteY257" fmla="*/ 5787 h 10000"/>
                  <a:gd name="connsiteX258" fmla="*/ 1393 w 10000"/>
                  <a:gd name="connsiteY258" fmla="*/ 5793 h 10000"/>
                  <a:gd name="connsiteX259" fmla="*/ 1393 w 10000"/>
                  <a:gd name="connsiteY259" fmla="*/ 5797 h 10000"/>
                  <a:gd name="connsiteX260" fmla="*/ 1421 w 10000"/>
                  <a:gd name="connsiteY260" fmla="*/ 5810 h 10000"/>
                  <a:gd name="connsiteX261" fmla="*/ 1446 w 10000"/>
                  <a:gd name="connsiteY261" fmla="*/ 5829 h 10000"/>
                  <a:gd name="connsiteX262" fmla="*/ 1460 w 10000"/>
                  <a:gd name="connsiteY262" fmla="*/ 5842 h 10000"/>
                  <a:gd name="connsiteX263" fmla="*/ 1476 w 10000"/>
                  <a:gd name="connsiteY263" fmla="*/ 5848 h 10000"/>
                  <a:gd name="connsiteX264" fmla="*/ 1501 w 10000"/>
                  <a:gd name="connsiteY264" fmla="*/ 5852 h 10000"/>
                  <a:gd name="connsiteX265" fmla="*/ 1532 w 10000"/>
                  <a:gd name="connsiteY265" fmla="*/ 5887 h 10000"/>
                  <a:gd name="connsiteX266" fmla="*/ 1565 w 10000"/>
                  <a:gd name="connsiteY266" fmla="*/ 5942 h 10000"/>
                  <a:gd name="connsiteX267" fmla="*/ 1587 w 10000"/>
                  <a:gd name="connsiteY267" fmla="*/ 5972 h 10000"/>
                  <a:gd name="connsiteX268" fmla="*/ 1612 w 10000"/>
                  <a:gd name="connsiteY268" fmla="*/ 5955 h 10000"/>
                  <a:gd name="connsiteX269" fmla="*/ 1679 w 10000"/>
                  <a:gd name="connsiteY269" fmla="*/ 6049 h 10000"/>
                  <a:gd name="connsiteX270" fmla="*/ 1720 w 10000"/>
                  <a:gd name="connsiteY270" fmla="*/ 6108 h 10000"/>
                  <a:gd name="connsiteX271" fmla="*/ 1751 w 10000"/>
                  <a:gd name="connsiteY271" fmla="*/ 6133 h 10000"/>
                  <a:gd name="connsiteX272" fmla="*/ 1792 w 10000"/>
                  <a:gd name="connsiteY272" fmla="*/ 6169 h 10000"/>
                  <a:gd name="connsiteX273" fmla="*/ 1801 w 10000"/>
                  <a:gd name="connsiteY273" fmla="*/ 6172 h 10000"/>
                  <a:gd name="connsiteX274" fmla="*/ 1814 w 10000"/>
                  <a:gd name="connsiteY274" fmla="*/ 6286 h 10000"/>
                  <a:gd name="connsiteX275" fmla="*/ 1817 w 10000"/>
                  <a:gd name="connsiteY275" fmla="*/ 6331 h 10000"/>
                  <a:gd name="connsiteX276" fmla="*/ 1809 w 10000"/>
                  <a:gd name="connsiteY276" fmla="*/ 6444 h 10000"/>
                  <a:gd name="connsiteX277" fmla="*/ 1801 w 10000"/>
                  <a:gd name="connsiteY277" fmla="*/ 6499 h 10000"/>
                  <a:gd name="connsiteX278" fmla="*/ 1781 w 10000"/>
                  <a:gd name="connsiteY278" fmla="*/ 6522 h 10000"/>
                  <a:gd name="connsiteX279" fmla="*/ 1773 w 10000"/>
                  <a:gd name="connsiteY279" fmla="*/ 6541 h 10000"/>
                  <a:gd name="connsiteX280" fmla="*/ 1762 w 10000"/>
                  <a:gd name="connsiteY280" fmla="*/ 6571 h 10000"/>
                  <a:gd name="connsiteX281" fmla="*/ 1767 w 10000"/>
                  <a:gd name="connsiteY281" fmla="*/ 6622 h 10000"/>
                  <a:gd name="connsiteX282" fmla="*/ 1767 w 10000"/>
                  <a:gd name="connsiteY282" fmla="*/ 6665 h 10000"/>
                  <a:gd name="connsiteX283" fmla="*/ 1767 w 10000"/>
                  <a:gd name="connsiteY283" fmla="*/ 6694 h 10000"/>
                  <a:gd name="connsiteX284" fmla="*/ 1776 w 10000"/>
                  <a:gd name="connsiteY284" fmla="*/ 6726 h 10000"/>
                  <a:gd name="connsiteX285" fmla="*/ 1776 w 10000"/>
                  <a:gd name="connsiteY285" fmla="*/ 6745 h 10000"/>
                  <a:gd name="connsiteX286" fmla="*/ 1767 w 10000"/>
                  <a:gd name="connsiteY286" fmla="*/ 6765 h 10000"/>
                  <a:gd name="connsiteX287" fmla="*/ 1762 w 10000"/>
                  <a:gd name="connsiteY287" fmla="*/ 6804 h 10000"/>
                  <a:gd name="connsiteX288" fmla="*/ 1753 w 10000"/>
                  <a:gd name="connsiteY288" fmla="*/ 6839 h 10000"/>
                  <a:gd name="connsiteX289" fmla="*/ 1742 w 10000"/>
                  <a:gd name="connsiteY289" fmla="*/ 6849 h 10000"/>
                  <a:gd name="connsiteX290" fmla="*/ 1726 w 10000"/>
                  <a:gd name="connsiteY290" fmla="*/ 6849 h 10000"/>
                  <a:gd name="connsiteX291" fmla="*/ 1712 w 10000"/>
                  <a:gd name="connsiteY291" fmla="*/ 6852 h 10000"/>
                  <a:gd name="connsiteX292" fmla="*/ 1640 w 10000"/>
                  <a:gd name="connsiteY292" fmla="*/ 6953 h 10000"/>
                  <a:gd name="connsiteX293" fmla="*/ 1493 w 10000"/>
                  <a:gd name="connsiteY293" fmla="*/ 7105 h 10000"/>
                  <a:gd name="connsiteX294" fmla="*/ 1490 w 10000"/>
                  <a:gd name="connsiteY294" fmla="*/ 7124 h 10000"/>
                  <a:gd name="connsiteX295" fmla="*/ 1468 w 10000"/>
                  <a:gd name="connsiteY295" fmla="*/ 7137 h 10000"/>
                  <a:gd name="connsiteX296" fmla="*/ 1454 w 10000"/>
                  <a:gd name="connsiteY296" fmla="*/ 7144 h 10000"/>
                  <a:gd name="connsiteX297" fmla="*/ 1452 w 10000"/>
                  <a:gd name="connsiteY297" fmla="*/ 7157 h 10000"/>
                  <a:gd name="connsiteX298" fmla="*/ 1446 w 10000"/>
                  <a:gd name="connsiteY298" fmla="*/ 7199 h 10000"/>
                  <a:gd name="connsiteX299" fmla="*/ 1476 w 10000"/>
                  <a:gd name="connsiteY299" fmla="*/ 7247 h 10000"/>
                  <a:gd name="connsiteX300" fmla="*/ 1501 w 10000"/>
                  <a:gd name="connsiteY300" fmla="*/ 7270 h 10000"/>
                  <a:gd name="connsiteX301" fmla="*/ 1518 w 10000"/>
                  <a:gd name="connsiteY301" fmla="*/ 7286 h 10000"/>
                  <a:gd name="connsiteX302" fmla="*/ 1524 w 10000"/>
                  <a:gd name="connsiteY302" fmla="*/ 7306 h 10000"/>
                  <a:gd name="connsiteX303" fmla="*/ 1540 w 10000"/>
                  <a:gd name="connsiteY303" fmla="*/ 7322 h 10000"/>
                  <a:gd name="connsiteX304" fmla="*/ 1565 w 10000"/>
                  <a:gd name="connsiteY304" fmla="*/ 7325 h 10000"/>
                  <a:gd name="connsiteX305" fmla="*/ 1590 w 10000"/>
                  <a:gd name="connsiteY305" fmla="*/ 7332 h 10000"/>
                  <a:gd name="connsiteX306" fmla="*/ 1615 w 10000"/>
                  <a:gd name="connsiteY306" fmla="*/ 7345 h 10000"/>
                  <a:gd name="connsiteX307" fmla="*/ 1662 w 10000"/>
                  <a:gd name="connsiteY307" fmla="*/ 7370 h 10000"/>
                  <a:gd name="connsiteX308" fmla="*/ 1670 w 10000"/>
                  <a:gd name="connsiteY308" fmla="*/ 7351 h 10000"/>
                  <a:gd name="connsiteX309" fmla="*/ 1726 w 10000"/>
                  <a:gd name="connsiteY309" fmla="*/ 7354 h 10000"/>
                  <a:gd name="connsiteX310" fmla="*/ 1726 w 10000"/>
                  <a:gd name="connsiteY310" fmla="*/ 7400 h 10000"/>
                  <a:gd name="connsiteX311" fmla="*/ 1773 w 10000"/>
                  <a:gd name="connsiteY311" fmla="*/ 7409 h 10000"/>
                  <a:gd name="connsiteX312" fmla="*/ 1806 w 10000"/>
                  <a:gd name="connsiteY312" fmla="*/ 7416 h 10000"/>
                  <a:gd name="connsiteX313" fmla="*/ 1839 w 10000"/>
                  <a:gd name="connsiteY313" fmla="*/ 7403 h 10000"/>
                  <a:gd name="connsiteX314" fmla="*/ 1886 w 10000"/>
                  <a:gd name="connsiteY314" fmla="*/ 7403 h 10000"/>
                  <a:gd name="connsiteX315" fmla="*/ 1898 w 10000"/>
                  <a:gd name="connsiteY315" fmla="*/ 7403 h 10000"/>
                  <a:gd name="connsiteX316" fmla="*/ 1914 w 10000"/>
                  <a:gd name="connsiteY316" fmla="*/ 7494 h 10000"/>
                  <a:gd name="connsiteX317" fmla="*/ 1895 w 10000"/>
                  <a:gd name="connsiteY317" fmla="*/ 7523 h 10000"/>
                  <a:gd name="connsiteX318" fmla="*/ 1825 w 10000"/>
                  <a:gd name="connsiteY318" fmla="*/ 7617 h 10000"/>
                  <a:gd name="connsiteX319" fmla="*/ 1776 w 10000"/>
                  <a:gd name="connsiteY319" fmla="*/ 7691 h 10000"/>
                  <a:gd name="connsiteX320" fmla="*/ 1781 w 10000"/>
                  <a:gd name="connsiteY320" fmla="*/ 7723 h 10000"/>
                  <a:gd name="connsiteX321" fmla="*/ 1767 w 10000"/>
                  <a:gd name="connsiteY321" fmla="*/ 7759 h 10000"/>
                  <a:gd name="connsiteX322" fmla="*/ 1762 w 10000"/>
                  <a:gd name="connsiteY322" fmla="*/ 7817 h 10000"/>
                  <a:gd name="connsiteX323" fmla="*/ 1762 w 10000"/>
                  <a:gd name="connsiteY323" fmla="*/ 7856 h 10000"/>
                  <a:gd name="connsiteX324" fmla="*/ 1776 w 10000"/>
                  <a:gd name="connsiteY324" fmla="*/ 7892 h 10000"/>
                  <a:gd name="connsiteX325" fmla="*/ 1784 w 10000"/>
                  <a:gd name="connsiteY325" fmla="*/ 7902 h 10000"/>
                  <a:gd name="connsiteX326" fmla="*/ 1801 w 10000"/>
                  <a:gd name="connsiteY326" fmla="*/ 7908 h 10000"/>
                  <a:gd name="connsiteX327" fmla="*/ 1809 w 10000"/>
                  <a:gd name="connsiteY327" fmla="*/ 7911 h 10000"/>
                  <a:gd name="connsiteX328" fmla="*/ 1801 w 10000"/>
                  <a:gd name="connsiteY328" fmla="*/ 7940 h 10000"/>
                  <a:gd name="connsiteX329" fmla="*/ 1798 w 10000"/>
                  <a:gd name="connsiteY329" fmla="*/ 7979 h 10000"/>
                  <a:gd name="connsiteX330" fmla="*/ 1806 w 10000"/>
                  <a:gd name="connsiteY330" fmla="*/ 8002 h 10000"/>
                  <a:gd name="connsiteX331" fmla="*/ 1823 w 10000"/>
                  <a:gd name="connsiteY331" fmla="*/ 8021 h 10000"/>
                  <a:gd name="connsiteX332" fmla="*/ 1834 w 10000"/>
                  <a:gd name="connsiteY332" fmla="*/ 8044 h 10000"/>
                  <a:gd name="connsiteX333" fmla="*/ 1839 w 10000"/>
                  <a:gd name="connsiteY333" fmla="*/ 8073 h 10000"/>
                  <a:gd name="connsiteX334" fmla="*/ 1842 w 10000"/>
                  <a:gd name="connsiteY334" fmla="*/ 8106 h 10000"/>
                  <a:gd name="connsiteX335" fmla="*/ 1839 w 10000"/>
                  <a:gd name="connsiteY335" fmla="*/ 8144 h 10000"/>
                  <a:gd name="connsiteX336" fmla="*/ 1856 w 10000"/>
                  <a:gd name="connsiteY336" fmla="*/ 8164 h 10000"/>
                  <a:gd name="connsiteX337" fmla="*/ 1886 w 10000"/>
                  <a:gd name="connsiteY337" fmla="*/ 8193 h 10000"/>
                  <a:gd name="connsiteX338" fmla="*/ 1922 w 10000"/>
                  <a:gd name="connsiteY338" fmla="*/ 8206 h 10000"/>
                  <a:gd name="connsiteX339" fmla="*/ 1967 w 10000"/>
                  <a:gd name="connsiteY339" fmla="*/ 8203 h 10000"/>
                  <a:gd name="connsiteX340" fmla="*/ 1986 w 10000"/>
                  <a:gd name="connsiteY340" fmla="*/ 8212 h 10000"/>
                  <a:gd name="connsiteX341" fmla="*/ 2000 w 10000"/>
                  <a:gd name="connsiteY341" fmla="*/ 8232 h 10000"/>
                  <a:gd name="connsiteX342" fmla="*/ 2033 w 10000"/>
                  <a:gd name="connsiteY342" fmla="*/ 8258 h 10000"/>
                  <a:gd name="connsiteX343" fmla="*/ 2050 w 10000"/>
                  <a:gd name="connsiteY343" fmla="*/ 8271 h 10000"/>
                  <a:gd name="connsiteX344" fmla="*/ 2089 w 10000"/>
                  <a:gd name="connsiteY344" fmla="*/ 8280 h 10000"/>
                  <a:gd name="connsiteX345" fmla="*/ 2122 w 10000"/>
                  <a:gd name="connsiteY345" fmla="*/ 8300 h 10000"/>
                  <a:gd name="connsiteX346" fmla="*/ 2163 w 10000"/>
                  <a:gd name="connsiteY346" fmla="*/ 8332 h 10000"/>
                  <a:gd name="connsiteX347" fmla="*/ 2172 w 10000"/>
                  <a:gd name="connsiteY347" fmla="*/ 8335 h 10000"/>
                  <a:gd name="connsiteX348" fmla="*/ 2177 w 10000"/>
                  <a:gd name="connsiteY348" fmla="*/ 8345 h 10000"/>
                  <a:gd name="connsiteX349" fmla="*/ 2163 w 10000"/>
                  <a:gd name="connsiteY349" fmla="*/ 8371 h 10000"/>
                  <a:gd name="connsiteX350" fmla="*/ 2139 w 10000"/>
                  <a:gd name="connsiteY350" fmla="*/ 8423 h 10000"/>
                  <a:gd name="connsiteX351" fmla="*/ 2130 w 10000"/>
                  <a:gd name="connsiteY351" fmla="*/ 8439 h 10000"/>
                  <a:gd name="connsiteX352" fmla="*/ 2105 w 10000"/>
                  <a:gd name="connsiteY352" fmla="*/ 8446 h 10000"/>
                  <a:gd name="connsiteX353" fmla="*/ 2080 w 10000"/>
                  <a:gd name="connsiteY353" fmla="*/ 8449 h 10000"/>
                  <a:gd name="connsiteX354" fmla="*/ 2075 w 10000"/>
                  <a:gd name="connsiteY354" fmla="*/ 8459 h 10000"/>
                  <a:gd name="connsiteX355" fmla="*/ 2072 w 10000"/>
                  <a:gd name="connsiteY355" fmla="*/ 8475 h 10000"/>
                  <a:gd name="connsiteX356" fmla="*/ 2080 w 10000"/>
                  <a:gd name="connsiteY356" fmla="*/ 8484 h 10000"/>
                  <a:gd name="connsiteX357" fmla="*/ 2100 w 10000"/>
                  <a:gd name="connsiteY357" fmla="*/ 8475 h 10000"/>
                  <a:gd name="connsiteX358" fmla="*/ 2141 w 10000"/>
                  <a:gd name="connsiteY358" fmla="*/ 8478 h 10000"/>
                  <a:gd name="connsiteX359" fmla="*/ 2172 w 10000"/>
                  <a:gd name="connsiteY359" fmla="*/ 8475 h 10000"/>
                  <a:gd name="connsiteX360" fmla="*/ 2188 w 10000"/>
                  <a:gd name="connsiteY360" fmla="*/ 8475 h 10000"/>
                  <a:gd name="connsiteX361" fmla="*/ 2222 w 10000"/>
                  <a:gd name="connsiteY361" fmla="*/ 8497 h 10000"/>
                  <a:gd name="connsiteX362" fmla="*/ 2252 w 10000"/>
                  <a:gd name="connsiteY362" fmla="*/ 8514 h 10000"/>
                  <a:gd name="connsiteX363" fmla="*/ 2274 w 10000"/>
                  <a:gd name="connsiteY363" fmla="*/ 8514 h 10000"/>
                  <a:gd name="connsiteX364" fmla="*/ 2299 w 10000"/>
                  <a:gd name="connsiteY364" fmla="*/ 8504 h 10000"/>
                  <a:gd name="connsiteX365" fmla="*/ 2310 w 10000"/>
                  <a:gd name="connsiteY365" fmla="*/ 8504 h 10000"/>
                  <a:gd name="connsiteX366" fmla="*/ 2319 w 10000"/>
                  <a:gd name="connsiteY366" fmla="*/ 8484 h 10000"/>
                  <a:gd name="connsiteX367" fmla="*/ 2338 w 10000"/>
                  <a:gd name="connsiteY367" fmla="*/ 8494 h 10000"/>
                  <a:gd name="connsiteX368" fmla="*/ 2338 w 10000"/>
                  <a:gd name="connsiteY368" fmla="*/ 8552 h 10000"/>
                  <a:gd name="connsiteX369" fmla="*/ 2366 w 10000"/>
                  <a:gd name="connsiteY369" fmla="*/ 8572 h 10000"/>
                  <a:gd name="connsiteX370" fmla="*/ 2382 w 10000"/>
                  <a:gd name="connsiteY370" fmla="*/ 8582 h 10000"/>
                  <a:gd name="connsiteX371" fmla="*/ 2435 w 10000"/>
                  <a:gd name="connsiteY371" fmla="*/ 8552 h 10000"/>
                  <a:gd name="connsiteX372" fmla="*/ 2443 w 10000"/>
                  <a:gd name="connsiteY372" fmla="*/ 8552 h 10000"/>
                  <a:gd name="connsiteX373" fmla="*/ 2454 w 10000"/>
                  <a:gd name="connsiteY373" fmla="*/ 8552 h 10000"/>
                  <a:gd name="connsiteX374" fmla="*/ 2471 w 10000"/>
                  <a:gd name="connsiteY374" fmla="*/ 8546 h 10000"/>
                  <a:gd name="connsiteX375" fmla="*/ 2488 w 10000"/>
                  <a:gd name="connsiteY375" fmla="*/ 8536 h 10000"/>
                  <a:gd name="connsiteX376" fmla="*/ 2501 w 10000"/>
                  <a:gd name="connsiteY376" fmla="*/ 8533 h 10000"/>
                  <a:gd name="connsiteX377" fmla="*/ 2512 w 10000"/>
                  <a:gd name="connsiteY377" fmla="*/ 8533 h 10000"/>
                  <a:gd name="connsiteX378" fmla="*/ 2521 w 10000"/>
                  <a:gd name="connsiteY378" fmla="*/ 8546 h 10000"/>
                  <a:gd name="connsiteX379" fmla="*/ 2521 w 10000"/>
                  <a:gd name="connsiteY379" fmla="*/ 8572 h 10000"/>
                  <a:gd name="connsiteX380" fmla="*/ 2535 w 10000"/>
                  <a:gd name="connsiteY380" fmla="*/ 8588 h 10000"/>
                  <a:gd name="connsiteX381" fmla="*/ 2551 w 10000"/>
                  <a:gd name="connsiteY381" fmla="*/ 8582 h 10000"/>
                  <a:gd name="connsiteX382" fmla="*/ 2560 w 10000"/>
                  <a:gd name="connsiteY382" fmla="*/ 8582 h 10000"/>
                  <a:gd name="connsiteX383" fmla="*/ 2573 w 10000"/>
                  <a:gd name="connsiteY383" fmla="*/ 8588 h 10000"/>
                  <a:gd name="connsiteX384" fmla="*/ 2584 w 10000"/>
                  <a:gd name="connsiteY384" fmla="*/ 8591 h 10000"/>
                  <a:gd name="connsiteX385" fmla="*/ 2590 w 10000"/>
                  <a:gd name="connsiteY385" fmla="*/ 8598 h 10000"/>
                  <a:gd name="connsiteX386" fmla="*/ 2598 w 10000"/>
                  <a:gd name="connsiteY386" fmla="*/ 8608 h 10000"/>
                  <a:gd name="connsiteX387" fmla="*/ 2607 w 10000"/>
                  <a:gd name="connsiteY387" fmla="*/ 8617 h 10000"/>
                  <a:gd name="connsiteX388" fmla="*/ 2618 w 10000"/>
                  <a:gd name="connsiteY388" fmla="*/ 8617 h 10000"/>
                  <a:gd name="connsiteX389" fmla="*/ 2640 w 10000"/>
                  <a:gd name="connsiteY389" fmla="*/ 8608 h 10000"/>
                  <a:gd name="connsiteX390" fmla="*/ 2670 w 10000"/>
                  <a:gd name="connsiteY390" fmla="*/ 8598 h 10000"/>
                  <a:gd name="connsiteX391" fmla="*/ 2673 w 10000"/>
                  <a:gd name="connsiteY391" fmla="*/ 8598 h 10000"/>
                  <a:gd name="connsiteX392" fmla="*/ 2690 w 10000"/>
                  <a:gd name="connsiteY392" fmla="*/ 8598 h 10000"/>
                  <a:gd name="connsiteX393" fmla="*/ 2698 w 10000"/>
                  <a:gd name="connsiteY393" fmla="*/ 8598 h 10000"/>
                  <a:gd name="connsiteX394" fmla="*/ 2712 w 10000"/>
                  <a:gd name="connsiteY394" fmla="*/ 8598 h 10000"/>
                  <a:gd name="connsiteX395" fmla="*/ 2726 w 10000"/>
                  <a:gd name="connsiteY395" fmla="*/ 8591 h 10000"/>
                  <a:gd name="connsiteX396" fmla="*/ 2737 w 10000"/>
                  <a:gd name="connsiteY396" fmla="*/ 8588 h 10000"/>
                  <a:gd name="connsiteX397" fmla="*/ 2759 w 10000"/>
                  <a:gd name="connsiteY397" fmla="*/ 8582 h 10000"/>
                  <a:gd name="connsiteX398" fmla="*/ 2770 w 10000"/>
                  <a:gd name="connsiteY398" fmla="*/ 8578 h 10000"/>
                  <a:gd name="connsiteX399" fmla="*/ 2784 w 10000"/>
                  <a:gd name="connsiteY399" fmla="*/ 8572 h 10000"/>
                  <a:gd name="connsiteX400" fmla="*/ 2795 w 10000"/>
                  <a:gd name="connsiteY400" fmla="*/ 8572 h 10000"/>
                  <a:gd name="connsiteX401" fmla="*/ 2803 w 10000"/>
                  <a:gd name="connsiteY401" fmla="*/ 8588 h 10000"/>
                  <a:gd name="connsiteX402" fmla="*/ 2803 w 10000"/>
                  <a:gd name="connsiteY402" fmla="*/ 8591 h 10000"/>
                  <a:gd name="connsiteX403" fmla="*/ 2803 w 10000"/>
                  <a:gd name="connsiteY403" fmla="*/ 8601 h 10000"/>
                  <a:gd name="connsiteX404" fmla="*/ 2809 w 10000"/>
                  <a:gd name="connsiteY404" fmla="*/ 8601 h 10000"/>
                  <a:gd name="connsiteX405" fmla="*/ 2823 w 10000"/>
                  <a:gd name="connsiteY405" fmla="*/ 8598 h 10000"/>
                  <a:gd name="connsiteX406" fmla="*/ 2831 w 10000"/>
                  <a:gd name="connsiteY406" fmla="*/ 8598 h 10000"/>
                  <a:gd name="connsiteX407" fmla="*/ 2839 w 10000"/>
                  <a:gd name="connsiteY407" fmla="*/ 8601 h 10000"/>
                  <a:gd name="connsiteX408" fmla="*/ 2848 w 10000"/>
                  <a:gd name="connsiteY408" fmla="*/ 8598 h 10000"/>
                  <a:gd name="connsiteX409" fmla="*/ 2856 w 10000"/>
                  <a:gd name="connsiteY409" fmla="*/ 8601 h 10000"/>
                  <a:gd name="connsiteX410" fmla="*/ 2859 w 10000"/>
                  <a:gd name="connsiteY410" fmla="*/ 8601 h 10000"/>
                  <a:gd name="connsiteX411" fmla="*/ 2864 w 10000"/>
                  <a:gd name="connsiteY411" fmla="*/ 8598 h 10000"/>
                  <a:gd name="connsiteX412" fmla="*/ 2889 w 10000"/>
                  <a:gd name="connsiteY412" fmla="*/ 8611 h 10000"/>
                  <a:gd name="connsiteX413" fmla="*/ 2906 w 10000"/>
                  <a:gd name="connsiteY413" fmla="*/ 8620 h 10000"/>
                  <a:gd name="connsiteX414" fmla="*/ 2914 w 10000"/>
                  <a:gd name="connsiteY414" fmla="*/ 8627 h 10000"/>
                  <a:gd name="connsiteX415" fmla="*/ 2920 w 10000"/>
                  <a:gd name="connsiteY415" fmla="*/ 8640 h 10000"/>
                  <a:gd name="connsiteX416" fmla="*/ 2922 w 10000"/>
                  <a:gd name="connsiteY416" fmla="*/ 8666 h 10000"/>
                  <a:gd name="connsiteX417" fmla="*/ 2922 w 10000"/>
                  <a:gd name="connsiteY417" fmla="*/ 8692 h 10000"/>
                  <a:gd name="connsiteX418" fmla="*/ 2939 w 10000"/>
                  <a:gd name="connsiteY418" fmla="*/ 8695 h 10000"/>
                  <a:gd name="connsiteX419" fmla="*/ 2953 w 10000"/>
                  <a:gd name="connsiteY419" fmla="*/ 8695 h 10000"/>
                  <a:gd name="connsiteX420" fmla="*/ 2961 w 10000"/>
                  <a:gd name="connsiteY420" fmla="*/ 8695 h 10000"/>
                  <a:gd name="connsiteX421" fmla="*/ 2972 w 10000"/>
                  <a:gd name="connsiteY421" fmla="*/ 8692 h 10000"/>
                  <a:gd name="connsiteX422" fmla="*/ 2981 w 10000"/>
                  <a:gd name="connsiteY422" fmla="*/ 8685 h 10000"/>
                  <a:gd name="connsiteX423" fmla="*/ 2989 w 10000"/>
                  <a:gd name="connsiteY423" fmla="*/ 8685 h 10000"/>
                  <a:gd name="connsiteX424" fmla="*/ 3008 w 10000"/>
                  <a:gd name="connsiteY424" fmla="*/ 8685 h 10000"/>
                  <a:gd name="connsiteX425" fmla="*/ 3028 w 10000"/>
                  <a:gd name="connsiteY425" fmla="*/ 8695 h 10000"/>
                  <a:gd name="connsiteX426" fmla="*/ 3042 w 10000"/>
                  <a:gd name="connsiteY426" fmla="*/ 8695 h 10000"/>
                  <a:gd name="connsiteX427" fmla="*/ 3053 w 10000"/>
                  <a:gd name="connsiteY427" fmla="*/ 8676 h 10000"/>
                  <a:gd name="connsiteX428" fmla="*/ 3061 w 10000"/>
                  <a:gd name="connsiteY428" fmla="*/ 8666 h 10000"/>
                  <a:gd name="connsiteX429" fmla="*/ 3066 w 10000"/>
                  <a:gd name="connsiteY429" fmla="*/ 8656 h 10000"/>
                  <a:gd name="connsiteX430" fmla="*/ 3091 w 10000"/>
                  <a:gd name="connsiteY430" fmla="*/ 8659 h 10000"/>
                  <a:gd name="connsiteX431" fmla="*/ 3105 w 10000"/>
                  <a:gd name="connsiteY431" fmla="*/ 8659 h 10000"/>
                  <a:gd name="connsiteX432" fmla="*/ 3108 w 10000"/>
                  <a:gd name="connsiteY432" fmla="*/ 8650 h 10000"/>
                  <a:gd name="connsiteX433" fmla="*/ 3147 w 10000"/>
                  <a:gd name="connsiteY433" fmla="*/ 8588 h 10000"/>
                  <a:gd name="connsiteX434" fmla="*/ 3150 w 10000"/>
                  <a:gd name="connsiteY434" fmla="*/ 8598 h 10000"/>
                  <a:gd name="connsiteX435" fmla="*/ 3163 w 10000"/>
                  <a:gd name="connsiteY435" fmla="*/ 8601 h 10000"/>
                  <a:gd name="connsiteX436" fmla="*/ 3180 w 10000"/>
                  <a:gd name="connsiteY436" fmla="*/ 8608 h 10000"/>
                  <a:gd name="connsiteX437" fmla="*/ 3188 w 10000"/>
                  <a:gd name="connsiteY437" fmla="*/ 8611 h 10000"/>
                  <a:gd name="connsiteX438" fmla="*/ 3227 w 10000"/>
                  <a:gd name="connsiteY438" fmla="*/ 8620 h 10000"/>
                  <a:gd name="connsiteX439" fmla="*/ 3238 w 10000"/>
                  <a:gd name="connsiteY439" fmla="*/ 8617 h 10000"/>
                  <a:gd name="connsiteX440" fmla="*/ 3247 w 10000"/>
                  <a:gd name="connsiteY440" fmla="*/ 8601 h 10000"/>
                  <a:gd name="connsiteX441" fmla="*/ 3269 w 10000"/>
                  <a:gd name="connsiteY441" fmla="*/ 8611 h 10000"/>
                  <a:gd name="connsiteX442" fmla="*/ 3277 w 10000"/>
                  <a:gd name="connsiteY442" fmla="*/ 8617 h 10000"/>
                  <a:gd name="connsiteX443" fmla="*/ 3285 w 10000"/>
                  <a:gd name="connsiteY443" fmla="*/ 8611 h 10000"/>
                  <a:gd name="connsiteX444" fmla="*/ 3307 w 10000"/>
                  <a:gd name="connsiteY444" fmla="*/ 8611 h 10000"/>
                  <a:gd name="connsiteX445" fmla="*/ 3319 w 10000"/>
                  <a:gd name="connsiteY445" fmla="*/ 8617 h 10000"/>
                  <a:gd name="connsiteX446" fmla="*/ 3324 w 10000"/>
                  <a:gd name="connsiteY446" fmla="*/ 8617 h 10000"/>
                  <a:gd name="connsiteX447" fmla="*/ 3327 w 10000"/>
                  <a:gd name="connsiteY447" fmla="*/ 8620 h 10000"/>
                  <a:gd name="connsiteX448" fmla="*/ 3341 w 10000"/>
                  <a:gd name="connsiteY448" fmla="*/ 8620 h 10000"/>
                  <a:gd name="connsiteX449" fmla="*/ 3357 w 10000"/>
                  <a:gd name="connsiteY449" fmla="*/ 8620 h 10000"/>
                  <a:gd name="connsiteX450" fmla="*/ 3374 w 10000"/>
                  <a:gd name="connsiteY450" fmla="*/ 8620 h 10000"/>
                  <a:gd name="connsiteX451" fmla="*/ 3382 w 10000"/>
                  <a:gd name="connsiteY451" fmla="*/ 8620 h 10000"/>
                  <a:gd name="connsiteX452" fmla="*/ 3399 w 10000"/>
                  <a:gd name="connsiteY452" fmla="*/ 8611 h 10000"/>
                  <a:gd name="connsiteX453" fmla="*/ 3413 w 10000"/>
                  <a:gd name="connsiteY453" fmla="*/ 8601 h 10000"/>
                  <a:gd name="connsiteX454" fmla="*/ 3421 w 10000"/>
                  <a:gd name="connsiteY454" fmla="*/ 8588 h 10000"/>
                  <a:gd name="connsiteX455" fmla="*/ 3421 w 10000"/>
                  <a:gd name="connsiteY455" fmla="*/ 8572 h 10000"/>
                  <a:gd name="connsiteX456" fmla="*/ 3421 w 10000"/>
                  <a:gd name="connsiteY456" fmla="*/ 8552 h 10000"/>
                  <a:gd name="connsiteX457" fmla="*/ 3424 w 10000"/>
                  <a:gd name="connsiteY457" fmla="*/ 8533 h 10000"/>
                  <a:gd name="connsiteX458" fmla="*/ 3432 w 10000"/>
                  <a:gd name="connsiteY458" fmla="*/ 8523 h 10000"/>
                  <a:gd name="connsiteX459" fmla="*/ 3446 w 10000"/>
                  <a:gd name="connsiteY459" fmla="*/ 8523 h 10000"/>
                  <a:gd name="connsiteX460" fmla="*/ 3457 w 10000"/>
                  <a:gd name="connsiteY460" fmla="*/ 8523 h 10000"/>
                  <a:gd name="connsiteX461" fmla="*/ 3476 w 10000"/>
                  <a:gd name="connsiteY461" fmla="*/ 8533 h 10000"/>
                  <a:gd name="connsiteX462" fmla="*/ 3485 w 10000"/>
                  <a:gd name="connsiteY462" fmla="*/ 8536 h 10000"/>
                  <a:gd name="connsiteX463" fmla="*/ 3501 w 10000"/>
                  <a:gd name="connsiteY463" fmla="*/ 8527 h 10000"/>
                  <a:gd name="connsiteX464" fmla="*/ 3504 w 10000"/>
                  <a:gd name="connsiteY464" fmla="*/ 8514 h 10000"/>
                  <a:gd name="connsiteX465" fmla="*/ 3510 w 10000"/>
                  <a:gd name="connsiteY465" fmla="*/ 8497 h 10000"/>
                  <a:gd name="connsiteX466" fmla="*/ 3537 w 10000"/>
                  <a:gd name="connsiteY466" fmla="*/ 8484 h 10000"/>
                  <a:gd name="connsiteX467" fmla="*/ 3562 w 10000"/>
                  <a:gd name="connsiteY467" fmla="*/ 8488 h 10000"/>
                  <a:gd name="connsiteX468" fmla="*/ 3568 w 10000"/>
                  <a:gd name="connsiteY468" fmla="*/ 8484 h 10000"/>
                  <a:gd name="connsiteX469" fmla="*/ 3584 w 10000"/>
                  <a:gd name="connsiteY469" fmla="*/ 8494 h 10000"/>
                  <a:gd name="connsiteX470" fmla="*/ 3593 w 10000"/>
                  <a:gd name="connsiteY470" fmla="*/ 8507 h 10000"/>
                  <a:gd name="connsiteX471" fmla="*/ 3618 w 10000"/>
                  <a:gd name="connsiteY471" fmla="*/ 8497 h 10000"/>
                  <a:gd name="connsiteX472" fmla="*/ 3643 w 10000"/>
                  <a:gd name="connsiteY472" fmla="*/ 8475 h 10000"/>
                  <a:gd name="connsiteX473" fmla="*/ 3657 w 10000"/>
                  <a:gd name="connsiteY473" fmla="*/ 8478 h 10000"/>
                  <a:gd name="connsiteX474" fmla="*/ 3670 w 10000"/>
                  <a:gd name="connsiteY474" fmla="*/ 8475 h 10000"/>
                  <a:gd name="connsiteX475" fmla="*/ 3673 w 10000"/>
                  <a:gd name="connsiteY475" fmla="*/ 8468 h 10000"/>
                  <a:gd name="connsiteX476" fmla="*/ 3681 w 10000"/>
                  <a:gd name="connsiteY476" fmla="*/ 8468 h 10000"/>
                  <a:gd name="connsiteX477" fmla="*/ 3698 w 10000"/>
                  <a:gd name="connsiteY477" fmla="*/ 8478 h 10000"/>
                  <a:gd name="connsiteX478" fmla="*/ 3720 w 10000"/>
                  <a:gd name="connsiteY478" fmla="*/ 8497 h 10000"/>
                  <a:gd name="connsiteX479" fmla="*/ 3715 w 10000"/>
                  <a:gd name="connsiteY479" fmla="*/ 8504 h 10000"/>
                  <a:gd name="connsiteX480" fmla="*/ 3729 w 10000"/>
                  <a:gd name="connsiteY480" fmla="*/ 8514 h 10000"/>
                  <a:gd name="connsiteX481" fmla="*/ 3729 w 10000"/>
                  <a:gd name="connsiteY481" fmla="*/ 8517 h 10000"/>
                  <a:gd name="connsiteX482" fmla="*/ 3740 w 10000"/>
                  <a:gd name="connsiteY482" fmla="*/ 8527 h 10000"/>
                  <a:gd name="connsiteX483" fmla="*/ 3759 w 10000"/>
                  <a:gd name="connsiteY483" fmla="*/ 8517 h 10000"/>
                  <a:gd name="connsiteX484" fmla="*/ 3762 w 10000"/>
                  <a:gd name="connsiteY484" fmla="*/ 8504 h 10000"/>
                  <a:gd name="connsiteX485" fmla="*/ 3770 w 10000"/>
                  <a:gd name="connsiteY485" fmla="*/ 8488 h 10000"/>
                  <a:gd name="connsiteX486" fmla="*/ 3778 w 10000"/>
                  <a:gd name="connsiteY486" fmla="*/ 8484 h 10000"/>
                  <a:gd name="connsiteX487" fmla="*/ 3792 w 10000"/>
                  <a:gd name="connsiteY487" fmla="*/ 8475 h 10000"/>
                  <a:gd name="connsiteX488" fmla="*/ 3803 w 10000"/>
                  <a:gd name="connsiteY488" fmla="*/ 8478 h 10000"/>
                  <a:gd name="connsiteX489" fmla="*/ 3809 w 10000"/>
                  <a:gd name="connsiteY489" fmla="*/ 8475 h 10000"/>
                  <a:gd name="connsiteX490" fmla="*/ 3825 w 10000"/>
                  <a:gd name="connsiteY490" fmla="*/ 8465 h 10000"/>
                  <a:gd name="connsiteX491" fmla="*/ 3834 w 10000"/>
                  <a:gd name="connsiteY491" fmla="*/ 8468 h 10000"/>
                  <a:gd name="connsiteX492" fmla="*/ 3842 w 10000"/>
                  <a:gd name="connsiteY492" fmla="*/ 8478 h 10000"/>
                  <a:gd name="connsiteX493" fmla="*/ 3850 w 10000"/>
                  <a:gd name="connsiteY493" fmla="*/ 8478 h 10000"/>
                  <a:gd name="connsiteX494" fmla="*/ 3859 w 10000"/>
                  <a:gd name="connsiteY494" fmla="*/ 8484 h 10000"/>
                  <a:gd name="connsiteX495" fmla="*/ 3873 w 10000"/>
                  <a:gd name="connsiteY495" fmla="*/ 8494 h 10000"/>
                  <a:gd name="connsiteX496" fmla="*/ 3875 w 10000"/>
                  <a:gd name="connsiteY496" fmla="*/ 8507 h 10000"/>
                  <a:gd name="connsiteX497" fmla="*/ 3881 w 10000"/>
                  <a:gd name="connsiteY497" fmla="*/ 8527 h 10000"/>
                  <a:gd name="connsiteX498" fmla="*/ 3875 w 10000"/>
                  <a:gd name="connsiteY498" fmla="*/ 8546 h 10000"/>
                  <a:gd name="connsiteX499" fmla="*/ 3892 w 10000"/>
                  <a:gd name="connsiteY499" fmla="*/ 8546 h 10000"/>
                  <a:gd name="connsiteX500" fmla="*/ 3900 w 10000"/>
                  <a:gd name="connsiteY500" fmla="*/ 8543 h 10000"/>
                  <a:gd name="connsiteX501" fmla="*/ 3906 w 10000"/>
                  <a:gd name="connsiteY501" fmla="*/ 8543 h 10000"/>
                  <a:gd name="connsiteX502" fmla="*/ 3922 w 10000"/>
                  <a:gd name="connsiteY502" fmla="*/ 8552 h 10000"/>
                  <a:gd name="connsiteX503" fmla="*/ 3939 w 10000"/>
                  <a:gd name="connsiteY503" fmla="*/ 8559 h 10000"/>
                  <a:gd name="connsiteX504" fmla="*/ 3953 w 10000"/>
                  <a:gd name="connsiteY504" fmla="*/ 8572 h 10000"/>
                  <a:gd name="connsiteX505" fmla="*/ 3956 w 10000"/>
                  <a:gd name="connsiteY505" fmla="*/ 8588 h 10000"/>
                  <a:gd name="connsiteX506" fmla="*/ 3956 w 10000"/>
                  <a:gd name="connsiteY506" fmla="*/ 8608 h 10000"/>
                  <a:gd name="connsiteX507" fmla="*/ 3972 w 10000"/>
                  <a:gd name="connsiteY507" fmla="*/ 8608 h 10000"/>
                  <a:gd name="connsiteX508" fmla="*/ 3986 w 10000"/>
                  <a:gd name="connsiteY508" fmla="*/ 8608 h 10000"/>
                  <a:gd name="connsiteX509" fmla="*/ 3997 w 10000"/>
                  <a:gd name="connsiteY509" fmla="*/ 8608 h 10000"/>
                  <a:gd name="connsiteX510" fmla="*/ 4006 w 10000"/>
                  <a:gd name="connsiteY510" fmla="*/ 8608 h 10000"/>
                  <a:gd name="connsiteX511" fmla="*/ 4006 w 10000"/>
                  <a:gd name="connsiteY511" fmla="*/ 8611 h 10000"/>
                  <a:gd name="connsiteX512" fmla="*/ 4011 w 10000"/>
                  <a:gd name="connsiteY512" fmla="*/ 8611 h 10000"/>
                  <a:gd name="connsiteX513" fmla="*/ 4022 w 10000"/>
                  <a:gd name="connsiteY513" fmla="*/ 8620 h 10000"/>
                  <a:gd name="connsiteX514" fmla="*/ 4042 w 10000"/>
                  <a:gd name="connsiteY514" fmla="*/ 8620 h 10000"/>
                  <a:gd name="connsiteX515" fmla="*/ 4050 w 10000"/>
                  <a:gd name="connsiteY515" fmla="*/ 8617 h 10000"/>
                  <a:gd name="connsiteX516" fmla="*/ 4069 w 10000"/>
                  <a:gd name="connsiteY516" fmla="*/ 8620 h 10000"/>
                  <a:gd name="connsiteX517" fmla="*/ 4086 w 10000"/>
                  <a:gd name="connsiteY517" fmla="*/ 8630 h 10000"/>
                  <a:gd name="connsiteX518" fmla="*/ 4108 w 10000"/>
                  <a:gd name="connsiteY518" fmla="*/ 8627 h 10000"/>
                  <a:gd name="connsiteX519" fmla="*/ 4125 w 10000"/>
                  <a:gd name="connsiteY519" fmla="*/ 8620 h 10000"/>
                  <a:gd name="connsiteX520" fmla="*/ 4133 w 10000"/>
                  <a:gd name="connsiteY520" fmla="*/ 8611 h 10000"/>
                  <a:gd name="connsiteX521" fmla="*/ 4139 w 10000"/>
                  <a:gd name="connsiteY521" fmla="*/ 8608 h 10000"/>
                  <a:gd name="connsiteX522" fmla="*/ 4147 w 10000"/>
                  <a:gd name="connsiteY522" fmla="*/ 8601 h 10000"/>
                  <a:gd name="connsiteX523" fmla="*/ 4155 w 10000"/>
                  <a:gd name="connsiteY523" fmla="*/ 8591 h 10000"/>
                  <a:gd name="connsiteX524" fmla="*/ 4166 w 10000"/>
                  <a:gd name="connsiteY524" fmla="*/ 8582 h 10000"/>
                  <a:gd name="connsiteX525" fmla="*/ 4183 w 10000"/>
                  <a:gd name="connsiteY525" fmla="*/ 8569 h 10000"/>
                  <a:gd name="connsiteX526" fmla="*/ 4191 w 10000"/>
                  <a:gd name="connsiteY526" fmla="*/ 8562 h 10000"/>
                  <a:gd name="connsiteX527" fmla="*/ 4208 w 10000"/>
                  <a:gd name="connsiteY527" fmla="*/ 8552 h 10000"/>
                  <a:gd name="connsiteX528" fmla="*/ 4230 w 10000"/>
                  <a:gd name="connsiteY528" fmla="*/ 8552 h 10000"/>
                  <a:gd name="connsiteX529" fmla="*/ 4238 w 10000"/>
                  <a:gd name="connsiteY529" fmla="*/ 8559 h 10000"/>
                  <a:gd name="connsiteX530" fmla="*/ 4247 w 10000"/>
                  <a:gd name="connsiteY530" fmla="*/ 8572 h 10000"/>
                  <a:gd name="connsiteX531" fmla="*/ 4252 w 10000"/>
                  <a:gd name="connsiteY531" fmla="*/ 8578 h 10000"/>
                  <a:gd name="connsiteX532" fmla="*/ 4263 w 10000"/>
                  <a:gd name="connsiteY532" fmla="*/ 8582 h 10000"/>
                  <a:gd name="connsiteX533" fmla="*/ 4277 w 10000"/>
                  <a:gd name="connsiteY533" fmla="*/ 8572 h 10000"/>
                  <a:gd name="connsiteX534" fmla="*/ 4294 w 10000"/>
                  <a:gd name="connsiteY534" fmla="*/ 8559 h 10000"/>
                  <a:gd name="connsiteX535" fmla="*/ 4302 w 10000"/>
                  <a:gd name="connsiteY535" fmla="*/ 8546 h 10000"/>
                  <a:gd name="connsiteX536" fmla="*/ 4310 w 10000"/>
                  <a:gd name="connsiteY536" fmla="*/ 8543 h 10000"/>
                  <a:gd name="connsiteX537" fmla="*/ 4313 w 10000"/>
                  <a:gd name="connsiteY537" fmla="*/ 8543 h 10000"/>
                  <a:gd name="connsiteX538" fmla="*/ 4332 w 10000"/>
                  <a:gd name="connsiteY538" fmla="*/ 8546 h 10000"/>
                  <a:gd name="connsiteX539" fmla="*/ 4335 w 10000"/>
                  <a:gd name="connsiteY539" fmla="*/ 8559 h 10000"/>
                  <a:gd name="connsiteX540" fmla="*/ 4349 w 10000"/>
                  <a:gd name="connsiteY540" fmla="*/ 8588 h 10000"/>
                  <a:gd name="connsiteX541" fmla="*/ 4360 w 10000"/>
                  <a:gd name="connsiteY541" fmla="*/ 8591 h 10000"/>
                  <a:gd name="connsiteX542" fmla="*/ 4366 w 10000"/>
                  <a:gd name="connsiteY542" fmla="*/ 8591 h 10000"/>
                  <a:gd name="connsiteX543" fmla="*/ 4382 w 10000"/>
                  <a:gd name="connsiteY543" fmla="*/ 8598 h 10000"/>
                  <a:gd name="connsiteX544" fmla="*/ 4385 w 10000"/>
                  <a:gd name="connsiteY544" fmla="*/ 8598 h 10000"/>
                  <a:gd name="connsiteX545" fmla="*/ 4402 w 10000"/>
                  <a:gd name="connsiteY545" fmla="*/ 8598 h 10000"/>
                  <a:gd name="connsiteX546" fmla="*/ 4421 w 10000"/>
                  <a:gd name="connsiteY546" fmla="*/ 8591 h 10000"/>
                  <a:gd name="connsiteX547" fmla="*/ 4440 w 10000"/>
                  <a:gd name="connsiteY547" fmla="*/ 8591 h 10000"/>
                  <a:gd name="connsiteX548" fmla="*/ 4449 w 10000"/>
                  <a:gd name="connsiteY548" fmla="*/ 8598 h 10000"/>
                  <a:gd name="connsiteX549" fmla="*/ 4454 w 10000"/>
                  <a:gd name="connsiteY549" fmla="*/ 8617 h 10000"/>
                  <a:gd name="connsiteX550" fmla="*/ 4463 w 10000"/>
                  <a:gd name="connsiteY550" fmla="*/ 8608 h 10000"/>
                  <a:gd name="connsiteX551" fmla="*/ 4474 w 10000"/>
                  <a:gd name="connsiteY551" fmla="*/ 8608 h 10000"/>
                  <a:gd name="connsiteX552" fmla="*/ 4490 w 10000"/>
                  <a:gd name="connsiteY552" fmla="*/ 8617 h 10000"/>
                  <a:gd name="connsiteX553" fmla="*/ 4504 w 10000"/>
                  <a:gd name="connsiteY553" fmla="*/ 8617 h 10000"/>
                  <a:gd name="connsiteX554" fmla="*/ 4518 w 10000"/>
                  <a:gd name="connsiteY554" fmla="*/ 8617 h 10000"/>
                  <a:gd name="connsiteX555" fmla="*/ 4535 w 10000"/>
                  <a:gd name="connsiteY555" fmla="*/ 8611 h 10000"/>
                  <a:gd name="connsiteX556" fmla="*/ 4546 w 10000"/>
                  <a:gd name="connsiteY556" fmla="*/ 8611 h 10000"/>
                  <a:gd name="connsiteX557" fmla="*/ 4562 w 10000"/>
                  <a:gd name="connsiteY557" fmla="*/ 8611 h 10000"/>
                  <a:gd name="connsiteX558" fmla="*/ 4571 w 10000"/>
                  <a:gd name="connsiteY558" fmla="*/ 8611 h 10000"/>
                  <a:gd name="connsiteX559" fmla="*/ 4579 w 10000"/>
                  <a:gd name="connsiteY559" fmla="*/ 8608 h 10000"/>
                  <a:gd name="connsiteX560" fmla="*/ 4584 w 10000"/>
                  <a:gd name="connsiteY560" fmla="*/ 8608 h 10000"/>
                  <a:gd name="connsiteX561" fmla="*/ 4601 w 10000"/>
                  <a:gd name="connsiteY561" fmla="*/ 8617 h 10000"/>
                  <a:gd name="connsiteX562" fmla="*/ 4609 w 10000"/>
                  <a:gd name="connsiteY562" fmla="*/ 8627 h 10000"/>
                  <a:gd name="connsiteX563" fmla="*/ 4618 w 10000"/>
                  <a:gd name="connsiteY563" fmla="*/ 8637 h 10000"/>
                  <a:gd name="connsiteX564" fmla="*/ 4618 w 10000"/>
                  <a:gd name="connsiteY564" fmla="*/ 8646 h 10000"/>
                  <a:gd name="connsiteX565" fmla="*/ 4634 w 10000"/>
                  <a:gd name="connsiteY565" fmla="*/ 8656 h 10000"/>
                  <a:gd name="connsiteX566" fmla="*/ 4640 w 10000"/>
                  <a:gd name="connsiteY566" fmla="*/ 8659 h 10000"/>
                  <a:gd name="connsiteX567" fmla="*/ 4651 w 10000"/>
                  <a:gd name="connsiteY567" fmla="*/ 8666 h 10000"/>
                  <a:gd name="connsiteX568" fmla="*/ 4657 w 10000"/>
                  <a:gd name="connsiteY568" fmla="*/ 8659 h 10000"/>
                  <a:gd name="connsiteX569" fmla="*/ 4668 w 10000"/>
                  <a:gd name="connsiteY569" fmla="*/ 8650 h 10000"/>
                  <a:gd name="connsiteX570" fmla="*/ 4676 w 10000"/>
                  <a:gd name="connsiteY570" fmla="*/ 8650 h 10000"/>
                  <a:gd name="connsiteX571" fmla="*/ 4690 w 10000"/>
                  <a:gd name="connsiteY571" fmla="*/ 8650 h 10000"/>
                  <a:gd name="connsiteX572" fmla="*/ 4698 w 10000"/>
                  <a:gd name="connsiteY572" fmla="*/ 8650 h 10000"/>
                  <a:gd name="connsiteX573" fmla="*/ 4704 w 10000"/>
                  <a:gd name="connsiteY573" fmla="*/ 8650 h 10000"/>
                  <a:gd name="connsiteX574" fmla="*/ 4706 w 10000"/>
                  <a:gd name="connsiteY574" fmla="*/ 8659 h 10000"/>
                  <a:gd name="connsiteX575" fmla="*/ 4706 w 10000"/>
                  <a:gd name="connsiteY575" fmla="*/ 8666 h 10000"/>
                  <a:gd name="connsiteX576" fmla="*/ 4723 w 10000"/>
                  <a:gd name="connsiteY576" fmla="*/ 8682 h 10000"/>
                  <a:gd name="connsiteX577" fmla="*/ 4737 w 10000"/>
                  <a:gd name="connsiteY577" fmla="*/ 8682 h 10000"/>
                  <a:gd name="connsiteX578" fmla="*/ 4745 w 10000"/>
                  <a:gd name="connsiteY578" fmla="*/ 8676 h 10000"/>
                  <a:gd name="connsiteX579" fmla="*/ 4756 w 10000"/>
                  <a:gd name="connsiteY579" fmla="*/ 8666 h 10000"/>
                  <a:gd name="connsiteX580" fmla="*/ 4765 w 10000"/>
                  <a:gd name="connsiteY580" fmla="*/ 8666 h 10000"/>
                  <a:gd name="connsiteX581" fmla="*/ 4765 w 10000"/>
                  <a:gd name="connsiteY581" fmla="*/ 8682 h 10000"/>
                  <a:gd name="connsiteX582" fmla="*/ 4770 w 10000"/>
                  <a:gd name="connsiteY582" fmla="*/ 8701 h 10000"/>
                  <a:gd name="connsiteX583" fmla="*/ 4778 w 10000"/>
                  <a:gd name="connsiteY583" fmla="*/ 8705 h 10000"/>
                  <a:gd name="connsiteX584" fmla="*/ 4795 w 10000"/>
                  <a:gd name="connsiteY584" fmla="*/ 8714 h 10000"/>
                  <a:gd name="connsiteX585" fmla="*/ 4812 w 10000"/>
                  <a:gd name="connsiteY585" fmla="*/ 8714 h 10000"/>
                  <a:gd name="connsiteX586" fmla="*/ 4825 w 10000"/>
                  <a:gd name="connsiteY586" fmla="*/ 8705 h 10000"/>
                  <a:gd name="connsiteX587" fmla="*/ 4825 w 10000"/>
                  <a:gd name="connsiteY587" fmla="*/ 8701 h 10000"/>
                  <a:gd name="connsiteX588" fmla="*/ 4828 w 10000"/>
                  <a:gd name="connsiteY588" fmla="*/ 8701 h 10000"/>
                  <a:gd name="connsiteX589" fmla="*/ 4837 w 10000"/>
                  <a:gd name="connsiteY589" fmla="*/ 8692 h 10000"/>
                  <a:gd name="connsiteX590" fmla="*/ 4842 w 10000"/>
                  <a:gd name="connsiteY590" fmla="*/ 8685 h 10000"/>
                  <a:gd name="connsiteX591" fmla="*/ 4859 w 10000"/>
                  <a:gd name="connsiteY591" fmla="*/ 8692 h 10000"/>
                  <a:gd name="connsiteX592" fmla="*/ 4870 w 10000"/>
                  <a:gd name="connsiteY592" fmla="*/ 8701 h 10000"/>
                  <a:gd name="connsiteX593" fmla="*/ 4878 w 10000"/>
                  <a:gd name="connsiteY593" fmla="*/ 8714 h 10000"/>
                  <a:gd name="connsiteX594" fmla="*/ 4892 w 10000"/>
                  <a:gd name="connsiteY594" fmla="*/ 8724 h 10000"/>
                  <a:gd name="connsiteX595" fmla="*/ 4900 w 10000"/>
                  <a:gd name="connsiteY595" fmla="*/ 8724 h 10000"/>
                  <a:gd name="connsiteX596" fmla="*/ 4906 w 10000"/>
                  <a:gd name="connsiteY596" fmla="*/ 8705 h 10000"/>
                  <a:gd name="connsiteX597" fmla="*/ 4925 w 10000"/>
                  <a:gd name="connsiteY597" fmla="*/ 8724 h 10000"/>
                  <a:gd name="connsiteX598" fmla="*/ 4939 w 10000"/>
                  <a:gd name="connsiteY598" fmla="*/ 8701 h 10000"/>
                  <a:gd name="connsiteX599" fmla="*/ 4950 w 10000"/>
                  <a:gd name="connsiteY599" fmla="*/ 8695 h 10000"/>
                  <a:gd name="connsiteX600" fmla="*/ 4956 w 10000"/>
                  <a:gd name="connsiteY600" fmla="*/ 8692 h 10000"/>
                  <a:gd name="connsiteX601" fmla="*/ 4986 w 10000"/>
                  <a:gd name="connsiteY601" fmla="*/ 8705 h 10000"/>
                  <a:gd name="connsiteX602" fmla="*/ 5003 w 10000"/>
                  <a:gd name="connsiteY602" fmla="*/ 8701 h 10000"/>
                  <a:gd name="connsiteX603" fmla="*/ 5011 w 10000"/>
                  <a:gd name="connsiteY603" fmla="*/ 8692 h 10000"/>
                  <a:gd name="connsiteX604" fmla="*/ 5028 w 10000"/>
                  <a:gd name="connsiteY604" fmla="*/ 8682 h 10000"/>
                  <a:gd name="connsiteX605" fmla="*/ 5030 w 10000"/>
                  <a:gd name="connsiteY605" fmla="*/ 8659 h 10000"/>
                  <a:gd name="connsiteX606" fmla="*/ 5039 w 10000"/>
                  <a:gd name="connsiteY606" fmla="*/ 8656 h 10000"/>
                  <a:gd name="connsiteX607" fmla="*/ 5053 w 10000"/>
                  <a:gd name="connsiteY607" fmla="*/ 8669 h 10000"/>
                  <a:gd name="connsiteX608" fmla="*/ 5061 w 10000"/>
                  <a:gd name="connsiteY608" fmla="*/ 8669 h 10000"/>
                  <a:gd name="connsiteX609" fmla="*/ 5061 w 10000"/>
                  <a:gd name="connsiteY609" fmla="*/ 8676 h 10000"/>
                  <a:gd name="connsiteX610" fmla="*/ 5069 w 10000"/>
                  <a:gd name="connsiteY610" fmla="*/ 8669 h 10000"/>
                  <a:gd name="connsiteX611" fmla="*/ 5083 w 10000"/>
                  <a:gd name="connsiteY611" fmla="*/ 8669 h 10000"/>
                  <a:gd name="connsiteX612" fmla="*/ 5100 w 10000"/>
                  <a:gd name="connsiteY612" fmla="*/ 8669 h 10000"/>
                  <a:gd name="connsiteX613" fmla="*/ 5119 w 10000"/>
                  <a:gd name="connsiteY613" fmla="*/ 8682 h 10000"/>
                  <a:gd name="connsiteX614" fmla="*/ 5136 w 10000"/>
                  <a:gd name="connsiteY614" fmla="*/ 8692 h 10000"/>
                  <a:gd name="connsiteX615" fmla="*/ 5161 w 10000"/>
                  <a:gd name="connsiteY615" fmla="*/ 8701 h 10000"/>
                  <a:gd name="connsiteX616" fmla="*/ 5183 w 10000"/>
                  <a:gd name="connsiteY616" fmla="*/ 8701 h 10000"/>
                  <a:gd name="connsiteX617" fmla="*/ 5199 w 10000"/>
                  <a:gd name="connsiteY617" fmla="*/ 8701 h 10000"/>
                  <a:gd name="connsiteX618" fmla="*/ 5213 w 10000"/>
                  <a:gd name="connsiteY618" fmla="*/ 8705 h 10000"/>
                  <a:gd name="connsiteX619" fmla="*/ 5224 w 10000"/>
                  <a:gd name="connsiteY619" fmla="*/ 8701 h 10000"/>
                  <a:gd name="connsiteX620" fmla="*/ 5230 w 10000"/>
                  <a:gd name="connsiteY620" fmla="*/ 8701 h 10000"/>
                  <a:gd name="connsiteX621" fmla="*/ 5241 w 10000"/>
                  <a:gd name="connsiteY621" fmla="*/ 8676 h 10000"/>
                  <a:gd name="connsiteX622" fmla="*/ 5247 w 10000"/>
                  <a:gd name="connsiteY622" fmla="*/ 8666 h 10000"/>
                  <a:gd name="connsiteX623" fmla="*/ 5249 w 10000"/>
                  <a:gd name="connsiteY623" fmla="*/ 8646 h 10000"/>
                  <a:gd name="connsiteX624" fmla="*/ 5249 w 10000"/>
                  <a:gd name="connsiteY624" fmla="*/ 8650 h 10000"/>
                  <a:gd name="connsiteX625" fmla="*/ 5255 w 10000"/>
                  <a:gd name="connsiteY625" fmla="*/ 8646 h 10000"/>
                  <a:gd name="connsiteX626" fmla="*/ 5271 w 10000"/>
                  <a:gd name="connsiteY626" fmla="*/ 8650 h 10000"/>
                  <a:gd name="connsiteX627" fmla="*/ 5288 w 10000"/>
                  <a:gd name="connsiteY627" fmla="*/ 8666 h 10000"/>
                  <a:gd name="connsiteX628" fmla="*/ 5296 w 10000"/>
                  <a:gd name="connsiteY628" fmla="*/ 8666 h 10000"/>
                  <a:gd name="connsiteX629" fmla="*/ 5310 w 10000"/>
                  <a:gd name="connsiteY629" fmla="*/ 8656 h 10000"/>
                  <a:gd name="connsiteX630" fmla="*/ 5321 w 10000"/>
                  <a:gd name="connsiteY630" fmla="*/ 8650 h 10000"/>
                  <a:gd name="connsiteX631" fmla="*/ 5338 w 10000"/>
                  <a:gd name="connsiteY631" fmla="*/ 8650 h 10000"/>
                  <a:gd name="connsiteX632" fmla="*/ 5360 w 10000"/>
                  <a:gd name="connsiteY632" fmla="*/ 8640 h 10000"/>
                  <a:gd name="connsiteX633" fmla="*/ 5366 w 10000"/>
                  <a:gd name="connsiteY633" fmla="*/ 8637 h 10000"/>
                  <a:gd name="connsiteX634" fmla="*/ 5368 w 10000"/>
                  <a:gd name="connsiteY634" fmla="*/ 8637 h 10000"/>
                  <a:gd name="connsiteX635" fmla="*/ 5382 w 10000"/>
                  <a:gd name="connsiteY635" fmla="*/ 8630 h 10000"/>
                  <a:gd name="connsiteX636" fmla="*/ 5391 w 10000"/>
                  <a:gd name="connsiteY636" fmla="*/ 8630 h 10000"/>
                  <a:gd name="connsiteX637" fmla="*/ 5402 w 10000"/>
                  <a:gd name="connsiteY637" fmla="*/ 8637 h 10000"/>
                  <a:gd name="connsiteX638" fmla="*/ 5418 w 10000"/>
                  <a:gd name="connsiteY638" fmla="*/ 8656 h 10000"/>
                  <a:gd name="connsiteX639" fmla="*/ 5432 w 10000"/>
                  <a:gd name="connsiteY639" fmla="*/ 8666 h 10000"/>
                  <a:gd name="connsiteX640" fmla="*/ 5443 w 10000"/>
                  <a:gd name="connsiteY640" fmla="*/ 8682 h 10000"/>
                  <a:gd name="connsiteX641" fmla="*/ 5457 w 10000"/>
                  <a:gd name="connsiteY641" fmla="*/ 8692 h 10000"/>
                  <a:gd name="connsiteX642" fmla="*/ 5471 w 10000"/>
                  <a:gd name="connsiteY642" fmla="*/ 8705 h 10000"/>
                  <a:gd name="connsiteX643" fmla="*/ 5488 w 10000"/>
                  <a:gd name="connsiteY643" fmla="*/ 8711 h 10000"/>
                  <a:gd name="connsiteX644" fmla="*/ 5490 w 10000"/>
                  <a:gd name="connsiteY644" fmla="*/ 8721 h 10000"/>
                  <a:gd name="connsiteX645" fmla="*/ 5512 w 10000"/>
                  <a:gd name="connsiteY645" fmla="*/ 8724 h 10000"/>
                  <a:gd name="connsiteX646" fmla="*/ 5521 w 10000"/>
                  <a:gd name="connsiteY646" fmla="*/ 8714 h 10000"/>
                  <a:gd name="connsiteX647" fmla="*/ 5524 w 10000"/>
                  <a:gd name="connsiteY647" fmla="*/ 8714 h 10000"/>
                  <a:gd name="connsiteX648" fmla="*/ 5532 w 10000"/>
                  <a:gd name="connsiteY648" fmla="*/ 8721 h 10000"/>
                  <a:gd name="connsiteX649" fmla="*/ 5540 w 10000"/>
                  <a:gd name="connsiteY649" fmla="*/ 8724 h 10000"/>
                  <a:gd name="connsiteX650" fmla="*/ 5562 w 10000"/>
                  <a:gd name="connsiteY650" fmla="*/ 8750 h 10000"/>
                  <a:gd name="connsiteX651" fmla="*/ 5562 w 10000"/>
                  <a:gd name="connsiteY651" fmla="*/ 8760 h 10000"/>
                  <a:gd name="connsiteX652" fmla="*/ 5571 w 10000"/>
                  <a:gd name="connsiteY652" fmla="*/ 8782 h 10000"/>
                  <a:gd name="connsiteX653" fmla="*/ 5579 w 10000"/>
                  <a:gd name="connsiteY653" fmla="*/ 8789 h 10000"/>
                  <a:gd name="connsiteX654" fmla="*/ 5593 w 10000"/>
                  <a:gd name="connsiteY654" fmla="*/ 8789 h 10000"/>
                  <a:gd name="connsiteX655" fmla="*/ 5596 w 10000"/>
                  <a:gd name="connsiteY655" fmla="*/ 8789 h 10000"/>
                  <a:gd name="connsiteX656" fmla="*/ 5626 w 10000"/>
                  <a:gd name="connsiteY656" fmla="*/ 8782 h 10000"/>
                  <a:gd name="connsiteX657" fmla="*/ 5629 w 10000"/>
                  <a:gd name="connsiteY657" fmla="*/ 8782 h 10000"/>
                  <a:gd name="connsiteX658" fmla="*/ 5637 w 10000"/>
                  <a:gd name="connsiteY658" fmla="*/ 8779 h 10000"/>
                  <a:gd name="connsiteX659" fmla="*/ 5648 w 10000"/>
                  <a:gd name="connsiteY659" fmla="*/ 8789 h 10000"/>
                  <a:gd name="connsiteX660" fmla="*/ 5665 w 10000"/>
                  <a:gd name="connsiteY660" fmla="*/ 8795 h 10000"/>
                  <a:gd name="connsiteX661" fmla="*/ 5676 w 10000"/>
                  <a:gd name="connsiteY661" fmla="*/ 8789 h 10000"/>
                  <a:gd name="connsiteX662" fmla="*/ 5684 w 10000"/>
                  <a:gd name="connsiteY662" fmla="*/ 8782 h 10000"/>
                  <a:gd name="connsiteX663" fmla="*/ 5693 w 10000"/>
                  <a:gd name="connsiteY663" fmla="*/ 8789 h 10000"/>
                  <a:gd name="connsiteX664" fmla="*/ 5715 w 10000"/>
                  <a:gd name="connsiteY664" fmla="*/ 8808 h 10000"/>
                  <a:gd name="connsiteX665" fmla="*/ 5731 w 10000"/>
                  <a:gd name="connsiteY665" fmla="*/ 8808 h 10000"/>
                  <a:gd name="connsiteX666" fmla="*/ 5740 w 10000"/>
                  <a:gd name="connsiteY666" fmla="*/ 8808 h 10000"/>
                  <a:gd name="connsiteX667" fmla="*/ 5765 w 10000"/>
                  <a:gd name="connsiteY667" fmla="*/ 8818 h 10000"/>
                  <a:gd name="connsiteX668" fmla="*/ 5781 w 10000"/>
                  <a:gd name="connsiteY668" fmla="*/ 8824 h 10000"/>
                  <a:gd name="connsiteX669" fmla="*/ 5798 w 10000"/>
                  <a:gd name="connsiteY669" fmla="*/ 8834 h 10000"/>
                  <a:gd name="connsiteX670" fmla="*/ 5814 w 10000"/>
                  <a:gd name="connsiteY670" fmla="*/ 8837 h 10000"/>
                  <a:gd name="connsiteX671" fmla="*/ 5831 w 10000"/>
                  <a:gd name="connsiteY671" fmla="*/ 8844 h 10000"/>
                  <a:gd name="connsiteX672" fmla="*/ 5842 w 10000"/>
                  <a:gd name="connsiteY672" fmla="*/ 8847 h 10000"/>
                  <a:gd name="connsiteX673" fmla="*/ 5859 w 10000"/>
                  <a:gd name="connsiteY673" fmla="*/ 8857 h 10000"/>
                  <a:gd name="connsiteX674" fmla="*/ 5870 w 10000"/>
                  <a:gd name="connsiteY674" fmla="*/ 8867 h 10000"/>
                  <a:gd name="connsiteX675" fmla="*/ 5878 w 10000"/>
                  <a:gd name="connsiteY675" fmla="*/ 8873 h 10000"/>
                  <a:gd name="connsiteX676" fmla="*/ 5895 w 10000"/>
                  <a:gd name="connsiteY676" fmla="*/ 8873 h 10000"/>
                  <a:gd name="connsiteX677" fmla="*/ 5911 w 10000"/>
                  <a:gd name="connsiteY677" fmla="*/ 8873 h 10000"/>
                  <a:gd name="connsiteX678" fmla="*/ 5931 w 10000"/>
                  <a:gd name="connsiteY678" fmla="*/ 8873 h 10000"/>
                  <a:gd name="connsiteX679" fmla="*/ 5950 w 10000"/>
                  <a:gd name="connsiteY679" fmla="*/ 8867 h 10000"/>
                  <a:gd name="connsiteX680" fmla="*/ 5967 w 10000"/>
                  <a:gd name="connsiteY680" fmla="*/ 8867 h 10000"/>
                  <a:gd name="connsiteX681" fmla="*/ 5975 w 10000"/>
                  <a:gd name="connsiteY681" fmla="*/ 8873 h 10000"/>
                  <a:gd name="connsiteX682" fmla="*/ 6000 w 10000"/>
                  <a:gd name="connsiteY682" fmla="*/ 8883 h 10000"/>
                  <a:gd name="connsiteX683" fmla="*/ 5997 w 10000"/>
                  <a:gd name="connsiteY683" fmla="*/ 8886 h 10000"/>
                  <a:gd name="connsiteX684" fmla="*/ 5997 w 10000"/>
                  <a:gd name="connsiteY684" fmla="*/ 8896 h 10000"/>
                  <a:gd name="connsiteX685" fmla="*/ 6014 w 10000"/>
                  <a:gd name="connsiteY685" fmla="*/ 8892 h 10000"/>
                  <a:gd name="connsiteX686" fmla="*/ 6028 w 10000"/>
                  <a:gd name="connsiteY686" fmla="*/ 8892 h 10000"/>
                  <a:gd name="connsiteX687" fmla="*/ 6053 w 10000"/>
                  <a:gd name="connsiteY687" fmla="*/ 8886 h 10000"/>
                  <a:gd name="connsiteX688" fmla="*/ 6072 w 10000"/>
                  <a:gd name="connsiteY688" fmla="*/ 8876 h 10000"/>
                  <a:gd name="connsiteX689" fmla="*/ 6089 w 10000"/>
                  <a:gd name="connsiteY689" fmla="*/ 8867 h 10000"/>
                  <a:gd name="connsiteX690" fmla="*/ 6111 w 10000"/>
                  <a:gd name="connsiteY690" fmla="*/ 8857 h 10000"/>
                  <a:gd name="connsiteX691" fmla="*/ 6127 w 10000"/>
                  <a:gd name="connsiteY691" fmla="*/ 8847 h 10000"/>
                  <a:gd name="connsiteX692" fmla="*/ 6152 w 10000"/>
                  <a:gd name="connsiteY692" fmla="*/ 8834 h 10000"/>
                  <a:gd name="connsiteX693" fmla="*/ 6183 w 10000"/>
                  <a:gd name="connsiteY693" fmla="*/ 8828 h 10000"/>
                  <a:gd name="connsiteX694" fmla="*/ 6175 w 10000"/>
                  <a:gd name="connsiteY694" fmla="*/ 8844 h 10000"/>
                  <a:gd name="connsiteX695" fmla="*/ 6169 w 10000"/>
                  <a:gd name="connsiteY695" fmla="*/ 8863 h 10000"/>
                  <a:gd name="connsiteX696" fmla="*/ 6158 w 10000"/>
                  <a:gd name="connsiteY696" fmla="*/ 8886 h 10000"/>
                  <a:gd name="connsiteX697" fmla="*/ 6152 w 10000"/>
                  <a:gd name="connsiteY697" fmla="*/ 8896 h 10000"/>
                  <a:gd name="connsiteX698" fmla="*/ 6150 w 10000"/>
                  <a:gd name="connsiteY698" fmla="*/ 8909 h 10000"/>
                  <a:gd name="connsiteX699" fmla="*/ 6152 w 10000"/>
                  <a:gd name="connsiteY699" fmla="*/ 8938 h 10000"/>
                  <a:gd name="connsiteX700" fmla="*/ 6158 w 10000"/>
                  <a:gd name="connsiteY700" fmla="*/ 8957 h 10000"/>
                  <a:gd name="connsiteX701" fmla="*/ 6161 w 10000"/>
                  <a:gd name="connsiteY701" fmla="*/ 8980 h 10000"/>
                  <a:gd name="connsiteX702" fmla="*/ 6166 w 10000"/>
                  <a:gd name="connsiteY702" fmla="*/ 8999 h 10000"/>
                  <a:gd name="connsiteX703" fmla="*/ 6175 w 10000"/>
                  <a:gd name="connsiteY703" fmla="*/ 9032 h 10000"/>
                  <a:gd name="connsiteX704" fmla="*/ 6183 w 10000"/>
                  <a:gd name="connsiteY704" fmla="*/ 9051 h 10000"/>
                  <a:gd name="connsiteX705" fmla="*/ 6191 w 10000"/>
                  <a:gd name="connsiteY705" fmla="*/ 9064 h 10000"/>
                  <a:gd name="connsiteX706" fmla="*/ 6194 w 10000"/>
                  <a:gd name="connsiteY706" fmla="*/ 9084 h 10000"/>
                  <a:gd name="connsiteX707" fmla="*/ 6208 w 10000"/>
                  <a:gd name="connsiteY707" fmla="*/ 9103 h 10000"/>
                  <a:gd name="connsiteX708" fmla="*/ 6208 w 10000"/>
                  <a:gd name="connsiteY708" fmla="*/ 9113 h 10000"/>
                  <a:gd name="connsiteX709" fmla="*/ 6216 w 10000"/>
                  <a:gd name="connsiteY709" fmla="*/ 9129 h 10000"/>
                  <a:gd name="connsiteX710" fmla="*/ 6230 w 10000"/>
                  <a:gd name="connsiteY710" fmla="*/ 9148 h 10000"/>
                  <a:gd name="connsiteX711" fmla="*/ 6241 w 10000"/>
                  <a:gd name="connsiteY711" fmla="*/ 9165 h 10000"/>
                  <a:gd name="connsiteX712" fmla="*/ 6249 w 10000"/>
                  <a:gd name="connsiteY712" fmla="*/ 9168 h 10000"/>
                  <a:gd name="connsiteX713" fmla="*/ 6266 w 10000"/>
                  <a:gd name="connsiteY713" fmla="*/ 9184 h 10000"/>
                  <a:gd name="connsiteX714" fmla="*/ 6280 w 10000"/>
                  <a:gd name="connsiteY714" fmla="*/ 9184 h 10000"/>
                  <a:gd name="connsiteX715" fmla="*/ 6288 w 10000"/>
                  <a:gd name="connsiteY715" fmla="*/ 9177 h 10000"/>
                  <a:gd name="connsiteX716" fmla="*/ 6299 w 10000"/>
                  <a:gd name="connsiteY716" fmla="*/ 9187 h 10000"/>
                  <a:gd name="connsiteX717" fmla="*/ 6305 w 10000"/>
                  <a:gd name="connsiteY717" fmla="*/ 9197 h 10000"/>
                  <a:gd name="connsiteX718" fmla="*/ 6310 w 10000"/>
                  <a:gd name="connsiteY718" fmla="*/ 9197 h 10000"/>
                  <a:gd name="connsiteX719" fmla="*/ 6321 w 10000"/>
                  <a:gd name="connsiteY719" fmla="*/ 9213 h 10000"/>
                  <a:gd name="connsiteX720" fmla="*/ 6335 w 10000"/>
                  <a:gd name="connsiteY720" fmla="*/ 9223 h 10000"/>
                  <a:gd name="connsiteX721" fmla="*/ 6338 w 10000"/>
                  <a:gd name="connsiteY721" fmla="*/ 9223 h 10000"/>
                  <a:gd name="connsiteX722" fmla="*/ 6355 w 10000"/>
                  <a:gd name="connsiteY722" fmla="*/ 9226 h 10000"/>
                  <a:gd name="connsiteX723" fmla="*/ 6363 w 10000"/>
                  <a:gd name="connsiteY723" fmla="*/ 9236 h 10000"/>
                  <a:gd name="connsiteX724" fmla="*/ 6380 w 10000"/>
                  <a:gd name="connsiteY724" fmla="*/ 9258 h 10000"/>
                  <a:gd name="connsiteX725" fmla="*/ 6393 w 10000"/>
                  <a:gd name="connsiteY725" fmla="*/ 9278 h 10000"/>
                  <a:gd name="connsiteX726" fmla="*/ 6396 w 10000"/>
                  <a:gd name="connsiteY726" fmla="*/ 9288 h 10000"/>
                  <a:gd name="connsiteX727" fmla="*/ 6407 w 10000"/>
                  <a:gd name="connsiteY727" fmla="*/ 9297 h 10000"/>
                  <a:gd name="connsiteX728" fmla="*/ 6410 w 10000"/>
                  <a:gd name="connsiteY728" fmla="*/ 9307 h 10000"/>
                  <a:gd name="connsiteX729" fmla="*/ 6416 w 10000"/>
                  <a:gd name="connsiteY729" fmla="*/ 9317 h 10000"/>
                  <a:gd name="connsiteX730" fmla="*/ 6424 w 10000"/>
                  <a:gd name="connsiteY730" fmla="*/ 9326 h 10000"/>
                  <a:gd name="connsiteX731" fmla="*/ 6435 w 10000"/>
                  <a:gd name="connsiteY731" fmla="*/ 9336 h 10000"/>
                  <a:gd name="connsiteX732" fmla="*/ 6443 w 10000"/>
                  <a:gd name="connsiteY732" fmla="*/ 9346 h 10000"/>
                  <a:gd name="connsiteX733" fmla="*/ 6449 w 10000"/>
                  <a:gd name="connsiteY733" fmla="*/ 9362 h 10000"/>
                  <a:gd name="connsiteX734" fmla="*/ 6452 w 10000"/>
                  <a:gd name="connsiteY734" fmla="*/ 9372 h 10000"/>
                  <a:gd name="connsiteX735" fmla="*/ 6449 w 10000"/>
                  <a:gd name="connsiteY735" fmla="*/ 9381 h 10000"/>
                  <a:gd name="connsiteX736" fmla="*/ 6465 w 10000"/>
                  <a:gd name="connsiteY736" fmla="*/ 9394 h 10000"/>
                  <a:gd name="connsiteX737" fmla="*/ 6468 w 10000"/>
                  <a:gd name="connsiteY737" fmla="*/ 9420 h 10000"/>
                  <a:gd name="connsiteX738" fmla="*/ 6493 w 10000"/>
                  <a:gd name="connsiteY738" fmla="*/ 9430 h 10000"/>
                  <a:gd name="connsiteX739" fmla="*/ 6507 w 10000"/>
                  <a:gd name="connsiteY739" fmla="*/ 9440 h 10000"/>
                  <a:gd name="connsiteX740" fmla="*/ 6524 w 10000"/>
                  <a:gd name="connsiteY740" fmla="*/ 9459 h 10000"/>
                  <a:gd name="connsiteX741" fmla="*/ 6532 w 10000"/>
                  <a:gd name="connsiteY741" fmla="*/ 9485 h 10000"/>
                  <a:gd name="connsiteX742" fmla="*/ 6537 w 10000"/>
                  <a:gd name="connsiteY742" fmla="*/ 9498 h 10000"/>
                  <a:gd name="connsiteX743" fmla="*/ 6571 w 10000"/>
                  <a:gd name="connsiteY743" fmla="*/ 9508 h 10000"/>
                  <a:gd name="connsiteX744" fmla="*/ 6596 w 10000"/>
                  <a:gd name="connsiteY744" fmla="*/ 9508 h 10000"/>
                  <a:gd name="connsiteX745" fmla="*/ 6637 w 10000"/>
                  <a:gd name="connsiteY745" fmla="*/ 9517 h 10000"/>
                  <a:gd name="connsiteX746" fmla="*/ 6662 w 10000"/>
                  <a:gd name="connsiteY746" fmla="*/ 9524 h 10000"/>
                  <a:gd name="connsiteX747" fmla="*/ 6679 w 10000"/>
                  <a:gd name="connsiteY747" fmla="*/ 9517 h 10000"/>
                  <a:gd name="connsiteX748" fmla="*/ 6679 w 10000"/>
                  <a:gd name="connsiteY748" fmla="*/ 9505 h 10000"/>
                  <a:gd name="connsiteX749" fmla="*/ 6690 w 10000"/>
                  <a:gd name="connsiteY749" fmla="*/ 9485 h 10000"/>
                  <a:gd name="connsiteX750" fmla="*/ 6693 w 10000"/>
                  <a:gd name="connsiteY750" fmla="*/ 9479 h 10000"/>
                  <a:gd name="connsiteX751" fmla="*/ 6706 w 10000"/>
                  <a:gd name="connsiteY751" fmla="*/ 9469 h 10000"/>
                  <a:gd name="connsiteX752" fmla="*/ 6709 w 10000"/>
                  <a:gd name="connsiteY752" fmla="*/ 9462 h 10000"/>
                  <a:gd name="connsiteX753" fmla="*/ 6717 w 10000"/>
                  <a:gd name="connsiteY753" fmla="*/ 9459 h 10000"/>
                  <a:gd name="connsiteX754" fmla="*/ 6726 w 10000"/>
                  <a:gd name="connsiteY754" fmla="*/ 9459 h 10000"/>
                  <a:gd name="connsiteX755" fmla="*/ 6742 w 10000"/>
                  <a:gd name="connsiteY755" fmla="*/ 9462 h 10000"/>
                  <a:gd name="connsiteX756" fmla="*/ 6759 w 10000"/>
                  <a:gd name="connsiteY756" fmla="*/ 9479 h 10000"/>
                  <a:gd name="connsiteX757" fmla="*/ 6781 w 10000"/>
                  <a:gd name="connsiteY757" fmla="*/ 9485 h 10000"/>
                  <a:gd name="connsiteX758" fmla="*/ 6795 w 10000"/>
                  <a:gd name="connsiteY758" fmla="*/ 9485 h 10000"/>
                  <a:gd name="connsiteX759" fmla="*/ 6803 w 10000"/>
                  <a:gd name="connsiteY759" fmla="*/ 9498 h 10000"/>
                  <a:gd name="connsiteX760" fmla="*/ 6806 w 10000"/>
                  <a:gd name="connsiteY760" fmla="*/ 9508 h 10000"/>
                  <a:gd name="connsiteX761" fmla="*/ 6823 w 10000"/>
                  <a:gd name="connsiteY761" fmla="*/ 9514 h 10000"/>
                  <a:gd name="connsiteX762" fmla="*/ 6831 w 10000"/>
                  <a:gd name="connsiteY762" fmla="*/ 9514 h 10000"/>
                  <a:gd name="connsiteX763" fmla="*/ 6848 w 10000"/>
                  <a:gd name="connsiteY763" fmla="*/ 9514 h 10000"/>
                  <a:gd name="connsiteX764" fmla="*/ 6856 w 10000"/>
                  <a:gd name="connsiteY764" fmla="*/ 9517 h 10000"/>
                  <a:gd name="connsiteX765" fmla="*/ 6878 w 10000"/>
                  <a:gd name="connsiteY765" fmla="*/ 9524 h 10000"/>
                  <a:gd name="connsiteX766" fmla="*/ 6895 w 10000"/>
                  <a:gd name="connsiteY766" fmla="*/ 9524 h 10000"/>
                  <a:gd name="connsiteX767" fmla="*/ 6917 w 10000"/>
                  <a:gd name="connsiteY767" fmla="*/ 9527 h 10000"/>
                  <a:gd name="connsiteX768" fmla="*/ 6934 w 10000"/>
                  <a:gd name="connsiteY768" fmla="*/ 9534 h 10000"/>
                  <a:gd name="connsiteX769" fmla="*/ 6961 w 10000"/>
                  <a:gd name="connsiteY769" fmla="*/ 9543 h 10000"/>
                  <a:gd name="connsiteX770" fmla="*/ 6989 w 10000"/>
                  <a:gd name="connsiteY770" fmla="*/ 9547 h 10000"/>
                  <a:gd name="connsiteX771" fmla="*/ 7014 w 10000"/>
                  <a:gd name="connsiteY771" fmla="*/ 9543 h 10000"/>
                  <a:gd name="connsiteX772" fmla="*/ 7033 w 10000"/>
                  <a:gd name="connsiteY772" fmla="*/ 9543 h 10000"/>
                  <a:gd name="connsiteX773" fmla="*/ 7042 w 10000"/>
                  <a:gd name="connsiteY773" fmla="*/ 9547 h 10000"/>
                  <a:gd name="connsiteX774" fmla="*/ 7069 w 10000"/>
                  <a:gd name="connsiteY774" fmla="*/ 9647 h 10000"/>
                  <a:gd name="connsiteX775" fmla="*/ 7122 w 10000"/>
                  <a:gd name="connsiteY775" fmla="*/ 9734 h 10000"/>
                  <a:gd name="connsiteX776" fmla="*/ 7147 w 10000"/>
                  <a:gd name="connsiteY776" fmla="*/ 9744 h 10000"/>
                  <a:gd name="connsiteX777" fmla="*/ 7169 w 10000"/>
                  <a:gd name="connsiteY777" fmla="*/ 9741 h 10000"/>
                  <a:gd name="connsiteX778" fmla="*/ 7177 w 10000"/>
                  <a:gd name="connsiteY778" fmla="*/ 9744 h 10000"/>
                  <a:gd name="connsiteX779" fmla="*/ 7186 w 10000"/>
                  <a:gd name="connsiteY779" fmla="*/ 9754 h 10000"/>
                  <a:gd name="connsiteX780" fmla="*/ 7191 w 10000"/>
                  <a:gd name="connsiteY780" fmla="*/ 9773 h 10000"/>
                  <a:gd name="connsiteX781" fmla="*/ 7208 w 10000"/>
                  <a:gd name="connsiteY781" fmla="*/ 9783 h 10000"/>
                  <a:gd name="connsiteX782" fmla="*/ 7219 w 10000"/>
                  <a:gd name="connsiteY782" fmla="*/ 9793 h 10000"/>
                  <a:gd name="connsiteX783" fmla="*/ 7235 w 10000"/>
                  <a:gd name="connsiteY783" fmla="*/ 9802 h 10000"/>
                  <a:gd name="connsiteX784" fmla="*/ 7249 w 10000"/>
                  <a:gd name="connsiteY784" fmla="*/ 9819 h 10000"/>
                  <a:gd name="connsiteX785" fmla="*/ 7255 w 10000"/>
                  <a:gd name="connsiteY785" fmla="*/ 9835 h 10000"/>
                  <a:gd name="connsiteX786" fmla="*/ 7255 w 10000"/>
                  <a:gd name="connsiteY786" fmla="*/ 9848 h 10000"/>
                  <a:gd name="connsiteX787" fmla="*/ 7249 w 10000"/>
                  <a:gd name="connsiteY787" fmla="*/ 9848 h 10000"/>
                  <a:gd name="connsiteX788" fmla="*/ 7244 w 10000"/>
                  <a:gd name="connsiteY788" fmla="*/ 9858 h 10000"/>
                  <a:gd name="connsiteX789" fmla="*/ 7235 w 10000"/>
                  <a:gd name="connsiteY789" fmla="*/ 9883 h 10000"/>
                  <a:gd name="connsiteX790" fmla="*/ 7244 w 10000"/>
                  <a:gd name="connsiteY790" fmla="*/ 9903 h 10000"/>
                  <a:gd name="connsiteX791" fmla="*/ 7258 w 10000"/>
                  <a:gd name="connsiteY791" fmla="*/ 9926 h 10000"/>
                  <a:gd name="connsiteX792" fmla="*/ 7263 w 10000"/>
                  <a:gd name="connsiteY792" fmla="*/ 9948 h 10000"/>
                  <a:gd name="connsiteX793" fmla="*/ 7274 w 10000"/>
                  <a:gd name="connsiteY793" fmla="*/ 9968 h 10000"/>
                  <a:gd name="connsiteX794" fmla="*/ 7283 w 10000"/>
                  <a:gd name="connsiteY794" fmla="*/ 9987 h 10000"/>
                  <a:gd name="connsiteX795" fmla="*/ 7291 w 10000"/>
                  <a:gd name="connsiteY795" fmla="*/ 10000 h 10000"/>
                  <a:gd name="connsiteX796" fmla="*/ 7305 w 10000"/>
                  <a:gd name="connsiteY796" fmla="*/ 9997 h 10000"/>
                  <a:gd name="connsiteX797" fmla="*/ 7313 w 10000"/>
                  <a:gd name="connsiteY797" fmla="*/ 9977 h 10000"/>
                  <a:gd name="connsiteX798" fmla="*/ 7324 w 10000"/>
                  <a:gd name="connsiteY798" fmla="*/ 9968 h 10000"/>
                  <a:gd name="connsiteX799" fmla="*/ 7341 w 10000"/>
                  <a:gd name="connsiteY799" fmla="*/ 9971 h 10000"/>
                  <a:gd name="connsiteX800" fmla="*/ 7368 w 10000"/>
                  <a:gd name="connsiteY800" fmla="*/ 9987 h 10000"/>
                  <a:gd name="connsiteX801" fmla="*/ 7380 w 10000"/>
                  <a:gd name="connsiteY801" fmla="*/ 9990 h 10000"/>
                  <a:gd name="connsiteX802" fmla="*/ 7393 w 10000"/>
                  <a:gd name="connsiteY802" fmla="*/ 9981 h 10000"/>
                  <a:gd name="connsiteX803" fmla="*/ 7404 w 10000"/>
                  <a:gd name="connsiteY803" fmla="*/ 9968 h 10000"/>
                  <a:gd name="connsiteX804" fmla="*/ 7418 w 10000"/>
                  <a:gd name="connsiteY804" fmla="*/ 9948 h 10000"/>
                  <a:gd name="connsiteX805" fmla="*/ 7427 w 10000"/>
                  <a:gd name="connsiteY805" fmla="*/ 9922 h 10000"/>
                  <a:gd name="connsiteX806" fmla="*/ 7427 w 10000"/>
                  <a:gd name="connsiteY806" fmla="*/ 9906 h 10000"/>
                  <a:gd name="connsiteX807" fmla="*/ 7404 w 10000"/>
                  <a:gd name="connsiteY807" fmla="*/ 9877 h 10000"/>
                  <a:gd name="connsiteX808" fmla="*/ 7388 w 10000"/>
                  <a:gd name="connsiteY808" fmla="*/ 9854 h 10000"/>
                  <a:gd name="connsiteX809" fmla="*/ 7385 w 10000"/>
                  <a:gd name="connsiteY809" fmla="*/ 9845 h 10000"/>
                  <a:gd name="connsiteX810" fmla="*/ 7385 w 10000"/>
                  <a:gd name="connsiteY810" fmla="*/ 9825 h 10000"/>
                  <a:gd name="connsiteX811" fmla="*/ 7385 w 10000"/>
                  <a:gd name="connsiteY811" fmla="*/ 9819 h 10000"/>
                  <a:gd name="connsiteX812" fmla="*/ 7393 w 10000"/>
                  <a:gd name="connsiteY812" fmla="*/ 9809 h 10000"/>
                  <a:gd name="connsiteX813" fmla="*/ 7404 w 10000"/>
                  <a:gd name="connsiteY813" fmla="*/ 9793 h 10000"/>
                  <a:gd name="connsiteX814" fmla="*/ 7413 w 10000"/>
                  <a:gd name="connsiteY814" fmla="*/ 9783 h 10000"/>
                  <a:gd name="connsiteX815" fmla="*/ 7404 w 10000"/>
                  <a:gd name="connsiteY815" fmla="*/ 9770 h 10000"/>
                  <a:gd name="connsiteX816" fmla="*/ 7388 w 10000"/>
                  <a:gd name="connsiteY816" fmla="*/ 9760 h 10000"/>
                  <a:gd name="connsiteX817" fmla="*/ 7371 w 10000"/>
                  <a:gd name="connsiteY817" fmla="*/ 9744 h 10000"/>
                  <a:gd name="connsiteX818" fmla="*/ 7363 w 10000"/>
                  <a:gd name="connsiteY818" fmla="*/ 9731 h 10000"/>
                  <a:gd name="connsiteX819" fmla="*/ 7355 w 10000"/>
                  <a:gd name="connsiteY819" fmla="*/ 9715 h 10000"/>
                  <a:gd name="connsiteX820" fmla="*/ 7360 w 10000"/>
                  <a:gd name="connsiteY820" fmla="*/ 9686 h 10000"/>
                  <a:gd name="connsiteX821" fmla="*/ 7363 w 10000"/>
                  <a:gd name="connsiteY821" fmla="*/ 9657 h 10000"/>
                  <a:gd name="connsiteX822" fmla="*/ 7360 w 10000"/>
                  <a:gd name="connsiteY822" fmla="*/ 9631 h 10000"/>
                  <a:gd name="connsiteX823" fmla="*/ 7346 w 10000"/>
                  <a:gd name="connsiteY823" fmla="*/ 9611 h 10000"/>
                  <a:gd name="connsiteX824" fmla="*/ 7332 w 10000"/>
                  <a:gd name="connsiteY824" fmla="*/ 9585 h 10000"/>
                  <a:gd name="connsiteX825" fmla="*/ 7324 w 10000"/>
                  <a:gd name="connsiteY825" fmla="*/ 9573 h 10000"/>
                  <a:gd name="connsiteX826" fmla="*/ 7324 w 10000"/>
                  <a:gd name="connsiteY826" fmla="*/ 9553 h 10000"/>
                  <a:gd name="connsiteX827" fmla="*/ 7324 w 10000"/>
                  <a:gd name="connsiteY827" fmla="*/ 9543 h 10000"/>
                  <a:gd name="connsiteX828" fmla="*/ 7324 w 10000"/>
                  <a:gd name="connsiteY828" fmla="*/ 9517 h 10000"/>
                  <a:gd name="connsiteX829" fmla="*/ 7324 w 10000"/>
                  <a:gd name="connsiteY829" fmla="*/ 9498 h 10000"/>
                  <a:gd name="connsiteX830" fmla="*/ 7332 w 10000"/>
                  <a:gd name="connsiteY830" fmla="*/ 9479 h 10000"/>
                  <a:gd name="connsiteX831" fmla="*/ 7341 w 10000"/>
                  <a:gd name="connsiteY831" fmla="*/ 9462 h 10000"/>
                  <a:gd name="connsiteX832" fmla="*/ 7352 w 10000"/>
                  <a:gd name="connsiteY832" fmla="*/ 9459 h 10000"/>
                  <a:gd name="connsiteX833" fmla="*/ 7360 w 10000"/>
                  <a:gd name="connsiteY833" fmla="*/ 9443 h 10000"/>
                  <a:gd name="connsiteX834" fmla="*/ 7363 w 10000"/>
                  <a:gd name="connsiteY834" fmla="*/ 9433 h 10000"/>
                  <a:gd name="connsiteX835" fmla="*/ 7377 w 10000"/>
                  <a:gd name="connsiteY835" fmla="*/ 9433 h 10000"/>
                  <a:gd name="connsiteX836" fmla="*/ 7388 w 10000"/>
                  <a:gd name="connsiteY836" fmla="*/ 9430 h 10000"/>
                  <a:gd name="connsiteX837" fmla="*/ 7396 w 10000"/>
                  <a:gd name="connsiteY837" fmla="*/ 9430 h 10000"/>
                  <a:gd name="connsiteX838" fmla="*/ 7402 w 10000"/>
                  <a:gd name="connsiteY838" fmla="*/ 9424 h 10000"/>
                  <a:gd name="connsiteX839" fmla="*/ 7396 w 10000"/>
                  <a:gd name="connsiteY839" fmla="*/ 9414 h 10000"/>
                  <a:gd name="connsiteX840" fmla="*/ 7388 w 10000"/>
                  <a:gd name="connsiteY840" fmla="*/ 9401 h 10000"/>
                  <a:gd name="connsiteX841" fmla="*/ 7371 w 10000"/>
                  <a:gd name="connsiteY841" fmla="*/ 9391 h 10000"/>
                  <a:gd name="connsiteX842" fmla="*/ 7355 w 10000"/>
                  <a:gd name="connsiteY842" fmla="*/ 9375 h 10000"/>
                  <a:gd name="connsiteX843" fmla="*/ 7332 w 10000"/>
                  <a:gd name="connsiteY843" fmla="*/ 9356 h 10000"/>
                  <a:gd name="connsiteX844" fmla="*/ 7313 w 10000"/>
                  <a:gd name="connsiteY844" fmla="*/ 9330 h 10000"/>
                  <a:gd name="connsiteX845" fmla="*/ 7307 w 10000"/>
                  <a:gd name="connsiteY845" fmla="*/ 9310 h 10000"/>
                  <a:gd name="connsiteX846" fmla="*/ 7305 w 10000"/>
                  <a:gd name="connsiteY846" fmla="*/ 9291 h 10000"/>
                  <a:gd name="connsiteX847" fmla="*/ 7305 w 10000"/>
                  <a:gd name="connsiteY847" fmla="*/ 9278 h 10000"/>
                  <a:gd name="connsiteX848" fmla="*/ 7296 w 10000"/>
                  <a:gd name="connsiteY848" fmla="*/ 9268 h 10000"/>
                  <a:gd name="connsiteX849" fmla="*/ 7296 w 10000"/>
                  <a:gd name="connsiteY849" fmla="*/ 9249 h 10000"/>
                  <a:gd name="connsiteX850" fmla="*/ 7291 w 10000"/>
                  <a:gd name="connsiteY850" fmla="*/ 9226 h 10000"/>
                  <a:gd name="connsiteX851" fmla="*/ 7283 w 10000"/>
                  <a:gd name="connsiteY851" fmla="*/ 9213 h 10000"/>
                  <a:gd name="connsiteX852" fmla="*/ 7274 w 10000"/>
                  <a:gd name="connsiteY852" fmla="*/ 9194 h 10000"/>
                  <a:gd name="connsiteX853" fmla="*/ 7274 w 10000"/>
                  <a:gd name="connsiteY853" fmla="*/ 9174 h 10000"/>
                  <a:gd name="connsiteX854" fmla="*/ 7280 w 10000"/>
                  <a:gd name="connsiteY854" fmla="*/ 9148 h 10000"/>
                  <a:gd name="connsiteX855" fmla="*/ 7283 w 10000"/>
                  <a:gd name="connsiteY855" fmla="*/ 9119 h 10000"/>
                  <a:gd name="connsiteX856" fmla="*/ 7291 w 10000"/>
                  <a:gd name="connsiteY856" fmla="*/ 9100 h 10000"/>
                  <a:gd name="connsiteX857" fmla="*/ 7307 w 10000"/>
                  <a:gd name="connsiteY857" fmla="*/ 9080 h 10000"/>
                  <a:gd name="connsiteX858" fmla="*/ 7324 w 10000"/>
                  <a:gd name="connsiteY858" fmla="*/ 9054 h 10000"/>
                  <a:gd name="connsiteX859" fmla="*/ 7341 w 10000"/>
                  <a:gd name="connsiteY859" fmla="*/ 9054 h 10000"/>
                  <a:gd name="connsiteX860" fmla="*/ 7352 w 10000"/>
                  <a:gd name="connsiteY860" fmla="*/ 9054 h 10000"/>
                  <a:gd name="connsiteX861" fmla="*/ 7346 w 10000"/>
                  <a:gd name="connsiteY861" fmla="*/ 9032 h 10000"/>
                  <a:gd name="connsiteX862" fmla="*/ 7341 w 10000"/>
                  <a:gd name="connsiteY862" fmla="*/ 9022 h 10000"/>
                  <a:gd name="connsiteX863" fmla="*/ 7352 w 10000"/>
                  <a:gd name="connsiteY863" fmla="*/ 8999 h 10000"/>
                  <a:gd name="connsiteX864" fmla="*/ 7360 w 10000"/>
                  <a:gd name="connsiteY864" fmla="*/ 8967 h 10000"/>
                  <a:gd name="connsiteX865" fmla="*/ 7368 w 10000"/>
                  <a:gd name="connsiteY865" fmla="*/ 8922 h 10000"/>
                  <a:gd name="connsiteX866" fmla="*/ 7377 w 10000"/>
                  <a:gd name="connsiteY866" fmla="*/ 8896 h 10000"/>
                  <a:gd name="connsiteX867" fmla="*/ 7380 w 10000"/>
                  <a:gd name="connsiteY867" fmla="*/ 8867 h 10000"/>
                  <a:gd name="connsiteX868" fmla="*/ 7402 w 10000"/>
                  <a:gd name="connsiteY868" fmla="*/ 8824 h 10000"/>
                  <a:gd name="connsiteX869" fmla="*/ 7402 w 10000"/>
                  <a:gd name="connsiteY869" fmla="*/ 8808 h 10000"/>
                  <a:gd name="connsiteX870" fmla="*/ 7393 w 10000"/>
                  <a:gd name="connsiteY870" fmla="*/ 8795 h 10000"/>
                  <a:gd name="connsiteX871" fmla="*/ 7388 w 10000"/>
                  <a:gd name="connsiteY871" fmla="*/ 8799 h 10000"/>
                  <a:gd name="connsiteX872" fmla="*/ 7396 w 10000"/>
                  <a:gd name="connsiteY872" fmla="*/ 8789 h 10000"/>
                  <a:gd name="connsiteX873" fmla="*/ 7404 w 10000"/>
                  <a:gd name="connsiteY873" fmla="*/ 8789 h 10000"/>
                  <a:gd name="connsiteX874" fmla="*/ 7421 w 10000"/>
                  <a:gd name="connsiteY874" fmla="*/ 8769 h 10000"/>
                  <a:gd name="connsiteX875" fmla="*/ 7443 w 10000"/>
                  <a:gd name="connsiteY875" fmla="*/ 8763 h 10000"/>
                  <a:gd name="connsiteX876" fmla="*/ 7452 w 10000"/>
                  <a:gd name="connsiteY876" fmla="*/ 8769 h 10000"/>
                  <a:gd name="connsiteX877" fmla="*/ 7468 w 10000"/>
                  <a:gd name="connsiteY877" fmla="*/ 8769 h 10000"/>
                  <a:gd name="connsiteX878" fmla="*/ 7499 w 10000"/>
                  <a:gd name="connsiteY878" fmla="*/ 8763 h 10000"/>
                  <a:gd name="connsiteX879" fmla="*/ 7526 w 10000"/>
                  <a:gd name="connsiteY879" fmla="*/ 8763 h 10000"/>
                  <a:gd name="connsiteX880" fmla="*/ 7532 w 10000"/>
                  <a:gd name="connsiteY880" fmla="*/ 8763 h 10000"/>
                  <a:gd name="connsiteX881" fmla="*/ 7554 w 10000"/>
                  <a:gd name="connsiteY881" fmla="*/ 8744 h 10000"/>
                  <a:gd name="connsiteX882" fmla="*/ 7571 w 10000"/>
                  <a:gd name="connsiteY882" fmla="*/ 8731 h 10000"/>
                  <a:gd name="connsiteX883" fmla="*/ 7587 w 10000"/>
                  <a:gd name="connsiteY883" fmla="*/ 8711 h 10000"/>
                  <a:gd name="connsiteX884" fmla="*/ 7607 w 10000"/>
                  <a:gd name="connsiteY884" fmla="*/ 8711 h 10000"/>
                  <a:gd name="connsiteX885" fmla="*/ 7634 w 10000"/>
                  <a:gd name="connsiteY885" fmla="*/ 8705 h 10000"/>
                  <a:gd name="connsiteX886" fmla="*/ 7643 w 10000"/>
                  <a:gd name="connsiteY886" fmla="*/ 8682 h 10000"/>
                  <a:gd name="connsiteX887" fmla="*/ 7654 w 10000"/>
                  <a:gd name="connsiteY887" fmla="*/ 8666 h 10000"/>
                  <a:gd name="connsiteX888" fmla="*/ 7668 w 10000"/>
                  <a:gd name="connsiteY888" fmla="*/ 8666 h 10000"/>
                  <a:gd name="connsiteX889" fmla="*/ 7676 w 10000"/>
                  <a:gd name="connsiteY889" fmla="*/ 8682 h 10000"/>
                  <a:gd name="connsiteX890" fmla="*/ 7704 w 10000"/>
                  <a:gd name="connsiteY890" fmla="*/ 8669 h 10000"/>
                  <a:gd name="connsiteX891" fmla="*/ 7712 w 10000"/>
                  <a:gd name="connsiteY891" fmla="*/ 8669 h 10000"/>
                  <a:gd name="connsiteX892" fmla="*/ 7720 w 10000"/>
                  <a:gd name="connsiteY892" fmla="*/ 8669 h 10000"/>
                  <a:gd name="connsiteX893" fmla="*/ 7726 w 10000"/>
                  <a:gd name="connsiteY893" fmla="*/ 8656 h 10000"/>
                  <a:gd name="connsiteX894" fmla="*/ 7734 w 10000"/>
                  <a:gd name="connsiteY894" fmla="*/ 8650 h 10000"/>
                  <a:gd name="connsiteX895" fmla="*/ 7742 w 10000"/>
                  <a:gd name="connsiteY895" fmla="*/ 8650 h 10000"/>
                  <a:gd name="connsiteX896" fmla="*/ 7759 w 10000"/>
                  <a:gd name="connsiteY896" fmla="*/ 8650 h 10000"/>
                  <a:gd name="connsiteX897" fmla="*/ 7756 w 10000"/>
                  <a:gd name="connsiteY897" fmla="*/ 8630 h 10000"/>
                  <a:gd name="connsiteX898" fmla="*/ 7751 w 10000"/>
                  <a:gd name="connsiteY898" fmla="*/ 8627 h 10000"/>
                  <a:gd name="connsiteX899" fmla="*/ 7742 w 10000"/>
                  <a:gd name="connsiteY899" fmla="*/ 8620 h 10000"/>
                  <a:gd name="connsiteX900" fmla="*/ 7734 w 10000"/>
                  <a:gd name="connsiteY900" fmla="*/ 8591 h 10000"/>
                  <a:gd name="connsiteX901" fmla="*/ 7709 w 10000"/>
                  <a:gd name="connsiteY901" fmla="*/ 8582 h 10000"/>
                  <a:gd name="connsiteX902" fmla="*/ 7695 w 10000"/>
                  <a:gd name="connsiteY902" fmla="*/ 8578 h 10000"/>
                  <a:gd name="connsiteX903" fmla="*/ 7668 w 10000"/>
                  <a:gd name="connsiteY903" fmla="*/ 8562 h 10000"/>
                  <a:gd name="connsiteX904" fmla="*/ 7645 w 10000"/>
                  <a:gd name="connsiteY904" fmla="*/ 8552 h 10000"/>
                  <a:gd name="connsiteX905" fmla="*/ 7615 w 10000"/>
                  <a:gd name="connsiteY905" fmla="*/ 8543 h 10000"/>
                  <a:gd name="connsiteX906" fmla="*/ 7596 w 10000"/>
                  <a:gd name="connsiteY906" fmla="*/ 8527 h 10000"/>
                  <a:gd name="connsiteX907" fmla="*/ 7565 w 10000"/>
                  <a:gd name="connsiteY907" fmla="*/ 8494 h 10000"/>
                  <a:gd name="connsiteX908" fmla="*/ 7562 w 10000"/>
                  <a:gd name="connsiteY908" fmla="*/ 8475 h 10000"/>
                  <a:gd name="connsiteX909" fmla="*/ 7540 w 10000"/>
                  <a:gd name="connsiteY909" fmla="*/ 8455 h 10000"/>
                  <a:gd name="connsiteX910" fmla="*/ 7535 w 10000"/>
                  <a:gd name="connsiteY910" fmla="*/ 8446 h 10000"/>
                  <a:gd name="connsiteX911" fmla="*/ 7535 w 10000"/>
                  <a:gd name="connsiteY911" fmla="*/ 8420 h 10000"/>
                  <a:gd name="connsiteX912" fmla="*/ 7535 w 10000"/>
                  <a:gd name="connsiteY912" fmla="*/ 8391 h 10000"/>
                  <a:gd name="connsiteX913" fmla="*/ 7548 w 10000"/>
                  <a:gd name="connsiteY913" fmla="*/ 8345 h 10000"/>
                  <a:gd name="connsiteX914" fmla="*/ 7562 w 10000"/>
                  <a:gd name="connsiteY914" fmla="*/ 8319 h 10000"/>
                  <a:gd name="connsiteX915" fmla="*/ 7582 w 10000"/>
                  <a:gd name="connsiteY915" fmla="*/ 8310 h 10000"/>
                  <a:gd name="connsiteX916" fmla="*/ 7607 w 10000"/>
                  <a:gd name="connsiteY916" fmla="*/ 8300 h 10000"/>
                  <a:gd name="connsiteX917" fmla="*/ 7629 w 10000"/>
                  <a:gd name="connsiteY917" fmla="*/ 8300 h 10000"/>
                  <a:gd name="connsiteX918" fmla="*/ 7651 w 10000"/>
                  <a:gd name="connsiteY918" fmla="*/ 8297 h 10000"/>
                  <a:gd name="connsiteX919" fmla="*/ 7668 w 10000"/>
                  <a:gd name="connsiteY919" fmla="*/ 8280 h 10000"/>
                  <a:gd name="connsiteX920" fmla="*/ 7687 w 10000"/>
                  <a:gd name="connsiteY920" fmla="*/ 8267 h 10000"/>
                  <a:gd name="connsiteX921" fmla="*/ 7693 w 10000"/>
                  <a:gd name="connsiteY921" fmla="*/ 8261 h 10000"/>
                  <a:gd name="connsiteX922" fmla="*/ 7701 w 10000"/>
                  <a:gd name="connsiteY922" fmla="*/ 8248 h 10000"/>
                  <a:gd name="connsiteX923" fmla="*/ 7712 w 10000"/>
                  <a:gd name="connsiteY923" fmla="*/ 8238 h 10000"/>
                  <a:gd name="connsiteX924" fmla="*/ 7731 w 10000"/>
                  <a:gd name="connsiteY924" fmla="*/ 8222 h 10000"/>
                  <a:gd name="connsiteX925" fmla="*/ 7740 w 10000"/>
                  <a:gd name="connsiteY925" fmla="*/ 8206 h 10000"/>
                  <a:gd name="connsiteX926" fmla="*/ 7756 w 10000"/>
                  <a:gd name="connsiteY926" fmla="*/ 8183 h 10000"/>
                  <a:gd name="connsiteX927" fmla="*/ 7773 w 10000"/>
                  <a:gd name="connsiteY927" fmla="*/ 8177 h 10000"/>
                  <a:gd name="connsiteX928" fmla="*/ 7784 w 10000"/>
                  <a:gd name="connsiteY928" fmla="*/ 8183 h 10000"/>
                  <a:gd name="connsiteX929" fmla="*/ 7801 w 10000"/>
                  <a:gd name="connsiteY929" fmla="*/ 8174 h 10000"/>
                  <a:gd name="connsiteX930" fmla="*/ 7801 w 10000"/>
                  <a:gd name="connsiteY930" fmla="*/ 8157 h 10000"/>
                  <a:gd name="connsiteX931" fmla="*/ 7817 w 10000"/>
                  <a:gd name="connsiteY931" fmla="*/ 8164 h 10000"/>
                  <a:gd name="connsiteX932" fmla="*/ 7837 w 10000"/>
                  <a:gd name="connsiteY932" fmla="*/ 8164 h 10000"/>
                  <a:gd name="connsiteX933" fmla="*/ 7856 w 10000"/>
                  <a:gd name="connsiteY933" fmla="*/ 8164 h 10000"/>
                  <a:gd name="connsiteX934" fmla="*/ 7870 w 10000"/>
                  <a:gd name="connsiteY934" fmla="*/ 8167 h 10000"/>
                  <a:gd name="connsiteX935" fmla="*/ 7881 w 10000"/>
                  <a:gd name="connsiteY935" fmla="*/ 8174 h 10000"/>
                  <a:gd name="connsiteX936" fmla="*/ 7898 w 10000"/>
                  <a:gd name="connsiteY936" fmla="*/ 8187 h 10000"/>
                  <a:gd name="connsiteX937" fmla="*/ 7917 w 10000"/>
                  <a:gd name="connsiteY937" fmla="*/ 8187 h 10000"/>
                  <a:gd name="connsiteX938" fmla="*/ 7928 w 10000"/>
                  <a:gd name="connsiteY938" fmla="*/ 8157 h 10000"/>
                  <a:gd name="connsiteX939" fmla="*/ 7942 w 10000"/>
                  <a:gd name="connsiteY939" fmla="*/ 8157 h 10000"/>
                  <a:gd name="connsiteX940" fmla="*/ 7958 w 10000"/>
                  <a:gd name="connsiteY940" fmla="*/ 8164 h 10000"/>
                  <a:gd name="connsiteX941" fmla="*/ 7983 w 10000"/>
                  <a:gd name="connsiteY941" fmla="*/ 8144 h 10000"/>
                  <a:gd name="connsiteX942" fmla="*/ 8000 w 10000"/>
                  <a:gd name="connsiteY942" fmla="*/ 8109 h 10000"/>
                  <a:gd name="connsiteX943" fmla="*/ 7994 w 10000"/>
                  <a:gd name="connsiteY943" fmla="*/ 8093 h 10000"/>
                  <a:gd name="connsiteX944" fmla="*/ 7983 w 10000"/>
                  <a:gd name="connsiteY944" fmla="*/ 8070 h 10000"/>
                  <a:gd name="connsiteX945" fmla="*/ 7986 w 10000"/>
                  <a:gd name="connsiteY945" fmla="*/ 8063 h 10000"/>
                  <a:gd name="connsiteX946" fmla="*/ 7978 w 10000"/>
                  <a:gd name="connsiteY946" fmla="*/ 8044 h 10000"/>
                  <a:gd name="connsiteX947" fmla="*/ 7986 w 10000"/>
                  <a:gd name="connsiteY947" fmla="*/ 8002 h 10000"/>
                  <a:gd name="connsiteX948" fmla="*/ 7983 w 10000"/>
                  <a:gd name="connsiteY948" fmla="*/ 7947 h 10000"/>
                  <a:gd name="connsiteX949" fmla="*/ 7961 w 10000"/>
                  <a:gd name="connsiteY949" fmla="*/ 7931 h 10000"/>
                  <a:gd name="connsiteX950" fmla="*/ 7958 w 10000"/>
                  <a:gd name="connsiteY950" fmla="*/ 7898 h 10000"/>
                  <a:gd name="connsiteX951" fmla="*/ 7953 w 10000"/>
                  <a:gd name="connsiteY951" fmla="*/ 7856 h 10000"/>
                  <a:gd name="connsiteX952" fmla="*/ 7967 w 10000"/>
                  <a:gd name="connsiteY952" fmla="*/ 7837 h 10000"/>
                  <a:gd name="connsiteX953" fmla="*/ 7950 w 10000"/>
                  <a:gd name="connsiteY953" fmla="*/ 7824 h 10000"/>
                  <a:gd name="connsiteX954" fmla="*/ 7906 w 10000"/>
                  <a:gd name="connsiteY954" fmla="*/ 7814 h 10000"/>
                  <a:gd name="connsiteX955" fmla="*/ 7878 w 10000"/>
                  <a:gd name="connsiteY955" fmla="*/ 7814 h 10000"/>
                  <a:gd name="connsiteX956" fmla="*/ 7870 w 10000"/>
                  <a:gd name="connsiteY956" fmla="*/ 7795 h 10000"/>
                  <a:gd name="connsiteX957" fmla="*/ 7878 w 10000"/>
                  <a:gd name="connsiteY957" fmla="*/ 7778 h 10000"/>
                  <a:gd name="connsiteX958" fmla="*/ 7881 w 10000"/>
                  <a:gd name="connsiteY958" fmla="*/ 7775 h 10000"/>
                  <a:gd name="connsiteX959" fmla="*/ 7878 w 10000"/>
                  <a:gd name="connsiteY959" fmla="*/ 7743 h 10000"/>
                  <a:gd name="connsiteX960" fmla="*/ 7895 w 10000"/>
                  <a:gd name="connsiteY960" fmla="*/ 7733 h 10000"/>
                  <a:gd name="connsiteX961" fmla="*/ 7911 w 10000"/>
                  <a:gd name="connsiteY961" fmla="*/ 7710 h 10000"/>
                  <a:gd name="connsiteX962" fmla="*/ 7911 w 10000"/>
                  <a:gd name="connsiteY962" fmla="*/ 7665 h 10000"/>
                  <a:gd name="connsiteX963" fmla="*/ 7917 w 10000"/>
                  <a:gd name="connsiteY963" fmla="*/ 7600 h 10000"/>
                  <a:gd name="connsiteX964" fmla="*/ 7928 w 10000"/>
                  <a:gd name="connsiteY964" fmla="*/ 7581 h 10000"/>
                  <a:gd name="connsiteX965" fmla="*/ 7917 w 10000"/>
                  <a:gd name="connsiteY965" fmla="*/ 7474 h 10000"/>
                  <a:gd name="connsiteX966" fmla="*/ 7873 w 10000"/>
                  <a:gd name="connsiteY966" fmla="*/ 7335 h 10000"/>
                  <a:gd name="connsiteX967" fmla="*/ 7756 w 10000"/>
                  <a:gd name="connsiteY967" fmla="*/ 7050 h 10000"/>
                  <a:gd name="connsiteX968" fmla="*/ 7679 w 10000"/>
                  <a:gd name="connsiteY968" fmla="*/ 6839 h 10000"/>
                  <a:gd name="connsiteX969" fmla="*/ 7668 w 10000"/>
                  <a:gd name="connsiteY969" fmla="*/ 6823 h 10000"/>
                  <a:gd name="connsiteX970" fmla="*/ 7659 w 10000"/>
                  <a:gd name="connsiteY970" fmla="*/ 6768 h 10000"/>
                  <a:gd name="connsiteX971" fmla="*/ 7659 w 10000"/>
                  <a:gd name="connsiteY971" fmla="*/ 6739 h 10000"/>
                  <a:gd name="connsiteX972" fmla="*/ 7651 w 10000"/>
                  <a:gd name="connsiteY972" fmla="*/ 6713 h 10000"/>
                  <a:gd name="connsiteX973" fmla="*/ 7654 w 10000"/>
                  <a:gd name="connsiteY973" fmla="*/ 6684 h 10000"/>
                  <a:gd name="connsiteX974" fmla="*/ 7643 w 10000"/>
                  <a:gd name="connsiteY974" fmla="*/ 6626 h 10000"/>
                  <a:gd name="connsiteX975" fmla="*/ 7629 w 10000"/>
                  <a:gd name="connsiteY975" fmla="*/ 6600 h 10000"/>
                  <a:gd name="connsiteX976" fmla="*/ 7629 w 10000"/>
                  <a:gd name="connsiteY976" fmla="*/ 6580 h 10000"/>
                  <a:gd name="connsiteX977" fmla="*/ 7623 w 10000"/>
                  <a:gd name="connsiteY977" fmla="*/ 6541 h 10000"/>
                  <a:gd name="connsiteX978" fmla="*/ 7615 w 10000"/>
                  <a:gd name="connsiteY978" fmla="*/ 6522 h 10000"/>
                  <a:gd name="connsiteX979" fmla="*/ 7598 w 10000"/>
                  <a:gd name="connsiteY979" fmla="*/ 6509 h 10000"/>
                  <a:gd name="connsiteX980" fmla="*/ 7587 w 10000"/>
                  <a:gd name="connsiteY980" fmla="*/ 6493 h 10000"/>
                  <a:gd name="connsiteX981" fmla="*/ 7579 w 10000"/>
                  <a:gd name="connsiteY981" fmla="*/ 6464 h 10000"/>
                  <a:gd name="connsiteX982" fmla="*/ 7587 w 10000"/>
                  <a:gd name="connsiteY982" fmla="*/ 6438 h 10000"/>
                  <a:gd name="connsiteX983" fmla="*/ 7596 w 10000"/>
                  <a:gd name="connsiteY983" fmla="*/ 6425 h 10000"/>
                  <a:gd name="connsiteX984" fmla="*/ 7590 w 10000"/>
                  <a:gd name="connsiteY984" fmla="*/ 6396 h 10000"/>
                  <a:gd name="connsiteX985" fmla="*/ 7590 w 10000"/>
                  <a:gd name="connsiteY985" fmla="*/ 6373 h 10000"/>
                  <a:gd name="connsiteX986" fmla="*/ 7587 w 10000"/>
                  <a:gd name="connsiteY986" fmla="*/ 6354 h 10000"/>
                  <a:gd name="connsiteX987" fmla="*/ 7582 w 10000"/>
                  <a:gd name="connsiteY987" fmla="*/ 6344 h 10000"/>
                  <a:gd name="connsiteX988" fmla="*/ 7582 w 10000"/>
                  <a:gd name="connsiteY988" fmla="*/ 6324 h 10000"/>
                  <a:gd name="connsiteX989" fmla="*/ 7571 w 10000"/>
                  <a:gd name="connsiteY989" fmla="*/ 6302 h 10000"/>
                  <a:gd name="connsiteX990" fmla="*/ 7548 w 10000"/>
                  <a:gd name="connsiteY990" fmla="*/ 6256 h 10000"/>
                  <a:gd name="connsiteX991" fmla="*/ 7546 w 10000"/>
                  <a:gd name="connsiteY991" fmla="*/ 6218 h 10000"/>
                  <a:gd name="connsiteX992" fmla="*/ 7540 w 10000"/>
                  <a:gd name="connsiteY992" fmla="*/ 6159 h 10000"/>
                  <a:gd name="connsiteX993" fmla="*/ 7535 w 10000"/>
                  <a:gd name="connsiteY993" fmla="*/ 6114 h 10000"/>
                  <a:gd name="connsiteX994" fmla="*/ 7535 w 10000"/>
                  <a:gd name="connsiteY994" fmla="*/ 6088 h 10000"/>
                  <a:gd name="connsiteX995" fmla="*/ 7540 w 10000"/>
                  <a:gd name="connsiteY995" fmla="*/ 6049 h 10000"/>
                  <a:gd name="connsiteX996" fmla="*/ 7546 w 10000"/>
                  <a:gd name="connsiteY996" fmla="*/ 6004 h 10000"/>
                  <a:gd name="connsiteX997" fmla="*/ 7548 w 10000"/>
                  <a:gd name="connsiteY997" fmla="*/ 5965 h 10000"/>
                  <a:gd name="connsiteX998" fmla="*/ 7548 w 10000"/>
                  <a:gd name="connsiteY998" fmla="*/ 5946 h 10000"/>
                  <a:gd name="connsiteX999" fmla="*/ 7548 w 10000"/>
                  <a:gd name="connsiteY999" fmla="*/ 5933 h 10000"/>
                  <a:gd name="connsiteX1000" fmla="*/ 7548 w 10000"/>
                  <a:gd name="connsiteY1000" fmla="*/ 5910 h 10000"/>
                  <a:gd name="connsiteX1001" fmla="*/ 7548 w 10000"/>
                  <a:gd name="connsiteY1001" fmla="*/ 5897 h 10000"/>
                  <a:gd name="connsiteX1002" fmla="*/ 7546 w 10000"/>
                  <a:gd name="connsiteY1002" fmla="*/ 5871 h 10000"/>
                  <a:gd name="connsiteX1003" fmla="*/ 7535 w 10000"/>
                  <a:gd name="connsiteY1003" fmla="*/ 5839 h 10000"/>
                  <a:gd name="connsiteX1004" fmla="*/ 7524 w 10000"/>
                  <a:gd name="connsiteY1004" fmla="*/ 5797 h 10000"/>
                  <a:gd name="connsiteX1005" fmla="*/ 7518 w 10000"/>
                  <a:gd name="connsiteY1005" fmla="*/ 5767 h 10000"/>
                  <a:gd name="connsiteX1006" fmla="*/ 7515 w 10000"/>
                  <a:gd name="connsiteY1006" fmla="*/ 5745 h 10000"/>
                  <a:gd name="connsiteX1007" fmla="*/ 7501 w 10000"/>
                  <a:gd name="connsiteY1007" fmla="*/ 5683 h 10000"/>
                  <a:gd name="connsiteX1008" fmla="*/ 7490 w 10000"/>
                  <a:gd name="connsiteY1008" fmla="*/ 5631 h 10000"/>
                  <a:gd name="connsiteX1009" fmla="*/ 7482 w 10000"/>
                  <a:gd name="connsiteY1009" fmla="*/ 5593 h 10000"/>
                  <a:gd name="connsiteX1010" fmla="*/ 7476 w 10000"/>
                  <a:gd name="connsiteY1010" fmla="*/ 5570 h 10000"/>
                  <a:gd name="connsiteX1011" fmla="*/ 7476 w 10000"/>
                  <a:gd name="connsiteY1011" fmla="*/ 5528 h 10000"/>
                  <a:gd name="connsiteX1012" fmla="*/ 7482 w 10000"/>
                  <a:gd name="connsiteY1012" fmla="*/ 5502 h 10000"/>
                  <a:gd name="connsiteX1013" fmla="*/ 7490 w 10000"/>
                  <a:gd name="connsiteY1013" fmla="*/ 5489 h 10000"/>
                  <a:gd name="connsiteX1014" fmla="*/ 7499 w 10000"/>
                  <a:gd name="connsiteY1014" fmla="*/ 5479 h 10000"/>
                  <a:gd name="connsiteX1015" fmla="*/ 7493 w 10000"/>
                  <a:gd name="connsiteY1015" fmla="*/ 5427 h 10000"/>
                  <a:gd name="connsiteX1016" fmla="*/ 7501 w 10000"/>
                  <a:gd name="connsiteY1016" fmla="*/ 5415 h 10000"/>
                  <a:gd name="connsiteX1017" fmla="*/ 7510 w 10000"/>
                  <a:gd name="connsiteY1017" fmla="*/ 5398 h 10000"/>
                  <a:gd name="connsiteX1018" fmla="*/ 7515 w 10000"/>
                  <a:gd name="connsiteY1018" fmla="*/ 5379 h 10000"/>
                  <a:gd name="connsiteX1019" fmla="*/ 7526 w 10000"/>
                  <a:gd name="connsiteY1019" fmla="*/ 5366 h 10000"/>
                  <a:gd name="connsiteX1020" fmla="*/ 7518 w 10000"/>
                  <a:gd name="connsiteY1020" fmla="*/ 5350 h 10000"/>
                  <a:gd name="connsiteX1021" fmla="*/ 7518 w 10000"/>
                  <a:gd name="connsiteY1021" fmla="*/ 5330 h 10000"/>
                  <a:gd name="connsiteX1022" fmla="*/ 7526 w 10000"/>
                  <a:gd name="connsiteY1022" fmla="*/ 5311 h 10000"/>
                  <a:gd name="connsiteX1023" fmla="*/ 7540 w 10000"/>
                  <a:gd name="connsiteY1023" fmla="*/ 5291 h 10000"/>
                  <a:gd name="connsiteX1024" fmla="*/ 7540 w 10000"/>
                  <a:gd name="connsiteY1024" fmla="*/ 5266 h 10000"/>
                  <a:gd name="connsiteX1025" fmla="*/ 7540 w 10000"/>
                  <a:gd name="connsiteY1025" fmla="*/ 5256 h 10000"/>
                  <a:gd name="connsiteX1026" fmla="*/ 7524 w 10000"/>
                  <a:gd name="connsiteY1026" fmla="*/ 5233 h 10000"/>
                  <a:gd name="connsiteX1027" fmla="*/ 7515 w 10000"/>
                  <a:gd name="connsiteY1027" fmla="*/ 5217 h 10000"/>
                  <a:gd name="connsiteX1028" fmla="*/ 7490 w 10000"/>
                  <a:gd name="connsiteY1028" fmla="*/ 5178 h 10000"/>
                  <a:gd name="connsiteX1029" fmla="*/ 7474 w 10000"/>
                  <a:gd name="connsiteY1029" fmla="*/ 5162 h 10000"/>
                  <a:gd name="connsiteX1030" fmla="*/ 7457 w 10000"/>
                  <a:gd name="connsiteY1030" fmla="*/ 5120 h 10000"/>
                  <a:gd name="connsiteX1031" fmla="*/ 7421 w 10000"/>
                  <a:gd name="connsiteY1031" fmla="*/ 5087 h 10000"/>
                  <a:gd name="connsiteX1032" fmla="*/ 7380 w 10000"/>
                  <a:gd name="connsiteY1032" fmla="*/ 5068 h 10000"/>
                  <a:gd name="connsiteX1033" fmla="*/ 7355 w 10000"/>
                  <a:gd name="connsiteY1033" fmla="*/ 5058 h 10000"/>
                  <a:gd name="connsiteX1034" fmla="*/ 7332 w 10000"/>
                  <a:gd name="connsiteY1034" fmla="*/ 5049 h 10000"/>
                  <a:gd name="connsiteX1035" fmla="*/ 7305 w 10000"/>
                  <a:gd name="connsiteY1035" fmla="*/ 5016 h 10000"/>
                  <a:gd name="connsiteX1036" fmla="*/ 7305 w 10000"/>
                  <a:gd name="connsiteY1036" fmla="*/ 5000 h 10000"/>
                  <a:gd name="connsiteX1037" fmla="*/ 7296 w 10000"/>
                  <a:gd name="connsiteY1037" fmla="*/ 4971 h 10000"/>
                  <a:gd name="connsiteX1038" fmla="*/ 7288 w 10000"/>
                  <a:gd name="connsiteY1038" fmla="*/ 4945 h 10000"/>
                  <a:gd name="connsiteX1039" fmla="*/ 7280 w 10000"/>
                  <a:gd name="connsiteY1039" fmla="*/ 4916 h 10000"/>
                  <a:gd name="connsiteX1040" fmla="*/ 7291 w 10000"/>
                  <a:gd name="connsiteY1040" fmla="*/ 4887 h 10000"/>
                  <a:gd name="connsiteX1041" fmla="*/ 7291 w 10000"/>
                  <a:gd name="connsiteY1041" fmla="*/ 4858 h 10000"/>
                  <a:gd name="connsiteX1042" fmla="*/ 7271 w 10000"/>
                  <a:gd name="connsiteY1042" fmla="*/ 4819 h 10000"/>
                  <a:gd name="connsiteX1043" fmla="*/ 7255 w 10000"/>
                  <a:gd name="connsiteY1043" fmla="*/ 4828 h 10000"/>
                  <a:gd name="connsiteX1044" fmla="*/ 7235 w 10000"/>
                  <a:gd name="connsiteY1044" fmla="*/ 4841 h 10000"/>
                  <a:gd name="connsiteX1045" fmla="*/ 7216 w 10000"/>
                  <a:gd name="connsiteY1045" fmla="*/ 4867 h 10000"/>
                  <a:gd name="connsiteX1046" fmla="*/ 7191 w 10000"/>
                  <a:gd name="connsiteY1046" fmla="*/ 4870 h 10000"/>
                  <a:gd name="connsiteX1047" fmla="*/ 7155 w 10000"/>
                  <a:gd name="connsiteY1047" fmla="*/ 4887 h 10000"/>
                  <a:gd name="connsiteX1048" fmla="*/ 7122 w 10000"/>
                  <a:gd name="connsiteY1048" fmla="*/ 4893 h 10000"/>
                  <a:gd name="connsiteX1049" fmla="*/ 7105 w 10000"/>
                  <a:gd name="connsiteY1049" fmla="*/ 4896 h 10000"/>
                  <a:gd name="connsiteX1050" fmla="*/ 7094 w 10000"/>
                  <a:gd name="connsiteY1050" fmla="*/ 4916 h 10000"/>
                  <a:gd name="connsiteX1051" fmla="*/ 7080 w 10000"/>
                  <a:gd name="connsiteY1051" fmla="*/ 4903 h 10000"/>
                  <a:gd name="connsiteX1052" fmla="*/ 7072 w 10000"/>
                  <a:gd name="connsiteY1052" fmla="*/ 4851 h 10000"/>
                  <a:gd name="connsiteX1053" fmla="*/ 7042 w 10000"/>
                  <a:gd name="connsiteY1053" fmla="*/ 4819 h 10000"/>
                  <a:gd name="connsiteX1054" fmla="*/ 7030 w 10000"/>
                  <a:gd name="connsiteY1054" fmla="*/ 4780 h 10000"/>
                  <a:gd name="connsiteX1055" fmla="*/ 7039 w 10000"/>
                  <a:gd name="connsiteY1055" fmla="*/ 4757 h 10000"/>
                  <a:gd name="connsiteX1056" fmla="*/ 7047 w 10000"/>
                  <a:gd name="connsiteY1056" fmla="*/ 4744 h 10000"/>
                  <a:gd name="connsiteX1057" fmla="*/ 7022 w 10000"/>
                  <a:gd name="connsiteY1057" fmla="*/ 4725 h 10000"/>
                  <a:gd name="connsiteX1058" fmla="*/ 7000 w 10000"/>
                  <a:gd name="connsiteY1058" fmla="*/ 4715 h 10000"/>
                  <a:gd name="connsiteX1059" fmla="*/ 6975 w 10000"/>
                  <a:gd name="connsiteY1059" fmla="*/ 4709 h 10000"/>
                  <a:gd name="connsiteX1060" fmla="*/ 6945 w 10000"/>
                  <a:gd name="connsiteY1060" fmla="*/ 4696 h 10000"/>
                  <a:gd name="connsiteX1061" fmla="*/ 6953 w 10000"/>
                  <a:gd name="connsiteY1061" fmla="*/ 4679 h 10000"/>
                  <a:gd name="connsiteX1062" fmla="*/ 6961 w 10000"/>
                  <a:gd name="connsiteY1062" fmla="*/ 4660 h 10000"/>
                  <a:gd name="connsiteX1063" fmla="*/ 6983 w 10000"/>
                  <a:gd name="connsiteY1063" fmla="*/ 4644 h 10000"/>
                  <a:gd name="connsiteX1064" fmla="*/ 7014 w 10000"/>
                  <a:gd name="connsiteY1064" fmla="*/ 4634 h 10000"/>
                  <a:gd name="connsiteX1065" fmla="*/ 7025 w 10000"/>
                  <a:gd name="connsiteY1065" fmla="*/ 4615 h 10000"/>
                  <a:gd name="connsiteX1066" fmla="*/ 7047 w 10000"/>
                  <a:gd name="connsiteY1066" fmla="*/ 4582 h 10000"/>
                  <a:gd name="connsiteX1067" fmla="*/ 7069 w 10000"/>
                  <a:gd name="connsiteY1067" fmla="*/ 4563 h 10000"/>
                  <a:gd name="connsiteX1068" fmla="*/ 7078 w 10000"/>
                  <a:gd name="connsiteY1068" fmla="*/ 4553 h 10000"/>
                  <a:gd name="connsiteX1069" fmla="*/ 7097 w 10000"/>
                  <a:gd name="connsiteY1069" fmla="*/ 4527 h 10000"/>
                  <a:gd name="connsiteX1070" fmla="*/ 7122 w 10000"/>
                  <a:gd name="connsiteY1070" fmla="*/ 4517 h 10000"/>
                  <a:gd name="connsiteX1071" fmla="*/ 7139 w 10000"/>
                  <a:gd name="connsiteY1071" fmla="*/ 4488 h 10000"/>
                  <a:gd name="connsiteX1072" fmla="*/ 7147 w 10000"/>
                  <a:gd name="connsiteY1072" fmla="*/ 4459 h 10000"/>
                  <a:gd name="connsiteX1073" fmla="*/ 7161 w 10000"/>
                  <a:gd name="connsiteY1073" fmla="*/ 4440 h 10000"/>
                  <a:gd name="connsiteX1074" fmla="*/ 7177 w 10000"/>
                  <a:gd name="connsiteY1074" fmla="*/ 4430 h 10000"/>
                  <a:gd name="connsiteX1075" fmla="*/ 7202 w 10000"/>
                  <a:gd name="connsiteY1075" fmla="*/ 4407 h 10000"/>
                  <a:gd name="connsiteX1076" fmla="*/ 7224 w 10000"/>
                  <a:gd name="connsiteY1076" fmla="*/ 4417 h 10000"/>
                  <a:gd name="connsiteX1077" fmla="*/ 7241 w 10000"/>
                  <a:gd name="connsiteY1077" fmla="*/ 4404 h 10000"/>
                  <a:gd name="connsiteX1078" fmla="*/ 7263 w 10000"/>
                  <a:gd name="connsiteY1078" fmla="*/ 4398 h 10000"/>
                  <a:gd name="connsiteX1079" fmla="*/ 7283 w 10000"/>
                  <a:gd name="connsiteY1079" fmla="*/ 4424 h 10000"/>
                  <a:gd name="connsiteX1080" fmla="*/ 7305 w 10000"/>
                  <a:gd name="connsiteY1080" fmla="*/ 4433 h 10000"/>
                  <a:gd name="connsiteX1081" fmla="*/ 7332 w 10000"/>
                  <a:gd name="connsiteY1081" fmla="*/ 4443 h 10000"/>
                  <a:gd name="connsiteX1082" fmla="*/ 7380 w 10000"/>
                  <a:gd name="connsiteY1082" fmla="*/ 4398 h 10000"/>
                  <a:gd name="connsiteX1083" fmla="*/ 7404 w 10000"/>
                  <a:gd name="connsiteY1083" fmla="*/ 4378 h 10000"/>
                  <a:gd name="connsiteX1084" fmla="*/ 7418 w 10000"/>
                  <a:gd name="connsiteY1084" fmla="*/ 4369 h 10000"/>
                  <a:gd name="connsiteX1085" fmla="*/ 7443 w 10000"/>
                  <a:gd name="connsiteY1085" fmla="*/ 4356 h 10000"/>
                  <a:gd name="connsiteX1086" fmla="*/ 7460 w 10000"/>
                  <a:gd name="connsiteY1086" fmla="*/ 4385 h 10000"/>
                  <a:gd name="connsiteX1087" fmla="*/ 7460 w 10000"/>
                  <a:gd name="connsiteY1087" fmla="*/ 4404 h 10000"/>
                  <a:gd name="connsiteX1088" fmla="*/ 7499 w 10000"/>
                  <a:gd name="connsiteY1088" fmla="*/ 4417 h 10000"/>
                  <a:gd name="connsiteX1089" fmla="*/ 7515 w 10000"/>
                  <a:gd name="connsiteY1089" fmla="*/ 4414 h 10000"/>
                  <a:gd name="connsiteX1090" fmla="*/ 7565 w 10000"/>
                  <a:gd name="connsiteY1090" fmla="*/ 4385 h 10000"/>
                  <a:gd name="connsiteX1091" fmla="*/ 7579 w 10000"/>
                  <a:gd name="connsiteY1091" fmla="*/ 4346 h 10000"/>
                  <a:gd name="connsiteX1092" fmla="*/ 7582 w 10000"/>
                  <a:gd name="connsiteY1092" fmla="*/ 4317 h 10000"/>
                  <a:gd name="connsiteX1093" fmla="*/ 7590 w 10000"/>
                  <a:gd name="connsiteY1093" fmla="*/ 4301 h 10000"/>
                  <a:gd name="connsiteX1094" fmla="*/ 7612 w 10000"/>
                  <a:gd name="connsiteY1094" fmla="*/ 4271 h 10000"/>
                  <a:gd name="connsiteX1095" fmla="*/ 7623 w 10000"/>
                  <a:gd name="connsiteY1095" fmla="*/ 4262 h 10000"/>
                  <a:gd name="connsiteX1096" fmla="*/ 7634 w 10000"/>
                  <a:gd name="connsiteY1096" fmla="*/ 4245 h 10000"/>
                  <a:gd name="connsiteX1097" fmla="*/ 7645 w 10000"/>
                  <a:gd name="connsiteY1097" fmla="*/ 4265 h 10000"/>
                  <a:gd name="connsiteX1098" fmla="*/ 7670 w 10000"/>
                  <a:gd name="connsiteY1098" fmla="*/ 4284 h 10000"/>
                  <a:gd name="connsiteX1099" fmla="*/ 7701 w 10000"/>
                  <a:gd name="connsiteY1099" fmla="*/ 4275 h 10000"/>
                  <a:gd name="connsiteX1100" fmla="*/ 7717 w 10000"/>
                  <a:gd name="connsiteY1100" fmla="*/ 4275 h 10000"/>
                  <a:gd name="connsiteX1101" fmla="*/ 7740 w 10000"/>
                  <a:gd name="connsiteY1101" fmla="*/ 4284 h 10000"/>
                  <a:gd name="connsiteX1102" fmla="*/ 7767 w 10000"/>
                  <a:gd name="connsiteY1102" fmla="*/ 4284 h 10000"/>
                  <a:gd name="connsiteX1103" fmla="*/ 7895 w 10000"/>
                  <a:gd name="connsiteY1103" fmla="*/ 4207 h 10000"/>
                  <a:gd name="connsiteX1104" fmla="*/ 7895 w 10000"/>
                  <a:gd name="connsiteY1104" fmla="*/ 4187 h 10000"/>
                  <a:gd name="connsiteX1105" fmla="*/ 7895 w 10000"/>
                  <a:gd name="connsiteY1105" fmla="*/ 4171 h 10000"/>
                  <a:gd name="connsiteX1106" fmla="*/ 7903 w 10000"/>
                  <a:gd name="connsiteY1106" fmla="*/ 4148 h 10000"/>
                  <a:gd name="connsiteX1107" fmla="*/ 7917 w 10000"/>
                  <a:gd name="connsiteY1107" fmla="*/ 4158 h 10000"/>
                  <a:gd name="connsiteX1108" fmla="*/ 7967 w 10000"/>
                  <a:gd name="connsiteY1108" fmla="*/ 4203 h 10000"/>
                  <a:gd name="connsiteX1109" fmla="*/ 7994 w 10000"/>
                  <a:gd name="connsiteY1109" fmla="*/ 4203 h 10000"/>
                  <a:gd name="connsiteX1110" fmla="*/ 8064 w 10000"/>
                  <a:gd name="connsiteY1110" fmla="*/ 4242 h 10000"/>
                  <a:gd name="connsiteX1111" fmla="*/ 8083 w 10000"/>
                  <a:gd name="connsiteY1111" fmla="*/ 4245 h 10000"/>
                  <a:gd name="connsiteX1112" fmla="*/ 8105 w 10000"/>
                  <a:gd name="connsiteY1112" fmla="*/ 4226 h 10000"/>
                  <a:gd name="connsiteX1113" fmla="*/ 8136 w 10000"/>
                  <a:gd name="connsiteY1113" fmla="*/ 4187 h 10000"/>
                  <a:gd name="connsiteX1114" fmla="*/ 8161 w 10000"/>
                  <a:gd name="connsiteY1114" fmla="*/ 4168 h 10000"/>
                  <a:gd name="connsiteX1115" fmla="*/ 8172 w 10000"/>
                  <a:gd name="connsiteY1115" fmla="*/ 4161 h 10000"/>
                  <a:gd name="connsiteX1116" fmla="*/ 8208 w 10000"/>
                  <a:gd name="connsiteY1116" fmla="*/ 4168 h 10000"/>
                  <a:gd name="connsiteX1117" fmla="*/ 8235 w 10000"/>
                  <a:gd name="connsiteY1117" fmla="*/ 4168 h 10000"/>
                  <a:gd name="connsiteX1118" fmla="*/ 8258 w 10000"/>
                  <a:gd name="connsiteY1118" fmla="*/ 4152 h 10000"/>
                  <a:gd name="connsiteX1119" fmla="*/ 8283 w 10000"/>
                  <a:gd name="connsiteY1119" fmla="*/ 4152 h 10000"/>
                  <a:gd name="connsiteX1120" fmla="*/ 8299 w 10000"/>
                  <a:gd name="connsiteY1120" fmla="*/ 4132 h 10000"/>
                  <a:gd name="connsiteX1121" fmla="*/ 8316 w 10000"/>
                  <a:gd name="connsiteY1121" fmla="*/ 4113 h 10000"/>
                  <a:gd name="connsiteX1122" fmla="*/ 8330 w 10000"/>
                  <a:gd name="connsiteY1122" fmla="*/ 4084 h 10000"/>
                  <a:gd name="connsiteX1123" fmla="*/ 8341 w 10000"/>
                  <a:gd name="connsiteY1123" fmla="*/ 4058 h 10000"/>
                  <a:gd name="connsiteX1124" fmla="*/ 8349 w 10000"/>
                  <a:gd name="connsiteY1124" fmla="*/ 4064 h 10000"/>
                  <a:gd name="connsiteX1125" fmla="*/ 8366 w 10000"/>
                  <a:gd name="connsiteY1125" fmla="*/ 4067 h 10000"/>
                  <a:gd name="connsiteX1126" fmla="*/ 8374 w 10000"/>
                  <a:gd name="connsiteY1126" fmla="*/ 4084 h 10000"/>
                  <a:gd name="connsiteX1127" fmla="*/ 8402 w 10000"/>
                  <a:gd name="connsiteY1127" fmla="*/ 4054 h 10000"/>
                  <a:gd name="connsiteX1128" fmla="*/ 8427 w 10000"/>
                  <a:gd name="connsiteY1128" fmla="*/ 4028 h 10000"/>
                  <a:gd name="connsiteX1129" fmla="*/ 8438 w 10000"/>
                  <a:gd name="connsiteY1129" fmla="*/ 4025 h 10000"/>
                  <a:gd name="connsiteX1130" fmla="*/ 8468 w 10000"/>
                  <a:gd name="connsiteY1130" fmla="*/ 4006 h 10000"/>
                  <a:gd name="connsiteX1131" fmla="*/ 8485 w 10000"/>
                  <a:gd name="connsiteY1131" fmla="*/ 3999 h 10000"/>
                  <a:gd name="connsiteX1132" fmla="*/ 8493 w 10000"/>
                  <a:gd name="connsiteY1132" fmla="*/ 4025 h 10000"/>
                  <a:gd name="connsiteX1133" fmla="*/ 8515 w 10000"/>
                  <a:gd name="connsiteY1133" fmla="*/ 4028 h 10000"/>
                  <a:gd name="connsiteX1134" fmla="*/ 8543 w 10000"/>
                  <a:gd name="connsiteY1134" fmla="*/ 4009 h 10000"/>
                  <a:gd name="connsiteX1135" fmla="*/ 8551 w 10000"/>
                  <a:gd name="connsiteY1135" fmla="*/ 3990 h 10000"/>
                  <a:gd name="connsiteX1136" fmla="*/ 8582 w 10000"/>
                  <a:gd name="connsiteY1136" fmla="*/ 3977 h 10000"/>
                  <a:gd name="connsiteX1137" fmla="*/ 8596 w 10000"/>
                  <a:gd name="connsiteY1137" fmla="*/ 3977 h 10000"/>
                  <a:gd name="connsiteX1138" fmla="*/ 8607 w 10000"/>
                  <a:gd name="connsiteY1138" fmla="*/ 3980 h 10000"/>
                  <a:gd name="connsiteX1139" fmla="*/ 8645 w 10000"/>
                  <a:gd name="connsiteY1139" fmla="*/ 3970 h 10000"/>
                  <a:gd name="connsiteX1140" fmla="*/ 8654 w 10000"/>
                  <a:gd name="connsiteY1140" fmla="*/ 3951 h 10000"/>
                  <a:gd name="connsiteX1141" fmla="*/ 8670 w 10000"/>
                  <a:gd name="connsiteY1141" fmla="*/ 3935 h 10000"/>
                  <a:gd name="connsiteX1142" fmla="*/ 8695 w 10000"/>
                  <a:gd name="connsiteY1142" fmla="*/ 3935 h 10000"/>
                  <a:gd name="connsiteX1143" fmla="*/ 8704 w 10000"/>
                  <a:gd name="connsiteY1143" fmla="*/ 3951 h 10000"/>
                  <a:gd name="connsiteX1144" fmla="*/ 8717 w 10000"/>
                  <a:gd name="connsiteY1144" fmla="*/ 3964 h 10000"/>
                  <a:gd name="connsiteX1145" fmla="*/ 8751 w 10000"/>
                  <a:gd name="connsiteY1145" fmla="*/ 3951 h 10000"/>
                  <a:gd name="connsiteX1146" fmla="*/ 8776 w 10000"/>
                  <a:gd name="connsiteY1146" fmla="*/ 3935 h 10000"/>
                  <a:gd name="connsiteX1147" fmla="*/ 8798 w 10000"/>
                  <a:gd name="connsiteY1147" fmla="*/ 3925 h 10000"/>
                  <a:gd name="connsiteX1148" fmla="*/ 8806 w 10000"/>
                  <a:gd name="connsiteY1148" fmla="*/ 3892 h 10000"/>
                  <a:gd name="connsiteX1149" fmla="*/ 8814 w 10000"/>
                  <a:gd name="connsiteY1149" fmla="*/ 3876 h 10000"/>
                  <a:gd name="connsiteX1150" fmla="*/ 8839 w 10000"/>
                  <a:gd name="connsiteY1150" fmla="*/ 3873 h 10000"/>
                  <a:gd name="connsiteX1151" fmla="*/ 8842 w 10000"/>
                  <a:gd name="connsiteY1151" fmla="*/ 3876 h 10000"/>
                  <a:gd name="connsiteX1152" fmla="*/ 8856 w 10000"/>
                  <a:gd name="connsiteY1152" fmla="*/ 3863 h 10000"/>
                  <a:gd name="connsiteX1153" fmla="*/ 8856 w 10000"/>
                  <a:gd name="connsiteY1153" fmla="*/ 3841 h 10000"/>
                  <a:gd name="connsiteX1154" fmla="*/ 8870 w 10000"/>
                  <a:gd name="connsiteY1154" fmla="*/ 3821 h 10000"/>
                  <a:gd name="connsiteX1155" fmla="*/ 8903 w 10000"/>
                  <a:gd name="connsiteY1155" fmla="*/ 3802 h 10000"/>
                  <a:gd name="connsiteX1156" fmla="*/ 8914 w 10000"/>
                  <a:gd name="connsiteY1156" fmla="*/ 3782 h 10000"/>
                  <a:gd name="connsiteX1157" fmla="*/ 8939 w 10000"/>
                  <a:gd name="connsiteY1157" fmla="*/ 3782 h 10000"/>
                  <a:gd name="connsiteX1158" fmla="*/ 8961 w 10000"/>
                  <a:gd name="connsiteY1158" fmla="*/ 3779 h 10000"/>
                  <a:gd name="connsiteX1159" fmla="*/ 8983 w 10000"/>
                  <a:gd name="connsiteY1159" fmla="*/ 3760 h 10000"/>
                  <a:gd name="connsiteX1160" fmla="*/ 9003 w 10000"/>
                  <a:gd name="connsiteY1160" fmla="*/ 3763 h 10000"/>
                  <a:gd name="connsiteX1161" fmla="*/ 9019 w 10000"/>
                  <a:gd name="connsiteY1161" fmla="*/ 3779 h 10000"/>
                  <a:gd name="connsiteX1162" fmla="*/ 9050 w 10000"/>
                  <a:gd name="connsiteY1162" fmla="*/ 3812 h 10000"/>
                  <a:gd name="connsiteX1163" fmla="*/ 9080 w 10000"/>
                  <a:gd name="connsiteY1163" fmla="*/ 3831 h 10000"/>
                  <a:gd name="connsiteX1164" fmla="*/ 9097 w 10000"/>
                  <a:gd name="connsiteY1164" fmla="*/ 3867 h 10000"/>
                  <a:gd name="connsiteX1165" fmla="*/ 9114 w 10000"/>
                  <a:gd name="connsiteY1165" fmla="*/ 3902 h 10000"/>
                  <a:gd name="connsiteX1166" fmla="*/ 9122 w 10000"/>
                  <a:gd name="connsiteY1166" fmla="*/ 3935 h 10000"/>
                  <a:gd name="connsiteX1167" fmla="*/ 9125 w 10000"/>
                  <a:gd name="connsiteY1167" fmla="*/ 3964 h 10000"/>
                  <a:gd name="connsiteX1168" fmla="*/ 9130 w 10000"/>
                  <a:gd name="connsiteY1168" fmla="*/ 3999 h 10000"/>
                  <a:gd name="connsiteX1169" fmla="*/ 9130 w 10000"/>
                  <a:gd name="connsiteY1169" fmla="*/ 4054 h 10000"/>
                  <a:gd name="connsiteX1170" fmla="*/ 9155 w 10000"/>
                  <a:gd name="connsiteY1170" fmla="*/ 4093 h 10000"/>
                  <a:gd name="connsiteX1171" fmla="*/ 9169 w 10000"/>
                  <a:gd name="connsiteY1171" fmla="*/ 4090 h 10000"/>
                  <a:gd name="connsiteX1172" fmla="*/ 9211 w 10000"/>
                  <a:gd name="connsiteY1172" fmla="*/ 4077 h 10000"/>
                  <a:gd name="connsiteX1173" fmla="*/ 9244 w 10000"/>
                  <a:gd name="connsiteY1173" fmla="*/ 4077 h 10000"/>
                  <a:gd name="connsiteX1174" fmla="*/ 9252 w 10000"/>
                  <a:gd name="connsiteY1174" fmla="*/ 4103 h 10000"/>
                  <a:gd name="connsiteX1175" fmla="*/ 9258 w 10000"/>
                  <a:gd name="connsiteY1175" fmla="*/ 4148 h 10000"/>
                  <a:gd name="connsiteX1176" fmla="*/ 9269 w 10000"/>
                  <a:gd name="connsiteY1176" fmla="*/ 4158 h 10000"/>
                  <a:gd name="connsiteX1177" fmla="*/ 9294 w 10000"/>
                  <a:gd name="connsiteY1177" fmla="*/ 4158 h 10000"/>
                  <a:gd name="connsiteX1178" fmla="*/ 9319 w 10000"/>
                  <a:gd name="connsiteY1178" fmla="*/ 4168 h 10000"/>
                  <a:gd name="connsiteX1179" fmla="*/ 9346 w 10000"/>
                  <a:gd name="connsiteY1179" fmla="*/ 4190 h 10000"/>
                  <a:gd name="connsiteX1180" fmla="*/ 9357 w 10000"/>
                  <a:gd name="connsiteY1180" fmla="*/ 4168 h 10000"/>
                  <a:gd name="connsiteX1181" fmla="*/ 9371 w 10000"/>
                  <a:gd name="connsiteY1181" fmla="*/ 4132 h 10000"/>
                  <a:gd name="connsiteX1182" fmla="*/ 9391 w 10000"/>
                  <a:gd name="connsiteY1182" fmla="*/ 4113 h 10000"/>
                  <a:gd name="connsiteX1183" fmla="*/ 9407 w 10000"/>
                  <a:gd name="connsiteY1183" fmla="*/ 4103 h 10000"/>
                  <a:gd name="connsiteX1184" fmla="*/ 9435 w 10000"/>
                  <a:gd name="connsiteY1184" fmla="*/ 4100 h 10000"/>
                  <a:gd name="connsiteX1185" fmla="*/ 9460 w 10000"/>
                  <a:gd name="connsiteY1185" fmla="*/ 4084 h 10000"/>
                  <a:gd name="connsiteX1186" fmla="*/ 9485 w 10000"/>
                  <a:gd name="connsiteY1186" fmla="*/ 4067 h 10000"/>
                  <a:gd name="connsiteX1187" fmla="*/ 9496 w 10000"/>
                  <a:gd name="connsiteY1187" fmla="*/ 4054 h 10000"/>
                  <a:gd name="connsiteX1188" fmla="*/ 9526 w 10000"/>
                  <a:gd name="connsiteY1188" fmla="*/ 4048 h 10000"/>
                  <a:gd name="connsiteX1189" fmla="*/ 9557 w 10000"/>
                  <a:gd name="connsiteY1189" fmla="*/ 4038 h 10000"/>
                  <a:gd name="connsiteX1190" fmla="*/ 9584 w 10000"/>
                  <a:gd name="connsiteY1190" fmla="*/ 4019 h 10000"/>
                  <a:gd name="connsiteX1191" fmla="*/ 9623 w 10000"/>
                  <a:gd name="connsiteY1191" fmla="*/ 4016 h 10000"/>
                  <a:gd name="connsiteX1192" fmla="*/ 9648 w 10000"/>
                  <a:gd name="connsiteY1192" fmla="*/ 4009 h 10000"/>
                  <a:gd name="connsiteX1193" fmla="*/ 9673 w 10000"/>
                  <a:gd name="connsiteY1193" fmla="*/ 4019 h 10000"/>
                  <a:gd name="connsiteX1194" fmla="*/ 9712 w 10000"/>
                  <a:gd name="connsiteY1194" fmla="*/ 4038 h 10000"/>
                  <a:gd name="connsiteX1195" fmla="*/ 9742 w 10000"/>
                  <a:gd name="connsiteY1195" fmla="*/ 4074 h 10000"/>
                  <a:gd name="connsiteX1196" fmla="*/ 9776 w 10000"/>
                  <a:gd name="connsiteY1196" fmla="*/ 4093 h 10000"/>
                  <a:gd name="connsiteX1197" fmla="*/ 9814 w 10000"/>
                  <a:gd name="connsiteY1197" fmla="*/ 4109 h 10000"/>
                  <a:gd name="connsiteX1198" fmla="*/ 9859 w 10000"/>
                  <a:gd name="connsiteY1198" fmla="*/ 4119 h 10000"/>
                  <a:gd name="connsiteX1199" fmla="*/ 9898 w 10000"/>
                  <a:gd name="connsiteY1199" fmla="*/ 4122 h 10000"/>
                  <a:gd name="connsiteX1200" fmla="*/ 9931 w 10000"/>
                  <a:gd name="connsiteY1200" fmla="*/ 4109 h 10000"/>
                  <a:gd name="connsiteX1201" fmla="*/ 9956 w 10000"/>
                  <a:gd name="connsiteY1201" fmla="*/ 4100 h 10000"/>
                  <a:gd name="connsiteX1202" fmla="*/ 9981 w 10000"/>
                  <a:gd name="connsiteY1202" fmla="*/ 4067 h 10000"/>
                  <a:gd name="connsiteX1203" fmla="*/ 9994 w 10000"/>
                  <a:gd name="connsiteY1203" fmla="*/ 4035 h 10000"/>
                  <a:gd name="connsiteX1204" fmla="*/ 10000 w 10000"/>
                  <a:gd name="connsiteY1204" fmla="*/ 3996 h 10000"/>
                  <a:gd name="connsiteX1205" fmla="*/ 9994 w 10000"/>
                  <a:gd name="connsiteY1205" fmla="*/ 3941 h 10000"/>
                  <a:gd name="connsiteX1206" fmla="*/ 9986 w 10000"/>
                  <a:gd name="connsiteY1206" fmla="*/ 3905 h 10000"/>
                  <a:gd name="connsiteX1207" fmla="*/ 9981 w 10000"/>
                  <a:gd name="connsiteY1207" fmla="*/ 3857 h 10000"/>
                  <a:gd name="connsiteX1208" fmla="*/ 9989 w 10000"/>
                  <a:gd name="connsiteY1208" fmla="*/ 3837 h 10000"/>
                  <a:gd name="connsiteX1209" fmla="*/ 9989 w 10000"/>
                  <a:gd name="connsiteY1209" fmla="*/ 3812 h 10000"/>
                  <a:gd name="connsiteX1210" fmla="*/ 9981 w 10000"/>
                  <a:gd name="connsiteY1210" fmla="*/ 3792 h 10000"/>
                  <a:gd name="connsiteX1211" fmla="*/ 9970 w 10000"/>
                  <a:gd name="connsiteY1211" fmla="*/ 3763 h 10000"/>
                  <a:gd name="connsiteX1212" fmla="*/ 9945 w 10000"/>
                  <a:gd name="connsiteY1212" fmla="*/ 3705 h 10000"/>
                  <a:gd name="connsiteX1213" fmla="*/ 9931 w 10000"/>
                  <a:gd name="connsiteY1213" fmla="*/ 3659 h 10000"/>
                  <a:gd name="connsiteX1214" fmla="*/ 9903 w 10000"/>
                  <a:gd name="connsiteY1214" fmla="*/ 3640 h 10000"/>
                  <a:gd name="connsiteX1215" fmla="*/ 9881 w 10000"/>
                  <a:gd name="connsiteY1215" fmla="*/ 3620 h 10000"/>
                  <a:gd name="connsiteX1216" fmla="*/ 9856 w 10000"/>
                  <a:gd name="connsiteY1216" fmla="*/ 3595 h 10000"/>
                  <a:gd name="connsiteX1217" fmla="*/ 9817 w 10000"/>
                  <a:gd name="connsiteY1217" fmla="*/ 3562 h 10000"/>
                  <a:gd name="connsiteX1218" fmla="*/ 9795 w 10000"/>
                  <a:gd name="connsiteY1218" fmla="*/ 3546 h 10000"/>
                  <a:gd name="connsiteX1219" fmla="*/ 9778 w 10000"/>
                  <a:gd name="connsiteY1219" fmla="*/ 3527 h 10000"/>
                  <a:gd name="connsiteX1220" fmla="*/ 9745 w 10000"/>
                  <a:gd name="connsiteY1220" fmla="*/ 3501 h 10000"/>
                  <a:gd name="connsiteX1221" fmla="*/ 9726 w 10000"/>
                  <a:gd name="connsiteY1221" fmla="*/ 3488 h 10000"/>
                  <a:gd name="connsiteX1222" fmla="*/ 9704 w 10000"/>
                  <a:gd name="connsiteY1222" fmla="*/ 3472 h 10000"/>
                  <a:gd name="connsiteX1223" fmla="*/ 9695 w 10000"/>
                  <a:gd name="connsiteY1223" fmla="*/ 3468 h 10000"/>
                  <a:gd name="connsiteX1224" fmla="*/ 9690 w 10000"/>
                  <a:gd name="connsiteY1224" fmla="*/ 3459 h 10000"/>
                  <a:gd name="connsiteX1225" fmla="*/ 9673 w 10000"/>
                  <a:gd name="connsiteY1225" fmla="*/ 3449 h 10000"/>
                  <a:gd name="connsiteX1226" fmla="*/ 9665 w 10000"/>
                  <a:gd name="connsiteY1226" fmla="*/ 3442 h 10000"/>
                  <a:gd name="connsiteX1227" fmla="*/ 9654 w 10000"/>
                  <a:gd name="connsiteY1227" fmla="*/ 3449 h 10000"/>
                  <a:gd name="connsiteX1228" fmla="*/ 9521 w 10000"/>
                  <a:gd name="connsiteY1228" fmla="*/ 3394 h 10000"/>
                  <a:gd name="connsiteX1229" fmla="*/ 9510 w 10000"/>
                  <a:gd name="connsiteY1229" fmla="*/ 3368 h 10000"/>
                  <a:gd name="connsiteX1230" fmla="*/ 9496 w 10000"/>
                  <a:gd name="connsiteY1230" fmla="*/ 3287 h 10000"/>
                  <a:gd name="connsiteX1231" fmla="*/ 9488 w 10000"/>
                  <a:gd name="connsiteY1231" fmla="*/ 3216 h 10000"/>
                  <a:gd name="connsiteX1232" fmla="*/ 9493 w 10000"/>
                  <a:gd name="connsiteY1232" fmla="*/ 3174 h 10000"/>
                  <a:gd name="connsiteX1233" fmla="*/ 9501 w 10000"/>
                  <a:gd name="connsiteY1233" fmla="*/ 3128 h 10000"/>
                  <a:gd name="connsiteX1234" fmla="*/ 9488 w 10000"/>
                  <a:gd name="connsiteY1234" fmla="*/ 3025 h 10000"/>
                  <a:gd name="connsiteX1235" fmla="*/ 9446 w 10000"/>
                  <a:gd name="connsiteY1235" fmla="*/ 2931 h 10000"/>
                  <a:gd name="connsiteX1236" fmla="*/ 9382 w 10000"/>
                  <a:gd name="connsiteY1236" fmla="*/ 2837 h 10000"/>
                  <a:gd name="connsiteX1237" fmla="*/ 9316 w 10000"/>
                  <a:gd name="connsiteY1237" fmla="*/ 2753 h 10000"/>
                  <a:gd name="connsiteX1238" fmla="*/ 9294 w 10000"/>
                  <a:gd name="connsiteY1238" fmla="*/ 2655 h 10000"/>
                  <a:gd name="connsiteX1239" fmla="*/ 9213 w 10000"/>
                  <a:gd name="connsiteY1239" fmla="*/ 2328 h 10000"/>
                  <a:gd name="connsiteX1240" fmla="*/ 9172 w 10000"/>
                  <a:gd name="connsiteY1240" fmla="*/ 2286 h 10000"/>
                  <a:gd name="connsiteX1241" fmla="*/ 9019 w 10000"/>
                  <a:gd name="connsiteY1241" fmla="*/ 2082 h 10000"/>
                  <a:gd name="connsiteX1242" fmla="*/ 8906 w 10000"/>
                  <a:gd name="connsiteY1242" fmla="*/ 1946 h 10000"/>
                  <a:gd name="connsiteX1243" fmla="*/ 8801 w 10000"/>
                  <a:gd name="connsiteY1243" fmla="*/ 1778 h 10000"/>
                  <a:gd name="connsiteX1244" fmla="*/ 8806 w 10000"/>
                  <a:gd name="connsiteY1244" fmla="*/ 1713 h 10000"/>
                  <a:gd name="connsiteX1245" fmla="*/ 8809 w 10000"/>
                  <a:gd name="connsiteY1245" fmla="*/ 1703 h 10000"/>
                  <a:gd name="connsiteX1246" fmla="*/ 8817 w 10000"/>
                  <a:gd name="connsiteY1246" fmla="*/ 1713 h 10000"/>
                  <a:gd name="connsiteX1247" fmla="*/ 8834 w 10000"/>
                  <a:gd name="connsiteY1247" fmla="*/ 1729 h 10000"/>
                  <a:gd name="connsiteX1248" fmla="*/ 8839 w 10000"/>
                  <a:gd name="connsiteY1248" fmla="*/ 1729 h 10000"/>
                  <a:gd name="connsiteX1249" fmla="*/ 8848 w 10000"/>
                  <a:gd name="connsiteY1249" fmla="*/ 1723 h 10000"/>
                  <a:gd name="connsiteX1250" fmla="*/ 8850 w 10000"/>
                  <a:gd name="connsiteY1250" fmla="*/ 1703 h 10000"/>
                  <a:gd name="connsiteX1251" fmla="*/ 8850 w 10000"/>
                  <a:gd name="connsiteY1251" fmla="*/ 1684 h 10000"/>
                  <a:gd name="connsiteX1252" fmla="*/ 8850 w 10000"/>
                  <a:gd name="connsiteY1252" fmla="*/ 1648 h 10000"/>
                  <a:gd name="connsiteX1253" fmla="*/ 8881 w 10000"/>
                  <a:gd name="connsiteY1253" fmla="*/ 1571 h 10000"/>
                  <a:gd name="connsiteX1254" fmla="*/ 8895 w 10000"/>
                  <a:gd name="connsiteY1254" fmla="*/ 1541 h 10000"/>
                  <a:gd name="connsiteX1255" fmla="*/ 8895 w 10000"/>
                  <a:gd name="connsiteY1255" fmla="*/ 1525 h 10000"/>
                  <a:gd name="connsiteX1256" fmla="*/ 8881 w 10000"/>
                  <a:gd name="connsiteY1256" fmla="*/ 1516 h 10000"/>
                  <a:gd name="connsiteX1257" fmla="*/ 8864 w 10000"/>
                  <a:gd name="connsiteY1257" fmla="*/ 1522 h 10000"/>
                  <a:gd name="connsiteX1258" fmla="*/ 8850 w 10000"/>
                  <a:gd name="connsiteY1258" fmla="*/ 1535 h 10000"/>
                  <a:gd name="connsiteX1259" fmla="*/ 8834 w 10000"/>
                  <a:gd name="connsiteY1259" fmla="*/ 1571 h 10000"/>
                  <a:gd name="connsiteX1260" fmla="*/ 8825 w 10000"/>
                  <a:gd name="connsiteY1260" fmla="*/ 1587 h 10000"/>
                  <a:gd name="connsiteX1261" fmla="*/ 8776 w 10000"/>
                  <a:gd name="connsiteY1261" fmla="*/ 1571 h 10000"/>
                  <a:gd name="connsiteX1262" fmla="*/ 8745 w 10000"/>
                  <a:gd name="connsiteY1262" fmla="*/ 1580 h 10000"/>
                  <a:gd name="connsiteX1263" fmla="*/ 8720 w 10000"/>
                  <a:gd name="connsiteY1263" fmla="*/ 1587 h 10000"/>
                  <a:gd name="connsiteX1264" fmla="*/ 8709 w 10000"/>
                  <a:gd name="connsiteY1264" fmla="*/ 1609 h 10000"/>
                  <a:gd name="connsiteX1265" fmla="*/ 8693 w 10000"/>
                  <a:gd name="connsiteY1265" fmla="*/ 1616 h 10000"/>
                  <a:gd name="connsiteX1266" fmla="*/ 8684 w 10000"/>
                  <a:gd name="connsiteY1266" fmla="*/ 1639 h 10000"/>
                  <a:gd name="connsiteX1267" fmla="*/ 8684 w 10000"/>
                  <a:gd name="connsiteY1267" fmla="*/ 1658 h 10000"/>
                  <a:gd name="connsiteX1268" fmla="*/ 8665 w 10000"/>
                  <a:gd name="connsiteY1268" fmla="*/ 1655 h 10000"/>
                  <a:gd name="connsiteX1269" fmla="*/ 8665 w 10000"/>
                  <a:gd name="connsiteY1269" fmla="*/ 1645 h 10000"/>
                  <a:gd name="connsiteX1270" fmla="*/ 8665 w 10000"/>
                  <a:gd name="connsiteY1270" fmla="*/ 1626 h 10000"/>
                  <a:gd name="connsiteX1271" fmla="*/ 8676 w 10000"/>
                  <a:gd name="connsiteY1271" fmla="*/ 1609 h 10000"/>
                  <a:gd name="connsiteX1272" fmla="*/ 8679 w 10000"/>
                  <a:gd name="connsiteY1272" fmla="*/ 1597 h 10000"/>
                  <a:gd name="connsiteX1273" fmla="*/ 8687 w 10000"/>
                  <a:gd name="connsiteY1273" fmla="*/ 1577 h 10000"/>
                  <a:gd name="connsiteX1274" fmla="*/ 8695 w 10000"/>
                  <a:gd name="connsiteY1274" fmla="*/ 1554 h 10000"/>
                  <a:gd name="connsiteX1275" fmla="*/ 8709 w 10000"/>
                  <a:gd name="connsiteY1275" fmla="*/ 1532 h 10000"/>
                  <a:gd name="connsiteX1276" fmla="*/ 8704 w 10000"/>
                  <a:gd name="connsiteY1276" fmla="*/ 1512 h 10000"/>
                  <a:gd name="connsiteX1277" fmla="*/ 8695 w 10000"/>
                  <a:gd name="connsiteY1277" fmla="*/ 1503 h 10000"/>
                  <a:gd name="connsiteX1278" fmla="*/ 8684 w 10000"/>
                  <a:gd name="connsiteY1278" fmla="*/ 1503 h 10000"/>
                  <a:gd name="connsiteX1279" fmla="*/ 8670 w 10000"/>
                  <a:gd name="connsiteY1279" fmla="*/ 1525 h 10000"/>
                  <a:gd name="connsiteX1280" fmla="*/ 8665 w 10000"/>
                  <a:gd name="connsiteY1280" fmla="*/ 1545 h 10000"/>
                  <a:gd name="connsiteX1281" fmla="*/ 8654 w 10000"/>
                  <a:gd name="connsiteY1281" fmla="*/ 1567 h 10000"/>
                  <a:gd name="connsiteX1282" fmla="*/ 8648 w 10000"/>
                  <a:gd name="connsiteY1282" fmla="*/ 1587 h 10000"/>
                  <a:gd name="connsiteX1283" fmla="*/ 8640 w 10000"/>
                  <a:gd name="connsiteY1283" fmla="*/ 1629 h 10000"/>
                  <a:gd name="connsiteX1284" fmla="*/ 8620 w 10000"/>
                  <a:gd name="connsiteY1284" fmla="*/ 1635 h 10000"/>
                  <a:gd name="connsiteX1285" fmla="*/ 8612 w 10000"/>
                  <a:gd name="connsiteY1285" fmla="*/ 1635 h 10000"/>
                  <a:gd name="connsiteX1286" fmla="*/ 8604 w 10000"/>
                  <a:gd name="connsiteY1286" fmla="*/ 1626 h 10000"/>
                  <a:gd name="connsiteX1287" fmla="*/ 8596 w 10000"/>
                  <a:gd name="connsiteY1287" fmla="*/ 1616 h 10000"/>
                  <a:gd name="connsiteX1288" fmla="*/ 8596 w 10000"/>
                  <a:gd name="connsiteY1288" fmla="*/ 1580 h 10000"/>
                  <a:gd name="connsiteX1289" fmla="*/ 8587 w 10000"/>
                  <a:gd name="connsiteY1289" fmla="*/ 1545 h 10000"/>
                  <a:gd name="connsiteX1290" fmla="*/ 8565 w 10000"/>
                  <a:gd name="connsiteY1290" fmla="*/ 1516 h 10000"/>
                  <a:gd name="connsiteX1291" fmla="*/ 8543 w 10000"/>
                  <a:gd name="connsiteY1291" fmla="*/ 1512 h 10000"/>
                  <a:gd name="connsiteX1292" fmla="*/ 8518 w 10000"/>
                  <a:gd name="connsiteY1292" fmla="*/ 1532 h 10000"/>
                  <a:gd name="connsiteX1293" fmla="*/ 8476 w 10000"/>
                  <a:gd name="connsiteY1293" fmla="*/ 1567 h 10000"/>
                  <a:gd name="connsiteX1294" fmla="*/ 8454 w 10000"/>
                  <a:gd name="connsiteY1294" fmla="*/ 1551 h 10000"/>
                  <a:gd name="connsiteX1295" fmla="*/ 8402 w 10000"/>
                  <a:gd name="connsiteY1295" fmla="*/ 1493 h 10000"/>
                  <a:gd name="connsiteX1296" fmla="*/ 8371 w 10000"/>
                  <a:gd name="connsiteY1296" fmla="*/ 1428 h 10000"/>
                  <a:gd name="connsiteX1297" fmla="*/ 8072 w 10000"/>
                  <a:gd name="connsiteY1297" fmla="*/ 1422 h 10000"/>
                  <a:gd name="connsiteX1298" fmla="*/ 7823 w 10000"/>
                  <a:gd name="connsiteY1298" fmla="*/ 1279 h 10000"/>
                  <a:gd name="connsiteX1299" fmla="*/ 7587 w 10000"/>
                  <a:gd name="connsiteY1299" fmla="*/ 1133 h 10000"/>
                  <a:gd name="connsiteX1300" fmla="*/ 7526 w 10000"/>
                  <a:gd name="connsiteY1300" fmla="*/ 1098 h 10000"/>
                  <a:gd name="connsiteX1301" fmla="*/ 7346 w 10000"/>
                  <a:gd name="connsiteY1301" fmla="*/ 991 h 10000"/>
                  <a:gd name="connsiteX1302" fmla="*/ 7321 w 10000"/>
                  <a:gd name="connsiteY1302" fmla="*/ 959 h 10000"/>
                  <a:gd name="connsiteX1303" fmla="*/ 7307 w 10000"/>
                  <a:gd name="connsiteY1303" fmla="*/ 871 h 10000"/>
                  <a:gd name="connsiteX1304" fmla="*/ 7224 w 10000"/>
                  <a:gd name="connsiteY1304" fmla="*/ 816 h 10000"/>
                  <a:gd name="connsiteX1305" fmla="*/ 7147 w 10000"/>
                  <a:gd name="connsiteY1305" fmla="*/ 787 h 10000"/>
                  <a:gd name="connsiteX1306" fmla="*/ 7080 w 10000"/>
                  <a:gd name="connsiteY1306" fmla="*/ 742 h 10000"/>
                  <a:gd name="connsiteX1307" fmla="*/ 7069 w 10000"/>
                  <a:gd name="connsiteY1307" fmla="*/ 767 h 10000"/>
                  <a:gd name="connsiteX1308" fmla="*/ 7033 w 10000"/>
                  <a:gd name="connsiteY1308" fmla="*/ 787 h 10000"/>
                  <a:gd name="connsiteX1309" fmla="*/ 6820 w 10000"/>
                  <a:gd name="connsiteY1309" fmla="*/ 878 h 10000"/>
                  <a:gd name="connsiteX1310" fmla="*/ 6726 w 10000"/>
                  <a:gd name="connsiteY1310" fmla="*/ 897 h 10000"/>
                  <a:gd name="connsiteX1311" fmla="*/ 6626 w 10000"/>
                  <a:gd name="connsiteY1311" fmla="*/ 955 h 10000"/>
                  <a:gd name="connsiteX1312" fmla="*/ 6582 w 10000"/>
                  <a:gd name="connsiteY1312" fmla="*/ 946 h 10000"/>
                  <a:gd name="connsiteX1313" fmla="*/ 6571 w 10000"/>
                  <a:gd name="connsiteY1313" fmla="*/ 955 h 10000"/>
                  <a:gd name="connsiteX1314" fmla="*/ 6507 w 10000"/>
                  <a:gd name="connsiteY1314" fmla="*/ 975 h 10000"/>
                  <a:gd name="connsiteX1315" fmla="*/ 6485 w 10000"/>
                  <a:gd name="connsiteY1315" fmla="*/ 975 h 10000"/>
                  <a:gd name="connsiteX1316" fmla="*/ 6476 w 10000"/>
                  <a:gd name="connsiteY1316" fmla="*/ 965 h 10000"/>
                  <a:gd name="connsiteX1317" fmla="*/ 6474 w 10000"/>
                  <a:gd name="connsiteY1317" fmla="*/ 936 h 10000"/>
                  <a:gd name="connsiteX1318" fmla="*/ 6452 w 10000"/>
                  <a:gd name="connsiteY1318" fmla="*/ 887 h 10000"/>
                  <a:gd name="connsiteX1319" fmla="*/ 6352 w 10000"/>
                  <a:gd name="connsiteY1319" fmla="*/ 767 h 10000"/>
                  <a:gd name="connsiteX1320" fmla="*/ 6313 w 10000"/>
                  <a:gd name="connsiteY1320" fmla="*/ 732 h 10000"/>
                  <a:gd name="connsiteX1321" fmla="*/ 6296 w 10000"/>
                  <a:gd name="connsiteY1321" fmla="*/ 690 h 10000"/>
                  <a:gd name="connsiteX1322" fmla="*/ 6271 w 10000"/>
                  <a:gd name="connsiteY1322" fmla="*/ 664 h 10000"/>
                  <a:gd name="connsiteX1323" fmla="*/ 6266 w 10000"/>
                  <a:gd name="connsiteY1323" fmla="*/ 654 h 10000"/>
                  <a:gd name="connsiteX1324" fmla="*/ 6111 w 10000"/>
                  <a:gd name="connsiteY1324" fmla="*/ 398 h 10000"/>
                  <a:gd name="connsiteX1325" fmla="*/ 5903 w 10000"/>
                  <a:gd name="connsiteY1325" fmla="*/ 408 h 10000"/>
                  <a:gd name="connsiteX1326" fmla="*/ 5837 w 10000"/>
                  <a:gd name="connsiteY1326" fmla="*/ 427 h 10000"/>
                  <a:gd name="connsiteX1327" fmla="*/ 5756 w 10000"/>
                  <a:gd name="connsiteY1327" fmla="*/ 453 h 10000"/>
                  <a:gd name="connsiteX1328" fmla="*/ 5681 w 10000"/>
                  <a:gd name="connsiteY1328" fmla="*/ 453 h 10000"/>
                  <a:gd name="connsiteX1329" fmla="*/ 5609 w 10000"/>
                  <a:gd name="connsiteY1329" fmla="*/ 447 h 10000"/>
                  <a:gd name="connsiteX1330" fmla="*/ 5554 w 10000"/>
                  <a:gd name="connsiteY1330" fmla="*/ 304 h 10000"/>
                  <a:gd name="connsiteX1331" fmla="*/ 5529 w 10000"/>
                  <a:gd name="connsiteY1331" fmla="*/ 301 h 10000"/>
                  <a:gd name="connsiteX1332" fmla="*/ 5393 w 10000"/>
                  <a:gd name="connsiteY1332" fmla="*/ 256 h 10000"/>
                  <a:gd name="connsiteX1333" fmla="*/ 5366 w 10000"/>
                  <a:gd name="connsiteY1333" fmla="*/ 220 h 10000"/>
                  <a:gd name="connsiteX1334" fmla="*/ 5249 w 10000"/>
                  <a:gd name="connsiteY1334" fmla="*/ 155 h 10000"/>
                  <a:gd name="connsiteX1335" fmla="*/ 5141 w 10000"/>
                  <a:gd name="connsiteY1335" fmla="*/ 52 h 10000"/>
                  <a:gd name="connsiteX1336" fmla="*/ 5116 w 10000"/>
                  <a:gd name="connsiteY1336" fmla="*/ 3 h 10000"/>
                  <a:gd name="connsiteX1337" fmla="*/ 5061 w 10000"/>
                  <a:gd name="connsiteY1337" fmla="*/ 0 h 10000"/>
                  <a:gd name="connsiteX1338" fmla="*/ 5036 w 10000"/>
                  <a:gd name="connsiteY1338" fmla="*/ 32 h 10000"/>
                  <a:gd name="connsiteX1339" fmla="*/ 4942 w 10000"/>
                  <a:gd name="connsiteY1339" fmla="*/ 133 h 10000"/>
                  <a:gd name="connsiteX1340" fmla="*/ 4900 w 10000"/>
                  <a:gd name="connsiteY1340" fmla="*/ 217 h 10000"/>
                  <a:gd name="connsiteX1341" fmla="*/ 4861 w 10000"/>
                  <a:gd name="connsiteY1341" fmla="*/ 198 h 10000"/>
                  <a:gd name="connsiteX1342" fmla="*/ 4795 w 10000"/>
                  <a:gd name="connsiteY1342" fmla="*/ 68 h 10000"/>
                  <a:gd name="connsiteX1343" fmla="*/ 4778 w 10000"/>
                  <a:gd name="connsiteY1343" fmla="*/ 62 h 10000"/>
                  <a:gd name="connsiteX1344" fmla="*/ 4765 w 10000"/>
                  <a:gd name="connsiteY1344" fmla="*/ 62 h 10000"/>
                  <a:gd name="connsiteX1345" fmla="*/ 4748 w 10000"/>
                  <a:gd name="connsiteY1345" fmla="*/ 68 h 10000"/>
                  <a:gd name="connsiteX1346" fmla="*/ 4673 w 10000"/>
                  <a:gd name="connsiteY1346" fmla="*/ 136 h 10000"/>
                  <a:gd name="connsiteX1347" fmla="*/ 4632 w 10000"/>
                  <a:gd name="connsiteY1347" fmla="*/ 201 h 10000"/>
                  <a:gd name="connsiteX1348" fmla="*/ 4623 w 10000"/>
                  <a:gd name="connsiteY1348" fmla="*/ 210 h 10000"/>
                  <a:gd name="connsiteX1349" fmla="*/ 4579 w 10000"/>
                  <a:gd name="connsiteY1349" fmla="*/ 220 h 10000"/>
                  <a:gd name="connsiteX1350" fmla="*/ 4479 w 10000"/>
                  <a:gd name="connsiteY1350" fmla="*/ 198 h 10000"/>
                  <a:gd name="connsiteX1351" fmla="*/ 4402 w 10000"/>
                  <a:gd name="connsiteY1351" fmla="*/ 165 h 10000"/>
                  <a:gd name="connsiteX1352" fmla="*/ 4374 w 10000"/>
                  <a:gd name="connsiteY1352" fmla="*/ 165 h 10000"/>
                  <a:gd name="connsiteX1353" fmla="*/ 4335 w 10000"/>
                  <a:gd name="connsiteY1353" fmla="*/ 172 h 10000"/>
                  <a:gd name="connsiteX1354" fmla="*/ 4302 w 10000"/>
                  <a:gd name="connsiteY1354" fmla="*/ 188 h 10000"/>
                  <a:gd name="connsiteX1355" fmla="*/ 4271 w 10000"/>
                  <a:gd name="connsiteY1355" fmla="*/ 220 h 10000"/>
                  <a:gd name="connsiteX1356" fmla="*/ 4238 w 10000"/>
                  <a:gd name="connsiteY1356" fmla="*/ 240 h 10000"/>
                  <a:gd name="connsiteX1357" fmla="*/ 4324 w 10000"/>
                  <a:gd name="connsiteY1357" fmla="*/ 1289 h 10000"/>
                  <a:gd name="connsiteX1358" fmla="*/ 4297 w 10000"/>
                  <a:gd name="connsiteY1358" fmla="*/ 7345 h 10000"/>
                  <a:gd name="connsiteX1359" fmla="*/ 4236 w 10000"/>
                  <a:gd name="connsiteY1359" fmla="*/ 6832 h 10000"/>
                  <a:gd name="connsiteX1360" fmla="*/ 3946 w 10000"/>
                  <a:gd name="connsiteY1360" fmla="*/ 6675 h 10000"/>
                  <a:gd name="connsiteX1361" fmla="*/ 3687 w 10000"/>
                  <a:gd name="connsiteY1361" fmla="*/ 7730 h 10000"/>
                  <a:gd name="connsiteX1362" fmla="*/ 3690 w 10000"/>
                  <a:gd name="connsiteY1362" fmla="*/ 7730 h 10000"/>
                  <a:gd name="connsiteX1363" fmla="*/ 3704 w 10000"/>
                  <a:gd name="connsiteY1363" fmla="*/ 7740 h 10000"/>
                  <a:gd name="connsiteX1364" fmla="*/ 3712 w 10000"/>
                  <a:gd name="connsiteY1364" fmla="*/ 7743 h 10000"/>
                  <a:gd name="connsiteX1365" fmla="*/ 3723 w 10000"/>
                  <a:gd name="connsiteY1365" fmla="*/ 7749 h 10000"/>
                  <a:gd name="connsiteX1366" fmla="*/ 3729 w 10000"/>
                  <a:gd name="connsiteY1366" fmla="*/ 7749 h 10000"/>
                  <a:gd name="connsiteX1367" fmla="*/ 3729 w 10000"/>
                  <a:gd name="connsiteY1367" fmla="*/ 7743 h 10000"/>
                  <a:gd name="connsiteX1368" fmla="*/ 3745 w 10000"/>
                  <a:gd name="connsiteY1368" fmla="*/ 7740 h 10000"/>
                  <a:gd name="connsiteX1369" fmla="*/ 3753 w 10000"/>
                  <a:gd name="connsiteY1369" fmla="*/ 7730 h 10000"/>
                  <a:gd name="connsiteX1370" fmla="*/ 3762 w 10000"/>
                  <a:gd name="connsiteY1370" fmla="*/ 7720 h 10000"/>
                  <a:gd name="connsiteX1371" fmla="*/ 3776 w 10000"/>
                  <a:gd name="connsiteY1371" fmla="*/ 7710 h 10000"/>
                  <a:gd name="connsiteX1372" fmla="*/ 3784 w 10000"/>
                  <a:gd name="connsiteY1372" fmla="*/ 7701 h 10000"/>
                  <a:gd name="connsiteX1373" fmla="*/ 4805 w 10000"/>
                  <a:gd name="connsiteY1373" fmla="*/ 7386 h 10000"/>
                  <a:gd name="connsiteX1374" fmla="*/ 5343 w 10000"/>
                  <a:gd name="connsiteY1374" fmla="*/ 7520 h 10000"/>
                  <a:gd name="connsiteX1375" fmla="*/ 5463 w 10000"/>
                  <a:gd name="connsiteY1375" fmla="*/ 7907 h 10000"/>
                  <a:gd name="connsiteX1376" fmla="*/ 3767 w 10000"/>
                  <a:gd name="connsiteY1376" fmla="*/ 8106 h 10000"/>
                  <a:gd name="connsiteX1377" fmla="*/ 3770 w 10000"/>
                  <a:gd name="connsiteY1377" fmla="*/ 8119 h 10000"/>
                  <a:gd name="connsiteX1378" fmla="*/ 3740 w 10000"/>
                  <a:gd name="connsiteY1378" fmla="*/ 8154 h 10000"/>
                  <a:gd name="connsiteX1379" fmla="*/ 3731 w 10000"/>
                  <a:gd name="connsiteY1379" fmla="*/ 8138 h 10000"/>
                  <a:gd name="connsiteX1380" fmla="*/ 3729 w 10000"/>
                  <a:gd name="connsiteY1380" fmla="*/ 8125 h 10000"/>
                  <a:gd name="connsiteX1381" fmla="*/ 4881 w 10000"/>
                  <a:gd name="connsiteY1381" fmla="*/ 8090 h 10000"/>
                  <a:gd name="connsiteX1382" fmla="*/ 3206 w 10000"/>
                  <a:gd name="connsiteY1382" fmla="*/ 8300 h 10000"/>
                  <a:gd name="connsiteX1383" fmla="*/ 2947 w 10000"/>
                  <a:gd name="connsiteY1383" fmla="*/ 8089 h 10000"/>
                  <a:gd name="connsiteX1384" fmla="*/ 3057 w 10000"/>
                  <a:gd name="connsiteY1384" fmla="*/ 7143 h 10000"/>
                  <a:gd name="connsiteX0" fmla="*/ 4324 w 10000"/>
                  <a:gd name="connsiteY0" fmla="*/ 1289 h 10000"/>
                  <a:gd name="connsiteX1" fmla="*/ 4296 w 10000"/>
                  <a:gd name="connsiteY1" fmla="*/ 1305 h 10000"/>
                  <a:gd name="connsiteX2" fmla="*/ 4285 w 10000"/>
                  <a:gd name="connsiteY2" fmla="*/ 1279 h 10000"/>
                  <a:gd name="connsiteX3" fmla="*/ 4244 w 10000"/>
                  <a:gd name="connsiteY3" fmla="*/ 1266 h 10000"/>
                  <a:gd name="connsiteX4" fmla="*/ 4208 w 10000"/>
                  <a:gd name="connsiteY4" fmla="*/ 1286 h 10000"/>
                  <a:gd name="connsiteX5" fmla="*/ 4172 w 10000"/>
                  <a:gd name="connsiteY5" fmla="*/ 1299 h 10000"/>
                  <a:gd name="connsiteX6" fmla="*/ 4150 w 10000"/>
                  <a:gd name="connsiteY6" fmla="*/ 1308 h 10000"/>
                  <a:gd name="connsiteX7" fmla="*/ 4139 w 10000"/>
                  <a:gd name="connsiteY7" fmla="*/ 1315 h 10000"/>
                  <a:gd name="connsiteX8" fmla="*/ 4125 w 10000"/>
                  <a:gd name="connsiteY8" fmla="*/ 1315 h 10000"/>
                  <a:gd name="connsiteX9" fmla="*/ 4119 w 10000"/>
                  <a:gd name="connsiteY9" fmla="*/ 1315 h 10000"/>
                  <a:gd name="connsiteX10" fmla="*/ 4111 w 10000"/>
                  <a:gd name="connsiteY10" fmla="*/ 1308 h 10000"/>
                  <a:gd name="connsiteX11" fmla="*/ 4100 w 10000"/>
                  <a:gd name="connsiteY11" fmla="*/ 1315 h 10000"/>
                  <a:gd name="connsiteX12" fmla="*/ 4075 w 10000"/>
                  <a:gd name="connsiteY12" fmla="*/ 1315 h 10000"/>
                  <a:gd name="connsiteX13" fmla="*/ 4058 w 10000"/>
                  <a:gd name="connsiteY13" fmla="*/ 1318 h 10000"/>
                  <a:gd name="connsiteX14" fmla="*/ 4044 w 10000"/>
                  <a:gd name="connsiteY14" fmla="*/ 1315 h 10000"/>
                  <a:gd name="connsiteX15" fmla="*/ 4042 w 10000"/>
                  <a:gd name="connsiteY15" fmla="*/ 1299 h 10000"/>
                  <a:gd name="connsiteX16" fmla="*/ 4014 w 10000"/>
                  <a:gd name="connsiteY16" fmla="*/ 1308 h 10000"/>
                  <a:gd name="connsiteX17" fmla="*/ 4011 w 10000"/>
                  <a:gd name="connsiteY17" fmla="*/ 1315 h 10000"/>
                  <a:gd name="connsiteX18" fmla="*/ 4011 w 10000"/>
                  <a:gd name="connsiteY18" fmla="*/ 1341 h 10000"/>
                  <a:gd name="connsiteX19" fmla="*/ 4019 w 10000"/>
                  <a:gd name="connsiteY19" fmla="*/ 1341 h 10000"/>
                  <a:gd name="connsiteX20" fmla="*/ 3997 w 10000"/>
                  <a:gd name="connsiteY20" fmla="*/ 1363 h 10000"/>
                  <a:gd name="connsiteX21" fmla="*/ 3986 w 10000"/>
                  <a:gd name="connsiteY21" fmla="*/ 1373 h 10000"/>
                  <a:gd name="connsiteX22" fmla="*/ 3981 w 10000"/>
                  <a:gd name="connsiteY22" fmla="*/ 1389 h 10000"/>
                  <a:gd name="connsiteX23" fmla="*/ 3981 w 10000"/>
                  <a:gd name="connsiteY23" fmla="*/ 1409 h 10000"/>
                  <a:gd name="connsiteX24" fmla="*/ 3981 w 10000"/>
                  <a:gd name="connsiteY24" fmla="*/ 1438 h 10000"/>
                  <a:gd name="connsiteX25" fmla="*/ 3961 w 10000"/>
                  <a:gd name="connsiteY25" fmla="*/ 1441 h 10000"/>
                  <a:gd name="connsiteX26" fmla="*/ 3942 w 10000"/>
                  <a:gd name="connsiteY26" fmla="*/ 1441 h 10000"/>
                  <a:gd name="connsiteX27" fmla="*/ 3914 w 10000"/>
                  <a:gd name="connsiteY27" fmla="*/ 1454 h 10000"/>
                  <a:gd name="connsiteX28" fmla="*/ 3892 w 10000"/>
                  <a:gd name="connsiteY28" fmla="*/ 1467 h 10000"/>
                  <a:gd name="connsiteX29" fmla="*/ 3867 w 10000"/>
                  <a:gd name="connsiteY29" fmla="*/ 1483 h 10000"/>
                  <a:gd name="connsiteX30" fmla="*/ 3845 w 10000"/>
                  <a:gd name="connsiteY30" fmla="*/ 1467 h 10000"/>
                  <a:gd name="connsiteX31" fmla="*/ 3850 w 10000"/>
                  <a:gd name="connsiteY31" fmla="*/ 1457 h 10000"/>
                  <a:gd name="connsiteX32" fmla="*/ 3864 w 10000"/>
                  <a:gd name="connsiteY32" fmla="*/ 1441 h 10000"/>
                  <a:gd name="connsiteX33" fmla="*/ 3859 w 10000"/>
                  <a:gd name="connsiteY33" fmla="*/ 1409 h 10000"/>
                  <a:gd name="connsiteX34" fmla="*/ 3842 w 10000"/>
                  <a:gd name="connsiteY34" fmla="*/ 1383 h 10000"/>
                  <a:gd name="connsiteX35" fmla="*/ 3825 w 10000"/>
                  <a:gd name="connsiteY35" fmla="*/ 1360 h 10000"/>
                  <a:gd name="connsiteX36" fmla="*/ 3809 w 10000"/>
                  <a:gd name="connsiteY36" fmla="*/ 1318 h 10000"/>
                  <a:gd name="connsiteX37" fmla="*/ 3787 w 10000"/>
                  <a:gd name="connsiteY37" fmla="*/ 1289 h 10000"/>
                  <a:gd name="connsiteX38" fmla="*/ 3759 w 10000"/>
                  <a:gd name="connsiteY38" fmla="*/ 1266 h 10000"/>
                  <a:gd name="connsiteX39" fmla="*/ 3740 w 10000"/>
                  <a:gd name="connsiteY39" fmla="*/ 1256 h 10000"/>
                  <a:gd name="connsiteX40" fmla="*/ 3715 w 10000"/>
                  <a:gd name="connsiteY40" fmla="*/ 1250 h 10000"/>
                  <a:gd name="connsiteX41" fmla="*/ 3687 w 10000"/>
                  <a:gd name="connsiteY41" fmla="*/ 1256 h 10000"/>
                  <a:gd name="connsiteX42" fmla="*/ 3681 w 10000"/>
                  <a:gd name="connsiteY42" fmla="*/ 1260 h 10000"/>
                  <a:gd name="connsiteX43" fmla="*/ 3670 w 10000"/>
                  <a:gd name="connsiteY43" fmla="*/ 1295 h 10000"/>
                  <a:gd name="connsiteX44" fmla="*/ 3651 w 10000"/>
                  <a:gd name="connsiteY44" fmla="*/ 1305 h 10000"/>
                  <a:gd name="connsiteX45" fmla="*/ 3640 w 10000"/>
                  <a:gd name="connsiteY45" fmla="*/ 1308 h 10000"/>
                  <a:gd name="connsiteX46" fmla="*/ 3626 w 10000"/>
                  <a:gd name="connsiteY46" fmla="*/ 1308 h 10000"/>
                  <a:gd name="connsiteX47" fmla="*/ 3632 w 10000"/>
                  <a:gd name="connsiteY47" fmla="*/ 1276 h 10000"/>
                  <a:gd name="connsiteX48" fmla="*/ 3609 w 10000"/>
                  <a:gd name="connsiteY48" fmla="*/ 1289 h 10000"/>
                  <a:gd name="connsiteX49" fmla="*/ 3593 w 10000"/>
                  <a:gd name="connsiteY49" fmla="*/ 1286 h 10000"/>
                  <a:gd name="connsiteX50" fmla="*/ 3590 w 10000"/>
                  <a:gd name="connsiteY50" fmla="*/ 1256 h 10000"/>
                  <a:gd name="connsiteX51" fmla="*/ 3584 w 10000"/>
                  <a:gd name="connsiteY51" fmla="*/ 1237 h 10000"/>
                  <a:gd name="connsiteX52" fmla="*/ 3573 w 10000"/>
                  <a:gd name="connsiteY52" fmla="*/ 1237 h 10000"/>
                  <a:gd name="connsiteX53" fmla="*/ 3554 w 10000"/>
                  <a:gd name="connsiteY53" fmla="*/ 1227 h 10000"/>
                  <a:gd name="connsiteX54" fmla="*/ 3546 w 10000"/>
                  <a:gd name="connsiteY54" fmla="*/ 1192 h 10000"/>
                  <a:gd name="connsiteX55" fmla="*/ 3529 w 10000"/>
                  <a:gd name="connsiteY55" fmla="*/ 1176 h 10000"/>
                  <a:gd name="connsiteX56" fmla="*/ 3512 w 10000"/>
                  <a:gd name="connsiteY56" fmla="*/ 1182 h 10000"/>
                  <a:gd name="connsiteX57" fmla="*/ 3485 w 10000"/>
                  <a:gd name="connsiteY57" fmla="*/ 1182 h 10000"/>
                  <a:gd name="connsiteX58" fmla="*/ 3463 w 10000"/>
                  <a:gd name="connsiteY58" fmla="*/ 1176 h 10000"/>
                  <a:gd name="connsiteX59" fmla="*/ 3449 w 10000"/>
                  <a:gd name="connsiteY59" fmla="*/ 1182 h 10000"/>
                  <a:gd name="connsiteX60" fmla="*/ 3432 w 10000"/>
                  <a:gd name="connsiteY60" fmla="*/ 1192 h 10000"/>
                  <a:gd name="connsiteX61" fmla="*/ 3454 w 10000"/>
                  <a:gd name="connsiteY61" fmla="*/ 1205 h 10000"/>
                  <a:gd name="connsiteX62" fmla="*/ 3463 w 10000"/>
                  <a:gd name="connsiteY62" fmla="*/ 1205 h 10000"/>
                  <a:gd name="connsiteX63" fmla="*/ 3488 w 10000"/>
                  <a:gd name="connsiteY63" fmla="*/ 1205 h 10000"/>
                  <a:gd name="connsiteX64" fmla="*/ 3488 w 10000"/>
                  <a:gd name="connsiteY64" fmla="*/ 1218 h 10000"/>
                  <a:gd name="connsiteX65" fmla="*/ 3493 w 10000"/>
                  <a:gd name="connsiteY65" fmla="*/ 1247 h 10000"/>
                  <a:gd name="connsiteX66" fmla="*/ 3512 w 10000"/>
                  <a:gd name="connsiteY66" fmla="*/ 1247 h 10000"/>
                  <a:gd name="connsiteX67" fmla="*/ 3518 w 10000"/>
                  <a:gd name="connsiteY67" fmla="*/ 1250 h 10000"/>
                  <a:gd name="connsiteX68" fmla="*/ 3521 w 10000"/>
                  <a:gd name="connsiteY68" fmla="*/ 1276 h 10000"/>
                  <a:gd name="connsiteX69" fmla="*/ 3543 w 10000"/>
                  <a:gd name="connsiteY69" fmla="*/ 1295 h 10000"/>
                  <a:gd name="connsiteX70" fmla="*/ 3546 w 10000"/>
                  <a:gd name="connsiteY70" fmla="*/ 1305 h 10000"/>
                  <a:gd name="connsiteX71" fmla="*/ 3543 w 10000"/>
                  <a:gd name="connsiteY71" fmla="*/ 1315 h 10000"/>
                  <a:gd name="connsiteX72" fmla="*/ 3543 w 10000"/>
                  <a:gd name="connsiteY72" fmla="*/ 1331 h 10000"/>
                  <a:gd name="connsiteX73" fmla="*/ 3554 w 10000"/>
                  <a:gd name="connsiteY73" fmla="*/ 1324 h 10000"/>
                  <a:gd name="connsiteX74" fmla="*/ 3560 w 10000"/>
                  <a:gd name="connsiteY74" fmla="*/ 1331 h 10000"/>
                  <a:gd name="connsiteX75" fmla="*/ 3582 w 10000"/>
                  <a:gd name="connsiteY75" fmla="*/ 1344 h 10000"/>
                  <a:gd name="connsiteX76" fmla="*/ 3598 w 10000"/>
                  <a:gd name="connsiteY76" fmla="*/ 1380 h 10000"/>
                  <a:gd name="connsiteX77" fmla="*/ 3607 w 10000"/>
                  <a:gd name="connsiteY77" fmla="*/ 1389 h 10000"/>
                  <a:gd name="connsiteX78" fmla="*/ 3623 w 10000"/>
                  <a:gd name="connsiteY78" fmla="*/ 1409 h 10000"/>
                  <a:gd name="connsiteX79" fmla="*/ 3634 w 10000"/>
                  <a:gd name="connsiteY79" fmla="*/ 1438 h 10000"/>
                  <a:gd name="connsiteX80" fmla="*/ 3632 w 10000"/>
                  <a:gd name="connsiteY80" fmla="*/ 1454 h 10000"/>
                  <a:gd name="connsiteX81" fmla="*/ 3618 w 10000"/>
                  <a:gd name="connsiteY81" fmla="*/ 1438 h 10000"/>
                  <a:gd name="connsiteX82" fmla="*/ 3598 w 10000"/>
                  <a:gd name="connsiteY82" fmla="*/ 1428 h 10000"/>
                  <a:gd name="connsiteX83" fmla="*/ 3582 w 10000"/>
                  <a:gd name="connsiteY83" fmla="*/ 1402 h 10000"/>
                  <a:gd name="connsiteX84" fmla="*/ 3562 w 10000"/>
                  <a:gd name="connsiteY84" fmla="*/ 1399 h 10000"/>
                  <a:gd name="connsiteX85" fmla="*/ 3546 w 10000"/>
                  <a:gd name="connsiteY85" fmla="*/ 1383 h 10000"/>
                  <a:gd name="connsiteX86" fmla="*/ 3510 w 10000"/>
                  <a:gd name="connsiteY86" fmla="*/ 1360 h 10000"/>
                  <a:gd name="connsiteX87" fmla="*/ 3485 w 10000"/>
                  <a:gd name="connsiteY87" fmla="*/ 1344 h 10000"/>
                  <a:gd name="connsiteX88" fmla="*/ 3454 w 10000"/>
                  <a:gd name="connsiteY88" fmla="*/ 1334 h 10000"/>
                  <a:gd name="connsiteX89" fmla="*/ 3429 w 10000"/>
                  <a:gd name="connsiteY89" fmla="*/ 1315 h 10000"/>
                  <a:gd name="connsiteX90" fmla="*/ 3416 w 10000"/>
                  <a:gd name="connsiteY90" fmla="*/ 1308 h 10000"/>
                  <a:gd name="connsiteX91" fmla="*/ 3399 w 10000"/>
                  <a:gd name="connsiteY91" fmla="*/ 1305 h 10000"/>
                  <a:gd name="connsiteX92" fmla="*/ 3382 w 10000"/>
                  <a:gd name="connsiteY92" fmla="*/ 1286 h 10000"/>
                  <a:gd name="connsiteX93" fmla="*/ 3380 w 10000"/>
                  <a:gd name="connsiteY93" fmla="*/ 1266 h 10000"/>
                  <a:gd name="connsiteX94" fmla="*/ 3388 w 10000"/>
                  <a:gd name="connsiteY94" fmla="*/ 1256 h 10000"/>
                  <a:gd name="connsiteX95" fmla="*/ 3407 w 10000"/>
                  <a:gd name="connsiteY95" fmla="*/ 1256 h 10000"/>
                  <a:gd name="connsiteX96" fmla="*/ 3396 w 10000"/>
                  <a:gd name="connsiteY96" fmla="*/ 1227 h 10000"/>
                  <a:gd name="connsiteX97" fmla="*/ 3382 w 10000"/>
                  <a:gd name="connsiteY97" fmla="*/ 1227 h 10000"/>
                  <a:gd name="connsiteX98" fmla="*/ 3360 w 10000"/>
                  <a:gd name="connsiteY98" fmla="*/ 1221 h 10000"/>
                  <a:gd name="connsiteX99" fmla="*/ 3349 w 10000"/>
                  <a:gd name="connsiteY99" fmla="*/ 1231 h 10000"/>
                  <a:gd name="connsiteX100" fmla="*/ 3352 w 10000"/>
                  <a:gd name="connsiteY100" fmla="*/ 1247 h 10000"/>
                  <a:gd name="connsiteX101" fmla="*/ 3341 w 10000"/>
                  <a:gd name="connsiteY101" fmla="*/ 1237 h 10000"/>
                  <a:gd name="connsiteX102" fmla="*/ 3335 w 10000"/>
                  <a:gd name="connsiteY102" fmla="*/ 1231 h 10000"/>
                  <a:gd name="connsiteX103" fmla="*/ 3307 w 10000"/>
                  <a:gd name="connsiteY103" fmla="*/ 1227 h 10000"/>
                  <a:gd name="connsiteX104" fmla="*/ 3294 w 10000"/>
                  <a:gd name="connsiteY104" fmla="*/ 1221 h 10000"/>
                  <a:gd name="connsiteX105" fmla="*/ 3271 w 10000"/>
                  <a:gd name="connsiteY105" fmla="*/ 1211 h 10000"/>
                  <a:gd name="connsiteX106" fmla="*/ 3252 w 10000"/>
                  <a:gd name="connsiteY106" fmla="*/ 1195 h 10000"/>
                  <a:gd name="connsiteX107" fmla="*/ 3235 w 10000"/>
                  <a:gd name="connsiteY107" fmla="*/ 1195 h 10000"/>
                  <a:gd name="connsiteX108" fmla="*/ 3235 w 10000"/>
                  <a:gd name="connsiteY108" fmla="*/ 1205 h 10000"/>
                  <a:gd name="connsiteX109" fmla="*/ 3219 w 10000"/>
                  <a:gd name="connsiteY109" fmla="*/ 1231 h 10000"/>
                  <a:gd name="connsiteX110" fmla="*/ 3213 w 10000"/>
                  <a:gd name="connsiteY110" fmla="*/ 1231 h 10000"/>
                  <a:gd name="connsiteX111" fmla="*/ 3183 w 10000"/>
                  <a:gd name="connsiteY111" fmla="*/ 1221 h 10000"/>
                  <a:gd name="connsiteX112" fmla="*/ 3175 w 10000"/>
                  <a:gd name="connsiteY112" fmla="*/ 1227 h 10000"/>
                  <a:gd name="connsiteX113" fmla="*/ 3163 w 10000"/>
                  <a:gd name="connsiteY113" fmla="*/ 1237 h 10000"/>
                  <a:gd name="connsiteX114" fmla="*/ 3158 w 10000"/>
                  <a:gd name="connsiteY114" fmla="*/ 1260 h 10000"/>
                  <a:gd name="connsiteX115" fmla="*/ 3158 w 10000"/>
                  <a:gd name="connsiteY115" fmla="*/ 1276 h 10000"/>
                  <a:gd name="connsiteX116" fmla="*/ 3163 w 10000"/>
                  <a:gd name="connsiteY116" fmla="*/ 1295 h 10000"/>
                  <a:gd name="connsiteX117" fmla="*/ 3166 w 10000"/>
                  <a:gd name="connsiteY117" fmla="*/ 1308 h 10000"/>
                  <a:gd name="connsiteX118" fmla="*/ 3158 w 10000"/>
                  <a:gd name="connsiteY118" fmla="*/ 1315 h 10000"/>
                  <a:gd name="connsiteX119" fmla="*/ 3133 w 10000"/>
                  <a:gd name="connsiteY119" fmla="*/ 1299 h 10000"/>
                  <a:gd name="connsiteX120" fmla="*/ 3114 w 10000"/>
                  <a:gd name="connsiteY120" fmla="*/ 1276 h 10000"/>
                  <a:gd name="connsiteX121" fmla="*/ 3078 w 10000"/>
                  <a:gd name="connsiteY121" fmla="*/ 1240 h 10000"/>
                  <a:gd name="connsiteX122" fmla="*/ 3044 w 10000"/>
                  <a:gd name="connsiteY122" fmla="*/ 1227 h 10000"/>
                  <a:gd name="connsiteX123" fmla="*/ 3033 w 10000"/>
                  <a:gd name="connsiteY123" fmla="*/ 1231 h 10000"/>
                  <a:gd name="connsiteX124" fmla="*/ 3036 w 10000"/>
                  <a:gd name="connsiteY124" fmla="*/ 1256 h 10000"/>
                  <a:gd name="connsiteX125" fmla="*/ 3044 w 10000"/>
                  <a:gd name="connsiteY125" fmla="*/ 1266 h 10000"/>
                  <a:gd name="connsiteX126" fmla="*/ 3044 w 10000"/>
                  <a:gd name="connsiteY126" fmla="*/ 1276 h 10000"/>
                  <a:gd name="connsiteX127" fmla="*/ 3036 w 10000"/>
                  <a:gd name="connsiteY127" fmla="*/ 1276 h 10000"/>
                  <a:gd name="connsiteX128" fmla="*/ 3028 w 10000"/>
                  <a:gd name="connsiteY128" fmla="*/ 1266 h 10000"/>
                  <a:gd name="connsiteX129" fmla="*/ 3025 w 10000"/>
                  <a:gd name="connsiteY129" fmla="*/ 1256 h 10000"/>
                  <a:gd name="connsiteX130" fmla="*/ 3008 w 10000"/>
                  <a:gd name="connsiteY130" fmla="*/ 1205 h 10000"/>
                  <a:gd name="connsiteX131" fmla="*/ 3000 w 10000"/>
                  <a:gd name="connsiteY131" fmla="*/ 1192 h 10000"/>
                  <a:gd name="connsiteX132" fmla="*/ 2994 w 10000"/>
                  <a:gd name="connsiteY132" fmla="*/ 1176 h 10000"/>
                  <a:gd name="connsiteX133" fmla="*/ 2986 w 10000"/>
                  <a:gd name="connsiteY133" fmla="*/ 1182 h 10000"/>
                  <a:gd name="connsiteX134" fmla="*/ 2981 w 10000"/>
                  <a:gd name="connsiteY134" fmla="*/ 1192 h 10000"/>
                  <a:gd name="connsiteX135" fmla="*/ 2970 w 10000"/>
                  <a:gd name="connsiteY135" fmla="*/ 1201 h 10000"/>
                  <a:gd name="connsiteX136" fmla="*/ 2956 w 10000"/>
                  <a:gd name="connsiteY136" fmla="*/ 1218 h 10000"/>
                  <a:gd name="connsiteX137" fmla="*/ 2939 w 10000"/>
                  <a:gd name="connsiteY137" fmla="*/ 1240 h 10000"/>
                  <a:gd name="connsiteX138" fmla="*/ 2928 w 10000"/>
                  <a:gd name="connsiteY138" fmla="*/ 1247 h 10000"/>
                  <a:gd name="connsiteX139" fmla="*/ 2922 w 10000"/>
                  <a:gd name="connsiteY139" fmla="*/ 1250 h 10000"/>
                  <a:gd name="connsiteX140" fmla="*/ 2911 w 10000"/>
                  <a:gd name="connsiteY140" fmla="*/ 1250 h 10000"/>
                  <a:gd name="connsiteX141" fmla="*/ 2884 w 10000"/>
                  <a:gd name="connsiteY141" fmla="*/ 1247 h 10000"/>
                  <a:gd name="connsiteX142" fmla="*/ 2864 w 10000"/>
                  <a:gd name="connsiteY142" fmla="*/ 1237 h 10000"/>
                  <a:gd name="connsiteX143" fmla="*/ 2848 w 10000"/>
                  <a:gd name="connsiteY143" fmla="*/ 1231 h 10000"/>
                  <a:gd name="connsiteX144" fmla="*/ 2834 w 10000"/>
                  <a:gd name="connsiteY144" fmla="*/ 1227 h 10000"/>
                  <a:gd name="connsiteX145" fmla="*/ 2831 w 10000"/>
                  <a:gd name="connsiteY145" fmla="*/ 1227 h 10000"/>
                  <a:gd name="connsiteX146" fmla="*/ 2831 w 10000"/>
                  <a:gd name="connsiteY146" fmla="*/ 1221 h 10000"/>
                  <a:gd name="connsiteX147" fmla="*/ 2825 w 10000"/>
                  <a:gd name="connsiteY147" fmla="*/ 1205 h 10000"/>
                  <a:gd name="connsiteX148" fmla="*/ 2823 w 10000"/>
                  <a:gd name="connsiteY148" fmla="*/ 1192 h 10000"/>
                  <a:gd name="connsiteX149" fmla="*/ 2817 w 10000"/>
                  <a:gd name="connsiteY149" fmla="*/ 1182 h 10000"/>
                  <a:gd name="connsiteX150" fmla="*/ 2814 w 10000"/>
                  <a:gd name="connsiteY150" fmla="*/ 1176 h 10000"/>
                  <a:gd name="connsiteX151" fmla="*/ 2792 w 10000"/>
                  <a:gd name="connsiteY151" fmla="*/ 1172 h 10000"/>
                  <a:gd name="connsiteX152" fmla="*/ 2759 w 10000"/>
                  <a:gd name="connsiteY152" fmla="*/ 1156 h 10000"/>
                  <a:gd name="connsiteX153" fmla="*/ 2734 w 10000"/>
                  <a:gd name="connsiteY153" fmla="*/ 1143 h 10000"/>
                  <a:gd name="connsiteX154" fmla="*/ 2695 w 10000"/>
                  <a:gd name="connsiteY154" fmla="*/ 1124 h 10000"/>
                  <a:gd name="connsiteX155" fmla="*/ 2670 w 10000"/>
                  <a:gd name="connsiteY155" fmla="*/ 1108 h 10000"/>
                  <a:gd name="connsiteX156" fmla="*/ 2645 w 10000"/>
                  <a:gd name="connsiteY156" fmla="*/ 1091 h 10000"/>
                  <a:gd name="connsiteX157" fmla="*/ 2618 w 10000"/>
                  <a:gd name="connsiteY157" fmla="*/ 1088 h 10000"/>
                  <a:gd name="connsiteX158" fmla="*/ 2576 w 10000"/>
                  <a:gd name="connsiteY158" fmla="*/ 1088 h 10000"/>
                  <a:gd name="connsiteX159" fmla="*/ 2551 w 10000"/>
                  <a:gd name="connsiteY159" fmla="*/ 1091 h 10000"/>
                  <a:gd name="connsiteX160" fmla="*/ 2521 w 10000"/>
                  <a:gd name="connsiteY160" fmla="*/ 1098 h 10000"/>
                  <a:gd name="connsiteX161" fmla="*/ 2493 w 10000"/>
                  <a:gd name="connsiteY161" fmla="*/ 1104 h 10000"/>
                  <a:gd name="connsiteX162" fmla="*/ 2468 w 10000"/>
                  <a:gd name="connsiteY162" fmla="*/ 1108 h 10000"/>
                  <a:gd name="connsiteX163" fmla="*/ 2404 w 10000"/>
                  <a:gd name="connsiteY163" fmla="*/ 1124 h 10000"/>
                  <a:gd name="connsiteX164" fmla="*/ 2366 w 10000"/>
                  <a:gd name="connsiteY164" fmla="*/ 1133 h 10000"/>
                  <a:gd name="connsiteX165" fmla="*/ 2346 w 10000"/>
                  <a:gd name="connsiteY165" fmla="*/ 1137 h 10000"/>
                  <a:gd name="connsiteX166" fmla="*/ 2294 w 10000"/>
                  <a:gd name="connsiteY166" fmla="*/ 1146 h 10000"/>
                  <a:gd name="connsiteX167" fmla="*/ 2249 w 10000"/>
                  <a:gd name="connsiteY167" fmla="*/ 1156 h 10000"/>
                  <a:gd name="connsiteX168" fmla="*/ 2230 w 10000"/>
                  <a:gd name="connsiteY168" fmla="*/ 1156 h 10000"/>
                  <a:gd name="connsiteX169" fmla="*/ 2222 w 10000"/>
                  <a:gd name="connsiteY169" fmla="*/ 1163 h 10000"/>
                  <a:gd name="connsiteX170" fmla="*/ 2194 w 10000"/>
                  <a:gd name="connsiteY170" fmla="*/ 1163 h 10000"/>
                  <a:gd name="connsiteX171" fmla="*/ 2172 w 10000"/>
                  <a:gd name="connsiteY171" fmla="*/ 1163 h 10000"/>
                  <a:gd name="connsiteX172" fmla="*/ 2147 w 10000"/>
                  <a:gd name="connsiteY172" fmla="*/ 1166 h 10000"/>
                  <a:gd name="connsiteX173" fmla="*/ 2108 w 10000"/>
                  <a:gd name="connsiteY173" fmla="*/ 1166 h 10000"/>
                  <a:gd name="connsiteX174" fmla="*/ 2083 w 10000"/>
                  <a:gd name="connsiteY174" fmla="*/ 1156 h 10000"/>
                  <a:gd name="connsiteX175" fmla="*/ 2042 w 10000"/>
                  <a:gd name="connsiteY175" fmla="*/ 1143 h 10000"/>
                  <a:gd name="connsiteX176" fmla="*/ 2011 w 10000"/>
                  <a:gd name="connsiteY176" fmla="*/ 1143 h 10000"/>
                  <a:gd name="connsiteX177" fmla="*/ 1994 w 10000"/>
                  <a:gd name="connsiteY177" fmla="*/ 1146 h 10000"/>
                  <a:gd name="connsiteX178" fmla="*/ 1967 w 10000"/>
                  <a:gd name="connsiteY178" fmla="*/ 1156 h 10000"/>
                  <a:gd name="connsiteX179" fmla="*/ 1903 w 10000"/>
                  <a:gd name="connsiteY179" fmla="*/ 1176 h 10000"/>
                  <a:gd name="connsiteX180" fmla="*/ 1873 w 10000"/>
                  <a:gd name="connsiteY180" fmla="*/ 1182 h 10000"/>
                  <a:gd name="connsiteX181" fmla="*/ 1850 w 10000"/>
                  <a:gd name="connsiteY181" fmla="*/ 1185 h 10000"/>
                  <a:gd name="connsiteX182" fmla="*/ 1842 w 10000"/>
                  <a:gd name="connsiteY182" fmla="*/ 1192 h 10000"/>
                  <a:gd name="connsiteX183" fmla="*/ 1823 w 10000"/>
                  <a:gd name="connsiteY183" fmla="*/ 1195 h 10000"/>
                  <a:gd name="connsiteX184" fmla="*/ 1814 w 10000"/>
                  <a:gd name="connsiteY184" fmla="*/ 1201 h 10000"/>
                  <a:gd name="connsiteX185" fmla="*/ 1792 w 10000"/>
                  <a:gd name="connsiteY185" fmla="*/ 1218 h 10000"/>
                  <a:gd name="connsiteX186" fmla="*/ 1767 w 10000"/>
                  <a:gd name="connsiteY186" fmla="*/ 1231 h 10000"/>
                  <a:gd name="connsiteX187" fmla="*/ 1717 w 10000"/>
                  <a:gd name="connsiteY187" fmla="*/ 1266 h 10000"/>
                  <a:gd name="connsiteX188" fmla="*/ 1695 w 10000"/>
                  <a:gd name="connsiteY188" fmla="*/ 1279 h 10000"/>
                  <a:gd name="connsiteX189" fmla="*/ 1654 w 10000"/>
                  <a:gd name="connsiteY189" fmla="*/ 1308 h 10000"/>
                  <a:gd name="connsiteX190" fmla="*/ 1620 w 10000"/>
                  <a:gd name="connsiteY190" fmla="*/ 1334 h 10000"/>
                  <a:gd name="connsiteX191" fmla="*/ 1590 w 10000"/>
                  <a:gd name="connsiteY191" fmla="*/ 1360 h 10000"/>
                  <a:gd name="connsiteX192" fmla="*/ 1565 w 10000"/>
                  <a:gd name="connsiteY192" fmla="*/ 1380 h 10000"/>
                  <a:gd name="connsiteX193" fmla="*/ 1532 w 10000"/>
                  <a:gd name="connsiteY193" fmla="*/ 1402 h 10000"/>
                  <a:gd name="connsiteX194" fmla="*/ 1501 w 10000"/>
                  <a:gd name="connsiteY194" fmla="*/ 1418 h 10000"/>
                  <a:gd name="connsiteX195" fmla="*/ 1460 w 10000"/>
                  <a:gd name="connsiteY195" fmla="*/ 1438 h 10000"/>
                  <a:gd name="connsiteX196" fmla="*/ 1435 w 10000"/>
                  <a:gd name="connsiteY196" fmla="*/ 1454 h 10000"/>
                  <a:gd name="connsiteX197" fmla="*/ 1421 w 10000"/>
                  <a:gd name="connsiteY197" fmla="*/ 1464 h 10000"/>
                  <a:gd name="connsiteX198" fmla="*/ 1380 w 10000"/>
                  <a:gd name="connsiteY198" fmla="*/ 1473 h 10000"/>
                  <a:gd name="connsiteX199" fmla="*/ 1324 w 10000"/>
                  <a:gd name="connsiteY199" fmla="*/ 1477 h 10000"/>
                  <a:gd name="connsiteX200" fmla="*/ 1274 w 10000"/>
                  <a:gd name="connsiteY200" fmla="*/ 1483 h 10000"/>
                  <a:gd name="connsiteX201" fmla="*/ 1244 w 10000"/>
                  <a:gd name="connsiteY201" fmla="*/ 1486 h 10000"/>
                  <a:gd name="connsiteX202" fmla="*/ 1233 w 10000"/>
                  <a:gd name="connsiteY202" fmla="*/ 1486 h 10000"/>
                  <a:gd name="connsiteX203" fmla="*/ 1197 w 10000"/>
                  <a:gd name="connsiteY203" fmla="*/ 1493 h 10000"/>
                  <a:gd name="connsiteX204" fmla="*/ 1180 w 10000"/>
                  <a:gd name="connsiteY204" fmla="*/ 1496 h 10000"/>
                  <a:gd name="connsiteX205" fmla="*/ 1169 w 10000"/>
                  <a:gd name="connsiteY205" fmla="*/ 1496 h 10000"/>
                  <a:gd name="connsiteX206" fmla="*/ 1161 w 10000"/>
                  <a:gd name="connsiteY206" fmla="*/ 1503 h 10000"/>
                  <a:gd name="connsiteX207" fmla="*/ 1155 w 10000"/>
                  <a:gd name="connsiteY207" fmla="*/ 1503 h 10000"/>
                  <a:gd name="connsiteX208" fmla="*/ 501 w 10000"/>
                  <a:gd name="connsiteY208" fmla="*/ 2277 h 10000"/>
                  <a:gd name="connsiteX209" fmla="*/ 396 w 10000"/>
                  <a:gd name="connsiteY209" fmla="*/ 2532 h 10000"/>
                  <a:gd name="connsiteX210" fmla="*/ 324 w 10000"/>
                  <a:gd name="connsiteY210" fmla="*/ 2759 h 10000"/>
                  <a:gd name="connsiteX211" fmla="*/ 274 w 10000"/>
                  <a:gd name="connsiteY211" fmla="*/ 2866 h 10000"/>
                  <a:gd name="connsiteX212" fmla="*/ 202 w 10000"/>
                  <a:gd name="connsiteY212" fmla="*/ 3008 h 10000"/>
                  <a:gd name="connsiteX213" fmla="*/ 211 w 10000"/>
                  <a:gd name="connsiteY213" fmla="*/ 3177 h 10000"/>
                  <a:gd name="connsiteX214" fmla="*/ 235 w 10000"/>
                  <a:gd name="connsiteY214" fmla="*/ 3368 h 10000"/>
                  <a:gd name="connsiteX215" fmla="*/ 266 w 10000"/>
                  <a:gd name="connsiteY215" fmla="*/ 3595 h 10000"/>
                  <a:gd name="connsiteX216" fmla="*/ 299 w 10000"/>
                  <a:gd name="connsiteY216" fmla="*/ 3831 h 10000"/>
                  <a:gd name="connsiteX217" fmla="*/ 305 w 10000"/>
                  <a:gd name="connsiteY217" fmla="*/ 3863 h 10000"/>
                  <a:gd name="connsiteX218" fmla="*/ 341 w 10000"/>
                  <a:gd name="connsiteY218" fmla="*/ 3941 h 10000"/>
                  <a:gd name="connsiteX219" fmla="*/ 186 w 10000"/>
                  <a:gd name="connsiteY219" fmla="*/ 3935 h 10000"/>
                  <a:gd name="connsiteX220" fmla="*/ 30 w 10000"/>
                  <a:gd name="connsiteY220" fmla="*/ 3925 h 10000"/>
                  <a:gd name="connsiteX221" fmla="*/ 0 w 10000"/>
                  <a:gd name="connsiteY221" fmla="*/ 4054 h 10000"/>
                  <a:gd name="connsiteX222" fmla="*/ 14 w 10000"/>
                  <a:gd name="connsiteY222" fmla="*/ 4152 h 10000"/>
                  <a:gd name="connsiteX223" fmla="*/ 22 w 10000"/>
                  <a:gd name="connsiteY223" fmla="*/ 4242 h 10000"/>
                  <a:gd name="connsiteX224" fmla="*/ 30 w 10000"/>
                  <a:gd name="connsiteY224" fmla="*/ 4291 h 10000"/>
                  <a:gd name="connsiteX225" fmla="*/ 102 w 10000"/>
                  <a:gd name="connsiteY225" fmla="*/ 4271 h 10000"/>
                  <a:gd name="connsiteX226" fmla="*/ 155 w 10000"/>
                  <a:gd name="connsiteY226" fmla="*/ 4262 h 10000"/>
                  <a:gd name="connsiteX227" fmla="*/ 410 w 10000"/>
                  <a:gd name="connsiteY227" fmla="*/ 4255 h 10000"/>
                  <a:gd name="connsiteX228" fmla="*/ 418 w 10000"/>
                  <a:gd name="connsiteY228" fmla="*/ 4385 h 10000"/>
                  <a:gd name="connsiteX229" fmla="*/ 429 w 10000"/>
                  <a:gd name="connsiteY229" fmla="*/ 4543 h 10000"/>
                  <a:gd name="connsiteX230" fmla="*/ 443 w 10000"/>
                  <a:gd name="connsiteY230" fmla="*/ 4585 h 10000"/>
                  <a:gd name="connsiteX231" fmla="*/ 465 w 10000"/>
                  <a:gd name="connsiteY231" fmla="*/ 4611 h 10000"/>
                  <a:gd name="connsiteX232" fmla="*/ 468 w 10000"/>
                  <a:gd name="connsiteY232" fmla="*/ 4621 h 10000"/>
                  <a:gd name="connsiteX233" fmla="*/ 474 w 10000"/>
                  <a:gd name="connsiteY233" fmla="*/ 4679 h 10000"/>
                  <a:gd name="connsiteX234" fmla="*/ 554 w 10000"/>
                  <a:gd name="connsiteY234" fmla="*/ 4738 h 10000"/>
                  <a:gd name="connsiteX235" fmla="*/ 637 w 10000"/>
                  <a:gd name="connsiteY235" fmla="*/ 4809 h 10000"/>
                  <a:gd name="connsiteX236" fmla="*/ 704 w 10000"/>
                  <a:gd name="connsiteY236" fmla="*/ 4851 h 10000"/>
                  <a:gd name="connsiteX237" fmla="*/ 740 w 10000"/>
                  <a:gd name="connsiteY237" fmla="*/ 4893 h 10000"/>
                  <a:gd name="connsiteX238" fmla="*/ 756 w 10000"/>
                  <a:gd name="connsiteY238" fmla="*/ 4896 h 10000"/>
                  <a:gd name="connsiteX239" fmla="*/ 767 w 10000"/>
                  <a:gd name="connsiteY239" fmla="*/ 4880 h 10000"/>
                  <a:gd name="connsiteX240" fmla="*/ 806 w 10000"/>
                  <a:gd name="connsiteY240" fmla="*/ 4945 h 10000"/>
                  <a:gd name="connsiteX241" fmla="*/ 886 w 10000"/>
                  <a:gd name="connsiteY241" fmla="*/ 5078 h 10000"/>
                  <a:gd name="connsiteX242" fmla="*/ 911 w 10000"/>
                  <a:gd name="connsiteY242" fmla="*/ 5130 h 10000"/>
                  <a:gd name="connsiteX243" fmla="*/ 920 w 10000"/>
                  <a:gd name="connsiteY243" fmla="*/ 5191 h 10000"/>
                  <a:gd name="connsiteX244" fmla="*/ 920 w 10000"/>
                  <a:gd name="connsiteY244" fmla="*/ 5220 h 10000"/>
                  <a:gd name="connsiteX245" fmla="*/ 911 w 10000"/>
                  <a:gd name="connsiteY245" fmla="*/ 5314 h 10000"/>
                  <a:gd name="connsiteX246" fmla="*/ 898 w 10000"/>
                  <a:gd name="connsiteY246" fmla="*/ 5369 h 10000"/>
                  <a:gd name="connsiteX247" fmla="*/ 895 w 10000"/>
                  <a:gd name="connsiteY247" fmla="*/ 5385 h 10000"/>
                  <a:gd name="connsiteX248" fmla="*/ 895 w 10000"/>
                  <a:gd name="connsiteY248" fmla="*/ 5405 h 10000"/>
                  <a:gd name="connsiteX249" fmla="*/ 898 w 10000"/>
                  <a:gd name="connsiteY249" fmla="*/ 5434 h 10000"/>
                  <a:gd name="connsiteX250" fmla="*/ 911 w 10000"/>
                  <a:gd name="connsiteY250" fmla="*/ 5463 h 10000"/>
                  <a:gd name="connsiteX251" fmla="*/ 920 w 10000"/>
                  <a:gd name="connsiteY251" fmla="*/ 5492 h 10000"/>
                  <a:gd name="connsiteX252" fmla="*/ 934 w 10000"/>
                  <a:gd name="connsiteY252" fmla="*/ 5518 h 10000"/>
                  <a:gd name="connsiteX253" fmla="*/ 1169 w 10000"/>
                  <a:gd name="connsiteY253" fmla="*/ 5738 h 10000"/>
                  <a:gd name="connsiteX254" fmla="*/ 1188 w 10000"/>
                  <a:gd name="connsiteY254" fmla="*/ 5755 h 10000"/>
                  <a:gd name="connsiteX255" fmla="*/ 1216 w 10000"/>
                  <a:gd name="connsiteY255" fmla="*/ 5758 h 10000"/>
                  <a:gd name="connsiteX256" fmla="*/ 1313 w 10000"/>
                  <a:gd name="connsiteY256" fmla="*/ 5774 h 10000"/>
                  <a:gd name="connsiteX257" fmla="*/ 1349 w 10000"/>
                  <a:gd name="connsiteY257" fmla="*/ 5787 h 10000"/>
                  <a:gd name="connsiteX258" fmla="*/ 1393 w 10000"/>
                  <a:gd name="connsiteY258" fmla="*/ 5793 h 10000"/>
                  <a:gd name="connsiteX259" fmla="*/ 1393 w 10000"/>
                  <a:gd name="connsiteY259" fmla="*/ 5797 h 10000"/>
                  <a:gd name="connsiteX260" fmla="*/ 1421 w 10000"/>
                  <a:gd name="connsiteY260" fmla="*/ 5810 h 10000"/>
                  <a:gd name="connsiteX261" fmla="*/ 1446 w 10000"/>
                  <a:gd name="connsiteY261" fmla="*/ 5829 h 10000"/>
                  <a:gd name="connsiteX262" fmla="*/ 1460 w 10000"/>
                  <a:gd name="connsiteY262" fmla="*/ 5842 h 10000"/>
                  <a:gd name="connsiteX263" fmla="*/ 1476 w 10000"/>
                  <a:gd name="connsiteY263" fmla="*/ 5848 h 10000"/>
                  <a:gd name="connsiteX264" fmla="*/ 1501 w 10000"/>
                  <a:gd name="connsiteY264" fmla="*/ 5852 h 10000"/>
                  <a:gd name="connsiteX265" fmla="*/ 1532 w 10000"/>
                  <a:gd name="connsiteY265" fmla="*/ 5887 h 10000"/>
                  <a:gd name="connsiteX266" fmla="*/ 1565 w 10000"/>
                  <a:gd name="connsiteY266" fmla="*/ 5942 h 10000"/>
                  <a:gd name="connsiteX267" fmla="*/ 1587 w 10000"/>
                  <a:gd name="connsiteY267" fmla="*/ 5972 h 10000"/>
                  <a:gd name="connsiteX268" fmla="*/ 1612 w 10000"/>
                  <a:gd name="connsiteY268" fmla="*/ 5955 h 10000"/>
                  <a:gd name="connsiteX269" fmla="*/ 1679 w 10000"/>
                  <a:gd name="connsiteY269" fmla="*/ 6049 h 10000"/>
                  <a:gd name="connsiteX270" fmla="*/ 1720 w 10000"/>
                  <a:gd name="connsiteY270" fmla="*/ 6108 h 10000"/>
                  <a:gd name="connsiteX271" fmla="*/ 1751 w 10000"/>
                  <a:gd name="connsiteY271" fmla="*/ 6133 h 10000"/>
                  <a:gd name="connsiteX272" fmla="*/ 1792 w 10000"/>
                  <a:gd name="connsiteY272" fmla="*/ 6169 h 10000"/>
                  <a:gd name="connsiteX273" fmla="*/ 1801 w 10000"/>
                  <a:gd name="connsiteY273" fmla="*/ 6172 h 10000"/>
                  <a:gd name="connsiteX274" fmla="*/ 1814 w 10000"/>
                  <a:gd name="connsiteY274" fmla="*/ 6286 h 10000"/>
                  <a:gd name="connsiteX275" fmla="*/ 1817 w 10000"/>
                  <a:gd name="connsiteY275" fmla="*/ 6331 h 10000"/>
                  <a:gd name="connsiteX276" fmla="*/ 1809 w 10000"/>
                  <a:gd name="connsiteY276" fmla="*/ 6444 h 10000"/>
                  <a:gd name="connsiteX277" fmla="*/ 1801 w 10000"/>
                  <a:gd name="connsiteY277" fmla="*/ 6499 h 10000"/>
                  <a:gd name="connsiteX278" fmla="*/ 1781 w 10000"/>
                  <a:gd name="connsiteY278" fmla="*/ 6522 h 10000"/>
                  <a:gd name="connsiteX279" fmla="*/ 1773 w 10000"/>
                  <a:gd name="connsiteY279" fmla="*/ 6541 h 10000"/>
                  <a:gd name="connsiteX280" fmla="*/ 1762 w 10000"/>
                  <a:gd name="connsiteY280" fmla="*/ 6571 h 10000"/>
                  <a:gd name="connsiteX281" fmla="*/ 1767 w 10000"/>
                  <a:gd name="connsiteY281" fmla="*/ 6622 h 10000"/>
                  <a:gd name="connsiteX282" fmla="*/ 1767 w 10000"/>
                  <a:gd name="connsiteY282" fmla="*/ 6665 h 10000"/>
                  <a:gd name="connsiteX283" fmla="*/ 1767 w 10000"/>
                  <a:gd name="connsiteY283" fmla="*/ 6694 h 10000"/>
                  <a:gd name="connsiteX284" fmla="*/ 1776 w 10000"/>
                  <a:gd name="connsiteY284" fmla="*/ 6726 h 10000"/>
                  <a:gd name="connsiteX285" fmla="*/ 1776 w 10000"/>
                  <a:gd name="connsiteY285" fmla="*/ 6745 h 10000"/>
                  <a:gd name="connsiteX286" fmla="*/ 1767 w 10000"/>
                  <a:gd name="connsiteY286" fmla="*/ 6765 h 10000"/>
                  <a:gd name="connsiteX287" fmla="*/ 1762 w 10000"/>
                  <a:gd name="connsiteY287" fmla="*/ 6804 h 10000"/>
                  <a:gd name="connsiteX288" fmla="*/ 1753 w 10000"/>
                  <a:gd name="connsiteY288" fmla="*/ 6839 h 10000"/>
                  <a:gd name="connsiteX289" fmla="*/ 1742 w 10000"/>
                  <a:gd name="connsiteY289" fmla="*/ 6849 h 10000"/>
                  <a:gd name="connsiteX290" fmla="*/ 1726 w 10000"/>
                  <a:gd name="connsiteY290" fmla="*/ 6849 h 10000"/>
                  <a:gd name="connsiteX291" fmla="*/ 1712 w 10000"/>
                  <a:gd name="connsiteY291" fmla="*/ 6852 h 10000"/>
                  <a:gd name="connsiteX292" fmla="*/ 1640 w 10000"/>
                  <a:gd name="connsiteY292" fmla="*/ 6953 h 10000"/>
                  <a:gd name="connsiteX293" fmla="*/ 1493 w 10000"/>
                  <a:gd name="connsiteY293" fmla="*/ 7105 h 10000"/>
                  <a:gd name="connsiteX294" fmla="*/ 1490 w 10000"/>
                  <a:gd name="connsiteY294" fmla="*/ 7124 h 10000"/>
                  <a:gd name="connsiteX295" fmla="*/ 1468 w 10000"/>
                  <a:gd name="connsiteY295" fmla="*/ 7137 h 10000"/>
                  <a:gd name="connsiteX296" fmla="*/ 1454 w 10000"/>
                  <a:gd name="connsiteY296" fmla="*/ 7144 h 10000"/>
                  <a:gd name="connsiteX297" fmla="*/ 1452 w 10000"/>
                  <a:gd name="connsiteY297" fmla="*/ 7157 h 10000"/>
                  <a:gd name="connsiteX298" fmla="*/ 1446 w 10000"/>
                  <a:gd name="connsiteY298" fmla="*/ 7199 h 10000"/>
                  <a:gd name="connsiteX299" fmla="*/ 1476 w 10000"/>
                  <a:gd name="connsiteY299" fmla="*/ 7247 h 10000"/>
                  <a:gd name="connsiteX300" fmla="*/ 1501 w 10000"/>
                  <a:gd name="connsiteY300" fmla="*/ 7270 h 10000"/>
                  <a:gd name="connsiteX301" fmla="*/ 1518 w 10000"/>
                  <a:gd name="connsiteY301" fmla="*/ 7286 h 10000"/>
                  <a:gd name="connsiteX302" fmla="*/ 1524 w 10000"/>
                  <a:gd name="connsiteY302" fmla="*/ 7306 h 10000"/>
                  <a:gd name="connsiteX303" fmla="*/ 1540 w 10000"/>
                  <a:gd name="connsiteY303" fmla="*/ 7322 h 10000"/>
                  <a:gd name="connsiteX304" fmla="*/ 1565 w 10000"/>
                  <a:gd name="connsiteY304" fmla="*/ 7325 h 10000"/>
                  <a:gd name="connsiteX305" fmla="*/ 1590 w 10000"/>
                  <a:gd name="connsiteY305" fmla="*/ 7332 h 10000"/>
                  <a:gd name="connsiteX306" fmla="*/ 1615 w 10000"/>
                  <a:gd name="connsiteY306" fmla="*/ 7345 h 10000"/>
                  <a:gd name="connsiteX307" fmla="*/ 1662 w 10000"/>
                  <a:gd name="connsiteY307" fmla="*/ 7370 h 10000"/>
                  <a:gd name="connsiteX308" fmla="*/ 1670 w 10000"/>
                  <a:gd name="connsiteY308" fmla="*/ 7351 h 10000"/>
                  <a:gd name="connsiteX309" fmla="*/ 1726 w 10000"/>
                  <a:gd name="connsiteY309" fmla="*/ 7354 h 10000"/>
                  <a:gd name="connsiteX310" fmla="*/ 1726 w 10000"/>
                  <a:gd name="connsiteY310" fmla="*/ 7400 h 10000"/>
                  <a:gd name="connsiteX311" fmla="*/ 1773 w 10000"/>
                  <a:gd name="connsiteY311" fmla="*/ 7409 h 10000"/>
                  <a:gd name="connsiteX312" fmla="*/ 1806 w 10000"/>
                  <a:gd name="connsiteY312" fmla="*/ 7416 h 10000"/>
                  <a:gd name="connsiteX313" fmla="*/ 1839 w 10000"/>
                  <a:gd name="connsiteY313" fmla="*/ 7403 h 10000"/>
                  <a:gd name="connsiteX314" fmla="*/ 1886 w 10000"/>
                  <a:gd name="connsiteY314" fmla="*/ 7403 h 10000"/>
                  <a:gd name="connsiteX315" fmla="*/ 1898 w 10000"/>
                  <a:gd name="connsiteY315" fmla="*/ 7403 h 10000"/>
                  <a:gd name="connsiteX316" fmla="*/ 1914 w 10000"/>
                  <a:gd name="connsiteY316" fmla="*/ 7494 h 10000"/>
                  <a:gd name="connsiteX317" fmla="*/ 1895 w 10000"/>
                  <a:gd name="connsiteY317" fmla="*/ 7523 h 10000"/>
                  <a:gd name="connsiteX318" fmla="*/ 1825 w 10000"/>
                  <a:gd name="connsiteY318" fmla="*/ 7617 h 10000"/>
                  <a:gd name="connsiteX319" fmla="*/ 1776 w 10000"/>
                  <a:gd name="connsiteY319" fmla="*/ 7691 h 10000"/>
                  <a:gd name="connsiteX320" fmla="*/ 1781 w 10000"/>
                  <a:gd name="connsiteY320" fmla="*/ 7723 h 10000"/>
                  <a:gd name="connsiteX321" fmla="*/ 1767 w 10000"/>
                  <a:gd name="connsiteY321" fmla="*/ 7759 h 10000"/>
                  <a:gd name="connsiteX322" fmla="*/ 1762 w 10000"/>
                  <a:gd name="connsiteY322" fmla="*/ 7817 h 10000"/>
                  <a:gd name="connsiteX323" fmla="*/ 1762 w 10000"/>
                  <a:gd name="connsiteY323" fmla="*/ 7856 h 10000"/>
                  <a:gd name="connsiteX324" fmla="*/ 1776 w 10000"/>
                  <a:gd name="connsiteY324" fmla="*/ 7892 h 10000"/>
                  <a:gd name="connsiteX325" fmla="*/ 1784 w 10000"/>
                  <a:gd name="connsiteY325" fmla="*/ 7902 h 10000"/>
                  <a:gd name="connsiteX326" fmla="*/ 1801 w 10000"/>
                  <a:gd name="connsiteY326" fmla="*/ 7908 h 10000"/>
                  <a:gd name="connsiteX327" fmla="*/ 1809 w 10000"/>
                  <a:gd name="connsiteY327" fmla="*/ 7911 h 10000"/>
                  <a:gd name="connsiteX328" fmla="*/ 1801 w 10000"/>
                  <a:gd name="connsiteY328" fmla="*/ 7940 h 10000"/>
                  <a:gd name="connsiteX329" fmla="*/ 1798 w 10000"/>
                  <a:gd name="connsiteY329" fmla="*/ 7979 h 10000"/>
                  <a:gd name="connsiteX330" fmla="*/ 1806 w 10000"/>
                  <a:gd name="connsiteY330" fmla="*/ 8002 h 10000"/>
                  <a:gd name="connsiteX331" fmla="*/ 1823 w 10000"/>
                  <a:gd name="connsiteY331" fmla="*/ 8021 h 10000"/>
                  <a:gd name="connsiteX332" fmla="*/ 1834 w 10000"/>
                  <a:gd name="connsiteY332" fmla="*/ 8044 h 10000"/>
                  <a:gd name="connsiteX333" fmla="*/ 1839 w 10000"/>
                  <a:gd name="connsiteY333" fmla="*/ 8073 h 10000"/>
                  <a:gd name="connsiteX334" fmla="*/ 1842 w 10000"/>
                  <a:gd name="connsiteY334" fmla="*/ 8106 h 10000"/>
                  <a:gd name="connsiteX335" fmla="*/ 1839 w 10000"/>
                  <a:gd name="connsiteY335" fmla="*/ 8144 h 10000"/>
                  <a:gd name="connsiteX336" fmla="*/ 1856 w 10000"/>
                  <a:gd name="connsiteY336" fmla="*/ 8164 h 10000"/>
                  <a:gd name="connsiteX337" fmla="*/ 1886 w 10000"/>
                  <a:gd name="connsiteY337" fmla="*/ 8193 h 10000"/>
                  <a:gd name="connsiteX338" fmla="*/ 1922 w 10000"/>
                  <a:gd name="connsiteY338" fmla="*/ 8206 h 10000"/>
                  <a:gd name="connsiteX339" fmla="*/ 1967 w 10000"/>
                  <a:gd name="connsiteY339" fmla="*/ 8203 h 10000"/>
                  <a:gd name="connsiteX340" fmla="*/ 1986 w 10000"/>
                  <a:gd name="connsiteY340" fmla="*/ 8212 h 10000"/>
                  <a:gd name="connsiteX341" fmla="*/ 2000 w 10000"/>
                  <a:gd name="connsiteY341" fmla="*/ 8232 h 10000"/>
                  <a:gd name="connsiteX342" fmla="*/ 2033 w 10000"/>
                  <a:gd name="connsiteY342" fmla="*/ 8258 h 10000"/>
                  <a:gd name="connsiteX343" fmla="*/ 2050 w 10000"/>
                  <a:gd name="connsiteY343" fmla="*/ 8271 h 10000"/>
                  <a:gd name="connsiteX344" fmla="*/ 2089 w 10000"/>
                  <a:gd name="connsiteY344" fmla="*/ 8280 h 10000"/>
                  <a:gd name="connsiteX345" fmla="*/ 2122 w 10000"/>
                  <a:gd name="connsiteY345" fmla="*/ 8300 h 10000"/>
                  <a:gd name="connsiteX346" fmla="*/ 2163 w 10000"/>
                  <a:gd name="connsiteY346" fmla="*/ 8332 h 10000"/>
                  <a:gd name="connsiteX347" fmla="*/ 2172 w 10000"/>
                  <a:gd name="connsiteY347" fmla="*/ 8335 h 10000"/>
                  <a:gd name="connsiteX348" fmla="*/ 2177 w 10000"/>
                  <a:gd name="connsiteY348" fmla="*/ 8345 h 10000"/>
                  <a:gd name="connsiteX349" fmla="*/ 2163 w 10000"/>
                  <a:gd name="connsiteY349" fmla="*/ 8371 h 10000"/>
                  <a:gd name="connsiteX350" fmla="*/ 2139 w 10000"/>
                  <a:gd name="connsiteY350" fmla="*/ 8423 h 10000"/>
                  <a:gd name="connsiteX351" fmla="*/ 2130 w 10000"/>
                  <a:gd name="connsiteY351" fmla="*/ 8439 h 10000"/>
                  <a:gd name="connsiteX352" fmla="*/ 2105 w 10000"/>
                  <a:gd name="connsiteY352" fmla="*/ 8446 h 10000"/>
                  <a:gd name="connsiteX353" fmla="*/ 2080 w 10000"/>
                  <a:gd name="connsiteY353" fmla="*/ 8449 h 10000"/>
                  <a:gd name="connsiteX354" fmla="*/ 2075 w 10000"/>
                  <a:gd name="connsiteY354" fmla="*/ 8459 h 10000"/>
                  <a:gd name="connsiteX355" fmla="*/ 2072 w 10000"/>
                  <a:gd name="connsiteY355" fmla="*/ 8475 h 10000"/>
                  <a:gd name="connsiteX356" fmla="*/ 2080 w 10000"/>
                  <a:gd name="connsiteY356" fmla="*/ 8484 h 10000"/>
                  <a:gd name="connsiteX357" fmla="*/ 2100 w 10000"/>
                  <a:gd name="connsiteY357" fmla="*/ 8475 h 10000"/>
                  <a:gd name="connsiteX358" fmla="*/ 2141 w 10000"/>
                  <a:gd name="connsiteY358" fmla="*/ 8478 h 10000"/>
                  <a:gd name="connsiteX359" fmla="*/ 2172 w 10000"/>
                  <a:gd name="connsiteY359" fmla="*/ 8475 h 10000"/>
                  <a:gd name="connsiteX360" fmla="*/ 2188 w 10000"/>
                  <a:gd name="connsiteY360" fmla="*/ 8475 h 10000"/>
                  <a:gd name="connsiteX361" fmla="*/ 2222 w 10000"/>
                  <a:gd name="connsiteY361" fmla="*/ 8497 h 10000"/>
                  <a:gd name="connsiteX362" fmla="*/ 2252 w 10000"/>
                  <a:gd name="connsiteY362" fmla="*/ 8514 h 10000"/>
                  <a:gd name="connsiteX363" fmla="*/ 2274 w 10000"/>
                  <a:gd name="connsiteY363" fmla="*/ 8514 h 10000"/>
                  <a:gd name="connsiteX364" fmla="*/ 2299 w 10000"/>
                  <a:gd name="connsiteY364" fmla="*/ 8504 h 10000"/>
                  <a:gd name="connsiteX365" fmla="*/ 2310 w 10000"/>
                  <a:gd name="connsiteY365" fmla="*/ 8504 h 10000"/>
                  <a:gd name="connsiteX366" fmla="*/ 2319 w 10000"/>
                  <a:gd name="connsiteY366" fmla="*/ 8484 h 10000"/>
                  <a:gd name="connsiteX367" fmla="*/ 2338 w 10000"/>
                  <a:gd name="connsiteY367" fmla="*/ 8494 h 10000"/>
                  <a:gd name="connsiteX368" fmla="*/ 2338 w 10000"/>
                  <a:gd name="connsiteY368" fmla="*/ 8552 h 10000"/>
                  <a:gd name="connsiteX369" fmla="*/ 2366 w 10000"/>
                  <a:gd name="connsiteY369" fmla="*/ 8572 h 10000"/>
                  <a:gd name="connsiteX370" fmla="*/ 2382 w 10000"/>
                  <a:gd name="connsiteY370" fmla="*/ 8582 h 10000"/>
                  <a:gd name="connsiteX371" fmla="*/ 2435 w 10000"/>
                  <a:gd name="connsiteY371" fmla="*/ 8552 h 10000"/>
                  <a:gd name="connsiteX372" fmla="*/ 2443 w 10000"/>
                  <a:gd name="connsiteY372" fmla="*/ 8552 h 10000"/>
                  <a:gd name="connsiteX373" fmla="*/ 2454 w 10000"/>
                  <a:gd name="connsiteY373" fmla="*/ 8552 h 10000"/>
                  <a:gd name="connsiteX374" fmla="*/ 2471 w 10000"/>
                  <a:gd name="connsiteY374" fmla="*/ 8546 h 10000"/>
                  <a:gd name="connsiteX375" fmla="*/ 2488 w 10000"/>
                  <a:gd name="connsiteY375" fmla="*/ 8536 h 10000"/>
                  <a:gd name="connsiteX376" fmla="*/ 2501 w 10000"/>
                  <a:gd name="connsiteY376" fmla="*/ 8533 h 10000"/>
                  <a:gd name="connsiteX377" fmla="*/ 2512 w 10000"/>
                  <a:gd name="connsiteY377" fmla="*/ 8533 h 10000"/>
                  <a:gd name="connsiteX378" fmla="*/ 2521 w 10000"/>
                  <a:gd name="connsiteY378" fmla="*/ 8546 h 10000"/>
                  <a:gd name="connsiteX379" fmla="*/ 2521 w 10000"/>
                  <a:gd name="connsiteY379" fmla="*/ 8572 h 10000"/>
                  <a:gd name="connsiteX380" fmla="*/ 2535 w 10000"/>
                  <a:gd name="connsiteY380" fmla="*/ 8588 h 10000"/>
                  <a:gd name="connsiteX381" fmla="*/ 2551 w 10000"/>
                  <a:gd name="connsiteY381" fmla="*/ 8582 h 10000"/>
                  <a:gd name="connsiteX382" fmla="*/ 2560 w 10000"/>
                  <a:gd name="connsiteY382" fmla="*/ 8582 h 10000"/>
                  <a:gd name="connsiteX383" fmla="*/ 2573 w 10000"/>
                  <a:gd name="connsiteY383" fmla="*/ 8588 h 10000"/>
                  <a:gd name="connsiteX384" fmla="*/ 2584 w 10000"/>
                  <a:gd name="connsiteY384" fmla="*/ 8591 h 10000"/>
                  <a:gd name="connsiteX385" fmla="*/ 2590 w 10000"/>
                  <a:gd name="connsiteY385" fmla="*/ 8598 h 10000"/>
                  <a:gd name="connsiteX386" fmla="*/ 2598 w 10000"/>
                  <a:gd name="connsiteY386" fmla="*/ 8608 h 10000"/>
                  <a:gd name="connsiteX387" fmla="*/ 2607 w 10000"/>
                  <a:gd name="connsiteY387" fmla="*/ 8617 h 10000"/>
                  <a:gd name="connsiteX388" fmla="*/ 2618 w 10000"/>
                  <a:gd name="connsiteY388" fmla="*/ 8617 h 10000"/>
                  <a:gd name="connsiteX389" fmla="*/ 2640 w 10000"/>
                  <a:gd name="connsiteY389" fmla="*/ 8608 h 10000"/>
                  <a:gd name="connsiteX390" fmla="*/ 2670 w 10000"/>
                  <a:gd name="connsiteY390" fmla="*/ 8598 h 10000"/>
                  <a:gd name="connsiteX391" fmla="*/ 2673 w 10000"/>
                  <a:gd name="connsiteY391" fmla="*/ 8598 h 10000"/>
                  <a:gd name="connsiteX392" fmla="*/ 2690 w 10000"/>
                  <a:gd name="connsiteY392" fmla="*/ 8598 h 10000"/>
                  <a:gd name="connsiteX393" fmla="*/ 2698 w 10000"/>
                  <a:gd name="connsiteY393" fmla="*/ 8598 h 10000"/>
                  <a:gd name="connsiteX394" fmla="*/ 2712 w 10000"/>
                  <a:gd name="connsiteY394" fmla="*/ 8598 h 10000"/>
                  <a:gd name="connsiteX395" fmla="*/ 2726 w 10000"/>
                  <a:gd name="connsiteY395" fmla="*/ 8591 h 10000"/>
                  <a:gd name="connsiteX396" fmla="*/ 2737 w 10000"/>
                  <a:gd name="connsiteY396" fmla="*/ 8588 h 10000"/>
                  <a:gd name="connsiteX397" fmla="*/ 2759 w 10000"/>
                  <a:gd name="connsiteY397" fmla="*/ 8582 h 10000"/>
                  <a:gd name="connsiteX398" fmla="*/ 2770 w 10000"/>
                  <a:gd name="connsiteY398" fmla="*/ 8578 h 10000"/>
                  <a:gd name="connsiteX399" fmla="*/ 2784 w 10000"/>
                  <a:gd name="connsiteY399" fmla="*/ 8572 h 10000"/>
                  <a:gd name="connsiteX400" fmla="*/ 2795 w 10000"/>
                  <a:gd name="connsiteY400" fmla="*/ 8572 h 10000"/>
                  <a:gd name="connsiteX401" fmla="*/ 2803 w 10000"/>
                  <a:gd name="connsiteY401" fmla="*/ 8588 h 10000"/>
                  <a:gd name="connsiteX402" fmla="*/ 2803 w 10000"/>
                  <a:gd name="connsiteY402" fmla="*/ 8591 h 10000"/>
                  <a:gd name="connsiteX403" fmla="*/ 2803 w 10000"/>
                  <a:gd name="connsiteY403" fmla="*/ 8601 h 10000"/>
                  <a:gd name="connsiteX404" fmla="*/ 2809 w 10000"/>
                  <a:gd name="connsiteY404" fmla="*/ 8601 h 10000"/>
                  <a:gd name="connsiteX405" fmla="*/ 2823 w 10000"/>
                  <a:gd name="connsiteY405" fmla="*/ 8598 h 10000"/>
                  <a:gd name="connsiteX406" fmla="*/ 2831 w 10000"/>
                  <a:gd name="connsiteY406" fmla="*/ 8598 h 10000"/>
                  <a:gd name="connsiteX407" fmla="*/ 2839 w 10000"/>
                  <a:gd name="connsiteY407" fmla="*/ 8601 h 10000"/>
                  <a:gd name="connsiteX408" fmla="*/ 2848 w 10000"/>
                  <a:gd name="connsiteY408" fmla="*/ 8598 h 10000"/>
                  <a:gd name="connsiteX409" fmla="*/ 2856 w 10000"/>
                  <a:gd name="connsiteY409" fmla="*/ 8601 h 10000"/>
                  <a:gd name="connsiteX410" fmla="*/ 2859 w 10000"/>
                  <a:gd name="connsiteY410" fmla="*/ 8601 h 10000"/>
                  <a:gd name="connsiteX411" fmla="*/ 2864 w 10000"/>
                  <a:gd name="connsiteY411" fmla="*/ 8598 h 10000"/>
                  <a:gd name="connsiteX412" fmla="*/ 2889 w 10000"/>
                  <a:gd name="connsiteY412" fmla="*/ 8611 h 10000"/>
                  <a:gd name="connsiteX413" fmla="*/ 2906 w 10000"/>
                  <a:gd name="connsiteY413" fmla="*/ 8620 h 10000"/>
                  <a:gd name="connsiteX414" fmla="*/ 2914 w 10000"/>
                  <a:gd name="connsiteY414" fmla="*/ 8627 h 10000"/>
                  <a:gd name="connsiteX415" fmla="*/ 2920 w 10000"/>
                  <a:gd name="connsiteY415" fmla="*/ 8640 h 10000"/>
                  <a:gd name="connsiteX416" fmla="*/ 2922 w 10000"/>
                  <a:gd name="connsiteY416" fmla="*/ 8666 h 10000"/>
                  <a:gd name="connsiteX417" fmla="*/ 2922 w 10000"/>
                  <a:gd name="connsiteY417" fmla="*/ 8692 h 10000"/>
                  <a:gd name="connsiteX418" fmla="*/ 2939 w 10000"/>
                  <a:gd name="connsiteY418" fmla="*/ 8695 h 10000"/>
                  <a:gd name="connsiteX419" fmla="*/ 2953 w 10000"/>
                  <a:gd name="connsiteY419" fmla="*/ 8695 h 10000"/>
                  <a:gd name="connsiteX420" fmla="*/ 2961 w 10000"/>
                  <a:gd name="connsiteY420" fmla="*/ 8695 h 10000"/>
                  <a:gd name="connsiteX421" fmla="*/ 2972 w 10000"/>
                  <a:gd name="connsiteY421" fmla="*/ 8692 h 10000"/>
                  <a:gd name="connsiteX422" fmla="*/ 2981 w 10000"/>
                  <a:gd name="connsiteY422" fmla="*/ 8685 h 10000"/>
                  <a:gd name="connsiteX423" fmla="*/ 2989 w 10000"/>
                  <a:gd name="connsiteY423" fmla="*/ 8685 h 10000"/>
                  <a:gd name="connsiteX424" fmla="*/ 3008 w 10000"/>
                  <a:gd name="connsiteY424" fmla="*/ 8685 h 10000"/>
                  <a:gd name="connsiteX425" fmla="*/ 3028 w 10000"/>
                  <a:gd name="connsiteY425" fmla="*/ 8695 h 10000"/>
                  <a:gd name="connsiteX426" fmla="*/ 3042 w 10000"/>
                  <a:gd name="connsiteY426" fmla="*/ 8695 h 10000"/>
                  <a:gd name="connsiteX427" fmla="*/ 3053 w 10000"/>
                  <a:gd name="connsiteY427" fmla="*/ 8676 h 10000"/>
                  <a:gd name="connsiteX428" fmla="*/ 3061 w 10000"/>
                  <a:gd name="connsiteY428" fmla="*/ 8666 h 10000"/>
                  <a:gd name="connsiteX429" fmla="*/ 3066 w 10000"/>
                  <a:gd name="connsiteY429" fmla="*/ 8656 h 10000"/>
                  <a:gd name="connsiteX430" fmla="*/ 3091 w 10000"/>
                  <a:gd name="connsiteY430" fmla="*/ 8659 h 10000"/>
                  <a:gd name="connsiteX431" fmla="*/ 3105 w 10000"/>
                  <a:gd name="connsiteY431" fmla="*/ 8659 h 10000"/>
                  <a:gd name="connsiteX432" fmla="*/ 3108 w 10000"/>
                  <a:gd name="connsiteY432" fmla="*/ 8650 h 10000"/>
                  <a:gd name="connsiteX433" fmla="*/ 3147 w 10000"/>
                  <a:gd name="connsiteY433" fmla="*/ 8588 h 10000"/>
                  <a:gd name="connsiteX434" fmla="*/ 3150 w 10000"/>
                  <a:gd name="connsiteY434" fmla="*/ 8598 h 10000"/>
                  <a:gd name="connsiteX435" fmla="*/ 3163 w 10000"/>
                  <a:gd name="connsiteY435" fmla="*/ 8601 h 10000"/>
                  <a:gd name="connsiteX436" fmla="*/ 3180 w 10000"/>
                  <a:gd name="connsiteY436" fmla="*/ 8608 h 10000"/>
                  <a:gd name="connsiteX437" fmla="*/ 3188 w 10000"/>
                  <a:gd name="connsiteY437" fmla="*/ 8611 h 10000"/>
                  <a:gd name="connsiteX438" fmla="*/ 3227 w 10000"/>
                  <a:gd name="connsiteY438" fmla="*/ 8620 h 10000"/>
                  <a:gd name="connsiteX439" fmla="*/ 3238 w 10000"/>
                  <a:gd name="connsiteY439" fmla="*/ 8617 h 10000"/>
                  <a:gd name="connsiteX440" fmla="*/ 3247 w 10000"/>
                  <a:gd name="connsiteY440" fmla="*/ 8601 h 10000"/>
                  <a:gd name="connsiteX441" fmla="*/ 3269 w 10000"/>
                  <a:gd name="connsiteY441" fmla="*/ 8611 h 10000"/>
                  <a:gd name="connsiteX442" fmla="*/ 3277 w 10000"/>
                  <a:gd name="connsiteY442" fmla="*/ 8617 h 10000"/>
                  <a:gd name="connsiteX443" fmla="*/ 3285 w 10000"/>
                  <a:gd name="connsiteY443" fmla="*/ 8611 h 10000"/>
                  <a:gd name="connsiteX444" fmla="*/ 3307 w 10000"/>
                  <a:gd name="connsiteY444" fmla="*/ 8611 h 10000"/>
                  <a:gd name="connsiteX445" fmla="*/ 3319 w 10000"/>
                  <a:gd name="connsiteY445" fmla="*/ 8617 h 10000"/>
                  <a:gd name="connsiteX446" fmla="*/ 3324 w 10000"/>
                  <a:gd name="connsiteY446" fmla="*/ 8617 h 10000"/>
                  <a:gd name="connsiteX447" fmla="*/ 3327 w 10000"/>
                  <a:gd name="connsiteY447" fmla="*/ 8620 h 10000"/>
                  <a:gd name="connsiteX448" fmla="*/ 3341 w 10000"/>
                  <a:gd name="connsiteY448" fmla="*/ 8620 h 10000"/>
                  <a:gd name="connsiteX449" fmla="*/ 3357 w 10000"/>
                  <a:gd name="connsiteY449" fmla="*/ 8620 h 10000"/>
                  <a:gd name="connsiteX450" fmla="*/ 3374 w 10000"/>
                  <a:gd name="connsiteY450" fmla="*/ 8620 h 10000"/>
                  <a:gd name="connsiteX451" fmla="*/ 3382 w 10000"/>
                  <a:gd name="connsiteY451" fmla="*/ 8620 h 10000"/>
                  <a:gd name="connsiteX452" fmla="*/ 3399 w 10000"/>
                  <a:gd name="connsiteY452" fmla="*/ 8611 h 10000"/>
                  <a:gd name="connsiteX453" fmla="*/ 3413 w 10000"/>
                  <a:gd name="connsiteY453" fmla="*/ 8601 h 10000"/>
                  <a:gd name="connsiteX454" fmla="*/ 3421 w 10000"/>
                  <a:gd name="connsiteY454" fmla="*/ 8588 h 10000"/>
                  <a:gd name="connsiteX455" fmla="*/ 3421 w 10000"/>
                  <a:gd name="connsiteY455" fmla="*/ 8572 h 10000"/>
                  <a:gd name="connsiteX456" fmla="*/ 3421 w 10000"/>
                  <a:gd name="connsiteY456" fmla="*/ 8552 h 10000"/>
                  <a:gd name="connsiteX457" fmla="*/ 3424 w 10000"/>
                  <a:gd name="connsiteY457" fmla="*/ 8533 h 10000"/>
                  <a:gd name="connsiteX458" fmla="*/ 3432 w 10000"/>
                  <a:gd name="connsiteY458" fmla="*/ 8523 h 10000"/>
                  <a:gd name="connsiteX459" fmla="*/ 3446 w 10000"/>
                  <a:gd name="connsiteY459" fmla="*/ 8523 h 10000"/>
                  <a:gd name="connsiteX460" fmla="*/ 3457 w 10000"/>
                  <a:gd name="connsiteY460" fmla="*/ 8523 h 10000"/>
                  <a:gd name="connsiteX461" fmla="*/ 3476 w 10000"/>
                  <a:gd name="connsiteY461" fmla="*/ 8533 h 10000"/>
                  <a:gd name="connsiteX462" fmla="*/ 3485 w 10000"/>
                  <a:gd name="connsiteY462" fmla="*/ 8536 h 10000"/>
                  <a:gd name="connsiteX463" fmla="*/ 3501 w 10000"/>
                  <a:gd name="connsiteY463" fmla="*/ 8527 h 10000"/>
                  <a:gd name="connsiteX464" fmla="*/ 3504 w 10000"/>
                  <a:gd name="connsiteY464" fmla="*/ 8514 h 10000"/>
                  <a:gd name="connsiteX465" fmla="*/ 3510 w 10000"/>
                  <a:gd name="connsiteY465" fmla="*/ 8497 h 10000"/>
                  <a:gd name="connsiteX466" fmla="*/ 3537 w 10000"/>
                  <a:gd name="connsiteY466" fmla="*/ 8484 h 10000"/>
                  <a:gd name="connsiteX467" fmla="*/ 3562 w 10000"/>
                  <a:gd name="connsiteY467" fmla="*/ 8488 h 10000"/>
                  <a:gd name="connsiteX468" fmla="*/ 3568 w 10000"/>
                  <a:gd name="connsiteY468" fmla="*/ 8484 h 10000"/>
                  <a:gd name="connsiteX469" fmla="*/ 3584 w 10000"/>
                  <a:gd name="connsiteY469" fmla="*/ 8494 h 10000"/>
                  <a:gd name="connsiteX470" fmla="*/ 3593 w 10000"/>
                  <a:gd name="connsiteY470" fmla="*/ 8507 h 10000"/>
                  <a:gd name="connsiteX471" fmla="*/ 3618 w 10000"/>
                  <a:gd name="connsiteY471" fmla="*/ 8497 h 10000"/>
                  <a:gd name="connsiteX472" fmla="*/ 3643 w 10000"/>
                  <a:gd name="connsiteY472" fmla="*/ 8475 h 10000"/>
                  <a:gd name="connsiteX473" fmla="*/ 3657 w 10000"/>
                  <a:gd name="connsiteY473" fmla="*/ 8478 h 10000"/>
                  <a:gd name="connsiteX474" fmla="*/ 3670 w 10000"/>
                  <a:gd name="connsiteY474" fmla="*/ 8475 h 10000"/>
                  <a:gd name="connsiteX475" fmla="*/ 3673 w 10000"/>
                  <a:gd name="connsiteY475" fmla="*/ 8468 h 10000"/>
                  <a:gd name="connsiteX476" fmla="*/ 3681 w 10000"/>
                  <a:gd name="connsiteY476" fmla="*/ 8468 h 10000"/>
                  <a:gd name="connsiteX477" fmla="*/ 3698 w 10000"/>
                  <a:gd name="connsiteY477" fmla="*/ 8478 h 10000"/>
                  <a:gd name="connsiteX478" fmla="*/ 3720 w 10000"/>
                  <a:gd name="connsiteY478" fmla="*/ 8497 h 10000"/>
                  <a:gd name="connsiteX479" fmla="*/ 3715 w 10000"/>
                  <a:gd name="connsiteY479" fmla="*/ 8504 h 10000"/>
                  <a:gd name="connsiteX480" fmla="*/ 3729 w 10000"/>
                  <a:gd name="connsiteY480" fmla="*/ 8514 h 10000"/>
                  <a:gd name="connsiteX481" fmla="*/ 3729 w 10000"/>
                  <a:gd name="connsiteY481" fmla="*/ 8517 h 10000"/>
                  <a:gd name="connsiteX482" fmla="*/ 3740 w 10000"/>
                  <a:gd name="connsiteY482" fmla="*/ 8527 h 10000"/>
                  <a:gd name="connsiteX483" fmla="*/ 3759 w 10000"/>
                  <a:gd name="connsiteY483" fmla="*/ 8517 h 10000"/>
                  <a:gd name="connsiteX484" fmla="*/ 3762 w 10000"/>
                  <a:gd name="connsiteY484" fmla="*/ 8504 h 10000"/>
                  <a:gd name="connsiteX485" fmla="*/ 3770 w 10000"/>
                  <a:gd name="connsiteY485" fmla="*/ 8488 h 10000"/>
                  <a:gd name="connsiteX486" fmla="*/ 3778 w 10000"/>
                  <a:gd name="connsiteY486" fmla="*/ 8484 h 10000"/>
                  <a:gd name="connsiteX487" fmla="*/ 3792 w 10000"/>
                  <a:gd name="connsiteY487" fmla="*/ 8475 h 10000"/>
                  <a:gd name="connsiteX488" fmla="*/ 3803 w 10000"/>
                  <a:gd name="connsiteY488" fmla="*/ 8478 h 10000"/>
                  <a:gd name="connsiteX489" fmla="*/ 3809 w 10000"/>
                  <a:gd name="connsiteY489" fmla="*/ 8475 h 10000"/>
                  <a:gd name="connsiteX490" fmla="*/ 3825 w 10000"/>
                  <a:gd name="connsiteY490" fmla="*/ 8465 h 10000"/>
                  <a:gd name="connsiteX491" fmla="*/ 3834 w 10000"/>
                  <a:gd name="connsiteY491" fmla="*/ 8468 h 10000"/>
                  <a:gd name="connsiteX492" fmla="*/ 3842 w 10000"/>
                  <a:gd name="connsiteY492" fmla="*/ 8478 h 10000"/>
                  <a:gd name="connsiteX493" fmla="*/ 3850 w 10000"/>
                  <a:gd name="connsiteY493" fmla="*/ 8478 h 10000"/>
                  <a:gd name="connsiteX494" fmla="*/ 3859 w 10000"/>
                  <a:gd name="connsiteY494" fmla="*/ 8484 h 10000"/>
                  <a:gd name="connsiteX495" fmla="*/ 3873 w 10000"/>
                  <a:gd name="connsiteY495" fmla="*/ 8494 h 10000"/>
                  <a:gd name="connsiteX496" fmla="*/ 3875 w 10000"/>
                  <a:gd name="connsiteY496" fmla="*/ 8507 h 10000"/>
                  <a:gd name="connsiteX497" fmla="*/ 3881 w 10000"/>
                  <a:gd name="connsiteY497" fmla="*/ 8527 h 10000"/>
                  <a:gd name="connsiteX498" fmla="*/ 3875 w 10000"/>
                  <a:gd name="connsiteY498" fmla="*/ 8546 h 10000"/>
                  <a:gd name="connsiteX499" fmla="*/ 3892 w 10000"/>
                  <a:gd name="connsiteY499" fmla="*/ 8546 h 10000"/>
                  <a:gd name="connsiteX500" fmla="*/ 3900 w 10000"/>
                  <a:gd name="connsiteY500" fmla="*/ 8543 h 10000"/>
                  <a:gd name="connsiteX501" fmla="*/ 3906 w 10000"/>
                  <a:gd name="connsiteY501" fmla="*/ 8543 h 10000"/>
                  <a:gd name="connsiteX502" fmla="*/ 3922 w 10000"/>
                  <a:gd name="connsiteY502" fmla="*/ 8552 h 10000"/>
                  <a:gd name="connsiteX503" fmla="*/ 3939 w 10000"/>
                  <a:gd name="connsiteY503" fmla="*/ 8559 h 10000"/>
                  <a:gd name="connsiteX504" fmla="*/ 3953 w 10000"/>
                  <a:gd name="connsiteY504" fmla="*/ 8572 h 10000"/>
                  <a:gd name="connsiteX505" fmla="*/ 3956 w 10000"/>
                  <a:gd name="connsiteY505" fmla="*/ 8588 h 10000"/>
                  <a:gd name="connsiteX506" fmla="*/ 3956 w 10000"/>
                  <a:gd name="connsiteY506" fmla="*/ 8608 h 10000"/>
                  <a:gd name="connsiteX507" fmla="*/ 3972 w 10000"/>
                  <a:gd name="connsiteY507" fmla="*/ 8608 h 10000"/>
                  <a:gd name="connsiteX508" fmla="*/ 3986 w 10000"/>
                  <a:gd name="connsiteY508" fmla="*/ 8608 h 10000"/>
                  <a:gd name="connsiteX509" fmla="*/ 3997 w 10000"/>
                  <a:gd name="connsiteY509" fmla="*/ 8608 h 10000"/>
                  <a:gd name="connsiteX510" fmla="*/ 4006 w 10000"/>
                  <a:gd name="connsiteY510" fmla="*/ 8608 h 10000"/>
                  <a:gd name="connsiteX511" fmla="*/ 4006 w 10000"/>
                  <a:gd name="connsiteY511" fmla="*/ 8611 h 10000"/>
                  <a:gd name="connsiteX512" fmla="*/ 4011 w 10000"/>
                  <a:gd name="connsiteY512" fmla="*/ 8611 h 10000"/>
                  <a:gd name="connsiteX513" fmla="*/ 4022 w 10000"/>
                  <a:gd name="connsiteY513" fmla="*/ 8620 h 10000"/>
                  <a:gd name="connsiteX514" fmla="*/ 4042 w 10000"/>
                  <a:gd name="connsiteY514" fmla="*/ 8620 h 10000"/>
                  <a:gd name="connsiteX515" fmla="*/ 4050 w 10000"/>
                  <a:gd name="connsiteY515" fmla="*/ 8617 h 10000"/>
                  <a:gd name="connsiteX516" fmla="*/ 4069 w 10000"/>
                  <a:gd name="connsiteY516" fmla="*/ 8620 h 10000"/>
                  <a:gd name="connsiteX517" fmla="*/ 4086 w 10000"/>
                  <a:gd name="connsiteY517" fmla="*/ 8630 h 10000"/>
                  <a:gd name="connsiteX518" fmla="*/ 4108 w 10000"/>
                  <a:gd name="connsiteY518" fmla="*/ 8627 h 10000"/>
                  <a:gd name="connsiteX519" fmla="*/ 4125 w 10000"/>
                  <a:gd name="connsiteY519" fmla="*/ 8620 h 10000"/>
                  <a:gd name="connsiteX520" fmla="*/ 4133 w 10000"/>
                  <a:gd name="connsiteY520" fmla="*/ 8611 h 10000"/>
                  <a:gd name="connsiteX521" fmla="*/ 4139 w 10000"/>
                  <a:gd name="connsiteY521" fmla="*/ 8608 h 10000"/>
                  <a:gd name="connsiteX522" fmla="*/ 4147 w 10000"/>
                  <a:gd name="connsiteY522" fmla="*/ 8601 h 10000"/>
                  <a:gd name="connsiteX523" fmla="*/ 4155 w 10000"/>
                  <a:gd name="connsiteY523" fmla="*/ 8591 h 10000"/>
                  <a:gd name="connsiteX524" fmla="*/ 4166 w 10000"/>
                  <a:gd name="connsiteY524" fmla="*/ 8582 h 10000"/>
                  <a:gd name="connsiteX525" fmla="*/ 4183 w 10000"/>
                  <a:gd name="connsiteY525" fmla="*/ 8569 h 10000"/>
                  <a:gd name="connsiteX526" fmla="*/ 4191 w 10000"/>
                  <a:gd name="connsiteY526" fmla="*/ 8562 h 10000"/>
                  <a:gd name="connsiteX527" fmla="*/ 4208 w 10000"/>
                  <a:gd name="connsiteY527" fmla="*/ 8552 h 10000"/>
                  <a:gd name="connsiteX528" fmla="*/ 4230 w 10000"/>
                  <a:gd name="connsiteY528" fmla="*/ 8552 h 10000"/>
                  <a:gd name="connsiteX529" fmla="*/ 4238 w 10000"/>
                  <a:gd name="connsiteY529" fmla="*/ 8559 h 10000"/>
                  <a:gd name="connsiteX530" fmla="*/ 4247 w 10000"/>
                  <a:gd name="connsiteY530" fmla="*/ 8572 h 10000"/>
                  <a:gd name="connsiteX531" fmla="*/ 4252 w 10000"/>
                  <a:gd name="connsiteY531" fmla="*/ 8578 h 10000"/>
                  <a:gd name="connsiteX532" fmla="*/ 4263 w 10000"/>
                  <a:gd name="connsiteY532" fmla="*/ 8582 h 10000"/>
                  <a:gd name="connsiteX533" fmla="*/ 4277 w 10000"/>
                  <a:gd name="connsiteY533" fmla="*/ 8572 h 10000"/>
                  <a:gd name="connsiteX534" fmla="*/ 4294 w 10000"/>
                  <a:gd name="connsiteY534" fmla="*/ 8559 h 10000"/>
                  <a:gd name="connsiteX535" fmla="*/ 4302 w 10000"/>
                  <a:gd name="connsiteY535" fmla="*/ 8546 h 10000"/>
                  <a:gd name="connsiteX536" fmla="*/ 4310 w 10000"/>
                  <a:gd name="connsiteY536" fmla="*/ 8543 h 10000"/>
                  <a:gd name="connsiteX537" fmla="*/ 4313 w 10000"/>
                  <a:gd name="connsiteY537" fmla="*/ 8543 h 10000"/>
                  <a:gd name="connsiteX538" fmla="*/ 4332 w 10000"/>
                  <a:gd name="connsiteY538" fmla="*/ 8546 h 10000"/>
                  <a:gd name="connsiteX539" fmla="*/ 4335 w 10000"/>
                  <a:gd name="connsiteY539" fmla="*/ 8559 h 10000"/>
                  <a:gd name="connsiteX540" fmla="*/ 4349 w 10000"/>
                  <a:gd name="connsiteY540" fmla="*/ 8588 h 10000"/>
                  <a:gd name="connsiteX541" fmla="*/ 4360 w 10000"/>
                  <a:gd name="connsiteY541" fmla="*/ 8591 h 10000"/>
                  <a:gd name="connsiteX542" fmla="*/ 4366 w 10000"/>
                  <a:gd name="connsiteY542" fmla="*/ 8591 h 10000"/>
                  <a:gd name="connsiteX543" fmla="*/ 4382 w 10000"/>
                  <a:gd name="connsiteY543" fmla="*/ 8598 h 10000"/>
                  <a:gd name="connsiteX544" fmla="*/ 4385 w 10000"/>
                  <a:gd name="connsiteY544" fmla="*/ 8598 h 10000"/>
                  <a:gd name="connsiteX545" fmla="*/ 4402 w 10000"/>
                  <a:gd name="connsiteY545" fmla="*/ 8598 h 10000"/>
                  <a:gd name="connsiteX546" fmla="*/ 4421 w 10000"/>
                  <a:gd name="connsiteY546" fmla="*/ 8591 h 10000"/>
                  <a:gd name="connsiteX547" fmla="*/ 4440 w 10000"/>
                  <a:gd name="connsiteY547" fmla="*/ 8591 h 10000"/>
                  <a:gd name="connsiteX548" fmla="*/ 4449 w 10000"/>
                  <a:gd name="connsiteY548" fmla="*/ 8598 h 10000"/>
                  <a:gd name="connsiteX549" fmla="*/ 4454 w 10000"/>
                  <a:gd name="connsiteY549" fmla="*/ 8617 h 10000"/>
                  <a:gd name="connsiteX550" fmla="*/ 4463 w 10000"/>
                  <a:gd name="connsiteY550" fmla="*/ 8608 h 10000"/>
                  <a:gd name="connsiteX551" fmla="*/ 4474 w 10000"/>
                  <a:gd name="connsiteY551" fmla="*/ 8608 h 10000"/>
                  <a:gd name="connsiteX552" fmla="*/ 4490 w 10000"/>
                  <a:gd name="connsiteY552" fmla="*/ 8617 h 10000"/>
                  <a:gd name="connsiteX553" fmla="*/ 4504 w 10000"/>
                  <a:gd name="connsiteY553" fmla="*/ 8617 h 10000"/>
                  <a:gd name="connsiteX554" fmla="*/ 4518 w 10000"/>
                  <a:gd name="connsiteY554" fmla="*/ 8617 h 10000"/>
                  <a:gd name="connsiteX555" fmla="*/ 4535 w 10000"/>
                  <a:gd name="connsiteY555" fmla="*/ 8611 h 10000"/>
                  <a:gd name="connsiteX556" fmla="*/ 4546 w 10000"/>
                  <a:gd name="connsiteY556" fmla="*/ 8611 h 10000"/>
                  <a:gd name="connsiteX557" fmla="*/ 4562 w 10000"/>
                  <a:gd name="connsiteY557" fmla="*/ 8611 h 10000"/>
                  <a:gd name="connsiteX558" fmla="*/ 4571 w 10000"/>
                  <a:gd name="connsiteY558" fmla="*/ 8611 h 10000"/>
                  <a:gd name="connsiteX559" fmla="*/ 4579 w 10000"/>
                  <a:gd name="connsiteY559" fmla="*/ 8608 h 10000"/>
                  <a:gd name="connsiteX560" fmla="*/ 4584 w 10000"/>
                  <a:gd name="connsiteY560" fmla="*/ 8608 h 10000"/>
                  <a:gd name="connsiteX561" fmla="*/ 4601 w 10000"/>
                  <a:gd name="connsiteY561" fmla="*/ 8617 h 10000"/>
                  <a:gd name="connsiteX562" fmla="*/ 4609 w 10000"/>
                  <a:gd name="connsiteY562" fmla="*/ 8627 h 10000"/>
                  <a:gd name="connsiteX563" fmla="*/ 4618 w 10000"/>
                  <a:gd name="connsiteY563" fmla="*/ 8637 h 10000"/>
                  <a:gd name="connsiteX564" fmla="*/ 4618 w 10000"/>
                  <a:gd name="connsiteY564" fmla="*/ 8646 h 10000"/>
                  <a:gd name="connsiteX565" fmla="*/ 4634 w 10000"/>
                  <a:gd name="connsiteY565" fmla="*/ 8656 h 10000"/>
                  <a:gd name="connsiteX566" fmla="*/ 4640 w 10000"/>
                  <a:gd name="connsiteY566" fmla="*/ 8659 h 10000"/>
                  <a:gd name="connsiteX567" fmla="*/ 4651 w 10000"/>
                  <a:gd name="connsiteY567" fmla="*/ 8666 h 10000"/>
                  <a:gd name="connsiteX568" fmla="*/ 4657 w 10000"/>
                  <a:gd name="connsiteY568" fmla="*/ 8659 h 10000"/>
                  <a:gd name="connsiteX569" fmla="*/ 4668 w 10000"/>
                  <a:gd name="connsiteY569" fmla="*/ 8650 h 10000"/>
                  <a:gd name="connsiteX570" fmla="*/ 4676 w 10000"/>
                  <a:gd name="connsiteY570" fmla="*/ 8650 h 10000"/>
                  <a:gd name="connsiteX571" fmla="*/ 4690 w 10000"/>
                  <a:gd name="connsiteY571" fmla="*/ 8650 h 10000"/>
                  <a:gd name="connsiteX572" fmla="*/ 4698 w 10000"/>
                  <a:gd name="connsiteY572" fmla="*/ 8650 h 10000"/>
                  <a:gd name="connsiteX573" fmla="*/ 4704 w 10000"/>
                  <a:gd name="connsiteY573" fmla="*/ 8650 h 10000"/>
                  <a:gd name="connsiteX574" fmla="*/ 4706 w 10000"/>
                  <a:gd name="connsiteY574" fmla="*/ 8659 h 10000"/>
                  <a:gd name="connsiteX575" fmla="*/ 4706 w 10000"/>
                  <a:gd name="connsiteY575" fmla="*/ 8666 h 10000"/>
                  <a:gd name="connsiteX576" fmla="*/ 4723 w 10000"/>
                  <a:gd name="connsiteY576" fmla="*/ 8682 h 10000"/>
                  <a:gd name="connsiteX577" fmla="*/ 4737 w 10000"/>
                  <a:gd name="connsiteY577" fmla="*/ 8682 h 10000"/>
                  <a:gd name="connsiteX578" fmla="*/ 4745 w 10000"/>
                  <a:gd name="connsiteY578" fmla="*/ 8676 h 10000"/>
                  <a:gd name="connsiteX579" fmla="*/ 4756 w 10000"/>
                  <a:gd name="connsiteY579" fmla="*/ 8666 h 10000"/>
                  <a:gd name="connsiteX580" fmla="*/ 4765 w 10000"/>
                  <a:gd name="connsiteY580" fmla="*/ 8666 h 10000"/>
                  <a:gd name="connsiteX581" fmla="*/ 4765 w 10000"/>
                  <a:gd name="connsiteY581" fmla="*/ 8682 h 10000"/>
                  <a:gd name="connsiteX582" fmla="*/ 4770 w 10000"/>
                  <a:gd name="connsiteY582" fmla="*/ 8701 h 10000"/>
                  <a:gd name="connsiteX583" fmla="*/ 4778 w 10000"/>
                  <a:gd name="connsiteY583" fmla="*/ 8705 h 10000"/>
                  <a:gd name="connsiteX584" fmla="*/ 4795 w 10000"/>
                  <a:gd name="connsiteY584" fmla="*/ 8714 h 10000"/>
                  <a:gd name="connsiteX585" fmla="*/ 4812 w 10000"/>
                  <a:gd name="connsiteY585" fmla="*/ 8714 h 10000"/>
                  <a:gd name="connsiteX586" fmla="*/ 4825 w 10000"/>
                  <a:gd name="connsiteY586" fmla="*/ 8705 h 10000"/>
                  <a:gd name="connsiteX587" fmla="*/ 4825 w 10000"/>
                  <a:gd name="connsiteY587" fmla="*/ 8701 h 10000"/>
                  <a:gd name="connsiteX588" fmla="*/ 4828 w 10000"/>
                  <a:gd name="connsiteY588" fmla="*/ 8701 h 10000"/>
                  <a:gd name="connsiteX589" fmla="*/ 4837 w 10000"/>
                  <a:gd name="connsiteY589" fmla="*/ 8692 h 10000"/>
                  <a:gd name="connsiteX590" fmla="*/ 4842 w 10000"/>
                  <a:gd name="connsiteY590" fmla="*/ 8685 h 10000"/>
                  <a:gd name="connsiteX591" fmla="*/ 4859 w 10000"/>
                  <a:gd name="connsiteY591" fmla="*/ 8692 h 10000"/>
                  <a:gd name="connsiteX592" fmla="*/ 4870 w 10000"/>
                  <a:gd name="connsiteY592" fmla="*/ 8701 h 10000"/>
                  <a:gd name="connsiteX593" fmla="*/ 4878 w 10000"/>
                  <a:gd name="connsiteY593" fmla="*/ 8714 h 10000"/>
                  <a:gd name="connsiteX594" fmla="*/ 4892 w 10000"/>
                  <a:gd name="connsiteY594" fmla="*/ 8724 h 10000"/>
                  <a:gd name="connsiteX595" fmla="*/ 4900 w 10000"/>
                  <a:gd name="connsiteY595" fmla="*/ 8724 h 10000"/>
                  <a:gd name="connsiteX596" fmla="*/ 4906 w 10000"/>
                  <a:gd name="connsiteY596" fmla="*/ 8705 h 10000"/>
                  <a:gd name="connsiteX597" fmla="*/ 4925 w 10000"/>
                  <a:gd name="connsiteY597" fmla="*/ 8724 h 10000"/>
                  <a:gd name="connsiteX598" fmla="*/ 4939 w 10000"/>
                  <a:gd name="connsiteY598" fmla="*/ 8701 h 10000"/>
                  <a:gd name="connsiteX599" fmla="*/ 4950 w 10000"/>
                  <a:gd name="connsiteY599" fmla="*/ 8695 h 10000"/>
                  <a:gd name="connsiteX600" fmla="*/ 4956 w 10000"/>
                  <a:gd name="connsiteY600" fmla="*/ 8692 h 10000"/>
                  <a:gd name="connsiteX601" fmla="*/ 4986 w 10000"/>
                  <a:gd name="connsiteY601" fmla="*/ 8705 h 10000"/>
                  <a:gd name="connsiteX602" fmla="*/ 5003 w 10000"/>
                  <a:gd name="connsiteY602" fmla="*/ 8701 h 10000"/>
                  <a:gd name="connsiteX603" fmla="*/ 5011 w 10000"/>
                  <a:gd name="connsiteY603" fmla="*/ 8692 h 10000"/>
                  <a:gd name="connsiteX604" fmla="*/ 5028 w 10000"/>
                  <a:gd name="connsiteY604" fmla="*/ 8682 h 10000"/>
                  <a:gd name="connsiteX605" fmla="*/ 5030 w 10000"/>
                  <a:gd name="connsiteY605" fmla="*/ 8659 h 10000"/>
                  <a:gd name="connsiteX606" fmla="*/ 5039 w 10000"/>
                  <a:gd name="connsiteY606" fmla="*/ 8656 h 10000"/>
                  <a:gd name="connsiteX607" fmla="*/ 5053 w 10000"/>
                  <a:gd name="connsiteY607" fmla="*/ 8669 h 10000"/>
                  <a:gd name="connsiteX608" fmla="*/ 5061 w 10000"/>
                  <a:gd name="connsiteY608" fmla="*/ 8669 h 10000"/>
                  <a:gd name="connsiteX609" fmla="*/ 5061 w 10000"/>
                  <a:gd name="connsiteY609" fmla="*/ 8676 h 10000"/>
                  <a:gd name="connsiteX610" fmla="*/ 5069 w 10000"/>
                  <a:gd name="connsiteY610" fmla="*/ 8669 h 10000"/>
                  <a:gd name="connsiteX611" fmla="*/ 5083 w 10000"/>
                  <a:gd name="connsiteY611" fmla="*/ 8669 h 10000"/>
                  <a:gd name="connsiteX612" fmla="*/ 5100 w 10000"/>
                  <a:gd name="connsiteY612" fmla="*/ 8669 h 10000"/>
                  <a:gd name="connsiteX613" fmla="*/ 5119 w 10000"/>
                  <a:gd name="connsiteY613" fmla="*/ 8682 h 10000"/>
                  <a:gd name="connsiteX614" fmla="*/ 5136 w 10000"/>
                  <a:gd name="connsiteY614" fmla="*/ 8692 h 10000"/>
                  <a:gd name="connsiteX615" fmla="*/ 5161 w 10000"/>
                  <a:gd name="connsiteY615" fmla="*/ 8701 h 10000"/>
                  <a:gd name="connsiteX616" fmla="*/ 5183 w 10000"/>
                  <a:gd name="connsiteY616" fmla="*/ 8701 h 10000"/>
                  <a:gd name="connsiteX617" fmla="*/ 5199 w 10000"/>
                  <a:gd name="connsiteY617" fmla="*/ 8701 h 10000"/>
                  <a:gd name="connsiteX618" fmla="*/ 5213 w 10000"/>
                  <a:gd name="connsiteY618" fmla="*/ 8705 h 10000"/>
                  <a:gd name="connsiteX619" fmla="*/ 5224 w 10000"/>
                  <a:gd name="connsiteY619" fmla="*/ 8701 h 10000"/>
                  <a:gd name="connsiteX620" fmla="*/ 5230 w 10000"/>
                  <a:gd name="connsiteY620" fmla="*/ 8701 h 10000"/>
                  <a:gd name="connsiteX621" fmla="*/ 5241 w 10000"/>
                  <a:gd name="connsiteY621" fmla="*/ 8676 h 10000"/>
                  <a:gd name="connsiteX622" fmla="*/ 5247 w 10000"/>
                  <a:gd name="connsiteY622" fmla="*/ 8666 h 10000"/>
                  <a:gd name="connsiteX623" fmla="*/ 5249 w 10000"/>
                  <a:gd name="connsiteY623" fmla="*/ 8646 h 10000"/>
                  <a:gd name="connsiteX624" fmla="*/ 5249 w 10000"/>
                  <a:gd name="connsiteY624" fmla="*/ 8650 h 10000"/>
                  <a:gd name="connsiteX625" fmla="*/ 5255 w 10000"/>
                  <a:gd name="connsiteY625" fmla="*/ 8646 h 10000"/>
                  <a:gd name="connsiteX626" fmla="*/ 5271 w 10000"/>
                  <a:gd name="connsiteY626" fmla="*/ 8650 h 10000"/>
                  <a:gd name="connsiteX627" fmla="*/ 5288 w 10000"/>
                  <a:gd name="connsiteY627" fmla="*/ 8666 h 10000"/>
                  <a:gd name="connsiteX628" fmla="*/ 5296 w 10000"/>
                  <a:gd name="connsiteY628" fmla="*/ 8666 h 10000"/>
                  <a:gd name="connsiteX629" fmla="*/ 5310 w 10000"/>
                  <a:gd name="connsiteY629" fmla="*/ 8656 h 10000"/>
                  <a:gd name="connsiteX630" fmla="*/ 5321 w 10000"/>
                  <a:gd name="connsiteY630" fmla="*/ 8650 h 10000"/>
                  <a:gd name="connsiteX631" fmla="*/ 5338 w 10000"/>
                  <a:gd name="connsiteY631" fmla="*/ 8650 h 10000"/>
                  <a:gd name="connsiteX632" fmla="*/ 5360 w 10000"/>
                  <a:gd name="connsiteY632" fmla="*/ 8640 h 10000"/>
                  <a:gd name="connsiteX633" fmla="*/ 5366 w 10000"/>
                  <a:gd name="connsiteY633" fmla="*/ 8637 h 10000"/>
                  <a:gd name="connsiteX634" fmla="*/ 5368 w 10000"/>
                  <a:gd name="connsiteY634" fmla="*/ 8637 h 10000"/>
                  <a:gd name="connsiteX635" fmla="*/ 5382 w 10000"/>
                  <a:gd name="connsiteY635" fmla="*/ 8630 h 10000"/>
                  <a:gd name="connsiteX636" fmla="*/ 5391 w 10000"/>
                  <a:gd name="connsiteY636" fmla="*/ 8630 h 10000"/>
                  <a:gd name="connsiteX637" fmla="*/ 5402 w 10000"/>
                  <a:gd name="connsiteY637" fmla="*/ 8637 h 10000"/>
                  <a:gd name="connsiteX638" fmla="*/ 5418 w 10000"/>
                  <a:gd name="connsiteY638" fmla="*/ 8656 h 10000"/>
                  <a:gd name="connsiteX639" fmla="*/ 5432 w 10000"/>
                  <a:gd name="connsiteY639" fmla="*/ 8666 h 10000"/>
                  <a:gd name="connsiteX640" fmla="*/ 5443 w 10000"/>
                  <a:gd name="connsiteY640" fmla="*/ 8682 h 10000"/>
                  <a:gd name="connsiteX641" fmla="*/ 5457 w 10000"/>
                  <a:gd name="connsiteY641" fmla="*/ 8692 h 10000"/>
                  <a:gd name="connsiteX642" fmla="*/ 5471 w 10000"/>
                  <a:gd name="connsiteY642" fmla="*/ 8705 h 10000"/>
                  <a:gd name="connsiteX643" fmla="*/ 5488 w 10000"/>
                  <a:gd name="connsiteY643" fmla="*/ 8711 h 10000"/>
                  <a:gd name="connsiteX644" fmla="*/ 5490 w 10000"/>
                  <a:gd name="connsiteY644" fmla="*/ 8721 h 10000"/>
                  <a:gd name="connsiteX645" fmla="*/ 5512 w 10000"/>
                  <a:gd name="connsiteY645" fmla="*/ 8724 h 10000"/>
                  <a:gd name="connsiteX646" fmla="*/ 5521 w 10000"/>
                  <a:gd name="connsiteY646" fmla="*/ 8714 h 10000"/>
                  <a:gd name="connsiteX647" fmla="*/ 5524 w 10000"/>
                  <a:gd name="connsiteY647" fmla="*/ 8714 h 10000"/>
                  <a:gd name="connsiteX648" fmla="*/ 5532 w 10000"/>
                  <a:gd name="connsiteY648" fmla="*/ 8721 h 10000"/>
                  <a:gd name="connsiteX649" fmla="*/ 5540 w 10000"/>
                  <a:gd name="connsiteY649" fmla="*/ 8724 h 10000"/>
                  <a:gd name="connsiteX650" fmla="*/ 5562 w 10000"/>
                  <a:gd name="connsiteY650" fmla="*/ 8750 h 10000"/>
                  <a:gd name="connsiteX651" fmla="*/ 5562 w 10000"/>
                  <a:gd name="connsiteY651" fmla="*/ 8760 h 10000"/>
                  <a:gd name="connsiteX652" fmla="*/ 5571 w 10000"/>
                  <a:gd name="connsiteY652" fmla="*/ 8782 h 10000"/>
                  <a:gd name="connsiteX653" fmla="*/ 5579 w 10000"/>
                  <a:gd name="connsiteY653" fmla="*/ 8789 h 10000"/>
                  <a:gd name="connsiteX654" fmla="*/ 5593 w 10000"/>
                  <a:gd name="connsiteY654" fmla="*/ 8789 h 10000"/>
                  <a:gd name="connsiteX655" fmla="*/ 5596 w 10000"/>
                  <a:gd name="connsiteY655" fmla="*/ 8789 h 10000"/>
                  <a:gd name="connsiteX656" fmla="*/ 5626 w 10000"/>
                  <a:gd name="connsiteY656" fmla="*/ 8782 h 10000"/>
                  <a:gd name="connsiteX657" fmla="*/ 5629 w 10000"/>
                  <a:gd name="connsiteY657" fmla="*/ 8782 h 10000"/>
                  <a:gd name="connsiteX658" fmla="*/ 5637 w 10000"/>
                  <a:gd name="connsiteY658" fmla="*/ 8779 h 10000"/>
                  <a:gd name="connsiteX659" fmla="*/ 5648 w 10000"/>
                  <a:gd name="connsiteY659" fmla="*/ 8789 h 10000"/>
                  <a:gd name="connsiteX660" fmla="*/ 5665 w 10000"/>
                  <a:gd name="connsiteY660" fmla="*/ 8795 h 10000"/>
                  <a:gd name="connsiteX661" fmla="*/ 5676 w 10000"/>
                  <a:gd name="connsiteY661" fmla="*/ 8789 h 10000"/>
                  <a:gd name="connsiteX662" fmla="*/ 5684 w 10000"/>
                  <a:gd name="connsiteY662" fmla="*/ 8782 h 10000"/>
                  <a:gd name="connsiteX663" fmla="*/ 5693 w 10000"/>
                  <a:gd name="connsiteY663" fmla="*/ 8789 h 10000"/>
                  <a:gd name="connsiteX664" fmla="*/ 5715 w 10000"/>
                  <a:gd name="connsiteY664" fmla="*/ 8808 h 10000"/>
                  <a:gd name="connsiteX665" fmla="*/ 5731 w 10000"/>
                  <a:gd name="connsiteY665" fmla="*/ 8808 h 10000"/>
                  <a:gd name="connsiteX666" fmla="*/ 5740 w 10000"/>
                  <a:gd name="connsiteY666" fmla="*/ 8808 h 10000"/>
                  <a:gd name="connsiteX667" fmla="*/ 5765 w 10000"/>
                  <a:gd name="connsiteY667" fmla="*/ 8818 h 10000"/>
                  <a:gd name="connsiteX668" fmla="*/ 5781 w 10000"/>
                  <a:gd name="connsiteY668" fmla="*/ 8824 h 10000"/>
                  <a:gd name="connsiteX669" fmla="*/ 5798 w 10000"/>
                  <a:gd name="connsiteY669" fmla="*/ 8834 h 10000"/>
                  <a:gd name="connsiteX670" fmla="*/ 5814 w 10000"/>
                  <a:gd name="connsiteY670" fmla="*/ 8837 h 10000"/>
                  <a:gd name="connsiteX671" fmla="*/ 5831 w 10000"/>
                  <a:gd name="connsiteY671" fmla="*/ 8844 h 10000"/>
                  <a:gd name="connsiteX672" fmla="*/ 5842 w 10000"/>
                  <a:gd name="connsiteY672" fmla="*/ 8847 h 10000"/>
                  <a:gd name="connsiteX673" fmla="*/ 5859 w 10000"/>
                  <a:gd name="connsiteY673" fmla="*/ 8857 h 10000"/>
                  <a:gd name="connsiteX674" fmla="*/ 5870 w 10000"/>
                  <a:gd name="connsiteY674" fmla="*/ 8867 h 10000"/>
                  <a:gd name="connsiteX675" fmla="*/ 5878 w 10000"/>
                  <a:gd name="connsiteY675" fmla="*/ 8873 h 10000"/>
                  <a:gd name="connsiteX676" fmla="*/ 5895 w 10000"/>
                  <a:gd name="connsiteY676" fmla="*/ 8873 h 10000"/>
                  <a:gd name="connsiteX677" fmla="*/ 5911 w 10000"/>
                  <a:gd name="connsiteY677" fmla="*/ 8873 h 10000"/>
                  <a:gd name="connsiteX678" fmla="*/ 5931 w 10000"/>
                  <a:gd name="connsiteY678" fmla="*/ 8873 h 10000"/>
                  <a:gd name="connsiteX679" fmla="*/ 5950 w 10000"/>
                  <a:gd name="connsiteY679" fmla="*/ 8867 h 10000"/>
                  <a:gd name="connsiteX680" fmla="*/ 5967 w 10000"/>
                  <a:gd name="connsiteY680" fmla="*/ 8867 h 10000"/>
                  <a:gd name="connsiteX681" fmla="*/ 5975 w 10000"/>
                  <a:gd name="connsiteY681" fmla="*/ 8873 h 10000"/>
                  <a:gd name="connsiteX682" fmla="*/ 6000 w 10000"/>
                  <a:gd name="connsiteY682" fmla="*/ 8883 h 10000"/>
                  <a:gd name="connsiteX683" fmla="*/ 5997 w 10000"/>
                  <a:gd name="connsiteY683" fmla="*/ 8886 h 10000"/>
                  <a:gd name="connsiteX684" fmla="*/ 5997 w 10000"/>
                  <a:gd name="connsiteY684" fmla="*/ 8896 h 10000"/>
                  <a:gd name="connsiteX685" fmla="*/ 6014 w 10000"/>
                  <a:gd name="connsiteY685" fmla="*/ 8892 h 10000"/>
                  <a:gd name="connsiteX686" fmla="*/ 6028 w 10000"/>
                  <a:gd name="connsiteY686" fmla="*/ 8892 h 10000"/>
                  <a:gd name="connsiteX687" fmla="*/ 6053 w 10000"/>
                  <a:gd name="connsiteY687" fmla="*/ 8886 h 10000"/>
                  <a:gd name="connsiteX688" fmla="*/ 6072 w 10000"/>
                  <a:gd name="connsiteY688" fmla="*/ 8876 h 10000"/>
                  <a:gd name="connsiteX689" fmla="*/ 6089 w 10000"/>
                  <a:gd name="connsiteY689" fmla="*/ 8867 h 10000"/>
                  <a:gd name="connsiteX690" fmla="*/ 6111 w 10000"/>
                  <a:gd name="connsiteY690" fmla="*/ 8857 h 10000"/>
                  <a:gd name="connsiteX691" fmla="*/ 6127 w 10000"/>
                  <a:gd name="connsiteY691" fmla="*/ 8847 h 10000"/>
                  <a:gd name="connsiteX692" fmla="*/ 6152 w 10000"/>
                  <a:gd name="connsiteY692" fmla="*/ 8834 h 10000"/>
                  <a:gd name="connsiteX693" fmla="*/ 6183 w 10000"/>
                  <a:gd name="connsiteY693" fmla="*/ 8828 h 10000"/>
                  <a:gd name="connsiteX694" fmla="*/ 6175 w 10000"/>
                  <a:gd name="connsiteY694" fmla="*/ 8844 h 10000"/>
                  <a:gd name="connsiteX695" fmla="*/ 6169 w 10000"/>
                  <a:gd name="connsiteY695" fmla="*/ 8863 h 10000"/>
                  <a:gd name="connsiteX696" fmla="*/ 6158 w 10000"/>
                  <a:gd name="connsiteY696" fmla="*/ 8886 h 10000"/>
                  <a:gd name="connsiteX697" fmla="*/ 6152 w 10000"/>
                  <a:gd name="connsiteY697" fmla="*/ 8896 h 10000"/>
                  <a:gd name="connsiteX698" fmla="*/ 6150 w 10000"/>
                  <a:gd name="connsiteY698" fmla="*/ 8909 h 10000"/>
                  <a:gd name="connsiteX699" fmla="*/ 6152 w 10000"/>
                  <a:gd name="connsiteY699" fmla="*/ 8938 h 10000"/>
                  <a:gd name="connsiteX700" fmla="*/ 6158 w 10000"/>
                  <a:gd name="connsiteY700" fmla="*/ 8957 h 10000"/>
                  <a:gd name="connsiteX701" fmla="*/ 6161 w 10000"/>
                  <a:gd name="connsiteY701" fmla="*/ 8980 h 10000"/>
                  <a:gd name="connsiteX702" fmla="*/ 6166 w 10000"/>
                  <a:gd name="connsiteY702" fmla="*/ 8999 h 10000"/>
                  <a:gd name="connsiteX703" fmla="*/ 6175 w 10000"/>
                  <a:gd name="connsiteY703" fmla="*/ 9032 h 10000"/>
                  <a:gd name="connsiteX704" fmla="*/ 6183 w 10000"/>
                  <a:gd name="connsiteY704" fmla="*/ 9051 h 10000"/>
                  <a:gd name="connsiteX705" fmla="*/ 6191 w 10000"/>
                  <a:gd name="connsiteY705" fmla="*/ 9064 h 10000"/>
                  <a:gd name="connsiteX706" fmla="*/ 6194 w 10000"/>
                  <a:gd name="connsiteY706" fmla="*/ 9084 h 10000"/>
                  <a:gd name="connsiteX707" fmla="*/ 6208 w 10000"/>
                  <a:gd name="connsiteY707" fmla="*/ 9103 h 10000"/>
                  <a:gd name="connsiteX708" fmla="*/ 6208 w 10000"/>
                  <a:gd name="connsiteY708" fmla="*/ 9113 h 10000"/>
                  <a:gd name="connsiteX709" fmla="*/ 6216 w 10000"/>
                  <a:gd name="connsiteY709" fmla="*/ 9129 h 10000"/>
                  <a:gd name="connsiteX710" fmla="*/ 6230 w 10000"/>
                  <a:gd name="connsiteY710" fmla="*/ 9148 h 10000"/>
                  <a:gd name="connsiteX711" fmla="*/ 6241 w 10000"/>
                  <a:gd name="connsiteY711" fmla="*/ 9165 h 10000"/>
                  <a:gd name="connsiteX712" fmla="*/ 6249 w 10000"/>
                  <a:gd name="connsiteY712" fmla="*/ 9168 h 10000"/>
                  <a:gd name="connsiteX713" fmla="*/ 6266 w 10000"/>
                  <a:gd name="connsiteY713" fmla="*/ 9184 h 10000"/>
                  <a:gd name="connsiteX714" fmla="*/ 6280 w 10000"/>
                  <a:gd name="connsiteY714" fmla="*/ 9184 h 10000"/>
                  <a:gd name="connsiteX715" fmla="*/ 6288 w 10000"/>
                  <a:gd name="connsiteY715" fmla="*/ 9177 h 10000"/>
                  <a:gd name="connsiteX716" fmla="*/ 6299 w 10000"/>
                  <a:gd name="connsiteY716" fmla="*/ 9187 h 10000"/>
                  <a:gd name="connsiteX717" fmla="*/ 6305 w 10000"/>
                  <a:gd name="connsiteY717" fmla="*/ 9197 h 10000"/>
                  <a:gd name="connsiteX718" fmla="*/ 6310 w 10000"/>
                  <a:gd name="connsiteY718" fmla="*/ 9197 h 10000"/>
                  <a:gd name="connsiteX719" fmla="*/ 6321 w 10000"/>
                  <a:gd name="connsiteY719" fmla="*/ 9213 h 10000"/>
                  <a:gd name="connsiteX720" fmla="*/ 6335 w 10000"/>
                  <a:gd name="connsiteY720" fmla="*/ 9223 h 10000"/>
                  <a:gd name="connsiteX721" fmla="*/ 6338 w 10000"/>
                  <a:gd name="connsiteY721" fmla="*/ 9223 h 10000"/>
                  <a:gd name="connsiteX722" fmla="*/ 6355 w 10000"/>
                  <a:gd name="connsiteY722" fmla="*/ 9226 h 10000"/>
                  <a:gd name="connsiteX723" fmla="*/ 6363 w 10000"/>
                  <a:gd name="connsiteY723" fmla="*/ 9236 h 10000"/>
                  <a:gd name="connsiteX724" fmla="*/ 6380 w 10000"/>
                  <a:gd name="connsiteY724" fmla="*/ 9258 h 10000"/>
                  <a:gd name="connsiteX725" fmla="*/ 6393 w 10000"/>
                  <a:gd name="connsiteY725" fmla="*/ 9278 h 10000"/>
                  <a:gd name="connsiteX726" fmla="*/ 6396 w 10000"/>
                  <a:gd name="connsiteY726" fmla="*/ 9288 h 10000"/>
                  <a:gd name="connsiteX727" fmla="*/ 6407 w 10000"/>
                  <a:gd name="connsiteY727" fmla="*/ 9297 h 10000"/>
                  <a:gd name="connsiteX728" fmla="*/ 6410 w 10000"/>
                  <a:gd name="connsiteY728" fmla="*/ 9307 h 10000"/>
                  <a:gd name="connsiteX729" fmla="*/ 6416 w 10000"/>
                  <a:gd name="connsiteY729" fmla="*/ 9317 h 10000"/>
                  <a:gd name="connsiteX730" fmla="*/ 6424 w 10000"/>
                  <a:gd name="connsiteY730" fmla="*/ 9326 h 10000"/>
                  <a:gd name="connsiteX731" fmla="*/ 6435 w 10000"/>
                  <a:gd name="connsiteY731" fmla="*/ 9336 h 10000"/>
                  <a:gd name="connsiteX732" fmla="*/ 6443 w 10000"/>
                  <a:gd name="connsiteY732" fmla="*/ 9346 h 10000"/>
                  <a:gd name="connsiteX733" fmla="*/ 6449 w 10000"/>
                  <a:gd name="connsiteY733" fmla="*/ 9362 h 10000"/>
                  <a:gd name="connsiteX734" fmla="*/ 6452 w 10000"/>
                  <a:gd name="connsiteY734" fmla="*/ 9372 h 10000"/>
                  <a:gd name="connsiteX735" fmla="*/ 6449 w 10000"/>
                  <a:gd name="connsiteY735" fmla="*/ 9381 h 10000"/>
                  <a:gd name="connsiteX736" fmla="*/ 6465 w 10000"/>
                  <a:gd name="connsiteY736" fmla="*/ 9394 h 10000"/>
                  <a:gd name="connsiteX737" fmla="*/ 6468 w 10000"/>
                  <a:gd name="connsiteY737" fmla="*/ 9420 h 10000"/>
                  <a:gd name="connsiteX738" fmla="*/ 6493 w 10000"/>
                  <a:gd name="connsiteY738" fmla="*/ 9430 h 10000"/>
                  <a:gd name="connsiteX739" fmla="*/ 6507 w 10000"/>
                  <a:gd name="connsiteY739" fmla="*/ 9440 h 10000"/>
                  <a:gd name="connsiteX740" fmla="*/ 6524 w 10000"/>
                  <a:gd name="connsiteY740" fmla="*/ 9459 h 10000"/>
                  <a:gd name="connsiteX741" fmla="*/ 6532 w 10000"/>
                  <a:gd name="connsiteY741" fmla="*/ 9485 h 10000"/>
                  <a:gd name="connsiteX742" fmla="*/ 6537 w 10000"/>
                  <a:gd name="connsiteY742" fmla="*/ 9498 h 10000"/>
                  <a:gd name="connsiteX743" fmla="*/ 6571 w 10000"/>
                  <a:gd name="connsiteY743" fmla="*/ 9508 h 10000"/>
                  <a:gd name="connsiteX744" fmla="*/ 6596 w 10000"/>
                  <a:gd name="connsiteY744" fmla="*/ 9508 h 10000"/>
                  <a:gd name="connsiteX745" fmla="*/ 6637 w 10000"/>
                  <a:gd name="connsiteY745" fmla="*/ 9517 h 10000"/>
                  <a:gd name="connsiteX746" fmla="*/ 6662 w 10000"/>
                  <a:gd name="connsiteY746" fmla="*/ 9524 h 10000"/>
                  <a:gd name="connsiteX747" fmla="*/ 6679 w 10000"/>
                  <a:gd name="connsiteY747" fmla="*/ 9517 h 10000"/>
                  <a:gd name="connsiteX748" fmla="*/ 6679 w 10000"/>
                  <a:gd name="connsiteY748" fmla="*/ 9505 h 10000"/>
                  <a:gd name="connsiteX749" fmla="*/ 6690 w 10000"/>
                  <a:gd name="connsiteY749" fmla="*/ 9485 h 10000"/>
                  <a:gd name="connsiteX750" fmla="*/ 6693 w 10000"/>
                  <a:gd name="connsiteY750" fmla="*/ 9479 h 10000"/>
                  <a:gd name="connsiteX751" fmla="*/ 6706 w 10000"/>
                  <a:gd name="connsiteY751" fmla="*/ 9469 h 10000"/>
                  <a:gd name="connsiteX752" fmla="*/ 6709 w 10000"/>
                  <a:gd name="connsiteY752" fmla="*/ 9462 h 10000"/>
                  <a:gd name="connsiteX753" fmla="*/ 6717 w 10000"/>
                  <a:gd name="connsiteY753" fmla="*/ 9459 h 10000"/>
                  <a:gd name="connsiteX754" fmla="*/ 6726 w 10000"/>
                  <a:gd name="connsiteY754" fmla="*/ 9459 h 10000"/>
                  <a:gd name="connsiteX755" fmla="*/ 6742 w 10000"/>
                  <a:gd name="connsiteY755" fmla="*/ 9462 h 10000"/>
                  <a:gd name="connsiteX756" fmla="*/ 6759 w 10000"/>
                  <a:gd name="connsiteY756" fmla="*/ 9479 h 10000"/>
                  <a:gd name="connsiteX757" fmla="*/ 6781 w 10000"/>
                  <a:gd name="connsiteY757" fmla="*/ 9485 h 10000"/>
                  <a:gd name="connsiteX758" fmla="*/ 6795 w 10000"/>
                  <a:gd name="connsiteY758" fmla="*/ 9485 h 10000"/>
                  <a:gd name="connsiteX759" fmla="*/ 6803 w 10000"/>
                  <a:gd name="connsiteY759" fmla="*/ 9498 h 10000"/>
                  <a:gd name="connsiteX760" fmla="*/ 6806 w 10000"/>
                  <a:gd name="connsiteY760" fmla="*/ 9508 h 10000"/>
                  <a:gd name="connsiteX761" fmla="*/ 6823 w 10000"/>
                  <a:gd name="connsiteY761" fmla="*/ 9514 h 10000"/>
                  <a:gd name="connsiteX762" fmla="*/ 6831 w 10000"/>
                  <a:gd name="connsiteY762" fmla="*/ 9514 h 10000"/>
                  <a:gd name="connsiteX763" fmla="*/ 6848 w 10000"/>
                  <a:gd name="connsiteY763" fmla="*/ 9514 h 10000"/>
                  <a:gd name="connsiteX764" fmla="*/ 6856 w 10000"/>
                  <a:gd name="connsiteY764" fmla="*/ 9517 h 10000"/>
                  <a:gd name="connsiteX765" fmla="*/ 6878 w 10000"/>
                  <a:gd name="connsiteY765" fmla="*/ 9524 h 10000"/>
                  <a:gd name="connsiteX766" fmla="*/ 6895 w 10000"/>
                  <a:gd name="connsiteY766" fmla="*/ 9524 h 10000"/>
                  <a:gd name="connsiteX767" fmla="*/ 6917 w 10000"/>
                  <a:gd name="connsiteY767" fmla="*/ 9527 h 10000"/>
                  <a:gd name="connsiteX768" fmla="*/ 6934 w 10000"/>
                  <a:gd name="connsiteY768" fmla="*/ 9534 h 10000"/>
                  <a:gd name="connsiteX769" fmla="*/ 6961 w 10000"/>
                  <a:gd name="connsiteY769" fmla="*/ 9543 h 10000"/>
                  <a:gd name="connsiteX770" fmla="*/ 6989 w 10000"/>
                  <a:gd name="connsiteY770" fmla="*/ 9547 h 10000"/>
                  <a:gd name="connsiteX771" fmla="*/ 7014 w 10000"/>
                  <a:gd name="connsiteY771" fmla="*/ 9543 h 10000"/>
                  <a:gd name="connsiteX772" fmla="*/ 7033 w 10000"/>
                  <a:gd name="connsiteY772" fmla="*/ 9543 h 10000"/>
                  <a:gd name="connsiteX773" fmla="*/ 7042 w 10000"/>
                  <a:gd name="connsiteY773" fmla="*/ 9547 h 10000"/>
                  <a:gd name="connsiteX774" fmla="*/ 7069 w 10000"/>
                  <a:gd name="connsiteY774" fmla="*/ 9647 h 10000"/>
                  <a:gd name="connsiteX775" fmla="*/ 7122 w 10000"/>
                  <a:gd name="connsiteY775" fmla="*/ 9734 h 10000"/>
                  <a:gd name="connsiteX776" fmla="*/ 7147 w 10000"/>
                  <a:gd name="connsiteY776" fmla="*/ 9744 h 10000"/>
                  <a:gd name="connsiteX777" fmla="*/ 7169 w 10000"/>
                  <a:gd name="connsiteY777" fmla="*/ 9741 h 10000"/>
                  <a:gd name="connsiteX778" fmla="*/ 7177 w 10000"/>
                  <a:gd name="connsiteY778" fmla="*/ 9744 h 10000"/>
                  <a:gd name="connsiteX779" fmla="*/ 7186 w 10000"/>
                  <a:gd name="connsiteY779" fmla="*/ 9754 h 10000"/>
                  <a:gd name="connsiteX780" fmla="*/ 7191 w 10000"/>
                  <a:gd name="connsiteY780" fmla="*/ 9773 h 10000"/>
                  <a:gd name="connsiteX781" fmla="*/ 7208 w 10000"/>
                  <a:gd name="connsiteY781" fmla="*/ 9783 h 10000"/>
                  <a:gd name="connsiteX782" fmla="*/ 7219 w 10000"/>
                  <a:gd name="connsiteY782" fmla="*/ 9793 h 10000"/>
                  <a:gd name="connsiteX783" fmla="*/ 7235 w 10000"/>
                  <a:gd name="connsiteY783" fmla="*/ 9802 h 10000"/>
                  <a:gd name="connsiteX784" fmla="*/ 7249 w 10000"/>
                  <a:gd name="connsiteY784" fmla="*/ 9819 h 10000"/>
                  <a:gd name="connsiteX785" fmla="*/ 7255 w 10000"/>
                  <a:gd name="connsiteY785" fmla="*/ 9835 h 10000"/>
                  <a:gd name="connsiteX786" fmla="*/ 7255 w 10000"/>
                  <a:gd name="connsiteY786" fmla="*/ 9848 h 10000"/>
                  <a:gd name="connsiteX787" fmla="*/ 7249 w 10000"/>
                  <a:gd name="connsiteY787" fmla="*/ 9848 h 10000"/>
                  <a:gd name="connsiteX788" fmla="*/ 7244 w 10000"/>
                  <a:gd name="connsiteY788" fmla="*/ 9858 h 10000"/>
                  <a:gd name="connsiteX789" fmla="*/ 7235 w 10000"/>
                  <a:gd name="connsiteY789" fmla="*/ 9883 h 10000"/>
                  <a:gd name="connsiteX790" fmla="*/ 7244 w 10000"/>
                  <a:gd name="connsiteY790" fmla="*/ 9903 h 10000"/>
                  <a:gd name="connsiteX791" fmla="*/ 7258 w 10000"/>
                  <a:gd name="connsiteY791" fmla="*/ 9926 h 10000"/>
                  <a:gd name="connsiteX792" fmla="*/ 7263 w 10000"/>
                  <a:gd name="connsiteY792" fmla="*/ 9948 h 10000"/>
                  <a:gd name="connsiteX793" fmla="*/ 7274 w 10000"/>
                  <a:gd name="connsiteY793" fmla="*/ 9968 h 10000"/>
                  <a:gd name="connsiteX794" fmla="*/ 7283 w 10000"/>
                  <a:gd name="connsiteY794" fmla="*/ 9987 h 10000"/>
                  <a:gd name="connsiteX795" fmla="*/ 7291 w 10000"/>
                  <a:gd name="connsiteY795" fmla="*/ 10000 h 10000"/>
                  <a:gd name="connsiteX796" fmla="*/ 7305 w 10000"/>
                  <a:gd name="connsiteY796" fmla="*/ 9997 h 10000"/>
                  <a:gd name="connsiteX797" fmla="*/ 7313 w 10000"/>
                  <a:gd name="connsiteY797" fmla="*/ 9977 h 10000"/>
                  <a:gd name="connsiteX798" fmla="*/ 7324 w 10000"/>
                  <a:gd name="connsiteY798" fmla="*/ 9968 h 10000"/>
                  <a:gd name="connsiteX799" fmla="*/ 7341 w 10000"/>
                  <a:gd name="connsiteY799" fmla="*/ 9971 h 10000"/>
                  <a:gd name="connsiteX800" fmla="*/ 7368 w 10000"/>
                  <a:gd name="connsiteY800" fmla="*/ 9987 h 10000"/>
                  <a:gd name="connsiteX801" fmla="*/ 7380 w 10000"/>
                  <a:gd name="connsiteY801" fmla="*/ 9990 h 10000"/>
                  <a:gd name="connsiteX802" fmla="*/ 7393 w 10000"/>
                  <a:gd name="connsiteY802" fmla="*/ 9981 h 10000"/>
                  <a:gd name="connsiteX803" fmla="*/ 7404 w 10000"/>
                  <a:gd name="connsiteY803" fmla="*/ 9968 h 10000"/>
                  <a:gd name="connsiteX804" fmla="*/ 7418 w 10000"/>
                  <a:gd name="connsiteY804" fmla="*/ 9948 h 10000"/>
                  <a:gd name="connsiteX805" fmla="*/ 7427 w 10000"/>
                  <a:gd name="connsiteY805" fmla="*/ 9922 h 10000"/>
                  <a:gd name="connsiteX806" fmla="*/ 7427 w 10000"/>
                  <a:gd name="connsiteY806" fmla="*/ 9906 h 10000"/>
                  <a:gd name="connsiteX807" fmla="*/ 7404 w 10000"/>
                  <a:gd name="connsiteY807" fmla="*/ 9877 h 10000"/>
                  <a:gd name="connsiteX808" fmla="*/ 7388 w 10000"/>
                  <a:gd name="connsiteY808" fmla="*/ 9854 h 10000"/>
                  <a:gd name="connsiteX809" fmla="*/ 7385 w 10000"/>
                  <a:gd name="connsiteY809" fmla="*/ 9845 h 10000"/>
                  <a:gd name="connsiteX810" fmla="*/ 7385 w 10000"/>
                  <a:gd name="connsiteY810" fmla="*/ 9825 h 10000"/>
                  <a:gd name="connsiteX811" fmla="*/ 7385 w 10000"/>
                  <a:gd name="connsiteY811" fmla="*/ 9819 h 10000"/>
                  <a:gd name="connsiteX812" fmla="*/ 7393 w 10000"/>
                  <a:gd name="connsiteY812" fmla="*/ 9809 h 10000"/>
                  <a:gd name="connsiteX813" fmla="*/ 7404 w 10000"/>
                  <a:gd name="connsiteY813" fmla="*/ 9793 h 10000"/>
                  <a:gd name="connsiteX814" fmla="*/ 7413 w 10000"/>
                  <a:gd name="connsiteY814" fmla="*/ 9783 h 10000"/>
                  <a:gd name="connsiteX815" fmla="*/ 7404 w 10000"/>
                  <a:gd name="connsiteY815" fmla="*/ 9770 h 10000"/>
                  <a:gd name="connsiteX816" fmla="*/ 7388 w 10000"/>
                  <a:gd name="connsiteY816" fmla="*/ 9760 h 10000"/>
                  <a:gd name="connsiteX817" fmla="*/ 7371 w 10000"/>
                  <a:gd name="connsiteY817" fmla="*/ 9744 h 10000"/>
                  <a:gd name="connsiteX818" fmla="*/ 7363 w 10000"/>
                  <a:gd name="connsiteY818" fmla="*/ 9731 h 10000"/>
                  <a:gd name="connsiteX819" fmla="*/ 7355 w 10000"/>
                  <a:gd name="connsiteY819" fmla="*/ 9715 h 10000"/>
                  <a:gd name="connsiteX820" fmla="*/ 7360 w 10000"/>
                  <a:gd name="connsiteY820" fmla="*/ 9686 h 10000"/>
                  <a:gd name="connsiteX821" fmla="*/ 7363 w 10000"/>
                  <a:gd name="connsiteY821" fmla="*/ 9657 h 10000"/>
                  <a:gd name="connsiteX822" fmla="*/ 7360 w 10000"/>
                  <a:gd name="connsiteY822" fmla="*/ 9631 h 10000"/>
                  <a:gd name="connsiteX823" fmla="*/ 7346 w 10000"/>
                  <a:gd name="connsiteY823" fmla="*/ 9611 h 10000"/>
                  <a:gd name="connsiteX824" fmla="*/ 7332 w 10000"/>
                  <a:gd name="connsiteY824" fmla="*/ 9585 h 10000"/>
                  <a:gd name="connsiteX825" fmla="*/ 7324 w 10000"/>
                  <a:gd name="connsiteY825" fmla="*/ 9573 h 10000"/>
                  <a:gd name="connsiteX826" fmla="*/ 7324 w 10000"/>
                  <a:gd name="connsiteY826" fmla="*/ 9553 h 10000"/>
                  <a:gd name="connsiteX827" fmla="*/ 7324 w 10000"/>
                  <a:gd name="connsiteY827" fmla="*/ 9543 h 10000"/>
                  <a:gd name="connsiteX828" fmla="*/ 7324 w 10000"/>
                  <a:gd name="connsiteY828" fmla="*/ 9517 h 10000"/>
                  <a:gd name="connsiteX829" fmla="*/ 7324 w 10000"/>
                  <a:gd name="connsiteY829" fmla="*/ 9498 h 10000"/>
                  <a:gd name="connsiteX830" fmla="*/ 7332 w 10000"/>
                  <a:gd name="connsiteY830" fmla="*/ 9479 h 10000"/>
                  <a:gd name="connsiteX831" fmla="*/ 7341 w 10000"/>
                  <a:gd name="connsiteY831" fmla="*/ 9462 h 10000"/>
                  <a:gd name="connsiteX832" fmla="*/ 7352 w 10000"/>
                  <a:gd name="connsiteY832" fmla="*/ 9459 h 10000"/>
                  <a:gd name="connsiteX833" fmla="*/ 7360 w 10000"/>
                  <a:gd name="connsiteY833" fmla="*/ 9443 h 10000"/>
                  <a:gd name="connsiteX834" fmla="*/ 7363 w 10000"/>
                  <a:gd name="connsiteY834" fmla="*/ 9433 h 10000"/>
                  <a:gd name="connsiteX835" fmla="*/ 7377 w 10000"/>
                  <a:gd name="connsiteY835" fmla="*/ 9433 h 10000"/>
                  <a:gd name="connsiteX836" fmla="*/ 7388 w 10000"/>
                  <a:gd name="connsiteY836" fmla="*/ 9430 h 10000"/>
                  <a:gd name="connsiteX837" fmla="*/ 7396 w 10000"/>
                  <a:gd name="connsiteY837" fmla="*/ 9430 h 10000"/>
                  <a:gd name="connsiteX838" fmla="*/ 7402 w 10000"/>
                  <a:gd name="connsiteY838" fmla="*/ 9424 h 10000"/>
                  <a:gd name="connsiteX839" fmla="*/ 7396 w 10000"/>
                  <a:gd name="connsiteY839" fmla="*/ 9414 h 10000"/>
                  <a:gd name="connsiteX840" fmla="*/ 7388 w 10000"/>
                  <a:gd name="connsiteY840" fmla="*/ 9401 h 10000"/>
                  <a:gd name="connsiteX841" fmla="*/ 7371 w 10000"/>
                  <a:gd name="connsiteY841" fmla="*/ 9391 h 10000"/>
                  <a:gd name="connsiteX842" fmla="*/ 7355 w 10000"/>
                  <a:gd name="connsiteY842" fmla="*/ 9375 h 10000"/>
                  <a:gd name="connsiteX843" fmla="*/ 7332 w 10000"/>
                  <a:gd name="connsiteY843" fmla="*/ 9356 h 10000"/>
                  <a:gd name="connsiteX844" fmla="*/ 7313 w 10000"/>
                  <a:gd name="connsiteY844" fmla="*/ 9330 h 10000"/>
                  <a:gd name="connsiteX845" fmla="*/ 7307 w 10000"/>
                  <a:gd name="connsiteY845" fmla="*/ 9310 h 10000"/>
                  <a:gd name="connsiteX846" fmla="*/ 7305 w 10000"/>
                  <a:gd name="connsiteY846" fmla="*/ 9291 h 10000"/>
                  <a:gd name="connsiteX847" fmla="*/ 7305 w 10000"/>
                  <a:gd name="connsiteY847" fmla="*/ 9278 h 10000"/>
                  <a:gd name="connsiteX848" fmla="*/ 7296 w 10000"/>
                  <a:gd name="connsiteY848" fmla="*/ 9268 h 10000"/>
                  <a:gd name="connsiteX849" fmla="*/ 7296 w 10000"/>
                  <a:gd name="connsiteY849" fmla="*/ 9249 h 10000"/>
                  <a:gd name="connsiteX850" fmla="*/ 7291 w 10000"/>
                  <a:gd name="connsiteY850" fmla="*/ 9226 h 10000"/>
                  <a:gd name="connsiteX851" fmla="*/ 7283 w 10000"/>
                  <a:gd name="connsiteY851" fmla="*/ 9213 h 10000"/>
                  <a:gd name="connsiteX852" fmla="*/ 7274 w 10000"/>
                  <a:gd name="connsiteY852" fmla="*/ 9194 h 10000"/>
                  <a:gd name="connsiteX853" fmla="*/ 7274 w 10000"/>
                  <a:gd name="connsiteY853" fmla="*/ 9174 h 10000"/>
                  <a:gd name="connsiteX854" fmla="*/ 7280 w 10000"/>
                  <a:gd name="connsiteY854" fmla="*/ 9148 h 10000"/>
                  <a:gd name="connsiteX855" fmla="*/ 7283 w 10000"/>
                  <a:gd name="connsiteY855" fmla="*/ 9119 h 10000"/>
                  <a:gd name="connsiteX856" fmla="*/ 7291 w 10000"/>
                  <a:gd name="connsiteY856" fmla="*/ 9100 h 10000"/>
                  <a:gd name="connsiteX857" fmla="*/ 7307 w 10000"/>
                  <a:gd name="connsiteY857" fmla="*/ 9080 h 10000"/>
                  <a:gd name="connsiteX858" fmla="*/ 7324 w 10000"/>
                  <a:gd name="connsiteY858" fmla="*/ 9054 h 10000"/>
                  <a:gd name="connsiteX859" fmla="*/ 7341 w 10000"/>
                  <a:gd name="connsiteY859" fmla="*/ 9054 h 10000"/>
                  <a:gd name="connsiteX860" fmla="*/ 7352 w 10000"/>
                  <a:gd name="connsiteY860" fmla="*/ 9054 h 10000"/>
                  <a:gd name="connsiteX861" fmla="*/ 7346 w 10000"/>
                  <a:gd name="connsiteY861" fmla="*/ 9032 h 10000"/>
                  <a:gd name="connsiteX862" fmla="*/ 7341 w 10000"/>
                  <a:gd name="connsiteY862" fmla="*/ 9022 h 10000"/>
                  <a:gd name="connsiteX863" fmla="*/ 7352 w 10000"/>
                  <a:gd name="connsiteY863" fmla="*/ 8999 h 10000"/>
                  <a:gd name="connsiteX864" fmla="*/ 7360 w 10000"/>
                  <a:gd name="connsiteY864" fmla="*/ 8967 h 10000"/>
                  <a:gd name="connsiteX865" fmla="*/ 7368 w 10000"/>
                  <a:gd name="connsiteY865" fmla="*/ 8922 h 10000"/>
                  <a:gd name="connsiteX866" fmla="*/ 7377 w 10000"/>
                  <a:gd name="connsiteY866" fmla="*/ 8896 h 10000"/>
                  <a:gd name="connsiteX867" fmla="*/ 7380 w 10000"/>
                  <a:gd name="connsiteY867" fmla="*/ 8867 h 10000"/>
                  <a:gd name="connsiteX868" fmla="*/ 7402 w 10000"/>
                  <a:gd name="connsiteY868" fmla="*/ 8824 h 10000"/>
                  <a:gd name="connsiteX869" fmla="*/ 7402 w 10000"/>
                  <a:gd name="connsiteY869" fmla="*/ 8808 h 10000"/>
                  <a:gd name="connsiteX870" fmla="*/ 7393 w 10000"/>
                  <a:gd name="connsiteY870" fmla="*/ 8795 h 10000"/>
                  <a:gd name="connsiteX871" fmla="*/ 7388 w 10000"/>
                  <a:gd name="connsiteY871" fmla="*/ 8799 h 10000"/>
                  <a:gd name="connsiteX872" fmla="*/ 7396 w 10000"/>
                  <a:gd name="connsiteY872" fmla="*/ 8789 h 10000"/>
                  <a:gd name="connsiteX873" fmla="*/ 7404 w 10000"/>
                  <a:gd name="connsiteY873" fmla="*/ 8789 h 10000"/>
                  <a:gd name="connsiteX874" fmla="*/ 7421 w 10000"/>
                  <a:gd name="connsiteY874" fmla="*/ 8769 h 10000"/>
                  <a:gd name="connsiteX875" fmla="*/ 7443 w 10000"/>
                  <a:gd name="connsiteY875" fmla="*/ 8763 h 10000"/>
                  <a:gd name="connsiteX876" fmla="*/ 7452 w 10000"/>
                  <a:gd name="connsiteY876" fmla="*/ 8769 h 10000"/>
                  <a:gd name="connsiteX877" fmla="*/ 7468 w 10000"/>
                  <a:gd name="connsiteY877" fmla="*/ 8769 h 10000"/>
                  <a:gd name="connsiteX878" fmla="*/ 7499 w 10000"/>
                  <a:gd name="connsiteY878" fmla="*/ 8763 h 10000"/>
                  <a:gd name="connsiteX879" fmla="*/ 7526 w 10000"/>
                  <a:gd name="connsiteY879" fmla="*/ 8763 h 10000"/>
                  <a:gd name="connsiteX880" fmla="*/ 7532 w 10000"/>
                  <a:gd name="connsiteY880" fmla="*/ 8763 h 10000"/>
                  <a:gd name="connsiteX881" fmla="*/ 7554 w 10000"/>
                  <a:gd name="connsiteY881" fmla="*/ 8744 h 10000"/>
                  <a:gd name="connsiteX882" fmla="*/ 7571 w 10000"/>
                  <a:gd name="connsiteY882" fmla="*/ 8731 h 10000"/>
                  <a:gd name="connsiteX883" fmla="*/ 7587 w 10000"/>
                  <a:gd name="connsiteY883" fmla="*/ 8711 h 10000"/>
                  <a:gd name="connsiteX884" fmla="*/ 7607 w 10000"/>
                  <a:gd name="connsiteY884" fmla="*/ 8711 h 10000"/>
                  <a:gd name="connsiteX885" fmla="*/ 7634 w 10000"/>
                  <a:gd name="connsiteY885" fmla="*/ 8705 h 10000"/>
                  <a:gd name="connsiteX886" fmla="*/ 7643 w 10000"/>
                  <a:gd name="connsiteY886" fmla="*/ 8682 h 10000"/>
                  <a:gd name="connsiteX887" fmla="*/ 7654 w 10000"/>
                  <a:gd name="connsiteY887" fmla="*/ 8666 h 10000"/>
                  <a:gd name="connsiteX888" fmla="*/ 7668 w 10000"/>
                  <a:gd name="connsiteY888" fmla="*/ 8666 h 10000"/>
                  <a:gd name="connsiteX889" fmla="*/ 7676 w 10000"/>
                  <a:gd name="connsiteY889" fmla="*/ 8682 h 10000"/>
                  <a:gd name="connsiteX890" fmla="*/ 7704 w 10000"/>
                  <a:gd name="connsiteY890" fmla="*/ 8669 h 10000"/>
                  <a:gd name="connsiteX891" fmla="*/ 7712 w 10000"/>
                  <a:gd name="connsiteY891" fmla="*/ 8669 h 10000"/>
                  <a:gd name="connsiteX892" fmla="*/ 7720 w 10000"/>
                  <a:gd name="connsiteY892" fmla="*/ 8669 h 10000"/>
                  <a:gd name="connsiteX893" fmla="*/ 7726 w 10000"/>
                  <a:gd name="connsiteY893" fmla="*/ 8656 h 10000"/>
                  <a:gd name="connsiteX894" fmla="*/ 7734 w 10000"/>
                  <a:gd name="connsiteY894" fmla="*/ 8650 h 10000"/>
                  <a:gd name="connsiteX895" fmla="*/ 7742 w 10000"/>
                  <a:gd name="connsiteY895" fmla="*/ 8650 h 10000"/>
                  <a:gd name="connsiteX896" fmla="*/ 7759 w 10000"/>
                  <a:gd name="connsiteY896" fmla="*/ 8650 h 10000"/>
                  <a:gd name="connsiteX897" fmla="*/ 7756 w 10000"/>
                  <a:gd name="connsiteY897" fmla="*/ 8630 h 10000"/>
                  <a:gd name="connsiteX898" fmla="*/ 7751 w 10000"/>
                  <a:gd name="connsiteY898" fmla="*/ 8627 h 10000"/>
                  <a:gd name="connsiteX899" fmla="*/ 7742 w 10000"/>
                  <a:gd name="connsiteY899" fmla="*/ 8620 h 10000"/>
                  <a:gd name="connsiteX900" fmla="*/ 7734 w 10000"/>
                  <a:gd name="connsiteY900" fmla="*/ 8591 h 10000"/>
                  <a:gd name="connsiteX901" fmla="*/ 7709 w 10000"/>
                  <a:gd name="connsiteY901" fmla="*/ 8582 h 10000"/>
                  <a:gd name="connsiteX902" fmla="*/ 7695 w 10000"/>
                  <a:gd name="connsiteY902" fmla="*/ 8578 h 10000"/>
                  <a:gd name="connsiteX903" fmla="*/ 7668 w 10000"/>
                  <a:gd name="connsiteY903" fmla="*/ 8562 h 10000"/>
                  <a:gd name="connsiteX904" fmla="*/ 7645 w 10000"/>
                  <a:gd name="connsiteY904" fmla="*/ 8552 h 10000"/>
                  <a:gd name="connsiteX905" fmla="*/ 7615 w 10000"/>
                  <a:gd name="connsiteY905" fmla="*/ 8543 h 10000"/>
                  <a:gd name="connsiteX906" fmla="*/ 7596 w 10000"/>
                  <a:gd name="connsiteY906" fmla="*/ 8527 h 10000"/>
                  <a:gd name="connsiteX907" fmla="*/ 7565 w 10000"/>
                  <a:gd name="connsiteY907" fmla="*/ 8494 h 10000"/>
                  <a:gd name="connsiteX908" fmla="*/ 7562 w 10000"/>
                  <a:gd name="connsiteY908" fmla="*/ 8475 h 10000"/>
                  <a:gd name="connsiteX909" fmla="*/ 7540 w 10000"/>
                  <a:gd name="connsiteY909" fmla="*/ 8455 h 10000"/>
                  <a:gd name="connsiteX910" fmla="*/ 7535 w 10000"/>
                  <a:gd name="connsiteY910" fmla="*/ 8446 h 10000"/>
                  <a:gd name="connsiteX911" fmla="*/ 7535 w 10000"/>
                  <a:gd name="connsiteY911" fmla="*/ 8420 h 10000"/>
                  <a:gd name="connsiteX912" fmla="*/ 7535 w 10000"/>
                  <a:gd name="connsiteY912" fmla="*/ 8391 h 10000"/>
                  <a:gd name="connsiteX913" fmla="*/ 7548 w 10000"/>
                  <a:gd name="connsiteY913" fmla="*/ 8345 h 10000"/>
                  <a:gd name="connsiteX914" fmla="*/ 7562 w 10000"/>
                  <a:gd name="connsiteY914" fmla="*/ 8319 h 10000"/>
                  <a:gd name="connsiteX915" fmla="*/ 7582 w 10000"/>
                  <a:gd name="connsiteY915" fmla="*/ 8310 h 10000"/>
                  <a:gd name="connsiteX916" fmla="*/ 7607 w 10000"/>
                  <a:gd name="connsiteY916" fmla="*/ 8300 h 10000"/>
                  <a:gd name="connsiteX917" fmla="*/ 7629 w 10000"/>
                  <a:gd name="connsiteY917" fmla="*/ 8300 h 10000"/>
                  <a:gd name="connsiteX918" fmla="*/ 7651 w 10000"/>
                  <a:gd name="connsiteY918" fmla="*/ 8297 h 10000"/>
                  <a:gd name="connsiteX919" fmla="*/ 7668 w 10000"/>
                  <a:gd name="connsiteY919" fmla="*/ 8280 h 10000"/>
                  <a:gd name="connsiteX920" fmla="*/ 7687 w 10000"/>
                  <a:gd name="connsiteY920" fmla="*/ 8267 h 10000"/>
                  <a:gd name="connsiteX921" fmla="*/ 7693 w 10000"/>
                  <a:gd name="connsiteY921" fmla="*/ 8261 h 10000"/>
                  <a:gd name="connsiteX922" fmla="*/ 7701 w 10000"/>
                  <a:gd name="connsiteY922" fmla="*/ 8248 h 10000"/>
                  <a:gd name="connsiteX923" fmla="*/ 7712 w 10000"/>
                  <a:gd name="connsiteY923" fmla="*/ 8238 h 10000"/>
                  <a:gd name="connsiteX924" fmla="*/ 7731 w 10000"/>
                  <a:gd name="connsiteY924" fmla="*/ 8222 h 10000"/>
                  <a:gd name="connsiteX925" fmla="*/ 7740 w 10000"/>
                  <a:gd name="connsiteY925" fmla="*/ 8206 h 10000"/>
                  <a:gd name="connsiteX926" fmla="*/ 7756 w 10000"/>
                  <a:gd name="connsiteY926" fmla="*/ 8183 h 10000"/>
                  <a:gd name="connsiteX927" fmla="*/ 7773 w 10000"/>
                  <a:gd name="connsiteY927" fmla="*/ 8177 h 10000"/>
                  <a:gd name="connsiteX928" fmla="*/ 7784 w 10000"/>
                  <a:gd name="connsiteY928" fmla="*/ 8183 h 10000"/>
                  <a:gd name="connsiteX929" fmla="*/ 7801 w 10000"/>
                  <a:gd name="connsiteY929" fmla="*/ 8174 h 10000"/>
                  <a:gd name="connsiteX930" fmla="*/ 7801 w 10000"/>
                  <a:gd name="connsiteY930" fmla="*/ 8157 h 10000"/>
                  <a:gd name="connsiteX931" fmla="*/ 7817 w 10000"/>
                  <a:gd name="connsiteY931" fmla="*/ 8164 h 10000"/>
                  <a:gd name="connsiteX932" fmla="*/ 7837 w 10000"/>
                  <a:gd name="connsiteY932" fmla="*/ 8164 h 10000"/>
                  <a:gd name="connsiteX933" fmla="*/ 7856 w 10000"/>
                  <a:gd name="connsiteY933" fmla="*/ 8164 h 10000"/>
                  <a:gd name="connsiteX934" fmla="*/ 7870 w 10000"/>
                  <a:gd name="connsiteY934" fmla="*/ 8167 h 10000"/>
                  <a:gd name="connsiteX935" fmla="*/ 7881 w 10000"/>
                  <a:gd name="connsiteY935" fmla="*/ 8174 h 10000"/>
                  <a:gd name="connsiteX936" fmla="*/ 7898 w 10000"/>
                  <a:gd name="connsiteY936" fmla="*/ 8187 h 10000"/>
                  <a:gd name="connsiteX937" fmla="*/ 7917 w 10000"/>
                  <a:gd name="connsiteY937" fmla="*/ 8187 h 10000"/>
                  <a:gd name="connsiteX938" fmla="*/ 7928 w 10000"/>
                  <a:gd name="connsiteY938" fmla="*/ 8157 h 10000"/>
                  <a:gd name="connsiteX939" fmla="*/ 7942 w 10000"/>
                  <a:gd name="connsiteY939" fmla="*/ 8157 h 10000"/>
                  <a:gd name="connsiteX940" fmla="*/ 7958 w 10000"/>
                  <a:gd name="connsiteY940" fmla="*/ 8164 h 10000"/>
                  <a:gd name="connsiteX941" fmla="*/ 7983 w 10000"/>
                  <a:gd name="connsiteY941" fmla="*/ 8144 h 10000"/>
                  <a:gd name="connsiteX942" fmla="*/ 8000 w 10000"/>
                  <a:gd name="connsiteY942" fmla="*/ 8109 h 10000"/>
                  <a:gd name="connsiteX943" fmla="*/ 7994 w 10000"/>
                  <a:gd name="connsiteY943" fmla="*/ 8093 h 10000"/>
                  <a:gd name="connsiteX944" fmla="*/ 7983 w 10000"/>
                  <a:gd name="connsiteY944" fmla="*/ 8070 h 10000"/>
                  <a:gd name="connsiteX945" fmla="*/ 7986 w 10000"/>
                  <a:gd name="connsiteY945" fmla="*/ 8063 h 10000"/>
                  <a:gd name="connsiteX946" fmla="*/ 7978 w 10000"/>
                  <a:gd name="connsiteY946" fmla="*/ 8044 h 10000"/>
                  <a:gd name="connsiteX947" fmla="*/ 7986 w 10000"/>
                  <a:gd name="connsiteY947" fmla="*/ 8002 h 10000"/>
                  <a:gd name="connsiteX948" fmla="*/ 7983 w 10000"/>
                  <a:gd name="connsiteY948" fmla="*/ 7947 h 10000"/>
                  <a:gd name="connsiteX949" fmla="*/ 7961 w 10000"/>
                  <a:gd name="connsiteY949" fmla="*/ 7931 h 10000"/>
                  <a:gd name="connsiteX950" fmla="*/ 7958 w 10000"/>
                  <a:gd name="connsiteY950" fmla="*/ 7898 h 10000"/>
                  <a:gd name="connsiteX951" fmla="*/ 7953 w 10000"/>
                  <a:gd name="connsiteY951" fmla="*/ 7856 h 10000"/>
                  <a:gd name="connsiteX952" fmla="*/ 7967 w 10000"/>
                  <a:gd name="connsiteY952" fmla="*/ 7837 h 10000"/>
                  <a:gd name="connsiteX953" fmla="*/ 7950 w 10000"/>
                  <a:gd name="connsiteY953" fmla="*/ 7824 h 10000"/>
                  <a:gd name="connsiteX954" fmla="*/ 7906 w 10000"/>
                  <a:gd name="connsiteY954" fmla="*/ 7814 h 10000"/>
                  <a:gd name="connsiteX955" fmla="*/ 7878 w 10000"/>
                  <a:gd name="connsiteY955" fmla="*/ 7814 h 10000"/>
                  <a:gd name="connsiteX956" fmla="*/ 7870 w 10000"/>
                  <a:gd name="connsiteY956" fmla="*/ 7795 h 10000"/>
                  <a:gd name="connsiteX957" fmla="*/ 7878 w 10000"/>
                  <a:gd name="connsiteY957" fmla="*/ 7778 h 10000"/>
                  <a:gd name="connsiteX958" fmla="*/ 7881 w 10000"/>
                  <a:gd name="connsiteY958" fmla="*/ 7775 h 10000"/>
                  <a:gd name="connsiteX959" fmla="*/ 7878 w 10000"/>
                  <a:gd name="connsiteY959" fmla="*/ 7743 h 10000"/>
                  <a:gd name="connsiteX960" fmla="*/ 7895 w 10000"/>
                  <a:gd name="connsiteY960" fmla="*/ 7733 h 10000"/>
                  <a:gd name="connsiteX961" fmla="*/ 7911 w 10000"/>
                  <a:gd name="connsiteY961" fmla="*/ 7710 h 10000"/>
                  <a:gd name="connsiteX962" fmla="*/ 7911 w 10000"/>
                  <a:gd name="connsiteY962" fmla="*/ 7665 h 10000"/>
                  <a:gd name="connsiteX963" fmla="*/ 7917 w 10000"/>
                  <a:gd name="connsiteY963" fmla="*/ 7600 h 10000"/>
                  <a:gd name="connsiteX964" fmla="*/ 7928 w 10000"/>
                  <a:gd name="connsiteY964" fmla="*/ 7581 h 10000"/>
                  <a:gd name="connsiteX965" fmla="*/ 7917 w 10000"/>
                  <a:gd name="connsiteY965" fmla="*/ 7474 h 10000"/>
                  <a:gd name="connsiteX966" fmla="*/ 7873 w 10000"/>
                  <a:gd name="connsiteY966" fmla="*/ 7335 h 10000"/>
                  <a:gd name="connsiteX967" fmla="*/ 7756 w 10000"/>
                  <a:gd name="connsiteY967" fmla="*/ 7050 h 10000"/>
                  <a:gd name="connsiteX968" fmla="*/ 7679 w 10000"/>
                  <a:gd name="connsiteY968" fmla="*/ 6839 h 10000"/>
                  <a:gd name="connsiteX969" fmla="*/ 7668 w 10000"/>
                  <a:gd name="connsiteY969" fmla="*/ 6823 h 10000"/>
                  <a:gd name="connsiteX970" fmla="*/ 7659 w 10000"/>
                  <a:gd name="connsiteY970" fmla="*/ 6768 h 10000"/>
                  <a:gd name="connsiteX971" fmla="*/ 7659 w 10000"/>
                  <a:gd name="connsiteY971" fmla="*/ 6739 h 10000"/>
                  <a:gd name="connsiteX972" fmla="*/ 7651 w 10000"/>
                  <a:gd name="connsiteY972" fmla="*/ 6713 h 10000"/>
                  <a:gd name="connsiteX973" fmla="*/ 7654 w 10000"/>
                  <a:gd name="connsiteY973" fmla="*/ 6684 h 10000"/>
                  <a:gd name="connsiteX974" fmla="*/ 7643 w 10000"/>
                  <a:gd name="connsiteY974" fmla="*/ 6626 h 10000"/>
                  <a:gd name="connsiteX975" fmla="*/ 7629 w 10000"/>
                  <a:gd name="connsiteY975" fmla="*/ 6600 h 10000"/>
                  <a:gd name="connsiteX976" fmla="*/ 7629 w 10000"/>
                  <a:gd name="connsiteY976" fmla="*/ 6580 h 10000"/>
                  <a:gd name="connsiteX977" fmla="*/ 7623 w 10000"/>
                  <a:gd name="connsiteY977" fmla="*/ 6541 h 10000"/>
                  <a:gd name="connsiteX978" fmla="*/ 7615 w 10000"/>
                  <a:gd name="connsiteY978" fmla="*/ 6522 h 10000"/>
                  <a:gd name="connsiteX979" fmla="*/ 7598 w 10000"/>
                  <a:gd name="connsiteY979" fmla="*/ 6509 h 10000"/>
                  <a:gd name="connsiteX980" fmla="*/ 7587 w 10000"/>
                  <a:gd name="connsiteY980" fmla="*/ 6493 h 10000"/>
                  <a:gd name="connsiteX981" fmla="*/ 7579 w 10000"/>
                  <a:gd name="connsiteY981" fmla="*/ 6464 h 10000"/>
                  <a:gd name="connsiteX982" fmla="*/ 7587 w 10000"/>
                  <a:gd name="connsiteY982" fmla="*/ 6438 h 10000"/>
                  <a:gd name="connsiteX983" fmla="*/ 7596 w 10000"/>
                  <a:gd name="connsiteY983" fmla="*/ 6425 h 10000"/>
                  <a:gd name="connsiteX984" fmla="*/ 7590 w 10000"/>
                  <a:gd name="connsiteY984" fmla="*/ 6396 h 10000"/>
                  <a:gd name="connsiteX985" fmla="*/ 7590 w 10000"/>
                  <a:gd name="connsiteY985" fmla="*/ 6373 h 10000"/>
                  <a:gd name="connsiteX986" fmla="*/ 7587 w 10000"/>
                  <a:gd name="connsiteY986" fmla="*/ 6354 h 10000"/>
                  <a:gd name="connsiteX987" fmla="*/ 7582 w 10000"/>
                  <a:gd name="connsiteY987" fmla="*/ 6344 h 10000"/>
                  <a:gd name="connsiteX988" fmla="*/ 7582 w 10000"/>
                  <a:gd name="connsiteY988" fmla="*/ 6324 h 10000"/>
                  <a:gd name="connsiteX989" fmla="*/ 7571 w 10000"/>
                  <a:gd name="connsiteY989" fmla="*/ 6302 h 10000"/>
                  <a:gd name="connsiteX990" fmla="*/ 7548 w 10000"/>
                  <a:gd name="connsiteY990" fmla="*/ 6256 h 10000"/>
                  <a:gd name="connsiteX991" fmla="*/ 7546 w 10000"/>
                  <a:gd name="connsiteY991" fmla="*/ 6218 h 10000"/>
                  <a:gd name="connsiteX992" fmla="*/ 7540 w 10000"/>
                  <a:gd name="connsiteY992" fmla="*/ 6159 h 10000"/>
                  <a:gd name="connsiteX993" fmla="*/ 7535 w 10000"/>
                  <a:gd name="connsiteY993" fmla="*/ 6114 h 10000"/>
                  <a:gd name="connsiteX994" fmla="*/ 7535 w 10000"/>
                  <a:gd name="connsiteY994" fmla="*/ 6088 h 10000"/>
                  <a:gd name="connsiteX995" fmla="*/ 7540 w 10000"/>
                  <a:gd name="connsiteY995" fmla="*/ 6049 h 10000"/>
                  <a:gd name="connsiteX996" fmla="*/ 7546 w 10000"/>
                  <a:gd name="connsiteY996" fmla="*/ 6004 h 10000"/>
                  <a:gd name="connsiteX997" fmla="*/ 7548 w 10000"/>
                  <a:gd name="connsiteY997" fmla="*/ 5965 h 10000"/>
                  <a:gd name="connsiteX998" fmla="*/ 7548 w 10000"/>
                  <a:gd name="connsiteY998" fmla="*/ 5946 h 10000"/>
                  <a:gd name="connsiteX999" fmla="*/ 7548 w 10000"/>
                  <a:gd name="connsiteY999" fmla="*/ 5933 h 10000"/>
                  <a:gd name="connsiteX1000" fmla="*/ 7548 w 10000"/>
                  <a:gd name="connsiteY1000" fmla="*/ 5910 h 10000"/>
                  <a:gd name="connsiteX1001" fmla="*/ 7548 w 10000"/>
                  <a:gd name="connsiteY1001" fmla="*/ 5897 h 10000"/>
                  <a:gd name="connsiteX1002" fmla="*/ 7546 w 10000"/>
                  <a:gd name="connsiteY1002" fmla="*/ 5871 h 10000"/>
                  <a:gd name="connsiteX1003" fmla="*/ 7535 w 10000"/>
                  <a:gd name="connsiteY1003" fmla="*/ 5839 h 10000"/>
                  <a:gd name="connsiteX1004" fmla="*/ 7524 w 10000"/>
                  <a:gd name="connsiteY1004" fmla="*/ 5797 h 10000"/>
                  <a:gd name="connsiteX1005" fmla="*/ 7518 w 10000"/>
                  <a:gd name="connsiteY1005" fmla="*/ 5767 h 10000"/>
                  <a:gd name="connsiteX1006" fmla="*/ 7515 w 10000"/>
                  <a:gd name="connsiteY1006" fmla="*/ 5745 h 10000"/>
                  <a:gd name="connsiteX1007" fmla="*/ 7501 w 10000"/>
                  <a:gd name="connsiteY1007" fmla="*/ 5683 h 10000"/>
                  <a:gd name="connsiteX1008" fmla="*/ 7490 w 10000"/>
                  <a:gd name="connsiteY1008" fmla="*/ 5631 h 10000"/>
                  <a:gd name="connsiteX1009" fmla="*/ 7482 w 10000"/>
                  <a:gd name="connsiteY1009" fmla="*/ 5593 h 10000"/>
                  <a:gd name="connsiteX1010" fmla="*/ 7476 w 10000"/>
                  <a:gd name="connsiteY1010" fmla="*/ 5570 h 10000"/>
                  <a:gd name="connsiteX1011" fmla="*/ 7476 w 10000"/>
                  <a:gd name="connsiteY1011" fmla="*/ 5528 h 10000"/>
                  <a:gd name="connsiteX1012" fmla="*/ 7482 w 10000"/>
                  <a:gd name="connsiteY1012" fmla="*/ 5502 h 10000"/>
                  <a:gd name="connsiteX1013" fmla="*/ 7490 w 10000"/>
                  <a:gd name="connsiteY1013" fmla="*/ 5489 h 10000"/>
                  <a:gd name="connsiteX1014" fmla="*/ 7499 w 10000"/>
                  <a:gd name="connsiteY1014" fmla="*/ 5479 h 10000"/>
                  <a:gd name="connsiteX1015" fmla="*/ 7493 w 10000"/>
                  <a:gd name="connsiteY1015" fmla="*/ 5427 h 10000"/>
                  <a:gd name="connsiteX1016" fmla="*/ 7501 w 10000"/>
                  <a:gd name="connsiteY1016" fmla="*/ 5415 h 10000"/>
                  <a:gd name="connsiteX1017" fmla="*/ 7510 w 10000"/>
                  <a:gd name="connsiteY1017" fmla="*/ 5398 h 10000"/>
                  <a:gd name="connsiteX1018" fmla="*/ 7515 w 10000"/>
                  <a:gd name="connsiteY1018" fmla="*/ 5379 h 10000"/>
                  <a:gd name="connsiteX1019" fmla="*/ 7526 w 10000"/>
                  <a:gd name="connsiteY1019" fmla="*/ 5366 h 10000"/>
                  <a:gd name="connsiteX1020" fmla="*/ 7518 w 10000"/>
                  <a:gd name="connsiteY1020" fmla="*/ 5350 h 10000"/>
                  <a:gd name="connsiteX1021" fmla="*/ 7518 w 10000"/>
                  <a:gd name="connsiteY1021" fmla="*/ 5330 h 10000"/>
                  <a:gd name="connsiteX1022" fmla="*/ 7526 w 10000"/>
                  <a:gd name="connsiteY1022" fmla="*/ 5311 h 10000"/>
                  <a:gd name="connsiteX1023" fmla="*/ 7540 w 10000"/>
                  <a:gd name="connsiteY1023" fmla="*/ 5291 h 10000"/>
                  <a:gd name="connsiteX1024" fmla="*/ 7540 w 10000"/>
                  <a:gd name="connsiteY1024" fmla="*/ 5266 h 10000"/>
                  <a:gd name="connsiteX1025" fmla="*/ 7540 w 10000"/>
                  <a:gd name="connsiteY1025" fmla="*/ 5256 h 10000"/>
                  <a:gd name="connsiteX1026" fmla="*/ 7524 w 10000"/>
                  <a:gd name="connsiteY1026" fmla="*/ 5233 h 10000"/>
                  <a:gd name="connsiteX1027" fmla="*/ 7515 w 10000"/>
                  <a:gd name="connsiteY1027" fmla="*/ 5217 h 10000"/>
                  <a:gd name="connsiteX1028" fmla="*/ 7490 w 10000"/>
                  <a:gd name="connsiteY1028" fmla="*/ 5178 h 10000"/>
                  <a:gd name="connsiteX1029" fmla="*/ 7474 w 10000"/>
                  <a:gd name="connsiteY1029" fmla="*/ 5162 h 10000"/>
                  <a:gd name="connsiteX1030" fmla="*/ 7457 w 10000"/>
                  <a:gd name="connsiteY1030" fmla="*/ 5120 h 10000"/>
                  <a:gd name="connsiteX1031" fmla="*/ 7421 w 10000"/>
                  <a:gd name="connsiteY1031" fmla="*/ 5087 h 10000"/>
                  <a:gd name="connsiteX1032" fmla="*/ 7380 w 10000"/>
                  <a:gd name="connsiteY1032" fmla="*/ 5068 h 10000"/>
                  <a:gd name="connsiteX1033" fmla="*/ 7355 w 10000"/>
                  <a:gd name="connsiteY1033" fmla="*/ 5058 h 10000"/>
                  <a:gd name="connsiteX1034" fmla="*/ 7332 w 10000"/>
                  <a:gd name="connsiteY1034" fmla="*/ 5049 h 10000"/>
                  <a:gd name="connsiteX1035" fmla="*/ 7305 w 10000"/>
                  <a:gd name="connsiteY1035" fmla="*/ 5016 h 10000"/>
                  <a:gd name="connsiteX1036" fmla="*/ 7305 w 10000"/>
                  <a:gd name="connsiteY1036" fmla="*/ 5000 h 10000"/>
                  <a:gd name="connsiteX1037" fmla="*/ 7296 w 10000"/>
                  <a:gd name="connsiteY1037" fmla="*/ 4971 h 10000"/>
                  <a:gd name="connsiteX1038" fmla="*/ 7288 w 10000"/>
                  <a:gd name="connsiteY1038" fmla="*/ 4945 h 10000"/>
                  <a:gd name="connsiteX1039" fmla="*/ 7280 w 10000"/>
                  <a:gd name="connsiteY1039" fmla="*/ 4916 h 10000"/>
                  <a:gd name="connsiteX1040" fmla="*/ 7291 w 10000"/>
                  <a:gd name="connsiteY1040" fmla="*/ 4887 h 10000"/>
                  <a:gd name="connsiteX1041" fmla="*/ 7291 w 10000"/>
                  <a:gd name="connsiteY1041" fmla="*/ 4858 h 10000"/>
                  <a:gd name="connsiteX1042" fmla="*/ 7271 w 10000"/>
                  <a:gd name="connsiteY1042" fmla="*/ 4819 h 10000"/>
                  <a:gd name="connsiteX1043" fmla="*/ 7255 w 10000"/>
                  <a:gd name="connsiteY1043" fmla="*/ 4828 h 10000"/>
                  <a:gd name="connsiteX1044" fmla="*/ 7235 w 10000"/>
                  <a:gd name="connsiteY1044" fmla="*/ 4841 h 10000"/>
                  <a:gd name="connsiteX1045" fmla="*/ 7216 w 10000"/>
                  <a:gd name="connsiteY1045" fmla="*/ 4867 h 10000"/>
                  <a:gd name="connsiteX1046" fmla="*/ 7191 w 10000"/>
                  <a:gd name="connsiteY1046" fmla="*/ 4870 h 10000"/>
                  <a:gd name="connsiteX1047" fmla="*/ 7155 w 10000"/>
                  <a:gd name="connsiteY1047" fmla="*/ 4887 h 10000"/>
                  <a:gd name="connsiteX1048" fmla="*/ 7122 w 10000"/>
                  <a:gd name="connsiteY1048" fmla="*/ 4893 h 10000"/>
                  <a:gd name="connsiteX1049" fmla="*/ 7105 w 10000"/>
                  <a:gd name="connsiteY1049" fmla="*/ 4896 h 10000"/>
                  <a:gd name="connsiteX1050" fmla="*/ 7094 w 10000"/>
                  <a:gd name="connsiteY1050" fmla="*/ 4916 h 10000"/>
                  <a:gd name="connsiteX1051" fmla="*/ 7080 w 10000"/>
                  <a:gd name="connsiteY1051" fmla="*/ 4903 h 10000"/>
                  <a:gd name="connsiteX1052" fmla="*/ 7072 w 10000"/>
                  <a:gd name="connsiteY1052" fmla="*/ 4851 h 10000"/>
                  <a:gd name="connsiteX1053" fmla="*/ 7042 w 10000"/>
                  <a:gd name="connsiteY1053" fmla="*/ 4819 h 10000"/>
                  <a:gd name="connsiteX1054" fmla="*/ 7030 w 10000"/>
                  <a:gd name="connsiteY1054" fmla="*/ 4780 h 10000"/>
                  <a:gd name="connsiteX1055" fmla="*/ 7039 w 10000"/>
                  <a:gd name="connsiteY1055" fmla="*/ 4757 h 10000"/>
                  <a:gd name="connsiteX1056" fmla="*/ 7047 w 10000"/>
                  <a:gd name="connsiteY1056" fmla="*/ 4744 h 10000"/>
                  <a:gd name="connsiteX1057" fmla="*/ 7022 w 10000"/>
                  <a:gd name="connsiteY1057" fmla="*/ 4725 h 10000"/>
                  <a:gd name="connsiteX1058" fmla="*/ 7000 w 10000"/>
                  <a:gd name="connsiteY1058" fmla="*/ 4715 h 10000"/>
                  <a:gd name="connsiteX1059" fmla="*/ 6975 w 10000"/>
                  <a:gd name="connsiteY1059" fmla="*/ 4709 h 10000"/>
                  <a:gd name="connsiteX1060" fmla="*/ 6945 w 10000"/>
                  <a:gd name="connsiteY1060" fmla="*/ 4696 h 10000"/>
                  <a:gd name="connsiteX1061" fmla="*/ 6953 w 10000"/>
                  <a:gd name="connsiteY1061" fmla="*/ 4679 h 10000"/>
                  <a:gd name="connsiteX1062" fmla="*/ 6961 w 10000"/>
                  <a:gd name="connsiteY1062" fmla="*/ 4660 h 10000"/>
                  <a:gd name="connsiteX1063" fmla="*/ 6983 w 10000"/>
                  <a:gd name="connsiteY1063" fmla="*/ 4644 h 10000"/>
                  <a:gd name="connsiteX1064" fmla="*/ 7014 w 10000"/>
                  <a:gd name="connsiteY1064" fmla="*/ 4634 h 10000"/>
                  <a:gd name="connsiteX1065" fmla="*/ 7025 w 10000"/>
                  <a:gd name="connsiteY1065" fmla="*/ 4615 h 10000"/>
                  <a:gd name="connsiteX1066" fmla="*/ 7047 w 10000"/>
                  <a:gd name="connsiteY1066" fmla="*/ 4582 h 10000"/>
                  <a:gd name="connsiteX1067" fmla="*/ 7069 w 10000"/>
                  <a:gd name="connsiteY1067" fmla="*/ 4563 h 10000"/>
                  <a:gd name="connsiteX1068" fmla="*/ 7078 w 10000"/>
                  <a:gd name="connsiteY1068" fmla="*/ 4553 h 10000"/>
                  <a:gd name="connsiteX1069" fmla="*/ 7097 w 10000"/>
                  <a:gd name="connsiteY1069" fmla="*/ 4527 h 10000"/>
                  <a:gd name="connsiteX1070" fmla="*/ 7122 w 10000"/>
                  <a:gd name="connsiteY1070" fmla="*/ 4517 h 10000"/>
                  <a:gd name="connsiteX1071" fmla="*/ 7139 w 10000"/>
                  <a:gd name="connsiteY1071" fmla="*/ 4488 h 10000"/>
                  <a:gd name="connsiteX1072" fmla="*/ 7147 w 10000"/>
                  <a:gd name="connsiteY1072" fmla="*/ 4459 h 10000"/>
                  <a:gd name="connsiteX1073" fmla="*/ 7161 w 10000"/>
                  <a:gd name="connsiteY1073" fmla="*/ 4440 h 10000"/>
                  <a:gd name="connsiteX1074" fmla="*/ 7177 w 10000"/>
                  <a:gd name="connsiteY1074" fmla="*/ 4430 h 10000"/>
                  <a:gd name="connsiteX1075" fmla="*/ 7202 w 10000"/>
                  <a:gd name="connsiteY1075" fmla="*/ 4407 h 10000"/>
                  <a:gd name="connsiteX1076" fmla="*/ 7224 w 10000"/>
                  <a:gd name="connsiteY1076" fmla="*/ 4417 h 10000"/>
                  <a:gd name="connsiteX1077" fmla="*/ 7241 w 10000"/>
                  <a:gd name="connsiteY1077" fmla="*/ 4404 h 10000"/>
                  <a:gd name="connsiteX1078" fmla="*/ 7263 w 10000"/>
                  <a:gd name="connsiteY1078" fmla="*/ 4398 h 10000"/>
                  <a:gd name="connsiteX1079" fmla="*/ 7283 w 10000"/>
                  <a:gd name="connsiteY1079" fmla="*/ 4424 h 10000"/>
                  <a:gd name="connsiteX1080" fmla="*/ 7305 w 10000"/>
                  <a:gd name="connsiteY1080" fmla="*/ 4433 h 10000"/>
                  <a:gd name="connsiteX1081" fmla="*/ 7332 w 10000"/>
                  <a:gd name="connsiteY1081" fmla="*/ 4443 h 10000"/>
                  <a:gd name="connsiteX1082" fmla="*/ 7380 w 10000"/>
                  <a:gd name="connsiteY1082" fmla="*/ 4398 h 10000"/>
                  <a:gd name="connsiteX1083" fmla="*/ 7404 w 10000"/>
                  <a:gd name="connsiteY1083" fmla="*/ 4378 h 10000"/>
                  <a:gd name="connsiteX1084" fmla="*/ 7418 w 10000"/>
                  <a:gd name="connsiteY1084" fmla="*/ 4369 h 10000"/>
                  <a:gd name="connsiteX1085" fmla="*/ 7443 w 10000"/>
                  <a:gd name="connsiteY1085" fmla="*/ 4356 h 10000"/>
                  <a:gd name="connsiteX1086" fmla="*/ 7460 w 10000"/>
                  <a:gd name="connsiteY1086" fmla="*/ 4385 h 10000"/>
                  <a:gd name="connsiteX1087" fmla="*/ 7460 w 10000"/>
                  <a:gd name="connsiteY1087" fmla="*/ 4404 h 10000"/>
                  <a:gd name="connsiteX1088" fmla="*/ 7499 w 10000"/>
                  <a:gd name="connsiteY1088" fmla="*/ 4417 h 10000"/>
                  <a:gd name="connsiteX1089" fmla="*/ 7515 w 10000"/>
                  <a:gd name="connsiteY1089" fmla="*/ 4414 h 10000"/>
                  <a:gd name="connsiteX1090" fmla="*/ 7565 w 10000"/>
                  <a:gd name="connsiteY1090" fmla="*/ 4385 h 10000"/>
                  <a:gd name="connsiteX1091" fmla="*/ 7579 w 10000"/>
                  <a:gd name="connsiteY1091" fmla="*/ 4346 h 10000"/>
                  <a:gd name="connsiteX1092" fmla="*/ 7582 w 10000"/>
                  <a:gd name="connsiteY1092" fmla="*/ 4317 h 10000"/>
                  <a:gd name="connsiteX1093" fmla="*/ 7590 w 10000"/>
                  <a:gd name="connsiteY1093" fmla="*/ 4301 h 10000"/>
                  <a:gd name="connsiteX1094" fmla="*/ 7612 w 10000"/>
                  <a:gd name="connsiteY1094" fmla="*/ 4271 h 10000"/>
                  <a:gd name="connsiteX1095" fmla="*/ 7623 w 10000"/>
                  <a:gd name="connsiteY1095" fmla="*/ 4262 h 10000"/>
                  <a:gd name="connsiteX1096" fmla="*/ 7634 w 10000"/>
                  <a:gd name="connsiteY1096" fmla="*/ 4245 h 10000"/>
                  <a:gd name="connsiteX1097" fmla="*/ 7645 w 10000"/>
                  <a:gd name="connsiteY1097" fmla="*/ 4265 h 10000"/>
                  <a:gd name="connsiteX1098" fmla="*/ 7670 w 10000"/>
                  <a:gd name="connsiteY1098" fmla="*/ 4284 h 10000"/>
                  <a:gd name="connsiteX1099" fmla="*/ 7701 w 10000"/>
                  <a:gd name="connsiteY1099" fmla="*/ 4275 h 10000"/>
                  <a:gd name="connsiteX1100" fmla="*/ 7717 w 10000"/>
                  <a:gd name="connsiteY1100" fmla="*/ 4275 h 10000"/>
                  <a:gd name="connsiteX1101" fmla="*/ 7740 w 10000"/>
                  <a:gd name="connsiteY1101" fmla="*/ 4284 h 10000"/>
                  <a:gd name="connsiteX1102" fmla="*/ 7767 w 10000"/>
                  <a:gd name="connsiteY1102" fmla="*/ 4284 h 10000"/>
                  <a:gd name="connsiteX1103" fmla="*/ 7895 w 10000"/>
                  <a:gd name="connsiteY1103" fmla="*/ 4207 h 10000"/>
                  <a:gd name="connsiteX1104" fmla="*/ 7895 w 10000"/>
                  <a:gd name="connsiteY1104" fmla="*/ 4187 h 10000"/>
                  <a:gd name="connsiteX1105" fmla="*/ 7895 w 10000"/>
                  <a:gd name="connsiteY1105" fmla="*/ 4171 h 10000"/>
                  <a:gd name="connsiteX1106" fmla="*/ 7903 w 10000"/>
                  <a:gd name="connsiteY1106" fmla="*/ 4148 h 10000"/>
                  <a:gd name="connsiteX1107" fmla="*/ 7917 w 10000"/>
                  <a:gd name="connsiteY1107" fmla="*/ 4158 h 10000"/>
                  <a:gd name="connsiteX1108" fmla="*/ 7967 w 10000"/>
                  <a:gd name="connsiteY1108" fmla="*/ 4203 h 10000"/>
                  <a:gd name="connsiteX1109" fmla="*/ 7994 w 10000"/>
                  <a:gd name="connsiteY1109" fmla="*/ 4203 h 10000"/>
                  <a:gd name="connsiteX1110" fmla="*/ 8064 w 10000"/>
                  <a:gd name="connsiteY1110" fmla="*/ 4242 h 10000"/>
                  <a:gd name="connsiteX1111" fmla="*/ 8083 w 10000"/>
                  <a:gd name="connsiteY1111" fmla="*/ 4245 h 10000"/>
                  <a:gd name="connsiteX1112" fmla="*/ 8105 w 10000"/>
                  <a:gd name="connsiteY1112" fmla="*/ 4226 h 10000"/>
                  <a:gd name="connsiteX1113" fmla="*/ 8136 w 10000"/>
                  <a:gd name="connsiteY1113" fmla="*/ 4187 h 10000"/>
                  <a:gd name="connsiteX1114" fmla="*/ 8161 w 10000"/>
                  <a:gd name="connsiteY1114" fmla="*/ 4168 h 10000"/>
                  <a:gd name="connsiteX1115" fmla="*/ 8172 w 10000"/>
                  <a:gd name="connsiteY1115" fmla="*/ 4161 h 10000"/>
                  <a:gd name="connsiteX1116" fmla="*/ 8208 w 10000"/>
                  <a:gd name="connsiteY1116" fmla="*/ 4168 h 10000"/>
                  <a:gd name="connsiteX1117" fmla="*/ 8235 w 10000"/>
                  <a:gd name="connsiteY1117" fmla="*/ 4168 h 10000"/>
                  <a:gd name="connsiteX1118" fmla="*/ 8258 w 10000"/>
                  <a:gd name="connsiteY1118" fmla="*/ 4152 h 10000"/>
                  <a:gd name="connsiteX1119" fmla="*/ 8283 w 10000"/>
                  <a:gd name="connsiteY1119" fmla="*/ 4152 h 10000"/>
                  <a:gd name="connsiteX1120" fmla="*/ 8299 w 10000"/>
                  <a:gd name="connsiteY1120" fmla="*/ 4132 h 10000"/>
                  <a:gd name="connsiteX1121" fmla="*/ 8316 w 10000"/>
                  <a:gd name="connsiteY1121" fmla="*/ 4113 h 10000"/>
                  <a:gd name="connsiteX1122" fmla="*/ 8330 w 10000"/>
                  <a:gd name="connsiteY1122" fmla="*/ 4084 h 10000"/>
                  <a:gd name="connsiteX1123" fmla="*/ 8341 w 10000"/>
                  <a:gd name="connsiteY1123" fmla="*/ 4058 h 10000"/>
                  <a:gd name="connsiteX1124" fmla="*/ 8349 w 10000"/>
                  <a:gd name="connsiteY1124" fmla="*/ 4064 h 10000"/>
                  <a:gd name="connsiteX1125" fmla="*/ 8366 w 10000"/>
                  <a:gd name="connsiteY1125" fmla="*/ 4067 h 10000"/>
                  <a:gd name="connsiteX1126" fmla="*/ 8374 w 10000"/>
                  <a:gd name="connsiteY1126" fmla="*/ 4084 h 10000"/>
                  <a:gd name="connsiteX1127" fmla="*/ 8402 w 10000"/>
                  <a:gd name="connsiteY1127" fmla="*/ 4054 h 10000"/>
                  <a:gd name="connsiteX1128" fmla="*/ 8427 w 10000"/>
                  <a:gd name="connsiteY1128" fmla="*/ 4028 h 10000"/>
                  <a:gd name="connsiteX1129" fmla="*/ 8438 w 10000"/>
                  <a:gd name="connsiteY1129" fmla="*/ 4025 h 10000"/>
                  <a:gd name="connsiteX1130" fmla="*/ 8468 w 10000"/>
                  <a:gd name="connsiteY1130" fmla="*/ 4006 h 10000"/>
                  <a:gd name="connsiteX1131" fmla="*/ 8485 w 10000"/>
                  <a:gd name="connsiteY1131" fmla="*/ 3999 h 10000"/>
                  <a:gd name="connsiteX1132" fmla="*/ 8493 w 10000"/>
                  <a:gd name="connsiteY1132" fmla="*/ 4025 h 10000"/>
                  <a:gd name="connsiteX1133" fmla="*/ 8515 w 10000"/>
                  <a:gd name="connsiteY1133" fmla="*/ 4028 h 10000"/>
                  <a:gd name="connsiteX1134" fmla="*/ 8543 w 10000"/>
                  <a:gd name="connsiteY1134" fmla="*/ 4009 h 10000"/>
                  <a:gd name="connsiteX1135" fmla="*/ 8551 w 10000"/>
                  <a:gd name="connsiteY1135" fmla="*/ 3990 h 10000"/>
                  <a:gd name="connsiteX1136" fmla="*/ 8582 w 10000"/>
                  <a:gd name="connsiteY1136" fmla="*/ 3977 h 10000"/>
                  <a:gd name="connsiteX1137" fmla="*/ 8596 w 10000"/>
                  <a:gd name="connsiteY1137" fmla="*/ 3977 h 10000"/>
                  <a:gd name="connsiteX1138" fmla="*/ 8607 w 10000"/>
                  <a:gd name="connsiteY1138" fmla="*/ 3980 h 10000"/>
                  <a:gd name="connsiteX1139" fmla="*/ 8645 w 10000"/>
                  <a:gd name="connsiteY1139" fmla="*/ 3970 h 10000"/>
                  <a:gd name="connsiteX1140" fmla="*/ 8654 w 10000"/>
                  <a:gd name="connsiteY1140" fmla="*/ 3951 h 10000"/>
                  <a:gd name="connsiteX1141" fmla="*/ 8670 w 10000"/>
                  <a:gd name="connsiteY1141" fmla="*/ 3935 h 10000"/>
                  <a:gd name="connsiteX1142" fmla="*/ 8695 w 10000"/>
                  <a:gd name="connsiteY1142" fmla="*/ 3935 h 10000"/>
                  <a:gd name="connsiteX1143" fmla="*/ 8704 w 10000"/>
                  <a:gd name="connsiteY1143" fmla="*/ 3951 h 10000"/>
                  <a:gd name="connsiteX1144" fmla="*/ 8717 w 10000"/>
                  <a:gd name="connsiteY1144" fmla="*/ 3964 h 10000"/>
                  <a:gd name="connsiteX1145" fmla="*/ 8751 w 10000"/>
                  <a:gd name="connsiteY1145" fmla="*/ 3951 h 10000"/>
                  <a:gd name="connsiteX1146" fmla="*/ 8776 w 10000"/>
                  <a:gd name="connsiteY1146" fmla="*/ 3935 h 10000"/>
                  <a:gd name="connsiteX1147" fmla="*/ 8798 w 10000"/>
                  <a:gd name="connsiteY1147" fmla="*/ 3925 h 10000"/>
                  <a:gd name="connsiteX1148" fmla="*/ 8806 w 10000"/>
                  <a:gd name="connsiteY1148" fmla="*/ 3892 h 10000"/>
                  <a:gd name="connsiteX1149" fmla="*/ 8814 w 10000"/>
                  <a:gd name="connsiteY1149" fmla="*/ 3876 h 10000"/>
                  <a:gd name="connsiteX1150" fmla="*/ 8839 w 10000"/>
                  <a:gd name="connsiteY1150" fmla="*/ 3873 h 10000"/>
                  <a:gd name="connsiteX1151" fmla="*/ 8842 w 10000"/>
                  <a:gd name="connsiteY1151" fmla="*/ 3876 h 10000"/>
                  <a:gd name="connsiteX1152" fmla="*/ 8856 w 10000"/>
                  <a:gd name="connsiteY1152" fmla="*/ 3863 h 10000"/>
                  <a:gd name="connsiteX1153" fmla="*/ 8856 w 10000"/>
                  <a:gd name="connsiteY1153" fmla="*/ 3841 h 10000"/>
                  <a:gd name="connsiteX1154" fmla="*/ 8870 w 10000"/>
                  <a:gd name="connsiteY1154" fmla="*/ 3821 h 10000"/>
                  <a:gd name="connsiteX1155" fmla="*/ 8903 w 10000"/>
                  <a:gd name="connsiteY1155" fmla="*/ 3802 h 10000"/>
                  <a:gd name="connsiteX1156" fmla="*/ 8914 w 10000"/>
                  <a:gd name="connsiteY1156" fmla="*/ 3782 h 10000"/>
                  <a:gd name="connsiteX1157" fmla="*/ 8939 w 10000"/>
                  <a:gd name="connsiteY1157" fmla="*/ 3782 h 10000"/>
                  <a:gd name="connsiteX1158" fmla="*/ 8961 w 10000"/>
                  <a:gd name="connsiteY1158" fmla="*/ 3779 h 10000"/>
                  <a:gd name="connsiteX1159" fmla="*/ 8983 w 10000"/>
                  <a:gd name="connsiteY1159" fmla="*/ 3760 h 10000"/>
                  <a:gd name="connsiteX1160" fmla="*/ 9003 w 10000"/>
                  <a:gd name="connsiteY1160" fmla="*/ 3763 h 10000"/>
                  <a:gd name="connsiteX1161" fmla="*/ 9019 w 10000"/>
                  <a:gd name="connsiteY1161" fmla="*/ 3779 h 10000"/>
                  <a:gd name="connsiteX1162" fmla="*/ 9050 w 10000"/>
                  <a:gd name="connsiteY1162" fmla="*/ 3812 h 10000"/>
                  <a:gd name="connsiteX1163" fmla="*/ 9080 w 10000"/>
                  <a:gd name="connsiteY1163" fmla="*/ 3831 h 10000"/>
                  <a:gd name="connsiteX1164" fmla="*/ 9097 w 10000"/>
                  <a:gd name="connsiteY1164" fmla="*/ 3867 h 10000"/>
                  <a:gd name="connsiteX1165" fmla="*/ 9114 w 10000"/>
                  <a:gd name="connsiteY1165" fmla="*/ 3902 h 10000"/>
                  <a:gd name="connsiteX1166" fmla="*/ 9122 w 10000"/>
                  <a:gd name="connsiteY1166" fmla="*/ 3935 h 10000"/>
                  <a:gd name="connsiteX1167" fmla="*/ 9125 w 10000"/>
                  <a:gd name="connsiteY1167" fmla="*/ 3964 h 10000"/>
                  <a:gd name="connsiteX1168" fmla="*/ 9130 w 10000"/>
                  <a:gd name="connsiteY1168" fmla="*/ 3999 h 10000"/>
                  <a:gd name="connsiteX1169" fmla="*/ 9130 w 10000"/>
                  <a:gd name="connsiteY1169" fmla="*/ 4054 h 10000"/>
                  <a:gd name="connsiteX1170" fmla="*/ 9155 w 10000"/>
                  <a:gd name="connsiteY1170" fmla="*/ 4093 h 10000"/>
                  <a:gd name="connsiteX1171" fmla="*/ 9169 w 10000"/>
                  <a:gd name="connsiteY1171" fmla="*/ 4090 h 10000"/>
                  <a:gd name="connsiteX1172" fmla="*/ 9211 w 10000"/>
                  <a:gd name="connsiteY1172" fmla="*/ 4077 h 10000"/>
                  <a:gd name="connsiteX1173" fmla="*/ 9244 w 10000"/>
                  <a:gd name="connsiteY1173" fmla="*/ 4077 h 10000"/>
                  <a:gd name="connsiteX1174" fmla="*/ 9252 w 10000"/>
                  <a:gd name="connsiteY1174" fmla="*/ 4103 h 10000"/>
                  <a:gd name="connsiteX1175" fmla="*/ 9258 w 10000"/>
                  <a:gd name="connsiteY1175" fmla="*/ 4148 h 10000"/>
                  <a:gd name="connsiteX1176" fmla="*/ 9269 w 10000"/>
                  <a:gd name="connsiteY1176" fmla="*/ 4158 h 10000"/>
                  <a:gd name="connsiteX1177" fmla="*/ 9294 w 10000"/>
                  <a:gd name="connsiteY1177" fmla="*/ 4158 h 10000"/>
                  <a:gd name="connsiteX1178" fmla="*/ 9319 w 10000"/>
                  <a:gd name="connsiteY1178" fmla="*/ 4168 h 10000"/>
                  <a:gd name="connsiteX1179" fmla="*/ 9346 w 10000"/>
                  <a:gd name="connsiteY1179" fmla="*/ 4190 h 10000"/>
                  <a:gd name="connsiteX1180" fmla="*/ 9357 w 10000"/>
                  <a:gd name="connsiteY1180" fmla="*/ 4168 h 10000"/>
                  <a:gd name="connsiteX1181" fmla="*/ 9371 w 10000"/>
                  <a:gd name="connsiteY1181" fmla="*/ 4132 h 10000"/>
                  <a:gd name="connsiteX1182" fmla="*/ 9391 w 10000"/>
                  <a:gd name="connsiteY1182" fmla="*/ 4113 h 10000"/>
                  <a:gd name="connsiteX1183" fmla="*/ 9407 w 10000"/>
                  <a:gd name="connsiteY1183" fmla="*/ 4103 h 10000"/>
                  <a:gd name="connsiteX1184" fmla="*/ 9435 w 10000"/>
                  <a:gd name="connsiteY1184" fmla="*/ 4100 h 10000"/>
                  <a:gd name="connsiteX1185" fmla="*/ 9460 w 10000"/>
                  <a:gd name="connsiteY1185" fmla="*/ 4084 h 10000"/>
                  <a:gd name="connsiteX1186" fmla="*/ 9485 w 10000"/>
                  <a:gd name="connsiteY1186" fmla="*/ 4067 h 10000"/>
                  <a:gd name="connsiteX1187" fmla="*/ 9496 w 10000"/>
                  <a:gd name="connsiteY1187" fmla="*/ 4054 h 10000"/>
                  <a:gd name="connsiteX1188" fmla="*/ 9526 w 10000"/>
                  <a:gd name="connsiteY1188" fmla="*/ 4048 h 10000"/>
                  <a:gd name="connsiteX1189" fmla="*/ 9557 w 10000"/>
                  <a:gd name="connsiteY1189" fmla="*/ 4038 h 10000"/>
                  <a:gd name="connsiteX1190" fmla="*/ 9584 w 10000"/>
                  <a:gd name="connsiteY1190" fmla="*/ 4019 h 10000"/>
                  <a:gd name="connsiteX1191" fmla="*/ 9623 w 10000"/>
                  <a:gd name="connsiteY1191" fmla="*/ 4016 h 10000"/>
                  <a:gd name="connsiteX1192" fmla="*/ 9648 w 10000"/>
                  <a:gd name="connsiteY1192" fmla="*/ 4009 h 10000"/>
                  <a:gd name="connsiteX1193" fmla="*/ 9673 w 10000"/>
                  <a:gd name="connsiteY1193" fmla="*/ 4019 h 10000"/>
                  <a:gd name="connsiteX1194" fmla="*/ 9712 w 10000"/>
                  <a:gd name="connsiteY1194" fmla="*/ 4038 h 10000"/>
                  <a:gd name="connsiteX1195" fmla="*/ 9742 w 10000"/>
                  <a:gd name="connsiteY1195" fmla="*/ 4074 h 10000"/>
                  <a:gd name="connsiteX1196" fmla="*/ 9776 w 10000"/>
                  <a:gd name="connsiteY1196" fmla="*/ 4093 h 10000"/>
                  <a:gd name="connsiteX1197" fmla="*/ 9814 w 10000"/>
                  <a:gd name="connsiteY1197" fmla="*/ 4109 h 10000"/>
                  <a:gd name="connsiteX1198" fmla="*/ 9859 w 10000"/>
                  <a:gd name="connsiteY1198" fmla="*/ 4119 h 10000"/>
                  <a:gd name="connsiteX1199" fmla="*/ 9898 w 10000"/>
                  <a:gd name="connsiteY1199" fmla="*/ 4122 h 10000"/>
                  <a:gd name="connsiteX1200" fmla="*/ 9931 w 10000"/>
                  <a:gd name="connsiteY1200" fmla="*/ 4109 h 10000"/>
                  <a:gd name="connsiteX1201" fmla="*/ 9956 w 10000"/>
                  <a:gd name="connsiteY1201" fmla="*/ 4100 h 10000"/>
                  <a:gd name="connsiteX1202" fmla="*/ 9981 w 10000"/>
                  <a:gd name="connsiteY1202" fmla="*/ 4067 h 10000"/>
                  <a:gd name="connsiteX1203" fmla="*/ 9994 w 10000"/>
                  <a:gd name="connsiteY1203" fmla="*/ 4035 h 10000"/>
                  <a:gd name="connsiteX1204" fmla="*/ 10000 w 10000"/>
                  <a:gd name="connsiteY1204" fmla="*/ 3996 h 10000"/>
                  <a:gd name="connsiteX1205" fmla="*/ 9994 w 10000"/>
                  <a:gd name="connsiteY1205" fmla="*/ 3941 h 10000"/>
                  <a:gd name="connsiteX1206" fmla="*/ 9986 w 10000"/>
                  <a:gd name="connsiteY1206" fmla="*/ 3905 h 10000"/>
                  <a:gd name="connsiteX1207" fmla="*/ 9981 w 10000"/>
                  <a:gd name="connsiteY1207" fmla="*/ 3857 h 10000"/>
                  <a:gd name="connsiteX1208" fmla="*/ 9989 w 10000"/>
                  <a:gd name="connsiteY1208" fmla="*/ 3837 h 10000"/>
                  <a:gd name="connsiteX1209" fmla="*/ 9989 w 10000"/>
                  <a:gd name="connsiteY1209" fmla="*/ 3812 h 10000"/>
                  <a:gd name="connsiteX1210" fmla="*/ 9981 w 10000"/>
                  <a:gd name="connsiteY1210" fmla="*/ 3792 h 10000"/>
                  <a:gd name="connsiteX1211" fmla="*/ 9970 w 10000"/>
                  <a:gd name="connsiteY1211" fmla="*/ 3763 h 10000"/>
                  <a:gd name="connsiteX1212" fmla="*/ 9945 w 10000"/>
                  <a:gd name="connsiteY1212" fmla="*/ 3705 h 10000"/>
                  <a:gd name="connsiteX1213" fmla="*/ 9931 w 10000"/>
                  <a:gd name="connsiteY1213" fmla="*/ 3659 h 10000"/>
                  <a:gd name="connsiteX1214" fmla="*/ 9903 w 10000"/>
                  <a:gd name="connsiteY1214" fmla="*/ 3640 h 10000"/>
                  <a:gd name="connsiteX1215" fmla="*/ 9881 w 10000"/>
                  <a:gd name="connsiteY1215" fmla="*/ 3620 h 10000"/>
                  <a:gd name="connsiteX1216" fmla="*/ 9856 w 10000"/>
                  <a:gd name="connsiteY1216" fmla="*/ 3595 h 10000"/>
                  <a:gd name="connsiteX1217" fmla="*/ 9817 w 10000"/>
                  <a:gd name="connsiteY1217" fmla="*/ 3562 h 10000"/>
                  <a:gd name="connsiteX1218" fmla="*/ 9795 w 10000"/>
                  <a:gd name="connsiteY1218" fmla="*/ 3546 h 10000"/>
                  <a:gd name="connsiteX1219" fmla="*/ 9778 w 10000"/>
                  <a:gd name="connsiteY1219" fmla="*/ 3527 h 10000"/>
                  <a:gd name="connsiteX1220" fmla="*/ 9745 w 10000"/>
                  <a:gd name="connsiteY1220" fmla="*/ 3501 h 10000"/>
                  <a:gd name="connsiteX1221" fmla="*/ 9726 w 10000"/>
                  <a:gd name="connsiteY1221" fmla="*/ 3488 h 10000"/>
                  <a:gd name="connsiteX1222" fmla="*/ 9704 w 10000"/>
                  <a:gd name="connsiteY1222" fmla="*/ 3472 h 10000"/>
                  <a:gd name="connsiteX1223" fmla="*/ 9695 w 10000"/>
                  <a:gd name="connsiteY1223" fmla="*/ 3468 h 10000"/>
                  <a:gd name="connsiteX1224" fmla="*/ 9690 w 10000"/>
                  <a:gd name="connsiteY1224" fmla="*/ 3459 h 10000"/>
                  <a:gd name="connsiteX1225" fmla="*/ 9673 w 10000"/>
                  <a:gd name="connsiteY1225" fmla="*/ 3449 h 10000"/>
                  <a:gd name="connsiteX1226" fmla="*/ 9665 w 10000"/>
                  <a:gd name="connsiteY1226" fmla="*/ 3442 h 10000"/>
                  <a:gd name="connsiteX1227" fmla="*/ 9654 w 10000"/>
                  <a:gd name="connsiteY1227" fmla="*/ 3449 h 10000"/>
                  <a:gd name="connsiteX1228" fmla="*/ 9521 w 10000"/>
                  <a:gd name="connsiteY1228" fmla="*/ 3394 h 10000"/>
                  <a:gd name="connsiteX1229" fmla="*/ 9510 w 10000"/>
                  <a:gd name="connsiteY1229" fmla="*/ 3368 h 10000"/>
                  <a:gd name="connsiteX1230" fmla="*/ 9496 w 10000"/>
                  <a:gd name="connsiteY1230" fmla="*/ 3287 h 10000"/>
                  <a:gd name="connsiteX1231" fmla="*/ 9488 w 10000"/>
                  <a:gd name="connsiteY1231" fmla="*/ 3216 h 10000"/>
                  <a:gd name="connsiteX1232" fmla="*/ 9493 w 10000"/>
                  <a:gd name="connsiteY1232" fmla="*/ 3174 h 10000"/>
                  <a:gd name="connsiteX1233" fmla="*/ 9501 w 10000"/>
                  <a:gd name="connsiteY1233" fmla="*/ 3128 h 10000"/>
                  <a:gd name="connsiteX1234" fmla="*/ 9488 w 10000"/>
                  <a:gd name="connsiteY1234" fmla="*/ 3025 h 10000"/>
                  <a:gd name="connsiteX1235" fmla="*/ 9446 w 10000"/>
                  <a:gd name="connsiteY1235" fmla="*/ 2931 h 10000"/>
                  <a:gd name="connsiteX1236" fmla="*/ 9382 w 10000"/>
                  <a:gd name="connsiteY1236" fmla="*/ 2837 h 10000"/>
                  <a:gd name="connsiteX1237" fmla="*/ 9316 w 10000"/>
                  <a:gd name="connsiteY1237" fmla="*/ 2753 h 10000"/>
                  <a:gd name="connsiteX1238" fmla="*/ 9294 w 10000"/>
                  <a:gd name="connsiteY1238" fmla="*/ 2655 h 10000"/>
                  <a:gd name="connsiteX1239" fmla="*/ 9213 w 10000"/>
                  <a:gd name="connsiteY1239" fmla="*/ 2328 h 10000"/>
                  <a:gd name="connsiteX1240" fmla="*/ 9172 w 10000"/>
                  <a:gd name="connsiteY1240" fmla="*/ 2286 h 10000"/>
                  <a:gd name="connsiteX1241" fmla="*/ 9019 w 10000"/>
                  <a:gd name="connsiteY1241" fmla="*/ 2082 h 10000"/>
                  <a:gd name="connsiteX1242" fmla="*/ 8906 w 10000"/>
                  <a:gd name="connsiteY1242" fmla="*/ 1946 h 10000"/>
                  <a:gd name="connsiteX1243" fmla="*/ 8801 w 10000"/>
                  <a:gd name="connsiteY1243" fmla="*/ 1778 h 10000"/>
                  <a:gd name="connsiteX1244" fmla="*/ 8806 w 10000"/>
                  <a:gd name="connsiteY1244" fmla="*/ 1713 h 10000"/>
                  <a:gd name="connsiteX1245" fmla="*/ 8809 w 10000"/>
                  <a:gd name="connsiteY1245" fmla="*/ 1703 h 10000"/>
                  <a:gd name="connsiteX1246" fmla="*/ 8817 w 10000"/>
                  <a:gd name="connsiteY1246" fmla="*/ 1713 h 10000"/>
                  <a:gd name="connsiteX1247" fmla="*/ 8834 w 10000"/>
                  <a:gd name="connsiteY1247" fmla="*/ 1729 h 10000"/>
                  <a:gd name="connsiteX1248" fmla="*/ 8839 w 10000"/>
                  <a:gd name="connsiteY1248" fmla="*/ 1729 h 10000"/>
                  <a:gd name="connsiteX1249" fmla="*/ 8848 w 10000"/>
                  <a:gd name="connsiteY1249" fmla="*/ 1723 h 10000"/>
                  <a:gd name="connsiteX1250" fmla="*/ 8850 w 10000"/>
                  <a:gd name="connsiteY1250" fmla="*/ 1703 h 10000"/>
                  <a:gd name="connsiteX1251" fmla="*/ 8850 w 10000"/>
                  <a:gd name="connsiteY1251" fmla="*/ 1684 h 10000"/>
                  <a:gd name="connsiteX1252" fmla="*/ 8850 w 10000"/>
                  <a:gd name="connsiteY1252" fmla="*/ 1648 h 10000"/>
                  <a:gd name="connsiteX1253" fmla="*/ 8881 w 10000"/>
                  <a:gd name="connsiteY1253" fmla="*/ 1571 h 10000"/>
                  <a:gd name="connsiteX1254" fmla="*/ 8895 w 10000"/>
                  <a:gd name="connsiteY1254" fmla="*/ 1541 h 10000"/>
                  <a:gd name="connsiteX1255" fmla="*/ 8895 w 10000"/>
                  <a:gd name="connsiteY1255" fmla="*/ 1525 h 10000"/>
                  <a:gd name="connsiteX1256" fmla="*/ 8881 w 10000"/>
                  <a:gd name="connsiteY1256" fmla="*/ 1516 h 10000"/>
                  <a:gd name="connsiteX1257" fmla="*/ 8864 w 10000"/>
                  <a:gd name="connsiteY1257" fmla="*/ 1522 h 10000"/>
                  <a:gd name="connsiteX1258" fmla="*/ 8850 w 10000"/>
                  <a:gd name="connsiteY1258" fmla="*/ 1535 h 10000"/>
                  <a:gd name="connsiteX1259" fmla="*/ 8834 w 10000"/>
                  <a:gd name="connsiteY1259" fmla="*/ 1571 h 10000"/>
                  <a:gd name="connsiteX1260" fmla="*/ 8825 w 10000"/>
                  <a:gd name="connsiteY1260" fmla="*/ 1587 h 10000"/>
                  <a:gd name="connsiteX1261" fmla="*/ 8776 w 10000"/>
                  <a:gd name="connsiteY1261" fmla="*/ 1571 h 10000"/>
                  <a:gd name="connsiteX1262" fmla="*/ 8745 w 10000"/>
                  <a:gd name="connsiteY1262" fmla="*/ 1580 h 10000"/>
                  <a:gd name="connsiteX1263" fmla="*/ 8720 w 10000"/>
                  <a:gd name="connsiteY1263" fmla="*/ 1587 h 10000"/>
                  <a:gd name="connsiteX1264" fmla="*/ 8709 w 10000"/>
                  <a:gd name="connsiteY1264" fmla="*/ 1609 h 10000"/>
                  <a:gd name="connsiteX1265" fmla="*/ 8693 w 10000"/>
                  <a:gd name="connsiteY1265" fmla="*/ 1616 h 10000"/>
                  <a:gd name="connsiteX1266" fmla="*/ 8684 w 10000"/>
                  <a:gd name="connsiteY1266" fmla="*/ 1639 h 10000"/>
                  <a:gd name="connsiteX1267" fmla="*/ 8684 w 10000"/>
                  <a:gd name="connsiteY1267" fmla="*/ 1658 h 10000"/>
                  <a:gd name="connsiteX1268" fmla="*/ 8665 w 10000"/>
                  <a:gd name="connsiteY1268" fmla="*/ 1655 h 10000"/>
                  <a:gd name="connsiteX1269" fmla="*/ 8665 w 10000"/>
                  <a:gd name="connsiteY1269" fmla="*/ 1645 h 10000"/>
                  <a:gd name="connsiteX1270" fmla="*/ 8665 w 10000"/>
                  <a:gd name="connsiteY1270" fmla="*/ 1626 h 10000"/>
                  <a:gd name="connsiteX1271" fmla="*/ 8676 w 10000"/>
                  <a:gd name="connsiteY1271" fmla="*/ 1609 h 10000"/>
                  <a:gd name="connsiteX1272" fmla="*/ 8679 w 10000"/>
                  <a:gd name="connsiteY1272" fmla="*/ 1597 h 10000"/>
                  <a:gd name="connsiteX1273" fmla="*/ 8687 w 10000"/>
                  <a:gd name="connsiteY1273" fmla="*/ 1577 h 10000"/>
                  <a:gd name="connsiteX1274" fmla="*/ 8695 w 10000"/>
                  <a:gd name="connsiteY1274" fmla="*/ 1554 h 10000"/>
                  <a:gd name="connsiteX1275" fmla="*/ 8709 w 10000"/>
                  <a:gd name="connsiteY1275" fmla="*/ 1532 h 10000"/>
                  <a:gd name="connsiteX1276" fmla="*/ 8704 w 10000"/>
                  <a:gd name="connsiteY1276" fmla="*/ 1512 h 10000"/>
                  <a:gd name="connsiteX1277" fmla="*/ 8695 w 10000"/>
                  <a:gd name="connsiteY1277" fmla="*/ 1503 h 10000"/>
                  <a:gd name="connsiteX1278" fmla="*/ 8684 w 10000"/>
                  <a:gd name="connsiteY1278" fmla="*/ 1503 h 10000"/>
                  <a:gd name="connsiteX1279" fmla="*/ 8670 w 10000"/>
                  <a:gd name="connsiteY1279" fmla="*/ 1525 h 10000"/>
                  <a:gd name="connsiteX1280" fmla="*/ 8665 w 10000"/>
                  <a:gd name="connsiteY1280" fmla="*/ 1545 h 10000"/>
                  <a:gd name="connsiteX1281" fmla="*/ 8654 w 10000"/>
                  <a:gd name="connsiteY1281" fmla="*/ 1567 h 10000"/>
                  <a:gd name="connsiteX1282" fmla="*/ 8648 w 10000"/>
                  <a:gd name="connsiteY1282" fmla="*/ 1587 h 10000"/>
                  <a:gd name="connsiteX1283" fmla="*/ 8640 w 10000"/>
                  <a:gd name="connsiteY1283" fmla="*/ 1629 h 10000"/>
                  <a:gd name="connsiteX1284" fmla="*/ 8620 w 10000"/>
                  <a:gd name="connsiteY1284" fmla="*/ 1635 h 10000"/>
                  <a:gd name="connsiteX1285" fmla="*/ 8612 w 10000"/>
                  <a:gd name="connsiteY1285" fmla="*/ 1635 h 10000"/>
                  <a:gd name="connsiteX1286" fmla="*/ 8604 w 10000"/>
                  <a:gd name="connsiteY1286" fmla="*/ 1626 h 10000"/>
                  <a:gd name="connsiteX1287" fmla="*/ 8596 w 10000"/>
                  <a:gd name="connsiteY1287" fmla="*/ 1616 h 10000"/>
                  <a:gd name="connsiteX1288" fmla="*/ 8596 w 10000"/>
                  <a:gd name="connsiteY1288" fmla="*/ 1580 h 10000"/>
                  <a:gd name="connsiteX1289" fmla="*/ 8587 w 10000"/>
                  <a:gd name="connsiteY1289" fmla="*/ 1545 h 10000"/>
                  <a:gd name="connsiteX1290" fmla="*/ 8565 w 10000"/>
                  <a:gd name="connsiteY1290" fmla="*/ 1516 h 10000"/>
                  <a:gd name="connsiteX1291" fmla="*/ 8543 w 10000"/>
                  <a:gd name="connsiteY1291" fmla="*/ 1512 h 10000"/>
                  <a:gd name="connsiteX1292" fmla="*/ 8518 w 10000"/>
                  <a:gd name="connsiteY1292" fmla="*/ 1532 h 10000"/>
                  <a:gd name="connsiteX1293" fmla="*/ 8476 w 10000"/>
                  <a:gd name="connsiteY1293" fmla="*/ 1567 h 10000"/>
                  <a:gd name="connsiteX1294" fmla="*/ 8454 w 10000"/>
                  <a:gd name="connsiteY1294" fmla="*/ 1551 h 10000"/>
                  <a:gd name="connsiteX1295" fmla="*/ 8402 w 10000"/>
                  <a:gd name="connsiteY1295" fmla="*/ 1493 h 10000"/>
                  <a:gd name="connsiteX1296" fmla="*/ 8371 w 10000"/>
                  <a:gd name="connsiteY1296" fmla="*/ 1428 h 10000"/>
                  <a:gd name="connsiteX1297" fmla="*/ 8072 w 10000"/>
                  <a:gd name="connsiteY1297" fmla="*/ 1422 h 10000"/>
                  <a:gd name="connsiteX1298" fmla="*/ 7823 w 10000"/>
                  <a:gd name="connsiteY1298" fmla="*/ 1279 h 10000"/>
                  <a:gd name="connsiteX1299" fmla="*/ 7587 w 10000"/>
                  <a:gd name="connsiteY1299" fmla="*/ 1133 h 10000"/>
                  <a:gd name="connsiteX1300" fmla="*/ 7526 w 10000"/>
                  <a:gd name="connsiteY1300" fmla="*/ 1098 h 10000"/>
                  <a:gd name="connsiteX1301" fmla="*/ 7346 w 10000"/>
                  <a:gd name="connsiteY1301" fmla="*/ 991 h 10000"/>
                  <a:gd name="connsiteX1302" fmla="*/ 7321 w 10000"/>
                  <a:gd name="connsiteY1302" fmla="*/ 959 h 10000"/>
                  <a:gd name="connsiteX1303" fmla="*/ 7307 w 10000"/>
                  <a:gd name="connsiteY1303" fmla="*/ 871 h 10000"/>
                  <a:gd name="connsiteX1304" fmla="*/ 7224 w 10000"/>
                  <a:gd name="connsiteY1304" fmla="*/ 816 h 10000"/>
                  <a:gd name="connsiteX1305" fmla="*/ 7147 w 10000"/>
                  <a:gd name="connsiteY1305" fmla="*/ 787 h 10000"/>
                  <a:gd name="connsiteX1306" fmla="*/ 7080 w 10000"/>
                  <a:gd name="connsiteY1306" fmla="*/ 742 h 10000"/>
                  <a:gd name="connsiteX1307" fmla="*/ 7069 w 10000"/>
                  <a:gd name="connsiteY1307" fmla="*/ 767 h 10000"/>
                  <a:gd name="connsiteX1308" fmla="*/ 7033 w 10000"/>
                  <a:gd name="connsiteY1308" fmla="*/ 787 h 10000"/>
                  <a:gd name="connsiteX1309" fmla="*/ 6820 w 10000"/>
                  <a:gd name="connsiteY1309" fmla="*/ 878 h 10000"/>
                  <a:gd name="connsiteX1310" fmla="*/ 6726 w 10000"/>
                  <a:gd name="connsiteY1310" fmla="*/ 897 h 10000"/>
                  <a:gd name="connsiteX1311" fmla="*/ 6626 w 10000"/>
                  <a:gd name="connsiteY1311" fmla="*/ 955 h 10000"/>
                  <a:gd name="connsiteX1312" fmla="*/ 6582 w 10000"/>
                  <a:gd name="connsiteY1312" fmla="*/ 946 h 10000"/>
                  <a:gd name="connsiteX1313" fmla="*/ 6571 w 10000"/>
                  <a:gd name="connsiteY1313" fmla="*/ 955 h 10000"/>
                  <a:gd name="connsiteX1314" fmla="*/ 6507 w 10000"/>
                  <a:gd name="connsiteY1314" fmla="*/ 975 h 10000"/>
                  <a:gd name="connsiteX1315" fmla="*/ 6485 w 10000"/>
                  <a:gd name="connsiteY1315" fmla="*/ 975 h 10000"/>
                  <a:gd name="connsiteX1316" fmla="*/ 6476 w 10000"/>
                  <a:gd name="connsiteY1316" fmla="*/ 965 h 10000"/>
                  <a:gd name="connsiteX1317" fmla="*/ 6474 w 10000"/>
                  <a:gd name="connsiteY1317" fmla="*/ 936 h 10000"/>
                  <a:gd name="connsiteX1318" fmla="*/ 6452 w 10000"/>
                  <a:gd name="connsiteY1318" fmla="*/ 887 h 10000"/>
                  <a:gd name="connsiteX1319" fmla="*/ 6352 w 10000"/>
                  <a:gd name="connsiteY1319" fmla="*/ 767 h 10000"/>
                  <a:gd name="connsiteX1320" fmla="*/ 6313 w 10000"/>
                  <a:gd name="connsiteY1320" fmla="*/ 732 h 10000"/>
                  <a:gd name="connsiteX1321" fmla="*/ 6296 w 10000"/>
                  <a:gd name="connsiteY1321" fmla="*/ 690 h 10000"/>
                  <a:gd name="connsiteX1322" fmla="*/ 6271 w 10000"/>
                  <a:gd name="connsiteY1322" fmla="*/ 664 h 10000"/>
                  <a:gd name="connsiteX1323" fmla="*/ 6266 w 10000"/>
                  <a:gd name="connsiteY1323" fmla="*/ 654 h 10000"/>
                  <a:gd name="connsiteX1324" fmla="*/ 6111 w 10000"/>
                  <a:gd name="connsiteY1324" fmla="*/ 398 h 10000"/>
                  <a:gd name="connsiteX1325" fmla="*/ 5903 w 10000"/>
                  <a:gd name="connsiteY1325" fmla="*/ 408 h 10000"/>
                  <a:gd name="connsiteX1326" fmla="*/ 5837 w 10000"/>
                  <a:gd name="connsiteY1326" fmla="*/ 427 h 10000"/>
                  <a:gd name="connsiteX1327" fmla="*/ 5756 w 10000"/>
                  <a:gd name="connsiteY1327" fmla="*/ 453 h 10000"/>
                  <a:gd name="connsiteX1328" fmla="*/ 5681 w 10000"/>
                  <a:gd name="connsiteY1328" fmla="*/ 453 h 10000"/>
                  <a:gd name="connsiteX1329" fmla="*/ 5609 w 10000"/>
                  <a:gd name="connsiteY1329" fmla="*/ 447 h 10000"/>
                  <a:gd name="connsiteX1330" fmla="*/ 5554 w 10000"/>
                  <a:gd name="connsiteY1330" fmla="*/ 304 h 10000"/>
                  <a:gd name="connsiteX1331" fmla="*/ 5529 w 10000"/>
                  <a:gd name="connsiteY1331" fmla="*/ 301 h 10000"/>
                  <a:gd name="connsiteX1332" fmla="*/ 5393 w 10000"/>
                  <a:gd name="connsiteY1332" fmla="*/ 256 h 10000"/>
                  <a:gd name="connsiteX1333" fmla="*/ 5366 w 10000"/>
                  <a:gd name="connsiteY1333" fmla="*/ 220 h 10000"/>
                  <a:gd name="connsiteX1334" fmla="*/ 5249 w 10000"/>
                  <a:gd name="connsiteY1334" fmla="*/ 155 h 10000"/>
                  <a:gd name="connsiteX1335" fmla="*/ 5141 w 10000"/>
                  <a:gd name="connsiteY1335" fmla="*/ 52 h 10000"/>
                  <a:gd name="connsiteX1336" fmla="*/ 5116 w 10000"/>
                  <a:gd name="connsiteY1336" fmla="*/ 3 h 10000"/>
                  <a:gd name="connsiteX1337" fmla="*/ 5061 w 10000"/>
                  <a:gd name="connsiteY1337" fmla="*/ 0 h 10000"/>
                  <a:gd name="connsiteX1338" fmla="*/ 5036 w 10000"/>
                  <a:gd name="connsiteY1338" fmla="*/ 32 h 10000"/>
                  <a:gd name="connsiteX1339" fmla="*/ 4942 w 10000"/>
                  <a:gd name="connsiteY1339" fmla="*/ 133 h 10000"/>
                  <a:gd name="connsiteX1340" fmla="*/ 4900 w 10000"/>
                  <a:gd name="connsiteY1340" fmla="*/ 217 h 10000"/>
                  <a:gd name="connsiteX1341" fmla="*/ 4861 w 10000"/>
                  <a:gd name="connsiteY1341" fmla="*/ 198 h 10000"/>
                  <a:gd name="connsiteX1342" fmla="*/ 4795 w 10000"/>
                  <a:gd name="connsiteY1342" fmla="*/ 68 h 10000"/>
                  <a:gd name="connsiteX1343" fmla="*/ 4778 w 10000"/>
                  <a:gd name="connsiteY1343" fmla="*/ 62 h 10000"/>
                  <a:gd name="connsiteX1344" fmla="*/ 4765 w 10000"/>
                  <a:gd name="connsiteY1344" fmla="*/ 62 h 10000"/>
                  <a:gd name="connsiteX1345" fmla="*/ 4748 w 10000"/>
                  <a:gd name="connsiteY1345" fmla="*/ 68 h 10000"/>
                  <a:gd name="connsiteX1346" fmla="*/ 4673 w 10000"/>
                  <a:gd name="connsiteY1346" fmla="*/ 136 h 10000"/>
                  <a:gd name="connsiteX1347" fmla="*/ 4632 w 10000"/>
                  <a:gd name="connsiteY1347" fmla="*/ 201 h 10000"/>
                  <a:gd name="connsiteX1348" fmla="*/ 4623 w 10000"/>
                  <a:gd name="connsiteY1348" fmla="*/ 210 h 10000"/>
                  <a:gd name="connsiteX1349" fmla="*/ 4579 w 10000"/>
                  <a:gd name="connsiteY1349" fmla="*/ 220 h 10000"/>
                  <a:gd name="connsiteX1350" fmla="*/ 4479 w 10000"/>
                  <a:gd name="connsiteY1350" fmla="*/ 198 h 10000"/>
                  <a:gd name="connsiteX1351" fmla="*/ 4402 w 10000"/>
                  <a:gd name="connsiteY1351" fmla="*/ 165 h 10000"/>
                  <a:gd name="connsiteX1352" fmla="*/ 4374 w 10000"/>
                  <a:gd name="connsiteY1352" fmla="*/ 165 h 10000"/>
                  <a:gd name="connsiteX1353" fmla="*/ 4335 w 10000"/>
                  <a:gd name="connsiteY1353" fmla="*/ 172 h 10000"/>
                  <a:gd name="connsiteX1354" fmla="*/ 4302 w 10000"/>
                  <a:gd name="connsiteY1354" fmla="*/ 188 h 10000"/>
                  <a:gd name="connsiteX1355" fmla="*/ 4271 w 10000"/>
                  <a:gd name="connsiteY1355" fmla="*/ 220 h 10000"/>
                  <a:gd name="connsiteX1356" fmla="*/ 4238 w 10000"/>
                  <a:gd name="connsiteY1356" fmla="*/ 240 h 10000"/>
                  <a:gd name="connsiteX1357" fmla="*/ 4324 w 10000"/>
                  <a:gd name="connsiteY1357" fmla="*/ 1289 h 10000"/>
                  <a:gd name="connsiteX1358" fmla="*/ 4297 w 10000"/>
                  <a:gd name="connsiteY1358" fmla="*/ 7345 h 10000"/>
                  <a:gd name="connsiteX1359" fmla="*/ 4236 w 10000"/>
                  <a:gd name="connsiteY1359" fmla="*/ 6832 h 10000"/>
                  <a:gd name="connsiteX1360" fmla="*/ 3946 w 10000"/>
                  <a:gd name="connsiteY1360" fmla="*/ 6675 h 10000"/>
                  <a:gd name="connsiteX1361" fmla="*/ 3687 w 10000"/>
                  <a:gd name="connsiteY1361" fmla="*/ 7730 h 10000"/>
                  <a:gd name="connsiteX1362" fmla="*/ 3690 w 10000"/>
                  <a:gd name="connsiteY1362" fmla="*/ 7730 h 10000"/>
                  <a:gd name="connsiteX1363" fmla="*/ 3704 w 10000"/>
                  <a:gd name="connsiteY1363" fmla="*/ 7740 h 10000"/>
                  <a:gd name="connsiteX1364" fmla="*/ 3712 w 10000"/>
                  <a:gd name="connsiteY1364" fmla="*/ 7743 h 10000"/>
                  <a:gd name="connsiteX1365" fmla="*/ 3723 w 10000"/>
                  <a:gd name="connsiteY1365" fmla="*/ 7749 h 10000"/>
                  <a:gd name="connsiteX1366" fmla="*/ 3729 w 10000"/>
                  <a:gd name="connsiteY1366" fmla="*/ 7749 h 10000"/>
                  <a:gd name="connsiteX1367" fmla="*/ 3729 w 10000"/>
                  <a:gd name="connsiteY1367" fmla="*/ 7743 h 10000"/>
                  <a:gd name="connsiteX1368" fmla="*/ 3745 w 10000"/>
                  <a:gd name="connsiteY1368" fmla="*/ 7740 h 10000"/>
                  <a:gd name="connsiteX1369" fmla="*/ 3753 w 10000"/>
                  <a:gd name="connsiteY1369" fmla="*/ 7730 h 10000"/>
                  <a:gd name="connsiteX1370" fmla="*/ 3762 w 10000"/>
                  <a:gd name="connsiteY1370" fmla="*/ 7720 h 10000"/>
                  <a:gd name="connsiteX1371" fmla="*/ 3776 w 10000"/>
                  <a:gd name="connsiteY1371" fmla="*/ 7710 h 10000"/>
                  <a:gd name="connsiteX1372" fmla="*/ 3784 w 10000"/>
                  <a:gd name="connsiteY1372" fmla="*/ 7701 h 10000"/>
                  <a:gd name="connsiteX1373" fmla="*/ 4805 w 10000"/>
                  <a:gd name="connsiteY1373" fmla="*/ 7386 h 10000"/>
                  <a:gd name="connsiteX1374" fmla="*/ 5343 w 10000"/>
                  <a:gd name="connsiteY1374" fmla="*/ 7520 h 10000"/>
                  <a:gd name="connsiteX1375" fmla="*/ 5463 w 10000"/>
                  <a:gd name="connsiteY1375" fmla="*/ 7907 h 10000"/>
                  <a:gd name="connsiteX1376" fmla="*/ 3767 w 10000"/>
                  <a:gd name="connsiteY1376" fmla="*/ 8106 h 10000"/>
                  <a:gd name="connsiteX1377" fmla="*/ 3770 w 10000"/>
                  <a:gd name="connsiteY1377" fmla="*/ 8119 h 10000"/>
                  <a:gd name="connsiteX1378" fmla="*/ 3740 w 10000"/>
                  <a:gd name="connsiteY1378" fmla="*/ 8154 h 10000"/>
                  <a:gd name="connsiteX1379" fmla="*/ 3731 w 10000"/>
                  <a:gd name="connsiteY1379" fmla="*/ 8138 h 10000"/>
                  <a:gd name="connsiteX1380" fmla="*/ 4881 w 10000"/>
                  <a:gd name="connsiteY1380" fmla="*/ 8090 h 10000"/>
                  <a:gd name="connsiteX1381" fmla="*/ 3206 w 10000"/>
                  <a:gd name="connsiteY1381" fmla="*/ 8300 h 10000"/>
                  <a:gd name="connsiteX1382" fmla="*/ 2947 w 10000"/>
                  <a:gd name="connsiteY1382" fmla="*/ 8089 h 10000"/>
                  <a:gd name="connsiteX1383" fmla="*/ 3057 w 10000"/>
                  <a:gd name="connsiteY1383" fmla="*/ 7143 h 10000"/>
                  <a:gd name="connsiteX0" fmla="*/ 4324 w 10000"/>
                  <a:gd name="connsiteY0" fmla="*/ 1289 h 10000"/>
                  <a:gd name="connsiteX1" fmla="*/ 4296 w 10000"/>
                  <a:gd name="connsiteY1" fmla="*/ 1305 h 10000"/>
                  <a:gd name="connsiteX2" fmla="*/ 4285 w 10000"/>
                  <a:gd name="connsiteY2" fmla="*/ 1279 h 10000"/>
                  <a:gd name="connsiteX3" fmla="*/ 4244 w 10000"/>
                  <a:gd name="connsiteY3" fmla="*/ 1266 h 10000"/>
                  <a:gd name="connsiteX4" fmla="*/ 4208 w 10000"/>
                  <a:gd name="connsiteY4" fmla="*/ 1286 h 10000"/>
                  <a:gd name="connsiteX5" fmla="*/ 4172 w 10000"/>
                  <a:gd name="connsiteY5" fmla="*/ 1299 h 10000"/>
                  <a:gd name="connsiteX6" fmla="*/ 4150 w 10000"/>
                  <a:gd name="connsiteY6" fmla="*/ 1308 h 10000"/>
                  <a:gd name="connsiteX7" fmla="*/ 4139 w 10000"/>
                  <a:gd name="connsiteY7" fmla="*/ 1315 h 10000"/>
                  <a:gd name="connsiteX8" fmla="*/ 4125 w 10000"/>
                  <a:gd name="connsiteY8" fmla="*/ 1315 h 10000"/>
                  <a:gd name="connsiteX9" fmla="*/ 4119 w 10000"/>
                  <a:gd name="connsiteY9" fmla="*/ 1315 h 10000"/>
                  <a:gd name="connsiteX10" fmla="*/ 4111 w 10000"/>
                  <a:gd name="connsiteY10" fmla="*/ 1308 h 10000"/>
                  <a:gd name="connsiteX11" fmla="*/ 4100 w 10000"/>
                  <a:gd name="connsiteY11" fmla="*/ 1315 h 10000"/>
                  <a:gd name="connsiteX12" fmla="*/ 4075 w 10000"/>
                  <a:gd name="connsiteY12" fmla="*/ 1315 h 10000"/>
                  <a:gd name="connsiteX13" fmla="*/ 4058 w 10000"/>
                  <a:gd name="connsiteY13" fmla="*/ 1318 h 10000"/>
                  <a:gd name="connsiteX14" fmla="*/ 4044 w 10000"/>
                  <a:gd name="connsiteY14" fmla="*/ 1315 h 10000"/>
                  <a:gd name="connsiteX15" fmla="*/ 4042 w 10000"/>
                  <a:gd name="connsiteY15" fmla="*/ 1299 h 10000"/>
                  <a:gd name="connsiteX16" fmla="*/ 4014 w 10000"/>
                  <a:gd name="connsiteY16" fmla="*/ 1308 h 10000"/>
                  <a:gd name="connsiteX17" fmla="*/ 4011 w 10000"/>
                  <a:gd name="connsiteY17" fmla="*/ 1315 h 10000"/>
                  <a:gd name="connsiteX18" fmla="*/ 4011 w 10000"/>
                  <a:gd name="connsiteY18" fmla="*/ 1341 h 10000"/>
                  <a:gd name="connsiteX19" fmla="*/ 4019 w 10000"/>
                  <a:gd name="connsiteY19" fmla="*/ 1341 h 10000"/>
                  <a:gd name="connsiteX20" fmla="*/ 3997 w 10000"/>
                  <a:gd name="connsiteY20" fmla="*/ 1363 h 10000"/>
                  <a:gd name="connsiteX21" fmla="*/ 3986 w 10000"/>
                  <a:gd name="connsiteY21" fmla="*/ 1373 h 10000"/>
                  <a:gd name="connsiteX22" fmla="*/ 3981 w 10000"/>
                  <a:gd name="connsiteY22" fmla="*/ 1389 h 10000"/>
                  <a:gd name="connsiteX23" fmla="*/ 3981 w 10000"/>
                  <a:gd name="connsiteY23" fmla="*/ 1409 h 10000"/>
                  <a:gd name="connsiteX24" fmla="*/ 3981 w 10000"/>
                  <a:gd name="connsiteY24" fmla="*/ 1438 h 10000"/>
                  <a:gd name="connsiteX25" fmla="*/ 3961 w 10000"/>
                  <a:gd name="connsiteY25" fmla="*/ 1441 h 10000"/>
                  <a:gd name="connsiteX26" fmla="*/ 3942 w 10000"/>
                  <a:gd name="connsiteY26" fmla="*/ 1441 h 10000"/>
                  <a:gd name="connsiteX27" fmla="*/ 3914 w 10000"/>
                  <a:gd name="connsiteY27" fmla="*/ 1454 h 10000"/>
                  <a:gd name="connsiteX28" fmla="*/ 3892 w 10000"/>
                  <a:gd name="connsiteY28" fmla="*/ 1467 h 10000"/>
                  <a:gd name="connsiteX29" fmla="*/ 3867 w 10000"/>
                  <a:gd name="connsiteY29" fmla="*/ 1483 h 10000"/>
                  <a:gd name="connsiteX30" fmla="*/ 3845 w 10000"/>
                  <a:gd name="connsiteY30" fmla="*/ 1467 h 10000"/>
                  <a:gd name="connsiteX31" fmla="*/ 3850 w 10000"/>
                  <a:gd name="connsiteY31" fmla="*/ 1457 h 10000"/>
                  <a:gd name="connsiteX32" fmla="*/ 3864 w 10000"/>
                  <a:gd name="connsiteY32" fmla="*/ 1441 h 10000"/>
                  <a:gd name="connsiteX33" fmla="*/ 3859 w 10000"/>
                  <a:gd name="connsiteY33" fmla="*/ 1409 h 10000"/>
                  <a:gd name="connsiteX34" fmla="*/ 3842 w 10000"/>
                  <a:gd name="connsiteY34" fmla="*/ 1383 h 10000"/>
                  <a:gd name="connsiteX35" fmla="*/ 3825 w 10000"/>
                  <a:gd name="connsiteY35" fmla="*/ 1360 h 10000"/>
                  <a:gd name="connsiteX36" fmla="*/ 3809 w 10000"/>
                  <a:gd name="connsiteY36" fmla="*/ 1318 h 10000"/>
                  <a:gd name="connsiteX37" fmla="*/ 3787 w 10000"/>
                  <a:gd name="connsiteY37" fmla="*/ 1289 h 10000"/>
                  <a:gd name="connsiteX38" fmla="*/ 3759 w 10000"/>
                  <a:gd name="connsiteY38" fmla="*/ 1266 h 10000"/>
                  <a:gd name="connsiteX39" fmla="*/ 3740 w 10000"/>
                  <a:gd name="connsiteY39" fmla="*/ 1256 h 10000"/>
                  <a:gd name="connsiteX40" fmla="*/ 3715 w 10000"/>
                  <a:gd name="connsiteY40" fmla="*/ 1250 h 10000"/>
                  <a:gd name="connsiteX41" fmla="*/ 3687 w 10000"/>
                  <a:gd name="connsiteY41" fmla="*/ 1256 h 10000"/>
                  <a:gd name="connsiteX42" fmla="*/ 3681 w 10000"/>
                  <a:gd name="connsiteY42" fmla="*/ 1260 h 10000"/>
                  <a:gd name="connsiteX43" fmla="*/ 3670 w 10000"/>
                  <a:gd name="connsiteY43" fmla="*/ 1295 h 10000"/>
                  <a:gd name="connsiteX44" fmla="*/ 3651 w 10000"/>
                  <a:gd name="connsiteY44" fmla="*/ 1305 h 10000"/>
                  <a:gd name="connsiteX45" fmla="*/ 3640 w 10000"/>
                  <a:gd name="connsiteY45" fmla="*/ 1308 h 10000"/>
                  <a:gd name="connsiteX46" fmla="*/ 3626 w 10000"/>
                  <a:gd name="connsiteY46" fmla="*/ 1308 h 10000"/>
                  <a:gd name="connsiteX47" fmla="*/ 3632 w 10000"/>
                  <a:gd name="connsiteY47" fmla="*/ 1276 h 10000"/>
                  <a:gd name="connsiteX48" fmla="*/ 3609 w 10000"/>
                  <a:gd name="connsiteY48" fmla="*/ 1289 h 10000"/>
                  <a:gd name="connsiteX49" fmla="*/ 3593 w 10000"/>
                  <a:gd name="connsiteY49" fmla="*/ 1286 h 10000"/>
                  <a:gd name="connsiteX50" fmla="*/ 3590 w 10000"/>
                  <a:gd name="connsiteY50" fmla="*/ 1256 h 10000"/>
                  <a:gd name="connsiteX51" fmla="*/ 3584 w 10000"/>
                  <a:gd name="connsiteY51" fmla="*/ 1237 h 10000"/>
                  <a:gd name="connsiteX52" fmla="*/ 3573 w 10000"/>
                  <a:gd name="connsiteY52" fmla="*/ 1237 h 10000"/>
                  <a:gd name="connsiteX53" fmla="*/ 3554 w 10000"/>
                  <a:gd name="connsiteY53" fmla="*/ 1227 h 10000"/>
                  <a:gd name="connsiteX54" fmla="*/ 3546 w 10000"/>
                  <a:gd name="connsiteY54" fmla="*/ 1192 h 10000"/>
                  <a:gd name="connsiteX55" fmla="*/ 3529 w 10000"/>
                  <a:gd name="connsiteY55" fmla="*/ 1176 h 10000"/>
                  <a:gd name="connsiteX56" fmla="*/ 3512 w 10000"/>
                  <a:gd name="connsiteY56" fmla="*/ 1182 h 10000"/>
                  <a:gd name="connsiteX57" fmla="*/ 3485 w 10000"/>
                  <a:gd name="connsiteY57" fmla="*/ 1182 h 10000"/>
                  <a:gd name="connsiteX58" fmla="*/ 3463 w 10000"/>
                  <a:gd name="connsiteY58" fmla="*/ 1176 h 10000"/>
                  <a:gd name="connsiteX59" fmla="*/ 3449 w 10000"/>
                  <a:gd name="connsiteY59" fmla="*/ 1182 h 10000"/>
                  <a:gd name="connsiteX60" fmla="*/ 3432 w 10000"/>
                  <a:gd name="connsiteY60" fmla="*/ 1192 h 10000"/>
                  <a:gd name="connsiteX61" fmla="*/ 3454 w 10000"/>
                  <a:gd name="connsiteY61" fmla="*/ 1205 h 10000"/>
                  <a:gd name="connsiteX62" fmla="*/ 3463 w 10000"/>
                  <a:gd name="connsiteY62" fmla="*/ 1205 h 10000"/>
                  <a:gd name="connsiteX63" fmla="*/ 3488 w 10000"/>
                  <a:gd name="connsiteY63" fmla="*/ 1205 h 10000"/>
                  <a:gd name="connsiteX64" fmla="*/ 3488 w 10000"/>
                  <a:gd name="connsiteY64" fmla="*/ 1218 h 10000"/>
                  <a:gd name="connsiteX65" fmla="*/ 3493 w 10000"/>
                  <a:gd name="connsiteY65" fmla="*/ 1247 h 10000"/>
                  <a:gd name="connsiteX66" fmla="*/ 3512 w 10000"/>
                  <a:gd name="connsiteY66" fmla="*/ 1247 h 10000"/>
                  <a:gd name="connsiteX67" fmla="*/ 3518 w 10000"/>
                  <a:gd name="connsiteY67" fmla="*/ 1250 h 10000"/>
                  <a:gd name="connsiteX68" fmla="*/ 3521 w 10000"/>
                  <a:gd name="connsiteY68" fmla="*/ 1276 h 10000"/>
                  <a:gd name="connsiteX69" fmla="*/ 3543 w 10000"/>
                  <a:gd name="connsiteY69" fmla="*/ 1295 h 10000"/>
                  <a:gd name="connsiteX70" fmla="*/ 3546 w 10000"/>
                  <a:gd name="connsiteY70" fmla="*/ 1305 h 10000"/>
                  <a:gd name="connsiteX71" fmla="*/ 3543 w 10000"/>
                  <a:gd name="connsiteY71" fmla="*/ 1315 h 10000"/>
                  <a:gd name="connsiteX72" fmla="*/ 3543 w 10000"/>
                  <a:gd name="connsiteY72" fmla="*/ 1331 h 10000"/>
                  <a:gd name="connsiteX73" fmla="*/ 3554 w 10000"/>
                  <a:gd name="connsiteY73" fmla="*/ 1324 h 10000"/>
                  <a:gd name="connsiteX74" fmla="*/ 3560 w 10000"/>
                  <a:gd name="connsiteY74" fmla="*/ 1331 h 10000"/>
                  <a:gd name="connsiteX75" fmla="*/ 3582 w 10000"/>
                  <a:gd name="connsiteY75" fmla="*/ 1344 h 10000"/>
                  <a:gd name="connsiteX76" fmla="*/ 3598 w 10000"/>
                  <a:gd name="connsiteY76" fmla="*/ 1380 h 10000"/>
                  <a:gd name="connsiteX77" fmla="*/ 3607 w 10000"/>
                  <a:gd name="connsiteY77" fmla="*/ 1389 h 10000"/>
                  <a:gd name="connsiteX78" fmla="*/ 3623 w 10000"/>
                  <a:gd name="connsiteY78" fmla="*/ 1409 h 10000"/>
                  <a:gd name="connsiteX79" fmla="*/ 3634 w 10000"/>
                  <a:gd name="connsiteY79" fmla="*/ 1438 h 10000"/>
                  <a:gd name="connsiteX80" fmla="*/ 3632 w 10000"/>
                  <a:gd name="connsiteY80" fmla="*/ 1454 h 10000"/>
                  <a:gd name="connsiteX81" fmla="*/ 3618 w 10000"/>
                  <a:gd name="connsiteY81" fmla="*/ 1438 h 10000"/>
                  <a:gd name="connsiteX82" fmla="*/ 3598 w 10000"/>
                  <a:gd name="connsiteY82" fmla="*/ 1428 h 10000"/>
                  <a:gd name="connsiteX83" fmla="*/ 3582 w 10000"/>
                  <a:gd name="connsiteY83" fmla="*/ 1402 h 10000"/>
                  <a:gd name="connsiteX84" fmla="*/ 3562 w 10000"/>
                  <a:gd name="connsiteY84" fmla="*/ 1399 h 10000"/>
                  <a:gd name="connsiteX85" fmla="*/ 3546 w 10000"/>
                  <a:gd name="connsiteY85" fmla="*/ 1383 h 10000"/>
                  <a:gd name="connsiteX86" fmla="*/ 3510 w 10000"/>
                  <a:gd name="connsiteY86" fmla="*/ 1360 h 10000"/>
                  <a:gd name="connsiteX87" fmla="*/ 3485 w 10000"/>
                  <a:gd name="connsiteY87" fmla="*/ 1344 h 10000"/>
                  <a:gd name="connsiteX88" fmla="*/ 3454 w 10000"/>
                  <a:gd name="connsiteY88" fmla="*/ 1334 h 10000"/>
                  <a:gd name="connsiteX89" fmla="*/ 3429 w 10000"/>
                  <a:gd name="connsiteY89" fmla="*/ 1315 h 10000"/>
                  <a:gd name="connsiteX90" fmla="*/ 3416 w 10000"/>
                  <a:gd name="connsiteY90" fmla="*/ 1308 h 10000"/>
                  <a:gd name="connsiteX91" fmla="*/ 3399 w 10000"/>
                  <a:gd name="connsiteY91" fmla="*/ 1305 h 10000"/>
                  <a:gd name="connsiteX92" fmla="*/ 3382 w 10000"/>
                  <a:gd name="connsiteY92" fmla="*/ 1286 h 10000"/>
                  <a:gd name="connsiteX93" fmla="*/ 3380 w 10000"/>
                  <a:gd name="connsiteY93" fmla="*/ 1266 h 10000"/>
                  <a:gd name="connsiteX94" fmla="*/ 3388 w 10000"/>
                  <a:gd name="connsiteY94" fmla="*/ 1256 h 10000"/>
                  <a:gd name="connsiteX95" fmla="*/ 3407 w 10000"/>
                  <a:gd name="connsiteY95" fmla="*/ 1256 h 10000"/>
                  <a:gd name="connsiteX96" fmla="*/ 3396 w 10000"/>
                  <a:gd name="connsiteY96" fmla="*/ 1227 h 10000"/>
                  <a:gd name="connsiteX97" fmla="*/ 3382 w 10000"/>
                  <a:gd name="connsiteY97" fmla="*/ 1227 h 10000"/>
                  <a:gd name="connsiteX98" fmla="*/ 3360 w 10000"/>
                  <a:gd name="connsiteY98" fmla="*/ 1221 h 10000"/>
                  <a:gd name="connsiteX99" fmla="*/ 3349 w 10000"/>
                  <a:gd name="connsiteY99" fmla="*/ 1231 h 10000"/>
                  <a:gd name="connsiteX100" fmla="*/ 3352 w 10000"/>
                  <a:gd name="connsiteY100" fmla="*/ 1247 h 10000"/>
                  <a:gd name="connsiteX101" fmla="*/ 3341 w 10000"/>
                  <a:gd name="connsiteY101" fmla="*/ 1237 h 10000"/>
                  <a:gd name="connsiteX102" fmla="*/ 3335 w 10000"/>
                  <a:gd name="connsiteY102" fmla="*/ 1231 h 10000"/>
                  <a:gd name="connsiteX103" fmla="*/ 3307 w 10000"/>
                  <a:gd name="connsiteY103" fmla="*/ 1227 h 10000"/>
                  <a:gd name="connsiteX104" fmla="*/ 3294 w 10000"/>
                  <a:gd name="connsiteY104" fmla="*/ 1221 h 10000"/>
                  <a:gd name="connsiteX105" fmla="*/ 3271 w 10000"/>
                  <a:gd name="connsiteY105" fmla="*/ 1211 h 10000"/>
                  <a:gd name="connsiteX106" fmla="*/ 3252 w 10000"/>
                  <a:gd name="connsiteY106" fmla="*/ 1195 h 10000"/>
                  <a:gd name="connsiteX107" fmla="*/ 3235 w 10000"/>
                  <a:gd name="connsiteY107" fmla="*/ 1195 h 10000"/>
                  <a:gd name="connsiteX108" fmla="*/ 3235 w 10000"/>
                  <a:gd name="connsiteY108" fmla="*/ 1205 h 10000"/>
                  <a:gd name="connsiteX109" fmla="*/ 3219 w 10000"/>
                  <a:gd name="connsiteY109" fmla="*/ 1231 h 10000"/>
                  <a:gd name="connsiteX110" fmla="*/ 3213 w 10000"/>
                  <a:gd name="connsiteY110" fmla="*/ 1231 h 10000"/>
                  <a:gd name="connsiteX111" fmla="*/ 3183 w 10000"/>
                  <a:gd name="connsiteY111" fmla="*/ 1221 h 10000"/>
                  <a:gd name="connsiteX112" fmla="*/ 3175 w 10000"/>
                  <a:gd name="connsiteY112" fmla="*/ 1227 h 10000"/>
                  <a:gd name="connsiteX113" fmla="*/ 3163 w 10000"/>
                  <a:gd name="connsiteY113" fmla="*/ 1237 h 10000"/>
                  <a:gd name="connsiteX114" fmla="*/ 3158 w 10000"/>
                  <a:gd name="connsiteY114" fmla="*/ 1260 h 10000"/>
                  <a:gd name="connsiteX115" fmla="*/ 3158 w 10000"/>
                  <a:gd name="connsiteY115" fmla="*/ 1276 h 10000"/>
                  <a:gd name="connsiteX116" fmla="*/ 3163 w 10000"/>
                  <a:gd name="connsiteY116" fmla="*/ 1295 h 10000"/>
                  <a:gd name="connsiteX117" fmla="*/ 3166 w 10000"/>
                  <a:gd name="connsiteY117" fmla="*/ 1308 h 10000"/>
                  <a:gd name="connsiteX118" fmla="*/ 3158 w 10000"/>
                  <a:gd name="connsiteY118" fmla="*/ 1315 h 10000"/>
                  <a:gd name="connsiteX119" fmla="*/ 3133 w 10000"/>
                  <a:gd name="connsiteY119" fmla="*/ 1299 h 10000"/>
                  <a:gd name="connsiteX120" fmla="*/ 3114 w 10000"/>
                  <a:gd name="connsiteY120" fmla="*/ 1276 h 10000"/>
                  <a:gd name="connsiteX121" fmla="*/ 3078 w 10000"/>
                  <a:gd name="connsiteY121" fmla="*/ 1240 h 10000"/>
                  <a:gd name="connsiteX122" fmla="*/ 3044 w 10000"/>
                  <a:gd name="connsiteY122" fmla="*/ 1227 h 10000"/>
                  <a:gd name="connsiteX123" fmla="*/ 3033 w 10000"/>
                  <a:gd name="connsiteY123" fmla="*/ 1231 h 10000"/>
                  <a:gd name="connsiteX124" fmla="*/ 3036 w 10000"/>
                  <a:gd name="connsiteY124" fmla="*/ 1256 h 10000"/>
                  <a:gd name="connsiteX125" fmla="*/ 3044 w 10000"/>
                  <a:gd name="connsiteY125" fmla="*/ 1266 h 10000"/>
                  <a:gd name="connsiteX126" fmla="*/ 3044 w 10000"/>
                  <a:gd name="connsiteY126" fmla="*/ 1276 h 10000"/>
                  <a:gd name="connsiteX127" fmla="*/ 3036 w 10000"/>
                  <a:gd name="connsiteY127" fmla="*/ 1276 h 10000"/>
                  <a:gd name="connsiteX128" fmla="*/ 3028 w 10000"/>
                  <a:gd name="connsiteY128" fmla="*/ 1266 h 10000"/>
                  <a:gd name="connsiteX129" fmla="*/ 3025 w 10000"/>
                  <a:gd name="connsiteY129" fmla="*/ 1256 h 10000"/>
                  <a:gd name="connsiteX130" fmla="*/ 3008 w 10000"/>
                  <a:gd name="connsiteY130" fmla="*/ 1205 h 10000"/>
                  <a:gd name="connsiteX131" fmla="*/ 3000 w 10000"/>
                  <a:gd name="connsiteY131" fmla="*/ 1192 h 10000"/>
                  <a:gd name="connsiteX132" fmla="*/ 2994 w 10000"/>
                  <a:gd name="connsiteY132" fmla="*/ 1176 h 10000"/>
                  <a:gd name="connsiteX133" fmla="*/ 2986 w 10000"/>
                  <a:gd name="connsiteY133" fmla="*/ 1182 h 10000"/>
                  <a:gd name="connsiteX134" fmla="*/ 2981 w 10000"/>
                  <a:gd name="connsiteY134" fmla="*/ 1192 h 10000"/>
                  <a:gd name="connsiteX135" fmla="*/ 2970 w 10000"/>
                  <a:gd name="connsiteY135" fmla="*/ 1201 h 10000"/>
                  <a:gd name="connsiteX136" fmla="*/ 2956 w 10000"/>
                  <a:gd name="connsiteY136" fmla="*/ 1218 h 10000"/>
                  <a:gd name="connsiteX137" fmla="*/ 2939 w 10000"/>
                  <a:gd name="connsiteY137" fmla="*/ 1240 h 10000"/>
                  <a:gd name="connsiteX138" fmla="*/ 2928 w 10000"/>
                  <a:gd name="connsiteY138" fmla="*/ 1247 h 10000"/>
                  <a:gd name="connsiteX139" fmla="*/ 2922 w 10000"/>
                  <a:gd name="connsiteY139" fmla="*/ 1250 h 10000"/>
                  <a:gd name="connsiteX140" fmla="*/ 2911 w 10000"/>
                  <a:gd name="connsiteY140" fmla="*/ 1250 h 10000"/>
                  <a:gd name="connsiteX141" fmla="*/ 2884 w 10000"/>
                  <a:gd name="connsiteY141" fmla="*/ 1247 h 10000"/>
                  <a:gd name="connsiteX142" fmla="*/ 2864 w 10000"/>
                  <a:gd name="connsiteY142" fmla="*/ 1237 h 10000"/>
                  <a:gd name="connsiteX143" fmla="*/ 2848 w 10000"/>
                  <a:gd name="connsiteY143" fmla="*/ 1231 h 10000"/>
                  <a:gd name="connsiteX144" fmla="*/ 2834 w 10000"/>
                  <a:gd name="connsiteY144" fmla="*/ 1227 h 10000"/>
                  <a:gd name="connsiteX145" fmla="*/ 2831 w 10000"/>
                  <a:gd name="connsiteY145" fmla="*/ 1227 h 10000"/>
                  <a:gd name="connsiteX146" fmla="*/ 2831 w 10000"/>
                  <a:gd name="connsiteY146" fmla="*/ 1221 h 10000"/>
                  <a:gd name="connsiteX147" fmla="*/ 2825 w 10000"/>
                  <a:gd name="connsiteY147" fmla="*/ 1205 h 10000"/>
                  <a:gd name="connsiteX148" fmla="*/ 2823 w 10000"/>
                  <a:gd name="connsiteY148" fmla="*/ 1192 h 10000"/>
                  <a:gd name="connsiteX149" fmla="*/ 2817 w 10000"/>
                  <a:gd name="connsiteY149" fmla="*/ 1182 h 10000"/>
                  <a:gd name="connsiteX150" fmla="*/ 2814 w 10000"/>
                  <a:gd name="connsiteY150" fmla="*/ 1176 h 10000"/>
                  <a:gd name="connsiteX151" fmla="*/ 2792 w 10000"/>
                  <a:gd name="connsiteY151" fmla="*/ 1172 h 10000"/>
                  <a:gd name="connsiteX152" fmla="*/ 2759 w 10000"/>
                  <a:gd name="connsiteY152" fmla="*/ 1156 h 10000"/>
                  <a:gd name="connsiteX153" fmla="*/ 2734 w 10000"/>
                  <a:gd name="connsiteY153" fmla="*/ 1143 h 10000"/>
                  <a:gd name="connsiteX154" fmla="*/ 2695 w 10000"/>
                  <a:gd name="connsiteY154" fmla="*/ 1124 h 10000"/>
                  <a:gd name="connsiteX155" fmla="*/ 2670 w 10000"/>
                  <a:gd name="connsiteY155" fmla="*/ 1108 h 10000"/>
                  <a:gd name="connsiteX156" fmla="*/ 2645 w 10000"/>
                  <a:gd name="connsiteY156" fmla="*/ 1091 h 10000"/>
                  <a:gd name="connsiteX157" fmla="*/ 2618 w 10000"/>
                  <a:gd name="connsiteY157" fmla="*/ 1088 h 10000"/>
                  <a:gd name="connsiteX158" fmla="*/ 2576 w 10000"/>
                  <a:gd name="connsiteY158" fmla="*/ 1088 h 10000"/>
                  <a:gd name="connsiteX159" fmla="*/ 2551 w 10000"/>
                  <a:gd name="connsiteY159" fmla="*/ 1091 h 10000"/>
                  <a:gd name="connsiteX160" fmla="*/ 2521 w 10000"/>
                  <a:gd name="connsiteY160" fmla="*/ 1098 h 10000"/>
                  <a:gd name="connsiteX161" fmla="*/ 2493 w 10000"/>
                  <a:gd name="connsiteY161" fmla="*/ 1104 h 10000"/>
                  <a:gd name="connsiteX162" fmla="*/ 2468 w 10000"/>
                  <a:gd name="connsiteY162" fmla="*/ 1108 h 10000"/>
                  <a:gd name="connsiteX163" fmla="*/ 2404 w 10000"/>
                  <a:gd name="connsiteY163" fmla="*/ 1124 h 10000"/>
                  <a:gd name="connsiteX164" fmla="*/ 2366 w 10000"/>
                  <a:gd name="connsiteY164" fmla="*/ 1133 h 10000"/>
                  <a:gd name="connsiteX165" fmla="*/ 2346 w 10000"/>
                  <a:gd name="connsiteY165" fmla="*/ 1137 h 10000"/>
                  <a:gd name="connsiteX166" fmla="*/ 2294 w 10000"/>
                  <a:gd name="connsiteY166" fmla="*/ 1146 h 10000"/>
                  <a:gd name="connsiteX167" fmla="*/ 2249 w 10000"/>
                  <a:gd name="connsiteY167" fmla="*/ 1156 h 10000"/>
                  <a:gd name="connsiteX168" fmla="*/ 2230 w 10000"/>
                  <a:gd name="connsiteY168" fmla="*/ 1156 h 10000"/>
                  <a:gd name="connsiteX169" fmla="*/ 2222 w 10000"/>
                  <a:gd name="connsiteY169" fmla="*/ 1163 h 10000"/>
                  <a:gd name="connsiteX170" fmla="*/ 2194 w 10000"/>
                  <a:gd name="connsiteY170" fmla="*/ 1163 h 10000"/>
                  <a:gd name="connsiteX171" fmla="*/ 2172 w 10000"/>
                  <a:gd name="connsiteY171" fmla="*/ 1163 h 10000"/>
                  <a:gd name="connsiteX172" fmla="*/ 2147 w 10000"/>
                  <a:gd name="connsiteY172" fmla="*/ 1166 h 10000"/>
                  <a:gd name="connsiteX173" fmla="*/ 2108 w 10000"/>
                  <a:gd name="connsiteY173" fmla="*/ 1166 h 10000"/>
                  <a:gd name="connsiteX174" fmla="*/ 2083 w 10000"/>
                  <a:gd name="connsiteY174" fmla="*/ 1156 h 10000"/>
                  <a:gd name="connsiteX175" fmla="*/ 2042 w 10000"/>
                  <a:gd name="connsiteY175" fmla="*/ 1143 h 10000"/>
                  <a:gd name="connsiteX176" fmla="*/ 2011 w 10000"/>
                  <a:gd name="connsiteY176" fmla="*/ 1143 h 10000"/>
                  <a:gd name="connsiteX177" fmla="*/ 1994 w 10000"/>
                  <a:gd name="connsiteY177" fmla="*/ 1146 h 10000"/>
                  <a:gd name="connsiteX178" fmla="*/ 1967 w 10000"/>
                  <a:gd name="connsiteY178" fmla="*/ 1156 h 10000"/>
                  <a:gd name="connsiteX179" fmla="*/ 1903 w 10000"/>
                  <a:gd name="connsiteY179" fmla="*/ 1176 h 10000"/>
                  <a:gd name="connsiteX180" fmla="*/ 1873 w 10000"/>
                  <a:gd name="connsiteY180" fmla="*/ 1182 h 10000"/>
                  <a:gd name="connsiteX181" fmla="*/ 1850 w 10000"/>
                  <a:gd name="connsiteY181" fmla="*/ 1185 h 10000"/>
                  <a:gd name="connsiteX182" fmla="*/ 1842 w 10000"/>
                  <a:gd name="connsiteY182" fmla="*/ 1192 h 10000"/>
                  <a:gd name="connsiteX183" fmla="*/ 1823 w 10000"/>
                  <a:gd name="connsiteY183" fmla="*/ 1195 h 10000"/>
                  <a:gd name="connsiteX184" fmla="*/ 1814 w 10000"/>
                  <a:gd name="connsiteY184" fmla="*/ 1201 h 10000"/>
                  <a:gd name="connsiteX185" fmla="*/ 1792 w 10000"/>
                  <a:gd name="connsiteY185" fmla="*/ 1218 h 10000"/>
                  <a:gd name="connsiteX186" fmla="*/ 1767 w 10000"/>
                  <a:gd name="connsiteY186" fmla="*/ 1231 h 10000"/>
                  <a:gd name="connsiteX187" fmla="*/ 1717 w 10000"/>
                  <a:gd name="connsiteY187" fmla="*/ 1266 h 10000"/>
                  <a:gd name="connsiteX188" fmla="*/ 1695 w 10000"/>
                  <a:gd name="connsiteY188" fmla="*/ 1279 h 10000"/>
                  <a:gd name="connsiteX189" fmla="*/ 1654 w 10000"/>
                  <a:gd name="connsiteY189" fmla="*/ 1308 h 10000"/>
                  <a:gd name="connsiteX190" fmla="*/ 1620 w 10000"/>
                  <a:gd name="connsiteY190" fmla="*/ 1334 h 10000"/>
                  <a:gd name="connsiteX191" fmla="*/ 1590 w 10000"/>
                  <a:gd name="connsiteY191" fmla="*/ 1360 h 10000"/>
                  <a:gd name="connsiteX192" fmla="*/ 1565 w 10000"/>
                  <a:gd name="connsiteY192" fmla="*/ 1380 h 10000"/>
                  <a:gd name="connsiteX193" fmla="*/ 1532 w 10000"/>
                  <a:gd name="connsiteY193" fmla="*/ 1402 h 10000"/>
                  <a:gd name="connsiteX194" fmla="*/ 1501 w 10000"/>
                  <a:gd name="connsiteY194" fmla="*/ 1418 h 10000"/>
                  <a:gd name="connsiteX195" fmla="*/ 1460 w 10000"/>
                  <a:gd name="connsiteY195" fmla="*/ 1438 h 10000"/>
                  <a:gd name="connsiteX196" fmla="*/ 1435 w 10000"/>
                  <a:gd name="connsiteY196" fmla="*/ 1454 h 10000"/>
                  <a:gd name="connsiteX197" fmla="*/ 1421 w 10000"/>
                  <a:gd name="connsiteY197" fmla="*/ 1464 h 10000"/>
                  <a:gd name="connsiteX198" fmla="*/ 1380 w 10000"/>
                  <a:gd name="connsiteY198" fmla="*/ 1473 h 10000"/>
                  <a:gd name="connsiteX199" fmla="*/ 1324 w 10000"/>
                  <a:gd name="connsiteY199" fmla="*/ 1477 h 10000"/>
                  <a:gd name="connsiteX200" fmla="*/ 1274 w 10000"/>
                  <a:gd name="connsiteY200" fmla="*/ 1483 h 10000"/>
                  <a:gd name="connsiteX201" fmla="*/ 1244 w 10000"/>
                  <a:gd name="connsiteY201" fmla="*/ 1486 h 10000"/>
                  <a:gd name="connsiteX202" fmla="*/ 1233 w 10000"/>
                  <a:gd name="connsiteY202" fmla="*/ 1486 h 10000"/>
                  <a:gd name="connsiteX203" fmla="*/ 1197 w 10000"/>
                  <a:gd name="connsiteY203" fmla="*/ 1493 h 10000"/>
                  <a:gd name="connsiteX204" fmla="*/ 1180 w 10000"/>
                  <a:gd name="connsiteY204" fmla="*/ 1496 h 10000"/>
                  <a:gd name="connsiteX205" fmla="*/ 1169 w 10000"/>
                  <a:gd name="connsiteY205" fmla="*/ 1496 h 10000"/>
                  <a:gd name="connsiteX206" fmla="*/ 1161 w 10000"/>
                  <a:gd name="connsiteY206" fmla="*/ 1503 h 10000"/>
                  <a:gd name="connsiteX207" fmla="*/ 1155 w 10000"/>
                  <a:gd name="connsiteY207" fmla="*/ 1503 h 10000"/>
                  <a:gd name="connsiteX208" fmla="*/ 501 w 10000"/>
                  <a:gd name="connsiteY208" fmla="*/ 2277 h 10000"/>
                  <a:gd name="connsiteX209" fmla="*/ 396 w 10000"/>
                  <a:gd name="connsiteY209" fmla="*/ 2532 h 10000"/>
                  <a:gd name="connsiteX210" fmla="*/ 324 w 10000"/>
                  <a:gd name="connsiteY210" fmla="*/ 2759 h 10000"/>
                  <a:gd name="connsiteX211" fmla="*/ 274 w 10000"/>
                  <a:gd name="connsiteY211" fmla="*/ 2866 h 10000"/>
                  <a:gd name="connsiteX212" fmla="*/ 202 w 10000"/>
                  <a:gd name="connsiteY212" fmla="*/ 3008 h 10000"/>
                  <a:gd name="connsiteX213" fmla="*/ 211 w 10000"/>
                  <a:gd name="connsiteY213" fmla="*/ 3177 h 10000"/>
                  <a:gd name="connsiteX214" fmla="*/ 235 w 10000"/>
                  <a:gd name="connsiteY214" fmla="*/ 3368 h 10000"/>
                  <a:gd name="connsiteX215" fmla="*/ 266 w 10000"/>
                  <a:gd name="connsiteY215" fmla="*/ 3595 h 10000"/>
                  <a:gd name="connsiteX216" fmla="*/ 299 w 10000"/>
                  <a:gd name="connsiteY216" fmla="*/ 3831 h 10000"/>
                  <a:gd name="connsiteX217" fmla="*/ 305 w 10000"/>
                  <a:gd name="connsiteY217" fmla="*/ 3863 h 10000"/>
                  <a:gd name="connsiteX218" fmla="*/ 341 w 10000"/>
                  <a:gd name="connsiteY218" fmla="*/ 3941 h 10000"/>
                  <a:gd name="connsiteX219" fmla="*/ 186 w 10000"/>
                  <a:gd name="connsiteY219" fmla="*/ 3935 h 10000"/>
                  <a:gd name="connsiteX220" fmla="*/ 30 w 10000"/>
                  <a:gd name="connsiteY220" fmla="*/ 3925 h 10000"/>
                  <a:gd name="connsiteX221" fmla="*/ 0 w 10000"/>
                  <a:gd name="connsiteY221" fmla="*/ 4054 h 10000"/>
                  <a:gd name="connsiteX222" fmla="*/ 14 w 10000"/>
                  <a:gd name="connsiteY222" fmla="*/ 4152 h 10000"/>
                  <a:gd name="connsiteX223" fmla="*/ 22 w 10000"/>
                  <a:gd name="connsiteY223" fmla="*/ 4242 h 10000"/>
                  <a:gd name="connsiteX224" fmla="*/ 30 w 10000"/>
                  <a:gd name="connsiteY224" fmla="*/ 4291 h 10000"/>
                  <a:gd name="connsiteX225" fmla="*/ 102 w 10000"/>
                  <a:gd name="connsiteY225" fmla="*/ 4271 h 10000"/>
                  <a:gd name="connsiteX226" fmla="*/ 155 w 10000"/>
                  <a:gd name="connsiteY226" fmla="*/ 4262 h 10000"/>
                  <a:gd name="connsiteX227" fmla="*/ 410 w 10000"/>
                  <a:gd name="connsiteY227" fmla="*/ 4255 h 10000"/>
                  <a:gd name="connsiteX228" fmla="*/ 418 w 10000"/>
                  <a:gd name="connsiteY228" fmla="*/ 4385 h 10000"/>
                  <a:gd name="connsiteX229" fmla="*/ 429 w 10000"/>
                  <a:gd name="connsiteY229" fmla="*/ 4543 h 10000"/>
                  <a:gd name="connsiteX230" fmla="*/ 443 w 10000"/>
                  <a:gd name="connsiteY230" fmla="*/ 4585 h 10000"/>
                  <a:gd name="connsiteX231" fmla="*/ 465 w 10000"/>
                  <a:gd name="connsiteY231" fmla="*/ 4611 h 10000"/>
                  <a:gd name="connsiteX232" fmla="*/ 468 w 10000"/>
                  <a:gd name="connsiteY232" fmla="*/ 4621 h 10000"/>
                  <a:gd name="connsiteX233" fmla="*/ 474 w 10000"/>
                  <a:gd name="connsiteY233" fmla="*/ 4679 h 10000"/>
                  <a:gd name="connsiteX234" fmla="*/ 554 w 10000"/>
                  <a:gd name="connsiteY234" fmla="*/ 4738 h 10000"/>
                  <a:gd name="connsiteX235" fmla="*/ 637 w 10000"/>
                  <a:gd name="connsiteY235" fmla="*/ 4809 h 10000"/>
                  <a:gd name="connsiteX236" fmla="*/ 704 w 10000"/>
                  <a:gd name="connsiteY236" fmla="*/ 4851 h 10000"/>
                  <a:gd name="connsiteX237" fmla="*/ 740 w 10000"/>
                  <a:gd name="connsiteY237" fmla="*/ 4893 h 10000"/>
                  <a:gd name="connsiteX238" fmla="*/ 756 w 10000"/>
                  <a:gd name="connsiteY238" fmla="*/ 4896 h 10000"/>
                  <a:gd name="connsiteX239" fmla="*/ 767 w 10000"/>
                  <a:gd name="connsiteY239" fmla="*/ 4880 h 10000"/>
                  <a:gd name="connsiteX240" fmla="*/ 806 w 10000"/>
                  <a:gd name="connsiteY240" fmla="*/ 4945 h 10000"/>
                  <a:gd name="connsiteX241" fmla="*/ 886 w 10000"/>
                  <a:gd name="connsiteY241" fmla="*/ 5078 h 10000"/>
                  <a:gd name="connsiteX242" fmla="*/ 911 w 10000"/>
                  <a:gd name="connsiteY242" fmla="*/ 5130 h 10000"/>
                  <a:gd name="connsiteX243" fmla="*/ 920 w 10000"/>
                  <a:gd name="connsiteY243" fmla="*/ 5191 h 10000"/>
                  <a:gd name="connsiteX244" fmla="*/ 920 w 10000"/>
                  <a:gd name="connsiteY244" fmla="*/ 5220 h 10000"/>
                  <a:gd name="connsiteX245" fmla="*/ 911 w 10000"/>
                  <a:gd name="connsiteY245" fmla="*/ 5314 h 10000"/>
                  <a:gd name="connsiteX246" fmla="*/ 898 w 10000"/>
                  <a:gd name="connsiteY246" fmla="*/ 5369 h 10000"/>
                  <a:gd name="connsiteX247" fmla="*/ 895 w 10000"/>
                  <a:gd name="connsiteY247" fmla="*/ 5385 h 10000"/>
                  <a:gd name="connsiteX248" fmla="*/ 895 w 10000"/>
                  <a:gd name="connsiteY248" fmla="*/ 5405 h 10000"/>
                  <a:gd name="connsiteX249" fmla="*/ 898 w 10000"/>
                  <a:gd name="connsiteY249" fmla="*/ 5434 h 10000"/>
                  <a:gd name="connsiteX250" fmla="*/ 911 w 10000"/>
                  <a:gd name="connsiteY250" fmla="*/ 5463 h 10000"/>
                  <a:gd name="connsiteX251" fmla="*/ 920 w 10000"/>
                  <a:gd name="connsiteY251" fmla="*/ 5492 h 10000"/>
                  <a:gd name="connsiteX252" fmla="*/ 934 w 10000"/>
                  <a:gd name="connsiteY252" fmla="*/ 5518 h 10000"/>
                  <a:gd name="connsiteX253" fmla="*/ 1169 w 10000"/>
                  <a:gd name="connsiteY253" fmla="*/ 5738 h 10000"/>
                  <a:gd name="connsiteX254" fmla="*/ 1188 w 10000"/>
                  <a:gd name="connsiteY254" fmla="*/ 5755 h 10000"/>
                  <a:gd name="connsiteX255" fmla="*/ 1216 w 10000"/>
                  <a:gd name="connsiteY255" fmla="*/ 5758 h 10000"/>
                  <a:gd name="connsiteX256" fmla="*/ 1313 w 10000"/>
                  <a:gd name="connsiteY256" fmla="*/ 5774 h 10000"/>
                  <a:gd name="connsiteX257" fmla="*/ 1349 w 10000"/>
                  <a:gd name="connsiteY257" fmla="*/ 5787 h 10000"/>
                  <a:gd name="connsiteX258" fmla="*/ 1393 w 10000"/>
                  <a:gd name="connsiteY258" fmla="*/ 5793 h 10000"/>
                  <a:gd name="connsiteX259" fmla="*/ 1393 w 10000"/>
                  <a:gd name="connsiteY259" fmla="*/ 5797 h 10000"/>
                  <a:gd name="connsiteX260" fmla="*/ 1421 w 10000"/>
                  <a:gd name="connsiteY260" fmla="*/ 5810 h 10000"/>
                  <a:gd name="connsiteX261" fmla="*/ 1446 w 10000"/>
                  <a:gd name="connsiteY261" fmla="*/ 5829 h 10000"/>
                  <a:gd name="connsiteX262" fmla="*/ 1460 w 10000"/>
                  <a:gd name="connsiteY262" fmla="*/ 5842 h 10000"/>
                  <a:gd name="connsiteX263" fmla="*/ 1476 w 10000"/>
                  <a:gd name="connsiteY263" fmla="*/ 5848 h 10000"/>
                  <a:gd name="connsiteX264" fmla="*/ 1501 w 10000"/>
                  <a:gd name="connsiteY264" fmla="*/ 5852 h 10000"/>
                  <a:gd name="connsiteX265" fmla="*/ 1532 w 10000"/>
                  <a:gd name="connsiteY265" fmla="*/ 5887 h 10000"/>
                  <a:gd name="connsiteX266" fmla="*/ 1565 w 10000"/>
                  <a:gd name="connsiteY266" fmla="*/ 5942 h 10000"/>
                  <a:gd name="connsiteX267" fmla="*/ 1587 w 10000"/>
                  <a:gd name="connsiteY267" fmla="*/ 5972 h 10000"/>
                  <a:gd name="connsiteX268" fmla="*/ 1612 w 10000"/>
                  <a:gd name="connsiteY268" fmla="*/ 5955 h 10000"/>
                  <a:gd name="connsiteX269" fmla="*/ 1679 w 10000"/>
                  <a:gd name="connsiteY269" fmla="*/ 6049 h 10000"/>
                  <a:gd name="connsiteX270" fmla="*/ 1720 w 10000"/>
                  <a:gd name="connsiteY270" fmla="*/ 6108 h 10000"/>
                  <a:gd name="connsiteX271" fmla="*/ 1751 w 10000"/>
                  <a:gd name="connsiteY271" fmla="*/ 6133 h 10000"/>
                  <a:gd name="connsiteX272" fmla="*/ 1792 w 10000"/>
                  <a:gd name="connsiteY272" fmla="*/ 6169 h 10000"/>
                  <a:gd name="connsiteX273" fmla="*/ 1801 w 10000"/>
                  <a:gd name="connsiteY273" fmla="*/ 6172 h 10000"/>
                  <a:gd name="connsiteX274" fmla="*/ 1814 w 10000"/>
                  <a:gd name="connsiteY274" fmla="*/ 6286 h 10000"/>
                  <a:gd name="connsiteX275" fmla="*/ 1817 w 10000"/>
                  <a:gd name="connsiteY275" fmla="*/ 6331 h 10000"/>
                  <a:gd name="connsiteX276" fmla="*/ 1809 w 10000"/>
                  <a:gd name="connsiteY276" fmla="*/ 6444 h 10000"/>
                  <a:gd name="connsiteX277" fmla="*/ 1801 w 10000"/>
                  <a:gd name="connsiteY277" fmla="*/ 6499 h 10000"/>
                  <a:gd name="connsiteX278" fmla="*/ 1781 w 10000"/>
                  <a:gd name="connsiteY278" fmla="*/ 6522 h 10000"/>
                  <a:gd name="connsiteX279" fmla="*/ 1773 w 10000"/>
                  <a:gd name="connsiteY279" fmla="*/ 6541 h 10000"/>
                  <a:gd name="connsiteX280" fmla="*/ 1762 w 10000"/>
                  <a:gd name="connsiteY280" fmla="*/ 6571 h 10000"/>
                  <a:gd name="connsiteX281" fmla="*/ 1767 w 10000"/>
                  <a:gd name="connsiteY281" fmla="*/ 6622 h 10000"/>
                  <a:gd name="connsiteX282" fmla="*/ 1767 w 10000"/>
                  <a:gd name="connsiteY282" fmla="*/ 6665 h 10000"/>
                  <a:gd name="connsiteX283" fmla="*/ 1767 w 10000"/>
                  <a:gd name="connsiteY283" fmla="*/ 6694 h 10000"/>
                  <a:gd name="connsiteX284" fmla="*/ 1776 w 10000"/>
                  <a:gd name="connsiteY284" fmla="*/ 6726 h 10000"/>
                  <a:gd name="connsiteX285" fmla="*/ 1776 w 10000"/>
                  <a:gd name="connsiteY285" fmla="*/ 6745 h 10000"/>
                  <a:gd name="connsiteX286" fmla="*/ 1767 w 10000"/>
                  <a:gd name="connsiteY286" fmla="*/ 6765 h 10000"/>
                  <a:gd name="connsiteX287" fmla="*/ 1762 w 10000"/>
                  <a:gd name="connsiteY287" fmla="*/ 6804 h 10000"/>
                  <a:gd name="connsiteX288" fmla="*/ 1753 w 10000"/>
                  <a:gd name="connsiteY288" fmla="*/ 6839 h 10000"/>
                  <a:gd name="connsiteX289" fmla="*/ 1742 w 10000"/>
                  <a:gd name="connsiteY289" fmla="*/ 6849 h 10000"/>
                  <a:gd name="connsiteX290" fmla="*/ 1726 w 10000"/>
                  <a:gd name="connsiteY290" fmla="*/ 6849 h 10000"/>
                  <a:gd name="connsiteX291" fmla="*/ 1712 w 10000"/>
                  <a:gd name="connsiteY291" fmla="*/ 6852 h 10000"/>
                  <a:gd name="connsiteX292" fmla="*/ 1640 w 10000"/>
                  <a:gd name="connsiteY292" fmla="*/ 6953 h 10000"/>
                  <a:gd name="connsiteX293" fmla="*/ 1493 w 10000"/>
                  <a:gd name="connsiteY293" fmla="*/ 7105 h 10000"/>
                  <a:gd name="connsiteX294" fmla="*/ 1490 w 10000"/>
                  <a:gd name="connsiteY294" fmla="*/ 7124 h 10000"/>
                  <a:gd name="connsiteX295" fmla="*/ 1468 w 10000"/>
                  <a:gd name="connsiteY295" fmla="*/ 7137 h 10000"/>
                  <a:gd name="connsiteX296" fmla="*/ 1454 w 10000"/>
                  <a:gd name="connsiteY296" fmla="*/ 7144 h 10000"/>
                  <a:gd name="connsiteX297" fmla="*/ 1452 w 10000"/>
                  <a:gd name="connsiteY297" fmla="*/ 7157 h 10000"/>
                  <a:gd name="connsiteX298" fmla="*/ 1446 w 10000"/>
                  <a:gd name="connsiteY298" fmla="*/ 7199 h 10000"/>
                  <a:gd name="connsiteX299" fmla="*/ 1476 w 10000"/>
                  <a:gd name="connsiteY299" fmla="*/ 7247 h 10000"/>
                  <a:gd name="connsiteX300" fmla="*/ 1501 w 10000"/>
                  <a:gd name="connsiteY300" fmla="*/ 7270 h 10000"/>
                  <a:gd name="connsiteX301" fmla="*/ 1518 w 10000"/>
                  <a:gd name="connsiteY301" fmla="*/ 7286 h 10000"/>
                  <a:gd name="connsiteX302" fmla="*/ 1524 w 10000"/>
                  <a:gd name="connsiteY302" fmla="*/ 7306 h 10000"/>
                  <a:gd name="connsiteX303" fmla="*/ 1540 w 10000"/>
                  <a:gd name="connsiteY303" fmla="*/ 7322 h 10000"/>
                  <a:gd name="connsiteX304" fmla="*/ 1565 w 10000"/>
                  <a:gd name="connsiteY304" fmla="*/ 7325 h 10000"/>
                  <a:gd name="connsiteX305" fmla="*/ 1590 w 10000"/>
                  <a:gd name="connsiteY305" fmla="*/ 7332 h 10000"/>
                  <a:gd name="connsiteX306" fmla="*/ 1615 w 10000"/>
                  <a:gd name="connsiteY306" fmla="*/ 7345 h 10000"/>
                  <a:gd name="connsiteX307" fmla="*/ 1662 w 10000"/>
                  <a:gd name="connsiteY307" fmla="*/ 7370 h 10000"/>
                  <a:gd name="connsiteX308" fmla="*/ 1670 w 10000"/>
                  <a:gd name="connsiteY308" fmla="*/ 7351 h 10000"/>
                  <a:gd name="connsiteX309" fmla="*/ 1726 w 10000"/>
                  <a:gd name="connsiteY309" fmla="*/ 7354 h 10000"/>
                  <a:gd name="connsiteX310" fmla="*/ 1726 w 10000"/>
                  <a:gd name="connsiteY310" fmla="*/ 7400 h 10000"/>
                  <a:gd name="connsiteX311" fmla="*/ 1773 w 10000"/>
                  <a:gd name="connsiteY311" fmla="*/ 7409 h 10000"/>
                  <a:gd name="connsiteX312" fmla="*/ 1806 w 10000"/>
                  <a:gd name="connsiteY312" fmla="*/ 7416 h 10000"/>
                  <a:gd name="connsiteX313" fmla="*/ 1839 w 10000"/>
                  <a:gd name="connsiteY313" fmla="*/ 7403 h 10000"/>
                  <a:gd name="connsiteX314" fmla="*/ 1886 w 10000"/>
                  <a:gd name="connsiteY314" fmla="*/ 7403 h 10000"/>
                  <a:gd name="connsiteX315" fmla="*/ 1898 w 10000"/>
                  <a:gd name="connsiteY315" fmla="*/ 7403 h 10000"/>
                  <a:gd name="connsiteX316" fmla="*/ 1914 w 10000"/>
                  <a:gd name="connsiteY316" fmla="*/ 7494 h 10000"/>
                  <a:gd name="connsiteX317" fmla="*/ 1895 w 10000"/>
                  <a:gd name="connsiteY317" fmla="*/ 7523 h 10000"/>
                  <a:gd name="connsiteX318" fmla="*/ 1825 w 10000"/>
                  <a:gd name="connsiteY318" fmla="*/ 7617 h 10000"/>
                  <a:gd name="connsiteX319" fmla="*/ 1776 w 10000"/>
                  <a:gd name="connsiteY319" fmla="*/ 7691 h 10000"/>
                  <a:gd name="connsiteX320" fmla="*/ 1781 w 10000"/>
                  <a:gd name="connsiteY320" fmla="*/ 7723 h 10000"/>
                  <a:gd name="connsiteX321" fmla="*/ 1767 w 10000"/>
                  <a:gd name="connsiteY321" fmla="*/ 7759 h 10000"/>
                  <a:gd name="connsiteX322" fmla="*/ 1762 w 10000"/>
                  <a:gd name="connsiteY322" fmla="*/ 7817 h 10000"/>
                  <a:gd name="connsiteX323" fmla="*/ 1762 w 10000"/>
                  <a:gd name="connsiteY323" fmla="*/ 7856 h 10000"/>
                  <a:gd name="connsiteX324" fmla="*/ 1776 w 10000"/>
                  <a:gd name="connsiteY324" fmla="*/ 7892 h 10000"/>
                  <a:gd name="connsiteX325" fmla="*/ 1784 w 10000"/>
                  <a:gd name="connsiteY325" fmla="*/ 7902 h 10000"/>
                  <a:gd name="connsiteX326" fmla="*/ 1801 w 10000"/>
                  <a:gd name="connsiteY326" fmla="*/ 7908 h 10000"/>
                  <a:gd name="connsiteX327" fmla="*/ 1809 w 10000"/>
                  <a:gd name="connsiteY327" fmla="*/ 7911 h 10000"/>
                  <a:gd name="connsiteX328" fmla="*/ 1801 w 10000"/>
                  <a:gd name="connsiteY328" fmla="*/ 7940 h 10000"/>
                  <a:gd name="connsiteX329" fmla="*/ 1798 w 10000"/>
                  <a:gd name="connsiteY329" fmla="*/ 7979 h 10000"/>
                  <a:gd name="connsiteX330" fmla="*/ 1806 w 10000"/>
                  <a:gd name="connsiteY330" fmla="*/ 8002 h 10000"/>
                  <a:gd name="connsiteX331" fmla="*/ 1823 w 10000"/>
                  <a:gd name="connsiteY331" fmla="*/ 8021 h 10000"/>
                  <a:gd name="connsiteX332" fmla="*/ 1834 w 10000"/>
                  <a:gd name="connsiteY332" fmla="*/ 8044 h 10000"/>
                  <a:gd name="connsiteX333" fmla="*/ 1839 w 10000"/>
                  <a:gd name="connsiteY333" fmla="*/ 8073 h 10000"/>
                  <a:gd name="connsiteX334" fmla="*/ 1842 w 10000"/>
                  <a:gd name="connsiteY334" fmla="*/ 8106 h 10000"/>
                  <a:gd name="connsiteX335" fmla="*/ 1839 w 10000"/>
                  <a:gd name="connsiteY335" fmla="*/ 8144 h 10000"/>
                  <a:gd name="connsiteX336" fmla="*/ 1856 w 10000"/>
                  <a:gd name="connsiteY336" fmla="*/ 8164 h 10000"/>
                  <a:gd name="connsiteX337" fmla="*/ 1886 w 10000"/>
                  <a:gd name="connsiteY337" fmla="*/ 8193 h 10000"/>
                  <a:gd name="connsiteX338" fmla="*/ 1922 w 10000"/>
                  <a:gd name="connsiteY338" fmla="*/ 8206 h 10000"/>
                  <a:gd name="connsiteX339" fmla="*/ 1967 w 10000"/>
                  <a:gd name="connsiteY339" fmla="*/ 8203 h 10000"/>
                  <a:gd name="connsiteX340" fmla="*/ 1986 w 10000"/>
                  <a:gd name="connsiteY340" fmla="*/ 8212 h 10000"/>
                  <a:gd name="connsiteX341" fmla="*/ 2000 w 10000"/>
                  <a:gd name="connsiteY341" fmla="*/ 8232 h 10000"/>
                  <a:gd name="connsiteX342" fmla="*/ 2033 w 10000"/>
                  <a:gd name="connsiteY342" fmla="*/ 8258 h 10000"/>
                  <a:gd name="connsiteX343" fmla="*/ 2050 w 10000"/>
                  <a:gd name="connsiteY343" fmla="*/ 8271 h 10000"/>
                  <a:gd name="connsiteX344" fmla="*/ 2089 w 10000"/>
                  <a:gd name="connsiteY344" fmla="*/ 8280 h 10000"/>
                  <a:gd name="connsiteX345" fmla="*/ 2122 w 10000"/>
                  <a:gd name="connsiteY345" fmla="*/ 8300 h 10000"/>
                  <a:gd name="connsiteX346" fmla="*/ 2163 w 10000"/>
                  <a:gd name="connsiteY346" fmla="*/ 8332 h 10000"/>
                  <a:gd name="connsiteX347" fmla="*/ 2172 w 10000"/>
                  <a:gd name="connsiteY347" fmla="*/ 8335 h 10000"/>
                  <a:gd name="connsiteX348" fmla="*/ 2177 w 10000"/>
                  <a:gd name="connsiteY348" fmla="*/ 8345 h 10000"/>
                  <a:gd name="connsiteX349" fmla="*/ 2163 w 10000"/>
                  <a:gd name="connsiteY349" fmla="*/ 8371 h 10000"/>
                  <a:gd name="connsiteX350" fmla="*/ 2139 w 10000"/>
                  <a:gd name="connsiteY350" fmla="*/ 8423 h 10000"/>
                  <a:gd name="connsiteX351" fmla="*/ 2130 w 10000"/>
                  <a:gd name="connsiteY351" fmla="*/ 8439 h 10000"/>
                  <a:gd name="connsiteX352" fmla="*/ 2105 w 10000"/>
                  <a:gd name="connsiteY352" fmla="*/ 8446 h 10000"/>
                  <a:gd name="connsiteX353" fmla="*/ 2080 w 10000"/>
                  <a:gd name="connsiteY353" fmla="*/ 8449 h 10000"/>
                  <a:gd name="connsiteX354" fmla="*/ 2075 w 10000"/>
                  <a:gd name="connsiteY354" fmla="*/ 8459 h 10000"/>
                  <a:gd name="connsiteX355" fmla="*/ 2072 w 10000"/>
                  <a:gd name="connsiteY355" fmla="*/ 8475 h 10000"/>
                  <a:gd name="connsiteX356" fmla="*/ 2080 w 10000"/>
                  <a:gd name="connsiteY356" fmla="*/ 8484 h 10000"/>
                  <a:gd name="connsiteX357" fmla="*/ 2100 w 10000"/>
                  <a:gd name="connsiteY357" fmla="*/ 8475 h 10000"/>
                  <a:gd name="connsiteX358" fmla="*/ 2141 w 10000"/>
                  <a:gd name="connsiteY358" fmla="*/ 8478 h 10000"/>
                  <a:gd name="connsiteX359" fmla="*/ 2172 w 10000"/>
                  <a:gd name="connsiteY359" fmla="*/ 8475 h 10000"/>
                  <a:gd name="connsiteX360" fmla="*/ 2188 w 10000"/>
                  <a:gd name="connsiteY360" fmla="*/ 8475 h 10000"/>
                  <a:gd name="connsiteX361" fmla="*/ 2222 w 10000"/>
                  <a:gd name="connsiteY361" fmla="*/ 8497 h 10000"/>
                  <a:gd name="connsiteX362" fmla="*/ 2252 w 10000"/>
                  <a:gd name="connsiteY362" fmla="*/ 8514 h 10000"/>
                  <a:gd name="connsiteX363" fmla="*/ 2274 w 10000"/>
                  <a:gd name="connsiteY363" fmla="*/ 8514 h 10000"/>
                  <a:gd name="connsiteX364" fmla="*/ 2299 w 10000"/>
                  <a:gd name="connsiteY364" fmla="*/ 8504 h 10000"/>
                  <a:gd name="connsiteX365" fmla="*/ 2310 w 10000"/>
                  <a:gd name="connsiteY365" fmla="*/ 8504 h 10000"/>
                  <a:gd name="connsiteX366" fmla="*/ 2319 w 10000"/>
                  <a:gd name="connsiteY366" fmla="*/ 8484 h 10000"/>
                  <a:gd name="connsiteX367" fmla="*/ 2338 w 10000"/>
                  <a:gd name="connsiteY367" fmla="*/ 8494 h 10000"/>
                  <a:gd name="connsiteX368" fmla="*/ 2338 w 10000"/>
                  <a:gd name="connsiteY368" fmla="*/ 8552 h 10000"/>
                  <a:gd name="connsiteX369" fmla="*/ 2366 w 10000"/>
                  <a:gd name="connsiteY369" fmla="*/ 8572 h 10000"/>
                  <a:gd name="connsiteX370" fmla="*/ 2382 w 10000"/>
                  <a:gd name="connsiteY370" fmla="*/ 8582 h 10000"/>
                  <a:gd name="connsiteX371" fmla="*/ 2435 w 10000"/>
                  <a:gd name="connsiteY371" fmla="*/ 8552 h 10000"/>
                  <a:gd name="connsiteX372" fmla="*/ 2443 w 10000"/>
                  <a:gd name="connsiteY372" fmla="*/ 8552 h 10000"/>
                  <a:gd name="connsiteX373" fmla="*/ 2454 w 10000"/>
                  <a:gd name="connsiteY373" fmla="*/ 8552 h 10000"/>
                  <a:gd name="connsiteX374" fmla="*/ 2471 w 10000"/>
                  <a:gd name="connsiteY374" fmla="*/ 8546 h 10000"/>
                  <a:gd name="connsiteX375" fmla="*/ 2488 w 10000"/>
                  <a:gd name="connsiteY375" fmla="*/ 8536 h 10000"/>
                  <a:gd name="connsiteX376" fmla="*/ 2501 w 10000"/>
                  <a:gd name="connsiteY376" fmla="*/ 8533 h 10000"/>
                  <a:gd name="connsiteX377" fmla="*/ 2512 w 10000"/>
                  <a:gd name="connsiteY377" fmla="*/ 8533 h 10000"/>
                  <a:gd name="connsiteX378" fmla="*/ 2521 w 10000"/>
                  <a:gd name="connsiteY378" fmla="*/ 8546 h 10000"/>
                  <a:gd name="connsiteX379" fmla="*/ 2521 w 10000"/>
                  <a:gd name="connsiteY379" fmla="*/ 8572 h 10000"/>
                  <a:gd name="connsiteX380" fmla="*/ 2535 w 10000"/>
                  <a:gd name="connsiteY380" fmla="*/ 8588 h 10000"/>
                  <a:gd name="connsiteX381" fmla="*/ 2551 w 10000"/>
                  <a:gd name="connsiteY381" fmla="*/ 8582 h 10000"/>
                  <a:gd name="connsiteX382" fmla="*/ 2560 w 10000"/>
                  <a:gd name="connsiteY382" fmla="*/ 8582 h 10000"/>
                  <a:gd name="connsiteX383" fmla="*/ 2573 w 10000"/>
                  <a:gd name="connsiteY383" fmla="*/ 8588 h 10000"/>
                  <a:gd name="connsiteX384" fmla="*/ 2584 w 10000"/>
                  <a:gd name="connsiteY384" fmla="*/ 8591 h 10000"/>
                  <a:gd name="connsiteX385" fmla="*/ 2590 w 10000"/>
                  <a:gd name="connsiteY385" fmla="*/ 8598 h 10000"/>
                  <a:gd name="connsiteX386" fmla="*/ 2598 w 10000"/>
                  <a:gd name="connsiteY386" fmla="*/ 8608 h 10000"/>
                  <a:gd name="connsiteX387" fmla="*/ 2607 w 10000"/>
                  <a:gd name="connsiteY387" fmla="*/ 8617 h 10000"/>
                  <a:gd name="connsiteX388" fmla="*/ 2618 w 10000"/>
                  <a:gd name="connsiteY388" fmla="*/ 8617 h 10000"/>
                  <a:gd name="connsiteX389" fmla="*/ 2640 w 10000"/>
                  <a:gd name="connsiteY389" fmla="*/ 8608 h 10000"/>
                  <a:gd name="connsiteX390" fmla="*/ 2670 w 10000"/>
                  <a:gd name="connsiteY390" fmla="*/ 8598 h 10000"/>
                  <a:gd name="connsiteX391" fmla="*/ 2673 w 10000"/>
                  <a:gd name="connsiteY391" fmla="*/ 8598 h 10000"/>
                  <a:gd name="connsiteX392" fmla="*/ 2690 w 10000"/>
                  <a:gd name="connsiteY392" fmla="*/ 8598 h 10000"/>
                  <a:gd name="connsiteX393" fmla="*/ 2698 w 10000"/>
                  <a:gd name="connsiteY393" fmla="*/ 8598 h 10000"/>
                  <a:gd name="connsiteX394" fmla="*/ 2712 w 10000"/>
                  <a:gd name="connsiteY394" fmla="*/ 8598 h 10000"/>
                  <a:gd name="connsiteX395" fmla="*/ 2726 w 10000"/>
                  <a:gd name="connsiteY395" fmla="*/ 8591 h 10000"/>
                  <a:gd name="connsiteX396" fmla="*/ 2737 w 10000"/>
                  <a:gd name="connsiteY396" fmla="*/ 8588 h 10000"/>
                  <a:gd name="connsiteX397" fmla="*/ 2759 w 10000"/>
                  <a:gd name="connsiteY397" fmla="*/ 8582 h 10000"/>
                  <a:gd name="connsiteX398" fmla="*/ 2770 w 10000"/>
                  <a:gd name="connsiteY398" fmla="*/ 8578 h 10000"/>
                  <a:gd name="connsiteX399" fmla="*/ 2784 w 10000"/>
                  <a:gd name="connsiteY399" fmla="*/ 8572 h 10000"/>
                  <a:gd name="connsiteX400" fmla="*/ 2795 w 10000"/>
                  <a:gd name="connsiteY400" fmla="*/ 8572 h 10000"/>
                  <a:gd name="connsiteX401" fmla="*/ 2803 w 10000"/>
                  <a:gd name="connsiteY401" fmla="*/ 8588 h 10000"/>
                  <a:gd name="connsiteX402" fmla="*/ 2803 w 10000"/>
                  <a:gd name="connsiteY402" fmla="*/ 8591 h 10000"/>
                  <a:gd name="connsiteX403" fmla="*/ 2803 w 10000"/>
                  <a:gd name="connsiteY403" fmla="*/ 8601 h 10000"/>
                  <a:gd name="connsiteX404" fmla="*/ 2809 w 10000"/>
                  <a:gd name="connsiteY404" fmla="*/ 8601 h 10000"/>
                  <a:gd name="connsiteX405" fmla="*/ 2823 w 10000"/>
                  <a:gd name="connsiteY405" fmla="*/ 8598 h 10000"/>
                  <a:gd name="connsiteX406" fmla="*/ 2831 w 10000"/>
                  <a:gd name="connsiteY406" fmla="*/ 8598 h 10000"/>
                  <a:gd name="connsiteX407" fmla="*/ 2839 w 10000"/>
                  <a:gd name="connsiteY407" fmla="*/ 8601 h 10000"/>
                  <a:gd name="connsiteX408" fmla="*/ 2848 w 10000"/>
                  <a:gd name="connsiteY408" fmla="*/ 8598 h 10000"/>
                  <a:gd name="connsiteX409" fmla="*/ 2856 w 10000"/>
                  <a:gd name="connsiteY409" fmla="*/ 8601 h 10000"/>
                  <a:gd name="connsiteX410" fmla="*/ 2859 w 10000"/>
                  <a:gd name="connsiteY410" fmla="*/ 8601 h 10000"/>
                  <a:gd name="connsiteX411" fmla="*/ 2864 w 10000"/>
                  <a:gd name="connsiteY411" fmla="*/ 8598 h 10000"/>
                  <a:gd name="connsiteX412" fmla="*/ 2889 w 10000"/>
                  <a:gd name="connsiteY412" fmla="*/ 8611 h 10000"/>
                  <a:gd name="connsiteX413" fmla="*/ 2906 w 10000"/>
                  <a:gd name="connsiteY413" fmla="*/ 8620 h 10000"/>
                  <a:gd name="connsiteX414" fmla="*/ 2914 w 10000"/>
                  <a:gd name="connsiteY414" fmla="*/ 8627 h 10000"/>
                  <a:gd name="connsiteX415" fmla="*/ 2920 w 10000"/>
                  <a:gd name="connsiteY415" fmla="*/ 8640 h 10000"/>
                  <a:gd name="connsiteX416" fmla="*/ 2922 w 10000"/>
                  <a:gd name="connsiteY416" fmla="*/ 8666 h 10000"/>
                  <a:gd name="connsiteX417" fmla="*/ 2922 w 10000"/>
                  <a:gd name="connsiteY417" fmla="*/ 8692 h 10000"/>
                  <a:gd name="connsiteX418" fmla="*/ 2939 w 10000"/>
                  <a:gd name="connsiteY418" fmla="*/ 8695 h 10000"/>
                  <a:gd name="connsiteX419" fmla="*/ 2953 w 10000"/>
                  <a:gd name="connsiteY419" fmla="*/ 8695 h 10000"/>
                  <a:gd name="connsiteX420" fmla="*/ 2961 w 10000"/>
                  <a:gd name="connsiteY420" fmla="*/ 8695 h 10000"/>
                  <a:gd name="connsiteX421" fmla="*/ 2972 w 10000"/>
                  <a:gd name="connsiteY421" fmla="*/ 8692 h 10000"/>
                  <a:gd name="connsiteX422" fmla="*/ 2981 w 10000"/>
                  <a:gd name="connsiteY422" fmla="*/ 8685 h 10000"/>
                  <a:gd name="connsiteX423" fmla="*/ 2989 w 10000"/>
                  <a:gd name="connsiteY423" fmla="*/ 8685 h 10000"/>
                  <a:gd name="connsiteX424" fmla="*/ 3008 w 10000"/>
                  <a:gd name="connsiteY424" fmla="*/ 8685 h 10000"/>
                  <a:gd name="connsiteX425" fmla="*/ 3028 w 10000"/>
                  <a:gd name="connsiteY425" fmla="*/ 8695 h 10000"/>
                  <a:gd name="connsiteX426" fmla="*/ 3042 w 10000"/>
                  <a:gd name="connsiteY426" fmla="*/ 8695 h 10000"/>
                  <a:gd name="connsiteX427" fmla="*/ 3053 w 10000"/>
                  <a:gd name="connsiteY427" fmla="*/ 8676 h 10000"/>
                  <a:gd name="connsiteX428" fmla="*/ 3061 w 10000"/>
                  <a:gd name="connsiteY428" fmla="*/ 8666 h 10000"/>
                  <a:gd name="connsiteX429" fmla="*/ 3066 w 10000"/>
                  <a:gd name="connsiteY429" fmla="*/ 8656 h 10000"/>
                  <a:gd name="connsiteX430" fmla="*/ 3091 w 10000"/>
                  <a:gd name="connsiteY430" fmla="*/ 8659 h 10000"/>
                  <a:gd name="connsiteX431" fmla="*/ 3105 w 10000"/>
                  <a:gd name="connsiteY431" fmla="*/ 8659 h 10000"/>
                  <a:gd name="connsiteX432" fmla="*/ 3108 w 10000"/>
                  <a:gd name="connsiteY432" fmla="*/ 8650 h 10000"/>
                  <a:gd name="connsiteX433" fmla="*/ 3147 w 10000"/>
                  <a:gd name="connsiteY433" fmla="*/ 8588 h 10000"/>
                  <a:gd name="connsiteX434" fmla="*/ 3150 w 10000"/>
                  <a:gd name="connsiteY434" fmla="*/ 8598 h 10000"/>
                  <a:gd name="connsiteX435" fmla="*/ 3163 w 10000"/>
                  <a:gd name="connsiteY435" fmla="*/ 8601 h 10000"/>
                  <a:gd name="connsiteX436" fmla="*/ 3180 w 10000"/>
                  <a:gd name="connsiteY436" fmla="*/ 8608 h 10000"/>
                  <a:gd name="connsiteX437" fmla="*/ 3188 w 10000"/>
                  <a:gd name="connsiteY437" fmla="*/ 8611 h 10000"/>
                  <a:gd name="connsiteX438" fmla="*/ 3227 w 10000"/>
                  <a:gd name="connsiteY438" fmla="*/ 8620 h 10000"/>
                  <a:gd name="connsiteX439" fmla="*/ 3238 w 10000"/>
                  <a:gd name="connsiteY439" fmla="*/ 8617 h 10000"/>
                  <a:gd name="connsiteX440" fmla="*/ 3247 w 10000"/>
                  <a:gd name="connsiteY440" fmla="*/ 8601 h 10000"/>
                  <a:gd name="connsiteX441" fmla="*/ 3269 w 10000"/>
                  <a:gd name="connsiteY441" fmla="*/ 8611 h 10000"/>
                  <a:gd name="connsiteX442" fmla="*/ 3277 w 10000"/>
                  <a:gd name="connsiteY442" fmla="*/ 8617 h 10000"/>
                  <a:gd name="connsiteX443" fmla="*/ 3285 w 10000"/>
                  <a:gd name="connsiteY443" fmla="*/ 8611 h 10000"/>
                  <a:gd name="connsiteX444" fmla="*/ 3307 w 10000"/>
                  <a:gd name="connsiteY444" fmla="*/ 8611 h 10000"/>
                  <a:gd name="connsiteX445" fmla="*/ 3319 w 10000"/>
                  <a:gd name="connsiteY445" fmla="*/ 8617 h 10000"/>
                  <a:gd name="connsiteX446" fmla="*/ 3324 w 10000"/>
                  <a:gd name="connsiteY446" fmla="*/ 8617 h 10000"/>
                  <a:gd name="connsiteX447" fmla="*/ 3327 w 10000"/>
                  <a:gd name="connsiteY447" fmla="*/ 8620 h 10000"/>
                  <a:gd name="connsiteX448" fmla="*/ 3341 w 10000"/>
                  <a:gd name="connsiteY448" fmla="*/ 8620 h 10000"/>
                  <a:gd name="connsiteX449" fmla="*/ 3357 w 10000"/>
                  <a:gd name="connsiteY449" fmla="*/ 8620 h 10000"/>
                  <a:gd name="connsiteX450" fmla="*/ 3374 w 10000"/>
                  <a:gd name="connsiteY450" fmla="*/ 8620 h 10000"/>
                  <a:gd name="connsiteX451" fmla="*/ 3382 w 10000"/>
                  <a:gd name="connsiteY451" fmla="*/ 8620 h 10000"/>
                  <a:gd name="connsiteX452" fmla="*/ 3399 w 10000"/>
                  <a:gd name="connsiteY452" fmla="*/ 8611 h 10000"/>
                  <a:gd name="connsiteX453" fmla="*/ 3413 w 10000"/>
                  <a:gd name="connsiteY453" fmla="*/ 8601 h 10000"/>
                  <a:gd name="connsiteX454" fmla="*/ 3421 w 10000"/>
                  <a:gd name="connsiteY454" fmla="*/ 8588 h 10000"/>
                  <a:gd name="connsiteX455" fmla="*/ 3421 w 10000"/>
                  <a:gd name="connsiteY455" fmla="*/ 8572 h 10000"/>
                  <a:gd name="connsiteX456" fmla="*/ 3421 w 10000"/>
                  <a:gd name="connsiteY456" fmla="*/ 8552 h 10000"/>
                  <a:gd name="connsiteX457" fmla="*/ 3424 w 10000"/>
                  <a:gd name="connsiteY457" fmla="*/ 8533 h 10000"/>
                  <a:gd name="connsiteX458" fmla="*/ 3432 w 10000"/>
                  <a:gd name="connsiteY458" fmla="*/ 8523 h 10000"/>
                  <a:gd name="connsiteX459" fmla="*/ 3446 w 10000"/>
                  <a:gd name="connsiteY459" fmla="*/ 8523 h 10000"/>
                  <a:gd name="connsiteX460" fmla="*/ 3457 w 10000"/>
                  <a:gd name="connsiteY460" fmla="*/ 8523 h 10000"/>
                  <a:gd name="connsiteX461" fmla="*/ 3476 w 10000"/>
                  <a:gd name="connsiteY461" fmla="*/ 8533 h 10000"/>
                  <a:gd name="connsiteX462" fmla="*/ 3485 w 10000"/>
                  <a:gd name="connsiteY462" fmla="*/ 8536 h 10000"/>
                  <a:gd name="connsiteX463" fmla="*/ 3501 w 10000"/>
                  <a:gd name="connsiteY463" fmla="*/ 8527 h 10000"/>
                  <a:gd name="connsiteX464" fmla="*/ 3504 w 10000"/>
                  <a:gd name="connsiteY464" fmla="*/ 8514 h 10000"/>
                  <a:gd name="connsiteX465" fmla="*/ 3510 w 10000"/>
                  <a:gd name="connsiteY465" fmla="*/ 8497 h 10000"/>
                  <a:gd name="connsiteX466" fmla="*/ 3537 w 10000"/>
                  <a:gd name="connsiteY466" fmla="*/ 8484 h 10000"/>
                  <a:gd name="connsiteX467" fmla="*/ 3562 w 10000"/>
                  <a:gd name="connsiteY467" fmla="*/ 8488 h 10000"/>
                  <a:gd name="connsiteX468" fmla="*/ 3568 w 10000"/>
                  <a:gd name="connsiteY468" fmla="*/ 8484 h 10000"/>
                  <a:gd name="connsiteX469" fmla="*/ 3584 w 10000"/>
                  <a:gd name="connsiteY469" fmla="*/ 8494 h 10000"/>
                  <a:gd name="connsiteX470" fmla="*/ 3593 w 10000"/>
                  <a:gd name="connsiteY470" fmla="*/ 8507 h 10000"/>
                  <a:gd name="connsiteX471" fmla="*/ 3618 w 10000"/>
                  <a:gd name="connsiteY471" fmla="*/ 8497 h 10000"/>
                  <a:gd name="connsiteX472" fmla="*/ 3643 w 10000"/>
                  <a:gd name="connsiteY472" fmla="*/ 8475 h 10000"/>
                  <a:gd name="connsiteX473" fmla="*/ 3657 w 10000"/>
                  <a:gd name="connsiteY473" fmla="*/ 8478 h 10000"/>
                  <a:gd name="connsiteX474" fmla="*/ 3670 w 10000"/>
                  <a:gd name="connsiteY474" fmla="*/ 8475 h 10000"/>
                  <a:gd name="connsiteX475" fmla="*/ 3673 w 10000"/>
                  <a:gd name="connsiteY475" fmla="*/ 8468 h 10000"/>
                  <a:gd name="connsiteX476" fmla="*/ 3681 w 10000"/>
                  <a:gd name="connsiteY476" fmla="*/ 8468 h 10000"/>
                  <a:gd name="connsiteX477" fmla="*/ 3698 w 10000"/>
                  <a:gd name="connsiteY477" fmla="*/ 8478 h 10000"/>
                  <a:gd name="connsiteX478" fmla="*/ 3720 w 10000"/>
                  <a:gd name="connsiteY478" fmla="*/ 8497 h 10000"/>
                  <a:gd name="connsiteX479" fmla="*/ 3715 w 10000"/>
                  <a:gd name="connsiteY479" fmla="*/ 8504 h 10000"/>
                  <a:gd name="connsiteX480" fmla="*/ 3729 w 10000"/>
                  <a:gd name="connsiteY480" fmla="*/ 8514 h 10000"/>
                  <a:gd name="connsiteX481" fmla="*/ 3729 w 10000"/>
                  <a:gd name="connsiteY481" fmla="*/ 8517 h 10000"/>
                  <a:gd name="connsiteX482" fmla="*/ 3740 w 10000"/>
                  <a:gd name="connsiteY482" fmla="*/ 8527 h 10000"/>
                  <a:gd name="connsiteX483" fmla="*/ 3759 w 10000"/>
                  <a:gd name="connsiteY483" fmla="*/ 8517 h 10000"/>
                  <a:gd name="connsiteX484" fmla="*/ 3762 w 10000"/>
                  <a:gd name="connsiteY484" fmla="*/ 8504 h 10000"/>
                  <a:gd name="connsiteX485" fmla="*/ 3770 w 10000"/>
                  <a:gd name="connsiteY485" fmla="*/ 8488 h 10000"/>
                  <a:gd name="connsiteX486" fmla="*/ 3778 w 10000"/>
                  <a:gd name="connsiteY486" fmla="*/ 8484 h 10000"/>
                  <a:gd name="connsiteX487" fmla="*/ 3792 w 10000"/>
                  <a:gd name="connsiteY487" fmla="*/ 8475 h 10000"/>
                  <a:gd name="connsiteX488" fmla="*/ 3803 w 10000"/>
                  <a:gd name="connsiteY488" fmla="*/ 8478 h 10000"/>
                  <a:gd name="connsiteX489" fmla="*/ 3809 w 10000"/>
                  <a:gd name="connsiteY489" fmla="*/ 8475 h 10000"/>
                  <a:gd name="connsiteX490" fmla="*/ 3825 w 10000"/>
                  <a:gd name="connsiteY490" fmla="*/ 8465 h 10000"/>
                  <a:gd name="connsiteX491" fmla="*/ 3834 w 10000"/>
                  <a:gd name="connsiteY491" fmla="*/ 8468 h 10000"/>
                  <a:gd name="connsiteX492" fmla="*/ 3842 w 10000"/>
                  <a:gd name="connsiteY492" fmla="*/ 8478 h 10000"/>
                  <a:gd name="connsiteX493" fmla="*/ 3850 w 10000"/>
                  <a:gd name="connsiteY493" fmla="*/ 8478 h 10000"/>
                  <a:gd name="connsiteX494" fmla="*/ 3859 w 10000"/>
                  <a:gd name="connsiteY494" fmla="*/ 8484 h 10000"/>
                  <a:gd name="connsiteX495" fmla="*/ 3873 w 10000"/>
                  <a:gd name="connsiteY495" fmla="*/ 8494 h 10000"/>
                  <a:gd name="connsiteX496" fmla="*/ 3875 w 10000"/>
                  <a:gd name="connsiteY496" fmla="*/ 8507 h 10000"/>
                  <a:gd name="connsiteX497" fmla="*/ 3881 w 10000"/>
                  <a:gd name="connsiteY497" fmla="*/ 8527 h 10000"/>
                  <a:gd name="connsiteX498" fmla="*/ 3875 w 10000"/>
                  <a:gd name="connsiteY498" fmla="*/ 8546 h 10000"/>
                  <a:gd name="connsiteX499" fmla="*/ 3892 w 10000"/>
                  <a:gd name="connsiteY499" fmla="*/ 8546 h 10000"/>
                  <a:gd name="connsiteX500" fmla="*/ 3900 w 10000"/>
                  <a:gd name="connsiteY500" fmla="*/ 8543 h 10000"/>
                  <a:gd name="connsiteX501" fmla="*/ 3906 w 10000"/>
                  <a:gd name="connsiteY501" fmla="*/ 8543 h 10000"/>
                  <a:gd name="connsiteX502" fmla="*/ 3922 w 10000"/>
                  <a:gd name="connsiteY502" fmla="*/ 8552 h 10000"/>
                  <a:gd name="connsiteX503" fmla="*/ 3939 w 10000"/>
                  <a:gd name="connsiteY503" fmla="*/ 8559 h 10000"/>
                  <a:gd name="connsiteX504" fmla="*/ 3953 w 10000"/>
                  <a:gd name="connsiteY504" fmla="*/ 8572 h 10000"/>
                  <a:gd name="connsiteX505" fmla="*/ 3956 w 10000"/>
                  <a:gd name="connsiteY505" fmla="*/ 8588 h 10000"/>
                  <a:gd name="connsiteX506" fmla="*/ 3956 w 10000"/>
                  <a:gd name="connsiteY506" fmla="*/ 8608 h 10000"/>
                  <a:gd name="connsiteX507" fmla="*/ 3972 w 10000"/>
                  <a:gd name="connsiteY507" fmla="*/ 8608 h 10000"/>
                  <a:gd name="connsiteX508" fmla="*/ 3986 w 10000"/>
                  <a:gd name="connsiteY508" fmla="*/ 8608 h 10000"/>
                  <a:gd name="connsiteX509" fmla="*/ 3997 w 10000"/>
                  <a:gd name="connsiteY509" fmla="*/ 8608 h 10000"/>
                  <a:gd name="connsiteX510" fmla="*/ 4006 w 10000"/>
                  <a:gd name="connsiteY510" fmla="*/ 8608 h 10000"/>
                  <a:gd name="connsiteX511" fmla="*/ 4006 w 10000"/>
                  <a:gd name="connsiteY511" fmla="*/ 8611 h 10000"/>
                  <a:gd name="connsiteX512" fmla="*/ 4011 w 10000"/>
                  <a:gd name="connsiteY512" fmla="*/ 8611 h 10000"/>
                  <a:gd name="connsiteX513" fmla="*/ 4022 w 10000"/>
                  <a:gd name="connsiteY513" fmla="*/ 8620 h 10000"/>
                  <a:gd name="connsiteX514" fmla="*/ 4042 w 10000"/>
                  <a:gd name="connsiteY514" fmla="*/ 8620 h 10000"/>
                  <a:gd name="connsiteX515" fmla="*/ 4050 w 10000"/>
                  <a:gd name="connsiteY515" fmla="*/ 8617 h 10000"/>
                  <a:gd name="connsiteX516" fmla="*/ 4069 w 10000"/>
                  <a:gd name="connsiteY516" fmla="*/ 8620 h 10000"/>
                  <a:gd name="connsiteX517" fmla="*/ 4086 w 10000"/>
                  <a:gd name="connsiteY517" fmla="*/ 8630 h 10000"/>
                  <a:gd name="connsiteX518" fmla="*/ 4108 w 10000"/>
                  <a:gd name="connsiteY518" fmla="*/ 8627 h 10000"/>
                  <a:gd name="connsiteX519" fmla="*/ 4125 w 10000"/>
                  <a:gd name="connsiteY519" fmla="*/ 8620 h 10000"/>
                  <a:gd name="connsiteX520" fmla="*/ 4133 w 10000"/>
                  <a:gd name="connsiteY520" fmla="*/ 8611 h 10000"/>
                  <a:gd name="connsiteX521" fmla="*/ 4139 w 10000"/>
                  <a:gd name="connsiteY521" fmla="*/ 8608 h 10000"/>
                  <a:gd name="connsiteX522" fmla="*/ 4147 w 10000"/>
                  <a:gd name="connsiteY522" fmla="*/ 8601 h 10000"/>
                  <a:gd name="connsiteX523" fmla="*/ 4155 w 10000"/>
                  <a:gd name="connsiteY523" fmla="*/ 8591 h 10000"/>
                  <a:gd name="connsiteX524" fmla="*/ 4166 w 10000"/>
                  <a:gd name="connsiteY524" fmla="*/ 8582 h 10000"/>
                  <a:gd name="connsiteX525" fmla="*/ 4183 w 10000"/>
                  <a:gd name="connsiteY525" fmla="*/ 8569 h 10000"/>
                  <a:gd name="connsiteX526" fmla="*/ 4191 w 10000"/>
                  <a:gd name="connsiteY526" fmla="*/ 8562 h 10000"/>
                  <a:gd name="connsiteX527" fmla="*/ 4208 w 10000"/>
                  <a:gd name="connsiteY527" fmla="*/ 8552 h 10000"/>
                  <a:gd name="connsiteX528" fmla="*/ 4230 w 10000"/>
                  <a:gd name="connsiteY528" fmla="*/ 8552 h 10000"/>
                  <a:gd name="connsiteX529" fmla="*/ 4238 w 10000"/>
                  <a:gd name="connsiteY529" fmla="*/ 8559 h 10000"/>
                  <a:gd name="connsiteX530" fmla="*/ 4247 w 10000"/>
                  <a:gd name="connsiteY530" fmla="*/ 8572 h 10000"/>
                  <a:gd name="connsiteX531" fmla="*/ 4252 w 10000"/>
                  <a:gd name="connsiteY531" fmla="*/ 8578 h 10000"/>
                  <a:gd name="connsiteX532" fmla="*/ 4263 w 10000"/>
                  <a:gd name="connsiteY532" fmla="*/ 8582 h 10000"/>
                  <a:gd name="connsiteX533" fmla="*/ 4277 w 10000"/>
                  <a:gd name="connsiteY533" fmla="*/ 8572 h 10000"/>
                  <a:gd name="connsiteX534" fmla="*/ 4294 w 10000"/>
                  <a:gd name="connsiteY534" fmla="*/ 8559 h 10000"/>
                  <a:gd name="connsiteX535" fmla="*/ 4302 w 10000"/>
                  <a:gd name="connsiteY535" fmla="*/ 8546 h 10000"/>
                  <a:gd name="connsiteX536" fmla="*/ 4310 w 10000"/>
                  <a:gd name="connsiteY536" fmla="*/ 8543 h 10000"/>
                  <a:gd name="connsiteX537" fmla="*/ 4313 w 10000"/>
                  <a:gd name="connsiteY537" fmla="*/ 8543 h 10000"/>
                  <a:gd name="connsiteX538" fmla="*/ 4332 w 10000"/>
                  <a:gd name="connsiteY538" fmla="*/ 8546 h 10000"/>
                  <a:gd name="connsiteX539" fmla="*/ 4335 w 10000"/>
                  <a:gd name="connsiteY539" fmla="*/ 8559 h 10000"/>
                  <a:gd name="connsiteX540" fmla="*/ 4349 w 10000"/>
                  <a:gd name="connsiteY540" fmla="*/ 8588 h 10000"/>
                  <a:gd name="connsiteX541" fmla="*/ 4360 w 10000"/>
                  <a:gd name="connsiteY541" fmla="*/ 8591 h 10000"/>
                  <a:gd name="connsiteX542" fmla="*/ 4366 w 10000"/>
                  <a:gd name="connsiteY542" fmla="*/ 8591 h 10000"/>
                  <a:gd name="connsiteX543" fmla="*/ 4382 w 10000"/>
                  <a:gd name="connsiteY543" fmla="*/ 8598 h 10000"/>
                  <a:gd name="connsiteX544" fmla="*/ 4385 w 10000"/>
                  <a:gd name="connsiteY544" fmla="*/ 8598 h 10000"/>
                  <a:gd name="connsiteX545" fmla="*/ 4402 w 10000"/>
                  <a:gd name="connsiteY545" fmla="*/ 8598 h 10000"/>
                  <a:gd name="connsiteX546" fmla="*/ 4421 w 10000"/>
                  <a:gd name="connsiteY546" fmla="*/ 8591 h 10000"/>
                  <a:gd name="connsiteX547" fmla="*/ 4440 w 10000"/>
                  <a:gd name="connsiteY547" fmla="*/ 8591 h 10000"/>
                  <a:gd name="connsiteX548" fmla="*/ 4449 w 10000"/>
                  <a:gd name="connsiteY548" fmla="*/ 8598 h 10000"/>
                  <a:gd name="connsiteX549" fmla="*/ 4454 w 10000"/>
                  <a:gd name="connsiteY549" fmla="*/ 8617 h 10000"/>
                  <a:gd name="connsiteX550" fmla="*/ 4463 w 10000"/>
                  <a:gd name="connsiteY550" fmla="*/ 8608 h 10000"/>
                  <a:gd name="connsiteX551" fmla="*/ 4474 w 10000"/>
                  <a:gd name="connsiteY551" fmla="*/ 8608 h 10000"/>
                  <a:gd name="connsiteX552" fmla="*/ 4490 w 10000"/>
                  <a:gd name="connsiteY552" fmla="*/ 8617 h 10000"/>
                  <a:gd name="connsiteX553" fmla="*/ 4504 w 10000"/>
                  <a:gd name="connsiteY553" fmla="*/ 8617 h 10000"/>
                  <a:gd name="connsiteX554" fmla="*/ 4518 w 10000"/>
                  <a:gd name="connsiteY554" fmla="*/ 8617 h 10000"/>
                  <a:gd name="connsiteX555" fmla="*/ 4535 w 10000"/>
                  <a:gd name="connsiteY555" fmla="*/ 8611 h 10000"/>
                  <a:gd name="connsiteX556" fmla="*/ 4546 w 10000"/>
                  <a:gd name="connsiteY556" fmla="*/ 8611 h 10000"/>
                  <a:gd name="connsiteX557" fmla="*/ 4562 w 10000"/>
                  <a:gd name="connsiteY557" fmla="*/ 8611 h 10000"/>
                  <a:gd name="connsiteX558" fmla="*/ 4571 w 10000"/>
                  <a:gd name="connsiteY558" fmla="*/ 8611 h 10000"/>
                  <a:gd name="connsiteX559" fmla="*/ 4579 w 10000"/>
                  <a:gd name="connsiteY559" fmla="*/ 8608 h 10000"/>
                  <a:gd name="connsiteX560" fmla="*/ 4584 w 10000"/>
                  <a:gd name="connsiteY560" fmla="*/ 8608 h 10000"/>
                  <a:gd name="connsiteX561" fmla="*/ 4601 w 10000"/>
                  <a:gd name="connsiteY561" fmla="*/ 8617 h 10000"/>
                  <a:gd name="connsiteX562" fmla="*/ 4609 w 10000"/>
                  <a:gd name="connsiteY562" fmla="*/ 8627 h 10000"/>
                  <a:gd name="connsiteX563" fmla="*/ 4618 w 10000"/>
                  <a:gd name="connsiteY563" fmla="*/ 8637 h 10000"/>
                  <a:gd name="connsiteX564" fmla="*/ 4618 w 10000"/>
                  <a:gd name="connsiteY564" fmla="*/ 8646 h 10000"/>
                  <a:gd name="connsiteX565" fmla="*/ 4634 w 10000"/>
                  <a:gd name="connsiteY565" fmla="*/ 8656 h 10000"/>
                  <a:gd name="connsiteX566" fmla="*/ 4640 w 10000"/>
                  <a:gd name="connsiteY566" fmla="*/ 8659 h 10000"/>
                  <a:gd name="connsiteX567" fmla="*/ 4651 w 10000"/>
                  <a:gd name="connsiteY567" fmla="*/ 8666 h 10000"/>
                  <a:gd name="connsiteX568" fmla="*/ 4657 w 10000"/>
                  <a:gd name="connsiteY568" fmla="*/ 8659 h 10000"/>
                  <a:gd name="connsiteX569" fmla="*/ 4668 w 10000"/>
                  <a:gd name="connsiteY569" fmla="*/ 8650 h 10000"/>
                  <a:gd name="connsiteX570" fmla="*/ 4676 w 10000"/>
                  <a:gd name="connsiteY570" fmla="*/ 8650 h 10000"/>
                  <a:gd name="connsiteX571" fmla="*/ 4690 w 10000"/>
                  <a:gd name="connsiteY571" fmla="*/ 8650 h 10000"/>
                  <a:gd name="connsiteX572" fmla="*/ 4698 w 10000"/>
                  <a:gd name="connsiteY572" fmla="*/ 8650 h 10000"/>
                  <a:gd name="connsiteX573" fmla="*/ 4704 w 10000"/>
                  <a:gd name="connsiteY573" fmla="*/ 8650 h 10000"/>
                  <a:gd name="connsiteX574" fmla="*/ 4706 w 10000"/>
                  <a:gd name="connsiteY574" fmla="*/ 8659 h 10000"/>
                  <a:gd name="connsiteX575" fmla="*/ 4706 w 10000"/>
                  <a:gd name="connsiteY575" fmla="*/ 8666 h 10000"/>
                  <a:gd name="connsiteX576" fmla="*/ 4723 w 10000"/>
                  <a:gd name="connsiteY576" fmla="*/ 8682 h 10000"/>
                  <a:gd name="connsiteX577" fmla="*/ 4737 w 10000"/>
                  <a:gd name="connsiteY577" fmla="*/ 8682 h 10000"/>
                  <a:gd name="connsiteX578" fmla="*/ 4745 w 10000"/>
                  <a:gd name="connsiteY578" fmla="*/ 8676 h 10000"/>
                  <a:gd name="connsiteX579" fmla="*/ 4756 w 10000"/>
                  <a:gd name="connsiteY579" fmla="*/ 8666 h 10000"/>
                  <a:gd name="connsiteX580" fmla="*/ 4765 w 10000"/>
                  <a:gd name="connsiteY580" fmla="*/ 8666 h 10000"/>
                  <a:gd name="connsiteX581" fmla="*/ 4765 w 10000"/>
                  <a:gd name="connsiteY581" fmla="*/ 8682 h 10000"/>
                  <a:gd name="connsiteX582" fmla="*/ 4770 w 10000"/>
                  <a:gd name="connsiteY582" fmla="*/ 8701 h 10000"/>
                  <a:gd name="connsiteX583" fmla="*/ 4778 w 10000"/>
                  <a:gd name="connsiteY583" fmla="*/ 8705 h 10000"/>
                  <a:gd name="connsiteX584" fmla="*/ 4795 w 10000"/>
                  <a:gd name="connsiteY584" fmla="*/ 8714 h 10000"/>
                  <a:gd name="connsiteX585" fmla="*/ 4812 w 10000"/>
                  <a:gd name="connsiteY585" fmla="*/ 8714 h 10000"/>
                  <a:gd name="connsiteX586" fmla="*/ 4825 w 10000"/>
                  <a:gd name="connsiteY586" fmla="*/ 8705 h 10000"/>
                  <a:gd name="connsiteX587" fmla="*/ 4825 w 10000"/>
                  <a:gd name="connsiteY587" fmla="*/ 8701 h 10000"/>
                  <a:gd name="connsiteX588" fmla="*/ 4828 w 10000"/>
                  <a:gd name="connsiteY588" fmla="*/ 8701 h 10000"/>
                  <a:gd name="connsiteX589" fmla="*/ 4837 w 10000"/>
                  <a:gd name="connsiteY589" fmla="*/ 8692 h 10000"/>
                  <a:gd name="connsiteX590" fmla="*/ 4842 w 10000"/>
                  <a:gd name="connsiteY590" fmla="*/ 8685 h 10000"/>
                  <a:gd name="connsiteX591" fmla="*/ 4859 w 10000"/>
                  <a:gd name="connsiteY591" fmla="*/ 8692 h 10000"/>
                  <a:gd name="connsiteX592" fmla="*/ 4870 w 10000"/>
                  <a:gd name="connsiteY592" fmla="*/ 8701 h 10000"/>
                  <a:gd name="connsiteX593" fmla="*/ 4878 w 10000"/>
                  <a:gd name="connsiteY593" fmla="*/ 8714 h 10000"/>
                  <a:gd name="connsiteX594" fmla="*/ 4892 w 10000"/>
                  <a:gd name="connsiteY594" fmla="*/ 8724 h 10000"/>
                  <a:gd name="connsiteX595" fmla="*/ 4900 w 10000"/>
                  <a:gd name="connsiteY595" fmla="*/ 8724 h 10000"/>
                  <a:gd name="connsiteX596" fmla="*/ 4906 w 10000"/>
                  <a:gd name="connsiteY596" fmla="*/ 8705 h 10000"/>
                  <a:gd name="connsiteX597" fmla="*/ 4925 w 10000"/>
                  <a:gd name="connsiteY597" fmla="*/ 8724 h 10000"/>
                  <a:gd name="connsiteX598" fmla="*/ 4939 w 10000"/>
                  <a:gd name="connsiteY598" fmla="*/ 8701 h 10000"/>
                  <a:gd name="connsiteX599" fmla="*/ 4950 w 10000"/>
                  <a:gd name="connsiteY599" fmla="*/ 8695 h 10000"/>
                  <a:gd name="connsiteX600" fmla="*/ 4956 w 10000"/>
                  <a:gd name="connsiteY600" fmla="*/ 8692 h 10000"/>
                  <a:gd name="connsiteX601" fmla="*/ 4986 w 10000"/>
                  <a:gd name="connsiteY601" fmla="*/ 8705 h 10000"/>
                  <a:gd name="connsiteX602" fmla="*/ 5003 w 10000"/>
                  <a:gd name="connsiteY602" fmla="*/ 8701 h 10000"/>
                  <a:gd name="connsiteX603" fmla="*/ 5011 w 10000"/>
                  <a:gd name="connsiteY603" fmla="*/ 8692 h 10000"/>
                  <a:gd name="connsiteX604" fmla="*/ 5028 w 10000"/>
                  <a:gd name="connsiteY604" fmla="*/ 8682 h 10000"/>
                  <a:gd name="connsiteX605" fmla="*/ 5030 w 10000"/>
                  <a:gd name="connsiteY605" fmla="*/ 8659 h 10000"/>
                  <a:gd name="connsiteX606" fmla="*/ 5039 w 10000"/>
                  <a:gd name="connsiteY606" fmla="*/ 8656 h 10000"/>
                  <a:gd name="connsiteX607" fmla="*/ 5053 w 10000"/>
                  <a:gd name="connsiteY607" fmla="*/ 8669 h 10000"/>
                  <a:gd name="connsiteX608" fmla="*/ 5061 w 10000"/>
                  <a:gd name="connsiteY608" fmla="*/ 8669 h 10000"/>
                  <a:gd name="connsiteX609" fmla="*/ 5061 w 10000"/>
                  <a:gd name="connsiteY609" fmla="*/ 8676 h 10000"/>
                  <a:gd name="connsiteX610" fmla="*/ 5069 w 10000"/>
                  <a:gd name="connsiteY610" fmla="*/ 8669 h 10000"/>
                  <a:gd name="connsiteX611" fmla="*/ 5083 w 10000"/>
                  <a:gd name="connsiteY611" fmla="*/ 8669 h 10000"/>
                  <a:gd name="connsiteX612" fmla="*/ 5100 w 10000"/>
                  <a:gd name="connsiteY612" fmla="*/ 8669 h 10000"/>
                  <a:gd name="connsiteX613" fmla="*/ 5119 w 10000"/>
                  <a:gd name="connsiteY613" fmla="*/ 8682 h 10000"/>
                  <a:gd name="connsiteX614" fmla="*/ 5136 w 10000"/>
                  <a:gd name="connsiteY614" fmla="*/ 8692 h 10000"/>
                  <a:gd name="connsiteX615" fmla="*/ 5161 w 10000"/>
                  <a:gd name="connsiteY615" fmla="*/ 8701 h 10000"/>
                  <a:gd name="connsiteX616" fmla="*/ 5183 w 10000"/>
                  <a:gd name="connsiteY616" fmla="*/ 8701 h 10000"/>
                  <a:gd name="connsiteX617" fmla="*/ 5199 w 10000"/>
                  <a:gd name="connsiteY617" fmla="*/ 8701 h 10000"/>
                  <a:gd name="connsiteX618" fmla="*/ 5213 w 10000"/>
                  <a:gd name="connsiteY618" fmla="*/ 8705 h 10000"/>
                  <a:gd name="connsiteX619" fmla="*/ 5224 w 10000"/>
                  <a:gd name="connsiteY619" fmla="*/ 8701 h 10000"/>
                  <a:gd name="connsiteX620" fmla="*/ 5230 w 10000"/>
                  <a:gd name="connsiteY620" fmla="*/ 8701 h 10000"/>
                  <a:gd name="connsiteX621" fmla="*/ 5241 w 10000"/>
                  <a:gd name="connsiteY621" fmla="*/ 8676 h 10000"/>
                  <a:gd name="connsiteX622" fmla="*/ 5247 w 10000"/>
                  <a:gd name="connsiteY622" fmla="*/ 8666 h 10000"/>
                  <a:gd name="connsiteX623" fmla="*/ 5249 w 10000"/>
                  <a:gd name="connsiteY623" fmla="*/ 8646 h 10000"/>
                  <a:gd name="connsiteX624" fmla="*/ 5249 w 10000"/>
                  <a:gd name="connsiteY624" fmla="*/ 8650 h 10000"/>
                  <a:gd name="connsiteX625" fmla="*/ 5255 w 10000"/>
                  <a:gd name="connsiteY625" fmla="*/ 8646 h 10000"/>
                  <a:gd name="connsiteX626" fmla="*/ 5271 w 10000"/>
                  <a:gd name="connsiteY626" fmla="*/ 8650 h 10000"/>
                  <a:gd name="connsiteX627" fmla="*/ 5288 w 10000"/>
                  <a:gd name="connsiteY627" fmla="*/ 8666 h 10000"/>
                  <a:gd name="connsiteX628" fmla="*/ 5296 w 10000"/>
                  <a:gd name="connsiteY628" fmla="*/ 8666 h 10000"/>
                  <a:gd name="connsiteX629" fmla="*/ 5310 w 10000"/>
                  <a:gd name="connsiteY629" fmla="*/ 8656 h 10000"/>
                  <a:gd name="connsiteX630" fmla="*/ 5321 w 10000"/>
                  <a:gd name="connsiteY630" fmla="*/ 8650 h 10000"/>
                  <a:gd name="connsiteX631" fmla="*/ 5338 w 10000"/>
                  <a:gd name="connsiteY631" fmla="*/ 8650 h 10000"/>
                  <a:gd name="connsiteX632" fmla="*/ 5360 w 10000"/>
                  <a:gd name="connsiteY632" fmla="*/ 8640 h 10000"/>
                  <a:gd name="connsiteX633" fmla="*/ 5366 w 10000"/>
                  <a:gd name="connsiteY633" fmla="*/ 8637 h 10000"/>
                  <a:gd name="connsiteX634" fmla="*/ 5368 w 10000"/>
                  <a:gd name="connsiteY634" fmla="*/ 8637 h 10000"/>
                  <a:gd name="connsiteX635" fmla="*/ 5382 w 10000"/>
                  <a:gd name="connsiteY635" fmla="*/ 8630 h 10000"/>
                  <a:gd name="connsiteX636" fmla="*/ 5391 w 10000"/>
                  <a:gd name="connsiteY636" fmla="*/ 8630 h 10000"/>
                  <a:gd name="connsiteX637" fmla="*/ 5402 w 10000"/>
                  <a:gd name="connsiteY637" fmla="*/ 8637 h 10000"/>
                  <a:gd name="connsiteX638" fmla="*/ 5418 w 10000"/>
                  <a:gd name="connsiteY638" fmla="*/ 8656 h 10000"/>
                  <a:gd name="connsiteX639" fmla="*/ 5432 w 10000"/>
                  <a:gd name="connsiteY639" fmla="*/ 8666 h 10000"/>
                  <a:gd name="connsiteX640" fmla="*/ 5443 w 10000"/>
                  <a:gd name="connsiteY640" fmla="*/ 8682 h 10000"/>
                  <a:gd name="connsiteX641" fmla="*/ 5457 w 10000"/>
                  <a:gd name="connsiteY641" fmla="*/ 8692 h 10000"/>
                  <a:gd name="connsiteX642" fmla="*/ 5471 w 10000"/>
                  <a:gd name="connsiteY642" fmla="*/ 8705 h 10000"/>
                  <a:gd name="connsiteX643" fmla="*/ 5488 w 10000"/>
                  <a:gd name="connsiteY643" fmla="*/ 8711 h 10000"/>
                  <a:gd name="connsiteX644" fmla="*/ 5490 w 10000"/>
                  <a:gd name="connsiteY644" fmla="*/ 8721 h 10000"/>
                  <a:gd name="connsiteX645" fmla="*/ 5512 w 10000"/>
                  <a:gd name="connsiteY645" fmla="*/ 8724 h 10000"/>
                  <a:gd name="connsiteX646" fmla="*/ 5521 w 10000"/>
                  <a:gd name="connsiteY646" fmla="*/ 8714 h 10000"/>
                  <a:gd name="connsiteX647" fmla="*/ 5524 w 10000"/>
                  <a:gd name="connsiteY647" fmla="*/ 8714 h 10000"/>
                  <a:gd name="connsiteX648" fmla="*/ 5532 w 10000"/>
                  <a:gd name="connsiteY648" fmla="*/ 8721 h 10000"/>
                  <a:gd name="connsiteX649" fmla="*/ 5540 w 10000"/>
                  <a:gd name="connsiteY649" fmla="*/ 8724 h 10000"/>
                  <a:gd name="connsiteX650" fmla="*/ 5562 w 10000"/>
                  <a:gd name="connsiteY650" fmla="*/ 8750 h 10000"/>
                  <a:gd name="connsiteX651" fmla="*/ 5562 w 10000"/>
                  <a:gd name="connsiteY651" fmla="*/ 8760 h 10000"/>
                  <a:gd name="connsiteX652" fmla="*/ 5571 w 10000"/>
                  <a:gd name="connsiteY652" fmla="*/ 8782 h 10000"/>
                  <a:gd name="connsiteX653" fmla="*/ 5579 w 10000"/>
                  <a:gd name="connsiteY653" fmla="*/ 8789 h 10000"/>
                  <a:gd name="connsiteX654" fmla="*/ 5593 w 10000"/>
                  <a:gd name="connsiteY654" fmla="*/ 8789 h 10000"/>
                  <a:gd name="connsiteX655" fmla="*/ 5596 w 10000"/>
                  <a:gd name="connsiteY655" fmla="*/ 8789 h 10000"/>
                  <a:gd name="connsiteX656" fmla="*/ 5626 w 10000"/>
                  <a:gd name="connsiteY656" fmla="*/ 8782 h 10000"/>
                  <a:gd name="connsiteX657" fmla="*/ 5629 w 10000"/>
                  <a:gd name="connsiteY657" fmla="*/ 8782 h 10000"/>
                  <a:gd name="connsiteX658" fmla="*/ 5637 w 10000"/>
                  <a:gd name="connsiteY658" fmla="*/ 8779 h 10000"/>
                  <a:gd name="connsiteX659" fmla="*/ 5648 w 10000"/>
                  <a:gd name="connsiteY659" fmla="*/ 8789 h 10000"/>
                  <a:gd name="connsiteX660" fmla="*/ 5665 w 10000"/>
                  <a:gd name="connsiteY660" fmla="*/ 8795 h 10000"/>
                  <a:gd name="connsiteX661" fmla="*/ 5676 w 10000"/>
                  <a:gd name="connsiteY661" fmla="*/ 8789 h 10000"/>
                  <a:gd name="connsiteX662" fmla="*/ 5684 w 10000"/>
                  <a:gd name="connsiteY662" fmla="*/ 8782 h 10000"/>
                  <a:gd name="connsiteX663" fmla="*/ 5693 w 10000"/>
                  <a:gd name="connsiteY663" fmla="*/ 8789 h 10000"/>
                  <a:gd name="connsiteX664" fmla="*/ 5715 w 10000"/>
                  <a:gd name="connsiteY664" fmla="*/ 8808 h 10000"/>
                  <a:gd name="connsiteX665" fmla="*/ 5731 w 10000"/>
                  <a:gd name="connsiteY665" fmla="*/ 8808 h 10000"/>
                  <a:gd name="connsiteX666" fmla="*/ 5740 w 10000"/>
                  <a:gd name="connsiteY666" fmla="*/ 8808 h 10000"/>
                  <a:gd name="connsiteX667" fmla="*/ 5765 w 10000"/>
                  <a:gd name="connsiteY667" fmla="*/ 8818 h 10000"/>
                  <a:gd name="connsiteX668" fmla="*/ 5781 w 10000"/>
                  <a:gd name="connsiteY668" fmla="*/ 8824 h 10000"/>
                  <a:gd name="connsiteX669" fmla="*/ 5798 w 10000"/>
                  <a:gd name="connsiteY669" fmla="*/ 8834 h 10000"/>
                  <a:gd name="connsiteX670" fmla="*/ 5814 w 10000"/>
                  <a:gd name="connsiteY670" fmla="*/ 8837 h 10000"/>
                  <a:gd name="connsiteX671" fmla="*/ 5831 w 10000"/>
                  <a:gd name="connsiteY671" fmla="*/ 8844 h 10000"/>
                  <a:gd name="connsiteX672" fmla="*/ 5842 w 10000"/>
                  <a:gd name="connsiteY672" fmla="*/ 8847 h 10000"/>
                  <a:gd name="connsiteX673" fmla="*/ 5859 w 10000"/>
                  <a:gd name="connsiteY673" fmla="*/ 8857 h 10000"/>
                  <a:gd name="connsiteX674" fmla="*/ 5870 w 10000"/>
                  <a:gd name="connsiteY674" fmla="*/ 8867 h 10000"/>
                  <a:gd name="connsiteX675" fmla="*/ 5878 w 10000"/>
                  <a:gd name="connsiteY675" fmla="*/ 8873 h 10000"/>
                  <a:gd name="connsiteX676" fmla="*/ 5895 w 10000"/>
                  <a:gd name="connsiteY676" fmla="*/ 8873 h 10000"/>
                  <a:gd name="connsiteX677" fmla="*/ 5911 w 10000"/>
                  <a:gd name="connsiteY677" fmla="*/ 8873 h 10000"/>
                  <a:gd name="connsiteX678" fmla="*/ 5931 w 10000"/>
                  <a:gd name="connsiteY678" fmla="*/ 8873 h 10000"/>
                  <a:gd name="connsiteX679" fmla="*/ 5950 w 10000"/>
                  <a:gd name="connsiteY679" fmla="*/ 8867 h 10000"/>
                  <a:gd name="connsiteX680" fmla="*/ 5967 w 10000"/>
                  <a:gd name="connsiteY680" fmla="*/ 8867 h 10000"/>
                  <a:gd name="connsiteX681" fmla="*/ 5975 w 10000"/>
                  <a:gd name="connsiteY681" fmla="*/ 8873 h 10000"/>
                  <a:gd name="connsiteX682" fmla="*/ 6000 w 10000"/>
                  <a:gd name="connsiteY682" fmla="*/ 8883 h 10000"/>
                  <a:gd name="connsiteX683" fmla="*/ 5997 w 10000"/>
                  <a:gd name="connsiteY683" fmla="*/ 8886 h 10000"/>
                  <a:gd name="connsiteX684" fmla="*/ 5997 w 10000"/>
                  <a:gd name="connsiteY684" fmla="*/ 8896 h 10000"/>
                  <a:gd name="connsiteX685" fmla="*/ 6014 w 10000"/>
                  <a:gd name="connsiteY685" fmla="*/ 8892 h 10000"/>
                  <a:gd name="connsiteX686" fmla="*/ 6028 w 10000"/>
                  <a:gd name="connsiteY686" fmla="*/ 8892 h 10000"/>
                  <a:gd name="connsiteX687" fmla="*/ 6053 w 10000"/>
                  <a:gd name="connsiteY687" fmla="*/ 8886 h 10000"/>
                  <a:gd name="connsiteX688" fmla="*/ 6072 w 10000"/>
                  <a:gd name="connsiteY688" fmla="*/ 8876 h 10000"/>
                  <a:gd name="connsiteX689" fmla="*/ 6089 w 10000"/>
                  <a:gd name="connsiteY689" fmla="*/ 8867 h 10000"/>
                  <a:gd name="connsiteX690" fmla="*/ 6111 w 10000"/>
                  <a:gd name="connsiteY690" fmla="*/ 8857 h 10000"/>
                  <a:gd name="connsiteX691" fmla="*/ 6127 w 10000"/>
                  <a:gd name="connsiteY691" fmla="*/ 8847 h 10000"/>
                  <a:gd name="connsiteX692" fmla="*/ 6152 w 10000"/>
                  <a:gd name="connsiteY692" fmla="*/ 8834 h 10000"/>
                  <a:gd name="connsiteX693" fmla="*/ 6183 w 10000"/>
                  <a:gd name="connsiteY693" fmla="*/ 8828 h 10000"/>
                  <a:gd name="connsiteX694" fmla="*/ 6175 w 10000"/>
                  <a:gd name="connsiteY694" fmla="*/ 8844 h 10000"/>
                  <a:gd name="connsiteX695" fmla="*/ 6169 w 10000"/>
                  <a:gd name="connsiteY695" fmla="*/ 8863 h 10000"/>
                  <a:gd name="connsiteX696" fmla="*/ 6158 w 10000"/>
                  <a:gd name="connsiteY696" fmla="*/ 8886 h 10000"/>
                  <a:gd name="connsiteX697" fmla="*/ 6152 w 10000"/>
                  <a:gd name="connsiteY697" fmla="*/ 8896 h 10000"/>
                  <a:gd name="connsiteX698" fmla="*/ 6150 w 10000"/>
                  <a:gd name="connsiteY698" fmla="*/ 8909 h 10000"/>
                  <a:gd name="connsiteX699" fmla="*/ 6152 w 10000"/>
                  <a:gd name="connsiteY699" fmla="*/ 8938 h 10000"/>
                  <a:gd name="connsiteX700" fmla="*/ 6158 w 10000"/>
                  <a:gd name="connsiteY700" fmla="*/ 8957 h 10000"/>
                  <a:gd name="connsiteX701" fmla="*/ 6161 w 10000"/>
                  <a:gd name="connsiteY701" fmla="*/ 8980 h 10000"/>
                  <a:gd name="connsiteX702" fmla="*/ 6166 w 10000"/>
                  <a:gd name="connsiteY702" fmla="*/ 8999 h 10000"/>
                  <a:gd name="connsiteX703" fmla="*/ 6175 w 10000"/>
                  <a:gd name="connsiteY703" fmla="*/ 9032 h 10000"/>
                  <a:gd name="connsiteX704" fmla="*/ 6183 w 10000"/>
                  <a:gd name="connsiteY704" fmla="*/ 9051 h 10000"/>
                  <a:gd name="connsiteX705" fmla="*/ 6191 w 10000"/>
                  <a:gd name="connsiteY705" fmla="*/ 9064 h 10000"/>
                  <a:gd name="connsiteX706" fmla="*/ 6194 w 10000"/>
                  <a:gd name="connsiteY706" fmla="*/ 9084 h 10000"/>
                  <a:gd name="connsiteX707" fmla="*/ 6208 w 10000"/>
                  <a:gd name="connsiteY707" fmla="*/ 9103 h 10000"/>
                  <a:gd name="connsiteX708" fmla="*/ 6208 w 10000"/>
                  <a:gd name="connsiteY708" fmla="*/ 9113 h 10000"/>
                  <a:gd name="connsiteX709" fmla="*/ 6216 w 10000"/>
                  <a:gd name="connsiteY709" fmla="*/ 9129 h 10000"/>
                  <a:gd name="connsiteX710" fmla="*/ 6230 w 10000"/>
                  <a:gd name="connsiteY710" fmla="*/ 9148 h 10000"/>
                  <a:gd name="connsiteX711" fmla="*/ 6241 w 10000"/>
                  <a:gd name="connsiteY711" fmla="*/ 9165 h 10000"/>
                  <a:gd name="connsiteX712" fmla="*/ 6249 w 10000"/>
                  <a:gd name="connsiteY712" fmla="*/ 9168 h 10000"/>
                  <a:gd name="connsiteX713" fmla="*/ 6266 w 10000"/>
                  <a:gd name="connsiteY713" fmla="*/ 9184 h 10000"/>
                  <a:gd name="connsiteX714" fmla="*/ 6280 w 10000"/>
                  <a:gd name="connsiteY714" fmla="*/ 9184 h 10000"/>
                  <a:gd name="connsiteX715" fmla="*/ 6288 w 10000"/>
                  <a:gd name="connsiteY715" fmla="*/ 9177 h 10000"/>
                  <a:gd name="connsiteX716" fmla="*/ 6299 w 10000"/>
                  <a:gd name="connsiteY716" fmla="*/ 9187 h 10000"/>
                  <a:gd name="connsiteX717" fmla="*/ 6305 w 10000"/>
                  <a:gd name="connsiteY717" fmla="*/ 9197 h 10000"/>
                  <a:gd name="connsiteX718" fmla="*/ 6310 w 10000"/>
                  <a:gd name="connsiteY718" fmla="*/ 9197 h 10000"/>
                  <a:gd name="connsiteX719" fmla="*/ 6321 w 10000"/>
                  <a:gd name="connsiteY719" fmla="*/ 9213 h 10000"/>
                  <a:gd name="connsiteX720" fmla="*/ 6335 w 10000"/>
                  <a:gd name="connsiteY720" fmla="*/ 9223 h 10000"/>
                  <a:gd name="connsiteX721" fmla="*/ 6338 w 10000"/>
                  <a:gd name="connsiteY721" fmla="*/ 9223 h 10000"/>
                  <a:gd name="connsiteX722" fmla="*/ 6355 w 10000"/>
                  <a:gd name="connsiteY722" fmla="*/ 9226 h 10000"/>
                  <a:gd name="connsiteX723" fmla="*/ 6363 w 10000"/>
                  <a:gd name="connsiteY723" fmla="*/ 9236 h 10000"/>
                  <a:gd name="connsiteX724" fmla="*/ 6380 w 10000"/>
                  <a:gd name="connsiteY724" fmla="*/ 9258 h 10000"/>
                  <a:gd name="connsiteX725" fmla="*/ 6393 w 10000"/>
                  <a:gd name="connsiteY725" fmla="*/ 9278 h 10000"/>
                  <a:gd name="connsiteX726" fmla="*/ 6396 w 10000"/>
                  <a:gd name="connsiteY726" fmla="*/ 9288 h 10000"/>
                  <a:gd name="connsiteX727" fmla="*/ 6407 w 10000"/>
                  <a:gd name="connsiteY727" fmla="*/ 9297 h 10000"/>
                  <a:gd name="connsiteX728" fmla="*/ 6410 w 10000"/>
                  <a:gd name="connsiteY728" fmla="*/ 9307 h 10000"/>
                  <a:gd name="connsiteX729" fmla="*/ 6416 w 10000"/>
                  <a:gd name="connsiteY729" fmla="*/ 9317 h 10000"/>
                  <a:gd name="connsiteX730" fmla="*/ 6424 w 10000"/>
                  <a:gd name="connsiteY730" fmla="*/ 9326 h 10000"/>
                  <a:gd name="connsiteX731" fmla="*/ 6435 w 10000"/>
                  <a:gd name="connsiteY731" fmla="*/ 9336 h 10000"/>
                  <a:gd name="connsiteX732" fmla="*/ 6443 w 10000"/>
                  <a:gd name="connsiteY732" fmla="*/ 9346 h 10000"/>
                  <a:gd name="connsiteX733" fmla="*/ 6449 w 10000"/>
                  <a:gd name="connsiteY733" fmla="*/ 9362 h 10000"/>
                  <a:gd name="connsiteX734" fmla="*/ 6452 w 10000"/>
                  <a:gd name="connsiteY734" fmla="*/ 9372 h 10000"/>
                  <a:gd name="connsiteX735" fmla="*/ 6449 w 10000"/>
                  <a:gd name="connsiteY735" fmla="*/ 9381 h 10000"/>
                  <a:gd name="connsiteX736" fmla="*/ 6465 w 10000"/>
                  <a:gd name="connsiteY736" fmla="*/ 9394 h 10000"/>
                  <a:gd name="connsiteX737" fmla="*/ 6468 w 10000"/>
                  <a:gd name="connsiteY737" fmla="*/ 9420 h 10000"/>
                  <a:gd name="connsiteX738" fmla="*/ 6493 w 10000"/>
                  <a:gd name="connsiteY738" fmla="*/ 9430 h 10000"/>
                  <a:gd name="connsiteX739" fmla="*/ 6507 w 10000"/>
                  <a:gd name="connsiteY739" fmla="*/ 9440 h 10000"/>
                  <a:gd name="connsiteX740" fmla="*/ 6524 w 10000"/>
                  <a:gd name="connsiteY740" fmla="*/ 9459 h 10000"/>
                  <a:gd name="connsiteX741" fmla="*/ 6532 w 10000"/>
                  <a:gd name="connsiteY741" fmla="*/ 9485 h 10000"/>
                  <a:gd name="connsiteX742" fmla="*/ 6537 w 10000"/>
                  <a:gd name="connsiteY742" fmla="*/ 9498 h 10000"/>
                  <a:gd name="connsiteX743" fmla="*/ 6571 w 10000"/>
                  <a:gd name="connsiteY743" fmla="*/ 9508 h 10000"/>
                  <a:gd name="connsiteX744" fmla="*/ 6596 w 10000"/>
                  <a:gd name="connsiteY744" fmla="*/ 9508 h 10000"/>
                  <a:gd name="connsiteX745" fmla="*/ 6637 w 10000"/>
                  <a:gd name="connsiteY745" fmla="*/ 9517 h 10000"/>
                  <a:gd name="connsiteX746" fmla="*/ 6662 w 10000"/>
                  <a:gd name="connsiteY746" fmla="*/ 9524 h 10000"/>
                  <a:gd name="connsiteX747" fmla="*/ 6679 w 10000"/>
                  <a:gd name="connsiteY747" fmla="*/ 9517 h 10000"/>
                  <a:gd name="connsiteX748" fmla="*/ 6679 w 10000"/>
                  <a:gd name="connsiteY748" fmla="*/ 9505 h 10000"/>
                  <a:gd name="connsiteX749" fmla="*/ 6690 w 10000"/>
                  <a:gd name="connsiteY749" fmla="*/ 9485 h 10000"/>
                  <a:gd name="connsiteX750" fmla="*/ 6693 w 10000"/>
                  <a:gd name="connsiteY750" fmla="*/ 9479 h 10000"/>
                  <a:gd name="connsiteX751" fmla="*/ 6706 w 10000"/>
                  <a:gd name="connsiteY751" fmla="*/ 9469 h 10000"/>
                  <a:gd name="connsiteX752" fmla="*/ 6709 w 10000"/>
                  <a:gd name="connsiteY752" fmla="*/ 9462 h 10000"/>
                  <a:gd name="connsiteX753" fmla="*/ 6717 w 10000"/>
                  <a:gd name="connsiteY753" fmla="*/ 9459 h 10000"/>
                  <a:gd name="connsiteX754" fmla="*/ 6726 w 10000"/>
                  <a:gd name="connsiteY754" fmla="*/ 9459 h 10000"/>
                  <a:gd name="connsiteX755" fmla="*/ 6742 w 10000"/>
                  <a:gd name="connsiteY755" fmla="*/ 9462 h 10000"/>
                  <a:gd name="connsiteX756" fmla="*/ 6759 w 10000"/>
                  <a:gd name="connsiteY756" fmla="*/ 9479 h 10000"/>
                  <a:gd name="connsiteX757" fmla="*/ 6781 w 10000"/>
                  <a:gd name="connsiteY757" fmla="*/ 9485 h 10000"/>
                  <a:gd name="connsiteX758" fmla="*/ 6795 w 10000"/>
                  <a:gd name="connsiteY758" fmla="*/ 9485 h 10000"/>
                  <a:gd name="connsiteX759" fmla="*/ 6803 w 10000"/>
                  <a:gd name="connsiteY759" fmla="*/ 9498 h 10000"/>
                  <a:gd name="connsiteX760" fmla="*/ 6806 w 10000"/>
                  <a:gd name="connsiteY760" fmla="*/ 9508 h 10000"/>
                  <a:gd name="connsiteX761" fmla="*/ 6823 w 10000"/>
                  <a:gd name="connsiteY761" fmla="*/ 9514 h 10000"/>
                  <a:gd name="connsiteX762" fmla="*/ 6831 w 10000"/>
                  <a:gd name="connsiteY762" fmla="*/ 9514 h 10000"/>
                  <a:gd name="connsiteX763" fmla="*/ 6848 w 10000"/>
                  <a:gd name="connsiteY763" fmla="*/ 9514 h 10000"/>
                  <a:gd name="connsiteX764" fmla="*/ 6856 w 10000"/>
                  <a:gd name="connsiteY764" fmla="*/ 9517 h 10000"/>
                  <a:gd name="connsiteX765" fmla="*/ 6878 w 10000"/>
                  <a:gd name="connsiteY765" fmla="*/ 9524 h 10000"/>
                  <a:gd name="connsiteX766" fmla="*/ 6895 w 10000"/>
                  <a:gd name="connsiteY766" fmla="*/ 9524 h 10000"/>
                  <a:gd name="connsiteX767" fmla="*/ 6917 w 10000"/>
                  <a:gd name="connsiteY767" fmla="*/ 9527 h 10000"/>
                  <a:gd name="connsiteX768" fmla="*/ 6934 w 10000"/>
                  <a:gd name="connsiteY768" fmla="*/ 9534 h 10000"/>
                  <a:gd name="connsiteX769" fmla="*/ 6961 w 10000"/>
                  <a:gd name="connsiteY769" fmla="*/ 9543 h 10000"/>
                  <a:gd name="connsiteX770" fmla="*/ 6989 w 10000"/>
                  <a:gd name="connsiteY770" fmla="*/ 9547 h 10000"/>
                  <a:gd name="connsiteX771" fmla="*/ 7014 w 10000"/>
                  <a:gd name="connsiteY771" fmla="*/ 9543 h 10000"/>
                  <a:gd name="connsiteX772" fmla="*/ 7033 w 10000"/>
                  <a:gd name="connsiteY772" fmla="*/ 9543 h 10000"/>
                  <a:gd name="connsiteX773" fmla="*/ 7042 w 10000"/>
                  <a:gd name="connsiteY773" fmla="*/ 9547 h 10000"/>
                  <a:gd name="connsiteX774" fmla="*/ 7069 w 10000"/>
                  <a:gd name="connsiteY774" fmla="*/ 9647 h 10000"/>
                  <a:gd name="connsiteX775" fmla="*/ 7122 w 10000"/>
                  <a:gd name="connsiteY775" fmla="*/ 9734 h 10000"/>
                  <a:gd name="connsiteX776" fmla="*/ 7147 w 10000"/>
                  <a:gd name="connsiteY776" fmla="*/ 9744 h 10000"/>
                  <a:gd name="connsiteX777" fmla="*/ 7169 w 10000"/>
                  <a:gd name="connsiteY777" fmla="*/ 9741 h 10000"/>
                  <a:gd name="connsiteX778" fmla="*/ 7177 w 10000"/>
                  <a:gd name="connsiteY778" fmla="*/ 9744 h 10000"/>
                  <a:gd name="connsiteX779" fmla="*/ 7186 w 10000"/>
                  <a:gd name="connsiteY779" fmla="*/ 9754 h 10000"/>
                  <a:gd name="connsiteX780" fmla="*/ 7191 w 10000"/>
                  <a:gd name="connsiteY780" fmla="*/ 9773 h 10000"/>
                  <a:gd name="connsiteX781" fmla="*/ 7208 w 10000"/>
                  <a:gd name="connsiteY781" fmla="*/ 9783 h 10000"/>
                  <a:gd name="connsiteX782" fmla="*/ 7219 w 10000"/>
                  <a:gd name="connsiteY782" fmla="*/ 9793 h 10000"/>
                  <a:gd name="connsiteX783" fmla="*/ 7235 w 10000"/>
                  <a:gd name="connsiteY783" fmla="*/ 9802 h 10000"/>
                  <a:gd name="connsiteX784" fmla="*/ 7249 w 10000"/>
                  <a:gd name="connsiteY784" fmla="*/ 9819 h 10000"/>
                  <a:gd name="connsiteX785" fmla="*/ 7255 w 10000"/>
                  <a:gd name="connsiteY785" fmla="*/ 9835 h 10000"/>
                  <a:gd name="connsiteX786" fmla="*/ 7255 w 10000"/>
                  <a:gd name="connsiteY786" fmla="*/ 9848 h 10000"/>
                  <a:gd name="connsiteX787" fmla="*/ 7249 w 10000"/>
                  <a:gd name="connsiteY787" fmla="*/ 9848 h 10000"/>
                  <a:gd name="connsiteX788" fmla="*/ 7244 w 10000"/>
                  <a:gd name="connsiteY788" fmla="*/ 9858 h 10000"/>
                  <a:gd name="connsiteX789" fmla="*/ 7235 w 10000"/>
                  <a:gd name="connsiteY789" fmla="*/ 9883 h 10000"/>
                  <a:gd name="connsiteX790" fmla="*/ 7244 w 10000"/>
                  <a:gd name="connsiteY790" fmla="*/ 9903 h 10000"/>
                  <a:gd name="connsiteX791" fmla="*/ 7258 w 10000"/>
                  <a:gd name="connsiteY791" fmla="*/ 9926 h 10000"/>
                  <a:gd name="connsiteX792" fmla="*/ 7263 w 10000"/>
                  <a:gd name="connsiteY792" fmla="*/ 9948 h 10000"/>
                  <a:gd name="connsiteX793" fmla="*/ 7274 w 10000"/>
                  <a:gd name="connsiteY793" fmla="*/ 9968 h 10000"/>
                  <a:gd name="connsiteX794" fmla="*/ 7283 w 10000"/>
                  <a:gd name="connsiteY794" fmla="*/ 9987 h 10000"/>
                  <a:gd name="connsiteX795" fmla="*/ 7291 w 10000"/>
                  <a:gd name="connsiteY795" fmla="*/ 10000 h 10000"/>
                  <a:gd name="connsiteX796" fmla="*/ 7305 w 10000"/>
                  <a:gd name="connsiteY796" fmla="*/ 9997 h 10000"/>
                  <a:gd name="connsiteX797" fmla="*/ 7313 w 10000"/>
                  <a:gd name="connsiteY797" fmla="*/ 9977 h 10000"/>
                  <a:gd name="connsiteX798" fmla="*/ 7324 w 10000"/>
                  <a:gd name="connsiteY798" fmla="*/ 9968 h 10000"/>
                  <a:gd name="connsiteX799" fmla="*/ 7341 w 10000"/>
                  <a:gd name="connsiteY799" fmla="*/ 9971 h 10000"/>
                  <a:gd name="connsiteX800" fmla="*/ 7368 w 10000"/>
                  <a:gd name="connsiteY800" fmla="*/ 9987 h 10000"/>
                  <a:gd name="connsiteX801" fmla="*/ 7380 w 10000"/>
                  <a:gd name="connsiteY801" fmla="*/ 9990 h 10000"/>
                  <a:gd name="connsiteX802" fmla="*/ 7393 w 10000"/>
                  <a:gd name="connsiteY802" fmla="*/ 9981 h 10000"/>
                  <a:gd name="connsiteX803" fmla="*/ 7404 w 10000"/>
                  <a:gd name="connsiteY803" fmla="*/ 9968 h 10000"/>
                  <a:gd name="connsiteX804" fmla="*/ 7418 w 10000"/>
                  <a:gd name="connsiteY804" fmla="*/ 9948 h 10000"/>
                  <a:gd name="connsiteX805" fmla="*/ 7427 w 10000"/>
                  <a:gd name="connsiteY805" fmla="*/ 9922 h 10000"/>
                  <a:gd name="connsiteX806" fmla="*/ 7427 w 10000"/>
                  <a:gd name="connsiteY806" fmla="*/ 9906 h 10000"/>
                  <a:gd name="connsiteX807" fmla="*/ 7404 w 10000"/>
                  <a:gd name="connsiteY807" fmla="*/ 9877 h 10000"/>
                  <a:gd name="connsiteX808" fmla="*/ 7388 w 10000"/>
                  <a:gd name="connsiteY808" fmla="*/ 9854 h 10000"/>
                  <a:gd name="connsiteX809" fmla="*/ 7385 w 10000"/>
                  <a:gd name="connsiteY809" fmla="*/ 9845 h 10000"/>
                  <a:gd name="connsiteX810" fmla="*/ 7385 w 10000"/>
                  <a:gd name="connsiteY810" fmla="*/ 9825 h 10000"/>
                  <a:gd name="connsiteX811" fmla="*/ 7385 w 10000"/>
                  <a:gd name="connsiteY811" fmla="*/ 9819 h 10000"/>
                  <a:gd name="connsiteX812" fmla="*/ 7393 w 10000"/>
                  <a:gd name="connsiteY812" fmla="*/ 9809 h 10000"/>
                  <a:gd name="connsiteX813" fmla="*/ 7404 w 10000"/>
                  <a:gd name="connsiteY813" fmla="*/ 9793 h 10000"/>
                  <a:gd name="connsiteX814" fmla="*/ 7413 w 10000"/>
                  <a:gd name="connsiteY814" fmla="*/ 9783 h 10000"/>
                  <a:gd name="connsiteX815" fmla="*/ 7404 w 10000"/>
                  <a:gd name="connsiteY815" fmla="*/ 9770 h 10000"/>
                  <a:gd name="connsiteX816" fmla="*/ 7388 w 10000"/>
                  <a:gd name="connsiteY816" fmla="*/ 9760 h 10000"/>
                  <a:gd name="connsiteX817" fmla="*/ 7371 w 10000"/>
                  <a:gd name="connsiteY817" fmla="*/ 9744 h 10000"/>
                  <a:gd name="connsiteX818" fmla="*/ 7363 w 10000"/>
                  <a:gd name="connsiteY818" fmla="*/ 9731 h 10000"/>
                  <a:gd name="connsiteX819" fmla="*/ 7355 w 10000"/>
                  <a:gd name="connsiteY819" fmla="*/ 9715 h 10000"/>
                  <a:gd name="connsiteX820" fmla="*/ 7360 w 10000"/>
                  <a:gd name="connsiteY820" fmla="*/ 9686 h 10000"/>
                  <a:gd name="connsiteX821" fmla="*/ 7363 w 10000"/>
                  <a:gd name="connsiteY821" fmla="*/ 9657 h 10000"/>
                  <a:gd name="connsiteX822" fmla="*/ 7360 w 10000"/>
                  <a:gd name="connsiteY822" fmla="*/ 9631 h 10000"/>
                  <a:gd name="connsiteX823" fmla="*/ 7346 w 10000"/>
                  <a:gd name="connsiteY823" fmla="*/ 9611 h 10000"/>
                  <a:gd name="connsiteX824" fmla="*/ 7332 w 10000"/>
                  <a:gd name="connsiteY824" fmla="*/ 9585 h 10000"/>
                  <a:gd name="connsiteX825" fmla="*/ 7324 w 10000"/>
                  <a:gd name="connsiteY825" fmla="*/ 9573 h 10000"/>
                  <a:gd name="connsiteX826" fmla="*/ 7324 w 10000"/>
                  <a:gd name="connsiteY826" fmla="*/ 9553 h 10000"/>
                  <a:gd name="connsiteX827" fmla="*/ 7324 w 10000"/>
                  <a:gd name="connsiteY827" fmla="*/ 9543 h 10000"/>
                  <a:gd name="connsiteX828" fmla="*/ 7324 w 10000"/>
                  <a:gd name="connsiteY828" fmla="*/ 9517 h 10000"/>
                  <a:gd name="connsiteX829" fmla="*/ 7324 w 10000"/>
                  <a:gd name="connsiteY829" fmla="*/ 9498 h 10000"/>
                  <a:gd name="connsiteX830" fmla="*/ 7332 w 10000"/>
                  <a:gd name="connsiteY830" fmla="*/ 9479 h 10000"/>
                  <a:gd name="connsiteX831" fmla="*/ 7341 w 10000"/>
                  <a:gd name="connsiteY831" fmla="*/ 9462 h 10000"/>
                  <a:gd name="connsiteX832" fmla="*/ 7352 w 10000"/>
                  <a:gd name="connsiteY832" fmla="*/ 9459 h 10000"/>
                  <a:gd name="connsiteX833" fmla="*/ 7360 w 10000"/>
                  <a:gd name="connsiteY833" fmla="*/ 9443 h 10000"/>
                  <a:gd name="connsiteX834" fmla="*/ 7363 w 10000"/>
                  <a:gd name="connsiteY834" fmla="*/ 9433 h 10000"/>
                  <a:gd name="connsiteX835" fmla="*/ 7377 w 10000"/>
                  <a:gd name="connsiteY835" fmla="*/ 9433 h 10000"/>
                  <a:gd name="connsiteX836" fmla="*/ 7388 w 10000"/>
                  <a:gd name="connsiteY836" fmla="*/ 9430 h 10000"/>
                  <a:gd name="connsiteX837" fmla="*/ 7396 w 10000"/>
                  <a:gd name="connsiteY837" fmla="*/ 9430 h 10000"/>
                  <a:gd name="connsiteX838" fmla="*/ 7402 w 10000"/>
                  <a:gd name="connsiteY838" fmla="*/ 9424 h 10000"/>
                  <a:gd name="connsiteX839" fmla="*/ 7396 w 10000"/>
                  <a:gd name="connsiteY839" fmla="*/ 9414 h 10000"/>
                  <a:gd name="connsiteX840" fmla="*/ 7388 w 10000"/>
                  <a:gd name="connsiteY840" fmla="*/ 9401 h 10000"/>
                  <a:gd name="connsiteX841" fmla="*/ 7371 w 10000"/>
                  <a:gd name="connsiteY841" fmla="*/ 9391 h 10000"/>
                  <a:gd name="connsiteX842" fmla="*/ 7355 w 10000"/>
                  <a:gd name="connsiteY842" fmla="*/ 9375 h 10000"/>
                  <a:gd name="connsiteX843" fmla="*/ 7332 w 10000"/>
                  <a:gd name="connsiteY843" fmla="*/ 9356 h 10000"/>
                  <a:gd name="connsiteX844" fmla="*/ 7313 w 10000"/>
                  <a:gd name="connsiteY844" fmla="*/ 9330 h 10000"/>
                  <a:gd name="connsiteX845" fmla="*/ 7307 w 10000"/>
                  <a:gd name="connsiteY845" fmla="*/ 9310 h 10000"/>
                  <a:gd name="connsiteX846" fmla="*/ 7305 w 10000"/>
                  <a:gd name="connsiteY846" fmla="*/ 9291 h 10000"/>
                  <a:gd name="connsiteX847" fmla="*/ 7305 w 10000"/>
                  <a:gd name="connsiteY847" fmla="*/ 9278 h 10000"/>
                  <a:gd name="connsiteX848" fmla="*/ 7296 w 10000"/>
                  <a:gd name="connsiteY848" fmla="*/ 9268 h 10000"/>
                  <a:gd name="connsiteX849" fmla="*/ 7296 w 10000"/>
                  <a:gd name="connsiteY849" fmla="*/ 9249 h 10000"/>
                  <a:gd name="connsiteX850" fmla="*/ 7291 w 10000"/>
                  <a:gd name="connsiteY850" fmla="*/ 9226 h 10000"/>
                  <a:gd name="connsiteX851" fmla="*/ 7283 w 10000"/>
                  <a:gd name="connsiteY851" fmla="*/ 9213 h 10000"/>
                  <a:gd name="connsiteX852" fmla="*/ 7274 w 10000"/>
                  <a:gd name="connsiteY852" fmla="*/ 9194 h 10000"/>
                  <a:gd name="connsiteX853" fmla="*/ 7274 w 10000"/>
                  <a:gd name="connsiteY853" fmla="*/ 9174 h 10000"/>
                  <a:gd name="connsiteX854" fmla="*/ 7280 w 10000"/>
                  <a:gd name="connsiteY854" fmla="*/ 9148 h 10000"/>
                  <a:gd name="connsiteX855" fmla="*/ 7283 w 10000"/>
                  <a:gd name="connsiteY855" fmla="*/ 9119 h 10000"/>
                  <a:gd name="connsiteX856" fmla="*/ 7291 w 10000"/>
                  <a:gd name="connsiteY856" fmla="*/ 9100 h 10000"/>
                  <a:gd name="connsiteX857" fmla="*/ 7307 w 10000"/>
                  <a:gd name="connsiteY857" fmla="*/ 9080 h 10000"/>
                  <a:gd name="connsiteX858" fmla="*/ 7324 w 10000"/>
                  <a:gd name="connsiteY858" fmla="*/ 9054 h 10000"/>
                  <a:gd name="connsiteX859" fmla="*/ 7341 w 10000"/>
                  <a:gd name="connsiteY859" fmla="*/ 9054 h 10000"/>
                  <a:gd name="connsiteX860" fmla="*/ 7352 w 10000"/>
                  <a:gd name="connsiteY860" fmla="*/ 9054 h 10000"/>
                  <a:gd name="connsiteX861" fmla="*/ 7346 w 10000"/>
                  <a:gd name="connsiteY861" fmla="*/ 9032 h 10000"/>
                  <a:gd name="connsiteX862" fmla="*/ 7341 w 10000"/>
                  <a:gd name="connsiteY862" fmla="*/ 9022 h 10000"/>
                  <a:gd name="connsiteX863" fmla="*/ 7352 w 10000"/>
                  <a:gd name="connsiteY863" fmla="*/ 8999 h 10000"/>
                  <a:gd name="connsiteX864" fmla="*/ 7360 w 10000"/>
                  <a:gd name="connsiteY864" fmla="*/ 8967 h 10000"/>
                  <a:gd name="connsiteX865" fmla="*/ 7368 w 10000"/>
                  <a:gd name="connsiteY865" fmla="*/ 8922 h 10000"/>
                  <a:gd name="connsiteX866" fmla="*/ 7377 w 10000"/>
                  <a:gd name="connsiteY866" fmla="*/ 8896 h 10000"/>
                  <a:gd name="connsiteX867" fmla="*/ 7380 w 10000"/>
                  <a:gd name="connsiteY867" fmla="*/ 8867 h 10000"/>
                  <a:gd name="connsiteX868" fmla="*/ 7402 w 10000"/>
                  <a:gd name="connsiteY868" fmla="*/ 8824 h 10000"/>
                  <a:gd name="connsiteX869" fmla="*/ 7402 w 10000"/>
                  <a:gd name="connsiteY869" fmla="*/ 8808 h 10000"/>
                  <a:gd name="connsiteX870" fmla="*/ 7393 w 10000"/>
                  <a:gd name="connsiteY870" fmla="*/ 8795 h 10000"/>
                  <a:gd name="connsiteX871" fmla="*/ 7388 w 10000"/>
                  <a:gd name="connsiteY871" fmla="*/ 8799 h 10000"/>
                  <a:gd name="connsiteX872" fmla="*/ 7396 w 10000"/>
                  <a:gd name="connsiteY872" fmla="*/ 8789 h 10000"/>
                  <a:gd name="connsiteX873" fmla="*/ 7404 w 10000"/>
                  <a:gd name="connsiteY873" fmla="*/ 8789 h 10000"/>
                  <a:gd name="connsiteX874" fmla="*/ 7421 w 10000"/>
                  <a:gd name="connsiteY874" fmla="*/ 8769 h 10000"/>
                  <a:gd name="connsiteX875" fmla="*/ 7443 w 10000"/>
                  <a:gd name="connsiteY875" fmla="*/ 8763 h 10000"/>
                  <a:gd name="connsiteX876" fmla="*/ 7452 w 10000"/>
                  <a:gd name="connsiteY876" fmla="*/ 8769 h 10000"/>
                  <a:gd name="connsiteX877" fmla="*/ 7468 w 10000"/>
                  <a:gd name="connsiteY877" fmla="*/ 8769 h 10000"/>
                  <a:gd name="connsiteX878" fmla="*/ 7499 w 10000"/>
                  <a:gd name="connsiteY878" fmla="*/ 8763 h 10000"/>
                  <a:gd name="connsiteX879" fmla="*/ 7526 w 10000"/>
                  <a:gd name="connsiteY879" fmla="*/ 8763 h 10000"/>
                  <a:gd name="connsiteX880" fmla="*/ 7532 w 10000"/>
                  <a:gd name="connsiteY880" fmla="*/ 8763 h 10000"/>
                  <a:gd name="connsiteX881" fmla="*/ 7554 w 10000"/>
                  <a:gd name="connsiteY881" fmla="*/ 8744 h 10000"/>
                  <a:gd name="connsiteX882" fmla="*/ 7571 w 10000"/>
                  <a:gd name="connsiteY882" fmla="*/ 8731 h 10000"/>
                  <a:gd name="connsiteX883" fmla="*/ 7587 w 10000"/>
                  <a:gd name="connsiteY883" fmla="*/ 8711 h 10000"/>
                  <a:gd name="connsiteX884" fmla="*/ 7607 w 10000"/>
                  <a:gd name="connsiteY884" fmla="*/ 8711 h 10000"/>
                  <a:gd name="connsiteX885" fmla="*/ 7634 w 10000"/>
                  <a:gd name="connsiteY885" fmla="*/ 8705 h 10000"/>
                  <a:gd name="connsiteX886" fmla="*/ 7643 w 10000"/>
                  <a:gd name="connsiteY886" fmla="*/ 8682 h 10000"/>
                  <a:gd name="connsiteX887" fmla="*/ 7654 w 10000"/>
                  <a:gd name="connsiteY887" fmla="*/ 8666 h 10000"/>
                  <a:gd name="connsiteX888" fmla="*/ 7668 w 10000"/>
                  <a:gd name="connsiteY888" fmla="*/ 8666 h 10000"/>
                  <a:gd name="connsiteX889" fmla="*/ 7676 w 10000"/>
                  <a:gd name="connsiteY889" fmla="*/ 8682 h 10000"/>
                  <a:gd name="connsiteX890" fmla="*/ 7704 w 10000"/>
                  <a:gd name="connsiteY890" fmla="*/ 8669 h 10000"/>
                  <a:gd name="connsiteX891" fmla="*/ 7712 w 10000"/>
                  <a:gd name="connsiteY891" fmla="*/ 8669 h 10000"/>
                  <a:gd name="connsiteX892" fmla="*/ 7720 w 10000"/>
                  <a:gd name="connsiteY892" fmla="*/ 8669 h 10000"/>
                  <a:gd name="connsiteX893" fmla="*/ 7726 w 10000"/>
                  <a:gd name="connsiteY893" fmla="*/ 8656 h 10000"/>
                  <a:gd name="connsiteX894" fmla="*/ 7734 w 10000"/>
                  <a:gd name="connsiteY894" fmla="*/ 8650 h 10000"/>
                  <a:gd name="connsiteX895" fmla="*/ 7742 w 10000"/>
                  <a:gd name="connsiteY895" fmla="*/ 8650 h 10000"/>
                  <a:gd name="connsiteX896" fmla="*/ 7759 w 10000"/>
                  <a:gd name="connsiteY896" fmla="*/ 8650 h 10000"/>
                  <a:gd name="connsiteX897" fmla="*/ 7756 w 10000"/>
                  <a:gd name="connsiteY897" fmla="*/ 8630 h 10000"/>
                  <a:gd name="connsiteX898" fmla="*/ 7751 w 10000"/>
                  <a:gd name="connsiteY898" fmla="*/ 8627 h 10000"/>
                  <a:gd name="connsiteX899" fmla="*/ 7742 w 10000"/>
                  <a:gd name="connsiteY899" fmla="*/ 8620 h 10000"/>
                  <a:gd name="connsiteX900" fmla="*/ 7734 w 10000"/>
                  <a:gd name="connsiteY900" fmla="*/ 8591 h 10000"/>
                  <a:gd name="connsiteX901" fmla="*/ 7709 w 10000"/>
                  <a:gd name="connsiteY901" fmla="*/ 8582 h 10000"/>
                  <a:gd name="connsiteX902" fmla="*/ 7695 w 10000"/>
                  <a:gd name="connsiteY902" fmla="*/ 8578 h 10000"/>
                  <a:gd name="connsiteX903" fmla="*/ 7668 w 10000"/>
                  <a:gd name="connsiteY903" fmla="*/ 8562 h 10000"/>
                  <a:gd name="connsiteX904" fmla="*/ 7645 w 10000"/>
                  <a:gd name="connsiteY904" fmla="*/ 8552 h 10000"/>
                  <a:gd name="connsiteX905" fmla="*/ 7615 w 10000"/>
                  <a:gd name="connsiteY905" fmla="*/ 8543 h 10000"/>
                  <a:gd name="connsiteX906" fmla="*/ 7596 w 10000"/>
                  <a:gd name="connsiteY906" fmla="*/ 8527 h 10000"/>
                  <a:gd name="connsiteX907" fmla="*/ 7565 w 10000"/>
                  <a:gd name="connsiteY907" fmla="*/ 8494 h 10000"/>
                  <a:gd name="connsiteX908" fmla="*/ 7562 w 10000"/>
                  <a:gd name="connsiteY908" fmla="*/ 8475 h 10000"/>
                  <a:gd name="connsiteX909" fmla="*/ 7540 w 10000"/>
                  <a:gd name="connsiteY909" fmla="*/ 8455 h 10000"/>
                  <a:gd name="connsiteX910" fmla="*/ 7535 w 10000"/>
                  <a:gd name="connsiteY910" fmla="*/ 8446 h 10000"/>
                  <a:gd name="connsiteX911" fmla="*/ 7535 w 10000"/>
                  <a:gd name="connsiteY911" fmla="*/ 8420 h 10000"/>
                  <a:gd name="connsiteX912" fmla="*/ 7535 w 10000"/>
                  <a:gd name="connsiteY912" fmla="*/ 8391 h 10000"/>
                  <a:gd name="connsiteX913" fmla="*/ 7548 w 10000"/>
                  <a:gd name="connsiteY913" fmla="*/ 8345 h 10000"/>
                  <a:gd name="connsiteX914" fmla="*/ 7562 w 10000"/>
                  <a:gd name="connsiteY914" fmla="*/ 8319 h 10000"/>
                  <a:gd name="connsiteX915" fmla="*/ 7582 w 10000"/>
                  <a:gd name="connsiteY915" fmla="*/ 8310 h 10000"/>
                  <a:gd name="connsiteX916" fmla="*/ 7607 w 10000"/>
                  <a:gd name="connsiteY916" fmla="*/ 8300 h 10000"/>
                  <a:gd name="connsiteX917" fmla="*/ 7629 w 10000"/>
                  <a:gd name="connsiteY917" fmla="*/ 8300 h 10000"/>
                  <a:gd name="connsiteX918" fmla="*/ 7651 w 10000"/>
                  <a:gd name="connsiteY918" fmla="*/ 8297 h 10000"/>
                  <a:gd name="connsiteX919" fmla="*/ 7668 w 10000"/>
                  <a:gd name="connsiteY919" fmla="*/ 8280 h 10000"/>
                  <a:gd name="connsiteX920" fmla="*/ 7687 w 10000"/>
                  <a:gd name="connsiteY920" fmla="*/ 8267 h 10000"/>
                  <a:gd name="connsiteX921" fmla="*/ 7693 w 10000"/>
                  <a:gd name="connsiteY921" fmla="*/ 8261 h 10000"/>
                  <a:gd name="connsiteX922" fmla="*/ 7701 w 10000"/>
                  <a:gd name="connsiteY922" fmla="*/ 8248 h 10000"/>
                  <a:gd name="connsiteX923" fmla="*/ 7712 w 10000"/>
                  <a:gd name="connsiteY923" fmla="*/ 8238 h 10000"/>
                  <a:gd name="connsiteX924" fmla="*/ 7731 w 10000"/>
                  <a:gd name="connsiteY924" fmla="*/ 8222 h 10000"/>
                  <a:gd name="connsiteX925" fmla="*/ 7740 w 10000"/>
                  <a:gd name="connsiteY925" fmla="*/ 8206 h 10000"/>
                  <a:gd name="connsiteX926" fmla="*/ 7756 w 10000"/>
                  <a:gd name="connsiteY926" fmla="*/ 8183 h 10000"/>
                  <a:gd name="connsiteX927" fmla="*/ 7773 w 10000"/>
                  <a:gd name="connsiteY927" fmla="*/ 8177 h 10000"/>
                  <a:gd name="connsiteX928" fmla="*/ 7784 w 10000"/>
                  <a:gd name="connsiteY928" fmla="*/ 8183 h 10000"/>
                  <a:gd name="connsiteX929" fmla="*/ 7801 w 10000"/>
                  <a:gd name="connsiteY929" fmla="*/ 8174 h 10000"/>
                  <a:gd name="connsiteX930" fmla="*/ 7801 w 10000"/>
                  <a:gd name="connsiteY930" fmla="*/ 8157 h 10000"/>
                  <a:gd name="connsiteX931" fmla="*/ 7817 w 10000"/>
                  <a:gd name="connsiteY931" fmla="*/ 8164 h 10000"/>
                  <a:gd name="connsiteX932" fmla="*/ 7837 w 10000"/>
                  <a:gd name="connsiteY932" fmla="*/ 8164 h 10000"/>
                  <a:gd name="connsiteX933" fmla="*/ 7856 w 10000"/>
                  <a:gd name="connsiteY933" fmla="*/ 8164 h 10000"/>
                  <a:gd name="connsiteX934" fmla="*/ 7870 w 10000"/>
                  <a:gd name="connsiteY934" fmla="*/ 8167 h 10000"/>
                  <a:gd name="connsiteX935" fmla="*/ 7881 w 10000"/>
                  <a:gd name="connsiteY935" fmla="*/ 8174 h 10000"/>
                  <a:gd name="connsiteX936" fmla="*/ 7898 w 10000"/>
                  <a:gd name="connsiteY936" fmla="*/ 8187 h 10000"/>
                  <a:gd name="connsiteX937" fmla="*/ 7917 w 10000"/>
                  <a:gd name="connsiteY937" fmla="*/ 8187 h 10000"/>
                  <a:gd name="connsiteX938" fmla="*/ 7928 w 10000"/>
                  <a:gd name="connsiteY938" fmla="*/ 8157 h 10000"/>
                  <a:gd name="connsiteX939" fmla="*/ 7942 w 10000"/>
                  <a:gd name="connsiteY939" fmla="*/ 8157 h 10000"/>
                  <a:gd name="connsiteX940" fmla="*/ 7958 w 10000"/>
                  <a:gd name="connsiteY940" fmla="*/ 8164 h 10000"/>
                  <a:gd name="connsiteX941" fmla="*/ 7983 w 10000"/>
                  <a:gd name="connsiteY941" fmla="*/ 8144 h 10000"/>
                  <a:gd name="connsiteX942" fmla="*/ 8000 w 10000"/>
                  <a:gd name="connsiteY942" fmla="*/ 8109 h 10000"/>
                  <a:gd name="connsiteX943" fmla="*/ 7994 w 10000"/>
                  <a:gd name="connsiteY943" fmla="*/ 8093 h 10000"/>
                  <a:gd name="connsiteX944" fmla="*/ 7983 w 10000"/>
                  <a:gd name="connsiteY944" fmla="*/ 8070 h 10000"/>
                  <a:gd name="connsiteX945" fmla="*/ 7986 w 10000"/>
                  <a:gd name="connsiteY945" fmla="*/ 8063 h 10000"/>
                  <a:gd name="connsiteX946" fmla="*/ 7978 w 10000"/>
                  <a:gd name="connsiteY946" fmla="*/ 8044 h 10000"/>
                  <a:gd name="connsiteX947" fmla="*/ 7986 w 10000"/>
                  <a:gd name="connsiteY947" fmla="*/ 8002 h 10000"/>
                  <a:gd name="connsiteX948" fmla="*/ 7983 w 10000"/>
                  <a:gd name="connsiteY948" fmla="*/ 7947 h 10000"/>
                  <a:gd name="connsiteX949" fmla="*/ 7961 w 10000"/>
                  <a:gd name="connsiteY949" fmla="*/ 7931 h 10000"/>
                  <a:gd name="connsiteX950" fmla="*/ 7958 w 10000"/>
                  <a:gd name="connsiteY950" fmla="*/ 7898 h 10000"/>
                  <a:gd name="connsiteX951" fmla="*/ 7953 w 10000"/>
                  <a:gd name="connsiteY951" fmla="*/ 7856 h 10000"/>
                  <a:gd name="connsiteX952" fmla="*/ 7967 w 10000"/>
                  <a:gd name="connsiteY952" fmla="*/ 7837 h 10000"/>
                  <a:gd name="connsiteX953" fmla="*/ 7950 w 10000"/>
                  <a:gd name="connsiteY953" fmla="*/ 7824 h 10000"/>
                  <a:gd name="connsiteX954" fmla="*/ 7906 w 10000"/>
                  <a:gd name="connsiteY954" fmla="*/ 7814 h 10000"/>
                  <a:gd name="connsiteX955" fmla="*/ 7878 w 10000"/>
                  <a:gd name="connsiteY955" fmla="*/ 7814 h 10000"/>
                  <a:gd name="connsiteX956" fmla="*/ 7870 w 10000"/>
                  <a:gd name="connsiteY956" fmla="*/ 7795 h 10000"/>
                  <a:gd name="connsiteX957" fmla="*/ 7878 w 10000"/>
                  <a:gd name="connsiteY957" fmla="*/ 7778 h 10000"/>
                  <a:gd name="connsiteX958" fmla="*/ 7881 w 10000"/>
                  <a:gd name="connsiteY958" fmla="*/ 7775 h 10000"/>
                  <a:gd name="connsiteX959" fmla="*/ 7878 w 10000"/>
                  <a:gd name="connsiteY959" fmla="*/ 7743 h 10000"/>
                  <a:gd name="connsiteX960" fmla="*/ 7895 w 10000"/>
                  <a:gd name="connsiteY960" fmla="*/ 7733 h 10000"/>
                  <a:gd name="connsiteX961" fmla="*/ 7911 w 10000"/>
                  <a:gd name="connsiteY961" fmla="*/ 7710 h 10000"/>
                  <a:gd name="connsiteX962" fmla="*/ 7911 w 10000"/>
                  <a:gd name="connsiteY962" fmla="*/ 7665 h 10000"/>
                  <a:gd name="connsiteX963" fmla="*/ 7917 w 10000"/>
                  <a:gd name="connsiteY963" fmla="*/ 7600 h 10000"/>
                  <a:gd name="connsiteX964" fmla="*/ 7928 w 10000"/>
                  <a:gd name="connsiteY964" fmla="*/ 7581 h 10000"/>
                  <a:gd name="connsiteX965" fmla="*/ 7917 w 10000"/>
                  <a:gd name="connsiteY965" fmla="*/ 7474 h 10000"/>
                  <a:gd name="connsiteX966" fmla="*/ 7873 w 10000"/>
                  <a:gd name="connsiteY966" fmla="*/ 7335 h 10000"/>
                  <a:gd name="connsiteX967" fmla="*/ 7756 w 10000"/>
                  <a:gd name="connsiteY967" fmla="*/ 7050 h 10000"/>
                  <a:gd name="connsiteX968" fmla="*/ 7679 w 10000"/>
                  <a:gd name="connsiteY968" fmla="*/ 6839 h 10000"/>
                  <a:gd name="connsiteX969" fmla="*/ 7668 w 10000"/>
                  <a:gd name="connsiteY969" fmla="*/ 6823 h 10000"/>
                  <a:gd name="connsiteX970" fmla="*/ 7659 w 10000"/>
                  <a:gd name="connsiteY970" fmla="*/ 6768 h 10000"/>
                  <a:gd name="connsiteX971" fmla="*/ 7659 w 10000"/>
                  <a:gd name="connsiteY971" fmla="*/ 6739 h 10000"/>
                  <a:gd name="connsiteX972" fmla="*/ 7651 w 10000"/>
                  <a:gd name="connsiteY972" fmla="*/ 6713 h 10000"/>
                  <a:gd name="connsiteX973" fmla="*/ 7654 w 10000"/>
                  <a:gd name="connsiteY973" fmla="*/ 6684 h 10000"/>
                  <a:gd name="connsiteX974" fmla="*/ 7643 w 10000"/>
                  <a:gd name="connsiteY974" fmla="*/ 6626 h 10000"/>
                  <a:gd name="connsiteX975" fmla="*/ 7629 w 10000"/>
                  <a:gd name="connsiteY975" fmla="*/ 6600 h 10000"/>
                  <a:gd name="connsiteX976" fmla="*/ 7629 w 10000"/>
                  <a:gd name="connsiteY976" fmla="*/ 6580 h 10000"/>
                  <a:gd name="connsiteX977" fmla="*/ 7623 w 10000"/>
                  <a:gd name="connsiteY977" fmla="*/ 6541 h 10000"/>
                  <a:gd name="connsiteX978" fmla="*/ 7615 w 10000"/>
                  <a:gd name="connsiteY978" fmla="*/ 6522 h 10000"/>
                  <a:gd name="connsiteX979" fmla="*/ 7598 w 10000"/>
                  <a:gd name="connsiteY979" fmla="*/ 6509 h 10000"/>
                  <a:gd name="connsiteX980" fmla="*/ 7587 w 10000"/>
                  <a:gd name="connsiteY980" fmla="*/ 6493 h 10000"/>
                  <a:gd name="connsiteX981" fmla="*/ 7579 w 10000"/>
                  <a:gd name="connsiteY981" fmla="*/ 6464 h 10000"/>
                  <a:gd name="connsiteX982" fmla="*/ 7587 w 10000"/>
                  <a:gd name="connsiteY982" fmla="*/ 6438 h 10000"/>
                  <a:gd name="connsiteX983" fmla="*/ 7596 w 10000"/>
                  <a:gd name="connsiteY983" fmla="*/ 6425 h 10000"/>
                  <a:gd name="connsiteX984" fmla="*/ 7590 w 10000"/>
                  <a:gd name="connsiteY984" fmla="*/ 6396 h 10000"/>
                  <a:gd name="connsiteX985" fmla="*/ 7590 w 10000"/>
                  <a:gd name="connsiteY985" fmla="*/ 6373 h 10000"/>
                  <a:gd name="connsiteX986" fmla="*/ 7587 w 10000"/>
                  <a:gd name="connsiteY986" fmla="*/ 6354 h 10000"/>
                  <a:gd name="connsiteX987" fmla="*/ 7582 w 10000"/>
                  <a:gd name="connsiteY987" fmla="*/ 6344 h 10000"/>
                  <a:gd name="connsiteX988" fmla="*/ 7582 w 10000"/>
                  <a:gd name="connsiteY988" fmla="*/ 6324 h 10000"/>
                  <a:gd name="connsiteX989" fmla="*/ 7571 w 10000"/>
                  <a:gd name="connsiteY989" fmla="*/ 6302 h 10000"/>
                  <a:gd name="connsiteX990" fmla="*/ 7548 w 10000"/>
                  <a:gd name="connsiteY990" fmla="*/ 6256 h 10000"/>
                  <a:gd name="connsiteX991" fmla="*/ 7546 w 10000"/>
                  <a:gd name="connsiteY991" fmla="*/ 6218 h 10000"/>
                  <a:gd name="connsiteX992" fmla="*/ 7540 w 10000"/>
                  <a:gd name="connsiteY992" fmla="*/ 6159 h 10000"/>
                  <a:gd name="connsiteX993" fmla="*/ 7535 w 10000"/>
                  <a:gd name="connsiteY993" fmla="*/ 6114 h 10000"/>
                  <a:gd name="connsiteX994" fmla="*/ 7535 w 10000"/>
                  <a:gd name="connsiteY994" fmla="*/ 6088 h 10000"/>
                  <a:gd name="connsiteX995" fmla="*/ 7540 w 10000"/>
                  <a:gd name="connsiteY995" fmla="*/ 6049 h 10000"/>
                  <a:gd name="connsiteX996" fmla="*/ 7546 w 10000"/>
                  <a:gd name="connsiteY996" fmla="*/ 6004 h 10000"/>
                  <a:gd name="connsiteX997" fmla="*/ 7548 w 10000"/>
                  <a:gd name="connsiteY997" fmla="*/ 5965 h 10000"/>
                  <a:gd name="connsiteX998" fmla="*/ 7548 w 10000"/>
                  <a:gd name="connsiteY998" fmla="*/ 5946 h 10000"/>
                  <a:gd name="connsiteX999" fmla="*/ 7548 w 10000"/>
                  <a:gd name="connsiteY999" fmla="*/ 5933 h 10000"/>
                  <a:gd name="connsiteX1000" fmla="*/ 7548 w 10000"/>
                  <a:gd name="connsiteY1000" fmla="*/ 5910 h 10000"/>
                  <a:gd name="connsiteX1001" fmla="*/ 7548 w 10000"/>
                  <a:gd name="connsiteY1001" fmla="*/ 5897 h 10000"/>
                  <a:gd name="connsiteX1002" fmla="*/ 7546 w 10000"/>
                  <a:gd name="connsiteY1002" fmla="*/ 5871 h 10000"/>
                  <a:gd name="connsiteX1003" fmla="*/ 7535 w 10000"/>
                  <a:gd name="connsiteY1003" fmla="*/ 5839 h 10000"/>
                  <a:gd name="connsiteX1004" fmla="*/ 7524 w 10000"/>
                  <a:gd name="connsiteY1004" fmla="*/ 5797 h 10000"/>
                  <a:gd name="connsiteX1005" fmla="*/ 7518 w 10000"/>
                  <a:gd name="connsiteY1005" fmla="*/ 5767 h 10000"/>
                  <a:gd name="connsiteX1006" fmla="*/ 7515 w 10000"/>
                  <a:gd name="connsiteY1006" fmla="*/ 5745 h 10000"/>
                  <a:gd name="connsiteX1007" fmla="*/ 7501 w 10000"/>
                  <a:gd name="connsiteY1007" fmla="*/ 5683 h 10000"/>
                  <a:gd name="connsiteX1008" fmla="*/ 7490 w 10000"/>
                  <a:gd name="connsiteY1008" fmla="*/ 5631 h 10000"/>
                  <a:gd name="connsiteX1009" fmla="*/ 7482 w 10000"/>
                  <a:gd name="connsiteY1009" fmla="*/ 5593 h 10000"/>
                  <a:gd name="connsiteX1010" fmla="*/ 7476 w 10000"/>
                  <a:gd name="connsiteY1010" fmla="*/ 5570 h 10000"/>
                  <a:gd name="connsiteX1011" fmla="*/ 7476 w 10000"/>
                  <a:gd name="connsiteY1011" fmla="*/ 5528 h 10000"/>
                  <a:gd name="connsiteX1012" fmla="*/ 7482 w 10000"/>
                  <a:gd name="connsiteY1012" fmla="*/ 5502 h 10000"/>
                  <a:gd name="connsiteX1013" fmla="*/ 7490 w 10000"/>
                  <a:gd name="connsiteY1013" fmla="*/ 5489 h 10000"/>
                  <a:gd name="connsiteX1014" fmla="*/ 7499 w 10000"/>
                  <a:gd name="connsiteY1014" fmla="*/ 5479 h 10000"/>
                  <a:gd name="connsiteX1015" fmla="*/ 7493 w 10000"/>
                  <a:gd name="connsiteY1015" fmla="*/ 5427 h 10000"/>
                  <a:gd name="connsiteX1016" fmla="*/ 7501 w 10000"/>
                  <a:gd name="connsiteY1016" fmla="*/ 5415 h 10000"/>
                  <a:gd name="connsiteX1017" fmla="*/ 7510 w 10000"/>
                  <a:gd name="connsiteY1017" fmla="*/ 5398 h 10000"/>
                  <a:gd name="connsiteX1018" fmla="*/ 7515 w 10000"/>
                  <a:gd name="connsiteY1018" fmla="*/ 5379 h 10000"/>
                  <a:gd name="connsiteX1019" fmla="*/ 7526 w 10000"/>
                  <a:gd name="connsiteY1019" fmla="*/ 5366 h 10000"/>
                  <a:gd name="connsiteX1020" fmla="*/ 7518 w 10000"/>
                  <a:gd name="connsiteY1020" fmla="*/ 5350 h 10000"/>
                  <a:gd name="connsiteX1021" fmla="*/ 7518 w 10000"/>
                  <a:gd name="connsiteY1021" fmla="*/ 5330 h 10000"/>
                  <a:gd name="connsiteX1022" fmla="*/ 7526 w 10000"/>
                  <a:gd name="connsiteY1022" fmla="*/ 5311 h 10000"/>
                  <a:gd name="connsiteX1023" fmla="*/ 7540 w 10000"/>
                  <a:gd name="connsiteY1023" fmla="*/ 5291 h 10000"/>
                  <a:gd name="connsiteX1024" fmla="*/ 7540 w 10000"/>
                  <a:gd name="connsiteY1024" fmla="*/ 5266 h 10000"/>
                  <a:gd name="connsiteX1025" fmla="*/ 7540 w 10000"/>
                  <a:gd name="connsiteY1025" fmla="*/ 5256 h 10000"/>
                  <a:gd name="connsiteX1026" fmla="*/ 7524 w 10000"/>
                  <a:gd name="connsiteY1026" fmla="*/ 5233 h 10000"/>
                  <a:gd name="connsiteX1027" fmla="*/ 7515 w 10000"/>
                  <a:gd name="connsiteY1027" fmla="*/ 5217 h 10000"/>
                  <a:gd name="connsiteX1028" fmla="*/ 7490 w 10000"/>
                  <a:gd name="connsiteY1028" fmla="*/ 5178 h 10000"/>
                  <a:gd name="connsiteX1029" fmla="*/ 7474 w 10000"/>
                  <a:gd name="connsiteY1029" fmla="*/ 5162 h 10000"/>
                  <a:gd name="connsiteX1030" fmla="*/ 7457 w 10000"/>
                  <a:gd name="connsiteY1030" fmla="*/ 5120 h 10000"/>
                  <a:gd name="connsiteX1031" fmla="*/ 7421 w 10000"/>
                  <a:gd name="connsiteY1031" fmla="*/ 5087 h 10000"/>
                  <a:gd name="connsiteX1032" fmla="*/ 7380 w 10000"/>
                  <a:gd name="connsiteY1032" fmla="*/ 5068 h 10000"/>
                  <a:gd name="connsiteX1033" fmla="*/ 7355 w 10000"/>
                  <a:gd name="connsiteY1033" fmla="*/ 5058 h 10000"/>
                  <a:gd name="connsiteX1034" fmla="*/ 7332 w 10000"/>
                  <a:gd name="connsiteY1034" fmla="*/ 5049 h 10000"/>
                  <a:gd name="connsiteX1035" fmla="*/ 7305 w 10000"/>
                  <a:gd name="connsiteY1035" fmla="*/ 5016 h 10000"/>
                  <a:gd name="connsiteX1036" fmla="*/ 7305 w 10000"/>
                  <a:gd name="connsiteY1036" fmla="*/ 5000 h 10000"/>
                  <a:gd name="connsiteX1037" fmla="*/ 7296 w 10000"/>
                  <a:gd name="connsiteY1037" fmla="*/ 4971 h 10000"/>
                  <a:gd name="connsiteX1038" fmla="*/ 7288 w 10000"/>
                  <a:gd name="connsiteY1038" fmla="*/ 4945 h 10000"/>
                  <a:gd name="connsiteX1039" fmla="*/ 7280 w 10000"/>
                  <a:gd name="connsiteY1039" fmla="*/ 4916 h 10000"/>
                  <a:gd name="connsiteX1040" fmla="*/ 7291 w 10000"/>
                  <a:gd name="connsiteY1040" fmla="*/ 4887 h 10000"/>
                  <a:gd name="connsiteX1041" fmla="*/ 7291 w 10000"/>
                  <a:gd name="connsiteY1041" fmla="*/ 4858 h 10000"/>
                  <a:gd name="connsiteX1042" fmla="*/ 7271 w 10000"/>
                  <a:gd name="connsiteY1042" fmla="*/ 4819 h 10000"/>
                  <a:gd name="connsiteX1043" fmla="*/ 7255 w 10000"/>
                  <a:gd name="connsiteY1043" fmla="*/ 4828 h 10000"/>
                  <a:gd name="connsiteX1044" fmla="*/ 7235 w 10000"/>
                  <a:gd name="connsiteY1044" fmla="*/ 4841 h 10000"/>
                  <a:gd name="connsiteX1045" fmla="*/ 7216 w 10000"/>
                  <a:gd name="connsiteY1045" fmla="*/ 4867 h 10000"/>
                  <a:gd name="connsiteX1046" fmla="*/ 7191 w 10000"/>
                  <a:gd name="connsiteY1046" fmla="*/ 4870 h 10000"/>
                  <a:gd name="connsiteX1047" fmla="*/ 7155 w 10000"/>
                  <a:gd name="connsiteY1047" fmla="*/ 4887 h 10000"/>
                  <a:gd name="connsiteX1048" fmla="*/ 7122 w 10000"/>
                  <a:gd name="connsiteY1048" fmla="*/ 4893 h 10000"/>
                  <a:gd name="connsiteX1049" fmla="*/ 7105 w 10000"/>
                  <a:gd name="connsiteY1049" fmla="*/ 4896 h 10000"/>
                  <a:gd name="connsiteX1050" fmla="*/ 7094 w 10000"/>
                  <a:gd name="connsiteY1050" fmla="*/ 4916 h 10000"/>
                  <a:gd name="connsiteX1051" fmla="*/ 7080 w 10000"/>
                  <a:gd name="connsiteY1051" fmla="*/ 4903 h 10000"/>
                  <a:gd name="connsiteX1052" fmla="*/ 7072 w 10000"/>
                  <a:gd name="connsiteY1052" fmla="*/ 4851 h 10000"/>
                  <a:gd name="connsiteX1053" fmla="*/ 7042 w 10000"/>
                  <a:gd name="connsiteY1053" fmla="*/ 4819 h 10000"/>
                  <a:gd name="connsiteX1054" fmla="*/ 7030 w 10000"/>
                  <a:gd name="connsiteY1054" fmla="*/ 4780 h 10000"/>
                  <a:gd name="connsiteX1055" fmla="*/ 7039 w 10000"/>
                  <a:gd name="connsiteY1055" fmla="*/ 4757 h 10000"/>
                  <a:gd name="connsiteX1056" fmla="*/ 7047 w 10000"/>
                  <a:gd name="connsiteY1056" fmla="*/ 4744 h 10000"/>
                  <a:gd name="connsiteX1057" fmla="*/ 7022 w 10000"/>
                  <a:gd name="connsiteY1057" fmla="*/ 4725 h 10000"/>
                  <a:gd name="connsiteX1058" fmla="*/ 7000 w 10000"/>
                  <a:gd name="connsiteY1058" fmla="*/ 4715 h 10000"/>
                  <a:gd name="connsiteX1059" fmla="*/ 6975 w 10000"/>
                  <a:gd name="connsiteY1059" fmla="*/ 4709 h 10000"/>
                  <a:gd name="connsiteX1060" fmla="*/ 6945 w 10000"/>
                  <a:gd name="connsiteY1060" fmla="*/ 4696 h 10000"/>
                  <a:gd name="connsiteX1061" fmla="*/ 6953 w 10000"/>
                  <a:gd name="connsiteY1061" fmla="*/ 4679 h 10000"/>
                  <a:gd name="connsiteX1062" fmla="*/ 6961 w 10000"/>
                  <a:gd name="connsiteY1062" fmla="*/ 4660 h 10000"/>
                  <a:gd name="connsiteX1063" fmla="*/ 6983 w 10000"/>
                  <a:gd name="connsiteY1063" fmla="*/ 4644 h 10000"/>
                  <a:gd name="connsiteX1064" fmla="*/ 7014 w 10000"/>
                  <a:gd name="connsiteY1064" fmla="*/ 4634 h 10000"/>
                  <a:gd name="connsiteX1065" fmla="*/ 7025 w 10000"/>
                  <a:gd name="connsiteY1065" fmla="*/ 4615 h 10000"/>
                  <a:gd name="connsiteX1066" fmla="*/ 7047 w 10000"/>
                  <a:gd name="connsiteY1066" fmla="*/ 4582 h 10000"/>
                  <a:gd name="connsiteX1067" fmla="*/ 7069 w 10000"/>
                  <a:gd name="connsiteY1067" fmla="*/ 4563 h 10000"/>
                  <a:gd name="connsiteX1068" fmla="*/ 7078 w 10000"/>
                  <a:gd name="connsiteY1068" fmla="*/ 4553 h 10000"/>
                  <a:gd name="connsiteX1069" fmla="*/ 7097 w 10000"/>
                  <a:gd name="connsiteY1069" fmla="*/ 4527 h 10000"/>
                  <a:gd name="connsiteX1070" fmla="*/ 7122 w 10000"/>
                  <a:gd name="connsiteY1070" fmla="*/ 4517 h 10000"/>
                  <a:gd name="connsiteX1071" fmla="*/ 7139 w 10000"/>
                  <a:gd name="connsiteY1071" fmla="*/ 4488 h 10000"/>
                  <a:gd name="connsiteX1072" fmla="*/ 7147 w 10000"/>
                  <a:gd name="connsiteY1072" fmla="*/ 4459 h 10000"/>
                  <a:gd name="connsiteX1073" fmla="*/ 7161 w 10000"/>
                  <a:gd name="connsiteY1073" fmla="*/ 4440 h 10000"/>
                  <a:gd name="connsiteX1074" fmla="*/ 7177 w 10000"/>
                  <a:gd name="connsiteY1074" fmla="*/ 4430 h 10000"/>
                  <a:gd name="connsiteX1075" fmla="*/ 7202 w 10000"/>
                  <a:gd name="connsiteY1075" fmla="*/ 4407 h 10000"/>
                  <a:gd name="connsiteX1076" fmla="*/ 7224 w 10000"/>
                  <a:gd name="connsiteY1076" fmla="*/ 4417 h 10000"/>
                  <a:gd name="connsiteX1077" fmla="*/ 7241 w 10000"/>
                  <a:gd name="connsiteY1077" fmla="*/ 4404 h 10000"/>
                  <a:gd name="connsiteX1078" fmla="*/ 7263 w 10000"/>
                  <a:gd name="connsiteY1078" fmla="*/ 4398 h 10000"/>
                  <a:gd name="connsiteX1079" fmla="*/ 7283 w 10000"/>
                  <a:gd name="connsiteY1079" fmla="*/ 4424 h 10000"/>
                  <a:gd name="connsiteX1080" fmla="*/ 7305 w 10000"/>
                  <a:gd name="connsiteY1080" fmla="*/ 4433 h 10000"/>
                  <a:gd name="connsiteX1081" fmla="*/ 7332 w 10000"/>
                  <a:gd name="connsiteY1081" fmla="*/ 4443 h 10000"/>
                  <a:gd name="connsiteX1082" fmla="*/ 7380 w 10000"/>
                  <a:gd name="connsiteY1082" fmla="*/ 4398 h 10000"/>
                  <a:gd name="connsiteX1083" fmla="*/ 7404 w 10000"/>
                  <a:gd name="connsiteY1083" fmla="*/ 4378 h 10000"/>
                  <a:gd name="connsiteX1084" fmla="*/ 7418 w 10000"/>
                  <a:gd name="connsiteY1084" fmla="*/ 4369 h 10000"/>
                  <a:gd name="connsiteX1085" fmla="*/ 7443 w 10000"/>
                  <a:gd name="connsiteY1085" fmla="*/ 4356 h 10000"/>
                  <a:gd name="connsiteX1086" fmla="*/ 7460 w 10000"/>
                  <a:gd name="connsiteY1086" fmla="*/ 4385 h 10000"/>
                  <a:gd name="connsiteX1087" fmla="*/ 7460 w 10000"/>
                  <a:gd name="connsiteY1087" fmla="*/ 4404 h 10000"/>
                  <a:gd name="connsiteX1088" fmla="*/ 7499 w 10000"/>
                  <a:gd name="connsiteY1088" fmla="*/ 4417 h 10000"/>
                  <a:gd name="connsiteX1089" fmla="*/ 7515 w 10000"/>
                  <a:gd name="connsiteY1089" fmla="*/ 4414 h 10000"/>
                  <a:gd name="connsiteX1090" fmla="*/ 7565 w 10000"/>
                  <a:gd name="connsiteY1090" fmla="*/ 4385 h 10000"/>
                  <a:gd name="connsiteX1091" fmla="*/ 7579 w 10000"/>
                  <a:gd name="connsiteY1091" fmla="*/ 4346 h 10000"/>
                  <a:gd name="connsiteX1092" fmla="*/ 7582 w 10000"/>
                  <a:gd name="connsiteY1092" fmla="*/ 4317 h 10000"/>
                  <a:gd name="connsiteX1093" fmla="*/ 7590 w 10000"/>
                  <a:gd name="connsiteY1093" fmla="*/ 4301 h 10000"/>
                  <a:gd name="connsiteX1094" fmla="*/ 7612 w 10000"/>
                  <a:gd name="connsiteY1094" fmla="*/ 4271 h 10000"/>
                  <a:gd name="connsiteX1095" fmla="*/ 7623 w 10000"/>
                  <a:gd name="connsiteY1095" fmla="*/ 4262 h 10000"/>
                  <a:gd name="connsiteX1096" fmla="*/ 7634 w 10000"/>
                  <a:gd name="connsiteY1096" fmla="*/ 4245 h 10000"/>
                  <a:gd name="connsiteX1097" fmla="*/ 7645 w 10000"/>
                  <a:gd name="connsiteY1097" fmla="*/ 4265 h 10000"/>
                  <a:gd name="connsiteX1098" fmla="*/ 7670 w 10000"/>
                  <a:gd name="connsiteY1098" fmla="*/ 4284 h 10000"/>
                  <a:gd name="connsiteX1099" fmla="*/ 7701 w 10000"/>
                  <a:gd name="connsiteY1099" fmla="*/ 4275 h 10000"/>
                  <a:gd name="connsiteX1100" fmla="*/ 7717 w 10000"/>
                  <a:gd name="connsiteY1100" fmla="*/ 4275 h 10000"/>
                  <a:gd name="connsiteX1101" fmla="*/ 7740 w 10000"/>
                  <a:gd name="connsiteY1101" fmla="*/ 4284 h 10000"/>
                  <a:gd name="connsiteX1102" fmla="*/ 7767 w 10000"/>
                  <a:gd name="connsiteY1102" fmla="*/ 4284 h 10000"/>
                  <a:gd name="connsiteX1103" fmla="*/ 7895 w 10000"/>
                  <a:gd name="connsiteY1103" fmla="*/ 4207 h 10000"/>
                  <a:gd name="connsiteX1104" fmla="*/ 7895 w 10000"/>
                  <a:gd name="connsiteY1104" fmla="*/ 4187 h 10000"/>
                  <a:gd name="connsiteX1105" fmla="*/ 7895 w 10000"/>
                  <a:gd name="connsiteY1105" fmla="*/ 4171 h 10000"/>
                  <a:gd name="connsiteX1106" fmla="*/ 7903 w 10000"/>
                  <a:gd name="connsiteY1106" fmla="*/ 4148 h 10000"/>
                  <a:gd name="connsiteX1107" fmla="*/ 7917 w 10000"/>
                  <a:gd name="connsiteY1107" fmla="*/ 4158 h 10000"/>
                  <a:gd name="connsiteX1108" fmla="*/ 7967 w 10000"/>
                  <a:gd name="connsiteY1108" fmla="*/ 4203 h 10000"/>
                  <a:gd name="connsiteX1109" fmla="*/ 7994 w 10000"/>
                  <a:gd name="connsiteY1109" fmla="*/ 4203 h 10000"/>
                  <a:gd name="connsiteX1110" fmla="*/ 8064 w 10000"/>
                  <a:gd name="connsiteY1110" fmla="*/ 4242 h 10000"/>
                  <a:gd name="connsiteX1111" fmla="*/ 8083 w 10000"/>
                  <a:gd name="connsiteY1111" fmla="*/ 4245 h 10000"/>
                  <a:gd name="connsiteX1112" fmla="*/ 8105 w 10000"/>
                  <a:gd name="connsiteY1112" fmla="*/ 4226 h 10000"/>
                  <a:gd name="connsiteX1113" fmla="*/ 8136 w 10000"/>
                  <a:gd name="connsiteY1113" fmla="*/ 4187 h 10000"/>
                  <a:gd name="connsiteX1114" fmla="*/ 8161 w 10000"/>
                  <a:gd name="connsiteY1114" fmla="*/ 4168 h 10000"/>
                  <a:gd name="connsiteX1115" fmla="*/ 8172 w 10000"/>
                  <a:gd name="connsiteY1115" fmla="*/ 4161 h 10000"/>
                  <a:gd name="connsiteX1116" fmla="*/ 8208 w 10000"/>
                  <a:gd name="connsiteY1116" fmla="*/ 4168 h 10000"/>
                  <a:gd name="connsiteX1117" fmla="*/ 8235 w 10000"/>
                  <a:gd name="connsiteY1117" fmla="*/ 4168 h 10000"/>
                  <a:gd name="connsiteX1118" fmla="*/ 8258 w 10000"/>
                  <a:gd name="connsiteY1118" fmla="*/ 4152 h 10000"/>
                  <a:gd name="connsiteX1119" fmla="*/ 8283 w 10000"/>
                  <a:gd name="connsiteY1119" fmla="*/ 4152 h 10000"/>
                  <a:gd name="connsiteX1120" fmla="*/ 8299 w 10000"/>
                  <a:gd name="connsiteY1120" fmla="*/ 4132 h 10000"/>
                  <a:gd name="connsiteX1121" fmla="*/ 8316 w 10000"/>
                  <a:gd name="connsiteY1121" fmla="*/ 4113 h 10000"/>
                  <a:gd name="connsiteX1122" fmla="*/ 8330 w 10000"/>
                  <a:gd name="connsiteY1122" fmla="*/ 4084 h 10000"/>
                  <a:gd name="connsiteX1123" fmla="*/ 8341 w 10000"/>
                  <a:gd name="connsiteY1123" fmla="*/ 4058 h 10000"/>
                  <a:gd name="connsiteX1124" fmla="*/ 8349 w 10000"/>
                  <a:gd name="connsiteY1124" fmla="*/ 4064 h 10000"/>
                  <a:gd name="connsiteX1125" fmla="*/ 8366 w 10000"/>
                  <a:gd name="connsiteY1125" fmla="*/ 4067 h 10000"/>
                  <a:gd name="connsiteX1126" fmla="*/ 8374 w 10000"/>
                  <a:gd name="connsiteY1126" fmla="*/ 4084 h 10000"/>
                  <a:gd name="connsiteX1127" fmla="*/ 8402 w 10000"/>
                  <a:gd name="connsiteY1127" fmla="*/ 4054 h 10000"/>
                  <a:gd name="connsiteX1128" fmla="*/ 8427 w 10000"/>
                  <a:gd name="connsiteY1128" fmla="*/ 4028 h 10000"/>
                  <a:gd name="connsiteX1129" fmla="*/ 8438 w 10000"/>
                  <a:gd name="connsiteY1129" fmla="*/ 4025 h 10000"/>
                  <a:gd name="connsiteX1130" fmla="*/ 8468 w 10000"/>
                  <a:gd name="connsiteY1130" fmla="*/ 4006 h 10000"/>
                  <a:gd name="connsiteX1131" fmla="*/ 8485 w 10000"/>
                  <a:gd name="connsiteY1131" fmla="*/ 3999 h 10000"/>
                  <a:gd name="connsiteX1132" fmla="*/ 8493 w 10000"/>
                  <a:gd name="connsiteY1132" fmla="*/ 4025 h 10000"/>
                  <a:gd name="connsiteX1133" fmla="*/ 8515 w 10000"/>
                  <a:gd name="connsiteY1133" fmla="*/ 4028 h 10000"/>
                  <a:gd name="connsiteX1134" fmla="*/ 8543 w 10000"/>
                  <a:gd name="connsiteY1134" fmla="*/ 4009 h 10000"/>
                  <a:gd name="connsiteX1135" fmla="*/ 8551 w 10000"/>
                  <a:gd name="connsiteY1135" fmla="*/ 3990 h 10000"/>
                  <a:gd name="connsiteX1136" fmla="*/ 8582 w 10000"/>
                  <a:gd name="connsiteY1136" fmla="*/ 3977 h 10000"/>
                  <a:gd name="connsiteX1137" fmla="*/ 8596 w 10000"/>
                  <a:gd name="connsiteY1137" fmla="*/ 3977 h 10000"/>
                  <a:gd name="connsiteX1138" fmla="*/ 8607 w 10000"/>
                  <a:gd name="connsiteY1138" fmla="*/ 3980 h 10000"/>
                  <a:gd name="connsiteX1139" fmla="*/ 8645 w 10000"/>
                  <a:gd name="connsiteY1139" fmla="*/ 3970 h 10000"/>
                  <a:gd name="connsiteX1140" fmla="*/ 8654 w 10000"/>
                  <a:gd name="connsiteY1140" fmla="*/ 3951 h 10000"/>
                  <a:gd name="connsiteX1141" fmla="*/ 8670 w 10000"/>
                  <a:gd name="connsiteY1141" fmla="*/ 3935 h 10000"/>
                  <a:gd name="connsiteX1142" fmla="*/ 8695 w 10000"/>
                  <a:gd name="connsiteY1142" fmla="*/ 3935 h 10000"/>
                  <a:gd name="connsiteX1143" fmla="*/ 8704 w 10000"/>
                  <a:gd name="connsiteY1143" fmla="*/ 3951 h 10000"/>
                  <a:gd name="connsiteX1144" fmla="*/ 8717 w 10000"/>
                  <a:gd name="connsiteY1144" fmla="*/ 3964 h 10000"/>
                  <a:gd name="connsiteX1145" fmla="*/ 8751 w 10000"/>
                  <a:gd name="connsiteY1145" fmla="*/ 3951 h 10000"/>
                  <a:gd name="connsiteX1146" fmla="*/ 8776 w 10000"/>
                  <a:gd name="connsiteY1146" fmla="*/ 3935 h 10000"/>
                  <a:gd name="connsiteX1147" fmla="*/ 8798 w 10000"/>
                  <a:gd name="connsiteY1147" fmla="*/ 3925 h 10000"/>
                  <a:gd name="connsiteX1148" fmla="*/ 8806 w 10000"/>
                  <a:gd name="connsiteY1148" fmla="*/ 3892 h 10000"/>
                  <a:gd name="connsiteX1149" fmla="*/ 8814 w 10000"/>
                  <a:gd name="connsiteY1149" fmla="*/ 3876 h 10000"/>
                  <a:gd name="connsiteX1150" fmla="*/ 8839 w 10000"/>
                  <a:gd name="connsiteY1150" fmla="*/ 3873 h 10000"/>
                  <a:gd name="connsiteX1151" fmla="*/ 8842 w 10000"/>
                  <a:gd name="connsiteY1151" fmla="*/ 3876 h 10000"/>
                  <a:gd name="connsiteX1152" fmla="*/ 8856 w 10000"/>
                  <a:gd name="connsiteY1152" fmla="*/ 3863 h 10000"/>
                  <a:gd name="connsiteX1153" fmla="*/ 8856 w 10000"/>
                  <a:gd name="connsiteY1153" fmla="*/ 3841 h 10000"/>
                  <a:gd name="connsiteX1154" fmla="*/ 8870 w 10000"/>
                  <a:gd name="connsiteY1154" fmla="*/ 3821 h 10000"/>
                  <a:gd name="connsiteX1155" fmla="*/ 8903 w 10000"/>
                  <a:gd name="connsiteY1155" fmla="*/ 3802 h 10000"/>
                  <a:gd name="connsiteX1156" fmla="*/ 8914 w 10000"/>
                  <a:gd name="connsiteY1156" fmla="*/ 3782 h 10000"/>
                  <a:gd name="connsiteX1157" fmla="*/ 8939 w 10000"/>
                  <a:gd name="connsiteY1157" fmla="*/ 3782 h 10000"/>
                  <a:gd name="connsiteX1158" fmla="*/ 8961 w 10000"/>
                  <a:gd name="connsiteY1158" fmla="*/ 3779 h 10000"/>
                  <a:gd name="connsiteX1159" fmla="*/ 8983 w 10000"/>
                  <a:gd name="connsiteY1159" fmla="*/ 3760 h 10000"/>
                  <a:gd name="connsiteX1160" fmla="*/ 9003 w 10000"/>
                  <a:gd name="connsiteY1160" fmla="*/ 3763 h 10000"/>
                  <a:gd name="connsiteX1161" fmla="*/ 9019 w 10000"/>
                  <a:gd name="connsiteY1161" fmla="*/ 3779 h 10000"/>
                  <a:gd name="connsiteX1162" fmla="*/ 9050 w 10000"/>
                  <a:gd name="connsiteY1162" fmla="*/ 3812 h 10000"/>
                  <a:gd name="connsiteX1163" fmla="*/ 9080 w 10000"/>
                  <a:gd name="connsiteY1163" fmla="*/ 3831 h 10000"/>
                  <a:gd name="connsiteX1164" fmla="*/ 9097 w 10000"/>
                  <a:gd name="connsiteY1164" fmla="*/ 3867 h 10000"/>
                  <a:gd name="connsiteX1165" fmla="*/ 9114 w 10000"/>
                  <a:gd name="connsiteY1165" fmla="*/ 3902 h 10000"/>
                  <a:gd name="connsiteX1166" fmla="*/ 9122 w 10000"/>
                  <a:gd name="connsiteY1166" fmla="*/ 3935 h 10000"/>
                  <a:gd name="connsiteX1167" fmla="*/ 9125 w 10000"/>
                  <a:gd name="connsiteY1167" fmla="*/ 3964 h 10000"/>
                  <a:gd name="connsiteX1168" fmla="*/ 9130 w 10000"/>
                  <a:gd name="connsiteY1168" fmla="*/ 3999 h 10000"/>
                  <a:gd name="connsiteX1169" fmla="*/ 9130 w 10000"/>
                  <a:gd name="connsiteY1169" fmla="*/ 4054 h 10000"/>
                  <a:gd name="connsiteX1170" fmla="*/ 9155 w 10000"/>
                  <a:gd name="connsiteY1170" fmla="*/ 4093 h 10000"/>
                  <a:gd name="connsiteX1171" fmla="*/ 9169 w 10000"/>
                  <a:gd name="connsiteY1171" fmla="*/ 4090 h 10000"/>
                  <a:gd name="connsiteX1172" fmla="*/ 9211 w 10000"/>
                  <a:gd name="connsiteY1172" fmla="*/ 4077 h 10000"/>
                  <a:gd name="connsiteX1173" fmla="*/ 9244 w 10000"/>
                  <a:gd name="connsiteY1173" fmla="*/ 4077 h 10000"/>
                  <a:gd name="connsiteX1174" fmla="*/ 9252 w 10000"/>
                  <a:gd name="connsiteY1174" fmla="*/ 4103 h 10000"/>
                  <a:gd name="connsiteX1175" fmla="*/ 9258 w 10000"/>
                  <a:gd name="connsiteY1175" fmla="*/ 4148 h 10000"/>
                  <a:gd name="connsiteX1176" fmla="*/ 9269 w 10000"/>
                  <a:gd name="connsiteY1176" fmla="*/ 4158 h 10000"/>
                  <a:gd name="connsiteX1177" fmla="*/ 9294 w 10000"/>
                  <a:gd name="connsiteY1177" fmla="*/ 4158 h 10000"/>
                  <a:gd name="connsiteX1178" fmla="*/ 9319 w 10000"/>
                  <a:gd name="connsiteY1178" fmla="*/ 4168 h 10000"/>
                  <a:gd name="connsiteX1179" fmla="*/ 9346 w 10000"/>
                  <a:gd name="connsiteY1179" fmla="*/ 4190 h 10000"/>
                  <a:gd name="connsiteX1180" fmla="*/ 9357 w 10000"/>
                  <a:gd name="connsiteY1180" fmla="*/ 4168 h 10000"/>
                  <a:gd name="connsiteX1181" fmla="*/ 9371 w 10000"/>
                  <a:gd name="connsiteY1181" fmla="*/ 4132 h 10000"/>
                  <a:gd name="connsiteX1182" fmla="*/ 9391 w 10000"/>
                  <a:gd name="connsiteY1182" fmla="*/ 4113 h 10000"/>
                  <a:gd name="connsiteX1183" fmla="*/ 9407 w 10000"/>
                  <a:gd name="connsiteY1183" fmla="*/ 4103 h 10000"/>
                  <a:gd name="connsiteX1184" fmla="*/ 9435 w 10000"/>
                  <a:gd name="connsiteY1184" fmla="*/ 4100 h 10000"/>
                  <a:gd name="connsiteX1185" fmla="*/ 9460 w 10000"/>
                  <a:gd name="connsiteY1185" fmla="*/ 4084 h 10000"/>
                  <a:gd name="connsiteX1186" fmla="*/ 9485 w 10000"/>
                  <a:gd name="connsiteY1186" fmla="*/ 4067 h 10000"/>
                  <a:gd name="connsiteX1187" fmla="*/ 9496 w 10000"/>
                  <a:gd name="connsiteY1187" fmla="*/ 4054 h 10000"/>
                  <a:gd name="connsiteX1188" fmla="*/ 9526 w 10000"/>
                  <a:gd name="connsiteY1188" fmla="*/ 4048 h 10000"/>
                  <a:gd name="connsiteX1189" fmla="*/ 9557 w 10000"/>
                  <a:gd name="connsiteY1189" fmla="*/ 4038 h 10000"/>
                  <a:gd name="connsiteX1190" fmla="*/ 9584 w 10000"/>
                  <a:gd name="connsiteY1190" fmla="*/ 4019 h 10000"/>
                  <a:gd name="connsiteX1191" fmla="*/ 9623 w 10000"/>
                  <a:gd name="connsiteY1191" fmla="*/ 4016 h 10000"/>
                  <a:gd name="connsiteX1192" fmla="*/ 9648 w 10000"/>
                  <a:gd name="connsiteY1192" fmla="*/ 4009 h 10000"/>
                  <a:gd name="connsiteX1193" fmla="*/ 9673 w 10000"/>
                  <a:gd name="connsiteY1193" fmla="*/ 4019 h 10000"/>
                  <a:gd name="connsiteX1194" fmla="*/ 9712 w 10000"/>
                  <a:gd name="connsiteY1194" fmla="*/ 4038 h 10000"/>
                  <a:gd name="connsiteX1195" fmla="*/ 9742 w 10000"/>
                  <a:gd name="connsiteY1195" fmla="*/ 4074 h 10000"/>
                  <a:gd name="connsiteX1196" fmla="*/ 9776 w 10000"/>
                  <a:gd name="connsiteY1196" fmla="*/ 4093 h 10000"/>
                  <a:gd name="connsiteX1197" fmla="*/ 9814 w 10000"/>
                  <a:gd name="connsiteY1197" fmla="*/ 4109 h 10000"/>
                  <a:gd name="connsiteX1198" fmla="*/ 9859 w 10000"/>
                  <a:gd name="connsiteY1198" fmla="*/ 4119 h 10000"/>
                  <a:gd name="connsiteX1199" fmla="*/ 9898 w 10000"/>
                  <a:gd name="connsiteY1199" fmla="*/ 4122 h 10000"/>
                  <a:gd name="connsiteX1200" fmla="*/ 9931 w 10000"/>
                  <a:gd name="connsiteY1200" fmla="*/ 4109 h 10000"/>
                  <a:gd name="connsiteX1201" fmla="*/ 9956 w 10000"/>
                  <a:gd name="connsiteY1201" fmla="*/ 4100 h 10000"/>
                  <a:gd name="connsiteX1202" fmla="*/ 9981 w 10000"/>
                  <a:gd name="connsiteY1202" fmla="*/ 4067 h 10000"/>
                  <a:gd name="connsiteX1203" fmla="*/ 9994 w 10000"/>
                  <a:gd name="connsiteY1203" fmla="*/ 4035 h 10000"/>
                  <a:gd name="connsiteX1204" fmla="*/ 10000 w 10000"/>
                  <a:gd name="connsiteY1204" fmla="*/ 3996 h 10000"/>
                  <a:gd name="connsiteX1205" fmla="*/ 9994 w 10000"/>
                  <a:gd name="connsiteY1205" fmla="*/ 3941 h 10000"/>
                  <a:gd name="connsiteX1206" fmla="*/ 9986 w 10000"/>
                  <a:gd name="connsiteY1206" fmla="*/ 3905 h 10000"/>
                  <a:gd name="connsiteX1207" fmla="*/ 9981 w 10000"/>
                  <a:gd name="connsiteY1207" fmla="*/ 3857 h 10000"/>
                  <a:gd name="connsiteX1208" fmla="*/ 9989 w 10000"/>
                  <a:gd name="connsiteY1208" fmla="*/ 3837 h 10000"/>
                  <a:gd name="connsiteX1209" fmla="*/ 9989 w 10000"/>
                  <a:gd name="connsiteY1209" fmla="*/ 3812 h 10000"/>
                  <a:gd name="connsiteX1210" fmla="*/ 9981 w 10000"/>
                  <a:gd name="connsiteY1210" fmla="*/ 3792 h 10000"/>
                  <a:gd name="connsiteX1211" fmla="*/ 9970 w 10000"/>
                  <a:gd name="connsiteY1211" fmla="*/ 3763 h 10000"/>
                  <a:gd name="connsiteX1212" fmla="*/ 9945 w 10000"/>
                  <a:gd name="connsiteY1212" fmla="*/ 3705 h 10000"/>
                  <a:gd name="connsiteX1213" fmla="*/ 9931 w 10000"/>
                  <a:gd name="connsiteY1213" fmla="*/ 3659 h 10000"/>
                  <a:gd name="connsiteX1214" fmla="*/ 9903 w 10000"/>
                  <a:gd name="connsiteY1214" fmla="*/ 3640 h 10000"/>
                  <a:gd name="connsiteX1215" fmla="*/ 9881 w 10000"/>
                  <a:gd name="connsiteY1215" fmla="*/ 3620 h 10000"/>
                  <a:gd name="connsiteX1216" fmla="*/ 9856 w 10000"/>
                  <a:gd name="connsiteY1216" fmla="*/ 3595 h 10000"/>
                  <a:gd name="connsiteX1217" fmla="*/ 9817 w 10000"/>
                  <a:gd name="connsiteY1217" fmla="*/ 3562 h 10000"/>
                  <a:gd name="connsiteX1218" fmla="*/ 9795 w 10000"/>
                  <a:gd name="connsiteY1218" fmla="*/ 3546 h 10000"/>
                  <a:gd name="connsiteX1219" fmla="*/ 9778 w 10000"/>
                  <a:gd name="connsiteY1219" fmla="*/ 3527 h 10000"/>
                  <a:gd name="connsiteX1220" fmla="*/ 9745 w 10000"/>
                  <a:gd name="connsiteY1220" fmla="*/ 3501 h 10000"/>
                  <a:gd name="connsiteX1221" fmla="*/ 9726 w 10000"/>
                  <a:gd name="connsiteY1221" fmla="*/ 3488 h 10000"/>
                  <a:gd name="connsiteX1222" fmla="*/ 9704 w 10000"/>
                  <a:gd name="connsiteY1222" fmla="*/ 3472 h 10000"/>
                  <a:gd name="connsiteX1223" fmla="*/ 9695 w 10000"/>
                  <a:gd name="connsiteY1223" fmla="*/ 3468 h 10000"/>
                  <a:gd name="connsiteX1224" fmla="*/ 9690 w 10000"/>
                  <a:gd name="connsiteY1224" fmla="*/ 3459 h 10000"/>
                  <a:gd name="connsiteX1225" fmla="*/ 9673 w 10000"/>
                  <a:gd name="connsiteY1225" fmla="*/ 3449 h 10000"/>
                  <a:gd name="connsiteX1226" fmla="*/ 9665 w 10000"/>
                  <a:gd name="connsiteY1226" fmla="*/ 3442 h 10000"/>
                  <a:gd name="connsiteX1227" fmla="*/ 9654 w 10000"/>
                  <a:gd name="connsiteY1227" fmla="*/ 3449 h 10000"/>
                  <a:gd name="connsiteX1228" fmla="*/ 9521 w 10000"/>
                  <a:gd name="connsiteY1228" fmla="*/ 3394 h 10000"/>
                  <a:gd name="connsiteX1229" fmla="*/ 9510 w 10000"/>
                  <a:gd name="connsiteY1229" fmla="*/ 3368 h 10000"/>
                  <a:gd name="connsiteX1230" fmla="*/ 9496 w 10000"/>
                  <a:gd name="connsiteY1230" fmla="*/ 3287 h 10000"/>
                  <a:gd name="connsiteX1231" fmla="*/ 9488 w 10000"/>
                  <a:gd name="connsiteY1231" fmla="*/ 3216 h 10000"/>
                  <a:gd name="connsiteX1232" fmla="*/ 9493 w 10000"/>
                  <a:gd name="connsiteY1232" fmla="*/ 3174 h 10000"/>
                  <a:gd name="connsiteX1233" fmla="*/ 9501 w 10000"/>
                  <a:gd name="connsiteY1233" fmla="*/ 3128 h 10000"/>
                  <a:gd name="connsiteX1234" fmla="*/ 9488 w 10000"/>
                  <a:gd name="connsiteY1234" fmla="*/ 3025 h 10000"/>
                  <a:gd name="connsiteX1235" fmla="*/ 9446 w 10000"/>
                  <a:gd name="connsiteY1235" fmla="*/ 2931 h 10000"/>
                  <a:gd name="connsiteX1236" fmla="*/ 9382 w 10000"/>
                  <a:gd name="connsiteY1236" fmla="*/ 2837 h 10000"/>
                  <a:gd name="connsiteX1237" fmla="*/ 9316 w 10000"/>
                  <a:gd name="connsiteY1237" fmla="*/ 2753 h 10000"/>
                  <a:gd name="connsiteX1238" fmla="*/ 9294 w 10000"/>
                  <a:gd name="connsiteY1238" fmla="*/ 2655 h 10000"/>
                  <a:gd name="connsiteX1239" fmla="*/ 9213 w 10000"/>
                  <a:gd name="connsiteY1239" fmla="*/ 2328 h 10000"/>
                  <a:gd name="connsiteX1240" fmla="*/ 9172 w 10000"/>
                  <a:gd name="connsiteY1240" fmla="*/ 2286 h 10000"/>
                  <a:gd name="connsiteX1241" fmla="*/ 9019 w 10000"/>
                  <a:gd name="connsiteY1241" fmla="*/ 2082 h 10000"/>
                  <a:gd name="connsiteX1242" fmla="*/ 8906 w 10000"/>
                  <a:gd name="connsiteY1242" fmla="*/ 1946 h 10000"/>
                  <a:gd name="connsiteX1243" fmla="*/ 8801 w 10000"/>
                  <a:gd name="connsiteY1243" fmla="*/ 1778 h 10000"/>
                  <a:gd name="connsiteX1244" fmla="*/ 8806 w 10000"/>
                  <a:gd name="connsiteY1244" fmla="*/ 1713 h 10000"/>
                  <a:gd name="connsiteX1245" fmla="*/ 8809 w 10000"/>
                  <a:gd name="connsiteY1245" fmla="*/ 1703 h 10000"/>
                  <a:gd name="connsiteX1246" fmla="*/ 8817 w 10000"/>
                  <a:gd name="connsiteY1246" fmla="*/ 1713 h 10000"/>
                  <a:gd name="connsiteX1247" fmla="*/ 8834 w 10000"/>
                  <a:gd name="connsiteY1247" fmla="*/ 1729 h 10000"/>
                  <a:gd name="connsiteX1248" fmla="*/ 8839 w 10000"/>
                  <a:gd name="connsiteY1248" fmla="*/ 1729 h 10000"/>
                  <a:gd name="connsiteX1249" fmla="*/ 8848 w 10000"/>
                  <a:gd name="connsiteY1249" fmla="*/ 1723 h 10000"/>
                  <a:gd name="connsiteX1250" fmla="*/ 8850 w 10000"/>
                  <a:gd name="connsiteY1250" fmla="*/ 1703 h 10000"/>
                  <a:gd name="connsiteX1251" fmla="*/ 8850 w 10000"/>
                  <a:gd name="connsiteY1251" fmla="*/ 1684 h 10000"/>
                  <a:gd name="connsiteX1252" fmla="*/ 8850 w 10000"/>
                  <a:gd name="connsiteY1252" fmla="*/ 1648 h 10000"/>
                  <a:gd name="connsiteX1253" fmla="*/ 8881 w 10000"/>
                  <a:gd name="connsiteY1253" fmla="*/ 1571 h 10000"/>
                  <a:gd name="connsiteX1254" fmla="*/ 8895 w 10000"/>
                  <a:gd name="connsiteY1254" fmla="*/ 1541 h 10000"/>
                  <a:gd name="connsiteX1255" fmla="*/ 8895 w 10000"/>
                  <a:gd name="connsiteY1255" fmla="*/ 1525 h 10000"/>
                  <a:gd name="connsiteX1256" fmla="*/ 8881 w 10000"/>
                  <a:gd name="connsiteY1256" fmla="*/ 1516 h 10000"/>
                  <a:gd name="connsiteX1257" fmla="*/ 8864 w 10000"/>
                  <a:gd name="connsiteY1257" fmla="*/ 1522 h 10000"/>
                  <a:gd name="connsiteX1258" fmla="*/ 8850 w 10000"/>
                  <a:gd name="connsiteY1258" fmla="*/ 1535 h 10000"/>
                  <a:gd name="connsiteX1259" fmla="*/ 8834 w 10000"/>
                  <a:gd name="connsiteY1259" fmla="*/ 1571 h 10000"/>
                  <a:gd name="connsiteX1260" fmla="*/ 8825 w 10000"/>
                  <a:gd name="connsiteY1260" fmla="*/ 1587 h 10000"/>
                  <a:gd name="connsiteX1261" fmla="*/ 8776 w 10000"/>
                  <a:gd name="connsiteY1261" fmla="*/ 1571 h 10000"/>
                  <a:gd name="connsiteX1262" fmla="*/ 8745 w 10000"/>
                  <a:gd name="connsiteY1262" fmla="*/ 1580 h 10000"/>
                  <a:gd name="connsiteX1263" fmla="*/ 8720 w 10000"/>
                  <a:gd name="connsiteY1263" fmla="*/ 1587 h 10000"/>
                  <a:gd name="connsiteX1264" fmla="*/ 8709 w 10000"/>
                  <a:gd name="connsiteY1264" fmla="*/ 1609 h 10000"/>
                  <a:gd name="connsiteX1265" fmla="*/ 8693 w 10000"/>
                  <a:gd name="connsiteY1265" fmla="*/ 1616 h 10000"/>
                  <a:gd name="connsiteX1266" fmla="*/ 8684 w 10000"/>
                  <a:gd name="connsiteY1266" fmla="*/ 1639 h 10000"/>
                  <a:gd name="connsiteX1267" fmla="*/ 8684 w 10000"/>
                  <a:gd name="connsiteY1267" fmla="*/ 1658 h 10000"/>
                  <a:gd name="connsiteX1268" fmla="*/ 8665 w 10000"/>
                  <a:gd name="connsiteY1268" fmla="*/ 1655 h 10000"/>
                  <a:gd name="connsiteX1269" fmla="*/ 8665 w 10000"/>
                  <a:gd name="connsiteY1269" fmla="*/ 1645 h 10000"/>
                  <a:gd name="connsiteX1270" fmla="*/ 8665 w 10000"/>
                  <a:gd name="connsiteY1270" fmla="*/ 1626 h 10000"/>
                  <a:gd name="connsiteX1271" fmla="*/ 8676 w 10000"/>
                  <a:gd name="connsiteY1271" fmla="*/ 1609 h 10000"/>
                  <a:gd name="connsiteX1272" fmla="*/ 8679 w 10000"/>
                  <a:gd name="connsiteY1272" fmla="*/ 1597 h 10000"/>
                  <a:gd name="connsiteX1273" fmla="*/ 8687 w 10000"/>
                  <a:gd name="connsiteY1273" fmla="*/ 1577 h 10000"/>
                  <a:gd name="connsiteX1274" fmla="*/ 8695 w 10000"/>
                  <a:gd name="connsiteY1274" fmla="*/ 1554 h 10000"/>
                  <a:gd name="connsiteX1275" fmla="*/ 8709 w 10000"/>
                  <a:gd name="connsiteY1275" fmla="*/ 1532 h 10000"/>
                  <a:gd name="connsiteX1276" fmla="*/ 8704 w 10000"/>
                  <a:gd name="connsiteY1276" fmla="*/ 1512 h 10000"/>
                  <a:gd name="connsiteX1277" fmla="*/ 8695 w 10000"/>
                  <a:gd name="connsiteY1277" fmla="*/ 1503 h 10000"/>
                  <a:gd name="connsiteX1278" fmla="*/ 8684 w 10000"/>
                  <a:gd name="connsiteY1278" fmla="*/ 1503 h 10000"/>
                  <a:gd name="connsiteX1279" fmla="*/ 8670 w 10000"/>
                  <a:gd name="connsiteY1279" fmla="*/ 1525 h 10000"/>
                  <a:gd name="connsiteX1280" fmla="*/ 8665 w 10000"/>
                  <a:gd name="connsiteY1280" fmla="*/ 1545 h 10000"/>
                  <a:gd name="connsiteX1281" fmla="*/ 8654 w 10000"/>
                  <a:gd name="connsiteY1281" fmla="*/ 1567 h 10000"/>
                  <a:gd name="connsiteX1282" fmla="*/ 8648 w 10000"/>
                  <a:gd name="connsiteY1282" fmla="*/ 1587 h 10000"/>
                  <a:gd name="connsiteX1283" fmla="*/ 8640 w 10000"/>
                  <a:gd name="connsiteY1283" fmla="*/ 1629 h 10000"/>
                  <a:gd name="connsiteX1284" fmla="*/ 8620 w 10000"/>
                  <a:gd name="connsiteY1284" fmla="*/ 1635 h 10000"/>
                  <a:gd name="connsiteX1285" fmla="*/ 8612 w 10000"/>
                  <a:gd name="connsiteY1285" fmla="*/ 1635 h 10000"/>
                  <a:gd name="connsiteX1286" fmla="*/ 8604 w 10000"/>
                  <a:gd name="connsiteY1286" fmla="*/ 1626 h 10000"/>
                  <a:gd name="connsiteX1287" fmla="*/ 8596 w 10000"/>
                  <a:gd name="connsiteY1287" fmla="*/ 1616 h 10000"/>
                  <a:gd name="connsiteX1288" fmla="*/ 8596 w 10000"/>
                  <a:gd name="connsiteY1288" fmla="*/ 1580 h 10000"/>
                  <a:gd name="connsiteX1289" fmla="*/ 8587 w 10000"/>
                  <a:gd name="connsiteY1289" fmla="*/ 1545 h 10000"/>
                  <a:gd name="connsiteX1290" fmla="*/ 8565 w 10000"/>
                  <a:gd name="connsiteY1290" fmla="*/ 1516 h 10000"/>
                  <a:gd name="connsiteX1291" fmla="*/ 8543 w 10000"/>
                  <a:gd name="connsiteY1291" fmla="*/ 1512 h 10000"/>
                  <a:gd name="connsiteX1292" fmla="*/ 8518 w 10000"/>
                  <a:gd name="connsiteY1292" fmla="*/ 1532 h 10000"/>
                  <a:gd name="connsiteX1293" fmla="*/ 8476 w 10000"/>
                  <a:gd name="connsiteY1293" fmla="*/ 1567 h 10000"/>
                  <a:gd name="connsiteX1294" fmla="*/ 8454 w 10000"/>
                  <a:gd name="connsiteY1294" fmla="*/ 1551 h 10000"/>
                  <a:gd name="connsiteX1295" fmla="*/ 8402 w 10000"/>
                  <a:gd name="connsiteY1295" fmla="*/ 1493 h 10000"/>
                  <a:gd name="connsiteX1296" fmla="*/ 8371 w 10000"/>
                  <a:gd name="connsiteY1296" fmla="*/ 1428 h 10000"/>
                  <a:gd name="connsiteX1297" fmla="*/ 8072 w 10000"/>
                  <a:gd name="connsiteY1297" fmla="*/ 1422 h 10000"/>
                  <a:gd name="connsiteX1298" fmla="*/ 7823 w 10000"/>
                  <a:gd name="connsiteY1298" fmla="*/ 1279 h 10000"/>
                  <a:gd name="connsiteX1299" fmla="*/ 7587 w 10000"/>
                  <a:gd name="connsiteY1299" fmla="*/ 1133 h 10000"/>
                  <a:gd name="connsiteX1300" fmla="*/ 7526 w 10000"/>
                  <a:gd name="connsiteY1300" fmla="*/ 1098 h 10000"/>
                  <a:gd name="connsiteX1301" fmla="*/ 7346 w 10000"/>
                  <a:gd name="connsiteY1301" fmla="*/ 991 h 10000"/>
                  <a:gd name="connsiteX1302" fmla="*/ 7321 w 10000"/>
                  <a:gd name="connsiteY1302" fmla="*/ 959 h 10000"/>
                  <a:gd name="connsiteX1303" fmla="*/ 7307 w 10000"/>
                  <a:gd name="connsiteY1303" fmla="*/ 871 h 10000"/>
                  <a:gd name="connsiteX1304" fmla="*/ 7224 w 10000"/>
                  <a:gd name="connsiteY1304" fmla="*/ 816 h 10000"/>
                  <a:gd name="connsiteX1305" fmla="*/ 7147 w 10000"/>
                  <a:gd name="connsiteY1305" fmla="*/ 787 h 10000"/>
                  <a:gd name="connsiteX1306" fmla="*/ 7080 w 10000"/>
                  <a:gd name="connsiteY1306" fmla="*/ 742 h 10000"/>
                  <a:gd name="connsiteX1307" fmla="*/ 7069 w 10000"/>
                  <a:gd name="connsiteY1307" fmla="*/ 767 h 10000"/>
                  <a:gd name="connsiteX1308" fmla="*/ 7033 w 10000"/>
                  <a:gd name="connsiteY1308" fmla="*/ 787 h 10000"/>
                  <a:gd name="connsiteX1309" fmla="*/ 6820 w 10000"/>
                  <a:gd name="connsiteY1309" fmla="*/ 878 h 10000"/>
                  <a:gd name="connsiteX1310" fmla="*/ 6726 w 10000"/>
                  <a:gd name="connsiteY1310" fmla="*/ 897 h 10000"/>
                  <a:gd name="connsiteX1311" fmla="*/ 6626 w 10000"/>
                  <a:gd name="connsiteY1311" fmla="*/ 955 h 10000"/>
                  <a:gd name="connsiteX1312" fmla="*/ 6582 w 10000"/>
                  <a:gd name="connsiteY1312" fmla="*/ 946 h 10000"/>
                  <a:gd name="connsiteX1313" fmla="*/ 6571 w 10000"/>
                  <a:gd name="connsiteY1313" fmla="*/ 955 h 10000"/>
                  <a:gd name="connsiteX1314" fmla="*/ 6507 w 10000"/>
                  <a:gd name="connsiteY1314" fmla="*/ 975 h 10000"/>
                  <a:gd name="connsiteX1315" fmla="*/ 6485 w 10000"/>
                  <a:gd name="connsiteY1315" fmla="*/ 975 h 10000"/>
                  <a:gd name="connsiteX1316" fmla="*/ 6476 w 10000"/>
                  <a:gd name="connsiteY1316" fmla="*/ 965 h 10000"/>
                  <a:gd name="connsiteX1317" fmla="*/ 6474 w 10000"/>
                  <a:gd name="connsiteY1317" fmla="*/ 936 h 10000"/>
                  <a:gd name="connsiteX1318" fmla="*/ 6452 w 10000"/>
                  <a:gd name="connsiteY1318" fmla="*/ 887 h 10000"/>
                  <a:gd name="connsiteX1319" fmla="*/ 6352 w 10000"/>
                  <a:gd name="connsiteY1319" fmla="*/ 767 h 10000"/>
                  <a:gd name="connsiteX1320" fmla="*/ 6313 w 10000"/>
                  <a:gd name="connsiteY1320" fmla="*/ 732 h 10000"/>
                  <a:gd name="connsiteX1321" fmla="*/ 6296 w 10000"/>
                  <a:gd name="connsiteY1321" fmla="*/ 690 h 10000"/>
                  <a:gd name="connsiteX1322" fmla="*/ 6271 w 10000"/>
                  <a:gd name="connsiteY1322" fmla="*/ 664 h 10000"/>
                  <a:gd name="connsiteX1323" fmla="*/ 6266 w 10000"/>
                  <a:gd name="connsiteY1323" fmla="*/ 654 h 10000"/>
                  <a:gd name="connsiteX1324" fmla="*/ 6111 w 10000"/>
                  <a:gd name="connsiteY1324" fmla="*/ 398 h 10000"/>
                  <a:gd name="connsiteX1325" fmla="*/ 5903 w 10000"/>
                  <a:gd name="connsiteY1325" fmla="*/ 408 h 10000"/>
                  <a:gd name="connsiteX1326" fmla="*/ 5837 w 10000"/>
                  <a:gd name="connsiteY1326" fmla="*/ 427 h 10000"/>
                  <a:gd name="connsiteX1327" fmla="*/ 5756 w 10000"/>
                  <a:gd name="connsiteY1327" fmla="*/ 453 h 10000"/>
                  <a:gd name="connsiteX1328" fmla="*/ 5681 w 10000"/>
                  <a:gd name="connsiteY1328" fmla="*/ 453 h 10000"/>
                  <a:gd name="connsiteX1329" fmla="*/ 5609 w 10000"/>
                  <a:gd name="connsiteY1329" fmla="*/ 447 h 10000"/>
                  <a:gd name="connsiteX1330" fmla="*/ 5554 w 10000"/>
                  <a:gd name="connsiteY1330" fmla="*/ 304 h 10000"/>
                  <a:gd name="connsiteX1331" fmla="*/ 5529 w 10000"/>
                  <a:gd name="connsiteY1331" fmla="*/ 301 h 10000"/>
                  <a:gd name="connsiteX1332" fmla="*/ 5393 w 10000"/>
                  <a:gd name="connsiteY1332" fmla="*/ 256 h 10000"/>
                  <a:gd name="connsiteX1333" fmla="*/ 5366 w 10000"/>
                  <a:gd name="connsiteY1333" fmla="*/ 220 h 10000"/>
                  <a:gd name="connsiteX1334" fmla="*/ 5249 w 10000"/>
                  <a:gd name="connsiteY1334" fmla="*/ 155 h 10000"/>
                  <a:gd name="connsiteX1335" fmla="*/ 5141 w 10000"/>
                  <a:gd name="connsiteY1335" fmla="*/ 52 h 10000"/>
                  <a:gd name="connsiteX1336" fmla="*/ 5116 w 10000"/>
                  <a:gd name="connsiteY1336" fmla="*/ 3 h 10000"/>
                  <a:gd name="connsiteX1337" fmla="*/ 5061 w 10000"/>
                  <a:gd name="connsiteY1337" fmla="*/ 0 h 10000"/>
                  <a:gd name="connsiteX1338" fmla="*/ 5036 w 10000"/>
                  <a:gd name="connsiteY1338" fmla="*/ 32 h 10000"/>
                  <a:gd name="connsiteX1339" fmla="*/ 4942 w 10000"/>
                  <a:gd name="connsiteY1339" fmla="*/ 133 h 10000"/>
                  <a:gd name="connsiteX1340" fmla="*/ 4900 w 10000"/>
                  <a:gd name="connsiteY1340" fmla="*/ 217 h 10000"/>
                  <a:gd name="connsiteX1341" fmla="*/ 4861 w 10000"/>
                  <a:gd name="connsiteY1341" fmla="*/ 198 h 10000"/>
                  <a:gd name="connsiteX1342" fmla="*/ 4795 w 10000"/>
                  <a:gd name="connsiteY1342" fmla="*/ 68 h 10000"/>
                  <a:gd name="connsiteX1343" fmla="*/ 4778 w 10000"/>
                  <a:gd name="connsiteY1343" fmla="*/ 62 h 10000"/>
                  <a:gd name="connsiteX1344" fmla="*/ 4765 w 10000"/>
                  <a:gd name="connsiteY1344" fmla="*/ 62 h 10000"/>
                  <a:gd name="connsiteX1345" fmla="*/ 4748 w 10000"/>
                  <a:gd name="connsiteY1345" fmla="*/ 68 h 10000"/>
                  <a:gd name="connsiteX1346" fmla="*/ 4673 w 10000"/>
                  <a:gd name="connsiteY1346" fmla="*/ 136 h 10000"/>
                  <a:gd name="connsiteX1347" fmla="*/ 4632 w 10000"/>
                  <a:gd name="connsiteY1347" fmla="*/ 201 h 10000"/>
                  <a:gd name="connsiteX1348" fmla="*/ 4623 w 10000"/>
                  <a:gd name="connsiteY1348" fmla="*/ 210 h 10000"/>
                  <a:gd name="connsiteX1349" fmla="*/ 4579 w 10000"/>
                  <a:gd name="connsiteY1349" fmla="*/ 220 h 10000"/>
                  <a:gd name="connsiteX1350" fmla="*/ 4479 w 10000"/>
                  <a:gd name="connsiteY1350" fmla="*/ 198 h 10000"/>
                  <a:gd name="connsiteX1351" fmla="*/ 4402 w 10000"/>
                  <a:gd name="connsiteY1351" fmla="*/ 165 h 10000"/>
                  <a:gd name="connsiteX1352" fmla="*/ 4374 w 10000"/>
                  <a:gd name="connsiteY1352" fmla="*/ 165 h 10000"/>
                  <a:gd name="connsiteX1353" fmla="*/ 4335 w 10000"/>
                  <a:gd name="connsiteY1353" fmla="*/ 172 h 10000"/>
                  <a:gd name="connsiteX1354" fmla="*/ 4302 w 10000"/>
                  <a:gd name="connsiteY1354" fmla="*/ 188 h 10000"/>
                  <a:gd name="connsiteX1355" fmla="*/ 4271 w 10000"/>
                  <a:gd name="connsiteY1355" fmla="*/ 220 h 10000"/>
                  <a:gd name="connsiteX1356" fmla="*/ 4238 w 10000"/>
                  <a:gd name="connsiteY1356" fmla="*/ 240 h 10000"/>
                  <a:gd name="connsiteX1357" fmla="*/ 4324 w 10000"/>
                  <a:gd name="connsiteY1357" fmla="*/ 1289 h 10000"/>
                  <a:gd name="connsiteX1358" fmla="*/ 4297 w 10000"/>
                  <a:gd name="connsiteY1358" fmla="*/ 7345 h 10000"/>
                  <a:gd name="connsiteX1359" fmla="*/ 4236 w 10000"/>
                  <a:gd name="connsiteY1359" fmla="*/ 6832 h 10000"/>
                  <a:gd name="connsiteX1360" fmla="*/ 3946 w 10000"/>
                  <a:gd name="connsiteY1360" fmla="*/ 6675 h 10000"/>
                  <a:gd name="connsiteX1361" fmla="*/ 3687 w 10000"/>
                  <a:gd name="connsiteY1361" fmla="*/ 7730 h 10000"/>
                  <a:gd name="connsiteX1362" fmla="*/ 3690 w 10000"/>
                  <a:gd name="connsiteY1362" fmla="*/ 7730 h 10000"/>
                  <a:gd name="connsiteX1363" fmla="*/ 3704 w 10000"/>
                  <a:gd name="connsiteY1363" fmla="*/ 7740 h 10000"/>
                  <a:gd name="connsiteX1364" fmla="*/ 3712 w 10000"/>
                  <a:gd name="connsiteY1364" fmla="*/ 7743 h 10000"/>
                  <a:gd name="connsiteX1365" fmla="*/ 3723 w 10000"/>
                  <a:gd name="connsiteY1365" fmla="*/ 7749 h 10000"/>
                  <a:gd name="connsiteX1366" fmla="*/ 3729 w 10000"/>
                  <a:gd name="connsiteY1366" fmla="*/ 7749 h 10000"/>
                  <a:gd name="connsiteX1367" fmla="*/ 3729 w 10000"/>
                  <a:gd name="connsiteY1367" fmla="*/ 7743 h 10000"/>
                  <a:gd name="connsiteX1368" fmla="*/ 3745 w 10000"/>
                  <a:gd name="connsiteY1368" fmla="*/ 7740 h 10000"/>
                  <a:gd name="connsiteX1369" fmla="*/ 3753 w 10000"/>
                  <a:gd name="connsiteY1369" fmla="*/ 7730 h 10000"/>
                  <a:gd name="connsiteX1370" fmla="*/ 3762 w 10000"/>
                  <a:gd name="connsiteY1370" fmla="*/ 7720 h 10000"/>
                  <a:gd name="connsiteX1371" fmla="*/ 3776 w 10000"/>
                  <a:gd name="connsiteY1371" fmla="*/ 7710 h 10000"/>
                  <a:gd name="connsiteX1372" fmla="*/ 3784 w 10000"/>
                  <a:gd name="connsiteY1372" fmla="*/ 7701 h 10000"/>
                  <a:gd name="connsiteX1373" fmla="*/ 4805 w 10000"/>
                  <a:gd name="connsiteY1373" fmla="*/ 7386 h 10000"/>
                  <a:gd name="connsiteX1374" fmla="*/ 5343 w 10000"/>
                  <a:gd name="connsiteY1374" fmla="*/ 7520 h 10000"/>
                  <a:gd name="connsiteX1375" fmla="*/ 5463 w 10000"/>
                  <a:gd name="connsiteY1375" fmla="*/ 7907 h 10000"/>
                  <a:gd name="connsiteX1376" fmla="*/ 3767 w 10000"/>
                  <a:gd name="connsiteY1376" fmla="*/ 8106 h 10000"/>
                  <a:gd name="connsiteX1377" fmla="*/ 3770 w 10000"/>
                  <a:gd name="connsiteY1377" fmla="*/ 8119 h 10000"/>
                  <a:gd name="connsiteX1378" fmla="*/ 3740 w 10000"/>
                  <a:gd name="connsiteY1378" fmla="*/ 8154 h 10000"/>
                  <a:gd name="connsiteX1379" fmla="*/ 4881 w 10000"/>
                  <a:gd name="connsiteY1379" fmla="*/ 8090 h 10000"/>
                  <a:gd name="connsiteX1380" fmla="*/ 3206 w 10000"/>
                  <a:gd name="connsiteY1380" fmla="*/ 8300 h 10000"/>
                  <a:gd name="connsiteX1381" fmla="*/ 2947 w 10000"/>
                  <a:gd name="connsiteY1381" fmla="*/ 8089 h 10000"/>
                  <a:gd name="connsiteX1382" fmla="*/ 3057 w 10000"/>
                  <a:gd name="connsiteY1382" fmla="*/ 7143 h 10000"/>
                  <a:gd name="connsiteX0" fmla="*/ 4324 w 10000"/>
                  <a:gd name="connsiteY0" fmla="*/ 1289 h 10000"/>
                  <a:gd name="connsiteX1" fmla="*/ 4296 w 10000"/>
                  <a:gd name="connsiteY1" fmla="*/ 1305 h 10000"/>
                  <a:gd name="connsiteX2" fmla="*/ 4285 w 10000"/>
                  <a:gd name="connsiteY2" fmla="*/ 1279 h 10000"/>
                  <a:gd name="connsiteX3" fmla="*/ 4244 w 10000"/>
                  <a:gd name="connsiteY3" fmla="*/ 1266 h 10000"/>
                  <a:gd name="connsiteX4" fmla="*/ 4208 w 10000"/>
                  <a:gd name="connsiteY4" fmla="*/ 1286 h 10000"/>
                  <a:gd name="connsiteX5" fmla="*/ 4172 w 10000"/>
                  <a:gd name="connsiteY5" fmla="*/ 1299 h 10000"/>
                  <a:gd name="connsiteX6" fmla="*/ 4150 w 10000"/>
                  <a:gd name="connsiteY6" fmla="*/ 1308 h 10000"/>
                  <a:gd name="connsiteX7" fmla="*/ 4139 w 10000"/>
                  <a:gd name="connsiteY7" fmla="*/ 1315 h 10000"/>
                  <a:gd name="connsiteX8" fmla="*/ 4125 w 10000"/>
                  <a:gd name="connsiteY8" fmla="*/ 1315 h 10000"/>
                  <a:gd name="connsiteX9" fmla="*/ 4119 w 10000"/>
                  <a:gd name="connsiteY9" fmla="*/ 1315 h 10000"/>
                  <a:gd name="connsiteX10" fmla="*/ 4111 w 10000"/>
                  <a:gd name="connsiteY10" fmla="*/ 1308 h 10000"/>
                  <a:gd name="connsiteX11" fmla="*/ 4100 w 10000"/>
                  <a:gd name="connsiteY11" fmla="*/ 1315 h 10000"/>
                  <a:gd name="connsiteX12" fmla="*/ 4075 w 10000"/>
                  <a:gd name="connsiteY12" fmla="*/ 1315 h 10000"/>
                  <a:gd name="connsiteX13" fmla="*/ 4058 w 10000"/>
                  <a:gd name="connsiteY13" fmla="*/ 1318 h 10000"/>
                  <a:gd name="connsiteX14" fmla="*/ 4044 w 10000"/>
                  <a:gd name="connsiteY14" fmla="*/ 1315 h 10000"/>
                  <a:gd name="connsiteX15" fmla="*/ 4042 w 10000"/>
                  <a:gd name="connsiteY15" fmla="*/ 1299 h 10000"/>
                  <a:gd name="connsiteX16" fmla="*/ 4014 w 10000"/>
                  <a:gd name="connsiteY16" fmla="*/ 1308 h 10000"/>
                  <a:gd name="connsiteX17" fmla="*/ 4011 w 10000"/>
                  <a:gd name="connsiteY17" fmla="*/ 1315 h 10000"/>
                  <a:gd name="connsiteX18" fmla="*/ 4011 w 10000"/>
                  <a:gd name="connsiteY18" fmla="*/ 1341 h 10000"/>
                  <a:gd name="connsiteX19" fmla="*/ 4019 w 10000"/>
                  <a:gd name="connsiteY19" fmla="*/ 1341 h 10000"/>
                  <a:gd name="connsiteX20" fmla="*/ 3997 w 10000"/>
                  <a:gd name="connsiteY20" fmla="*/ 1363 h 10000"/>
                  <a:gd name="connsiteX21" fmla="*/ 3986 w 10000"/>
                  <a:gd name="connsiteY21" fmla="*/ 1373 h 10000"/>
                  <a:gd name="connsiteX22" fmla="*/ 3981 w 10000"/>
                  <a:gd name="connsiteY22" fmla="*/ 1389 h 10000"/>
                  <a:gd name="connsiteX23" fmla="*/ 3981 w 10000"/>
                  <a:gd name="connsiteY23" fmla="*/ 1409 h 10000"/>
                  <a:gd name="connsiteX24" fmla="*/ 3981 w 10000"/>
                  <a:gd name="connsiteY24" fmla="*/ 1438 h 10000"/>
                  <a:gd name="connsiteX25" fmla="*/ 3961 w 10000"/>
                  <a:gd name="connsiteY25" fmla="*/ 1441 h 10000"/>
                  <a:gd name="connsiteX26" fmla="*/ 3942 w 10000"/>
                  <a:gd name="connsiteY26" fmla="*/ 1441 h 10000"/>
                  <a:gd name="connsiteX27" fmla="*/ 3914 w 10000"/>
                  <a:gd name="connsiteY27" fmla="*/ 1454 h 10000"/>
                  <a:gd name="connsiteX28" fmla="*/ 3892 w 10000"/>
                  <a:gd name="connsiteY28" fmla="*/ 1467 h 10000"/>
                  <a:gd name="connsiteX29" fmla="*/ 3867 w 10000"/>
                  <a:gd name="connsiteY29" fmla="*/ 1483 h 10000"/>
                  <a:gd name="connsiteX30" fmla="*/ 3845 w 10000"/>
                  <a:gd name="connsiteY30" fmla="*/ 1467 h 10000"/>
                  <a:gd name="connsiteX31" fmla="*/ 3850 w 10000"/>
                  <a:gd name="connsiteY31" fmla="*/ 1457 h 10000"/>
                  <a:gd name="connsiteX32" fmla="*/ 3864 w 10000"/>
                  <a:gd name="connsiteY32" fmla="*/ 1441 h 10000"/>
                  <a:gd name="connsiteX33" fmla="*/ 3859 w 10000"/>
                  <a:gd name="connsiteY33" fmla="*/ 1409 h 10000"/>
                  <a:gd name="connsiteX34" fmla="*/ 3842 w 10000"/>
                  <a:gd name="connsiteY34" fmla="*/ 1383 h 10000"/>
                  <a:gd name="connsiteX35" fmla="*/ 3825 w 10000"/>
                  <a:gd name="connsiteY35" fmla="*/ 1360 h 10000"/>
                  <a:gd name="connsiteX36" fmla="*/ 3809 w 10000"/>
                  <a:gd name="connsiteY36" fmla="*/ 1318 h 10000"/>
                  <a:gd name="connsiteX37" fmla="*/ 3787 w 10000"/>
                  <a:gd name="connsiteY37" fmla="*/ 1289 h 10000"/>
                  <a:gd name="connsiteX38" fmla="*/ 3759 w 10000"/>
                  <a:gd name="connsiteY38" fmla="*/ 1266 h 10000"/>
                  <a:gd name="connsiteX39" fmla="*/ 3740 w 10000"/>
                  <a:gd name="connsiteY39" fmla="*/ 1256 h 10000"/>
                  <a:gd name="connsiteX40" fmla="*/ 3715 w 10000"/>
                  <a:gd name="connsiteY40" fmla="*/ 1250 h 10000"/>
                  <a:gd name="connsiteX41" fmla="*/ 3687 w 10000"/>
                  <a:gd name="connsiteY41" fmla="*/ 1256 h 10000"/>
                  <a:gd name="connsiteX42" fmla="*/ 3681 w 10000"/>
                  <a:gd name="connsiteY42" fmla="*/ 1260 h 10000"/>
                  <a:gd name="connsiteX43" fmla="*/ 3670 w 10000"/>
                  <a:gd name="connsiteY43" fmla="*/ 1295 h 10000"/>
                  <a:gd name="connsiteX44" fmla="*/ 3651 w 10000"/>
                  <a:gd name="connsiteY44" fmla="*/ 1305 h 10000"/>
                  <a:gd name="connsiteX45" fmla="*/ 3640 w 10000"/>
                  <a:gd name="connsiteY45" fmla="*/ 1308 h 10000"/>
                  <a:gd name="connsiteX46" fmla="*/ 3626 w 10000"/>
                  <a:gd name="connsiteY46" fmla="*/ 1308 h 10000"/>
                  <a:gd name="connsiteX47" fmla="*/ 3632 w 10000"/>
                  <a:gd name="connsiteY47" fmla="*/ 1276 h 10000"/>
                  <a:gd name="connsiteX48" fmla="*/ 3609 w 10000"/>
                  <a:gd name="connsiteY48" fmla="*/ 1289 h 10000"/>
                  <a:gd name="connsiteX49" fmla="*/ 3593 w 10000"/>
                  <a:gd name="connsiteY49" fmla="*/ 1286 h 10000"/>
                  <a:gd name="connsiteX50" fmla="*/ 3590 w 10000"/>
                  <a:gd name="connsiteY50" fmla="*/ 1256 h 10000"/>
                  <a:gd name="connsiteX51" fmla="*/ 3584 w 10000"/>
                  <a:gd name="connsiteY51" fmla="*/ 1237 h 10000"/>
                  <a:gd name="connsiteX52" fmla="*/ 3573 w 10000"/>
                  <a:gd name="connsiteY52" fmla="*/ 1237 h 10000"/>
                  <a:gd name="connsiteX53" fmla="*/ 3554 w 10000"/>
                  <a:gd name="connsiteY53" fmla="*/ 1227 h 10000"/>
                  <a:gd name="connsiteX54" fmla="*/ 3546 w 10000"/>
                  <a:gd name="connsiteY54" fmla="*/ 1192 h 10000"/>
                  <a:gd name="connsiteX55" fmla="*/ 3529 w 10000"/>
                  <a:gd name="connsiteY55" fmla="*/ 1176 h 10000"/>
                  <a:gd name="connsiteX56" fmla="*/ 3512 w 10000"/>
                  <a:gd name="connsiteY56" fmla="*/ 1182 h 10000"/>
                  <a:gd name="connsiteX57" fmla="*/ 3485 w 10000"/>
                  <a:gd name="connsiteY57" fmla="*/ 1182 h 10000"/>
                  <a:gd name="connsiteX58" fmla="*/ 3463 w 10000"/>
                  <a:gd name="connsiteY58" fmla="*/ 1176 h 10000"/>
                  <a:gd name="connsiteX59" fmla="*/ 3449 w 10000"/>
                  <a:gd name="connsiteY59" fmla="*/ 1182 h 10000"/>
                  <a:gd name="connsiteX60" fmla="*/ 3432 w 10000"/>
                  <a:gd name="connsiteY60" fmla="*/ 1192 h 10000"/>
                  <a:gd name="connsiteX61" fmla="*/ 3454 w 10000"/>
                  <a:gd name="connsiteY61" fmla="*/ 1205 h 10000"/>
                  <a:gd name="connsiteX62" fmla="*/ 3463 w 10000"/>
                  <a:gd name="connsiteY62" fmla="*/ 1205 h 10000"/>
                  <a:gd name="connsiteX63" fmla="*/ 3488 w 10000"/>
                  <a:gd name="connsiteY63" fmla="*/ 1205 h 10000"/>
                  <a:gd name="connsiteX64" fmla="*/ 3488 w 10000"/>
                  <a:gd name="connsiteY64" fmla="*/ 1218 h 10000"/>
                  <a:gd name="connsiteX65" fmla="*/ 3493 w 10000"/>
                  <a:gd name="connsiteY65" fmla="*/ 1247 h 10000"/>
                  <a:gd name="connsiteX66" fmla="*/ 3512 w 10000"/>
                  <a:gd name="connsiteY66" fmla="*/ 1247 h 10000"/>
                  <a:gd name="connsiteX67" fmla="*/ 3518 w 10000"/>
                  <a:gd name="connsiteY67" fmla="*/ 1250 h 10000"/>
                  <a:gd name="connsiteX68" fmla="*/ 3521 w 10000"/>
                  <a:gd name="connsiteY68" fmla="*/ 1276 h 10000"/>
                  <a:gd name="connsiteX69" fmla="*/ 3543 w 10000"/>
                  <a:gd name="connsiteY69" fmla="*/ 1295 h 10000"/>
                  <a:gd name="connsiteX70" fmla="*/ 3546 w 10000"/>
                  <a:gd name="connsiteY70" fmla="*/ 1305 h 10000"/>
                  <a:gd name="connsiteX71" fmla="*/ 3543 w 10000"/>
                  <a:gd name="connsiteY71" fmla="*/ 1315 h 10000"/>
                  <a:gd name="connsiteX72" fmla="*/ 3543 w 10000"/>
                  <a:gd name="connsiteY72" fmla="*/ 1331 h 10000"/>
                  <a:gd name="connsiteX73" fmla="*/ 3554 w 10000"/>
                  <a:gd name="connsiteY73" fmla="*/ 1324 h 10000"/>
                  <a:gd name="connsiteX74" fmla="*/ 3560 w 10000"/>
                  <a:gd name="connsiteY74" fmla="*/ 1331 h 10000"/>
                  <a:gd name="connsiteX75" fmla="*/ 3582 w 10000"/>
                  <a:gd name="connsiteY75" fmla="*/ 1344 h 10000"/>
                  <a:gd name="connsiteX76" fmla="*/ 3598 w 10000"/>
                  <a:gd name="connsiteY76" fmla="*/ 1380 h 10000"/>
                  <a:gd name="connsiteX77" fmla="*/ 3607 w 10000"/>
                  <a:gd name="connsiteY77" fmla="*/ 1389 h 10000"/>
                  <a:gd name="connsiteX78" fmla="*/ 3623 w 10000"/>
                  <a:gd name="connsiteY78" fmla="*/ 1409 h 10000"/>
                  <a:gd name="connsiteX79" fmla="*/ 3634 w 10000"/>
                  <a:gd name="connsiteY79" fmla="*/ 1438 h 10000"/>
                  <a:gd name="connsiteX80" fmla="*/ 3632 w 10000"/>
                  <a:gd name="connsiteY80" fmla="*/ 1454 h 10000"/>
                  <a:gd name="connsiteX81" fmla="*/ 3618 w 10000"/>
                  <a:gd name="connsiteY81" fmla="*/ 1438 h 10000"/>
                  <a:gd name="connsiteX82" fmla="*/ 3598 w 10000"/>
                  <a:gd name="connsiteY82" fmla="*/ 1428 h 10000"/>
                  <a:gd name="connsiteX83" fmla="*/ 3582 w 10000"/>
                  <a:gd name="connsiteY83" fmla="*/ 1402 h 10000"/>
                  <a:gd name="connsiteX84" fmla="*/ 3562 w 10000"/>
                  <a:gd name="connsiteY84" fmla="*/ 1399 h 10000"/>
                  <a:gd name="connsiteX85" fmla="*/ 3546 w 10000"/>
                  <a:gd name="connsiteY85" fmla="*/ 1383 h 10000"/>
                  <a:gd name="connsiteX86" fmla="*/ 3510 w 10000"/>
                  <a:gd name="connsiteY86" fmla="*/ 1360 h 10000"/>
                  <a:gd name="connsiteX87" fmla="*/ 3485 w 10000"/>
                  <a:gd name="connsiteY87" fmla="*/ 1344 h 10000"/>
                  <a:gd name="connsiteX88" fmla="*/ 3454 w 10000"/>
                  <a:gd name="connsiteY88" fmla="*/ 1334 h 10000"/>
                  <a:gd name="connsiteX89" fmla="*/ 3429 w 10000"/>
                  <a:gd name="connsiteY89" fmla="*/ 1315 h 10000"/>
                  <a:gd name="connsiteX90" fmla="*/ 3416 w 10000"/>
                  <a:gd name="connsiteY90" fmla="*/ 1308 h 10000"/>
                  <a:gd name="connsiteX91" fmla="*/ 3399 w 10000"/>
                  <a:gd name="connsiteY91" fmla="*/ 1305 h 10000"/>
                  <a:gd name="connsiteX92" fmla="*/ 3382 w 10000"/>
                  <a:gd name="connsiteY92" fmla="*/ 1286 h 10000"/>
                  <a:gd name="connsiteX93" fmla="*/ 3380 w 10000"/>
                  <a:gd name="connsiteY93" fmla="*/ 1266 h 10000"/>
                  <a:gd name="connsiteX94" fmla="*/ 3388 w 10000"/>
                  <a:gd name="connsiteY94" fmla="*/ 1256 h 10000"/>
                  <a:gd name="connsiteX95" fmla="*/ 3407 w 10000"/>
                  <a:gd name="connsiteY95" fmla="*/ 1256 h 10000"/>
                  <a:gd name="connsiteX96" fmla="*/ 3396 w 10000"/>
                  <a:gd name="connsiteY96" fmla="*/ 1227 h 10000"/>
                  <a:gd name="connsiteX97" fmla="*/ 3382 w 10000"/>
                  <a:gd name="connsiteY97" fmla="*/ 1227 h 10000"/>
                  <a:gd name="connsiteX98" fmla="*/ 3360 w 10000"/>
                  <a:gd name="connsiteY98" fmla="*/ 1221 h 10000"/>
                  <a:gd name="connsiteX99" fmla="*/ 3349 w 10000"/>
                  <a:gd name="connsiteY99" fmla="*/ 1231 h 10000"/>
                  <a:gd name="connsiteX100" fmla="*/ 3352 w 10000"/>
                  <a:gd name="connsiteY100" fmla="*/ 1247 h 10000"/>
                  <a:gd name="connsiteX101" fmla="*/ 3341 w 10000"/>
                  <a:gd name="connsiteY101" fmla="*/ 1237 h 10000"/>
                  <a:gd name="connsiteX102" fmla="*/ 3335 w 10000"/>
                  <a:gd name="connsiteY102" fmla="*/ 1231 h 10000"/>
                  <a:gd name="connsiteX103" fmla="*/ 3307 w 10000"/>
                  <a:gd name="connsiteY103" fmla="*/ 1227 h 10000"/>
                  <a:gd name="connsiteX104" fmla="*/ 3294 w 10000"/>
                  <a:gd name="connsiteY104" fmla="*/ 1221 h 10000"/>
                  <a:gd name="connsiteX105" fmla="*/ 3271 w 10000"/>
                  <a:gd name="connsiteY105" fmla="*/ 1211 h 10000"/>
                  <a:gd name="connsiteX106" fmla="*/ 3252 w 10000"/>
                  <a:gd name="connsiteY106" fmla="*/ 1195 h 10000"/>
                  <a:gd name="connsiteX107" fmla="*/ 3235 w 10000"/>
                  <a:gd name="connsiteY107" fmla="*/ 1195 h 10000"/>
                  <a:gd name="connsiteX108" fmla="*/ 3235 w 10000"/>
                  <a:gd name="connsiteY108" fmla="*/ 1205 h 10000"/>
                  <a:gd name="connsiteX109" fmla="*/ 3219 w 10000"/>
                  <a:gd name="connsiteY109" fmla="*/ 1231 h 10000"/>
                  <a:gd name="connsiteX110" fmla="*/ 3213 w 10000"/>
                  <a:gd name="connsiteY110" fmla="*/ 1231 h 10000"/>
                  <a:gd name="connsiteX111" fmla="*/ 3183 w 10000"/>
                  <a:gd name="connsiteY111" fmla="*/ 1221 h 10000"/>
                  <a:gd name="connsiteX112" fmla="*/ 3175 w 10000"/>
                  <a:gd name="connsiteY112" fmla="*/ 1227 h 10000"/>
                  <a:gd name="connsiteX113" fmla="*/ 3163 w 10000"/>
                  <a:gd name="connsiteY113" fmla="*/ 1237 h 10000"/>
                  <a:gd name="connsiteX114" fmla="*/ 3158 w 10000"/>
                  <a:gd name="connsiteY114" fmla="*/ 1260 h 10000"/>
                  <a:gd name="connsiteX115" fmla="*/ 3158 w 10000"/>
                  <a:gd name="connsiteY115" fmla="*/ 1276 h 10000"/>
                  <a:gd name="connsiteX116" fmla="*/ 3163 w 10000"/>
                  <a:gd name="connsiteY116" fmla="*/ 1295 h 10000"/>
                  <a:gd name="connsiteX117" fmla="*/ 3166 w 10000"/>
                  <a:gd name="connsiteY117" fmla="*/ 1308 h 10000"/>
                  <a:gd name="connsiteX118" fmla="*/ 3158 w 10000"/>
                  <a:gd name="connsiteY118" fmla="*/ 1315 h 10000"/>
                  <a:gd name="connsiteX119" fmla="*/ 3133 w 10000"/>
                  <a:gd name="connsiteY119" fmla="*/ 1299 h 10000"/>
                  <a:gd name="connsiteX120" fmla="*/ 3114 w 10000"/>
                  <a:gd name="connsiteY120" fmla="*/ 1276 h 10000"/>
                  <a:gd name="connsiteX121" fmla="*/ 3078 w 10000"/>
                  <a:gd name="connsiteY121" fmla="*/ 1240 h 10000"/>
                  <a:gd name="connsiteX122" fmla="*/ 3044 w 10000"/>
                  <a:gd name="connsiteY122" fmla="*/ 1227 h 10000"/>
                  <a:gd name="connsiteX123" fmla="*/ 3033 w 10000"/>
                  <a:gd name="connsiteY123" fmla="*/ 1231 h 10000"/>
                  <a:gd name="connsiteX124" fmla="*/ 3036 w 10000"/>
                  <a:gd name="connsiteY124" fmla="*/ 1256 h 10000"/>
                  <a:gd name="connsiteX125" fmla="*/ 3044 w 10000"/>
                  <a:gd name="connsiteY125" fmla="*/ 1266 h 10000"/>
                  <a:gd name="connsiteX126" fmla="*/ 3044 w 10000"/>
                  <a:gd name="connsiteY126" fmla="*/ 1276 h 10000"/>
                  <a:gd name="connsiteX127" fmla="*/ 3036 w 10000"/>
                  <a:gd name="connsiteY127" fmla="*/ 1276 h 10000"/>
                  <a:gd name="connsiteX128" fmla="*/ 3028 w 10000"/>
                  <a:gd name="connsiteY128" fmla="*/ 1266 h 10000"/>
                  <a:gd name="connsiteX129" fmla="*/ 3025 w 10000"/>
                  <a:gd name="connsiteY129" fmla="*/ 1256 h 10000"/>
                  <a:gd name="connsiteX130" fmla="*/ 3008 w 10000"/>
                  <a:gd name="connsiteY130" fmla="*/ 1205 h 10000"/>
                  <a:gd name="connsiteX131" fmla="*/ 3000 w 10000"/>
                  <a:gd name="connsiteY131" fmla="*/ 1192 h 10000"/>
                  <a:gd name="connsiteX132" fmla="*/ 2994 w 10000"/>
                  <a:gd name="connsiteY132" fmla="*/ 1176 h 10000"/>
                  <a:gd name="connsiteX133" fmla="*/ 2986 w 10000"/>
                  <a:gd name="connsiteY133" fmla="*/ 1182 h 10000"/>
                  <a:gd name="connsiteX134" fmla="*/ 2981 w 10000"/>
                  <a:gd name="connsiteY134" fmla="*/ 1192 h 10000"/>
                  <a:gd name="connsiteX135" fmla="*/ 2970 w 10000"/>
                  <a:gd name="connsiteY135" fmla="*/ 1201 h 10000"/>
                  <a:gd name="connsiteX136" fmla="*/ 2956 w 10000"/>
                  <a:gd name="connsiteY136" fmla="*/ 1218 h 10000"/>
                  <a:gd name="connsiteX137" fmla="*/ 2939 w 10000"/>
                  <a:gd name="connsiteY137" fmla="*/ 1240 h 10000"/>
                  <a:gd name="connsiteX138" fmla="*/ 2928 w 10000"/>
                  <a:gd name="connsiteY138" fmla="*/ 1247 h 10000"/>
                  <a:gd name="connsiteX139" fmla="*/ 2922 w 10000"/>
                  <a:gd name="connsiteY139" fmla="*/ 1250 h 10000"/>
                  <a:gd name="connsiteX140" fmla="*/ 2911 w 10000"/>
                  <a:gd name="connsiteY140" fmla="*/ 1250 h 10000"/>
                  <a:gd name="connsiteX141" fmla="*/ 2884 w 10000"/>
                  <a:gd name="connsiteY141" fmla="*/ 1247 h 10000"/>
                  <a:gd name="connsiteX142" fmla="*/ 2864 w 10000"/>
                  <a:gd name="connsiteY142" fmla="*/ 1237 h 10000"/>
                  <a:gd name="connsiteX143" fmla="*/ 2848 w 10000"/>
                  <a:gd name="connsiteY143" fmla="*/ 1231 h 10000"/>
                  <a:gd name="connsiteX144" fmla="*/ 2834 w 10000"/>
                  <a:gd name="connsiteY144" fmla="*/ 1227 h 10000"/>
                  <a:gd name="connsiteX145" fmla="*/ 2831 w 10000"/>
                  <a:gd name="connsiteY145" fmla="*/ 1227 h 10000"/>
                  <a:gd name="connsiteX146" fmla="*/ 2831 w 10000"/>
                  <a:gd name="connsiteY146" fmla="*/ 1221 h 10000"/>
                  <a:gd name="connsiteX147" fmla="*/ 2825 w 10000"/>
                  <a:gd name="connsiteY147" fmla="*/ 1205 h 10000"/>
                  <a:gd name="connsiteX148" fmla="*/ 2823 w 10000"/>
                  <a:gd name="connsiteY148" fmla="*/ 1192 h 10000"/>
                  <a:gd name="connsiteX149" fmla="*/ 2817 w 10000"/>
                  <a:gd name="connsiteY149" fmla="*/ 1182 h 10000"/>
                  <a:gd name="connsiteX150" fmla="*/ 2814 w 10000"/>
                  <a:gd name="connsiteY150" fmla="*/ 1176 h 10000"/>
                  <a:gd name="connsiteX151" fmla="*/ 2792 w 10000"/>
                  <a:gd name="connsiteY151" fmla="*/ 1172 h 10000"/>
                  <a:gd name="connsiteX152" fmla="*/ 2759 w 10000"/>
                  <a:gd name="connsiteY152" fmla="*/ 1156 h 10000"/>
                  <a:gd name="connsiteX153" fmla="*/ 2734 w 10000"/>
                  <a:gd name="connsiteY153" fmla="*/ 1143 h 10000"/>
                  <a:gd name="connsiteX154" fmla="*/ 2695 w 10000"/>
                  <a:gd name="connsiteY154" fmla="*/ 1124 h 10000"/>
                  <a:gd name="connsiteX155" fmla="*/ 2670 w 10000"/>
                  <a:gd name="connsiteY155" fmla="*/ 1108 h 10000"/>
                  <a:gd name="connsiteX156" fmla="*/ 2645 w 10000"/>
                  <a:gd name="connsiteY156" fmla="*/ 1091 h 10000"/>
                  <a:gd name="connsiteX157" fmla="*/ 2618 w 10000"/>
                  <a:gd name="connsiteY157" fmla="*/ 1088 h 10000"/>
                  <a:gd name="connsiteX158" fmla="*/ 2576 w 10000"/>
                  <a:gd name="connsiteY158" fmla="*/ 1088 h 10000"/>
                  <a:gd name="connsiteX159" fmla="*/ 2551 w 10000"/>
                  <a:gd name="connsiteY159" fmla="*/ 1091 h 10000"/>
                  <a:gd name="connsiteX160" fmla="*/ 2521 w 10000"/>
                  <a:gd name="connsiteY160" fmla="*/ 1098 h 10000"/>
                  <a:gd name="connsiteX161" fmla="*/ 2493 w 10000"/>
                  <a:gd name="connsiteY161" fmla="*/ 1104 h 10000"/>
                  <a:gd name="connsiteX162" fmla="*/ 2468 w 10000"/>
                  <a:gd name="connsiteY162" fmla="*/ 1108 h 10000"/>
                  <a:gd name="connsiteX163" fmla="*/ 2404 w 10000"/>
                  <a:gd name="connsiteY163" fmla="*/ 1124 h 10000"/>
                  <a:gd name="connsiteX164" fmla="*/ 2366 w 10000"/>
                  <a:gd name="connsiteY164" fmla="*/ 1133 h 10000"/>
                  <a:gd name="connsiteX165" fmla="*/ 2346 w 10000"/>
                  <a:gd name="connsiteY165" fmla="*/ 1137 h 10000"/>
                  <a:gd name="connsiteX166" fmla="*/ 2294 w 10000"/>
                  <a:gd name="connsiteY166" fmla="*/ 1146 h 10000"/>
                  <a:gd name="connsiteX167" fmla="*/ 2249 w 10000"/>
                  <a:gd name="connsiteY167" fmla="*/ 1156 h 10000"/>
                  <a:gd name="connsiteX168" fmla="*/ 2230 w 10000"/>
                  <a:gd name="connsiteY168" fmla="*/ 1156 h 10000"/>
                  <a:gd name="connsiteX169" fmla="*/ 2222 w 10000"/>
                  <a:gd name="connsiteY169" fmla="*/ 1163 h 10000"/>
                  <a:gd name="connsiteX170" fmla="*/ 2194 w 10000"/>
                  <a:gd name="connsiteY170" fmla="*/ 1163 h 10000"/>
                  <a:gd name="connsiteX171" fmla="*/ 2172 w 10000"/>
                  <a:gd name="connsiteY171" fmla="*/ 1163 h 10000"/>
                  <a:gd name="connsiteX172" fmla="*/ 2147 w 10000"/>
                  <a:gd name="connsiteY172" fmla="*/ 1166 h 10000"/>
                  <a:gd name="connsiteX173" fmla="*/ 2108 w 10000"/>
                  <a:gd name="connsiteY173" fmla="*/ 1166 h 10000"/>
                  <a:gd name="connsiteX174" fmla="*/ 2083 w 10000"/>
                  <a:gd name="connsiteY174" fmla="*/ 1156 h 10000"/>
                  <a:gd name="connsiteX175" fmla="*/ 2042 w 10000"/>
                  <a:gd name="connsiteY175" fmla="*/ 1143 h 10000"/>
                  <a:gd name="connsiteX176" fmla="*/ 2011 w 10000"/>
                  <a:gd name="connsiteY176" fmla="*/ 1143 h 10000"/>
                  <a:gd name="connsiteX177" fmla="*/ 1994 w 10000"/>
                  <a:gd name="connsiteY177" fmla="*/ 1146 h 10000"/>
                  <a:gd name="connsiteX178" fmla="*/ 1967 w 10000"/>
                  <a:gd name="connsiteY178" fmla="*/ 1156 h 10000"/>
                  <a:gd name="connsiteX179" fmla="*/ 1903 w 10000"/>
                  <a:gd name="connsiteY179" fmla="*/ 1176 h 10000"/>
                  <a:gd name="connsiteX180" fmla="*/ 1873 w 10000"/>
                  <a:gd name="connsiteY180" fmla="*/ 1182 h 10000"/>
                  <a:gd name="connsiteX181" fmla="*/ 1850 w 10000"/>
                  <a:gd name="connsiteY181" fmla="*/ 1185 h 10000"/>
                  <a:gd name="connsiteX182" fmla="*/ 1842 w 10000"/>
                  <a:gd name="connsiteY182" fmla="*/ 1192 h 10000"/>
                  <a:gd name="connsiteX183" fmla="*/ 1823 w 10000"/>
                  <a:gd name="connsiteY183" fmla="*/ 1195 h 10000"/>
                  <a:gd name="connsiteX184" fmla="*/ 1814 w 10000"/>
                  <a:gd name="connsiteY184" fmla="*/ 1201 h 10000"/>
                  <a:gd name="connsiteX185" fmla="*/ 1792 w 10000"/>
                  <a:gd name="connsiteY185" fmla="*/ 1218 h 10000"/>
                  <a:gd name="connsiteX186" fmla="*/ 1767 w 10000"/>
                  <a:gd name="connsiteY186" fmla="*/ 1231 h 10000"/>
                  <a:gd name="connsiteX187" fmla="*/ 1717 w 10000"/>
                  <a:gd name="connsiteY187" fmla="*/ 1266 h 10000"/>
                  <a:gd name="connsiteX188" fmla="*/ 1695 w 10000"/>
                  <a:gd name="connsiteY188" fmla="*/ 1279 h 10000"/>
                  <a:gd name="connsiteX189" fmla="*/ 1654 w 10000"/>
                  <a:gd name="connsiteY189" fmla="*/ 1308 h 10000"/>
                  <a:gd name="connsiteX190" fmla="*/ 1620 w 10000"/>
                  <a:gd name="connsiteY190" fmla="*/ 1334 h 10000"/>
                  <a:gd name="connsiteX191" fmla="*/ 1590 w 10000"/>
                  <a:gd name="connsiteY191" fmla="*/ 1360 h 10000"/>
                  <a:gd name="connsiteX192" fmla="*/ 1565 w 10000"/>
                  <a:gd name="connsiteY192" fmla="*/ 1380 h 10000"/>
                  <a:gd name="connsiteX193" fmla="*/ 1532 w 10000"/>
                  <a:gd name="connsiteY193" fmla="*/ 1402 h 10000"/>
                  <a:gd name="connsiteX194" fmla="*/ 1501 w 10000"/>
                  <a:gd name="connsiteY194" fmla="*/ 1418 h 10000"/>
                  <a:gd name="connsiteX195" fmla="*/ 1460 w 10000"/>
                  <a:gd name="connsiteY195" fmla="*/ 1438 h 10000"/>
                  <a:gd name="connsiteX196" fmla="*/ 1435 w 10000"/>
                  <a:gd name="connsiteY196" fmla="*/ 1454 h 10000"/>
                  <a:gd name="connsiteX197" fmla="*/ 1421 w 10000"/>
                  <a:gd name="connsiteY197" fmla="*/ 1464 h 10000"/>
                  <a:gd name="connsiteX198" fmla="*/ 1380 w 10000"/>
                  <a:gd name="connsiteY198" fmla="*/ 1473 h 10000"/>
                  <a:gd name="connsiteX199" fmla="*/ 1324 w 10000"/>
                  <a:gd name="connsiteY199" fmla="*/ 1477 h 10000"/>
                  <a:gd name="connsiteX200" fmla="*/ 1274 w 10000"/>
                  <a:gd name="connsiteY200" fmla="*/ 1483 h 10000"/>
                  <a:gd name="connsiteX201" fmla="*/ 1244 w 10000"/>
                  <a:gd name="connsiteY201" fmla="*/ 1486 h 10000"/>
                  <a:gd name="connsiteX202" fmla="*/ 1233 w 10000"/>
                  <a:gd name="connsiteY202" fmla="*/ 1486 h 10000"/>
                  <a:gd name="connsiteX203" fmla="*/ 1197 w 10000"/>
                  <a:gd name="connsiteY203" fmla="*/ 1493 h 10000"/>
                  <a:gd name="connsiteX204" fmla="*/ 1180 w 10000"/>
                  <a:gd name="connsiteY204" fmla="*/ 1496 h 10000"/>
                  <a:gd name="connsiteX205" fmla="*/ 1169 w 10000"/>
                  <a:gd name="connsiteY205" fmla="*/ 1496 h 10000"/>
                  <a:gd name="connsiteX206" fmla="*/ 1161 w 10000"/>
                  <a:gd name="connsiteY206" fmla="*/ 1503 h 10000"/>
                  <a:gd name="connsiteX207" fmla="*/ 1155 w 10000"/>
                  <a:gd name="connsiteY207" fmla="*/ 1503 h 10000"/>
                  <a:gd name="connsiteX208" fmla="*/ 501 w 10000"/>
                  <a:gd name="connsiteY208" fmla="*/ 2277 h 10000"/>
                  <a:gd name="connsiteX209" fmla="*/ 396 w 10000"/>
                  <a:gd name="connsiteY209" fmla="*/ 2532 h 10000"/>
                  <a:gd name="connsiteX210" fmla="*/ 324 w 10000"/>
                  <a:gd name="connsiteY210" fmla="*/ 2759 h 10000"/>
                  <a:gd name="connsiteX211" fmla="*/ 274 w 10000"/>
                  <a:gd name="connsiteY211" fmla="*/ 2866 h 10000"/>
                  <a:gd name="connsiteX212" fmla="*/ 202 w 10000"/>
                  <a:gd name="connsiteY212" fmla="*/ 3008 h 10000"/>
                  <a:gd name="connsiteX213" fmla="*/ 211 w 10000"/>
                  <a:gd name="connsiteY213" fmla="*/ 3177 h 10000"/>
                  <a:gd name="connsiteX214" fmla="*/ 235 w 10000"/>
                  <a:gd name="connsiteY214" fmla="*/ 3368 h 10000"/>
                  <a:gd name="connsiteX215" fmla="*/ 266 w 10000"/>
                  <a:gd name="connsiteY215" fmla="*/ 3595 h 10000"/>
                  <a:gd name="connsiteX216" fmla="*/ 299 w 10000"/>
                  <a:gd name="connsiteY216" fmla="*/ 3831 h 10000"/>
                  <a:gd name="connsiteX217" fmla="*/ 305 w 10000"/>
                  <a:gd name="connsiteY217" fmla="*/ 3863 h 10000"/>
                  <a:gd name="connsiteX218" fmla="*/ 341 w 10000"/>
                  <a:gd name="connsiteY218" fmla="*/ 3941 h 10000"/>
                  <a:gd name="connsiteX219" fmla="*/ 186 w 10000"/>
                  <a:gd name="connsiteY219" fmla="*/ 3935 h 10000"/>
                  <a:gd name="connsiteX220" fmla="*/ 30 w 10000"/>
                  <a:gd name="connsiteY220" fmla="*/ 3925 h 10000"/>
                  <a:gd name="connsiteX221" fmla="*/ 0 w 10000"/>
                  <a:gd name="connsiteY221" fmla="*/ 4054 h 10000"/>
                  <a:gd name="connsiteX222" fmla="*/ 14 w 10000"/>
                  <a:gd name="connsiteY222" fmla="*/ 4152 h 10000"/>
                  <a:gd name="connsiteX223" fmla="*/ 22 w 10000"/>
                  <a:gd name="connsiteY223" fmla="*/ 4242 h 10000"/>
                  <a:gd name="connsiteX224" fmla="*/ 30 w 10000"/>
                  <a:gd name="connsiteY224" fmla="*/ 4291 h 10000"/>
                  <a:gd name="connsiteX225" fmla="*/ 102 w 10000"/>
                  <a:gd name="connsiteY225" fmla="*/ 4271 h 10000"/>
                  <a:gd name="connsiteX226" fmla="*/ 155 w 10000"/>
                  <a:gd name="connsiteY226" fmla="*/ 4262 h 10000"/>
                  <a:gd name="connsiteX227" fmla="*/ 410 w 10000"/>
                  <a:gd name="connsiteY227" fmla="*/ 4255 h 10000"/>
                  <a:gd name="connsiteX228" fmla="*/ 418 w 10000"/>
                  <a:gd name="connsiteY228" fmla="*/ 4385 h 10000"/>
                  <a:gd name="connsiteX229" fmla="*/ 429 w 10000"/>
                  <a:gd name="connsiteY229" fmla="*/ 4543 h 10000"/>
                  <a:gd name="connsiteX230" fmla="*/ 443 w 10000"/>
                  <a:gd name="connsiteY230" fmla="*/ 4585 h 10000"/>
                  <a:gd name="connsiteX231" fmla="*/ 465 w 10000"/>
                  <a:gd name="connsiteY231" fmla="*/ 4611 h 10000"/>
                  <a:gd name="connsiteX232" fmla="*/ 468 w 10000"/>
                  <a:gd name="connsiteY232" fmla="*/ 4621 h 10000"/>
                  <a:gd name="connsiteX233" fmla="*/ 474 w 10000"/>
                  <a:gd name="connsiteY233" fmla="*/ 4679 h 10000"/>
                  <a:gd name="connsiteX234" fmla="*/ 554 w 10000"/>
                  <a:gd name="connsiteY234" fmla="*/ 4738 h 10000"/>
                  <a:gd name="connsiteX235" fmla="*/ 637 w 10000"/>
                  <a:gd name="connsiteY235" fmla="*/ 4809 h 10000"/>
                  <a:gd name="connsiteX236" fmla="*/ 704 w 10000"/>
                  <a:gd name="connsiteY236" fmla="*/ 4851 h 10000"/>
                  <a:gd name="connsiteX237" fmla="*/ 740 w 10000"/>
                  <a:gd name="connsiteY237" fmla="*/ 4893 h 10000"/>
                  <a:gd name="connsiteX238" fmla="*/ 756 w 10000"/>
                  <a:gd name="connsiteY238" fmla="*/ 4896 h 10000"/>
                  <a:gd name="connsiteX239" fmla="*/ 767 w 10000"/>
                  <a:gd name="connsiteY239" fmla="*/ 4880 h 10000"/>
                  <a:gd name="connsiteX240" fmla="*/ 806 w 10000"/>
                  <a:gd name="connsiteY240" fmla="*/ 4945 h 10000"/>
                  <a:gd name="connsiteX241" fmla="*/ 886 w 10000"/>
                  <a:gd name="connsiteY241" fmla="*/ 5078 h 10000"/>
                  <a:gd name="connsiteX242" fmla="*/ 911 w 10000"/>
                  <a:gd name="connsiteY242" fmla="*/ 5130 h 10000"/>
                  <a:gd name="connsiteX243" fmla="*/ 920 w 10000"/>
                  <a:gd name="connsiteY243" fmla="*/ 5191 h 10000"/>
                  <a:gd name="connsiteX244" fmla="*/ 920 w 10000"/>
                  <a:gd name="connsiteY244" fmla="*/ 5220 h 10000"/>
                  <a:gd name="connsiteX245" fmla="*/ 911 w 10000"/>
                  <a:gd name="connsiteY245" fmla="*/ 5314 h 10000"/>
                  <a:gd name="connsiteX246" fmla="*/ 898 w 10000"/>
                  <a:gd name="connsiteY246" fmla="*/ 5369 h 10000"/>
                  <a:gd name="connsiteX247" fmla="*/ 895 w 10000"/>
                  <a:gd name="connsiteY247" fmla="*/ 5385 h 10000"/>
                  <a:gd name="connsiteX248" fmla="*/ 895 w 10000"/>
                  <a:gd name="connsiteY248" fmla="*/ 5405 h 10000"/>
                  <a:gd name="connsiteX249" fmla="*/ 898 w 10000"/>
                  <a:gd name="connsiteY249" fmla="*/ 5434 h 10000"/>
                  <a:gd name="connsiteX250" fmla="*/ 911 w 10000"/>
                  <a:gd name="connsiteY250" fmla="*/ 5463 h 10000"/>
                  <a:gd name="connsiteX251" fmla="*/ 920 w 10000"/>
                  <a:gd name="connsiteY251" fmla="*/ 5492 h 10000"/>
                  <a:gd name="connsiteX252" fmla="*/ 934 w 10000"/>
                  <a:gd name="connsiteY252" fmla="*/ 5518 h 10000"/>
                  <a:gd name="connsiteX253" fmla="*/ 1169 w 10000"/>
                  <a:gd name="connsiteY253" fmla="*/ 5738 h 10000"/>
                  <a:gd name="connsiteX254" fmla="*/ 1188 w 10000"/>
                  <a:gd name="connsiteY254" fmla="*/ 5755 h 10000"/>
                  <a:gd name="connsiteX255" fmla="*/ 1216 w 10000"/>
                  <a:gd name="connsiteY255" fmla="*/ 5758 h 10000"/>
                  <a:gd name="connsiteX256" fmla="*/ 1313 w 10000"/>
                  <a:gd name="connsiteY256" fmla="*/ 5774 h 10000"/>
                  <a:gd name="connsiteX257" fmla="*/ 1349 w 10000"/>
                  <a:gd name="connsiteY257" fmla="*/ 5787 h 10000"/>
                  <a:gd name="connsiteX258" fmla="*/ 1393 w 10000"/>
                  <a:gd name="connsiteY258" fmla="*/ 5793 h 10000"/>
                  <a:gd name="connsiteX259" fmla="*/ 1393 w 10000"/>
                  <a:gd name="connsiteY259" fmla="*/ 5797 h 10000"/>
                  <a:gd name="connsiteX260" fmla="*/ 1421 w 10000"/>
                  <a:gd name="connsiteY260" fmla="*/ 5810 h 10000"/>
                  <a:gd name="connsiteX261" fmla="*/ 1446 w 10000"/>
                  <a:gd name="connsiteY261" fmla="*/ 5829 h 10000"/>
                  <a:gd name="connsiteX262" fmla="*/ 1460 w 10000"/>
                  <a:gd name="connsiteY262" fmla="*/ 5842 h 10000"/>
                  <a:gd name="connsiteX263" fmla="*/ 1476 w 10000"/>
                  <a:gd name="connsiteY263" fmla="*/ 5848 h 10000"/>
                  <a:gd name="connsiteX264" fmla="*/ 1501 w 10000"/>
                  <a:gd name="connsiteY264" fmla="*/ 5852 h 10000"/>
                  <a:gd name="connsiteX265" fmla="*/ 1532 w 10000"/>
                  <a:gd name="connsiteY265" fmla="*/ 5887 h 10000"/>
                  <a:gd name="connsiteX266" fmla="*/ 1565 w 10000"/>
                  <a:gd name="connsiteY266" fmla="*/ 5942 h 10000"/>
                  <a:gd name="connsiteX267" fmla="*/ 1587 w 10000"/>
                  <a:gd name="connsiteY267" fmla="*/ 5972 h 10000"/>
                  <a:gd name="connsiteX268" fmla="*/ 1612 w 10000"/>
                  <a:gd name="connsiteY268" fmla="*/ 5955 h 10000"/>
                  <a:gd name="connsiteX269" fmla="*/ 1679 w 10000"/>
                  <a:gd name="connsiteY269" fmla="*/ 6049 h 10000"/>
                  <a:gd name="connsiteX270" fmla="*/ 1720 w 10000"/>
                  <a:gd name="connsiteY270" fmla="*/ 6108 h 10000"/>
                  <a:gd name="connsiteX271" fmla="*/ 1751 w 10000"/>
                  <a:gd name="connsiteY271" fmla="*/ 6133 h 10000"/>
                  <a:gd name="connsiteX272" fmla="*/ 1792 w 10000"/>
                  <a:gd name="connsiteY272" fmla="*/ 6169 h 10000"/>
                  <a:gd name="connsiteX273" fmla="*/ 1801 w 10000"/>
                  <a:gd name="connsiteY273" fmla="*/ 6172 h 10000"/>
                  <a:gd name="connsiteX274" fmla="*/ 1814 w 10000"/>
                  <a:gd name="connsiteY274" fmla="*/ 6286 h 10000"/>
                  <a:gd name="connsiteX275" fmla="*/ 1817 w 10000"/>
                  <a:gd name="connsiteY275" fmla="*/ 6331 h 10000"/>
                  <a:gd name="connsiteX276" fmla="*/ 1809 w 10000"/>
                  <a:gd name="connsiteY276" fmla="*/ 6444 h 10000"/>
                  <a:gd name="connsiteX277" fmla="*/ 1801 w 10000"/>
                  <a:gd name="connsiteY277" fmla="*/ 6499 h 10000"/>
                  <a:gd name="connsiteX278" fmla="*/ 1781 w 10000"/>
                  <a:gd name="connsiteY278" fmla="*/ 6522 h 10000"/>
                  <a:gd name="connsiteX279" fmla="*/ 1773 w 10000"/>
                  <a:gd name="connsiteY279" fmla="*/ 6541 h 10000"/>
                  <a:gd name="connsiteX280" fmla="*/ 1762 w 10000"/>
                  <a:gd name="connsiteY280" fmla="*/ 6571 h 10000"/>
                  <a:gd name="connsiteX281" fmla="*/ 1767 w 10000"/>
                  <a:gd name="connsiteY281" fmla="*/ 6622 h 10000"/>
                  <a:gd name="connsiteX282" fmla="*/ 1767 w 10000"/>
                  <a:gd name="connsiteY282" fmla="*/ 6665 h 10000"/>
                  <a:gd name="connsiteX283" fmla="*/ 1767 w 10000"/>
                  <a:gd name="connsiteY283" fmla="*/ 6694 h 10000"/>
                  <a:gd name="connsiteX284" fmla="*/ 1776 w 10000"/>
                  <a:gd name="connsiteY284" fmla="*/ 6726 h 10000"/>
                  <a:gd name="connsiteX285" fmla="*/ 1776 w 10000"/>
                  <a:gd name="connsiteY285" fmla="*/ 6745 h 10000"/>
                  <a:gd name="connsiteX286" fmla="*/ 1767 w 10000"/>
                  <a:gd name="connsiteY286" fmla="*/ 6765 h 10000"/>
                  <a:gd name="connsiteX287" fmla="*/ 1762 w 10000"/>
                  <a:gd name="connsiteY287" fmla="*/ 6804 h 10000"/>
                  <a:gd name="connsiteX288" fmla="*/ 1753 w 10000"/>
                  <a:gd name="connsiteY288" fmla="*/ 6839 h 10000"/>
                  <a:gd name="connsiteX289" fmla="*/ 1742 w 10000"/>
                  <a:gd name="connsiteY289" fmla="*/ 6849 h 10000"/>
                  <a:gd name="connsiteX290" fmla="*/ 1726 w 10000"/>
                  <a:gd name="connsiteY290" fmla="*/ 6849 h 10000"/>
                  <a:gd name="connsiteX291" fmla="*/ 1712 w 10000"/>
                  <a:gd name="connsiteY291" fmla="*/ 6852 h 10000"/>
                  <a:gd name="connsiteX292" fmla="*/ 1640 w 10000"/>
                  <a:gd name="connsiteY292" fmla="*/ 6953 h 10000"/>
                  <a:gd name="connsiteX293" fmla="*/ 1493 w 10000"/>
                  <a:gd name="connsiteY293" fmla="*/ 7105 h 10000"/>
                  <a:gd name="connsiteX294" fmla="*/ 1490 w 10000"/>
                  <a:gd name="connsiteY294" fmla="*/ 7124 h 10000"/>
                  <a:gd name="connsiteX295" fmla="*/ 1468 w 10000"/>
                  <a:gd name="connsiteY295" fmla="*/ 7137 h 10000"/>
                  <a:gd name="connsiteX296" fmla="*/ 1454 w 10000"/>
                  <a:gd name="connsiteY296" fmla="*/ 7144 h 10000"/>
                  <a:gd name="connsiteX297" fmla="*/ 1452 w 10000"/>
                  <a:gd name="connsiteY297" fmla="*/ 7157 h 10000"/>
                  <a:gd name="connsiteX298" fmla="*/ 1446 w 10000"/>
                  <a:gd name="connsiteY298" fmla="*/ 7199 h 10000"/>
                  <a:gd name="connsiteX299" fmla="*/ 1476 w 10000"/>
                  <a:gd name="connsiteY299" fmla="*/ 7247 h 10000"/>
                  <a:gd name="connsiteX300" fmla="*/ 1501 w 10000"/>
                  <a:gd name="connsiteY300" fmla="*/ 7270 h 10000"/>
                  <a:gd name="connsiteX301" fmla="*/ 1518 w 10000"/>
                  <a:gd name="connsiteY301" fmla="*/ 7286 h 10000"/>
                  <a:gd name="connsiteX302" fmla="*/ 1524 w 10000"/>
                  <a:gd name="connsiteY302" fmla="*/ 7306 h 10000"/>
                  <a:gd name="connsiteX303" fmla="*/ 1540 w 10000"/>
                  <a:gd name="connsiteY303" fmla="*/ 7322 h 10000"/>
                  <a:gd name="connsiteX304" fmla="*/ 1565 w 10000"/>
                  <a:gd name="connsiteY304" fmla="*/ 7325 h 10000"/>
                  <a:gd name="connsiteX305" fmla="*/ 1590 w 10000"/>
                  <a:gd name="connsiteY305" fmla="*/ 7332 h 10000"/>
                  <a:gd name="connsiteX306" fmla="*/ 1615 w 10000"/>
                  <a:gd name="connsiteY306" fmla="*/ 7345 h 10000"/>
                  <a:gd name="connsiteX307" fmla="*/ 1662 w 10000"/>
                  <a:gd name="connsiteY307" fmla="*/ 7370 h 10000"/>
                  <a:gd name="connsiteX308" fmla="*/ 1670 w 10000"/>
                  <a:gd name="connsiteY308" fmla="*/ 7351 h 10000"/>
                  <a:gd name="connsiteX309" fmla="*/ 1726 w 10000"/>
                  <a:gd name="connsiteY309" fmla="*/ 7354 h 10000"/>
                  <a:gd name="connsiteX310" fmla="*/ 1726 w 10000"/>
                  <a:gd name="connsiteY310" fmla="*/ 7400 h 10000"/>
                  <a:gd name="connsiteX311" fmla="*/ 1773 w 10000"/>
                  <a:gd name="connsiteY311" fmla="*/ 7409 h 10000"/>
                  <a:gd name="connsiteX312" fmla="*/ 1806 w 10000"/>
                  <a:gd name="connsiteY312" fmla="*/ 7416 h 10000"/>
                  <a:gd name="connsiteX313" fmla="*/ 1839 w 10000"/>
                  <a:gd name="connsiteY313" fmla="*/ 7403 h 10000"/>
                  <a:gd name="connsiteX314" fmla="*/ 1886 w 10000"/>
                  <a:gd name="connsiteY314" fmla="*/ 7403 h 10000"/>
                  <a:gd name="connsiteX315" fmla="*/ 1898 w 10000"/>
                  <a:gd name="connsiteY315" fmla="*/ 7403 h 10000"/>
                  <a:gd name="connsiteX316" fmla="*/ 1914 w 10000"/>
                  <a:gd name="connsiteY316" fmla="*/ 7494 h 10000"/>
                  <a:gd name="connsiteX317" fmla="*/ 1895 w 10000"/>
                  <a:gd name="connsiteY317" fmla="*/ 7523 h 10000"/>
                  <a:gd name="connsiteX318" fmla="*/ 1825 w 10000"/>
                  <a:gd name="connsiteY318" fmla="*/ 7617 h 10000"/>
                  <a:gd name="connsiteX319" fmla="*/ 1776 w 10000"/>
                  <a:gd name="connsiteY319" fmla="*/ 7691 h 10000"/>
                  <a:gd name="connsiteX320" fmla="*/ 1781 w 10000"/>
                  <a:gd name="connsiteY320" fmla="*/ 7723 h 10000"/>
                  <a:gd name="connsiteX321" fmla="*/ 1767 w 10000"/>
                  <a:gd name="connsiteY321" fmla="*/ 7759 h 10000"/>
                  <a:gd name="connsiteX322" fmla="*/ 1762 w 10000"/>
                  <a:gd name="connsiteY322" fmla="*/ 7817 h 10000"/>
                  <a:gd name="connsiteX323" fmla="*/ 1762 w 10000"/>
                  <a:gd name="connsiteY323" fmla="*/ 7856 h 10000"/>
                  <a:gd name="connsiteX324" fmla="*/ 1776 w 10000"/>
                  <a:gd name="connsiteY324" fmla="*/ 7892 h 10000"/>
                  <a:gd name="connsiteX325" fmla="*/ 1784 w 10000"/>
                  <a:gd name="connsiteY325" fmla="*/ 7902 h 10000"/>
                  <a:gd name="connsiteX326" fmla="*/ 1801 w 10000"/>
                  <a:gd name="connsiteY326" fmla="*/ 7908 h 10000"/>
                  <a:gd name="connsiteX327" fmla="*/ 1809 w 10000"/>
                  <a:gd name="connsiteY327" fmla="*/ 7911 h 10000"/>
                  <a:gd name="connsiteX328" fmla="*/ 1801 w 10000"/>
                  <a:gd name="connsiteY328" fmla="*/ 7940 h 10000"/>
                  <a:gd name="connsiteX329" fmla="*/ 1798 w 10000"/>
                  <a:gd name="connsiteY329" fmla="*/ 7979 h 10000"/>
                  <a:gd name="connsiteX330" fmla="*/ 1806 w 10000"/>
                  <a:gd name="connsiteY330" fmla="*/ 8002 h 10000"/>
                  <a:gd name="connsiteX331" fmla="*/ 1823 w 10000"/>
                  <a:gd name="connsiteY331" fmla="*/ 8021 h 10000"/>
                  <a:gd name="connsiteX332" fmla="*/ 1834 w 10000"/>
                  <a:gd name="connsiteY332" fmla="*/ 8044 h 10000"/>
                  <a:gd name="connsiteX333" fmla="*/ 1839 w 10000"/>
                  <a:gd name="connsiteY333" fmla="*/ 8073 h 10000"/>
                  <a:gd name="connsiteX334" fmla="*/ 1842 w 10000"/>
                  <a:gd name="connsiteY334" fmla="*/ 8106 h 10000"/>
                  <a:gd name="connsiteX335" fmla="*/ 1839 w 10000"/>
                  <a:gd name="connsiteY335" fmla="*/ 8144 h 10000"/>
                  <a:gd name="connsiteX336" fmla="*/ 1856 w 10000"/>
                  <a:gd name="connsiteY336" fmla="*/ 8164 h 10000"/>
                  <a:gd name="connsiteX337" fmla="*/ 1886 w 10000"/>
                  <a:gd name="connsiteY337" fmla="*/ 8193 h 10000"/>
                  <a:gd name="connsiteX338" fmla="*/ 1922 w 10000"/>
                  <a:gd name="connsiteY338" fmla="*/ 8206 h 10000"/>
                  <a:gd name="connsiteX339" fmla="*/ 1967 w 10000"/>
                  <a:gd name="connsiteY339" fmla="*/ 8203 h 10000"/>
                  <a:gd name="connsiteX340" fmla="*/ 1986 w 10000"/>
                  <a:gd name="connsiteY340" fmla="*/ 8212 h 10000"/>
                  <a:gd name="connsiteX341" fmla="*/ 2000 w 10000"/>
                  <a:gd name="connsiteY341" fmla="*/ 8232 h 10000"/>
                  <a:gd name="connsiteX342" fmla="*/ 2033 w 10000"/>
                  <a:gd name="connsiteY342" fmla="*/ 8258 h 10000"/>
                  <a:gd name="connsiteX343" fmla="*/ 2050 w 10000"/>
                  <a:gd name="connsiteY343" fmla="*/ 8271 h 10000"/>
                  <a:gd name="connsiteX344" fmla="*/ 2089 w 10000"/>
                  <a:gd name="connsiteY344" fmla="*/ 8280 h 10000"/>
                  <a:gd name="connsiteX345" fmla="*/ 2122 w 10000"/>
                  <a:gd name="connsiteY345" fmla="*/ 8300 h 10000"/>
                  <a:gd name="connsiteX346" fmla="*/ 2163 w 10000"/>
                  <a:gd name="connsiteY346" fmla="*/ 8332 h 10000"/>
                  <a:gd name="connsiteX347" fmla="*/ 2172 w 10000"/>
                  <a:gd name="connsiteY347" fmla="*/ 8335 h 10000"/>
                  <a:gd name="connsiteX348" fmla="*/ 2177 w 10000"/>
                  <a:gd name="connsiteY348" fmla="*/ 8345 h 10000"/>
                  <a:gd name="connsiteX349" fmla="*/ 2163 w 10000"/>
                  <a:gd name="connsiteY349" fmla="*/ 8371 h 10000"/>
                  <a:gd name="connsiteX350" fmla="*/ 2139 w 10000"/>
                  <a:gd name="connsiteY350" fmla="*/ 8423 h 10000"/>
                  <a:gd name="connsiteX351" fmla="*/ 2130 w 10000"/>
                  <a:gd name="connsiteY351" fmla="*/ 8439 h 10000"/>
                  <a:gd name="connsiteX352" fmla="*/ 2105 w 10000"/>
                  <a:gd name="connsiteY352" fmla="*/ 8446 h 10000"/>
                  <a:gd name="connsiteX353" fmla="*/ 2080 w 10000"/>
                  <a:gd name="connsiteY353" fmla="*/ 8449 h 10000"/>
                  <a:gd name="connsiteX354" fmla="*/ 2075 w 10000"/>
                  <a:gd name="connsiteY354" fmla="*/ 8459 h 10000"/>
                  <a:gd name="connsiteX355" fmla="*/ 2072 w 10000"/>
                  <a:gd name="connsiteY355" fmla="*/ 8475 h 10000"/>
                  <a:gd name="connsiteX356" fmla="*/ 2080 w 10000"/>
                  <a:gd name="connsiteY356" fmla="*/ 8484 h 10000"/>
                  <a:gd name="connsiteX357" fmla="*/ 2100 w 10000"/>
                  <a:gd name="connsiteY357" fmla="*/ 8475 h 10000"/>
                  <a:gd name="connsiteX358" fmla="*/ 2141 w 10000"/>
                  <a:gd name="connsiteY358" fmla="*/ 8478 h 10000"/>
                  <a:gd name="connsiteX359" fmla="*/ 2172 w 10000"/>
                  <a:gd name="connsiteY359" fmla="*/ 8475 h 10000"/>
                  <a:gd name="connsiteX360" fmla="*/ 2188 w 10000"/>
                  <a:gd name="connsiteY360" fmla="*/ 8475 h 10000"/>
                  <a:gd name="connsiteX361" fmla="*/ 2222 w 10000"/>
                  <a:gd name="connsiteY361" fmla="*/ 8497 h 10000"/>
                  <a:gd name="connsiteX362" fmla="*/ 2252 w 10000"/>
                  <a:gd name="connsiteY362" fmla="*/ 8514 h 10000"/>
                  <a:gd name="connsiteX363" fmla="*/ 2274 w 10000"/>
                  <a:gd name="connsiteY363" fmla="*/ 8514 h 10000"/>
                  <a:gd name="connsiteX364" fmla="*/ 2299 w 10000"/>
                  <a:gd name="connsiteY364" fmla="*/ 8504 h 10000"/>
                  <a:gd name="connsiteX365" fmla="*/ 2310 w 10000"/>
                  <a:gd name="connsiteY365" fmla="*/ 8504 h 10000"/>
                  <a:gd name="connsiteX366" fmla="*/ 2319 w 10000"/>
                  <a:gd name="connsiteY366" fmla="*/ 8484 h 10000"/>
                  <a:gd name="connsiteX367" fmla="*/ 2338 w 10000"/>
                  <a:gd name="connsiteY367" fmla="*/ 8494 h 10000"/>
                  <a:gd name="connsiteX368" fmla="*/ 2338 w 10000"/>
                  <a:gd name="connsiteY368" fmla="*/ 8552 h 10000"/>
                  <a:gd name="connsiteX369" fmla="*/ 2366 w 10000"/>
                  <a:gd name="connsiteY369" fmla="*/ 8572 h 10000"/>
                  <a:gd name="connsiteX370" fmla="*/ 2382 w 10000"/>
                  <a:gd name="connsiteY370" fmla="*/ 8582 h 10000"/>
                  <a:gd name="connsiteX371" fmla="*/ 2435 w 10000"/>
                  <a:gd name="connsiteY371" fmla="*/ 8552 h 10000"/>
                  <a:gd name="connsiteX372" fmla="*/ 2443 w 10000"/>
                  <a:gd name="connsiteY372" fmla="*/ 8552 h 10000"/>
                  <a:gd name="connsiteX373" fmla="*/ 2454 w 10000"/>
                  <a:gd name="connsiteY373" fmla="*/ 8552 h 10000"/>
                  <a:gd name="connsiteX374" fmla="*/ 2471 w 10000"/>
                  <a:gd name="connsiteY374" fmla="*/ 8546 h 10000"/>
                  <a:gd name="connsiteX375" fmla="*/ 2488 w 10000"/>
                  <a:gd name="connsiteY375" fmla="*/ 8536 h 10000"/>
                  <a:gd name="connsiteX376" fmla="*/ 2501 w 10000"/>
                  <a:gd name="connsiteY376" fmla="*/ 8533 h 10000"/>
                  <a:gd name="connsiteX377" fmla="*/ 2512 w 10000"/>
                  <a:gd name="connsiteY377" fmla="*/ 8533 h 10000"/>
                  <a:gd name="connsiteX378" fmla="*/ 2521 w 10000"/>
                  <a:gd name="connsiteY378" fmla="*/ 8546 h 10000"/>
                  <a:gd name="connsiteX379" fmla="*/ 2521 w 10000"/>
                  <a:gd name="connsiteY379" fmla="*/ 8572 h 10000"/>
                  <a:gd name="connsiteX380" fmla="*/ 2535 w 10000"/>
                  <a:gd name="connsiteY380" fmla="*/ 8588 h 10000"/>
                  <a:gd name="connsiteX381" fmla="*/ 2551 w 10000"/>
                  <a:gd name="connsiteY381" fmla="*/ 8582 h 10000"/>
                  <a:gd name="connsiteX382" fmla="*/ 2560 w 10000"/>
                  <a:gd name="connsiteY382" fmla="*/ 8582 h 10000"/>
                  <a:gd name="connsiteX383" fmla="*/ 2573 w 10000"/>
                  <a:gd name="connsiteY383" fmla="*/ 8588 h 10000"/>
                  <a:gd name="connsiteX384" fmla="*/ 2584 w 10000"/>
                  <a:gd name="connsiteY384" fmla="*/ 8591 h 10000"/>
                  <a:gd name="connsiteX385" fmla="*/ 2590 w 10000"/>
                  <a:gd name="connsiteY385" fmla="*/ 8598 h 10000"/>
                  <a:gd name="connsiteX386" fmla="*/ 2598 w 10000"/>
                  <a:gd name="connsiteY386" fmla="*/ 8608 h 10000"/>
                  <a:gd name="connsiteX387" fmla="*/ 2607 w 10000"/>
                  <a:gd name="connsiteY387" fmla="*/ 8617 h 10000"/>
                  <a:gd name="connsiteX388" fmla="*/ 2618 w 10000"/>
                  <a:gd name="connsiteY388" fmla="*/ 8617 h 10000"/>
                  <a:gd name="connsiteX389" fmla="*/ 2640 w 10000"/>
                  <a:gd name="connsiteY389" fmla="*/ 8608 h 10000"/>
                  <a:gd name="connsiteX390" fmla="*/ 2670 w 10000"/>
                  <a:gd name="connsiteY390" fmla="*/ 8598 h 10000"/>
                  <a:gd name="connsiteX391" fmla="*/ 2673 w 10000"/>
                  <a:gd name="connsiteY391" fmla="*/ 8598 h 10000"/>
                  <a:gd name="connsiteX392" fmla="*/ 2690 w 10000"/>
                  <a:gd name="connsiteY392" fmla="*/ 8598 h 10000"/>
                  <a:gd name="connsiteX393" fmla="*/ 2698 w 10000"/>
                  <a:gd name="connsiteY393" fmla="*/ 8598 h 10000"/>
                  <a:gd name="connsiteX394" fmla="*/ 2712 w 10000"/>
                  <a:gd name="connsiteY394" fmla="*/ 8598 h 10000"/>
                  <a:gd name="connsiteX395" fmla="*/ 2726 w 10000"/>
                  <a:gd name="connsiteY395" fmla="*/ 8591 h 10000"/>
                  <a:gd name="connsiteX396" fmla="*/ 2737 w 10000"/>
                  <a:gd name="connsiteY396" fmla="*/ 8588 h 10000"/>
                  <a:gd name="connsiteX397" fmla="*/ 2759 w 10000"/>
                  <a:gd name="connsiteY397" fmla="*/ 8582 h 10000"/>
                  <a:gd name="connsiteX398" fmla="*/ 2770 w 10000"/>
                  <a:gd name="connsiteY398" fmla="*/ 8578 h 10000"/>
                  <a:gd name="connsiteX399" fmla="*/ 2784 w 10000"/>
                  <a:gd name="connsiteY399" fmla="*/ 8572 h 10000"/>
                  <a:gd name="connsiteX400" fmla="*/ 2795 w 10000"/>
                  <a:gd name="connsiteY400" fmla="*/ 8572 h 10000"/>
                  <a:gd name="connsiteX401" fmla="*/ 2803 w 10000"/>
                  <a:gd name="connsiteY401" fmla="*/ 8588 h 10000"/>
                  <a:gd name="connsiteX402" fmla="*/ 2803 w 10000"/>
                  <a:gd name="connsiteY402" fmla="*/ 8591 h 10000"/>
                  <a:gd name="connsiteX403" fmla="*/ 2803 w 10000"/>
                  <a:gd name="connsiteY403" fmla="*/ 8601 h 10000"/>
                  <a:gd name="connsiteX404" fmla="*/ 2809 w 10000"/>
                  <a:gd name="connsiteY404" fmla="*/ 8601 h 10000"/>
                  <a:gd name="connsiteX405" fmla="*/ 2823 w 10000"/>
                  <a:gd name="connsiteY405" fmla="*/ 8598 h 10000"/>
                  <a:gd name="connsiteX406" fmla="*/ 2831 w 10000"/>
                  <a:gd name="connsiteY406" fmla="*/ 8598 h 10000"/>
                  <a:gd name="connsiteX407" fmla="*/ 2839 w 10000"/>
                  <a:gd name="connsiteY407" fmla="*/ 8601 h 10000"/>
                  <a:gd name="connsiteX408" fmla="*/ 2848 w 10000"/>
                  <a:gd name="connsiteY408" fmla="*/ 8598 h 10000"/>
                  <a:gd name="connsiteX409" fmla="*/ 2856 w 10000"/>
                  <a:gd name="connsiteY409" fmla="*/ 8601 h 10000"/>
                  <a:gd name="connsiteX410" fmla="*/ 2859 w 10000"/>
                  <a:gd name="connsiteY410" fmla="*/ 8601 h 10000"/>
                  <a:gd name="connsiteX411" fmla="*/ 2864 w 10000"/>
                  <a:gd name="connsiteY411" fmla="*/ 8598 h 10000"/>
                  <a:gd name="connsiteX412" fmla="*/ 2889 w 10000"/>
                  <a:gd name="connsiteY412" fmla="*/ 8611 h 10000"/>
                  <a:gd name="connsiteX413" fmla="*/ 2906 w 10000"/>
                  <a:gd name="connsiteY413" fmla="*/ 8620 h 10000"/>
                  <a:gd name="connsiteX414" fmla="*/ 2914 w 10000"/>
                  <a:gd name="connsiteY414" fmla="*/ 8627 h 10000"/>
                  <a:gd name="connsiteX415" fmla="*/ 2920 w 10000"/>
                  <a:gd name="connsiteY415" fmla="*/ 8640 h 10000"/>
                  <a:gd name="connsiteX416" fmla="*/ 2922 w 10000"/>
                  <a:gd name="connsiteY416" fmla="*/ 8666 h 10000"/>
                  <a:gd name="connsiteX417" fmla="*/ 2922 w 10000"/>
                  <a:gd name="connsiteY417" fmla="*/ 8692 h 10000"/>
                  <a:gd name="connsiteX418" fmla="*/ 2939 w 10000"/>
                  <a:gd name="connsiteY418" fmla="*/ 8695 h 10000"/>
                  <a:gd name="connsiteX419" fmla="*/ 2953 w 10000"/>
                  <a:gd name="connsiteY419" fmla="*/ 8695 h 10000"/>
                  <a:gd name="connsiteX420" fmla="*/ 2961 w 10000"/>
                  <a:gd name="connsiteY420" fmla="*/ 8695 h 10000"/>
                  <a:gd name="connsiteX421" fmla="*/ 2972 w 10000"/>
                  <a:gd name="connsiteY421" fmla="*/ 8692 h 10000"/>
                  <a:gd name="connsiteX422" fmla="*/ 2981 w 10000"/>
                  <a:gd name="connsiteY422" fmla="*/ 8685 h 10000"/>
                  <a:gd name="connsiteX423" fmla="*/ 2989 w 10000"/>
                  <a:gd name="connsiteY423" fmla="*/ 8685 h 10000"/>
                  <a:gd name="connsiteX424" fmla="*/ 3008 w 10000"/>
                  <a:gd name="connsiteY424" fmla="*/ 8685 h 10000"/>
                  <a:gd name="connsiteX425" fmla="*/ 3028 w 10000"/>
                  <a:gd name="connsiteY425" fmla="*/ 8695 h 10000"/>
                  <a:gd name="connsiteX426" fmla="*/ 3042 w 10000"/>
                  <a:gd name="connsiteY426" fmla="*/ 8695 h 10000"/>
                  <a:gd name="connsiteX427" fmla="*/ 3053 w 10000"/>
                  <a:gd name="connsiteY427" fmla="*/ 8676 h 10000"/>
                  <a:gd name="connsiteX428" fmla="*/ 3061 w 10000"/>
                  <a:gd name="connsiteY428" fmla="*/ 8666 h 10000"/>
                  <a:gd name="connsiteX429" fmla="*/ 3066 w 10000"/>
                  <a:gd name="connsiteY429" fmla="*/ 8656 h 10000"/>
                  <a:gd name="connsiteX430" fmla="*/ 3091 w 10000"/>
                  <a:gd name="connsiteY430" fmla="*/ 8659 h 10000"/>
                  <a:gd name="connsiteX431" fmla="*/ 3105 w 10000"/>
                  <a:gd name="connsiteY431" fmla="*/ 8659 h 10000"/>
                  <a:gd name="connsiteX432" fmla="*/ 3108 w 10000"/>
                  <a:gd name="connsiteY432" fmla="*/ 8650 h 10000"/>
                  <a:gd name="connsiteX433" fmla="*/ 3147 w 10000"/>
                  <a:gd name="connsiteY433" fmla="*/ 8588 h 10000"/>
                  <a:gd name="connsiteX434" fmla="*/ 3150 w 10000"/>
                  <a:gd name="connsiteY434" fmla="*/ 8598 h 10000"/>
                  <a:gd name="connsiteX435" fmla="*/ 3163 w 10000"/>
                  <a:gd name="connsiteY435" fmla="*/ 8601 h 10000"/>
                  <a:gd name="connsiteX436" fmla="*/ 3180 w 10000"/>
                  <a:gd name="connsiteY436" fmla="*/ 8608 h 10000"/>
                  <a:gd name="connsiteX437" fmla="*/ 3188 w 10000"/>
                  <a:gd name="connsiteY437" fmla="*/ 8611 h 10000"/>
                  <a:gd name="connsiteX438" fmla="*/ 3227 w 10000"/>
                  <a:gd name="connsiteY438" fmla="*/ 8620 h 10000"/>
                  <a:gd name="connsiteX439" fmla="*/ 3238 w 10000"/>
                  <a:gd name="connsiteY439" fmla="*/ 8617 h 10000"/>
                  <a:gd name="connsiteX440" fmla="*/ 3247 w 10000"/>
                  <a:gd name="connsiteY440" fmla="*/ 8601 h 10000"/>
                  <a:gd name="connsiteX441" fmla="*/ 3269 w 10000"/>
                  <a:gd name="connsiteY441" fmla="*/ 8611 h 10000"/>
                  <a:gd name="connsiteX442" fmla="*/ 3277 w 10000"/>
                  <a:gd name="connsiteY442" fmla="*/ 8617 h 10000"/>
                  <a:gd name="connsiteX443" fmla="*/ 3285 w 10000"/>
                  <a:gd name="connsiteY443" fmla="*/ 8611 h 10000"/>
                  <a:gd name="connsiteX444" fmla="*/ 3307 w 10000"/>
                  <a:gd name="connsiteY444" fmla="*/ 8611 h 10000"/>
                  <a:gd name="connsiteX445" fmla="*/ 3319 w 10000"/>
                  <a:gd name="connsiteY445" fmla="*/ 8617 h 10000"/>
                  <a:gd name="connsiteX446" fmla="*/ 3324 w 10000"/>
                  <a:gd name="connsiteY446" fmla="*/ 8617 h 10000"/>
                  <a:gd name="connsiteX447" fmla="*/ 3327 w 10000"/>
                  <a:gd name="connsiteY447" fmla="*/ 8620 h 10000"/>
                  <a:gd name="connsiteX448" fmla="*/ 3341 w 10000"/>
                  <a:gd name="connsiteY448" fmla="*/ 8620 h 10000"/>
                  <a:gd name="connsiteX449" fmla="*/ 3357 w 10000"/>
                  <a:gd name="connsiteY449" fmla="*/ 8620 h 10000"/>
                  <a:gd name="connsiteX450" fmla="*/ 3374 w 10000"/>
                  <a:gd name="connsiteY450" fmla="*/ 8620 h 10000"/>
                  <a:gd name="connsiteX451" fmla="*/ 3382 w 10000"/>
                  <a:gd name="connsiteY451" fmla="*/ 8620 h 10000"/>
                  <a:gd name="connsiteX452" fmla="*/ 3399 w 10000"/>
                  <a:gd name="connsiteY452" fmla="*/ 8611 h 10000"/>
                  <a:gd name="connsiteX453" fmla="*/ 3413 w 10000"/>
                  <a:gd name="connsiteY453" fmla="*/ 8601 h 10000"/>
                  <a:gd name="connsiteX454" fmla="*/ 3421 w 10000"/>
                  <a:gd name="connsiteY454" fmla="*/ 8588 h 10000"/>
                  <a:gd name="connsiteX455" fmla="*/ 3421 w 10000"/>
                  <a:gd name="connsiteY455" fmla="*/ 8572 h 10000"/>
                  <a:gd name="connsiteX456" fmla="*/ 3421 w 10000"/>
                  <a:gd name="connsiteY456" fmla="*/ 8552 h 10000"/>
                  <a:gd name="connsiteX457" fmla="*/ 3424 w 10000"/>
                  <a:gd name="connsiteY457" fmla="*/ 8533 h 10000"/>
                  <a:gd name="connsiteX458" fmla="*/ 3432 w 10000"/>
                  <a:gd name="connsiteY458" fmla="*/ 8523 h 10000"/>
                  <a:gd name="connsiteX459" fmla="*/ 3446 w 10000"/>
                  <a:gd name="connsiteY459" fmla="*/ 8523 h 10000"/>
                  <a:gd name="connsiteX460" fmla="*/ 3457 w 10000"/>
                  <a:gd name="connsiteY460" fmla="*/ 8523 h 10000"/>
                  <a:gd name="connsiteX461" fmla="*/ 3476 w 10000"/>
                  <a:gd name="connsiteY461" fmla="*/ 8533 h 10000"/>
                  <a:gd name="connsiteX462" fmla="*/ 3485 w 10000"/>
                  <a:gd name="connsiteY462" fmla="*/ 8536 h 10000"/>
                  <a:gd name="connsiteX463" fmla="*/ 3501 w 10000"/>
                  <a:gd name="connsiteY463" fmla="*/ 8527 h 10000"/>
                  <a:gd name="connsiteX464" fmla="*/ 3504 w 10000"/>
                  <a:gd name="connsiteY464" fmla="*/ 8514 h 10000"/>
                  <a:gd name="connsiteX465" fmla="*/ 3510 w 10000"/>
                  <a:gd name="connsiteY465" fmla="*/ 8497 h 10000"/>
                  <a:gd name="connsiteX466" fmla="*/ 3537 w 10000"/>
                  <a:gd name="connsiteY466" fmla="*/ 8484 h 10000"/>
                  <a:gd name="connsiteX467" fmla="*/ 3562 w 10000"/>
                  <a:gd name="connsiteY467" fmla="*/ 8488 h 10000"/>
                  <a:gd name="connsiteX468" fmla="*/ 3568 w 10000"/>
                  <a:gd name="connsiteY468" fmla="*/ 8484 h 10000"/>
                  <a:gd name="connsiteX469" fmla="*/ 3584 w 10000"/>
                  <a:gd name="connsiteY469" fmla="*/ 8494 h 10000"/>
                  <a:gd name="connsiteX470" fmla="*/ 3593 w 10000"/>
                  <a:gd name="connsiteY470" fmla="*/ 8507 h 10000"/>
                  <a:gd name="connsiteX471" fmla="*/ 3618 w 10000"/>
                  <a:gd name="connsiteY471" fmla="*/ 8497 h 10000"/>
                  <a:gd name="connsiteX472" fmla="*/ 3643 w 10000"/>
                  <a:gd name="connsiteY472" fmla="*/ 8475 h 10000"/>
                  <a:gd name="connsiteX473" fmla="*/ 3657 w 10000"/>
                  <a:gd name="connsiteY473" fmla="*/ 8478 h 10000"/>
                  <a:gd name="connsiteX474" fmla="*/ 3670 w 10000"/>
                  <a:gd name="connsiteY474" fmla="*/ 8475 h 10000"/>
                  <a:gd name="connsiteX475" fmla="*/ 3673 w 10000"/>
                  <a:gd name="connsiteY475" fmla="*/ 8468 h 10000"/>
                  <a:gd name="connsiteX476" fmla="*/ 3681 w 10000"/>
                  <a:gd name="connsiteY476" fmla="*/ 8468 h 10000"/>
                  <a:gd name="connsiteX477" fmla="*/ 3698 w 10000"/>
                  <a:gd name="connsiteY477" fmla="*/ 8478 h 10000"/>
                  <a:gd name="connsiteX478" fmla="*/ 3720 w 10000"/>
                  <a:gd name="connsiteY478" fmla="*/ 8497 h 10000"/>
                  <a:gd name="connsiteX479" fmla="*/ 3715 w 10000"/>
                  <a:gd name="connsiteY479" fmla="*/ 8504 h 10000"/>
                  <a:gd name="connsiteX480" fmla="*/ 3729 w 10000"/>
                  <a:gd name="connsiteY480" fmla="*/ 8514 h 10000"/>
                  <a:gd name="connsiteX481" fmla="*/ 3729 w 10000"/>
                  <a:gd name="connsiteY481" fmla="*/ 8517 h 10000"/>
                  <a:gd name="connsiteX482" fmla="*/ 3740 w 10000"/>
                  <a:gd name="connsiteY482" fmla="*/ 8527 h 10000"/>
                  <a:gd name="connsiteX483" fmla="*/ 3759 w 10000"/>
                  <a:gd name="connsiteY483" fmla="*/ 8517 h 10000"/>
                  <a:gd name="connsiteX484" fmla="*/ 3762 w 10000"/>
                  <a:gd name="connsiteY484" fmla="*/ 8504 h 10000"/>
                  <a:gd name="connsiteX485" fmla="*/ 3770 w 10000"/>
                  <a:gd name="connsiteY485" fmla="*/ 8488 h 10000"/>
                  <a:gd name="connsiteX486" fmla="*/ 3778 w 10000"/>
                  <a:gd name="connsiteY486" fmla="*/ 8484 h 10000"/>
                  <a:gd name="connsiteX487" fmla="*/ 3792 w 10000"/>
                  <a:gd name="connsiteY487" fmla="*/ 8475 h 10000"/>
                  <a:gd name="connsiteX488" fmla="*/ 3803 w 10000"/>
                  <a:gd name="connsiteY488" fmla="*/ 8478 h 10000"/>
                  <a:gd name="connsiteX489" fmla="*/ 3809 w 10000"/>
                  <a:gd name="connsiteY489" fmla="*/ 8475 h 10000"/>
                  <a:gd name="connsiteX490" fmla="*/ 3825 w 10000"/>
                  <a:gd name="connsiteY490" fmla="*/ 8465 h 10000"/>
                  <a:gd name="connsiteX491" fmla="*/ 3834 w 10000"/>
                  <a:gd name="connsiteY491" fmla="*/ 8468 h 10000"/>
                  <a:gd name="connsiteX492" fmla="*/ 3842 w 10000"/>
                  <a:gd name="connsiteY492" fmla="*/ 8478 h 10000"/>
                  <a:gd name="connsiteX493" fmla="*/ 3850 w 10000"/>
                  <a:gd name="connsiteY493" fmla="*/ 8478 h 10000"/>
                  <a:gd name="connsiteX494" fmla="*/ 3859 w 10000"/>
                  <a:gd name="connsiteY494" fmla="*/ 8484 h 10000"/>
                  <a:gd name="connsiteX495" fmla="*/ 3873 w 10000"/>
                  <a:gd name="connsiteY495" fmla="*/ 8494 h 10000"/>
                  <a:gd name="connsiteX496" fmla="*/ 3875 w 10000"/>
                  <a:gd name="connsiteY496" fmla="*/ 8507 h 10000"/>
                  <a:gd name="connsiteX497" fmla="*/ 3881 w 10000"/>
                  <a:gd name="connsiteY497" fmla="*/ 8527 h 10000"/>
                  <a:gd name="connsiteX498" fmla="*/ 3875 w 10000"/>
                  <a:gd name="connsiteY498" fmla="*/ 8546 h 10000"/>
                  <a:gd name="connsiteX499" fmla="*/ 3892 w 10000"/>
                  <a:gd name="connsiteY499" fmla="*/ 8546 h 10000"/>
                  <a:gd name="connsiteX500" fmla="*/ 3900 w 10000"/>
                  <a:gd name="connsiteY500" fmla="*/ 8543 h 10000"/>
                  <a:gd name="connsiteX501" fmla="*/ 3906 w 10000"/>
                  <a:gd name="connsiteY501" fmla="*/ 8543 h 10000"/>
                  <a:gd name="connsiteX502" fmla="*/ 3922 w 10000"/>
                  <a:gd name="connsiteY502" fmla="*/ 8552 h 10000"/>
                  <a:gd name="connsiteX503" fmla="*/ 3939 w 10000"/>
                  <a:gd name="connsiteY503" fmla="*/ 8559 h 10000"/>
                  <a:gd name="connsiteX504" fmla="*/ 3953 w 10000"/>
                  <a:gd name="connsiteY504" fmla="*/ 8572 h 10000"/>
                  <a:gd name="connsiteX505" fmla="*/ 3956 w 10000"/>
                  <a:gd name="connsiteY505" fmla="*/ 8588 h 10000"/>
                  <a:gd name="connsiteX506" fmla="*/ 3956 w 10000"/>
                  <a:gd name="connsiteY506" fmla="*/ 8608 h 10000"/>
                  <a:gd name="connsiteX507" fmla="*/ 3972 w 10000"/>
                  <a:gd name="connsiteY507" fmla="*/ 8608 h 10000"/>
                  <a:gd name="connsiteX508" fmla="*/ 3986 w 10000"/>
                  <a:gd name="connsiteY508" fmla="*/ 8608 h 10000"/>
                  <a:gd name="connsiteX509" fmla="*/ 3997 w 10000"/>
                  <a:gd name="connsiteY509" fmla="*/ 8608 h 10000"/>
                  <a:gd name="connsiteX510" fmla="*/ 4006 w 10000"/>
                  <a:gd name="connsiteY510" fmla="*/ 8608 h 10000"/>
                  <a:gd name="connsiteX511" fmla="*/ 4006 w 10000"/>
                  <a:gd name="connsiteY511" fmla="*/ 8611 h 10000"/>
                  <a:gd name="connsiteX512" fmla="*/ 4011 w 10000"/>
                  <a:gd name="connsiteY512" fmla="*/ 8611 h 10000"/>
                  <a:gd name="connsiteX513" fmla="*/ 4022 w 10000"/>
                  <a:gd name="connsiteY513" fmla="*/ 8620 h 10000"/>
                  <a:gd name="connsiteX514" fmla="*/ 4042 w 10000"/>
                  <a:gd name="connsiteY514" fmla="*/ 8620 h 10000"/>
                  <a:gd name="connsiteX515" fmla="*/ 4050 w 10000"/>
                  <a:gd name="connsiteY515" fmla="*/ 8617 h 10000"/>
                  <a:gd name="connsiteX516" fmla="*/ 4069 w 10000"/>
                  <a:gd name="connsiteY516" fmla="*/ 8620 h 10000"/>
                  <a:gd name="connsiteX517" fmla="*/ 4086 w 10000"/>
                  <a:gd name="connsiteY517" fmla="*/ 8630 h 10000"/>
                  <a:gd name="connsiteX518" fmla="*/ 4108 w 10000"/>
                  <a:gd name="connsiteY518" fmla="*/ 8627 h 10000"/>
                  <a:gd name="connsiteX519" fmla="*/ 4125 w 10000"/>
                  <a:gd name="connsiteY519" fmla="*/ 8620 h 10000"/>
                  <a:gd name="connsiteX520" fmla="*/ 4133 w 10000"/>
                  <a:gd name="connsiteY520" fmla="*/ 8611 h 10000"/>
                  <a:gd name="connsiteX521" fmla="*/ 4139 w 10000"/>
                  <a:gd name="connsiteY521" fmla="*/ 8608 h 10000"/>
                  <a:gd name="connsiteX522" fmla="*/ 4147 w 10000"/>
                  <a:gd name="connsiteY522" fmla="*/ 8601 h 10000"/>
                  <a:gd name="connsiteX523" fmla="*/ 4155 w 10000"/>
                  <a:gd name="connsiteY523" fmla="*/ 8591 h 10000"/>
                  <a:gd name="connsiteX524" fmla="*/ 4166 w 10000"/>
                  <a:gd name="connsiteY524" fmla="*/ 8582 h 10000"/>
                  <a:gd name="connsiteX525" fmla="*/ 4183 w 10000"/>
                  <a:gd name="connsiteY525" fmla="*/ 8569 h 10000"/>
                  <a:gd name="connsiteX526" fmla="*/ 4191 w 10000"/>
                  <a:gd name="connsiteY526" fmla="*/ 8562 h 10000"/>
                  <a:gd name="connsiteX527" fmla="*/ 4208 w 10000"/>
                  <a:gd name="connsiteY527" fmla="*/ 8552 h 10000"/>
                  <a:gd name="connsiteX528" fmla="*/ 4230 w 10000"/>
                  <a:gd name="connsiteY528" fmla="*/ 8552 h 10000"/>
                  <a:gd name="connsiteX529" fmla="*/ 4238 w 10000"/>
                  <a:gd name="connsiteY529" fmla="*/ 8559 h 10000"/>
                  <a:gd name="connsiteX530" fmla="*/ 4247 w 10000"/>
                  <a:gd name="connsiteY530" fmla="*/ 8572 h 10000"/>
                  <a:gd name="connsiteX531" fmla="*/ 4252 w 10000"/>
                  <a:gd name="connsiteY531" fmla="*/ 8578 h 10000"/>
                  <a:gd name="connsiteX532" fmla="*/ 4263 w 10000"/>
                  <a:gd name="connsiteY532" fmla="*/ 8582 h 10000"/>
                  <a:gd name="connsiteX533" fmla="*/ 4277 w 10000"/>
                  <a:gd name="connsiteY533" fmla="*/ 8572 h 10000"/>
                  <a:gd name="connsiteX534" fmla="*/ 4294 w 10000"/>
                  <a:gd name="connsiteY534" fmla="*/ 8559 h 10000"/>
                  <a:gd name="connsiteX535" fmla="*/ 4302 w 10000"/>
                  <a:gd name="connsiteY535" fmla="*/ 8546 h 10000"/>
                  <a:gd name="connsiteX536" fmla="*/ 4310 w 10000"/>
                  <a:gd name="connsiteY536" fmla="*/ 8543 h 10000"/>
                  <a:gd name="connsiteX537" fmla="*/ 4313 w 10000"/>
                  <a:gd name="connsiteY537" fmla="*/ 8543 h 10000"/>
                  <a:gd name="connsiteX538" fmla="*/ 4332 w 10000"/>
                  <a:gd name="connsiteY538" fmla="*/ 8546 h 10000"/>
                  <a:gd name="connsiteX539" fmla="*/ 4335 w 10000"/>
                  <a:gd name="connsiteY539" fmla="*/ 8559 h 10000"/>
                  <a:gd name="connsiteX540" fmla="*/ 4349 w 10000"/>
                  <a:gd name="connsiteY540" fmla="*/ 8588 h 10000"/>
                  <a:gd name="connsiteX541" fmla="*/ 4360 w 10000"/>
                  <a:gd name="connsiteY541" fmla="*/ 8591 h 10000"/>
                  <a:gd name="connsiteX542" fmla="*/ 4366 w 10000"/>
                  <a:gd name="connsiteY542" fmla="*/ 8591 h 10000"/>
                  <a:gd name="connsiteX543" fmla="*/ 4382 w 10000"/>
                  <a:gd name="connsiteY543" fmla="*/ 8598 h 10000"/>
                  <a:gd name="connsiteX544" fmla="*/ 4385 w 10000"/>
                  <a:gd name="connsiteY544" fmla="*/ 8598 h 10000"/>
                  <a:gd name="connsiteX545" fmla="*/ 4402 w 10000"/>
                  <a:gd name="connsiteY545" fmla="*/ 8598 h 10000"/>
                  <a:gd name="connsiteX546" fmla="*/ 4421 w 10000"/>
                  <a:gd name="connsiteY546" fmla="*/ 8591 h 10000"/>
                  <a:gd name="connsiteX547" fmla="*/ 4440 w 10000"/>
                  <a:gd name="connsiteY547" fmla="*/ 8591 h 10000"/>
                  <a:gd name="connsiteX548" fmla="*/ 4449 w 10000"/>
                  <a:gd name="connsiteY548" fmla="*/ 8598 h 10000"/>
                  <a:gd name="connsiteX549" fmla="*/ 4454 w 10000"/>
                  <a:gd name="connsiteY549" fmla="*/ 8617 h 10000"/>
                  <a:gd name="connsiteX550" fmla="*/ 4463 w 10000"/>
                  <a:gd name="connsiteY550" fmla="*/ 8608 h 10000"/>
                  <a:gd name="connsiteX551" fmla="*/ 4474 w 10000"/>
                  <a:gd name="connsiteY551" fmla="*/ 8608 h 10000"/>
                  <a:gd name="connsiteX552" fmla="*/ 4490 w 10000"/>
                  <a:gd name="connsiteY552" fmla="*/ 8617 h 10000"/>
                  <a:gd name="connsiteX553" fmla="*/ 4504 w 10000"/>
                  <a:gd name="connsiteY553" fmla="*/ 8617 h 10000"/>
                  <a:gd name="connsiteX554" fmla="*/ 4518 w 10000"/>
                  <a:gd name="connsiteY554" fmla="*/ 8617 h 10000"/>
                  <a:gd name="connsiteX555" fmla="*/ 4535 w 10000"/>
                  <a:gd name="connsiteY555" fmla="*/ 8611 h 10000"/>
                  <a:gd name="connsiteX556" fmla="*/ 4546 w 10000"/>
                  <a:gd name="connsiteY556" fmla="*/ 8611 h 10000"/>
                  <a:gd name="connsiteX557" fmla="*/ 4562 w 10000"/>
                  <a:gd name="connsiteY557" fmla="*/ 8611 h 10000"/>
                  <a:gd name="connsiteX558" fmla="*/ 4571 w 10000"/>
                  <a:gd name="connsiteY558" fmla="*/ 8611 h 10000"/>
                  <a:gd name="connsiteX559" fmla="*/ 4579 w 10000"/>
                  <a:gd name="connsiteY559" fmla="*/ 8608 h 10000"/>
                  <a:gd name="connsiteX560" fmla="*/ 4584 w 10000"/>
                  <a:gd name="connsiteY560" fmla="*/ 8608 h 10000"/>
                  <a:gd name="connsiteX561" fmla="*/ 4601 w 10000"/>
                  <a:gd name="connsiteY561" fmla="*/ 8617 h 10000"/>
                  <a:gd name="connsiteX562" fmla="*/ 4609 w 10000"/>
                  <a:gd name="connsiteY562" fmla="*/ 8627 h 10000"/>
                  <a:gd name="connsiteX563" fmla="*/ 4618 w 10000"/>
                  <a:gd name="connsiteY563" fmla="*/ 8637 h 10000"/>
                  <a:gd name="connsiteX564" fmla="*/ 4618 w 10000"/>
                  <a:gd name="connsiteY564" fmla="*/ 8646 h 10000"/>
                  <a:gd name="connsiteX565" fmla="*/ 4634 w 10000"/>
                  <a:gd name="connsiteY565" fmla="*/ 8656 h 10000"/>
                  <a:gd name="connsiteX566" fmla="*/ 4640 w 10000"/>
                  <a:gd name="connsiteY566" fmla="*/ 8659 h 10000"/>
                  <a:gd name="connsiteX567" fmla="*/ 4651 w 10000"/>
                  <a:gd name="connsiteY567" fmla="*/ 8666 h 10000"/>
                  <a:gd name="connsiteX568" fmla="*/ 4657 w 10000"/>
                  <a:gd name="connsiteY568" fmla="*/ 8659 h 10000"/>
                  <a:gd name="connsiteX569" fmla="*/ 4668 w 10000"/>
                  <a:gd name="connsiteY569" fmla="*/ 8650 h 10000"/>
                  <a:gd name="connsiteX570" fmla="*/ 4676 w 10000"/>
                  <a:gd name="connsiteY570" fmla="*/ 8650 h 10000"/>
                  <a:gd name="connsiteX571" fmla="*/ 4690 w 10000"/>
                  <a:gd name="connsiteY571" fmla="*/ 8650 h 10000"/>
                  <a:gd name="connsiteX572" fmla="*/ 4698 w 10000"/>
                  <a:gd name="connsiteY572" fmla="*/ 8650 h 10000"/>
                  <a:gd name="connsiteX573" fmla="*/ 4704 w 10000"/>
                  <a:gd name="connsiteY573" fmla="*/ 8650 h 10000"/>
                  <a:gd name="connsiteX574" fmla="*/ 4706 w 10000"/>
                  <a:gd name="connsiteY574" fmla="*/ 8659 h 10000"/>
                  <a:gd name="connsiteX575" fmla="*/ 4706 w 10000"/>
                  <a:gd name="connsiteY575" fmla="*/ 8666 h 10000"/>
                  <a:gd name="connsiteX576" fmla="*/ 4723 w 10000"/>
                  <a:gd name="connsiteY576" fmla="*/ 8682 h 10000"/>
                  <a:gd name="connsiteX577" fmla="*/ 4737 w 10000"/>
                  <a:gd name="connsiteY577" fmla="*/ 8682 h 10000"/>
                  <a:gd name="connsiteX578" fmla="*/ 4745 w 10000"/>
                  <a:gd name="connsiteY578" fmla="*/ 8676 h 10000"/>
                  <a:gd name="connsiteX579" fmla="*/ 4756 w 10000"/>
                  <a:gd name="connsiteY579" fmla="*/ 8666 h 10000"/>
                  <a:gd name="connsiteX580" fmla="*/ 4765 w 10000"/>
                  <a:gd name="connsiteY580" fmla="*/ 8666 h 10000"/>
                  <a:gd name="connsiteX581" fmla="*/ 4765 w 10000"/>
                  <a:gd name="connsiteY581" fmla="*/ 8682 h 10000"/>
                  <a:gd name="connsiteX582" fmla="*/ 4770 w 10000"/>
                  <a:gd name="connsiteY582" fmla="*/ 8701 h 10000"/>
                  <a:gd name="connsiteX583" fmla="*/ 4778 w 10000"/>
                  <a:gd name="connsiteY583" fmla="*/ 8705 h 10000"/>
                  <a:gd name="connsiteX584" fmla="*/ 4795 w 10000"/>
                  <a:gd name="connsiteY584" fmla="*/ 8714 h 10000"/>
                  <a:gd name="connsiteX585" fmla="*/ 4812 w 10000"/>
                  <a:gd name="connsiteY585" fmla="*/ 8714 h 10000"/>
                  <a:gd name="connsiteX586" fmla="*/ 4825 w 10000"/>
                  <a:gd name="connsiteY586" fmla="*/ 8705 h 10000"/>
                  <a:gd name="connsiteX587" fmla="*/ 4825 w 10000"/>
                  <a:gd name="connsiteY587" fmla="*/ 8701 h 10000"/>
                  <a:gd name="connsiteX588" fmla="*/ 4828 w 10000"/>
                  <a:gd name="connsiteY588" fmla="*/ 8701 h 10000"/>
                  <a:gd name="connsiteX589" fmla="*/ 4837 w 10000"/>
                  <a:gd name="connsiteY589" fmla="*/ 8692 h 10000"/>
                  <a:gd name="connsiteX590" fmla="*/ 4842 w 10000"/>
                  <a:gd name="connsiteY590" fmla="*/ 8685 h 10000"/>
                  <a:gd name="connsiteX591" fmla="*/ 4859 w 10000"/>
                  <a:gd name="connsiteY591" fmla="*/ 8692 h 10000"/>
                  <a:gd name="connsiteX592" fmla="*/ 4870 w 10000"/>
                  <a:gd name="connsiteY592" fmla="*/ 8701 h 10000"/>
                  <a:gd name="connsiteX593" fmla="*/ 4878 w 10000"/>
                  <a:gd name="connsiteY593" fmla="*/ 8714 h 10000"/>
                  <a:gd name="connsiteX594" fmla="*/ 4892 w 10000"/>
                  <a:gd name="connsiteY594" fmla="*/ 8724 h 10000"/>
                  <a:gd name="connsiteX595" fmla="*/ 4900 w 10000"/>
                  <a:gd name="connsiteY595" fmla="*/ 8724 h 10000"/>
                  <a:gd name="connsiteX596" fmla="*/ 4906 w 10000"/>
                  <a:gd name="connsiteY596" fmla="*/ 8705 h 10000"/>
                  <a:gd name="connsiteX597" fmla="*/ 4925 w 10000"/>
                  <a:gd name="connsiteY597" fmla="*/ 8724 h 10000"/>
                  <a:gd name="connsiteX598" fmla="*/ 4939 w 10000"/>
                  <a:gd name="connsiteY598" fmla="*/ 8701 h 10000"/>
                  <a:gd name="connsiteX599" fmla="*/ 4950 w 10000"/>
                  <a:gd name="connsiteY599" fmla="*/ 8695 h 10000"/>
                  <a:gd name="connsiteX600" fmla="*/ 4956 w 10000"/>
                  <a:gd name="connsiteY600" fmla="*/ 8692 h 10000"/>
                  <a:gd name="connsiteX601" fmla="*/ 4986 w 10000"/>
                  <a:gd name="connsiteY601" fmla="*/ 8705 h 10000"/>
                  <a:gd name="connsiteX602" fmla="*/ 5003 w 10000"/>
                  <a:gd name="connsiteY602" fmla="*/ 8701 h 10000"/>
                  <a:gd name="connsiteX603" fmla="*/ 5011 w 10000"/>
                  <a:gd name="connsiteY603" fmla="*/ 8692 h 10000"/>
                  <a:gd name="connsiteX604" fmla="*/ 5028 w 10000"/>
                  <a:gd name="connsiteY604" fmla="*/ 8682 h 10000"/>
                  <a:gd name="connsiteX605" fmla="*/ 5030 w 10000"/>
                  <a:gd name="connsiteY605" fmla="*/ 8659 h 10000"/>
                  <a:gd name="connsiteX606" fmla="*/ 5039 w 10000"/>
                  <a:gd name="connsiteY606" fmla="*/ 8656 h 10000"/>
                  <a:gd name="connsiteX607" fmla="*/ 5053 w 10000"/>
                  <a:gd name="connsiteY607" fmla="*/ 8669 h 10000"/>
                  <a:gd name="connsiteX608" fmla="*/ 5061 w 10000"/>
                  <a:gd name="connsiteY608" fmla="*/ 8669 h 10000"/>
                  <a:gd name="connsiteX609" fmla="*/ 5061 w 10000"/>
                  <a:gd name="connsiteY609" fmla="*/ 8676 h 10000"/>
                  <a:gd name="connsiteX610" fmla="*/ 5069 w 10000"/>
                  <a:gd name="connsiteY610" fmla="*/ 8669 h 10000"/>
                  <a:gd name="connsiteX611" fmla="*/ 5083 w 10000"/>
                  <a:gd name="connsiteY611" fmla="*/ 8669 h 10000"/>
                  <a:gd name="connsiteX612" fmla="*/ 5100 w 10000"/>
                  <a:gd name="connsiteY612" fmla="*/ 8669 h 10000"/>
                  <a:gd name="connsiteX613" fmla="*/ 5119 w 10000"/>
                  <a:gd name="connsiteY613" fmla="*/ 8682 h 10000"/>
                  <a:gd name="connsiteX614" fmla="*/ 5136 w 10000"/>
                  <a:gd name="connsiteY614" fmla="*/ 8692 h 10000"/>
                  <a:gd name="connsiteX615" fmla="*/ 5161 w 10000"/>
                  <a:gd name="connsiteY615" fmla="*/ 8701 h 10000"/>
                  <a:gd name="connsiteX616" fmla="*/ 5183 w 10000"/>
                  <a:gd name="connsiteY616" fmla="*/ 8701 h 10000"/>
                  <a:gd name="connsiteX617" fmla="*/ 5199 w 10000"/>
                  <a:gd name="connsiteY617" fmla="*/ 8701 h 10000"/>
                  <a:gd name="connsiteX618" fmla="*/ 5213 w 10000"/>
                  <a:gd name="connsiteY618" fmla="*/ 8705 h 10000"/>
                  <a:gd name="connsiteX619" fmla="*/ 5224 w 10000"/>
                  <a:gd name="connsiteY619" fmla="*/ 8701 h 10000"/>
                  <a:gd name="connsiteX620" fmla="*/ 5230 w 10000"/>
                  <a:gd name="connsiteY620" fmla="*/ 8701 h 10000"/>
                  <a:gd name="connsiteX621" fmla="*/ 5241 w 10000"/>
                  <a:gd name="connsiteY621" fmla="*/ 8676 h 10000"/>
                  <a:gd name="connsiteX622" fmla="*/ 5247 w 10000"/>
                  <a:gd name="connsiteY622" fmla="*/ 8666 h 10000"/>
                  <a:gd name="connsiteX623" fmla="*/ 5249 w 10000"/>
                  <a:gd name="connsiteY623" fmla="*/ 8646 h 10000"/>
                  <a:gd name="connsiteX624" fmla="*/ 5249 w 10000"/>
                  <a:gd name="connsiteY624" fmla="*/ 8650 h 10000"/>
                  <a:gd name="connsiteX625" fmla="*/ 5255 w 10000"/>
                  <a:gd name="connsiteY625" fmla="*/ 8646 h 10000"/>
                  <a:gd name="connsiteX626" fmla="*/ 5271 w 10000"/>
                  <a:gd name="connsiteY626" fmla="*/ 8650 h 10000"/>
                  <a:gd name="connsiteX627" fmla="*/ 5288 w 10000"/>
                  <a:gd name="connsiteY627" fmla="*/ 8666 h 10000"/>
                  <a:gd name="connsiteX628" fmla="*/ 5296 w 10000"/>
                  <a:gd name="connsiteY628" fmla="*/ 8666 h 10000"/>
                  <a:gd name="connsiteX629" fmla="*/ 5310 w 10000"/>
                  <a:gd name="connsiteY629" fmla="*/ 8656 h 10000"/>
                  <a:gd name="connsiteX630" fmla="*/ 5321 w 10000"/>
                  <a:gd name="connsiteY630" fmla="*/ 8650 h 10000"/>
                  <a:gd name="connsiteX631" fmla="*/ 5338 w 10000"/>
                  <a:gd name="connsiteY631" fmla="*/ 8650 h 10000"/>
                  <a:gd name="connsiteX632" fmla="*/ 5360 w 10000"/>
                  <a:gd name="connsiteY632" fmla="*/ 8640 h 10000"/>
                  <a:gd name="connsiteX633" fmla="*/ 5366 w 10000"/>
                  <a:gd name="connsiteY633" fmla="*/ 8637 h 10000"/>
                  <a:gd name="connsiteX634" fmla="*/ 5368 w 10000"/>
                  <a:gd name="connsiteY634" fmla="*/ 8637 h 10000"/>
                  <a:gd name="connsiteX635" fmla="*/ 5382 w 10000"/>
                  <a:gd name="connsiteY635" fmla="*/ 8630 h 10000"/>
                  <a:gd name="connsiteX636" fmla="*/ 5391 w 10000"/>
                  <a:gd name="connsiteY636" fmla="*/ 8630 h 10000"/>
                  <a:gd name="connsiteX637" fmla="*/ 5402 w 10000"/>
                  <a:gd name="connsiteY637" fmla="*/ 8637 h 10000"/>
                  <a:gd name="connsiteX638" fmla="*/ 5418 w 10000"/>
                  <a:gd name="connsiteY638" fmla="*/ 8656 h 10000"/>
                  <a:gd name="connsiteX639" fmla="*/ 5432 w 10000"/>
                  <a:gd name="connsiteY639" fmla="*/ 8666 h 10000"/>
                  <a:gd name="connsiteX640" fmla="*/ 5443 w 10000"/>
                  <a:gd name="connsiteY640" fmla="*/ 8682 h 10000"/>
                  <a:gd name="connsiteX641" fmla="*/ 5457 w 10000"/>
                  <a:gd name="connsiteY641" fmla="*/ 8692 h 10000"/>
                  <a:gd name="connsiteX642" fmla="*/ 5471 w 10000"/>
                  <a:gd name="connsiteY642" fmla="*/ 8705 h 10000"/>
                  <a:gd name="connsiteX643" fmla="*/ 5488 w 10000"/>
                  <a:gd name="connsiteY643" fmla="*/ 8711 h 10000"/>
                  <a:gd name="connsiteX644" fmla="*/ 5490 w 10000"/>
                  <a:gd name="connsiteY644" fmla="*/ 8721 h 10000"/>
                  <a:gd name="connsiteX645" fmla="*/ 5512 w 10000"/>
                  <a:gd name="connsiteY645" fmla="*/ 8724 h 10000"/>
                  <a:gd name="connsiteX646" fmla="*/ 5521 w 10000"/>
                  <a:gd name="connsiteY646" fmla="*/ 8714 h 10000"/>
                  <a:gd name="connsiteX647" fmla="*/ 5524 w 10000"/>
                  <a:gd name="connsiteY647" fmla="*/ 8714 h 10000"/>
                  <a:gd name="connsiteX648" fmla="*/ 5532 w 10000"/>
                  <a:gd name="connsiteY648" fmla="*/ 8721 h 10000"/>
                  <a:gd name="connsiteX649" fmla="*/ 5540 w 10000"/>
                  <a:gd name="connsiteY649" fmla="*/ 8724 h 10000"/>
                  <a:gd name="connsiteX650" fmla="*/ 5562 w 10000"/>
                  <a:gd name="connsiteY650" fmla="*/ 8750 h 10000"/>
                  <a:gd name="connsiteX651" fmla="*/ 5562 w 10000"/>
                  <a:gd name="connsiteY651" fmla="*/ 8760 h 10000"/>
                  <a:gd name="connsiteX652" fmla="*/ 5571 w 10000"/>
                  <a:gd name="connsiteY652" fmla="*/ 8782 h 10000"/>
                  <a:gd name="connsiteX653" fmla="*/ 5579 w 10000"/>
                  <a:gd name="connsiteY653" fmla="*/ 8789 h 10000"/>
                  <a:gd name="connsiteX654" fmla="*/ 5593 w 10000"/>
                  <a:gd name="connsiteY654" fmla="*/ 8789 h 10000"/>
                  <a:gd name="connsiteX655" fmla="*/ 5596 w 10000"/>
                  <a:gd name="connsiteY655" fmla="*/ 8789 h 10000"/>
                  <a:gd name="connsiteX656" fmla="*/ 5626 w 10000"/>
                  <a:gd name="connsiteY656" fmla="*/ 8782 h 10000"/>
                  <a:gd name="connsiteX657" fmla="*/ 5629 w 10000"/>
                  <a:gd name="connsiteY657" fmla="*/ 8782 h 10000"/>
                  <a:gd name="connsiteX658" fmla="*/ 5637 w 10000"/>
                  <a:gd name="connsiteY658" fmla="*/ 8779 h 10000"/>
                  <a:gd name="connsiteX659" fmla="*/ 5648 w 10000"/>
                  <a:gd name="connsiteY659" fmla="*/ 8789 h 10000"/>
                  <a:gd name="connsiteX660" fmla="*/ 5665 w 10000"/>
                  <a:gd name="connsiteY660" fmla="*/ 8795 h 10000"/>
                  <a:gd name="connsiteX661" fmla="*/ 5676 w 10000"/>
                  <a:gd name="connsiteY661" fmla="*/ 8789 h 10000"/>
                  <a:gd name="connsiteX662" fmla="*/ 5684 w 10000"/>
                  <a:gd name="connsiteY662" fmla="*/ 8782 h 10000"/>
                  <a:gd name="connsiteX663" fmla="*/ 5693 w 10000"/>
                  <a:gd name="connsiteY663" fmla="*/ 8789 h 10000"/>
                  <a:gd name="connsiteX664" fmla="*/ 5715 w 10000"/>
                  <a:gd name="connsiteY664" fmla="*/ 8808 h 10000"/>
                  <a:gd name="connsiteX665" fmla="*/ 5731 w 10000"/>
                  <a:gd name="connsiteY665" fmla="*/ 8808 h 10000"/>
                  <a:gd name="connsiteX666" fmla="*/ 5740 w 10000"/>
                  <a:gd name="connsiteY666" fmla="*/ 8808 h 10000"/>
                  <a:gd name="connsiteX667" fmla="*/ 5765 w 10000"/>
                  <a:gd name="connsiteY667" fmla="*/ 8818 h 10000"/>
                  <a:gd name="connsiteX668" fmla="*/ 5781 w 10000"/>
                  <a:gd name="connsiteY668" fmla="*/ 8824 h 10000"/>
                  <a:gd name="connsiteX669" fmla="*/ 5798 w 10000"/>
                  <a:gd name="connsiteY669" fmla="*/ 8834 h 10000"/>
                  <a:gd name="connsiteX670" fmla="*/ 5814 w 10000"/>
                  <a:gd name="connsiteY670" fmla="*/ 8837 h 10000"/>
                  <a:gd name="connsiteX671" fmla="*/ 5831 w 10000"/>
                  <a:gd name="connsiteY671" fmla="*/ 8844 h 10000"/>
                  <a:gd name="connsiteX672" fmla="*/ 5842 w 10000"/>
                  <a:gd name="connsiteY672" fmla="*/ 8847 h 10000"/>
                  <a:gd name="connsiteX673" fmla="*/ 5859 w 10000"/>
                  <a:gd name="connsiteY673" fmla="*/ 8857 h 10000"/>
                  <a:gd name="connsiteX674" fmla="*/ 5870 w 10000"/>
                  <a:gd name="connsiteY674" fmla="*/ 8867 h 10000"/>
                  <a:gd name="connsiteX675" fmla="*/ 5878 w 10000"/>
                  <a:gd name="connsiteY675" fmla="*/ 8873 h 10000"/>
                  <a:gd name="connsiteX676" fmla="*/ 5895 w 10000"/>
                  <a:gd name="connsiteY676" fmla="*/ 8873 h 10000"/>
                  <a:gd name="connsiteX677" fmla="*/ 5911 w 10000"/>
                  <a:gd name="connsiteY677" fmla="*/ 8873 h 10000"/>
                  <a:gd name="connsiteX678" fmla="*/ 5931 w 10000"/>
                  <a:gd name="connsiteY678" fmla="*/ 8873 h 10000"/>
                  <a:gd name="connsiteX679" fmla="*/ 5950 w 10000"/>
                  <a:gd name="connsiteY679" fmla="*/ 8867 h 10000"/>
                  <a:gd name="connsiteX680" fmla="*/ 5967 w 10000"/>
                  <a:gd name="connsiteY680" fmla="*/ 8867 h 10000"/>
                  <a:gd name="connsiteX681" fmla="*/ 5975 w 10000"/>
                  <a:gd name="connsiteY681" fmla="*/ 8873 h 10000"/>
                  <a:gd name="connsiteX682" fmla="*/ 6000 w 10000"/>
                  <a:gd name="connsiteY682" fmla="*/ 8883 h 10000"/>
                  <a:gd name="connsiteX683" fmla="*/ 5997 w 10000"/>
                  <a:gd name="connsiteY683" fmla="*/ 8886 h 10000"/>
                  <a:gd name="connsiteX684" fmla="*/ 5997 w 10000"/>
                  <a:gd name="connsiteY684" fmla="*/ 8896 h 10000"/>
                  <a:gd name="connsiteX685" fmla="*/ 6014 w 10000"/>
                  <a:gd name="connsiteY685" fmla="*/ 8892 h 10000"/>
                  <a:gd name="connsiteX686" fmla="*/ 6028 w 10000"/>
                  <a:gd name="connsiteY686" fmla="*/ 8892 h 10000"/>
                  <a:gd name="connsiteX687" fmla="*/ 6053 w 10000"/>
                  <a:gd name="connsiteY687" fmla="*/ 8886 h 10000"/>
                  <a:gd name="connsiteX688" fmla="*/ 6072 w 10000"/>
                  <a:gd name="connsiteY688" fmla="*/ 8876 h 10000"/>
                  <a:gd name="connsiteX689" fmla="*/ 6089 w 10000"/>
                  <a:gd name="connsiteY689" fmla="*/ 8867 h 10000"/>
                  <a:gd name="connsiteX690" fmla="*/ 6111 w 10000"/>
                  <a:gd name="connsiteY690" fmla="*/ 8857 h 10000"/>
                  <a:gd name="connsiteX691" fmla="*/ 6127 w 10000"/>
                  <a:gd name="connsiteY691" fmla="*/ 8847 h 10000"/>
                  <a:gd name="connsiteX692" fmla="*/ 6152 w 10000"/>
                  <a:gd name="connsiteY692" fmla="*/ 8834 h 10000"/>
                  <a:gd name="connsiteX693" fmla="*/ 6183 w 10000"/>
                  <a:gd name="connsiteY693" fmla="*/ 8828 h 10000"/>
                  <a:gd name="connsiteX694" fmla="*/ 6175 w 10000"/>
                  <a:gd name="connsiteY694" fmla="*/ 8844 h 10000"/>
                  <a:gd name="connsiteX695" fmla="*/ 6169 w 10000"/>
                  <a:gd name="connsiteY695" fmla="*/ 8863 h 10000"/>
                  <a:gd name="connsiteX696" fmla="*/ 6158 w 10000"/>
                  <a:gd name="connsiteY696" fmla="*/ 8886 h 10000"/>
                  <a:gd name="connsiteX697" fmla="*/ 6152 w 10000"/>
                  <a:gd name="connsiteY697" fmla="*/ 8896 h 10000"/>
                  <a:gd name="connsiteX698" fmla="*/ 6150 w 10000"/>
                  <a:gd name="connsiteY698" fmla="*/ 8909 h 10000"/>
                  <a:gd name="connsiteX699" fmla="*/ 6152 w 10000"/>
                  <a:gd name="connsiteY699" fmla="*/ 8938 h 10000"/>
                  <a:gd name="connsiteX700" fmla="*/ 6158 w 10000"/>
                  <a:gd name="connsiteY700" fmla="*/ 8957 h 10000"/>
                  <a:gd name="connsiteX701" fmla="*/ 6161 w 10000"/>
                  <a:gd name="connsiteY701" fmla="*/ 8980 h 10000"/>
                  <a:gd name="connsiteX702" fmla="*/ 6166 w 10000"/>
                  <a:gd name="connsiteY702" fmla="*/ 8999 h 10000"/>
                  <a:gd name="connsiteX703" fmla="*/ 6175 w 10000"/>
                  <a:gd name="connsiteY703" fmla="*/ 9032 h 10000"/>
                  <a:gd name="connsiteX704" fmla="*/ 6183 w 10000"/>
                  <a:gd name="connsiteY704" fmla="*/ 9051 h 10000"/>
                  <a:gd name="connsiteX705" fmla="*/ 6191 w 10000"/>
                  <a:gd name="connsiteY705" fmla="*/ 9064 h 10000"/>
                  <a:gd name="connsiteX706" fmla="*/ 6194 w 10000"/>
                  <a:gd name="connsiteY706" fmla="*/ 9084 h 10000"/>
                  <a:gd name="connsiteX707" fmla="*/ 6208 w 10000"/>
                  <a:gd name="connsiteY707" fmla="*/ 9103 h 10000"/>
                  <a:gd name="connsiteX708" fmla="*/ 6208 w 10000"/>
                  <a:gd name="connsiteY708" fmla="*/ 9113 h 10000"/>
                  <a:gd name="connsiteX709" fmla="*/ 6216 w 10000"/>
                  <a:gd name="connsiteY709" fmla="*/ 9129 h 10000"/>
                  <a:gd name="connsiteX710" fmla="*/ 6230 w 10000"/>
                  <a:gd name="connsiteY710" fmla="*/ 9148 h 10000"/>
                  <a:gd name="connsiteX711" fmla="*/ 6241 w 10000"/>
                  <a:gd name="connsiteY711" fmla="*/ 9165 h 10000"/>
                  <a:gd name="connsiteX712" fmla="*/ 6249 w 10000"/>
                  <a:gd name="connsiteY712" fmla="*/ 9168 h 10000"/>
                  <a:gd name="connsiteX713" fmla="*/ 6266 w 10000"/>
                  <a:gd name="connsiteY713" fmla="*/ 9184 h 10000"/>
                  <a:gd name="connsiteX714" fmla="*/ 6280 w 10000"/>
                  <a:gd name="connsiteY714" fmla="*/ 9184 h 10000"/>
                  <a:gd name="connsiteX715" fmla="*/ 6288 w 10000"/>
                  <a:gd name="connsiteY715" fmla="*/ 9177 h 10000"/>
                  <a:gd name="connsiteX716" fmla="*/ 6299 w 10000"/>
                  <a:gd name="connsiteY716" fmla="*/ 9187 h 10000"/>
                  <a:gd name="connsiteX717" fmla="*/ 6305 w 10000"/>
                  <a:gd name="connsiteY717" fmla="*/ 9197 h 10000"/>
                  <a:gd name="connsiteX718" fmla="*/ 6310 w 10000"/>
                  <a:gd name="connsiteY718" fmla="*/ 9197 h 10000"/>
                  <a:gd name="connsiteX719" fmla="*/ 6321 w 10000"/>
                  <a:gd name="connsiteY719" fmla="*/ 9213 h 10000"/>
                  <a:gd name="connsiteX720" fmla="*/ 6335 w 10000"/>
                  <a:gd name="connsiteY720" fmla="*/ 9223 h 10000"/>
                  <a:gd name="connsiteX721" fmla="*/ 6338 w 10000"/>
                  <a:gd name="connsiteY721" fmla="*/ 9223 h 10000"/>
                  <a:gd name="connsiteX722" fmla="*/ 6355 w 10000"/>
                  <a:gd name="connsiteY722" fmla="*/ 9226 h 10000"/>
                  <a:gd name="connsiteX723" fmla="*/ 6363 w 10000"/>
                  <a:gd name="connsiteY723" fmla="*/ 9236 h 10000"/>
                  <a:gd name="connsiteX724" fmla="*/ 6380 w 10000"/>
                  <a:gd name="connsiteY724" fmla="*/ 9258 h 10000"/>
                  <a:gd name="connsiteX725" fmla="*/ 6393 w 10000"/>
                  <a:gd name="connsiteY725" fmla="*/ 9278 h 10000"/>
                  <a:gd name="connsiteX726" fmla="*/ 6396 w 10000"/>
                  <a:gd name="connsiteY726" fmla="*/ 9288 h 10000"/>
                  <a:gd name="connsiteX727" fmla="*/ 6407 w 10000"/>
                  <a:gd name="connsiteY727" fmla="*/ 9297 h 10000"/>
                  <a:gd name="connsiteX728" fmla="*/ 6410 w 10000"/>
                  <a:gd name="connsiteY728" fmla="*/ 9307 h 10000"/>
                  <a:gd name="connsiteX729" fmla="*/ 6416 w 10000"/>
                  <a:gd name="connsiteY729" fmla="*/ 9317 h 10000"/>
                  <a:gd name="connsiteX730" fmla="*/ 6424 w 10000"/>
                  <a:gd name="connsiteY730" fmla="*/ 9326 h 10000"/>
                  <a:gd name="connsiteX731" fmla="*/ 6435 w 10000"/>
                  <a:gd name="connsiteY731" fmla="*/ 9336 h 10000"/>
                  <a:gd name="connsiteX732" fmla="*/ 6443 w 10000"/>
                  <a:gd name="connsiteY732" fmla="*/ 9346 h 10000"/>
                  <a:gd name="connsiteX733" fmla="*/ 6449 w 10000"/>
                  <a:gd name="connsiteY733" fmla="*/ 9362 h 10000"/>
                  <a:gd name="connsiteX734" fmla="*/ 6452 w 10000"/>
                  <a:gd name="connsiteY734" fmla="*/ 9372 h 10000"/>
                  <a:gd name="connsiteX735" fmla="*/ 6449 w 10000"/>
                  <a:gd name="connsiteY735" fmla="*/ 9381 h 10000"/>
                  <a:gd name="connsiteX736" fmla="*/ 6465 w 10000"/>
                  <a:gd name="connsiteY736" fmla="*/ 9394 h 10000"/>
                  <a:gd name="connsiteX737" fmla="*/ 6468 w 10000"/>
                  <a:gd name="connsiteY737" fmla="*/ 9420 h 10000"/>
                  <a:gd name="connsiteX738" fmla="*/ 6493 w 10000"/>
                  <a:gd name="connsiteY738" fmla="*/ 9430 h 10000"/>
                  <a:gd name="connsiteX739" fmla="*/ 6507 w 10000"/>
                  <a:gd name="connsiteY739" fmla="*/ 9440 h 10000"/>
                  <a:gd name="connsiteX740" fmla="*/ 6524 w 10000"/>
                  <a:gd name="connsiteY740" fmla="*/ 9459 h 10000"/>
                  <a:gd name="connsiteX741" fmla="*/ 6532 w 10000"/>
                  <a:gd name="connsiteY741" fmla="*/ 9485 h 10000"/>
                  <a:gd name="connsiteX742" fmla="*/ 6537 w 10000"/>
                  <a:gd name="connsiteY742" fmla="*/ 9498 h 10000"/>
                  <a:gd name="connsiteX743" fmla="*/ 6571 w 10000"/>
                  <a:gd name="connsiteY743" fmla="*/ 9508 h 10000"/>
                  <a:gd name="connsiteX744" fmla="*/ 6596 w 10000"/>
                  <a:gd name="connsiteY744" fmla="*/ 9508 h 10000"/>
                  <a:gd name="connsiteX745" fmla="*/ 6637 w 10000"/>
                  <a:gd name="connsiteY745" fmla="*/ 9517 h 10000"/>
                  <a:gd name="connsiteX746" fmla="*/ 6662 w 10000"/>
                  <a:gd name="connsiteY746" fmla="*/ 9524 h 10000"/>
                  <a:gd name="connsiteX747" fmla="*/ 6679 w 10000"/>
                  <a:gd name="connsiteY747" fmla="*/ 9517 h 10000"/>
                  <a:gd name="connsiteX748" fmla="*/ 6679 w 10000"/>
                  <a:gd name="connsiteY748" fmla="*/ 9505 h 10000"/>
                  <a:gd name="connsiteX749" fmla="*/ 6690 w 10000"/>
                  <a:gd name="connsiteY749" fmla="*/ 9485 h 10000"/>
                  <a:gd name="connsiteX750" fmla="*/ 6693 w 10000"/>
                  <a:gd name="connsiteY750" fmla="*/ 9479 h 10000"/>
                  <a:gd name="connsiteX751" fmla="*/ 6706 w 10000"/>
                  <a:gd name="connsiteY751" fmla="*/ 9469 h 10000"/>
                  <a:gd name="connsiteX752" fmla="*/ 6709 w 10000"/>
                  <a:gd name="connsiteY752" fmla="*/ 9462 h 10000"/>
                  <a:gd name="connsiteX753" fmla="*/ 6717 w 10000"/>
                  <a:gd name="connsiteY753" fmla="*/ 9459 h 10000"/>
                  <a:gd name="connsiteX754" fmla="*/ 6726 w 10000"/>
                  <a:gd name="connsiteY754" fmla="*/ 9459 h 10000"/>
                  <a:gd name="connsiteX755" fmla="*/ 6742 w 10000"/>
                  <a:gd name="connsiteY755" fmla="*/ 9462 h 10000"/>
                  <a:gd name="connsiteX756" fmla="*/ 6759 w 10000"/>
                  <a:gd name="connsiteY756" fmla="*/ 9479 h 10000"/>
                  <a:gd name="connsiteX757" fmla="*/ 6781 w 10000"/>
                  <a:gd name="connsiteY757" fmla="*/ 9485 h 10000"/>
                  <a:gd name="connsiteX758" fmla="*/ 6795 w 10000"/>
                  <a:gd name="connsiteY758" fmla="*/ 9485 h 10000"/>
                  <a:gd name="connsiteX759" fmla="*/ 6803 w 10000"/>
                  <a:gd name="connsiteY759" fmla="*/ 9498 h 10000"/>
                  <a:gd name="connsiteX760" fmla="*/ 6806 w 10000"/>
                  <a:gd name="connsiteY760" fmla="*/ 9508 h 10000"/>
                  <a:gd name="connsiteX761" fmla="*/ 6823 w 10000"/>
                  <a:gd name="connsiteY761" fmla="*/ 9514 h 10000"/>
                  <a:gd name="connsiteX762" fmla="*/ 6831 w 10000"/>
                  <a:gd name="connsiteY762" fmla="*/ 9514 h 10000"/>
                  <a:gd name="connsiteX763" fmla="*/ 6848 w 10000"/>
                  <a:gd name="connsiteY763" fmla="*/ 9514 h 10000"/>
                  <a:gd name="connsiteX764" fmla="*/ 6856 w 10000"/>
                  <a:gd name="connsiteY764" fmla="*/ 9517 h 10000"/>
                  <a:gd name="connsiteX765" fmla="*/ 6878 w 10000"/>
                  <a:gd name="connsiteY765" fmla="*/ 9524 h 10000"/>
                  <a:gd name="connsiteX766" fmla="*/ 6895 w 10000"/>
                  <a:gd name="connsiteY766" fmla="*/ 9524 h 10000"/>
                  <a:gd name="connsiteX767" fmla="*/ 6917 w 10000"/>
                  <a:gd name="connsiteY767" fmla="*/ 9527 h 10000"/>
                  <a:gd name="connsiteX768" fmla="*/ 6934 w 10000"/>
                  <a:gd name="connsiteY768" fmla="*/ 9534 h 10000"/>
                  <a:gd name="connsiteX769" fmla="*/ 6961 w 10000"/>
                  <a:gd name="connsiteY769" fmla="*/ 9543 h 10000"/>
                  <a:gd name="connsiteX770" fmla="*/ 6989 w 10000"/>
                  <a:gd name="connsiteY770" fmla="*/ 9547 h 10000"/>
                  <a:gd name="connsiteX771" fmla="*/ 7014 w 10000"/>
                  <a:gd name="connsiteY771" fmla="*/ 9543 h 10000"/>
                  <a:gd name="connsiteX772" fmla="*/ 7033 w 10000"/>
                  <a:gd name="connsiteY772" fmla="*/ 9543 h 10000"/>
                  <a:gd name="connsiteX773" fmla="*/ 7042 w 10000"/>
                  <a:gd name="connsiteY773" fmla="*/ 9547 h 10000"/>
                  <a:gd name="connsiteX774" fmla="*/ 7069 w 10000"/>
                  <a:gd name="connsiteY774" fmla="*/ 9647 h 10000"/>
                  <a:gd name="connsiteX775" fmla="*/ 7122 w 10000"/>
                  <a:gd name="connsiteY775" fmla="*/ 9734 h 10000"/>
                  <a:gd name="connsiteX776" fmla="*/ 7147 w 10000"/>
                  <a:gd name="connsiteY776" fmla="*/ 9744 h 10000"/>
                  <a:gd name="connsiteX777" fmla="*/ 7169 w 10000"/>
                  <a:gd name="connsiteY777" fmla="*/ 9741 h 10000"/>
                  <a:gd name="connsiteX778" fmla="*/ 7177 w 10000"/>
                  <a:gd name="connsiteY778" fmla="*/ 9744 h 10000"/>
                  <a:gd name="connsiteX779" fmla="*/ 7186 w 10000"/>
                  <a:gd name="connsiteY779" fmla="*/ 9754 h 10000"/>
                  <a:gd name="connsiteX780" fmla="*/ 7191 w 10000"/>
                  <a:gd name="connsiteY780" fmla="*/ 9773 h 10000"/>
                  <a:gd name="connsiteX781" fmla="*/ 7208 w 10000"/>
                  <a:gd name="connsiteY781" fmla="*/ 9783 h 10000"/>
                  <a:gd name="connsiteX782" fmla="*/ 7219 w 10000"/>
                  <a:gd name="connsiteY782" fmla="*/ 9793 h 10000"/>
                  <a:gd name="connsiteX783" fmla="*/ 7235 w 10000"/>
                  <a:gd name="connsiteY783" fmla="*/ 9802 h 10000"/>
                  <a:gd name="connsiteX784" fmla="*/ 7249 w 10000"/>
                  <a:gd name="connsiteY784" fmla="*/ 9819 h 10000"/>
                  <a:gd name="connsiteX785" fmla="*/ 7255 w 10000"/>
                  <a:gd name="connsiteY785" fmla="*/ 9835 h 10000"/>
                  <a:gd name="connsiteX786" fmla="*/ 7255 w 10000"/>
                  <a:gd name="connsiteY786" fmla="*/ 9848 h 10000"/>
                  <a:gd name="connsiteX787" fmla="*/ 7249 w 10000"/>
                  <a:gd name="connsiteY787" fmla="*/ 9848 h 10000"/>
                  <a:gd name="connsiteX788" fmla="*/ 7244 w 10000"/>
                  <a:gd name="connsiteY788" fmla="*/ 9858 h 10000"/>
                  <a:gd name="connsiteX789" fmla="*/ 7235 w 10000"/>
                  <a:gd name="connsiteY789" fmla="*/ 9883 h 10000"/>
                  <a:gd name="connsiteX790" fmla="*/ 7244 w 10000"/>
                  <a:gd name="connsiteY790" fmla="*/ 9903 h 10000"/>
                  <a:gd name="connsiteX791" fmla="*/ 7258 w 10000"/>
                  <a:gd name="connsiteY791" fmla="*/ 9926 h 10000"/>
                  <a:gd name="connsiteX792" fmla="*/ 7263 w 10000"/>
                  <a:gd name="connsiteY792" fmla="*/ 9948 h 10000"/>
                  <a:gd name="connsiteX793" fmla="*/ 7274 w 10000"/>
                  <a:gd name="connsiteY793" fmla="*/ 9968 h 10000"/>
                  <a:gd name="connsiteX794" fmla="*/ 7283 w 10000"/>
                  <a:gd name="connsiteY794" fmla="*/ 9987 h 10000"/>
                  <a:gd name="connsiteX795" fmla="*/ 7291 w 10000"/>
                  <a:gd name="connsiteY795" fmla="*/ 10000 h 10000"/>
                  <a:gd name="connsiteX796" fmla="*/ 7305 w 10000"/>
                  <a:gd name="connsiteY796" fmla="*/ 9997 h 10000"/>
                  <a:gd name="connsiteX797" fmla="*/ 7313 w 10000"/>
                  <a:gd name="connsiteY797" fmla="*/ 9977 h 10000"/>
                  <a:gd name="connsiteX798" fmla="*/ 7324 w 10000"/>
                  <a:gd name="connsiteY798" fmla="*/ 9968 h 10000"/>
                  <a:gd name="connsiteX799" fmla="*/ 7341 w 10000"/>
                  <a:gd name="connsiteY799" fmla="*/ 9971 h 10000"/>
                  <a:gd name="connsiteX800" fmla="*/ 7368 w 10000"/>
                  <a:gd name="connsiteY800" fmla="*/ 9987 h 10000"/>
                  <a:gd name="connsiteX801" fmla="*/ 7380 w 10000"/>
                  <a:gd name="connsiteY801" fmla="*/ 9990 h 10000"/>
                  <a:gd name="connsiteX802" fmla="*/ 7393 w 10000"/>
                  <a:gd name="connsiteY802" fmla="*/ 9981 h 10000"/>
                  <a:gd name="connsiteX803" fmla="*/ 7404 w 10000"/>
                  <a:gd name="connsiteY803" fmla="*/ 9968 h 10000"/>
                  <a:gd name="connsiteX804" fmla="*/ 7418 w 10000"/>
                  <a:gd name="connsiteY804" fmla="*/ 9948 h 10000"/>
                  <a:gd name="connsiteX805" fmla="*/ 7427 w 10000"/>
                  <a:gd name="connsiteY805" fmla="*/ 9922 h 10000"/>
                  <a:gd name="connsiteX806" fmla="*/ 7427 w 10000"/>
                  <a:gd name="connsiteY806" fmla="*/ 9906 h 10000"/>
                  <a:gd name="connsiteX807" fmla="*/ 7404 w 10000"/>
                  <a:gd name="connsiteY807" fmla="*/ 9877 h 10000"/>
                  <a:gd name="connsiteX808" fmla="*/ 7388 w 10000"/>
                  <a:gd name="connsiteY808" fmla="*/ 9854 h 10000"/>
                  <a:gd name="connsiteX809" fmla="*/ 7385 w 10000"/>
                  <a:gd name="connsiteY809" fmla="*/ 9845 h 10000"/>
                  <a:gd name="connsiteX810" fmla="*/ 7385 w 10000"/>
                  <a:gd name="connsiteY810" fmla="*/ 9825 h 10000"/>
                  <a:gd name="connsiteX811" fmla="*/ 7385 w 10000"/>
                  <a:gd name="connsiteY811" fmla="*/ 9819 h 10000"/>
                  <a:gd name="connsiteX812" fmla="*/ 7393 w 10000"/>
                  <a:gd name="connsiteY812" fmla="*/ 9809 h 10000"/>
                  <a:gd name="connsiteX813" fmla="*/ 7404 w 10000"/>
                  <a:gd name="connsiteY813" fmla="*/ 9793 h 10000"/>
                  <a:gd name="connsiteX814" fmla="*/ 7413 w 10000"/>
                  <a:gd name="connsiteY814" fmla="*/ 9783 h 10000"/>
                  <a:gd name="connsiteX815" fmla="*/ 7404 w 10000"/>
                  <a:gd name="connsiteY815" fmla="*/ 9770 h 10000"/>
                  <a:gd name="connsiteX816" fmla="*/ 7388 w 10000"/>
                  <a:gd name="connsiteY816" fmla="*/ 9760 h 10000"/>
                  <a:gd name="connsiteX817" fmla="*/ 7371 w 10000"/>
                  <a:gd name="connsiteY817" fmla="*/ 9744 h 10000"/>
                  <a:gd name="connsiteX818" fmla="*/ 7363 w 10000"/>
                  <a:gd name="connsiteY818" fmla="*/ 9731 h 10000"/>
                  <a:gd name="connsiteX819" fmla="*/ 7355 w 10000"/>
                  <a:gd name="connsiteY819" fmla="*/ 9715 h 10000"/>
                  <a:gd name="connsiteX820" fmla="*/ 7360 w 10000"/>
                  <a:gd name="connsiteY820" fmla="*/ 9686 h 10000"/>
                  <a:gd name="connsiteX821" fmla="*/ 7363 w 10000"/>
                  <a:gd name="connsiteY821" fmla="*/ 9657 h 10000"/>
                  <a:gd name="connsiteX822" fmla="*/ 7360 w 10000"/>
                  <a:gd name="connsiteY822" fmla="*/ 9631 h 10000"/>
                  <a:gd name="connsiteX823" fmla="*/ 7346 w 10000"/>
                  <a:gd name="connsiteY823" fmla="*/ 9611 h 10000"/>
                  <a:gd name="connsiteX824" fmla="*/ 7332 w 10000"/>
                  <a:gd name="connsiteY824" fmla="*/ 9585 h 10000"/>
                  <a:gd name="connsiteX825" fmla="*/ 7324 w 10000"/>
                  <a:gd name="connsiteY825" fmla="*/ 9573 h 10000"/>
                  <a:gd name="connsiteX826" fmla="*/ 7324 w 10000"/>
                  <a:gd name="connsiteY826" fmla="*/ 9553 h 10000"/>
                  <a:gd name="connsiteX827" fmla="*/ 7324 w 10000"/>
                  <a:gd name="connsiteY827" fmla="*/ 9543 h 10000"/>
                  <a:gd name="connsiteX828" fmla="*/ 7324 w 10000"/>
                  <a:gd name="connsiteY828" fmla="*/ 9517 h 10000"/>
                  <a:gd name="connsiteX829" fmla="*/ 7324 w 10000"/>
                  <a:gd name="connsiteY829" fmla="*/ 9498 h 10000"/>
                  <a:gd name="connsiteX830" fmla="*/ 7332 w 10000"/>
                  <a:gd name="connsiteY830" fmla="*/ 9479 h 10000"/>
                  <a:gd name="connsiteX831" fmla="*/ 7341 w 10000"/>
                  <a:gd name="connsiteY831" fmla="*/ 9462 h 10000"/>
                  <a:gd name="connsiteX832" fmla="*/ 7352 w 10000"/>
                  <a:gd name="connsiteY832" fmla="*/ 9459 h 10000"/>
                  <a:gd name="connsiteX833" fmla="*/ 7360 w 10000"/>
                  <a:gd name="connsiteY833" fmla="*/ 9443 h 10000"/>
                  <a:gd name="connsiteX834" fmla="*/ 7363 w 10000"/>
                  <a:gd name="connsiteY834" fmla="*/ 9433 h 10000"/>
                  <a:gd name="connsiteX835" fmla="*/ 7377 w 10000"/>
                  <a:gd name="connsiteY835" fmla="*/ 9433 h 10000"/>
                  <a:gd name="connsiteX836" fmla="*/ 7388 w 10000"/>
                  <a:gd name="connsiteY836" fmla="*/ 9430 h 10000"/>
                  <a:gd name="connsiteX837" fmla="*/ 7396 w 10000"/>
                  <a:gd name="connsiteY837" fmla="*/ 9430 h 10000"/>
                  <a:gd name="connsiteX838" fmla="*/ 7402 w 10000"/>
                  <a:gd name="connsiteY838" fmla="*/ 9424 h 10000"/>
                  <a:gd name="connsiteX839" fmla="*/ 7396 w 10000"/>
                  <a:gd name="connsiteY839" fmla="*/ 9414 h 10000"/>
                  <a:gd name="connsiteX840" fmla="*/ 7388 w 10000"/>
                  <a:gd name="connsiteY840" fmla="*/ 9401 h 10000"/>
                  <a:gd name="connsiteX841" fmla="*/ 7371 w 10000"/>
                  <a:gd name="connsiteY841" fmla="*/ 9391 h 10000"/>
                  <a:gd name="connsiteX842" fmla="*/ 7355 w 10000"/>
                  <a:gd name="connsiteY842" fmla="*/ 9375 h 10000"/>
                  <a:gd name="connsiteX843" fmla="*/ 7332 w 10000"/>
                  <a:gd name="connsiteY843" fmla="*/ 9356 h 10000"/>
                  <a:gd name="connsiteX844" fmla="*/ 7313 w 10000"/>
                  <a:gd name="connsiteY844" fmla="*/ 9330 h 10000"/>
                  <a:gd name="connsiteX845" fmla="*/ 7307 w 10000"/>
                  <a:gd name="connsiteY845" fmla="*/ 9310 h 10000"/>
                  <a:gd name="connsiteX846" fmla="*/ 7305 w 10000"/>
                  <a:gd name="connsiteY846" fmla="*/ 9291 h 10000"/>
                  <a:gd name="connsiteX847" fmla="*/ 7305 w 10000"/>
                  <a:gd name="connsiteY847" fmla="*/ 9278 h 10000"/>
                  <a:gd name="connsiteX848" fmla="*/ 7296 w 10000"/>
                  <a:gd name="connsiteY848" fmla="*/ 9268 h 10000"/>
                  <a:gd name="connsiteX849" fmla="*/ 7296 w 10000"/>
                  <a:gd name="connsiteY849" fmla="*/ 9249 h 10000"/>
                  <a:gd name="connsiteX850" fmla="*/ 7291 w 10000"/>
                  <a:gd name="connsiteY850" fmla="*/ 9226 h 10000"/>
                  <a:gd name="connsiteX851" fmla="*/ 7283 w 10000"/>
                  <a:gd name="connsiteY851" fmla="*/ 9213 h 10000"/>
                  <a:gd name="connsiteX852" fmla="*/ 7274 w 10000"/>
                  <a:gd name="connsiteY852" fmla="*/ 9194 h 10000"/>
                  <a:gd name="connsiteX853" fmla="*/ 7274 w 10000"/>
                  <a:gd name="connsiteY853" fmla="*/ 9174 h 10000"/>
                  <a:gd name="connsiteX854" fmla="*/ 7280 w 10000"/>
                  <a:gd name="connsiteY854" fmla="*/ 9148 h 10000"/>
                  <a:gd name="connsiteX855" fmla="*/ 7283 w 10000"/>
                  <a:gd name="connsiteY855" fmla="*/ 9119 h 10000"/>
                  <a:gd name="connsiteX856" fmla="*/ 7291 w 10000"/>
                  <a:gd name="connsiteY856" fmla="*/ 9100 h 10000"/>
                  <a:gd name="connsiteX857" fmla="*/ 7307 w 10000"/>
                  <a:gd name="connsiteY857" fmla="*/ 9080 h 10000"/>
                  <a:gd name="connsiteX858" fmla="*/ 7324 w 10000"/>
                  <a:gd name="connsiteY858" fmla="*/ 9054 h 10000"/>
                  <a:gd name="connsiteX859" fmla="*/ 7341 w 10000"/>
                  <a:gd name="connsiteY859" fmla="*/ 9054 h 10000"/>
                  <a:gd name="connsiteX860" fmla="*/ 7352 w 10000"/>
                  <a:gd name="connsiteY860" fmla="*/ 9054 h 10000"/>
                  <a:gd name="connsiteX861" fmla="*/ 7346 w 10000"/>
                  <a:gd name="connsiteY861" fmla="*/ 9032 h 10000"/>
                  <a:gd name="connsiteX862" fmla="*/ 7341 w 10000"/>
                  <a:gd name="connsiteY862" fmla="*/ 9022 h 10000"/>
                  <a:gd name="connsiteX863" fmla="*/ 7352 w 10000"/>
                  <a:gd name="connsiteY863" fmla="*/ 8999 h 10000"/>
                  <a:gd name="connsiteX864" fmla="*/ 7360 w 10000"/>
                  <a:gd name="connsiteY864" fmla="*/ 8967 h 10000"/>
                  <a:gd name="connsiteX865" fmla="*/ 7368 w 10000"/>
                  <a:gd name="connsiteY865" fmla="*/ 8922 h 10000"/>
                  <a:gd name="connsiteX866" fmla="*/ 7377 w 10000"/>
                  <a:gd name="connsiteY866" fmla="*/ 8896 h 10000"/>
                  <a:gd name="connsiteX867" fmla="*/ 7380 w 10000"/>
                  <a:gd name="connsiteY867" fmla="*/ 8867 h 10000"/>
                  <a:gd name="connsiteX868" fmla="*/ 7402 w 10000"/>
                  <a:gd name="connsiteY868" fmla="*/ 8824 h 10000"/>
                  <a:gd name="connsiteX869" fmla="*/ 7402 w 10000"/>
                  <a:gd name="connsiteY869" fmla="*/ 8808 h 10000"/>
                  <a:gd name="connsiteX870" fmla="*/ 7393 w 10000"/>
                  <a:gd name="connsiteY870" fmla="*/ 8795 h 10000"/>
                  <a:gd name="connsiteX871" fmla="*/ 7388 w 10000"/>
                  <a:gd name="connsiteY871" fmla="*/ 8799 h 10000"/>
                  <a:gd name="connsiteX872" fmla="*/ 7396 w 10000"/>
                  <a:gd name="connsiteY872" fmla="*/ 8789 h 10000"/>
                  <a:gd name="connsiteX873" fmla="*/ 7404 w 10000"/>
                  <a:gd name="connsiteY873" fmla="*/ 8789 h 10000"/>
                  <a:gd name="connsiteX874" fmla="*/ 7421 w 10000"/>
                  <a:gd name="connsiteY874" fmla="*/ 8769 h 10000"/>
                  <a:gd name="connsiteX875" fmla="*/ 7443 w 10000"/>
                  <a:gd name="connsiteY875" fmla="*/ 8763 h 10000"/>
                  <a:gd name="connsiteX876" fmla="*/ 7452 w 10000"/>
                  <a:gd name="connsiteY876" fmla="*/ 8769 h 10000"/>
                  <a:gd name="connsiteX877" fmla="*/ 7468 w 10000"/>
                  <a:gd name="connsiteY877" fmla="*/ 8769 h 10000"/>
                  <a:gd name="connsiteX878" fmla="*/ 7499 w 10000"/>
                  <a:gd name="connsiteY878" fmla="*/ 8763 h 10000"/>
                  <a:gd name="connsiteX879" fmla="*/ 7526 w 10000"/>
                  <a:gd name="connsiteY879" fmla="*/ 8763 h 10000"/>
                  <a:gd name="connsiteX880" fmla="*/ 7532 w 10000"/>
                  <a:gd name="connsiteY880" fmla="*/ 8763 h 10000"/>
                  <a:gd name="connsiteX881" fmla="*/ 7554 w 10000"/>
                  <a:gd name="connsiteY881" fmla="*/ 8744 h 10000"/>
                  <a:gd name="connsiteX882" fmla="*/ 7571 w 10000"/>
                  <a:gd name="connsiteY882" fmla="*/ 8731 h 10000"/>
                  <a:gd name="connsiteX883" fmla="*/ 7587 w 10000"/>
                  <a:gd name="connsiteY883" fmla="*/ 8711 h 10000"/>
                  <a:gd name="connsiteX884" fmla="*/ 7607 w 10000"/>
                  <a:gd name="connsiteY884" fmla="*/ 8711 h 10000"/>
                  <a:gd name="connsiteX885" fmla="*/ 7634 w 10000"/>
                  <a:gd name="connsiteY885" fmla="*/ 8705 h 10000"/>
                  <a:gd name="connsiteX886" fmla="*/ 7643 w 10000"/>
                  <a:gd name="connsiteY886" fmla="*/ 8682 h 10000"/>
                  <a:gd name="connsiteX887" fmla="*/ 7654 w 10000"/>
                  <a:gd name="connsiteY887" fmla="*/ 8666 h 10000"/>
                  <a:gd name="connsiteX888" fmla="*/ 7668 w 10000"/>
                  <a:gd name="connsiteY888" fmla="*/ 8666 h 10000"/>
                  <a:gd name="connsiteX889" fmla="*/ 7676 w 10000"/>
                  <a:gd name="connsiteY889" fmla="*/ 8682 h 10000"/>
                  <a:gd name="connsiteX890" fmla="*/ 7704 w 10000"/>
                  <a:gd name="connsiteY890" fmla="*/ 8669 h 10000"/>
                  <a:gd name="connsiteX891" fmla="*/ 7712 w 10000"/>
                  <a:gd name="connsiteY891" fmla="*/ 8669 h 10000"/>
                  <a:gd name="connsiteX892" fmla="*/ 7720 w 10000"/>
                  <a:gd name="connsiteY892" fmla="*/ 8669 h 10000"/>
                  <a:gd name="connsiteX893" fmla="*/ 7726 w 10000"/>
                  <a:gd name="connsiteY893" fmla="*/ 8656 h 10000"/>
                  <a:gd name="connsiteX894" fmla="*/ 7734 w 10000"/>
                  <a:gd name="connsiteY894" fmla="*/ 8650 h 10000"/>
                  <a:gd name="connsiteX895" fmla="*/ 7742 w 10000"/>
                  <a:gd name="connsiteY895" fmla="*/ 8650 h 10000"/>
                  <a:gd name="connsiteX896" fmla="*/ 7759 w 10000"/>
                  <a:gd name="connsiteY896" fmla="*/ 8650 h 10000"/>
                  <a:gd name="connsiteX897" fmla="*/ 7756 w 10000"/>
                  <a:gd name="connsiteY897" fmla="*/ 8630 h 10000"/>
                  <a:gd name="connsiteX898" fmla="*/ 7751 w 10000"/>
                  <a:gd name="connsiteY898" fmla="*/ 8627 h 10000"/>
                  <a:gd name="connsiteX899" fmla="*/ 7742 w 10000"/>
                  <a:gd name="connsiteY899" fmla="*/ 8620 h 10000"/>
                  <a:gd name="connsiteX900" fmla="*/ 7734 w 10000"/>
                  <a:gd name="connsiteY900" fmla="*/ 8591 h 10000"/>
                  <a:gd name="connsiteX901" fmla="*/ 7709 w 10000"/>
                  <a:gd name="connsiteY901" fmla="*/ 8582 h 10000"/>
                  <a:gd name="connsiteX902" fmla="*/ 7695 w 10000"/>
                  <a:gd name="connsiteY902" fmla="*/ 8578 h 10000"/>
                  <a:gd name="connsiteX903" fmla="*/ 7668 w 10000"/>
                  <a:gd name="connsiteY903" fmla="*/ 8562 h 10000"/>
                  <a:gd name="connsiteX904" fmla="*/ 7645 w 10000"/>
                  <a:gd name="connsiteY904" fmla="*/ 8552 h 10000"/>
                  <a:gd name="connsiteX905" fmla="*/ 7615 w 10000"/>
                  <a:gd name="connsiteY905" fmla="*/ 8543 h 10000"/>
                  <a:gd name="connsiteX906" fmla="*/ 7596 w 10000"/>
                  <a:gd name="connsiteY906" fmla="*/ 8527 h 10000"/>
                  <a:gd name="connsiteX907" fmla="*/ 7565 w 10000"/>
                  <a:gd name="connsiteY907" fmla="*/ 8494 h 10000"/>
                  <a:gd name="connsiteX908" fmla="*/ 7562 w 10000"/>
                  <a:gd name="connsiteY908" fmla="*/ 8475 h 10000"/>
                  <a:gd name="connsiteX909" fmla="*/ 7540 w 10000"/>
                  <a:gd name="connsiteY909" fmla="*/ 8455 h 10000"/>
                  <a:gd name="connsiteX910" fmla="*/ 7535 w 10000"/>
                  <a:gd name="connsiteY910" fmla="*/ 8446 h 10000"/>
                  <a:gd name="connsiteX911" fmla="*/ 7535 w 10000"/>
                  <a:gd name="connsiteY911" fmla="*/ 8420 h 10000"/>
                  <a:gd name="connsiteX912" fmla="*/ 7535 w 10000"/>
                  <a:gd name="connsiteY912" fmla="*/ 8391 h 10000"/>
                  <a:gd name="connsiteX913" fmla="*/ 7548 w 10000"/>
                  <a:gd name="connsiteY913" fmla="*/ 8345 h 10000"/>
                  <a:gd name="connsiteX914" fmla="*/ 7562 w 10000"/>
                  <a:gd name="connsiteY914" fmla="*/ 8319 h 10000"/>
                  <a:gd name="connsiteX915" fmla="*/ 7582 w 10000"/>
                  <a:gd name="connsiteY915" fmla="*/ 8310 h 10000"/>
                  <a:gd name="connsiteX916" fmla="*/ 7607 w 10000"/>
                  <a:gd name="connsiteY916" fmla="*/ 8300 h 10000"/>
                  <a:gd name="connsiteX917" fmla="*/ 7629 w 10000"/>
                  <a:gd name="connsiteY917" fmla="*/ 8300 h 10000"/>
                  <a:gd name="connsiteX918" fmla="*/ 7651 w 10000"/>
                  <a:gd name="connsiteY918" fmla="*/ 8297 h 10000"/>
                  <a:gd name="connsiteX919" fmla="*/ 7668 w 10000"/>
                  <a:gd name="connsiteY919" fmla="*/ 8280 h 10000"/>
                  <a:gd name="connsiteX920" fmla="*/ 7687 w 10000"/>
                  <a:gd name="connsiteY920" fmla="*/ 8267 h 10000"/>
                  <a:gd name="connsiteX921" fmla="*/ 7693 w 10000"/>
                  <a:gd name="connsiteY921" fmla="*/ 8261 h 10000"/>
                  <a:gd name="connsiteX922" fmla="*/ 7701 w 10000"/>
                  <a:gd name="connsiteY922" fmla="*/ 8248 h 10000"/>
                  <a:gd name="connsiteX923" fmla="*/ 7712 w 10000"/>
                  <a:gd name="connsiteY923" fmla="*/ 8238 h 10000"/>
                  <a:gd name="connsiteX924" fmla="*/ 7731 w 10000"/>
                  <a:gd name="connsiteY924" fmla="*/ 8222 h 10000"/>
                  <a:gd name="connsiteX925" fmla="*/ 7740 w 10000"/>
                  <a:gd name="connsiteY925" fmla="*/ 8206 h 10000"/>
                  <a:gd name="connsiteX926" fmla="*/ 7756 w 10000"/>
                  <a:gd name="connsiteY926" fmla="*/ 8183 h 10000"/>
                  <a:gd name="connsiteX927" fmla="*/ 7773 w 10000"/>
                  <a:gd name="connsiteY927" fmla="*/ 8177 h 10000"/>
                  <a:gd name="connsiteX928" fmla="*/ 7784 w 10000"/>
                  <a:gd name="connsiteY928" fmla="*/ 8183 h 10000"/>
                  <a:gd name="connsiteX929" fmla="*/ 7801 w 10000"/>
                  <a:gd name="connsiteY929" fmla="*/ 8174 h 10000"/>
                  <a:gd name="connsiteX930" fmla="*/ 7801 w 10000"/>
                  <a:gd name="connsiteY930" fmla="*/ 8157 h 10000"/>
                  <a:gd name="connsiteX931" fmla="*/ 7817 w 10000"/>
                  <a:gd name="connsiteY931" fmla="*/ 8164 h 10000"/>
                  <a:gd name="connsiteX932" fmla="*/ 7837 w 10000"/>
                  <a:gd name="connsiteY932" fmla="*/ 8164 h 10000"/>
                  <a:gd name="connsiteX933" fmla="*/ 7856 w 10000"/>
                  <a:gd name="connsiteY933" fmla="*/ 8164 h 10000"/>
                  <a:gd name="connsiteX934" fmla="*/ 7870 w 10000"/>
                  <a:gd name="connsiteY934" fmla="*/ 8167 h 10000"/>
                  <a:gd name="connsiteX935" fmla="*/ 7881 w 10000"/>
                  <a:gd name="connsiteY935" fmla="*/ 8174 h 10000"/>
                  <a:gd name="connsiteX936" fmla="*/ 7898 w 10000"/>
                  <a:gd name="connsiteY936" fmla="*/ 8187 h 10000"/>
                  <a:gd name="connsiteX937" fmla="*/ 7917 w 10000"/>
                  <a:gd name="connsiteY937" fmla="*/ 8187 h 10000"/>
                  <a:gd name="connsiteX938" fmla="*/ 7928 w 10000"/>
                  <a:gd name="connsiteY938" fmla="*/ 8157 h 10000"/>
                  <a:gd name="connsiteX939" fmla="*/ 7942 w 10000"/>
                  <a:gd name="connsiteY939" fmla="*/ 8157 h 10000"/>
                  <a:gd name="connsiteX940" fmla="*/ 7958 w 10000"/>
                  <a:gd name="connsiteY940" fmla="*/ 8164 h 10000"/>
                  <a:gd name="connsiteX941" fmla="*/ 7983 w 10000"/>
                  <a:gd name="connsiteY941" fmla="*/ 8144 h 10000"/>
                  <a:gd name="connsiteX942" fmla="*/ 8000 w 10000"/>
                  <a:gd name="connsiteY942" fmla="*/ 8109 h 10000"/>
                  <a:gd name="connsiteX943" fmla="*/ 7994 w 10000"/>
                  <a:gd name="connsiteY943" fmla="*/ 8093 h 10000"/>
                  <a:gd name="connsiteX944" fmla="*/ 7983 w 10000"/>
                  <a:gd name="connsiteY944" fmla="*/ 8070 h 10000"/>
                  <a:gd name="connsiteX945" fmla="*/ 7986 w 10000"/>
                  <a:gd name="connsiteY945" fmla="*/ 8063 h 10000"/>
                  <a:gd name="connsiteX946" fmla="*/ 7978 w 10000"/>
                  <a:gd name="connsiteY946" fmla="*/ 8044 h 10000"/>
                  <a:gd name="connsiteX947" fmla="*/ 7986 w 10000"/>
                  <a:gd name="connsiteY947" fmla="*/ 8002 h 10000"/>
                  <a:gd name="connsiteX948" fmla="*/ 7983 w 10000"/>
                  <a:gd name="connsiteY948" fmla="*/ 7947 h 10000"/>
                  <a:gd name="connsiteX949" fmla="*/ 7961 w 10000"/>
                  <a:gd name="connsiteY949" fmla="*/ 7931 h 10000"/>
                  <a:gd name="connsiteX950" fmla="*/ 7958 w 10000"/>
                  <a:gd name="connsiteY950" fmla="*/ 7898 h 10000"/>
                  <a:gd name="connsiteX951" fmla="*/ 7953 w 10000"/>
                  <a:gd name="connsiteY951" fmla="*/ 7856 h 10000"/>
                  <a:gd name="connsiteX952" fmla="*/ 7967 w 10000"/>
                  <a:gd name="connsiteY952" fmla="*/ 7837 h 10000"/>
                  <a:gd name="connsiteX953" fmla="*/ 7950 w 10000"/>
                  <a:gd name="connsiteY953" fmla="*/ 7824 h 10000"/>
                  <a:gd name="connsiteX954" fmla="*/ 7906 w 10000"/>
                  <a:gd name="connsiteY954" fmla="*/ 7814 h 10000"/>
                  <a:gd name="connsiteX955" fmla="*/ 7878 w 10000"/>
                  <a:gd name="connsiteY955" fmla="*/ 7814 h 10000"/>
                  <a:gd name="connsiteX956" fmla="*/ 7870 w 10000"/>
                  <a:gd name="connsiteY956" fmla="*/ 7795 h 10000"/>
                  <a:gd name="connsiteX957" fmla="*/ 7878 w 10000"/>
                  <a:gd name="connsiteY957" fmla="*/ 7778 h 10000"/>
                  <a:gd name="connsiteX958" fmla="*/ 7881 w 10000"/>
                  <a:gd name="connsiteY958" fmla="*/ 7775 h 10000"/>
                  <a:gd name="connsiteX959" fmla="*/ 7878 w 10000"/>
                  <a:gd name="connsiteY959" fmla="*/ 7743 h 10000"/>
                  <a:gd name="connsiteX960" fmla="*/ 7895 w 10000"/>
                  <a:gd name="connsiteY960" fmla="*/ 7733 h 10000"/>
                  <a:gd name="connsiteX961" fmla="*/ 7911 w 10000"/>
                  <a:gd name="connsiteY961" fmla="*/ 7710 h 10000"/>
                  <a:gd name="connsiteX962" fmla="*/ 7911 w 10000"/>
                  <a:gd name="connsiteY962" fmla="*/ 7665 h 10000"/>
                  <a:gd name="connsiteX963" fmla="*/ 7917 w 10000"/>
                  <a:gd name="connsiteY963" fmla="*/ 7600 h 10000"/>
                  <a:gd name="connsiteX964" fmla="*/ 7928 w 10000"/>
                  <a:gd name="connsiteY964" fmla="*/ 7581 h 10000"/>
                  <a:gd name="connsiteX965" fmla="*/ 7917 w 10000"/>
                  <a:gd name="connsiteY965" fmla="*/ 7474 h 10000"/>
                  <a:gd name="connsiteX966" fmla="*/ 7873 w 10000"/>
                  <a:gd name="connsiteY966" fmla="*/ 7335 h 10000"/>
                  <a:gd name="connsiteX967" fmla="*/ 7756 w 10000"/>
                  <a:gd name="connsiteY967" fmla="*/ 7050 h 10000"/>
                  <a:gd name="connsiteX968" fmla="*/ 7679 w 10000"/>
                  <a:gd name="connsiteY968" fmla="*/ 6839 h 10000"/>
                  <a:gd name="connsiteX969" fmla="*/ 7668 w 10000"/>
                  <a:gd name="connsiteY969" fmla="*/ 6823 h 10000"/>
                  <a:gd name="connsiteX970" fmla="*/ 7659 w 10000"/>
                  <a:gd name="connsiteY970" fmla="*/ 6768 h 10000"/>
                  <a:gd name="connsiteX971" fmla="*/ 7659 w 10000"/>
                  <a:gd name="connsiteY971" fmla="*/ 6739 h 10000"/>
                  <a:gd name="connsiteX972" fmla="*/ 7651 w 10000"/>
                  <a:gd name="connsiteY972" fmla="*/ 6713 h 10000"/>
                  <a:gd name="connsiteX973" fmla="*/ 7654 w 10000"/>
                  <a:gd name="connsiteY973" fmla="*/ 6684 h 10000"/>
                  <a:gd name="connsiteX974" fmla="*/ 7643 w 10000"/>
                  <a:gd name="connsiteY974" fmla="*/ 6626 h 10000"/>
                  <a:gd name="connsiteX975" fmla="*/ 7629 w 10000"/>
                  <a:gd name="connsiteY975" fmla="*/ 6600 h 10000"/>
                  <a:gd name="connsiteX976" fmla="*/ 7629 w 10000"/>
                  <a:gd name="connsiteY976" fmla="*/ 6580 h 10000"/>
                  <a:gd name="connsiteX977" fmla="*/ 7623 w 10000"/>
                  <a:gd name="connsiteY977" fmla="*/ 6541 h 10000"/>
                  <a:gd name="connsiteX978" fmla="*/ 7615 w 10000"/>
                  <a:gd name="connsiteY978" fmla="*/ 6522 h 10000"/>
                  <a:gd name="connsiteX979" fmla="*/ 7598 w 10000"/>
                  <a:gd name="connsiteY979" fmla="*/ 6509 h 10000"/>
                  <a:gd name="connsiteX980" fmla="*/ 7587 w 10000"/>
                  <a:gd name="connsiteY980" fmla="*/ 6493 h 10000"/>
                  <a:gd name="connsiteX981" fmla="*/ 7579 w 10000"/>
                  <a:gd name="connsiteY981" fmla="*/ 6464 h 10000"/>
                  <a:gd name="connsiteX982" fmla="*/ 7587 w 10000"/>
                  <a:gd name="connsiteY982" fmla="*/ 6438 h 10000"/>
                  <a:gd name="connsiteX983" fmla="*/ 7596 w 10000"/>
                  <a:gd name="connsiteY983" fmla="*/ 6425 h 10000"/>
                  <a:gd name="connsiteX984" fmla="*/ 7590 w 10000"/>
                  <a:gd name="connsiteY984" fmla="*/ 6396 h 10000"/>
                  <a:gd name="connsiteX985" fmla="*/ 7590 w 10000"/>
                  <a:gd name="connsiteY985" fmla="*/ 6373 h 10000"/>
                  <a:gd name="connsiteX986" fmla="*/ 7587 w 10000"/>
                  <a:gd name="connsiteY986" fmla="*/ 6354 h 10000"/>
                  <a:gd name="connsiteX987" fmla="*/ 7582 w 10000"/>
                  <a:gd name="connsiteY987" fmla="*/ 6344 h 10000"/>
                  <a:gd name="connsiteX988" fmla="*/ 7582 w 10000"/>
                  <a:gd name="connsiteY988" fmla="*/ 6324 h 10000"/>
                  <a:gd name="connsiteX989" fmla="*/ 7571 w 10000"/>
                  <a:gd name="connsiteY989" fmla="*/ 6302 h 10000"/>
                  <a:gd name="connsiteX990" fmla="*/ 7548 w 10000"/>
                  <a:gd name="connsiteY990" fmla="*/ 6256 h 10000"/>
                  <a:gd name="connsiteX991" fmla="*/ 7546 w 10000"/>
                  <a:gd name="connsiteY991" fmla="*/ 6218 h 10000"/>
                  <a:gd name="connsiteX992" fmla="*/ 7540 w 10000"/>
                  <a:gd name="connsiteY992" fmla="*/ 6159 h 10000"/>
                  <a:gd name="connsiteX993" fmla="*/ 7535 w 10000"/>
                  <a:gd name="connsiteY993" fmla="*/ 6114 h 10000"/>
                  <a:gd name="connsiteX994" fmla="*/ 7535 w 10000"/>
                  <a:gd name="connsiteY994" fmla="*/ 6088 h 10000"/>
                  <a:gd name="connsiteX995" fmla="*/ 7540 w 10000"/>
                  <a:gd name="connsiteY995" fmla="*/ 6049 h 10000"/>
                  <a:gd name="connsiteX996" fmla="*/ 7546 w 10000"/>
                  <a:gd name="connsiteY996" fmla="*/ 6004 h 10000"/>
                  <a:gd name="connsiteX997" fmla="*/ 7548 w 10000"/>
                  <a:gd name="connsiteY997" fmla="*/ 5965 h 10000"/>
                  <a:gd name="connsiteX998" fmla="*/ 7548 w 10000"/>
                  <a:gd name="connsiteY998" fmla="*/ 5946 h 10000"/>
                  <a:gd name="connsiteX999" fmla="*/ 7548 w 10000"/>
                  <a:gd name="connsiteY999" fmla="*/ 5933 h 10000"/>
                  <a:gd name="connsiteX1000" fmla="*/ 7548 w 10000"/>
                  <a:gd name="connsiteY1000" fmla="*/ 5910 h 10000"/>
                  <a:gd name="connsiteX1001" fmla="*/ 7548 w 10000"/>
                  <a:gd name="connsiteY1001" fmla="*/ 5897 h 10000"/>
                  <a:gd name="connsiteX1002" fmla="*/ 7546 w 10000"/>
                  <a:gd name="connsiteY1002" fmla="*/ 5871 h 10000"/>
                  <a:gd name="connsiteX1003" fmla="*/ 7535 w 10000"/>
                  <a:gd name="connsiteY1003" fmla="*/ 5839 h 10000"/>
                  <a:gd name="connsiteX1004" fmla="*/ 7524 w 10000"/>
                  <a:gd name="connsiteY1004" fmla="*/ 5797 h 10000"/>
                  <a:gd name="connsiteX1005" fmla="*/ 7518 w 10000"/>
                  <a:gd name="connsiteY1005" fmla="*/ 5767 h 10000"/>
                  <a:gd name="connsiteX1006" fmla="*/ 7515 w 10000"/>
                  <a:gd name="connsiteY1006" fmla="*/ 5745 h 10000"/>
                  <a:gd name="connsiteX1007" fmla="*/ 7501 w 10000"/>
                  <a:gd name="connsiteY1007" fmla="*/ 5683 h 10000"/>
                  <a:gd name="connsiteX1008" fmla="*/ 7490 w 10000"/>
                  <a:gd name="connsiteY1008" fmla="*/ 5631 h 10000"/>
                  <a:gd name="connsiteX1009" fmla="*/ 7482 w 10000"/>
                  <a:gd name="connsiteY1009" fmla="*/ 5593 h 10000"/>
                  <a:gd name="connsiteX1010" fmla="*/ 7476 w 10000"/>
                  <a:gd name="connsiteY1010" fmla="*/ 5570 h 10000"/>
                  <a:gd name="connsiteX1011" fmla="*/ 7476 w 10000"/>
                  <a:gd name="connsiteY1011" fmla="*/ 5528 h 10000"/>
                  <a:gd name="connsiteX1012" fmla="*/ 7482 w 10000"/>
                  <a:gd name="connsiteY1012" fmla="*/ 5502 h 10000"/>
                  <a:gd name="connsiteX1013" fmla="*/ 7490 w 10000"/>
                  <a:gd name="connsiteY1013" fmla="*/ 5489 h 10000"/>
                  <a:gd name="connsiteX1014" fmla="*/ 7499 w 10000"/>
                  <a:gd name="connsiteY1014" fmla="*/ 5479 h 10000"/>
                  <a:gd name="connsiteX1015" fmla="*/ 7493 w 10000"/>
                  <a:gd name="connsiteY1015" fmla="*/ 5427 h 10000"/>
                  <a:gd name="connsiteX1016" fmla="*/ 7501 w 10000"/>
                  <a:gd name="connsiteY1016" fmla="*/ 5415 h 10000"/>
                  <a:gd name="connsiteX1017" fmla="*/ 7510 w 10000"/>
                  <a:gd name="connsiteY1017" fmla="*/ 5398 h 10000"/>
                  <a:gd name="connsiteX1018" fmla="*/ 7515 w 10000"/>
                  <a:gd name="connsiteY1018" fmla="*/ 5379 h 10000"/>
                  <a:gd name="connsiteX1019" fmla="*/ 7526 w 10000"/>
                  <a:gd name="connsiteY1019" fmla="*/ 5366 h 10000"/>
                  <a:gd name="connsiteX1020" fmla="*/ 7518 w 10000"/>
                  <a:gd name="connsiteY1020" fmla="*/ 5350 h 10000"/>
                  <a:gd name="connsiteX1021" fmla="*/ 7518 w 10000"/>
                  <a:gd name="connsiteY1021" fmla="*/ 5330 h 10000"/>
                  <a:gd name="connsiteX1022" fmla="*/ 7526 w 10000"/>
                  <a:gd name="connsiteY1022" fmla="*/ 5311 h 10000"/>
                  <a:gd name="connsiteX1023" fmla="*/ 7540 w 10000"/>
                  <a:gd name="connsiteY1023" fmla="*/ 5291 h 10000"/>
                  <a:gd name="connsiteX1024" fmla="*/ 7540 w 10000"/>
                  <a:gd name="connsiteY1024" fmla="*/ 5266 h 10000"/>
                  <a:gd name="connsiteX1025" fmla="*/ 7540 w 10000"/>
                  <a:gd name="connsiteY1025" fmla="*/ 5256 h 10000"/>
                  <a:gd name="connsiteX1026" fmla="*/ 7524 w 10000"/>
                  <a:gd name="connsiteY1026" fmla="*/ 5233 h 10000"/>
                  <a:gd name="connsiteX1027" fmla="*/ 7515 w 10000"/>
                  <a:gd name="connsiteY1027" fmla="*/ 5217 h 10000"/>
                  <a:gd name="connsiteX1028" fmla="*/ 7490 w 10000"/>
                  <a:gd name="connsiteY1028" fmla="*/ 5178 h 10000"/>
                  <a:gd name="connsiteX1029" fmla="*/ 7474 w 10000"/>
                  <a:gd name="connsiteY1029" fmla="*/ 5162 h 10000"/>
                  <a:gd name="connsiteX1030" fmla="*/ 7457 w 10000"/>
                  <a:gd name="connsiteY1030" fmla="*/ 5120 h 10000"/>
                  <a:gd name="connsiteX1031" fmla="*/ 7421 w 10000"/>
                  <a:gd name="connsiteY1031" fmla="*/ 5087 h 10000"/>
                  <a:gd name="connsiteX1032" fmla="*/ 7380 w 10000"/>
                  <a:gd name="connsiteY1032" fmla="*/ 5068 h 10000"/>
                  <a:gd name="connsiteX1033" fmla="*/ 7355 w 10000"/>
                  <a:gd name="connsiteY1033" fmla="*/ 5058 h 10000"/>
                  <a:gd name="connsiteX1034" fmla="*/ 7332 w 10000"/>
                  <a:gd name="connsiteY1034" fmla="*/ 5049 h 10000"/>
                  <a:gd name="connsiteX1035" fmla="*/ 7305 w 10000"/>
                  <a:gd name="connsiteY1035" fmla="*/ 5016 h 10000"/>
                  <a:gd name="connsiteX1036" fmla="*/ 7305 w 10000"/>
                  <a:gd name="connsiteY1036" fmla="*/ 5000 h 10000"/>
                  <a:gd name="connsiteX1037" fmla="*/ 7296 w 10000"/>
                  <a:gd name="connsiteY1037" fmla="*/ 4971 h 10000"/>
                  <a:gd name="connsiteX1038" fmla="*/ 7288 w 10000"/>
                  <a:gd name="connsiteY1038" fmla="*/ 4945 h 10000"/>
                  <a:gd name="connsiteX1039" fmla="*/ 7280 w 10000"/>
                  <a:gd name="connsiteY1039" fmla="*/ 4916 h 10000"/>
                  <a:gd name="connsiteX1040" fmla="*/ 7291 w 10000"/>
                  <a:gd name="connsiteY1040" fmla="*/ 4887 h 10000"/>
                  <a:gd name="connsiteX1041" fmla="*/ 7291 w 10000"/>
                  <a:gd name="connsiteY1041" fmla="*/ 4858 h 10000"/>
                  <a:gd name="connsiteX1042" fmla="*/ 7271 w 10000"/>
                  <a:gd name="connsiteY1042" fmla="*/ 4819 h 10000"/>
                  <a:gd name="connsiteX1043" fmla="*/ 7255 w 10000"/>
                  <a:gd name="connsiteY1043" fmla="*/ 4828 h 10000"/>
                  <a:gd name="connsiteX1044" fmla="*/ 7235 w 10000"/>
                  <a:gd name="connsiteY1044" fmla="*/ 4841 h 10000"/>
                  <a:gd name="connsiteX1045" fmla="*/ 7216 w 10000"/>
                  <a:gd name="connsiteY1045" fmla="*/ 4867 h 10000"/>
                  <a:gd name="connsiteX1046" fmla="*/ 7191 w 10000"/>
                  <a:gd name="connsiteY1046" fmla="*/ 4870 h 10000"/>
                  <a:gd name="connsiteX1047" fmla="*/ 7155 w 10000"/>
                  <a:gd name="connsiteY1047" fmla="*/ 4887 h 10000"/>
                  <a:gd name="connsiteX1048" fmla="*/ 7122 w 10000"/>
                  <a:gd name="connsiteY1048" fmla="*/ 4893 h 10000"/>
                  <a:gd name="connsiteX1049" fmla="*/ 7105 w 10000"/>
                  <a:gd name="connsiteY1049" fmla="*/ 4896 h 10000"/>
                  <a:gd name="connsiteX1050" fmla="*/ 7094 w 10000"/>
                  <a:gd name="connsiteY1050" fmla="*/ 4916 h 10000"/>
                  <a:gd name="connsiteX1051" fmla="*/ 7080 w 10000"/>
                  <a:gd name="connsiteY1051" fmla="*/ 4903 h 10000"/>
                  <a:gd name="connsiteX1052" fmla="*/ 7072 w 10000"/>
                  <a:gd name="connsiteY1052" fmla="*/ 4851 h 10000"/>
                  <a:gd name="connsiteX1053" fmla="*/ 7042 w 10000"/>
                  <a:gd name="connsiteY1053" fmla="*/ 4819 h 10000"/>
                  <a:gd name="connsiteX1054" fmla="*/ 7030 w 10000"/>
                  <a:gd name="connsiteY1054" fmla="*/ 4780 h 10000"/>
                  <a:gd name="connsiteX1055" fmla="*/ 7039 w 10000"/>
                  <a:gd name="connsiteY1055" fmla="*/ 4757 h 10000"/>
                  <a:gd name="connsiteX1056" fmla="*/ 7047 w 10000"/>
                  <a:gd name="connsiteY1056" fmla="*/ 4744 h 10000"/>
                  <a:gd name="connsiteX1057" fmla="*/ 7022 w 10000"/>
                  <a:gd name="connsiteY1057" fmla="*/ 4725 h 10000"/>
                  <a:gd name="connsiteX1058" fmla="*/ 7000 w 10000"/>
                  <a:gd name="connsiteY1058" fmla="*/ 4715 h 10000"/>
                  <a:gd name="connsiteX1059" fmla="*/ 6975 w 10000"/>
                  <a:gd name="connsiteY1059" fmla="*/ 4709 h 10000"/>
                  <a:gd name="connsiteX1060" fmla="*/ 6945 w 10000"/>
                  <a:gd name="connsiteY1060" fmla="*/ 4696 h 10000"/>
                  <a:gd name="connsiteX1061" fmla="*/ 6953 w 10000"/>
                  <a:gd name="connsiteY1061" fmla="*/ 4679 h 10000"/>
                  <a:gd name="connsiteX1062" fmla="*/ 6961 w 10000"/>
                  <a:gd name="connsiteY1062" fmla="*/ 4660 h 10000"/>
                  <a:gd name="connsiteX1063" fmla="*/ 6983 w 10000"/>
                  <a:gd name="connsiteY1063" fmla="*/ 4644 h 10000"/>
                  <a:gd name="connsiteX1064" fmla="*/ 7014 w 10000"/>
                  <a:gd name="connsiteY1064" fmla="*/ 4634 h 10000"/>
                  <a:gd name="connsiteX1065" fmla="*/ 7025 w 10000"/>
                  <a:gd name="connsiteY1065" fmla="*/ 4615 h 10000"/>
                  <a:gd name="connsiteX1066" fmla="*/ 7047 w 10000"/>
                  <a:gd name="connsiteY1066" fmla="*/ 4582 h 10000"/>
                  <a:gd name="connsiteX1067" fmla="*/ 7069 w 10000"/>
                  <a:gd name="connsiteY1067" fmla="*/ 4563 h 10000"/>
                  <a:gd name="connsiteX1068" fmla="*/ 7078 w 10000"/>
                  <a:gd name="connsiteY1068" fmla="*/ 4553 h 10000"/>
                  <a:gd name="connsiteX1069" fmla="*/ 7097 w 10000"/>
                  <a:gd name="connsiteY1069" fmla="*/ 4527 h 10000"/>
                  <a:gd name="connsiteX1070" fmla="*/ 7122 w 10000"/>
                  <a:gd name="connsiteY1070" fmla="*/ 4517 h 10000"/>
                  <a:gd name="connsiteX1071" fmla="*/ 7139 w 10000"/>
                  <a:gd name="connsiteY1071" fmla="*/ 4488 h 10000"/>
                  <a:gd name="connsiteX1072" fmla="*/ 7147 w 10000"/>
                  <a:gd name="connsiteY1072" fmla="*/ 4459 h 10000"/>
                  <a:gd name="connsiteX1073" fmla="*/ 7161 w 10000"/>
                  <a:gd name="connsiteY1073" fmla="*/ 4440 h 10000"/>
                  <a:gd name="connsiteX1074" fmla="*/ 7177 w 10000"/>
                  <a:gd name="connsiteY1074" fmla="*/ 4430 h 10000"/>
                  <a:gd name="connsiteX1075" fmla="*/ 7202 w 10000"/>
                  <a:gd name="connsiteY1075" fmla="*/ 4407 h 10000"/>
                  <a:gd name="connsiteX1076" fmla="*/ 7224 w 10000"/>
                  <a:gd name="connsiteY1076" fmla="*/ 4417 h 10000"/>
                  <a:gd name="connsiteX1077" fmla="*/ 7241 w 10000"/>
                  <a:gd name="connsiteY1077" fmla="*/ 4404 h 10000"/>
                  <a:gd name="connsiteX1078" fmla="*/ 7263 w 10000"/>
                  <a:gd name="connsiteY1078" fmla="*/ 4398 h 10000"/>
                  <a:gd name="connsiteX1079" fmla="*/ 7283 w 10000"/>
                  <a:gd name="connsiteY1079" fmla="*/ 4424 h 10000"/>
                  <a:gd name="connsiteX1080" fmla="*/ 7305 w 10000"/>
                  <a:gd name="connsiteY1080" fmla="*/ 4433 h 10000"/>
                  <a:gd name="connsiteX1081" fmla="*/ 7332 w 10000"/>
                  <a:gd name="connsiteY1081" fmla="*/ 4443 h 10000"/>
                  <a:gd name="connsiteX1082" fmla="*/ 7380 w 10000"/>
                  <a:gd name="connsiteY1082" fmla="*/ 4398 h 10000"/>
                  <a:gd name="connsiteX1083" fmla="*/ 7404 w 10000"/>
                  <a:gd name="connsiteY1083" fmla="*/ 4378 h 10000"/>
                  <a:gd name="connsiteX1084" fmla="*/ 7418 w 10000"/>
                  <a:gd name="connsiteY1084" fmla="*/ 4369 h 10000"/>
                  <a:gd name="connsiteX1085" fmla="*/ 7443 w 10000"/>
                  <a:gd name="connsiteY1085" fmla="*/ 4356 h 10000"/>
                  <a:gd name="connsiteX1086" fmla="*/ 7460 w 10000"/>
                  <a:gd name="connsiteY1086" fmla="*/ 4385 h 10000"/>
                  <a:gd name="connsiteX1087" fmla="*/ 7460 w 10000"/>
                  <a:gd name="connsiteY1087" fmla="*/ 4404 h 10000"/>
                  <a:gd name="connsiteX1088" fmla="*/ 7499 w 10000"/>
                  <a:gd name="connsiteY1088" fmla="*/ 4417 h 10000"/>
                  <a:gd name="connsiteX1089" fmla="*/ 7515 w 10000"/>
                  <a:gd name="connsiteY1089" fmla="*/ 4414 h 10000"/>
                  <a:gd name="connsiteX1090" fmla="*/ 7565 w 10000"/>
                  <a:gd name="connsiteY1090" fmla="*/ 4385 h 10000"/>
                  <a:gd name="connsiteX1091" fmla="*/ 7579 w 10000"/>
                  <a:gd name="connsiteY1091" fmla="*/ 4346 h 10000"/>
                  <a:gd name="connsiteX1092" fmla="*/ 7582 w 10000"/>
                  <a:gd name="connsiteY1092" fmla="*/ 4317 h 10000"/>
                  <a:gd name="connsiteX1093" fmla="*/ 7590 w 10000"/>
                  <a:gd name="connsiteY1093" fmla="*/ 4301 h 10000"/>
                  <a:gd name="connsiteX1094" fmla="*/ 7612 w 10000"/>
                  <a:gd name="connsiteY1094" fmla="*/ 4271 h 10000"/>
                  <a:gd name="connsiteX1095" fmla="*/ 7623 w 10000"/>
                  <a:gd name="connsiteY1095" fmla="*/ 4262 h 10000"/>
                  <a:gd name="connsiteX1096" fmla="*/ 7634 w 10000"/>
                  <a:gd name="connsiteY1096" fmla="*/ 4245 h 10000"/>
                  <a:gd name="connsiteX1097" fmla="*/ 7645 w 10000"/>
                  <a:gd name="connsiteY1097" fmla="*/ 4265 h 10000"/>
                  <a:gd name="connsiteX1098" fmla="*/ 7670 w 10000"/>
                  <a:gd name="connsiteY1098" fmla="*/ 4284 h 10000"/>
                  <a:gd name="connsiteX1099" fmla="*/ 7701 w 10000"/>
                  <a:gd name="connsiteY1099" fmla="*/ 4275 h 10000"/>
                  <a:gd name="connsiteX1100" fmla="*/ 7717 w 10000"/>
                  <a:gd name="connsiteY1100" fmla="*/ 4275 h 10000"/>
                  <a:gd name="connsiteX1101" fmla="*/ 7740 w 10000"/>
                  <a:gd name="connsiteY1101" fmla="*/ 4284 h 10000"/>
                  <a:gd name="connsiteX1102" fmla="*/ 7767 w 10000"/>
                  <a:gd name="connsiteY1102" fmla="*/ 4284 h 10000"/>
                  <a:gd name="connsiteX1103" fmla="*/ 7895 w 10000"/>
                  <a:gd name="connsiteY1103" fmla="*/ 4207 h 10000"/>
                  <a:gd name="connsiteX1104" fmla="*/ 7895 w 10000"/>
                  <a:gd name="connsiteY1104" fmla="*/ 4187 h 10000"/>
                  <a:gd name="connsiteX1105" fmla="*/ 7895 w 10000"/>
                  <a:gd name="connsiteY1105" fmla="*/ 4171 h 10000"/>
                  <a:gd name="connsiteX1106" fmla="*/ 7903 w 10000"/>
                  <a:gd name="connsiteY1106" fmla="*/ 4148 h 10000"/>
                  <a:gd name="connsiteX1107" fmla="*/ 7917 w 10000"/>
                  <a:gd name="connsiteY1107" fmla="*/ 4158 h 10000"/>
                  <a:gd name="connsiteX1108" fmla="*/ 7967 w 10000"/>
                  <a:gd name="connsiteY1108" fmla="*/ 4203 h 10000"/>
                  <a:gd name="connsiteX1109" fmla="*/ 7994 w 10000"/>
                  <a:gd name="connsiteY1109" fmla="*/ 4203 h 10000"/>
                  <a:gd name="connsiteX1110" fmla="*/ 8064 w 10000"/>
                  <a:gd name="connsiteY1110" fmla="*/ 4242 h 10000"/>
                  <a:gd name="connsiteX1111" fmla="*/ 8083 w 10000"/>
                  <a:gd name="connsiteY1111" fmla="*/ 4245 h 10000"/>
                  <a:gd name="connsiteX1112" fmla="*/ 8105 w 10000"/>
                  <a:gd name="connsiteY1112" fmla="*/ 4226 h 10000"/>
                  <a:gd name="connsiteX1113" fmla="*/ 8136 w 10000"/>
                  <a:gd name="connsiteY1113" fmla="*/ 4187 h 10000"/>
                  <a:gd name="connsiteX1114" fmla="*/ 8161 w 10000"/>
                  <a:gd name="connsiteY1114" fmla="*/ 4168 h 10000"/>
                  <a:gd name="connsiteX1115" fmla="*/ 8172 w 10000"/>
                  <a:gd name="connsiteY1115" fmla="*/ 4161 h 10000"/>
                  <a:gd name="connsiteX1116" fmla="*/ 8208 w 10000"/>
                  <a:gd name="connsiteY1116" fmla="*/ 4168 h 10000"/>
                  <a:gd name="connsiteX1117" fmla="*/ 8235 w 10000"/>
                  <a:gd name="connsiteY1117" fmla="*/ 4168 h 10000"/>
                  <a:gd name="connsiteX1118" fmla="*/ 8258 w 10000"/>
                  <a:gd name="connsiteY1118" fmla="*/ 4152 h 10000"/>
                  <a:gd name="connsiteX1119" fmla="*/ 8283 w 10000"/>
                  <a:gd name="connsiteY1119" fmla="*/ 4152 h 10000"/>
                  <a:gd name="connsiteX1120" fmla="*/ 8299 w 10000"/>
                  <a:gd name="connsiteY1120" fmla="*/ 4132 h 10000"/>
                  <a:gd name="connsiteX1121" fmla="*/ 8316 w 10000"/>
                  <a:gd name="connsiteY1121" fmla="*/ 4113 h 10000"/>
                  <a:gd name="connsiteX1122" fmla="*/ 8330 w 10000"/>
                  <a:gd name="connsiteY1122" fmla="*/ 4084 h 10000"/>
                  <a:gd name="connsiteX1123" fmla="*/ 8341 w 10000"/>
                  <a:gd name="connsiteY1123" fmla="*/ 4058 h 10000"/>
                  <a:gd name="connsiteX1124" fmla="*/ 8349 w 10000"/>
                  <a:gd name="connsiteY1124" fmla="*/ 4064 h 10000"/>
                  <a:gd name="connsiteX1125" fmla="*/ 8366 w 10000"/>
                  <a:gd name="connsiteY1125" fmla="*/ 4067 h 10000"/>
                  <a:gd name="connsiteX1126" fmla="*/ 8374 w 10000"/>
                  <a:gd name="connsiteY1126" fmla="*/ 4084 h 10000"/>
                  <a:gd name="connsiteX1127" fmla="*/ 8402 w 10000"/>
                  <a:gd name="connsiteY1127" fmla="*/ 4054 h 10000"/>
                  <a:gd name="connsiteX1128" fmla="*/ 8427 w 10000"/>
                  <a:gd name="connsiteY1128" fmla="*/ 4028 h 10000"/>
                  <a:gd name="connsiteX1129" fmla="*/ 8438 w 10000"/>
                  <a:gd name="connsiteY1129" fmla="*/ 4025 h 10000"/>
                  <a:gd name="connsiteX1130" fmla="*/ 8468 w 10000"/>
                  <a:gd name="connsiteY1130" fmla="*/ 4006 h 10000"/>
                  <a:gd name="connsiteX1131" fmla="*/ 8485 w 10000"/>
                  <a:gd name="connsiteY1131" fmla="*/ 3999 h 10000"/>
                  <a:gd name="connsiteX1132" fmla="*/ 8493 w 10000"/>
                  <a:gd name="connsiteY1132" fmla="*/ 4025 h 10000"/>
                  <a:gd name="connsiteX1133" fmla="*/ 8515 w 10000"/>
                  <a:gd name="connsiteY1133" fmla="*/ 4028 h 10000"/>
                  <a:gd name="connsiteX1134" fmla="*/ 8543 w 10000"/>
                  <a:gd name="connsiteY1134" fmla="*/ 4009 h 10000"/>
                  <a:gd name="connsiteX1135" fmla="*/ 8551 w 10000"/>
                  <a:gd name="connsiteY1135" fmla="*/ 3990 h 10000"/>
                  <a:gd name="connsiteX1136" fmla="*/ 8582 w 10000"/>
                  <a:gd name="connsiteY1136" fmla="*/ 3977 h 10000"/>
                  <a:gd name="connsiteX1137" fmla="*/ 8596 w 10000"/>
                  <a:gd name="connsiteY1137" fmla="*/ 3977 h 10000"/>
                  <a:gd name="connsiteX1138" fmla="*/ 8607 w 10000"/>
                  <a:gd name="connsiteY1138" fmla="*/ 3980 h 10000"/>
                  <a:gd name="connsiteX1139" fmla="*/ 8645 w 10000"/>
                  <a:gd name="connsiteY1139" fmla="*/ 3970 h 10000"/>
                  <a:gd name="connsiteX1140" fmla="*/ 8654 w 10000"/>
                  <a:gd name="connsiteY1140" fmla="*/ 3951 h 10000"/>
                  <a:gd name="connsiteX1141" fmla="*/ 8670 w 10000"/>
                  <a:gd name="connsiteY1141" fmla="*/ 3935 h 10000"/>
                  <a:gd name="connsiteX1142" fmla="*/ 8695 w 10000"/>
                  <a:gd name="connsiteY1142" fmla="*/ 3935 h 10000"/>
                  <a:gd name="connsiteX1143" fmla="*/ 8704 w 10000"/>
                  <a:gd name="connsiteY1143" fmla="*/ 3951 h 10000"/>
                  <a:gd name="connsiteX1144" fmla="*/ 8717 w 10000"/>
                  <a:gd name="connsiteY1144" fmla="*/ 3964 h 10000"/>
                  <a:gd name="connsiteX1145" fmla="*/ 8751 w 10000"/>
                  <a:gd name="connsiteY1145" fmla="*/ 3951 h 10000"/>
                  <a:gd name="connsiteX1146" fmla="*/ 8776 w 10000"/>
                  <a:gd name="connsiteY1146" fmla="*/ 3935 h 10000"/>
                  <a:gd name="connsiteX1147" fmla="*/ 8798 w 10000"/>
                  <a:gd name="connsiteY1147" fmla="*/ 3925 h 10000"/>
                  <a:gd name="connsiteX1148" fmla="*/ 8806 w 10000"/>
                  <a:gd name="connsiteY1148" fmla="*/ 3892 h 10000"/>
                  <a:gd name="connsiteX1149" fmla="*/ 8814 w 10000"/>
                  <a:gd name="connsiteY1149" fmla="*/ 3876 h 10000"/>
                  <a:gd name="connsiteX1150" fmla="*/ 8839 w 10000"/>
                  <a:gd name="connsiteY1150" fmla="*/ 3873 h 10000"/>
                  <a:gd name="connsiteX1151" fmla="*/ 8842 w 10000"/>
                  <a:gd name="connsiteY1151" fmla="*/ 3876 h 10000"/>
                  <a:gd name="connsiteX1152" fmla="*/ 8856 w 10000"/>
                  <a:gd name="connsiteY1152" fmla="*/ 3863 h 10000"/>
                  <a:gd name="connsiteX1153" fmla="*/ 8856 w 10000"/>
                  <a:gd name="connsiteY1153" fmla="*/ 3841 h 10000"/>
                  <a:gd name="connsiteX1154" fmla="*/ 8870 w 10000"/>
                  <a:gd name="connsiteY1154" fmla="*/ 3821 h 10000"/>
                  <a:gd name="connsiteX1155" fmla="*/ 8903 w 10000"/>
                  <a:gd name="connsiteY1155" fmla="*/ 3802 h 10000"/>
                  <a:gd name="connsiteX1156" fmla="*/ 8914 w 10000"/>
                  <a:gd name="connsiteY1156" fmla="*/ 3782 h 10000"/>
                  <a:gd name="connsiteX1157" fmla="*/ 8939 w 10000"/>
                  <a:gd name="connsiteY1157" fmla="*/ 3782 h 10000"/>
                  <a:gd name="connsiteX1158" fmla="*/ 8961 w 10000"/>
                  <a:gd name="connsiteY1158" fmla="*/ 3779 h 10000"/>
                  <a:gd name="connsiteX1159" fmla="*/ 8983 w 10000"/>
                  <a:gd name="connsiteY1159" fmla="*/ 3760 h 10000"/>
                  <a:gd name="connsiteX1160" fmla="*/ 9003 w 10000"/>
                  <a:gd name="connsiteY1160" fmla="*/ 3763 h 10000"/>
                  <a:gd name="connsiteX1161" fmla="*/ 9019 w 10000"/>
                  <a:gd name="connsiteY1161" fmla="*/ 3779 h 10000"/>
                  <a:gd name="connsiteX1162" fmla="*/ 9050 w 10000"/>
                  <a:gd name="connsiteY1162" fmla="*/ 3812 h 10000"/>
                  <a:gd name="connsiteX1163" fmla="*/ 9080 w 10000"/>
                  <a:gd name="connsiteY1163" fmla="*/ 3831 h 10000"/>
                  <a:gd name="connsiteX1164" fmla="*/ 9097 w 10000"/>
                  <a:gd name="connsiteY1164" fmla="*/ 3867 h 10000"/>
                  <a:gd name="connsiteX1165" fmla="*/ 9114 w 10000"/>
                  <a:gd name="connsiteY1165" fmla="*/ 3902 h 10000"/>
                  <a:gd name="connsiteX1166" fmla="*/ 9122 w 10000"/>
                  <a:gd name="connsiteY1166" fmla="*/ 3935 h 10000"/>
                  <a:gd name="connsiteX1167" fmla="*/ 9125 w 10000"/>
                  <a:gd name="connsiteY1167" fmla="*/ 3964 h 10000"/>
                  <a:gd name="connsiteX1168" fmla="*/ 9130 w 10000"/>
                  <a:gd name="connsiteY1168" fmla="*/ 3999 h 10000"/>
                  <a:gd name="connsiteX1169" fmla="*/ 9130 w 10000"/>
                  <a:gd name="connsiteY1169" fmla="*/ 4054 h 10000"/>
                  <a:gd name="connsiteX1170" fmla="*/ 9155 w 10000"/>
                  <a:gd name="connsiteY1170" fmla="*/ 4093 h 10000"/>
                  <a:gd name="connsiteX1171" fmla="*/ 9169 w 10000"/>
                  <a:gd name="connsiteY1171" fmla="*/ 4090 h 10000"/>
                  <a:gd name="connsiteX1172" fmla="*/ 9211 w 10000"/>
                  <a:gd name="connsiteY1172" fmla="*/ 4077 h 10000"/>
                  <a:gd name="connsiteX1173" fmla="*/ 9244 w 10000"/>
                  <a:gd name="connsiteY1173" fmla="*/ 4077 h 10000"/>
                  <a:gd name="connsiteX1174" fmla="*/ 9252 w 10000"/>
                  <a:gd name="connsiteY1174" fmla="*/ 4103 h 10000"/>
                  <a:gd name="connsiteX1175" fmla="*/ 9258 w 10000"/>
                  <a:gd name="connsiteY1175" fmla="*/ 4148 h 10000"/>
                  <a:gd name="connsiteX1176" fmla="*/ 9269 w 10000"/>
                  <a:gd name="connsiteY1176" fmla="*/ 4158 h 10000"/>
                  <a:gd name="connsiteX1177" fmla="*/ 9294 w 10000"/>
                  <a:gd name="connsiteY1177" fmla="*/ 4158 h 10000"/>
                  <a:gd name="connsiteX1178" fmla="*/ 9319 w 10000"/>
                  <a:gd name="connsiteY1178" fmla="*/ 4168 h 10000"/>
                  <a:gd name="connsiteX1179" fmla="*/ 9346 w 10000"/>
                  <a:gd name="connsiteY1179" fmla="*/ 4190 h 10000"/>
                  <a:gd name="connsiteX1180" fmla="*/ 9357 w 10000"/>
                  <a:gd name="connsiteY1180" fmla="*/ 4168 h 10000"/>
                  <a:gd name="connsiteX1181" fmla="*/ 9371 w 10000"/>
                  <a:gd name="connsiteY1181" fmla="*/ 4132 h 10000"/>
                  <a:gd name="connsiteX1182" fmla="*/ 9391 w 10000"/>
                  <a:gd name="connsiteY1182" fmla="*/ 4113 h 10000"/>
                  <a:gd name="connsiteX1183" fmla="*/ 9407 w 10000"/>
                  <a:gd name="connsiteY1183" fmla="*/ 4103 h 10000"/>
                  <a:gd name="connsiteX1184" fmla="*/ 9435 w 10000"/>
                  <a:gd name="connsiteY1184" fmla="*/ 4100 h 10000"/>
                  <a:gd name="connsiteX1185" fmla="*/ 9460 w 10000"/>
                  <a:gd name="connsiteY1185" fmla="*/ 4084 h 10000"/>
                  <a:gd name="connsiteX1186" fmla="*/ 9485 w 10000"/>
                  <a:gd name="connsiteY1186" fmla="*/ 4067 h 10000"/>
                  <a:gd name="connsiteX1187" fmla="*/ 9496 w 10000"/>
                  <a:gd name="connsiteY1187" fmla="*/ 4054 h 10000"/>
                  <a:gd name="connsiteX1188" fmla="*/ 9526 w 10000"/>
                  <a:gd name="connsiteY1188" fmla="*/ 4048 h 10000"/>
                  <a:gd name="connsiteX1189" fmla="*/ 9557 w 10000"/>
                  <a:gd name="connsiteY1189" fmla="*/ 4038 h 10000"/>
                  <a:gd name="connsiteX1190" fmla="*/ 9584 w 10000"/>
                  <a:gd name="connsiteY1190" fmla="*/ 4019 h 10000"/>
                  <a:gd name="connsiteX1191" fmla="*/ 9623 w 10000"/>
                  <a:gd name="connsiteY1191" fmla="*/ 4016 h 10000"/>
                  <a:gd name="connsiteX1192" fmla="*/ 9648 w 10000"/>
                  <a:gd name="connsiteY1192" fmla="*/ 4009 h 10000"/>
                  <a:gd name="connsiteX1193" fmla="*/ 9673 w 10000"/>
                  <a:gd name="connsiteY1193" fmla="*/ 4019 h 10000"/>
                  <a:gd name="connsiteX1194" fmla="*/ 9712 w 10000"/>
                  <a:gd name="connsiteY1194" fmla="*/ 4038 h 10000"/>
                  <a:gd name="connsiteX1195" fmla="*/ 9742 w 10000"/>
                  <a:gd name="connsiteY1195" fmla="*/ 4074 h 10000"/>
                  <a:gd name="connsiteX1196" fmla="*/ 9776 w 10000"/>
                  <a:gd name="connsiteY1196" fmla="*/ 4093 h 10000"/>
                  <a:gd name="connsiteX1197" fmla="*/ 9814 w 10000"/>
                  <a:gd name="connsiteY1197" fmla="*/ 4109 h 10000"/>
                  <a:gd name="connsiteX1198" fmla="*/ 9859 w 10000"/>
                  <a:gd name="connsiteY1198" fmla="*/ 4119 h 10000"/>
                  <a:gd name="connsiteX1199" fmla="*/ 9898 w 10000"/>
                  <a:gd name="connsiteY1199" fmla="*/ 4122 h 10000"/>
                  <a:gd name="connsiteX1200" fmla="*/ 9931 w 10000"/>
                  <a:gd name="connsiteY1200" fmla="*/ 4109 h 10000"/>
                  <a:gd name="connsiteX1201" fmla="*/ 9956 w 10000"/>
                  <a:gd name="connsiteY1201" fmla="*/ 4100 h 10000"/>
                  <a:gd name="connsiteX1202" fmla="*/ 9981 w 10000"/>
                  <a:gd name="connsiteY1202" fmla="*/ 4067 h 10000"/>
                  <a:gd name="connsiteX1203" fmla="*/ 9994 w 10000"/>
                  <a:gd name="connsiteY1203" fmla="*/ 4035 h 10000"/>
                  <a:gd name="connsiteX1204" fmla="*/ 10000 w 10000"/>
                  <a:gd name="connsiteY1204" fmla="*/ 3996 h 10000"/>
                  <a:gd name="connsiteX1205" fmla="*/ 9994 w 10000"/>
                  <a:gd name="connsiteY1205" fmla="*/ 3941 h 10000"/>
                  <a:gd name="connsiteX1206" fmla="*/ 9986 w 10000"/>
                  <a:gd name="connsiteY1206" fmla="*/ 3905 h 10000"/>
                  <a:gd name="connsiteX1207" fmla="*/ 9981 w 10000"/>
                  <a:gd name="connsiteY1207" fmla="*/ 3857 h 10000"/>
                  <a:gd name="connsiteX1208" fmla="*/ 9989 w 10000"/>
                  <a:gd name="connsiteY1208" fmla="*/ 3837 h 10000"/>
                  <a:gd name="connsiteX1209" fmla="*/ 9989 w 10000"/>
                  <a:gd name="connsiteY1209" fmla="*/ 3812 h 10000"/>
                  <a:gd name="connsiteX1210" fmla="*/ 9981 w 10000"/>
                  <a:gd name="connsiteY1210" fmla="*/ 3792 h 10000"/>
                  <a:gd name="connsiteX1211" fmla="*/ 9970 w 10000"/>
                  <a:gd name="connsiteY1211" fmla="*/ 3763 h 10000"/>
                  <a:gd name="connsiteX1212" fmla="*/ 9945 w 10000"/>
                  <a:gd name="connsiteY1212" fmla="*/ 3705 h 10000"/>
                  <a:gd name="connsiteX1213" fmla="*/ 9931 w 10000"/>
                  <a:gd name="connsiteY1213" fmla="*/ 3659 h 10000"/>
                  <a:gd name="connsiteX1214" fmla="*/ 9903 w 10000"/>
                  <a:gd name="connsiteY1214" fmla="*/ 3640 h 10000"/>
                  <a:gd name="connsiteX1215" fmla="*/ 9881 w 10000"/>
                  <a:gd name="connsiteY1215" fmla="*/ 3620 h 10000"/>
                  <a:gd name="connsiteX1216" fmla="*/ 9856 w 10000"/>
                  <a:gd name="connsiteY1216" fmla="*/ 3595 h 10000"/>
                  <a:gd name="connsiteX1217" fmla="*/ 9817 w 10000"/>
                  <a:gd name="connsiteY1217" fmla="*/ 3562 h 10000"/>
                  <a:gd name="connsiteX1218" fmla="*/ 9795 w 10000"/>
                  <a:gd name="connsiteY1218" fmla="*/ 3546 h 10000"/>
                  <a:gd name="connsiteX1219" fmla="*/ 9778 w 10000"/>
                  <a:gd name="connsiteY1219" fmla="*/ 3527 h 10000"/>
                  <a:gd name="connsiteX1220" fmla="*/ 9745 w 10000"/>
                  <a:gd name="connsiteY1220" fmla="*/ 3501 h 10000"/>
                  <a:gd name="connsiteX1221" fmla="*/ 9726 w 10000"/>
                  <a:gd name="connsiteY1221" fmla="*/ 3488 h 10000"/>
                  <a:gd name="connsiteX1222" fmla="*/ 9704 w 10000"/>
                  <a:gd name="connsiteY1222" fmla="*/ 3472 h 10000"/>
                  <a:gd name="connsiteX1223" fmla="*/ 9695 w 10000"/>
                  <a:gd name="connsiteY1223" fmla="*/ 3468 h 10000"/>
                  <a:gd name="connsiteX1224" fmla="*/ 9690 w 10000"/>
                  <a:gd name="connsiteY1224" fmla="*/ 3459 h 10000"/>
                  <a:gd name="connsiteX1225" fmla="*/ 9673 w 10000"/>
                  <a:gd name="connsiteY1225" fmla="*/ 3449 h 10000"/>
                  <a:gd name="connsiteX1226" fmla="*/ 9665 w 10000"/>
                  <a:gd name="connsiteY1226" fmla="*/ 3442 h 10000"/>
                  <a:gd name="connsiteX1227" fmla="*/ 9654 w 10000"/>
                  <a:gd name="connsiteY1227" fmla="*/ 3449 h 10000"/>
                  <a:gd name="connsiteX1228" fmla="*/ 9521 w 10000"/>
                  <a:gd name="connsiteY1228" fmla="*/ 3394 h 10000"/>
                  <a:gd name="connsiteX1229" fmla="*/ 9510 w 10000"/>
                  <a:gd name="connsiteY1229" fmla="*/ 3368 h 10000"/>
                  <a:gd name="connsiteX1230" fmla="*/ 9496 w 10000"/>
                  <a:gd name="connsiteY1230" fmla="*/ 3287 h 10000"/>
                  <a:gd name="connsiteX1231" fmla="*/ 9488 w 10000"/>
                  <a:gd name="connsiteY1231" fmla="*/ 3216 h 10000"/>
                  <a:gd name="connsiteX1232" fmla="*/ 9493 w 10000"/>
                  <a:gd name="connsiteY1232" fmla="*/ 3174 h 10000"/>
                  <a:gd name="connsiteX1233" fmla="*/ 9501 w 10000"/>
                  <a:gd name="connsiteY1233" fmla="*/ 3128 h 10000"/>
                  <a:gd name="connsiteX1234" fmla="*/ 9488 w 10000"/>
                  <a:gd name="connsiteY1234" fmla="*/ 3025 h 10000"/>
                  <a:gd name="connsiteX1235" fmla="*/ 9446 w 10000"/>
                  <a:gd name="connsiteY1235" fmla="*/ 2931 h 10000"/>
                  <a:gd name="connsiteX1236" fmla="*/ 9382 w 10000"/>
                  <a:gd name="connsiteY1236" fmla="*/ 2837 h 10000"/>
                  <a:gd name="connsiteX1237" fmla="*/ 9316 w 10000"/>
                  <a:gd name="connsiteY1237" fmla="*/ 2753 h 10000"/>
                  <a:gd name="connsiteX1238" fmla="*/ 9294 w 10000"/>
                  <a:gd name="connsiteY1238" fmla="*/ 2655 h 10000"/>
                  <a:gd name="connsiteX1239" fmla="*/ 9213 w 10000"/>
                  <a:gd name="connsiteY1239" fmla="*/ 2328 h 10000"/>
                  <a:gd name="connsiteX1240" fmla="*/ 9172 w 10000"/>
                  <a:gd name="connsiteY1240" fmla="*/ 2286 h 10000"/>
                  <a:gd name="connsiteX1241" fmla="*/ 9019 w 10000"/>
                  <a:gd name="connsiteY1241" fmla="*/ 2082 h 10000"/>
                  <a:gd name="connsiteX1242" fmla="*/ 8906 w 10000"/>
                  <a:gd name="connsiteY1242" fmla="*/ 1946 h 10000"/>
                  <a:gd name="connsiteX1243" fmla="*/ 8801 w 10000"/>
                  <a:gd name="connsiteY1243" fmla="*/ 1778 h 10000"/>
                  <a:gd name="connsiteX1244" fmla="*/ 8806 w 10000"/>
                  <a:gd name="connsiteY1244" fmla="*/ 1713 h 10000"/>
                  <a:gd name="connsiteX1245" fmla="*/ 8809 w 10000"/>
                  <a:gd name="connsiteY1245" fmla="*/ 1703 h 10000"/>
                  <a:gd name="connsiteX1246" fmla="*/ 8817 w 10000"/>
                  <a:gd name="connsiteY1246" fmla="*/ 1713 h 10000"/>
                  <a:gd name="connsiteX1247" fmla="*/ 8834 w 10000"/>
                  <a:gd name="connsiteY1247" fmla="*/ 1729 h 10000"/>
                  <a:gd name="connsiteX1248" fmla="*/ 8839 w 10000"/>
                  <a:gd name="connsiteY1248" fmla="*/ 1729 h 10000"/>
                  <a:gd name="connsiteX1249" fmla="*/ 8848 w 10000"/>
                  <a:gd name="connsiteY1249" fmla="*/ 1723 h 10000"/>
                  <a:gd name="connsiteX1250" fmla="*/ 8850 w 10000"/>
                  <a:gd name="connsiteY1250" fmla="*/ 1703 h 10000"/>
                  <a:gd name="connsiteX1251" fmla="*/ 8850 w 10000"/>
                  <a:gd name="connsiteY1251" fmla="*/ 1684 h 10000"/>
                  <a:gd name="connsiteX1252" fmla="*/ 8850 w 10000"/>
                  <a:gd name="connsiteY1252" fmla="*/ 1648 h 10000"/>
                  <a:gd name="connsiteX1253" fmla="*/ 8881 w 10000"/>
                  <a:gd name="connsiteY1253" fmla="*/ 1571 h 10000"/>
                  <a:gd name="connsiteX1254" fmla="*/ 8895 w 10000"/>
                  <a:gd name="connsiteY1254" fmla="*/ 1541 h 10000"/>
                  <a:gd name="connsiteX1255" fmla="*/ 8895 w 10000"/>
                  <a:gd name="connsiteY1255" fmla="*/ 1525 h 10000"/>
                  <a:gd name="connsiteX1256" fmla="*/ 8881 w 10000"/>
                  <a:gd name="connsiteY1256" fmla="*/ 1516 h 10000"/>
                  <a:gd name="connsiteX1257" fmla="*/ 8864 w 10000"/>
                  <a:gd name="connsiteY1257" fmla="*/ 1522 h 10000"/>
                  <a:gd name="connsiteX1258" fmla="*/ 8850 w 10000"/>
                  <a:gd name="connsiteY1258" fmla="*/ 1535 h 10000"/>
                  <a:gd name="connsiteX1259" fmla="*/ 8834 w 10000"/>
                  <a:gd name="connsiteY1259" fmla="*/ 1571 h 10000"/>
                  <a:gd name="connsiteX1260" fmla="*/ 8825 w 10000"/>
                  <a:gd name="connsiteY1260" fmla="*/ 1587 h 10000"/>
                  <a:gd name="connsiteX1261" fmla="*/ 8776 w 10000"/>
                  <a:gd name="connsiteY1261" fmla="*/ 1571 h 10000"/>
                  <a:gd name="connsiteX1262" fmla="*/ 8745 w 10000"/>
                  <a:gd name="connsiteY1262" fmla="*/ 1580 h 10000"/>
                  <a:gd name="connsiteX1263" fmla="*/ 8720 w 10000"/>
                  <a:gd name="connsiteY1263" fmla="*/ 1587 h 10000"/>
                  <a:gd name="connsiteX1264" fmla="*/ 8709 w 10000"/>
                  <a:gd name="connsiteY1264" fmla="*/ 1609 h 10000"/>
                  <a:gd name="connsiteX1265" fmla="*/ 8693 w 10000"/>
                  <a:gd name="connsiteY1265" fmla="*/ 1616 h 10000"/>
                  <a:gd name="connsiteX1266" fmla="*/ 8684 w 10000"/>
                  <a:gd name="connsiteY1266" fmla="*/ 1639 h 10000"/>
                  <a:gd name="connsiteX1267" fmla="*/ 8684 w 10000"/>
                  <a:gd name="connsiteY1267" fmla="*/ 1658 h 10000"/>
                  <a:gd name="connsiteX1268" fmla="*/ 8665 w 10000"/>
                  <a:gd name="connsiteY1268" fmla="*/ 1655 h 10000"/>
                  <a:gd name="connsiteX1269" fmla="*/ 8665 w 10000"/>
                  <a:gd name="connsiteY1269" fmla="*/ 1645 h 10000"/>
                  <a:gd name="connsiteX1270" fmla="*/ 8665 w 10000"/>
                  <a:gd name="connsiteY1270" fmla="*/ 1626 h 10000"/>
                  <a:gd name="connsiteX1271" fmla="*/ 8676 w 10000"/>
                  <a:gd name="connsiteY1271" fmla="*/ 1609 h 10000"/>
                  <a:gd name="connsiteX1272" fmla="*/ 8679 w 10000"/>
                  <a:gd name="connsiteY1272" fmla="*/ 1597 h 10000"/>
                  <a:gd name="connsiteX1273" fmla="*/ 8687 w 10000"/>
                  <a:gd name="connsiteY1273" fmla="*/ 1577 h 10000"/>
                  <a:gd name="connsiteX1274" fmla="*/ 8695 w 10000"/>
                  <a:gd name="connsiteY1274" fmla="*/ 1554 h 10000"/>
                  <a:gd name="connsiteX1275" fmla="*/ 8709 w 10000"/>
                  <a:gd name="connsiteY1275" fmla="*/ 1532 h 10000"/>
                  <a:gd name="connsiteX1276" fmla="*/ 8704 w 10000"/>
                  <a:gd name="connsiteY1276" fmla="*/ 1512 h 10000"/>
                  <a:gd name="connsiteX1277" fmla="*/ 8695 w 10000"/>
                  <a:gd name="connsiteY1277" fmla="*/ 1503 h 10000"/>
                  <a:gd name="connsiteX1278" fmla="*/ 8684 w 10000"/>
                  <a:gd name="connsiteY1278" fmla="*/ 1503 h 10000"/>
                  <a:gd name="connsiteX1279" fmla="*/ 8670 w 10000"/>
                  <a:gd name="connsiteY1279" fmla="*/ 1525 h 10000"/>
                  <a:gd name="connsiteX1280" fmla="*/ 8665 w 10000"/>
                  <a:gd name="connsiteY1280" fmla="*/ 1545 h 10000"/>
                  <a:gd name="connsiteX1281" fmla="*/ 8654 w 10000"/>
                  <a:gd name="connsiteY1281" fmla="*/ 1567 h 10000"/>
                  <a:gd name="connsiteX1282" fmla="*/ 8648 w 10000"/>
                  <a:gd name="connsiteY1282" fmla="*/ 1587 h 10000"/>
                  <a:gd name="connsiteX1283" fmla="*/ 8640 w 10000"/>
                  <a:gd name="connsiteY1283" fmla="*/ 1629 h 10000"/>
                  <a:gd name="connsiteX1284" fmla="*/ 8620 w 10000"/>
                  <a:gd name="connsiteY1284" fmla="*/ 1635 h 10000"/>
                  <a:gd name="connsiteX1285" fmla="*/ 8612 w 10000"/>
                  <a:gd name="connsiteY1285" fmla="*/ 1635 h 10000"/>
                  <a:gd name="connsiteX1286" fmla="*/ 8604 w 10000"/>
                  <a:gd name="connsiteY1286" fmla="*/ 1626 h 10000"/>
                  <a:gd name="connsiteX1287" fmla="*/ 8596 w 10000"/>
                  <a:gd name="connsiteY1287" fmla="*/ 1616 h 10000"/>
                  <a:gd name="connsiteX1288" fmla="*/ 8596 w 10000"/>
                  <a:gd name="connsiteY1288" fmla="*/ 1580 h 10000"/>
                  <a:gd name="connsiteX1289" fmla="*/ 8587 w 10000"/>
                  <a:gd name="connsiteY1289" fmla="*/ 1545 h 10000"/>
                  <a:gd name="connsiteX1290" fmla="*/ 8565 w 10000"/>
                  <a:gd name="connsiteY1290" fmla="*/ 1516 h 10000"/>
                  <a:gd name="connsiteX1291" fmla="*/ 8543 w 10000"/>
                  <a:gd name="connsiteY1291" fmla="*/ 1512 h 10000"/>
                  <a:gd name="connsiteX1292" fmla="*/ 8518 w 10000"/>
                  <a:gd name="connsiteY1292" fmla="*/ 1532 h 10000"/>
                  <a:gd name="connsiteX1293" fmla="*/ 8476 w 10000"/>
                  <a:gd name="connsiteY1293" fmla="*/ 1567 h 10000"/>
                  <a:gd name="connsiteX1294" fmla="*/ 8454 w 10000"/>
                  <a:gd name="connsiteY1294" fmla="*/ 1551 h 10000"/>
                  <a:gd name="connsiteX1295" fmla="*/ 8402 w 10000"/>
                  <a:gd name="connsiteY1295" fmla="*/ 1493 h 10000"/>
                  <a:gd name="connsiteX1296" fmla="*/ 8371 w 10000"/>
                  <a:gd name="connsiteY1296" fmla="*/ 1428 h 10000"/>
                  <a:gd name="connsiteX1297" fmla="*/ 8072 w 10000"/>
                  <a:gd name="connsiteY1297" fmla="*/ 1422 h 10000"/>
                  <a:gd name="connsiteX1298" fmla="*/ 7823 w 10000"/>
                  <a:gd name="connsiteY1298" fmla="*/ 1279 h 10000"/>
                  <a:gd name="connsiteX1299" fmla="*/ 7587 w 10000"/>
                  <a:gd name="connsiteY1299" fmla="*/ 1133 h 10000"/>
                  <a:gd name="connsiteX1300" fmla="*/ 7526 w 10000"/>
                  <a:gd name="connsiteY1300" fmla="*/ 1098 h 10000"/>
                  <a:gd name="connsiteX1301" fmla="*/ 7346 w 10000"/>
                  <a:gd name="connsiteY1301" fmla="*/ 991 h 10000"/>
                  <a:gd name="connsiteX1302" fmla="*/ 7321 w 10000"/>
                  <a:gd name="connsiteY1302" fmla="*/ 959 h 10000"/>
                  <a:gd name="connsiteX1303" fmla="*/ 7307 w 10000"/>
                  <a:gd name="connsiteY1303" fmla="*/ 871 h 10000"/>
                  <a:gd name="connsiteX1304" fmla="*/ 7224 w 10000"/>
                  <a:gd name="connsiteY1304" fmla="*/ 816 h 10000"/>
                  <a:gd name="connsiteX1305" fmla="*/ 7147 w 10000"/>
                  <a:gd name="connsiteY1305" fmla="*/ 787 h 10000"/>
                  <a:gd name="connsiteX1306" fmla="*/ 7080 w 10000"/>
                  <a:gd name="connsiteY1306" fmla="*/ 742 h 10000"/>
                  <a:gd name="connsiteX1307" fmla="*/ 7069 w 10000"/>
                  <a:gd name="connsiteY1307" fmla="*/ 767 h 10000"/>
                  <a:gd name="connsiteX1308" fmla="*/ 7033 w 10000"/>
                  <a:gd name="connsiteY1308" fmla="*/ 787 h 10000"/>
                  <a:gd name="connsiteX1309" fmla="*/ 6820 w 10000"/>
                  <a:gd name="connsiteY1309" fmla="*/ 878 h 10000"/>
                  <a:gd name="connsiteX1310" fmla="*/ 6726 w 10000"/>
                  <a:gd name="connsiteY1310" fmla="*/ 897 h 10000"/>
                  <a:gd name="connsiteX1311" fmla="*/ 6626 w 10000"/>
                  <a:gd name="connsiteY1311" fmla="*/ 955 h 10000"/>
                  <a:gd name="connsiteX1312" fmla="*/ 6582 w 10000"/>
                  <a:gd name="connsiteY1312" fmla="*/ 946 h 10000"/>
                  <a:gd name="connsiteX1313" fmla="*/ 6571 w 10000"/>
                  <a:gd name="connsiteY1313" fmla="*/ 955 h 10000"/>
                  <a:gd name="connsiteX1314" fmla="*/ 6507 w 10000"/>
                  <a:gd name="connsiteY1314" fmla="*/ 975 h 10000"/>
                  <a:gd name="connsiteX1315" fmla="*/ 6485 w 10000"/>
                  <a:gd name="connsiteY1315" fmla="*/ 975 h 10000"/>
                  <a:gd name="connsiteX1316" fmla="*/ 6476 w 10000"/>
                  <a:gd name="connsiteY1316" fmla="*/ 965 h 10000"/>
                  <a:gd name="connsiteX1317" fmla="*/ 6474 w 10000"/>
                  <a:gd name="connsiteY1317" fmla="*/ 936 h 10000"/>
                  <a:gd name="connsiteX1318" fmla="*/ 6452 w 10000"/>
                  <a:gd name="connsiteY1318" fmla="*/ 887 h 10000"/>
                  <a:gd name="connsiteX1319" fmla="*/ 6352 w 10000"/>
                  <a:gd name="connsiteY1319" fmla="*/ 767 h 10000"/>
                  <a:gd name="connsiteX1320" fmla="*/ 6313 w 10000"/>
                  <a:gd name="connsiteY1320" fmla="*/ 732 h 10000"/>
                  <a:gd name="connsiteX1321" fmla="*/ 6296 w 10000"/>
                  <a:gd name="connsiteY1321" fmla="*/ 690 h 10000"/>
                  <a:gd name="connsiteX1322" fmla="*/ 6271 w 10000"/>
                  <a:gd name="connsiteY1322" fmla="*/ 664 h 10000"/>
                  <a:gd name="connsiteX1323" fmla="*/ 6266 w 10000"/>
                  <a:gd name="connsiteY1323" fmla="*/ 654 h 10000"/>
                  <a:gd name="connsiteX1324" fmla="*/ 6111 w 10000"/>
                  <a:gd name="connsiteY1324" fmla="*/ 398 h 10000"/>
                  <a:gd name="connsiteX1325" fmla="*/ 5903 w 10000"/>
                  <a:gd name="connsiteY1325" fmla="*/ 408 h 10000"/>
                  <a:gd name="connsiteX1326" fmla="*/ 5837 w 10000"/>
                  <a:gd name="connsiteY1326" fmla="*/ 427 h 10000"/>
                  <a:gd name="connsiteX1327" fmla="*/ 5756 w 10000"/>
                  <a:gd name="connsiteY1327" fmla="*/ 453 h 10000"/>
                  <a:gd name="connsiteX1328" fmla="*/ 5681 w 10000"/>
                  <a:gd name="connsiteY1328" fmla="*/ 453 h 10000"/>
                  <a:gd name="connsiteX1329" fmla="*/ 5609 w 10000"/>
                  <a:gd name="connsiteY1329" fmla="*/ 447 h 10000"/>
                  <a:gd name="connsiteX1330" fmla="*/ 5554 w 10000"/>
                  <a:gd name="connsiteY1330" fmla="*/ 304 h 10000"/>
                  <a:gd name="connsiteX1331" fmla="*/ 5529 w 10000"/>
                  <a:gd name="connsiteY1331" fmla="*/ 301 h 10000"/>
                  <a:gd name="connsiteX1332" fmla="*/ 5393 w 10000"/>
                  <a:gd name="connsiteY1332" fmla="*/ 256 h 10000"/>
                  <a:gd name="connsiteX1333" fmla="*/ 5366 w 10000"/>
                  <a:gd name="connsiteY1333" fmla="*/ 220 h 10000"/>
                  <a:gd name="connsiteX1334" fmla="*/ 5249 w 10000"/>
                  <a:gd name="connsiteY1334" fmla="*/ 155 h 10000"/>
                  <a:gd name="connsiteX1335" fmla="*/ 5141 w 10000"/>
                  <a:gd name="connsiteY1335" fmla="*/ 52 h 10000"/>
                  <a:gd name="connsiteX1336" fmla="*/ 5116 w 10000"/>
                  <a:gd name="connsiteY1336" fmla="*/ 3 h 10000"/>
                  <a:gd name="connsiteX1337" fmla="*/ 5061 w 10000"/>
                  <a:gd name="connsiteY1337" fmla="*/ 0 h 10000"/>
                  <a:gd name="connsiteX1338" fmla="*/ 5036 w 10000"/>
                  <a:gd name="connsiteY1338" fmla="*/ 32 h 10000"/>
                  <a:gd name="connsiteX1339" fmla="*/ 4942 w 10000"/>
                  <a:gd name="connsiteY1339" fmla="*/ 133 h 10000"/>
                  <a:gd name="connsiteX1340" fmla="*/ 4900 w 10000"/>
                  <a:gd name="connsiteY1340" fmla="*/ 217 h 10000"/>
                  <a:gd name="connsiteX1341" fmla="*/ 4861 w 10000"/>
                  <a:gd name="connsiteY1341" fmla="*/ 198 h 10000"/>
                  <a:gd name="connsiteX1342" fmla="*/ 4795 w 10000"/>
                  <a:gd name="connsiteY1342" fmla="*/ 68 h 10000"/>
                  <a:gd name="connsiteX1343" fmla="*/ 4778 w 10000"/>
                  <a:gd name="connsiteY1343" fmla="*/ 62 h 10000"/>
                  <a:gd name="connsiteX1344" fmla="*/ 4765 w 10000"/>
                  <a:gd name="connsiteY1344" fmla="*/ 62 h 10000"/>
                  <a:gd name="connsiteX1345" fmla="*/ 4748 w 10000"/>
                  <a:gd name="connsiteY1345" fmla="*/ 68 h 10000"/>
                  <a:gd name="connsiteX1346" fmla="*/ 4673 w 10000"/>
                  <a:gd name="connsiteY1346" fmla="*/ 136 h 10000"/>
                  <a:gd name="connsiteX1347" fmla="*/ 4632 w 10000"/>
                  <a:gd name="connsiteY1347" fmla="*/ 201 h 10000"/>
                  <a:gd name="connsiteX1348" fmla="*/ 4623 w 10000"/>
                  <a:gd name="connsiteY1348" fmla="*/ 210 h 10000"/>
                  <a:gd name="connsiteX1349" fmla="*/ 4579 w 10000"/>
                  <a:gd name="connsiteY1349" fmla="*/ 220 h 10000"/>
                  <a:gd name="connsiteX1350" fmla="*/ 4479 w 10000"/>
                  <a:gd name="connsiteY1350" fmla="*/ 198 h 10000"/>
                  <a:gd name="connsiteX1351" fmla="*/ 4402 w 10000"/>
                  <a:gd name="connsiteY1351" fmla="*/ 165 h 10000"/>
                  <a:gd name="connsiteX1352" fmla="*/ 4374 w 10000"/>
                  <a:gd name="connsiteY1352" fmla="*/ 165 h 10000"/>
                  <a:gd name="connsiteX1353" fmla="*/ 4335 w 10000"/>
                  <a:gd name="connsiteY1353" fmla="*/ 172 h 10000"/>
                  <a:gd name="connsiteX1354" fmla="*/ 4302 w 10000"/>
                  <a:gd name="connsiteY1354" fmla="*/ 188 h 10000"/>
                  <a:gd name="connsiteX1355" fmla="*/ 4271 w 10000"/>
                  <a:gd name="connsiteY1355" fmla="*/ 220 h 10000"/>
                  <a:gd name="connsiteX1356" fmla="*/ 4238 w 10000"/>
                  <a:gd name="connsiteY1356" fmla="*/ 240 h 10000"/>
                  <a:gd name="connsiteX1357" fmla="*/ 4324 w 10000"/>
                  <a:gd name="connsiteY1357" fmla="*/ 1289 h 10000"/>
                  <a:gd name="connsiteX1358" fmla="*/ 4297 w 10000"/>
                  <a:gd name="connsiteY1358" fmla="*/ 7345 h 10000"/>
                  <a:gd name="connsiteX1359" fmla="*/ 4236 w 10000"/>
                  <a:gd name="connsiteY1359" fmla="*/ 6832 h 10000"/>
                  <a:gd name="connsiteX1360" fmla="*/ 3946 w 10000"/>
                  <a:gd name="connsiteY1360" fmla="*/ 6675 h 10000"/>
                  <a:gd name="connsiteX1361" fmla="*/ 3687 w 10000"/>
                  <a:gd name="connsiteY1361" fmla="*/ 7730 h 10000"/>
                  <a:gd name="connsiteX1362" fmla="*/ 3690 w 10000"/>
                  <a:gd name="connsiteY1362" fmla="*/ 7730 h 10000"/>
                  <a:gd name="connsiteX1363" fmla="*/ 3704 w 10000"/>
                  <a:gd name="connsiteY1363" fmla="*/ 7740 h 10000"/>
                  <a:gd name="connsiteX1364" fmla="*/ 3712 w 10000"/>
                  <a:gd name="connsiteY1364" fmla="*/ 7743 h 10000"/>
                  <a:gd name="connsiteX1365" fmla="*/ 3723 w 10000"/>
                  <a:gd name="connsiteY1365" fmla="*/ 7749 h 10000"/>
                  <a:gd name="connsiteX1366" fmla="*/ 3729 w 10000"/>
                  <a:gd name="connsiteY1366" fmla="*/ 7749 h 10000"/>
                  <a:gd name="connsiteX1367" fmla="*/ 3729 w 10000"/>
                  <a:gd name="connsiteY1367" fmla="*/ 7743 h 10000"/>
                  <a:gd name="connsiteX1368" fmla="*/ 3745 w 10000"/>
                  <a:gd name="connsiteY1368" fmla="*/ 7740 h 10000"/>
                  <a:gd name="connsiteX1369" fmla="*/ 3753 w 10000"/>
                  <a:gd name="connsiteY1369" fmla="*/ 7730 h 10000"/>
                  <a:gd name="connsiteX1370" fmla="*/ 3762 w 10000"/>
                  <a:gd name="connsiteY1370" fmla="*/ 7720 h 10000"/>
                  <a:gd name="connsiteX1371" fmla="*/ 3776 w 10000"/>
                  <a:gd name="connsiteY1371" fmla="*/ 7710 h 10000"/>
                  <a:gd name="connsiteX1372" fmla="*/ 3784 w 10000"/>
                  <a:gd name="connsiteY1372" fmla="*/ 7701 h 10000"/>
                  <a:gd name="connsiteX1373" fmla="*/ 4805 w 10000"/>
                  <a:gd name="connsiteY1373" fmla="*/ 7386 h 10000"/>
                  <a:gd name="connsiteX1374" fmla="*/ 5343 w 10000"/>
                  <a:gd name="connsiteY1374" fmla="*/ 7520 h 10000"/>
                  <a:gd name="connsiteX1375" fmla="*/ 5463 w 10000"/>
                  <a:gd name="connsiteY1375" fmla="*/ 7907 h 10000"/>
                  <a:gd name="connsiteX1376" fmla="*/ 3767 w 10000"/>
                  <a:gd name="connsiteY1376" fmla="*/ 8106 h 10000"/>
                  <a:gd name="connsiteX1377" fmla="*/ 3770 w 10000"/>
                  <a:gd name="connsiteY1377" fmla="*/ 8119 h 10000"/>
                  <a:gd name="connsiteX1378" fmla="*/ 4881 w 10000"/>
                  <a:gd name="connsiteY1378" fmla="*/ 8090 h 10000"/>
                  <a:gd name="connsiteX1379" fmla="*/ 3206 w 10000"/>
                  <a:gd name="connsiteY1379" fmla="*/ 8300 h 10000"/>
                  <a:gd name="connsiteX1380" fmla="*/ 2947 w 10000"/>
                  <a:gd name="connsiteY1380" fmla="*/ 8089 h 10000"/>
                  <a:gd name="connsiteX1381" fmla="*/ 3057 w 10000"/>
                  <a:gd name="connsiteY1381" fmla="*/ 7143 h 10000"/>
                  <a:gd name="connsiteX0" fmla="*/ 4324 w 10000"/>
                  <a:gd name="connsiteY0" fmla="*/ 1289 h 10000"/>
                  <a:gd name="connsiteX1" fmla="*/ 4296 w 10000"/>
                  <a:gd name="connsiteY1" fmla="*/ 1305 h 10000"/>
                  <a:gd name="connsiteX2" fmla="*/ 4285 w 10000"/>
                  <a:gd name="connsiteY2" fmla="*/ 1279 h 10000"/>
                  <a:gd name="connsiteX3" fmla="*/ 4244 w 10000"/>
                  <a:gd name="connsiteY3" fmla="*/ 1266 h 10000"/>
                  <a:gd name="connsiteX4" fmla="*/ 4208 w 10000"/>
                  <a:gd name="connsiteY4" fmla="*/ 1286 h 10000"/>
                  <a:gd name="connsiteX5" fmla="*/ 4172 w 10000"/>
                  <a:gd name="connsiteY5" fmla="*/ 1299 h 10000"/>
                  <a:gd name="connsiteX6" fmla="*/ 4150 w 10000"/>
                  <a:gd name="connsiteY6" fmla="*/ 1308 h 10000"/>
                  <a:gd name="connsiteX7" fmla="*/ 4139 w 10000"/>
                  <a:gd name="connsiteY7" fmla="*/ 1315 h 10000"/>
                  <a:gd name="connsiteX8" fmla="*/ 4125 w 10000"/>
                  <a:gd name="connsiteY8" fmla="*/ 1315 h 10000"/>
                  <a:gd name="connsiteX9" fmla="*/ 4119 w 10000"/>
                  <a:gd name="connsiteY9" fmla="*/ 1315 h 10000"/>
                  <a:gd name="connsiteX10" fmla="*/ 4111 w 10000"/>
                  <a:gd name="connsiteY10" fmla="*/ 1308 h 10000"/>
                  <a:gd name="connsiteX11" fmla="*/ 4100 w 10000"/>
                  <a:gd name="connsiteY11" fmla="*/ 1315 h 10000"/>
                  <a:gd name="connsiteX12" fmla="*/ 4075 w 10000"/>
                  <a:gd name="connsiteY12" fmla="*/ 1315 h 10000"/>
                  <a:gd name="connsiteX13" fmla="*/ 4058 w 10000"/>
                  <a:gd name="connsiteY13" fmla="*/ 1318 h 10000"/>
                  <a:gd name="connsiteX14" fmla="*/ 4044 w 10000"/>
                  <a:gd name="connsiteY14" fmla="*/ 1315 h 10000"/>
                  <a:gd name="connsiteX15" fmla="*/ 4042 w 10000"/>
                  <a:gd name="connsiteY15" fmla="*/ 1299 h 10000"/>
                  <a:gd name="connsiteX16" fmla="*/ 4014 w 10000"/>
                  <a:gd name="connsiteY16" fmla="*/ 1308 h 10000"/>
                  <a:gd name="connsiteX17" fmla="*/ 4011 w 10000"/>
                  <a:gd name="connsiteY17" fmla="*/ 1315 h 10000"/>
                  <a:gd name="connsiteX18" fmla="*/ 4011 w 10000"/>
                  <a:gd name="connsiteY18" fmla="*/ 1341 h 10000"/>
                  <a:gd name="connsiteX19" fmla="*/ 4019 w 10000"/>
                  <a:gd name="connsiteY19" fmla="*/ 1341 h 10000"/>
                  <a:gd name="connsiteX20" fmla="*/ 3997 w 10000"/>
                  <a:gd name="connsiteY20" fmla="*/ 1363 h 10000"/>
                  <a:gd name="connsiteX21" fmla="*/ 3986 w 10000"/>
                  <a:gd name="connsiteY21" fmla="*/ 1373 h 10000"/>
                  <a:gd name="connsiteX22" fmla="*/ 3981 w 10000"/>
                  <a:gd name="connsiteY22" fmla="*/ 1389 h 10000"/>
                  <a:gd name="connsiteX23" fmla="*/ 3981 w 10000"/>
                  <a:gd name="connsiteY23" fmla="*/ 1409 h 10000"/>
                  <a:gd name="connsiteX24" fmla="*/ 3981 w 10000"/>
                  <a:gd name="connsiteY24" fmla="*/ 1438 h 10000"/>
                  <a:gd name="connsiteX25" fmla="*/ 3961 w 10000"/>
                  <a:gd name="connsiteY25" fmla="*/ 1441 h 10000"/>
                  <a:gd name="connsiteX26" fmla="*/ 3942 w 10000"/>
                  <a:gd name="connsiteY26" fmla="*/ 1441 h 10000"/>
                  <a:gd name="connsiteX27" fmla="*/ 3914 w 10000"/>
                  <a:gd name="connsiteY27" fmla="*/ 1454 h 10000"/>
                  <a:gd name="connsiteX28" fmla="*/ 3892 w 10000"/>
                  <a:gd name="connsiteY28" fmla="*/ 1467 h 10000"/>
                  <a:gd name="connsiteX29" fmla="*/ 3867 w 10000"/>
                  <a:gd name="connsiteY29" fmla="*/ 1483 h 10000"/>
                  <a:gd name="connsiteX30" fmla="*/ 3845 w 10000"/>
                  <a:gd name="connsiteY30" fmla="*/ 1467 h 10000"/>
                  <a:gd name="connsiteX31" fmla="*/ 3850 w 10000"/>
                  <a:gd name="connsiteY31" fmla="*/ 1457 h 10000"/>
                  <a:gd name="connsiteX32" fmla="*/ 3864 w 10000"/>
                  <a:gd name="connsiteY32" fmla="*/ 1441 h 10000"/>
                  <a:gd name="connsiteX33" fmla="*/ 3859 w 10000"/>
                  <a:gd name="connsiteY33" fmla="*/ 1409 h 10000"/>
                  <a:gd name="connsiteX34" fmla="*/ 3842 w 10000"/>
                  <a:gd name="connsiteY34" fmla="*/ 1383 h 10000"/>
                  <a:gd name="connsiteX35" fmla="*/ 3825 w 10000"/>
                  <a:gd name="connsiteY35" fmla="*/ 1360 h 10000"/>
                  <a:gd name="connsiteX36" fmla="*/ 3809 w 10000"/>
                  <a:gd name="connsiteY36" fmla="*/ 1318 h 10000"/>
                  <a:gd name="connsiteX37" fmla="*/ 3787 w 10000"/>
                  <a:gd name="connsiteY37" fmla="*/ 1289 h 10000"/>
                  <a:gd name="connsiteX38" fmla="*/ 3759 w 10000"/>
                  <a:gd name="connsiteY38" fmla="*/ 1266 h 10000"/>
                  <a:gd name="connsiteX39" fmla="*/ 3740 w 10000"/>
                  <a:gd name="connsiteY39" fmla="*/ 1256 h 10000"/>
                  <a:gd name="connsiteX40" fmla="*/ 3715 w 10000"/>
                  <a:gd name="connsiteY40" fmla="*/ 1250 h 10000"/>
                  <a:gd name="connsiteX41" fmla="*/ 3687 w 10000"/>
                  <a:gd name="connsiteY41" fmla="*/ 1256 h 10000"/>
                  <a:gd name="connsiteX42" fmla="*/ 3681 w 10000"/>
                  <a:gd name="connsiteY42" fmla="*/ 1260 h 10000"/>
                  <a:gd name="connsiteX43" fmla="*/ 3670 w 10000"/>
                  <a:gd name="connsiteY43" fmla="*/ 1295 h 10000"/>
                  <a:gd name="connsiteX44" fmla="*/ 3651 w 10000"/>
                  <a:gd name="connsiteY44" fmla="*/ 1305 h 10000"/>
                  <a:gd name="connsiteX45" fmla="*/ 3640 w 10000"/>
                  <a:gd name="connsiteY45" fmla="*/ 1308 h 10000"/>
                  <a:gd name="connsiteX46" fmla="*/ 3626 w 10000"/>
                  <a:gd name="connsiteY46" fmla="*/ 1308 h 10000"/>
                  <a:gd name="connsiteX47" fmla="*/ 3632 w 10000"/>
                  <a:gd name="connsiteY47" fmla="*/ 1276 h 10000"/>
                  <a:gd name="connsiteX48" fmla="*/ 3609 w 10000"/>
                  <a:gd name="connsiteY48" fmla="*/ 1289 h 10000"/>
                  <a:gd name="connsiteX49" fmla="*/ 3593 w 10000"/>
                  <a:gd name="connsiteY49" fmla="*/ 1286 h 10000"/>
                  <a:gd name="connsiteX50" fmla="*/ 3590 w 10000"/>
                  <a:gd name="connsiteY50" fmla="*/ 1256 h 10000"/>
                  <a:gd name="connsiteX51" fmla="*/ 3584 w 10000"/>
                  <a:gd name="connsiteY51" fmla="*/ 1237 h 10000"/>
                  <a:gd name="connsiteX52" fmla="*/ 3573 w 10000"/>
                  <a:gd name="connsiteY52" fmla="*/ 1237 h 10000"/>
                  <a:gd name="connsiteX53" fmla="*/ 3554 w 10000"/>
                  <a:gd name="connsiteY53" fmla="*/ 1227 h 10000"/>
                  <a:gd name="connsiteX54" fmla="*/ 3546 w 10000"/>
                  <a:gd name="connsiteY54" fmla="*/ 1192 h 10000"/>
                  <a:gd name="connsiteX55" fmla="*/ 3529 w 10000"/>
                  <a:gd name="connsiteY55" fmla="*/ 1176 h 10000"/>
                  <a:gd name="connsiteX56" fmla="*/ 3512 w 10000"/>
                  <a:gd name="connsiteY56" fmla="*/ 1182 h 10000"/>
                  <a:gd name="connsiteX57" fmla="*/ 3485 w 10000"/>
                  <a:gd name="connsiteY57" fmla="*/ 1182 h 10000"/>
                  <a:gd name="connsiteX58" fmla="*/ 3463 w 10000"/>
                  <a:gd name="connsiteY58" fmla="*/ 1176 h 10000"/>
                  <a:gd name="connsiteX59" fmla="*/ 3449 w 10000"/>
                  <a:gd name="connsiteY59" fmla="*/ 1182 h 10000"/>
                  <a:gd name="connsiteX60" fmla="*/ 3432 w 10000"/>
                  <a:gd name="connsiteY60" fmla="*/ 1192 h 10000"/>
                  <a:gd name="connsiteX61" fmla="*/ 3454 w 10000"/>
                  <a:gd name="connsiteY61" fmla="*/ 1205 h 10000"/>
                  <a:gd name="connsiteX62" fmla="*/ 3463 w 10000"/>
                  <a:gd name="connsiteY62" fmla="*/ 1205 h 10000"/>
                  <a:gd name="connsiteX63" fmla="*/ 3488 w 10000"/>
                  <a:gd name="connsiteY63" fmla="*/ 1205 h 10000"/>
                  <a:gd name="connsiteX64" fmla="*/ 3488 w 10000"/>
                  <a:gd name="connsiteY64" fmla="*/ 1218 h 10000"/>
                  <a:gd name="connsiteX65" fmla="*/ 3493 w 10000"/>
                  <a:gd name="connsiteY65" fmla="*/ 1247 h 10000"/>
                  <a:gd name="connsiteX66" fmla="*/ 3512 w 10000"/>
                  <a:gd name="connsiteY66" fmla="*/ 1247 h 10000"/>
                  <a:gd name="connsiteX67" fmla="*/ 3518 w 10000"/>
                  <a:gd name="connsiteY67" fmla="*/ 1250 h 10000"/>
                  <a:gd name="connsiteX68" fmla="*/ 3521 w 10000"/>
                  <a:gd name="connsiteY68" fmla="*/ 1276 h 10000"/>
                  <a:gd name="connsiteX69" fmla="*/ 3543 w 10000"/>
                  <a:gd name="connsiteY69" fmla="*/ 1295 h 10000"/>
                  <a:gd name="connsiteX70" fmla="*/ 3546 w 10000"/>
                  <a:gd name="connsiteY70" fmla="*/ 1305 h 10000"/>
                  <a:gd name="connsiteX71" fmla="*/ 3543 w 10000"/>
                  <a:gd name="connsiteY71" fmla="*/ 1315 h 10000"/>
                  <a:gd name="connsiteX72" fmla="*/ 3543 w 10000"/>
                  <a:gd name="connsiteY72" fmla="*/ 1331 h 10000"/>
                  <a:gd name="connsiteX73" fmla="*/ 3554 w 10000"/>
                  <a:gd name="connsiteY73" fmla="*/ 1324 h 10000"/>
                  <a:gd name="connsiteX74" fmla="*/ 3560 w 10000"/>
                  <a:gd name="connsiteY74" fmla="*/ 1331 h 10000"/>
                  <a:gd name="connsiteX75" fmla="*/ 3582 w 10000"/>
                  <a:gd name="connsiteY75" fmla="*/ 1344 h 10000"/>
                  <a:gd name="connsiteX76" fmla="*/ 3598 w 10000"/>
                  <a:gd name="connsiteY76" fmla="*/ 1380 h 10000"/>
                  <a:gd name="connsiteX77" fmla="*/ 3607 w 10000"/>
                  <a:gd name="connsiteY77" fmla="*/ 1389 h 10000"/>
                  <a:gd name="connsiteX78" fmla="*/ 3623 w 10000"/>
                  <a:gd name="connsiteY78" fmla="*/ 1409 h 10000"/>
                  <a:gd name="connsiteX79" fmla="*/ 3634 w 10000"/>
                  <a:gd name="connsiteY79" fmla="*/ 1438 h 10000"/>
                  <a:gd name="connsiteX80" fmla="*/ 3632 w 10000"/>
                  <a:gd name="connsiteY80" fmla="*/ 1454 h 10000"/>
                  <a:gd name="connsiteX81" fmla="*/ 3618 w 10000"/>
                  <a:gd name="connsiteY81" fmla="*/ 1438 h 10000"/>
                  <a:gd name="connsiteX82" fmla="*/ 3598 w 10000"/>
                  <a:gd name="connsiteY82" fmla="*/ 1428 h 10000"/>
                  <a:gd name="connsiteX83" fmla="*/ 3582 w 10000"/>
                  <a:gd name="connsiteY83" fmla="*/ 1402 h 10000"/>
                  <a:gd name="connsiteX84" fmla="*/ 3562 w 10000"/>
                  <a:gd name="connsiteY84" fmla="*/ 1399 h 10000"/>
                  <a:gd name="connsiteX85" fmla="*/ 3546 w 10000"/>
                  <a:gd name="connsiteY85" fmla="*/ 1383 h 10000"/>
                  <a:gd name="connsiteX86" fmla="*/ 3510 w 10000"/>
                  <a:gd name="connsiteY86" fmla="*/ 1360 h 10000"/>
                  <a:gd name="connsiteX87" fmla="*/ 3485 w 10000"/>
                  <a:gd name="connsiteY87" fmla="*/ 1344 h 10000"/>
                  <a:gd name="connsiteX88" fmla="*/ 3454 w 10000"/>
                  <a:gd name="connsiteY88" fmla="*/ 1334 h 10000"/>
                  <a:gd name="connsiteX89" fmla="*/ 3429 w 10000"/>
                  <a:gd name="connsiteY89" fmla="*/ 1315 h 10000"/>
                  <a:gd name="connsiteX90" fmla="*/ 3416 w 10000"/>
                  <a:gd name="connsiteY90" fmla="*/ 1308 h 10000"/>
                  <a:gd name="connsiteX91" fmla="*/ 3399 w 10000"/>
                  <a:gd name="connsiteY91" fmla="*/ 1305 h 10000"/>
                  <a:gd name="connsiteX92" fmla="*/ 3382 w 10000"/>
                  <a:gd name="connsiteY92" fmla="*/ 1286 h 10000"/>
                  <a:gd name="connsiteX93" fmla="*/ 3380 w 10000"/>
                  <a:gd name="connsiteY93" fmla="*/ 1266 h 10000"/>
                  <a:gd name="connsiteX94" fmla="*/ 3388 w 10000"/>
                  <a:gd name="connsiteY94" fmla="*/ 1256 h 10000"/>
                  <a:gd name="connsiteX95" fmla="*/ 3407 w 10000"/>
                  <a:gd name="connsiteY95" fmla="*/ 1256 h 10000"/>
                  <a:gd name="connsiteX96" fmla="*/ 3396 w 10000"/>
                  <a:gd name="connsiteY96" fmla="*/ 1227 h 10000"/>
                  <a:gd name="connsiteX97" fmla="*/ 3382 w 10000"/>
                  <a:gd name="connsiteY97" fmla="*/ 1227 h 10000"/>
                  <a:gd name="connsiteX98" fmla="*/ 3360 w 10000"/>
                  <a:gd name="connsiteY98" fmla="*/ 1221 h 10000"/>
                  <a:gd name="connsiteX99" fmla="*/ 3349 w 10000"/>
                  <a:gd name="connsiteY99" fmla="*/ 1231 h 10000"/>
                  <a:gd name="connsiteX100" fmla="*/ 3352 w 10000"/>
                  <a:gd name="connsiteY100" fmla="*/ 1247 h 10000"/>
                  <a:gd name="connsiteX101" fmla="*/ 3341 w 10000"/>
                  <a:gd name="connsiteY101" fmla="*/ 1237 h 10000"/>
                  <a:gd name="connsiteX102" fmla="*/ 3335 w 10000"/>
                  <a:gd name="connsiteY102" fmla="*/ 1231 h 10000"/>
                  <a:gd name="connsiteX103" fmla="*/ 3307 w 10000"/>
                  <a:gd name="connsiteY103" fmla="*/ 1227 h 10000"/>
                  <a:gd name="connsiteX104" fmla="*/ 3294 w 10000"/>
                  <a:gd name="connsiteY104" fmla="*/ 1221 h 10000"/>
                  <a:gd name="connsiteX105" fmla="*/ 3271 w 10000"/>
                  <a:gd name="connsiteY105" fmla="*/ 1211 h 10000"/>
                  <a:gd name="connsiteX106" fmla="*/ 3252 w 10000"/>
                  <a:gd name="connsiteY106" fmla="*/ 1195 h 10000"/>
                  <a:gd name="connsiteX107" fmla="*/ 3235 w 10000"/>
                  <a:gd name="connsiteY107" fmla="*/ 1195 h 10000"/>
                  <a:gd name="connsiteX108" fmla="*/ 3235 w 10000"/>
                  <a:gd name="connsiteY108" fmla="*/ 1205 h 10000"/>
                  <a:gd name="connsiteX109" fmla="*/ 3219 w 10000"/>
                  <a:gd name="connsiteY109" fmla="*/ 1231 h 10000"/>
                  <a:gd name="connsiteX110" fmla="*/ 3213 w 10000"/>
                  <a:gd name="connsiteY110" fmla="*/ 1231 h 10000"/>
                  <a:gd name="connsiteX111" fmla="*/ 3183 w 10000"/>
                  <a:gd name="connsiteY111" fmla="*/ 1221 h 10000"/>
                  <a:gd name="connsiteX112" fmla="*/ 3175 w 10000"/>
                  <a:gd name="connsiteY112" fmla="*/ 1227 h 10000"/>
                  <a:gd name="connsiteX113" fmla="*/ 3163 w 10000"/>
                  <a:gd name="connsiteY113" fmla="*/ 1237 h 10000"/>
                  <a:gd name="connsiteX114" fmla="*/ 3158 w 10000"/>
                  <a:gd name="connsiteY114" fmla="*/ 1260 h 10000"/>
                  <a:gd name="connsiteX115" fmla="*/ 3158 w 10000"/>
                  <a:gd name="connsiteY115" fmla="*/ 1276 h 10000"/>
                  <a:gd name="connsiteX116" fmla="*/ 3163 w 10000"/>
                  <a:gd name="connsiteY116" fmla="*/ 1295 h 10000"/>
                  <a:gd name="connsiteX117" fmla="*/ 3166 w 10000"/>
                  <a:gd name="connsiteY117" fmla="*/ 1308 h 10000"/>
                  <a:gd name="connsiteX118" fmla="*/ 3158 w 10000"/>
                  <a:gd name="connsiteY118" fmla="*/ 1315 h 10000"/>
                  <a:gd name="connsiteX119" fmla="*/ 3133 w 10000"/>
                  <a:gd name="connsiteY119" fmla="*/ 1299 h 10000"/>
                  <a:gd name="connsiteX120" fmla="*/ 3114 w 10000"/>
                  <a:gd name="connsiteY120" fmla="*/ 1276 h 10000"/>
                  <a:gd name="connsiteX121" fmla="*/ 3078 w 10000"/>
                  <a:gd name="connsiteY121" fmla="*/ 1240 h 10000"/>
                  <a:gd name="connsiteX122" fmla="*/ 3044 w 10000"/>
                  <a:gd name="connsiteY122" fmla="*/ 1227 h 10000"/>
                  <a:gd name="connsiteX123" fmla="*/ 3033 w 10000"/>
                  <a:gd name="connsiteY123" fmla="*/ 1231 h 10000"/>
                  <a:gd name="connsiteX124" fmla="*/ 3036 w 10000"/>
                  <a:gd name="connsiteY124" fmla="*/ 1256 h 10000"/>
                  <a:gd name="connsiteX125" fmla="*/ 3044 w 10000"/>
                  <a:gd name="connsiteY125" fmla="*/ 1266 h 10000"/>
                  <a:gd name="connsiteX126" fmla="*/ 3044 w 10000"/>
                  <a:gd name="connsiteY126" fmla="*/ 1276 h 10000"/>
                  <a:gd name="connsiteX127" fmla="*/ 3036 w 10000"/>
                  <a:gd name="connsiteY127" fmla="*/ 1276 h 10000"/>
                  <a:gd name="connsiteX128" fmla="*/ 3028 w 10000"/>
                  <a:gd name="connsiteY128" fmla="*/ 1266 h 10000"/>
                  <a:gd name="connsiteX129" fmla="*/ 3025 w 10000"/>
                  <a:gd name="connsiteY129" fmla="*/ 1256 h 10000"/>
                  <a:gd name="connsiteX130" fmla="*/ 3008 w 10000"/>
                  <a:gd name="connsiteY130" fmla="*/ 1205 h 10000"/>
                  <a:gd name="connsiteX131" fmla="*/ 3000 w 10000"/>
                  <a:gd name="connsiteY131" fmla="*/ 1192 h 10000"/>
                  <a:gd name="connsiteX132" fmla="*/ 2994 w 10000"/>
                  <a:gd name="connsiteY132" fmla="*/ 1176 h 10000"/>
                  <a:gd name="connsiteX133" fmla="*/ 2986 w 10000"/>
                  <a:gd name="connsiteY133" fmla="*/ 1182 h 10000"/>
                  <a:gd name="connsiteX134" fmla="*/ 2981 w 10000"/>
                  <a:gd name="connsiteY134" fmla="*/ 1192 h 10000"/>
                  <a:gd name="connsiteX135" fmla="*/ 2970 w 10000"/>
                  <a:gd name="connsiteY135" fmla="*/ 1201 h 10000"/>
                  <a:gd name="connsiteX136" fmla="*/ 2956 w 10000"/>
                  <a:gd name="connsiteY136" fmla="*/ 1218 h 10000"/>
                  <a:gd name="connsiteX137" fmla="*/ 2939 w 10000"/>
                  <a:gd name="connsiteY137" fmla="*/ 1240 h 10000"/>
                  <a:gd name="connsiteX138" fmla="*/ 2928 w 10000"/>
                  <a:gd name="connsiteY138" fmla="*/ 1247 h 10000"/>
                  <a:gd name="connsiteX139" fmla="*/ 2922 w 10000"/>
                  <a:gd name="connsiteY139" fmla="*/ 1250 h 10000"/>
                  <a:gd name="connsiteX140" fmla="*/ 2911 w 10000"/>
                  <a:gd name="connsiteY140" fmla="*/ 1250 h 10000"/>
                  <a:gd name="connsiteX141" fmla="*/ 2884 w 10000"/>
                  <a:gd name="connsiteY141" fmla="*/ 1247 h 10000"/>
                  <a:gd name="connsiteX142" fmla="*/ 2864 w 10000"/>
                  <a:gd name="connsiteY142" fmla="*/ 1237 h 10000"/>
                  <a:gd name="connsiteX143" fmla="*/ 2848 w 10000"/>
                  <a:gd name="connsiteY143" fmla="*/ 1231 h 10000"/>
                  <a:gd name="connsiteX144" fmla="*/ 2834 w 10000"/>
                  <a:gd name="connsiteY144" fmla="*/ 1227 h 10000"/>
                  <a:gd name="connsiteX145" fmla="*/ 2831 w 10000"/>
                  <a:gd name="connsiteY145" fmla="*/ 1227 h 10000"/>
                  <a:gd name="connsiteX146" fmla="*/ 2831 w 10000"/>
                  <a:gd name="connsiteY146" fmla="*/ 1221 h 10000"/>
                  <a:gd name="connsiteX147" fmla="*/ 2825 w 10000"/>
                  <a:gd name="connsiteY147" fmla="*/ 1205 h 10000"/>
                  <a:gd name="connsiteX148" fmla="*/ 2823 w 10000"/>
                  <a:gd name="connsiteY148" fmla="*/ 1192 h 10000"/>
                  <a:gd name="connsiteX149" fmla="*/ 2817 w 10000"/>
                  <a:gd name="connsiteY149" fmla="*/ 1182 h 10000"/>
                  <a:gd name="connsiteX150" fmla="*/ 2814 w 10000"/>
                  <a:gd name="connsiteY150" fmla="*/ 1176 h 10000"/>
                  <a:gd name="connsiteX151" fmla="*/ 2792 w 10000"/>
                  <a:gd name="connsiteY151" fmla="*/ 1172 h 10000"/>
                  <a:gd name="connsiteX152" fmla="*/ 2759 w 10000"/>
                  <a:gd name="connsiteY152" fmla="*/ 1156 h 10000"/>
                  <a:gd name="connsiteX153" fmla="*/ 2734 w 10000"/>
                  <a:gd name="connsiteY153" fmla="*/ 1143 h 10000"/>
                  <a:gd name="connsiteX154" fmla="*/ 2695 w 10000"/>
                  <a:gd name="connsiteY154" fmla="*/ 1124 h 10000"/>
                  <a:gd name="connsiteX155" fmla="*/ 2670 w 10000"/>
                  <a:gd name="connsiteY155" fmla="*/ 1108 h 10000"/>
                  <a:gd name="connsiteX156" fmla="*/ 2645 w 10000"/>
                  <a:gd name="connsiteY156" fmla="*/ 1091 h 10000"/>
                  <a:gd name="connsiteX157" fmla="*/ 2618 w 10000"/>
                  <a:gd name="connsiteY157" fmla="*/ 1088 h 10000"/>
                  <a:gd name="connsiteX158" fmla="*/ 2576 w 10000"/>
                  <a:gd name="connsiteY158" fmla="*/ 1088 h 10000"/>
                  <a:gd name="connsiteX159" fmla="*/ 2551 w 10000"/>
                  <a:gd name="connsiteY159" fmla="*/ 1091 h 10000"/>
                  <a:gd name="connsiteX160" fmla="*/ 2521 w 10000"/>
                  <a:gd name="connsiteY160" fmla="*/ 1098 h 10000"/>
                  <a:gd name="connsiteX161" fmla="*/ 2493 w 10000"/>
                  <a:gd name="connsiteY161" fmla="*/ 1104 h 10000"/>
                  <a:gd name="connsiteX162" fmla="*/ 2468 w 10000"/>
                  <a:gd name="connsiteY162" fmla="*/ 1108 h 10000"/>
                  <a:gd name="connsiteX163" fmla="*/ 2404 w 10000"/>
                  <a:gd name="connsiteY163" fmla="*/ 1124 h 10000"/>
                  <a:gd name="connsiteX164" fmla="*/ 2366 w 10000"/>
                  <a:gd name="connsiteY164" fmla="*/ 1133 h 10000"/>
                  <a:gd name="connsiteX165" fmla="*/ 2346 w 10000"/>
                  <a:gd name="connsiteY165" fmla="*/ 1137 h 10000"/>
                  <a:gd name="connsiteX166" fmla="*/ 2294 w 10000"/>
                  <a:gd name="connsiteY166" fmla="*/ 1146 h 10000"/>
                  <a:gd name="connsiteX167" fmla="*/ 2249 w 10000"/>
                  <a:gd name="connsiteY167" fmla="*/ 1156 h 10000"/>
                  <a:gd name="connsiteX168" fmla="*/ 2230 w 10000"/>
                  <a:gd name="connsiteY168" fmla="*/ 1156 h 10000"/>
                  <a:gd name="connsiteX169" fmla="*/ 2222 w 10000"/>
                  <a:gd name="connsiteY169" fmla="*/ 1163 h 10000"/>
                  <a:gd name="connsiteX170" fmla="*/ 2194 w 10000"/>
                  <a:gd name="connsiteY170" fmla="*/ 1163 h 10000"/>
                  <a:gd name="connsiteX171" fmla="*/ 2172 w 10000"/>
                  <a:gd name="connsiteY171" fmla="*/ 1163 h 10000"/>
                  <a:gd name="connsiteX172" fmla="*/ 2147 w 10000"/>
                  <a:gd name="connsiteY172" fmla="*/ 1166 h 10000"/>
                  <a:gd name="connsiteX173" fmla="*/ 2108 w 10000"/>
                  <a:gd name="connsiteY173" fmla="*/ 1166 h 10000"/>
                  <a:gd name="connsiteX174" fmla="*/ 2083 w 10000"/>
                  <a:gd name="connsiteY174" fmla="*/ 1156 h 10000"/>
                  <a:gd name="connsiteX175" fmla="*/ 2042 w 10000"/>
                  <a:gd name="connsiteY175" fmla="*/ 1143 h 10000"/>
                  <a:gd name="connsiteX176" fmla="*/ 2011 w 10000"/>
                  <a:gd name="connsiteY176" fmla="*/ 1143 h 10000"/>
                  <a:gd name="connsiteX177" fmla="*/ 1994 w 10000"/>
                  <a:gd name="connsiteY177" fmla="*/ 1146 h 10000"/>
                  <a:gd name="connsiteX178" fmla="*/ 1967 w 10000"/>
                  <a:gd name="connsiteY178" fmla="*/ 1156 h 10000"/>
                  <a:gd name="connsiteX179" fmla="*/ 1903 w 10000"/>
                  <a:gd name="connsiteY179" fmla="*/ 1176 h 10000"/>
                  <a:gd name="connsiteX180" fmla="*/ 1873 w 10000"/>
                  <a:gd name="connsiteY180" fmla="*/ 1182 h 10000"/>
                  <a:gd name="connsiteX181" fmla="*/ 1850 w 10000"/>
                  <a:gd name="connsiteY181" fmla="*/ 1185 h 10000"/>
                  <a:gd name="connsiteX182" fmla="*/ 1842 w 10000"/>
                  <a:gd name="connsiteY182" fmla="*/ 1192 h 10000"/>
                  <a:gd name="connsiteX183" fmla="*/ 1823 w 10000"/>
                  <a:gd name="connsiteY183" fmla="*/ 1195 h 10000"/>
                  <a:gd name="connsiteX184" fmla="*/ 1814 w 10000"/>
                  <a:gd name="connsiteY184" fmla="*/ 1201 h 10000"/>
                  <a:gd name="connsiteX185" fmla="*/ 1792 w 10000"/>
                  <a:gd name="connsiteY185" fmla="*/ 1218 h 10000"/>
                  <a:gd name="connsiteX186" fmla="*/ 1767 w 10000"/>
                  <a:gd name="connsiteY186" fmla="*/ 1231 h 10000"/>
                  <a:gd name="connsiteX187" fmla="*/ 1717 w 10000"/>
                  <a:gd name="connsiteY187" fmla="*/ 1266 h 10000"/>
                  <a:gd name="connsiteX188" fmla="*/ 1695 w 10000"/>
                  <a:gd name="connsiteY188" fmla="*/ 1279 h 10000"/>
                  <a:gd name="connsiteX189" fmla="*/ 1654 w 10000"/>
                  <a:gd name="connsiteY189" fmla="*/ 1308 h 10000"/>
                  <a:gd name="connsiteX190" fmla="*/ 1620 w 10000"/>
                  <a:gd name="connsiteY190" fmla="*/ 1334 h 10000"/>
                  <a:gd name="connsiteX191" fmla="*/ 1590 w 10000"/>
                  <a:gd name="connsiteY191" fmla="*/ 1360 h 10000"/>
                  <a:gd name="connsiteX192" fmla="*/ 1565 w 10000"/>
                  <a:gd name="connsiteY192" fmla="*/ 1380 h 10000"/>
                  <a:gd name="connsiteX193" fmla="*/ 1532 w 10000"/>
                  <a:gd name="connsiteY193" fmla="*/ 1402 h 10000"/>
                  <a:gd name="connsiteX194" fmla="*/ 1501 w 10000"/>
                  <a:gd name="connsiteY194" fmla="*/ 1418 h 10000"/>
                  <a:gd name="connsiteX195" fmla="*/ 1460 w 10000"/>
                  <a:gd name="connsiteY195" fmla="*/ 1438 h 10000"/>
                  <a:gd name="connsiteX196" fmla="*/ 1435 w 10000"/>
                  <a:gd name="connsiteY196" fmla="*/ 1454 h 10000"/>
                  <a:gd name="connsiteX197" fmla="*/ 1421 w 10000"/>
                  <a:gd name="connsiteY197" fmla="*/ 1464 h 10000"/>
                  <a:gd name="connsiteX198" fmla="*/ 1380 w 10000"/>
                  <a:gd name="connsiteY198" fmla="*/ 1473 h 10000"/>
                  <a:gd name="connsiteX199" fmla="*/ 1324 w 10000"/>
                  <a:gd name="connsiteY199" fmla="*/ 1477 h 10000"/>
                  <a:gd name="connsiteX200" fmla="*/ 1274 w 10000"/>
                  <a:gd name="connsiteY200" fmla="*/ 1483 h 10000"/>
                  <a:gd name="connsiteX201" fmla="*/ 1244 w 10000"/>
                  <a:gd name="connsiteY201" fmla="*/ 1486 h 10000"/>
                  <a:gd name="connsiteX202" fmla="*/ 1233 w 10000"/>
                  <a:gd name="connsiteY202" fmla="*/ 1486 h 10000"/>
                  <a:gd name="connsiteX203" fmla="*/ 1197 w 10000"/>
                  <a:gd name="connsiteY203" fmla="*/ 1493 h 10000"/>
                  <a:gd name="connsiteX204" fmla="*/ 1180 w 10000"/>
                  <a:gd name="connsiteY204" fmla="*/ 1496 h 10000"/>
                  <a:gd name="connsiteX205" fmla="*/ 1169 w 10000"/>
                  <a:gd name="connsiteY205" fmla="*/ 1496 h 10000"/>
                  <a:gd name="connsiteX206" fmla="*/ 1161 w 10000"/>
                  <a:gd name="connsiteY206" fmla="*/ 1503 h 10000"/>
                  <a:gd name="connsiteX207" fmla="*/ 1155 w 10000"/>
                  <a:gd name="connsiteY207" fmla="*/ 1503 h 10000"/>
                  <a:gd name="connsiteX208" fmla="*/ 501 w 10000"/>
                  <a:gd name="connsiteY208" fmla="*/ 2277 h 10000"/>
                  <a:gd name="connsiteX209" fmla="*/ 396 w 10000"/>
                  <a:gd name="connsiteY209" fmla="*/ 2532 h 10000"/>
                  <a:gd name="connsiteX210" fmla="*/ 324 w 10000"/>
                  <a:gd name="connsiteY210" fmla="*/ 2759 h 10000"/>
                  <a:gd name="connsiteX211" fmla="*/ 274 w 10000"/>
                  <a:gd name="connsiteY211" fmla="*/ 2866 h 10000"/>
                  <a:gd name="connsiteX212" fmla="*/ 202 w 10000"/>
                  <a:gd name="connsiteY212" fmla="*/ 3008 h 10000"/>
                  <a:gd name="connsiteX213" fmla="*/ 211 w 10000"/>
                  <a:gd name="connsiteY213" fmla="*/ 3177 h 10000"/>
                  <a:gd name="connsiteX214" fmla="*/ 235 w 10000"/>
                  <a:gd name="connsiteY214" fmla="*/ 3368 h 10000"/>
                  <a:gd name="connsiteX215" fmla="*/ 266 w 10000"/>
                  <a:gd name="connsiteY215" fmla="*/ 3595 h 10000"/>
                  <a:gd name="connsiteX216" fmla="*/ 299 w 10000"/>
                  <a:gd name="connsiteY216" fmla="*/ 3831 h 10000"/>
                  <a:gd name="connsiteX217" fmla="*/ 305 w 10000"/>
                  <a:gd name="connsiteY217" fmla="*/ 3863 h 10000"/>
                  <a:gd name="connsiteX218" fmla="*/ 341 w 10000"/>
                  <a:gd name="connsiteY218" fmla="*/ 3941 h 10000"/>
                  <a:gd name="connsiteX219" fmla="*/ 186 w 10000"/>
                  <a:gd name="connsiteY219" fmla="*/ 3935 h 10000"/>
                  <a:gd name="connsiteX220" fmla="*/ 30 w 10000"/>
                  <a:gd name="connsiteY220" fmla="*/ 3925 h 10000"/>
                  <a:gd name="connsiteX221" fmla="*/ 0 w 10000"/>
                  <a:gd name="connsiteY221" fmla="*/ 4054 h 10000"/>
                  <a:gd name="connsiteX222" fmla="*/ 14 w 10000"/>
                  <a:gd name="connsiteY222" fmla="*/ 4152 h 10000"/>
                  <a:gd name="connsiteX223" fmla="*/ 22 w 10000"/>
                  <a:gd name="connsiteY223" fmla="*/ 4242 h 10000"/>
                  <a:gd name="connsiteX224" fmla="*/ 30 w 10000"/>
                  <a:gd name="connsiteY224" fmla="*/ 4291 h 10000"/>
                  <a:gd name="connsiteX225" fmla="*/ 102 w 10000"/>
                  <a:gd name="connsiteY225" fmla="*/ 4271 h 10000"/>
                  <a:gd name="connsiteX226" fmla="*/ 155 w 10000"/>
                  <a:gd name="connsiteY226" fmla="*/ 4262 h 10000"/>
                  <a:gd name="connsiteX227" fmla="*/ 410 w 10000"/>
                  <a:gd name="connsiteY227" fmla="*/ 4255 h 10000"/>
                  <a:gd name="connsiteX228" fmla="*/ 418 w 10000"/>
                  <a:gd name="connsiteY228" fmla="*/ 4385 h 10000"/>
                  <a:gd name="connsiteX229" fmla="*/ 429 w 10000"/>
                  <a:gd name="connsiteY229" fmla="*/ 4543 h 10000"/>
                  <a:gd name="connsiteX230" fmla="*/ 443 w 10000"/>
                  <a:gd name="connsiteY230" fmla="*/ 4585 h 10000"/>
                  <a:gd name="connsiteX231" fmla="*/ 465 w 10000"/>
                  <a:gd name="connsiteY231" fmla="*/ 4611 h 10000"/>
                  <a:gd name="connsiteX232" fmla="*/ 468 w 10000"/>
                  <a:gd name="connsiteY232" fmla="*/ 4621 h 10000"/>
                  <a:gd name="connsiteX233" fmla="*/ 474 w 10000"/>
                  <a:gd name="connsiteY233" fmla="*/ 4679 h 10000"/>
                  <a:gd name="connsiteX234" fmla="*/ 554 w 10000"/>
                  <a:gd name="connsiteY234" fmla="*/ 4738 h 10000"/>
                  <a:gd name="connsiteX235" fmla="*/ 637 w 10000"/>
                  <a:gd name="connsiteY235" fmla="*/ 4809 h 10000"/>
                  <a:gd name="connsiteX236" fmla="*/ 704 w 10000"/>
                  <a:gd name="connsiteY236" fmla="*/ 4851 h 10000"/>
                  <a:gd name="connsiteX237" fmla="*/ 740 w 10000"/>
                  <a:gd name="connsiteY237" fmla="*/ 4893 h 10000"/>
                  <a:gd name="connsiteX238" fmla="*/ 756 w 10000"/>
                  <a:gd name="connsiteY238" fmla="*/ 4896 h 10000"/>
                  <a:gd name="connsiteX239" fmla="*/ 767 w 10000"/>
                  <a:gd name="connsiteY239" fmla="*/ 4880 h 10000"/>
                  <a:gd name="connsiteX240" fmla="*/ 806 w 10000"/>
                  <a:gd name="connsiteY240" fmla="*/ 4945 h 10000"/>
                  <a:gd name="connsiteX241" fmla="*/ 886 w 10000"/>
                  <a:gd name="connsiteY241" fmla="*/ 5078 h 10000"/>
                  <a:gd name="connsiteX242" fmla="*/ 911 w 10000"/>
                  <a:gd name="connsiteY242" fmla="*/ 5130 h 10000"/>
                  <a:gd name="connsiteX243" fmla="*/ 920 w 10000"/>
                  <a:gd name="connsiteY243" fmla="*/ 5191 h 10000"/>
                  <a:gd name="connsiteX244" fmla="*/ 920 w 10000"/>
                  <a:gd name="connsiteY244" fmla="*/ 5220 h 10000"/>
                  <a:gd name="connsiteX245" fmla="*/ 911 w 10000"/>
                  <a:gd name="connsiteY245" fmla="*/ 5314 h 10000"/>
                  <a:gd name="connsiteX246" fmla="*/ 898 w 10000"/>
                  <a:gd name="connsiteY246" fmla="*/ 5369 h 10000"/>
                  <a:gd name="connsiteX247" fmla="*/ 895 w 10000"/>
                  <a:gd name="connsiteY247" fmla="*/ 5385 h 10000"/>
                  <a:gd name="connsiteX248" fmla="*/ 895 w 10000"/>
                  <a:gd name="connsiteY248" fmla="*/ 5405 h 10000"/>
                  <a:gd name="connsiteX249" fmla="*/ 898 w 10000"/>
                  <a:gd name="connsiteY249" fmla="*/ 5434 h 10000"/>
                  <a:gd name="connsiteX250" fmla="*/ 911 w 10000"/>
                  <a:gd name="connsiteY250" fmla="*/ 5463 h 10000"/>
                  <a:gd name="connsiteX251" fmla="*/ 920 w 10000"/>
                  <a:gd name="connsiteY251" fmla="*/ 5492 h 10000"/>
                  <a:gd name="connsiteX252" fmla="*/ 934 w 10000"/>
                  <a:gd name="connsiteY252" fmla="*/ 5518 h 10000"/>
                  <a:gd name="connsiteX253" fmla="*/ 1169 w 10000"/>
                  <a:gd name="connsiteY253" fmla="*/ 5738 h 10000"/>
                  <a:gd name="connsiteX254" fmla="*/ 1188 w 10000"/>
                  <a:gd name="connsiteY254" fmla="*/ 5755 h 10000"/>
                  <a:gd name="connsiteX255" fmla="*/ 1216 w 10000"/>
                  <a:gd name="connsiteY255" fmla="*/ 5758 h 10000"/>
                  <a:gd name="connsiteX256" fmla="*/ 1313 w 10000"/>
                  <a:gd name="connsiteY256" fmla="*/ 5774 h 10000"/>
                  <a:gd name="connsiteX257" fmla="*/ 1349 w 10000"/>
                  <a:gd name="connsiteY257" fmla="*/ 5787 h 10000"/>
                  <a:gd name="connsiteX258" fmla="*/ 1393 w 10000"/>
                  <a:gd name="connsiteY258" fmla="*/ 5793 h 10000"/>
                  <a:gd name="connsiteX259" fmla="*/ 1393 w 10000"/>
                  <a:gd name="connsiteY259" fmla="*/ 5797 h 10000"/>
                  <a:gd name="connsiteX260" fmla="*/ 1421 w 10000"/>
                  <a:gd name="connsiteY260" fmla="*/ 5810 h 10000"/>
                  <a:gd name="connsiteX261" fmla="*/ 1446 w 10000"/>
                  <a:gd name="connsiteY261" fmla="*/ 5829 h 10000"/>
                  <a:gd name="connsiteX262" fmla="*/ 1460 w 10000"/>
                  <a:gd name="connsiteY262" fmla="*/ 5842 h 10000"/>
                  <a:gd name="connsiteX263" fmla="*/ 1476 w 10000"/>
                  <a:gd name="connsiteY263" fmla="*/ 5848 h 10000"/>
                  <a:gd name="connsiteX264" fmla="*/ 1501 w 10000"/>
                  <a:gd name="connsiteY264" fmla="*/ 5852 h 10000"/>
                  <a:gd name="connsiteX265" fmla="*/ 1532 w 10000"/>
                  <a:gd name="connsiteY265" fmla="*/ 5887 h 10000"/>
                  <a:gd name="connsiteX266" fmla="*/ 1565 w 10000"/>
                  <a:gd name="connsiteY266" fmla="*/ 5942 h 10000"/>
                  <a:gd name="connsiteX267" fmla="*/ 1587 w 10000"/>
                  <a:gd name="connsiteY267" fmla="*/ 5972 h 10000"/>
                  <a:gd name="connsiteX268" fmla="*/ 1612 w 10000"/>
                  <a:gd name="connsiteY268" fmla="*/ 5955 h 10000"/>
                  <a:gd name="connsiteX269" fmla="*/ 1679 w 10000"/>
                  <a:gd name="connsiteY269" fmla="*/ 6049 h 10000"/>
                  <a:gd name="connsiteX270" fmla="*/ 1720 w 10000"/>
                  <a:gd name="connsiteY270" fmla="*/ 6108 h 10000"/>
                  <a:gd name="connsiteX271" fmla="*/ 1751 w 10000"/>
                  <a:gd name="connsiteY271" fmla="*/ 6133 h 10000"/>
                  <a:gd name="connsiteX272" fmla="*/ 1792 w 10000"/>
                  <a:gd name="connsiteY272" fmla="*/ 6169 h 10000"/>
                  <a:gd name="connsiteX273" fmla="*/ 1801 w 10000"/>
                  <a:gd name="connsiteY273" fmla="*/ 6172 h 10000"/>
                  <a:gd name="connsiteX274" fmla="*/ 1814 w 10000"/>
                  <a:gd name="connsiteY274" fmla="*/ 6286 h 10000"/>
                  <a:gd name="connsiteX275" fmla="*/ 1817 w 10000"/>
                  <a:gd name="connsiteY275" fmla="*/ 6331 h 10000"/>
                  <a:gd name="connsiteX276" fmla="*/ 1809 w 10000"/>
                  <a:gd name="connsiteY276" fmla="*/ 6444 h 10000"/>
                  <a:gd name="connsiteX277" fmla="*/ 1801 w 10000"/>
                  <a:gd name="connsiteY277" fmla="*/ 6499 h 10000"/>
                  <a:gd name="connsiteX278" fmla="*/ 1781 w 10000"/>
                  <a:gd name="connsiteY278" fmla="*/ 6522 h 10000"/>
                  <a:gd name="connsiteX279" fmla="*/ 1773 w 10000"/>
                  <a:gd name="connsiteY279" fmla="*/ 6541 h 10000"/>
                  <a:gd name="connsiteX280" fmla="*/ 1762 w 10000"/>
                  <a:gd name="connsiteY280" fmla="*/ 6571 h 10000"/>
                  <a:gd name="connsiteX281" fmla="*/ 1767 w 10000"/>
                  <a:gd name="connsiteY281" fmla="*/ 6622 h 10000"/>
                  <a:gd name="connsiteX282" fmla="*/ 1767 w 10000"/>
                  <a:gd name="connsiteY282" fmla="*/ 6665 h 10000"/>
                  <a:gd name="connsiteX283" fmla="*/ 1767 w 10000"/>
                  <a:gd name="connsiteY283" fmla="*/ 6694 h 10000"/>
                  <a:gd name="connsiteX284" fmla="*/ 1776 w 10000"/>
                  <a:gd name="connsiteY284" fmla="*/ 6726 h 10000"/>
                  <a:gd name="connsiteX285" fmla="*/ 1776 w 10000"/>
                  <a:gd name="connsiteY285" fmla="*/ 6745 h 10000"/>
                  <a:gd name="connsiteX286" fmla="*/ 1767 w 10000"/>
                  <a:gd name="connsiteY286" fmla="*/ 6765 h 10000"/>
                  <a:gd name="connsiteX287" fmla="*/ 1762 w 10000"/>
                  <a:gd name="connsiteY287" fmla="*/ 6804 h 10000"/>
                  <a:gd name="connsiteX288" fmla="*/ 1753 w 10000"/>
                  <a:gd name="connsiteY288" fmla="*/ 6839 h 10000"/>
                  <a:gd name="connsiteX289" fmla="*/ 1742 w 10000"/>
                  <a:gd name="connsiteY289" fmla="*/ 6849 h 10000"/>
                  <a:gd name="connsiteX290" fmla="*/ 1726 w 10000"/>
                  <a:gd name="connsiteY290" fmla="*/ 6849 h 10000"/>
                  <a:gd name="connsiteX291" fmla="*/ 1712 w 10000"/>
                  <a:gd name="connsiteY291" fmla="*/ 6852 h 10000"/>
                  <a:gd name="connsiteX292" fmla="*/ 1640 w 10000"/>
                  <a:gd name="connsiteY292" fmla="*/ 6953 h 10000"/>
                  <a:gd name="connsiteX293" fmla="*/ 1493 w 10000"/>
                  <a:gd name="connsiteY293" fmla="*/ 7105 h 10000"/>
                  <a:gd name="connsiteX294" fmla="*/ 1490 w 10000"/>
                  <a:gd name="connsiteY294" fmla="*/ 7124 h 10000"/>
                  <a:gd name="connsiteX295" fmla="*/ 1468 w 10000"/>
                  <a:gd name="connsiteY295" fmla="*/ 7137 h 10000"/>
                  <a:gd name="connsiteX296" fmla="*/ 1454 w 10000"/>
                  <a:gd name="connsiteY296" fmla="*/ 7144 h 10000"/>
                  <a:gd name="connsiteX297" fmla="*/ 1452 w 10000"/>
                  <a:gd name="connsiteY297" fmla="*/ 7157 h 10000"/>
                  <a:gd name="connsiteX298" fmla="*/ 1446 w 10000"/>
                  <a:gd name="connsiteY298" fmla="*/ 7199 h 10000"/>
                  <a:gd name="connsiteX299" fmla="*/ 1476 w 10000"/>
                  <a:gd name="connsiteY299" fmla="*/ 7247 h 10000"/>
                  <a:gd name="connsiteX300" fmla="*/ 1501 w 10000"/>
                  <a:gd name="connsiteY300" fmla="*/ 7270 h 10000"/>
                  <a:gd name="connsiteX301" fmla="*/ 1518 w 10000"/>
                  <a:gd name="connsiteY301" fmla="*/ 7286 h 10000"/>
                  <a:gd name="connsiteX302" fmla="*/ 1524 w 10000"/>
                  <a:gd name="connsiteY302" fmla="*/ 7306 h 10000"/>
                  <a:gd name="connsiteX303" fmla="*/ 1540 w 10000"/>
                  <a:gd name="connsiteY303" fmla="*/ 7322 h 10000"/>
                  <a:gd name="connsiteX304" fmla="*/ 1565 w 10000"/>
                  <a:gd name="connsiteY304" fmla="*/ 7325 h 10000"/>
                  <a:gd name="connsiteX305" fmla="*/ 1590 w 10000"/>
                  <a:gd name="connsiteY305" fmla="*/ 7332 h 10000"/>
                  <a:gd name="connsiteX306" fmla="*/ 1615 w 10000"/>
                  <a:gd name="connsiteY306" fmla="*/ 7345 h 10000"/>
                  <a:gd name="connsiteX307" fmla="*/ 1662 w 10000"/>
                  <a:gd name="connsiteY307" fmla="*/ 7370 h 10000"/>
                  <a:gd name="connsiteX308" fmla="*/ 1670 w 10000"/>
                  <a:gd name="connsiteY308" fmla="*/ 7351 h 10000"/>
                  <a:gd name="connsiteX309" fmla="*/ 1726 w 10000"/>
                  <a:gd name="connsiteY309" fmla="*/ 7354 h 10000"/>
                  <a:gd name="connsiteX310" fmla="*/ 1726 w 10000"/>
                  <a:gd name="connsiteY310" fmla="*/ 7400 h 10000"/>
                  <a:gd name="connsiteX311" fmla="*/ 1773 w 10000"/>
                  <a:gd name="connsiteY311" fmla="*/ 7409 h 10000"/>
                  <a:gd name="connsiteX312" fmla="*/ 1806 w 10000"/>
                  <a:gd name="connsiteY312" fmla="*/ 7416 h 10000"/>
                  <a:gd name="connsiteX313" fmla="*/ 1839 w 10000"/>
                  <a:gd name="connsiteY313" fmla="*/ 7403 h 10000"/>
                  <a:gd name="connsiteX314" fmla="*/ 1886 w 10000"/>
                  <a:gd name="connsiteY314" fmla="*/ 7403 h 10000"/>
                  <a:gd name="connsiteX315" fmla="*/ 1898 w 10000"/>
                  <a:gd name="connsiteY315" fmla="*/ 7403 h 10000"/>
                  <a:gd name="connsiteX316" fmla="*/ 1914 w 10000"/>
                  <a:gd name="connsiteY316" fmla="*/ 7494 h 10000"/>
                  <a:gd name="connsiteX317" fmla="*/ 1895 w 10000"/>
                  <a:gd name="connsiteY317" fmla="*/ 7523 h 10000"/>
                  <a:gd name="connsiteX318" fmla="*/ 1825 w 10000"/>
                  <a:gd name="connsiteY318" fmla="*/ 7617 h 10000"/>
                  <a:gd name="connsiteX319" fmla="*/ 1776 w 10000"/>
                  <a:gd name="connsiteY319" fmla="*/ 7691 h 10000"/>
                  <a:gd name="connsiteX320" fmla="*/ 1781 w 10000"/>
                  <a:gd name="connsiteY320" fmla="*/ 7723 h 10000"/>
                  <a:gd name="connsiteX321" fmla="*/ 1767 w 10000"/>
                  <a:gd name="connsiteY321" fmla="*/ 7759 h 10000"/>
                  <a:gd name="connsiteX322" fmla="*/ 1762 w 10000"/>
                  <a:gd name="connsiteY322" fmla="*/ 7817 h 10000"/>
                  <a:gd name="connsiteX323" fmla="*/ 1762 w 10000"/>
                  <a:gd name="connsiteY323" fmla="*/ 7856 h 10000"/>
                  <a:gd name="connsiteX324" fmla="*/ 1776 w 10000"/>
                  <a:gd name="connsiteY324" fmla="*/ 7892 h 10000"/>
                  <a:gd name="connsiteX325" fmla="*/ 1784 w 10000"/>
                  <a:gd name="connsiteY325" fmla="*/ 7902 h 10000"/>
                  <a:gd name="connsiteX326" fmla="*/ 1801 w 10000"/>
                  <a:gd name="connsiteY326" fmla="*/ 7908 h 10000"/>
                  <a:gd name="connsiteX327" fmla="*/ 1809 w 10000"/>
                  <a:gd name="connsiteY327" fmla="*/ 7911 h 10000"/>
                  <a:gd name="connsiteX328" fmla="*/ 1801 w 10000"/>
                  <a:gd name="connsiteY328" fmla="*/ 7940 h 10000"/>
                  <a:gd name="connsiteX329" fmla="*/ 1798 w 10000"/>
                  <a:gd name="connsiteY329" fmla="*/ 7979 h 10000"/>
                  <a:gd name="connsiteX330" fmla="*/ 1806 w 10000"/>
                  <a:gd name="connsiteY330" fmla="*/ 8002 h 10000"/>
                  <a:gd name="connsiteX331" fmla="*/ 1823 w 10000"/>
                  <a:gd name="connsiteY331" fmla="*/ 8021 h 10000"/>
                  <a:gd name="connsiteX332" fmla="*/ 1834 w 10000"/>
                  <a:gd name="connsiteY332" fmla="*/ 8044 h 10000"/>
                  <a:gd name="connsiteX333" fmla="*/ 1839 w 10000"/>
                  <a:gd name="connsiteY333" fmla="*/ 8073 h 10000"/>
                  <a:gd name="connsiteX334" fmla="*/ 1842 w 10000"/>
                  <a:gd name="connsiteY334" fmla="*/ 8106 h 10000"/>
                  <a:gd name="connsiteX335" fmla="*/ 1839 w 10000"/>
                  <a:gd name="connsiteY335" fmla="*/ 8144 h 10000"/>
                  <a:gd name="connsiteX336" fmla="*/ 1856 w 10000"/>
                  <a:gd name="connsiteY336" fmla="*/ 8164 h 10000"/>
                  <a:gd name="connsiteX337" fmla="*/ 1886 w 10000"/>
                  <a:gd name="connsiteY337" fmla="*/ 8193 h 10000"/>
                  <a:gd name="connsiteX338" fmla="*/ 1922 w 10000"/>
                  <a:gd name="connsiteY338" fmla="*/ 8206 h 10000"/>
                  <a:gd name="connsiteX339" fmla="*/ 1967 w 10000"/>
                  <a:gd name="connsiteY339" fmla="*/ 8203 h 10000"/>
                  <a:gd name="connsiteX340" fmla="*/ 1986 w 10000"/>
                  <a:gd name="connsiteY340" fmla="*/ 8212 h 10000"/>
                  <a:gd name="connsiteX341" fmla="*/ 2000 w 10000"/>
                  <a:gd name="connsiteY341" fmla="*/ 8232 h 10000"/>
                  <a:gd name="connsiteX342" fmla="*/ 2033 w 10000"/>
                  <a:gd name="connsiteY342" fmla="*/ 8258 h 10000"/>
                  <a:gd name="connsiteX343" fmla="*/ 2050 w 10000"/>
                  <a:gd name="connsiteY343" fmla="*/ 8271 h 10000"/>
                  <a:gd name="connsiteX344" fmla="*/ 2089 w 10000"/>
                  <a:gd name="connsiteY344" fmla="*/ 8280 h 10000"/>
                  <a:gd name="connsiteX345" fmla="*/ 2122 w 10000"/>
                  <a:gd name="connsiteY345" fmla="*/ 8300 h 10000"/>
                  <a:gd name="connsiteX346" fmla="*/ 2163 w 10000"/>
                  <a:gd name="connsiteY346" fmla="*/ 8332 h 10000"/>
                  <a:gd name="connsiteX347" fmla="*/ 2172 w 10000"/>
                  <a:gd name="connsiteY347" fmla="*/ 8335 h 10000"/>
                  <a:gd name="connsiteX348" fmla="*/ 2177 w 10000"/>
                  <a:gd name="connsiteY348" fmla="*/ 8345 h 10000"/>
                  <a:gd name="connsiteX349" fmla="*/ 2163 w 10000"/>
                  <a:gd name="connsiteY349" fmla="*/ 8371 h 10000"/>
                  <a:gd name="connsiteX350" fmla="*/ 2139 w 10000"/>
                  <a:gd name="connsiteY350" fmla="*/ 8423 h 10000"/>
                  <a:gd name="connsiteX351" fmla="*/ 2130 w 10000"/>
                  <a:gd name="connsiteY351" fmla="*/ 8439 h 10000"/>
                  <a:gd name="connsiteX352" fmla="*/ 2105 w 10000"/>
                  <a:gd name="connsiteY352" fmla="*/ 8446 h 10000"/>
                  <a:gd name="connsiteX353" fmla="*/ 2080 w 10000"/>
                  <a:gd name="connsiteY353" fmla="*/ 8449 h 10000"/>
                  <a:gd name="connsiteX354" fmla="*/ 2075 w 10000"/>
                  <a:gd name="connsiteY354" fmla="*/ 8459 h 10000"/>
                  <a:gd name="connsiteX355" fmla="*/ 2072 w 10000"/>
                  <a:gd name="connsiteY355" fmla="*/ 8475 h 10000"/>
                  <a:gd name="connsiteX356" fmla="*/ 2080 w 10000"/>
                  <a:gd name="connsiteY356" fmla="*/ 8484 h 10000"/>
                  <a:gd name="connsiteX357" fmla="*/ 2100 w 10000"/>
                  <a:gd name="connsiteY357" fmla="*/ 8475 h 10000"/>
                  <a:gd name="connsiteX358" fmla="*/ 2141 w 10000"/>
                  <a:gd name="connsiteY358" fmla="*/ 8478 h 10000"/>
                  <a:gd name="connsiteX359" fmla="*/ 2172 w 10000"/>
                  <a:gd name="connsiteY359" fmla="*/ 8475 h 10000"/>
                  <a:gd name="connsiteX360" fmla="*/ 2188 w 10000"/>
                  <a:gd name="connsiteY360" fmla="*/ 8475 h 10000"/>
                  <a:gd name="connsiteX361" fmla="*/ 2222 w 10000"/>
                  <a:gd name="connsiteY361" fmla="*/ 8497 h 10000"/>
                  <a:gd name="connsiteX362" fmla="*/ 2252 w 10000"/>
                  <a:gd name="connsiteY362" fmla="*/ 8514 h 10000"/>
                  <a:gd name="connsiteX363" fmla="*/ 2274 w 10000"/>
                  <a:gd name="connsiteY363" fmla="*/ 8514 h 10000"/>
                  <a:gd name="connsiteX364" fmla="*/ 2299 w 10000"/>
                  <a:gd name="connsiteY364" fmla="*/ 8504 h 10000"/>
                  <a:gd name="connsiteX365" fmla="*/ 2310 w 10000"/>
                  <a:gd name="connsiteY365" fmla="*/ 8504 h 10000"/>
                  <a:gd name="connsiteX366" fmla="*/ 2319 w 10000"/>
                  <a:gd name="connsiteY366" fmla="*/ 8484 h 10000"/>
                  <a:gd name="connsiteX367" fmla="*/ 2338 w 10000"/>
                  <a:gd name="connsiteY367" fmla="*/ 8494 h 10000"/>
                  <a:gd name="connsiteX368" fmla="*/ 2338 w 10000"/>
                  <a:gd name="connsiteY368" fmla="*/ 8552 h 10000"/>
                  <a:gd name="connsiteX369" fmla="*/ 2366 w 10000"/>
                  <a:gd name="connsiteY369" fmla="*/ 8572 h 10000"/>
                  <a:gd name="connsiteX370" fmla="*/ 2382 w 10000"/>
                  <a:gd name="connsiteY370" fmla="*/ 8582 h 10000"/>
                  <a:gd name="connsiteX371" fmla="*/ 2435 w 10000"/>
                  <a:gd name="connsiteY371" fmla="*/ 8552 h 10000"/>
                  <a:gd name="connsiteX372" fmla="*/ 2443 w 10000"/>
                  <a:gd name="connsiteY372" fmla="*/ 8552 h 10000"/>
                  <a:gd name="connsiteX373" fmla="*/ 2454 w 10000"/>
                  <a:gd name="connsiteY373" fmla="*/ 8552 h 10000"/>
                  <a:gd name="connsiteX374" fmla="*/ 2471 w 10000"/>
                  <a:gd name="connsiteY374" fmla="*/ 8546 h 10000"/>
                  <a:gd name="connsiteX375" fmla="*/ 2488 w 10000"/>
                  <a:gd name="connsiteY375" fmla="*/ 8536 h 10000"/>
                  <a:gd name="connsiteX376" fmla="*/ 2501 w 10000"/>
                  <a:gd name="connsiteY376" fmla="*/ 8533 h 10000"/>
                  <a:gd name="connsiteX377" fmla="*/ 2512 w 10000"/>
                  <a:gd name="connsiteY377" fmla="*/ 8533 h 10000"/>
                  <a:gd name="connsiteX378" fmla="*/ 2521 w 10000"/>
                  <a:gd name="connsiteY378" fmla="*/ 8546 h 10000"/>
                  <a:gd name="connsiteX379" fmla="*/ 2521 w 10000"/>
                  <a:gd name="connsiteY379" fmla="*/ 8572 h 10000"/>
                  <a:gd name="connsiteX380" fmla="*/ 2535 w 10000"/>
                  <a:gd name="connsiteY380" fmla="*/ 8588 h 10000"/>
                  <a:gd name="connsiteX381" fmla="*/ 2551 w 10000"/>
                  <a:gd name="connsiteY381" fmla="*/ 8582 h 10000"/>
                  <a:gd name="connsiteX382" fmla="*/ 2560 w 10000"/>
                  <a:gd name="connsiteY382" fmla="*/ 8582 h 10000"/>
                  <a:gd name="connsiteX383" fmla="*/ 2573 w 10000"/>
                  <a:gd name="connsiteY383" fmla="*/ 8588 h 10000"/>
                  <a:gd name="connsiteX384" fmla="*/ 2584 w 10000"/>
                  <a:gd name="connsiteY384" fmla="*/ 8591 h 10000"/>
                  <a:gd name="connsiteX385" fmla="*/ 2590 w 10000"/>
                  <a:gd name="connsiteY385" fmla="*/ 8598 h 10000"/>
                  <a:gd name="connsiteX386" fmla="*/ 2598 w 10000"/>
                  <a:gd name="connsiteY386" fmla="*/ 8608 h 10000"/>
                  <a:gd name="connsiteX387" fmla="*/ 2607 w 10000"/>
                  <a:gd name="connsiteY387" fmla="*/ 8617 h 10000"/>
                  <a:gd name="connsiteX388" fmla="*/ 2618 w 10000"/>
                  <a:gd name="connsiteY388" fmla="*/ 8617 h 10000"/>
                  <a:gd name="connsiteX389" fmla="*/ 2640 w 10000"/>
                  <a:gd name="connsiteY389" fmla="*/ 8608 h 10000"/>
                  <a:gd name="connsiteX390" fmla="*/ 2670 w 10000"/>
                  <a:gd name="connsiteY390" fmla="*/ 8598 h 10000"/>
                  <a:gd name="connsiteX391" fmla="*/ 2673 w 10000"/>
                  <a:gd name="connsiteY391" fmla="*/ 8598 h 10000"/>
                  <a:gd name="connsiteX392" fmla="*/ 2690 w 10000"/>
                  <a:gd name="connsiteY392" fmla="*/ 8598 h 10000"/>
                  <a:gd name="connsiteX393" fmla="*/ 2698 w 10000"/>
                  <a:gd name="connsiteY393" fmla="*/ 8598 h 10000"/>
                  <a:gd name="connsiteX394" fmla="*/ 2712 w 10000"/>
                  <a:gd name="connsiteY394" fmla="*/ 8598 h 10000"/>
                  <a:gd name="connsiteX395" fmla="*/ 2726 w 10000"/>
                  <a:gd name="connsiteY395" fmla="*/ 8591 h 10000"/>
                  <a:gd name="connsiteX396" fmla="*/ 2737 w 10000"/>
                  <a:gd name="connsiteY396" fmla="*/ 8588 h 10000"/>
                  <a:gd name="connsiteX397" fmla="*/ 2759 w 10000"/>
                  <a:gd name="connsiteY397" fmla="*/ 8582 h 10000"/>
                  <a:gd name="connsiteX398" fmla="*/ 2770 w 10000"/>
                  <a:gd name="connsiteY398" fmla="*/ 8578 h 10000"/>
                  <a:gd name="connsiteX399" fmla="*/ 2784 w 10000"/>
                  <a:gd name="connsiteY399" fmla="*/ 8572 h 10000"/>
                  <a:gd name="connsiteX400" fmla="*/ 2795 w 10000"/>
                  <a:gd name="connsiteY400" fmla="*/ 8572 h 10000"/>
                  <a:gd name="connsiteX401" fmla="*/ 2803 w 10000"/>
                  <a:gd name="connsiteY401" fmla="*/ 8588 h 10000"/>
                  <a:gd name="connsiteX402" fmla="*/ 2803 w 10000"/>
                  <a:gd name="connsiteY402" fmla="*/ 8591 h 10000"/>
                  <a:gd name="connsiteX403" fmla="*/ 2803 w 10000"/>
                  <a:gd name="connsiteY403" fmla="*/ 8601 h 10000"/>
                  <a:gd name="connsiteX404" fmla="*/ 2809 w 10000"/>
                  <a:gd name="connsiteY404" fmla="*/ 8601 h 10000"/>
                  <a:gd name="connsiteX405" fmla="*/ 2823 w 10000"/>
                  <a:gd name="connsiteY405" fmla="*/ 8598 h 10000"/>
                  <a:gd name="connsiteX406" fmla="*/ 2831 w 10000"/>
                  <a:gd name="connsiteY406" fmla="*/ 8598 h 10000"/>
                  <a:gd name="connsiteX407" fmla="*/ 2839 w 10000"/>
                  <a:gd name="connsiteY407" fmla="*/ 8601 h 10000"/>
                  <a:gd name="connsiteX408" fmla="*/ 2848 w 10000"/>
                  <a:gd name="connsiteY408" fmla="*/ 8598 h 10000"/>
                  <a:gd name="connsiteX409" fmla="*/ 2856 w 10000"/>
                  <a:gd name="connsiteY409" fmla="*/ 8601 h 10000"/>
                  <a:gd name="connsiteX410" fmla="*/ 2859 w 10000"/>
                  <a:gd name="connsiteY410" fmla="*/ 8601 h 10000"/>
                  <a:gd name="connsiteX411" fmla="*/ 2864 w 10000"/>
                  <a:gd name="connsiteY411" fmla="*/ 8598 h 10000"/>
                  <a:gd name="connsiteX412" fmla="*/ 2889 w 10000"/>
                  <a:gd name="connsiteY412" fmla="*/ 8611 h 10000"/>
                  <a:gd name="connsiteX413" fmla="*/ 2906 w 10000"/>
                  <a:gd name="connsiteY413" fmla="*/ 8620 h 10000"/>
                  <a:gd name="connsiteX414" fmla="*/ 2914 w 10000"/>
                  <a:gd name="connsiteY414" fmla="*/ 8627 h 10000"/>
                  <a:gd name="connsiteX415" fmla="*/ 2920 w 10000"/>
                  <a:gd name="connsiteY415" fmla="*/ 8640 h 10000"/>
                  <a:gd name="connsiteX416" fmla="*/ 2922 w 10000"/>
                  <a:gd name="connsiteY416" fmla="*/ 8666 h 10000"/>
                  <a:gd name="connsiteX417" fmla="*/ 2922 w 10000"/>
                  <a:gd name="connsiteY417" fmla="*/ 8692 h 10000"/>
                  <a:gd name="connsiteX418" fmla="*/ 2939 w 10000"/>
                  <a:gd name="connsiteY418" fmla="*/ 8695 h 10000"/>
                  <a:gd name="connsiteX419" fmla="*/ 2953 w 10000"/>
                  <a:gd name="connsiteY419" fmla="*/ 8695 h 10000"/>
                  <a:gd name="connsiteX420" fmla="*/ 2961 w 10000"/>
                  <a:gd name="connsiteY420" fmla="*/ 8695 h 10000"/>
                  <a:gd name="connsiteX421" fmla="*/ 2972 w 10000"/>
                  <a:gd name="connsiteY421" fmla="*/ 8692 h 10000"/>
                  <a:gd name="connsiteX422" fmla="*/ 2981 w 10000"/>
                  <a:gd name="connsiteY422" fmla="*/ 8685 h 10000"/>
                  <a:gd name="connsiteX423" fmla="*/ 2989 w 10000"/>
                  <a:gd name="connsiteY423" fmla="*/ 8685 h 10000"/>
                  <a:gd name="connsiteX424" fmla="*/ 3008 w 10000"/>
                  <a:gd name="connsiteY424" fmla="*/ 8685 h 10000"/>
                  <a:gd name="connsiteX425" fmla="*/ 3028 w 10000"/>
                  <a:gd name="connsiteY425" fmla="*/ 8695 h 10000"/>
                  <a:gd name="connsiteX426" fmla="*/ 3042 w 10000"/>
                  <a:gd name="connsiteY426" fmla="*/ 8695 h 10000"/>
                  <a:gd name="connsiteX427" fmla="*/ 3053 w 10000"/>
                  <a:gd name="connsiteY427" fmla="*/ 8676 h 10000"/>
                  <a:gd name="connsiteX428" fmla="*/ 3061 w 10000"/>
                  <a:gd name="connsiteY428" fmla="*/ 8666 h 10000"/>
                  <a:gd name="connsiteX429" fmla="*/ 3066 w 10000"/>
                  <a:gd name="connsiteY429" fmla="*/ 8656 h 10000"/>
                  <a:gd name="connsiteX430" fmla="*/ 3091 w 10000"/>
                  <a:gd name="connsiteY430" fmla="*/ 8659 h 10000"/>
                  <a:gd name="connsiteX431" fmla="*/ 3105 w 10000"/>
                  <a:gd name="connsiteY431" fmla="*/ 8659 h 10000"/>
                  <a:gd name="connsiteX432" fmla="*/ 3108 w 10000"/>
                  <a:gd name="connsiteY432" fmla="*/ 8650 h 10000"/>
                  <a:gd name="connsiteX433" fmla="*/ 3147 w 10000"/>
                  <a:gd name="connsiteY433" fmla="*/ 8588 h 10000"/>
                  <a:gd name="connsiteX434" fmla="*/ 3150 w 10000"/>
                  <a:gd name="connsiteY434" fmla="*/ 8598 h 10000"/>
                  <a:gd name="connsiteX435" fmla="*/ 3163 w 10000"/>
                  <a:gd name="connsiteY435" fmla="*/ 8601 h 10000"/>
                  <a:gd name="connsiteX436" fmla="*/ 3180 w 10000"/>
                  <a:gd name="connsiteY436" fmla="*/ 8608 h 10000"/>
                  <a:gd name="connsiteX437" fmla="*/ 3188 w 10000"/>
                  <a:gd name="connsiteY437" fmla="*/ 8611 h 10000"/>
                  <a:gd name="connsiteX438" fmla="*/ 3227 w 10000"/>
                  <a:gd name="connsiteY438" fmla="*/ 8620 h 10000"/>
                  <a:gd name="connsiteX439" fmla="*/ 3238 w 10000"/>
                  <a:gd name="connsiteY439" fmla="*/ 8617 h 10000"/>
                  <a:gd name="connsiteX440" fmla="*/ 3247 w 10000"/>
                  <a:gd name="connsiteY440" fmla="*/ 8601 h 10000"/>
                  <a:gd name="connsiteX441" fmla="*/ 3269 w 10000"/>
                  <a:gd name="connsiteY441" fmla="*/ 8611 h 10000"/>
                  <a:gd name="connsiteX442" fmla="*/ 3277 w 10000"/>
                  <a:gd name="connsiteY442" fmla="*/ 8617 h 10000"/>
                  <a:gd name="connsiteX443" fmla="*/ 3285 w 10000"/>
                  <a:gd name="connsiteY443" fmla="*/ 8611 h 10000"/>
                  <a:gd name="connsiteX444" fmla="*/ 3307 w 10000"/>
                  <a:gd name="connsiteY444" fmla="*/ 8611 h 10000"/>
                  <a:gd name="connsiteX445" fmla="*/ 3319 w 10000"/>
                  <a:gd name="connsiteY445" fmla="*/ 8617 h 10000"/>
                  <a:gd name="connsiteX446" fmla="*/ 3324 w 10000"/>
                  <a:gd name="connsiteY446" fmla="*/ 8617 h 10000"/>
                  <a:gd name="connsiteX447" fmla="*/ 3327 w 10000"/>
                  <a:gd name="connsiteY447" fmla="*/ 8620 h 10000"/>
                  <a:gd name="connsiteX448" fmla="*/ 3341 w 10000"/>
                  <a:gd name="connsiteY448" fmla="*/ 8620 h 10000"/>
                  <a:gd name="connsiteX449" fmla="*/ 3357 w 10000"/>
                  <a:gd name="connsiteY449" fmla="*/ 8620 h 10000"/>
                  <a:gd name="connsiteX450" fmla="*/ 3374 w 10000"/>
                  <a:gd name="connsiteY450" fmla="*/ 8620 h 10000"/>
                  <a:gd name="connsiteX451" fmla="*/ 3382 w 10000"/>
                  <a:gd name="connsiteY451" fmla="*/ 8620 h 10000"/>
                  <a:gd name="connsiteX452" fmla="*/ 3399 w 10000"/>
                  <a:gd name="connsiteY452" fmla="*/ 8611 h 10000"/>
                  <a:gd name="connsiteX453" fmla="*/ 3413 w 10000"/>
                  <a:gd name="connsiteY453" fmla="*/ 8601 h 10000"/>
                  <a:gd name="connsiteX454" fmla="*/ 3421 w 10000"/>
                  <a:gd name="connsiteY454" fmla="*/ 8588 h 10000"/>
                  <a:gd name="connsiteX455" fmla="*/ 3421 w 10000"/>
                  <a:gd name="connsiteY455" fmla="*/ 8572 h 10000"/>
                  <a:gd name="connsiteX456" fmla="*/ 3421 w 10000"/>
                  <a:gd name="connsiteY456" fmla="*/ 8552 h 10000"/>
                  <a:gd name="connsiteX457" fmla="*/ 3424 w 10000"/>
                  <a:gd name="connsiteY457" fmla="*/ 8533 h 10000"/>
                  <a:gd name="connsiteX458" fmla="*/ 3432 w 10000"/>
                  <a:gd name="connsiteY458" fmla="*/ 8523 h 10000"/>
                  <a:gd name="connsiteX459" fmla="*/ 3446 w 10000"/>
                  <a:gd name="connsiteY459" fmla="*/ 8523 h 10000"/>
                  <a:gd name="connsiteX460" fmla="*/ 3457 w 10000"/>
                  <a:gd name="connsiteY460" fmla="*/ 8523 h 10000"/>
                  <a:gd name="connsiteX461" fmla="*/ 3476 w 10000"/>
                  <a:gd name="connsiteY461" fmla="*/ 8533 h 10000"/>
                  <a:gd name="connsiteX462" fmla="*/ 3485 w 10000"/>
                  <a:gd name="connsiteY462" fmla="*/ 8536 h 10000"/>
                  <a:gd name="connsiteX463" fmla="*/ 3501 w 10000"/>
                  <a:gd name="connsiteY463" fmla="*/ 8527 h 10000"/>
                  <a:gd name="connsiteX464" fmla="*/ 3504 w 10000"/>
                  <a:gd name="connsiteY464" fmla="*/ 8514 h 10000"/>
                  <a:gd name="connsiteX465" fmla="*/ 3510 w 10000"/>
                  <a:gd name="connsiteY465" fmla="*/ 8497 h 10000"/>
                  <a:gd name="connsiteX466" fmla="*/ 3537 w 10000"/>
                  <a:gd name="connsiteY466" fmla="*/ 8484 h 10000"/>
                  <a:gd name="connsiteX467" fmla="*/ 3562 w 10000"/>
                  <a:gd name="connsiteY467" fmla="*/ 8488 h 10000"/>
                  <a:gd name="connsiteX468" fmla="*/ 3568 w 10000"/>
                  <a:gd name="connsiteY468" fmla="*/ 8484 h 10000"/>
                  <a:gd name="connsiteX469" fmla="*/ 3584 w 10000"/>
                  <a:gd name="connsiteY469" fmla="*/ 8494 h 10000"/>
                  <a:gd name="connsiteX470" fmla="*/ 3593 w 10000"/>
                  <a:gd name="connsiteY470" fmla="*/ 8507 h 10000"/>
                  <a:gd name="connsiteX471" fmla="*/ 3618 w 10000"/>
                  <a:gd name="connsiteY471" fmla="*/ 8497 h 10000"/>
                  <a:gd name="connsiteX472" fmla="*/ 3643 w 10000"/>
                  <a:gd name="connsiteY472" fmla="*/ 8475 h 10000"/>
                  <a:gd name="connsiteX473" fmla="*/ 3657 w 10000"/>
                  <a:gd name="connsiteY473" fmla="*/ 8478 h 10000"/>
                  <a:gd name="connsiteX474" fmla="*/ 3670 w 10000"/>
                  <a:gd name="connsiteY474" fmla="*/ 8475 h 10000"/>
                  <a:gd name="connsiteX475" fmla="*/ 3673 w 10000"/>
                  <a:gd name="connsiteY475" fmla="*/ 8468 h 10000"/>
                  <a:gd name="connsiteX476" fmla="*/ 3681 w 10000"/>
                  <a:gd name="connsiteY476" fmla="*/ 8468 h 10000"/>
                  <a:gd name="connsiteX477" fmla="*/ 3698 w 10000"/>
                  <a:gd name="connsiteY477" fmla="*/ 8478 h 10000"/>
                  <a:gd name="connsiteX478" fmla="*/ 3720 w 10000"/>
                  <a:gd name="connsiteY478" fmla="*/ 8497 h 10000"/>
                  <a:gd name="connsiteX479" fmla="*/ 3715 w 10000"/>
                  <a:gd name="connsiteY479" fmla="*/ 8504 h 10000"/>
                  <a:gd name="connsiteX480" fmla="*/ 3729 w 10000"/>
                  <a:gd name="connsiteY480" fmla="*/ 8514 h 10000"/>
                  <a:gd name="connsiteX481" fmla="*/ 3729 w 10000"/>
                  <a:gd name="connsiteY481" fmla="*/ 8517 h 10000"/>
                  <a:gd name="connsiteX482" fmla="*/ 3740 w 10000"/>
                  <a:gd name="connsiteY482" fmla="*/ 8527 h 10000"/>
                  <a:gd name="connsiteX483" fmla="*/ 3759 w 10000"/>
                  <a:gd name="connsiteY483" fmla="*/ 8517 h 10000"/>
                  <a:gd name="connsiteX484" fmla="*/ 3762 w 10000"/>
                  <a:gd name="connsiteY484" fmla="*/ 8504 h 10000"/>
                  <a:gd name="connsiteX485" fmla="*/ 3770 w 10000"/>
                  <a:gd name="connsiteY485" fmla="*/ 8488 h 10000"/>
                  <a:gd name="connsiteX486" fmla="*/ 3778 w 10000"/>
                  <a:gd name="connsiteY486" fmla="*/ 8484 h 10000"/>
                  <a:gd name="connsiteX487" fmla="*/ 3792 w 10000"/>
                  <a:gd name="connsiteY487" fmla="*/ 8475 h 10000"/>
                  <a:gd name="connsiteX488" fmla="*/ 3803 w 10000"/>
                  <a:gd name="connsiteY488" fmla="*/ 8478 h 10000"/>
                  <a:gd name="connsiteX489" fmla="*/ 3809 w 10000"/>
                  <a:gd name="connsiteY489" fmla="*/ 8475 h 10000"/>
                  <a:gd name="connsiteX490" fmla="*/ 3825 w 10000"/>
                  <a:gd name="connsiteY490" fmla="*/ 8465 h 10000"/>
                  <a:gd name="connsiteX491" fmla="*/ 3834 w 10000"/>
                  <a:gd name="connsiteY491" fmla="*/ 8468 h 10000"/>
                  <a:gd name="connsiteX492" fmla="*/ 3842 w 10000"/>
                  <a:gd name="connsiteY492" fmla="*/ 8478 h 10000"/>
                  <a:gd name="connsiteX493" fmla="*/ 3850 w 10000"/>
                  <a:gd name="connsiteY493" fmla="*/ 8478 h 10000"/>
                  <a:gd name="connsiteX494" fmla="*/ 3859 w 10000"/>
                  <a:gd name="connsiteY494" fmla="*/ 8484 h 10000"/>
                  <a:gd name="connsiteX495" fmla="*/ 3873 w 10000"/>
                  <a:gd name="connsiteY495" fmla="*/ 8494 h 10000"/>
                  <a:gd name="connsiteX496" fmla="*/ 3875 w 10000"/>
                  <a:gd name="connsiteY496" fmla="*/ 8507 h 10000"/>
                  <a:gd name="connsiteX497" fmla="*/ 3881 w 10000"/>
                  <a:gd name="connsiteY497" fmla="*/ 8527 h 10000"/>
                  <a:gd name="connsiteX498" fmla="*/ 3875 w 10000"/>
                  <a:gd name="connsiteY498" fmla="*/ 8546 h 10000"/>
                  <a:gd name="connsiteX499" fmla="*/ 3892 w 10000"/>
                  <a:gd name="connsiteY499" fmla="*/ 8546 h 10000"/>
                  <a:gd name="connsiteX500" fmla="*/ 3900 w 10000"/>
                  <a:gd name="connsiteY500" fmla="*/ 8543 h 10000"/>
                  <a:gd name="connsiteX501" fmla="*/ 3906 w 10000"/>
                  <a:gd name="connsiteY501" fmla="*/ 8543 h 10000"/>
                  <a:gd name="connsiteX502" fmla="*/ 3922 w 10000"/>
                  <a:gd name="connsiteY502" fmla="*/ 8552 h 10000"/>
                  <a:gd name="connsiteX503" fmla="*/ 3939 w 10000"/>
                  <a:gd name="connsiteY503" fmla="*/ 8559 h 10000"/>
                  <a:gd name="connsiteX504" fmla="*/ 3953 w 10000"/>
                  <a:gd name="connsiteY504" fmla="*/ 8572 h 10000"/>
                  <a:gd name="connsiteX505" fmla="*/ 3956 w 10000"/>
                  <a:gd name="connsiteY505" fmla="*/ 8588 h 10000"/>
                  <a:gd name="connsiteX506" fmla="*/ 3956 w 10000"/>
                  <a:gd name="connsiteY506" fmla="*/ 8608 h 10000"/>
                  <a:gd name="connsiteX507" fmla="*/ 3972 w 10000"/>
                  <a:gd name="connsiteY507" fmla="*/ 8608 h 10000"/>
                  <a:gd name="connsiteX508" fmla="*/ 3986 w 10000"/>
                  <a:gd name="connsiteY508" fmla="*/ 8608 h 10000"/>
                  <a:gd name="connsiteX509" fmla="*/ 3997 w 10000"/>
                  <a:gd name="connsiteY509" fmla="*/ 8608 h 10000"/>
                  <a:gd name="connsiteX510" fmla="*/ 4006 w 10000"/>
                  <a:gd name="connsiteY510" fmla="*/ 8608 h 10000"/>
                  <a:gd name="connsiteX511" fmla="*/ 4006 w 10000"/>
                  <a:gd name="connsiteY511" fmla="*/ 8611 h 10000"/>
                  <a:gd name="connsiteX512" fmla="*/ 4011 w 10000"/>
                  <a:gd name="connsiteY512" fmla="*/ 8611 h 10000"/>
                  <a:gd name="connsiteX513" fmla="*/ 4022 w 10000"/>
                  <a:gd name="connsiteY513" fmla="*/ 8620 h 10000"/>
                  <a:gd name="connsiteX514" fmla="*/ 4042 w 10000"/>
                  <a:gd name="connsiteY514" fmla="*/ 8620 h 10000"/>
                  <a:gd name="connsiteX515" fmla="*/ 4050 w 10000"/>
                  <a:gd name="connsiteY515" fmla="*/ 8617 h 10000"/>
                  <a:gd name="connsiteX516" fmla="*/ 4069 w 10000"/>
                  <a:gd name="connsiteY516" fmla="*/ 8620 h 10000"/>
                  <a:gd name="connsiteX517" fmla="*/ 4086 w 10000"/>
                  <a:gd name="connsiteY517" fmla="*/ 8630 h 10000"/>
                  <a:gd name="connsiteX518" fmla="*/ 4108 w 10000"/>
                  <a:gd name="connsiteY518" fmla="*/ 8627 h 10000"/>
                  <a:gd name="connsiteX519" fmla="*/ 4125 w 10000"/>
                  <a:gd name="connsiteY519" fmla="*/ 8620 h 10000"/>
                  <a:gd name="connsiteX520" fmla="*/ 4133 w 10000"/>
                  <a:gd name="connsiteY520" fmla="*/ 8611 h 10000"/>
                  <a:gd name="connsiteX521" fmla="*/ 4139 w 10000"/>
                  <a:gd name="connsiteY521" fmla="*/ 8608 h 10000"/>
                  <a:gd name="connsiteX522" fmla="*/ 4147 w 10000"/>
                  <a:gd name="connsiteY522" fmla="*/ 8601 h 10000"/>
                  <a:gd name="connsiteX523" fmla="*/ 4155 w 10000"/>
                  <a:gd name="connsiteY523" fmla="*/ 8591 h 10000"/>
                  <a:gd name="connsiteX524" fmla="*/ 4166 w 10000"/>
                  <a:gd name="connsiteY524" fmla="*/ 8582 h 10000"/>
                  <a:gd name="connsiteX525" fmla="*/ 4183 w 10000"/>
                  <a:gd name="connsiteY525" fmla="*/ 8569 h 10000"/>
                  <a:gd name="connsiteX526" fmla="*/ 4191 w 10000"/>
                  <a:gd name="connsiteY526" fmla="*/ 8562 h 10000"/>
                  <a:gd name="connsiteX527" fmla="*/ 4208 w 10000"/>
                  <a:gd name="connsiteY527" fmla="*/ 8552 h 10000"/>
                  <a:gd name="connsiteX528" fmla="*/ 4230 w 10000"/>
                  <a:gd name="connsiteY528" fmla="*/ 8552 h 10000"/>
                  <a:gd name="connsiteX529" fmla="*/ 4238 w 10000"/>
                  <a:gd name="connsiteY529" fmla="*/ 8559 h 10000"/>
                  <a:gd name="connsiteX530" fmla="*/ 4247 w 10000"/>
                  <a:gd name="connsiteY530" fmla="*/ 8572 h 10000"/>
                  <a:gd name="connsiteX531" fmla="*/ 4252 w 10000"/>
                  <a:gd name="connsiteY531" fmla="*/ 8578 h 10000"/>
                  <a:gd name="connsiteX532" fmla="*/ 4263 w 10000"/>
                  <a:gd name="connsiteY532" fmla="*/ 8582 h 10000"/>
                  <a:gd name="connsiteX533" fmla="*/ 4277 w 10000"/>
                  <a:gd name="connsiteY533" fmla="*/ 8572 h 10000"/>
                  <a:gd name="connsiteX534" fmla="*/ 4294 w 10000"/>
                  <a:gd name="connsiteY534" fmla="*/ 8559 h 10000"/>
                  <a:gd name="connsiteX535" fmla="*/ 4302 w 10000"/>
                  <a:gd name="connsiteY535" fmla="*/ 8546 h 10000"/>
                  <a:gd name="connsiteX536" fmla="*/ 4310 w 10000"/>
                  <a:gd name="connsiteY536" fmla="*/ 8543 h 10000"/>
                  <a:gd name="connsiteX537" fmla="*/ 4313 w 10000"/>
                  <a:gd name="connsiteY537" fmla="*/ 8543 h 10000"/>
                  <a:gd name="connsiteX538" fmla="*/ 4332 w 10000"/>
                  <a:gd name="connsiteY538" fmla="*/ 8546 h 10000"/>
                  <a:gd name="connsiteX539" fmla="*/ 4335 w 10000"/>
                  <a:gd name="connsiteY539" fmla="*/ 8559 h 10000"/>
                  <a:gd name="connsiteX540" fmla="*/ 4349 w 10000"/>
                  <a:gd name="connsiteY540" fmla="*/ 8588 h 10000"/>
                  <a:gd name="connsiteX541" fmla="*/ 4360 w 10000"/>
                  <a:gd name="connsiteY541" fmla="*/ 8591 h 10000"/>
                  <a:gd name="connsiteX542" fmla="*/ 4366 w 10000"/>
                  <a:gd name="connsiteY542" fmla="*/ 8591 h 10000"/>
                  <a:gd name="connsiteX543" fmla="*/ 4382 w 10000"/>
                  <a:gd name="connsiteY543" fmla="*/ 8598 h 10000"/>
                  <a:gd name="connsiteX544" fmla="*/ 4385 w 10000"/>
                  <a:gd name="connsiteY544" fmla="*/ 8598 h 10000"/>
                  <a:gd name="connsiteX545" fmla="*/ 4402 w 10000"/>
                  <a:gd name="connsiteY545" fmla="*/ 8598 h 10000"/>
                  <a:gd name="connsiteX546" fmla="*/ 4421 w 10000"/>
                  <a:gd name="connsiteY546" fmla="*/ 8591 h 10000"/>
                  <a:gd name="connsiteX547" fmla="*/ 4440 w 10000"/>
                  <a:gd name="connsiteY547" fmla="*/ 8591 h 10000"/>
                  <a:gd name="connsiteX548" fmla="*/ 4449 w 10000"/>
                  <a:gd name="connsiteY548" fmla="*/ 8598 h 10000"/>
                  <a:gd name="connsiteX549" fmla="*/ 4454 w 10000"/>
                  <a:gd name="connsiteY549" fmla="*/ 8617 h 10000"/>
                  <a:gd name="connsiteX550" fmla="*/ 4463 w 10000"/>
                  <a:gd name="connsiteY550" fmla="*/ 8608 h 10000"/>
                  <a:gd name="connsiteX551" fmla="*/ 4474 w 10000"/>
                  <a:gd name="connsiteY551" fmla="*/ 8608 h 10000"/>
                  <a:gd name="connsiteX552" fmla="*/ 4490 w 10000"/>
                  <a:gd name="connsiteY552" fmla="*/ 8617 h 10000"/>
                  <a:gd name="connsiteX553" fmla="*/ 4504 w 10000"/>
                  <a:gd name="connsiteY553" fmla="*/ 8617 h 10000"/>
                  <a:gd name="connsiteX554" fmla="*/ 4518 w 10000"/>
                  <a:gd name="connsiteY554" fmla="*/ 8617 h 10000"/>
                  <a:gd name="connsiteX555" fmla="*/ 4535 w 10000"/>
                  <a:gd name="connsiteY555" fmla="*/ 8611 h 10000"/>
                  <a:gd name="connsiteX556" fmla="*/ 4546 w 10000"/>
                  <a:gd name="connsiteY556" fmla="*/ 8611 h 10000"/>
                  <a:gd name="connsiteX557" fmla="*/ 4562 w 10000"/>
                  <a:gd name="connsiteY557" fmla="*/ 8611 h 10000"/>
                  <a:gd name="connsiteX558" fmla="*/ 4571 w 10000"/>
                  <a:gd name="connsiteY558" fmla="*/ 8611 h 10000"/>
                  <a:gd name="connsiteX559" fmla="*/ 4579 w 10000"/>
                  <a:gd name="connsiteY559" fmla="*/ 8608 h 10000"/>
                  <a:gd name="connsiteX560" fmla="*/ 4584 w 10000"/>
                  <a:gd name="connsiteY560" fmla="*/ 8608 h 10000"/>
                  <a:gd name="connsiteX561" fmla="*/ 4601 w 10000"/>
                  <a:gd name="connsiteY561" fmla="*/ 8617 h 10000"/>
                  <a:gd name="connsiteX562" fmla="*/ 4609 w 10000"/>
                  <a:gd name="connsiteY562" fmla="*/ 8627 h 10000"/>
                  <a:gd name="connsiteX563" fmla="*/ 4618 w 10000"/>
                  <a:gd name="connsiteY563" fmla="*/ 8637 h 10000"/>
                  <a:gd name="connsiteX564" fmla="*/ 4618 w 10000"/>
                  <a:gd name="connsiteY564" fmla="*/ 8646 h 10000"/>
                  <a:gd name="connsiteX565" fmla="*/ 4634 w 10000"/>
                  <a:gd name="connsiteY565" fmla="*/ 8656 h 10000"/>
                  <a:gd name="connsiteX566" fmla="*/ 4640 w 10000"/>
                  <a:gd name="connsiteY566" fmla="*/ 8659 h 10000"/>
                  <a:gd name="connsiteX567" fmla="*/ 4651 w 10000"/>
                  <a:gd name="connsiteY567" fmla="*/ 8666 h 10000"/>
                  <a:gd name="connsiteX568" fmla="*/ 4657 w 10000"/>
                  <a:gd name="connsiteY568" fmla="*/ 8659 h 10000"/>
                  <a:gd name="connsiteX569" fmla="*/ 4668 w 10000"/>
                  <a:gd name="connsiteY569" fmla="*/ 8650 h 10000"/>
                  <a:gd name="connsiteX570" fmla="*/ 4676 w 10000"/>
                  <a:gd name="connsiteY570" fmla="*/ 8650 h 10000"/>
                  <a:gd name="connsiteX571" fmla="*/ 4690 w 10000"/>
                  <a:gd name="connsiteY571" fmla="*/ 8650 h 10000"/>
                  <a:gd name="connsiteX572" fmla="*/ 4698 w 10000"/>
                  <a:gd name="connsiteY572" fmla="*/ 8650 h 10000"/>
                  <a:gd name="connsiteX573" fmla="*/ 4704 w 10000"/>
                  <a:gd name="connsiteY573" fmla="*/ 8650 h 10000"/>
                  <a:gd name="connsiteX574" fmla="*/ 4706 w 10000"/>
                  <a:gd name="connsiteY574" fmla="*/ 8659 h 10000"/>
                  <a:gd name="connsiteX575" fmla="*/ 4706 w 10000"/>
                  <a:gd name="connsiteY575" fmla="*/ 8666 h 10000"/>
                  <a:gd name="connsiteX576" fmla="*/ 4723 w 10000"/>
                  <a:gd name="connsiteY576" fmla="*/ 8682 h 10000"/>
                  <a:gd name="connsiteX577" fmla="*/ 4737 w 10000"/>
                  <a:gd name="connsiteY577" fmla="*/ 8682 h 10000"/>
                  <a:gd name="connsiteX578" fmla="*/ 4745 w 10000"/>
                  <a:gd name="connsiteY578" fmla="*/ 8676 h 10000"/>
                  <a:gd name="connsiteX579" fmla="*/ 4756 w 10000"/>
                  <a:gd name="connsiteY579" fmla="*/ 8666 h 10000"/>
                  <a:gd name="connsiteX580" fmla="*/ 4765 w 10000"/>
                  <a:gd name="connsiteY580" fmla="*/ 8666 h 10000"/>
                  <a:gd name="connsiteX581" fmla="*/ 4765 w 10000"/>
                  <a:gd name="connsiteY581" fmla="*/ 8682 h 10000"/>
                  <a:gd name="connsiteX582" fmla="*/ 4770 w 10000"/>
                  <a:gd name="connsiteY582" fmla="*/ 8701 h 10000"/>
                  <a:gd name="connsiteX583" fmla="*/ 4778 w 10000"/>
                  <a:gd name="connsiteY583" fmla="*/ 8705 h 10000"/>
                  <a:gd name="connsiteX584" fmla="*/ 4795 w 10000"/>
                  <a:gd name="connsiteY584" fmla="*/ 8714 h 10000"/>
                  <a:gd name="connsiteX585" fmla="*/ 4812 w 10000"/>
                  <a:gd name="connsiteY585" fmla="*/ 8714 h 10000"/>
                  <a:gd name="connsiteX586" fmla="*/ 4825 w 10000"/>
                  <a:gd name="connsiteY586" fmla="*/ 8705 h 10000"/>
                  <a:gd name="connsiteX587" fmla="*/ 4825 w 10000"/>
                  <a:gd name="connsiteY587" fmla="*/ 8701 h 10000"/>
                  <a:gd name="connsiteX588" fmla="*/ 4828 w 10000"/>
                  <a:gd name="connsiteY588" fmla="*/ 8701 h 10000"/>
                  <a:gd name="connsiteX589" fmla="*/ 4837 w 10000"/>
                  <a:gd name="connsiteY589" fmla="*/ 8692 h 10000"/>
                  <a:gd name="connsiteX590" fmla="*/ 4842 w 10000"/>
                  <a:gd name="connsiteY590" fmla="*/ 8685 h 10000"/>
                  <a:gd name="connsiteX591" fmla="*/ 4859 w 10000"/>
                  <a:gd name="connsiteY591" fmla="*/ 8692 h 10000"/>
                  <a:gd name="connsiteX592" fmla="*/ 4870 w 10000"/>
                  <a:gd name="connsiteY592" fmla="*/ 8701 h 10000"/>
                  <a:gd name="connsiteX593" fmla="*/ 4878 w 10000"/>
                  <a:gd name="connsiteY593" fmla="*/ 8714 h 10000"/>
                  <a:gd name="connsiteX594" fmla="*/ 4892 w 10000"/>
                  <a:gd name="connsiteY594" fmla="*/ 8724 h 10000"/>
                  <a:gd name="connsiteX595" fmla="*/ 4900 w 10000"/>
                  <a:gd name="connsiteY595" fmla="*/ 8724 h 10000"/>
                  <a:gd name="connsiteX596" fmla="*/ 4906 w 10000"/>
                  <a:gd name="connsiteY596" fmla="*/ 8705 h 10000"/>
                  <a:gd name="connsiteX597" fmla="*/ 4925 w 10000"/>
                  <a:gd name="connsiteY597" fmla="*/ 8724 h 10000"/>
                  <a:gd name="connsiteX598" fmla="*/ 4939 w 10000"/>
                  <a:gd name="connsiteY598" fmla="*/ 8701 h 10000"/>
                  <a:gd name="connsiteX599" fmla="*/ 4950 w 10000"/>
                  <a:gd name="connsiteY599" fmla="*/ 8695 h 10000"/>
                  <a:gd name="connsiteX600" fmla="*/ 4956 w 10000"/>
                  <a:gd name="connsiteY600" fmla="*/ 8692 h 10000"/>
                  <a:gd name="connsiteX601" fmla="*/ 4986 w 10000"/>
                  <a:gd name="connsiteY601" fmla="*/ 8705 h 10000"/>
                  <a:gd name="connsiteX602" fmla="*/ 5003 w 10000"/>
                  <a:gd name="connsiteY602" fmla="*/ 8701 h 10000"/>
                  <a:gd name="connsiteX603" fmla="*/ 5011 w 10000"/>
                  <a:gd name="connsiteY603" fmla="*/ 8692 h 10000"/>
                  <a:gd name="connsiteX604" fmla="*/ 5028 w 10000"/>
                  <a:gd name="connsiteY604" fmla="*/ 8682 h 10000"/>
                  <a:gd name="connsiteX605" fmla="*/ 5030 w 10000"/>
                  <a:gd name="connsiteY605" fmla="*/ 8659 h 10000"/>
                  <a:gd name="connsiteX606" fmla="*/ 5039 w 10000"/>
                  <a:gd name="connsiteY606" fmla="*/ 8656 h 10000"/>
                  <a:gd name="connsiteX607" fmla="*/ 5053 w 10000"/>
                  <a:gd name="connsiteY607" fmla="*/ 8669 h 10000"/>
                  <a:gd name="connsiteX608" fmla="*/ 5061 w 10000"/>
                  <a:gd name="connsiteY608" fmla="*/ 8669 h 10000"/>
                  <a:gd name="connsiteX609" fmla="*/ 5061 w 10000"/>
                  <a:gd name="connsiteY609" fmla="*/ 8676 h 10000"/>
                  <a:gd name="connsiteX610" fmla="*/ 5069 w 10000"/>
                  <a:gd name="connsiteY610" fmla="*/ 8669 h 10000"/>
                  <a:gd name="connsiteX611" fmla="*/ 5083 w 10000"/>
                  <a:gd name="connsiteY611" fmla="*/ 8669 h 10000"/>
                  <a:gd name="connsiteX612" fmla="*/ 5100 w 10000"/>
                  <a:gd name="connsiteY612" fmla="*/ 8669 h 10000"/>
                  <a:gd name="connsiteX613" fmla="*/ 5119 w 10000"/>
                  <a:gd name="connsiteY613" fmla="*/ 8682 h 10000"/>
                  <a:gd name="connsiteX614" fmla="*/ 5136 w 10000"/>
                  <a:gd name="connsiteY614" fmla="*/ 8692 h 10000"/>
                  <a:gd name="connsiteX615" fmla="*/ 5161 w 10000"/>
                  <a:gd name="connsiteY615" fmla="*/ 8701 h 10000"/>
                  <a:gd name="connsiteX616" fmla="*/ 5183 w 10000"/>
                  <a:gd name="connsiteY616" fmla="*/ 8701 h 10000"/>
                  <a:gd name="connsiteX617" fmla="*/ 5199 w 10000"/>
                  <a:gd name="connsiteY617" fmla="*/ 8701 h 10000"/>
                  <a:gd name="connsiteX618" fmla="*/ 5213 w 10000"/>
                  <a:gd name="connsiteY618" fmla="*/ 8705 h 10000"/>
                  <a:gd name="connsiteX619" fmla="*/ 5224 w 10000"/>
                  <a:gd name="connsiteY619" fmla="*/ 8701 h 10000"/>
                  <a:gd name="connsiteX620" fmla="*/ 5230 w 10000"/>
                  <a:gd name="connsiteY620" fmla="*/ 8701 h 10000"/>
                  <a:gd name="connsiteX621" fmla="*/ 5241 w 10000"/>
                  <a:gd name="connsiteY621" fmla="*/ 8676 h 10000"/>
                  <a:gd name="connsiteX622" fmla="*/ 5247 w 10000"/>
                  <a:gd name="connsiteY622" fmla="*/ 8666 h 10000"/>
                  <a:gd name="connsiteX623" fmla="*/ 5249 w 10000"/>
                  <a:gd name="connsiteY623" fmla="*/ 8646 h 10000"/>
                  <a:gd name="connsiteX624" fmla="*/ 5249 w 10000"/>
                  <a:gd name="connsiteY624" fmla="*/ 8650 h 10000"/>
                  <a:gd name="connsiteX625" fmla="*/ 5255 w 10000"/>
                  <a:gd name="connsiteY625" fmla="*/ 8646 h 10000"/>
                  <a:gd name="connsiteX626" fmla="*/ 5271 w 10000"/>
                  <a:gd name="connsiteY626" fmla="*/ 8650 h 10000"/>
                  <a:gd name="connsiteX627" fmla="*/ 5288 w 10000"/>
                  <a:gd name="connsiteY627" fmla="*/ 8666 h 10000"/>
                  <a:gd name="connsiteX628" fmla="*/ 5296 w 10000"/>
                  <a:gd name="connsiteY628" fmla="*/ 8666 h 10000"/>
                  <a:gd name="connsiteX629" fmla="*/ 5310 w 10000"/>
                  <a:gd name="connsiteY629" fmla="*/ 8656 h 10000"/>
                  <a:gd name="connsiteX630" fmla="*/ 5321 w 10000"/>
                  <a:gd name="connsiteY630" fmla="*/ 8650 h 10000"/>
                  <a:gd name="connsiteX631" fmla="*/ 5338 w 10000"/>
                  <a:gd name="connsiteY631" fmla="*/ 8650 h 10000"/>
                  <a:gd name="connsiteX632" fmla="*/ 5360 w 10000"/>
                  <a:gd name="connsiteY632" fmla="*/ 8640 h 10000"/>
                  <a:gd name="connsiteX633" fmla="*/ 5366 w 10000"/>
                  <a:gd name="connsiteY633" fmla="*/ 8637 h 10000"/>
                  <a:gd name="connsiteX634" fmla="*/ 5368 w 10000"/>
                  <a:gd name="connsiteY634" fmla="*/ 8637 h 10000"/>
                  <a:gd name="connsiteX635" fmla="*/ 5382 w 10000"/>
                  <a:gd name="connsiteY635" fmla="*/ 8630 h 10000"/>
                  <a:gd name="connsiteX636" fmla="*/ 5391 w 10000"/>
                  <a:gd name="connsiteY636" fmla="*/ 8630 h 10000"/>
                  <a:gd name="connsiteX637" fmla="*/ 5402 w 10000"/>
                  <a:gd name="connsiteY637" fmla="*/ 8637 h 10000"/>
                  <a:gd name="connsiteX638" fmla="*/ 5418 w 10000"/>
                  <a:gd name="connsiteY638" fmla="*/ 8656 h 10000"/>
                  <a:gd name="connsiteX639" fmla="*/ 5432 w 10000"/>
                  <a:gd name="connsiteY639" fmla="*/ 8666 h 10000"/>
                  <a:gd name="connsiteX640" fmla="*/ 5443 w 10000"/>
                  <a:gd name="connsiteY640" fmla="*/ 8682 h 10000"/>
                  <a:gd name="connsiteX641" fmla="*/ 5457 w 10000"/>
                  <a:gd name="connsiteY641" fmla="*/ 8692 h 10000"/>
                  <a:gd name="connsiteX642" fmla="*/ 5471 w 10000"/>
                  <a:gd name="connsiteY642" fmla="*/ 8705 h 10000"/>
                  <a:gd name="connsiteX643" fmla="*/ 5488 w 10000"/>
                  <a:gd name="connsiteY643" fmla="*/ 8711 h 10000"/>
                  <a:gd name="connsiteX644" fmla="*/ 5490 w 10000"/>
                  <a:gd name="connsiteY644" fmla="*/ 8721 h 10000"/>
                  <a:gd name="connsiteX645" fmla="*/ 5512 w 10000"/>
                  <a:gd name="connsiteY645" fmla="*/ 8724 h 10000"/>
                  <a:gd name="connsiteX646" fmla="*/ 5521 w 10000"/>
                  <a:gd name="connsiteY646" fmla="*/ 8714 h 10000"/>
                  <a:gd name="connsiteX647" fmla="*/ 5524 w 10000"/>
                  <a:gd name="connsiteY647" fmla="*/ 8714 h 10000"/>
                  <a:gd name="connsiteX648" fmla="*/ 5532 w 10000"/>
                  <a:gd name="connsiteY648" fmla="*/ 8721 h 10000"/>
                  <a:gd name="connsiteX649" fmla="*/ 5540 w 10000"/>
                  <a:gd name="connsiteY649" fmla="*/ 8724 h 10000"/>
                  <a:gd name="connsiteX650" fmla="*/ 5562 w 10000"/>
                  <a:gd name="connsiteY650" fmla="*/ 8750 h 10000"/>
                  <a:gd name="connsiteX651" fmla="*/ 5562 w 10000"/>
                  <a:gd name="connsiteY651" fmla="*/ 8760 h 10000"/>
                  <a:gd name="connsiteX652" fmla="*/ 5571 w 10000"/>
                  <a:gd name="connsiteY652" fmla="*/ 8782 h 10000"/>
                  <a:gd name="connsiteX653" fmla="*/ 5579 w 10000"/>
                  <a:gd name="connsiteY653" fmla="*/ 8789 h 10000"/>
                  <a:gd name="connsiteX654" fmla="*/ 5593 w 10000"/>
                  <a:gd name="connsiteY654" fmla="*/ 8789 h 10000"/>
                  <a:gd name="connsiteX655" fmla="*/ 5596 w 10000"/>
                  <a:gd name="connsiteY655" fmla="*/ 8789 h 10000"/>
                  <a:gd name="connsiteX656" fmla="*/ 5626 w 10000"/>
                  <a:gd name="connsiteY656" fmla="*/ 8782 h 10000"/>
                  <a:gd name="connsiteX657" fmla="*/ 5629 w 10000"/>
                  <a:gd name="connsiteY657" fmla="*/ 8782 h 10000"/>
                  <a:gd name="connsiteX658" fmla="*/ 5637 w 10000"/>
                  <a:gd name="connsiteY658" fmla="*/ 8779 h 10000"/>
                  <a:gd name="connsiteX659" fmla="*/ 5648 w 10000"/>
                  <a:gd name="connsiteY659" fmla="*/ 8789 h 10000"/>
                  <a:gd name="connsiteX660" fmla="*/ 5665 w 10000"/>
                  <a:gd name="connsiteY660" fmla="*/ 8795 h 10000"/>
                  <a:gd name="connsiteX661" fmla="*/ 5676 w 10000"/>
                  <a:gd name="connsiteY661" fmla="*/ 8789 h 10000"/>
                  <a:gd name="connsiteX662" fmla="*/ 5684 w 10000"/>
                  <a:gd name="connsiteY662" fmla="*/ 8782 h 10000"/>
                  <a:gd name="connsiteX663" fmla="*/ 5693 w 10000"/>
                  <a:gd name="connsiteY663" fmla="*/ 8789 h 10000"/>
                  <a:gd name="connsiteX664" fmla="*/ 5715 w 10000"/>
                  <a:gd name="connsiteY664" fmla="*/ 8808 h 10000"/>
                  <a:gd name="connsiteX665" fmla="*/ 5731 w 10000"/>
                  <a:gd name="connsiteY665" fmla="*/ 8808 h 10000"/>
                  <a:gd name="connsiteX666" fmla="*/ 5740 w 10000"/>
                  <a:gd name="connsiteY666" fmla="*/ 8808 h 10000"/>
                  <a:gd name="connsiteX667" fmla="*/ 5765 w 10000"/>
                  <a:gd name="connsiteY667" fmla="*/ 8818 h 10000"/>
                  <a:gd name="connsiteX668" fmla="*/ 5781 w 10000"/>
                  <a:gd name="connsiteY668" fmla="*/ 8824 h 10000"/>
                  <a:gd name="connsiteX669" fmla="*/ 5798 w 10000"/>
                  <a:gd name="connsiteY669" fmla="*/ 8834 h 10000"/>
                  <a:gd name="connsiteX670" fmla="*/ 5814 w 10000"/>
                  <a:gd name="connsiteY670" fmla="*/ 8837 h 10000"/>
                  <a:gd name="connsiteX671" fmla="*/ 5831 w 10000"/>
                  <a:gd name="connsiteY671" fmla="*/ 8844 h 10000"/>
                  <a:gd name="connsiteX672" fmla="*/ 5842 w 10000"/>
                  <a:gd name="connsiteY672" fmla="*/ 8847 h 10000"/>
                  <a:gd name="connsiteX673" fmla="*/ 5859 w 10000"/>
                  <a:gd name="connsiteY673" fmla="*/ 8857 h 10000"/>
                  <a:gd name="connsiteX674" fmla="*/ 5870 w 10000"/>
                  <a:gd name="connsiteY674" fmla="*/ 8867 h 10000"/>
                  <a:gd name="connsiteX675" fmla="*/ 5878 w 10000"/>
                  <a:gd name="connsiteY675" fmla="*/ 8873 h 10000"/>
                  <a:gd name="connsiteX676" fmla="*/ 5895 w 10000"/>
                  <a:gd name="connsiteY676" fmla="*/ 8873 h 10000"/>
                  <a:gd name="connsiteX677" fmla="*/ 5911 w 10000"/>
                  <a:gd name="connsiteY677" fmla="*/ 8873 h 10000"/>
                  <a:gd name="connsiteX678" fmla="*/ 5931 w 10000"/>
                  <a:gd name="connsiteY678" fmla="*/ 8873 h 10000"/>
                  <a:gd name="connsiteX679" fmla="*/ 5950 w 10000"/>
                  <a:gd name="connsiteY679" fmla="*/ 8867 h 10000"/>
                  <a:gd name="connsiteX680" fmla="*/ 5967 w 10000"/>
                  <a:gd name="connsiteY680" fmla="*/ 8867 h 10000"/>
                  <a:gd name="connsiteX681" fmla="*/ 5975 w 10000"/>
                  <a:gd name="connsiteY681" fmla="*/ 8873 h 10000"/>
                  <a:gd name="connsiteX682" fmla="*/ 6000 w 10000"/>
                  <a:gd name="connsiteY682" fmla="*/ 8883 h 10000"/>
                  <a:gd name="connsiteX683" fmla="*/ 5997 w 10000"/>
                  <a:gd name="connsiteY683" fmla="*/ 8886 h 10000"/>
                  <a:gd name="connsiteX684" fmla="*/ 5997 w 10000"/>
                  <a:gd name="connsiteY684" fmla="*/ 8896 h 10000"/>
                  <a:gd name="connsiteX685" fmla="*/ 6014 w 10000"/>
                  <a:gd name="connsiteY685" fmla="*/ 8892 h 10000"/>
                  <a:gd name="connsiteX686" fmla="*/ 6028 w 10000"/>
                  <a:gd name="connsiteY686" fmla="*/ 8892 h 10000"/>
                  <a:gd name="connsiteX687" fmla="*/ 6053 w 10000"/>
                  <a:gd name="connsiteY687" fmla="*/ 8886 h 10000"/>
                  <a:gd name="connsiteX688" fmla="*/ 6072 w 10000"/>
                  <a:gd name="connsiteY688" fmla="*/ 8876 h 10000"/>
                  <a:gd name="connsiteX689" fmla="*/ 6089 w 10000"/>
                  <a:gd name="connsiteY689" fmla="*/ 8867 h 10000"/>
                  <a:gd name="connsiteX690" fmla="*/ 6111 w 10000"/>
                  <a:gd name="connsiteY690" fmla="*/ 8857 h 10000"/>
                  <a:gd name="connsiteX691" fmla="*/ 6127 w 10000"/>
                  <a:gd name="connsiteY691" fmla="*/ 8847 h 10000"/>
                  <a:gd name="connsiteX692" fmla="*/ 6152 w 10000"/>
                  <a:gd name="connsiteY692" fmla="*/ 8834 h 10000"/>
                  <a:gd name="connsiteX693" fmla="*/ 6183 w 10000"/>
                  <a:gd name="connsiteY693" fmla="*/ 8828 h 10000"/>
                  <a:gd name="connsiteX694" fmla="*/ 6175 w 10000"/>
                  <a:gd name="connsiteY694" fmla="*/ 8844 h 10000"/>
                  <a:gd name="connsiteX695" fmla="*/ 6169 w 10000"/>
                  <a:gd name="connsiteY695" fmla="*/ 8863 h 10000"/>
                  <a:gd name="connsiteX696" fmla="*/ 6158 w 10000"/>
                  <a:gd name="connsiteY696" fmla="*/ 8886 h 10000"/>
                  <a:gd name="connsiteX697" fmla="*/ 6152 w 10000"/>
                  <a:gd name="connsiteY697" fmla="*/ 8896 h 10000"/>
                  <a:gd name="connsiteX698" fmla="*/ 6150 w 10000"/>
                  <a:gd name="connsiteY698" fmla="*/ 8909 h 10000"/>
                  <a:gd name="connsiteX699" fmla="*/ 6152 w 10000"/>
                  <a:gd name="connsiteY699" fmla="*/ 8938 h 10000"/>
                  <a:gd name="connsiteX700" fmla="*/ 6158 w 10000"/>
                  <a:gd name="connsiteY700" fmla="*/ 8957 h 10000"/>
                  <a:gd name="connsiteX701" fmla="*/ 6161 w 10000"/>
                  <a:gd name="connsiteY701" fmla="*/ 8980 h 10000"/>
                  <a:gd name="connsiteX702" fmla="*/ 6166 w 10000"/>
                  <a:gd name="connsiteY702" fmla="*/ 8999 h 10000"/>
                  <a:gd name="connsiteX703" fmla="*/ 6175 w 10000"/>
                  <a:gd name="connsiteY703" fmla="*/ 9032 h 10000"/>
                  <a:gd name="connsiteX704" fmla="*/ 6183 w 10000"/>
                  <a:gd name="connsiteY704" fmla="*/ 9051 h 10000"/>
                  <a:gd name="connsiteX705" fmla="*/ 6191 w 10000"/>
                  <a:gd name="connsiteY705" fmla="*/ 9064 h 10000"/>
                  <a:gd name="connsiteX706" fmla="*/ 6194 w 10000"/>
                  <a:gd name="connsiteY706" fmla="*/ 9084 h 10000"/>
                  <a:gd name="connsiteX707" fmla="*/ 6208 w 10000"/>
                  <a:gd name="connsiteY707" fmla="*/ 9103 h 10000"/>
                  <a:gd name="connsiteX708" fmla="*/ 6208 w 10000"/>
                  <a:gd name="connsiteY708" fmla="*/ 9113 h 10000"/>
                  <a:gd name="connsiteX709" fmla="*/ 6216 w 10000"/>
                  <a:gd name="connsiteY709" fmla="*/ 9129 h 10000"/>
                  <a:gd name="connsiteX710" fmla="*/ 6230 w 10000"/>
                  <a:gd name="connsiteY710" fmla="*/ 9148 h 10000"/>
                  <a:gd name="connsiteX711" fmla="*/ 6241 w 10000"/>
                  <a:gd name="connsiteY711" fmla="*/ 9165 h 10000"/>
                  <a:gd name="connsiteX712" fmla="*/ 6249 w 10000"/>
                  <a:gd name="connsiteY712" fmla="*/ 9168 h 10000"/>
                  <a:gd name="connsiteX713" fmla="*/ 6266 w 10000"/>
                  <a:gd name="connsiteY713" fmla="*/ 9184 h 10000"/>
                  <a:gd name="connsiteX714" fmla="*/ 6280 w 10000"/>
                  <a:gd name="connsiteY714" fmla="*/ 9184 h 10000"/>
                  <a:gd name="connsiteX715" fmla="*/ 6288 w 10000"/>
                  <a:gd name="connsiteY715" fmla="*/ 9177 h 10000"/>
                  <a:gd name="connsiteX716" fmla="*/ 6299 w 10000"/>
                  <a:gd name="connsiteY716" fmla="*/ 9187 h 10000"/>
                  <a:gd name="connsiteX717" fmla="*/ 6305 w 10000"/>
                  <a:gd name="connsiteY717" fmla="*/ 9197 h 10000"/>
                  <a:gd name="connsiteX718" fmla="*/ 6310 w 10000"/>
                  <a:gd name="connsiteY718" fmla="*/ 9197 h 10000"/>
                  <a:gd name="connsiteX719" fmla="*/ 6321 w 10000"/>
                  <a:gd name="connsiteY719" fmla="*/ 9213 h 10000"/>
                  <a:gd name="connsiteX720" fmla="*/ 6335 w 10000"/>
                  <a:gd name="connsiteY720" fmla="*/ 9223 h 10000"/>
                  <a:gd name="connsiteX721" fmla="*/ 6338 w 10000"/>
                  <a:gd name="connsiteY721" fmla="*/ 9223 h 10000"/>
                  <a:gd name="connsiteX722" fmla="*/ 6355 w 10000"/>
                  <a:gd name="connsiteY722" fmla="*/ 9226 h 10000"/>
                  <a:gd name="connsiteX723" fmla="*/ 6363 w 10000"/>
                  <a:gd name="connsiteY723" fmla="*/ 9236 h 10000"/>
                  <a:gd name="connsiteX724" fmla="*/ 6380 w 10000"/>
                  <a:gd name="connsiteY724" fmla="*/ 9258 h 10000"/>
                  <a:gd name="connsiteX725" fmla="*/ 6393 w 10000"/>
                  <a:gd name="connsiteY725" fmla="*/ 9278 h 10000"/>
                  <a:gd name="connsiteX726" fmla="*/ 6396 w 10000"/>
                  <a:gd name="connsiteY726" fmla="*/ 9288 h 10000"/>
                  <a:gd name="connsiteX727" fmla="*/ 6407 w 10000"/>
                  <a:gd name="connsiteY727" fmla="*/ 9297 h 10000"/>
                  <a:gd name="connsiteX728" fmla="*/ 6410 w 10000"/>
                  <a:gd name="connsiteY728" fmla="*/ 9307 h 10000"/>
                  <a:gd name="connsiteX729" fmla="*/ 6416 w 10000"/>
                  <a:gd name="connsiteY729" fmla="*/ 9317 h 10000"/>
                  <a:gd name="connsiteX730" fmla="*/ 6424 w 10000"/>
                  <a:gd name="connsiteY730" fmla="*/ 9326 h 10000"/>
                  <a:gd name="connsiteX731" fmla="*/ 6435 w 10000"/>
                  <a:gd name="connsiteY731" fmla="*/ 9336 h 10000"/>
                  <a:gd name="connsiteX732" fmla="*/ 6443 w 10000"/>
                  <a:gd name="connsiteY732" fmla="*/ 9346 h 10000"/>
                  <a:gd name="connsiteX733" fmla="*/ 6449 w 10000"/>
                  <a:gd name="connsiteY733" fmla="*/ 9362 h 10000"/>
                  <a:gd name="connsiteX734" fmla="*/ 6452 w 10000"/>
                  <a:gd name="connsiteY734" fmla="*/ 9372 h 10000"/>
                  <a:gd name="connsiteX735" fmla="*/ 6449 w 10000"/>
                  <a:gd name="connsiteY735" fmla="*/ 9381 h 10000"/>
                  <a:gd name="connsiteX736" fmla="*/ 6465 w 10000"/>
                  <a:gd name="connsiteY736" fmla="*/ 9394 h 10000"/>
                  <a:gd name="connsiteX737" fmla="*/ 6468 w 10000"/>
                  <a:gd name="connsiteY737" fmla="*/ 9420 h 10000"/>
                  <a:gd name="connsiteX738" fmla="*/ 6493 w 10000"/>
                  <a:gd name="connsiteY738" fmla="*/ 9430 h 10000"/>
                  <a:gd name="connsiteX739" fmla="*/ 6507 w 10000"/>
                  <a:gd name="connsiteY739" fmla="*/ 9440 h 10000"/>
                  <a:gd name="connsiteX740" fmla="*/ 6524 w 10000"/>
                  <a:gd name="connsiteY740" fmla="*/ 9459 h 10000"/>
                  <a:gd name="connsiteX741" fmla="*/ 6532 w 10000"/>
                  <a:gd name="connsiteY741" fmla="*/ 9485 h 10000"/>
                  <a:gd name="connsiteX742" fmla="*/ 6537 w 10000"/>
                  <a:gd name="connsiteY742" fmla="*/ 9498 h 10000"/>
                  <a:gd name="connsiteX743" fmla="*/ 6571 w 10000"/>
                  <a:gd name="connsiteY743" fmla="*/ 9508 h 10000"/>
                  <a:gd name="connsiteX744" fmla="*/ 6596 w 10000"/>
                  <a:gd name="connsiteY744" fmla="*/ 9508 h 10000"/>
                  <a:gd name="connsiteX745" fmla="*/ 6637 w 10000"/>
                  <a:gd name="connsiteY745" fmla="*/ 9517 h 10000"/>
                  <a:gd name="connsiteX746" fmla="*/ 6662 w 10000"/>
                  <a:gd name="connsiteY746" fmla="*/ 9524 h 10000"/>
                  <a:gd name="connsiteX747" fmla="*/ 6679 w 10000"/>
                  <a:gd name="connsiteY747" fmla="*/ 9517 h 10000"/>
                  <a:gd name="connsiteX748" fmla="*/ 6679 w 10000"/>
                  <a:gd name="connsiteY748" fmla="*/ 9505 h 10000"/>
                  <a:gd name="connsiteX749" fmla="*/ 6690 w 10000"/>
                  <a:gd name="connsiteY749" fmla="*/ 9485 h 10000"/>
                  <a:gd name="connsiteX750" fmla="*/ 6693 w 10000"/>
                  <a:gd name="connsiteY750" fmla="*/ 9479 h 10000"/>
                  <a:gd name="connsiteX751" fmla="*/ 6706 w 10000"/>
                  <a:gd name="connsiteY751" fmla="*/ 9469 h 10000"/>
                  <a:gd name="connsiteX752" fmla="*/ 6709 w 10000"/>
                  <a:gd name="connsiteY752" fmla="*/ 9462 h 10000"/>
                  <a:gd name="connsiteX753" fmla="*/ 6717 w 10000"/>
                  <a:gd name="connsiteY753" fmla="*/ 9459 h 10000"/>
                  <a:gd name="connsiteX754" fmla="*/ 6726 w 10000"/>
                  <a:gd name="connsiteY754" fmla="*/ 9459 h 10000"/>
                  <a:gd name="connsiteX755" fmla="*/ 6742 w 10000"/>
                  <a:gd name="connsiteY755" fmla="*/ 9462 h 10000"/>
                  <a:gd name="connsiteX756" fmla="*/ 6759 w 10000"/>
                  <a:gd name="connsiteY756" fmla="*/ 9479 h 10000"/>
                  <a:gd name="connsiteX757" fmla="*/ 6781 w 10000"/>
                  <a:gd name="connsiteY757" fmla="*/ 9485 h 10000"/>
                  <a:gd name="connsiteX758" fmla="*/ 6795 w 10000"/>
                  <a:gd name="connsiteY758" fmla="*/ 9485 h 10000"/>
                  <a:gd name="connsiteX759" fmla="*/ 6803 w 10000"/>
                  <a:gd name="connsiteY759" fmla="*/ 9498 h 10000"/>
                  <a:gd name="connsiteX760" fmla="*/ 6806 w 10000"/>
                  <a:gd name="connsiteY760" fmla="*/ 9508 h 10000"/>
                  <a:gd name="connsiteX761" fmla="*/ 6823 w 10000"/>
                  <a:gd name="connsiteY761" fmla="*/ 9514 h 10000"/>
                  <a:gd name="connsiteX762" fmla="*/ 6831 w 10000"/>
                  <a:gd name="connsiteY762" fmla="*/ 9514 h 10000"/>
                  <a:gd name="connsiteX763" fmla="*/ 6848 w 10000"/>
                  <a:gd name="connsiteY763" fmla="*/ 9514 h 10000"/>
                  <a:gd name="connsiteX764" fmla="*/ 6856 w 10000"/>
                  <a:gd name="connsiteY764" fmla="*/ 9517 h 10000"/>
                  <a:gd name="connsiteX765" fmla="*/ 6878 w 10000"/>
                  <a:gd name="connsiteY765" fmla="*/ 9524 h 10000"/>
                  <a:gd name="connsiteX766" fmla="*/ 6895 w 10000"/>
                  <a:gd name="connsiteY766" fmla="*/ 9524 h 10000"/>
                  <a:gd name="connsiteX767" fmla="*/ 6917 w 10000"/>
                  <a:gd name="connsiteY767" fmla="*/ 9527 h 10000"/>
                  <a:gd name="connsiteX768" fmla="*/ 6934 w 10000"/>
                  <a:gd name="connsiteY768" fmla="*/ 9534 h 10000"/>
                  <a:gd name="connsiteX769" fmla="*/ 6961 w 10000"/>
                  <a:gd name="connsiteY769" fmla="*/ 9543 h 10000"/>
                  <a:gd name="connsiteX770" fmla="*/ 6989 w 10000"/>
                  <a:gd name="connsiteY770" fmla="*/ 9547 h 10000"/>
                  <a:gd name="connsiteX771" fmla="*/ 7014 w 10000"/>
                  <a:gd name="connsiteY771" fmla="*/ 9543 h 10000"/>
                  <a:gd name="connsiteX772" fmla="*/ 7033 w 10000"/>
                  <a:gd name="connsiteY772" fmla="*/ 9543 h 10000"/>
                  <a:gd name="connsiteX773" fmla="*/ 7042 w 10000"/>
                  <a:gd name="connsiteY773" fmla="*/ 9547 h 10000"/>
                  <a:gd name="connsiteX774" fmla="*/ 7069 w 10000"/>
                  <a:gd name="connsiteY774" fmla="*/ 9647 h 10000"/>
                  <a:gd name="connsiteX775" fmla="*/ 7122 w 10000"/>
                  <a:gd name="connsiteY775" fmla="*/ 9734 h 10000"/>
                  <a:gd name="connsiteX776" fmla="*/ 7147 w 10000"/>
                  <a:gd name="connsiteY776" fmla="*/ 9744 h 10000"/>
                  <a:gd name="connsiteX777" fmla="*/ 7169 w 10000"/>
                  <a:gd name="connsiteY777" fmla="*/ 9741 h 10000"/>
                  <a:gd name="connsiteX778" fmla="*/ 7177 w 10000"/>
                  <a:gd name="connsiteY778" fmla="*/ 9744 h 10000"/>
                  <a:gd name="connsiteX779" fmla="*/ 7186 w 10000"/>
                  <a:gd name="connsiteY779" fmla="*/ 9754 h 10000"/>
                  <a:gd name="connsiteX780" fmla="*/ 7191 w 10000"/>
                  <a:gd name="connsiteY780" fmla="*/ 9773 h 10000"/>
                  <a:gd name="connsiteX781" fmla="*/ 7208 w 10000"/>
                  <a:gd name="connsiteY781" fmla="*/ 9783 h 10000"/>
                  <a:gd name="connsiteX782" fmla="*/ 7219 w 10000"/>
                  <a:gd name="connsiteY782" fmla="*/ 9793 h 10000"/>
                  <a:gd name="connsiteX783" fmla="*/ 7235 w 10000"/>
                  <a:gd name="connsiteY783" fmla="*/ 9802 h 10000"/>
                  <a:gd name="connsiteX784" fmla="*/ 7249 w 10000"/>
                  <a:gd name="connsiteY784" fmla="*/ 9819 h 10000"/>
                  <a:gd name="connsiteX785" fmla="*/ 7255 w 10000"/>
                  <a:gd name="connsiteY785" fmla="*/ 9835 h 10000"/>
                  <a:gd name="connsiteX786" fmla="*/ 7255 w 10000"/>
                  <a:gd name="connsiteY786" fmla="*/ 9848 h 10000"/>
                  <a:gd name="connsiteX787" fmla="*/ 7249 w 10000"/>
                  <a:gd name="connsiteY787" fmla="*/ 9848 h 10000"/>
                  <a:gd name="connsiteX788" fmla="*/ 7244 w 10000"/>
                  <a:gd name="connsiteY788" fmla="*/ 9858 h 10000"/>
                  <a:gd name="connsiteX789" fmla="*/ 7235 w 10000"/>
                  <a:gd name="connsiteY789" fmla="*/ 9883 h 10000"/>
                  <a:gd name="connsiteX790" fmla="*/ 7244 w 10000"/>
                  <a:gd name="connsiteY790" fmla="*/ 9903 h 10000"/>
                  <a:gd name="connsiteX791" fmla="*/ 7258 w 10000"/>
                  <a:gd name="connsiteY791" fmla="*/ 9926 h 10000"/>
                  <a:gd name="connsiteX792" fmla="*/ 7263 w 10000"/>
                  <a:gd name="connsiteY792" fmla="*/ 9948 h 10000"/>
                  <a:gd name="connsiteX793" fmla="*/ 7274 w 10000"/>
                  <a:gd name="connsiteY793" fmla="*/ 9968 h 10000"/>
                  <a:gd name="connsiteX794" fmla="*/ 7283 w 10000"/>
                  <a:gd name="connsiteY794" fmla="*/ 9987 h 10000"/>
                  <a:gd name="connsiteX795" fmla="*/ 7291 w 10000"/>
                  <a:gd name="connsiteY795" fmla="*/ 10000 h 10000"/>
                  <a:gd name="connsiteX796" fmla="*/ 7305 w 10000"/>
                  <a:gd name="connsiteY796" fmla="*/ 9997 h 10000"/>
                  <a:gd name="connsiteX797" fmla="*/ 7313 w 10000"/>
                  <a:gd name="connsiteY797" fmla="*/ 9977 h 10000"/>
                  <a:gd name="connsiteX798" fmla="*/ 7324 w 10000"/>
                  <a:gd name="connsiteY798" fmla="*/ 9968 h 10000"/>
                  <a:gd name="connsiteX799" fmla="*/ 7341 w 10000"/>
                  <a:gd name="connsiteY799" fmla="*/ 9971 h 10000"/>
                  <a:gd name="connsiteX800" fmla="*/ 7368 w 10000"/>
                  <a:gd name="connsiteY800" fmla="*/ 9987 h 10000"/>
                  <a:gd name="connsiteX801" fmla="*/ 7380 w 10000"/>
                  <a:gd name="connsiteY801" fmla="*/ 9990 h 10000"/>
                  <a:gd name="connsiteX802" fmla="*/ 7393 w 10000"/>
                  <a:gd name="connsiteY802" fmla="*/ 9981 h 10000"/>
                  <a:gd name="connsiteX803" fmla="*/ 7404 w 10000"/>
                  <a:gd name="connsiteY803" fmla="*/ 9968 h 10000"/>
                  <a:gd name="connsiteX804" fmla="*/ 7418 w 10000"/>
                  <a:gd name="connsiteY804" fmla="*/ 9948 h 10000"/>
                  <a:gd name="connsiteX805" fmla="*/ 7427 w 10000"/>
                  <a:gd name="connsiteY805" fmla="*/ 9922 h 10000"/>
                  <a:gd name="connsiteX806" fmla="*/ 7427 w 10000"/>
                  <a:gd name="connsiteY806" fmla="*/ 9906 h 10000"/>
                  <a:gd name="connsiteX807" fmla="*/ 7404 w 10000"/>
                  <a:gd name="connsiteY807" fmla="*/ 9877 h 10000"/>
                  <a:gd name="connsiteX808" fmla="*/ 7388 w 10000"/>
                  <a:gd name="connsiteY808" fmla="*/ 9854 h 10000"/>
                  <a:gd name="connsiteX809" fmla="*/ 7385 w 10000"/>
                  <a:gd name="connsiteY809" fmla="*/ 9845 h 10000"/>
                  <a:gd name="connsiteX810" fmla="*/ 7385 w 10000"/>
                  <a:gd name="connsiteY810" fmla="*/ 9825 h 10000"/>
                  <a:gd name="connsiteX811" fmla="*/ 7385 w 10000"/>
                  <a:gd name="connsiteY811" fmla="*/ 9819 h 10000"/>
                  <a:gd name="connsiteX812" fmla="*/ 7393 w 10000"/>
                  <a:gd name="connsiteY812" fmla="*/ 9809 h 10000"/>
                  <a:gd name="connsiteX813" fmla="*/ 7404 w 10000"/>
                  <a:gd name="connsiteY813" fmla="*/ 9793 h 10000"/>
                  <a:gd name="connsiteX814" fmla="*/ 7413 w 10000"/>
                  <a:gd name="connsiteY814" fmla="*/ 9783 h 10000"/>
                  <a:gd name="connsiteX815" fmla="*/ 7404 w 10000"/>
                  <a:gd name="connsiteY815" fmla="*/ 9770 h 10000"/>
                  <a:gd name="connsiteX816" fmla="*/ 7388 w 10000"/>
                  <a:gd name="connsiteY816" fmla="*/ 9760 h 10000"/>
                  <a:gd name="connsiteX817" fmla="*/ 7371 w 10000"/>
                  <a:gd name="connsiteY817" fmla="*/ 9744 h 10000"/>
                  <a:gd name="connsiteX818" fmla="*/ 7363 w 10000"/>
                  <a:gd name="connsiteY818" fmla="*/ 9731 h 10000"/>
                  <a:gd name="connsiteX819" fmla="*/ 7355 w 10000"/>
                  <a:gd name="connsiteY819" fmla="*/ 9715 h 10000"/>
                  <a:gd name="connsiteX820" fmla="*/ 7360 w 10000"/>
                  <a:gd name="connsiteY820" fmla="*/ 9686 h 10000"/>
                  <a:gd name="connsiteX821" fmla="*/ 7363 w 10000"/>
                  <a:gd name="connsiteY821" fmla="*/ 9657 h 10000"/>
                  <a:gd name="connsiteX822" fmla="*/ 7360 w 10000"/>
                  <a:gd name="connsiteY822" fmla="*/ 9631 h 10000"/>
                  <a:gd name="connsiteX823" fmla="*/ 7346 w 10000"/>
                  <a:gd name="connsiteY823" fmla="*/ 9611 h 10000"/>
                  <a:gd name="connsiteX824" fmla="*/ 7332 w 10000"/>
                  <a:gd name="connsiteY824" fmla="*/ 9585 h 10000"/>
                  <a:gd name="connsiteX825" fmla="*/ 7324 w 10000"/>
                  <a:gd name="connsiteY825" fmla="*/ 9573 h 10000"/>
                  <a:gd name="connsiteX826" fmla="*/ 7324 w 10000"/>
                  <a:gd name="connsiteY826" fmla="*/ 9553 h 10000"/>
                  <a:gd name="connsiteX827" fmla="*/ 7324 w 10000"/>
                  <a:gd name="connsiteY827" fmla="*/ 9543 h 10000"/>
                  <a:gd name="connsiteX828" fmla="*/ 7324 w 10000"/>
                  <a:gd name="connsiteY828" fmla="*/ 9517 h 10000"/>
                  <a:gd name="connsiteX829" fmla="*/ 7324 w 10000"/>
                  <a:gd name="connsiteY829" fmla="*/ 9498 h 10000"/>
                  <a:gd name="connsiteX830" fmla="*/ 7332 w 10000"/>
                  <a:gd name="connsiteY830" fmla="*/ 9479 h 10000"/>
                  <a:gd name="connsiteX831" fmla="*/ 7341 w 10000"/>
                  <a:gd name="connsiteY831" fmla="*/ 9462 h 10000"/>
                  <a:gd name="connsiteX832" fmla="*/ 7352 w 10000"/>
                  <a:gd name="connsiteY832" fmla="*/ 9459 h 10000"/>
                  <a:gd name="connsiteX833" fmla="*/ 7360 w 10000"/>
                  <a:gd name="connsiteY833" fmla="*/ 9443 h 10000"/>
                  <a:gd name="connsiteX834" fmla="*/ 7363 w 10000"/>
                  <a:gd name="connsiteY834" fmla="*/ 9433 h 10000"/>
                  <a:gd name="connsiteX835" fmla="*/ 7377 w 10000"/>
                  <a:gd name="connsiteY835" fmla="*/ 9433 h 10000"/>
                  <a:gd name="connsiteX836" fmla="*/ 7388 w 10000"/>
                  <a:gd name="connsiteY836" fmla="*/ 9430 h 10000"/>
                  <a:gd name="connsiteX837" fmla="*/ 7396 w 10000"/>
                  <a:gd name="connsiteY837" fmla="*/ 9430 h 10000"/>
                  <a:gd name="connsiteX838" fmla="*/ 7402 w 10000"/>
                  <a:gd name="connsiteY838" fmla="*/ 9424 h 10000"/>
                  <a:gd name="connsiteX839" fmla="*/ 7396 w 10000"/>
                  <a:gd name="connsiteY839" fmla="*/ 9414 h 10000"/>
                  <a:gd name="connsiteX840" fmla="*/ 7388 w 10000"/>
                  <a:gd name="connsiteY840" fmla="*/ 9401 h 10000"/>
                  <a:gd name="connsiteX841" fmla="*/ 7371 w 10000"/>
                  <a:gd name="connsiteY841" fmla="*/ 9391 h 10000"/>
                  <a:gd name="connsiteX842" fmla="*/ 7355 w 10000"/>
                  <a:gd name="connsiteY842" fmla="*/ 9375 h 10000"/>
                  <a:gd name="connsiteX843" fmla="*/ 7332 w 10000"/>
                  <a:gd name="connsiteY843" fmla="*/ 9356 h 10000"/>
                  <a:gd name="connsiteX844" fmla="*/ 7313 w 10000"/>
                  <a:gd name="connsiteY844" fmla="*/ 9330 h 10000"/>
                  <a:gd name="connsiteX845" fmla="*/ 7307 w 10000"/>
                  <a:gd name="connsiteY845" fmla="*/ 9310 h 10000"/>
                  <a:gd name="connsiteX846" fmla="*/ 7305 w 10000"/>
                  <a:gd name="connsiteY846" fmla="*/ 9291 h 10000"/>
                  <a:gd name="connsiteX847" fmla="*/ 7305 w 10000"/>
                  <a:gd name="connsiteY847" fmla="*/ 9278 h 10000"/>
                  <a:gd name="connsiteX848" fmla="*/ 7296 w 10000"/>
                  <a:gd name="connsiteY848" fmla="*/ 9268 h 10000"/>
                  <a:gd name="connsiteX849" fmla="*/ 7296 w 10000"/>
                  <a:gd name="connsiteY849" fmla="*/ 9249 h 10000"/>
                  <a:gd name="connsiteX850" fmla="*/ 7291 w 10000"/>
                  <a:gd name="connsiteY850" fmla="*/ 9226 h 10000"/>
                  <a:gd name="connsiteX851" fmla="*/ 7283 w 10000"/>
                  <a:gd name="connsiteY851" fmla="*/ 9213 h 10000"/>
                  <a:gd name="connsiteX852" fmla="*/ 7274 w 10000"/>
                  <a:gd name="connsiteY852" fmla="*/ 9194 h 10000"/>
                  <a:gd name="connsiteX853" fmla="*/ 7274 w 10000"/>
                  <a:gd name="connsiteY853" fmla="*/ 9174 h 10000"/>
                  <a:gd name="connsiteX854" fmla="*/ 7280 w 10000"/>
                  <a:gd name="connsiteY854" fmla="*/ 9148 h 10000"/>
                  <a:gd name="connsiteX855" fmla="*/ 7283 w 10000"/>
                  <a:gd name="connsiteY855" fmla="*/ 9119 h 10000"/>
                  <a:gd name="connsiteX856" fmla="*/ 7291 w 10000"/>
                  <a:gd name="connsiteY856" fmla="*/ 9100 h 10000"/>
                  <a:gd name="connsiteX857" fmla="*/ 7307 w 10000"/>
                  <a:gd name="connsiteY857" fmla="*/ 9080 h 10000"/>
                  <a:gd name="connsiteX858" fmla="*/ 7324 w 10000"/>
                  <a:gd name="connsiteY858" fmla="*/ 9054 h 10000"/>
                  <a:gd name="connsiteX859" fmla="*/ 7341 w 10000"/>
                  <a:gd name="connsiteY859" fmla="*/ 9054 h 10000"/>
                  <a:gd name="connsiteX860" fmla="*/ 7352 w 10000"/>
                  <a:gd name="connsiteY860" fmla="*/ 9054 h 10000"/>
                  <a:gd name="connsiteX861" fmla="*/ 7346 w 10000"/>
                  <a:gd name="connsiteY861" fmla="*/ 9032 h 10000"/>
                  <a:gd name="connsiteX862" fmla="*/ 7341 w 10000"/>
                  <a:gd name="connsiteY862" fmla="*/ 9022 h 10000"/>
                  <a:gd name="connsiteX863" fmla="*/ 7352 w 10000"/>
                  <a:gd name="connsiteY863" fmla="*/ 8999 h 10000"/>
                  <a:gd name="connsiteX864" fmla="*/ 7360 w 10000"/>
                  <a:gd name="connsiteY864" fmla="*/ 8967 h 10000"/>
                  <a:gd name="connsiteX865" fmla="*/ 7368 w 10000"/>
                  <a:gd name="connsiteY865" fmla="*/ 8922 h 10000"/>
                  <a:gd name="connsiteX866" fmla="*/ 7377 w 10000"/>
                  <a:gd name="connsiteY866" fmla="*/ 8896 h 10000"/>
                  <a:gd name="connsiteX867" fmla="*/ 7380 w 10000"/>
                  <a:gd name="connsiteY867" fmla="*/ 8867 h 10000"/>
                  <a:gd name="connsiteX868" fmla="*/ 7402 w 10000"/>
                  <a:gd name="connsiteY868" fmla="*/ 8824 h 10000"/>
                  <a:gd name="connsiteX869" fmla="*/ 7402 w 10000"/>
                  <a:gd name="connsiteY869" fmla="*/ 8808 h 10000"/>
                  <a:gd name="connsiteX870" fmla="*/ 7393 w 10000"/>
                  <a:gd name="connsiteY870" fmla="*/ 8795 h 10000"/>
                  <a:gd name="connsiteX871" fmla="*/ 7388 w 10000"/>
                  <a:gd name="connsiteY871" fmla="*/ 8799 h 10000"/>
                  <a:gd name="connsiteX872" fmla="*/ 7396 w 10000"/>
                  <a:gd name="connsiteY872" fmla="*/ 8789 h 10000"/>
                  <a:gd name="connsiteX873" fmla="*/ 7404 w 10000"/>
                  <a:gd name="connsiteY873" fmla="*/ 8789 h 10000"/>
                  <a:gd name="connsiteX874" fmla="*/ 7421 w 10000"/>
                  <a:gd name="connsiteY874" fmla="*/ 8769 h 10000"/>
                  <a:gd name="connsiteX875" fmla="*/ 7443 w 10000"/>
                  <a:gd name="connsiteY875" fmla="*/ 8763 h 10000"/>
                  <a:gd name="connsiteX876" fmla="*/ 7452 w 10000"/>
                  <a:gd name="connsiteY876" fmla="*/ 8769 h 10000"/>
                  <a:gd name="connsiteX877" fmla="*/ 7468 w 10000"/>
                  <a:gd name="connsiteY877" fmla="*/ 8769 h 10000"/>
                  <a:gd name="connsiteX878" fmla="*/ 7499 w 10000"/>
                  <a:gd name="connsiteY878" fmla="*/ 8763 h 10000"/>
                  <a:gd name="connsiteX879" fmla="*/ 7526 w 10000"/>
                  <a:gd name="connsiteY879" fmla="*/ 8763 h 10000"/>
                  <a:gd name="connsiteX880" fmla="*/ 7532 w 10000"/>
                  <a:gd name="connsiteY880" fmla="*/ 8763 h 10000"/>
                  <a:gd name="connsiteX881" fmla="*/ 7554 w 10000"/>
                  <a:gd name="connsiteY881" fmla="*/ 8744 h 10000"/>
                  <a:gd name="connsiteX882" fmla="*/ 7571 w 10000"/>
                  <a:gd name="connsiteY882" fmla="*/ 8731 h 10000"/>
                  <a:gd name="connsiteX883" fmla="*/ 7587 w 10000"/>
                  <a:gd name="connsiteY883" fmla="*/ 8711 h 10000"/>
                  <a:gd name="connsiteX884" fmla="*/ 7607 w 10000"/>
                  <a:gd name="connsiteY884" fmla="*/ 8711 h 10000"/>
                  <a:gd name="connsiteX885" fmla="*/ 7634 w 10000"/>
                  <a:gd name="connsiteY885" fmla="*/ 8705 h 10000"/>
                  <a:gd name="connsiteX886" fmla="*/ 7643 w 10000"/>
                  <a:gd name="connsiteY886" fmla="*/ 8682 h 10000"/>
                  <a:gd name="connsiteX887" fmla="*/ 7654 w 10000"/>
                  <a:gd name="connsiteY887" fmla="*/ 8666 h 10000"/>
                  <a:gd name="connsiteX888" fmla="*/ 7668 w 10000"/>
                  <a:gd name="connsiteY888" fmla="*/ 8666 h 10000"/>
                  <a:gd name="connsiteX889" fmla="*/ 7676 w 10000"/>
                  <a:gd name="connsiteY889" fmla="*/ 8682 h 10000"/>
                  <a:gd name="connsiteX890" fmla="*/ 7704 w 10000"/>
                  <a:gd name="connsiteY890" fmla="*/ 8669 h 10000"/>
                  <a:gd name="connsiteX891" fmla="*/ 7712 w 10000"/>
                  <a:gd name="connsiteY891" fmla="*/ 8669 h 10000"/>
                  <a:gd name="connsiteX892" fmla="*/ 7720 w 10000"/>
                  <a:gd name="connsiteY892" fmla="*/ 8669 h 10000"/>
                  <a:gd name="connsiteX893" fmla="*/ 7726 w 10000"/>
                  <a:gd name="connsiteY893" fmla="*/ 8656 h 10000"/>
                  <a:gd name="connsiteX894" fmla="*/ 7734 w 10000"/>
                  <a:gd name="connsiteY894" fmla="*/ 8650 h 10000"/>
                  <a:gd name="connsiteX895" fmla="*/ 7742 w 10000"/>
                  <a:gd name="connsiteY895" fmla="*/ 8650 h 10000"/>
                  <a:gd name="connsiteX896" fmla="*/ 7759 w 10000"/>
                  <a:gd name="connsiteY896" fmla="*/ 8650 h 10000"/>
                  <a:gd name="connsiteX897" fmla="*/ 7756 w 10000"/>
                  <a:gd name="connsiteY897" fmla="*/ 8630 h 10000"/>
                  <a:gd name="connsiteX898" fmla="*/ 7751 w 10000"/>
                  <a:gd name="connsiteY898" fmla="*/ 8627 h 10000"/>
                  <a:gd name="connsiteX899" fmla="*/ 7742 w 10000"/>
                  <a:gd name="connsiteY899" fmla="*/ 8620 h 10000"/>
                  <a:gd name="connsiteX900" fmla="*/ 7734 w 10000"/>
                  <a:gd name="connsiteY900" fmla="*/ 8591 h 10000"/>
                  <a:gd name="connsiteX901" fmla="*/ 7709 w 10000"/>
                  <a:gd name="connsiteY901" fmla="*/ 8582 h 10000"/>
                  <a:gd name="connsiteX902" fmla="*/ 7695 w 10000"/>
                  <a:gd name="connsiteY902" fmla="*/ 8578 h 10000"/>
                  <a:gd name="connsiteX903" fmla="*/ 7668 w 10000"/>
                  <a:gd name="connsiteY903" fmla="*/ 8562 h 10000"/>
                  <a:gd name="connsiteX904" fmla="*/ 7645 w 10000"/>
                  <a:gd name="connsiteY904" fmla="*/ 8552 h 10000"/>
                  <a:gd name="connsiteX905" fmla="*/ 7615 w 10000"/>
                  <a:gd name="connsiteY905" fmla="*/ 8543 h 10000"/>
                  <a:gd name="connsiteX906" fmla="*/ 7596 w 10000"/>
                  <a:gd name="connsiteY906" fmla="*/ 8527 h 10000"/>
                  <a:gd name="connsiteX907" fmla="*/ 7565 w 10000"/>
                  <a:gd name="connsiteY907" fmla="*/ 8494 h 10000"/>
                  <a:gd name="connsiteX908" fmla="*/ 7562 w 10000"/>
                  <a:gd name="connsiteY908" fmla="*/ 8475 h 10000"/>
                  <a:gd name="connsiteX909" fmla="*/ 7540 w 10000"/>
                  <a:gd name="connsiteY909" fmla="*/ 8455 h 10000"/>
                  <a:gd name="connsiteX910" fmla="*/ 7535 w 10000"/>
                  <a:gd name="connsiteY910" fmla="*/ 8446 h 10000"/>
                  <a:gd name="connsiteX911" fmla="*/ 7535 w 10000"/>
                  <a:gd name="connsiteY911" fmla="*/ 8420 h 10000"/>
                  <a:gd name="connsiteX912" fmla="*/ 7535 w 10000"/>
                  <a:gd name="connsiteY912" fmla="*/ 8391 h 10000"/>
                  <a:gd name="connsiteX913" fmla="*/ 7548 w 10000"/>
                  <a:gd name="connsiteY913" fmla="*/ 8345 h 10000"/>
                  <a:gd name="connsiteX914" fmla="*/ 7562 w 10000"/>
                  <a:gd name="connsiteY914" fmla="*/ 8319 h 10000"/>
                  <a:gd name="connsiteX915" fmla="*/ 7582 w 10000"/>
                  <a:gd name="connsiteY915" fmla="*/ 8310 h 10000"/>
                  <a:gd name="connsiteX916" fmla="*/ 7607 w 10000"/>
                  <a:gd name="connsiteY916" fmla="*/ 8300 h 10000"/>
                  <a:gd name="connsiteX917" fmla="*/ 7629 w 10000"/>
                  <a:gd name="connsiteY917" fmla="*/ 8300 h 10000"/>
                  <a:gd name="connsiteX918" fmla="*/ 7651 w 10000"/>
                  <a:gd name="connsiteY918" fmla="*/ 8297 h 10000"/>
                  <a:gd name="connsiteX919" fmla="*/ 7668 w 10000"/>
                  <a:gd name="connsiteY919" fmla="*/ 8280 h 10000"/>
                  <a:gd name="connsiteX920" fmla="*/ 7687 w 10000"/>
                  <a:gd name="connsiteY920" fmla="*/ 8267 h 10000"/>
                  <a:gd name="connsiteX921" fmla="*/ 7693 w 10000"/>
                  <a:gd name="connsiteY921" fmla="*/ 8261 h 10000"/>
                  <a:gd name="connsiteX922" fmla="*/ 7701 w 10000"/>
                  <a:gd name="connsiteY922" fmla="*/ 8248 h 10000"/>
                  <a:gd name="connsiteX923" fmla="*/ 7712 w 10000"/>
                  <a:gd name="connsiteY923" fmla="*/ 8238 h 10000"/>
                  <a:gd name="connsiteX924" fmla="*/ 7731 w 10000"/>
                  <a:gd name="connsiteY924" fmla="*/ 8222 h 10000"/>
                  <a:gd name="connsiteX925" fmla="*/ 7740 w 10000"/>
                  <a:gd name="connsiteY925" fmla="*/ 8206 h 10000"/>
                  <a:gd name="connsiteX926" fmla="*/ 7756 w 10000"/>
                  <a:gd name="connsiteY926" fmla="*/ 8183 h 10000"/>
                  <a:gd name="connsiteX927" fmla="*/ 7773 w 10000"/>
                  <a:gd name="connsiteY927" fmla="*/ 8177 h 10000"/>
                  <a:gd name="connsiteX928" fmla="*/ 7784 w 10000"/>
                  <a:gd name="connsiteY928" fmla="*/ 8183 h 10000"/>
                  <a:gd name="connsiteX929" fmla="*/ 7801 w 10000"/>
                  <a:gd name="connsiteY929" fmla="*/ 8174 h 10000"/>
                  <a:gd name="connsiteX930" fmla="*/ 7801 w 10000"/>
                  <a:gd name="connsiteY930" fmla="*/ 8157 h 10000"/>
                  <a:gd name="connsiteX931" fmla="*/ 7817 w 10000"/>
                  <a:gd name="connsiteY931" fmla="*/ 8164 h 10000"/>
                  <a:gd name="connsiteX932" fmla="*/ 7837 w 10000"/>
                  <a:gd name="connsiteY932" fmla="*/ 8164 h 10000"/>
                  <a:gd name="connsiteX933" fmla="*/ 7856 w 10000"/>
                  <a:gd name="connsiteY933" fmla="*/ 8164 h 10000"/>
                  <a:gd name="connsiteX934" fmla="*/ 7870 w 10000"/>
                  <a:gd name="connsiteY934" fmla="*/ 8167 h 10000"/>
                  <a:gd name="connsiteX935" fmla="*/ 7881 w 10000"/>
                  <a:gd name="connsiteY935" fmla="*/ 8174 h 10000"/>
                  <a:gd name="connsiteX936" fmla="*/ 7898 w 10000"/>
                  <a:gd name="connsiteY936" fmla="*/ 8187 h 10000"/>
                  <a:gd name="connsiteX937" fmla="*/ 7917 w 10000"/>
                  <a:gd name="connsiteY937" fmla="*/ 8187 h 10000"/>
                  <a:gd name="connsiteX938" fmla="*/ 7928 w 10000"/>
                  <a:gd name="connsiteY938" fmla="*/ 8157 h 10000"/>
                  <a:gd name="connsiteX939" fmla="*/ 7942 w 10000"/>
                  <a:gd name="connsiteY939" fmla="*/ 8157 h 10000"/>
                  <a:gd name="connsiteX940" fmla="*/ 7958 w 10000"/>
                  <a:gd name="connsiteY940" fmla="*/ 8164 h 10000"/>
                  <a:gd name="connsiteX941" fmla="*/ 7983 w 10000"/>
                  <a:gd name="connsiteY941" fmla="*/ 8144 h 10000"/>
                  <a:gd name="connsiteX942" fmla="*/ 8000 w 10000"/>
                  <a:gd name="connsiteY942" fmla="*/ 8109 h 10000"/>
                  <a:gd name="connsiteX943" fmla="*/ 7994 w 10000"/>
                  <a:gd name="connsiteY943" fmla="*/ 8093 h 10000"/>
                  <a:gd name="connsiteX944" fmla="*/ 7983 w 10000"/>
                  <a:gd name="connsiteY944" fmla="*/ 8070 h 10000"/>
                  <a:gd name="connsiteX945" fmla="*/ 7986 w 10000"/>
                  <a:gd name="connsiteY945" fmla="*/ 8063 h 10000"/>
                  <a:gd name="connsiteX946" fmla="*/ 7978 w 10000"/>
                  <a:gd name="connsiteY946" fmla="*/ 8044 h 10000"/>
                  <a:gd name="connsiteX947" fmla="*/ 7986 w 10000"/>
                  <a:gd name="connsiteY947" fmla="*/ 8002 h 10000"/>
                  <a:gd name="connsiteX948" fmla="*/ 7983 w 10000"/>
                  <a:gd name="connsiteY948" fmla="*/ 7947 h 10000"/>
                  <a:gd name="connsiteX949" fmla="*/ 7961 w 10000"/>
                  <a:gd name="connsiteY949" fmla="*/ 7931 h 10000"/>
                  <a:gd name="connsiteX950" fmla="*/ 7958 w 10000"/>
                  <a:gd name="connsiteY950" fmla="*/ 7898 h 10000"/>
                  <a:gd name="connsiteX951" fmla="*/ 7953 w 10000"/>
                  <a:gd name="connsiteY951" fmla="*/ 7856 h 10000"/>
                  <a:gd name="connsiteX952" fmla="*/ 7967 w 10000"/>
                  <a:gd name="connsiteY952" fmla="*/ 7837 h 10000"/>
                  <a:gd name="connsiteX953" fmla="*/ 7950 w 10000"/>
                  <a:gd name="connsiteY953" fmla="*/ 7824 h 10000"/>
                  <a:gd name="connsiteX954" fmla="*/ 7906 w 10000"/>
                  <a:gd name="connsiteY954" fmla="*/ 7814 h 10000"/>
                  <a:gd name="connsiteX955" fmla="*/ 7878 w 10000"/>
                  <a:gd name="connsiteY955" fmla="*/ 7814 h 10000"/>
                  <a:gd name="connsiteX956" fmla="*/ 7870 w 10000"/>
                  <a:gd name="connsiteY956" fmla="*/ 7795 h 10000"/>
                  <a:gd name="connsiteX957" fmla="*/ 7878 w 10000"/>
                  <a:gd name="connsiteY957" fmla="*/ 7778 h 10000"/>
                  <a:gd name="connsiteX958" fmla="*/ 7881 w 10000"/>
                  <a:gd name="connsiteY958" fmla="*/ 7775 h 10000"/>
                  <a:gd name="connsiteX959" fmla="*/ 7878 w 10000"/>
                  <a:gd name="connsiteY959" fmla="*/ 7743 h 10000"/>
                  <a:gd name="connsiteX960" fmla="*/ 7895 w 10000"/>
                  <a:gd name="connsiteY960" fmla="*/ 7733 h 10000"/>
                  <a:gd name="connsiteX961" fmla="*/ 7911 w 10000"/>
                  <a:gd name="connsiteY961" fmla="*/ 7710 h 10000"/>
                  <a:gd name="connsiteX962" fmla="*/ 7911 w 10000"/>
                  <a:gd name="connsiteY962" fmla="*/ 7665 h 10000"/>
                  <a:gd name="connsiteX963" fmla="*/ 7917 w 10000"/>
                  <a:gd name="connsiteY963" fmla="*/ 7600 h 10000"/>
                  <a:gd name="connsiteX964" fmla="*/ 7928 w 10000"/>
                  <a:gd name="connsiteY964" fmla="*/ 7581 h 10000"/>
                  <a:gd name="connsiteX965" fmla="*/ 7917 w 10000"/>
                  <a:gd name="connsiteY965" fmla="*/ 7474 h 10000"/>
                  <a:gd name="connsiteX966" fmla="*/ 7873 w 10000"/>
                  <a:gd name="connsiteY966" fmla="*/ 7335 h 10000"/>
                  <a:gd name="connsiteX967" fmla="*/ 7756 w 10000"/>
                  <a:gd name="connsiteY967" fmla="*/ 7050 h 10000"/>
                  <a:gd name="connsiteX968" fmla="*/ 7679 w 10000"/>
                  <a:gd name="connsiteY968" fmla="*/ 6839 h 10000"/>
                  <a:gd name="connsiteX969" fmla="*/ 7668 w 10000"/>
                  <a:gd name="connsiteY969" fmla="*/ 6823 h 10000"/>
                  <a:gd name="connsiteX970" fmla="*/ 7659 w 10000"/>
                  <a:gd name="connsiteY970" fmla="*/ 6768 h 10000"/>
                  <a:gd name="connsiteX971" fmla="*/ 7659 w 10000"/>
                  <a:gd name="connsiteY971" fmla="*/ 6739 h 10000"/>
                  <a:gd name="connsiteX972" fmla="*/ 7651 w 10000"/>
                  <a:gd name="connsiteY972" fmla="*/ 6713 h 10000"/>
                  <a:gd name="connsiteX973" fmla="*/ 7654 w 10000"/>
                  <a:gd name="connsiteY973" fmla="*/ 6684 h 10000"/>
                  <a:gd name="connsiteX974" fmla="*/ 7643 w 10000"/>
                  <a:gd name="connsiteY974" fmla="*/ 6626 h 10000"/>
                  <a:gd name="connsiteX975" fmla="*/ 7629 w 10000"/>
                  <a:gd name="connsiteY975" fmla="*/ 6600 h 10000"/>
                  <a:gd name="connsiteX976" fmla="*/ 7629 w 10000"/>
                  <a:gd name="connsiteY976" fmla="*/ 6580 h 10000"/>
                  <a:gd name="connsiteX977" fmla="*/ 7623 w 10000"/>
                  <a:gd name="connsiteY977" fmla="*/ 6541 h 10000"/>
                  <a:gd name="connsiteX978" fmla="*/ 7615 w 10000"/>
                  <a:gd name="connsiteY978" fmla="*/ 6522 h 10000"/>
                  <a:gd name="connsiteX979" fmla="*/ 7598 w 10000"/>
                  <a:gd name="connsiteY979" fmla="*/ 6509 h 10000"/>
                  <a:gd name="connsiteX980" fmla="*/ 7587 w 10000"/>
                  <a:gd name="connsiteY980" fmla="*/ 6493 h 10000"/>
                  <a:gd name="connsiteX981" fmla="*/ 7579 w 10000"/>
                  <a:gd name="connsiteY981" fmla="*/ 6464 h 10000"/>
                  <a:gd name="connsiteX982" fmla="*/ 7587 w 10000"/>
                  <a:gd name="connsiteY982" fmla="*/ 6438 h 10000"/>
                  <a:gd name="connsiteX983" fmla="*/ 7596 w 10000"/>
                  <a:gd name="connsiteY983" fmla="*/ 6425 h 10000"/>
                  <a:gd name="connsiteX984" fmla="*/ 7590 w 10000"/>
                  <a:gd name="connsiteY984" fmla="*/ 6396 h 10000"/>
                  <a:gd name="connsiteX985" fmla="*/ 7590 w 10000"/>
                  <a:gd name="connsiteY985" fmla="*/ 6373 h 10000"/>
                  <a:gd name="connsiteX986" fmla="*/ 7587 w 10000"/>
                  <a:gd name="connsiteY986" fmla="*/ 6354 h 10000"/>
                  <a:gd name="connsiteX987" fmla="*/ 7582 w 10000"/>
                  <a:gd name="connsiteY987" fmla="*/ 6344 h 10000"/>
                  <a:gd name="connsiteX988" fmla="*/ 7582 w 10000"/>
                  <a:gd name="connsiteY988" fmla="*/ 6324 h 10000"/>
                  <a:gd name="connsiteX989" fmla="*/ 7571 w 10000"/>
                  <a:gd name="connsiteY989" fmla="*/ 6302 h 10000"/>
                  <a:gd name="connsiteX990" fmla="*/ 7548 w 10000"/>
                  <a:gd name="connsiteY990" fmla="*/ 6256 h 10000"/>
                  <a:gd name="connsiteX991" fmla="*/ 7546 w 10000"/>
                  <a:gd name="connsiteY991" fmla="*/ 6218 h 10000"/>
                  <a:gd name="connsiteX992" fmla="*/ 7540 w 10000"/>
                  <a:gd name="connsiteY992" fmla="*/ 6159 h 10000"/>
                  <a:gd name="connsiteX993" fmla="*/ 7535 w 10000"/>
                  <a:gd name="connsiteY993" fmla="*/ 6114 h 10000"/>
                  <a:gd name="connsiteX994" fmla="*/ 7535 w 10000"/>
                  <a:gd name="connsiteY994" fmla="*/ 6088 h 10000"/>
                  <a:gd name="connsiteX995" fmla="*/ 7540 w 10000"/>
                  <a:gd name="connsiteY995" fmla="*/ 6049 h 10000"/>
                  <a:gd name="connsiteX996" fmla="*/ 7546 w 10000"/>
                  <a:gd name="connsiteY996" fmla="*/ 6004 h 10000"/>
                  <a:gd name="connsiteX997" fmla="*/ 7548 w 10000"/>
                  <a:gd name="connsiteY997" fmla="*/ 5965 h 10000"/>
                  <a:gd name="connsiteX998" fmla="*/ 7548 w 10000"/>
                  <a:gd name="connsiteY998" fmla="*/ 5946 h 10000"/>
                  <a:gd name="connsiteX999" fmla="*/ 7548 w 10000"/>
                  <a:gd name="connsiteY999" fmla="*/ 5933 h 10000"/>
                  <a:gd name="connsiteX1000" fmla="*/ 7548 w 10000"/>
                  <a:gd name="connsiteY1000" fmla="*/ 5910 h 10000"/>
                  <a:gd name="connsiteX1001" fmla="*/ 7548 w 10000"/>
                  <a:gd name="connsiteY1001" fmla="*/ 5897 h 10000"/>
                  <a:gd name="connsiteX1002" fmla="*/ 7546 w 10000"/>
                  <a:gd name="connsiteY1002" fmla="*/ 5871 h 10000"/>
                  <a:gd name="connsiteX1003" fmla="*/ 7535 w 10000"/>
                  <a:gd name="connsiteY1003" fmla="*/ 5839 h 10000"/>
                  <a:gd name="connsiteX1004" fmla="*/ 7524 w 10000"/>
                  <a:gd name="connsiteY1004" fmla="*/ 5797 h 10000"/>
                  <a:gd name="connsiteX1005" fmla="*/ 7518 w 10000"/>
                  <a:gd name="connsiteY1005" fmla="*/ 5767 h 10000"/>
                  <a:gd name="connsiteX1006" fmla="*/ 7515 w 10000"/>
                  <a:gd name="connsiteY1006" fmla="*/ 5745 h 10000"/>
                  <a:gd name="connsiteX1007" fmla="*/ 7501 w 10000"/>
                  <a:gd name="connsiteY1007" fmla="*/ 5683 h 10000"/>
                  <a:gd name="connsiteX1008" fmla="*/ 7490 w 10000"/>
                  <a:gd name="connsiteY1008" fmla="*/ 5631 h 10000"/>
                  <a:gd name="connsiteX1009" fmla="*/ 7482 w 10000"/>
                  <a:gd name="connsiteY1009" fmla="*/ 5593 h 10000"/>
                  <a:gd name="connsiteX1010" fmla="*/ 7476 w 10000"/>
                  <a:gd name="connsiteY1010" fmla="*/ 5570 h 10000"/>
                  <a:gd name="connsiteX1011" fmla="*/ 7476 w 10000"/>
                  <a:gd name="connsiteY1011" fmla="*/ 5528 h 10000"/>
                  <a:gd name="connsiteX1012" fmla="*/ 7482 w 10000"/>
                  <a:gd name="connsiteY1012" fmla="*/ 5502 h 10000"/>
                  <a:gd name="connsiteX1013" fmla="*/ 7490 w 10000"/>
                  <a:gd name="connsiteY1013" fmla="*/ 5489 h 10000"/>
                  <a:gd name="connsiteX1014" fmla="*/ 7499 w 10000"/>
                  <a:gd name="connsiteY1014" fmla="*/ 5479 h 10000"/>
                  <a:gd name="connsiteX1015" fmla="*/ 7493 w 10000"/>
                  <a:gd name="connsiteY1015" fmla="*/ 5427 h 10000"/>
                  <a:gd name="connsiteX1016" fmla="*/ 7501 w 10000"/>
                  <a:gd name="connsiteY1016" fmla="*/ 5415 h 10000"/>
                  <a:gd name="connsiteX1017" fmla="*/ 7510 w 10000"/>
                  <a:gd name="connsiteY1017" fmla="*/ 5398 h 10000"/>
                  <a:gd name="connsiteX1018" fmla="*/ 7515 w 10000"/>
                  <a:gd name="connsiteY1018" fmla="*/ 5379 h 10000"/>
                  <a:gd name="connsiteX1019" fmla="*/ 7526 w 10000"/>
                  <a:gd name="connsiteY1019" fmla="*/ 5366 h 10000"/>
                  <a:gd name="connsiteX1020" fmla="*/ 7518 w 10000"/>
                  <a:gd name="connsiteY1020" fmla="*/ 5350 h 10000"/>
                  <a:gd name="connsiteX1021" fmla="*/ 7518 w 10000"/>
                  <a:gd name="connsiteY1021" fmla="*/ 5330 h 10000"/>
                  <a:gd name="connsiteX1022" fmla="*/ 7526 w 10000"/>
                  <a:gd name="connsiteY1022" fmla="*/ 5311 h 10000"/>
                  <a:gd name="connsiteX1023" fmla="*/ 7540 w 10000"/>
                  <a:gd name="connsiteY1023" fmla="*/ 5291 h 10000"/>
                  <a:gd name="connsiteX1024" fmla="*/ 7540 w 10000"/>
                  <a:gd name="connsiteY1024" fmla="*/ 5266 h 10000"/>
                  <a:gd name="connsiteX1025" fmla="*/ 7540 w 10000"/>
                  <a:gd name="connsiteY1025" fmla="*/ 5256 h 10000"/>
                  <a:gd name="connsiteX1026" fmla="*/ 7524 w 10000"/>
                  <a:gd name="connsiteY1026" fmla="*/ 5233 h 10000"/>
                  <a:gd name="connsiteX1027" fmla="*/ 7515 w 10000"/>
                  <a:gd name="connsiteY1027" fmla="*/ 5217 h 10000"/>
                  <a:gd name="connsiteX1028" fmla="*/ 7490 w 10000"/>
                  <a:gd name="connsiteY1028" fmla="*/ 5178 h 10000"/>
                  <a:gd name="connsiteX1029" fmla="*/ 7474 w 10000"/>
                  <a:gd name="connsiteY1029" fmla="*/ 5162 h 10000"/>
                  <a:gd name="connsiteX1030" fmla="*/ 7457 w 10000"/>
                  <a:gd name="connsiteY1030" fmla="*/ 5120 h 10000"/>
                  <a:gd name="connsiteX1031" fmla="*/ 7421 w 10000"/>
                  <a:gd name="connsiteY1031" fmla="*/ 5087 h 10000"/>
                  <a:gd name="connsiteX1032" fmla="*/ 7380 w 10000"/>
                  <a:gd name="connsiteY1032" fmla="*/ 5068 h 10000"/>
                  <a:gd name="connsiteX1033" fmla="*/ 7355 w 10000"/>
                  <a:gd name="connsiteY1033" fmla="*/ 5058 h 10000"/>
                  <a:gd name="connsiteX1034" fmla="*/ 7332 w 10000"/>
                  <a:gd name="connsiteY1034" fmla="*/ 5049 h 10000"/>
                  <a:gd name="connsiteX1035" fmla="*/ 7305 w 10000"/>
                  <a:gd name="connsiteY1035" fmla="*/ 5016 h 10000"/>
                  <a:gd name="connsiteX1036" fmla="*/ 7305 w 10000"/>
                  <a:gd name="connsiteY1036" fmla="*/ 5000 h 10000"/>
                  <a:gd name="connsiteX1037" fmla="*/ 7296 w 10000"/>
                  <a:gd name="connsiteY1037" fmla="*/ 4971 h 10000"/>
                  <a:gd name="connsiteX1038" fmla="*/ 7288 w 10000"/>
                  <a:gd name="connsiteY1038" fmla="*/ 4945 h 10000"/>
                  <a:gd name="connsiteX1039" fmla="*/ 7280 w 10000"/>
                  <a:gd name="connsiteY1039" fmla="*/ 4916 h 10000"/>
                  <a:gd name="connsiteX1040" fmla="*/ 7291 w 10000"/>
                  <a:gd name="connsiteY1040" fmla="*/ 4887 h 10000"/>
                  <a:gd name="connsiteX1041" fmla="*/ 7291 w 10000"/>
                  <a:gd name="connsiteY1041" fmla="*/ 4858 h 10000"/>
                  <a:gd name="connsiteX1042" fmla="*/ 7271 w 10000"/>
                  <a:gd name="connsiteY1042" fmla="*/ 4819 h 10000"/>
                  <a:gd name="connsiteX1043" fmla="*/ 7255 w 10000"/>
                  <a:gd name="connsiteY1043" fmla="*/ 4828 h 10000"/>
                  <a:gd name="connsiteX1044" fmla="*/ 7235 w 10000"/>
                  <a:gd name="connsiteY1044" fmla="*/ 4841 h 10000"/>
                  <a:gd name="connsiteX1045" fmla="*/ 7216 w 10000"/>
                  <a:gd name="connsiteY1045" fmla="*/ 4867 h 10000"/>
                  <a:gd name="connsiteX1046" fmla="*/ 7191 w 10000"/>
                  <a:gd name="connsiteY1046" fmla="*/ 4870 h 10000"/>
                  <a:gd name="connsiteX1047" fmla="*/ 7155 w 10000"/>
                  <a:gd name="connsiteY1047" fmla="*/ 4887 h 10000"/>
                  <a:gd name="connsiteX1048" fmla="*/ 7122 w 10000"/>
                  <a:gd name="connsiteY1048" fmla="*/ 4893 h 10000"/>
                  <a:gd name="connsiteX1049" fmla="*/ 7105 w 10000"/>
                  <a:gd name="connsiteY1049" fmla="*/ 4896 h 10000"/>
                  <a:gd name="connsiteX1050" fmla="*/ 7094 w 10000"/>
                  <a:gd name="connsiteY1050" fmla="*/ 4916 h 10000"/>
                  <a:gd name="connsiteX1051" fmla="*/ 7080 w 10000"/>
                  <a:gd name="connsiteY1051" fmla="*/ 4903 h 10000"/>
                  <a:gd name="connsiteX1052" fmla="*/ 7072 w 10000"/>
                  <a:gd name="connsiteY1052" fmla="*/ 4851 h 10000"/>
                  <a:gd name="connsiteX1053" fmla="*/ 7042 w 10000"/>
                  <a:gd name="connsiteY1053" fmla="*/ 4819 h 10000"/>
                  <a:gd name="connsiteX1054" fmla="*/ 7030 w 10000"/>
                  <a:gd name="connsiteY1054" fmla="*/ 4780 h 10000"/>
                  <a:gd name="connsiteX1055" fmla="*/ 7039 w 10000"/>
                  <a:gd name="connsiteY1055" fmla="*/ 4757 h 10000"/>
                  <a:gd name="connsiteX1056" fmla="*/ 7047 w 10000"/>
                  <a:gd name="connsiteY1056" fmla="*/ 4744 h 10000"/>
                  <a:gd name="connsiteX1057" fmla="*/ 7022 w 10000"/>
                  <a:gd name="connsiteY1057" fmla="*/ 4725 h 10000"/>
                  <a:gd name="connsiteX1058" fmla="*/ 7000 w 10000"/>
                  <a:gd name="connsiteY1058" fmla="*/ 4715 h 10000"/>
                  <a:gd name="connsiteX1059" fmla="*/ 6975 w 10000"/>
                  <a:gd name="connsiteY1059" fmla="*/ 4709 h 10000"/>
                  <a:gd name="connsiteX1060" fmla="*/ 6945 w 10000"/>
                  <a:gd name="connsiteY1060" fmla="*/ 4696 h 10000"/>
                  <a:gd name="connsiteX1061" fmla="*/ 6953 w 10000"/>
                  <a:gd name="connsiteY1061" fmla="*/ 4679 h 10000"/>
                  <a:gd name="connsiteX1062" fmla="*/ 6961 w 10000"/>
                  <a:gd name="connsiteY1062" fmla="*/ 4660 h 10000"/>
                  <a:gd name="connsiteX1063" fmla="*/ 6983 w 10000"/>
                  <a:gd name="connsiteY1063" fmla="*/ 4644 h 10000"/>
                  <a:gd name="connsiteX1064" fmla="*/ 7014 w 10000"/>
                  <a:gd name="connsiteY1064" fmla="*/ 4634 h 10000"/>
                  <a:gd name="connsiteX1065" fmla="*/ 7025 w 10000"/>
                  <a:gd name="connsiteY1065" fmla="*/ 4615 h 10000"/>
                  <a:gd name="connsiteX1066" fmla="*/ 7047 w 10000"/>
                  <a:gd name="connsiteY1066" fmla="*/ 4582 h 10000"/>
                  <a:gd name="connsiteX1067" fmla="*/ 7069 w 10000"/>
                  <a:gd name="connsiteY1067" fmla="*/ 4563 h 10000"/>
                  <a:gd name="connsiteX1068" fmla="*/ 7078 w 10000"/>
                  <a:gd name="connsiteY1068" fmla="*/ 4553 h 10000"/>
                  <a:gd name="connsiteX1069" fmla="*/ 7097 w 10000"/>
                  <a:gd name="connsiteY1069" fmla="*/ 4527 h 10000"/>
                  <a:gd name="connsiteX1070" fmla="*/ 7122 w 10000"/>
                  <a:gd name="connsiteY1070" fmla="*/ 4517 h 10000"/>
                  <a:gd name="connsiteX1071" fmla="*/ 7139 w 10000"/>
                  <a:gd name="connsiteY1071" fmla="*/ 4488 h 10000"/>
                  <a:gd name="connsiteX1072" fmla="*/ 7147 w 10000"/>
                  <a:gd name="connsiteY1072" fmla="*/ 4459 h 10000"/>
                  <a:gd name="connsiteX1073" fmla="*/ 7161 w 10000"/>
                  <a:gd name="connsiteY1073" fmla="*/ 4440 h 10000"/>
                  <a:gd name="connsiteX1074" fmla="*/ 7177 w 10000"/>
                  <a:gd name="connsiteY1074" fmla="*/ 4430 h 10000"/>
                  <a:gd name="connsiteX1075" fmla="*/ 7202 w 10000"/>
                  <a:gd name="connsiteY1075" fmla="*/ 4407 h 10000"/>
                  <a:gd name="connsiteX1076" fmla="*/ 7224 w 10000"/>
                  <a:gd name="connsiteY1076" fmla="*/ 4417 h 10000"/>
                  <a:gd name="connsiteX1077" fmla="*/ 7241 w 10000"/>
                  <a:gd name="connsiteY1077" fmla="*/ 4404 h 10000"/>
                  <a:gd name="connsiteX1078" fmla="*/ 7263 w 10000"/>
                  <a:gd name="connsiteY1078" fmla="*/ 4398 h 10000"/>
                  <a:gd name="connsiteX1079" fmla="*/ 7283 w 10000"/>
                  <a:gd name="connsiteY1079" fmla="*/ 4424 h 10000"/>
                  <a:gd name="connsiteX1080" fmla="*/ 7305 w 10000"/>
                  <a:gd name="connsiteY1080" fmla="*/ 4433 h 10000"/>
                  <a:gd name="connsiteX1081" fmla="*/ 7332 w 10000"/>
                  <a:gd name="connsiteY1081" fmla="*/ 4443 h 10000"/>
                  <a:gd name="connsiteX1082" fmla="*/ 7380 w 10000"/>
                  <a:gd name="connsiteY1082" fmla="*/ 4398 h 10000"/>
                  <a:gd name="connsiteX1083" fmla="*/ 7404 w 10000"/>
                  <a:gd name="connsiteY1083" fmla="*/ 4378 h 10000"/>
                  <a:gd name="connsiteX1084" fmla="*/ 7418 w 10000"/>
                  <a:gd name="connsiteY1084" fmla="*/ 4369 h 10000"/>
                  <a:gd name="connsiteX1085" fmla="*/ 7443 w 10000"/>
                  <a:gd name="connsiteY1085" fmla="*/ 4356 h 10000"/>
                  <a:gd name="connsiteX1086" fmla="*/ 7460 w 10000"/>
                  <a:gd name="connsiteY1086" fmla="*/ 4385 h 10000"/>
                  <a:gd name="connsiteX1087" fmla="*/ 7460 w 10000"/>
                  <a:gd name="connsiteY1087" fmla="*/ 4404 h 10000"/>
                  <a:gd name="connsiteX1088" fmla="*/ 7499 w 10000"/>
                  <a:gd name="connsiteY1088" fmla="*/ 4417 h 10000"/>
                  <a:gd name="connsiteX1089" fmla="*/ 7515 w 10000"/>
                  <a:gd name="connsiteY1089" fmla="*/ 4414 h 10000"/>
                  <a:gd name="connsiteX1090" fmla="*/ 7565 w 10000"/>
                  <a:gd name="connsiteY1090" fmla="*/ 4385 h 10000"/>
                  <a:gd name="connsiteX1091" fmla="*/ 7579 w 10000"/>
                  <a:gd name="connsiteY1091" fmla="*/ 4346 h 10000"/>
                  <a:gd name="connsiteX1092" fmla="*/ 7582 w 10000"/>
                  <a:gd name="connsiteY1092" fmla="*/ 4317 h 10000"/>
                  <a:gd name="connsiteX1093" fmla="*/ 7590 w 10000"/>
                  <a:gd name="connsiteY1093" fmla="*/ 4301 h 10000"/>
                  <a:gd name="connsiteX1094" fmla="*/ 7612 w 10000"/>
                  <a:gd name="connsiteY1094" fmla="*/ 4271 h 10000"/>
                  <a:gd name="connsiteX1095" fmla="*/ 7623 w 10000"/>
                  <a:gd name="connsiteY1095" fmla="*/ 4262 h 10000"/>
                  <a:gd name="connsiteX1096" fmla="*/ 7634 w 10000"/>
                  <a:gd name="connsiteY1096" fmla="*/ 4245 h 10000"/>
                  <a:gd name="connsiteX1097" fmla="*/ 7645 w 10000"/>
                  <a:gd name="connsiteY1097" fmla="*/ 4265 h 10000"/>
                  <a:gd name="connsiteX1098" fmla="*/ 7670 w 10000"/>
                  <a:gd name="connsiteY1098" fmla="*/ 4284 h 10000"/>
                  <a:gd name="connsiteX1099" fmla="*/ 7701 w 10000"/>
                  <a:gd name="connsiteY1099" fmla="*/ 4275 h 10000"/>
                  <a:gd name="connsiteX1100" fmla="*/ 7717 w 10000"/>
                  <a:gd name="connsiteY1100" fmla="*/ 4275 h 10000"/>
                  <a:gd name="connsiteX1101" fmla="*/ 7740 w 10000"/>
                  <a:gd name="connsiteY1101" fmla="*/ 4284 h 10000"/>
                  <a:gd name="connsiteX1102" fmla="*/ 7767 w 10000"/>
                  <a:gd name="connsiteY1102" fmla="*/ 4284 h 10000"/>
                  <a:gd name="connsiteX1103" fmla="*/ 7895 w 10000"/>
                  <a:gd name="connsiteY1103" fmla="*/ 4207 h 10000"/>
                  <a:gd name="connsiteX1104" fmla="*/ 7895 w 10000"/>
                  <a:gd name="connsiteY1104" fmla="*/ 4187 h 10000"/>
                  <a:gd name="connsiteX1105" fmla="*/ 7895 w 10000"/>
                  <a:gd name="connsiteY1105" fmla="*/ 4171 h 10000"/>
                  <a:gd name="connsiteX1106" fmla="*/ 7903 w 10000"/>
                  <a:gd name="connsiteY1106" fmla="*/ 4148 h 10000"/>
                  <a:gd name="connsiteX1107" fmla="*/ 7917 w 10000"/>
                  <a:gd name="connsiteY1107" fmla="*/ 4158 h 10000"/>
                  <a:gd name="connsiteX1108" fmla="*/ 7967 w 10000"/>
                  <a:gd name="connsiteY1108" fmla="*/ 4203 h 10000"/>
                  <a:gd name="connsiteX1109" fmla="*/ 7994 w 10000"/>
                  <a:gd name="connsiteY1109" fmla="*/ 4203 h 10000"/>
                  <a:gd name="connsiteX1110" fmla="*/ 8064 w 10000"/>
                  <a:gd name="connsiteY1110" fmla="*/ 4242 h 10000"/>
                  <a:gd name="connsiteX1111" fmla="*/ 8083 w 10000"/>
                  <a:gd name="connsiteY1111" fmla="*/ 4245 h 10000"/>
                  <a:gd name="connsiteX1112" fmla="*/ 8105 w 10000"/>
                  <a:gd name="connsiteY1112" fmla="*/ 4226 h 10000"/>
                  <a:gd name="connsiteX1113" fmla="*/ 8136 w 10000"/>
                  <a:gd name="connsiteY1113" fmla="*/ 4187 h 10000"/>
                  <a:gd name="connsiteX1114" fmla="*/ 8161 w 10000"/>
                  <a:gd name="connsiteY1114" fmla="*/ 4168 h 10000"/>
                  <a:gd name="connsiteX1115" fmla="*/ 8172 w 10000"/>
                  <a:gd name="connsiteY1115" fmla="*/ 4161 h 10000"/>
                  <a:gd name="connsiteX1116" fmla="*/ 8208 w 10000"/>
                  <a:gd name="connsiteY1116" fmla="*/ 4168 h 10000"/>
                  <a:gd name="connsiteX1117" fmla="*/ 8235 w 10000"/>
                  <a:gd name="connsiteY1117" fmla="*/ 4168 h 10000"/>
                  <a:gd name="connsiteX1118" fmla="*/ 8258 w 10000"/>
                  <a:gd name="connsiteY1118" fmla="*/ 4152 h 10000"/>
                  <a:gd name="connsiteX1119" fmla="*/ 8283 w 10000"/>
                  <a:gd name="connsiteY1119" fmla="*/ 4152 h 10000"/>
                  <a:gd name="connsiteX1120" fmla="*/ 8299 w 10000"/>
                  <a:gd name="connsiteY1120" fmla="*/ 4132 h 10000"/>
                  <a:gd name="connsiteX1121" fmla="*/ 8316 w 10000"/>
                  <a:gd name="connsiteY1121" fmla="*/ 4113 h 10000"/>
                  <a:gd name="connsiteX1122" fmla="*/ 8330 w 10000"/>
                  <a:gd name="connsiteY1122" fmla="*/ 4084 h 10000"/>
                  <a:gd name="connsiteX1123" fmla="*/ 8341 w 10000"/>
                  <a:gd name="connsiteY1123" fmla="*/ 4058 h 10000"/>
                  <a:gd name="connsiteX1124" fmla="*/ 8349 w 10000"/>
                  <a:gd name="connsiteY1124" fmla="*/ 4064 h 10000"/>
                  <a:gd name="connsiteX1125" fmla="*/ 8366 w 10000"/>
                  <a:gd name="connsiteY1125" fmla="*/ 4067 h 10000"/>
                  <a:gd name="connsiteX1126" fmla="*/ 8374 w 10000"/>
                  <a:gd name="connsiteY1126" fmla="*/ 4084 h 10000"/>
                  <a:gd name="connsiteX1127" fmla="*/ 8402 w 10000"/>
                  <a:gd name="connsiteY1127" fmla="*/ 4054 h 10000"/>
                  <a:gd name="connsiteX1128" fmla="*/ 8427 w 10000"/>
                  <a:gd name="connsiteY1128" fmla="*/ 4028 h 10000"/>
                  <a:gd name="connsiteX1129" fmla="*/ 8438 w 10000"/>
                  <a:gd name="connsiteY1129" fmla="*/ 4025 h 10000"/>
                  <a:gd name="connsiteX1130" fmla="*/ 8468 w 10000"/>
                  <a:gd name="connsiteY1130" fmla="*/ 4006 h 10000"/>
                  <a:gd name="connsiteX1131" fmla="*/ 8485 w 10000"/>
                  <a:gd name="connsiteY1131" fmla="*/ 3999 h 10000"/>
                  <a:gd name="connsiteX1132" fmla="*/ 8493 w 10000"/>
                  <a:gd name="connsiteY1132" fmla="*/ 4025 h 10000"/>
                  <a:gd name="connsiteX1133" fmla="*/ 8515 w 10000"/>
                  <a:gd name="connsiteY1133" fmla="*/ 4028 h 10000"/>
                  <a:gd name="connsiteX1134" fmla="*/ 8543 w 10000"/>
                  <a:gd name="connsiteY1134" fmla="*/ 4009 h 10000"/>
                  <a:gd name="connsiteX1135" fmla="*/ 8551 w 10000"/>
                  <a:gd name="connsiteY1135" fmla="*/ 3990 h 10000"/>
                  <a:gd name="connsiteX1136" fmla="*/ 8582 w 10000"/>
                  <a:gd name="connsiteY1136" fmla="*/ 3977 h 10000"/>
                  <a:gd name="connsiteX1137" fmla="*/ 8596 w 10000"/>
                  <a:gd name="connsiteY1137" fmla="*/ 3977 h 10000"/>
                  <a:gd name="connsiteX1138" fmla="*/ 8607 w 10000"/>
                  <a:gd name="connsiteY1138" fmla="*/ 3980 h 10000"/>
                  <a:gd name="connsiteX1139" fmla="*/ 8645 w 10000"/>
                  <a:gd name="connsiteY1139" fmla="*/ 3970 h 10000"/>
                  <a:gd name="connsiteX1140" fmla="*/ 8654 w 10000"/>
                  <a:gd name="connsiteY1140" fmla="*/ 3951 h 10000"/>
                  <a:gd name="connsiteX1141" fmla="*/ 8670 w 10000"/>
                  <a:gd name="connsiteY1141" fmla="*/ 3935 h 10000"/>
                  <a:gd name="connsiteX1142" fmla="*/ 8695 w 10000"/>
                  <a:gd name="connsiteY1142" fmla="*/ 3935 h 10000"/>
                  <a:gd name="connsiteX1143" fmla="*/ 8704 w 10000"/>
                  <a:gd name="connsiteY1143" fmla="*/ 3951 h 10000"/>
                  <a:gd name="connsiteX1144" fmla="*/ 8717 w 10000"/>
                  <a:gd name="connsiteY1144" fmla="*/ 3964 h 10000"/>
                  <a:gd name="connsiteX1145" fmla="*/ 8751 w 10000"/>
                  <a:gd name="connsiteY1145" fmla="*/ 3951 h 10000"/>
                  <a:gd name="connsiteX1146" fmla="*/ 8776 w 10000"/>
                  <a:gd name="connsiteY1146" fmla="*/ 3935 h 10000"/>
                  <a:gd name="connsiteX1147" fmla="*/ 8798 w 10000"/>
                  <a:gd name="connsiteY1147" fmla="*/ 3925 h 10000"/>
                  <a:gd name="connsiteX1148" fmla="*/ 8806 w 10000"/>
                  <a:gd name="connsiteY1148" fmla="*/ 3892 h 10000"/>
                  <a:gd name="connsiteX1149" fmla="*/ 8814 w 10000"/>
                  <a:gd name="connsiteY1149" fmla="*/ 3876 h 10000"/>
                  <a:gd name="connsiteX1150" fmla="*/ 8839 w 10000"/>
                  <a:gd name="connsiteY1150" fmla="*/ 3873 h 10000"/>
                  <a:gd name="connsiteX1151" fmla="*/ 8842 w 10000"/>
                  <a:gd name="connsiteY1151" fmla="*/ 3876 h 10000"/>
                  <a:gd name="connsiteX1152" fmla="*/ 8856 w 10000"/>
                  <a:gd name="connsiteY1152" fmla="*/ 3863 h 10000"/>
                  <a:gd name="connsiteX1153" fmla="*/ 8856 w 10000"/>
                  <a:gd name="connsiteY1153" fmla="*/ 3841 h 10000"/>
                  <a:gd name="connsiteX1154" fmla="*/ 8870 w 10000"/>
                  <a:gd name="connsiteY1154" fmla="*/ 3821 h 10000"/>
                  <a:gd name="connsiteX1155" fmla="*/ 8903 w 10000"/>
                  <a:gd name="connsiteY1155" fmla="*/ 3802 h 10000"/>
                  <a:gd name="connsiteX1156" fmla="*/ 8914 w 10000"/>
                  <a:gd name="connsiteY1156" fmla="*/ 3782 h 10000"/>
                  <a:gd name="connsiteX1157" fmla="*/ 8939 w 10000"/>
                  <a:gd name="connsiteY1157" fmla="*/ 3782 h 10000"/>
                  <a:gd name="connsiteX1158" fmla="*/ 8961 w 10000"/>
                  <a:gd name="connsiteY1158" fmla="*/ 3779 h 10000"/>
                  <a:gd name="connsiteX1159" fmla="*/ 8983 w 10000"/>
                  <a:gd name="connsiteY1159" fmla="*/ 3760 h 10000"/>
                  <a:gd name="connsiteX1160" fmla="*/ 9003 w 10000"/>
                  <a:gd name="connsiteY1160" fmla="*/ 3763 h 10000"/>
                  <a:gd name="connsiteX1161" fmla="*/ 9019 w 10000"/>
                  <a:gd name="connsiteY1161" fmla="*/ 3779 h 10000"/>
                  <a:gd name="connsiteX1162" fmla="*/ 9050 w 10000"/>
                  <a:gd name="connsiteY1162" fmla="*/ 3812 h 10000"/>
                  <a:gd name="connsiteX1163" fmla="*/ 9080 w 10000"/>
                  <a:gd name="connsiteY1163" fmla="*/ 3831 h 10000"/>
                  <a:gd name="connsiteX1164" fmla="*/ 9097 w 10000"/>
                  <a:gd name="connsiteY1164" fmla="*/ 3867 h 10000"/>
                  <a:gd name="connsiteX1165" fmla="*/ 9114 w 10000"/>
                  <a:gd name="connsiteY1165" fmla="*/ 3902 h 10000"/>
                  <a:gd name="connsiteX1166" fmla="*/ 9122 w 10000"/>
                  <a:gd name="connsiteY1166" fmla="*/ 3935 h 10000"/>
                  <a:gd name="connsiteX1167" fmla="*/ 9125 w 10000"/>
                  <a:gd name="connsiteY1167" fmla="*/ 3964 h 10000"/>
                  <a:gd name="connsiteX1168" fmla="*/ 9130 w 10000"/>
                  <a:gd name="connsiteY1168" fmla="*/ 3999 h 10000"/>
                  <a:gd name="connsiteX1169" fmla="*/ 9130 w 10000"/>
                  <a:gd name="connsiteY1169" fmla="*/ 4054 h 10000"/>
                  <a:gd name="connsiteX1170" fmla="*/ 9155 w 10000"/>
                  <a:gd name="connsiteY1170" fmla="*/ 4093 h 10000"/>
                  <a:gd name="connsiteX1171" fmla="*/ 9169 w 10000"/>
                  <a:gd name="connsiteY1171" fmla="*/ 4090 h 10000"/>
                  <a:gd name="connsiteX1172" fmla="*/ 9211 w 10000"/>
                  <a:gd name="connsiteY1172" fmla="*/ 4077 h 10000"/>
                  <a:gd name="connsiteX1173" fmla="*/ 9244 w 10000"/>
                  <a:gd name="connsiteY1173" fmla="*/ 4077 h 10000"/>
                  <a:gd name="connsiteX1174" fmla="*/ 9252 w 10000"/>
                  <a:gd name="connsiteY1174" fmla="*/ 4103 h 10000"/>
                  <a:gd name="connsiteX1175" fmla="*/ 9258 w 10000"/>
                  <a:gd name="connsiteY1175" fmla="*/ 4148 h 10000"/>
                  <a:gd name="connsiteX1176" fmla="*/ 9269 w 10000"/>
                  <a:gd name="connsiteY1176" fmla="*/ 4158 h 10000"/>
                  <a:gd name="connsiteX1177" fmla="*/ 9294 w 10000"/>
                  <a:gd name="connsiteY1177" fmla="*/ 4158 h 10000"/>
                  <a:gd name="connsiteX1178" fmla="*/ 9319 w 10000"/>
                  <a:gd name="connsiteY1178" fmla="*/ 4168 h 10000"/>
                  <a:gd name="connsiteX1179" fmla="*/ 9346 w 10000"/>
                  <a:gd name="connsiteY1179" fmla="*/ 4190 h 10000"/>
                  <a:gd name="connsiteX1180" fmla="*/ 9357 w 10000"/>
                  <a:gd name="connsiteY1180" fmla="*/ 4168 h 10000"/>
                  <a:gd name="connsiteX1181" fmla="*/ 9371 w 10000"/>
                  <a:gd name="connsiteY1181" fmla="*/ 4132 h 10000"/>
                  <a:gd name="connsiteX1182" fmla="*/ 9391 w 10000"/>
                  <a:gd name="connsiteY1182" fmla="*/ 4113 h 10000"/>
                  <a:gd name="connsiteX1183" fmla="*/ 9407 w 10000"/>
                  <a:gd name="connsiteY1183" fmla="*/ 4103 h 10000"/>
                  <a:gd name="connsiteX1184" fmla="*/ 9435 w 10000"/>
                  <a:gd name="connsiteY1184" fmla="*/ 4100 h 10000"/>
                  <a:gd name="connsiteX1185" fmla="*/ 9460 w 10000"/>
                  <a:gd name="connsiteY1185" fmla="*/ 4084 h 10000"/>
                  <a:gd name="connsiteX1186" fmla="*/ 9485 w 10000"/>
                  <a:gd name="connsiteY1186" fmla="*/ 4067 h 10000"/>
                  <a:gd name="connsiteX1187" fmla="*/ 9496 w 10000"/>
                  <a:gd name="connsiteY1187" fmla="*/ 4054 h 10000"/>
                  <a:gd name="connsiteX1188" fmla="*/ 9526 w 10000"/>
                  <a:gd name="connsiteY1188" fmla="*/ 4048 h 10000"/>
                  <a:gd name="connsiteX1189" fmla="*/ 9557 w 10000"/>
                  <a:gd name="connsiteY1189" fmla="*/ 4038 h 10000"/>
                  <a:gd name="connsiteX1190" fmla="*/ 9584 w 10000"/>
                  <a:gd name="connsiteY1190" fmla="*/ 4019 h 10000"/>
                  <a:gd name="connsiteX1191" fmla="*/ 9623 w 10000"/>
                  <a:gd name="connsiteY1191" fmla="*/ 4016 h 10000"/>
                  <a:gd name="connsiteX1192" fmla="*/ 9648 w 10000"/>
                  <a:gd name="connsiteY1192" fmla="*/ 4009 h 10000"/>
                  <a:gd name="connsiteX1193" fmla="*/ 9673 w 10000"/>
                  <a:gd name="connsiteY1193" fmla="*/ 4019 h 10000"/>
                  <a:gd name="connsiteX1194" fmla="*/ 9712 w 10000"/>
                  <a:gd name="connsiteY1194" fmla="*/ 4038 h 10000"/>
                  <a:gd name="connsiteX1195" fmla="*/ 9742 w 10000"/>
                  <a:gd name="connsiteY1195" fmla="*/ 4074 h 10000"/>
                  <a:gd name="connsiteX1196" fmla="*/ 9776 w 10000"/>
                  <a:gd name="connsiteY1196" fmla="*/ 4093 h 10000"/>
                  <a:gd name="connsiteX1197" fmla="*/ 9814 w 10000"/>
                  <a:gd name="connsiteY1197" fmla="*/ 4109 h 10000"/>
                  <a:gd name="connsiteX1198" fmla="*/ 9859 w 10000"/>
                  <a:gd name="connsiteY1198" fmla="*/ 4119 h 10000"/>
                  <a:gd name="connsiteX1199" fmla="*/ 9898 w 10000"/>
                  <a:gd name="connsiteY1199" fmla="*/ 4122 h 10000"/>
                  <a:gd name="connsiteX1200" fmla="*/ 9931 w 10000"/>
                  <a:gd name="connsiteY1200" fmla="*/ 4109 h 10000"/>
                  <a:gd name="connsiteX1201" fmla="*/ 9956 w 10000"/>
                  <a:gd name="connsiteY1201" fmla="*/ 4100 h 10000"/>
                  <a:gd name="connsiteX1202" fmla="*/ 9981 w 10000"/>
                  <a:gd name="connsiteY1202" fmla="*/ 4067 h 10000"/>
                  <a:gd name="connsiteX1203" fmla="*/ 9994 w 10000"/>
                  <a:gd name="connsiteY1203" fmla="*/ 4035 h 10000"/>
                  <a:gd name="connsiteX1204" fmla="*/ 10000 w 10000"/>
                  <a:gd name="connsiteY1204" fmla="*/ 3996 h 10000"/>
                  <a:gd name="connsiteX1205" fmla="*/ 9994 w 10000"/>
                  <a:gd name="connsiteY1205" fmla="*/ 3941 h 10000"/>
                  <a:gd name="connsiteX1206" fmla="*/ 9986 w 10000"/>
                  <a:gd name="connsiteY1206" fmla="*/ 3905 h 10000"/>
                  <a:gd name="connsiteX1207" fmla="*/ 9981 w 10000"/>
                  <a:gd name="connsiteY1207" fmla="*/ 3857 h 10000"/>
                  <a:gd name="connsiteX1208" fmla="*/ 9989 w 10000"/>
                  <a:gd name="connsiteY1208" fmla="*/ 3837 h 10000"/>
                  <a:gd name="connsiteX1209" fmla="*/ 9989 w 10000"/>
                  <a:gd name="connsiteY1209" fmla="*/ 3812 h 10000"/>
                  <a:gd name="connsiteX1210" fmla="*/ 9981 w 10000"/>
                  <a:gd name="connsiteY1210" fmla="*/ 3792 h 10000"/>
                  <a:gd name="connsiteX1211" fmla="*/ 9970 w 10000"/>
                  <a:gd name="connsiteY1211" fmla="*/ 3763 h 10000"/>
                  <a:gd name="connsiteX1212" fmla="*/ 9945 w 10000"/>
                  <a:gd name="connsiteY1212" fmla="*/ 3705 h 10000"/>
                  <a:gd name="connsiteX1213" fmla="*/ 9931 w 10000"/>
                  <a:gd name="connsiteY1213" fmla="*/ 3659 h 10000"/>
                  <a:gd name="connsiteX1214" fmla="*/ 9903 w 10000"/>
                  <a:gd name="connsiteY1214" fmla="*/ 3640 h 10000"/>
                  <a:gd name="connsiteX1215" fmla="*/ 9881 w 10000"/>
                  <a:gd name="connsiteY1215" fmla="*/ 3620 h 10000"/>
                  <a:gd name="connsiteX1216" fmla="*/ 9856 w 10000"/>
                  <a:gd name="connsiteY1216" fmla="*/ 3595 h 10000"/>
                  <a:gd name="connsiteX1217" fmla="*/ 9817 w 10000"/>
                  <a:gd name="connsiteY1217" fmla="*/ 3562 h 10000"/>
                  <a:gd name="connsiteX1218" fmla="*/ 9795 w 10000"/>
                  <a:gd name="connsiteY1218" fmla="*/ 3546 h 10000"/>
                  <a:gd name="connsiteX1219" fmla="*/ 9778 w 10000"/>
                  <a:gd name="connsiteY1219" fmla="*/ 3527 h 10000"/>
                  <a:gd name="connsiteX1220" fmla="*/ 9745 w 10000"/>
                  <a:gd name="connsiteY1220" fmla="*/ 3501 h 10000"/>
                  <a:gd name="connsiteX1221" fmla="*/ 9726 w 10000"/>
                  <a:gd name="connsiteY1221" fmla="*/ 3488 h 10000"/>
                  <a:gd name="connsiteX1222" fmla="*/ 9704 w 10000"/>
                  <a:gd name="connsiteY1222" fmla="*/ 3472 h 10000"/>
                  <a:gd name="connsiteX1223" fmla="*/ 9695 w 10000"/>
                  <a:gd name="connsiteY1223" fmla="*/ 3468 h 10000"/>
                  <a:gd name="connsiteX1224" fmla="*/ 9690 w 10000"/>
                  <a:gd name="connsiteY1224" fmla="*/ 3459 h 10000"/>
                  <a:gd name="connsiteX1225" fmla="*/ 9673 w 10000"/>
                  <a:gd name="connsiteY1225" fmla="*/ 3449 h 10000"/>
                  <a:gd name="connsiteX1226" fmla="*/ 9665 w 10000"/>
                  <a:gd name="connsiteY1226" fmla="*/ 3442 h 10000"/>
                  <a:gd name="connsiteX1227" fmla="*/ 9654 w 10000"/>
                  <a:gd name="connsiteY1227" fmla="*/ 3449 h 10000"/>
                  <a:gd name="connsiteX1228" fmla="*/ 9521 w 10000"/>
                  <a:gd name="connsiteY1228" fmla="*/ 3394 h 10000"/>
                  <a:gd name="connsiteX1229" fmla="*/ 9510 w 10000"/>
                  <a:gd name="connsiteY1229" fmla="*/ 3368 h 10000"/>
                  <a:gd name="connsiteX1230" fmla="*/ 9496 w 10000"/>
                  <a:gd name="connsiteY1230" fmla="*/ 3287 h 10000"/>
                  <a:gd name="connsiteX1231" fmla="*/ 9488 w 10000"/>
                  <a:gd name="connsiteY1231" fmla="*/ 3216 h 10000"/>
                  <a:gd name="connsiteX1232" fmla="*/ 9493 w 10000"/>
                  <a:gd name="connsiteY1232" fmla="*/ 3174 h 10000"/>
                  <a:gd name="connsiteX1233" fmla="*/ 9501 w 10000"/>
                  <a:gd name="connsiteY1233" fmla="*/ 3128 h 10000"/>
                  <a:gd name="connsiteX1234" fmla="*/ 9488 w 10000"/>
                  <a:gd name="connsiteY1234" fmla="*/ 3025 h 10000"/>
                  <a:gd name="connsiteX1235" fmla="*/ 9446 w 10000"/>
                  <a:gd name="connsiteY1235" fmla="*/ 2931 h 10000"/>
                  <a:gd name="connsiteX1236" fmla="*/ 9382 w 10000"/>
                  <a:gd name="connsiteY1236" fmla="*/ 2837 h 10000"/>
                  <a:gd name="connsiteX1237" fmla="*/ 9316 w 10000"/>
                  <a:gd name="connsiteY1237" fmla="*/ 2753 h 10000"/>
                  <a:gd name="connsiteX1238" fmla="*/ 9294 w 10000"/>
                  <a:gd name="connsiteY1238" fmla="*/ 2655 h 10000"/>
                  <a:gd name="connsiteX1239" fmla="*/ 9213 w 10000"/>
                  <a:gd name="connsiteY1239" fmla="*/ 2328 h 10000"/>
                  <a:gd name="connsiteX1240" fmla="*/ 9172 w 10000"/>
                  <a:gd name="connsiteY1240" fmla="*/ 2286 h 10000"/>
                  <a:gd name="connsiteX1241" fmla="*/ 9019 w 10000"/>
                  <a:gd name="connsiteY1241" fmla="*/ 2082 h 10000"/>
                  <a:gd name="connsiteX1242" fmla="*/ 8906 w 10000"/>
                  <a:gd name="connsiteY1242" fmla="*/ 1946 h 10000"/>
                  <a:gd name="connsiteX1243" fmla="*/ 8801 w 10000"/>
                  <a:gd name="connsiteY1243" fmla="*/ 1778 h 10000"/>
                  <a:gd name="connsiteX1244" fmla="*/ 8806 w 10000"/>
                  <a:gd name="connsiteY1244" fmla="*/ 1713 h 10000"/>
                  <a:gd name="connsiteX1245" fmla="*/ 8809 w 10000"/>
                  <a:gd name="connsiteY1245" fmla="*/ 1703 h 10000"/>
                  <a:gd name="connsiteX1246" fmla="*/ 8817 w 10000"/>
                  <a:gd name="connsiteY1246" fmla="*/ 1713 h 10000"/>
                  <a:gd name="connsiteX1247" fmla="*/ 8834 w 10000"/>
                  <a:gd name="connsiteY1247" fmla="*/ 1729 h 10000"/>
                  <a:gd name="connsiteX1248" fmla="*/ 8839 w 10000"/>
                  <a:gd name="connsiteY1248" fmla="*/ 1729 h 10000"/>
                  <a:gd name="connsiteX1249" fmla="*/ 8848 w 10000"/>
                  <a:gd name="connsiteY1249" fmla="*/ 1723 h 10000"/>
                  <a:gd name="connsiteX1250" fmla="*/ 8850 w 10000"/>
                  <a:gd name="connsiteY1250" fmla="*/ 1703 h 10000"/>
                  <a:gd name="connsiteX1251" fmla="*/ 8850 w 10000"/>
                  <a:gd name="connsiteY1251" fmla="*/ 1684 h 10000"/>
                  <a:gd name="connsiteX1252" fmla="*/ 8850 w 10000"/>
                  <a:gd name="connsiteY1252" fmla="*/ 1648 h 10000"/>
                  <a:gd name="connsiteX1253" fmla="*/ 8881 w 10000"/>
                  <a:gd name="connsiteY1253" fmla="*/ 1571 h 10000"/>
                  <a:gd name="connsiteX1254" fmla="*/ 8895 w 10000"/>
                  <a:gd name="connsiteY1254" fmla="*/ 1541 h 10000"/>
                  <a:gd name="connsiteX1255" fmla="*/ 8895 w 10000"/>
                  <a:gd name="connsiteY1255" fmla="*/ 1525 h 10000"/>
                  <a:gd name="connsiteX1256" fmla="*/ 8881 w 10000"/>
                  <a:gd name="connsiteY1256" fmla="*/ 1516 h 10000"/>
                  <a:gd name="connsiteX1257" fmla="*/ 8864 w 10000"/>
                  <a:gd name="connsiteY1257" fmla="*/ 1522 h 10000"/>
                  <a:gd name="connsiteX1258" fmla="*/ 8850 w 10000"/>
                  <a:gd name="connsiteY1258" fmla="*/ 1535 h 10000"/>
                  <a:gd name="connsiteX1259" fmla="*/ 8834 w 10000"/>
                  <a:gd name="connsiteY1259" fmla="*/ 1571 h 10000"/>
                  <a:gd name="connsiteX1260" fmla="*/ 8825 w 10000"/>
                  <a:gd name="connsiteY1260" fmla="*/ 1587 h 10000"/>
                  <a:gd name="connsiteX1261" fmla="*/ 8776 w 10000"/>
                  <a:gd name="connsiteY1261" fmla="*/ 1571 h 10000"/>
                  <a:gd name="connsiteX1262" fmla="*/ 8745 w 10000"/>
                  <a:gd name="connsiteY1262" fmla="*/ 1580 h 10000"/>
                  <a:gd name="connsiteX1263" fmla="*/ 8720 w 10000"/>
                  <a:gd name="connsiteY1263" fmla="*/ 1587 h 10000"/>
                  <a:gd name="connsiteX1264" fmla="*/ 8709 w 10000"/>
                  <a:gd name="connsiteY1264" fmla="*/ 1609 h 10000"/>
                  <a:gd name="connsiteX1265" fmla="*/ 8693 w 10000"/>
                  <a:gd name="connsiteY1265" fmla="*/ 1616 h 10000"/>
                  <a:gd name="connsiteX1266" fmla="*/ 8684 w 10000"/>
                  <a:gd name="connsiteY1266" fmla="*/ 1639 h 10000"/>
                  <a:gd name="connsiteX1267" fmla="*/ 8684 w 10000"/>
                  <a:gd name="connsiteY1267" fmla="*/ 1658 h 10000"/>
                  <a:gd name="connsiteX1268" fmla="*/ 8665 w 10000"/>
                  <a:gd name="connsiteY1268" fmla="*/ 1655 h 10000"/>
                  <a:gd name="connsiteX1269" fmla="*/ 8665 w 10000"/>
                  <a:gd name="connsiteY1269" fmla="*/ 1645 h 10000"/>
                  <a:gd name="connsiteX1270" fmla="*/ 8665 w 10000"/>
                  <a:gd name="connsiteY1270" fmla="*/ 1626 h 10000"/>
                  <a:gd name="connsiteX1271" fmla="*/ 8676 w 10000"/>
                  <a:gd name="connsiteY1271" fmla="*/ 1609 h 10000"/>
                  <a:gd name="connsiteX1272" fmla="*/ 8679 w 10000"/>
                  <a:gd name="connsiteY1272" fmla="*/ 1597 h 10000"/>
                  <a:gd name="connsiteX1273" fmla="*/ 8687 w 10000"/>
                  <a:gd name="connsiteY1273" fmla="*/ 1577 h 10000"/>
                  <a:gd name="connsiteX1274" fmla="*/ 8695 w 10000"/>
                  <a:gd name="connsiteY1274" fmla="*/ 1554 h 10000"/>
                  <a:gd name="connsiteX1275" fmla="*/ 8709 w 10000"/>
                  <a:gd name="connsiteY1275" fmla="*/ 1532 h 10000"/>
                  <a:gd name="connsiteX1276" fmla="*/ 8704 w 10000"/>
                  <a:gd name="connsiteY1276" fmla="*/ 1512 h 10000"/>
                  <a:gd name="connsiteX1277" fmla="*/ 8695 w 10000"/>
                  <a:gd name="connsiteY1277" fmla="*/ 1503 h 10000"/>
                  <a:gd name="connsiteX1278" fmla="*/ 8684 w 10000"/>
                  <a:gd name="connsiteY1278" fmla="*/ 1503 h 10000"/>
                  <a:gd name="connsiteX1279" fmla="*/ 8670 w 10000"/>
                  <a:gd name="connsiteY1279" fmla="*/ 1525 h 10000"/>
                  <a:gd name="connsiteX1280" fmla="*/ 8665 w 10000"/>
                  <a:gd name="connsiteY1280" fmla="*/ 1545 h 10000"/>
                  <a:gd name="connsiteX1281" fmla="*/ 8654 w 10000"/>
                  <a:gd name="connsiteY1281" fmla="*/ 1567 h 10000"/>
                  <a:gd name="connsiteX1282" fmla="*/ 8648 w 10000"/>
                  <a:gd name="connsiteY1282" fmla="*/ 1587 h 10000"/>
                  <a:gd name="connsiteX1283" fmla="*/ 8640 w 10000"/>
                  <a:gd name="connsiteY1283" fmla="*/ 1629 h 10000"/>
                  <a:gd name="connsiteX1284" fmla="*/ 8620 w 10000"/>
                  <a:gd name="connsiteY1284" fmla="*/ 1635 h 10000"/>
                  <a:gd name="connsiteX1285" fmla="*/ 8612 w 10000"/>
                  <a:gd name="connsiteY1285" fmla="*/ 1635 h 10000"/>
                  <a:gd name="connsiteX1286" fmla="*/ 8604 w 10000"/>
                  <a:gd name="connsiteY1286" fmla="*/ 1626 h 10000"/>
                  <a:gd name="connsiteX1287" fmla="*/ 8596 w 10000"/>
                  <a:gd name="connsiteY1287" fmla="*/ 1616 h 10000"/>
                  <a:gd name="connsiteX1288" fmla="*/ 8596 w 10000"/>
                  <a:gd name="connsiteY1288" fmla="*/ 1580 h 10000"/>
                  <a:gd name="connsiteX1289" fmla="*/ 8587 w 10000"/>
                  <a:gd name="connsiteY1289" fmla="*/ 1545 h 10000"/>
                  <a:gd name="connsiteX1290" fmla="*/ 8565 w 10000"/>
                  <a:gd name="connsiteY1290" fmla="*/ 1516 h 10000"/>
                  <a:gd name="connsiteX1291" fmla="*/ 8543 w 10000"/>
                  <a:gd name="connsiteY1291" fmla="*/ 1512 h 10000"/>
                  <a:gd name="connsiteX1292" fmla="*/ 8518 w 10000"/>
                  <a:gd name="connsiteY1292" fmla="*/ 1532 h 10000"/>
                  <a:gd name="connsiteX1293" fmla="*/ 8476 w 10000"/>
                  <a:gd name="connsiteY1293" fmla="*/ 1567 h 10000"/>
                  <a:gd name="connsiteX1294" fmla="*/ 8454 w 10000"/>
                  <a:gd name="connsiteY1294" fmla="*/ 1551 h 10000"/>
                  <a:gd name="connsiteX1295" fmla="*/ 8402 w 10000"/>
                  <a:gd name="connsiteY1295" fmla="*/ 1493 h 10000"/>
                  <a:gd name="connsiteX1296" fmla="*/ 8371 w 10000"/>
                  <a:gd name="connsiteY1296" fmla="*/ 1428 h 10000"/>
                  <a:gd name="connsiteX1297" fmla="*/ 8072 w 10000"/>
                  <a:gd name="connsiteY1297" fmla="*/ 1422 h 10000"/>
                  <a:gd name="connsiteX1298" fmla="*/ 7823 w 10000"/>
                  <a:gd name="connsiteY1298" fmla="*/ 1279 h 10000"/>
                  <a:gd name="connsiteX1299" fmla="*/ 7587 w 10000"/>
                  <a:gd name="connsiteY1299" fmla="*/ 1133 h 10000"/>
                  <a:gd name="connsiteX1300" fmla="*/ 7526 w 10000"/>
                  <a:gd name="connsiteY1300" fmla="*/ 1098 h 10000"/>
                  <a:gd name="connsiteX1301" fmla="*/ 7346 w 10000"/>
                  <a:gd name="connsiteY1301" fmla="*/ 991 h 10000"/>
                  <a:gd name="connsiteX1302" fmla="*/ 7321 w 10000"/>
                  <a:gd name="connsiteY1302" fmla="*/ 959 h 10000"/>
                  <a:gd name="connsiteX1303" fmla="*/ 7307 w 10000"/>
                  <a:gd name="connsiteY1303" fmla="*/ 871 h 10000"/>
                  <a:gd name="connsiteX1304" fmla="*/ 7224 w 10000"/>
                  <a:gd name="connsiteY1304" fmla="*/ 816 h 10000"/>
                  <a:gd name="connsiteX1305" fmla="*/ 7147 w 10000"/>
                  <a:gd name="connsiteY1305" fmla="*/ 787 h 10000"/>
                  <a:gd name="connsiteX1306" fmla="*/ 7080 w 10000"/>
                  <a:gd name="connsiteY1306" fmla="*/ 742 h 10000"/>
                  <a:gd name="connsiteX1307" fmla="*/ 7069 w 10000"/>
                  <a:gd name="connsiteY1307" fmla="*/ 767 h 10000"/>
                  <a:gd name="connsiteX1308" fmla="*/ 7033 w 10000"/>
                  <a:gd name="connsiteY1308" fmla="*/ 787 h 10000"/>
                  <a:gd name="connsiteX1309" fmla="*/ 6820 w 10000"/>
                  <a:gd name="connsiteY1309" fmla="*/ 878 h 10000"/>
                  <a:gd name="connsiteX1310" fmla="*/ 6726 w 10000"/>
                  <a:gd name="connsiteY1310" fmla="*/ 897 h 10000"/>
                  <a:gd name="connsiteX1311" fmla="*/ 6626 w 10000"/>
                  <a:gd name="connsiteY1311" fmla="*/ 955 h 10000"/>
                  <a:gd name="connsiteX1312" fmla="*/ 6582 w 10000"/>
                  <a:gd name="connsiteY1312" fmla="*/ 946 h 10000"/>
                  <a:gd name="connsiteX1313" fmla="*/ 6571 w 10000"/>
                  <a:gd name="connsiteY1313" fmla="*/ 955 h 10000"/>
                  <a:gd name="connsiteX1314" fmla="*/ 6507 w 10000"/>
                  <a:gd name="connsiteY1314" fmla="*/ 975 h 10000"/>
                  <a:gd name="connsiteX1315" fmla="*/ 6485 w 10000"/>
                  <a:gd name="connsiteY1315" fmla="*/ 975 h 10000"/>
                  <a:gd name="connsiteX1316" fmla="*/ 6476 w 10000"/>
                  <a:gd name="connsiteY1316" fmla="*/ 965 h 10000"/>
                  <a:gd name="connsiteX1317" fmla="*/ 6474 w 10000"/>
                  <a:gd name="connsiteY1317" fmla="*/ 936 h 10000"/>
                  <a:gd name="connsiteX1318" fmla="*/ 6452 w 10000"/>
                  <a:gd name="connsiteY1318" fmla="*/ 887 h 10000"/>
                  <a:gd name="connsiteX1319" fmla="*/ 6352 w 10000"/>
                  <a:gd name="connsiteY1319" fmla="*/ 767 h 10000"/>
                  <a:gd name="connsiteX1320" fmla="*/ 6313 w 10000"/>
                  <a:gd name="connsiteY1320" fmla="*/ 732 h 10000"/>
                  <a:gd name="connsiteX1321" fmla="*/ 6296 w 10000"/>
                  <a:gd name="connsiteY1321" fmla="*/ 690 h 10000"/>
                  <a:gd name="connsiteX1322" fmla="*/ 6271 w 10000"/>
                  <a:gd name="connsiteY1322" fmla="*/ 664 h 10000"/>
                  <a:gd name="connsiteX1323" fmla="*/ 6266 w 10000"/>
                  <a:gd name="connsiteY1323" fmla="*/ 654 h 10000"/>
                  <a:gd name="connsiteX1324" fmla="*/ 6111 w 10000"/>
                  <a:gd name="connsiteY1324" fmla="*/ 398 h 10000"/>
                  <a:gd name="connsiteX1325" fmla="*/ 5903 w 10000"/>
                  <a:gd name="connsiteY1325" fmla="*/ 408 h 10000"/>
                  <a:gd name="connsiteX1326" fmla="*/ 5837 w 10000"/>
                  <a:gd name="connsiteY1326" fmla="*/ 427 h 10000"/>
                  <a:gd name="connsiteX1327" fmla="*/ 5756 w 10000"/>
                  <a:gd name="connsiteY1327" fmla="*/ 453 h 10000"/>
                  <a:gd name="connsiteX1328" fmla="*/ 5681 w 10000"/>
                  <a:gd name="connsiteY1328" fmla="*/ 453 h 10000"/>
                  <a:gd name="connsiteX1329" fmla="*/ 5609 w 10000"/>
                  <a:gd name="connsiteY1329" fmla="*/ 447 h 10000"/>
                  <a:gd name="connsiteX1330" fmla="*/ 5554 w 10000"/>
                  <a:gd name="connsiteY1330" fmla="*/ 304 h 10000"/>
                  <a:gd name="connsiteX1331" fmla="*/ 5529 w 10000"/>
                  <a:gd name="connsiteY1331" fmla="*/ 301 h 10000"/>
                  <a:gd name="connsiteX1332" fmla="*/ 5393 w 10000"/>
                  <a:gd name="connsiteY1332" fmla="*/ 256 h 10000"/>
                  <a:gd name="connsiteX1333" fmla="*/ 5366 w 10000"/>
                  <a:gd name="connsiteY1333" fmla="*/ 220 h 10000"/>
                  <a:gd name="connsiteX1334" fmla="*/ 5249 w 10000"/>
                  <a:gd name="connsiteY1334" fmla="*/ 155 h 10000"/>
                  <a:gd name="connsiteX1335" fmla="*/ 5141 w 10000"/>
                  <a:gd name="connsiteY1335" fmla="*/ 52 h 10000"/>
                  <a:gd name="connsiteX1336" fmla="*/ 5116 w 10000"/>
                  <a:gd name="connsiteY1336" fmla="*/ 3 h 10000"/>
                  <a:gd name="connsiteX1337" fmla="*/ 5061 w 10000"/>
                  <a:gd name="connsiteY1337" fmla="*/ 0 h 10000"/>
                  <a:gd name="connsiteX1338" fmla="*/ 5036 w 10000"/>
                  <a:gd name="connsiteY1338" fmla="*/ 32 h 10000"/>
                  <a:gd name="connsiteX1339" fmla="*/ 4942 w 10000"/>
                  <a:gd name="connsiteY1339" fmla="*/ 133 h 10000"/>
                  <a:gd name="connsiteX1340" fmla="*/ 4900 w 10000"/>
                  <a:gd name="connsiteY1340" fmla="*/ 217 h 10000"/>
                  <a:gd name="connsiteX1341" fmla="*/ 4861 w 10000"/>
                  <a:gd name="connsiteY1341" fmla="*/ 198 h 10000"/>
                  <a:gd name="connsiteX1342" fmla="*/ 4795 w 10000"/>
                  <a:gd name="connsiteY1342" fmla="*/ 68 h 10000"/>
                  <a:gd name="connsiteX1343" fmla="*/ 4778 w 10000"/>
                  <a:gd name="connsiteY1343" fmla="*/ 62 h 10000"/>
                  <a:gd name="connsiteX1344" fmla="*/ 4765 w 10000"/>
                  <a:gd name="connsiteY1344" fmla="*/ 62 h 10000"/>
                  <a:gd name="connsiteX1345" fmla="*/ 4748 w 10000"/>
                  <a:gd name="connsiteY1345" fmla="*/ 68 h 10000"/>
                  <a:gd name="connsiteX1346" fmla="*/ 4673 w 10000"/>
                  <a:gd name="connsiteY1346" fmla="*/ 136 h 10000"/>
                  <a:gd name="connsiteX1347" fmla="*/ 4632 w 10000"/>
                  <a:gd name="connsiteY1347" fmla="*/ 201 h 10000"/>
                  <a:gd name="connsiteX1348" fmla="*/ 4623 w 10000"/>
                  <a:gd name="connsiteY1348" fmla="*/ 210 h 10000"/>
                  <a:gd name="connsiteX1349" fmla="*/ 4579 w 10000"/>
                  <a:gd name="connsiteY1349" fmla="*/ 220 h 10000"/>
                  <a:gd name="connsiteX1350" fmla="*/ 4479 w 10000"/>
                  <a:gd name="connsiteY1350" fmla="*/ 198 h 10000"/>
                  <a:gd name="connsiteX1351" fmla="*/ 4402 w 10000"/>
                  <a:gd name="connsiteY1351" fmla="*/ 165 h 10000"/>
                  <a:gd name="connsiteX1352" fmla="*/ 4374 w 10000"/>
                  <a:gd name="connsiteY1352" fmla="*/ 165 h 10000"/>
                  <a:gd name="connsiteX1353" fmla="*/ 4335 w 10000"/>
                  <a:gd name="connsiteY1353" fmla="*/ 172 h 10000"/>
                  <a:gd name="connsiteX1354" fmla="*/ 4302 w 10000"/>
                  <a:gd name="connsiteY1354" fmla="*/ 188 h 10000"/>
                  <a:gd name="connsiteX1355" fmla="*/ 4271 w 10000"/>
                  <a:gd name="connsiteY1355" fmla="*/ 220 h 10000"/>
                  <a:gd name="connsiteX1356" fmla="*/ 4238 w 10000"/>
                  <a:gd name="connsiteY1356" fmla="*/ 240 h 10000"/>
                  <a:gd name="connsiteX1357" fmla="*/ 4324 w 10000"/>
                  <a:gd name="connsiteY1357" fmla="*/ 1289 h 10000"/>
                  <a:gd name="connsiteX1358" fmla="*/ 4297 w 10000"/>
                  <a:gd name="connsiteY1358" fmla="*/ 7345 h 10000"/>
                  <a:gd name="connsiteX1359" fmla="*/ 4236 w 10000"/>
                  <a:gd name="connsiteY1359" fmla="*/ 6832 h 10000"/>
                  <a:gd name="connsiteX1360" fmla="*/ 3946 w 10000"/>
                  <a:gd name="connsiteY1360" fmla="*/ 6675 h 10000"/>
                  <a:gd name="connsiteX1361" fmla="*/ 3687 w 10000"/>
                  <a:gd name="connsiteY1361" fmla="*/ 7730 h 10000"/>
                  <a:gd name="connsiteX1362" fmla="*/ 3690 w 10000"/>
                  <a:gd name="connsiteY1362" fmla="*/ 7730 h 10000"/>
                  <a:gd name="connsiteX1363" fmla="*/ 3704 w 10000"/>
                  <a:gd name="connsiteY1363" fmla="*/ 7740 h 10000"/>
                  <a:gd name="connsiteX1364" fmla="*/ 3712 w 10000"/>
                  <a:gd name="connsiteY1364" fmla="*/ 7743 h 10000"/>
                  <a:gd name="connsiteX1365" fmla="*/ 3723 w 10000"/>
                  <a:gd name="connsiteY1365" fmla="*/ 7749 h 10000"/>
                  <a:gd name="connsiteX1366" fmla="*/ 3729 w 10000"/>
                  <a:gd name="connsiteY1366" fmla="*/ 7749 h 10000"/>
                  <a:gd name="connsiteX1367" fmla="*/ 3729 w 10000"/>
                  <a:gd name="connsiteY1367" fmla="*/ 7743 h 10000"/>
                  <a:gd name="connsiteX1368" fmla="*/ 3745 w 10000"/>
                  <a:gd name="connsiteY1368" fmla="*/ 7740 h 10000"/>
                  <a:gd name="connsiteX1369" fmla="*/ 3753 w 10000"/>
                  <a:gd name="connsiteY1369" fmla="*/ 7730 h 10000"/>
                  <a:gd name="connsiteX1370" fmla="*/ 3762 w 10000"/>
                  <a:gd name="connsiteY1370" fmla="*/ 7720 h 10000"/>
                  <a:gd name="connsiteX1371" fmla="*/ 3776 w 10000"/>
                  <a:gd name="connsiteY1371" fmla="*/ 7710 h 10000"/>
                  <a:gd name="connsiteX1372" fmla="*/ 3784 w 10000"/>
                  <a:gd name="connsiteY1372" fmla="*/ 7701 h 10000"/>
                  <a:gd name="connsiteX1373" fmla="*/ 4805 w 10000"/>
                  <a:gd name="connsiteY1373" fmla="*/ 7386 h 10000"/>
                  <a:gd name="connsiteX1374" fmla="*/ 5343 w 10000"/>
                  <a:gd name="connsiteY1374" fmla="*/ 7520 h 10000"/>
                  <a:gd name="connsiteX1375" fmla="*/ 5463 w 10000"/>
                  <a:gd name="connsiteY1375" fmla="*/ 7907 h 10000"/>
                  <a:gd name="connsiteX1376" fmla="*/ 3767 w 10000"/>
                  <a:gd name="connsiteY1376" fmla="*/ 8106 h 10000"/>
                  <a:gd name="connsiteX1377" fmla="*/ 4881 w 10000"/>
                  <a:gd name="connsiteY1377" fmla="*/ 8090 h 10000"/>
                  <a:gd name="connsiteX1378" fmla="*/ 3206 w 10000"/>
                  <a:gd name="connsiteY1378" fmla="*/ 8300 h 10000"/>
                  <a:gd name="connsiteX1379" fmla="*/ 2947 w 10000"/>
                  <a:gd name="connsiteY1379" fmla="*/ 8089 h 10000"/>
                  <a:gd name="connsiteX1380" fmla="*/ 3057 w 10000"/>
                  <a:gd name="connsiteY1380" fmla="*/ 7143 h 10000"/>
                  <a:gd name="connsiteX0" fmla="*/ 4324 w 10000"/>
                  <a:gd name="connsiteY0" fmla="*/ 1289 h 10000"/>
                  <a:gd name="connsiteX1" fmla="*/ 4296 w 10000"/>
                  <a:gd name="connsiteY1" fmla="*/ 1305 h 10000"/>
                  <a:gd name="connsiteX2" fmla="*/ 4285 w 10000"/>
                  <a:gd name="connsiteY2" fmla="*/ 1279 h 10000"/>
                  <a:gd name="connsiteX3" fmla="*/ 4244 w 10000"/>
                  <a:gd name="connsiteY3" fmla="*/ 1266 h 10000"/>
                  <a:gd name="connsiteX4" fmla="*/ 4208 w 10000"/>
                  <a:gd name="connsiteY4" fmla="*/ 1286 h 10000"/>
                  <a:gd name="connsiteX5" fmla="*/ 4172 w 10000"/>
                  <a:gd name="connsiteY5" fmla="*/ 1299 h 10000"/>
                  <a:gd name="connsiteX6" fmla="*/ 4150 w 10000"/>
                  <a:gd name="connsiteY6" fmla="*/ 1308 h 10000"/>
                  <a:gd name="connsiteX7" fmla="*/ 4139 w 10000"/>
                  <a:gd name="connsiteY7" fmla="*/ 1315 h 10000"/>
                  <a:gd name="connsiteX8" fmla="*/ 4125 w 10000"/>
                  <a:gd name="connsiteY8" fmla="*/ 1315 h 10000"/>
                  <a:gd name="connsiteX9" fmla="*/ 4119 w 10000"/>
                  <a:gd name="connsiteY9" fmla="*/ 1315 h 10000"/>
                  <a:gd name="connsiteX10" fmla="*/ 4111 w 10000"/>
                  <a:gd name="connsiteY10" fmla="*/ 1308 h 10000"/>
                  <a:gd name="connsiteX11" fmla="*/ 4100 w 10000"/>
                  <a:gd name="connsiteY11" fmla="*/ 1315 h 10000"/>
                  <a:gd name="connsiteX12" fmla="*/ 4075 w 10000"/>
                  <a:gd name="connsiteY12" fmla="*/ 1315 h 10000"/>
                  <a:gd name="connsiteX13" fmla="*/ 4058 w 10000"/>
                  <a:gd name="connsiteY13" fmla="*/ 1318 h 10000"/>
                  <a:gd name="connsiteX14" fmla="*/ 4044 w 10000"/>
                  <a:gd name="connsiteY14" fmla="*/ 1315 h 10000"/>
                  <a:gd name="connsiteX15" fmla="*/ 4042 w 10000"/>
                  <a:gd name="connsiteY15" fmla="*/ 1299 h 10000"/>
                  <a:gd name="connsiteX16" fmla="*/ 4014 w 10000"/>
                  <a:gd name="connsiteY16" fmla="*/ 1308 h 10000"/>
                  <a:gd name="connsiteX17" fmla="*/ 4011 w 10000"/>
                  <a:gd name="connsiteY17" fmla="*/ 1315 h 10000"/>
                  <a:gd name="connsiteX18" fmla="*/ 4011 w 10000"/>
                  <a:gd name="connsiteY18" fmla="*/ 1341 h 10000"/>
                  <a:gd name="connsiteX19" fmla="*/ 4019 w 10000"/>
                  <a:gd name="connsiteY19" fmla="*/ 1341 h 10000"/>
                  <a:gd name="connsiteX20" fmla="*/ 3997 w 10000"/>
                  <a:gd name="connsiteY20" fmla="*/ 1363 h 10000"/>
                  <a:gd name="connsiteX21" fmla="*/ 3986 w 10000"/>
                  <a:gd name="connsiteY21" fmla="*/ 1373 h 10000"/>
                  <a:gd name="connsiteX22" fmla="*/ 3981 w 10000"/>
                  <a:gd name="connsiteY22" fmla="*/ 1389 h 10000"/>
                  <a:gd name="connsiteX23" fmla="*/ 3981 w 10000"/>
                  <a:gd name="connsiteY23" fmla="*/ 1409 h 10000"/>
                  <a:gd name="connsiteX24" fmla="*/ 3981 w 10000"/>
                  <a:gd name="connsiteY24" fmla="*/ 1438 h 10000"/>
                  <a:gd name="connsiteX25" fmla="*/ 3961 w 10000"/>
                  <a:gd name="connsiteY25" fmla="*/ 1441 h 10000"/>
                  <a:gd name="connsiteX26" fmla="*/ 3942 w 10000"/>
                  <a:gd name="connsiteY26" fmla="*/ 1441 h 10000"/>
                  <a:gd name="connsiteX27" fmla="*/ 3914 w 10000"/>
                  <a:gd name="connsiteY27" fmla="*/ 1454 h 10000"/>
                  <a:gd name="connsiteX28" fmla="*/ 3892 w 10000"/>
                  <a:gd name="connsiteY28" fmla="*/ 1467 h 10000"/>
                  <a:gd name="connsiteX29" fmla="*/ 3867 w 10000"/>
                  <a:gd name="connsiteY29" fmla="*/ 1483 h 10000"/>
                  <a:gd name="connsiteX30" fmla="*/ 3845 w 10000"/>
                  <a:gd name="connsiteY30" fmla="*/ 1467 h 10000"/>
                  <a:gd name="connsiteX31" fmla="*/ 3850 w 10000"/>
                  <a:gd name="connsiteY31" fmla="*/ 1457 h 10000"/>
                  <a:gd name="connsiteX32" fmla="*/ 3864 w 10000"/>
                  <a:gd name="connsiteY32" fmla="*/ 1441 h 10000"/>
                  <a:gd name="connsiteX33" fmla="*/ 3859 w 10000"/>
                  <a:gd name="connsiteY33" fmla="*/ 1409 h 10000"/>
                  <a:gd name="connsiteX34" fmla="*/ 3842 w 10000"/>
                  <a:gd name="connsiteY34" fmla="*/ 1383 h 10000"/>
                  <a:gd name="connsiteX35" fmla="*/ 3825 w 10000"/>
                  <a:gd name="connsiteY35" fmla="*/ 1360 h 10000"/>
                  <a:gd name="connsiteX36" fmla="*/ 3809 w 10000"/>
                  <a:gd name="connsiteY36" fmla="*/ 1318 h 10000"/>
                  <a:gd name="connsiteX37" fmla="*/ 3787 w 10000"/>
                  <a:gd name="connsiteY37" fmla="*/ 1289 h 10000"/>
                  <a:gd name="connsiteX38" fmla="*/ 3759 w 10000"/>
                  <a:gd name="connsiteY38" fmla="*/ 1266 h 10000"/>
                  <a:gd name="connsiteX39" fmla="*/ 3740 w 10000"/>
                  <a:gd name="connsiteY39" fmla="*/ 1256 h 10000"/>
                  <a:gd name="connsiteX40" fmla="*/ 3715 w 10000"/>
                  <a:gd name="connsiteY40" fmla="*/ 1250 h 10000"/>
                  <a:gd name="connsiteX41" fmla="*/ 3687 w 10000"/>
                  <a:gd name="connsiteY41" fmla="*/ 1256 h 10000"/>
                  <a:gd name="connsiteX42" fmla="*/ 3681 w 10000"/>
                  <a:gd name="connsiteY42" fmla="*/ 1260 h 10000"/>
                  <a:gd name="connsiteX43" fmla="*/ 3670 w 10000"/>
                  <a:gd name="connsiteY43" fmla="*/ 1295 h 10000"/>
                  <a:gd name="connsiteX44" fmla="*/ 3651 w 10000"/>
                  <a:gd name="connsiteY44" fmla="*/ 1305 h 10000"/>
                  <a:gd name="connsiteX45" fmla="*/ 3640 w 10000"/>
                  <a:gd name="connsiteY45" fmla="*/ 1308 h 10000"/>
                  <a:gd name="connsiteX46" fmla="*/ 3626 w 10000"/>
                  <a:gd name="connsiteY46" fmla="*/ 1308 h 10000"/>
                  <a:gd name="connsiteX47" fmla="*/ 3632 w 10000"/>
                  <a:gd name="connsiteY47" fmla="*/ 1276 h 10000"/>
                  <a:gd name="connsiteX48" fmla="*/ 3609 w 10000"/>
                  <a:gd name="connsiteY48" fmla="*/ 1289 h 10000"/>
                  <a:gd name="connsiteX49" fmla="*/ 3593 w 10000"/>
                  <a:gd name="connsiteY49" fmla="*/ 1286 h 10000"/>
                  <a:gd name="connsiteX50" fmla="*/ 3590 w 10000"/>
                  <a:gd name="connsiteY50" fmla="*/ 1256 h 10000"/>
                  <a:gd name="connsiteX51" fmla="*/ 3584 w 10000"/>
                  <a:gd name="connsiteY51" fmla="*/ 1237 h 10000"/>
                  <a:gd name="connsiteX52" fmla="*/ 3573 w 10000"/>
                  <a:gd name="connsiteY52" fmla="*/ 1237 h 10000"/>
                  <a:gd name="connsiteX53" fmla="*/ 3554 w 10000"/>
                  <a:gd name="connsiteY53" fmla="*/ 1227 h 10000"/>
                  <a:gd name="connsiteX54" fmla="*/ 3546 w 10000"/>
                  <a:gd name="connsiteY54" fmla="*/ 1192 h 10000"/>
                  <a:gd name="connsiteX55" fmla="*/ 3529 w 10000"/>
                  <a:gd name="connsiteY55" fmla="*/ 1176 h 10000"/>
                  <a:gd name="connsiteX56" fmla="*/ 3512 w 10000"/>
                  <a:gd name="connsiteY56" fmla="*/ 1182 h 10000"/>
                  <a:gd name="connsiteX57" fmla="*/ 3485 w 10000"/>
                  <a:gd name="connsiteY57" fmla="*/ 1182 h 10000"/>
                  <a:gd name="connsiteX58" fmla="*/ 3463 w 10000"/>
                  <a:gd name="connsiteY58" fmla="*/ 1176 h 10000"/>
                  <a:gd name="connsiteX59" fmla="*/ 3449 w 10000"/>
                  <a:gd name="connsiteY59" fmla="*/ 1182 h 10000"/>
                  <a:gd name="connsiteX60" fmla="*/ 3432 w 10000"/>
                  <a:gd name="connsiteY60" fmla="*/ 1192 h 10000"/>
                  <a:gd name="connsiteX61" fmla="*/ 3454 w 10000"/>
                  <a:gd name="connsiteY61" fmla="*/ 1205 h 10000"/>
                  <a:gd name="connsiteX62" fmla="*/ 3463 w 10000"/>
                  <a:gd name="connsiteY62" fmla="*/ 1205 h 10000"/>
                  <a:gd name="connsiteX63" fmla="*/ 3488 w 10000"/>
                  <a:gd name="connsiteY63" fmla="*/ 1205 h 10000"/>
                  <a:gd name="connsiteX64" fmla="*/ 3488 w 10000"/>
                  <a:gd name="connsiteY64" fmla="*/ 1218 h 10000"/>
                  <a:gd name="connsiteX65" fmla="*/ 3493 w 10000"/>
                  <a:gd name="connsiteY65" fmla="*/ 1247 h 10000"/>
                  <a:gd name="connsiteX66" fmla="*/ 3512 w 10000"/>
                  <a:gd name="connsiteY66" fmla="*/ 1247 h 10000"/>
                  <a:gd name="connsiteX67" fmla="*/ 3518 w 10000"/>
                  <a:gd name="connsiteY67" fmla="*/ 1250 h 10000"/>
                  <a:gd name="connsiteX68" fmla="*/ 3521 w 10000"/>
                  <a:gd name="connsiteY68" fmla="*/ 1276 h 10000"/>
                  <a:gd name="connsiteX69" fmla="*/ 3543 w 10000"/>
                  <a:gd name="connsiteY69" fmla="*/ 1295 h 10000"/>
                  <a:gd name="connsiteX70" fmla="*/ 3546 w 10000"/>
                  <a:gd name="connsiteY70" fmla="*/ 1305 h 10000"/>
                  <a:gd name="connsiteX71" fmla="*/ 3543 w 10000"/>
                  <a:gd name="connsiteY71" fmla="*/ 1315 h 10000"/>
                  <a:gd name="connsiteX72" fmla="*/ 3543 w 10000"/>
                  <a:gd name="connsiteY72" fmla="*/ 1331 h 10000"/>
                  <a:gd name="connsiteX73" fmla="*/ 3554 w 10000"/>
                  <a:gd name="connsiteY73" fmla="*/ 1324 h 10000"/>
                  <a:gd name="connsiteX74" fmla="*/ 3560 w 10000"/>
                  <a:gd name="connsiteY74" fmla="*/ 1331 h 10000"/>
                  <a:gd name="connsiteX75" fmla="*/ 3582 w 10000"/>
                  <a:gd name="connsiteY75" fmla="*/ 1344 h 10000"/>
                  <a:gd name="connsiteX76" fmla="*/ 3598 w 10000"/>
                  <a:gd name="connsiteY76" fmla="*/ 1380 h 10000"/>
                  <a:gd name="connsiteX77" fmla="*/ 3607 w 10000"/>
                  <a:gd name="connsiteY77" fmla="*/ 1389 h 10000"/>
                  <a:gd name="connsiteX78" fmla="*/ 3623 w 10000"/>
                  <a:gd name="connsiteY78" fmla="*/ 1409 h 10000"/>
                  <a:gd name="connsiteX79" fmla="*/ 3634 w 10000"/>
                  <a:gd name="connsiteY79" fmla="*/ 1438 h 10000"/>
                  <a:gd name="connsiteX80" fmla="*/ 3632 w 10000"/>
                  <a:gd name="connsiteY80" fmla="*/ 1454 h 10000"/>
                  <a:gd name="connsiteX81" fmla="*/ 3618 w 10000"/>
                  <a:gd name="connsiteY81" fmla="*/ 1438 h 10000"/>
                  <a:gd name="connsiteX82" fmla="*/ 3598 w 10000"/>
                  <a:gd name="connsiteY82" fmla="*/ 1428 h 10000"/>
                  <a:gd name="connsiteX83" fmla="*/ 3582 w 10000"/>
                  <a:gd name="connsiteY83" fmla="*/ 1402 h 10000"/>
                  <a:gd name="connsiteX84" fmla="*/ 3562 w 10000"/>
                  <a:gd name="connsiteY84" fmla="*/ 1399 h 10000"/>
                  <a:gd name="connsiteX85" fmla="*/ 3546 w 10000"/>
                  <a:gd name="connsiteY85" fmla="*/ 1383 h 10000"/>
                  <a:gd name="connsiteX86" fmla="*/ 3510 w 10000"/>
                  <a:gd name="connsiteY86" fmla="*/ 1360 h 10000"/>
                  <a:gd name="connsiteX87" fmla="*/ 3485 w 10000"/>
                  <a:gd name="connsiteY87" fmla="*/ 1344 h 10000"/>
                  <a:gd name="connsiteX88" fmla="*/ 3454 w 10000"/>
                  <a:gd name="connsiteY88" fmla="*/ 1334 h 10000"/>
                  <a:gd name="connsiteX89" fmla="*/ 3429 w 10000"/>
                  <a:gd name="connsiteY89" fmla="*/ 1315 h 10000"/>
                  <a:gd name="connsiteX90" fmla="*/ 3416 w 10000"/>
                  <a:gd name="connsiteY90" fmla="*/ 1308 h 10000"/>
                  <a:gd name="connsiteX91" fmla="*/ 3399 w 10000"/>
                  <a:gd name="connsiteY91" fmla="*/ 1305 h 10000"/>
                  <a:gd name="connsiteX92" fmla="*/ 3382 w 10000"/>
                  <a:gd name="connsiteY92" fmla="*/ 1286 h 10000"/>
                  <a:gd name="connsiteX93" fmla="*/ 3380 w 10000"/>
                  <a:gd name="connsiteY93" fmla="*/ 1266 h 10000"/>
                  <a:gd name="connsiteX94" fmla="*/ 3388 w 10000"/>
                  <a:gd name="connsiteY94" fmla="*/ 1256 h 10000"/>
                  <a:gd name="connsiteX95" fmla="*/ 3407 w 10000"/>
                  <a:gd name="connsiteY95" fmla="*/ 1256 h 10000"/>
                  <a:gd name="connsiteX96" fmla="*/ 3396 w 10000"/>
                  <a:gd name="connsiteY96" fmla="*/ 1227 h 10000"/>
                  <a:gd name="connsiteX97" fmla="*/ 3382 w 10000"/>
                  <a:gd name="connsiteY97" fmla="*/ 1227 h 10000"/>
                  <a:gd name="connsiteX98" fmla="*/ 3360 w 10000"/>
                  <a:gd name="connsiteY98" fmla="*/ 1221 h 10000"/>
                  <a:gd name="connsiteX99" fmla="*/ 3349 w 10000"/>
                  <a:gd name="connsiteY99" fmla="*/ 1231 h 10000"/>
                  <a:gd name="connsiteX100" fmla="*/ 3352 w 10000"/>
                  <a:gd name="connsiteY100" fmla="*/ 1247 h 10000"/>
                  <a:gd name="connsiteX101" fmla="*/ 3341 w 10000"/>
                  <a:gd name="connsiteY101" fmla="*/ 1237 h 10000"/>
                  <a:gd name="connsiteX102" fmla="*/ 3335 w 10000"/>
                  <a:gd name="connsiteY102" fmla="*/ 1231 h 10000"/>
                  <a:gd name="connsiteX103" fmla="*/ 3307 w 10000"/>
                  <a:gd name="connsiteY103" fmla="*/ 1227 h 10000"/>
                  <a:gd name="connsiteX104" fmla="*/ 3294 w 10000"/>
                  <a:gd name="connsiteY104" fmla="*/ 1221 h 10000"/>
                  <a:gd name="connsiteX105" fmla="*/ 3271 w 10000"/>
                  <a:gd name="connsiteY105" fmla="*/ 1211 h 10000"/>
                  <a:gd name="connsiteX106" fmla="*/ 3252 w 10000"/>
                  <a:gd name="connsiteY106" fmla="*/ 1195 h 10000"/>
                  <a:gd name="connsiteX107" fmla="*/ 3235 w 10000"/>
                  <a:gd name="connsiteY107" fmla="*/ 1195 h 10000"/>
                  <a:gd name="connsiteX108" fmla="*/ 3235 w 10000"/>
                  <a:gd name="connsiteY108" fmla="*/ 1205 h 10000"/>
                  <a:gd name="connsiteX109" fmla="*/ 3219 w 10000"/>
                  <a:gd name="connsiteY109" fmla="*/ 1231 h 10000"/>
                  <a:gd name="connsiteX110" fmla="*/ 3213 w 10000"/>
                  <a:gd name="connsiteY110" fmla="*/ 1231 h 10000"/>
                  <a:gd name="connsiteX111" fmla="*/ 3183 w 10000"/>
                  <a:gd name="connsiteY111" fmla="*/ 1221 h 10000"/>
                  <a:gd name="connsiteX112" fmla="*/ 3175 w 10000"/>
                  <a:gd name="connsiteY112" fmla="*/ 1227 h 10000"/>
                  <a:gd name="connsiteX113" fmla="*/ 3163 w 10000"/>
                  <a:gd name="connsiteY113" fmla="*/ 1237 h 10000"/>
                  <a:gd name="connsiteX114" fmla="*/ 3158 w 10000"/>
                  <a:gd name="connsiteY114" fmla="*/ 1260 h 10000"/>
                  <a:gd name="connsiteX115" fmla="*/ 3158 w 10000"/>
                  <a:gd name="connsiteY115" fmla="*/ 1276 h 10000"/>
                  <a:gd name="connsiteX116" fmla="*/ 3163 w 10000"/>
                  <a:gd name="connsiteY116" fmla="*/ 1295 h 10000"/>
                  <a:gd name="connsiteX117" fmla="*/ 3166 w 10000"/>
                  <a:gd name="connsiteY117" fmla="*/ 1308 h 10000"/>
                  <a:gd name="connsiteX118" fmla="*/ 3158 w 10000"/>
                  <a:gd name="connsiteY118" fmla="*/ 1315 h 10000"/>
                  <a:gd name="connsiteX119" fmla="*/ 3133 w 10000"/>
                  <a:gd name="connsiteY119" fmla="*/ 1299 h 10000"/>
                  <a:gd name="connsiteX120" fmla="*/ 3114 w 10000"/>
                  <a:gd name="connsiteY120" fmla="*/ 1276 h 10000"/>
                  <a:gd name="connsiteX121" fmla="*/ 3078 w 10000"/>
                  <a:gd name="connsiteY121" fmla="*/ 1240 h 10000"/>
                  <a:gd name="connsiteX122" fmla="*/ 3044 w 10000"/>
                  <a:gd name="connsiteY122" fmla="*/ 1227 h 10000"/>
                  <a:gd name="connsiteX123" fmla="*/ 3033 w 10000"/>
                  <a:gd name="connsiteY123" fmla="*/ 1231 h 10000"/>
                  <a:gd name="connsiteX124" fmla="*/ 3036 w 10000"/>
                  <a:gd name="connsiteY124" fmla="*/ 1256 h 10000"/>
                  <a:gd name="connsiteX125" fmla="*/ 3044 w 10000"/>
                  <a:gd name="connsiteY125" fmla="*/ 1266 h 10000"/>
                  <a:gd name="connsiteX126" fmla="*/ 3044 w 10000"/>
                  <a:gd name="connsiteY126" fmla="*/ 1276 h 10000"/>
                  <a:gd name="connsiteX127" fmla="*/ 3036 w 10000"/>
                  <a:gd name="connsiteY127" fmla="*/ 1276 h 10000"/>
                  <a:gd name="connsiteX128" fmla="*/ 3028 w 10000"/>
                  <a:gd name="connsiteY128" fmla="*/ 1266 h 10000"/>
                  <a:gd name="connsiteX129" fmla="*/ 3025 w 10000"/>
                  <a:gd name="connsiteY129" fmla="*/ 1256 h 10000"/>
                  <a:gd name="connsiteX130" fmla="*/ 3008 w 10000"/>
                  <a:gd name="connsiteY130" fmla="*/ 1205 h 10000"/>
                  <a:gd name="connsiteX131" fmla="*/ 3000 w 10000"/>
                  <a:gd name="connsiteY131" fmla="*/ 1192 h 10000"/>
                  <a:gd name="connsiteX132" fmla="*/ 2994 w 10000"/>
                  <a:gd name="connsiteY132" fmla="*/ 1176 h 10000"/>
                  <a:gd name="connsiteX133" fmla="*/ 2986 w 10000"/>
                  <a:gd name="connsiteY133" fmla="*/ 1182 h 10000"/>
                  <a:gd name="connsiteX134" fmla="*/ 2981 w 10000"/>
                  <a:gd name="connsiteY134" fmla="*/ 1192 h 10000"/>
                  <a:gd name="connsiteX135" fmla="*/ 2970 w 10000"/>
                  <a:gd name="connsiteY135" fmla="*/ 1201 h 10000"/>
                  <a:gd name="connsiteX136" fmla="*/ 2956 w 10000"/>
                  <a:gd name="connsiteY136" fmla="*/ 1218 h 10000"/>
                  <a:gd name="connsiteX137" fmla="*/ 2939 w 10000"/>
                  <a:gd name="connsiteY137" fmla="*/ 1240 h 10000"/>
                  <a:gd name="connsiteX138" fmla="*/ 2928 w 10000"/>
                  <a:gd name="connsiteY138" fmla="*/ 1247 h 10000"/>
                  <a:gd name="connsiteX139" fmla="*/ 2922 w 10000"/>
                  <a:gd name="connsiteY139" fmla="*/ 1250 h 10000"/>
                  <a:gd name="connsiteX140" fmla="*/ 2911 w 10000"/>
                  <a:gd name="connsiteY140" fmla="*/ 1250 h 10000"/>
                  <a:gd name="connsiteX141" fmla="*/ 2884 w 10000"/>
                  <a:gd name="connsiteY141" fmla="*/ 1247 h 10000"/>
                  <a:gd name="connsiteX142" fmla="*/ 2864 w 10000"/>
                  <a:gd name="connsiteY142" fmla="*/ 1237 h 10000"/>
                  <a:gd name="connsiteX143" fmla="*/ 2848 w 10000"/>
                  <a:gd name="connsiteY143" fmla="*/ 1231 h 10000"/>
                  <a:gd name="connsiteX144" fmla="*/ 2834 w 10000"/>
                  <a:gd name="connsiteY144" fmla="*/ 1227 h 10000"/>
                  <a:gd name="connsiteX145" fmla="*/ 2831 w 10000"/>
                  <a:gd name="connsiteY145" fmla="*/ 1227 h 10000"/>
                  <a:gd name="connsiteX146" fmla="*/ 2831 w 10000"/>
                  <a:gd name="connsiteY146" fmla="*/ 1221 h 10000"/>
                  <a:gd name="connsiteX147" fmla="*/ 2825 w 10000"/>
                  <a:gd name="connsiteY147" fmla="*/ 1205 h 10000"/>
                  <a:gd name="connsiteX148" fmla="*/ 2823 w 10000"/>
                  <a:gd name="connsiteY148" fmla="*/ 1192 h 10000"/>
                  <a:gd name="connsiteX149" fmla="*/ 2817 w 10000"/>
                  <a:gd name="connsiteY149" fmla="*/ 1182 h 10000"/>
                  <a:gd name="connsiteX150" fmla="*/ 2814 w 10000"/>
                  <a:gd name="connsiteY150" fmla="*/ 1176 h 10000"/>
                  <a:gd name="connsiteX151" fmla="*/ 2792 w 10000"/>
                  <a:gd name="connsiteY151" fmla="*/ 1172 h 10000"/>
                  <a:gd name="connsiteX152" fmla="*/ 2759 w 10000"/>
                  <a:gd name="connsiteY152" fmla="*/ 1156 h 10000"/>
                  <a:gd name="connsiteX153" fmla="*/ 2734 w 10000"/>
                  <a:gd name="connsiteY153" fmla="*/ 1143 h 10000"/>
                  <a:gd name="connsiteX154" fmla="*/ 2695 w 10000"/>
                  <a:gd name="connsiteY154" fmla="*/ 1124 h 10000"/>
                  <a:gd name="connsiteX155" fmla="*/ 2670 w 10000"/>
                  <a:gd name="connsiteY155" fmla="*/ 1108 h 10000"/>
                  <a:gd name="connsiteX156" fmla="*/ 2645 w 10000"/>
                  <a:gd name="connsiteY156" fmla="*/ 1091 h 10000"/>
                  <a:gd name="connsiteX157" fmla="*/ 2618 w 10000"/>
                  <a:gd name="connsiteY157" fmla="*/ 1088 h 10000"/>
                  <a:gd name="connsiteX158" fmla="*/ 2576 w 10000"/>
                  <a:gd name="connsiteY158" fmla="*/ 1088 h 10000"/>
                  <a:gd name="connsiteX159" fmla="*/ 2551 w 10000"/>
                  <a:gd name="connsiteY159" fmla="*/ 1091 h 10000"/>
                  <a:gd name="connsiteX160" fmla="*/ 2521 w 10000"/>
                  <a:gd name="connsiteY160" fmla="*/ 1098 h 10000"/>
                  <a:gd name="connsiteX161" fmla="*/ 2493 w 10000"/>
                  <a:gd name="connsiteY161" fmla="*/ 1104 h 10000"/>
                  <a:gd name="connsiteX162" fmla="*/ 2468 w 10000"/>
                  <a:gd name="connsiteY162" fmla="*/ 1108 h 10000"/>
                  <a:gd name="connsiteX163" fmla="*/ 2404 w 10000"/>
                  <a:gd name="connsiteY163" fmla="*/ 1124 h 10000"/>
                  <a:gd name="connsiteX164" fmla="*/ 2366 w 10000"/>
                  <a:gd name="connsiteY164" fmla="*/ 1133 h 10000"/>
                  <a:gd name="connsiteX165" fmla="*/ 2346 w 10000"/>
                  <a:gd name="connsiteY165" fmla="*/ 1137 h 10000"/>
                  <a:gd name="connsiteX166" fmla="*/ 2294 w 10000"/>
                  <a:gd name="connsiteY166" fmla="*/ 1146 h 10000"/>
                  <a:gd name="connsiteX167" fmla="*/ 2249 w 10000"/>
                  <a:gd name="connsiteY167" fmla="*/ 1156 h 10000"/>
                  <a:gd name="connsiteX168" fmla="*/ 2230 w 10000"/>
                  <a:gd name="connsiteY168" fmla="*/ 1156 h 10000"/>
                  <a:gd name="connsiteX169" fmla="*/ 2222 w 10000"/>
                  <a:gd name="connsiteY169" fmla="*/ 1163 h 10000"/>
                  <a:gd name="connsiteX170" fmla="*/ 2194 w 10000"/>
                  <a:gd name="connsiteY170" fmla="*/ 1163 h 10000"/>
                  <a:gd name="connsiteX171" fmla="*/ 2172 w 10000"/>
                  <a:gd name="connsiteY171" fmla="*/ 1163 h 10000"/>
                  <a:gd name="connsiteX172" fmla="*/ 2147 w 10000"/>
                  <a:gd name="connsiteY172" fmla="*/ 1166 h 10000"/>
                  <a:gd name="connsiteX173" fmla="*/ 2108 w 10000"/>
                  <a:gd name="connsiteY173" fmla="*/ 1166 h 10000"/>
                  <a:gd name="connsiteX174" fmla="*/ 2083 w 10000"/>
                  <a:gd name="connsiteY174" fmla="*/ 1156 h 10000"/>
                  <a:gd name="connsiteX175" fmla="*/ 2042 w 10000"/>
                  <a:gd name="connsiteY175" fmla="*/ 1143 h 10000"/>
                  <a:gd name="connsiteX176" fmla="*/ 2011 w 10000"/>
                  <a:gd name="connsiteY176" fmla="*/ 1143 h 10000"/>
                  <a:gd name="connsiteX177" fmla="*/ 1994 w 10000"/>
                  <a:gd name="connsiteY177" fmla="*/ 1146 h 10000"/>
                  <a:gd name="connsiteX178" fmla="*/ 1967 w 10000"/>
                  <a:gd name="connsiteY178" fmla="*/ 1156 h 10000"/>
                  <a:gd name="connsiteX179" fmla="*/ 1903 w 10000"/>
                  <a:gd name="connsiteY179" fmla="*/ 1176 h 10000"/>
                  <a:gd name="connsiteX180" fmla="*/ 1873 w 10000"/>
                  <a:gd name="connsiteY180" fmla="*/ 1182 h 10000"/>
                  <a:gd name="connsiteX181" fmla="*/ 1850 w 10000"/>
                  <a:gd name="connsiteY181" fmla="*/ 1185 h 10000"/>
                  <a:gd name="connsiteX182" fmla="*/ 1842 w 10000"/>
                  <a:gd name="connsiteY182" fmla="*/ 1192 h 10000"/>
                  <a:gd name="connsiteX183" fmla="*/ 1823 w 10000"/>
                  <a:gd name="connsiteY183" fmla="*/ 1195 h 10000"/>
                  <a:gd name="connsiteX184" fmla="*/ 1814 w 10000"/>
                  <a:gd name="connsiteY184" fmla="*/ 1201 h 10000"/>
                  <a:gd name="connsiteX185" fmla="*/ 1792 w 10000"/>
                  <a:gd name="connsiteY185" fmla="*/ 1218 h 10000"/>
                  <a:gd name="connsiteX186" fmla="*/ 1767 w 10000"/>
                  <a:gd name="connsiteY186" fmla="*/ 1231 h 10000"/>
                  <a:gd name="connsiteX187" fmla="*/ 1717 w 10000"/>
                  <a:gd name="connsiteY187" fmla="*/ 1266 h 10000"/>
                  <a:gd name="connsiteX188" fmla="*/ 1695 w 10000"/>
                  <a:gd name="connsiteY188" fmla="*/ 1279 h 10000"/>
                  <a:gd name="connsiteX189" fmla="*/ 1654 w 10000"/>
                  <a:gd name="connsiteY189" fmla="*/ 1308 h 10000"/>
                  <a:gd name="connsiteX190" fmla="*/ 1620 w 10000"/>
                  <a:gd name="connsiteY190" fmla="*/ 1334 h 10000"/>
                  <a:gd name="connsiteX191" fmla="*/ 1590 w 10000"/>
                  <a:gd name="connsiteY191" fmla="*/ 1360 h 10000"/>
                  <a:gd name="connsiteX192" fmla="*/ 1565 w 10000"/>
                  <a:gd name="connsiteY192" fmla="*/ 1380 h 10000"/>
                  <a:gd name="connsiteX193" fmla="*/ 1532 w 10000"/>
                  <a:gd name="connsiteY193" fmla="*/ 1402 h 10000"/>
                  <a:gd name="connsiteX194" fmla="*/ 1501 w 10000"/>
                  <a:gd name="connsiteY194" fmla="*/ 1418 h 10000"/>
                  <a:gd name="connsiteX195" fmla="*/ 1460 w 10000"/>
                  <a:gd name="connsiteY195" fmla="*/ 1438 h 10000"/>
                  <a:gd name="connsiteX196" fmla="*/ 1435 w 10000"/>
                  <a:gd name="connsiteY196" fmla="*/ 1454 h 10000"/>
                  <a:gd name="connsiteX197" fmla="*/ 1421 w 10000"/>
                  <a:gd name="connsiteY197" fmla="*/ 1464 h 10000"/>
                  <a:gd name="connsiteX198" fmla="*/ 1380 w 10000"/>
                  <a:gd name="connsiteY198" fmla="*/ 1473 h 10000"/>
                  <a:gd name="connsiteX199" fmla="*/ 1324 w 10000"/>
                  <a:gd name="connsiteY199" fmla="*/ 1477 h 10000"/>
                  <a:gd name="connsiteX200" fmla="*/ 1274 w 10000"/>
                  <a:gd name="connsiteY200" fmla="*/ 1483 h 10000"/>
                  <a:gd name="connsiteX201" fmla="*/ 1244 w 10000"/>
                  <a:gd name="connsiteY201" fmla="*/ 1486 h 10000"/>
                  <a:gd name="connsiteX202" fmla="*/ 1233 w 10000"/>
                  <a:gd name="connsiteY202" fmla="*/ 1486 h 10000"/>
                  <a:gd name="connsiteX203" fmla="*/ 1197 w 10000"/>
                  <a:gd name="connsiteY203" fmla="*/ 1493 h 10000"/>
                  <a:gd name="connsiteX204" fmla="*/ 1180 w 10000"/>
                  <a:gd name="connsiteY204" fmla="*/ 1496 h 10000"/>
                  <a:gd name="connsiteX205" fmla="*/ 1169 w 10000"/>
                  <a:gd name="connsiteY205" fmla="*/ 1496 h 10000"/>
                  <a:gd name="connsiteX206" fmla="*/ 1161 w 10000"/>
                  <a:gd name="connsiteY206" fmla="*/ 1503 h 10000"/>
                  <a:gd name="connsiteX207" fmla="*/ 1155 w 10000"/>
                  <a:gd name="connsiteY207" fmla="*/ 1503 h 10000"/>
                  <a:gd name="connsiteX208" fmla="*/ 501 w 10000"/>
                  <a:gd name="connsiteY208" fmla="*/ 2277 h 10000"/>
                  <a:gd name="connsiteX209" fmla="*/ 396 w 10000"/>
                  <a:gd name="connsiteY209" fmla="*/ 2532 h 10000"/>
                  <a:gd name="connsiteX210" fmla="*/ 324 w 10000"/>
                  <a:gd name="connsiteY210" fmla="*/ 2759 h 10000"/>
                  <a:gd name="connsiteX211" fmla="*/ 274 w 10000"/>
                  <a:gd name="connsiteY211" fmla="*/ 2866 h 10000"/>
                  <a:gd name="connsiteX212" fmla="*/ 202 w 10000"/>
                  <a:gd name="connsiteY212" fmla="*/ 3008 h 10000"/>
                  <a:gd name="connsiteX213" fmla="*/ 211 w 10000"/>
                  <a:gd name="connsiteY213" fmla="*/ 3177 h 10000"/>
                  <a:gd name="connsiteX214" fmla="*/ 235 w 10000"/>
                  <a:gd name="connsiteY214" fmla="*/ 3368 h 10000"/>
                  <a:gd name="connsiteX215" fmla="*/ 266 w 10000"/>
                  <a:gd name="connsiteY215" fmla="*/ 3595 h 10000"/>
                  <a:gd name="connsiteX216" fmla="*/ 299 w 10000"/>
                  <a:gd name="connsiteY216" fmla="*/ 3831 h 10000"/>
                  <a:gd name="connsiteX217" fmla="*/ 305 w 10000"/>
                  <a:gd name="connsiteY217" fmla="*/ 3863 h 10000"/>
                  <a:gd name="connsiteX218" fmla="*/ 341 w 10000"/>
                  <a:gd name="connsiteY218" fmla="*/ 3941 h 10000"/>
                  <a:gd name="connsiteX219" fmla="*/ 186 w 10000"/>
                  <a:gd name="connsiteY219" fmla="*/ 3935 h 10000"/>
                  <a:gd name="connsiteX220" fmla="*/ 30 w 10000"/>
                  <a:gd name="connsiteY220" fmla="*/ 3925 h 10000"/>
                  <a:gd name="connsiteX221" fmla="*/ 0 w 10000"/>
                  <a:gd name="connsiteY221" fmla="*/ 4054 h 10000"/>
                  <a:gd name="connsiteX222" fmla="*/ 14 w 10000"/>
                  <a:gd name="connsiteY222" fmla="*/ 4152 h 10000"/>
                  <a:gd name="connsiteX223" fmla="*/ 22 w 10000"/>
                  <a:gd name="connsiteY223" fmla="*/ 4242 h 10000"/>
                  <a:gd name="connsiteX224" fmla="*/ 30 w 10000"/>
                  <a:gd name="connsiteY224" fmla="*/ 4291 h 10000"/>
                  <a:gd name="connsiteX225" fmla="*/ 102 w 10000"/>
                  <a:gd name="connsiteY225" fmla="*/ 4271 h 10000"/>
                  <a:gd name="connsiteX226" fmla="*/ 155 w 10000"/>
                  <a:gd name="connsiteY226" fmla="*/ 4262 h 10000"/>
                  <a:gd name="connsiteX227" fmla="*/ 410 w 10000"/>
                  <a:gd name="connsiteY227" fmla="*/ 4255 h 10000"/>
                  <a:gd name="connsiteX228" fmla="*/ 418 w 10000"/>
                  <a:gd name="connsiteY228" fmla="*/ 4385 h 10000"/>
                  <a:gd name="connsiteX229" fmla="*/ 429 w 10000"/>
                  <a:gd name="connsiteY229" fmla="*/ 4543 h 10000"/>
                  <a:gd name="connsiteX230" fmla="*/ 443 w 10000"/>
                  <a:gd name="connsiteY230" fmla="*/ 4585 h 10000"/>
                  <a:gd name="connsiteX231" fmla="*/ 465 w 10000"/>
                  <a:gd name="connsiteY231" fmla="*/ 4611 h 10000"/>
                  <a:gd name="connsiteX232" fmla="*/ 468 w 10000"/>
                  <a:gd name="connsiteY232" fmla="*/ 4621 h 10000"/>
                  <a:gd name="connsiteX233" fmla="*/ 474 w 10000"/>
                  <a:gd name="connsiteY233" fmla="*/ 4679 h 10000"/>
                  <a:gd name="connsiteX234" fmla="*/ 554 w 10000"/>
                  <a:gd name="connsiteY234" fmla="*/ 4738 h 10000"/>
                  <a:gd name="connsiteX235" fmla="*/ 637 w 10000"/>
                  <a:gd name="connsiteY235" fmla="*/ 4809 h 10000"/>
                  <a:gd name="connsiteX236" fmla="*/ 704 w 10000"/>
                  <a:gd name="connsiteY236" fmla="*/ 4851 h 10000"/>
                  <a:gd name="connsiteX237" fmla="*/ 740 w 10000"/>
                  <a:gd name="connsiteY237" fmla="*/ 4893 h 10000"/>
                  <a:gd name="connsiteX238" fmla="*/ 756 w 10000"/>
                  <a:gd name="connsiteY238" fmla="*/ 4896 h 10000"/>
                  <a:gd name="connsiteX239" fmla="*/ 767 w 10000"/>
                  <a:gd name="connsiteY239" fmla="*/ 4880 h 10000"/>
                  <a:gd name="connsiteX240" fmla="*/ 806 w 10000"/>
                  <a:gd name="connsiteY240" fmla="*/ 4945 h 10000"/>
                  <a:gd name="connsiteX241" fmla="*/ 886 w 10000"/>
                  <a:gd name="connsiteY241" fmla="*/ 5078 h 10000"/>
                  <a:gd name="connsiteX242" fmla="*/ 911 w 10000"/>
                  <a:gd name="connsiteY242" fmla="*/ 5130 h 10000"/>
                  <a:gd name="connsiteX243" fmla="*/ 920 w 10000"/>
                  <a:gd name="connsiteY243" fmla="*/ 5191 h 10000"/>
                  <a:gd name="connsiteX244" fmla="*/ 920 w 10000"/>
                  <a:gd name="connsiteY244" fmla="*/ 5220 h 10000"/>
                  <a:gd name="connsiteX245" fmla="*/ 911 w 10000"/>
                  <a:gd name="connsiteY245" fmla="*/ 5314 h 10000"/>
                  <a:gd name="connsiteX246" fmla="*/ 898 w 10000"/>
                  <a:gd name="connsiteY246" fmla="*/ 5369 h 10000"/>
                  <a:gd name="connsiteX247" fmla="*/ 895 w 10000"/>
                  <a:gd name="connsiteY247" fmla="*/ 5385 h 10000"/>
                  <a:gd name="connsiteX248" fmla="*/ 895 w 10000"/>
                  <a:gd name="connsiteY248" fmla="*/ 5405 h 10000"/>
                  <a:gd name="connsiteX249" fmla="*/ 898 w 10000"/>
                  <a:gd name="connsiteY249" fmla="*/ 5434 h 10000"/>
                  <a:gd name="connsiteX250" fmla="*/ 911 w 10000"/>
                  <a:gd name="connsiteY250" fmla="*/ 5463 h 10000"/>
                  <a:gd name="connsiteX251" fmla="*/ 920 w 10000"/>
                  <a:gd name="connsiteY251" fmla="*/ 5492 h 10000"/>
                  <a:gd name="connsiteX252" fmla="*/ 934 w 10000"/>
                  <a:gd name="connsiteY252" fmla="*/ 5518 h 10000"/>
                  <a:gd name="connsiteX253" fmla="*/ 1169 w 10000"/>
                  <a:gd name="connsiteY253" fmla="*/ 5738 h 10000"/>
                  <a:gd name="connsiteX254" fmla="*/ 1188 w 10000"/>
                  <a:gd name="connsiteY254" fmla="*/ 5755 h 10000"/>
                  <a:gd name="connsiteX255" fmla="*/ 1216 w 10000"/>
                  <a:gd name="connsiteY255" fmla="*/ 5758 h 10000"/>
                  <a:gd name="connsiteX256" fmla="*/ 1313 w 10000"/>
                  <a:gd name="connsiteY256" fmla="*/ 5774 h 10000"/>
                  <a:gd name="connsiteX257" fmla="*/ 1349 w 10000"/>
                  <a:gd name="connsiteY257" fmla="*/ 5787 h 10000"/>
                  <a:gd name="connsiteX258" fmla="*/ 1393 w 10000"/>
                  <a:gd name="connsiteY258" fmla="*/ 5793 h 10000"/>
                  <a:gd name="connsiteX259" fmla="*/ 1393 w 10000"/>
                  <a:gd name="connsiteY259" fmla="*/ 5797 h 10000"/>
                  <a:gd name="connsiteX260" fmla="*/ 1421 w 10000"/>
                  <a:gd name="connsiteY260" fmla="*/ 5810 h 10000"/>
                  <a:gd name="connsiteX261" fmla="*/ 1446 w 10000"/>
                  <a:gd name="connsiteY261" fmla="*/ 5829 h 10000"/>
                  <a:gd name="connsiteX262" fmla="*/ 1460 w 10000"/>
                  <a:gd name="connsiteY262" fmla="*/ 5842 h 10000"/>
                  <a:gd name="connsiteX263" fmla="*/ 1476 w 10000"/>
                  <a:gd name="connsiteY263" fmla="*/ 5848 h 10000"/>
                  <a:gd name="connsiteX264" fmla="*/ 1501 w 10000"/>
                  <a:gd name="connsiteY264" fmla="*/ 5852 h 10000"/>
                  <a:gd name="connsiteX265" fmla="*/ 1532 w 10000"/>
                  <a:gd name="connsiteY265" fmla="*/ 5887 h 10000"/>
                  <a:gd name="connsiteX266" fmla="*/ 1565 w 10000"/>
                  <a:gd name="connsiteY266" fmla="*/ 5942 h 10000"/>
                  <a:gd name="connsiteX267" fmla="*/ 1587 w 10000"/>
                  <a:gd name="connsiteY267" fmla="*/ 5972 h 10000"/>
                  <a:gd name="connsiteX268" fmla="*/ 1612 w 10000"/>
                  <a:gd name="connsiteY268" fmla="*/ 5955 h 10000"/>
                  <a:gd name="connsiteX269" fmla="*/ 1679 w 10000"/>
                  <a:gd name="connsiteY269" fmla="*/ 6049 h 10000"/>
                  <a:gd name="connsiteX270" fmla="*/ 1720 w 10000"/>
                  <a:gd name="connsiteY270" fmla="*/ 6108 h 10000"/>
                  <a:gd name="connsiteX271" fmla="*/ 1751 w 10000"/>
                  <a:gd name="connsiteY271" fmla="*/ 6133 h 10000"/>
                  <a:gd name="connsiteX272" fmla="*/ 1792 w 10000"/>
                  <a:gd name="connsiteY272" fmla="*/ 6169 h 10000"/>
                  <a:gd name="connsiteX273" fmla="*/ 1801 w 10000"/>
                  <a:gd name="connsiteY273" fmla="*/ 6172 h 10000"/>
                  <a:gd name="connsiteX274" fmla="*/ 1814 w 10000"/>
                  <a:gd name="connsiteY274" fmla="*/ 6286 h 10000"/>
                  <a:gd name="connsiteX275" fmla="*/ 1817 w 10000"/>
                  <a:gd name="connsiteY275" fmla="*/ 6331 h 10000"/>
                  <a:gd name="connsiteX276" fmla="*/ 1809 w 10000"/>
                  <a:gd name="connsiteY276" fmla="*/ 6444 h 10000"/>
                  <a:gd name="connsiteX277" fmla="*/ 1801 w 10000"/>
                  <a:gd name="connsiteY277" fmla="*/ 6499 h 10000"/>
                  <a:gd name="connsiteX278" fmla="*/ 1781 w 10000"/>
                  <a:gd name="connsiteY278" fmla="*/ 6522 h 10000"/>
                  <a:gd name="connsiteX279" fmla="*/ 1773 w 10000"/>
                  <a:gd name="connsiteY279" fmla="*/ 6541 h 10000"/>
                  <a:gd name="connsiteX280" fmla="*/ 1762 w 10000"/>
                  <a:gd name="connsiteY280" fmla="*/ 6571 h 10000"/>
                  <a:gd name="connsiteX281" fmla="*/ 1767 w 10000"/>
                  <a:gd name="connsiteY281" fmla="*/ 6622 h 10000"/>
                  <a:gd name="connsiteX282" fmla="*/ 1767 w 10000"/>
                  <a:gd name="connsiteY282" fmla="*/ 6665 h 10000"/>
                  <a:gd name="connsiteX283" fmla="*/ 1767 w 10000"/>
                  <a:gd name="connsiteY283" fmla="*/ 6694 h 10000"/>
                  <a:gd name="connsiteX284" fmla="*/ 1776 w 10000"/>
                  <a:gd name="connsiteY284" fmla="*/ 6726 h 10000"/>
                  <a:gd name="connsiteX285" fmla="*/ 1776 w 10000"/>
                  <a:gd name="connsiteY285" fmla="*/ 6745 h 10000"/>
                  <a:gd name="connsiteX286" fmla="*/ 1767 w 10000"/>
                  <a:gd name="connsiteY286" fmla="*/ 6765 h 10000"/>
                  <a:gd name="connsiteX287" fmla="*/ 1762 w 10000"/>
                  <a:gd name="connsiteY287" fmla="*/ 6804 h 10000"/>
                  <a:gd name="connsiteX288" fmla="*/ 1753 w 10000"/>
                  <a:gd name="connsiteY288" fmla="*/ 6839 h 10000"/>
                  <a:gd name="connsiteX289" fmla="*/ 1742 w 10000"/>
                  <a:gd name="connsiteY289" fmla="*/ 6849 h 10000"/>
                  <a:gd name="connsiteX290" fmla="*/ 1726 w 10000"/>
                  <a:gd name="connsiteY290" fmla="*/ 6849 h 10000"/>
                  <a:gd name="connsiteX291" fmla="*/ 1712 w 10000"/>
                  <a:gd name="connsiteY291" fmla="*/ 6852 h 10000"/>
                  <a:gd name="connsiteX292" fmla="*/ 1640 w 10000"/>
                  <a:gd name="connsiteY292" fmla="*/ 6953 h 10000"/>
                  <a:gd name="connsiteX293" fmla="*/ 1493 w 10000"/>
                  <a:gd name="connsiteY293" fmla="*/ 7105 h 10000"/>
                  <a:gd name="connsiteX294" fmla="*/ 1490 w 10000"/>
                  <a:gd name="connsiteY294" fmla="*/ 7124 h 10000"/>
                  <a:gd name="connsiteX295" fmla="*/ 1468 w 10000"/>
                  <a:gd name="connsiteY295" fmla="*/ 7137 h 10000"/>
                  <a:gd name="connsiteX296" fmla="*/ 1454 w 10000"/>
                  <a:gd name="connsiteY296" fmla="*/ 7144 h 10000"/>
                  <a:gd name="connsiteX297" fmla="*/ 1452 w 10000"/>
                  <a:gd name="connsiteY297" fmla="*/ 7157 h 10000"/>
                  <a:gd name="connsiteX298" fmla="*/ 1446 w 10000"/>
                  <a:gd name="connsiteY298" fmla="*/ 7199 h 10000"/>
                  <a:gd name="connsiteX299" fmla="*/ 1476 w 10000"/>
                  <a:gd name="connsiteY299" fmla="*/ 7247 h 10000"/>
                  <a:gd name="connsiteX300" fmla="*/ 1501 w 10000"/>
                  <a:gd name="connsiteY300" fmla="*/ 7270 h 10000"/>
                  <a:gd name="connsiteX301" fmla="*/ 1518 w 10000"/>
                  <a:gd name="connsiteY301" fmla="*/ 7286 h 10000"/>
                  <a:gd name="connsiteX302" fmla="*/ 1524 w 10000"/>
                  <a:gd name="connsiteY302" fmla="*/ 7306 h 10000"/>
                  <a:gd name="connsiteX303" fmla="*/ 1540 w 10000"/>
                  <a:gd name="connsiteY303" fmla="*/ 7322 h 10000"/>
                  <a:gd name="connsiteX304" fmla="*/ 1565 w 10000"/>
                  <a:gd name="connsiteY304" fmla="*/ 7325 h 10000"/>
                  <a:gd name="connsiteX305" fmla="*/ 1590 w 10000"/>
                  <a:gd name="connsiteY305" fmla="*/ 7332 h 10000"/>
                  <a:gd name="connsiteX306" fmla="*/ 1615 w 10000"/>
                  <a:gd name="connsiteY306" fmla="*/ 7345 h 10000"/>
                  <a:gd name="connsiteX307" fmla="*/ 1662 w 10000"/>
                  <a:gd name="connsiteY307" fmla="*/ 7370 h 10000"/>
                  <a:gd name="connsiteX308" fmla="*/ 1670 w 10000"/>
                  <a:gd name="connsiteY308" fmla="*/ 7351 h 10000"/>
                  <a:gd name="connsiteX309" fmla="*/ 1726 w 10000"/>
                  <a:gd name="connsiteY309" fmla="*/ 7354 h 10000"/>
                  <a:gd name="connsiteX310" fmla="*/ 1726 w 10000"/>
                  <a:gd name="connsiteY310" fmla="*/ 7400 h 10000"/>
                  <a:gd name="connsiteX311" fmla="*/ 1773 w 10000"/>
                  <a:gd name="connsiteY311" fmla="*/ 7409 h 10000"/>
                  <a:gd name="connsiteX312" fmla="*/ 1806 w 10000"/>
                  <a:gd name="connsiteY312" fmla="*/ 7416 h 10000"/>
                  <a:gd name="connsiteX313" fmla="*/ 1839 w 10000"/>
                  <a:gd name="connsiteY313" fmla="*/ 7403 h 10000"/>
                  <a:gd name="connsiteX314" fmla="*/ 1886 w 10000"/>
                  <a:gd name="connsiteY314" fmla="*/ 7403 h 10000"/>
                  <a:gd name="connsiteX315" fmla="*/ 1898 w 10000"/>
                  <a:gd name="connsiteY315" fmla="*/ 7403 h 10000"/>
                  <a:gd name="connsiteX316" fmla="*/ 1914 w 10000"/>
                  <a:gd name="connsiteY316" fmla="*/ 7494 h 10000"/>
                  <a:gd name="connsiteX317" fmla="*/ 1895 w 10000"/>
                  <a:gd name="connsiteY317" fmla="*/ 7523 h 10000"/>
                  <a:gd name="connsiteX318" fmla="*/ 1825 w 10000"/>
                  <a:gd name="connsiteY318" fmla="*/ 7617 h 10000"/>
                  <a:gd name="connsiteX319" fmla="*/ 1776 w 10000"/>
                  <a:gd name="connsiteY319" fmla="*/ 7691 h 10000"/>
                  <a:gd name="connsiteX320" fmla="*/ 1781 w 10000"/>
                  <a:gd name="connsiteY320" fmla="*/ 7723 h 10000"/>
                  <a:gd name="connsiteX321" fmla="*/ 1767 w 10000"/>
                  <a:gd name="connsiteY321" fmla="*/ 7759 h 10000"/>
                  <a:gd name="connsiteX322" fmla="*/ 1762 w 10000"/>
                  <a:gd name="connsiteY322" fmla="*/ 7817 h 10000"/>
                  <a:gd name="connsiteX323" fmla="*/ 1762 w 10000"/>
                  <a:gd name="connsiteY323" fmla="*/ 7856 h 10000"/>
                  <a:gd name="connsiteX324" fmla="*/ 1776 w 10000"/>
                  <a:gd name="connsiteY324" fmla="*/ 7892 h 10000"/>
                  <a:gd name="connsiteX325" fmla="*/ 1784 w 10000"/>
                  <a:gd name="connsiteY325" fmla="*/ 7902 h 10000"/>
                  <a:gd name="connsiteX326" fmla="*/ 1801 w 10000"/>
                  <a:gd name="connsiteY326" fmla="*/ 7908 h 10000"/>
                  <a:gd name="connsiteX327" fmla="*/ 1809 w 10000"/>
                  <a:gd name="connsiteY327" fmla="*/ 7911 h 10000"/>
                  <a:gd name="connsiteX328" fmla="*/ 1801 w 10000"/>
                  <a:gd name="connsiteY328" fmla="*/ 7940 h 10000"/>
                  <a:gd name="connsiteX329" fmla="*/ 1798 w 10000"/>
                  <a:gd name="connsiteY329" fmla="*/ 7979 h 10000"/>
                  <a:gd name="connsiteX330" fmla="*/ 1806 w 10000"/>
                  <a:gd name="connsiteY330" fmla="*/ 8002 h 10000"/>
                  <a:gd name="connsiteX331" fmla="*/ 1823 w 10000"/>
                  <a:gd name="connsiteY331" fmla="*/ 8021 h 10000"/>
                  <a:gd name="connsiteX332" fmla="*/ 1834 w 10000"/>
                  <a:gd name="connsiteY332" fmla="*/ 8044 h 10000"/>
                  <a:gd name="connsiteX333" fmla="*/ 1839 w 10000"/>
                  <a:gd name="connsiteY333" fmla="*/ 8073 h 10000"/>
                  <a:gd name="connsiteX334" fmla="*/ 1842 w 10000"/>
                  <a:gd name="connsiteY334" fmla="*/ 8106 h 10000"/>
                  <a:gd name="connsiteX335" fmla="*/ 1839 w 10000"/>
                  <a:gd name="connsiteY335" fmla="*/ 8144 h 10000"/>
                  <a:gd name="connsiteX336" fmla="*/ 1856 w 10000"/>
                  <a:gd name="connsiteY336" fmla="*/ 8164 h 10000"/>
                  <a:gd name="connsiteX337" fmla="*/ 1886 w 10000"/>
                  <a:gd name="connsiteY337" fmla="*/ 8193 h 10000"/>
                  <a:gd name="connsiteX338" fmla="*/ 1922 w 10000"/>
                  <a:gd name="connsiteY338" fmla="*/ 8206 h 10000"/>
                  <a:gd name="connsiteX339" fmla="*/ 1967 w 10000"/>
                  <a:gd name="connsiteY339" fmla="*/ 8203 h 10000"/>
                  <a:gd name="connsiteX340" fmla="*/ 1986 w 10000"/>
                  <a:gd name="connsiteY340" fmla="*/ 8212 h 10000"/>
                  <a:gd name="connsiteX341" fmla="*/ 2000 w 10000"/>
                  <a:gd name="connsiteY341" fmla="*/ 8232 h 10000"/>
                  <a:gd name="connsiteX342" fmla="*/ 2033 w 10000"/>
                  <a:gd name="connsiteY342" fmla="*/ 8258 h 10000"/>
                  <a:gd name="connsiteX343" fmla="*/ 2050 w 10000"/>
                  <a:gd name="connsiteY343" fmla="*/ 8271 h 10000"/>
                  <a:gd name="connsiteX344" fmla="*/ 2089 w 10000"/>
                  <a:gd name="connsiteY344" fmla="*/ 8280 h 10000"/>
                  <a:gd name="connsiteX345" fmla="*/ 2122 w 10000"/>
                  <a:gd name="connsiteY345" fmla="*/ 8300 h 10000"/>
                  <a:gd name="connsiteX346" fmla="*/ 2163 w 10000"/>
                  <a:gd name="connsiteY346" fmla="*/ 8332 h 10000"/>
                  <a:gd name="connsiteX347" fmla="*/ 2172 w 10000"/>
                  <a:gd name="connsiteY347" fmla="*/ 8335 h 10000"/>
                  <a:gd name="connsiteX348" fmla="*/ 2177 w 10000"/>
                  <a:gd name="connsiteY348" fmla="*/ 8345 h 10000"/>
                  <a:gd name="connsiteX349" fmla="*/ 2163 w 10000"/>
                  <a:gd name="connsiteY349" fmla="*/ 8371 h 10000"/>
                  <a:gd name="connsiteX350" fmla="*/ 2139 w 10000"/>
                  <a:gd name="connsiteY350" fmla="*/ 8423 h 10000"/>
                  <a:gd name="connsiteX351" fmla="*/ 2130 w 10000"/>
                  <a:gd name="connsiteY351" fmla="*/ 8439 h 10000"/>
                  <a:gd name="connsiteX352" fmla="*/ 2105 w 10000"/>
                  <a:gd name="connsiteY352" fmla="*/ 8446 h 10000"/>
                  <a:gd name="connsiteX353" fmla="*/ 2080 w 10000"/>
                  <a:gd name="connsiteY353" fmla="*/ 8449 h 10000"/>
                  <a:gd name="connsiteX354" fmla="*/ 2075 w 10000"/>
                  <a:gd name="connsiteY354" fmla="*/ 8459 h 10000"/>
                  <a:gd name="connsiteX355" fmla="*/ 2072 w 10000"/>
                  <a:gd name="connsiteY355" fmla="*/ 8475 h 10000"/>
                  <a:gd name="connsiteX356" fmla="*/ 2080 w 10000"/>
                  <a:gd name="connsiteY356" fmla="*/ 8484 h 10000"/>
                  <a:gd name="connsiteX357" fmla="*/ 2100 w 10000"/>
                  <a:gd name="connsiteY357" fmla="*/ 8475 h 10000"/>
                  <a:gd name="connsiteX358" fmla="*/ 2141 w 10000"/>
                  <a:gd name="connsiteY358" fmla="*/ 8478 h 10000"/>
                  <a:gd name="connsiteX359" fmla="*/ 2172 w 10000"/>
                  <a:gd name="connsiteY359" fmla="*/ 8475 h 10000"/>
                  <a:gd name="connsiteX360" fmla="*/ 2188 w 10000"/>
                  <a:gd name="connsiteY360" fmla="*/ 8475 h 10000"/>
                  <a:gd name="connsiteX361" fmla="*/ 2222 w 10000"/>
                  <a:gd name="connsiteY361" fmla="*/ 8497 h 10000"/>
                  <a:gd name="connsiteX362" fmla="*/ 2252 w 10000"/>
                  <a:gd name="connsiteY362" fmla="*/ 8514 h 10000"/>
                  <a:gd name="connsiteX363" fmla="*/ 2274 w 10000"/>
                  <a:gd name="connsiteY363" fmla="*/ 8514 h 10000"/>
                  <a:gd name="connsiteX364" fmla="*/ 2299 w 10000"/>
                  <a:gd name="connsiteY364" fmla="*/ 8504 h 10000"/>
                  <a:gd name="connsiteX365" fmla="*/ 2310 w 10000"/>
                  <a:gd name="connsiteY365" fmla="*/ 8504 h 10000"/>
                  <a:gd name="connsiteX366" fmla="*/ 2319 w 10000"/>
                  <a:gd name="connsiteY366" fmla="*/ 8484 h 10000"/>
                  <a:gd name="connsiteX367" fmla="*/ 2338 w 10000"/>
                  <a:gd name="connsiteY367" fmla="*/ 8494 h 10000"/>
                  <a:gd name="connsiteX368" fmla="*/ 2338 w 10000"/>
                  <a:gd name="connsiteY368" fmla="*/ 8552 h 10000"/>
                  <a:gd name="connsiteX369" fmla="*/ 2366 w 10000"/>
                  <a:gd name="connsiteY369" fmla="*/ 8572 h 10000"/>
                  <a:gd name="connsiteX370" fmla="*/ 2382 w 10000"/>
                  <a:gd name="connsiteY370" fmla="*/ 8582 h 10000"/>
                  <a:gd name="connsiteX371" fmla="*/ 2435 w 10000"/>
                  <a:gd name="connsiteY371" fmla="*/ 8552 h 10000"/>
                  <a:gd name="connsiteX372" fmla="*/ 2443 w 10000"/>
                  <a:gd name="connsiteY372" fmla="*/ 8552 h 10000"/>
                  <a:gd name="connsiteX373" fmla="*/ 2454 w 10000"/>
                  <a:gd name="connsiteY373" fmla="*/ 8552 h 10000"/>
                  <a:gd name="connsiteX374" fmla="*/ 2471 w 10000"/>
                  <a:gd name="connsiteY374" fmla="*/ 8546 h 10000"/>
                  <a:gd name="connsiteX375" fmla="*/ 2488 w 10000"/>
                  <a:gd name="connsiteY375" fmla="*/ 8536 h 10000"/>
                  <a:gd name="connsiteX376" fmla="*/ 2501 w 10000"/>
                  <a:gd name="connsiteY376" fmla="*/ 8533 h 10000"/>
                  <a:gd name="connsiteX377" fmla="*/ 2512 w 10000"/>
                  <a:gd name="connsiteY377" fmla="*/ 8533 h 10000"/>
                  <a:gd name="connsiteX378" fmla="*/ 2521 w 10000"/>
                  <a:gd name="connsiteY378" fmla="*/ 8546 h 10000"/>
                  <a:gd name="connsiteX379" fmla="*/ 2521 w 10000"/>
                  <a:gd name="connsiteY379" fmla="*/ 8572 h 10000"/>
                  <a:gd name="connsiteX380" fmla="*/ 2535 w 10000"/>
                  <a:gd name="connsiteY380" fmla="*/ 8588 h 10000"/>
                  <a:gd name="connsiteX381" fmla="*/ 2551 w 10000"/>
                  <a:gd name="connsiteY381" fmla="*/ 8582 h 10000"/>
                  <a:gd name="connsiteX382" fmla="*/ 2560 w 10000"/>
                  <a:gd name="connsiteY382" fmla="*/ 8582 h 10000"/>
                  <a:gd name="connsiteX383" fmla="*/ 2573 w 10000"/>
                  <a:gd name="connsiteY383" fmla="*/ 8588 h 10000"/>
                  <a:gd name="connsiteX384" fmla="*/ 2584 w 10000"/>
                  <a:gd name="connsiteY384" fmla="*/ 8591 h 10000"/>
                  <a:gd name="connsiteX385" fmla="*/ 2590 w 10000"/>
                  <a:gd name="connsiteY385" fmla="*/ 8598 h 10000"/>
                  <a:gd name="connsiteX386" fmla="*/ 2598 w 10000"/>
                  <a:gd name="connsiteY386" fmla="*/ 8608 h 10000"/>
                  <a:gd name="connsiteX387" fmla="*/ 2607 w 10000"/>
                  <a:gd name="connsiteY387" fmla="*/ 8617 h 10000"/>
                  <a:gd name="connsiteX388" fmla="*/ 2618 w 10000"/>
                  <a:gd name="connsiteY388" fmla="*/ 8617 h 10000"/>
                  <a:gd name="connsiteX389" fmla="*/ 2640 w 10000"/>
                  <a:gd name="connsiteY389" fmla="*/ 8608 h 10000"/>
                  <a:gd name="connsiteX390" fmla="*/ 2670 w 10000"/>
                  <a:gd name="connsiteY390" fmla="*/ 8598 h 10000"/>
                  <a:gd name="connsiteX391" fmla="*/ 2673 w 10000"/>
                  <a:gd name="connsiteY391" fmla="*/ 8598 h 10000"/>
                  <a:gd name="connsiteX392" fmla="*/ 2690 w 10000"/>
                  <a:gd name="connsiteY392" fmla="*/ 8598 h 10000"/>
                  <a:gd name="connsiteX393" fmla="*/ 2698 w 10000"/>
                  <a:gd name="connsiteY393" fmla="*/ 8598 h 10000"/>
                  <a:gd name="connsiteX394" fmla="*/ 2712 w 10000"/>
                  <a:gd name="connsiteY394" fmla="*/ 8598 h 10000"/>
                  <a:gd name="connsiteX395" fmla="*/ 2726 w 10000"/>
                  <a:gd name="connsiteY395" fmla="*/ 8591 h 10000"/>
                  <a:gd name="connsiteX396" fmla="*/ 2737 w 10000"/>
                  <a:gd name="connsiteY396" fmla="*/ 8588 h 10000"/>
                  <a:gd name="connsiteX397" fmla="*/ 2759 w 10000"/>
                  <a:gd name="connsiteY397" fmla="*/ 8582 h 10000"/>
                  <a:gd name="connsiteX398" fmla="*/ 2770 w 10000"/>
                  <a:gd name="connsiteY398" fmla="*/ 8578 h 10000"/>
                  <a:gd name="connsiteX399" fmla="*/ 2784 w 10000"/>
                  <a:gd name="connsiteY399" fmla="*/ 8572 h 10000"/>
                  <a:gd name="connsiteX400" fmla="*/ 2795 w 10000"/>
                  <a:gd name="connsiteY400" fmla="*/ 8572 h 10000"/>
                  <a:gd name="connsiteX401" fmla="*/ 2803 w 10000"/>
                  <a:gd name="connsiteY401" fmla="*/ 8588 h 10000"/>
                  <a:gd name="connsiteX402" fmla="*/ 2803 w 10000"/>
                  <a:gd name="connsiteY402" fmla="*/ 8591 h 10000"/>
                  <a:gd name="connsiteX403" fmla="*/ 2803 w 10000"/>
                  <a:gd name="connsiteY403" fmla="*/ 8601 h 10000"/>
                  <a:gd name="connsiteX404" fmla="*/ 2809 w 10000"/>
                  <a:gd name="connsiteY404" fmla="*/ 8601 h 10000"/>
                  <a:gd name="connsiteX405" fmla="*/ 2823 w 10000"/>
                  <a:gd name="connsiteY405" fmla="*/ 8598 h 10000"/>
                  <a:gd name="connsiteX406" fmla="*/ 2831 w 10000"/>
                  <a:gd name="connsiteY406" fmla="*/ 8598 h 10000"/>
                  <a:gd name="connsiteX407" fmla="*/ 2839 w 10000"/>
                  <a:gd name="connsiteY407" fmla="*/ 8601 h 10000"/>
                  <a:gd name="connsiteX408" fmla="*/ 2848 w 10000"/>
                  <a:gd name="connsiteY408" fmla="*/ 8598 h 10000"/>
                  <a:gd name="connsiteX409" fmla="*/ 2856 w 10000"/>
                  <a:gd name="connsiteY409" fmla="*/ 8601 h 10000"/>
                  <a:gd name="connsiteX410" fmla="*/ 2859 w 10000"/>
                  <a:gd name="connsiteY410" fmla="*/ 8601 h 10000"/>
                  <a:gd name="connsiteX411" fmla="*/ 2864 w 10000"/>
                  <a:gd name="connsiteY411" fmla="*/ 8598 h 10000"/>
                  <a:gd name="connsiteX412" fmla="*/ 2889 w 10000"/>
                  <a:gd name="connsiteY412" fmla="*/ 8611 h 10000"/>
                  <a:gd name="connsiteX413" fmla="*/ 2906 w 10000"/>
                  <a:gd name="connsiteY413" fmla="*/ 8620 h 10000"/>
                  <a:gd name="connsiteX414" fmla="*/ 2914 w 10000"/>
                  <a:gd name="connsiteY414" fmla="*/ 8627 h 10000"/>
                  <a:gd name="connsiteX415" fmla="*/ 2920 w 10000"/>
                  <a:gd name="connsiteY415" fmla="*/ 8640 h 10000"/>
                  <a:gd name="connsiteX416" fmla="*/ 2922 w 10000"/>
                  <a:gd name="connsiteY416" fmla="*/ 8666 h 10000"/>
                  <a:gd name="connsiteX417" fmla="*/ 2922 w 10000"/>
                  <a:gd name="connsiteY417" fmla="*/ 8692 h 10000"/>
                  <a:gd name="connsiteX418" fmla="*/ 2939 w 10000"/>
                  <a:gd name="connsiteY418" fmla="*/ 8695 h 10000"/>
                  <a:gd name="connsiteX419" fmla="*/ 2953 w 10000"/>
                  <a:gd name="connsiteY419" fmla="*/ 8695 h 10000"/>
                  <a:gd name="connsiteX420" fmla="*/ 2961 w 10000"/>
                  <a:gd name="connsiteY420" fmla="*/ 8695 h 10000"/>
                  <a:gd name="connsiteX421" fmla="*/ 2972 w 10000"/>
                  <a:gd name="connsiteY421" fmla="*/ 8692 h 10000"/>
                  <a:gd name="connsiteX422" fmla="*/ 2981 w 10000"/>
                  <a:gd name="connsiteY422" fmla="*/ 8685 h 10000"/>
                  <a:gd name="connsiteX423" fmla="*/ 2989 w 10000"/>
                  <a:gd name="connsiteY423" fmla="*/ 8685 h 10000"/>
                  <a:gd name="connsiteX424" fmla="*/ 3008 w 10000"/>
                  <a:gd name="connsiteY424" fmla="*/ 8685 h 10000"/>
                  <a:gd name="connsiteX425" fmla="*/ 3028 w 10000"/>
                  <a:gd name="connsiteY425" fmla="*/ 8695 h 10000"/>
                  <a:gd name="connsiteX426" fmla="*/ 3042 w 10000"/>
                  <a:gd name="connsiteY426" fmla="*/ 8695 h 10000"/>
                  <a:gd name="connsiteX427" fmla="*/ 3053 w 10000"/>
                  <a:gd name="connsiteY427" fmla="*/ 8676 h 10000"/>
                  <a:gd name="connsiteX428" fmla="*/ 3061 w 10000"/>
                  <a:gd name="connsiteY428" fmla="*/ 8666 h 10000"/>
                  <a:gd name="connsiteX429" fmla="*/ 3066 w 10000"/>
                  <a:gd name="connsiteY429" fmla="*/ 8656 h 10000"/>
                  <a:gd name="connsiteX430" fmla="*/ 3091 w 10000"/>
                  <a:gd name="connsiteY430" fmla="*/ 8659 h 10000"/>
                  <a:gd name="connsiteX431" fmla="*/ 3105 w 10000"/>
                  <a:gd name="connsiteY431" fmla="*/ 8659 h 10000"/>
                  <a:gd name="connsiteX432" fmla="*/ 3108 w 10000"/>
                  <a:gd name="connsiteY432" fmla="*/ 8650 h 10000"/>
                  <a:gd name="connsiteX433" fmla="*/ 3147 w 10000"/>
                  <a:gd name="connsiteY433" fmla="*/ 8588 h 10000"/>
                  <a:gd name="connsiteX434" fmla="*/ 3150 w 10000"/>
                  <a:gd name="connsiteY434" fmla="*/ 8598 h 10000"/>
                  <a:gd name="connsiteX435" fmla="*/ 3163 w 10000"/>
                  <a:gd name="connsiteY435" fmla="*/ 8601 h 10000"/>
                  <a:gd name="connsiteX436" fmla="*/ 3180 w 10000"/>
                  <a:gd name="connsiteY436" fmla="*/ 8608 h 10000"/>
                  <a:gd name="connsiteX437" fmla="*/ 3188 w 10000"/>
                  <a:gd name="connsiteY437" fmla="*/ 8611 h 10000"/>
                  <a:gd name="connsiteX438" fmla="*/ 3227 w 10000"/>
                  <a:gd name="connsiteY438" fmla="*/ 8620 h 10000"/>
                  <a:gd name="connsiteX439" fmla="*/ 3238 w 10000"/>
                  <a:gd name="connsiteY439" fmla="*/ 8617 h 10000"/>
                  <a:gd name="connsiteX440" fmla="*/ 3247 w 10000"/>
                  <a:gd name="connsiteY440" fmla="*/ 8601 h 10000"/>
                  <a:gd name="connsiteX441" fmla="*/ 3269 w 10000"/>
                  <a:gd name="connsiteY441" fmla="*/ 8611 h 10000"/>
                  <a:gd name="connsiteX442" fmla="*/ 3277 w 10000"/>
                  <a:gd name="connsiteY442" fmla="*/ 8617 h 10000"/>
                  <a:gd name="connsiteX443" fmla="*/ 3285 w 10000"/>
                  <a:gd name="connsiteY443" fmla="*/ 8611 h 10000"/>
                  <a:gd name="connsiteX444" fmla="*/ 3307 w 10000"/>
                  <a:gd name="connsiteY444" fmla="*/ 8611 h 10000"/>
                  <a:gd name="connsiteX445" fmla="*/ 3319 w 10000"/>
                  <a:gd name="connsiteY445" fmla="*/ 8617 h 10000"/>
                  <a:gd name="connsiteX446" fmla="*/ 3324 w 10000"/>
                  <a:gd name="connsiteY446" fmla="*/ 8617 h 10000"/>
                  <a:gd name="connsiteX447" fmla="*/ 3327 w 10000"/>
                  <a:gd name="connsiteY447" fmla="*/ 8620 h 10000"/>
                  <a:gd name="connsiteX448" fmla="*/ 3341 w 10000"/>
                  <a:gd name="connsiteY448" fmla="*/ 8620 h 10000"/>
                  <a:gd name="connsiteX449" fmla="*/ 3357 w 10000"/>
                  <a:gd name="connsiteY449" fmla="*/ 8620 h 10000"/>
                  <a:gd name="connsiteX450" fmla="*/ 3374 w 10000"/>
                  <a:gd name="connsiteY450" fmla="*/ 8620 h 10000"/>
                  <a:gd name="connsiteX451" fmla="*/ 3382 w 10000"/>
                  <a:gd name="connsiteY451" fmla="*/ 8620 h 10000"/>
                  <a:gd name="connsiteX452" fmla="*/ 3399 w 10000"/>
                  <a:gd name="connsiteY452" fmla="*/ 8611 h 10000"/>
                  <a:gd name="connsiteX453" fmla="*/ 3413 w 10000"/>
                  <a:gd name="connsiteY453" fmla="*/ 8601 h 10000"/>
                  <a:gd name="connsiteX454" fmla="*/ 3421 w 10000"/>
                  <a:gd name="connsiteY454" fmla="*/ 8588 h 10000"/>
                  <a:gd name="connsiteX455" fmla="*/ 3421 w 10000"/>
                  <a:gd name="connsiteY455" fmla="*/ 8572 h 10000"/>
                  <a:gd name="connsiteX456" fmla="*/ 3421 w 10000"/>
                  <a:gd name="connsiteY456" fmla="*/ 8552 h 10000"/>
                  <a:gd name="connsiteX457" fmla="*/ 3424 w 10000"/>
                  <a:gd name="connsiteY457" fmla="*/ 8533 h 10000"/>
                  <a:gd name="connsiteX458" fmla="*/ 3432 w 10000"/>
                  <a:gd name="connsiteY458" fmla="*/ 8523 h 10000"/>
                  <a:gd name="connsiteX459" fmla="*/ 3446 w 10000"/>
                  <a:gd name="connsiteY459" fmla="*/ 8523 h 10000"/>
                  <a:gd name="connsiteX460" fmla="*/ 3457 w 10000"/>
                  <a:gd name="connsiteY460" fmla="*/ 8523 h 10000"/>
                  <a:gd name="connsiteX461" fmla="*/ 3476 w 10000"/>
                  <a:gd name="connsiteY461" fmla="*/ 8533 h 10000"/>
                  <a:gd name="connsiteX462" fmla="*/ 3485 w 10000"/>
                  <a:gd name="connsiteY462" fmla="*/ 8536 h 10000"/>
                  <a:gd name="connsiteX463" fmla="*/ 3501 w 10000"/>
                  <a:gd name="connsiteY463" fmla="*/ 8527 h 10000"/>
                  <a:gd name="connsiteX464" fmla="*/ 3504 w 10000"/>
                  <a:gd name="connsiteY464" fmla="*/ 8514 h 10000"/>
                  <a:gd name="connsiteX465" fmla="*/ 3510 w 10000"/>
                  <a:gd name="connsiteY465" fmla="*/ 8497 h 10000"/>
                  <a:gd name="connsiteX466" fmla="*/ 3537 w 10000"/>
                  <a:gd name="connsiteY466" fmla="*/ 8484 h 10000"/>
                  <a:gd name="connsiteX467" fmla="*/ 3562 w 10000"/>
                  <a:gd name="connsiteY467" fmla="*/ 8488 h 10000"/>
                  <a:gd name="connsiteX468" fmla="*/ 3568 w 10000"/>
                  <a:gd name="connsiteY468" fmla="*/ 8484 h 10000"/>
                  <a:gd name="connsiteX469" fmla="*/ 3584 w 10000"/>
                  <a:gd name="connsiteY469" fmla="*/ 8494 h 10000"/>
                  <a:gd name="connsiteX470" fmla="*/ 3593 w 10000"/>
                  <a:gd name="connsiteY470" fmla="*/ 8507 h 10000"/>
                  <a:gd name="connsiteX471" fmla="*/ 3618 w 10000"/>
                  <a:gd name="connsiteY471" fmla="*/ 8497 h 10000"/>
                  <a:gd name="connsiteX472" fmla="*/ 3643 w 10000"/>
                  <a:gd name="connsiteY472" fmla="*/ 8475 h 10000"/>
                  <a:gd name="connsiteX473" fmla="*/ 3657 w 10000"/>
                  <a:gd name="connsiteY473" fmla="*/ 8478 h 10000"/>
                  <a:gd name="connsiteX474" fmla="*/ 3670 w 10000"/>
                  <a:gd name="connsiteY474" fmla="*/ 8475 h 10000"/>
                  <a:gd name="connsiteX475" fmla="*/ 3673 w 10000"/>
                  <a:gd name="connsiteY475" fmla="*/ 8468 h 10000"/>
                  <a:gd name="connsiteX476" fmla="*/ 3681 w 10000"/>
                  <a:gd name="connsiteY476" fmla="*/ 8468 h 10000"/>
                  <a:gd name="connsiteX477" fmla="*/ 3698 w 10000"/>
                  <a:gd name="connsiteY477" fmla="*/ 8478 h 10000"/>
                  <a:gd name="connsiteX478" fmla="*/ 3720 w 10000"/>
                  <a:gd name="connsiteY478" fmla="*/ 8497 h 10000"/>
                  <a:gd name="connsiteX479" fmla="*/ 3715 w 10000"/>
                  <a:gd name="connsiteY479" fmla="*/ 8504 h 10000"/>
                  <a:gd name="connsiteX480" fmla="*/ 3729 w 10000"/>
                  <a:gd name="connsiteY480" fmla="*/ 8514 h 10000"/>
                  <a:gd name="connsiteX481" fmla="*/ 3729 w 10000"/>
                  <a:gd name="connsiteY481" fmla="*/ 8517 h 10000"/>
                  <a:gd name="connsiteX482" fmla="*/ 3740 w 10000"/>
                  <a:gd name="connsiteY482" fmla="*/ 8527 h 10000"/>
                  <a:gd name="connsiteX483" fmla="*/ 3759 w 10000"/>
                  <a:gd name="connsiteY483" fmla="*/ 8517 h 10000"/>
                  <a:gd name="connsiteX484" fmla="*/ 3762 w 10000"/>
                  <a:gd name="connsiteY484" fmla="*/ 8504 h 10000"/>
                  <a:gd name="connsiteX485" fmla="*/ 3770 w 10000"/>
                  <a:gd name="connsiteY485" fmla="*/ 8488 h 10000"/>
                  <a:gd name="connsiteX486" fmla="*/ 3778 w 10000"/>
                  <a:gd name="connsiteY486" fmla="*/ 8484 h 10000"/>
                  <a:gd name="connsiteX487" fmla="*/ 3792 w 10000"/>
                  <a:gd name="connsiteY487" fmla="*/ 8475 h 10000"/>
                  <a:gd name="connsiteX488" fmla="*/ 3803 w 10000"/>
                  <a:gd name="connsiteY488" fmla="*/ 8478 h 10000"/>
                  <a:gd name="connsiteX489" fmla="*/ 3809 w 10000"/>
                  <a:gd name="connsiteY489" fmla="*/ 8475 h 10000"/>
                  <a:gd name="connsiteX490" fmla="*/ 3825 w 10000"/>
                  <a:gd name="connsiteY490" fmla="*/ 8465 h 10000"/>
                  <a:gd name="connsiteX491" fmla="*/ 3834 w 10000"/>
                  <a:gd name="connsiteY491" fmla="*/ 8468 h 10000"/>
                  <a:gd name="connsiteX492" fmla="*/ 3842 w 10000"/>
                  <a:gd name="connsiteY492" fmla="*/ 8478 h 10000"/>
                  <a:gd name="connsiteX493" fmla="*/ 3850 w 10000"/>
                  <a:gd name="connsiteY493" fmla="*/ 8478 h 10000"/>
                  <a:gd name="connsiteX494" fmla="*/ 3859 w 10000"/>
                  <a:gd name="connsiteY494" fmla="*/ 8484 h 10000"/>
                  <a:gd name="connsiteX495" fmla="*/ 3873 w 10000"/>
                  <a:gd name="connsiteY495" fmla="*/ 8494 h 10000"/>
                  <a:gd name="connsiteX496" fmla="*/ 3875 w 10000"/>
                  <a:gd name="connsiteY496" fmla="*/ 8507 h 10000"/>
                  <a:gd name="connsiteX497" fmla="*/ 3881 w 10000"/>
                  <a:gd name="connsiteY497" fmla="*/ 8527 h 10000"/>
                  <a:gd name="connsiteX498" fmla="*/ 3875 w 10000"/>
                  <a:gd name="connsiteY498" fmla="*/ 8546 h 10000"/>
                  <a:gd name="connsiteX499" fmla="*/ 3892 w 10000"/>
                  <a:gd name="connsiteY499" fmla="*/ 8546 h 10000"/>
                  <a:gd name="connsiteX500" fmla="*/ 3900 w 10000"/>
                  <a:gd name="connsiteY500" fmla="*/ 8543 h 10000"/>
                  <a:gd name="connsiteX501" fmla="*/ 3906 w 10000"/>
                  <a:gd name="connsiteY501" fmla="*/ 8543 h 10000"/>
                  <a:gd name="connsiteX502" fmla="*/ 3922 w 10000"/>
                  <a:gd name="connsiteY502" fmla="*/ 8552 h 10000"/>
                  <a:gd name="connsiteX503" fmla="*/ 3939 w 10000"/>
                  <a:gd name="connsiteY503" fmla="*/ 8559 h 10000"/>
                  <a:gd name="connsiteX504" fmla="*/ 3953 w 10000"/>
                  <a:gd name="connsiteY504" fmla="*/ 8572 h 10000"/>
                  <a:gd name="connsiteX505" fmla="*/ 3956 w 10000"/>
                  <a:gd name="connsiteY505" fmla="*/ 8588 h 10000"/>
                  <a:gd name="connsiteX506" fmla="*/ 3956 w 10000"/>
                  <a:gd name="connsiteY506" fmla="*/ 8608 h 10000"/>
                  <a:gd name="connsiteX507" fmla="*/ 3972 w 10000"/>
                  <a:gd name="connsiteY507" fmla="*/ 8608 h 10000"/>
                  <a:gd name="connsiteX508" fmla="*/ 3986 w 10000"/>
                  <a:gd name="connsiteY508" fmla="*/ 8608 h 10000"/>
                  <a:gd name="connsiteX509" fmla="*/ 3997 w 10000"/>
                  <a:gd name="connsiteY509" fmla="*/ 8608 h 10000"/>
                  <a:gd name="connsiteX510" fmla="*/ 4006 w 10000"/>
                  <a:gd name="connsiteY510" fmla="*/ 8608 h 10000"/>
                  <a:gd name="connsiteX511" fmla="*/ 4006 w 10000"/>
                  <a:gd name="connsiteY511" fmla="*/ 8611 h 10000"/>
                  <a:gd name="connsiteX512" fmla="*/ 4011 w 10000"/>
                  <a:gd name="connsiteY512" fmla="*/ 8611 h 10000"/>
                  <a:gd name="connsiteX513" fmla="*/ 4022 w 10000"/>
                  <a:gd name="connsiteY513" fmla="*/ 8620 h 10000"/>
                  <a:gd name="connsiteX514" fmla="*/ 4042 w 10000"/>
                  <a:gd name="connsiteY514" fmla="*/ 8620 h 10000"/>
                  <a:gd name="connsiteX515" fmla="*/ 4050 w 10000"/>
                  <a:gd name="connsiteY515" fmla="*/ 8617 h 10000"/>
                  <a:gd name="connsiteX516" fmla="*/ 4069 w 10000"/>
                  <a:gd name="connsiteY516" fmla="*/ 8620 h 10000"/>
                  <a:gd name="connsiteX517" fmla="*/ 4086 w 10000"/>
                  <a:gd name="connsiteY517" fmla="*/ 8630 h 10000"/>
                  <a:gd name="connsiteX518" fmla="*/ 4108 w 10000"/>
                  <a:gd name="connsiteY518" fmla="*/ 8627 h 10000"/>
                  <a:gd name="connsiteX519" fmla="*/ 4125 w 10000"/>
                  <a:gd name="connsiteY519" fmla="*/ 8620 h 10000"/>
                  <a:gd name="connsiteX520" fmla="*/ 4133 w 10000"/>
                  <a:gd name="connsiteY520" fmla="*/ 8611 h 10000"/>
                  <a:gd name="connsiteX521" fmla="*/ 4139 w 10000"/>
                  <a:gd name="connsiteY521" fmla="*/ 8608 h 10000"/>
                  <a:gd name="connsiteX522" fmla="*/ 4147 w 10000"/>
                  <a:gd name="connsiteY522" fmla="*/ 8601 h 10000"/>
                  <a:gd name="connsiteX523" fmla="*/ 4155 w 10000"/>
                  <a:gd name="connsiteY523" fmla="*/ 8591 h 10000"/>
                  <a:gd name="connsiteX524" fmla="*/ 4166 w 10000"/>
                  <a:gd name="connsiteY524" fmla="*/ 8582 h 10000"/>
                  <a:gd name="connsiteX525" fmla="*/ 4183 w 10000"/>
                  <a:gd name="connsiteY525" fmla="*/ 8569 h 10000"/>
                  <a:gd name="connsiteX526" fmla="*/ 4191 w 10000"/>
                  <a:gd name="connsiteY526" fmla="*/ 8562 h 10000"/>
                  <a:gd name="connsiteX527" fmla="*/ 4208 w 10000"/>
                  <a:gd name="connsiteY527" fmla="*/ 8552 h 10000"/>
                  <a:gd name="connsiteX528" fmla="*/ 4230 w 10000"/>
                  <a:gd name="connsiteY528" fmla="*/ 8552 h 10000"/>
                  <a:gd name="connsiteX529" fmla="*/ 4238 w 10000"/>
                  <a:gd name="connsiteY529" fmla="*/ 8559 h 10000"/>
                  <a:gd name="connsiteX530" fmla="*/ 4247 w 10000"/>
                  <a:gd name="connsiteY530" fmla="*/ 8572 h 10000"/>
                  <a:gd name="connsiteX531" fmla="*/ 4252 w 10000"/>
                  <a:gd name="connsiteY531" fmla="*/ 8578 h 10000"/>
                  <a:gd name="connsiteX532" fmla="*/ 4263 w 10000"/>
                  <a:gd name="connsiteY532" fmla="*/ 8582 h 10000"/>
                  <a:gd name="connsiteX533" fmla="*/ 4277 w 10000"/>
                  <a:gd name="connsiteY533" fmla="*/ 8572 h 10000"/>
                  <a:gd name="connsiteX534" fmla="*/ 4294 w 10000"/>
                  <a:gd name="connsiteY534" fmla="*/ 8559 h 10000"/>
                  <a:gd name="connsiteX535" fmla="*/ 4302 w 10000"/>
                  <a:gd name="connsiteY535" fmla="*/ 8546 h 10000"/>
                  <a:gd name="connsiteX536" fmla="*/ 4310 w 10000"/>
                  <a:gd name="connsiteY536" fmla="*/ 8543 h 10000"/>
                  <a:gd name="connsiteX537" fmla="*/ 4313 w 10000"/>
                  <a:gd name="connsiteY537" fmla="*/ 8543 h 10000"/>
                  <a:gd name="connsiteX538" fmla="*/ 4332 w 10000"/>
                  <a:gd name="connsiteY538" fmla="*/ 8546 h 10000"/>
                  <a:gd name="connsiteX539" fmla="*/ 4335 w 10000"/>
                  <a:gd name="connsiteY539" fmla="*/ 8559 h 10000"/>
                  <a:gd name="connsiteX540" fmla="*/ 4349 w 10000"/>
                  <a:gd name="connsiteY540" fmla="*/ 8588 h 10000"/>
                  <a:gd name="connsiteX541" fmla="*/ 4360 w 10000"/>
                  <a:gd name="connsiteY541" fmla="*/ 8591 h 10000"/>
                  <a:gd name="connsiteX542" fmla="*/ 4366 w 10000"/>
                  <a:gd name="connsiteY542" fmla="*/ 8591 h 10000"/>
                  <a:gd name="connsiteX543" fmla="*/ 4382 w 10000"/>
                  <a:gd name="connsiteY543" fmla="*/ 8598 h 10000"/>
                  <a:gd name="connsiteX544" fmla="*/ 4385 w 10000"/>
                  <a:gd name="connsiteY544" fmla="*/ 8598 h 10000"/>
                  <a:gd name="connsiteX545" fmla="*/ 4402 w 10000"/>
                  <a:gd name="connsiteY545" fmla="*/ 8598 h 10000"/>
                  <a:gd name="connsiteX546" fmla="*/ 4421 w 10000"/>
                  <a:gd name="connsiteY546" fmla="*/ 8591 h 10000"/>
                  <a:gd name="connsiteX547" fmla="*/ 4440 w 10000"/>
                  <a:gd name="connsiteY547" fmla="*/ 8591 h 10000"/>
                  <a:gd name="connsiteX548" fmla="*/ 4449 w 10000"/>
                  <a:gd name="connsiteY548" fmla="*/ 8598 h 10000"/>
                  <a:gd name="connsiteX549" fmla="*/ 4454 w 10000"/>
                  <a:gd name="connsiteY549" fmla="*/ 8617 h 10000"/>
                  <a:gd name="connsiteX550" fmla="*/ 4463 w 10000"/>
                  <a:gd name="connsiteY550" fmla="*/ 8608 h 10000"/>
                  <a:gd name="connsiteX551" fmla="*/ 4474 w 10000"/>
                  <a:gd name="connsiteY551" fmla="*/ 8608 h 10000"/>
                  <a:gd name="connsiteX552" fmla="*/ 4490 w 10000"/>
                  <a:gd name="connsiteY552" fmla="*/ 8617 h 10000"/>
                  <a:gd name="connsiteX553" fmla="*/ 4504 w 10000"/>
                  <a:gd name="connsiteY553" fmla="*/ 8617 h 10000"/>
                  <a:gd name="connsiteX554" fmla="*/ 4518 w 10000"/>
                  <a:gd name="connsiteY554" fmla="*/ 8617 h 10000"/>
                  <a:gd name="connsiteX555" fmla="*/ 4535 w 10000"/>
                  <a:gd name="connsiteY555" fmla="*/ 8611 h 10000"/>
                  <a:gd name="connsiteX556" fmla="*/ 4546 w 10000"/>
                  <a:gd name="connsiteY556" fmla="*/ 8611 h 10000"/>
                  <a:gd name="connsiteX557" fmla="*/ 4562 w 10000"/>
                  <a:gd name="connsiteY557" fmla="*/ 8611 h 10000"/>
                  <a:gd name="connsiteX558" fmla="*/ 4571 w 10000"/>
                  <a:gd name="connsiteY558" fmla="*/ 8611 h 10000"/>
                  <a:gd name="connsiteX559" fmla="*/ 4579 w 10000"/>
                  <a:gd name="connsiteY559" fmla="*/ 8608 h 10000"/>
                  <a:gd name="connsiteX560" fmla="*/ 4584 w 10000"/>
                  <a:gd name="connsiteY560" fmla="*/ 8608 h 10000"/>
                  <a:gd name="connsiteX561" fmla="*/ 4601 w 10000"/>
                  <a:gd name="connsiteY561" fmla="*/ 8617 h 10000"/>
                  <a:gd name="connsiteX562" fmla="*/ 4609 w 10000"/>
                  <a:gd name="connsiteY562" fmla="*/ 8627 h 10000"/>
                  <a:gd name="connsiteX563" fmla="*/ 4618 w 10000"/>
                  <a:gd name="connsiteY563" fmla="*/ 8637 h 10000"/>
                  <a:gd name="connsiteX564" fmla="*/ 4618 w 10000"/>
                  <a:gd name="connsiteY564" fmla="*/ 8646 h 10000"/>
                  <a:gd name="connsiteX565" fmla="*/ 4634 w 10000"/>
                  <a:gd name="connsiteY565" fmla="*/ 8656 h 10000"/>
                  <a:gd name="connsiteX566" fmla="*/ 4640 w 10000"/>
                  <a:gd name="connsiteY566" fmla="*/ 8659 h 10000"/>
                  <a:gd name="connsiteX567" fmla="*/ 4651 w 10000"/>
                  <a:gd name="connsiteY567" fmla="*/ 8666 h 10000"/>
                  <a:gd name="connsiteX568" fmla="*/ 4657 w 10000"/>
                  <a:gd name="connsiteY568" fmla="*/ 8659 h 10000"/>
                  <a:gd name="connsiteX569" fmla="*/ 4668 w 10000"/>
                  <a:gd name="connsiteY569" fmla="*/ 8650 h 10000"/>
                  <a:gd name="connsiteX570" fmla="*/ 4676 w 10000"/>
                  <a:gd name="connsiteY570" fmla="*/ 8650 h 10000"/>
                  <a:gd name="connsiteX571" fmla="*/ 4690 w 10000"/>
                  <a:gd name="connsiteY571" fmla="*/ 8650 h 10000"/>
                  <a:gd name="connsiteX572" fmla="*/ 4698 w 10000"/>
                  <a:gd name="connsiteY572" fmla="*/ 8650 h 10000"/>
                  <a:gd name="connsiteX573" fmla="*/ 4704 w 10000"/>
                  <a:gd name="connsiteY573" fmla="*/ 8650 h 10000"/>
                  <a:gd name="connsiteX574" fmla="*/ 4706 w 10000"/>
                  <a:gd name="connsiteY574" fmla="*/ 8659 h 10000"/>
                  <a:gd name="connsiteX575" fmla="*/ 4706 w 10000"/>
                  <a:gd name="connsiteY575" fmla="*/ 8666 h 10000"/>
                  <a:gd name="connsiteX576" fmla="*/ 4723 w 10000"/>
                  <a:gd name="connsiteY576" fmla="*/ 8682 h 10000"/>
                  <a:gd name="connsiteX577" fmla="*/ 4737 w 10000"/>
                  <a:gd name="connsiteY577" fmla="*/ 8682 h 10000"/>
                  <a:gd name="connsiteX578" fmla="*/ 4745 w 10000"/>
                  <a:gd name="connsiteY578" fmla="*/ 8676 h 10000"/>
                  <a:gd name="connsiteX579" fmla="*/ 4756 w 10000"/>
                  <a:gd name="connsiteY579" fmla="*/ 8666 h 10000"/>
                  <a:gd name="connsiteX580" fmla="*/ 4765 w 10000"/>
                  <a:gd name="connsiteY580" fmla="*/ 8666 h 10000"/>
                  <a:gd name="connsiteX581" fmla="*/ 4765 w 10000"/>
                  <a:gd name="connsiteY581" fmla="*/ 8682 h 10000"/>
                  <a:gd name="connsiteX582" fmla="*/ 4770 w 10000"/>
                  <a:gd name="connsiteY582" fmla="*/ 8701 h 10000"/>
                  <a:gd name="connsiteX583" fmla="*/ 4778 w 10000"/>
                  <a:gd name="connsiteY583" fmla="*/ 8705 h 10000"/>
                  <a:gd name="connsiteX584" fmla="*/ 4795 w 10000"/>
                  <a:gd name="connsiteY584" fmla="*/ 8714 h 10000"/>
                  <a:gd name="connsiteX585" fmla="*/ 4812 w 10000"/>
                  <a:gd name="connsiteY585" fmla="*/ 8714 h 10000"/>
                  <a:gd name="connsiteX586" fmla="*/ 4825 w 10000"/>
                  <a:gd name="connsiteY586" fmla="*/ 8705 h 10000"/>
                  <a:gd name="connsiteX587" fmla="*/ 4825 w 10000"/>
                  <a:gd name="connsiteY587" fmla="*/ 8701 h 10000"/>
                  <a:gd name="connsiteX588" fmla="*/ 4828 w 10000"/>
                  <a:gd name="connsiteY588" fmla="*/ 8701 h 10000"/>
                  <a:gd name="connsiteX589" fmla="*/ 4837 w 10000"/>
                  <a:gd name="connsiteY589" fmla="*/ 8692 h 10000"/>
                  <a:gd name="connsiteX590" fmla="*/ 4842 w 10000"/>
                  <a:gd name="connsiteY590" fmla="*/ 8685 h 10000"/>
                  <a:gd name="connsiteX591" fmla="*/ 4859 w 10000"/>
                  <a:gd name="connsiteY591" fmla="*/ 8692 h 10000"/>
                  <a:gd name="connsiteX592" fmla="*/ 4870 w 10000"/>
                  <a:gd name="connsiteY592" fmla="*/ 8701 h 10000"/>
                  <a:gd name="connsiteX593" fmla="*/ 4878 w 10000"/>
                  <a:gd name="connsiteY593" fmla="*/ 8714 h 10000"/>
                  <a:gd name="connsiteX594" fmla="*/ 4892 w 10000"/>
                  <a:gd name="connsiteY594" fmla="*/ 8724 h 10000"/>
                  <a:gd name="connsiteX595" fmla="*/ 4900 w 10000"/>
                  <a:gd name="connsiteY595" fmla="*/ 8724 h 10000"/>
                  <a:gd name="connsiteX596" fmla="*/ 4906 w 10000"/>
                  <a:gd name="connsiteY596" fmla="*/ 8705 h 10000"/>
                  <a:gd name="connsiteX597" fmla="*/ 4925 w 10000"/>
                  <a:gd name="connsiteY597" fmla="*/ 8724 h 10000"/>
                  <a:gd name="connsiteX598" fmla="*/ 4939 w 10000"/>
                  <a:gd name="connsiteY598" fmla="*/ 8701 h 10000"/>
                  <a:gd name="connsiteX599" fmla="*/ 4950 w 10000"/>
                  <a:gd name="connsiteY599" fmla="*/ 8695 h 10000"/>
                  <a:gd name="connsiteX600" fmla="*/ 4956 w 10000"/>
                  <a:gd name="connsiteY600" fmla="*/ 8692 h 10000"/>
                  <a:gd name="connsiteX601" fmla="*/ 4986 w 10000"/>
                  <a:gd name="connsiteY601" fmla="*/ 8705 h 10000"/>
                  <a:gd name="connsiteX602" fmla="*/ 5003 w 10000"/>
                  <a:gd name="connsiteY602" fmla="*/ 8701 h 10000"/>
                  <a:gd name="connsiteX603" fmla="*/ 5011 w 10000"/>
                  <a:gd name="connsiteY603" fmla="*/ 8692 h 10000"/>
                  <a:gd name="connsiteX604" fmla="*/ 5028 w 10000"/>
                  <a:gd name="connsiteY604" fmla="*/ 8682 h 10000"/>
                  <a:gd name="connsiteX605" fmla="*/ 5030 w 10000"/>
                  <a:gd name="connsiteY605" fmla="*/ 8659 h 10000"/>
                  <a:gd name="connsiteX606" fmla="*/ 5039 w 10000"/>
                  <a:gd name="connsiteY606" fmla="*/ 8656 h 10000"/>
                  <a:gd name="connsiteX607" fmla="*/ 5053 w 10000"/>
                  <a:gd name="connsiteY607" fmla="*/ 8669 h 10000"/>
                  <a:gd name="connsiteX608" fmla="*/ 5061 w 10000"/>
                  <a:gd name="connsiteY608" fmla="*/ 8669 h 10000"/>
                  <a:gd name="connsiteX609" fmla="*/ 5061 w 10000"/>
                  <a:gd name="connsiteY609" fmla="*/ 8676 h 10000"/>
                  <a:gd name="connsiteX610" fmla="*/ 5069 w 10000"/>
                  <a:gd name="connsiteY610" fmla="*/ 8669 h 10000"/>
                  <a:gd name="connsiteX611" fmla="*/ 5083 w 10000"/>
                  <a:gd name="connsiteY611" fmla="*/ 8669 h 10000"/>
                  <a:gd name="connsiteX612" fmla="*/ 5100 w 10000"/>
                  <a:gd name="connsiteY612" fmla="*/ 8669 h 10000"/>
                  <a:gd name="connsiteX613" fmla="*/ 5119 w 10000"/>
                  <a:gd name="connsiteY613" fmla="*/ 8682 h 10000"/>
                  <a:gd name="connsiteX614" fmla="*/ 5136 w 10000"/>
                  <a:gd name="connsiteY614" fmla="*/ 8692 h 10000"/>
                  <a:gd name="connsiteX615" fmla="*/ 5161 w 10000"/>
                  <a:gd name="connsiteY615" fmla="*/ 8701 h 10000"/>
                  <a:gd name="connsiteX616" fmla="*/ 5183 w 10000"/>
                  <a:gd name="connsiteY616" fmla="*/ 8701 h 10000"/>
                  <a:gd name="connsiteX617" fmla="*/ 5199 w 10000"/>
                  <a:gd name="connsiteY617" fmla="*/ 8701 h 10000"/>
                  <a:gd name="connsiteX618" fmla="*/ 5213 w 10000"/>
                  <a:gd name="connsiteY618" fmla="*/ 8705 h 10000"/>
                  <a:gd name="connsiteX619" fmla="*/ 5224 w 10000"/>
                  <a:gd name="connsiteY619" fmla="*/ 8701 h 10000"/>
                  <a:gd name="connsiteX620" fmla="*/ 5230 w 10000"/>
                  <a:gd name="connsiteY620" fmla="*/ 8701 h 10000"/>
                  <a:gd name="connsiteX621" fmla="*/ 5241 w 10000"/>
                  <a:gd name="connsiteY621" fmla="*/ 8676 h 10000"/>
                  <a:gd name="connsiteX622" fmla="*/ 5247 w 10000"/>
                  <a:gd name="connsiteY622" fmla="*/ 8666 h 10000"/>
                  <a:gd name="connsiteX623" fmla="*/ 5249 w 10000"/>
                  <a:gd name="connsiteY623" fmla="*/ 8646 h 10000"/>
                  <a:gd name="connsiteX624" fmla="*/ 5249 w 10000"/>
                  <a:gd name="connsiteY624" fmla="*/ 8650 h 10000"/>
                  <a:gd name="connsiteX625" fmla="*/ 5255 w 10000"/>
                  <a:gd name="connsiteY625" fmla="*/ 8646 h 10000"/>
                  <a:gd name="connsiteX626" fmla="*/ 5271 w 10000"/>
                  <a:gd name="connsiteY626" fmla="*/ 8650 h 10000"/>
                  <a:gd name="connsiteX627" fmla="*/ 5288 w 10000"/>
                  <a:gd name="connsiteY627" fmla="*/ 8666 h 10000"/>
                  <a:gd name="connsiteX628" fmla="*/ 5296 w 10000"/>
                  <a:gd name="connsiteY628" fmla="*/ 8666 h 10000"/>
                  <a:gd name="connsiteX629" fmla="*/ 5310 w 10000"/>
                  <a:gd name="connsiteY629" fmla="*/ 8656 h 10000"/>
                  <a:gd name="connsiteX630" fmla="*/ 5321 w 10000"/>
                  <a:gd name="connsiteY630" fmla="*/ 8650 h 10000"/>
                  <a:gd name="connsiteX631" fmla="*/ 5338 w 10000"/>
                  <a:gd name="connsiteY631" fmla="*/ 8650 h 10000"/>
                  <a:gd name="connsiteX632" fmla="*/ 5360 w 10000"/>
                  <a:gd name="connsiteY632" fmla="*/ 8640 h 10000"/>
                  <a:gd name="connsiteX633" fmla="*/ 5366 w 10000"/>
                  <a:gd name="connsiteY633" fmla="*/ 8637 h 10000"/>
                  <a:gd name="connsiteX634" fmla="*/ 5368 w 10000"/>
                  <a:gd name="connsiteY634" fmla="*/ 8637 h 10000"/>
                  <a:gd name="connsiteX635" fmla="*/ 5382 w 10000"/>
                  <a:gd name="connsiteY635" fmla="*/ 8630 h 10000"/>
                  <a:gd name="connsiteX636" fmla="*/ 5391 w 10000"/>
                  <a:gd name="connsiteY636" fmla="*/ 8630 h 10000"/>
                  <a:gd name="connsiteX637" fmla="*/ 5402 w 10000"/>
                  <a:gd name="connsiteY637" fmla="*/ 8637 h 10000"/>
                  <a:gd name="connsiteX638" fmla="*/ 5418 w 10000"/>
                  <a:gd name="connsiteY638" fmla="*/ 8656 h 10000"/>
                  <a:gd name="connsiteX639" fmla="*/ 5432 w 10000"/>
                  <a:gd name="connsiteY639" fmla="*/ 8666 h 10000"/>
                  <a:gd name="connsiteX640" fmla="*/ 5443 w 10000"/>
                  <a:gd name="connsiteY640" fmla="*/ 8682 h 10000"/>
                  <a:gd name="connsiteX641" fmla="*/ 5457 w 10000"/>
                  <a:gd name="connsiteY641" fmla="*/ 8692 h 10000"/>
                  <a:gd name="connsiteX642" fmla="*/ 5471 w 10000"/>
                  <a:gd name="connsiteY642" fmla="*/ 8705 h 10000"/>
                  <a:gd name="connsiteX643" fmla="*/ 5488 w 10000"/>
                  <a:gd name="connsiteY643" fmla="*/ 8711 h 10000"/>
                  <a:gd name="connsiteX644" fmla="*/ 5490 w 10000"/>
                  <a:gd name="connsiteY644" fmla="*/ 8721 h 10000"/>
                  <a:gd name="connsiteX645" fmla="*/ 5512 w 10000"/>
                  <a:gd name="connsiteY645" fmla="*/ 8724 h 10000"/>
                  <a:gd name="connsiteX646" fmla="*/ 5521 w 10000"/>
                  <a:gd name="connsiteY646" fmla="*/ 8714 h 10000"/>
                  <a:gd name="connsiteX647" fmla="*/ 5524 w 10000"/>
                  <a:gd name="connsiteY647" fmla="*/ 8714 h 10000"/>
                  <a:gd name="connsiteX648" fmla="*/ 5532 w 10000"/>
                  <a:gd name="connsiteY648" fmla="*/ 8721 h 10000"/>
                  <a:gd name="connsiteX649" fmla="*/ 5540 w 10000"/>
                  <a:gd name="connsiteY649" fmla="*/ 8724 h 10000"/>
                  <a:gd name="connsiteX650" fmla="*/ 5562 w 10000"/>
                  <a:gd name="connsiteY650" fmla="*/ 8750 h 10000"/>
                  <a:gd name="connsiteX651" fmla="*/ 5562 w 10000"/>
                  <a:gd name="connsiteY651" fmla="*/ 8760 h 10000"/>
                  <a:gd name="connsiteX652" fmla="*/ 5571 w 10000"/>
                  <a:gd name="connsiteY652" fmla="*/ 8782 h 10000"/>
                  <a:gd name="connsiteX653" fmla="*/ 5579 w 10000"/>
                  <a:gd name="connsiteY653" fmla="*/ 8789 h 10000"/>
                  <a:gd name="connsiteX654" fmla="*/ 5593 w 10000"/>
                  <a:gd name="connsiteY654" fmla="*/ 8789 h 10000"/>
                  <a:gd name="connsiteX655" fmla="*/ 5596 w 10000"/>
                  <a:gd name="connsiteY655" fmla="*/ 8789 h 10000"/>
                  <a:gd name="connsiteX656" fmla="*/ 5626 w 10000"/>
                  <a:gd name="connsiteY656" fmla="*/ 8782 h 10000"/>
                  <a:gd name="connsiteX657" fmla="*/ 5629 w 10000"/>
                  <a:gd name="connsiteY657" fmla="*/ 8782 h 10000"/>
                  <a:gd name="connsiteX658" fmla="*/ 5637 w 10000"/>
                  <a:gd name="connsiteY658" fmla="*/ 8779 h 10000"/>
                  <a:gd name="connsiteX659" fmla="*/ 5648 w 10000"/>
                  <a:gd name="connsiteY659" fmla="*/ 8789 h 10000"/>
                  <a:gd name="connsiteX660" fmla="*/ 5665 w 10000"/>
                  <a:gd name="connsiteY660" fmla="*/ 8795 h 10000"/>
                  <a:gd name="connsiteX661" fmla="*/ 5676 w 10000"/>
                  <a:gd name="connsiteY661" fmla="*/ 8789 h 10000"/>
                  <a:gd name="connsiteX662" fmla="*/ 5684 w 10000"/>
                  <a:gd name="connsiteY662" fmla="*/ 8782 h 10000"/>
                  <a:gd name="connsiteX663" fmla="*/ 5693 w 10000"/>
                  <a:gd name="connsiteY663" fmla="*/ 8789 h 10000"/>
                  <a:gd name="connsiteX664" fmla="*/ 5715 w 10000"/>
                  <a:gd name="connsiteY664" fmla="*/ 8808 h 10000"/>
                  <a:gd name="connsiteX665" fmla="*/ 5731 w 10000"/>
                  <a:gd name="connsiteY665" fmla="*/ 8808 h 10000"/>
                  <a:gd name="connsiteX666" fmla="*/ 5740 w 10000"/>
                  <a:gd name="connsiteY666" fmla="*/ 8808 h 10000"/>
                  <a:gd name="connsiteX667" fmla="*/ 5765 w 10000"/>
                  <a:gd name="connsiteY667" fmla="*/ 8818 h 10000"/>
                  <a:gd name="connsiteX668" fmla="*/ 5781 w 10000"/>
                  <a:gd name="connsiteY668" fmla="*/ 8824 h 10000"/>
                  <a:gd name="connsiteX669" fmla="*/ 5798 w 10000"/>
                  <a:gd name="connsiteY669" fmla="*/ 8834 h 10000"/>
                  <a:gd name="connsiteX670" fmla="*/ 5814 w 10000"/>
                  <a:gd name="connsiteY670" fmla="*/ 8837 h 10000"/>
                  <a:gd name="connsiteX671" fmla="*/ 5831 w 10000"/>
                  <a:gd name="connsiteY671" fmla="*/ 8844 h 10000"/>
                  <a:gd name="connsiteX672" fmla="*/ 5842 w 10000"/>
                  <a:gd name="connsiteY672" fmla="*/ 8847 h 10000"/>
                  <a:gd name="connsiteX673" fmla="*/ 5859 w 10000"/>
                  <a:gd name="connsiteY673" fmla="*/ 8857 h 10000"/>
                  <a:gd name="connsiteX674" fmla="*/ 5870 w 10000"/>
                  <a:gd name="connsiteY674" fmla="*/ 8867 h 10000"/>
                  <a:gd name="connsiteX675" fmla="*/ 5878 w 10000"/>
                  <a:gd name="connsiteY675" fmla="*/ 8873 h 10000"/>
                  <a:gd name="connsiteX676" fmla="*/ 5895 w 10000"/>
                  <a:gd name="connsiteY676" fmla="*/ 8873 h 10000"/>
                  <a:gd name="connsiteX677" fmla="*/ 5911 w 10000"/>
                  <a:gd name="connsiteY677" fmla="*/ 8873 h 10000"/>
                  <a:gd name="connsiteX678" fmla="*/ 5931 w 10000"/>
                  <a:gd name="connsiteY678" fmla="*/ 8873 h 10000"/>
                  <a:gd name="connsiteX679" fmla="*/ 5950 w 10000"/>
                  <a:gd name="connsiteY679" fmla="*/ 8867 h 10000"/>
                  <a:gd name="connsiteX680" fmla="*/ 5967 w 10000"/>
                  <a:gd name="connsiteY680" fmla="*/ 8867 h 10000"/>
                  <a:gd name="connsiteX681" fmla="*/ 5975 w 10000"/>
                  <a:gd name="connsiteY681" fmla="*/ 8873 h 10000"/>
                  <a:gd name="connsiteX682" fmla="*/ 6000 w 10000"/>
                  <a:gd name="connsiteY682" fmla="*/ 8883 h 10000"/>
                  <a:gd name="connsiteX683" fmla="*/ 5997 w 10000"/>
                  <a:gd name="connsiteY683" fmla="*/ 8886 h 10000"/>
                  <a:gd name="connsiteX684" fmla="*/ 5997 w 10000"/>
                  <a:gd name="connsiteY684" fmla="*/ 8896 h 10000"/>
                  <a:gd name="connsiteX685" fmla="*/ 6014 w 10000"/>
                  <a:gd name="connsiteY685" fmla="*/ 8892 h 10000"/>
                  <a:gd name="connsiteX686" fmla="*/ 6028 w 10000"/>
                  <a:gd name="connsiteY686" fmla="*/ 8892 h 10000"/>
                  <a:gd name="connsiteX687" fmla="*/ 6053 w 10000"/>
                  <a:gd name="connsiteY687" fmla="*/ 8886 h 10000"/>
                  <a:gd name="connsiteX688" fmla="*/ 6072 w 10000"/>
                  <a:gd name="connsiteY688" fmla="*/ 8876 h 10000"/>
                  <a:gd name="connsiteX689" fmla="*/ 6089 w 10000"/>
                  <a:gd name="connsiteY689" fmla="*/ 8867 h 10000"/>
                  <a:gd name="connsiteX690" fmla="*/ 6111 w 10000"/>
                  <a:gd name="connsiteY690" fmla="*/ 8857 h 10000"/>
                  <a:gd name="connsiteX691" fmla="*/ 6127 w 10000"/>
                  <a:gd name="connsiteY691" fmla="*/ 8847 h 10000"/>
                  <a:gd name="connsiteX692" fmla="*/ 6152 w 10000"/>
                  <a:gd name="connsiteY692" fmla="*/ 8834 h 10000"/>
                  <a:gd name="connsiteX693" fmla="*/ 6183 w 10000"/>
                  <a:gd name="connsiteY693" fmla="*/ 8828 h 10000"/>
                  <a:gd name="connsiteX694" fmla="*/ 6175 w 10000"/>
                  <a:gd name="connsiteY694" fmla="*/ 8844 h 10000"/>
                  <a:gd name="connsiteX695" fmla="*/ 6169 w 10000"/>
                  <a:gd name="connsiteY695" fmla="*/ 8863 h 10000"/>
                  <a:gd name="connsiteX696" fmla="*/ 6158 w 10000"/>
                  <a:gd name="connsiteY696" fmla="*/ 8886 h 10000"/>
                  <a:gd name="connsiteX697" fmla="*/ 6152 w 10000"/>
                  <a:gd name="connsiteY697" fmla="*/ 8896 h 10000"/>
                  <a:gd name="connsiteX698" fmla="*/ 6150 w 10000"/>
                  <a:gd name="connsiteY698" fmla="*/ 8909 h 10000"/>
                  <a:gd name="connsiteX699" fmla="*/ 6152 w 10000"/>
                  <a:gd name="connsiteY699" fmla="*/ 8938 h 10000"/>
                  <a:gd name="connsiteX700" fmla="*/ 6158 w 10000"/>
                  <a:gd name="connsiteY700" fmla="*/ 8957 h 10000"/>
                  <a:gd name="connsiteX701" fmla="*/ 6161 w 10000"/>
                  <a:gd name="connsiteY701" fmla="*/ 8980 h 10000"/>
                  <a:gd name="connsiteX702" fmla="*/ 6166 w 10000"/>
                  <a:gd name="connsiteY702" fmla="*/ 8999 h 10000"/>
                  <a:gd name="connsiteX703" fmla="*/ 6175 w 10000"/>
                  <a:gd name="connsiteY703" fmla="*/ 9032 h 10000"/>
                  <a:gd name="connsiteX704" fmla="*/ 6183 w 10000"/>
                  <a:gd name="connsiteY704" fmla="*/ 9051 h 10000"/>
                  <a:gd name="connsiteX705" fmla="*/ 6191 w 10000"/>
                  <a:gd name="connsiteY705" fmla="*/ 9064 h 10000"/>
                  <a:gd name="connsiteX706" fmla="*/ 6194 w 10000"/>
                  <a:gd name="connsiteY706" fmla="*/ 9084 h 10000"/>
                  <a:gd name="connsiteX707" fmla="*/ 6208 w 10000"/>
                  <a:gd name="connsiteY707" fmla="*/ 9103 h 10000"/>
                  <a:gd name="connsiteX708" fmla="*/ 6208 w 10000"/>
                  <a:gd name="connsiteY708" fmla="*/ 9113 h 10000"/>
                  <a:gd name="connsiteX709" fmla="*/ 6216 w 10000"/>
                  <a:gd name="connsiteY709" fmla="*/ 9129 h 10000"/>
                  <a:gd name="connsiteX710" fmla="*/ 6230 w 10000"/>
                  <a:gd name="connsiteY710" fmla="*/ 9148 h 10000"/>
                  <a:gd name="connsiteX711" fmla="*/ 6241 w 10000"/>
                  <a:gd name="connsiteY711" fmla="*/ 9165 h 10000"/>
                  <a:gd name="connsiteX712" fmla="*/ 6249 w 10000"/>
                  <a:gd name="connsiteY712" fmla="*/ 9168 h 10000"/>
                  <a:gd name="connsiteX713" fmla="*/ 6266 w 10000"/>
                  <a:gd name="connsiteY713" fmla="*/ 9184 h 10000"/>
                  <a:gd name="connsiteX714" fmla="*/ 6280 w 10000"/>
                  <a:gd name="connsiteY714" fmla="*/ 9184 h 10000"/>
                  <a:gd name="connsiteX715" fmla="*/ 6288 w 10000"/>
                  <a:gd name="connsiteY715" fmla="*/ 9177 h 10000"/>
                  <a:gd name="connsiteX716" fmla="*/ 6299 w 10000"/>
                  <a:gd name="connsiteY716" fmla="*/ 9187 h 10000"/>
                  <a:gd name="connsiteX717" fmla="*/ 6305 w 10000"/>
                  <a:gd name="connsiteY717" fmla="*/ 9197 h 10000"/>
                  <a:gd name="connsiteX718" fmla="*/ 6310 w 10000"/>
                  <a:gd name="connsiteY718" fmla="*/ 9197 h 10000"/>
                  <a:gd name="connsiteX719" fmla="*/ 6321 w 10000"/>
                  <a:gd name="connsiteY719" fmla="*/ 9213 h 10000"/>
                  <a:gd name="connsiteX720" fmla="*/ 6335 w 10000"/>
                  <a:gd name="connsiteY720" fmla="*/ 9223 h 10000"/>
                  <a:gd name="connsiteX721" fmla="*/ 6338 w 10000"/>
                  <a:gd name="connsiteY721" fmla="*/ 9223 h 10000"/>
                  <a:gd name="connsiteX722" fmla="*/ 6355 w 10000"/>
                  <a:gd name="connsiteY722" fmla="*/ 9226 h 10000"/>
                  <a:gd name="connsiteX723" fmla="*/ 6363 w 10000"/>
                  <a:gd name="connsiteY723" fmla="*/ 9236 h 10000"/>
                  <a:gd name="connsiteX724" fmla="*/ 6380 w 10000"/>
                  <a:gd name="connsiteY724" fmla="*/ 9258 h 10000"/>
                  <a:gd name="connsiteX725" fmla="*/ 6393 w 10000"/>
                  <a:gd name="connsiteY725" fmla="*/ 9278 h 10000"/>
                  <a:gd name="connsiteX726" fmla="*/ 6396 w 10000"/>
                  <a:gd name="connsiteY726" fmla="*/ 9288 h 10000"/>
                  <a:gd name="connsiteX727" fmla="*/ 6407 w 10000"/>
                  <a:gd name="connsiteY727" fmla="*/ 9297 h 10000"/>
                  <a:gd name="connsiteX728" fmla="*/ 6410 w 10000"/>
                  <a:gd name="connsiteY728" fmla="*/ 9307 h 10000"/>
                  <a:gd name="connsiteX729" fmla="*/ 6416 w 10000"/>
                  <a:gd name="connsiteY729" fmla="*/ 9317 h 10000"/>
                  <a:gd name="connsiteX730" fmla="*/ 6424 w 10000"/>
                  <a:gd name="connsiteY730" fmla="*/ 9326 h 10000"/>
                  <a:gd name="connsiteX731" fmla="*/ 6435 w 10000"/>
                  <a:gd name="connsiteY731" fmla="*/ 9336 h 10000"/>
                  <a:gd name="connsiteX732" fmla="*/ 6443 w 10000"/>
                  <a:gd name="connsiteY732" fmla="*/ 9346 h 10000"/>
                  <a:gd name="connsiteX733" fmla="*/ 6449 w 10000"/>
                  <a:gd name="connsiteY733" fmla="*/ 9362 h 10000"/>
                  <a:gd name="connsiteX734" fmla="*/ 6452 w 10000"/>
                  <a:gd name="connsiteY734" fmla="*/ 9372 h 10000"/>
                  <a:gd name="connsiteX735" fmla="*/ 6449 w 10000"/>
                  <a:gd name="connsiteY735" fmla="*/ 9381 h 10000"/>
                  <a:gd name="connsiteX736" fmla="*/ 6465 w 10000"/>
                  <a:gd name="connsiteY736" fmla="*/ 9394 h 10000"/>
                  <a:gd name="connsiteX737" fmla="*/ 6468 w 10000"/>
                  <a:gd name="connsiteY737" fmla="*/ 9420 h 10000"/>
                  <a:gd name="connsiteX738" fmla="*/ 6493 w 10000"/>
                  <a:gd name="connsiteY738" fmla="*/ 9430 h 10000"/>
                  <a:gd name="connsiteX739" fmla="*/ 6507 w 10000"/>
                  <a:gd name="connsiteY739" fmla="*/ 9440 h 10000"/>
                  <a:gd name="connsiteX740" fmla="*/ 6524 w 10000"/>
                  <a:gd name="connsiteY740" fmla="*/ 9459 h 10000"/>
                  <a:gd name="connsiteX741" fmla="*/ 6532 w 10000"/>
                  <a:gd name="connsiteY741" fmla="*/ 9485 h 10000"/>
                  <a:gd name="connsiteX742" fmla="*/ 6537 w 10000"/>
                  <a:gd name="connsiteY742" fmla="*/ 9498 h 10000"/>
                  <a:gd name="connsiteX743" fmla="*/ 6571 w 10000"/>
                  <a:gd name="connsiteY743" fmla="*/ 9508 h 10000"/>
                  <a:gd name="connsiteX744" fmla="*/ 6596 w 10000"/>
                  <a:gd name="connsiteY744" fmla="*/ 9508 h 10000"/>
                  <a:gd name="connsiteX745" fmla="*/ 6637 w 10000"/>
                  <a:gd name="connsiteY745" fmla="*/ 9517 h 10000"/>
                  <a:gd name="connsiteX746" fmla="*/ 6662 w 10000"/>
                  <a:gd name="connsiteY746" fmla="*/ 9524 h 10000"/>
                  <a:gd name="connsiteX747" fmla="*/ 6679 w 10000"/>
                  <a:gd name="connsiteY747" fmla="*/ 9517 h 10000"/>
                  <a:gd name="connsiteX748" fmla="*/ 6679 w 10000"/>
                  <a:gd name="connsiteY748" fmla="*/ 9505 h 10000"/>
                  <a:gd name="connsiteX749" fmla="*/ 6690 w 10000"/>
                  <a:gd name="connsiteY749" fmla="*/ 9485 h 10000"/>
                  <a:gd name="connsiteX750" fmla="*/ 6693 w 10000"/>
                  <a:gd name="connsiteY750" fmla="*/ 9479 h 10000"/>
                  <a:gd name="connsiteX751" fmla="*/ 6706 w 10000"/>
                  <a:gd name="connsiteY751" fmla="*/ 9469 h 10000"/>
                  <a:gd name="connsiteX752" fmla="*/ 6709 w 10000"/>
                  <a:gd name="connsiteY752" fmla="*/ 9462 h 10000"/>
                  <a:gd name="connsiteX753" fmla="*/ 6717 w 10000"/>
                  <a:gd name="connsiteY753" fmla="*/ 9459 h 10000"/>
                  <a:gd name="connsiteX754" fmla="*/ 6726 w 10000"/>
                  <a:gd name="connsiteY754" fmla="*/ 9459 h 10000"/>
                  <a:gd name="connsiteX755" fmla="*/ 6742 w 10000"/>
                  <a:gd name="connsiteY755" fmla="*/ 9462 h 10000"/>
                  <a:gd name="connsiteX756" fmla="*/ 6759 w 10000"/>
                  <a:gd name="connsiteY756" fmla="*/ 9479 h 10000"/>
                  <a:gd name="connsiteX757" fmla="*/ 6781 w 10000"/>
                  <a:gd name="connsiteY757" fmla="*/ 9485 h 10000"/>
                  <a:gd name="connsiteX758" fmla="*/ 6795 w 10000"/>
                  <a:gd name="connsiteY758" fmla="*/ 9485 h 10000"/>
                  <a:gd name="connsiteX759" fmla="*/ 6803 w 10000"/>
                  <a:gd name="connsiteY759" fmla="*/ 9498 h 10000"/>
                  <a:gd name="connsiteX760" fmla="*/ 6806 w 10000"/>
                  <a:gd name="connsiteY760" fmla="*/ 9508 h 10000"/>
                  <a:gd name="connsiteX761" fmla="*/ 6823 w 10000"/>
                  <a:gd name="connsiteY761" fmla="*/ 9514 h 10000"/>
                  <a:gd name="connsiteX762" fmla="*/ 6831 w 10000"/>
                  <a:gd name="connsiteY762" fmla="*/ 9514 h 10000"/>
                  <a:gd name="connsiteX763" fmla="*/ 6848 w 10000"/>
                  <a:gd name="connsiteY763" fmla="*/ 9514 h 10000"/>
                  <a:gd name="connsiteX764" fmla="*/ 6856 w 10000"/>
                  <a:gd name="connsiteY764" fmla="*/ 9517 h 10000"/>
                  <a:gd name="connsiteX765" fmla="*/ 6878 w 10000"/>
                  <a:gd name="connsiteY765" fmla="*/ 9524 h 10000"/>
                  <a:gd name="connsiteX766" fmla="*/ 6895 w 10000"/>
                  <a:gd name="connsiteY766" fmla="*/ 9524 h 10000"/>
                  <a:gd name="connsiteX767" fmla="*/ 6917 w 10000"/>
                  <a:gd name="connsiteY767" fmla="*/ 9527 h 10000"/>
                  <a:gd name="connsiteX768" fmla="*/ 6934 w 10000"/>
                  <a:gd name="connsiteY768" fmla="*/ 9534 h 10000"/>
                  <a:gd name="connsiteX769" fmla="*/ 6961 w 10000"/>
                  <a:gd name="connsiteY769" fmla="*/ 9543 h 10000"/>
                  <a:gd name="connsiteX770" fmla="*/ 6989 w 10000"/>
                  <a:gd name="connsiteY770" fmla="*/ 9547 h 10000"/>
                  <a:gd name="connsiteX771" fmla="*/ 7014 w 10000"/>
                  <a:gd name="connsiteY771" fmla="*/ 9543 h 10000"/>
                  <a:gd name="connsiteX772" fmla="*/ 7033 w 10000"/>
                  <a:gd name="connsiteY772" fmla="*/ 9543 h 10000"/>
                  <a:gd name="connsiteX773" fmla="*/ 7042 w 10000"/>
                  <a:gd name="connsiteY773" fmla="*/ 9547 h 10000"/>
                  <a:gd name="connsiteX774" fmla="*/ 7069 w 10000"/>
                  <a:gd name="connsiteY774" fmla="*/ 9647 h 10000"/>
                  <a:gd name="connsiteX775" fmla="*/ 7122 w 10000"/>
                  <a:gd name="connsiteY775" fmla="*/ 9734 h 10000"/>
                  <a:gd name="connsiteX776" fmla="*/ 7147 w 10000"/>
                  <a:gd name="connsiteY776" fmla="*/ 9744 h 10000"/>
                  <a:gd name="connsiteX777" fmla="*/ 7169 w 10000"/>
                  <a:gd name="connsiteY777" fmla="*/ 9741 h 10000"/>
                  <a:gd name="connsiteX778" fmla="*/ 7177 w 10000"/>
                  <a:gd name="connsiteY778" fmla="*/ 9744 h 10000"/>
                  <a:gd name="connsiteX779" fmla="*/ 7186 w 10000"/>
                  <a:gd name="connsiteY779" fmla="*/ 9754 h 10000"/>
                  <a:gd name="connsiteX780" fmla="*/ 7191 w 10000"/>
                  <a:gd name="connsiteY780" fmla="*/ 9773 h 10000"/>
                  <a:gd name="connsiteX781" fmla="*/ 7208 w 10000"/>
                  <a:gd name="connsiteY781" fmla="*/ 9783 h 10000"/>
                  <a:gd name="connsiteX782" fmla="*/ 7219 w 10000"/>
                  <a:gd name="connsiteY782" fmla="*/ 9793 h 10000"/>
                  <a:gd name="connsiteX783" fmla="*/ 7235 w 10000"/>
                  <a:gd name="connsiteY783" fmla="*/ 9802 h 10000"/>
                  <a:gd name="connsiteX784" fmla="*/ 7249 w 10000"/>
                  <a:gd name="connsiteY784" fmla="*/ 9819 h 10000"/>
                  <a:gd name="connsiteX785" fmla="*/ 7255 w 10000"/>
                  <a:gd name="connsiteY785" fmla="*/ 9835 h 10000"/>
                  <a:gd name="connsiteX786" fmla="*/ 7255 w 10000"/>
                  <a:gd name="connsiteY786" fmla="*/ 9848 h 10000"/>
                  <a:gd name="connsiteX787" fmla="*/ 7249 w 10000"/>
                  <a:gd name="connsiteY787" fmla="*/ 9848 h 10000"/>
                  <a:gd name="connsiteX788" fmla="*/ 7244 w 10000"/>
                  <a:gd name="connsiteY788" fmla="*/ 9858 h 10000"/>
                  <a:gd name="connsiteX789" fmla="*/ 7235 w 10000"/>
                  <a:gd name="connsiteY789" fmla="*/ 9883 h 10000"/>
                  <a:gd name="connsiteX790" fmla="*/ 7244 w 10000"/>
                  <a:gd name="connsiteY790" fmla="*/ 9903 h 10000"/>
                  <a:gd name="connsiteX791" fmla="*/ 7258 w 10000"/>
                  <a:gd name="connsiteY791" fmla="*/ 9926 h 10000"/>
                  <a:gd name="connsiteX792" fmla="*/ 7263 w 10000"/>
                  <a:gd name="connsiteY792" fmla="*/ 9948 h 10000"/>
                  <a:gd name="connsiteX793" fmla="*/ 7274 w 10000"/>
                  <a:gd name="connsiteY793" fmla="*/ 9968 h 10000"/>
                  <a:gd name="connsiteX794" fmla="*/ 7283 w 10000"/>
                  <a:gd name="connsiteY794" fmla="*/ 9987 h 10000"/>
                  <a:gd name="connsiteX795" fmla="*/ 7291 w 10000"/>
                  <a:gd name="connsiteY795" fmla="*/ 10000 h 10000"/>
                  <a:gd name="connsiteX796" fmla="*/ 7305 w 10000"/>
                  <a:gd name="connsiteY796" fmla="*/ 9997 h 10000"/>
                  <a:gd name="connsiteX797" fmla="*/ 7313 w 10000"/>
                  <a:gd name="connsiteY797" fmla="*/ 9977 h 10000"/>
                  <a:gd name="connsiteX798" fmla="*/ 7324 w 10000"/>
                  <a:gd name="connsiteY798" fmla="*/ 9968 h 10000"/>
                  <a:gd name="connsiteX799" fmla="*/ 7341 w 10000"/>
                  <a:gd name="connsiteY799" fmla="*/ 9971 h 10000"/>
                  <a:gd name="connsiteX800" fmla="*/ 7368 w 10000"/>
                  <a:gd name="connsiteY800" fmla="*/ 9987 h 10000"/>
                  <a:gd name="connsiteX801" fmla="*/ 7380 w 10000"/>
                  <a:gd name="connsiteY801" fmla="*/ 9990 h 10000"/>
                  <a:gd name="connsiteX802" fmla="*/ 7393 w 10000"/>
                  <a:gd name="connsiteY802" fmla="*/ 9981 h 10000"/>
                  <a:gd name="connsiteX803" fmla="*/ 7404 w 10000"/>
                  <a:gd name="connsiteY803" fmla="*/ 9968 h 10000"/>
                  <a:gd name="connsiteX804" fmla="*/ 7418 w 10000"/>
                  <a:gd name="connsiteY804" fmla="*/ 9948 h 10000"/>
                  <a:gd name="connsiteX805" fmla="*/ 7427 w 10000"/>
                  <a:gd name="connsiteY805" fmla="*/ 9922 h 10000"/>
                  <a:gd name="connsiteX806" fmla="*/ 7427 w 10000"/>
                  <a:gd name="connsiteY806" fmla="*/ 9906 h 10000"/>
                  <a:gd name="connsiteX807" fmla="*/ 7404 w 10000"/>
                  <a:gd name="connsiteY807" fmla="*/ 9877 h 10000"/>
                  <a:gd name="connsiteX808" fmla="*/ 7388 w 10000"/>
                  <a:gd name="connsiteY808" fmla="*/ 9854 h 10000"/>
                  <a:gd name="connsiteX809" fmla="*/ 7385 w 10000"/>
                  <a:gd name="connsiteY809" fmla="*/ 9845 h 10000"/>
                  <a:gd name="connsiteX810" fmla="*/ 7385 w 10000"/>
                  <a:gd name="connsiteY810" fmla="*/ 9825 h 10000"/>
                  <a:gd name="connsiteX811" fmla="*/ 7385 w 10000"/>
                  <a:gd name="connsiteY811" fmla="*/ 9819 h 10000"/>
                  <a:gd name="connsiteX812" fmla="*/ 7393 w 10000"/>
                  <a:gd name="connsiteY812" fmla="*/ 9809 h 10000"/>
                  <a:gd name="connsiteX813" fmla="*/ 7404 w 10000"/>
                  <a:gd name="connsiteY813" fmla="*/ 9793 h 10000"/>
                  <a:gd name="connsiteX814" fmla="*/ 7413 w 10000"/>
                  <a:gd name="connsiteY814" fmla="*/ 9783 h 10000"/>
                  <a:gd name="connsiteX815" fmla="*/ 7404 w 10000"/>
                  <a:gd name="connsiteY815" fmla="*/ 9770 h 10000"/>
                  <a:gd name="connsiteX816" fmla="*/ 7388 w 10000"/>
                  <a:gd name="connsiteY816" fmla="*/ 9760 h 10000"/>
                  <a:gd name="connsiteX817" fmla="*/ 7371 w 10000"/>
                  <a:gd name="connsiteY817" fmla="*/ 9744 h 10000"/>
                  <a:gd name="connsiteX818" fmla="*/ 7363 w 10000"/>
                  <a:gd name="connsiteY818" fmla="*/ 9731 h 10000"/>
                  <a:gd name="connsiteX819" fmla="*/ 7355 w 10000"/>
                  <a:gd name="connsiteY819" fmla="*/ 9715 h 10000"/>
                  <a:gd name="connsiteX820" fmla="*/ 7360 w 10000"/>
                  <a:gd name="connsiteY820" fmla="*/ 9686 h 10000"/>
                  <a:gd name="connsiteX821" fmla="*/ 7363 w 10000"/>
                  <a:gd name="connsiteY821" fmla="*/ 9657 h 10000"/>
                  <a:gd name="connsiteX822" fmla="*/ 7360 w 10000"/>
                  <a:gd name="connsiteY822" fmla="*/ 9631 h 10000"/>
                  <a:gd name="connsiteX823" fmla="*/ 7346 w 10000"/>
                  <a:gd name="connsiteY823" fmla="*/ 9611 h 10000"/>
                  <a:gd name="connsiteX824" fmla="*/ 7332 w 10000"/>
                  <a:gd name="connsiteY824" fmla="*/ 9585 h 10000"/>
                  <a:gd name="connsiteX825" fmla="*/ 7324 w 10000"/>
                  <a:gd name="connsiteY825" fmla="*/ 9573 h 10000"/>
                  <a:gd name="connsiteX826" fmla="*/ 7324 w 10000"/>
                  <a:gd name="connsiteY826" fmla="*/ 9553 h 10000"/>
                  <a:gd name="connsiteX827" fmla="*/ 7324 w 10000"/>
                  <a:gd name="connsiteY827" fmla="*/ 9543 h 10000"/>
                  <a:gd name="connsiteX828" fmla="*/ 7324 w 10000"/>
                  <a:gd name="connsiteY828" fmla="*/ 9517 h 10000"/>
                  <a:gd name="connsiteX829" fmla="*/ 7324 w 10000"/>
                  <a:gd name="connsiteY829" fmla="*/ 9498 h 10000"/>
                  <a:gd name="connsiteX830" fmla="*/ 7332 w 10000"/>
                  <a:gd name="connsiteY830" fmla="*/ 9479 h 10000"/>
                  <a:gd name="connsiteX831" fmla="*/ 7341 w 10000"/>
                  <a:gd name="connsiteY831" fmla="*/ 9462 h 10000"/>
                  <a:gd name="connsiteX832" fmla="*/ 7352 w 10000"/>
                  <a:gd name="connsiteY832" fmla="*/ 9459 h 10000"/>
                  <a:gd name="connsiteX833" fmla="*/ 7360 w 10000"/>
                  <a:gd name="connsiteY833" fmla="*/ 9443 h 10000"/>
                  <a:gd name="connsiteX834" fmla="*/ 7363 w 10000"/>
                  <a:gd name="connsiteY834" fmla="*/ 9433 h 10000"/>
                  <a:gd name="connsiteX835" fmla="*/ 7377 w 10000"/>
                  <a:gd name="connsiteY835" fmla="*/ 9433 h 10000"/>
                  <a:gd name="connsiteX836" fmla="*/ 7388 w 10000"/>
                  <a:gd name="connsiteY836" fmla="*/ 9430 h 10000"/>
                  <a:gd name="connsiteX837" fmla="*/ 7396 w 10000"/>
                  <a:gd name="connsiteY837" fmla="*/ 9430 h 10000"/>
                  <a:gd name="connsiteX838" fmla="*/ 7402 w 10000"/>
                  <a:gd name="connsiteY838" fmla="*/ 9424 h 10000"/>
                  <a:gd name="connsiteX839" fmla="*/ 7396 w 10000"/>
                  <a:gd name="connsiteY839" fmla="*/ 9414 h 10000"/>
                  <a:gd name="connsiteX840" fmla="*/ 7388 w 10000"/>
                  <a:gd name="connsiteY840" fmla="*/ 9401 h 10000"/>
                  <a:gd name="connsiteX841" fmla="*/ 7371 w 10000"/>
                  <a:gd name="connsiteY841" fmla="*/ 9391 h 10000"/>
                  <a:gd name="connsiteX842" fmla="*/ 7355 w 10000"/>
                  <a:gd name="connsiteY842" fmla="*/ 9375 h 10000"/>
                  <a:gd name="connsiteX843" fmla="*/ 7332 w 10000"/>
                  <a:gd name="connsiteY843" fmla="*/ 9356 h 10000"/>
                  <a:gd name="connsiteX844" fmla="*/ 7313 w 10000"/>
                  <a:gd name="connsiteY844" fmla="*/ 9330 h 10000"/>
                  <a:gd name="connsiteX845" fmla="*/ 7307 w 10000"/>
                  <a:gd name="connsiteY845" fmla="*/ 9310 h 10000"/>
                  <a:gd name="connsiteX846" fmla="*/ 7305 w 10000"/>
                  <a:gd name="connsiteY846" fmla="*/ 9291 h 10000"/>
                  <a:gd name="connsiteX847" fmla="*/ 7305 w 10000"/>
                  <a:gd name="connsiteY847" fmla="*/ 9278 h 10000"/>
                  <a:gd name="connsiteX848" fmla="*/ 7296 w 10000"/>
                  <a:gd name="connsiteY848" fmla="*/ 9268 h 10000"/>
                  <a:gd name="connsiteX849" fmla="*/ 7296 w 10000"/>
                  <a:gd name="connsiteY849" fmla="*/ 9249 h 10000"/>
                  <a:gd name="connsiteX850" fmla="*/ 7291 w 10000"/>
                  <a:gd name="connsiteY850" fmla="*/ 9226 h 10000"/>
                  <a:gd name="connsiteX851" fmla="*/ 7283 w 10000"/>
                  <a:gd name="connsiteY851" fmla="*/ 9213 h 10000"/>
                  <a:gd name="connsiteX852" fmla="*/ 7274 w 10000"/>
                  <a:gd name="connsiteY852" fmla="*/ 9194 h 10000"/>
                  <a:gd name="connsiteX853" fmla="*/ 7274 w 10000"/>
                  <a:gd name="connsiteY853" fmla="*/ 9174 h 10000"/>
                  <a:gd name="connsiteX854" fmla="*/ 7280 w 10000"/>
                  <a:gd name="connsiteY854" fmla="*/ 9148 h 10000"/>
                  <a:gd name="connsiteX855" fmla="*/ 7283 w 10000"/>
                  <a:gd name="connsiteY855" fmla="*/ 9119 h 10000"/>
                  <a:gd name="connsiteX856" fmla="*/ 7291 w 10000"/>
                  <a:gd name="connsiteY856" fmla="*/ 9100 h 10000"/>
                  <a:gd name="connsiteX857" fmla="*/ 7307 w 10000"/>
                  <a:gd name="connsiteY857" fmla="*/ 9080 h 10000"/>
                  <a:gd name="connsiteX858" fmla="*/ 7324 w 10000"/>
                  <a:gd name="connsiteY858" fmla="*/ 9054 h 10000"/>
                  <a:gd name="connsiteX859" fmla="*/ 7341 w 10000"/>
                  <a:gd name="connsiteY859" fmla="*/ 9054 h 10000"/>
                  <a:gd name="connsiteX860" fmla="*/ 7352 w 10000"/>
                  <a:gd name="connsiteY860" fmla="*/ 9054 h 10000"/>
                  <a:gd name="connsiteX861" fmla="*/ 7346 w 10000"/>
                  <a:gd name="connsiteY861" fmla="*/ 9032 h 10000"/>
                  <a:gd name="connsiteX862" fmla="*/ 7341 w 10000"/>
                  <a:gd name="connsiteY862" fmla="*/ 9022 h 10000"/>
                  <a:gd name="connsiteX863" fmla="*/ 7352 w 10000"/>
                  <a:gd name="connsiteY863" fmla="*/ 8999 h 10000"/>
                  <a:gd name="connsiteX864" fmla="*/ 7360 w 10000"/>
                  <a:gd name="connsiteY864" fmla="*/ 8967 h 10000"/>
                  <a:gd name="connsiteX865" fmla="*/ 7368 w 10000"/>
                  <a:gd name="connsiteY865" fmla="*/ 8922 h 10000"/>
                  <a:gd name="connsiteX866" fmla="*/ 7377 w 10000"/>
                  <a:gd name="connsiteY866" fmla="*/ 8896 h 10000"/>
                  <a:gd name="connsiteX867" fmla="*/ 7380 w 10000"/>
                  <a:gd name="connsiteY867" fmla="*/ 8867 h 10000"/>
                  <a:gd name="connsiteX868" fmla="*/ 7402 w 10000"/>
                  <a:gd name="connsiteY868" fmla="*/ 8824 h 10000"/>
                  <a:gd name="connsiteX869" fmla="*/ 7402 w 10000"/>
                  <a:gd name="connsiteY869" fmla="*/ 8808 h 10000"/>
                  <a:gd name="connsiteX870" fmla="*/ 7393 w 10000"/>
                  <a:gd name="connsiteY870" fmla="*/ 8795 h 10000"/>
                  <a:gd name="connsiteX871" fmla="*/ 7388 w 10000"/>
                  <a:gd name="connsiteY871" fmla="*/ 8799 h 10000"/>
                  <a:gd name="connsiteX872" fmla="*/ 7396 w 10000"/>
                  <a:gd name="connsiteY872" fmla="*/ 8789 h 10000"/>
                  <a:gd name="connsiteX873" fmla="*/ 7404 w 10000"/>
                  <a:gd name="connsiteY873" fmla="*/ 8789 h 10000"/>
                  <a:gd name="connsiteX874" fmla="*/ 7421 w 10000"/>
                  <a:gd name="connsiteY874" fmla="*/ 8769 h 10000"/>
                  <a:gd name="connsiteX875" fmla="*/ 7443 w 10000"/>
                  <a:gd name="connsiteY875" fmla="*/ 8763 h 10000"/>
                  <a:gd name="connsiteX876" fmla="*/ 7452 w 10000"/>
                  <a:gd name="connsiteY876" fmla="*/ 8769 h 10000"/>
                  <a:gd name="connsiteX877" fmla="*/ 7468 w 10000"/>
                  <a:gd name="connsiteY877" fmla="*/ 8769 h 10000"/>
                  <a:gd name="connsiteX878" fmla="*/ 7499 w 10000"/>
                  <a:gd name="connsiteY878" fmla="*/ 8763 h 10000"/>
                  <a:gd name="connsiteX879" fmla="*/ 7526 w 10000"/>
                  <a:gd name="connsiteY879" fmla="*/ 8763 h 10000"/>
                  <a:gd name="connsiteX880" fmla="*/ 7532 w 10000"/>
                  <a:gd name="connsiteY880" fmla="*/ 8763 h 10000"/>
                  <a:gd name="connsiteX881" fmla="*/ 7554 w 10000"/>
                  <a:gd name="connsiteY881" fmla="*/ 8744 h 10000"/>
                  <a:gd name="connsiteX882" fmla="*/ 7571 w 10000"/>
                  <a:gd name="connsiteY882" fmla="*/ 8731 h 10000"/>
                  <a:gd name="connsiteX883" fmla="*/ 7587 w 10000"/>
                  <a:gd name="connsiteY883" fmla="*/ 8711 h 10000"/>
                  <a:gd name="connsiteX884" fmla="*/ 7607 w 10000"/>
                  <a:gd name="connsiteY884" fmla="*/ 8711 h 10000"/>
                  <a:gd name="connsiteX885" fmla="*/ 7634 w 10000"/>
                  <a:gd name="connsiteY885" fmla="*/ 8705 h 10000"/>
                  <a:gd name="connsiteX886" fmla="*/ 7643 w 10000"/>
                  <a:gd name="connsiteY886" fmla="*/ 8682 h 10000"/>
                  <a:gd name="connsiteX887" fmla="*/ 7654 w 10000"/>
                  <a:gd name="connsiteY887" fmla="*/ 8666 h 10000"/>
                  <a:gd name="connsiteX888" fmla="*/ 7668 w 10000"/>
                  <a:gd name="connsiteY888" fmla="*/ 8666 h 10000"/>
                  <a:gd name="connsiteX889" fmla="*/ 7676 w 10000"/>
                  <a:gd name="connsiteY889" fmla="*/ 8682 h 10000"/>
                  <a:gd name="connsiteX890" fmla="*/ 7704 w 10000"/>
                  <a:gd name="connsiteY890" fmla="*/ 8669 h 10000"/>
                  <a:gd name="connsiteX891" fmla="*/ 7712 w 10000"/>
                  <a:gd name="connsiteY891" fmla="*/ 8669 h 10000"/>
                  <a:gd name="connsiteX892" fmla="*/ 7720 w 10000"/>
                  <a:gd name="connsiteY892" fmla="*/ 8669 h 10000"/>
                  <a:gd name="connsiteX893" fmla="*/ 7726 w 10000"/>
                  <a:gd name="connsiteY893" fmla="*/ 8656 h 10000"/>
                  <a:gd name="connsiteX894" fmla="*/ 7734 w 10000"/>
                  <a:gd name="connsiteY894" fmla="*/ 8650 h 10000"/>
                  <a:gd name="connsiteX895" fmla="*/ 7742 w 10000"/>
                  <a:gd name="connsiteY895" fmla="*/ 8650 h 10000"/>
                  <a:gd name="connsiteX896" fmla="*/ 7759 w 10000"/>
                  <a:gd name="connsiteY896" fmla="*/ 8650 h 10000"/>
                  <a:gd name="connsiteX897" fmla="*/ 7756 w 10000"/>
                  <a:gd name="connsiteY897" fmla="*/ 8630 h 10000"/>
                  <a:gd name="connsiteX898" fmla="*/ 7751 w 10000"/>
                  <a:gd name="connsiteY898" fmla="*/ 8627 h 10000"/>
                  <a:gd name="connsiteX899" fmla="*/ 7742 w 10000"/>
                  <a:gd name="connsiteY899" fmla="*/ 8620 h 10000"/>
                  <a:gd name="connsiteX900" fmla="*/ 7734 w 10000"/>
                  <a:gd name="connsiteY900" fmla="*/ 8591 h 10000"/>
                  <a:gd name="connsiteX901" fmla="*/ 7709 w 10000"/>
                  <a:gd name="connsiteY901" fmla="*/ 8582 h 10000"/>
                  <a:gd name="connsiteX902" fmla="*/ 7695 w 10000"/>
                  <a:gd name="connsiteY902" fmla="*/ 8578 h 10000"/>
                  <a:gd name="connsiteX903" fmla="*/ 7668 w 10000"/>
                  <a:gd name="connsiteY903" fmla="*/ 8562 h 10000"/>
                  <a:gd name="connsiteX904" fmla="*/ 7645 w 10000"/>
                  <a:gd name="connsiteY904" fmla="*/ 8552 h 10000"/>
                  <a:gd name="connsiteX905" fmla="*/ 7615 w 10000"/>
                  <a:gd name="connsiteY905" fmla="*/ 8543 h 10000"/>
                  <a:gd name="connsiteX906" fmla="*/ 7596 w 10000"/>
                  <a:gd name="connsiteY906" fmla="*/ 8527 h 10000"/>
                  <a:gd name="connsiteX907" fmla="*/ 7565 w 10000"/>
                  <a:gd name="connsiteY907" fmla="*/ 8494 h 10000"/>
                  <a:gd name="connsiteX908" fmla="*/ 7562 w 10000"/>
                  <a:gd name="connsiteY908" fmla="*/ 8475 h 10000"/>
                  <a:gd name="connsiteX909" fmla="*/ 7540 w 10000"/>
                  <a:gd name="connsiteY909" fmla="*/ 8455 h 10000"/>
                  <a:gd name="connsiteX910" fmla="*/ 7535 w 10000"/>
                  <a:gd name="connsiteY910" fmla="*/ 8446 h 10000"/>
                  <a:gd name="connsiteX911" fmla="*/ 7535 w 10000"/>
                  <a:gd name="connsiteY911" fmla="*/ 8420 h 10000"/>
                  <a:gd name="connsiteX912" fmla="*/ 7535 w 10000"/>
                  <a:gd name="connsiteY912" fmla="*/ 8391 h 10000"/>
                  <a:gd name="connsiteX913" fmla="*/ 7548 w 10000"/>
                  <a:gd name="connsiteY913" fmla="*/ 8345 h 10000"/>
                  <a:gd name="connsiteX914" fmla="*/ 7562 w 10000"/>
                  <a:gd name="connsiteY914" fmla="*/ 8319 h 10000"/>
                  <a:gd name="connsiteX915" fmla="*/ 7582 w 10000"/>
                  <a:gd name="connsiteY915" fmla="*/ 8310 h 10000"/>
                  <a:gd name="connsiteX916" fmla="*/ 7607 w 10000"/>
                  <a:gd name="connsiteY916" fmla="*/ 8300 h 10000"/>
                  <a:gd name="connsiteX917" fmla="*/ 7629 w 10000"/>
                  <a:gd name="connsiteY917" fmla="*/ 8300 h 10000"/>
                  <a:gd name="connsiteX918" fmla="*/ 7651 w 10000"/>
                  <a:gd name="connsiteY918" fmla="*/ 8297 h 10000"/>
                  <a:gd name="connsiteX919" fmla="*/ 7668 w 10000"/>
                  <a:gd name="connsiteY919" fmla="*/ 8280 h 10000"/>
                  <a:gd name="connsiteX920" fmla="*/ 7687 w 10000"/>
                  <a:gd name="connsiteY920" fmla="*/ 8267 h 10000"/>
                  <a:gd name="connsiteX921" fmla="*/ 7693 w 10000"/>
                  <a:gd name="connsiteY921" fmla="*/ 8261 h 10000"/>
                  <a:gd name="connsiteX922" fmla="*/ 7701 w 10000"/>
                  <a:gd name="connsiteY922" fmla="*/ 8248 h 10000"/>
                  <a:gd name="connsiteX923" fmla="*/ 7712 w 10000"/>
                  <a:gd name="connsiteY923" fmla="*/ 8238 h 10000"/>
                  <a:gd name="connsiteX924" fmla="*/ 7731 w 10000"/>
                  <a:gd name="connsiteY924" fmla="*/ 8222 h 10000"/>
                  <a:gd name="connsiteX925" fmla="*/ 7740 w 10000"/>
                  <a:gd name="connsiteY925" fmla="*/ 8206 h 10000"/>
                  <a:gd name="connsiteX926" fmla="*/ 7756 w 10000"/>
                  <a:gd name="connsiteY926" fmla="*/ 8183 h 10000"/>
                  <a:gd name="connsiteX927" fmla="*/ 7773 w 10000"/>
                  <a:gd name="connsiteY927" fmla="*/ 8177 h 10000"/>
                  <a:gd name="connsiteX928" fmla="*/ 7784 w 10000"/>
                  <a:gd name="connsiteY928" fmla="*/ 8183 h 10000"/>
                  <a:gd name="connsiteX929" fmla="*/ 7801 w 10000"/>
                  <a:gd name="connsiteY929" fmla="*/ 8174 h 10000"/>
                  <a:gd name="connsiteX930" fmla="*/ 7801 w 10000"/>
                  <a:gd name="connsiteY930" fmla="*/ 8157 h 10000"/>
                  <a:gd name="connsiteX931" fmla="*/ 7817 w 10000"/>
                  <a:gd name="connsiteY931" fmla="*/ 8164 h 10000"/>
                  <a:gd name="connsiteX932" fmla="*/ 7837 w 10000"/>
                  <a:gd name="connsiteY932" fmla="*/ 8164 h 10000"/>
                  <a:gd name="connsiteX933" fmla="*/ 7856 w 10000"/>
                  <a:gd name="connsiteY933" fmla="*/ 8164 h 10000"/>
                  <a:gd name="connsiteX934" fmla="*/ 7870 w 10000"/>
                  <a:gd name="connsiteY934" fmla="*/ 8167 h 10000"/>
                  <a:gd name="connsiteX935" fmla="*/ 7881 w 10000"/>
                  <a:gd name="connsiteY935" fmla="*/ 8174 h 10000"/>
                  <a:gd name="connsiteX936" fmla="*/ 7898 w 10000"/>
                  <a:gd name="connsiteY936" fmla="*/ 8187 h 10000"/>
                  <a:gd name="connsiteX937" fmla="*/ 7917 w 10000"/>
                  <a:gd name="connsiteY937" fmla="*/ 8187 h 10000"/>
                  <a:gd name="connsiteX938" fmla="*/ 7928 w 10000"/>
                  <a:gd name="connsiteY938" fmla="*/ 8157 h 10000"/>
                  <a:gd name="connsiteX939" fmla="*/ 7942 w 10000"/>
                  <a:gd name="connsiteY939" fmla="*/ 8157 h 10000"/>
                  <a:gd name="connsiteX940" fmla="*/ 7958 w 10000"/>
                  <a:gd name="connsiteY940" fmla="*/ 8164 h 10000"/>
                  <a:gd name="connsiteX941" fmla="*/ 7983 w 10000"/>
                  <a:gd name="connsiteY941" fmla="*/ 8144 h 10000"/>
                  <a:gd name="connsiteX942" fmla="*/ 8000 w 10000"/>
                  <a:gd name="connsiteY942" fmla="*/ 8109 h 10000"/>
                  <a:gd name="connsiteX943" fmla="*/ 7994 w 10000"/>
                  <a:gd name="connsiteY943" fmla="*/ 8093 h 10000"/>
                  <a:gd name="connsiteX944" fmla="*/ 7983 w 10000"/>
                  <a:gd name="connsiteY944" fmla="*/ 8070 h 10000"/>
                  <a:gd name="connsiteX945" fmla="*/ 7986 w 10000"/>
                  <a:gd name="connsiteY945" fmla="*/ 8063 h 10000"/>
                  <a:gd name="connsiteX946" fmla="*/ 7978 w 10000"/>
                  <a:gd name="connsiteY946" fmla="*/ 8044 h 10000"/>
                  <a:gd name="connsiteX947" fmla="*/ 7986 w 10000"/>
                  <a:gd name="connsiteY947" fmla="*/ 8002 h 10000"/>
                  <a:gd name="connsiteX948" fmla="*/ 7983 w 10000"/>
                  <a:gd name="connsiteY948" fmla="*/ 7947 h 10000"/>
                  <a:gd name="connsiteX949" fmla="*/ 7961 w 10000"/>
                  <a:gd name="connsiteY949" fmla="*/ 7931 h 10000"/>
                  <a:gd name="connsiteX950" fmla="*/ 7958 w 10000"/>
                  <a:gd name="connsiteY950" fmla="*/ 7898 h 10000"/>
                  <a:gd name="connsiteX951" fmla="*/ 7953 w 10000"/>
                  <a:gd name="connsiteY951" fmla="*/ 7856 h 10000"/>
                  <a:gd name="connsiteX952" fmla="*/ 7967 w 10000"/>
                  <a:gd name="connsiteY952" fmla="*/ 7837 h 10000"/>
                  <a:gd name="connsiteX953" fmla="*/ 7950 w 10000"/>
                  <a:gd name="connsiteY953" fmla="*/ 7824 h 10000"/>
                  <a:gd name="connsiteX954" fmla="*/ 7906 w 10000"/>
                  <a:gd name="connsiteY954" fmla="*/ 7814 h 10000"/>
                  <a:gd name="connsiteX955" fmla="*/ 7878 w 10000"/>
                  <a:gd name="connsiteY955" fmla="*/ 7814 h 10000"/>
                  <a:gd name="connsiteX956" fmla="*/ 7870 w 10000"/>
                  <a:gd name="connsiteY956" fmla="*/ 7795 h 10000"/>
                  <a:gd name="connsiteX957" fmla="*/ 7878 w 10000"/>
                  <a:gd name="connsiteY957" fmla="*/ 7778 h 10000"/>
                  <a:gd name="connsiteX958" fmla="*/ 7881 w 10000"/>
                  <a:gd name="connsiteY958" fmla="*/ 7775 h 10000"/>
                  <a:gd name="connsiteX959" fmla="*/ 7878 w 10000"/>
                  <a:gd name="connsiteY959" fmla="*/ 7743 h 10000"/>
                  <a:gd name="connsiteX960" fmla="*/ 7895 w 10000"/>
                  <a:gd name="connsiteY960" fmla="*/ 7733 h 10000"/>
                  <a:gd name="connsiteX961" fmla="*/ 7911 w 10000"/>
                  <a:gd name="connsiteY961" fmla="*/ 7710 h 10000"/>
                  <a:gd name="connsiteX962" fmla="*/ 7911 w 10000"/>
                  <a:gd name="connsiteY962" fmla="*/ 7665 h 10000"/>
                  <a:gd name="connsiteX963" fmla="*/ 7917 w 10000"/>
                  <a:gd name="connsiteY963" fmla="*/ 7600 h 10000"/>
                  <a:gd name="connsiteX964" fmla="*/ 7928 w 10000"/>
                  <a:gd name="connsiteY964" fmla="*/ 7581 h 10000"/>
                  <a:gd name="connsiteX965" fmla="*/ 7917 w 10000"/>
                  <a:gd name="connsiteY965" fmla="*/ 7474 h 10000"/>
                  <a:gd name="connsiteX966" fmla="*/ 7873 w 10000"/>
                  <a:gd name="connsiteY966" fmla="*/ 7335 h 10000"/>
                  <a:gd name="connsiteX967" fmla="*/ 7756 w 10000"/>
                  <a:gd name="connsiteY967" fmla="*/ 7050 h 10000"/>
                  <a:gd name="connsiteX968" fmla="*/ 7679 w 10000"/>
                  <a:gd name="connsiteY968" fmla="*/ 6839 h 10000"/>
                  <a:gd name="connsiteX969" fmla="*/ 7668 w 10000"/>
                  <a:gd name="connsiteY969" fmla="*/ 6823 h 10000"/>
                  <a:gd name="connsiteX970" fmla="*/ 7659 w 10000"/>
                  <a:gd name="connsiteY970" fmla="*/ 6768 h 10000"/>
                  <a:gd name="connsiteX971" fmla="*/ 7659 w 10000"/>
                  <a:gd name="connsiteY971" fmla="*/ 6739 h 10000"/>
                  <a:gd name="connsiteX972" fmla="*/ 7651 w 10000"/>
                  <a:gd name="connsiteY972" fmla="*/ 6713 h 10000"/>
                  <a:gd name="connsiteX973" fmla="*/ 7654 w 10000"/>
                  <a:gd name="connsiteY973" fmla="*/ 6684 h 10000"/>
                  <a:gd name="connsiteX974" fmla="*/ 7643 w 10000"/>
                  <a:gd name="connsiteY974" fmla="*/ 6626 h 10000"/>
                  <a:gd name="connsiteX975" fmla="*/ 7629 w 10000"/>
                  <a:gd name="connsiteY975" fmla="*/ 6600 h 10000"/>
                  <a:gd name="connsiteX976" fmla="*/ 7629 w 10000"/>
                  <a:gd name="connsiteY976" fmla="*/ 6580 h 10000"/>
                  <a:gd name="connsiteX977" fmla="*/ 7623 w 10000"/>
                  <a:gd name="connsiteY977" fmla="*/ 6541 h 10000"/>
                  <a:gd name="connsiteX978" fmla="*/ 7615 w 10000"/>
                  <a:gd name="connsiteY978" fmla="*/ 6522 h 10000"/>
                  <a:gd name="connsiteX979" fmla="*/ 7598 w 10000"/>
                  <a:gd name="connsiteY979" fmla="*/ 6509 h 10000"/>
                  <a:gd name="connsiteX980" fmla="*/ 7587 w 10000"/>
                  <a:gd name="connsiteY980" fmla="*/ 6493 h 10000"/>
                  <a:gd name="connsiteX981" fmla="*/ 7579 w 10000"/>
                  <a:gd name="connsiteY981" fmla="*/ 6464 h 10000"/>
                  <a:gd name="connsiteX982" fmla="*/ 7587 w 10000"/>
                  <a:gd name="connsiteY982" fmla="*/ 6438 h 10000"/>
                  <a:gd name="connsiteX983" fmla="*/ 7596 w 10000"/>
                  <a:gd name="connsiteY983" fmla="*/ 6425 h 10000"/>
                  <a:gd name="connsiteX984" fmla="*/ 7590 w 10000"/>
                  <a:gd name="connsiteY984" fmla="*/ 6396 h 10000"/>
                  <a:gd name="connsiteX985" fmla="*/ 7590 w 10000"/>
                  <a:gd name="connsiteY985" fmla="*/ 6373 h 10000"/>
                  <a:gd name="connsiteX986" fmla="*/ 7587 w 10000"/>
                  <a:gd name="connsiteY986" fmla="*/ 6354 h 10000"/>
                  <a:gd name="connsiteX987" fmla="*/ 7582 w 10000"/>
                  <a:gd name="connsiteY987" fmla="*/ 6344 h 10000"/>
                  <a:gd name="connsiteX988" fmla="*/ 7582 w 10000"/>
                  <a:gd name="connsiteY988" fmla="*/ 6324 h 10000"/>
                  <a:gd name="connsiteX989" fmla="*/ 7571 w 10000"/>
                  <a:gd name="connsiteY989" fmla="*/ 6302 h 10000"/>
                  <a:gd name="connsiteX990" fmla="*/ 7548 w 10000"/>
                  <a:gd name="connsiteY990" fmla="*/ 6256 h 10000"/>
                  <a:gd name="connsiteX991" fmla="*/ 7546 w 10000"/>
                  <a:gd name="connsiteY991" fmla="*/ 6218 h 10000"/>
                  <a:gd name="connsiteX992" fmla="*/ 7540 w 10000"/>
                  <a:gd name="connsiteY992" fmla="*/ 6159 h 10000"/>
                  <a:gd name="connsiteX993" fmla="*/ 7535 w 10000"/>
                  <a:gd name="connsiteY993" fmla="*/ 6114 h 10000"/>
                  <a:gd name="connsiteX994" fmla="*/ 7535 w 10000"/>
                  <a:gd name="connsiteY994" fmla="*/ 6088 h 10000"/>
                  <a:gd name="connsiteX995" fmla="*/ 7540 w 10000"/>
                  <a:gd name="connsiteY995" fmla="*/ 6049 h 10000"/>
                  <a:gd name="connsiteX996" fmla="*/ 7546 w 10000"/>
                  <a:gd name="connsiteY996" fmla="*/ 6004 h 10000"/>
                  <a:gd name="connsiteX997" fmla="*/ 7548 w 10000"/>
                  <a:gd name="connsiteY997" fmla="*/ 5965 h 10000"/>
                  <a:gd name="connsiteX998" fmla="*/ 7548 w 10000"/>
                  <a:gd name="connsiteY998" fmla="*/ 5946 h 10000"/>
                  <a:gd name="connsiteX999" fmla="*/ 7548 w 10000"/>
                  <a:gd name="connsiteY999" fmla="*/ 5933 h 10000"/>
                  <a:gd name="connsiteX1000" fmla="*/ 7548 w 10000"/>
                  <a:gd name="connsiteY1000" fmla="*/ 5910 h 10000"/>
                  <a:gd name="connsiteX1001" fmla="*/ 7548 w 10000"/>
                  <a:gd name="connsiteY1001" fmla="*/ 5897 h 10000"/>
                  <a:gd name="connsiteX1002" fmla="*/ 7546 w 10000"/>
                  <a:gd name="connsiteY1002" fmla="*/ 5871 h 10000"/>
                  <a:gd name="connsiteX1003" fmla="*/ 7535 w 10000"/>
                  <a:gd name="connsiteY1003" fmla="*/ 5839 h 10000"/>
                  <a:gd name="connsiteX1004" fmla="*/ 7524 w 10000"/>
                  <a:gd name="connsiteY1004" fmla="*/ 5797 h 10000"/>
                  <a:gd name="connsiteX1005" fmla="*/ 7518 w 10000"/>
                  <a:gd name="connsiteY1005" fmla="*/ 5767 h 10000"/>
                  <a:gd name="connsiteX1006" fmla="*/ 7515 w 10000"/>
                  <a:gd name="connsiteY1006" fmla="*/ 5745 h 10000"/>
                  <a:gd name="connsiteX1007" fmla="*/ 7501 w 10000"/>
                  <a:gd name="connsiteY1007" fmla="*/ 5683 h 10000"/>
                  <a:gd name="connsiteX1008" fmla="*/ 7490 w 10000"/>
                  <a:gd name="connsiteY1008" fmla="*/ 5631 h 10000"/>
                  <a:gd name="connsiteX1009" fmla="*/ 7482 w 10000"/>
                  <a:gd name="connsiteY1009" fmla="*/ 5593 h 10000"/>
                  <a:gd name="connsiteX1010" fmla="*/ 7476 w 10000"/>
                  <a:gd name="connsiteY1010" fmla="*/ 5570 h 10000"/>
                  <a:gd name="connsiteX1011" fmla="*/ 7476 w 10000"/>
                  <a:gd name="connsiteY1011" fmla="*/ 5528 h 10000"/>
                  <a:gd name="connsiteX1012" fmla="*/ 7482 w 10000"/>
                  <a:gd name="connsiteY1012" fmla="*/ 5502 h 10000"/>
                  <a:gd name="connsiteX1013" fmla="*/ 7490 w 10000"/>
                  <a:gd name="connsiteY1013" fmla="*/ 5489 h 10000"/>
                  <a:gd name="connsiteX1014" fmla="*/ 7499 w 10000"/>
                  <a:gd name="connsiteY1014" fmla="*/ 5479 h 10000"/>
                  <a:gd name="connsiteX1015" fmla="*/ 7493 w 10000"/>
                  <a:gd name="connsiteY1015" fmla="*/ 5427 h 10000"/>
                  <a:gd name="connsiteX1016" fmla="*/ 7501 w 10000"/>
                  <a:gd name="connsiteY1016" fmla="*/ 5415 h 10000"/>
                  <a:gd name="connsiteX1017" fmla="*/ 7510 w 10000"/>
                  <a:gd name="connsiteY1017" fmla="*/ 5398 h 10000"/>
                  <a:gd name="connsiteX1018" fmla="*/ 7515 w 10000"/>
                  <a:gd name="connsiteY1018" fmla="*/ 5379 h 10000"/>
                  <a:gd name="connsiteX1019" fmla="*/ 7526 w 10000"/>
                  <a:gd name="connsiteY1019" fmla="*/ 5366 h 10000"/>
                  <a:gd name="connsiteX1020" fmla="*/ 7518 w 10000"/>
                  <a:gd name="connsiteY1020" fmla="*/ 5350 h 10000"/>
                  <a:gd name="connsiteX1021" fmla="*/ 7518 w 10000"/>
                  <a:gd name="connsiteY1021" fmla="*/ 5330 h 10000"/>
                  <a:gd name="connsiteX1022" fmla="*/ 7526 w 10000"/>
                  <a:gd name="connsiteY1022" fmla="*/ 5311 h 10000"/>
                  <a:gd name="connsiteX1023" fmla="*/ 7540 w 10000"/>
                  <a:gd name="connsiteY1023" fmla="*/ 5291 h 10000"/>
                  <a:gd name="connsiteX1024" fmla="*/ 7540 w 10000"/>
                  <a:gd name="connsiteY1024" fmla="*/ 5266 h 10000"/>
                  <a:gd name="connsiteX1025" fmla="*/ 7540 w 10000"/>
                  <a:gd name="connsiteY1025" fmla="*/ 5256 h 10000"/>
                  <a:gd name="connsiteX1026" fmla="*/ 7524 w 10000"/>
                  <a:gd name="connsiteY1026" fmla="*/ 5233 h 10000"/>
                  <a:gd name="connsiteX1027" fmla="*/ 7515 w 10000"/>
                  <a:gd name="connsiteY1027" fmla="*/ 5217 h 10000"/>
                  <a:gd name="connsiteX1028" fmla="*/ 7490 w 10000"/>
                  <a:gd name="connsiteY1028" fmla="*/ 5178 h 10000"/>
                  <a:gd name="connsiteX1029" fmla="*/ 7474 w 10000"/>
                  <a:gd name="connsiteY1029" fmla="*/ 5162 h 10000"/>
                  <a:gd name="connsiteX1030" fmla="*/ 7457 w 10000"/>
                  <a:gd name="connsiteY1030" fmla="*/ 5120 h 10000"/>
                  <a:gd name="connsiteX1031" fmla="*/ 7421 w 10000"/>
                  <a:gd name="connsiteY1031" fmla="*/ 5087 h 10000"/>
                  <a:gd name="connsiteX1032" fmla="*/ 7380 w 10000"/>
                  <a:gd name="connsiteY1032" fmla="*/ 5068 h 10000"/>
                  <a:gd name="connsiteX1033" fmla="*/ 7355 w 10000"/>
                  <a:gd name="connsiteY1033" fmla="*/ 5058 h 10000"/>
                  <a:gd name="connsiteX1034" fmla="*/ 7332 w 10000"/>
                  <a:gd name="connsiteY1034" fmla="*/ 5049 h 10000"/>
                  <a:gd name="connsiteX1035" fmla="*/ 7305 w 10000"/>
                  <a:gd name="connsiteY1035" fmla="*/ 5016 h 10000"/>
                  <a:gd name="connsiteX1036" fmla="*/ 7305 w 10000"/>
                  <a:gd name="connsiteY1036" fmla="*/ 5000 h 10000"/>
                  <a:gd name="connsiteX1037" fmla="*/ 7296 w 10000"/>
                  <a:gd name="connsiteY1037" fmla="*/ 4971 h 10000"/>
                  <a:gd name="connsiteX1038" fmla="*/ 7288 w 10000"/>
                  <a:gd name="connsiteY1038" fmla="*/ 4945 h 10000"/>
                  <a:gd name="connsiteX1039" fmla="*/ 7280 w 10000"/>
                  <a:gd name="connsiteY1039" fmla="*/ 4916 h 10000"/>
                  <a:gd name="connsiteX1040" fmla="*/ 7291 w 10000"/>
                  <a:gd name="connsiteY1040" fmla="*/ 4887 h 10000"/>
                  <a:gd name="connsiteX1041" fmla="*/ 7291 w 10000"/>
                  <a:gd name="connsiteY1041" fmla="*/ 4858 h 10000"/>
                  <a:gd name="connsiteX1042" fmla="*/ 7271 w 10000"/>
                  <a:gd name="connsiteY1042" fmla="*/ 4819 h 10000"/>
                  <a:gd name="connsiteX1043" fmla="*/ 7255 w 10000"/>
                  <a:gd name="connsiteY1043" fmla="*/ 4828 h 10000"/>
                  <a:gd name="connsiteX1044" fmla="*/ 7235 w 10000"/>
                  <a:gd name="connsiteY1044" fmla="*/ 4841 h 10000"/>
                  <a:gd name="connsiteX1045" fmla="*/ 7216 w 10000"/>
                  <a:gd name="connsiteY1045" fmla="*/ 4867 h 10000"/>
                  <a:gd name="connsiteX1046" fmla="*/ 7191 w 10000"/>
                  <a:gd name="connsiteY1046" fmla="*/ 4870 h 10000"/>
                  <a:gd name="connsiteX1047" fmla="*/ 7155 w 10000"/>
                  <a:gd name="connsiteY1047" fmla="*/ 4887 h 10000"/>
                  <a:gd name="connsiteX1048" fmla="*/ 7122 w 10000"/>
                  <a:gd name="connsiteY1048" fmla="*/ 4893 h 10000"/>
                  <a:gd name="connsiteX1049" fmla="*/ 7105 w 10000"/>
                  <a:gd name="connsiteY1049" fmla="*/ 4896 h 10000"/>
                  <a:gd name="connsiteX1050" fmla="*/ 7094 w 10000"/>
                  <a:gd name="connsiteY1050" fmla="*/ 4916 h 10000"/>
                  <a:gd name="connsiteX1051" fmla="*/ 7080 w 10000"/>
                  <a:gd name="connsiteY1051" fmla="*/ 4903 h 10000"/>
                  <a:gd name="connsiteX1052" fmla="*/ 7072 w 10000"/>
                  <a:gd name="connsiteY1052" fmla="*/ 4851 h 10000"/>
                  <a:gd name="connsiteX1053" fmla="*/ 7042 w 10000"/>
                  <a:gd name="connsiteY1053" fmla="*/ 4819 h 10000"/>
                  <a:gd name="connsiteX1054" fmla="*/ 7030 w 10000"/>
                  <a:gd name="connsiteY1054" fmla="*/ 4780 h 10000"/>
                  <a:gd name="connsiteX1055" fmla="*/ 7039 w 10000"/>
                  <a:gd name="connsiteY1055" fmla="*/ 4757 h 10000"/>
                  <a:gd name="connsiteX1056" fmla="*/ 7047 w 10000"/>
                  <a:gd name="connsiteY1056" fmla="*/ 4744 h 10000"/>
                  <a:gd name="connsiteX1057" fmla="*/ 7022 w 10000"/>
                  <a:gd name="connsiteY1057" fmla="*/ 4725 h 10000"/>
                  <a:gd name="connsiteX1058" fmla="*/ 7000 w 10000"/>
                  <a:gd name="connsiteY1058" fmla="*/ 4715 h 10000"/>
                  <a:gd name="connsiteX1059" fmla="*/ 6975 w 10000"/>
                  <a:gd name="connsiteY1059" fmla="*/ 4709 h 10000"/>
                  <a:gd name="connsiteX1060" fmla="*/ 6945 w 10000"/>
                  <a:gd name="connsiteY1060" fmla="*/ 4696 h 10000"/>
                  <a:gd name="connsiteX1061" fmla="*/ 6953 w 10000"/>
                  <a:gd name="connsiteY1061" fmla="*/ 4679 h 10000"/>
                  <a:gd name="connsiteX1062" fmla="*/ 6961 w 10000"/>
                  <a:gd name="connsiteY1062" fmla="*/ 4660 h 10000"/>
                  <a:gd name="connsiteX1063" fmla="*/ 6983 w 10000"/>
                  <a:gd name="connsiteY1063" fmla="*/ 4644 h 10000"/>
                  <a:gd name="connsiteX1064" fmla="*/ 7014 w 10000"/>
                  <a:gd name="connsiteY1064" fmla="*/ 4634 h 10000"/>
                  <a:gd name="connsiteX1065" fmla="*/ 7025 w 10000"/>
                  <a:gd name="connsiteY1065" fmla="*/ 4615 h 10000"/>
                  <a:gd name="connsiteX1066" fmla="*/ 7047 w 10000"/>
                  <a:gd name="connsiteY1066" fmla="*/ 4582 h 10000"/>
                  <a:gd name="connsiteX1067" fmla="*/ 7069 w 10000"/>
                  <a:gd name="connsiteY1067" fmla="*/ 4563 h 10000"/>
                  <a:gd name="connsiteX1068" fmla="*/ 7078 w 10000"/>
                  <a:gd name="connsiteY1068" fmla="*/ 4553 h 10000"/>
                  <a:gd name="connsiteX1069" fmla="*/ 7097 w 10000"/>
                  <a:gd name="connsiteY1069" fmla="*/ 4527 h 10000"/>
                  <a:gd name="connsiteX1070" fmla="*/ 7122 w 10000"/>
                  <a:gd name="connsiteY1070" fmla="*/ 4517 h 10000"/>
                  <a:gd name="connsiteX1071" fmla="*/ 7139 w 10000"/>
                  <a:gd name="connsiteY1071" fmla="*/ 4488 h 10000"/>
                  <a:gd name="connsiteX1072" fmla="*/ 7147 w 10000"/>
                  <a:gd name="connsiteY1072" fmla="*/ 4459 h 10000"/>
                  <a:gd name="connsiteX1073" fmla="*/ 7161 w 10000"/>
                  <a:gd name="connsiteY1073" fmla="*/ 4440 h 10000"/>
                  <a:gd name="connsiteX1074" fmla="*/ 7177 w 10000"/>
                  <a:gd name="connsiteY1074" fmla="*/ 4430 h 10000"/>
                  <a:gd name="connsiteX1075" fmla="*/ 7202 w 10000"/>
                  <a:gd name="connsiteY1075" fmla="*/ 4407 h 10000"/>
                  <a:gd name="connsiteX1076" fmla="*/ 7224 w 10000"/>
                  <a:gd name="connsiteY1076" fmla="*/ 4417 h 10000"/>
                  <a:gd name="connsiteX1077" fmla="*/ 7241 w 10000"/>
                  <a:gd name="connsiteY1077" fmla="*/ 4404 h 10000"/>
                  <a:gd name="connsiteX1078" fmla="*/ 7263 w 10000"/>
                  <a:gd name="connsiteY1078" fmla="*/ 4398 h 10000"/>
                  <a:gd name="connsiteX1079" fmla="*/ 7283 w 10000"/>
                  <a:gd name="connsiteY1079" fmla="*/ 4424 h 10000"/>
                  <a:gd name="connsiteX1080" fmla="*/ 7305 w 10000"/>
                  <a:gd name="connsiteY1080" fmla="*/ 4433 h 10000"/>
                  <a:gd name="connsiteX1081" fmla="*/ 7332 w 10000"/>
                  <a:gd name="connsiteY1081" fmla="*/ 4443 h 10000"/>
                  <a:gd name="connsiteX1082" fmla="*/ 7380 w 10000"/>
                  <a:gd name="connsiteY1082" fmla="*/ 4398 h 10000"/>
                  <a:gd name="connsiteX1083" fmla="*/ 7404 w 10000"/>
                  <a:gd name="connsiteY1083" fmla="*/ 4378 h 10000"/>
                  <a:gd name="connsiteX1084" fmla="*/ 7418 w 10000"/>
                  <a:gd name="connsiteY1084" fmla="*/ 4369 h 10000"/>
                  <a:gd name="connsiteX1085" fmla="*/ 7443 w 10000"/>
                  <a:gd name="connsiteY1085" fmla="*/ 4356 h 10000"/>
                  <a:gd name="connsiteX1086" fmla="*/ 7460 w 10000"/>
                  <a:gd name="connsiteY1086" fmla="*/ 4385 h 10000"/>
                  <a:gd name="connsiteX1087" fmla="*/ 7460 w 10000"/>
                  <a:gd name="connsiteY1087" fmla="*/ 4404 h 10000"/>
                  <a:gd name="connsiteX1088" fmla="*/ 7499 w 10000"/>
                  <a:gd name="connsiteY1088" fmla="*/ 4417 h 10000"/>
                  <a:gd name="connsiteX1089" fmla="*/ 7515 w 10000"/>
                  <a:gd name="connsiteY1089" fmla="*/ 4414 h 10000"/>
                  <a:gd name="connsiteX1090" fmla="*/ 7565 w 10000"/>
                  <a:gd name="connsiteY1090" fmla="*/ 4385 h 10000"/>
                  <a:gd name="connsiteX1091" fmla="*/ 7579 w 10000"/>
                  <a:gd name="connsiteY1091" fmla="*/ 4346 h 10000"/>
                  <a:gd name="connsiteX1092" fmla="*/ 7582 w 10000"/>
                  <a:gd name="connsiteY1092" fmla="*/ 4317 h 10000"/>
                  <a:gd name="connsiteX1093" fmla="*/ 7590 w 10000"/>
                  <a:gd name="connsiteY1093" fmla="*/ 4301 h 10000"/>
                  <a:gd name="connsiteX1094" fmla="*/ 7612 w 10000"/>
                  <a:gd name="connsiteY1094" fmla="*/ 4271 h 10000"/>
                  <a:gd name="connsiteX1095" fmla="*/ 7623 w 10000"/>
                  <a:gd name="connsiteY1095" fmla="*/ 4262 h 10000"/>
                  <a:gd name="connsiteX1096" fmla="*/ 7634 w 10000"/>
                  <a:gd name="connsiteY1096" fmla="*/ 4245 h 10000"/>
                  <a:gd name="connsiteX1097" fmla="*/ 7645 w 10000"/>
                  <a:gd name="connsiteY1097" fmla="*/ 4265 h 10000"/>
                  <a:gd name="connsiteX1098" fmla="*/ 7670 w 10000"/>
                  <a:gd name="connsiteY1098" fmla="*/ 4284 h 10000"/>
                  <a:gd name="connsiteX1099" fmla="*/ 7701 w 10000"/>
                  <a:gd name="connsiteY1099" fmla="*/ 4275 h 10000"/>
                  <a:gd name="connsiteX1100" fmla="*/ 7717 w 10000"/>
                  <a:gd name="connsiteY1100" fmla="*/ 4275 h 10000"/>
                  <a:gd name="connsiteX1101" fmla="*/ 7740 w 10000"/>
                  <a:gd name="connsiteY1101" fmla="*/ 4284 h 10000"/>
                  <a:gd name="connsiteX1102" fmla="*/ 7767 w 10000"/>
                  <a:gd name="connsiteY1102" fmla="*/ 4284 h 10000"/>
                  <a:gd name="connsiteX1103" fmla="*/ 7895 w 10000"/>
                  <a:gd name="connsiteY1103" fmla="*/ 4207 h 10000"/>
                  <a:gd name="connsiteX1104" fmla="*/ 7895 w 10000"/>
                  <a:gd name="connsiteY1104" fmla="*/ 4187 h 10000"/>
                  <a:gd name="connsiteX1105" fmla="*/ 7895 w 10000"/>
                  <a:gd name="connsiteY1105" fmla="*/ 4171 h 10000"/>
                  <a:gd name="connsiteX1106" fmla="*/ 7903 w 10000"/>
                  <a:gd name="connsiteY1106" fmla="*/ 4148 h 10000"/>
                  <a:gd name="connsiteX1107" fmla="*/ 7917 w 10000"/>
                  <a:gd name="connsiteY1107" fmla="*/ 4158 h 10000"/>
                  <a:gd name="connsiteX1108" fmla="*/ 7967 w 10000"/>
                  <a:gd name="connsiteY1108" fmla="*/ 4203 h 10000"/>
                  <a:gd name="connsiteX1109" fmla="*/ 7994 w 10000"/>
                  <a:gd name="connsiteY1109" fmla="*/ 4203 h 10000"/>
                  <a:gd name="connsiteX1110" fmla="*/ 8064 w 10000"/>
                  <a:gd name="connsiteY1110" fmla="*/ 4242 h 10000"/>
                  <a:gd name="connsiteX1111" fmla="*/ 8083 w 10000"/>
                  <a:gd name="connsiteY1111" fmla="*/ 4245 h 10000"/>
                  <a:gd name="connsiteX1112" fmla="*/ 8105 w 10000"/>
                  <a:gd name="connsiteY1112" fmla="*/ 4226 h 10000"/>
                  <a:gd name="connsiteX1113" fmla="*/ 8136 w 10000"/>
                  <a:gd name="connsiteY1113" fmla="*/ 4187 h 10000"/>
                  <a:gd name="connsiteX1114" fmla="*/ 8161 w 10000"/>
                  <a:gd name="connsiteY1114" fmla="*/ 4168 h 10000"/>
                  <a:gd name="connsiteX1115" fmla="*/ 8172 w 10000"/>
                  <a:gd name="connsiteY1115" fmla="*/ 4161 h 10000"/>
                  <a:gd name="connsiteX1116" fmla="*/ 8208 w 10000"/>
                  <a:gd name="connsiteY1116" fmla="*/ 4168 h 10000"/>
                  <a:gd name="connsiteX1117" fmla="*/ 8235 w 10000"/>
                  <a:gd name="connsiteY1117" fmla="*/ 4168 h 10000"/>
                  <a:gd name="connsiteX1118" fmla="*/ 8258 w 10000"/>
                  <a:gd name="connsiteY1118" fmla="*/ 4152 h 10000"/>
                  <a:gd name="connsiteX1119" fmla="*/ 8283 w 10000"/>
                  <a:gd name="connsiteY1119" fmla="*/ 4152 h 10000"/>
                  <a:gd name="connsiteX1120" fmla="*/ 8299 w 10000"/>
                  <a:gd name="connsiteY1120" fmla="*/ 4132 h 10000"/>
                  <a:gd name="connsiteX1121" fmla="*/ 8316 w 10000"/>
                  <a:gd name="connsiteY1121" fmla="*/ 4113 h 10000"/>
                  <a:gd name="connsiteX1122" fmla="*/ 8330 w 10000"/>
                  <a:gd name="connsiteY1122" fmla="*/ 4084 h 10000"/>
                  <a:gd name="connsiteX1123" fmla="*/ 8341 w 10000"/>
                  <a:gd name="connsiteY1123" fmla="*/ 4058 h 10000"/>
                  <a:gd name="connsiteX1124" fmla="*/ 8349 w 10000"/>
                  <a:gd name="connsiteY1124" fmla="*/ 4064 h 10000"/>
                  <a:gd name="connsiteX1125" fmla="*/ 8366 w 10000"/>
                  <a:gd name="connsiteY1125" fmla="*/ 4067 h 10000"/>
                  <a:gd name="connsiteX1126" fmla="*/ 8374 w 10000"/>
                  <a:gd name="connsiteY1126" fmla="*/ 4084 h 10000"/>
                  <a:gd name="connsiteX1127" fmla="*/ 8402 w 10000"/>
                  <a:gd name="connsiteY1127" fmla="*/ 4054 h 10000"/>
                  <a:gd name="connsiteX1128" fmla="*/ 8427 w 10000"/>
                  <a:gd name="connsiteY1128" fmla="*/ 4028 h 10000"/>
                  <a:gd name="connsiteX1129" fmla="*/ 8438 w 10000"/>
                  <a:gd name="connsiteY1129" fmla="*/ 4025 h 10000"/>
                  <a:gd name="connsiteX1130" fmla="*/ 8468 w 10000"/>
                  <a:gd name="connsiteY1130" fmla="*/ 4006 h 10000"/>
                  <a:gd name="connsiteX1131" fmla="*/ 8485 w 10000"/>
                  <a:gd name="connsiteY1131" fmla="*/ 3999 h 10000"/>
                  <a:gd name="connsiteX1132" fmla="*/ 8493 w 10000"/>
                  <a:gd name="connsiteY1132" fmla="*/ 4025 h 10000"/>
                  <a:gd name="connsiteX1133" fmla="*/ 8515 w 10000"/>
                  <a:gd name="connsiteY1133" fmla="*/ 4028 h 10000"/>
                  <a:gd name="connsiteX1134" fmla="*/ 8543 w 10000"/>
                  <a:gd name="connsiteY1134" fmla="*/ 4009 h 10000"/>
                  <a:gd name="connsiteX1135" fmla="*/ 8551 w 10000"/>
                  <a:gd name="connsiteY1135" fmla="*/ 3990 h 10000"/>
                  <a:gd name="connsiteX1136" fmla="*/ 8582 w 10000"/>
                  <a:gd name="connsiteY1136" fmla="*/ 3977 h 10000"/>
                  <a:gd name="connsiteX1137" fmla="*/ 8596 w 10000"/>
                  <a:gd name="connsiteY1137" fmla="*/ 3977 h 10000"/>
                  <a:gd name="connsiteX1138" fmla="*/ 8607 w 10000"/>
                  <a:gd name="connsiteY1138" fmla="*/ 3980 h 10000"/>
                  <a:gd name="connsiteX1139" fmla="*/ 8645 w 10000"/>
                  <a:gd name="connsiteY1139" fmla="*/ 3970 h 10000"/>
                  <a:gd name="connsiteX1140" fmla="*/ 8654 w 10000"/>
                  <a:gd name="connsiteY1140" fmla="*/ 3951 h 10000"/>
                  <a:gd name="connsiteX1141" fmla="*/ 8670 w 10000"/>
                  <a:gd name="connsiteY1141" fmla="*/ 3935 h 10000"/>
                  <a:gd name="connsiteX1142" fmla="*/ 8695 w 10000"/>
                  <a:gd name="connsiteY1142" fmla="*/ 3935 h 10000"/>
                  <a:gd name="connsiteX1143" fmla="*/ 8704 w 10000"/>
                  <a:gd name="connsiteY1143" fmla="*/ 3951 h 10000"/>
                  <a:gd name="connsiteX1144" fmla="*/ 8717 w 10000"/>
                  <a:gd name="connsiteY1144" fmla="*/ 3964 h 10000"/>
                  <a:gd name="connsiteX1145" fmla="*/ 8751 w 10000"/>
                  <a:gd name="connsiteY1145" fmla="*/ 3951 h 10000"/>
                  <a:gd name="connsiteX1146" fmla="*/ 8776 w 10000"/>
                  <a:gd name="connsiteY1146" fmla="*/ 3935 h 10000"/>
                  <a:gd name="connsiteX1147" fmla="*/ 8798 w 10000"/>
                  <a:gd name="connsiteY1147" fmla="*/ 3925 h 10000"/>
                  <a:gd name="connsiteX1148" fmla="*/ 8806 w 10000"/>
                  <a:gd name="connsiteY1148" fmla="*/ 3892 h 10000"/>
                  <a:gd name="connsiteX1149" fmla="*/ 8814 w 10000"/>
                  <a:gd name="connsiteY1149" fmla="*/ 3876 h 10000"/>
                  <a:gd name="connsiteX1150" fmla="*/ 8839 w 10000"/>
                  <a:gd name="connsiteY1150" fmla="*/ 3873 h 10000"/>
                  <a:gd name="connsiteX1151" fmla="*/ 8842 w 10000"/>
                  <a:gd name="connsiteY1151" fmla="*/ 3876 h 10000"/>
                  <a:gd name="connsiteX1152" fmla="*/ 8856 w 10000"/>
                  <a:gd name="connsiteY1152" fmla="*/ 3863 h 10000"/>
                  <a:gd name="connsiteX1153" fmla="*/ 8856 w 10000"/>
                  <a:gd name="connsiteY1153" fmla="*/ 3841 h 10000"/>
                  <a:gd name="connsiteX1154" fmla="*/ 8870 w 10000"/>
                  <a:gd name="connsiteY1154" fmla="*/ 3821 h 10000"/>
                  <a:gd name="connsiteX1155" fmla="*/ 8903 w 10000"/>
                  <a:gd name="connsiteY1155" fmla="*/ 3802 h 10000"/>
                  <a:gd name="connsiteX1156" fmla="*/ 8914 w 10000"/>
                  <a:gd name="connsiteY1156" fmla="*/ 3782 h 10000"/>
                  <a:gd name="connsiteX1157" fmla="*/ 8939 w 10000"/>
                  <a:gd name="connsiteY1157" fmla="*/ 3782 h 10000"/>
                  <a:gd name="connsiteX1158" fmla="*/ 8961 w 10000"/>
                  <a:gd name="connsiteY1158" fmla="*/ 3779 h 10000"/>
                  <a:gd name="connsiteX1159" fmla="*/ 8983 w 10000"/>
                  <a:gd name="connsiteY1159" fmla="*/ 3760 h 10000"/>
                  <a:gd name="connsiteX1160" fmla="*/ 9003 w 10000"/>
                  <a:gd name="connsiteY1160" fmla="*/ 3763 h 10000"/>
                  <a:gd name="connsiteX1161" fmla="*/ 9019 w 10000"/>
                  <a:gd name="connsiteY1161" fmla="*/ 3779 h 10000"/>
                  <a:gd name="connsiteX1162" fmla="*/ 9050 w 10000"/>
                  <a:gd name="connsiteY1162" fmla="*/ 3812 h 10000"/>
                  <a:gd name="connsiteX1163" fmla="*/ 9080 w 10000"/>
                  <a:gd name="connsiteY1163" fmla="*/ 3831 h 10000"/>
                  <a:gd name="connsiteX1164" fmla="*/ 9097 w 10000"/>
                  <a:gd name="connsiteY1164" fmla="*/ 3867 h 10000"/>
                  <a:gd name="connsiteX1165" fmla="*/ 9114 w 10000"/>
                  <a:gd name="connsiteY1165" fmla="*/ 3902 h 10000"/>
                  <a:gd name="connsiteX1166" fmla="*/ 9122 w 10000"/>
                  <a:gd name="connsiteY1166" fmla="*/ 3935 h 10000"/>
                  <a:gd name="connsiteX1167" fmla="*/ 9125 w 10000"/>
                  <a:gd name="connsiteY1167" fmla="*/ 3964 h 10000"/>
                  <a:gd name="connsiteX1168" fmla="*/ 9130 w 10000"/>
                  <a:gd name="connsiteY1168" fmla="*/ 3999 h 10000"/>
                  <a:gd name="connsiteX1169" fmla="*/ 9130 w 10000"/>
                  <a:gd name="connsiteY1169" fmla="*/ 4054 h 10000"/>
                  <a:gd name="connsiteX1170" fmla="*/ 9155 w 10000"/>
                  <a:gd name="connsiteY1170" fmla="*/ 4093 h 10000"/>
                  <a:gd name="connsiteX1171" fmla="*/ 9169 w 10000"/>
                  <a:gd name="connsiteY1171" fmla="*/ 4090 h 10000"/>
                  <a:gd name="connsiteX1172" fmla="*/ 9211 w 10000"/>
                  <a:gd name="connsiteY1172" fmla="*/ 4077 h 10000"/>
                  <a:gd name="connsiteX1173" fmla="*/ 9244 w 10000"/>
                  <a:gd name="connsiteY1173" fmla="*/ 4077 h 10000"/>
                  <a:gd name="connsiteX1174" fmla="*/ 9252 w 10000"/>
                  <a:gd name="connsiteY1174" fmla="*/ 4103 h 10000"/>
                  <a:gd name="connsiteX1175" fmla="*/ 9258 w 10000"/>
                  <a:gd name="connsiteY1175" fmla="*/ 4148 h 10000"/>
                  <a:gd name="connsiteX1176" fmla="*/ 9269 w 10000"/>
                  <a:gd name="connsiteY1176" fmla="*/ 4158 h 10000"/>
                  <a:gd name="connsiteX1177" fmla="*/ 9294 w 10000"/>
                  <a:gd name="connsiteY1177" fmla="*/ 4158 h 10000"/>
                  <a:gd name="connsiteX1178" fmla="*/ 9319 w 10000"/>
                  <a:gd name="connsiteY1178" fmla="*/ 4168 h 10000"/>
                  <a:gd name="connsiteX1179" fmla="*/ 9346 w 10000"/>
                  <a:gd name="connsiteY1179" fmla="*/ 4190 h 10000"/>
                  <a:gd name="connsiteX1180" fmla="*/ 9357 w 10000"/>
                  <a:gd name="connsiteY1180" fmla="*/ 4168 h 10000"/>
                  <a:gd name="connsiteX1181" fmla="*/ 9371 w 10000"/>
                  <a:gd name="connsiteY1181" fmla="*/ 4132 h 10000"/>
                  <a:gd name="connsiteX1182" fmla="*/ 9391 w 10000"/>
                  <a:gd name="connsiteY1182" fmla="*/ 4113 h 10000"/>
                  <a:gd name="connsiteX1183" fmla="*/ 9407 w 10000"/>
                  <a:gd name="connsiteY1183" fmla="*/ 4103 h 10000"/>
                  <a:gd name="connsiteX1184" fmla="*/ 9435 w 10000"/>
                  <a:gd name="connsiteY1184" fmla="*/ 4100 h 10000"/>
                  <a:gd name="connsiteX1185" fmla="*/ 9460 w 10000"/>
                  <a:gd name="connsiteY1185" fmla="*/ 4084 h 10000"/>
                  <a:gd name="connsiteX1186" fmla="*/ 9485 w 10000"/>
                  <a:gd name="connsiteY1186" fmla="*/ 4067 h 10000"/>
                  <a:gd name="connsiteX1187" fmla="*/ 9496 w 10000"/>
                  <a:gd name="connsiteY1187" fmla="*/ 4054 h 10000"/>
                  <a:gd name="connsiteX1188" fmla="*/ 9526 w 10000"/>
                  <a:gd name="connsiteY1188" fmla="*/ 4048 h 10000"/>
                  <a:gd name="connsiteX1189" fmla="*/ 9557 w 10000"/>
                  <a:gd name="connsiteY1189" fmla="*/ 4038 h 10000"/>
                  <a:gd name="connsiteX1190" fmla="*/ 9584 w 10000"/>
                  <a:gd name="connsiteY1190" fmla="*/ 4019 h 10000"/>
                  <a:gd name="connsiteX1191" fmla="*/ 9623 w 10000"/>
                  <a:gd name="connsiteY1191" fmla="*/ 4016 h 10000"/>
                  <a:gd name="connsiteX1192" fmla="*/ 9648 w 10000"/>
                  <a:gd name="connsiteY1192" fmla="*/ 4009 h 10000"/>
                  <a:gd name="connsiteX1193" fmla="*/ 9673 w 10000"/>
                  <a:gd name="connsiteY1193" fmla="*/ 4019 h 10000"/>
                  <a:gd name="connsiteX1194" fmla="*/ 9712 w 10000"/>
                  <a:gd name="connsiteY1194" fmla="*/ 4038 h 10000"/>
                  <a:gd name="connsiteX1195" fmla="*/ 9742 w 10000"/>
                  <a:gd name="connsiteY1195" fmla="*/ 4074 h 10000"/>
                  <a:gd name="connsiteX1196" fmla="*/ 9776 w 10000"/>
                  <a:gd name="connsiteY1196" fmla="*/ 4093 h 10000"/>
                  <a:gd name="connsiteX1197" fmla="*/ 9814 w 10000"/>
                  <a:gd name="connsiteY1197" fmla="*/ 4109 h 10000"/>
                  <a:gd name="connsiteX1198" fmla="*/ 9859 w 10000"/>
                  <a:gd name="connsiteY1198" fmla="*/ 4119 h 10000"/>
                  <a:gd name="connsiteX1199" fmla="*/ 9898 w 10000"/>
                  <a:gd name="connsiteY1199" fmla="*/ 4122 h 10000"/>
                  <a:gd name="connsiteX1200" fmla="*/ 9931 w 10000"/>
                  <a:gd name="connsiteY1200" fmla="*/ 4109 h 10000"/>
                  <a:gd name="connsiteX1201" fmla="*/ 9956 w 10000"/>
                  <a:gd name="connsiteY1201" fmla="*/ 4100 h 10000"/>
                  <a:gd name="connsiteX1202" fmla="*/ 9981 w 10000"/>
                  <a:gd name="connsiteY1202" fmla="*/ 4067 h 10000"/>
                  <a:gd name="connsiteX1203" fmla="*/ 9994 w 10000"/>
                  <a:gd name="connsiteY1203" fmla="*/ 4035 h 10000"/>
                  <a:gd name="connsiteX1204" fmla="*/ 10000 w 10000"/>
                  <a:gd name="connsiteY1204" fmla="*/ 3996 h 10000"/>
                  <a:gd name="connsiteX1205" fmla="*/ 9994 w 10000"/>
                  <a:gd name="connsiteY1205" fmla="*/ 3941 h 10000"/>
                  <a:gd name="connsiteX1206" fmla="*/ 9986 w 10000"/>
                  <a:gd name="connsiteY1206" fmla="*/ 3905 h 10000"/>
                  <a:gd name="connsiteX1207" fmla="*/ 9981 w 10000"/>
                  <a:gd name="connsiteY1207" fmla="*/ 3857 h 10000"/>
                  <a:gd name="connsiteX1208" fmla="*/ 9989 w 10000"/>
                  <a:gd name="connsiteY1208" fmla="*/ 3837 h 10000"/>
                  <a:gd name="connsiteX1209" fmla="*/ 9989 w 10000"/>
                  <a:gd name="connsiteY1209" fmla="*/ 3812 h 10000"/>
                  <a:gd name="connsiteX1210" fmla="*/ 9981 w 10000"/>
                  <a:gd name="connsiteY1210" fmla="*/ 3792 h 10000"/>
                  <a:gd name="connsiteX1211" fmla="*/ 9970 w 10000"/>
                  <a:gd name="connsiteY1211" fmla="*/ 3763 h 10000"/>
                  <a:gd name="connsiteX1212" fmla="*/ 9945 w 10000"/>
                  <a:gd name="connsiteY1212" fmla="*/ 3705 h 10000"/>
                  <a:gd name="connsiteX1213" fmla="*/ 9931 w 10000"/>
                  <a:gd name="connsiteY1213" fmla="*/ 3659 h 10000"/>
                  <a:gd name="connsiteX1214" fmla="*/ 9903 w 10000"/>
                  <a:gd name="connsiteY1214" fmla="*/ 3640 h 10000"/>
                  <a:gd name="connsiteX1215" fmla="*/ 9881 w 10000"/>
                  <a:gd name="connsiteY1215" fmla="*/ 3620 h 10000"/>
                  <a:gd name="connsiteX1216" fmla="*/ 9856 w 10000"/>
                  <a:gd name="connsiteY1216" fmla="*/ 3595 h 10000"/>
                  <a:gd name="connsiteX1217" fmla="*/ 9817 w 10000"/>
                  <a:gd name="connsiteY1217" fmla="*/ 3562 h 10000"/>
                  <a:gd name="connsiteX1218" fmla="*/ 9795 w 10000"/>
                  <a:gd name="connsiteY1218" fmla="*/ 3546 h 10000"/>
                  <a:gd name="connsiteX1219" fmla="*/ 9778 w 10000"/>
                  <a:gd name="connsiteY1219" fmla="*/ 3527 h 10000"/>
                  <a:gd name="connsiteX1220" fmla="*/ 9745 w 10000"/>
                  <a:gd name="connsiteY1220" fmla="*/ 3501 h 10000"/>
                  <a:gd name="connsiteX1221" fmla="*/ 9726 w 10000"/>
                  <a:gd name="connsiteY1221" fmla="*/ 3488 h 10000"/>
                  <a:gd name="connsiteX1222" fmla="*/ 9704 w 10000"/>
                  <a:gd name="connsiteY1222" fmla="*/ 3472 h 10000"/>
                  <a:gd name="connsiteX1223" fmla="*/ 9695 w 10000"/>
                  <a:gd name="connsiteY1223" fmla="*/ 3468 h 10000"/>
                  <a:gd name="connsiteX1224" fmla="*/ 9690 w 10000"/>
                  <a:gd name="connsiteY1224" fmla="*/ 3459 h 10000"/>
                  <a:gd name="connsiteX1225" fmla="*/ 9673 w 10000"/>
                  <a:gd name="connsiteY1225" fmla="*/ 3449 h 10000"/>
                  <a:gd name="connsiteX1226" fmla="*/ 9665 w 10000"/>
                  <a:gd name="connsiteY1226" fmla="*/ 3442 h 10000"/>
                  <a:gd name="connsiteX1227" fmla="*/ 9654 w 10000"/>
                  <a:gd name="connsiteY1227" fmla="*/ 3449 h 10000"/>
                  <a:gd name="connsiteX1228" fmla="*/ 9521 w 10000"/>
                  <a:gd name="connsiteY1228" fmla="*/ 3394 h 10000"/>
                  <a:gd name="connsiteX1229" fmla="*/ 9510 w 10000"/>
                  <a:gd name="connsiteY1229" fmla="*/ 3368 h 10000"/>
                  <a:gd name="connsiteX1230" fmla="*/ 9496 w 10000"/>
                  <a:gd name="connsiteY1230" fmla="*/ 3287 h 10000"/>
                  <a:gd name="connsiteX1231" fmla="*/ 9488 w 10000"/>
                  <a:gd name="connsiteY1231" fmla="*/ 3216 h 10000"/>
                  <a:gd name="connsiteX1232" fmla="*/ 9493 w 10000"/>
                  <a:gd name="connsiteY1232" fmla="*/ 3174 h 10000"/>
                  <a:gd name="connsiteX1233" fmla="*/ 9501 w 10000"/>
                  <a:gd name="connsiteY1233" fmla="*/ 3128 h 10000"/>
                  <a:gd name="connsiteX1234" fmla="*/ 9488 w 10000"/>
                  <a:gd name="connsiteY1234" fmla="*/ 3025 h 10000"/>
                  <a:gd name="connsiteX1235" fmla="*/ 9446 w 10000"/>
                  <a:gd name="connsiteY1235" fmla="*/ 2931 h 10000"/>
                  <a:gd name="connsiteX1236" fmla="*/ 9382 w 10000"/>
                  <a:gd name="connsiteY1236" fmla="*/ 2837 h 10000"/>
                  <a:gd name="connsiteX1237" fmla="*/ 9316 w 10000"/>
                  <a:gd name="connsiteY1237" fmla="*/ 2753 h 10000"/>
                  <a:gd name="connsiteX1238" fmla="*/ 9294 w 10000"/>
                  <a:gd name="connsiteY1238" fmla="*/ 2655 h 10000"/>
                  <a:gd name="connsiteX1239" fmla="*/ 9213 w 10000"/>
                  <a:gd name="connsiteY1239" fmla="*/ 2328 h 10000"/>
                  <a:gd name="connsiteX1240" fmla="*/ 9172 w 10000"/>
                  <a:gd name="connsiteY1240" fmla="*/ 2286 h 10000"/>
                  <a:gd name="connsiteX1241" fmla="*/ 9019 w 10000"/>
                  <a:gd name="connsiteY1241" fmla="*/ 2082 h 10000"/>
                  <a:gd name="connsiteX1242" fmla="*/ 8906 w 10000"/>
                  <a:gd name="connsiteY1242" fmla="*/ 1946 h 10000"/>
                  <a:gd name="connsiteX1243" fmla="*/ 8801 w 10000"/>
                  <a:gd name="connsiteY1243" fmla="*/ 1778 h 10000"/>
                  <a:gd name="connsiteX1244" fmla="*/ 8806 w 10000"/>
                  <a:gd name="connsiteY1244" fmla="*/ 1713 h 10000"/>
                  <a:gd name="connsiteX1245" fmla="*/ 8809 w 10000"/>
                  <a:gd name="connsiteY1245" fmla="*/ 1703 h 10000"/>
                  <a:gd name="connsiteX1246" fmla="*/ 8817 w 10000"/>
                  <a:gd name="connsiteY1246" fmla="*/ 1713 h 10000"/>
                  <a:gd name="connsiteX1247" fmla="*/ 8834 w 10000"/>
                  <a:gd name="connsiteY1247" fmla="*/ 1729 h 10000"/>
                  <a:gd name="connsiteX1248" fmla="*/ 8839 w 10000"/>
                  <a:gd name="connsiteY1248" fmla="*/ 1729 h 10000"/>
                  <a:gd name="connsiteX1249" fmla="*/ 8848 w 10000"/>
                  <a:gd name="connsiteY1249" fmla="*/ 1723 h 10000"/>
                  <a:gd name="connsiteX1250" fmla="*/ 8850 w 10000"/>
                  <a:gd name="connsiteY1250" fmla="*/ 1703 h 10000"/>
                  <a:gd name="connsiteX1251" fmla="*/ 8850 w 10000"/>
                  <a:gd name="connsiteY1251" fmla="*/ 1684 h 10000"/>
                  <a:gd name="connsiteX1252" fmla="*/ 8850 w 10000"/>
                  <a:gd name="connsiteY1252" fmla="*/ 1648 h 10000"/>
                  <a:gd name="connsiteX1253" fmla="*/ 8881 w 10000"/>
                  <a:gd name="connsiteY1253" fmla="*/ 1571 h 10000"/>
                  <a:gd name="connsiteX1254" fmla="*/ 8895 w 10000"/>
                  <a:gd name="connsiteY1254" fmla="*/ 1541 h 10000"/>
                  <a:gd name="connsiteX1255" fmla="*/ 8895 w 10000"/>
                  <a:gd name="connsiteY1255" fmla="*/ 1525 h 10000"/>
                  <a:gd name="connsiteX1256" fmla="*/ 8881 w 10000"/>
                  <a:gd name="connsiteY1256" fmla="*/ 1516 h 10000"/>
                  <a:gd name="connsiteX1257" fmla="*/ 8864 w 10000"/>
                  <a:gd name="connsiteY1257" fmla="*/ 1522 h 10000"/>
                  <a:gd name="connsiteX1258" fmla="*/ 8850 w 10000"/>
                  <a:gd name="connsiteY1258" fmla="*/ 1535 h 10000"/>
                  <a:gd name="connsiteX1259" fmla="*/ 8834 w 10000"/>
                  <a:gd name="connsiteY1259" fmla="*/ 1571 h 10000"/>
                  <a:gd name="connsiteX1260" fmla="*/ 8825 w 10000"/>
                  <a:gd name="connsiteY1260" fmla="*/ 1587 h 10000"/>
                  <a:gd name="connsiteX1261" fmla="*/ 8776 w 10000"/>
                  <a:gd name="connsiteY1261" fmla="*/ 1571 h 10000"/>
                  <a:gd name="connsiteX1262" fmla="*/ 8745 w 10000"/>
                  <a:gd name="connsiteY1262" fmla="*/ 1580 h 10000"/>
                  <a:gd name="connsiteX1263" fmla="*/ 8720 w 10000"/>
                  <a:gd name="connsiteY1263" fmla="*/ 1587 h 10000"/>
                  <a:gd name="connsiteX1264" fmla="*/ 8709 w 10000"/>
                  <a:gd name="connsiteY1264" fmla="*/ 1609 h 10000"/>
                  <a:gd name="connsiteX1265" fmla="*/ 8693 w 10000"/>
                  <a:gd name="connsiteY1265" fmla="*/ 1616 h 10000"/>
                  <a:gd name="connsiteX1266" fmla="*/ 8684 w 10000"/>
                  <a:gd name="connsiteY1266" fmla="*/ 1639 h 10000"/>
                  <a:gd name="connsiteX1267" fmla="*/ 8684 w 10000"/>
                  <a:gd name="connsiteY1267" fmla="*/ 1658 h 10000"/>
                  <a:gd name="connsiteX1268" fmla="*/ 8665 w 10000"/>
                  <a:gd name="connsiteY1268" fmla="*/ 1655 h 10000"/>
                  <a:gd name="connsiteX1269" fmla="*/ 8665 w 10000"/>
                  <a:gd name="connsiteY1269" fmla="*/ 1645 h 10000"/>
                  <a:gd name="connsiteX1270" fmla="*/ 8665 w 10000"/>
                  <a:gd name="connsiteY1270" fmla="*/ 1626 h 10000"/>
                  <a:gd name="connsiteX1271" fmla="*/ 8676 w 10000"/>
                  <a:gd name="connsiteY1271" fmla="*/ 1609 h 10000"/>
                  <a:gd name="connsiteX1272" fmla="*/ 8679 w 10000"/>
                  <a:gd name="connsiteY1272" fmla="*/ 1597 h 10000"/>
                  <a:gd name="connsiteX1273" fmla="*/ 8687 w 10000"/>
                  <a:gd name="connsiteY1273" fmla="*/ 1577 h 10000"/>
                  <a:gd name="connsiteX1274" fmla="*/ 8695 w 10000"/>
                  <a:gd name="connsiteY1274" fmla="*/ 1554 h 10000"/>
                  <a:gd name="connsiteX1275" fmla="*/ 8709 w 10000"/>
                  <a:gd name="connsiteY1275" fmla="*/ 1532 h 10000"/>
                  <a:gd name="connsiteX1276" fmla="*/ 8704 w 10000"/>
                  <a:gd name="connsiteY1276" fmla="*/ 1512 h 10000"/>
                  <a:gd name="connsiteX1277" fmla="*/ 8695 w 10000"/>
                  <a:gd name="connsiteY1277" fmla="*/ 1503 h 10000"/>
                  <a:gd name="connsiteX1278" fmla="*/ 8684 w 10000"/>
                  <a:gd name="connsiteY1278" fmla="*/ 1503 h 10000"/>
                  <a:gd name="connsiteX1279" fmla="*/ 8670 w 10000"/>
                  <a:gd name="connsiteY1279" fmla="*/ 1525 h 10000"/>
                  <a:gd name="connsiteX1280" fmla="*/ 8665 w 10000"/>
                  <a:gd name="connsiteY1280" fmla="*/ 1545 h 10000"/>
                  <a:gd name="connsiteX1281" fmla="*/ 8654 w 10000"/>
                  <a:gd name="connsiteY1281" fmla="*/ 1567 h 10000"/>
                  <a:gd name="connsiteX1282" fmla="*/ 8648 w 10000"/>
                  <a:gd name="connsiteY1282" fmla="*/ 1587 h 10000"/>
                  <a:gd name="connsiteX1283" fmla="*/ 8640 w 10000"/>
                  <a:gd name="connsiteY1283" fmla="*/ 1629 h 10000"/>
                  <a:gd name="connsiteX1284" fmla="*/ 8620 w 10000"/>
                  <a:gd name="connsiteY1284" fmla="*/ 1635 h 10000"/>
                  <a:gd name="connsiteX1285" fmla="*/ 8612 w 10000"/>
                  <a:gd name="connsiteY1285" fmla="*/ 1635 h 10000"/>
                  <a:gd name="connsiteX1286" fmla="*/ 8604 w 10000"/>
                  <a:gd name="connsiteY1286" fmla="*/ 1626 h 10000"/>
                  <a:gd name="connsiteX1287" fmla="*/ 8596 w 10000"/>
                  <a:gd name="connsiteY1287" fmla="*/ 1616 h 10000"/>
                  <a:gd name="connsiteX1288" fmla="*/ 8596 w 10000"/>
                  <a:gd name="connsiteY1288" fmla="*/ 1580 h 10000"/>
                  <a:gd name="connsiteX1289" fmla="*/ 8587 w 10000"/>
                  <a:gd name="connsiteY1289" fmla="*/ 1545 h 10000"/>
                  <a:gd name="connsiteX1290" fmla="*/ 8565 w 10000"/>
                  <a:gd name="connsiteY1290" fmla="*/ 1516 h 10000"/>
                  <a:gd name="connsiteX1291" fmla="*/ 8543 w 10000"/>
                  <a:gd name="connsiteY1291" fmla="*/ 1512 h 10000"/>
                  <a:gd name="connsiteX1292" fmla="*/ 8518 w 10000"/>
                  <a:gd name="connsiteY1292" fmla="*/ 1532 h 10000"/>
                  <a:gd name="connsiteX1293" fmla="*/ 8476 w 10000"/>
                  <a:gd name="connsiteY1293" fmla="*/ 1567 h 10000"/>
                  <a:gd name="connsiteX1294" fmla="*/ 8454 w 10000"/>
                  <a:gd name="connsiteY1294" fmla="*/ 1551 h 10000"/>
                  <a:gd name="connsiteX1295" fmla="*/ 8402 w 10000"/>
                  <a:gd name="connsiteY1295" fmla="*/ 1493 h 10000"/>
                  <a:gd name="connsiteX1296" fmla="*/ 8371 w 10000"/>
                  <a:gd name="connsiteY1296" fmla="*/ 1428 h 10000"/>
                  <a:gd name="connsiteX1297" fmla="*/ 8072 w 10000"/>
                  <a:gd name="connsiteY1297" fmla="*/ 1422 h 10000"/>
                  <a:gd name="connsiteX1298" fmla="*/ 7823 w 10000"/>
                  <a:gd name="connsiteY1298" fmla="*/ 1279 h 10000"/>
                  <a:gd name="connsiteX1299" fmla="*/ 7587 w 10000"/>
                  <a:gd name="connsiteY1299" fmla="*/ 1133 h 10000"/>
                  <a:gd name="connsiteX1300" fmla="*/ 7526 w 10000"/>
                  <a:gd name="connsiteY1300" fmla="*/ 1098 h 10000"/>
                  <a:gd name="connsiteX1301" fmla="*/ 7346 w 10000"/>
                  <a:gd name="connsiteY1301" fmla="*/ 991 h 10000"/>
                  <a:gd name="connsiteX1302" fmla="*/ 7321 w 10000"/>
                  <a:gd name="connsiteY1302" fmla="*/ 959 h 10000"/>
                  <a:gd name="connsiteX1303" fmla="*/ 7307 w 10000"/>
                  <a:gd name="connsiteY1303" fmla="*/ 871 h 10000"/>
                  <a:gd name="connsiteX1304" fmla="*/ 7224 w 10000"/>
                  <a:gd name="connsiteY1304" fmla="*/ 816 h 10000"/>
                  <a:gd name="connsiteX1305" fmla="*/ 7147 w 10000"/>
                  <a:gd name="connsiteY1305" fmla="*/ 787 h 10000"/>
                  <a:gd name="connsiteX1306" fmla="*/ 7080 w 10000"/>
                  <a:gd name="connsiteY1306" fmla="*/ 742 h 10000"/>
                  <a:gd name="connsiteX1307" fmla="*/ 7069 w 10000"/>
                  <a:gd name="connsiteY1307" fmla="*/ 767 h 10000"/>
                  <a:gd name="connsiteX1308" fmla="*/ 7033 w 10000"/>
                  <a:gd name="connsiteY1308" fmla="*/ 787 h 10000"/>
                  <a:gd name="connsiteX1309" fmla="*/ 6820 w 10000"/>
                  <a:gd name="connsiteY1309" fmla="*/ 878 h 10000"/>
                  <a:gd name="connsiteX1310" fmla="*/ 6726 w 10000"/>
                  <a:gd name="connsiteY1310" fmla="*/ 897 h 10000"/>
                  <a:gd name="connsiteX1311" fmla="*/ 6626 w 10000"/>
                  <a:gd name="connsiteY1311" fmla="*/ 955 h 10000"/>
                  <a:gd name="connsiteX1312" fmla="*/ 6582 w 10000"/>
                  <a:gd name="connsiteY1312" fmla="*/ 946 h 10000"/>
                  <a:gd name="connsiteX1313" fmla="*/ 6571 w 10000"/>
                  <a:gd name="connsiteY1313" fmla="*/ 955 h 10000"/>
                  <a:gd name="connsiteX1314" fmla="*/ 6507 w 10000"/>
                  <a:gd name="connsiteY1314" fmla="*/ 975 h 10000"/>
                  <a:gd name="connsiteX1315" fmla="*/ 6485 w 10000"/>
                  <a:gd name="connsiteY1315" fmla="*/ 975 h 10000"/>
                  <a:gd name="connsiteX1316" fmla="*/ 6476 w 10000"/>
                  <a:gd name="connsiteY1316" fmla="*/ 965 h 10000"/>
                  <a:gd name="connsiteX1317" fmla="*/ 6474 w 10000"/>
                  <a:gd name="connsiteY1317" fmla="*/ 936 h 10000"/>
                  <a:gd name="connsiteX1318" fmla="*/ 6452 w 10000"/>
                  <a:gd name="connsiteY1318" fmla="*/ 887 h 10000"/>
                  <a:gd name="connsiteX1319" fmla="*/ 6352 w 10000"/>
                  <a:gd name="connsiteY1319" fmla="*/ 767 h 10000"/>
                  <a:gd name="connsiteX1320" fmla="*/ 6313 w 10000"/>
                  <a:gd name="connsiteY1320" fmla="*/ 732 h 10000"/>
                  <a:gd name="connsiteX1321" fmla="*/ 6296 w 10000"/>
                  <a:gd name="connsiteY1321" fmla="*/ 690 h 10000"/>
                  <a:gd name="connsiteX1322" fmla="*/ 6271 w 10000"/>
                  <a:gd name="connsiteY1322" fmla="*/ 664 h 10000"/>
                  <a:gd name="connsiteX1323" fmla="*/ 6266 w 10000"/>
                  <a:gd name="connsiteY1323" fmla="*/ 654 h 10000"/>
                  <a:gd name="connsiteX1324" fmla="*/ 6111 w 10000"/>
                  <a:gd name="connsiteY1324" fmla="*/ 398 h 10000"/>
                  <a:gd name="connsiteX1325" fmla="*/ 5903 w 10000"/>
                  <a:gd name="connsiteY1325" fmla="*/ 408 h 10000"/>
                  <a:gd name="connsiteX1326" fmla="*/ 5837 w 10000"/>
                  <a:gd name="connsiteY1326" fmla="*/ 427 h 10000"/>
                  <a:gd name="connsiteX1327" fmla="*/ 5756 w 10000"/>
                  <a:gd name="connsiteY1327" fmla="*/ 453 h 10000"/>
                  <a:gd name="connsiteX1328" fmla="*/ 5681 w 10000"/>
                  <a:gd name="connsiteY1328" fmla="*/ 453 h 10000"/>
                  <a:gd name="connsiteX1329" fmla="*/ 5609 w 10000"/>
                  <a:gd name="connsiteY1329" fmla="*/ 447 h 10000"/>
                  <a:gd name="connsiteX1330" fmla="*/ 5554 w 10000"/>
                  <a:gd name="connsiteY1330" fmla="*/ 304 h 10000"/>
                  <a:gd name="connsiteX1331" fmla="*/ 5529 w 10000"/>
                  <a:gd name="connsiteY1331" fmla="*/ 301 h 10000"/>
                  <a:gd name="connsiteX1332" fmla="*/ 5393 w 10000"/>
                  <a:gd name="connsiteY1332" fmla="*/ 256 h 10000"/>
                  <a:gd name="connsiteX1333" fmla="*/ 5366 w 10000"/>
                  <a:gd name="connsiteY1333" fmla="*/ 220 h 10000"/>
                  <a:gd name="connsiteX1334" fmla="*/ 5249 w 10000"/>
                  <a:gd name="connsiteY1334" fmla="*/ 155 h 10000"/>
                  <a:gd name="connsiteX1335" fmla="*/ 5141 w 10000"/>
                  <a:gd name="connsiteY1335" fmla="*/ 52 h 10000"/>
                  <a:gd name="connsiteX1336" fmla="*/ 5116 w 10000"/>
                  <a:gd name="connsiteY1336" fmla="*/ 3 h 10000"/>
                  <a:gd name="connsiteX1337" fmla="*/ 5061 w 10000"/>
                  <a:gd name="connsiteY1337" fmla="*/ 0 h 10000"/>
                  <a:gd name="connsiteX1338" fmla="*/ 5036 w 10000"/>
                  <a:gd name="connsiteY1338" fmla="*/ 32 h 10000"/>
                  <a:gd name="connsiteX1339" fmla="*/ 4942 w 10000"/>
                  <a:gd name="connsiteY1339" fmla="*/ 133 h 10000"/>
                  <a:gd name="connsiteX1340" fmla="*/ 4900 w 10000"/>
                  <a:gd name="connsiteY1340" fmla="*/ 217 h 10000"/>
                  <a:gd name="connsiteX1341" fmla="*/ 4861 w 10000"/>
                  <a:gd name="connsiteY1341" fmla="*/ 198 h 10000"/>
                  <a:gd name="connsiteX1342" fmla="*/ 4795 w 10000"/>
                  <a:gd name="connsiteY1342" fmla="*/ 68 h 10000"/>
                  <a:gd name="connsiteX1343" fmla="*/ 4778 w 10000"/>
                  <a:gd name="connsiteY1343" fmla="*/ 62 h 10000"/>
                  <a:gd name="connsiteX1344" fmla="*/ 4765 w 10000"/>
                  <a:gd name="connsiteY1344" fmla="*/ 62 h 10000"/>
                  <a:gd name="connsiteX1345" fmla="*/ 4748 w 10000"/>
                  <a:gd name="connsiteY1345" fmla="*/ 68 h 10000"/>
                  <a:gd name="connsiteX1346" fmla="*/ 4673 w 10000"/>
                  <a:gd name="connsiteY1346" fmla="*/ 136 h 10000"/>
                  <a:gd name="connsiteX1347" fmla="*/ 4632 w 10000"/>
                  <a:gd name="connsiteY1347" fmla="*/ 201 h 10000"/>
                  <a:gd name="connsiteX1348" fmla="*/ 4623 w 10000"/>
                  <a:gd name="connsiteY1348" fmla="*/ 210 h 10000"/>
                  <a:gd name="connsiteX1349" fmla="*/ 4579 w 10000"/>
                  <a:gd name="connsiteY1349" fmla="*/ 220 h 10000"/>
                  <a:gd name="connsiteX1350" fmla="*/ 4479 w 10000"/>
                  <a:gd name="connsiteY1350" fmla="*/ 198 h 10000"/>
                  <a:gd name="connsiteX1351" fmla="*/ 4402 w 10000"/>
                  <a:gd name="connsiteY1351" fmla="*/ 165 h 10000"/>
                  <a:gd name="connsiteX1352" fmla="*/ 4374 w 10000"/>
                  <a:gd name="connsiteY1352" fmla="*/ 165 h 10000"/>
                  <a:gd name="connsiteX1353" fmla="*/ 4335 w 10000"/>
                  <a:gd name="connsiteY1353" fmla="*/ 172 h 10000"/>
                  <a:gd name="connsiteX1354" fmla="*/ 4302 w 10000"/>
                  <a:gd name="connsiteY1354" fmla="*/ 188 h 10000"/>
                  <a:gd name="connsiteX1355" fmla="*/ 4271 w 10000"/>
                  <a:gd name="connsiteY1355" fmla="*/ 220 h 10000"/>
                  <a:gd name="connsiteX1356" fmla="*/ 4238 w 10000"/>
                  <a:gd name="connsiteY1356" fmla="*/ 240 h 10000"/>
                  <a:gd name="connsiteX1357" fmla="*/ 4324 w 10000"/>
                  <a:gd name="connsiteY1357" fmla="*/ 1289 h 10000"/>
                  <a:gd name="connsiteX1358" fmla="*/ 4297 w 10000"/>
                  <a:gd name="connsiteY1358" fmla="*/ 7345 h 10000"/>
                  <a:gd name="connsiteX1359" fmla="*/ 4236 w 10000"/>
                  <a:gd name="connsiteY1359" fmla="*/ 6832 h 10000"/>
                  <a:gd name="connsiteX1360" fmla="*/ 3946 w 10000"/>
                  <a:gd name="connsiteY1360" fmla="*/ 6675 h 10000"/>
                  <a:gd name="connsiteX1361" fmla="*/ 3687 w 10000"/>
                  <a:gd name="connsiteY1361" fmla="*/ 7730 h 10000"/>
                  <a:gd name="connsiteX1362" fmla="*/ 3690 w 10000"/>
                  <a:gd name="connsiteY1362" fmla="*/ 7730 h 10000"/>
                  <a:gd name="connsiteX1363" fmla="*/ 3704 w 10000"/>
                  <a:gd name="connsiteY1363" fmla="*/ 7740 h 10000"/>
                  <a:gd name="connsiteX1364" fmla="*/ 3712 w 10000"/>
                  <a:gd name="connsiteY1364" fmla="*/ 7743 h 10000"/>
                  <a:gd name="connsiteX1365" fmla="*/ 3723 w 10000"/>
                  <a:gd name="connsiteY1365" fmla="*/ 7749 h 10000"/>
                  <a:gd name="connsiteX1366" fmla="*/ 3729 w 10000"/>
                  <a:gd name="connsiteY1366" fmla="*/ 7749 h 10000"/>
                  <a:gd name="connsiteX1367" fmla="*/ 3729 w 10000"/>
                  <a:gd name="connsiteY1367" fmla="*/ 7743 h 10000"/>
                  <a:gd name="connsiteX1368" fmla="*/ 3745 w 10000"/>
                  <a:gd name="connsiteY1368" fmla="*/ 7740 h 10000"/>
                  <a:gd name="connsiteX1369" fmla="*/ 3753 w 10000"/>
                  <a:gd name="connsiteY1369" fmla="*/ 7730 h 10000"/>
                  <a:gd name="connsiteX1370" fmla="*/ 3762 w 10000"/>
                  <a:gd name="connsiteY1370" fmla="*/ 7720 h 10000"/>
                  <a:gd name="connsiteX1371" fmla="*/ 3776 w 10000"/>
                  <a:gd name="connsiteY1371" fmla="*/ 7710 h 10000"/>
                  <a:gd name="connsiteX1372" fmla="*/ 3784 w 10000"/>
                  <a:gd name="connsiteY1372" fmla="*/ 7701 h 10000"/>
                  <a:gd name="connsiteX1373" fmla="*/ 4805 w 10000"/>
                  <a:gd name="connsiteY1373" fmla="*/ 7386 h 10000"/>
                  <a:gd name="connsiteX1374" fmla="*/ 5343 w 10000"/>
                  <a:gd name="connsiteY1374" fmla="*/ 7520 h 10000"/>
                  <a:gd name="connsiteX1375" fmla="*/ 3767 w 10000"/>
                  <a:gd name="connsiteY1375" fmla="*/ 8106 h 10000"/>
                  <a:gd name="connsiteX1376" fmla="*/ 4881 w 10000"/>
                  <a:gd name="connsiteY1376" fmla="*/ 8090 h 10000"/>
                  <a:gd name="connsiteX1377" fmla="*/ 3206 w 10000"/>
                  <a:gd name="connsiteY1377" fmla="*/ 8300 h 10000"/>
                  <a:gd name="connsiteX1378" fmla="*/ 2947 w 10000"/>
                  <a:gd name="connsiteY1378" fmla="*/ 8089 h 10000"/>
                  <a:gd name="connsiteX1379" fmla="*/ 3057 w 10000"/>
                  <a:gd name="connsiteY1379" fmla="*/ 7143 h 10000"/>
                  <a:gd name="connsiteX0" fmla="*/ 4324 w 10000"/>
                  <a:gd name="connsiteY0" fmla="*/ 1289 h 10000"/>
                  <a:gd name="connsiteX1" fmla="*/ 4296 w 10000"/>
                  <a:gd name="connsiteY1" fmla="*/ 1305 h 10000"/>
                  <a:gd name="connsiteX2" fmla="*/ 4285 w 10000"/>
                  <a:gd name="connsiteY2" fmla="*/ 1279 h 10000"/>
                  <a:gd name="connsiteX3" fmla="*/ 4244 w 10000"/>
                  <a:gd name="connsiteY3" fmla="*/ 1266 h 10000"/>
                  <a:gd name="connsiteX4" fmla="*/ 4208 w 10000"/>
                  <a:gd name="connsiteY4" fmla="*/ 1286 h 10000"/>
                  <a:gd name="connsiteX5" fmla="*/ 4172 w 10000"/>
                  <a:gd name="connsiteY5" fmla="*/ 1299 h 10000"/>
                  <a:gd name="connsiteX6" fmla="*/ 4150 w 10000"/>
                  <a:gd name="connsiteY6" fmla="*/ 1308 h 10000"/>
                  <a:gd name="connsiteX7" fmla="*/ 4139 w 10000"/>
                  <a:gd name="connsiteY7" fmla="*/ 1315 h 10000"/>
                  <a:gd name="connsiteX8" fmla="*/ 4125 w 10000"/>
                  <a:gd name="connsiteY8" fmla="*/ 1315 h 10000"/>
                  <a:gd name="connsiteX9" fmla="*/ 4119 w 10000"/>
                  <a:gd name="connsiteY9" fmla="*/ 1315 h 10000"/>
                  <a:gd name="connsiteX10" fmla="*/ 4111 w 10000"/>
                  <a:gd name="connsiteY10" fmla="*/ 1308 h 10000"/>
                  <a:gd name="connsiteX11" fmla="*/ 4100 w 10000"/>
                  <a:gd name="connsiteY11" fmla="*/ 1315 h 10000"/>
                  <a:gd name="connsiteX12" fmla="*/ 4075 w 10000"/>
                  <a:gd name="connsiteY12" fmla="*/ 1315 h 10000"/>
                  <a:gd name="connsiteX13" fmla="*/ 4058 w 10000"/>
                  <a:gd name="connsiteY13" fmla="*/ 1318 h 10000"/>
                  <a:gd name="connsiteX14" fmla="*/ 4044 w 10000"/>
                  <a:gd name="connsiteY14" fmla="*/ 1315 h 10000"/>
                  <a:gd name="connsiteX15" fmla="*/ 4042 w 10000"/>
                  <a:gd name="connsiteY15" fmla="*/ 1299 h 10000"/>
                  <a:gd name="connsiteX16" fmla="*/ 4014 w 10000"/>
                  <a:gd name="connsiteY16" fmla="*/ 1308 h 10000"/>
                  <a:gd name="connsiteX17" fmla="*/ 4011 w 10000"/>
                  <a:gd name="connsiteY17" fmla="*/ 1315 h 10000"/>
                  <a:gd name="connsiteX18" fmla="*/ 4011 w 10000"/>
                  <a:gd name="connsiteY18" fmla="*/ 1341 h 10000"/>
                  <a:gd name="connsiteX19" fmla="*/ 4019 w 10000"/>
                  <a:gd name="connsiteY19" fmla="*/ 1341 h 10000"/>
                  <a:gd name="connsiteX20" fmla="*/ 3997 w 10000"/>
                  <a:gd name="connsiteY20" fmla="*/ 1363 h 10000"/>
                  <a:gd name="connsiteX21" fmla="*/ 3986 w 10000"/>
                  <a:gd name="connsiteY21" fmla="*/ 1373 h 10000"/>
                  <a:gd name="connsiteX22" fmla="*/ 3981 w 10000"/>
                  <a:gd name="connsiteY22" fmla="*/ 1389 h 10000"/>
                  <a:gd name="connsiteX23" fmla="*/ 3981 w 10000"/>
                  <a:gd name="connsiteY23" fmla="*/ 1409 h 10000"/>
                  <a:gd name="connsiteX24" fmla="*/ 3981 w 10000"/>
                  <a:gd name="connsiteY24" fmla="*/ 1438 h 10000"/>
                  <a:gd name="connsiteX25" fmla="*/ 3961 w 10000"/>
                  <a:gd name="connsiteY25" fmla="*/ 1441 h 10000"/>
                  <a:gd name="connsiteX26" fmla="*/ 3942 w 10000"/>
                  <a:gd name="connsiteY26" fmla="*/ 1441 h 10000"/>
                  <a:gd name="connsiteX27" fmla="*/ 3914 w 10000"/>
                  <a:gd name="connsiteY27" fmla="*/ 1454 h 10000"/>
                  <a:gd name="connsiteX28" fmla="*/ 3892 w 10000"/>
                  <a:gd name="connsiteY28" fmla="*/ 1467 h 10000"/>
                  <a:gd name="connsiteX29" fmla="*/ 3867 w 10000"/>
                  <a:gd name="connsiteY29" fmla="*/ 1483 h 10000"/>
                  <a:gd name="connsiteX30" fmla="*/ 3845 w 10000"/>
                  <a:gd name="connsiteY30" fmla="*/ 1467 h 10000"/>
                  <a:gd name="connsiteX31" fmla="*/ 3850 w 10000"/>
                  <a:gd name="connsiteY31" fmla="*/ 1457 h 10000"/>
                  <a:gd name="connsiteX32" fmla="*/ 3864 w 10000"/>
                  <a:gd name="connsiteY32" fmla="*/ 1441 h 10000"/>
                  <a:gd name="connsiteX33" fmla="*/ 3859 w 10000"/>
                  <a:gd name="connsiteY33" fmla="*/ 1409 h 10000"/>
                  <a:gd name="connsiteX34" fmla="*/ 3842 w 10000"/>
                  <a:gd name="connsiteY34" fmla="*/ 1383 h 10000"/>
                  <a:gd name="connsiteX35" fmla="*/ 3825 w 10000"/>
                  <a:gd name="connsiteY35" fmla="*/ 1360 h 10000"/>
                  <a:gd name="connsiteX36" fmla="*/ 3809 w 10000"/>
                  <a:gd name="connsiteY36" fmla="*/ 1318 h 10000"/>
                  <a:gd name="connsiteX37" fmla="*/ 3787 w 10000"/>
                  <a:gd name="connsiteY37" fmla="*/ 1289 h 10000"/>
                  <a:gd name="connsiteX38" fmla="*/ 3759 w 10000"/>
                  <a:gd name="connsiteY38" fmla="*/ 1266 h 10000"/>
                  <a:gd name="connsiteX39" fmla="*/ 3740 w 10000"/>
                  <a:gd name="connsiteY39" fmla="*/ 1256 h 10000"/>
                  <a:gd name="connsiteX40" fmla="*/ 3715 w 10000"/>
                  <a:gd name="connsiteY40" fmla="*/ 1250 h 10000"/>
                  <a:gd name="connsiteX41" fmla="*/ 3687 w 10000"/>
                  <a:gd name="connsiteY41" fmla="*/ 1256 h 10000"/>
                  <a:gd name="connsiteX42" fmla="*/ 3681 w 10000"/>
                  <a:gd name="connsiteY42" fmla="*/ 1260 h 10000"/>
                  <a:gd name="connsiteX43" fmla="*/ 3670 w 10000"/>
                  <a:gd name="connsiteY43" fmla="*/ 1295 h 10000"/>
                  <a:gd name="connsiteX44" fmla="*/ 3651 w 10000"/>
                  <a:gd name="connsiteY44" fmla="*/ 1305 h 10000"/>
                  <a:gd name="connsiteX45" fmla="*/ 3640 w 10000"/>
                  <a:gd name="connsiteY45" fmla="*/ 1308 h 10000"/>
                  <a:gd name="connsiteX46" fmla="*/ 3626 w 10000"/>
                  <a:gd name="connsiteY46" fmla="*/ 1308 h 10000"/>
                  <a:gd name="connsiteX47" fmla="*/ 3632 w 10000"/>
                  <a:gd name="connsiteY47" fmla="*/ 1276 h 10000"/>
                  <a:gd name="connsiteX48" fmla="*/ 3609 w 10000"/>
                  <a:gd name="connsiteY48" fmla="*/ 1289 h 10000"/>
                  <a:gd name="connsiteX49" fmla="*/ 3593 w 10000"/>
                  <a:gd name="connsiteY49" fmla="*/ 1286 h 10000"/>
                  <a:gd name="connsiteX50" fmla="*/ 3590 w 10000"/>
                  <a:gd name="connsiteY50" fmla="*/ 1256 h 10000"/>
                  <a:gd name="connsiteX51" fmla="*/ 3584 w 10000"/>
                  <a:gd name="connsiteY51" fmla="*/ 1237 h 10000"/>
                  <a:gd name="connsiteX52" fmla="*/ 3573 w 10000"/>
                  <a:gd name="connsiteY52" fmla="*/ 1237 h 10000"/>
                  <a:gd name="connsiteX53" fmla="*/ 3554 w 10000"/>
                  <a:gd name="connsiteY53" fmla="*/ 1227 h 10000"/>
                  <a:gd name="connsiteX54" fmla="*/ 3546 w 10000"/>
                  <a:gd name="connsiteY54" fmla="*/ 1192 h 10000"/>
                  <a:gd name="connsiteX55" fmla="*/ 3529 w 10000"/>
                  <a:gd name="connsiteY55" fmla="*/ 1176 h 10000"/>
                  <a:gd name="connsiteX56" fmla="*/ 3512 w 10000"/>
                  <a:gd name="connsiteY56" fmla="*/ 1182 h 10000"/>
                  <a:gd name="connsiteX57" fmla="*/ 3485 w 10000"/>
                  <a:gd name="connsiteY57" fmla="*/ 1182 h 10000"/>
                  <a:gd name="connsiteX58" fmla="*/ 3463 w 10000"/>
                  <a:gd name="connsiteY58" fmla="*/ 1176 h 10000"/>
                  <a:gd name="connsiteX59" fmla="*/ 3449 w 10000"/>
                  <a:gd name="connsiteY59" fmla="*/ 1182 h 10000"/>
                  <a:gd name="connsiteX60" fmla="*/ 3432 w 10000"/>
                  <a:gd name="connsiteY60" fmla="*/ 1192 h 10000"/>
                  <a:gd name="connsiteX61" fmla="*/ 3454 w 10000"/>
                  <a:gd name="connsiteY61" fmla="*/ 1205 h 10000"/>
                  <a:gd name="connsiteX62" fmla="*/ 3463 w 10000"/>
                  <a:gd name="connsiteY62" fmla="*/ 1205 h 10000"/>
                  <a:gd name="connsiteX63" fmla="*/ 3488 w 10000"/>
                  <a:gd name="connsiteY63" fmla="*/ 1205 h 10000"/>
                  <a:gd name="connsiteX64" fmla="*/ 3488 w 10000"/>
                  <a:gd name="connsiteY64" fmla="*/ 1218 h 10000"/>
                  <a:gd name="connsiteX65" fmla="*/ 3493 w 10000"/>
                  <a:gd name="connsiteY65" fmla="*/ 1247 h 10000"/>
                  <a:gd name="connsiteX66" fmla="*/ 3512 w 10000"/>
                  <a:gd name="connsiteY66" fmla="*/ 1247 h 10000"/>
                  <a:gd name="connsiteX67" fmla="*/ 3518 w 10000"/>
                  <a:gd name="connsiteY67" fmla="*/ 1250 h 10000"/>
                  <a:gd name="connsiteX68" fmla="*/ 3521 w 10000"/>
                  <a:gd name="connsiteY68" fmla="*/ 1276 h 10000"/>
                  <a:gd name="connsiteX69" fmla="*/ 3543 w 10000"/>
                  <a:gd name="connsiteY69" fmla="*/ 1295 h 10000"/>
                  <a:gd name="connsiteX70" fmla="*/ 3546 w 10000"/>
                  <a:gd name="connsiteY70" fmla="*/ 1305 h 10000"/>
                  <a:gd name="connsiteX71" fmla="*/ 3543 w 10000"/>
                  <a:gd name="connsiteY71" fmla="*/ 1315 h 10000"/>
                  <a:gd name="connsiteX72" fmla="*/ 3543 w 10000"/>
                  <a:gd name="connsiteY72" fmla="*/ 1331 h 10000"/>
                  <a:gd name="connsiteX73" fmla="*/ 3554 w 10000"/>
                  <a:gd name="connsiteY73" fmla="*/ 1324 h 10000"/>
                  <a:gd name="connsiteX74" fmla="*/ 3560 w 10000"/>
                  <a:gd name="connsiteY74" fmla="*/ 1331 h 10000"/>
                  <a:gd name="connsiteX75" fmla="*/ 3582 w 10000"/>
                  <a:gd name="connsiteY75" fmla="*/ 1344 h 10000"/>
                  <a:gd name="connsiteX76" fmla="*/ 3598 w 10000"/>
                  <a:gd name="connsiteY76" fmla="*/ 1380 h 10000"/>
                  <a:gd name="connsiteX77" fmla="*/ 3607 w 10000"/>
                  <a:gd name="connsiteY77" fmla="*/ 1389 h 10000"/>
                  <a:gd name="connsiteX78" fmla="*/ 3623 w 10000"/>
                  <a:gd name="connsiteY78" fmla="*/ 1409 h 10000"/>
                  <a:gd name="connsiteX79" fmla="*/ 3634 w 10000"/>
                  <a:gd name="connsiteY79" fmla="*/ 1438 h 10000"/>
                  <a:gd name="connsiteX80" fmla="*/ 3632 w 10000"/>
                  <a:gd name="connsiteY80" fmla="*/ 1454 h 10000"/>
                  <a:gd name="connsiteX81" fmla="*/ 3618 w 10000"/>
                  <a:gd name="connsiteY81" fmla="*/ 1438 h 10000"/>
                  <a:gd name="connsiteX82" fmla="*/ 3598 w 10000"/>
                  <a:gd name="connsiteY82" fmla="*/ 1428 h 10000"/>
                  <a:gd name="connsiteX83" fmla="*/ 3582 w 10000"/>
                  <a:gd name="connsiteY83" fmla="*/ 1402 h 10000"/>
                  <a:gd name="connsiteX84" fmla="*/ 3562 w 10000"/>
                  <a:gd name="connsiteY84" fmla="*/ 1399 h 10000"/>
                  <a:gd name="connsiteX85" fmla="*/ 3546 w 10000"/>
                  <a:gd name="connsiteY85" fmla="*/ 1383 h 10000"/>
                  <a:gd name="connsiteX86" fmla="*/ 3510 w 10000"/>
                  <a:gd name="connsiteY86" fmla="*/ 1360 h 10000"/>
                  <a:gd name="connsiteX87" fmla="*/ 3485 w 10000"/>
                  <a:gd name="connsiteY87" fmla="*/ 1344 h 10000"/>
                  <a:gd name="connsiteX88" fmla="*/ 3454 w 10000"/>
                  <a:gd name="connsiteY88" fmla="*/ 1334 h 10000"/>
                  <a:gd name="connsiteX89" fmla="*/ 3429 w 10000"/>
                  <a:gd name="connsiteY89" fmla="*/ 1315 h 10000"/>
                  <a:gd name="connsiteX90" fmla="*/ 3416 w 10000"/>
                  <a:gd name="connsiteY90" fmla="*/ 1308 h 10000"/>
                  <a:gd name="connsiteX91" fmla="*/ 3399 w 10000"/>
                  <a:gd name="connsiteY91" fmla="*/ 1305 h 10000"/>
                  <a:gd name="connsiteX92" fmla="*/ 3382 w 10000"/>
                  <a:gd name="connsiteY92" fmla="*/ 1286 h 10000"/>
                  <a:gd name="connsiteX93" fmla="*/ 3380 w 10000"/>
                  <a:gd name="connsiteY93" fmla="*/ 1266 h 10000"/>
                  <a:gd name="connsiteX94" fmla="*/ 3388 w 10000"/>
                  <a:gd name="connsiteY94" fmla="*/ 1256 h 10000"/>
                  <a:gd name="connsiteX95" fmla="*/ 3407 w 10000"/>
                  <a:gd name="connsiteY95" fmla="*/ 1256 h 10000"/>
                  <a:gd name="connsiteX96" fmla="*/ 3396 w 10000"/>
                  <a:gd name="connsiteY96" fmla="*/ 1227 h 10000"/>
                  <a:gd name="connsiteX97" fmla="*/ 3382 w 10000"/>
                  <a:gd name="connsiteY97" fmla="*/ 1227 h 10000"/>
                  <a:gd name="connsiteX98" fmla="*/ 3360 w 10000"/>
                  <a:gd name="connsiteY98" fmla="*/ 1221 h 10000"/>
                  <a:gd name="connsiteX99" fmla="*/ 3349 w 10000"/>
                  <a:gd name="connsiteY99" fmla="*/ 1231 h 10000"/>
                  <a:gd name="connsiteX100" fmla="*/ 3352 w 10000"/>
                  <a:gd name="connsiteY100" fmla="*/ 1247 h 10000"/>
                  <a:gd name="connsiteX101" fmla="*/ 3341 w 10000"/>
                  <a:gd name="connsiteY101" fmla="*/ 1237 h 10000"/>
                  <a:gd name="connsiteX102" fmla="*/ 3335 w 10000"/>
                  <a:gd name="connsiteY102" fmla="*/ 1231 h 10000"/>
                  <a:gd name="connsiteX103" fmla="*/ 3307 w 10000"/>
                  <a:gd name="connsiteY103" fmla="*/ 1227 h 10000"/>
                  <a:gd name="connsiteX104" fmla="*/ 3294 w 10000"/>
                  <a:gd name="connsiteY104" fmla="*/ 1221 h 10000"/>
                  <a:gd name="connsiteX105" fmla="*/ 3271 w 10000"/>
                  <a:gd name="connsiteY105" fmla="*/ 1211 h 10000"/>
                  <a:gd name="connsiteX106" fmla="*/ 3252 w 10000"/>
                  <a:gd name="connsiteY106" fmla="*/ 1195 h 10000"/>
                  <a:gd name="connsiteX107" fmla="*/ 3235 w 10000"/>
                  <a:gd name="connsiteY107" fmla="*/ 1195 h 10000"/>
                  <a:gd name="connsiteX108" fmla="*/ 3235 w 10000"/>
                  <a:gd name="connsiteY108" fmla="*/ 1205 h 10000"/>
                  <a:gd name="connsiteX109" fmla="*/ 3219 w 10000"/>
                  <a:gd name="connsiteY109" fmla="*/ 1231 h 10000"/>
                  <a:gd name="connsiteX110" fmla="*/ 3213 w 10000"/>
                  <a:gd name="connsiteY110" fmla="*/ 1231 h 10000"/>
                  <a:gd name="connsiteX111" fmla="*/ 3183 w 10000"/>
                  <a:gd name="connsiteY111" fmla="*/ 1221 h 10000"/>
                  <a:gd name="connsiteX112" fmla="*/ 3175 w 10000"/>
                  <a:gd name="connsiteY112" fmla="*/ 1227 h 10000"/>
                  <a:gd name="connsiteX113" fmla="*/ 3163 w 10000"/>
                  <a:gd name="connsiteY113" fmla="*/ 1237 h 10000"/>
                  <a:gd name="connsiteX114" fmla="*/ 3158 w 10000"/>
                  <a:gd name="connsiteY114" fmla="*/ 1260 h 10000"/>
                  <a:gd name="connsiteX115" fmla="*/ 3158 w 10000"/>
                  <a:gd name="connsiteY115" fmla="*/ 1276 h 10000"/>
                  <a:gd name="connsiteX116" fmla="*/ 3163 w 10000"/>
                  <a:gd name="connsiteY116" fmla="*/ 1295 h 10000"/>
                  <a:gd name="connsiteX117" fmla="*/ 3166 w 10000"/>
                  <a:gd name="connsiteY117" fmla="*/ 1308 h 10000"/>
                  <a:gd name="connsiteX118" fmla="*/ 3158 w 10000"/>
                  <a:gd name="connsiteY118" fmla="*/ 1315 h 10000"/>
                  <a:gd name="connsiteX119" fmla="*/ 3133 w 10000"/>
                  <a:gd name="connsiteY119" fmla="*/ 1299 h 10000"/>
                  <a:gd name="connsiteX120" fmla="*/ 3114 w 10000"/>
                  <a:gd name="connsiteY120" fmla="*/ 1276 h 10000"/>
                  <a:gd name="connsiteX121" fmla="*/ 3078 w 10000"/>
                  <a:gd name="connsiteY121" fmla="*/ 1240 h 10000"/>
                  <a:gd name="connsiteX122" fmla="*/ 3044 w 10000"/>
                  <a:gd name="connsiteY122" fmla="*/ 1227 h 10000"/>
                  <a:gd name="connsiteX123" fmla="*/ 3033 w 10000"/>
                  <a:gd name="connsiteY123" fmla="*/ 1231 h 10000"/>
                  <a:gd name="connsiteX124" fmla="*/ 3036 w 10000"/>
                  <a:gd name="connsiteY124" fmla="*/ 1256 h 10000"/>
                  <a:gd name="connsiteX125" fmla="*/ 3044 w 10000"/>
                  <a:gd name="connsiteY125" fmla="*/ 1266 h 10000"/>
                  <a:gd name="connsiteX126" fmla="*/ 3044 w 10000"/>
                  <a:gd name="connsiteY126" fmla="*/ 1276 h 10000"/>
                  <a:gd name="connsiteX127" fmla="*/ 3036 w 10000"/>
                  <a:gd name="connsiteY127" fmla="*/ 1276 h 10000"/>
                  <a:gd name="connsiteX128" fmla="*/ 3028 w 10000"/>
                  <a:gd name="connsiteY128" fmla="*/ 1266 h 10000"/>
                  <a:gd name="connsiteX129" fmla="*/ 3025 w 10000"/>
                  <a:gd name="connsiteY129" fmla="*/ 1256 h 10000"/>
                  <a:gd name="connsiteX130" fmla="*/ 3008 w 10000"/>
                  <a:gd name="connsiteY130" fmla="*/ 1205 h 10000"/>
                  <a:gd name="connsiteX131" fmla="*/ 3000 w 10000"/>
                  <a:gd name="connsiteY131" fmla="*/ 1192 h 10000"/>
                  <a:gd name="connsiteX132" fmla="*/ 2994 w 10000"/>
                  <a:gd name="connsiteY132" fmla="*/ 1176 h 10000"/>
                  <a:gd name="connsiteX133" fmla="*/ 2986 w 10000"/>
                  <a:gd name="connsiteY133" fmla="*/ 1182 h 10000"/>
                  <a:gd name="connsiteX134" fmla="*/ 2981 w 10000"/>
                  <a:gd name="connsiteY134" fmla="*/ 1192 h 10000"/>
                  <a:gd name="connsiteX135" fmla="*/ 2970 w 10000"/>
                  <a:gd name="connsiteY135" fmla="*/ 1201 h 10000"/>
                  <a:gd name="connsiteX136" fmla="*/ 2956 w 10000"/>
                  <a:gd name="connsiteY136" fmla="*/ 1218 h 10000"/>
                  <a:gd name="connsiteX137" fmla="*/ 2939 w 10000"/>
                  <a:gd name="connsiteY137" fmla="*/ 1240 h 10000"/>
                  <a:gd name="connsiteX138" fmla="*/ 2928 w 10000"/>
                  <a:gd name="connsiteY138" fmla="*/ 1247 h 10000"/>
                  <a:gd name="connsiteX139" fmla="*/ 2922 w 10000"/>
                  <a:gd name="connsiteY139" fmla="*/ 1250 h 10000"/>
                  <a:gd name="connsiteX140" fmla="*/ 2911 w 10000"/>
                  <a:gd name="connsiteY140" fmla="*/ 1250 h 10000"/>
                  <a:gd name="connsiteX141" fmla="*/ 2884 w 10000"/>
                  <a:gd name="connsiteY141" fmla="*/ 1247 h 10000"/>
                  <a:gd name="connsiteX142" fmla="*/ 2864 w 10000"/>
                  <a:gd name="connsiteY142" fmla="*/ 1237 h 10000"/>
                  <a:gd name="connsiteX143" fmla="*/ 2848 w 10000"/>
                  <a:gd name="connsiteY143" fmla="*/ 1231 h 10000"/>
                  <a:gd name="connsiteX144" fmla="*/ 2834 w 10000"/>
                  <a:gd name="connsiteY144" fmla="*/ 1227 h 10000"/>
                  <a:gd name="connsiteX145" fmla="*/ 2831 w 10000"/>
                  <a:gd name="connsiteY145" fmla="*/ 1227 h 10000"/>
                  <a:gd name="connsiteX146" fmla="*/ 2831 w 10000"/>
                  <a:gd name="connsiteY146" fmla="*/ 1221 h 10000"/>
                  <a:gd name="connsiteX147" fmla="*/ 2825 w 10000"/>
                  <a:gd name="connsiteY147" fmla="*/ 1205 h 10000"/>
                  <a:gd name="connsiteX148" fmla="*/ 2823 w 10000"/>
                  <a:gd name="connsiteY148" fmla="*/ 1192 h 10000"/>
                  <a:gd name="connsiteX149" fmla="*/ 2817 w 10000"/>
                  <a:gd name="connsiteY149" fmla="*/ 1182 h 10000"/>
                  <a:gd name="connsiteX150" fmla="*/ 2814 w 10000"/>
                  <a:gd name="connsiteY150" fmla="*/ 1176 h 10000"/>
                  <a:gd name="connsiteX151" fmla="*/ 2792 w 10000"/>
                  <a:gd name="connsiteY151" fmla="*/ 1172 h 10000"/>
                  <a:gd name="connsiteX152" fmla="*/ 2759 w 10000"/>
                  <a:gd name="connsiteY152" fmla="*/ 1156 h 10000"/>
                  <a:gd name="connsiteX153" fmla="*/ 2734 w 10000"/>
                  <a:gd name="connsiteY153" fmla="*/ 1143 h 10000"/>
                  <a:gd name="connsiteX154" fmla="*/ 2695 w 10000"/>
                  <a:gd name="connsiteY154" fmla="*/ 1124 h 10000"/>
                  <a:gd name="connsiteX155" fmla="*/ 2670 w 10000"/>
                  <a:gd name="connsiteY155" fmla="*/ 1108 h 10000"/>
                  <a:gd name="connsiteX156" fmla="*/ 2645 w 10000"/>
                  <a:gd name="connsiteY156" fmla="*/ 1091 h 10000"/>
                  <a:gd name="connsiteX157" fmla="*/ 2618 w 10000"/>
                  <a:gd name="connsiteY157" fmla="*/ 1088 h 10000"/>
                  <a:gd name="connsiteX158" fmla="*/ 2576 w 10000"/>
                  <a:gd name="connsiteY158" fmla="*/ 1088 h 10000"/>
                  <a:gd name="connsiteX159" fmla="*/ 2551 w 10000"/>
                  <a:gd name="connsiteY159" fmla="*/ 1091 h 10000"/>
                  <a:gd name="connsiteX160" fmla="*/ 2521 w 10000"/>
                  <a:gd name="connsiteY160" fmla="*/ 1098 h 10000"/>
                  <a:gd name="connsiteX161" fmla="*/ 2493 w 10000"/>
                  <a:gd name="connsiteY161" fmla="*/ 1104 h 10000"/>
                  <a:gd name="connsiteX162" fmla="*/ 2468 w 10000"/>
                  <a:gd name="connsiteY162" fmla="*/ 1108 h 10000"/>
                  <a:gd name="connsiteX163" fmla="*/ 2404 w 10000"/>
                  <a:gd name="connsiteY163" fmla="*/ 1124 h 10000"/>
                  <a:gd name="connsiteX164" fmla="*/ 2366 w 10000"/>
                  <a:gd name="connsiteY164" fmla="*/ 1133 h 10000"/>
                  <a:gd name="connsiteX165" fmla="*/ 2346 w 10000"/>
                  <a:gd name="connsiteY165" fmla="*/ 1137 h 10000"/>
                  <a:gd name="connsiteX166" fmla="*/ 2294 w 10000"/>
                  <a:gd name="connsiteY166" fmla="*/ 1146 h 10000"/>
                  <a:gd name="connsiteX167" fmla="*/ 2249 w 10000"/>
                  <a:gd name="connsiteY167" fmla="*/ 1156 h 10000"/>
                  <a:gd name="connsiteX168" fmla="*/ 2230 w 10000"/>
                  <a:gd name="connsiteY168" fmla="*/ 1156 h 10000"/>
                  <a:gd name="connsiteX169" fmla="*/ 2222 w 10000"/>
                  <a:gd name="connsiteY169" fmla="*/ 1163 h 10000"/>
                  <a:gd name="connsiteX170" fmla="*/ 2194 w 10000"/>
                  <a:gd name="connsiteY170" fmla="*/ 1163 h 10000"/>
                  <a:gd name="connsiteX171" fmla="*/ 2172 w 10000"/>
                  <a:gd name="connsiteY171" fmla="*/ 1163 h 10000"/>
                  <a:gd name="connsiteX172" fmla="*/ 2147 w 10000"/>
                  <a:gd name="connsiteY172" fmla="*/ 1166 h 10000"/>
                  <a:gd name="connsiteX173" fmla="*/ 2108 w 10000"/>
                  <a:gd name="connsiteY173" fmla="*/ 1166 h 10000"/>
                  <a:gd name="connsiteX174" fmla="*/ 2083 w 10000"/>
                  <a:gd name="connsiteY174" fmla="*/ 1156 h 10000"/>
                  <a:gd name="connsiteX175" fmla="*/ 2042 w 10000"/>
                  <a:gd name="connsiteY175" fmla="*/ 1143 h 10000"/>
                  <a:gd name="connsiteX176" fmla="*/ 2011 w 10000"/>
                  <a:gd name="connsiteY176" fmla="*/ 1143 h 10000"/>
                  <a:gd name="connsiteX177" fmla="*/ 1994 w 10000"/>
                  <a:gd name="connsiteY177" fmla="*/ 1146 h 10000"/>
                  <a:gd name="connsiteX178" fmla="*/ 1967 w 10000"/>
                  <a:gd name="connsiteY178" fmla="*/ 1156 h 10000"/>
                  <a:gd name="connsiteX179" fmla="*/ 1903 w 10000"/>
                  <a:gd name="connsiteY179" fmla="*/ 1176 h 10000"/>
                  <a:gd name="connsiteX180" fmla="*/ 1873 w 10000"/>
                  <a:gd name="connsiteY180" fmla="*/ 1182 h 10000"/>
                  <a:gd name="connsiteX181" fmla="*/ 1850 w 10000"/>
                  <a:gd name="connsiteY181" fmla="*/ 1185 h 10000"/>
                  <a:gd name="connsiteX182" fmla="*/ 1842 w 10000"/>
                  <a:gd name="connsiteY182" fmla="*/ 1192 h 10000"/>
                  <a:gd name="connsiteX183" fmla="*/ 1823 w 10000"/>
                  <a:gd name="connsiteY183" fmla="*/ 1195 h 10000"/>
                  <a:gd name="connsiteX184" fmla="*/ 1814 w 10000"/>
                  <a:gd name="connsiteY184" fmla="*/ 1201 h 10000"/>
                  <a:gd name="connsiteX185" fmla="*/ 1792 w 10000"/>
                  <a:gd name="connsiteY185" fmla="*/ 1218 h 10000"/>
                  <a:gd name="connsiteX186" fmla="*/ 1767 w 10000"/>
                  <a:gd name="connsiteY186" fmla="*/ 1231 h 10000"/>
                  <a:gd name="connsiteX187" fmla="*/ 1717 w 10000"/>
                  <a:gd name="connsiteY187" fmla="*/ 1266 h 10000"/>
                  <a:gd name="connsiteX188" fmla="*/ 1695 w 10000"/>
                  <a:gd name="connsiteY188" fmla="*/ 1279 h 10000"/>
                  <a:gd name="connsiteX189" fmla="*/ 1654 w 10000"/>
                  <a:gd name="connsiteY189" fmla="*/ 1308 h 10000"/>
                  <a:gd name="connsiteX190" fmla="*/ 1620 w 10000"/>
                  <a:gd name="connsiteY190" fmla="*/ 1334 h 10000"/>
                  <a:gd name="connsiteX191" fmla="*/ 1590 w 10000"/>
                  <a:gd name="connsiteY191" fmla="*/ 1360 h 10000"/>
                  <a:gd name="connsiteX192" fmla="*/ 1565 w 10000"/>
                  <a:gd name="connsiteY192" fmla="*/ 1380 h 10000"/>
                  <a:gd name="connsiteX193" fmla="*/ 1532 w 10000"/>
                  <a:gd name="connsiteY193" fmla="*/ 1402 h 10000"/>
                  <a:gd name="connsiteX194" fmla="*/ 1501 w 10000"/>
                  <a:gd name="connsiteY194" fmla="*/ 1418 h 10000"/>
                  <a:gd name="connsiteX195" fmla="*/ 1460 w 10000"/>
                  <a:gd name="connsiteY195" fmla="*/ 1438 h 10000"/>
                  <a:gd name="connsiteX196" fmla="*/ 1435 w 10000"/>
                  <a:gd name="connsiteY196" fmla="*/ 1454 h 10000"/>
                  <a:gd name="connsiteX197" fmla="*/ 1421 w 10000"/>
                  <a:gd name="connsiteY197" fmla="*/ 1464 h 10000"/>
                  <a:gd name="connsiteX198" fmla="*/ 1380 w 10000"/>
                  <a:gd name="connsiteY198" fmla="*/ 1473 h 10000"/>
                  <a:gd name="connsiteX199" fmla="*/ 1324 w 10000"/>
                  <a:gd name="connsiteY199" fmla="*/ 1477 h 10000"/>
                  <a:gd name="connsiteX200" fmla="*/ 1274 w 10000"/>
                  <a:gd name="connsiteY200" fmla="*/ 1483 h 10000"/>
                  <a:gd name="connsiteX201" fmla="*/ 1244 w 10000"/>
                  <a:gd name="connsiteY201" fmla="*/ 1486 h 10000"/>
                  <a:gd name="connsiteX202" fmla="*/ 1233 w 10000"/>
                  <a:gd name="connsiteY202" fmla="*/ 1486 h 10000"/>
                  <a:gd name="connsiteX203" fmla="*/ 1197 w 10000"/>
                  <a:gd name="connsiteY203" fmla="*/ 1493 h 10000"/>
                  <a:gd name="connsiteX204" fmla="*/ 1180 w 10000"/>
                  <a:gd name="connsiteY204" fmla="*/ 1496 h 10000"/>
                  <a:gd name="connsiteX205" fmla="*/ 1169 w 10000"/>
                  <a:gd name="connsiteY205" fmla="*/ 1496 h 10000"/>
                  <a:gd name="connsiteX206" fmla="*/ 1161 w 10000"/>
                  <a:gd name="connsiteY206" fmla="*/ 1503 h 10000"/>
                  <a:gd name="connsiteX207" fmla="*/ 1155 w 10000"/>
                  <a:gd name="connsiteY207" fmla="*/ 1503 h 10000"/>
                  <a:gd name="connsiteX208" fmla="*/ 501 w 10000"/>
                  <a:gd name="connsiteY208" fmla="*/ 2277 h 10000"/>
                  <a:gd name="connsiteX209" fmla="*/ 396 w 10000"/>
                  <a:gd name="connsiteY209" fmla="*/ 2532 h 10000"/>
                  <a:gd name="connsiteX210" fmla="*/ 324 w 10000"/>
                  <a:gd name="connsiteY210" fmla="*/ 2759 h 10000"/>
                  <a:gd name="connsiteX211" fmla="*/ 274 w 10000"/>
                  <a:gd name="connsiteY211" fmla="*/ 2866 h 10000"/>
                  <a:gd name="connsiteX212" fmla="*/ 202 w 10000"/>
                  <a:gd name="connsiteY212" fmla="*/ 3008 h 10000"/>
                  <a:gd name="connsiteX213" fmla="*/ 211 w 10000"/>
                  <a:gd name="connsiteY213" fmla="*/ 3177 h 10000"/>
                  <a:gd name="connsiteX214" fmla="*/ 235 w 10000"/>
                  <a:gd name="connsiteY214" fmla="*/ 3368 h 10000"/>
                  <a:gd name="connsiteX215" fmla="*/ 266 w 10000"/>
                  <a:gd name="connsiteY215" fmla="*/ 3595 h 10000"/>
                  <a:gd name="connsiteX216" fmla="*/ 299 w 10000"/>
                  <a:gd name="connsiteY216" fmla="*/ 3831 h 10000"/>
                  <a:gd name="connsiteX217" fmla="*/ 305 w 10000"/>
                  <a:gd name="connsiteY217" fmla="*/ 3863 h 10000"/>
                  <a:gd name="connsiteX218" fmla="*/ 341 w 10000"/>
                  <a:gd name="connsiteY218" fmla="*/ 3941 h 10000"/>
                  <a:gd name="connsiteX219" fmla="*/ 186 w 10000"/>
                  <a:gd name="connsiteY219" fmla="*/ 3935 h 10000"/>
                  <a:gd name="connsiteX220" fmla="*/ 30 w 10000"/>
                  <a:gd name="connsiteY220" fmla="*/ 3925 h 10000"/>
                  <a:gd name="connsiteX221" fmla="*/ 0 w 10000"/>
                  <a:gd name="connsiteY221" fmla="*/ 4054 h 10000"/>
                  <a:gd name="connsiteX222" fmla="*/ 14 w 10000"/>
                  <a:gd name="connsiteY222" fmla="*/ 4152 h 10000"/>
                  <a:gd name="connsiteX223" fmla="*/ 22 w 10000"/>
                  <a:gd name="connsiteY223" fmla="*/ 4242 h 10000"/>
                  <a:gd name="connsiteX224" fmla="*/ 30 w 10000"/>
                  <a:gd name="connsiteY224" fmla="*/ 4291 h 10000"/>
                  <a:gd name="connsiteX225" fmla="*/ 102 w 10000"/>
                  <a:gd name="connsiteY225" fmla="*/ 4271 h 10000"/>
                  <a:gd name="connsiteX226" fmla="*/ 155 w 10000"/>
                  <a:gd name="connsiteY226" fmla="*/ 4262 h 10000"/>
                  <a:gd name="connsiteX227" fmla="*/ 410 w 10000"/>
                  <a:gd name="connsiteY227" fmla="*/ 4255 h 10000"/>
                  <a:gd name="connsiteX228" fmla="*/ 418 w 10000"/>
                  <a:gd name="connsiteY228" fmla="*/ 4385 h 10000"/>
                  <a:gd name="connsiteX229" fmla="*/ 429 w 10000"/>
                  <a:gd name="connsiteY229" fmla="*/ 4543 h 10000"/>
                  <a:gd name="connsiteX230" fmla="*/ 443 w 10000"/>
                  <a:gd name="connsiteY230" fmla="*/ 4585 h 10000"/>
                  <a:gd name="connsiteX231" fmla="*/ 465 w 10000"/>
                  <a:gd name="connsiteY231" fmla="*/ 4611 h 10000"/>
                  <a:gd name="connsiteX232" fmla="*/ 468 w 10000"/>
                  <a:gd name="connsiteY232" fmla="*/ 4621 h 10000"/>
                  <a:gd name="connsiteX233" fmla="*/ 474 w 10000"/>
                  <a:gd name="connsiteY233" fmla="*/ 4679 h 10000"/>
                  <a:gd name="connsiteX234" fmla="*/ 554 w 10000"/>
                  <a:gd name="connsiteY234" fmla="*/ 4738 h 10000"/>
                  <a:gd name="connsiteX235" fmla="*/ 637 w 10000"/>
                  <a:gd name="connsiteY235" fmla="*/ 4809 h 10000"/>
                  <a:gd name="connsiteX236" fmla="*/ 704 w 10000"/>
                  <a:gd name="connsiteY236" fmla="*/ 4851 h 10000"/>
                  <a:gd name="connsiteX237" fmla="*/ 740 w 10000"/>
                  <a:gd name="connsiteY237" fmla="*/ 4893 h 10000"/>
                  <a:gd name="connsiteX238" fmla="*/ 756 w 10000"/>
                  <a:gd name="connsiteY238" fmla="*/ 4896 h 10000"/>
                  <a:gd name="connsiteX239" fmla="*/ 767 w 10000"/>
                  <a:gd name="connsiteY239" fmla="*/ 4880 h 10000"/>
                  <a:gd name="connsiteX240" fmla="*/ 806 w 10000"/>
                  <a:gd name="connsiteY240" fmla="*/ 4945 h 10000"/>
                  <a:gd name="connsiteX241" fmla="*/ 886 w 10000"/>
                  <a:gd name="connsiteY241" fmla="*/ 5078 h 10000"/>
                  <a:gd name="connsiteX242" fmla="*/ 911 w 10000"/>
                  <a:gd name="connsiteY242" fmla="*/ 5130 h 10000"/>
                  <a:gd name="connsiteX243" fmla="*/ 920 w 10000"/>
                  <a:gd name="connsiteY243" fmla="*/ 5191 h 10000"/>
                  <a:gd name="connsiteX244" fmla="*/ 920 w 10000"/>
                  <a:gd name="connsiteY244" fmla="*/ 5220 h 10000"/>
                  <a:gd name="connsiteX245" fmla="*/ 911 w 10000"/>
                  <a:gd name="connsiteY245" fmla="*/ 5314 h 10000"/>
                  <a:gd name="connsiteX246" fmla="*/ 898 w 10000"/>
                  <a:gd name="connsiteY246" fmla="*/ 5369 h 10000"/>
                  <a:gd name="connsiteX247" fmla="*/ 895 w 10000"/>
                  <a:gd name="connsiteY247" fmla="*/ 5385 h 10000"/>
                  <a:gd name="connsiteX248" fmla="*/ 895 w 10000"/>
                  <a:gd name="connsiteY248" fmla="*/ 5405 h 10000"/>
                  <a:gd name="connsiteX249" fmla="*/ 898 w 10000"/>
                  <a:gd name="connsiteY249" fmla="*/ 5434 h 10000"/>
                  <a:gd name="connsiteX250" fmla="*/ 911 w 10000"/>
                  <a:gd name="connsiteY250" fmla="*/ 5463 h 10000"/>
                  <a:gd name="connsiteX251" fmla="*/ 920 w 10000"/>
                  <a:gd name="connsiteY251" fmla="*/ 5492 h 10000"/>
                  <a:gd name="connsiteX252" fmla="*/ 934 w 10000"/>
                  <a:gd name="connsiteY252" fmla="*/ 5518 h 10000"/>
                  <a:gd name="connsiteX253" fmla="*/ 1169 w 10000"/>
                  <a:gd name="connsiteY253" fmla="*/ 5738 h 10000"/>
                  <a:gd name="connsiteX254" fmla="*/ 1188 w 10000"/>
                  <a:gd name="connsiteY254" fmla="*/ 5755 h 10000"/>
                  <a:gd name="connsiteX255" fmla="*/ 1216 w 10000"/>
                  <a:gd name="connsiteY255" fmla="*/ 5758 h 10000"/>
                  <a:gd name="connsiteX256" fmla="*/ 1313 w 10000"/>
                  <a:gd name="connsiteY256" fmla="*/ 5774 h 10000"/>
                  <a:gd name="connsiteX257" fmla="*/ 1349 w 10000"/>
                  <a:gd name="connsiteY257" fmla="*/ 5787 h 10000"/>
                  <a:gd name="connsiteX258" fmla="*/ 1393 w 10000"/>
                  <a:gd name="connsiteY258" fmla="*/ 5793 h 10000"/>
                  <a:gd name="connsiteX259" fmla="*/ 1393 w 10000"/>
                  <a:gd name="connsiteY259" fmla="*/ 5797 h 10000"/>
                  <a:gd name="connsiteX260" fmla="*/ 1421 w 10000"/>
                  <a:gd name="connsiteY260" fmla="*/ 5810 h 10000"/>
                  <a:gd name="connsiteX261" fmla="*/ 1446 w 10000"/>
                  <a:gd name="connsiteY261" fmla="*/ 5829 h 10000"/>
                  <a:gd name="connsiteX262" fmla="*/ 1460 w 10000"/>
                  <a:gd name="connsiteY262" fmla="*/ 5842 h 10000"/>
                  <a:gd name="connsiteX263" fmla="*/ 1476 w 10000"/>
                  <a:gd name="connsiteY263" fmla="*/ 5848 h 10000"/>
                  <a:gd name="connsiteX264" fmla="*/ 1501 w 10000"/>
                  <a:gd name="connsiteY264" fmla="*/ 5852 h 10000"/>
                  <a:gd name="connsiteX265" fmla="*/ 1532 w 10000"/>
                  <a:gd name="connsiteY265" fmla="*/ 5887 h 10000"/>
                  <a:gd name="connsiteX266" fmla="*/ 1565 w 10000"/>
                  <a:gd name="connsiteY266" fmla="*/ 5942 h 10000"/>
                  <a:gd name="connsiteX267" fmla="*/ 1587 w 10000"/>
                  <a:gd name="connsiteY267" fmla="*/ 5972 h 10000"/>
                  <a:gd name="connsiteX268" fmla="*/ 1612 w 10000"/>
                  <a:gd name="connsiteY268" fmla="*/ 5955 h 10000"/>
                  <a:gd name="connsiteX269" fmla="*/ 1679 w 10000"/>
                  <a:gd name="connsiteY269" fmla="*/ 6049 h 10000"/>
                  <a:gd name="connsiteX270" fmla="*/ 1720 w 10000"/>
                  <a:gd name="connsiteY270" fmla="*/ 6108 h 10000"/>
                  <a:gd name="connsiteX271" fmla="*/ 1751 w 10000"/>
                  <a:gd name="connsiteY271" fmla="*/ 6133 h 10000"/>
                  <a:gd name="connsiteX272" fmla="*/ 1792 w 10000"/>
                  <a:gd name="connsiteY272" fmla="*/ 6169 h 10000"/>
                  <a:gd name="connsiteX273" fmla="*/ 1801 w 10000"/>
                  <a:gd name="connsiteY273" fmla="*/ 6172 h 10000"/>
                  <a:gd name="connsiteX274" fmla="*/ 1814 w 10000"/>
                  <a:gd name="connsiteY274" fmla="*/ 6286 h 10000"/>
                  <a:gd name="connsiteX275" fmla="*/ 1817 w 10000"/>
                  <a:gd name="connsiteY275" fmla="*/ 6331 h 10000"/>
                  <a:gd name="connsiteX276" fmla="*/ 1809 w 10000"/>
                  <a:gd name="connsiteY276" fmla="*/ 6444 h 10000"/>
                  <a:gd name="connsiteX277" fmla="*/ 1801 w 10000"/>
                  <a:gd name="connsiteY277" fmla="*/ 6499 h 10000"/>
                  <a:gd name="connsiteX278" fmla="*/ 1781 w 10000"/>
                  <a:gd name="connsiteY278" fmla="*/ 6522 h 10000"/>
                  <a:gd name="connsiteX279" fmla="*/ 1773 w 10000"/>
                  <a:gd name="connsiteY279" fmla="*/ 6541 h 10000"/>
                  <a:gd name="connsiteX280" fmla="*/ 1762 w 10000"/>
                  <a:gd name="connsiteY280" fmla="*/ 6571 h 10000"/>
                  <a:gd name="connsiteX281" fmla="*/ 1767 w 10000"/>
                  <a:gd name="connsiteY281" fmla="*/ 6622 h 10000"/>
                  <a:gd name="connsiteX282" fmla="*/ 1767 w 10000"/>
                  <a:gd name="connsiteY282" fmla="*/ 6665 h 10000"/>
                  <a:gd name="connsiteX283" fmla="*/ 1767 w 10000"/>
                  <a:gd name="connsiteY283" fmla="*/ 6694 h 10000"/>
                  <a:gd name="connsiteX284" fmla="*/ 1776 w 10000"/>
                  <a:gd name="connsiteY284" fmla="*/ 6726 h 10000"/>
                  <a:gd name="connsiteX285" fmla="*/ 1776 w 10000"/>
                  <a:gd name="connsiteY285" fmla="*/ 6745 h 10000"/>
                  <a:gd name="connsiteX286" fmla="*/ 1767 w 10000"/>
                  <a:gd name="connsiteY286" fmla="*/ 6765 h 10000"/>
                  <a:gd name="connsiteX287" fmla="*/ 1762 w 10000"/>
                  <a:gd name="connsiteY287" fmla="*/ 6804 h 10000"/>
                  <a:gd name="connsiteX288" fmla="*/ 1753 w 10000"/>
                  <a:gd name="connsiteY288" fmla="*/ 6839 h 10000"/>
                  <a:gd name="connsiteX289" fmla="*/ 1742 w 10000"/>
                  <a:gd name="connsiteY289" fmla="*/ 6849 h 10000"/>
                  <a:gd name="connsiteX290" fmla="*/ 1726 w 10000"/>
                  <a:gd name="connsiteY290" fmla="*/ 6849 h 10000"/>
                  <a:gd name="connsiteX291" fmla="*/ 1712 w 10000"/>
                  <a:gd name="connsiteY291" fmla="*/ 6852 h 10000"/>
                  <a:gd name="connsiteX292" fmla="*/ 1640 w 10000"/>
                  <a:gd name="connsiteY292" fmla="*/ 6953 h 10000"/>
                  <a:gd name="connsiteX293" fmla="*/ 1493 w 10000"/>
                  <a:gd name="connsiteY293" fmla="*/ 7105 h 10000"/>
                  <a:gd name="connsiteX294" fmla="*/ 1490 w 10000"/>
                  <a:gd name="connsiteY294" fmla="*/ 7124 h 10000"/>
                  <a:gd name="connsiteX295" fmla="*/ 1468 w 10000"/>
                  <a:gd name="connsiteY295" fmla="*/ 7137 h 10000"/>
                  <a:gd name="connsiteX296" fmla="*/ 1454 w 10000"/>
                  <a:gd name="connsiteY296" fmla="*/ 7144 h 10000"/>
                  <a:gd name="connsiteX297" fmla="*/ 1452 w 10000"/>
                  <a:gd name="connsiteY297" fmla="*/ 7157 h 10000"/>
                  <a:gd name="connsiteX298" fmla="*/ 1446 w 10000"/>
                  <a:gd name="connsiteY298" fmla="*/ 7199 h 10000"/>
                  <a:gd name="connsiteX299" fmla="*/ 1476 w 10000"/>
                  <a:gd name="connsiteY299" fmla="*/ 7247 h 10000"/>
                  <a:gd name="connsiteX300" fmla="*/ 1501 w 10000"/>
                  <a:gd name="connsiteY300" fmla="*/ 7270 h 10000"/>
                  <a:gd name="connsiteX301" fmla="*/ 1518 w 10000"/>
                  <a:gd name="connsiteY301" fmla="*/ 7286 h 10000"/>
                  <a:gd name="connsiteX302" fmla="*/ 1524 w 10000"/>
                  <a:gd name="connsiteY302" fmla="*/ 7306 h 10000"/>
                  <a:gd name="connsiteX303" fmla="*/ 1540 w 10000"/>
                  <a:gd name="connsiteY303" fmla="*/ 7322 h 10000"/>
                  <a:gd name="connsiteX304" fmla="*/ 1565 w 10000"/>
                  <a:gd name="connsiteY304" fmla="*/ 7325 h 10000"/>
                  <a:gd name="connsiteX305" fmla="*/ 1590 w 10000"/>
                  <a:gd name="connsiteY305" fmla="*/ 7332 h 10000"/>
                  <a:gd name="connsiteX306" fmla="*/ 1615 w 10000"/>
                  <a:gd name="connsiteY306" fmla="*/ 7345 h 10000"/>
                  <a:gd name="connsiteX307" fmla="*/ 1662 w 10000"/>
                  <a:gd name="connsiteY307" fmla="*/ 7370 h 10000"/>
                  <a:gd name="connsiteX308" fmla="*/ 1670 w 10000"/>
                  <a:gd name="connsiteY308" fmla="*/ 7351 h 10000"/>
                  <a:gd name="connsiteX309" fmla="*/ 1726 w 10000"/>
                  <a:gd name="connsiteY309" fmla="*/ 7354 h 10000"/>
                  <a:gd name="connsiteX310" fmla="*/ 1726 w 10000"/>
                  <a:gd name="connsiteY310" fmla="*/ 7400 h 10000"/>
                  <a:gd name="connsiteX311" fmla="*/ 1773 w 10000"/>
                  <a:gd name="connsiteY311" fmla="*/ 7409 h 10000"/>
                  <a:gd name="connsiteX312" fmla="*/ 1806 w 10000"/>
                  <a:gd name="connsiteY312" fmla="*/ 7416 h 10000"/>
                  <a:gd name="connsiteX313" fmla="*/ 1839 w 10000"/>
                  <a:gd name="connsiteY313" fmla="*/ 7403 h 10000"/>
                  <a:gd name="connsiteX314" fmla="*/ 1886 w 10000"/>
                  <a:gd name="connsiteY314" fmla="*/ 7403 h 10000"/>
                  <a:gd name="connsiteX315" fmla="*/ 1898 w 10000"/>
                  <a:gd name="connsiteY315" fmla="*/ 7403 h 10000"/>
                  <a:gd name="connsiteX316" fmla="*/ 1914 w 10000"/>
                  <a:gd name="connsiteY316" fmla="*/ 7494 h 10000"/>
                  <a:gd name="connsiteX317" fmla="*/ 1895 w 10000"/>
                  <a:gd name="connsiteY317" fmla="*/ 7523 h 10000"/>
                  <a:gd name="connsiteX318" fmla="*/ 1825 w 10000"/>
                  <a:gd name="connsiteY318" fmla="*/ 7617 h 10000"/>
                  <a:gd name="connsiteX319" fmla="*/ 1776 w 10000"/>
                  <a:gd name="connsiteY319" fmla="*/ 7691 h 10000"/>
                  <a:gd name="connsiteX320" fmla="*/ 1781 w 10000"/>
                  <a:gd name="connsiteY320" fmla="*/ 7723 h 10000"/>
                  <a:gd name="connsiteX321" fmla="*/ 1767 w 10000"/>
                  <a:gd name="connsiteY321" fmla="*/ 7759 h 10000"/>
                  <a:gd name="connsiteX322" fmla="*/ 1762 w 10000"/>
                  <a:gd name="connsiteY322" fmla="*/ 7817 h 10000"/>
                  <a:gd name="connsiteX323" fmla="*/ 1762 w 10000"/>
                  <a:gd name="connsiteY323" fmla="*/ 7856 h 10000"/>
                  <a:gd name="connsiteX324" fmla="*/ 1776 w 10000"/>
                  <a:gd name="connsiteY324" fmla="*/ 7892 h 10000"/>
                  <a:gd name="connsiteX325" fmla="*/ 1784 w 10000"/>
                  <a:gd name="connsiteY325" fmla="*/ 7902 h 10000"/>
                  <a:gd name="connsiteX326" fmla="*/ 1801 w 10000"/>
                  <a:gd name="connsiteY326" fmla="*/ 7908 h 10000"/>
                  <a:gd name="connsiteX327" fmla="*/ 1809 w 10000"/>
                  <a:gd name="connsiteY327" fmla="*/ 7911 h 10000"/>
                  <a:gd name="connsiteX328" fmla="*/ 1801 w 10000"/>
                  <a:gd name="connsiteY328" fmla="*/ 7940 h 10000"/>
                  <a:gd name="connsiteX329" fmla="*/ 1798 w 10000"/>
                  <a:gd name="connsiteY329" fmla="*/ 7979 h 10000"/>
                  <a:gd name="connsiteX330" fmla="*/ 1806 w 10000"/>
                  <a:gd name="connsiteY330" fmla="*/ 8002 h 10000"/>
                  <a:gd name="connsiteX331" fmla="*/ 1823 w 10000"/>
                  <a:gd name="connsiteY331" fmla="*/ 8021 h 10000"/>
                  <a:gd name="connsiteX332" fmla="*/ 1834 w 10000"/>
                  <a:gd name="connsiteY332" fmla="*/ 8044 h 10000"/>
                  <a:gd name="connsiteX333" fmla="*/ 1839 w 10000"/>
                  <a:gd name="connsiteY333" fmla="*/ 8073 h 10000"/>
                  <a:gd name="connsiteX334" fmla="*/ 1842 w 10000"/>
                  <a:gd name="connsiteY334" fmla="*/ 8106 h 10000"/>
                  <a:gd name="connsiteX335" fmla="*/ 1839 w 10000"/>
                  <a:gd name="connsiteY335" fmla="*/ 8144 h 10000"/>
                  <a:gd name="connsiteX336" fmla="*/ 1856 w 10000"/>
                  <a:gd name="connsiteY336" fmla="*/ 8164 h 10000"/>
                  <a:gd name="connsiteX337" fmla="*/ 1886 w 10000"/>
                  <a:gd name="connsiteY337" fmla="*/ 8193 h 10000"/>
                  <a:gd name="connsiteX338" fmla="*/ 1922 w 10000"/>
                  <a:gd name="connsiteY338" fmla="*/ 8206 h 10000"/>
                  <a:gd name="connsiteX339" fmla="*/ 1967 w 10000"/>
                  <a:gd name="connsiteY339" fmla="*/ 8203 h 10000"/>
                  <a:gd name="connsiteX340" fmla="*/ 1986 w 10000"/>
                  <a:gd name="connsiteY340" fmla="*/ 8212 h 10000"/>
                  <a:gd name="connsiteX341" fmla="*/ 2000 w 10000"/>
                  <a:gd name="connsiteY341" fmla="*/ 8232 h 10000"/>
                  <a:gd name="connsiteX342" fmla="*/ 2033 w 10000"/>
                  <a:gd name="connsiteY342" fmla="*/ 8258 h 10000"/>
                  <a:gd name="connsiteX343" fmla="*/ 2050 w 10000"/>
                  <a:gd name="connsiteY343" fmla="*/ 8271 h 10000"/>
                  <a:gd name="connsiteX344" fmla="*/ 2089 w 10000"/>
                  <a:gd name="connsiteY344" fmla="*/ 8280 h 10000"/>
                  <a:gd name="connsiteX345" fmla="*/ 2122 w 10000"/>
                  <a:gd name="connsiteY345" fmla="*/ 8300 h 10000"/>
                  <a:gd name="connsiteX346" fmla="*/ 2163 w 10000"/>
                  <a:gd name="connsiteY346" fmla="*/ 8332 h 10000"/>
                  <a:gd name="connsiteX347" fmla="*/ 2172 w 10000"/>
                  <a:gd name="connsiteY347" fmla="*/ 8335 h 10000"/>
                  <a:gd name="connsiteX348" fmla="*/ 2177 w 10000"/>
                  <a:gd name="connsiteY348" fmla="*/ 8345 h 10000"/>
                  <a:gd name="connsiteX349" fmla="*/ 2163 w 10000"/>
                  <a:gd name="connsiteY349" fmla="*/ 8371 h 10000"/>
                  <a:gd name="connsiteX350" fmla="*/ 2139 w 10000"/>
                  <a:gd name="connsiteY350" fmla="*/ 8423 h 10000"/>
                  <a:gd name="connsiteX351" fmla="*/ 2130 w 10000"/>
                  <a:gd name="connsiteY351" fmla="*/ 8439 h 10000"/>
                  <a:gd name="connsiteX352" fmla="*/ 2105 w 10000"/>
                  <a:gd name="connsiteY352" fmla="*/ 8446 h 10000"/>
                  <a:gd name="connsiteX353" fmla="*/ 2080 w 10000"/>
                  <a:gd name="connsiteY353" fmla="*/ 8449 h 10000"/>
                  <a:gd name="connsiteX354" fmla="*/ 2075 w 10000"/>
                  <a:gd name="connsiteY354" fmla="*/ 8459 h 10000"/>
                  <a:gd name="connsiteX355" fmla="*/ 2072 w 10000"/>
                  <a:gd name="connsiteY355" fmla="*/ 8475 h 10000"/>
                  <a:gd name="connsiteX356" fmla="*/ 2080 w 10000"/>
                  <a:gd name="connsiteY356" fmla="*/ 8484 h 10000"/>
                  <a:gd name="connsiteX357" fmla="*/ 2100 w 10000"/>
                  <a:gd name="connsiteY357" fmla="*/ 8475 h 10000"/>
                  <a:gd name="connsiteX358" fmla="*/ 2141 w 10000"/>
                  <a:gd name="connsiteY358" fmla="*/ 8478 h 10000"/>
                  <a:gd name="connsiteX359" fmla="*/ 2172 w 10000"/>
                  <a:gd name="connsiteY359" fmla="*/ 8475 h 10000"/>
                  <a:gd name="connsiteX360" fmla="*/ 2188 w 10000"/>
                  <a:gd name="connsiteY360" fmla="*/ 8475 h 10000"/>
                  <a:gd name="connsiteX361" fmla="*/ 2222 w 10000"/>
                  <a:gd name="connsiteY361" fmla="*/ 8497 h 10000"/>
                  <a:gd name="connsiteX362" fmla="*/ 2252 w 10000"/>
                  <a:gd name="connsiteY362" fmla="*/ 8514 h 10000"/>
                  <a:gd name="connsiteX363" fmla="*/ 2274 w 10000"/>
                  <a:gd name="connsiteY363" fmla="*/ 8514 h 10000"/>
                  <a:gd name="connsiteX364" fmla="*/ 2299 w 10000"/>
                  <a:gd name="connsiteY364" fmla="*/ 8504 h 10000"/>
                  <a:gd name="connsiteX365" fmla="*/ 2310 w 10000"/>
                  <a:gd name="connsiteY365" fmla="*/ 8504 h 10000"/>
                  <a:gd name="connsiteX366" fmla="*/ 2319 w 10000"/>
                  <a:gd name="connsiteY366" fmla="*/ 8484 h 10000"/>
                  <a:gd name="connsiteX367" fmla="*/ 2338 w 10000"/>
                  <a:gd name="connsiteY367" fmla="*/ 8494 h 10000"/>
                  <a:gd name="connsiteX368" fmla="*/ 2338 w 10000"/>
                  <a:gd name="connsiteY368" fmla="*/ 8552 h 10000"/>
                  <a:gd name="connsiteX369" fmla="*/ 2366 w 10000"/>
                  <a:gd name="connsiteY369" fmla="*/ 8572 h 10000"/>
                  <a:gd name="connsiteX370" fmla="*/ 2382 w 10000"/>
                  <a:gd name="connsiteY370" fmla="*/ 8582 h 10000"/>
                  <a:gd name="connsiteX371" fmla="*/ 2435 w 10000"/>
                  <a:gd name="connsiteY371" fmla="*/ 8552 h 10000"/>
                  <a:gd name="connsiteX372" fmla="*/ 2443 w 10000"/>
                  <a:gd name="connsiteY372" fmla="*/ 8552 h 10000"/>
                  <a:gd name="connsiteX373" fmla="*/ 2454 w 10000"/>
                  <a:gd name="connsiteY373" fmla="*/ 8552 h 10000"/>
                  <a:gd name="connsiteX374" fmla="*/ 2471 w 10000"/>
                  <a:gd name="connsiteY374" fmla="*/ 8546 h 10000"/>
                  <a:gd name="connsiteX375" fmla="*/ 2488 w 10000"/>
                  <a:gd name="connsiteY375" fmla="*/ 8536 h 10000"/>
                  <a:gd name="connsiteX376" fmla="*/ 2501 w 10000"/>
                  <a:gd name="connsiteY376" fmla="*/ 8533 h 10000"/>
                  <a:gd name="connsiteX377" fmla="*/ 2512 w 10000"/>
                  <a:gd name="connsiteY377" fmla="*/ 8533 h 10000"/>
                  <a:gd name="connsiteX378" fmla="*/ 2521 w 10000"/>
                  <a:gd name="connsiteY378" fmla="*/ 8546 h 10000"/>
                  <a:gd name="connsiteX379" fmla="*/ 2521 w 10000"/>
                  <a:gd name="connsiteY379" fmla="*/ 8572 h 10000"/>
                  <a:gd name="connsiteX380" fmla="*/ 2535 w 10000"/>
                  <a:gd name="connsiteY380" fmla="*/ 8588 h 10000"/>
                  <a:gd name="connsiteX381" fmla="*/ 2551 w 10000"/>
                  <a:gd name="connsiteY381" fmla="*/ 8582 h 10000"/>
                  <a:gd name="connsiteX382" fmla="*/ 2560 w 10000"/>
                  <a:gd name="connsiteY382" fmla="*/ 8582 h 10000"/>
                  <a:gd name="connsiteX383" fmla="*/ 2573 w 10000"/>
                  <a:gd name="connsiteY383" fmla="*/ 8588 h 10000"/>
                  <a:gd name="connsiteX384" fmla="*/ 2584 w 10000"/>
                  <a:gd name="connsiteY384" fmla="*/ 8591 h 10000"/>
                  <a:gd name="connsiteX385" fmla="*/ 2590 w 10000"/>
                  <a:gd name="connsiteY385" fmla="*/ 8598 h 10000"/>
                  <a:gd name="connsiteX386" fmla="*/ 2598 w 10000"/>
                  <a:gd name="connsiteY386" fmla="*/ 8608 h 10000"/>
                  <a:gd name="connsiteX387" fmla="*/ 2607 w 10000"/>
                  <a:gd name="connsiteY387" fmla="*/ 8617 h 10000"/>
                  <a:gd name="connsiteX388" fmla="*/ 2618 w 10000"/>
                  <a:gd name="connsiteY388" fmla="*/ 8617 h 10000"/>
                  <a:gd name="connsiteX389" fmla="*/ 2640 w 10000"/>
                  <a:gd name="connsiteY389" fmla="*/ 8608 h 10000"/>
                  <a:gd name="connsiteX390" fmla="*/ 2670 w 10000"/>
                  <a:gd name="connsiteY390" fmla="*/ 8598 h 10000"/>
                  <a:gd name="connsiteX391" fmla="*/ 2673 w 10000"/>
                  <a:gd name="connsiteY391" fmla="*/ 8598 h 10000"/>
                  <a:gd name="connsiteX392" fmla="*/ 2690 w 10000"/>
                  <a:gd name="connsiteY392" fmla="*/ 8598 h 10000"/>
                  <a:gd name="connsiteX393" fmla="*/ 2698 w 10000"/>
                  <a:gd name="connsiteY393" fmla="*/ 8598 h 10000"/>
                  <a:gd name="connsiteX394" fmla="*/ 2712 w 10000"/>
                  <a:gd name="connsiteY394" fmla="*/ 8598 h 10000"/>
                  <a:gd name="connsiteX395" fmla="*/ 2726 w 10000"/>
                  <a:gd name="connsiteY395" fmla="*/ 8591 h 10000"/>
                  <a:gd name="connsiteX396" fmla="*/ 2737 w 10000"/>
                  <a:gd name="connsiteY396" fmla="*/ 8588 h 10000"/>
                  <a:gd name="connsiteX397" fmla="*/ 2759 w 10000"/>
                  <a:gd name="connsiteY397" fmla="*/ 8582 h 10000"/>
                  <a:gd name="connsiteX398" fmla="*/ 2770 w 10000"/>
                  <a:gd name="connsiteY398" fmla="*/ 8578 h 10000"/>
                  <a:gd name="connsiteX399" fmla="*/ 2784 w 10000"/>
                  <a:gd name="connsiteY399" fmla="*/ 8572 h 10000"/>
                  <a:gd name="connsiteX400" fmla="*/ 2795 w 10000"/>
                  <a:gd name="connsiteY400" fmla="*/ 8572 h 10000"/>
                  <a:gd name="connsiteX401" fmla="*/ 2803 w 10000"/>
                  <a:gd name="connsiteY401" fmla="*/ 8588 h 10000"/>
                  <a:gd name="connsiteX402" fmla="*/ 2803 w 10000"/>
                  <a:gd name="connsiteY402" fmla="*/ 8591 h 10000"/>
                  <a:gd name="connsiteX403" fmla="*/ 2803 w 10000"/>
                  <a:gd name="connsiteY403" fmla="*/ 8601 h 10000"/>
                  <a:gd name="connsiteX404" fmla="*/ 2809 w 10000"/>
                  <a:gd name="connsiteY404" fmla="*/ 8601 h 10000"/>
                  <a:gd name="connsiteX405" fmla="*/ 2823 w 10000"/>
                  <a:gd name="connsiteY405" fmla="*/ 8598 h 10000"/>
                  <a:gd name="connsiteX406" fmla="*/ 2831 w 10000"/>
                  <a:gd name="connsiteY406" fmla="*/ 8598 h 10000"/>
                  <a:gd name="connsiteX407" fmla="*/ 2839 w 10000"/>
                  <a:gd name="connsiteY407" fmla="*/ 8601 h 10000"/>
                  <a:gd name="connsiteX408" fmla="*/ 2848 w 10000"/>
                  <a:gd name="connsiteY408" fmla="*/ 8598 h 10000"/>
                  <a:gd name="connsiteX409" fmla="*/ 2856 w 10000"/>
                  <a:gd name="connsiteY409" fmla="*/ 8601 h 10000"/>
                  <a:gd name="connsiteX410" fmla="*/ 2859 w 10000"/>
                  <a:gd name="connsiteY410" fmla="*/ 8601 h 10000"/>
                  <a:gd name="connsiteX411" fmla="*/ 2864 w 10000"/>
                  <a:gd name="connsiteY411" fmla="*/ 8598 h 10000"/>
                  <a:gd name="connsiteX412" fmla="*/ 2889 w 10000"/>
                  <a:gd name="connsiteY412" fmla="*/ 8611 h 10000"/>
                  <a:gd name="connsiteX413" fmla="*/ 2906 w 10000"/>
                  <a:gd name="connsiteY413" fmla="*/ 8620 h 10000"/>
                  <a:gd name="connsiteX414" fmla="*/ 2914 w 10000"/>
                  <a:gd name="connsiteY414" fmla="*/ 8627 h 10000"/>
                  <a:gd name="connsiteX415" fmla="*/ 2920 w 10000"/>
                  <a:gd name="connsiteY415" fmla="*/ 8640 h 10000"/>
                  <a:gd name="connsiteX416" fmla="*/ 2922 w 10000"/>
                  <a:gd name="connsiteY416" fmla="*/ 8666 h 10000"/>
                  <a:gd name="connsiteX417" fmla="*/ 2922 w 10000"/>
                  <a:gd name="connsiteY417" fmla="*/ 8692 h 10000"/>
                  <a:gd name="connsiteX418" fmla="*/ 2939 w 10000"/>
                  <a:gd name="connsiteY418" fmla="*/ 8695 h 10000"/>
                  <a:gd name="connsiteX419" fmla="*/ 2953 w 10000"/>
                  <a:gd name="connsiteY419" fmla="*/ 8695 h 10000"/>
                  <a:gd name="connsiteX420" fmla="*/ 2961 w 10000"/>
                  <a:gd name="connsiteY420" fmla="*/ 8695 h 10000"/>
                  <a:gd name="connsiteX421" fmla="*/ 2972 w 10000"/>
                  <a:gd name="connsiteY421" fmla="*/ 8692 h 10000"/>
                  <a:gd name="connsiteX422" fmla="*/ 2981 w 10000"/>
                  <a:gd name="connsiteY422" fmla="*/ 8685 h 10000"/>
                  <a:gd name="connsiteX423" fmla="*/ 2989 w 10000"/>
                  <a:gd name="connsiteY423" fmla="*/ 8685 h 10000"/>
                  <a:gd name="connsiteX424" fmla="*/ 3008 w 10000"/>
                  <a:gd name="connsiteY424" fmla="*/ 8685 h 10000"/>
                  <a:gd name="connsiteX425" fmla="*/ 3028 w 10000"/>
                  <a:gd name="connsiteY425" fmla="*/ 8695 h 10000"/>
                  <a:gd name="connsiteX426" fmla="*/ 3042 w 10000"/>
                  <a:gd name="connsiteY426" fmla="*/ 8695 h 10000"/>
                  <a:gd name="connsiteX427" fmla="*/ 3053 w 10000"/>
                  <a:gd name="connsiteY427" fmla="*/ 8676 h 10000"/>
                  <a:gd name="connsiteX428" fmla="*/ 3061 w 10000"/>
                  <a:gd name="connsiteY428" fmla="*/ 8666 h 10000"/>
                  <a:gd name="connsiteX429" fmla="*/ 3066 w 10000"/>
                  <a:gd name="connsiteY429" fmla="*/ 8656 h 10000"/>
                  <a:gd name="connsiteX430" fmla="*/ 3091 w 10000"/>
                  <a:gd name="connsiteY430" fmla="*/ 8659 h 10000"/>
                  <a:gd name="connsiteX431" fmla="*/ 3105 w 10000"/>
                  <a:gd name="connsiteY431" fmla="*/ 8659 h 10000"/>
                  <a:gd name="connsiteX432" fmla="*/ 3108 w 10000"/>
                  <a:gd name="connsiteY432" fmla="*/ 8650 h 10000"/>
                  <a:gd name="connsiteX433" fmla="*/ 3147 w 10000"/>
                  <a:gd name="connsiteY433" fmla="*/ 8588 h 10000"/>
                  <a:gd name="connsiteX434" fmla="*/ 3150 w 10000"/>
                  <a:gd name="connsiteY434" fmla="*/ 8598 h 10000"/>
                  <a:gd name="connsiteX435" fmla="*/ 3163 w 10000"/>
                  <a:gd name="connsiteY435" fmla="*/ 8601 h 10000"/>
                  <a:gd name="connsiteX436" fmla="*/ 3180 w 10000"/>
                  <a:gd name="connsiteY436" fmla="*/ 8608 h 10000"/>
                  <a:gd name="connsiteX437" fmla="*/ 3188 w 10000"/>
                  <a:gd name="connsiteY437" fmla="*/ 8611 h 10000"/>
                  <a:gd name="connsiteX438" fmla="*/ 3227 w 10000"/>
                  <a:gd name="connsiteY438" fmla="*/ 8620 h 10000"/>
                  <a:gd name="connsiteX439" fmla="*/ 3238 w 10000"/>
                  <a:gd name="connsiteY439" fmla="*/ 8617 h 10000"/>
                  <a:gd name="connsiteX440" fmla="*/ 3247 w 10000"/>
                  <a:gd name="connsiteY440" fmla="*/ 8601 h 10000"/>
                  <a:gd name="connsiteX441" fmla="*/ 3269 w 10000"/>
                  <a:gd name="connsiteY441" fmla="*/ 8611 h 10000"/>
                  <a:gd name="connsiteX442" fmla="*/ 3277 w 10000"/>
                  <a:gd name="connsiteY442" fmla="*/ 8617 h 10000"/>
                  <a:gd name="connsiteX443" fmla="*/ 3285 w 10000"/>
                  <a:gd name="connsiteY443" fmla="*/ 8611 h 10000"/>
                  <a:gd name="connsiteX444" fmla="*/ 3307 w 10000"/>
                  <a:gd name="connsiteY444" fmla="*/ 8611 h 10000"/>
                  <a:gd name="connsiteX445" fmla="*/ 3319 w 10000"/>
                  <a:gd name="connsiteY445" fmla="*/ 8617 h 10000"/>
                  <a:gd name="connsiteX446" fmla="*/ 3324 w 10000"/>
                  <a:gd name="connsiteY446" fmla="*/ 8617 h 10000"/>
                  <a:gd name="connsiteX447" fmla="*/ 3327 w 10000"/>
                  <a:gd name="connsiteY447" fmla="*/ 8620 h 10000"/>
                  <a:gd name="connsiteX448" fmla="*/ 3341 w 10000"/>
                  <a:gd name="connsiteY448" fmla="*/ 8620 h 10000"/>
                  <a:gd name="connsiteX449" fmla="*/ 3357 w 10000"/>
                  <a:gd name="connsiteY449" fmla="*/ 8620 h 10000"/>
                  <a:gd name="connsiteX450" fmla="*/ 3374 w 10000"/>
                  <a:gd name="connsiteY450" fmla="*/ 8620 h 10000"/>
                  <a:gd name="connsiteX451" fmla="*/ 3382 w 10000"/>
                  <a:gd name="connsiteY451" fmla="*/ 8620 h 10000"/>
                  <a:gd name="connsiteX452" fmla="*/ 3399 w 10000"/>
                  <a:gd name="connsiteY452" fmla="*/ 8611 h 10000"/>
                  <a:gd name="connsiteX453" fmla="*/ 3413 w 10000"/>
                  <a:gd name="connsiteY453" fmla="*/ 8601 h 10000"/>
                  <a:gd name="connsiteX454" fmla="*/ 3421 w 10000"/>
                  <a:gd name="connsiteY454" fmla="*/ 8588 h 10000"/>
                  <a:gd name="connsiteX455" fmla="*/ 3421 w 10000"/>
                  <a:gd name="connsiteY455" fmla="*/ 8572 h 10000"/>
                  <a:gd name="connsiteX456" fmla="*/ 3421 w 10000"/>
                  <a:gd name="connsiteY456" fmla="*/ 8552 h 10000"/>
                  <a:gd name="connsiteX457" fmla="*/ 3424 w 10000"/>
                  <a:gd name="connsiteY457" fmla="*/ 8533 h 10000"/>
                  <a:gd name="connsiteX458" fmla="*/ 3432 w 10000"/>
                  <a:gd name="connsiteY458" fmla="*/ 8523 h 10000"/>
                  <a:gd name="connsiteX459" fmla="*/ 3446 w 10000"/>
                  <a:gd name="connsiteY459" fmla="*/ 8523 h 10000"/>
                  <a:gd name="connsiteX460" fmla="*/ 3457 w 10000"/>
                  <a:gd name="connsiteY460" fmla="*/ 8523 h 10000"/>
                  <a:gd name="connsiteX461" fmla="*/ 3476 w 10000"/>
                  <a:gd name="connsiteY461" fmla="*/ 8533 h 10000"/>
                  <a:gd name="connsiteX462" fmla="*/ 3485 w 10000"/>
                  <a:gd name="connsiteY462" fmla="*/ 8536 h 10000"/>
                  <a:gd name="connsiteX463" fmla="*/ 3501 w 10000"/>
                  <a:gd name="connsiteY463" fmla="*/ 8527 h 10000"/>
                  <a:gd name="connsiteX464" fmla="*/ 3504 w 10000"/>
                  <a:gd name="connsiteY464" fmla="*/ 8514 h 10000"/>
                  <a:gd name="connsiteX465" fmla="*/ 3510 w 10000"/>
                  <a:gd name="connsiteY465" fmla="*/ 8497 h 10000"/>
                  <a:gd name="connsiteX466" fmla="*/ 3537 w 10000"/>
                  <a:gd name="connsiteY466" fmla="*/ 8484 h 10000"/>
                  <a:gd name="connsiteX467" fmla="*/ 3562 w 10000"/>
                  <a:gd name="connsiteY467" fmla="*/ 8488 h 10000"/>
                  <a:gd name="connsiteX468" fmla="*/ 3568 w 10000"/>
                  <a:gd name="connsiteY468" fmla="*/ 8484 h 10000"/>
                  <a:gd name="connsiteX469" fmla="*/ 3584 w 10000"/>
                  <a:gd name="connsiteY469" fmla="*/ 8494 h 10000"/>
                  <a:gd name="connsiteX470" fmla="*/ 3593 w 10000"/>
                  <a:gd name="connsiteY470" fmla="*/ 8507 h 10000"/>
                  <a:gd name="connsiteX471" fmla="*/ 3618 w 10000"/>
                  <a:gd name="connsiteY471" fmla="*/ 8497 h 10000"/>
                  <a:gd name="connsiteX472" fmla="*/ 3643 w 10000"/>
                  <a:gd name="connsiteY472" fmla="*/ 8475 h 10000"/>
                  <a:gd name="connsiteX473" fmla="*/ 3657 w 10000"/>
                  <a:gd name="connsiteY473" fmla="*/ 8478 h 10000"/>
                  <a:gd name="connsiteX474" fmla="*/ 3670 w 10000"/>
                  <a:gd name="connsiteY474" fmla="*/ 8475 h 10000"/>
                  <a:gd name="connsiteX475" fmla="*/ 3673 w 10000"/>
                  <a:gd name="connsiteY475" fmla="*/ 8468 h 10000"/>
                  <a:gd name="connsiteX476" fmla="*/ 3681 w 10000"/>
                  <a:gd name="connsiteY476" fmla="*/ 8468 h 10000"/>
                  <a:gd name="connsiteX477" fmla="*/ 3698 w 10000"/>
                  <a:gd name="connsiteY477" fmla="*/ 8478 h 10000"/>
                  <a:gd name="connsiteX478" fmla="*/ 3720 w 10000"/>
                  <a:gd name="connsiteY478" fmla="*/ 8497 h 10000"/>
                  <a:gd name="connsiteX479" fmla="*/ 3715 w 10000"/>
                  <a:gd name="connsiteY479" fmla="*/ 8504 h 10000"/>
                  <a:gd name="connsiteX480" fmla="*/ 3729 w 10000"/>
                  <a:gd name="connsiteY480" fmla="*/ 8514 h 10000"/>
                  <a:gd name="connsiteX481" fmla="*/ 3729 w 10000"/>
                  <a:gd name="connsiteY481" fmla="*/ 8517 h 10000"/>
                  <a:gd name="connsiteX482" fmla="*/ 3740 w 10000"/>
                  <a:gd name="connsiteY482" fmla="*/ 8527 h 10000"/>
                  <a:gd name="connsiteX483" fmla="*/ 3759 w 10000"/>
                  <a:gd name="connsiteY483" fmla="*/ 8517 h 10000"/>
                  <a:gd name="connsiteX484" fmla="*/ 3762 w 10000"/>
                  <a:gd name="connsiteY484" fmla="*/ 8504 h 10000"/>
                  <a:gd name="connsiteX485" fmla="*/ 3770 w 10000"/>
                  <a:gd name="connsiteY485" fmla="*/ 8488 h 10000"/>
                  <a:gd name="connsiteX486" fmla="*/ 3778 w 10000"/>
                  <a:gd name="connsiteY486" fmla="*/ 8484 h 10000"/>
                  <a:gd name="connsiteX487" fmla="*/ 3792 w 10000"/>
                  <a:gd name="connsiteY487" fmla="*/ 8475 h 10000"/>
                  <a:gd name="connsiteX488" fmla="*/ 3803 w 10000"/>
                  <a:gd name="connsiteY488" fmla="*/ 8478 h 10000"/>
                  <a:gd name="connsiteX489" fmla="*/ 3809 w 10000"/>
                  <a:gd name="connsiteY489" fmla="*/ 8475 h 10000"/>
                  <a:gd name="connsiteX490" fmla="*/ 3825 w 10000"/>
                  <a:gd name="connsiteY490" fmla="*/ 8465 h 10000"/>
                  <a:gd name="connsiteX491" fmla="*/ 3834 w 10000"/>
                  <a:gd name="connsiteY491" fmla="*/ 8468 h 10000"/>
                  <a:gd name="connsiteX492" fmla="*/ 3842 w 10000"/>
                  <a:gd name="connsiteY492" fmla="*/ 8478 h 10000"/>
                  <a:gd name="connsiteX493" fmla="*/ 3850 w 10000"/>
                  <a:gd name="connsiteY493" fmla="*/ 8478 h 10000"/>
                  <a:gd name="connsiteX494" fmla="*/ 3859 w 10000"/>
                  <a:gd name="connsiteY494" fmla="*/ 8484 h 10000"/>
                  <a:gd name="connsiteX495" fmla="*/ 3873 w 10000"/>
                  <a:gd name="connsiteY495" fmla="*/ 8494 h 10000"/>
                  <a:gd name="connsiteX496" fmla="*/ 3875 w 10000"/>
                  <a:gd name="connsiteY496" fmla="*/ 8507 h 10000"/>
                  <a:gd name="connsiteX497" fmla="*/ 3881 w 10000"/>
                  <a:gd name="connsiteY497" fmla="*/ 8527 h 10000"/>
                  <a:gd name="connsiteX498" fmla="*/ 3875 w 10000"/>
                  <a:gd name="connsiteY498" fmla="*/ 8546 h 10000"/>
                  <a:gd name="connsiteX499" fmla="*/ 3892 w 10000"/>
                  <a:gd name="connsiteY499" fmla="*/ 8546 h 10000"/>
                  <a:gd name="connsiteX500" fmla="*/ 3900 w 10000"/>
                  <a:gd name="connsiteY500" fmla="*/ 8543 h 10000"/>
                  <a:gd name="connsiteX501" fmla="*/ 3906 w 10000"/>
                  <a:gd name="connsiteY501" fmla="*/ 8543 h 10000"/>
                  <a:gd name="connsiteX502" fmla="*/ 3922 w 10000"/>
                  <a:gd name="connsiteY502" fmla="*/ 8552 h 10000"/>
                  <a:gd name="connsiteX503" fmla="*/ 3939 w 10000"/>
                  <a:gd name="connsiteY503" fmla="*/ 8559 h 10000"/>
                  <a:gd name="connsiteX504" fmla="*/ 3953 w 10000"/>
                  <a:gd name="connsiteY504" fmla="*/ 8572 h 10000"/>
                  <a:gd name="connsiteX505" fmla="*/ 3956 w 10000"/>
                  <a:gd name="connsiteY505" fmla="*/ 8588 h 10000"/>
                  <a:gd name="connsiteX506" fmla="*/ 3956 w 10000"/>
                  <a:gd name="connsiteY506" fmla="*/ 8608 h 10000"/>
                  <a:gd name="connsiteX507" fmla="*/ 3972 w 10000"/>
                  <a:gd name="connsiteY507" fmla="*/ 8608 h 10000"/>
                  <a:gd name="connsiteX508" fmla="*/ 3986 w 10000"/>
                  <a:gd name="connsiteY508" fmla="*/ 8608 h 10000"/>
                  <a:gd name="connsiteX509" fmla="*/ 3997 w 10000"/>
                  <a:gd name="connsiteY509" fmla="*/ 8608 h 10000"/>
                  <a:gd name="connsiteX510" fmla="*/ 4006 w 10000"/>
                  <a:gd name="connsiteY510" fmla="*/ 8608 h 10000"/>
                  <a:gd name="connsiteX511" fmla="*/ 4006 w 10000"/>
                  <a:gd name="connsiteY511" fmla="*/ 8611 h 10000"/>
                  <a:gd name="connsiteX512" fmla="*/ 4011 w 10000"/>
                  <a:gd name="connsiteY512" fmla="*/ 8611 h 10000"/>
                  <a:gd name="connsiteX513" fmla="*/ 4022 w 10000"/>
                  <a:gd name="connsiteY513" fmla="*/ 8620 h 10000"/>
                  <a:gd name="connsiteX514" fmla="*/ 4042 w 10000"/>
                  <a:gd name="connsiteY514" fmla="*/ 8620 h 10000"/>
                  <a:gd name="connsiteX515" fmla="*/ 4050 w 10000"/>
                  <a:gd name="connsiteY515" fmla="*/ 8617 h 10000"/>
                  <a:gd name="connsiteX516" fmla="*/ 4069 w 10000"/>
                  <a:gd name="connsiteY516" fmla="*/ 8620 h 10000"/>
                  <a:gd name="connsiteX517" fmla="*/ 4086 w 10000"/>
                  <a:gd name="connsiteY517" fmla="*/ 8630 h 10000"/>
                  <a:gd name="connsiteX518" fmla="*/ 4108 w 10000"/>
                  <a:gd name="connsiteY518" fmla="*/ 8627 h 10000"/>
                  <a:gd name="connsiteX519" fmla="*/ 4125 w 10000"/>
                  <a:gd name="connsiteY519" fmla="*/ 8620 h 10000"/>
                  <a:gd name="connsiteX520" fmla="*/ 4133 w 10000"/>
                  <a:gd name="connsiteY520" fmla="*/ 8611 h 10000"/>
                  <a:gd name="connsiteX521" fmla="*/ 4139 w 10000"/>
                  <a:gd name="connsiteY521" fmla="*/ 8608 h 10000"/>
                  <a:gd name="connsiteX522" fmla="*/ 4147 w 10000"/>
                  <a:gd name="connsiteY522" fmla="*/ 8601 h 10000"/>
                  <a:gd name="connsiteX523" fmla="*/ 4155 w 10000"/>
                  <a:gd name="connsiteY523" fmla="*/ 8591 h 10000"/>
                  <a:gd name="connsiteX524" fmla="*/ 4166 w 10000"/>
                  <a:gd name="connsiteY524" fmla="*/ 8582 h 10000"/>
                  <a:gd name="connsiteX525" fmla="*/ 4183 w 10000"/>
                  <a:gd name="connsiteY525" fmla="*/ 8569 h 10000"/>
                  <a:gd name="connsiteX526" fmla="*/ 4191 w 10000"/>
                  <a:gd name="connsiteY526" fmla="*/ 8562 h 10000"/>
                  <a:gd name="connsiteX527" fmla="*/ 4208 w 10000"/>
                  <a:gd name="connsiteY527" fmla="*/ 8552 h 10000"/>
                  <a:gd name="connsiteX528" fmla="*/ 4230 w 10000"/>
                  <a:gd name="connsiteY528" fmla="*/ 8552 h 10000"/>
                  <a:gd name="connsiteX529" fmla="*/ 4238 w 10000"/>
                  <a:gd name="connsiteY529" fmla="*/ 8559 h 10000"/>
                  <a:gd name="connsiteX530" fmla="*/ 4247 w 10000"/>
                  <a:gd name="connsiteY530" fmla="*/ 8572 h 10000"/>
                  <a:gd name="connsiteX531" fmla="*/ 4252 w 10000"/>
                  <a:gd name="connsiteY531" fmla="*/ 8578 h 10000"/>
                  <a:gd name="connsiteX532" fmla="*/ 4263 w 10000"/>
                  <a:gd name="connsiteY532" fmla="*/ 8582 h 10000"/>
                  <a:gd name="connsiteX533" fmla="*/ 4277 w 10000"/>
                  <a:gd name="connsiteY533" fmla="*/ 8572 h 10000"/>
                  <a:gd name="connsiteX534" fmla="*/ 4294 w 10000"/>
                  <a:gd name="connsiteY534" fmla="*/ 8559 h 10000"/>
                  <a:gd name="connsiteX535" fmla="*/ 4302 w 10000"/>
                  <a:gd name="connsiteY535" fmla="*/ 8546 h 10000"/>
                  <a:gd name="connsiteX536" fmla="*/ 4310 w 10000"/>
                  <a:gd name="connsiteY536" fmla="*/ 8543 h 10000"/>
                  <a:gd name="connsiteX537" fmla="*/ 4313 w 10000"/>
                  <a:gd name="connsiteY537" fmla="*/ 8543 h 10000"/>
                  <a:gd name="connsiteX538" fmla="*/ 4332 w 10000"/>
                  <a:gd name="connsiteY538" fmla="*/ 8546 h 10000"/>
                  <a:gd name="connsiteX539" fmla="*/ 4335 w 10000"/>
                  <a:gd name="connsiteY539" fmla="*/ 8559 h 10000"/>
                  <a:gd name="connsiteX540" fmla="*/ 4349 w 10000"/>
                  <a:gd name="connsiteY540" fmla="*/ 8588 h 10000"/>
                  <a:gd name="connsiteX541" fmla="*/ 4360 w 10000"/>
                  <a:gd name="connsiteY541" fmla="*/ 8591 h 10000"/>
                  <a:gd name="connsiteX542" fmla="*/ 4366 w 10000"/>
                  <a:gd name="connsiteY542" fmla="*/ 8591 h 10000"/>
                  <a:gd name="connsiteX543" fmla="*/ 4382 w 10000"/>
                  <a:gd name="connsiteY543" fmla="*/ 8598 h 10000"/>
                  <a:gd name="connsiteX544" fmla="*/ 4385 w 10000"/>
                  <a:gd name="connsiteY544" fmla="*/ 8598 h 10000"/>
                  <a:gd name="connsiteX545" fmla="*/ 4402 w 10000"/>
                  <a:gd name="connsiteY545" fmla="*/ 8598 h 10000"/>
                  <a:gd name="connsiteX546" fmla="*/ 4421 w 10000"/>
                  <a:gd name="connsiteY546" fmla="*/ 8591 h 10000"/>
                  <a:gd name="connsiteX547" fmla="*/ 4440 w 10000"/>
                  <a:gd name="connsiteY547" fmla="*/ 8591 h 10000"/>
                  <a:gd name="connsiteX548" fmla="*/ 4449 w 10000"/>
                  <a:gd name="connsiteY548" fmla="*/ 8598 h 10000"/>
                  <a:gd name="connsiteX549" fmla="*/ 4454 w 10000"/>
                  <a:gd name="connsiteY549" fmla="*/ 8617 h 10000"/>
                  <a:gd name="connsiteX550" fmla="*/ 4463 w 10000"/>
                  <a:gd name="connsiteY550" fmla="*/ 8608 h 10000"/>
                  <a:gd name="connsiteX551" fmla="*/ 4474 w 10000"/>
                  <a:gd name="connsiteY551" fmla="*/ 8608 h 10000"/>
                  <a:gd name="connsiteX552" fmla="*/ 4490 w 10000"/>
                  <a:gd name="connsiteY552" fmla="*/ 8617 h 10000"/>
                  <a:gd name="connsiteX553" fmla="*/ 4504 w 10000"/>
                  <a:gd name="connsiteY553" fmla="*/ 8617 h 10000"/>
                  <a:gd name="connsiteX554" fmla="*/ 4518 w 10000"/>
                  <a:gd name="connsiteY554" fmla="*/ 8617 h 10000"/>
                  <a:gd name="connsiteX555" fmla="*/ 4535 w 10000"/>
                  <a:gd name="connsiteY555" fmla="*/ 8611 h 10000"/>
                  <a:gd name="connsiteX556" fmla="*/ 4546 w 10000"/>
                  <a:gd name="connsiteY556" fmla="*/ 8611 h 10000"/>
                  <a:gd name="connsiteX557" fmla="*/ 4562 w 10000"/>
                  <a:gd name="connsiteY557" fmla="*/ 8611 h 10000"/>
                  <a:gd name="connsiteX558" fmla="*/ 4571 w 10000"/>
                  <a:gd name="connsiteY558" fmla="*/ 8611 h 10000"/>
                  <a:gd name="connsiteX559" fmla="*/ 4579 w 10000"/>
                  <a:gd name="connsiteY559" fmla="*/ 8608 h 10000"/>
                  <a:gd name="connsiteX560" fmla="*/ 4584 w 10000"/>
                  <a:gd name="connsiteY560" fmla="*/ 8608 h 10000"/>
                  <a:gd name="connsiteX561" fmla="*/ 4601 w 10000"/>
                  <a:gd name="connsiteY561" fmla="*/ 8617 h 10000"/>
                  <a:gd name="connsiteX562" fmla="*/ 4609 w 10000"/>
                  <a:gd name="connsiteY562" fmla="*/ 8627 h 10000"/>
                  <a:gd name="connsiteX563" fmla="*/ 4618 w 10000"/>
                  <a:gd name="connsiteY563" fmla="*/ 8637 h 10000"/>
                  <a:gd name="connsiteX564" fmla="*/ 4618 w 10000"/>
                  <a:gd name="connsiteY564" fmla="*/ 8646 h 10000"/>
                  <a:gd name="connsiteX565" fmla="*/ 4634 w 10000"/>
                  <a:gd name="connsiteY565" fmla="*/ 8656 h 10000"/>
                  <a:gd name="connsiteX566" fmla="*/ 4640 w 10000"/>
                  <a:gd name="connsiteY566" fmla="*/ 8659 h 10000"/>
                  <a:gd name="connsiteX567" fmla="*/ 4651 w 10000"/>
                  <a:gd name="connsiteY567" fmla="*/ 8666 h 10000"/>
                  <a:gd name="connsiteX568" fmla="*/ 4657 w 10000"/>
                  <a:gd name="connsiteY568" fmla="*/ 8659 h 10000"/>
                  <a:gd name="connsiteX569" fmla="*/ 4668 w 10000"/>
                  <a:gd name="connsiteY569" fmla="*/ 8650 h 10000"/>
                  <a:gd name="connsiteX570" fmla="*/ 4676 w 10000"/>
                  <a:gd name="connsiteY570" fmla="*/ 8650 h 10000"/>
                  <a:gd name="connsiteX571" fmla="*/ 4690 w 10000"/>
                  <a:gd name="connsiteY571" fmla="*/ 8650 h 10000"/>
                  <a:gd name="connsiteX572" fmla="*/ 4698 w 10000"/>
                  <a:gd name="connsiteY572" fmla="*/ 8650 h 10000"/>
                  <a:gd name="connsiteX573" fmla="*/ 4704 w 10000"/>
                  <a:gd name="connsiteY573" fmla="*/ 8650 h 10000"/>
                  <a:gd name="connsiteX574" fmla="*/ 4706 w 10000"/>
                  <a:gd name="connsiteY574" fmla="*/ 8659 h 10000"/>
                  <a:gd name="connsiteX575" fmla="*/ 4706 w 10000"/>
                  <a:gd name="connsiteY575" fmla="*/ 8666 h 10000"/>
                  <a:gd name="connsiteX576" fmla="*/ 4723 w 10000"/>
                  <a:gd name="connsiteY576" fmla="*/ 8682 h 10000"/>
                  <a:gd name="connsiteX577" fmla="*/ 4737 w 10000"/>
                  <a:gd name="connsiteY577" fmla="*/ 8682 h 10000"/>
                  <a:gd name="connsiteX578" fmla="*/ 4745 w 10000"/>
                  <a:gd name="connsiteY578" fmla="*/ 8676 h 10000"/>
                  <a:gd name="connsiteX579" fmla="*/ 4756 w 10000"/>
                  <a:gd name="connsiteY579" fmla="*/ 8666 h 10000"/>
                  <a:gd name="connsiteX580" fmla="*/ 4765 w 10000"/>
                  <a:gd name="connsiteY580" fmla="*/ 8666 h 10000"/>
                  <a:gd name="connsiteX581" fmla="*/ 4765 w 10000"/>
                  <a:gd name="connsiteY581" fmla="*/ 8682 h 10000"/>
                  <a:gd name="connsiteX582" fmla="*/ 4770 w 10000"/>
                  <a:gd name="connsiteY582" fmla="*/ 8701 h 10000"/>
                  <a:gd name="connsiteX583" fmla="*/ 4778 w 10000"/>
                  <a:gd name="connsiteY583" fmla="*/ 8705 h 10000"/>
                  <a:gd name="connsiteX584" fmla="*/ 4795 w 10000"/>
                  <a:gd name="connsiteY584" fmla="*/ 8714 h 10000"/>
                  <a:gd name="connsiteX585" fmla="*/ 4812 w 10000"/>
                  <a:gd name="connsiteY585" fmla="*/ 8714 h 10000"/>
                  <a:gd name="connsiteX586" fmla="*/ 4825 w 10000"/>
                  <a:gd name="connsiteY586" fmla="*/ 8705 h 10000"/>
                  <a:gd name="connsiteX587" fmla="*/ 4825 w 10000"/>
                  <a:gd name="connsiteY587" fmla="*/ 8701 h 10000"/>
                  <a:gd name="connsiteX588" fmla="*/ 4828 w 10000"/>
                  <a:gd name="connsiteY588" fmla="*/ 8701 h 10000"/>
                  <a:gd name="connsiteX589" fmla="*/ 4837 w 10000"/>
                  <a:gd name="connsiteY589" fmla="*/ 8692 h 10000"/>
                  <a:gd name="connsiteX590" fmla="*/ 4842 w 10000"/>
                  <a:gd name="connsiteY590" fmla="*/ 8685 h 10000"/>
                  <a:gd name="connsiteX591" fmla="*/ 4859 w 10000"/>
                  <a:gd name="connsiteY591" fmla="*/ 8692 h 10000"/>
                  <a:gd name="connsiteX592" fmla="*/ 4870 w 10000"/>
                  <a:gd name="connsiteY592" fmla="*/ 8701 h 10000"/>
                  <a:gd name="connsiteX593" fmla="*/ 4878 w 10000"/>
                  <a:gd name="connsiteY593" fmla="*/ 8714 h 10000"/>
                  <a:gd name="connsiteX594" fmla="*/ 4892 w 10000"/>
                  <a:gd name="connsiteY594" fmla="*/ 8724 h 10000"/>
                  <a:gd name="connsiteX595" fmla="*/ 4900 w 10000"/>
                  <a:gd name="connsiteY595" fmla="*/ 8724 h 10000"/>
                  <a:gd name="connsiteX596" fmla="*/ 4906 w 10000"/>
                  <a:gd name="connsiteY596" fmla="*/ 8705 h 10000"/>
                  <a:gd name="connsiteX597" fmla="*/ 4925 w 10000"/>
                  <a:gd name="connsiteY597" fmla="*/ 8724 h 10000"/>
                  <a:gd name="connsiteX598" fmla="*/ 4939 w 10000"/>
                  <a:gd name="connsiteY598" fmla="*/ 8701 h 10000"/>
                  <a:gd name="connsiteX599" fmla="*/ 4950 w 10000"/>
                  <a:gd name="connsiteY599" fmla="*/ 8695 h 10000"/>
                  <a:gd name="connsiteX600" fmla="*/ 4956 w 10000"/>
                  <a:gd name="connsiteY600" fmla="*/ 8692 h 10000"/>
                  <a:gd name="connsiteX601" fmla="*/ 4986 w 10000"/>
                  <a:gd name="connsiteY601" fmla="*/ 8705 h 10000"/>
                  <a:gd name="connsiteX602" fmla="*/ 5003 w 10000"/>
                  <a:gd name="connsiteY602" fmla="*/ 8701 h 10000"/>
                  <a:gd name="connsiteX603" fmla="*/ 5011 w 10000"/>
                  <a:gd name="connsiteY603" fmla="*/ 8692 h 10000"/>
                  <a:gd name="connsiteX604" fmla="*/ 5028 w 10000"/>
                  <a:gd name="connsiteY604" fmla="*/ 8682 h 10000"/>
                  <a:gd name="connsiteX605" fmla="*/ 5030 w 10000"/>
                  <a:gd name="connsiteY605" fmla="*/ 8659 h 10000"/>
                  <a:gd name="connsiteX606" fmla="*/ 5039 w 10000"/>
                  <a:gd name="connsiteY606" fmla="*/ 8656 h 10000"/>
                  <a:gd name="connsiteX607" fmla="*/ 5053 w 10000"/>
                  <a:gd name="connsiteY607" fmla="*/ 8669 h 10000"/>
                  <a:gd name="connsiteX608" fmla="*/ 5061 w 10000"/>
                  <a:gd name="connsiteY608" fmla="*/ 8669 h 10000"/>
                  <a:gd name="connsiteX609" fmla="*/ 5061 w 10000"/>
                  <a:gd name="connsiteY609" fmla="*/ 8676 h 10000"/>
                  <a:gd name="connsiteX610" fmla="*/ 5069 w 10000"/>
                  <a:gd name="connsiteY610" fmla="*/ 8669 h 10000"/>
                  <a:gd name="connsiteX611" fmla="*/ 5083 w 10000"/>
                  <a:gd name="connsiteY611" fmla="*/ 8669 h 10000"/>
                  <a:gd name="connsiteX612" fmla="*/ 5100 w 10000"/>
                  <a:gd name="connsiteY612" fmla="*/ 8669 h 10000"/>
                  <a:gd name="connsiteX613" fmla="*/ 5119 w 10000"/>
                  <a:gd name="connsiteY613" fmla="*/ 8682 h 10000"/>
                  <a:gd name="connsiteX614" fmla="*/ 5136 w 10000"/>
                  <a:gd name="connsiteY614" fmla="*/ 8692 h 10000"/>
                  <a:gd name="connsiteX615" fmla="*/ 5161 w 10000"/>
                  <a:gd name="connsiteY615" fmla="*/ 8701 h 10000"/>
                  <a:gd name="connsiteX616" fmla="*/ 5183 w 10000"/>
                  <a:gd name="connsiteY616" fmla="*/ 8701 h 10000"/>
                  <a:gd name="connsiteX617" fmla="*/ 5199 w 10000"/>
                  <a:gd name="connsiteY617" fmla="*/ 8701 h 10000"/>
                  <a:gd name="connsiteX618" fmla="*/ 5213 w 10000"/>
                  <a:gd name="connsiteY618" fmla="*/ 8705 h 10000"/>
                  <a:gd name="connsiteX619" fmla="*/ 5224 w 10000"/>
                  <a:gd name="connsiteY619" fmla="*/ 8701 h 10000"/>
                  <a:gd name="connsiteX620" fmla="*/ 5230 w 10000"/>
                  <a:gd name="connsiteY620" fmla="*/ 8701 h 10000"/>
                  <a:gd name="connsiteX621" fmla="*/ 5241 w 10000"/>
                  <a:gd name="connsiteY621" fmla="*/ 8676 h 10000"/>
                  <a:gd name="connsiteX622" fmla="*/ 5247 w 10000"/>
                  <a:gd name="connsiteY622" fmla="*/ 8666 h 10000"/>
                  <a:gd name="connsiteX623" fmla="*/ 5249 w 10000"/>
                  <a:gd name="connsiteY623" fmla="*/ 8646 h 10000"/>
                  <a:gd name="connsiteX624" fmla="*/ 5249 w 10000"/>
                  <a:gd name="connsiteY624" fmla="*/ 8650 h 10000"/>
                  <a:gd name="connsiteX625" fmla="*/ 5255 w 10000"/>
                  <a:gd name="connsiteY625" fmla="*/ 8646 h 10000"/>
                  <a:gd name="connsiteX626" fmla="*/ 5271 w 10000"/>
                  <a:gd name="connsiteY626" fmla="*/ 8650 h 10000"/>
                  <a:gd name="connsiteX627" fmla="*/ 5288 w 10000"/>
                  <a:gd name="connsiteY627" fmla="*/ 8666 h 10000"/>
                  <a:gd name="connsiteX628" fmla="*/ 5296 w 10000"/>
                  <a:gd name="connsiteY628" fmla="*/ 8666 h 10000"/>
                  <a:gd name="connsiteX629" fmla="*/ 5310 w 10000"/>
                  <a:gd name="connsiteY629" fmla="*/ 8656 h 10000"/>
                  <a:gd name="connsiteX630" fmla="*/ 5321 w 10000"/>
                  <a:gd name="connsiteY630" fmla="*/ 8650 h 10000"/>
                  <a:gd name="connsiteX631" fmla="*/ 5338 w 10000"/>
                  <a:gd name="connsiteY631" fmla="*/ 8650 h 10000"/>
                  <a:gd name="connsiteX632" fmla="*/ 5360 w 10000"/>
                  <a:gd name="connsiteY632" fmla="*/ 8640 h 10000"/>
                  <a:gd name="connsiteX633" fmla="*/ 5366 w 10000"/>
                  <a:gd name="connsiteY633" fmla="*/ 8637 h 10000"/>
                  <a:gd name="connsiteX634" fmla="*/ 5368 w 10000"/>
                  <a:gd name="connsiteY634" fmla="*/ 8637 h 10000"/>
                  <a:gd name="connsiteX635" fmla="*/ 5382 w 10000"/>
                  <a:gd name="connsiteY635" fmla="*/ 8630 h 10000"/>
                  <a:gd name="connsiteX636" fmla="*/ 5391 w 10000"/>
                  <a:gd name="connsiteY636" fmla="*/ 8630 h 10000"/>
                  <a:gd name="connsiteX637" fmla="*/ 5402 w 10000"/>
                  <a:gd name="connsiteY637" fmla="*/ 8637 h 10000"/>
                  <a:gd name="connsiteX638" fmla="*/ 5418 w 10000"/>
                  <a:gd name="connsiteY638" fmla="*/ 8656 h 10000"/>
                  <a:gd name="connsiteX639" fmla="*/ 5432 w 10000"/>
                  <a:gd name="connsiteY639" fmla="*/ 8666 h 10000"/>
                  <a:gd name="connsiteX640" fmla="*/ 5443 w 10000"/>
                  <a:gd name="connsiteY640" fmla="*/ 8682 h 10000"/>
                  <a:gd name="connsiteX641" fmla="*/ 5457 w 10000"/>
                  <a:gd name="connsiteY641" fmla="*/ 8692 h 10000"/>
                  <a:gd name="connsiteX642" fmla="*/ 5471 w 10000"/>
                  <a:gd name="connsiteY642" fmla="*/ 8705 h 10000"/>
                  <a:gd name="connsiteX643" fmla="*/ 5488 w 10000"/>
                  <a:gd name="connsiteY643" fmla="*/ 8711 h 10000"/>
                  <a:gd name="connsiteX644" fmla="*/ 5490 w 10000"/>
                  <a:gd name="connsiteY644" fmla="*/ 8721 h 10000"/>
                  <a:gd name="connsiteX645" fmla="*/ 5512 w 10000"/>
                  <a:gd name="connsiteY645" fmla="*/ 8724 h 10000"/>
                  <a:gd name="connsiteX646" fmla="*/ 5521 w 10000"/>
                  <a:gd name="connsiteY646" fmla="*/ 8714 h 10000"/>
                  <a:gd name="connsiteX647" fmla="*/ 5524 w 10000"/>
                  <a:gd name="connsiteY647" fmla="*/ 8714 h 10000"/>
                  <a:gd name="connsiteX648" fmla="*/ 5532 w 10000"/>
                  <a:gd name="connsiteY648" fmla="*/ 8721 h 10000"/>
                  <a:gd name="connsiteX649" fmla="*/ 5540 w 10000"/>
                  <a:gd name="connsiteY649" fmla="*/ 8724 h 10000"/>
                  <a:gd name="connsiteX650" fmla="*/ 5562 w 10000"/>
                  <a:gd name="connsiteY650" fmla="*/ 8750 h 10000"/>
                  <a:gd name="connsiteX651" fmla="*/ 5562 w 10000"/>
                  <a:gd name="connsiteY651" fmla="*/ 8760 h 10000"/>
                  <a:gd name="connsiteX652" fmla="*/ 5571 w 10000"/>
                  <a:gd name="connsiteY652" fmla="*/ 8782 h 10000"/>
                  <a:gd name="connsiteX653" fmla="*/ 5579 w 10000"/>
                  <a:gd name="connsiteY653" fmla="*/ 8789 h 10000"/>
                  <a:gd name="connsiteX654" fmla="*/ 5593 w 10000"/>
                  <a:gd name="connsiteY654" fmla="*/ 8789 h 10000"/>
                  <a:gd name="connsiteX655" fmla="*/ 5596 w 10000"/>
                  <a:gd name="connsiteY655" fmla="*/ 8789 h 10000"/>
                  <a:gd name="connsiteX656" fmla="*/ 5626 w 10000"/>
                  <a:gd name="connsiteY656" fmla="*/ 8782 h 10000"/>
                  <a:gd name="connsiteX657" fmla="*/ 5629 w 10000"/>
                  <a:gd name="connsiteY657" fmla="*/ 8782 h 10000"/>
                  <a:gd name="connsiteX658" fmla="*/ 5637 w 10000"/>
                  <a:gd name="connsiteY658" fmla="*/ 8779 h 10000"/>
                  <a:gd name="connsiteX659" fmla="*/ 5648 w 10000"/>
                  <a:gd name="connsiteY659" fmla="*/ 8789 h 10000"/>
                  <a:gd name="connsiteX660" fmla="*/ 5665 w 10000"/>
                  <a:gd name="connsiteY660" fmla="*/ 8795 h 10000"/>
                  <a:gd name="connsiteX661" fmla="*/ 5676 w 10000"/>
                  <a:gd name="connsiteY661" fmla="*/ 8789 h 10000"/>
                  <a:gd name="connsiteX662" fmla="*/ 5684 w 10000"/>
                  <a:gd name="connsiteY662" fmla="*/ 8782 h 10000"/>
                  <a:gd name="connsiteX663" fmla="*/ 5693 w 10000"/>
                  <a:gd name="connsiteY663" fmla="*/ 8789 h 10000"/>
                  <a:gd name="connsiteX664" fmla="*/ 5715 w 10000"/>
                  <a:gd name="connsiteY664" fmla="*/ 8808 h 10000"/>
                  <a:gd name="connsiteX665" fmla="*/ 5731 w 10000"/>
                  <a:gd name="connsiteY665" fmla="*/ 8808 h 10000"/>
                  <a:gd name="connsiteX666" fmla="*/ 5740 w 10000"/>
                  <a:gd name="connsiteY666" fmla="*/ 8808 h 10000"/>
                  <a:gd name="connsiteX667" fmla="*/ 5765 w 10000"/>
                  <a:gd name="connsiteY667" fmla="*/ 8818 h 10000"/>
                  <a:gd name="connsiteX668" fmla="*/ 5781 w 10000"/>
                  <a:gd name="connsiteY668" fmla="*/ 8824 h 10000"/>
                  <a:gd name="connsiteX669" fmla="*/ 5798 w 10000"/>
                  <a:gd name="connsiteY669" fmla="*/ 8834 h 10000"/>
                  <a:gd name="connsiteX670" fmla="*/ 5814 w 10000"/>
                  <a:gd name="connsiteY670" fmla="*/ 8837 h 10000"/>
                  <a:gd name="connsiteX671" fmla="*/ 5831 w 10000"/>
                  <a:gd name="connsiteY671" fmla="*/ 8844 h 10000"/>
                  <a:gd name="connsiteX672" fmla="*/ 5842 w 10000"/>
                  <a:gd name="connsiteY672" fmla="*/ 8847 h 10000"/>
                  <a:gd name="connsiteX673" fmla="*/ 5859 w 10000"/>
                  <a:gd name="connsiteY673" fmla="*/ 8857 h 10000"/>
                  <a:gd name="connsiteX674" fmla="*/ 5870 w 10000"/>
                  <a:gd name="connsiteY674" fmla="*/ 8867 h 10000"/>
                  <a:gd name="connsiteX675" fmla="*/ 5878 w 10000"/>
                  <a:gd name="connsiteY675" fmla="*/ 8873 h 10000"/>
                  <a:gd name="connsiteX676" fmla="*/ 5895 w 10000"/>
                  <a:gd name="connsiteY676" fmla="*/ 8873 h 10000"/>
                  <a:gd name="connsiteX677" fmla="*/ 5911 w 10000"/>
                  <a:gd name="connsiteY677" fmla="*/ 8873 h 10000"/>
                  <a:gd name="connsiteX678" fmla="*/ 5931 w 10000"/>
                  <a:gd name="connsiteY678" fmla="*/ 8873 h 10000"/>
                  <a:gd name="connsiteX679" fmla="*/ 5950 w 10000"/>
                  <a:gd name="connsiteY679" fmla="*/ 8867 h 10000"/>
                  <a:gd name="connsiteX680" fmla="*/ 5967 w 10000"/>
                  <a:gd name="connsiteY680" fmla="*/ 8867 h 10000"/>
                  <a:gd name="connsiteX681" fmla="*/ 5975 w 10000"/>
                  <a:gd name="connsiteY681" fmla="*/ 8873 h 10000"/>
                  <a:gd name="connsiteX682" fmla="*/ 6000 w 10000"/>
                  <a:gd name="connsiteY682" fmla="*/ 8883 h 10000"/>
                  <a:gd name="connsiteX683" fmla="*/ 5997 w 10000"/>
                  <a:gd name="connsiteY683" fmla="*/ 8886 h 10000"/>
                  <a:gd name="connsiteX684" fmla="*/ 5997 w 10000"/>
                  <a:gd name="connsiteY684" fmla="*/ 8896 h 10000"/>
                  <a:gd name="connsiteX685" fmla="*/ 6014 w 10000"/>
                  <a:gd name="connsiteY685" fmla="*/ 8892 h 10000"/>
                  <a:gd name="connsiteX686" fmla="*/ 6028 w 10000"/>
                  <a:gd name="connsiteY686" fmla="*/ 8892 h 10000"/>
                  <a:gd name="connsiteX687" fmla="*/ 6053 w 10000"/>
                  <a:gd name="connsiteY687" fmla="*/ 8886 h 10000"/>
                  <a:gd name="connsiteX688" fmla="*/ 6072 w 10000"/>
                  <a:gd name="connsiteY688" fmla="*/ 8876 h 10000"/>
                  <a:gd name="connsiteX689" fmla="*/ 6089 w 10000"/>
                  <a:gd name="connsiteY689" fmla="*/ 8867 h 10000"/>
                  <a:gd name="connsiteX690" fmla="*/ 6111 w 10000"/>
                  <a:gd name="connsiteY690" fmla="*/ 8857 h 10000"/>
                  <a:gd name="connsiteX691" fmla="*/ 6127 w 10000"/>
                  <a:gd name="connsiteY691" fmla="*/ 8847 h 10000"/>
                  <a:gd name="connsiteX692" fmla="*/ 6152 w 10000"/>
                  <a:gd name="connsiteY692" fmla="*/ 8834 h 10000"/>
                  <a:gd name="connsiteX693" fmla="*/ 6183 w 10000"/>
                  <a:gd name="connsiteY693" fmla="*/ 8828 h 10000"/>
                  <a:gd name="connsiteX694" fmla="*/ 6175 w 10000"/>
                  <a:gd name="connsiteY694" fmla="*/ 8844 h 10000"/>
                  <a:gd name="connsiteX695" fmla="*/ 6169 w 10000"/>
                  <a:gd name="connsiteY695" fmla="*/ 8863 h 10000"/>
                  <a:gd name="connsiteX696" fmla="*/ 6158 w 10000"/>
                  <a:gd name="connsiteY696" fmla="*/ 8886 h 10000"/>
                  <a:gd name="connsiteX697" fmla="*/ 6152 w 10000"/>
                  <a:gd name="connsiteY697" fmla="*/ 8896 h 10000"/>
                  <a:gd name="connsiteX698" fmla="*/ 6150 w 10000"/>
                  <a:gd name="connsiteY698" fmla="*/ 8909 h 10000"/>
                  <a:gd name="connsiteX699" fmla="*/ 6152 w 10000"/>
                  <a:gd name="connsiteY699" fmla="*/ 8938 h 10000"/>
                  <a:gd name="connsiteX700" fmla="*/ 6158 w 10000"/>
                  <a:gd name="connsiteY700" fmla="*/ 8957 h 10000"/>
                  <a:gd name="connsiteX701" fmla="*/ 6161 w 10000"/>
                  <a:gd name="connsiteY701" fmla="*/ 8980 h 10000"/>
                  <a:gd name="connsiteX702" fmla="*/ 6166 w 10000"/>
                  <a:gd name="connsiteY702" fmla="*/ 8999 h 10000"/>
                  <a:gd name="connsiteX703" fmla="*/ 6175 w 10000"/>
                  <a:gd name="connsiteY703" fmla="*/ 9032 h 10000"/>
                  <a:gd name="connsiteX704" fmla="*/ 6183 w 10000"/>
                  <a:gd name="connsiteY704" fmla="*/ 9051 h 10000"/>
                  <a:gd name="connsiteX705" fmla="*/ 6191 w 10000"/>
                  <a:gd name="connsiteY705" fmla="*/ 9064 h 10000"/>
                  <a:gd name="connsiteX706" fmla="*/ 6194 w 10000"/>
                  <a:gd name="connsiteY706" fmla="*/ 9084 h 10000"/>
                  <a:gd name="connsiteX707" fmla="*/ 6208 w 10000"/>
                  <a:gd name="connsiteY707" fmla="*/ 9103 h 10000"/>
                  <a:gd name="connsiteX708" fmla="*/ 6208 w 10000"/>
                  <a:gd name="connsiteY708" fmla="*/ 9113 h 10000"/>
                  <a:gd name="connsiteX709" fmla="*/ 6216 w 10000"/>
                  <a:gd name="connsiteY709" fmla="*/ 9129 h 10000"/>
                  <a:gd name="connsiteX710" fmla="*/ 6230 w 10000"/>
                  <a:gd name="connsiteY710" fmla="*/ 9148 h 10000"/>
                  <a:gd name="connsiteX711" fmla="*/ 6241 w 10000"/>
                  <a:gd name="connsiteY711" fmla="*/ 9165 h 10000"/>
                  <a:gd name="connsiteX712" fmla="*/ 6249 w 10000"/>
                  <a:gd name="connsiteY712" fmla="*/ 9168 h 10000"/>
                  <a:gd name="connsiteX713" fmla="*/ 6266 w 10000"/>
                  <a:gd name="connsiteY713" fmla="*/ 9184 h 10000"/>
                  <a:gd name="connsiteX714" fmla="*/ 6280 w 10000"/>
                  <a:gd name="connsiteY714" fmla="*/ 9184 h 10000"/>
                  <a:gd name="connsiteX715" fmla="*/ 6288 w 10000"/>
                  <a:gd name="connsiteY715" fmla="*/ 9177 h 10000"/>
                  <a:gd name="connsiteX716" fmla="*/ 6299 w 10000"/>
                  <a:gd name="connsiteY716" fmla="*/ 9187 h 10000"/>
                  <a:gd name="connsiteX717" fmla="*/ 6305 w 10000"/>
                  <a:gd name="connsiteY717" fmla="*/ 9197 h 10000"/>
                  <a:gd name="connsiteX718" fmla="*/ 6310 w 10000"/>
                  <a:gd name="connsiteY718" fmla="*/ 9197 h 10000"/>
                  <a:gd name="connsiteX719" fmla="*/ 6321 w 10000"/>
                  <a:gd name="connsiteY719" fmla="*/ 9213 h 10000"/>
                  <a:gd name="connsiteX720" fmla="*/ 6335 w 10000"/>
                  <a:gd name="connsiteY720" fmla="*/ 9223 h 10000"/>
                  <a:gd name="connsiteX721" fmla="*/ 6338 w 10000"/>
                  <a:gd name="connsiteY721" fmla="*/ 9223 h 10000"/>
                  <a:gd name="connsiteX722" fmla="*/ 6355 w 10000"/>
                  <a:gd name="connsiteY722" fmla="*/ 9226 h 10000"/>
                  <a:gd name="connsiteX723" fmla="*/ 6363 w 10000"/>
                  <a:gd name="connsiteY723" fmla="*/ 9236 h 10000"/>
                  <a:gd name="connsiteX724" fmla="*/ 6380 w 10000"/>
                  <a:gd name="connsiteY724" fmla="*/ 9258 h 10000"/>
                  <a:gd name="connsiteX725" fmla="*/ 6393 w 10000"/>
                  <a:gd name="connsiteY725" fmla="*/ 9278 h 10000"/>
                  <a:gd name="connsiteX726" fmla="*/ 6396 w 10000"/>
                  <a:gd name="connsiteY726" fmla="*/ 9288 h 10000"/>
                  <a:gd name="connsiteX727" fmla="*/ 6407 w 10000"/>
                  <a:gd name="connsiteY727" fmla="*/ 9297 h 10000"/>
                  <a:gd name="connsiteX728" fmla="*/ 6410 w 10000"/>
                  <a:gd name="connsiteY728" fmla="*/ 9307 h 10000"/>
                  <a:gd name="connsiteX729" fmla="*/ 6416 w 10000"/>
                  <a:gd name="connsiteY729" fmla="*/ 9317 h 10000"/>
                  <a:gd name="connsiteX730" fmla="*/ 6424 w 10000"/>
                  <a:gd name="connsiteY730" fmla="*/ 9326 h 10000"/>
                  <a:gd name="connsiteX731" fmla="*/ 6435 w 10000"/>
                  <a:gd name="connsiteY731" fmla="*/ 9336 h 10000"/>
                  <a:gd name="connsiteX732" fmla="*/ 6443 w 10000"/>
                  <a:gd name="connsiteY732" fmla="*/ 9346 h 10000"/>
                  <a:gd name="connsiteX733" fmla="*/ 6449 w 10000"/>
                  <a:gd name="connsiteY733" fmla="*/ 9362 h 10000"/>
                  <a:gd name="connsiteX734" fmla="*/ 6452 w 10000"/>
                  <a:gd name="connsiteY734" fmla="*/ 9372 h 10000"/>
                  <a:gd name="connsiteX735" fmla="*/ 6449 w 10000"/>
                  <a:gd name="connsiteY735" fmla="*/ 9381 h 10000"/>
                  <a:gd name="connsiteX736" fmla="*/ 6465 w 10000"/>
                  <a:gd name="connsiteY736" fmla="*/ 9394 h 10000"/>
                  <a:gd name="connsiteX737" fmla="*/ 6468 w 10000"/>
                  <a:gd name="connsiteY737" fmla="*/ 9420 h 10000"/>
                  <a:gd name="connsiteX738" fmla="*/ 6493 w 10000"/>
                  <a:gd name="connsiteY738" fmla="*/ 9430 h 10000"/>
                  <a:gd name="connsiteX739" fmla="*/ 6507 w 10000"/>
                  <a:gd name="connsiteY739" fmla="*/ 9440 h 10000"/>
                  <a:gd name="connsiteX740" fmla="*/ 6524 w 10000"/>
                  <a:gd name="connsiteY740" fmla="*/ 9459 h 10000"/>
                  <a:gd name="connsiteX741" fmla="*/ 6532 w 10000"/>
                  <a:gd name="connsiteY741" fmla="*/ 9485 h 10000"/>
                  <a:gd name="connsiteX742" fmla="*/ 6537 w 10000"/>
                  <a:gd name="connsiteY742" fmla="*/ 9498 h 10000"/>
                  <a:gd name="connsiteX743" fmla="*/ 6571 w 10000"/>
                  <a:gd name="connsiteY743" fmla="*/ 9508 h 10000"/>
                  <a:gd name="connsiteX744" fmla="*/ 6596 w 10000"/>
                  <a:gd name="connsiteY744" fmla="*/ 9508 h 10000"/>
                  <a:gd name="connsiteX745" fmla="*/ 6637 w 10000"/>
                  <a:gd name="connsiteY745" fmla="*/ 9517 h 10000"/>
                  <a:gd name="connsiteX746" fmla="*/ 6662 w 10000"/>
                  <a:gd name="connsiteY746" fmla="*/ 9524 h 10000"/>
                  <a:gd name="connsiteX747" fmla="*/ 6679 w 10000"/>
                  <a:gd name="connsiteY747" fmla="*/ 9517 h 10000"/>
                  <a:gd name="connsiteX748" fmla="*/ 6679 w 10000"/>
                  <a:gd name="connsiteY748" fmla="*/ 9505 h 10000"/>
                  <a:gd name="connsiteX749" fmla="*/ 6690 w 10000"/>
                  <a:gd name="connsiteY749" fmla="*/ 9485 h 10000"/>
                  <a:gd name="connsiteX750" fmla="*/ 6693 w 10000"/>
                  <a:gd name="connsiteY750" fmla="*/ 9479 h 10000"/>
                  <a:gd name="connsiteX751" fmla="*/ 6706 w 10000"/>
                  <a:gd name="connsiteY751" fmla="*/ 9469 h 10000"/>
                  <a:gd name="connsiteX752" fmla="*/ 6709 w 10000"/>
                  <a:gd name="connsiteY752" fmla="*/ 9462 h 10000"/>
                  <a:gd name="connsiteX753" fmla="*/ 6717 w 10000"/>
                  <a:gd name="connsiteY753" fmla="*/ 9459 h 10000"/>
                  <a:gd name="connsiteX754" fmla="*/ 6726 w 10000"/>
                  <a:gd name="connsiteY754" fmla="*/ 9459 h 10000"/>
                  <a:gd name="connsiteX755" fmla="*/ 6742 w 10000"/>
                  <a:gd name="connsiteY755" fmla="*/ 9462 h 10000"/>
                  <a:gd name="connsiteX756" fmla="*/ 6759 w 10000"/>
                  <a:gd name="connsiteY756" fmla="*/ 9479 h 10000"/>
                  <a:gd name="connsiteX757" fmla="*/ 6781 w 10000"/>
                  <a:gd name="connsiteY757" fmla="*/ 9485 h 10000"/>
                  <a:gd name="connsiteX758" fmla="*/ 6795 w 10000"/>
                  <a:gd name="connsiteY758" fmla="*/ 9485 h 10000"/>
                  <a:gd name="connsiteX759" fmla="*/ 6803 w 10000"/>
                  <a:gd name="connsiteY759" fmla="*/ 9498 h 10000"/>
                  <a:gd name="connsiteX760" fmla="*/ 6806 w 10000"/>
                  <a:gd name="connsiteY760" fmla="*/ 9508 h 10000"/>
                  <a:gd name="connsiteX761" fmla="*/ 6823 w 10000"/>
                  <a:gd name="connsiteY761" fmla="*/ 9514 h 10000"/>
                  <a:gd name="connsiteX762" fmla="*/ 6831 w 10000"/>
                  <a:gd name="connsiteY762" fmla="*/ 9514 h 10000"/>
                  <a:gd name="connsiteX763" fmla="*/ 6848 w 10000"/>
                  <a:gd name="connsiteY763" fmla="*/ 9514 h 10000"/>
                  <a:gd name="connsiteX764" fmla="*/ 6856 w 10000"/>
                  <a:gd name="connsiteY764" fmla="*/ 9517 h 10000"/>
                  <a:gd name="connsiteX765" fmla="*/ 6878 w 10000"/>
                  <a:gd name="connsiteY765" fmla="*/ 9524 h 10000"/>
                  <a:gd name="connsiteX766" fmla="*/ 6895 w 10000"/>
                  <a:gd name="connsiteY766" fmla="*/ 9524 h 10000"/>
                  <a:gd name="connsiteX767" fmla="*/ 6917 w 10000"/>
                  <a:gd name="connsiteY767" fmla="*/ 9527 h 10000"/>
                  <a:gd name="connsiteX768" fmla="*/ 6934 w 10000"/>
                  <a:gd name="connsiteY768" fmla="*/ 9534 h 10000"/>
                  <a:gd name="connsiteX769" fmla="*/ 6961 w 10000"/>
                  <a:gd name="connsiteY769" fmla="*/ 9543 h 10000"/>
                  <a:gd name="connsiteX770" fmla="*/ 6989 w 10000"/>
                  <a:gd name="connsiteY770" fmla="*/ 9547 h 10000"/>
                  <a:gd name="connsiteX771" fmla="*/ 7014 w 10000"/>
                  <a:gd name="connsiteY771" fmla="*/ 9543 h 10000"/>
                  <a:gd name="connsiteX772" fmla="*/ 7033 w 10000"/>
                  <a:gd name="connsiteY772" fmla="*/ 9543 h 10000"/>
                  <a:gd name="connsiteX773" fmla="*/ 7042 w 10000"/>
                  <a:gd name="connsiteY773" fmla="*/ 9547 h 10000"/>
                  <a:gd name="connsiteX774" fmla="*/ 7069 w 10000"/>
                  <a:gd name="connsiteY774" fmla="*/ 9647 h 10000"/>
                  <a:gd name="connsiteX775" fmla="*/ 7122 w 10000"/>
                  <a:gd name="connsiteY775" fmla="*/ 9734 h 10000"/>
                  <a:gd name="connsiteX776" fmla="*/ 7147 w 10000"/>
                  <a:gd name="connsiteY776" fmla="*/ 9744 h 10000"/>
                  <a:gd name="connsiteX777" fmla="*/ 7169 w 10000"/>
                  <a:gd name="connsiteY777" fmla="*/ 9741 h 10000"/>
                  <a:gd name="connsiteX778" fmla="*/ 7177 w 10000"/>
                  <a:gd name="connsiteY778" fmla="*/ 9744 h 10000"/>
                  <a:gd name="connsiteX779" fmla="*/ 7186 w 10000"/>
                  <a:gd name="connsiteY779" fmla="*/ 9754 h 10000"/>
                  <a:gd name="connsiteX780" fmla="*/ 7191 w 10000"/>
                  <a:gd name="connsiteY780" fmla="*/ 9773 h 10000"/>
                  <a:gd name="connsiteX781" fmla="*/ 7208 w 10000"/>
                  <a:gd name="connsiteY781" fmla="*/ 9783 h 10000"/>
                  <a:gd name="connsiteX782" fmla="*/ 7219 w 10000"/>
                  <a:gd name="connsiteY782" fmla="*/ 9793 h 10000"/>
                  <a:gd name="connsiteX783" fmla="*/ 7235 w 10000"/>
                  <a:gd name="connsiteY783" fmla="*/ 9802 h 10000"/>
                  <a:gd name="connsiteX784" fmla="*/ 7249 w 10000"/>
                  <a:gd name="connsiteY784" fmla="*/ 9819 h 10000"/>
                  <a:gd name="connsiteX785" fmla="*/ 7255 w 10000"/>
                  <a:gd name="connsiteY785" fmla="*/ 9835 h 10000"/>
                  <a:gd name="connsiteX786" fmla="*/ 7255 w 10000"/>
                  <a:gd name="connsiteY786" fmla="*/ 9848 h 10000"/>
                  <a:gd name="connsiteX787" fmla="*/ 7249 w 10000"/>
                  <a:gd name="connsiteY787" fmla="*/ 9848 h 10000"/>
                  <a:gd name="connsiteX788" fmla="*/ 7244 w 10000"/>
                  <a:gd name="connsiteY788" fmla="*/ 9858 h 10000"/>
                  <a:gd name="connsiteX789" fmla="*/ 7235 w 10000"/>
                  <a:gd name="connsiteY789" fmla="*/ 9883 h 10000"/>
                  <a:gd name="connsiteX790" fmla="*/ 7244 w 10000"/>
                  <a:gd name="connsiteY790" fmla="*/ 9903 h 10000"/>
                  <a:gd name="connsiteX791" fmla="*/ 7258 w 10000"/>
                  <a:gd name="connsiteY791" fmla="*/ 9926 h 10000"/>
                  <a:gd name="connsiteX792" fmla="*/ 7263 w 10000"/>
                  <a:gd name="connsiteY792" fmla="*/ 9948 h 10000"/>
                  <a:gd name="connsiteX793" fmla="*/ 7274 w 10000"/>
                  <a:gd name="connsiteY793" fmla="*/ 9968 h 10000"/>
                  <a:gd name="connsiteX794" fmla="*/ 7283 w 10000"/>
                  <a:gd name="connsiteY794" fmla="*/ 9987 h 10000"/>
                  <a:gd name="connsiteX795" fmla="*/ 7291 w 10000"/>
                  <a:gd name="connsiteY795" fmla="*/ 10000 h 10000"/>
                  <a:gd name="connsiteX796" fmla="*/ 7305 w 10000"/>
                  <a:gd name="connsiteY796" fmla="*/ 9997 h 10000"/>
                  <a:gd name="connsiteX797" fmla="*/ 7313 w 10000"/>
                  <a:gd name="connsiteY797" fmla="*/ 9977 h 10000"/>
                  <a:gd name="connsiteX798" fmla="*/ 7324 w 10000"/>
                  <a:gd name="connsiteY798" fmla="*/ 9968 h 10000"/>
                  <a:gd name="connsiteX799" fmla="*/ 7341 w 10000"/>
                  <a:gd name="connsiteY799" fmla="*/ 9971 h 10000"/>
                  <a:gd name="connsiteX800" fmla="*/ 7368 w 10000"/>
                  <a:gd name="connsiteY800" fmla="*/ 9987 h 10000"/>
                  <a:gd name="connsiteX801" fmla="*/ 7380 w 10000"/>
                  <a:gd name="connsiteY801" fmla="*/ 9990 h 10000"/>
                  <a:gd name="connsiteX802" fmla="*/ 7393 w 10000"/>
                  <a:gd name="connsiteY802" fmla="*/ 9981 h 10000"/>
                  <a:gd name="connsiteX803" fmla="*/ 7404 w 10000"/>
                  <a:gd name="connsiteY803" fmla="*/ 9968 h 10000"/>
                  <a:gd name="connsiteX804" fmla="*/ 7418 w 10000"/>
                  <a:gd name="connsiteY804" fmla="*/ 9948 h 10000"/>
                  <a:gd name="connsiteX805" fmla="*/ 7427 w 10000"/>
                  <a:gd name="connsiteY805" fmla="*/ 9922 h 10000"/>
                  <a:gd name="connsiteX806" fmla="*/ 7427 w 10000"/>
                  <a:gd name="connsiteY806" fmla="*/ 9906 h 10000"/>
                  <a:gd name="connsiteX807" fmla="*/ 7404 w 10000"/>
                  <a:gd name="connsiteY807" fmla="*/ 9877 h 10000"/>
                  <a:gd name="connsiteX808" fmla="*/ 7388 w 10000"/>
                  <a:gd name="connsiteY808" fmla="*/ 9854 h 10000"/>
                  <a:gd name="connsiteX809" fmla="*/ 7385 w 10000"/>
                  <a:gd name="connsiteY809" fmla="*/ 9845 h 10000"/>
                  <a:gd name="connsiteX810" fmla="*/ 7385 w 10000"/>
                  <a:gd name="connsiteY810" fmla="*/ 9825 h 10000"/>
                  <a:gd name="connsiteX811" fmla="*/ 7385 w 10000"/>
                  <a:gd name="connsiteY811" fmla="*/ 9819 h 10000"/>
                  <a:gd name="connsiteX812" fmla="*/ 7393 w 10000"/>
                  <a:gd name="connsiteY812" fmla="*/ 9809 h 10000"/>
                  <a:gd name="connsiteX813" fmla="*/ 7404 w 10000"/>
                  <a:gd name="connsiteY813" fmla="*/ 9793 h 10000"/>
                  <a:gd name="connsiteX814" fmla="*/ 7413 w 10000"/>
                  <a:gd name="connsiteY814" fmla="*/ 9783 h 10000"/>
                  <a:gd name="connsiteX815" fmla="*/ 7404 w 10000"/>
                  <a:gd name="connsiteY815" fmla="*/ 9770 h 10000"/>
                  <a:gd name="connsiteX816" fmla="*/ 7388 w 10000"/>
                  <a:gd name="connsiteY816" fmla="*/ 9760 h 10000"/>
                  <a:gd name="connsiteX817" fmla="*/ 7371 w 10000"/>
                  <a:gd name="connsiteY817" fmla="*/ 9744 h 10000"/>
                  <a:gd name="connsiteX818" fmla="*/ 7363 w 10000"/>
                  <a:gd name="connsiteY818" fmla="*/ 9731 h 10000"/>
                  <a:gd name="connsiteX819" fmla="*/ 7355 w 10000"/>
                  <a:gd name="connsiteY819" fmla="*/ 9715 h 10000"/>
                  <a:gd name="connsiteX820" fmla="*/ 7360 w 10000"/>
                  <a:gd name="connsiteY820" fmla="*/ 9686 h 10000"/>
                  <a:gd name="connsiteX821" fmla="*/ 7363 w 10000"/>
                  <a:gd name="connsiteY821" fmla="*/ 9657 h 10000"/>
                  <a:gd name="connsiteX822" fmla="*/ 7360 w 10000"/>
                  <a:gd name="connsiteY822" fmla="*/ 9631 h 10000"/>
                  <a:gd name="connsiteX823" fmla="*/ 7346 w 10000"/>
                  <a:gd name="connsiteY823" fmla="*/ 9611 h 10000"/>
                  <a:gd name="connsiteX824" fmla="*/ 7332 w 10000"/>
                  <a:gd name="connsiteY824" fmla="*/ 9585 h 10000"/>
                  <a:gd name="connsiteX825" fmla="*/ 7324 w 10000"/>
                  <a:gd name="connsiteY825" fmla="*/ 9573 h 10000"/>
                  <a:gd name="connsiteX826" fmla="*/ 7324 w 10000"/>
                  <a:gd name="connsiteY826" fmla="*/ 9553 h 10000"/>
                  <a:gd name="connsiteX827" fmla="*/ 7324 w 10000"/>
                  <a:gd name="connsiteY827" fmla="*/ 9543 h 10000"/>
                  <a:gd name="connsiteX828" fmla="*/ 7324 w 10000"/>
                  <a:gd name="connsiteY828" fmla="*/ 9517 h 10000"/>
                  <a:gd name="connsiteX829" fmla="*/ 7324 w 10000"/>
                  <a:gd name="connsiteY829" fmla="*/ 9498 h 10000"/>
                  <a:gd name="connsiteX830" fmla="*/ 7332 w 10000"/>
                  <a:gd name="connsiteY830" fmla="*/ 9479 h 10000"/>
                  <a:gd name="connsiteX831" fmla="*/ 7341 w 10000"/>
                  <a:gd name="connsiteY831" fmla="*/ 9462 h 10000"/>
                  <a:gd name="connsiteX832" fmla="*/ 7352 w 10000"/>
                  <a:gd name="connsiteY832" fmla="*/ 9459 h 10000"/>
                  <a:gd name="connsiteX833" fmla="*/ 7360 w 10000"/>
                  <a:gd name="connsiteY833" fmla="*/ 9443 h 10000"/>
                  <a:gd name="connsiteX834" fmla="*/ 7363 w 10000"/>
                  <a:gd name="connsiteY834" fmla="*/ 9433 h 10000"/>
                  <a:gd name="connsiteX835" fmla="*/ 7377 w 10000"/>
                  <a:gd name="connsiteY835" fmla="*/ 9433 h 10000"/>
                  <a:gd name="connsiteX836" fmla="*/ 7388 w 10000"/>
                  <a:gd name="connsiteY836" fmla="*/ 9430 h 10000"/>
                  <a:gd name="connsiteX837" fmla="*/ 7396 w 10000"/>
                  <a:gd name="connsiteY837" fmla="*/ 9430 h 10000"/>
                  <a:gd name="connsiteX838" fmla="*/ 7402 w 10000"/>
                  <a:gd name="connsiteY838" fmla="*/ 9424 h 10000"/>
                  <a:gd name="connsiteX839" fmla="*/ 7396 w 10000"/>
                  <a:gd name="connsiteY839" fmla="*/ 9414 h 10000"/>
                  <a:gd name="connsiteX840" fmla="*/ 7388 w 10000"/>
                  <a:gd name="connsiteY840" fmla="*/ 9401 h 10000"/>
                  <a:gd name="connsiteX841" fmla="*/ 7371 w 10000"/>
                  <a:gd name="connsiteY841" fmla="*/ 9391 h 10000"/>
                  <a:gd name="connsiteX842" fmla="*/ 7355 w 10000"/>
                  <a:gd name="connsiteY842" fmla="*/ 9375 h 10000"/>
                  <a:gd name="connsiteX843" fmla="*/ 7332 w 10000"/>
                  <a:gd name="connsiteY843" fmla="*/ 9356 h 10000"/>
                  <a:gd name="connsiteX844" fmla="*/ 7313 w 10000"/>
                  <a:gd name="connsiteY844" fmla="*/ 9330 h 10000"/>
                  <a:gd name="connsiteX845" fmla="*/ 7307 w 10000"/>
                  <a:gd name="connsiteY845" fmla="*/ 9310 h 10000"/>
                  <a:gd name="connsiteX846" fmla="*/ 7305 w 10000"/>
                  <a:gd name="connsiteY846" fmla="*/ 9291 h 10000"/>
                  <a:gd name="connsiteX847" fmla="*/ 7305 w 10000"/>
                  <a:gd name="connsiteY847" fmla="*/ 9278 h 10000"/>
                  <a:gd name="connsiteX848" fmla="*/ 7296 w 10000"/>
                  <a:gd name="connsiteY848" fmla="*/ 9268 h 10000"/>
                  <a:gd name="connsiteX849" fmla="*/ 7296 w 10000"/>
                  <a:gd name="connsiteY849" fmla="*/ 9249 h 10000"/>
                  <a:gd name="connsiteX850" fmla="*/ 7291 w 10000"/>
                  <a:gd name="connsiteY850" fmla="*/ 9226 h 10000"/>
                  <a:gd name="connsiteX851" fmla="*/ 7283 w 10000"/>
                  <a:gd name="connsiteY851" fmla="*/ 9213 h 10000"/>
                  <a:gd name="connsiteX852" fmla="*/ 7274 w 10000"/>
                  <a:gd name="connsiteY852" fmla="*/ 9194 h 10000"/>
                  <a:gd name="connsiteX853" fmla="*/ 7274 w 10000"/>
                  <a:gd name="connsiteY853" fmla="*/ 9174 h 10000"/>
                  <a:gd name="connsiteX854" fmla="*/ 7280 w 10000"/>
                  <a:gd name="connsiteY854" fmla="*/ 9148 h 10000"/>
                  <a:gd name="connsiteX855" fmla="*/ 7283 w 10000"/>
                  <a:gd name="connsiteY855" fmla="*/ 9119 h 10000"/>
                  <a:gd name="connsiteX856" fmla="*/ 7291 w 10000"/>
                  <a:gd name="connsiteY856" fmla="*/ 9100 h 10000"/>
                  <a:gd name="connsiteX857" fmla="*/ 7307 w 10000"/>
                  <a:gd name="connsiteY857" fmla="*/ 9080 h 10000"/>
                  <a:gd name="connsiteX858" fmla="*/ 7324 w 10000"/>
                  <a:gd name="connsiteY858" fmla="*/ 9054 h 10000"/>
                  <a:gd name="connsiteX859" fmla="*/ 7341 w 10000"/>
                  <a:gd name="connsiteY859" fmla="*/ 9054 h 10000"/>
                  <a:gd name="connsiteX860" fmla="*/ 7352 w 10000"/>
                  <a:gd name="connsiteY860" fmla="*/ 9054 h 10000"/>
                  <a:gd name="connsiteX861" fmla="*/ 7346 w 10000"/>
                  <a:gd name="connsiteY861" fmla="*/ 9032 h 10000"/>
                  <a:gd name="connsiteX862" fmla="*/ 7341 w 10000"/>
                  <a:gd name="connsiteY862" fmla="*/ 9022 h 10000"/>
                  <a:gd name="connsiteX863" fmla="*/ 7352 w 10000"/>
                  <a:gd name="connsiteY863" fmla="*/ 8999 h 10000"/>
                  <a:gd name="connsiteX864" fmla="*/ 7360 w 10000"/>
                  <a:gd name="connsiteY864" fmla="*/ 8967 h 10000"/>
                  <a:gd name="connsiteX865" fmla="*/ 7368 w 10000"/>
                  <a:gd name="connsiteY865" fmla="*/ 8922 h 10000"/>
                  <a:gd name="connsiteX866" fmla="*/ 7377 w 10000"/>
                  <a:gd name="connsiteY866" fmla="*/ 8896 h 10000"/>
                  <a:gd name="connsiteX867" fmla="*/ 7380 w 10000"/>
                  <a:gd name="connsiteY867" fmla="*/ 8867 h 10000"/>
                  <a:gd name="connsiteX868" fmla="*/ 7402 w 10000"/>
                  <a:gd name="connsiteY868" fmla="*/ 8824 h 10000"/>
                  <a:gd name="connsiteX869" fmla="*/ 7402 w 10000"/>
                  <a:gd name="connsiteY869" fmla="*/ 8808 h 10000"/>
                  <a:gd name="connsiteX870" fmla="*/ 7393 w 10000"/>
                  <a:gd name="connsiteY870" fmla="*/ 8795 h 10000"/>
                  <a:gd name="connsiteX871" fmla="*/ 7388 w 10000"/>
                  <a:gd name="connsiteY871" fmla="*/ 8799 h 10000"/>
                  <a:gd name="connsiteX872" fmla="*/ 7396 w 10000"/>
                  <a:gd name="connsiteY872" fmla="*/ 8789 h 10000"/>
                  <a:gd name="connsiteX873" fmla="*/ 7404 w 10000"/>
                  <a:gd name="connsiteY873" fmla="*/ 8789 h 10000"/>
                  <a:gd name="connsiteX874" fmla="*/ 7421 w 10000"/>
                  <a:gd name="connsiteY874" fmla="*/ 8769 h 10000"/>
                  <a:gd name="connsiteX875" fmla="*/ 7443 w 10000"/>
                  <a:gd name="connsiteY875" fmla="*/ 8763 h 10000"/>
                  <a:gd name="connsiteX876" fmla="*/ 7452 w 10000"/>
                  <a:gd name="connsiteY876" fmla="*/ 8769 h 10000"/>
                  <a:gd name="connsiteX877" fmla="*/ 7468 w 10000"/>
                  <a:gd name="connsiteY877" fmla="*/ 8769 h 10000"/>
                  <a:gd name="connsiteX878" fmla="*/ 7499 w 10000"/>
                  <a:gd name="connsiteY878" fmla="*/ 8763 h 10000"/>
                  <a:gd name="connsiteX879" fmla="*/ 7526 w 10000"/>
                  <a:gd name="connsiteY879" fmla="*/ 8763 h 10000"/>
                  <a:gd name="connsiteX880" fmla="*/ 7532 w 10000"/>
                  <a:gd name="connsiteY880" fmla="*/ 8763 h 10000"/>
                  <a:gd name="connsiteX881" fmla="*/ 7554 w 10000"/>
                  <a:gd name="connsiteY881" fmla="*/ 8744 h 10000"/>
                  <a:gd name="connsiteX882" fmla="*/ 7571 w 10000"/>
                  <a:gd name="connsiteY882" fmla="*/ 8731 h 10000"/>
                  <a:gd name="connsiteX883" fmla="*/ 7587 w 10000"/>
                  <a:gd name="connsiteY883" fmla="*/ 8711 h 10000"/>
                  <a:gd name="connsiteX884" fmla="*/ 7607 w 10000"/>
                  <a:gd name="connsiteY884" fmla="*/ 8711 h 10000"/>
                  <a:gd name="connsiteX885" fmla="*/ 7634 w 10000"/>
                  <a:gd name="connsiteY885" fmla="*/ 8705 h 10000"/>
                  <a:gd name="connsiteX886" fmla="*/ 7643 w 10000"/>
                  <a:gd name="connsiteY886" fmla="*/ 8682 h 10000"/>
                  <a:gd name="connsiteX887" fmla="*/ 7654 w 10000"/>
                  <a:gd name="connsiteY887" fmla="*/ 8666 h 10000"/>
                  <a:gd name="connsiteX888" fmla="*/ 7668 w 10000"/>
                  <a:gd name="connsiteY888" fmla="*/ 8666 h 10000"/>
                  <a:gd name="connsiteX889" fmla="*/ 7676 w 10000"/>
                  <a:gd name="connsiteY889" fmla="*/ 8682 h 10000"/>
                  <a:gd name="connsiteX890" fmla="*/ 7704 w 10000"/>
                  <a:gd name="connsiteY890" fmla="*/ 8669 h 10000"/>
                  <a:gd name="connsiteX891" fmla="*/ 7712 w 10000"/>
                  <a:gd name="connsiteY891" fmla="*/ 8669 h 10000"/>
                  <a:gd name="connsiteX892" fmla="*/ 7720 w 10000"/>
                  <a:gd name="connsiteY892" fmla="*/ 8669 h 10000"/>
                  <a:gd name="connsiteX893" fmla="*/ 7726 w 10000"/>
                  <a:gd name="connsiteY893" fmla="*/ 8656 h 10000"/>
                  <a:gd name="connsiteX894" fmla="*/ 7734 w 10000"/>
                  <a:gd name="connsiteY894" fmla="*/ 8650 h 10000"/>
                  <a:gd name="connsiteX895" fmla="*/ 7742 w 10000"/>
                  <a:gd name="connsiteY895" fmla="*/ 8650 h 10000"/>
                  <a:gd name="connsiteX896" fmla="*/ 7759 w 10000"/>
                  <a:gd name="connsiteY896" fmla="*/ 8650 h 10000"/>
                  <a:gd name="connsiteX897" fmla="*/ 7756 w 10000"/>
                  <a:gd name="connsiteY897" fmla="*/ 8630 h 10000"/>
                  <a:gd name="connsiteX898" fmla="*/ 7751 w 10000"/>
                  <a:gd name="connsiteY898" fmla="*/ 8627 h 10000"/>
                  <a:gd name="connsiteX899" fmla="*/ 7742 w 10000"/>
                  <a:gd name="connsiteY899" fmla="*/ 8620 h 10000"/>
                  <a:gd name="connsiteX900" fmla="*/ 7734 w 10000"/>
                  <a:gd name="connsiteY900" fmla="*/ 8591 h 10000"/>
                  <a:gd name="connsiteX901" fmla="*/ 7709 w 10000"/>
                  <a:gd name="connsiteY901" fmla="*/ 8582 h 10000"/>
                  <a:gd name="connsiteX902" fmla="*/ 7695 w 10000"/>
                  <a:gd name="connsiteY902" fmla="*/ 8578 h 10000"/>
                  <a:gd name="connsiteX903" fmla="*/ 7668 w 10000"/>
                  <a:gd name="connsiteY903" fmla="*/ 8562 h 10000"/>
                  <a:gd name="connsiteX904" fmla="*/ 7645 w 10000"/>
                  <a:gd name="connsiteY904" fmla="*/ 8552 h 10000"/>
                  <a:gd name="connsiteX905" fmla="*/ 7615 w 10000"/>
                  <a:gd name="connsiteY905" fmla="*/ 8543 h 10000"/>
                  <a:gd name="connsiteX906" fmla="*/ 7596 w 10000"/>
                  <a:gd name="connsiteY906" fmla="*/ 8527 h 10000"/>
                  <a:gd name="connsiteX907" fmla="*/ 7565 w 10000"/>
                  <a:gd name="connsiteY907" fmla="*/ 8494 h 10000"/>
                  <a:gd name="connsiteX908" fmla="*/ 7562 w 10000"/>
                  <a:gd name="connsiteY908" fmla="*/ 8475 h 10000"/>
                  <a:gd name="connsiteX909" fmla="*/ 7540 w 10000"/>
                  <a:gd name="connsiteY909" fmla="*/ 8455 h 10000"/>
                  <a:gd name="connsiteX910" fmla="*/ 7535 w 10000"/>
                  <a:gd name="connsiteY910" fmla="*/ 8446 h 10000"/>
                  <a:gd name="connsiteX911" fmla="*/ 7535 w 10000"/>
                  <a:gd name="connsiteY911" fmla="*/ 8420 h 10000"/>
                  <a:gd name="connsiteX912" fmla="*/ 7535 w 10000"/>
                  <a:gd name="connsiteY912" fmla="*/ 8391 h 10000"/>
                  <a:gd name="connsiteX913" fmla="*/ 7548 w 10000"/>
                  <a:gd name="connsiteY913" fmla="*/ 8345 h 10000"/>
                  <a:gd name="connsiteX914" fmla="*/ 7562 w 10000"/>
                  <a:gd name="connsiteY914" fmla="*/ 8319 h 10000"/>
                  <a:gd name="connsiteX915" fmla="*/ 7582 w 10000"/>
                  <a:gd name="connsiteY915" fmla="*/ 8310 h 10000"/>
                  <a:gd name="connsiteX916" fmla="*/ 7607 w 10000"/>
                  <a:gd name="connsiteY916" fmla="*/ 8300 h 10000"/>
                  <a:gd name="connsiteX917" fmla="*/ 7629 w 10000"/>
                  <a:gd name="connsiteY917" fmla="*/ 8300 h 10000"/>
                  <a:gd name="connsiteX918" fmla="*/ 7651 w 10000"/>
                  <a:gd name="connsiteY918" fmla="*/ 8297 h 10000"/>
                  <a:gd name="connsiteX919" fmla="*/ 7668 w 10000"/>
                  <a:gd name="connsiteY919" fmla="*/ 8280 h 10000"/>
                  <a:gd name="connsiteX920" fmla="*/ 7687 w 10000"/>
                  <a:gd name="connsiteY920" fmla="*/ 8267 h 10000"/>
                  <a:gd name="connsiteX921" fmla="*/ 7693 w 10000"/>
                  <a:gd name="connsiteY921" fmla="*/ 8261 h 10000"/>
                  <a:gd name="connsiteX922" fmla="*/ 7701 w 10000"/>
                  <a:gd name="connsiteY922" fmla="*/ 8248 h 10000"/>
                  <a:gd name="connsiteX923" fmla="*/ 7712 w 10000"/>
                  <a:gd name="connsiteY923" fmla="*/ 8238 h 10000"/>
                  <a:gd name="connsiteX924" fmla="*/ 7731 w 10000"/>
                  <a:gd name="connsiteY924" fmla="*/ 8222 h 10000"/>
                  <a:gd name="connsiteX925" fmla="*/ 7740 w 10000"/>
                  <a:gd name="connsiteY925" fmla="*/ 8206 h 10000"/>
                  <a:gd name="connsiteX926" fmla="*/ 7756 w 10000"/>
                  <a:gd name="connsiteY926" fmla="*/ 8183 h 10000"/>
                  <a:gd name="connsiteX927" fmla="*/ 7773 w 10000"/>
                  <a:gd name="connsiteY927" fmla="*/ 8177 h 10000"/>
                  <a:gd name="connsiteX928" fmla="*/ 7784 w 10000"/>
                  <a:gd name="connsiteY928" fmla="*/ 8183 h 10000"/>
                  <a:gd name="connsiteX929" fmla="*/ 7801 w 10000"/>
                  <a:gd name="connsiteY929" fmla="*/ 8174 h 10000"/>
                  <a:gd name="connsiteX930" fmla="*/ 7801 w 10000"/>
                  <a:gd name="connsiteY930" fmla="*/ 8157 h 10000"/>
                  <a:gd name="connsiteX931" fmla="*/ 7817 w 10000"/>
                  <a:gd name="connsiteY931" fmla="*/ 8164 h 10000"/>
                  <a:gd name="connsiteX932" fmla="*/ 7837 w 10000"/>
                  <a:gd name="connsiteY932" fmla="*/ 8164 h 10000"/>
                  <a:gd name="connsiteX933" fmla="*/ 7856 w 10000"/>
                  <a:gd name="connsiteY933" fmla="*/ 8164 h 10000"/>
                  <a:gd name="connsiteX934" fmla="*/ 7870 w 10000"/>
                  <a:gd name="connsiteY934" fmla="*/ 8167 h 10000"/>
                  <a:gd name="connsiteX935" fmla="*/ 7881 w 10000"/>
                  <a:gd name="connsiteY935" fmla="*/ 8174 h 10000"/>
                  <a:gd name="connsiteX936" fmla="*/ 7898 w 10000"/>
                  <a:gd name="connsiteY936" fmla="*/ 8187 h 10000"/>
                  <a:gd name="connsiteX937" fmla="*/ 7917 w 10000"/>
                  <a:gd name="connsiteY937" fmla="*/ 8187 h 10000"/>
                  <a:gd name="connsiteX938" fmla="*/ 7928 w 10000"/>
                  <a:gd name="connsiteY938" fmla="*/ 8157 h 10000"/>
                  <a:gd name="connsiteX939" fmla="*/ 7942 w 10000"/>
                  <a:gd name="connsiteY939" fmla="*/ 8157 h 10000"/>
                  <a:gd name="connsiteX940" fmla="*/ 7958 w 10000"/>
                  <a:gd name="connsiteY940" fmla="*/ 8164 h 10000"/>
                  <a:gd name="connsiteX941" fmla="*/ 7983 w 10000"/>
                  <a:gd name="connsiteY941" fmla="*/ 8144 h 10000"/>
                  <a:gd name="connsiteX942" fmla="*/ 8000 w 10000"/>
                  <a:gd name="connsiteY942" fmla="*/ 8109 h 10000"/>
                  <a:gd name="connsiteX943" fmla="*/ 7994 w 10000"/>
                  <a:gd name="connsiteY943" fmla="*/ 8093 h 10000"/>
                  <a:gd name="connsiteX944" fmla="*/ 7983 w 10000"/>
                  <a:gd name="connsiteY944" fmla="*/ 8070 h 10000"/>
                  <a:gd name="connsiteX945" fmla="*/ 7986 w 10000"/>
                  <a:gd name="connsiteY945" fmla="*/ 8063 h 10000"/>
                  <a:gd name="connsiteX946" fmla="*/ 7978 w 10000"/>
                  <a:gd name="connsiteY946" fmla="*/ 8044 h 10000"/>
                  <a:gd name="connsiteX947" fmla="*/ 7986 w 10000"/>
                  <a:gd name="connsiteY947" fmla="*/ 8002 h 10000"/>
                  <a:gd name="connsiteX948" fmla="*/ 7983 w 10000"/>
                  <a:gd name="connsiteY948" fmla="*/ 7947 h 10000"/>
                  <a:gd name="connsiteX949" fmla="*/ 7961 w 10000"/>
                  <a:gd name="connsiteY949" fmla="*/ 7931 h 10000"/>
                  <a:gd name="connsiteX950" fmla="*/ 7958 w 10000"/>
                  <a:gd name="connsiteY950" fmla="*/ 7898 h 10000"/>
                  <a:gd name="connsiteX951" fmla="*/ 7953 w 10000"/>
                  <a:gd name="connsiteY951" fmla="*/ 7856 h 10000"/>
                  <a:gd name="connsiteX952" fmla="*/ 7967 w 10000"/>
                  <a:gd name="connsiteY952" fmla="*/ 7837 h 10000"/>
                  <a:gd name="connsiteX953" fmla="*/ 7950 w 10000"/>
                  <a:gd name="connsiteY953" fmla="*/ 7824 h 10000"/>
                  <a:gd name="connsiteX954" fmla="*/ 7906 w 10000"/>
                  <a:gd name="connsiteY954" fmla="*/ 7814 h 10000"/>
                  <a:gd name="connsiteX955" fmla="*/ 7878 w 10000"/>
                  <a:gd name="connsiteY955" fmla="*/ 7814 h 10000"/>
                  <a:gd name="connsiteX956" fmla="*/ 7870 w 10000"/>
                  <a:gd name="connsiteY956" fmla="*/ 7795 h 10000"/>
                  <a:gd name="connsiteX957" fmla="*/ 7878 w 10000"/>
                  <a:gd name="connsiteY957" fmla="*/ 7778 h 10000"/>
                  <a:gd name="connsiteX958" fmla="*/ 7881 w 10000"/>
                  <a:gd name="connsiteY958" fmla="*/ 7775 h 10000"/>
                  <a:gd name="connsiteX959" fmla="*/ 7878 w 10000"/>
                  <a:gd name="connsiteY959" fmla="*/ 7743 h 10000"/>
                  <a:gd name="connsiteX960" fmla="*/ 7895 w 10000"/>
                  <a:gd name="connsiteY960" fmla="*/ 7733 h 10000"/>
                  <a:gd name="connsiteX961" fmla="*/ 7911 w 10000"/>
                  <a:gd name="connsiteY961" fmla="*/ 7710 h 10000"/>
                  <a:gd name="connsiteX962" fmla="*/ 7911 w 10000"/>
                  <a:gd name="connsiteY962" fmla="*/ 7665 h 10000"/>
                  <a:gd name="connsiteX963" fmla="*/ 7917 w 10000"/>
                  <a:gd name="connsiteY963" fmla="*/ 7600 h 10000"/>
                  <a:gd name="connsiteX964" fmla="*/ 7928 w 10000"/>
                  <a:gd name="connsiteY964" fmla="*/ 7581 h 10000"/>
                  <a:gd name="connsiteX965" fmla="*/ 7917 w 10000"/>
                  <a:gd name="connsiteY965" fmla="*/ 7474 h 10000"/>
                  <a:gd name="connsiteX966" fmla="*/ 7873 w 10000"/>
                  <a:gd name="connsiteY966" fmla="*/ 7335 h 10000"/>
                  <a:gd name="connsiteX967" fmla="*/ 7756 w 10000"/>
                  <a:gd name="connsiteY967" fmla="*/ 7050 h 10000"/>
                  <a:gd name="connsiteX968" fmla="*/ 7679 w 10000"/>
                  <a:gd name="connsiteY968" fmla="*/ 6839 h 10000"/>
                  <a:gd name="connsiteX969" fmla="*/ 7668 w 10000"/>
                  <a:gd name="connsiteY969" fmla="*/ 6823 h 10000"/>
                  <a:gd name="connsiteX970" fmla="*/ 7659 w 10000"/>
                  <a:gd name="connsiteY970" fmla="*/ 6768 h 10000"/>
                  <a:gd name="connsiteX971" fmla="*/ 7659 w 10000"/>
                  <a:gd name="connsiteY971" fmla="*/ 6739 h 10000"/>
                  <a:gd name="connsiteX972" fmla="*/ 7651 w 10000"/>
                  <a:gd name="connsiteY972" fmla="*/ 6713 h 10000"/>
                  <a:gd name="connsiteX973" fmla="*/ 7654 w 10000"/>
                  <a:gd name="connsiteY973" fmla="*/ 6684 h 10000"/>
                  <a:gd name="connsiteX974" fmla="*/ 7643 w 10000"/>
                  <a:gd name="connsiteY974" fmla="*/ 6626 h 10000"/>
                  <a:gd name="connsiteX975" fmla="*/ 7629 w 10000"/>
                  <a:gd name="connsiteY975" fmla="*/ 6600 h 10000"/>
                  <a:gd name="connsiteX976" fmla="*/ 7629 w 10000"/>
                  <a:gd name="connsiteY976" fmla="*/ 6580 h 10000"/>
                  <a:gd name="connsiteX977" fmla="*/ 7623 w 10000"/>
                  <a:gd name="connsiteY977" fmla="*/ 6541 h 10000"/>
                  <a:gd name="connsiteX978" fmla="*/ 7615 w 10000"/>
                  <a:gd name="connsiteY978" fmla="*/ 6522 h 10000"/>
                  <a:gd name="connsiteX979" fmla="*/ 7598 w 10000"/>
                  <a:gd name="connsiteY979" fmla="*/ 6509 h 10000"/>
                  <a:gd name="connsiteX980" fmla="*/ 7587 w 10000"/>
                  <a:gd name="connsiteY980" fmla="*/ 6493 h 10000"/>
                  <a:gd name="connsiteX981" fmla="*/ 7579 w 10000"/>
                  <a:gd name="connsiteY981" fmla="*/ 6464 h 10000"/>
                  <a:gd name="connsiteX982" fmla="*/ 7587 w 10000"/>
                  <a:gd name="connsiteY982" fmla="*/ 6438 h 10000"/>
                  <a:gd name="connsiteX983" fmla="*/ 7596 w 10000"/>
                  <a:gd name="connsiteY983" fmla="*/ 6425 h 10000"/>
                  <a:gd name="connsiteX984" fmla="*/ 7590 w 10000"/>
                  <a:gd name="connsiteY984" fmla="*/ 6396 h 10000"/>
                  <a:gd name="connsiteX985" fmla="*/ 7590 w 10000"/>
                  <a:gd name="connsiteY985" fmla="*/ 6373 h 10000"/>
                  <a:gd name="connsiteX986" fmla="*/ 7587 w 10000"/>
                  <a:gd name="connsiteY986" fmla="*/ 6354 h 10000"/>
                  <a:gd name="connsiteX987" fmla="*/ 7582 w 10000"/>
                  <a:gd name="connsiteY987" fmla="*/ 6344 h 10000"/>
                  <a:gd name="connsiteX988" fmla="*/ 7582 w 10000"/>
                  <a:gd name="connsiteY988" fmla="*/ 6324 h 10000"/>
                  <a:gd name="connsiteX989" fmla="*/ 7571 w 10000"/>
                  <a:gd name="connsiteY989" fmla="*/ 6302 h 10000"/>
                  <a:gd name="connsiteX990" fmla="*/ 7548 w 10000"/>
                  <a:gd name="connsiteY990" fmla="*/ 6256 h 10000"/>
                  <a:gd name="connsiteX991" fmla="*/ 7546 w 10000"/>
                  <a:gd name="connsiteY991" fmla="*/ 6218 h 10000"/>
                  <a:gd name="connsiteX992" fmla="*/ 7540 w 10000"/>
                  <a:gd name="connsiteY992" fmla="*/ 6159 h 10000"/>
                  <a:gd name="connsiteX993" fmla="*/ 7535 w 10000"/>
                  <a:gd name="connsiteY993" fmla="*/ 6114 h 10000"/>
                  <a:gd name="connsiteX994" fmla="*/ 7535 w 10000"/>
                  <a:gd name="connsiteY994" fmla="*/ 6088 h 10000"/>
                  <a:gd name="connsiteX995" fmla="*/ 7540 w 10000"/>
                  <a:gd name="connsiteY995" fmla="*/ 6049 h 10000"/>
                  <a:gd name="connsiteX996" fmla="*/ 7546 w 10000"/>
                  <a:gd name="connsiteY996" fmla="*/ 6004 h 10000"/>
                  <a:gd name="connsiteX997" fmla="*/ 7548 w 10000"/>
                  <a:gd name="connsiteY997" fmla="*/ 5965 h 10000"/>
                  <a:gd name="connsiteX998" fmla="*/ 7548 w 10000"/>
                  <a:gd name="connsiteY998" fmla="*/ 5946 h 10000"/>
                  <a:gd name="connsiteX999" fmla="*/ 7548 w 10000"/>
                  <a:gd name="connsiteY999" fmla="*/ 5933 h 10000"/>
                  <a:gd name="connsiteX1000" fmla="*/ 7548 w 10000"/>
                  <a:gd name="connsiteY1000" fmla="*/ 5910 h 10000"/>
                  <a:gd name="connsiteX1001" fmla="*/ 7548 w 10000"/>
                  <a:gd name="connsiteY1001" fmla="*/ 5897 h 10000"/>
                  <a:gd name="connsiteX1002" fmla="*/ 7546 w 10000"/>
                  <a:gd name="connsiteY1002" fmla="*/ 5871 h 10000"/>
                  <a:gd name="connsiteX1003" fmla="*/ 7535 w 10000"/>
                  <a:gd name="connsiteY1003" fmla="*/ 5839 h 10000"/>
                  <a:gd name="connsiteX1004" fmla="*/ 7524 w 10000"/>
                  <a:gd name="connsiteY1004" fmla="*/ 5797 h 10000"/>
                  <a:gd name="connsiteX1005" fmla="*/ 7518 w 10000"/>
                  <a:gd name="connsiteY1005" fmla="*/ 5767 h 10000"/>
                  <a:gd name="connsiteX1006" fmla="*/ 7515 w 10000"/>
                  <a:gd name="connsiteY1006" fmla="*/ 5745 h 10000"/>
                  <a:gd name="connsiteX1007" fmla="*/ 7501 w 10000"/>
                  <a:gd name="connsiteY1007" fmla="*/ 5683 h 10000"/>
                  <a:gd name="connsiteX1008" fmla="*/ 7490 w 10000"/>
                  <a:gd name="connsiteY1008" fmla="*/ 5631 h 10000"/>
                  <a:gd name="connsiteX1009" fmla="*/ 7482 w 10000"/>
                  <a:gd name="connsiteY1009" fmla="*/ 5593 h 10000"/>
                  <a:gd name="connsiteX1010" fmla="*/ 7476 w 10000"/>
                  <a:gd name="connsiteY1010" fmla="*/ 5570 h 10000"/>
                  <a:gd name="connsiteX1011" fmla="*/ 7476 w 10000"/>
                  <a:gd name="connsiteY1011" fmla="*/ 5528 h 10000"/>
                  <a:gd name="connsiteX1012" fmla="*/ 7482 w 10000"/>
                  <a:gd name="connsiteY1012" fmla="*/ 5502 h 10000"/>
                  <a:gd name="connsiteX1013" fmla="*/ 7490 w 10000"/>
                  <a:gd name="connsiteY1013" fmla="*/ 5489 h 10000"/>
                  <a:gd name="connsiteX1014" fmla="*/ 7499 w 10000"/>
                  <a:gd name="connsiteY1014" fmla="*/ 5479 h 10000"/>
                  <a:gd name="connsiteX1015" fmla="*/ 7493 w 10000"/>
                  <a:gd name="connsiteY1015" fmla="*/ 5427 h 10000"/>
                  <a:gd name="connsiteX1016" fmla="*/ 7501 w 10000"/>
                  <a:gd name="connsiteY1016" fmla="*/ 5415 h 10000"/>
                  <a:gd name="connsiteX1017" fmla="*/ 7510 w 10000"/>
                  <a:gd name="connsiteY1017" fmla="*/ 5398 h 10000"/>
                  <a:gd name="connsiteX1018" fmla="*/ 7515 w 10000"/>
                  <a:gd name="connsiteY1018" fmla="*/ 5379 h 10000"/>
                  <a:gd name="connsiteX1019" fmla="*/ 7526 w 10000"/>
                  <a:gd name="connsiteY1019" fmla="*/ 5366 h 10000"/>
                  <a:gd name="connsiteX1020" fmla="*/ 7518 w 10000"/>
                  <a:gd name="connsiteY1020" fmla="*/ 5350 h 10000"/>
                  <a:gd name="connsiteX1021" fmla="*/ 7518 w 10000"/>
                  <a:gd name="connsiteY1021" fmla="*/ 5330 h 10000"/>
                  <a:gd name="connsiteX1022" fmla="*/ 7526 w 10000"/>
                  <a:gd name="connsiteY1022" fmla="*/ 5311 h 10000"/>
                  <a:gd name="connsiteX1023" fmla="*/ 7540 w 10000"/>
                  <a:gd name="connsiteY1023" fmla="*/ 5291 h 10000"/>
                  <a:gd name="connsiteX1024" fmla="*/ 7540 w 10000"/>
                  <a:gd name="connsiteY1024" fmla="*/ 5266 h 10000"/>
                  <a:gd name="connsiteX1025" fmla="*/ 7540 w 10000"/>
                  <a:gd name="connsiteY1025" fmla="*/ 5256 h 10000"/>
                  <a:gd name="connsiteX1026" fmla="*/ 7524 w 10000"/>
                  <a:gd name="connsiteY1026" fmla="*/ 5233 h 10000"/>
                  <a:gd name="connsiteX1027" fmla="*/ 7515 w 10000"/>
                  <a:gd name="connsiteY1027" fmla="*/ 5217 h 10000"/>
                  <a:gd name="connsiteX1028" fmla="*/ 7490 w 10000"/>
                  <a:gd name="connsiteY1028" fmla="*/ 5178 h 10000"/>
                  <a:gd name="connsiteX1029" fmla="*/ 7474 w 10000"/>
                  <a:gd name="connsiteY1029" fmla="*/ 5162 h 10000"/>
                  <a:gd name="connsiteX1030" fmla="*/ 7457 w 10000"/>
                  <a:gd name="connsiteY1030" fmla="*/ 5120 h 10000"/>
                  <a:gd name="connsiteX1031" fmla="*/ 7421 w 10000"/>
                  <a:gd name="connsiteY1031" fmla="*/ 5087 h 10000"/>
                  <a:gd name="connsiteX1032" fmla="*/ 7380 w 10000"/>
                  <a:gd name="connsiteY1032" fmla="*/ 5068 h 10000"/>
                  <a:gd name="connsiteX1033" fmla="*/ 7355 w 10000"/>
                  <a:gd name="connsiteY1033" fmla="*/ 5058 h 10000"/>
                  <a:gd name="connsiteX1034" fmla="*/ 7332 w 10000"/>
                  <a:gd name="connsiteY1034" fmla="*/ 5049 h 10000"/>
                  <a:gd name="connsiteX1035" fmla="*/ 7305 w 10000"/>
                  <a:gd name="connsiteY1035" fmla="*/ 5016 h 10000"/>
                  <a:gd name="connsiteX1036" fmla="*/ 7305 w 10000"/>
                  <a:gd name="connsiteY1036" fmla="*/ 5000 h 10000"/>
                  <a:gd name="connsiteX1037" fmla="*/ 7296 w 10000"/>
                  <a:gd name="connsiteY1037" fmla="*/ 4971 h 10000"/>
                  <a:gd name="connsiteX1038" fmla="*/ 7288 w 10000"/>
                  <a:gd name="connsiteY1038" fmla="*/ 4945 h 10000"/>
                  <a:gd name="connsiteX1039" fmla="*/ 7280 w 10000"/>
                  <a:gd name="connsiteY1039" fmla="*/ 4916 h 10000"/>
                  <a:gd name="connsiteX1040" fmla="*/ 7291 w 10000"/>
                  <a:gd name="connsiteY1040" fmla="*/ 4887 h 10000"/>
                  <a:gd name="connsiteX1041" fmla="*/ 7291 w 10000"/>
                  <a:gd name="connsiteY1041" fmla="*/ 4858 h 10000"/>
                  <a:gd name="connsiteX1042" fmla="*/ 7271 w 10000"/>
                  <a:gd name="connsiteY1042" fmla="*/ 4819 h 10000"/>
                  <a:gd name="connsiteX1043" fmla="*/ 7255 w 10000"/>
                  <a:gd name="connsiteY1043" fmla="*/ 4828 h 10000"/>
                  <a:gd name="connsiteX1044" fmla="*/ 7235 w 10000"/>
                  <a:gd name="connsiteY1044" fmla="*/ 4841 h 10000"/>
                  <a:gd name="connsiteX1045" fmla="*/ 7216 w 10000"/>
                  <a:gd name="connsiteY1045" fmla="*/ 4867 h 10000"/>
                  <a:gd name="connsiteX1046" fmla="*/ 7191 w 10000"/>
                  <a:gd name="connsiteY1046" fmla="*/ 4870 h 10000"/>
                  <a:gd name="connsiteX1047" fmla="*/ 7155 w 10000"/>
                  <a:gd name="connsiteY1047" fmla="*/ 4887 h 10000"/>
                  <a:gd name="connsiteX1048" fmla="*/ 7122 w 10000"/>
                  <a:gd name="connsiteY1048" fmla="*/ 4893 h 10000"/>
                  <a:gd name="connsiteX1049" fmla="*/ 7105 w 10000"/>
                  <a:gd name="connsiteY1049" fmla="*/ 4896 h 10000"/>
                  <a:gd name="connsiteX1050" fmla="*/ 7094 w 10000"/>
                  <a:gd name="connsiteY1050" fmla="*/ 4916 h 10000"/>
                  <a:gd name="connsiteX1051" fmla="*/ 7080 w 10000"/>
                  <a:gd name="connsiteY1051" fmla="*/ 4903 h 10000"/>
                  <a:gd name="connsiteX1052" fmla="*/ 7072 w 10000"/>
                  <a:gd name="connsiteY1052" fmla="*/ 4851 h 10000"/>
                  <a:gd name="connsiteX1053" fmla="*/ 7042 w 10000"/>
                  <a:gd name="connsiteY1053" fmla="*/ 4819 h 10000"/>
                  <a:gd name="connsiteX1054" fmla="*/ 7030 w 10000"/>
                  <a:gd name="connsiteY1054" fmla="*/ 4780 h 10000"/>
                  <a:gd name="connsiteX1055" fmla="*/ 7039 w 10000"/>
                  <a:gd name="connsiteY1055" fmla="*/ 4757 h 10000"/>
                  <a:gd name="connsiteX1056" fmla="*/ 7047 w 10000"/>
                  <a:gd name="connsiteY1056" fmla="*/ 4744 h 10000"/>
                  <a:gd name="connsiteX1057" fmla="*/ 7022 w 10000"/>
                  <a:gd name="connsiteY1057" fmla="*/ 4725 h 10000"/>
                  <a:gd name="connsiteX1058" fmla="*/ 7000 w 10000"/>
                  <a:gd name="connsiteY1058" fmla="*/ 4715 h 10000"/>
                  <a:gd name="connsiteX1059" fmla="*/ 6975 w 10000"/>
                  <a:gd name="connsiteY1059" fmla="*/ 4709 h 10000"/>
                  <a:gd name="connsiteX1060" fmla="*/ 6945 w 10000"/>
                  <a:gd name="connsiteY1060" fmla="*/ 4696 h 10000"/>
                  <a:gd name="connsiteX1061" fmla="*/ 6953 w 10000"/>
                  <a:gd name="connsiteY1061" fmla="*/ 4679 h 10000"/>
                  <a:gd name="connsiteX1062" fmla="*/ 6961 w 10000"/>
                  <a:gd name="connsiteY1062" fmla="*/ 4660 h 10000"/>
                  <a:gd name="connsiteX1063" fmla="*/ 6983 w 10000"/>
                  <a:gd name="connsiteY1063" fmla="*/ 4644 h 10000"/>
                  <a:gd name="connsiteX1064" fmla="*/ 7014 w 10000"/>
                  <a:gd name="connsiteY1064" fmla="*/ 4634 h 10000"/>
                  <a:gd name="connsiteX1065" fmla="*/ 7025 w 10000"/>
                  <a:gd name="connsiteY1065" fmla="*/ 4615 h 10000"/>
                  <a:gd name="connsiteX1066" fmla="*/ 7047 w 10000"/>
                  <a:gd name="connsiteY1066" fmla="*/ 4582 h 10000"/>
                  <a:gd name="connsiteX1067" fmla="*/ 7069 w 10000"/>
                  <a:gd name="connsiteY1067" fmla="*/ 4563 h 10000"/>
                  <a:gd name="connsiteX1068" fmla="*/ 7078 w 10000"/>
                  <a:gd name="connsiteY1068" fmla="*/ 4553 h 10000"/>
                  <a:gd name="connsiteX1069" fmla="*/ 7097 w 10000"/>
                  <a:gd name="connsiteY1069" fmla="*/ 4527 h 10000"/>
                  <a:gd name="connsiteX1070" fmla="*/ 7122 w 10000"/>
                  <a:gd name="connsiteY1070" fmla="*/ 4517 h 10000"/>
                  <a:gd name="connsiteX1071" fmla="*/ 7139 w 10000"/>
                  <a:gd name="connsiteY1071" fmla="*/ 4488 h 10000"/>
                  <a:gd name="connsiteX1072" fmla="*/ 7147 w 10000"/>
                  <a:gd name="connsiteY1072" fmla="*/ 4459 h 10000"/>
                  <a:gd name="connsiteX1073" fmla="*/ 7161 w 10000"/>
                  <a:gd name="connsiteY1073" fmla="*/ 4440 h 10000"/>
                  <a:gd name="connsiteX1074" fmla="*/ 7177 w 10000"/>
                  <a:gd name="connsiteY1074" fmla="*/ 4430 h 10000"/>
                  <a:gd name="connsiteX1075" fmla="*/ 7202 w 10000"/>
                  <a:gd name="connsiteY1075" fmla="*/ 4407 h 10000"/>
                  <a:gd name="connsiteX1076" fmla="*/ 7224 w 10000"/>
                  <a:gd name="connsiteY1076" fmla="*/ 4417 h 10000"/>
                  <a:gd name="connsiteX1077" fmla="*/ 7241 w 10000"/>
                  <a:gd name="connsiteY1077" fmla="*/ 4404 h 10000"/>
                  <a:gd name="connsiteX1078" fmla="*/ 7263 w 10000"/>
                  <a:gd name="connsiteY1078" fmla="*/ 4398 h 10000"/>
                  <a:gd name="connsiteX1079" fmla="*/ 7283 w 10000"/>
                  <a:gd name="connsiteY1079" fmla="*/ 4424 h 10000"/>
                  <a:gd name="connsiteX1080" fmla="*/ 7305 w 10000"/>
                  <a:gd name="connsiteY1080" fmla="*/ 4433 h 10000"/>
                  <a:gd name="connsiteX1081" fmla="*/ 7332 w 10000"/>
                  <a:gd name="connsiteY1081" fmla="*/ 4443 h 10000"/>
                  <a:gd name="connsiteX1082" fmla="*/ 7380 w 10000"/>
                  <a:gd name="connsiteY1082" fmla="*/ 4398 h 10000"/>
                  <a:gd name="connsiteX1083" fmla="*/ 7404 w 10000"/>
                  <a:gd name="connsiteY1083" fmla="*/ 4378 h 10000"/>
                  <a:gd name="connsiteX1084" fmla="*/ 7418 w 10000"/>
                  <a:gd name="connsiteY1084" fmla="*/ 4369 h 10000"/>
                  <a:gd name="connsiteX1085" fmla="*/ 7443 w 10000"/>
                  <a:gd name="connsiteY1085" fmla="*/ 4356 h 10000"/>
                  <a:gd name="connsiteX1086" fmla="*/ 7460 w 10000"/>
                  <a:gd name="connsiteY1086" fmla="*/ 4385 h 10000"/>
                  <a:gd name="connsiteX1087" fmla="*/ 7460 w 10000"/>
                  <a:gd name="connsiteY1087" fmla="*/ 4404 h 10000"/>
                  <a:gd name="connsiteX1088" fmla="*/ 7499 w 10000"/>
                  <a:gd name="connsiteY1088" fmla="*/ 4417 h 10000"/>
                  <a:gd name="connsiteX1089" fmla="*/ 7515 w 10000"/>
                  <a:gd name="connsiteY1089" fmla="*/ 4414 h 10000"/>
                  <a:gd name="connsiteX1090" fmla="*/ 7565 w 10000"/>
                  <a:gd name="connsiteY1090" fmla="*/ 4385 h 10000"/>
                  <a:gd name="connsiteX1091" fmla="*/ 7579 w 10000"/>
                  <a:gd name="connsiteY1091" fmla="*/ 4346 h 10000"/>
                  <a:gd name="connsiteX1092" fmla="*/ 7582 w 10000"/>
                  <a:gd name="connsiteY1092" fmla="*/ 4317 h 10000"/>
                  <a:gd name="connsiteX1093" fmla="*/ 7590 w 10000"/>
                  <a:gd name="connsiteY1093" fmla="*/ 4301 h 10000"/>
                  <a:gd name="connsiteX1094" fmla="*/ 7612 w 10000"/>
                  <a:gd name="connsiteY1094" fmla="*/ 4271 h 10000"/>
                  <a:gd name="connsiteX1095" fmla="*/ 7623 w 10000"/>
                  <a:gd name="connsiteY1095" fmla="*/ 4262 h 10000"/>
                  <a:gd name="connsiteX1096" fmla="*/ 7634 w 10000"/>
                  <a:gd name="connsiteY1096" fmla="*/ 4245 h 10000"/>
                  <a:gd name="connsiteX1097" fmla="*/ 7645 w 10000"/>
                  <a:gd name="connsiteY1097" fmla="*/ 4265 h 10000"/>
                  <a:gd name="connsiteX1098" fmla="*/ 7670 w 10000"/>
                  <a:gd name="connsiteY1098" fmla="*/ 4284 h 10000"/>
                  <a:gd name="connsiteX1099" fmla="*/ 7701 w 10000"/>
                  <a:gd name="connsiteY1099" fmla="*/ 4275 h 10000"/>
                  <a:gd name="connsiteX1100" fmla="*/ 7717 w 10000"/>
                  <a:gd name="connsiteY1100" fmla="*/ 4275 h 10000"/>
                  <a:gd name="connsiteX1101" fmla="*/ 7740 w 10000"/>
                  <a:gd name="connsiteY1101" fmla="*/ 4284 h 10000"/>
                  <a:gd name="connsiteX1102" fmla="*/ 7767 w 10000"/>
                  <a:gd name="connsiteY1102" fmla="*/ 4284 h 10000"/>
                  <a:gd name="connsiteX1103" fmla="*/ 7895 w 10000"/>
                  <a:gd name="connsiteY1103" fmla="*/ 4207 h 10000"/>
                  <a:gd name="connsiteX1104" fmla="*/ 7895 w 10000"/>
                  <a:gd name="connsiteY1104" fmla="*/ 4187 h 10000"/>
                  <a:gd name="connsiteX1105" fmla="*/ 7895 w 10000"/>
                  <a:gd name="connsiteY1105" fmla="*/ 4171 h 10000"/>
                  <a:gd name="connsiteX1106" fmla="*/ 7903 w 10000"/>
                  <a:gd name="connsiteY1106" fmla="*/ 4148 h 10000"/>
                  <a:gd name="connsiteX1107" fmla="*/ 7917 w 10000"/>
                  <a:gd name="connsiteY1107" fmla="*/ 4158 h 10000"/>
                  <a:gd name="connsiteX1108" fmla="*/ 7967 w 10000"/>
                  <a:gd name="connsiteY1108" fmla="*/ 4203 h 10000"/>
                  <a:gd name="connsiteX1109" fmla="*/ 7994 w 10000"/>
                  <a:gd name="connsiteY1109" fmla="*/ 4203 h 10000"/>
                  <a:gd name="connsiteX1110" fmla="*/ 8064 w 10000"/>
                  <a:gd name="connsiteY1110" fmla="*/ 4242 h 10000"/>
                  <a:gd name="connsiteX1111" fmla="*/ 8083 w 10000"/>
                  <a:gd name="connsiteY1111" fmla="*/ 4245 h 10000"/>
                  <a:gd name="connsiteX1112" fmla="*/ 8105 w 10000"/>
                  <a:gd name="connsiteY1112" fmla="*/ 4226 h 10000"/>
                  <a:gd name="connsiteX1113" fmla="*/ 8136 w 10000"/>
                  <a:gd name="connsiteY1113" fmla="*/ 4187 h 10000"/>
                  <a:gd name="connsiteX1114" fmla="*/ 8161 w 10000"/>
                  <a:gd name="connsiteY1114" fmla="*/ 4168 h 10000"/>
                  <a:gd name="connsiteX1115" fmla="*/ 8172 w 10000"/>
                  <a:gd name="connsiteY1115" fmla="*/ 4161 h 10000"/>
                  <a:gd name="connsiteX1116" fmla="*/ 8208 w 10000"/>
                  <a:gd name="connsiteY1116" fmla="*/ 4168 h 10000"/>
                  <a:gd name="connsiteX1117" fmla="*/ 8235 w 10000"/>
                  <a:gd name="connsiteY1117" fmla="*/ 4168 h 10000"/>
                  <a:gd name="connsiteX1118" fmla="*/ 8258 w 10000"/>
                  <a:gd name="connsiteY1118" fmla="*/ 4152 h 10000"/>
                  <a:gd name="connsiteX1119" fmla="*/ 8283 w 10000"/>
                  <a:gd name="connsiteY1119" fmla="*/ 4152 h 10000"/>
                  <a:gd name="connsiteX1120" fmla="*/ 8299 w 10000"/>
                  <a:gd name="connsiteY1120" fmla="*/ 4132 h 10000"/>
                  <a:gd name="connsiteX1121" fmla="*/ 8316 w 10000"/>
                  <a:gd name="connsiteY1121" fmla="*/ 4113 h 10000"/>
                  <a:gd name="connsiteX1122" fmla="*/ 8330 w 10000"/>
                  <a:gd name="connsiteY1122" fmla="*/ 4084 h 10000"/>
                  <a:gd name="connsiteX1123" fmla="*/ 8341 w 10000"/>
                  <a:gd name="connsiteY1123" fmla="*/ 4058 h 10000"/>
                  <a:gd name="connsiteX1124" fmla="*/ 8349 w 10000"/>
                  <a:gd name="connsiteY1124" fmla="*/ 4064 h 10000"/>
                  <a:gd name="connsiteX1125" fmla="*/ 8366 w 10000"/>
                  <a:gd name="connsiteY1125" fmla="*/ 4067 h 10000"/>
                  <a:gd name="connsiteX1126" fmla="*/ 8374 w 10000"/>
                  <a:gd name="connsiteY1126" fmla="*/ 4084 h 10000"/>
                  <a:gd name="connsiteX1127" fmla="*/ 8402 w 10000"/>
                  <a:gd name="connsiteY1127" fmla="*/ 4054 h 10000"/>
                  <a:gd name="connsiteX1128" fmla="*/ 8427 w 10000"/>
                  <a:gd name="connsiteY1128" fmla="*/ 4028 h 10000"/>
                  <a:gd name="connsiteX1129" fmla="*/ 8438 w 10000"/>
                  <a:gd name="connsiteY1129" fmla="*/ 4025 h 10000"/>
                  <a:gd name="connsiteX1130" fmla="*/ 8468 w 10000"/>
                  <a:gd name="connsiteY1130" fmla="*/ 4006 h 10000"/>
                  <a:gd name="connsiteX1131" fmla="*/ 8485 w 10000"/>
                  <a:gd name="connsiteY1131" fmla="*/ 3999 h 10000"/>
                  <a:gd name="connsiteX1132" fmla="*/ 8493 w 10000"/>
                  <a:gd name="connsiteY1132" fmla="*/ 4025 h 10000"/>
                  <a:gd name="connsiteX1133" fmla="*/ 8515 w 10000"/>
                  <a:gd name="connsiteY1133" fmla="*/ 4028 h 10000"/>
                  <a:gd name="connsiteX1134" fmla="*/ 8543 w 10000"/>
                  <a:gd name="connsiteY1134" fmla="*/ 4009 h 10000"/>
                  <a:gd name="connsiteX1135" fmla="*/ 8551 w 10000"/>
                  <a:gd name="connsiteY1135" fmla="*/ 3990 h 10000"/>
                  <a:gd name="connsiteX1136" fmla="*/ 8582 w 10000"/>
                  <a:gd name="connsiteY1136" fmla="*/ 3977 h 10000"/>
                  <a:gd name="connsiteX1137" fmla="*/ 8596 w 10000"/>
                  <a:gd name="connsiteY1137" fmla="*/ 3977 h 10000"/>
                  <a:gd name="connsiteX1138" fmla="*/ 8607 w 10000"/>
                  <a:gd name="connsiteY1138" fmla="*/ 3980 h 10000"/>
                  <a:gd name="connsiteX1139" fmla="*/ 8645 w 10000"/>
                  <a:gd name="connsiteY1139" fmla="*/ 3970 h 10000"/>
                  <a:gd name="connsiteX1140" fmla="*/ 8654 w 10000"/>
                  <a:gd name="connsiteY1140" fmla="*/ 3951 h 10000"/>
                  <a:gd name="connsiteX1141" fmla="*/ 8670 w 10000"/>
                  <a:gd name="connsiteY1141" fmla="*/ 3935 h 10000"/>
                  <a:gd name="connsiteX1142" fmla="*/ 8695 w 10000"/>
                  <a:gd name="connsiteY1142" fmla="*/ 3935 h 10000"/>
                  <a:gd name="connsiteX1143" fmla="*/ 8704 w 10000"/>
                  <a:gd name="connsiteY1143" fmla="*/ 3951 h 10000"/>
                  <a:gd name="connsiteX1144" fmla="*/ 8717 w 10000"/>
                  <a:gd name="connsiteY1144" fmla="*/ 3964 h 10000"/>
                  <a:gd name="connsiteX1145" fmla="*/ 8751 w 10000"/>
                  <a:gd name="connsiteY1145" fmla="*/ 3951 h 10000"/>
                  <a:gd name="connsiteX1146" fmla="*/ 8776 w 10000"/>
                  <a:gd name="connsiteY1146" fmla="*/ 3935 h 10000"/>
                  <a:gd name="connsiteX1147" fmla="*/ 8798 w 10000"/>
                  <a:gd name="connsiteY1147" fmla="*/ 3925 h 10000"/>
                  <a:gd name="connsiteX1148" fmla="*/ 8806 w 10000"/>
                  <a:gd name="connsiteY1148" fmla="*/ 3892 h 10000"/>
                  <a:gd name="connsiteX1149" fmla="*/ 8814 w 10000"/>
                  <a:gd name="connsiteY1149" fmla="*/ 3876 h 10000"/>
                  <a:gd name="connsiteX1150" fmla="*/ 8839 w 10000"/>
                  <a:gd name="connsiteY1150" fmla="*/ 3873 h 10000"/>
                  <a:gd name="connsiteX1151" fmla="*/ 8842 w 10000"/>
                  <a:gd name="connsiteY1151" fmla="*/ 3876 h 10000"/>
                  <a:gd name="connsiteX1152" fmla="*/ 8856 w 10000"/>
                  <a:gd name="connsiteY1152" fmla="*/ 3863 h 10000"/>
                  <a:gd name="connsiteX1153" fmla="*/ 8856 w 10000"/>
                  <a:gd name="connsiteY1153" fmla="*/ 3841 h 10000"/>
                  <a:gd name="connsiteX1154" fmla="*/ 8870 w 10000"/>
                  <a:gd name="connsiteY1154" fmla="*/ 3821 h 10000"/>
                  <a:gd name="connsiteX1155" fmla="*/ 8903 w 10000"/>
                  <a:gd name="connsiteY1155" fmla="*/ 3802 h 10000"/>
                  <a:gd name="connsiteX1156" fmla="*/ 8914 w 10000"/>
                  <a:gd name="connsiteY1156" fmla="*/ 3782 h 10000"/>
                  <a:gd name="connsiteX1157" fmla="*/ 8939 w 10000"/>
                  <a:gd name="connsiteY1157" fmla="*/ 3782 h 10000"/>
                  <a:gd name="connsiteX1158" fmla="*/ 8961 w 10000"/>
                  <a:gd name="connsiteY1158" fmla="*/ 3779 h 10000"/>
                  <a:gd name="connsiteX1159" fmla="*/ 8983 w 10000"/>
                  <a:gd name="connsiteY1159" fmla="*/ 3760 h 10000"/>
                  <a:gd name="connsiteX1160" fmla="*/ 9003 w 10000"/>
                  <a:gd name="connsiteY1160" fmla="*/ 3763 h 10000"/>
                  <a:gd name="connsiteX1161" fmla="*/ 9019 w 10000"/>
                  <a:gd name="connsiteY1161" fmla="*/ 3779 h 10000"/>
                  <a:gd name="connsiteX1162" fmla="*/ 9050 w 10000"/>
                  <a:gd name="connsiteY1162" fmla="*/ 3812 h 10000"/>
                  <a:gd name="connsiteX1163" fmla="*/ 9080 w 10000"/>
                  <a:gd name="connsiteY1163" fmla="*/ 3831 h 10000"/>
                  <a:gd name="connsiteX1164" fmla="*/ 9097 w 10000"/>
                  <a:gd name="connsiteY1164" fmla="*/ 3867 h 10000"/>
                  <a:gd name="connsiteX1165" fmla="*/ 9114 w 10000"/>
                  <a:gd name="connsiteY1165" fmla="*/ 3902 h 10000"/>
                  <a:gd name="connsiteX1166" fmla="*/ 9122 w 10000"/>
                  <a:gd name="connsiteY1166" fmla="*/ 3935 h 10000"/>
                  <a:gd name="connsiteX1167" fmla="*/ 9125 w 10000"/>
                  <a:gd name="connsiteY1167" fmla="*/ 3964 h 10000"/>
                  <a:gd name="connsiteX1168" fmla="*/ 9130 w 10000"/>
                  <a:gd name="connsiteY1168" fmla="*/ 3999 h 10000"/>
                  <a:gd name="connsiteX1169" fmla="*/ 9130 w 10000"/>
                  <a:gd name="connsiteY1169" fmla="*/ 4054 h 10000"/>
                  <a:gd name="connsiteX1170" fmla="*/ 9155 w 10000"/>
                  <a:gd name="connsiteY1170" fmla="*/ 4093 h 10000"/>
                  <a:gd name="connsiteX1171" fmla="*/ 9169 w 10000"/>
                  <a:gd name="connsiteY1171" fmla="*/ 4090 h 10000"/>
                  <a:gd name="connsiteX1172" fmla="*/ 9211 w 10000"/>
                  <a:gd name="connsiteY1172" fmla="*/ 4077 h 10000"/>
                  <a:gd name="connsiteX1173" fmla="*/ 9244 w 10000"/>
                  <a:gd name="connsiteY1173" fmla="*/ 4077 h 10000"/>
                  <a:gd name="connsiteX1174" fmla="*/ 9252 w 10000"/>
                  <a:gd name="connsiteY1174" fmla="*/ 4103 h 10000"/>
                  <a:gd name="connsiteX1175" fmla="*/ 9258 w 10000"/>
                  <a:gd name="connsiteY1175" fmla="*/ 4148 h 10000"/>
                  <a:gd name="connsiteX1176" fmla="*/ 9269 w 10000"/>
                  <a:gd name="connsiteY1176" fmla="*/ 4158 h 10000"/>
                  <a:gd name="connsiteX1177" fmla="*/ 9294 w 10000"/>
                  <a:gd name="connsiteY1177" fmla="*/ 4158 h 10000"/>
                  <a:gd name="connsiteX1178" fmla="*/ 9319 w 10000"/>
                  <a:gd name="connsiteY1178" fmla="*/ 4168 h 10000"/>
                  <a:gd name="connsiteX1179" fmla="*/ 9346 w 10000"/>
                  <a:gd name="connsiteY1179" fmla="*/ 4190 h 10000"/>
                  <a:gd name="connsiteX1180" fmla="*/ 9357 w 10000"/>
                  <a:gd name="connsiteY1180" fmla="*/ 4168 h 10000"/>
                  <a:gd name="connsiteX1181" fmla="*/ 9371 w 10000"/>
                  <a:gd name="connsiteY1181" fmla="*/ 4132 h 10000"/>
                  <a:gd name="connsiteX1182" fmla="*/ 9391 w 10000"/>
                  <a:gd name="connsiteY1182" fmla="*/ 4113 h 10000"/>
                  <a:gd name="connsiteX1183" fmla="*/ 9407 w 10000"/>
                  <a:gd name="connsiteY1183" fmla="*/ 4103 h 10000"/>
                  <a:gd name="connsiteX1184" fmla="*/ 9435 w 10000"/>
                  <a:gd name="connsiteY1184" fmla="*/ 4100 h 10000"/>
                  <a:gd name="connsiteX1185" fmla="*/ 9460 w 10000"/>
                  <a:gd name="connsiteY1185" fmla="*/ 4084 h 10000"/>
                  <a:gd name="connsiteX1186" fmla="*/ 9485 w 10000"/>
                  <a:gd name="connsiteY1186" fmla="*/ 4067 h 10000"/>
                  <a:gd name="connsiteX1187" fmla="*/ 9496 w 10000"/>
                  <a:gd name="connsiteY1187" fmla="*/ 4054 h 10000"/>
                  <a:gd name="connsiteX1188" fmla="*/ 9526 w 10000"/>
                  <a:gd name="connsiteY1188" fmla="*/ 4048 h 10000"/>
                  <a:gd name="connsiteX1189" fmla="*/ 9557 w 10000"/>
                  <a:gd name="connsiteY1189" fmla="*/ 4038 h 10000"/>
                  <a:gd name="connsiteX1190" fmla="*/ 9584 w 10000"/>
                  <a:gd name="connsiteY1190" fmla="*/ 4019 h 10000"/>
                  <a:gd name="connsiteX1191" fmla="*/ 9623 w 10000"/>
                  <a:gd name="connsiteY1191" fmla="*/ 4016 h 10000"/>
                  <a:gd name="connsiteX1192" fmla="*/ 9648 w 10000"/>
                  <a:gd name="connsiteY1192" fmla="*/ 4009 h 10000"/>
                  <a:gd name="connsiteX1193" fmla="*/ 9673 w 10000"/>
                  <a:gd name="connsiteY1193" fmla="*/ 4019 h 10000"/>
                  <a:gd name="connsiteX1194" fmla="*/ 9712 w 10000"/>
                  <a:gd name="connsiteY1194" fmla="*/ 4038 h 10000"/>
                  <a:gd name="connsiteX1195" fmla="*/ 9742 w 10000"/>
                  <a:gd name="connsiteY1195" fmla="*/ 4074 h 10000"/>
                  <a:gd name="connsiteX1196" fmla="*/ 9776 w 10000"/>
                  <a:gd name="connsiteY1196" fmla="*/ 4093 h 10000"/>
                  <a:gd name="connsiteX1197" fmla="*/ 9814 w 10000"/>
                  <a:gd name="connsiteY1197" fmla="*/ 4109 h 10000"/>
                  <a:gd name="connsiteX1198" fmla="*/ 9859 w 10000"/>
                  <a:gd name="connsiteY1198" fmla="*/ 4119 h 10000"/>
                  <a:gd name="connsiteX1199" fmla="*/ 9898 w 10000"/>
                  <a:gd name="connsiteY1199" fmla="*/ 4122 h 10000"/>
                  <a:gd name="connsiteX1200" fmla="*/ 9931 w 10000"/>
                  <a:gd name="connsiteY1200" fmla="*/ 4109 h 10000"/>
                  <a:gd name="connsiteX1201" fmla="*/ 9956 w 10000"/>
                  <a:gd name="connsiteY1201" fmla="*/ 4100 h 10000"/>
                  <a:gd name="connsiteX1202" fmla="*/ 9981 w 10000"/>
                  <a:gd name="connsiteY1202" fmla="*/ 4067 h 10000"/>
                  <a:gd name="connsiteX1203" fmla="*/ 9994 w 10000"/>
                  <a:gd name="connsiteY1203" fmla="*/ 4035 h 10000"/>
                  <a:gd name="connsiteX1204" fmla="*/ 10000 w 10000"/>
                  <a:gd name="connsiteY1204" fmla="*/ 3996 h 10000"/>
                  <a:gd name="connsiteX1205" fmla="*/ 9994 w 10000"/>
                  <a:gd name="connsiteY1205" fmla="*/ 3941 h 10000"/>
                  <a:gd name="connsiteX1206" fmla="*/ 9986 w 10000"/>
                  <a:gd name="connsiteY1206" fmla="*/ 3905 h 10000"/>
                  <a:gd name="connsiteX1207" fmla="*/ 9981 w 10000"/>
                  <a:gd name="connsiteY1207" fmla="*/ 3857 h 10000"/>
                  <a:gd name="connsiteX1208" fmla="*/ 9989 w 10000"/>
                  <a:gd name="connsiteY1208" fmla="*/ 3837 h 10000"/>
                  <a:gd name="connsiteX1209" fmla="*/ 9989 w 10000"/>
                  <a:gd name="connsiteY1209" fmla="*/ 3812 h 10000"/>
                  <a:gd name="connsiteX1210" fmla="*/ 9981 w 10000"/>
                  <a:gd name="connsiteY1210" fmla="*/ 3792 h 10000"/>
                  <a:gd name="connsiteX1211" fmla="*/ 9970 w 10000"/>
                  <a:gd name="connsiteY1211" fmla="*/ 3763 h 10000"/>
                  <a:gd name="connsiteX1212" fmla="*/ 9945 w 10000"/>
                  <a:gd name="connsiteY1212" fmla="*/ 3705 h 10000"/>
                  <a:gd name="connsiteX1213" fmla="*/ 9931 w 10000"/>
                  <a:gd name="connsiteY1213" fmla="*/ 3659 h 10000"/>
                  <a:gd name="connsiteX1214" fmla="*/ 9903 w 10000"/>
                  <a:gd name="connsiteY1214" fmla="*/ 3640 h 10000"/>
                  <a:gd name="connsiteX1215" fmla="*/ 9881 w 10000"/>
                  <a:gd name="connsiteY1215" fmla="*/ 3620 h 10000"/>
                  <a:gd name="connsiteX1216" fmla="*/ 9856 w 10000"/>
                  <a:gd name="connsiteY1216" fmla="*/ 3595 h 10000"/>
                  <a:gd name="connsiteX1217" fmla="*/ 9817 w 10000"/>
                  <a:gd name="connsiteY1217" fmla="*/ 3562 h 10000"/>
                  <a:gd name="connsiteX1218" fmla="*/ 9795 w 10000"/>
                  <a:gd name="connsiteY1218" fmla="*/ 3546 h 10000"/>
                  <a:gd name="connsiteX1219" fmla="*/ 9778 w 10000"/>
                  <a:gd name="connsiteY1219" fmla="*/ 3527 h 10000"/>
                  <a:gd name="connsiteX1220" fmla="*/ 9745 w 10000"/>
                  <a:gd name="connsiteY1220" fmla="*/ 3501 h 10000"/>
                  <a:gd name="connsiteX1221" fmla="*/ 9726 w 10000"/>
                  <a:gd name="connsiteY1221" fmla="*/ 3488 h 10000"/>
                  <a:gd name="connsiteX1222" fmla="*/ 9704 w 10000"/>
                  <a:gd name="connsiteY1222" fmla="*/ 3472 h 10000"/>
                  <a:gd name="connsiteX1223" fmla="*/ 9695 w 10000"/>
                  <a:gd name="connsiteY1223" fmla="*/ 3468 h 10000"/>
                  <a:gd name="connsiteX1224" fmla="*/ 9690 w 10000"/>
                  <a:gd name="connsiteY1224" fmla="*/ 3459 h 10000"/>
                  <a:gd name="connsiteX1225" fmla="*/ 9673 w 10000"/>
                  <a:gd name="connsiteY1225" fmla="*/ 3449 h 10000"/>
                  <a:gd name="connsiteX1226" fmla="*/ 9665 w 10000"/>
                  <a:gd name="connsiteY1226" fmla="*/ 3442 h 10000"/>
                  <a:gd name="connsiteX1227" fmla="*/ 9654 w 10000"/>
                  <a:gd name="connsiteY1227" fmla="*/ 3449 h 10000"/>
                  <a:gd name="connsiteX1228" fmla="*/ 9521 w 10000"/>
                  <a:gd name="connsiteY1228" fmla="*/ 3394 h 10000"/>
                  <a:gd name="connsiteX1229" fmla="*/ 9510 w 10000"/>
                  <a:gd name="connsiteY1229" fmla="*/ 3368 h 10000"/>
                  <a:gd name="connsiteX1230" fmla="*/ 9496 w 10000"/>
                  <a:gd name="connsiteY1230" fmla="*/ 3287 h 10000"/>
                  <a:gd name="connsiteX1231" fmla="*/ 9488 w 10000"/>
                  <a:gd name="connsiteY1231" fmla="*/ 3216 h 10000"/>
                  <a:gd name="connsiteX1232" fmla="*/ 9493 w 10000"/>
                  <a:gd name="connsiteY1232" fmla="*/ 3174 h 10000"/>
                  <a:gd name="connsiteX1233" fmla="*/ 9501 w 10000"/>
                  <a:gd name="connsiteY1233" fmla="*/ 3128 h 10000"/>
                  <a:gd name="connsiteX1234" fmla="*/ 9488 w 10000"/>
                  <a:gd name="connsiteY1234" fmla="*/ 3025 h 10000"/>
                  <a:gd name="connsiteX1235" fmla="*/ 9446 w 10000"/>
                  <a:gd name="connsiteY1235" fmla="*/ 2931 h 10000"/>
                  <a:gd name="connsiteX1236" fmla="*/ 9382 w 10000"/>
                  <a:gd name="connsiteY1236" fmla="*/ 2837 h 10000"/>
                  <a:gd name="connsiteX1237" fmla="*/ 9316 w 10000"/>
                  <a:gd name="connsiteY1237" fmla="*/ 2753 h 10000"/>
                  <a:gd name="connsiteX1238" fmla="*/ 9294 w 10000"/>
                  <a:gd name="connsiteY1238" fmla="*/ 2655 h 10000"/>
                  <a:gd name="connsiteX1239" fmla="*/ 9213 w 10000"/>
                  <a:gd name="connsiteY1239" fmla="*/ 2328 h 10000"/>
                  <a:gd name="connsiteX1240" fmla="*/ 9172 w 10000"/>
                  <a:gd name="connsiteY1240" fmla="*/ 2286 h 10000"/>
                  <a:gd name="connsiteX1241" fmla="*/ 9019 w 10000"/>
                  <a:gd name="connsiteY1241" fmla="*/ 2082 h 10000"/>
                  <a:gd name="connsiteX1242" fmla="*/ 8906 w 10000"/>
                  <a:gd name="connsiteY1242" fmla="*/ 1946 h 10000"/>
                  <a:gd name="connsiteX1243" fmla="*/ 8801 w 10000"/>
                  <a:gd name="connsiteY1243" fmla="*/ 1778 h 10000"/>
                  <a:gd name="connsiteX1244" fmla="*/ 8806 w 10000"/>
                  <a:gd name="connsiteY1244" fmla="*/ 1713 h 10000"/>
                  <a:gd name="connsiteX1245" fmla="*/ 8809 w 10000"/>
                  <a:gd name="connsiteY1245" fmla="*/ 1703 h 10000"/>
                  <a:gd name="connsiteX1246" fmla="*/ 8817 w 10000"/>
                  <a:gd name="connsiteY1246" fmla="*/ 1713 h 10000"/>
                  <a:gd name="connsiteX1247" fmla="*/ 8834 w 10000"/>
                  <a:gd name="connsiteY1247" fmla="*/ 1729 h 10000"/>
                  <a:gd name="connsiteX1248" fmla="*/ 8839 w 10000"/>
                  <a:gd name="connsiteY1248" fmla="*/ 1729 h 10000"/>
                  <a:gd name="connsiteX1249" fmla="*/ 8848 w 10000"/>
                  <a:gd name="connsiteY1249" fmla="*/ 1723 h 10000"/>
                  <a:gd name="connsiteX1250" fmla="*/ 8850 w 10000"/>
                  <a:gd name="connsiteY1250" fmla="*/ 1703 h 10000"/>
                  <a:gd name="connsiteX1251" fmla="*/ 8850 w 10000"/>
                  <a:gd name="connsiteY1251" fmla="*/ 1684 h 10000"/>
                  <a:gd name="connsiteX1252" fmla="*/ 8850 w 10000"/>
                  <a:gd name="connsiteY1252" fmla="*/ 1648 h 10000"/>
                  <a:gd name="connsiteX1253" fmla="*/ 8881 w 10000"/>
                  <a:gd name="connsiteY1253" fmla="*/ 1571 h 10000"/>
                  <a:gd name="connsiteX1254" fmla="*/ 8895 w 10000"/>
                  <a:gd name="connsiteY1254" fmla="*/ 1541 h 10000"/>
                  <a:gd name="connsiteX1255" fmla="*/ 8895 w 10000"/>
                  <a:gd name="connsiteY1255" fmla="*/ 1525 h 10000"/>
                  <a:gd name="connsiteX1256" fmla="*/ 8881 w 10000"/>
                  <a:gd name="connsiteY1256" fmla="*/ 1516 h 10000"/>
                  <a:gd name="connsiteX1257" fmla="*/ 8864 w 10000"/>
                  <a:gd name="connsiteY1257" fmla="*/ 1522 h 10000"/>
                  <a:gd name="connsiteX1258" fmla="*/ 8850 w 10000"/>
                  <a:gd name="connsiteY1258" fmla="*/ 1535 h 10000"/>
                  <a:gd name="connsiteX1259" fmla="*/ 8834 w 10000"/>
                  <a:gd name="connsiteY1259" fmla="*/ 1571 h 10000"/>
                  <a:gd name="connsiteX1260" fmla="*/ 8825 w 10000"/>
                  <a:gd name="connsiteY1260" fmla="*/ 1587 h 10000"/>
                  <a:gd name="connsiteX1261" fmla="*/ 8776 w 10000"/>
                  <a:gd name="connsiteY1261" fmla="*/ 1571 h 10000"/>
                  <a:gd name="connsiteX1262" fmla="*/ 8745 w 10000"/>
                  <a:gd name="connsiteY1262" fmla="*/ 1580 h 10000"/>
                  <a:gd name="connsiteX1263" fmla="*/ 8720 w 10000"/>
                  <a:gd name="connsiteY1263" fmla="*/ 1587 h 10000"/>
                  <a:gd name="connsiteX1264" fmla="*/ 8709 w 10000"/>
                  <a:gd name="connsiteY1264" fmla="*/ 1609 h 10000"/>
                  <a:gd name="connsiteX1265" fmla="*/ 8693 w 10000"/>
                  <a:gd name="connsiteY1265" fmla="*/ 1616 h 10000"/>
                  <a:gd name="connsiteX1266" fmla="*/ 8684 w 10000"/>
                  <a:gd name="connsiteY1266" fmla="*/ 1639 h 10000"/>
                  <a:gd name="connsiteX1267" fmla="*/ 8684 w 10000"/>
                  <a:gd name="connsiteY1267" fmla="*/ 1658 h 10000"/>
                  <a:gd name="connsiteX1268" fmla="*/ 8665 w 10000"/>
                  <a:gd name="connsiteY1268" fmla="*/ 1655 h 10000"/>
                  <a:gd name="connsiteX1269" fmla="*/ 8665 w 10000"/>
                  <a:gd name="connsiteY1269" fmla="*/ 1645 h 10000"/>
                  <a:gd name="connsiteX1270" fmla="*/ 8665 w 10000"/>
                  <a:gd name="connsiteY1270" fmla="*/ 1626 h 10000"/>
                  <a:gd name="connsiteX1271" fmla="*/ 8676 w 10000"/>
                  <a:gd name="connsiteY1271" fmla="*/ 1609 h 10000"/>
                  <a:gd name="connsiteX1272" fmla="*/ 8679 w 10000"/>
                  <a:gd name="connsiteY1272" fmla="*/ 1597 h 10000"/>
                  <a:gd name="connsiteX1273" fmla="*/ 8687 w 10000"/>
                  <a:gd name="connsiteY1273" fmla="*/ 1577 h 10000"/>
                  <a:gd name="connsiteX1274" fmla="*/ 8695 w 10000"/>
                  <a:gd name="connsiteY1274" fmla="*/ 1554 h 10000"/>
                  <a:gd name="connsiteX1275" fmla="*/ 8709 w 10000"/>
                  <a:gd name="connsiteY1275" fmla="*/ 1532 h 10000"/>
                  <a:gd name="connsiteX1276" fmla="*/ 8704 w 10000"/>
                  <a:gd name="connsiteY1276" fmla="*/ 1512 h 10000"/>
                  <a:gd name="connsiteX1277" fmla="*/ 8695 w 10000"/>
                  <a:gd name="connsiteY1277" fmla="*/ 1503 h 10000"/>
                  <a:gd name="connsiteX1278" fmla="*/ 8684 w 10000"/>
                  <a:gd name="connsiteY1278" fmla="*/ 1503 h 10000"/>
                  <a:gd name="connsiteX1279" fmla="*/ 8670 w 10000"/>
                  <a:gd name="connsiteY1279" fmla="*/ 1525 h 10000"/>
                  <a:gd name="connsiteX1280" fmla="*/ 8665 w 10000"/>
                  <a:gd name="connsiteY1280" fmla="*/ 1545 h 10000"/>
                  <a:gd name="connsiteX1281" fmla="*/ 8654 w 10000"/>
                  <a:gd name="connsiteY1281" fmla="*/ 1567 h 10000"/>
                  <a:gd name="connsiteX1282" fmla="*/ 8648 w 10000"/>
                  <a:gd name="connsiteY1282" fmla="*/ 1587 h 10000"/>
                  <a:gd name="connsiteX1283" fmla="*/ 8640 w 10000"/>
                  <a:gd name="connsiteY1283" fmla="*/ 1629 h 10000"/>
                  <a:gd name="connsiteX1284" fmla="*/ 8620 w 10000"/>
                  <a:gd name="connsiteY1284" fmla="*/ 1635 h 10000"/>
                  <a:gd name="connsiteX1285" fmla="*/ 8612 w 10000"/>
                  <a:gd name="connsiteY1285" fmla="*/ 1635 h 10000"/>
                  <a:gd name="connsiteX1286" fmla="*/ 8604 w 10000"/>
                  <a:gd name="connsiteY1286" fmla="*/ 1626 h 10000"/>
                  <a:gd name="connsiteX1287" fmla="*/ 8596 w 10000"/>
                  <a:gd name="connsiteY1287" fmla="*/ 1616 h 10000"/>
                  <a:gd name="connsiteX1288" fmla="*/ 8596 w 10000"/>
                  <a:gd name="connsiteY1288" fmla="*/ 1580 h 10000"/>
                  <a:gd name="connsiteX1289" fmla="*/ 8587 w 10000"/>
                  <a:gd name="connsiteY1289" fmla="*/ 1545 h 10000"/>
                  <a:gd name="connsiteX1290" fmla="*/ 8565 w 10000"/>
                  <a:gd name="connsiteY1290" fmla="*/ 1516 h 10000"/>
                  <a:gd name="connsiteX1291" fmla="*/ 8543 w 10000"/>
                  <a:gd name="connsiteY1291" fmla="*/ 1512 h 10000"/>
                  <a:gd name="connsiteX1292" fmla="*/ 8518 w 10000"/>
                  <a:gd name="connsiteY1292" fmla="*/ 1532 h 10000"/>
                  <a:gd name="connsiteX1293" fmla="*/ 8476 w 10000"/>
                  <a:gd name="connsiteY1293" fmla="*/ 1567 h 10000"/>
                  <a:gd name="connsiteX1294" fmla="*/ 8454 w 10000"/>
                  <a:gd name="connsiteY1294" fmla="*/ 1551 h 10000"/>
                  <a:gd name="connsiteX1295" fmla="*/ 8402 w 10000"/>
                  <a:gd name="connsiteY1295" fmla="*/ 1493 h 10000"/>
                  <a:gd name="connsiteX1296" fmla="*/ 8371 w 10000"/>
                  <a:gd name="connsiteY1296" fmla="*/ 1428 h 10000"/>
                  <a:gd name="connsiteX1297" fmla="*/ 8072 w 10000"/>
                  <a:gd name="connsiteY1297" fmla="*/ 1422 h 10000"/>
                  <a:gd name="connsiteX1298" fmla="*/ 7823 w 10000"/>
                  <a:gd name="connsiteY1298" fmla="*/ 1279 h 10000"/>
                  <a:gd name="connsiteX1299" fmla="*/ 7587 w 10000"/>
                  <a:gd name="connsiteY1299" fmla="*/ 1133 h 10000"/>
                  <a:gd name="connsiteX1300" fmla="*/ 7526 w 10000"/>
                  <a:gd name="connsiteY1300" fmla="*/ 1098 h 10000"/>
                  <a:gd name="connsiteX1301" fmla="*/ 7346 w 10000"/>
                  <a:gd name="connsiteY1301" fmla="*/ 991 h 10000"/>
                  <a:gd name="connsiteX1302" fmla="*/ 7321 w 10000"/>
                  <a:gd name="connsiteY1302" fmla="*/ 959 h 10000"/>
                  <a:gd name="connsiteX1303" fmla="*/ 7307 w 10000"/>
                  <a:gd name="connsiteY1303" fmla="*/ 871 h 10000"/>
                  <a:gd name="connsiteX1304" fmla="*/ 7224 w 10000"/>
                  <a:gd name="connsiteY1304" fmla="*/ 816 h 10000"/>
                  <a:gd name="connsiteX1305" fmla="*/ 7147 w 10000"/>
                  <a:gd name="connsiteY1305" fmla="*/ 787 h 10000"/>
                  <a:gd name="connsiteX1306" fmla="*/ 7080 w 10000"/>
                  <a:gd name="connsiteY1306" fmla="*/ 742 h 10000"/>
                  <a:gd name="connsiteX1307" fmla="*/ 7069 w 10000"/>
                  <a:gd name="connsiteY1307" fmla="*/ 767 h 10000"/>
                  <a:gd name="connsiteX1308" fmla="*/ 7033 w 10000"/>
                  <a:gd name="connsiteY1308" fmla="*/ 787 h 10000"/>
                  <a:gd name="connsiteX1309" fmla="*/ 6820 w 10000"/>
                  <a:gd name="connsiteY1309" fmla="*/ 878 h 10000"/>
                  <a:gd name="connsiteX1310" fmla="*/ 6726 w 10000"/>
                  <a:gd name="connsiteY1310" fmla="*/ 897 h 10000"/>
                  <a:gd name="connsiteX1311" fmla="*/ 6626 w 10000"/>
                  <a:gd name="connsiteY1311" fmla="*/ 955 h 10000"/>
                  <a:gd name="connsiteX1312" fmla="*/ 6582 w 10000"/>
                  <a:gd name="connsiteY1312" fmla="*/ 946 h 10000"/>
                  <a:gd name="connsiteX1313" fmla="*/ 6571 w 10000"/>
                  <a:gd name="connsiteY1313" fmla="*/ 955 h 10000"/>
                  <a:gd name="connsiteX1314" fmla="*/ 6507 w 10000"/>
                  <a:gd name="connsiteY1314" fmla="*/ 975 h 10000"/>
                  <a:gd name="connsiteX1315" fmla="*/ 6485 w 10000"/>
                  <a:gd name="connsiteY1315" fmla="*/ 975 h 10000"/>
                  <a:gd name="connsiteX1316" fmla="*/ 6476 w 10000"/>
                  <a:gd name="connsiteY1316" fmla="*/ 965 h 10000"/>
                  <a:gd name="connsiteX1317" fmla="*/ 6474 w 10000"/>
                  <a:gd name="connsiteY1317" fmla="*/ 936 h 10000"/>
                  <a:gd name="connsiteX1318" fmla="*/ 6452 w 10000"/>
                  <a:gd name="connsiteY1318" fmla="*/ 887 h 10000"/>
                  <a:gd name="connsiteX1319" fmla="*/ 6352 w 10000"/>
                  <a:gd name="connsiteY1319" fmla="*/ 767 h 10000"/>
                  <a:gd name="connsiteX1320" fmla="*/ 6313 w 10000"/>
                  <a:gd name="connsiteY1320" fmla="*/ 732 h 10000"/>
                  <a:gd name="connsiteX1321" fmla="*/ 6296 w 10000"/>
                  <a:gd name="connsiteY1321" fmla="*/ 690 h 10000"/>
                  <a:gd name="connsiteX1322" fmla="*/ 6271 w 10000"/>
                  <a:gd name="connsiteY1322" fmla="*/ 664 h 10000"/>
                  <a:gd name="connsiteX1323" fmla="*/ 6266 w 10000"/>
                  <a:gd name="connsiteY1323" fmla="*/ 654 h 10000"/>
                  <a:gd name="connsiteX1324" fmla="*/ 6111 w 10000"/>
                  <a:gd name="connsiteY1324" fmla="*/ 398 h 10000"/>
                  <a:gd name="connsiteX1325" fmla="*/ 5903 w 10000"/>
                  <a:gd name="connsiteY1325" fmla="*/ 408 h 10000"/>
                  <a:gd name="connsiteX1326" fmla="*/ 5837 w 10000"/>
                  <a:gd name="connsiteY1326" fmla="*/ 427 h 10000"/>
                  <a:gd name="connsiteX1327" fmla="*/ 5756 w 10000"/>
                  <a:gd name="connsiteY1327" fmla="*/ 453 h 10000"/>
                  <a:gd name="connsiteX1328" fmla="*/ 5681 w 10000"/>
                  <a:gd name="connsiteY1328" fmla="*/ 453 h 10000"/>
                  <a:gd name="connsiteX1329" fmla="*/ 5609 w 10000"/>
                  <a:gd name="connsiteY1329" fmla="*/ 447 h 10000"/>
                  <a:gd name="connsiteX1330" fmla="*/ 5554 w 10000"/>
                  <a:gd name="connsiteY1330" fmla="*/ 304 h 10000"/>
                  <a:gd name="connsiteX1331" fmla="*/ 5529 w 10000"/>
                  <a:gd name="connsiteY1331" fmla="*/ 301 h 10000"/>
                  <a:gd name="connsiteX1332" fmla="*/ 5393 w 10000"/>
                  <a:gd name="connsiteY1332" fmla="*/ 256 h 10000"/>
                  <a:gd name="connsiteX1333" fmla="*/ 5366 w 10000"/>
                  <a:gd name="connsiteY1333" fmla="*/ 220 h 10000"/>
                  <a:gd name="connsiteX1334" fmla="*/ 5249 w 10000"/>
                  <a:gd name="connsiteY1334" fmla="*/ 155 h 10000"/>
                  <a:gd name="connsiteX1335" fmla="*/ 5141 w 10000"/>
                  <a:gd name="connsiteY1335" fmla="*/ 52 h 10000"/>
                  <a:gd name="connsiteX1336" fmla="*/ 5116 w 10000"/>
                  <a:gd name="connsiteY1336" fmla="*/ 3 h 10000"/>
                  <a:gd name="connsiteX1337" fmla="*/ 5061 w 10000"/>
                  <a:gd name="connsiteY1337" fmla="*/ 0 h 10000"/>
                  <a:gd name="connsiteX1338" fmla="*/ 5036 w 10000"/>
                  <a:gd name="connsiteY1338" fmla="*/ 32 h 10000"/>
                  <a:gd name="connsiteX1339" fmla="*/ 4942 w 10000"/>
                  <a:gd name="connsiteY1339" fmla="*/ 133 h 10000"/>
                  <a:gd name="connsiteX1340" fmla="*/ 4900 w 10000"/>
                  <a:gd name="connsiteY1340" fmla="*/ 217 h 10000"/>
                  <a:gd name="connsiteX1341" fmla="*/ 4861 w 10000"/>
                  <a:gd name="connsiteY1341" fmla="*/ 198 h 10000"/>
                  <a:gd name="connsiteX1342" fmla="*/ 4795 w 10000"/>
                  <a:gd name="connsiteY1342" fmla="*/ 68 h 10000"/>
                  <a:gd name="connsiteX1343" fmla="*/ 4778 w 10000"/>
                  <a:gd name="connsiteY1343" fmla="*/ 62 h 10000"/>
                  <a:gd name="connsiteX1344" fmla="*/ 4765 w 10000"/>
                  <a:gd name="connsiteY1344" fmla="*/ 62 h 10000"/>
                  <a:gd name="connsiteX1345" fmla="*/ 4748 w 10000"/>
                  <a:gd name="connsiteY1345" fmla="*/ 68 h 10000"/>
                  <a:gd name="connsiteX1346" fmla="*/ 4673 w 10000"/>
                  <a:gd name="connsiteY1346" fmla="*/ 136 h 10000"/>
                  <a:gd name="connsiteX1347" fmla="*/ 4632 w 10000"/>
                  <a:gd name="connsiteY1347" fmla="*/ 201 h 10000"/>
                  <a:gd name="connsiteX1348" fmla="*/ 4623 w 10000"/>
                  <a:gd name="connsiteY1348" fmla="*/ 210 h 10000"/>
                  <a:gd name="connsiteX1349" fmla="*/ 4579 w 10000"/>
                  <a:gd name="connsiteY1349" fmla="*/ 220 h 10000"/>
                  <a:gd name="connsiteX1350" fmla="*/ 4479 w 10000"/>
                  <a:gd name="connsiteY1350" fmla="*/ 198 h 10000"/>
                  <a:gd name="connsiteX1351" fmla="*/ 4402 w 10000"/>
                  <a:gd name="connsiteY1351" fmla="*/ 165 h 10000"/>
                  <a:gd name="connsiteX1352" fmla="*/ 4374 w 10000"/>
                  <a:gd name="connsiteY1352" fmla="*/ 165 h 10000"/>
                  <a:gd name="connsiteX1353" fmla="*/ 4335 w 10000"/>
                  <a:gd name="connsiteY1353" fmla="*/ 172 h 10000"/>
                  <a:gd name="connsiteX1354" fmla="*/ 4302 w 10000"/>
                  <a:gd name="connsiteY1354" fmla="*/ 188 h 10000"/>
                  <a:gd name="connsiteX1355" fmla="*/ 4271 w 10000"/>
                  <a:gd name="connsiteY1355" fmla="*/ 220 h 10000"/>
                  <a:gd name="connsiteX1356" fmla="*/ 4238 w 10000"/>
                  <a:gd name="connsiteY1356" fmla="*/ 240 h 10000"/>
                  <a:gd name="connsiteX1357" fmla="*/ 4324 w 10000"/>
                  <a:gd name="connsiteY1357" fmla="*/ 1289 h 10000"/>
                  <a:gd name="connsiteX1358" fmla="*/ 4297 w 10000"/>
                  <a:gd name="connsiteY1358" fmla="*/ 7345 h 10000"/>
                  <a:gd name="connsiteX1359" fmla="*/ 4236 w 10000"/>
                  <a:gd name="connsiteY1359" fmla="*/ 6832 h 10000"/>
                  <a:gd name="connsiteX1360" fmla="*/ 3946 w 10000"/>
                  <a:gd name="connsiteY1360" fmla="*/ 6675 h 10000"/>
                  <a:gd name="connsiteX1361" fmla="*/ 3687 w 10000"/>
                  <a:gd name="connsiteY1361" fmla="*/ 7730 h 10000"/>
                  <a:gd name="connsiteX1362" fmla="*/ 3690 w 10000"/>
                  <a:gd name="connsiteY1362" fmla="*/ 7730 h 10000"/>
                  <a:gd name="connsiteX1363" fmla="*/ 3704 w 10000"/>
                  <a:gd name="connsiteY1363" fmla="*/ 7740 h 10000"/>
                  <a:gd name="connsiteX1364" fmla="*/ 3712 w 10000"/>
                  <a:gd name="connsiteY1364" fmla="*/ 7743 h 10000"/>
                  <a:gd name="connsiteX1365" fmla="*/ 3723 w 10000"/>
                  <a:gd name="connsiteY1365" fmla="*/ 7749 h 10000"/>
                  <a:gd name="connsiteX1366" fmla="*/ 3729 w 10000"/>
                  <a:gd name="connsiteY1366" fmla="*/ 7749 h 10000"/>
                  <a:gd name="connsiteX1367" fmla="*/ 3729 w 10000"/>
                  <a:gd name="connsiteY1367" fmla="*/ 7743 h 10000"/>
                  <a:gd name="connsiteX1368" fmla="*/ 3745 w 10000"/>
                  <a:gd name="connsiteY1368" fmla="*/ 7740 h 10000"/>
                  <a:gd name="connsiteX1369" fmla="*/ 3753 w 10000"/>
                  <a:gd name="connsiteY1369" fmla="*/ 7730 h 10000"/>
                  <a:gd name="connsiteX1370" fmla="*/ 3762 w 10000"/>
                  <a:gd name="connsiteY1370" fmla="*/ 7720 h 10000"/>
                  <a:gd name="connsiteX1371" fmla="*/ 3776 w 10000"/>
                  <a:gd name="connsiteY1371" fmla="*/ 7710 h 10000"/>
                  <a:gd name="connsiteX1372" fmla="*/ 3784 w 10000"/>
                  <a:gd name="connsiteY1372" fmla="*/ 7701 h 10000"/>
                  <a:gd name="connsiteX1373" fmla="*/ 4805 w 10000"/>
                  <a:gd name="connsiteY1373" fmla="*/ 7386 h 10000"/>
                  <a:gd name="connsiteX1374" fmla="*/ 5343 w 10000"/>
                  <a:gd name="connsiteY1374" fmla="*/ 7520 h 10000"/>
                  <a:gd name="connsiteX1375" fmla="*/ 4881 w 10000"/>
                  <a:gd name="connsiteY1375" fmla="*/ 8090 h 10000"/>
                  <a:gd name="connsiteX1376" fmla="*/ 3206 w 10000"/>
                  <a:gd name="connsiteY1376" fmla="*/ 8300 h 10000"/>
                  <a:gd name="connsiteX1377" fmla="*/ 2947 w 10000"/>
                  <a:gd name="connsiteY1377" fmla="*/ 8089 h 10000"/>
                  <a:gd name="connsiteX1378" fmla="*/ 3057 w 10000"/>
                  <a:gd name="connsiteY1378" fmla="*/ 7143 h 10000"/>
                  <a:gd name="connsiteX0" fmla="*/ 4324 w 10000"/>
                  <a:gd name="connsiteY0" fmla="*/ 1289 h 10000"/>
                  <a:gd name="connsiteX1" fmla="*/ 4296 w 10000"/>
                  <a:gd name="connsiteY1" fmla="*/ 1305 h 10000"/>
                  <a:gd name="connsiteX2" fmla="*/ 4285 w 10000"/>
                  <a:gd name="connsiteY2" fmla="*/ 1279 h 10000"/>
                  <a:gd name="connsiteX3" fmla="*/ 4244 w 10000"/>
                  <a:gd name="connsiteY3" fmla="*/ 1266 h 10000"/>
                  <a:gd name="connsiteX4" fmla="*/ 4208 w 10000"/>
                  <a:gd name="connsiteY4" fmla="*/ 1286 h 10000"/>
                  <a:gd name="connsiteX5" fmla="*/ 4172 w 10000"/>
                  <a:gd name="connsiteY5" fmla="*/ 1299 h 10000"/>
                  <a:gd name="connsiteX6" fmla="*/ 4150 w 10000"/>
                  <a:gd name="connsiteY6" fmla="*/ 1308 h 10000"/>
                  <a:gd name="connsiteX7" fmla="*/ 4139 w 10000"/>
                  <a:gd name="connsiteY7" fmla="*/ 1315 h 10000"/>
                  <a:gd name="connsiteX8" fmla="*/ 4125 w 10000"/>
                  <a:gd name="connsiteY8" fmla="*/ 1315 h 10000"/>
                  <a:gd name="connsiteX9" fmla="*/ 4119 w 10000"/>
                  <a:gd name="connsiteY9" fmla="*/ 1315 h 10000"/>
                  <a:gd name="connsiteX10" fmla="*/ 4111 w 10000"/>
                  <a:gd name="connsiteY10" fmla="*/ 1308 h 10000"/>
                  <a:gd name="connsiteX11" fmla="*/ 4100 w 10000"/>
                  <a:gd name="connsiteY11" fmla="*/ 1315 h 10000"/>
                  <a:gd name="connsiteX12" fmla="*/ 4075 w 10000"/>
                  <a:gd name="connsiteY12" fmla="*/ 1315 h 10000"/>
                  <a:gd name="connsiteX13" fmla="*/ 4058 w 10000"/>
                  <a:gd name="connsiteY13" fmla="*/ 1318 h 10000"/>
                  <a:gd name="connsiteX14" fmla="*/ 4044 w 10000"/>
                  <a:gd name="connsiteY14" fmla="*/ 1315 h 10000"/>
                  <a:gd name="connsiteX15" fmla="*/ 4042 w 10000"/>
                  <a:gd name="connsiteY15" fmla="*/ 1299 h 10000"/>
                  <a:gd name="connsiteX16" fmla="*/ 4014 w 10000"/>
                  <a:gd name="connsiteY16" fmla="*/ 1308 h 10000"/>
                  <a:gd name="connsiteX17" fmla="*/ 4011 w 10000"/>
                  <a:gd name="connsiteY17" fmla="*/ 1315 h 10000"/>
                  <a:gd name="connsiteX18" fmla="*/ 4011 w 10000"/>
                  <a:gd name="connsiteY18" fmla="*/ 1341 h 10000"/>
                  <a:gd name="connsiteX19" fmla="*/ 4019 w 10000"/>
                  <a:gd name="connsiteY19" fmla="*/ 1341 h 10000"/>
                  <a:gd name="connsiteX20" fmla="*/ 3997 w 10000"/>
                  <a:gd name="connsiteY20" fmla="*/ 1363 h 10000"/>
                  <a:gd name="connsiteX21" fmla="*/ 3986 w 10000"/>
                  <a:gd name="connsiteY21" fmla="*/ 1373 h 10000"/>
                  <a:gd name="connsiteX22" fmla="*/ 3981 w 10000"/>
                  <a:gd name="connsiteY22" fmla="*/ 1389 h 10000"/>
                  <a:gd name="connsiteX23" fmla="*/ 3981 w 10000"/>
                  <a:gd name="connsiteY23" fmla="*/ 1409 h 10000"/>
                  <a:gd name="connsiteX24" fmla="*/ 3981 w 10000"/>
                  <a:gd name="connsiteY24" fmla="*/ 1438 h 10000"/>
                  <a:gd name="connsiteX25" fmla="*/ 3961 w 10000"/>
                  <a:gd name="connsiteY25" fmla="*/ 1441 h 10000"/>
                  <a:gd name="connsiteX26" fmla="*/ 3942 w 10000"/>
                  <a:gd name="connsiteY26" fmla="*/ 1441 h 10000"/>
                  <a:gd name="connsiteX27" fmla="*/ 3914 w 10000"/>
                  <a:gd name="connsiteY27" fmla="*/ 1454 h 10000"/>
                  <a:gd name="connsiteX28" fmla="*/ 3892 w 10000"/>
                  <a:gd name="connsiteY28" fmla="*/ 1467 h 10000"/>
                  <a:gd name="connsiteX29" fmla="*/ 3867 w 10000"/>
                  <a:gd name="connsiteY29" fmla="*/ 1483 h 10000"/>
                  <a:gd name="connsiteX30" fmla="*/ 3845 w 10000"/>
                  <a:gd name="connsiteY30" fmla="*/ 1467 h 10000"/>
                  <a:gd name="connsiteX31" fmla="*/ 3850 w 10000"/>
                  <a:gd name="connsiteY31" fmla="*/ 1457 h 10000"/>
                  <a:gd name="connsiteX32" fmla="*/ 3864 w 10000"/>
                  <a:gd name="connsiteY32" fmla="*/ 1441 h 10000"/>
                  <a:gd name="connsiteX33" fmla="*/ 3859 w 10000"/>
                  <a:gd name="connsiteY33" fmla="*/ 1409 h 10000"/>
                  <a:gd name="connsiteX34" fmla="*/ 3842 w 10000"/>
                  <a:gd name="connsiteY34" fmla="*/ 1383 h 10000"/>
                  <a:gd name="connsiteX35" fmla="*/ 3825 w 10000"/>
                  <a:gd name="connsiteY35" fmla="*/ 1360 h 10000"/>
                  <a:gd name="connsiteX36" fmla="*/ 3809 w 10000"/>
                  <a:gd name="connsiteY36" fmla="*/ 1318 h 10000"/>
                  <a:gd name="connsiteX37" fmla="*/ 3787 w 10000"/>
                  <a:gd name="connsiteY37" fmla="*/ 1289 h 10000"/>
                  <a:gd name="connsiteX38" fmla="*/ 3759 w 10000"/>
                  <a:gd name="connsiteY38" fmla="*/ 1266 h 10000"/>
                  <a:gd name="connsiteX39" fmla="*/ 3740 w 10000"/>
                  <a:gd name="connsiteY39" fmla="*/ 1256 h 10000"/>
                  <a:gd name="connsiteX40" fmla="*/ 3715 w 10000"/>
                  <a:gd name="connsiteY40" fmla="*/ 1250 h 10000"/>
                  <a:gd name="connsiteX41" fmla="*/ 3687 w 10000"/>
                  <a:gd name="connsiteY41" fmla="*/ 1256 h 10000"/>
                  <a:gd name="connsiteX42" fmla="*/ 3681 w 10000"/>
                  <a:gd name="connsiteY42" fmla="*/ 1260 h 10000"/>
                  <a:gd name="connsiteX43" fmla="*/ 3670 w 10000"/>
                  <a:gd name="connsiteY43" fmla="*/ 1295 h 10000"/>
                  <a:gd name="connsiteX44" fmla="*/ 3651 w 10000"/>
                  <a:gd name="connsiteY44" fmla="*/ 1305 h 10000"/>
                  <a:gd name="connsiteX45" fmla="*/ 3640 w 10000"/>
                  <a:gd name="connsiteY45" fmla="*/ 1308 h 10000"/>
                  <a:gd name="connsiteX46" fmla="*/ 3626 w 10000"/>
                  <a:gd name="connsiteY46" fmla="*/ 1308 h 10000"/>
                  <a:gd name="connsiteX47" fmla="*/ 3632 w 10000"/>
                  <a:gd name="connsiteY47" fmla="*/ 1276 h 10000"/>
                  <a:gd name="connsiteX48" fmla="*/ 3609 w 10000"/>
                  <a:gd name="connsiteY48" fmla="*/ 1289 h 10000"/>
                  <a:gd name="connsiteX49" fmla="*/ 3593 w 10000"/>
                  <a:gd name="connsiteY49" fmla="*/ 1286 h 10000"/>
                  <a:gd name="connsiteX50" fmla="*/ 3590 w 10000"/>
                  <a:gd name="connsiteY50" fmla="*/ 1256 h 10000"/>
                  <a:gd name="connsiteX51" fmla="*/ 3584 w 10000"/>
                  <a:gd name="connsiteY51" fmla="*/ 1237 h 10000"/>
                  <a:gd name="connsiteX52" fmla="*/ 3573 w 10000"/>
                  <a:gd name="connsiteY52" fmla="*/ 1237 h 10000"/>
                  <a:gd name="connsiteX53" fmla="*/ 3554 w 10000"/>
                  <a:gd name="connsiteY53" fmla="*/ 1227 h 10000"/>
                  <a:gd name="connsiteX54" fmla="*/ 3546 w 10000"/>
                  <a:gd name="connsiteY54" fmla="*/ 1192 h 10000"/>
                  <a:gd name="connsiteX55" fmla="*/ 3529 w 10000"/>
                  <a:gd name="connsiteY55" fmla="*/ 1176 h 10000"/>
                  <a:gd name="connsiteX56" fmla="*/ 3512 w 10000"/>
                  <a:gd name="connsiteY56" fmla="*/ 1182 h 10000"/>
                  <a:gd name="connsiteX57" fmla="*/ 3485 w 10000"/>
                  <a:gd name="connsiteY57" fmla="*/ 1182 h 10000"/>
                  <a:gd name="connsiteX58" fmla="*/ 3463 w 10000"/>
                  <a:gd name="connsiteY58" fmla="*/ 1176 h 10000"/>
                  <a:gd name="connsiteX59" fmla="*/ 3449 w 10000"/>
                  <a:gd name="connsiteY59" fmla="*/ 1182 h 10000"/>
                  <a:gd name="connsiteX60" fmla="*/ 3432 w 10000"/>
                  <a:gd name="connsiteY60" fmla="*/ 1192 h 10000"/>
                  <a:gd name="connsiteX61" fmla="*/ 3454 w 10000"/>
                  <a:gd name="connsiteY61" fmla="*/ 1205 h 10000"/>
                  <a:gd name="connsiteX62" fmla="*/ 3463 w 10000"/>
                  <a:gd name="connsiteY62" fmla="*/ 1205 h 10000"/>
                  <a:gd name="connsiteX63" fmla="*/ 3488 w 10000"/>
                  <a:gd name="connsiteY63" fmla="*/ 1205 h 10000"/>
                  <a:gd name="connsiteX64" fmla="*/ 3488 w 10000"/>
                  <a:gd name="connsiteY64" fmla="*/ 1218 h 10000"/>
                  <a:gd name="connsiteX65" fmla="*/ 3493 w 10000"/>
                  <a:gd name="connsiteY65" fmla="*/ 1247 h 10000"/>
                  <a:gd name="connsiteX66" fmla="*/ 3512 w 10000"/>
                  <a:gd name="connsiteY66" fmla="*/ 1247 h 10000"/>
                  <a:gd name="connsiteX67" fmla="*/ 3518 w 10000"/>
                  <a:gd name="connsiteY67" fmla="*/ 1250 h 10000"/>
                  <a:gd name="connsiteX68" fmla="*/ 3521 w 10000"/>
                  <a:gd name="connsiteY68" fmla="*/ 1276 h 10000"/>
                  <a:gd name="connsiteX69" fmla="*/ 3543 w 10000"/>
                  <a:gd name="connsiteY69" fmla="*/ 1295 h 10000"/>
                  <a:gd name="connsiteX70" fmla="*/ 3546 w 10000"/>
                  <a:gd name="connsiteY70" fmla="*/ 1305 h 10000"/>
                  <a:gd name="connsiteX71" fmla="*/ 3543 w 10000"/>
                  <a:gd name="connsiteY71" fmla="*/ 1315 h 10000"/>
                  <a:gd name="connsiteX72" fmla="*/ 3543 w 10000"/>
                  <a:gd name="connsiteY72" fmla="*/ 1331 h 10000"/>
                  <a:gd name="connsiteX73" fmla="*/ 3554 w 10000"/>
                  <a:gd name="connsiteY73" fmla="*/ 1324 h 10000"/>
                  <a:gd name="connsiteX74" fmla="*/ 3560 w 10000"/>
                  <a:gd name="connsiteY74" fmla="*/ 1331 h 10000"/>
                  <a:gd name="connsiteX75" fmla="*/ 3582 w 10000"/>
                  <a:gd name="connsiteY75" fmla="*/ 1344 h 10000"/>
                  <a:gd name="connsiteX76" fmla="*/ 3598 w 10000"/>
                  <a:gd name="connsiteY76" fmla="*/ 1380 h 10000"/>
                  <a:gd name="connsiteX77" fmla="*/ 3607 w 10000"/>
                  <a:gd name="connsiteY77" fmla="*/ 1389 h 10000"/>
                  <a:gd name="connsiteX78" fmla="*/ 3623 w 10000"/>
                  <a:gd name="connsiteY78" fmla="*/ 1409 h 10000"/>
                  <a:gd name="connsiteX79" fmla="*/ 3634 w 10000"/>
                  <a:gd name="connsiteY79" fmla="*/ 1438 h 10000"/>
                  <a:gd name="connsiteX80" fmla="*/ 3632 w 10000"/>
                  <a:gd name="connsiteY80" fmla="*/ 1454 h 10000"/>
                  <a:gd name="connsiteX81" fmla="*/ 3618 w 10000"/>
                  <a:gd name="connsiteY81" fmla="*/ 1438 h 10000"/>
                  <a:gd name="connsiteX82" fmla="*/ 3598 w 10000"/>
                  <a:gd name="connsiteY82" fmla="*/ 1428 h 10000"/>
                  <a:gd name="connsiteX83" fmla="*/ 3582 w 10000"/>
                  <a:gd name="connsiteY83" fmla="*/ 1402 h 10000"/>
                  <a:gd name="connsiteX84" fmla="*/ 3562 w 10000"/>
                  <a:gd name="connsiteY84" fmla="*/ 1399 h 10000"/>
                  <a:gd name="connsiteX85" fmla="*/ 3546 w 10000"/>
                  <a:gd name="connsiteY85" fmla="*/ 1383 h 10000"/>
                  <a:gd name="connsiteX86" fmla="*/ 3510 w 10000"/>
                  <a:gd name="connsiteY86" fmla="*/ 1360 h 10000"/>
                  <a:gd name="connsiteX87" fmla="*/ 3485 w 10000"/>
                  <a:gd name="connsiteY87" fmla="*/ 1344 h 10000"/>
                  <a:gd name="connsiteX88" fmla="*/ 3454 w 10000"/>
                  <a:gd name="connsiteY88" fmla="*/ 1334 h 10000"/>
                  <a:gd name="connsiteX89" fmla="*/ 3429 w 10000"/>
                  <a:gd name="connsiteY89" fmla="*/ 1315 h 10000"/>
                  <a:gd name="connsiteX90" fmla="*/ 3416 w 10000"/>
                  <a:gd name="connsiteY90" fmla="*/ 1308 h 10000"/>
                  <a:gd name="connsiteX91" fmla="*/ 3399 w 10000"/>
                  <a:gd name="connsiteY91" fmla="*/ 1305 h 10000"/>
                  <a:gd name="connsiteX92" fmla="*/ 3382 w 10000"/>
                  <a:gd name="connsiteY92" fmla="*/ 1286 h 10000"/>
                  <a:gd name="connsiteX93" fmla="*/ 3380 w 10000"/>
                  <a:gd name="connsiteY93" fmla="*/ 1266 h 10000"/>
                  <a:gd name="connsiteX94" fmla="*/ 3388 w 10000"/>
                  <a:gd name="connsiteY94" fmla="*/ 1256 h 10000"/>
                  <a:gd name="connsiteX95" fmla="*/ 3407 w 10000"/>
                  <a:gd name="connsiteY95" fmla="*/ 1256 h 10000"/>
                  <a:gd name="connsiteX96" fmla="*/ 3396 w 10000"/>
                  <a:gd name="connsiteY96" fmla="*/ 1227 h 10000"/>
                  <a:gd name="connsiteX97" fmla="*/ 3382 w 10000"/>
                  <a:gd name="connsiteY97" fmla="*/ 1227 h 10000"/>
                  <a:gd name="connsiteX98" fmla="*/ 3360 w 10000"/>
                  <a:gd name="connsiteY98" fmla="*/ 1221 h 10000"/>
                  <a:gd name="connsiteX99" fmla="*/ 3349 w 10000"/>
                  <a:gd name="connsiteY99" fmla="*/ 1231 h 10000"/>
                  <a:gd name="connsiteX100" fmla="*/ 3352 w 10000"/>
                  <a:gd name="connsiteY100" fmla="*/ 1247 h 10000"/>
                  <a:gd name="connsiteX101" fmla="*/ 3341 w 10000"/>
                  <a:gd name="connsiteY101" fmla="*/ 1237 h 10000"/>
                  <a:gd name="connsiteX102" fmla="*/ 3335 w 10000"/>
                  <a:gd name="connsiteY102" fmla="*/ 1231 h 10000"/>
                  <a:gd name="connsiteX103" fmla="*/ 3307 w 10000"/>
                  <a:gd name="connsiteY103" fmla="*/ 1227 h 10000"/>
                  <a:gd name="connsiteX104" fmla="*/ 3294 w 10000"/>
                  <a:gd name="connsiteY104" fmla="*/ 1221 h 10000"/>
                  <a:gd name="connsiteX105" fmla="*/ 3271 w 10000"/>
                  <a:gd name="connsiteY105" fmla="*/ 1211 h 10000"/>
                  <a:gd name="connsiteX106" fmla="*/ 3252 w 10000"/>
                  <a:gd name="connsiteY106" fmla="*/ 1195 h 10000"/>
                  <a:gd name="connsiteX107" fmla="*/ 3235 w 10000"/>
                  <a:gd name="connsiteY107" fmla="*/ 1195 h 10000"/>
                  <a:gd name="connsiteX108" fmla="*/ 3235 w 10000"/>
                  <a:gd name="connsiteY108" fmla="*/ 1205 h 10000"/>
                  <a:gd name="connsiteX109" fmla="*/ 3219 w 10000"/>
                  <a:gd name="connsiteY109" fmla="*/ 1231 h 10000"/>
                  <a:gd name="connsiteX110" fmla="*/ 3213 w 10000"/>
                  <a:gd name="connsiteY110" fmla="*/ 1231 h 10000"/>
                  <a:gd name="connsiteX111" fmla="*/ 3183 w 10000"/>
                  <a:gd name="connsiteY111" fmla="*/ 1221 h 10000"/>
                  <a:gd name="connsiteX112" fmla="*/ 3175 w 10000"/>
                  <a:gd name="connsiteY112" fmla="*/ 1227 h 10000"/>
                  <a:gd name="connsiteX113" fmla="*/ 3163 w 10000"/>
                  <a:gd name="connsiteY113" fmla="*/ 1237 h 10000"/>
                  <a:gd name="connsiteX114" fmla="*/ 3158 w 10000"/>
                  <a:gd name="connsiteY114" fmla="*/ 1260 h 10000"/>
                  <a:gd name="connsiteX115" fmla="*/ 3158 w 10000"/>
                  <a:gd name="connsiteY115" fmla="*/ 1276 h 10000"/>
                  <a:gd name="connsiteX116" fmla="*/ 3163 w 10000"/>
                  <a:gd name="connsiteY116" fmla="*/ 1295 h 10000"/>
                  <a:gd name="connsiteX117" fmla="*/ 3166 w 10000"/>
                  <a:gd name="connsiteY117" fmla="*/ 1308 h 10000"/>
                  <a:gd name="connsiteX118" fmla="*/ 3158 w 10000"/>
                  <a:gd name="connsiteY118" fmla="*/ 1315 h 10000"/>
                  <a:gd name="connsiteX119" fmla="*/ 3133 w 10000"/>
                  <a:gd name="connsiteY119" fmla="*/ 1299 h 10000"/>
                  <a:gd name="connsiteX120" fmla="*/ 3114 w 10000"/>
                  <a:gd name="connsiteY120" fmla="*/ 1276 h 10000"/>
                  <a:gd name="connsiteX121" fmla="*/ 3078 w 10000"/>
                  <a:gd name="connsiteY121" fmla="*/ 1240 h 10000"/>
                  <a:gd name="connsiteX122" fmla="*/ 3044 w 10000"/>
                  <a:gd name="connsiteY122" fmla="*/ 1227 h 10000"/>
                  <a:gd name="connsiteX123" fmla="*/ 3033 w 10000"/>
                  <a:gd name="connsiteY123" fmla="*/ 1231 h 10000"/>
                  <a:gd name="connsiteX124" fmla="*/ 3036 w 10000"/>
                  <a:gd name="connsiteY124" fmla="*/ 1256 h 10000"/>
                  <a:gd name="connsiteX125" fmla="*/ 3044 w 10000"/>
                  <a:gd name="connsiteY125" fmla="*/ 1266 h 10000"/>
                  <a:gd name="connsiteX126" fmla="*/ 3044 w 10000"/>
                  <a:gd name="connsiteY126" fmla="*/ 1276 h 10000"/>
                  <a:gd name="connsiteX127" fmla="*/ 3036 w 10000"/>
                  <a:gd name="connsiteY127" fmla="*/ 1276 h 10000"/>
                  <a:gd name="connsiteX128" fmla="*/ 3028 w 10000"/>
                  <a:gd name="connsiteY128" fmla="*/ 1266 h 10000"/>
                  <a:gd name="connsiteX129" fmla="*/ 3025 w 10000"/>
                  <a:gd name="connsiteY129" fmla="*/ 1256 h 10000"/>
                  <a:gd name="connsiteX130" fmla="*/ 3008 w 10000"/>
                  <a:gd name="connsiteY130" fmla="*/ 1205 h 10000"/>
                  <a:gd name="connsiteX131" fmla="*/ 3000 w 10000"/>
                  <a:gd name="connsiteY131" fmla="*/ 1192 h 10000"/>
                  <a:gd name="connsiteX132" fmla="*/ 2994 w 10000"/>
                  <a:gd name="connsiteY132" fmla="*/ 1176 h 10000"/>
                  <a:gd name="connsiteX133" fmla="*/ 2986 w 10000"/>
                  <a:gd name="connsiteY133" fmla="*/ 1182 h 10000"/>
                  <a:gd name="connsiteX134" fmla="*/ 2981 w 10000"/>
                  <a:gd name="connsiteY134" fmla="*/ 1192 h 10000"/>
                  <a:gd name="connsiteX135" fmla="*/ 2970 w 10000"/>
                  <a:gd name="connsiteY135" fmla="*/ 1201 h 10000"/>
                  <a:gd name="connsiteX136" fmla="*/ 2956 w 10000"/>
                  <a:gd name="connsiteY136" fmla="*/ 1218 h 10000"/>
                  <a:gd name="connsiteX137" fmla="*/ 2939 w 10000"/>
                  <a:gd name="connsiteY137" fmla="*/ 1240 h 10000"/>
                  <a:gd name="connsiteX138" fmla="*/ 2928 w 10000"/>
                  <a:gd name="connsiteY138" fmla="*/ 1247 h 10000"/>
                  <a:gd name="connsiteX139" fmla="*/ 2922 w 10000"/>
                  <a:gd name="connsiteY139" fmla="*/ 1250 h 10000"/>
                  <a:gd name="connsiteX140" fmla="*/ 2911 w 10000"/>
                  <a:gd name="connsiteY140" fmla="*/ 1250 h 10000"/>
                  <a:gd name="connsiteX141" fmla="*/ 2884 w 10000"/>
                  <a:gd name="connsiteY141" fmla="*/ 1247 h 10000"/>
                  <a:gd name="connsiteX142" fmla="*/ 2864 w 10000"/>
                  <a:gd name="connsiteY142" fmla="*/ 1237 h 10000"/>
                  <a:gd name="connsiteX143" fmla="*/ 2848 w 10000"/>
                  <a:gd name="connsiteY143" fmla="*/ 1231 h 10000"/>
                  <a:gd name="connsiteX144" fmla="*/ 2834 w 10000"/>
                  <a:gd name="connsiteY144" fmla="*/ 1227 h 10000"/>
                  <a:gd name="connsiteX145" fmla="*/ 2831 w 10000"/>
                  <a:gd name="connsiteY145" fmla="*/ 1227 h 10000"/>
                  <a:gd name="connsiteX146" fmla="*/ 2831 w 10000"/>
                  <a:gd name="connsiteY146" fmla="*/ 1221 h 10000"/>
                  <a:gd name="connsiteX147" fmla="*/ 2825 w 10000"/>
                  <a:gd name="connsiteY147" fmla="*/ 1205 h 10000"/>
                  <a:gd name="connsiteX148" fmla="*/ 2823 w 10000"/>
                  <a:gd name="connsiteY148" fmla="*/ 1192 h 10000"/>
                  <a:gd name="connsiteX149" fmla="*/ 2817 w 10000"/>
                  <a:gd name="connsiteY149" fmla="*/ 1182 h 10000"/>
                  <a:gd name="connsiteX150" fmla="*/ 2814 w 10000"/>
                  <a:gd name="connsiteY150" fmla="*/ 1176 h 10000"/>
                  <a:gd name="connsiteX151" fmla="*/ 2792 w 10000"/>
                  <a:gd name="connsiteY151" fmla="*/ 1172 h 10000"/>
                  <a:gd name="connsiteX152" fmla="*/ 2759 w 10000"/>
                  <a:gd name="connsiteY152" fmla="*/ 1156 h 10000"/>
                  <a:gd name="connsiteX153" fmla="*/ 2734 w 10000"/>
                  <a:gd name="connsiteY153" fmla="*/ 1143 h 10000"/>
                  <a:gd name="connsiteX154" fmla="*/ 2695 w 10000"/>
                  <a:gd name="connsiteY154" fmla="*/ 1124 h 10000"/>
                  <a:gd name="connsiteX155" fmla="*/ 2670 w 10000"/>
                  <a:gd name="connsiteY155" fmla="*/ 1108 h 10000"/>
                  <a:gd name="connsiteX156" fmla="*/ 2645 w 10000"/>
                  <a:gd name="connsiteY156" fmla="*/ 1091 h 10000"/>
                  <a:gd name="connsiteX157" fmla="*/ 2618 w 10000"/>
                  <a:gd name="connsiteY157" fmla="*/ 1088 h 10000"/>
                  <a:gd name="connsiteX158" fmla="*/ 2576 w 10000"/>
                  <a:gd name="connsiteY158" fmla="*/ 1088 h 10000"/>
                  <a:gd name="connsiteX159" fmla="*/ 2551 w 10000"/>
                  <a:gd name="connsiteY159" fmla="*/ 1091 h 10000"/>
                  <a:gd name="connsiteX160" fmla="*/ 2521 w 10000"/>
                  <a:gd name="connsiteY160" fmla="*/ 1098 h 10000"/>
                  <a:gd name="connsiteX161" fmla="*/ 2493 w 10000"/>
                  <a:gd name="connsiteY161" fmla="*/ 1104 h 10000"/>
                  <a:gd name="connsiteX162" fmla="*/ 2468 w 10000"/>
                  <a:gd name="connsiteY162" fmla="*/ 1108 h 10000"/>
                  <a:gd name="connsiteX163" fmla="*/ 2404 w 10000"/>
                  <a:gd name="connsiteY163" fmla="*/ 1124 h 10000"/>
                  <a:gd name="connsiteX164" fmla="*/ 2366 w 10000"/>
                  <a:gd name="connsiteY164" fmla="*/ 1133 h 10000"/>
                  <a:gd name="connsiteX165" fmla="*/ 2346 w 10000"/>
                  <a:gd name="connsiteY165" fmla="*/ 1137 h 10000"/>
                  <a:gd name="connsiteX166" fmla="*/ 2294 w 10000"/>
                  <a:gd name="connsiteY166" fmla="*/ 1146 h 10000"/>
                  <a:gd name="connsiteX167" fmla="*/ 2249 w 10000"/>
                  <a:gd name="connsiteY167" fmla="*/ 1156 h 10000"/>
                  <a:gd name="connsiteX168" fmla="*/ 2230 w 10000"/>
                  <a:gd name="connsiteY168" fmla="*/ 1156 h 10000"/>
                  <a:gd name="connsiteX169" fmla="*/ 2222 w 10000"/>
                  <a:gd name="connsiteY169" fmla="*/ 1163 h 10000"/>
                  <a:gd name="connsiteX170" fmla="*/ 2194 w 10000"/>
                  <a:gd name="connsiteY170" fmla="*/ 1163 h 10000"/>
                  <a:gd name="connsiteX171" fmla="*/ 2172 w 10000"/>
                  <a:gd name="connsiteY171" fmla="*/ 1163 h 10000"/>
                  <a:gd name="connsiteX172" fmla="*/ 2147 w 10000"/>
                  <a:gd name="connsiteY172" fmla="*/ 1166 h 10000"/>
                  <a:gd name="connsiteX173" fmla="*/ 2108 w 10000"/>
                  <a:gd name="connsiteY173" fmla="*/ 1166 h 10000"/>
                  <a:gd name="connsiteX174" fmla="*/ 2083 w 10000"/>
                  <a:gd name="connsiteY174" fmla="*/ 1156 h 10000"/>
                  <a:gd name="connsiteX175" fmla="*/ 2042 w 10000"/>
                  <a:gd name="connsiteY175" fmla="*/ 1143 h 10000"/>
                  <a:gd name="connsiteX176" fmla="*/ 2011 w 10000"/>
                  <a:gd name="connsiteY176" fmla="*/ 1143 h 10000"/>
                  <a:gd name="connsiteX177" fmla="*/ 1994 w 10000"/>
                  <a:gd name="connsiteY177" fmla="*/ 1146 h 10000"/>
                  <a:gd name="connsiteX178" fmla="*/ 1967 w 10000"/>
                  <a:gd name="connsiteY178" fmla="*/ 1156 h 10000"/>
                  <a:gd name="connsiteX179" fmla="*/ 1903 w 10000"/>
                  <a:gd name="connsiteY179" fmla="*/ 1176 h 10000"/>
                  <a:gd name="connsiteX180" fmla="*/ 1873 w 10000"/>
                  <a:gd name="connsiteY180" fmla="*/ 1182 h 10000"/>
                  <a:gd name="connsiteX181" fmla="*/ 1850 w 10000"/>
                  <a:gd name="connsiteY181" fmla="*/ 1185 h 10000"/>
                  <a:gd name="connsiteX182" fmla="*/ 1842 w 10000"/>
                  <a:gd name="connsiteY182" fmla="*/ 1192 h 10000"/>
                  <a:gd name="connsiteX183" fmla="*/ 1823 w 10000"/>
                  <a:gd name="connsiteY183" fmla="*/ 1195 h 10000"/>
                  <a:gd name="connsiteX184" fmla="*/ 1814 w 10000"/>
                  <a:gd name="connsiteY184" fmla="*/ 1201 h 10000"/>
                  <a:gd name="connsiteX185" fmla="*/ 1792 w 10000"/>
                  <a:gd name="connsiteY185" fmla="*/ 1218 h 10000"/>
                  <a:gd name="connsiteX186" fmla="*/ 1767 w 10000"/>
                  <a:gd name="connsiteY186" fmla="*/ 1231 h 10000"/>
                  <a:gd name="connsiteX187" fmla="*/ 1717 w 10000"/>
                  <a:gd name="connsiteY187" fmla="*/ 1266 h 10000"/>
                  <a:gd name="connsiteX188" fmla="*/ 1695 w 10000"/>
                  <a:gd name="connsiteY188" fmla="*/ 1279 h 10000"/>
                  <a:gd name="connsiteX189" fmla="*/ 1654 w 10000"/>
                  <a:gd name="connsiteY189" fmla="*/ 1308 h 10000"/>
                  <a:gd name="connsiteX190" fmla="*/ 1620 w 10000"/>
                  <a:gd name="connsiteY190" fmla="*/ 1334 h 10000"/>
                  <a:gd name="connsiteX191" fmla="*/ 1590 w 10000"/>
                  <a:gd name="connsiteY191" fmla="*/ 1360 h 10000"/>
                  <a:gd name="connsiteX192" fmla="*/ 1565 w 10000"/>
                  <a:gd name="connsiteY192" fmla="*/ 1380 h 10000"/>
                  <a:gd name="connsiteX193" fmla="*/ 1532 w 10000"/>
                  <a:gd name="connsiteY193" fmla="*/ 1402 h 10000"/>
                  <a:gd name="connsiteX194" fmla="*/ 1501 w 10000"/>
                  <a:gd name="connsiteY194" fmla="*/ 1418 h 10000"/>
                  <a:gd name="connsiteX195" fmla="*/ 1460 w 10000"/>
                  <a:gd name="connsiteY195" fmla="*/ 1438 h 10000"/>
                  <a:gd name="connsiteX196" fmla="*/ 1435 w 10000"/>
                  <a:gd name="connsiteY196" fmla="*/ 1454 h 10000"/>
                  <a:gd name="connsiteX197" fmla="*/ 1421 w 10000"/>
                  <a:gd name="connsiteY197" fmla="*/ 1464 h 10000"/>
                  <a:gd name="connsiteX198" fmla="*/ 1380 w 10000"/>
                  <a:gd name="connsiteY198" fmla="*/ 1473 h 10000"/>
                  <a:gd name="connsiteX199" fmla="*/ 1324 w 10000"/>
                  <a:gd name="connsiteY199" fmla="*/ 1477 h 10000"/>
                  <a:gd name="connsiteX200" fmla="*/ 1274 w 10000"/>
                  <a:gd name="connsiteY200" fmla="*/ 1483 h 10000"/>
                  <a:gd name="connsiteX201" fmla="*/ 1244 w 10000"/>
                  <a:gd name="connsiteY201" fmla="*/ 1486 h 10000"/>
                  <a:gd name="connsiteX202" fmla="*/ 1233 w 10000"/>
                  <a:gd name="connsiteY202" fmla="*/ 1486 h 10000"/>
                  <a:gd name="connsiteX203" fmla="*/ 1197 w 10000"/>
                  <a:gd name="connsiteY203" fmla="*/ 1493 h 10000"/>
                  <a:gd name="connsiteX204" fmla="*/ 1180 w 10000"/>
                  <a:gd name="connsiteY204" fmla="*/ 1496 h 10000"/>
                  <a:gd name="connsiteX205" fmla="*/ 1169 w 10000"/>
                  <a:gd name="connsiteY205" fmla="*/ 1496 h 10000"/>
                  <a:gd name="connsiteX206" fmla="*/ 1161 w 10000"/>
                  <a:gd name="connsiteY206" fmla="*/ 1503 h 10000"/>
                  <a:gd name="connsiteX207" fmla="*/ 1155 w 10000"/>
                  <a:gd name="connsiteY207" fmla="*/ 1503 h 10000"/>
                  <a:gd name="connsiteX208" fmla="*/ 501 w 10000"/>
                  <a:gd name="connsiteY208" fmla="*/ 2277 h 10000"/>
                  <a:gd name="connsiteX209" fmla="*/ 396 w 10000"/>
                  <a:gd name="connsiteY209" fmla="*/ 2532 h 10000"/>
                  <a:gd name="connsiteX210" fmla="*/ 324 w 10000"/>
                  <a:gd name="connsiteY210" fmla="*/ 2759 h 10000"/>
                  <a:gd name="connsiteX211" fmla="*/ 274 w 10000"/>
                  <a:gd name="connsiteY211" fmla="*/ 2866 h 10000"/>
                  <a:gd name="connsiteX212" fmla="*/ 202 w 10000"/>
                  <a:gd name="connsiteY212" fmla="*/ 3008 h 10000"/>
                  <a:gd name="connsiteX213" fmla="*/ 211 w 10000"/>
                  <a:gd name="connsiteY213" fmla="*/ 3177 h 10000"/>
                  <a:gd name="connsiteX214" fmla="*/ 235 w 10000"/>
                  <a:gd name="connsiteY214" fmla="*/ 3368 h 10000"/>
                  <a:gd name="connsiteX215" fmla="*/ 266 w 10000"/>
                  <a:gd name="connsiteY215" fmla="*/ 3595 h 10000"/>
                  <a:gd name="connsiteX216" fmla="*/ 299 w 10000"/>
                  <a:gd name="connsiteY216" fmla="*/ 3831 h 10000"/>
                  <a:gd name="connsiteX217" fmla="*/ 305 w 10000"/>
                  <a:gd name="connsiteY217" fmla="*/ 3863 h 10000"/>
                  <a:gd name="connsiteX218" fmla="*/ 341 w 10000"/>
                  <a:gd name="connsiteY218" fmla="*/ 3941 h 10000"/>
                  <a:gd name="connsiteX219" fmla="*/ 186 w 10000"/>
                  <a:gd name="connsiteY219" fmla="*/ 3935 h 10000"/>
                  <a:gd name="connsiteX220" fmla="*/ 30 w 10000"/>
                  <a:gd name="connsiteY220" fmla="*/ 3925 h 10000"/>
                  <a:gd name="connsiteX221" fmla="*/ 0 w 10000"/>
                  <a:gd name="connsiteY221" fmla="*/ 4054 h 10000"/>
                  <a:gd name="connsiteX222" fmla="*/ 14 w 10000"/>
                  <a:gd name="connsiteY222" fmla="*/ 4152 h 10000"/>
                  <a:gd name="connsiteX223" fmla="*/ 22 w 10000"/>
                  <a:gd name="connsiteY223" fmla="*/ 4242 h 10000"/>
                  <a:gd name="connsiteX224" fmla="*/ 30 w 10000"/>
                  <a:gd name="connsiteY224" fmla="*/ 4291 h 10000"/>
                  <a:gd name="connsiteX225" fmla="*/ 102 w 10000"/>
                  <a:gd name="connsiteY225" fmla="*/ 4271 h 10000"/>
                  <a:gd name="connsiteX226" fmla="*/ 155 w 10000"/>
                  <a:gd name="connsiteY226" fmla="*/ 4262 h 10000"/>
                  <a:gd name="connsiteX227" fmla="*/ 410 w 10000"/>
                  <a:gd name="connsiteY227" fmla="*/ 4255 h 10000"/>
                  <a:gd name="connsiteX228" fmla="*/ 418 w 10000"/>
                  <a:gd name="connsiteY228" fmla="*/ 4385 h 10000"/>
                  <a:gd name="connsiteX229" fmla="*/ 429 w 10000"/>
                  <a:gd name="connsiteY229" fmla="*/ 4543 h 10000"/>
                  <a:gd name="connsiteX230" fmla="*/ 443 w 10000"/>
                  <a:gd name="connsiteY230" fmla="*/ 4585 h 10000"/>
                  <a:gd name="connsiteX231" fmla="*/ 465 w 10000"/>
                  <a:gd name="connsiteY231" fmla="*/ 4611 h 10000"/>
                  <a:gd name="connsiteX232" fmla="*/ 468 w 10000"/>
                  <a:gd name="connsiteY232" fmla="*/ 4621 h 10000"/>
                  <a:gd name="connsiteX233" fmla="*/ 474 w 10000"/>
                  <a:gd name="connsiteY233" fmla="*/ 4679 h 10000"/>
                  <a:gd name="connsiteX234" fmla="*/ 554 w 10000"/>
                  <a:gd name="connsiteY234" fmla="*/ 4738 h 10000"/>
                  <a:gd name="connsiteX235" fmla="*/ 637 w 10000"/>
                  <a:gd name="connsiteY235" fmla="*/ 4809 h 10000"/>
                  <a:gd name="connsiteX236" fmla="*/ 704 w 10000"/>
                  <a:gd name="connsiteY236" fmla="*/ 4851 h 10000"/>
                  <a:gd name="connsiteX237" fmla="*/ 740 w 10000"/>
                  <a:gd name="connsiteY237" fmla="*/ 4893 h 10000"/>
                  <a:gd name="connsiteX238" fmla="*/ 756 w 10000"/>
                  <a:gd name="connsiteY238" fmla="*/ 4896 h 10000"/>
                  <a:gd name="connsiteX239" fmla="*/ 767 w 10000"/>
                  <a:gd name="connsiteY239" fmla="*/ 4880 h 10000"/>
                  <a:gd name="connsiteX240" fmla="*/ 806 w 10000"/>
                  <a:gd name="connsiteY240" fmla="*/ 4945 h 10000"/>
                  <a:gd name="connsiteX241" fmla="*/ 886 w 10000"/>
                  <a:gd name="connsiteY241" fmla="*/ 5078 h 10000"/>
                  <a:gd name="connsiteX242" fmla="*/ 911 w 10000"/>
                  <a:gd name="connsiteY242" fmla="*/ 5130 h 10000"/>
                  <a:gd name="connsiteX243" fmla="*/ 920 w 10000"/>
                  <a:gd name="connsiteY243" fmla="*/ 5191 h 10000"/>
                  <a:gd name="connsiteX244" fmla="*/ 920 w 10000"/>
                  <a:gd name="connsiteY244" fmla="*/ 5220 h 10000"/>
                  <a:gd name="connsiteX245" fmla="*/ 911 w 10000"/>
                  <a:gd name="connsiteY245" fmla="*/ 5314 h 10000"/>
                  <a:gd name="connsiteX246" fmla="*/ 898 w 10000"/>
                  <a:gd name="connsiteY246" fmla="*/ 5369 h 10000"/>
                  <a:gd name="connsiteX247" fmla="*/ 895 w 10000"/>
                  <a:gd name="connsiteY247" fmla="*/ 5385 h 10000"/>
                  <a:gd name="connsiteX248" fmla="*/ 895 w 10000"/>
                  <a:gd name="connsiteY248" fmla="*/ 5405 h 10000"/>
                  <a:gd name="connsiteX249" fmla="*/ 898 w 10000"/>
                  <a:gd name="connsiteY249" fmla="*/ 5434 h 10000"/>
                  <a:gd name="connsiteX250" fmla="*/ 911 w 10000"/>
                  <a:gd name="connsiteY250" fmla="*/ 5463 h 10000"/>
                  <a:gd name="connsiteX251" fmla="*/ 920 w 10000"/>
                  <a:gd name="connsiteY251" fmla="*/ 5492 h 10000"/>
                  <a:gd name="connsiteX252" fmla="*/ 934 w 10000"/>
                  <a:gd name="connsiteY252" fmla="*/ 5518 h 10000"/>
                  <a:gd name="connsiteX253" fmla="*/ 1169 w 10000"/>
                  <a:gd name="connsiteY253" fmla="*/ 5738 h 10000"/>
                  <a:gd name="connsiteX254" fmla="*/ 1188 w 10000"/>
                  <a:gd name="connsiteY254" fmla="*/ 5755 h 10000"/>
                  <a:gd name="connsiteX255" fmla="*/ 1216 w 10000"/>
                  <a:gd name="connsiteY255" fmla="*/ 5758 h 10000"/>
                  <a:gd name="connsiteX256" fmla="*/ 1313 w 10000"/>
                  <a:gd name="connsiteY256" fmla="*/ 5774 h 10000"/>
                  <a:gd name="connsiteX257" fmla="*/ 1349 w 10000"/>
                  <a:gd name="connsiteY257" fmla="*/ 5787 h 10000"/>
                  <a:gd name="connsiteX258" fmla="*/ 1393 w 10000"/>
                  <a:gd name="connsiteY258" fmla="*/ 5793 h 10000"/>
                  <a:gd name="connsiteX259" fmla="*/ 1393 w 10000"/>
                  <a:gd name="connsiteY259" fmla="*/ 5797 h 10000"/>
                  <a:gd name="connsiteX260" fmla="*/ 1421 w 10000"/>
                  <a:gd name="connsiteY260" fmla="*/ 5810 h 10000"/>
                  <a:gd name="connsiteX261" fmla="*/ 1446 w 10000"/>
                  <a:gd name="connsiteY261" fmla="*/ 5829 h 10000"/>
                  <a:gd name="connsiteX262" fmla="*/ 1460 w 10000"/>
                  <a:gd name="connsiteY262" fmla="*/ 5842 h 10000"/>
                  <a:gd name="connsiteX263" fmla="*/ 1476 w 10000"/>
                  <a:gd name="connsiteY263" fmla="*/ 5848 h 10000"/>
                  <a:gd name="connsiteX264" fmla="*/ 1501 w 10000"/>
                  <a:gd name="connsiteY264" fmla="*/ 5852 h 10000"/>
                  <a:gd name="connsiteX265" fmla="*/ 1532 w 10000"/>
                  <a:gd name="connsiteY265" fmla="*/ 5887 h 10000"/>
                  <a:gd name="connsiteX266" fmla="*/ 1565 w 10000"/>
                  <a:gd name="connsiteY266" fmla="*/ 5942 h 10000"/>
                  <a:gd name="connsiteX267" fmla="*/ 1587 w 10000"/>
                  <a:gd name="connsiteY267" fmla="*/ 5972 h 10000"/>
                  <a:gd name="connsiteX268" fmla="*/ 1612 w 10000"/>
                  <a:gd name="connsiteY268" fmla="*/ 5955 h 10000"/>
                  <a:gd name="connsiteX269" fmla="*/ 1679 w 10000"/>
                  <a:gd name="connsiteY269" fmla="*/ 6049 h 10000"/>
                  <a:gd name="connsiteX270" fmla="*/ 1720 w 10000"/>
                  <a:gd name="connsiteY270" fmla="*/ 6108 h 10000"/>
                  <a:gd name="connsiteX271" fmla="*/ 1751 w 10000"/>
                  <a:gd name="connsiteY271" fmla="*/ 6133 h 10000"/>
                  <a:gd name="connsiteX272" fmla="*/ 1792 w 10000"/>
                  <a:gd name="connsiteY272" fmla="*/ 6169 h 10000"/>
                  <a:gd name="connsiteX273" fmla="*/ 1801 w 10000"/>
                  <a:gd name="connsiteY273" fmla="*/ 6172 h 10000"/>
                  <a:gd name="connsiteX274" fmla="*/ 1814 w 10000"/>
                  <a:gd name="connsiteY274" fmla="*/ 6286 h 10000"/>
                  <a:gd name="connsiteX275" fmla="*/ 1817 w 10000"/>
                  <a:gd name="connsiteY275" fmla="*/ 6331 h 10000"/>
                  <a:gd name="connsiteX276" fmla="*/ 1809 w 10000"/>
                  <a:gd name="connsiteY276" fmla="*/ 6444 h 10000"/>
                  <a:gd name="connsiteX277" fmla="*/ 1801 w 10000"/>
                  <a:gd name="connsiteY277" fmla="*/ 6499 h 10000"/>
                  <a:gd name="connsiteX278" fmla="*/ 1781 w 10000"/>
                  <a:gd name="connsiteY278" fmla="*/ 6522 h 10000"/>
                  <a:gd name="connsiteX279" fmla="*/ 1773 w 10000"/>
                  <a:gd name="connsiteY279" fmla="*/ 6541 h 10000"/>
                  <a:gd name="connsiteX280" fmla="*/ 1762 w 10000"/>
                  <a:gd name="connsiteY280" fmla="*/ 6571 h 10000"/>
                  <a:gd name="connsiteX281" fmla="*/ 1767 w 10000"/>
                  <a:gd name="connsiteY281" fmla="*/ 6622 h 10000"/>
                  <a:gd name="connsiteX282" fmla="*/ 1767 w 10000"/>
                  <a:gd name="connsiteY282" fmla="*/ 6665 h 10000"/>
                  <a:gd name="connsiteX283" fmla="*/ 1767 w 10000"/>
                  <a:gd name="connsiteY283" fmla="*/ 6694 h 10000"/>
                  <a:gd name="connsiteX284" fmla="*/ 1776 w 10000"/>
                  <a:gd name="connsiteY284" fmla="*/ 6726 h 10000"/>
                  <a:gd name="connsiteX285" fmla="*/ 1776 w 10000"/>
                  <a:gd name="connsiteY285" fmla="*/ 6745 h 10000"/>
                  <a:gd name="connsiteX286" fmla="*/ 1767 w 10000"/>
                  <a:gd name="connsiteY286" fmla="*/ 6765 h 10000"/>
                  <a:gd name="connsiteX287" fmla="*/ 1762 w 10000"/>
                  <a:gd name="connsiteY287" fmla="*/ 6804 h 10000"/>
                  <a:gd name="connsiteX288" fmla="*/ 1753 w 10000"/>
                  <a:gd name="connsiteY288" fmla="*/ 6839 h 10000"/>
                  <a:gd name="connsiteX289" fmla="*/ 1742 w 10000"/>
                  <a:gd name="connsiteY289" fmla="*/ 6849 h 10000"/>
                  <a:gd name="connsiteX290" fmla="*/ 1726 w 10000"/>
                  <a:gd name="connsiteY290" fmla="*/ 6849 h 10000"/>
                  <a:gd name="connsiteX291" fmla="*/ 1712 w 10000"/>
                  <a:gd name="connsiteY291" fmla="*/ 6852 h 10000"/>
                  <a:gd name="connsiteX292" fmla="*/ 1640 w 10000"/>
                  <a:gd name="connsiteY292" fmla="*/ 6953 h 10000"/>
                  <a:gd name="connsiteX293" fmla="*/ 1493 w 10000"/>
                  <a:gd name="connsiteY293" fmla="*/ 7105 h 10000"/>
                  <a:gd name="connsiteX294" fmla="*/ 1490 w 10000"/>
                  <a:gd name="connsiteY294" fmla="*/ 7124 h 10000"/>
                  <a:gd name="connsiteX295" fmla="*/ 1468 w 10000"/>
                  <a:gd name="connsiteY295" fmla="*/ 7137 h 10000"/>
                  <a:gd name="connsiteX296" fmla="*/ 1454 w 10000"/>
                  <a:gd name="connsiteY296" fmla="*/ 7144 h 10000"/>
                  <a:gd name="connsiteX297" fmla="*/ 1452 w 10000"/>
                  <a:gd name="connsiteY297" fmla="*/ 7157 h 10000"/>
                  <a:gd name="connsiteX298" fmla="*/ 1446 w 10000"/>
                  <a:gd name="connsiteY298" fmla="*/ 7199 h 10000"/>
                  <a:gd name="connsiteX299" fmla="*/ 1476 w 10000"/>
                  <a:gd name="connsiteY299" fmla="*/ 7247 h 10000"/>
                  <a:gd name="connsiteX300" fmla="*/ 1501 w 10000"/>
                  <a:gd name="connsiteY300" fmla="*/ 7270 h 10000"/>
                  <a:gd name="connsiteX301" fmla="*/ 1518 w 10000"/>
                  <a:gd name="connsiteY301" fmla="*/ 7286 h 10000"/>
                  <a:gd name="connsiteX302" fmla="*/ 1524 w 10000"/>
                  <a:gd name="connsiteY302" fmla="*/ 7306 h 10000"/>
                  <a:gd name="connsiteX303" fmla="*/ 1540 w 10000"/>
                  <a:gd name="connsiteY303" fmla="*/ 7322 h 10000"/>
                  <a:gd name="connsiteX304" fmla="*/ 1565 w 10000"/>
                  <a:gd name="connsiteY304" fmla="*/ 7325 h 10000"/>
                  <a:gd name="connsiteX305" fmla="*/ 1590 w 10000"/>
                  <a:gd name="connsiteY305" fmla="*/ 7332 h 10000"/>
                  <a:gd name="connsiteX306" fmla="*/ 1615 w 10000"/>
                  <a:gd name="connsiteY306" fmla="*/ 7345 h 10000"/>
                  <a:gd name="connsiteX307" fmla="*/ 1662 w 10000"/>
                  <a:gd name="connsiteY307" fmla="*/ 7370 h 10000"/>
                  <a:gd name="connsiteX308" fmla="*/ 1670 w 10000"/>
                  <a:gd name="connsiteY308" fmla="*/ 7351 h 10000"/>
                  <a:gd name="connsiteX309" fmla="*/ 1726 w 10000"/>
                  <a:gd name="connsiteY309" fmla="*/ 7354 h 10000"/>
                  <a:gd name="connsiteX310" fmla="*/ 1726 w 10000"/>
                  <a:gd name="connsiteY310" fmla="*/ 7400 h 10000"/>
                  <a:gd name="connsiteX311" fmla="*/ 1773 w 10000"/>
                  <a:gd name="connsiteY311" fmla="*/ 7409 h 10000"/>
                  <a:gd name="connsiteX312" fmla="*/ 1806 w 10000"/>
                  <a:gd name="connsiteY312" fmla="*/ 7416 h 10000"/>
                  <a:gd name="connsiteX313" fmla="*/ 1839 w 10000"/>
                  <a:gd name="connsiteY313" fmla="*/ 7403 h 10000"/>
                  <a:gd name="connsiteX314" fmla="*/ 1886 w 10000"/>
                  <a:gd name="connsiteY314" fmla="*/ 7403 h 10000"/>
                  <a:gd name="connsiteX315" fmla="*/ 1898 w 10000"/>
                  <a:gd name="connsiteY315" fmla="*/ 7403 h 10000"/>
                  <a:gd name="connsiteX316" fmla="*/ 1914 w 10000"/>
                  <a:gd name="connsiteY316" fmla="*/ 7494 h 10000"/>
                  <a:gd name="connsiteX317" fmla="*/ 1895 w 10000"/>
                  <a:gd name="connsiteY317" fmla="*/ 7523 h 10000"/>
                  <a:gd name="connsiteX318" fmla="*/ 1825 w 10000"/>
                  <a:gd name="connsiteY318" fmla="*/ 7617 h 10000"/>
                  <a:gd name="connsiteX319" fmla="*/ 1776 w 10000"/>
                  <a:gd name="connsiteY319" fmla="*/ 7691 h 10000"/>
                  <a:gd name="connsiteX320" fmla="*/ 1781 w 10000"/>
                  <a:gd name="connsiteY320" fmla="*/ 7723 h 10000"/>
                  <a:gd name="connsiteX321" fmla="*/ 1767 w 10000"/>
                  <a:gd name="connsiteY321" fmla="*/ 7759 h 10000"/>
                  <a:gd name="connsiteX322" fmla="*/ 1762 w 10000"/>
                  <a:gd name="connsiteY322" fmla="*/ 7817 h 10000"/>
                  <a:gd name="connsiteX323" fmla="*/ 1762 w 10000"/>
                  <a:gd name="connsiteY323" fmla="*/ 7856 h 10000"/>
                  <a:gd name="connsiteX324" fmla="*/ 1776 w 10000"/>
                  <a:gd name="connsiteY324" fmla="*/ 7892 h 10000"/>
                  <a:gd name="connsiteX325" fmla="*/ 1784 w 10000"/>
                  <a:gd name="connsiteY325" fmla="*/ 7902 h 10000"/>
                  <a:gd name="connsiteX326" fmla="*/ 1801 w 10000"/>
                  <a:gd name="connsiteY326" fmla="*/ 7908 h 10000"/>
                  <a:gd name="connsiteX327" fmla="*/ 1809 w 10000"/>
                  <a:gd name="connsiteY327" fmla="*/ 7911 h 10000"/>
                  <a:gd name="connsiteX328" fmla="*/ 1801 w 10000"/>
                  <a:gd name="connsiteY328" fmla="*/ 7940 h 10000"/>
                  <a:gd name="connsiteX329" fmla="*/ 1798 w 10000"/>
                  <a:gd name="connsiteY329" fmla="*/ 7979 h 10000"/>
                  <a:gd name="connsiteX330" fmla="*/ 1806 w 10000"/>
                  <a:gd name="connsiteY330" fmla="*/ 8002 h 10000"/>
                  <a:gd name="connsiteX331" fmla="*/ 1823 w 10000"/>
                  <a:gd name="connsiteY331" fmla="*/ 8021 h 10000"/>
                  <a:gd name="connsiteX332" fmla="*/ 1834 w 10000"/>
                  <a:gd name="connsiteY332" fmla="*/ 8044 h 10000"/>
                  <a:gd name="connsiteX333" fmla="*/ 1839 w 10000"/>
                  <a:gd name="connsiteY333" fmla="*/ 8073 h 10000"/>
                  <a:gd name="connsiteX334" fmla="*/ 1842 w 10000"/>
                  <a:gd name="connsiteY334" fmla="*/ 8106 h 10000"/>
                  <a:gd name="connsiteX335" fmla="*/ 1839 w 10000"/>
                  <a:gd name="connsiteY335" fmla="*/ 8144 h 10000"/>
                  <a:gd name="connsiteX336" fmla="*/ 1856 w 10000"/>
                  <a:gd name="connsiteY336" fmla="*/ 8164 h 10000"/>
                  <a:gd name="connsiteX337" fmla="*/ 1886 w 10000"/>
                  <a:gd name="connsiteY337" fmla="*/ 8193 h 10000"/>
                  <a:gd name="connsiteX338" fmla="*/ 1922 w 10000"/>
                  <a:gd name="connsiteY338" fmla="*/ 8206 h 10000"/>
                  <a:gd name="connsiteX339" fmla="*/ 1967 w 10000"/>
                  <a:gd name="connsiteY339" fmla="*/ 8203 h 10000"/>
                  <a:gd name="connsiteX340" fmla="*/ 1986 w 10000"/>
                  <a:gd name="connsiteY340" fmla="*/ 8212 h 10000"/>
                  <a:gd name="connsiteX341" fmla="*/ 2000 w 10000"/>
                  <a:gd name="connsiteY341" fmla="*/ 8232 h 10000"/>
                  <a:gd name="connsiteX342" fmla="*/ 2033 w 10000"/>
                  <a:gd name="connsiteY342" fmla="*/ 8258 h 10000"/>
                  <a:gd name="connsiteX343" fmla="*/ 2050 w 10000"/>
                  <a:gd name="connsiteY343" fmla="*/ 8271 h 10000"/>
                  <a:gd name="connsiteX344" fmla="*/ 2089 w 10000"/>
                  <a:gd name="connsiteY344" fmla="*/ 8280 h 10000"/>
                  <a:gd name="connsiteX345" fmla="*/ 2122 w 10000"/>
                  <a:gd name="connsiteY345" fmla="*/ 8300 h 10000"/>
                  <a:gd name="connsiteX346" fmla="*/ 2163 w 10000"/>
                  <a:gd name="connsiteY346" fmla="*/ 8332 h 10000"/>
                  <a:gd name="connsiteX347" fmla="*/ 2172 w 10000"/>
                  <a:gd name="connsiteY347" fmla="*/ 8335 h 10000"/>
                  <a:gd name="connsiteX348" fmla="*/ 2177 w 10000"/>
                  <a:gd name="connsiteY348" fmla="*/ 8345 h 10000"/>
                  <a:gd name="connsiteX349" fmla="*/ 2163 w 10000"/>
                  <a:gd name="connsiteY349" fmla="*/ 8371 h 10000"/>
                  <a:gd name="connsiteX350" fmla="*/ 2139 w 10000"/>
                  <a:gd name="connsiteY350" fmla="*/ 8423 h 10000"/>
                  <a:gd name="connsiteX351" fmla="*/ 2130 w 10000"/>
                  <a:gd name="connsiteY351" fmla="*/ 8439 h 10000"/>
                  <a:gd name="connsiteX352" fmla="*/ 2105 w 10000"/>
                  <a:gd name="connsiteY352" fmla="*/ 8446 h 10000"/>
                  <a:gd name="connsiteX353" fmla="*/ 2080 w 10000"/>
                  <a:gd name="connsiteY353" fmla="*/ 8449 h 10000"/>
                  <a:gd name="connsiteX354" fmla="*/ 2075 w 10000"/>
                  <a:gd name="connsiteY354" fmla="*/ 8459 h 10000"/>
                  <a:gd name="connsiteX355" fmla="*/ 2072 w 10000"/>
                  <a:gd name="connsiteY355" fmla="*/ 8475 h 10000"/>
                  <a:gd name="connsiteX356" fmla="*/ 2080 w 10000"/>
                  <a:gd name="connsiteY356" fmla="*/ 8484 h 10000"/>
                  <a:gd name="connsiteX357" fmla="*/ 2100 w 10000"/>
                  <a:gd name="connsiteY357" fmla="*/ 8475 h 10000"/>
                  <a:gd name="connsiteX358" fmla="*/ 2141 w 10000"/>
                  <a:gd name="connsiteY358" fmla="*/ 8478 h 10000"/>
                  <a:gd name="connsiteX359" fmla="*/ 2172 w 10000"/>
                  <a:gd name="connsiteY359" fmla="*/ 8475 h 10000"/>
                  <a:gd name="connsiteX360" fmla="*/ 2188 w 10000"/>
                  <a:gd name="connsiteY360" fmla="*/ 8475 h 10000"/>
                  <a:gd name="connsiteX361" fmla="*/ 2222 w 10000"/>
                  <a:gd name="connsiteY361" fmla="*/ 8497 h 10000"/>
                  <a:gd name="connsiteX362" fmla="*/ 2252 w 10000"/>
                  <a:gd name="connsiteY362" fmla="*/ 8514 h 10000"/>
                  <a:gd name="connsiteX363" fmla="*/ 2274 w 10000"/>
                  <a:gd name="connsiteY363" fmla="*/ 8514 h 10000"/>
                  <a:gd name="connsiteX364" fmla="*/ 2299 w 10000"/>
                  <a:gd name="connsiteY364" fmla="*/ 8504 h 10000"/>
                  <a:gd name="connsiteX365" fmla="*/ 2310 w 10000"/>
                  <a:gd name="connsiteY365" fmla="*/ 8504 h 10000"/>
                  <a:gd name="connsiteX366" fmla="*/ 2319 w 10000"/>
                  <a:gd name="connsiteY366" fmla="*/ 8484 h 10000"/>
                  <a:gd name="connsiteX367" fmla="*/ 2338 w 10000"/>
                  <a:gd name="connsiteY367" fmla="*/ 8494 h 10000"/>
                  <a:gd name="connsiteX368" fmla="*/ 2338 w 10000"/>
                  <a:gd name="connsiteY368" fmla="*/ 8552 h 10000"/>
                  <a:gd name="connsiteX369" fmla="*/ 2366 w 10000"/>
                  <a:gd name="connsiteY369" fmla="*/ 8572 h 10000"/>
                  <a:gd name="connsiteX370" fmla="*/ 2382 w 10000"/>
                  <a:gd name="connsiteY370" fmla="*/ 8582 h 10000"/>
                  <a:gd name="connsiteX371" fmla="*/ 2435 w 10000"/>
                  <a:gd name="connsiteY371" fmla="*/ 8552 h 10000"/>
                  <a:gd name="connsiteX372" fmla="*/ 2443 w 10000"/>
                  <a:gd name="connsiteY372" fmla="*/ 8552 h 10000"/>
                  <a:gd name="connsiteX373" fmla="*/ 2454 w 10000"/>
                  <a:gd name="connsiteY373" fmla="*/ 8552 h 10000"/>
                  <a:gd name="connsiteX374" fmla="*/ 2471 w 10000"/>
                  <a:gd name="connsiteY374" fmla="*/ 8546 h 10000"/>
                  <a:gd name="connsiteX375" fmla="*/ 2488 w 10000"/>
                  <a:gd name="connsiteY375" fmla="*/ 8536 h 10000"/>
                  <a:gd name="connsiteX376" fmla="*/ 2501 w 10000"/>
                  <a:gd name="connsiteY376" fmla="*/ 8533 h 10000"/>
                  <a:gd name="connsiteX377" fmla="*/ 2512 w 10000"/>
                  <a:gd name="connsiteY377" fmla="*/ 8533 h 10000"/>
                  <a:gd name="connsiteX378" fmla="*/ 2521 w 10000"/>
                  <a:gd name="connsiteY378" fmla="*/ 8546 h 10000"/>
                  <a:gd name="connsiteX379" fmla="*/ 2521 w 10000"/>
                  <a:gd name="connsiteY379" fmla="*/ 8572 h 10000"/>
                  <a:gd name="connsiteX380" fmla="*/ 2535 w 10000"/>
                  <a:gd name="connsiteY380" fmla="*/ 8588 h 10000"/>
                  <a:gd name="connsiteX381" fmla="*/ 2551 w 10000"/>
                  <a:gd name="connsiteY381" fmla="*/ 8582 h 10000"/>
                  <a:gd name="connsiteX382" fmla="*/ 2560 w 10000"/>
                  <a:gd name="connsiteY382" fmla="*/ 8582 h 10000"/>
                  <a:gd name="connsiteX383" fmla="*/ 2573 w 10000"/>
                  <a:gd name="connsiteY383" fmla="*/ 8588 h 10000"/>
                  <a:gd name="connsiteX384" fmla="*/ 2584 w 10000"/>
                  <a:gd name="connsiteY384" fmla="*/ 8591 h 10000"/>
                  <a:gd name="connsiteX385" fmla="*/ 2590 w 10000"/>
                  <a:gd name="connsiteY385" fmla="*/ 8598 h 10000"/>
                  <a:gd name="connsiteX386" fmla="*/ 2598 w 10000"/>
                  <a:gd name="connsiteY386" fmla="*/ 8608 h 10000"/>
                  <a:gd name="connsiteX387" fmla="*/ 2607 w 10000"/>
                  <a:gd name="connsiteY387" fmla="*/ 8617 h 10000"/>
                  <a:gd name="connsiteX388" fmla="*/ 2618 w 10000"/>
                  <a:gd name="connsiteY388" fmla="*/ 8617 h 10000"/>
                  <a:gd name="connsiteX389" fmla="*/ 2640 w 10000"/>
                  <a:gd name="connsiteY389" fmla="*/ 8608 h 10000"/>
                  <a:gd name="connsiteX390" fmla="*/ 2670 w 10000"/>
                  <a:gd name="connsiteY390" fmla="*/ 8598 h 10000"/>
                  <a:gd name="connsiteX391" fmla="*/ 2673 w 10000"/>
                  <a:gd name="connsiteY391" fmla="*/ 8598 h 10000"/>
                  <a:gd name="connsiteX392" fmla="*/ 2690 w 10000"/>
                  <a:gd name="connsiteY392" fmla="*/ 8598 h 10000"/>
                  <a:gd name="connsiteX393" fmla="*/ 2698 w 10000"/>
                  <a:gd name="connsiteY393" fmla="*/ 8598 h 10000"/>
                  <a:gd name="connsiteX394" fmla="*/ 2712 w 10000"/>
                  <a:gd name="connsiteY394" fmla="*/ 8598 h 10000"/>
                  <a:gd name="connsiteX395" fmla="*/ 2726 w 10000"/>
                  <a:gd name="connsiteY395" fmla="*/ 8591 h 10000"/>
                  <a:gd name="connsiteX396" fmla="*/ 2737 w 10000"/>
                  <a:gd name="connsiteY396" fmla="*/ 8588 h 10000"/>
                  <a:gd name="connsiteX397" fmla="*/ 2759 w 10000"/>
                  <a:gd name="connsiteY397" fmla="*/ 8582 h 10000"/>
                  <a:gd name="connsiteX398" fmla="*/ 2770 w 10000"/>
                  <a:gd name="connsiteY398" fmla="*/ 8578 h 10000"/>
                  <a:gd name="connsiteX399" fmla="*/ 2784 w 10000"/>
                  <a:gd name="connsiteY399" fmla="*/ 8572 h 10000"/>
                  <a:gd name="connsiteX400" fmla="*/ 2795 w 10000"/>
                  <a:gd name="connsiteY400" fmla="*/ 8572 h 10000"/>
                  <a:gd name="connsiteX401" fmla="*/ 2803 w 10000"/>
                  <a:gd name="connsiteY401" fmla="*/ 8588 h 10000"/>
                  <a:gd name="connsiteX402" fmla="*/ 2803 w 10000"/>
                  <a:gd name="connsiteY402" fmla="*/ 8591 h 10000"/>
                  <a:gd name="connsiteX403" fmla="*/ 2803 w 10000"/>
                  <a:gd name="connsiteY403" fmla="*/ 8601 h 10000"/>
                  <a:gd name="connsiteX404" fmla="*/ 2809 w 10000"/>
                  <a:gd name="connsiteY404" fmla="*/ 8601 h 10000"/>
                  <a:gd name="connsiteX405" fmla="*/ 2823 w 10000"/>
                  <a:gd name="connsiteY405" fmla="*/ 8598 h 10000"/>
                  <a:gd name="connsiteX406" fmla="*/ 2831 w 10000"/>
                  <a:gd name="connsiteY406" fmla="*/ 8598 h 10000"/>
                  <a:gd name="connsiteX407" fmla="*/ 2839 w 10000"/>
                  <a:gd name="connsiteY407" fmla="*/ 8601 h 10000"/>
                  <a:gd name="connsiteX408" fmla="*/ 2848 w 10000"/>
                  <a:gd name="connsiteY408" fmla="*/ 8598 h 10000"/>
                  <a:gd name="connsiteX409" fmla="*/ 2856 w 10000"/>
                  <a:gd name="connsiteY409" fmla="*/ 8601 h 10000"/>
                  <a:gd name="connsiteX410" fmla="*/ 2859 w 10000"/>
                  <a:gd name="connsiteY410" fmla="*/ 8601 h 10000"/>
                  <a:gd name="connsiteX411" fmla="*/ 2864 w 10000"/>
                  <a:gd name="connsiteY411" fmla="*/ 8598 h 10000"/>
                  <a:gd name="connsiteX412" fmla="*/ 2889 w 10000"/>
                  <a:gd name="connsiteY412" fmla="*/ 8611 h 10000"/>
                  <a:gd name="connsiteX413" fmla="*/ 2906 w 10000"/>
                  <a:gd name="connsiteY413" fmla="*/ 8620 h 10000"/>
                  <a:gd name="connsiteX414" fmla="*/ 2914 w 10000"/>
                  <a:gd name="connsiteY414" fmla="*/ 8627 h 10000"/>
                  <a:gd name="connsiteX415" fmla="*/ 2920 w 10000"/>
                  <a:gd name="connsiteY415" fmla="*/ 8640 h 10000"/>
                  <a:gd name="connsiteX416" fmla="*/ 2922 w 10000"/>
                  <a:gd name="connsiteY416" fmla="*/ 8666 h 10000"/>
                  <a:gd name="connsiteX417" fmla="*/ 2922 w 10000"/>
                  <a:gd name="connsiteY417" fmla="*/ 8692 h 10000"/>
                  <a:gd name="connsiteX418" fmla="*/ 2939 w 10000"/>
                  <a:gd name="connsiteY418" fmla="*/ 8695 h 10000"/>
                  <a:gd name="connsiteX419" fmla="*/ 2953 w 10000"/>
                  <a:gd name="connsiteY419" fmla="*/ 8695 h 10000"/>
                  <a:gd name="connsiteX420" fmla="*/ 2961 w 10000"/>
                  <a:gd name="connsiteY420" fmla="*/ 8695 h 10000"/>
                  <a:gd name="connsiteX421" fmla="*/ 2972 w 10000"/>
                  <a:gd name="connsiteY421" fmla="*/ 8692 h 10000"/>
                  <a:gd name="connsiteX422" fmla="*/ 2981 w 10000"/>
                  <a:gd name="connsiteY422" fmla="*/ 8685 h 10000"/>
                  <a:gd name="connsiteX423" fmla="*/ 2989 w 10000"/>
                  <a:gd name="connsiteY423" fmla="*/ 8685 h 10000"/>
                  <a:gd name="connsiteX424" fmla="*/ 3008 w 10000"/>
                  <a:gd name="connsiteY424" fmla="*/ 8685 h 10000"/>
                  <a:gd name="connsiteX425" fmla="*/ 3028 w 10000"/>
                  <a:gd name="connsiteY425" fmla="*/ 8695 h 10000"/>
                  <a:gd name="connsiteX426" fmla="*/ 3042 w 10000"/>
                  <a:gd name="connsiteY426" fmla="*/ 8695 h 10000"/>
                  <a:gd name="connsiteX427" fmla="*/ 3053 w 10000"/>
                  <a:gd name="connsiteY427" fmla="*/ 8676 h 10000"/>
                  <a:gd name="connsiteX428" fmla="*/ 3061 w 10000"/>
                  <a:gd name="connsiteY428" fmla="*/ 8666 h 10000"/>
                  <a:gd name="connsiteX429" fmla="*/ 3066 w 10000"/>
                  <a:gd name="connsiteY429" fmla="*/ 8656 h 10000"/>
                  <a:gd name="connsiteX430" fmla="*/ 3091 w 10000"/>
                  <a:gd name="connsiteY430" fmla="*/ 8659 h 10000"/>
                  <a:gd name="connsiteX431" fmla="*/ 3105 w 10000"/>
                  <a:gd name="connsiteY431" fmla="*/ 8659 h 10000"/>
                  <a:gd name="connsiteX432" fmla="*/ 3108 w 10000"/>
                  <a:gd name="connsiteY432" fmla="*/ 8650 h 10000"/>
                  <a:gd name="connsiteX433" fmla="*/ 3147 w 10000"/>
                  <a:gd name="connsiteY433" fmla="*/ 8588 h 10000"/>
                  <a:gd name="connsiteX434" fmla="*/ 3150 w 10000"/>
                  <a:gd name="connsiteY434" fmla="*/ 8598 h 10000"/>
                  <a:gd name="connsiteX435" fmla="*/ 3163 w 10000"/>
                  <a:gd name="connsiteY435" fmla="*/ 8601 h 10000"/>
                  <a:gd name="connsiteX436" fmla="*/ 3180 w 10000"/>
                  <a:gd name="connsiteY436" fmla="*/ 8608 h 10000"/>
                  <a:gd name="connsiteX437" fmla="*/ 3188 w 10000"/>
                  <a:gd name="connsiteY437" fmla="*/ 8611 h 10000"/>
                  <a:gd name="connsiteX438" fmla="*/ 3227 w 10000"/>
                  <a:gd name="connsiteY438" fmla="*/ 8620 h 10000"/>
                  <a:gd name="connsiteX439" fmla="*/ 3238 w 10000"/>
                  <a:gd name="connsiteY439" fmla="*/ 8617 h 10000"/>
                  <a:gd name="connsiteX440" fmla="*/ 3247 w 10000"/>
                  <a:gd name="connsiteY440" fmla="*/ 8601 h 10000"/>
                  <a:gd name="connsiteX441" fmla="*/ 3269 w 10000"/>
                  <a:gd name="connsiteY441" fmla="*/ 8611 h 10000"/>
                  <a:gd name="connsiteX442" fmla="*/ 3277 w 10000"/>
                  <a:gd name="connsiteY442" fmla="*/ 8617 h 10000"/>
                  <a:gd name="connsiteX443" fmla="*/ 3285 w 10000"/>
                  <a:gd name="connsiteY443" fmla="*/ 8611 h 10000"/>
                  <a:gd name="connsiteX444" fmla="*/ 3307 w 10000"/>
                  <a:gd name="connsiteY444" fmla="*/ 8611 h 10000"/>
                  <a:gd name="connsiteX445" fmla="*/ 3319 w 10000"/>
                  <a:gd name="connsiteY445" fmla="*/ 8617 h 10000"/>
                  <a:gd name="connsiteX446" fmla="*/ 3324 w 10000"/>
                  <a:gd name="connsiteY446" fmla="*/ 8617 h 10000"/>
                  <a:gd name="connsiteX447" fmla="*/ 3327 w 10000"/>
                  <a:gd name="connsiteY447" fmla="*/ 8620 h 10000"/>
                  <a:gd name="connsiteX448" fmla="*/ 3341 w 10000"/>
                  <a:gd name="connsiteY448" fmla="*/ 8620 h 10000"/>
                  <a:gd name="connsiteX449" fmla="*/ 3357 w 10000"/>
                  <a:gd name="connsiteY449" fmla="*/ 8620 h 10000"/>
                  <a:gd name="connsiteX450" fmla="*/ 3374 w 10000"/>
                  <a:gd name="connsiteY450" fmla="*/ 8620 h 10000"/>
                  <a:gd name="connsiteX451" fmla="*/ 3382 w 10000"/>
                  <a:gd name="connsiteY451" fmla="*/ 8620 h 10000"/>
                  <a:gd name="connsiteX452" fmla="*/ 3399 w 10000"/>
                  <a:gd name="connsiteY452" fmla="*/ 8611 h 10000"/>
                  <a:gd name="connsiteX453" fmla="*/ 3413 w 10000"/>
                  <a:gd name="connsiteY453" fmla="*/ 8601 h 10000"/>
                  <a:gd name="connsiteX454" fmla="*/ 3421 w 10000"/>
                  <a:gd name="connsiteY454" fmla="*/ 8588 h 10000"/>
                  <a:gd name="connsiteX455" fmla="*/ 3421 w 10000"/>
                  <a:gd name="connsiteY455" fmla="*/ 8572 h 10000"/>
                  <a:gd name="connsiteX456" fmla="*/ 3421 w 10000"/>
                  <a:gd name="connsiteY456" fmla="*/ 8552 h 10000"/>
                  <a:gd name="connsiteX457" fmla="*/ 3424 w 10000"/>
                  <a:gd name="connsiteY457" fmla="*/ 8533 h 10000"/>
                  <a:gd name="connsiteX458" fmla="*/ 3432 w 10000"/>
                  <a:gd name="connsiteY458" fmla="*/ 8523 h 10000"/>
                  <a:gd name="connsiteX459" fmla="*/ 3446 w 10000"/>
                  <a:gd name="connsiteY459" fmla="*/ 8523 h 10000"/>
                  <a:gd name="connsiteX460" fmla="*/ 3457 w 10000"/>
                  <a:gd name="connsiteY460" fmla="*/ 8523 h 10000"/>
                  <a:gd name="connsiteX461" fmla="*/ 3476 w 10000"/>
                  <a:gd name="connsiteY461" fmla="*/ 8533 h 10000"/>
                  <a:gd name="connsiteX462" fmla="*/ 3485 w 10000"/>
                  <a:gd name="connsiteY462" fmla="*/ 8536 h 10000"/>
                  <a:gd name="connsiteX463" fmla="*/ 3501 w 10000"/>
                  <a:gd name="connsiteY463" fmla="*/ 8527 h 10000"/>
                  <a:gd name="connsiteX464" fmla="*/ 3504 w 10000"/>
                  <a:gd name="connsiteY464" fmla="*/ 8514 h 10000"/>
                  <a:gd name="connsiteX465" fmla="*/ 3510 w 10000"/>
                  <a:gd name="connsiteY465" fmla="*/ 8497 h 10000"/>
                  <a:gd name="connsiteX466" fmla="*/ 3537 w 10000"/>
                  <a:gd name="connsiteY466" fmla="*/ 8484 h 10000"/>
                  <a:gd name="connsiteX467" fmla="*/ 3562 w 10000"/>
                  <a:gd name="connsiteY467" fmla="*/ 8488 h 10000"/>
                  <a:gd name="connsiteX468" fmla="*/ 3568 w 10000"/>
                  <a:gd name="connsiteY468" fmla="*/ 8484 h 10000"/>
                  <a:gd name="connsiteX469" fmla="*/ 3584 w 10000"/>
                  <a:gd name="connsiteY469" fmla="*/ 8494 h 10000"/>
                  <a:gd name="connsiteX470" fmla="*/ 3593 w 10000"/>
                  <a:gd name="connsiteY470" fmla="*/ 8507 h 10000"/>
                  <a:gd name="connsiteX471" fmla="*/ 3618 w 10000"/>
                  <a:gd name="connsiteY471" fmla="*/ 8497 h 10000"/>
                  <a:gd name="connsiteX472" fmla="*/ 3643 w 10000"/>
                  <a:gd name="connsiteY472" fmla="*/ 8475 h 10000"/>
                  <a:gd name="connsiteX473" fmla="*/ 3657 w 10000"/>
                  <a:gd name="connsiteY473" fmla="*/ 8478 h 10000"/>
                  <a:gd name="connsiteX474" fmla="*/ 3670 w 10000"/>
                  <a:gd name="connsiteY474" fmla="*/ 8475 h 10000"/>
                  <a:gd name="connsiteX475" fmla="*/ 3673 w 10000"/>
                  <a:gd name="connsiteY475" fmla="*/ 8468 h 10000"/>
                  <a:gd name="connsiteX476" fmla="*/ 3681 w 10000"/>
                  <a:gd name="connsiteY476" fmla="*/ 8468 h 10000"/>
                  <a:gd name="connsiteX477" fmla="*/ 3698 w 10000"/>
                  <a:gd name="connsiteY477" fmla="*/ 8478 h 10000"/>
                  <a:gd name="connsiteX478" fmla="*/ 3720 w 10000"/>
                  <a:gd name="connsiteY478" fmla="*/ 8497 h 10000"/>
                  <a:gd name="connsiteX479" fmla="*/ 3715 w 10000"/>
                  <a:gd name="connsiteY479" fmla="*/ 8504 h 10000"/>
                  <a:gd name="connsiteX480" fmla="*/ 3729 w 10000"/>
                  <a:gd name="connsiteY480" fmla="*/ 8514 h 10000"/>
                  <a:gd name="connsiteX481" fmla="*/ 3729 w 10000"/>
                  <a:gd name="connsiteY481" fmla="*/ 8517 h 10000"/>
                  <a:gd name="connsiteX482" fmla="*/ 3740 w 10000"/>
                  <a:gd name="connsiteY482" fmla="*/ 8527 h 10000"/>
                  <a:gd name="connsiteX483" fmla="*/ 3759 w 10000"/>
                  <a:gd name="connsiteY483" fmla="*/ 8517 h 10000"/>
                  <a:gd name="connsiteX484" fmla="*/ 3762 w 10000"/>
                  <a:gd name="connsiteY484" fmla="*/ 8504 h 10000"/>
                  <a:gd name="connsiteX485" fmla="*/ 3770 w 10000"/>
                  <a:gd name="connsiteY485" fmla="*/ 8488 h 10000"/>
                  <a:gd name="connsiteX486" fmla="*/ 3778 w 10000"/>
                  <a:gd name="connsiteY486" fmla="*/ 8484 h 10000"/>
                  <a:gd name="connsiteX487" fmla="*/ 3792 w 10000"/>
                  <a:gd name="connsiteY487" fmla="*/ 8475 h 10000"/>
                  <a:gd name="connsiteX488" fmla="*/ 3803 w 10000"/>
                  <a:gd name="connsiteY488" fmla="*/ 8478 h 10000"/>
                  <a:gd name="connsiteX489" fmla="*/ 3809 w 10000"/>
                  <a:gd name="connsiteY489" fmla="*/ 8475 h 10000"/>
                  <a:gd name="connsiteX490" fmla="*/ 3825 w 10000"/>
                  <a:gd name="connsiteY490" fmla="*/ 8465 h 10000"/>
                  <a:gd name="connsiteX491" fmla="*/ 3834 w 10000"/>
                  <a:gd name="connsiteY491" fmla="*/ 8468 h 10000"/>
                  <a:gd name="connsiteX492" fmla="*/ 3842 w 10000"/>
                  <a:gd name="connsiteY492" fmla="*/ 8478 h 10000"/>
                  <a:gd name="connsiteX493" fmla="*/ 3850 w 10000"/>
                  <a:gd name="connsiteY493" fmla="*/ 8478 h 10000"/>
                  <a:gd name="connsiteX494" fmla="*/ 3859 w 10000"/>
                  <a:gd name="connsiteY494" fmla="*/ 8484 h 10000"/>
                  <a:gd name="connsiteX495" fmla="*/ 3873 w 10000"/>
                  <a:gd name="connsiteY495" fmla="*/ 8494 h 10000"/>
                  <a:gd name="connsiteX496" fmla="*/ 3875 w 10000"/>
                  <a:gd name="connsiteY496" fmla="*/ 8507 h 10000"/>
                  <a:gd name="connsiteX497" fmla="*/ 3881 w 10000"/>
                  <a:gd name="connsiteY497" fmla="*/ 8527 h 10000"/>
                  <a:gd name="connsiteX498" fmla="*/ 3875 w 10000"/>
                  <a:gd name="connsiteY498" fmla="*/ 8546 h 10000"/>
                  <a:gd name="connsiteX499" fmla="*/ 3892 w 10000"/>
                  <a:gd name="connsiteY499" fmla="*/ 8546 h 10000"/>
                  <a:gd name="connsiteX500" fmla="*/ 3900 w 10000"/>
                  <a:gd name="connsiteY500" fmla="*/ 8543 h 10000"/>
                  <a:gd name="connsiteX501" fmla="*/ 3906 w 10000"/>
                  <a:gd name="connsiteY501" fmla="*/ 8543 h 10000"/>
                  <a:gd name="connsiteX502" fmla="*/ 3922 w 10000"/>
                  <a:gd name="connsiteY502" fmla="*/ 8552 h 10000"/>
                  <a:gd name="connsiteX503" fmla="*/ 3939 w 10000"/>
                  <a:gd name="connsiteY503" fmla="*/ 8559 h 10000"/>
                  <a:gd name="connsiteX504" fmla="*/ 3953 w 10000"/>
                  <a:gd name="connsiteY504" fmla="*/ 8572 h 10000"/>
                  <a:gd name="connsiteX505" fmla="*/ 3956 w 10000"/>
                  <a:gd name="connsiteY505" fmla="*/ 8588 h 10000"/>
                  <a:gd name="connsiteX506" fmla="*/ 3956 w 10000"/>
                  <a:gd name="connsiteY506" fmla="*/ 8608 h 10000"/>
                  <a:gd name="connsiteX507" fmla="*/ 3972 w 10000"/>
                  <a:gd name="connsiteY507" fmla="*/ 8608 h 10000"/>
                  <a:gd name="connsiteX508" fmla="*/ 3986 w 10000"/>
                  <a:gd name="connsiteY508" fmla="*/ 8608 h 10000"/>
                  <a:gd name="connsiteX509" fmla="*/ 3997 w 10000"/>
                  <a:gd name="connsiteY509" fmla="*/ 8608 h 10000"/>
                  <a:gd name="connsiteX510" fmla="*/ 4006 w 10000"/>
                  <a:gd name="connsiteY510" fmla="*/ 8608 h 10000"/>
                  <a:gd name="connsiteX511" fmla="*/ 4006 w 10000"/>
                  <a:gd name="connsiteY511" fmla="*/ 8611 h 10000"/>
                  <a:gd name="connsiteX512" fmla="*/ 4011 w 10000"/>
                  <a:gd name="connsiteY512" fmla="*/ 8611 h 10000"/>
                  <a:gd name="connsiteX513" fmla="*/ 4022 w 10000"/>
                  <a:gd name="connsiteY513" fmla="*/ 8620 h 10000"/>
                  <a:gd name="connsiteX514" fmla="*/ 4042 w 10000"/>
                  <a:gd name="connsiteY514" fmla="*/ 8620 h 10000"/>
                  <a:gd name="connsiteX515" fmla="*/ 4050 w 10000"/>
                  <a:gd name="connsiteY515" fmla="*/ 8617 h 10000"/>
                  <a:gd name="connsiteX516" fmla="*/ 4069 w 10000"/>
                  <a:gd name="connsiteY516" fmla="*/ 8620 h 10000"/>
                  <a:gd name="connsiteX517" fmla="*/ 4086 w 10000"/>
                  <a:gd name="connsiteY517" fmla="*/ 8630 h 10000"/>
                  <a:gd name="connsiteX518" fmla="*/ 4108 w 10000"/>
                  <a:gd name="connsiteY518" fmla="*/ 8627 h 10000"/>
                  <a:gd name="connsiteX519" fmla="*/ 4125 w 10000"/>
                  <a:gd name="connsiteY519" fmla="*/ 8620 h 10000"/>
                  <a:gd name="connsiteX520" fmla="*/ 4133 w 10000"/>
                  <a:gd name="connsiteY520" fmla="*/ 8611 h 10000"/>
                  <a:gd name="connsiteX521" fmla="*/ 4139 w 10000"/>
                  <a:gd name="connsiteY521" fmla="*/ 8608 h 10000"/>
                  <a:gd name="connsiteX522" fmla="*/ 4147 w 10000"/>
                  <a:gd name="connsiteY522" fmla="*/ 8601 h 10000"/>
                  <a:gd name="connsiteX523" fmla="*/ 4155 w 10000"/>
                  <a:gd name="connsiteY523" fmla="*/ 8591 h 10000"/>
                  <a:gd name="connsiteX524" fmla="*/ 4166 w 10000"/>
                  <a:gd name="connsiteY524" fmla="*/ 8582 h 10000"/>
                  <a:gd name="connsiteX525" fmla="*/ 4183 w 10000"/>
                  <a:gd name="connsiteY525" fmla="*/ 8569 h 10000"/>
                  <a:gd name="connsiteX526" fmla="*/ 4191 w 10000"/>
                  <a:gd name="connsiteY526" fmla="*/ 8562 h 10000"/>
                  <a:gd name="connsiteX527" fmla="*/ 4208 w 10000"/>
                  <a:gd name="connsiteY527" fmla="*/ 8552 h 10000"/>
                  <a:gd name="connsiteX528" fmla="*/ 4230 w 10000"/>
                  <a:gd name="connsiteY528" fmla="*/ 8552 h 10000"/>
                  <a:gd name="connsiteX529" fmla="*/ 4238 w 10000"/>
                  <a:gd name="connsiteY529" fmla="*/ 8559 h 10000"/>
                  <a:gd name="connsiteX530" fmla="*/ 4247 w 10000"/>
                  <a:gd name="connsiteY530" fmla="*/ 8572 h 10000"/>
                  <a:gd name="connsiteX531" fmla="*/ 4252 w 10000"/>
                  <a:gd name="connsiteY531" fmla="*/ 8578 h 10000"/>
                  <a:gd name="connsiteX532" fmla="*/ 4263 w 10000"/>
                  <a:gd name="connsiteY532" fmla="*/ 8582 h 10000"/>
                  <a:gd name="connsiteX533" fmla="*/ 4277 w 10000"/>
                  <a:gd name="connsiteY533" fmla="*/ 8572 h 10000"/>
                  <a:gd name="connsiteX534" fmla="*/ 4294 w 10000"/>
                  <a:gd name="connsiteY534" fmla="*/ 8559 h 10000"/>
                  <a:gd name="connsiteX535" fmla="*/ 4302 w 10000"/>
                  <a:gd name="connsiteY535" fmla="*/ 8546 h 10000"/>
                  <a:gd name="connsiteX536" fmla="*/ 4310 w 10000"/>
                  <a:gd name="connsiteY536" fmla="*/ 8543 h 10000"/>
                  <a:gd name="connsiteX537" fmla="*/ 4313 w 10000"/>
                  <a:gd name="connsiteY537" fmla="*/ 8543 h 10000"/>
                  <a:gd name="connsiteX538" fmla="*/ 4332 w 10000"/>
                  <a:gd name="connsiteY538" fmla="*/ 8546 h 10000"/>
                  <a:gd name="connsiteX539" fmla="*/ 4335 w 10000"/>
                  <a:gd name="connsiteY539" fmla="*/ 8559 h 10000"/>
                  <a:gd name="connsiteX540" fmla="*/ 4349 w 10000"/>
                  <a:gd name="connsiteY540" fmla="*/ 8588 h 10000"/>
                  <a:gd name="connsiteX541" fmla="*/ 4360 w 10000"/>
                  <a:gd name="connsiteY541" fmla="*/ 8591 h 10000"/>
                  <a:gd name="connsiteX542" fmla="*/ 4366 w 10000"/>
                  <a:gd name="connsiteY542" fmla="*/ 8591 h 10000"/>
                  <a:gd name="connsiteX543" fmla="*/ 4382 w 10000"/>
                  <a:gd name="connsiteY543" fmla="*/ 8598 h 10000"/>
                  <a:gd name="connsiteX544" fmla="*/ 4385 w 10000"/>
                  <a:gd name="connsiteY544" fmla="*/ 8598 h 10000"/>
                  <a:gd name="connsiteX545" fmla="*/ 4402 w 10000"/>
                  <a:gd name="connsiteY545" fmla="*/ 8598 h 10000"/>
                  <a:gd name="connsiteX546" fmla="*/ 4421 w 10000"/>
                  <a:gd name="connsiteY546" fmla="*/ 8591 h 10000"/>
                  <a:gd name="connsiteX547" fmla="*/ 4440 w 10000"/>
                  <a:gd name="connsiteY547" fmla="*/ 8591 h 10000"/>
                  <a:gd name="connsiteX548" fmla="*/ 4449 w 10000"/>
                  <a:gd name="connsiteY548" fmla="*/ 8598 h 10000"/>
                  <a:gd name="connsiteX549" fmla="*/ 4454 w 10000"/>
                  <a:gd name="connsiteY549" fmla="*/ 8617 h 10000"/>
                  <a:gd name="connsiteX550" fmla="*/ 4463 w 10000"/>
                  <a:gd name="connsiteY550" fmla="*/ 8608 h 10000"/>
                  <a:gd name="connsiteX551" fmla="*/ 4474 w 10000"/>
                  <a:gd name="connsiteY551" fmla="*/ 8608 h 10000"/>
                  <a:gd name="connsiteX552" fmla="*/ 4490 w 10000"/>
                  <a:gd name="connsiteY552" fmla="*/ 8617 h 10000"/>
                  <a:gd name="connsiteX553" fmla="*/ 4504 w 10000"/>
                  <a:gd name="connsiteY553" fmla="*/ 8617 h 10000"/>
                  <a:gd name="connsiteX554" fmla="*/ 4518 w 10000"/>
                  <a:gd name="connsiteY554" fmla="*/ 8617 h 10000"/>
                  <a:gd name="connsiteX555" fmla="*/ 4535 w 10000"/>
                  <a:gd name="connsiteY555" fmla="*/ 8611 h 10000"/>
                  <a:gd name="connsiteX556" fmla="*/ 4546 w 10000"/>
                  <a:gd name="connsiteY556" fmla="*/ 8611 h 10000"/>
                  <a:gd name="connsiteX557" fmla="*/ 4562 w 10000"/>
                  <a:gd name="connsiteY557" fmla="*/ 8611 h 10000"/>
                  <a:gd name="connsiteX558" fmla="*/ 4571 w 10000"/>
                  <a:gd name="connsiteY558" fmla="*/ 8611 h 10000"/>
                  <a:gd name="connsiteX559" fmla="*/ 4579 w 10000"/>
                  <a:gd name="connsiteY559" fmla="*/ 8608 h 10000"/>
                  <a:gd name="connsiteX560" fmla="*/ 4584 w 10000"/>
                  <a:gd name="connsiteY560" fmla="*/ 8608 h 10000"/>
                  <a:gd name="connsiteX561" fmla="*/ 4601 w 10000"/>
                  <a:gd name="connsiteY561" fmla="*/ 8617 h 10000"/>
                  <a:gd name="connsiteX562" fmla="*/ 4609 w 10000"/>
                  <a:gd name="connsiteY562" fmla="*/ 8627 h 10000"/>
                  <a:gd name="connsiteX563" fmla="*/ 4618 w 10000"/>
                  <a:gd name="connsiteY563" fmla="*/ 8637 h 10000"/>
                  <a:gd name="connsiteX564" fmla="*/ 4618 w 10000"/>
                  <a:gd name="connsiteY564" fmla="*/ 8646 h 10000"/>
                  <a:gd name="connsiteX565" fmla="*/ 4634 w 10000"/>
                  <a:gd name="connsiteY565" fmla="*/ 8656 h 10000"/>
                  <a:gd name="connsiteX566" fmla="*/ 4640 w 10000"/>
                  <a:gd name="connsiteY566" fmla="*/ 8659 h 10000"/>
                  <a:gd name="connsiteX567" fmla="*/ 4651 w 10000"/>
                  <a:gd name="connsiteY567" fmla="*/ 8666 h 10000"/>
                  <a:gd name="connsiteX568" fmla="*/ 4657 w 10000"/>
                  <a:gd name="connsiteY568" fmla="*/ 8659 h 10000"/>
                  <a:gd name="connsiteX569" fmla="*/ 4668 w 10000"/>
                  <a:gd name="connsiteY569" fmla="*/ 8650 h 10000"/>
                  <a:gd name="connsiteX570" fmla="*/ 4676 w 10000"/>
                  <a:gd name="connsiteY570" fmla="*/ 8650 h 10000"/>
                  <a:gd name="connsiteX571" fmla="*/ 4690 w 10000"/>
                  <a:gd name="connsiteY571" fmla="*/ 8650 h 10000"/>
                  <a:gd name="connsiteX572" fmla="*/ 4698 w 10000"/>
                  <a:gd name="connsiteY572" fmla="*/ 8650 h 10000"/>
                  <a:gd name="connsiteX573" fmla="*/ 4704 w 10000"/>
                  <a:gd name="connsiteY573" fmla="*/ 8650 h 10000"/>
                  <a:gd name="connsiteX574" fmla="*/ 4706 w 10000"/>
                  <a:gd name="connsiteY574" fmla="*/ 8659 h 10000"/>
                  <a:gd name="connsiteX575" fmla="*/ 4706 w 10000"/>
                  <a:gd name="connsiteY575" fmla="*/ 8666 h 10000"/>
                  <a:gd name="connsiteX576" fmla="*/ 4723 w 10000"/>
                  <a:gd name="connsiteY576" fmla="*/ 8682 h 10000"/>
                  <a:gd name="connsiteX577" fmla="*/ 4737 w 10000"/>
                  <a:gd name="connsiteY577" fmla="*/ 8682 h 10000"/>
                  <a:gd name="connsiteX578" fmla="*/ 4745 w 10000"/>
                  <a:gd name="connsiteY578" fmla="*/ 8676 h 10000"/>
                  <a:gd name="connsiteX579" fmla="*/ 4756 w 10000"/>
                  <a:gd name="connsiteY579" fmla="*/ 8666 h 10000"/>
                  <a:gd name="connsiteX580" fmla="*/ 4765 w 10000"/>
                  <a:gd name="connsiteY580" fmla="*/ 8666 h 10000"/>
                  <a:gd name="connsiteX581" fmla="*/ 4765 w 10000"/>
                  <a:gd name="connsiteY581" fmla="*/ 8682 h 10000"/>
                  <a:gd name="connsiteX582" fmla="*/ 4770 w 10000"/>
                  <a:gd name="connsiteY582" fmla="*/ 8701 h 10000"/>
                  <a:gd name="connsiteX583" fmla="*/ 4778 w 10000"/>
                  <a:gd name="connsiteY583" fmla="*/ 8705 h 10000"/>
                  <a:gd name="connsiteX584" fmla="*/ 4795 w 10000"/>
                  <a:gd name="connsiteY584" fmla="*/ 8714 h 10000"/>
                  <a:gd name="connsiteX585" fmla="*/ 4812 w 10000"/>
                  <a:gd name="connsiteY585" fmla="*/ 8714 h 10000"/>
                  <a:gd name="connsiteX586" fmla="*/ 4825 w 10000"/>
                  <a:gd name="connsiteY586" fmla="*/ 8705 h 10000"/>
                  <a:gd name="connsiteX587" fmla="*/ 4825 w 10000"/>
                  <a:gd name="connsiteY587" fmla="*/ 8701 h 10000"/>
                  <a:gd name="connsiteX588" fmla="*/ 4828 w 10000"/>
                  <a:gd name="connsiteY588" fmla="*/ 8701 h 10000"/>
                  <a:gd name="connsiteX589" fmla="*/ 4837 w 10000"/>
                  <a:gd name="connsiteY589" fmla="*/ 8692 h 10000"/>
                  <a:gd name="connsiteX590" fmla="*/ 4842 w 10000"/>
                  <a:gd name="connsiteY590" fmla="*/ 8685 h 10000"/>
                  <a:gd name="connsiteX591" fmla="*/ 4859 w 10000"/>
                  <a:gd name="connsiteY591" fmla="*/ 8692 h 10000"/>
                  <a:gd name="connsiteX592" fmla="*/ 4870 w 10000"/>
                  <a:gd name="connsiteY592" fmla="*/ 8701 h 10000"/>
                  <a:gd name="connsiteX593" fmla="*/ 4878 w 10000"/>
                  <a:gd name="connsiteY593" fmla="*/ 8714 h 10000"/>
                  <a:gd name="connsiteX594" fmla="*/ 4892 w 10000"/>
                  <a:gd name="connsiteY594" fmla="*/ 8724 h 10000"/>
                  <a:gd name="connsiteX595" fmla="*/ 4900 w 10000"/>
                  <a:gd name="connsiteY595" fmla="*/ 8724 h 10000"/>
                  <a:gd name="connsiteX596" fmla="*/ 4906 w 10000"/>
                  <a:gd name="connsiteY596" fmla="*/ 8705 h 10000"/>
                  <a:gd name="connsiteX597" fmla="*/ 4925 w 10000"/>
                  <a:gd name="connsiteY597" fmla="*/ 8724 h 10000"/>
                  <a:gd name="connsiteX598" fmla="*/ 4939 w 10000"/>
                  <a:gd name="connsiteY598" fmla="*/ 8701 h 10000"/>
                  <a:gd name="connsiteX599" fmla="*/ 4950 w 10000"/>
                  <a:gd name="connsiteY599" fmla="*/ 8695 h 10000"/>
                  <a:gd name="connsiteX600" fmla="*/ 4956 w 10000"/>
                  <a:gd name="connsiteY600" fmla="*/ 8692 h 10000"/>
                  <a:gd name="connsiteX601" fmla="*/ 4986 w 10000"/>
                  <a:gd name="connsiteY601" fmla="*/ 8705 h 10000"/>
                  <a:gd name="connsiteX602" fmla="*/ 5003 w 10000"/>
                  <a:gd name="connsiteY602" fmla="*/ 8701 h 10000"/>
                  <a:gd name="connsiteX603" fmla="*/ 5011 w 10000"/>
                  <a:gd name="connsiteY603" fmla="*/ 8692 h 10000"/>
                  <a:gd name="connsiteX604" fmla="*/ 5028 w 10000"/>
                  <a:gd name="connsiteY604" fmla="*/ 8682 h 10000"/>
                  <a:gd name="connsiteX605" fmla="*/ 5030 w 10000"/>
                  <a:gd name="connsiteY605" fmla="*/ 8659 h 10000"/>
                  <a:gd name="connsiteX606" fmla="*/ 5039 w 10000"/>
                  <a:gd name="connsiteY606" fmla="*/ 8656 h 10000"/>
                  <a:gd name="connsiteX607" fmla="*/ 5053 w 10000"/>
                  <a:gd name="connsiteY607" fmla="*/ 8669 h 10000"/>
                  <a:gd name="connsiteX608" fmla="*/ 5061 w 10000"/>
                  <a:gd name="connsiteY608" fmla="*/ 8669 h 10000"/>
                  <a:gd name="connsiteX609" fmla="*/ 5061 w 10000"/>
                  <a:gd name="connsiteY609" fmla="*/ 8676 h 10000"/>
                  <a:gd name="connsiteX610" fmla="*/ 5069 w 10000"/>
                  <a:gd name="connsiteY610" fmla="*/ 8669 h 10000"/>
                  <a:gd name="connsiteX611" fmla="*/ 5083 w 10000"/>
                  <a:gd name="connsiteY611" fmla="*/ 8669 h 10000"/>
                  <a:gd name="connsiteX612" fmla="*/ 5100 w 10000"/>
                  <a:gd name="connsiteY612" fmla="*/ 8669 h 10000"/>
                  <a:gd name="connsiteX613" fmla="*/ 5119 w 10000"/>
                  <a:gd name="connsiteY613" fmla="*/ 8682 h 10000"/>
                  <a:gd name="connsiteX614" fmla="*/ 5136 w 10000"/>
                  <a:gd name="connsiteY614" fmla="*/ 8692 h 10000"/>
                  <a:gd name="connsiteX615" fmla="*/ 5161 w 10000"/>
                  <a:gd name="connsiteY615" fmla="*/ 8701 h 10000"/>
                  <a:gd name="connsiteX616" fmla="*/ 5183 w 10000"/>
                  <a:gd name="connsiteY616" fmla="*/ 8701 h 10000"/>
                  <a:gd name="connsiteX617" fmla="*/ 5199 w 10000"/>
                  <a:gd name="connsiteY617" fmla="*/ 8701 h 10000"/>
                  <a:gd name="connsiteX618" fmla="*/ 5213 w 10000"/>
                  <a:gd name="connsiteY618" fmla="*/ 8705 h 10000"/>
                  <a:gd name="connsiteX619" fmla="*/ 5224 w 10000"/>
                  <a:gd name="connsiteY619" fmla="*/ 8701 h 10000"/>
                  <a:gd name="connsiteX620" fmla="*/ 5230 w 10000"/>
                  <a:gd name="connsiteY620" fmla="*/ 8701 h 10000"/>
                  <a:gd name="connsiteX621" fmla="*/ 5241 w 10000"/>
                  <a:gd name="connsiteY621" fmla="*/ 8676 h 10000"/>
                  <a:gd name="connsiteX622" fmla="*/ 5247 w 10000"/>
                  <a:gd name="connsiteY622" fmla="*/ 8666 h 10000"/>
                  <a:gd name="connsiteX623" fmla="*/ 5249 w 10000"/>
                  <a:gd name="connsiteY623" fmla="*/ 8646 h 10000"/>
                  <a:gd name="connsiteX624" fmla="*/ 5249 w 10000"/>
                  <a:gd name="connsiteY624" fmla="*/ 8650 h 10000"/>
                  <a:gd name="connsiteX625" fmla="*/ 5255 w 10000"/>
                  <a:gd name="connsiteY625" fmla="*/ 8646 h 10000"/>
                  <a:gd name="connsiteX626" fmla="*/ 5271 w 10000"/>
                  <a:gd name="connsiteY626" fmla="*/ 8650 h 10000"/>
                  <a:gd name="connsiteX627" fmla="*/ 5288 w 10000"/>
                  <a:gd name="connsiteY627" fmla="*/ 8666 h 10000"/>
                  <a:gd name="connsiteX628" fmla="*/ 5296 w 10000"/>
                  <a:gd name="connsiteY628" fmla="*/ 8666 h 10000"/>
                  <a:gd name="connsiteX629" fmla="*/ 5310 w 10000"/>
                  <a:gd name="connsiteY629" fmla="*/ 8656 h 10000"/>
                  <a:gd name="connsiteX630" fmla="*/ 5321 w 10000"/>
                  <a:gd name="connsiteY630" fmla="*/ 8650 h 10000"/>
                  <a:gd name="connsiteX631" fmla="*/ 5338 w 10000"/>
                  <a:gd name="connsiteY631" fmla="*/ 8650 h 10000"/>
                  <a:gd name="connsiteX632" fmla="*/ 5360 w 10000"/>
                  <a:gd name="connsiteY632" fmla="*/ 8640 h 10000"/>
                  <a:gd name="connsiteX633" fmla="*/ 5366 w 10000"/>
                  <a:gd name="connsiteY633" fmla="*/ 8637 h 10000"/>
                  <a:gd name="connsiteX634" fmla="*/ 5368 w 10000"/>
                  <a:gd name="connsiteY634" fmla="*/ 8637 h 10000"/>
                  <a:gd name="connsiteX635" fmla="*/ 5382 w 10000"/>
                  <a:gd name="connsiteY635" fmla="*/ 8630 h 10000"/>
                  <a:gd name="connsiteX636" fmla="*/ 5391 w 10000"/>
                  <a:gd name="connsiteY636" fmla="*/ 8630 h 10000"/>
                  <a:gd name="connsiteX637" fmla="*/ 5402 w 10000"/>
                  <a:gd name="connsiteY637" fmla="*/ 8637 h 10000"/>
                  <a:gd name="connsiteX638" fmla="*/ 5418 w 10000"/>
                  <a:gd name="connsiteY638" fmla="*/ 8656 h 10000"/>
                  <a:gd name="connsiteX639" fmla="*/ 5432 w 10000"/>
                  <a:gd name="connsiteY639" fmla="*/ 8666 h 10000"/>
                  <a:gd name="connsiteX640" fmla="*/ 5443 w 10000"/>
                  <a:gd name="connsiteY640" fmla="*/ 8682 h 10000"/>
                  <a:gd name="connsiteX641" fmla="*/ 5457 w 10000"/>
                  <a:gd name="connsiteY641" fmla="*/ 8692 h 10000"/>
                  <a:gd name="connsiteX642" fmla="*/ 5471 w 10000"/>
                  <a:gd name="connsiteY642" fmla="*/ 8705 h 10000"/>
                  <a:gd name="connsiteX643" fmla="*/ 5488 w 10000"/>
                  <a:gd name="connsiteY643" fmla="*/ 8711 h 10000"/>
                  <a:gd name="connsiteX644" fmla="*/ 5490 w 10000"/>
                  <a:gd name="connsiteY644" fmla="*/ 8721 h 10000"/>
                  <a:gd name="connsiteX645" fmla="*/ 5512 w 10000"/>
                  <a:gd name="connsiteY645" fmla="*/ 8724 h 10000"/>
                  <a:gd name="connsiteX646" fmla="*/ 5521 w 10000"/>
                  <a:gd name="connsiteY646" fmla="*/ 8714 h 10000"/>
                  <a:gd name="connsiteX647" fmla="*/ 5524 w 10000"/>
                  <a:gd name="connsiteY647" fmla="*/ 8714 h 10000"/>
                  <a:gd name="connsiteX648" fmla="*/ 5532 w 10000"/>
                  <a:gd name="connsiteY648" fmla="*/ 8721 h 10000"/>
                  <a:gd name="connsiteX649" fmla="*/ 5540 w 10000"/>
                  <a:gd name="connsiteY649" fmla="*/ 8724 h 10000"/>
                  <a:gd name="connsiteX650" fmla="*/ 5562 w 10000"/>
                  <a:gd name="connsiteY650" fmla="*/ 8750 h 10000"/>
                  <a:gd name="connsiteX651" fmla="*/ 5562 w 10000"/>
                  <a:gd name="connsiteY651" fmla="*/ 8760 h 10000"/>
                  <a:gd name="connsiteX652" fmla="*/ 5571 w 10000"/>
                  <a:gd name="connsiteY652" fmla="*/ 8782 h 10000"/>
                  <a:gd name="connsiteX653" fmla="*/ 5579 w 10000"/>
                  <a:gd name="connsiteY653" fmla="*/ 8789 h 10000"/>
                  <a:gd name="connsiteX654" fmla="*/ 5593 w 10000"/>
                  <a:gd name="connsiteY654" fmla="*/ 8789 h 10000"/>
                  <a:gd name="connsiteX655" fmla="*/ 5596 w 10000"/>
                  <a:gd name="connsiteY655" fmla="*/ 8789 h 10000"/>
                  <a:gd name="connsiteX656" fmla="*/ 5626 w 10000"/>
                  <a:gd name="connsiteY656" fmla="*/ 8782 h 10000"/>
                  <a:gd name="connsiteX657" fmla="*/ 5629 w 10000"/>
                  <a:gd name="connsiteY657" fmla="*/ 8782 h 10000"/>
                  <a:gd name="connsiteX658" fmla="*/ 5637 w 10000"/>
                  <a:gd name="connsiteY658" fmla="*/ 8779 h 10000"/>
                  <a:gd name="connsiteX659" fmla="*/ 5648 w 10000"/>
                  <a:gd name="connsiteY659" fmla="*/ 8789 h 10000"/>
                  <a:gd name="connsiteX660" fmla="*/ 5665 w 10000"/>
                  <a:gd name="connsiteY660" fmla="*/ 8795 h 10000"/>
                  <a:gd name="connsiteX661" fmla="*/ 5676 w 10000"/>
                  <a:gd name="connsiteY661" fmla="*/ 8789 h 10000"/>
                  <a:gd name="connsiteX662" fmla="*/ 5684 w 10000"/>
                  <a:gd name="connsiteY662" fmla="*/ 8782 h 10000"/>
                  <a:gd name="connsiteX663" fmla="*/ 5693 w 10000"/>
                  <a:gd name="connsiteY663" fmla="*/ 8789 h 10000"/>
                  <a:gd name="connsiteX664" fmla="*/ 5715 w 10000"/>
                  <a:gd name="connsiteY664" fmla="*/ 8808 h 10000"/>
                  <a:gd name="connsiteX665" fmla="*/ 5731 w 10000"/>
                  <a:gd name="connsiteY665" fmla="*/ 8808 h 10000"/>
                  <a:gd name="connsiteX666" fmla="*/ 5740 w 10000"/>
                  <a:gd name="connsiteY666" fmla="*/ 8808 h 10000"/>
                  <a:gd name="connsiteX667" fmla="*/ 5765 w 10000"/>
                  <a:gd name="connsiteY667" fmla="*/ 8818 h 10000"/>
                  <a:gd name="connsiteX668" fmla="*/ 5781 w 10000"/>
                  <a:gd name="connsiteY668" fmla="*/ 8824 h 10000"/>
                  <a:gd name="connsiteX669" fmla="*/ 5798 w 10000"/>
                  <a:gd name="connsiteY669" fmla="*/ 8834 h 10000"/>
                  <a:gd name="connsiteX670" fmla="*/ 5814 w 10000"/>
                  <a:gd name="connsiteY670" fmla="*/ 8837 h 10000"/>
                  <a:gd name="connsiteX671" fmla="*/ 5831 w 10000"/>
                  <a:gd name="connsiteY671" fmla="*/ 8844 h 10000"/>
                  <a:gd name="connsiteX672" fmla="*/ 5842 w 10000"/>
                  <a:gd name="connsiteY672" fmla="*/ 8847 h 10000"/>
                  <a:gd name="connsiteX673" fmla="*/ 5859 w 10000"/>
                  <a:gd name="connsiteY673" fmla="*/ 8857 h 10000"/>
                  <a:gd name="connsiteX674" fmla="*/ 5870 w 10000"/>
                  <a:gd name="connsiteY674" fmla="*/ 8867 h 10000"/>
                  <a:gd name="connsiteX675" fmla="*/ 5878 w 10000"/>
                  <a:gd name="connsiteY675" fmla="*/ 8873 h 10000"/>
                  <a:gd name="connsiteX676" fmla="*/ 5895 w 10000"/>
                  <a:gd name="connsiteY676" fmla="*/ 8873 h 10000"/>
                  <a:gd name="connsiteX677" fmla="*/ 5911 w 10000"/>
                  <a:gd name="connsiteY677" fmla="*/ 8873 h 10000"/>
                  <a:gd name="connsiteX678" fmla="*/ 5931 w 10000"/>
                  <a:gd name="connsiteY678" fmla="*/ 8873 h 10000"/>
                  <a:gd name="connsiteX679" fmla="*/ 5950 w 10000"/>
                  <a:gd name="connsiteY679" fmla="*/ 8867 h 10000"/>
                  <a:gd name="connsiteX680" fmla="*/ 5967 w 10000"/>
                  <a:gd name="connsiteY680" fmla="*/ 8867 h 10000"/>
                  <a:gd name="connsiteX681" fmla="*/ 5975 w 10000"/>
                  <a:gd name="connsiteY681" fmla="*/ 8873 h 10000"/>
                  <a:gd name="connsiteX682" fmla="*/ 6000 w 10000"/>
                  <a:gd name="connsiteY682" fmla="*/ 8883 h 10000"/>
                  <a:gd name="connsiteX683" fmla="*/ 5997 w 10000"/>
                  <a:gd name="connsiteY683" fmla="*/ 8886 h 10000"/>
                  <a:gd name="connsiteX684" fmla="*/ 5997 w 10000"/>
                  <a:gd name="connsiteY684" fmla="*/ 8896 h 10000"/>
                  <a:gd name="connsiteX685" fmla="*/ 6014 w 10000"/>
                  <a:gd name="connsiteY685" fmla="*/ 8892 h 10000"/>
                  <a:gd name="connsiteX686" fmla="*/ 6028 w 10000"/>
                  <a:gd name="connsiteY686" fmla="*/ 8892 h 10000"/>
                  <a:gd name="connsiteX687" fmla="*/ 6053 w 10000"/>
                  <a:gd name="connsiteY687" fmla="*/ 8886 h 10000"/>
                  <a:gd name="connsiteX688" fmla="*/ 6072 w 10000"/>
                  <a:gd name="connsiteY688" fmla="*/ 8876 h 10000"/>
                  <a:gd name="connsiteX689" fmla="*/ 6089 w 10000"/>
                  <a:gd name="connsiteY689" fmla="*/ 8867 h 10000"/>
                  <a:gd name="connsiteX690" fmla="*/ 6111 w 10000"/>
                  <a:gd name="connsiteY690" fmla="*/ 8857 h 10000"/>
                  <a:gd name="connsiteX691" fmla="*/ 6127 w 10000"/>
                  <a:gd name="connsiteY691" fmla="*/ 8847 h 10000"/>
                  <a:gd name="connsiteX692" fmla="*/ 6152 w 10000"/>
                  <a:gd name="connsiteY692" fmla="*/ 8834 h 10000"/>
                  <a:gd name="connsiteX693" fmla="*/ 6183 w 10000"/>
                  <a:gd name="connsiteY693" fmla="*/ 8828 h 10000"/>
                  <a:gd name="connsiteX694" fmla="*/ 6175 w 10000"/>
                  <a:gd name="connsiteY694" fmla="*/ 8844 h 10000"/>
                  <a:gd name="connsiteX695" fmla="*/ 6169 w 10000"/>
                  <a:gd name="connsiteY695" fmla="*/ 8863 h 10000"/>
                  <a:gd name="connsiteX696" fmla="*/ 6158 w 10000"/>
                  <a:gd name="connsiteY696" fmla="*/ 8886 h 10000"/>
                  <a:gd name="connsiteX697" fmla="*/ 6152 w 10000"/>
                  <a:gd name="connsiteY697" fmla="*/ 8896 h 10000"/>
                  <a:gd name="connsiteX698" fmla="*/ 6150 w 10000"/>
                  <a:gd name="connsiteY698" fmla="*/ 8909 h 10000"/>
                  <a:gd name="connsiteX699" fmla="*/ 6152 w 10000"/>
                  <a:gd name="connsiteY699" fmla="*/ 8938 h 10000"/>
                  <a:gd name="connsiteX700" fmla="*/ 6158 w 10000"/>
                  <a:gd name="connsiteY700" fmla="*/ 8957 h 10000"/>
                  <a:gd name="connsiteX701" fmla="*/ 6161 w 10000"/>
                  <a:gd name="connsiteY701" fmla="*/ 8980 h 10000"/>
                  <a:gd name="connsiteX702" fmla="*/ 6166 w 10000"/>
                  <a:gd name="connsiteY702" fmla="*/ 8999 h 10000"/>
                  <a:gd name="connsiteX703" fmla="*/ 6175 w 10000"/>
                  <a:gd name="connsiteY703" fmla="*/ 9032 h 10000"/>
                  <a:gd name="connsiteX704" fmla="*/ 6183 w 10000"/>
                  <a:gd name="connsiteY704" fmla="*/ 9051 h 10000"/>
                  <a:gd name="connsiteX705" fmla="*/ 6191 w 10000"/>
                  <a:gd name="connsiteY705" fmla="*/ 9064 h 10000"/>
                  <a:gd name="connsiteX706" fmla="*/ 6194 w 10000"/>
                  <a:gd name="connsiteY706" fmla="*/ 9084 h 10000"/>
                  <a:gd name="connsiteX707" fmla="*/ 6208 w 10000"/>
                  <a:gd name="connsiteY707" fmla="*/ 9103 h 10000"/>
                  <a:gd name="connsiteX708" fmla="*/ 6208 w 10000"/>
                  <a:gd name="connsiteY708" fmla="*/ 9113 h 10000"/>
                  <a:gd name="connsiteX709" fmla="*/ 6216 w 10000"/>
                  <a:gd name="connsiteY709" fmla="*/ 9129 h 10000"/>
                  <a:gd name="connsiteX710" fmla="*/ 6230 w 10000"/>
                  <a:gd name="connsiteY710" fmla="*/ 9148 h 10000"/>
                  <a:gd name="connsiteX711" fmla="*/ 6241 w 10000"/>
                  <a:gd name="connsiteY711" fmla="*/ 9165 h 10000"/>
                  <a:gd name="connsiteX712" fmla="*/ 6249 w 10000"/>
                  <a:gd name="connsiteY712" fmla="*/ 9168 h 10000"/>
                  <a:gd name="connsiteX713" fmla="*/ 6266 w 10000"/>
                  <a:gd name="connsiteY713" fmla="*/ 9184 h 10000"/>
                  <a:gd name="connsiteX714" fmla="*/ 6280 w 10000"/>
                  <a:gd name="connsiteY714" fmla="*/ 9184 h 10000"/>
                  <a:gd name="connsiteX715" fmla="*/ 6288 w 10000"/>
                  <a:gd name="connsiteY715" fmla="*/ 9177 h 10000"/>
                  <a:gd name="connsiteX716" fmla="*/ 6299 w 10000"/>
                  <a:gd name="connsiteY716" fmla="*/ 9187 h 10000"/>
                  <a:gd name="connsiteX717" fmla="*/ 6305 w 10000"/>
                  <a:gd name="connsiteY717" fmla="*/ 9197 h 10000"/>
                  <a:gd name="connsiteX718" fmla="*/ 6310 w 10000"/>
                  <a:gd name="connsiteY718" fmla="*/ 9197 h 10000"/>
                  <a:gd name="connsiteX719" fmla="*/ 6321 w 10000"/>
                  <a:gd name="connsiteY719" fmla="*/ 9213 h 10000"/>
                  <a:gd name="connsiteX720" fmla="*/ 6335 w 10000"/>
                  <a:gd name="connsiteY720" fmla="*/ 9223 h 10000"/>
                  <a:gd name="connsiteX721" fmla="*/ 6338 w 10000"/>
                  <a:gd name="connsiteY721" fmla="*/ 9223 h 10000"/>
                  <a:gd name="connsiteX722" fmla="*/ 6355 w 10000"/>
                  <a:gd name="connsiteY722" fmla="*/ 9226 h 10000"/>
                  <a:gd name="connsiteX723" fmla="*/ 6363 w 10000"/>
                  <a:gd name="connsiteY723" fmla="*/ 9236 h 10000"/>
                  <a:gd name="connsiteX724" fmla="*/ 6380 w 10000"/>
                  <a:gd name="connsiteY724" fmla="*/ 9258 h 10000"/>
                  <a:gd name="connsiteX725" fmla="*/ 6393 w 10000"/>
                  <a:gd name="connsiteY725" fmla="*/ 9278 h 10000"/>
                  <a:gd name="connsiteX726" fmla="*/ 6396 w 10000"/>
                  <a:gd name="connsiteY726" fmla="*/ 9288 h 10000"/>
                  <a:gd name="connsiteX727" fmla="*/ 6407 w 10000"/>
                  <a:gd name="connsiteY727" fmla="*/ 9297 h 10000"/>
                  <a:gd name="connsiteX728" fmla="*/ 6410 w 10000"/>
                  <a:gd name="connsiteY728" fmla="*/ 9307 h 10000"/>
                  <a:gd name="connsiteX729" fmla="*/ 6416 w 10000"/>
                  <a:gd name="connsiteY729" fmla="*/ 9317 h 10000"/>
                  <a:gd name="connsiteX730" fmla="*/ 6424 w 10000"/>
                  <a:gd name="connsiteY730" fmla="*/ 9326 h 10000"/>
                  <a:gd name="connsiteX731" fmla="*/ 6435 w 10000"/>
                  <a:gd name="connsiteY731" fmla="*/ 9336 h 10000"/>
                  <a:gd name="connsiteX732" fmla="*/ 6443 w 10000"/>
                  <a:gd name="connsiteY732" fmla="*/ 9346 h 10000"/>
                  <a:gd name="connsiteX733" fmla="*/ 6449 w 10000"/>
                  <a:gd name="connsiteY733" fmla="*/ 9362 h 10000"/>
                  <a:gd name="connsiteX734" fmla="*/ 6452 w 10000"/>
                  <a:gd name="connsiteY734" fmla="*/ 9372 h 10000"/>
                  <a:gd name="connsiteX735" fmla="*/ 6449 w 10000"/>
                  <a:gd name="connsiteY735" fmla="*/ 9381 h 10000"/>
                  <a:gd name="connsiteX736" fmla="*/ 6465 w 10000"/>
                  <a:gd name="connsiteY736" fmla="*/ 9394 h 10000"/>
                  <a:gd name="connsiteX737" fmla="*/ 6468 w 10000"/>
                  <a:gd name="connsiteY737" fmla="*/ 9420 h 10000"/>
                  <a:gd name="connsiteX738" fmla="*/ 6493 w 10000"/>
                  <a:gd name="connsiteY738" fmla="*/ 9430 h 10000"/>
                  <a:gd name="connsiteX739" fmla="*/ 6507 w 10000"/>
                  <a:gd name="connsiteY739" fmla="*/ 9440 h 10000"/>
                  <a:gd name="connsiteX740" fmla="*/ 6524 w 10000"/>
                  <a:gd name="connsiteY740" fmla="*/ 9459 h 10000"/>
                  <a:gd name="connsiteX741" fmla="*/ 6532 w 10000"/>
                  <a:gd name="connsiteY741" fmla="*/ 9485 h 10000"/>
                  <a:gd name="connsiteX742" fmla="*/ 6537 w 10000"/>
                  <a:gd name="connsiteY742" fmla="*/ 9498 h 10000"/>
                  <a:gd name="connsiteX743" fmla="*/ 6571 w 10000"/>
                  <a:gd name="connsiteY743" fmla="*/ 9508 h 10000"/>
                  <a:gd name="connsiteX744" fmla="*/ 6596 w 10000"/>
                  <a:gd name="connsiteY744" fmla="*/ 9508 h 10000"/>
                  <a:gd name="connsiteX745" fmla="*/ 6637 w 10000"/>
                  <a:gd name="connsiteY745" fmla="*/ 9517 h 10000"/>
                  <a:gd name="connsiteX746" fmla="*/ 6662 w 10000"/>
                  <a:gd name="connsiteY746" fmla="*/ 9524 h 10000"/>
                  <a:gd name="connsiteX747" fmla="*/ 6679 w 10000"/>
                  <a:gd name="connsiteY747" fmla="*/ 9517 h 10000"/>
                  <a:gd name="connsiteX748" fmla="*/ 6679 w 10000"/>
                  <a:gd name="connsiteY748" fmla="*/ 9505 h 10000"/>
                  <a:gd name="connsiteX749" fmla="*/ 6690 w 10000"/>
                  <a:gd name="connsiteY749" fmla="*/ 9485 h 10000"/>
                  <a:gd name="connsiteX750" fmla="*/ 6693 w 10000"/>
                  <a:gd name="connsiteY750" fmla="*/ 9479 h 10000"/>
                  <a:gd name="connsiteX751" fmla="*/ 6706 w 10000"/>
                  <a:gd name="connsiteY751" fmla="*/ 9469 h 10000"/>
                  <a:gd name="connsiteX752" fmla="*/ 6709 w 10000"/>
                  <a:gd name="connsiteY752" fmla="*/ 9462 h 10000"/>
                  <a:gd name="connsiteX753" fmla="*/ 6717 w 10000"/>
                  <a:gd name="connsiteY753" fmla="*/ 9459 h 10000"/>
                  <a:gd name="connsiteX754" fmla="*/ 6726 w 10000"/>
                  <a:gd name="connsiteY754" fmla="*/ 9459 h 10000"/>
                  <a:gd name="connsiteX755" fmla="*/ 6742 w 10000"/>
                  <a:gd name="connsiteY755" fmla="*/ 9462 h 10000"/>
                  <a:gd name="connsiteX756" fmla="*/ 6759 w 10000"/>
                  <a:gd name="connsiteY756" fmla="*/ 9479 h 10000"/>
                  <a:gd name="connsiteX757" fmla="*/ 6781 w 10000"/>
                  <a:gd name="connsiteY757" fmla="*/ 9485 h 10000"/>
                  <a:gd name="connsiteX758" fmla="*/ 6795 w 10000"/>
                  <a:gd name="connsiteY758" fmla="*/ 9485 h 10000"/>
                  <a:gd name="connsiteX759" fmla="*/ 6803 w 10000"/>
                  <a:gd name="connsiteY759" fmla="*/ 9498 h 10000"/>
                  <a:gd name="connsiteX760" fmla="*/ 6806 w 10000"/>
                  <a:gd name="connsiteY760" fmla="*/ 9508 h 10000"/>
                  <a:gd name="connsiteX761" fmla="*/ 6823 w 10000"/>
                  <a:gd name="connsiteY761" fmla="*/ 9514 h 10000"/>
                  <a:gd name="connsiteX762" fmla="*/ 6831 w 10000"/>
                  <a:gd name="connsiteY762" fmla="*/ 9514 h 10000"/>
                  <a:gd name="connsiteX763" fmla="*/ 6848 w 10000"/>
                  <a:gd name="connsiteY763" fmla="*/ 9514 h 10000"/>
                  <a:gd name="connsiteX764" fmla="*/ 6856 w 10000"/>
                  <a:gd name="connsiteY764" fmla="*/ 9517 h 10000"/>
                  <a:gd name="connsiteX765" fmla="*/ 6878 w 10000"/>
                  <a:gd name="connsiteY765" fmla="*/ 9524 h 10000"/>
                  <a:gd name="connsiteX766" fmla="*/ 6895 w 10000"/>
                  <a:gd name="connsiteY766" fmla="*/ 9524 h 10000"/>
                  <a:gd name="connsiteX767" fmla="*/ 6917 w 10000"/>
                  <a:gd name="connsiteY767" fmla="*/ 9527 h 10000"/>
                  <a:gd name="connsiteX768" fmla="*/ 6934 w 10000"/>
                  <a:gd name="connsiteY768" fmla="*/ 9534 h 10000"/>
                  <a:gd name="connsiteX769" fmla="*/ 6961 w 10000"/>
                  <a:gd name="connsiteY769" fmla="*/ 9543 h 10000"/>
                  <a:gd name="connsiteX770" fmla="*/ 6989 w 10000"/>
                  <a:gd name="connsiteY770" fmla="*/ 9547 h 10000"/>
                  <a:gd name="connsiteX771" fmla="*/ 7014 w 10000"/>
                  <a:gd name="connsiteY771" fmla="*/ 9543 h 10000"/>
                  <a:gd name="connsiteX772" fmla="*/ 7033 w 10000"/>
                  <a:gd name="connsiteY772" fmla="*/ 9543 h 10000"/>
                  <a:gd name="connsiteX773" fmla="*/ 7042 w 10000"/>
                  <a:gd name="connsiteY773" fmla="*/ 9547 h 10000"/>
                  <a:gd name="connsiteX774" fmla="*/ 7069 w 10000"/>
                  <a:gd name="connsiteY774" fmla="*/ 9647 h 10000"/>
                  <a:gd name="connsiteX775" fmla="*/ 7122 w 10000"/>
                  <a:gd name="connsiteY775" fmla="*/ 9734 h 10000"/>
                  <a:gd name="connsiteX776" fmla="*/ 7147 w 10000"/>
                  <a:gd name="connsiteY776" fmla="*/ 9744 h 10000"/>
                  <a:gd name="connsiteX777" fmla="*/ 7169 w 10000"/>
                  <a:gd name="connsiteY777" fmla="*/ 9741 h 10000"/>
                  <a:gd name="connsiteX778" fmla="*/ 7177 w 10000"/>
                  <a:gd name="connsiteY778" fmla="*/ 9744 h 10000"/>
                  <a:gd name="connsiteX779" fmla="*/ 7186 w 10000"/>
                  <a:gd name="connsiteY779" fmla="*/ 9754 h 10000"/>
                  <a:gd name="connsiteX780" fmla="*/ 7191 w 10000"/>
                  <a:gd name="connsiteY780" fmla="*/ 9773 h 10000"/>
                  <a:gd name="connsiteX781" fmla="*/ 7208 w 10000"/>
                  <a:gd name="connsiteY781" fmla="*/ 9783 h 10000"/>
                  <a:gd name="connsiteX782" fmla="*/ 7219 w 10000"/>
                  <a:gd name="connsiteY782" fmla="*/ 9793 h 10000"/>
                  <a:gd name="connsiteX783" fmla="*/ 7235 w 10000"/>
                  <a:gd name="connsiteY783" fmla="*/ 9802 h 10000"/>
                  <a:gd name="connsiteX784" fmla="*/ 7249 w 10000"/>
                  <a:gd name="connsiteY784" fmla="*/ 9819 h 10000"/>
                  <a:gd name="connsiteX785" fmla="*/ 7255 w 10000"/>
                  <a:gd name="connsiteY785" fmla="*/ 9835 h 10000"/>
                  <a:gd name="connsiteX786" fmla="*/ 7255 w 10000"/>
                  <a:gd name="connsiteY786" fmla="*/ 9848 h 10000"/>
                  <a:gd name="connsiteX787" fmla="*/ 7249 w 10000"/>
                  <a:gd name="connsiteY787" fmla="*/ 9848 h 10000"/>
                  <a:gd name="connsiteX788" fmla="*/ 7244 w 10000"/>
                  <a:gd name="connsiteY788" fmla="*/ 9858 h 10000"/>
                  <a:gd name="connsiteX789" fmla="*/ 7235 w 10000"/>
                  <a:gd name="connsiteY789" fmla="*/ 9883 h 10000"/>
                  <a:gd name="connsiteX790" fmla="*/ 7244 w 10000"/>
                  <a:gd name="connsiteY790" fmla="*/ 9903 h 10000"/>
                  <a:gd name="connsiteX791" fmla="*/ 7258 w 10000"/>
                  <a:gd name="connsiteY791" fmla="*/ 9926 h 10000"/>
                  <a:gd name="connsiteX792" fmla="*/ 7263 w 10000"/>
                  <a:gd name="connsiteY792" fmla="*/ 9948 h 10000"/>
                  <a:gd name="connsiteX793" fmla="*/ 7274 w 10000"/>
                  <a:gd name="connsiteY793" fmla="*/ 9968 h 10000"/>
                  <a:gd name="connsiteX794" fmla="*/ 7283 w 10000"/>
                  <a:gd name="connsiteY794" fmla="*/ 9987 h 10000"/>
                  <a:gd name="connsiteX795" fmla="*/ 7291 w 10000"/>
                  <a:gd name="connsiteY795" fmla="*/ 10000 h 10000"/>
                  <a:gd name="connsiteX796" fmla="*/ 7305 w 10000"/>
                  <a:gd name="connsiteY796" fmla="*/ 9997 h 10000"/>
                  <a:gd name="connsiteX797" fmla="*/ 7313 w 10000"/>
                  <a:gd name="connsiteY797" fmla="*/ 9977 h 10000"/>
                  <a:gd name="connsiteX798" fmla="*/ 7324 w 10000"/>
                  <a:gd name="connsiteY798" fmla="*/ 9968 h 10000"/>
                  <a:gd name="connsiteX799" fmla="*/ 7341 w 10000"/>
                  <a:gd name="connsiteY799" fmla="*/ 9971 h 10000"/>
                  <a:gd name="connsiteX800" fmla="*/ 7368 w 10000"/>
                  <a:gd name="connsiteY800" fmla="*/ 9987 h 10000"/>
                  <a:gd name="connsiteX801" fmla="*/ 7380 w 10000"/>
                  <a:gd name="connsiteY801" fmla="*/ 9990 h 10000"/>
                  <a:gd name="connsiteX802" fmla="*/ 7393 w 10000"/>
                  <a:gd name="connsiteY802" fmla="*/ 9981 h 10000"/>
                  <a:gd name="connsiteX803" fmla="*/ 7404 w 10000"/>
                  <a:gd name="connsiteY803" fmla="*/ 9968 h 10000"/>
                  <a:gd name="connsiteX804" fmla="*/ 7418 w 10000"/>
                  <a:gd name="connsiteY804" fmla="*/ 9948 h 10000"/>
                  <a:gd name="connsiteX805" fmla="*/ 7427 w 10000"/>
                  <a:gd name="connsiteY805" fmla="*/ 9922 h 10000"/>
                  <a:gd name="connsiteX806" fmla="*/ 7427 w 10000"/>
                  <a:gd name="connsiteY806" fmla="*/ 9906 h 10000"/>
                  <a:gd name="connsiteX807" fmla="*/ 7404 w 10000"/>
                  <a:gd name="connsiteY807" fmla="*/ 9877 h 10000"/>
                  <a:gd name="connsiteX808" fmla="*/ 7388 w 10000"/>
                  <a:gd name="connsiteY808" fmla="*/ 9854 h 10000"/>
                  <a:gd name="connsiteX809" fmla="*/ 7385 w 10000"/>
                  <a:gd name="connsiteY809" fmla="*/ 9845 h 10000"/>
                  <a:gd name="connsiteX810" fmla="*/ 7385 w 10000"/>
                  <a:gd name="connsiteY810" fmla="*/ 9825 h 10000"/>
                  <a:gd name="connsiteX811" fmla="*/ 7385 w 10000"/>
                  <a:gd name="connsiteY811" fmla="*/ 9819 h 10000"/>
                  <a:gd name="connsiteX812" fmla="*/ 7393 w 10000"/>
                  <a:gd name="connsiteY812" fmla="*/ 9809 h 10000"/>
                  <a:gd name="connsiteX813" fmla="*/ 7404 w 10000"/>
                  <a:gd name="connsiteY813" fmla="*/ 9793 h 10000"/>
                  <a:gd name="connsiteX814" fmla="*/ 7413 w 10000"/>
                  <a:gd name="connsiteY814" fmla="*/ 9783 h 10000"/>
                  <a:gd name="connsiteX815" fmla="*/ 7404 w 10000"/>
                  <a:gd name="connsiteY815" fmla="*/ 9770 h 10000"/>
                  <a:gd name="connsiteX816" fmla="*/ 7388 w 10000"/>
                  <a:gd name="connsiteY816" fmla="*/ 9760 h 10000"/>
                  <a:gd name="connsiteX817" fmla="*/ 7371 w 10000"/>
                  <a:gd name="connsiteY817" fmla="*/ 9744 h 10000"/>
                  <a:gd name="connsiteX818" fmla="*/ 7363 w 10000"/>
                  <a:gd name="connsiteY818" fmla="*/ 9731 h 10000"/>
                  <a:gd name="connsiteX819" fmla="*/ 7355 w 10000"/>
                  <a:gd name="connsiteY819" fmla="*/ 9715 h 10000"/>
                  <a:gd name="connsiteX820" fmla="*/ 7360 w 10000"/>
                  <a:gd name="connsiteY820" fmla="*/ 9686 h 10000"/>
                  <a:gd name="connsiteX821" fmla="*/ 7363 w 10000"/>
                  <a:gd name="connsiteY821" fmla="*/ 9657 h 10000"/>
                  <a:gd name="connsiteX822" fmla="*/ 7360 w 10000"/>
                  <a:gd name="connsiteY822" fmla="*/ 9631 h 10000"/>
                  <a:gd name="connsiteX823" fmla="*/ 7346 w 10000"/>
                  <a:gd name="connsiteY823" fmla="*/ 9611 h 10000"/>
                  <a:gd name="connsiteX824" fmla="*/ 7332 w 10000"/>
                  <a:gd name="connsiteY824" fmla="*/ 9585 h 10000"/>
                  <a:gd name="connsiteX825" fmla="*/ 7324 w 10000"/>
                  <a:gd name="connsiteY825" fmla="*/ 9573 h 10000"/>
                  <a:gd name="connsiteX826" fmla="*/ 7324 w 10000"/>
                  <a:gd name="connsiteY826" fmla="*/ 9553 h 10000"/>
                  <a:gd name="connsiteX827" fmla="*/ 7324 w 10000"/>
                  <a:gd name="connsiteY827" fmla="*/ 9543 h 10000"/>
                  <a:gd name="connsiteX828" fmla="*/ 7324 w 10000"/>
                  <a:gd name="connsiteY828" fmla="*/ 9517 h 10000"/>
                  <a:gd name="connsiteX829" fmla="*/ 7324 w 10000"/>
                  <a:gd name="connsiteY829" fmla="*/ 9498 h 10000"/>
                  <a:gd name="connsiteX830" fmla="*/ 7332 w 10000"/>
                  <a:gd name="connsiteY830" fmla="*/ 9479 h 10000"/>
                  <a:gd name="connsiteX831" fmla="*/ 7341 w 10000"/>
                  <a:gd name="connsiteY831" fmla="*/ 9462 h 10000"/>
                  <a:gd name="connsiteX832" fmla="*/ 7352 w 10000"/>
                  <a:gd name="connsiteY832" fmla="*/ 9459 h 10000"/>
                  <a:gd name="connsiteX833" fmla="*/ 7360 w 10000"/>
                  <a:gd name="connsiteY833" fmla="*/ 9443 h 10000"/>
                  <a:gd name="connsiteX834" fmla="*/ 7363 w 10000"/>
                  <a:gd name="connsiteY834" fmla="*/ 9433 h 10000"/>
                  <a:gd name="connsiteX835" fmla="*/ 7377 w 10000"/>
                  <a:gd name="connsiteY835" fmla="*/ 9433 h 10000"/>
                  <a:gd name="connsiteX836" fmla="*/ 7388 w 10000"/>
                  <a:gd name="connsiteY836" fmla="*/ 9430 h 10000"/>
                  <a:gd name="connsiteX837" fmla="*/ 7396 w 10000"/>
                  <a:gd name="connsiteY837" fmla="*/ 9430 h 10000"/>
                  <a:gd name="connsiteX838" fmla="*/ 7402 w 10000"/>
                  <a:gd name="connsiteY838" fmla="*/ 9424 h 10000"/>
                  <a:gd name="connsiteX839" fmla="*/ 7396 w 10000"/>
                  <a:gd name="connsiteY839" fmla="*/ 9414 h 10000"/>
                  <a:gd name="connsiteX840" fmla="*/ 7388 w 10000"/>
                  <a:gd name="connsiteY840" fmla="*/ 9401 h 10000"/>
                  <a:gd name="connsiteX841" fmla="*/ 7371 w 10000"/>
                  <a:gd name="connsiteY841" fmla="*/ 9391 h 10000"/>
                  <a:gd name="connsiteX842" fmla="*/ 7355 w 10000"/>
                  <a:gd name="connsiteY842" fmla="*/ 9375 h 10000"/>
                  <a:gd name="connsiteX843" fmla="*/ 7332 w 10000"/>
                  <a:gd name="connsiteY843" fmla="*/ 9356 h 10000"/>
                  <a:gd name="connsiteX844" fmla="*/ 7313 w 10000"/>
                  <a:gd name="connsiteY844" fmla="*/ 9330 h 10000"/>
                  <a:gd name="connsiteX845" fmla="*/ 7307 w 10000"/>
                  <a:gd name="connsiteY845" fmla="*/ 9310 h 10000"/>
                  <a:gd name="connsiteX846" fmla="*/ 7305 w 10000"/>
                  <a:gd name="connsiteY846" fmla="*/ 9291 h 10000"/>
                  <a:gd name="connsiteX847" fmla="*/ 7305 w 10000"/>
                  <a:gd name="connsiteY847" fmla="*/ 9278 h 10000"/>
                  <a:gd name="connsiteX848" fmla="*/ 7296 w 10000"/>
                  <a:gd name="connsiteY848" fmla="*/ 9268 h 10000"/>
                  <a:gd name="connsiteX849" fmla="*/ 7296 w 10000"/>
                  <a:gd name="connsiteY849" fmla="*/ 9249 h 10000"/>
                  <a:gd name="connsiteX850" fmla="*/ 7291 w 10000"/>
                  <a:gd name="connsiteY850" fmla="*/ 9226 h 10000"/>
                  <a:gd name="connsiteX851" fmla="*/ 7283 w 10000"/>
                  <a:gd name="connsiteY851" fmla="*/ 9213 h 10000"/>
                  <a:gd name="connsiteX852" fmla="*/ 7274 w 10000"/>
                  <a:gd name="connsiteY852" fmla="*/ 9194 h 10000"/>
                  <a:gd name="connsiteX853" fmla="*/ 7274 w 10000"/>
                  <a:gd name="connsiteY853" fmla="*/ 9174 h 10000"/>
                  <a:gd name="connsiteX854" fmla="*/ 7280 w 10000"/>
                  <a:gd name="connsiteY854" fmla="*/ 9148 h 10000"/>
                  <a:gd name="connsiteX855" fmla="*/ 7283 w 10000"/>
                  <a:gd name="connsiteY855" fmla="*/ 9119 h 10000"/>
                  <a:gd name="connsiteX856" fmla="*/ 7291 w 10000"/>
                  <a:gd name="connsiteY856" fmla="*/ 9100 h 10000"/>
                  <a:gd name="connsiteX857" fmla="*/ 7307 w 10000"/>
                  <a:gd name="connsiteY857" fmla="*/ 9080 h 10000"/>
                  <a:gd name="connsiteX858" fmla="*/ 7324 w 10000"/>
                  <a:gd name="connsiteY858" fmla="*/ 9054 h 10000"/>
                  <a:gd name="connsiteX859" fmla="*/ 7341 w 10000"/>
                  <a:gd name="connsiteY859" fmla="*/ 9054 h 10000"/>
                  <a:gd name="connsiteX860" fmla="*/ 7352 w 10000"/>
                  <a:gd name="connsiteY860" fmla="*/ 9054 h 10000"/>
                  <a:gd name="connsiteX861" fmla="*/ 7346 w 10000"/>
                  <a:gd name="connsiteY861" fmla="*/ 9032 h 10000"/>
                  <a:gd name="connsiteX862" fmla="*/ 7341 w 10000"/>
                  <a:gd name="connsiteY862" fmla="*/ 9022 h 10000"/>
                  <a:gd name="connsiteX863" fmla="*/ 7352 w 10000"/>
                  <a:gd name="connsiteY863" fmla="*/ 8999 h 10000"/>
                  <a:gd name="connsiteX864" fmla="*/ 7360 w 10000"/>
                  <a:gd name="connsiteY864" fmla="*/ 8967 h 10000"/>
                  <a:gd name="connsiteX865" fmla="*/ 7368 w 10000"/>
                  <a:gd name="connsiteY865" fmla="*/ 8922 h 10000"/>
                  <a:gd name="connsiteX866" fmla="*/ 7377 w 10000"/>
                  <a:gd name="connsiteY866" fmla="*/ 8896 h 10000"/>
                  <a:gd name="connsiteX867" fmla="*/ 7380 w 10000"/>
                  <a:gd name="connsiteY867" fmla="*/ 8867 h 10000"/>
                  <a:gd name="connsiteX868" fmla="*/ 7402 w 10000"/>
                  <a:gd name="connsiteY868" fmla="*/ 8824 h 10000"/>
                  <a:gd name="connsiteX869" fmla="*/ 7402 w 10000"/>
                  <a:gd name="connsiteY869" fmla="*/ 8808 h 10000"/>
                  <a:gd name="connsiteX870" fmla="*/ 7393 w 10000"/>
                  <a:gd name="connsiteY870" fmla="*/ 8795 h 10000"/>
                  <a:gd name="connsiteX871" fmla="*/ 7388 w 10000"/>
                  <a:gd name="connsiteY871" fmla="*/ 8799 h 10000"/>
                  <a:gd name="connsiteX872" fmla="*/ 7396 w 10000"/>
                  <a:gd name="connsiteY872" fmla="*/ 8789 h 10000"/>
                  <a:gd name="connsiteX873" fmla="*/ 7404 w 10000"/>
                  <a:gd name="connsiteY873" fmla="*/ 8789 h 10000"/>
                  <a:gd name="connsiteX874" fmla="*/ 7421 w 10000"/>
                  <a:gd name="connsiteY874" fmla="*/ 8769 h 10000"/>
                  <a:gd name="connsiteX875" fmla="*/ 7443 w 10000"/>
                  <a:gd name="connsiteY875" fmla="*/ 8763 h 10000"/>
                  <a:gd name="connsiteX876" fmla="*/ 7452 w 10000"/>
                  <a:gd name="connsiteY876" fmla="*/ 8769 h 10000"/>
                  <a:gd name="connsiteX877" fmla="*/ 7468 w 10000"/>
                  <a:gd name="connsiteY877" fmla="*/ 8769 h 10000"/>
                  <a:gd name="connsiteX878" fmla="*/ 7499 w 10000"/>
                  <a:gd name="connsiteY878" fmla="*/ 8763 h 10000"/>
                  <a:gd name="connsiteX879" fmla="*/ 7526 w 10000"/>
                  <a:gd name="connsiteY879" fmla="*/ 8763 h 10000"/>
                  <a:gd name="connsiteX880" fmla="*/ 7532 w 10000"/>
                  <a:gd name="connsiteY880" fmla="*/ 8763 h 10000"/>
                  <a:gd name="connsiteX881" fmla="*/ 7554 w 10000"/>
                  <a:gd name="connsiteY881" fmla="*/ 8744 h 10000"/>
                  <a:gd name="connsiteX882" fmla="*/ 7571 w 10000"/>
                  <a:gd name="connsiteY882" fmla="*/ 8731 h 10000"/>
                  <a:gd name="connsiteX883" fmla="*/ 7587 w 10000"/>
                  <a:gd name="connsiteY883" fmla="*/ 8711 h 10000"/>
                  <a:gd name="connsiteX884" fmla="*/ 7607 w 10000"/>
                  <a:gd name="connsiteY884" fmla="*/ 8711 h 10000"/>
                  <a:gd name="connsiteX885" fmla="*/ 7634 w 10000"/>
                  <a:gd name="connsiteY885" fmla="*/ 8705 h 10000"/>
                  <a:gd name="connsiteX886" fmla="*/ 7643 w 10000"/>
                  <a:gd name="connsiteY886" fmla="*/ 8682 h 10000"/>
                  <a:gd name="connsiteX887" fmla="*/ 7654 w 10000"/>
                  <a:gd name="connsiteY887" fmla="*/ 8666 h 10000"/>
                  <a:gd name="connsiteX888" fmla="*/ 7668 w 10000"/>
                  <a:gd name="connsiteY888" fmla="*/ 8666 h 10000"/>
                  <a:gd name="connsiteX889" fmla="*/ 7676 w 10000"/>
                  <a:gd name="connsiteY889" fmla="*/ 8682 h 10000"/>
                  <a:gd name="connsiteX890" fmla="*/ 7704 w 10000"/>
                  <a:gd name="connsiteY890" fmla="*/ 8669 h 10000"/>
                  <a:gd name="connsiteX891" fmla="*/ 7712 w 10000"/>
                  <a:gd name="connsiteY891" fmla="*/ 8669 h 10000"/>
                  <a:gd name="connsiteX892" fmla="*/ 7720 w 10000"/>
                  <a:gd name="connsiteY892" fmla="*/ 8669 h 10000"/>
                  <a:gd name="connsiteX893" fmla="*/ 7726 w 10000"/>
                  <a:gd name="connsiteY893" fmla="*/ 8656 h 10000"/>
                  <a:gd name="connsiteX894" fmla="*/ 7734 w 10000"/>
                  <a:gd name="connsiteY894" fmla="*/ 8650 h 10000"/>
                  <a:gd name="connsiteX895" fmla="*/ 7742 w 10000"/>
                  <a:gd name="connsiteY895" fmla="*/ 8650 h 10000"/>
                  <a:gd name="connsiteX896" fmla="*/ 7759 w 10000"/>
                  <a:gd name="connsiteY896" fmla="*/ 8650 h 10000"/>
                  <a:gd name="connsiteX897" fmla="*/ 7756 w 10000"/>
                  <a:gd name="connsiteY897" fmla="*/ 8630 h 10000"/>
                  <a:gd name="connsiteX898" fmla="*/ 7751 w 10000"/>
                  <a:gd name="connsiteY898" fmla="*/ 8627 h 10000"/>
                  <a:gd name="connsiteX899" fmla="*/ 7742 w 10000"/>
                  <a:gd name="connsiteY899" fmla="*/ 8620 h 10000"/>
                  <a:gd name="connsiteX900" fmla="*/ 7734 w 10000"/>
                  <a:gd name="connsiteY900" fmla="*/ 8591 h 10000"/>
                  <a:gd name="connsiteX901" fmla="*/ 7709 w 10000"/>
                  <a:gd name="connsiteY901" fmla="*/ 8582 h 10000"/>
                  <a:gd name="connsiteX902" fmla="*/ 7695 w 10000"/>
                  <a:gd name="connsiteY902" fmla="*/ 8578 h 10000"/>
                  <a:gd name="connsiteX903" fmla="*/ 7668 w 10000"/>
                  <a:gd name="connsiteY903" fmla="*/ 8562 h 10000"/>
                  <a:gd name="connsiteX904" fmla="*/ 7645 w 10000"/>
                  <a:gd name="connsiteY904" fmla="*/ 8552 h 10000"/>
                  <a:gd name="connsiteX905" fmla="*/ 7615 w 10000"/>
                  <a:gd name="connsiteY905" fmla="*/ 8543 h 10000"/>
                  <a:gd name="connsiteX906" fmla="*/ 7596 w 10000"/>
                  <a:gd name="connsiteY906" fmla="*/ 8527 h 10000"/>
                  <a:gd name="connsiteX907" fmla="*/ 7565 w 10000"/>
                  <a:gd name="connsiteY907" fmla="*/ 8494 h 10000"/>
                  <a:gd name="connsiteX908" fmla="*/ 7562 w 10000"/>
                  <a:gd name="connsiteY908" fmla="*/ 8475 h 10000"/>
                  <a:gd name="connsiteX909" fmla="*/ 7540 w 10000"/>
                  <a:gd name="connsiteY909" fmla="*/ 8455 h 10000"/>
                  <a:gd name="connsiteX910" fmla="*/ 7535 w 10000"/>
                  <a:gd name="connsiteY910" fmla="*/ 8446 h 10000"/>
                  <a:gd name="connsiteX911" fmla="*/ 7535 w 10000"/>
                  <a:gd name="connsiteY911" fmla="*/ 8420 h 10000"/>
                  <a:gd name="connsiteX912" fmla="*/ 7535 w 10000"/>
                  <a:gd name="connsiteY912" fmla="*/ 8391 h 10000"/>
                  <a:gd name="connsiteX913" fmla="*/ 7548 w 10000"/>
                  <a:gd name="connsiteY913" fmla="*/ 8345 h 10000"/>
                  <a:gd name="connsiteX914" fmla="*/ 7562 w 10000"/>
                  <a:gd name="connsiteY914" fmla="*/ 8319 h 10000"/>
                  <a:gd name="connsiteX915" fmla="*/ 7582 w 10000"/>
                  <a:gd name="connsiteY915" fmla="*/ 8310 h 10000"/>
                  <a:gd name="connsiteX916" fmla="*/ 7607 w 10000"/>
                  <a:gd name="connsiteY916" fmla="*/ 8300 h 10000"/>
                  <a:gd name="connsiteX917" fmla="*/ 7629 w 10000"/>
                  <a:gd name="connsiteY917" fmla="*/ 8300 h 10000"/>
                  <a:gd name="connsiteX918" fmla="*/ 7651 w 10000"/>
                  <a:gd name="connsiteY918" fmla="*/ 8297 h 10000"/>
                  <a:gd name="connsiteX919" fmla="*/ 7668 w 10000"/>
                  <a:gd name="connsiteY919" fmla="*/ 8280 h 10000"/>
                  <a:gd name="connsiteX920" fmla="*/ 7687 w 10000"/>
                  <a:gd name="connsiteY920" fmla="*/ 8267 h 10000"/>
                  <a:gd name="connsiteX921" fmla="*/ 7693 w 10000"/>
                  <a:gd name="connsiteY921" fmla="*/ 8261 h 10000"/>
                  <a:gd name="connsiteX922" fmla="*/ 7701 w 10000"/>
                  <a:gd name="connsiteY922" fmla="*/ 8248 h 10000"/>
                  <a:gd name="connsiteX923" fmla="*/ 7712 w 10000"/>
                  <a:gd name="connsiteY923" fmla="*/ 8238 h 10000"/>
                  <a:gd name="connsiteX924" fmla="*/ 7731 w 10000"/>
                  <a:gd name="connsiteY924" fmla="*/ 8222 h 10000"/>
                  <a:gd name="connsiteX925" fmla="*/ 7740 w 10000"/>
                  <a:gd name="connsiteY925" fmla="*/ 8206 h 10000"/>
                  <a:gd name="connsiteX926" fmla="*/ 7756 w 10000"/>
                  <a:gd name="connsiteY926" fmla="*/ 8183 h 10000"/>
                  <a:gd name="connsiteX927" fmla="*/ 7773 w 10000"/>
                  <a:gd name="connsiteY927" fmla="*/ 8177 h 10000"/>
                  <a:gd name="connsiteX928" fmla="*/ 7784 w 10000"/>
                  <a:gd name="connsiteY928" fmla="*/ 8183 h 10000"/>
                  <a:gd name="connsiteX929" fmla="*/ 7801 w 10000"/>
                  <a:gd name="connsiteY929" fmla="*/ 8174 h 10000"/>
                  <a:gd name="connsiteX930" fmla="*/ 7801 w 10000"/>
                  <a:gd name="connsiteY930" fmla="*/ 8157 h 10000"/>
                  <a:gd name="connsiteX931" fmla="*/ 7817 w 10000"/>
                  <a:gd name="connsiteY931" fmla="*/ 8164 h 10000"/>
                  <a:gd name="connsiteX932" fmla="*/ 7837 w 10000"/>
                  <a:gd name="connsiteY932" fmla="*/ 8164 h 10000"/>
                  <a:gd name="connsiteX933" fmla="*/ 7856 w 10000"/>
                  <a:gd name="connsiteY933" fmla="*/ 8164 h 10000"/>
                  <a:gd name="connsiteX934" fmla="*/ 7870 w 10000"/>
                  <a:gd name="connsiteY934" fmla="*/ 8167 h 10000"/>
                  <a:gd name="connsiteX935" fmla="*/ 7881 w 10000"/>
                  <a:gd name="connsiteY935" fmla="*/ 8174 h 10000"/>
                  <a:gd name="connsiteX936" fmla="*/ 7898 w 10000"/>
                  <a:gd name="connsiteY936" fmla="*/ 8187 h 10000"/>
                  <a:gd name="connsiteX937" fmla="*/ 7917 w 10000"/>
                  <a:gd name="connsiteY937" fmla="*/ 8187 h 10000"/>
                  <a:gd name="connsiteX938" fmla="*/ 7928 w 10000"/>
                  <a:gd name="connsiteY938" fmla="*/ 8157 h 10000"/>
                  <a:gd name="connsiteX939" fmla="*/ 7942 w 10000"/>
                  <a:gd name="connsiteY939" fmla="*/ 8157 h 10000"/>
                  <a:gd name="connsiteX940" fmla="*/ 7958 w 10000"/>
                  <a:gd name="connsiteY940" fmla="*/ 8164 h 10000"/>
                  <a:gd name="connsiteX941" fmla="*/ 7983 w 10000"/>
                  <a:gd name="connsiteY941" fmla="*/ 8144 h 10000"/>
                  <a:gd name="connsiteX942" fmla="*/ 8000 w 10000"/>
                  <a:gd name="connsiteY942" fmla="*/ 8109 h 10000"/>
                  <a:gd name="connsiteX943" fmla="*/ 7994 w 10000"/>
                  <a:gd name="connsiteY943" fmla="*/ 8093 h 10000"/>
                  <a:gd name="connsiteX944" fmla="*/ 7983 w 10000"/>
                  <a:gd name="connsiteY944" fmla="*/ 8070 h 10000"/>
                  <a:gd name="connsiteX945" fmla="*/ 7986 w 10000"/>
                  <a:gd name="connsiteY945" fmla="*/ 8063 h 10000"/>
                  <a:gd name="connsiteX946" fmla="*/ 7978 w 10000"/>
                  <a:gd name="connsiteY946" fmla="*/ 8044 h 10000"/>
                  <a:gd name="connsiteX947" fmla="*/ 7986 w 10000"/>
                  <a:gd name="connsiteY947" fmla="*/ 8002 h 10000"/>
                  <a:gd name="connsiteX948" fmla="*/ 7983 w 10000"/>
                  <a:gd name="connsiteY948" fmla="*/ 7947 h 10000"/>
                  <a:gd name="connsiteX949" fmla="*/ 7961 w 10000"/>
                  <a:gd name="connsiteY949" fmla="*/ 7931 h 10000"/>
                  <a:gd name="connsiteX950" fmla="*/ 7958 w 10000"/>
                  <a:gd name="connsiteY950" fmla="*/ 7898 h 10000"/>
                  <a:gd name="connsiteX951" fmla="*/ 7953 w 10000"/>
                  <a:gd name="connsiteY951" fmla="*/ 7856 h 10000"/>
                  <a:gd name="connsiteX952" fmla="*/ 7967 w 10000"/>
                  <a:gd name="connsiteY952" fmla="*/ 7837 h 10000"/>
                  <a:gd name="connsiteX953" fmla="*/ 7950 w 10000"/>
                  <a:gd name="connsiteY953" fmla="*/ 7824 h 10000"/>
                  <a:gd name="connsiteX954" fmla="*/ 7906 w 10000"/>
                  <a:gd name="connsiteY954" fmla="*/ 7814 h 10000"/>
                  <a:gd name="connsiteX955" fmla="*/ 7878 w 10000"/>
                  <a:gd name="connsiteY955" fmla="*/ 7814 h 10000"/>
                  <a:gd name="connsiteX956" fmla="*/ 7870 w 10000"/>
                  <a:gd name="connsiteY956" fmla="*/ 7795 h 10000"/>
                  <a:gd name="connsiteX957" fmla="*/ 7878 w 10000"/>
                  <a:gd name="connsiteY957" fmla="*/ 7778 h 10000"/>
                  <a:gd name="connsiteX958" fmla="*/ 7881 w 10000"/>
                  <a:gd name="connsiteY958" fmla="*/ 7775 h 10000"/>
                  <a:gd name="connsiteX959" fmla="*/ 7878 w 10000"/>
                  <a:gd name="connsiteY959" fmla="*/ 7743 h 10000"/>
                  <a:gd name="connsiteX960" fmla="*/ 7895 w 10000"/>
                  <a:gd name="connsiteY960" fmla="*/ 7733 h 10000"/>
                  <a:gd name="connsiteX961" fmla="*/ 7911 w 10000"/>
                  <a:gd name="connsiteY961" fmla="*/ 7710 h 10000"/>
                  <a:gd name="connsiteX962" fmla="*/ 7911 w 10000"/>
                  <a:gd name="connsiteY962" fmla="*/ 7665 h 10000"/>
                  <a:gd name="connsiteX963" fmla="*/ 7917 w 10000"/>
                  <a:gd name="connsiteY963" fmla="*/ 7600 h 10000"/>
                  <a:gd name="connsiteX964" fmla="*/ 7928 w 10000"/>
                  <a:gd name="connsiteY964" fmla="*/ 7581 h 10000"/>
                  <a:gd name="connsiteX965" fmla="*/ 7917 w 10000"/>
                  <a:gd name="connsiteY965" fmla="*/ 7474 h 10000"/>
                  <a:gd name="connsiteX966" fmla="*/ 7873 w 10000"/>
                  <a:gd name="connsiteY966" fmla="*/ 7335 h 10000"/>
                  <a:gd name="connsiteX967" fmla="*/ 7756 w 10000"/>
                  <a:gd name="connsiteY967" fmla="*/ 7050 h 10000"/>
                  <a:gd name="connsiteX968" fmla="*/ 7679 w 10000"/>
                  <a:gd name="connsiteY968" fmla="*/ 6839 h 10000"/>
                  <a:gd name="connsiteX969" fmla="*/ 7668 w 10000"/>
                  <a:gd name="connsiteY969" fmla="*/ 6823 h 10000"/>
                  <a:gd name="connsiteX970" fmla="*/ 7659 w 10000"/>
                  <a:gd name="connsiteY970" fmla="*/ 6768 h 10000"/>
                  <a:gd name="connsiteX971" fmla="*/ 7659 w 10000"/>
                  <a:gd name="connsiteY971" fmla="*/ 6739 h 10000"/>
                  <a:gd name="connsiteX972" fmla="*/ 7651 w 10000"/>
                  <a:gd name="connsiteY972" fmla="*/ 6713 h 10000"/>
                  <a:gd name="connsiteX973" fmla="*/ 7654 w 10000"/>
                  <a:gd name="connsiteY973" fmla="*/ 6684 h 10000"/>
                  <a:gd name="connsiteX974" fmla="*/ 7643 w 10000"/>
                  <a:gd name="connsiteY974" fmla="*/ 6626 h 10000"/>
                  <a:gd name="connsiteX975" fmla="*/ 7629 w 10000"/>
                  <a:gd name="connsiteY975" fmla="*/ 6600 h 10000"/>
                  <a:gd name="connsiteX976" fmla="*/ 7629 w 10000"/>
                  <a:gd name="connsiteY976" fmla="*/ 6580 h 10000"/>
                  <a:gd name="connsiteX977" fmla="*/ 7623 w 10000"/>
                  <a:gd name="connsiteY977" fmla="*/ 6541 h 10000"/>
                  <a:gd name="connsiteX978" fmla="*/ 7615 w 10000"/>
                  <a:gd name="connsiteY978" fmla="*/ 6522 h 10000"/>
                  <a:gd name="connsiteX979" fmla="*/ 7598 w 10000"/>
                  <a:gd name="connsiteY979" fmla="*/ 6509 h 10000"/>
                  <a:gd name="connsiteX980" fmla="*/ 7587 w 10000"/>
                  <a:gd name="connsiteY980" fmla="*/ 6493 h 10000"/>
                  <a:gd name="connsiteX981" fmla="*/ 7579 w 10000"/>
                  <a:gd name="connsiteY981" fmla="*/ 6464 h 10000"/>
                  <a:gd name="connsiteX982" fmla="*/ 7587 w 10000"/>
                  <a:gd name="connsiteY982" fmla="*/ 6438 h 10000"/>
                  <a:gd name="connsiteX983" fmla="*/ 7596 w 10000"/>
                  <a:gd name="connsiteY983" fmla="*/ 6425 h 10000"/>
                  <a:gd name="connsiteX984" fmla="*/ 7590 w 10000"/>
                  <a:gd name="connsiteY984" fmla="*/ 6396 h 10000"/>
                  <a:gd name="connsiteX985" fmla="*/ 7590 w 10000"/>
                  <a:gd name="connsiteY985" fmla="*/ 6373 h 10000"/>
                  <a:gd name="connsiteX986" fmla="*/ 7587 w 10000"/>
                  <a:gd name="connsiteY986" fmla="*/ 6354 h 10000"/>
                  <a:gd name="connsiteX987" fmla="*/ 7582 w 10000"/>
                  <a:gd name="connsiteY987" fmla="*/ 6344 h 10000"/>
                  <a:gd name="connsiteX988" fmla="*/ 7582 w 10000"/>
                  <a:gd name="connsiteY988" fmla="*/ 6324 h 10000"/>
                  <a:gd name="connsiteX989" fmla="*/ 7571 w 10000"/>
                  <a:gd name="connsiteY989" fmla="*/ 6302 h 10000"/>
                  <a:gd name="connsiteX990" fmla="*/ 7548 w 10000"/>
                  <a:gd name="connsiteY990" fmla="*/ 6256 h 10000"/>
                  <a:gd name="connsiteX991" fmla="*/ 7546 w 10000"/>
                  <a:gd name="connsiteY991" fmla="*/ 6218 h 10000"/>
                  <a:gd name="connsiteX992" fmla="*/ 7540 w 10000"/>
                  <a:gd name="connsiteY992" fmla="*/ 6159 h 10000"/>
                  <a:gd name="connsiteX993" fmla="*/ 7535 w 10000"/>
                  <a:gd name="connsiteY993" fmla="*/ 6114 h 10000"/>
                  <a:gd name="connsiteX994" fmla="*/ 7535 w 10000"/>
                  <a:gd name="connsiteY994" fmla="*/ 6088 h 10000"/>
                  <a:gd name="connsiteX995" fmla="*/ 7540 w 10000"/>
                  <a:gd name="connsiteY995" fmla="*/ 6049 h 10000"/>
                  <a:gd name="connsiteX996" fmla="*/ 7546 w 10000"/>
                  <a:gd name="connsiteY996" fmla="*/ 6004 h 10000"/>
                  <a:gd name="connsiteX997" fmla="*/ 7548 w 10000"/>
                  <a:gd name="connsiteY997" fmla="*/ 5965 h 10000"/>
                  <a:gd name="connsiteX998" fmla="*/ 7548 w 10000"/>
                  <a:gd name="connsiteY998" fmla="*/ 5946 h 10000"/>
                  <a:gd name="connsiteX999" fmla="*/ 7548 w 10000"/>
                  <a:gd name="connsiteY999" fmla="*/ 5933 h 10000"/>
                  <a:gd name="connsiteX1000" fmla="*/ 7548 w 10000"/>
                  <a:gd name="connsiteY1000" fmla="*/ 5910 h 10000"/>
                  <a:gd name="connsiteX1001" fmla="*/ 7548 w 10000"/>
                  <a:gd name="connsiteY1001" fmla="*/ 5897 h 10000"/>
                  <a:gd name="connsiteX1002" fmla="*/ 7546 w 10000"/>
                  <a:gd name="connsiteY1002" fmla="*/ 5871 h 10000"/>
                  <a:gd name="connsiteX1003" fmla="*/ 7535 w 10000"/>
                  <a:gd name="connsiteY1003" fmla="*/ 5839 h 10000"/>
                  <a:gd name="connsiteX1004" fmla="*/ 7524 w 10000"/>
                  <a:gd name="connsiteY1004" fmla="*/ 5797 h 10000"/>
                  <a:gd name="connsiteX1005" fmla="*/ 7518 w 10000"/>
                  <a:gd name="connsiteY1005" fmla="*/ 5767 h 10000"/>
                  <a:gd name="connsiteX1006" fmla="*/ 7515 w 10000"/>
                  <a:gd name="connsiteY1006" fmla="*/ 5745 h 10000"/>
                  <a:gd name="connsiteX1007" fmla="*/ 7501 w 10000"/>
                  <a:gd name="connsiteY1007" fmla="*/ 5683 h 10000"/>
                  <a:gd name="connsiteX1008" fmla="*/ 7490 w 10000"/>
                  <a:gd name="connsiteY1008" fmla="*/ 5631 h 10000"/>
                  <a:gd name="connsiteX1009" fmla="*/ 7482 w 10000"/>
                  <a:gd name="connsiteY1009" fmla="*/ 5593 h 10000"/>
                  <a:gd name="connsiteX1010" fmla="*/ 7476 w 10000"/>
                  <a:gd name="connsiteY1010" fmla="*/ 5570 h 10000"/>
                  <a:gd name="connsiteX1011" fmla="*/ 7476 w 10000"/>
                  <a:gd name="connsiteY1011" fmla="*/ 5528 h 10000"/>
                  <a:gd name="connsiteX1012" fmla="*/ 7482 w 10000"/>
                  <a:gd name="connsiteY1012" fmla="*/ 5502 h 10000"/>
                  <a:gd name="connsiteX1013" fmla="*/ 7490 w 10000"/>
                  <a:gd name="connsiteY1013" fmla="*/ 5489 h 10000"/>
                  <a:gd name="connsiteX1014" fmla="*/ 7499 w 10000"/>
                  <a:gd name="connsiteY1014" fmla="*/ 5479 h 10000"/>
                  <a:gd name="connsiteX1015" fmla="*/ 7493 w 10000"/>
                  <a:gd name="connsiteY1015" fmla="*/ 5427 h 10000"/>
                  <a:gd name="connsiteX1016" fmla="*/ 7501 w 10000"/>
                  <a:gd name="connsiteY1016" fmla="*/ 5415 h 10000"/>
                  <a:gd name="connsiteX1017" fmla="*/ 7510 w 10000"/>
                  <a:gd name="connsiteY1017" fmla="*/ 5398 h 10000"/>
                  <a:gd name="connsiteX1018" fmla="*/ 7515 w 10000"/>
                  <a:gd name="connsiteY1018" fmla="*/ 5379 h 10000"/>
                  <a:gd name="connsiteX1019" fmla="*/ 7526 w 10000"/>
                  <a:gd name="connsiteY1019" fmla="*/ 5366 h 10000"/>
                  <a:gd name="connsiteX1020" fmla="*/ 7518 w 10000"/>
                  <a:gd name="connsiteY1020" fmla="*/ 5350 h 10000"/>
                  <a:gd name="connsiteX1021" fmla="*/ 7518 w 10000"/>
                  <a:gd name="connsiteY1021" fmla="*/ 5330 h 10000"/>
                  <a:gd name="connsiteX1022" fmla="*/ 7526 w 10000"/>
                  <a:gd name="connsiteY1022" fmla="*/ 5311 h 10000"/>
                  <a:gd name="connsiteX1023" fmla="*/ 7540 w 10000"/>
                  <a:gd name="connsiteY1023" fmla="*/ 5291 h 10000"/>
                  <a:gd name="connsiteX1024" fmla="*/ 7540 w 10000"/>
                  <a:gd name="connsiteY1024" fmla="*/ 5266 h 10000"/>
                  <a:gd name="connsiteX1025" fmla="*/ 7540 w 10000"/>
                  <a:gd name="connsiteY1025" fmla="*/ 5256 h 10000"/>
                  <a:gd name="connsiteX1026" fmla="*/ 7524 w 10000"/>
                  <a:gd name="connsiteY1026" fmla="*/ 5233 h 10000"/>
                  <a:gd name="connsiteX1027" fmla="*/ 7515 w 10000"/>
                  <a:gd name="connsiteY1027" fmla="*/ 5217 h 10000"/>
                  <a:gd name="connsiteX1028" fmla="*/ 7490 w 10000"/>
                  <a:gd name="connsiteY1028" fmla="*/ 5178 h 10000"/>
                  <a:gd name="connsiteX1029" fmla="*/ 7474 w 10000"/>
                  <a:gd name="connsiteY1029" fmla="*/ 5162 h 10000"/>
                  <a:gd name="connsiteX1030" fmla="*/ 7457 w 10000"/>
                  <a:gd name="connsiteY1030" fmla="*/ 5120 h 10000"/>
                  <a:gd name="connsiteX1031" fmla="*/ 7421 w 10000"/>
                  <a:gd name="connsiteY1031" fmla="*/ 5087 h 10000"/>
                  <a:gd name="connsiteX1032" fmla="*/ 7380 w 10000"/>
                  <a:gd name="connsiteY1032" fmla="*/ 5068 h 10000"/>
                  <a:gd name="connsiteX1033" fmla="*/ 7355 w 10000"/>
                  <a:gd name="connsiteY1033" fmla="*/ 5058 h 10000"/>
                  <a:gd name="connsiteX1034" fmla="*/ 7332 w 10000"/>
                  <a:gd name="connsiteY1034" fmla="*/ 5049 h 10000"/>
                  <a:gd name="connsiteX1035" fmla="*/ 7305 w 10000"/>
                  <a:gd name="connsiteY1035" fmla="*/ 5016 h 10000"/>
                  <a:gd name="connsiteX1036" fmla="*/ 7305 w 10000"/>
                  <a:gd name="connsiteY1036" fmla="*/ 5000 h 10000"/>
                  <a:gd name="connsiteX1037" fmla="*/ 7296 w 10000"/>
                  <a:gd name="connsiteY1037" fmla="*/ 4971 h 10000"/>
                  <a:gd name="connsiteX1038" fmla="*/ 7288 w 10000"/>
                  <a:gd name="connsiteY1038" fmla="*/ 4945 h 10000"/>
                  <a:gd name="connsiteX1039" fmla="*/ 7280 w 10000"/>
                  <a:gd name="connsiteY1039" fmla="*/ 4916 h 10000"/>
                  <a:gd name="connsiteX1040" fmla="*/ 7291 w 10000"/>
                  <a:gd name="connsiteY1040" fmla="*/ 4887 h 10000"/>
                  <a:gd name="connsiteX1041" fmla="*/ 7291 w 10000"/>
                  <a:gd name="connsiteY1041" fmla="*/ 4858 h 10000"/>
                  <a:gd name="connsiteX1042" fmla="*/ 7271 w 10000"/>
                  <a:gd name="connsiteY1042" fmla="*/ 4819 h 10000"/>
                  <a:gd name="connsiteX1043" fmla="*/ 7255 w 10000"/>
                  <a:gd name="connsiteY1043" fmla="*/ 4828 h 10000"/>
                  <a:gd name="connsiteX1044" fmla="*/ 7235 w 10000"/>
                  <a:gd name="connsiteY1044" fmla="*/ 4841 h 10000"/>
                  <a:gd name="connsiteX1045" fmla="*/ 7216 w 10000"/>
                  <a:gd name="connsiteY1045" fmla="*/ 4867 h 10000"/>
                  <a:gd name="connsiteX1046" fmla="*/ 7191 w 10000"/>
                  <a:gd name="connsiteY1046" fmla="*/ 4870 h 10000"/>
                  <a:gd name="connsiteX1047" fmla="*/ 7155 w 10000"/>
                  <a:gd name="connsiteY1047" fmla="*/ 4887 h 10000"/>
                  <a:gd name="connsiteX1048" fmla="*/ 7122 w 10000"/>
                  <a:gd name="connsiteY1048" fmla="*/ 4893 h 10000"/>
                  <a:gd name="connsiteX1049" fmla="*/ 7105 w 10000"/>
                  <a:gd name="connsiteY1049" fmla="*/ 4896 h 10000"/>
                  <a:gd name="connsiteX1050" fmla="*/ 7094 w 10000"/>
                  <a:gd name="connsiteY1050" fmla="*/ 4916 h 10000"/>
                  <a:gd name="connsiteX1051" fmla="*/ 7080 w 10000"/>
                  <a:gd name="connsiteY1051" fmla="*/ 4903 h 10000"/>
                  <a:gd name="connsiteX1052" fmla="*/ 7072 w 10000"/>
                  <a:gd name="connsiteY1052" fmla="*/ 4851 h 10000"/>
                  <a:gd name="connsiteX1053" fmla="*/ 7042 w 10000"/>
                  <a:gd name="connsiteY1053" fmla="*/ 4819 h 10000"/>
                  <a:gd name="connsiteX1054" fmla="*/ 7030 w 10000"/>
                  <a:gd name="connsiteY1054" fmla="*/ 4780 h 10000"/>
                  <a:gd name="connsiteX1055" fmla="*/ 7039 w 10000"/>
                  <a:gd name="connsiteY1055" fmla="*/ 4757 h 10000"/>
                  <a:gd name="connsiteX1056" fmla="*/ 7047 w 10000"/>
                  <a:gd name="connsiteY1056" fmla="*/ 4744 h 10000"/>
                  <a:gd name="connsiteX1057" fmla="*/ 7022 w 10000"/>
                  <a:gd name="connsiteY1057" fmla="*/ 4725 h 10000"/>
                  <a:gd name="connsiteX1058" fmla="*/ 7000 w 10000"/>
                  <a:gd name="connsiteY1058" fmla="*/ 4715 h 10000"/>
                  <a:gd name="connsiteX1059" fmla="*/ 6975 w 10000"/>
                  <a:gd name="connsiteY1059" fmla="*/ 4709 h 10000"/>
                  <a:gd name="connsiteX1060" fmla="*/ 6945 w 10000"/>
                  <a:gd name="connsiteY1060" fmla="*/ 4696 h 10000"/>
                  <a:gd name="connsiteX1061" fmla="*/ 6953 w 10000"/>
                  <a:gd name="connsiteY1061" fmla="*/ 4679 h 10000"/>
                  <a:gd name="connsiteX1062" fmla="*/ 6961 w 10000"/>
                  <a:gd name="connsiteY1062" fmla="*/ 4660 h 10000"/>
                  <a:gd name="connsiteX1063" fmla="*/ 6983 w 10000"/>
                  <a:gd name="connsiteY1063" fmla="*/ 4644 h 10000"/>
                  <a:gd name="connsiteX1064" fmla="*/ 7014 w 10000"/>
                  <a:gd name="connsiteY1064" fmla="*/ 4634 h 10000"/>
                  <a:gd name="connsiteX1065" fmla="*/ 7025 w 10000"/>
                  <a:gd name="connsiteY1065" fmla="*/ 4615 h 10000"/>
                  <a:gd name="connsiteX1066" fmla="*/ 7047 w 10000"/>
                  <a:gd name="connsiteY1066" fmla="*/ 4582 h 10000"/>
                  <a:gd name="connsiteX1067" fmla="*/ 7069 w 10000"/>
                  <a:gd name="connsiteY1067" fmla="*/ 4563 h 10000"/>
                  <a:gd name="connsiteX1068" fmla="*/ 7078 w 10000"/>
                  <a:gd name="connsiteY1068" fmla="*/ 4553 h 10000"/>
                  <a:gd name="connsiteX1069" fmla="*/ 7097 w 10000"/>
                  <a:gd name="connsiteY1069" fmla="*/ 4527 h 10000"/>
                  <a:gd name="connsiteX1070" fmla="*/ 7122 w 10000"/>
                  <a:gd name="connsiteY1070" fmla="*/ 4517 h 10000"/>
                  <a:gd name="connsiteX1071" fmla="*/ 7139 w 10000"/>
                  <a:gd name="connsiteY1071" fmla="*/ 4488 h 10000"/>
                  <a:gd name="connsiteX1072" fmla="*/ 7147 w 10000"/>
                  <a:gd name="connsiteY1072" fmla="*/ 4459 h 10000"/>
                  <a:gd name="connsiteX1073" fmla="*/ 7161 w 10000"/>
                  <a:gd name="connsiteY1073" fmla="*/ 4440 h 10000"/>
                  <a:gd name="connsiteX1074" fmla="*/ 7177 w 10000"/>
                  <a:gd name="connsiteY1074" fmla="*/ 4430 h 10000"/>
                  <a:gd name="connsiteX1075" fmla="*/ 7202 w 10000"/>
                  <a:gd name="connsiteY1075" fmla="*/ 4407 h 10000"/>
                  <a:gd name="connsiteX1076" fmla="*/ 7224 w 10000"/>
                  <a:gd name="connsiteY1076" fmla="*/ 4417 h 10000"/>
                  <a:gd name="connsiteX1077" fmla="*/ 7241 w 10000"/>
                  <a:gd name="connsiteY1077" fmla="*/ 4404 h 10000"/>
                  <a:gd name="connsiteX1078" fmla="*/ 7263 w 10000"/>
                  <a:gd name="connsiteY1078" fmla="*/ 4398 h 10000"/>
                  <a:gd name="connsiteX1079" fmla="*/ 7283 w 10000"/>
                  <a:gd name="connsiteY1079" fmla="*/ 4424 h 10000"/>
                  <a:gd name="connsiteX1080" fmla="*/ 7305 w 10000"/>
                  <a:gd name="connsiteY1080" fmla="*/ 4433 h 10000"/>
                  <a:gd name="connsiteX1081" fmla="*/ 7332 w 10000"/>
                  <a:gd name="connsiteY1081" fmla="*/ 4443 h 10000"/>
                  <a:gd name="connsiteX1082" fmla="*/ 7380 w 10000"/>
                  <a:gd name="connsiteY1082" fmla="*/ 4398 h 10000"/>
                  <a:gd name="connsiteX1083" fmla="*/ 7404 w 10000"/>
                  <a:gd name="connsiteY1083" fmla="*/ 4378 h 10000"/>
                  <a:gd name="connsiteX1084" fmla="*/ 7418 w 10000"/>
                  <a:gd name="connsiteY1084" fmla="*/ 4369 h 10000"/>
                  <a:gd name="connsiteX1085" fmla="*/ 7443 w 10000"/>
                  <a:gd name="connsiteY1085" fmla="*/ 4356 h 10000"/>
                  <a:gd name="connsiteX1086" fmla="*/ 7460 w 10000"/>
                  <a:gd name="connsiteY1086" fmla="*/ 4385 h 10000"/>
                  <a:gd name="connsiteX1087" fmla="*/ 7460 w 10000"/>
                  <a:gd name="connsiteY1087" fmla="*/ 4404 h 10000"/>
                  <a:gd name="connsiteX1088" fmla="*/ 7499 w 10000"/>
                  <a:gd name="connsiteY1088" fmla="*/ 4417 h 10000"/>
                  <a:gd name="connsiteX1089" fmla="*/ 7515 w 10000"/>
                  <a:gd name="connsiteY1089" fmla="*/ 4414 h 10000"/>
                  <a:gd name="connsiteX1090" fmla="*/ 7565 w 10000"/>
                  <a:gd name="connsiteY1090" fmla="*/ 4385 h 10000"/>
                  <a:gd name="connsiteX1091" fmla="*/ 7579 w 10000"/>
                  <a:gd name="connsiteY1091" fmla="*/ 4346 h 10000"/>
                  <a:gd name="connsiteX1092" fmla="*/ 7582 w 10000"/>
                  <a:gd name="connsiteY1092" fmla="*/ 4317 h 10000"/>
                  <a:gd name="connsiteX1093" fmla="*/ 7590 w 10000"/>
                  <a:gd name="connsiteY1093" fmla="*/ 4301 h 10000"/>
                  <a:gd name="connsiteX1094" fmla="*/ 7612 w 10000"/>
                  <a:gd name="connsiteY1094" fmla="*/ 4271 h 10000"/>
                  <a:gd name="connsiteX1095" fmla="*/ 7623 w 10000"/>
                  <a:gd name="connsiteY1095" fmla="*/ 4262 h 10000"/>
                  <a:gd name="connsiteX1096" fmla="*/ 7634 w 10000"/>
                  <a:gd name="connsiteY1096" fmla="*/ 4245 h 10000"/>
                  <a:gd name="connsiteX1097" fmla="*/ 7645 w 10000"/>
                  <a:gd name="connsiteY1097" fmla="*/ 4265 h 10000"/>
                  <a:gd name="connsiteX1098" fmla="*/ 7670 w 10000"/>
                  <a:gd name="connsiteY1098" fmla="*/ 4284 h 10000"/>
                  <a:gd name="connsiteX1099" fmla="*/ 7701 w 10000"/>
                  <a:gd name="connsiteY1099" fmla="*/ 4275 h 10000"/>
                  <a:gd name="connsiteX1100" fmla="*/ 7717 w 10000"/>
                  <a:gd name="connsiteY1100" fmla="*/ 4275 h 10000"/>
                  <a:gd name="connsiteX1101" fmla="*/ 7740 w 10000"/>
                  <a:gd name="connsiteY1101" fmla="*/ 4284 h 10000"/>
                  <a:gd name="connsiteX1102" fmla="*/ 7767 w 10000"/>
                  <a:gd name="connsiteY1102" fmla="*/ 4284 h 10000"/>
                  <a:gd name="connsiteX1103" fmla="*/ 7895 w 10000"/>
                  <a:gd name="connsiteY1103" fmla="*/ 4207 h 10000"/>
                  <a:gd name="connsiteX1104" fmla="*/ 7895 w 10000"/>
                  <a:gd name="connsiteY1104" fmla="*/ 4187 h 10000"/>
                  <a:gd name="connsiteX1105" fmla="*/ 7895 w 10000"/>
                  <a:gd name="connsiteY1105" fmla="*/ 4171 h 10000"/>
                  <a:gd name="connsiteX1106" fmla="*/ 7903 w 10000"/>
                  <a:gd name="connsiteY1106" fmla="*/ 4148 h 10000"/>
                  <a:gd name="connsiteX1107" fmla="*/ 7917 w 10000"/>
                  <a:gd name="connsiteY1107" fmla="*/ 4158 h 10000"/>
                  <a:gd name="connsiteX1108" fmla="*/ 7967 w 10000"/>
                  <a:gd name="connsiteY1108" fmla="*/ 4203 h 10000"/>
                  <a:gd name="connsiteX1109" fmla="*/ 7994 w 10000"/>
                  <a:gd name="connsiteY1109" fmla="*/ 4203 h 10000"/>
                  <a:gd name="connsiteX1110" fmla="*/ 8064 w 10000"/>
                  <a:gd name="connsiteY1110" fmla="*/ 4242 h 10000"/>
                  <a:gd name="connsiteX1111" fmla="*/ 8083 w 10000"/>
                  <a:gd name="connsiteY1111" fmla="*/ 4245 h 10000"/>
                  <a:gd name="connsiteX1112" fmla="*/ 8105 w 10000"/>
                  <a:gd name="connsiteY1112" fmla="*/ 4226 h 10000"/>
                  <a:gd name="connsiteX1113" fmla="*/ 8136 w 10000"/>
                  <a:gd name="connsiteY1113" fmla="*/ 4187 h 10000"/>
                  <a:gd name="connsiteX1114" fmla="*/ 8161 w 10000"/>
                  <a:gd name="connsiteY1114" fmla="*/ 4168 h 10000"/>
                  <a:gd name="connsiteX1115" fmla="*/ 8172 w 10000"/>
                  <a:gd name="connsiteY1115" fmla="*/ 4161 h 10000"/>
                  <a:gd name="connsiteX1116" fmla="*/ 8208 w 10000"/>
                  <a:gd name="connsiteY1116" fmla="*/ 4168 h 10000"/>
                  <a:gd name="connsiteX1117" fmla="*/ 8235 w 10000"/>
                  <a:gd name="connsiteY1117" fmla="*/ 4168 h 10000"/>
                  <a:gd name="connsiteX1118" fmla="*/ 8258 w 10000"/>
                  <a:gd name="connsiteY1118" fmla="*/ 4152 h 10000"/>
                  <a:gd name="connsiteX1119" fmla="*/ 8283 w 10000"/>
                  <a:gd name="connsiteY1119" fmla="*/ 4152 h 10000"/>
                  <a:gd name="connsiteX1120" fmla="*/ 8299 w 10000"/>
                  <a:gd name="connsiteY1120" fmla="*/ 4132 h 10000"/>
                  <a:gd name="connsiteX1121" fmla="*/ 8316 w 10000"/>
                  <a:gd name="connsiteY1121" fmla="*/ 4113 h 10000"/>
                  <a:gd name="connsiteX1122" fmla="*/ 8330 w 10000"/>
                  <a:gd name="connsiteY1122" fmla="*/ 4084 h 10000"/>
                  <a:gd name="connsiteX1123" fmla="*/ 8341 w 10000"/>
                  <a:gd name="connsiteY1123" fmla="*/ 4058 h 10000"/>
                  <a:gd name="connsiteX1124" fmla="*/ 8349 w 10000"/>
                  <a:gd name="connsiteY1124" fmla="*/ 4064 h 10000"/>
                  <a:gd name="connsiteX1125" fmla="*/ 8366 w 10000"/>
                  <a:gd name="connsiteY1125" fmla="*/ 4067 h 10000"/>
                  <a:gd name="connsiteX1126" fmla="*/ 8374 w 10000"/>
                  <a:gd name="connsiteY1126" fmla="*/ 4084 h 10000"/>
                  <a:gd name="connsiteX1127" fmla="*/ 8402 w 10000"/>
                  <a:gd name="connsiteY1127" fmla="*/ 4054 h 10000"/>
                  <a:gd name="connsiteX1128" fmla="*/ 8427 w 10000"/>
                  <a:gd name="connsiteY1128" fmla="*/ 4028 h 10000"/>
                  <a:gd name="connsiteX1129" fmla="*/ 8438 w 10000"/>
                  <a:gd name="connsiteY1129" fmla="*/ 4025 h 10000"/>
                  <a:gd name="connsiteX1130" fmla="*/ 8468 w 10000"/>
                  <a:gd name="connsiteY1130" fmla="*/ 4006 h 10000"/>
                  <a:gd name="connsiteX1131" fmla="*/ 8485 w 10000"/>
                  <a:gd name="connsiteY1131" fmla="*/ 3999 h 10000"/>
                  <a:gd name="connsiteX1132" fmla="*/ 8493 w 10000"/>
                  <a:gd name="connsiteY1132" fmla="*/ 4025 h 10000"/>
                  <a:gd name="connsiteX1133" fmla="*/ 8515 w 10000"/>
                  <a:gd name="connsiteY1133" fmla="*/ 4028 h 10000"/>
                  <a:gd name="connsiteX1134" fmla="*/ 8543 w 10000"/>
                  <a:gd name="connsiteY1134" fmla="*/ 4009 h 10000"/>
                  <a:gd name="connsiteX1135" fmla="*/ 8551 w 10000"/>
                  <a:gd name="connsiteY1135" fmla="*/ 3990 h 10000"/>
                  <a:gd name="connsiteX1136" fmla="*/ 8582 w 10000"/>
                  <a:gd name="connsiteY1136" fmla="*/ 3977 h 10000"/>
                  <a:gd name="connsiteX1137" fmla="*/ 8596 w 10000"/>
                  <a:gd name="connsiteY1137" fmla="*/ 3977 h 10000"/>
                  <a:gd name="connsiteX1138" fmla="*/ 8607 w 10000"/>
                  <a:gd name="connsiteY1138" fmla="*/ 3980 h 10000"/>
                  <a:gd name="connsiteX1139" fmla="*/ 8645 w 10000"/>
                  <a:gd name="connsiteY1139" fmla="*/ 3970 h 10000"/>
                  <a:gd name="connsiteX1140" fmla="*/ 8654 w 10000"/>
                  <a:gd name="connsiteY1140" fmla="*/ 3951 h 10000"/>
                  <a:gd name="connsiteX1141" fmla="*/ 8670 w 10000"/>
                  <a:gd name="connsiteY1141" fmla="*/ 3935 h 10000"/>
                  <a:gd name="connsiteX1142" fmla="*/ 8695 w 10000"/>
                  <a:gd name="connsiteY1142" fmla="*/ 3935 h 10000"/>
                  <a:gd name="connsiteX1143" fmla="*/ 8704 w 10000"/>
                  <a:gd name="connsiteY1143" fmla="*/ 3951 h 10000"/>
                  <a:gd name="connsiteX1144" fmla="*/ 8717 w 10000"/>
                  <a:gd name="connsiteY1144" fmla="*/ 3964 h 10000"/>
                  <a:gd name="connsiteX1145" fmla="*/ 8751 w 10000"/>
                  <a:gd name="connsiteY1145" fmla="*/ 3951 h 10000"/>
                  <a:gd name="connsiteX1146" fmla="*/ 8776 w 10000"/>
                  <a:gd name="connsiteY1146" fmla="*/ 3935 h 10000"/>
                  <a:gd name="connsiteX1147" fmla="*/ 8798 w 10000"/>
                  <a:gd name="connsiteY1147" fmla="*/ 3925 h 10000"/>
                  <a:gd name="connsiteX1148" fmla="*/ 8806 w 10000"/>
                  <a:gd name="connsiteY1148" fmla="*/ 3892 h 10000"/>
                  <a:gd name="connsiteX1149" fmla="*/ 8814 w 10000"/>
                  <a:gd name="connsiteY1149" fmla="*/ 3876 h 10000"/>
                  <a:gd name="connsiteX1150" fmla="*/ 8839 w 10000"/>
                  <a:gd name="connsiteY1150" fmla="*/ 3873 h 10000"/>
                  <a:gd name="connsiteX1151" fmla="*/ 8842 w 10000"/>
                  <a:gd name="connsiteY1151" fmla="*/ 3876 h 10000"/>
                  <a:gd name="connsiteX1152" fmla="*/ 8856 w 10000"/>
                  <a:gd name="connsiteY1152" fmla="*/ 3863 h 10000"/>
                  <a:gd name="connsiteX1153" fmla="*/ 8856 w 10000"/>
                  <a:gd name="connsiteY1153" fmla="*/ 3841 h 10000"/>
                  <a:gd name="connsiteX1154" fmla="*/ 8870 w 10000"/>
                  <a:gd name="connsiteY1154" fmla="*/ 3821 h 10000"/>
                  <a:gd name="connsiteX1155" fmla="*/ 8903 w 10000"/>
                  <a:gd name="connsiteY1155" fmla="*/ 3802 h 10000"/>
                  <a:gd name="connsiteX1156" fmla="*/ 8914 w 10000"/>
                  <a:gd name="connsiteY1156" fmla="*/ 3782 h 10000"/>
                  <a:gd name="connsiteX1157" fmla="*/ 8939 w 10000"/>
                  <a:gd name="connsiteY1157" fmla="*/ 3782 h 10000"/>
                  <a:gd name="connsiteX1158" fmla="*/ 8961 w 10000"/>
                  <a:gd name="connsiteY1158" fmla="*/ 3779 h 10000"/>
                  <a:gd name="connsiteX1159" fmla="*/ 8983 w 10000"/>
                  <a:gd name="connsiteY1159" fmla="*/ 3760 h 10000"/>
                  <a:gd name="connsiteX1160" fmla="*/ 9003 w 10000"/>
                  <a:gd name="connsiteY1160" fmla="*/ 3763 h 10000"/>
                  <a:gd name="connsiteX1161" fmla="*/ 9019 w 10000"/>
                  <a:gd name="connsiteY1161" fmla="*/ 3779 h 10000"/>
                  <a:gd name="connsiteX1162" fmla="*/ 9050 w 10000"/>
                  <a:gd name="connsiteY1162" fmla="*/ 3812 h 10000"/>
                  <a:gd name="connsiteX1163" fmla="*/ 9080 w 10000"/>
                  <a:gd name="connsiteY1163" fmla="*/ 3831 h 10000"/>
                  <a:gd name="connsiteX1164" fmla="*/ 9097 w 10000"/>
                  <a:gd name="connsiteY1164" fmla="*/ 3867 h 10000"/>
                  <a:gd name="connsiteX1165" fmla="*/ 9114 w 10000"/>
                  <a:gd name="connsiteY1165" fmla="*/ 3902 h 10000"/>
                  <a:gd name="connsiteX1166" fmla="*/ 9122 w 10000"/>
                  <a:gd name="connsiteY1166" fmla="*/ 3935 h 10000"/>
                  <a:gd name="connsiteX1167" fmla="*/ 9125 w 10000"/>
                  <a:gd name="connsiteY1167" fmla="*/ 3964 h 10000"/>
                  <a:gd name="connsiteX1168" fmla="*/ 9130 w 10000"/>
                  <a:gd name="connsiteY1168" fmla="*/ 3999 h 10000"/>
                  <a:gd name="connsiteX1169" fmla="*/ 9130 w 10000"/>
                  <a:gd name="connsiteY1169" fmla="*/ 4054 h 10000"/>
                  <a:gd name="connsiteX1170" fmla="*/ 9155 w 10000"/>
                  <a:gd name="connsiteY1170" fmla="*/ 4093 h 10000"/>
                  <a:gd name="connsiteX1171" fmla="*/ 9169 w 10000"/>
                  <a:gd name="connsiteY1171" fmla="*/ 4090 h 10000"/>
                  <a:gd name="connsiteX1172" fmla="*/ 9211 w 10000"/>
                  <a:gd name="connsiteY1172" fmla="*/ 4077 h 10000"/>
                  <a:gd name="connsiteX1173" fmla="*/ 9244 w 10000"/>
                  <a:gd name="connsiteY1173" fmla="*/ 4077 h 10000"/>
                  <a:gd name="connsiteX1174" fmla="*/ 9252 w 10000"/>
                  <a:gd name="connsiteY1174" fmla="*/ 4103 h 10000"/>
                  <a:gd name="connsiteX1175" fmla="*/ 9258 w 10000"/>
                  <a:gd name="connsiteY1175" fmla="*/ 4148 h 10000"/>
                  <a:gd name="connsiteX1176" fmla="*/ 9269 w 10000"/>
                  <a:gd name="connsiteY1176" fmla="*/ 4158 h 10000"/>
                  <a:gd name="connsiteX1177" fmla="*/ 9294 w 10000"/>
                  <a:gd name="connsiteY1177" fmla="*/ 4158 h 10000"/>
                  <a:gd name="connsiteX1178" fmla="*/ 9319 w 10000"/>
                  <a:gd name="connsiteY1178" fmla="*/ 4168 h 10000"/>
                  <a:gd name="connsiteX1179" fmla="*/ 9346 w 10000"/>
                  <a:gd name="connsiteY1179" fmla="*/ 4190 h 10000"/>
                  <a:gd name="connsiteX1180" fmla="*/ 9357 w 10000"/>
                  <a:gd name="connsiteY1180" fmla="*/ 4168 h 10000"/>
                  <a:gd name="connsiteX1181" fmla="*/ 9371 w 10000"/>
                  <a:gd name="connsiteY1181" fmla="*/ 4132 h 10000"/>
                  <a:gd name="connsiteX1182" fmla="*/ 9391 w 10000"/>
                  <a:gd name="connsiteY1182" fmla="*/ 4113 h 10000"/>
                  <a:gd name="connsiteX1183" fmla="*/ 9407 w 10000"/>
                  <a:gd name="connsiteY1183" fmla="*/ 4103 h 10000"/>
                  <a:gd name="connsiteX1184" fmla="*/ 9435 w 10000"/>
                  <a:gd name="connsiteY1184" fmla="*/ 4100 h 10000"/>
                  <a:gd name="connsiteX1185" fmla="*/ 9460 w 10000"/>
                  <a:gd name="connsiteY1185" fmla="*/ 4084 h 10000"/>
                  <a:gd name="connsiteX1186" fmla="*/ 9485 w 10000"/>
                  <a:gd name="connsiteY1186" fmla="*/ 4067 h 10000"/>
                  <a:gd name="connsiteX1187" fmla="*/ 9496 w 10000"/>
                  <a:gd name="connsiteY1187" fmla="*/ 4054 h 10000"/>
                  <a:gd name="connsiteX1188" fmla="*/ 9526 w 10000"/>
                  <a:gd name="connsiteY1188" fmla="*/ 4048 h 10000"/>
                  <a:gd name="connsiteX1189" fmla="*/ 9557 w 10000"/>
                  <a:gd name="connsiteY1189" fmla="*/ 4038 h 10000"/>
                  <a:gd name="connsiteX1190" fmla="*/ 9584 w 10000"/>
                  <a:gd name="connsiteY1190" fmla="*/ 4019 h 10000"/>
                  <a:gd name="connsiteX1191" fmla="*/ 9623 w 10000"/>
                  <a:gd name="connsiteY1191" fmla="*/ 4016 h 10000"/>
                  <a:gd name="connsiteX1192" fmla="*/ 9648 w 10000"/>
                  <a:gd name="connsiteY1192" fmla="*/ 4009 h 10000"/>
                  <a:gd name="connsiteX1193" fmla="*/ 9673 w 10000"/>
                  <a:gd name="connsiteY1193" fmla="*/ 4019 h 10000"/>
                  <a:gd name="connsiteX1194" fmla="*/ 9712 w 10000"/>
                  <a:gd name="connsiteY1194" fmla="*/ 4038 h 10000"/>
                  <a:gd name="connsiteX1195" fmla="*/ 9742 w 10000"/>
                  <a:gd name="connsiteY1195" fmla="*/ 4074 h 10000"/>
                  <a:gd name="connsiteX1196" fmla="*/ 9776 w 10000"/>
                  <a:gd name="connsiteY1196" fmla="*/ 4093 h 10000"/>
                  <a:gd name="connsiteX1197" fmla="*/ 9814 w 10000"/>
                  <a:gd name="connsiteY1197" fmla="*/ 4109 h 10000"/>
                  <a:gd name="connsiteX1198" fmla="*/ 9859 w 10000"/>
                  <a:gd name="connsiteY1198" fmla="*/ 4119 h 10000"/>
                  <a:gd name="connsiteX1199" fmla="*/ 9898 w 10000"/>
                  <a:gd name="connsiteY1199" fmla="*/ 4122 h 10000"/>
                  <a:gd name="connsiteX1200" fmla="*/ 9931 w 10000"/>
                  <a:gd name="connsiteY1200" fmla="*/ 4109 h 10000"/>
                  <a:gd name="connsiteX1201" fmla="*/ 9956 w 10000"/>
                  <a:gd name="connsiteY1201" fmla="*/ 4100 h 10000"/>
                  <a:gd name="connsiteX1202" fmla="*/ 9981 w 10000"/>
                  <a:gd name="connsiteY1202" fmla="*/ 4067 h 10000"/>
                  <a:gd name="connsiteX1203" fmla="*/ 9994 w 10000"/>
                  <a:gd name="connsiteY1203" fmla="*/ 4035 h 10000"/>
                  <a:gd name="connsiteX1204" fmla="*/ 10000 w 10000"/>
                  <a:gd name="connsiteY1204" fmla="*/ 3996 h 10000"/>
                  <a:gd name="connsiteX1205" fmla="*/ 9994 w 10000"/>
                  <a:gd name="connsiteY1205" fmla="*/ 3941 h 10000"/>
                  <a:gd name="connsiteX1206" fmla="*/ 9986 w 10000"/>
                  <a:gd name="connsiteY1206" fmla="*/ 3905 h 10000"/>
                  <a:gd name="connsiteX1207" fmla="*/ 9981 w 10000"/>
                  <a:gd name="connsiteY1207" fmla="*/ 3857 h 10000"/>
                  <a:gd name="connsiteX1208" fmla="*/ 9989 w 10000"/>
                  <a:gd name="connsiteY1208" fmla="*/ 3837 h 10000"/>
                  <a:gd name="connsiteX1209" fmla="*/ 9989 w 10000"/>
                  <a:gd name="connsiteY1209" fmla="*/ 3812 h 10000"/>
                  <a:gd name="connsiteX1210" fmla="*/ 9981 w 10000"/>
                  <a:gd name="connsiteY1210" fmla="*/ 3792 h 10000"/>
                  <a:gd name="connsiteX1211" fmla="*/ 9970 w 10000"/>
                  <a:gd name="connsiteY1211" fmla="*/ 3763 h 10000"/>
                  <a:gd name="connsiteX1212" fmla="*/ 9945 w 10000"/>
                  <a:gd name="connsiteY1212" fmla="*/ 3705 h 10000"/>
                  <a:gd name="connsiteX1213" fmla="*/ 9931 w 10000"/>
                  <a:gd name="connsiteY1213" fmla="*/ 3659 h 10000"/>
                  <a:gd name="connsiteX1214" fmla="*/ 9903 w 10000"/>
                  <a:gd name="connsiteY1214" fmla="*/ 3640 h 10000"/>
                  <a:gd name="connsiteX1215" fmla="*/ 9881 w 10000"/>
                  <a:gd name="connsiteY1215" fmla="*/ 3620 h 10000"/>
                  <a:gd name="connsiteX1216" fmla="*/ 9856 w 10000"/>
                  <a:gd name="connsiteY1216" fmla="*/ 3595 h 10000"/>
                  <a:gd name="connsiteX1217" fmla="*/ 9817 w 10000"/>
                  <a:gd name="connsiteY1217" fmla="*/ 3562 h 10000"/>
                  <a:gd name="connsiteX1218" fmla="*/ 9795 w 10000"/>
                  <a:gd name="connsiteY1218" fmla="*/ 3546 h 10000"/>
                  <a:gd name="connsiteX1219" fmla="*/ 9778 w 10000"/>
                  <a:gd name="connsiteY1219" fmla="*/ 3527 h 10000"/>
                  <a:gd name="connsiteX1220" fmla="*/ 9745 w 10000"/>
                  <a:gd name="connsiteY1220" fmla="*/ 3501 h 10000"/>
                  <a:gd name="connsiteX1221" fmla="*/ 9726 w 10000"/>
                  <a:gd name="connsiteY1221" fmla="*/ 3488 h 10000"/>
                  <a:gd name="connsiteX1222" fmla="*/ 9704 w 10000"/>
                  <a:gd name="connsiteY1222" fmla="*/ 3472 h 10000"/>
                  <a:gd name="connsiteX1223" fmla="*/ 9695 w 10000"/>
                  <a:gd name="connsiteY1223" fmla="*/ 3468 h 10000"/>
                  <a:gd name="connsiteX1224" fmla="*/ 9690 w 10000"/>
                  <a:gd name="connsiteY1224" fmla="*/ 3459 h 10000"/>
                  <a:gd name="connsiteX1225" fmla="*/ 9673 w 10000"/>
                  <a:gd name="connsiteY1225" fmla="*/ 3449 h 10000"/>
                  <a:gd name="connsiteX1226" fmla="*/ 9665 w 10000"/>
                  <a:gd name="connsiteY1226" fmla="*/ 3442 h 10000"/>
                  <a:gd name="connsiteX1227" fmla="*/ 9654 w 10000"/>
                  <a:gd name="connsiteY1227" fmla="*/ 3449 h 10000"/>
                  <a:gd name="connsiteX1228" fmla="*/ 9521 w 10000"/>
                  <a:gd name="connsiteY1228" fmla="*/ 3394 h 10000"/>
                  <a:gd name="connsiteX1229" fmla="*/ 9510 w 10000"/>
                  <a:gd name="connsiteY1229" fmla="*/ 3368 h 10000"/>
                  <a:gd name="connsiteX1230" fmla="*/ 9496 w 10000"/>
                  <a:gd name="connsiteY1230" fmla="*/ 3287 h 10000"/>
                  <a:gd name="connsiteX1231" fmla="*/ 9488 w 10000"/>
                  <a:gd name="connsiteY1231" fmla="*/ 3216 h 10000"/>
                  <a:gd name="connsiteX1232" fmla="*/ 9493 w 10000"/>
                  <a:gd name="connsiteY1232" fmla="*/ 3174 h 10000"/>
                  <a:gd name="connsiteX1233" fmla="*/ 9501 w 10000"/>
                  <a:gd name="connsiteY1233" fmla="*/ 3128 h 10000"/>
                  <a:gd name="connsiteX1234" fmla="*/ 9488 w 10000"/>
                  <a:gd name="connsiteY1234" fmla="*/ 3025 h 10000"/>
                  <a:gd name="connsiteX1235" fmla="*/ 9446 w 10000"/>
                  <a:gd name="connsiteY1235" fmla="*/ 2931 h 10000"/>
                  <a:gd name="connsiteX1236" fmla="*/ 9382 w 10000"/>
                  <a:gd name="connsiteY1236" fmla="*/ 2837 h 10000"/>
                  <a:gd name="connsiteX1237" fmla="*/ 9316 w 10000"/>
                  <a:gd name="connsiteY1237" fmla="*/ 2753 h 10000"/>
                  <a:gd name="connsiteX1238" fmla="*/ 9294 w 10000"/>
                  <a:gd name="connsiteY1238" fmla="*/ 2655 h 10000"/>
                  <a:gd name="connsiteX1239" fmla="*/ 9213 w 10000"/>
                  <a:gd name="connsiteY1239" fmla="*/ 2328 h 10000"/>
                  <a:gd name="connsiteX1240" fmla="*/ 9172 w 10000"/>
                  <a:gd name="connsiteY1240" fmla="*/ 2286 h 10000"/>
                  <a:gd name="connsiteX1241" fmla="*/ 9019 w 10000"/>
                  <a:gd name="connsiteY1241" fmla="*/ 2082 h 10000"/>
                  <a:gd name="connsiteX1242" fmla="*/ 8906 w 10000"/>
                  <a:gd name="connsiteY1242" fmla="*/ 1946 h 10000"/>
                  <a:gd name="connsiteX1243" fmla="*/ 8801 w 10000"/>
                  <a:gd name="connsiteY1243" fmla="*/ 1778 h 10000"/>
                  <a:gd name="connsiteX1244" fmla="*/ 8806 w 10000"/>
                  <a:gd name="connsiteY1244" fmla="*/ 1713 h 10000"/>
                  <a:gd name="connsiteX1245" fmla="*/ 8809 w 10000"/>
                  <a:gd name="connsiteY1245" fmla="*/ 1703 h 10000"/>
                  <a:gd name="connsiteX1246" fmla="*/ 8817 w 10000"/>
                  <a:gd name="connsiteY1246" fmla="*/ 1713 h 10000"/>
                  <a:gd name="connsiteX1247" fmla="*/ 8834 w 10000"/>
                  <a:gd name="connsiteY1247" fmla="*/ 1729 h 10000"/>
                  <a:gd name="connsiteX1248" fmla="*/ 8839 w 10000"/>
                  <a:gd name="connsiteY1248" fmla="*/ 1729 h 10000"/>
                  <a:gd name="connsiteX1249" fmla="*/ 8848 w 10000"/>
                  <a:gd name="connsiteY1249" fmla="*/ 1723 h 10000"/>
                  <a:gd name="connsiteX1250" fmla="*/ 8850 w 10000"/>
                  <a:gd name="connsiteY1250" fmla="*/ 1703 h 10000"/>
                  <a:gd name="connsiteX1251" fmla="*/ 8850 w 10000"/>
                  <a:gd name="connsiteY1251" fmla="*/ 1684 h 10000"/>
                  <a:gd name="connsiteX1252" fmla="*/ 8850 w 10000"/>
                  <a:gd name="connsiteY1252" fmla="*/ 1648 h 10000"/>
                  <a:gd name="connsiteX1253" fmla="*/ 8881 w 10000"/>
                  <a:gd name="connsiteY1253" fmla="*/ 1571 h 10000"/>
                  <a:gd name="connsiteX1254" fmla="*/ 8895 w 10000"/>
                  <a:gd name="connsiteY1254" fmla="*/ 1541 h 10000"/>
                  <a:gd name="connsiteX1255" fmla="*/ 8895 w 10000"/>
                  <a:gd name="connsiteY1255" fmla="*/ 1525 h 10000"/>
                  <a:gd name="connsiteX1256" fmla="*/ 8881 w 10000"/>
                  <a:gd name="connsiteY1256" fmla="*/ 1516 h 10000"/>
                  <a:gd name="connsiteX1257" fmla="*/ 8864 w 10000"/>
                  <a:gd name="connsiteY1257" fmla="*/ 1522 h 10000"/>
                  <a:gd name="connsiteX1258" fmla="*/ 8850 w 10000"/>
                  <a:gd name="connsiteY1258" fmla="*/ 1535 h 10000"/>
                  <a:gd name="connsiteX1259" fmla="*/ 8834 w 10000"/>
                  <a:gd name="connsiteY1259" fmla="*/ 1571 h 10000"/>
                  <a:gd name="connsiteX1260" fmla="*/ 8825 w 10000"/>
                  <a:gd name="connsiteY1260" fmla="*/ 1587 h 10000"/>
                  <a:gd name="connsiteX1261" fmla="*/ 8776 w 10000"/>
                  <a:gd name="connsiteY1261" fmla="*/ 1571 h 10000"/>
                  <a:gd name="connsiteX1262" fmla="*/ 8745 w 10000"/>
                  <a:gd name="connsiteY1262" fmla="*/ 1580 h 10000"/>
                  <a:gd name="connsiteX1263" fmla="*/ 8720 w 10000"/>
                  <a:gd name="connsiteY1263" fmla="*/ 1587 h 10000"/>
                  <a:gd name="connsiteX1264" fmla="*/ 8709 w 10000"/>
                  <a:gd name="connsiteY1264" fmla="*/ 1609 h 10000"/>
                  <a:gd name="connsiteX1265" fmla="*/ 8693 w 10000"/>
                  <a:gd name="connsiteY1265" fmla="*/ 1616 h 10000"/>
                  <a:gd name="connsiteX1266" fmla="*/ 8684 w 10000"/>
                  <a:gd name="connsiteY1266" fmla="*/ 1639 h 10000"/>
                  <a:gd name="connsiteX1267" fmla="*/ 8684 w 10000"/>
                  <a:gd name="connsiteY1267" fmla="*/ 1658 h 10000"/>
                  <a:gd name="connsiteX1268" fmla="*/ 8665 w 10000"/>
                  <a:gd name="connsiteY1268" fmla="*/ 1655 h 10000"/>
                  <a:gd name="connsiteX1269" fmla="*/ 8665 w 10000"/>
                  <a:gd name="connsiteY1269" fmla="*/ 1645 h 10000"/>
                  <a:gd name="connsiteX1270" fmla="*/ 8665 w 10000"/>
                  <a:gd name="connsiteY1270" fmla="*/ 1626 h 10000"/>
                  <a:gd name="connsiteX1271" fmla="*/ 8676 w 10000"/>
                  <a:gd name="connsiteY1271" fmla="*/ 1609 h 10000"/>
                  <a:gd name="connsiteX1272" fmla="*/ 8679 w 10000"/>
                  <a:gd name="connsiteY1272" fmla="*/ 1597 h 10000"/>
                  <a:gd name="connsiteX1273" fmla="*/ 8687 w 10000"/>
                  <a:gd name="connsiteY1273" fmla="*/ 1577 h 10000"/>
                  <a:gd name="connsiteX1274" fmla="*/ 8695 w 10000"/>
                  <a:gd name="connsiteY1274" fmla="*/ 1554 h 10000"/>
                  <a:gd name="connsiteX1275" fmla="*/ 8709 w 10000"/>
                  <a:gd name="connsiteY1275" fmla="*/ 1532 h 10000"/>
                  <a:gd name="connsiteX1276" fmla="*/ 8704 w 10000"/>
                  <a:gd name="connsiteY1276" fmla="*/ 1512 h 10000"/>
                  <a:gd name="connsiteX1277" fmla="*/ 8695 w 10000"/>
                  <a:gd name="connsiteY1277" fmla="*/ 1503 h 10000"/>
                  <a:gd name="connsiteX1278" fmla="*/ 8684 w 10000"/>
                  <a:gd name="connsiteY1278" fmla="*/ 1503 h 10000"/>
                  <a:gd name="connsiteX1279" fmla="*/ 8670 w 10000"/>
                  <a:gd name="connsiteY1279" fmla="*/ 1525 h 10000"/>
                  <a:gd name="connsiteX1280" fmla="*/ 8665 w 10000"/>
                  <a:gd name="connsiteY1280" fmla="*/ 1545 h 10000"/>
                  <a:gd name="connsiteX1281" fmla="*/ 8654 w 10000"/>
                  <a:gd name="connsiteY1281" fmla="*/ 1567 h 10000"/>
                  <a:gd name="connsiteX1282" fmla="*/ 8648 w 10000"/>
                  <a:gd name="connsiteY1282" fmla="*/ 1587 h 10000"/>
                  <a:gd name="connsiteX1283" fmla="*/ 8640 w 10000"/>
                  <a:gd name="connsiteY1283" fmla="*/ 1629 h 10000"/>
                  <a:gd name="connsiteX1284" fmla="*/ 8620 w 10000"/>
                  <a:gd name="connsiteY1284" fmla="*/ 1635 h 10000"/>
                  <a:gd name="connsiteX1285" fmla="*/ 8612 w 10000"/>
                  <a:gd name="connsiteY1285" fmla="*/ 1635 h 10000"/>
                  <a:gd name="connsiteX1286" fmla="*/ 8604 w 10000"/>
                  <a:gd name="connsiteY1286" fmla="*/ 1626 h 10000"/>
                  <a:gd name="connsiteX1287" fmla="*/ 8596 w 10000"/>
                  <a:gd name="connsiteY1287" fmla="*/ 1616 h 10000"/>
                  <a:gd name="connsiteX1288" fmla="*/ 8596 w 10000"/>
                  <a:gd name="connsiteY1288" fmla="*/ 1580 h 10000"/>
                  <a:gd name="connsiteX1289" fmla="*/ 8587 w 10000"/>
                  <a:gd name="connsiteY1289" fmla="*/ 1545 h 10000"/>
                  <a:gd name="connsiteX1290" fmla="*/ 8565 w 10000"/>
                  <a:gd name="connsiteY1290" fmla="*/ 1516 h 10000"/>
                  <a:gd name="connsiteX1291" fmla="*/ 8543 w 10000"/>
                  <a:gd name="connsiteY1291" fmla="*/ 1512 h 10000"/>
                  <a:gd name="connsiteX1292" fmla="*/ 8518 w 10000"/>
                  <a:gd name="connsiteY1292" fmla="*/ 1532 h 10000"/>
                  <a:gd name="connsiteX1293" fmla="*/ 8476 w 10000"/>
                  <a:gd name="connsiteY1293" fmla="*/ 1567 h 10000"/>
                  <a:gd name="connsiteX1294" fmla="*/ 8454 w 10000"/>
                  <a:gd name="connsiteY1294" fmla="*/ 1551 h 10000"/>
                  <a:gd name="connsiteX1295" fmla="*/ 8402 w 10000"/>
                  <a:gd name="connsiteY1295" fmla="*/ 1493 h 10000"/>
                  <a:gd name="connsiteX1296" fmla="*/ 8371 w 10000"/>
                  <a:gd name="connsiteY1296" fmla="*/ 1428 h 10000"/>
                  <a:gd name="connsiteX1297" fmla="*/ 8072 w 10000"/>
                  <a:gd name="connsiteY1297" fmla="*/ 1422 h 10000"/>
                  <a:gd name="connsiteX1298" fmla="*/ 7823 w 10000"/>
                  <a:gd name="connsiteY1298" fmla="*/ 1279 h 10000"/>
                  <a:gd name="connsiteX1299" fmla="*/ 7587 w 10000"/>
                  <a:gd name="connsiteY1299" fmla="*/ 1133 h 10000"/>
                  <a:gd name="connsiteX1300" fmla="*/ 7526 w 10000"/>
                  <a:gd name="connsiteY1300" fmla="*/ 1098 h 10000"/>
                  <a:gd name="connsiteX1301" fmla="*/ 7346 w 10000"/>
                  <a:gd name="connsiteY1301" fmla="*/ 991 h 10000"/>
                  <a:gd name="connsiteX1302" fmla="*/ 7321 w 10000"/>
                  <a:gd name="connsiteY1302" fmla="*/ 959 h 10000"/>
                  <a:gd name="connsiteX1303" fmla="*/ 7307 w 10000"/>
                  <a:gd name="connsiteY1303" fmla="*/ 871 h 10000"/>
                  <a:gd name="connsiteX1304" fmla="*/ 7224 w 10000"/>
                  <a:gd name="connsiteY1304" fmla="*/ 816 h 10000"/>
                  <a:gd name="connsiteX1305" fmla="*/ 7147 w 10000"/>
                  <a:gd name="connsiteY1305" fmla="*/ 787 h 10000"/>
                  <a:gd name="connsiteX1306" fmla="*/ 7080 w 10000"/>
                  <a:gd name="connsiteY1306" fmla="*/ 742 h 10000"/>
                  <a:gd name="connsiteX1307" fmla="*/ 7069 w 10000"/>
                  <a:gd name="connsiteY1307" fmla="*/ 767 h 10000"/>
                  <a:gd name="connsiteX1308" fmla="*/ 7033 w 10000"/>
                  <a:gd name="connsiteY1308" fmla="*/ 787 h 10000"/>
                  <a:gd name="connsiteX1309" fmla="*/ 6820 w 10000"/>
                  <a:gd name="connsiteY1309" fmla="*/ 878 h 10000"/>
                  <a:gd name="connsiteX1310" fmla="*/ 6726 w 10000"/>
                  <a:gd name="connsiteY1310" fmla="*/ 897 h 10000"/>
                  <a:gd name="connsiteX1311" fmla="*/ 6626 w 10000"/>
                  <a:gd name="connsiteY1311" fmla="*/ 955 h 10000"/>
                  <a:gd name="connsiteX1312" fmla="*/ 6582 w 10000"/>
                  <a:gd name="connsiteY1312" fmla="*/ 946 h 10000"/>
                  <a:gd name="connsiteX1313" fmla="*/ 6571 w 10000"/>
                  <a:gd name="connsiteY1313" fmla="*/ 955 h 10000"/>
                  <a:gd name="connsiteX1314" fmla="*/ 6507 w 10000"/>
                  <a:gd name="connsiteY1314" fmla="*/ 975 h 10000"/>
                  <a:gd name="connsiteX1315" fmla="*/ 6485 w 10000"/>
                  <a:gd name="connsiteY1315" fmla="*/ 975 h 10000"/>
                  <a:gd name="connsiteX1316" fmla="*/ 6476 w 10000"/>
                  <a:gd name="connsiteY1316" fmla="*/ 965 h 10000"/>
                  <a:gd name="connsiteX1317" fmla="*/ 6474 w 10000"/>
                  <a:gd name="connsiteY1317" fmla="*/ 936 h 10000"/>
                  <a:gd name="connsiteX1318" fmla="*/ 6452 w 10000"/>
                  <a:gd name="connsiteY1318" fmla="*/ 887 h 10000"/>
                  <a:gd name="connsiteX1319" fmla="*/ 6352 w 10000"/>
                  <a:gd name="connsiteY1319" fmla="*/ 767 h 10000"/>
                  <a:gd name="connsiteX1320" fmla="*/ 6313 w 10000"/>
                  <a:gd name="connsiteY1320" fmla="*/ 732 h 10000"/>
                  <a:gd name="connsiteX1321" fmla="*/ 6296 w 10000"/>
                  <a:gd name="connsiteY1321" fmla="*/ 690 h 10000"/>
                  <a:gd name="connsiteX1322" fmla="*/ 6271 w 10000"/>
                  <a:gd name="connsiteY1322" fmla="*/ 664 h 10000"/>
                  <a:gd name="connsiteX1323" fmla="*/ 6266 w 10000"/>
                  <a:gd name="connsiteY1323" fmla="*/ 654 h 10000"/>
                  <a:gd name="connsiteX1324" fmla="*/ 6111 w 10000"/>
                  <a:gd name="connsiteY1324" fmla="*/ 398 h 10000"/>
                  <a:gd name="connsiteX1325" fmla="*/ 5903 w 10000"/>
                  <a:gd name="connsiteY1325" fmla="*/ 408 h 10000"/>
                  <a:gd name="connsiteX1326" fmla="*/ 5837 w 10000"/>
                  <a:gd name="connsiteY1326" fmla="*/ 427 h 10000"/>
                  <a:gd name="connsiteX1327" fmla="*/ 5756 w 10000"/>
                  <a:gd name="connsiteY1327" fmla="*/ 453 h 10000"/>
                  <a:gd name="connsiteX1328" fmla="*/ 5681 w 10000"/>
                  <a:gd name="connsiteY1328" fmla="*/ 453 h 10000"/>
                  <a:gd name="connsiteX1329" fmla="*/ 5609 w 10000"/>
                  <a:gd name="connsiteY1329" fmla="*/ 447 h 10000"/>
                  <a:gd name="connsiteX1330" fmla="*/ 5554 w 10000"/>
                  <a:gd name="connsiteY1330" fmla="*/ 304 h 10000"/>
                  <a:gd name="connsiteX1331" fmla="*/ 5529 w 10000"/>
                  <a:gd name="connsiteY1331" fmla="*/ 301 h 10000"/>
                  <a:gd name="connsiteX1332" fmla="*/ 5393 w 10000"/>
                  <a:gd name="connsiteY1332" fmla="*/ 256 h 10000"/>
                  <a:gd name="connsiteX1333" fmla="*/ 5366 w 10000"/>
                  <a:gd name="connsiteY1333" fmla="*/ 220 h 10000"/>
                  <a:gd name="connsiteX1334" fmla="*/ 5249 w 10000"/>
                  <a:gd name="connsiteY1334" fmla="*/ 155 h 10000"/>
                  <a:gd name="connsiteX1335" fmla="*/ 5141 w 10000"/>
                  <a:gd name="connsiteY1335" fmla="*/ 52 h 10000"/>
                  <a:gd name="connsiteX1336" fmla="*/ 5116 w 10000"/>
                  <a:gd name="connsiteY1336" fmla="*/ 3 h 10000"/>
                  <a:gd name="connsiteX1337" fmla="*/ 5061 w 10000"/>
                  <a:gd name="connsiteY1337" fmla="*/ 0 h 10000"/>
                  <a:gd name="connsiteX1338" fmla="*/ 5036 w 10000"/>
                  <a:gd name="connsiteY1338" fmla="*/ 32 h 10000"/>
                  <a:gd name="connsiteX1339" fmla="*/ 4942 w 10000"/>
                  <a:gd name="connsiteY1339" fmla="*/ 133 h 10000"/>
                  <a:gd name="connsiteX1340" fmla="*/ 4900 w 10000"/>
                  <a:gd name="connsiteY1340" fmla="*/ 217 h 10000"/>
                  <a:gd name="connsiteX1341" fmla="*/ 4861 w 10000"/>
                  <a:gd name="connsiteY1341" fmla="*/ 198 h 10000"/>
                  <a:gd name="connsiteX1342" fmla="*/ 4795 w 10000"/>
                  <a:gd name="connsiteY1342" fmla="*/ 68 h 10000"/>
                  <a:gd name="connsiteX1343" fmla="*/ 4778 w 10000"/>
                  <a:gd name="connsiteY1343" fmla="*/ 62 h 10000"/>
                  <a:gd name="connsiteX1344" fmla="*/ 4765 w 10000"/>
                  <a:gd name="connsiteY1344" fmla="*/ 62 h 10000"/>
                  <a:gd name="connsiteX1345" fmla="*/ 4748 w 10000"/>
                  <a:gd name="connsiteY1345" fmla="*/ 68 h 10000"/>
                  <a:gd name="connsiteX1346" fmla="*/ 4673 w 10000"/>
                  <a:gd name="connsiteY1346" fmla="*/ 136 h 10000"/>
                  <a:gd name="connsiteX1347" fmla="*/ 4632 w 10000"/>
                  <a:gd name="connsiteY1347" fmla="*/ 201 h 10000"/>
                  <a:gd name="connsiteX1348" fmla="*/ 4623 w 10000"/>
                  <a:gd name="connsiteY1348" fmla="*/ 210 h 10000"/>
                  <a:gd name="connsiteX1349" fmla="*/ 4579 w 10000"/>
                  <a:gd name="connsiteY1349" fmla="*/ 220 h 10000"/>
                  <a:gd name="connsiteX1350" fmla="*/ 4479 w 10000"/>
                  <a:gd name="connsiteY1350" fmla="*/ 198 h 10000"/>
                  <a:gd name="connsiteX1351" fmla="*/ 4402 w 10000"/>
                  <a:gd name="connsiteY1351" fmla="*/ 165 h 10000"/>
                  <a:gd name="connsiteX1352" fmla="*/ 4374 w 10000"/>
                  <a:gd name="connsiteY1352" fmla="*/ 165 h 10000"/>
                  <a:gd name="connsiteX1353" fmla="*/ 4335 w 10000"/>
                  <a:gd name="connsiteY1353" fmla="*/ 172 h 10000"/>
                  <a:gd name="connsiteX1354" fmla="*/ 4302 w 10000"/>
                  <a:gd name="connsiteY1354" fmla="*/ 188 h 10000"/>
                  <a:gd name="connsiteX1355" fmla="*/ 4271 w 10000"/>
                  <a:gd name="connsiteY1355" fmla="*/ 220 h 10000"/>
                  <a:gd name="connsiteX1356" fmla="*/ 4238 w 10000"/>
                  <a:gd name="connsiteY1356" fmla="*/ 240 h 10000"/>
                  <a:gd name="connsiteX1357" fmla="*/ 4324 w 10000"/>
                  <a:gd name="connsiteY1357" fmla="*/ 1289 h 10000"/>
                  <a:gd name="connsiteX1358" fmla="*/ 4297 w 10000"/>
                  <a:gd name="connsiteY1358" fmla="*/ 7345 h 10000"/>
                  <a:gd name="connsiteX1359" fmla="*/ 4236 w 10000"/>
                  <a:gd name="connsiteY1359" fmla="*/ 6832 h 10000"/>
                  <a:gd name="connsiteX1360" fmla="*/ 3946 w 10000"/>
                  <a:gd name="connsiteY1360" fmla="*/ 6675 h 10000"/>
                  <a:gd name="connsiteX1361" fmla="*/ 3687 w 10000"/>
                  <a:gd name="connsiteY1361" fmla="*/ 7730 h 10000"/>
                  <a:gd name="connsiteX1362" fmla="*/ 3690 w 10000"/>
                  <a:gd name="connsiteY1362" fmla="*/ 7730 h 10000"/>
                  <a:gd name="connsiteX1363" fmla="*/ 3704 w 10000"/>
                  <a:gd name="connsiteY1363" fmla="*/ 7740 h 10000"/>
                  <a:gd name="connsiteX1364" fmla="*/ 3712 w 10000"/>
                  <a:gd name="connsiteY1364" fmla="*/ 7743 h 10000"/>
                  <a:gd name="connsiteX1365" fmla="*/ 3723 w 10000"/>
                  <a:gd name="connsiteY1365" fmla="*/ 7749 h 10000"/>
                  <a:gd name="connsiteX1366" fmla="*/ 3729 w 10000"/>
                  <a:gd name="connsiteY1366" fmla="*/ 7749 h 10000"/>
                  <a:gd name="connsiteX1367" fmla="*/ 3729 w 10000"/>
                  <a:gd name="connsiteY1367" fmla="*/ 7743 h 10000"/>
                  <a:gd name="connsiteX1368" fmla="*/ 3745 w 10000"/>
                  <a:gd name="connsiteY1368" fmla="*/ 7740 h 10000"/>
                  <a:gd name="connsiteX1369" fmla="*/ 3753 w 10000"/>
                  <a:gd name="connsiteY1369" fmla="*/ 7730 h 10000"/>
                  <a:gd name="connsiteX1370" fmla="*/ 3762 w 10000"/>
                  <a:gd name="connsiteY1370" fmla="*/ 7720 h 10000"/>
                  <a:gd name="connsiteX1371" fmla="*/ 3776 w 10000"/>
                  <a:gd name="connsiteY1371" fmla="*/ 7710 h 10000"/>
                  <a:gd name="connsiteX1372" fmla="*/ 3784 w 10000"/>
                  <a:gd name="connsiteY1372" fmla="*/ 7701 h 10000"/>
                  <a:gd name="connsiteX1373" fmla="*/ 4805 w 10000"/>
                  <a:gd name="connsiteY1373" fmla="*/ 7386 h 10000"/>
                  <a:gd name="connsiteX1374" fmla="*/ 5343 w 10000"/>
                  <a:gd name="connsiteY1374" fmla="*/ 7520 h 10000"/>
                  <a:gd name="connsiteX1375" fmla="*/ 3206 w 10000"/>
                  <a:gd name="connsiteY1375" fmla="*/ 8300 h 10000"/>
                  <a:gd name="connsiteX1376" fmla="*/ 2947 w 10000"/>
                  <a:gd name="connsiteY1376" fmla="*/ 8089 h 10000"/>
                  <a:gd name="connsiteX1377" fmla="*/ 3057 w 10000"/>
                  <a:gd name="connsiteY1377" fmla="*/ 7143 h 10000"/>
                  <a:gd name="connsiteX0" fmla="*/ 4324 w 10000"/>
                  <a:gd name="connsiteY0" fmla="*/ 1289 h 10000"/>
                  <a:gd name="connsiteX1" fmla="*/ 4296 w 10000"/>
                  <a:gd name="connsiteY1" fmla="*/ 1305 h 10000"/>
                  <a:gd name="connsiteX2" fmla="*/ 4285 w 10000"/>
                  <a:gd name="connsiteY2" fmla="*/ 1279 h 10000"/>
                  <a:gd name="connsiteX3" fmla="*/ 4244 w 10000"/>
                  <a:gd name="connsiteY3" fmla="*/ 1266 h 10000"/>
                  <a:gd name="connsiteX4" fmla="*/ 4208 w 10000"/>
                  <a:gd name="connsiteY4" fmla="*/ 1286 h 10000"/>
                  <a:gd name="connsiteX5" fmla="*/ 4172 w 10000"/>
                  <a:gd name="connsiteY5" fmla="*/ 1299 h 10000"/>
                  <a:gd name="connsiteX6" fmla="*/ 4150 w 10000"/>
                  <a:gd name="connsiteY6" fmla="*/ 1308 h 10000"/>
                  <a:gd name="connsiteX7" fmla="*/ 4139 w 10000"/>
                  <a:gd name="connsiteY7" fmla="*/ 1315 h 10000"/>
                  <a:gd name="connsiteX8" fmla="*/ 4125 w 10000"/>
                  <a:gd name="connsiteY8" fmla="*/ 1315 h 10000"/>
                  <a:gd name="connsiteX9" fmla="*/ 4119 w 10000"/>
                  <a:gd name="connsiteY9" fmla="*/ 1315 h 10000"/>
                  <a:gd name="connsiteX10" fmla="*/ 4111 w 10000"/>
                  <a:gd name="connsiteY10" fmla="*/ 1308 h 10000"/>
                  <a:gd name="connsiteX11" fmla="*/ 4100 w 10000"/>
                  <a:gd name="connsiteY11" fmla="*/ 1315 h 10000"/>
                  <a:gd name="connsiteX12" fmla="*/ 4075 w 10000"/>
                  <a:gd name="connsiteY12" fmla="*/ 1315 h 10000"/>
                  <a:gd name="connsiteX13" fmla="*/ 4058 w 10000"/>
                  <a:gd name="connsiteY13" fmla="*/ 1318 h 10000"/>
                  <a:gd name="connsiteX14" fmla="*/ 4044 w 10000"/>
                  <a:gd name="connsiteY14" fmla="*/ 1315 h 10000"/>
                  <a:gd name="connsiteX15" fmla="*/ 4042 w 10000"/>
                  <a:gd name="connsiteY15" fmla="*/ 1299 h 10000"/>
                  <a:gd name="connsiteX16" fmla="*/ 4014 w 10000"/>
                  <a:gd name="connsiteY16" fmla="*/ 1308 h 10000"/>
                  <a:gd name="connsiteX17" fmla="*/ 4011 w 10000"/>
                  <a:gd name="connsiteY17" fmla="*/ 1315 h 10000"/>
                  <a:gd name="connsiteX18" fmla="*/ 4011 w 10000"/>
                  <a:gd name="connsiteY18" fmla="*/ 1341 h 10000"/>
                  <a:gd name="connsiteX19" fmla="*/ 4019 w 10000"/>
                  <a:gd name="connsiteY19" fmla="*/ 1341 h 10000"/>
                  <a:gd name="connsiteX20" fmla="*/ 3997 w 10000"/>
                  <a:gd name="connsiteY20" fmla="*/ 1363 h 10000"/>
                  <a:gd name="connsiteX21" fmla="*/ 3986 w 10000"/>
                  <a:gd name="connsiteY21" fmla="*/ 1373 h 10000"/>
                  <a:gd name="connsiteX22" fmla="*/ 3981 w 10000"/>
                  <a:gd name="connsiteY22" fmla="*/ 1389 h 10000"/>
                  <a:gd name="connsiteX23" fmla="*/ 3981 w 10000"/>
                  <a:gd name="connsiteY23" fmla="*/ 1409 h 10000"/>
                  <a:gd name="connsiteX24" fmla="*/ 3981 w 10000"/>
                  <a:gd name="connsiteY24" fmla="*/ 1438 h 10000"/>
                  <a:gd name="connsiteX25" fmla="*/ 3961 w 10000"/>
                  <a:gd name="connsiteY25" fmla="*/ 1441 h 10000"/>
                  <a:gd name="connsiteX26" fmla="*/ 3942 w 10000"/>
                  <a:gd name="connsiteY26" fmla="*/ 1441 h 10000"/>
                  <a:gd name="connsiteX27" fmla="*/ 3914 w 10000"/>
                  <a:gd name="connsiteY27" fmla="*/ 1454 h 10000"/>
                  <a:gd name="connsiteX28" fmla="*/ 3892 w 10000"/>
                  <a:gd name="connsiteY28" fmla="*/ 1467 h 10000"/>
                  <a:gd name="connsiteX29" fmla="*/ 3867 w 10000"/>
                  <a:gd name="connsiteY29" fmla="*/ 1483 h 10000"/>
                  <a:gd name="connsiteX30" fmla="*/ 3845 w 10000"/>
                  <a:gd name="connsiteY30" fmla="*/ 1467 h 10000"/>
                  <a:gd name="connsiteX31" fmla="*/ 3850 w 10000"/>
                  <a:gd name="connsiteY31" fmla="*/ 1457 h 10000"/>
                  <a:gd name="connsiteX32" fmla="*/ 3864 w 10000"/>
                  <a:gd name="connsiteY32" fmla="*/ 1441 h 10000"/>
                  <a:gd name="connsiteX33" fmla="*/ 3859 w 10000"/>
                  <a:gd name="connsiteY33" fmla="*/ 1409 h 10000"/>
                  <a:gd name="connsiteX34" fmla="*/ 3842 w 10000"/>
                  <a:gd name="connsiteY34" fmla="*/ 1383 h 10000"/>
                  <a:gd name="connsiteX35" fmla="*/ 3825 w 10000"/>
                  <a:gd name="connsiteY35" fmla="*/ 1360 h 10000"/>
                  <a:gd name="connsiteX36" fmla="*/ 3809 w 10000"/>
                  <a:gd name="connsiteY36" fmla="*/ 1318 h 10000"/>
                  <a:gd name="connsiteX37" fmla="*/ 3787 w 10000"/>
                  <a:gd name="connsiteY37" fmla="*/ 1289 h 10000"/>
                  <a:gd name="connsiteX38" fmla="*/ 3759 w 10000"/>
                  <a:gd name="connsiteY38" fmla="*/ 1266 h 10000"/>
                  <a:gd name="connsiteX39" fmla="*/ 3740 w 10000"/>
                  <a:gd name="connsiteY39" fmla="*/ 1256 h 10000"/>
                  <a:gd name="connsiteX40" fmla="*/ 3715 w 10000"/>
                  <a:gd name="connsiteY40" fmla="*/ 1250 h 10000"/>
                  <a:gd name="connsiteX41" fmla="*/ 3687 w 10000"/>
                  <a:gd name="connsiteY41" fmla="*/ 1256 h 10000"/>
                  <a:gd name="connsiteX42" fmla="*/ 3681 w 10000"/>
                  <a:gd name="connsiteY42" fmla="*/ 1260 h 10000"/>
                  <a:gd name="connsiteX43" fmla="*/ 3670 w 10000"/>
                  <a:gd name="connsiteY43" fmla="*/ 1295 h 10000"/>
                  <a:gd name="connsiteX44" fmla="*/ 3651 w 10000"/>
                  <a:gd name="connsiteY44" fmla="*/ 1305 h 10000"/>
                  <a:gd name="connsiteX45" fmla="*/ 3640 w 10000"/>
                  <a:gd name="connsiteY45" fmla="*/ 1308 h 10000"/>
                  <a:gd name="connsiteX46" fmla="*/ 3626 w 10000"/>
                  <a:gd name="connsiteY46" fmla="*/ 1308 h 10000"/>
                  <a:gd name="connsiteX47" fmla="*/ 3632 w 10000"/>
                  <a:gd name="connsiteY47" fmla="*/ 1276 h 10000"/>
                  <a:gd name="connsiteX48" fmla="*/ 3609 w 10000"/>
                  <a:gd name="connsiteY48" fmla="*/ 1289 h 10000"/>
                  <a:gd name="connsiteX49" fmla="*/ 3593 w 10000"/>
                  <a:gd name="connsiteY49" fmla="*/ 1286 h 10000"/>
                  <a:gd name="connsiteX50" fmla="*/ 3590 w 10000"/>
                  <a:gd name="connsiteY50" fmla="*/ 1256 h 10000"/>
                  <a:gd name="connsiteX51" fmla="*/ 3584 w 10000"/>
                  <a:gd name="connsiteY51" fmla="*/ 1237 h 10000"/>
                  <a:gd name="connsiteX52" fmla="*/ 3573 w 10000"/>
                  <a:gd name="connsiteY52" fmla="*/ 1237 h 10000"/>
                  <a:gd name="connsiteX53" fmla="*/ 3554 w 10000"/>
                  <a:gd name="connsiteY53" fmla="*/ 1227 h 10000"/>
                  <a:gd name="connsiteX54" fmla="*/ 3546 w 10000"/>
                  <a:gd name="connsiteY54" fmla="*/ 1192 h 10000"/>
                  <a:gd name="connsiteX55" fmla="*/ 3529 w 10000"/>
                  <a:gd name="connsiteY55" fmla="*/ 1176 h 10000"/>
                  <a:gd name="connsiteX56" fmla="*/ 3512 w 10000"/>
                  <a:gd name="connsiteY56" fmla="*/ 1182 h 10000"/>
                  <a:gd name="connsiteX57" fmla="*/ 3485 w 10000"/>
                  <a:gd name="connsiteY57" fmla="*/ 1182 h 10000"/>
                  <a:gd name="connsiteX58" fmla="*/ 3463 w 10000"/>
                  <a:gd name="connsiteY58" fmla="*/ 1176 h 10000"/>
                  <a:gd name="connsiteX59" fmla="*/ 3449 w 10000"/>
                  <a:gd name="connsiteY59" fmla="*/ 1182 h 10000"/>
                  <a:gd name="connsiteX60" fmla="*/ 3432 w 10000"/>
                  <a:gd name="connsiteY60" fmla="*/ 1192 h 10000"/>
                  <a:gd name="connsiteX61" fmla="*/ 3454 w 10000"/>
                  <a:gd name="connsiteY61" fmla="*/ 1205 h 10000"/>
                  <a:gd name="connsiteX62" fmla="*/ 3463 w 10000"/>
                  <a:gd name="connsiteY62" fmla="*/ 1205 h 10000"/>
                  <a:gd name="connsiteX63" fmla="*/ 3488 w 10000"/>
                  <a:gd name="connsiteY63" fmla="*/ 1205 h 10000"/>
                  <a:gd name="connsiteX64" fmla="*/ 3488 w 10000"/>
                  <a:gd name="connsiteY64" fmla="*/ 1218 h 10000"/>
                  <a:gd name="connsiteX65" fmla="*/ 3493 w 10000"/>
                  <a:gd name="connsiteY65" fmla="*/ 1247 h 10000"/>
                  <a:gd name="connsiteX66" fmla="*/ 3512 w 10000"/>
                  <a:gd name="connsiteY66" fmla="*/ 1247 h 10000"/>
                  <a:gd name="connsiteX67" fmla="*/ 3518 w 10000"/>
                  <a:gd name="connsiteY67" fmla="*/ 1250 h 10000"/>
                  <a:gd name="connsiteX68" fmla="*/ 3521 w 10000"/>
                  <a:gd name="connsiteY68" fmla="*/ 1276 h 10000"/>
                  <a:gd name="connsiteX69" fmla="*/ 3543 w 10000"/>
                  <a:gd name="connsiteY69" fmla="*/ 1295 h 10000"/>
                  <a:gd name="connsiteX70" fmla="*/ 3546 w 10000"/>
                  <a:gd name="connsiteY70" fmla="*/ 1305 h 10000"/>
                  <a:gd name="connsiteX71" fmla="*/ 3543 w 10000"/>
                  <a:gd name="connsiteY71" fmla="*/ 1315 h 10000"/>
                  <a:gd name="connsiteX72" fmla="*/ 3543 w 10000"/>
                  <a:gd name="connsiteY72" fmla="*/ 1331 h 10000"/>
                  <a:gd name="connsiteX73" fmla="*/ 3554 w 10000"/>
                  <a:gd name="connsiteY73" fmla="*/ 1324 h 10000"/>
                  <a:gd name="connsiteX74" fmla="*/ 3560 w 10000"/>
                  <a:gd name="connsiteY74" fmla="*/ 1331 h 10000"/>
                  <a:gd name="connsiteX75" fmla="*/ 3582 w 10000"/>
                  <a:gd name="connsiteY75" fmla="*/ 1344 h 10000"/>
                  <a:gd name="connsiteX76" fmla="*/ 3598 w 10000"/>
                  <a:gd name="connsiteY76" fmla="*/ 1380 h 10000"/>
                  <a:gd name="connsiteX77" fmla="*/ 3607 w 10000"/>
                  <a:gd name="connsiteY77" fmla="*/ 1389 h 10000"/>
                  <a:gd name="connsiteX78" fmla="*/ 3623 w 10000"/>
                  <a:gd name="connsiteY78" fmla="*/ 1409 h 10000"/>
                  <a:gd name="connsiteX79" fmla="*/ 3634 w 10000"/>
                  <a:gd name="connsiteY79" fmla="*/ 1438 h 10000"/>
                  <a:gd name="connsiteX80" fmla="*/ 3632 w 10000"/>
                  <a:gd name="connsiteY80" fmla="*/ 1454 h 10000"/>
                  <a:gd name="connsiteX81" fmla="*/ 3618 w 10000"/>
                  <a:gd name="connsiteY81" fmla="*/ 1438 h 10000"/>
                  <a:gd name="connsiteX82" fmla="*/ 3598 w 10000"/>
                  <a:gd name="connsiteY82" fmla="*/ 1428 h 10000"/>
                  <a:gd name="connsiteX83" fmla="*/ 3582 w 10000"/>
                  <a:gd name="connsiteY83" fmla="*/ 1402 h 10000"/>
                  <a:gd name="connsiteX84" fmla="*/ 3562 w 10000"/>
                  <a:gd name="connsiteY84" fmla="*/ 1399 h 10000"/>
                  <a:gd name="connsiteX85" fmla="*/ 3546 w 10000"/>
                  <a:gd name="connsiteY85" fmla="*/ 1383 h 10000"/>
                  <a:gd name="connsiteX86" fmla="*/ 3510 w 10000"/>
                  <a:gd name="connsiteY86" fmla="*/ 1360 h 10000"/>
                  <a:gd name="connsiteX87" fmla="*/ 3485 w 10000"/>
                  <a:gd name="connsiteY87" fmla="*/ 1344 h 10000"/>
                  <a:gd name="connsiteX88" fmla="*/ 3454 w 10000"/>
                  <a:gd name="connsiteY88" fmla="*/ 1334 h 10000"/>
                  <a:gd name="connsiteX89" fmla="*/ 3429 w 10000"/>
                  <a:gd name="connsiteY89" fmla="*/ 1315 h 10000"/>
                  <a:gd name="connsiteX90" fmla="*/ 3416 w 10000"/>
                  <a:gd name="connsiteY90" fmla="*/ 1308 h 10000"/>
                  <a:gd name="connsiteX91" fmla="*/ 3399 w 10000"/>
                  <a:gd name="connsiteY91" fmla="*/ 1305 h 10000"/>
                  <a:gd name="connsiteX92" fmla="*/ 3382 w 10000"/>
                  <a:gd name="connsiteY92" fmla="*/ 1286 h 10000"/>
                  <a:gd name="connsiteX93" fmla="*/ 3380 w 10000"/>
                  <a:gd name="connsiteY93" fmla="*/ 1266 h 10000"/>
                  <a:gd name="connsiteX94" fmla="*/ 3388 w 10000"/>
                  <a:gd name="connsiteY94" fmla="*/ 1256 h 10000"/>
                  <a:gd name="connsiteX95" fmla="*/ 3407 w 10000"/>
                  <a:gd name="connsiteY95" fmla="*/ 1256 h 10000"/>
                  <a:gd name="connsiteX96" fmla="*/ 3396 w 10000"/>
                  <a:gd name="connsiteY96" fmla="*/ 1227 h 10000"/>
                  <a:gd name="connsiteX97" fmla="*/ 3382 w 10000"/>
                  <a:gd name="connsiteY97" fmla="*/ 1227 h 10000"/>
                  <a:gd name="connsiteX98" fmla="*/ 3360 w 10000"/>
                  <a:gd name="connsiteY98" fmla="*/ 1221 h 10000"/>
                  <a:gd name="connsiteX99" fmla="*/ 3349 w 10000"/>
                  <a:gd name="connsiteY99" fmla="*/ 1231 h 10000"/>
                  <a:gd name="connsiteX100" fmla="*/ 3352 w 10000"/>
                  <a:gd name="connsiteY100" fmla="*/ 1247 h 10000"/>
                  <a:gd name="connsiteX101" fmla="*/ 3341 w 10000"/>
                  <a:gd name="connsiteY101" fmla="*/ 1237 h 10000"/>
                  <a:gd name="connsiteX102" fmla="*/ 3335 w 10000"/>
                  <a:gd name="connsiteY102" fmla="*/ 1231 h 10000"/>
                  <a:gd name="connsiteX103" fmla="*/ 3307 w 10000"/>
                  <a:gd name="connsiteY103" fmla="*/ 1227 h 10000"/>
                  <a:gd name="connsiteX104" fmla="*/ 3294 w 10000"/>
                  <a:gd name="connsiteY104" fmla="*/ 1221 h 10000"/>
                  <a:gd name="connsiteX105" fmla="*/ 3271 w 10000"/>
                  <a:gd name="connsiteY105" fmla="*/ 1211 h 10000"/>
                  <a:gd name="connsiteX106" fmla="*/ 3252 w 10000"/>
                  <a:gd name="connsiteY106" fmla="*/ 1195 h 10000"/>
                  <a:gd name="connsiteX107" fmla="*/ 3235 w 10000"/>
                  <a:gd name="connsiteY107" fmla="*/ 1195 h 10000"/>
                  <a:gd name="connsiteX108" fmla="*/ 3235 w 10000"/>
                  <a:gd name="connsiteY108" fmla="*/ 1205 h 10000"/>
                  <a:gd name="connsiteX109" fmla="*/ 3219 w 10000"/>
                  <a:gd name="connsiteY109" fmla="*/ 1231 h 10000"/>
                  <a:gd name="connsiteX110" fmla="*/ 3213 w 10000"/>
                  <a:gd name="connsiteY110" fmla="*/ 1231 h 10000"/>
                  <a:gd name="connsiteX111" fmla="*/ 3183 w 10000"/>
                  <a:gd name="connsiteY111" fmla="*/ 1221 h 10000"/>
                  <a:gd name="connsiteX112" fmla="*/ 3175 w 10000"/>
                  <a:gd name="connsiteY112" fmla="*/ 1227 h 10000"/>
                  <a:gd name="connsiteX113" fmla="*/ 3163 w 10000"/>
                  <a:gd name="connsiteY113" fmla="*/ 1237 h 10000"/>
                  <a:gd name="connsiteX114" fmla="*/ 3158 w 10000"/>
                  <a:gd name="connsiteY114" fmla="*/ 1260 h 10000"/>
                  <a:gd name="connsiteX115" fmla="*/ 3158 w 10000"/>
                  <a:gd name="connsiteY115" fmla="*/ 1276 h 10000"/>
                  <a:gd name="connsiteX116" fmla="*/ 3163 w 10000"/>
                  <a:gd name="connsiteY116" fmla="*/ 1295 h 10000"/>
                  <a:gd name="connsiteX117" fmla="*/ 3166 w 10000"/>
                  <a:gd name="connsiteY117" fmla="*/ 1308 h 10000"/>
                  <a:gd name="connsiteX118" fmla="*/ 3158 w 10000"/>
                  <a:gd name="connsiteY118" fmla="*/ 1315 h 10000"/>
                  <a:gd name="connsiteX119" fmla="*/ 3133 w 10000"/>
                  <a:gd name="connsiteY119" fmla="*/ 1299 h 10000"/>
                  <a:gd name="connsiteX120" fmla="*/ 3114 w 10000"/>
                  <a:gd name="connsiteY120" fmla="*/ 1276 h 10000"/>
                  <a:gd name="connsiteX121" fmla="*/ 3078 w 10000"/>
                  <a:gd name="connsiteY121" fmla="*/ 1240 h 10000"/>
                  <a:gd name="connsiteX122" fmla="*/ 3044 w 10000"/>
                  <a:gd name="connsiteY122" fmla="*/ 1227 h 10000"/>
                  <a:gd name="connsiteX123" fmla="*/ 3033 w 10000"/>
                  <a:gd name="connsiteY123" fmla="*/ 1231 h 10000"/>
                  <a:gd name="connsiteX124" fmla="*/ 3036 w 10000"/>
                  <a:gd name="connsiteY124" fmla="*/ 1256 h 10000"/>
                  <a:gd name="connsiteX125" fmla="*/ 3044 w 10000"/>
                  <a:gd name="connsiteY125" fmla="*/ 1266 h 10000"/>
                  <a:gd name="connsiteX126" fmla="*/ 3044 w 10000"/>
                  <a:gd name="connsiteY126" fmla="*/ 1276 h 10000"/>
                  <a:gd name="connsiteX127" fmla="*/ 3036 w 10000"/>
                  <a:gd name="connsiteY127" fmla="*/ 1276 h 10000"/>
                  <a:gd name="connsiteX128" fmla="*/ 3028 w 10000"/>
                  <a:gd name="connsiteY128" fmla="*/ 1266 h 10000"/>
                  <a:gd name="connsiteX129" fmla="*/ 3025 w 10000"/>
                  <a:gd name="connsiteY129" fmla="*/ 1256 h 10000"/>
                  <a:gd name="connsiteX130" fmla="*/ 3008 w 10000"/>
                  <a:gd name="connsiteY130" fmla="*/ 1205 h 10000"/>
                  <a:gd name="connsiteX131" fmla="*/ 3000 w 10000"/>
                  <a:gd name="connsiteY131" fmla="*/ 1192 h 10000"/>
                  <a:gd name="connsiteX132" fmla="*/ 2994 w 10000"/>
                  <a:gd name="connsiteY132" fmla="*/ 1176 h 10000"/>
                  <a:gd name="connsiteX133" fmla="*/ 2986 w 10000"/>
                  <a:gd name="connsiteY133" fmla="*/ 1182 h 10000"/>
                  <a:gd name="connsiteX134" fmla="*/ 2981 w 10000"/>
                  <a:gd name="connsiteY134" fmla="*/ 1192 h 10000"/>
                  <a:gd name="connsiteX135" fmla="*/ 2970 w 10000"/>
                  <a:gd name="connsiteY135" fmla="*/ 1201 h 10000"/>
                  <a:gd name="connsiteX136" fmla="*/ 2956 w 10000"/>
                  <a:gd name="connsiteY136" fmla="*/ 1218 h 10000"/>
                  <a:gd name="connsiteX137" fmla="*/ 2939 w 10000"/>
                  <a:gd name="connsiteY137" fmla="*/ 1240 h 10000"/>
                  <a:gd name="connsiteX138" fmla="*/ 2928 w 10000"/>
                  <a:gd name="connsiteY138" fmla="*/ 1247 h 10000"/>
                  <a:gd name="connsiteX139" fmla="*/ 2922 w 10000"/>
                  <a:gd name="connsiteY139" fmla="*/ 1250 h 10000"/>
                  <a:gd name="connsiteX140" fmla="*/ 2911 w 10000"/>
                  <a:gd name="connsiteY140" fmla="*/ 1250 h 10000"/>
                  <a:gd name="connsiteX141" fmla="*/ 2884 w 10000"/>
                  <a:gd name="connsiteY141" fmla="*/ 1247 h 10000"/>
                  <a:gd name="connsiteX142" fmla="*/ 2864 w 10000"/>
                  <a:gd name="connsiteY142" fmla="*/ 1237 h 10000"/>
                  <a:gd name="connsiteX143" fmla="*/ 2848 w 10000"/>
                  <a:gd name="connsiteY143" fmla="*/ 1231 h 10000"/>
                  <a:gd name="connsiteX144" fmla="*/ 2834 w 10000"/>
                  <a:gd name="connsiteY144" fmla="*/ 1227 h 10000"/>
                  <a:gd name="connsiteX145" fmla="*/ 2831 w 10000"/>
                  <a:gd name="connsiteY145" fmla="*/ 1227 h 10000"/>
                  <a:gd name="connsiteX146" fmla="*/ 2831 w 10000"/>
                  <a:gd name="connsiteY146" fmla="*/ 1221 h 10000"/>
                  <a:gd name="connsiteX147" fmla="*/ 2825 w 10000"/>
                  <a:gd name="connsiteY147" fmla="*/ 1205 h 10000"/>
                  <a:gd name="connsiteX148" fmla="*/ 2823 w 10000"/>
                  <a:gd name="connsiteY148" fmla="*/ 1192 h 10000"/>
                  <a:gd name="connsiteX149" fmla="*/ 2817 w 10000"/>
                  <a:gd name="connsiteY149" fmla="*/ 1182 h 10000"/>
                  <a:gd name="connsiteX150" fmla="*/ 2814 w 10000"/>
                  <a:gd name="connsiteY150" fmla="*/ 1176 h 10000"/>
                  <a:gd name="connsiteX151" fmla="*/ 2792 w 10000"/>
                  <a:gd name="connsiteY151" fmla="*/ 1172 h 10000"/>
                  <a:gd name="connsiteX152" fmla="*/ 2759 w 10000"/>
                  <a:gd name="connsiteY152" fmla="*/ 1156 h 10000"/>
                  <a:gd name="connsiteX153" fmla="*/ 2734 w 10000"/>
                  <a:gd name="connsiteY153" fmla="*/ 1143 h 10000"/>
                  <a:gd name="connsiteX154" fmla="*/ 2695 w 10000"/>
                  <a:gd name="connsiteY154" fmla="*/ 1124 h 10000"/>
                  <a:gd name="connsiteX155" fmla="*/ 2670 w 10000"/>
                  <a:gd name="connsiteY155" fmla="*/ 1108 h 10000"/>
                  <a:gd name="connsiteX156" fmla="*/ 2645 w 10000"/>
                  <a:gd name="connsiteY156" fmla="*/ 1091 h 10000"/>
                  <a:gd name="connsiteX157" fmla="*/ 2618 w 10000"/>
                  <a:gd name="connsiteY157" fmla="*/ 1088 h 10000"/>
                  <a:gd name="connsiteX158" fmla="*/ 2576 w 10000"/>
                  <a:gd name="connsiteY158" fmla="*/ 1088 h 10000"/>
                  <a:gd name="connsiteX159" fmla="*/ 2551 w 10000"/>
                  <a:gd name="connsiteY159" fmla="*/ 1091 h 10000"/>
                  <a:gd name="connsiteX160" fmla="*/ 2521 w 10000"/>
                  <a:gd name="connsiteY160" fmla="*/ 1098 h 10000"/>
                  <a:gd name="connsiteX161" fmla="*/ 2493 w 10000"/>
                  <a:gd name="connsiteY161" fmla="*/ 1104 h 10000"/>
                  <a:gd name="connsiteX162" fmla="*/ 2468 w 10000"/>
                  <a:gd name="connsiteY162" fmla="*/ 1108 h 10000"/>
                  <a:gd name="connsiteX163" fmla="*/ 2404 w 10000"/>
                  <a:gd name="connsiteY163" fmla="*/ 1124 h 10000"/>
                  <a:gd name="connsiteX164" fmla="*/ 2366 w 10000"/>
                  <a:gd name="connsiteY164" fmla="*/ 1133 h 10000"/>
                  <a:gd name="connsiteX165" fmla="*/ 2346 w 10000"/>
                  <a:gd name="connsiteY165" fmla="*/ 1137 h 10000"/>
                  <a:gd name="connsiteX166" fmla="*/ 2294 w 10000"/>
                  <a:gd name="connsiteY166" fmla="*/ 1146 h 10000"/>
                  <a:gd name="connsiteX167" fmla="*/ 2249 w 10000"/>
                  <a:gd name="connsiteY167" fmla="*/ 1156 h 10000"/>
                  <a:gd name="connsiteX168" fmla="*/ 2230 w 10000"/>
                  <a:gd name="connsiteY168" fmla="*/ 1156 h 10000"/>
                  <a:gd name="connsiteX169" fmla="*/ 2222 w 10000"/>
                  <a:gd name="connsiteY169" fmla="*/ 1163 h 10000"/>
                  <a:gd name="connsiteX170" fmla="*/ 2194 w 10000"/>
                  <a:gd name="connsiteY170" fmla="*/ 1163 h 10000"/>
                  <a:gd name="connsiteX171" fmla="*/ 2172 w 10000"/>
                  <a:gd name="connsiteY171" fmla="*/ 1163 h 10000"/>
                  <a:gd name="connsiteX172" fmla="*/ 2147 w 10000"/>
                  <a:gd name="connsiteY172" fmla="*/ 1166 h 10000"/>
                  <a:gd name="connsiteX173" fmla="*/ 2108 w 10000"/>
                  <a:gd name="connsiteY173" fmla="*/ 1166 h 10000"/>
                  <a:gd name="connsiteX174" fmla="*/ 2083 w 10000"/>
                  <a:gd name="connsiteY174" fmla="*/ 1156 h 10000"/>
                  <a:gd name="connsiteX175" fmla="*/ 2042 w 10000"/>
                  <a:gd name="connsiteY175" fmla="*/ 1143 h 10000"/>
                  <a:gd name="connsiteX176" fmla="*/ 2011 w 10000"/>
                  <a:gd name="connsiteY176" fmla="*/ 1143 h 10000"/>
                  <a:gd name="connsiteX177" fmla="*/ 1994 w 10000"/>
                  <a:gd name="connsiteY177" fmla="*/ 1146 h 10000"/>
                  <a:gd name="connsiteX178" fmla="*/ 1967 w 10000"/>
                  <a:gd name="connsiteY178" fmla="*/ 1156 h 10000"/>
                  <a:gd name="connsiteX179" fmla="*/ 1903 w 10000"/>
                  <a:gd name="connsiteY179" fmla="*/ 1176 h 10000"/>
                  <a:gd name="connsiteX180" fmla="*/ 1873 w 10000"/>
                  <a:gd name="connsiteY180" fmla="*/ 1182 h 10000"/>
                  <a:gd name="connsiteX181" fmla="*/ 1850 w 10000"/>
                  <a:gd name="connsiteY181" fmla="*/ 1185 h 10000"/>
                  <a:gd name="connsiteX182" fmla="*/ 1842 w 10000"/>
                  <a:gd name="connsiteY182" fmla="*/ 1192 h 10000"/>
                  <a:gd name="connsiteX183" fmla="*/ 1823 w 10000"/>
                  <a:gd name="connsiteY183" fmla="*/ 1195 h 10000"/>
                  <a:gd name="connsiteX184" fmla="*/ 1814 w 10000"/>
                  <a:gd name="connsiteY184" fmla="*/ 1201 h 10000"/>
                  <a:gd name="connsiteX185" fmla="*/ 1792 w 10000"/>
                  <a:gd name="connsiteY185" fmla="*/ 1218 h 10000"/>
                  <a:gd name="connsiteX186" fmla="*/ 1767 w 10000"/>
                  <a:gd name="connsiteY186" fmla="*/ 1231 h 10000"/>
                  <a:gd name="connsiteX187" fmla="*/ 1717 w 10000"/>
                  <a:gd name="connsiteY187" fmla="*/ 1266 h 10000"/>
                  <a:gd name="connsiteX188" fmla="*/ 1695 w 10000"/>
                  <a:gd name="connsiteY188" fmla="*/ 1279 h 10000"/>
                  <a:gd name="connsiteX189" fmla="*/ 1654 w 10000"/>
                  <a:gd name="connsiteY189" fmla="*/ 1308 h 10000"/>
                  <a:gd name="connsiteX190" fmla="*/ 1620 w 10000"/>
                  <a:gd name="connsiteY190" fmla="*/ 1334 h 10000"/>
                  <a:gd name="connsiteX191" fmla="*/ 1590 w 10000"/>
                  <a:gd name="connsiteY191" fmla="*/ 1360 h 10000"/>
                  <a:gd name="connsiteX192" fmla="*/ 1565 w 10000"/>
                  <a:gd name="connsiteY192" fmla="*/ 1380 h 10000"/>
                  <a:gd name="connsiteX193" fmla="*/ 1532 w 10000"/>
                  <a:gd name="connsiteY193" fmla="*/ 1402 h 10000"/>
                  <a:gd name="connsiteX194" fmla="*/ 1501 w 10000"/>
                  <a:gd name="connsiteY194" fmla="*/ 1418 h 10000"/>
                  <a:gd name="connsiteX195" fmla="*/ 1460 w 10000"/>
                  <a:gd name="connsiteY195" fmla="*/ 1438 h 10000"/>
                  <a:gd name="connsiteX196" fmla="*/ 1435 w 10000"/>
                  <a:gd name="connsiteY196" fmla="*/ 1454 h 10000"/>
                  <a:gd name="connsiteX197" fmla="*/ 1421 w 10000"/>
                  <a:gd name="connsiteY197" fmla="*/ 1464 h 10000"/>
                  <a:gd name="connsiteX198" fmla="*/ 1380 w 10000"/>
                  <a:gd name="connsiteY198" fmla="*/ 1473 h 10000"/>
                  <a:gd name="connsiteX199" fmla="*/ 1324 w 10000"/>
                  <a:gd name="connsiteY199" fmla="*/ 1477 h 10000"/>
                  <a:gd name="connsiteX200" fmla="*/ 1274 w 10000"/>
                  <a:gd name="connsiteY200" fmla="*/ 1483 h 10000"/>
                  <a:gd name="connsiteX201" fmla="*/ 1244 w 10000"/>
                  <a:gd name="connsiteY201" fmla="*/ 1486 h 10000"/>
                  <a:gd name="connsiteX202" fmla="*/ 1233 w 10000"/>
                  <a:gd name="connsiteY202" fmla="*/ 1486 h 10000"/>
                  <a:gd name="connsiteX203" fmla="*/ 1197 w 10000"/>
                  <a:gd name="connsiteY203" fmla="*/ 1493 h 10000"/>
                  <a:gd name="connsiteX204" fmla="*/ 1180 w 10000"/>
                  <a:gd name="connsiteY204" fmla="*/ 1496 h 10000"/>
                  <a:gd name="connsiteX205" fmla="*/ 1169 w 10000"/>
                  <a:gd name="connsiteY205" fmla="*/ 1496 h 10000"/>
                  <a:gd name="connsiteX206" fmla="*/ 1161 w 10000"/>
                  <a:gd name="connsiteY206" fmla="*/ 1503 h 10000"/>
                  <a:gd name="connsiteX207" fmla="*/ 1155 w 10000"/>
                  <a:gd name="connsiteY207" fmla="*/ 1503 h 10000"/>
                  <a:gd name="connsiteX208" fmla="*/ 501 w 10000"/>
                  <a:gd name="connsiteY208" fmla="*/ 2277 h 10000"/>
                  <a:gd name="connsiteX209" fmla="*/ 396 w 10000"/>
                  <a:gd name="connsiteY209" fmla="*/ 2532 h 10000"/>
                  <a:gd name="connsiteX210" fmla="*/ 324 w 10000"/>
                  <a:gd name="connsiteY210" fmla="*/ 2759 h 10000"/>
                  <a:gd name="connsiteX211" fmla="*/ 274 w 10000"/>
                  <a:gd name="connsiteY211" fmla="*/ 2866 h 10000"/>
                  <a:gd name="connsiteX212" fmla="*/ 202 w 10000"/>
                  <a:gd name="connsiteY212" fmla="*/ 3008 h 10000"/>
                  <a:gd name="connsiteX213" fmla="*/ 211 w 10000"/>
                  <a:gd name="connsiteY213" fmla="*/ 3177 h 10000"/>
                  <a:gd name="connsiteX214" fmla="*/ 235 w 10000"/>
                  <a:gd name="connsiteY214" fmla="*/ 3368 h 10000"/>
                  <a:gd name="connsiteX215" fmla="*/ 266 w 10000"/>
                  <a:gd name="connsiteY215" fmla="*/ 3595 h 10000"/>
                  <a:gd name="connsiteX216" fmla="*/ 299 w 10000"/>
                  <a:gd name="connsiteY216" fmla="*/ 3831 h 10000"/>
                  <a:gd name="connsiteX217" fmla="*/ 305 w 10000"/>
                  <a:gd name="connsiteY217" fmla="*/ 3863 h 10000"/>
                  <a:gd name="connsiteX218" fmla="*/ 341 w 10000"/>
                  <a:gd name="connsiteY218" fmla="*/ 3941 h 10000"/>
                  <a:gd name="connsiteX219" fmla="*/ 186 w 10000"/>
                  <a:gd name="connsiteY219" fmla="*/ 3935 h 10000"/>
                  <a:gd name="connsiteX220" fmla="*/ 30 w 10000"/>
                  <a:gd name="connsiteY220" fmla="*/ 3925 h 10000"/>
                  <a:gd name="connsiteX221" fmla="*/ 0 w 10000"/>
                  <a:gd name="connsiteY221" fmla="*/ 4054 h 10000"/>
                  <a:gd name="connsiteX222" fmla="*/ 14 w 10000"/>
                  <a:gd name="connsiteY222" fmla="*/ 4152 h 10000"/>
                  <a:gd name="connsiteX223" fmla="*/ 22 w 10000"/>
                  <a:gd name="connsiteY223" fmla="*/ 4242 h 10000"/>
                  <a:gd name="connsiteX224" fmla="*/ 30 w 10000"/>
                  <a:gd name="connsiteY224" fmla="*/ 4291 h 10000"/>
                  <a:gd name="connsiteX225" fmla="*/ 102 w 10000"/>
                  <a:gd name="connsiteY225" fmla="*/ 4271 h 10000"/>
                  <a:gd name="connsiteX226" fmla="*/ 155 w 10000"/>
                  <a:gd name="connsiteY226" fmla="*/ 4262 h 10000"/>
                  <a:gd name="connsiteX227" fmla="*/ 410 w 10000"/>
                  <a:gd name="connsiteY227" fmla="*/ 4255 h 10000"/>
                  <a:gd name="connsiteX228" fmla="*/ 418 w 10000"/>
                  <a:gd name="connsiteY228" fmla="*/ 4385 h 10000"/>
                  <a:gd name="connsiteX229" fmla="*/ 429 w 10000"/>
                  <a:gd name="connsiteY229" fmla="*/ 4543 h 10000"/>
                  <a:gd name="connsiteX230" fmla="*/ 443 w 10000"/>
                  <a:gd name="connsiteY230" fmla="*/ 4585 h 10000"/>
                  <a:gd name="connsiteX231" fmla="*/ 465 w 10000"/>
                  <a:gd name="connsiteY231" fmla="*/ 4611 h 10000"/>
                  <a:gd name="connsiteX232" fmla="*/ 468 w 10000"/>
                  <a:gd name="connsiteY232" fmla="*/ 4621 h 10000"/>
                  <a:gd name="connsiteX233" fmla="*/ 474 w 10000"/>
                  <a:gd name="connsiteY233" fmla="*/ 4679 h 10000"/>
                  <a:gd name="connsiteX234" fmla="*/ 554 w 10000"/>
                  <a:gd name="connsiteY234" fmla="*/ 4738 h 10000"/>
                  <a:gd name="connsiteX235" fmla="*/ 637 w 10000"/>
                  <a:gd name="connsiteY235" fmla="*/ 4809 h 10000"/>
                  <a:gd name="connsiteX236" fmla="*/ 704 w 10000"/>
                  <a:gd name="connsiteY236" fmla="*/ 4851 h 10000"/>
                  <a:gd name="connsiteX237" fmla="*/ 740 w 10000"/>
                  <a:gd name="connsiteY237" fmla="*/ 4893 h 10000"/>
                  <a:gd name="connsiteX238" fmla="*/ 756 w 10000"/>
                  <a:gd name="connsiteY238" fmla="*/ 4896 h 10000"/>
                  <a:gd name="connsiteX239" fmla="*/ 767 w 10000"/>
                  <a:gd name="connsiteY239" fmla="*/ 4880 h 10000"/>
                  <a:gd name="connsiteX240" fmla="*/ 806 w 10000"/>
                  <a:gd name="connsiteY240" fmla="*/ 4945 h 10000"/>
                  <a:gd name="connsiteX241" fmla="*/ 886 w 10000"/>
                  <a:gd name="connsiteY241" fmla="*/ 5078 h 10000"/>
                  <a:gd name="connsiteX242" fmla="*/ 911 w 10000"/>
                  <a:gd name="connsiteY242" fmla="*/ 5130 h 10000"/>
                  <a:gd name="connsiteX243" fmla="*/ 920 w 10000"/>
                  <a:gd name="connsiteY243" fmla="*/ 5191 h 10000"/>
                  <a:gd name="connsiteX244" fmla="*/ 920 w 10000"/>
                  <a:gd name="connsiteY244" fmla="*/ 5220 h 10000"/>
                  <a:gd name="connsiteX245" fmla="*/ 911 w 10000"/>
                  <a:gd name="connsiteY245" fmla="*/ 5314 h 10000"/>
                  <a:gd name="connsiteX246" fmla="*/ 898 w 10000"/>
                  <a:gd name="connsiteY246" fmla="*/ 5369 h 10000"/>
                  <a:gd name="connsiteX247" fmla="*/ 895 w 10000"/>
                  <a:gd name="connsiteY247" fmla="*/ 5385 h 10000"/>
                  <a:gd name="connsiteX248" fmla="*/ 895 w 10000"/>
                  <a:gd name="connsiteY248" fmla="*/ 5405 h 10000"/>
                  <a:gd name="connsiteX249" fmla="*/ 898 w 10000"/>
                  <a:gd name="connsiteY249" fmla="*/ 5434 h 10000"/>
                  <a:gd name="connsiteX250" fmla="*/ 911 w 10000"/>
                  <a:gd name="connsiteY250" fmla="*/ 5463 h 10000"/>
                  <a:gd name="connsiteX251" fmla="*/ 920 w 10000"/>
                  <a:gd name="connsiteY251" fmla="*/ 5492 h 10000"/>
                  <a:gd name="connsiteX252" fmla="*/ 934 w 10000"/>
                  <a:gd name="connsiteY252" fmla="*/ 5518 h 10000"/>
                  <a:gd name="connsiteX253" fmla="*/ 1169 w 10000"/>
                  <a:gd name="connsiteY253" fmla="*/ 5738 h 10000"/>
                  <a:gd name="connsiteX254" fmla="*/ 1188 w 10000"/>
                  <a:gd name="connsiteY254" fmla="*/ 5755 h 10000"/>
                  <a:gd name="connsiteX255" fmla="*/ 1216 w 10000"/>
                  <a:gd name="connsiteY255" fmla="*/ 5758 h 10000"/>
                  <a:gd name="connsiteX256" fmla="*/ 1313 w 10000"/>
                  <a:gd name="connsiteY256" fmla="*/ 5774 h 10000"/>
                  <a:gd name="connsiteX257" fmla="*/ 1349 w 10000"/>
                  <a:gd name="connsiteY257" fmla="*/ 5787 h 10000"/>
                  <a:gd name="connsiteX258" fmla="*/ 1393 w 10000"/>
                  <a:gd name="connsiteY258" fmla="*/ 5793 h 10000"/>
                  <a:gd name="connsiteX259" fmla="*/ 1393 w 10000"/>
                  <a:gd name="connsiteY259" fmla="*/ 5797 h 10000"/>
                  <a:gd name="connsiteX260" fmla="*/ 1421 w 10000"/>
                  <a:gd name="connsiteY260" fmla="*/ 5810 h 10000"/>
                  <a:gd name="connsiteX261" fmla="*/ 1446 w 10000"/>
                  <a:gd name="connsiteY261" fmla="*/ 5829 h 10000"/>
                  <a:gd name="connsiteX262" fmla="*/ 1460 w 10000"/>
                  <a:gd name="connsiteY262" fmla="*/ 5842 h 10000"/>
                  <a:gd name="connsiteX263" fmla="*/ 1476 w 10000"/>
                  <a:gd name="connsiteY263" fmla="*/ 5848 h 10000"/>
                  <a:gd name="connsiteX264" fmla="*/ 1501 w 10000"/>
                  <a:gd name="connsiteY264" fmla="*/ 5852 h 10000"/>
                  <a:gd name="connsiteX265" fmla="*/ 1532 w 10000"/>
                  <a:gd name="connsiteY265" fmla="*/ 5887 h 10000"/>
                  <a:gd name="connsiteX266" fmla="*/ 1565 w 10000"/>
                  <a:gd name="connsiteY266" fmla="*/ 5942 h 10000"/>
                  <a:gd name="connsiteX267" fmla="*/ 1587 w 10000"/>
                  <a:gd name="connsiteY267" fmla="*/ 5972 h 10000"/>
                  <a:gd name="connsiteX268" fmla="*/ 1612 w 10000"/>
                  <a:gd name="connsiteY268" fmla="*/ 5955 h 10000"/>
                  <a:gd name="connsiteX269" fmla="*/ 1679 w 10000"/>
                  <a:gd name="connsiteY269" fmla="*/ 6049 h 10000"/>
                  <a:gd name="connsiteX270" fmla="*/ 1720 w 10000"/>
                  <a:gd name="connsiteY270" fmla="*/ 6108 h 10000"/>
                  <a:gd name="connsiteX271" fmla="*/ 1751 w 10000"/>
                  <a:gd name="connsiteY271" fmla="*/ 6133 h 10000"/>
                  <a:gd name="connsiteX272" fmla="*/ 1792 w 10000"/>
                  <a:gd name="connsiteY272" fmla="*/ 6169 h 10000"/>
                  <a:gd name="connsiteX273" fmla="*/ 1801 w 10000"/>
                  <a:gd name="connsiteY273" fmla="*/ 6172 h 10000"/>
                  <a:gd name="connsiteX274" fmla="*/ 1814 w 10000"/>
                  <a:gd name="connsiteY274" fmla="*/ 6286 h 10000"/>
                  <a:gd name="connsiteX275" fmla="*/ 1817 w 10000"/>
                  <a:gd name="connsiteY275" fmla="*/ 6331 h 10000"/>
                  <a:gd name="connsiteX276" fmla="*/ 1809 w 10000"/>
                  <a:gd name="connsiteY276" fmla="*/ 6444 h 10000"/>
                  <a:gd name="connsiteX277" fmla="*/ 1801 w 10000"/>
                  <a:gd name="connsiteY277" fmla="*/ 6499 h 10000"/>
                  <a:gd name="connsiteX278" fmla="*/ 1781 w 10000"/>
                  <a:gd name="connsiteY278" fmla="*/ 6522 h 10000"/>
                  <a:gd name="connsiteX279" fmla="*/ 1773 w 10000"/>
                  <a:gd name="connsiteY279" fmla="*/ 6541 h 10000"/>
                  <a:gd name="connsiteX280" fmla="*/ 1762 w 10000"/>
                  <a:gd name="connsiteY280" fmla="*/ 6571 h 10000"/>
                  <a:gd name="connsiteX281" fmla="*/ 1767 w 10000"/>
                  <a:gd name="connsiteY281" fmla="*/ 6622 h 10000"/>
                  <a:gd name="connsiteX282" fmla="*/ 1767 w 10000"/>
                  <a:gd name="connsiteY282" fmla="*/ 6665 h 10000"/>
                  <a:gd name="connsiteX283" fmla="*/ 1767 w 10000"/>
                  <a:gd name="connsiteY283" fmla="*/ 6694 h 10000"/>
                  <a:gd name="connsiteX284" fmla="*/ 1776 w 10000"/>
                  <a:gd name="connsiteY284" fmla="*/ 6726 h 10000"/>
                  <a:gd name="connsiteX285" fmla="*/ 1776 w 10000"/>
                  <a:gd name="connsiteY285" fmla="*/ 6745 h 10000"/>
                  <a:gd name="connsiteX286" fmla="*/ 1767 w 10000"/>
                  <a:gd name="connsiteY286" fmla="*/ 6765 h 10000"/>
                  <a:gd name="connsiteX287" fmla="*/ 1762 w 10000"/>
                  <a:gd name="connsiteY287" fmla="*/ 6804 h 10000"/>
                  <a:gd name="connsiteX288" fmla="*/ 1753 w 10000"/>
                  <a:gd name="connsiteY288" fmla="*/ 6839 h 10000"/>
                  <a:gd name="connsiteX289" fmla="*/ 1742 w 10000"/>
                  <a:gd name="connsiteY289" fmla="*/ 6849 h 10000"/>
                  <a:gd name="connsiteX290" fmla="*/ 1726 w 10000"/>
                  <a:gd name="connsiteY290" fmla="*/ 6849 h 10000"/>
                  <a:gd name="connsiteX291" fmla="*/ 1712 w 10000"/>
                  <a:gd name="connsiteY291" fmla="*/ 6852 h 10000"/>
                  <a:gd name="connsiteX292" fmla="*/ 1640 w 10000"/>
                  <a:gd name="connsiteY292" fmla="*/ 6953 h 10000"/>
                  <a:gd name="connsiteX293" fmla="*/ 1493 w 10000"/>
                  <a:gd name="connsiteY293" fmla="*/ 7105 h 10000"/>
                  <a:gd name="connsiteX294" fmla="*/ 1490 w 10000"/>
                  <a:gd name="connsiteY294" fmla="*/ 7124 h 10000"/>
                  <a:gd name="connsiteX295" fmla="*/ 1468 w 10000"/>
                  <a:gd name="connsiteY295" fmla="*/ 7137 h 10000"/>
                  <a:gd name="connsiteX296" fmla="*/ 1454 w 10000"/>
                  <a:gd name="connsiteY296" fmla="*/ 7144 h 10000"/>
                  <a:gd name="connsiteX297" fmla="*/ 1452 w 10000"/>
                  <a:gd name="connsiteY297" fmla="*/ 7157 h 10000"/>
                  <a:gd name="connsiteX298" fmla="*/ 1446 w 10000"/>
                  <a:gd name="connsiteY298" fmla="*/ 7199 h 10000"/>
                  <a:gd name="connsiteX299" fmla="*/ 1476 w 10000"/>
                  <a:gd name="connsiteY299" fmla="*/ 7247 h 10000"/>
                  <a:gd name="connsiteX300" fmla="*/ 1501 w 10000"/>
                  <a:gd name="connsiteY300" fmla="*/ 7270 h 10000"/>
                  <a:gd name="connsiteX301" fmla="*/ 1518 w 10000"/>
                  <a:gd name="connsiteY301" fmla="*/ 7286 h 10000"/>
                  <a:gd name="connsiteX302" fmla="*/ 1524 w 10000"/>
                  <a:gd name="connsiteY302" fmla="*/ 7306 h 10000"/>
                  <a:gd name="connsiteX303" fmla="*/ 1540 w 10000"/>
                  <a:gd name="connsiteY303" fmla="*/ 7322 h 10000"/>
                  <a:gd name="connsiteX304" fmla="*/ 1565 w 10000"/>
                  <a:gd name="connsiteY304" fmla="*/ 7325 h 10000"/>
                  <a:gd name="connsiteX305" fmla="*/ 1590 w 10000"/>
                  <a:gd name="connsiteY305" fmla="*/ 7332 h 10000"/>
                  <a:gd name="connsiteX306" fmla="*/ 1615 w 10000"/>
                  <a:gd name="connsiteY306" fmla="*/ 7345 h 10000"/>
                  <a:gd name="connsiteX307" fmla="*/ 1662 w 10000"/>
                  <a:gd name="connsiteY307" fmla="*/ 7370 h 10000"/>
                  <a:gd name="connsiteX308" fmla="*/ 1670 w 10000"/>
                  <a:gd name="connsiteY308" fmla="*/ 7351 h 10000"/>
                  <a:gd name="connsiteX309" fmla="*/ 1726 w 10000"/>
                  <a:gd name="connsiteY309" fmla="*/ 7354 h 10000"/>
                  <a:gd name="connsiteX310" fmla="*/ 1726 w 10000"/>
                  <a:gd name="connsiteY310" fmla="*/ 7400 h 10000"/>
                  <a:gd name="connsiteX311" fmla="*/ 1773 w 10000"/>
                  <a:gd name="connsiteY311" fmla="*/ 7409 h 10000"/>
                  <a:gd name="connsiteX312" fmla="*/ 1806 w 10000"/>
                  <a:gd name="connsiteY312" fmla="*/ 7416 h 10000"/>
                  <a:gd name="connsiteX313" fmla="*/ 1839 w 10000"/>
                  <a:gd name="connsiteY313" fmla="*/ 7403 h 10000"/>
                  <a:gd name="connsiteX314" fmla="*/ 1886 w 10000"/>
                  <a:gd name="connsiteY314" fmla="*/ 7403 h 10000"/>
                  <a:gd name="connsiteX315" fmla="*/ 1898 w 10000"/>
                  <a:gd name="connsiteY315" fmla="*/ 7403 h 10000"/>
                  <a:gd name="connsiteX316" fmla="*/ 1914 w 10000"/>
                  <a:gd name="connsiteY316" fmla="*/ 7494 h 10000"/>
                  <a:gd name="connsiteX317" fmla="*/ 1895 w 10000"/>
                  <a:gd name="connsiteY317" fmla="*/ 7523 h 10000"/>
                  <a:gd name="connsiteX318" fmla="*/ 1825 w 10000"/>
                  <a:gd name="connsiteY318" fmla="*/ 7617 h 10000"/>
                  <a:gd name="connsiteX319" fmla="*/ 1776 w 10000"/>
                  <a:gd name="connsiteY319" fmla="*/ 7691 h 10000"/>
                  <a:gd name="connsiteX320" fmla="*/ 1781 w 10000"/>
                  <a:gd name="connsiteY320" fmla="*/ 7723 h 10000"/>
                  <a:gd name="connsiteX321" fmla="*/ 1767 w 10000"/>
                  <a:gd name="connsiteY321" fmla="*/ 7759 h 10000"/>
                  <a:gd name="connsiteX322" fmla="*/ 1762 w 10000"/>
                  <a:gd name="connsiteY322" fmla="*/ 7817 h 10000"/>
                  <a:gd name="connsiteX323" fmla="*/ 1762 w 10000"/>
                  <a:gd name="connsiteY323" fmla="*/ 7856 h 10000"/>
                  <a:gd name="connsiteX324" fmla="*/ 1776 w 10000"/>
                  <a:gd name="connsiteY324" fmla="*/ 7892 h 10000"/>
                  <a:gd name="connsiteX325" fmla="*/ 1784 w 10000"/>
                  <a:gd name="connsiteY325" fmla="*/ 7902 h 10000"/>
                  <a:gd name="connsiteX326" fmla="*/ 1801 w 10000"/>
                  <a:gd name="connsiteY326" fmla="*/ 7908 h 10000"/>
                  <a:gd name="connsiteX327" fmla="*/ 1809 w 10000"/>
                  <a:gd name="connsiteY327" fmla="*/ 7911 h 10000"/>
                  <a:gd name="connsiteX328" fmla="*/ 1801 w 10000"/>
                  <a:gd name="connsiteY328" fmla="*/ 7940 h 10000"/>
                  <a:gd name="connsiteX329" fmla="*/ 1798 w 10000"/>
                  <a:gd name="connsiteY329" fmla="*/ 7979 h 10000"/>
                  <a:gd name="connsiteX330" fmla="*/ 1806 w 10000"/>
                  <a:gd name="connsiteY330" fmla="*/ 8002 h 10000"/>
                  <a:gd name="connsiteX331" fmla="*/ 1823 w 10000"/>
                  <a:gd name="connsiteY331" fmla="*/ 8021 h 10000"/>
                  <a:gd name="connsiteX332" fmla="*/ 1834 w 10000"/>
                  <a:gd name="connsiteY332" fmla="*/ 8044 h 10000"/>
                  <a:gd name="connsiteX333" fmla="*/ 1839 w 10000"/>
                  <a:gd name="connsiteY333" fmla="*/ 8073 h 10000"/>
                  <a:gd name="connsiteX334" fmla="*/ 1842 w 10000"/>
                  <a:gd name="connsiteY334" fmla="*/ 8106 h 10000"/>
                  <a:gd name="connsiteX335" fmla="*/ 1839 w 10000"/>
                  <a:gd name="connsiteY335" fmla="*/ 8144 h 10000"/>
                  <a:gd name="connsiteX336" fmla="*/ 1856 w 10000"/>
                  <a:gd name="connsiteY336" fmla="*/ 8164 h 10000"/>
                  <a:gd name="connsiteX337" fmla="*/ 1886 w 10000"/>
                  <a:gd name="connsiteY337" fmla="*/ 8193 h 10000"/>
                  <a:gd name="connsiteX338" fmla="*/ 1922 w 10000"/>
                  <a:gd name="connsiteY338" fmla="*/ 8206 h 10000"/>
                  <a:gd name="connsiteX339" fmla="*/ 1967 w 10000"/>
                  <a:gd name="connsiteY339" fmla="*/ 8203 h 10000"/>
                  <a:gd name="connsiteX340" fmla="*/ 1986 w 10000"/>
                  <a:gd name="connsiteY340" fmla="*/ 8212 h 10000"/>
                  <a:gd name="connsiteX341" fmla="*/ 2000 w 10000"/>
                  <a:gd name="connsiteY341" fmla="*/ 8232 h 10000"/>
                  <a:gd name="connsiteX342" fmla="*/ 2033 w 10000"/>
                  <a:gd name="connsiteY342" fmla="*/ 8258 h 10000"/>
                  <a:gd name="connsiteX343" fmla="*/ 2050 w 10000"/>
                  <a:gd name="connsiteY343" fmla="*/ 8271 h 10000"/>
                  <a:gd name="connsiteX344" fmla="*/ 2089 w 10000"/>
                  <a:gd name="connsiteY344" fmla="*/ 8280 h 10000"/>
                  <a:gd name="connsiteX345" fmla="*/ 2122 w 10000"/>
                  <a:gd name="connsiteY345" fmla="*/ 8300 h 10000"/>
                  <a:gd name="connsiteX346" fmla="*/ 2163 w 10000"/>
                  <a:gd name="connsiteY346" fmla="*/ 8332 h 10000"/>
                  <a:gd name="connsiteX347" fmla="*/ 2172 w 10000"/>
                  <a:gd name="connsiteY347" fmla="*/ 8335 h 10000"/>
                  <a:gd name="connsiteX348" fmla="*/ 2177 w 10000"/>
                  <a:gd name="connsiteY348" fmla="*/ 8345 h 10000"/>
                  <a:gd name="connsiteX349" fmla="*/ 2163 w 10000"/>
                  <a:gd name="connsiteY349" fmla="*/ 8371 h 10000"/>
                  <a:gd name="connsiteX350" fmla="*/ 2139 w 10000"/>
                  <a:gd name="connsiteY350" fmla="*/ 8423 h 10000"/>
                  <a:gd name="connsiteX351" fmla="*/ 2130 w 10000"/>
                  <a:gd name="connsiteY351" fmla="*/ 8439 h 10000"/>
                  <a:gd name="connsiteX352" fmla="*/ 2105 w 10000"/>
                  <a:gd name="connsiteY352" fmla="*/ 8446 h 10000"/>
                  <a:gd name="connsiteX353" fmla="*/ 2080 w 10000"/>
                  <a:gd name="connsiteY353" fmla="*/ 8449 h 10000"/>
                  <a:gd name="connsiteX354" fmla="*/ 2075 w 10000"/>
                  <a:gd name="connsiteY354" fmla="*/ 8459 h 10000"/>
                  <a:gd name="connsiteX355" fmla="*/ 2072 w 10000"/>
                  <a:gd name="connsiteY355" fmla="*/ 8475 h 10000"/>
                  <a:gd name="connsiteX356" fmla="*/ 2080 w 10000"/>
                  <a:gd name="connsiteY356" fmla="*/ 8484 h 10000"/>
                  <a:gd name="connsiteX357" fmla="*/ 2100 w 10000"/>
                  <a:gd name="connsiteY357" fmla="*/ 8475 h 10000"/>
                  <a:gd name="connsiteX358" fmla="*/ 2141 w 10000"/>
                  <a:gd name="connsiteY358" fmla="*/ 8478 h 10000"/>
                  <a:gd name="connsiteX359" fmla="*/ 2172 w 10000"/>
                  <a:gd name="connsiteY359" fmla="*/ 8475 h 10000"/>
                  <a:gd name="connsiteX360" fmla="*/ 2188 w 10000"/>
                  <a:gd name="connsiteY360" fmla="*/ 8475 h 10000"/>
                  <a:gd name="connsiteX361" fmla="*/ 2222 w 10000"/>
                  <a:gd name="connsiteY361" fmla="*/ 8497 h 10000"/>
                  <a:gd name="connsiteX362" fmla="*/ 2252 w 10000"/>
                  <a:gd name="connsiteY362" fmla="*/ 8514 h 10000"/>
                  <a:gd name="connsiteX363" fmla="*/ 2274 w 10000"/>
                  <a:gd name="connsiteY363" fmla="*/ 8514 h 10000"/>
                  <a:gd name="connsiteX364" fmla="*/ 2299 w 10000"/>
                  <a:gd name="connsiteY364" fmla="*/ 8504 h 10000"/>
                  <a:gd name="connsiteX365" fmla="*/ 2310 w 10000"/>
                  <a:gd name="connsiteY365" fmla="*/ 8504 h 10000"/>
                  <a:gd name="connsiteX366" fmla="*/ 2319 w 10000"/>
                  <a:gd name="connsiteY366" fmla="*/ 8484 h 10000"/>
                  <a:gd name="connsiteX367" fmla="*/ 2338 w 10000"/>
                  <a:gd name="connsiteY367" fmla="*/ 8494 h 10000"/>
                  <a:gd name="connsiteX368" fmla="*/ 2338 w 10000"/>
                  <a:gd name="connsiteY368" fmla="*/ 8552 h 10000"/>
                  <a:gd name="connsiteX369" fmla="*/ 2366 w 10000"/>
                  <a:gd name="connsiteY369" fmla="*/ 8572 h 10000"/>
                  <a:gd name="connsiteX370" fmla="*/ 2382 w 10000"/>
                  <a:gd name="connsiteY370" fmla="*/ 8582 h 10000"/>
                  <a:gd name="connsiteX371" fmla="*/ 2435 w 10000"/>
                  <a:gd name="connsiteY371" fmla="*/ 8552 h 10000"/>
                  <a:gd name="connsiteX372" fmla="*/ 2443 w 10000"/>
                  <a:gd name="connsiteY372" fmla="*/ 8552 h 10000"/>
                  <a:gd name="connsiteX373" fmla="*/ 2454 w 10000"/>
                  <a:gd name="connsiteY373" fmla="*/ 8552 h 10000"/>
                  <a:gd name="connsiteX374" fmla="*/ 2471 w 10000"/>
                  <a:gd name="connsiteY374" fmla="*/ 8546 h 10000"/>
                  <a:gd name="connsiteX375" fmla="*/ 2488 w 10000"/>
                  <a:gd name="connsiteY375" fmla="*/ 8536 h 10000"/>
                  <a:gd name="connsiteX376" fmla="*/ 2501 w 10000"/>
                  <a:gd name="connsiteY376" fmla="*/ 8533 h 10000"/>
                  <a:gd name="connsiteX377" fmla="*/ 2512 w 10000"/>
                  <a:gd name="connsiteY377" fmla="*/ 8533 h 10000"/>
                  <a:gd name="connsiteX378" fmla="*/ 2521 w 10000"/>
                  <a:gd name="connsiteY378" fmla="*/ 8546 h 10000"/>
                  <a:gd name="connsiteX379" fmla="*/ 2521 w 10000"/>
                  <a:gd name="connsiteY379" fmla="*/ 8572 h 10000"/>
                  <a:gd name="connsiteX380" fmla="*/ 2535 w 10000"/>
                  <a:gd name="connsiteY380" fmla="*/ 8588 h 10000"/>
                  <a:gd name="connsiteX381" fmla="*/ 2551 w 10000"/>
                  <a:gd name="connsiteY381" fmla="*/ 8582 h 10000"/>
                  <a:gd name="connsiteX382" fmla="*/ 2560 w 10000"/>
                  <a:gd name="connsiteY382" fmla="*/ 8582 h 10000"/>
                  <a:gd name="connsiteX383" fmla="*/ 2573 w 10000"/>
                  <a:gd name="connsiteY383" fmla="*/ 8588 h 10000"/>
                  <a:gd name="connsiteX384" fmla="*/ 2584 w 10000"/>
                  <a:gd name="connsiteY384" fmla="*/ 8591 h 10000"/>
                  <a:gd name="connsiteX385" fmla="*/ 2590 w 10000"/>
                  <a:gd name="connsiteY385" fmla="*/ 8598 h 10000"/>
                  <a:gd name="connsiteX386" fmla="*/ 2598 w 10000"/>
                  <a:gd name="connsiteY386" fmla="*/ 8608 h 10000"/>
                  <a:gd name="connsiteX387" fmla="*/ 2607 w 10000"/>
                  <a:gd name="connsiteY387" fmla="*/ 8617 h 10000"/>
                  <a:gd name="connsiteX388" fmla="*/ 2618 w 10000"/>
                  <a:gd name="connsiteY388" fmla="*/ 8617 h 10000"/>
                  <a:gd name="connsiteX389" fmla="*/ 2640 w 10000"/>
                  <a:gd name="connsiteY389" fmla="*/ 8608 h 10000"/>
                  <a:gd name="connsiteX390" fmla="*/ 2670 w 10000"/>
                  <a:gd name="connsiteY390" fmla="*/ 8598 h 10000"/>
                  <a:gd name="connsiteX391" fmla="*/ 2673 w 10000"/>
                  <a:gd name="connsiteY391" fmla="*/ 8598 h 10000"/>
                  <a:gd name="connsiteX392" fmla="*/ 2690 w 10000"/>
                  <a:gd name="connsiteY392" fmla="*/ 8598 h 10000"/>
                  <a:gd name="connsiteX393" fmla="*/ 2698 w 10000"/>
                  <a:gd name="connsiteY393" fmla="*/ 8598 h 10000"/>
                  <a:gd name="connsiteX394" fmla="*/ 2712 w 10000"/>
                  <a:gd name="connsiteY394" fmla="*/ 8598 h 10000"/>
                  <a:gd name="connsiteX395" fmla="*/ 2726 w 10000"/>
                  <a:gd name="connsiteY395" fmla="*/ 8591 h 10000"/>
                  <a:gd name="connsiteX396" fmla="*/ 2737 w 10000"/>
                  <a:gd name="connsiteY396" fmla="*/ 8588 h 10000"/>
                  <a:gd name="connsiteX397" fmla="*/ 2759 w 10000"/>
                  <a:gd name="connsiteY397" fmla="*/ 8582 h 10000"/>
                  <a:gd name="connsiteX398" fmla="*/ 2770 w 10000"/>
                  <a:gd name="connsiteY398" fmla="*/ 8578 h 10000"/>
                  <a:gd name="connsiteX399" fmla="*/ 2784 w 10000"/>
                  <a:gd name="connsiteY399" fmla="*/ 8572 h 10000"/>
                  <a:gd name="connsiteX400" fmla="*/ 2795 w 10000"/>
                  <a:gd name="connsiteY400" fmla="*/ 8572 h 10000"/>
                  <a:gd name="connsiteX401" fmla="*/ 2803 w 10000"/>
                  <a:gd name="connsiteY401" fmla="*/ 8588 h 10000"/>
                  <a:gd name="connsiteX402" fmla="*/ 2803 w 10000"/>
                  <a:gd name="connsiteY402" fmla="*/ 8591 h 10000"/>
                  <a:gd name="connsiteX403" fmla="*/ 2803 w 10000"/>
                  <a:gd name="connsiteY403" fmla="*/ 8601 h 10000"/>
                  <a:gd name="connsiteX404" fmla="*/ 2809 w 10000"/>
                  <a:gd name="connsiteY404" fmla="*/ 8601 h 10000"/>
                  <a:gd name="connsiteX405" fmla="*/ 2823 w 10000"/>
                  <a:gd name="connsiteY405" fmla="*/ 8598 h 10000"/>
                  <a:gd name="connsiteX406" fmla="*/ 2831 w 10000"/>
                  <a:gd name="connsiteY406" fmla="*/ 8598 h 10000"/>
                  <a:gd name="connsiteX407" fmla="*/ 2839 w 10000"/>
                  <a:gd name="connsiteY407" fmla="*/ 8601 h 10000"/>
                  <a:gd name="connsiteX408" fmla="*/ 2848 w 10000"/>
                  <a:gd name="connsiteY408" fmla="*/ 8598 h 10000"/>
                  <a:gd name="connsiteX409" fmla="*/ 2856 w 10000"/>
                  <a:gd name="connsiteY409" fmla="*/ 8601 h 10000"/>
                  <a:gd name="connsiteX410" fmla="*/ 2859 w 10000"/>
                  <a:gd name="connsiteY410" fmla="*/ 8601 h 10000"/>
                  <a:gd name="connsiteX411" fmla="*/ 2864 w 10000"/>
                  <a:gd name="connsiteY411" fmla="*/ 8598 h 10000"/>
                  <a:gd name="connsiteX412" fmla="*/ 2889 w 10000"/>
                  <a:gd name="connsiteY412" fmla="*/ 8611 h 10000"/>
                  <a:gd name="connsiteX413" fmla="*/ 2906 w 10000"/>
                  <a:gd name="connsiteY413" fmla="*/ 8620 h 10000"/>
                  <a:gd name="connsiteX414" fmla="*/ 2914 w 10000"/>
                  <a:gd name="connsiteY414" fmla="*/ 8627 h 10000"/>
                  <a:gd name="connsiteX415" fmla="*/ 2920 w 10000"/>
                  <a:gd name="connsiteY415" fmla="*/ 8640 h 10000"/>
                  <a:gd name="connsiteX416" fmla="*/ 2922 w 10000"/>
                  <a:gd name="connsiteY416" fmla="*/ 8666 h 10000"/>
                  <a:gd name="connsiteX417" fmla="*/ 2922 w 10000"/>
                  <a:gd name="connsiteY417" fmla="*/ 8692 h 10000"/>
                  <a:gd name="connsiteX418" fmla="*/ 2939 w 10000"/>
                  <a:gd name="connsiteY418" fmla="*/ 8695 h 10000"/>
                  <a:gd name="connsiteX419" fmla="*/ 2953 w 10000"/>
                  <a:gd name="connsiteY419" fmla="*/ 8695 h 10000"/>
                  <a:gd name="connsiteX420" fmla="*/ 2961 w 10000"/>
                  <a:gd name="connsiteY420" fmla="*/ 8695 h 10000"/>
                  <a:gd name="connsiteX421" fmla="*/ 2972 w 10000"/>
                  <a:gd name="connsiteY421" fmla="*/ 8692 h 10000"/>
                  <a:gd name="connsiteX422" fmla="*/ 2981 w 10000"/>
                  <a:gd name="connsiteY422" fmla="*/ 8685 h 10000"/>
                  <a:gd name="connsiteX423" fmla="*/ 2989 w 10000"/>
                  <a:gd name="connsiteY423" fmla="*/ 8685 h 10000"/>
                  <a:gd name="connsiteX424" fmla="*/ 3008 w 10000"/>
                  <a:gd name="connsiteY424" fmla="*/ 8685 h 10000"/>
                  <a:gd name="connsiteX425" fmla="*/ 3028 w 10000"/>
                  <a:gd name="connsiteY425" fmla="*/ 8695 h 10000"/>
                  <a:gd name="connsiteX426" fmla="*/ 3042 w 10000"/>
                  <a:gd name="connsiteY426" fmla="*/ 8695 h 10000"/>
                  <a:gd name="connsiteX427" fmla="*/ 3053 w 10000"/>
                  <a:gd name="connsiteY427" fmla="*/ 8676 h 10000"/>
                  <a:gd name="connsiteX428" fmla="*/ 3061 w 10000"/>
                  <a:gd name="connsiteY428" fmla="*/ 8666 h 10000"/>
                  <a:gd name="connsiteX429" fmla="*/ 3066 w 10000"/>
                  <a:gd name="connsiteY429" fmla="*/ 8656 h 10000"/>
                  <a:gd name="connsiteX430" fmla="*/ 3091 w 10000"/>
                  <a:gd name="connsiteY430" fmla="*/ 8659 h 10000"/>
                  <a:gd name="connsiteX431" fmla="*/ 3105 w 10000"/>
                  <a:gd name="connsiteY431" fmla="*/ 8659 h 10000"/>
                  <a:gd name="connsiteX432" fmla="*/ 3108 w 10000"/>
                  <a:gd name="connsiteY432" fmla="*/ 8650 h 10000"/>
                  <a:gd name="connsiteX433" fmla="*/ 3147 w 10000"/>
                  <a:gd name="connsiteY433" fmla="*/ 8588 h 10000"/>
                  <a:gd name="connsiteX434" fmla="*/ 3150 w 10000"/>
                  <a:gd name="connsiteY434" fmla="*/ 8598 h 10000"/>
                  <a:gd name="connsiteX435" fmla="*/ 3163 w 10000"/>
                  <a:gd name="connsiteY435" fmla="*/ 8601 h 10000"/>
                  <a:gd name="connsiteX436" fmla="*/ 3180 w 10000"/>
                  <a:gd name="connsiteY436" fmla="*/ 8608 h 10000"/>
                  <a:gd name="connsiteX437" fmla="*/ 3188 w 10000"/>
                  <a:gd name="connsiteY437" fmla="*/ 8611 h 10000"/>
                  <a:gd name="connsiteX438" fmla="*/ 3227 w 10000"/>
                  <a:gd name="connsiteY438" fmla="*/ 8620 h 10000"/>
                  <a:gd name="connsiteX439" fmla="*/ 3238 w 10000"/>
                  <a:gd name="connsiteY439" fmla="*/ 8617 h 10000"/>
                  <a:gd name="connsiteX440" fmla="*/ 3247 w 10000"/>
                  <a:gd name="connsiteY440" fmla="*/ 8601 h 10000"/>
                  <a:gd name="connsiteX441" fmla="*/ 3269 w 10000"/>
                  <a:gd name="connsiteY441" fmla="*/ 8611 h 10000"/>
                  <a:gd name="connsiteX442" fmla="*/ 3277 w 10000"/>
                  <a:gd name="connsiteY442" fmla="*/ 8617 h 10000"/>
                  <a:gd name="connsiteX443" fmla="*/ 3285 w 10000"/>
                  <a:gd name="connsiteY443" fmla="*/ 8611 h 10000"/>
                  <a:gd name="connsiteX444" fmla="*/ 3307 w 10000"/>
                  <a:gd name="connsiteY444" fmla="*/ 8611 h 10000"/>
                  <a:gd name="connsiteX445" fmla="*/ 3319 w 10000"/>
                  <a:gd name="connsiteY445" fmla="*/ 8617 h 10000"/>
                  <a:gd name="connsiteX446" fmla="*/ 3324 w 10000"/>
                  <a:gd name="connsiteY446" fmla="*/ 8617 h 10000"/>
                  <a:gd name="connsiteX447" fmla="*/ 3327 w 10000"/>
                  <a:gd name="connsiteY447" fmla="*/ 8620 h 10000"/>
                  <a:gd name="connsiteX448" fmla="*/ 3341 w 10000"/>
                  <a:gd name="connsiteY448" fmla="*/ 8620 h 10000"/>
                  <a:gd name="connsiteX449" fmla="*/ 3357 w 10000"/>
                  <a:gd name="connsiteY449" fmla="*/ 8620 h 10000"/>
                  <a:gd name="connsiteX450" fmla="*/ 3374 w 10000"/>
                  <a:gd name="connsiteY450" fmla="*/ 8620 h 10000"/>
                  <a:gd name="connsiteX451" fmla="*/ 3382 w 10000"/>
                  <a:gd name="connsiteY451" fmla="*/ 8620 h 10000"/>
                  <a:gd name="connsiteX452" fmla="*/ 3399 w 10000"/>
                  <a:gd name="connsiteY452" fmla="*/ 8611 h 10000"/>
                  <a:gd name="connsiteX453" fmla="*/ 3413 w 10000"/>
                  <a:gd name="connsiteY453" fmla="*/ 8601 h 10000"/>
                  <a:gd name="connsiteX454" fmla="*/ 3421 w 10000"/>
                  <a:gd name="connsiteY454" fmla="*/ 8588 h 10000"/>
                  <a:gd name="connsiteX455" fmla="*/ 3421 w 10000"/>
                  <a:gd name="connsiteY455" fmla="*/ 8572 h 10000"/>
                  <a:gd name="connsiteX456" fmla="*/ 3421 w 10000"/>
                  <a:gd name="connsiteY456" fmla="*/ 8552 h 10000"/>
                  <a:gd name="connsiteX457" fmla="*/ 3424 w 10000"/>
                  <a:gd name="connsiteY457" fmla="*/ 8533 h 10000"/>
                  <a:gd name="connsiteX458" fmla="*/ 3432 w 10000"/>
                  <a:gd name="connsiteY458" fmla="*/ 8523 h 10000"/>
                  <a:gd name="connsiteX459" fmla="*/ 3446 w 10000"/>
                  <a:gd name="connsiteY459" fmla="*/ 8523 h 10000"/>
                  <a:gd name="connsiteX460" fmla="*/ 3457 w 10000"/>
                  <a:gd name="connsiteY460" fmla="*/ 8523 h 10000"/>
                  <a:gd name="connsiteX461" fmla="*/ 3476 w 10000"/>
                  <a:gd name="connsiteY461" fmla="*/ 8533 h 10000"/>
                  <a:gd name="connsiteX462" fmla="*/ 3485 w 10000"/>
                  <a:gd name="connsiteY462" fmla="*/ 8536 h 10000"/>
                  <a:gd name="connsiteX463" fmla="*/ 3501 w 10000"/>
                  <a:gd name="connsiteY463" fmla="*/ 8527 h 10000"/>
                  <a:gd name="connsiteX464" fmla="*/ 3504 w 10000"/>
                  <a:gd name="connsiteY464" fmla="*/ 8514 h 10000"/>
                  <a:gd name="connsiteX465" fmla="*/ 3510 w 10000"/>
                  <a:gd name="connsiteY465" fmla="*/ 8497 h 10000"/>
                  <a:gd name="connsiteX466" fmla="*/ 3537 w 10000"/>
                  <a:gd name="connsiteY466" fmla="*/ 8484 h 10000"/>
                  <a:gd name="connsiteX467" fmla="*/ 3562 w 10000"/>
                  <a:gd name="connsiteY467" fmla="*/ 8488 h 10000"/>
                  <a:gd name="connsiteX468" fmla="*/ 3568 w 10000"/>
                  <a:gd name="connsiteY468" fmla="*/ 8484 h 10000"/>
                  <a:gd name="connsiteX469" fmla="*/ 3584 w 10000"/>
                  <a:gd name="connsiteY469" fmla="*/ 8494 h 10000"/>
                  <a:gd name="connsiteX470" fmla="*/ 3593 w 10000"/>
                  <a:gd name="connsiteY470" fmla="*/ 8507 h 10000"/>
                  <a:gd name="connsiteX471" fmla="*/ 3618 w 10000"/>
                  <a:gd name="connsiteY471" fmla="*/ 8497 h 10000"/>
                  <a:gd name="connsiteX472" fmla="*/ 3643 w 10000"/>
                  <a:gd name="connsiteY472" fmla="*/ 8475 h 10000"/>
                  <a:gd name="connsiteX473" fmla="*/ 3657 w 10000"/>
                  <a:gd name="connsiteY473" fmla="*/ 8478 h 10000"/>
                  <a:gd name="connsiteX474" fmla="*/ 3670 w 10000"/>
                  <a:gd name="connsiteY474" fmla="*/ 8475 h 10000"/>
                  <a:gd name="connsiteX475" fmla="*/ 3673 w 10000"/>
                  <a:gd name="connsiteY475" fmla="*/ 8468 h 10000"/>
                  <a:gd name="connsiteX476" fmla="*/ 3681 w 10000"/>
                  <a:gd name="connsiteY476" fmla="*/ 8468 h 10000"/>
                  <a:gd name="connsiteX477" fmla="*/ 3698 w 10000"/>
                  <a:gd name="connsiteY477" fmla="*/ 8478 h 10000"/>
                  <a:gd name="connsiteX478" fmla="*/ 3720 w 10000"/>
                  <a:gd name="connsiteY478" fmla="*/ 8497 h 10000"/>
                  <a:gd name="connsiteX479" fmla="*/ 3715 w 10000"/>
                  <a:gd name="connsiteY479" fmla="*/ 8504 h 10000"/>
                  <a:gd name="connsiteX480" fmla="*/ 3729 w 10000"/>
                  <a:gd name="connsiteY480" fmla="*/ 8514 h 10000"/>
                  <a:gd name="connsiteX481" fmla="*/ 3729 w 10000"/>
                  <a:gd name="connsiteY481" fmla="*/ 8517 h 10000"/>
                  <a:gd name="connsiteX482" fmla="*/ 3740 w 10000"/>
                  <a:gd name="connsiteY482" fmla="*/ 8527 h 10000"/>
                  <a:gd name="connsiteX483" fmla="*/ 3759 w 10000"/>
                  <a:gd name="connsiteY483" fmla="*/ 8517 h 10000"/>
                  <a:gd name="connsiteX484" fmla="*/ 3762 w 10000"/>
                  <a:gd name="connsiteY484" fmla="*/ 8504 h 10000"/>
                  <a:gd name="connsiteX485" fmla="*/ 3770 w 10000"/>
                  <a:gd name="connsiteY485" fmla="*/ 8488 h 10000"/>
                  <a:gd name="connsiteX486" fmla="*/ 3778 w 10000"/>
                  <a:gd name="connsiteY486" fmla="*/ 8484 h 10000"/>
                  <a:gd name="connsiteX487" fmla="*/ 3792 w 10000"/>
                  <a:gd name="connsiteY487" fmla="*/ 8475 h 10000"/>
                  <a:gd name="connsiteX488" fmla="*/ 3803 w 10000"/>
                  <a:gd name="connsiteY488" fmla="*/ 8478 h 10000"/>
                  <a:gd name="connsiteX489" fmla="*/ 3809 w 10000"/>
                  <a:gd name="connsiteY489" fmla="*/ 8475 h 10000"/>
                  <a:gd name="connsiteX490" fmla="*/ 3825 w 10000"/>
                  <a:gd name="connsiteY490" fmla="*/ 8465 h 10000"/>
                  <a:gd name="connsiteX491" fmla="*/ 3834 w 10000"/>
                  <a:gd name="connsiteY491" fmla="*/ 8468 h 10000"/>
                  <a:gd name="connsiteX492" fmla="*/ 3842 w 10000"/>
                  <a:gd name="connsiteY492" fmla="*/ 8478 h 10000"/>
                  <a:gd name="connsiteX493" fmla="*/ 3850 w 10000"/>
                  <a:gd name="connsiteY493" fmla="*/ 8478 h 10000"/>
                  <a:gd name="connsiteX494" fmla="*/ 3859 w 10000"/>
                  <a:gd name="connsiteY494" fmla="*/ 8484 h 10000"/>
                  <a:gd name="connsiteX495" fmla="*/ 3873 w 10000"/>
                  <a:gd name="connsiteY495" fmla="*/ 8494 h 10000"/>
                  <a:gd name="connsiteX496" fmla="*/ 3875 w 10000"/>
                  <a:gd name="connsiteY496" fmla="*/ 8507 h 10000"/>
                  <a:gd name="connsiteX497" fmla="*/ 3881 w 10000"/>
                  <a:gd name="connsiteY497" fmla="*/ 8527 h 10000"/>
                  <a:gd name="connsiteX498" fmla="*/ 3875 w 10000"/>
                  <a:gd name="connsiteY498" fmla="*/ 8546 h 10000"/>
                  <a:gd name="connsiteX499" fmla="*/ 3892 w 10000"/>
                  <a:gd name="connsiteY499" fmla="*/ 8546 h 10000"/>
                  <a:gd name="connsiteX500" fmla="*/ 3900 w 10000"/>
                  <a:gd name="connsiteY500" fmla="*/ 8543 h 10000"/>
                  <a:gd name="connsiteX501" fmla="*/ 3906 w 10000"/>
                  <a:gd name="connsiteY501" fmla="*/ 8543 h 10000"/>
                  <a:gd name="connsiteX502" fmla="*/ 3922 w 10000"/>
                  <a:gd name="connsiteY502" fmla="*/ 8552 h 10000"/>
                  <a:gd name="connsiteX503" fmla="*/ 3939 w 10000"/>
                  <a:gd name="connsiteY503" fmla="*/ 8559 h 10000"/>
                  <a:gd name="connsiteX504" fmla="*/ 3953 w 10000"/>
                  <a:gd name="connsiteY504" fmla="*/ 8572 h 10000"/>
                  <a:gd name="connsiteX505" fmla="*/ 3956 w 10000"/>
                  <a:gd name="connsiteY505" fmla="*/ 8588 h 10000"/>
                  <a:gd name="connsiteX506" fmla="*/ 3956 w 10000"/>
                  <a:gd name="connsiteY506" fmla="*/ 8608 h 10000"/>
                  <a:gd name="connsiteX507" fmla="*/ 3972 w 10000"/>
                  <a:gd name="connsiteY507" fmla="*/ 8608 h 10000"/>
                  <a:gd name="connsiteX508" fmla="*/ 3986 w 10000"/>
                  <a:gd name="connsiteY508" fmla="*/ 8608 h 10000"/>
                  <a:gd name="connsiteX509" fmla="*/ 3997 w 10000"/>
                  <a:gd name="connsiteY509" fmla="*/ 8608 h 10000"/>
                  <a:gd name="connsiteX510" fmla="*/ 4006 w 10000"/>
                  <a:gd name="connsiteY510" fmla="*/ 8608 h 10000"/>
                  <a:gd name="connsiteX511" fmla="*/ 4006 w 10000"/>
                  <a:gd name="connsiteY511" fmla="*/ 8611 h 10000"/>
                  <a:gd name="connsiteX512" fmla="*/ 4011 w 10000"/>
                  <a:gd name="connsiteY512" fmla="*/ 8611 h 10000"/>
                  <a:gd name="connsiteX513" fmla="*/ 4022 w 10000"/>
                  <a:gd name="connsiteY513" fmla="*/ 8620 h 10000"/>
                  <a:gd name="connsiteX514" fmla="*/ 4042 w 10000"/>
                  <a:gd name="connsiteY514" fmla="*/ 8620 h 10000"/>
                  <a:gd name="connsiteX515" fmla="*/ 4050 w 10000"/>
                  <a:gd name="connsiteY515" fmla="*/ 8617 h 10000"/>
                  <a:gd name="connsiteX516" fmla="*/ 4069 w 10000"/>
                  <a:gd name="connsiteY516" fmla="*/ 8620 h 10000"/>
                  <a:gd name="connsiteX517" fmla="*/ 4086 w 10000"/>
                  <a:gd name="connsiteY517" fmla="*/ 8630 h 10000"/>
                  <a:gd name="connsiteX518" fmla="*/ 4108 w 10000"/>
                  <a:gd name="connsiteY518" fmla="*/ 8627 h 10000"/>
                  <a:gd name="connsiteX519" fmla="*/ 4125 w 10000"/>
                  <a:gd name="connsiteY519" fmla="*/ 8620 h 10000"/>
                  <a:gd name="connsiteX520" fmla="*/ 4133 w 10000"/>
                  <a:gd name="connsiteY520" fmla="*/ 8611 h 10000"/>
                  <a:gd name="connsiteX521" fmla="*/ 4139 w 10000"/>
                  <a:gd name="connsiteY521" fmla="*/ 8608 h 10000"/>
                  <a:gd name="connsiteX522" fmla="*/ 4147 w 10000"/>
                  <a:gd name="connsiteY522" fmla="*/ 8601 h 10000"/>
                  <a:gd name="connsiteX523" fmla="*/ 4155 w 10000"/>
                  <a:gd name="connsiteY523" fmla="*/ 8591 h 10000"/>
                  <a:gd name="connsiteX524" fmla="*/ 4166 w 10000"/>
                  <a:gd name="connsiteY524" fmla="*/ 8582 h 10000"/>
                  <a:gd name="connsiteX525" fmla="*/ 4183 w 10000"/>
                  <a:gd name="connsiteY525" fmla="*/ 8569 h 10000"/>
                  <a:gd name="connsiteX526" fmla="*/ 4191 w 10000"/>
                  <a:gd name="connsiteY526" fmla="*/ 8562 h 10000"/>
                  <a:gd name="connsiteX527" fmla="*/ 4208 w 10000"/>
                  <a:gd name="connsiteY527" fmla="*/ 8552 h 10000"/>
                  <a:gd name="connsiteX528" fmla="*/ 4230 w 10000"/>
                  <a:gd name="connsiteY528" fmla="*/ 8552 h 10000"/>
                  <a:gd name="connsiteX529" fmla="*/ 4238 w 10000"/>
                  <a:gd name="connsiteY529" fmla="*/ 8559 h 10000"/>
                  <a:gd name="connsiteX530" fmla="*/ 4247 w 10000"/>
                  <a:gd name="connsiteY530" fmla="*/ 8572 h 10000"/>
                  <a:gd name="connsiteX531" fmla="*/ 4252 w 10000"/>
                  <a:gd name="connsiteY531" fmla="*/ 8578 h 10000"/>
                  <a:gd name="connsiteX532" fmla="*/ 4263 w 10000"/>
                  <a:gd name="connsiteY532" fmla="*/ 8582 h 10000"/>
                  <a:gd name="connsiteX533" fmla="*/ 4277 w 10000"/>
                  <a:gd name="connsiteY533" fmla="*/ 8572 h 10000"/>
                  <a:gd name="connsiteX534" fmla="*/ 4294 w 10000"/>
                  <a:gd name="connsiteY534" fmla="*/ 8559 h 10000"/>
                  <a:gd name="connsiteX535" fmla="*/ 4302 w 10000"/>
                  <a:gd name="connsiteY535" fmla="*/ 8546 h 10000"/>
                  <a:gd name="connsiteX536" fmla="*/ 4310 w 10000"/>
                  <a:gd name="connsiteY536" fmla="*/ 8543 h 10000"/>
                  <a:gd name="connsiteX537" fmla="*/ 4313 w 10000"/>
                  <a:gd name="connsiteY537" fmla="*/ 8543 h 10000"/>
                  <a:gd name="connsiteX538" fmla="*/ 4332 w 10000"/>
                  <a:gd name="connsiteY538" fmla="*/ 8546 h 10000"/>
                  <a:gd name="connsiteX539" fmla="*/ 4335 w 10000"/>
                  <a:gd name="connsiteY539" fmla="*/ 8559 h 10000"/>
                  <a:gd name="connsiteX540" fmla="*/ 4349 w 10000"/>
                  <a:gd name="connsiteY540" fmla="*/ 8588 h 10000"/>
                  <a:gd name="connsiteX541" fmla="*/ 4360 w 10000"/>
                  <a:gd name="connsiteY541" fmla="*/ 8591 h 10000"/>
                  <a:gd name="connsiteX542" fmla="*/ 4366 w 10000"/>
                  <a:gd name="connsiteY542" fmla="*/ 8591 h 10000"/>
                  <a:gd name="connsiteX543" fmla="*/ 4382 w 10000"/>
                  <a:gd name="connsiteY543" fmla="*/ 8598 h 10000"/>
                  <a:gd name="connsiteX544" fmla="*/ 4385 w 10000"/>
                  <a:gd name="connsiteY544" fmla="*/ 8598 h 10000"/>
                  <a:gd name="connsiteX545" fmla="*/ 4402 w 10000"/>
                  <a:gd name="connsiteY545" fmla="*/ 8598 h 10000"/>
                  <a:gd name="connsiteX546" fmla="*/ 4421 w 10000"/>
                  <a:gd name="connsiteY546" fmla="*/ 8591 h 10000"/>
                  <a:gd name="connsiteX547" fmla="*/ 4440 w 10000"/>
                  <a:gd name="connsiteY547" fmla="*/ 8591 h 10000"/>
                  <a:gd name="connsiteX548" fmla="*/ 4449 w 10000"/>
                  <a:gd name="connsiteY548" fmla="*/ 8598 h 10000"/>
                  <a:gd name="connsiteX549" fmla="*/ 4454 w 10000"/>
                  <a:gd name="connsiteY549" fmla="*/ 8617 h 10000"/>
                  <a:gd name="connsiteX550" fmla="*/ 4463 w 10000"/>
                  <a:gd name="connsiteY550" fmla="*/ 8608 h 10000"/>
                  <a:gd name="connsiteX551" fmla="*/ 4474 w 10000"/>
                  <a:gd name="connsiteY551" fmla="*/ 8608 h 10000"/>
                  <a:gd name="connsiteX552" fmla="*/ 4490 w 10000"/>
                  <a:gd name="connsiteY552" fmla="*/ 8617 h 10000"/>
                  <a:gd name="connsiteX553" fmla="*/ 4504 w 10000"/>
                  <a:gd name="connsiteY553" fmla="*/ 8617 h 10000"/>
                  <a:gd name="connsiteX554" fmla="*/ 4518 w 10000"/>
                  <a:gd name="connsiteY554" fmla="*/ 8617 h 10000"/>
                  <a:gd name="connsiteX555" fmla="*/ 4535 w 10000"/>
                  <a:gd name="connsiteY555" fmla="*/ 8611 h 10000"/>
                  <a:gd name="connsiteX556" fmla="*/ 4546 w 10000"/>
                  <a:gd name="connsiteY556" fmla="*/ 8611 h 10000"/>
                  <a:gd name="connsiteX557" fmla="*/ 4562 w 10000"/>
                  <a:gd name="connsiteY557" fmla="*/ 8611 h 10000"/>
                  <a:gd name="connsiteX558" fmla="*/ 4571 w 10000"/>
                  <a:gd name="connsiteY558" fmla="*/ 8611 h 10000"/>
                  <a:gd name="connsiteX559" fmla="*/ 4579 w 10000"/>
                  <a:gd name="connsiteY559" fmla="*/ 8608 h 10000"/>
                  <a:gd name="connsiteX560" fmla="*/ 4584 w 10000"/>
                  <a:gd name="connsiteY560" fmla="*/ 8608 h 10000"/>
                  <a:gd name="connsiteX561" fmla="*/ 4601 w 10000"/>
                  <a:gd name="connsiteY561" fmla="*/ 8617 h 10000"/>
                  <a:gd name="connsiteX562" fmla="*/ 4609 w 10000"/>
                  <a:gd name="connsiteY562" fmla="*/ 8627 h 10000"/>
                  <a:gd name="connsiteX563" fmla="*/ 4618 w 10000"/>
                  <a:gd name="connsiteY563" fmla="*/ 8637 h 10000"/>
                  <a:gd name="connsiteX564" fmla="*/ 4618 w 10000"/>
                  <a:gd name="connsiteY564" fmla="*/ 8646 h 10000"/>
                  <a:gd name="connsiteX565" fmla="*/ 4634 w 10000"/>
                  <a:gd name="connsiteY565" fmla="*/ 8656 h 10000"/>
                  <a:gd name="connsiteX566" fmla="*/ 4640 w 10000"/>
                  <a:gd name="connsiteY566" fmla="*/ 8659 h 10000"/>
                  <a:gd name="connsiteX567" fmla="*/ 4651 w 10000"/>
                  <a:gd name="connsiteY567" fmla="*/ 8666 h 10000"/>
                  <a:gd name="connsiteX568" fmla="*/ 4657 w 10000"/>
                  <a:gd name="connsiteY568" fmla="*/ 8659 h 10000"/>
                  <a:gd name="connsiteX569" fmla="*/ 4668 w 10000"/>
                  <a:gd name="connsiteY569" fmla="*/ 8650 h 10000"/>
                  <a:gd name="connsiteX570" fmla="*/ 4676 w 10000"/>
                  <a:gd name="connsiteY570" fmla="*/ 8650 h 10000"/>
                  <a:gd name="connsiteX571" fmla="*/ 4690 w 10000"/>
                  <a:gd name="connsiteY571" fmla="*/ 8650 h 10000"/>
                  <a:gd name="connsiteX572" fmla="*/ 4698 w 10000"/>
                  <a:gd name="connsiteY572" fmla="*/ 8650 h 10000"/>
                  <a:gd name="connsiteX573" fmla="*/ 4704 w 10000"/>
                  <a:gd name="connsiteY573" fmla="*/ 8650 h 10000"/>
                  <a:gd name="connsiteX574" fmla="*/ 4706 w 10000"/>
                  <a:gd name="connsiteY574" fmla="*/ 8659 h 10000"/>
                  <a:gd name="connsiteX575" fmla="*/ 4706 w 10000"/>
                  <a:gd name="connsiteY575" fmla="*/ 8666 h 10000"/>
                  <a:gd name="connsiteX576" fmla="*/ 4723 w 10000"/>
                  <a:gd name="connsiteY576" fmla="*/ 8682 h 10000"/>
                  <a:gd name="connsiteX577" fmla="*/ 4737 w 10000"/>
                  <a:gd name="connsiteY577" fmla="*/ 8682 h 10000"/>
                  <a:gd name="connsiteX578" fmla="*/ 4745 w 10000"/>
                  <a:gd name="connsiteY578" fmla="*/ 8676 h 10000"/>
                  <a:gd name="connsiteX579" fmla="*/ 4756 w 10000"/>
                  <a:gd name="connsiteY579" fmla="*/ 8666 h 10000"/>
                  <a:gd name="connsiteX580" fmla="*/ 4765 w 10000"/>
                  <a:gd name="connsiteY580" fmla="*/ 8666 h 10000"/>
                  <a:gd name="connsiteX581" fmla="*/ 4765 w 10000"/>
                  <a:gd name="connsiteY581" fmla="*/ 8682 h 10000"/>
                  <a:gd name="connsiteX582" fmla="*/ 4770 w 10000"/>
                  <a:gd name="connsiteY582" fmla="*/ 8701 h 10000"/>
                  <a:gd name="connsiteX583" fmla="*/ 4778 w 10000"/>
                  <a:gd name="connsiteY583" fmla="*/ 8705 h 10000"/>
                  <a:gd name="connsiteX584" fmla="*/ 4795 w 10000"/>
                  <a:gd name="connsiteY584" fmla="*/ 8714 h 10000"/>
                  <a:gd name="connsiteX585" fmla="*/ 4812 w 10000"/>
                  <a:gd name="connsiteY585" fmla="*/ 8714 h 10000"/>
                  <a:gd name="connsiteX586" fmla="*/ 4825 w 10000"/>
                  <a:gd name="connsiteY586" fmla="*/ 8705 h 10000"/>
                  <a:gd name="connsiteX587" fmla="*/ 4825 w 10000"/>
                  <a:gd name="connsiteY587" fmla="*/ 8701 h 10000"/>
                  <a:gd name="connsiteX588" fmla="*/ 4828 w 10000"/>
                  <a:gd name="connsiteY588" fmla="*/ 8701 h 10000"/>
                  <a:gd name="connsiteX589" fmla="*/ 4837 w 10000"/>
                  <a:gd name="connsiteY589" fmla="*/ 8692 h 10000"/>
                  <a:gd name="connsiteX590" fmla="*/ 4842 w 10000"/>
                  <a:gd name="connsiteY590" fmla="*/ 8685 h 10000"/>
                  <a:gd name="connsiteX591" fmla="*/ 4859 w 10000"/>
                  <a:gd name="connsiteY591" fmla="*/ 8692 h 10000"/>
                  <a:gd name="connsiteX592" fmla="*/ 4870 w 10000"/>
                  <a:gd name="connsiteY592" fmla="*/ 8701 h 10000"/>
                  <a:gd name="connsiteX593" fmla="*/ 4878 w 10000"/>
                  <a:gd name="connsiteY593" fmla="*/ 8714 h 10000"/>
                  <a:gd name="connsiteX594" fmla="*/ 4892 w 10000"/>
                  <a:gd name="connsiteY594" fmla="*/ 8724 h 10000"/>
                  <a:gd name="connsiteX595" fmla="*/ 4900 w 10000"/>
                  <a:gd name="connsiteY595" fmla="*/ 8724 h 10000"/>
                  <a:gd name="connsiteX596" fmla="*/ 4906 w 10000"/>
                  <a:gd name="connsiteY596" fmla="*/ 8705 h 10000"/>
                  <a:gd name="connsiteX597" fmla="*/ 4925 w 10000"/>
                  <a:gd name="connsiteY597" fmla="*/ 8724 h 10000"/>
                  <a:gd name="connsiteX598" fmla="*/ 4939 w 10000"/>
                  <a:gd name="connsiteY598" fmla="*/ 8701 h 10000"/>
                  <a:gd name="connsiteX599" fmla="*/ 4950 w 10000"/>
                  <a:gd name="connsiteY599" fmla="*/ 8695 h 10000"/>
                  <a:gd name="connsiteX600" fmla="*/ 4956 w 10000"/>
                  <a:gd name="connsiteY600" fmla="*/ 8692 h 10000"/>
                  <a:gd name="connsiteX601" fmla="*/ 4986 w 10000"/>
                  <a:gd name="connsiteY601" fmla="*/ 8705 h 10000"/>
                  <a:gd name="connsiteX602" fmla="*/ 5003 w 10000"/>
                  <a:gd name="connsiteY602" fmla="*/ 8701 h 10000"/>
                  <a:gd name="connsiteX603" fmla="*/ 5011 w 10000"/>
                  <a:gd name="connsiteY603" fmla="*/ 8692 h 10000"/>
                  <a:gd name="connsiteX604" fmla="*/ 5028 w 10000"/>
                  <a:gd name="connsiteY604" fmla="*/ 8682 h 10000"/>
                  <a:gd name="connsiteX605" fmla="*/ 5030 w 10000"/>
                  <a:gd name="connsiteY605" fmla="*/ 8659 h 10000"/>
                  <a:gd name="connsiteX606" fmla="*/ 5039 w 10000"/>
                  <a:gd name="connsiteY606" fmla="*/ 8656 h 10000"/>
                  <a:gd name="connsiteX607" fmla="*/ 5053 w 10000"/>
                  <a:gd name="connsiteY607" fmla="*/ 8669 h 10000"/>
                  <a:gd name="connsiteX608" fmla="*/ 5061 w 10000"/>
                  <a:gd name="connsiteY608" fmla="*/ 8669 h 10000"/>
                  <a:gd name="connsiteX609" fmla="*/ 5061 w 10000"/>
                  <a:gd name="connsiteY609" fmla="*/ 8676 h 10000"/>
                  <a:gd name="connsiteX610" fmla="*/ 5069 w 10000"/>
                  <a:gd name="connsiteY610" fmla="*/ 8669 h 10000"/>
                  <a:gd name="connsiteX611" fmla="*/ 5083 w 10000"/>
                  <a:gd name="connsiteY611" fmla="*/ 8669 h 10000"/>
                  <a:gd name="connsiteX612" fmla="*/ 5100 w 10000"/>
                  <a:gd name="connsiteY612" fmla="*/ 8669 h 10000"/>
                  <a:gd name="connsiteX613" fmla="*/ 5119 w 10000"/>
                  <a:gd name="connsiteY613" fmla="*/ 8682 h 10000"/>
                  <a:gd name="connsiteX614" fmla="*/ 5136 w 10000"/>
                  <a:gd name="connsiteY614" fmla="*/ 8692 h 10000"/>
                  <a:gd name="connsiteX615" fmla="*/ 5161 w 10000"/>
                  <a:gd name="connsiteY615" fmla="*/ 8701 h 10000"/>
                  <a:gd name="connsiteX616" fmla="*/ 5183 w 10000"/>
                  <a:gd name="connsiteY616" fmla="*/ 8701 h 10000"/>
                  <a:gd name="connsiteX617" fmla="*/ 5199 w 10000"/>
                  <a:gd name="connsiteY617" fmla="*/ 8701 h 10000"/>
                  <a:gd name="connsiteX618" fmla="*/ 5213 w 10000"/>
                  <a:gd name="connsiteY618" fmla="*/ 8705 h 10000"/>
                  <a:gd name="connsiteX619" fmla="*/ 5224 w 10000"/>
                  <a:gd name="connsiteY619" fmla="*/ 8701 h 10000"/>
                  <a:gd name="connsiteX620" fmla="*/ 5230 w 10000"/>
                  <a:gd name="connsiteY620" fmla="*/ 8701 h 10000"/>
                  <a:gd name="connsiteX621" fmla="*/ 5241 w 10000"/>
                  <a:gd name="connsiteY621" fmla="*/ 8676 h 10000"/>
                  <a:gd name="connsiteX622" fmla="*/ 5247 w 10000"/>
                  <a:gd name="connsiteY622" fmla="*/ 8666 h 10000"/>
                  <a:gd name="connsiteX623" fmla="*/ 5249 w 10000"/>
                  <a:gd name="connsiteY623" fmla="*/ 8646 h 10000"/>
                  <a:gd name="connsiteX624" fmla="*/ 5249 w 10000"/>
                  <a:gd name="connsiteY624" fmla="*/ 8650 h 10000"/>
                  <a:gd name="connsiteX625" fmla="*/ 5255 w 10000"/>
                  <a:gd name="connsiteY625" fmla="*/ 8646 h 10000"/>
                  <a:gd name="connsiteX626" fmla="*/ 5271 w 10000"/>
                  <a:gd name="connsiteY626" fmla="*/ 8650 h 10000"/>
                  <a:gd name="connsiteX627" fmla="*/ 5288 w 10000"/>
                  <a:gd name="connsiteY627" fmla="*/ 8666 h 10000"/>
                  <a:gd name="connsiteX628" fmla="*/ 5296 w 10000"/>
                  <a:gd name="connsiteY628" fmla="*/ 8666 h 10000"/>
                  <a:gd name="connsiteX629" fmla="*/ 5310 w 10000"/>
                  <a:gd name="connsiteY629" fmla="*/ 8656 h 10000"/>
                  <a:gd name="connsiteX630" fmla="*/ 5321 w 10000"/>
                  <a:gd name="connsiteY630" fmla="*/ 8650 h 10000"/>
                  <a:gd name="connsiteX631" fmla="*/ 5338 w 10000"/>
                  <a:gd name="connsiteY631" fmla="*/ 8650 h 10000"/>
                  <a:gd name="connsiteX632" fmla="*/ 5360 w 10000"/>
                  <a:gd name="connsiteY632" fmla="*/ 8640 h 10000"/>
                  <a:gd name="connsiteX633" fmla="*/ 5366 w 10000"/>
                  <a:gd name="connsiteY633" fmla="*/ 8637 h 10000"/>
                  <a:gd name="connsiteX634" fmla="*/ 5368 w 10000"/>
                  <a:gd name="connsiteY634" fmla="*/ 8637 h 10000"/>
                  <a:gd name="connsiteX635" fmla="*/ 5382 w 10000"/>
                  <a:gd name="connsiteY635" fmla="*/ 8630 h 10000"/>
                  <a:gd name="connsiteX636" fmla="*/ 5391 w 10000"/>
                  <a:gd name="connsiteY636" fmla="*/ 8630 h 10000"/>
                  <a:gd name="connsiteX637" fmla="*/ 5402 w 10000"/>
                  <a:gd name="connsiteY637" fmla="*/ 8637 h 10000"/>
                  <a:gd name="connsiteX638" fmla="*/ 5418 w 10000"/>
                  <a:gd name="connsiteY638" fmla="*/ 8656 h 10000"/>
                  <a:gd name="connsiteX639" fmla="*/ 5432 w 10000"/>
                  <a:gd name="connsiteY639" fmla="*/ 8666 h 10000"/>
                  <a:gd name="connsiteX640" fmla="*/ 5443 w 10000"/>
                  <a:gd name="connsiteY640" fmla="*/ 8682 h 10000"/>
                  <a:gd name="connsiteX641" fmla="*/ 5457 w 10000"/>
                  <a:gd name="connsiteY641" fmla="*/ 8692 h 10000"/>
                  <a:gd name="connsiteX642" fmla="*/ 5471 w 10000"/>
                  <a:gd name="connsiteY642" fmla="*/ 8705 h 10000"/>
                  <a:gd name="connsiteX643" fmla="*/ 5488 w 10000"/>
                  <a:gd name="connsiteY643" fmla="*/ 8711 h 10000"/>
                  <a:gd name="connsiteX644" fmla="*/ 5490 w 10000"/>
                  <a:gd name="connsiteY644" fmla="*/ 8721 h 10000"/>
                  <a:gd name="connsiteX645" fmla="*/ 5512 w 10000"/>
                  <a:gd name="connsiteY645" fmla="*/ 8724 h 10000"/>
                  <a:gd name="connsiteX646" fmla="*/ 5521 w 10000"/>
                  <a:gd name="connsiteY646" fmla="*/ 8714 h 10000"/>
                  <a:gd name="connsiteX647" fmla="*/ 5524 w 10000"/>
                  <a:gd name="connsiteY647" fmla="*/ 8714 h 10000"/>
                  <a:gd name="connsiteX648" fmla="*/ 5532 w 10000"/>
                  <a:gd name="connsiteY648" fmla="*/ 8721 h 10000"/>
                  <a:gd name="connsiteX649" fmla="*/ 5540 w 10000"/>
                  <a:gd name="connsiteY649" fmla="*/ 8724 h 10000"/>
                  <a:gd name="connsiteX650" fmla="*/ 5562 w 10000"/>
                  <a:gd name="connsiteY650" fmla="*/ 8750 h 10000"/>
                  <a:gd name="connsiteX651" fmla="*/ 5562 w 10000"/>
                  <a:gd name="connsiteY651" fmla="*/ 8760 h 10000"/>
                  <a:gd name="connsiteX652" fmla="*/ 5571 w 10000"/>
                  <a:gd name="connsiteY652" fmla="*/ 8782 h 10000"/>
                  <a:gd name="connsiteX653" fmla="*/ 5579 w 10000"/>
                  <a:gd name="connsiteY653" fmla="*/ 8789 h 10000"/>
                  <a:gd name="connsiteX654" fmla="*/ 5593 w 10000"/>
                  <a:gd name="connsiteY654" fmla="*/ 8789 h 10000"/>
                  <a:gd name="connsiteX655" fmla="*/ 5596 w 10000"/>
                  <a:gd name="connsiteY655" fmla="*/ 8789 h 10000"/>
                  <a:gd name="connsiteX656" fmla="*/ 5626 w 10000"/>
                  <a:gd name="connsiteY656" fmla="*/ 8782 h 10000"/>
                  <a:gd name="connsiteX657" fmla="*/ 5629 w 10000"/>
                  <a:gd name="connsiteY657" fmla="*/ 8782 h 10000"/>
                  <a:gd name="connsiteX658" fmla="*/ 5637 w 10000"/>
                  <a:gd name="connsiteY658" fmla="*/ 8779 h 10000"/>
                  <a:gd name="connsiteX659" fmla="*/ 5648 w 10000"/>
                  <a:gd name="connsiteY659" fmla="*/ 8789 h 10000"/>
                  <a:gd name="connsiteX660" fmla="*/ 5665 w 10000"/>
                  <a:gd name="connsiteY660" fmla="*/ 8795 h 10000"/>
                  <a:gd name="connsiteX661" fmla="*/ 5676 w 10000"/>
                  <a:gd name="connsiteY661" fmla="*/ 8789 h 10000"/>
                  <a:gd name="connsiteX662" fmla="*/ 5684 w 10000"/>
                  <a:gd name="connsiteY662" fmla="*/ 8782 h 10000"/>
                  <a:gd name="connsiteX663" fmla="*/ 5693 w 10000"/>
                  <a:gd name="connsiteY663" fmla="*/ 8789 h 10000"/>
                  <a:gd name="connsiteX664" fmla="*/ 5715 w 10000"/>
                  <a:gd name="connsiteY664" fmla="*/ 8808 h 10000"/>
                  <a:gd name="connsiteX665" fmla="*/ 5731 w 10000"/>
                  <a:gd name="connsiteY665" fmla="*/ 8808 h 10000"/>
                  <a:gd name="connsiteX666" fmla="*/ 5740 w 10000"/>
                  <a:gd name="connsiteY666" fmla="*/ 8808 h 10000"/>
                  <a:gd name="connsiteX667" fmla="*/ 5765 w 10000"/>
                  <a:gd name="connsiteY667" fmla="*/ 8818 h 10000"/>
                  <a:gd name="connsiteX668" fmla="*/ 5781 w 10000"/>
                  <a:gd name="connsiteY668" fmla="*/ 8824 h 10000"/>
                  <a:gd name="connsiteX669" fmla="*/ 5798 w 10000"/>
                  <a:gd name="connsiteY669" fmla="*/ 8834 h 10000"/>
                  <a:gd name="connsiteX670" fmla="*/ 5814 w 10000"/>
                  <a:gd name="connsiteY670" fmla="*/ 8837 h 10000"/>
                  <a:gd name="connsiteX671" fmla="*/ 5831 w 10000"/>
                  <a:gd name="connsiteY671" fmla="*/ 8844 h 10000"/>
                  <a:gd name="connsiteX672" fmla="*/ 5842 w 10000"/>
                  <a:gd name="connsiteY672" fmla="*/ 8847 h 10000"/>
                  <a:gd name="connsiteX673" fmla="*/ 5859 w 10000"/>
                  <a:gd name="connsiteY673" fmla="*/ 8857 h 10000"/>
                  <a:gd name="connsiteX674" fmla="*/ 5870 w 10000"/>
                  <a:gd name="connsiteY674" fmla="*/ 8867 h 10000"/>
                  <a:gd name="connsiteX675" fmla="*/ 5878 w 10000"/>
                  <a:gd name="connsiteY675" fmla="*/ 8873 h 10000"/>
                  <a:gd name="connsiteX676" fmla="*/ 5895 w 10000"/>
                  <a:gd name="connsiteY676" fmla="*/ 8873 h 10000"/>
                  <a:gd name="connsiteX677" fmla="*/ 5911 w 10000"/>
                  <a:gd name="connsiteY677" fmla="*/ 8873 h 10000"/>
                  <a:gd name="connsiteX678" fmla="*/ 5931 w 10000"/>
                  <a:gd name="connsiteY678" fmla="*/ 8873 h 10000"/>
                  <a:gd name="connsiteX679" fmla="*/ 5950 w 10000"/>
                  <a:gd name="connsiteY679" fmla="*/ 8867 h 10000"/>
                  <a:gd name="connsiteX680" fmla="*/ 5967 w 10000"/>
                  <a:gd name="connsiteY680" fmla="*/ 8867 h 10000"/>
                  <a:gd name="connsiteX681" fmla="*/ 5975 w 10000"/>
                  <a:gd name="connsiteY681" fmla="*/ 8873 h 10000"/>
                  <a:gd name="connsiteX682" fmla="*/ 6000 w 10000"/>
                  <a:gd name="connsiteY682" fmla="*/ 8883 h 10000"/>
                  <a:gd name="connsiteX683" fmla="*/ 5997 w 10000"/>
                  <a:gd name="connsiteY683" fmla="*/ 8886 h 10000"/>
                  <a:gd name="connsiteX684" fmla="*/ 5997 w 10000"/>
                  <a:gd name="connsiteY684" fmla="*/ 8896 h 10000"/>
                  <a:gd name="connsiteX685" fmla="*/ 6014 w 10000"/>
                  <a:gd name="connsiteY685" fmla="*/ 8892 h 10000"/>
                  <a:gd name="connsiteX686" fmla="*/ 6028 w 10000"/>
                  <a:gd name="connsiteY686" fmla="*/ 8892 h 10000"/>
                  <a:gd name="connsiteX687" fmla="*/ 6053 w 10000"/>
                  <a:gd name="connsiteY687" fmla="*/ 8886 h 10000"/>
                  <a:gd name="connsiteX688" fmla="*/ 6072 w 10000"/>
                  <a:gd name="connsiteY688" fmla="*/ 8876 h 10000"/>
                  <a:gd name="connsiteX689" fmla="*/ 6089 w 10000"/>
                  <a:gd name="connsiteY689" fmla="*/ 8867 h 10000"/>
                  <a:gd name="connsiteX690" fmla="*/ 6111 w 10000"/>
                  <a:gd name="connsiteY690" fmla="*/ 8857 h 10000"/>
                  <a:gd name="connsiteX691" fmla="*/ 6127 w 10000"/>
                  <a:gd name="connsiteY691" fmla="*/ 8847 h 10000"/>
                  <a:gd name="connsiteX692" fmla="*/ 6152 w 10000"/>
                  <a:gd name="connsiteY692" fmla="*/ 8834 h 10000"/>
                  <a:gd name="connsiteX693" fmla="*/ 6183 w 10000"/>
                  <a:gd name="connsiteY693" fmla="*/ 8828 h 10000"/>
                  <a:gd name="connsiteX694" fmla="*/ 6175 w 10000"/>
                  <a:gd name="connsiteY694" fmla="*/ 8844 h 10000"/>
                  <a:gd name="connsiteX695" fmla="*/ 6169 w 10000"/>
                  <a:gd name="connsiteY695" fmla="*/ 8863 h 10000"/>
                  <a:gd name="connsiteX696" fmla="*/ 6158 w 10000"/>
                  <a:gd name="connsiteY696" fmla="*/ 8886 h 10000"/>
                  <a:gd name="connsiteX697" fmla="*/ 6152 w 10000"/>
                  <a:gd name="connsiteY697" fmla="*/ 8896 h 10000"/>
                  <a:gd name="connsiteX698" fmla="*/ 6150 w 10000"/>
                  <a:gd name="connsiteY698" fmla="*/ 8909 h 10000"/>
                  <a:gd name="connsiteX699" fmla="*/ 6152 w 10000"/>
                  <a:gd name="connsiteY699" fmla="*/ 8938 h 10000"/>
                  <a:gd name="connsiteX700" fmla="*/ 6158 w 10000"/>
                  <a:gd name="connsiteY700" fmla="*/ 8957 h 10000"/>
                  <a:gd name="connsiteX701" fmla="*/ 6161 w 10000"/>
                  <a:gd name="connsiteY701" fmla="*/ 8980 h 10000"/>
                  <a:gd name="connsiteX702" fmla="*/ 6166 w 10000"/>
                  <a:gd name="connsiteY702" fmla="*/ 8999 h 10000"/>
                  <a:gd name="connsiteX703" fmla="*/ 6175 w 10000"/>
                  <a:gd name="connsiteY703" fmla="*/ 9032 h 10000"/>
                  <a:gd name="connsiteX704" fmla="*/ 6183 w 10000"/>
                  <a:gd name="connsiteY704" fmla="*/ 9051 h 10000"/>
                  <a:gd name="connsiteX705" fmla="*/ 6191 w 10000"/>
                  <a:gd name="connsiteY705" fmla="*/ 9064 h 10000"/>
                  <a:gd name="connsiteX706" fmla="*/ 6194 w 10000"/>
                  <a:gd name="connsiteY706" fmla="*/ 9084 h 10000"/>
                  <a:gd name="connsiteX707" fmla="*/ 6208 w 10000"/>
                  <a:gd name="connsiteY707" fmla="*/ 9103 h 10000"/>
                  <a:gd name="connsiteX708" fmla="*/ 6208 w 10000"/>
                  <a:gd name="connsiteY708" fmla="*/ 9113 h 10000"/>
                  <a:gd name="connsiteX709" fmla="*/ 6216 w 10000"/>
                  <a:gd name="connsiteY709" fmla="*/ 9129 h 10000"/>
                  <a:gd name="connsiteX710" fmla="*/ 6230 w 10000"/>
                  <a:gd name="connsiteY710" fmla="*/ 9148 h 10000"/>
                  <a:gd name="connsiteX711" fmla="*/ 6241 w 10000"/>
                  <a:gd name="connsiteY711" fmla="*/ 9165 h 10000"/>
                  <a:gd name="connsiteX712" fmla="*/ 6249 w 10000"/>
                  <a:gd name="connsiteY712" fmla="*/ 9168 h 10000"/>
                  <a:gd name="connsiteX713" fmla="*/ 6266 w 10000"/>
                  <a:gd name="connsiteY713" fmla="*/ 9184 h 10000"/>
                  <a:gd name="connsiteX714" fmla="*/ 6280 w 10000"/>
                  <a:gd name="connsiteY714" fmla="*/ 9184 h 10000"/>
                  <a:gd name="connsiteX715" fmla="*/ 6288 w 10000"/>
                  <a:gd name="connsiteY715" fmla="*/ 9177 h 10000"/>
                  <a:gd name="connsiteX716" fmla="*/ 6299 w 10000"/>
                  <a:gd name="connsiteY716" fmla="*/ 9187 h 10000"/>
                  <a:gd name="connsiteX717" fmla="*/ 6305 w 10000"/>
                  <a:gd name="connsiteY717" fmla="*/ 9197 h 10000"/>
                  <a:gd name="connsiteX718" fmla="*/ 6310 w 10000"/>
                  <a:gd name="connsiteY718" fmla="*/ 9197 h 10000"/>
                  <a:gd name="connsiteX719" fmla="*/ 6321 w 10000"/>
                  <a:gd name="connsiteY719" fmla="*/ 9213 h 10000"/>
                  <a:gd name="connsiteX720" fmla="*/ 6335 w 10000"/>
                  <a:gd name="connsiteY720" fmla="*/ 9223 h 10000"/>
                  <a:gd name="connsiteX721" fmla="*/ 6338 w 10000"/>
                  <a:gd name="connsiteY721" fmla="*/ 9223 h 10000"/>
                  <a:gd name="connsiteX722" fmla="*/ 6355 w 10000"/>
                  <a:gd name="connsiteY722" fmla="*/ 9226 h 10000"/>
                  <a:gd name="connsiteX723" fmla="*/ 6363 w 10000"/>
                  <a:gd name="connsiteY723" fmla="*/ 9236 h 10000"/>
                  <a:gd name="connsiteX724" fmla="*/ 6380 w 10000"/>
                  <a:gd name="connsiteY724" fmla="*/ 9258 h 10000"/>
                  <a:gd name="connsiteX725" fmla="*/ 6393 w 10000"/>
                  <a:gd name="connsiteY725" fmla="*/ 9278 h 10000"/>
                  <a:gd name="connsiteX726" fmla="*/ 6396 w 10000"/>
                  <a:gd name="connsiteY726" fmla="*/ 9288 h 10000"/>
                  <a:gd name="connsiteX727" fmla="*/ 6407 w 10000"/>
                  <a:gd name="connsiteY727" fmla="*/ 9297 h 10000"/>
                  <a:gd name="connsiteX728" fmla="*/ 6410 w 10000"/>
                  <a:gd name="connsiteY728" fmla="*/ 9307 h 10000"/>
                  <a:gd name="connsiteX729" fmla="*/ 6416 w 10000"/>
                  <a:gd name="connsiteY729" fmla="*/ 9317 h 10000"/>
                  <a:gd name="connsiteX730" fmla="*/ 6424 w 10000"/>
                  <a:gd name="connsiteY730" fmla="*/ 9326 h 10000"/>
                  <a:gd name="connsiteX731" fmla="*/ 6435 w 10000"/>
                  <a:gd name="connsiteY731" fmla="*/ 9336 h 10000"/>
                  <a:gd name="connsiteX732" fmla="*/ 6443 w 10000"/>
                  <a:gd name="connsiteY732" fmla="*/ 9346 h 10000"/>
                  <a:gd name="connsiteX733" fmla="*/ 6449 w 10000"/>
                  <a:gd name="connsiteY733" fmla="*/ 9362 h 10000"/>
                  <a:gd name="connsiteX734" fmla="*/ 6452 w 10000"/>
                  <a:gd name="connsiteY734" fmla="*/ 9372 h 10000"/>
                  <a:gd name="connsiteX735" fmla="*/ 6449 w 10000"/>
                  <a:gd name="connsiteY735" fmla="*/ 9381 h 10000"/>
                  <a:gd name="connsiteX736" fmla="*/ 6465 w 10000"/>
                  <a:gd name="connsiteY736" fmla="*/ 9394 h 10000"/>
                  <a:gd name="connsiteX737" fmla="*/ 6468 w 10000"/>
                  <a:gd name="connsiteY737" fmla="*/ 9420 h 10000"/>
                  <a:gd name="connsiteX738" fmla="*/ 6493 w 10000"/>
                  <a:gd name="connsiteY738" fmla="*/ 9430 h 10000"/>
                  <a:gd name="connsiteX739" fmla="*/ 6507 w 10000"/>
                  <a:gd name="connsiteY739" fmla="*/ 9440 h 10000"/>
                  <a:gd name="connsiteX740" fmla="*/ 6524 w 10000"/>
                  <a:gd name="connsiteY740" fmla="*/ 9459 h 10000"/>
                  <a:gd name="connsiteX741" fmla="*/ 6532 w 10000"/>
                  <a:gd name="connsiteY741" fmla="*/ 9485 h 10000"/>
                  <a:gd name="connsiteX742" fmla="*/ 6537 w 10000"/>
                  <a:gd name="connsiteY742" fmla="*/ 9498 h 10000"/>
                  <a:gd name="connsiteX743" fmla="*/ 6571 w 10000"/>
                  <a:gd name="connsiteY743" fmla="*/ 9508 h 10000"/>
                  <a:gd name="connsiteX744" fmla="*/ 6596 w 10000"/>
                  <a:gd name="connsiteY744" fmla="*/ 9508 h 10000"/>
                  <a:gd name="connsiteX745" fmla="*/ 6637 w 10000"/>
                  <a:gd name="connsiteY745" fmla="*/ 9517 h 10000"/>
                  <a:gd name="connsiteX746" fmla="*/ 6662 w 10000"/>
                  <a:gd name="connsiteY746" fmla="*/ 9524 h 10000"/>
                  <a:gd name="connsiteX747" fmla="*/ 6679 w 10000"/>
                  <a:gd name="connsiteY747" fmla="*/ 9517 h 10000"/>
                  <a:gd name="connsiteX748" fmla="*/ 6679 w 10000"/>
                  <a:gd name="connsiteY748" fmla="*/ 9505 h 10000"/>
                  <a:gd name="connsiteX749" fmla="*/ 6690 w 10000"/>
                  <a:gd name="connsiteY749" fmla="*/ 9485 h 10000"/>
                  <a:gd name="connsiteX750" fmla="*/ 6693 w 10000"/>
                  <a:gd name="connsiteY750" fmla="*/ 9479 h 10000"/>
                  <a:gd name="connsiteX751" fmla="*/ 6706 w 10000"/>
                  <a:gd name="connsiteY751" fmla="*/ 9469 h 10000"/>
                  <a:gd name="connsiteX752" fmla="*/ 6709 w 10000"/>
                  <a:gd name="connsiteY752" fmla="*/ 9462 h 10000"/>
                  <a:gd name="connsiteX753" fmla="*/ 6717 w 10000"/>
                  <a:gd name="connsiteY753" fmla="*/ 9459 h 10000"/>
                  <a:gd name="connsiteX754" fmla="*/ 6726 w 10000"/>
                  <a:gd name="connsiteY754" fmla="*/ 9459 h 10000"/>
                  <a:gd name="connsiteX755" fmla="*/ 6742 w 10000"/>
                  <a:gd name="connsiteY755" fmla="*/ 9462 h 10000"/>
                  <a:gd name="connsiteX756" fmla="*/ 6759 w 10000"/>
                  <a:gd name="connsiteY756" fmla="*/ 9479 h 10000"/>
                  <a:gd name="connsiteX757" fmla="*/ 6781 w 10000"/>
                  <a:gd name="connsiteY757" fmla="*/ 9485 h 10000"/>
                  <a:gd name="connsiteX758" fmla="*/ 6795 w 10000"/>
                  <a:gd name="connsiteY758" fmla="*/ 9485 h 10000"/>
                  <a:gd name="connsiteX759" fmla="*/ 6803 w 10000"/>
                  <a:gd name="connsiteY759" fmla="*/ 9498 h 10000"/>
                  <a:gd name="connsiteX760" fmla="*/ 6806 w 10000"/>
                  <a:gd name="connsiteY760" fmla="*/ 9508 h 10000"/>
                  <a:gd name="connsiteX761" fmla="*/ 6823 w 10000"/>
                  <a:gd name="connsiteY761" fmla="*/ 9514 h 10000"/>
                  <a:gd name="connsiteX762" fmla="*/ 6831 w 10000"/>
                  <a:gd name="connsiteY762" fmla="*/ 9514 h 10000"/>
                  <a:gd name="connsiteX763" fmla="*/ 6848 w 10000"/>
                  <a:gd name="connsiteY763" fmla="*/ 9514 h 10000"/>
                  <a:gd name="connsiteX764" fmla="*/ 6856 w 10000"/>
                  <a:gd name="connsiteY764" fmla="*/ 9517 h 10000"/>
                  <a:gd name="connsiteX765" fmla="*/ 6878 w 10000"/>
                  <a:gd name="connsiteY765" fmla="*/ 9524 h 10000"/>
                  <a:gd name="connsiteX766" fmla="*/ 6895 w 10000"/>
                  <a:gd name="connsiteY766" fmla="*/ 9524 h 10000"/>
                  <a:gd name="connsiteX767" fmla="*/ 6917 w 10000"/>
                  <a:gd name="connsiteY767" fmla="*/ 9527 h 10000"/>
                  <a:gd name="connsiteX768" fmla="*/ 6934 w 10000"/>
                  <a:gd name="connsiteY768" fmla="*/ 9534 h 10000"/>
                  <a:gd name="connsiteX769" fmla="*/ 6961 w 10000"/>
                  <a:gd name="connsiteY769" fmla="*/ 9543 h 10000"/>
                  <a:gd name="connsiteX770" fmla="*/ 6989 w 10000"/>
                  <a:gd name="connsiteY770" fmla="*/ 9547 h 10000"/>
                  <a:gd name="connsiteX771" fmla="*/ 7014 w 10000"/>
                  <a:gd name="connsiteY771" fmla="*/ 9543 h 10000"/>
                  <a:gd name="connsiteX772" fmla="*/ 7033 w 10000"/>
                  <a:gd name="connsiteY772" fmla="*/ 9543 h 10000"/>
                  <a:gd name="connsiteX773" fmla="*/ 7042 w 10000"/>
                  <a:gd name="connsiteY773" fmla="*/ 9547 h 10000"/>
                  <a:gd name="connsiteX774" fmla="*/ 7069 w 10000"/>
                  <a:gd name="connsiteY774" fmla="*/ 9647 h 10000"/>
                  <a:gd name="connsiteX775" fmla="*/ 7122 w 10000"/>
                  <a:gd name="connsiteY775" fmla="*/ 9734 h 10000"/>
                  <a:gd name="connsiteX776" fmla="*/ 7147 w 10000"/>
                  <a:gd name="connsiteY776" fmla="*/ 9744 h 10000"/>
                  <a:gd name="connsiteX777" fmla="*/ 7169 w 10000"/>
                  <a:gd name="connsiteY777" fmla="*/ 9741 h 10000"/>
                  <a:gd name="connsiteX778" fmla="*/ 7177 w 10000"/>
                  <a:gd name="connsiteY778" fmla="*/ 9744 h 10000"/>
                  <a:gd name="connsiteX779" fmla="*/ 7186 w 10000"/>
                  <a:gd name="connsiteY779" fmla="*/ 9754 h 10000"/>
                  <a:gd name="connsiteX780" fmla="*/ 7191 w 10000"/>
                  <a:gd name="connsiteY780" fmla="*/ 9773 h 10000"/>
                  <a:gd name="connsiteX781" fmla="*/ 7208 w 10000"/>
                  <a:gd name="connsiteY781" fmla="*/ 9783 h 10000"/>
                  <a:gd name="connsiteX782" fmla="*/ 7219 w 10000"/>
                  <a:gd name="connsiteY782" fmla="*/ 9793 h 10000"/>
                  <a:gd name="connsiteX783" fmla="*/ 7235 w 10000"/>
                  <a:gd name="connsiteY783" fmla="*/ 9802 h 10000"/>
                  <a:gd name="connsiteX784" fmla="*/ 7249 w 10000"/>
                  <a:gd name="connsiteY784" fmla="*/ 9819 h 10000"/>
                  <a:gd name="connsiteX785" fmla="*/ 7255 w 10000"/>
                  <a:gd name="connsiteY785" fmla="*/ 9835 h 10000"/>
                  <a:gd name="connsiteX786" fmla="*/ 7255 w 10000"/>
                  <a:gd name="connsiteY786" fmla="*/ 9848 h 10000"/>
                  <a:gd name="connsiteX787" fmla="*/ 7249 w 10000"/>
                  <a:gd name="connsiteY787" fmla="*/ 9848 h 10000"/>
                  <a:gd name="connsiteX788" fmla="*/ 7244 w 10000"/>
                  <a:gd name="connsiteY788" fmla="*/ 9858 h 10000"/>
                  <a:gd name="connsiteX789" fmla="*/ 7235 w 10000"/>
                  <a:gd name="connsiteY789" fmla="*/ 9883 h 10000"/>
                  <a:gd name="connsiteX790" fmla="*/ 7244 w 10000"/>
                  <a:gd name="connsiteY790" fmla="*/ 9903 h 10000"/>
                  <a:gd name="connsiteX791" fmla="*/ 7258 w 10000"/>
                  <a:gd name="connsiteY791" fmla="*/ 9926 h 10000"/>
                  <a:gd name="connsiteX792" fmla="*/ 7263 w 10000"/>
                  <a:gd name="connsiteY792" fmla="*/ 9948 h 10000"/>
                  <a:gd name="connsiteX793" fmla="*/ 7274 w 10000"/>
                  <a:gd name="connsiteY793" fmla="*/ 9968 h 10000"/>
                  <a:gd name="connsiteX794" fmla="*/ 7283 w 10000"/>
                  <a:gd name="connsiteY794" fmla="*/ 9987 h 10000"/>
                  <a:gd name="connsiteX795" fmla="*/ 7291 w 10000"/>
                  <a:gd name="connsiteY795" fmla="*/ 10000 h 10000"/>
                  <a:gd name="connsiteX796" fmla="*/ 7305 w 10000"/>
                  <a:gd name="connsiteY796" fmla="*/ 9997 h 10000"/>
                  <a:gd name="connsiteX797" fmla="*/ 7313 w 10000"/>
                  <a:gd name="connsiteY797" fmla="*/ 9977 h 10000"/>
                  <a:gd name="connsiteX798" fmla="*/ 7324 w 10000"/>
                  <a:gd name="connsiteY798" fmla="*/ 9968 h 10000"/>
                  <a:gd name="connsiteX799" fmla="*/ 7341 w 10000"/>
                  <a:gd name="connsiteY799" fmla="*/ 9971 h 10000"/>
                  <a:gd name="connsiteX800" fmla="*/ 7368 w 10000"/>
                  <a:gd name="connsiteY800" fmla="*/ 9987 h 10000"/>
                  <a:gd name="connsiteX801" fmla="*/ 7380 w 10000"/>
                  <a:gd name="connsiteY801" fmla="*/ 9990 h 10000"/>
                  <a:gd name="connsiteX802" fmla="*/ 7393 w 10000"/>
                  <a:gd name="connsiteY802" fmla="*/ 9981 h 10000"/>
                  <a:gd name="connsiteX803" fmla="*/ 7404 w 10000"/>
                  <a:gd name="connsiteY803" fmla="*/ 9968 h 10000"/>
                  <a:gd name="connsiteX804" fmla="*/ 7418 w 10000"/>
                  <a:gd name="connsiteY804" fmla="*/ 9948 h 10000"/>
                  <a:gd name="connsiteX805" fmla="*/ 7427 w 10000"/>
                  <a:gd name="connsiteY805" fmla="*/ 9922 h 10000"/>
                  <a:gd name="connsiteX806" fmla="*/ 7427 w 10000"/>
                  <a:gd name="connsiteY806" fmla="*/ 9906 h 10000"/>
                  <a:gd name="connsiteX807" fmla="*/ 7404 w 10000"/>
                  <a:gd name="connsiteY807" fmla="*/ 9877 h 10000"/>
                  <a:gd name="connsiteX808" fmla="*/ 7388 w 10000"/>
                  <a:gd name="connsiteY808" fmla="*/ 9854 h 10000"/>
                  <a:gd name="connsiteX809" fmla="*/ 7385 w 10000"/>
                  <a:gd name="connsiteY809" fmla="*/ 9845 h 10000"/>
                  <a:gd name="connsiteX810" fmla="*/ 7385 w 10000"/>
                  <a:gd name="connsiteY810" fmla="*/ 9825 h 10000"/>
                  <a:gd name="connsiteX811" fmla="*/ 7385 w 10000"/>
                  <a:gd name="connsiteY811" fmla="*/ 9819 h 10000"/>
                  <a:gd name="connsiteX812" fmla="*/ 7393 w 10000"/>
                  <a:gd name="connsiteY812" fmla="*/ 9809 h 10000"/>
                  <a:gd name="connsiteX813" fmla="*/ 7404 w 10000"/>
                  <a:gd name="connsiteY813" fmla="*/ 9793 h 10000"/>
                  <a:gd name="connsiteX814" fmla="*/ 7413 w 10000"/>
                  <a:gd name="connsiteY814" fmla="*/ 9783 h 10000"/>
                  <a:gd name="connsiteX815" fmla="*/ 7404 w 10000"/>
                  <a:gd name="connsiteY815" fmla="*/ 9770 h 10000"/>
                  <a:gd name="connsiteX816" fmla="*/ 7388 w 10000"/>
                  <a:gd name="connsiteY816" fmla="*/ 9760 h 10000"/>
                  <a:gd name="connsiteX817" fmla="*/ 7371 w 10000"/>
                  <a:gd name="connsiteY817" fmla="*/ 9744 h 10000"/>
                  <a:gd name="connsiteX818" fmla="*/ 7363 w 10000"/>
                  <a:gd name="connsiteY818" fmla="*/ 9731 h 10000"/>
                  <a:gd name="connsiteX819" fmla="*/ 7355 w 10000"/>
                  <a:gd name="connsiteY819" fmla="*/ 9715 h 10000"/>
                  <a:gd name="connsiteX820" fmla="*/ 7360 w 10000"/>
                  <a:gd name="connsiteY820" fmla="*/ 9686 h 10000"/>
                  <a:gd name="connsiteX821" fmla="*/ 7363 w 10000"/>
                  <a:gd name="connsiteY821" fmla="*/ 9657 h 10000"/>
                  <a:gd name="connsiteX822" fmla="*/ 7360 w 10000"/>
                  <a:gd name="connsiteY822" fmla="*/ 9631 h 10000"/>
                  <a:gd name="connsiteX823" fmla="*/ 7346 w 10000"/>
                  <a:gd name="connsiteY823" fmla="*/ 9611 h 10000"/>
                  <a:gd name="connsiteX824" fmla="*/ 7332 w 10000"/>
                  <a:gd name="connsiteY824" fmla="*/ 9585 h 10000"/>
                  <a:gd name="connsiteX825" fmla="*/ 7324 w 10000"/>
                  <a:gd name="connsiteY825" fmla="*/ 9573 h 10000"/>
                  <a:gd name="connsiteX826" fmla="*/ 7324 w 10000"/>
                  <a:gd name="connsiteY826" fmla="*/ 9553 h 10000"/>
                  <a:gd name="connsiteX827" fmla="*/ 7324 w 10000"/>
                  <a:gd name="connsiteY827" fmla="*/ 9543 h 10000"/>
                  <a:gd name="connsiteX828" fmla="*/ 7324 w 10000"/>
                  <a:gd name="connsiteY828" fmla="*/ 9517 h 10000"/>
                  <a:gd name="connsiteX829" fmla="*/ 7324 w 10000"/>
                  <a:gd name="connsiteY829" fmla="*/ 9498 h 10000"/>
                  <a:gd name="connsiteX830" fmla="*/ 7332 w 10000"/>
                  <a:gd name="connsiteY830" fmla="*/ 9479 h 10000"/>
                  <a:gd name="connsiteX831" fmla="*/ 7341 w 10000"/>
                  <a:gd name="connsiteY831" fmla="*/ 9462 h 10000"/>
                  <a:gd name="connsiteX832" fmla="*/ 7352 w 10000"/>
                  <a:gd name="connsiteY832" fmla="*/ 9459 h 10000"/>
                  <a:gd name="connsiteX833" fmla="*/ 7360 w 10000"/>
                  <a:gd name="connsiteY833" fmla="*/ 9443 h 10000"/>
                  <a:gd name="connsiteX834" fmla="*/ 7363 w 10000"/>
                  <a:gd name="connsiteY834" fmla="*/ 9433 h 10000"/>
                  <a:gd name="connsiteX835" fmla="*/ 7377 w 10000"/>
                  <a:gd name="connsiteY835" fmla="*/ 9433 h 10000"/>
                  <a:gd name="connsiteX836" fmla="*/ 7388 w 10000"/>
                  <a:gd name="connsiteY836" fmla="*/ 9430 h 10000"/>
                  <a:gd name="connsiteX837" fmla="*/ 7396 w 10000"/>
                  <a:gd name="connsiteY837" fmla="*/ 9430 h 10000"/>
                  <a:gd name="connsiteX838" fmla="*/ 7402 w 10000"/>
                  <a:gd name="connsiteY838" fmla="*/ 9424 h 10000"/>
                  <a:gd name="connsiteX839" fmla="*/ 7396 w 10000"/>
                  <a:gd name="connsiteY839" fmla="*/ 9414 h 10000"/>
                  <a:gd name="connsiteX840" fmla="*/ 7388 w 10000"/>
                  <a:gd name="connsiteY840" fmla="*/ 9401 h 10000"/>
                  <a:gd name="connsiteX841" fmla="*/ 7371 w 10000"/>
                  <a:gd name="connsiteY841" fmla="*/ 9391 h 10000"/>
                  <a:gd name="connsiteX842" fmla="*/ 7355 w 10000"/>
                  <a:gd name="connsiteY842" fmla="*/ 9375 h 10000"/>
                  <a:gd name="connsiteX843" fmla="*/ 7332 w 10000"/>
                  <a:gd name="connsiteY843" fmla="*/ 9356 h 10000"/>
                  <a:gd name="connsiteX844" fmla="*/ 7313 w 10000"/>
                  <a:gd name="connsiteY844" fmla="*/ 9330 h 10000"/>
                  <a:gd name="connsiteX845" fmla="*/ 7307 w 10000"/>
                  <a:gd name="connsiteY845" fmla="*/ 9310 h 10000"/>
                  <a:gd name="connsiteX846" fmla="*/ 7305 w 10000"/>
                  <a:gd name="connsiteY846" fmla="*/ 9291 h 10000"/>
                  <a:gd name="connsiteX847" fmla="*/ 7305 w 10000"/>
                  <a:gd name="connsiteY847" fmla="*/ 9278 h 10000"/>
                  <a:gd name="connsiteX848" fmla="*/ 7296 w 10000"/>
                  <a:gd name="connsiteY848" fmla="*/ 9268 h 10000"/>
                  <a:gd name="connsiteX849" fmla="*/ 7296 w 10000"/>
                  <a:gd name="connsiteY849" fmla="*/ 9249 h 10000"/>
                  <a:gd name="connsiteX850" fmla="*/ 7291 w 10000"/>
                  <a:gd name="connsiteY850" fmla="*/ 9226 h 10000"/>
                  <a:gd name="connsiteX851" fmla="*/ 7283 w 10000"/>
                  <a:gd name="connsiteY851" fmla="*/ 9213 h 10000"/>
                  <a:gd name="connsiteX852" fmla="*/ 7274 w 10000"/>
                  <a:gd name="connsiteY852" fmla="*/ 9194 h 10000"/>
                  <a:gd name="connsiteX853" fmla="*/ 7274 w 10000"/>
                  <a:gd name="connsiteY853" fmla="*/ 9174 h 10000"/>
                  <a:gd name="connsiteX854" fmla="*/ 7280 w 10000"/>
                  <a:gd name="connsiteY854" fmla="*/ 9148 h 10000"/>
                  <a:gd name="connsiteX855" fmla="*/ 7283 w 10000"/>
                  <a:gd name="connsiteY855" fmla="*/ 9119 h 10000"/>
                  <a:gd name="connsiteX856" fmla="*/ 7291 w 10000"/>
                  <a:gd name="connsiteY856" fmla="*/ 9100 h 10000"/>
                  <a:gd name="connsiteX857" fmla="*/ 7307 w 10000"/>
                  <a:gd name="connsiteY857" fmla="*/ 9080 h 10000"/>
                  <a:gd name="connsiteX858" fmla="*/ 7324 w 10000"/>
                  <a:gd name="connsiteY858" fmla="*/ 9054 h 10000"/>
                  <a:gd name="connsiteX859" fmla="*/ 7341 w 10000"/>
                  <a:gd name="connsiteY859" fmla="*/ 9054 h 10000"/>
                  <a:gd name="connsiteX860" fmla="*/ 7352 w 10000"/>
                  <a:gd name="connsiteY860" fmla="*/ 9054 h 10000"/>
                  <a:gd name="connsiteX861" fmla="*/ 7346 w 10000"/>
                  <a:gd name="connsiteY861" fmla="*/ 9032 h 10000"/>
                  <a:gd name="connsiteX862" fmla="*/ 7341 w 10000"/>
                  <a:gd name="connsiteY862" fmla="*/ 9022 h 10000"/>
                  <a:gd name="connsiteX863" fmla="*/ 7352 w 10000"/>
                  <a:gd name="connsiteY863" fmla="*/ 8999 h 10000"/>
                  <a:gd name="connsiteX864" fmla="*/ 7360 w 10000"/>
                  <a:gd name="connsiteY864" fmla="*/ 8967 h 10000"/>
                  <a:gd name="connsiteX865" fmla="*/ 7368 w 10000"/>
                  <a:gd name="connsiteY865" fmla="*/ 8922 h 10000"/>
                  <a:gd name="connsiteX866" fmla="*/ 7377 w 10000"/>
                  <a:gd name="connsiteY866" fmla="*/ 8896 h 10000"/>
                  <a:gd name="connsiteX867" fmla="*/ 7380 w 10000"/>
                  <a:gd name="connsiteY867" fmla="*/ 8867 h 10000"/>
                  <a:gd name="connsiteX868" fmla="*/ 7402 w 10000"/>
                  <a:gd name="connsiteY868" fmla="*/ 8824 h 10000"/>
                  <a:gd name="connsiteX869" fmla="*/ 7402 w 10000"/>
                  <a:gd name="connsiteY869" fmla="*/ 8808 h 10000"/>
                  <a:gd name="connsiteX870" fmla="*/ 7393 w 10000"/>
                  <a:gd name="connsiteY870" fmla="*/ 8795 h 10000"/>
                  <a:gd name="connsiteX871" fmla="*/ 7388 w 10000"/>
                  <a:gd name="connsiteY871" fmla="*/ 8799 h 10000"/>
                  <a:gd name="connsiteX872" fmla="*/ 7396 w 10000"/>
                  <a:gd name="connsiteY872" fmla="*/ 8789 h 10000"/>
                  <a:gd name="connsiteX873" fmla="*/ 7404 w 10000"/>
                  <a:gd name="connsiteY873" fmla="*/ 8789 h 10000"/>
                  <a:gd name="connsiteX874" fmla="*/ 7421 w 10000"/>
                  <a:gd name="connsiteY874" fmla="*/ 8769 h 10000"/>
                  <a:gd name="connsiteX875" fmla="*/ 7443 w 10000"/>
                  <a:gd name="connsiteY875" fmla="*/ 8763 h 10000"/>
                  <a:gd name="connsiteX876" fmla="*/ 7452 w 10000"/>
                  <a:gd name="connsiteY876" fmla="*/ 8769 h 10000"/>
                  <a:gd name="connsiteX877" fmla="*/ 7468 w 10000"/>
                  <a:gd name="connsiteY877" fmla="*/ 8769 h 10000"/>
                  <a:gd name="connsiteX878" fmla="*/ 7499 w 10000"/>
                  <a:gd name="connsiteY878" fmla="*/ 8763 h 10000"/>
                  <a:gd name="connsiteX879" fmla="*/ 7526 w 10000"/>
                  <a:gd name="connsiteY879" fmla="*/ 8763 h 10000"/>
                  <a:gd name="connsiteX880" fmla="*/ 7532 w 10000"/>
                  <a:gd name="connsiteY880" fmla="*/ 8763 h 10000"/>
                  <a:gd name="connsiteX881" fmla="*/ 7554 w 10000"/>
                  <a:gd name="connsiteY881" fmla="*/ 8744 h 10000"/>
                  <a:gd name="connsiteX882" fmla="*/ 7571 w 10000"/>
                  <a:gd name="connsiteY882" fmla="*/ 8731 h 10000"/>
                  <a:gd name="connsiteX883" fmla="*/ 7587 w 10000"/>
                  <a:gd name="connsiteY883" fmla="*/ 8711 h 10000"/>
                  <a:gd name="connsiteX884" fmla="*/ 7607 w 10000"/>
                  <a:gd name="connsiteY884" fmla="*/ 8711 h 10000"/>
                  <a:gd name="connsiteX885" fmla="*/ 7634 w 10000"/>
                  <a:gd name="connsiteY885" fmla="*/ 8705 h 10000"/>
                  <a:gd name="connsiteX886" fmla="*/ 7643 w 10000"/>
                  <a:gd name="connsiteY886" fmla="*/ 8682 h 10000"/>
                  <a:gd name="connsiteX887" fmla="*/ 7654 w 10000"/>
                  <a:gd name="connsiteY887" fmla="*/ 8666 h 10000"/>
                  <a:gd name="connsiteX888" fmla="*/ 7668 w 10000"/>
                  <a:gd name="connsiteY888" fmla="*/ 8666 h 10000"/>
                  <a:gd name="connsiteX889" fmla="*/ 7676 w 10000"/>
                  <a:gd name="connsiteY889" fmla="*/ 8682 h 10000"/>
                  <a:gd name="connsiteX890" fmla="*/ 7704 w 10000"/>
                  <a:gd name="connsiteY890" fmla="*/ 8669 h 10000"/>
                  <a:gd name="connsiteX891" fmla="*/ 7712 w 10000"/>
                  <a:gd name="connsiteY891" fmla="*/ 8669 h 10000"/>
                  <a:gd name="connsiteX892" fmla="*/ 7720 w 10000"/>
                  <a:gd name="connsiteY892" fmla="*/ 8669 h 10000"/>
                  <a:gd name="connsiteX893" fmla="*/ 7726 w 10000"/>
                  <a:gd name="connsiteY893" fmla="*/ 8656 h 10000"/>
                  <a:gd name="connsiteX894" fmla="*/ 7734 w 10000"/>
                  <a:gd name="connsiteY894" fmla="*/ 8650 h 10000"/>
                  <a:gd name="connsiteX895" fmla="*/ 7742 w 10000"/>
                  <a:gd name="connsiteY895" fmla="*/ 8650 h 10000"/>
                  <a:gd name="connsiteX896" fmla="*/ 7759 w 10000"/>
                  <a:gd name="connsiteY896" fmla="*/ 8650 h 10000"/>
                  <a:gd name="connsiteX897" fmla="*/ 7756 w 10000"/>
                  <a:gd name="connsiteY897" fmla="*/ 8630 h 10000"/>
                  <a:gd name="connsiteX898" fmla="*/ 7751 w 10000"/>
                  <a:gd name="connsiteY898" fmla="*/ 8627 h 10000"/>
                  <a:gd name="connsiteX899" fmla="*/ 7742 w 10000"/>
                  <a:gd name="connsiteY899" fmla="*/ 8620 h 10000"/>
                  <a:gd name="connsiteX900" fmla="*/ 7734 w 10000"/>
                  <a:gd name="connsiteY900" fmla="*/ 8591 h 10000"/>
                  <a:gd name="connsiteX901" fmla="*/ 7709 w 10000"/>
                  <a:gd name="connsiteY901" fmla="*/ 8582 h 10000"/>
                  <a:gd name="connsiteX902" fmla="*/ 7695 w 10000"/>
                  <a:gd name="connsiteY902" fmla="*/ 8578 h 10000"/>
                  <a:gd name="connsiteX903" fmla="*/ 7668 w 10000"/>
                  <a:gd name="connsiteY903" fmla="*/ 8562 h 10000"/>
                  <a:gd name="connsiteX904" fmla="*/ 7645 w 10000"/>
                  <a:gd name="connsiteY904" fmla="*/ 8552 h 10000"/>
                  <a:gd name="connsiteX905" fmla="*/ 7615 w 10000"/>
                  <a:gd name="connsiteY905" fmla="*/ 8543 h 10000"/>
                  <a:gd name="connsiteX906" fmla="*/ 7596 w 10000"/>
                  <a:gd name="connsiteY906" fmla="*/ 8527 h 10000"/>
                  <a:gd name="connsiteX907" fmla="*/ 7565 w 10000"/>
                  <a:gd name="connsiteY907" fmla="*/ 8494 h 10000"/>
                  <a:gd name="connsiteX908" fmla="*/ 7562 w 10000"/>
                  <a:gd name="connsiteY908" fmla="*/ 8475 h 10000"/>
                  <a:gd name="connsiteX909" fmla="*/ 7540 w 10000"/>
                  <a:gd name="connsiteY909" fmla="*/ 8455 h 10000"/>
                  <a:gd name="connsiteX910" fmla="*/ 7535 w 10000"/>
                  <a:gd name="connsiteY910" fmla="*/ 8446 h 10000"/>
                  <a:gd name="connsiteX911" fmla="*/ 7535 w 10000"/>
                  <a:gd name="connsiteY911" fmla="*/ 8420 h 10000"/>
                  <a:gd name="connsiteX912" fmla="*/ 7535 w 10000"/>
                  <a:gd name="connsiteY912" fmla="*/ 8391 h 10000"/>
                  <a:gd name="connsiteX913" fmla="*/ 7548 w 10000"/>
                  <a:gd name="connsiteY913" fmla="*/ 8345 h 10000"/>
                  <a:gd name="connsiteX914" fmla="*/ 7562 w 10000"/>
                  <a:gd name="connsiteY914" fmla="*/ 8319 h 10000"/>
                  <a:gd name="connsiteX915" fmla="*/ 7582 w 10000"/>
                  <a:gd name="connsiteY915" fmla="*/ 8310 h 10000"/>
                  <a:gd name="connsiteX916" fmla="*/ 7607 w 10000"/>
                  <a:gd name="connsiteY916" fmla="*/ 8300 h 10000"/>
                  <a:gd name="connsiteX917" fmla="*/ 7629 w 10000"/>
                  <a:gd name="connsiteY917" fmla="*/ 8300 h 10000"/>
                  <a:gd name="connsiteX918" fmla="*/ 7651 w 10000"/>
                  <a:gd name="connsiteY918" fmla="*/ 8297 h 10000"/>
                  <a:gd name="connsiteX919" fmla="*/ 7668 w 10000"/>
                  <a:gd name="connsiteY919" fmla="*/ 8280 h 10000"/>
                  <a:gd name="connsiteX920" fmla="*/ 7687 w 10000"/>
                  <a:gd name="connsiteY920" fmla="*/ 8267 h 10000"/>
                  <a:gd name="connsiteX921" fmla="*/ 7693 w 10000"/>
                  <a:gd name="connsiteY921" fmla="*/ 8261 h 10000"/>
                  <a:gd name="connsiteX922" fmla="*/ 7701 w 10000"/>
                  <a:gd name="connsiteY922" fmla="*/ 8248 h 10000"/>
                  <a:gd name="connsiteX923" fmla="*/ 7712 w 10000"/>
                  <a:gd name="connsiteY923" fmla="*/ 8238 h 10000"/>
                  <a:gd name="connsiteX924" fmla="*/ 7731 w 10000"/>
                  <a:gd name="connsiteY924" fmla="*/ 8222 h 10000"/>
                  <a:gd name="connsiteX925" fmla="*/ 7740 w 10000"/>
                  <a:gd name="connsiteY925" fmla="*/ 8206 h 10000"/>
                  <a:gd name="connsiteX926" fmla="*/ 7756 w 10000"/>
                  <a:gd name="connsiteY926" fmla="*/ 8183 h 10000"/>
                  <a:gd name="connsiteX927" fmla="*/ 7773 w 10000"/>
                  <a:gd name="connsiteY927" fmla="*/ 8177 h 10000"/>
                  <a:gd name="connsiteX928" fmla="*/ 7784 w 10000"/>
                  <a:gd name="connsiteY928" fmla="*/ 8183 h 10000"/>
                  <a:gd name="connsiteX929" fmla="*/ 7801 w 10000"/>
                  <a:gd name="connsiteY929" fmla="*/ 8174 h 10000"/>
                  <a:gd name="connsiteX930" fmla="*/ 7801 w 10000"/>
                  <a:gd name="connsiteY930" fmla="*/ 8157 h 10000"/>
                  <a:gd name="connsiteX931" fmla="*/ 7817 w 10000"/>
                  <a:gd name="connsiteY931" fmla="*/ 8164 h 10000"/>
                  <a:gd name="connsiteX932" fmla="*/ 7837 w 10000"/>
                  <a:gd name="connsiteY932" fmla="*/ 8164 h 10000"/>
                  <a:gd name="connsiteX933" fmla="*/ 7856 w 10000"/>
                  <a:gd name="connsiteY933" fmla="*/ 8164 h 10000"/>
                  <a:gd name="connsiteX934" fmla="*/ 7870 w 10000"/>
                  <a:gd name="connsiteY934" fmla="*/ 8167 h 10000"/>
                  <a:gd name="connsiteX935" fmla="*/ 7881 w 10000"/>
                  <a:gd name="connsiteY935" fmla="*/ 8174 h 10000"/>
                  <a:gd name="connsiteX936" fmla="*/ 7898 w 10000"/>
                  <a:gd name="connsiteY936" fmla="*/ 8187 h 10000"/>
                  <a:gd name="connsiteX937" fmla="*/ 7917 w 10000"/>
                  <a:gd name="connsiteY937" fmla="*/ 8187 h 10000"/>
                  <a:gd name="connsiteX938" fmla="*/ 7928 w 10000"/>
                  <a:gd name="connsiteY938" fmla="*/ 8157 h 10000"/>
                  <a:gd name="connsiteX939" fmla="*/ 7942 w 10000"/>
                  <a:gd name="connsiteY939" fmla="*/ 8157 h 10000"/>
                  <a:gd name="connsiteX940" fmla="*/ 7958 w 10000"/>
                  <a:gd name="connsiteY940" fmla="*/ 8164 h 10000"/>
                  <a:gd name="connsiteX941" fmla="*/ 7983 w 10000"/>
                  <a:gd name="connsiteY941" fmla="*/ 8144 h 10000"/>
                  <a:gd name="connsiteX942" fmla="*/ 8000 w 10000"/>
                  <a:gd name="connsiteY942" fmla="*/ 8109 h 10000"/>
                  <a:gd name="connsiteX943" fmla="*/ 7994 w 10000"/>
                  <a:gd name="connsiteY943" fmla="*/ 8093 h 10000"/>
                  <a:gd name="connsiteX944" fmla="*/ 7983 w 10000"/>
                  <a:gd name="connsiteY944" fmla="*/ 8070 h 10000"/>
                  <a:gd name="connsiteX945" fmla="*/ 7986 w 10000"/>
                  <a:gd name="connsiteY945" fmla="*/ 8063 h 10000"/>
                  <a:gd name="connsiteX946" fmla="*/ 7978 w 10000"/>
                  <a:gd name="connsiteY946" fmla="*/ 8044 h 10000"/>
                  <a:gd name="connsiteX947" fmla="*/ 7986 w 10000"/>
                  <a:gd name="connsiteY947" fmla="*/ 8002 h 10000"/>
                  <a:gd name="connsiteX948" fmla="*/ 7983 w 10000"/>
                  <a:gd name="connsiteY948" fmla="*/ 7947 h 10000"/>
                  <a:gd name="connsiteX949" fmla="*/ 7961 w 10000"/>
                  <a:gd name="connsiteY949" fmla="*/ 7931 h 10000"/>
                  <a:gd name="connsiteX950" fmla="*/ 7958 w 10000"/>
                  <a:gd name="connsiteY950" fmla="*/ 7898 h 10000"/>
                  <a:gd name="connsiteX951" fmla="*/ 7953 w 10000"/>
                  <a:gd name="connsiteY951" fmla="*/ 7856 h 10000"/>
                  <a:gd name="connsiteX952" fmla="*/ 7967 w 10000"/>
                  <a:gd name="connsiteY952" fmla="*/ 7837 h 10000"/>
                  <a:gd name="connsiteX953" fmla="*/ 7950 w 10000"/>
                  <a:gd name="connsiteY953" fmla="*/ 7824 h 10000"/>
                  <a:gd name="connsiteX954" fmla="*/ 7906 w 10000"/>
                  <a:gd name="connsiteY954" fmla="*/ 7814 h 10000"/>
                  <a:gd name="connsiteX955" fmla="*/ 7878 w 10000"/>
                  <a:gd name="connsiteY955" fmla="*/ 7814 h 10000"/>
                  <a:gd name="connsiteX956" fmla="*/ 7870 w 10000"/>
                  <a:gd name="connsiteY956" fmla="*/ 7795 h 10000"/>
                  <a:gd name="connsiteX957" fmla="*/ 7878 w 10000"/>
                  <a:gd name="connsiteY957" fmla="*/ 7778 h 10000"/>
                  <a:gd name="connsiteX958" fmla="*/ 7881 w 10000"/>
                  <a:gd name="connsiteY958" fmla="*/ 7775 h 10000"/>
                  <a:gd name="connsiteX959" fmla="*/ 7878 w 10000"/>
                  <a:gd name="connsiteY959" fmla="*/ 7743 h 10000"/>
                  <a:gd name="connsiteX960" fmla="*/ 7895 w 10000"/>
                  <a:gd name="connsiteY960" fmla="*/ 7733 h 10000"/>
                  <a:gd name="connsiteX961" fmla="*/ 7911 w 10000"/>
                  <a:gd name="connsiteY961" fmla="*/ 7710 h 10000"/>
                  <a:gd name="connsiteX962" fmla="*/ 7911 w 10000"/>
                  <a:gd name="connsiteY962" fmla="*/ 7665 h 10000"/>
                  <a:gd name="connsiteX963" fmla="*/ 7917 w 10000"/>
                  <a:gd name="connsiteY963" fmla="*/ 7600 h 10000"/>
                  <a:gd name="connsiteX964" fmla="*/ 7928 w 10000"/>
                  <a:gd name="connsiteY964" fmla="*/ 7581 h 10000"/>
                  <a:gd name="connsiteX965" fmla="*/ 7917 w 10000"/>
                  <a:gd name="connsiteY965" fmla="*/ 7474 h 10000"/>
                  <a:gd name="connsiteX966" fmla="*/ 7873 w 10000"/>
                  <a:gd name="connsiteY966" fmla="*/ 7335 h 10000"/>
                  <a:gd name="connsiteX967" fmla="*/ 7756 w 10000"/>
                  <a:gd name="connsiteY967" fmla="*/ 7050 h 10000"/>
                  <a:gd name="connsiteX968" fmla="*/ 7679 w 10000"/>
                  <a:gd name="connsiteY968" fmla="*/ 6839 h 10000"/>
                  <a:gd name="connsiteX969" fmla="*/ 7668 w 10000"/>
                  <a:gd name="connsiteY969" fmla="*/ 6823 h 10000"/>
                  <a:gd name="connsiteX970" fmla="*/ 7659 w 10000"/>
                  <a:gd name="connsiteY970" fmla="*/ 6768 h 10000"/>
                  <a:gd name="connsiteX971" fmla="*/ 7659 w 10000"/>
                  <a:gd name="connsiteY971" fmla="*/ 6739 h 10000"/>
                  <a:gd name="connsiteX972" fmla="*/ 7651 w 10000"/>
                  <a:gd name="connsiteY972" fmla="*/ 6713 h 10000"/>
                  <a:gd name="connsiteX973" fmla="*/ 7654 w 10000"/>
                  <a:gd name="connsiteY973" fmla="*/ 6684 h 10000"/>
                  <a:gd name="connsiteX974" fmla="*/ 7643 w 10000"/>
                  <a:gd name="connsiteY974" fmla="*/ 6626 h 10000"/>
                  <a:gd name="connsiteX975" fmla="*/ 7629 w 10000"/>
                  <a:gd name="connsiteY975" fmla="*/ 6600 h 10000"/>
                  <a:gd name="connsiteX976" fmla="*/ 7629 w 10000"/>
                  <a:gd name="connsiteY976" fmla="*/ 6580 h 10000"/>
                  <a:gd name="connsiteX977" fmla="*/ 7623 w 10000"/>
                  <a:gd name="connsiteY977" fmla="*/ 6541 h 10000"/>
                  <a:gd name="connsiteX978" fmla="*/ 7615 w 10000"/>
                  <a:gd name="connsiteY978" fmla="*/ 6522 h 10000"/>
                  <a:gd name="connsiteX979" fmla="*/ 7598 w 10000"/>
                  <a:gd name="connsiteY979" fmla="*/ 6509 h 10000"/>
                  <a:gd name="connsiteX980" fmla="*/ 7587 w 10000"/>
                  <a:gd name="connsiteY980" fmla="*/ 6493 h 10000"/>
                  <a:gd name="connsiteX981" fmla="*/ 7579 w 10000"/>
                  <a:gd name="connsiteY981" fmla="*/ 6464 h 10000"/>
                  <a:gd name="connsiteX982" fmla="*/ 7587 w 10000"/>
                  <a:gd name="connsiteY982" fmla="*/ 6438 h 10000"/>
                  <a:gd name="connsiteX983" fmla="*/ 7596 w 10000"/>
                  <a:gd name="connsiteY983" fmla="*/ 6425 h 10000"/>
                  <a:gd name="connsiteX984" fmla="*/ 7590 w 10000"/>
                  <a:gd name="connsiteY984" fmla="*/ 6396 h 10000"/>
                  <a:gd name="connsiteX985" fmla="*/ 7590 w 10000"/>
                  <a:gd name="connsiteY985" fmla="*/ 6373 h 10000"/>
                  <a:gd name="connsiteX986" fmla="*/ 7587 w 10000"/>
                  <a:gd name="connsiteY986" fmla="*/ 6354 h 10000"/>
                  <a:gd name="connsiteX987" fmla="*/ 7582 w 10000"/>
                  <a:gd name="connsiteY987" fmla="*/ 6344 h 10000"/>
                  <a:gd name="connsiteX988" fmla="*/ 7582 w 10000"/>
                  <a:gd name="connsiteY988" fmla="*/ 6324 h 10000"/>
                  <a:gd name="connsiteX989" fmla="*/ 7571 w 10000"/>
                  <a:gd name="connsiteY989" fmla="*/ 6302 h 10000"/>
                  <a:gd name="connsiteX990" fmla="*/ 7548 w 10000"/>
                  <a:gd name="connsiteY990" fmla="*/ 6256 h 10000"/>
                  <a:gd name="connsiteX991" fmla="*/ 7546 w 10000"/>
                  <a:gd name="connsiteY991" fmla="*/ 6218 h 10000"/>
                  <a:gd name="connsiteX992" fmla="*/ 7540 w 10000"/>
                  <a:gd name="connsiteY992" fmla="*/ 6159 h 10000"/>
                  <a:gd name="connsiteX993" fmla="*/ 7535 w 10000"/>
                  <a:gd name="connsiteY993" fmla="*/ 6114 h 10000"/>
                  <a:gd name="connsiteX994" fmla="*/ 7535 w 10000"/>
                  <a:gd name="connsiteY994" fmla="*/ 6088 h 10000"/>
                  <a:gd name="connsiteX995" fmla="*/ 7540 w 10000"/>
                  <a:gd name="connsiteY995" fmla="*/ 6049 h 10000"/>
                  <a:gd name="connsiteX996" fmla="*/ 7546 w 10000"/>
                  <a:gd name="connsiteY996" fmla="*/ 6004 h 10000"/>
                  <a:gd name="connsiteX997" fmla="*/ 7548 w 10000"/>
                  <a:gd name="connsiteY997" fmla="*/ 5965 h 10000"/>
                  <a:gd name="connsiteX998" fmla="*/ 7548 w 10000"/>
                  <a:gd name="connsiteY998" fmla="*/ 5946 h 10000"/>
                  <a:gd name="connsiteX999" fmla="*/ 7548 w 10000"/>
                  <a:gd name="connsiteY999" fmla="*/ 5933 h 10000"/>
                  <a:gd name="connsiteX1000" fmla="*/ 7548 w 10000"/>
                  <a:gd name="connsiteY1000" fmla="*/ 5910 h 10000"/>
                  <a:gd name="connsiteX1001" fmla="*/ 7548 w 10000"/>
                  <a:gd name="connsiteY1001" fmla="*/ 5897 h 10000"/>
                  <a:gd name="connsiteX1002" fmla="*/ 7546 w 10000"/>
                  <a:gd name="connsiteY1002" fmla="*/ 5871 h 10000"/>
                  <a:gd name="connsiteX1003" fmla="*/ 7535 w 10000"/>
                  <a:gd name="connsiteY1003" fmla="*/ 5839 h 10000"/>
                  <a:gd name="connsiteX1004" fmla="*/ 7524 w 10000"/>
                  <a:gd name="connsiteY1004" fmla="*/ 5797 h 10000"/>
                  <a:gd name="connsiteX1005" fmla="*/ 7518 w 10000"/>
                  <a:gd name="connsiteY1005" fmla="*/ 5767 h 10000"/>
                  <a:gd name="connsiteX1006" fmla="*/ 7515 w 10000"/>
                  <a:gd name="connsiteY1006" fmla="*/ 5745 h 10000"/>
                  <a:gd name="connsiteX1007" fmla="*/ 7501 w 10000"/>
                  <a:gd name="connsiteY1007" fmla="*/ 5683 h 10000"/>
                  <a:gd name="connsiteX1008" fmla="*/ 7490 w 10000"/>
                  <a:gd name="connsiteY1008" fmla="*/ 5631 h 10000"/>
                  <a:gd name="connsiteX1009" fmla="*/ 7482 w 10000"/>
                  <a:gd name="connsiteY1009" fmla="*/ 5593 h 10000"/>
                  <a:gd name="connsiteX1010" fmla="*/ 7476 w 10000"/>
                  <a:gd name="connsiteY1010" fmla="*/ 5570 h 10000"/>
                  <a:gd name="connsiteX1011" fmla="*/ 7476 w 10000"/>
                  <a:gd name="connsiteY1011" fmla="*/ 5528 h 10000"/>
                  <a:gd name="connsiteX1012" fmla="*/ 7482 w 10000"/>
                  <a:gd name="connsiteY1012" fmla="*/ 5502 h 10000"/>
                  <a:gd name="connsiteX1013" fmla="*/ 7490 w 10000"/>
                  <a:gd name="connsiteY1013" fmla="*/ 5489 h 10000"/>
                  <a:gd name="connsiteX1014" fmla="*/ 7499 w 10000"/>
                  <a:gd name="connsiteY1014" fmla="*/ 5479 h 10000"/>
                  <a:gd name="connsiteX1015" fmla="*/ 7493 w 10000"/>
                  <a:gd name="connsiteY1015" fmla="*/ 5427 h 10000"/>
                  <a:gd name="connsiteX1016" fmla="*/ 7501 w 10000"/>
                  <a:gd name="connsiteY1016" fmla="*/ 5415 h 10000"/>
                  <a:gd name="connsiteX1017" fmla="*/ 7510 w 10000"/>
                  <a:gd name="connsiteY1017" fmla="*/ 5398 h 10000"/>
                  <a:gd name="connsiteX1018" fmla="*/ 7515 w 10000"/>
                  <a:gd name="connsiteY1018" fmla="*/ 5379 h 10000"/>
                  <a:gd name="connsiteX1019" fmla="*/ 7526 w 10000"/>
                  <a:gd name="connsiteY1019" fmla="*/ 5366 h 10000"/>
                  <a:gd name="connsiteX1020" fmla="*/ 7518 w 10000"/>
                  <a:gd name="connsiteY1020" fmla="*/ 5350 h 10000"/>
                  <a:gd name="connsiteX1021" fmla="*/ 7518 w 10000"/>
                  <a:gd name="connsiteY1021" fmla="*/ 5330 h 10000"/>
                  <a:gd name="connsiteX1022" fmla="*/ 7526 w 10000"/>
                  <a:gd name="connsiteY1022" fmla="*/ 5311 h 10000"/>
                  <a:gd name="connsiteX1023" fmla="*/ 7540 w 10000"/>
                  <a:gd name="connsiteY1023" fmla="*/ 5291 h 10000"/>
                  <a:gd name="connsiteX1024" fmla="*/ 7540 w 10000"/>
                  <a:gd name="connsiteY1024" fmla="*/ 5266 h 10000"/>
                  <a:gd name="connsiteX1025" fmla="*/ 7540 w 10000"/>
                  <a:gd name="connsiteY1025" fmla="*/ 5256 h 10000"/>
                  <a:gd name="connsiteX1026" fmla="*/ 7524 w 10000"/>
                  <a:gd name="connsiteY1026" fmla="*/ 5233 h 10000"/>
                  <a:gd name="connsiteX1027" fmla="*/ 7515 w 10000"/>
                  <a:gd name="connsiteY1027" fmla="*/ 5217 h 10000"/>
                  <a:gd name="connsiteX1028" fmla="*/ 7490 w 10000"/>
                  <a:gd name="connsiteY1028" fmla="*/ 5178 h 10000"/>
                  <a:gd name="connsiteX1029" fmla="*/ 7474 w 10000"/>
                  <a:gd name="connsiteY1029" fmla="*/ 5162 h 10000"/>
                  <a:gd name="connsiteX1030" fmla="*/ 7457 w 10000"/>
                  <a:gd name="connsiteY1030" fmla="*/ 5120 h 10000"/>
                  <a:gd name="connsiteX1031" fmla="*/ 7421 w 10000"/>
                  <a:gd name="connsiteY1031" fmla="*/ 5087 h 10000"/>
                  <a:gd name="connsiteX1032" fmla="*/ 7380 w 10000"/>
                  <a:gd name="connsiteY1032" fmla="*/ 5068 h 10000"/>
                  <a:gd name="connsiteX1033" fmla="*/ 7355 w 10000"/>
                  <a:gd name="connsiteY1033" fmla="*/ 5058 h 10000"/>
                  <a:gd name="connsiteX1034" fmla="*/ 7332 w 10000"/>
                  <a:gd name="connsiteY1034" fmla="*/ 5049 h 10000"/>
                  <a:gd name="connsiteX1035" fmla="*/ 7305 w 10000"/>
                  <a:gd name="connsiteY1035" fmla="*/ 5016 h 10000"/>
                  <a:gd name="connsiteX1036" fmla="*/ 7305 w 10000"/>
                  <a:gd name="connsiteY1036" fmla="*/ 5000 h 10000"/>
                  <a:gd name="connsiteX1037" fmla="*/ 7296 w 10000"/>
                  <a:gd name="connsiteY1037" fmla="*/ 4971 h 10000"/>
                  <a:gd name="connsiteX1038" fmla="*/ 7288 w 10000"/>
                  <a:gd name="connsiteY1038" fmla="*/ 4945 h 10000"/>
                  <a:gd name="connsiteX1039" fmla="*/ 7280 w 10000"/>
                  <a:gd name="connsiteY1039" fmla="*/ 4916 h 10000"/>
                  <a:gd name="connsiteX1040" fmla="*/ 7291 w 10000"/>
                  <a:gd name="connsiteY1040" fmla="*/ 4887 h 10000"/>
                  <a:gd name="connsiteX1041" fmla="*/ 7291 w 10000"/>
                  <a:gd name="connsiteY1041" fmla="*/ 4858 h 10000"/>
                  <a:gd name="connsiteX1042" fmla="*/ 7271 w 10000"/>
                  <a:gd name="connsiteY1042" fmla="*/ 4819 h 10000"/>
                  <a:gd name="connsiteX1043" fmla="*/ 7255 w 10000"/>
                  <a:gd name="connsiteY1043" fmla="*/ 4828 h 10000"/>
                  <a:gd name="connsiteX1044" fmla="*/ 7235 w 10000"/>
                  <a:gd name="connsiteY1044" fmla="*/ 4841 h 10000"/>
                  <a:gd name="connsiteX1045" fmla="*/ 7216 w 10000"/>
                  <a:gd name="connsiteY1045" fmla="*/ 4867 h 10000"/>
                  <a:gd name="connsiteX1046" fmla="*/ 7191 w 10000"/>
                  <a:gd name="connsiteY1046" fmla="*/ 4870 h 10000"/>
                  <a:gd name="connsiteX1047" fmla="*/ 7155 w 10000"/>
                  <a:gd name="connsiteY1047" fmla="*/ 4887 h 10000"/>
                  <a:gd name="connsiteX1048" fmla="*/ 7122 w 10000"/>
                  <a:gd name="connsiteY1048" fmla="*/ 4893 h 10000"/>
                  <a:gd name="connsiteX1049" fmla="*/ 7105 w 10000"/>
                  <a:gd name="connsiteY1049" fmla="*/ 4896 h 10000"/>
                  <a:gd name="connsiteX1050" fmla="*/ 7094 w 10000"/>
                  <a:gd name="connsiteY1050" fmla="*/ 4916 h 10000"/>
                  <a:gd name="connsiteX1051" fmla="*/ 7080 w 10000"/>
                  <a:gd name="connsiteY1051" fmla="*/ 4903 h 10000"/>
                  <a:gd name="connsiteX1052" fmla="*/ 7072 w 10000"/>
                  <a:gd name="connsiteY1052" fmla="*/ 4851 h 10000"/>
                  <a:gd name="connsiteX1053" fmla="*/ 7042 w 10000"/>
                  <a:gd name="connsiteY1053" fmla="*/ 4819 h 10000"/>
                  <a:gd name="connsiteX1054" fmla="*/ 7030 w 10000"/>
                  <a:gd name="connsiteY1054" fmla="*/ 4780 h 10000"/>
                  <a:gd name="connsiteX1055" fmla="*/ 7039 w 10000"/>
                  <a:gd name="connsiteY1055" fmla="*/ 4757 h 10000"/>
                  <a:gd name="connsiteX1056" fmla="*/ 7047 w 10000"/>
                  <a:gd name="connsiteY1056" fmla="*/ 4744 h 10000"/>
                  <a:gd name="connsiteX1057" fmla="*/ 7022 w 10000"/>
                  <a:gd name="connsiteY1057" fmla="*/ 4725 h 10000"/>
                  <a:gd name="connsiteX1058" fmla="*/ 7000 w 10000"/>
                  <a:gd name="connsiteY1058" fmla="*/ 4715 h 10000"/>
                  <a:gd name="connsiteX1059" fmla="*/ 6975 w 10000"/>
                  <a:gd name="connsiteY1059" fmla="*/ 4709 h 10000"/>
                  <a:gd name="connsiteX1060" fmla="*/ 6945 w 10000"/>
                  <a:gd name="connsiteY1060" fmla="*/ 4696 h 10000"/>
                  <a:gd name="connsiteX1061" fmla="*/ 6953 w 10000"/>
                  <a:gd name="connsiteY1061" fmla="*/ 4679 h 10000"/>
                  <a:gd name="connsiteX1062" fmla="*/ 6961 w 10000"/>
                  <a:gd name="connsiteY1062" fmla="*/ 4660 h 10000"/>
                  <a:gd name="connsiteX1063" fmla="*/ 6983 w 10000"/>
                  <a:gd name="connsiteY1063" fmla="*/ 4644 h 10000"/>
                  <a:gd name="connsiteX1064" fmla="*/ 7014 w 10000"/>
                  <a:gd name="connsiteY1064" fmla="*/ 4634 h 10000"/>
                  <a:gd name="connsiteX1065" fmla="*/ 7025 w 10000"/>
                  <a:gd name="connsiteY1065" fmla="*/ 4615 h 10000"/>
                  <a:gd name="connsiteX1066" fmla="*/ 7047 w 10000"/>
                  <a:gd name="connsiteY1066" fmla="*/ 4582 h 10000"/>
                  <a:gd name="connsiteX1067" fmla="*/ 7069 w 10000"/>
                  <a:gd name="connsiteY1067" fmla="*/ 4563 h 10000"/>
                  <a:gd name="connsiteX1068" fmla="*/ 7078 w 10000"/>
                  <a:gd name="connsiteY1068" fmla="*/ 4553 h 10000"/>
                  <a:gd name="connsiteX1069" fmla="*/ 7097 w 10000"/>
                  <a:gd name="connsiteY1069" fmla="*/ 4527 h 10000"/>
                  <a:gd name="connsiteX1070" fmla="*/ 7122 w 10000"/>
                  <a:gd name="connsiteY1070" fmla="*/ 4517 h 10000"/>
                  <a:gd name="connsiteX1071" fmla="*/ 7139 w 10000"/>
                  <a:gd name="connsiteY1071" fmla="*/ 4488 h 10000"/>
                  <a:gd name="connsiteX1072" fmla="*/ 7147 w 10000"/>
                  <a:gd name="connsiteY1072" fmla="*/ 4459 h 10000"/>
                  <a:gd name="connsiteX1073" fmla="*/ 7161 w 10000"/>
                  <a:gd name="connsiteY1073" fmla="*/ 4440 h 10000"/>
                  <a:gd name="connsiteX1074" fmla="*/ 7177 w 10000"/>
                  <a:gd name="connsiteY1074" fmla="*/ 4430 h 10000"/>
                  <a:gd name="connsiteX1075" fmla="*/ 7202 w 10000"/>
                  <a:gd name="connsiteY1075" fmla="*/ 4407 h 10000"/>
                  <a:gd name="connsiteX1076" fmla="*/ 7224 w 10000"/>
                  <a:gd name="connsiteY1076" fmla="*/ 4417 h 10000"/>
                  <a:gd name="connsiteX1077" fmla="*/ 7241 w 10000"/>
                  <a:gd name="connsiteY1077" fmla="*/ 4404 h 10000"/>
                  <a:gd name="connsiteX1078" fmla="*/ 7263 w 10000"/>
                  <a:gd name="connsiteY1078" fmla="*/ 4398 h 10000"/>
                  <a:gd name="connsiteX1079" fmla="*/ 7283 w 10000"/>
                  <a:gd name="connsiteY1079" fmla="*/ 4424 h 10000"/>
                  <a:gd name="connsiteX1080" fmla="*/ 7305 w 10000"/>
                  <a:gd name="connsiteY1080" fmla="*/ 4433 h 10000"/>
                  <a:gd name="connsiteX1081" fmla="*/ 7332 w 10000"/>
                  <a:gd name="connsiteY1081" fmla="*/ 4443 h 10000"/>
                  <a:gd name="connsiteX1082" fmla="*/ 7380 w 10000"/>
                  <a:gd name="connsiteY1082" fmla="*/ 4398 h 10000"/>
                  <a:gd name="connsiteX1083" fmla="*/ 7404 w 10000"/>
                  <a:gd name="connsiteY1083" fmla="*/ 4378 h 10000"/>
                  <a:gd name="connsiteX1084" fmla="*/ 7418 w 10000"/>
                  <a:gd name="connsiteY1084" fmla="*/ 4369 h 10000"/>
                  <a:gd name="connsiteX1085" fmla="*/ 7443 w 10000"/>
                  <a:gd name="connsiteY1085" fmla="*/ 4356 h 10000"/>
                  <a:gd name="connsiteX1086" fmla="*/ 7460 w 10000"/>
                  <a:gd name="connsiteY1086" fmla="*/ 4385 h 10000"/>
                  <a:gd name="connsiteX1087" fmla="*/ 7460 w 10000"/>
                  <a:gd name="connsiteY1087" fmla="*/ 4404 h 10000"/>
                  <a:gd name="connsiteX1088" fmla="*/ 7499 w 10000"/>
                  <a:gd name="connsiteY1088" fmla="*/ 4417 h 10000"/>
                  <a:gd name="connsiteX1089" fmla="*/ 7515 w 10000"/>
                  <a:gd name="connsiteY1089" fmla="*/ 4414 h 10000"/>
                  <a:gd name="connsiteX1090" fmla="*/ 7565 w 10000"/>
                  <a:gd name="connsiteY1090" fmla="*/ 4385 h 10000"/>
                  <a:gd name="connsiteX1091" fmla="*/ 7579 w 10000"/>
                  <a:gd name="connsiteY1091" fmla="*/ 4346 h 10000"/>
                  <a:gd name="connsiteX1092" fmla="*/ 7582 w 10000"/>
                  <a:gd name="connsiteY1092" fmla="*/ 4317 h 10000"/>
                  <a:gd name="connsiteX1093" fmla="*/ 7590 w 10000"/>
                  <a:gd name="connsiteY1093" fmla="*/ 4301 h 10000"/>
                  <a:gd name="connsiteX1094" fmla="*/ 7612 w 10000"/>
                  <a:gd name="connsiteY1094" fmla="*/ 4271 h 10000"/>
                  <a:gd name="connsiteX1095" fmla="*/ 7623 w 10000"/>
                  <a:gd name="connsiteY1095" fmla="*/ 4262 h 10000"/>
                  <a:gd name="connsiteX1096" fmla="*/ 7634 w 10000"/>
                  <a:gd name="connsiteY1096" fmla="*/ 4245 h 10000"/>
                  <a:gd name="connsiteX1097" fmla="*/ 7645 w 10000"/>
                  <a:gd name="connsiteY1097" fmla="*/ 4265 h 10000"/>
                  <a:gd name="connsiteX1098" fmla="*/ 7670 w 10000"/>
                  <a:gd name="connsiteY1098" fmla="*/ 4284 h 10000"/>
                  <a:gd name="connsiteX1099" fmla="*/ 7701 w 10000"/>
                  <a:gd name="connsiteY1099" fmla="*/ 4275 h 10000"/>
                  <a:gd name="connsiteX1100" fmla="*/ 7717 w 10000"/>
                  <a:gd name="connsiteY1100" fmla="*/ 4275 h 10000"/>
                  <a:gd name="connsiteX1101" fmla="*/ 7740 w 10000"/>
                  <a:gd name="connsiteY1101" fmla="*/ 4284 h 10000"/>
                  <a:gd name="connsiteX1102" fmla="*/ 7767 w 10000"/>
                  <a:gd name="connsiteY1102" fmla="*/ 4284 h 10000"/>
                  <a:gd name="connsiteX1103" fmla="*/ 7895 w 10000"/>
                  <a:gd name="connsiteY1103" fmla="*/ 4207 h 10000"/>
                  <a:gd name="connsiteX1104" fmla="*/ 7895 w 10000"/>
                  <a:gd name="connsiteY1104" fmla="*/ 4187 h 10000"/>
                  <a:gd name="connsiteX1105" fmla="*/ 7895 w 10000"/>
                  <a:gd name="connsiteY1105" fmla="*/ 4171 h 10000"/>
                  <a:gd name="connsiteX1106" fmla="*/ 7903 w 10000"/>
                  <a:gd name="connsiteY1106" fmla="*/ 4148 h 10000"/>
                  <a:gd name="connsiteX1107" fmla="*/ 7917 w 10000"/>
                  <a:gd name="connsiteY1107" fmla="*/ 4158 h 10000"/>
                  <a:gd name="connsiteX1108" fmla="*/ 7967 w 10000"/>
                  <a:gd name="connsiteY1108" fmla="*/ 4203 h 10000"/>
                  <a:gd name="connsiteX1109" fmla="*/ 7994 w 10000"/>
                  <a:gd name="connsiteY1109" fmla="*/ 4203 h 10000"/>
                  <a:gd name="connsiteX1110" fmla="*/ 8064 w 10000"/>
                  <a:gd name="connsiteY1110" fmla="*/ 4242 h 10000"/>
                  <a:gd name="connsiteX1111" fmla="*/ 8083 w 10000"/>
                  <a:gd name="connsiteY1111" fmla="*/ 4245 h 10000"/>
                  <a:gd name="connsiteX1112" fmla="*/ 8105 w 10000"/>
                  <a:gd name="connsiteY1112" fmla="*/ 4226 h 10000"/>
                  <a:gd name="connsiteX1113" fmla="*/ 8136 w 10000"/>
                  <a:gd name="connsiteY1113" fmla="*/ 4187 h 10000"/>
                  <a:gd name="connsiteX1114" fmla="*/ 8161 w 10000"/>
                  <a:gd name="connsiteY1114" fmla="*/ 4168 h 10000"/>
                  <a:gd name="connsiteX1115" fmla="*/ 8172 w 10000"/>
                  <a:gd name="connsiteY1115" fmla="*/ 4161 h 10000"/>
                  <a:gd name="connsiteX1116" fmla="*/ 8208 w 10000"/>
                  <a:gd name="connsiteY1116" fmla="*/ 4168 h 10000"/>
                  <a:gd name="connsiteX1117" fmla="*/ 8235 w 10000"/>
                  <a:gd name="connsiteY1117" fmla="*/ 4168 h 10000"/>
                  <a:gd name="connsiteX1118" fmla="*/ 8258 w 10000"/>
                  <a:gd name="connsiteY1118" fmla="*/ 4152 h 10000"/>
                  <a:gd name="connsiteX1119" fmla="*/ 8283 w 10000"/>
                  <a:gd name="connsiteY1119" fmla="*/ 4152 h 10000"/>
                  <a:gd name="connsiteX1120" fmla="*/ 8299 w 10000"/>
                  <a:gd name="connsiteY1120" fmla="*/ 4132 h 10000"/>
                  <a:gd name="connsiteX1121" fmla="*/ 8316 w 10000"/>
                  <a:gd name="connsiteY1121" fmla="*/ 4113 h 10000"/>
                  <a:gd name="connsiteX1122" fmla="*/ 8330 w 10000"/>
                  <a:gd name="connsiteY1122" fmla="*/ 4084 h 10000"/>
                  <a:gd name="connsiteX1123" fmla="*/ 8341 w 10000"/>
                  <a:gd name="connsiteY1123" fmla="*/ 4058 h 10000"/>
                  <a:gd name="connsiteX1124" fmla="*/ 8349 w 10000"/>
                  <a:gd name="connsiteY1124" fmla="*/ 4064 h 10000"/>
                  <a:gd name="connsiteX1125" fmla="*/ 8366 w 10000"/>
                  <a:gd name="connsiteY1125" fmla="*/ 4067 h 10000"/>
                  <a:gd name="connsiteX1126" fmla="*/ 8374 w 10000"/>
                  <a:gd name="connsiteY1126" fmla="*/ 4084 h 10000"/>
                  <a:gd name="connsiteX1127" fmla="*/ 8402 w 10000"/>
                  <a:gd name="connsiteY1127" fmla="*/ 4054 h 10000"/>
                  <a:gd name="connsiteX1128" fmla="*/ 8427 w 10000"/>
                  <a:gd name="connsiteY1128" fmla="*/ 4028 h 10000"/>
                  <a:gd name="connsiteX1129" fmla="*/ 8438 w 10000"/>
                  <a:gd name="connsiteY1129" fmla="*/ 4025 h 10000"/>
                  <a:gd name="connsiteX1130" fmla="*/ 8468 w 10000"/>
                  <a:gd name="connsiteY1130" fmla="*/ 4006 h 10000"/>
                  <a:gd name="connsiteX1131" fmla="*/ 8485 w 10000"/>
                  <a:gd name="connsiteY1131" fmla="*/ 3999 h 10000"/>
                  <a:gd name="connsiteX1132" fmla="*/ 8493 w 10000"/>
                  <a:gd name="connsiteY1132" fmla="*/ 4025 h 10000"/>
                  <a:gd name="connsiteX1133" fmla="*/ 8515 w 10000"/>
                  <a:gd name="connsiteY1133" fmla="*/ 4028 h 10000"/>
                  <a:gd name="connsiteX1134" fmla="*/ 8543 w 10000"/>
                  <a:gd name="connsiteY1134" fmla="*/ 4009 h 10000"/>
                  <a:gd name="connsiteX1135" fmla="*/ 8551 w 10000"/>
                  <a:gd name="connsiteY1135" fmla="*/ 3990 h 10000"/>
                  <a:gd name="connsiteX1136" fmla="*/ 8582 w 10000"/>
                  <a:gd name="connsiteY1136" fmla="*/ 3977 h 10000"/>
                  <a:gd name="connsiteX1137" fmla="*/ 8596 w 10000"/>
                  <a:gd name="connsiteY1137" fmla="*/ 3977 h 10000"/>
                  <a:gd name="connsiteX1138" fmla="*/ 8607 w 10000"/>
                  <a:gd name="connsiteY1138" fmla="*/ 3980 h 10000"/>
                  <a:gd name="connsiteX1139" fmla="*/ 8645 w 10000"/>
                  <a:gd name="connsiteY1139" fmla="*/ 3970 h 10000"/>
                  <a:gd name="connsiteX1140" fmla="*/ 8654 w 10000"/>
                  <a:gd name="connsiteY1140" fmla="*/ 3951 h 10000"/>
                  <a:gd name="connsiteX1141" fmla="*/ 8670 w 10000"/>
                  <a:gd name="connsiteY1141" fmla="*/ 3935 h 10000"/>
                  <a:gd name="connsiteX1142" fmla="*/ 8695 w 10000"/>
                  <a:gd name="connsiteY1142" fmla="*/ 3935 h 10000"/>
                  <a:gd name="connsiteX1143" fmla="*/ 8704 w 10000"/>
                  <a:gd name="connsiteY1143" fmla="*/ 3951 h 10000"/>
                  <a:gd name="connsiteX1144" fmla="*/ 8717 w 10000"/>
                  <a:gd name="connsiteY1144" fmla="*/ 3964 h 10000"/>
                  <a:gd name="connsiteX1145" fmla="*/ 8751 w 10000"/>
                  <a:gd name="connsiteY1145" fmla="*/ 3951 h 10000"/>
                  <a:gd name="connsiteX1146" fmla="*/ 8776 w 10000"/>
                  <a:gd name="connsiteY1146" fmla="*/ 3935 h 10000"/>
                  <a:gd name="connsiteX1147" fmla="*/ 8798 w 10000"/>
                  <a:gd name="connsiteY1147" fmla="*/ 3925 h 10000"/>
                  <a:gd name="connsiteX1148" fmla="*/ 8806 w 10000"/>
                  <a:gd name="connsiteY1148" fmla="*/ 3892 h 10000"/>
                  <a:gd name="connsiteX1149" fmla="*/ 8814 w 10000"/>
                  <a:gd name="connsiteY1149" fmla="*/ 3876 h 10000"/>
                  <a:gd name="connsiteX1150" fmla="*/ 8839 w 10000"/>
                  <a:gd name="connsiteY1150" fmla="*/ 3873 h 10000"/>
                  <a:gd name="connsiteX1151" fmla="*/ 8842 w 10000"/>
                  <a:gd name="connsiteY1151" fmla="*/ 3876 h 10000"/>
                  <a:gd name="connsiteX1152" fmla="*/ 8856 w 10000"/>
                  <a:gd name="connsiteY1152" fmla="*/ 3863 h 10000"/>
                  <a:gd name="connsiteX1153" fmla="*/ 8856 w 10000"/>
                  <a:gd name="connsiteY1153" fmla="*/ 3841 h 10000"/>
                  <a:gd name="connsiteX1154" fmla="*/ 8870 w 10000"/>
                  <a:gd name="connsiteY1154" fmla="*/ 3821 h 10000"/>
                  <a:gd name="connsiteX1155" fmla="*/ 8903 w 10000"/>
                  <a:gd name="connsiteY1155" fmla="*/ 3802 h 10000"/>
                  <a:gd name="connsiteX1156" fmla="*/ 8914 w 10000"/>
                  <a:gd name="connsiteY1156" fmla="*/ 3782 h 10000"/>
                  <a:gd name="connsiteX1157" fmla="*/ 8939 w 10000"/>
                  <a:gd name="connsiteY1157" fmla="*/ 3782 h 10000"/>
                  <a:gd name="connsiteX1158" fmla="*/ 8961 w 10000"/>
                  <a:gd name="connsiteY1158" fmla="*/ 3779 h 10000"/>
                  <a:gd name="connsiteX1159" fmla="*/ 8983 w 10000"/>
                  <a:gd name="connsiteY1159" fmla="*/ 3760 h 10000"/>
                  <a:gd name="connsiteX1160" fmla="*/ 9003 w 10000"/>
                  <a:gd name="connsiteY1160" fmla="*/ 3763 h 10000"/>
                  <a:gd name="connsiteX1161" fmla="*/ 9019 w 10000"/>
                  <a:gd name="connsiteY1161" fmla="*/ 3779 h 10000"/>
                  <a:gd name="connsiteX1162" fmla="*/ 9050 w 10000"/>
                  <a:gd name="connsiteY1162" fmla="*/ 3812 h 10000"/>
                  <a:gd name="connsiteX1163" fmla="*/ 9080 w 10000"/>
                  <a:gd name="connsiteY1163" fmla="*/ 3831 h 10000"/>
                  <a:gd name="connsiteX1164" fmla="*/ 9097 w 10000"/>
                  <a:gd name="connsiteY1164" fmla="*/ 3867 h 10000"/>
                  <a:gd name="connsiteX1165" fmla="*/ 9114 w 10000"/>
                  <a:gd name="connsiteY1165" fmla="*/ 3902 h 10000"/>
                  <a:gd name="connsiteX1166" fmla="*/ 9122 w 10000"/>
                  <a:gd name="connsiteY1166" fmla="*/ 3935 h 10000"/>
                  <a:gd name="connsiteX1167" fmla="*/ 9125 w 10000"/>
                  <a:gd name="connsiteY1167" fmla="*/ 3964 h 10000"/>
                  <a:gd name="connsiteX1168" fmla="*/ 9130 w 10000"/>
                  <a:gd name="connsiteY1168" fmla="*/ 3999 h 10000"/>
                  <a:gd name="connsiteX1169" fmla="*/ 9130 w 10000"/>
                  <a:gd name="connsiteY1169" fmla="*/ 4054 h 10000"/>
                  <a:gd name="connsiteX1170" fmla="*/ 9155 w 10000"/>
                  <a:gd name="connsiteY1170" fmla="*/ 4093 h 10000"/>
                  <a:gd name="connsiteX1171" fmla="*/ 9169 w 10000"/>
                  <a:gd name="connsiteY1171" fmla="*/ 4090 h 10000"/>
                  <a:gd name="connsiteX1172" fmla="*/ 9211 w 10000"/>
                  <a:gd name="connsiteY1172" fmla="*/ 4077 h 10000"/>
                  <a:gd name="connsiteX1173" fmla="*/ 9244 w 10000"/>
                  <a:gd name="connsiteY1173" fmla="*/ 4077 h 10000"/>
                  <a:gd name="connsiteX1174" fmla="*/ 9252 w 10000"/>
                  <a:gd name="connsiteY1174" fmla="*/ 4103 h 10000"/>
                  <a:gd name="connsiteX1175" fmla="*/ 9258 w 10000"/>
                  <a:gd name="connsiteY1175" fmla="*/ 4148 h 10000"/>
                  <a:gd name="connsiteX1176" fmla="*/ 9269 w 10000"/>
                  <a:gd name="connsiteY1176" fmla="*/ 4158 h 10000"/>
                  <a:gd name="connsiteX1177" fmla="*/ 9294 w 10000"/>
                  <a:gd name="connsiteY1177" fmla="*/ 4158 h 10000"/>
                  <a:gd name="connsiteX1178" fmla="*/ 9319 w 10000"/>
                  <a:gd name="connsiteY1178" fmla="*/ 4168 h 10000"/>
                  <a:gd name="connsiteX1179" fmla="*/ 9346 w 10000"/>
                  <a:gd name="connsiteY1179" fmla="*/ 4190 h 10000"/>
                  <a:gd name="connsiteX1180" fmla="*/ 9357 w 10000"/>
                  <a:gd name="connsiteY1180" fmla="*/ 4168 h 10000"/>
                  <a:gd name="connsiteX1181" fmla="*/ 9371 w 10000"/>
                  <a:gd name="connsiteY1181" fmla="*/ 4132 h 10000"/>
                  <a:gd name="connsiteX1182" fmla="*/ 9391 w 10000"/>
                  <a:gd name="connsiteY1182" fmla="*/ 4113 h 10000"/>
                  <a:gd name="connsiteX1183" fmla="*/ 9407 w 10000"/>
                  <a:gd name="connsiteY1183" fmla="*/ 4103 h 10000"/>
                  <a:gd name="connsiteX1184" fmla="*/ 9435 w 10000"/>
                  <a:gd name="connsiteY1184" fmla="*/ 4100 h 10000"/>
                  <a:gd name="connsiteX1185" fmla="*/ 9460 w 10000"/>
                  <a:gd name="connsiteY1185" fmla="*/ 4084 h 10000"/>
                  <a:gd name="connsiteX1186" fmla="*/ 9485 w 10000"/>
                  <a:gd name="connsiteY1186" fmla="*/ 4067 h 10000"/>
                  <a:gd name="connsiteX1187" fmla="*/ 9496 w 10000"/>
                  <a:gd name="connsiteY1187" fmla="*/ 4054 h 10000"/>
                  <a:gd name="connsiteX1188" fmla="*/ 9526 w 10000"/>
                  <a:gd name="connsiteY1188" fmla="*/ 4048 h 10000"/>
                  <a:gd name="connsiteX1189" fmla="*/ 9557 w 10000"/>
                  <a:gd name="connsiteY1189" fmla="*/ 4038 h 10000"/>
                  <a:gd name="connsiteX1190" fmla="*/ 9584 w 10000"/>
                  <a:gd name="connsiteY1190" fmla="*/ 4019 h 10000"/>
                  <a:gd name="connsiteX1191" fmla="*/ 9623 w 10000"/>
                  <a:gd name="connsiteY1191" fmla="*/ 4016 h 10000"/>
                  <a:gd name="connsiteX1192" fmla="*/ 9648 w 10000"/>
                  <a:gd name="connsiteY1192" fmla="*/ 4009 h 10000"/>
                  <a:gd name="connsiteX1193" fmla="*/ 9673 w 10000"/>
                  <a:gd name="connsiteY1193" fmla="*/ 4019 h 10000"/>
                  <a:gd name="connsiteX1194" fmla="*/ 9712 w 10000"/>
                  <a:gd name="connsiteY1194" fmla="*/ 4038 h 10000"/>
                  <a:gd name="connsiteX1195" fmla="*/ 9742 w 10000"/>
                  <a:gd name="connsiteY1195" fmla="*/ 4074 h 10000"/>
                  <a:gd name="connsiteX1196" fmla="*/ 9776 w 10000"/>
                  <a:gd name="connsiteY1196" fmla="*/ 4093 h 10000"/>
                  <a:gd name="connsiteX1197" fmla="*/ 9814 w 10000"/>
                  <a:gd name="connsiteY1197" fmla="*/ 4109 h 10000"/>
                  <a:gd name="connsiteX1198" fmla="*/ 9859 w 10000"/>
                  <a:gd name="connsiteY1198" fmla="*/ 4119 h 10000"/>
                  <a:gd name="connsiteX1199" fmla="*/ 9898 w 10000"/>
                  <a:gd name="connsiteY1199" fmla="*/ 4122 h 10000"/>
                  <a:gd name="connsiteX1200" fmla="*/ 9931 w 10000"/>
                  <a:gd name="connsiteY1200" fmla="*/ 4109 h 10000"/>
                  <a:gd name="connsiteX1201" fmla="*/ 9956 w 10000"/>
                  <a:gd name="connsiteY1201" fmla="*/ 4100 h 10000"/>
                  <a:gd name="connsiteX1202" fmla="*/ 9981 w 10000"/>
                  <a:gd name="connsiteY1202" fmla="*/ 4067 h 10000"/>
                  <a:gd name="connsiteX1203" fmla="*/ 9994 w 10000"/>
                  <a:gd name="connsiteY1203" fmla="*/ 4035 h 10000"/>
                  <a:gd name="connsiteX1204" fmla="*/ 10000 w 10000"/>
                  <a:gd name="connsiteY1204" fmla="*/ 3996 h 10000"/>
                  <a:gd name="connsiteX1205" fmla="*/ 9994 w 10000"/>
                  <a:gd name="connsiteY1205" fmla="*/ 3941 h 10000"/>
                  <a:gd name="connsiteX1206" fmla="*/ 9986 w 10000"/>
                  <a:gd name="connsiteY1206" fmla="*/ 3905 h 10000"/>
                  <a:gd name="connsiteX1207" fmla="*/ 9981 w 10000"/>
                  <a:gd name="connsiteY1207" fmla="*/ 3857 h 10000"/>
                  <a:gd name="connsiteX1208" fmla="*/ 9989 w 10000"/>
                  <a:gd name="connsiteY1208" fmla="*/ 3837 h 10000"/>
                  <a:gd name="connsiteX1209" fmla="*/ 9989 w 10000"/>
                  <a:gd name="connsiteY1209" fmla="*/ 3812 h 10000"/>
                  <a:gd name="connsiteX1210" fmla="*/ 9981 w 10000"/>
                  <a:gd name="connsiteY1210" fmla="*/ 3792 h 10000"/>
                  <a:gd name="connsiteX1211" fmla="*/ 9970 w 10000"/>
                  <a:gd name="connsiteY1211" fmla="*/ 3763 h 10000"/>
                  <a:gd name="connsiteX1212" fmla="*/ 9945 w 10000"/>
                  <a:gd name="connsiteY1212" fmla="*/ 3705 h 10000"/>
                  <a:gd name="connsiteX1213" fmla="*/ 9931 w 10000"/>
                  <a:gd name="connsiteY1213" fmla="*/ 3659 h 10000"/>
                  <a:gd name="connsiteX1214" fmla="*/ 9903 w 10000"/>
                  <a:gd name="connsiteY1214" fmla="*/ 3640 h 10000"/>
                  <a:gd name="connsiteX1215" fmla="*/ 9881 w 10000"/>
                  <a:gd name="connsiteY1215" fmla="*/ 3620 h 10000"/>
                  <a:gd name="connsiteX1216" fmla="*/ 9856 w 10000"/>
                  <a:gd name="connsiteY1216" fmla="*/ 3595 h 10000"/>
                  <a:gd name="connsiteX1217" fmla="*/ 9817 w 10000"/>
                  <a:gd name="connsiteY1217" fmla="*/ 3562 h 10000"/>
                  <a:gd name="connsiteX1218" fmla="*/ 9795 w 10000"/>
                  <a:gd name="connsiteY1218" fmla="*/ 3546 h 10000"/>
                  <a:gd name="connsiteX1219" fmla="*/ 9778 w 10000"/>
                  <a:gd name="connsiteY1219" fmla="*/ 3527 h 10000"/>
                  <a:gd name="connsiteX1220" fmla="*/ 9745 w 10000"/>
                  <a:gd name="connsiteY1220" fmla="*/ 3501 h 10000"/>
                  <a:gd name="connsiteX1221" fmla="*/ 9726 w 10000"/>
                  <a:gd name="connsiteY1221" fmla="*/ 3488 h 10000"/>
                  <a:gd name="connsiteX1222" fmla="*/ 9704 w 10000"/>
                  <a:gd name="connsiteY1222" fmla="*/ 3472 h 10000"/>
                  <a:gd name="connsiteX1223" fmla="*/ 9695 w 10000"/>
                  <a:gd name="connsiteY1223" fmla="*/ 3468 h 10000"/>
                  <a:gd name="connsiteX1224" fmla="*/ 9690 w 10000"/>
                  <a:gd name="connsiteY1224" fmla="*/ 3459 h 10000"/>
                  <a:gd name="connsiteX1225" fmla="*/ 9673 w 10000"/>
                  <a:gd name="connsiteY1225" fmla="*/ 3449 h 10000"/>
                  <a:gd name="connsiteX1226" fmla="*/ 9665 w 10000"/>
                  <a:gd name="connsiteY1226" fmla="*/ 3442 h 10000"/>
                  <a:gd name="connsiteX1227" fmla="*/ 9654 w 10000"/>
                  <a:gd name="connsiteY1227" fmla="*/ 3449 h 10000"/>
                  <a:gd name="connsiteX1228" fmla="*/ 9521 w 10000"/>
                  <a:gd name="connsiteY1228" fmla="*/ 3394 h 10000"/>
                  <a:gd name="connsiteX1229" fmla="*/ 9510 w 10000"/>
                  <a:gd name="connsiteY1229" fmla="*/ 3368 h 10000"/>
                  <a:gd name="connsiteX1230" fmla="*/ 9496 w 10000"/>
                  <a:gd name="connsiteY1230" fmla="*/ 3287 h 10000"/>
                  <a:gd name="connsiteX1231" fmla="*/ 9488 w 10000"/>
                  <a:gd name="connsiteY1231" fmla="*/ 3216 h 10000"/>
                  <a:gd name="connsiteX1232" fmla="*/ 9493 w 10000"/>
                  <a:gd name="connsiteY1232" fmla="*/ 3174 h 10000"/>
                  <a:gd name="connsiteX1233" fmla="*/ 9501 w 10000"/>
                  <a:gd name="connsiteY1233" fmla="*/ 3128 h 10000"/>
                  <a:gd name="connsiteX1234" fmla="*/ 9488 w 10000"/>
                  <a:gd name="connsiteY1234" fmla="*/ 3025 h 10000"/>
                  <a:gd name="connsiteX1235" fmla="*/ 9446 w 10000"/>
                  <a:gd name="connsiteY1235" fmla="*/ 2931 h 10000"/>
                  <a:gd name="connsiteX1236" fmla="*/ 9382 w 10000"/>
                  <a:gd name="connsiteY1236" fmla="*/ 2837 h 10000"/>
                  <a:gd name="connsiteX1237" fmla="*/ 9316 w 10000"/>
                  <a:gd name="connsiteY1237" fmla="*/ 2753 h 10000"/>
                  <a:gd name="connsiteX1238" fmla="*/ 9294 w 10000"/>
                  <a:gd name="connsiteY1238" fmla="*/ 2655 h 10000"/>
                  <a:gd name="connsiteX1239" fmla="*/ 9213 w 10000"/>
                  <a:gd name="connsiteY1239" fmla="*/ 2328 h 10000"/>
                  <a:gd name="connsiteX1240" fmla="*/ 9172 w 10000"/>
                  <a:gd name="connsiteY1240" fmla="*/ 2286 h 10000"/>
                  <a:gd name="connsiteX1241" fmla="*/ 9019 w 10000"/>
                  <a:gd name="connsiteY1241" fmla="*/ 2082 h 10000"/>
                  <a:gd name="connsiteX1242" fmla="*/ 8906 w 10000"/>
                  <a:gd name="connsiteY1242" fmla="*/ 1946 h 10000"/>
                  <a:gd name="connsiteX1243" fmla="*/ 8801 w 10000"/>
                  <a:gd name="connsiteY1243" fmla="*/ 1778 h 10000"/>
                  <a:gd name="connsiteX1244" fmla="*/ 8806 w 10000"/>
                  <a:gd name="connsiteY1244" fmla="*/ 1713 h 10000"/>
                  <a:gd name="connsiteX1245" fmla="*/ 8809 w 10000"/>
                  <a:gd name="connsiteY1245" fmla="*/ 1703 h 10000"/>
                  <a:gd name="connsiteX1246" fmla="*/ 8817 w 10000"/>
                  <a:gd name="connsiteY1246" fmla="*/ 1713 h 10000"/>
                  <a:gd name="connsiteX1247" fmla="*/ 8834 w 10000"/>
                  <a:gd name="connsiteY1247" fmla="*/ 1729 h 10000"/>
                  <a:gd name="connsiteX1248" fmla="*/ 8839 w 10000"/>
                  <a:gd name="connsiteY1248" fmla="*/ 1729 h 10000"/>
                  <a:gd name="connsiteX1249" fmla="*/ 8848 w 10000"/>
                  <a:gd name="connsiteY1249" fmla="*/ 1723 h 10000"/>
                  <a:gd name="connsiteX1250" fmla="*/ 8850 w 10000"/>
                  <a:gd name="connsiteY1250" fmla="*/ 1703 h 10000"/>
                  <a:gd name="connsiteX1251" fmla="*/ 8850 w 10000"/>
                  <a:gd name="connsiteY1251" fmla="*/ 1684 h 10000"/>
                  <a:gd name="connsiteX1252" fmla="*/ 8850 w 10000"/>
                  <a:gd name="connsiteY1252" fmla="*/ 1648 h 10000"/>
                  <a:gd name="connsiteX1253" fmla="*/ 8881 w 10000"/>
                  <a:gd name="connsiteY1253" fmla="*/ 1571 h 10000"/>
                  <a:gd name="connsiteX1254" fmla="*/ 8895 w 10000"/>
                  <a:gd name="connsiteY1254" fmla="*/ 1541 h 10000"/>
                  <a:gd name="connsiteX1255" fmla="*/ 8895 w 10000"/>
                  <a:gd name="connsiteY1255" fmla="*/ 1525 h 10000"/>
                  <a:gd name="connsiteX1256" fmla="*/ 8881 w 10000"/>
                  <a:gd name="connsiteY1256" fmla="*/ 1516 h 10000"/>
                  <a:gd name="connsiteX1257" fmla="*/ 8864 w 10000"/>
                  <a:gd name="connsiteY1257" fmla="*/ 1522 h 10000"/>
                  <a:gd name="connsiteX1258" fmla="*/ 8850 w 10000"/>
                  <a:gd name="connsiteY1258" fmla="*/ 1535 h 10000"/>
                  <a:gd name="connsiteX1259" fmla="*/ 8834 w 10000"/>
                  <a:gd name="connsiteY1259" fmla="*/ 1571 h 10000"/>
                  <a:gd name="connsiteX1260" fmla="*/ 8825 w 10000"/>
                  <a:gd name="connsiteY1260" fmla="*/ 1587 h 10000"/>
                  <a:gd name="connsiteX1261" fmla="*/ 8776 w 10000"/>
                  <a:gd name="connsiteY1261" fmla="*/ 1571 h 10000"/>
                  <a:gd name="connsiteX1262" fmla="*/ 8745 w 10000"/>
                  <a:gd name="connsiteY1262" fmla="*/ 1580 h 10000"/>
                  <a:gd name="connsiteX1263" fmla="*/ 8720 w 10000"/>
                  <a:gd name="connsiteY1263" fmla="*/ 1587 h 10000"/>
                  <a:gd name="connsiteX1264" fmla="*/ 8709 w 10000"/>
                  <a:gd name="connsiteY1264" fmla="*/ 1609 h 10000"/>
                  <a:gd name="connsiteX1265" fmla="*/ 8693 w 10000"/>
                  <a:gd name="connsiteY1265" fmla="*/ 1616 h 10000"/>
                  <a:gd name="connsiteX1266" fmla="*/ 8684 w 10000"/>
                  <a:gd name="connsiteY1266" fmla="*/ 1639 h 10000"/>
                  <a:gd name="connsiteX1267" fmla="*/ 8684 w 10000"/>
                  <a:gd name="connsiteY1267" fmla="*/ 1658 h 10000"/>
                  <a:gd name="connsiteX1268" fmla="*/ 8665 w 10000"/>
                  <a:gd name="connsiteY1268" fmla="*/ 1655 h 10000"/>
                  <a:gd name="connsiteX1269" fmla="*/ 8665 w 10000"/>
                  <a:gd name="connsiteY1269" fmla="*/ 1645 h 10000"/>
                  <a:gd name="connsiteX1270" fmla="*/ 8665 w 10000"/>
                  <a:gd name="connsiteY1270" fmla="*/ 1626 h 10000"/>
                  <a:gd name="connsiteX1271" fmla="*/ 8676 w 10000"/>
                  <a:gd name="connsiteY1271" fmla="*/ 1609 h 10000"/>
                  <a:gd name="connsiteX1272" fmla="*/ 8679 w 10000"/>
                  <a:gd name="connsiteY1272" fmla="*/ 1597 h 10000"/>
                  <a:gd name="connsiteX1273" fmla="*/ 8687 w 10000"/>
                  <a:gd name="connsiteY1273" fmla="*/ 1577 h 10000"/>
                  <a:gd name="connsiteX1274" fmla="*/ 8695 w 10000"/>
                  <a:gd name="connsiteY1274" fmla="*/ 1554 h 10000"/>
                  <a:gd name="connsiteX1275" fmla="*/ 8709 w 10000"/>
                  <a:gd name="connsiteY1275" fmla="*/ 1532 h 10000"/>
                  <a:gd name="connsiteX1276" fmla="*/ 8704 w 10000"/>
                  <a:gd name="connsiteY1276" fmla="*/ 1512 h 10000"/>
                  <a:gd name="connsiteX1277" fmla="*/ 8695 w 10000"/>
                  <a:gd name="connsiteY1277" fmla="*/ 1503 h 10000"/>
                  <a:gd name="connsiteX1278" fmla="*/ 8684 w 10000"/>
                  <a:gd name="connsiteY1278" fmla="*/ 1503 h 10000"/>
                  <a:gd name="connsiteX1279" fmla="*/ 8670 w 10000"/>
                  <a:gd name="connsiteY1279" fmla="*/ 1525 h 10000"/>
                  <a:gd name="connsiteX1280" fmla="*/ 8665 w 10000"/>
                  <a:gd name="connsiteY1280" fmla="*/ 1545 h 10000"/>
                  <a:gd name="connsiteX1281" fmla="*/ 8654 w 10000"/>
                  <a:gd name="connsiteY1281" fmla="*/ 1567 h 10000"/>
                  <a:gd name="connsiteX1282" fmla="*/ 8648 w 10000"/>
                  <a:gd name="connsiteY1282" fmla="*/ 1587 h 10000"/>
                  <a:gd name="connsiteX1283" fmla="*/ 8640 w 10000"/>
                  <a:gd name="connsiteY1283" fmla="*/ 1629 h 10000"/>
                  <a:gd name="connsiteX1284" fmla="*/ 8620 w 10000"/>
                  <a:gd name="connsiteY1284" fmla="*/ 1635 h 10000"/>
                  <a:gd name="connsiteX1285" fmla="*/ 8612 w 10000"/>
                  <a:gd name="connsiteY1285" fmla="*/ 1635 h 10000"/>
                  <a:gd name="connsiteX1286" fmla="*/ 8604 w 10000"/>
                  <a:gd name="connsiteY1286" fmla="*/ 1626 h 10000"/>
                  <a:gd name="connsiteX1287" fmla="*/ 8596 w 10000"/>
                  <a:gd name="connsiteY1287" fmla="*/ 1616 h 10000"/>
                  <a:gd name="connsiteX1288" fmla="*/ 8596 w 10000"/>
                  <a:gd name="connsiteY1288" fmla="*/ 1580 h 10000"/>
                  <a:gd name="connsiteX1289" fmla="*/ 8587 w 10000"/>
                  <a:gd name="connsiteY1289" fmla="*/ 1545 h 10000"/>
                  <a:gd name="connsiteX1290" fmla="*/ 8565 w 10000"/>
                  <a:gd name="connsiteY1290" fmla="*/ 1516 h 10000"/>
                  <a:gd name="connsiteX1291" fmla="*/ 8543 w 10000"/>
                  <a:gd name="connsiteY1291" fmla="*/ 1512 h 10000"/>
                  <a:gd name="connsiteX1292" fmla="*/ 8518 w 10000"/>
                  <a:gd name="connsiteY1292" fmla="*/ 1532 h 10000"/>
                  <a:gd name="connsiteX1293" fmla="*/ 8476 w 10000"/>
                  <a:gd name="connsiteY1293" fmla="*/ 1567 h 10000"/>
                  <a:gd name="connsiteX1294" fmla="*/ 8454 w 10000"/>
                  <a:gd name="connsiteY1294" fmla="*/ 1551 h 10000"/>
                  <a:gd name="connsiteX1295" fmla="*/ 8402 w 10000"/>
                  <a:gd name="connsiteY1295" fmla="*/ 1493 h 10000"/>
                  <a:gd name="connsiteX1296" fmla="*/ 8371 w 10000"/>
                  <a:gd name="connsiteY1296" fmla="*/ 1428 h 10000"/>
                  <a:gd name="connsiteX1297" fmla="*/ 8072 w 10000"/>
                  <a:gd name="connsiteY1297" fmla="*/ 1422 h 10000"/>
                  <a:gd name="connsiteX1298" fmla="*/ 7823 w 10000"/>
                  <a:gd name="connsiteY1298" fmla="*/ 1279 h 10000"/>
                  <a:gd name="connsiteX1299" fmla="*/ 7587 w 10000"/>
                  <a:gd name="connsiteY1299" fmla="*/ 1133 h 10000"/>
                  <a:gd name="connsiteX1300" fmla="*/ 7526 w 10000"/>
                  <a:gd name="connsiteY1300" fmla="*/ 1098 h 10000"/>
                  <a:gd name="connsiteX1301" fmla="*/ 7346 w 10000"/>
                  <a:gd name="connsiteY1301" fmla="*/ 991 h 10000"/>
                  <a:gd name="connsiteX1302" fmla="*/ 7321 w 10000"/>
                  <a:gd name="connsiteY1302" fmla="*/ 959 h 10000"/>
                  <a:gd name="connsiteX1303" fmla="*/ 7307 w 10000"/>
                  <a:gd name="connsiteY1303" fmla="*/ 871 h 10000"/>
                  <a:gd name="connsiteX1304" fmla="*/ 7224 w 10000"/>
                  <a:gd name="connsiteY1304" fmla="*/ 816 h 10000"/>
                  <a:gd name="connsiteX1305" fmla="*/ 7147 w 10000"/>
                  <a:gd name="connsiteY1305" fmla="*/ 787 h 10000"/>
                  <a:gd name="connsiteX1306" fmla="*/ 7080 w 10000"/>
                  <a:gd name="connsiteY1306" fmla="*/ 742 h 10000"/>
                  <a:gd name="connsiteX1307" fmla="*/ 7069 w 10000"/>
                  <a:gd name="connsiteY1307" fmla="*/ 767 h 10000"/>
                  <a:gd name="connsiteX1308" fmla="*/ 7033 w 10000"/>
                  <a:gd name="connsiteY1308" fmla="*/ 787 h 10000"/>
                  <a:gd name="connsiteX1309" fmla="*/ 6820 w 10000"/>
                  <a:gd name="connsiteY1309" fmla="*/ 878 h 10000"/>
                  <a:gd name="connsiteX1310" fmla="*/ 6726 w 10000"/>
                  <a:gd name="connsiteY1310" fmla="*/ 897 h 10000"/>
                  <a:gd name="connsiteX1311" fmla="*/ 6626 w 10000"/>
                  <a:gd name="connsiteY1311" fmla="*/ 955 h 10000"/>
                  <a:gd name="connsiteX1312" fmla="*/ 6582 w 10000"/>
                  <a:gd name="connsiteY1312" fmla="*/ 946 h 10000"/>
                  <a:gd name="connsiteX1313" fmla="*/ 6571 w 10000"/>
                  <a:gd name="connsiteY1313" fmla="*/ 955 h 10000"/>
                  <a:gd name="connsiteX1314" fmla="*/ 6507 w 10000"/>
                  <a:gd name="connsiteY1314" fmla="*/ 975 h 10000"/>
                  <a:gd name="connsiteX1315" fmla="*/ 6485 w 10000"/>
                  <a:gd name="connsiteY1315" fmla="*/ 975 h 10000"/>
                  <a:gd name="connsiteX1316" fmla="*/ 6476 w 10000"/>
                  <a:gd name="connsiteY1316" fmla="*/ 965 h 10000"/>
                  <a:gd name="connsiteX1317" fmla="*/ 6474 w 10000"/>
                  <a:gd name="connsiteY1317" fmla="*/ 936 h 10000"/>
                  <a:gd name="connsiteX1318" fmla="*/ 6452 w 10000"/>
                  <a:gd name="connsiteY1318" fmla="*/ 887 h 10000"/>
                  <a:gd name="connsiteX1319" fmla="*/ 6352 w 10000"/>
                  <a:gd name="connsiteY1319" fmla="*/ 767 h 10000"/>
                  <a:gd name="connsiteX1320" fmla="*/ 6313 w 10000"/>
                  <a:gd name="connsiteY1320" fmla="*/ 732 h 10000"/>
                  <a:gd name="connsiteX1321" fmla="*/ 6296 w 10000"/>
                  <a:gd name="connsiteY1321" fmla="*/ 690 h 10000"/>
                  <a:gd name="connsiteX1322" fmla="*/ 6271 w 10000"/>
                  <a:gd name="connsiteY1322" fmla="*/ 664 h 10000"/>
                  <a:gd name="connsiteX1323" fmla="*/ 6266 w 10000"/>
                  <a:gd name="connsiteY1323" fmla="*/ 654 h 10000"/>
                  <a:gd name="connsiteX1324" fmla="*/ 6111 w 10000"/>
                  <a:gd name="connsiteY1324" fmla="*/ 398 h 10000"/>
                  <a:gd name="connsiteX1325" fmla="*/ 5903 w 10000"/>
                  <a:gd name="connsiteY1325" fmla="*/ 408 h 10000"/>
                  <a:gd name="connsiteX1326" fmla="*/ 5837 w 10000"/>
                  <a:gd name="connsiteY1326" fmla="*/ 427 h 10000"/>
                  <a:gd name="connsiteX1327" fmla="*/ 5756 w 10000"/>
                  <a:gd name="connsiteY1327" fmla="*/ 453 h 10000"/>
                  <a:gd name="connsiteX1328" fmla="*/ 5681 w 10000"/>
                  <a:gd name="connsiteY1328" fmla="*/ 453 h 10000"/>
                  <a:gd name="connsiteX1329" fmla="*/ 5609 w 10000"/>
                  <a:gd name="connsiteY1329" fmla="*/ 447 h 10000"/>
                  <a:gd name="connsiteX1330" fmla="*/ 5554 w 10000"/>
                  <a:gd name="connsiteY1330" fmla="*/ 304 h 10000"/>
                  <a:gd name="connsiteX1331" fmla="*/ 5529 w 10000"/>
                  <a:gd name="connsiteY1331" fmla="*/ 301 h 10000"/>
                  <a:gd name="connsiteX1332" fmla="*/ 5393 w 10000"/>
                  <a:gd name="connsiteY1332" fmla="*/ 256 h 10000"/>
                  <a:gd name="connsiteX1333" fmla="*/ 5366 w 10000"/>
                  <a:gd name="connsiteY1333" fmla="*/ 220 h 10000"/>
                  <a:gd name="connsiteX1334" fmla="*/ 5249 w 10000"/>
                  <a:gd name="connsiteY1334" fmla="*/ 155 h 10000"/>
                  <a:gd name="connsiteX1335" fmla="*/ 5141 w 10000"/>
                  <a:gd name="connsiteY1335" fmla="*/ 52 h 10000"/>
                  <a:gd name="connsiteX1336" fmla="*/ 5116 w 10000"/>
                  <a:gd name="connsiteY1336" fmla="*/ 3 h 10000"/>
                  <a:gd name="connsiteX1337" fmla="*/ 5061 w 10000"/>
                  <a:gd name="connsiteY1337" fmla="*/ 0 h 10000"/>
                  <a:gd name="connsiteX1338" fmla="*/ 5036 w 10000"/>
                  <a:gd name="connsiteY1338" fmla="*/ 32 h 10000"/>
                  <a:gd name="connsiteX1339" fmla="*/ 4942 w 10000"/>
                  <a:gd name="connsiteY1339" fmla="*/ 133 h 10000"/>
                  <a:gd name="connsiteX1340" fmla="*/ 4900 w 10000"/>
                  <a:gd name="connsiteY1340" fmla="*/ 217 h 10000"/>
                  <a:gd name="connsiteX1341" fmla="*/ 4861 w 10000"/>
                  <a:gd name="connsiteY1341" fmla="*/ 198 h 10000"/>
                  <a:gd name="connsiteX1342" fmla="*/ 4795 w 10000"/>
                  <a:gd name="connsiteY1342" fmla="*/ 68 h 10000"/>
                  <a:gd name="connsiteX1343" fmla="*/ 4778 w 10000"/>
                  <a:gd name="connsiteY1343" fmla="*/ 62 h 10000"/>
                  <a:gd name="connsiteX1344" fmla="*/ 4765 w 10000"/>
                  <a:gd name="connsiteY1344" fmla="*/ 62 h 10000"/>
                  <a:gd name="connsiteX1345" fmla="*/ 4748 w 10000"/>
                  <a:gd name="connsiteY1345" fmla="*/ 68 h 10000"/>
                  <a:gd name="connsiteX1346" fmla="*/ 4673 w 10000"/>
                  <a:gd name="connsiteY1346" fmla="*/ 136 h 10000"/>
                  <a:gd name="connsiteX1347" fmla="*/ 4632 w 10000"/>
                  <a:gd name="connsiteY1347" fmla="*/ 201 h 10000"/>
                  <a:gd name="connsiteX1348" fmla="*/ 4623 w 10000"/>
                  <a:gd name="connsiteY1348" fmla="*/ 210 h 10000"/>
                  <a:gd name="connsiteX1349" fmla="*/ 4579 w 10000"/>
                  <a:gd name="connsiteY1349" fmla="*/ 220 h 10000"/>
                  <a:gd name="connsiteX1350" fmla="*/ 4479 w 10000"/>
                  <a:gd name="connsiteY1350" fmla="*/ 198 h 10000"/>
                  <a:gd name="connsiteX1351" fmla="*/ 4402 w 10000"/>
                  <a:gd name="connsiteY1351" fmla="*/ 165 h 10000"/>
                  <a:gd name="connsiteX1352" fmla="*/ 4374 w 10000"/>
                  <a:gd name="connsiteY1352" fmla="*/ 165 h 10000"/>
                  <a:gd name="connsiteX1353" fmla="*/ 4335 w 10000"/>
                  <a:gd name="connsiteY1353" fmla="*/ 172 h 10000"/>
                  <a:gd name="connsiteX1354" fmla="*/ 4302 w 10000"/>
                  <a:gd name="connsiteY1354" fmla="*/ 188 h 10000"/>
                  <a:gd name="connsiteX1355" fmla="*/ 4271 w 10000"/>
                  <a:gd name="connsiteY1355" fmla="*/ 220 h 10000"/>
                  <a:gd name="connsiteX1356" fmla="*/ 4238 w 10000"/>
                  <a:gd name="connsiteY1356" fmla="*/ 240 h 10000"/>
                  <a:gd name="connsiteX1357" fmla="*/ 4324 w 10000"/>
                  <a:gd name="connsiteY1357" fmla="*/ 1289 h 10000"/>
                  <a:gd name="connsiteX1358" fmla="*/ 4297 w 10000"/>
                  <a:gd name="connsiteY1358" fmla="*/ 7345 h 10000"/>
                  <a:gd name="connsiteX1359" fmla="*/ 4236 w 10000"/>
                  <a:gd name="connsiteY1359" fmla="*/ 6832 h 10000"/>
                  <a:gd name="connsiteX1360" fmla="*/ 3946 w 10000"/>
                  <a:gd name="connsiteY1360" fmla="*/ 6675 h 10000"/>
                  <a:gd name="connsiteX1361" fmla="*/ 3687 w 10000"/>
                  <a:gd name="connsiteY1361" fmla="*/ 7730 h 10000"/>
                  <a:gd name="connsiteX1362" fmla="*/ 3690 w 10000"/>
                  <a:gd name="connsiteY1362" fmla="*/ 7730 h 10000"/>
                  <a:gd name="connsiteX1363" fmla="*/ 3704 w 10000"/>
                  <a:gd name="connsiteY1363" fmla="*/ 7740 h 10000"/>
                  <a:gd name="connsiteX1364" fmla="*/ 3712 w 10000"/>
                  <a:gd name="connsiteY1364" fmla="*/ 7743 h 10000"/>
                  <a:gd name="connsiteX1365" fmla="*/ 3723 w 10000"/>
                  <a:gd name="connsiteY1365" fmla="*/ 7749 h 10000"/>
                  <a:gd name="connsiteX1366" fmla="*/ 3729 w 10000"/>
                  <a:gd name="connsiteY1366" fmla="*/ 7749 h 10000"/>
                  <a:gd name="connsiteX1367" fmla="*/ 3729 w 10000"/>
                  <a:gd name="connsiteY1367" fmla="*/ 7743 h 10000"/>
                  <a:gd name="connsiteX1368" fmla="*/ 3745 w 10000"/>
                  <a:gd name="connsiteY1368" fmla="*/ 7740 h 10000"/>
                  <a:gd name="connsiteX1369" fmla="*/ 3753 w 10000"/>
                  <a:gd name="connsiteY1369" fmla="*/ 7730 h 10000"/>
                  <a:gd name="connsiteX1370" fmla="*/ 3762 w 10000"/>
                  <a:gd name="connsiteY1370" fmla="*/ 7720 h 10000"/>
                  <a:gd name="connsiteX1371" fmla="*/ 3776 w 10000"/>
                  <a:gd name="connsiteY1371" fmla="*/ 7710 h 10000"/>
                  <a:gd name="connsiteX1372" fmla="*/ 3784 w 10000"/>
                  <a:gd name="connsiteY1372" fmla="*/ 7701 h 10000"/>
                  <a:gd name="connsiteX1373" fmla="*/ 4805 w 10000"/>
                  <a:gd name="connsiteY1373" fmla="*/ 7386 h 10000"/>
                  <a:gd name="connsiteX1374" fmla="*/ 5343 w 10000"/>
                  <a:gd name="connsiteY1374" fmla="*/ 7520 h 10000"/>
                  <a:gd name="connsiteX1375" fmla="*/ 2947 w 10000"/>
                  <a:gd name="connsiteY1375" fmla="*/ 8089 h 10000"/>
                  <a:gd name="connsiteX1376" fmla="*/ 3057 w 10000"/>
                  <a:gd name="connsiteY1376" fmla="*/ 7143 h 10000"/>
                  <a:gd name="connsiteX0" fmla="*/ 4324 w 10000"/>
                  <a:gd name="connsiteY0" fmla="*/ 1289 h 10000"/>
                  <a:gd name="connsiteX1" fmla="*/ 4296 w 10000"/>
                  <a:gd name="connsiteY1" fmla="*/ 1305 h 10000"/>
                  <a:gd name="connsiteX2" fmla="*/ 4285 w 10000"/>
                  <a:gd name="connsiteY2" fmla="*/ 1279 h 10000"/>
                  <a:gd name="connsiteX3" fmla="*/ 4244 w 10000"/>
                  <a:gd name="connsiteY3" fmla="*/ 1266 h 10000"/>
                  <a:gd name="connsiteX4" fmla="*/ 4208 w 10000"/>
                  <a:gd name="connsiteY4" fmla="*/ 1286 h 10000"/>
                  <a:gd name="connsiteX5" fmla="*/ 4172 w 10000"/>
                  <a:gd name="connsiteY5" fmla="*/ 1299 h 10000"/>
                  <a:gd name="connsiteX6" fmla="*/ 4150 w 10000"/>
                  <a:gd name="connsiteY6" fmla="*/ 1308 h 10000"/>
                  <a:gd name="connsiteX7" fmla="*/ 4139 w 10000"/>
                  <a:gd name="connsiteY7" fmla="*/ 1315 h 10000"/>
                  <a:gd name="connsiteX8" fmla="*/ 4125 w 10000"/>
                  <a:gd name="connsiteY8" fmla="*/ 1315 h 10000"/>
                  <a:gd name="connsiteX9" fmla="*/ 4119 w 10000"/>
                  <a:gd name="connsiteY9" fmla="*/ 1315 h 10000"/>
                  <a:gd name="connsiteX10" fmla="*/ 4111 w 10000"/>
                  <a:gd name="connsiteY10" fmla="*/ 1308 h 10000"/>
                  <a:gd name="connsiteX11" fmla="*/ 4100 w 10000"/>
                  <a:gd name="connsiteY11" fmla="*/ 1315 h 10000"/>
                  <a:gd name="connsiteX12" fmla="*/ 4075 w 10000"/>
                  <a:gd name="connsiteY12" fmla="*/ 1315 h 10000"/>
                  <a:gd name="connsiteX13" fmla="*/ 4058 w 10000"/>
                  <a:gd name="connsiteY13" fmla="*/ 1318 h 10000"/>
                  <a:gd name="connsiteX14" fmla="*/ 4044 w 10000"/>
                  <a:gd name="connsiteY14" fmla="*/ 1315 h 10000"/>
                  <a:gd name="connsiteX15" fmla="*/ 4042 w 10000"/>
                  <a:gd name="connsiteY15" fmla="*/ 1299 h 10000"/>
                  <a:gd name="connsiteX16" fmla="*/ 4014 w 10000"/>
                  <a:gd name="connsiteY16" fmla="*/ 1308 h 10000"/>
                  <a:gd name="connsiteX17" fmla="*/ 4011 w 10000"/>
                  <a:gd name="connsiteY17" fmla="*/ 1315 h 10000"/>
                  <a:gd name="connsiteX18" fmla="*/ 4011 w 10000"/>
                  <a:gd name="connsiteY18" fmla="*/ 1341 h 10000"/>
                  <a:gd name="connsiteX19" fmla="*/ 4019 w 10000"/>
                  <a:gd name="connsiteY19" fmla="*/ 1341 h 10000"/>
                  <a:gd name="connsiteX20" fmla="*/ 3997 w 10000"/>
                  <a:gd name="connsiteY20" fmla="*/ 1363 h 10000"/>
                  <a:gd name="connsiteX21" fmla="*/ 3986 w 10000"/>
                  <a:gd name="connsiteY21" fmla="*/ 1373 h 10000"/>
                  <a:gd name="connsiteX22" fmla="*/ 3981 w 10000"/>
                  <a:gd name="connsiteY22" fmla="*/ 1389 h 10000"/>
                  <a:gd name="connsiteX23" fmla="*/ 3981 w 10000"/>
                  <a:gd name="connsiteY23" fmla="*/ 1409 h 10000"/>
                  <a:gd name="connsiteX24" fmla="*/ 3981 w 10000"/>
                  <a:gd name="connsiteY24" fmla="*/ 1438 h 10000"/>
                  <a:gd name="connsiteX25" fmla="*/ 3961 w 10000"/>
                  <a:gd name="connsiteY25" fmla="*/ 1441 h 10000"/>
                  <a:gd name="connsiteX26" fmla="*/ 3942 w 10000"/>
                  <a:gd name="connsiteY26" fmla="*/ 1441 h 10000"/>
                  <a:gd name="connsiteX27" fmla="*/ 3914 w 10000"/>
                  <a:gd name="connsiteY27" fmla="*/ 1454 h 10000"/>
                  <a:gd name="connsiteX28" fmla="*/ 3892 w 10000"/>
                  <a:gd name="connsiteY28" fmla="*/ 1467 h 10000"/>
                  <a:gd name="connsiteX29" fmla="*/ 3867 w 10000"/>
                  <a:gd name="connsiteY29" fmla="*/ 1483 h 10000"/>
                  <a:gd name="connsiteX30" fmla="*/ 3845 w 10000"/>
                  <a:gd name="connsiteY30" fmla="*/ 1467 h 10000"/>
                  <a:gd name="connsiteX31" fmla="*/ 3850 w 10000"/>
                  <a:gd name="connsiteY31" fmla="*/ 1457 h 10000"/>
                  <a:gd name="connsiteX32" fmla="*/ 3864 w 10000"/>
                  <a:gd name="connsiteY32" fmla="*/ 1441 h 10000"/>
                  <a:gd name="connsiteX33" fmla="*/ 3859 w 10000"/>
                  <a:gd name="connsiteY33" fmla="*/ 1409 h 10000"/>
                  <a:gd name="connsiteX34" fmla="*/ 3842 w 10000"/>
                  <a:gd name="connsiteY34" fmla="*/ 1383 h 10000"/>
                  <a:gd name="connsiteX35" fmla="*/ 3825 w 10000"/>
                  <a:gd name="connsiteY35" fmla="*/ 1360 h 10000"/>
                  <a:gd name="connsiteX36" fmla="*/ 3809 w 10000"/>
                  <a:gd name="connsiteY36" fmla="*/ 1318 h 10000"/>
                  <a:gd name="connsiteX37" fmla="*/ 3787 w 10000"/>
                  <a:gd name="connsiteY37" fmla="*/ 1289 h 10000"/>
                  <a:gd name="connsiteX38" fmla="*/ 3759 w 10000"/>
                  <a:gd name="connsiteY38" fmla="*/ 1266 h 10000"/>
                  <a:gd name="connsiteX39" fmla="*/ 3740 w 10000"/>
                  <a:gd name="connsiteY39" fmla="*/ 1256 h 10000"/>
                  <a:gd name="connsiteX40" fmla="*/ 3715 w 10000"/>
                  <a:gd name="connsiteY40" fmla="*/ 1250 h 10000"/>
                  <a:gd name="connsiteX41" fmla="*/ 3687 w 10000"/>
                  <a:gd name="connsiteY41" fmla="*/ 1256 h 10000"/>
                  <a:gd name="connsiteX42" fmla="*/ 3681 w 10000"/>
                  <a:gd name="connsiteY42" fmla="*/ 1260 h 10000"/>
                  <a:gd name="connsiteX43" fmla="*/ 3670 w 10000"/>
                  <a:gd name="connsiteY43" fmla="*/ 1295 h 10000"/>
                  <a:gd name="connsiteX44" fmla="*/ 3651 w 10000"/>
                  <a:gd name="connsiteY44" fmla="*/ 1305 h 10000"/>
                  <a:gd name="connsiteX45" fmla="*/ 3640 w 10000"/>
                  <a:gd name="connsiteY45" fmla="*/ 1308 h 10000"/>
                  <a:gd name="connsiteX46" fmla="*/ 3626 w 10000"/>
                  <a:gd name="connsiteY46" fmla="*/ 1308 h 10000"/>
                  <a:gd name="connsiteX47" fmla="*/ 3632 w 10000"/>
                  <a:gd name="connsiteY47" fmla="*/ 1276 h 10000"/>
                  <a:gd name="connsiteX48" fmla="*/ 3609 w 10000"/>
                  <a:gd name="connsiteY48" fmla="*/ 1289 h 10000"/>
                  <a:gd name="connsiteX49" fmla="*/ 3593 w 10000"/>
                  <a:gd name="connsiteY49" fmla="*/ 1286 h 10000"/>
                  <a:gd name="connsiteX50" fmla="*/ 3590 w 10000"/>
                  <a:gd name="connsiteY50" fmla="*/ 1256 h 10000"/>
                  <a:gd name="connsiteX51" fmla="*/ 3584 w 10000"/>
                  <a:gd name="connsiteY51" fmla="*/ 1237 h 10000"/>
                  <a:gd name="connsiteX52" fmla="*/ 3573 w 10000"/>
                  <a:gd name="connsiteY52" fmla="*/ 1237 h 10000"/>
                  <a:gd name="connsiteX53" fmla="*/ 3554 w 10000"/>
                  <a:gd name="connsiteY53" fmla="*/ 1227 h 10000"/>
                  <a:gd name="connsiteX54" fmla="*/ 3546 w 10000"/>
                  <a:gd name="connsiteY54" fmla="*/ 1192 h 10000"/>
                  <a:gd name="connsiteX55" fmla="*/ 3529 w 10000"/>
                  <a:gd name="connsiteY55" fmla="*/ 1176 h 10000"/>
                  <a:gd name="connsiteX56" fmla="*/ 3512 w 10000"/>
                  <a:gd name="connsiteY56" fmla="*/ 1182 h 10000"/>
                  <a:gd name="connsiteX57" fmla="*/ 3485 w 10000"/>
                  <a:gd name="connsiteY57" fmla="*/ 1182 h 10000"/>
                  <a:gd name="connsiteX58" fmla="*/ 3463 w 10000"/>
                  <a:gd name="connsiteY58" fmla="*/ 1176 h 10000"/>
                  <a:gd name="connsiteX59" fmla="*/ 3449 w 10000"/>
                  <a:gd name="connsiteY59" fmla="*/ 1182 h 10000"/>
                  <a:gd name="connsiteX60" fmla="*/ 3432 w 10000"/>
                  <a:gd name="connsiteY60" fmla="*/ 1192 h 10000"/>
                  <a:gd name="connsiteX61" fmla="*/ 3454 w 10000"/>
                  <a:gd name="connsiteY61" fmla="*/ 1205 h 10000"/>
                  <a:gd name="connsiteX62" fmla="*/ 3463 w 10000"/>
                  <a:gd name="connsiteY62" fmla="*/ 1205 h 10000"/>
                  <a:gd name="connsiteX63" fmla="*/ 3488 w 10000"/>
                  <a:gd name="connsiteY63" fmla="*/ 1205 h 10000"/>
                  <a:gd name="connsiteX64" fmla="*/ 3488 w 10000"/>
                  <a:gd name="connsiteY64" fmla="*/ 1218 h 10000"/>
                  <a:gd name="connsiteX65" fmla="*/ 3493 w 10000"/>
                  <a:gd name="connsiteY65" fmla="*/ 1247 h 10000"/>
                  <a:gd name="connsiteX66" fmla="*/ 3512 w 10000"/>
                  <a:gd name="connsiteY66" fmla="*/ 1247 h 10000"/>
                  <a:gd name="connsiteX67" fmla="*/ 3518 w 10000"/>
                  <a:gd name="connsiteY67" fmla="*/ 1250 h 10000"/>
                  <a:gd name="connsiteX68" fmla="*/ 3521 w 10000"/>
                  <a:gd name="connsiteY68" fmla="*/ 1276 h 10000"/>
                  <a:gd name="connsiteX69" fmla="*/ 3543 w 10000"/>
                  <a:gd name="connsiteY69" fmla="*/ 1295 h 10000"/>
                  <a:gd name="connsiteX70" fmla="*/ 3546 w 10000"/>
                  <a:gd name="connsiteY70" fmla="*/ 1305 h 10000"/>
                  <a:gd name="connsiteX71" fmla="*/ 3543 w 10000"/>
                  <a:gd name="connsiteY71" fmla="*/ 1315 h 10000"/>
                  <a:gd name="connsiteX72" fmla="*/ 3543 w 10000"/>
                  <a:gd name="connsiteY72" fmla="*/ 1331 h 10000"/>
                  <a:gd name="connsiteX73" fmla="*/ 3554 w 10000"/>
                  <a:gd name="connsiteY73" fmla="*/ 1324 h 10000"/>
                  <a:gd name="connsiteX74" fmla="*/ 3560 w 10000"/>
                  <a:gd name="connsiteY74" fmla="*/ 1331 h 10000"/>
                  <a:gd name="connsiteX75" fmla="*/ 3582 w 10000"/>
                  <a:gd name="connsiteY75" fmla="*/ 1344 h 10000"/>
                  <a:gd name="connsiteX76" fmla="*/ 3598 w 10000"/>
                  <a:gd name="connsiteY76" fmla="*/ 1380 h 10000"/>
                  <a:gd name="connsiteX77" fmla="*/ 3607 w 10000"/>
                  <a:gd name="connsiteY77" fmla="*/ 1389 h 10000"/>
                  <a:gd name="connsiteX78" fmla="*/ 3623 w 10000"/>
                  <a:gd name="connsiteY78" fmla="*/ 1409 h 10000"/>
                  <a:gd name="connsiteX79" fmla="*/ 3634 w 10000"/>
                  <a:gd name="connsiteY79" fmla="*/ 1438 h 10000"/>
                  <a:gd name="connsiteX80" fmla="*/ 3632 w 10000"/>
                  <a:gd name="connsiteY80" fmla="*/ 1454 h 10000"/>
                  <a:gd name="connsiteX81" fmla="*/ 3618 w 10000"/>
                  <a:gd name="connsiteY81" fmla="*/ 1438 h 10000"/>
                  <a:gd name="connsiteX82" fmla="*/ 3598 w 10000"/>
                  <a:gd name="connsiteY82" fmla="*/ 1428 h 10000"/>
                  <a:gd name="connsiteX83" fmla="*/ 3582 w 10000"/>
                  <a:gd name="connsiteY83" fmla="*/ 1402 h 10000"/>
                  <a:gd name="connsiteX84" fmla="*/ 3562 w 10000"/>
                  <a:gd name="connsiteY84" fmla="*/ 1399 h 10000"/>
                  <a:gd name="connsiteX85" fmla="*/ 3546 w 10000"/>
                  <a:gd name="connsiteY85" fmla="*/ 1383 h 10000"/>
                  <a:gd name="connsiteX86" fmla="*/ 3510 w 10000"/>
                  <a:gd name="connsiteY86" fmla="*/ 1360 h 10000"/>
                  <a:gd name="connsiteX87" fmla="*/ 3485 w 10000"/>
                  <a:gd name="connsiteY87" fmla="*/ 1344 h 10000"/>
                  <a:gd name="connsiteX88" fmla="*/ 3454 w 10000"/>
                  <a:gd name="connsiteY88" fmla="*/ 1334 h 10000"/>
                  <a:gd name="connsiteX89" fmla="*/ 3429 w 10000"/>
                  <a:gd name="connsiteY89" fmla="*/ 1315 h 10000"/>
                  <a:gd name="connsiteX90" fmla="*/ 3416 w 10000"/>
                  <a:gd name="connsiteY90" fmla="*/ 1308 h 10000"/>
                  <a:gd name="connsiteX91" fmla="*/ 3399 w 10000"/>
                  <a:gd name="connsiteY91" fmla="*/ 1305 h 10000"/>
                  <a:gd name="connsiteX92" fmla="*/ 3382 w 10000"/>
                  <a:gd name="connsiteY92" fmla="*/ 1286 h 10000"/>
                  <a:gd name="connsiteX93" fmla="*/ 3380 w 10000"/>
                  <a:gd name="connsiteY93" fmla="*/ 1266 h 10000"/>
                  <a:gd name="connsiteX94" fmla="*/ 3388 w 10000"/>
                  <a:gd name="connsiteY94" fmla="*/ 1256 h 10000"/>
                  <a:gd name="connsiteX95" fmla="*/ 3407 w 10000"/>
                  <a:gd name="connsiteY95" fmla="*/ 1256 h 10000"/>
                  <a:gd name="connsiteX96" fmla="*/ 3396 w 10000"/>
                  <a:gd name="connsiteY96" fmla="*/ 1227 h 10000"/>
                  <a:gd name="connsiteX97" fmla="*/ 3382 w 10000"/>
                  <a:gd name="connsiteY97" fmla="*/ 1227 h 10000"/>
                  <a:gd name="connsiteX98" fmla="*/ 3360 w 10000"/>
                  <a:gd name="connsiteY98" fmla="*/ 1221 h 10000"/>
                  <a:gd name="connsiteX99" fmla="*/ 3349 w 10000"/>
                  <a:gd name="connsiteY99" fmla="*/ 1231 h 10000"/>
                  <a:gd name="connsiteX100" fmla="*/ 3352 w 10000"/>
                  <a:gd name="connsiteY100" fmla="*/ 1247 h 10000"/>
                  <a:gd name="connsiteX101" fmla="*/ 3341 w 10000"/>
                  <a:gd name="connsiteY101" fmla="*/ 1237 h 10000"/>
                  <a:gd name="connsiteX102" fmla="*/ 3335 w 10000"/>
                  <a:gd name="connsiteY102" fmla="*/ 1231 h 10000"/>
                  <a:gd name="connsiteX103" fmla="*/ 3307 w 10000"/>
                  <a:gd name="connsiteY103" fmla="*/ 1227 h 10000"/>
                  <a:gd name="connsiteX104" fmla="*/ 3294 w 10000"/>
                  <a:gd name="connsiteY104" fmla="*/ 1221 h 10000"/>
                  <a:gd name="connsiteX105" fmla="*/ 3271 w 10000"/>
                  <a:gd name="connsiteY105" fmla="*/ 1211 h 10000"/>
                  <a:gd name="connsiteX106" fmla="*/ 3252 w 10000"/>
                  <a:gd name="connsiteY106" fmla="*/ 1195 h 10000"/>
                  <a:gd name="connsiteX107" fmla="*/ 3235 w 10000"/>
                  <a:gd name="connsiteY107" fmla="*/ 1195 h 10000"/>
                  <a:gd name="connsiteX108" fmla="*/ 3235 w 10000"/>
                  <a:gd name="connsiteY108" fmla="*/ 1205 h 10000"/>
                  <a:gd name="connsiteX109" fmla="*/ 3219 w 10000"/>
                  <a:gd name="connsiteY109" fmla="*/ 1231 h 10000"/>
                  <a:gd name="connsiteX110" fmla="*/ 3213 w 10000"/>
                  <a:gd name="connsiteY110" fmla="*/ 1231 h 10000"/>
                  <a:gd name="connsiteX111" fmla="*/ 3183 w 10000"/>
                  <a:gd name="connsiteY111" fmla="*/ 1221 h 10000"/>
                  <a:gd name="connsiteX112" fmla="*/ 3175 w 10000"/>
                  <a:gd name="connsiteY112" fmla="*/ 1227 h 10000"/>
                  <a:gd name="connsiteX113" fmla="*/ 3163 w 10000"/>
                  <a:gd name="connsiteY113" fmla="*/ 1237 h 10000"/>
                  <a:gd name="connsiteX114" fmla="*/ 3158 w 10000"/>
                  <a:gd name="connsiteY114" fmla="*/ 1260 h 10000"/>
                  <a:gd name="connsiteX115" fmla="*/ 3158 w 10000"/>
                  <a:gd name="connsiteY115" fmla="*/ 1276 h 10000"/>
                  <a:gd name="connsiteX116" fmla="*/ 3163 w 10000"/>
                  <a:gd name="connsiteY116" fmla="*/ 1295 h 10000"/>
                  <a:gd name="connsiteX117" fmla="*/ 3166 w 10000"/>
                  <a:gd name="connsiteY117" fmla="*/ 1308 h 10000"/>
                  <a:gd name="connsiteX118" fmla="*/ 3158 w 10000"/>
                  <a:gd name="connsiteY118" fmla="*/ 1315 h 10000"/>
                  <a:gd name="connsiteX119" fmla="*/ 3133 w 10000"/>
                  <a:gd name="connsiteY119" fmla="*/ 1299 h 10000"/>
                  <a:gd name="connsiteX120" fmla="*/ 3114 w 10000"/>
                  <a:gd name="connsiteY120" fmla="*/ 1276 h 10000"/>
                  <a:gd name="connsiteX121" fmla="*/ 3078 w 10000"/>
                  <a:gd name="connsiteY121" fmla="*/ 1240 h 10000"/>
                  <a:gd name="connsiteX122" fmla="*/ 3044 w 10000"/>
                  <a:gd name="connsiteY122" fmla="*/ 1227 h 10000"/>
                  <a:gd name="connsiteX123" fmla="*/ 3033 w 10000"/>
                  <a:gd name="connsiteY123" fmla="*/ 1231 h 10000"/>
                  <a:gd name="connsiteX124" fmla="*/ 3036 w 10000"/>
                  <a:gd name="connsiteY124" fmla="*/ 1256 h 10000"/>
                  <a:gd name="connsiteX125" fmla="*/ 3044 w 10000"/>
                  <a:gd name="connsiteY125" fmla="*/ 1266 h 10000"/>
                  <a:gd name="connsiteX126" fmla="*/ 3044 w 10000"/>
                  <a:gd name="connsiteY126" fmla="*/ 1276 h 10000"/>
                  <a:gd name="connsiteX127" fmla="*/ 3036 w 10000"/>
                  <a:gd name="connsiteY127" fmla="*/ 1276 h 10000"/>
                  <a:gd name="connsiteX128" fmla="*/ 3028 w 10000"/>
                  <a:gd name="connsiteY128" fmla="*/ 1266 h 10000"/>
                  <a:gd name="connsiteX129" fmla="*/ 3025 w 10000"/>
                  <a:gd name="connsiteY129" fmla="*/ 1256 h 10000"/>
                  <a:gd name="connsiteX130" fmla="*/ 3008 w 10000"/>
                  <a:gd name="connsiteY130" fmla="*/ 1205 h 10000"/>
                  <a:gd name="connsiteX131" fmla="*/ 3000 w 10000"/>
                  <a:gd name="connsiteY131" fmla="*/ 1192 h 10000"/>
                  <a:gd name="connsiteX132" fmla="*/ 2994 w 10000"/>
                  <a:gd name="connsiteY132" fmla="*/ 1176 h 10000"/>
                  <a:gd name="connsiteX133" fmla="*/ 2986 w 10000"/>
                  <a:gd name="connsiteY133" fmla="*/ 1182 h 10000"/>
                  <a:gd name="connsiteX134" fmla="*/ 2981 w 10000"/>
                  <a:gd name="connsiteY134" fmla="*/ 1192 h 10000"/>
                  <a:gd name="connsiteX135" fmla="*/ 2970 w 10000"/>
                  <a:gd name="connsiteY135" fmla="*/ 1201 h 10000"/>
                  <a:gd name="connsiteX136" fmla="*/ 2956 w 10000"/>
                  <a:gd name="connsiteY136" fmla="*/ 1218 h 10000"/>
                  <a:gd name="connsiteX137" fmla="*/ 2939 w 10000"/>
                  <a:gd name="connsiteY137" fmla="*/ 1240 h 10000"/>
                  <a:gd name="connsiteX138" fmla="*/ 2928 w 10000"/>
                  <a:gd name="connsiteY138" fmla="*/ 1247 h 10000"/>
                  <a:gd name="connsiteX139" fmla="*/ 2922 w 10000"/>
                  <a:gd name="connsiteY139" fmla="*/ 1250 h 10000"/>
                  <a:gd name="connsiteX140" fmla="*/ 2911 w 10000"/>
                  <a:gd name="connsiteY140" fmla="*/ 1250 h 10000"/>
                  <a:gd name="connsiteX141" fmla="*/ 2884 w 10000"/>
                  <a:gd name="connsiteY141" fmla="*/ 1247 h 10000"/>
                  <a:gd name="connsiteX142" fmla="*/ 2864 w 10000"/>
                  <a:gd name="connsiteY142" fmla="*/ 1237 h 10000"/>
                  <a:gd name="connsiteX143" fmla="*/ 2848 w 10000"/>
                  <a:gd name="connsiteY143" fmla="*/ 1231 h 10000"/>
                  <a:gd name="connsiteX144" fmla="*/ 2834 w 10000"/>
                  <a:gd name="connsiteY144" fmla="*/ 1227 h 10000"/>
                  <a:gd name="connsiteX145" fmla="*/ 2831 w 10000"/>
                  <a:gd name="connsiteY145" fmla="*/ 1227 h 10000"/>
                  <a:gd name="connsiteX146" fmla="*/ 2831 w 10000"/>
                  <a:gd name="connsiteY146" fmla="*/ 1221 h 10000"/>
                  <a:gd name="connsiteX147" fmla="*/ 2825 w 10000"/>
                  <a:gd name="connsiteY147" fmla="*/ 1205 h 10000"/>
                  <a:gd name="connsiteX148" fmla="*/ 2823 w 10000"/>
                  <a:gd name="connsiteY148" fmla="*/ 1192 h 10000"/>
                  <a:gd name="connsiteX149" fmla="*/ 2817 w 10000"/>
                  <a:gd name="connsiteY149" fmla="*/ 1182 h 10000"/>
                  <a:gd name="connsiteX150" fmla="*/ 2814 w 10000"/>
                  <a:gd name="connsiteY150" fmla="*/ 1176 h 10000"/>
                  <a:gd name="connsiteX151" fmla="*/ 2792 w 10000"/>
                  <a:gd name="connsiteY151" fmla="*/ 1172 h 10000"/>
                  <a:gd name="connsiteX152" fmla="*/ 2759 w 10000"/>
                  <a:gd name="connsiteY152" fmla="*/ 1156 h 10000"/>
                  <a:gd name="connsiteX153" fmla="*/ 2734 w 10000"/>
                  <a:gd name="connsiteY153" fmla="*/ 1143 h 10000"/>
                  <a:gd name="connsiteX154" fmla="*/ 2695 w 10000"/>
                  <a:gd name="connsiteY154" fmla="*/ 1124 h 10000"/>
                  <a:gd name="connsiteX155" fmla="*/ 2670 w 10000"/>
                  <a:gd name="connsiteY155" fmla="*/ 1108 h 10000"/>
                  <a:gd name="connsiteX156" fmla="*/ 2645 w 10000"/>
                  <a:gd name="connsiteY156" fmla="*/ 1091 h 10000"/>
                  <a:gd name="connsiteX157" fmla="*/ 2618 w 10000"/>
                  <a:gd name="connsiteY157" fmla="*/ 1088 h 10000"/>
                  <a:gd name="connsiteX158" fmla="*/ 2576 w 10000"/>
                  <a:gd name="connsiteY158" fmla="*/ 1088 h 10000"/>
                  <a:gd name="connsiteX159" fmla="*/ 2551 w 10000"/>
                  <a:gd name="connsiteY159" fmla="*/ 1091 h 10000"/>
                  <a:gd name="connsiteX160" fmla="*/ 2521 w 10000"/>
                  <a:gd name="connsiteY160" fmla="*/ 1098 h 10000"/>
                  <a:gd name="connsiteX161" fmla="*/ 2493 w 10000"/>
                  <a:gd name="connsiteY161" fmla="*/ 1104 h 10000"/>
                  <a:gd name="connsiteX162" fmla="*/ 2468 w 10000"/>
                  <a:gd name="connsiteY162" fmla="*/ 1108 h 10000"/>
                  <a:gd name="connsiteX163" fmla="*/ 2404 w 10000"/>
                  <a:gd name="connsiteY163" fmla="*/ 1124 h 10000"/>
                  <a:gd name="connsiteX164" fmla="*/ 2366 w 10000"/>
                  <a:gd name="connsiteY164" fmla="*/ 1133 h 10000"/>
                  <a:gd name="connsiteX165" fmla="*/ 2346 w 10000"/>
                  <a:gd name="connsiteY165" fmla="*/ 1137 h 10000"/>
                  <a:gd name="connsiteX166" fmla="*/ 2294 w 10000"/>
                  <a:gd name="connsiteY166" fmla="*/ 1146 h 10000"/>
                  <a:gd name="connsiteX167" fmla="*/ 2249 w 10000"/>
                  <a:gd name="connsiteY167" fmla="*/ 1156 h 10000"/>
                  <a:gd name="connsiteX168" fmla="*/ 2230 w 10000"/>
                  <a:gd name="connsiteY168" fmla="*/ 1156 h 10000"/>
                  <a:gd name="connsiteX169" fmla="*/ 2222 w 10000"/>
                  <a:gd name="connsiteY169" fmla="*/ 1163 h 10000"/>
                  <a:gd name="connsiteX170" fmla="*/ 2194 w 10000"/>
                  <a:gd name="connsiteY170" fmla="*/ 1163 h 10000"/>
                  <a:gd name="connsiteX171" fmla="*/ 2172 w 10000"/>
                  <a:gd name="connsiteY171" fmla="*/ 1163 h 10000"/>
                  <a:gd name="connsiteX172" fmla="*/ 2147 w 10000"/>
                  <a:gd name="connsiteY172" fmla="*/ 1166 h 10000"/>
                  <a:gd name="connsiteX173" fmla="*/ 2108 w 10000"/>
                  <a:gd name="connsiteY173" fmla="*/ 1166 h 10000"/>
                  <a:gd name="connsiteX174" fmla="*/ 2083 w 10000"/>
                  <a:gd name="connsiteY174" fmla="*/ 1156 h 10000"/>
                  <a:gd name="connsiteX175" fmla="*/ 2042 w 10000"/>
                  <a:gd name="connsiteY175" fmla="*/ 1143 h 10000"/>
                  <a:gd name="connsiteX176" fmla="*/ 2011 w 10000"/>
                  <a:gd name="connsiteY176" fmla="*/ 1143 h 10000"/>
                  <a:gd name="connsiteX177" fmla="*/ 1994 w 10000"/>
                  <a:gd name="connsiteY177" fmla="*/ 1146 h 10000"/>
                  <a:gd name="connsiteX178" fmla="*/ 1967 w 10000"/>
                  <a:gd name="connsiteY178" fmla="*/ 1156 h 10000"/>
                  <a:gd name="connsiteX179" fmla="*/ 1903 w 10000"/>
                  <a:gd name="connsiteY179" fmla="*/ 1176 h 10000"/>
                  <a:gd name="connsiteX180" fmla="*/ 1873 w 10000"/>
                  <a:gd name="connsiteY180" fmla="*/ 1182 h 10000"/>
                  <a:gd name="connsiteX181" fmla="*/ 1850 w 10000"/>
                  <a:gd name="connsiteY181" fmla="*/ 1185 h 10000"/>
                  <a:gd name="connsiteX182" fmla="*/ 1842 w 10000"/>
                  <a:gd name="connsiteY182" fmla="*/ 1192 h 10000"/>
                  <a:gd name="connsiteX183" fmla="*/ 1823 w 10000"/>
                  <a:gd name="connsiteY183" fmla="*/ 1195 h 10000"/>
                  <a:gd name="connsiteX184" fmla="*/ 1814 w 10000"/>
                  <a:gd name="connsiteY184" fmla="*/ 1201 h 10000"/>
                  <a:gd name="connsiteX185" fmla="*/ 1792 w 10000"/>
                  <a:gd name="connsiteY185" fmla="*/ 1218 h 10000"/>
                  <a:gd name="connsiteX186" fmla="*/ 1767 w 10000"/>
                  <a:gd name="connsiteY186" fmla="*/ 1231 h 10000"/>
                  <a:gd name="connsiteX187" fmla="*/ 1717 w 10000"/>
                  <a:gd name="connsiteY187" fmla="*/ 1266 h 10000"/>
                  <a:gd name="connsiteX188" fmla="*/ 1695 w 10000"/>
                  <a:gd name="connsiteY188" fmla="*/ 1279 h 10000"/>
                  <a:gd name="connsiteX189" fmla="*/ 1654 w 10000"/>
                  <a:gd name="connsiteY189" fmla="*/ 1308 h 10000"/>
                  <a:gd name="connsiteX190" fmla="*/ 1620 w 10000"/>
                  <a:gd name="connsiteY190" fmla="*/ 1334 h 10000"/>
                  <a:gd name="connsiteX191" fmla="*/ 1590 w 10000"/>
                  <a:gd name="connsiteY191" fmla="*/ 1360 h 10000"/>
                  <a:gd name="connsiteX192" fmla="*/ 1565 w 10000"/>
                  <a:gd name="connsiteY192" fmla="*/ 1380 h 10000"/>
                  <a:gd name="connsiteX193" fmla="*/ 1532 w 10000"/>
                  <a:gd name="connsiteY193" fmla="*/ 1402 h 10000"/>
                  <a:gd name="connsiteX194" fmla="*/ 1501 w 10000"/>
                  <a:gd name="connsiteY194" fmla="*/ 1418 h 10000"/>
                  <a:gd name="connsiteX195" fmla="*/ 1460 w 10000"/>
                  <a:gd name="connsiteY195" fmla="*/ 1438 h 10000"/>
                  <a:gd name="connsiteX196" fmla="*/ 1435 w 10000"/>
                  <a:gd name="connsiteY196" fmla="*/ 1454 h 10000"/>
                  <a:gd name="connsiteX197" fmla="*/ 1421 w 10000"/>
                  <a:gd name="connsiteY197" fmla="*/ 1464 h 10000"/>
                  <a:gd name="connsiteX198" fmla="*/ 1380 w 10000"/>
                  <a:gd name="connsiteY198" fmla="*/ 1473 h 10000"/>
                  <a:gd name="connsiteX199" fmla="*/ 1324 w 10000"/>
                  <a:gd name="connsiteY199" fmla="*/ 1477 h 10000"/>
                  <a:gd name="connsiteX200" fmla="*/ 1274 w 10000"/>
                  <a:gd name="connsiteY200" fmla="*/ 1483 h 10000"/>
                  <a:gd name="connsiteX201" fmla="*/ 1244 w 10000"/>
                  <a:gd name="connsiteY201" fmla="*/ 1486 h 10000"/>
                  <a:gd name="connsiteX202" fmla="*/ 1233 w 10000"/>
                  <a:gd name="connsiteY202" fmla="*/ 1486 h 10000"/>
                  <a:gd name="connsiteX203" fmla="*/ 1197 w 10000"/>
                  <a:gd name="connsiteY203" fmla="*/ 1493 h 10000"/>
                  <a:gd name="connsiteX204" fmla="*/ 1180 w 10000"/>
                  <a:gd name="connsiteY204" fmla="*/ 1496 h 10000"/>
                  <a:gd name="connsiteX205" fmla="*/ 1169 w 10000"/>
                  <a:gd name="connsiteY205" fmla="*/ 1496 h 10000"/>
                  <a:gd name="connsiteX206" fmla="*/ 1161 w 10000"/>
                  <a:gd name="connsiteY206" fmla="*/ 1503 h 10000"/>
                  <a:gd name="connsiteX207" fmla="*/ 1155 w 10000"/>
                  <a:gd name="connsiteY207" fmla="*/ 1503 h 10000"/>
                  <a:gd name="connsiteX208" fmla="*/ 501 w 10000"/>
                  <a:gd name="connsiteY208" fmla="*/ 2277 h 10000"/>
                  <a:gd name="connsiteX209" fmla="*/ 396 w 10000"/>
                  <a:gd name="connsiteY209" fmla="*/ 2532 h 10000"/>
                  <a:gd name="connsiteX210" fmla="*/ 324 w 10000"/>
                  <a:gd name="connsiteY210" fmla="*/ 2759 h 10000"/>
                  <a:gd name="connsiteX211" fmla="*/ 274 w 10000"/>
                  <a:gd name="connsiteY211" fmla="*/ 2866 h 10000"/>
                  <a:gd name="connsiteX212" fmla="*/ 202 w 10000"/>
                  <a:gd name="connsiteY212" fmla="*/ 3008 h 10000"/>
                  <a:gd name="connsiteX213" fmla="*/ 211 w 10000"/>
                  <a:gd name="connsiteY213" fmla="*/ 3177 h 10000"/>
                  <a:gd name="connsiteX214" fmla="*/ 235 w 10000"/>
                  <a:gd name="connsiteY214" fmla="*/ 3368 h 10000"/>
                  <a:gd name="connsiteX215" fmla="*/ 266 w 10000"/>
                  <a:gd name="connsiteY215" fmla="*/ 3595 h 10000"/>
                  <a:gd name="connsiteX216" fmla="*/ 299 w 10000"/>
                  <a:gd name="connsiteY216" fmla="*/ 3831 h 10000"/>
                  <a:gd name="connsiteX217" fmla="*/ 305 w 10000"/>
                  <a:gd name="connsiteY217" fmla="*/ 3863 h 10000"/>
                  <a:gd name="connsiteX218" fmla="*/ 341 w 10000"/>
                  <a:gd name="connsiteY218" fmla="*/ 3941 h 10000"/>
                  <a:gd name="connsiteX219" fmla="*/ 186 w 10000"/>
                  <a:gd name="connsiteY219" fmla="*/ 3935 h 10000"/>
                  <a:gd name="connsiteX220" fmla="*/ 30 w 10000"/>
                  <a:gd name="connsiteY220" fmla="*/ 3925 h 10000"/>
                  <a:gd name="connsiteX221" fmla="*/ 0 w 10000"/>
                  <a:gd name="connsiteY221" fmla="*/ 4054 h 10000"/>
                  <a:gd name="connsiteX222" fmla="*/ 14 w 10000"/>
                  <a:gd name="connsiteY222" fmla="*/ 4152 h 10000"/>
                  <a:gd name="connsiteX223" fmla="*/ 22 w 10000"/>
                  <a:gd name="connsiteY223" fmla="*/ 4242 h 10000"/>
                  <a:gd name="connsiteX224" fmla="*/ 30 w 10000"/>
                  <a:gd name="connsiteY224" fmla="*/ 4291 h 10000"/>
                  <a:gd name="connsiteX225" fmla="*/ 102 w 10000"/>
                  <a:gd name="connsiteY225" fmla="*/ 4271 h 10000"/>
                  <a:gd name="connsiteX226" fmla="*/ 155 w 10000"/>
                  <a:gd name="connsiteY226" fmla="*/ 4262 h 10000"/>
                  <a:gd name="connsiteX227" fmla="*/ 410 w 10000"/>
                  <a:gd name="connsiteY227" fmla="*/ 4255 h 10000"/>
                  <a:gd name="connsiteX228" fmla="*/ 418 w 10000"/>
                  <a:gd name="connsiteY228" fmla="*/ 4385 h 10000"/>
                  <a:gd name="connsiteX229" fmla="*/ 429 w 10000"/>
                  <a:gd name="connsiteY229" fmla="*/ 4543 h 10000"/>
                  <a:gd name="connsiteX230" fmla="*/ 443 w 10000"/>
                  <a:gd name="connsiteY230" fmla="*/ 4585 h 10000"/>
                  <a:gd name="connsiteX231" fmla="*/ 465 w 10000"/>
                  <a:gd name="connsiteY231" fmla="*/ 4611 h 10000"/>
                  <a:gd name="connsiteX232" fmla="*/ 468 w 10000"/>
                  <a:gd name="connsiteY232" fmla="*/ 4621 h 10000"/>
                  <a:gd name="connsiteX233" fmla="*/ 474 w 10000"/>
                  <a:gd name="connsiteY233" fmla="*/ 4679 h 10000"/>
                  <a:gd name="connsiteX234" fmla="*/ 554 w 10000"/>
                  <a:gd name="connsiteY234" fmla="*/ 4738 h 10000"/>
                  <a:gd name="connsiteX235" fmla="*/ 637 w 10000"/>
                  <a:gd name="connsiteY235" fmla="*/ 4809 h 10000"/>
                  <a:gd name="connsiteX236" fmla="*/ 704 w 10000"/>
                  <a:gd name="connsiteY236" fmla="*/ 4851 h 10000"/>
                  <a:gd name="connsiteX237" fmla="*/ 740 w 10000"/>
                  <a:gd name="connsiteY237" fmla="*/ 4893 h 10000"/>
                  <a:gd name="connsiteX238" fmla="*/ 756 w 10000"/>
                  <a:gd name="connsiteY238" fmla="*/ 4896 h 10000"/>
                  <a:gd name="connsiteX239" fmla="*/ 767 w 10000"/>
                  <a:gd name="connsiteY239" fmla="*/ 4880 h 10000"/>
                  <a:gd name="connsiteX240" fmla="*/ 806 w 10000"/>
                  <a:gd name="connsiteY240" fmla="*/ 4945 h 10000"/>
                  <a:gd name="connsiteX241" fmla="*/ 886 w 10000"/>
                  <a:gd name="connsiteY241" fmla="*/ 5078 h 10000"/>
                  <a:gd name="connsiteX242" fmla="*/ 911 w 10000"/>
                  <a:gd name="connsiteY242" fmla="*/ 5130 h 10000"/>
                  <a:gd name="connsiteX243" fmla="*/ 920 w 10000"/>
                  <a:gd name="connsiteY243" fmla="*/ 5191 h 10000"/>
                  <a:gd name="connsiteX244" fmla="*/ 920 w 10000"/>
                  <a:gd name="connsiteY244" fmla="*/ 5220 h 10000"/>
                  <a:gd name="connsiteX245" fmla="*/ 911 w 10000"/>
                  <a:gd name="connsiteY245" fmla="*/ 5314 h 10000"/>
                  <a:gd name="connsiteX246" fmla="*/ 898 w 10000"/>
                  <a:gd name="connsiteY246" fmla="*/ 5369 h 10000"/>
                  <a:gd name="connsiteX247" fmla="*/ 895 w 10000"/>
                  <a:gd name="connsiteY247" fmla="*/ 5385 h 10000"/>
                  <a:gd name="connsiteX248" fmla="*/ 895 w 10000"/>
                  <a:gd name="connsiteY248" fmla="*/ 5405 h 10000"/>
                  <a:gd name="connsiteX249" fmla="*/ 898 w 10000"/>
                  <a:gd name="connsiteY249" fmla="*/ 5434 h 10000"/>
                  <a:gd name="connsiteX250" fmla="*/ 911 w 10000"/>
                  <a:gd name="connsiteY250" fmla="*/ 5463 h 10000"/>
                  <a:gd name="connsiteX251" fmla="*/ 920 w 10000"/>
                  <a:gd name="connsiteY251" fmla="*/ 5492 h 10000"/>
                  <a:gd name="connsiteX252" fmla="*/ 934 w 10000"/>
                  <a:gd name="connsiteY252" fmla="*/ 5518 h 10000"/>
                  <a:gd name="connsiteX253" fmla="*/ 1169 w 10000"/>
                  <a:gd name="connsiteY253" fmla="*/ 5738 h 10000"/>
                  <a:gd name="connsiteX254" fmla="*/ 1188 w 10000"/>
                  <a:gd name="connsiteY254" fmla="*/ 5755 h 10000"/>
                  <a:gd name="connsiteX255" fmla="*/ 1216 w 10000"/>
                  <a:gd name="connsiteY255" fmla="*/ 5758 h 10000"/>
                  <a:gd name="connsiteX256" fmla="*/ 1313 w 10000"/>
                  <a:gd name="connsiteY256" fmla="*/ 5774 h 10000"/>
                  <a:gd name="connsiteX257" fmla="*/ 1349 w 10000"/>
                  <a:gd name="connsiteY257" fmla="*/ 5787 h 10000"/>
                  <a:gd name="connsiteX258" fmla="*/ 1393 w 10000"/>
                  <a:gd name="connsiteY258" fmla="*/ 5793 h 10000"/>
                  <a:gd name="connsiteX259" fmla="*/ 1393 w 10000"/>
                  <a:gd name="connsiteY259" fmla="*/ 5797 h 10000"/>
                  <a:gd name="connsiteX260" fmla="*/ 1421 w 10000"/>
                  <a:gd name="connsiteY260" fmla="*/ 5810 h 10000"/>
                  <a:gd name="connsiteX261" fmla="*/ 1446 w 10000"/>
                  <a:gd name="connsiteY261" fmla="*/ 5829 h 10000"/>
                  <a:gd name="connsiteX262" fmla="*/ 1460 w 10000"/>
                  <a:gd name="connsiteY262" fmla="*/ 5842 h 10000"/>
                  <a:gd name="connsiteX263" fmla="*/ 1476 w 10000"/>
                  <a:gd name="connsiteY263" fmla="*/ 5848 h 10000"/>
                  <a:gd name="connsiteX264" fmla="*/ 1501 w 10000"/>
                  <a:gd name="connsiteY264" fmla="*/ 5852 h 10000"/>
                  <a:gd name="connsiteX265" fmla="*/ 1532 w 10000"/>
                  <a:gd name="connsiteY265" fmla="*/ 5887 h 10000"/>
                  <a:gd name="connsiteX266" fmla="*/ 1565 w 10000"/>
                  <a:gd name="connsiteY266" fmla="*/ 5942 h 10000"/>
                  <a:gd name="connsiteX267" fmla="*/ 1587 w 10000"/>
                  <a:gd name="connsiteY267" fmla="*/ 5972 h 10000"/>
                  <a:gd name="connsiteX268" fmla="*/ 1612 w 10000"/>
                  <a:gd name="connsiteY268" fmla="*/ 5955 h 10000"/>
                  <a:gd name="connsiteX269" fmla="*/ 1679 w 10000"/>
                  <a:gd name="connsiteY269" fmla="*/ 6049 h 10000"/>
                  <a:gd name="connsiteX270" fmla="*/ 1720 w 10000"/>
                  <a:gd name="connsiteY270" fmla="*/ 6108 h 10000"/>
                  <a:gd name="connsiteX271" fmla="*/ 1751 w 10000"/>
                  <a:gd name="connsiteY271" fmla="*/ 6133 h 10000"/>
                  <a:gd name="connsiteX272" fmla="*/ 1792 w 10000"/>
                  <a:gd name="connsiteY272" fmla="*/ 6169 h 10000"/>
                  <a:gd name="connsiteX273" fmla="*/ 1801 w 10000"/>
                  <a:gd name="connsiteY273" fmla="*/ 6172 h 10000"/>
                  <a:gd name="connsiteX274" fmla="*/ 1814 w 10000"/>
                  <a:gd name="connsiteY274" fmla="*/ 6286 h 10000"/>
                  <a:gd name="connsiteX275" fmla="*/ 1817 w 10000"/>
                  <a:gd name="connsiteY275" fmla="*/ 6331 h 10000"/>
                  <a:gd name="connsiteX276" fmla="*/ 1809 w 10000"/>
                  <a:gd name="connsiteY276" fmla="*/ 6444 h 10000"/>
                  <a:gd name="connsiteX277" fmla="*/ 1801 w 10000"/>
                  <a:gd name="connsiteY277" fmla="*/ 6499 h 10000"/>
                  <a:gd name="connsiteX278" fmla="*/ 1781 w 10000"/>
                  <a:gd name="connsiteY278" fmla="*/ 6522 h 10000"/>
                  <a:gd name="connsiteX279" fmla="*/ 1773 w 10000"/>
                  <a:gd name="connsiteY279" fmla="*/ 6541 h 10000"/>
                  <a:gd name="connsiteX280" fmla="*/ 1762 w 10000"/>
                  <a:gd name="connsiteY280" fmla="*/ 6571 h 10000"/>
                  <a:gd name="connsiteX281" fmla="*/ 1767 w 10000"/>
                  <a:gd name="connsiteY281" fmla="*/ 6622 h 10000"/>
                  <a:gd name="connsiteX282" fmla="*/ 1767 w 10000"/>
                  <a:gd name="connsiteY282" fmla="*/ 6665 h 10000"/>
                  <a:gd name="connsiteX283" fmla="*/ 1767 w 10000"/>
                  <a:gd name="connsiteY283" fmla="*/ 6694 h 10000"/>
                  <a:gd name="connsiteX284" fmla="*/ 1776 w 10000"/>
                  <a:gd name="connsiteY284" fmla="*/ 6726 h 10000"/>
                  <a:gd name="connsiteX285" fmla="*/ 1776 w 10000"/>
                  <a:gd name="connsiteY285" fmla="*/ 6745 h 10000"/>
                  <a:gd name="connsiteX286" fmla="*/ 1767 w 10000"/>
                  <a:gd name="connsiteY286" fmla="*/ 6765 h 10000"/>
                  <a:gd name="connsiteX287" fmla="*/ 1762 w 10000"/>
                  <a:gd name="connsiteY287" fmla="*/ 6804 h 10000"/>
                  <a:gd name="connsiteX288" fmla="*/ 1753 w 10000"/>
                  <a:gd name="connsiteY288" fmla="*/ 6839 h 10000"/>
                  <a:gd name="connsiteX289" fmla="*/ 1742 w 10000"/>
                  <a:gd name="connsiteY289" fmla="*/ 6849 h 10000"/>
                  <a:gd name="connsiteX290" fmla="*/ 1726 w 10000"/>
                  <a:gd name="connsiteY290" fmla="*/ 6849 h 10000"/>
                  <a:gd name="connsiteX291" fmla="*/ 1712 w 10000"/>
                  <a:gd name="connsiteY291" fmla="*/ 6852 h 10000"/>
                  <a:gd name="connsiteX292" fmla="*/ 1640 w 10000"/>
                  <a:gd name="connsiteY292" fmla="*/ 6953 h 10000"/>
                  <a:gd name="connsiteX293" fmla="*/ 1493 w 10000"/>
                  <a:gd name="connsiteY293" fmla="*/ 7105 h 10000"/>
                  <a:gd name="connsiteX294" fmla="*/ 1490 w 10000"/>
                  <a:gd name="connsiteY294" fmla="*/ 7124 h 10000"/>
                  <a:gd name="connsiteX295" fmla="*/ 1468 w 10000"/>
                  <a:gd name="connsiteY295" fmla="*/ 7137 h 10000"/>
                  <a:gd name="connsiteX296" fmla="*/ 1454 w 10000"/>
                  <a:gd name="connsiteY296" fmla="*/ 7144 h 10000"/>
                  <a:gd name="connsiteX297" fmla="*/ 1452 w 10000"/>
                  <a:gd name="connsiteY297" fmla="*/ 7157 h 10000"/>
                  <a:gd name="connsiteX298" fmla="*/ 1446 w 10000"/>
                  <a:gd name="connsiteY298" fmla="*/ 7199 h 10000"/>
                  <a:gd name="connsiteX299" fmla="*/ 1476 w 10000"/>
                  <a:gd name="connsiteY299" fmla="*/ 7247 h 10000"/>
                  <a:gd name="connsiteX300" fmla="*/ 1501 w 10000"/>
                  <a:gd name="connsiteY300" fmla="*/ 7270 h 10000"/>
                  <a:gd name="connsiteX301" fmla="*/ 1518 w 10000"/>
                  <a:gd name="connsiteY301" fmla="*/ 7286 h 10000"/>
                  <a:gd name="connsiteX302" fmla="*/ 1524 w 10000"/>
                  <a:gd name="connsiteY302" fmla="*/ 7306 h 10000"/>
                  <a:gd name="connsiteX303" fmla="*/ 1540 w 10000"/>
                  <a:gd name="connsiteY303" fmla="*/ 7322 h 10000"/>
                  <a:gd name="connsiteX304" fmla="*/ 1565 w 10000"/>
                  <a:gd name="connsiteY304" fmla="*/ 7325 h 10000"/>
                  <a:gd name="connsiteX305" fmla="*/ 1590 w 10000"/>
                  <a:gd name="connsiteY305" fmla="*/ 7332 h 10000"/>
                  <a:gd name="connsiteX306" fmla="*/ 1615 w 10000"/>
                  <a:gd name="connsiteY306" fmla="*/ 7345 h 10000"/>
                  <a:gd name="connsiteX307" fmla="*/ 1662 w 10000"/>
                  <a:gd name="connsiteY307" fmla="*/ 7370 h 10000"/>
                  <a:gd name="connsiteX308" fmla="*/ 1670 w 10000"/>
                  <a:gd name="connsiteY308" fmla="*/ 7351 h 10000"/>
                  <a:gd name="connsiteX309" fmla="*/ 1726 w 10000"/>
                  <a:gd name="connsiteY309" fmla="*/ 7354 h 10000"/>
                  <a:gd name="connsiteX310" fmla="*/ 1726 w 10000"/>
                  <a:gd name="connsiteY310" fmla="*/ 7400 h 10000"/>
                  <a:gd name="connsiteX311" fmla="*/ 1773 w 10000"/>
                  <a:gd name="connsiteY311" fmla="*/ 7409 h 10000"/>
                  <a:gd name="connsiteX312" fmla="*/ 1806 w 10000"/>
                  <a:gd name="connsiteY312" fmla="*/ 7416 h 10000"/>
                  <a:gd name="connsiteX313" fmla="*/ 1839 w 10000"/>
                  <a:gd name="connsiteY313" fmla="*/ 7403 h 10000"/>
                  <a:gd name="connsiteX314" fmla="*/ 1886 w 10000"/>
                  <a:gd name="connsiteY314" fmla="*/ 7403 h 10000"/>
                  <a:gd name="connsiteX315" fmla="*/ 1898 w 10000"/>
                  <a:gd name="connsiteY315" fmla="*/ 7403 h 10000"/>
                  <a:gd name="connsiteX316" fmla="*/ 1914 w 10000"/>
                  <a:gd name="connsiteY316" fmla="*/ 7494 h 10000"/>
                  <a:gd name="connsiteX317" fmla="*/ 1895 w 10000"/>
                  <a:gd name="connsiteY317" fmla="*/ 7523 h 10000"/>
                  <a:gd name="connsiteX318" fmla="*/ 1825 w 10000"/>
                  <a:gd name="connsiteY318" fmla="*/ 7617 h 10000"/>
                  <a:gd name="connsiteX319" fmla="*/ 1776 w 10000"/>
                  <a:gd name="connsiteY319" fmla="*/ 7691 h 10000"/>
                  <a:gd name="connsiteX320" fmla="*/ 1781 w 10000"/>
                  <a:gd name="connsiteY320" fmla="*/ 7723 h 10000"/>
                  <a:gd name="connsiteX321" fmla="*/ 1767 w 10000"/>
                  <a:gd name="connsiteY321" fmla="*/ 7759 h 10000"/>
                  <a:gd name="connsiteX322" fmla="*/ 1762 w 10000"/>
                  <a:gd name="connsiteY322" fmla="*/ 7817 h 10000"/>
                  <a:gd name="connsiteX323" fmla="*/ 1762 w 10000"/>
                  <a:gd name="connsiteY323" fmla="*/ 7856 h 10000"/>
                  <a:gd name="connsiteX324" fmla="*/ 1776 w 10000"/>
                  <a:gd name="connsiteY324" fmla="*/ 7892 h 10000"/>
                  <a:gd name="connsiteX325" fmla="*/ 1784 w 10000"/>
                  <a:gd name="connsiteY325" fmla="*/ 7902 h 10000"/>
                  <a:gd name="connsiteX326" fmla="*/ 1801 w 10000"/>
                  <a:gd name="connsiteY326" fmla="*/ 7908 h 10000"/>
                  <a:gd name="connsiteX327" fmla="*/ 1809 w 10000"/>
                  <a:gd name="connsiteY327" fmla="*/ 7911 h 10000"/>
                  <a:gd name="connsiteX328" fmla="*/ 1801 w 10000"/>
                  <a:gd name="connsiteY328" fmla="*/ 7940 h 10000"/>
                  <a:gd name="connsiteX329" fmla="*/ 1798 w 10000"/>
                  <a:gd name="connsiteY329" fmla="*/ 7979 h 10000"/>
                  <a:gd name="connsiteX330" fmla="*/ 1806 w 10000"/>
                  <a:gd name="connsiteY330" fmla="*/ 8002 h 10000"/>
                  <a:gd name="connsiteX331" fmla="*/ 1823 w 10000"/>
                  <a:gd name="connsiteY331" fmla="*/ 8021 h 10000"/>
                  <a:gd name="connsiteX332" fmla="*/ 1834 w 10000"/>
                  <a:gd name="connsiteY332" fmla="*/ 8044 h 10000"/>
                  <a:gd name="connsiteX333" fmla="*/ 1839 w 10000"/>
                  <a:gd name="connsiteY333" fmla="*/ 8073 h 10000"/>
                  <a:gd name="connsiteX334" fmla="*/ 1842 w 10000"/>
                  <a:gd name="connsiteY334" fmla="*/ 8106 h 10000"/>
                  <a:gd name="connsiteX335" fmla="*/ 1839 w 10000"/>
                  <a:gd name="connsiteY335" fmla="*/ 8144 h 10000"/>
                  <a:gd name="connsiteX336" fmla="*/ 1856 w 10000"/>
                  <a:gd name="connsiteY336" fmla="*/ 8164 h 10000"/>
                  <a:gd name="connsiteX337" fmla="*/ 1886 w 10000"/>
                  <a:gd name="connsiteY337" fmla="*/ 8193 h 10000"/>
                  <a:gd name="connsiteX338" fmla="*/ 1922 w 10000"/>
                  <a:gd name="connsiteY338" fmla="*/ 8206 h 10000"/>
                  <a:gd name="connsiteX339" fmla="*/ 1967 w 10000"/>
                  <a:gd name="connsiteY339" fmla="*/ 8203 h 10000"/>
                  <a:gd name="connsiteX340" fmla="*/ 1986 w 10000"/>
                  <a:gd name="connsiteY340" fmla="*/ 8212 h 10000"/>
                  <a:gd name="connsiteX341" fmla="*/ 2000 w 10000"/>
                  <a:gd name="connsiteY341" fmla="*/ 8232 h 10000"/>
                  <a:gd name="connsiteX342" fmla="*/ 2033 w 10000"/>
                  <a:gd name="connsiteY342" fmla="*/ 8258 h 10000"/>
                  <a:gd name="connsiteX343" fmla="*/ 2050 w 10000"/>
                  <a:gd name="connsiteY343" fmla="*/ 8271 h 10000"/>
                  <a:gd name="connsiteX344" fmla="*/ 2089 w 10000"/>
                  <a:gd name="connsiteY344" fmla="*/ 8280 h 10000"/>
                  <a:gd name="connsiteX345" fmla="*/ 2122 w 10000"/>
                  <a:gd name="connsiteY345" fmla="*/ 8300 h 10000"/>
                  <a:gd name="connsiteX346" fmla="*/ 2163 w 10000"/>
                  <a:gd name="connsiteY346" fmla="*/ 8332 h 10000"/>
                  <a:gd name="connsiteX347" fmla="*/ 2172 w 10000"/>
                  <a:gd name="connsiteY347" fmla="*/ 8335 h 10000"/>
                  <a:gd name="connsiteX348" fmla="*/ 2177 w 10000"/>
                  <a:gd name="connsiteY348" fmla="*/ 8345 h 10000"/>
                  <a:gd name="connsiteX349" fmla="*/ 2163 w 10000"/>
                  <a:gd name="connsiteY349" fmla="*/ 8371 h 10000"/>
                  <a:gd name="connsiteX350" fmla="*/ 2139 w 10000"/>
                  <a:gd name="connsiteY350" fmla="*/ 8423 h 10000"/>
                  <a:gd name="connsiteX351" fmla="*/ 2130 w 10000"/>
                  <a:gd name="connsiteY351" fmla="*/ 8439 h 10000"/>
                  <a:gd name="connsiteX352" fmla="*/ 2105 w 10000"/>
                  <a:gd name="connsiteY352" fmla="*/ 8446 h 10000"/>
                  <a:gd name="connsiteX353" fmla="*/ 2080 w 10000"/>
                  <a:gd name="connsiteY353" fmla="*/ 8449 h 10000"/>
                  <a:gd name="connsiteX354" fmla="*/ 2075 w 10000"/>
                  <a:gd name="connsiteY354" fmla="*/ 8459 h 10000"/>
                  <a:gd name="connsiteX355" fmla="*/ 2072 w 10000"/>
                  <a:gd name="connsiteY355" fmla="*/ 8475 h 10000"/>
                  <a:gd name="connsiteX356" fmla="*/ 2080 w 10000"/>
                  <a:gd name="connsiteY356" fmla="*/ 8484 h 10000"/>
                  <a:gd name="connsiteX357" fmla="*/ 2100 w 10000"/>
                  <a:gd name="connsiteY357" fmla="*/ 8475 h 10000"/>
                  <a:gd name="connsiteX358" fmla="*/ 2141 w 10000"/>
                  <a:gd name="connsiteY358" fmla="*/ 8478 h 10000"/>
                  <a:gd name="connsiteX359" fmla="*/ 2172 w 10000"/>
                  <a:gd name="connsiteY359" fmla="*/ 8475 h 10000"/>
                  <a:gd name="connsiteX360" fmla="*/ 2188 w 10000"/>
                  <a:gd name="connsiteY360" fmla="*/ 8475 h 10000"/>
                  <a:gd name="connsiteX361" fmla="*/ 2222 w 10000"/>
                  <a:gd name="connsiteY361" fmla="*/ 8497 h 10000"/>
                  <a:gd name="connsiteX362" fmla="*/ 2252 w 10000"/>
                  <a:gd name="connsiteY362" fmla="*/ 8514 h 10000"/>
                  <a:gd name="connsiteX363" fmla="*/ 2274 w 10000"/>
                  <a:gd name="connsiteY363" fmla="*/ 8514 h 10000"/>
                  <a:gd name="connsiteX364" fmla="*/ 2299 w 10000"/>
                  <a:gd name="connsiteY364" fmla="*/ 8504 h 10000"/>
                  <a:gd name="connsiteX365" fmla="*/ 2310 w 10000"/>
                  <a:gd name="connsiteY365" fmla="*/ 8504 h 10000"/>
                  <a:gd name="connsiteX366" fmla="*/ 2319 w 10000"/>
                  <a:gd name="connsiteY366" fmla="*/ 8484 h 10000"/>
                  <a:gd name="connsiteX367" fmla="*/ 2338 w 10000"/>
                  <a:gd name="connsiteY367" fmla="*/ 8494 h 10000"/>
                  <a:gd name="connsiteX368" fmla="*/ 2338 w 10000"/>
                  <a:gd name="connsiteY368" fmla="*/ 8552 h 10000"/>
                  <a:gd name="connsiteX369" fmla="*/ 2366 w 10000"/>
                  <a:gd name="connsiteY369" fmla="*/ 8572 h 10000"/>
                  <a:gd name="connsiteX370" fmla="*/ 2382 w 10000"/>
                  <a:gd name="connsiteY370" fmla="*/ 8582 h 10000"/>
                  <a:gd name="connsiteX371" fmla="*/ 2435 w 10000"/>
                  <a:gd name="connsiteY371" fmla="*/ 8552 h 10000"/>
                  <a:gd name="connsiteX372" fmla="*/ 2443 w 10000"/>
                  <a:gd name="connsiteY372" fmla="*/ 8552 h 10000"/>
                  <a:gd name="connsiteX373" fmla="*/ 2454 w 10000"/>
                  <a:gd name="connsiteY373" fmla="*/ 8552 h 10000"/>
                  <a:gd name="connsiteX374" fmla="*/ 2471 w 10000"/>
                  <a:gd name="connsiteY374" fmla="*/ 8546 h 10000"/>
                  <a:gd name="connsiteX375" fmla="*/ 2488 w 10000"/>
                  <a:gd name="connsiteY375" fmla="*/ 8536 h 10000"/>
                  <a:gd name="connsiteX376" fmla="*/ 2501 w 10000"/>
                  <a:gd name="connsiteY376" fmla="*/ 8533 h 10000"/>
                  <a:gd name="connsiteX377" fmla="*/ 2512 w 10000"/>
                  <a:gd name="connsiteY377" fmla="*/ 8533 h 10000"/>
                  <a:gd name="connsiteX378" fmla="*/ 2521 w 10000"/>
                  <a:gd name="connsiteY378" fmla="*/ 8546 h 10000"/>
                  <a:gd name="connsiteX379" fmla="*/ 2521 w 10000"/>
                  <a:gd name="connsiteY379" fmla="*/ 8572 h 10000"/>
                  <a:gd name="connsiteX380" fmla="*/ 2535 w 10000"/>
                  <a:gd name="connsiteY380" fmla="*/ 8588 h 10000"/>
                  <a:gd name="connsiteX381" fmla="*/ 2551 w 10000"/>
                  <a:gd name="connsiteY381" fmla="*/ 8582 h 10000"/>
                  <a:gd name="connsiteX382" fmla="*/ 2560 w 10000"/>
                  <a:gd name="connsiteY382" fmla="*/ 8582 h 10000"/>
                  <a:gd name="connsiteX383" fmla="*/ 2573 w 10000"/>
                  <a:gd name="connsiteY383" fmla="*/ 8588 h 10000"/>
                  <a:gd name="connsiteX384" fmla="*/ 2584 w 10000"/>
                  <a:gd name="connsiteY384" fmla="*/ 8591 h 10000"/>
                  <a:gd name="connsiteX385" fmla="*/ 2590 w 10000"/>
                  <a:gd name="connsiteY385" fmla="*/ 8598 h 10000"/>
                  <a:gd name="connsiteX386" fmla="*/ 2598 w 10000"/>
                  <a:gd name="connsiteY386" fmla="*/ 8608 h 10000"/>
                  <a:gd name="connsiteX387" fmla="*/ 2607 w 10000"/>
                  <a:gd name="connsiteY387" fmla="*/ 8617 h 10000"/>
                  <a:gd name="connsiteX388" fmla="*/ 2618 w 10000"/>
                  <a:gd name="connsiteY388" fmla="*/ 8617 h 10000"/>
                  <a:gd name="connsiteX389" fmla="*/ 2640 w 10000"/>
                  <a:gd name="connsiteY389" fmla="*/ 8608 h 10000"/>
                  <a:gd name="connsiteX390" fmla="*/ 2670 w 10000"/>
                  <a:gd name="connsiteY390" fmla="*/ 8598 h 10000"/>
                  <a:gd name="connsiteX391" fmla="*/ 2673 w 10000"/>
                  <a:gd name="connsiteY391" fmla="*/ 8598 h 10000"/>
                  <a:gd name="connsiteX392" fmla="*/ 2690 w 10000"/>
                  <a:gd name="connsiteY392" fmla="*/ 8598 h 10000"/>
                  <a:gd name="connsiteX393" fmla="*/ 2698 w 10000"/>
                  <a:gd name="connsiteY393" fmla="*/ 8598 h 10000"/>
                  <a:gd name="connsiteX394" fmla="*/ 2712 w 10000"/>
                  <a:gd name="connsiteY394" fmla="*/ 8598 h 10000"/>
                  <a:gd name="connsiteX395" fmla="*/ 2726 w 10000"/>
                  <a:gd name="connsiteY395" fmla="*/ 8591 h 10000"/>
                  <a:gd name="connsiteX396" fmla="*/ 2737 w 10000"/>
                  <a:gd name="connsiteY396" fmla="*/ 8588 h 10000"/>
                  <a:gd name="connsiteX397" fmla="*/ 2759 w 10000"/>
                  <a:gd name="connsiteY397" fmla="*/ 8582 h 10000"/>
                  <a:gd name="connsiteX398" fmla="*/ 2770 w 10000"/>
                  <a:gd name="connsiteY398" fmla="*/ 8578 h 10000"/>
                  <a:gd name="connsiteX399" fmla="*/ 2784 w 10000"/>
                  <a:gd name="connsiteY399" fmla="*/ 8572 h 10000"/>
                  <a:gd name="connsiteX400" fmla="*/ 2795 w 10000"/>
                  <a:gd name="connsiteY400" fmla="*/ 8572 h 10000"/>
                  <a:gd name="connsiteX401" fmla="*/ 2803 w 10000"/>
                  <a:gd name="connsiteY401" fmla="*/ 8588 h 10000"/>
                  <a:gd name="connsiteX402" fmla="*/ 2803 w 10000"/>
                  <a:gd name="connsiteY402" fmla="*/ 8591 h 10000"/>
                  <a:gd name="connsiteX403" fmla="*/ 2803 w 10000"/>
                  <a:gd name="connsiteY403" fmla="*/ 8601 h 10000"/>
                  <a:gd name="connsiteX404" fmla="*/ 2809 w 10000"/>
                  <a:gd name="connsiteY404" fmla="*/ 8601 h 10000"/>
                  <a:gd name="connsiteX405" fmla="*/ 2823 w 10000"/>
                  <a:gd name="connsiteY405" fmla="*/ 8598 h 10000"/>
                  <a:gd name="connsiteX406" fmla="*/ 2831 w 10000"/>
                  <a:gd name="connsiteY406" fmla="*/ 8598 h 10000"/>
                  <a:gd name="connsiteX407" fmla="*/ 2839 w 10000"/>
                  <a:gd name="connsiteY407" fmla="*/ 8601 h 10000"/>
                  <a:gd name="connsiteX408" fmla="*/ 2848 w 10000"/>
                  <a:gd name="connsiteY408" fmla="*/ 8598 h 10000"/>
                  <a:gd name="connsiteX409" fmla="*/ 2856 w 10000"/>
                  <a:gd name="connsiteY409" fmla="*/ 8601 h 10000"/>
                  <a:gd name="connsiteX410" fmla="*/ 2859 w 10000"/>
                  <a:gd name="connsiteY410" fmla="*/ 8601 h 10000"/>
                  <a:gd name="connsiteX411" fmla="*/ 2864 w 10000"/>
                  <a:gd name="connsiteY411" fmla="*/ 8598 h 10000"/>
                  <a:gd name="connsiteX412" fmla="*/ 2889 w 10000"/>
                  <a:gd name="connsiteY412" fmla="*/ 8611 h 10000"/>
                  <a:gd name="connsiteX413" fmla="*/ 2906 w 10000"/>
                  <a:gd name="connsiteY413" fmla="*/ 8620 h 10000"/>
                  <a:gd name="connsiteX414" fmla="*/ 2914 w 10000"/>
                  <a:gd name="connsiteY414" fmla="*/ 8627 h 10000"/>
                  <a:gd name="connsiteX415" fmla="*/ 2920 w 10000"/>
                  <a:gd name="connsiteY415" fmla="*/ 8640 h 10000"/>
                  <a:gd name="connsiteX416" fmla="*/ 2922 w 10000"/>
                  <a:gd name="connsiteY416" fmla="*/ 8666 h 10000"/>
                  <a:gd name="connsiteX417" fmla="*/ 2922 w 10000"/>
                  <a:gd name="connsiteY417" fmla="*/ 8692 h 10000"/>
                  <a:gd name="connsiteX418" fmla="*/ 2939 w 10000"/>
                  <a:gd name="connsiteY418" fmla="*/ 8695 h 10000"/>
                  <a:gd name="connsiteX419" fmla="*/ 2953 w 10000"/>
                  <a:gd name="connsiteY419" fmla="*/ 8695 h 10000"/>
                  <a:gd name="connsiteX420" fmla="*/ 2961 w 10000"/>
                  <a:gd name="connsiteY420" fmla="*/ 8695 h 10000"/>
                  <a:gd name="connsiteX421" fmla="*/ 2972 w 10000"/>
                  <a:gd name="connsiteY421" fmla="*/ 8692 h 10000"/>
                  <a:gd name="connsiteX422" fmla="*/ 2981 w 10000"/>
                  <a:gd name="connsiteY422" fmla="*/ 8685 h 10000"/>
                  <a:gd name="connsiteX423" fmla="*/ 2989 w 10000"/>
                  <a:gd name="connsiteY423" fmla="*/ 8685 h 10000"/>
                  <a:gd name="connsiteX424" fmla="*/ 3008 w 10000"/>
                  <a:gd name="connsiteY424" fmla="*/ 8685 h 10000"/>
                  <a:gd name="connsiteX425" fmla="*/ 3028 w 10000"/>
                  <a:gd name="connsiteY425" fmla="*/ 8695 h 10000"/>
                  <a:gd name="connsiteX426" fmla="*/ 3042 w 10000"/>
                  <a:gd name="connsiteY426" fmla="*/ 8695 h 10000"/>
                  <a:gd name="connsiteX427" fmla="*/ 3053 w 10000"/>
                  <a:gd name="connsiteY427" fmla="*/ 8676 h 10000"/>
                  <a:gd name="connsiteX428" fmla="*/ 3061 w 10000"/>
                  <a:gd name="connsiteY428" fmla="*/ 8666 h 10000"/>
                  <a:gd name="connsiteX429" fmla="*/ 3066 w 10000"/>
                  <a:gd name="connsiteY429" fmla="*/ 8656 h 10000"/>
                  <a:gd name="connsiteX430" fmla="*/ 3091 w 10000"/>
                  <a:gd name="connsiteY430" fmla="*/ 8659 h 10000"/>
                  <a:gd name="connsiteX431" fmla="*/ 3105 w 10000"/>
                  <a:gd name="connsiteY431" fmla="*/ 8659 h 10000"/>
                  <a:gd name="connsiteX432" fmla="*/ 3108 w 10000"/>
                  <a:gd name="connsiteY432" fmla="*/ 8650 h 10000"/>
                  <a:gd name="connsiteX433" fmla="*/ 3147 w 10000"/>
                  <a:gd name="connsiteY433" fmla="*/ 8588 h 10000"/>
                  <a:gd name="connsiteX434" fmla="*/ 3150 w 10000"/>
                  <a:gd name="connsiteY434" fmla="*/ 8598 h 10000"/>
                  <a:gd name="connsiteX435" fmla="*/ 3163 w 10000"/>
                  <a:gd name="connsiteY435" fmla="*/ 8601 h 10000"/>
                  <a:gd name="connsiteX436" fmla="*/ 3180 w 10000"/>
                  <a:gd name="connsiteY436" fmla="*/ 8608 h 10000"/>
                  <a:gd name="connsiteX437" fmla="*/ 3188 w 10000"/>
                  <a:gd name="connsiteY437" fmla="*/ 8611 h 10000"/>
                  <a:gd name="connsiteX438" fmla="*/ 3227 w 10000"/>
                  <a:gd name="connsiteY438" fmla="*/ 8620 h 10000"/>
                  <a:gd name="connsiteX439" fmla="*/ 3238 w 10000"/>
                  <a:gd name="connsiteY439" fmla="*/ 8617 h 10000"/>
                  <a:gd name="connsiteX440" fmla="*/ 3247 w 10000"/>
                  <a:gd name="connsiteY440" fmla="*/ 8601 h 10000"/>
                  <a:gd name="connsiteX441" fmla="*/ 3269 w 10000"/>
                  <a:gd name="connsiteY441" fmla="*/ 8611 h 10000"/>
                  <a:gd name="connsiteX442" fmla="*/ 3277 w 10000"/>
                  <a:gd name="connsiteY442" fmla="*/ 8617 h 10000"/>
                  <a:gd name="connsiteX443" fmla="*/ 3285 w 10000"/>
                  <a:gd name="connsiteY443" fmla="*/ 8611 h 10000"/>
                  <a:gd name="connsiteX444" fmla="*/ 3307 w 10000"/>
                  <a:gd name="connsiteY444" fmla="*/ 8611 h 10000"/>
                  <a:gd name="connsiteX445" fmla="*/ 3319 w 10000"/>
                  <a:gd name="connsiteY445" fmla="*/ 8617 h 10000"/>
                  <a:gd name="connsiteX446" fmla="*/ 3324 w 10000"/>
                  <a:gd name="connsiteY446" fmla="*/ 8617 h 10000"/>
                  <a:gd name="connsiteX447" fmla="*/ 3327 w 10000"/>
                  <a:gd name="connsiteY447" fmla="*/ 8620 h 10000"/>
                  <a:gd name="connsiteX448" fmla="*/ 3341 w 10000"/>
                  <a:gd name="connsiteY448" fmla="*/ 8620 h 10000"/>
                  <a:gd name="connsiteX449" fmla="*/ 3357 w 10000"/>
                  <a:gd name="connsiteY449" fmla="*/ 8620 h 10000"/>
                  <a:gd name="connsiteX450" fmla="*/ 3374 w 10000"/>
                  <a:gd name="connsiteY450" fmla="*/ 8620 h 10000"/>
                  <a:gd name="connsiteX451" fmla="*/ 3382 w 10000"/>
                  <a:gd name="connsiteY451" fmla="*/ 8620 h 10000"/>
                  <a:gd name="connsiteX452" fmla="*/ 3399 w 10000"/>
                  <a:gd name="connsiteY452" fmla="*/ 8611 h 10000"/>
                  <a:gd name="connsiteX453" fmla="*/ 3413 w 10000"/>
                  <a:gd name="connsiteY453" fmla="*/ 8601 h 10000"/>
                  <a:gd name="connsiteX454" fmla="*/ 3421 w 10000"/>
                  <a:gd name="connsiteY454" fmla="*/ 8588 h 10000"/>
                  <a:gd name="connsiteX455" fmla="*/ 3421 w 10000"/>
                  <a:gd name="connsiteY455" fmla="*/ 8572 h 10000"/>
                  <a:gd name="connsiteX456" fmla="*/ 3421 w 10000"/>
                  <a:gd name="connsiteY456" fmla="*/ 8552 h 10000"/>
                  <a:gd name="connsiteX457" fmla="*/ 3424 w 10000"/>
                  <a:gd name="connsiteY457" fmla="*/ 8533 h 10000"/>
                  <a:gd name="connsiteX458" fmla="*/ 3432 w 10000"/>
                  <a:gd name="connsiteY458" fmla="*/ 8523 h 10000"/>
                  <a:gd name="connsiteX459" fmla="*/ 3446 w 10000"/>
                  <a:gd name="connsiteY459" fmla="*/ 8523 h 10000"/>
                  <a:gd name="connsiteX460" fmla="*/ 3457 w 10000"/>
                  <a:gd name="connsiteY460" fmla="*/ 8523 h 10000"/>
                  <a:gd name="connsiteX461" fmla="*/ 3476 w 10000"/>
                  <a:gd name="connsiteY461" fmla="*/ 8533 h 10000"/>
                  <a:gd name="connsiteX462" fmla="*/ 3485 w 10000"/>
                  <a:gd name="connsiteY462" fmla="*/ 8536 h 10000"/>
                  <a:gd name="connsiteX463" fmla="*/ 3501 w 10000"/>
                  <a:gd name="connsiteY463" fmla="*/ 8527 h 10000"/>
                  <a:gd name="connsiteX464" fmla="*/ 3504 w 10000"/>
                  <a:gd name="connsiteY464" fmla="*/ 8514 h 10000"/>
                  <a:gd name="connsiteX465" fmla="*/ 3510 w 10000"/>
                  <a:gd name="connsiteY465" fmla="*/ 8497 h 10000"/>
                  <a:gd name="connsiteX466" fmla="*/ 3537 w 10000"/>
                  <a:gd name="connsiteY466" fmla="*/ 8484 h 10000"/>
                  <a:gd name="connsiteX467" fmla="*/ 3562 w 10000"/>
                  <a:gd name="connsiteY467" fmla="*/ 8488 h 10000"/>
                  <a:gd name="connsiteX468" fmla="*/ 3568 w 10000"/>
                  <a:gd name="connsiteY468" fmla="*/ 8484 h 10000"/>
                  <a:gd name="connsiteX469" fmla="*/ 3584 w 10000"/>
                  <a:gd name="connsiteY469" fmla="*/ 8494 h 10000"/>
                  <a:gd name="connsiteX470" fmla="*/ 3593 w 10000"/>
                  <a:gd name="connsiteY470" fmla="*/ 8507 h 10000"/>
                  <a:gd name="connsiteX471" fmla="*/ 3618 w 10000"/>
                  <a:gd name="connsiteY471" fmla="*/ 8497 h 10000"/>
                  <a:gd name="connsiteX472" fmla="*/ 3643 w 10000"/>
                  <a:gd name="connsiteY472" fmla="*/ 8475 h 10000"/>
                  <a:gd name="connsiteX473" fmla="*/ 3657 w 10000"/>
                  <a:gd name="connsiteY473" fmla="*/ 8478 h 10000"/>
                  <a:gd name="connsiteX474" fmla="*/ 3670 w 10000"/>
                  <a:gd name="connsiteY474" fmla="*/ 8475 h 10000"/>
                  <a:gd name="connsiteX475" fmla="*/ 3673 w 10000"/>
                  <a:gd name="connsiteY475" fmla="*/ 8468 h 10000"/>
                  <a:gd name="connsiteX476" fmla="*/ 3681 w 10000"/>
                  <a:gd name="connsiteY476" fmla="*/ 8468 h 10000"/>
                  <a:gd name="connsiteX477" fmla="*/ 3698 w 10000"/>
                  <a:gd name="connsiteY477" fmla="*/ 8478 h 10000"/>
                  <a:gd name="connsiteX478" fmla="*/ 3720 w 10000"/>
                  <a:gd name="connsiteY478" fmla="*/ 8497 h 10000"/>
                  <a:gd name="connsiteX479" fmla="*/ 3715 w 10000"/>
                  <a:gd name="connsiteY479" fmla="*/ 8504 h 10000"/>
                  <a:gd name="connsiteX480" fmla="*/ 3729 w 10000"/>
                  <a:gd name="connsiteY480" fmla="*/ 8514 h 10000"/>
                  <a:gd name="connsiteX481" fmla="*/ 3729 w 10000"/>
                  <a:gd name="connsiteY481" fmla="*/ 8517 h 10000"/>
                  <a:gd name="connsiteX482" fmla="*/ 3740 w 10000"/>
                  <a:gd name="connsiteY482" fmla="*/ 8527 h 10000"/>
                  <a:gd name="connsiteX483" fmla="*/ 3759 w 10000"/>
                  <a:gd name="connsiteY483" fmla="*/ 8517 h 10000"/>
                  <a:gd name="connsiteX484" fmla="*/ 3762 w 10000"/>
                  <a:gd name="connsiteY484" fmla="*/ 8504 h 10000"/>
                  <a:gd name="connsiteX485" fmla="*/ 3770 w 10000"/>
                  <a:gd name="connsiteY485" fmla="*/ 8488 h 10000"/>
                  <a:gd name="connsiteX486" fmla="*/ 3778 w 10000"/>
                  <a:gd name="connsiteY486" fmla="*/ 8484 h 10000"/>
                  <a:gd name="connsiteX487" fmla="*/ 3792 w 10000"/>
                  <a:gd name="connsiteY487" fmla="*/ 8475 h 10000"/>
                  <a:gd name="connsiteX488" fmla="*/ 3803 w 10000"/>
                  <a:gd name="connsiteY488" fmla="*/ 8478 h 10000"/>
                  <a:gd name="connsiteX489" fmla="*/ 3809 w 10000"/>
                  <a:gd name="connsiteY489" fmla="*/ 8475 h 10000"/>
                  <a:gd name="connsiteX490" fmla="*/ 3825 w 10000"/>
                  <a:gd name="connsiteY490" fmla="*/ 8465 h 10000"/>
                  <a:gd name="connsiteX491" fmla="*/ 3834 w 10000"/>
                  <a:gd name="connsiteY491" fmla="*/ 8468 h 10000"/>
                  <a:gd name="connsiteX492" fmla="*/ 3842 w 10000"/>
                  <a:gd name="connsiteY492" fmla="*/ 8478 h 10000"/>
                  <a:gd name="connsiteX493" fmla="*/ 3850 w 10000"/>
                  <a:gd name="connsiteY493" fmla="*/ 8478 h 10000"/>
                  <a:gd name="connsiteX494" fmla="*/ 3859 w 10000"/>
                  <a:gd name="connsiteY494" fmla="*/ 8484 h 10000"/>
                  <a:gd name="connsiteX495" fmla="*/ 3873 w 10000"/>
                  <a:gd name="connsiteY495" fmla="*/ 8494 h 10000"/>
                  <a:gd name="connsiteX496" fmla="*/ 3875 w 10000"/>
                  <a:gd name="connsiteY496" fmla="*/ 8507 h 10000"/>
                  <a:gd name="connsiteX497" fmla="*/ 3881 w 10000"/>
                  <a:gd name="connsiteY497" fmla="*/ 8527 h 10000"/>
                  <a:gd name="connsiteX498" fmla="*/ 3875 w 10000"/>
                  <a:gd name="connsiteY498" fmla="*/ 8546 h 10000"/>
                  <a:gd name="connsiteX499" fmla="*/ 3892 w 10000"/>
                  <a:gd name="connsiteY499" fmla="*/ 8546 h 10000"/>
                  <a:gd name="connsiteX500" fmla="*/ 3900 w 10000"/>
                  <a:gd name="connsiteY500" fmla="*/ 8543 h 10000"/>
                  <a:gd name="connsiteX501" fmla="*/ 3906 w 10000"/>
                  <a:gd name="connsiteY501" fmla="*/ 8543 h 10000"/>
                  <a:gd name="connsiteX502" fmla="*/ 3922 w 10000"/>
                  <a:gd name="connsiteY502" fmla="*/ 8552 h 10000"/>
                  <a:gd name="connsiteX503" fmla="*/ 3939 w 10000"/>
                  <a:gd name="connsiteY503" fmla="*/ 8559 h 10000"/>
                  <a:gd name="connsiteX504" fmla="*/ 3953 w 10000"/>
                  <a:gd name="connsiteY504" fmla="*/ 8572 h 10000"/>
                  <a:gd name="connsiteX505" fmla="*/ 3956 w 10000"/>
                  <a:gd name="connsiteY505" fmla="*/ 8588 h 10000"/>
                  <a:gd name="connsiteX506" fmla="*/ 3956 w 10000"/>
                  <a:gd name="connsiteY506" fmla="*/ 8608 h 10000"/>
                  <a:gd name="connsiteX507" fmla="*/ 3972 w 10000"/>
                  <a:gd name="connsiteY507" fmla="*/ 8608 h 10000"/>
                  <a:gd name="connsiteX508" fmla="*/ 3986 w 10000"/>
                  <a:gd name="connsiteY508" fmla="*/ 8608 h 10000"/>
                  <a:gd name="connsiteX509" fmla="*/ 3997 w 10000"/>
                  <a:gd name="connsiteY509" fmla="*/ 8608 h 10000"/>
                  <a:gd name="connsiteX510" fmla="*/ 4006 w 10000"/>
                  <a:gd name="connsiteY510" fmla="*/ 8608 h 10000"/>
                  <a:gd name="connsiteX511" fmla="*/ 4006 w 10000"/>
                  <a:gd name="connsiteY511" fmla="*/ 8611 h 10000"/>
                  <a:gd name="connsiteX512" fmla="*/ 4011 w 10000"/>
                  <a:gd name="connsiteY512" fmla="*/ 8611 h 10000"/>
                  <a:gd name="connsiteX513" fmla="*/ 4022 w 10000"/>
                  <a:gd name="connsiteY513" fmla="*/ 8620 h 10000"/>
                  <a:gd name="connsiteX514" fmla="*/ 4042 w 10000"/>
                  <a:gd name="connsiteY514" fmla="*/ 8620 h 10000"/>
                  <a:gd name="connsiteX515" fmla="*/ 4050 w 10000"/>
                  <a:gd name="connsiteY515" fmla="*/ 8617 h 10000"/>
                  <a:gd name="connsiteX516" fmla="*/ 4069 w 10000"/>
                  <a:gd name="connsiteY516" fmla="*/ 8620 h 10000"/>
                  <a:gd name="connsiteX517" fmla="*/ 4086 w 10000"/>
                  <a:gd name="connsiteY517" fmla="*/ 8630 h 10000"/>
                  <a:gd name="connsiteX518" fmla="*/ 4108 w 10000"/>
                  <a:gd name="connsiteY518" fmla="*/ 8627 h 10000"/>
                  <a:gd name="connsiteX519" fmla="*/ 4125 w 10000"/>
                  <a:gd name="connsiteY519" fmla="*/ 8620 h 10000"/>
                  <a:gd name="connsiteX520" fmla="*/ 4133 w 10000"/>
                  <a:gd name="connsiteY520" fmla="*/ 8611 h 10000"/>
                  <a:gd name="connsiteX521" fmla="*/ 4139 w 10000"/>
                  <a:gd name="connsiteY521" fmla="*/ 8608 h 10000"/>
                  <a:gd name="connsiteX522" fmla="*/ 4147 w 10000"/>
                  <a:gd name="connsiteY522" fmla="*/ 8601 h 10000"/>
                  <a:gd name="connsiteX523" fmla="*/ 4155 w 10000"/>
                  <a:gd name="connsiteY523" fmla="*/ 8591 h 10000"/>
                  <a:gd name="connsiteX524" fmla="*/ 4166 w 10000"/>
                  <a:gd name="connsiteY524" fmla="*/ 8582 h 10000"/>
                  <a:gd name="connsiteX525" fmla="*/ 4183 w 10000"/>
                  <a:gd name="connsiteY525" fmla="*/ 8569 h 10000"/>
                  <a:gd name="connsiteX526" fmla="*/ 4191 w 10000"/>
                  <a:gd name="connsiteY526" fmla="*/ 8562 h 10000"/>
                  <a:gd name="connsiteX527" fmla="*/ 4208 w 10000"/>
                  <a:gd name="connsiteY527" fmla="*/ 8552 h 10000"/>
                  <a:gd name="connsiteX528" fmla="*/ 4230 w 10000"/>
                  <a:gd name="connsiteY528" fmla="*/ 8552 h 10000"/>
                  <a:gd name="connsiteX529" fmla="*/ 4238 w 10000"/>
                  <a:gd name="connsiteY529" fmla="*/ 8559 h 10000"/>
                  <a:gd name="connsiteX530" fmla="*/ 4247 w 10000"/>
                  <a:gd name="connsiteY530" fmla="*/ 8572 h 10000"/>
                  <a:gd name="connsiteX531" fmla="*/ 4252 w 10000"/>
                  <a:gd name="connsiteY531" fmla="*/ 8578 h 10000"/>
                  <a:gd name="connsiteX532" fmla="*/ 4263 w 10000"/>
                  <a:gd name="connsiteY532" fmla="*/ 8582 h 10000"/>
                  <a:gd name="connsiteX533" fmla="*/ 4277 w 10000"/>
                  <a:gd name="connsiteY533" fmla="*/ 8572 h 10000"/>
                  <a:gd name="connsiteX534" fmla="*/ 4294 w 10000"/>
                  <a:gd name="connsiteY534" fmla="*/ 8559 h 10000"/>
                  <a:gd name="connsiteX535" fmla="*/ 4302 w 10000"/>
                  <a:gd name="connsiteY535" fmla="*/ 8546 h 10000"/>
                  <a:gd name="connsiteX536" fmla="*/ 4310 w 10000"/>
                  <a:gd name="connsiteY536" fmla="*/ 8543 h 10000"/>
                  <a:gd name="connsiteX537" fmla="*/ 4313 w 10000"/>
                  <a:gd name="connsiteY537" fmla="*/ 8543 h 10000"/>
                  <a:gd name="connsiteX538" fmla="*/ 4332 w 10000"/>
                  <a:gd name="connsiteY538" fmla="*/ 8546 h 10000"/>
                  <a:gd name="connsiteX539" fmla="*/ 4335 w 10000"/>
                  <a:gd name="connsiteY539" fmla="*/ 8559 h 10000"/>
                  <a:gd name="connsiteX540" fmla="*/ 4349 w 10000"/>
                  <a:gd name="connsiteY540" fmla="*/ 8588 h 10000"/>
                  <a:gd name="connsiteX541" fmla="*/ 4360 w 10000"/>
                  <a:gd name="connsiteY541" fmla="*/ 8591 h 10000"/>
                  <a:gd name="connsiteX542" fmla="*/ 4366 w 10000"/>
                  <a:gd name="connsiteY542" fmla="*/ 8591 h 10000"/>
                  <a:gd name="connsiteX543" fmla="*/ 4382 w 10000"/>
                  <a:gd name="connsiteY543" fmla="*/ 8598 h 10000"/>
                  <a:gd name="connsiteX544" fmla="*/ 4385 w 10000"/>
                  <a:gd name="connsiteY544" fmla="*/ 8598 h 10000"/>
                  <a:gd name="connsiteX545" fmla="*/ 4402 w 10000"/>
                  <a:gd name="connsiteY545" fmla="*/ 8598 h 10000"/>
                  <a:gd name="connsiteX546" fmla="*/ 4421 w 10000"/>
                  <a:gd name="connsiteY546" fmla="*/ 8591 h 10000"/>
                  <a:gd name="connsiteX547" fmla="*/ 4440 w 10000"/>
                  <a:gd name="connsiteY547" fmla="*/ 8591 h 10000"/>
                  <a:gd name="connsiteX548" fmla="*/ 4449 w 10000"/>
                  <a:gd name="connsiteY548" fmla="*/ 8598 h 10000"/>
                  <a:gd name="connsiteX549" fmla="*/ 4454 w 10000"/>
                  <a:gd name="connsiteY549" fmla="*/ 8617 h 10000"/>
                  <a:gd name="connsiteX550" fmla="*/ 4463 w 10000"/>
                  <a:gd name="connsiteY550" fmla="*/ 8608 h 10000"/>
                  <a:gd name="connsiteX551" fmla="*/ 4474 w 10000"/>
                  <a:gd name="connsiteY551" fmla="*/ 8608 h 10000"/>
                  <a:gd name="connsiteX552" fmla="*/ 4490 w 10000"/>
                  <a:gd name="connsiteY552" fmla="*/ 8617 h 10000"/>
                  <a:gd name="connsiteX553" fmla="*/ 4504 w 10000"/>
                  <a:gd name="connsiteY553" fmla="*/ 8617 h 10000"/>
                  <a:gd name="connsiteX554" fmla="*/ 4518 w 10000"/>
                  <a:gd name="connsiteY554" fmla="*/ 8617 h 10000"/>
                  <a:gd name="connsiteX555" fmla="*/ 4535 w 10000"/>
                  <a:gd name="connsiteY555" fmla="*/ 8611 h 10000"/>
                  <a:gd name="connsiteX556" fmla="*/ 4546 w 10000"/>
                  <a:gd name="connsiteY556" fmla="*/ 8611 h 10000"/>
                  <a:gd name="connsiteX557" fmla="*/ 4562 w 10000"/>
                  <a:gd name="connsiteY557" fmla="*/ 8611 h 10000"/>
                  <a:gd name="connsiteX558" fmla="*/ 4571 w 10000"/>
                  <a:gd name="connsiteY558" fmla="*/ 8611 h 10000"/>
                  <a:gd name="connsiteX559" fmla="*/ 4579 w 10000"/>
                  <a:gd name="connsiteY559" fmla="*/ 8608 h 10000"/>
                  <a:gd name="connsiteX560" fmla="*/ 4584 w 10000"/>
                  <a:gd name="connsiteY560" fmla="*/ 8608 h 10000"/>
                  <a:gd name="connsiteX561" fmla="*/ 4601 w 10000"/>
                  <a:gd name="connsiteY561" fmla="*/ 8617 h 10000"/>
                  <a:gd name="connsiteX562" fmla="*/ 4609 w 10000"/>
                  <a:gd name="connsiteY562" fmla="*/ 8627 h 10000"/>
                  <a:gd name="connsiteX563" fmla="*/ 4618 w 10000"/>
                  <a:gd name="connsiteY563" fmla="*/ 8637 h 10000"/>
                  <a:gd name="connsiteX564" fmla="*/ 4618 w 10000"/>
                  <a:gd name="connsiteY564" fmla="*/ 8646 h 10000"/>
                  <a:gd name="connsiteX565" fmla="*/ 4634 w 10000"/>
                  <a:gd name="connsiteY565" fmla="*/ 8656 h 10000"/>
                  <a:gd name="connsiteX566" fmla="*/ 4640 w 10000"/>
                  <a:gd name="connsiteY566" fmla="*/ 8659 h 10000"/>
                  <a:gd name="connsiteX567" fmla="*/ 4651 w 10000"/>
                  <a:gd name="connsiteY567" fmla="*/ 8666 h 10000"/>
                  <a:gd name="connsiteX568" fmla="*/ 4657 w 10000"/>
                  <a:gd name="connsiteY568" fmla="*/ 8659 h 10000"/>
                  <a:gd name="connsiteX569" fmla="*/ 4668 w 10000"/>
                  <a:gd name="connsiteY569" fmla="*/ 8650 h 10000"/>
                  <a:gd name="connsiteX570" fmla="*/ 4676 w 10000"/>
                  <a:gd name="connsiteY570" fmla="*/ 8650 h 10000"/>
                  <a:gd name="connsiteX571" fmla="*/ 4690 w 10000"/>
                  <a:gd name="connsiteY571" fmla="*/ 8650 h 10000"/>
                  <a:gd name="connsiteX572" fmla="*/ 4698 w 10000"/>
                  <a:gd name="connsiteY572" fmla="*/ 8650 h 10000"/>
                  <a:gd name="connsiteX573" fmla="*/ 4704 w 10000"/>
                  <a:gd name="connsiteY573" fmla="*/ 8650 h 10000"/>
                  <a:gd name="connsiteX574" fmla="*/ 4706 w 10000"/>
                  <a:gd name="connsiteY574" fmla="*/ 8659 h 10000"/>
                  <a:gd name="connsiteX575" fmla="*/ 4706 w 10000"/>
                  <a:gd name="connsiteY575" fmla="*/ 8666 h 10000"/>
                  <a:gd name="connsiteX576" fmla="*/ 4723 w 10000"/>
                  <a:gd name="connsiteY576" fmla="*/ 8682 h 10000"/>
                  <a:gd name="connsiteX577" fmla="*/ 4737 w 10000"/>
                  <a:gd name="connsiteY577" fmla="*/ 8682 h 10000"/>
                  <a:gd name="connsiteX578" fmla="*/ 4745 w 10000"/>
                  <a:gd name="connsiteY578" fmla="*/ 8676 h 10000"/>
                  <a:gd name="connsiteX579" fmla="*/ 4756 w 10000"/>
                  <a:gd name="connsiteY579" fmla="*/ 8666 h 10000"/>
                  <a:gd name="connsiteX580" fmla="*/ 4765 w 10000"/>
                  <a:gd name="connsiteY580" fmla="*/ 8666 h 10000"/>
                  <a:gd name="connsiteX581" fmla="*/ 4765 w 10000"/>
                  <a:gd name="connsiteY581" fmla="*/ 8682 h 10000"/>
                  <a:gd name="connsiteX582" fmla="*/ 4770 w 10000"/>
                  <a:gd name="connsiteY582" fmla="*/ 8701 h 10000"/>
                  <a:gd name="connsiteX583" fmla="*/ 4778 w 10000"/>
                  <a:gd name="connsiteY583" fmla="*/ 8705 h 10000"/>
                  <a:gd name="connsiteX584" fmla="*/ 4795 w 10000"/>
                  <a:gd name="connsiteY584" fmla="*/ 8714 h 10000"/>
                  <a:gd name="connsiteX585" fmla="*/ 4812 w 10000"/>
                  <a:gd name="connsiteY585" fmla="*/ 8714 h 10000"/>
                  <a:gd name="connsiteX586" fmla="*/ 4825 w 10000"/>
                  <a:gd name="connsiteY586" fmla="*/ 8705 h 10000"/>
                  <a:gd name="connsiteX587" fmla="*/ 4825 w 10000"/>
                  <a:gd name="connsiteY587" fmla="*/ 8701 h 10000"/>
                  <a:gd name="connsiteX588" fmla="*/ 4828 w 10000"/>
                  <a:gd name="connsiteY588" fmla="*/ 8701 h 10000"/>
                  <a:gd name="connsiteX589" fmla="*/ 4837 w 10000"/>
                  <a:gd name="connsiteY589" fmla="*/ 8692 h 10000"/>
                  <a:gd name="connsiteX590" fmla="*/ 4842 w 10000"/>
                  <a:gd name="connsiteY590" fmla="*/ 8685 h 10000"/>
                  <a:gd name="connsiteX591" fmla="*/ 4859 w 10000"/>
                  <a:gd name="connsiteY591" fmla="*/ 8692 h 10000"/>
                  <a:gd name="connsiteX592" fmla="*/ 4870 w 10000"/>
                  <a:gd name="connsiteY592" fmla="*/ 8701 h 10000"/>
                  <a:gd name="connsiteX593" fmla="*/ 4878 w 10000"/>
                  <a:gd name="connsiteY593" fmla="*/ 8714 h 10000"/>
                  <a:gd name="connsiteX594" fmla="*/ 4892 w 10000"/>
                  <a:gd name="connsiteY594" fmla="*/ 8724 h 10000"/>
                  <a:gd name="connsiteX595" fmla="*/ 4900 w 10000"/>
                  <a:gd name="connsiteY595" fmla="*/ 8724 h 10000"/>
                  <a:gd name="connsiteX596" fmla="*/ 4906 w 10000"/>
                  <a:gd name="connsiteY596" fmla="*/ 8705 h 10000"/>
                  <a:gd name="connsiteX597" fmla="*/ 4925 w 10000"/>
                  <a:gd name="connsiteY597" fmla="*/ 8724 h 10000"/>
                  <a:gd name="connsiteX598" fmla="*/ 4939 w 10000"/>
                  <a:gd name="connsiteY598" fmla="*/ 8701 h 10000"/>
                  <a:gd name="connsiteX599" fmla="*/ 4950 w 10000"/>
                  <a:gd name="connsiteY599" fmla="*/ 8695 h 10000"/>
                  <a:gd name="connsiteX600" fmla="*/ 4956 w 10000"/>
                  <a:gd name="connsiteY600" fmla="*/ 8692 h 10000"/>
                  <a:gd name="connsiteX601" fmla="*/ 4986 w 10000"/>
                  <a:gd name="connsiteY601" fmla="*/ 8705 h 10000"/>
                  <a:gd name="connsiteX602" fmla="*/ 5003 w 10000"/>
                  <a:gd name="connsiteY602" fmla="*/ 8701 h 10000"/>
                  <a:gd name="connsiteX603" fmla="*/ 5011 w 10000"/>
                  <a:gd name="connsiteY603" fmla="*/ 8692 h 10000"/>
                  <a:gd name="connsiteX604" fmla="*/ 5028 w 10000"/>
                  <a:gd name="connsiteY604" fmla="*/ 8682 h 10000"/>
                  <a:gd name="connsiteX605" fmla="*/ 5030 w 10000"/>
                  <a:gd name="connsiteY605" fmla="*/ 8659 h 10000"/>
                  <a:gd name="connsiteX606" fmla="*/ 5039 w 10000"/>
                  <a:gd name="connsiteY606" fmla="*/ 8656 h 10000"/>
                  <a:gd name="connsiteX607" fmla="*/ 5053 w 10000"/>
                  <a:gd name="connsiteY607" fmla="*/ 8669 h 10000"/>
                  <a:gd name="connsiteX608" fmla="*/ 5061 w 10000"/>
                  <a:gd name="connsiteY608" fmla="*/ 8669 h 10000"/>
                  <a:gd name="connsiteX609" fmla="*/ 5061 w 10000"/>
                  <a:gd name="connsiteY609" fmla="*/ 8676 h 10000"/>
                  <a:gd name="connsiteX610" fmla="*/ 5069 w 10000"/>
                  <a:gd name="connsiteY610" fmla="*/ 8669 h 10000"/>
                  <a:gd name="connsiteX611" fmla="*/ 5083 w 10000"/>
                  <a:gd name="connsiteY611" fmla="*/ 8669 h 10000"/>
                  <a:gd name="connsiteX612" fmla="*/ 5100 w 10000"/>
                  <a:gd name="connsiteY612" fmla="*/ 8669 h 10000"/>
                  <a:gd name="connsiteX613" fmla="*/ 5119 w 10000"/>
                  <a:gd name="connsiteY613" fmla="*/ 8682 h 10000"/>
                  <a:gd name="connsiteX614" fmla="*/ 5136 w 10000"/>
                  <a:gd name="connsiteY614" fmla="*/ 8692 h 10000"/>
                  <a:gd name="connsiteX615" fmla="*/ 5161 w 10000"/>
                  <a:gd name="connsiteY615" fmla="*/ 8701 h 10000"/>
                  <a:gd name="connsiteX616" fmla="*/ 5183 w 10000"/>
                  <a:gd name="connsiteY616" fmla="*/ 8701 h 10000"/>
                  <a:gd name="connsiteX617" fmla="*/ 5199 w 10000"/>
                  <a:gd name="connsiteY617" fmla="*/ 8701 h 10000"/>
                  <a:gd name="connsiteX618" fmla="*/ 5213 w 10000"/>
                  <a:gd name="connsiteY618" fmla="*/ 8705 h 10000"/>
                  <a:gd name="connsiteX619" fmla="*/ 5224 w 10000"/>
                  <a:gd name="connsiteY619" fmla="*/ 8701 h 10000"/>
                  <a:gd name="connsiteX620" fmla="*/ 5230 w 10000"/>
                  <a:gd name="connsiteY620" fmla="*/ 8701 h 10000"/>
                  <a:gd name="connsiteX621" fmla="*/ 5241 w 10000"/>
                  <a:gd name="connsiteY621" fmla="*/ 8676 h 10000"/>
                  <a:gd name="connsiteX622" fmla="*/ 5247 w 10000"/>
                  <a:gd name="connsiteY622" fmla="*/ 8666 h 10000"/>
                  <a:gd name="connsiteX623" fmla="*/ 5249 w 10000"/>
                  <a:gd name="connsiteY623" fmla="*/ 8646 h 10000"/>
                  <a:gd name="connsiteX624" fmla="*/ 5249 w 10000"/>
                  <a:gd name="connsiteY624" fmla="*/ 8650 h 10000"/>
                  <a:gd name="connsiteX625" fmla="*/ 5255 w 10000"/>
                  <a:gd name="connsiteY625" fmla="*/ 8646 h 10000"/>
                  <a:gd name="connsiteX626" fmla="*/ 5271 w 10000"/>
                  <a:gd name="connsiteY626" fmla="*/ 8650 h 10000"/>
                  <a:gd name="connsiteX627" fmla="*/ 5288 w 10000"/>
                  <a:gd name="connsiteY627" fmla="*/ 8666 h 10000"/>
                  <a:gd name="connsiteX628" fmla="*/ 5296 w 10000"/>
                  <a:gd name="connsiteY628" fmla="*/ 8666 h 10000"/>
                  <a:gd name="connsiteX629" fmla="*/ 5310 w 10000"/>
                  <a:gd name="connsiteY629" fmla="*/ 8656 h 10000"/>
                  <a:gd name="connsiteX630" fmla="*/ 5321 w 10000"/>
                  <a:gd name="connsiteY630" fmla="*/ 8650 h 10000"/>
                  <a:gd name="connsiteX631" fmla="*/ 5338 w 10000"/>
                  <a:gd name="connsiteY631" fmla="*/ 8650 h 10000"/>
                  <a:gd name="connsiteX632" fmla="*/ 5360 w 10000"/>
                  <a:gd name="connsiteY632" fmla="*/ 8640 h 10000"/>
                  <a:gd name="connsiteX633" fmla="*/ 5366 w 10000"/>
                  <a:gd name="connsiteY633" fmla="*/ 8637 h 10000"/>
                  <a:gd name="connsiteX634" fmla="*/ 5368 w 10000"/>
                  <a:gd name="connsiteY634" fmla="*/ 8637 h 10000"/>
                  <a:gd name="connsiteX635" fmla="*/ 5382 w 10000"/>
                  <a:gd name="connsiteY635" fmla="*/ 8630 h 10000"/>
                  <a:gd name="connsiteX636" fmla="*/ 5391 w 10000"/>
                  <a:gd name="connsiteY636" fmla="*/ 8630 h 10000"/>
                  <a:gd name="connsiteX637" fmla="*/ 5402 w 10000"/>
                  <a:gd name="connsiteY637" fmla="*/ 8637 h 10000"/>
                  <a:gd name="connsiteX638" fmla="*/ 5418 w 10000"/>
                  <a:gd name="connsiteY638" fmla="*/ 8656 h 10000"/>
                  <a:gd name="connsiteX639" fmla="*/ 5432 w 10000"/>
                  <a:gd name="connsiteY639" fmla="*/ 8666 h 10000"/>
                  <a:gd name="connsiteX640" fmla="*/ 5443 w 10000"/>
                  <a:gd name="connsiteY640" fmla="*/ 8682 h 10000"/>
                  <a:gd name="connsiteX641" fmla="*/ 5457 w 10000"/>
                  <a:gd name="connsiteY641" fmla="*/ 8692 h 10000"/>
                  <a:gd name="connsiteX642" fmla="*/ 5471 w 10000"/>
                  <a:gd name="connsiteY642" fmla="*/ 8705 h 10000"/>
                  <a:gd name="connsiteX643" fmla="*/ 5488 w 10000"/>
                  <a:gd name="connsiteY643" fmla="*/ 8711 h 10000"/>
                  <a:gd name="connsiteX644" fmla="*/ 5490 w 10000"/>
                  <a:gd name="connsiteY644" fmla="*/ 8721 h 10000"/>
                  <a:gd name="connsiteX645" fmla="*/ 5512 w 10000"/>
                  <a:gd name="connsiteY645" fmla="*/ 8724 h 10000"/>
                  <a:gd name="connsiteX646" fmla="*/ 5521 w 10000"/>
                  <a:gd name="connsiteY646" fmla="*/ 8714 h 10000"/>
                  <a:gd name="connsiteX647" fmla="*/ 5524 w 10000"/>
                  <a:gd name="connsiteY647" fmla="*/ 8714 h 10000"/>
                  <a:gd name="connsiteX648" fmla="*/ 5532 w 10000"/>
                  <a:gd name="connsiteY648" fmla="*/ 8721 h 10000"/>
                  <a:gd name="connsiteX649" fmla="*/ 5540 w 10000"/>
                  <a:gd name="connsiteY649" fmla="*/ 8724 h 10000"/>
                  <a:gd name="connsiteX650" fmla="*/ 5562 w 10000"/>
                  <a:gd name="connsiteY650" fmla="*/ 8750 h 10000"/>
                  <a:gd name="connsiteX651" fmla="*/ 5562 w 10000"/>
                  <a:gd name="connsiteY651" fmla="*/ 8760 h 10000"/>
                  <a:gd name="connsiteX652" fmla="*/ 5571 w 10000"/>
                  <a:gd name="connsiteY652" fmla="*/ 8782 h 10000"/>
                  <a:gd name="connsiteX653" fmla="*/ 5579 w 10000"/>
                  <a:gd name="connsiteY653" fmla="*/ 8789 h 10000"/>
                  <a:gd name="connsiteX654" fmla="*/ 5593 w 10000"/>
                  <a:gd name="connsiteY654" fmla="*/ 8789 h 10000"/>
                  <a:gd name="connsiteX655" fmla="*/ 5596 w 10000"/>
                  <a:gd name="connsiteY655" fmla="*/ 8789 h 10000"/>
                  <a:gd name="connsiteX656" fmla="*/ 5626 w 10000"/>
                  <a:gd name="connsiteY656" fmla="*/ 8782 h 10000"/>
                  <a:gd name="connsiteX657" fmla="*/ 5629 w 10000"/>
                  <a:gd name="connsiteY657" fmla="*/ 8782 h 10000"/>
                  <a:gd name="connsiteX658" fmla="*/ 5637 w 10000"/>
                  <a:gd name="connsiteY658" fmla="*/ 8779 h 10000"/>
                  <a:gd name="connsiteX659" fmla="*/ 5648 w 10000"/>
                  <a:gd name="connsiteY659" fmla="*/ 8789 h 10000"/>
                  <a:gd name="connsiteX660" fmla="*/ 5665 w 10000"/>
                  <a:gd name="connsiteY660" fmla="*/ 8795 h 10000"/>
                  <a:gd name="connsiteX661" fmla="*/ 5676 w 10000"/>
                  <a:gd name="connsiteY661" fmla="*/ 8789 h 10000"/>
                  <a:gd name="connsiteX662" fmla="*/ 5684 w 10000"/>
                  <a:gd name="connsiteY662" fmla="*/ 8782 h 10000"/>
                  <a:gd name="connsiteX663" fmla="*/ 5693 w 10000"/>
                  <a:gd name="connsiteY663" fmla="*/ 8789 h 10000"/>
                  <a:gd name="connsiteX664" fmla="*/ 5715 w 10000"/>
                  <a:gd name="connsiteY664" fmla="*/ 8808 h 10000"/>
                  <a:gd name="connsiteX665" fmla="*/ 5731 w 10000"/>
                  <a:gd name="connsiteY665" fmla="*/ 8808 h 10000"/>
                  <a:gd name="connsiteX666" fmla="*/ 5740 w 10000"/>
                  <a:gd name="connsiteY666" fmla="*/ 8808 h 10000"/>
                  <a:gd name="connsiteX667" fmla="*/ 5765 w 10000"/>
                  <a:gd name="connsiteY667" fmla="*/ 8818 h 10000"/>
                  <a:gd name="connsiteX668" fmla="*/ 5781 w 10000"/>
                  <a:gd name="connsiteY668" fmla="*/ 8824 h 10000"/>
                  <a:gd name="connsiteX669" fmla="*/ 5798 w 10000"/>
                  <a:gd name="connsiteY669" fmla="*/ 8834 h 10000"/>
                  <a:gd name="connsiteX670" fmla="*/ 5814 w 10000"/>
                  <a:gd name="connsiteY670" fmla="*/ 8837 h 10000"/>
                  <a:gd name="connsiteX671" fmla="*/ 5831 w 10000"/>
                  <a:gd name="connsiteY671" fmla="*/ 8844 h 10000"/>
                  <a:gd name="connsiteX672" fmla="*/ 5842 w 10000"/>
                  <a:gd name="connsiteY672" fmla="*/ 8847 h 10000"/>
                  <a:gd name="connsiteX673" fmla="*/ 5859 w 10000"/>
                  <a:gd name="connsiteY673" fmla="*/ 8857 h 10000"/>
                  <a:gd name="connsiteX674" fmla="*/ 5870 w 10000"/>
                  <a:gd name="connsiteY674" fmla="*/ 8867 h 10000"/>
                  <a:gd name="connsiteX675" fmla="*/ 5878 w 10000"/>
                  <a:gd name="connsiteY675" fmla="*/ 8873 h 10000"/>
                  <a:gd name="connsiteX676" fmla="*/ 5895 w 10000"/>
                  <a:gd name="connsiteY676" fmla="*/ 8873 h 10000"/>
                  <a:gd name="connsiteX677" fmla="*/ 5911 w 10000"/>
                  <a:gd name="connsiteY677" fmla="*/ 8873 h 10000"/>
                  <a:gd name="connsiteX678" fmla="*/ 5931 w 10000"/>
                  <a:gd name="connsiteY678" fmla="*/ 8873 h 10000"/>
                  <a:gd name="connsiteX679" fmla="*/ 5950 w 10000"/>
                  <a:gd name="connsiteY679" fmla="*/ 8867 h 10000"/>
                  <a:gd name="connsiteX680" fmla="*/ 5967 w 10000"/>
                  <a:gd name="connsiteY680" fmla="*/ 8867 h 10000"/>
                  <a:gd name="connsiteX681" fmla="*/ 5975 w 10000"/>
                  <a:gd name="connsiteY681" fmla="*/ 8873 h 10000"/>
                  <a:gd name="connsiteX682" fmla="*/ 6000 w 10000"/>
                  <a:gd name="connsiteY682" fmla="*/ 8883 h 10000"/>
                  <a:gd name="connsiteX683" fmla="*/ 5997 w 10000"/>
                  <a:gd name="connsiteY683" fmla="*/ 8886 h 10000"/>
                  <a:gd name="connsiteX684" fmla="*/ 5997 w 10000"/>
                  <a:gd name="connsiteY684" fmla="*/ 8896 h 10000"/>
                  <a:gd name="connsiteX685" fmla="*/ 6014 w 10000"/>
                  <a:gd name="connsiteY685" fmla="*/ 8892 h 10000"/>
                  <a:gd name="connsiteX686" fmla="*/ 6028 w 10000"/>
                  <a:gd name="connsiteY686" fmla="*/ 8892 h 10000"/>
                  <a:gd name="connsiteX687" fmla="*/ 6053 w 10000"/>
                  <a:gd name="connsiteY687" fmla="*/ 8886 h 10000"/>
                  <a:gd name="connsiteX688" fmla="*/ 6072 w 10000"/>
                  <a:gd name="connsiteY688" fmla="*/ 8876 h 10000"/>
                  <a:gd name="connsiteX689" fmla="*/ 6089 w 10000"/>
                  <a:gd name="connsiteY689" fmla="*/ 8867 h 10000"/>
                  <a:gd name="connsiteX690" fmla="*/ 6111 w 10000"/>
                  <a:gd name="connsiteY690" fmla="*/ 8857 h 10000"/>
                  <a:gd name="connsiteX691" fmla="*/ 6127 w 10000"/>
                  <a:gd name="connsiteY691" fmla="*/ 8847 h 10000"/>
                  <a:gd name="connsiteX692" fmla="*/ 6152 w 10000"/>
                  <a:gd name="connsiteY692" fmla="*/ 8834 h 10000"/>
                  <a:gd name="connsiteX693" fmla="*/ 6183 w 10000"/>
                  <a:gd name="connsiteY693" fmla="*/ 8828 h 10000"/>
                  <a:gd name="connsiteX694" fmla="*/ 6175 w 10000"/>
                  <a:gd name="connsiteY694" fmla="*/ 8844 h 10000"/>
                  <a:gd name="connsiteX695" fmla="*/ 6169 w 10000"/>
                  <a:gd name="connsiteY695" fmla="*/ 8863 h 10000"/>
                  <a:gd name="connsiteX696" fmla="*/ 6158 w 10000"/>
                  <a:gd name="connsiteY696" fmla="*/ 8886 h 10000"/>
                  <a:gd name="connsiteX697" fmla="*/ 6152 w 10000"/>
                  <a:gd name="connsiteY697" fmla="*/ 8896 h 10000"/>
                  <a:gd name="connsiteX698" fmla="*/ 6150 w 10000"/>
                  <a:gd name="connsiteY698" fmla="*/ 8909 h 10000"/>
                  <a:gd name="connsiteX699" fmla="*/ 6152 w 10000"/>
                  <a:gd name="connsiteY699" fmla="*/ 8938 h 10000"/>
                  <a:gd name="connsiteX700" fmla="*/ 6158 w 10000"/>
                  <a:gd name="connsiteY700" fmla="*/ 8957 h 10000"/>
                  <a:gd name="connsiteX701" fmla="*/ 6161 w 10000"/>
                  <a:gd name="connsiteY701" fmla="*/ 8980 h 10000"/>
                  <a:gd name="connsiteX702" fmla="*/ 6166 w 10000"/>
                  <a:gd name="connsiteY702" fmla="*/ 8999 h 10000"/>
                  <a:gd name="connsiteX703" fmla="*/ 6175 w 10000"/>
                  <a:gd name="connsiteY703" fmla="*/ 9032 h 10000"/>
                  <a:gd name="connsiteX704" fmla="*/ 6183 w 10000"/>
                  <a:gd name="connsiteY704" fmla="*/ 9051 h 10000"/>
                  <a:gd name="connsiteX705" fmla="*/ 6191 w 10000"/>
                  <a:gd name="connsiteY705" fmla="*/ 9064 h 10000"/>
                  <a:gd name="connsiteX706" fmla="*/ 6194 w 10000"/>
                  <a:gd name="connsiteY706" fmla="*/ 9084 h 10000"/>
                  <a:gd name="connsiteX707" fmla="*/ 6208 w 10000"/>
                  <a:gd name="connsiteY707" fmla="*/ 9103 h 10000"/>
                  <a:gd name="connsiteX708" fmla="*/ 6208 w 10000"/>
                  <a:gd name="connsiteY708" fmla="*/ 9113 h 10000"/>
                  <a:gd name="connsiteX709" fmla="*/ 6216 w 10000"/>
                  <a:gd name="connsiteY709" fmla="*/ 9129 h 10000"/>
                  <a:gd name="connsiteX710" fmla="*/ 6230 w 10000"/>
                  <a:gd name="connsiteY710" fmla="*/ 9148 h 10000"/>
                  <a:gd name="connsiteX711" fmla="*/ 6241 w 10000"/>
                  <a:gd name="connsiteY711" fmla="*/ 9165 h 10000"/>
                  <a:gd name="connsiteX712" fmla="*/ 6249 w 10000"/>
                  <a:gd name="connsiteY712" fmla="*/ 9168 h 10000"/>
                  <a:gd name="connsiteX713" fmla="*/ 6266 w 10000"/>
                  <a:gd name="connsiteY713" fmla="*/ 9184 h 10000"/>
                  <a:gd name="connsiteX714" fmla="*/ 6280 w 10000"/>
                  <a:gd name="connsiteY714" fmla="*/ 9184 h 10000"/>
                  <a:gd name="connsiteX715" fmla="*/ 6288 w 10000"/>
                  <a:gd name="connsiteY715" fmla="*/ 9177 h 10000"/>
                  <a:gd name="connsiteX716" fmla="*/ 6299 w 10000"/>
                  <a:gd name="connsiteY716" fmla="*/ 9187 h 10000"/>
                  <a:gd name="connsiteX717" fmla="*/ 6305 w 10000"/>
                  <a:gd name="connsiteY717" fmla="*/ 9197 h 10000"/>
                  <a:gd name="connsiteX718" fmla="*/ 6310 w 10000"/>
                  <a:gd name="connsiteY718" fmla="*/ 9197 h 10000"/>
                  <a:gd name="connsiteX719" fmla="*/ 6321 w 10000"/>
                  <a:gd name="connsiteY719" fmla="*/ 9213 h 10000"/>
                  <a:gd name="connsiteX720" fmla="*/ 6335 w 10000"/>
                  <a:gd name="connsiteY720" fmla="*/ 9223 h 10000"/>
                  <a:gd name="connsiteX721" fmla="*/ 6338 w 10000"/>
                  <a:gd name="connsiteY721" fmla="*/ 9223 h 10000"/>
                  <a:gd name="connsiteX722" fmla="*/ 6355 w 10000"/>
                  <a:gd name="connsiteY722" fmla="*/ 9226 h 10000"/>
                  <a:gd name="connsiteX723" fmla="*/ 6363 w 10000"/>
                  <a:gd name="connsiteY723" fmla="*/ 9236 h 10000"/>
                  <a:gd name="connsiteX724" fmla="*/ 6380 w 10000"/>
                  <a:gd name="connsiteY724" fmla="*/ 9258 h 10000"/>
                  <a:gd name="connsiteX725" fmla="*/ 6393 w 10000"/>
                  <a:gd name="connsiteY725" fmla="*/ 9278 h 10000"/>
                  <a:gd name="connsiteX726" fmla="*/ 6396 w 10000"/>
                  <a:gd name="connsiteY726" fmla="*/ 9288 h 10000"/>
                  <a:gd name="connsiteX727" fmla="*/ 6407 w 10000"/>
                  <a:gd name="connsiteY727" fmla="*/ 9297 h 10000"/>
                  <a:gd name="connsiteX728" fmla="*/ 6410 w 10000"/>
                  <a:gd name="connsiteY728" fmla="*/ 9307 h 10000"/>
                  <a:gd name="connsiteX729" fmla="*/ 6416 w 10000"/>
                  <a:gd name="connsiteY729" fmla="*/ 9317 h 10000"/>
                  <a:gd name="connsiteX730" fmla="*/ 6424 w 10000"/>
                  <a:gd name="connsiteY730" fmla="*/ 9326 h 10000"/>
                  <a:gd name="connsiteX731" fmla="*/ 6435 w 10000"/>
                  <a:gd name="connsiteY731" fmla="*/ 9336 h 10000"/>
                  <a:gd name="connsiteX732" fmla="*/ 6443 w 10000"/>
                  <a:gd name="connsiteY732" fmla="*/ 9346 h 10000"/>
                  <a:gd name="connsiteX733" fmla="*/ 6449 w 10000"/>
                  <a:gd name="connsiteY733" fmla="*/ 9362 h 10000"/>
                  <a:gd name="connsiteX734" fmla="*/ 6452 w 10000"/>
                  <a:gd name="connsiteY734" fmla="*/ 9372 h 10000"/>
                  <a:gd name="connsiteX735" fmla="*/ 6449 w 10000"/>
                  <a:gd name="connsiteY735" fmla="*/ 9381 h 10000"/>
                  <a:gd name="connsiteX736" fmla="*/ 6465 w 10000"/>
                  <a:gd name="connsiteY736" fmla="*/ 9394 h 10000"/>
                  <a:gd name="connsiteX737" fmla="*/ 6468 w 10000"/>
                  <a:gd name="connsiteY737" fmla="*/ 9420 h 10000"/>
                  <a:gd name="connsiteX738" fmla="*/ 6493 w 10000"/>
                  <a:gd name="connsiteY738" fmla="*/ 9430 h 10000"/>
                  <a:gd name="connsiteX739" fmla="*/ 6507 w 10000"/>
                  <a:gd name="connsiteY739" fmla="*/ 9440 h 10000"/>
                  <a:gd name="connsiteX740" fmla="*/ 6524 w 10000"/>
                  <a:gd name="connsiteY740" fmla="*/ 9459 h 10000"/>
                  <a:gd name="connsiteX741" fmla="*/ 6532 w 10000"/>
                  <a:gd name="connsiteY741" fmla="*/ 9485 h 10000"/>
                  <a:gd name="connsiteX742" fmla="*/ 6537 w 10000"/>
                  <a:gd name="connsiteY742" fmla="*/ 9498 h 10000"/>
                  <a:gd name="connsiteX743" fmla="*/ 6571 w 10000"/>
                  <a:gd name="connsiteY743" fmla="*/ 9508 h 10000"/>
                  <a:gd name="connsiteX744" fmla="*/ 6596 w 10000"/>
                  <a:gd name="connsiteY744" fmla="*/ 9508 h 10000"/>
                  <a:gd name="connsiteX745" fmla="*/ 6637 w 10000"/>
                  <a:gd name="connsiteY745" fmla="*/ 9517 h 10000"/>
                  <a:gd name="connsiteX746" fmla="*/ 6662 w 10000"/>
                  <a:gd name="connsiteY746" fmla="*/ 9524 h 10000"/>
                  <a:gd name="connsiteX747" fmla="*/ 6679 w 10000"/>
                  <a:gd name="connsiteY747" fmla="*/ 9517 h 10000"/>
                  <a:gd name="connsiteX748" fmla="*/ 6679 w 10000"/>
                  <a:gd name="connsiteY748" fmla="*/ 9505 h 10000"/>
                  <a:gd name="connsiteX749" fmla="*/ 6690 w 10000"/>
                  <a:gd name="connsiteY749" fmla="*/ 9485 h 10000"/>
                  <a:gd name="connsiteX750" fmla="*/ 6693 w 10000"/>
                  <a:gd name="connsiteY750" fmla="*/ 9479 h 10000"/>
                  <a:gd name="connsiteX751" fmla="*/ 6706 w 10000"/>
                  <a:gd name="connsiteY751" fmla="*/ 9469 h 10000"/>
                  <a:gd name="connsiteX752" fmla="*/ 6709 w 10000"/>
                  <a:gd name="connsiteY752" fmla="*/ 9462 h 10000"/>
                  <a:gd name="connsiteX753" fmla="*/ 6717 w 10000"/>
                  <a:gd name="connsiteY753" fmla="*/ 9459 h 10000"/>
                  <a:gd name="connsiteX754" fmla="*/ 6726 w 10000"/>
                  <a:gd name="connsiteY754" fmla="*/ 9459 h 10000"/>
                  <a:gd name="connsiteX755" fmla="*/ 6742 w 10000"/>
                  <a:gd name="connsiteY755" fmla="*/ 9462 h 10000"/>
                  <a:gd name="connsiteX756" fmla="*/ 6759 w 10000"/>
                  <a:gd name="connsiteY756" fmla="*/ 9479 h 10000"/>
                  <a:gd name="connsiteX757" fmla="*/ 6781 w 10000"/>
                  <a:gd name="connsiteY757" fmla="*/ 9485 h 10000"/>
                  <a:gd name="connsiteX758" fmla="*/ 6795 w 10000"/>
                  <a:gd name="connsiteY758" fmla="*/ 9485 h 10000"/>
                  <a:gd name="connsiteX759" fmla="*/ 6803 w 10000"/>
                  <a:gd name="connsiteY759" fmla="*/ 9498 h 10000"/>
                  <a:gd name="connsiteX760" fmla="*/ 6806 w 10000"/>
                  <a:gd name="connsiteY760" fmla="*/ 9508 h 10000"/>
                  <a:gd name="connsiteX761" fmla="*/ 6823 w 10000"/>
                  <a:gd name="connsiteY761" fmla="*/ 9514 h 10000"/>
                  <a:gd name="connsiteX762" fmla="*/ 6831 w 10000"/>
                  <a:gd name="connsiteY762" fmla="*/ 9514 h 10000"/>
                  <a:gd name="connsiteX763" fmla="*/ 6848 w 10000"/>
                  <a:gd name="connsiteY763" fmla="*/ 9514 h 10000"/>
                  <a:gd name="connsiteX764" fmla="*/ 6856 w 10000"/>
                  <a:gd name="connsiteY764" fmla="*/ 9517 h 10000"/>
                  <a:gd name="connsiteX765" fmla="*/ 6878 w 10000"/>
                  <a:gd name="connsiteY765" fmla="*/ 9524 h 10000"/>
                  <a:gd name="connsiteX766" fmla="*/ 6895 w 10000"/>
                  <a:gd name="connsiteY766" fmla="*/ 9524 h 10000"/>
                  <a:gd name="connsiteX767" fmla="*/ 6917 w 10000"/>
                  <a:gd name="connsiteY767" fmla="*/ 9527 h 10000"/>
                  <a:gd name="connsiteX768" fmla="*/ 6934 w 10000"/>
                  <a:gd name="connsiteY768" fmla="*/ 9534 h 10000"/>
                  <a:gd name="connsiteX769" fmla="*/ 6961 w 10000"/>
                  <a:gd name="connsiteY769" fmla="*/ 9543 h 10000"/>
                  <a:gd name="connsiteX770" fmla="*/ 6989 w 10000"/>
                  <a:gd name="connsiteY770" fmla="*/ 9547 h 10000"/>
                  <a:gd name="connsiteX771" fmla="*/ 7014 w 10000"/>
                  <a:gd name="connsiteY771" fmla="*/ 9543 h 10000"/>
                  <a:gd name="connsiteX772" fmla="*/ 7033 w 10000"/>
                  <a:gd name="connsiteY772" fmla="*/ 9543 h 10000"/>
                  <a:gd name="connsiteX773" fmla="*/ 7042 w 10000"/>
                  <a:gd name="connsiteY773" fmla="*/ 9547 h 10000"/>
                  <a:gd name="connsiteX774" fmla="*/ 7069 w 10000"/>
                  <a:gd name="connsiteY774" fmla="*/ 9647 h 10000"/>
                  <a:gd name="connsiteX775" fmla="*/ 7122 w 10000"/>
                  <a:gd name="connsiteY775" fmla="*/ 9734 h 10000"/>
                  <a:gd name="connsiteX776" fmla="*/ 7147 w 10000"/>
                  <a:gd name="connsiteY776" fmla="*/ 9744 h 10000"/>
                  <a:gd name="connsiteX777" fmla="*/ 7169 w 10000"/>
                  <a:gd name="connsiteY777" fmla="*/ 9741 h 10000"/>
                  <a:gd name="connsiteX778" fmla="*/ 7177 w 10000"/>
                  <a:gd name="connsiteY778" fmla="*/ 9744 h 10000"/>
                  <a:gd name="connsiteX779" fmla="*/ 7186 w 10000"/>
                  <a:gd name="connsiteY779" fmla="*/ 9754 h 10000"/>
                  <a:gd name="connsiteX780" fmla="*/ 7191 w 10000"/>
                  <a:gd name="connsiteY780" fmla="*/ 9773 h 10000"/>
                  <a:gd name="connsiteX781" fmla="*/ 7208 w 10000"/>
                  <a:gd name="connsiteY781" fmla="*/ 9783 h 10000"/>
                  <a:gd name="connsiteX782" fmla="*/ 7219 w 10000"/>
                  <a:gd name="connsiteY782" fmla="*/ 9793 h 10000"/>
                  <a:gd name="connsiteX783" fmla="*/ 7235 w 10000"/>
                  <a:gd name="connsiteY783" fmla="*/ 9802 h 10000"/>
                  <a:gd name="connsiteX784" fmla="*/ 7249 w 10000"/>
                  <a:gd name="connsiteY784" fmla="*/ 9819 h 10000"/>
                  <a:gd name="connsiteX785" fmla="*/ 7255 w 10000"/>
                  <a:gd name="connsiteY785" fmla="*/ 9835 h 10000"/>
                  <a:gd name="connsiteX786" fmla="*/ 7255 w 10000"/>
                  <a:gd name="connsiteY786" fmla="*/ 9848 h 10000"/>
                  <a:gd name="connsiteX787" fmla="*/ 7249 w 10000"/>
                  <a:gd name="connsiteY787" fmla="*/ 9848 h 10000"/>
                  <a:gd name="connsiteX788" fmla="*/ 7244 w 10000"/>
                  <a:gd name="connsiteY788" fmla="*/ 9858 h 10000"/>
                  <a:gd name="connsiteX789" fmla="*/ 7235 w 10000"/>
                  <a:gd name="connsiteY789" fmla="*/ 9883 h 10000"/>
                  <a:gd name="connsiteX790" fmla="*/ 7244 w 10000"/>
                  <a:gd name="connsiteY790" fmla="*/ 9903 h 10000"/>
                  <a:gd name="connsiteX791" fmla="*/ 7258 w 10000"/>
                  <a:gd name="connsiteY791" fmla="*/ 9926 h 10000"/>
                  <a:gd name="connsiteX792" fmla="*/ 7263 w 10000"/>
                  <a:gd name="connsiteY792" fmla="*/ 9948 h 10000"/>
                  <a:gd name="connsiteX793" fmla="*/ 7274 w 10000"/>
                  <a:gd name="connsiteY793" fmla="*/ 9968 h 10000"/>
                  <a:gd name="connsiteX794" fmla="*/ 7283 w 10000"/>
                  <a:gd name="connsiteY794" fmla="*/ 9987 h 10000"/>
                  <a:gd name="connsiteX795" fmla="*/ 7291 w 10000"/>
                  <a:gd name="connsiteY795" fmla="*/ 10000 h 10000"/>
                  <a:gd name="connsiteX796" fmla="*/ 7305 w 10000"/>
                  <a:gd name="connsiteY796" fmla="*/ 9997 h 10000"/>
                  <a:gd name="connsiteX797" fmla="*/ 7313 w 10000"/>
                  <a:gd name="connsiteY797" fmla="*/ 9977 h 10000"/>
                  <a:gd name="connsiteX798" fmla="*/ 7324 w 10000"/>
                  <a:gd name="connsiteY798" fmla="*/ 9968 h 10000"/>
                  <a:gd name="connsiteX799" fmla="*/ 7341 w 10000"/>
                  <a:gd name="connsiteY799" fmla="*/ 9971 h 10000"/>
                  <a:gd name="connsiteX800" fmla="*/ 7368 w 10000"/>
                  <a:gd name="connsiteY800" fmla="*/ 9987 h 10000"/>
                  <a:gd name="connsiteX801" fmla="*/ 7380 w 10000"/>
                  <a:gd name="connsiteY801" fmla="*/ 9990 h 10000"/>
                  <a:gd name="connsiteX802" fmla="*/ 7393 w 10000"/>
                  <a:gd name="connsiteY802" fmla="*/ 9981 h 10000"/>
                  <a:gd name="connsiteX803" fmla="*/ 7404 w 10000"/>
                  <a:gd name="connsiteY803" fmla="*/ 9968 h 10000"/>
                  <a:gd name="connsiteX804" fmla="*/ 7418 w 10000"/>
                  <a:gd name="connsiteY804" fmla="*/ 9948 h 10000"/>
                  <a:gd name="connsiteX805" fmla="*/ 7427 w 10000"/>
                  <a:gd name="connsiteY805" fmla="*/ 9922 h 10000"/>
                  <a:gd name="connsiteX806" fmla="*/ 7427 w 10000"/>
                  <a:gd name="connsiteY806" fmla="*/ 9906 h 10000"/>
                  <a:gd name="connsiteX807" fmla="*/ 7404 w 10000"/>
                  <a:gd name="connsiteY807" fmla="*/ 9877 h 10000"/>
                  <a:gd name="connsiteX808" fmla="*/ 7388 w 10000"/>
                  <a:gd name="connsiteY808" fmla="*/ 9854 h 10000"/>
                  <a:gd name="connsiteX809" fmla="*/ 7385 w 10000"/>
                  <a:gd name="connsiteY809" fmla="*/ 9845 h 10000"/>
                  <a:gd name="connsiteX810" fmla="*/ 7385 w 10000"/>
                  <a:gd name="connsiteY810" fmla="*/ 9825 h 10000"/>
                  <a:gd name="connsiteX811" fmla="*/ 7385 w 10000"/>
                  <a:gd name="connsiteY811" fmla="*/ 9819 h 10000"/>
                  <a:gd name="connsiteX812" fmla="*/ 7393 w 10000"/>
                  <a:gd name="connsiteY812" fmla="*/ 9809 h 10000"/>
                  <a:gd name="connsiteX813" fmla="*/ 7404 w 10000"/>
                  <a:gd name="connsiteY813" fmla="*/ 9793 h 10000"/>
                  <a:gd name="connsiteX814" fmla="*/ 7413 w 10000"/>
                  <a:gd name="connsiteY814" fmla="*/ 9783 h 10000"/>
                  <a:gd name="connsiteX815" fmla="*/ 7404 w 10000"/>
                  <a:gd name="connsiteY815" fmla="*/ 9770 h 10000"/>
                  <a:gd name="connsiteX816" fmla="*/ 7388 w 10000"/>
                  <a:gd name="connsiteY816" fmla="*/ 9760 h 10000"/>
                  <a:gd name="connsiteX817" fmla="*/ 7371 w 10000"/>
                  <a:gd name="connsiteY817" fmla="*/ 9744 h 10000"/>
                  <a:gd name="connsiteX818" fmla="*/ 7363 w 10000"/>
                  <a:gd name="connsiteY818" fmla="*/ 9731 h 10000"/>
                  <a:gd name="connsiteX819" fmla="*/ 7355 w 10000"/>
                  <a:gd name="connsiteY819" fmla="*/ 9715 h 10000"/>
                  <a:gd name="connsiteX820" fmla="*/ 7360 w 10000"/>
                  <a:gd name="connsiteY820" fmla="*/ 9686 h 10000"/>
                  <a:gd name="connsiteX821" fmla="*/ 7363 w 10000"/>
                  <a:gd name="connsiteY821" fmla="*/ 9657 h 10000"/>
                  <a:gd name="connsiteX822" fmla="*/ 7360 w 10000"/>
                  <a:gd name="connsiteY822" fmla="*/ 9631 h 10000"/>
                  <a:gd name="connsiteX823" fmla="*/ 7346 w 10000"/>
                  <a:gd name="connsiteY823" fmla="*/ 9611 h 10000"/>
                  <a:gd name="connsiteX824" fmla="*/ 7332 w 10000"/>
                  <a:gd name="connsiteY824" fmla="*/ 9585 h 10000"/>
                  <a:gd name="connsiteX825" fmla="*/ 7324 w 10000"/>
                  <a:gd name="connsiteY825" fmla="*/ 9573 h 10000"/>
                  <a:gd name="connsiteX826" fmla="*/ 7324 w 10000"/>
                  <a:gd name="connsiteY826" fmla="*/ 9553 h 10000"/>
                  <a:gd name="connsiteX827" fmla="*/ 7324 w 10000"/>
                  <a:gd name="connsiteY827" fmla="*/ 9543 h 10000"/>
                  <a:gd name="connsiteX828" fmla="*/ 7324 w 10000"/>
                  <a:gd name="connsiteY828" fmla="*/ 9517 h 10000"/>
                  <a:gd name="connsiteX829" fmla="*/ 7324 w 10000"/>
                  <a:gd name="connsiteY829" fmla="*/ 9498 h 10000"/>
                  <a:gd name="connsiteX830" fmla="*/ 7332 w 10000"/>
                  <a:gd name="connsiteY830" fmla="*/ 9479 h 10000"/>
                  <a:gd name="connsiteX831" fmla="*/ 7341 w 10000"/>
                  <a:gd name="connsiteY831" fmla="*/ 9462 h 10000"/>
                  <a:gd name="connsiteX832" fmla="*/ 7352 w 10000"/>
                  <a:gd name="connsiteY832" fmla="*/ 9459 h 10000"/>
                  <a:gd name="connsiteX833" fmla="*/ 7360 w 10000"/>
                  <a:gd name="connsiteY833" fmla="*/ 9443 h 10000"/>
                  <a:gd name="connsiteX834" fmla="*/ 7363 w 10000"/>
                  <a:gd name="connsiteY834" fmla="*/ 9433 h 10000"/>
                  <a:gd name="connsiteX835" fmla="*/ 7377 w 10000"/>
                  <a:gd name="connsiteY835" fmla="*/ 9433 h 10000"/>
                  <a:gd name="connsiteX836" fmla="*/ 7388 w 10000"/>
                  <a:gd name="connsiteY836" fmla="*/ 9430 h 10000"/>
                  <a:gd name="connsiteX837" fmla="*/ 7396 w 10000"/>
                  <a:gd name="connsiteY837" fmla="*/ 9430 h 10000"/>
                  <a:gd name="connsiteX838" fmla="*/ 7402 w 10000"/>
                  <a:gd name="connsiteY838" fmla="*/ 9424 h 10000"/>
                  <a:gd name="connsiteX839" fmla="*/ 7396 w 10000"/>
                  <a:gd name="connsiteY839" fmla="*/ 9414 h 10000"/>
                  <a:gd name="connsiteX840" fmla="*/ 7388 w 10000"/>
                  <a:gd name="connsiteY840" fmla="*/ 9401 h 10000"/>
                  <a:gd name="connsiteX841" fmla="*/ 7371 w 10000"/>
                  <a:gd name="connsiteY841" fmla="*/ 9391 h 10000"/>
                  <a:gd name="connsiteX842" fmla="*/ 7355 w 10000"/>
                  <a:gd name="connsiteY842" fmla="*/ 9375 h 10000"/>
                  <a:gd name="connsiteX843" fmla="*/ 7332 w 10000"/>
                  <a:gd name="connsiteY843" fmla="*/ 9356 h 10000"/>
                  <a:gd name="connsiteX844" fmla="*/ 7313 w 10000"/>
                  <a:gd name="connsiteY844" fmla="*/ 9330 h 10000"/>
                  <a:gd name="connsiteX845" fmla="*/ 7307 w 10000"/>
                  <a:gd name="connsiteY845" fmla="*/ 9310 h 10000"/>
                  <a:gd name="connsiteX846" fmla="*/ 7305 w 10000"/>
                  <a:gd name="connsiteY846" fmla="*/ 9291 h 10000"/>
                  <a:gd name="connsiteX847" fmla="*/ 7305 w 10000"/>
                  <a:gd name="connsiteY847" fmla="*/ 9278 h 10000"/>
                  <a:gd name="connsiteX848" fmla="*/ 7296 w 10000"/>
                  <a:gd name="connsiteY848" fmla="*/ 9268 h 10000"/>
                  <a:gd name="connsiteX849" fmla="*/ 7296 w 10000"/>
                  <a:gd name="connsiteY849" fmla="*/ 9249 h 10000"/>
                  <a:gd name="connsiteX850" fmla="*/ 7291 w 10000"/>
                  <a:gd name="connsiteY850" fmla="*/ 9226 h 10000"/>
                  <a:gd name="connsiteX851" fmla="*/ 7283 w 10000"/>
                  <a:gd name="connsiteY851" fmla="*/ 9213 h 10000"/>
                  <a:gd name="connsiteX852" fmla="*/ 7274 w 10000"/>
                  <a:gd name="connsiteY852" fmla="*/ 9194 h 10000"/>
                  <a:gd name="connsiteX853" fmla="*/ 7274 w 10000"/>
                  <a:gd name="connsiteY853" fmla="*/ 9174 h 10000"/>
                  <a:gd name="connsiteX854" fmla="*/ 7280 w 10000"/>
                  <a:gd name="connsiteY854" fmla="*/ 9148 h 10000"/>
                  <a:gd name="connsiteX855" fmla="*/ 7283 w 10000"/>
                  <a:gd name="connsiteY855" fmla="*/ 9119 h 10000"/>
                  <a:gd name="connsiteX856" fmla="*/ 7291 w 10000"/>
                  <a:gd name="connsiteY856" fmla="*/ 9100 h 10000"/>
                  <a:gd name="connsiteX857" fmla="*/ 7307 w 10000"/>
                  <a:gd name="connsiteY857" fmla="*/ 9080 h 10000"/>
                  <a:gd name="connsiteX858" fmla="*/ 7324 w 10000"/>
                  <a:gd name="connsiteY858" fmla="*/ 9054 h 10000"/>
                  <a:gd name="connsiteX859" fmla="*/ 7341 w 10000"/>
                  <a:gd name="connsiteY859" fmla="*/ 9054 h 10000"/>
                  <a:gd name="connsiteX860" fmla="*/ 7352 w 10000"/>
                  <a:gd name="connsiteY860" fmla="*/ 9054 h 10000"/>
                  <a:gd name="connsiteX861" fmla="*/ 7346 w 10000"/>
                  <a:gd name="connsiteY861" fmla="*/ 9032 h 10000"/>
                  <a:gd name="connsiteX862" fmla="*/ 7341 w 10000"/>
                  <a:gd name="connsiteY862" fmla="*/ 9022 h 10000"/>
                  <a:gd name="connsiteX863" fmla="*/ 7352 w 10000"/>
                  <a:gd name="connsiteY863" fmla="*/ 8999 h 10000"/>
                  <a:gd name="connsiteX864" fmla="*/ 7360 w 10000"/>
                  <a:gd name="connsiteY864" fmla="*/ 8967 h 10000"/>
                  <a:gd name="connsiteX865" fmla="*/ 7368 w 10000"/>
                  <a:gd name="connsiteY865" fmla="*/ 8922 h 10000"/>
                  <a:gd name="connsiteX866" fmla="*/ 7377 w 10000"/>
                  <a:gd name="connsiteY866" fmla="*/ 8896 h 10000"/>
                  <a:gd name="connsiteX867" fmla="*/ 7380 w 10000"/>
                  <a:gd name="connsiteY867" fmla="*/ 8867 h 10000"/>
                  <a:gd name="connsiteX868" fmla="*/ 7402 w 10000"/>
                  <a:gd name="connsiteY868" fmla="*/ 8824 h 10000"/>
                  <a:gd name="connsiteX869" fmla="*/ 7402 w 10000"/>
                  <a:gd name="connsiteY869" fmla="*/ 8808 h 10000"/>
                  <a:gd name="connsiteX870" fmla="*/ 7393 w 10000"/>
                  <a:gd name="connsiteY870" fmla="*/ 8795 h 10000"/>
                  <a:gd name="connsiteX871" fmla="*/ 7388 w 10000"/>
                  <a:gd name="connsiteY871" fmla="*/ 8799 h 10000"/>
                  <a:gd name="connsiteX872" fmla="*/ 7396 w 10000"/>
                  <a:gd name="connsiteY872" fmla="*/ 8789 h 10000"/>
                  <a:gd name="connsiteX873" fmla="*/ 7404 w 10000"/>
                  <a:gd name="connsiteY873" fmla="*/ 8789 h 10000"/>
                  <a:gd name="connsiteX874" fmla="*/ 7421 w 10000"/>
                  <a:gd name="connsiteY874" fmla="*/ 8769 h 10000"/>
                  <a:gd name="connsiteX875" fmla="*/ 7443 w 10000"/>
                  <a:gd name="connsiteY875" fmla="*/ 8763 h 10000"/>
                  <a:gd name="connsiteX876" fmla="*/ 7452 w 10000"/>
                  <a:gd name="connsiteY876" fmla="*/ 8769 h 10000"/>
                  <a:gd name="connsiteX877" fmla="*/ 7468 w 10000"/>
                  <a:gd name="connsiteY877" fmla="*/ 8769 h 10000"/>
                  <a:gd name="connsiteX878" fmla="*/ 7499 w 10000"/>
                  <a:gd name="connsiteY878" fmla="*/ 8763 h 10000"/>
                  <a:gd name="connsiteX879" fmla="*/ 7526 w 10000"/>
                  <a:gd name="connsiteY879" fmla="*/ 8763 h 10000"/>
                  <a:gd name="connsiteX880" fmla="*/ 7532 w 10000"/>
                  <a:gd name="connsiteY880" fmla="*/ 8763 h 10000"/>
                  <a:gd name="connsiteX881" fmla="*/ 7554 w 10000"/>
                  <a:gd name="connsiteY881" fmla="*/ 8744 h 10000"/>
                  <a:gd name="connsiteX882" fmla="*/ 7571 w 10000"/>
                  <a:gd name="connsiteY882" fmla="*/ 8731 h 10000"/>
                  <a:gd name="connsiteX883" fmla="*/ 7587 w 10000"/>
                  <a:gd name="connsiteY883" fmla="*/ 8711 h 10000"/>
                  <a:gd name="connsiteX884" fmla="*/ 7607 w 10000"/>
                  <a:gd name="connsiteY884" fmla="*/ 8711 h 10000"/>
                  <a:gd name="connsiteX885" fmla="*/ 7634 w 10000"/>
                  <a:gd name="connsiteY885" fmla="*/ 8705 h 10000"/>
                  <a:gd name="connsiteX886" fmla="*/ 7643 w 10000"/>
                  <a:gd name="connsiteY886" fmla="*/ 8682 h 10000"/>
                  <a:gd name="connsiteX887" fmla="*/ 7654 w 10000"/>
                  <a:gd name="connsiteY887" fmla="*/ 8666 h 10000"/>
                  <a:gd name="connsiteX888" fmla="*/ 7668 w 10000"/>
                  <a:gd name="connsiteY888" fmla="*/ 8666 h 10000"/>
                  <a:gd name="connsiteX889" fmla="*/ 7676 w 10000"/>
                  <a:gd name="connsiteY889" fmla="*/ 8682 h 10000"/>
                  <a:gd name="connsiteX890" fmla="*/ 7704 w 10000"/>
                  <a:gd name="connsiteY890" fmla="*/ 8669 h 10000"/>
                  <a:gd name="connsiteX891" fmla="*/ 7712 w 10000"/>
                  <a:gd name="connsiteY891" fmla="*/ 8669 h 10000"/>
                  <a:gd name="connsiteX892" fmla="*/ 7720 w 10000"/>
                  <a:gd name="connsiteY892" fmla="*/ 8669 h 10000"/>
                  <a:gd name="connsiteX893" fmla="*/ 7726 w 10000"/>
                  <a:gd name="connsiteY893" fmla="*/ 8656 h 10000"/>
                  <a:gd name="connsiteX894" fmla="*/ 7734 w 10000"/>
                  <a:gd name="connsiteY894" fmla="*/ 8650 h 10000"/>
                  <a:gd name="connsiteX895" fmla="*/ 7742 w 10000"/>
                  <a:gd name="connsiteY895" fmla="*/ 8650 h 10000"/>
                  <a:gd name="connsiteX896" fmla="*/ 7759 w 10000"/>
                  <a:gd name="connsiteY896" fmla="*/ 8650 h 10000"/>
                  <a:gd name="connsiteX897" fmla="*/ 7756 w 10000"/>
                  <a:gd name="connsiteY897" fmla="*/ 8630 h 10000"/>
                  <a:gd name="connsiteX898" fmla="*/ 7751 w 10000"/>
                  <a:gd name="connsiteY898" fmla="*/ 8627 h 10000"/>
                  <a:gd name="connsiteX899" fmla="*/ 7742 w 10000"/>
                  <a:gd name="connsiteY899" fmla="*/ 8620 h 10000"/>
                  <a:gd name="connsiteX900" fmla="*/ 7734 w 10000"/>
                  <a:gd name="connsiteY900" fmla="*/ 8591 h 10000"/>
                  <a:gd name="connsiteX901" fmla="*/ 7709 w 10000"/>
                  <a:gd name="connsiteY901" fmla="*/ 8582 h 10000"/>
                  <a:gd name="connsiteX902" fmla="*/ 7695 w 10000"/>
                  <a:gd name="connsiteY902" fmla="*/ 8578 h 10000"/>
                  <a:gd name="connsiteX903" fmla="*/ 7668 w 10000"/>
                  <a:gd name="connsiteY903" fmla="*/ 8562 h 10000"/>
                  <a:gd name="connsiteX904" fmla="*/ 7645 w 10000"/>
                  <a:gd name="connsiteY904" fmla="*/ 8552 h 10000"/>
                  <a:gd name="connsiteX905" fmla="*/ 7615 w 10000"/>
                  <a:gd name="connsiteY905" fmla="*/ 8543 h 10000"/>
                  <a:gd name="connsiteX906" fmla="*/ 7596 w 10000"/>
                  <a:gd name="connsiteY906" fmla="*/ 8527 h 10000"/>
                  <a:gd name="connsiteX907" fmla="*/ 7565 w 10000"/>
                  <a:gd name="connsiteY907" fmla="*/ 8494 h 10000"/>
                  <a:gd name="connsiteX908" fmla="*/ 7562 w 10000"/>
                  <a:gd name="connsiteY908" fmla="*/ 8475 h 10000"/>
                  <a:gd name="connsiteX909" fmla="*/ 7540 w 10000"/>
                  <a:gd name="connsiteY909" fmla="*/ 8455 h 10000"/>
                  <a:gd name="connsiteX910" fmla="*/ 7535 w 10000"/>
                  <a:gd name="connsiteY910" fmla="*/ 8446 h 10000"/>
                  <a:gd name="connsiteX911" fmla="*/ 7535 w 10000"/>
                  <a:gd name="connsiteY911" fmla="*/ 8420 h 10000"/>
                  <a:gd name="connsiteX912" fmla="*/ 7535 w 10000"/>
                  <a:gd name="connsiteY912" fmla="*/ 8391 h 10000"/>
                  <a:gd name="connsiteX913" fmla="*/ 7548 w 10000"/>
                  <a:gd name="connsiteY913" fmla="*/ 8345 h 10000"/>
                  <a:gd name="connsiteX914" fmla="*/ 7562 w 10000"/>
                  <a:gd name="connsiteY914" fmla="*/ 8319 h 10000"/>
                  <a:gd name="connsiteX915" fmla="*/ 7582 w 10000"/>
                  <a:gd name="connsiteY915" fmla="*/ 8310 h 10000"/>
                  <a:gd name="connsiteX916" fmla="*/ 7607 w 10000"/>
                  <a:gd name="connsiteY916" fmla="*/ 8300 h 10000"/>
                  <a:gd name="connsiteX917" fmla="*/ 7629 w 10000"/>
                  <a:gd name="connsiteY917" fmla="*/ 8300 h 10000"/>
                  <a:gd name="connsiteX918" fmla="*/ 7651 w 10000"/>
                  <a:gd name="connsiteY918" fmla="*/ 8297 h 10000"/>
                  <a:gd name="connsiteX919" fmla="*/ 7668 w 10000"/>
                  <a:gd name="connsiteY919" fmla="*/ 8280 h 10000"/>
                  <a:gd name="connsiteX920" fmla="*/ 7687 w 10000"/>
                  <a:gd name="connsiteY920" fmla="*/ 8267 h 10000"/>
                  <a:gd name="connsiteX921" fmla="*/ 7693 w 10000"/>
                  <a:gd name="connsiteY921" fmla="*/ 8261 h 10000"/>
                  <a:gd name="connsiteX922" fmla="*/ 7701 w 10000"/>
                  <a:gd name="connsiteY922" fmla="*/ 8248 h 10000"/>
                  <a:gd name="connsiteX923" fmla="*/ 7712 w 10000"/>
                  <a:gd name="connsiteY923" fmla="*/ 8238 h 10000"/>
                  <a:gd name="connsiteX924" fmla="*/ 7731 w 10000"/>
                  <a:gd name="connsiteY924" fmla="*/ 8222 h 10000"/>
                  <a:gd name="connsiteX925" fmla="*/ 7740 w 10000"/>
                  <a:gd name="connsiteY925" fmla="*/ 8206 h 10000"/>
                  <a:gd name="connsiteX926" fmla="*/ 7756 w 10000"/>
                  <a:gd name="connsiteY926" fmla="*/ 8183 h 10000"/>
                  <a:gd name="connsiteX927" fmla="*/ 7773 w 10000"/>
                  <a:gd name="connsiteY927" fmla="*/ 8177 h 10000"/>
                  <a:gd name="connsiteX928" fmla="*/ 7784 w 10000"/>
                  <a:gd name="connsiteY928" fmla="*/ 8183 h 10000"/>
                  <a:gd name="connsiteX929" fmla="*/ 7801 w 10000"/>
                  <a:gd name="connsiteY929" fmla="*/ 8174 h 10000"/>
                  <a:gd name="connsiteX930" fmla="*/ 7801 w 10000"/>
                  <a:gd name="connsiteY930" fmla="*/ 8157 h 10000"/>
                  <a:gd name="connsiteX931" fmla="*/ 7817 w 10000"/>
                  <a:gd name="connsiteY931" fmla="*/ 8164 h 10000"/>
                  <a:gd name="connsiteX932" fmla="*/ 7837 w 10000"/>
                  <a:gd name="connsiteY932" fmla="*/ 8164 h 10000"/>
                  <a:gd name="connsiteX933" fmla="*/ 7856 w 10000"/>
                  <a:gd name="connsiteY933" fmla="*/ 8164 h 10000"/>
                  <a:gd name="connsiteX934" fmla="*/ 7870 w 10000"/>
                  <a:gd name="connsiteY934" fmla="*/ 8167 h 10000"/>
                  <a:gd name="connsiteX935" fmla="*/ 7881 w 10000"/>
                  <a:gd name="connsiteY935" fmla="*/ 8174 h 10000"/>
                  <a:gd name="connsiteX936" fmla="*/ 7898 w 10000"/>
                  <a:gd name="connsiteY936" fmla="*/ 8187 h 10000"/>
                  <a:gd name="connsiteX937" fmla="*/ 7917 w 10000"/>
                  <a:gd name="connsiteY937" fmla="*/ 8187 h 10000"/>
                  <a:gd name="connsiteX938" fmla="*/ 7928 w 10000"/>
                  <a:gd name="connsiteY938" fmla="*/ 8157 h 10000"/>
                  <a:gd name="connsiteX939" fmla="*/ 7942 w 10000"/>
                  <a:gd name="connsiteY939" fmla="*/ 8157 h 10000"/>
                  <a:gd name="connsiteX940" fmla="*/ 7958 w 10000"/>
                  <a:gd name="connsiteY940" fmla="*/ 8164 h 10000"/>
                  <a:gd name="connsiteX941" fmla="*/ 7983 w 10000"/>
                  <a:gd name="connsiteY941" fmla="*/ 8144 h 10000"/>
                  <a:gd name="connsiteX942" fmla="*/ 8000 w 10000"/>
                  <a:gd name="connsiteY942" fmla="*/ 8109 h 10000"/>
                  <a:gd name="connsiteX943" fmla="*/ 7994 w 10000"/>
                  <a:gd name="connsiteY943" fmla="*/ 8093 h 10000"/>
                  <a:gd name="connsiteX944" fmla="*/ 7983 w 10000"/>
                  <a:gd name="connsiteY944" fmla="*/ 8070 h 10000"/>
                  <a:gd name="connsiteX945" fmla="*/ 7986 w 10000"/>
                  <a:gd name="connsiteY945" fmla="*/ 8063 h 10000"/>
                  <a:gd name="connsiteX946" fmla="*/ 7978 w 10000"/>
                  <a:gd name="connsiteY946" fmla="*/ 8044 h 10000"/>
                  <a:gd name="connsiteX947" fmla="*/ 7986 w 10000"/>
                  <a:gd name="connsiteY947" fmla="*/ 8002 h 10000"/>
                  <a:gd name="connsiteX948" fmla="*/ 7983 w 10000"/>
                  <a:gd name="connsiteY948" fmla="*/ 7947 h 10000"/>
                  <a:gd name="connsiteX949" fmla="*/ 7961 w 10000"/>
                  <a:gd name="connsiteY949" fmla="*/ 7931 h 10000"/>
                  <a:gd name="connsiteX950" fmla="*/ 7958 w 10000"/>
                  <a:gd name="connsiteY950" fmla="*/ 7898 h 10000"/>
                  <a:gd name="connsiteX951" fmla="*/ 7953 w 10000"/>
                  <a:gd name="connsiteY951" fmla="*/ 7856 h 10000"/>
                  <a:gd name="connsiteX952" fmla="*/ 7967 w 10000"/>
                  <a:gd name="connsiteY952" fmla="*/ 7837 h 10000"/>
                  <a:gd name="connsiteX953" fmla="*/ 7950 w 10000"/>
                  <a:gd name="connsiteY953" fmla="*/ 7824 h 10000"/>
                  <a:gd name="connsiteX954" fmla="*/ 7906 w 10000"/>
                  <a:gd name="connsiteY954" fmla="*/ 7814 h 10000"/>
                  <a:gd name="connsiteX955" fmla="*/ 7878 w 10000"/>
                  <a:gd name="connsiteY955" fmla="*/ 7814 h 10000"/>
                  <a:gd name="connsiteX956" fmla="*/ 7870 w 10000"/>
                  <a:gd name="connsiteY956" fmla="*/ 7795 h 10000"/>
                  <a:gd name="connsiteX957" fmla="*/ 7878 w 10000"/>
                  <a:gd name="connsiteY957" fmla="*/ 7778 h 10000"/>
                  <a:gd name="connsiteX958" fmla="*/ 7881 w 10000"/>
                  <a:gd name="connsiteY958" fmla="*/ 7775 h 10000"/>
                  <a:gd name="connsiteX959" fmla="*/ 7878 w 10000"/>
                  <a:gd name="connsiteY959" fmla="*/ 7743 h 10000"/>
                  <a:gd name="connsiteX960" fmla="*/ 7895 w 10000"/>
                  <a:gd name="connsiteY960" fmla="*/ 7733 h 10000"/>
                  <a:gd name="connsiteX961" fmla="*/ 7911 w 10000"/>
                  <a:gd name="connsiteY961" fmla="*/ 7710 h 10000"/>
                  <a:gd name="connsiteX962" fmla="*/ 7911 w 10000"/>
                  <a:gd name="connsiteY962" fmla="*/ 7665 h 10000"/>
                  <a:gd name="connsiteX963" fmla="*/ 7917 w 10000"/>
                  <a:gd name="connsiteY963" fmla="*/ 7600 h 10000"/>
                  <a:gd name="connsiteX964" fmla="*/ 7928 w 10000"/>
                  <a:gd name="connsiteY964" fmla="*/ 7581 h 10000"/>
                  <a:gd name="connsiteX965" fmla="*/ 7917 w 10000"/>
                  <a:gd name="connsiteY965" fmla="*/ 7474 h 10000"/>
                  <a:gd name="connsiteX966" fmla="*/ 7873 w 10000"/>
                  <a:gd name="connsiteY966" fmla="*/ 7335 h 10000"/>
                  <a:gd name="connsiteX967" fmla="*/ 7756 w 10000"/>
                  <a:gd name="connsiteY967" fmla="*/ 7050 h 10000"/>
                  <a:gd name="connsiteX968" fmla="*/ 7679 w 10000"/>
                  <a:gd name="connsiteY968" fmla="*/ 6839 h 10000"/>
                  <a:gd name="connsiteX969" fmla="*/ 7668 w 10000"/>
                  <a:gd name="connsiteY969" fmla="*/ 6823 h 10000"/>
                  <a:gd name="connsiteX970" fmla="*/ 7659 w 10000"/>
                  <a:gd name="connsiteY970" fmla="*/ 6768 h 10000"/>
                  <a:gd name="connsiteX971" fmla="*/ 7659 w 10000"/>
                  <a:gd name="connsiteY971" fmla="*/ 6739 h 10000"/>
                  <a:gd name="connsiteX972" fmla="*/ 7651 w 10000"/>
                  <a:gd name="connsiteY972" fmla="*/ 6713 h 10000"/>
                  <a:gd name="connsiteX973" fmla="*/ 7654 w 10000"/>
                  <a:gd name="connsiteY973" fmla="*/ 6684 h 10000"/>
                  <a:gd name="connsiteX974" fmla="*/ 7643 w 10000"/>
                  <a:gd name="connsiteY974" fmla="*/ 6626 h 10000"/>
                  <a:gd name="connsiteX975" fmla="*/ 7629 w 10000"/>
                  <a:gd name="connsiteY975" fmla="*/ 6600 h 10000"/>
                  <a:gd name="connsiteX976" fmla="*/ 7629 w 10000"/>
                  <a:gd name="connsiteY976" fmla="*/ 6580 h 10000"/>
                  <a:gd name="connsiteX977" fmla="*/ 7623 w 10000"/>
                  <a:gd name="connsiteY977" fmla="*/ 6541 h 10000"/>
                  <a:gd name="connsiteX978" fmla="*/ 7615 w 10000"/>
                  <a:gd name="connsiteY978" fmla="*/ 6522 h 10000"/>
                  <a:gd name="connsiteX979" fmla="*/ 7598 w 10000"/>
                  <a:gd name="connsiteY979" fmla="*/ 6509 h 10000"/>
                  <a:gd name="connsiteX980" fmla="*/ 7587 w 10000"/>
                  <a:gd name="connsiteY980" fmla="*/ 6493 h 10000"/>
                  <a:gd name="connsiteX981" fmla="*/ 7579 w 10000"/>
                  <a:gd name="connsiteY981" fmla="*/ 6464 h 10000"/>
                  <a:gd name="connsiteX982" fmla="*/ 7587 w 10000"/>
                  <a:gd name="connsiteY982" fmla="*/ 6438 h 10000"/>
                  <a:gd name="connsiteX983" fmla="*/ 7596 w 10000"/>
                  <a:gd name="connsiteY983" fmla="*/ 6425 h 10000"/>
                  <a:gd name="connsiteX984" fmla="*/ 7590 w 10000"/>
                  <a:gd name="connsiteY984" fmla="*/ 6396 h 10000"/>
                  <a:gd name="connsiteX985" fmla="*/ 7590 w 10000"/>
                  <a:gd name="connsiteY985" fmla="*/ 6373 h 10000"/>
                  <a:gd name="connsiteX986" fmla="*/ 7587 w 10000"/>
                  <a:gd name="connsiteY986" fmla="*/ 6354 h 10000"/>
                  <a:gd name="connsiteX987" fmla="*/ 7582 w 10000"/>
                  <a:gd name="connsiteY987" fmla="*/ 6344 h 10000"/>
                  <a:gd name="connsiteX988" fmla="*/ 7582 w 10000"/>
                  <a:gd name="connsiteY988" fmla="*/ 6324 h 10000"/>
                  <a:gd name="connsiteX989" fmla="*/ 7571 w 10000"/>
                  <a:gd name="connsiteY989" fmla="*/ 6302 h 10000"/>
                  <a:gd name="connsiteX990" fmla="*/ 7548 w 10000"/>
                  <a:gd name="connsiteY990" fmla="*/ 6256 h 10000"/>
                  <a:gd name="connsiteX991" fmla="*/ 7546 w 10000"/>
                  <a:gd name="connsiteY991" fmla="*/ 6218 h 10000"/>
                  <a:gd name="connsiteX992" fmla="*/ 7540 w 10000"/>
                  <a:gd name="connsiteY992" fmla="*/ 6159 h 10000"/>
                  <a:gd name="connsiteX993" fmla="*/ 7535 w 10000"/>
                  <a:gd name="connsiteY993" fmla="*/ 6114 h 10000"/>
                  <a:gd name="connsiteX994" fmla="*/ 7535 w 10000"/>
                  <a:gd name="connsiteY994" fmla="*/ 6088 h 10000"/>
                  <a:gd name="connsiteX995" fmla="*/ 7540 w 10000"/>
                  <a:gd name="connsiteY995" fmla="*/ 6049 h 10000"/>
                  <a:gd name="connsiteX996" fmla="*/ 7546 w 10000"/>
                  <a:gd name="connsiteY996" fmla="*/ 6004 h 10000"/>
                  <a:gd name="connsiteX997" fmla="*/ 7548 w 10000"/>
                  <a:gd name="connsiteY997" fmla="*/ 5965 h 10000"/>
                  <a:gd name="connsiteX998" fmla="*/ 7548 w 10000"/>
                  <a:gd name="connsiteY998" fmla="*/ 5946 h 10000"/>
                  <a:gd name="connsiteX999" fmla="*/ 7548 w 10000"/>
                  <a:gd name="connsiteY999" fmla="*/ 5933 h 10000"/>
                  <a:gd name="connsiteX1000" fmla="*/ 7548 w 10000"/>
                  <a:gd name="connsiteY1000" fmla="*/ 5910 h 10000"/>
                  <a:gd name="connsiteX1001" fmla="*/ 7548 w 10000"/>
                  <a:gd name="connsiteY1001" fmla="*/ 5897 h 10000"/>
                  <a:gd name="connsiteX1002" fmla="*/ 7546 w 10000"/>
                  <a:gd name="connsiteY1002" fmla="*/ 5871 h 10000"/>
                  <a:gd name="connsiteX1003" fmla="*/ 7535 w 10000"/>
                  <a:gd name="connsiteY1003" fmla="*/ 5839 h 10000"/>
                  <a:gd name="connsiteX1004" fmla="*/ 7524 w 10000"/>
                  <a:gd name="connsiteY1004" fmla="*/ 5797 h 10000"/>
                  <a:gd name="connsiteX1005" fmla="*/ 7518 w 10000"/>
                  <a:gd name="connsiteY1005" fmla="*/ 5767 h 10000"/>
                  <a:gd name="connsiteX1006" fmla="*/ 7515 w 10000"/>
                  <a:gd name="connsiteY1006" fmla="*/ 5745 h 10000"/>
                  <a:gd name="connsiteX1007" fmla="*/ 7501 w 10000"/>
                  <a:gd name="connsiteY1007" fmla="*/ 5683 h 10000"/>
                  <a:gd name="connsiteX1008" fmla="*/ 7490 w 10000"/>
                  <a:gd name="connsiteY1008" fmla="*/ 5631 h 10000"/>
                  <a:gd name="connsiteX1009" fmla="*/ 7482 w 10000"/>
                  <a:gd name="connsiteY1009" fmla="*/ 5593 h 10000"/>
                  <a:gd name="connsiteX1010" fmla="*/ 7476 w 10000"/>
                  <a:gd name="connsiteY1010" fmla="*/ 5570 h 10000"/>
                  <a:gd name="connsiteX1011" fmla="*/ 7476 w 10000"/>
                  <a:gd name="connsiteY1011" fmla="*/ 5528 h 10000"/>
                  <a:gd name="connsiteX1012" fmla="*/ 7482 w 10000"/>
                  <a:gd name="connsiteY1012" fmla="*/ 5502 h 10000"/>
                  <a:gd name="connsiteX1013" fmla="*/ 7490 w 10000"/>
                  <a:gd name="connsiteY1013" fmla="*/ 5489 h 10000"/>
                  <a:gd name="connsiteX1014" fmla="*/ 7499 w 10000"/>
                  <a:gd name="connsiteY1014" fmla="*/ 5479 h 10000"/>
                  <a:gd name="connsiteX1015" fmla="*/ 7493 w 10000"/>
                  <a:gd name="connsiteY1015" fmla="*/ 5427 h 10000"/>
                  <a:gd name="connsiteX1016" fmla="*/ 7501 w 10000"/>
                  <a:gd name="connsiteY1016" fmla="*/ 5415 h 10000"/>
                  <a:gd name="connsiteX1017" fmla="*/ 7510 w 10000"/>
                  <a:gd name="connsiteY1017" fmla="*/ 5398 h 10000"/>
                  <a:gd name="connsiteX1018" fmla="*/ 7515 w 10000"/>
                  <a:gd name="connsiteY1018" fmla="*/ 5379 h 10000"/>
                  <a:gd name="connsiteX1019" fmla="*/ 7526 w 10000"/>
                  <a:gd name="connsiteY1019" fmla="*/ 5366 h 10000"/>
                  <a:gd name="connsiteX1020" fmla="*/ 7518 w 10000"/>
                  <a:gd name="connsiteY1020" fmla="*/ 5350 h 10000"/>
                  <a:gd name="connsiteX1021" fmla="*/ 7518 w 10000"/>
                  <a:gd name="connsiteY1021" fmla="*/ 5330 h 10000"/>
                  <a:gd name="connsiteX1022" fmla="*/ 7526 w 10000"/>
                  <a:gd name="connsiteY1022" fmla="*/ 5311 h 10000"/>
                  <a:gd name="connsiteX1023" fmla="*/ 7540 w 10000"/>
                  <a:gd name="connsiteY1023" fmla="*/ 5291 h 10000"/>
                  <a:gd name="connsiteX1024" fmla="*/ 7540 w 10000"/>
                  <a:gd name="connsiteY1024" fmla="*/ 5266 h 10000"/>
                  <a:gd name="connsiteX1025" fmla="*/ 7540 w 10000"/>
                  <a:gd name="connsiteY1025" fmla="*/ 5256 h 10000"/>
                  <a:gd name="connsiteX1026" fmla="*/ 7524 w 10000"/>
                  <a:gd name="connsiteY1026" fmla="*/ 5233 h 10000"/>
                  <a:gd name="connsiteX1027" fmla="*/ 7515 w 10000"/>
                  <a:gd name="connsiteY1027" fmla="*/ 5217 h 10000"/>
                  <a:gd name="connsiteX1028" fmla="*/ 7490 w 10000"/>
                  <a:gd name="connsiteY1028" fmla="*/ 5178 h 10000"/>
                  <a:gd name="connsiteX1029" fmla="*/ 7474 w 10000"/>
                  <a:gd name="connsiteY1029" fmla="*/ 5162 h 10000"/>
                  <a:gd name="connsiteX1030" fmla="*/ 7457 w 10000"/>
                  <a:gd name="connsiteY1030" fmla="*/ 5120 h 10000"/>
                  <a:gd name="connsiteX1031" fmla="*/ 7421 w 10000"/>
                  <a:gd name="connsiteY1031" fmla="*/ 5087 h 10000"/>
                  <a:gd name="connsiteX1032" fmla="*/ 7380 w 10000"/>
                  <a:gd name="connsiteY1032" fmla="*/ 5068 h 10000"/>
                  <a:gd name="connsiteX1033" fmla="*/ 7355 w 10000"/>
                  <a:gd name="connsiteY1033" fmla="*/ 5058 h 10000"/>
                  <a:gd name="connsiteX1034" fmla="*/ 7332 w 10000"/>
                  <a:gd name="connsiteY1034" fmla="*/ 5049 h 10000"/>
                  <a:gd name="connsiteX1035" fmla="*/ 7305 w 10000"/>
                  <a:gd name="connsiteY1035" fmla="*/ 5016 h 10000"/>
                  <a:gd name="connsiteX1036" fmla="*/ 7305 w 10000"/>
                  <a:gd name="connsiteY1036" fmla="*/ 5000 h 10000"/>
                  <a:gd name="connsiteX1037" fmla="*/ 7296 w 10000"/>
                  <a:gd name="connsiteY1037" fmla="*/ 4971 h 10000"/>
                  <a:gd name="connsiteX1038" fmla="*/ 7288 w 10000"/>
                  <a:gd name="connsiteY1038" fmla="*/ 4945 h 10000"/>
                  <a:gd name="connsiteX1039" fmla="*/ 7280 w 10000"/>
                  <a:gd name="connsiteY1039" fmla="*/ 4916 h 10000"/>
                  <a:gd name="connsiteX1040" fmla="*/ 7291 w 10000"/>
                  <a:gd name="connsiteY1040" fmla="*/ 4887 h 10000"/>
                  <a:gd name="connsiteX1041" fmla="*/ 7291 w 10000"/>
                  <a:gd name="connsiteY1041" fmla="*/ 4858 h 10000"/>
                  <a:gd name="connsiteX1042" fmla="*/ 7271 w 10000"/>
                  <a:gd name="connsiteY1042" fmla="*/ 4819 h 10000"/>
                  <a:gd name="connsiteX1043" fmla="*/ 7255 w 10000"/>
                  <a:gd name="connsiteY1043" fmla="*/ 4828 h 10000"/>
                  <a:gd name="connsiteX1044" fmla="*/ 7235 w 10000"/>
                  <a:gd name="connsiteY1044" fmla="*/ 4841 h 10000"/>
                  <a:gd name="connsiteX1045" fmla="*/ 7216 w 10000"/>
                  <a:gd name="connsiteY1045" fmla="*/ 4867 h 10000"/>
                  <a:gd name="connsiteX1046" fmla="*/ 7191 w 10000"/>
                  <a:gd name="connsiteY1046" fmla="*/ 4870 h 10000"/>
                  <a:gd name="connsiteX1047" fmla="*/ 7155 w 10000"/>
                  <a:gd name="connsiteY1047" fmla="*/ 4887 h 10000"/>
                  <a:gd name="connsiteX1048" fmla="*/ 7122 w 10000"/>
                  <a:gd name="connsiteY1048" fmla="*/ 4893 h 10000"/>
                  <a:gd name="connsiteX1049" fmla="*/ 7105 w 10000"/>
                  <a:gd name="connsiteY1049" fmla="*/ 4896 h 10000"/>
                  <a:gd name="connsiteX1050" fmla="*/ 7094 w 10000"/>
                  <a:gd name="connsiteY1050" fmla="*/ 4916 h 10000"/>
                  <a:gd name="connsiteX1051" fmla="*/ 7080 w 10000"/>
                  <a:gd name="connsiteY1051" fmla="*/ 4903 h 10000"/>
                  <a:gd name="connsiteX1052" fmla="*/ 7072 w 10000"/>
                  <a:gd name="connsiteY1052" fmla="*/ 4851 h 10000"/>
                  <a:gd name="connsiteX1053" fmla="*/ 7042 w 10000"/>
                  <a:gd name="connsiteY1053" fmla="*/ 4819 h 10000"/>
                  <a:gd name="connsiteX1054" fmla="*/ 7030 w 10000"/>
                  <a:gd name="connsiteY1054" fmla="*/ 4780 h 10000"/>
                  <a:gd name="connsiteX1055" fmla="*/ 7039 w 10000"/>
                  <a:gd name="connsiteY1055" fmla="*/ 4757 h 10000"/>
                  <a:gd name="connsiteX1056" fmla="*/ 7047 w 10000"/>
                  <a:gd name="connsiteY1056" fmla="*/ 4744 h 10000"/>
                  <a:gd name="connsiteX1057" fmla="*/ 7022 w 10000"/>
                  <a:gd name="connsiteY1057" fmla="*/ 4725 h 10000"/>
                  <a:gd name="connsiteX1058" fmla="*/ 7000 w 10000"/>
                  <a:gd name="connsiteY1058" fmla="*/ 4715 h 10000"/>
                  <a:gd name="connsiteX1059" fmla="*/ 6975 w 10000"/>
                  <a:gd name="connsiteY1059" fmla="*/ 4709 h 10000"/>
                  <a:gd name="connsiteX1060" fmla="*/ 6945 w 10000"/>
                  <a:gd name="connsiteY1060" fmla="*/ 4696 h 10000"/>
                  <a:gd name="connsiteX1061" fmla="*/ 6953 w 10000"/>
                  <a:gd name="connsiteY1061" fmla="*/ 4679 h 10000"/>
                  <a:gd name="connsiteX1062" fmla="*/ 6961 w 10000"/>
                  <a:gd name="connsiteY1062" fmla="*/ 4660 h 10000"/>
                  <a:gd name="connsiteX1063" fmla="*/ 6983 w 10000"/>
                  <a:gd name="connsiteY1063" fmla="*/ 4644 h 10000"/>
                  <a:gd name="connsiteX1064" fmla="*/ 7014 w 10000"/>
                  <a:gd name="connsiteY1064" fmla="*/ 4634 h 10000"/>
                  <a:gd name="connsiteX1065" fmla="*/ 7025 w 10000"/>
                  <a:gd name="connsiteY1065" fmla="*/ 4615 h 10000"/>
                  <a:gd name="connsiteX1066" fmla="*/ 7047 w 10000"/>
                  <a:gd name="connsiteY1066" fmla="*/ 4582 h 10000"/>
                  <a:gd name="connsiteX1067" fmla="*/ 7069 w 10000"/>
                  <a:gd name="connsiteY1067" fmla="*/ 4563 h 10000"/>
                  <a:gd name="connsiteX1068" fmla="*/ 7078 w 10000"/>
                  <a:gd name="connsiteY1068" fmla="*/ 4553 h 10000"/>
                  <a:gd name="connsiteX1069" fmla="*/ 7097 w 10000"/>
                  <a:gd name="connsiteY1069" fmla="*/ 4527 h 10000"/>
                  <a:gd name="connsiteX1070" fmla="*/ 7122 w 10000"/>
                  <a:gd name="connsiteY1070" fmla="*/ 4517 h 10000"/>
                  <a:gd name="connsiteX1071" fmla="*/ 7139 w 10000"/>
                  <a:gd name="connsiteY1071" fmla="*/ 4488 h 10000"/>
                  <a:gd name="connsiteX1072" fmla="*/ 7147 w 10000"/>
                  <a:gd name="connsiteY1072" fmla="*/ 4459 h 10000"/>
                  <a:gd name="connsiteX1073" fmla="*/ 7161 w 10000"/>
                  <a:gd name="connsiteY1073" fmla="*/ 4440 h 10000"/>
                  <a:gd name="connsiteX1074" fmla="*/ 7177 w 10000"/>
                  <a:gd name="connsiteY1074" fmla="*/ 4430 h 10000"/>
                  <a:gd name="connsiteX1075" fmla="*/ 7202 w 10000"/>
                  <a:gd name="connsiteY1075" fmla="*/ 4407 h 10000"/>
                  <a:gd name="connsiteX1076" fmla="*/ 7224 w 10000"/>
                  <a:gd name="connsiteY1076" fmla="*/ 4417 h 10000"/>
                  <a:gd name="connsiteX1077" fmla="*/ 7241 w 10000"/>
                  <a:gd name="connsiteY1077" fmla="*/ 4404 h 10000"/>
                  <a:gd name="connsiteX1078" fmla="*/ 7263 w 10000"/>
                  <a:gd name="connsiteY1078" fmla="*/ 4398 h 10000"/>
                  <a:gd name="connsiteX1079" fmla="*/ 7283 w 10000"/>
                  <a:gd name="connsiteY1079" fmla="*/ 4424 h 10000"/>
                  <a:gd name="connsiteX1080" fmla="*/ 7305 w 10000"/>
                  <a:gd name="connsiteY1080" fmla="*/ 4433 h 10000"/>
                  <a:gd name="connsiteX1081" fmla="*/ 7332 w 10000"/>
                  <a:gd name="connsiteY1081" fmla="*/ 4443 h 10000"/>
                  <a:gd name="connsiteX1082" fmla="*/ 7380 w 10000"/>
                  <a:gd name="connsiteY1082" fmla="*/ 4398 h 10000"/>
                  <a:gd name="connsiteX1083" fmla="*/ 7404 w 10000"/>
                  <a:gd name="connsiteY1083" fmla="*/ 4378 h 10000"/>
                  <a:gd name="connsiteX1084" fmla="*/ 7418 w 10000"/>
                  <a:gd name="connsiteY1084" fmla="*/ 4369 h 10000"/>
                  <a:gd name="connsiteX1085" fmla="*/ 7443 w 10000"/>
                  <a:gd name="connsiteY1085" fmla="*/ 4356 h 10000"/>
                  <a:gd name="connsiteX1086" fmla="*/ 7460 w 10000"/>
                  <a:gd name="connsiteY1086" fmla="*/ 4385 h 10000"/>
                  <a:gd name="connsiteX1087" fmla="*/ 7460 w 10000"/>
                  <a:gd name="connsiteY1087" fmla="*/ 4404 h 10000"/>
                  <a:gd name="connsiteX1088" fmla="*/ 7499 w 10000"/>
                  <a:gd name="connsiteY1088" fmla="*/ 4417 h 10000"/>
                  <a:gd name="connsiteX1089" fmla="*/ 7515 w 10000"/>
                  <a:gd name="connsiteY1089" fmla="*/ 4414 h 10000"/>
                  <a:gd name="connsiteX1090" fmla="*/ 7565 w 10000"/>
                  <a:gd name="connsiteY1090" fmla="*/ 4385 h 10000"/>
                  <a:gd name="connsiteX1091" fmla="*/ 7579 w 10000"/>
                  <a:gd name="connsiteY1091" fmla="*/ 4346 h 10000"/>
                  <a:gd name="connsiteX1092" fmla="*/ 7582 w 10000"/>
                  <a:gd name="connsiteY1092" fmla="*/ 4317 h 10000"/>
                  <a:gd name="connsiteX1093" fmla="*/ 7590 w 10000"/>
                  <a:gd name="connsiteY1093" fmla="*/ 4301 h 10000"/>
                  <a:gd name="connsiteX1094" fmla="*/ 7612 w 10000"/>
                  <a:gd name="connsiteY1094" fmla="*/ 4271 h 10000"/>
                  <a:gd name="connsiteX1095" fmla="*/ 7623 w 10000"/>
                  <a:gd name="connsiteY1095" fmla="*/ 4262 h 10000"/>
                  <a:gd name="connsiteX1096" fmla="*/ 7634 w 10000"/>
                  <a:gd name="connsiteY1096" fmla="*/ 4245 h 10000"/>
                  <a:gd name="connsiteX1097" fmla="*/ 7645 w 10000"/>
                  <a:gd name="connsiteY1097" fmla="*/ 4265 h 10000"/>
                  <a:gd name="connsiteX1098" fmla="*/ 7670 w 10000"/>
                  <a:gd name="connsiteY1098" fmla="*/ 4284 h 10000"/>
                  <a:gd name="connsiteX1099" fmla="*/ 7701 w 10000"/>
                  <a:gd name="connsiteY1099" fmla="*/ 4275 h 10000"/>
                  <a:gd name="connsiteX1100" fmla="*/ 7717 w 10000"/>
                  <a:gd name="connsiteY1100" fmla="*/ 4275 h 10000"/>
                  <a:gd name="connsiteX1101" fmla="*/ 7740 w 10000"/>
                  <a:gd name="connsiteY1101" fmla="*/ 4284 h 10000"/>
                  <a:gd name="connsiteX1102" fmla="*/ 7767 w 10000"/>
                  <a:gd name="connsiteY1102" fmla="*/ 4284 h 10000"/>
                  <a:gd name="connsiteX1103" fmla="*/ 7895 w 10000"/>
                  <a:gd name="connsiteY1103" fmla="*/ 4207 h 10000"/>
                  <a:gd name="connsiteX1104" fmla="*/ 7895 w 10000"/>
                  <a:gd name="connsiteY1104" fmla="*/ 4187 h 10000"/>
                  <a:gd name="connsiteX1105" fmla="*/ 7895 w 10000"/>
                  <a:gd name="connsiteY1105" fmla="*/ 4171 h 10000"/>
                  <a:gd name="connsiteX1106" fmla="*/ 7903 w 10000"/>
                  <a:gd name="connsiteY1106" fmla="*/ 4148 h 10000"/>
                  <a:gd name="connsiteX1107" fmla="*/ 7917 w 10000"/>
                  <a:gd name="connsiteY1107" fmla="*/ 4158 h 10000"/>
                  <a:gd name="connsiteX1108" fmla="*/ 7967 w 10000"/>
                  <a:gd name="connsiteY1108" fmla="*/ 4203 h 10000"/>
                  <a:gd name="connsiteX1109" fmla="*/ 7994 w 10000"/>
                  <a:gd name="connsiteY1109" fmla="*/ 4203 h 10000"/>
                  <a:gd name="connsiteX1110" fmla="*/ 8064 w 10000"/>
                  <a:gd name="connsiteY1110" fmla="*/ 4242 h 10000"/>
                  <a:gd name="connsiteX1111" fmla="*/ 8083 w 10000"/>
                  <a:gd name="connsiteY1111" fmla="*/ 4245 h 10000"/>
                  <a:gd name="connsiteX1112" fmla="*/ 8105 w 10000"/>
                  <a:gd name="connsiteY1112" fmla="*/ 4226 h 10000"/>
                  <a:gd name="connsiteX1113" fmla="*/ 8136 w 10000"/>
                  <a:gd name="connsiteY1113" fmla="*/ 4187 h 10000"/>
                  <a:gd name="connsiteX1114" fmla="*/ 8161 w 10000"/>
                  <a:gd name="connsiteY1114" fmla="*/ 4168 h 10000"/>
                  <a:gd name="connsiteX1115" fmla="*/ 8172 w 10000"/>
                  <a:gd name="connsiteY1115" fmla="*/ 4161 h 10000"/>
                  <a:gd name="connsiteX1116" fmla="*/ 8208 w 10000"/>
                  <a:gd name="connsiteY1116" fmla="*/ 4168 h 10000"/>
                  <a:gd name="connsiteX1117" fmla="*/ 8235 w 10000"/>
                  <a:gd name="connsiteY1117" fmla="*/ 4168 h 10000"/>
                  <a:gd name="connsiteX1118" fmla="*/ 8258 w 10000"/>
                  <a:gd name="connsiteY1118" fmla="*/ 4152 h 10000"/>
                  <a:gd name="connsiteX1119" fmla="*/ 8283 w 10000"/>
                  <a:gd name="connsiteY1119" fmla="*/ 4152 h 10000"/>
                  <a:gd name="connsiteX1120" fmla="*/ 8299 w 10000"/>
                  <a:gd name="connsiteY1120" fmla="*/ 4132 h 10000"/>
                  <a:gd name="connsiteX1121" fmla="*/ 8316 w 10000"/>
                  <a:gd name="connsiteY1121" fmla="*/ 4113 h 10000"/>
                  <a:gd name="connsiteX1122" fmla="*/ 8330 w 10000"/>
                  <a:gd name="connsiteY1122" fmla="*/ 4084 h 10000"/>
                  <a:gd name="connsiteX1123" fmla="*/ 8341 w 10000"/>
                  <a:gd name="connsiteY1123" fmla="*/ 4058 h 10000"/>
                  <a:gd name="connsiteX1124" fmla="*/ 8349 w 10000"/>
                  <a:gd name="connsiteY1124" fmla="*/ 4064 h 10000"/>
                  <a:gd name="connsiteX1125" fmla="*/ 8366 w 10000"/>
                  <a:gd name="connsiteY1125" fmla="*/ 4067 h 10000"/>
                  <a:gd name="connsiteX1126" fmla="*/ 8374 w 10000"/>
                  <a:gd name="connsiteY1126" fmla="*/ 4084 h 10000"/>
                  <a:gd name="connsiteX1127" fmla="*/ 8402 w 10000"/>
                  <a:gd name="connsiteY1127" fmla="*/ 4054 h 10000"/>
                  <a:gd name="connsiteX1128" fmla="*/ 8427 w 10000"/>
                  <a:gd name="connsiteY1128" fmla="*/ 4028 h 10000"/>
                  <a:gd name="connsiteX1129" fmla="*/ 8438 w 10000"/>
                  <a:gd name="connsiteY1129" fmla="*/ 4025 h 10000"/>
                  <a:gd name="connsiteX1130" fmla="*/ 8468 w 10000"/>
                  <a:gd name="connsiteY1130" fmla="*/ 4006 h 10000"/>
                  <a:gd name="connsiteX1131" fmla="*/ 8485 w 10000"/>
                  <a:gd name="connsiteY1131" fmla="*/ 3999 h 10000"/>
                  <a:gd name="connsiteX1132" fmla="*/ 8493 w 10000"/>
                  <a:gd name="connsiteY1132" fmla="*/ 4025 h 10000"/>
                  <a:gd name="connsiteX1133" fmla="*/ 8515 w 10000"/>
                  <a:gd name="connsiteY1133" fmla="*/ 4028 h 10000"/>
                  <a:gd name="connsiteX1134" fmla="*/ 8543 w 10000"/>
                  <a:gd name="connsiteY1134" fmla="*/ 4009 h 10000"/>
                  <a:gd name="connsiteX1135" fmla="*/ 8551 w 10000"/>
                  <a:gd name="connsiteY1135" fmla="*/ 3990 h 10000"/>
                  <a:gd name="connsiteX1136" fmla="*/ 8582 w 10000"/>
                  <a:gd name="connsiteY1136" fmla="*/ 3977 h 10000"/>
                  <a:gd name="connsiteX1137" fmla="*/ 8596 w 10000"/>
                  <a:gd name="connsiteY1137" fmla="*/ 3977 h 10000"/>
                  <a:gd name="connsiteX1138" fmla="*/ 8607 w 10000"/>
                  <a:gd name="connsiteY1138" fmla="*/ 3980 h 10000"/>
                  <a:gd name="connsiteX1139" fmla="*/ 8645 w 10000"/>
                  <a:gd name="connsiteY1139" fmla="*/ 3970 h 10000"/>
                  <a:gd name="connsiteX1140" fmla="*/ 8654 w 10000"/>
                  <a:gd name="connsiteY1140" fmla="*/ 3951 h 10000"/>
                  <a:gd name="connsiteX1141" fmla="*/ 8670 w 10000"/>
                  <a:gd name="connsiteY1141" fmla="*/ 3935 h 10000"/>
                  <a:gd name="connsiteX1142" fmla="*/ 8695 w 10000"/>
                  <a:gd name="connsiteY1142" fmla="*/ 3935 h 10000"/>
                  <a:gd name="connsiteX1143" fmla="*/ 8704 w 10000"/>
                  <a:gd name="connsiteY1143" fmla="*/ 3951 h 10000"/>
                  <a:gd name="connsiteX1144" fmla="*/ 8717 w 10000"/>
                  <a:gd name="connsiteY1144" fmla="*/ 3964 h 10000"/>
                  <a:gd name="connsiteX1145" fmla="*/ 8751 w 10000"/>
                  <a:gd name="connsiteY1145" fmla="*/ 3951 h 10000"/>
                  <a:gd name="connsiteX1146" fmla="*/ 8776 w 10000"/>
                  <a:gd name="connsiteY1146" fmla="*/ 3935 h 10000"/>
                  <a:gd name="connsiteX1147" fmla="*/ 8798 w 10000"/>
                  <a:gd name="connsiteY1147" fmla="*/ 3925 h 10000"/>
                  <a:gd name="connsiteX1148" fmla="*/ 8806 w 10000"/>
                  <a:gd name="connsiteY1148" fmla="*/ 3892 h 10000"/>
                  <a:gd name="connsiteX1149" fmla="*/ 8814 w 10000"/>
                  <a:gd name="connsiteY1149" fmla="*/ 3876 h 10000"/>
                  <a:gd name="connsiteX1150" fmla="*/ 8839 w 10000"/>
                  <a:gd name="connsiteY1150" fmla="*/ 3873 h 10000"/>
                  <a:gd name="connsiteX1151" fmla="*/ 8842 w 10000"/>
                  <a:gd name="connsiteY1151" fmla="*/ 3876 h 10000"/>
                  <a:gd name="connsiteX1152" fmla="*/ 8856 w 10000"/>
                  <a:gd name="connsiteY1152" fmla="*/ 3863 h 10000"/>
                  <a:gd name="connsiteX1153" fmla="*/ 8856 w 10000"/>
                  <a:gd name="connsiteY1153" fmla="*/ 3841 h 10000"/>
                  <a:gd name="connsiteX1154" fmla="*/ 8870 w 10000"/>
                  <a:gd name="connsiteY1154" fmla="*/ 3821 h 10000"/>
                  <a:gd name="connsiteX1155" fmla="*/ 8903 w 10000"/>
                  <a:gd name="connsiteY1155" fmla="*/ 3802 h 10000"/>
                  <a:gd name="connsiteX1156" fmla="*/ 8914 w 10000"/>
                  <a:gd name="connsiteY1156" fmla="*/ 3782 h 10000"/>
                  <a:gd name="connsiteX1157" fmla="*/ 8939 w 10000"/>
                  <a:gd name="connsiteY1157" fmla="*/ 3782 h 10000"/>
                  <a:gd name="connsiteX1158" fmla="*/ 8961 w 10000"/>
                  <a:gd name="connsiteY1158" fmla="*/ 3779 h 10000"/>
                  <a:gd name="connsiteX1159" fmla="*/ 8983 w 10000"/>
                  <a:gd name="connsiteY1159" fmla="*/ 3760 h 10000"/>
                  <a:gd name="connsiteX1160" fmla="*/ 9003 w 10000"/>
                  <a:gd name="connsiteY1160" fmla="*/ 3763 h 10000"/>
                  <a:gd name="connsiteX1161" fmla="*/ 9019 w 10000"/>
                  <a:gd name="connsiteY1161" fmla="*/ 3779 h 10000"/>
                  <a:gd name="connsiteX1162" fmla="*/ 9050 w 10000"/>
                  <a:gd name="connsiteY1162" fmla="*/ 3812 h 10000"/>
                  <a:gd name="connsiteX1163" fmla="*/ 9080 w 10000"/>
                  <a:gd name="connsiteY1163" fmla="*/ 3831 h 10000"/>
                  <a:gd name="connsiteX1164" fmla="*/ 9097 w 10000"/>
                  <a:gd name="connsiteY1164" fmla="*/ 3867 h 10000"/>
                  <a:gd name="connsiteX1165" fmla="*/ 9114 w 10000"/>
                  <a:gd name="connsiteY1165" fmla="*/ 3902 h 10000"/>
                  <a:gd name="connsiteX1166" fmla="*/ 9122 w 10000"/>
                  <a:gd name="connsiteY1166" fmla="*/ 3935 h 10000"/>
                  <a:gd name="connsiteX1167" fmla="*/ 9125 w 10000"/>
                  <a:gd name="connsiteY1167" fmla="*/ 3964 h 10000"/>
                  <a:gd name="connsiteX1168" fmla="*/ 9130 w 10000"/>
                  <a:gd name="connsiteY1168" fmla="*/ 3999 h 10000"/>
                  <a:gd name="connsiteX1169" fmla="*/ 9130 w 10000"/>
                  <a:gd name="connsiteY1169" fmla="*/ 4054 h 10000"/>
                  <a:gd name="connsiteX1170" fmla="*/ 9155 w 10000"/>
                  <a:gd name="connsiteY1170" fmla="*/ 4093 h 10000"/>
                  <a:gd name="connsiteX1171" fmla="*/ 9169 w 10000"/>
                  <a:gd name="connsiteY1171" fmla="*/ 4090 h 10000"/>
                  <a:gd name="connsiteX1172" fmla="*/ 9211 w 10000"/>
                  <a:gd name="connsiteY1172" fmla="*/ 4077 h 10000"/>
                  <a:gd name="connsiteX1173" fmla="*/ 9244 w 10000"/>
                  <a:gd name="connsiteY1173" fmla="*/ 4077 h 10000"/>
                  <a:gd name="connsiteX1174" fmla="*/ 9252 w 10000"/>
                  <a:gd name="connsiteY1174" fmla="*/ 4103 h 10000"/>
                  <a:gd name="connsiteX1175" fmla="*/ 9258 w 10000"/>
                  <a:gd name="connsiteY1175" fmla="*/ 4148 h 10000"/>
                  <a:gd name="connsiteX1176" fmla="*/ 9269 w 10000"/>
                  <a:gd name="connsiteY1176" fmla="*/ 4158 h 10000"/>
                  <a:gd name="connsiteX1177" fmla="*/ 9294 w 10000"/>
                  <a:gd name="connsiteY1177" fmla="*/ 4158 h 10000"/>
                  <a:gd name="connsiteX1178" fmla="*/ 9319 w 10000"/>
                  <a:gd name="connsiteY1178" fmla="*/ 4168 h 10000"/>
                  <a:gd name="connsiteX1179" fmla="*/ 9346 w 10000"/>
                  <a:gd name="connsiteY1179" fmla="*/ 4190 h 10000"/>
                  <a:gd name="connsiteX1180" fmla="*/ 9357 w 10000"/>
                  <a:gd name="connsiteY1180" fmla="*/ 4168 h 10000"/>
                  <a:gd name="connsiteX1181" fmla="*/ 9371 w 10000"/>
                  <a:gd name="connsiteY1181" fmla="*/ 4132 h 10000"/>
                  <a:gd name="connsiteX1182" fmla="*/ 9391 w 10000"/>
                  <a:gd name="connsiteY1182" fmla="*/ 4113 h 10000"/>
                  <a:gd name="connsiteX1183" fmla="*/ 9407 w 10000"/>
                  <a:gd name="connsiteY1183" fmla="*/ 4103 h 10000"/>
                  <a:gd name="connsiteX1184" fmla="*/ 9435 w 10000"/>
                  <a:gd name="connsiteY1184" fmla="*/ 4100 h 10000"/>
                  <a:gd name="connsiteX1185" fmla="*/ 9460 w 10000"/>
                  <a:gd name="connsiteY1185" fmla="*/ 4084 h 10000"/>
                  <a:gd name="connsiteX1186" fmla="*/ 9485 w 10000"/>
                  <a:gd name="connsiteY1186" fmla="*/ 4067 h 10000"/>
                  <a:gd name="connsiteX1187" fmla="*/ 9496 w 10000"/>
                  <a:gd name="connsiteY1187" fmla="*/ 4054 h 10000"/>
                  <a:gd name="connsiteX1188" fmla="*/ 9526 w 10000"/>
                  <a:gd name="connsiteY1188" fmla="*/ 4048 h 10000"/>
                  <a:gd name="connsiteX1189" fmla="*/ 9557 w 10000"/>
                  <a:gd name="connsiteY1189" fmla="*/ 4038 h 10000"/>
                  <a:gd name="connsiteX1190" fmla="*/ 9584 w 10000"/>
                  <a:gd name="connsiteY1190" fmla="*/ 4019 h 10000"/>
                  <a:gd name="connsiteX1191" fmla="*/ 9623 w 10000"/>
                  <a:gd name="connsiteY1191" fmla="*/ 4016 h 10000"/>
                  <a:gd name="connsiteX1192" fmla="*/ 9648 w 10000"/>
                  <a:gd name="connsiteY1192" fmla="*/ 4009 h 10000"/>
                  <a:gd name="connsiteX1193" fmla="*/ 9673 w 10000"/>
                  <a:gd name="connsiteY1193" fmla="*/ 4019 h 10000"/>
                  <a:gd name="connsiteX1194" fmla="*/ 9712 w 10000"/>
                  <a:gd name="connsiteY1194" fmla="*/ 4038 h 10000"/>
                  <a:gd name="connsiteX1195" fmla="*/ 9742 w 10000"/>
                  <a:gd name="connsiteY1195" fmla="*/ 4074 h 10000"/>
                  <a:gd name="connsiteX1196" fmla="*/ 9776 w 10000"/>
                  <a:gd name="connsiteY1196" fmla="*/ 4093 h 10000"/>
                  <a:gd name="connsiteX1197" fmla="*/ 9814 w 10000"/>
                  <a:gd name="connsiteY1197" fmla="*/ 4109 h 10000"/>
                  <a:gd name="connsiteX1198" fmla="*/ 9859 w 10000"/>
                  <a:gd name="connsiteY1198" fmla="*/ 4119 h 10000"/>
                  <a:gd name="connsiteX1199" fmla="*/ 9898 w 10000"/>
                  <a:gd name="connsiteY1199" fmla="*/ 4122 h 10000"/>
                  <a:gd name="connsiteX1200" fmla="*/ 9931 w 10000"/>
                  <a:gd name="connsiteY1200" fmla="*/ 4109 h 10000"/>
                  <a:gd name="connsiteX1201" fmla="*/ 9956 w 10000"/>
                  <a:gd name="connsiteY1201" fmla="*/ 4100 h 10000"/>
                  <a:gd name="connsiteX1202" fmla="*/ 9981 w 10000"/>
                  <a:gd name="connsiteY1202" fmla="*/ 4067 h 10000"/>
                  <a:gd name="connsiteX1203" fmla="*/ 9994 w 10000"/>
                  <a:gd name="connsiteY1203" fmla="*/ 4035 h 10000"/>
                  <a:gd name="connsiteX1204" fmla="*/ 10000 w 10000"/>
                  <a:gd name="connsiteY1204" fmla="*/ 3996 h 10000"/>
                  <a:gd name="connsiteX1205" fmla="*/ 9994 w 10000"/>
                  <a:gd name="connsiteY1205" fmla="*/ 3941 h 10000"/>
                  <a:gd name="connsiteX1206" fmla="*/ 9986 w 10000"/>
                  <a:gd name="connsiteY1206" fmla="*/ 3905 h 10000"/>
                  <a:gd name="connsiteX1207" fmla="*/ 9981 w 10000"/>
                  <a:gd name="connsiteY1207" fmla="*/ 3857 h 10000"/>
                  <a:gd name="connsiteX1208" fmla="*/ 9989 w 10000"/>
                  <a:gd name="connsiteY1208" fmla="*/ 3837 h 10000"/>
                  <a:gd name="connsiteX1209" fmla="*/ 9989 w 10000"/>
                  <a:gd name="connsiteY1209" fmla="*/ 3812 h 10000"/>
                  <a:gd name="connsiteX1210" fmla="*/ 9981 w 10000"/>
                  <a:gd name="connsiteY1210" fmla="*/ 3792 h 10000"/>
                  <a:gd name="connsiteX1211" fmla="*/ 9970 w 10000"/>
                  <a:gd name="connsiteY1211" fmla="*/ 3763 h 10000"/>
                  <a:gd name="connsiteX1212" fmla="*/ 9945 w 10000"/>
                  <a:gd name="connsiteY1212" fmla="*/ 3705 h 10000"/>
                  <a:gd name="connsiteX1213" fmla="*/ 9931 w 10000"/>
                  <a:gd name="connsiteY1213" fmla="*/ 3659 h 10000"/>
                  <a:gd name="connsiteX1214" fmla="*/ 9903 w 10000"/>
                  <a:gd name="connsiteY1214" fmla="*/ 3640 h 10000"/>
                  <a:gd name="connsiteX1215" fmla="*/ 9881 w 10000"/>
                  <a:gd name="connsiteY1215" fmla="*/ 3620 h 10000"/>
                  <a:gd name="connsiteX1216" fmla="*/ 9856 w 10000"/>
                  <a:gd name="connsiteY1216" fmla="*/ 3595 h 10000"/>
                  <a:gd name="connsiteX1217" fmla="*/ 9817 w 10000"/>
                  <a:gd name="connsiteY1217" fmla="*/ 3562 h 10000"/>
                  <a:gd name="connsiteX1218" fmla="*/ 9795 w 10000"/>
                  <a:gd name="connsiteY1218" fmla="*/ 3546 h 10000"/>
                  <a:gd name="connsiteX1219" fmla="*/ 9778 w 10000"/>
                  <a:gd name="connsiteY1219" fmla="*/ 3527 h 10000"/>
                  <a:gd name="connsiteX1220" fmla="*/ 9745 w 10000"/>
                  <a:gd name="connsiteY1220" fmla="*/ 3501 h 10000"/>
                  <a:gd name="connsiteX1221" fmla="*/ 9726 w 10000"/>
                  <a:gd name="connsiteY1221" fmla="*/ 3488 h 10000"/>
                  <a:gd name="connsiteX1222" fmla="*/ 9704 w 10000"/>
                  <a:gd name="connsiteY1222" fmla="*/ 3472 h 10000"/>
                  <a:gd name="connsiteX1223" fmla="*/ 9695 w 10000"/>
                  <a:gd name="connsiteY1223" fmla="*/ 3468 h 10000"/>
                  <a:gd name="connsiteX1224" fmla="*/ 9690 w 10000"/>
                  <a:gd name="connsiteY1224" fmla="*/ 3459 h 10000"/>
                  <a:gd name="connsiteX1225" fmla="*/ 9673 w 10000"/>
                  <a:gd name="connsiteY1225" fmla="*/ 3449 h 10000"/>
                  <a:gd name="connsiteX1226" fmla="*/ 9665 w 10000"/>
                  <a:gd name="connsiteY1226" fmla="*/ 3442 h 10000"/>
                  <a:gd name="connsiteX1227" fmla="*/ 9654 w 10000"/>
                  <a:gd name="connsiteY1227" fmla="*/ 3449 h 10000"/>
                  <a:gd name="connsiteX1228" fmla="*/ 9521 w 10000"/>
                  <a:gd name="connsiteY1228" fmla="*/ 3394 h 10000"/>
                  <a:gd name="connsiteX1229" fmla="*/ 9510 w 10000"/>
                  <a:gd name="connsiteY1229" fmla="*/ 3368 h 10000"/>
                  <a:gd name="connsiteX1230" fmla="*/ 9496 w 10000"/>
                  <a:gd name="connsiteY1230" fmla="*/ 3287 h 10000"/>
                  <a:gd name="connsiteX1231" fmla="*/ 9488 w 10000"/>
                  <a:gd name="connsiteY1231" fmla="*/ 3216 h 10000"/>
                  <a:gd name="connsiteX1232" fmla="*/ 9493 w 10000"/>
                  <a:gd name="connsiteY1232" fmla="*/ 3174 h 10000"/>
                  <a:gd name="connsiteX1233" fmla="*/ 9501 w 10000"/>
                  <a:gd name="connsiteY1233" fmla="*/ 3128 h 10000"/>
                  <a:gd name="connsiteX1234" fmla="*/ 9488 w 10000"/>
                  <a:gd name="connsiteY1234" fmla="*/ 3025 h 10000"/>
                  <a:gd name="connsiteX1235" fmla="*/ 9446 w 10000"/>
                  <a:gd name="connsiteY1235" fmla="*/ 2931 h 10000"/>
                  <a:gd name="connsiteX1236" fmla="*/ 9382 w 10000"/>
                  <a:gd name="connsiteY1236" fmla="*/ 2837 h 10000"/>
                  <a:gd name="connsiteX1237" fmla="*/ 9316 w 10000"/>
                  <a:gd name="connsiteY1237" fmla="*/ 2753 h 10000"/>
                  <a:gd name="connsiteX1238" fmla="*/ 9294 w 10000"/>
                  <a:gd name="connsiteY1238" fmla="*/ 2655 h 10000"/>
                  <a:gd name="connsiteX1239" fmla="*/ 9213 w 10000"/>
                  <a:gd name="connsiteY1239" fmla="*/ 2328 h 10000"/>
                  <a:gd name="connsiteX1240" fmla="*/ 9172 w 10000"/>
                  <a:gd name="connsiteY1240" fmla="*/ 2286 h 10000"/>
                  <a:gd name="connsiteX1241" fmla="*/ 9019 w 10000"/>
                  <a:gd name="connsiteY1241" fmla="*/ 2082 h 10000"/>
                  <a:gd name="connsiteX1242" fmla="*/ 8906 w 10000"/>
                  <a:gd name="connsiteY1242" fmla="*/ 1946 h 10000"/>
                  <a:gd name="connsiteX1243" fmla="*/ 8801 w 10000"/>
                  <a:gd name="connsiteY1243" fmla="*/ 1778 h 10000"/>
                  <a:gd name="connsiteX1244" fmla="*/ 8806 w 10000"/>
                  <a:gd name="connsiteY1244" fmla="*/ 1713 h 10000"/>
                  <a:gd name="connsiteX1245" fmla="*/ 8809 w 10000"/>
                  <a:gd name="connsiteY1245" fmla="*/ 1703 h 10000"/>
                  <a:gd name="connsiteX1246" fmla="*/ 8817 w 10000"/>
                  <a:gd name="connsiteY1246" fmla="*/ 1713 h 10000"/>
                  <a:gd name="connsiteX1247" fmla="*/ 8834 w 10000"/>
                  <a:gd name="connsiteY1247" fmla="*/ 1729 h 10000"/>
                  <a:gd name="connsiteX1248" fmla="*/ 8839 w 10000"/>
                  <a:gd name="connsiteY1248" fmla="*/ 1729 h 10000"/>
                  <a:gd name="connsiteX1249" fmla="*/ 8848 w 10000"/>
                  <a:gd name="connsiteY1249" fmla="*/ 1723 h 10000"/>
                  <a:gd name="connsiteX1250" fmla="*/ 8850 w 10000"/>
                  <a:gd name="connsiteY1250" fmla="*/ 1703 h 10000"/>
                  <a:gd name="connsiteX1251" fmla="*/ 8850 w 10000"/>
                  <a:gd name="connsiteY1251" fmla="*/ 1684 h 10000"/>
                  <a:gd name="connsiteX1252" fmla="*/ 8850 w 10000"/>
                  <a:gd name="connsiteY1252" fmla="*/ 1648 h 10000"/>
                  <a:gd name="connsiteX1253" fmla="*/ 8881 w 10000"/>
                  <a:gd name="connsiteY1253" fmla="*/ 1571 h 10000"/>
                  <a:gd name="connsiteX1254" fmla="*/ 8895 w 10000"/>
                  <a:gd name="connsiteY1254" fmla="*/ 1541 h 10000"/>
                  <a:gd name="connsiteX1255" fmla="*/ 8895 w 10000"/>
                  <a:gd name="connsiteY1255" fmla="*/ 1525 h 10000"/>
                  <a:gd name="connsiteX1256" fmla="*/ 8881 w 10000"/>
                  <a:gd name="connsiteY1256" fmla="*/ 1516 h 10000"/>
                  <a:gd name="connsiteX1257" fmla="*/ 8864 w 10000"/>
                  <a:gd name="connsiteY1257" fmla="*/ 1522 h 10000"/>
                  <a:gd name="connsiteX1258" fmla="*/ 8850 w 10000"/>
                  <a:gd name="connsiteY1258" fmla="*/ 1535 h 10000"/>
                  <a:gd name="connsiteX1259" fmla="*/ 8834 w 10000"/>
                  <a:gd name="connsiteY1259" fmla="*/ 1571 h 10000"/>
                  <a:gd name="connsiteX1260" fmla="*/ 8825 w 10000"/>
                  <a:gd name="connsiteY1260" fmla="*/ 1587 h 10000"/>
                  <a:gd name="connsiteX1261" fmla="*/ 8776 w 10000"/>
                  <a:gd name="connsiteY1261" fmla="*/ 1571 h 10000"/>
                  <a:gd name="connsiteX1262" fmla="*/ 8745 w 10000"/>
                  <a:gd name="connsiteY1262" fmla="*/ 1580 h 10000"/>
                  <a:gd name="connsiteX1263" fmla="*/ 8720 w 10000"/>
                  <a:gd name="connsiteY1263" fmla="*/ 1587 h 10000"/>
                  <a:gd name="connsiteX1264" fmla="*/ 8709 w 10000"/>
                  <a:gd name="connsiteY1264" fmla="*/ 1609 h 10000"/>
                  <a:gd name="connsiteX1265" fmla="*/ 8693 w 10000"/>
                  <a:gd name="connsiteY1265" fmla="*/ 1616 h 10000"/>
                  <a:gd name="connsiteX1266" fmla="*/ 8684 w 10000"/>
                  <a:gd name="connsiteY1266" fmla="*/ 1639 h 10000"/>
                  <a:gd name="connsiteX1267" fmla="*/ 8684 w 10000"/>
                  <a:gd name="connsiteY1267" fmla="*/ 1658 h 10000"/>
                  <a:gd name="connsiteX1268" fmla="*/ 8665 w 10000"/>
                  <a:gd name="connsiteY1268" fmla="*/ 1655 h 10000"/>
                  <a:gd name="connsiteX1269" fmla="*/ 8665 w 10000"/>
                  <a:gd name="connsiteY1269" fmla="*/ 1645 h 10000"/>
                  <a:gd name="connsiteX1270" fmla="*/ 8665 w 10000"/>
                  <a:gd name="connsiteY1270" fmla="*/ 1626 h 10000"/>
                  <a:gd name="connsiteX1271" fmla="*/ 8676 w 10000"/>
                  <a:gd name="connsiteY1271" fmla="*/ 1609 h 10000"/>
                  <a:gd name="connsiteX1272" fmla="*/ 8679 w 10000"/>
                  <a:gd name="connsiteY1272" fmla="*/ 1597 h 10000"/>
                  <a:gd name="connsiteX1273" fmla="*/ 8687 w 10000"/>
                  <a:gd name="connsiteY1273" fmla="*/ 1577 h 10000"/>
                  <a:gd name="connsiteX1274" fmla="*/ 8695 w 10000"/>
                  <a:gd name="connsiteY1274" fmla="*/ 1554 h 10000"/>
                  <a:gd name="connsiteX1275" fmla="*/ 8709 w 10000"/>
                  <a:gd name="connsiteY1275" fmla="*/ 1532 h 10000"/>
                  <a:gd name="connsiteX1276" fmla="*/ 8704 w 10000"/>
                  <a:gd name="connsiteY1276" fmla="*/ 1512 h 10000"/>
                  <a:gd name="connsiteX1277" fmla="*/ 8695 w 10000"/>
                  <a:gd name="connsiteY1277" fmla="*/ 1503 h 10000"/>
                  <a:gd name="connsiteX1278" fmla="*/ 8684 w 10000"/>
                  <a:gd name="connsiteY1278" fmla="*/ 1503 h 10000"/>
                  <a:gd name="connsiteX1279" fmla="*/ 8670 w 10000"/>
                  <a:gd name="connsiteY1279" fmla="*/ 1525 h 10000"/>
                  <a:gd name="connsiteX1280" fmla="*/ 8665 w 10000"/>
                  <a:gd name="connsiteY1280" fmla="*/ 1545 h 10000"/>
                  <a:gd name="connsiteX1281" fmla="*/ 8654 w 10000"/>
                  <a:gd name="connsiteY1281" fmla="*/ 1567 h 10000"/>
                  <a:gd name="connsiteX1282" fmla="*/ 8648 w 10000"/>
                  <a:gd name="connsiteY1282" fmla="*/ 1587 h 10000"/>
                  <a:gd name="connsiteX1283" fmla="*/ 8640 w 10000"/>
                  <a:gd name="connsiteY1283" fmla="*/ 1629 h 10000"/>
                  <a:gd name="connsiteX1284" fmla="*/ 8620 w 10000"/>
                  <a:gd name="connsiteY1284" fmla="*/ 1635 h 10000"/>
                  <a:gd name="connsiteX1285" fmla="*/ 8612 w 10000"/>
                  <a:gd name="connsiteY1285" fmla="*/ 1635 h 10000"/>
                  <a:gd name="connsiteX1286" fmla="*/ 8604 w 10000"/>
                  <a:gd name="connsiteY1286" fmla="*/ 1626 h 10000"/>
                  <a:gd name="connsiteX1287" fmla="*/ 8596 w 10000"/>
                  <a:gd name="connsiteY1287" fmla="*/ 1616 h 10000"/>
                  <a:gd name="connsiteX1288" fmla="*/ 8596 w 10000"/>
                  <a:gd name="connsiteY1288" fmla="*/ 1580 h 10000"/>
                  <a:gd name="connsiteX1289" fmla="*/ 8587 w 10000"/>
                  <a:gd name="connsiteY1289" fmla="*/ 1545 h 10000"/>
                  <a:gd name="connsiteX1290" fmla="*/ 8565 w 10000"/>
                  <a:gd name="connsiteY1290" fmla="*/ 1516 h 10000"/>
                  <a:gd name="connsiteX1291" fmla="*/ 8543 w 10000"/>
                  <a:gd name="connsiteY1291" fmla="*/ 1512 h 10000"/>
                  <a:gd name="connsiteX1292" fmla="*/ 8518 w 10000"/>
                  <a:gd name="connsiteY1292" fmla="*/ 1532 h 10000"/>
                  <a:gd name="connsiteX1293" fmla="*/ 8476 w 10000"/>
                  <a:gd name="connsiteY1293" fmla="*/ 1567 h 10000"/>
                  <a:gd name="connsiteX1294" fmla="*/ 8454 w 10000"/>
                  <a:gd name="connsiteY1294" fmla="*/ 1551 h 10000"/>
                  <a:gd name="connsiteX1295" fmla="*/ 8402 w 10000"/>
                  <a:gd name="connsiteY1295" fmla="*/ 1493 h 10000"/>
                  <a:gd name="connsiteX1296" fmla="*/ 8371 w 10000"/>
                  <a:gd name="connsiteY1296" fmla="*/ 1428 h 10000"/>
                  <a:gd name="connsiteX1297" fmla="*/ 8072 w 10000"/>
                  <a:gd name="connsiteY1297" fmla="*/ 1422 h 10000"/>
                  <a:gd name="connsiteX1298" fmla="*/ 7823 w 10000"/>
                  <a:gd name="connsiteY1298" fmla="*/ 1279 h 10000"/>
                  <a:gd name="connsiteX1299" fmla="*/ 7587 w 10000"/>
                  <a:gd name="connsiteY1299" fmla="*/ 1133 h 10000"/>
                  <a:gd name="connsiteX1300" fmla="*/ 7526 w 10000"/>
                  <a:gd name="connsiteY1300" fmla="*/ 1098 h 10000"/>
                  <a:gd name="connsiteX1301" fmla="*/ 7346 w 10000"/>
                  <a:gd name="connsiteY1301" fmla="*/ 991 h 10000"/>
                  <a:gd name="connsiteX1302" fmla="*/ 7321 w 10000"/>
                  <a:gd name="connsiteY1302" fmla="*/ 959 h 10000"/>
                  <a:gd name="connsiteX1303" fmla="*/ 7307 w 10000"/>
                  <a:gd name="connsiteY1303" fmla="*/ 871 h 10000"/>
                  <a:gd name="connsiteX1304" fmla="*/ 7224 w 10000"/>
                  <a:gd name="connsiteY1304" fmla="*/ 816 h 10000"/>
                  <a:gd name="connsiteX1305" fmla="*/ 7147 w 10000"/>
                  <a:gd name="connsiteY1305" fmla="*/ 787 h 10000"/>
                  <a:gd name="connsiteX1306" fmla="*/ 7080 w 10000"/>
                  <a:gd name="connsiteY1306" fmla="*/ 742 h 10000"/>
                  <a:gd name="connsiteX1307" fmla="*/ 7069 w 10000"/>
                  <a:gd name="connsiteY1307" fmla="*/ 767 h 10000"/>
                  <a:gd name="connsiteX1308" fmla="*/ 7033 w 10000"/>
                  <a:gd name="connsiteY1308" fmla="*/ 787 h 10000"/>
                  <a:gd name="connsiteX1309" fmla="*/ 6820 w 10000"/>
                  <a:gd name="connsiteY1309" fmla="*/ 878 h 10000"/>
                  <a:gd name="connsiteX1310" fmla="*/ 6726 w 10000"/>
                  <a:gd name="connsiteY1310" fmla="*/ 897 h 10000"/>
                  <a:gd name="connsiteX1311" fmla="*/ 6626 w 10000"/>
                  <a:gd name="connsiteY1311" fmla="*/ 955 h 10000"/>
                  <a:gd name="connsiteX1312" fmla="*/ 6582 w 10000"/>
                  <a:gd name="connsiteY1312" fmla="*/ 946 h 10000"/>
                  <a:gd name="connsiteX1313" fmla="*/ 6571 w 10000"/>
                  <a:gd name="connsiteY1313" fmla="*/ 955 h 10000"/>
                  <a:gd name="connsiteX1314" fmla="*/ 6507 w 10000"/>
                  <a:gd name="connsiteY1314" fmla="*/ 975 h 10000"/>
                  <a:gd name="connsiteX1315" fmla="*/ 6485 w 10000"/>
                  <a:gd name="connsiteY1315" fmla="*/ 975 h 10000"/>
                  <a:gd name="connsiteX1316" fmla="*/ 6476 w 10000"/>
                  <a:gd name="connsiteY1316" fmla="*/ 965 h 10000"/>
                  <a:gd name="connsiteX1317" fmla="*/ 6474 w 10000"/>
                  <a:gd name="connsiteY1317" fmla="*/ 936 h 10000"/>
                  <a:gd name="connsiteX1318" fmla="*/ 6452 w 10000"/>
                  <a:gd name="connsiteY1318" fmla="*/ 887 h 10000"/>
                  <a:gd name="connsiteX1319" fmla="*/ 6352 w 10000"/>
                  <a:gd name="connsiteY1319" fmla="*/ 767 h 10000"/>
                  <a:gd name="connsiteX1320" fmla="*/ 6313 w 10000"/>
                  <a:gd name="connsiteY1320" fmla="*/ 732 h 10000"/>
                  <a:gd name="connsiteX1321" fmla="*/ 6296 w 10000"/>
                  <a:gd name="connsiteY1321" fmla="*/ 690 h 10000"/>
                  <a:gd name="connsiteX1322" fmla="*/ 6271 w 10000"/>
                  <a:gd name="connsiteY1322" fmla="*/ 664 h 10000"/>
                  <a:gd name="connsiteX1323" fmla="*/ 6266 w 10000"/>
                  <a:gd name="connsiteY1323" fmla="*/ 654 h 10000"/>
                  <a:gd name="connsiteX1324" fmla="*/ 6111 w 10000"/>
                  <a:gd name="connsiteY1324" fmla="*/ 398 h 10000"/>
                  <a:gd name="connsiteX1325" fmla="*/ 5903 w 10000"/>
                  <a:gd name="connsiteY1325" fmla="*/ 408 h 10000"/>
                  <a:gd name="connsiteX1326" fmla="*/ 5837 w 10000"/>
                  <a:gd name="connsiteY1326" fmla="*/ 427 h 10000"/>
                  <a:gd name="connsiteX1327" fmla="*/ 5756 w 10000"/>
                  <a:gd name="connsiteY1327" fmla="*/ 453 h 10000"/>
                  <a:gd name="connsiteX1328" fmla="*/ 5681 w 10000"/>
                  <a:gd name="connsiteY1328" fmla="*/ 453 h 10000"/>
                  <a:gd name="connsiteX1329" fmla="*/ 5609 w 10000"/>
                  <a:gd name="connsiteY1329" fmla="*/ 447 h 10000"/>
                  <a:gd name="connsiteX1330" fmla="*/ 5554 w 10000"/>
                  <a:gd name="connsiteY1330" fmla="*/ 304 h 10000"/>
                  <a:gd name="connsiteX1331" fmla="*/ 5529 w 10000"/>
                  <a:gd name="connsiteY1331" fmla="*/ 301 h 10000"/>
                  <a:gd name="connsiteX1332" fmla="*/ 5393 w 10000"/>
                  <a:gd name="connsiteY1332" fmla="*/ 256 h 10000"/>
                  <a:gd name="connsiteX1333" fmla="*/ 5366 w 10000"/>
                  <a:gd name="connsiteY1333" fmla="*/ 220 h 10000"/>
                  <a:gd name="connsiteX1334" fmla="*/ 5249 w 10000"/>
                  <a:gd name="connsiteY1334" fmla="*/ 155 h 10000"/>
                  <a:gd name="connsiteX1335" fmla="*/ 5141 w 10000"/>
                  <a:gd name="connsiteY1335" fmla="*/ 52 h 10000"/>
                  <a:gd name="connsiteX1336" fmla="*/ 5116 w 10000"/>
                  <a:gd name="connsiteY1336" fmla="*/ 3 h 10000"/>
                  <a:gd name="connsiteX1337" fmla="*/ 5061 w 10000"/>
                  <a:gd name="connsiteY1337" fmla="*/ 0 h 10000"/>
                  <a:gd name="connsiteX1338" fmla="*/ 5036 w 10000"/>
                  <a:gd name="connsiteY1338" fmla="*/ 32 h 10000"/>
                  <a:gd name="connsiteX1339" fmla="*/ 4942 w 10000"/>
                  <a:gd name="connsiteY1339" fmla="*/ 133 h 10000"/>
                  <a:gd name="connsiteX1340" fmla="*/ 4900 w 10000"/>
                  <a:gd name="connsiteY1340" fmla="*/ 217 h 10000"/>
                  <a:gd name="connsiteX1341" fmla="*/ 4861 w 10000"/>
                  <a:gd name="connsiteY1341" fmla="*/ 198 h 10000"/>
                  <a:gd name="connsiteX1342" fmla="*/ 4795 w 10000"/>
                  <a:gd name="connsiteY1342" fmla="*/ 68 h 10000"/>
                  <a:gd name="connsiteX1343" fmla="*/ 4778 w 10000"/>
                  <a:gd name="connsiteY1343" fmla="*/ 62 h 10000"/>
                  <a:gd name="connsiteX1344" fmla="*/ 4765 w 10000"/>
                  <a:gd name="connsiteY1344" fmla="*/ 62 h 10000"/>
                  <a:gd name="connsiteX1345" fmla="*/ 4748 w 10000"/>
                  <a:gd name="connsiteY1345" fmla="*/ 68 h 10000"/>
                  <a:gd name="connsiteX1346" fmla="*/ 4673 w 10000"/>
                  <a:gd name="connsiteY1346" fmla="*/ 136 h 10000"/>
                  <a:gd name="connsiteX1347" fmla="*/ 4632 w 10000"/>
                  <a:gd name="connsiteY1347" fmla="*/ 201 h 10000"/>
                  <a:gd name="connsiteX1348" fmla="*/ 4623 w 10000"/>
                  <a:gd name="connsiteY1348" fmla="*/ 210 h 10000"/>
                  <a:gd name="connsiteX1349" fmla="*/ 4579 w 10000"/>
                  <a:gd name="connsiteY1349" fmla="*/ 220 h 10000"/>
                  <a:gd name="connsiteX1350" fmla="*/ 4479 w 10000"/>
                  <a:gd name="connsiteY1350" fmla="*/ 198 h 10000"/>
                  <a:gd name="connsiteX1351" fmla="*/ 4402 w 10000"/>
                  <a:gd name="connsiteY1351" fmla="*/ 165 h 10000"/>
                  <a:gd name="connsiteX1352" fmla="*/ 4374 w 10000"/>
                  <a:gd name="connsiteY1352" fmla="*/ 165 h 10000"/>
                  <a:gd name="connsiteX1353" fmla="*/ 4335 w 10000"/>
                  <a:gd name="connsiteY1353" fmla="*/ 172 h 10000"/>
                  <a:gd name="connsiteX1354" fmla="*/ 4302 w 10000"/>
                  <a:gd name="connsiteY1354" fmla="*/ 188 h 10000"/>
                  <a:gd name="connsiteX1355" fmla="*/ 4271 w 10000"/>
                  <a:gd name="connsiteY1355" fmla="*/ 220 h 10000"/>
                  <a:gd name="connsiteX1356" fmla="*/ 4238 w 10000"/>
                  <a:gd name="connsiteY1356" fmla="*/ 240 h 10000"/>
                  <a:gd name="connsiteX1357" fmla="*/ 4324 w 10000"/>
                  <a:gd name="connsiteY1357" fmla="*/ 1289 h 10000"/>
                  <a:gd name="connsiteX1358" fmla="*/ 4297 w 10000"/>
                  <a:gd name="connsiteY1358" fmla="*/ 7345 h 10000"/>
                  <a:gd name="connsiteX1359" fmla="*/ 4236 w 10000"/>
                  <a:gd name="connsiteY1359" fmla="*/ 6832 h 10000"/>
                  <a:gd name="connsiteX1360" fmla="*/ 3946 w 10000"/>
                  <a:gd name="connsiteY1360" fmla="*/ 6675 h 10000"/>
                  <a:gd name="connsiteX1361" fmla="*/ 3687 w 10000"/>
                  <a:gd name="connsiteY1361" fmla="*/ 7730 h 10000"/>
                  <a:gd name="connsiteX1362" fmla="*/ 3690 w 10000"/>
                  <a:gd name="connsiteY1362" fmla="*/ 7730 h 10000"/>
                  <a:gd name="connsiteX1363" fmla="*/ 3704 w 10000"/>
                  <a:gd name="connsiteY1363" fmla="*/ 7740 h 10000"/>
                  <a:gd name="connsiteX1364" fmla="*/ 3712 w 10000"/>
                  <a:gd name="connsiteY1364" fmla="*/ 7743 h 10000"/>
                  <a:gd name="connsiteX1365" fmla="*/ 3723 w 10000"/>
                  <a:gd name="connsiteY1365" fmla="*/ 7749 h 10000"/>
                  <a:gd name="connsiteX1366" fmla="*/ 3729 w 10000"/>
                  <a:gd name="connsiteY1366" fmla="*/ 7749 h 10000"/>
                  <a:gd name="connsiteX1367" fmla="*/ 3729 w 10000"/>
                  <a:gd name="connsiteY1367" fmla="*/ 7743 h 10000"/>
                  <a:gd name="connsiteX1368" fmla="*/ 3745 w 10000"/>
                  <a:gd name="connsiteY1368" fmla="*/ 7740 h 10000"/>
                  <a:gd name="connsiteX1369" fmla="*/ 3753 w 10000"/>
                  <a:gd name="connsiteY1369" fmla="*/ 7730 h 10000"/>
                  <a:gd name="connsiteX1370" fmla="*/ 3762 w 10000"/>
                  <a:gd name="connsiteY1370" fmla="*/ 7720 h 10000"/>
                  <a:gd name="connsiteX1371" fmla="*/ 3776 w 10000"/>
                  <a:gd name="connsiteY1371" fmla="*/ 7710 h 10000"/>
                  <a:gd name="connsiteX1372" fmla="*/ 4805 w 10000"/>
                  <a:gd name="connsiteY1372" fmla="*/ 7386 h 10000"/>
                  <a:gd name="connsiteX1373" fmla="*/ 5343 w 10000"/>
                  <a:gd name="connsiteY1373" fmla="*/ 7520 h 10000"/>
                  <a:gd name="connsiteX1374" fmla="*/ 2947 w 10000"/>
                  <a:gd name="connsiteY1374" fmla="*/ 8089 h 10000"/>
                  <a:gd name="connsiteX1375" fmla="*/ 3057 w 10000"/>
                  <a:gd name="connsiteY1375" fmla="*/ 7143 h 10000"/>
                  <a:gd name="connsiteX0" fmla="*/ 4324 w 10000"/>
                  <a:gd name="connsiteY0" fmla="*/ 1289 h 10000"/>
                  <a:gd name="connsiteX1" fmla="*/ 4296 w 10000"/>
                  <a:gd name="connsiteY1" fmla="*/ 1305 h 10000"/>
                  <a:gd name="connsiteX2" fmla="*/ 4285 w 10000"/>
                  <a:gd name="connsiteY2" fmla="*/ 1279 h 10000"/>
                  <a:gd name="connsiteX3" fmla="*/ 4244 w 10000"/>
                  <a:gd name="connsiteY3" fmla="*/ 1266 h 10000"/>
                  <a:gd name="connsiteX4" fmla="*/ 4208 w 10000"/>
                  <a:gd name="connsiteY4" fmla="*/ 1286 h 10000"/>
                  <a:gd name="connsiteX5" fmla="*/ 4172 w 10000"/>
                  <a:gd name="connsiteY5" fmla="*/ 1299 h 10000"/>
                  <a:gd name="connsiteX6" fmla="*/ 4150 w 10000"/>
                  <a:gd name="connsiteY6" fmla="*/ 1308 h 10000"/>
                  <a:gd name="connsiteX7" fmla="*/ 4139 w 10000"/>
                  <a:gd name="connsiteY7" fmla="*/ 1315 h 10000"/>
                  <a:gd name="connsiteX8" fmla="*/ 4125 w 10000"/>
                  <a:gd name="connsiteY8" fmla="*/ 1315 h 10000"/>
                  <a:gd name="connsiteX9" fmla="*/ 4119 w 10000"/>
                  <a:gd name="connsiteY9" fmla="*/ 1315 h 10000"/>
                  <a:gd name="connsiteX10" fmla="*/ 4111 w 10000"/>
                  <a:gd name="connsiteY10" fmla="*/ 1308 h 10000"/>
                  <a:gd name="connsiteX11" fmla="*/ 4100 w 10000"/>
                  <a:gd name="connsiteY11" fmla="*/ 1315 h 10000"/>
                  <a:gd name="connsiteX12" fmla="*/ 4075 w 10000"/>
                  <a:gd name="connsiteY12" fmla="*/ 1315 h 10000"/>
                  <a:gd name="connsiteX13" fmla="*/ 4058 w 10000"/>
                  <a:gd name="connsiteY13" fmla="*/ 1318 h 10000"/>
                  <a:gd name="connsiteX14" fmla="*/ 4044 w 10000"/>
                  <a:gd name="connsiteY14" fmla="*/ 1315 h 10000"/>
                  <a:gd name="connsiteX15" fmla="*/ 4042 w 10000"/>
                  <a:gd name="connsiteY15" fmla="*/ 1299 h 10000"/>
                  <a:gd name="connsiteX16" fmla="*/ 4014 w 10000"/>
                  <a:gd name="connsiteY16" fmla="*/ 1308 h 10000"/>
                  <a:gd name="connsiteX17" fmla="*/ 4011 w 10000"/>
                  <a:gd name="connsiteY17" fmla="*/ 1315 h 10000"/>
                  <a:gd name="connsiteX18" fmla="*/ 4011 w 10000"/>
                  <a:gd name="connsiteY18" fmla="*/ 1341 h 10000"/>
                  <a:gd name="connsiteX19" fmla="*/ 4019 w 10000"/>
                  <a:gd name="connsiteY19" fmla="*/ 1341 h 10000"/>
                  <a:gd name="connsiteX20" fmla="*/ 3997 w 10000"/>
                  <a:gd name="connsiteY20" fmla="*/ 1363 h 10000"/>
                  <a:gd name="connsiteX21" fmla="*/ 3986 w 10000"/>
                  <a:gd name="connsiteY21" fmla="*/ 1373 h 10000"/>
                  <a:gd name="connsiteX22" fmla="*/ 3981 w 10000"/>
                  <a:gd name="connsiteY22" fmla="*/ 1389 h 10000"/>
                  <a:gd name="connsiteX23" fmla="*/ 3981 w 10000"/>
                  <a:gd name="connsiteY23" fmla="*/ 1409 h 10000"/>
                  <a:gd name="connsiteX24" fmla="*/ 3981 w 10000"/>
                  <a:gd name="connsiteY24" fmla="*/ 1438 h 10000"/>
                  <a:gd name="connsiteX25" fmla="*/ 3961 w 10000"/>
                  <a:gd name="connsiteY25" fmla="*/ 1441 h 10000"/>
                  <a:gd name="connsiteX26" fmla="*/ 3942 w 10000"/>
                  <a:gd name="connsiteY26" fmla="*/ 1441 h 10000"/>
                  <a:gd name="connsiteX27" fmla="*/ 3914 w 10000"/>
                  <a:gd name="connsiteY27" fmla="*/ 1454 h 10000"/>
                  <a:gd name="connsiteX28" fmla="*/ 3892 w 10000"/>
                  <a:gd name="connsiteY28" fmla="*/ 1467 h 10000"/>
                  <a:gd name="connsiteX29" fmla="*/ 3867 w 10000"/>
                  <a:gd name="connsiteY29" fmla="*/ 1483 h 10000"/>
                  <a:gd name="connsiteX30" fmla="*/ 3845 w 10000"/>
                  <a:gd name="connsiteY30" fmla="*/ 1467 h 10000"/>
                  <a:gd name="connsiteX31" fmla="*/ 3850 w 10000"/>
                  <a:gd name="connsiteY31" fmla="*/ 1457 h 10000"/>
                  <a:gd name="connsiteX32" fmla="*/ 3864 w 10000"/>
                  <a:gd name="connsiteY32" fmla="*/ 1441 h 10000"/>
                  <a:gd name="connsiteX33" fmla="*/ 3859 w 10000"/>
                  <a:gd name="connsiteY33" fmla="*/ 1409 h 10000"/>
                  <a:gd name="connsiteX34" fmla="*/ 3842 w 10000"/>
                  <a:gd name="connsiteY34" fmla="*/ 1383 h 10000"/>
                  <a:gd name="connsiteX35" fmla="*/ 3825 w 10000"/>
                  <a:gd name="connsiteY35" fmla="*/ 1360 h 10000"/>
                  <a:gd name="connsiteX36" fmla="*/ 3809 w 10000"/>
                  <a:gd name="connsiteY36" fmla="*/ 1318 h 10000"/>
                  <a:gd name="connsiteX37" fmla="*/ 3787 w 10000"/>
                  <a:gd name="connsiteY37" fmla="*/ 1289 h 10000"/>
                  <a:gd name="connsiteX38" fmla="*/ 3759 w 10000"/>
                  <a:gd name="connsiteY38" fmla="*/ 1266 h 10000"/>
                  <a:gd name="connsiteX39" fmla="*/ 3740 w 10000"/>
                  <a:gd name="connsiteY39" fmla="*/ 1256 h 10000"/>
                  <a:gd name="connsiteX40" fmla="*/ 3715 w 10000"/>
                  <a:gd name="connsiteY40" fmla="*/ 1250 h 10000"/>
                  <a:gd name="connsiteX41" fmla="*/ 3687 w 10000"/>
                  <a:gd name="connsiteY41" fmla="*/ 1256 h 10000"/>
                  <a:gd name="connsiteX42" fmla="*/ 3681 w 10000"/>
                  <a:gd name="connsiteY42" fmla="*/ 1260 h 10000"/>
                  <a:gd name="connsiteX43" fmla="*/ 3670 w 10000"/>
                  <a:gd name="connsiteY43" fmla="*/ 1295 h 10000"/>
                  <a:gd name="connsiteX44" fmla="*/ 3651 w 10000"/>
                  <a:gd name="connsiteY44" fmla="*/ 1305 h 10000"/>
                  <a:gd name="connsiteX45" fmla="*/ 3640 w 10000"/>
                  <a:gd name="connsiteY45" fmla="*/ 1308 h 10000"/>
                  <a:gd name="connsiteX46" fmla="*/ 3626 w 10000"/>
                  <a:gd name="connsiteY46" fmla="*/ 1308 h 10000"/>
                  <a:gd name="connsiteX47" fmla="*/ 3632 w 10000"/>
                  <a:gd name="connsiteY47" fmla="*/ 1276 h 10000"/>
                  <a:gd name="connsiteX48" fmla="*/ 3609 w 10000"/>
                  <a:gd name="connsiteY48" fmla="*/ 1289 h 10000"/>
                  <a:gd name="connsiteX49" fmla="*/ 3593 w 10000"/>
                  <a:gd name="connsiteY49" fmla="*/ 1286 h 10000"/>
                  <a:gd name="connsiteX50" fmla="*/ 3590 w 10000"/>
                  <a:gd name="connsiteY50" fmla="*/ 1256 h 10000"/>
                  <a:gd name="connsiteX51" fmla="*/ 3584 w 10000"/>
                  <a:gd name="connsiteY51" fmla="*/ 1237 h 10000"/>
                  <a:gd name="connsiteX52" fmla="*/ 3573 w 10000"/>
                  <a:gd name="connsiteY52" fmla="*/ 1237 h 10000"/>
                  <a:gd name="connsiteX53" fmla="*/ 3554 w 10000"/>
                  <a:gd name="connsiteY53" fmla="*/ 1227 h 10000"/>
                  <a:gd name="connsiteX54" fmla="*/ 3546 w 10000"/>
                  <a:gd name="connsiteY54" fmla="*/ 1192 h 10000"/>
                  <a:gd name="connsiteX55" fmla="*/ 3529 w 10000"/>
                  <a:gd name="connsiteY55" fmla="*/ 1176 h 10000"/>
                  <a:gd name="connsiteX56" fmla="*/ 3512 w 10000"/>
                  <a:gd name="connsiteY56" fmla="*/ 1182 h 10000"/>
                  <a:gd name="connsiteX57" fmla="*/ 3485 w 10000"/>
                  <a:gd name="connsiteY57" fmla="*/ 1182 h 10000"/>
                  <a:gd name="connsiteX58" fmla="*/ 3463 w 10000"/>
                  <a:gd name="connsiteY58" fmla="*/ 1176 h 10000"/>
                  <a:gd name="connsiteX59" fmla="*/ 3449 w 10000"/>
                  <a:gd name="connsiteY59" fmla="*/ 1182 h 10000"/>
                  <a:gd name="connsiteX60" fmla="*/ 3432 w 10000"/>
                  <a:gd name="connsiteY60" fmla="*/ 1192 h 10000"/>
                  <a:gd name="connsiteX61" fmla="*/ 3454 w 10000"/>
                  <a:gd name="connsiteY61" fmla="*/ 1205 h 10000"/>
                  <a:gd name="connsiteX62" fmla="*/ 3463 w 10000"/>
                  <a:gd name="connsiteY62" fmla="*/ 1205 h 10000"/>
                  <a:gd name="connsiteX63" fmla="*/ 3488 w 10000"/>
                  <a:gd name="connsiteY63" fmla="*/ 1205 h 10000"/>
                  <a:gd name="connsiteX64" fmla="*/ 3488 w 10000"/>
                  <a:gd name="connsiteY64" fmla="*/ 1218 h 10000"/>
                  <a:gd name="connsiteX65" fmla="*/ 3493 w 10000"/>
                  <a:gd name="connsiteY65" fmla="*/ 1247 h 10000"/>
                  <a:gd name="connsiteX66" fmla="*/ 3512 w 10000"/>
                  <a:gd name="connsiteY66" fmla="*/ 1247 h 10000"/>
                  <a:gd name="connsiteX67" fmla="*/ 3518 w 10000"/>
                  <a:gd name="connsiteY67" fmla="*/ 1250 h 10000"/>
                  <a:gd name="connsiteX68" fmla="*/ 3521 w 10000"/>
                  <a:gd name="connsiteY68" fmla="*/ 1276 h 10000"/>
                  <a:gd name="connsiteX69" fmla="*/ 3543 w 10000"/>
                  <a:gd name="connsiteY69" fmla="*/ 1295 h 10000"/>
                  <a:gd name="connsiteX70" fmla="*/ 3546 w 10000"/>
                  <a:gd name="connsiteY70" fmla="*/ 1305 h 10000"/>
                  <a:gd name="connsiteX71" fmla="*/ 3543 w 10000"/>
                  <a:gd name="connsiteY71" fmla="*/ 1315 h 10000"/>
                  <a:gd name="connsiteX72" fmla="*/ 3543 w 10000"/>
                  <a:gd name="connsiteY72" fmla="*/ 1331 h 10000"/>
                  <a:gd name="connsiteX73" fmla="*/ 3554 w 10000"/>
                  <a:gd name="connsiteY73" fmla="*/ 1324 h 10000"/>
                  <a:gd name="connsiteX74" fmla="*/ 3560 w 10000"/>
                  <a:gd name="connsiteY74" fmla="*/ 1331 h 10000"/>
                  <a:gd name="connsiteX75" fmla="*/ 3582 w 10000"/>
                  <a:gd name="connsiteY75" fmla="*/ 1344 h 10000"/>
                  <a:gd name="connsiteX76" fmla="*/ 3598 w 10000"/>
                  <a:gd name="connsiteY76" fmla="*/ 1380 h 10000"/>
                  <a:gd name="connsiteX77" fmla="*/ 3607 w 10000"/>
                  <a:gd name="connsiteY77" fmla="*/ 1389 h 10000"/>
                  <a:gd name="connsiteX78" fmla="*/ 3623 w 10000"/>
                  <a:gd name="connsiteY78" fmla="*/ 1409 h 10000"/>
                  <a:gd name="connsiteX79" fmla="*/ 3634 w 10000"/>
                  <a:gd name="connsiteY79" fmla="*/ 1438 h 10000"/>
                  <a:gd name="connsiteX80" fmla="*/ 3632 w 10000"/>
                  <a:gd name="connsiteY80" fmla="*/ 1454 h 10000"/>
                  <a:gd name="connsiteX81" fmla="*/ 3618 w 10000"/>
                  <a:gd name="connsiteY81" fmla="*/ 1438 h 10000"/>
                  <a:gd name="connsiteX82" fmla="*/ 3598 w 10000"/>
                  <a:gd name="connsiteY82" fmla="*/ 1428 h 10000"/>
                  <a:gd name="connsiteX83" fmla="*/ 3582 w 10000"/>
                  <a:gd name="connsiteY83" fmla="*/ 1402 h 10000"/>
                  <a:gd name="connsiteX84" fmla="*/ 3562 w 10000"/>
                  <a:gd name="connsiteY84" fmla="*/ 1399 h 10000"/>
                  <a:gd name="connsiteX85" fmla="*/ 3546 w 10000"/>
                  <a:gd name="connsiteY85" fmla="*/ 1383 h 10000"/>
                  <a:gd name="connsiteX86" fmla="*/ 3510 w 10000"/>
                  <a:gd name="connsiteY86" fmla="*/ 1360 h 10000"/>
                  <a:gd name="connsiteX87" fmla="*/ 3485 w 10000"/>
                  <a:gd name="connsiteY87" fmla="*/ 1344 h 10000"/>
                  <a:gd name="connsiteX88" fmla="*/ 3454 w 10000"/>
                  <a:gd name="connsiteY88" fmla="*/ 1334 h 10000"/>
                  <a:gd name="connsiteX89" fmla="*/ 3429 w 10000"/>
                  <a:gd name="connsiteY89" fmla="*/ 1315 h 10000"/>
                  <a:gd name="connsiteX90" fmla="*/ 3416 w 10000"/>
                  <a:gd name="connsiteY90" fmla="*/ 1308 h 10000"/>
                  <a:gd name="connsiteX91" fmla="*/ 3399 w 10000"/>
                  <a:gd name="connsiteY91" fmla="*/ 1305 h 10000"/>
                  <a:gd name="connsiteX92" fmla="*/ 3382 w 10000"/>
                  <a:gd name="connsiteY92" fmla="*/ 1286 h 10000"/>
                  <a:gd name="connsiteX93" fmla="*/ 3380 w 10000"/>
                  <a:gd name="connsiteY93" fmla="*/ 1266 h 10000"/>
                  <a:gd name="connsiteX94" fmla="*/ 3388 w 10000"/>
                  <a:gd name="connsiteY94" fmla="*/ 1256 h 10000"/>
                  <a:gd name="connsiteX95" fmla="*/ 3407 w 10000"/>
                  <a:gd name="connsiteY95" fmla="*/ 1256 h 10000"/>
                  <a:gd name="connsiteX96" fmla="*/ 3396 w 10000"/>
                  <a:gd name="connsiteY96" fmla="*/ 1227 h 10000"/>
                  <a:gd name="connsiteX97" fmla="*/ 3382 w 10000"/>
                  <a:gd name="connsiteY97" fmla="*/ 1227 h 10000"/>
                  <a:gd name="connsiteX98" fmla="*/ 3360 w 10000"/>
                  <a:gd name="connsiteY98" fmla="*/ 1221 h 10000"/>
                  <a:gd name="connsiteX99" fmla="*/ 3349 w 10000"/>
                  <a:gd name="connsiteY99" fmla="*/ 1231 h 10000"/>
                  <a:gd name="connsiteX100" fmla="*/ 3352 w 10000"/>
                  <a:gd name="connsiteY100" fmla="*/ 1247 h 10000"/>
                  <a:gd name="connsiteX101" fmla="*/ 3341 w 10000"/>
                  <a:gd name="connsiteY101" fmla="*/ 1237 h 10000"/>
                  <a:gd name="connsiteX102" fmla="*/ 3335 w 10000"/>
                  <a:gd name="connsiteY102" fmla="*/ 1231 h 10000"/>
                  <a:gd name="connsiteX103" fmla="*/ 3307 w 10000"/>
                  <a:gd name="connsiteY103" fmla="*/ 1227 h 10000"/>
                  <a:gd name="connsiteX104" fmla="*/ 3294 w 10000"/>
                  <a:gd name="connsiteY104" fmla="*/ 1221 h 10000"/>
                  <a:gd name="connsiteX105" fmla="*/ 3271 w 10000"/>
                  <a:gd name="connsiteY105" fmla="*/ 1211 h 10000"/>
                  <a:gd name="connsiteX106" fmla="*/ 3252 w 10000"/>
                  <a:gd name="connsiteY106" fmla="*/ 1195 h 10000"/>
                  <a:gd name="connsiteX107" fmla="*/ 3235 w 10000"/>
                  <a:gd name="connsiteY107" fmla="*/ 1195 h 10000"/>
                  <a:gd name="connsiteX108" fmla="*/ 3235 w 10000"/>
                  <a:gd name="connsiteY108" fmla="*/ 1205 h 10000"/>
                  <a:gd name="connsiteX109" fmla="*/ 3219 w 10000"/>
                  <a:gd name="connsiteY109" fmla="*/ 1231 h 10000"/>
                  <a:gd name="connsiteX110" fmla="*/ 3213 w 10000"/>
                  <a:gd name="connsiteY110" fmla="*/ 1231 h 10000"/>
                  <a:gd name="connsiteX111" fmla="*/ 3183 w 10000"/>
                  <a:gd name="connsiteY111" fmla="*/ 1221 h 10000"/>
                  <a:gd name="connsiteX112" fmla="*/ 3175 w 10000"/>
                  <a:gd name="connsiteY112" fmla="*/ 1227 h 10000"/>
                  <a:gd name="connsiteX113" fmla="*/ 3163 w 10000"/>
                  <a:gd name="connsiteY113" fmla="*/ 1237 h 10000"/>
                  <a:gd name="connsiteX114" fmla="*/ 3158 w 10000"/>
                  <a:gd name="connsiteY114" fmla="*/ 1260 h 10000"/>
                  <a:gd name="connsiteX115" fmla="*/ 3158 w 10000"/>
                  <a:gd name="connsiteY115" fmla="*/ 1276 h 10000"/>
                  <a:gd name="connsiteX116" fmla="*/ 3163 w 10000"/>
                  <a:gd name="connsiteY116" fmla="*/ 1295 h 10000"/>
                  <a:gd name="connsiteX117" fmla="*/ 3166 w 10000"/>
                  <a:gd name="connsiteY117" fmla="*/ 1308 h 10000"/>
                  <a:gd name="connsiteX118" fmla="*/ 3158 w 10000"/>
                  <a:gd name="connsiteY118" fmla="*/ 1315 h 10000"/>
                  <a:gd name="connsiteX119" fmla="*/ 3133 w 10000"/>
                  <a:gd name="connsiteY119" fmla="*/ 1299 h 10000"/>
                  <a:gd name="connsiteX120" fmla="*/ 3114 w 10000"/>
                  <a:gd name="connsiteY120" fmla="*/ 1276 h 10000"/>
                  <a:gd name="connsiteX121" fmla="*/ 3078 w 10000"/>
                  <a:gd name="connsiteY121" fmla="*/ 1240 h 10000"/>
                  <a:gd name="connsiteX122" fmla="*/ 3044 w 10000"/>
                  <a:gd name="connsiteY122" fmla="*/ 1227 h 10000"/>
                  <a:gd name="connsiteX123" fmla="*/ 3033 w 10000"/>
                  <a:gd name="connsiteY123" fmla="*/ 1231 h 10000"/>
                  <a:gd name="connsiteX124" fmla="*/ 3036 w 10000"/>
                  <a:gd name="connsiteY124" fmla="*/ 1256 h 10000"/>
                  <a:gd name="connsiteX125" fmla="*/ 3044 w 10000"/>
                  <a:gd name="connsiteY125" fmla="*/ 1266 h 10000"/>
                  <a:gd name="connsiteX126" fmla="*/ 3044 w 10000"/>
                  <a:gd name="connsiteY126" fmla="*/ 1276 h 10000"/>
                  <a:gd name="connsiteX127" fmla="*/ 3036 w 10000"/>
                  <a:gd name="connsiteY127" fmla="*/ 1276 h 10000"/>
                  <a:gd name="connsiteX128" fmla="*/ 3028 w 10000"/>
                  <a:gd name="connsiteY128" fmla="*/ 1266 h 10000"/>
                  <a:gd name="connsiteX129" fmla="*/ 3025 w 10000"/>
                  <a:gd name="connsiteY129" fmla="*/ 1256 h 10000"/>
                  <a:gd name="connsiteX130" fmla="*/ 3008 w 10000"/>
                  <a:gd name="connsiteY130" fmla="*/ 1205 h 10000"/>
                  <a:gd name="connsiteX131" fmla="*/ 3000 w 10000"/>
                  <a:gd name="connsiteY131" fmla="*/ 1192 h 10000"/>
                  <a:gd name="connsiteX132" fmla="*/ 2994 w 10000"/>
                  <a:gd name="connsiteY132" fmla="*/ 1176 h 10000"/>
                  <a:gd name="connsiteX133" fmla="*/ 2986 w 10000"/>
                  <a:gd name="connsiteY133" fmla="*/ 1182 h 10000"/>
                  <a:gd name="connsiteX134" fmla="*/ 2981 w 10000"/>
                  <a:gd name="connsiteY134" fmla="*/ 1192 h 10000"/>
                  <a:gd name="connsiteX135" fmla="*/ 2970 w 10000"/>
                  <a:gd name="connsiteY135" fmla="*/ 1201 h 10000"/>
                  <a:gd name="connsiteX136" fmla="*/ 2956 w 10000"/>
                  <a:gd name="connsiteY136" fmla="*/ 1218 h 10000"/>
                  <a:gd name="connsiteX137" fmla="*/ 2939 w 10000"/>
                  <a:gd name="connsiteY137" fmla="*/ 1240 h 10000"/>
                  <a:gd name="connsiteX138" fmla="*/ 2928 w 10000"/>
                  <a:gd name="connsiteY138" fmla="*/ 1247 h 10000"/>
                  <a:gd name="connsiteX139" fmla="*/ 2922 w 10000"/>
                  <a:gd name="connsiteY139" fmla="*/ 1250 h 10000"/>
                  <a:gd name="connsiteX140" fmla="*/ 2911 w 10000"/>
                  <a:gd name="connsiteY140" fmla="*/ 1250 h 10000"/>
                  <a:gd name="connsiteX141" fmla="*/ 2884 w 10000"/>
                  <a:gd name="connsiteY141" fmla="*/ 1247 h 10000"/>
                  <a:gd name="connsiteX142" fmla="*/ 2864 w 10000"/>
                  <a:gd name="connsiteY142" fmla="*/ 1237 h 10000"/>
                  <a:gd name="connsiteX143" fmla="*/ 2848 w 10000"/>
                  <a:gd name="connsiteY143" fmla="*/ 1231 h 10000"/>
                  <a:gd name="connsiteX144" fmla="*/ 2834 w 10000"/>
                  <a:gd name="connsiteY144" fmla="*/ 1227 h 10000"/>
                  <a:gd name="connsiteX145" fmla="*/ 2831 w 10000"/>
                  <a:gd name="connsiteY145" fmla="*/ 1227 h 10000"/>
                  <a:gd name="connsiteX146" fmla="*/ 2831 w 10000"/>
                  <a:gd name="connsiteY146" fmla="*/ 1221 h 10000"/>
                  <a:gd name="connsiteX147" fmla="*/ 2825 w 10000"/>
                  <a:gd name="connsiteY147" fmla="*/ 1205 h 10000"/>
                  <a:gd name="connsiteX148" fmla="*/ 2823 w 10000"/>
                  <a:gd name="connsiteY148" fmla="*/ 1192 h 10000"/>
                  <a:gd name="connsiteX149" fmla="*/ 2817 w 10000"/>
                  <a:gd name="connsiteY149" fmla="*/ 1182 h 10000"/>
                  <a:gd name="connsiteX150" fmla="*/ 2814 w 10000"/>
                  <a:gd name="connsiteY150" fmla="*/ 1176 h 10000"/>
                  <a:gd name="connsiteX151" fmla="*/ 2792 w 10000"/>
                  <a:gd name="connsiteY151" fmla="*/ 1172 h 10000"/>
                  <a:gd name="connsiteX152" fmla="*/ 2759 w 10000"/>
                  <a:gd name="connsiteY152" fmla="*/ 1156 h 10000"/>
                  <a:gd name="connsiteX153" fmla="*/ 2734 w 10000"/>
                  <a:gd name="connsiteY153" fmla="*/ 1143 h 10000"/>
                  <a:gd name="connsiteX154" fmla="*/ 2695 w 10000"/>
                  <a:gd name="connsiteY154" fmla="*/ 1124 h 10000"/>
                  <a:gd name="connsiteX155" fmla="*/ 2670 w 10000"/>
                  <a:gd name="connsiteY155" fmla="*/ 1108 h 10000"/>
                  <a:gd name="connsiteX156" fmla="*/ 2645 w 10000"/>
                  <a:gd name="connsiteY156" fmla="*/ 1091 h 10000"/>
                  <a:gd name="connsiteX157" fmla="*/ 2618 w 10000"/>
                  <a:gd name="connsiteY157" fmla="*/ 1088 h 10000"/>
                  <a:gd name="connsiteX158" fmla="*/ 2576 w 10000"/>
                  <a:gd name="connsiteY158" fmla="*/ 1088 h 10000"/>
                  <a:gd name="connsiteX159" fmla="*/ 2551 w 10000"/>
                  <a:gd name="connsiteY159" fmla="*/ 1091 h 10000"/>
                  <a:gd name="connsiteX160" fmla="*/ 2521 w 10000"/>
                  <a:gd name="connsiteY160" fmla="*/ 1098 h 10000"/>
                  <a:gd name="connsiteX161" fmla="*/ 2493 w 10000"/>
                  <a:gd name="connsiteY161" fmla="*/ 1104 h 10000"/>
                  <a:gd name="connsiteX162" fmla="*/ 2468 w 10000"/>
                  <a:gd name="connsiteY162" fmla="*/ 1108 h 10000"/>
                  <a:gd name="connsiteX163" fmla="*/ 2404 w 10000"/>
                  <a:gd name="connsiteY163" fmla="*/ 1124 h 10000"/>
                  <a:gd name="connsiteX164" fmla="*/ 2366 w 10000"/>
                  <a:gd name="connsiteY164" fmla="*/ 1133 h 10000"/>
                  <a:gd name="connsiteX165" fmla="*/ 2346 w 10000"/>
                  <a:gd name="connsiteY165" fmla="*/ 1137 h 10000"/>
                  <a:gd name="connsiteX166" fmla="*/ 2294 w 10000"/>
                  <a:gd name="connsiteY166" fmla="*/ 1146 h 10000"/>
                  <a:gd name="connsiteX167" fmla="*/ 2249 w 10000"/>
                  <a:gd name="connsiteY167" fmla="*/ 1156 h 10000"/>
                  <a:gd name="connsiteX168" fmla="*/ 2230 w 10000"/>
                  <a:gd name="connsiteY168" fmla="*/ 1156 h 10000"/>
                  <a:gd name="connsiteX169" fmla="*/ 2222 w 10000"/>
                  <a:gd name="connsiteY169" fmla="*/ 1163 h 10000"/>
                  <a:gd name="connsiteX170" fmla="*/ 2194 w 10000"/>
                  <a:gd name="connsiteY170" fmla="*/ 1163 h 10000"/>
                  <a:gd name="connsiteX171" fmla="*/ 2172 w 10000"/>
                  <a:gd name="connsiteY171" fmla="*/ 1163 h 10000"/>
                  <a:gd name="connsiteX172" fmla="*/ 2147 w 10000"/>
                  <a:gd name="connsiteY172" fmla="*/ 1166 h 10000"/>
                  <a:gd name="connsiteX173" fmla="*/ 2108 w 10000"/>
                  <a:gd name="connsiteY173" fmla="*/ 1166 h 10000"/>
                  <a:gd name="connsiteX174" fmla="*/ 2083 w 10000"/>
                  <a:gd name="connsiteY174" fmla="*/ 1156 h 10000"/>
                  <a:gd name="connsiteX175" fmla="*/ 2042 w 10000"/>
                  <a:gd name="connsiteY175" fmla="*/ 1143 h 10000"/>
                  <a:gd name="connsiteX176" fmla="*/ 2011 w 10000"/>
                  <a:gd name="connsiteY176" fmla="*/ 1143 h 10000"/>
                  <a:gd name="connsiteX177" fmla="*/ 1994 w 10000"/>
                  <a:gd name="connsiteY177" fmla="*/ 1146 h 10000"/>
                  <a:gd name="connsiteX178" fmla="*/ 1967 w 10000"/>
                  <a:gd name="connsiteY178" fmla="*/ 1156 h 10000"/>
                  <a:gd name="connsiteX179" fmla="*/ 1903 w 10000"/>
                  <a:gd name="connsiteY179" fmla="*/ 1176 h 10000"/>
                  <a:gd name="connsiteX180" fmla="*/ 1873 w 10000"/>
                  <a:gd name="connsiteY180" fmla="*/ 1182 h 10000"/>
                  <a:gd name="connsiteX181" fmla="*/ 1850 w 10000"/>
                  <a:gd name="connsiteY181" fmla="*/ 1185 h 10000"/>
                  <a:gd name="connsiteX182" fmla="*/ 1842 w 10000"/>
                  <a:gd name="connsiteY182" fmla="*/ 1192 h 10000"/>
                  <a:gd name="connsiteX183" fmla="*/ 1823 w 10000"/>
                  <a:gd name="connsiteY183" fmla="*/ 1195 h 10000"/>
                  <a:gd name="connsiteX184" fmla="*/ 1814 w 10000"/>
                  <a:gd name="connsiteY184" fmla="*/ 1201 h 10000"/>
                  <a:gd name="connsiteX185" fmla="*/ 1792 w 10000"/>
                  <a:gd name="connsiteY185" fmla="*/ 1218 h 10000"/>
                  <a:gd name="connsiteX186" fmla="*/ 1767 w 10000"/>
                  <a:gd name="connsiteY186" fmla="*/ 1231 h 10000"/>
                  <a:gd name="connsiteX187" fmla="*/ 1717 w 10000"/>
                  <a:gd name="connsiteY187" fmla="*/ 1266 h 10000"/>
                  <a:gd name="connsiteX188" fmla="*/ 1695 w 10000"/>
                  <a:gd name="connsiteY188" fmla="*/ 1279 h 10000"/>
                  <a:gd name="connsiteX189" fmla="*/ 1654 w 10000"/>
                  <a:gd name="connsiteY189" fmla="*/ 1308 h 10000"/>
                  <a:gd name="connsiteX190" fmla="*/ 1620 w 10000"/>
                  <a:gd name="connsiteY190" fmla="*/ 1334 h 10000"/>
                  <a:gd name="connsiteX191" fmla="*/ 1590 w 10000"/>
                  <a:gd name="connsiteY191" fmla="*/ 1360 h 10000"/>
                  <a:gd name="connsiteX192" fmla="*/ 1565 w 10000"/>
                  <a:gd name="connsiteY192" fmla="*/ 1380 h 10000"/>
                  <a:gd name="connsiteX193" fmla="*/ 1532 w 10000"/>
                  <a:gd name="connsiteY193" fmla="*/ 1402 h 10000"/>
                  <a:gd name="connsiteX194" fmla="*/ 1501 w 10000"/>
                  <a:gd name="connsiteY194" fmla="*/ 1418 h 10000"/>
                  <a:gd name="connsiteX195" fmla="*/ 1460 w 10000"/>
                  <a:gd name="connsiteY195" fmla="*/ 1438 h 10000"/>
                  <a:gd name="connsiteX196" fmla="*/ 1435 w 10000"/>
                  <a:gd name="connsiteY196" fmla="*/ 1454 h 10000"/>
                  <a:gd name="connsiteX197" fmla="*/ 1421 w 10000"/>
                  <a:gd name="connsiteY197" fmla="*/ 1464 h 10000"/>
                  <a:gd name="connsiteX198" fmla="*/ 1380 w 10000"/>
                  <a:gd name="connsiteY198" fmla="*/ 1473 h 10000"/>
                  <a:gd name="connsiteX199" fmla="*/ 1324 w 10000"/>
                  <a:gd name="connsiteY199" fmla="*/ 1477 h 10000"/>
                  <a:gd name="connsiteX200" fmla="*/ 1274 w 10000"/>
                  <a:gd name="connsiteY200" fmla="*/ 1483 h 10000"/>
                  <a:gd name="connsiteX201" fmla="*/ 1244 w 10000"/>
                  <a:gd name="connsiteY201" fmla="*/ 1486 h 10000"/>
                  <a:gd name="connsiteX202" fmla="*/ 1233 w 10000"/>
                  <a:gd name="connsiteY202" fmla="*/ 1486 h 10000"/>
                  <a:gd name="connsiteX203" fmla="*/ 1197 w 10000"/>
                  <a:gd name="connsiteY203" fmla="*/ 1493 h 10000"/>
                  <a:gd name="connsiteX204" fmla="*/ 1180 w 10000"/>
                  <a:gd name="connsiteY204" fmla="*/ 1496 h 10000"/>
                  <a:gd name="connsiteX205" fmla="*/ 1169 w 10000"/>
                  <a:gd name="connsiteY205" fmla="*/ 1496 h 10000"/>
                  <a:gd name="connsiteX206" fmla="*/ 1161 w 10000"/>
                  <a:gd name="connsiteY206" fmla="*/ 1503 h 10000"/>
                  <a:gd name="connsiteX207" fmla="*/ 1155 w 10000"/>
                  <a:gd name="connsiteY207" fmla="*/ 1503 h 10000"/>
                  <a:gd name="connsiteX208" fmla="*/ 501 w 10000"/>
                  <a:gd name="connsiteY208" fmla="*/ 2277 h 10000"/>
                  <a:gd name="connsiteX209" fmla="*/ 396 w 10000"/>
                  <a:gd name="connsiteY209" fmla="*/ 2532 h 10000"/>
                  <a:gd name="connsiteX210" fmla="*/ 324 w 10000"/>
                  <a:gd name="connsiteY210" fmla="*/ 2759 h 10000"/>
                  <a:gd name="connsiteX211" fmla="*/ 274 w 10000"/>
                  <a:gd name="connsiteY211" fmla="*/ 2866 h 10000"/>
                  <a:gd name="connsiteX212" fmla="*/ 202 w 10000"/>
                  <a:gd name="connsiteY212" fmla="*/ 3008 h 10000"/>
                  <a:gd name="connsiteX213" fmla="*/ 211 w 10000"/>
                  <a:gd name="connsiteY213" fmla="*/ 3177 h 10000"/>
                  <a:gd name="connsiteX214" fmla="*/ 235 w 10000"/>
                  <a:gd name="connsiteY214" fmla="*/ 3368 h 10000"/>
                  <a:gd name="connsiteX215" fmla="*/ 266 w 10000"/>
                  <a:gd name="connsiteY215" fmla="*/ 3595 h 10000"/>
                  <a:gd name="connsiteX216" fmla="*/ 299 w 10000"/>
                  <a:gd name="connsiteY216" fmla="*/ 3831 h 10000"/>
                  <a:gd name="connsiteX217" fmla="*/ 305 w 10000"/>
                  <a:gd name="connsiteY217" fmla="*/ 3863 h 10000"/>
                  <a:gd name="connsiteX218" fmla="*/ 341 w 10000"/>
                  <a:gd name="connsiteY218" fmla="*/ 3941 h 10000"/>
                  <a:gd name="connsiteX219" fmla="*/ 186 w 10000"/>
                  <a:gd name="connsiteY219" fmla="*/ 3935 h 10000"/>
                  <a:gd name="connsiteX220" fmla="*/ 30 w 10000"/>
                  <a:gd name="connsiteY220" fmla="*/ 3925 h 10000"/>
                  <a:gd name="connsiteX221" fmla="*/ 0 w 10000"/>
                  <a:gd name="connsiteY221" fmla="*/ 4054 h 10000"/>
                  <a:gd name="connsiteX222" fmla="*/ 14 w 10000"/>
                  <a:gd name="connsiteY222" fmla="*/ 4152 h 10000"/>
                  <a:gd name="connsiteX223" fmla="*/ 22 w 10000"/>
                  <a:gd name="connsiteY223" fmla="*/ 4242 h 10000"/>
                  <a:gd name="connsiteX224" fmla="*/ 30 w 10000"/>
                  <a:gd name="connsiteY224" fmla="*/ 4291 h 10000"/>
                  <a:gd name="connsiteX225" fmla="*/ 102 w 10000"/>
                  <a:gd name="connsiteY225" fmla="*/ 4271 h 10000"/>
                  <a:gd name="connsiteX226" fmla="*/ 155 w 10000"/>
                  <a:gd name="connsiteY226" fmla="*/ 4262 h 10000"/>
                  <a:gd name="connsiteX227" fmla="*/ 410 w 10000"/>
                  <a:gd name="connsiteY227" fmla="*/ 4255 h 10000"/>
                  <a:gd name="connsiteX228" fmla="*/ 418 w 10000"/>
                  <a:gd name="connsiteY228" fmla="*/ 4385 h 10000"/>
                  <a:gd name="connsiteX229" fmla="*/ 429 w 10000"/>
                  <a:gd name="connsiteY229" fmla="*/ 4543 h 10000"/>
                  <a:gd name="connsiteX230" fmla="*/ 443 w 10000"/>
                  <a:gd name="connsiteY230" fmla="*/ 4585 h 10000"/>
                  <a:gd name="connsiteX231" fmla="*/ 465 w 10000"/>
                  <a:gd name="connsiteY231" fmla="*/ 4611 h 10000"/>
                  <a:gd name="connsiteX232" fmla="*/ 468 w 10000"/>
                  <a:gd name="connsiteY232" fmla="*/ 4621 h 10000"/>
                  <a:gd name="connsiteX233" fmla="*/ 474 w 10000"/>
                  <a:gd name="connsiteY233" fmla="*/ 4679 h 10000"/>
                  <a:gd name="connsiteX234" fmla="*/ 554 w 10000"/>
                  <a:gd name="connsiteY234" fmla="*/ 4738 h 10000"/>
                  <a:gd name="connsiteX235" fmla="*/ 637 w 10000"/>
                  <a:gd name="connsiteY235" fmla="*/ 4809 h 10000"/>
                  <a:gd name="connsiteX236" fmla="*/ 704 w 10000"/>
                  <a:gd name="connsiteY236" fmla="*/ 4851 h 10000"/>
                  <a:gd name="connsiteX237" fmla="*/ 740 w 10000"/>
                  <a:gd name="connsiteY237" fmla="*/ 4893 h 10000"/>
                  <a:gd name="connsiteX238" fmla="*/ 756 w 10000"/>
                  <a:gd name="connsiteY238" fmla="*/ 4896 h 10000"/>
                  <a:gd name="connsiteX239" fmla="*/ 767 w 10000"/>
                  <a:gd name="connsiteY239" fmla="*/ 4880 h 10000"/>
                  <a:gd name="connsiteX240" fmla="*/ 806 w 10000"/>
                  <a:gd name="connsiteY240" fmla="*/ 4945 h 10000"/>
                  <a:gd name="connsiteX241" fmla="*/ 886 w 10000"/>
                  <a:gd name="connsiteY241" fmla="*/ 5078 h 10000"/>
                  <a:gd name="connsiteX242" fmla="*/ 911 w 10000"/>
                  <a:gd name="connsiteY242" fmla="*/ 5130 h 10000"/>
                  <a:gd name="connsiteX243" fmla="*/ 920 w 10000"/>
                  <a:gd name="connsiteY243" fmla="*/ 5191 h 10000"/>
                  <a:gd name="connsiteX244" fmla="*/ 920 w 10000"/>
                  <a:gd name="connsiteY244" fmla="*/ 5220 h 10000"/>
                  <a:gd name="connsiteX245" fmla="*/ 911 w 10000"/>
                  <a:gd name="connsiteY245" fmla="*/ 5314 h 10000"/>
                  <a:gd name="connsiteX246" fmla="*/ 898 w 10000"/>
                  <a:gd name="connsiteY246" fmla="*/ 5369 h 10000"/>
                  <a:gd name="connsiteX247" fmla="*/ 895 w 10000"/>
                  <a:gd name="connsiteY247" fmla="*/ 5385 h 10000"/>
                  <a:gd name="connsiteX248" fmla="*/ 895 w 10000"/>
                  <a:gd name="connsiteY248" fmla="*/ 5405 h 10000"/>
                  <a:gd name="connsiteX249" fmla="*/ 898 w 10000"/>
                  <a:gd name="connsiteY249" fmla="*/ 5434 h 10000"/>
                  <a:gd name="connsiteX250" fmla="*/ 911 w 10000"/>
                  <a:gd name="connsiteY250" fmla="*/ 5463 h 10000"/>
                  <a:gd name="connsiteX251" fmla="*/ 920 w 10000"/>
                  <a:gd name="connsiteY251" fmla="*/ 5492 h 10000"/>
                  <a:gd name="connsiteX252" fmla="*/ 934 w 10000"/>
                  <a:gd name="connsiteY252" fmla="*/ 5518 h 10000"/>
                  <a:gd name="connsiteX253" fmla="*/ 1169 w 10000"/>
                  <a:gd name="connsiteY253" fmla="*/ 5738 h 10000"/>
                  <a:gd name="connsiteX254" fmla="*/ 1188 w 10000"/>
                  <a:gd name="connsiteY254" fmla="*/ 5755 h 10000"/>
                  <a:gd name="connsiteX255" fmla="*/ 1216 w 10000"/>
                  <a:gd name="connsiteY255" fmla="*/ 5758 h 10000"/>
                  <a:gd name="connsiteX256" fmla="*/ 1313 w 10000"/>
                  <a:gd name="connsiteY256" fmla="*/ 5774 h 10000"/>
                  <a:gd name="connsiteX257" fmla="*/ 1349 w 10000"/>
                  <a:gd name="connsiteY257" fmla="*/ 5787 h 10000"/>
                  <a:gd name="connsiteX258" fmla="*/ 1393 w 10000"/>
                  <a:gd name="connsiteY258" fmla="*/ 5793 h 10000"/>
                  <a:gd name="connsiteX259" fmla="*/ 1393 w 10000"/>
                  <a:gd name="connsiteY259" fmla="*/ 5797 h 10000"/>
                  <a:gd name="connsiteX260" fmla="*/ 1421 w 10000"/>
                  <a:gd name="connsiteY260" fmla="*/ 5810 h 10000"/>
                  <a:gd name="connsiteX261" fmla="*/ 1446 w 10000"/>
                  <a:gd name="connsiteY261" fmla="*/ 5829 h 10000"/>
                  <a:gd name="connsiteX262" fmla="*/ 1460 w 10000"/>
                  <a:gd name="connsiteY262" fmla="*/ 5842 h 10000"/>
                  <a:gd name="connsiteX263" fmla="*/ 1476 w 10000"/>
                  <a:gd name="connsiteY263" fmla="*/ 5848 h 10000"/>
                  <a:gd name="connsiteX264" fmla="*/ 1501 w 10000"/>
                  <a:gd name="connsiteY264" fmla="*/ 5852 h 10000"/>
                  <a:gd name="connsiteX265" fmla="*/ 1532 w 10000"/>
                  <a:gd name="connsiteY265" fmla="*/ 5887 h 10000"/>
                  <a:gd name="connsiteX266" fmla="*/ 1565 w 10000"/>
                  <a:gd name="connsiteY266" fmla="*/ 5942 h 10000"/>
                  <a:gd name="connsiteX267" fmla="*/ 1587 w 10000"/>
                  <a:gd name="connsiteY267" fmla="*/ 5972 h 10000"/>
                  <a:gd name="connsiteX268" fmla="*/ 1612 w 10000"/>
                  <a:gd name="connsiteY268" fmla="*/ 5955 h 10000"/>
                  <a:gd name="connsiteX269" fmla="*/ 1679 w 10000"/>
                  <a:gd name="connsiteY269" fmla="*/ 6049 h 10000"/>
                  <a:gd name="connsiteX270" fmla="*/ 1720 w 10000"/>
                  <a:gd name="connsiteY270" fmla="*/ 6108 h 10000"/>
                  <a:gd name="connsiteX271" fmla="*/ 1751 w 10000"/>
                  <a:gd name="connsiteY271" fmla="*/ 6133 h 10000"/>
                  <a:gd name="connsiteX272" fmla="*/ 1792 w 10000"/>
                  <a:gd name="connsiteY272" fmla="*/ 6169 h 10000"/>
                  <a:gd name="connsiteX273" fmla="*/ 1801 w 10000"/>
                  <a:gd name="connsiteY273" fmla="*/ 6172 h 10000"/>
                  <a:gd name="connsiteX274" fmla="*/ 1814 w 10000"/>
                  <a:gd name="connsiteY274" fmla="*/ 6286 h 10000"/>
                  <a:gd name="connsiteX275" fmla="*/ 1817 w 10000"/>
                  <a:gd name="connsiteY275" fmla="*/ 6331 h 10000"/>
                  <a:gd name="connsiteX276" fmla="*/ 1809 w 10000"/>
                  <a:gd name="connsiteY276" fmla="*/ 6444 h 10000"/>
                  <a:gd name="connsiteX277" fmla="*/ 1801 w 10000"/>
                  <a:gd name="connsiteY277" fmla="*/ 6499 h 10000"/>
                  <a:gd name="connsiteX278" fmla="*/ 1781 w 10000"/>
                  <a:gd name="connsiteY278" fmla="*/ 6522 h 10000"/>
                  <a:gd name="connsiteX279" fmla="*/ 1773 w 10000"/>
                  <a:gd name="connsiteY279" fmla="*/ 6541 h 10000"/>
                  <a:gd name="connsiteX280" fmla="*/ 1762 w 10000"/>
                  <a:gd name="connsiteY280" fmla="*/ 6571 h 10000"/>
                  <a:gd name="connsiteX281" fmla="*/ 1767 w 10000"/>
                  <a:gd name="connsiteY281" fmla="*/ 6622 h 10000"/>
                  <a:gd name="connsiteX282" fmla="*/ 1767 w 10000"/>
                  <a:gd name="connsiteY282" fmla="*/ 6665 h 10000"/>
                  <a:gd name="connsiteX283" fmla="*/ 1767 w 10000"/>
                  <a:gd name="connsiteY283" fmla="*/ 6694 h 10000"/>
                  <a:gd name="connsiteX284" fmla="*/ 1776 w 10000"/>
                  <a:gd name="connsiteY284" fmla="*/ 6726 h 10000"/>
                  <a:gd name="connsiteX285" fmla="*/ 1776 w 10000"/>
                  <a:gd name="connsiteY285" fmla="*/ 6745 h 10000"/>
                  <a:gd name="connsiteX286" fmla="*/ 1767 w 10000"/>
                  <a:gd name="connsiteY286" fmla="*/ 6765 h 10000"/>
                  <a:gd name="connsiteX287" fmla="*/ 1762 w 10000"/>
                  <a:gd name="connsiteY287" fmla="*/ 6804 h 10000"/>
                  <a:gd name="connsiteX288" fmla="*/ 1753 w 10000"/>
                  <a:gd name="connsiteY288" fmla="*/ 6839 h 10000"/>
                  <a:gd name="connsiteX289" fmla="*/ 1742 w 10000"/>
                  <a:gd name="connsiteY289" fmla="*/ 6849 h 10000"/>
                  <a:gd name="connsiteX290" fmla="*/ 1726 w 10000"/>
                  <a:gd name="connsiteY290" fmla="*/ 6849 h 10000"/>
                  <a:gd name="connsiteX291" fmla="*/ 1712 w 10000"/>
                  <a:gd name="connsiteY291" fmla="*/ 6852 h 10000"/>
                  <a:gd name="connsiteX292" fmla="*/ 1640 w 10000"/>
                  <a:gd name="connsiteY292" fmla="*/ 6953 h 10000"/>
                  <a:gd name="connsiteX293" fmla="*/ 1493 w 10000"/>
                  <a:gd name="connsiteY293" fmla="*/ 7105 h 10000"/>
                  <a:gd name="connsiteX294" fmla="*/ 1490 w 10000"/>
                  <a:gd name="connsiteY294" fmla="*/ 7124 h 10000"/>
                  <a:gd name="connsiteX295" fmla="*/ 1468 w 10000"/>
                  <a:gd name="connsiteY295" fmla="*/ 7137 h 10000"/>
                  <a:gd name="connsiteX296" fmla="*/ 1454 w 10000"/>
                  <a:gd name="connsiteY296" fmla="*/ 7144 h 10000"/>
                  <a:gd name="connsiteX297" fmla="*/ 1452 w 10000"/>
                  <a:gd name="connsiteY297" fmla="*/ 7157 h 10000"/>
                  <a:gd name="connsiteX298" fmla="*/ 1446 w 10000"/>
                  <a:gd name="connsiteY298" fmla="*/ 7199 h 10000"/>
                  <a:gd name="connsiteX299" fmla="*/ 1476 w 10000"/>
                  <a:gd name="connsiteY299" fmla="*/ 7247 h 10000"/>
                  <a:gd name="connsiteX300" fmla="*/ 1501 w 10000"/>
                  <a:gd name="connsiteY300" fmla="*/ 7270 h 10000"/>
                  <a:gd name="connsiteX301" fmla="*/ 1518 w 10000"/>
                  <a:gd name="connsiteY301" fmla="*/ 7286 h 10000"/>
                  <a:gd name="connsiteX302" fmla="*/ 1524 w 10000"/>
                  <a:gd name="connsiteY302" fmla="*/ 7306 h 10000"/>
                  <a:gd name="connsiteX303" fmla="*/ 1540 w 10000"/>
                  <a:gd name="connsiteY303" fmla="*/ 7322 h 10000"/>
                  <a:gd name="connsiteX304" fmla="*/ 1565 w 10000"/>
                  <a:gd name="connsiteY304" fmla="*/ 7325 h 10000"/>
                  <a:gd name="connsiteX305" fmla="*/ 1590 w 10000"/>
                  <a:gd name="connsiteY305" fmla="*/ 7332 h 10000"/>
                  <a:gd name="connsiteX306" fmla="*/ 1615 w 10000"/>
                  <a:gd name="connsiteY306" fmla="*/ 7345 h 10000"/>
                  <a:gd name="connsiteX307" fmla="*/ 1662 w 10000"/>
                  <a:gd name="connsiteY307" fmla="*/ 7370 h 10000"/>
                  <a:gd name="connsiteX308" fmla="*/ 1670 w 10000"/>
                  <a:gd name="connsiteY308" fmla="*/ 7351 h 10000"/>
                  <a:gd name="connsiteX309" fmla="*/ 1726 w 10000"/>
                  <a:gd name="connsiteY309" fmla="*/ 7354 h 10000"/>
                  <a:gd name="connsiteX310" fmla="*/ 1726 w 10000"/>
                  <a:gd name="connsiteY310" fmla="*/ 7400 h 10000"/>
                  <a:gd name="connsiteX311" fmla="*/ 1773 w 10000"/>
                  <a:gd name="connsiteY311" fmla="*/ 7409 h 10000"/>
                  <a:gd name="connsiteX312" fmla="*/ 1806 w 10000"/>
                  <a:gd name="connsiteY312" fmla="*/ 7416 h 10000"/>
                  <a:gd name="connsiteX313" fmla="*/ 1839 w 10000"/>
                  <a:gd name="connsiteY313" fmla="*/ 7403 h 10000"/>
                  <a:gd name="connsiteX314" fmla="*/ 1886 w 10000"/>
                  <a:gd name="connsiteY314" fmla="*/ 7403 h 10000"/>
                  <a:gd name="connsiteX315" fmla="*/ 1898 w 10000"/>
                  <a:gd name="connsiteY315" fmla="*/ 7403 h 10000"/>
                  <a:gd name="connsiteX316" fmla="*/ 1914 w 10000"/>
                  <a:gd name="connsiteY316" fmla="*/ 7494 h 10000"/>
                  <a:gd name="connsiteX317" fmla="*/ 1895 w 10000"/>
                  <a:gd name="connsiteY317" fmla="*/ 7523 h 10000"/>
                  <a:gd name="connsiteX318" fmla="*/ 1825 w 10000"/>
                  <a:gd name="connsiteY318" fmla="*/ 7617 h 10000"/>
                  <a:gd name="connsiteX319" fmla="*/ 1776 w 10000"/>
                  <a:gd name="connsiteY319" fmla="*/ 7691 h 10000"/>
                  <a:gd name="connsiteX320" fmla="*/ 1781 w 10000"/>
                  <a:gd name="connsiteY320" fmla="*/ 7723 h 10000"/>
                  <a:gd name="connsiteX321" fmla="*/ 1767 w 10000"/>
                  <a:gd name="connsiteY321" fmla="*/ 7759 h 10000"/>
                  <a:gd name="connsiteX322" fmla="*/ 1762 w 10000"/>
                  <a:gd name="connsiteY322" fmla="*/ 7817 h 10000"/>
                  <a:gd name="connsiteX323" fmla="*/ 1762 w 10000"/>
                  <a:gd name="connsiteY323" fmla="*/ 7856 h 10000"/>
                  <a:gd name="connsiteX324" fmla="*/ 1776 w 10000"/>
                  <a:gd name="connsiteY324" fmla="*/ 7892 h 10000"/>
                  <a:gd name="connsiteX325" fmla="*/ 1784 w 10000"/>
                  <a:gd name="connsiteY325" fmla="*/ 7902 h 10000"/>
                  <a:gd name="connsiteX326" fmla="*/ 1801 w 10000"/>
                  <a:gd name="connsiteY326" fmla="*/ 7908 h 10000"/>
                  <a:gd name="connsiteX327" fmla="*/ 1809 w 10000"/>
                  <a:gd name="connsiteY327" fmla="*/ 7911 h 10000"/>
                  <a:gd name="connsiteX328" fmla="*/ 1801 w 10000"/>
                  <a:gd name="connsiteY328" fmla="*/ 7940 h 10000"/>
                  <a:gd name="connsiteX329" fmla="*/ 1798 w 10000"/>
                  <a:gd name="connsiteY329" fmla="*/ 7979 h 10000"/>
                  <a:gd name="connsiteX330" fmla="*/ 1806 w 10000"/>
                  <a:gd name="connsiteY330" fmla="*/ 8002 h 10000"/>
                  <a:gd name="connsiteX331" fmla="*/ 1823 w 10000"/>
                  <a:gd name="connsiteY331" fmla="*/ 8021 h 10000"/>
                  <a:gd name="connsiteX332" fmla="*/ 1834 w 10000"/>
                  <a:gd name="connsiteY332" fmla="*/ 8044 h 10000"/>
                  <a:gd name="connsiteX333" fmla="*/ 1839 w 10000"/>
                  <a:gd name="connsiteY333" fmla="*/ 8073 h 10000"/>
                  <a:gd name="connsiteX334" fmla="*/ 1842 w 10000"/>
                  <a:gd name="connsiteY334" fmla="*/ 8106 h 10000"/>
                  <a:gd name="connsiteX335" fmla="*/ 1839 w 10000"/>
                  <a:gd name="connsiteY335" fmla="*/ 8144 h 10000"/>
                  <a:gd name="connsiteX336" fmla="*/ 1856 w 10000"/>
                  <a:gd name="connsiteY336" fmla="*/ 8164 h 10000"/>
                  <a:gd name="connsiteX337" fmla="*/ 1886 w 10000"/>
                  <a:gd name="connsiteY337" fmla="*/ 8193 h 10000"/>
                  <a:gd name="connsiteX338" fmla="*/ 1922 w 10000"/>
                  <a:gd name="connsiteY338" fmla="*/ 8206 h 10000"/>
                  <a:gd name="connsiteX339" fmla="*/ 1967 w 10000"/>
                  <a:gd name="connsiteY339" fmla="*/ 8203 h 10000"/>
                  <a:gd name="connsiteX340" fmla="*/ 1986 w 10000"/>
                  <a:gd name="connsiteY340" fmla="*/ 8212 h 10000"/>
                  <a:gd name="connsiteX341" fmla="*/ 2000 w 10000"/>
                  <a:gd name="connsiteY341" fmla="*/ 8232 h 10000"/>
                  <a:gd name="connsiteX342" fmla="*/ 2033 w 10000"/>
                  <a:gd name="connsiteY342" fmla="*/ 8258 h 10000"/>
                  <a:gd name="connsiteX343" fmla="*/ 2050 w 10000"/>
                  <a:gd name="connsiteY343" fmla="*/ 8271 h 10000"/>
                  <a:gd name="connsiteX344" fmla="*/ 2089 w 10000"/>
                  <a:gd name="connsiteY344" fmla="*/ 8280 h 10000"/>
                  <a:gd name="connsiteX345" fmla="*/ 2122 w 10000"/>
                  <a:gd name="connsiteY345" fmla="*/ 8300 h 10000"/>
                  <a:gd name="connsiteX346" fmla="*/ 2163 w 10000"/>
                  <a:gd name="connsiteY346" fmla="*/ 8332 h 10000"/>
                  <a:gd name="connsiteX347" fmla="*/ 2172 w 10000"/>
                  <a:gd name="connsiteY347" fmla="*/ 8335 h 10000"/>
                  <a:gd name="connsiteX348" fmla="*/ 2177 w 10000"/>
                  <a:gd name="connsiteY348" fmla="*/ 8345 h 10000"/>
                  <a:gd name="connsiteX349" fmla="*/ 2163 w 10000"/>
                  <a:gd name="connsiteY349" fmla="*/ 8371 h 10000"/>
                  <a:gd name="connsiteX350" fmla="*/ 2139 w 10000"/>
                  <a:gd name="connsiteY350" fmla="*/ 8423 h 10000"/>
                  <a:gd name="connsiteX351" fmla="*/ 2130 w 10000"/>
                  <a:gd name="connsiteY351" fmla="*/ 8439 h 10000"/>
                  <a:gd name="connsiteX352" fmla="*/ 2105 w 10000"/>
                  <a:gd name="connsiteY352" fmla="*/ 8446 h 10000"/>
                  <a:gd name="connsiteX353" fmla="*/ 2080 w 10000"/>
                  <a:gd name="connsiteY353" fmla="*/ 8449 h 10000"/>
                  <a:gd name="connsiteX354" fmla="*/ 2075 w 10000"/>
                  <a:gd name="connsiteY354" fmla="*/ 8459 h 10000"/>
                  <a:gd name="connsiteX355" fmla="*/ 2072 w 10000"/>
                  <a:gd name="connsiteY355" fmla="*/ 8475 h 10000"/>
                  <a:gd name="connsiteX356" fmla="*/ 2080 w 10000"/>
                  <a:gd name="connsiteY356" fmla="*/ 8484 h 10000"/>
                  <a:gd name="connsiteX357" fmla="*/ 2100 w 10000"/>
                  <a:gd name="connsiteY357" fmla="*/ 8475 h 10000"/>
                  <a:gd name="connsiteX358" fmla="*/ 2141 w 10000"/>
                  <a:gd name="connsiteY358" fmla="*/ 8478 h 10000"/>
                  <a:gd name="connsiteX359" fmla="*/ 2172 w 10000"/>
                  <a:gd name="connsiteY359" fmla="*/ 8475 h 10000"/>
                  <a:gd name="connsiteX360" fmla="*/ 2188 w 10000"/>
                  <a:gd name="connsiteY360" fmla="*/ 8475 h 10000"/>
                  <a:gd name="connsiteX361" fmla="*/ 2222 w 10000"/>
                  <a:gd name="connsiteY361" fmla="*/ 8497 h 10000"/>
                  <a:gd name="connsiteX362" fmla="*/ 2252 w 10000"/>
                  <a:gd name="connsiteY362" fmla="*/ 8514 h 10000"/>
                  <a:gd name="connsiteX363" fmla="*/ 2274 w 10000"/>
                  <a:gd name="connsiteY363" fmla="*/ 8514 h 10000"/>
                  <a:gd name="connsiteX364" fmla="*/ 2299 w 10000"/>
                  <a:gd name="connsiteY364" fmla="*/ 8504 h 10000"/>
                  <a:gd name="connsiteX365" fmla="*/ 2310 w 10000"/>
                  <a:gd name="connsiteY365" fmla="*/ 8504 h 10000"/>
                  <a:gd name="connsiteX366" fmla="*/ 2319 w 10000"/>
                  <a:gd name="connsiteY366" fmla="*/ 8484 h 10000"/>
                  <a:gd name="connsiteX367" fmla="*/ 2338 w 10000"/>
                  <a:gd name="connsiteY367" fmla="*/ 8494 h 10000"/>
                  <a:gd name="connsiteX368" fmla="*/ 2338 w 10000"/>
                  <a:gd name="connsiteY368" fmla="*/ 8552 h 10000"/>
                  <a:gd name="connsiteX369" fmla="*/ 2366 w 10000"/>
                  <a:gd name="connsiteY369" fmla="*/ 8572 h 10000"/>
                  <a:gd name="connsiteX370" fmla="*/ 2382 w 10000"/>
                  <a:gd name="connsiteY370" fmla="*/ 8582 h 10000"/>
                  <a:gd name="connsiteX371" fmla="*/ 2435 w 10000"/>
                  <a:gd name="connsiteY371" fmla="*/ 8552 h 10000"/>
                  <a:gd name="connsiteX372" fmla="*/ 2443 w 10000"/>
                  <a:gd name="connsiteY372" fmla="*/ 8552 h 10000"/>
                  <a:gd name="connsiteX373" fmla="*/ 2454 w 10000"/>
                  <a:gd name="connsiteY373" fmla="*/ 8552 h 10000"/>
                  <a:gd name="connsiteX374" fmla="*/ 2471 w 10000"/>
                  <a:gd name="connsiteY374" fmla="*/ 8546 h 10000"/>
                  <a:gd name="connsiteX375" fmla="*/ 2488 w 10000"/>
                  <a:gd name="connsiteY375" fmla="*/ 8536 h 10000"/>
                  <a:gd name="connsiteX376" fmla="*/ 2501 w 10000"/>
                  <a:gd name="connsiteY376" fmla="*/ 8533 h 10000"/>
                  <a:gd name="connsiteX377" fmla="*/ 2512 w 10000"/>
                  <a:gd name="connsiteY377" fmla="*/ 8533 h 10000"/>
                  <a:gd name="connsiteX378" fmla="*/ 2521 w 10000"/>
                  <a:gd name="connsiteY378" fmla="*/ 8546 h 10000"/>
                  <a:gd name="connsiteX379" fmla="*/ 2521 w 10000"/>
                  <a:gd name="connsiteY379" fmla="*/ 8572 h 10000"/>
                  <a:gd name="connsiteX380" fmla="*/ 2535 w 10000"/>
                  <a:gd name="connsiteY380" fmla="*/ 8588 h 10000"/>
                  <a:gd name="connsiteX381" fmla="*/ 2551 w 10000"/>
                  <a:gd name="connsiteY381" fmla="*/ 8582 h 10000"/>
                  <a:gd name="connsiteX382" fmla="*/ 2560 w 10000"/>
                  <a:gd name="connsiteY382" fmla="*/ 8582 h 10000"/>
                  <a:gd name="connsiteX383" fmla="*/ 2573 w 10000"/>
                  <a:gd name="connsiteY383" fmla="*/ 8588 h 10000"/>
                  <a:gd name="connsiteX384" fmla="*/ 2584 w 10000"/>
                  <a:gd name="connsiteY384" fmla="*/ 8591 h 10000"/>
                  <a:gd name="connsiteX385" fmla="*/ 2590 w 10000"/>
                  <a:gd name="connsiteY385" fmla="*/ 8598 h 10000"/>
                  <a:gd name="connsiteX386" fmla="*/ 2598 w 10000"/>
                  <a:gd name="connsiteY386" fmla="*/ 8608 h 10000"/>
                  <a:gd name="connsiteX387" fmla="*/ 2607 w 10000"/>
                  <a:gd name="connsiteY387" fmla="*/ 8617 h 10000"/>
                  <a:gd name="connsiteX388" fmla="*/ 2618 w 10000"/>
                  <a:gd name="connsiteY388" fmla="*/ 8617 h 10000"/>
                  <a:gd name="connsiteX389" fmla="*/ 2640 w 10000"/>
                  <a:gd name="connsiteY389" fmla="*/ 8608 h 10000"/>
                  <a:gd name="connsiteX390" fmla="*/ 2670 w 10000"/>
                  <a:gd name="connsiteY390" fmla="*/ 8598 h 10000"/>
                  <a:gd name="connsiteX391" fmla="*/ 2673 w 10000"/>
                  <a:gd name="connsiteY391" fmla="*/ 8598 h 10000"/>
                  <a:gd name="connsiteX392" fmla="*/ 2690 w 10000"/>
                  <a:gd name="connsiteY392" fmla="*/ 8598 h 10000"/>
                  <a:gd name="connsiteX393" fmla="*/ 2698 w 10000"/>
                  <a:gd name="connsiteY393" fmla="*/ 8598 h 10000"/>
                  <a:gd name="connsiteX394" fmla="*/ 2712 w 10000"/>
                  <a:gd name="connsiteY394" fmla="*/ 8598 h 10000"/>
                  <a:gd name="connsiteX395" fmla="*/ 2726 w 10000"/>
                  <a:gd name="connsiteY395" fmla="*/ 8591 h 10000"/>
                  <a:gd name="connsiteX396" fmla="*/ 2737 w 10000"/>
                  <a:gd name="connsiteY396" fmla="*/ 8588 h 10000"/>
                  <a:gd name="connsiteX397" fmla="*/ 2759 w 10000"/>
                  <a:gd name="connsiteY397" fmla="*/ 8582 h 10000"/>
                  <a:gd name="connsiteX398" fmla="*/ 2770 w 10000"/>
                  <a:gd name="connsiteY398" fmla="*/ 8578 h 10000"/>
                  <a:gd name="connsiteX399" fmla="*/ 2784 w 10000"/>
                  <a:gd name="connsiteY399" fmla="*/ 8572 h 10000"/>
                  <a:gd name="connsiteX400" fmla="*/ 2795 w 10000"/>
                  <a:gd name="connsiteY400" fmla="*/ 8572 h 10000"/>
                  <a:gd name="connsiteX401" fmla="*/ 2803 w 10000"/>
                  <a:gd name="connsiteY401" fmla="*/ 8588 h 10000"/>
                  <a:gd name="connsiteX402" fmla="*/ 2803 w 10000"/>
                  <a:gd name="connsiteY402" fmla="*/ 8591 h 10000"/>
                  <a:gd name="connsiteX403" fmla="*/ 2803 w 10000"/>
                  <a:gd name="connsiteY403" fmla="*/ 8601 h 10000"/>
                  <a:gd name="connsiteX404" fmla="*/ 2809 w 10000"/>
                  <a:gd name="connsiteY404" fmla="*/ 8601 h 10000"/>
                  <a:gd name="connsiteX405" fmla="*/ 2823 w 10000"/>
                  <a:gd name="connsiteY405" fmla="*/ 8598 h 10000"/>
                  <a:gd name="connsiteX406" fmla="*/ 2831 w 10000"/>
                  <a:gd name="connsiteY406" fmla="*/ 8598 h 10000"/>
                  <a:gd name="connsiteX407" fmla="*/ 2839 w 10000"/>
                  <a:gd name="connsiteY407" fmla="*/ 8601 h 10000"/>
                  <a:gd name="connsiteX408" fmla="*/ 2848 w 10000"/>
                  <a:gd name="connsiteY408" fmla="*/ 8598 h 10000"/>
                  <a:gd name="connsiteX409" fmla="*/ 2856 w 10000"/>
                  <a:gd name="connsiteY409" fmla="*/ 8601 h 10000"/>
                  <a:gd name="connsiteX410" fmla="*/ 2859 w 10000"/>
                  <a:gd name="connsiteY410" fmla="*/ 8601 h 10000"/>
                  <a:gd name="connsiteX411" fmla="*/ 2864 w 10000"/>
                  <a:gd name="connsiteY411" fmla="*/ 8598 h 10000"/>
                  <a:gd name="connsiteX412" fmla="*/ 2889 w 10000"/>
                  <a:gd name="connsiteY412" fmla="*/ 8611 h 10000"/>
                  <a:gd name="connsiteX413" fmla="*/ 2906 w 10000"/>
                  <a:gd name="connsiteY413" fmla="*/ 8620 h 10000"/>
                  <a:gd name="connsiteX414" fmla="*/ 2914 w 10000"/>
                  <a:gd name="connsiteY414" fmla="*/ 8627 h 10000"/>
                  <a:gd name="connsiteX415" fmla="*/ 2920 w 10000"/>
                  <a:gd name="connsiteY415" fmla="*/ 8640 h 10000"/>
                  <a:gd name="connsiteX416" fmla="*/ 2922 w 10000"/>
                  <a:gd name="connsiteY416" fmla="*/ 8666 h 10000"/>
                  <a:gd name="connsiteX417" fmla="*/ 2922 w 10000"/>
                  <a:gd name="connsiteY417" fmla="*/ 8692 h 10000"/>
                  <a:gd name="connsiteX418" fmla="*/ 2939 w 10000"/>
                  <a:gd name="connsiteY418" fmla="*/ 8695 h 10000"/>
                  <a:gd name="connsiteX419" fmla="*/ 2953 w 10000"/>
                  <a:gd name="connsiteY419" fmla="*/ 8695 h 10000"/>
                  <a:gd name="connsiteX420" fmla="*/ 2961 w 10000"/>
                  <a:gd name="connsiteY420" fmla="*/ 8695 h 10000"/>
                  <a:gd name="connsiteX421" fmla="*/ 2972 w 10000"/>
                  <a:gd name="connsiteY421" fmla="*/ 8692 h 10000"/>
                  <a:gd name="connsiteX422" fmla="*/ 2981 w 10000"/>
                  <a:gd name="connsiteY422" fmla="*/ 8685 h 10000"/>
                  <a:gd name="connsiteX423" fmla="*/ 2989 w 10000"/>
                  <a:gd name="connsiteY423" fmla="*/ 8685 h 10000"/>
                  <a:gd name="connsiteX424" fmla="*/ 3008 w 10000"/>
                  <a:gd name="connsiteY424" fmla="*/ 8685 h 10000"/>
                  <a:gd name="connsiteX425" fmla="*/ 3028 w 10000"/>
                  <a:gd name="connsiteY425" fmla="*/ 8695 h 10000"/>
                  <a:gd name="connsiteX426" fmla="*/ 3042 w 10000"/>
                  <a:gd name="connsiteY426" fmla="*/ 8695 h 10000"/>
                  <a:gd name="connsiteX427" fmla="*/ 3053 w 10000"/>
                  <a:gd name="connsiteY427" fmla="*/ 8676 h 10000"/>
                  <a:gd name="connsiteX428" fmla="*/ 3061 w 10000"/>
                  <a:gd name="connsiteY428" fmla="*/ 8666 h 10000"/>
                  <a:gd name="connsiteX429" fmla="*/ 3066 w 10000"/>
                  <a:gd name="connsiteY429" fmla="*/ 8656 h 10000"/>
                  <a:gd name="connsiteX430" fmla="*/ 3091 w 10000"/>
                  <a:gd name="connsiteY430" fmla="*/ 8659 h 10000"/>
                  <a:gd name="connsiteX431" fmla="*/ 3105 w 10000"/>
                  <a:gd name="connsiteY431" fmla="*/ 8659 h 10000"/>
                  <a:gd name="connsiteX432" fmla="*/ 3108 w 10000"/>
                  <a:gd name="connsiteY432" fmla="*/ 8650 h 10000"/>
                  <a:gd name="connsiteX433" fmla="*/ 3147 w 10000"/>
                  <a:gd name="connsiteY433" fmla="*/ 8588 h 10000"/>
                  <a:gd name="connsiteX434" fmla="*/ 3150 w 10000"/>
                  <a:gd name="connsiteY434" fmla="*/ 8598 h 10000"/>
                  <a:gd name="connsiteX435" fmla="*/ 3163 w 10000"/>
                  <a:gd name="connsiteY435" fmla="*/ 8601 h 10000"/>
                  <a:gd name="connsiteX436" fmla="*/ 3180 w 10000"/>
                  <a:gd name="connsiteY436" fmla="*/ 8608 h 10000"/>
                  <a:gd name="connsiteX437" fmla="*/ 3188 w 10000"/>
                  <a:gd name="connsiteY437" fmla="*/ 8611 h 10000"/>
                  <a:gd name="connsiteX438" fmla="*/ 3227 w 10000"/>
                  <a:gd name="connsiteY438" fmla="*/ 8620 h 10000"/>
                  <a:gd name="connsiteX439" fmla="*/ 3238 w 10000"/>
                  <a:gd name="connsiteY439" fmla="*/ 8617 h 10000"/>
                  <a:gd name="connsiteX440" fmla="*/ 3247 w 10000"/>
                  <a:gd name="connsiteY440" fmla="*/ 8601 h 10000"/>
                  <a:gd name="connsiteX441" fmla="*/ 3269 w 10000"/>
                  <a:gd name="connsiteY441" fmla="*/ 8611 h 10000"/>
                  <a:gd name="connsiteX442" fmla="*/ 3277 w 10000"/>
                  <a:gd name="connsiteY442" fmla="*/ 8617 h 10000"/>
                  <a:gd name="connsiteX443" fmla="*/ 3285 w 10000"/>
                  <a:gd name="connsiteY443" fmla="*/ 8611 h 10000"/>
                  <a:gd name="connsiteX444" fmla="*/ 3307 w 10000"/>
                  <a:gd name="connsiteY444" fmla="*/ 8611 h 10000"/>
                  <a:gd name="connsiteX445" fmla="*/ 3319 w 10000"/>
                  <a:gd name="connsiteY445" fmla="*/ 8617 h 10000"/>
                  <a:gd name="connsiteX446" fmla="*/ 3324 w 10000"/>
                  <a:gd name="connsiteY446" fmla="*/ 8617 h 10000"/>
                  <a:gd name="connsiteX447" fmla="*/ 3327 w 10000"/>
                  <a:gd name="connsiteY447" fmla="*/ 8620 h 10000"/>
                  <a:gd name="connsiteX448" fmla="*/ 3341 w 10000"/>
                  <a:gd name="connsiteY448" fmla="*/ 8620 h 10000"/>
                  <a:gd name="connsiteX449" fmla="*/ 3357 w 10000"/>
                  <a:gd name="connsiteY449" fmla="*/ 8620 h 10000"/>
                  <a:gd name="connsiteX450" fmla="*/ 3374 w 10000"/>
                  <a:gd name="connsiteY450" fmla="*/ 8620 h 10000"/>
                  <a:gd name="connsiteX451" fmla="*/ 3382 w 10000"/>
                  <a:gd name="connsiteY451" fmla="*/ 8620 h 10000"/>
                  <a:gd name="connsiteX452" fmla="*/ 3399 w 10000"/>
                  <a:gd name="connsiteY452" fmla="*/ 8611 h 10000"/>
                  <a:gd name="connsiteX453" fmla="*/ 3413 w 10000"/>
                  <a:gd name="connsiteY453" fmla="*/ 8601 h 10000"/>
                  <a:gd name="connsiteX454" fmla="*/ 3421 w 10000"/>
                  <a:gd name="connsiteY454" fmla="*/ 8588 h 10000"/>
                  <a:gd name="connsiteX455" fmla="*/ 3421 w 10000"/>
                  <a:gd name="connsiteY455" fmla="*/ 8572 h 10000"/>
                  <a:gd name="connsiteX456" fmla="*/ 3421 w 10000"/>
                  <a:gd name="connsiteY456" fmla="*/ 8552 h 10000"/>
                  <a:gd name="connsiteX457" fmla="*/ 3424 w 10000"/>
                  <a:gd name="connsiteY457" fmla="*/ 8533 h 10000"/>
                  <a:gd name="connsiteX458" fmla="*/ 3432 w 10000"/>
                  <a:gd name="connsiteY458" fmla="*/ 8523 h 10000"/>
                  <a:gd name="connsiteX459" fmla="*/ 3446 w 10000"/>
                  <a:gd name="connsiteY459" fmla="*/ 8523 h 10000"/>
                  <a:gd name="connsiteX460" fmla="*/ 3457 w 10000"/>
                  <a:gd name="connsiteY460" fmla="*/ 8523 h 10000"/>
                  <a:gd name="connsiteX461" fmla="*/ 3476 w 10000"/>
                  <a:gd name="connsiteY461" fmla="*/ 8533 h 10000"/>
                  <a:gd name="connsiteX462" fmla="*/ 3485 w 10000"/>
                  <a:gd name="connsiteY462" fmla="*/ 8536 h 10000"/>
                  <a:gd name="connsiteX463" fmla="*/ 3501 w 10000"/>
                  <a:gd name="connsiteY463" fmla="*/ 8527 h 10000"/>
                  <a:gd name="connsiteX464" fmla="*/ 3504 w 10000"/>
                  <a:gd name="connsiteY464" fmla="*/ 8514 h 10000"/>
                  <a:gd name="connsiteX465" fmla="*/ 3510 w 10000"/>
                  <a:gd name="connsiteY465" fmla="*/ 8497 h 10000"/>
                  <a:gd name="connsiteX466" fmla="*/ 3537 w 10000"/>
                  <a:gd name="connsiteY466" fmla="*/ 8484 h 10000"/>
                  <a:gd name="connsiteX467" fmla="*/ 3562 w 10000"/>
                  <a:gd name="connsiteY467" fmla="*/ 8488 h 10000"/>
                  <a:gd name="connsiteX468" fmla="*/ 3568 w 10000"/>
                  <a:gd name="connsiteY468" fmla="*/ 8484 h 10000"/>
                  <a:gd name="connsiteX469" fmla="*/ 3584 w 10000"/>
                  <a:gd name="connsiteY469" fmla="*/ 8494 h 10000"/>
                  <a:gd name="connsiteX470" fmla="*/ 3593 w 10000"/>
                  <a:gd name="connsiteY470" fmla="*/ 8507 h 10000"/>
                  <a:gd name="connsiteX471" fmla="*/ 3618 w 10000"/>
                  <a:gd name="connsiteY471" fmla="*/ 8497 h 10000"/>
                  <a:gd name="connsiteX472" fmla="*/ 3643 w 10000"/>
                  <a:gd name="connsiteY472" fmla="*/ 8475 h 10000"/>
                  <a:gd name="connsiteX473" fmla="*/ 3657 w 10000"/>
                  <a:gd name="connsiteY473" fmla="*/ 8478 h 10000"/>
                  <a:gd name="connsiteX474" fmla="*/ 3670 w 10000"/>
                  <a:gd name="connsiteY474" fmla="*/ 8475 h 10000"/>
                  <a:gd name="connsiteX475" fmla="*/ 3673 w 10000"/>
                  <a:gd name="connsiteY475" fmla="*/ 8468 h 10000"/>
                  <a:gd name="connsiteX476" fmla="*/ 3681 w 10000"/>
                  <a:gd name="connsiteY476" fmla="*/ 8468 h 10000"/>
                  <a:gd name="connsiteX477" fmla="*/ 3698 w 10000"/>
                  <a:gd name="connsiteY477" fmla="*/ 8478 h 10000"/>
                  <a:gd name="connsiteX478" fmla="*/ 3720 w 10000"/>
                  <a:gd name="connsiteY478" fmla="*/ 8497 h 10000"/>
                  <a:gd name="connsiteX479" fmla="*/ 3715 w 10000"/>
                  <a:gd name="connsiteY479" fmla="*/ 8504 h 10000"/>
                  <a:gd name="connsiteX480" fmla="*/ 3729 w 10000"/>
                  <a:gd name="connsiteY480" fmla="*/ 8514 h 10000"/>
                  <a:gd name="connsiteX481" fmla="*/ 3729 w 10000"/>
                  <a:gd name="connsiteY481" fmla="*/ 8517 h 10000"/>
                  <a:gd name="connsiteX482" fmla="*/ 3740 w 10000"/>
                  <a:gd name="connsiteY482" fmla="*/ 8527 h 10000"/>
                  <a:gd name="connsiteX483" fmla="*/ 3759 w 10000"/>
                  <a:gd name="connsiteY483" fmla="*/ 8517 h 10000"/>
                  <a:gd name="connsiteX484" fmla="*/ 3762 w 10000"/>
                  <a:gd name="connsiteY484" fmla="*/ 8504 h 10000"/>
                  <a:gd name="connsiteX485" fmla="*/ 3770 w 10000"/>
                  <a:gd name="connsiteY485" fmla="*/ 8488 h 10000"/>
                  <a:gd name="connsiteX486" fmla="*/ 3778 w 10000"/>
                  <a:gd name="connsiteY486" fmla="*/ 8484 h 10000"/>
                  <a:gd name="connsiteX487" fmla="*/ 3792 w 10000"/>
                  <a:gd name="connsiteY487" fmla="*/ 8475 h 10000"/>
                  <a:gd name="connsiteX488" fmla="*/ 3803 w 10000"/>
                  <a:gd name="connsiteY488" fmla="*/ 8478 h 10000"/>
                  <a:gd name="connsiteX489" fmla="*/ 3809 w 10000"/>
                  <a:gd name="connsiteY489" fmla="*/ 8475 h 10000"/>
                  <a:gd name="connsiteX490" fmla="*/ 3825 w 10000"/>
                  <a:gd name="connsiteY490" fmla="*/ 8465 h 10000"/>
                  <a:gd name="connsiteX491" fmla="*/ 3834 w 10000"/>
                  <a:gd name="connsiteY491" fmla="*/ 8468 h 10000"/>
                  <a:gd name="connsiteX492" fmla="*/ 3842 w 10000"/>
                  <a:gd name="connsiteY492" fmla="*/ 8478 h 10000"/>
                  <a:gd name="connsiteX493" fmla="*/ 3850 w 10000"/>
                  <a:gd name="connsiteY493" fmla="*/ 8478 h 10000"/>
                  <a:gd name="connsiteX494" fmla="*/ 3859 w 10000"/>
                  <a:gd name="connsiteY494" fmla="*/ 8484 h 10000"/>
                  <a:gd name="connsiteX495" fmla="*/ 3873 w 10000"/>
                  <a:gd name="connsiteY495" fmla="*/ 8494 h 10000"/>
                  <a:gd name="connsiteX496" fmla="*/ 3875 w 10000"/>
                  <a:gd name="connsiteY496" fmla="*/ 8507 h 10000"/>
                  <a:gd name="connsiteX497" fmla="*/ 3881 w 10000"/>
                  <a:gd name="connsiteY497" fmla="*/ 8527 h 10000"/>
                  <a:gd name="connsiteX498" fmla="*/ 3875 w 10000"/>
                  <a:gd name="connsiteY498" fmla="*/ 8546 h 10000"/>
                  <a:gd name="connsiteX499" fmla="*/ 3892 w 10000"/>
                  <a:gd name="connsiteY499" fmla="*/ 8546 h 10000"/>
                  <a:gd name="connsiteX500" fmla="*/ 3900 w 10000"/>
                  <a:gd name="connsiteY500" fmla="*/ 8543 h 10000"/>
                  <a:gd name="connsiteX501" fmla="*/ 3906 w 10000"/>
                  <a:gd name="connsiteY501" fmla="*/ 8543 h 10000"/>
                  <a:gd name="connsiteX502" fmla="*/ 3922 w 10000"/>
                  <a:gd name="connsiteY502" fmla="*/ 8552 h 10000"/>
                  <a:gd name="connsiteX503" fmla="*/ 3939 w 10000"/>
                  <a:gd name="connsiteY503" fmla="*/ 8559 h 10000"/>
                  <a:gd name="connsiteX504" fmla="*/ 3953 w 10000"/>
                  <a:gd name="connsiteY504" fmla="*/ 8572 h 10000"/>
                  <a:gd name="connsiteX505" fmla="*/ 3956 w 10000"/>
                  <a:gd name="connsiteY505" fmla="*/ 8588 h 10000"/>
                  <a:gd name="connsiteX506" fmla="*/ 3956 w 10000"/>
                  <a:gd name="connsiteY506" fmla="*/ 8608 h 10000"/>
                  <a:gd name="connsiteX507" fmla="*/ 3972 w 10000"/>
                  <a:gd name="connsiteY507" fmla="*/ 8608 h 10000"/>
                  <a:gd name="connsiteX508" fmla="*/ 3986 w 10000"/>
                  <a:gd name="connsiteY508" fmla="*/ 8608 h 10000"/>
                  <a:gd name="connsiteX509" fmla="*/ 3997 w 10000"/>
                  <a:gd name="connsiteY509" fmla="*/ 8608 h 10000"/>
                  <a:gd name="connsiteX510" fmla="*/ 4006 w 10000"/>
                  <a:gd name="connsiteY510" fmla="*/ 8608 h 10000"/>
                  <a:gd name="connsiteX511" fmla="*/ 4006 w 10000"/>
                  <a:gd name="connsiteY511" fmla="*/ 8611 h 10000"/>
                  <a:gd name="connsiteX512" fmla="*/ 4011 w 10000"/>
                  <a:gd name="connsiteY512" fmla="*/ 8611 h 10000"/>
                  <a:gd name="connsiteX513" fmla="*/ 4022 w 10000"/>
                  <a:gd name="connsiteY513" fmla="*/ 8620 h 10000"/>
                  <a:gd name="connsiteX514" fmla="*/ 4042 w 10000"/>
                  <a:gd name="connsiteY514" fmla="*/ 8620 h 10000"/>
                  <a:gd name="connsiteX515" fmla="*/ 4050 w 10000"/>
                  <a:gd name="connsiteY515" fmla="*/ 8617 h 10000"/>
                  <a:gd name="connsiteX516" fmla="*/ 4069 w 10000"/>
                  <a:gd name="connsiteY516" fmla="*/ 8620 h 10000"/>
                  <a:gd name="connsiteX517" fmla="*/ 4086 w 10000"/>
                  <a:gd name="connsiteY517" fmla="*/ 8630 h 10000"/>
                  <a:gd name="connsiteX518" fmla="*/ 4108 w 10000"/>
                  <a:gd name="connsiteY518" fmla="*/ 8627 h 10000"/>
                  <a:gd name="connsiteX519" fmla="*/ 4125 w 10000"/>
                  <a:gd name="connsiteY519" fmla="*/ 8620 h 10000"/>
                  <a:gd name="connsiteX520" fmla="*/ 4133 w 10000"/>
                  <a:gd name="connsiteY520" fmla="*/ 8611 h 10000"/>
                  <a:gd name="connsiteX521" fmla="*/ 4139 w 10000"/>
                  <a:gd name="connsiteY521" fmla="*/ 8608 h 10000"/>
                  <a:gd name="connsiteX522" fmla="*/ 4147 w 10000"/>
                  <a:gd name="connsiteY522" fmla="*/ 8601 h 10000"/>
                  <a:gd name="connsiteX523" fmla="*/ 4155 w 10000"/>
                  <a:gd name="connsiteY523" fmla="*/ 8591 h 10000"/>
                  <a:gd name="connsiteX524" fmla="*/ 4166 w 10000"/>
                  <a:gd name="connsiteY524" fmla="*/ 8582 h 10000"/>
                  <a:gd name="connsiteX525" fmla="*/ 4183 w 10000"/>
                  <a:gd name="connsiteY525" fmla="*/ 8569 h 10000"/>
                  <a:gd name="connsiteX526" fmla="*/ 4191 w 10000"/>
                  <a:gd name="connsiteY526" fmla="*/ 8562 h 10000"/>
                  <a:gd name="connsiteX527" fmla="*/ 4208 w 10000"/>
                  <a:gd name="connsiteY527" fmla="*/ 8552 h 10000"/>
                  <a:gd name="connsiteX528" fmla="*/ 4230 w 10000"/>
                  <a:gd name="connsiteY528" fmla="*/ 8552 h 10000"/>
                  <a:gd name="connsiteX529" fmla="*/ 4238 w 10000"/>
                  <a:gd name="connsiteY529" fmla="*/ 8559 h 10000"/>
                  <a:gd name="connsiteX530" fmla="*/ 4247 w 10000"/>
                  <a:gd name="connsiteY530" fmla="*/ 8572 h 10000"/>
                  <a:gd name="connsiteX531" fmla="*/ 4252 w 10000"/>
                  <a:gd name="connsiteY531" fmla="*/ 8578 h 10000"/>
                  <a:gd name="connsiteX532" fmla="*/ 4263 w 10000"/>
                  <a:gd name="connsiteY532" fmla="*/ 8582 h 10000"/>
                  <a:gd name="connsiteX533" fmla="*/ 4277 w 10000"/>
                  <a:gd name="connsiteY533" fmla="*/ 8572 h 10000"/>
                  <a:gd name="connsiteX534" fmla="*/ 4294 w 10000"/>
                  <a:gd name="connsiteY534" fmla="*/ 8559 h 10000"/>
                  <a:gd name="connsiteX535" fmla="*/ 4302 w 10000"/>
                  <a:gd name="connsiteY535" fmla="*/ 8546 h 10000"/>
                  <a:gd name="connsiteX536" fmla="*/ 4310 w 10000"/>
                  <a:gd name="connsiteY536" fmla="*/ 8543 h 10000"/>
                  <a:gd name="connsiteX537" fmla="*/ 4313 w 10000"/>
                  <a:gd name="connsiteY537" fmla="*/ 8543 h 10000"/>
                  <a:gd name="connsiteX538" fmla="*/ 4332 w 10000"/>
                  <a:gd name="connsiteY538" fmla="*/ 8546 h 10000"/>
                  <a:gd name="connsiteX539" fmla="*/ 4335 w 10000"/>
                  <a:gd name="connsiteY539" fmla="*/ 8559 h 10000"/>
                  <a:gd name="connsiteX540" fmla="*/ 4349 w 10000"/>
                  <a:gd name="connsiteY540" fmla="*/ 8588 h 10000"/>
                  <a:gd name="connsiteX541" fmla="*/ 4360 w 10000"/>
                  <a:gd name="connsiteY541" fmla="*/ 8591 h 10000"/>
                  <a:gd name="connsiteX542" fmla="*/ 4366 w 10000"/>
                  <a:gd name="connsiteY542" fmla="*/ 8591 h 10000"/>
                  <a:gd name="connsiteX543" fmla="*/ 4382 w 10000"/>
                  <a:gd name="connsiteY543" fmla="*/ 8598 h 10000"/>
                  <a:gd name="connsiteX544" fmla="*/ 4385 w 10000"/>
                  <a:gd name="connsiteY544" fmla="*/ 8598 h 10000"/>
                  <a:gd name="connsiteX545" fmla="*/ 4402 w 10000"/>
                  <a:gd name="connsiteY545" fmla="*/ 8598 h 10000"/>
                  <a:gd name="connsiteX546" fmla="*/ 4421 w 10000"/>
                  <a:gd name="connsiteY546" fmla="*/ 8591 h 10000"/>
                  <a:gd name="connsiteX547" fmla="*/ 4440 w 10000"/>
                  <a:gd name="connsiteY547" fmla="*/ 8591 h 10000"/>
                  <a:gd name="connsiteX548" fmla="*/ 4449 w 10000"/>
                  <a:gd name="connsiteY548" fmla="*/ 8598 h 10000"/>
                  <a:gd name="connsiteX549" fmla="*/ 4454 w 10000"/>
                  <a:gd name="connsiteY549" fmla="*/ 8617 h 10000"/>
                  <a:gd name="connsiteX550" fmla="*/ 4463 w 10000"/>
                  <a:gd name="connsiteY550" fmla="*/ 8608 h 10000"/>
                  <a:gd name="connsiteX551" fmla="*/ 4474 w 10000"/>
                  <a:gd name="connsiteY551" fmla="*/ 8608 h 10000"/>
                  <a:gd name="connsiteX552" fmla="*/ 4490 w 10000"/>
                  <a:gd name="connsiteY552" fmla="*/ 8617 h 10000"/>
                  <a:gd name="connsiteX553" fmla="*/ 4504 w 10000"/>
                  <a:gd name="connsiteY553" fmla="*/ 8617 h 10000"/>
                  <a:gd name="connsiteX554" fmla="*/ 4518 w 10000"/>
                  <a:gd name="connsiteY554" fmla="*/ 8617 h 10000"/>
                  <a:gd name="connsiteX555" fmla="*/ 4535 w 10000"/>
                  <a:gd name="connsiteY555" fmla="*/ 8611 h 10000"/>
                  <a:gd name="connsiteX556" fmla="*/ 4546 w 10000"/>
                  <a:gd name="connsiteY556" fmla="*/ 8611 h 10000"/>
                  <a:gd name="connsiteX557" fmla="*/ 4562 w 10000"/>
                  <a:gd name="connsiteY557" fmla="*/ 8611 h 10000"/>
                  <a:gd name="connsiteX558" fmla="*/ 4571 w 10000"/>
                  <a:gd name="connsiteY558" fmla="*/ 8611 h 10000"/>
                  <a:gd name="connsiteX559" fmla="*/ 4579 w 10000"/>
                  <a:gd name="connsiteY559" fmla="*/ 8608 h 10000"/>
                  <a:gd name="connsiteX560" fmla="*/ 4584 w 10000"/>
                  <a:gd name="connsiteY560" fmla="*/ 8608 h 10000"/>
                  <a:gd name="connsiteX561" fmla="*/ 4601 w 10000"/>
                  <a:gd name="connsiteY561" fmla="*/ 8617 h 10000"/>
                  <a:gd name="connsiteX562" fmla="*/ 4609 w 10000"/>
                  <a:gd name="connsiteY562" fmla="*/ 8627 h 10000"/>
                  <a:gd name="connsiteX563" fmla="*/ 4618 w 10000"/>
                  <a:gd name="connsiteY563" fmla="*/ 8637 h 10000"/>
                  <a:gd name="connsiteX564" fmla="*/ 4618 w 10000"/>
                  <a:gd name="connsiteY564" fmla="*/ 8646 h 10000"/>
                  <a:gd name="connsiteX565" fmla="*/ 4634 w 10000"/>
                  <a:gd name="connsiteY565" fmla="*/ 8656 h 10000"/>
                  <a:gd name="connsiteX566" fmla="*/ 4640 w 10000"/>
                  <a:gd name="connsiteY566" fmla="*/ 8659 h 10000"/>
                  <a:gd name="connsiteX567" fmla="*/ 4651 w 10000"/>
                  <a:gd name="connsiteY567" fmla="*/ 8666 h 10000"/>
                  <a:gd name="connsiteX568" fmla="*/ 4657 w 10000"/>
                  <a:gd name="connsiteY568" fmla="*/ 8659 h 10000"/>
                  <a:gd name="connsiteX569" fmla="*/ 4668 w 10000"/>
                  <a:gd name="connsiteY569" fmla="*/ 8650 h 10000"/>
                  <a:gd name="connsiteX570" fmla="*/ 4676 w 10000"/>
                  <a:gd name="connsiteY570" fmla="*/ 8650 h 10000"/>
                  <a:gd name="connsiteX571" fmla="*/ 4690 w 10000"/>
                  <a:gd name="connsiteY571" fmla="*/ 8650 h 10000"/>
                  <a:gd name="connsiteX572" fmla="*/ 4698 w 10000"/>
                  <a:gd name="connsiteY572" fmla="*/ 8650 h 10000"/>
                  <a:gd name="connsiteX573" fmla="*/ 4704 w 10000"/>
                  <a:gd name="connsiteY573" fmla="*/ 8650 h 10000"/>
                  <a:gd name="connsiteX574" fmla="*/ 4706 w 10000"/>
                  <a:gd name="connsiteY574" fmla="*/ 8659 h 10000"/>
                  <a:gd name="connsiteX575" fmla="*/ 4706 w 10000"/>
                  <a:gd name="connsiteY575" fmla="*/ 8666 h 10000"/>
                  <a:gd name="connsiteX576" fmla="*/ 4723 w 10000"/>
                  <a:gd name="connsiteY576" fmla="*/ 8682 h 10000"/>
                  <a:gd name="connsiteX577" fmla="*/ 4737 w 10000"/>
                  <a:gd name="connsiteY577" fmla="*/ 8682 h 10000"/>
                  <a:gd name="connsiteX578" fmla="*/ 4745 w 10000"/>
                  <a:gd name="connsiteY578" fmla="*/ 8676 h 10000"/>
                  <a:gd name="connsiteX579" fmla="*/ 4756 w 10000"/>
                  <a:gd name="connsiteY579" fmla="*/ 8666 h 10000"/>
                  <a:gd name="connsiteX580" fmla="*/ 4765 w 10000"/>
                  <a:gd name="connsiteY580" fmla="*/ 8666 h 10000"/>
                  <a:gd name="connsiteX581" fmla="*/ 4765 w 10000"/>
                  <a:gd name="connsiteY581" fmla="*/ 8682 h 10000"/>
                  <a:gd name="connsiteX582" fmla="*/ 4770 w 10000"/>
                  <a:gd name="connsiteY582" fmla="*/ 8701 h 10000"/>
                  <a:gd name="connsiteX583" fmla="*/ 4778 w 10000"/>
                  <a:gd name="connsiteY583" fmla="*/ 8705 h 10000"/>
                  <a:gd name="connsiteX584" fmla="*/ 4795 w 10000"/>
                  <a:gd name="connsiteY584" fmla="*/ 8714 h 10000"/>
                  <a:gd name="connsiteX585" fmla="*/ 4812 w 10000"/>
                  <a:gd name="connsiteY585" fmla="*/ 8714 h 10000"/>
                  <a:gd name="connsiteX586" fmla="*/ 4825 w 10000"/>
                  <a:gd name="connsiteY586" fmla="*/ 8705 h 10000"/>
                  <a:gd name="connsiteX587" fmla="*/ 4825 w 10000"/>
                  <a:gd name="connsiteY587" fmla="*/ 8701 h 10000"/>
                  <a:gd name="connsiteX588" fmla="*/ 4828 w 10000"/>
                  <a:gd name="connsiteY588" fmla="*/ 8701 h 10000"/>
                  <a:gd name="connsiteX589" fmla="*/ 4837 w 10000"/>
                  <a:gd name="connsiteY589" fmla="*/ 8692 h 10000"/>
                  <a:gd name="connsiteX590" fmla="*/ 4842 w 10000"/>
                  <a:gd name="connsiteY590" fmla="*/ 8685 h 10000"/>
                  <a:gd name="connsiteX591" fmla="*/ 4859 w 10000"/>
                  <a:gd name="connsiteY591" fmla="*/ 8692 h 10000"/>
                  <a:gd name="connsiteX592" fmla="*/ 4870 w 10000"/>
                  <a:gd name="connsiteY592" fmla="*/ 8701 h 10000"/>
                  <a:gd name="connsiteX593" fmla="*/ 4878 w 10000"/>
                  <a:gd name="connsiteY593" fmla="*/ 8714 h 10000"/>
                  <a:gd name="connsiteX594" fmla="*/ 4892 w 10000"/>
                  <a:gd name="connsiteY594" fmla="*/ 8724 h 10000"/>
                  <a:gd name="connsiteX595" fmla="*/ 4900 w 10000"/>
                  <a:gd name="connsiteY595" fmla="*/ 8724 h 10000"/>
                  <a:gd name="connsiteX596" fmla="*/ 4906 w 10000"/>
                  <a:gd name="connsiteY596" fmla="*/ 8705 h 10000"/>
                  <a:gd name="connsiteX597" fmla="*/ 4925 w 10000"/>
                  <a:gd name="connsiteY597" fmla="*/ 8724 h 10000"/>
                  <a:gd name="connsiteX598" fmla="*/ 4939 w 10000"/>
                  <a:gd name="connsiteY598" fmla="*/ 8701 h 10000"/>
                  <a:gd name="connsiteX599" fmla="*/ 4950 w 10000"/>
                  <a:gd name="connsiteY599" fmla="*/ 8695 h 10000"/>
                  <a:gd name="connsiteX600" fmla="*/ 4956 w 10000"/>
                  <a:gd name="connsiteY600" fmla="*/ 8692 h 10000"/>
                  <a:gd name="connsiteX601" fmla="*/ 4986 w 10000"/>
                  <a:gd name="connsiteY601" fmla="*/ 8705 h 10000"/>
                  <a:gd name="connsiteX602" fmla="*/ 5003 w 10000"/>
                  <a:gd name="connsiteY602" fmla="*/ 8701 h 10000"/>
                  <a:gd name="connsiteX603" fmla="*/ 5011 w 10000"/>
                  <a:gd name="connsiteY603" fmla="*/ 8692 h 10000"/>
                  <a:gd name="connsiteX604" fmla="*/ 5028 w 10000"/>
                  <a:gd name="connsiteY604" fmla="*/ 8682 h 10000"/>
                  <a:gd name="connsiteX605" fmla="*/ 5030 w 10000"/>
                  <a:gd name="connsiteY605" fmla="*/ 8659 h 10000"/>
                  <a:gd name="connsiteX606" fmla="*/ 5039 w 10000"/>
                  <a:gd name="connsiteY606" fmla="*/ 8656 h 10000"/>
                  <a:gd name="connsiteX607" fmla="*/ 5053 w 10000"/>
                  <a:gd name="connsiteY607" fmla="*/ 8669 h 10000"/>
                  <a:gd name="connsiteX608" fmla="*/ 5061 w 10000"/>
                  <a:gd name="connsiteY608" fmla="*/ 8669 h 10000"/>
                  <a:gd name="connsiteX609" fmla="*/ 5061 w 10000"/>
                  <a:gd name="connsiteY609" fmla="*/ 8676 h 10000"/>
                  <a:gd name="connsiteX610" fmla="*/ 5069 w 10000"/>
                  <a:gd name="connsiteY610" fmla="*/ 8669 h 10000"/>
                  <a:gd name="connsiteX611" fmla="*/ 5083 w 10000"/>
                  <a:gd name="connsiteY611" fmla="*/ 8669 h 10000"/>
                  <a:gd name="connsiteX612" fmla="*/ 5100 w 10000"/>
                  <a:gd name="connsiteY612" fmla="*/ 8669 h 10000"/>
                  <a:gd name="connsiteX613" fmla="*/ 5119 w 10000"/>
                  <a:gd name="connsiteY613" fmla="*/ 8682 h 10000"/>
                  <a:gd name="connsiteX614" fmla="*/ 5136 w 10000"/>
                  <a:gd name="connsiteY614" fmla="*/ 8692 h 10000"/>
                  <a:gd name="connsiteX615" fmla="*/ 5161 w 10000"/>
                  <a:gd name="connsiteY615" fmla="*/ 8701 h 10000"/>
                  <a:gd name="connsiteX616" fmla="*/ 5183 w 10000"/>
                  <a:gd name="connsiteY616" fmla="*/ 8701 h 10000"/>
                  <a:gd name="connsiteX617" fmla="*/ 5199 w 10000"/>
                  <a:gd name="connsiteY617" fmla="*/ 8701 h 10000"/>
                  <a:gd name="connsiteX618" fmla="*/ 5213 w 10000"/>
                  <a:gd name="connsiteY618" fmla="*/ 8705 h 10000"/>
                  <a:gd name="connsiteX619" fmla="*/ 5224 w 10000"/>
                  <a:gd name="connsiteY619" fmla="*/ 8701 h 10000"/>
                  <a:gd name="connsiteX620" fmla="*/ 5230 w 10000"/>
                  <a:gd name="connsiteY620" fmla="*/ 8701 h 10000"/>
                  <a:gd name="connsiteX621" fmla="*/ 5241 w 10000"/>
                  <a:gd name="connsiteY621" fmla="*/ 8676 h 10000"/>
                  <a:gd name="connsiteX622" fmla="*/ 5247 w 10000"/>
                  <a:gd name="connsiteY622" fmla="*/ 8666 h 10000"/>
                  <a:gd name="connsiteX623" fmla="*/ 5249 w 10000"/>
                  <a:gd name="connsiteY623" fmla="*/ 8646 h 10000"/>
                  <a:gd name="connsiteX624" fmla="*/ 5249 w 10000"/>
                  <a:gd name="connsiteY624" fmla="*/ 8650 h 10000"/>
                  <a:gd name="connsiteX625" fmla="*/ 5255 w 10000"/>
                  <a:gd name="connsiteY625" fmla="*/ 8646 h 10000"/>
                  <a:gd name="connsiteX626" fmla="*/ 5271 w 10000"/>
                  <a:gd name="connsiteY626" fmla="*/ 8650 h 10000"/>
                  <a:gd name="connsiteX627" fmla="*/ 5288 w 10000"/>
                  <a:gd name="connsiteY627" fmla="*/ 8666 h 10000"/>
                  <a:gd name="connsiteX628" fmla="*/ 5296 w 10000"/>
                  <a:gd name="connsiteY628" fmla="*/ 8666 h 10000"/>
                  <a:gd name="connsiteX629" fmla="*/ 5310 w 10000"/>
                  <a:gd name="connsiteY629" fmla="*/ 8656 h 10000"/>
                  <a:gd name="connsiteX630" fmla="*/ 5321 w 10000"/>
                  <a:gd name="connsiteY630" fmla="*/ 8650 h 10000"/>
                  <a:gd name="connsiteX631" fmla="*/ 5338 w 10000"/>
                  <a:gd name="connsiteY631" fmla="*/ 8650 h 10000"/>
                  <a:gd name="connsiteX632" fmla="*/ 5360 w 10000"/>
                  <a:gd name="connsiteY632" fmla="*/ 8640 h 10000"/>
                  <a:gd name="connsiteX633" fmla="*/ 5366 w 10000"/>
                  <a:gd name="connsiteY633" fmla="*/ 8637 h 10000"/>
                  <a:gd name="connsiteX634" fmla="*/ 5368 w 10000"/>
                  <a:gd name="connsiteY634" fmla="*/ 8637 h 10000"/>
                  <a:gd name="connsiteX635" fmla="*/ 5382 w 10000"/>
                  <a:gd name="connsiteY635" fmla="*/ 8630 h 10000"/>
                  <a:gd name="connsiteX636" fmla="*/ 5391 w 10000"/>
                  <a:gd name="connsiteY636" fmla="*/ 8630 h 10000"/>
                  <a:gd name="connsiteX637" fmla="*/ 5402 w 10000"/>
                  <a:gd name="connsiteY637" fmla="*/ 8637 h 10000"/>
                  <a:gd name="connsiteX638" fmla="*/ 5418 w 10000"/>
                  <a:gd name="connsiteY638" fmla="*/ 8656 h 10000"/>
                  <a:gd name="connsiteX639" fmla="*/ 5432 w 10000"/>
                  <a:gd name="connsiteY639" fmla="*/ 8666 h 10000"/>
                  <a:gd name="connsiteX640" fmla="*/ 5443 w 10000"/>
                  <a:gd name="connsiteY640" fmla="*/ 8682 h 10000"/>
                  <a:gd name="connsiteX641" fmla="*/ 5457 w 10000"/>
                  <a:gd name="connsiteY641" fmla="*/ 8692 h 10000"/>
                  <a:gd name="connsiteX642" fmla="*/ 5471 w 10000"/>
                  <a:gd name="connsiteY642" fmla="*/ 8705 h 10000"/>
                  <a:gd name="connsiteX643" fmla="*/ 5488 w 10000"/>
                  <a:gd name="connsiteY643" fmla="*/ 8711 h 10000"/>
                  <a:gd name="connsiteX644" fmla="*/ 5490 w 10000"/>
                  <a:gd name="connsiteY644" fmla="*/ 8721 h 10000"/>
                  <a:gd name="connsiteX645" fmla="*/ 5512 w 10000"/>
                  <a:gd name="connsiteY645" fmla="*/ 8724 h 10000"/>
                  <a:gd name="connsiteX646" fmla="*/ 5521 w 10000"/>
                  <a:gd name="connsiteY646" fmla="*/ 8714 h 10000"/>
                  <a:gd name="connsiteX647" fmla="*/ 5524 w 10000"/>
                  <a:gd name="connsiteY647" fmla="*/ 8714 h 10000"/>
                  <a:gd name="connsiteX648" fmla="*/ 5532 w 10000"/>
                  <a:gd name="connsiteY648" fmla="*/ 8721 h 10000"/>
                  <a:gd name="connsiteX649" fmla="*/ 5540 w 10000"/>
                  <a:gd name="connsiteY649" fmla="*/ 8724 h 10000"/>
                  <a:gd name="connsiteX650" fmla="*/ 5562 w 10000"/>
                  <a:gd name="connsiteY650" fmla="*/ 8750 h 10000"/>
                  <a:gd name="connsiteX651" fmla="*/ 5562 w 10000"/>
                  <a:gd name="connsiteY651" fmla="*/ 8760 h 10000"/>
                  <a:gd name="connsiteX652" fmla="*/ 5571 w 10000"/>
                  <a:gd name="connsiteY652" fmla="*/ 8782 h 10000"/>
                  <a:gd name="connsiteX653" fmla="*/ 5579 w 10000"/>
                  <a:gd name="connsiteY653" fmla="*/ 8789 h 10000"/>
                  <a:gd name="connsiteX654" fmla="*/ 5593 w 10000"/>
                  <a:gd name="connsiteY654" fmla="*/ 8789 h 10000"/>
                  <a:gd name="connsiteX655" fmla="*/ 5596 w 10000"/>
                  <a:gd name="connsiteY655" fmla="*/ 8789 h 10000"/>
                  <a:gd name="connsiteX656" fmla="*/ 5626 w 10000"/>
                  <a:gd name="connsiteY656" fmla="*/ 8782 h 10000"/>
                  <a:gd name="connsiteX657" fmla="*/ 5629 w 10000"/>
                  <a:gd name="connsiteY657" fmla="*/ 8782 h 10000"/>
                  <a:gd name="connsiteX658" fmla="*/ 5637 w 10000"/>
                  <a:gd name="connsiteY658" fmla="*/ 8779 h 10000"/>
                  <a:gd name="connsiteX659" fmla="*/ 5648 w 10000"/>
                  <a:gd name="connsiteY659" fmla="*/ 8789 h 10000"/>
                  <a:gd name="connsiteX660" fmla="*/ 5665 w 10000"/>
                  <a:gd name="connsiteY660" fmla="*/ 8795 h 10000"/>
                  <a:gd name="connsiteX661" fmla="*/ 5676 w 10000"/>
                  <a:gd name="connsiteY661" fmla="*/ 8789 h 10000"/>
                  <a:gd name="connsiteX662" fmla="*/ 5684 w 10000"/>
                  <a:gd name="connsiteY662" fmla="*/ 8782 h 10000"/>
                  <a:gd name="connsiteX663" fmla="*/ 5693 w 10000"/>
                  <a:gd name="connsiteY663" fmla="*/ 8789 h 10000"/>
                  <a:gd name="connsiteX664" fmla="*/ 5715 w 10000"/>
                  <a:gd name="connsiteY664" fmla="*/ 8808 h 10000"/>
                  <a:gd name="connsiteX665" fmla="*/ 5731 w 10000"/>
                  <a:gd name="connsiteY665" fmla="*/ 8808 h 10000"/>
                  <a:gd name="connsiteX666" fmla="*/ 5740 w 10000"/>
                  <a:gd name="connsiteY666" fmla="*/ 8808 h 10000"/>
                  <a:gd name="connsiteX667" fmla="*/ 5765 w 10000"/>
                  <a:gd name="connsiteY667" fmla="*/ 8818 h 10000"/>
                  <a:gd name="connsiteX668" fmla="*/ 5781 w 10000"/>
                  <a:gd name="connsiteY668" fmla="*/ 8824 h 10000"/>
                  <a:gd name="connsiteX669" fmla="*/ 5798 w 10000"/>
                  <a:gd name="connsiteY669" fmla="*/ 8834 h 10000"/>
                  <a:gd name="connsiteX670" fmla="*/ 5814 w 10000"/>
                  <a:gd name="connsiteY670" fmla="*/ 8837 h 10000"/>
                  <a:gd name="connsiteX671" fmla="*/ 5831 w 10000"/>
                  <a:gd name="connsiteY671" fmla="*/ 8844 h 10000"/>
                  <a:gd name="connsiteX672" fmla="*/ 5842 w 10000"/>
                  <a:gd name="connsiteY672" fmla="*/ 8847 h 10000"/>
                  <a:gd name="connsiteX673" fmla="*/ 5859 w 10000"/>
                  <a:gd name="connsiteY673" fmla="*/ 8857 h 10000"/>
                  <a:gd name="connsiteX674" fmla="*/ 5870 w 10000"/>
                  <a:gd name="connsiteY674" fmla="*/ 8867 h 10000"/>
                  <a:gd name="connsiteX675" fmla="*/ 5878 w 10000"/>
                  <a:gd name="connsiteY675" fmla="*/ 8873 h 10000"/>
                  <a:gd name="connsiteX676" fmla="*/ 5895 w 10000"/>
                  <a:gd name="connsiteY676" fmla="*/ 8873 h 10000"/>
                  <a:gd name="connsiteX677" fmla="*/ 5911 w 10000"/>
                  <a:gd name="connsiteY677" fmla="*/ 8873 h 10000"/>
                  <a:gd name="connsiteX678" fmla="*/ 5931 w 10000"/>
                  <a:gd name="connsiteY678" fmla="*/ 8873 h 10000"/>
                  <a:gd name="connsiteX679" fmla="*/ 5950 w 10000"/>
                  <a:gd name="connsiteY679" fmla="*/ 8867 h 10000"/>
                  <a:gd name="connsiteX680" fmla="*/ 5967 w 10000"/>
                  <a:gd name="connsiteY680" fmla="*/ 8867 h 10000"/>
                  <a:gd name="connsiteX681" fmla="*/ 5975 w 10000"/>
                  <a:gd name="connsiteY681" fmla="*/ 8873 h 10000"/>
                  <a:gd name="connsiteX682" fmla="*/ 6000 w 10000"/>
                  <a:gd name="connsiteY682" fmla="*/ 8883 h 10000"/>
                  <a:gd name="connsiteX683" fmla="*/ 5997 w 10000"/>
                  <a:gd name="connsiteY683" fmla="*/ 8886 h 10000"/>
                  <a:gd name="connsiteX684" fmla="*/ 5997 w 10000"/>
                  <a:gd name="connsiteY684" fmla="*/ 8896 h 10000"/>
                  <a:gd name="connsiteX685" fmla="*/ 6014 w 10000"/>
                  <a:gd name="connsiteY685" fmla="*/ 8892 h 10000"/>
                  <a:gd name="connsiteX686" fmla="*/ 6028 w 10000"/>
                  <a:gd name="connsiteY686" fmla="*/ 8892 h 10000"/>
                  <a:gd name="connsiteX687" fmla="*/ 6053 w 10000"/>
                  <a:gd name="connsiteY687" fmla="*/ 8886 h 10000"/>
                  <a:gd name="connsiteX688" fmla="*/ 6072 w 10000"/>
                  <a:gd name="connsiteY688" fmla="*/ 8876 h 10000"/>
                  <a:gd name="connsiteX689" fmla="*/ 6089 w 10000"/>
                  <a:gd name="connsiteY689" fmla="*/ 8867 h 10000"/>
                  <a:gd name="connsiteX690" fmla="*/ 6111 w 10000"/>
                  <a:gd name="connsiteY690" fmla="*/ 8857 h 10000"/>
                  <a:gd name="connsiteX691" fmla="*/ 6127 w 10000"/>
                  <a:gd name="connsiteY691" fmla="*/ 8847 h 10000"/>
                  <a:gd name="connsiteX692" fmla="*/ 6152 w 10000"/>
                  <a:gd name="connsiteY692" fmla="*/ 8834 h 10000"/>
                  <a:gd name="connsiteX693" fmla="*/ 6183 w 10000"/>
                  <a:gd name="connsiteY693" fmla="*/ 8828 h 10000"/>
                  <a:gd name="connsiteX694" fmla="*/ 6175 w 10000"/>
                  <a:gd name="connsiteY694" fmla="*/ 8844 h 10000"/>
                  <a:gd name="connsiteX695" fmla="*/ 6169 w 10000"/>
                  <a:gd name="connsiteY695" fmla="*/ 8863 h 10000"/>
                  <a:gd name="connsiteX696" fmla="*/ 6158 w 10000"/>
                  <a:gd name="connsiteY696" fmla="*/ 8886 h 10000"/>
                  <a:gd name="connsiteX697" fmla="*/ 6152 w 10000"/>
                  <a:gd name="connsiteY697" fmla="*/ 8896 h 10000"/>
                  <a:gd name="connsiteX698" fmla="*/ 6150 w 10000"/>
                  <a:gd name="connsiteY698" fmla="*/ 8909 h 10000"/>
                  <a:gd name="connsiteX699" fmla="*/ 6152 w 10000"/>
                  <a:gd name="connsiteY699" fmla="*/ 8938 h 10000"/>
                  <a:gd name="connsiteX700" fmla="*/ 6158 w 10000"/>
                  <a:gd name="connsiteY700" fmla="*/ 8957 h 10000"/>
                  <a:gd name="connsiteX701" fmla="*/ 6161 w 10000"/>
                  <a:gd name="connsiteY701" fmla="*/ 8980 h 10000"/>
                  <a:gd name="connsiteX702" fmla="*/ 6166 w 10000"/>
                  <a:gd name="connsiteY702" fmla="*/ 8999 h 10000"/>
                  <a:gd name="connsiteX703" fmla="*/ 6175 w 10000"/>
                  <a:gd name="connsiteY703" fmla="*/ 9032 h 10000"/>
                  <a:gd name="connsiteX704" fmla="*/ 6183 w 10000"/>
                  <a:gd name="connsiteY704" fmla="*/ 9051 h 10000"/>
                  <a:gd name="connsiteX705" fmla="*/ 6191 w 10000"/>
                  <a:gd name="connsiteY705" fmla="*/ 9064 h 10000"/>
                  <a:gd name="connsiteX706" fmla="*/ 6194 w 10000"/>
                  <a:gd name="connsiteY706" fmla="*/ 9084 h 10000"/>
                  <a:gd name="connsiteX707" fmla="*/ 6208 w 10000"/>
                  <a:gd name="connsiteY707" fmla="*/ 9103 h 10000"/>
                  <a:gd name="connsiteX708" fmla="*/ 6208 w 10000"/>
                  <a:gd name="connsiteY708" fmla="*/ 9113 h 10000"/>
                  <a:gd name="connsiteX709" fmla="*/ 6216 w 10000"/>
                  <a:gd name="connsiteY709" fmla="*/ 9129 h 10000"/>
                  <a:gd name="connsiteX710" fmla="*/ 6230 w 10000"/>
                  <a:gd name="connsiteY710" fmla="*/ 9148 h 10000"/>
                  <a:gd name="connsiteX711" fmla="*/ 6241 w 10000"/>
                  <a:gd name="connsiteY711" fmla="*/ 9165 h 10000"/>
                  <a:gd name="connsiteX712" fmla="*/ 6249 w 10000"/>
                  <a:gd name="connsiteY712" fmla="*/ 9168 h 10000"/>
                  <a:gd name="connsiteX713" fmla="*/ 6266 w 10000"/>
                  <a:gd name="connsiteY713" fmla="*/ 9184 h 10000"/>
                  <a:gd name="connsiteX714" fmla="*/ 6280 w 10000"/>
                  <a:gd name="connsiteY714" fmla="*/ 9184 h 10000"/>
                  <a:gd name="connsiteX715" fmla="*/ 6288 w 10000"/>
                  <a:gd name="connsiteY715" fmla="*/ 9177 h 10000"/>
                  <a:gd name="connsiteX716" fmla="*/ 6299 w 10000"/>
                  <a:gd name="connsiteY716" fmla="*/ 9187 h 10000"/>
                  <a:gd name="connsiteX717" fmla="*/ 6305 w 10000"/>
                  <a:gd name="connsiteY717" fmla="*/ 9197 h 10000"/>
                  <a:gd name="connsiteX718" fmla="*/ 6310 w 10000"/>
                  <a:gd name="connsiteY718" fmla="*/ 9197 h 10000"/>
                  <a:gd name="connsiteX719" fmla="*/ 6321 w 10000"/>
                  <a:gd name="connsiteY719" fmla="*/ 9213 h 10000"/>
                  <a:gd name="connsiteX720" fmla="*/ 6335 w 10000"/>
                  <a:gd name="connsiteY720" fmla="*/ 9223 h 10000"/>
                  <a:gd name="connsiteX721" fmla="*/ 6338 w 10000"/>
                  <a:gd name="connsiteY721" fmla="*/ 9223 h 10000"/>
                  <a:gd name="connsiteX722" fmla="*/ 6355 w 10000"/>
                  <a:gd name="connsiteY722" fmla="*/ 9226 h 10000"/>
                  <a:gd name="connsiteX723" fmla="*/ 6363 w 10000"/>
                  <a:gd name="connsiteY723" fmla="*/ 9236 h 10000"/>
                  <a:gd name="connsiteX724" fmla="*/ 6380 w 10000"/>
                  <a:gd name="connsiteY724" fmla="*/ 9258 h 10000"/>
                  <a:gd name="connsiteX725" fmla="*/ 6393 w 10000"/>
                  <a:gd name="connsiteY725" fmla="*/ 9278 h 10000"/>
                  <a:gd name="connsiteX726" fmla="*/ 6396 w 10000"/>
                  <a:gd name="connsiteY726" fmla="*/ 9288 h 10000"/>
                  <a:gd name="connsiteX727" fmla="*/ 6407 w 10000"/>
                  <a:gd name="connsiteY727" fmla="*/ 9297 h 10000"/>
                  <a:gd name="connsiteX728" fmla="*/ 6410 w 10000"/>
                  <a:gd name="connsiteY728" fmla="*/ 9307 h 10000"/>
                  <a:gd name="connsiteX729" fmla="*/ 6416 w 10000"/>
                  <a:gd name="connsiteY729" fmla="*/ 9317 h 10000"/>
                  <a:gd name="connsiteX730" fmla="*/ 6424 w 10000"/>
                  <a:gd name="connsiteY730" fmla="*/ 9326 h 10000"/>
                  <a:gd name="connsiteX731" fmla="*/ 6435 w 10000"/>
                  <a:gd name="connsiteY731" fmla="*/ 9336 h 10000"/>
                  <a:gd name="connsiteX732" fmla="*/ 6443 w 10000"/>
                  <a:gd name="connsiteY732" fmla="*/ 9346 h 10000"/>
                  <a:gd name="connsiteX733" fmla="*/ 6449 w 10000"/>
                  <a:gd name="connsiteY733" fmla="*/ 9362 h 10000"/>
                  <a:gd name="connsiteX734" fmla="*/ 6452 w 10000"/>
                  <a:gd name="connsiteY734" fmla="*/ 9372 h 10000"/>
                  <a:gd name="connsiteX735" fmla="*/ 6449 w 10000"/>
                  <a:gd name="connsiteY735" fmla="*/ 9381 h 10000"/>
                  <a:gd name="connsiteX736" fmla="*/ 6465 w 10000"/>
                  <a:gd name="connsiteY736" fmla="*/ 9394 h 10000"/>
                  <a:gd name="connsiteX737" fmla="*/ 6468 w 10000"/>
                  <a:gd name="connsiteY737" fmla="*/ 9420 h 10000"/>
                  <a:gd name="connsiteX738" fmla="*/ 6493 w 10000"/>
                  <a:gd name="connsiteY738" fmla="*/ 9430 h 10000"/>
                  <a:gd name="connsiteX739" fmla="*/ 6507 w 10000"/>
                  <a:gd name="connsiteY739" fmla="*/ 9440 h 10000"/>
                  <a:gd name="connsiteX740" fmla="*/ 6524 w 10000"/>
                  <a:gd name="connsiteY740" fmla="*/ 9459 h 10000"/>
                  <a:gd name="connsiteX741" fmla="*/ 6532 w 10000"/>
                  <a:gd name="connsiteY741" fmla="*/ 9485 h 10000"/>
                  <a:gd name="connsiteX742" fmla="*/ 6537 w 10000"/>
                  <a:gd name="connsiteY742" fmla="*/ 9498 h 10000"/>
                  <a:gd name="connsiteX743" fmla="*/ 6571 w 10000"/>
                  <a:gd name="connsiteY743" fmla="*/ 9508 h 10000"/>
                  <a:gd name="connsiteX744" fmla="*/ 6596 w 10000"/>
                  <a:gd name="connsiteY744" fmla="*/ 9508 h 10000"/>
                  <a:gd name="connsiteX745" fmla="*/ 6637 w 10000"/>
                  <a:gd name="connsiteY745" fmla="*/ 9517 h 10000"/>
                  <a:gd name="connsiteX746" fmla="*/ 6662 w 10000"/>
                  <a:gd name="connsiteY746" fmla="*/ 9524 h 10000"/>
                  <a:gd name="connsiteX747" fmla="*/ 6679 w 10000"/>
                  <a:gd name="connsiteY747" fmla="*/ 9517 h 10000"/>
                  <a:gd name="connsiteX748" fmla="*/ 6679 w 10000"/>
                  <a:gd name="connsiteY748" fmla="*/ 9505 h 10000"/>
                  <a:gd name="connsiteX749" fmla="*/ 6690 w 10000"/>
                  <a:gd name="connsiteY749" fmla="*/ 9485 h 10000"/>
                  <a:gd name="connsiteX750" fmla="*/ 6693 w 10000"/>
                  <a:gd name="connsiteY750" fmla="*/ 9479 h 10000"/>
                  <a:gd name="connsiteX751" fmla="*/ 6706 w 10000"/>
                  <a:gd name="connsiteY751" fmla="*/ 9469 h 10000"/>
                  <a:gd name="connsiteX752" fmla="*/ 6709 w 10000"/>
                  <a:gd name="connsiteY752" fmla="*/ 9462 h 10000"/>
                  <a:gd name="connsiteX753" fmla="*/ 6717 w 10000"/>
                  <a:gd name="connsiteY753" fmla="*/ 9459 h 10000"/>
                  <a:gd name="connsiteX754" fmla="*/ 6726 w 10000"/>
                  <a:gd name="connsiteY754" fmla="*/ 9459 h 10000"/>
                  <a:gd name="connsiteX755" fmla="*/ 6742 w 10000"/>
                  <a:gd name="connsiteY755" fmla="*/ 9462 h 10000"/>
                  <a:gd name="connsiteX756" fmla="*/ 6759 w 10000"/>
                  <a:gd name="connsiteY756" fmla="*/ 9479 h 10000"/>
                  <a:gd name="connsiteX757" fmla="*/ 6781 w 10000"/>
                  <a:gd name="connsiteY757" fmla="*/ 9485 h 10000"/>
                  <a:gd name="connsiteX758" fmla="*/ 6795 w 10000"/>
                  <a:gd name="connsiteY758" fmla="*/ 9485 h 10000"/>
                  <a:gd name="connsiteX759" fmla="*/ 6803 w 10000"/>
                  <a:gd name="connsiteY759" fmla="*/ 9498 h 10000"/>
                  <a:gd name="connsiteX760" fmla="*/ 6806 w 10000"/>
                  <a:gd name="connsiteY760" fmla="*/ 9508 h 10000"/>
                  <a:gd name="connsiteX761" fmla="*/ 6823 w 10000"/>
                  <a:gd name="connsiteY761" fmla="*/ 9514 h 10000"/>
                  <a:gd name="connsiteX762" fmla="*/ 6831 w 10000"/>
                  <a:gd name="connsiteY762" fmla="*/ 9514 h 10000"/>
                  <a:gd name="connsiteX763" fmla="*/ 6848 w 10000"/>
                  <a:gd name="connsiteY763" fmla="*/ 9514 h 10000"/>
                  <a:gd name="connsiteX764" fmla="*/ 6856 w 10000"/>
                  <a:gd name="connsiteY764" fmla="*/ 9517 h 10000"/>
                  <a:gd name="connsiteX765" fmla="*/ 6878 w 10000"/>
                  <a:gd name="connsiteY765" fmla="*/ 9524 h 10000"/>
                  <a:gd name="connsiteX766" fmla="*/ 6895 w 10000"/>
                  <a:gd name="connsiteY766" fmla="*/ 9524 h 10000"/>
                  <a:gd name="connsiteX767" fmla="*/ 6917 w 10000"/>
                  <a:gd name="connsiteY767" fmla="*/ 9527 h 10000"/>
                  <a:gd name="connsiteX768" fmla="*/ 6934 w 10000"/>
                  <a:gd name="connsiteY768" fmla="*/ 9534 h 10000"/>
                  <a:gd name="connsiteX769" fmla="*/ 6961 w 10000"/>
                  <a:gd name="connsiteY769" fmla="*/ 9543 h 10000"/>
                  <a:gd name="connsiteX770" fmla="*/ 6989 w 10000"/>
                  <a:gd name="connsiteY770" fmla="*/ 9547 h 10000"/>
                  <a:gd name="connsiteX771" fmla="*/ 7014 w 10000"/>
                  <a:gd name="connsiteY771" fmla="*/ 9543 h 10000"/>
                  <a:gd name="connsiteX772" fmla="*/ 7033 w 10000"/>
                  <a:gd name="connsiteY772" fmla="*/ 9543 h 10000"/>
                  <a:gd name="connsiteX773" fmla="*/ 7042 w 10000"/>
                  <a:gd name="connsiteY773" fmla="*/ 9547 h 10000"/>
                  <a:gd name="connsiteX774" fmla="*/ 7069 w 10000"/>
                  <a:gd name="connsiteY774" fmla="*/ 9647 h 10000"/>
                  <a:gd name="connsiteX775" fmla="*/ 7122 w 10000"/>
                  <a:gd name="connsiteY775" fmla="*/ 9734 h 10000"/>
                  <a:gd name="connsiteX776" fmla="*/ 7147 w 10000"/>
                  <a:gd name="connsiteY776" fmla="*/ 9744 h 10000"/>
                  <a:gd name="connsiteX777" fmla="*/ 7169 w 10000"/>
                  <a:gd name="connsiteY777" fmla="*/ 9741 h 10000"/>
                  <a:gd name="connsiteX778" fmla="*/ 7177 w 10000"/>
                  <a:gd name="connsiteY778" fmla="*/ 9744 h 10000"/>
                  <a:gd name="connsiteX779" fmla="*/ 7186 w 10000"/>
                  <a:gd name="connsiteY779" fmla="*/ 9754 h 10000"/>
                  <a:gd name="connsiteX780" fmla="*/ 7191 w 10000"/>
                  <a:gd name="connsiteY780" fmla="*/ 9773 h 10000"/>
                  <a:gd name="connsiteX781" fmla="*/ 7208 w 10000"/>
                  <a:gd name="connsiteY781" fmla="*/ 9783 h 10000"/>
                  <a:gd name="connsiteX782" fmla="*/ 7219 w 10000"/>
                  <a:gd name="connsiteY782" fmla="*/ 9793 h 10000"/>
                  <a:gd name="connsiteX783" fmla="*/ 7235 w 10000"/>
                  <a:gd name="connsiteY783" fmla="*/ 9802 h 10000"/>
                  <a:gd name="connsiteX784" fmla="*/ 7249 w 10000"/>
                  <a:gd name="connsiteY784" fmla="*/ 9819 h 10000"/>
                  <a:gd name="connsiteX785" fmla="*/ 7255 w 10000"/>
                  <a:gd name="connsiteY785" fmla="*/ 9835 h 10000"/>
                  <a:gd name="connsiteX786" fmla="*/ 7255 w 10000"/>
                  <a:gd name="connsiteY786" fmla="*/ 9848 h 10000"/>
                  <a:gd name="connsiteX787" fmla="*/ 7249 w 10000"/>
                  <a:gd name="connsiteY787" fmla="*/ 9848 h 10000"/>
                  <a:gd name="connsiteX788" fmla="*/ 7244 w 10000"/>
                  <a:gd name="connsiteY788" fmla="*/ 9858 h 10000"/>
                  <a:gd name="connsiteX789" fmla="*/ 7235 w 10000"/>
                  <a:gd name="connsiteY789" fmla="*/ 9883 h 10000"/>
                  <a:gd name="connsiteX790" fmla="*/ 7244 w 10000"/>
                  <a:gd name="connsiteY790" fmla="*/ 9903 h 10000"/>
                  <a:gd name="connsiteX791" fmla="*/ 7258 w 10000"/>
                  <a:gd name="connsiteY791" fmla="*/ 9926 h 10000"/>
                  <a:gd name="connsiteX792" fmla="*/ 7263 w 10000"/>
                  <a:gd name="connsiteY792" fmla="*/ 9948 h 10000"/>
                  <a:gd name="connsiteX793" fmla="*/ 7274 w 10000"/>
                  <a:gd name="connsiteY793" fmla="*/ 9968 h 10000"/>
                  <a:gd name="connsiteX794" fmla="*/ 7283 w 10000"/>
                  <a:gd name="connsiteY794" fmla="*/ 9987 h 10000"/>
                  <a:gd name="connsiteX795" fmla="*/ 7291 w 10000"/>
                  <a:gd name="connsiteY795" fmla="*/ 10000 h 10000"/>
                  <a:gd name="connsiteX796" fmla="*/ 7305 w 10000"/>
                  <a:gd name="connsiteY796" fmla="*/ 9997 h 10000"/>
                  <a:gd name="connsiteX797" fmla="*/ 7313 w 10000"/>
                  <a:gd name="connsiteY797" fmla="*/ 9977 h 10000"/>
                  <a:gd name="connsiteX798" fmla="*/ 7324 w 10000"/>
                  <a:gd name="connsiteY798" fmla="*/ 9968 h 10000"/>
                  <a:gd name="connsiteX799" fmla="*/ 7341 w 10000"/>
                  <a:gd name="connsiteY799" fmla="*/ 9971 h 10000"/>
                  <a:gd name="connsiteX800" fmla="*/ 7368 w 10000"/>
                  <a:gd name="connsiteY800" fmla="*/ 9987 h 10000"/>
                  <a:gd name="connsiteX801" fmla="*/ 7380 w 10000"/>
                  <a:gd name="connsiteY801" fmla="*/ 9990 h 10000"/>
                  <a:gd name="connsiteX802" fmla="*/ 7393 w 10000"/>
                  <a:gd name="connsiteY802" fmla="*/ 9981 h 10000"/>
                  <a:gd name="connsiteX803" fmla="*/ 7404 w 10000"/>
                  <a:gd name="connsiteY803" fmla="*/ 9968 h 10000"/>
                  <a:gd name="connsiteX804" fmla="*/ 7418 w 10000"/>
                  <a:gd name="connsiteY804" fmla="*/ 9948 h 10000"/>
                  <a:gd name="connsiteX805" fmla="*/ 7427 w 10000"/>
                  <a:gd name="connsiteY805" fmla="*/ 9922 h 10000"/>
                  <a:gd name="connsiteX806" fmla="*/ 7427 w 10000"/>
                  <a:gd name="connsiteY806" fmla="*/ 9906 h 10000"/>
                  <a:gd name="connsiteX807" fmla="*/ 7404 w 10000"/>
                  <a:gd name="connsiteY807" fmla="*/ 9877 h 10000"/>
                  <a:gd name="connsiteX808" fmla="*/ 7388 w 10000"/>
                  <a:gd name="connsiteY808" fmla="*/ 9854 h 10000"/>
                  <a:gd name="connsiteX809" fmla="*/ 7385 w 10000"/>
                  <a:gd name="connsiteY809" fmla="*/ 9845 h 10000"/>
                  <a:gd name="connsiteX810" fmla="*/ 7385 w 10000"/>
                  <a:gd name="connsiteY810" fmla="*/ 9825 h 10000"/>
                  <a:gd name="connsiteX811" fmla="*/ 7385 w 10000"/>
                  <a:gd name="connsiteY811" fmla="*/ 9819 h 10000"/>
                  <a:gd name="connsiteX812" fmla="*/ 7393 w 10000"/>
                  <a:gd name="connsiteY812" fmla="*/ 9809 h 10000"/>
                  <a:gd name="connsiteX813" fmla="*/ 7404 w 10000"/>
                  <a:gd name="connsiteY813" fmla="*/ 9793 h 10000"/>
                  <a:gd name="connsiteX814" fmla="*/ 7413 w 10000"/>
                  <a:gd name="connsiteY814" fmla="*/ 9783 h 10000"/>
                  <a:gd name="connsiteX815" fmla="*/ 7404 w 10000"/>
                  <a:gd name="connsiteY815" fmla="*/ 9770 h 10000"/>
                  <a:gd name="connsiteX816" fmla="*/ 7388 w 10000"/>
                  <a:gd name="connsiteY816" fmla="*/ 9760 h 10000"/>
                  <a:gd name="connsiteX817" fmla="*/ 7371 w 10000"/>
                  <a:gd name="connsiteY817" fmla="*/ 9744 h 10000"/>
                  <a:gd name="connsiteX818" fmla="*/ 7363 w 10000"/>
                  <a:gd name="connsiteY818" fmla="*/ 9731 h 10000"/>
                  <a:gd name="connsiteX819" fmla="*/ 7355 w 10000"/>
                  <a:gd name="connsiteY819" fmla="*/ 9715 h 10000"/>
                  <a:gd name="connsiteX820" fmla="*/ 7360 w 10000"/>
                  <a:gd name="connsiteY820" fmla="*/ 9686 h 10000"/>
                  <a:gd name="connsiteX821" fmla="*/ 7363 w 10000"/>
                  <a:gd name="connsiteY821" fmla="*/ 9657 h 10000"/>
                  <a:gd name="connsiteX822" fmla="*/ 7360 w 10000"/>
                  <a:gd name="connsiteY822" fmla="*/ 9631 h 10000"/>
                  <a:gd name="connsiteX823" fmla="*/ 7346 w 10000"/>
                  <a:gd name="connsiteY823" fmla="*/ 9611 h 10000"/>
                  <a:gd name="connsiteX824" fmla="*/ 7332 w 10000"/>
                  <a:gd name="connsiteY824" fmla="*/ 9585 h 10000"/>
                  <a:gd name="connsiteX825" fmla="*/ 7324 w 10000"/>
                  <a:gd name="connsiteY825" fmla="*/ 9573 h 10000"/>
                  <a:gd name="connsiteX826" fmla="*/ 7324 w 10000"/>
                  <a:gd name="connsiteY826" fmla="*/ 9553 h 10000"/>
                  <a:gd name="connsiteX827" fmla="*/ 7324 w 10000"/>
                  <a:gd name="connsiteY827" fmla="*/ 9543 h 10000"/>
                  <a:gd name="connsiteX828" fmla="*/ 7324 w 10000"/>
                  <a:gd name="connsiteY828" fmla="*/ 9517 h 10000"/>
                  <a:gd name="connsiteX829" fmla="*/ 7324 w 10000"/>
                  <a:gd name="connsiteY829" fmla="*/ 9498 h 10000"/>
                  <a:gd name="connsiteX830" fmla="*/ 7332 w 10000"/>
                  <a:gd name="connsiteY830" fmla="*/ 9479 h 10000"/>
                  <a:gd name="connsiteX831" fmla="*/ 7341 w 10000"/>
                  <a:gd name="connsiteY831" fmla="*/ 9462 h 10000"/>
                  <a:gd name="connsiteX832" fmla="*/ 7352 w 10000"/>
                  <a:gd name="connsiteY832" fmla="*/ 9459 h 10000"/>
                  <a:gd name="connsiteX833" fmla="*/ 7360 w 10000"/>
                  <a:gd name="connsiteY833" fmla="*/ 9443 h 10000"/>
                  <a:gd name="connsiteX834" fmla="*/ 7363 w 10000"/>
                  <a:gd name="connsiteY834" fmla="*/ 9433 h 10000"/>
                  <a:gd name="connsiteX835" fmla="*/ 7377 w 10000"/>
                  <a:gd name="connsiteY835" fmla="*/ 9433 h 10000"/>
                  <a:gd name="connsiteX836" fmla="*/ 7388 w 10000"/>
                  <a:gd name="connsiteY836" fmla="*/ 9430 h 10000"/>
                  <a:gd name="connsiteX837" fmla="*/ 7396 w 10000"/>
                  <a:gd name="connsiteY837" fmla="*/ 9430 h 10000"/>
                  <a:gd name="connsiteX838" fmla="*/ 7402 w 10000"/>
                  <a:gd name="connsiteY838" fmla="*/ 9424 h 10000"/>
                  <a:gd name="connsiteX839" fmla="*/ 7396 w 10000"/>
                  <a:gd name="connsiteY839" fmla="*/ 9414 h 10000"/>
                  <a:gd name="connsiteX840" fmla="*/ 7388 w 10000"/>
                  <a:gd name="connsiteY840" fmla="*/ 9401 h 10000"/>
                  <a:gd name="connsiteX841" fmla="*/ 7371 w 10000"/>
                  <a:gd name="connsiteY841" fmla="*/ 9391 h 10000"/>
                  <a:gd name="connsiteX842" fmla="*/ 7355 w 10000"/>
                  <a:gd name="connsiteY842" fmla="*/ 9375 h 10000"/>
                  <a:gd name="connsiteX843" fmla="*/ 7332 w 10000"/>
                  <a:gd name="connsiteY843" fmla="*/ 9356 h 10000"/>
                  <a:gd name="connsiteX844" fmla="*/ 7313 w 10000"/>
                  <a:gd name="connsiteY844" fmla="*/ 9330 h 10000"/>
                  <a:gd name="connsiteX845" fmla="*/ 7307 w 10000"/>
                  <a:gd name="connsiteY845" fmla="*/ 9310 h 10000"/>
                  <a:gd name="connsiteX846" fmla="*/ 7305 w 10000"/>
                  <a:gd name="connsiteY846" fmla="*/ 9291 h 10000"/>
                  <a:gd name="connsiteX847" fmla="*/ 7305 w 10000"/>
                  <a:gd name="connsiteY847" fmla="*/ 9278 h 10000"/>
                  <a:gd name="connsiteX848" fmla="*/ 7296 w 10000"/>
                  <a:gd name="connsiteY848" fmla="*/ 9268 h 10000"/>
                  <a:gd name="connsiteX849" fmla="*/ 7296 w 10000"/>
                  <a:gd name="connsiteY849" fmla="*/ 9249 h 10000"/>
                  <a:gd name="connsiteX850" fmla="*/ 7291 w 10000"/>
                  <a:gd name="connsiteY850" fmla="*/ 9226 h 10000"/>
                  <a:gd name="connsiteX851" fmla="*/ 7283 w 10000"/>
                  <a:gd name="connsiteY851" fmla="*/ 9213 h 10000"/>
                  <a:gd name="connsiteX852" fmla="*/ 7274 w 10000"/>
                  <a:gd name="connsiteY852" fmla="*/ 9194 h 10000"/>
                  <a:gd name="connsiteX853" fmla="*/ 7274 w 10000"/>
                  <a:gd name="connsiteY853" fmla="*/ 9174 h 10000"/>
                  <a:gd name="connsiteX854" fmla="*/ 7280 w 10000"/>
                  <a:gd name="connsiteY854" fmla="*/ 9148 h 10000"/>
                  <a:gd name="connsiteX855" fmla="*/ 7283 w 10000"/>
                  <a:gd name="connsiteY855" fmla="*/ 9119 h 10000"/>
                  <a:gd name="connsiteX856" fmla="*/ 7291 w 10000"/>
                  <a:gd name="connsiteY856" fmla="*/ 9100 h 10000"/>
                  <a:gd name="connsiteX857" fmla="*/ 7307 w 10000"/>
                  <a:gd name="connsiteY857" fmla="*/ 9080 h 10000"/>
                  <a:gd name="connsiteX858" fmla="*/ 7324 w 10000"/>
                  <a:gd name="connsiteY858" fmla="*/ 9054 h 10000"/>
                  <a:gd name="connsiteX859" fmla="*/ 7341 w 10000"/>
                  <a:gd name="connsiteY859" fmla="*/ 9054 h 10000"/>
                  <a:gd name="connsiteX860" fmla="*/ 7352 w 10000"/>
                  <a:gd name="connsiteY860" fmla="*/ 9054 h 10000"/>
                  <a:gd name="connsiteX861" fmla="*/ 7346 w 10000"/>
                  <a:gd name="connsiteY861" fmla="*/ 9032 h 10000"/>
                  <a:gd name="connsiteX862" fmla="*/ 7341 w 10000"/>
                  <a:gd name="connsiteY862" fmla="*/ 9022 h 10000"/>
                  <a:gd name="connsiteX863" fmla="*/ 7352 w 10000"/>
                  <a:gd name="connsiteY863" fmla="*/ 8999 h 10000"/>
                  <a:gd name="connsiteX864" fmla="*/ 7360 w 10000"/>
                  <a:gd name="connsiteY864" fmla="*/ 8967 h 10000"/>
                  <a:gd name="connsiteX865" fmla="*/ 7368 w 10000"/>
                  <a:gd name="connsiteY865" fmla="*/ 8922 h 10000"/>
                  <a:gd name="connsiteX866" fmla="*/ 7377 w 10000"/>
                  <a:gd name="connsiteY866" fmla="*/ 8896 h 10000"/>
                  <a:gd name="connsiteX867" fmla="*/ 7380 w 10000"/>
                  <a:gd name="connsiteY867" fmla="*/ 8867 h 10000"/>
                  <a:gd name="connsiteX868" fmla="*/ 7402 w 10000"/>
                  <a:gd name="connsiteY868" fmla="*/ 8824 h 10000"/>
                  <a:gd name="connsiteX869" fmla="*/ 7402 w 10000"/>
                  <a:gd name="connsiteY869" fmla="*/ 8808 h 10000"/>
                  <a:gd name="connsiteX870" fmla="*/ 7393 w 10000"/>
                  <a:gd name="connsiteY870" fmla="*/ 8795 h 10000"/>
                  <a:gd name="connsiteX871" fmla="*/ 7388 w 10000"/>
                  <a:gd name="connsiteY871" fmla="*/ 8799 h 10000"/>
                  <a:gd name="connsiteX872" fmla="*/ 7396 w 10000"/>
                  <a:gd name="connsiteY872" fmla="*/ 8789 h 10000"/>
                  <a:gd name="connsiteX873" fmla="*/ 7404 w 10000"/>
                  <a:gd name="connsiteY873" fmla="*/ 8789 h 10000"/>
                  <a:gd name="connsiteX874" fmla="*/ 7421 w 10000"/>
                  <a:gd name="connsiteY874" fmla="*/ 8769 h 10000"/>
                  <a:gd name="connsiteX875" fmla="*/ 7443 w 10000"/>
                  <a:gd name="connsiteY875" fmla="*/ 8763 h 10000"/>
                  <a:gd name="connsiteX876" fmla="*/ 7452 w 10000"/>
                  <a:gd name="connsiteY876" fmla="*/ 8769 h 10000"/>
                  <a:gd name="connsiteX877" fmla="*/ 7468 w 10000"/>
                  <a:gd name="connsiteY877" fmla="*/ 8769 h 10000"/>
                  <a:gd name="connsiteX878" fmla="*/ 7499 w 10000"/>
                  <a:gd name="connsiteY878" fmla="*/ 8763 h 10000"/>
                  <a:gd name="connsiteX879" fmla="*/ 7526 w 10000"/>
                  <a:gd name="connsiteY879" fmla="*/ 8763 h 10000"/>
                  <a:gd name="connsiteX880" fmla="*/ 7532 w 10000"/>
                  <a:gd name="connsiteY880" fmla="*/ 8763 h 10000"/>
                  <a:gd name="connsiteX881" fmla="*/ 7554 w 10000"/>
                  <a:gd name="connsiteY881" fmla="*/ 8744 h 10000"/>
                  <a:gd name="connsiteX882" fmla="*/ 7571 w 10000"/>
                  <a:gd name="connsiteY882" fmla="*/ 8731 h 10000"/>
                  <a:gd name="connsiteX883" fmla="*/ 7587 w 10000"/>
                  <a:gd name="connsiteY883" fmla="*/ 8711 h 10000"/>
                  <a:gd name="connsiteX884" fmla="*/ 7607 w 10000"/>
                  <a:gd name="connsiteY884" fmla="*/ 8711 h 10000"/>
                  <a:gd name="connsiteX885" fmla="*/ 7634 w 10000"/>
                  <a:gd name="connsiteY885" fmla="*/ 8705 h 10000"/>
                  <a:gd name="connsiteX886" fmla="*/ 7643 w 10000"/>
                  <a:gd name="connsiteY886" fmla="*/ 8682 h 10000"/>
                  <a:gd name="connsiteX887" fmla="*/ 7654 w 10000"/>
                  <a:gd name="connsiteY887" fmla="*/ 8666 h 10000"/>
                  <a:gd name="connsiteX888" fmla="*/ 7668 w 10000"/>
                  <a:gd name="connsiteY888" fmla="*/ 8666 h 10000"/>
                  <a:gd name="connsiteX889" fmla="*/ 7676 w 10000"/>
                  <a:gd name="connsiteY889" fmla="*/ 8682 h 10000"/>
                  <a:gd name="connsiteX890" fmla="*/ 7704 w 10000"/>
                  <a:gd name="connsiteY890" fmla="*/ 8669 h 10000"/>
                  <a:gd name="connsiteX891" fmla="*/ 7712 w 10000"/>
                  <a:gd name="connsiteY891" fmla="*/ 8669 h 10000"/>
                  <a:gd name="connsiteX892" fmla="*/ 7720 w 10000"/>
                  <a:gd name="connsiteY892" fmla="*/ 8669 h 10000"/>
                  <a:gd name="connsiteX893" fmla="*/ 7726 w 10000"/>
                  <a:gd name="connsiteY893" fmla="*/ 8656 h 10000"/>
                  <a:gd name="connsiteX894" fmla="*/ 7734 w 10000"/>
                  <a:gd name="connsiteY894" fmla="*/ 8650 h 10000"/>
                  <a:gd name="connsiteX895" fmla="*/ 7742 w 10000"/>
                  <a:gd name="connsiteY895" fmla="*/ 8650 h 10000"/>
                  <a:gd name="connsiteX896" fmla="*/ 7759 w 10000"/>
                  <a:gd name="connsiteY896" fmla="*/ 8650 h 10000"/>
                  <a:gd name="connsiteX897" fmla="*/ 7756 w 10000"/>
                  <a:gd name="connsiteY897" fmla="*/ 8630 h 10000"/>
                  <a:gd name="connsiteX898" fmla="*/ 7751 w 10000"/>
                  <a:gd name="connsiteY898" fmla="*/ 8627 h 10000"/>
                  <a:gd name="connsiteX899" fmla="*/ 7742 w 10000"/>
                  <a:gd name="connsiteY899" fmla="*/ 8620 h 10000"/>
                  <a:gd name="connsiteX900" fmla="*/ 7734 w 10000"/>
                  <a:gd name="connsiteY900" fmla="*/ 8591 h 10000"/>
                  <a:gd name="connsiteX901" fmla="*/ 7709 w 10000"/>
                  <a:gd name="connsiteY901" fmla="*/ 8582 h 10000"/>
                  <a:gd name="connsiteX902" fmla="*/ 7695 w 10000"/>
                  <a:gd name="connsiteY902" fmla="*/ 8578 h 10000"/>
                  <a:gd name="connsiteX903" fmla="*/ 7668 w 10000"/>
                  <a:gd name="connsiteY903" fmla="*/ 8562 h 10000"/>
                  <a:gd name="connsiteX904" fmla="*/ 7645 w 10000"/>
                  <a:gd name="connsiteY904" fmla="*/ 8552 h 10000"/>
                  <a:gd name="connsiteX905" fmla="*/ 7615 w 10000"/>
                  <a:gd name="connsiteY905" fmla="*/ 8543 h 10000"/>
                  <a:gd name="connsiteX906" fmla="*/ 7596 w 10000"/>
                  <a:gd name="connsiteY906" fmla="*/ 8527 h 10000"/>
                  <a:gd name="connsiteX907" fmla="*/ 7565 w 10000"/>
                  <a:gd name="connsiteY907" fmla="*/ 8494 h 10000"/>
                  <a:gd name="connsiteX908" fmla="*/ 7562 w 10000"/>
                  <a:gd name="connsiteY908" fmla="*/ 8475 h 10000"/>
                  <a:gd name="connsiteX909" fmla="*/ 7540 w 10000"/>
                  <a:gd name="connsiteY909" fmla="*/ 8455 h 10000"/>
                  <a:gd name="connsiteX910" fmla="*/ 7535 w 10000"/>
                  <a:gd name="connsiteY910" fmla="*/ 8446 h 10000"/>
                  <a:gd name="connsiteX911" fmla="*/ 7535 w 10000"/>
                  <a:gd name="connsiteY911" fmla="*/ 8420 h 10000"/>
                  <a:gd name="connsiteX912" fmla="*/ 7535 w 10000"/>
                  <a:gd name="connsiteY912" fmla="*/ 8391 h 10000"/>
                  <a:gd name="connsiteX913" fmla="*/ 7548 w 10000"/>
                  <a:gd name="connsiteY913" fmla="*/ 8345 h 10000"/>
                  <a:gd name="connsiteX914" fmla="*/ 7562 w 10000"/>
                  <a:gd name="connsiteY914" fmla="*/ 8319 h 10000"/>
                  <a:gd name="connsiteX915" fmla="*/ 7582 w 10000"/>
                  <a:gd name="connsiteY915" fmla="*/ 8310 h 10000"/>
                  <a:gd name="connsiteX916" fmla="*/ 7607 w 10000"/>
                  <a:gd name="connsiteY916" fmla="*/ 8300 h 10000"/>
                  <a:gd name="connsiteX917" fmla="*/ 7629 w 10000"/>
                  <a:gd name="connsiteY917" fmla="*/ 8300 h 10000"/>
                  <a:gd name="connsiteX918" fmla="*/ 7651 w 10000"/>
                  <a:gd name="connsiteY918" fmla="*/ 8297 h 10000"/>
                  <a:gd name="connsiteX919" fmla="*/ 7668 w 10000"/>
                  <a:gd name="connsiteY919" fmla="*/ 8280 h 10000"/>
                  <a:gd name="connsiteX920" fmla="*/ 7687 w 10000"/>
                  <a:gd name="connsiteY920" fmla="*/ 8267 h 10000"/>
                  <a:gd name="connsiteX921" fmla="*/ 7693 w 10000"/>
                  <a:gd name="connsiteY921" fmla="*/ 8261 h 10000"/>
                  <a:gd name="connsiteX922" fmla="*/ 7701 w 10000"/>
                  <a:gd name="connsiteY922" fmla="*/ 8248 h 10000"/>
                  <a:gd name="connsiteX923" fmla="*/ 7712 w 10000"/>
                  <a:gd name="connsiteY923" fmla="*/ 8238 h 10000"/>
                  <a:gd name="connsiteX924" fmla="*/ 7731 w 10000"/>
                  <a:gd name="connsiteY924" fmla="*/ 8222 h 10000"/>
                  <a:gd name="connsiteX925" fmla="*/ 7740 w 10000"/>
                  <a:gd name="connsiteY925" fmla="*/ 8206 h 10000"/>
                  <a:gd name="connsiteX926" fmla="*/ 7756 w 10000"/>
                  <a:gd name="connsiteY926" fmla="*/ 8183 h 10000"/>
                  <a:gd name="connsiteX927" fmla="*/ 7773 w 10000"/>
                  <a:gd name="connsiteY927" fmla="*/ 8177 h 10000"/>
                  <a:gd name="connsiteX928" fmla="*/ 7784 w 10000"/>
                  <a:gd name="connsiteY928" fmla="*/ 8183 h 10000"/>
                  <a:gd name="connsiteX929" fmla="*/ 7801 w 10000"/>
                  <a:gd name="connsiteY929" fmla="*/ 8174 h 10000"/>
                  <a:gd name="connsiteX930" fmla="*/ 7801 w 10000"/>
                  <a:gd name="connsiteY930" fmla="*/ 8157 h 10000"/>
                  <a:gd name="connsiteX931" fmla="*/ 7817 w 10000"/>
                  <a:gd name="connsiteY931" fmla="*/ 8164 h 10000"/>
                  <a:gd name="connsiteX932" fmla="*/ 7837 w 10000"/>
                  <a:gd name="connsiteY932" fmla="*/ 8164 h 10000"/>
                  <a:gd name="connsiteX933" fmla="*/ 7856 w 10000"/>
                  <a:gd name="connsiteY933" fmla="*/ 8164 h 10000"/>
                  <a:gd name="connsiteX934" fmla="*/ 7870 w 10000"/>
                  <a:gd name="connsiteY934" fmla="*/ 8167 h 10000"/>
                  <a:gd name="connsiteX935" fmla="*/ 7881 w 10000"/>
                  <a:gd name="connsiteY935" fmla="*/ 8174 h 10000"/>
                  <a:gd name="connsiteX936" fmla="*/ 7898 w 10000"/>
                  <a:gd name="connsiteY936" fmla="*/ 8187 h 10000"/>
                  <a:gd name="connsiteX937" fmla="*/ 7917 w 10000"/>
                  <a:gd name="connsiteY937" fmla="*/ 8187 h 10000"/>
                  <a:gd name="connsiteX938" fmla="*/ 7928 w 10000"/>
                  <a:gd name="connsiteY938" fmla="*/ 8157 h 10000"/>
                  <a:gd name="connsiteX939" fmla="*/ 7942 w 10000"/>
                  <a:gd name="connsiteY939" fmla="*/ 8157 h 10000"/>
                  <a:gd name="connsiteX940" fmla="*/ 7958 w 10000"/>
                  <a:gd name="connsiteY940" fmla="*/ 8164 h 10000"/>
                  <a:gd name="connsiteX941" fmla="*/ 7983 w 10000"/>
                  <a:gd name="connsiteY941" fmla="*/ 8144 h 10000"/>
                  <a:gd name="connsiteX942" fmla="*/ 8000 w 10000"/>
                  <a:gd name="connsiteY942" fmla="*/ 8109 h 10000"/>
                  <a:gd name="connsiteX943" fmla="*/ 7994 w 10000"/>
                  <a:gd name="connsiteY943" fmla="*/ 8093 h 10000"/>
                  <a:gd name="connsiteX944" fmla="*/ 7983 w 10000"/>
                  <a:gd name="connsiteY944" fmla="*/ 8070 h 10000"/>
                  <a:gd name="connsiteX945" fmla="*/ 7986 w 10000"/>
                  <a:gd name="connsiteY945" fmla="*/ 8063 h 10000"/>
                  <a:gd name="connsiteX946" fmla="*/ 7978 w 10000"/>
                  <a:gd name="connsiteY946" fmla="*/ 8044 h 10000"/>
                  <a:gd name="connsiteX947" fmla="*/ 7986 w 10000"/>
                  <a:gd name="connsiteY947" fmla="*/ 8002 h 10000"/>
                  <a:gd name="connsiteX948" fmla="*/ 7983 w 10000"/>
                  <a:gd name="connsiteY948" fmla="*/ 7947 h 10000"/>
                  <a:gd name="connsiteX949" fmla="*/ 7961 w 10000"/>
                  <a:gd name="connsiteY949" fmla="*/ 7931 h 10000"/>
                  <a:gd name="connsiteX950" fmla="*/ 7958 w 10000"/>
                  <a:gd name="connsiteY950" fmla="*/ 7898 h 10000"/>
                  <a:gd name="connsiteX951" fmla="*/ 7953 w 10000"/>
                  <a:gd name="connsiteY951" fmla="*/ 7856 h 10000"/>
                  <a:gd name="connsiteX952" fmla="*/ 7967 w 10000"/>
                  <a:gd name="connsiteY952" fmla="*/ 7837 h 10000"/>
                  <a:gd name="connsiteX953" fmla="*/ 7950 w 10000"/>
                  <a:gd name="connsiteY953" fmla="*/ 7824 h 10000"/>
                  <a:gd name="connsiteX954" fmla="*/ 7906 w 10000"/>
                  <a:gd name="connsiteY954" fmla="*/ 7814 h 10000"/>
                  <a:gd name="connsiteX955" fmla="*/ 7878 w 10000"/>
                  <a:gd name="connsiteY955" fmla="*/ 7814 h 10000"/>
                  <a:gd name="connsiteX956" fmla="*/ 7870 w 10000"/>
                  <a:gd name="connsiteY956" fmla="*/ 7795 h 10000"/>
                  <a:gd name="connsiteX957" fmla="*/ 7878 w 10000"/>
                  <a:gd name="connsiteY957" fmla="*/ 7778 h 10000"/>
                  <a:gd name="connsiteX958" fmla="*/ 7881 w 10000"/>
                  <a:gd name="connsiteY958" fmla="*/ 7775 h 10000"/>
                  <a:gd name="connsiteX959" fmla="*/ 7878 w 10000"/>
                  <a:gd name="connsiteY959" fmla="*/ 7743 h 10000"/>
                  <a:gd name="connsiteX960" fmla="*/ 7895 w 10000"/>
                  <a:gd name="connsiteY960" fmla="*/ 7733 h 10000"/>
                  <a:gd name="connsiteX961" fmla="*/ 7911 w 10000"/>
                  <a:gd name="connsiteY961" fmla="*/ 7710 h 10000"/>
                  <a:gd name="connsiteX962" fmla="*/ 7911 w 10000"/>
                  <a:gd name="connsiteY962" fmla="*/ 7665 h 10000"/>
                  <a:gd name="connsiteX963" fmla="*/ 7917 w 10000"/>
                  <a:gd name="connsiteY963" fmla="*/ 7600 h 10000"/>
                  <a:gd name="connsiteX964" fmla="*/ 7928 w 10000"/>
                  <a:gd name="connsiteY964" fmla="*/ 7581 h 10000"/>
                  <a:gd name="connsiteX965" fmla="*/ 7917 w 10000"/>
                  <a:gd name="connsiteY965" fmla="*/ 7474 h 10000"/>
                  <a:gd name="connsiteX966" fmla="*/ 7873 w 10000"/>
                  <a:gd name="connsiteY966" fmla="*/ 7335 h 10000"/>
                  <a:gd name="connsiteX967" fmla="*/ 7756 w 10000"/>
                  <a:gd name="connsiteY967" fmla="*/ 7050 h 10000"/>
                  <a:gd name="connsiteX968" fmla="*/ 7679 w 10000"/>
                  <a:gd name="connsiteY968" fmla="*/ 6839 h 10000"/>
                  <a:gd name="connsiteX969" fmla="*/ 7668 w 10000"/>
                  <a:gd name="connsiteY969" fmla="*/ 6823 h 10000"/>
                  <a:gd name="connsiteX970" fmla="*/ 7659 w 10000"/>
                  <a:gd name="connsiteY970" fmla="*/ 6768 h 10000"/>
                  <a:gd name="connsiteX971" fmla="*/ 7659 w 10000"/>
                  <a:gd name="connsiteY971" fmla="*/ 6739 h 10000"/>
                  <a:gd name="connsiteX972" fmla="*/ 7651 w 10000"/>
                  <a:gd name="connsiteY972" fmla="*/ 6713 h 10000"/>
                  <a:gd name="connsiteX973" fmla="*/ 7654 w 10000"/>
                  <a:gd name="connsiteY973" fmla="*/ 6684 h 10000"/>
                  <a:gd name="connsiteX974" fmla="*/ 7643 w 10000"/>
                  <a:gd name="connsiteY974" fmla="*/ 6626 h 10000"/>
                  <a:gd name="connsiteX975" fmla="*/ 7629 w 10000"/>
                  <a:gd name="connsiteY975" fmla="*/ 6600 h 10000"/>
                  <a:gd name="connsiteX976" fmla="*/ 7629 w 10000"/>
                  <a:gd name="connsiteY976" fmla="*/ 6580 h 10000"/>
                  <a:gd name="connsiteX977" fmla="*/ 7623 w 10000"/>
                  <a:gd name="connsiteY977" fmla="*/ 6541 h 10000"/>
                  <a:gd name="connsiteX978" fmla="*/ 7615 w 10000"/>
                  <a:gd name="connsiteY978" fmla="*/ 6522 h 10000"/>
                  <a:gd name="connsiteX979" fmla="*/ 7598 w 10000"/>
                  <a:gd name="connsiteY979" fmla="*/ 6509 h 10000"/>
                  <a:gd name="connsiteX980" fmla="*/ 7587 w 10000"/>
                  <a:gd name="connsiteY980" fmla="*/ 6493 h 10000"/>
                  <a:gd name="connsiteX981" fmla="*/ 7579 w 10000"/>
                  <a:gd name="connsiteY981" fmla="*/ 6464 h 10000"/>
                  <a:gd name="connsiteX982" fmla="*/ 7587 w 10000"/>
                  <a:gd name="connsiteY982" fmla="*/ 6438 h 10000"/>
                  <a:gd name="connsiteX983" fmla="*/ 7596 w 10000"/>
                  <a:gd name="connsiteY983" fmla="*/ 6425 h 10000"/>
                  <a:gd name="connsiteX984" fmla="*/ 7590 w 10000"/>
                  <a:gd name="connsiteY984" fmla="*/ 6396 h 10000"/>
                  <a:gd name="connsiteX985" fmla="*/ 7590 w 10000"/>
                  <a:gd name="connsiteY985" fmla="*/ 6373 h 10000"/>
                  <a:gd name="connsiteX986" fmla="*/ 7587 w 10000"/>
                  <a:gd name="connsiteY986" fmla="*/ 6354 h 10000"/>
                  <a:gd name="connsiteX987" fmla="*/ 7582 w 10000"/>
                  <a:gd name="connsiteY987" fmla="*/ 6344 h 10000"/>
                  <a:gd name="connsiteX988" fmla="*/ 7582 w 10000"/>
                  <a:gd name="connsiteY988" fmla="*/ 6324 h 10000"/>
                  <a:gd name="connsiteX989" fmla="*/ 7571 w 10000"/>
                  <a:gd name="connsiteY989" fmla="*/ 6302 h 10000"/>
                  <a:gd name="connsiteX990" fmla="*/ 7548 w 10000"/>
                  <a:gd name="connsiteY990" fmla="*/ 6256 h 10000"/>
                  <a:gd name="connsiteX991" fmla="*/ 7546 w 10000"/>
                  <a:gd name="connsiteY991" fmla="*/ 6218 h 10000"/>
                  <a:gd name="connsiteX992" fmla="*/ 7540 w 10000"/>
                  <a:gd name="connsiteY992" fmla="*/ 6159 h 10000"/>
                  <a:gd name="connsiteX993" fmla="*/ 7535 w 10000"/>
                  <a:gd name="connsiteY993" fmla="*/ 6114 h 10000"/>
                  <a:gd name="connsiteX994" fmla="*/ 7535 w 10000"/>
                  <a:gd name="connsiteY994" fmla="*/ 6088 h 10000"/>
                  <a:gd name="connsiteX995" fmla="*/ 7540 w 10000"/>
                  <a:gd name="connsiteY995" fmla="*/ 6049 h 10000"/>
                  <a:gd name="connsiteX996" fmla="*/ 7546 w 10000"/>
                  <a:gd name="connsiteY996" fmla="*/ 6004 h 10000"/>
                  <a:gd name="connsiteX997" fmla="*/ 7548 w 10000"/>
                  <a:gd name="connsiteY997" fmla="*/ 5965 h 10000"/>
                  <a:gd name="connsiteX998" fmla="*/ 7548 w 10000"/>
                  <a:gd name="connsiteY998" fmla="*/ 5946 h 10000"/>
                  <a:gd name="connsiteX999" fmla="*/ 7548 w 10000"/>
                  <a:gd name="connsiteY999" fmla="*/ 5933 h 10000"/>
                  <a:gd name="connsiteX1000" fmla="*/ 7548 w 10000"/>
                  <a:gd name="connsiteY1000" fmla="*/ 5910 h 10000"/>
                  <a:gd name="connsiteX1001" fmla="*/ 7548 w 10000"/>
                  <a:gd name="connsiteY1001" fmla="*/ 5897 h 10000"/>
                  <a:gd name="connsiteX1002" fmla="*/ 7546 w 10000"/>
                  <a:gd name="connsiteY1002" fmla="*/ 5871 h 10000"/>
                  <a:gd name="connsiteX1003" fmla="*/ 7535 w 10000"/>
                  <a:gd name="connsiteY1003" fmla="*/ 5839 h 10000"/>
                  <a:gd name="connsiteX1004" fmla="*/ 7524 w 10000"/>
                  <a:gd name="connsiteY1004" fmla="*/ 5797 h 10000"/>
                  <a:gd name="connsiteX1005" fmla="*/ 7518 w 10000"/>
                  <a:gd name="connsiteY1005" fmla="*/ 5767 h 10000"/>
                  <a:gd name="connsiteX1006" fmla="*/ 7515 w 10000"/>
                  <a:gd name="connsiteY1006" fmla="*/ 5745 h 10000"/>
                  <a:gd name="connsiteX1007" fmla="*/ 7501 w 10000"/>
                  <a:gd name="connsiteY1007" fmla="*/ 5683 h 10000"/>
                  <a:gd name="connsiteX1008" fmla="*/ 7490 w 10000"/>
                  <a:gd name="connsiteY1008" fmla="*/ 5631 h 10000"/>
                  <a:gd name="connsiteX1009" fmla="*/ 7482 w 10000"/>
                  <a:gd name="connsiteY1009" fmla="*/ 5593 h 10000"/>
                  <a:gd name="connsiteX1010" fmla="*/ 7476 w 10000"/>
                  <a:gd name="connsiteY1010" fmla="*/ 5570 h 10000"/>
                  <a:gd name="connsiteX1011" fmla="*/ 7476 w 10000"/>
                  <a:gd name="connsiteY1011" fmla="*/ 5528 h 10000"/>
                  <a:gd name="connsiteX1012" fmla="*/ 7482 w 10000"/>
                  <a:gd name="connsiteY1012" fmla="*/ 5502 h 10000"/>
                  <a:gd name="connsiteX1013" fmla="*/ 7490 w 10000"/>
                  <a:gd name="connsiteY1013" fmla="*/ 5489 h 10000"/>
                  <a:gd name="connsiteX1014" fmla="*/ 7499 w 10000"/>
                  <a:gd name="connsiteY1014" fmla="*/ 5479 h 10000"/>
                  <a:gd name="connsiteX1015" fmla="*/ 7493 w 10000"/>
                  <a:gd name="connsiteY1015" fmla="*/ 5427 h 10000"/>
                  <a:gd name="connsiteX1016" fmla="*/ 7501 w 10000"/>
                  <a:gd name="connsiteY1016" fmla="*/ 5415 h 10000"/>
                  <a:gd name="connsiteX1017" fmla="*/ 7510 w 10000"/>
                  <a:gd name="connsiteY1017" fmla="*/ 5398 h 10000"/>
                  <a:gd name="connsiteX1018" fmla="*/ 7515 w 10000"/>
                  <a:gd name="connsiteY1018" fmla="*/ 5379 h 10000"/>
                  <a:gd name="connsiteX1019" fmla="*/ 7526 w 10000"/>
                  <a:gd name="connsiteY1019" fmla="*/ 5366 h 10000"/>
                  <a:gd name="connsiteX1020" fmla="*/ 7518 w 10000"/>
                  <a:gd name="connsiteY1020" fmla="*/ 5350 h 10000"/>
                  <a:gd name="connsiteX1021" fmla="*/ 7518 w 10000"/>
                  <a:gd name="connsiteY1021" fmla="*/ 5330 h 10000"/>
                  <a:gd name="connsiteX1022" fmla="*/ 7526 w 10000"/>
                  <a:gd name="connsiteY1022" fmla="*/ 5311 h 10000"/>
                  <a:gd name="connsiteX1023" fmla="*/ 7540 w 10000"/>
                  <a:gd name="connsiteY1023" fmla="*/ 5291 h 10000"/>
                  <a:gd name="connsiteX1024" fmla="*/ 7540 w 10000"/>
                  <a:gd name="connsiteY1024" fmla="*/ 5266 h 10000"/>
                  <a:gd name="connsiteX1025" fmla="*/ 7540 w 10000"/>
                  <a:gd name="connsiteY1025" fmla="*/ 5256 h 10000"/>
                  <a:gd name="connsiteX1026" fmla="*/ 7524 w 10000"/>
                  <a:gd name="connsiteY1026" fmla="*/ 5233 h 10000"/>
                  <a:gd name="connsiteX1027" fmla="*/ 7515 w 10000"/>
                  <a:gd name="connsiteY1027" fmla="*/ 5217 h 10000"/>
                  <a:gd name="connsiteX1028" fmla="*/ 7490 w 10000"/>
                  <a:gd name="connsiteY1028" fmla="*/ 5178 h 10000"/>
                  <a:gd name="connsiteX1029" fmla="*/ 7474 w 10000"/>
                  <a:gd name="connsiteY1029" fmla="*/ 5162 h 10000"/>
                  <a:gd name="connsiteX1030" fmla="*/ 7457 w 10000"/>
                  <a:gd name="connsiteY1030" fmla="*/ 5120 h 10000"/>
                  <a:gd name="connsiteX1031" fmla="*/ 7421 w 10000"/>
                  <a:gd name="connsiteY1031" fmla="*/ 5087 h 10000"/>
                  <a:gd name="connsiteX1032" fmla="*/ 7380 w 10000"/>
                  <a:gd name="connsiteY1032" fmla="*/ 5068 h 10000"/>
                  <a:gd name="connsiteX1033" fmla="*/ 7355 w 10000"/>
                  <a:gd name="connsiteY1033" fmla="*/ 5058 h 10000"/>
                  <a:gd name="connsiteX1034" fmla="*/ 7332 w 10000"/>
                  <a:gd name="connsiteY1034" fmla="*/ 5049 h 10000"/>
                  <a:gd name="connsiteX1035" fmla="*/ 7305 w 10000"/>
                  <a:gd name="connsiteY1035" fmla="*/ 5016 h 10000"/>
                  <a:gd name="connsiteX1036" fmla="*/ 7305 w 10000"/>
                  <a:gd name="connsiteY1036" fmla="*/ 5000 h 10000"/>
                  <a:gd name="connsiteX1037" fmla="*/ 7296 w 10000"/>
                  <a:gd name="connsiteY1037" fmla="*/ 4971 h 10000"/>
                  <a:gd name="connsiteX1038" fmla="*/ 7288 w 10000"/>
                  <a:gd name="connsiteY1038" fmla="*/ 4945 h 10000"/>
                  <a:gd name="connsiteX1039" fmla="*/ 7280 w 10000"/>
                  <a:gd name="connsiteY1039" fmla="*/ 4916 h 10000"/>
                  <a:gd name="connsiteX1040" fmla="*/ 7291 w 10000"/>
                  <a:gd name="connsiteY1040" fmla="*/ 4887 h 10000"/>
                  <a:gd name="connsiteX1041" fmla="*/ 7291 w 10000"/>
                  <a:gd name="connsiteY1041" fmla="*/ 4858 h 10000"/>
                  <a:gd name="connsiteX1042" fmla="*/ 7271 w 10000"/>
                  <a:gd name="connsiteY1042" fmla="*/ 4819 h 10000"/>
                  <a:gd name="connsiteX1043" fmla="*/ 7255 w 10000"/>
                  <a:gd name="connsiteY1043" fmla="*/ 4828 h 10000"/>
                  <a:gd name="connsiteX1044" fmla="*/ 7235 w 10000"/>
                  <a:gd name="connsiteY1044" fmla="*/ 4841 h 10000"/>
                  <a:gd name="connsiteX1045" fmla="*/ 7216 w 10000"/>
                  <a:gd name="connsiteY1045" fmla="*/ 4867 h 10000"/>
                  <a:gd name="connsiteX1046" fmla="*/ 7191 w 10000"/>
                  <a:gd name="connsiteY1046" fmla="*/ 4870 h 10000"/>
                  <a:gd name="connsiteX1047" fmla="*/ 7155 w 10000"/>
                  <a:gd name="connsiteY1047" fmla="*/ 4887 h 10000"/>
                  <a:gd name="connsiteX1048" fmla="*/ 7122 w 10000"/>
                  <a:gd name="connsiteY1048" fmla="*/ 4893 h 10000"/>
                  <a:gd name="connsiteX1049" fmla="*/ 7105 w 10000"/>
                  <a:gd name="connsiteY1049" fmla="*/ 4896 h 10000"/>
                  <a:gd name="connsiteX1050" fmla="*/ 7094 w 10000"/>
                  <a:gd name="connsiteY1050" fmla="*/ 4916 h 10000"/>
                  <a:gd name="connsiteX1051" fmla="*/ 7080 w 10000"/>
                  <a:gd name="connsiteY1051" fmla="*/ 4903 h 10000"/>
                  <a:gd name="connsiteX1052" fmla="*/ 7072 w 10000"/>
                  <a:gd name="connsiteY1052" fmla="*/ 4851 h 10000"/>
                  <a:gd name="connsiteX1053" fmla="*/ 7042 w 10000"/>
                  <a:gd name="connsiteY1053" fmla="*/ 4819 h 10000"/>
                  <a:gd name="connsiteX1054" fmla="*/ 7030 w 10000"/>
                  <a:gd name="connsiteY1054" fmla="*/ 4780 h 10000"/>
                  <a:gd name="connsiteX1055" fmla="*/ 7039 w 10000"/>
                  <a:gd name="connsiteY1055" fmla="*/ 4757 h 10000"/>
                  <a:gd name="connsiteX1056" fmla="*/ 7047 w 10000"/>
                  <a:gd name="connsiteY1056" fmla="*/ 4744 h 10000"/>
                  <a:gd name="connsiteX1057" fmla="*/ 7022 w 10000"/>
                  <a:gd name="connsiteY1057" fmla="*/ 4725 h 10000"/>
                  <a:gd name="connsiteX1058" fmla="*/ 7000 w 10000"/>
                  <a:gd name="connsiteY1058" fmla="*/ 4715 h 10000"/>
                  <a:gd name="connsiteX1059" fmla="*/ 6975 w 10000"/>
                  <a:gd name="connsiteY1059" fmla="*/ 4709 h 10000"/>
                  <a:gd name="connsiteX1060" fmla="*/ 6945 w 10000"/>
                  <a:gd name="connsiteY1060" fmla="*/ 4696 h 10000"/>
                  <a:gd name="connsiteX1061" fmla="*/ 6953 w 10000"/>
                  <a:gd name="connsiteY1061" fmla="*/ 4679 h 10000"/>
                  <a:gd name="connsiteX1062" fmla="*/ 6961 w 10000"/>
                  <a:gd name="connsiteY1062" fmla="*/ 4660 h 10000"/>
                  <a:gd name="connsiteX1063" fmla="*/ 6983 w 10000"/>
                  <a:gd name="connsiteY1063" fmla="*/ 4644 h 10000"/>
                  <a:gd name="connsiteX1064" fmla="*/ 7014 w 10000"/>
                  <a:gd name="connsiteY1064" fmla="*/ 4634 h 10000"/>
                  <a:gd name="connsiteX1065" fmla="*/ 7025 w 10000"/>
                  <a:gd name="connsiteY1065" fmla="*/ 4615 h 10000"/>
                  <a:gd name="connsiteX1066" fmla="*/ 7047 w 10000"/>
                  <a:gd name="connsiteY1066" fmla="*/ 4582 h 10000"/>
                  <a:gd name="connsiteX1067" fmla="*/ 7069 w 10000"/>
                  <a:gd name="connsiteY1067" fmla="*/ 4563 h 10000"/>
                  <a:gd name="connsiteX1068" fmla="*/ 7078 w 10000"/>
                  <a:gd name="connsiteY1068" fmla="*/ 4553 h 10000"/>
                  <a:gd name="connsiteX1069" fmla="*/ 7097 w 10000"/>
                  <a:gd name="connsiteY1069" fmla="*/ 4527 h 10000"/>
                  <a:gd name="connsiteX1070" fmla="*/ 7122 w 10000"/>
                  <a:gd name="connsiteY1070" fmla="*/ 4517 h 10000"/>
                  <a:gd name="connsiteX1071" fmla="*/ 7139 w 10000"/>
                  <a:gd name="connsiteY1071" fmla="*/ 4488 h 10000"/>
                  <a:gd name="connsiteX1072" fmla="*/ 7147 w 10000"/>
                  <a:gd name="connsiteY1072" fmla="*/ 4459 h 10000"/>
                  <a:gd name="connsiteX1073" fmla="*/ 7161 w 10000"/>
                  <a:gd name="connsiteY1073" fmla="*/ 4440 h 10000"/>
                  <a:gd name="connsiteX1074" fmla="*/ 7177 w 10000"/>
                  <a:gd name="connsiteY1074" fmla="*/ 4430 h 10000"/>
                  <a:gd name="connsiteX1075" fmla="*/ 7202 w 10000"/>
                  <a:gd name="connsiteY1075" fmla="*/ 4407 h 10000"/>
                  <a:gd name="connsiteX1076" fmla="*/ 7224 w 10000"/>
                  <a:gd name="connsiteY1076" fmla="*/ 4417 h 10000"/>
                  <a:gd name="connsiteX1077" fmla="*/ 7241 w 10000"/>
                  <a:gd name="connsiteY1077" fmla="*/ 4404 h 10000"/>
                  <a:gd name="connsiteX1078" fmla="*/ 7263 w 10000"/>
                  <a:gd name="connsiteY1078" fmla="*/ 4398 h 10000"/>
                  <a:gd name="connsiteX1079" fmla="*/ 7283 w 10000"/>
                  <a:gd name="connsiteY1079" fmla="*/ 4424 h 10000"/>
                  <a:gd name="connsiteX1080" fmla="*/ 7305 w 10000"/>
                  <a:gd name="connsiteY1080" fmla="*/ 4433 h 10000"/>
                  <a:gd name="connsiteX1081" fmla="*/ 7332 w 10000"/>
                  <a:gd name="connsiteY1081" fmla="*/ 4443 h 10000"/>
                  <a:gd name="connsiteX1082" fmla="*/ 7380 w 10000"/>
                  <a:gd name="connsiteY1082" fmla="*/ 4398 h 10000"/>
                  <a:gd name="connsiteX1083" fmla="*/ 7404 w 10000"/>
                  <a:gd name="connsiteY1083" fmla="*/ 4378 h 10000"/>
                  <a:gd name="connsiteX1084" fmla="*/ 7418 w 10000"/>
                  <a:gd name="connsiteY1084" fmla="*/ 4369 h 10000"/>
                  <a:gd name="connsiteX1085" fmla="*/ 7443 w 10000"/>
                  <a:gd name="connsiteY1085" fmla="*/ 4356 h 10000"/>
                  <a:gd name="connsiteX1086" fmla="*/ 7460 w 10000"/>
                  <a:gd name="connsiteY1086" fmla="*/ 4385 h 10000"/>
                  <a:gd name="connsiteX1087" fmla="*/ 7460 w 10000"/>
                  <a:gd name="connsiteY1087" fmla="*/ 4404 h 10000"/>
                  <a:gd name="connsiteX1088" fmla="*/ 7499 w 10000"/>
                  <a:gd name="connsiteY1088" fmla="*/ 4417 h 10000"/>
                  <a:gd name="connsiteX1089" fmla="*/ 7515 w 10000"/>
                  <a:gd name="connsiteY1089" fmla="*/ 4414 h 10000"/>
                  <a:gd name="connsiteX1090" fmla="*/ 7565 w 10000"/>
                  <a:gd name="connsiteY1090" fmla="*/ 4385 h 10000"/>
                  <a:gd name="connsiteX1091" fmla="*/ 7579 w 10000"/>
                  <a:gd name="connsiteY1091" fmla="*/ 4346 h 10000"/>
                  <a:gd name="connsiteX1092" fmla="*/ 7582 w 10000"/>
                  <a:gd name="connsiteY1092" fmla="*/ 4317 h 10000"/>
                  <a:gd name="connsiteX1093" fmla="*/ 7590 w 10000"/>
                  <a:gd name="connsiteY1093" fmla="*/ 4301 h 10000"/>
                  <a:gd name="connsiteX1094" fmla="*/ 7612 w 10000"/>
                  <a:gd name="connsiteY1094" fmla="*/ 4271 h 10000"/>
                  <a:gd name="connsiteX1095" fmla="*/ 7623 w 10000"/>
                  <a:gd name="connsiteY1095" fmla="*/ 4262 h 10000"/>
                  <a:gd name="connsiteX1096" fmla="*/ 7634 w 10000"/>
                  <a:gd name="connsiteY1096" fmla="*/ 4245 h 10000"/>
                  <a:gd name="connsiteX1097" fmla="*/ 7645 w 10000"/>
                  <a:gd name="connsiteY1097" fmla="*/ 4265 h 10000"/>
                  <a:gd name="connsiteX1098" fmla="*/ 7670 w 10000"/>
                  <a:gd name="connsiteY1098" fmla="*/ 4284 h 10000"/>
                  <a:gd name="connsiteX1099" fmla="*/ 7701 w 10000"/>
                  <a:gd name="connsiteY1099" fmla="*/ 4275 h 10000"/>
                  <a:gd name="connsiteX1100" fmla="*/ 7717 w 10000"/>
                  <a:gd name="connsiteY1100" fmla="*/ 4275 h 10000"/>
                  <a:gd name="connsiteX1101" fmla="*/ 7740 w 10000"/>
                  <a:gd name="connsiteY1101" fmla="*/ 4284 h 10000"/>
                  <a:gd name="connsiteX1102" fmla="*/ 7767 w 10000"/>
                  <a:gd name="connsiteY1102" fmla="*/ 4284 h 10000"/>
                  <a:gd name="connsiteX1103" fmla="*/ 7895 w 10000"/>
                  <a:gd name="connsiteY1103" fmla="*/ 4207 h 10000"/>
                  <a:gd name="connsiteX1104" fmla="*/ 7895 w 10000"/>
                  <a:gd name="connsiteY1104" fmla="*/ 4187 h 10000"/>
                  <a:gd name="connsiteX1105" fmla="*/ 7895 w 10000"/>
                  <a:gd name="connsiteY1105" fmla="*/ 4171 h 10000"/>
                  <a:gd name="connsiteX1106" fmla="*/ 7903 w 10000"/>
                  <a:gd name="connsiteY1106" fmla="*/ 4148 h 10000"/>
                  <a:gd name="connsiteX1107" fmla="*/ 7917 w 10000"/>
                  <a:gd name="connsiteY1107" fmla="*/ 4158 h 10000"/>
                  <a:gd name="connsiteX1108" fmla="*/ 7967 w 10000"/>
                  <a:gd name="connsiteY1108" fmla="*/ 4203 h 10000"/>
                  <a:gd name="connsiteX1109" fmla="*/ 7994 w 10000"/>
                  <a:gd name="connsiteY1109" fmla="*/ 4203 h 10000"/>
                  <a:gd name="connsiteX1110" fmla="*/ 8064 w 10000"/>
                  <a:gd name="connsiteY1110" fmla="*/ 4242 h 10000"/>
                  <a:gd name="connsiteX1111" fmla="*/ 8083 w 10000"/>
                  <a:gd name="connsiteY1111" fmla="*/ 4245 h 10000"/>
                  <a:gd name="connsiteX1112" fmla="*/ 8105 w 10000"/>
                  <a:gd name="connsiteY1112" fmla="*/ 4226 h 10000"/>
                  <a:gd name="connsiteX1113" fmla="*/ 8136 w 10000"/>
                  <a:gd name="connsiteY1113" fmla="*/ 4187 h 10000"/>
                  <a:gd name="connsiteX1114" fmla="*/ 8161 w 10000"/>
                  <a:gd name="connsiteY1114" fmla="*/ 4168 h 10000"/>
                  <a:gd name="connsiteX1115" fmla="*/ 8172 w 10000"/>
                  <a:gd name="connsiteY1115" fmla="*/ 4161 h 10000"/>
                  <a:gd name="connsiteX1116" fmla="*/ 8208 w 10000"/>
                  <a:gd name="connsiteY1116" fmla="*/ 4168 h 10000"/>
                  <a:gd name="connsiteX1117" fmla="*/ 8235 w 10000"/>
                  <a:gd name="connsiteY1117" fmla="*/ 4168 h 10000"/>
                  <a:gd name="connsiteX1118" fmla="*/ 8258 w 10000"/>
                  <a:gd name="connsiteY1118" fmla="*/ 4152 h 10000"/>
                  <a:gd name="connsiteX1119" fmla="*/ 8283 w 10000"/>
                  <a:gd name="connsiteY1119" fmla="*/ 4152 h 10000"/>
                  <a:gd name="connsiteX1120" fmla="*/ 8299 w 10000"/>
                  <a:gd name="connsiteY1120" fmla="*/ 4132 h 10000"/>
                  <a:gd name="connsiteX1121" fmla="*/ 8316 w 10000"/>
                  <a:gd name="connsiteY1121" fmla="*/ 4113 h 10000"/>
                  <a:gd name="connsiteX1122" fmla="*/ 8330 w 10000"/>
                  <a:gd name="connsiteY1122" fmla="*/ 4084 h 10000"/>
                  <a:gd name="connsiteX1123" fmla="*/ 8341 w 10000"/>
                  <a:gd name="connsiteY1123" fmla="*/ 4058 h 10000"/>
                  <a:gd name="connsiteX1124" fmla="*/ 8349 w 10000"/>
                  <a:gd name="connsiteY1124" fmla="*/ 4064 h 10000"/>
                  <a:gd name="connsiteX1125" fmla="*/ 8366 w 10000"/>
                  <a:gd name="connsiteY1125" fmla="*/ 4067 h 10000"/>
                  <a:gd name="connsiteX1126" fmla="*/ 8374 w 10000"/>
                  <a:gd name="connsiteY1126" fmla="*/ 4084 h 10000"/>
                  <a:gd name="connsiteX1127" fmla="*/ 8402 w 10000"/>
                  <a:gd name="connsiteY1127" fmla="*/ 4054 h 10000"/>
                  <a:gd name="connsiteX1128" fmla="*/ 8427 w 10000"/>
                  <a:gd name="connsiteY1128" fmla="*/ 4028 h 10000"/>
                  <a:gd name="connsiteX1129" fmla="*/ 8438 w 10000"/>
                  <a:gd name="connsiteY1129" fmla="*/ 4025 h 10000"/>
                  <a:gd name="connsiteX1130" fmla="*/ 8468 w 10000"/>
                  <a:gd name="connsiteY1130" fmla="*/ 4006 h 10000"/>
                  <a:gd name="connsiteX1131" fmla="*/ 8485 w 10000"/>
                  <a:gd name="connsiteY1131" fmla="*/ 3999 h 10000"/>
                  <a:gd name="connsiteX1132" fmla="*/ 8493 w 10000"/>
                  <a:gd name="connsiteY1132" fmla="*/ 4025 h 10000"/>
                  <a:gd name="connsiteX1133" fmla="*/ 8515 w 10000"/>
                  <a:gd name="connsiteY1133" fmla="*/ 4028 h 10000"/>
                  <a:gd name="connsiteX1134" fmla="*/ 8543 w 10000"/>
                  <a:gd name="connsiteY1134" fmla="*/ 4009 h 10000"/>
                  <a:gd name="connsiteX1135" fmla="*/ 8551 w 10000"/>
                  <a:gd name="connsiteY1135" fmla="*/ 3990 h 10000"/>
                  <a:gd name="connsiteX1136" fmla="*/ 8582 w 10000"/>
                  <a:gd name="connsiteY1136" fmla="*/ 3977 h 10000"/>
                  <a:gd name="connsiteX1137" fmla="*/ 8596 w 10000"/>
                  <a:gd name="connsiteY1137" fmla="*/ 3977 h 10000"/>
                  <a:gd name="connsiteX1138" fmla="*/ 8607 w 10000"/>
                  <a:gd name="connsiteY1138" fmla="*/ 3980 h 10000"/>
                  <a:gd name="connsiteX1139" fmla="*/ 8645 w 10000"/>
                  <a:gd name="connsiteY1139" fmla="*/ 3970 h 10000"/>
                  <a:gd name="connsiteX1140" fmla="*/ 8654 w 10000"/>
                  <a:gd name="connsiteY1140" fmla="*/ 3951 h 10000"/>
                  <a:gd name="connsiteX1141" fmla="*/ 8670 w 10000"/>
                  <a:gd name="connsiteY1141" fmla="*/ 3935 h 10000"/>
                  <a:gd name="connsiteX1142" fmla="*/ 8695 w 10000"/>
                  <a:gd name="connsiteY1142" fmla="*/ 3935 h 10000"/>
                  <a:gd name="connsiteX1143" fmla="*/ 8704 w 10000"/>
                  <a:gd name="connsiteY1143" fmla="*/ 3951 h 10000"/>
                  <a:gd name="connsiteX1144" fmla="*/ 8717 w 10000"/>
                  <a:gd name="connsiteY1144" fmla="*/ 3964 h 10000"/>
                  <a:gd name="connsiteX1145" fmla="*/ 8751 w 10000"/>
                  <a:gd name="connsiteY1145" fmla="*/ 3951 h 10000"/>
                  <a:gd name="connsiteX1146" fmla="*/ 8776 w 10000"/>
                  <a:gd name="connsiteY1146" fmla="*/ 3935 h 10000"/>
                  <a:gd name="connsiteX1147" fmla="*/ 8798 w 10000"/>
                  <a:gd name="connsiteY1147" fmla="*/ 3925 h 10000"/>
                  <a:gd name="connsiteX1148" fmla="*/ 8806 w 10000"/>
                  <a:gd name="connsiteY1148" fmla="*/ 3892 h 10000"/>
                  <a:gd name="connsiteX1149" fmla="*/ 8814 w 10000"/>
                  <a:gd name="connsiteY1149" fmla="*/ 3876 h 10000"/>
                  <a:gd name="connsiteX1150" fmla="*/ 8839 w 10000"/>
                  <a:gd name="connsiteY1150" fmla="*/ 3873 h 10000"/>
                  <a:gd name="connsiteX1151" fmla="*/ 8842 w 10000"/>
                  <a:gd name="connsiteY1151" fmla="*/ 3876 h 10000"/>
                  <a:gd name="connsiteX1152" fmla="*/ 8856 w 10000"/>
                  <a:gd name="connsiteY1152" fmla="*/ 3863 h 10000"/>
                  <a:gd name="connsiteX1153" fmla="*/ 8856 w 10000"/>
                  <a:gd name="connsiteY1153" fmla="*/ 3841 h 10000"/>
                  <a:gd name="connsiteX1154" fmla="*/ 8870 w 10000"/>
                  <a:gd name="connsiteY1154" fmla="*/ 3821 h 10000"/>
                  <a:gd name="connsiteX1155" fmla="*/ 8903 w 10000"/>
                  <a:gd name="connsiteY1155" fmla="*/ 3802 h 10000"/>
                  <a:gd name="connsiteX1156" fmla="*/ 8914 w 10000"/>
                  <a:gd name="connsiteY1156" fmla="*/ 3782 h 10000"/>
                  <a:gd name="connsiteX1157" fmla="*/ 8939 w 10000"/>
                  <a:gd name="connsiteY1157" fmla="*/ 3782 h 10000"/>
                  <a:gd name="connsiteX1158" fmla="*/ 8961 w 10000"/>
                  <a:gd name="connsiteY1158" fmla="*/ 3779 h 10000"/>
                  <a:gd name="connsiteX1159" fmla="*/ 8983 w 10000"/>
                  <a:gd name="connsiteY1159" fmla="*/ 3760 h 10000"/>
                  <a:gd name="connsiteX1160" fmla="*/ 9003 w 10000"/>
                  <a:gd name="connsiteY1160" fmla="*/ 3763 h 10000"/>
                  <a:gd name="connsiteX1161" fmla="*/ 9019 w 10000"/>
                  <a:gd name="connsiteY1161" fmla="*/ 3779 h 10000"/>
                  <a:gd name="connsiteX1162" fmla="*/ 9050 w 10000"/>
                  <a:gd name="connsiteY1162" fmla="*/ 3812 h 10000"/>
                  <a:gd name="connsiteX1163" fmla="*/ 9080 w 10000"/>
                  <a:gd name="connsiteY1163" fmla="*/ 3831 h 10000"/>
                  <a:gd name="connsiteX1164" fmla="*/ 9097 w 10000"/>
                  <a:gd name="connsiteY1164" fmla="*/ 3867 h 10000"/>
                  <a:gd name="connsiteX1165" fmla="*/ 9114 w 10000"/>
                  <a:gd name="connsiteY1165" fmla="*/ 3902 h 10000"/>
                  <a:gd name="connsiteX1166" fmla="*/ 9122 w 10000"/>
                  <a:gd name="connsiteY1166" fmla="*/ 3935 h 10000"/>
                  <a:gd name="connsiteX1167" fmla="*/ 9125 w 10000"/>
                  <a:gd name="connsiteY1167" fmla="*/ 3964 h 10000"/>
                  <a:gd name="connsiteX1168" fmla="*/ 9130 w 10000"/>
                  <a:gd name="connsiteY1168" fmla="*/ 3999 h 10000"/>
                  <a:gd name="connsiteX1169" fmla="*/ 9130 w 10000"/>
                  <a:gd name="connsiteY1169" fmla="*/ 4054 h 10000"/>
                  <a:gd name="connsiteX1170" fmla="*/ 9155 w 10000"/>
                  <a:gd name="connsiteY1170" fmla="*/ 4093 h 10000"/>
                  <a:gd name="connsiteX1171" fmla="*/ 9169 w 10000"/>
                  <a:gd name="connsiteY1171" fmla="*/ 4090 h 10000"/>
                  <a:gd name="connsiteX1172" fmla="*/ 9211 w 10000"/>
                  <a:gd name="connsiteY1172" fmla="*/ 4077 h 10000"/>
                  <a:gd name="connsiteX1173" fmla="*/ 9244 w 10000"/>
                  <a:gd name="connsiteY1173" fmla="*/ 4077 h 10000"/>
                  <a:gd name="connsiteX1174" fmla="*/ 9252 w 10000"/>
                  <a:gd name="connsiteY1174" fmla="*/ 4103 h 10000"/>
                  <a:gd name="connsiteX1175" fmla="*/ 9258 w 10000"/>
                  <a:gd name="connsiteY1175" fmla="*/ 4148 h 10000"/>
                  <a:gd name="connsiteX1176" fmla="*/ 9269 w 10000"/>
                  <a:gd name="connsiteY1176" fmla="*/ 4158 h 10000"/>
                  <a:gd name="connsiteX1177" fmla="*/ 9294 w 10000"/>
                  <a:gd name="connsiteY1177" fmla="*/ 4158 h 10000"/>
                  <a:gd name="connsiteX1178" fmla="*/ 9319 w 10000"/>
                  <a:gd name="connsiteY1178" fmla="*/ 4168 h 10000"/>
                  <a:gd name="connsiteX1179" fmla="*/ 9346 w 10000"/>
                  <a:gd name="connsiteY1179" fmla="*/ 4190 h 10000"/>
                  <a:gd name="connsiteX1180" fmla="*/ 9357 w 10000"/>
                  <a:gd name="connsiteY1180" fmla="*/ 4168 h 10000"/>
                  <a:gd name="connsiteX1181" fmla="*/ 9371 w 10000"/>
                  <a:gd name="connsiteY1181" fmla="*/ 4132 h 10000"/>
                  <a:gd name="connsiteX1182" fmla="*/ 9391 w 10000"/>
                  <a:gd name="connsiteY1182" fmla="*/ 4113 h 10000"/>
                  <a:gd name="connsiteX1183" fmla="*/ 9407 w 10000"/>
                  <a:gd name="connsiteY1183" fmla="*/ 4103 h 10000"/>
                  <a:gd name="connsiteX1184" fmla="*/ 9435 w 10000"/>
                  <a:gd name="connsiteY1184" fmla="*/ 4100 h 10000"/>
                  <a:gd name="connsiteX1185" fmla="*/ 9460 w 10000"/>
                  <a:gd name="connsiteY1185" fmla="*/ 4084 h 10000"/>
                  <a:gd name="connsiteX1186" fmla="*/ 9485 w 10000"/>
                  <a:gd name="connsiteY1186" fmla="*/ 4067 h 10000"/>
                  <a:gd name="connsiteX1187" fmla="*/ 9496 w 10000"/>
                  <a:gd name="connsiteY1187" fmla="*/ 4054 h 10000"/>
                  <a:gd name="connsiteX1188" fmla="*/ 9526 w 10000"/>
                  <a:gd name="connsiteY1188" fmla="*/ 4048 h 10000"/>
                  <a:gd name="connsiteX1189" fmla="*/ 9557 w 10000"/>
                  <a:gd name="connsiteY1189" fmla="*/ 4038 h 10000"/>
                  <a:gd name="connsiteX1190" fmla="*/ 9584 w 10000"/>
                  <a:gd name="connsiteY1190" fmla="*/ 4019 h 10000"/>
                  <a:gd name="connsiteX1191" fmla="*/ 9623 w 10000"/>
                  <a:gd name="connsiteY1191" fmla="*/ 4016 h 10000"/>
                  <a:gd name="connsiteX1192" fmla="*/ 9648 w 10000"/>
                  <a:gd name="connsiteY1192" fmla="*/ 4009 h 10000"/>
                  <a:gd name="connsiteX1193" fmla="*/ 9673 w 10000"/>
                  <a:gd name="connsiteY1193" fmla="*/ 4019 h 10000"/>
                  <a:gd name="connsiteX1194" fmla="*/ 9712 w 10000"/>
                  <a:gd name="connsiteY1194" fmla="*/ 4038 h 10000"/>
                  <a:gd name="connsiteX1195" fmla="*/ 9742 w 10000"/>
                  <a:gd name="connsiteY1195" fmla="*/ 4074 h 10000"/>
                  <a:gd name="connsiteX1196" fmla="*/ 9776 w 10000"/>
                  <a:gd name="connsiteY1196" fmla="*/ 4093 h 10000"/>
                  <a:gd name="connsiteX1197" fmla="*/ 9814 w 10000"/>
                  <a:gd name="connsiteY1197" fmla="*/ 4109 h 10000"/>
                  <a:gd name="connsiteX1198" fmla="*/ 9859 w 10000"/>
                  <a:gd name="connsiteY1198" fmla="*/ 4119 h 10000"/>
                  <a:gd name="connsiteX1199" fmla="*/ 9898 w 10000"/>
                  <a:gd name="connsiteY1199" fmla="*/ 4122 h 10000"/>
                  <a:gd name="connsiteX1200" fmla="*/ 9931 w 10000"/>
                  <a:gd name="connsiteY1200" fmla="*/ 4109 h 10000"/>
                  <a:gd name="connsiteX1201" fmla="*/ 9956 w 10000"/>
                  <a:gd name="connsiteY1201" fmla="*/ 4100 h 10000"/>
                  <a:gd name="connsiteX1202" fmla="*/ 9981 w 10000"/>
                  <a:gd name="connsiteY1202" fmla="*/ 4067 h 10000"/>
                  <a:gd name="connsiteX1203" fmla="*/ 9994 w 10000"/>
                  <a:gd name="connsiteY1203" fmla="*/ 4035 h 10000"/>
                  <a:gd name="connsiteX1204" fmla="*/ 10000 w 10000"/>
                  <a:gd name="connsiteY1204" fmla="*/ 3996 h 10000"/>
                  <a:gd name="connsiteX1205" fmla="*/ 9994 w 10000"/>
                  <a:gd name="connsiteY1205" fmla="*/ 3941 h 10000"/>
                  <a:gd name="connsiteX1206" fmla="*/ 9986 w 10000"/>
                  <a:gd name="connsiteY1206" fmla="*/ 3905 h 10000"/>
                  <a:gd name="connsiteX1207" fmla="*/ 9981 w 10000"/>
                  <a:gd name="connsiteY1207" fmla="*/ 3857 h 10000"/>
                  <a:gd name="connsiteX1208" fmla="*/ 9989 w 10000"/>
                  <a:gd name="connsiteY1208" fmla="*/ 3837 h 10000"/>
                  <a:gd name="connsiteX1209" fmla="*/ 9989 w 10000"/>
                  <a:gd name="connsiteY1209" fmla="*/ 3812 h 10000"/>
                  <a:gd name="connsiteX1210" fmla="*/ 9981 w 10000"/>
                  <a:gd name="connsiteY1210" fmla="*/ 3792 h 10000"/>
                  <a:gd name="connsiteX1211" fmla="*/ 9970 w 10000"/>
                  <a:gd name="connsiteY1211" fmla="*/ 3763 h 10000"/>
                  <a:gd name="connsiteX1212" fmla="*/ 9945 w 10000"/>
                  <a:gd name="connsiteY1212" fmla="*/ 3705 h 10000"/>
                  <a:gd name="connsiteX1213" fmla="*/ 9931 w 10000"/>
                  <a:gd name="connsiteY1213" fmla="*/ 3659 h 10000"/>
                  <a:gd name="connsiteX1214" fmla="*/ 9903 w 10000"/>
                  <a:gd name="connsiteY1214" fmla="*/ 3640 h 10000"/>
                  <a:gd name="connsiteX1215" fmla="*/ 9881 w 10000"/>
                  <a:gd name="connsiteY1215" fmla="*/ 3620 h 10000"/>
                  <a:gd name="connsiteX1216" fmla="*/ 9856 w 10000"/>
                  <a:gd name="connsiteY1216" fmla="*/ 3595 h 10000"/>
                  <a:gd name="connsiteX1217" fmla="*/ 9817 w 10000"/>
                  <a:gd name="connsiteY1217" fmla="*/ 3562 h 10000"/>
                  <a:gd name="connsiteX1218" fmla="*/ 9795 w 10000"/>
                  <a:gd name="connsiteY1218" fmla="*/ 3546 h 10000"/>
                  <a:gd name="connsiteX1219" fmla="*/ 9778 w 10000"/>
                  <a:gd name="connsiteY1219" fmla="*/ 3527 h 10000"/>
                  <a:gd name="connsiteX1220" fmla="*/ 9745 w 10000"/>
                  <a:gd name="connsiteY1220" fmla="*/ 3501 h 10000"/>
                  <a:gd name="connsiteX1221" fmla="*/ 9726 w 10000"/>
                  <a:gd name="connsiteY1221" fmla="*/ 3488 h 10000"/>
                  <a:gd name="connsiteX1222" fmla="*/ 9704 w 10000"/>
                  <a:gd name="connsiteY1222" fmla="*/ 3472 h 10000"/>
                  <a:gd name="connsiteX1223" fmla="*/ 9695 w 10000"/>
                  <a:gd name="connsiteY1223" fmla="*/ 3468 h 10000"/>
                  <a:gd name="connsiteX1224" fmla="*/ 9690 w 10000"/>
                  <a:gd name="connsiteY1224" fmla="*/ 3459 h 10000"/>
                  <a:gd name="connsiteX1225" fmla="*/ 9673 w 10000"/>
                  <a:gd name="connsiteY1225" fmla="*/ 3449 h 10000"/>
                  <a:gd name="connsiteX1226" fmla="*/ 9665 w 10000"/>
                  <a:gd name="connsiteY1226" fmla="*/ 3442 h 10000"/>
                  <a:gd name="connsiteX1227" fmla="*/ 9654 w 10000"/>
                  <a:gd name="connsiteY1227" fmla="*/ 3449 h 10000"/>
                  <a:gd name="connsiteX1228" fmla="*/ 9521 w 10000"/>
                  <a:gd name="connsiteY1228" fmla="*/ 3394 h 10000"/>
                  <a:gd name="connsiteX1229" fmla="*/ 9510 w 10000"/>
                  <a:gd name="connsiteY1229" fmla="*/ 3368 h 10000"/>
                  <a:gd name="connsiteX1230" fmla="*/ 9496 w 10000"/>
                  <a:gd name="connsiteY1230" fmla="*/ 3287 h 10000"/>
                  <a:gd name="connsiteX1231" fmla="*/ 9488 w 10000"/>
                  <a:gd name="connsiteY1231" fmla="*/ 3216 h 10000"/>
                  <a:gd name="connsiteX1232" fmla="*/ 9493 w 10000"/>
                  <a:gd name="connsiteY1232" fmla="*/ 3174 h 10000"/>
                  <a:gd name="connsiteX1233" fmla="*/ 9501 w 10000"/>
                  <a:gd name="connsiteY1233" fmla="*/ 3128 h 10000"/>
                  <a:gd name="connsiteX1234" fmla="*/ 9488 w 10000"/>
                  <a:gd name="connsiteY1234" fmla="*/ 3025 h 10000"/>
                  <a:gd name="connsiteX1235" fmla="*/ 9446 w 10000"/>
                  <a:gd name="connsiteY1235" fmla="*/ 2931 h 10000"/>
                  <a:gd name="connsiteX1236" fmla="*/ 9382 w 10000"/>
                  <a:gd name="connsiteY1236" fmla="*/ 2837 h 10000"/>
                  <a:gd name="connsiteX1237" fmla="*/ 9316 w 10000"/>
                  <a:gd name="connsiteY1237" fmla="*/ 2753 h 10000"/>
                  <a:gd name="connsiteX1238" fmla="*/ 9294 w 10000"/>
                  <a:gd name="connsiteY1238" fmla="*/ 2655 h 10000"/>
                  <a:gd name="connsiteX1239" fmla="*/ 9213 w 10000"/>
                  <a:gd name="connsiteY1239" fmla="*/ 2328 h 10000"/>
                  <a:gd name="connsiteX1240" fmla="*/ 9172 w 10000"/>
                  <a:gd name="connsiteY1240" fmla="*/ 2286 h 10000"/>
                  <a:gd name="connsiteX1241" fmla="*/ 9019 w 10000"/>
                  <a:gd name="connsiteY1241" fmla="*/ 2082 h 10000"/>
                  <a:gd name="connsiteX1242" fmla="*/ 8906 w 10000"/>
                  <a:gd name="connsiteY1242" fmla="*/ 1946 h 10000"/>
                  <a:gd name="connsiteX1243" fmla="*/ 8801 w 10000"/>
                  <a:gd name="connsiteY1243" fmla="*/ 1778 h 10000"/>
                  <a:gd name="connsiteX1244" fmla="*/ 8806 w 10000"/>
                  <a:gd name="connsiteY1244" fmla="*/ 1713 h 10000"/>
                  <a:gd name="connsiteX1245" fmla="*/ 8809 w 10000"/>
                  <a:gd name="connsiteY1245" fmla="*/ 1703 h 10000"/>
                  <a:gd name="connsiteX1246" fmla="*/ 8817 w 10000"/>
                  <a:gd name="connsiteY1246" fmla="*/ 1713 h 10000"/>
                  <a:gd name="connsiteX1247" fmla="*/ 8834 w 10000"/>
                  <a:gd name="connsiteY1247" fmla="*/ 1729 h 10000"/>
                  <a:gd name="connsiteX1248" fmla="*/ 8839 w 10000"/>
                  <a:gd name="connsiteY1248" fmla="*/ 1729 h 10000"/>
                  <a:gd name="connsiteX1249" fmla="*/ 8848 w 10000"/>
                  <a:gd name="connsiteY1249" fmla="*/ 1723 h 10000"/>
                  <a:gd name="connsiteX1250" fmla="*/ 8850 w 10000"/>
                  <a:gd name="connsiteY1250" fmla="*/ 1703 h 10000"/>
                  <a:gd name="connsiteX1251" fmla="*/ 8850 w 10000"/>
                  <a:gd name="connsiteY1251" fmla="*/ 1684 h 10000"/>
                  <a:gd name="connsiteX1252" fmla="*/ 8850 w 10000"/>
                  <a:gd name="connsiteY1252" fmla="*/ 1648 h 10000"/>
                  <a:gd name="connsiteX1253" fmla="*/ 8881 w 10000"/>
                  <a:gd name="connsiteY1253" fmla="*/ 1571 h 10000"/>
                  <a:gd name="connsiteX1254" fmla="*/ 8895 w 10000"/>
                  <a:gd name="connsiteY1254" fmla="*/ 1541 h 10000"/>
                  <a:gd name="connsiteX1255" fmla="*/ 8895 w 10000"/>
                  <a:gd name="connsiteY1255" fmla="*/ 1525 h 10000"/>
                  <a:gd name="connsiteX1256" fmla="*/ 8881 w 10000"/>
                  <a:gd name="connsiteY1256" fmla="*/ 1516 h 10000"/>
                  <a:gd name="connsiteX1257" fmla="*/ 8864 w 10000"/>
                  <a:gd name="connsiteY1257" fmla="*/ 1522 h 10000"/>
                  <a:gd name="connsiteX1258" fmla="*/ 8850 w 10000"/>
                  <a:gd name="connsiteY1258" fmla="*/ 1535 h 10000"/>
                  <a:gd name="connsiteX1259" fmla="*/ 8834 w 10000"/>
                  <a:gd name="connsiteY1259" fmla="*/ 1571 h 10000"/>
                  <a:gd name="connsiteX1260" fmla="*/ 8825 w 10000"/>
                  <a:gd name="connsiteY1260" fmla="*/ 1587 h 10000"/>
                  <a:gd name="connsiteX1261" fmla="*/ 8776 w 10000"/>
                  <a:gd name="connsiteY1261" fmla="*/ 1571 h 10000"/>
                  <a:gd name="connsiteX1262" fmla="*/ 8745 w 10000"/>
                  <a:gd name="connsiteY1262" fmla="*/ 1580 h 10000"/>
                  <a:gd name="connsiteX1263" fmla="*/ 8720 w 10000"/>
                  <a:gd name="connsiteY1263" fmla="*/ 1587 h 10000"/>
                  <a:gd name="connsiteX1264" fmla="*/ 8709 w 10000"/>
                  <a:gd name="connsiteY1264" fmla="*/ 1609 h 10000"/>
                  <a:gd name="connsiteX1265" fmla="*/ 8693 w 10000"/>
                  <a:gd name="connsiteY1265" fmla="*/ 1616 h 10000"/>
                  <a:gd name="connsiteX1266" fmla="*/ 8684 w 10000"/>
                  <a:gd name="connsiteY1266" fmla="*/ 1639 h 10000"/>
                  <a:gd name="connsiteX1267" fmla="*/ 8684 w 10000"/>
                  <a:gd name="connsiteY1267" fmla="*/ 1658 h 10000"/>
                  <a:gd name="connsiteX1268" fmla="*/ 8665 w 10000"/>
                  <a:gd name="connsiteY1268" fmla="*/ 1655 h 10000"/>
                  <a:gd name="connsiteX1269" fmla="*/ 8665 w 10000"/>
                  <a:gd name="connsiteY1269" fmla="*/ 1645 h 10000"/>
                  <a:gd name="connsiteX1270" fmla="*/ 8665 w 10000"/>
                  <a:gd name="connsiteY1270" fmla="*/ 1626 h 10000"/>
                  <a:gd name="connsiteX1271" fmla="*/ 8676 w 10000"/>
                  <a:gd name="connsiteY1271" fmla="*/ 1609 h 10000"/>
                  <a:gd name="connsiteX1272" fmla="*/ 8679 w 10000"/>
                  <a:gd name="connsiteY1272" fmla="*/ 1597 h 10000"/>
                  <a:gd name="connsiteX1273" fmla="*/ 8687 w 10000"/>
                  <a:gd name="connsiteY1273" fmla="*/ 1577 h 10000"/>
                  <a:gd name="connsiteX1274" fmla="*/ 8695 w 10000"/>
                  <a:gd name="connsiteY1274" fmla="*/ 1554 h 10000"/>
                  <a:gd name="connsiteX1275" fmla="*/ 8709 w 10000"/>
                  <a:gd name="connsiteY1275" fmla="*/ 1532 h 10000"/>
                  <a:gd name="connsiteX1276" fmla="*/ 8704 w 10000"/>
                  <a:gd name="connsiteY1276" fmla="*/ 1512 h 10000"/>
                  <a:gd name="connsiteX1277" fmla="*/ 8695 w 10000"/>
                  <a:gd name="connsiteY1277" fmla="*/ 1503 h 10000"/>
                  <a:gd name="connsiteX1278" fmla="*/ 8684 w 10000"/>
                  <a:gd name="connsiteY1278" fmla="*/ 1503 h 10000"/>
                  <a:gd name="connsiteX1279" fmla="*/ 8670 w 10000"/>
                  <a:gd name="connsiteY1279" fmla="*/ 1525 h 10000"/>
                  <a:gd name="connsiteX1280" fmla="*/ 8665 w 10000"/>
                  <a:gd name="connsiteY1280" fmla="*/ 1545 h 10000"/>
                  <a:gd name="connsiteX1281" fmla="*/ 8654 w 10000"/>
                  <a:gd name="connsiteY1281" fmla="*/ 1567 h 10000"/>
                  <a:gd name="connsiteX1282" fmla="*/ 8648 w 10000"/>
                  <a:gd name="connsiteY1282" fmla="*/ 1587 h 10000"/>
                  <a:gd name="connsiteX1283" fmla="*/ 8640 w 10000"/>
                  <a:gd name="connsiteY1283" fmla="*/ 1629 h 10000"/>
                  <a:gd name="connsiteX1284" fmla="*/ 8620 w 10000"/>
                  <a:gd name="connsiteY1284" fmla="*/ 1635 h 10000"/>
                  <a:gd name="connsiteX1285" fmla="*/ 8612 w 10000"/>
                  <a:gd name="connsiteY1285" fmla="*/ 1635 h 10000"/>
                  <a:gd name="connsiteX1286" fmla="*/ 8604 w 10000"/>
                  <a:gd name="connsiteY1286" fmla="*/ 1626 h 10000"/>
                  <a:gd name="connsiteX1287" fmla="*/ 8596 w 10000"/>
                  <a:gd name="connsiteY1287" fmla="*/ 1616 h 10000"/>
                  <a:gd name="connsiteX1288" fmla="*/ 8596 w 10000"/>
                  <a:gd name="connsiteY1288" fmla="*/ 1580 h 10000"/>
                  <a:gd name="connsiteX1289" fmla="*/ 8587 w 10000"/>
                  <a:gd name="connsiteY1289" fmla="*/ 1545 h 10000"/>
                  <a:gd name="connsiteX1290" fmla="*/ 8565 w 10000"/>
                  <a:gd name="connsiteY1290" fmla="*/ 1516 h 10000"/>
                  <a:gd name="connsiteX1291" fmla="*/ 8543 w 10000"/>
                  <a:gd name="connsiteY1291" fmla="*/ 1512 h 10000"/>
                  <a:gd name="connsiteX1292" fmla="*/ 8518 w 10000"/>
                  <a:gd name="connsiteY1292" fmla="*/ 1532 h 10000"/>
                  <a:gd name="connsiteX1293" fmla="*/ 8476 w 10000"/>
                  <a:gd name="connsiteY1293" fmla="*/ 1567 h 10000"/>
                  <a:gd name="connsiteX1294" fmla="*/ 8454 w 10000"/>
                  <a:gd name="connsiteY1294" fmla="*/ 1551 h 10000"/>
                  <a:gd name="connsiteX1295" fmla="*/ 8402 w 10000"/>
                  <a:gd name="connsiteY1295" fmla="*/ 1493 h 10000"/>
                  <a:gd name="connsiteX1296" fmla="*/ 8371 w 10000"/>
                  <a:gd name="connsiteY1296" fmla="*/ 1428 h 10000"/>
                  <a:gd name="connsiteX1297" fmla="*/ 8072 w 10000"/>
                  <a:gd name="connsiteY1297" fmla="*/ 1422 h 10000"/>
                  <a:gd name="connsiteX1298" fmla="*/ 7823 w 10000"/>
                  <a:gd name="connsiteY1298" fmla="*/ 1279 h 10000"/>
                  <a:gd name="connsiteX1299" fmla="*/ 7587 w 10000"/>
                  <a:gd name="connsiteY1299" fmla="*/ 1133 h 10000"/>
                  <a:gd name="connsiteX1300" fmla="*/ 7526 w 10000"/>
                  <a:gd name="connsiteY1300" fmla="*/ 1098 h 10000"/>
                  <a:gd name="connsiteX1301" fmla="*/ 7346 w 10000"/>
                  <a:gd name="connsiteY1301" fmla="*/ 991 h 10000"/>
                  <a:gd name="connsiteX1302" fmla="*/ 7321 w 10000"/>
                  <a:gd name="connsiteY1302" fmla="*/ 959 h 10000"/>
                  <a:gd name="connsiteX1303" fmla="*/ 7307 w 10000"/>
                  <a:gd name="connsiteY1303" fmla="*/ 871 h 10000"/>
                  <a:gd name="connsiteX1304" fmla="*/ 7224 w 10000"/>
                  <a:gd name="connsiteY1304" fmla="*/ 816 h 10000"/>
                  <a:gd name="connsiteX1305" fmla="*/ 7147 w 10000"/>
                  <a:gd name="connsiteY1305" fmla="*/ 787 h 10000"/>
                  <a:gd name="connsiteX1306" fmla="*/ 7080 w 10000"/>
                  <a:gd name="connsiteY1306" fmla="*/ 742 h 10000"/>
                  <a:gd name="connsiteX1307" fmla="*/ 7069 w 10000"/>
                  <a:gd name="connsiteY1307" fmla="*/ 767 h 10000"/>
                  <a:gd name="connsiteX1308" fmla="*/ 7033 w 10000"/>
                  <a:gd name="connsiteY1308" fmla="*/ 787 h 10000"/>
                  <a:gd name="connsiteX1309" fmla="*/ 6820 w 10000"/>
                  <a:gd name="connsiteY1309" fmla="*/ 878 h 10000"/>
                  <a:gd name="connsiteX1310" fmla="*/ 6726 w 10000"/>
                  <a:gd name="connsiteY1310" fmla="*/ 897 h 10000"/>
                  <a:gd name="connsiteX1311" fmla="*/ 6626 w 10000"/>
                  <a:gd name="connsiteY1311" fmla="*/ 955 h 10000"/>
                  <a:gd name="connsiteX1312" fmla="*/ 6582 w 10000"/>
                  <a:gd name="connsiteY1312" fmla="*/ 946 h 10000"/>
                  <a:gd name="connsiteX1313" fmla="*/ 6571 w 10000"/>
                  <a:gd name="connsiteY1313" fmla="*/ 955 h 10000"/>
                  <a:gd name="connsiteX1314" fmla="*/ 6507 w 10000"/>
                  <a:gd name="connsiteY1314" fmla="*/ 975 h 10000"/>
                  <a:gd name="connsiteX1315" fmla="*/ 6485 w 10000"/>
                  <a:gd name="connsiteY1315" fmla="*/ 975 h 10000"/>
                  <a:gd name="connsiteX1316" fmla="*/ 6476 w 10000"/>
                  <a:gd name="connsiteY1316" fmla="*/ 965 h 10000"/>
                  <a:gd name="connsiteX1317" fmla="*/ 6474 w 10000"/>
                  <a:gd name="connsiteY1317" fmla="*/ 936 h 10000"/>
                  <a:gd name="connsiteX1318" fmla="*/ 6452 w 10000"/>
                  <a:gd name="connsiteY1318" fmla="*/ 887 h 10000"/>
                  <a:gd name="connsiteX1319" fmla="*/ 6352 w 10000"/>
                  <a:gd name="connsiteY1319" fmla="*/ 767 h 10000"/>
                  <a:gd name="connsiteX1320" fmla="*/ 6313 w 10000"/>
                  <a:gd name="connsiteY1320" fmla="*/ 732 h 10000"/>
                  <a:gd name="connsiteX1321" fmla="*/ 6296 w 10000"/>
                  <a:gd name="connsiteY1321" fmla="*/ 690 h 10000"/>
                  <a:gd name="connsiteX1322" fmla="*/ 6271 w 10000"/>
                  <a:gd name="connsiteY1322" fmla="*/ 664 h 10000"/>
                  <a:gd name="connsiteX1323" fmla="*/ 6266 w 10000"/>
                  <a:gd name="connsiteY1323" fmla="*/ 654 h 10000"/>
                  <a:gd name="connsiteX1324" fmla="*/ 6111 w 10000"/>
                  <a:gd name="connsiteY1324" fmla="*/ 398 h 10000"/>
                  <a:gd name="connsiteX1325" fmla="*/ 5903 w 10000"/>
                  <a:gd name="connsiteY1325" fmla="*/ 408 h 10000"/>
                  <a:gd name="connsiteX1326" fmla="*/ 5837 w 10000"/>
                  <a:gd name="connsiteY1326" fmla="*/ 427 h 10000"/>
                  <a:gd name="connsiteX1327" fmla="*/ 5756 w 10000"/>
                  <a:gd name="connsiteY1327" fmla="*/ 453 h 10000"/>
                  <a:gd name="connsiteX1328" fmla="*/ 5681 w 10000"/>
                  <a:gd name="connsiteY1328" fmla="*/ 453 h 10000"/>
                  <a:gd name="connsiteX1329" fmla="*/ 5609 w 10000"/>
                  <a:gd name="connsiteY1329" fmla="*/ 447 h 10000"/>
                  <a:gd name="connsiteX1330" fmla="*/ 5554 w 10000"/>
                  <a:gd name="connsiteY1330" fmla="*/ 304 h 10000"/>
                  <a:gd name="connsiteX1331" fmla="*/ 5529 w 10000"/>
                  <a:gd name="connsiteY1331" fmla="*/ 301 h 10000"/>
                  <a:gd name="connsiteX1332" fmla="*/ 5393 w 10000"/>
                  <a:gd name="connsiteY1332" fmla="*/ 256 h 10000"/>
                  <a:gd name="connsiteX1333" fmla="*/ 5366 w 10000"/>
                  <a:gd name="connsiteY1333" fmla="*/ 220 h 10000"/>
                  <a:gd name="connsiteX1334" fmla="*/ 5249 w 10000"/>
                  <a:gd name="connsiteY1334" fmla="*/ 155 h 10000"/>
                  <a:gd name="connsiteX1335" fmla="*/ 5141 w 10000"/>
                  <a:gd name="connsiteY1335" fmla="*/ 52 h 10000"/>
                  <a:gd name="connsiteX1336" fmla="*/ 5116 w 10000"/>
                  <a:gd name="connsiteY1336" fmla="*/ 3 h 10000"/>
                  <a:gd name="connsiteX1337" fmla="*/ 5061 w 10000"/>
                  <a:gd name="connsiteY1337" fmla="*/ 0 h 10000"/>
                  <a:gd name="connsiteX1338" fmla="*/ 5036 w 10000"/>
                  <a:gd name="connsiteY1338" fmla="*/ 32 h 10000"/>
                  <a:gd name="connsiteX1339" fmla="*/ 4942 w 10000"/>
                  <a:gd name="connsiteY1339" fmla="*/ 133 h 10000"/>
                  <a:gd name="connsiteX1340" fmla="*/ 4900 w 10000"/>
                  <a:gd name="connsiteY1340" fmla="*/ 217 h 10000"/>
                  <a:gd name="connsiteX1341" fmla="*/ 4861 w 10000"/>
                  <a:gd name="connsiteY1341" fmla="*/ 198 h 10000"/>
                  <a:gd name="connsiteX1342" fmla="*/ 4795 w 10000"/>
                  <a:gd name="connsiteY1342" fmla="*/ 68 h 10000"/>
                  <a:gd name="connsiteX1343" fmla="*/ 4778 w 10000"/>
                  <a:gd name="connsiteY1343" fmla="*/ 62 h 10000"/>
                  <a:gd name="connsiteX1344" fmla="*/ 4765 w 10000"/>
                  <a:gd name="connsiteY1344" fmla="*/ 62 h 10000"/>
                  <a:gd name="connsiteX1345" fmla="*/ 4748 w 10000"/>
                  <a:gd name="connsiteY1345" fmla="*/ 68 h 10000"/>
                  <a:gd name="connsiteX1346" fmla="*/ 4673 w 10000"/>
                  <a:gd name="connsiteY1346" fmla="*/ 136 h 10000"/>
                  <a:gd name="connsiteX1347" fmla="*/ 4632 w 10000"/>
                  <a:gd name="connsiteY1347" fmla="*/ 201 h 10000"/>
                  <a:gd name="connsiteX1348" fmla="*/ 4623 w 10000"/>
                  <a:gd name="connsiteY1348" fmla="*/ 210 h 10000"/>
                  <a:gd name="connsiteX1349" fmla="*/ 4579 w 10000"/>
                  <a:gd name="connsiteY1349" fmla="*/ 220 h 10000"/>
                  <a:gd name="connsiteX1350" fmla="*/ 4479 w 10000"/>
                  <a:gd name="connsiteY1350" fmla="*/ 198 h 10000"/>
                  <a:gd name="connsiteX1351" fmla="*/ 4402 w 10000"/>
                  <a:gd name="connsiteY1351" fmla="*/ 165 h 10000"/>
                  <a:gd name="connsiteX1352" fmla="*/ 4374 w 10000"/>
                  <a:gd name="connsiteY1352" fmla="*/ 165 h 10000"/>
                  <a:gd name="connsiteX1353" fmla="*/ 4335 w 10000"/>
                  <a:gd name="connsiteY1353" fmla="*/ 172 h 10000"/>
                  <a:gd name="connsiteX1354" fmla="*/ 4302 w 10000"/>
                  <a:gd name="connsiteY1354" fmla="*/ 188 h 10000"/>
                  <a:gd name="connsiteX1355" fmla="*/ 4271 w 10000"/>
                  <a:gd name="connsiteY1355" fmla="*/ 220 h 10000"/>
                  <a:gd name="connsiteX1356" fmla="*/ 4238 w 10000"/>
                  <a:gd name="connsiteY1356" fmla="*/ 240 h 10000"/>
                  <a:gd name="connsiteX1357" fmla="*/ 4324 w 10000"/>
                  <a:gd name="connsiteY1357" fmla="*/ 1289 h 10000"/>
                  <a:gd name="connsiteX1358" fmla="*/ 4297 w 10000"/>
                  <a:gd name="connsiteY1358" fmla="*/ 7345 h 10000"/>
                  <a:gd name="connsiteX1359" fmla="*/ 4236 w 10000"/>
                  <a:gd name="connsiteY1359" fmla="*/ 6832 h 10000"/>
                  <a:gd name="connsiteX1360" fmla="*/ 3946 w 10000"/>
                  <a:gd name="connsiteY1360" fmla="*/ 6675 h 10000"/>
                  <a:gd name="connsiteX1361" fmla="*/ 3687 w 10000"/>
                  <a:gd name="connsiteY1361" fmla="*/ 7730 h 10000"/>
                  <a:gd name="connsiteX1362" fmla="*/ 3690 w 10000"/>
                  <a:gd name="connsiteY1362" fmla="*/ 7730 h 10000"/>
                  <a:gd name="connsiteX1363" fmla="*/ 3704 w 10000"/>
                  <a:gd name="connsiteY1363" fmla="*/ 7740 h 10000"/>
                  <a:gd name="connsiteX1364" fmla="*/ 3712 w 10000"/>
                  <a:gd name="connsiteY1364" fmla="*/ 7743 h 10000"/>
                  <a:gd name="connsiteX1365" fmla="*/ 3723 w 10000"/>
                  <a:gd name="connsiteY1365" fmla="*/ 7749 h 10000"/>
                  <a:gd name="connsiteX1366" fmla="*/ 3729 w 10000"/>
                  <a:gd name="connsiteY1366" fmla="*/ 7749 h 10000"/>
                  <a:gd name="connsiteX1367" fmla="*/ 3729 w 10000"/>
                  <a:gd name="connsiteY1367" fmla="*/ 7743 h 10000"/>
                  <a:gd name="connsiteX1368" fmla="*/ 3745 w 10000"/>
                  <a:gd name="connsiteY1368" fmla="*/ 7740 h 10000"/>
                  <a:gd name="connsiteX1369" fmla="*/ 3753 w 10000"/>
                  <a:gd name="connsiteY1369" fmla="*/ 7730 h 10000"/>
                  <a:gd name="connsiteX1370" fmla="*/ 3762 w 10000"/>
                  <a:gd name="connsiteY1370" fmla="*/ 7720 h 10000"/>
                  <a:gd name="connsiteX1371" fmla="*/ 4805 w 10000"/>
                  <a:gd name="connsiteY1371" fmla="*/ 7386 h 10000"/>
                  <a:gd name="connsiteX1372" fmla="*/ 5343 w 10000"/>
                  <a:gd name="connsiteY1372" fmla="*/ 7520 h 10000"/>
                  <a:gd name="connsiteX1373" fmla="*/ 2947 w 10000"/>
                  <a:gd name="connsiteY1373" fmla="*/ 8089 h 10000"/>
                  <a:gd name="connsiteX1374" fmla="*/ 3057 w 10000"/>
                  <a:gd name="connsiteY1374" fmla="*/ 7143 h 10000"/>
                  <a:gd name="connsiteX0" fmla="*/ 4324 w 10000"/>
                  <a:gd name="connsiteY0" fmla="*/ 1289 h 10000"/>
                  <a:gd name="connsiteX1" fmla="*/ 4296 w 10000"/>
                  <a:gd name="connsiteY1" fmla="*/ 1305 h 10000"/>
                  <a:gd name="connsiteX2" fmla="*/ 4285 w 10000"/>
                  <a:gd name="connsiteY2" fmla="*/ 1279 h 10000"/>
                  <a:gd name="connsiteX3" fmla="*/ 4244 w 10000"/>
                  <a:gd name="connsiteY3" fmla="*/ 1266 h 10000"/>
                  <a:gd name="connsiteX4" fmla="*/ 4208 w 10000"/>
                  <a:gd name="connsiteY4" fmla="*/ 1286 h 10000"/>
                  <a:gd name="connsiteX5" fmla="*/ 4172 w 10000"/>
                  <a:gd name="connsiteY5" fmla="*/ 1299 h 10000"/>
                  <a:gd name="connsiteX6" fmla="*/ 4150 w 10000"/>
                  <a:gd name="connsiteY6" fmla="*/ 1308 h 10000"/>
                  <a:gd name="connsiteX7" fmla="*/ 4139 w 10000"/>
                  <a:gd name="connsiteY7" fmla="*/ 1315 h 10000"/>
                  <a:gd name="connsiteX8" fmla="*/ 4125 w 10000"/>
                  <a:gd name="connsiteY8" fmla="*/ 1315 h 10000"/>
                  <a:gd name="connsiteX9" fmla="*/ 4119 w 10000"/>
                  <a:gd name="connsiteY9" fmla="*/ 1315 h 10000"/>
                  <a:gd name="connsiteX10" fmla="*/ 4111 w 10000"/>
                  <a:gd name="connsiteY10" fmla="*/ 1308 h 10000"/>
                  <a:gd name="connsiteX11" fmla="*/ 4100 w 10000"/>
                  <a:gd name="connsiteY11" fmla="*/ 1315 h 10000"/>
                  <a:gd name="connsiteX12" fmla="*/ 4075 w 10000"/>
                  <a:gd name="connsiteY12" fmla="*/ 1315 h 10000"/>
                  <a:gd name="connsiteX13" fmla="*/ 4058 w 10000"/>
                  <a:gd name="connsiteY13" fmla="*/ 1318 h 10000"/>
                  <a:gd name="connsiteX14" fmla="*/ 4044 w 10000"/>
                  <a:gd name="connsiteY14" fmla="*/ 1315 h 10000"/>
                  <a:gd name="connsiteX15" fmla="*/ 4042 w 10000"/>
                  <a:gd name="connsiteY15" fmla="*/ 1299 h 10000"/>
                  <a:gd name="connsiteX16" fmla="*/ 4014 w 10000"/>
                  <a:gd name="connsiteY16" fmla="*/ 1308 h 10000"/>
                  <a:gd name="connsiteX17" fmla="*/ 4011 w 10000"/>
                  <a:gd name="connsiteY17" fmla="*/ 1315 h 10000"/>
                  <a:gd name="connsiteX18" fmla="*/ 4011 w 10000"/>
                  <a:gd name="connsiteY18" fmla="*/ 1341 h 10000"/>
                  <a:gd name="connsiteX19" fmla="*/ 4019 w 10000"/>
                  <a:gd name="connsiteY19" fmla="*/ 1341 h 10000"/>
                  <a:gd name="connsiteX20" fmla="*/ 3997 w 10000"/>
                  <a:gd name="connsiteY20" fmla="*/ 1363 h 10000"/>
                  <a:gd name="connsiteX21" fmla="*/ 3986 w 10000"/>
                  <a:gd name="connsiteY21" fmla="*/ 1373 h 10000"/>
                  <a:gd name="connsiteX22" fmla="*/ 3981 w 10000"/>
                  <a:gd name="connsiteY22" fmla="*/ 1389 h 10000"/>
                  <a:gd name="connsiteX23" fmla="*/ 3981 w 10000"/>
                  <a:gd name="connsiteY23" fmla="*/ 1409 h 10000"/>
                  <a:gd name="connsiteX24" fmla="*/ 3981 w 10000"/>
                  <a:gd name="connsiteY24" fmla="*/ 1438 h 10000"/>
                  <a:gd name="connsiteX25" fmla="*/ 3961 w 10000"/>
                  <a:gd name="connsiteY25" fmla="*/ 1441 h 10000"/>
                  <a:gd name="connsiteX26" fmla="*/ 3942 w 10000"/>
                  <a:gd name="connsiteY26" fmla="*/ 1441 h 10000"/>
                  <a:gd name="connsiteX27" fmla="*/ 3914 w 10000"/>
                  <a:gd name="connsiteY27" fmla="*/ 1454 h 10000"/>
                  <a:gd name="connsiteX28" fmla="*/ 3892 w 10000"/>
                  <a:gd name="connsiteY28" fmla="*/ 1467 h 10000"/>
                  <a:gd name="connsiteX29" fmla="*/ 3867 w 10000"/>
                  <a:gd name="connsiteY29" fmla="*/ 1483 h 10000"/>
                  <a:gd name="connsiteX30" fmla="*/ 3845 w 10000"/>
                  <a:gd name="connsiteY30" fmla="*/ 1467 h 10000"/>
                  <a:gd name="connsiteX31" fmla="*/ 3850 w 10000"/>
                  <a:gd name="connsiteY31" fmla="*/ 1457 h 10000"/>
                  <a:gd name="connsiteX32" fmla="*/ 3864 w 10000"/>
                  <a:gd name="connsiteY32" fmla="*/ 1441 h 10000"/>
                  <a:gd name="connsiteX33" fmla="*/ 3859 w 10000"/>
                  <a:gd name="connsiteY33" fmla="*/ 1409 h 10000"/>
                  <a:gd name="connsiteX34" fmla="*/ 3842 w 10000"/>
                  <a:gd name="connsiteY34" fmla="*/ 1383 h 10000"/>
                  <a:gd name="connsiteX35" fmla="*/ 3825 w 10000"/>
                  <a:gd name="connsiteY35" fmla="*/ 1360 h 10000"/>
                  <a:gd name="connsiteX36" fmla="*/ 3809 w 10000"/>
                  <a:gd name="connsiteY36" fmla="*/ 1318 h 10000"/>
                  <a:gd name="connsiteX37" fmla="*/ 3787 w 10000"/>
                  <a:gd name="connsiteY37" fmla="*/ 1289 h 10000"/>
                  <a:gd name="connsiteX38" fmla="*/ 3759 w 10000"/>
                  <a:gd name="connsiteY38" fmla="*/ 1266 h 10000"/>
                  <a:gd name="connsiteX39" fmla="*/ 3740 w 10000"/>
                  <a:gd name="connsiteY39" fmla="*/ 1256 h 10000"/>
                  <a:gd name="connsiteX40" fmla="*/ 3715 w 10000"/>
                  <a:gd name="connsiteY40" fmla="*/ 1250 h 10000"/>
                  <a:gd name="connsiteX41" fmla="*/ 3687 w 10000"/>
                  <a:gd name="connsiteY41" fmla="*/ 1256 h 10000"/>
                  <a:gd name="connsiteX42" fmla="*/ 3681 w 10000"/>
                  <a:gd name="connsiteY42" fmla="*/ 1260 h 10000"/>
                  <a:gd name="connsiteX43" fmla="*/ 3670 w 10000"/>
                  <a:gd name="connsiteY43" fmla="*/ 1295 h 10000"/>
                  <a:gd name="connsiteX44" fmla="*/ 3651 w 10000"/>
                  <a:gd name="connsiteY44" fmla="*/ 1305 h 10000"/>
                  <a:gd name="connsiteX45" fmla="*/ 3640 w 10000"/>
                  <a:gd name="connsiteY45" fmla="*/ 1308 h 10000"/>
                  <a:gd name="connsiteX46" fmla="*/ 3626 w 10000"/>
                  <a:gd name="connsiteY46" fmla="*/ 1308 h 10000"/>
                  <a:gd name="connsiteX47" fmla="*/ 3632 w 10000"/>
                  <a:gd name="connsiteY47" fmla="*/ 1276 h 10000"/>
                  <a:gd name="connsiteX48" fmla="*/ 3609 w 10000"/>
                  <a:gd name="connsiteY48" fmla="*/ 1289 h 10000"/>
                  <a:gd name="connsiteX49" fmla="*/ 3593 w 10000"/>
                  <a:gd name="connsiteY49" fmla="*/ 1286 h 10000"/>
                  <a:gd name="connsiteX50" fmla="*/ 3590 w 10000"/>
                  <a:gd name="connsiteY50" fmla="*/ 1256 h 10000"/>
                  <a:gd name="connsiteX51" fmla="*/ 3584 w 10000"/>
                  <a:gd name="connsiteY51" fmla="*/ 1237 h 10000"/>
                  <a:gd name="connsiteX52" fmla="*/ 3573 w 10000"/>
                  <a:gd name="connsiteY52" fmla="*/ 1237 h 10000"/>
                  <a:gd name="connsiteX53" fmla="*/ 3554 w 10000"/>
                  <a:gd name="connsiteY53" fmla="*/ 1227 h 10000"/>
                  <a:gd name="connsiteX54" fmla="*/ 3546 w 10000"/>
                  <a:gd name="connsiteY54" fmla="*/ 1192 h 10000"/>
                  <a:gd name="connsiteX55" fmla="*/ 3529 w 10000"/>
                  <a:gd name="connsiteY55" fmla="*/ 1176 h 10000"/>
                  <a:gd name="connsiteX56" fmla="*/ 3512 w 10000"/>
                  <a:gd name="connsiteY56" fmla="*/ 1182 h 10000"/>
                  <a:gd name="connsiteX57" fmla="*/ 3485 w 10000"/>
                  <a:gd name="connsiteY57" fmla="*/ 1182 h 10000"/>
                  <a:gd name="connsiteX58" fmla="*/ 3463 w 10000"/>
                  <a:gd name="connsiteY58" fmla="*/ 1176 h 10000"/>
                  <a:gd name="connsiteX59" fmla="*/ 3449 w 10000"/>
                  <a:gd name="connsiteY59" fmla="*/ 1182 h 10000"/>
                  <a:gd name="connsiteX60" fmla="*/ 3432 w 10000"/>
                  <a:gd name="connsiteY60" fmla="*/ 1192 h 10000"/>
                  <a:gd name="connsiteX61" fmla="*/ 3454 w 10000"/>
                  <a:gd name="connsiteY61" fmla="*/ 1205 h 10000"/>
                  <a:gd name="connsiteX62" fmla="*/ 3463 w 10000"/>
                  <a:gd name="connsiteY62" fmla="*/ 1205 h 10000"/>
                  <a:gd name="connsiteX63" fmla="*/ 3488 w 10000"/>
                  <a:gd name="connsiteY63" fmla="*/ 1205 h 10000"/>
                  <a:gd name="connsiteX64" fmla="*/ 3488 w 10000"/>
                  <a:gd name="connsiteY64" fmla="*/ 1218 h 10000"/>
                  <a:gd name="connsiteX65" fmla="*/ 3493 w 10000"/>
                  <a:gd name="connsiteY65" fmla="*/ 1247 h 10000"/>
                  <a:gd name="connsiteX66" fmla="*/ 3512 w 10000"/>
                  <a:gd name="connsiteY66" fmla="*/ 1247 h 10000"/>
                  <a:gd name="connsiteX67" fmla="*/ 3518 w 10000"/>
                  <a:gd name="connsiteY67" fmla="*/ 1250 h 10000"/>
                  <a:gd name="connsiteX68" fmla="*/ 3521 w 10000"/>
                  <a:gd name="connsiteY68" fmla="*/ 1276 h 10000"/>
                  <a:gd name="connsiteX69" fmla="*/ 3543 w 10000"/>
                  <a:gd name="connsiteY69" fmla="*/ 1295 h 10000"/>
                  <a:gd name="connsiteX70" fmla="*/ 3546 w 10000"/>
                  <a:gd name="connsiteY70" fmla="*/ 1305 h 10000"/>
                  <a:gd name="connsiteX71" fmla="*/ 3543 w 10000"/>
                  <a:gd name="connsiteY71" fmla="*/ 1315 h 10000"/>
                  <a:gd name="connsiteX72" fmla="*/ 3543 w 10000"/>
                  <a:gd name="connsiteY72" fmla="*/ 1331 h 10000"/>
                  <a:gd name="connsiteX73" fmla="*/ 3554 w 10000"/>
                  <a:gd name="connsiteY73" fmla="*/ 1324 h 10000"/>
                  <a:gd name="connsiteX74" fmla="*/ 3560 w 10000"/>
                  <a:gd name="connsiteY74" fmla="*/ 1331 h 10000"/>
                  <a:gd name="connsiteX75" fmla="*/ 3582 w 10000"/>
                  <a:gd name="connsiteY75" fmla="*/ 1344 h 10000"/>
                  <a:gd name="connsiteX76" fmla="*/ 3598 w 10000"/>
                  <a:gd name="connsiteY76" fmla="*/ 1380 h 10000"/>
                  <a:gd name="connsiteX77" fmla="*/ 3607 w 10000"/>
                  <a:gd name="connsiteY77" fmla="*/ 1389 h 10000"/>
                  <a:gd name="connsiteX78" fmla="*/ 3623 w 10000"/>
                  <a:gd name="connsiteY78" fmla="*/ 1409 h 10000"/>
                  <a:gd name="connsiteX79" fmla="*/ 3634 w 10000"/>
                  <a:gd name="connsiteY79" fmla="*/ 1438 h 10000"/>
                  <a:gd name="connsiteX80" fmla="*/ 3632 w 10000"/>
                  <a:gd name="connsiteY80" fmla="*/ 1454 h 10000"/>
                  <a:gd name="connsiteX81" fmla="*/ 3618 w 10000"/>
                  <a:gd name="connsiteY81" fmla="*/ 1438 h 10000"/>
                  <a:gd name="connsiteX82" fmla="*/ 3598 w 10000"/>
                  <a:gd name="connsiteY82" fmla="*/ 1428 h 10000"/>
                  <a:gd name="connsiteX83" fmla="*/ 3582 w 10000"/>
                  <a:gd name="connsiteY83" fmla="*/ 1402 h 10000"/>
                  <a:gd name="connsiteX84" fmla="*/ 3562 w 10000"/>
                  <a:gd name="connsiteY84" fmla="*/ 1399 h 10000"/>
                  <a:gd name="connsiteX85" fmla="*/ 3546 w 10000"/>
                  <a:gd name="connsiteY85" fmla="*/ 1383 h 10000"/>
                  <a:gd name="connsiteX86" fmla="*/ 3510 w 10000"/>
                  <a:gd name="connsiteY86" fmla="*/ 1360 h 10000"/>
                  <a:gd name="connsiteX87" fmla="*/ 3485 w 10000"/>
                  <a:gd name="connsiteY87" fmla="*/ 1344 h 10000"/>
                  <a:gd name="connsiteX88" fmla="*/ 3454 w 10000"/>
                  <a:gd name="connsiteY88" fmla="*/ 1334 h 10000"/>
                  <a:gd name="connsiteX89" fmla="*/ 3429 w 10000"/>
                  <a:gd name="connsiteY89" fmla="*/ 1315 h 10000"/>
                  <a:gd name="connsiteX90" fmla="*/ 3416 w 10000"/>
                  <a:gd name="connsiteY90" fmla="*/ 1308 h 10000"/>
                  <a:gd name="connsiteX91" fmla="*/ 3399 w 10000"/>
                  <a:gd name="connsiteY91" fmla="*/ 1305 h 10000"/>
                  <a:gd name="connsiteX92" fmla="*/ 3382 w 10000"/>
                  <a:gd name="connsiteY92" fmla="*/ 1286 h 10000"/>
                  <a:gd name="connsiteX93" fmla="*/ 3380 w 10000"/>
                  <a:gd name="connsiteY93" fmla="*/ 1266 h 10000"/>
                  <a:gd name="connsiteX94" fmla="*/ 3388 w 10000"/>
                  <a:gd name="connsiteY94" fmla="*/ 1256 h 10000"/>
                  <a:gd name="connsiteX95" fmla="*/ 3407 w 10000"/>
                  <a:gd name="connsiteY95" fmla="*/ 1256 h 10000"/>
                  <a:gd name="connsiteX96" fmla="*/ 3396 w 10000"/>
                  <a:gd name="connsiteY96" fmla="*/ 1227 h 10000"/>
                  <a:gd name="connsiteX97" fmla="*/ 3382 w 10000"/>
                  <a:gd name="connsiteY97" fmla="*/ 1227 h 10000"/>
                  <a:gd name="connsiteX98" fmla="*/ 3360 w 10000"/>
                  <a:gd name="connsiteY98" fmla="*/ 1221 h 10000"/>
                  <a:gd name="connsiteX99" fmla="*/ 3349 w 10000"/>
                  <a:gd name="connsiteY99" fmla="*/ 1231 h 10000"/>
                  <a:gd name="connsiteX100" fmla="*/ 3352 w 10000"/>
                  <a:gd name="connsiteY100" fmla="*/ 1247 h 10000"/>
                  <a:gd name="connsiteX101" fmla="*/ 3341 w 10000"/>
                  <a:gd name="connsiteY101" fmla="*/ 1237 h 10000"/>
                  <a:gd name="connsiteX102" fmla="*/ 3335 w 10000"/>
                  <a:gd name="connsiteY102" fmla="*/ 1231 h 10000"/>
                  <a:gd name="connsiteX103" fmla="*/ 3307 w 10000"/>
                  <a:gd name="connsiteY103" fmla="*/ 1227 h 10000"/>
                  <a:gd name="connsiteX104" fmla="*/ 3294 w 10000"/>
                  <a:gd name="connsiteY104" fmla="*/ 1221 h 10000"/>
                  <a:gd name="connsiteX105" fmla="*/ 3271 w 10000"/>
                  <a:gd name="connsiteY105" fmla="*/ 1211 h 10000"/>
                  <a:gd name="connsiteX106" fmla="*/ 3252 w 10000"/>
                  <a:gd name="connsiteY106" fmla="*/ 1195 h 10000"/>
                  <a:gd name="connsiteX107" fmla="*/ 3235 w 10000"/>
                  <a:gd name="connsiteY107" fmla="*/ 1195 h 10000"/>
                  <a:gd name="connsiteX108" fmla="*/ 3235 w 10000"/>
                  <a:gd name="connsiteY108" fmla="*/ 1205 h 10000"/>
                  <a:gd name="connsiteX109" fmla="*/ 3219 w 10000"/>
                  <a:gd name="connsiteY109" fmla="*/ 1231 h 10000"/>
                  <a:gd name="connsiteX110" fmla="*/ 3213 w 10000"/>
                  <a:gd name="connsiteY110" fmla="*/ 1231 h 10000"/>
                  <a:gd name="connsiteX111" fmla="*/ 3183 w 10000"/>
                  <a:gd name="connsiteY111" fmla="*/ 1221 h 10000"/>
                  <a:gd name="connsiteX112" fmla="*/ 3175 w 10000"/>
                  <a:gd name="connsiteY112" fmla="*/ 1227 h 10000"/>
                  <a:gd name="connsiteX113" fmla="*/ 3163 w 10000"/>
                  <a:gd name="connsiteY113" fmla="*/ 1237 h 10000"/>
                  <a:gd name="connsiteX114" fmla="*/ 3158 w 10000"/>
                  <a:gd name="connsiteY114" fmla="*/ 1260 h 10000"/>
                  <a:gd name="connsiteX115" fmla="*/ 3158 w 10000"/>
                  <a:gd name="connsiteY115" fmla="*/ 1276 h 10000"/>
                  <a:gd name="connsiteX116" fmla="*/ 3163 w 10000"/>
                  <a:gd name="connsiteY116" fmla="*/ 1295 h 10000"/>
                  <a:gd name="connsiteX117" fmla="*/ 3166 w 10000"/>
                  <a:gd name="connsiteY117" fmla="*/ 1308 h 10000"/>
                  <a:gd name="connsiteX118" fmla="*/ 3158 w 10000"/>
                  <a:gd name="connsiteY118" fmla="*/ 1315 h 10000"/>
                  <a:gd name="connsiteX119" fmla="*/ 3133 w 10000"/>
                  <a:gd name="connsiteY119" fmla="*/ 1299 h 10000"/>
                  <a:gd name="connsiteX120" fmla="*/ 3114 w 10000"/>
                  <a:gd name="connsiteY120" fmla="*/ 1276 h 10000"/>
                  <a:gd name="connsiteX121" fmla="*/ 3078 w 10000"/>
                  <a:gd name="connsiteY121" fmla="*/ 1240 h 10000"/>
                  <a:gd name="connsiteX122" fmla="*/ 3044 w 10000"/>
                  <a:gd name="connsiteY122" fmla="*/ 1227 h 10000"/>
                  <a:gd name="connsiteX123" fmla="*/ 3033 w 10000"/>
                  <a:gd name="connsiteY123" fmla="*/ 1231 h 10000"/>
                  <a:gd name="connsiteX124" fmla="*/ 3036 w 10000"/>
                  <a:gd name="connsiteY124" fmla="*/ 1256 h 10000"/>
                  <a:gd name="connsiteX125" fmla="*/ 3044 w 10000"/>
                  <a:gd name="connsiteY125" fmla="*/ 1266 h 10000"/>
                  <a:gd name="connsiteX126" fmla="*/ 3044 w 10000"/>
                  <a:gd name="connsiteY126" fmla="*/ 1276 h 10000"/>
                  <a:gd name="connsiteX127" fmla="*/ 3036 w 10000"/>
                  <a:gd name="connsiteY127" fmla="*/ 1276 h 10000"/>
                  <a:gd name="connsiteX128" fmla="*/ 3028 w 10000"/>
                  <a:gd name="connsiteY128" fmla="*/ 1266 h 10000"/>
                  <a:gd name="connsiteX129" fmla="*/ 3025 w 10000"/>
                  <a:gd name="connsiteY129" fmla="*/ 1256 h 10000"/>
                  <a:gd name="connsiteX130" fmla="*/ 3008 w 10000"/>
                  <a:gd name="connsiteY130" fmla="*/ 1205 h 10000"/>
                  <a:gd name="connsiteX131" fmla="*/ 3000 w 10000"/>
                  <a:gd name="connsiteY131" fmla="*/ 1192 h 10000"/>
                  <a:gd name="connsiteX132" fmla="*/ 2994 w 10000"/>
                  <a:gd name="connsiteY132" fmla="*/ 1176 h 10000"/>
                  <a:gd name="connsiteX133" fmla="*/ 2986 w 10000"/>
                  <a:gd name="connsiteY133" fmla="*/ 1182 h 10000"/>
                  <a:gd name="connsiteX134" fmla="*/ 2981 w 10000"/>
                  <a:gd name="connsiteY134" fmla="*/ 1192 h 10000"/>
                  <a:gd name="connsiteX135" fmla="*/ 2970 w 10000"/>
                  <a:gd name="connsiteY135" fmla="*/ 1201 h 10000"/>
                  <a:gd name="connsiteX136" fmla="*/ 2956 w 10000"/>
                  <a:gd name="connsiteY136" fmla="*/ 1218 h 10000"/>
                  <a:gd name="connsiteX137" fmla="*/ 2939 w 10000"/>
                  <a:gd name="connsiteY137" fmla="*/ 1240 h 10000"/>
                  <a:gd name="connsiteX138" fmla="*/ 2928 w 10000"/>
                  <a:gd name="connsiteY138" fmla="*/ 1247 h 10000"/>
                  <a:gd name="connsiteX139" fmla="*/ 2922 w 10000"/>
                  <a:gd name="connsiteY139" fmla="*/ 1250 h 10000"/>
                  <a:gd name="connsiteX140" fmla="*/ 2911 w 10000"/>
                  <a:gd name="connsiteY140" fmla="*/ 1250 h 10000"/>
                  <a:gd name="connsiteX141" fmla="*/ 2884 w 10000"/>
                  <a:gd name="connsiteY141" fmla="*/ 1247 h 10000"/>
                  <a:gd name="connsiteX142" fmla="*/ 2864 w 10000"/>
                  <a:gd name="connsiteY142" fmla="*/ 1237 h 10000"/>
                  <a:gd name="connsiteX143" fmla="*/ 2848 w 10000"/>
                  <a:gd name="connsiteY143" fmla="*/ 1231 h 10000"/>
                  <a:gd name="connsiteX144" fmla="*/ 2834 w 10000"/>
                  <a:gd name="connsiteY144" fmla="*/ 1227 h 10000"/>
                  <a:gd name="connsiteX145" fmla="*/ 2831 w 10000"/>
                  <a:gd name="connsiteY145" fmla="*/ 1227 h 10000"/>
                  <a:gd name="connsiteX146" fmla="*/ 2831 w 10000"/>
                  <a:gd name="connsiteY146" fmla="*/ 1221 h 10000"/>
                  <a:gd name="connsiteX147" fmla="*/ 2825 w 10000"/>
                  <a:gd name="connsiteY147" fmla="*/ 1205 h 10000"/>
                  <a:gd name="connsiteX148" fmla="*/ 2823 w 10000"/>
                  <a:gd name="connsiteY148" fmla="*/ 1192 h 10000"/>
                  <a:gd name="connsiteX149" fmla="*/ 2817 w 10000"/>
                  <a:gd name="connsiteY149" fmla="*/ 1182 h 10000"/>
                  <a:gd name="connsiteX150" fmla="*/ 2814 w 10000"/>
                  <a:gd name="connsiteY150" fmla="*/ 1176 h 10000"/>
                  <a:gd name="connsiteX151" fmla="*/ 2792 w 10000"/>
                  <a:gd name="connsiteY151" fmla="*/ 1172 h 10000"/>
                  <a:gd name="connsiteX152" fmla="*/ 2759 w 10000"/>
                  <a:gd name="connsiteY152" fmla="*/ 1156 h 10000"/>
                  <a:gd name="connsiteX153" fmla="*/ 2734 w 10000"/>
                  <a:gd name="connsiteY153" fmla="*/ 1143 h 10000"/>
                  <a:gd name="connsiteX154" fmla="*/ 2695 w 10000"/>
                  <a:gd name="connsiteY154" fmla="*/ 1124 h 10000"/>
                  <a:gd name="connsiteX155" fmla="*/ 2670 w 10000"/>
                  <a:gd name="connsiteY155" fmla="*/ 1108 h 10000"/>
                  <a:gd name="connsiteX156" fmla="*/ 2645 w 10000"/>
                  <a:gd name="connsiteY156" fmla="*/ 1091 h 10000"/>
                  <a:gd name="connsiteX157" fmla="*/ 2618 w 10000"/>
                  <a:gd name="connsiteY157" fmla="*/ 1088 h 10000"/>
                  <a:gd name="connsiteX158" fmla="*/ 2576 w 10000"/>
                  <a:gd name="connsiteY158" fmla="*/ 1088 h 10000"/>
                  <a:gd name="connsiteX159" fmla="*/ 2551 w 10000"/>
                  <a:gd name="connsiteY159" fmla="*/ 1091 h 10000"/>
                  <a:gd name="connsiteX160" fmla="*/ 2521 w 10000"/>
                  <a:gd name="connsiteY160" fmla="*/ 1098 h 10000"/>
                  <a:gd name="connsiteX161" fmla="*/ 2493 w 10000"/>
                  <a:gd name="connsiteY161" fmla="*/ 1104 h 10000"/>
                  <a:gd name="connsiteX162" fmla="*/ 2468 w 10000"/>
                  <a:gd name="connsiteY162" fmla="*/ 1108 h 10000"/>
                  <a:gd name="connsiteX163" fmla="*/ 2404 w 10000"/>
                  <a:gd name="connsiteY163" fmla="*/ 1124 h 10000"/>
                  <a:gd name="connsiteX164" fmla="*/ 2366 w 10000"/>
                  <a:gd name="connsiteY164" fmla="*/ 1133 h 10000"/>
                  <a:gd name="connsiteX165" fmla="*/ 2346 w 10000"/>
                  <a:gd name="connsiteY165" fmla="*/ 1137 h 10000"/>
                  <a:gd name="connsiteX166" fmla="*/ 2294 w 10000"/>
                  <a:gd name="connsiteY166" fmla="*/ 1146 h 10000"/>
                  <a:gd name="connsiteX167" fmla="*/ 2249 w 10000"/>
                  <a:gd name="connsiteY167" fmla="*/ 1156 h 10000"/>
                  <a:gd name="connsiteX168" fmla="*/ 2230 w 10000"/>
                  <a:gd name="connsiteY168" fmla="*/ 1156 h 10000"/>
                  <a:gd name="connsiteX169" fmla="*/ 2222 w 10000"/>
                  <a:gd name="connsiteY169" fmla="*/ 1163 h 10000"/>
                  <a:gd name="connsiteX170" fmla="*/ 2194 w 10000"/>
                  <a:gd name="connsiteY170" fmla="*/ 1163 h 10000"/>
                  <a:gd name="connsiteX171" fmla="*/ 2172 w 10000"/>
                  <a:gd name="connsiteY171" fmla="*/ 1163 h 10000"/>
                  <a:gd name="connsiteX172" fmla="*/ 2147 w 10000"/>
                  <a:gd name="connsiteY172" fmla="*/ 1166 h 10000"/>
                  <a:gd name="connsiteX173" fmla="*/ 2108 w 10000"/>
                  <a:gd name="connsiteY173" fmla="*/ 1166 h 10000"/>
                  <a:gd name="connsiteX174" fmla="*/ 2083 w 10000"/>
                  <a:gd name="connsiteY174" fmla="*/ 1156 h 10000"/>
                  <a:gd name="connsiteX175" fmla="*/ 2042 w 10000"/>
                  <a:gd name="connsiteY175" fmla="*/ 1143 h 10000"/>
                  <a:gd name="connsiteX176" fmla="*/ 2011 w 10000"/>
                  <a:gd name="connsiteY176" fmla="*/ 1143 h 10000"/>
                  <a:gd name="connsiteX177" fmla="*/ 1994 w 10000"/>
                  <a:gd name="connsiteY177" fmla="*/ 1146 h 10000"/>
                  <a:gd name="connsiteX178" fmla="*/ 1967 w 10000"/>
                  <a:gd name="connsiteY178" fmla="*/ 1156 h 10000"/>
                  <a:gd name="connsiteX179" fmla="*/ 1903 w 10000"/>
                  <a:gd name="connsiteY179" fmla="*/ 1176 h 10000"/>
                  <a:gd name="connsiteX180" fmla="*/ 1873 w 10000"/>
                  <a:gd name="connsiteY180" fmla="*/ 1182 h 10000"/>
                  <a:gd name="connsiteX181" fmla="*/ 1850 w 10000"/>
                  <a:gd name="connsiteY181" fmla="*/ 1185 h 10000"/>
                  <a:gd name="connsiteX182" fmla="*/ 1842 w 10000"/>
                  <a:gd name="connsiteY182" fmla="*/ 1192 h 10000"/>
                  <a:gd name="connsiteX183" fmla="*/ 1823 w 10000"/>
                  <a:gd name="connsiteY183" fmla="*/ 1195 h 10000"/>
                  <a:gd name="connsiteX184" fmla="*/ 1814 w 10000"/>
                  <a:gd name="connsiteY184" fmla="*/ 1201 h 10000"/>
                  <a:gd name="connsiteX185" fmla="*/ 1792 w 10000"/>
                  <a:gd name="connsiteY185" fmla="*/ 1218 h 10000"/>
                  <a:gd name="connsiteX186" fmla="*/ 1767 w 10000"/>
                  <a:gd name="connsiteY186" fmla="*/ 1231 h 10000"/>
                  <a:gd name="connsiteX187" fmla="*/ 1717 w 10000"/>
                  <a:gd name="connsiteY187" fmla="*/ 1266 h 10000"/>
                  <a:gd name="connsiteX188" fmla="*/ 1695 w 10000"/>
                  <a:gd name="connsiteY188" fmla="*/ 1279 h 10000"/>
                  <a:gd name="connsiteX189" fmla="*/ 1654 w 10000"/>
                  <a:gd name="connsiteY189" fmla="*/ 1308 h 10000"/>
                  <a:gd name="connsiteX190" fmla="*/ 1620 w 10000"/>
                  <a:gd name="connsiteY190" fmla="*/ 1334 h 10000"/>
                  <a:gd name="connsiteX191" fmla="*/ 1590 w 10000"/>
                  <a:gd name="connsiteY191" fmla="*/ 1360 h 10000"/>
                  <a:gd name="connsiteX192" fmla="*/ 1565 w 10000"/>
                  <a:gd name="connsiteY192" fmla="*/ 1380 h 10000"/>
                  <a:gd name="connsiteX193" fmla="*/ 1532 w 10000"/>
                  <a:gd name="connsiteY193" fmla="*/ 1402 h 10000"/>
                  <a:gd name="connsiteX194" fmla="*/ 1501 w 10000"/>
                  <a:gd name="connsiteY194" fmla="*/ 1418 h 10000"/>
                  <a:gd name="connsiteX195" fmla="*/ 1460 w 10000"/>
                  <a:gd name="connsiteY195" fmla="*/ 1438 h 10000"/>
                  <a:gd name="connsiteX196" fmla="*/ 1435 w 10000"/>
                  <a:gd name="connsiteY196" fmla="*/ 1454 h 10000"/>
                  <a:gd name="connsiteX197" fmla="*/ 1421 w 10000"/>
                  <a:gd name="connsiteY197" fmla="*/ 1464 h 10000"/>
                  <a:gd name="connsiteX198" fmla="*/ 1380 w 10000"/>
                  <a:gd name="connsiteY198" fmla="*/ 1473 h 10000"/>
                  <a:gd name="connsiteX199" fmla="*/ 1324 w 10000"/>
                  <a:gd name="connsiteY199" fmla="*/ 1477 h 10000"/>
                  <a:gd name="connsiteX200" fmla="*/ 1274 w 10000"/>
                  <a:gd name="connsiteY200" fmla="*/ 1483 h 10000"/>
                  <a:gd name="connsiteX201" fmla="*/ 1244 w 10000"/>
                  <a:gd name="connsiteY201" fmla="*/ 1486 h 10000"/>
                  <a:gd name="connsiteX202" fmla="*/ 1233 w 10000"/>
                  <a:gd name="connsiteY202" fmla="*/ 1486 h 10000"/>
                  <a:gd name="connsiteX203" fmla="*/ 1197 w 10000"/>
                  <a:gd name="connsiteY203" fmla="*/ 1493 h 10000"/>
                  <a:gd name="connsiteX204" fmla="*/ 1180 w 10000"/>
                  <a:gd name="connsiteY204" fmla="*/ 1496 h 10000"/>
                  <a:gd name="connsiteX205" fmla="*/ 1169 w 10000"/>
                  <a:gd name="connsiteY205" fmla="*/ 1496 h 10000"/>
                  <a:gd name="connsiteX206" fmla="*/ 1161 w 10000"/>
                  <a:gd name="connsiteY206" fmla="*/ 1503 h 10000"/>
                  <a:gd name="connsiteX207" fmla="*/ 1155 w 10000"/>
                  <a:gd name="connsiteY207" fmla="*/ 1503 h 10000"/>
                  <a:gd name="connsiteX208" fmla="*/ 501 w 10000"/>
                  <a:gd name="connsiteY208" fmla="*/ 2277 h 10000"/>
                  <a:gd name="connsiteX209" fmla="*/ 396 w 10000"/>
                  <a:gd name="connsiteY209" fmla="*/ 2532 h 10000"/>
                  <a:gd name="connsiteX210" fmla="*/ 324 w 10000"/>
                  <a:gd name="connsiteY210" fmla="*/ 2759 h 10000"/>
                  <a:gd name="connsiteX211" fmla="*/ 274 w 10000"/>
                  <a:gd name="connsiteY211" fmla="*/ 2866 h 10000"/>
                  <a:gd name="connsiteX212" fmla="*/ 202 w 10000"/>
                  <a:gd name="connsiteY212" fmla="*/ 3008 h 10000"/>
                  <a:gd name="connsiteX213" fmla="*/ 211 w 10000"/>
                  <a:gd name="connsiteY213" fmla="*/ 3177 h 10000"/>
                  <a:gd name="connsiteX214" fmla="*/ 235 w 10000"/>
                  <a:gd name="connsiteY214" fmla="*/ 3368 h 10000"/>
                  <a:gd name="connsiteX215" fmla="*/ 266 w 10000"/>
                  <a:gd name="connsiteY215" fmla="*/ 3595 h 10000"/>
                  <a:gd name="connsiteX216" fmla="*/ 299 w 10000"/>
                  <a:gd name="connsiteY216" fmla="*/ 3831 h 10000"/>
                  <a:gd name="connsiteX217" fmla="*/ 305 w 10000"/>
                  <a:gd name="connsiteY217" fmla="*/ 3863 h 10000"/>
                  <a:gd name="connsiteX218" fmla="*/ 341 w 10000"/>
                  <a:gd name="connsiteY218" fmla="*/ 3941 h 10000"/>
                  <a:gd name="connsiteX219" fmla="*/ 186 w 10000"/>
                  <a:gd name="connsiteY219" fmla="*/ 3935 h 10000"/>
                  <a:gd name="connsiteX220" fmla="*/ 30 w 10000"/>
                  <a:gd name="connsiteY220" fmla="*/ 3925 h 10000"/>
                  <a:gd name="connsiteX221" fmla="*/ 0 w 10000"/>
                  <a:gd name="connsiteY221" fmla="*/ 4054 h 10000"/>
                  <a:gd name="connsiteX222" fmla="*/ 14 w 10000"/>
                  <a:gd name="connsiteY222" fmla="*/ 4152 h 10000"/>
                  <a:gd name="connsiteX223" fmla="*/ 22 w 10000"/>
                  <a:gd name="connsiteY223" fmla="*/ 4242 h 10000"/>
                  <a:gd name="connsiteX224" fmla="*/ 30 w 10000"/>
                  <a:gd name="connsiteY224" fmla="*/ 4291 h 10000"/>
                  <a:gd name="connsiteX225" fmla="*/ 102 w 10000"/>
                  <a:gd name="connsiteY225" fmla="*/ 4271 h 10000"/>
                  <a:gd name="connsiteX226" fmla="*/ 155 w 10000"/>
                  <a:gd name="connsiteY226" fmla="*/ 4262 h 10000"/>
                  <a:gd name="connsiteX227" fmla="*/ 410 w 10000"/>
                  <a:gd name="connsiteY227" fmla="*/ 4255 h 10000"/>
                  <a:gd name="connsiteX228" fmla="*/ 418 w 10000"/>
                  <a:gd name="connsiteY228" fmla="*/ 4385 h 10000"/>
                  <a:gd name="connsiteX229" fmla="*/ 429 w 10000"/>
                  <a:gd name="connsiteY229" fmla="*/ 4543 h 10000"/>
                  <a:gd name="connsiteX230" fmla="*/ 443 w 10000"/>
                  <a:gd name="connsiteY230" fmla="*/ 4585 h 10000"/>
                  <a:gd name="connsiteX231" fmla="*/ 465 w 10000"/>
                  <a:gd name="connsiteY231" fmla="*/ 4611 h 10000"/>
                  <a:gd name="connsiteX232" fmla="*/ 468 w 10000"/>
                  <a:gd name="connsiteY232" fmla="*/ 4621 h 10000"/>
                  <a:gd name="connsiteX233" fmla="*/ 474 w 10000"/>
                  <a:gd name="connsiteY233" fmla="*/ 4679 h 10000"/>
                  <a:gd name="connsiteX234" fmla="*/ 554 w 10000"/>
                  <a:gd name="connsiteY234" fmla="*/ 4738 h 10000"/>
                  <a:gd name="connsiteX235" fmla="*/ 637 w 10000"/>
                  <a:gd name="connsiteY235" fmla="*/ 4809 h 10000"/>
                  <a:gd name="connsiteX236" fmla="*/ 704 w 10000"/>
                  <a:gd name="connsiteY236" fmla="*/ 4851 h 10000"/>
                  <a:gd name="connsiteX237" fmla="*/ 740 w 10000"/>
                  <a:gd name="connsiteY237" fmla="*/ 4893 h 10000"/>
                  <a:gd name="connsiteX238" fmla="*/ 756 w 10000"/>
                  <a:gd name="connsiteY238" fmla="*/ 4896 h 10000"/>
                  <a:gd name="connsiteX239" fmla="*/ 767 w 10000"/>
                  <a:gd name="connsiteY239" fmla="*/ 4880 h 10000"/>
                  <a:gd name="connsiteX240" fmla="*/ 806 w 10000"/>
                  <a:gd name="connsiteY240" fmla="*/ 4945 h 10000"/>
                  <a:gd name="connsiteX241" fmla="*/ 886 w 10000"/>
                  <a:gd name="connsiteY241" fmla="*/ 5078 h 10000"/>
                  <a:gd name="connsiteX242" fmla="*/ 911 w 10000"/>
                  <a:gd name="connsiteY242" fmla="*/ 5130 h 10000"/>
                  <a:gd name="connsiteX243" fmla="*/ 920 w 10000"/>
                  <a:gd name="connsiteY243" fmla="*/ 5191 h 10000"/>
                  <a:gd name="connsiteX244" fmla="*/ 920 w 10000"/>
                  <a:gd name="connsiteY244" fmla="*/ 5220 h 10000"/>
                  <a:gd name="connsiteX245" fmla="*/ 911 w 10000"/>
                  <a:gd name="connsiteY245" fmla="*/ 5314 h 10000"/>
                  <a:gd name="connsiteX246" fmla="*/ 898 w 10000"/>
                  <a:gd name="connsiteY246" fmla="*/ 5369 h 10000"/>
                  <a:gd name="connsiteX247" fmla="*/ 895 w 10000"/>
                  <a:gd name="connsiteY247" fmla="*/ 5385 h 10000"/>
                  <a:gd name="connsiteX248" fmla="*/ 895 w 10000"/>
                  <a:gd name="connsiteY248" fmla="*/ 5405 h 10000"/>
                  <a:gd name="connsiteX249" fmla="*/ 898 w 10000"/>
                  <a:gd name="connsiteY249" fmla="*/ 5434 h 10000"/>
                  <a:gd name="connsiteX250" fmla="*/ 911 w 10000"/>
                  <a:gd name="connsiteY250" fmla="*/ 5463 h 10000"/>
                  <a:gd name="connsiteX251" fmla="*/ 920 w 10000"/>
                  <a:gd name="connsiteY251" fmla="*/ 5492 h 10000"/>
                  <a:gd name="connsiteX252" fmla="*/ 934 w 10000"/>
                  <a:gd name="connsiteY252" fmla="*/ 5518 h 10000"/>
                  <a:gd name="connsiteX253" fmla="*/ 1169 w 10000"/>
                  <a:gd name="connsiteY253" fmla="*/ 5738 h 10000"/>
                  <a:gd name="connsiteX254" fmla="*/ 1188 w 10000"/>
                  <a:gd name="connsiteY254" fmla="*/ 5755 h 10000"/>
                  <a:gd name="connsiteX255" fmla="*/ 1216 w 10000"/>
                  <a:gd name="connsiteY255" fmla="*/ 5758 h 10000"/>
                  <a:gd name="connsiteX256" fmla="*/ 1313 w 10000"/>
                  <a:gd name="connsiteY256" fmla="*/ 5774 h 10000"/>
                  <a:gd name="connsiteX257" fmla="*/ 1349 w 10000"/>
                  <a:gd name="connsiteY257" fmla="*/ 5787 h 10000"/>
                  <a:gd name="connsiteX258" fmla="*/ 1393 w 10000"/>
                  <a:gd name="connsiteY258" fmla="*/ 5793 h 10000"/>
                  <a:gd name="connsiteX259" fmla="*/ 1393 w 10000"/>
                  <a:gd name="connsiteY259" fmla="*/ 5797 h 10000"/>
                  <a:gd name="connsiteX260" fmla="*/ 1421 w 10000"/>
                  <a:gd name="connsiteY260" fmla="*/ 5810 h 10000"/>
                  <a:gd name="connsiteX261" fmla="*/ 1446 w 10000"/>
                  <a:gd name="connsiteY261" fmla="*/ 5829 h 10000"/>
                  <a:gd name="connsiteX262" fmla="*/ 1460 w 10000"/>
                  <a:gd name="connsiteY262" fmla="*/ 5842 h 10000"/>
                  <a:gd name="connsiteX263" fmla="*/ 1476 w 10000"/>
                  <a:gd name="connsiteY263" fmla="*/ 5848 h 10000"/>
                  <a:gd name="connsiteX264" fmla="*/ 1501 w 10000"/>
                  <a:gd name="connsiteY264" fmla="*/ 5852 h 10000"/>
                  <a:gd name="connsiteX265" fmla="*/ 1532 w 10000"/>
                  <a:gd name="connsiteY265" fmla="*/ 5887 h 10000"/>
                  <a:gd name="connsiteX266" fmla="*/ 1565 w 10000"/>
                  <a:gd name="connsiteY266" fmla="*/ 5942 h 10000"/>
                  <a:gd name="connsiteX267" fmla="*/ 1587 w 10000"/>
                  <a:gd name="connsiteY267" fmla="*/ 5972 h 10000"/>
                  <a:gd name="connsiteX268" fmla="*/ 1612 w 10000"/>
                  <a:gd name="connsiteY268" fmla="*/ 5955 h 10000"/>
                  <a:gd name="connsiteX269" fmla="*/ 1679 w 10000"/>
                  <a:gd name="connsiteY269" fmla="*/ 6049 h 10000"/>
                  <a:gd name="connsiteX270" fmla="*/ 1720 w 10000"/>
                  <a:gd name="connsiteY270" fmla="*/ 6108 h 10000"/>
                  <a:gd name="connsiteX271" fmla="*/ 1751 w 10000"/>
                  <a:gd name="connsiteY271" fmla="*/ 6133 h 10000"/>
                  <a:gd name="connsiteX272" fmla="*/ 1792 w 10000"/>
                  <a:gd name="connsiteY272" fmla="*/ 6169 h 10000"/>
                  <a:gd name="connsiteX273" fmla="*/ 1801 w 10000"/>
                  <a:gd name="connsiteY273" fmla="*/ 6172 h 10000"/>
                  <a:gd name="connsiteX274" fmla="*/ 1814 w 10000"/>
                  <a:gd name="connsiteY274" fmla="*/ 6286 h 10000"/>
                  <a:gd name="connsiteX275" fmla="*/ 1817 w 10000"/>
                  <a:gd name="connsiteY275" fmla="*/ 6331 h 10000"/>
                  <a:gd name="connsiteX276" fmla="*/ 1809 w 10000"/>
                  <a:gd name="connsiteY276" fmla="*/ 6444 h 10000"/>
                  <a:gd name="connsiteX277" fmla="*/ 1801 w 10000"/>
                  <a:gd name="connsiteY277" fmla="*/ 6499 h 10000"/>
                  <a:gd name="connsiteX278" fmla="*/ 1781 w 10000"/>
                  <a:gd name="connsiteY278" fmla="*/ 6522 h 10000"/>
                  <a:gd name="connsiteX279" fmla="*/ 1773 w 10000"/>
                  <a:gd name="connsiteY279" fmla="*/ 6541 h 10000"/>
                  <a:gd name="connsiteX280" fmla="*/ 1762 w 10000"/>
                  <a:gd name="connsiteY280" fmla="*/ 6571 h 10000"/>
                  <a:gd name="connsiteX281" fmla="*/ 1767 w 10000"/>
                  <a:gd name="connsiteY281" fmla="*/ 6622 h 10000"/>
                  <a:gd name="connsiteX282" fmla="*/ 1767 w 10000"/>
                  <a:gd name="connsiteY282" fmla="*/ 6665 h 10000"/>
                  <a:gd name="connsiteX283" fmla="*/ 1767 w 10000"/>
                  <a:gd name="connsiteY283" fmla="*/ 6694 h 10000"/>
                  <a:gd name="connsiteX284" fmla="*/ 1776 w 10000"/>
                  <a:gd name="connsiteY284" fmla="*/ 6726 h 10000"/>
                  <a:gd name="connsiteX285" fmla="*/ 1776 w 10000"/>
                  <a:gd name="connsiteY285" fmla="*/ 6745 h 10000"/>
                  <a:gd name="connsiteX286" fmla="*/ 1767 w 10000"/>
                  <a:gd name="connsiteY286" fmla="*/ 6765 h 10000"/>
                  <a:gd name="connsiteX287" fmla="*/ 1762 w 10000"/>
                  <a:gd name="connsiteY287" fmla="*/ 6804 h 10000"/>
                  <a:gd name="connsiteX288" fmla="*/ 1753 w 10000"/>
                  <a:gd name="connsiteY288" fmla="*/ 6839 h 10000"/>
                  <a:gd name="connsiteX289" fmla="*/ 1742 w 10000"/>
                  <a:gd name="connsiteY289" fmla="*/ 6849 h 10000"/>
                  <a:gd name="connsiteX290" fmla="*/ 1726 w 10000"/>
                  <a:gd name="connsiteY290" fmla="*/ 6849 h 10000"/>
                  <a:gd name="connsiteX291" fmla="*/ 1712 w 10000"/>
                  <a:gd name="connsiteY291" fmla="*/ 6852 h 10000"/>
                  <a:gd name="connsiteX292" fmla="*/ 1640 w 10000"/>
                  <a:gd name="connsiteY292" fmla="*/ 6953 h 10000"/>
                  <a:gd name="connsiteX293" fmla="*/ 1493 w 10000"/>
                  <a:gd name="connsiteY293" fmla="*/ 7105 h 10000"/>
                  <a:gd name="connsiteX294" fmla="*/ 1490 w 10000"/>
                  <a:gd name="connsiteY294" fmla="*/ 7124 h 10000"/>
                  <a:gd name="connsiteX295" fmla="*/ 1468 w 10000"/>
                  <a:gd name="connsiteY295" fmla="*/ 7137 h 10000"/>
                  <a:gd name="connsiteX296" fmla="*/ 1454 w 10000"/>
                  <a:gd name="connsiteY296" fmla="*/ 7144 h 10000"/>
                  <a:gd name="connsiteX297" fmla="*/ 1452 w 10000"/>
                  <a:gd name="connsiteY297" fmla="*/ 7157 h 10000"/>
                  <a:gd name="connsiteX298" fmla="*/ 1446 w 10000"/>
                  <a:gd name="connsiteY298" fmla="*/ 7199 h 10000"/>
                  <a:gd name="connsiteX299" fmla="*/ 1476 w 10000"/>
                  <a:gd name="connsiteY299" fmla="*/ 7247 h 10000"/>
                  <a:gd name="connsiteX300" fmla="*/ 1501 w 10000"/>
                  <a:gd name="connsiteY300" fmla="*/ 7270 h 10000"/>
                  <a:gd name="connsiteX301" fmla="*/ 1518 w 10000"/>
                  <a:gd name="connsiteY301" fmla="*/ 7286 h 10000"/>
                  <a:gd name="connsiteX302" fmla="*/ 1524 w 10000"/>
                  <a:gd name="connsiteY302" fmla="*/ 7306 h 10000"/>
                  <a:gd name="connsiteX303" fmla="*/ 1540 w 10000"/>
                  <a:gd name="connsiteY303" fmla="*/ 7322 h 10000"/>
                  <a:gd name="connsiteX304" fmla="*/ 1565 w 10000"/>
                  <a:gd name="connsiteY304" fmla="*/ 7325 h 10000"/>
                  <a:gd name="connsiteX305" fmla="*/ 1590 w 10000"/>
                  <a:gd name="connsiteY305" fmla="*/ 7332 h 10000"/>
                  <a:gd name="connsiteX306" fmla="*/ 1615 w 10000"/>
                  <a:gd name="connsiteY306" fmla="*/ 7345 h 10000"/>
                  <a:gd name="connsiteX307" fmla="*/ 1662 w 10000"/>
                  <a:gd name="connsiteY307" fmla="*/ 7370 h 10000"/>
                  <a:gd name="connsiteX308" fmla="*/ 1670 w 10000"/>
                  <a:gd name="connsiteY308" fmla="*/ 7351 h 10000"/>
                  <a:gd name="connsiteX309" fmla="*/ 1726 w 10000"/>
                  <a:gd name="connsiteY309" fmla="*/ 7354 h 10000"/>
                  <a:gd name="connsiteX310" fmla="*/ 1726 w 10000"/>
                  <a:gd name="connsiteY310" fmla="*/ 7400 h 10000"/>
                  <a:gd name="connsiteX311" fmla="*/ 1773 w 10000"/>
                  <a:gd name="connsiteY311" fmla="*/ 7409 h 10000"/>
                  <a:gd name="connsiteX312" fmla="*/ 1806 w 10000"/>
                  <a:gd name="connsiteY312" fmla="*/ 7416 h 10000"/>
                  <a:gd name="connsiteX313" fmla="*/ 1839 w 10000"/>
                  <a:gd name="connsiteY313" fmla="*/ 7403 h 10000"/>
                  <a:gd name="connsiteX314" fmla="*/ 1886 w 10000"/>
                  <a:gd name="connsiteY314" fmla="*/ 7403 h 10000"/>
                  <a:gd name="connsiteX315" fmla="*/ 1898 w 10000"/>
                  <a:gd name="connsiteY315" fmla="*/ 7403 h 10000"/>
                  <a:gd name="connsiteX316" fmla="*/ 1914 w 10000"/>
                  <a:gd name="connsiteY316" fmla="*/ 7494 h 10000"/>
                  <a:gd name="connsiteX317" fmla="*/ 1895 w 10000"/>
                  <a:gd name="connsiteY317" fmla="*/ 7523 h 10000"/>
                  <a:gd name="connsiteX318" fmla="*/ 1825 w 10000"/>
                  <a:gd name="connsiteY318" fmla="*/ 7617 h 10000"/>
                  <a:gd name="connsiteX319" fmla="*/ 1776 w 10000"/>
                  <a:gd name="connsiteY319" fmla="*/ 7691 h 10000"/>
                  <a:gd name="connsiteX320" fmla="*/ 1781 w 10000"/>
                  <a:gd name="connsiteY320" fmla="*/ 7723 h 10000"/>
                  <a:gd name="connsiteX321" fmla="*/ 1767 w 10000"/>
                  <a:gd name="connsiteY321" fmla="*/ 7759 h 10000"/>
                  <a:gd name="connsiteX322" fmla="*/ 1762 w 10000"/>
                  <a:gd name="connsiteY322" fmla="*/ 7817 h 10000"/>
                  <a:gd name="connsiteX323" fmla="*/ 1762 w 10000"/>
                  <a:gd name="connsiteY323" fmla="*/ 7856 h 10000"/>
                  <a:gd name="connsiteX324" fmla="*/ 1776 w 10000"/>
                  <a:gd name="connsiteY324" fmla="*/ 7892 h 10000"/>
                  <a:gd name="connsiteX325" fmla="*/ 1784 w 10000"/>
                  <a:gd name="connsiteY325" fmla="*/ 7902 h 10000"/>
                  <a:gd name="connsiteX326" fmla="*/ 1801 w 10000"/>
                  <a:gd name="connsiteY326" fmla="*/ 7908 h 10000"/>
                  <a:gd name="connsiteX327" fmla="*/ 1809 w 10000"/>
                  <a:gd name="connsiteY327" fmla="*/ 7911 h 10000"/>
                  <a:gd name="connsiteX328" fmla="*/ 1801 w 10000"/>
                  <a:gd name="connsiteY328" fmla="*/ 7940 h 10000"/>
                  <a:gd name="connsiteX329" fmla="*/ 1798 w 10000"/>
                  <a:gd name="connsiteY329" fmla="*/ 7979 h 10000"/>
                  <a:gd name="connsiteX330" fmla="*/ 1806 w 10000"/>
                  <a:gd name="connsiteY330" fmla="*/ 8002 h 10000"/>
                  <a:gd name="connsiteX331" fmla="*/ 1823 w 10000"/>
                  <a:gd name="connsiteY331" fmla="*/ 8021 h 10000"/>
                  <a:gd name="connsiteX332" fmla="*/ 1834 w 10000"/>
                  <a:gd name="connsiteY332" fmla="*/ 8044 h 10000"/>
                  <a:gd name="connsiteX333" fmla="*/ 1839 w 10000"/>
                  <a:gd name="connsiteY333" fmla="*/ 8073 h 10000"/>
                  <a:gd name="connsiteX334" fmla="*/ 1842 w 10000"/>
                  <a:gd name="connsiteY334" fmla="*/ 8106 h 10000"/>
                  <a:gd name="connsiteX335" fmla="*/ 1839 w 10000"/>
                  <a:gd name="connsiteY335" fmla="*/ 8144 h 10000"/>
                  <a:gd name="connsiteX336" fmla="*/ 1856 w 10000"/>
                  <a:gd name="connsiteY336" fmla="*/ 8164 h 10000"/>
                  <a:gd name="connsiteX337" fmla="*/ 1886 w 10000"/>
                  <a:gd name="connsiteY337" fmla="*/ 8193 h 10000"/>
                  <a:gd name="connsiteX338" fmla="*/ 1922 w 10000"/>
                  <a:gd name="connsiteY338" fmla="*/ 8206 h 10000"/>
                  <a:gd name="connsiteX339" fmla="*/ 1967 w 10000"/>
                  <a:gd name="connsiteY339" fmla="*/ 8203 h 10000"/>
                  <a:gd name="connsiteX340" fmla="*/ 1986 w 10000"/>
                  <a:gd name="connsiteY340" fmla="*/ 8212 h 10000"/>
                  <a:gd name="connsiteX341" fmla="*/ 2000 w 10000"/>
                  <a:gd name="connsiteY341" fmla="*/ 8232 h 10000"/>
                  <a:gd name="connsiteX342" fmla="*/ 2033 w 10000"/>
                  <a:gd name="connsiteY342" fmla="*/ 8258 h 10000"/>
                  <a:gd name="connsiteX343" fmla="*/ 2050 w 10000"/>
                  <a:gd name="connsiteY343" fmla="*/ 8271 h 10000"/>
                  <a:gd name="connsiteX344" fmla="*/ 2089 w 10000"/>
                  <a:gd name="connsiteY344" fmla="*/ 8280 h 10000"/>
                  <a:gd name="connsiteX345" fmla="*/ 2122 w 10000"/>
                  <a:gd name="connsiteY345" fmla="*/ 8300 h 10000"/>
                  <a:gd name="connsiteX346" fmla="*/ 2163 w 10000"/>
                  <a:gd name="connsiteY346" fmla="*/ 8332 h 10000"/>
                  <a:gd name="connsiteX347" fmla="*/ 2172 w 10000"/>
                  <a:gd name="connsiteY347" fmla="*/ 8335 h 10000"/>
                  <a:gd name="connsiteX348" fmla="*/ 2177 w 10000"/>
                  <a:gd name="connsiteY348" fmla="*/ 8345 h 10000"/>
                  <a:gd name="connsiteX349" fmla="*/ 2163 w 10000"/>
                  <a:gd name="connsiteY349" fmla="*/ 8371 h 10000"/>
                  <a:gd name="connsiteX350" fmla="*/ 2139 w 10000"/>
                  <a:gd name="connsiteY350" fmla="*/ 8423 h 10000"/>
                  <a:gd name="connsiteX351" fmla="*/ 2130 w 10000"/>
                  <a:gd name="connsiteY351" fmla="*/ 8439 h 10000"/>
                  <a:gd name="connsiteX352" fmla="*/ 2105 w 10000"/>
                  <a:gd name="connsiteY352" fmla="*/ 8446 h 10000"/>
                  <a:gd name="connsiteX353" fmla="*/ 2080 w 10000"/>
                  <a:gd name="connsiteY353" fmla="*/ 8449 h 10000"/>
                  <a:gd name="connsiteX354" fmla="*/ 2075 w 10000"/>
                  <a:gd name="connsiteY354" fmla="*/ 8459 h 10000"/>
                  <a:gd name="connsiteX355" fmla="*/ 2072 w 10000"/>
                  <a:gd name="connsiteY355" fmla="*/ 8475 h 10000"/>
                  <a:gd name="connsiteX356" fmla="*/ 2080 w 10000"/>
                  <a:gd name="connsiteY356" fmla="*/ 8484 h 10000"/>
                  <a:gd name="connsiteX357" fmla="*/ 2100 w 10000"/>
                  <a:gd name="connsiteY357" fmla="*/ 8475 h 10000"/>
                  <a:gd name="connsiteX358" fmla="*/ 2141 w 10000"/>
                  <a:gd name="connsiteY358" fmla="*/ 8478 h 10000"/>
                  <a:gd name="connsiteX359" fmla="*/ 2172 w 10000"/>
                  <a:gd name="connsiteY359" fmla="*/ 8475 h 10000"/>
                  <a:gd name="connsiteX360" fmla="*/ 2188 w 10000"/>
                  <a:gd name="connsiteY360" fmla="*/ 8475 h 10000"/>
                  <a:gd name="connsiteX361" fmla="*/ 2222 w 10000"/>
                  <a:gd name="connsiteY361" fmla="*/ 8497 h 10000"/>
                  <a:gd name="connsiteX362" fmla="*/ 2252 w 10000"/>
                  <a:gd name="connsiteY362" fmla="*/ 8514 h 10000"/>
                  <a:gd name="connsiteX363" fmla="*/ 2274 w 10000"/>
                  <a:gd name="connsiteY363" fmla="*/ 8514 h 10000"/>
                  <a:gd name="connsiteX364" fmla="*/ 2299 w 10000"/>
                  <a:gd name="connsiteY364" fmla="*/ 8504 h 10000"/>
                  <a:gd name="connsiteX365" fmla="*/ 2310 w 10000"/>
                  <a:gd name="connsiteY365" fmla="*/ 8504 h 10000"/>
                  <a:gd name="connsiteX366" fmla="*/ 2319 w 10000"/>
                  <a:gd name="connsiteY366" fmla="*/ 8484 h 10000"/>
                  <a:gd name="connsiteX367" fmla="*/ 2338 w 10000"/>
                  <a:gd name="connsiteY367" fmla="*/ 8494 h 10000"/>
                  <a:gd name="connsiteX368" fmla="*/ 2338 w 10000"/>
                  <a:gd name="connsiteY368" fmla="*/ 8552 h 10000"/>
                  <a:gd name="connsiteX369" fmla="*/ 2366 w 10000"/>
                  <a:gd name="connsiteY369" fmla="*/ 8572 h 10000"/>
                  <a:gd name="connsiteX370" fmla="*/ 2382 w 10000"/>
                  <a:gd name="connsiteY370" fmla="*/ 8582 h 10000"/>
                  <a:gd name="connsiteX371" fmla="*/ 2435 w 10000"/>
                  <a:gd name="connsiteY371" fmla="*/ 8552 h 10000"/>
                  <a:gd name="connsiteX372" fmla="*/ 2443 w 10000"/>
                  <a:gd name="connsiteY372" fmla="*/ 8552 h 10000"/>
                  <a:gd name="connsiteX373" fmla="*/ 2454 w 10000"/>
                  <a:gd name="connsiteY373" fmla="*/ 8552 h 10000"/>
                  <a:gd name="connsiteX374" fmla="*/ 2471 w 10000"/>
                  <a:gd name="connsiteY374" fmla="*/ 8546 h 10000"/>
                  <a:gd name="connsiteX375" fmla="*/ 2488 w 10000"/>
                  <a:gd name="connsiteY375" fmla="*/ 8536 h 10000"/>
                  <a:gd name="connsiteX376" fmla="*/ 2501 w 10000"/>
                  <a:gd name="connsiteY376" fmla="*/ 8533 h 10000"/>
                  <a:gd name="connsiteX377" fmla="*/ 2512 w 10000"/>
                  <a:gd name="connsiteY377" fmla="*/ 8533 h 10000"/>
                  <a:gd name="connsiteX378" fmla="*/ 2521 w 10000"/>
                  <a:gd name="connsiteY378" fmla="*/ 8546 h 10000"/>
                  <a:gd name="connsiteX379" fmla="*/ 2521 w 10000"/>
                  <a:gd name="connsiteY379" fmla="*/ 8572 h 10000"/>
                  <a:gd name="connsiteX380" fmla="*/ 2535 w 10000"/>
                  <a:gd name="connsiteY380" fmla="*/ 8588 h 10000"/>
                  <a:gd name="connsiteX381" fmla="*/ 2551 w 10000"/>
                  <a:gd name="connsiteY381" fmla="*/ 8582 h 10000"/>
                  <a:gd name="connsiteX382" fmla="*/ 2560 w 10000"/>
                  <a:gd name="connsiteY382" fmla="*/ 8582 h 10000"/>
                  <a:gd name="connsiteX383" fmla="*/ 2573 w 10000"/>
                  <a:gd name="connsiteY383" fmla="*/ 8588 h 10000"/>
                  <a:gd name="connsiteX384" fmla="*/ 2584 w 10000"/>
                  <a:gd name="connsiteY384" fmla="*/ 8591 h 10000"/>
                  <a:gd name="connsiteX385" fmla="*/ 2590 w 10000"/>
                  <a:gd name="connsiteY385" fmla="*/ 8598 h 10000"/>
                  <a:gd name="connsiteX386" fmla="*/ 2598 w 10000"/>
                  <a:gd name="connsiteY386" fmla="*/ 8608 h 10000"/>
                  <a:gd name="connsiteX387" fmla="*/ 2607 w 10000"/>
                  <a:gd name="connsiteY387" fmla="*/ 8617 h 10000"/>
                  <a:gd name="connsiteX388" fmla="*/ 2618 w 10000"/>
                  <a:gd name="connsiteY388" fmla="*/ 8617 h 10000"/>
                  <a:gd name="connsiteX389" fmla="*/ 2640 w 10000"/>
                  <a:gd name="connsiteY389" fmla="*/ 8608 h 10000"/>
                  <a:gd name="connsiteX390" fmla="*/ 2670 w 10000"/>
                  <a:gd name="connsiteY390" fmla="*/ 8598 h 10000"/>
                  <a:gd name="connsiteX391" fmla="*/ 2673 w 10000"/>
                  <a:gd name="connsiteY391" fmla="*/ 8598 h 10000"/>
                  <a:gd name="connsiteX392" fmla="*/ 2690 w 10000"/>
                  <a:gd name="connsiteY392" fmla="*/ 8598 h 10000"/>
                  <a:gd name="connsiteX393" fmla="*/ 2698 w 10000"/>
                  <a:gd name="connsiteY393" fmla="*/ 8598 h 10000"/>
                  <a:gd name="connsiteX394" fmla="*/ 2712 w 10000"/>
                  <a:gd name="connsiteY394" fmla="*/ 8598 h 10000"/>
                  <a:gd name="connsiteX395" fmla="*/ 2726 w 10000"/>
                  <a:gd name="connsiteY395" fmla="*/ 8591 h 10000"/>
                  <a:gd name="connsiteX396" fmla="*/ 2737 w 10000"/>
                  <a:gd name="connsiteY396" fmla="*/ 8588 h 10000"/>
                  <a:gd name="connsiteX397" fmla="*/ 2759 w 10000"/>
                  <a:gd name="connsiteY397" fmla="*/ 8582 h 10000"/>
                  <a:gd name="connsiteX398" fmla="*/ 2770 w 10000"/>
                  <a:gd name="connsiteY398" fmla="*/ 8578 h 10000"/>
                  <a:gd name="connsiteX399" fmla="*/ 2784 w 10000"/>
                  <a:gd name="connsiteY399" fmla="*/ 8572 h 10000"/>
                  <a:gd name="connsiteX400" fmla="*/ 2795 w 10000"/>
                  <a:gd name="connsiteY400" fmla="*/ 8572 h 10000"/>
                  <a:gd name="connsiteX401" fmla="*/ 2803 w 10000"/>
                  <a:gd name="connsiteY401" fmla="*/ 8588 h 10000"/>
                  <a:gd name="connsiteX402" fmla="*/ 2803 w 10000"/>
                  <a:gd name="connsiteY402" fmla="*/ 8591 h 10000"/>
                  <a:gd name="connsiteX403" fmla="*/ 2803 w 10000"/>
                  <a:gd name="connsiteY403" fmla="*/ 8601 h 10000"/>
                  <a:gd name="connsiteX404" fmla="*/ 2809 w 10000"/>
                  <a:gd name="connsiteY404" fmla="*/ 8601 h 10000"/>
                  <a:gd name="connsiteX405" fmla="*/ 2823 w 10000"/>
                  <a:gd name="connsiteY405" fmla="*/ 8598 h 10000"/>
                  <a:gd name="connsiteX406" fmla="*/ 2831 w 10000"/>
                  <a:gd name="connsiteY406" fmla="*/ 8598 h 10000"/>
                  <a:gd name="connsiteX407" fmla="*/ 2839 w 10000"/>
                  <a:gd name="connsiteY407" fmla="*/ 8601 h 10000"/>
                  <a:gd name="connsiteX408" fmla="*/ 2848 w 10000"/>
                  <a:gd name="connsiteY408" fmla="*/ 8598 h 10000"/>
                  <a:gd name="connsiteX409" fmla="*/ 2856 w 10000"/>
                  <a:gd name="connsiteY409" fmla="*/ 8601 h 10000"/>
                  <a:gd name="connsiteX410" fmla="*/ 2859 w 10000"/>
                  <a:gd name="connsiteY410" fmla="*/ 8601 h 10000"/>
                  <a:gd name="connsiteX411" fmla="*/ 2864 w 10000"/>
                  <a:gd name="connsiteY411" fmla="*/ 8598 h 10000"/>
                  <a:gd name="connsiteX412" fmla="*/ 2889 w 10000"/>
                  <a:gd name="connsiteY412" fmla="*/ 8611 h 10000"/>
                  <a:gd name="connsiteX413" fmla="*/ 2906 w 10000"/>
                  <a:gd name="connsiteY413" fmla="*/ 8620 h 10000"/>
                  <a:gd name="connsiteX414" fmla="*/ 2914 w 10000"/>
                  <a:gd name="connsiteY414" fmla="*/ 8627 h 10000"/>
                  <a:gd name="connsiteX415" fmla="*/ 2920 w 10000"/>
                  <a:gd name="connsiteY415" fmla="*/ 8640 h 10000"/>
                  <a:gd name="connsiteX416" fmla="*/ 2922 w 10000"/>
                  <a:gd name="connsiteY416" fmla="*/ 8666 h 10000"/>
                  <a:gd name="connsiteX417" fmla="*/ 2922 w 10000"/>
                  <a:gd name="connsiteY417" fmla="*/ 8692 h 10000"/>
                  <a:gd name="connsiteX418" fmla="*/ 2939 w 10000"/>
                  <a:gd name="connsiteY418" fmla="*/ 8695 h 10000"/>
                  <a:gd name="connsiteX419" fmla="*/ 2953 w 10000"/>
                  <a:gd name="connsiteY419" fmla="*/ 8695 h 10000"/>
                  <a:gd name="connsiteX420" fmla="*/ 2961 w 10000"/>
                  <a:gd name="connsiteY420" fmla="*/ 8695 h 10000"/>
                  <a:gd name="connsiteX421" fmla="*/ 2972 w 10000"/>
                  <a:gd name="connsiteY421" fmla="*/ 8692 h 10000"/>
                  <a:gd name="connsiteX422" fmla="*/ 2981 w 10000"/>
                  <a:gd name="connsiteY422" fmla="*/ 8685 h 10000"/>
                  <a:gd name="connsiteX423" fmla="*/ 2989 w 10000"/>
                  <a:gd name="connsiteY423" fmla="*/ 8685 h 10000"/>
                  <a:gd name="connsiteX424" fmla="*/ 3008 w 10000"/>
                  <a:gd name="connsiteY424" fmla="*/ 8685 h 10000"/>
                  <a:gd name="connsiteX425" fmla="*/ 3028 w 10000"/>
                  <a:gd name="connsiteY425" fmla="*/ 8695 h 10000"/>
                  <a:gd name="connsiteX426" fmla="*/ 3042 w 10000"/>
                  <a:gd name="connsiteY426" fmla="*/ 8695 h 10000"/>
                  <a:gd name="connsiteX427" fmla="*/ 3053 w 10000"/>
                  <a:gd name="connsiteY427" fmla="*/ 8676 h 10000"/>
                  <a:gd name="connsiteX428" fmla="*/ 3061 w 10000"/>
                  <a:gd name="connsiteY428" fmla="*/ 8666 h 10000"/>
                  <a:gd name="connsiteX429" fmla="*/ 3066 w 10000"/>
                  <a:gd name="connsiteY429" fmla="*/ 8656 h 10000"/>
                  <a:gd name="connsiteX430" fmla="*/ 3091 w 10000"/>
                  <a:gd name="connsiteY430" fmla="*/ 8659 h 10000"/>
                  <a:gd name="connsiteX431" fmla="*/ 3105 w 10000"/>
                  <a:gd name="connsiteY431" fmla="*/ 8659 h 10000"/>
                  <a:gd name="connsiteX432" fmla="*/ 3108 w 10000"/>
                  <a:gd name="connsiteY432" fmla="*/ 8650 h 10000"/>
                  <a:gd name="connsiteX433" fmla="*/ 3147 w 10000"/>
                  <a:gd name="connsiteY433" fmla="*/ 8588 h 10000"/>
                  <a:gd name="connsiteX434" fmla="*/ 3150 w 10000"/>
                  <a:gd name="connsiteY434" fmla="*/ 8598 h 10000"/>
                  <a:gd name="connsiteX435" fmla="*/ 3163 w 10000"/>
                  <a:gd name="connsiteY435" fmla="*/ 8601 h 10000"/>
                  <a:gd name="connsiteX436" fmla="*/ 3180 w 10000"/>
                  <a:gd name="connsiteY436" fmla="*/ 8608 h 10000"/>
                  <a:gd name="connsiteX437" fmla="*/ 3188 w 10000"/>
                  <a:gd name="connsiteY437" fmla="*/ 8611 h 10000"/>
                  <a:gd name="connsiteX438" fmla="*/ 3227 w 10000"/>
                  <a:gd name="connsiteY438" fmla="*/ 8620 h 10000"/>
                  <a:gd name="connsiteX439" fmla="*/ 3238 w 10000"/>
                  <a:gd name="connsiteY439" fmla="*/ 8617 h 10000"/>
                  <a:gd name="connsiteX440" fmla="*/ 3247 w 10000"/>
                  <a:gd name="connsiteY440" fmla="*/ 8601 h 10000"/>
                  <a:gd name="connsiteX441" fmla="*/ 3269 w 10000"/>
                  <a:gd name="connsiteY441" fmla="*/ 8611 h 10000"/>
                  <a:gd name="connsiteX442" fmla="*/ 3277 w 10000"/>
                  <a:gd name="connsiteY442" fmla="*/ 8617 h 10000"/>
                  <a:gd name="connsiteX443" fmla="*/ 3285 w 10000"/>
                  <a:gd name="connsiteY443" fmla="*/ 8611 h 10000"/>
                  <a:gd name="connsiteX444" fmla="*/ 3307 w 10000"/>
                  <a:gd name="connsiteY444" fmla="*/ 8611 h 10000"/>
                  <a:gd name="connsiteX445" fmla="*/ 3319 w 10000"/>
                  <a:gd name="connsiteY445" fmla="*/ 8617 h 10000"/>
                  <a:gd name="connsiteX446" fmla="*/ 3324 w 10000"/>
                  <a:gd name="connsiteY446" fmla="*/ 8617 h 10000"/>
                  <a:gd name="connsiteX447" fmla="*/ 3327 w 10000"/>
                  <a:gd name="connsiteY447" fmla="*/ 8620 h 10000"/>
                  <a:gd name="connsiteX448" fmla="*/ 3341 w 10000"/>
                  <a:gd name="connsiteY448" fmla="*/ 8620 h 10000"/>
                  <a:gd name="connsiteX449" fmla="*/ 3357 w 10000"/>
                  <a:gd name="connsiteY449" fmla="*/ 8620 h 10000"/>
                  <a:gd name="connsiteX450" fmla="*/ 3374 w 10000"/>
                  <a:gd name="connsiteY450" fmla="*/ 8620 h 10000"/>
                  <a:gd name="connsiteX451" fmla="*/ 3382 w 10000"/>
                  <a:gd name="connsiteY451" fmla="*/ 8620 h 10000"/>
                  <a:gd name="connsiteX452" fmla="*/ 3399 w 10000"/>
                  <a:gd name="connsiteY452" fmla="*/ 8611 h 10000"/>
                  <a:gd name="connsiteX453" fmla="*/ 3413 w 10000"/>
                  <a:gd name="connsiteY453" fmla="*/ 8601 h 10000"/>
                  <a:gd name="connsiteX454" fmla="*/ 3421 w 10000"/>
                  <a:gd name="connsiteY454" fmla="*/ 8588 h 10000"/>
                  <a:gd name="connsiteX455" fmla="*/ 3421 w 10000"/>
                  <a:gd name="connsiteY455" fmla="*/ 8572 h 10000"/>
                  <a:gd name="connsiteX456" fmla="*/ 3421 w 10000"/>
                  <a:gd name="connsiteY456" fmla="*/ 8552 h 10000"/>
                  <a:gd name="connsiteX457" fmla="*/ 3424 w 10000"/>
                  <a:gd name="connsiteY457" fmla="*/ 8533 h 10000"/>
                  <a:gd name="connsiteX458" fmla="*/ 3432 w 10000"/>
                  <a:gd name="connsiteY458" fmla="*/ 8523 h 10000"/>
                  <a:gd name="connsiteX459" fmla="*/ 3446 w 10000"/>
                  <a:gd name="connsiteY459" fmla="*/ 8523 h 10000"/>
                  <a:gd name="connsiteX460" fmla="*/ 3457 w 10000"/>
                  <a:gd name="connsiteY460" fmla="*/ 8523 h 10000"/>
                  <a:gd name="connsiteX461" fmla="*/ 3476 w 10000"/>
                  <a:gd name="connsiteY461" fmla="*/ 8533 h 10000"/>
                  <a:gd name="connsiteX462" fmla="*/ 3485 w 10000"/>
                  <a:gd name="connsiteY462" fmla="*/ 8536 h 10000"/>
                  <a:gd name="connsiteX463" fmla="*/ 3501 w 10000"/>
                  <a:gd name="connsiteY463" fmla="*/ 8527 h 10000"/>
                  <a:gd name="connsiteX464" fmla="*/ 3504 w 10000"/>
                  <a:gd name="connsiteY464" fmla="*/ 8514 h 10000"/>
                  <a:gd name="connsiteX465" fmla="*/ 3510 w 10000"/>
                  <a:gd name="connsiteY465" fmla="*/ 8497 h 10000"/>
                  <a:gd name="connsiteX466" fmla="*/ 3537 w 10000"/>
                  <a:gd name="connsiteY466" fmla="*/ 8484 h 10000"/>
                  <a:gd name="connsiteX467" fmla="*/ 3562 w 10000"/>
                  <a:gd name="connsiteY467" fmla="*/ 8488 h 10000"/>
                  <a:gd name="connsiteX468" fmla="*/ 3568 w 10000"/>
                  <a:gd name="connsiteY468" fmla="*/ 8484 h 10000"/>
                  <a:gd name="connsiteX469" fmla="*/ 3584 w 10000"/>
                  <a:gd name="connsiteY469" fmla="*/ 8494 h 10000"/>
                  <a:gd name="connsiteX470" fmla="*/ 3593 w 10000"/>
                  <a:gd name="connsiteY470" fmla="*/ 8507 h 10000"/>
                  <a:gd name="connsiteX471" fmla="*/ 3618 w 10000"/>
                  <a:gd name="connsiteY471" fmla="*/ 8497 h 10000"/>
                  <a:gd name="connsiteX472" fmla="*/ 3643 w 10000"/>
                  <a:gd name="connsiteY472" fmla="*/ 8475 h 10000"/>
                  <a:gd name="connsiteX473" fmla="*/ 3657 w 10000"/>
                  <a:gd name="connsiteY473" fmla="*/ 8478 h 10000"/>
                  <a:gd name="connsiteX474" fmla="*/ 3670 w 10000"/>
                  <a:gd name="connsiteY474" fmla="*/ 8475 h 10000"/>
                  <a:gd name="connsiteX475" fmla="*/ 3673 w 10000"/>
                  <a:gd name="connsiteY475" fmla="*/ 8468 h 10000"/>
                  <a:gd name="connsiteX476" fmla="*/ 3681 w 10000"/>
                  <a:gd name="connsiteY476" fmla="*/ 8468 h 10000"/>
                  <a:gd name="connsiteX477" fmla="*/ 3698 w 10000"/>
                  <a:gd name="connsiteY477" fmla="*/ 8478 h 10000"/>
                  <a:gd name="connsiteX478" fmla="*/ 3720 w 10000"/>
                  <a:gd name="connsiteY478" fmla="*/ 8497 h 10000"/>
                  <a:gd name="connsiteX479" fmla="*/ 3715 w 10000"/>
                  <a:gd name="connsiteY479" fmla="*/ 8504 h 10000"/>
                  <a:gd name="connsiteX480" fmla="*/ 3729 w 10000"/>
                  <a:gd name="connsiteY480" fmla="*/ 8514 h 10000"/>
                  <a:gd name="connsiteX481" fmla="*/ 3729 w 10000"/>
                  <a:gd name="connsiteY481" fmla="*/ 8517 h 10000"/>
                  <a:gd name="connsiteX482" fmla="*/ 3740 w 10000"/>
                  <a:gd name="connsiteY482" fmla="*/ 8527 h 10000"/>
                  <a:gd name="connsiteX483" fmla="*/ 3759 w 10000"/>
                  <a:gd name="connsiteY483" fmla="*/ 8517 h 10000"/>
                  <a:gd name="connsiteX484" fmla="*/ 3762 w 10000"/>
                  <a:gd name="connsiteY484" fmla="*/ 8504 h 10000"/>
                  <a:gd name="connsiteX485" fmla="*/ 3770 w 10000"/>
                  <a:gd name="connsiteY485" fmla="*/ 8488 h 10000"/>
                  <a:gd name="connsiteX486" fmla="*/ 3778 w 10000"/>
                  <a:gd name="connsiteY486" fmla="*/ 8484 h 10000"/>
                  <a:gd name="connsiteX487" fmla="*/ 3792 w 10000"/>
                  <a:gd name="connsiteY487" fmla="*/ 8475 h 10000"/>
                  <a:gd name="connsiteX488" fmla="*/ 3803 w 10000"/>
                  <a:gd name="connsiteY488" fmla="*/ 8478 h 10000"/>
                  <a:gd name="connsiteX489" fmla="*/ 3809 w 10000"/>
                  <a:gd name="connsiteY489" fmla="*/ 8475 h 10000"/>
                  <a:gd name="connsiteX490" fmla="*/ 3825 w 10000"/>
                  <a:gd name="connsiteY490" fmla="*/ 8465 h 10000"/>
                  <a:gd name="connsiteX491" fmla="*/ 3834 w 10000"/>
                  <a:gd name="connsiteY491" fmla="*/ 8468 h 10000"/>
                  <a:gd name="connsiteX492" fmla="*/ 3842 w 10000"/>
                  <a:gd name="connsiteY492" fmla="*/ 8478 h 10000"/>
                  <a:gd name="connsiteX493" fmla="*/ 3850 w 10000"/>
                  <a:gd name="connsiteY493" fmla="*/ 8478 h 10000"/>
                  <a:gd name="connsiteX494" fmla="*/ 3859 w 10000"/>
                  <a:gd name="connsiteY494" fmla="*/ 8484 h 10000"/>
                  <a:gd name="connsiteX495" fmla="*/ 3873 w 10000"/>
                  <a:gd name="connsiteY495" fmla="*/ 8494 h 10000"/>
                  <a:gd name="connsiteX496" fmla="*/ 3875 w 10000"/>
                  <a:gd name="connsiteY496" fmla="*/ 8507 h 10000"/>
                  <a:gd name="connsiteX497" fmla="*/ 3881 w 10000"/>
                  <a:gd name="connsiteY497" fmla="*/ 8527 h 10000"/>
                  <a:gd name="connsiteX498" fmla="*/ 3875 w 10000"/>
                  <a:gd name="connsiteY498" fmla="*/ 8546 h 10000"/>
                  <a:gd name="connsiteX499" fmla="*/ 3892 w 10000"/>
                  <a:gd name="connsiteY499" fmla="*/ 8546 h 10000"/>
                  <a:gd name="connsiteX500" fmla="*/ 3900 w 10000"/>
                  <a:gd name="connsiteY500" fmla="*/ 8543 h 10000"/>
                  <a:gd name="connsiteX501" fmla="*/ 3906 w 10000"/>
                  <a:gd name="connsiteY501" fmla="*/ 8543 h 10000"/>
                  <a:gd name="connsiteX502" fmla="*/ 3922 w 10000"/>
                  <a:gd name="connsiteY502" fmla="*/ 8552 h 10000"/>
                  <a:gd name="connsiteX503" fmla="*/ 3939 w 10000"/>
                  <a:gd name="connsiteY503" fmla="*/ 8559 h 10000"/>
                  <a:gd name="connsiteX504" fmla="*/ 3953 w 10000"/>
                  <a:gd name="connsiteY504" fmla="*/ 8572 h 10000"/>
                  <a:gd name="connsiteX505" fmla="*/ 3956 w 10000"/>
                  <a:gd name="connsiteY505" fmla="*/ 8588 h 10000"/>
                  <a:gd name="connsiteX506" fmla="*/ 3956 w 10000"/>
                  <a:gd name="connsiteY506" fmla="*/ 8608 h 10000"/>
                  <a:gd name="connsiteX507" fmla="*/ 3972 w 10000"/>
                  <a:gd name="connsiteY507" fmla="*/ 8608 h 10000"/>
                  <a:gd name="connsiteX508" fmla="*/ 3986 w 10000"/>
                  <a:gd name="connsiteY508" fmla="*/ 8608 h 10000"/>
                  <a:gd name="connsiteX509" fmla="*/ 3997 w 10000"/>
                  <a:gd name="connsiteY509" fmla="*/ 8608 h 10000"/>
                  <a:gd name="connsiteX510" fmla="*/ 4006 w 10000"/>
                  <a:gd name="connsiteY510" fmla="*/ 8608 h 10000"/>
                  <a:gd name="connsiteX511" fmla="*/ 4006 w 10000"/>
                  <a:gd name="connsiteY511" fmla="*/ 8611 h 10000"/>
                  <a:gd name="connsiteX512" fmla="*/ 4011 w 10000"/>
                  <a:gd name="connsiteY512" fmla="*/ 8611 h 10000"/>
                  <a:gd name="connsiteX513" fmla="*/ 4022 w 10000"/>
                  <a:gd name="connsiteY513" fmla="*/ 8620 h 10000"/>
                  <a:gd name="connsiteX514" fmla="*/ 4042 w 10000"/>
                  <a:gd name="connsiteY514" fmla="*/ 8620 h 10000"/>
                  <a:gd name="connsiteX515" fmla="*/ 4050 w 10000"/>
                  <a:gd name="connsiteY515" fmla="*/ 8617 h 10000"/>
                  <a:gd name="connsiteX516" fmla="*/ 4069 w 10000"/>
                  <a:gd name="connsiteY516" fmla="*/ 8620 h 10000"/>
                  <a:gd name="connsiteX517" fmla="*/ 4086 w 10000"/>
                  <a:gd name="connsiteY517" fmla="*/ 8630 h 10000"/>
                  <a:gd name="connsiteX518" fmla="*/ 4108 w 10000"/>
                  <a:gd name="connsiteY518" fmla="*/ 8627 h 10000"/>
                  <a:gd name="connsiteX519" fmla="*/ 4125 w 10000"/>
                  <a:gd name="connsiteY519" fmla="*/ 8620 h 10000"/>
                  <a:gd name="connsiteX520" fmla="*/ 4133 w 10000"/>
                  <a:gd name="connsiteY520" fmla="*/ 8611 h 10000"/>
                  <a:gd name="connsiteX521" fmla="*/ 4139 w 10000"/>
                  <a:gd name="connsiteY521" fmla="*/ 8608 h 10000"/>
                  <a:gd name="connsiteX522" fmla="*/ 4147 w 10000"/>
                  <a:gd name="connsiteY522" fmla="*/ 8601 h 10000"/>
                  <a:gd name="connsiteX523" fmla="*/ 4155 w 10000"/>
                  <a:gd name="connsiteY523" fmla="*/ 8591 h 10000"/>
                  <a:gd name="connsiteX524" fmla="*/ 4166 w 10000"/>
                  <a:gd name="connsiteY524" fmla="*/ 8582 h 10000"/>
                  <a:gd name="connsiteX525" fmla="*/ 4183 w 10000"/>
                  <a:gd name="connsiteY525" fmla="*/ 8569 h 10000"/>
                  <a:gd name="connsiteX526" fmla="*/ 4191 w 10000"/>
                  <a:gd name="connsiteY526" fmla="*/ 8562 h 10000"/>
                  <a:gd name="connsiteX527" fmla="*/ 4208 w 10000"/>
                  <a:gd name="connsiteY527" fmla="*/ 8552 h 10000"/>
                  <a:gd name="connsiteX528" fmla="*/ 4230 w 10000"/>
                  <a:gd name="connsiteY528" fmla="*/ 8552 h 10000"/>
                  <a:gd name="connsiteX529" fmla="*/ 4238 w 10000"/>
                  <a:gd name="connsiteY529" fmla="*/ 8559 h 10000"/>
                  <a:gd name="connsiteX530" fmla="*/ 4247 w 10000"/>
                  <a:gd name="connsiteY530" fmla="*/ 8572 h 10000"/>
                  <a:gd name="connsiteX531" fmla="*/ 4252 w 10000"/>
                  <a:gd name="connsiteY531" fmla="*/ 8578 h 10000"/>
                  <a:gd name="connsiteX532" fmla="*/ 4263 w 10000"/>
                  <a:gd name="connsiteY532" fmla="*/ 8582 h 10000"/>
                  <a:gd name="connsiteX533" fmla="*/ 4277 w 10000"/>
                  <a:gd name="connsiteY533" fmla="*/ 8572 h 10000"/>
                  <a:gd name="connsiteX534" fmla="*/ 4294 w 10000"/>
                  <a:gd name="connsiteY534" fmla="*/ 8559 h 10000"/>
                  <a:gd name="connsiteX535" fmla="*/ 4302 w 10000"/>
                  <a:gd name="connsiteY535" fmla="*/ 8546 h 10000"/>
                  <a:gd name="connsiteX536" fmla="*/ 4310 w 10000"/>
                  <a:gd name="connsiteY536" fmla="*/ 8543 h 10000"/>
                  <a:gd name="connsiteX537" fmla="*/ 4313 w 10000"/>
                  <a:gd name="connsiteY537" fmla="*/ 8543 h 10000"/>
                  <a:gd name="connsiteX538" fmla="*/ 4332 w 10000"/>
                  <a:gd name="connsiteY538" fmla="*/ 8546 h 10000"/>
                  <a:gd name="connsiteX539" fmla="*/ 4335 w 10000"/>
                  <a:gd name="connsiteY539" fmla="*/ 8559 h 10000"/>
                  <a:gd name="connsiteX540" fmla="*/ 4349 w 10000"/>
                  <a:gd name="connsiteY540" fmla="*/ 8588 h 10000"/>
                  <a:gd name="connsiteX541" fmla="*/ 4360 w 10000"/>
                  <a:gd name="connsiteY541" fmla="*/ 8591 h 10000"/>
                  <a:gd name="connsiteX542" fmla="*/ 4366 w 10000"/>
                  <a:gd name="connsiteY542" fmla="*/ 8591 h 10000"/>
                  <a:gd name="connsiteX543" fmla="*/ 4382 w 10000"/>
                  <a:gd name="connsiteY543" fmla="*/ 8598 h 10000"/>
                  <a:gd name="connsiteX544" fmla="*/ 4385 w 10000"/>
                  <a:gd name="connsiteY544" fmla="*/ 8598 h 10000"/>
                  <a:gd name="connsiteX545" fmla="*/ 4402 w 10000"/>
                  <a:gd name="connsiteY545" fmla="*/ 8598 h 10000"/>
                  <a:gd name="connsiteX546" fmla="*/ 4421 w 10000"/>
                  <a:gd name="connsiteY546" fmla="*/ 8591 h 10000"/>
                  <a:gd name="connsiteX547" fmla="*/ 4440 w 10000"/>
                  <a:gd name="connsiteY547" fmla="*/ 8591 h 10000"/>
                  <a:gd name="connsiteX548" fmla="*/ 4449 w 10000"/>
                  <a:gd name="connsiteY548" fmla="*/ 8598 h 10000"/>
                  <a:gd name="connsiteX549" fmla="*/ 4454 w 10000"/>
                  <a:gd name="connsiteY549" fmla="*/ 8617 h 10000"/>
                  <a:gd name="connsiteX550" fmla="*/ 4463 w 10000"/>
                  <a:gd name="connsiteY550" fmla="*/ 8608 h 10000"/>
                  <a:gd name="connsiteX551" fmla="*/ 4474 w 10000"/>
                  <a:gd name="connsiteY551" fmla="*/ 8608 h 10000"/>
                  <a:gd name="connsiteX552" fmla="*/ 4490 w 10000"/>
                  <a:gd name="connsiteY552" fmla="*/ 8617 h 10000"/>
                  <a:gd name="connsiteX553" fmla="*/ 4504 w 10000"/>
                  <a:gd name="connsiteY553" fmla="*/ 8617 h 10000"/>
                  <a:gd name="connsiteX554" fmla="*/ 4518 w 10000"/>
                  <a:gd name="connsiteY554" fmla="*/ 8617 h 10000"/>
                  <a:gd name="connsiteX555" fmla="*/ 4535 w 10000"/>
                  <a:gd name="connsiteY555" fmla="*/ 8611 h 10000"/>
                  <a:gd name="connsiteX556" fmla="*/ 4546 w 10000"/>
                  <a:gd name="connsiteY556" fmla="*/ 8611 h 10000"/>
                  <a:gd name="connsiteX557" fmla="*/ 4562 w 10000"/>
                  <a:gd name="connsiteY557" fmla="*/ 8611 h 10000"/>
                  <a:gd name="connsiteX558" fmla="*/ 4571 w 10000"/>
                  <a:gd name="connsiteY558" fmla="*/ 8611 h 10000"/>
                  <a:gd name="connsiteX559" fmla="*/ 4579 w 10000"/>
                  <a:gd name="connsiteY559" fmla="*/ 8608 h 10000"/>
                  <a:gd name="connsiteX560" fmla="*/ 4584 w 10000"/>
                  <a:gd name="connsiteY560" fmla="*/ 8608 h 10000"/>
                  <a:gd name="connsiteX561" fmla="*/ 4601 w 10000"/>
                  <a:gd name="connsiteY561" fmla="*/ 8617 h 10000"/>
                  <a:gd name="connsiteX562" fmla="*/ 4609 w 10000"/>
                  <a:gd name="connsiteY562" fmla="*/ 8627 h 10000"/>
                  <a:gd name="connsiteX563" fmla="*/ 4618 w 10000"/>
                  <a:gd name="connsiteY563" fmla="*/ 8637 h 10000"/>
                  <a:gd name="connsiteX564" fmla="*/ 4618 w 10000"/>
                  <a:gd name="connsiteY564" fmla="*/ 8646 h 10000"/>
                  <a:gd name="connsiteX565" fmla="*/ 4634 w 10000"/>
                  <a:gd name="connsiteY565" fmla="*/ 8656 h 10000"/>
                  <a:gd name="connsiteX566" fmla="*/ 4640 w 10000"/>
                  <a:gd name="connsiteY566" fmla="*/ 8659 h 10000"/>
                  <a:gd name="connsiteX567" fmla="*/ 4651 w 10000"/>
                  <a:gd name="connsiteY567" fmla="*/ 8666 h 10000"/>
                  <a:gd name="connsiteX568" fmla="*/ 4657 w 10000"/>
                  <a:gd name="connsiteY568" fmla="*/ 8659 h 10000"/>
                  <a:gd name="connsiteX569" fmla="*/ 4668 w 10000"/>
                  <a:gd name="connsiteY569" fmla="*/ 8650 h 10000"/>
                  <a:gd name="connsiteX570" fmla="*/ 4676 w 10000"/>
                  <a:gd name="connsiteY570" fmla="*/ 8650 h 10000"/>
                  <a:gd name="connsiteX571" fmla="*/ 4690 w 10000"/>
                  <a:gd name="connsiteY571" fmla="*/ 8650 h 10000"/>
                  <a:gd name="connsiteX572" fmla="*/ 4698 w 10000"/>
                  <a:gd name="connsiteY572" fmla="*/ 8650 h 10000"/>
                  <a:gd name="connsiteX573" fmla="*/ 4704 w 10000"/>
                  <a:gd name="connsiteY573" fmla="*/ 8650 h 10000"/>
                  <a:gd name="connsiteX574" fmla="*/ 4706 w 10000"/>
                  <a:gd name="connsiteY574" fmla="*/ 8659 h 10000"/>
                  <a:gd name="connsiteX575" fmla="*/ 4706 w 10000"/>
                  <a:gd name="connsiteY575" fmla="*/ 8666 h 10000"/>
                  <a:gd name="connsiteX576" fmla="*/ 4723 w 10000"/>
                  <a:gd name="connsiteY576" fmla="*/ 8682 h 10000"/>
                  <a:gd name="connsiteX577" fmla="*/ 4737 w 10000"/>
                  <a:gd name="connsiteY577" fmla="*/ 8682 h 10000"/>
                  <a:gd name="connsiteX578" fmla="*/ 4745 w 10000"/>
                  <a:gd name="connsiteY578" fmla="*/ 8676 h 10000"/>
                  <a:gd name="connsiteX579" fmla="*/ 4756 w 10000"/>
                  <a:gd name="connsiteY579" fmla="*/ 8666 h 10000"/>
                  <a:gd name="connsiteX580" fmla="*/ 4765 w 10000"/>
                  <a:gd name="connsiteY580" fmla="*/ 8666 h 10000"/>
                  <a:gd name="connsiteX581" fmla="*/ 4765 w 10000"/>
                  <a:gd name="connsiteY581" fmla="*/ 8682 h 10000"/>
                  <a:gd name="connsiteX582" fmla="*/ 4770 w 10000"/>
                  <a:gd name="connsiteY582" fmla="*/ 8701 h 10000"/>
                  <a:gd name="connsiteX583" fmla="*/ 4778 w 10000"/>
                  <a:gd name="connsiteY583" fmla="*/ 8705 h 10000"/>
                  <a:gd name="connsiteX584" fmla="*/ 4795 w 10000"/>
                  <a:gd name="connsiteY584" fmla="*/ 8714 h 10000"/>
                  <a:gd name="connsiteX585" fmla="*/ 4812 w 10000"/>
                  <a:gd name="connsiteY585" fmla="*/ 8714 h 10000"/>
                  <a:gd name="connsiteX586" fmla="*/ 4825 w 10000"/>
                  <a:gd name="connsiteY586" fmla="*/ 8705 h 10000"/>
                  <a:gd name="connsiteX587" fmla="*/ 4825 w 10000"/>
                  <a:gd name="connsiteY587" fmla="*/ 8701 h 10000"/>
                  <a:gd name="connsiteX588" fmla="*/ 4828 w 10000"/>
                  <a:gd name="connsiteY588" fmla="*/ 8701 h 10000"/>
                  <a:gd name="connsiteX589" fmla="*/ 4837 w 10000"/>
                  <a:gd name="connsiteY589" fmla="*/ 8692 h 10000"/>
                  <a:gd name="connsiteX590" fmla="*/ 4842 w 10000"/>
                  <a:gd name="connsiteY590" fmla="*/ 8685 h 10000"/>
                  <a:gd name="connsiteX591" fmla="*/ 4859 w 10000"/>
                  <a:gd name="connsiteY591" fmla="*/ 8692 h 10000"/>
                  <a:gd name="connsiteX592" fmla="*/ 4870 w 10000"/>
                  <a:gd name="connsiteY592" fmla="*/ 8701 h 10000"/>
                  <a:gd name="connsiteX593" fmla="*/ 4878 w 10000"/>
                  <a:gd name="connsiteY593" fmla="*/ 8714 h 10000"/>
                  <a:gd name="connsiteX594" fmla="*/ 4892 w 10000"/>
                  <a:gd name="connsiteY594" fmla="*/ 8724 h 10000"/>
                  <a:gd name="connsiteX595" fmla="*/ 4900 w 10000"/>
                  <a:gd name="connsiteY595" fmla="*/ 8724 h 10000"/>
                  <a:gd name="connsiteX596" fmla="*/ 4906 w 10000"/>
                  <a:gd name="connsiteY596" fmla="*/ 8705 h 10000"/>
                  <a:gd name="connsiteX597" fmla="*/ 4925 w 10000"/>
                  <a:gd name="connsiteY597" fmla="*/ 8724 h 10000"/>
                  <a:gd name="connsiteX598" fmla="*/ 4939 w 10000"/>
                  <a:gd name="connsiteY598" fmla="*/ 8701 h 10000"/>
                  <a:gd name="connsiteX599" fmla="*/ 4950 w 10000"/>
                  <a:gd name="connsiteY599" fmla="*/ 8695 h 10000"/>
                  <a:gd name="connsiteX600" fmla="*/ 4956 w 10000"/>
                  <a:gd name="connsiteY600" fmla="*/ 8692 h 10000"/>
                  <a:gd name="connsiteX601" fmla="*/ 4986 w 10000"/>
                  <a:gd name="connsiteY601" fmla="*/ 8705 h 10000"/>
                  <a:gd name="connsiteX602" fmla="*/ 5003 w 10000"/>
                  <a:gd name="connsiteY602" fmla="*/ 8701 h 10000"/>
                  <a:gd name="connsiteX603" fmla="*/ 5011 w 10000"/>
                  <a:gd name="connsiteY603" fmla="*/ 8692 h 10000"/>
                  <a:gd name="connsiteX604" fmla="*/ 5028 w 10000"/>
                  <a:gd name="connsiteY604" fmla="*/ 8682 h 10000"/>
                  <a:gd name="connsiteX605" fmla="*/ 5030 w 10000"/>
                  <a:gd name="connsiteY605" fmla="*/ 8659 h 10000"/>
                  <a:gd name="connsiteX606" fmla="*/ 5039 w 10000"/>
                  <a:gd name="connsiteY606" fmla="*/ 8656 h 10000"/>
                  <a:gd name="connsiteX607" fmla="*/ 5053 w 10000"/>
                  <a:gd name="connsiteY607" fmla="*/ 8669 h 10000"/>
                  <a:gd name="connsiteX608" fmla="*/ 5061 w 10000"/>
                  <a:gd name="connsiteY608" fmla="*/ 8669 h 10000"/>
                  <a:gd name="connsiteX609" fmla="*/ 5061 w 10000"/>
                  <a:gd name="connsiteY609" fmla="*/ 8676 h 10000"/>
                  <a:gd name="connsiteX610" fmla="*/ 5069 w 10000"/>
                  <a:gd name="connsiteY610" fmla="*/ 8669 h 10000"/>
                  <a:gd name="connsiteX611" fmla="*/ 5083 w 10000"/>
                  <a:gd name="connsiteY611" fmla="*/ 8669 h 10000"/>
                  <a:gd name="connsiteX612" fmla="*/ 5100 w 10000"/>
                  <a:gd name="connsiteY612" fmla="*/ 8669 h 10000"/>
                  <a:gd name="connsiteX613" fmla="*/ 5119 w 10000"/>
                  <a:gd name="connsiteY613" fmla="*/ 8682 h 10000"/>
                  <a:gd name="connsiteX614" fmla="*/ 5136 w 10000"/>
                  <a:gd name="connsiteY614" fmla="*/ 8692 h 10000"/>
                  <a:gd name="connsiteX615" fmla="*/ 5161 w 10000"/>
                  <a:gd name="connsiteY615" fmla="*/ 8701 h 10000"/>
                  <a:gd name="connsiteX616" fmla="*/ 5183 w 10000"/>
                  <a:gd name="connsiteY616" fmla="*/ 8701 h 10000"/>
                  <a:gd name="connsiteX617" fmla="*/ 5199 w 10000"/>
                  <a:gd name="connsiteY617" fmla="*/ 8701 h 10000"/>
                  <a:gd name="connsiteX618" fmla="*/ 5213 w 10000"/>
                  <a:gd name="connsiteY618" fmla="*/ 8705 h 10000"/>
                  <a:gd name="connsiteX619" fmla="*/ 5224 w 10000"/>
                  <a:gd name="connsiteY619" fmla="*/ 8701 h 10000"/>
                  <a:gd name="connsiteX620" fmla="*/ 5230 w 10000"/>
                  <a:gd name="connsiteY620" fmla="*/ 8701 h 10000"/>
                  <a:gd name="connsiteX621" fmla="*/ 5241 w 10000"/>
                  <a:gd name="connsiteY621" fmla="*/ 8676 h 10000"/>
                  <a:gd name="connsiteX622" fmla="*/ 5247 w 10000"/>
                  <a:gd name="connsiteY622" fmla="*/ 8666 h 10000"/>
                  <a:gd name="connsiteX623" fmla="*/ 5249 w 10000"/>
                  <a:gd name="connsiteY623" fmla="*/ 8646 h 10000"/>
                  <a:gd name="connsiteX624" fmla="*/ 5249 w 10000"/>
                  <a:gd name="connsiteY624" fmla="*/ 8650 h 10000"/>
                  <a:gd name="connsiteX625" fmla="*/ 5255 w 10000"/>
                  <a:gd name="connsiteY625" fmla="*/ 8646 h 10000"/>
                  <a:gd name="connsiteX626" fmla="*/ 5271 w 10000"/>
                  <a:gd name="connsiteY626" fmla="*/ 8650 h 10000"/>
                  <a:gd name="connsiteX627" fmla="*/ 5288 w 10000"/>
                  <a:gd name="connsiteY627" fmla="*/ 8666 h 10000"/>
                  <a:gd name="connsiteX628" fmla="*/ 5296 w 10000"/>
                  <a:gd name="connsiteY628" fmla="*/ 8666 h 10000"/>
                  <a:gd name="connsiteX629" fmla="*/ 5310 w 10000"/>
                  <a:gd name="connsiteY629" fmla="*/ 8656 h 10000"/>
                  <a:gd name="connsiteX630" fmla="*/ 5321 w 10000"/>
                  <a:gd name="connsiteY630" fmla="*/ 8650 h 10000"/>
                  <a:gd name="connsiteX631" fmla="*/ 5338 w 10000"/>
                  <a:gd name="connsiteY631" fmla="*/ 8650 h 10000"/>
                  <a:gd name="connsiteX632" fmla="*/ 5360 w 10000"/>
                  <a:gd name="connsiteY632" fmla="*/ 8640 h 10000"/>
                  <a:gd name="connsiteX633" fmla="*/ 5366 w 10000"/>
                  <a:gd name="connsiteY633" fmla="*/ 8637 h 10000"/>
                  <a:gd name="connsiteX634" fmla="*/ 5368 w 10000"/>
                  <a:gd name="connsiteY634" fmla="*/ 8637 h 10000"/>
                  <a:gd name="connsiteX635" fmla="*/ 5382 w 10000"/>
                  <a:gd name="connsiteY635" fmla="*/ 8630 h 10000"/>
                  <a:gd name="connsiteX636" fmla="*/ 5391 w 10000"/>
                  <a:gd name="connsiteY636" fmla="*/ 8630 h 10000"/>
                  <a:gd name="connsiteX637" fmla="*/ 5402 w 10000"/>
                  <a:gd name="connsiteY637" fmla="*/ 8637 h 10000"/>
                  <a:gd name="connsiteX638" fmla="*/ 5418 w 10000"/>
                  <a:gd name="connsiteY638" fmla="*/ 8656 h 10000"/>
                  <a:gd name="connsiteX639" fmla="*/ 5432 w 10000"/>
                  <a:gd name="connsiteY639" fmla="*/ 8666 h 10000"/>
                  <a:gd name="connsiteX640" fmla="*/ 5443 w 10000"/>
                  <a:gd name="connsiteY640" fmla="*/ 8682 h 10000"/>
                  <a:gd name="connsiteX641" fmla="*/ 5457 w 10000"/>
                  <a:gd name="connsiteY641" fmla="*/ 8692 h 10000"/>
                  <a:gd name="connsiteX642" fmla="*/ 5471 w 10000"/>
                  <a:gd name="connsiteY642" fmla="*/ 8705 h 10000"/>
                  <a:gd name="connsiteX643" fmla="*/ 5488 w 10000"/>
                  <a:gd name="connsiteY643" fmla="*/ 8711 h 10000"/>
                  <a:gd name="connsiteX644" fmla="*/ 5490 w 10000"/>
                  <a:gd name="connsiteY644" fmla="*/ 8721 h 10000"/>
                  <a:gd name="connsiteX645" fmla="*/ 5512 w 10000"/>
                  <a:gd name="connsiteY645" fmla="*/ 8724 h 10000"/>
                  <a:gd name="connsiteX646" fmla="*/ 5521 w 10000"/>
                  <a:gd name="connsiteY646" fmla="*/ 8714 h 10000"/>
                  <a:gd name="connsiteX647" fmla="*/ 5524 w 10000"/>
                  <a:gd name="connsiteY647" fmla="*/ 8714 h 10000"/>
                  <a:gd name="connsiteX648" fmla="*/ 5532 w 10000"/>
                  <a:gd name="connsiteY648" fmla="*/ 8721 h 10000"/>
                  <a:gd name="connsiteX649" fmla="*/ 5540 w 10000"/>
                  <a:gd name="connsiteY649" fmla="*/ 8724 h 10000"/>
                  <a:gd name="connsiteX650" fmla="*/ 5562 w 10000"/>
                  <a:gd name="connsiteY650" fmla="*/ 8750 h 10000"/>
                  <a:gd name="connsiteX651" fmla="*/ 5562 w 10000"/>
                  <a:gd name="connsiteY651" fmla="*/ 8760 h 10000"/>
                  <a:gd name="connsiteX652" fmla="*/ 5571 w 10000"/>
                  <a:gd name="connsiteY652" fmla="*/ 8782 h 10000"/>
                  <a:gd name="connsiteX653" fmla="*/ 5579 w 10000"/>
                  <a:gd name="connsiteY653" fmla="*/ 8789 h 10000"/>
                  <a:gd name="connsiteX654" fmla="*/ 5593 w 10000"/>
                  <a:gd name="connsiteY654" fmla="*/ 8789 h 10000"/>
                  <a:gd name="connsiteX655" fmla="*/ 5596 w 10000"/>
                  <a:gd name="connsiteY655" fmla="*/ 8789 h 10000"/>
                  <a:gd name="connsiteX656" fmla="*/ 5626 w 10000"/>
                  <a:gd name="connsiteY656" fmla="*/ 8782 h 10000"/>
                  <a:gd name="connsiteX657" fmla="*/ 5629 w 10000"/>
                  <a:gd name="connsiteY657" fmla="*/ 8782 h 10000"/>
                  <a:gd name="connsiteX658" fmla="*/ 5637 w 10000"/>
                  <a:gd name="connsiteY658" fmla="*/ 8779 h 10000"/>
                  <a:gd name="connsiteX659" fmla="*/ 5648 w 10000"/>
                  <a:gd name="connsiteY659" fmla="*/ 8789 h 10000"/>
                  <a:gd name="connsiteX660" fmla="*/ 5665 w 10000"/>
                  <a:gd name="connsiteY660" fmla="*/ 8795 h 10000"/>
                  <a:gd name="connsiteX661" fmla="*/ 5676 w 10000"/>
                  <a:gd name="connsiteY661" fmla="*/ 8789 h 10000"/>
                  <a:gd name="connsiteX662" fmla="*/ 5684 w 10000"/>
                  <a:gd name="connsiteY662" fmla="*/ 8782 h 10000"/>
                  <a:gd name="connsiteX663" fmla="*/ 5693 w 10000"/>
                  <a:gd name="connsiteY663" fmla="*/ 8789 h 10000"/>
                  <a:gd name="connsiteX664" fmla="*/ 5715 w 10000"/>
                  <a:gd name="connsiteY664" fmla="*/ 8808 h 10000"/>
                  <a:gd name="connsiteX665" fmla="*/ 5731 w 10000"/>
                  <a:gd name="connsiteY665" fmla="*/ 8808 h 10000"/>
                  <a:gd name="connsiteX666" fmla="*/ 5740 w 10000"/>
                  <a:gd name="connsiteY666" fmla="*/ 8808 h 10000"/>
                  <a:gd name="connsiteX667" fmla="*/ 5765 w 10000"/>
                  <a:gd name="connsiteY667" fmla="*/ 8818 h 10000"/>
                  <a:gd name="connsiteX668" fmla="*/ 5781 w 10000"/>
                  <a:gd name="connsiteY668" fmla="*/ 8824 h 10000"/>
                  <a:gd name="connsiteX669" fmla="*/ 5798 w 10000"/>
                  <a:gd name="connsiteY669" fmla="*/ 8834 h 10000"/>
                  <a:gd name="connsiteX670" fmla="*/ 5814 w 10000"/>
                  <a:gd name="connsiteY670" fmla="*/ 8837 h 10000"/>
                  <a:gd name="connsiteX671" fmla="*/ 5831 w 10000"/>
                  <a:gd name="connsiteY671" fmla="*/ 8844 h 10000"/>
                  <a:gd name="connsiteX672" fmla="*/ 5842 w 10000"/>
                  <a:gd name="connsiteY672" fmla="*/ 8847 h 10000"/>
                  <a:gd name="connsiteX673" fmla="*/ 5859 w 10000"/>
                  <a:gd name="connsiteY673" fmla="*/ 8857 h 10000"/>
                  <a:gd name="connsiteX674" fmla="*/ 5870 w 10000"/>
                  <a:gd name="connsiteY674" fmla="*/ 8867 h 10000"/>
                  <a:gd name="connsiteX675" fmla="*/ 5878 w 10000"/>
                  <a:gd name="connsiteY675" fmla="*/ 8873 h 10000"/>
                  <a:gd name="connsiteX676" fmla="*/ 5895 w 10000"/>
                  <a:gd name="connsiteY676" fmla="*/ 8873 h 10000"/>
                  <a:gd name="connsiteX677" fmla="*/ 5911 w 10000"/>
                  <a:gd name="connsiteY677" fmla="*/ 8873 h 10000"/>
                  <a:gd name="connsiteX678" fmla="*/ 5931 w 10000"/>
                  <a:gd name="connsiteY678" fmla="*/ 8873 h 10000"/>
                  <a:gd name="connsiteX679" fmla="*/ 5950 w 10000"/>
                  <a:gd name="connsiteY679" fmla="*/ 8867 h 10000"/>
                  <a:gd name="connsiteX680" fmla="*/ 5967 w 10000"/>
                  <a:gd name="connsiteY680" fmla="*/ 8867 h 10000"/>
                  <a:gd name="connsiteX681" fmla="*/ 5975 w 10000"/>
                  <a:gd name="connsiteY681" fmla="*/ 8873 h 10000"/>
                  <a:gd name="connsiteX682" fmla="*/ 6000 w 10000"/>
                  <a:gd name="connsiteY682" fmla="*/ 8883 h 10000"/>
                  <a:gd name="connsiteX683" fmla="*/ 5997 w 10000"/>
                  <a:gd name="connsiteY683" fmla="*/ 8886 h 10000"/>
                  <a:gd name="connsiteX684" fmla="*/ 5997 w 10000"/>
                  <a:gd name="connsiteY684" fmla="*/ 8896 h 10000"/>
                  <a:gd name="connsiteX685" fmla="*/ 6014 w 10000"/>
                  <a:gd name="connsiteY685" fmla="*/ 8892 h 10000"/>
                  <a:gd name="connsiteX686" fmla="*/ 6028 w 10000"/>
                  <a:gd name="connsiteY686" fmla="*/ 8892 h 10000"/>
                  <a:gd name="connsiteX687" fmla="*/ 6053 w 10000"/>
                  <a:gd name="connsiteY687" fmla="*/ 8886 h 10000"/>
                  <a:gd name="connsiteX688" fmla="*/ 6072 w 10000"/>
                  <a:gd name="connsiteY688" fmla="*/ 8876 h 10000"/>
                  <a:gd name="connsiteX689" fmla="*/ 6089 w 10000"/>
                  <a:gd name="connsiteY689" fmla="*/ 8867 h 10000"/>
                  <a:gd name="connsiteX690" fmla="*/ 6111 w 10000"/>
                  <a:gd name="connsiteY690" fmla="*/ 8857 h 10000"/>
                  <a:gd name="connsiteX691" fmla="*/ 6127 w 10000"/>
                  <a:gd name="connsiteY691" fmla="*/ 8847 h 10000"/>
                  <a:gd name="connsiteX692" fmla="*/ 6152 w 10000"/>
                  <a:gd name="connsiteY692" fmla="*/ 8834 h 10000"/>
                  <a:gd name="connsiteX693" fmla="*/ 6183 w 10000"/>
                  <a:gd name="connsiteY693" fmla="*/ 8828 h 10000"/>
                  <a:gd name="connsiteX694" fmla="*/ 6175 w 10000"/>
                  <a:gd name="connsiteY694" fmla="*/ 8844 h 10000"/>
                  <a:gd name="connsiteX695" fmla="*/ 6169 w 10000"/>
                  <a:gd name="connsiteY695" fmla="*/ 8863 h 10000"/>
                  <a:gd name="connsiteX696" fmla="*/ 6158 w 10000"/>
                  <a:gd name="connsiteY696" fmla="*/ 8886 h 10000"/>
                  <a:gd name="connsiteX697" fmla="*/ 6152 w 10000"/>
                  <a:gd name="connsiteY697" fmla="*/ 8896 h 10000"/>
                  <a:gd name="connsiteX698" fmla="*/ 6150 w 10000"/>
                  <a:gd name="connsiteY698" fmla="*/ 8909 h 10000"/>
                  <a:gd name="connsiteX699" fmla="*/ 6152 w 10000"/>
                  <a:gd name="connsiteY699" fmla="*/ 8938 h 10000"/>
                  <a:gd name="connsiteX700" fmla="*/ 6158 w 10000"/>
                  <a:gd name="connsiteY700" fmla="*/ 8957 h 10000"/>
                  <a:gd name="connsiteX701" fmla="*/ 6161 w 10000"/>
                  <a:gd name="connsiteY701" fmla="*/ 8980 h 10000"/>
                  <a:gd name="connsiteX702" fmla="*/ 6166 w 10000"/>
                  <a:gd name="connsiteY702" fmla="*/ 8999 h 10000"/>
                  <a:gd name="connsiteX703" fmla="*/ 6175 w 10000"/>
                  <a:gd name="connsiteY703" fmla="*/ 9032 h 10000"/>
                  <a:gd name="connsiteX704" fmla="*/ 6183 w 10000"/>
                  <a:gd name="connsiteY704" fmla="*/ 9051 h 10000"/>
                  <a:gd name="connsiteX705" fmla="*/ 6191 w 10000"/>
                  <a:gd name="connsiteY705" fmla="*/ 9064 h 10000"/>
                  <a:gd name="connsiteX706" fmla="*/ 6194 w 10000"/>
                  <a:gd name="connsiteY706" fmla="*/ 9084 h 10000"/>
                  <a:gd name="connsiteX707" fmla="*/ 6208 w 10000"/>
                  <a:gd name="connsiteY707" fmla="*/ 9103 h 10000"/>
                  <a:gd name="connsiteX708" fmla="*/ 6208 w 10000"/>
                  <a:gd name="connsiteY708" fmla="*/ 9113 h 10000"/>
                  <a:gd name="connsiteX709" fmla="*/ 6216 w 10000"/>
                  <a:gd name="connsiteY709" fmla="*/ 9129 h 10000"/>
                  <a:gd name="connsiteX710" fmla="*/ 6230 w 10000"/>
                  <a:gd name="connsiteY710" fmla="*/ 9148 h 10000"/>
                  <a:gd name="connsiteX711" fmla="*/ 6241 w 10000"/>
                  <a:gd name="connsiteY711" fmla="*/ 9165 h 10000"/>
                  <a:gd name="connsiteX712" fmla="*/ 6249 w 10000"/>
                  <a:gd name="connsiteY712" fmla="*/ 9168 h 10000"/>
                  <a:gd name="connsiteX713" fmla="*/ 6266 w 10000"/>
                  <a:gd name="connsiteY713" fmla="*/ 9184 h 10000"/>
                  <a:gd name="connsiteX714" fmla="*/ 6280 w 10000"/>
                  <a:gd name="connsiteY714" fmla="*/ 9184 h 10000"/>
                  <a:gd name="connsiteX715" fmla="*/ 6288 w 10000"/>
                  <a:gd name="connsiteY715" fmla="*/ 9177 h 10000"/>
                  <a:gd name="connsiteX716" fmla="*/ 6299 w 10000"/>
                  <a:gd name="connsiteY716" fmla="*/ 9187 h 10000"/>
                  <a:gd name="connsiteX717" fmla="*/ 6305 w 10000"/>
                  <a:gd name="connsiteY717" fmla="*/ 9197 h 10000"/>
                  <a:gd name="connsiteX718" fmla="*/ 6310 w 10000"/>
                  <a:gd name="connsiteY718" fmla="*/ 9197 h 10000"/>
                  <a:gd name="connsiteX719" fmla="*/ 6321 w 10000"/>
                  <a:gd name="connsiteY719" fmla="*/ 9213 h 10000"/>
                  <a:gd name="connsiteX720" fmla="*/ 6335 w 10000"/>
                  <a:gd name="connsiteY720" fmla="*/ 9223 h 10000"/>
                  <a:gd name="connsiteX721" fmla="*/ 6338 w 10000"/>
                  <a:gd name="connsiteY721" fmla="*/ 9223 h 10000"/>
                  <a:gd name="connsiteX722" fmla="*/ 6355 w 10000"/>
                  <a:gd name="connsiteY722" fmla="*/ 9226 h 10000"/>
                  <a:gd name="connsiteX723" fmla="*/ 6363 w 10000"/>
                  <a:gd name="connsiteY723" fmla="*/ 9236 h 10000"/>
                  <a:gd name="connsiteX724" fmla="*/ 6380 w 10000"/>
                  <a:gd name="connsiteY724" fmla="*/ 9258 h 10000"/>
                  <a:gd name="connsiteX725" fmla="*/ 6393 w 10000"/>
                  <a:gd name="connsiteY725" fmla="*/ 9278 h 10000"/>
                  <a:gd name="connsiteX726" fmla="*/ 6396 w 10000"/>
                  <a:gd name="connsiteY726" fmla="*/ 9288 h 10000"/>
                  <a:gd name="connsiteX727" fmla="*/ 6407 w 10000"/>
                  <a:gd name="connsiteY727" fmla="*/ 9297 h 10000"/>
                  <a:gd name="connsiteX728" fmla="*/ 6410 w 10000"/>
                  <a:gd name="connsiteY728" fmla="*/ 9307 h 10000"/>
                  <a:gd name="connsiteX729" fmla="*/ 6416 w 10000"/>
                  <a:gd name="connsiteY729" fmla="*/ 9317 h 10000"/>
                  <a:gd name="connsiteX730" fmla="*/ 6424 w 10000"/>
                  <a:gd name="connsiteY730" fmla="*/ 9326 h 10000"/>
                  <a:gd name="connsiteX731" fmla="*/ 6435 w 10000"/>
                  <a:gd name="connsiteY731" fmla="*/ 9336 h 10000"/>
                  <a:gd name="connsiteX732" fmla="*/ 6443 w 10000"/>
                  <a:gd name="connsiteY732" fmla="*/ 9346 h 10000"/>
                  <a:gd name="connsiteX733" fmla="*/ 6449 w 10000"/>
                  <a:gd name="connsiteY733" fmla="*/ 9362 h 10000"/>
                  <a:gd name="connsiteX734" fmla="*/ 6452 w 10000"/>
                  <a:gd name="connsiteY734" fmla="*/ 9372 h 10000"/>
                  <a:gd name="connsiteX735" fmla="*/ 6449 w 10000"/>
                  <a:gd name="connsiteY735" fmla="*/ 9381 h 10000"/>
                  <a:gd name="connsiteX736" fmla="*/ 6465 w 10000"/>
                  <a:gd name="connsiteY736" fmla="*/ 9394 h 10000"/>
                  <a:gd name="connsiteX737" fmla="*/ 6468 w 10000"/>
                  <a:gd name="connsiteY737" fmla="*/ 9420 h 10000"/>
                  <a:gd name="connsiteX738" fmla="*/ 6493 w 10000"/>
                  <a:gd name="connsiteY738" fmla="*/ 9430 h 10000"/>
                  <a:gd name="connsiteX739" fmla="*/ 6507 w 10000"/>
                  <a:gd name="connsiteY739" fmla="*/ 9440 h 10000"/>
                  <a:gd name="connsiteX740" fmla="*/ 6524 w 10000"/>
                  <a:gd name="connsiteY740" fmla="*/ 9459 h 10000"/>
                  <a:gd name="connsiteX741" fmla="*/ 6532 w 10000"/>
                  <a:gd name="connsiteY741" fmla="*/ 9485 h 10000"/>
                  <a:gd name="connsiteX742" fmla="*/ 6537 w 10000"/>
                  <a:gd name="connsiteY742" fmla="*/ 9498 h 10000"/>
                  <a:gd name="connsiteX743" fmla="*/ 6571 w 10000"/>
                  <a:gd name="connsiteY743" fmla="*/ 9508 h 10000"/>
                  <a:gd name="connsiteX744" fmla="*/ 6596 w 10000"/>
                  <a:gd name="connsiteY744" fmla="*/ 9508 h 10000"/>
                  <a:gd name="connsiteX745" fmla="*/ 6637 w 10000"/>
                  <a:gd name="connsiteY745" fmla="*/ 9517 h 10000"/>
                  <a:gd name="connsiteX746" fmla="*/ 6662 w 10000"/>
                  <a:gd name="connsiteY746" fmla="*/ 9524 h 10000"/>
                  <a:gd name="connsiteX747" fmla="*/ 6679 w 10000"/>
                  <a:gd name="connsiteY747" fmla="*/ 9517 h 10000"/>
                  <a:gd name="connsiteX748" fmla="*/ 6679 w 10000"/>
                  <a:gd name="connsiteY748" fmla="*/ 9505 h 10000"/>
                  <a:gd name="connsiteX749" fmla="*/ 6690 w 10000"/>
                  <a:gd name="connsiteY749" fmla="*/ 9485 h 10000"/>
                  <a:gd name="connsiteX750" fmla="*/ 6693 w 10000"/>
                  <a:gd name="connsiteY750" fmla="*/ 9479 h 10000"/>
                  <a:gd name="connsiteX751" fmla="*/ 6706 w 10000"/>
                  <a:gd name="connsiteY751" fmla="*/ 9469 h 10000"/>
                  <a:gd name="connsiteX752" fmla="*/ 6709 w 10000"/>
                  <a:gd name="connsiteY752" fmla="*/ 9462 h 10000"/>
                  <a:gd name="connsiteX753" fmla="*/ 6717 w 10000"/>
                  <a:gd name="connsiteY753" fmla="*/ 9459 h 10000"/>
                  <a:gd name="connsiteX754" fmla="*/ 6726 w 10000"/>
                  <a:gd name="connsiteY754" fmla="*/ 9459 h 10000"/>
                  <a:gd name="connsiteX755" fmla="*/ 6742 w 10000"/>
                  <a:gd name="connsiteY755" fmla="*/ 9462 h 10000"/>
                  <a:gd name="connsiteX756" fmla="*/ 6759 w 10000"/>
                  <a:gd name="connsiteY756" fmla="*/ 9479 h 10000"/>
                  <a:gd name="connsiteX757" fmla="*/ 6781 w 10000"/>
                  <a:gd name="connsiteY757" fmla="*/ 9485 h 10000"/>
                  <a:gd name="connsiteX758" fmla="*/ 6795 w 10000"/>
                  <a:gd name="connsiteY758" fmla="*/ 9485 h 10000"/>
                  <a:gd name="connsiteX759" fmla="*/ 6803 w 10000"/>
                  <a:gd name="connsiteY759" fmla="*/ 9498 h 10000"/>
                  <a:gd name="connsiteX760" fmla="*/ 6806 w 10000"/>
                  <a:gd name="connsiteY760" fmla="*/ 9508 h 10000"/>
                  <a:gd name="connsiteX761" fmla="*/ 6823 w 10000"/>
                  <a:gd name="connsiteY761" fmla="*/ 9514 h 10000"/>
                  <a:gd name="connsiteX762" fmla="*/ 6831 w 10000"/>
                  <a:gd name="connsiteY762" fmla="*/ 9514 h 10000"/>
                  <a:gd name="connsiteX763" fmla="*/ 6848 w 10000"/>
                  <a:gd name="connsiteY763" fmla="*/ 9514 h 10000"/>
                  <a:gd name="connsiteX764" fmla="*/ 6856 w 10000"/>
                  <a:gd name="connsiteY764" fmla="*/ 9517 h 10000"/>
                  <a:gd name="connsiteX765" fmla="*/ 6878 w 10000"/>
                  <a:gd name="connsiteY765" fmla="*/ 9524 h 10000"/>
                  <a:gd name="connsiteX766" fmla="*/ 6895 w 10000"/>
                  <a:gd name="connsiteY766" fmla="*/ 9524 h 10000"/>
                  <a:gd name="connsiteX767" fmla="*/ 6917 w 10000"/>
                  <a:gd name="connsiteY767" fmla="*/ 9527 h 10000"/>
                  <a:gd name="connsiteX768" fmla="*/ 6934 w 10000"/>
                  <a:gd name="connsiteY768" fmla="*/ 9534 h 10000"/>
                  <a:gd name="connsiteX769" fmla="*/ 6961 w 10000"/>
                  <a:gd name="connsiteY769" fmla="*/ 9543 h 10000"/>
                  <a:gd name="connsiteX770" fmla="*/ 6989 w 10000"/>
                  <a:gd name="connsiteY770" fmla="*/ 9547 h 10000"/>
                  <a:gd name="connsiteX771" fmla="*/ 7014 w 10000"/>
                  <a:gd name="connsiteY771" fmla="*/ 9543 h 10000"/>
                  <a:gd name="connsiteX772" fmla="*/ 7033 w 10000"/>
                  <a:gd name="connsiteY772" fmla="*/ 9543 h 10000"/>
                  <a:gd name="connsiteX773" fmla="*/ 7042 w 10000"/>
                  <a:gd name="connsiteY773" fmla="*/ 9547 h 10000"/>
                  <a:gd name="connsiteX774" fmla="*/ 7069 w 10000"/>
                  <a:gd name="connsiteY774" fmla="*/ 9647 h 10000"/>
                  <a:gd name="connsiteX775" fmla="*/ 7122 w 10000"/>
                  <a:gd name="connsiteY775" fmla="*/ 9734 h 10000"/>
                  <a:gd name="connsiteX776" fmla="*/ 7147 w 10000"/>
                  <a:gd name="connsiteY776" fmla="*/ 9744 h 10000"/>
                  <a:gd name="connsiteX777" fmla="*/ 7169 w 10000"/>
                  <a:gd name="connsiteY777" fmla="*/ 9741 h 10000"/>
                  <a:gd name="connsiteX778" fmla="*/ 7177 w 10000"/>
                  <a:gd name="connsiteY778" fmla="*/ 9744 h 10000"/>
                  <a:gd name="connsiteX779" fmla="*/ 7186 w 10000"/>
                  <a:gd name="connsiteY779" fmla="*/ 9754 h 10000"/>
                  <a:gd name="connsiteX780" fmla="*/ 7191 w 10000"/>
                  <a:gd name="connsiteY780" fmla="*/ 9773 h 10000"/>
                  <a:gd name="connsiteX781" fmla="*/ 7208 w 10000"/>
                  <a:gd name="connsiteY781" fmla="*/ 9783 h 10000"/>
                  <a:gd name="connsiteX782" fmla="*/ 7219 w 10000"/>
                  <a:gd name="connsiteY782" fmla="*/ 9793 h 10000"/>
                  <a:gd name="connsiteX783" fmla="*/ 7235 w 10000"/>
                  <a:gd name="connsiteY783" fmla="*/ 9802 h 10000"/>
                  <a:gd name="connsiteX784" fmla="*/ 7249 w 10000"/>
                  <a:gd name="connsiteY784" fmla="*/ 9819 h 10000"/>
                  <a:gd name="connsiteX785" fmla="*/ 7255 w 10000"/>
                  <a:gd name="connsiteY785" fmla="*/ 9835 h 10000"/>
                  <a:gd name="connsiteX786" fmla="*/ 7255 w 10000"/>
                  <a:gd name="connsiteY786" fmla="*/ 9848 h 10000"/>
                  <a:gd name="connsiteX787" fmla="*/ 7249 w 10000"/>
                  <a:gd name="connsiteY787" fmla="*/ 9848 h 10000"/>
                  <a:gd name="connsiteX788" fmla="*/ 7244 w 10000"/>
                  <a:gd name="connsiteY788" fmla="*/ 9858 h 10000"/>
                  <a:gd name="connsiteX789" fmla="*/ 7235 w 10000"/>
                  <a:gd name="connsiteY789" fmla="*/ 9883 h 10000"/>
                  <a:gd name="connsiteX790" fmla="*/ 7244 w 10000"/>
                  <a:gd name="connsiteY790" fmla="*/ 9903 h 10000"/>
                  <a:gd name="connsiteX791" fmla="*/ 7258 w 10000"/>
                  <a:gd name="connsiteY791" fmla="*/ 9926 h 10000"/>
                  <a:gd name="connsiteX792" fmla="*/ 7263 w 10000"/>
                  <a:gd name="connsiteY792" fmla="*/ 9948 h 10000"/>
                  <a:gd name="connsiteX793" fmla="*/ 7274 w 10000"/>
                  <a:gd name="connsiteY793" fmla="*/ 9968 h 10000"/>
                  <a:gd name="connsiteX794" fmla="*/ 7283 w 10000"/>
                  <a:gd name="connsiteY794" fmla="*/ 9987 h 10000"/>
                  <a:gd name="connsiteX795" fmla="*/ 7291 w 10000"/>
                  <a:gd name="connsiteY795" fmla="*/ 10000 h 10000"/>
                  <a:gd name="connsiteX796" fmla="*/ 7305 w 10000"/>
                  <a:gd name="connsiteY796" fmla="*/ 9997 h 10000"/>
                  <a:gd name="connsiteX797" fmla="*/ 7313 w 10000"/>
                  <a:gd name="connsiteY797" fmla="*/ 9977 h 10000"/>
                  <a:gd name="connsiteX798" fmla="*/ 7324 w 10000"/>
                  <a:gd name="connsiteY798" fmla="*/ 9968 h 10000"/>
                  <a:gd name="connsiteX799" fmla="*/ 7341 w 10000"/>
                  <a:gd name="connsiteY799" fmla="*/ 9971 h 10000"/>
                  <a:gd name="connsiteX800" fmla="*/ 7368 w 10000"/>
                  <a:gd name="connsiteY800" fmla="*/ 9987 h 10000"/>
                  <a:gd name="connsiteX801" fmla="*/ 7380 w 10000"/>
                  <a:gd name="connsiteY801" fmla="*/ 9990 h 10000"/>
                  <a:gd name="connsiteX802" fmla="*/ 7393 w 10000"/>
                  <a:gd name="connsiteY802" fmla="*/ 9981 h 10000"/>
                  <a:gd name="connsiteX803" fmla="*/ 7404 w 10000"/>
                  <a:gd name="connsiteY803" fmla="*/ 9968 h 10000"/>
                  <a:gd name="connsiteX804" fmla="*/ 7418 w 10000"/>
                  <a:gd name="connsiteY804" fmla="*/ 9948 h 10000"/>
                  <a:gd name="connsiteX805" fmla="*/ 7427 w 10000"/>
                  <a:gd name="connsiteY805" fmla="*/ 9922 h 10000"/>
                  <a:gd name="connsiteX806" fmla="*/ 7427 w 10000"/>
                  <a:gd name="connsiteY806" fmla="*/ 9906 h 10000"/>
                  <a:gd name="connsiteX807" fmla="*/ 7404 w 10000"/>
                  <a:gd name="connsiteY807" fmla="*/ 9877 h 10000"/>
                  <a:gd name="connsiteX808" fmla="*/ 7388 w 10000"/>
                  <a:gd name="connsiteY808" fmla="*/ 9854 h 10000"/>
                  <a:gd name="connsiteX809" fmla="*/ 7385 w 10000"/>
                  <a:gd name="connsiteY809" fmla="*/ 9845 h 10000"/>
                  <a:gd name="connsiteX810" fmla="*/ 7385 w 10000"/>
                  <a:gd name="connsiteY810" fmla="*/ 9825 h 10000"/>
                  <a:gd name="connsiteX811" fmla="*/ 7385 w 10000"/>
                  <a:gd name="connsiteY811" fmla="*/ 9819 h 10000"/>
                  <a:gd name="connsiteX812" fmla="*/ 7393 w 10000"/>
                  <a:gd name="connsiteY812" fmla="*/ 9809 h 10000"/>
                  <a:gd name="connsiteX813" fmla="*/ 7404 w 10000"/>
                  <a:gd name="connsiteY813" fmla="*/ 9793 h 10000"/>
                  <a:gd name="connsiteX814" fmla="*/ 7413 w 10000"/>
                  <a:gd name="connsiteY814" fmla="*/ 9783 h 10000"/>
                  <a:gd name="connsiteX815" fmla="*/ 7404 w 10000"/>
                  <a:gd name="connsiteY815" fmla="*/ 9770 h 10000"/>
                  <a:gd name="connsiteX816" fmla="*/ 7388 w 10000"/>
                  <a:gd name="connsiteY816" fmla="*/ 9760 h 10000"/>
                  <a:gd name="connsiteX817" fmla="*/ 7371 w 10000"/>
                  <a:gd name="connsiteY817" fmla="*/ 9744 h 10000"/>
                  <a:gd name="connsiteX818" fmla="*/ 7363 w 10000"/>
                  <a:gd name="connsiteY818" fmla="*/ 9731 h 10000"/>
                  <a:gd name="connsiteX819" fmla="*/ 7355 w 10000"/>
                  <a:gd name="connsiteY819" fmla="*/ 9715 h 10000"/>
                  <a:gd name="connsiteX820" fmla="*/ 7360 w 10000"/>
                  <a:gd name="connsiteY820" fmla="*/ 9686 h 10000"/>
                  <a:gd name="connsiteX821" fmla="*/ 7363 w 10000"/>
                  <a:gd name="connsiteY821" fmla="*/ 9657 h 10000"/>
                  <a:gd name="connsiteX822" fmla="*/ 7360 w 10000"/>
                  <a:gd name="connsiteY822" fmla="*/ 9631 h 10000"/>
                  <a:gd name="connsiteX823" fmla="*/ 7346 w 10000"/>
                  <a:gd name="connsiteY823" fmla="*/ 9611 h 10000"/>
                  <a:gd name="connsiteX824" fmla="*/ 7332 w 10000"/>
                  <a:gd name="connsiteY824" fmla="*/ 9585 h 10000"/>
                  <a:gd name="connsiteX825" fmla="*/ 7324 w 10000"/>
                  <a:gd name="connsiteY825" fmla="*/ 9573 h 10000"/>
                  <a:gd name="connsiteX826" fmla="*/ 7324 w 10000"/>
                  <a:gd name="connsiteY826" fmla="*/ 9553 h 10000"/>
                  <a:gd name="connsiteX827" fmla="*/ 7324 w 10000"/>
                  <a:gd name="connsiteY827" fmla="*/ 9543 h 10000"/>
                  <a:gd name="connsiteX828" fmla="*/ 7324 w 10000"/>
                  <a:gd name="connsiteY828" fmla="*/ 9517 h 10000"/>
                  <a:gd name="connsiteX829" fmla="*/ 7324 w 10000"/>
                  <a:gd name="connsiteY829" fmla="*/ 9498 h 10000"/>
                  <a:gd name="connsiteX830" fmla="*/ 7332 w 10000"/>
                  <a:gd name="connsiteY830" fmla="*/ 9479 h 10000"/>
                  <a:gd name="connsiteX831" fmla="*/ 7341 w 10000"/>
                  <a:gd name="connsiteY831" fmla="*/ 9462 h 10000"/>
                  <a:gd name="connsiteX832" fmla="*/ 7352 w 10000"/>
                  <a:gd name="connsiteY832" fmla="*/ 9459 h 10000"/>
                  <a:gd name="connsiteX833" fmla="*/ 7360 w 10000"/>
                  <a:gd name="connsiteY833" fmla="*/ 9443 h 10000"/>
                  <a:gd name="connsiteX834" fmla="*/ 7363 w 10000"/>
                  <a:gd name="connsiteY834" fmla="*/ 9433 h 10000"/>
                  <a:gd name="connsiteX835" fmla="*/ 7377 w 10000"/>
                  <a:gd name="connsiteY835" fmla="*/ 9433 h 10000"/>
                  <a:gd name="connsiteX836" fmla="*/ 7388 w 10000"/>
                  <a:gd name="connsiteY836" fmla="*/ 9430 h 10000"/>
                  <a:gd name="connsiteX837" fmla="*/ 7396 w 10000"/>
                  <a:gd name="connsiteY837" fmla="*/ 9430 h 10000"/>
                  <a:gd name="connsiteX838" fmla="*/ 7402 w 10000"/>
                  <a:gd name="connsiteY838" fmla="*/ 9424 h 10000"/>
                  <a:gd name="connsiteX839" fmla="*/ 7396 w 10000"/>
                  <a:gd name="connsiteY839" fmla="*/ 9414 h 10000"/>
                  <a:gd name="connsiteX840" fmla="*/ 7388 w 10000"/>
                  <a:gd name="connsiteY840" fmla="*/ 9401 h 10000"/>
                  <a:gd name="connsiteX841" fmla="*/ 7371 w 10000"/>
                  <a:gd name="connsiteY841" fmla="*/ 9391 h 10000"/>
                  <a:gd name="connsiteX842" fmla="*/ 7355 w 10000"/>
                  <a:gd name="connsiteY842" fmla="*/ 9375 h 10000"/>
                  <a:gd name="connsiteX843" fmla="*/ 7332 w 10000"/>
                  <a:gd name="connsiteY843" fmla="*/ 9356 h 10000"/>
                  <a:gd name="connsiteX844" fmla="*/ 7313 w 10000"/>
                  <a:gd name="connsiteY844" fmla="*/ 9330 h 10000"/>
                  <a:gd name="connsiteX845" fmla="*/ 7307 w 10000"/>
                  <a:gd name="connsiteY845" fmla="*/ 9310 h 10000"/>
                  <a:gd name="connsiteX846" fmla="*/ 7305 w 10000"/>
                  <a:gd name="connsiteY846" fmla="*/ 9291 h 10000"/>
                  <a:gd name="connsiteX847" fmla="*/ 7305 w 10000"/>
                  <a:gd name="connsiteY847" fmla="*/ 9278 h 10000"/>
                  <a:gd name="connsiteX848" fmla="*/ 7296 w 10000"/>
                  <a:gd name="connsiteY848" fmla="*/ 9268 h 10000"/>
                  <a:gd name="connsiteX849" fmla="*/ 7296 w 10000"/>
                  <a:gd name="connsiteY849" fmla="*/ 9249 h 10000"/>
                  <a:gd name="connsiteX850" fmla="*/ 7291 w 10000"/>
                  <a:gd name="connsiteY850" fmla="*/ 9226 h 10000"/>
                  <a:gd name="connsiteX851" fmla="*/ 7283 w 10000"/>
                  <a:gd name="connsiteY851" fmla="*/ 9213 h 10000"/>
                  <a:gd name="connsiteX852" fmla="*/ 7274 w 10000"/>
                  <a:gd name="connsiteY852" fmla="*/ 9194 h 10000"/>
                  <a:gd name="connsiteX853" fmla="*/ 7274 w 10000"/>
                  <a:gd name="connsiteY853" fmla="*/ 9174 h 10000"/>
                  <a:gd name="connsiteX854" fmla="*/ 7280 w 10000"/>
                  <a:gd name="connsiteY854" fmla="*/ 9148 h 10000"/>
                  <a:gd name="connsiteX855" fmla="*/ 7283 w 10000"/>
                  <a:gd name="connsiteY855" fmla="*/ 9119 h 10000"/>
                  <a:gd name="connsiteX856" fmla="*/ 7291 w 10000"/>
                  <a:gd name="connsiteY856" fmla="*/ 9100 h 10000"/>
                  <a:gd name="connsiteX857" fmla="*/ 7307 w 10000"/>
                  <a:gd name="connsiteY857" fmla="*/ 9080 h 10000"/>
                  <a:gd name="connsiteX858" fmla="*/ 7324 w 10000"/>
                  <a:gd name="connsiteY858" fmla="*/ 9054 h 10000"/>
                  <a:gd name="connsiteX859" fmla="*/ 7341 w 10000"/>
                  <a:gd name="connsiteY859" fmla="*/ 9054 h 10000"/>
                  <a:gd name="connsiteX860" fmla="*/ 7352 w 10000"/>
                  <a:gd name="connsiteY860" fmla="*/ 9054 h 10000"/>
                  <a:gd name="connsiteX861" fmla="*/ 7346 w 10000"/>
                  <a:gd name="connsiteY861" fmla="*/ 9032 h 10000"/>
                  <a:gd name="connsiteX862" fmla="*/ 7341 w 10000"/>
                  <a:gd name="connsiteY862" fmla="*/ 9022 h 10000"/>
                  <a:gd name="connsiteX863" fmla="*/ 7352 w 10000"/>
                  <a:gd name="connsiteY863" fmla="*/ 8999 h 10000"/>
                  <a:gd name="connsiteX864" fmla="*/ 7360 w 10000"/>
                  <a:gd name="connsiteY864" fmla="*/ 8967 h 10000"/>
                  <a:gd name="connsiteX865" fmla="*/ 7368 w 10000"/>
                  <a:gd name="connsiteY865" fmla="*/ 8922 h 10000"/>
                  <a:gd name="connsiteX866" fmla="*/ 7377 w 10000"/>
                  <a:gd name="connsiteY866" fmla="*/ 8896 h 10000"/>
                  <a:gd name="connsiteX867" fmla="*/ 7380 w 10000"/>
                  <a:gd name="connsiteY867" fmla="*/ 8867 h 10000"/>
                  <a:gd name="connsiteX868" fmla="*/ 7402 w 10000"/>
                  <a:gd name="connsiteY868" fmla="*/ 8824 h 10000"/>
                  <a:gd name="connsiteX869" fmla="*/ 7402 w 10000"/>
                  <a:gd name="connsiteY869" fmla="*/ 8808 h 10000"/>
                  <a:gd name="connsiteX870" fmla="*/ 7393 w 10000"/>
                  <a:gd name="connsiteY870" fmla="*/ 8795 h 10000"/>
                  <a:gd name="connsiteX871" fmla="*/ 7388 w 10000"/>
                  <a:gd name="connsiteY871" fmla="*/ 8799 h 10000"/>
                  <a:gd name="connsiteX872" fmla="*/ 7396 w 10000"/>
                  <a:gd name="connsiteY872" fmla="*/ 8789 h 10000"/>
                  <a:gd name="connsiteX873" fmla="*/ 7404 w 10000"/>
                  <a:gd name="connsiteY873" fmla="*/ 8789 h 10000"/>
                  <a:gd name="connsiteX874" fmla="*/ 7421 w 10000"/>
                  <a:gd name="connsiteY874" fmla="*/ 8769 h 10000"/>
                  <a:gd name="connsiteX875" fmla="*/ 7443 w 10000"/>
                  <a:gd name="connsiteY875" fmla="*/ 8763 h 10000"/>
                  <a:gd name="connsiteX876" fmla="*/ 7452 w 10000"/>
                  <a:gd name="connsiteY876" fmla="*/ 8769 h 10000"/>
                  <a:gd name="connsiteX877" fmla="*/ 7468 w 10000"/>
                  <a:gd name="connsiteY877" fmla="*/ 8769 h 10000"/>
                  <a:gd name="connsiteX878" fmla="*/ 7499 w 10000"/>
                  <a:gd name="connsiteY878" fmla="*/ 8763 h 10000"/>
                  <a:gd name="connsiteX879" fmla="*/ 7526 w 10000"/>
                  <a:gd name="connsiteY879" fmla="*/ 8763 h 10000"/>
                  <a:gd name="connsiteX880" fmla="*/ 7532 w 10000"/>
                  <a:gd name="connsiteY880" fmla="*/ 8763 h 10000"/>
                  <a:gd name="connsiteX881" fmla="*/ 7554 w 10000"/>
                  <a:gd name="connsiteY881" fmla="*/ 8744 h 10000"/>
                  <a:gd name="connsiteX882" fmla="*/ 7571 w 10000"/>
                  <a:gd name="connsiteY882" fmla="*/ 8731 h 10000"/>
                  <a:gd name="connsiteX883" fmla="*/ 7587 w 10000"/>
                  <a:gd name="connsiteY883" fmla="*/ 8711 h 10000"/>
                  <a:gd name="connsiteX884" fmla="*/ 7607 w 10000"/>
                  <a:gd name="connsiteY884" fmla="*/ 8711 h 10000"/>
                  <a:gd name="connsiteX885" fmla="*/ 7634 w 10000"/>
                  <a:gd name="connsiteY885" fmla="*/ 8705 h 10000"/>
                  <a:gd name="connsiteX886" fmla="*/ 7643 w 10000"/>
                  <a:gd name="connsiteY886" fmla="*/ 8682 h 10000"/>
                  <a:gd name="connsiteX887" fmla="*/ 7654 w 10000"/>
                  <a:gd name="connsiteY887" fmla="*/ 8666 h 10000"/>
                  <a:gd name="connsiteX888" fmla="*/ 7668 w 10000"/>
                  <a:gd name="connsiteY888" fmla="*/ 8666 h 10000"/>
                  <a:gd name="connsiteX889" fmla="*/ 7676 w 10000"/>
                  <a:gd name="connsiteY889" fmla="*/ 8682 h 10000"/>
                  <a:gd name="connsiteX890" fmla="*/ 7704 w 10000"/>
                  <a:gd name="connsiteY890" fmla="*/ 8669 h 10000"/>
                  <a:gd name="connsiteX891" fmla="*/ 7712 w 10000"/>
                  <a:gd name="connsiteY891" fmla="*/ 8669 h 10000"/>
                  <a:gd name="connsiteX892" fmla="*/ 7720 w 10000"/>
                  <a:gd name="connsiteY892" fmla="*/ 8669 h 10000"/>
                  <a:gd name="connsiteX893" fmla="*/ 7726 w 10000"/>
                  <a:gd name="connsiteY893" fmla="*/ 8656 h 10000"/>
                  <a:gd name="connsiteX894" fmla="*/ 7734 w 10000"/>
                  <a:gd name="connsiteY894" fmla="*/ 8650 h 10000"/>
                  <a:gd name="connsiteX895" fmla="*/ 7742 w 10000"/>
                  <a:gd name="connsiteY895" fmla="*/ 8650 h 10000"/>
                  <a:gd name="connsiteX896" fmla="*/ 7759 w 10000"/>
                  <a:gd name="connsiteY896" fmla="*/ 8650 h 10000"/>
                  <a:gd name="connsiteX897" fmla="*/ 7756 w 10000"/>
                  <a:gd name="connsiteY897" fmla="*/ 8630 h 10000"/>
                  <a:gd name="connsiteX898" fmla="*/ 7751 w 10000"/>
                  <a:gd name="connsiteY898" fmla="*/ 8627 h 10000"/>
                  <a:gd name="connsiteX899" fmla="*/ 7742 w 10000"/>
                  <a:gd name="connsiteY899" fmla="*/ 8620 h 10000"/>
                  <a:gd name="connsiteX900" fmla="*/ 7734 w 10000"/>
                  <a:gd name="connsiteY900" fmla="*/ 8591 h 10000"/>
                  <a:gd name="connsiteX901" fmla="*/ 7709 w 10000"/>
                  <a:gd name="connsiteY901" fmla="*/ 8582 h 10000"/>
                  <a:gd name="connsiteX902" fmla="*/ 7695 w 10000"/>
                  <a:gd name="connsiteY902" fmla="*/ 8578 h 10000"/>
                  <a:gd name="connsiteX903" fmla="*/ 7668 w 10000"/>
                  <a:gd name="connsiteY903" fmla="*/ 8562 h 10000"/>
                  <a:gd name="connsiteX904" fmla="*/ 7645 w 10000"/>
                  <a:gd name="connsiteY904" fmla="*/ 8552 h 10000"/>
                  <a:gd name="connsiteX905" fmla="*/ 7615 w 10000"/>
                  <a:gd name="connsiteY905" fmla="*/ 8543 h 10000"/>
                  <a:gd name="connsiteX906" fmla="*/ 7596 w 10000"/>
                  <a:gd name="connsiteY906" fmla="*/ 8527 h 10000"/>
                  <a:gd name="connsiteX907" fmla="*/ 7565 w 10000"/>
                  <a:gd name="connsiteY907" fmla="*/ 8494 h 10000"/>
                  <a:gd name="connsiteX908" fmla="*/ 7562 w 10000"/>
                  <a:gd name="connsiteY908" fmla="*/ 8475 h 10000"/>
                  <a:gd name="connsiteX909" fmla="*/ 7540 w 10000"/>
                  <a:gd name="connsiteY909" fmla="*/ 8455 h 10000"/>
                  <a:gd name="connsiteX910" fmla="*/ 7535 w 10000"/>
                  <a:gd name="connsiteY910" fmla="*/ 8446 h 10000"/>
                  <a:gd name="connsiteX911" fmla="*/ 7535 w 10000"/>
                  <a:gd name="connsiteY911" fmla="*/ 8420 h 10000"/>
                  <a:gd name="connsiteX912" fmla="*/ 7535 w 10000"/>
                  <a:gd name="connsiteY912" fmla="*/ 8391 h 10000"/>
                  <a:gd name="connsiteX913" fmla="*/ 7548 w 10000"/>
                  <a:gd name="connsiteY913" fmla="*/ 8345 h 10000"/>
                  <a:gd name="connsiteX914" fmla="*/ 7562 w 10000"/>
                  <a:gd name="connsiteY914" fmla="*/ 8319 h 10000"/>
                  <a:gd name="connsiteX915" fmla="*/ 7582 w 10000"/>
                  <a:gd name="connsiteY915" fmla="*/ 8310 h 10000"/>
                  <a:gd name="connsiteX916" fmla="*/ 7607 w 10000"/>
                  <a:gd name="connsiteY916" fmla="*/ 8300 h 10000"/>
                  <a:gd name="connsiteX917" fmla="*/ 7629 w 10000"/>
                  <a:gd name="connsiteY917" fmla="*/ 8300 h 10000"/>
                  <a:gd name="connsiteX918" fmla="*/ 7651 w 10000"/>
                  <a:gd name="connsiteY918" fmla="*/ 8297 h 10000"/>
                  <a:gd name="connsiteX919" fmla="*/ 7668 w 10000"/>
                  <a:gd name="connsiteY919" fmla="*/ 8280 h 10000"/>
                  <a:gd name="connsiteX920" fmla="*/ 7687 w 10000"/>
                  <a:gd name="connsiteY920" fmla="*/ 8267 h 10000"/>
                  <a:gd name="connsiteX921" fmla="*/ 7693 w 10000"/>
                  <a:gd name="connsiteY921" fmla="*/ 8261 h 10000"/>
                  <a:gd name="connsiteX922" fmla="*/ 7701 w 10000"/>
                  <a:gd name="connsiteY922" fmla="*/ 8248 h 10000"/>
                  <a:gd name="connsiteX923" fmla="*/ 7712 w 10000"/>
                  <a:gd name="connsiteY923" fmla="*/ 8238 h 10000"/>
                  <a:gd name="connsiteX924" fmla="*/ 7731 w 10000"/>
                  <a:gd name="connsiteY924" fmla="*/ 8222 h 10000"/>
                  <a:gd name="connsiteX925" fmla="*/ 7740 w 10000"/>
                  <a:gd name="connsiteY925" fmla="*/ 8206 h 10000"/>
                  <a:gd name="connsiteX926" fmla="*/ 7756 w 10000"/>
                  <a:gd name="connsiteY926" fmla="*/ 8183 h 10000"/>
                  <a:gd name="connsiteX927" fmla="*/ 7773 w 10000"/>
                  <a:gd name="connsiteY927" fmla="*/ 8177 h 10000"/>
                  <a:gd name="connsiteX928" fmla="*/ 7784 w 10000"/>
                  <a:gd name="connsiteY928" fmla="*/ 8183 h 10000"/>
                  <a:gd name="connsiteX929" fmla="*/ 7801 w 10000"/>
                  <a:gd name="connsiteY929" fmla="*/ 8174 h 10000"/>
                  <a:gd name="connsiteX930" fmla="*/ 7801 w 10000"/>
                  <a:gd name="connsiteY930" fmla="*/ 8157 h 10000"/>
                  <a:gd name="connsiteX931" fmla="*/ 7817 w 10000"/>
                  <a:gd name="connsiteY931" fmla="*/ 8164 h 10000"/>
                  <a:gd name="connsiteX932" fmla="*/ 7837 w 10000"/>
                  <a:gd name="connsiteY932" fmla="*/ 8164 h 10000"/>
                  <a:gd name="connsiteX933" fmla="*/ 7856 w 10000"/>
                  <a:gd name="connsiteY933" fmla="*/ 8164 h 10000"/>
                  <a:gd name="connsiteX934" fmla="*/ 7870 w 10000"/>
                  <a:gd name="connsiteY934" fmla="*/ 8167 h 10000"/>
                  <a:gd name="connsiteX935" fmla="*/ 7881 w 10000"/>
                  <a:gd name="connsiteY935" fmla="*/ 8174 h 10000"/>
                  <a:gd name="connsiteX936" fmla="*/ 7898 w 10000"/>
                  <a:gd name="connsiteY936" fmla="*/ 8187 h 10000"/>
                  <a:gd name="connsiteX937" fmla="*/ 7917 w 10000"/>
                  <a:gd name="connsiteY937" fmla="*/ 8187 h 10000"/>
                  <a:gd name="connsiteX938" fmla="*/ 7928 w 10000"/>
                  <a:gd name="connsiteY938" fmla="*/ 8157 h 10000"/>
                  <a:gd name="connsiteX939" fmla="*/ 7942 w 10000"/>
                  <a:gd name="connsiteY939" fmla="*/ 8157 h 10000"/>
                  <a:gd name="connsiteX940" fmla="*/ 7958 w 10000"/>
                  <a:gd name="connsiteY940" fmla="*/ 8164 h 10000"/>
                  <a:gd name="connsiteX941" fmla="*/ 7983 w 10000"/>
                  <a:gd name="connsiteY941" fmla="*/ 8144 h 10000"/>
                  <a:gd name="connsiteX942" fmla="*/ 8000 w 10000"/>
                  <a:gd name="connsiteY942" fmla="*/ 8109 h 10000"/>
                  <a:gd name="connsiteX943" fmla="*/ 7994 w 10000"/>
                  <a:gd name="connsiteY943" fmla="*/ 8093 h 10000"/>
                  <a:gd name="connsiteX944" fmla="*/ 7983 w 10000"/>
                  <a:gd name="connsiteY944" fmla="*/ 8070 h 10000"/>
                  <a:gd name="connsiteX945" fmla="*/ 7986 w 10000"/>
                  <a:gd name="connsiteY945" fmla="*/ 8063 h 10000"/>
                  <a:gd name="connsiteX946" fmla="*/ 7978 w 10000"/>
                  <a:gd name="connsiteY946" fmla="*/ 8044 h 10000"/>
                  <a:gd name="connsiteX947" fmla="*/ 7986 w 10000"/>
                  <a:gd name="connsiteY947" fmla="*/ 8002 h 10000"/>
                  <a:gd name="connsiteX948" fmla="*/ 7983 w 10000"/>
                  <a:gd name="connsiteY948" fmla="*/ 7947 h 10000"/>
                  <a:gd name="connsiteX949" fmla="*/ 7961 w 10000"/>
                  <a:gd name="connsiteY949" fmla="*/ 7931 h 10000"/>
                  <a:gd name="connsiteX950" fmla="*/ 7958 w 10000"/>
                  <a:gd name="connsiteY950" fmla="*/ 7898 h 10000"/>
                  <a:gd name="connsiteX951" fmla="*/ 7953 w 10000"/>
                  <a:gd name="connsiteY951" fmla="*/ 7856 h 10000"/>
                  <a:gd name="connsiteX952" fmla="*/ 7967 w 10000"/>
                  <a:gd name="connsiteY952" fmla="*/ 7837 h 10000"/>
                  <a:gd name="connsiteX953" fmla="*/ 7950 w 10000"/>
                  <a:gd name="connsiteY953" fmla="*/ 7824 h 10000"/>
                  <a:gd name="connsiteX954" fmla="*/ 7906 w 10000"/>
                  <a:gd name="connsiteY954" fmla="*/ 7814 h 10000"/>
                  <a:gd name="connsiteX955" fmla="*/ 7878 w 10000"/>
                  <a:gd name="connsiteY955" fmla="*/ 7814 h 10000"/>
                  <a:gd name="connsiteX956" fmla="*/ 7870 w 10000"/>
                  <a:gd name="connsiteY956" fmla="*/ 7795 h 10000"/>
                  <a:gd name="connsiteX957" fmla="*/ 7878 w 10000"/>
                  <a:gd name="connsiteY957" fmla="*/ 7778 h 10000"/>
                  <a:gd name="connsiteX958" fmla="*/ 7881 w 10000"/>
                  <a:gd name="connsiteY958" fmla="*/ 7775 h 10000"/>
                  <a:gd name="connsiteX959" fmla="*/ 7878 w 10000"/>
                  <a:gd name="connsiteY959" fmla="*/ 7743 h 10000"/>
                  <a:gd name="connsiteX960" fmla="*/ 7895 w 10000"/>
                  <a:gd name="connsiteY960" fmla="*/ 7733 h 10000"/>
                  <a:gd name="connsiteX961" fmla="*/ 7911 w 10000"/>
                  <a:gd name="connsiteY961" fmla="*/ 7710 h 10000"/>
                  <a:gd name="connsiteX962" fmla="*/ 7911 w 10000"/>
                  <a:gd name="connsiteY962" fmla="*/ 7665 h 10000"/>
                  <a:gd name="connsiteX963" fmla="*/ 7917 w 10000"/>
                  <a:gd name="connsiteY963" fmla="*/ 7600 h 10000"/>
                  <a:gd name="connsiteX964" fmla="*/ 7928 w 10000"/>
                  <a:gd name="connsiteY964" fmla="*/ 7581 h 10000"/>
                  <a:gd name="connsiteX965" fmla="*/ 7917 w 10000"/>
                  <a:gd name="connsiteY965" fmla="*/ 7474 h 10000"/>
                  <a:gd name="connsiteX966" fmla="*/ 7873 w 10000"/>
                  <a:gd name="connsiteY966" fmla="*/ 7335 h 10000"/>
                  <a:gd name="connsiteX967" fmla="*/ 7756 w 10000"/>
                  <a:gd name="connsiteY967" fmla="*/ 7050 h 10000"/>
                  <a:gd name="connsiteX968" fmla="*/ 7679 w 10000"/>
                  <a:gd name="connsiteY968" fmla="*/ 6839 h 10000"/>
                  <a:gd name="connsiteX969" fmla="*/ 7668 w 10000"/>
                  <a:gd name="connsiteY969" fmla="*/ 6823 h 10000"/>
                  <a:gd name="connsiteX970" fmla="*/ 7659 w 10000"/>
                  <a:gd name="connsiteY970" fmla="*/ 6768 h 10000"/>
                  <a:gd name="connsiteX971" fmla="*/ 7659 w 10000"/>
                  <a:gd name="connsiteY971" fmla="*/ 6739 h 10000"/>
                  <a:gd name="connsiteX972" fmla="*/ 7651 w 10000"/>
                  <a:gd name="connsiteY972" fmla="*/ 6713 h 10000"/>
                  <a:gd name="connsiteX973" fmla="*/ 7654 w 10000"/>
                  <a:gd name="connsiteY973" fmla="*/ 6684 h 10000"/>
                  <a:gd name="connsiteX974" fmla="*/ 7643 w 10000"/>
                  <a:gd name="connsiteY974" fmla="*/ 6626 h 10000"/>
                  <a:gd name="connsiteX975" fmla="*/ 7629 w 10000"/>
                  <a:gd name="connsiteY975" fmla="*/ 6600 h 10000"/>
                  <a:gd name="connsiteX976" fmla="*/ 7629 w 10000"/>
                  <a:gd name="connsiteY976" fmla="*/ 6580 h 10000"/>
                  <a:gd name="connsiteX977" fmla="*/ 7623 w 10000"/>
                  <a:gd name="connsiteY977" fmla="*/ 6541 h 10000"/>
                  <a:gd name="connsiteX978" fmla="*/ 7615 w 10000"/>
                  <a:gd name="connsiteY978" fmla="*/ 6522 h 10000"/>
                  <a:gd name="connsiteX979" fmla="*/ 7598 w 10000"/>
                  <a:gd name="connsiteY979" fmla="*/ 6509 h 10000"/>
                  <a:gd name="connsiteX980" fmla="*/ 7587 w 10000"/>
                  <a:gd name="connsiteY980" fmla="*/ 6493 h 10000"/>
                  <a:gd name="connsiteX981" fmla="*/ 7579 w 10000"/>
                  <a:gd name="connsiteY981" fmla="*/ 6464 h 10000"/>
                  <a:gd name="connsiteX982" fmla="*/ 7587 w 10000"/>
                  <a:gd name="connsiteY982" fmla="*/ 6438 h 10000"/>
                  <a:gd name="connsiteX983" fmla="*/ 7596 w 10000"/>
                  <a:gd name="connsiteY983" fmla="*/ 6425 h 10000"/>
                  <a:gd name="connsiteX984" fmla="*/ 7590 w 10000"/>
                  <a:gd name="connsiteY984" fmla="*/ 6396 h 10000"/>
                  <a:gd name="connsiteX985" fmla="*/ 7590 w 10000"/>
                  <a:gd name="connsiteY985" fmla="*/ 6373 h 10000"/>
                  <a:gd name="connsiteX986" fmla="*/ 7587 w 10000"/>
                  <a:gd name="connsiteY986" fmla="*/ 6354 h 10000"/>
                  <a:gd name="connsiteX987" fmla="*/ 7582 w 10000"/>
                  <a:gd name="connsiteY987" fmla="*/ 6344 h 10000"/>
                  <a:gd name="connsiteX988" fmla="*/ 7582 w 10000"/>
                  <a:gd name="connsiteY988" fmla="*/ 6324 h 10000"/>
                  <a:gd name="connsiteX989" fmla="*/ 7571 w 10000"/>
                  <a:gd name="connsiteY989" fmla="*/ 6302 h 10000"/>
                  <a:gd name="connsiteX990" fmla="*/ 7548 w 10000"/>
                  <a:gd name="connsiteY990" fmla="*/ 6256 h 10000"/>
                  <a:gd name="connsiteX991" fmla="*/ 7546 w 10000"/>
                  <a:gd name="connsiteY991" fmla="*/ 6218 h 10000"/>
                  <a:gd name="connsiteX992" fmla="*/ 7540 w 10000"/>
                  <a:gd name="connsiteY992" fmla="*/ 6159 h 10000"/>
                  <a:gd name="connsiteX993" fmla="*/ 7535 w 10000"/>
                  <a:gd name="connsiteY993" fmla="*/ 6114 h 10000"/>
                  <a:gd name="connsiteX994" fmla="*/ 7535 w 10000"/>
                  <a:gd name="connsiteY994" fmla="*/ 6088 h 10000"/>
                  <a:gd name="connsiteX995" fmla="*/ 7540 w 10000"/>
                  <a:gd name="connsiteY995" fmla="*/ 6049 h 10000"/>
                  <a:gd name="connsiteX996" fmla="*/ 7546 w 10000"/>
                  <a:gd name="connsiteY996" fmla="*/ 6004 h 10000"/>
                  <a:gd name="connsiteX997" fmla="*/ 7548 w 10000"/>
                  <a:gd name="connsiteY997" fmla="*/ 5965 h 10000"/>
                  <a:gd name="connsiteX998" fmla="*/ 7548 w 10000"/>
                  <a:gd name="connsiteY998" fmla="*/ 5946 h 10000"/>
                  <a:gd name="connsiteX999" fmla="*/ 7548 w 10000"/>
                  <a:gd name="connsiteY999" fmla="*/ 5933 h 10000"/>
                  <a:gd name="connsiteX1000" fmla="*/ 7548 w 10000"/>
                  <a:gd name="connsiteY1000" fmla="*/ 5910 h 10000"/>
                  <a:gd name="connsiteX1001" fmla="*/ 7548 w 10000"/>
                  <a:gd name="connsiteY1001" fmla="*/ 5897 h 10000"/>
                  <a:gd name="connsiteX1002" fmla="*/ 7546 w 10000"/>
                  <a:gd name="connsiteY1002" fmla="*/ 5871 h 10000"/>
                  <a:gd name="connsiteX1003" fmla="*/ 7535 w 10000"/>
                  <a:gd name="connsiteY1003" fmla="*/ 5839 h 10000"/>
                  <a:gd name="connsiteX1004" fmla="*/ 7524 w 10000"/>
                  <a:gd name="connsiteY1004" fmla="*/ 5797 h 10000"/>
                  <a:gd name="connsiteX1005" fmla="*/ 7518 w 10000"/>
                  <a:gd name="connsiteY1005" fmla="*/ 5767 h 10000"/>
                  <a:gd name="connsiteX1006" fmla="*/ 7515 w 10000"/>
                  <a:gd name="connsiteY1006" fmla="*/ 5745 h 10000"/>
                  <a:gd name="connsiteX1007" fmla="*/ 7501 w 10000"/>
                  <a:gd name="connsiteY1007" fmla="*/ 5683 h 10000"/>
                  <a:gd name="connsiteX1008" fmla="*/ 7490 w 10000"/>
                  <a:gd name="connsiteY1008" fmla="*/ 5631 h 10000"/>
                  <a:gd name="connsiteX1009" fmla="*/ 7482 w 10000"/>
                  <a:gd name="connsiteY1009" fmla="*/ 5593 h 10000"/>
                  <a:gd name="connsiteX1010" fmla="*/ 7476 w 10000"/>
                  <a:gd name="connsiteY1010" fmla="*/ 5570 h 10000"/>
                  <a:gd name="connsiteX1011" fmla="*/ 7476 w 10000"/>
                  <a:gd name="connsiteY1011" fmla="*/ 5528 h 10000"/>
                  <a:gd name="connsiteX1012" fmla="*/ 7482 w 10000"/>
                  <a:gd name="connsiteY1012" fmla="*/ 5502 h 10000"/>
                  <a:gd name="connsiteX1013" fmla="*/ 7490 w 10000"/>
                  <a:gd name="connsiteY1013" fmla="*/ 5489 h 10000"/>
                  <a:gd name="connsiteX1014" fmla="*/ 7499 w 10000"/>
                  <a:gd name="connsiteY1014" fmla="*/ 5479 h 10000"/>
                  <a:gd name="connsiteX1015" fmla="*/ 7493 w 10000"/>
                  <a:gd name="connsiteY1015" fmla="*/ 5427 h 10000"/>
                  <a:gd name="connsiteX1016" fmla="*/ 7501 w 10000"/>
                  <a:gd name="connsiteY1016" fmla="*/ 5415 h 10000"/>
                  <a:gd name="connsiteX1017" fmla="*/ 7510 w 10000"/>
                  <a:gd name="connsiteY1017" fmla="*/ 5398 h 10000"/>
                  <a:gd name="connsiteX1018" fmla="*/ 7515 w 10000"/>
                  <a:gd name="connsiteY1018" fmla="*/ 5379 h 10000"/>
                  <a:gd name="connsiteX1019" fmla="*/ 7526 w 10000"/>
                  <a:gd name="connsiteY1019" fmla="*/ 5366 h 10000"/>
                  <a:gd name="connsiteX1020" fmla="*/ 7518 w 10000"/>
                  <a:gd name="connsiteY1020" fmla="*/ 5350 h 10000"/>
                  <a:gd name="connsiteX1021" fmla="*/ 7518 w 10000"/>
                  <a:gd name="connsiteY1021" fmla="*/ 5330 h 10000"/>
                  <a:gd name="connsiteX1022" fmla="*/ 7526 w 10000"/>
                  <a:gd name="connsiteY1022" fmla="*/ 5311 h 10000"/>
                  <a:gd name="connsiteX1023" fmla="*/ 7540 w 10000"/>
                  <a:gd name="connsiteY1023" fmla="*/ 5291 h 10000"/>
                  <a:gd name="connsiteX1024" fmla="*/ 7540 w 10000"/>
                  <a:gd name="connsiteY1024" fmla="*/ 5266 h 10000"/>
                  <a:gd name="connsiteX1025" fmla="*/ 7540 w 10000"/>
                  <a:gd name="connsiteY1025" fmla="*/ 5256 h 10000"/>
                  <a:gd name="connsiteX1026" fmla="*/ 7524 w 10000"/>
                  <a:gd name="connsiteY1026" fmla="*/ 5233 h 10000"/>
                  <a:gd name="connsiteX1027" fmla="*/ 7515 w 10000"/>
                  <a:gd name="connsiteY1027" fmla="*/ 5217 h 10000"/>
                  <a:gd name="connsiteX1028" fmla="*/ 7490 w 10000"/>
                  <a:gd name="connsiteY1028" fmla="*/ 5178 h 10000"/>
                  <a:gd name="connsiteX1029" fmla="*/ 7474 w 10000"/>
                  <a:gd name="connsiteY1029" fmla="*/ 5162 h 10000"/>
                  <a:gd name="connsiteX1030" fmla="*/ 7457 w 10000"/>
                  <a:gd name="connsiteY1030" fmla="*/ 5120 h 10000"/>
                  <a:gd name="connsiteX1031" fmla="*/ 7421 w 10000"/>
                  <a:gd name="connsiteY1031" fmla="*/ 5087 h 10000"/>
                  <a:gd name="connsiteX1032" fmla="*/ 7380 w 10000"/>
                  <a:gd name="connsiteY1032" fmla="*/ 5068 h 10000"/>
                  <a:gd name="connsiteX1033" fmla="*/ 7355 w 10000"/>
                  <a:gd name="connsiteY1033" fmla="*/ 5058 h 10000"/>
                  <a:gd name="connsiteX1034" fmla="*/ 7332 w 10000"/>
                  <a:gd name="connsiteY1034" fmla="*/ 5049 h 10000"/>
                  <a:gd name="connsiteX1035" fmla="*/ 7305 w 10000"/>
                  <a:gd name="connsiteY1035" fmla="*/ 5016 h 10000"/>
                  <a:gd name="connsiteX1036" fmla="*/ 7305 w 10000"/>
                  <a:gd name="connsiteY1036" fmla="*/ 5000 h 10000"/>
                  <a:gd name="connsiteX1037" fmla="*/ 7296 w 10000"/>
                  <a:gd name="connsiteY1037" fmla="*/ 4971 h 10000"/>
                  <a:gd name="connsiteX1038" fmla="*/ 7288 w 10000"/>
                  <a:gd name="connsiteY1038" fmla="*/ 4945 h 10000"/>
                  <a:gd name="connsiteX1039" fmla="*/ 7280 w 10000"/>
                  <a:gd name="connsiteY1039" fmla="*/ 4916 h 10000"/>
                  <a:gd name="connsiteX1040" fmla="*/ 7291 w 10000"/>
                  <a:gd name="connsiteY1040" fmla="*/ 4887 h 10000"/>
                  <a:gd name="connsiteX1041" fmla="*/ 7291 w 10000"/>
                  <a:gd name="connsiteY1041" fmla="*/ 4858 h 10000"/>
                  <a:gd name="connsiteX1042" fmla="*/ 7271 w 10000"/>
                  <a:gd name="connsiteY1042" fmla="*/ 4819 h 10000"/>
                  <a:gd name="connsiteX1043" fmla="*/ 7255 w 10000"/>
                  <a:gd name="connsiteY1043" fmla="*/ 4828 h 10000"/>
                  <a:gd name="connsiteX1044" fmla="*/ 7235 w 10000"/>
                  <a:gd name="connsiteY1044" fmla="*/ 4841 h 10000"/>
                  <a:gd name="connsiteX1045" fmla="*/ 7216 w 10000"/>
                  <a:gd name="connsiteY1045" fmla="*/ 4867 h 10000"/>
                  <a:gd name="connsiteX1046" fmla="*/ 7191 w 10000"/>
                  <a:gd name="connsiteY1046" fmla="*/ 4870 h 10000"/>
                  <a:gd name="connsiteX1047" fmla="*/ 7155 w 10000"/>
                  <a:gd name="connsiteY1047" fmla="*/ 4887 h 10000"/>
                  <a:gd name="connsiteX1048" fmla="*/ 7122 w 10000"/>
                  <a:gd name="connsiteY1048" fmla="*/ 4893 h 10000"/>
                  <a:gd name="connsiteX1049" fmla="*/ 7105 w 10000"/>
                  <a:gd name="connsiteY1049" fmla="*/ 4896 h 10000"/>
                  <a:gd name="connsiteX1050" fmla="*/ 7094 w 10000"/>
                  <a:gd name="connsiteY1050" fmla="*/ 4916 h 10000"/>
                  <a:gd name="connsiteX1051" fmla="*/ 7080 w 10000"/>
                  <a:gd name="connsiteY1051" fmla="*/ 4903 h 10000"/>
                  <a:gd name="connsiteX1052" fmla="*/ 7072 w 10000"/>
                  <a:gd name="connsiteY1052" fmla="*/ 4851 h 10000"/>
                  <a:gd name="connsiteX1053" fmla="*/ 7042 w 10000"/>
                  <a:gd name="connsiteY1053" fmla="*/ 4819 h 10000"/>
                  <a:gd name="connsiteX1054" fmla="*/ 7030 w 10000"/>
                  <a:gd name="connsiteY1054" fmla="*/ 4780 h 10000"/>
                  <a:gd name="connsiteX1055" fmla="*/ 7039 w 10000"/>
                  <a:gd name="connsiteY1055" fmla="*/ 4757 h 10000"/>
                  <a:gd name="connsiteX1056" fmla="*/ 7047 w 10000"/>
                  <a:gd name="connsiteY1056" fmla="*/ 4744 h 10000"/>
                  <a:gd name="connsiteX1057" fmla="*/ 7022 w 10000"/>
                  <a:gd name="connsiteY1057" fmla="*/ 4725 h 10000"/>
                  <a:gd name="connsiteX1058" fmla="*/ 7000 w 10000"/>
                  <a:gd name="connsiteY1058" fmla="*/ 4715 h 10000"/>
                  <a:gd name="connsiteX1059" fmla="*/ 6975 w 10000"/>
                  <a:gd name="connsiteY1059" fmla="*/ 4709 h 10000"/>
                  <a:gd name="connsiteX1060" fmla="*/ 6945 w 10000"/>
                  <a:gd name="connsiteY1060" fmla="*/ 4696 h 10000"/>
                  <a:gd name="connsiteX1061" fmla="*/ 6953 w 10000"/>
                  <a:gd name="connsiteY1061" fmla="*/ 4679 h 10000"/>
                  <a:gd name="connsiteX1062" fmla="*/ 6961 w 10000"/>
                  <a:gd name="connsiteY1062" fmla="*/ 4660 h 10000"/>
                  <a:gd name="connsiteX1063" fmla="*/ 6983 w 10000"/>
                  <a:gd name="connsiteY1063" fmla="*/ 4644 h 10000"/>
                  <a:gd name="connsiteX1064" fmla="*/ 7014 w 10000"/>
                  <a:gd name="connsiteY1064" fmla="*/ 4634 h 10000"/>
                  <a:gd name="connsiteX1065" fmla="*/ 7025 w 10000"/>
                  <a:gd name="connsiteY1065" fmla="*/ 4615 h 10000"/>
                  <a:gd name="connsiteX1066" fmla="*/ 7047 w 10000"/>
                  <a:gd name="connsiteY1066" fmla="*/ 4582 h 10000"/>
                  <a:gd name="connsiteX1067" fmla="*/ 7069 w 10000"/>
                  <a:gd name="connsiteY1067" fmla="*/ 4563 h 10000"/>
                  <a:gd name="connsiteX1068" fmla="*/ 7078 w 10000"/>
                  <a:gd name="connsiteY1068" fmla="*/ 4553 h 10000"/>
                  <a:gd name="connsiteX1069" fmla="*/ 7097 w 10000"/>
                  <a:gd name="connsiteY1069" fmla="*/ 4527 h 10000"/>
                  <a:gd name="connsiteX1070" fmla="*/ 7122 w 10000"/>
                  <a:gd name="connsiteY1070" fmla="*/ 4517 h 10000"/>
                  <a:gd name="connsiteX1071" fmla="*/ 7139 w 10000"/>
                  <a:gd name="connsiteY1071" fmla="*/ 4488 h 10000"/>
                  <a:gd name="connsiteX1072" fmla="*/ 7147 w 10000"/>
                  <a:gd name="connsiteY1072" fmla="*/ 4459 h 10000"/>
                  <a:gd name="connsiteX1073" fmla="*/ 7161 w 10000"/>
                  <a:gd name="connsiteY1073" fmla="*/ 4440 h 10000"/>
                  <a:gd name="connsiteX1074" fmla="*/ 7177 w 10000"/>
                  <a:gd name="connsiteY1074" fmla="*/ 4430 h 10000"/>
                  <a:gd name="connsiteX1075" fmla="*/ 7202 w 10000"/>
                  <a:gd name="connsiteY1075" fmla="*/ 4407 h 10000"/>
                  <a:gd name="connsiteX1076" fmla="*/ 7224 w 10000"/>
                  <a:gd name="connsiteY1076" fmla="*/ 4417 h 10000"/>
                  <a:gd name="connsiteX1077" fmla="*/ 7241 w 10000"/>
                  <a:gd name="connsiteY1077" fmla="*/ 4404 h 10000"/>
                  <a:gd name="connsiteX1078" fmla="*/ 7263 w 10000"/>
                  <a:gd name="connsiteY1078" fmla="*/ 4398 h 10000"/>
                  <a:gd name="connsiteX1079" fmla="*/ 7283 w 10000"/>
                  <a:gd name="connsiteY1079" fmla="*/ 4424 h 10000"/>
                  <a:gd name="connsiteX1080" fmla="*/ 7305 w 10000"/>
                  <a:gd name="connsiteY1080" fmla="*/ 4433 h 10000"/>
                  <a:gd name="connsiteX1081" fmla="*/ 7332 w 10000"/>
                  <a:gd name="connsiteY1081" fmla="*/ 4443 h 10000"/>
                  <a:gd name="connsiteX1082" fmla="*/ 7380 w 10000"/>
                  <a:gd name="connsiteY1082" fmla="*/ 4398 h 10000"/>
                  <a:gd name="connsiteX1083" fmla="*/ 7404 w 10000"/>
                  <a:gd name="connsiteY1083" fmla="*/ 4378 h 10000"/>
                  <a:gd name="connsiteX1084" fmla="*/ 7418 w 10000"/>
                  <a:gd name="connsiteY1084" fmla="*/ 4369 h 10000"/>
                  <a:gd name="connsiteX1085" fmla="*/ 7443 w 10000"/>
                  <a:gd name="connsiteY1085" fmla="*/ 4356 h 10000"/>
                  <a:gd name="connsiteX1086" fmla="*/ 7460 w 10000"/>
                  <a:gd name="connsiteY1086" fmla="*/ 4385 h 10000"/>
                  <a:gd name="connsiteX1087" fmla="*/ 7460 w 10000"/>
                  <a:gd name="connsiteY1087" fmla="*/ 4404 h 10000"/>
                  <a:gd name="connsiteX1088" fmla="*/ 7499 w 10000"/>
                  <a:gd name="connsiteY1088" fmla="*/ 4417 h 10000"/>
                  <a:gd name="connsiteX1089" fmla="*/ 7515 w 10000"/>
                  <a:gd name="connsiteY1089" fmla="*/ 4414 h 10000"/>
                  <a:gd name="connsiteX1090" fmla="*/ 7565 w 10000"/>
                  <a:gd name="connsiteY1090" fmla="*/ 4385 h 10000"/>
                  <a:gd name="connsiteX1091" fmla="*/ 7579 w 10000"/>
                  <a:gd name="connsiteY1091" fmla="*/ 4346 h 10000"/>
                  <a:gd name="connsiteX1092" fmla="*/ 7582 w 10000"/>
                  <a:gd name="connsiteY1092" fmla="*/ 4317 h 10000"/>
                  <a:gd name="connsiteX1093" fmla="*/ 7590 w 10000"/>
                  <a:gd name="connsiteY1093" fmla="*/ 4301 h 10000"/>
                  <a:gd name="connsiteX1094" fmla="*/ 7612 w 10000"/>
                  <a:gd name="connsiteY1094" fmla="*/ 4271 h 10000"/>
                  <a:gd name="connsiteX1095" fmla="*/ 7623 w 10000"/>
                  <a:gd name="connsiteY1095" fmla="*/ 4262 h 10000"/>
                  <a:gd name="connsiteX1096" fmla="*/ 7634 w 10000"/>
                  <a:gd name="connsiteY1096" fmla="*/ 4245 h 10000"/>
                  <a:gd name="connsiteX1097" fmla="*/ 7645 w 10000"/>
                  <a:gd name="connsiteY1097" fmla="*/ 4265 h 10000"/>
                  <a:gd name="connsiteX1098" fmla="*/ 7670 w 10000"/>
                  <a:gd name="connsiteY1098" fmla="*/ 4284 h 10000"/>
                  <a:gd name="connsiteX1099" fmla="*/ 7701 w 10000"/>
                  <a:gd name="connsiteY1099" fmla="*/ 4275 h 10000"/>
                  <a:gd name="connsiteX1100" fmla="*/ 7717 w 10000"/>
                  <a:gd name="connsiteY1100" fmla="*/ 4275 h 10000"/>
                  <a:gd name="connsiteX1101" fmla="*/ 7740 w 10000"/>
                  <a:gd name="connsiteY1101" fmla="*/ 4284 h 10000"/>
                  <a:gd name="connsiteX1102" fmla="*/ 7767 w 10000"/>
                  <a:gd name="connsiteY1102" fmla="*/ 4284 h 10000"/>
                  <a:gd name="connsiteX1103" fmla="*/ 7895 w 10000"/>
                  <a:gd name="connsiteY1103" fmla="*/ 4207 h 10000"/>
                  <a:gd name="connsiteX1104" fmla="*/ 7895 w 10000"/>
                  <a:gd name="connsiteY1104" fmla="*/ 4187 h 10000"/>
                  <a:gd name="connsiteX1105" fmla="*/ 7895 w 10000"/>
                  <a:gd name="connsiteY1105" fmla="*/ 4171 h 10000"/>
                  <a:gd name="connsiteX1106" fmla="*/ 7903 w 10000"/>
                  <a:gd name="connsiteY1106" fmla="*/ 4148 h 10000"/>
                  <a:gd name="connsiteX1107" fmla="*/ 7917 w 10000"/>
                  <a:gd name="connsiteY1107" fmla="*/ 4158 h 10000"/>
                  <a:gd name="connsiteX1108" fmla="*/ 7967 w 10000"/>
                  <a:gd name="connsiteY1108" fmla="*/ 4203 h 10000"/>
                  <a:gd name="connsiteX1109" fmla="*/ 7994 w 10000"/>
                  <a:gd name="connsiteY1109" fmla="*/ 4203 h 10000"/>
                  <a:gd name="connsiteX1110" fmla="*/ 8064 w 10000"/>
                  <a:gd name="connsiteY1110" fmla="*/ 4242 h 10000"/>
                  <a:gd name="connsiteX1111" fmla="*/ 8083 w 10000"/>
                  <a:gd name="connsiteY1111" fmla="*/ 4245 h 10000"/>
                  <a:gd name="connsiteX1112" fmla="*/ 8105 w 10000"/>
                  <a:gd name="connsiteY1112" fmla="*/ 4226 h 10000"/>
                  <a:gd name="connsiteX1113" fmla="*/ 8136 w 10000"/>
                  <a:gd name="connsiteY1113" fmla="*/ 4187 h 10000"/>
                  <a:gd name="connsiteX1114" fmla="*/ 8161 w 10000"/>
                  <a:gd name="connsiteY1114" fmla="*/ 4168 h 10000"/>
                  <a:gd name="connsiteX1115" fmla="*/ 8172 w 10000"/>
                  <a:gd name="connsiteY1115" fmla="*/ 4161 h 10000"/>
                  <a:gd name="connsiteX1116" fmla="*/ 8208 w 10000"/>
                  <a:gd name="connsiteY1116" fmla="*/ 4168 h 10000"/>
                  <a:gd name="connsiteX1117" fmla="*/ 8235 w 10000"/>
                  <a:gd name="connsiteY1117" fmla="*/ 4168 h 10000"/>
                  <a:gd name="connsiteX1118" fmla="*/ 8258 w 10000"/>
                  <a:gd name="connsiteY1118" fmla="*/ 4152 h 10000"/>
                  <a:gd name="connsiteX1119" fmla="*/ 8283 w 10000"/>
                  <a:gd name="connsiteY1119" fmla="*/ 4152 h 10000"/>
                  <a:gd name="connsiteX1120" fmla="*/ 8299 w 10000"/>
                  <a:gd name="connsiteY1120" fmla="*/ 4132 h 10000"/>
                  <a:gd name="connsiteX1121" fmla="*/ 8316 w 10000"/>
                  <a:gd name="connsiteY1121" fmla="*/ 4113 h 10000"/>
                  <a:gd name="connsiteX1122" fmla="*/ 8330 w 10000"/>
                  <a:gd name="connsiteY1122" fmla="*/ 4084 h 10000"/>
                  <a:gd name="connsiteX1123" fmla="*/ 8341 w 10000"/>
                  <a:gd name="connsiteY1123" fmla="*/ 4058 h 10000"/>
                  <a:gd name="connsiteX1124" fmla="*/ 8349 w 10000"/>
                  <a:gd name="connsiteY1124" fmla="*/ 4064 h 10000"/>
                  <a:gd name="connsiteX1125" fmla="*/ 8366 w 10000"/>
                  <a:gd name="connsiteY1125" fmla="*/ 4067 h 10000"/>
                  <a:gd name="connsiteX1126" fmla="*/ 8374 w 10000"/>
                  <a:gd name="connsiteY1126" fmla="*/ 4084 h 10000"/>
                  <a:gd name="connsiteX1127" fmla="*/ 8402 w 10000"/>
                  <a:gd name="connsiteY1127" fmla="*/ 4054 h 10000"/>
                  <a:gd name="connsiteX1128" fmla="*/ 8427 w 10000"/>
                  <a:gd name="connsiteY1128" fmla="*/ 4028 h 10000"/>
                  <a:gd name="connsiteX1129" fmla="*/ 8438 w 10000"/>
                  <a:gd name="connsiteY1129" fmla="*/ 4025 h 10000"/>
                  <a:gd name="connsiteX1130" fmla="*/ 8468 w 10000"/>
                  <a:gd name="connsiteY1130" fmla="*/ 4006 h 10000"/>
                  <a:gd name="connsiteX1131" fmla="*/ 8485 w 10000"/>
                  <a:gd name="connsiteY1131" fmla="*/ 3999 h 10000"/>
                  <a:gd name="connsiteX1132" fmla="*/ 8493 w 10000"/>
                  <a:gd name="connsiteY1132" fmla="*/ 4025 h 10000"/>
                  <a:gd name="connsiteX1133" fmla="*/ 8515 w 10000"/>
                  <a:gd name="connsiteY1133" fmla="*/ 4028 h 10000"/>
                  <a:gd name="connsiteX1134" fmla="*/ 8543 w 10000"/>
                  <a:gd name="connsiteY1134" fmla="*/ 4009 h 10000"/>
                  <a:gd name="connsiteX1135" fmla="*/ 8551 w 10000"/>
                  <a:gd name="connsiteY1135" fmla="*/ 3990 h 10000"/>
                  <a:gd name="connsiteX1136" fmla="*/ 8582 w 10000"/>
                  <a:gd name="connsiteY1136" fmla="*/ 3977 h 10000"/>
                  <a:gd name="connsiteX1137" fmla="*/ 8596 w 10000"/>
                  <a:gd name="connsiteY1137" fmla="*/ 3977 h 10000"/>
                  <a:gd name="connsiteX1138" fmla="*/ 8607 w 10000"/>
                  <a:gd name="connsiteY1138" fmla="*/ 3980 h 10000"/>
                  <a:gd name="connsiteX1139" fmla="*/ 8645 w 10000"/>
                  <a:gd name="connsiteY1139" fmla="*/ 3970 h 10000"/>
                  <a:gd name="connsiteX1140" fmla="*/ 8654 w 10000"/>
                  <a:gd name="connsiteY1140" fmla="*/ 3951 h 10000"/>
                  <a:gd name="connsiteX1141" fmla="*/ 8670 w 10000"/>
                  <a:gd name="connsiteY1141" fmla="*/ 3935 h 10000"/>
                  <a:gd name="connsiteX1142" fmla="*/ 8695 w 10000"/>
                  <a:gd name="connsiteY1142" fmla="*/ 3935 h 10000"/>
                  <a:gd name="connsiteX1143" fmla="*/ 8704 w 10000"/>
                  <a:gd name="connsiteY1143" fmla="*/ 3951 h 10000"/>
                  <a:gd name="connsiteX1144" fmla="*/ 8717 w 10000"/>
                  <a:gd name="connsiteY1144" fmla="*/ 3964 h 10000"/>
                  <a:gd name="connsiteX1145" fmla="*/ 8751 w 10000"/>
                  <a:gd name="connsiteY1145" fmla="*/ 3951 h 10000"/>
                  <a:gd name="connsiteX1146" fmla="*/ 8776 w 10000"/>
                  <a:gd name="connsiteY1146" fmla="*/ 3935 h 10000"/>
                  <a:gd name="connsiteX1147" fmla="*/ 8798 w 10000"/>
                  <a:gd name="connsiteY1147" fmla="*/ 3925 h 10000"/>
                  <a:gd name="connsiteX1148" fmla="*/ 8806 w 10000"/>
                  <a:gd name="connsiteY1148" fmla="*/ 3892 h 10000"/>
                  <a:gd name="connsiteX1149" fmla="*/ 8814 w 10000"/>
                  <a:gd name="connsiteY1149" fmla="*/ 3876 h 10000"/>
                  <a:gd name="connsiteX1150" fmla="*/ 8839 w 10000"/>
                  <a:gd name="connsiteY1150" fmla="*/ 3873 h 10000"/>
                  <a:gd name="connsiteX1151" fmla="*/ 8842 w 10000"/>
                  <a:gd name="connsiteY1151" fmla="*/ 3876 h 10000"/>
                  <a:gd name="connsiteX1152" fmla="*/ 8856 w 10000"/>
                  <a:gd name="connsiteY1152" fmla="*/ 3863 h 10000"/>
                  <a:gd name="connsiteX1153" fmla="*/ 8856 w 10000"/>
                  <a:gd name="connsiteY1153" fmla="*/ 3841 h 10000"/>
                  <a:gd name="connsiteX1154" fmla="*/ 8870 w 10000"/>
                  <a:gd name="connsiteY1154" fmla="*/ 3821 h 10000"/>
                  <a:gd name="connsiteX1155" fmla="*/ 8903 w 10000"/>
                  <a:gd name="connsiteY1155" fmla="*/ 3802 h 10000"/>
                  <a:gd name="connsiteX1156" fmla="*/ 8914 w 10000"/>
                  <a:gd name="connsiteY1156" fmla="*/ 3782 h 10000"/>
                  <a:gd name="connsiteX1157" fmla="*/ 8939 w 10000"/>
                  <a:gd name="connsiteY1157" fmla="*/ 3782 h 10000"/>
                  <a:gd name="connsiteX1158" fmla="*/ 8961 w 10000"/>
                  <a:gd name="connsiteY1158" fmla="*/ 3779 h 10000"/>
                  <a:gd name="connsiteX1159" fmla="*/ 8983 w 10000"/>
                  <a:gd name="connsiteY1159" fmla="*/ 3760 h 10000"/>
                  <a:gd name="connsiteX1160" fmla="*/ 9003 w 10000"/>
                  <a:gd name="connsiteY1160" fmla="*/ 3763 h 10000"/>
                  <a:gd name="connsiteX1161" fmla="*/ 9019 w 10000"/>
                  <a:gd name="connsiteY1161" fmla="*/ 3779 h 10000"/>
                  <a:gd name="connsiteX1162" fmla="*/ 9050 w 10000"/>
                  <a:gd name="connsiteY1162" fmla="*/ 3812 h 10000"/>
                  <a:gd name="connsiteX1163" fmla="*/ 9080 w 10000"/>
                  <a:gd name="connsiteY1163" fmla="*/ 3831 h 10000"/>
                  <a:gd name="connsiteX1164" fmla="*/ 9097 w 10000"/>
                  <a:gd name="connsiteY1164" fmla="*/ 3867 h 10000"/>
                  <a:gd name="connsiteX1165" fmla="*/ 9114 w 10000"/>
                  <a:gd name="connsiteY1165" fmla="*/ 3902 h 10000"/>
                  <a:gd name="connsiteX1166" fmla="*/ 9122 w 10000"/>
                  <a:gd name="connsiteY1166" fmla="*/ 3935 h 10000"/>
                  <a:gd name="connsiteX1167" fmla="*/ 9125 w 10000"/>
                  <a:gd name="connsiteY1167" fmla="*/ 3964 h 10000"/>
                  <a:gd name="connsiteX1168" fmla="*/ 9130 w 10000"/>
                  <a:gd name="connsiteY1168" fmla="*/ 3999 h 10000"/>
                  <a:gd name="connsiteX1169" fmla="*/ 9130 w 10000"/>
                  <a:gd name="connsiteY1169" fmla="*/ 4054 h 10000"/>
                  <a:gd name="connsiteX1170" fmla="*/ 9155 w 10000"/>
                  <a:gd name="connsiteY1170" fmla="*/ 4093 h 10000"/>
                  <a:gd name="connsiteX1171" fmla="*/ 9169 w 10000"/>
                  <a:gd name="connsiteY1171" fmla="*/ 4090 h 10000"/>
                  <a:gd name="connsiteX1172" fmla="*/ 9211 w 10000"/>
                  <a:gd name="connsiteY1172" fmla="*/ 4077 h 10000"/>
                  <a:gd name="connsiteX1173" fmla="*/ 9244 w 10000"/>
                  <a:gd name="connsiteY1173" fmla="*/ 4077 h 10000"/>
                  <a:gd name="connsiteX1174" fmla="*/ 9252 w 10000"/>
                  <a:gd name="connsiteY1174" fmla="*/ 4103 h 10000"/>
                  <a:gd name="connsiteX1175" fmla="*/ 9258 w 10000"/>
                  <a:gd name="connsiteY1175" fmla="*/ 4148 h 10000"/>
                  <a:gd name="connsiteX1176" fmla="*/ 9269 w 10000"/>
                  <a:gd name="connsiteY1176" fmla="*/ 4158 h 10000"/>
                  <a:gd name="connsiteX1177" fmla="*/ 9294 w 10000"/>
                  <a:gd name="connsiteY1177" fmla="*/ 4158 h 10000"/>
                  <a:gd name="connsiteX1178" fmla="*/ 9319 w 10000"/>
                  <a:gd name="connsiteY1178" fmla="*/ 4168 h 10000"/>
                  <a:gd name="connsiteX1179" fmla="*/ 9346 w 10000"/>
                  <a:gd name="connsiteY1179" fmla="*/ 4190 h 10000"/>
                  <a:gd name="connsiteX1180" fmla="*/ 9357 w 10000"/>
                  <a:gd name="connsiteY1180" fmla="*/ 4168 h 10000"/>
                  <a:gd name="connsiteX1181" fmla="*/ 9371 w 10000"/>
                  <a:gd name="connsiteY1181" fmla="*/ 4132 h 10000"/>
                  <a:gd name="connsiteX1182" fmla="*/ 9391 w 10000"/>
                  <a:gd name="connsiteY1182" fmla="*/ 4113 h 10000"/>
                  <a:gd name="connsiteX1183" fmla="*/ 9407 w 10000"/>
                  <a:gd name="connsiteY1183" fmla="*/ 4103 h 10000"/>
                  <a:gd name="connsiteX1184" fmla="*/ 9435 w 10000"/>
                  <a:gd name="connsiteY1184" fmla="*/ 4100 h 10000"/>
                  <a:gd name="connsiteX1185" fmla="*/ 9460 w 10000"/>
                  <a:gd name="connsiteY1185" fmla="*/ 4084 h 10000"/>
                  <a:gd name="connsiteX1186" fmla="*/ 9485 w 10000"/>
                  <a:gd name="connsiteY1186" fmla="*/ 4067 h 10000"/>
                  <a:gd name="connsiteX1187" fmla="*/ 9496 w 10000"/>
                  <a:gd name="connsiteY1187" fmla="*/ 4054 h 10000"/>
                  <a:gd name="connsiteX1188" fmla="*/ 9526 w 10000"/>
                  <a:gd name="connsiteY1188" fmla="*/ 4048 h 10000"/>
                  <a:gd name="connsiteX1189" fmla="*/ 9557 w 10000"/>
                  <a:gd name="connsiteY1189" fmla="*/ 4038 h 10000"/>
                  <a:gd name="connsiteX1190" fmla="*/ 9584 w 10000"/>
                  <a:gd name="connsiteY1190" fmla="*/ 4019 h 10000"/>
                  <a:gd name="connsiteX1191" fmla="*/ 9623 w 10000"/>
                  <a:gd name="connsiteY1191" fmla="*/ 4016 h 10000"/>
                  <a:gd name="connsiteX1192" fmla="*/ 9648 w 10000"/>
                  <a:gd name="connsiteY1192" fmla="*/ 4009 h 10000"/>
                  <a:gd name="connsiteX1193" fmla="*/ 9673 w 10000"/>
                  <a:gd name="connsiteY1193" fmla="*/ 4019 h 10000"/>
                  <a:gd name="connsiteX1194" fmla="*/ 9712 w 10000"/>
                  <a:gd name="connsiteY1194" fmla="*/ 4038 h 10000"/>
                  <a:gd name="connsiteX1195" fmla="*/ 9742 w 10000"/>
                  <a:gd name="connsiteY1195" fmla="*/ 4074 h 10000"/>
                  <a:gd name="connsiteX1196" fmla="*/ 9776 w 10000"/>
                  <a:gd name="connsiteY1196" fmla="*/ 4093 h 10000"/>
                  <a:gd name="connsiteX1197" fmla="*/ 9814 w 10000"/>
                  <a:gd name="connsiteY1197" fmla="*/ 4109 h 10000"/>
                  <a:gd name="connsiteX1198" fmla="*/ 9859 w 10000"/>
                  <a:gd name="connsiteY1198" fmla="*/ 4119 h 10000"/>
                  <a:gd name="connsiteX1199" fmla="*/ 9898 w 10000"/>
                  <a:gd name="connsiteY1199" fmla="*/ 4122 h 10000"/>
                  <a:gd name="connsiteX1200" fmla="*/ 9931 w 10000"/>
                  <a:gd name="connsiteY1200" fmla="*/ 4109 h 10000"/>
                  <a:gd name="connsiteX1201" fmla="*/ 9956 w 10000"/>
                  <a:gd name="connsiteY1201" fmla="*/ 4100 h 10000"/>
                  <a:gd name="connsiteX1202" fmla="*/ 9981 w 10000"/>
                  <a:gd name="connsiteY1202" fmla="*/ 4067 h 10000"/>
                  <a:gd name="connsiteX1203" fmla="*/ 9994 w 10000"/>
                  <a:gd name="connsiteY1203" fmla="*/ 4035 h 10000"/>
                  <a:gd name="connsiteX1204" fmla="*/ 10000 w 10000"/>
                  <a:gd name="connsiteY1204" fmla="*/ 3996 h 10000"/>
                  <a:gd name="connsiteX1205" fmla="*/ 9994 w 10000"/>
                  <a:gd name="connsiteY1205" fmla="*/ 3941 h 10000"/>
                  <a:gd name="connsiteX1206" fmla="*/ 9986 w 10000"/>
                  <a:gd name="connsiteY1206" fmla="*/ 3905 h 10000"/>
                  <a:gd name="connsiteX1207" fmla="*/ 9981 w 10000"/>
                  <a:gd name="connsiteY1207" fmla="*/ 3857 h 10000"/>
                  <a:gd name="connsiteX1208" fmla="*/ 9989 w 10000"/>
                  <a:gd name="connsiteY1208" fmla="*/ 3837 h 10000"/>
                  <a:gd name="connsiteX1209" fmla="*/ 9989 w 10000"/>
                  <a:gd name="connsiteY1209" fmla="*/ 3812 h 10000"/>
                  <a:gd name="connsiteX1210" fmla="*/ 9981 w 10000"/>
                  <a:gd name="connsiteY1210" fmla="*/ 3792 h 10000"/>
                  <a:gd name="connsiteX1211" fmla="*/ 9970 w 10000"/>
                  <a:gd name="connsiteY1211" fmla="*/ 3763 h 10000"/>
                  <a:gd name="connsiteX1212" fmla="*/ 9945 w 10000"/>
                  <a:gd name="connsiteY1212" fmla="*/ 3705 h 10000"/>
                  <a:gd name="connsiteX1213" fmla="*/ 9931 w 10000"/>
                  <a:gd name="connsiteY1213" fmla="*/ 3659 h 10000"/>
                  <a:gd name="connsiteX1214" fmla="*/ 9903 w 10000"/>
                  <a:gd name="connsiteY1214" fmla="*/ 3640 h 10000"/>
                  <a:gd name="connsiteX1215" fmla="*/ 9881 w 10000"/>
                  <a:gd name="connsiteY1215" fmla="*/ 3620 h 10000"/>
                  <a:gd name="connsiteX1216" fmla="*/ 9856 w 10000"/>
                  <a:gd name="connsiteY1216" fmla="*/ 3595 h 10000"/>
                  <a:gd name="connsiteX1217" fmla="*/ 9817 w 10000"/>
                  <a:gd name="connsiteY1217" fmla="*/ 3562 h 10000"/>
                  <a:gd name="connsiteX1218" fmla="*/ 9795 w 10000"/>
                  <a:gd name="connsiteY1218" fmla="*/ 3546 h 10000"/>
                  <a:gd name="connsiteX1219" fmla="*/ 9778 w 10000"/>
                  <a:gd name="connsiteY1219" fmla="*/ 3527 h 10000"/>
                  <a:gd name="connsiteX1220" fmla="*/ 9745 w 10000"/>
                  <a:gd name="connsiteY1220" fmla="*/ 3501 h 10000"/>
                  <a:gd name="connsiteX1221" fmla="*/ 9726 w 10000"/>
                  <a:gd name="connsiteY1221" fmla="*/ 3488 h 10000"/>
                  <a:gd name="connsiteX1222" fmla="*/ 9704 w 10000"/>
                  <a:gd name="connsiteY1222" fmla="*/ 3472 h 10000"/>
                  <a:gd name="connsiteX1223" fmla="*/ 9695 w 10000"/>
                  <a:gd name="connsiteY1223" fmla="*/ 3468 h 10000"/>
                  <a:gd name="connsiteX1224" fmla="*/ 9690 w 10000"/>
                  <a:gd name="connsiteY1224" fmla="*/ 3459 h 10000"/>
                  <a:gd name="connsiteX1225" fmla="*/ 9673 w 10000"/>
                  <a:gd name="connsiteY1225" fmla="*/ 3449 h 10000"/>
                  <a:gd name="connsiteX1226" fmla="*/ 9665 w 10000"/>
                  <a:gd name="connsiteY1226" fmla="*/ 3442 h 10000"/>
                  <a:gd name="connsiteX1227" fmla="*/ 9654 w 10000"/>
                  <a:gd name="connsiteY1227" fmla="*/ 3449 h 10000"/>
                  <a:gd name="connsiteX1228" fmla="*/ 9521 w 10000"/>
                  <a:gd name="connsiteY1228" fmla="*/ 3394 h 10000"/>
                  <a:gd name="connsiteX1229" fmla="*/ 9510 w 10000"/>
                  <a:gd name="connsiteY1229" fmla="*/ 3368 h 10000"/>
                  <a:gd name="connsiteX1230" fmla="*/ 9496 w 10000"/>
                  <a:gd name="connsiteY1230" fmla="*/ 3287 h 10000"/>
                  <a:gd name="connsiteX1231" fmla="*/ 9488 w 10000"/>
                  <a:gd name="connsiteY1231" fmla="*/ 3216 h 10000"/>
                  <a:gd name="connsiteX1232" fmla="*/ 9493 w 10000"/>
                  <a:gd name="connsiteY1232" fmla="*/ 3174 h 10000"/>
                  <a:gd name="connsiteX1233" fmla="*/ 9501 w 10000"/>
                  <a:gd name="connsiteY1233" fmla="*/ 3128 h 10000"/>
                  <a:gd name="connsiteX1234" fmla="*/ 9488 w 10000"/>
                  <a:gd name="connsiteY1234" fmla="*/ 3025 h 10000"/>
                  <a:gd name="connsiteX1235" fmla="*/ 9446 w 10000"/>
                  <a:gd name="connsiteY1235" fmla="*/ 2931 h 10000"/>
                  <a:gd name="connsiteX1236" fmla="*/ 9382 w 10000"/>
                  <a:gd name="connsiteY1236" fmla="*/ 2837 h 10000"/>
                  <a:gd name="connsiteX1237" fmla="*/ 9316 w 10000"/>
                  <a:gd name="connsiteY1237" fmla="*/ 2753 h 10000"/>
                  <a:gd name="connsiteX1238" fmla="*/ 9294 w 10000"/>
                  <a:gd name="connsiteY1238" fmla="*/ 2655 h 10000"/>
                  <a:gd name="connsiteX1239" fmla="*/ 9213 w 10000"/>
                  <a:gd name="connsiteY1239" fmla="*/ 2328 h 10000"/>
                  <a:gd name="connsiteX1240" fmla="*/ 9172 w 10000"/>
                  <a:gd name="connsiteY1240" fmla="*/ 2286 h 10000"/>
                  <a:gd name="connsiteX1241" fmla="*/ 9019 w 10000"/>
                  <a:gd name="connsiteY1241" fmla="*/ 2082 h 10000"/>
                  <a:gd name="connsiteX1242" fmla="*/ 8906 w 10000"/>
                  <a:gd name="connsiteY1242" fmla="*/ 1946 h 10000"/>
                  <a:gd name="connsiteX1243" fmla="*/ 8801 w 10000"/>
                  <a:gd name="connsiteY1243" fmla="*/ 1778 h 10000"/>
                  <a:gd name="connsiteX1244" fmla="*/ 8806 w 10000"/>
                  <a:gd name="connsiteY1244" fmla="*/ 1713 h 10000"/>
                  <a:gd name="connsiteX1245" fmla="*/ 8809 w 10000"/>
                  <a:gd name="connsiteY1245" fmla="*/ 1703 h 10000"/>
                  <a:gd name="connsiteX1246" fmla="*/ 8817 w 10000"/>
                  <a:gd name="connsiteY1246" fmla="*/ 1713 h 10000"/>
                  <a:gd name="connsiteX1247" fmla="*/ 8834 w 10000"/>
                  <a:gd name="connsiteY1247" fmla="*/ 1729 h 10000"/>
                  <a:gd name="connsiteX1248" fmla="*/ 8839 w 10000"/>
                  <a:gd name="connsiteY1248" fmla="*/ 1729 h 10000"/>
                  <a:gd name="connsiteX1249" fmla="*/ 8848 w 10000"/>
                  <a:gd name="connsiteY1249" fmla="*/ 1723 h 10000"/>
                  <a:gd name="connsiteX1250" fmla="*/ 8850 w 10000"/>
                  <a:gd name="connsiteY1250" fmla="*/ 1703 h 10000"/>
                  <a:gd name="connsiteX1251" fmla="*/ 8850 w 10000"/>
                  <a:gd name="connsiteY1251" fmla="*/ 1684 h 10000"/>
                  <a:gd name="connsiteX1252" fmla="*/ 8850 w 10000"/>
                  <a:gd name="connsiteY1252" fmla="*/ 1648 h 10000"/>
                  <a:gd name="connsiteX1253" fmla="*/ 8881 w 10000"/>
                  <a:gd name="connsiteY1253" fmla="*/ 1571 h 10000"/>
                  <a:gd name="connsiteX1254" fmla="*/ 8895 w 10000"/>
                  <a:gd name="connsiteY1254" fmla="*/ 1541 h 10000"/>
                  <a:gd name="connsiteX1255" fmla="*/ 8895 w 10000"/>
                  <a:gd name="connsiteY1255" fmla="*/ 1525 h 10000"/>
                  <a:gd name="connsiteX1256" fmla="*/ 8881 w 10000"/>
                  <a:gd name="connsiteY1256" fmla="*/ 1516 h 10000"/>
                  <a:gd name="connsiteX1257" fmla="*/ 8864 w 10000"/>
                  <a:gd name="connsiteY1257" fmla="*/ 1522 h 10000"/>
                  <a:gd name="connsiteX1258" fmla="*/ 8850 w 10000"/>
                  <a:gd name="connsiteY1258" fmla="*/ 1535 h 10000"/>
                  <a:gd name="connsiteX1259" fmla="*/ 8834 w 10000"/>
                  <a:gd name="connsiteY1259" fmla="*/ 1571 h 10000"/>
                  <a:gd name="connsiteX1260" fmla="*/ 8825 w 10000"/>
                  <a:gd name="connsiteY1260" fmla="*/ 1587 h 10000"/>
                  <a:gd name="connsiteX1261" fmla="*/ 8776 w 10000"/>
                  <a:gd name="connsiteY1261" fmla="*/ 1571 h 10000"/>
                  <a:gd name="connsiteX1262" fmla="*/ 8745 w 10000"/>
                  <a:gd name="connsiteY1262" fmla="*/ 1580 h 10000"/>
                  <a:gd name="connsiteX1263" fmla="*/ 8720 w 10000"/>
                  <a:gd name="connsiteY1263" fmla="*/ 1587 h 10000"/>
                  <a:gd name="connsiteX1264" fmla="*/ 8709 w 10000"/>
                  <a:gd name="connsiteY1264" fmla="*/ 1609 h 10000"/>
                  <a:gd name="connsiteX1265" fmla="*/ 8693 w 10000"/>
                  <a:gd name="connsiteY1265" fmla="*/ 1616 h 10000"/>
                  <a:gd name="connsiteX1266" fmla="*/ 8684 w 10000"/>
                  <a:gd name="connsiteY1266" fmla="*/ 1639 h 10000"/>
                  <a:gd name="connsiteX1267" fmla="*/ 8684 w 10000"/>
                  <a:gd name="connsiteY1267" fmla="*/ 1658 h 10000"/>
                  <a:gd name="connsiteX1268" fmla="*/ 8665 w 10000"/>
                  <a:gd name="connsiteY1268" fmla="*/ 1655 h 10000"/>
                  <a:gd name="connsiteX1269" fmla="*/ 8665 w 10000"/>
                  <a:gd name="connsiteY1269" fmla="*/ 1645 h 10000"/>
                  <a:gd name="connsiteX1270" fmla="*/ 8665 w 10000"/>
                  <a:gd name="connsiteY1270" fmla="*/ 1626 h 10000"/>
                  <a:gd name="connsiteX1271" fmla="*/ 8676 w 10000"/>
                  <a:gd name="connsiteY1271" fmla="*/ 1609 h 10000"/>
                  <a:gd name="connsiteX1272" fmla="*/ 8679 w 10000"/>
                  <a:gd name="connsiteY1272" fmla="*/ 1597 h 10000"/>
                  <a:gd name="connsiteX1273" fmla="*/ 8687 w 10000"/>
                  <a:gd name="connsiteY1273" fmla="*/ 1577 h 10000"/>
                  <a:gd name="connsiteX1274" fmla="*/ 8695 w 10000"/>
                  <a:gd name="connsiteY1274" fmla="*/ 1554 h 10000"/>
                  <a:gd name="connsiteX1275" fmla="*/ 8709 w 10000"/>
                  <a:gd name="connsiteY1275" fmla="*/ 1532 h 10000"/>
                  <a:gd name="connsiteX1276" fmla="*/ 8704 w 10000"/>
                  <a:gd name="connsiteY1276" fmla="*/ 1512 h 10000"/>
                  <a:gd name="connsiteX1277" fmla="*/ 8695 w 10000"/>
                  <a:gd name="connsiteY1277" fmla="*/ 1503 h 10000"/>
                  <a:gd name="connsiteX1278" fmla="*/ 8684 w 10000"/>
                  <a:gd name="connsiteY1278" fmla="*/ 1503 h 10000"/>
                  <a:gd name="connsiteX1279" fmla="*/ 8670 w 10000"/>
                  <a:gd name="connsiteY1279" fmla="*/ 1525 h 10000"/>
                  <a:gd name="connsiteX1280" fmla="*/ 8665 w 10000"/>
                  <a:gd name="connsiteY1280" fmla="*/ 1545 h 10000"/>
                  <a:gd name="connsiteX1281" fmla="*/ 8654 w 10000"/>
                  <a:gd name="connsiteY1281" fmla="*/ 1567 h 10000"/>
                  <a:gd name="connsiteX1282" fmla="*/ 8648 w 10000"/>
                  <a:gd name="connsiteY1282" fmla="*/ 1587 h 10000"/>
                  <a:gd name="connsiteX1283" fmla="*/ 8640 w 10000"/>
                  <a:gd name="connsiteY1283" fmla="*/ 1629 h 10000"/>
                  <a:gd name="connsiteX1284" fmla="*/ 8620 w 10000"/>
                  <a:gd name="connsiteY1284" fmla="*/ 1635 h 10000"/>
                  <a:gd name="connsiteX1285" fmla="*/ 8612 w 10000"/>
                  <a:gd name="connsiteY1285" fmla="*/ 1635 h 10000"/>
                  <a:gd name="connsiteX1286" fmla="*/ 8604 w 10000"/>
                  <a:gd name="connsiteY1286" fmla="*/ 1626 h 10000"/>
                  <a:gd name="connsiteX1287" fmla="*/ 8596 w 10000"/>
                  <a:gd name="connsiteY1287" fmla="*/ 1616 h 10000"/>
                  <a:gd name="connsiteX1288" fmla="*/ 8596 w 10000"/>
                  <a:gd name="connsiteY1288" fmla="*/ 1580 h 10000"/>
                  <a:gd name="connsiteX1289" fmla="*/ 8587 w 10000"/>
                  <a:gd name="connsiteY1289" fmla="*/ 1545 h 10000"/>
                  <a:gd name="connsiteX1290" fmla="*/ 8565 w 10000"/>
                  <a:gd name="connsiteY1290" fmla="*/ 1516 h 10000"/>
                  <a:gd name="connsiteX1291" fmla="*/ 8543 w 10000"/>
                  <a:gd name="connsiteY1291" fmla="*/ 1512 h 10000"/>
                  <a:gd name="connsiteX1292" fmla="*/ 8518 w 10000"/>
                  <a:gd name="connsiteY1292" fmla="*/ 1532 h 10000"/>
                  <a:gd name="connsiteX1293" fmla="*/ 8476 w 10000"/>
                  <a:gd name="connsiteY1293" fmla="*/ 1567 h 10000"/>
                  <a:gd name="connsiteX1294" fmla="*/ 8454 w 10000"/>
                  <a:gd name="connsiteY1294" fmla="*/ 1551 h 10000"/>
                  <a:gd name="connsiteX1295" fmla="*/ 8402 w 10000"/>
                  <a:gd name="connsiteY1295" fmla="*/ 1493 h 10000"/>
                  <a:gd name="connsiteX1296" fmla="*/ 8371 w 10000"/>
                  <a:gd name="connsiteY1296" fmla="*/ 1428 h 10000"/>
                  <a:gd name="connsiteX1297" fmla="*/ 8072 w 10000"/>
                  <a:gd name="connsiteY1297" fmla="*/ 1422 h 10000"/>
                  <a:gd name="connsiteX1298" fmla="*/ 7823 w 10000"/>
                  <a:gd name="connsiteY1298" fmla="*/ 1279 h 10000"/>
                  <a:gd name="connsiteX1299" fmla="*/ 7587 w 10000"/>
                  <a:gd name="connsiteY1299" fmla="*/ 1133 h 10000"/>
                  <a:gd name="connsiteX1300" fmla="*/ 7526 w 10000"/>
                  <a:gd name="connsiteY1300" fmla="*/ 1098 h 10000"/>
                  <a:gd name="connsiteX1301" fmla="*/ 7346 w 10000"/>
                  <a:gd name="connsiteY1301" fmla="*/ 991 h 10000"/>
                  <a:gd name="connsiteX1302" fmla="*/ 7321 w 10000"/>
                  <a:gd name="connsiteY1302" fmla="*/ 959 h 10000"/>
                  <a:gd name="connsiteX1303" fmla="*/ 7307 w 10000"/>
                  <a:gd name="connsiteY1303" fmla="*/ 871 h 10000"/>
                  <a:gd name="connsiteX1304" fmla="*/ 7224 w 10000"/>
                  <a:gd name="connsiteY1304" fmla="*/ 816 h 10000"/>
                  <a:gd name="connsiteX1305" fmla="*/ 7147 w 10000"/>
                  <a:gd name="connsiteY1305" fmla="*/ 787 h 10000"/>
                  <a:gd name="connsiteX1306" fmla="*/ 7080 w 10000"/>
                  <a:gd name="connsiteY1306" fmla="*/ 742 h 10000"/>
                  <a:gd name="connsiteX1307" fmla="*/ 7069 w 10000"/>
                  <a:gd name="connsiteY1307" fmla="*/ 767 h 10000"/>
                  <a:gd name="connsiteX1308" fmla="*/ 7033 w 10000"/>
                  <a:gd name="connsiteY1308" fmla="*/ 787 h 10000"/>
                  <a:gd name="connsiteX1309" fmla="*/ 6820 w 10000"/>
                  <a:gd name="connsiteY1309" fmla="*/ 878 h 10000"/>
                  <a:gd name="connsiteX1310" fmla="*/ 6726 w 10000"/>
                  <a:gd name="connsiteY1310" fmla="*/ 897 h 10000"/>
                  <a:gd name="connsiteX1311" fmla="*/ 6626 w 10000"/>
                  <a:gd name="connsiteY1311" fmla="*/ 955 h 10000"/>
                  <a:gd name="connsiteX1312" fmla="*/ 6582 w 10000"/>
                  <a:gd name="connsiteY1312" fmla="*/ 946 h 10000"/>
                  <a:gd name="connsiteX1313" fmla="*/ 6571 w 10000"/>
                  <a:gd name="connsiteY1313" fmla="*/ 955 h 10000"/>
                  <a:gd name="connsiteX1314" fmla="*/ 6507 w 10000"/>
                  <a:gd name="connsiteY1314" fmla="*/ 975 h 10000"/>
                  <a:gd name="connsiteX1315" fmla="*/ 6485 w 10000"/>
                  <a:gd name="connsiteY1315" fmla="*/ 975 h 10000"/>
                  <a:gd name="connsiteX1316" fmla="*/ 6476 w 10000"/>
                  <a:gd name="connsiteY1316" fmla="*/ 965 h 10000"/>
                  <a:gd name="connsiteX1317" fmla="*/ 6474 w 10000"/>
                  <a:gd name="connsiteY1317" fmla="*/ 936 h 10000"/>
                  <a:gd name="connsiteX1318" fmla="*/ 6452 w 10000"/>
                  <a:gd name="connsiteY1318" fmla="*/ 887 h 10000"/>
                  <a:gd name="connsiteX1319" fmla="*/ 6352 w 10000"/>
                  <a:gd name="connsiteY1319" fmla="*/ 767 h 10000"/>
                  <a:gd name="connsiteX1320" fmla="*/ 6313 w 10000"/>
                  <a:gd name="connsiteY1320" fmla="*/ 732 h 10000"/>
                  <a:gd name="connsiteX1321" fmla="*/ 6296 w 10000"/>
                  <a:gd name="connsiteY1321" fmla="*/ 690 h 10000"/>
                  <a:gd name="connsiteX1322" fmla="*/ 6271 w 10000"/>
                  <a:gd name="connsiteY1322" fmla="*/ 664 h 10000"/>
                  <a:gd name="connsiteX1323" fmla="*/ 6266 w 10000"/>
                  <a:gd name="connsiteY1323" fmla="*/ 654 h 10000"/>
                  <a:gd name="connsiteX1324" fmla="*/ 6111 w 10000"/>
                  <a:gd name="connsiteY1324" fmla="*/ 398 h 10000"/>
                  <a:gd name="connsiteX1325" fmla="*/ 5903 w 10000"/>
                  <a:gd name="connsiteY1325" fmla="*/ 408 h 10000"/>
                  <a:gd name="connsiteX1326" fmla="*/ 5837 w 10000"/>
                  <a:gd name="connsiteY1326" fmla="*/ 427 h 10000"/>
                  <a:gd name="connsiteX1327" fmla="*/ 5756 w 10000"/>
                  <a:gd name="connsiteY1327" fmla="*/ 453 h 10000"/>
                  <a:gd name="connsiteX1328" fmla="*/ 5681 w 10000"/>
                  <a:gd name="connsiteY1328" fmla="*/ 453 h 10000"/>
                  <a:gd name="connsiteX1329" fmla="*/ 5609 w 10000"/>
                  <a:gd name="connsiteY1329" fmla="*/ 447 h 10000"/>
                  <a:gd name="connsiteX1330" fmla="*/ 5554 w 10000"/>
                  <a:gd name="connsiteY1330" fmla="*/ 304 h 10000"/>
                  <a:gd name="connsiteX1331" fmla="*/ 5529 w 10000"/>
                  <a:gd name="connsiteY1331" fmla="*/ 301 h 10000"/>
                  <a:gd name="connsiteX1332" fmla="*/ 5393 w 10000"/>
                  <a:gd name="connsiteY1332" fmla="*/ 256 h 10000"/>
                  <a:gd name="connsiteX1333" fmla="*/ 5366 w 10000"/>
                  <a:gd name="connsiteY1333" fmla="*/ 220 h 10000"/>
                  <a:gd name="connsiteX1334" fmla="*/ 5249 w 10000"/>
                  <a:gd name="connsiteY1334" fmla="*/ 155 h 10000"/>
                  <a:gd name="connsiteX1335" fmla="*/ 5141 w 10000"/>
                  <a:gd name="connsiteY1335" fmla="*/ 52 h 10000"/>
                  <a:gd name="connsiteX1336" fmla="*/ 5116 w 10000"/>
                  <a:gd name="connsiteY1336" fmla="*/ 3 h 10000"/>
                  <a:gd name="connsiteX1337" fmla="*/ 5061 w 10000"/>
                  <a:gd name="connsiteY1337" fmla="*/ 0 h 10000"/>
                  <a:gd name="connsiteX1338" fmla="*/ 5036 w 10000"/>
                  <a:gd name="connsiteY1338" fmla="*/ 32 h 10000"/>
                  <a:gd name="connsiteX1339" fmla="*/ 4942 w 10000"/>
                  <a:gd name="connsiteY1339" fmla="*/ 133 h 10000"/>
                  <a:gd name="connsiteX1340" fmla="*/ 4900 w 10000"/>
                  <a:gd name="connsiteY1340" fmla="*/ 217 h 10000"/>
                  <a:gd name="connsiteX1341" fmla="*/ 4861 w 10000"/>
                  <a:gd name="connsiteY1341" fmla="*/ 198 h 10000"/>
                  <a:gd name="connsiteX1342" fmla="*/ 4795 w 10000"/>
                  <a:gd name="connsiteY1342" fmla="*/ 68 h 10000"/>
                  <a:gd name="connsiteX1343" fmla="*/ 4778 w 10000"/>
                  <a:gd name="connsiteY1343" fmla="*/ 62 h 10000"/>
                  <a:gd name="connsiteX1344" fmla="*/ 4765 w 10000"/>
                  <a:gd name="connsiteY1344" fmla="*/ 62 h 10000"/>
                  <a:gd name="connsiteX1345" fmla="*/ 4748 w 10000"/>
                  <a:gd name="connsiteY1345" fmla="*/ 68 h 10000"/>
                  <a:gd name="connsiteX1346" fmla="*/ 4673 w 10000"/>
                  <a:gd name="connsiteY1346" fmla="*/ 136 h 10000"/>
                  <a:gd name="connsiteX1347" fmla="*/ 4632 w 10000"/>
                  <a:gd name="connsiteY1347" fmla="*/ 201 h 10000"/>
                  <a:gd name="connsiteX1348" fmla="*/ 4623 w 10000"/>
                  <a:gd name="connsiteY1348" fmla="*/ 210 h 10000"/>
                  <a:gd name="connsiteX1349" fmla="*/ 4579 w 10000"/>
                  <a:gd name="connsiteY1349" fmla="*/ 220 h 10000"/>
                  <a:gd name="connsiteX1350" fmla="*/ 4479 w 10000"/>
                  <a:gd name="connsiteY1350" fmla="*/ 198 h 10000"/>
                  <a:gd name="connsiteX1351" fmla="*/ 4402 w 10000"/>
                  <a:gd name="connsiteY1351" fmla="*/ 165 h 10000"/>
                  <a:gd name="connsiteX1352" fmla="*/ 4374 w 10000"/>
                  <a:gd name="connsiteY1352" fmla="*/ 165 h 10000"/>
                  <a:gd name="connsiteX1353" fmla="*/ 4335 w 10000"/>
                  <a:gd name="connsiteY1353" fmla="*/ 172 h 10000"/>
                  <a:gd name="connsiteX1354" fmla="*/ 4302 w 10000"/>
                  <a:gd name="connsiteY1354" fmla="*/ 188 h 10000"/>
                  <a:gd name="connsiteX1355" fmla="*/ 4271 w 10000"/>
                  <a:gd name="connsiteY1355" fmla="*/ 220 h 10000"/>
                  <a:gd name="connsiteX1356" fmla="*/ 4238 w 10000"/>
                  <a:gd name="connsiteY1356" fmla="*/ 240 h 10000"/>
                  <a:gd name="connsiteX1357" fmla="*/ 4324 w 10000"/>
                  <a:gd name="connsiteY1357" fmla="*/ 1289 h 10000"/>
                  <a:gd name="connsiteX1358" fmla="*/ 4297 w 10000"/>
                  <a:gd name="connsiteY1358" fmla="*/ 7345 h 10000"/>
                  <a:gd name="connsiteX1359" fmla="*/ 4236 w 10000"/>
                  <a:gd name="connsiteY1359" fmla="*/ 6832 h 10000"/>
                  <a:gd name="connsiteX1360" fmla="*/ 3946 w 10000"/>
                  <a:gd name="connsiteY1360" fmla="*/ 6675 h 10000"/>
                  <a:gd name="connsiteX1361" fmla="*/ 3687 w 10000"/>
                  <a:gd name="connsiteY1361" fmla="*/ 7730 h 10000"/>
                  <a:gd name="connsiteX1362" fmla="*/ 3690 w 10000"/>
                  <a:gd name="connsiteY1362" fmla="*/ 7730 h 10000"/>
                  <a:gd name="connsiteX1363" fmla="*/ 3704 w 10000"/>
                  <a:gd name="connsiteY1363" fmla="*/ 7740 h 10000"/>
                  <a:gd name="connsiteX1364" fmla="*/ 3712 w 10000"/>
                  <a:gd name="connsiteY1364" fmla="*/ 7743 h 10000"/>
                  <a:gd name="connsiteX1365" fmla="*/ 3723 w 10000"/>
                  <a:gd name="connsiteY1365" fmla="*/ 7749 h 10000"/>
                  <a:gd name="connsiteX1366" fmla="*/ 3729 w 10000"/>
                  <a:gd name="connsiteY1366" fmla="*/ 7749 h 10000"/>
                  <a:gd name="connsiteX1367" fmla="*/ 3729 w 10000"/>
                  <a:gd name="connsiteY1367" fmla="*/ 7743 h 10000"/>
                  <a:gd name="connsiteX1368" fmla="*/ 3745 w 10000"/>
                  <a:gd name="connsiteY1368" fmla="*/ 7740 h 10000"/>
                  <a:gd name="connsiteX1369" fmla="*/ 3753 w 10000"/>
                  <a:gd name="connsiteY1369" fmla="*/ 7730 h 10000"/>
                  <a:gd name="connsiteX1370" fmla="*/ 4805 w 10000"/>
                  <a:gd name="connsiteY1370" fmla="*/ 7386 h 10000"/>
                  <a:gd name="connsiteX1371" fmla="*/ 5343 w 10000"/>
                  <a:gd name="connsiteY1371" fmla="*/ 7520 h 10000"/>
                  <a:gd name="connsiteX1372" fmla="*/ 2947 w 10000"/>
                  <a:gd name="connsiteY1372" fmla="*/ 8089 h 10000"/>
                  <a:gd name="connsiteX1373" fmla="*/ 3057 w 10000"/>
                  <a:gd name="connsiteY1373" fmla="*/ 7143 h 10000"/>
                  <a:gd name="connsiteX0" fmla="*/ 4324 w 10000"/>
                  <a:gd name="connsiteY0" fmla="*/ 1289 h 10000"/>
                  <a:gd name="connsiteX1" fmla="*/ 4296 w 10000"/>
                  <a:gd name="connsiteY1" fmla="*/ 1305 h 10000"/>
                  <a:gd name="connsiteX2" fmla="*/ 4285 w 10000"/>
                  <a:gd name="connsiteY2" fmla="*/ 1279 h 10000"/>
                  <a:gd name="connsiteX3" fmla="*/ 4244 w 10000"/>
                  <a:gd name="connsiteY3" fmla="*/ 1266 h 10000"/>
                  <a:gd name="connsiteX4" fmla="*/ 4208 w 10000"/>
                  <a:gd name="connsiteY4" fmla="*/ 1286 h 10000"/>
                  <a:gd name="connsiteX5" fmla="*/ 4172 w 10000"/>
                  <a:gd name="connsiteY5" fmla="*/ 1299 h 10000"/>
                  <a:gd name="connsiteX6" fmla="*/ 4150 w 10000"/>
                  <a:gd name="connsiteY6" fmla="*/ 1308 h 10000"/>
                  <a:gd name="connsiteX7" fmla="*/ 4139 w 10000"/>
                  <a:gd name="connsiteY7" fmla="*/ 1315 h 10000"/>
                  <a:gd name="connsiteX8" fmla="*/ 4125 w 10000"/>
                  <a:gd name="connsiteY8" fmla="*/ 1315 h 10000"/>
                  <a:gd name="connsiteX9" fmla="*/ 4119 w 10000"/>
                  <a:gd name="connsiteY9" fmla="*/ 1315 h 10000"/>
                  <a:gd name="connsiteX10" fmla="*/ 4111 w 10000"/>
                  <a:gd name="connsiteY10" fmla="*/ 1308 h 10000"/>
                  <a:gd name="connsiteX11" fmla="*/ 4100 w 10000"/>
                  <a:gd name="connsiteY11" fmla="*/ 1315 h 10000"/>
                  <a:gd name="connsiteX12" fmla="*/ 4075 w 10000"/>
                  <a:gd name="connsiteY12" fmla="*/ 1315 h 10000"/>
                  <a:gd name="connsiteX13" fmla="*/ 4058 w 10000"/>
                  <a:gd name="connsiteY13" fmla="*/ 1318 h 10000"/>
                  <a:gd name="connsiteX14" fmla="*/ 4044 w 10000"/>
                  <a:gd name="connsiteY14" fmla="*/ 1315 h 10000"/>
                  <a:gd name="connsiteX15" fmla="*/ 4042 w 10000"/>
                  <a:gd name="connsiteY15" fmla="*/ 1299 h 10000"/>
                  <a:gd name="connsiteX16" fmla="*/ 4014 w 10000"/>
                  <a:gd name="connsiteY16" fmla="*/ 1308 h 10000"/>
                  <a:gd name="connsiteX17" fmla="*/ 4011 w 10000"/>
                  <a:gd name="connsiteY17" fmla="*/ 1315 h 10000"/>
                  <a:gd name="connsiteX18" fmla="*/ 4011 w 10000"/>
                  <a:gd name="connsiteY18" fmla="*/ 1341 h 10000"/>
                  <a:gd name="connsiteX19" fmla="*/ 4019 w 10000"/>
                  <a:gd name="connsiteY19" fmla="*/ 1341 h 10000"/>
                  <a:gd name="connsiteX20" fmla="*/ 3997 w 10000"/>
                  <a:gd name="connsiteY20" fmla="*/ 1363 h 10000"/>
                  <a:gd name="connsiteX21" fmla="*/ 3986 w 10000"/>
                  <a:gd name="connsiteY21" fmla="*/ 1373 h 10000"/>
                  <a:gd name="connsiteX22" fmla="*/ 3981 w 10000"/>
                  <a:gd name="connsiteY22" fmla="*/ 1389 h 10000"/>
                  <a:gd name="connsiteX23" fmla="*/ 3981 w 10000"/>
                  <a:gd name="connsiteY23" fmla="*/ 1409 h 10000"/>
                  <a:gd name="connsiteX24" fmla="*/ 3981 w 10000"/>
                  <a:gd name="connsiteY24" fmla="*/ 1438 h 10000"/>
                  <a:gd name="connsiteX25" fmla="*/ 3961 w 10000"/>
                  <a:gd name="connsiteY25" fmla="*/ 1441 h 10000"/>
                  <a:gd name="connsiteX26" fmla="*/ 3942 w 10000"/>
                  <a:gd name="connsiteY26" fmla="*/ 1441 h 10000"/>
                  <a:gd name="connsiteX27" fmla="*/ 3914 w 10000"/>
                  <a:gd name="connsiteY27" fmla="*/ 1454 h 10000"/>
                  <a:gd name="connsiteX28" fmla="*/ 3892 w 10000"/>
                  <a:gd name="connsiteY28" fmla="*/ 1467 h 10000"/>
                  <a:gd name="connsiteX29" fmla="*/ 3867 w 10000"/>
                  <a:gd name="connsiteY29" fmla="*/ 1483 h 10000"/>
                  <a:gd name="connsiteX30" fmla="*/ 3845 w 10000"/>
                  <a:gd name="connsiteY30" fmla="*/ 1467 h 10000"/>
                  <a:gd name="connsiteX31" fmla="*/ 3850 w 10000"/>
                  <a:gd name="connsiteY31" fmla="*/ 1457 h 10000"/>
                  <a:gd name="connsiteX32" fmla="*/ 3864 w 10000"/>
                  <a:gd name="connsiteY32" fmla="*/ 1441 h 10000"/>
                  <a:gd name="connsiteX33" fmla="*/ 3859 w 10000"/>
                  <a:gd name="connsiteY33" fmla="*/ 1409 h 10000"/>
                  <a:gd name="connsiteX34" fmla="*/ 3842 w 10000"/>
                  <a:gd name="connsiteY34" fmla="*/ 1383 h 10000"/>
                  <a:gd name="connsiteX35" fmla="*/ 3825 w 10000"/>
                  <a:gd name="connsiteY35" fmla="*/ 1360 h 10000"/>
                  <a:gd name="connsiteX36" fmla="*/ 3809 w 10000"/>
                  <a:gd name="connsiteY36" fmla="*/ 1318 h 10000"/>
                  <a:gd name="connsiteX37" fmla="*/ 3787 w 10000"/>
                  <a:gd name="connsiteY37" fmla="*/ 1289 h 10000"/>
                  <a:gd name="connsiteX38" fmla="*/ 3759 w 10000"/>
                  <a:gd name="connsiteY38" fmla="*/ 1266 h 10000"/>
                  <a:gd name="connsiteX39" fmla="*/ 3740 w 10000"/>
                  <a:gd name="connsiteY39" fmla="*/ 1256 h 10000"/>
                  <a:gd name="connsiteX40" fmla="*/ 3715 w 10000"/>
                  <a:gd name="connsiteY40" fmla="*/ 1250 h 10000"/>
                  <a:gd name="connsiteX41" fmla="*/ 3687 w 10000"/>
                  <a:gd name="connsiteY41" fmla="*/ 1256 h 10000"/>
                  <a:gd name="connsiteX42" fmla="*/ 3681 w 10000"/>
                  <a:gd name="connsiteY42" fmla="*/ 1260 h 10000"/>
                  <a:gd name="connsiteX43" fmla="*/ 3670 w 10000"/>
                  <a:gd name="connsiteY43" fmla="*/ 1295 h 10000"/>
                  <a:gd name="connsiteX44" fmla="*/ 3651 w 10000"/>
                  <a:gd name="connsiteY44" fmla="*/ 1305 h 10000"/>
                  <a:gd name="connsiteX45" fmla="*/ 3640 w 10000"/>
                  <a:gd name="connsiteY45" fmla="*/ 1308 h 10000"/>
                  <a:gd name="connsiteX46" fmla="*/ 3626 w 10000"/>
                  <a:gd name="connsiteY46" fmla="*/ 1308 h 10000"/>
                  <a:gd name="connsiteX47" fmla="*/ 3632 w 10000"/>
                  <a:gd name="connsiteY47" fmla="*/ 1276 h 10000"/>
                  <a:gd name="connsiteX48" fmla="*/ 3609 w 10000"/>
                  <a:gd name="connsiteY48" fmla="*/ 1289 h 10000"/>
                  <a:gd name="connsiteX49" fmla="*/ 3593 w 10000"/>
                  <a:gd name="connsiteY49" fmla="*/ 1286 h 10000"/>
                  <a:gd name="connsiteX50" fmla="*/ 3590 w 10000"/>
                  <a:gd name="connsiteY50" fmla="*/ 1256 h 10000"/>
                  <a:gd name="connsiteX51" fmla="*/ 3584 w 10000"/>
                  <a:gd name="connsiteY51" fmla="*/ 1237 h 10000"/>
                  <a:gd name="connsiteX52" fmla="*/ 3573 w 10000"/>
                  <a:gd name="connsiteY52" fmla="*/ 1237 h 10000"/>
                  <a:gd name="connsiteX53" fmla="*/ 3554 w 10000"/>
                  <a:gd name="connsiteY53" fmla="*/ 1227 h 10000"/>
                  <a:gd name="connsiteX54" fmla="*/ 3546 w 10000"/>
                  <a:gd name="connsiteY54" fmla="*/ 1192 h 10000"/>
                  <a:gd name="connsiteX55" fmla="*/ 3529 w 10000"/>
                  <a:gd name="connsiteY55" fmla="*/ 1176 h 10000"/>
                  <a:gd name="connsiteX56" fmla="*/ 3512 w 10000"/>
                  <a:gd name="connsiteY56" fmla="*/ 1182 h 10000"/>
                  <a:gd name="connsiteX57" fmla="*/ 3485 w 10000"/>
                  <a:gd name="connsiteY57" fmla="*/ 1182 h 10000"/>
                  <a:gd name="connsiteX58" fmla="*/ 3463 w 10000"/>
                  <a:gd name="connsiteY58" fmla="*/ 1176 h 10000"/>
                  <a:gd name="connsiteX59" fmla="*/ 3449 w 10000"/>
                  <a:gd name="connsiteY59" fmla="*/ 1182 h 10000"/>
                  <a:gd name="connsiteX60" fmla="*/ 3432 w 10000"/>
                  <a:gd name="connsiteY60" fmla="*/ 1192 h 10000"/>
                  <a:gd name="connsiteX61" fmla="*/ 3454 w 10000"/>
                  <a:gd name="connsiteY61" fmla="*/ 1205 h 10000"/>
                  <a:gd name="connsiteX62" fmla="*/ 3463 w 10000"/>
                  <a:gd name="connsiteY62" fmla="*/ 1205 h 10000"/>
                  <a:gd name="connsiteX63" fmla="*/ 3488 w 10000"/>
                  <a:gd name="connsiteY63" fmla="*/ 1205 h 10000"/>
                  <a:gd name="connsiteX64" fmla="*/ 3488 w 10000"/>
                  <a:gd name="connsiteY64" fmla="*/ 1218 h 10000"/>
                  <a:gd name="connsiteX65" fmla="*/ 3493 w 10000"/>
                  <a:gd name="connsiteY65" fmla="*/ 1247 h 10000"/>
                  <a:gd name="connsiteX66" fmla="*/ 3512 w 10000"/>
                  <a:gd name="connsiteY66" fmla="*/ 1247 h 10000"/>
                  <a:gd name="connsiteX67" fmla="*/ 3518 w 10000"/>
                  <a:gd name="connsiteY67" fmla="*/ 1250 h 10000"/>
                  <a:gd name="connsiteX68" fmla="*/ 3521 w 10000"/>
                  <a:gd name="connsiteY68" fmla="*/ 1276 h 10000"/>
                  <a:gd name="connsiteX69" fmla="*/ 3543 w 10000"/>
                  <a:gd name="connsiteY69" fmla="*/ 1295 h 10000"/>
                  <a:gd name="connsiteX70" fmla="*/ 3546 w 10000"/>
                  <a:gd name="connsiteY70" fmla="*/ 1305 h 10000"/>
                  <a:gd name="connsiteX71" fmla="*/ 3543 w 10000"/>
                  <a:gd name="connsiteY71" fmla="*/ 1315 h 10000"/>
                  <a:gd name="connsiteX72" fmla="*/ 3543 w 10000"/>
                  <a:gd name="connsiteY72" fmla="*/ 1331 h 10000"/>
                  <a:gd name="connsiteX73" fmla="*/ 3554 w 10000"/>
                  <a:gd name="connsiteY73" fmla="*/ 1324 h 10000"/>
                  <a:gd name="connsiteX74" fmla="*/ 3560 w 10000"/>
                  <a:gd name="connsiteY74" fmla="*/ 1331 h 10000"/>
                  <a:gd name="connsiteX75" fmla="*/ 3582 w 10000"/>
                  <a:gd name="connsiteY75" fmla="*/ 1344 h 10000"/>
                  <a:gd name="connsiteX76" fmla="*/ 3598 w 10000"/>
                  <a:gd name="connsiteY76" fmla="*/ 1380 h 10000"/>
                  <a:gd name="connsiteX77" fmla="*/ 3607 w 10000"/>
                  <a:gd name="connsiteY77" fmla="*/ 1389 h 10000"/>
                  <a:gd name="connsiteX78" fmla="*/ 3623 w 10000"/>
                  <a:gd name="connsiteY78" fmla="*/ 1409 h 10000"/>
                  <a:gd name="connsiteX79" fmla="*/ 3634 w 10000"/>
                  <a:gd name="connsiteY79" fmla="*/ 1438 h 10000"/>
                  <a:gd name="connsiteX80" fmla="*/ 3632 w 10000"/>
                  <a:gd name="connsiteY80" fmla="*/ 1454 h 10000"/>
                  <a:gd name="connsiteX81" fmla="*/ 3618 w 10000"/>
                  <a:gd name="connsiteY81" fmla="*/ 1438 h 10000"/>
                  <a:gd name="connsiteX82" fmla="*/ 3598 w 10000"/>
                  <a:gd name="connsiteY82" fmla="*/ 1428 h 10000"/>
                  <a:gd name="connsiteX83" fmla="*/ 3582 w 10000"/>
                  <a:gd name="connsiteY83" fmla="*/ 1402 h 10000"/>
                  <a:gd name="connsiteX84" fmla="*/ 3562 w 10000"/>
                  <a:gd name="connsiteY84" fmla="*/ 1399 h 10000"/>
                  <a:gd name="connsiteX85" fmla="*/ 3546 w 10000"/>
                  <a:gd name="connsiteY85" fmla="*/ 1383 h 10000"/>
                  <a:gd name="connsiteX86" fmla="*/ 3510 w 10000"/>
                  <a:gd name="connsiteY86" fmla="*/ 1360 h 10000"/>
                  <a:gd name="connsiteX87" fmla="*/ 3485 w 10000"/>
                  <a:gd name="connsiteY87" fmla="*/ 1344 h 10000"/>
                  <a:gd name="connsiteX88" fmla="*/ 3454 w 10000"/>
                  <a:gd name="connsiteY88" fmla="*/ 1334 h 10000"/>
                  <a:gd name="connsiteX89" fmla="*/ 3429 w 10000"/>
                  <a:gd name="connsiteY89" fmla="*/ 1315 h 10000"/>
                  <a:gd name="connsiteX90" fmla="*/ 3416 w 10000"/>
                  <a:gd name="connsiteY90" fmla="*/ 1308 h 10000"/>
                  <a:gd name="connsiteX91" fmla="*/ 3399 w 10000"/>
                  <a:gd name="connsiteY91" fmla="*/ 1305 h 10000"/>
                  <a:gd name="connsiteX92" fmla="*/ 3382 w 10000"/>
                  <a:gd name="connsiteY92" fmla="*/ 1286 h 10000"/>
                  <a:gd name="connsiteX93" fmla="*/ 3380 w 10000"/>
                  <a:gd name="connsiteY93" fmla="*/ 1266 h 10000"/>
                  <a:gd name="connsiteX94" fmla="*/ 3388 w 10000"/>
                  <a:gd name="connsiteY94" fmla="*/ 1256 h 10000"/>
                  <a:gd name="connsiteX95" fmla="*/ 3407 w 10000"/>
                  <a:gd name="connsiteY95" fmla="*/ 1256 h 10000"/>
                  <a:gd name="connsiteX96" fmla="*/ 3396 w 10000"/>
                  <a:gd name="connsiteY96" fmla="*/ 1227 h 10000"/>
                  <a:gd name="connsiteX97" fmla="*/ 3382 w 10000"/>
                  <a:gd name="connsiteY97" fmla="*/ 1227 h 10000"/>
                  <a:gd name="connsiteX98" fmla="*/ 3360 w 10000"/>
                  <a:gd name="connsiteY98" fmla="*/ 1221 h 10000"/>
                  <a:gd name="connsiteX99" fmla="*/ 3349 w 10000"/>
                  <a:gd name="connsiteY99" fmla="*/ 1231 h 10000"/>
                  <a:gd name="connsiteX100" fmla="*/ 3352 w 10000"/>
                  <a:gd name="connsiteY100" fmla="*/ 1247 h 10000"/>
                  <a:gd name="connsiteX101" fmla="*/ 3341 w 10000"/>
                  <a:gd name="connsiteY101" fmla="*/ 1237 h 10000"/>
                  <a:gd name="connsiteX102" fmla="*/ 3335 w 10000"/>
                  <a:gd name="connsiteY102" fmla="*/ 1231 h 10000"/>
                  <a:gd name="connsiteX103" fmla="*/ 3307 w 10000"/>
                  <a:gd name="connsiteY103" fmla="*/ 1227 h 10000"/>
                  <a:gd name="connsiteX104" fmla="*/ 3294 w 10000"/>
                  <a:gd name="connsiteY104" fmla="*/ 1221 h 10000"/>
                  <a:gd name="connsiteX105" fmla="*/ 3271 w 10000"/>
                  <a:gd name="connsiteY105" fmla="*/ 1211 h 10000"/>
                  <a:gd name="connsiteX106" fmla="*/ 3252 w 10000"/>
                  <a:gd name="connsiteY106" fmla="*/ 1195 h 10000"/>
                  <a:gd name="connsiteX107" fmla="*/ 3235 w 10000"/>
                  <a:gd name="connsiteY107" fmla="*/ 1195 h 10000"/>
                  <a:gd name="connsiteX108" fmla="*/ 3235 w 10000"/>
                  <a:gd name="connsiteY108" fmla="*/ 1205 h 10000"/>
                  <a:gd name="connsiteX109" fmla="*/ 3219 w 10000"/>
                  <a:gd name="connsiteY109" fmla="*/ 1231 h 10000"/>
                  <a:gd name="connsiteX110" fmla="*/ 3213 w 10000"/>
                  <a:gd name="connsiteY110" fmla="*/ 1231 h 10000"/>
                  <a:gd name="connsiteX111" fmla="*/ 3183 w 10000"/>
                  <a:gd name="connsiteY111" fmla="*/ 1221 h 10000"/>
                  <a:gd name="connsiteX112" fmla="*/ 3175 w 10000"/>
                  <a:gd name="connsiteY112" fmla="*/ 1227 h 10000"/>
                  <a:gd name="connsiteX113" fmla="*/ 3163 w 10000"/>
                  <a:gd name="connsiteY113" fmla="*/ 1237 h 10000"/>
                  <a:gd name="connsiteX114" fmla="*/ 3158 w 10000"/>
                  <a:gd name="connsiteY114" fmla="*/ 1260 h 10000"/>
                  <a:gd name="connsiteX115" fmla="*/ 3158 w 10000"/>
                  <a:gd name="connsiteY115" fmla="*/ 1276 h 10000"/>
                  <a:gd name="connsiteX116" fmla="*/ 3163 w 10000"/>
                  <a:gd name="connsiteY116" fmla="*/ 1295 h 10000"/>
                  <a:gd name="connsiteX117" fmla="*/ 3166 w 10000"/>
                  <a:gd name="connsiteY117" fmla="*/ 1308 h 10000"/>
                  <a:gd name="connsiteX118" fmla="*/ 3158 w 10000"/>
                  <a:gd name="connsiteY118" fmla="*/ 1315 h 10000"/>
                  <a:gd name="connsiteX119" fmla="*/ 3133 w 10000"/>
                  <a:gd name="connsiteY119" fmla="*/ 1299 h 10000"/>
                  <a:gd name="connsiteX120" fmla="*/ 3114 w 10000"/>
                  <a:gd name="connsiteY120" fmla="*/ 1276 h 10000"/>
                  <a:gd name="connsiteX121" fmla="*/ 3078 w 10000"/>
                  <a:gd name="connsiteY121" fmla="*/ 1240 h 10000"/>
                  <a:gd name="connsiteX122" fmla="*/ 3044 w 10000"/>
                  <a:gd name="connsiteY122" fmla="*/ 1227 h 10000"/>
                  <a:gd name="connsiteX123" fmla="*/ 3033 w 10000"/>
                  <a:gd name="connsiteY123" fmla="*/ 1231 h 10000"/>
                  <a:gd name="connsiteX124" fmla="*/ 3036 w 10000"/>
                  <a:gd name="connsiteY124" fmla="*/ 1256 h 10000"/>
                  <a:gd name="connsiteX125" fmla="*/ 3044 w 10000"/>
                  <a:gd name="connsiteY125" fmla="*/ 1266 h 10000"/>
                  <a:gd name="connsiteX126" fmla="*/ 3044 w 10000"/>
                  <a:gd name="connsiteY126" fmla="*/ 1276 h 10000"/>
                  <a:gd name="connsiteX127" fmla="*/ 3036 w 10000"/>
                  <a:gd name="connsiteY127" fmla="*/ 1276 h 10000"/>
                  <a:gd name="connsiteX128" fmla="*/ 3028 w 10000"/>
                  <a:gd name="connsiteY128" fmla="*/ 1266 h 10000"/>
                  <a:gd name="connsiteX129" fmla="*/ 3025 w 10000"/>
                  <a:gd name="connsiteY129" fmla="*/ 1256 h 10000"/>
                  <a:gd name="connsiteX130" fmla="*/ 3008 w 10000"/>
                  <a:gd name="connsiteY130" fmla="*/ 1205 h 10000"/>
                  <a:gd name="connsiteX131" fmla="*/ 3000 w 10000"/>
                  <a:gd name="connsiteY131" fmla="*/ 1192 h 10000"/>
                  <a:gd name="connsiteX132" fmla="*/ 2994 w 10000"/>
                  <a:gd name="connsiteY132" fmla="*/ 1176 h 10000"/>
                  <a:gd name="connsiteX133" fmla="*/ 2986 w 10000"/>
                  <a:gd name="connsiteY133" fmla="*/ 1182 h 10000"/>
                  <a:gd name="connsiteX134" fmla="*/ 2981 w 10000"/>
                  <a:gd name="connsiteY134" fmla="*/ 1192 h 10000"/>
                  <a:gd name="connsiteX135" fmla="*/ 2970 w 10000"/>
                  <a:gd name="connsiteY135" fmla="*/ 1201 h 10000"/>
                  <a:gd name="connsiteX136" fmla="*/ 2956 w 10000"/>
                  <a:gd name="connsiteY136" fmla="*/ 1218 h 10000"/>
                  <a:gd name="connsiteX137" fmla="*/ 2939 w 10000"/>
                  <a:gd name="connsiteY137" fmla="*/ 1240 h 10000"/>
                  <a:gd name="connsiteX138" fmla="*/ 2928 w 10000"/>
                  <a:gd name="connsiteY138" fmla="*/ 1247 h 10000"/>
                  <a:gd name="connsiteX139" fmla="*/ 2922 w 10000"/>
                  <a:gd name="connsiteY139" fmla="*/ 1250 h 10000"/>
                  <a:gd name="connsiteX140" fmla="*/ 2911 w 10000"/>
                  <a:gd name="connsiteY140" fmla="*/ 1250 h 10000"/>
                  <a:gd name="connsiteX141" fmla="*/ 2884 w 10000"/>
                  <a:gd name="connsiteY141" fmla="*/ 1247 h 10000"/>
                  <a:gd name="connsiteX142" fmla="*/ 2864 w 10000"/>
                  <a:gd name="connsiteY142" fmla="*/ 1237 h 10000"/>
                  <a:gd name="connsiteX143" fmla="*/ 2848 w 10000"/>
                  <a:gd name="connsiteY143" fmla="*/ 1231 h 10000"/>
                  <a:gd name="connsiteX144" fmla="*/ 2834 w 10000"/>
                  <a:gd name="connsiteY144" fmla="*/ 1227 h 10000"/>
                  <a:gd name="connsiteX145" fmla="*/ 2831 w 10000"/>
                  <a:gd name="connsiteY145" fmla="*/ 1227 h 10000"/>
                  <a:gd name="connsiteX146" fmla="*/ 2831 w 10000"/>
                  <a:gd name="connsiteY146" fmla="*/ 1221 h 10000"/>
                  <a:gd name="connsiteX147" fmla="*/ 2825 w 10000"/>
                  <a:gd name="connsiteY147" fmla="*/ 1205 h 10000"/>
                  <a:gd name="connsiteX148" fmla="*/ 2823 w 10000"/>
                  <a:gd name="connsiteY148" fmla="*/ 1192 h 10000"/>
                  <a:gd name="connsiteX149" fmla="*/ 2817 w 10000"/>
                  <a:gd name="connsiteY149" fmla="*/ 1182 h 10000"/>
                  <a:gd name="connsiteX150" fmla="*/ 2814 w 10000"/>
                  <a:gd name="connsiteY150" fmla="*/ 1176 h 10000"/>
                  <a:gd name="connsiteX151" fmla="*/ 2792 w 10000"/>
                  <a:gd name="connsiteY151" fmla="*/ 1172 h 10000"/>
                  <a:gd name="connsiteX152" fmla="*/ 2759 w 10000"/>
                  <a:gd name="connsiteY152" fmla="*/ 1156 h 10000"/>
                  <a:gd name="connsiteX153" fmla="*/ 2734 w 10000"/>
                  <a:gd name="connsiteY153" fmla="*/ 1143 h 10000"/>
                  <a:gd name="connsiteX154" fmla="*/ 2695 w 10000"/>
                  <a:gd name="connsiteY154" fmla="*/ 1124 h 10000"/>
                  <a:gd name="connsiteX155" fmla="*/ 2670 w 10000"/>
                  <a:gd name="connsiteY155" fmla="*/ 1108 h 10000"/>
                  <a:gd name="connsiteX156" fmla="*/ 2645 w 10000"/>
                  <a:gd name="connsiteY156" fmla="*/ 1091 h 10000"/>
                  <a:gd name="connsiteX157" fmla="*/ 2618 w 10000"/>
                  <a:gd name="connsiteY157" fmla="*/ 1088 h 10000"/>
                  <a:gd name="connsiteX158" fmla="*/ 2576 w 10000"/>
                  <a:gd name="connsiteY158" fmla="*/ 1088 h 10000"/>
                  <a:gd name="connsiteX159" fmla="*/ 2551 w 10000"/>
                  <a:gd name="connsiteY159" fmla="*/ 1091 h 10000"/>
                  <a:gd name="connsiteX160" fmla="*/ 2521 w 10000"/>
                  <a:gd name="connsiteY160" fmla="*/ 1098 h 10000"/>
                  <a:gd name="connsiteX161" fmla="*/ 2493 w 10000"/>
                  <a:gd name="connsiteY161" fmla="*/ 1104 h 10000"/>
                  <a:gd name="connsiteX162" fmla="*/ 2468 w 10000"/>
                  <a:gd name="connsiteY162" fmla="*/ 1108 h 10000"/>
                  <a:gd name="connsiteX163" fmla="*/ 2404 w 10000"/>
                  <a:gd name="connsiteY163" fmla="*/ 1124 h 10000"/>
                  <a:gd name="connsiteX164" fmla="*/ 2366 w 10000"/>
                  <a:gd name="connsiteY164" fmla="*/ 1133 h 10000"/>
                  <a:gd name="connsiteX165" fmla="*/ 2346 w 10000"/>
                  <a:gd name="connsiteY165" fmla="*/ 1137 h 10000"/>
                  <a:gd name="connsiteX166" fmla="*/ 2294 w 10000"/>
                  <a:gd name="connsiteY166" fmla="*/ 1146 h 10000"/>
                  <a:gd name="connsiteX167" fmla="*/ 2249 w 10000"/>
                  <a:gd name="connsiteY167" fmla="*/ 1156 h 10000"/>
                  <a:gd name="connsiteX168" fmla="*/ 2230 w 10000"/>
                  <a:gd name="connsiteY168" fmla="*/ 1156 h 10000"/>
                  <a:gd name="connsiteX169" fmla="*/ 2222 w 10000"/>
                  <a:gd name="connsiteY169" fmla="*/ 1163 h 10000"/>
                  <a:gd name="connsiteX170" fmla="*/ 2194 w 10000"/>
                  <a:gd name="connsiteY170" fmla="*/ 1163 h 10000"/>
                  <a:gd name="connsiteX171" fmla="*/ 2172 w 10000"/>
                  <a:gd name="connsiteY171" fmla="*/ 1163 h 10000"/>
                  <a:gd name="connsiteX172" fmla="*/ 2147 w 10000"/>
                  <a:gd name="connsiteY172" fmla="*/ 1166 h 10000"/>
                  <a:gd name="connsiteX173" fmla="*/ 2108 w 10000"/>
                  <a:gd name="connsiteY173" fmla="*/ 1166 h 10000"/>
                  <a:gd name="connsiteX174" fmla="*/ 2083 w 10000"/>
                  <a:gd name="connsiteY174" fmla="*/ 1156 h 10000"/>
                  <a:gd name="connsiteX175" fmla="*/ 2042 w 10000"/>
                  <a:gd name="connsiteY175" fmla="*/ 1143 h 10000"/>
                  <a:gd name="connsiteX176" fmla="*/ 2011 w 10000"/>
                  <a:gd name="connsiteY176" fmla="*/ 1143 h 10000"/>
                  <a:gd name="connsiteX177" fmla="*/ 1994 w 10000"/>
                  <a:gd name="connsiteY177" fmla="*/ 1146 h 10000"/>
                  <a:gd name="connsiteX178" fmla="*/ 1967 w 10000"/>
                  <a:gd name="connsiteY178" fmla="*/ 1156 h 10000"/>
                  <a:gd name="connsiteX179" fmla="*/ 1903 w 10000"/>
                  <a:gd name="connsiteY179" fmla="*/ 1176 h 10000"/>
                  <a:gd name="connsiteX180" fmla="*/ 1873 w 10000"/>
                  <a:gd name="connsiteY180" fmla="*/ 1182 h 10000"/>
                  <a:gd name="connsiteX181" fmla="*/ 1850 w 10000"/>
                  <a:gd name="connsiteY181" fmla="*/ 1185 h 10000"/>
                  <a:gd name="connsiteX182" fmla="*/ 1842 w 10000"/>
                  <a:gd name="connsiteY182" fmla="*/ 1192 h 10000"/>
                  <a:gd name="connsiteX183" fmla="*/ 1823 w 10000"/>
                  <a:gd name="connsiteY183" fmla="*/ 1195 h 10000"/>
                  <a:gd name="connsiteX184" fmla="*/ 1814 w 10000"/>
                  <a:gd name="connsiteY184" fmla="*/ 1201 h 10000"/>
                  <a:gd name="connsiteX185" fmla="*/ 1792 w 10000"/>
                  <a:gd name="connsiteY185" fmla="*/ 1218 h 10000"/>
                  <a:gd name="connsiteX186" fmla="*/ 1767 w 10000"/>
                  <a:gd name="connsiteY186" fmla="*/ 1231 h 10000"/>
                  <a:gd name="connsiteX187" fmla="*/ 1717 w 10000"/>
                  <a:gd name="connsiteY187" fmla="*/ 1266 h 10000"/>
                  <a:gd name="connsiteX188" fmla="*/ 1695 w 10000"/>
                  <a:gd name="connsiteY188" fmla="*/ 1279 h 10000"/>
                  <a:gd name="connsiteX189" fmla="*/ 1654 w 10000"/>
                  <a:gd name="connsiteY189" fmla="*/ 1308 h 10000"/>
                  <a:gd name="connsiteX190" fmla="*/ 1620 w 10000"/>
                  <a:gd name="connsiteY190" fmla="*/ 1334 h 10000"/>
                  <a:gd name="connsiteX191" fmla="*/ 1590 w 10000"/>
                  <a:gd name="connsiteY191" fmla="*/ 1360 h 10000"/>
                  <a:gd name="connsiteX192" fmla="*/ 1565 w 10000"/>
                  <a:gd name="connsiteY192" fmla="*/ 1380 h 10000"/>
                  <a:gd name="connsiteX193" fmla="*/ 1532 w 10000"/>
                  <a:gd name="connsiteY193" fmla="*/ 1402 h 10000"/>
                  <a:gd name="connsiteX194" fmla="*/ 1501 w 10000"/>
                  <a:gd name="connsiteY194" fmla="*/ 1418 h 10000"/>
                  <a:gd name="connsiteX195" fmla="*/ 1460 w 10000"/>
                  <a:gd name="connsiteY195" fmla="*/ 1438 h 10000"/>
                  <a:gd name="connsiteX196" fmla="*/ 1435 w 10000"/>
                  <a:gd name="connsiteY196" fmla="*/ 1454 h 10000"/>
                  <a:gd name="connsiteX197" fmla="*/ 1421 w 10000"/>
                  <a:gd name="connsiteY197" fmla="*/ 1464 h 10000"/>
                  <a:gd name="connsiteX198" fmla="*/ 1380 w 10000"/>
                  <a:gd name="connsiteY198" fmla="*/ 1473 h 10000"/>
                  <a:gd name="connsiteX199" fmla="*/ 1324 w 10000"/>
                  <a:gd name="connsiteY199" fmla="*/ 1477 h 10000"/>
                  <a:gd name="connsiteX200" fmla="*/ 1274 w 10000"/>
                  <a:gd name="connsiteY200" fmla="*/ 1483 h 10000"/>
                  <a:gd name="connsiteX201" fmla="*/ 1244 w 10000"/>
                  <a:gd name="connsiteY201" fmla="*/ 1486 h 10000"/>
                  <a:gd name="connsiteX202" fmla="*/ 1233 w 10000"/>
                  <a:gd name="connsiteY202" fmla="*/ 1486 h 10000"/>
                  <a:gd name="connsiteX203" fmla="*/ 1197 w 10000"/>
                  <a:gd name="connsiteY203" fmla="*/ 1493 h 10000"/>
                  <a:gd name="connsiteX204" fmla="*/ 1180 w 10000"/>
                  <a:gd name="connsiteY204" fmla="*/ 1496 h 10000"/>
                  <a:gd name="connsiteX205" fmla="*/ 1169 w 10000"/>
                  <a:gd name="connsiteY205" fmla="*/ 1496 h 10000"/>
                  <a:gd name="connsiteX206" fmla="*/ 1161 w 10000"/>
                  <a:gd name="connsiteY206" fmla="*/ 1503 h 10000"/>
                  <a:gd name="connsiteX207" fmla="*/ 1155 w 10000"/>
                  <a:gd name="connsiteY207" fmla="*/ 1503 h 10000"/>
                  <a:gd name="connsiteX208" fmla="*/ 501 w 10000"/>
                  <a:gd name="connsiteY208" fmla="*/ 2277 h 10000"/>
                  <a:gd name="connsiteX209" fmla="*/ 396 w 10000"/>
                  <a:gd name="connsiteY209" fmla="*/ 2532 h 10000"/>
                  <a:gd name="connsiteX210" fmla="*/ 324 w 10000"/>
                  <a:gd name="connsiteY210" fmla="*/ 2759 h 10000"/>
                  <a:gd name="connsiteX211" fmla="*/ 274 w 10000"/>
                  <a:gd name="connsiteY211" fmla="*/ 2866 h 10000"/>
                  <a:gd name="connsiteX212" fmla="*/ 202 w 10000"/>
                  <a:gd name="connsiteY212" fmla="*/ 3008 h 10000"/>
                  <a:gd name="connsiteX213" fmla="*/ 211 w 10000"/>
                  <a:gd name="connsiteY213" fmla="*/ 3177 h 10000"/>
                  <a:gd name="connsiteX214" fmla="*/ 235 w 10000"/>
                  <a:gd name="connsiteY214" fmla="*/ 3368 h 10000"/>
                  <a:gd name="connsiteX215" fmla="*/ 266 w 10000"/>
                  <a:gd name="connsiteY215" fmla="*/ 3595 h 10000"/>
                  <a:gd name="connsiteX216" fmla="*/ 299 w 10000"/>
                  <a:gd name="connsiteY216" fmla="*/ 3831 h 10000"/>
                  <a:gd name="connsiteX217" fmla="*/ 305 w 10000"/>
                  <a:gd name="connsiteY217" fmla="*/ 3863 h 10000"/>
                  <a:gd name="connsiteX218" fmla="*/ 341 w 10000"/>
                  <a:gd name="connsiteY218" fmla="*/ 3941 h 10000"/>
                  <a:gd name="connsiteX219" fmla="*/ 186 w 10000"/>
                  <a:gd name="connsiteY219" fmla="*/ 3935 h 10000"/>
                  <a:gd name="connsiteX220" fmla="*/ 30 w 10000"/>
                  <a:gd name="connsiteY220" fmla="*/ 3925 h 10000"/>
                  <a:gd name="connsiteX221" fmla="*/ 0 w 10000"/>
                  <a:gd name="connsiteY221" fmla="*/ 4054 h 10000"/>
                  <a:gd name="connsiteX222" fmla="*/ 14 w 10000"/>
                  <a:gd name="connsiteY222" fmla="*/ 4152 h 10000"/>
                  <a:gd name="connsiteX223" fmla="*/ 22 w 10000"/>
                  <a:gd name="connsiteY223" fmla="*/ 4242 h 10000"/>
                  <a:gd name="connsiteX224" fmla="*/ 30 w 10000"/>
                  <a:gd name="connsiteY224" fmla="*/ 4291 h 10000"/>
                  <a:gd name="connsiteX225" fmla="*/ 102 w 10000"/>
                  <a:gd name="connsiteY225" fmla="*/ 4271 h 10000"/>
                  <a:gd name="connsiteX226" fmla="*/ 155 w 10000"/>
                  <a:gd name="connsiteY226" fmla="*/ 4262 h 10000"/>
                  <a:gd name="connsiteX227" fmla="*/ 410 w 10000"/>
                  <a:gd name="connsiteY227" fmla="*/ 4255 h 10000"/>
                  <a:gd name="connsiteX228" fmla="*/ 418 w 10000"/>
                  <a:gd name="connsiteY228" fmla="*/ 4385 h 10000"/>
                  <a:gd name="connsiteX229" fmla="*/ 429 w 10000"/>
                  <a:gd name="connsiteY229" fmla="*/ 4543 h 10000"/>
                  <a:gd name="connsiteX230" fmla="*/ 443 w 10000"/>
                  <a:gd name="connsiteY230" fmla="*/ 4585 h 10000"/>
                  <a:gd name="connsiteX231" fmla="*/ 465 w 10000"/>
                  <a:gd name="connsiteY231" fmla="*/ 4611 h 10000"/>
                  <a:gd name="connsiteX232" fmla="*/ 468 w 10000"/>
                  <a:gd name="connsiteY232" fmla="*/ 4621 h 10000"/>
                  <a:gd name="connsiteX233" fmla="*/ 474 w 10000"/>
                  <a:gd name="connsiteY233" fmla="*/ 4679 h 10000"/>
                  <a:gd name="connsiteX234" fmla="*/ 554 w 10000"/>
                  <a:gd name="connsiteY234" fmla="*/ 4738 h 10000"/>
                  <a:gd name="connsiteX235" fmla="*/ 637 w 10000"/>
                  <a:gd name="connsiteY235" fmla="*/ 4809 h 10000"/>
                  <a:gd name="connsiteX236" fmla="*/ 704 w 10000"/>
                  <a:gd name="connsiteY236" fmla="*/ 4851 h 10000"/>
                  <a:gd name="connsiteX237" fmla="*/ 740 w 10000"/>
                  <a:gd name="connsiteY237" fmla="*/ 4893 h 10000"/>
                  <a:gd name="connsiteX238" fmla="*/ 756 w 10000"/>
                  <a:gd name="connsiteY238" fmla="*/ 4896 h 10000"/>
                  <a:gd name="connsiteX239" fmla="*/ 767 w 10000"/>
                  <a:gd name="connsiteY239" fmla="*/ 4880 h 10000"/>
                  <a:gd name="connsiteX240" fmla="*/ 806 w 10000"/>
                  <a:gd name="connsiteY240" fmla="*/ 4945 h 10000"/>
                  <a:gd name="connsiteX241" fmla="*/ 886 w 10000"/>
                  <a:gd name="connsiteY241" fmla="*/ 5078 h 10000"/>
                  <a:gd name="connsiteX242" fmla="*/ 911 w 10000"/>
                  <a:gd name="connsiteY242" fmla="*/ 5130 h 10000"/>
                  <a:gd name="connsiteX243" fmla="*/ 920 w 10000"/>
                  <a:gd name="connsiteY243" fmla="*/ 5191 h 10000"/>
                  <a:gd name="connsiteX244" fmla="*/ 920 w 10000"/>
                  <a:gd name="connsiteY244" fmla="*/ 5220 h 10000"/>
                  <a:gd name="connsiteX245" fmla="*/ 911 w 10000"/>
                  <a:gd name="connsiteY245" fmla="*/ 5314 h 10000"/>
                  <a:gd name="connsiteX246" fmla="*/ 898 w 10000"/>
                  <a:gd name="connsiteY246" fmla="*/ 5369 h 10000"/>
                  <a:gd name="connsiteX247" fmla="*/ 895 w 10000"/>
                  <a:gd name="connsiteY247" fmla="*/ 5385 h 10000"/>
                  <a:gd name="connsiteX248" fmla="*/ 895 w 10000"/>
                  <a:gd name="connsiteY248" fmla="*/ 5405 h 10000"/>
                  <a:gd name="connsiteX249" fmla="*/ 898 w 10000"/>
                  <a:gd name="connsiteY249" fmla="*/ 5434 h 10000"/>
                  <a:gd name="connsiteX250" fmla="*/ 911 w 10000"/>
                  <a:gd name="connsiteY250" fmla="*/ 5463 h 10000"/>
                  <a:gd name="connsiteX251" fmla="*/ 920 w 10000"/>
                  <a:gd name="connsiteY251" fmla="*/ 5492 h 10000"/>
                  <a:gd name="connsiteX252" fmla="*/ 934 w 10000"/>
                  <a:gd name="connsiteY252" fmla="*/ 5518 h 10000"/>
                  <a:gd name="connsiteX253" fmla="*/ 1169 w 10000"/>
                  <a:gd name="connsiteY253" fmla="*/ 5738 h 10000"/>
                  <a:gd name="connsiteX254" fmla="*/ 1188 w 10000"/>
                  <a:gd name="connsiteY254" fmla="*/ 5755 h 10000"/>
                  <a:gd name="connsiteX255" fmla="*/ 1216 w 10000"/>
                  <a:gd name="connsiteY255" fmla="*/ 5758 h 10000"/>
                  <a:gd name="connsiteX256" fmla="*/ 1313 w 10000"/>
                  <a:gd name="connsiteY256" fmla="*/ 5774 h 10000"/>
                  <a:gd name="connsiteX257" fmla="*/ 1349 w 10000"/>
                  <a:gd name="connsiteY257" fmla="*/ 5787 h 10000"/>
                  <a:gd name="connsiteX258" fmla="*/ 1393 w 10000"/>
                  <a:gd name="connsiteY258" fmla="*/ 5793 h 10000"/>
                  <a:gd name="connsiteX259" fmla="*/ 1393 w 10000"/>
                  <a:gd name="connsiteY259" fmla="*/ 5797 h 10000"/>
                  <a:gd name="connsiteX260" fmla="*/ 1421 w 10000"/>
                  <a:gd name="connsiteY260" fmla="*/ 5810 h 10000"/>
                  <a:gd name="connsiteX261" fmla="*/ 1446 w 10000"/>
                  <a:gd name="connsiteY261" fmla="*/ 5829 h 10000"/>
                  <a:gd name="connsiteX262" fmla="*/ 1460 w 10000"/>
                  <a:gd name="connsiteY262" fmla="*/ 5842 h 10000"/>
                  <a:gd name="connsiteX263" fmla="*/ 1476 w 10000"/>
                  <a:gd name="connsiteY263" fmla="*/ 5848 h 10000"/>
                  <a:gd name="connsiteX264" fmla="*/ 1501 w 10000"/>
                  <a:gd name="connsiteY264" fmla="*/ 5852 h 10000"/>
                  <a:gd name="connsiteX265" fmla="*/ 1532 w 10000"/>
                  <a:gd name="connsiteY265" fmla="*/ 5887 h 10000"/>
                  <a:gd name="connsiteX266" fmla="*/ 1565 w 10000"/>
                  <a:gd name="connsiteY266" fmla="*/ 5942 h 10000"/>
                  <a:gd name="connsiteX267" fmla="*/ 1587 w 10000"/>
                  <a:gd name="connsiteY267" fmla="*/ 5972 h 10000"/>
                  <a:gd name="connsiteX268" fmla="*/ 1612 w 10000"/>
                  <a:gd name="connsiteY268" fmla="*/ 5955 h 10000"/>
                  <a:gd name="connsiteX269" fmla="*/ 1679 w 10000"/>
                  <a:gd name="connsiteY269" fmla="*/ 6049 h 10000"/>
                  <a:gd name="connsiteX270" fmla="*/ 1720 w 10000"/>
                  <a:gd name="connsiteY270" fmla="*/ 6108 h 10000"/>
                  <a:gd name="connsiteX271" fmla="*/ 1751 w 10000"/>
                  <a:gd name="connsiteY271" fmla="*/ 6133 h 10000"/>
                  <a:gd name="connsiteX272" fmla="*/ 1792 w 10000"/>
                  <a:gd name="connsiteY272" fmla="*/ 6169 h 10000"/>
                  <a:gd name="connsiteX273" fmla="*/ 1801 w 10000"/>
                  <a:gd name="connsiteY273" fmla="*/ 6172 h 10000"/>
                  <a:gd name="connsiteX274" fmla="*/ 1814 w 10000"/>
                  <a:gd name="connsiteY274" fmla="*/ 6286 h 10000"/>
                  <a:gd name="connsiteX275" fmla="*/ 1817 w 10000"/>
                  <a:gd name="connsiteY275" fmla="*/ 6331 h 10000"/>
                  <a:gd name="connsiteX276" fmla="*/ 1809 w 10000"/>
                  <a:gd name="connsiteY276" fmla="*/ 6444 h 10000"/>
                  <a:gd name="connsiteX277" fmla="*/ 1801 w 10000"/>
                  <a:gd name="connsiteY277" fmla="*/ 6499 h 10000"/>
                  <a:gd name="connsiteX278" fmla="*/ 1781 w 10000"/>
                  <a:gd name="connsiteY278" fmla="*/ 6522 h 10000"/>
                  <a:gd name="connsiteX279" fmla="*/ 1773 w 10000"/>
                  <a:gd name="connsiteY279" fmla="*/ 6541 h 10000"/>
                  <a:gd name="connsiteX280" fmla="*/ 1762 w 10000"/>
                  <a:gd name="connsiteY280" fmla="*/ 6571 h 10000"/>
                  <a:gd name="connsiteX281" fmla="*/ 1767 w 10000"/>
                  <a:gd name="connsiteY281" fmla="*/ 6622 h 10000"/>
                  <a:gd name="connsiteX282" fmla="*/ 1767 w 10000"/>
                  <a:gd name="connsiteY282" fmla="*/ 6665 h 10000"/>
                  <a:gd name="connsiteX283" fmla="*/ 1767 w 10000"/>
                  <a:gd name="connsiteY283" fmla="*/ 6694 h 10000"/>
                  <a:gd name="connsiteX284" fmla="*/ 1776 w 10000"/>
                  <a:gd name="connsiteY284" fmla="*/ 6726 h 10000"/>
                  <a:gd name="connsiteX285" fmla="*/ 1776 w 10000"/>
                  <a:gd name="connsiteY285" fmla="*/ 6745 h 10000"/>
                  <a:gd name="connsiteX286" fmla="*/ 1767 w 10000"/>
                  <a:gd name="connsiteY286" fmla="*/ 6765 h 10000"/>
                  <a:gd name="connsiteX287" fmla="*/ 1762 w 10000"/>
                  <a:gd name="connsiteY287" fmla="*/ 6804 h 10000"/>
                  <a:gd name="connsiteX288" fmla="*/ 1753 w 10000"/>
                  <a:gd name="connsiteY288" fmla="*/ 6839 h 10000"/>
                  <a:gd name="connsiteX289" fmla="*/ 1742 w 10000"/>
                  <a:gd name="connsiteY289" fmla="*/ 6849 h 10000"/>
                  <a:gd name="connsiteX290" fmla="*/ 1726 w 10000"/>
                  <a:gd name="connsiteY290" fmla="*/ 6849 h 10000"/>
                  <a:gd name="connsiteX291" fmla="*/ 1712 w 10000"/>
                  <a:gd name="connsiteY291" fmla="*/ 6852 h 10000"/>
                  <a:gd name="connsiteX292" fmla="*/ 1640 w 10000"/>
                  <a:gd name="connsiteY292" fmla="*/ 6953 h 10000"/>
                  <a:gd name="connsiteX293" fmla="*/ 1493 w 10000"/>
                  <a:gd name="connsiteY293" fmla="*/ 7105 h 10000"/>
                  <a:gd name="connsiteX294" fmla="*/ 1490 w 10000"/>
                  <a:gd name="connsiteY294" fmla="*/ 7124 h 10000"/>
                  <a:gd name="connsiteX295" fmla="*/ 1468 w 10000"/>
                  <a:gd name="connsiteY295" fmla="*/ 7137 h 10000"/>
                  <a:gd name="connsiteX296" fmla="*/ 1454 w 10000"/>
                  <a:gd name="connsiteY296" fmla="*/ 7144 h 10000"/>
                  <a:gd name="connsiteX297" fmla="*/ 1452 w 10000"/>
                  <a:gd name="connsiteY297" fmla="*/ 7157 h 10000"/>
                  <a:gd name="connsiteX298" fmla="*/ 1446 w 10000"/>
                  <a:gd name="connsiteY298" fmla="*/ 7199 h 10000"/>
                  <a:gd name="connsiteX299" fmla="*/ 1476 w 10000"/>
                  <a:gd name="connsiteY299" fmla="*/ 7247 h 10000"/>
                  <a:gd name="connsiteX300" fmla="*/ 1501 w 10000"/>
                  <a:gd name="connsiteY300" fmla="*/ 7270 h 10000"/>
                  <a:gd name="connsiteX301" fmla="*/ 1518 w 10000"/>
                  <a:gd name="connsiteY301" fmla="*/ 7286 h 10000"/>
                  <a:gd name="connsiteX302" fmla="*/ 1524 w 10000"/>
                  <a:gd name="connsiteY302" fmla="*/ 7306 h 10000"/>
                  <a:gd name="connsiteX303" fmla="*/ 1540 w 10000"/>
                  <a:gd name="connsiteY303" fmla="*/ 7322 h 10000"/>
                  <a:gd name="connsiteX304" fmla="*/ 1565 w 10000"/>
                  <a:gd name="connsiteY304" fmla="*/ 7325 h 10000"/>
                  <a:gd name="connsiteX305" fmla="*/ 1590 w 10000"/>
                  <a:gd name="connsiteY305" fmla="*/ 7332 h 10000"/>
                  <a:gd name="connsiteX306" fmla="*/ 1615 w 10000"/>
                  <a:gd name="connsiteY306" fmla="*/ 7345 h 10000"/>
                  <a:gd name="connsiteX307" fmla="*/ 1662 w 10000"/>
                  <a:gd name="connsiteY307" fmla="*/ 7370 h 10000"/>
                  <a:gd name="connsiteX308" fmla="*/ 1670 w 10000"/>
                  <a:gd name="connsiteY308" fmla="*/ 7351 h 10000"/>
                  <a:gd name="connsiteX309" fmla="*/ 1726 w 10000"/>
                  <a:gd name="connsiteY309" fmla="*/ 7354 h 10000"/>
                  <a:gd name="connsiteX310" fmla="*/ 1726 w 10000"/>
                  <a:gd name="connsiteY310" fmla="*/ 7400 h 10000"/>
                  <a:gd name="connsiteX311" fmla="*/ 1773 w 10000"/>
                  <a:gd name="connsiteY311" fmla="*/ 7409 h 10000"/>
                  <a:gd name="connsiteX312" fmla="*/ 1806 w 10000"/>
                  <a:gd name="connsiteY312" fmla="*/ 7416 h 10000"/>
                  <a:gd name="connsiteX313" fmla="*/ 1839 w 10000"/>
                  <a:gd name="connsiteY313" fmla="*/ 7403 h 10000"/>
                  <a:gd name="connsiteX314" fmla="*/ 1886 w 10000"/>
                  <a:gd name="connsiteY314" fmla="*/ 7403 h 10000"/>
                  <a:gd name="connsiteX315" fmla="*/ 1898 w 10000"/>
                  <a:gd name="connsiteY315" fmla="*/ 7403 h 10000"/>
                  <a:gd name="connsiteX316" fmla="*/ 1914 w 10000"/>
                  <a:gd name="connsiteY316" fmla="*/ 7494 h 10000"/>
                  <a:gd name="connsiteX317" fmla="*/ 1895 w 10000"/>
                  <a:gd name="connsiteY317" fmla="*/ 7523 h 10000"/>
                  <a:gd name="connsiteX318" fmla="*/ 1825 w 10000"/>
                  <a:gd name="connsiteY318" fmla="*/ 7617 h 10000"/>
                  <a:gd name="connsiteX319" fmla="*/ 1776 w 10000"/>
                  <a:gd name="connsiteY319" fmla="*/ 7691 h 10000"/>
                  <a:gd name="connsiteX320" fmla="*/ 1781 w 10000"/>
                  <a:gd name="connsiteY320" fmla="*/ 7723 h 10000"/>
                  <a:gd name="connsiteX321" fmla="*/ 1767 w 10000"/>
                  <a:gd name="connsiteY321" fmla="*/ 7759 h 10000"/>
                  <a:gd name="connsiteX322" fmla="*/ 1762 w 10000"/>
                  <a:gd name="connsiteY322" fmla="*/ 7817 h 10000"/>
                  <a:gd name="connsiteX323" fmla="*/ 1762 w 10000"/>
                  <a:gd name="connsiteY323" fmla="*/ 7856 h 10000"/>
                  <a:gd name="connsiteX324" fmla="*/ 1776 w 10000"/>
                  <a:gd name="connsiteY324" fmla="*/ 7892 h 10000"/>
                  <a:gd name="connsiteX325" fmla="*/ 1784 w 10000"/>
                  <a:gd name="connsiteY325" fmla="*/ 7902 h 10000"/>
                  <a:gd name="connsiteX326" fmla="*/ 1801 w 10000"/>
                  <a:gd name="connsiteY326" fmla="*/ 7908 h 10000"/>
                  <a:gd name="connsiteX327" fmla="*/ 1809 w 10000"/>
                  <a:gd name="connsiteY327" fmla="*/ 7911 h 10000"/>
                  <a:gd name="connsiteX328" fmla="*/ 1801 w 10000"/>
                  <a:gd name="connsiteY328" fmla="*/ 7940 h 10000"/>
                  <a:gd name="connsiteX329" fmla="*/ 1798 w 10000"/>
                  <a:gd name="connsiteY329" fmla="*/ 7979 h 10000"/>
                  <a:gd name="connsiteX330" fmla="*/ 1806 w 10000"/>
                  <a:gd name="connsiteY330" fmla="*/ 8002 h 10000"/>
                  <a:gd name="connsiteX331" fmla="*/ 1823 w 10000"/>
                  <a:gd name="connsiteY331" fmla="*/ 8021 h 10000"/>
                  <a:gd name="connsiteX332" fmla="*/ 1834 w 10000"/>
                  <a:gd name="connsiteY332" fmla="*/ 8044 h 10000"/>
                  <a:gd name="connsiteX333" fmla="*/ 1839 w 10000"/>
                  <a:gd name="connsiteY333" fmla="*/ 8073 h 10000"/>
                  <a:gd name="connsiteX334" fmla="*/ 1842 w 10000"/>
                  <a:gd name="connsiteY334" fmla="*/ 8106 h 10000"/>
                  <a:gd name="connsiteX335" fmla="*/ 1839 w 10000"/>
                  <a:gd name="connsiteY335" fmla="*/ 8144 h 10000"/>
                  <a:gd name="connsiteX336" fmla="*/ 1856 w 10000"/>
                  <a:gd name="connsiteY336" fmla="*/ 8164 h 10000"/>
                  <a:gd name="connsiteX337" fmla="*/ 1886 w 10000"/>
                  <a:gd name="connsiteY337" fmla="*/ 8193 h 10000"/>
                  <a:gd name="connsiteX338" fmla="*/ 1922 w 10000"/>
                  <a:gd name="connsiteY338" fmla="*/ 8206 h 10000"/>
                  <a:gd name="connsiteX339" fmla="*/ 1967 w 10000"/>
                  <a:gd name="connsiteY339" fmla="*/ 8203 h 10000"/>
                  <a:gd name="connsiteX340" fmla="*/ 1986 w 10000"/>
                  <a:gd name="connsiteY340" fmla="*/ 8212 h 10000"/>
                  <a:gd name="connsiteX341" fmla="*/ 2000 w 10000"/>
                  <a:gd name="connsiteY341" fmla="*/ 8232 h 10000"/>
                  <a:gd name="connsiteX342" fmla="*/ 2033 w 10000"/>
                  <a:gd name="connsiteY342" fmla="*/ 8258 h 10000"/>
                  <a:gd name="connsiteX343" fmla="*/ 2050 w 10000"/>
                  <a:gd name="connsiteY343" fmla="*/ 8271 h 10000"/>
                  <a:gd name="connsiteX344" fmla="*/ 2089 w 10000"/>
                  <a:gd name="connsiteY344" fmla="*/ 8280 h 10000"/>
                  <a:gd name="connsiteX345" fmla="*/ 2122 w 10000"/>
                  <a:gd name="connsiteY345" fmla="*/ 8300 h 10000"/>
                  <a:gd name="connsiteX346" fmla="*/ 2163 w 10000"/>
                  <a:gd name="connsiteY346" fmla="*/ 8332 h 10000"/>
                  <a:gd name="connsiteX347" fmla="*/ 2172 w 10000"/>
                  <a:gd name="connsiteY347" fmla="*/ 8335 h 10000"/>
                  <a:gd name="connsiteX348" fmla="*/ 2177 w 10000"/>
                  <a:gd name="connsiteY348" fmla="*/ 8345 h 10000"/>
                  <a:gd name="connsiteX349" fmla="*/ 2163 w 10000"/>
                  <a:gd name="connsiteY349" fmla="*/ 8371 h 10000"/>
                  <a:gd name="connsiteX350" fmla="*/ 2139 w 10000"/>
                  <a:gd name="connsiteY350" fmla="*/ 8423 h 10000"/>
                  <a:gd name="connsiteX351" fmla="*/ 2130 w 10000"/>
                  <a:gd name="connsiteY351" fmla="*/ 8439 h 10000"/>
                  <a:gd name="connsiteX352" fmla="*/ 2105 w 10000"/>
                  <a:gd name="connsiteY352" fmla="*/ 8446 h 10000"/>
                  <a:gd name="connsiteX353" fmla="*/ 2080 w 10000"/>
                  <a:gd name="connsiteY353" fmla="*/ 8449 h 10000"/>
                  <a:gd name="connsiteX354" fmla="*/ 2075 w 10000"/>
                  <a:gd name="connsiteY354" fmla="*/ 8459 h 10000"/>
                  <a:gd name="connsiteX355" fmla="*/ 2072 w 10000"/>
                  <a:gd name="connsiteY355" fmla="*/ 8475 h 10000"/>
                  <a:gd name="connsiteX356" fmla="*/ 2080 w 10000"/>
                  <a:gd name="connsiteY356" fmla="*/ 8484 h 10000"/>
                  <a:gd name="connsiteX357" fmla="*/ 2100 w 10000"/>
                  <a:gd name="connsiteY357" fmla="*/ 8475 h 10000"/>
                  <a:gd name="connsiteX358" fmla="*/ 2141 w 10000"/>
                  <a:gd name="connsiteY358" fmla="*/ 8478 h 10000"/>
                  <a:gd name="connsiteX359" fmla="*/ 2172 w 10000"/>
                  <a:gd name="connsiteY359" fmla="*/ 8475 h 10000"/>
                  <a:gd name="connsiteX360" fmla="*/ 2188 w 10000"/>
                  <a:gd name="connsiteY360" fmla="*/ 8475 h 10000"/>
                  <a:gd name="connsiteX361" fmla="*/ 2222 w 10000"/>
                  <a:gd name="connsiteY361" fmla="*/ 8497 h 10000"/>
                  <a:gd name="connsiteX362" fmla="*/ 2252 w 10000"/>
                  <a:gd name="connsiteY362" fmla="*/ 8514 h 10000"/>
                  <a:gd name="connsiteX363" fmla="*/ 2274 w 10000"/>
                  <a:gd name="connsiteY363" fmla="*/ 8514 h 10000"/>
                  <a:gd name="connsiteX364" fmla="*/ 2299 w 10000"/>
                  <a:gd name="connsiteY364" fmla="*/ 8504 h 10000"/>
                  <a:gd name="connsiteX365" fmla="*/ 2310 w 10000"/>
                  <a:gd name="connsiteY365" fmla="*/ 8504 h 10000"/>
                  <a:gd name="connsiteX366" fmla="*/ 2319 w 10000"/>
                  <a:gd name="connsiteY366" fmla="*/ 8484 h 10000"/>
                  <a:gd name="connsiteX367" fmla="*/ 2338 w 10000"/>
                  <a:gd name="connsiteY367" fmla="*/ 8494 h 10000"/>
                  <a:gd name="connsiteX368" fmla="*/ 2338 w 10000"/>
                  <a:gd name="connsiteY368" fmla="*/ 8552 h 10000"/>
                  <a:gd name="connsiteX369" fmla="*/ 2366 w 10000"/>
                  <a:gd name="connsiteY369" fmla="*/ 8572 h 10000"/>
                  <a:gd name="connsiteX370" fmla="*/ 2382 w 10000"/>
                  <a:gd name="connsiteY370" fmla="*/ 8582 h 10000"/>
                  <a:gd name="connsiteX371" fmla="*/ 2435 w 10000"/>
                  <a:gd name="connsiteY371" fmla="*/ 8552 h 10000"/>
                  <a:gd name="connsiteX372" fmla="*/ 2443 w 10000"/>
                  <a:gd name="connsiteY372" fmla="*/ 8552 h 10000"/>
                  <a:gd name="connsiteX373" fmla="*/ 2454 w 10000"/>
                  <a:gd name="connsiteY373" fmla="*/ 8552 h 10000"/>
                  <a:gd name="connsiteX374" fmla="*/ 2471 w 10000"/>
                  <a:gd name="connsiteY374" fmla="*/ 8546 h 10000"/>
                  <a:gd name="connsiteX375" fmla="*/ 2488 w 10000"/>
                  <a:gd name="connsiteY375" fmla="*/ 8536 h 10000"/>
                  <a:gd name="connsiteX376" fmla="*/ 2501 w 10000"/>
                  <a:gd name="connsiteY376" fmla="*/ 8533 h 10000"/>
                  <a:gd name="connsiteX377" fmla="*/ 2512 w 10000"/>
                  <a:gd name="connsiteY377" fmla="*/ 8533 h 10000"/>
                  <a:gd name="connsiteX378" fmla="*/ 2521 w 10000"/>
                  <a:gd name="connsiteY378" fmla="*/ 8546 h 10000"/>
                  <a:gd name="connsiteX379" fmla="*/ 2521 w 10000"/>
                  <a:gd name="connsiteY379" fmla="*/ 8572 h 10000"/>
                  <a:gd name="connsiteX380" fmla="*/ 2535 w 10000"/>
                  <a:gd name="connsiteY380" fmla="*/ 8588 h 10000"/>
                  <a:gd name="connsiteX381" fmla="*/ 2551 w 10000"/>
                  <a:gd name="connsiteY381" fmla="*/ 8582 h 10000"/>
                  <a:gd name="connsiteX382" fmla="*/ 2560 w 10000"/>
                  <a:gd name="connsiteY382" fmla="*/ 8582 h 10000"/>
                  <a:gd name="connsiteX383" fmla="*/ 2573 w 10000"/>
                  <a:gd name="connsiteY383" fmla="*/ 8588 h 10000"/>
                  <a:gd name="connsiteX384" fmla="*/ 2584 w 10000"/>
                  <a:gd name="connsiteY384" fmla="*/ 8591 h 10000"/>
                  <a:gd name="connsiteX385" fmla="*/ 2590 w 10000"/>
                  <a:gd name="connsiteY385" fmla="*/ 8598 h 10000"/>
                  <a:gd name="connsiteX386" fmla="*/ 2598 w 10000"/>
                  <a:gd name="connsiteY386" fmla="*/ 8608 h 10000"/>
                  <a:gd name="connsiteX387" fmla="*/ 2607 w 10000"/>
                  <a:gd name="connsiteY387" fmla="*/ 8617 h 10000"/>
                  <a:gd name="connsiteX388" fmla="*/ 2618 w 10000"/>
                  <a:gd name="connsiteY388" fmla="*/ 8617 h 10000"/>
                  <a:gd name="connsiteX389" fmla="*/ 2640 w 10000"/>
                  <a:gd name="connsiteY389" fmla="*/ 8608 h 10000"/>
                  <a:gd name="connsiteX390" fmla="*/ 2670 w 10000"/>
                  <a:gd name="connsiteY390" fmla="*/ 8598 h 10000"/>
                  <a:gd name="connsiteX391" fmla="*/ 2673 w 10000"/>
                  <a:gd name="connsiteY391" fmla="*/ 8598 h 10000"/>
                  <a:gd name="connsiteX392" fmla="*/ 2690 w 10000"/>
                  <a:gd name="connsiteY392" fmla="*/ 8598 h 10000"/>
                  <a:gd name="connsiteX393" fmla="*/ 2698 w 10000"/>
                  <a:gd name="connsiteY393" fmla="*/ 8598 h 10000"/>
                  <a:gd name="connsiteX394" fmla="*/ 2712 w 10000"/>
                  <a:gd name="connsiteY394" fmla="*/ 8598 h 10000"/>
                  <a:gd name="connsiteX395" fmla="*/ 2726 w 10000"/>
                  <a:gd name="connsiteY395" fmla="*/ 8591 h 10000"/>
                  <a:gd name="connsiteX396" fmla="*/ 2737 w 10000"/>
                  <a:gd name="connsiteY396" fmla="*/ 8588 h 10000"/>
                  <a:gd name="connsiteX397" fmla="*/ 2759 w 10000"/>
                  <a:gd name="connsiteY397" fmla="*/ 8582 h 10000"/>
                  <a:gd name="connsiteX398" fmla="*/ 2770 w 10000"/>
                  <a:gd name="connsiteY398" fmla="*/ 8578 h 10000"/>
                  <a:gd name="connsiteX399" fmla="*/ 2784 w 10000"/>
                  <a:gd name="connsiteY399" fmla="*/ 8572 h 10000"/>
                  <a:gd name="connsiteX400" fmla="*/ 2795 w 10000"/>
                  <a:gd name="connsiteY400" fmla="*/ 8572 h 10000"/>
                  <a:gd name="connsiteX401" fmla="*/ 2803 w 10000"/>
                  <a:gd name="connsiteY401" fmla="*/ 8588 h 10000"/>
                  <a:gd name="connsiteX402" fmla="*/ 2803 w 10000"/>
                  <a:gd name="connsiteY402" fmla="*/ 8591 h 10000"/>
                  <a:gd name="connsiteX403" fmla="*/ 2803 w 10000"/>
                  <a:gd name="connsiteY403" fmla="*/ 8601 h 10000"/>
                  <a:gd name="connsiteX404" fmla="*/ 2809 w 10000"/>
                  <a:gd name="connsiteY404" fmla="*/ 8601 h 10000"/>
                  <a:gd name="connsiteX405" fmla="*/ 2823 w 10000"/>
                  <a:gd name="connsiteY405" fmla="*/ 8598 h 10000"/>
                  <a:gd name="connsiteX406" fmla="*/ 2831 w 10000"/>
                  <a:gd name="connsiteY406" fmla="*/ 8598 h 10000"/>
                  <a:gd name="connsiteX407" fmla="*/ 2839 w 10000"/>
                  <a:gd name="connsiteY407" fmla="*/ 8601 h 10000"/>
                  <a:gd name="connsiteX408" fmla="*/ 2848 w 10000"/>
                  <a:gd name="connsiteY408" fmla="*/ 8598 h 10000"/>
                  <a:gd name="connsiteX409" fmla="*/ 2856 w 10000"/>
                  <a:gd name="connsiteY409" fmla="*/ 8601 h 10000"/>
                  <a:gd name="connsiteX410" fmla="*/ 2859 w 10000"/>
                  <a:gd name="connsiteY410" fmla="*/ 8601 h 10000"/>
                  <a:gd name="connsiteX411" fmla="*/ 2864 w 10000"/>
                  <a:gd name="connsiteY411" fmla="*/ 8598 h 10000"/>
                  <a:gd name="connsiteX412" fmla="*/ 2889 w 10000"/>
                  <a:gd name="connsiteY412" fmla="*/ 8611 h 10000"/>
                  <a:gd name="connsiteX413" fmla="*/ 2906 w 10000"/>
                  <a:gd name="connsiteY413" fmla="*/ 8620 h 10000"/>
                  <a:gd name="connsiteX414" fmla="*/ 2914 w 10000"/>
                  <a:gd name="connsiteY414" fmla="*/ 8627 h 10000"/>
                  <a:gd name="connsiteX415" fmla="*/ 2920 w 10000"/>
                  <a:gd name="connsiteY415" fmla="*/ 8640 h 10000"/>
                  <a:gd name="connsiteX416" fmla="*/ 2922 w 10000"/>
                  <a:gd name="connsiteY416" fmla="*/ 8666 h 10000"/>
                  <a:gd name="connsiteX417" fmla="*/ 2922 w 10000"/>
                  <a:gd name="connsiteY417" fmla="*/ 8692 h 10000"/>
                  <a:gd name="connsiteX418" fmla="*/ 2939 w 10000"/>
                  <a:gd name="connsiteY418" fmla="*/ 8695 h 10000"/>
                  <a:gd name="connsiteX419" fmla="*/ 2953 w 10000"/>
                  <a:gd name="connsiteY419" fmla="*/ 8695 h 10000"/>
                  <a:gd name="connsiteX420" fmla="*/ 2961 w 10000"/>
                  <a:gd name="connsiteY420" fmla="*/ 8695 h 10000"/>
                  <a:gd name="connsiteX421" fmla="*/ 2972 w 10000"/>
                  <a:gd name="connsiteY421" fmla="*/ 8692 h 10000"/>
                  <a:gd name="connsiteX422" fmla="*/ 2981 w 10000"/>
                  <a:gd name="connsiteY422" fmla="*/ 8685 h 10000"/>
                  <a:gd name="connsiteX423" fmla="*/ 2989 w 10000"/>
                  <a:gd name="connsiteY423" fmla="*/ 8685 h 10000"/>
                  <a:gd name="connsiteX424" fmla="*/ 3008 w 10000"/>
                  <a:gd name="connsiteY424" fmla="*/ 8685 h 10000"/>
                  <a:gd name="connsiteX425" fmla="*/ 3028 w 10000"/>
                  <a:gd name="connsiteY425" fmla="*/ 8695 h 10000"/>
                  <a:gd name="connsiteX426" fmla="*/ 3042 w 10000"/>
                  <a:gd name="connsiteY426" fmla="*/ 8695 h 10000"/>
                  <a:gd name="connsiteX427" fmla="*/ 3053 w 10000"/>
                  <a:gd name="connsiteY427" fmla="*/ 8676 h 10000"/>
                  <a:gd name="connsiteX428" fmla="*/ 3061 w 10000"/>
                  <a:gd name="connsiteY428" fmla="*/ 8666 h 10000"/>
                  <a:gd name="connsiteX429" fmla="*/ 3066 w 10000"/>
                  <a:gd name="connsiteY429" fmla="*/ 8656 h 10000"/>
                  <a:gd name="connsiteX430" fmla="*/ 3091 w 10000"/>
                  <a:gd name="connsiteY430" fmla="*/ 8659 h 10000"/>
                  <a:gd name="connsiteX431" fmla="*/ 3105 w 10000"/>
                  <a:gd name="connsiteY431" fmla="*/ 8659 h 10000"/>
                  <a:gd name="connsiteX432" fmla="*/ 3108 w 10000"/>
                  <a:gd name="connsiteY432" fmla="*/ 8650 h 10000"/>
                  <a:gd name="connsiteX433" fmla="*/ 3147 w 10000"/>
                  <a:gd name="connsiteY433" fmla="*/ 8588 h 10000"/>
                  <a:gd name="connsiteX434" fmla="*/ 3150 w 10000"/>
                  <a:gd name="connsiteY434" fmla="*/ 8598 h 10000"/>
                  <a:gd name="connsiteX435" fmla="*/ 3163 w 10000"/>
                  <a:gd name="connsiteY435" fmla="*/ 8601 h 10000"/>
                  <a:gd name="connsiteX436" fmla="*/ 3180 w 10000"/>
                  <a:gd name="connsiteY436" fmla="*/ 8608 h 10000"/>
                  <a:gd name="connsiteX437" fmla="*/ 3188 w 10000"/>
                  <a:gd name="connsiteY437" fmla="*/ 8611 h 10000"/>
                  <a:gd name="connsiteX438" fmla="*/ 3227 w 10000"/>
                  <a:gd name="connsiteY438" fmla="*/ 8620 h 10000"/>
                  <a:gd name="connsiteX439" fmla="*/ 3238 w 10000"/>
                  <a:gd name="connsiteY439" fmla="*/ 8617 h 10000"/>
                  <a:gd name="connsiteX440" fmla="*/ 3247 w 10000"/>
                  <a:gd name="connsiteY440" fmla="*/ 8601 h 10000"/>
                  <a:gd name="connsiteX441" fmla="*/ 3269 w 10000"/>
                  <a:gd name="connsiteY441" fmla="*/ 8611 h 10000"/>
                  <a:gd name="connsiteX442" fmla="*/ 3277 w 10000"/>
                  <a:gd name="connsiteY442" fmla="*/ 8617 h 10000"/>
                  <a:gd name="connsiteX443" fmla="*/ 3285 w 10000"/>
                  <a:gd name="connsiteY443" fmla="*/ 8611 h 10000"/>
                  <a:gd name="connsiteX444" fmla="*/ 3307 w 10000"/>
                  <a:gd name="connsiteY444" fmla="*/ 8611 h 10000"/>
                  <a:gd name="connsiteX445" fmla="*/ 3319 w 10000"/>
                  <a:gd name="connsiteY445" fmla="*/ 8617 h 10000"/>
                  <a:gd name="connsiteX446" fmla="*/ 3324 w 10000"/>
                  <a:gd name="connsiteY446" fmla="*/ 8617 h 10000"/>
                  <a:gd name="connsiteX447" fmla="*/ 3327 w 10000"/>
                  <a:gd name="connsiteY447" fmla="*/ 8620 h 10000"/>
                  <a:gd name="connsiteX448" fmla="*/ 3341 w 10000"/>
                  <a:gd name="connsiteY448" fmla="*/ 8620 h 10000"/>
                  <a:gd name="connsiteX449" fmla="*/ 3357 w 10000"/>
                  <a:gd name="connsiteY449" fmla="*/ 8620 h 10000"/>
                  <a:gd name="connsiteX450" fmla="*/ 3374 w 10000"/>
                  <a:gd name="connsiteY450" fmla="*/ 8620 h 10000"/>
                  <a:gd name="connsiteX451" fmla="*/ 3382 w 10000"/>
                  <a:gd name="connsiteY451" fmla="*/ 8620 h 10000"/>
                  <a:gd name="connsiteX452" fmla="*/ 3399 w 10000"/>
                  <a:gd name="connsiteY452" fmla="*/ 8611 h 10000"/>
                  <a:gd name="connsiteX453" fmla="*/ 3413 w 10000"/>
                  <a:gd name="connsiteY453" fmla="*/ 8601 h 10000"/>
                  <a:gd name="connsiteX454" fmla="*/ 3421 w 10000"/>
                  <a:gd name="connsiteY454" fmla="*/ 8588 h 10000"/>
                  <a:gd name="connsiteX455" fmla="*/ 3421 w 10000"/>
                  <a:gd name="connsiteY455" fmla="*/ 8572 h 10000"/>
                  <a:gd name="connsiteX456" fmla="*/ 3421 w 10000"/>
                  <a:gd name="connsiteY456" fmla="*/ 8552 h 10000"/>
                  <a:gd name="connsiteX457" fmla="*/ 3424 w 10000"/>
                  <a:gd name="connsiteY457" fmla="*/ 8533 h 10000"/>
                  <a:gd name="connsiteX458" fmla="*/ 3432 w 10000"/>
                  <a:gd name="connsiteY458" fmla="*/ 8523 h 10000"/>
                  <a:gd name="connsiteX459" fmla="*/ 3446 w 10000"/>
                  <a:gd name="connsiteY459" fmla="*/ 8523 h 10000"/>
                  <a:gd name="connsiteX460" fmla="*/ 3457 w 10000"/>
                  <a:gd name="connsiteY460" fmla="*/ 8523 h 10000"/>
                  <a:gd name="connsiteX461" fmla="*/ 3476 w 10000"/>
                  <a:gd name="connsiteY461" fmla="*/ 8533 h 10000"/>
                  <a:gd name="connsiteX462" fmla="*/ 3485 w 10000"/>
                  <a:gd name="connsiteY462" fmla="*/ 8536 h 10000"/>
                  <a:gd name="connsiteX463" fmla="*/ 3501 w 10000"/>
                  <a:gd name="connsiteY463" fmla="*/ 8527 h 10000"/>
                  <a:gd name="connsiteX464" fmla="*/ 3504 w 10000"/>
                  <a:gd name="connsiteY464" fmla="*/ 8514 h 10000"/>
                  <a:gd name="connsiteX465" fmla="*/ 3510 w 10000"/>
                  <a:gd name="connsiteY465" fmla="*/ 8497 h 10000"/>
                  <a:gd name="connsiteX466" fmla="*/ 3537 w 10000"/>
                  <a:gd name="connsiteY466" fmla="*/ 8484 h 10000"/>
                  <a:gd name="connsiteX467" fmla="*/ 3562 w 10000"/>
                  <a:gd name="connsiteY467" fmla="*/ 8488 h 10000"/>
                  <a:gd name="connsiteX468" fmla="*/ 3568 w 10000"/>
                  <a:gd name="connsiteY468" fmla="*/ 8484 h 10000"/>
                  <a:gd name="connsiteX469" fmla="*/ 3584 w 10000"/>
                  <a:gd name="connsiteY469" fmla="*/ 8494 h 10000"/>
                  <a:gd name="connsiteX470" fmla="*/ 3593 w 10000"/>
                  <a:gd name="connsiteY470" fmla="*/ 8507 h 10000"/>
                  <a:gd name="connsiteX471" fmla="*/ 3618 w 10000"/>
                  <a:gd name="connsiteY471" fmla="*/ 8497 h 10000"/>
                  <a:gd name="connsiteX472" fmla="*/ 3643 w 10000"/>
                  <a:gd name="connsiteY472" fmla="*/ 8475 h 10000"/>
                  <a:gd name="connsiteX473" fmla="*/ 3657 w 10000"/>
                  <a:gd name="connsiteY473" fmla="*/ 8478 h 10000"/>
                  <a:gd name="connsiteX474" fmla="*/ 3670 w 10000"/>
                  <a:gd name="connsiteY474" fmla="*/ 8475 h 10000"/>
                  <a:gd name="connsiteX475" fmla="*/ 3673 w 10000"/>
                  <a:gd name="connsiteY475" fmla="*/ 8468 h 10000"/>
                  <a:gd name="connsiteX476" fmla="*/ 3681 w 10000"/>
                  <a:gd name="connsiteY476" fmla="*/ 8468 h 10000"/>
                  <a:gd name="connsiteX477" fmla="*/ 3698 w 10000"/>
                  <a:gd name="connsiteY477" fmla="*/ 8478 h 10000"/>
                  <a:gd name="connsiteX478" fmla="*/ 3720 w 10000"/>
                  <a:gd name="connsiteY478" fmla="*/ 8497 h 10000"/>
                  <a:gd name="connsiteX479" fmla="*/ 3715 w 10000"/>
                  <a:gd name="connsiteY479" fmla="*/ 8504 h 10000"/>
                  <a:gd name="connsiteX480" fmla="*/ 3729 w 10000"/>
                  <a:gd name="connsiteY480" fmla="*/ 8514 h 10000"/>
                  <a:gd name="connsiteX481" fmla="*/ 3729 w 10000"/>
                  <a:gd name="connsiteY481" fmla="*/ 8517 h 10000"/>
                  <a:gd name="connsiteX482" fmla="*/ 3740 w 10000"/>
                  <a:gd name="connsiteY482" fmla="*/ 8527 h 10000"/>
                  <a:gd name="connsiteX483" fmla="*/ 3759 w 10000"/>
                  <a:gd name="connsiteY483" fmla="*/ 8517 h 10000"/>
                  <a:gd name="connsiteX484" fmla="*/ 3762 w 10000"/>
                  <a:gd name="connsiteY484" fmla="*/ 8504 h 10000"/>
                  <a:gd name="connsiteX485" fmla="*/ 3770 w 10000"/>
                  <a:gd name="connsiteY485" fmla="*/ 8488 h 10000"/>
                  <a:gd name="connsiteX486" fmla="*/ 3778 w 10000"/>
                  <a:gd name="connsiteY486" fmla="*/ 8484 h 10000"/>
                  <a:gd name="connsiteX487" fmla="*/ 3792 w 10000"/>
                  <a:gd name="connsiteY487" fmla="*/ 8475 h 10000"/>
                  <a:gd name="connsiteX488" fmla="*/ 3803 w 10000"/>
                  <a:gd name="connsiteY488" fmla="*/ 8478 h 10000"/>
                  <a:gd name="connsiteX489" fmla="*/ 3809 w 10000"/>
                  <a:gd name="connsiteY489" fmla="*/ 8475 h 10000"/>
                  <a:gd name="connsiteX490" fmla="*/ 3825 w 10000"/>
                  <a:gd name="connsiteY490" fmla="*/ 8465 h 10000"/>
                  <a:gd name="connsiteX491" fmla="*/ 3834 w 10000"/>
                  <a:gd name="connsiteY491" fmla="*/ 8468 h 10000"/>
                  <a:gd name="connsiteX492" fmla="*/ 3842 w 10000"/>
                  <a:gd name="connsiteY492" fmla="*/ 8478 h 10000"/>
                  <a:gd name="connsiteX493" fmla="*/ 3850 w 10000"/>
                  <a:gd name="connsiteY493" fmla="*/ 8478 h 10000"/>
                  <a:gd name="connsiteX494" fmla="*/ 3859 w 10000"/>
                  <a:gd name="connsiteY494" fmla="*/ 8484 h 10000"/>
                  <a:gd name="connsiteX495" fmla="*/ 3873 w 10000"/>
                  <a:gd name="connsiteY495" fmla="*/ 8494 h 10000"/>
                  <a:gd name="connsiteX496" fmla="*/ 3875 w 10000"/>
                  <a:gd name="connsiteY496" fmla="*/ 8507 h 10000"/>
                  <a:gd name="connsiteX497" fmla="*/ 3881 w 10000"/>
                  <a:gd name="connsiteY497" fmla="*/ 8527 h 10000"/>
                  <a:gd name="connsiteX498" fmla="*/ 3875 w 10000"/>
                  <a:gd name="connsiteY498" fmla="*/ 8546 h 10000"/>
                  <a:gd name="connsiteX499" fmla="*/ 3892 w 10000"/>
                  <a:gd name="connsiteY499" fmla="*/ 8546 h 10000"/>
                  <a:gd name="connsiteX500" fmla="*/ 3900 w 10000"/>
                  <a:gd name="connsiteY500" fmla="*/ 8543 h 10000"/>
                  <a:gd name="connsiteX501" fmla="*/ 3906 w 10000"/>
                  <a:gd name="connsiteY501" fmla="*/ 8543 h 10000"/>
                  <a:gd name="connsiteX502" fmla="*/ 3922 w 10000"/>
                  <a:gd name="connsiteY502" fmla="*/ 8552 h 10000"/>
                  <a:gd name="connsiteX503" fmla="*/ 3939 w 10000"/>
                  <a:gd name="connsiteY503" fmla="*/ 8559 h 10000"/>
                  <a:gd name="connsiteX504" fmla="*/ 3953 w 10000"/>
                  <a:gd name="connsiteY504" fmla="*/ 8572 h 10000"/>
                  <a:gd name="connsiteX505" fmla="*/ 3956 w 10000"/>
                  <a:gd name="connsiteY505" fmla="*/ 8588 h 10000"/>
                  <a:gd name="connsiteX506" fmla="*/ 3956 w 10000"/>
                  <a:gd name="connsiteY506" fmla="*/ 8608 h 10000"/>
                  <a:gd name="connsiteX507" fmla="*/ 3972 w 10000"/>
                  <a:gd name="connsiteY507" fmla="*/ 8608 h 10000"/>
                  <a:gd name="connsiteX508" fmla="*/ 3986 w 10000"/>
                  <a:gd name="connsiteY508" fmla="*/ 8608 h 10000"/>
                  <a:gd name="connsiteX509" fmla="*/ 3997 w 10000"/>
                  <a:gd name="connsiteY509" fmla="*/ 8608 h 10000"/>
                  <a:gd name="connsiteX510" fmla="*/ 4006 w 10000"/>
                  <a:gd name="connsiteY510" fmla="*/ 8608 h 10000"/>
                  <a:gd name="connsiteX511" fmla="*/ 4006 w 10000"/>
                  <a:gd name="connsiteY511" fmla="*/ 8611 h 10000"/>
                  <a:gd name="connsiteX512" fmla="*/ 4011 w 10000"/>
                  <a:gd name="connsiteY512" fmla="*/ 8611 h 10000"/>
                  <a:gd name="connsiteX513" fmla="*/ 4022 w 10000"/>
                  <a:gd name="connsiteY513" fmla="*/ 8620 h 10000"/>
                  <a:gd name="connsiteX514" fmla="*/ 4042 w 10000"/>
                  <a:gd name="connsiteY514" fmla="*/ 8620 h 10000"/>
                  <a:gd name="connsiteX515" fmla="*/ 4050 w 10000"/>
                  <a:gd name="connsiteY515" fmla="*/ 8617 h 10000"/>
                  <a:gd name="connsiteX516" fmla="*/ 4069 w 10000"/>
                  <a:gd name="connsiteY516" fmla="*/ 8620 h 10000"/>
                  <a:gd name="connsiteX517" fmla="*/ 4086 w 10000"/>
                  <a:gd name="connsiteY517" fmla="*/ 8630 h 10000"/>
                  <a:gd name="connsiteX518" fmla="*/ 4108 w 10000"/>
                  <a:gd name="connsiteY518" fmla="*/ 8627 h 10000"/>
                  <a:gd name="connsiteX519" fmla="*/ 4125 w 10000"/>
                  <a:gd name="connsiteY519" fmla="*/ 8620 h 10000"/>
                  <a:gd name="connsiteX520" fmla="*/ 4133 w 10000"/>
                  <a:gd name="connsiteY520" fmla="*/ 8611 h 10000"/>
                  <a:gd name="connsiteX521" fmla="*/ 4139 w 10000"/>
                  <a:gd name="connsiteY521" fmla="*/ 8608 h 10000"/>
                  <a:gd name="connsiteX522" fmla="*/ 4147 w 10000"/>
                  <a:gd name="connsiteY522" fmla="*/ 8601 h 10000"/>
                  <a:gd name="connsiteX523" fmla="*/ 4155 w 10000"/>
                  <a:gd name="connsiteY523" fmla="*/ 8591 h 10000"/>
                  <a:gd name="connsiteX524" fmla="*/ 4166 w 10000"/>
                  <a:gd name="connsiteY524" fmla="*/ 8582 h 10000"/>
                  <a:gd name="connsiteX525" fmla="*/ 4183 w 10000"/>
                  <a:gd name="connsiteY525" fmla="*/ 8569 h 10000"/>
                  <a:gd name="connsiteX526" fmla="*/ 4191 w 10000"/>
                  <a:gd name="connsiteY526" fmla="*/ 8562 h 10000"/>
                  <a:gd name="connsiteX527" fmla="*/ 4208 w 10000"/>
                  <a:gd name="connsiteY527" fmla="*/ 8552 h 10000"/>
                  <a:gd name="connsiteX528" fmla="*/ 4230 w 10000"/>
                  <a:gd name="connsiteY528" fmla="*/ 8552 h 10000"/>
                  <a:gd name="connsiteX529" fmla="*/ 4238 w 10000"/>
                  <a:gd name="connsiteY529" fmla="*/ 8559 h 10000"/>
                  <a:gd name="connsiteX530" fmla="*/ 4247 w 10000"/>
                  <a:gd name="connsiteY530" fmla="*/ 8572 h 10000"/>
                  <a:gd name="connsiteX531" fmla="*/ 4252 w 10000"/>
                  <a:gd name="connsiteY531" fmla="*/ 8578 h 10000"/>
                  <a:gd name="connsiteX532" fmla="*/ 4263 w 10000"/>
                  <a:gd name="connsiteY532" fmla="*/ 8582 h 10000"/>
                  <a:gd name="connsiteX533" fmla="*/ 4277 w 10000"/>
                  <a:gd name="connsiteY533" fmla="*/ 8572 h 10000"/>
                  <a:gd name="connsiteX534" fmla="*/ 4294 w 10000"/>
                  <a:gd name="connsiteY534" fmla="*/ 8559 h 10000"/>
                  <a:gd name="connsiteX535" fmla="*/ 4302 w 10000"/>
                  <a:gd name="connsiteY535" fmla="*/ 8546 h 10000"/>
                  <a:gd name="connsiteX536" fmla="*/ 4310 w 10000"/>
                  <a:gd name="connsiteY536" fmla="*/ 8543 h 10000"/>
                  <a:gd name="connsiteX537" fmla="*/ 4313 w 10000"/>
                  <a:gd name="connsiteY537" fmla="*/ 8543 h 10000"/>
                  <a:gd name="connsiteX538" fmla="*/ 4332 w 10000"/>
                  <a:gd name="connsiteY538" fmla="*/ 8546 h 10000"/>
                  <a:gd name="connsiteX539" fmla="*/ 4335 w 10000"/>
                  <a:gd name="connsiteY539" fmla="*/ 8559 h 10000"/>
                  <a:gd name="connsiteX540" fmla="*/ 4349 w 10000"/>
                  <a:gd name="connsiteY540" fmla="*/ 8588 h 10000"/>
                  <a:gd name="connsiteX541" fmla="*/ 4360 w 10000"/>
                  <a:gd name="connsiteY541" fmla="*/ 8591 h 10000"/>
                  <a:gd name="connsiteX542" fmla="*/ 4366 w 10000"/>
                  <a:gd name="connsiteY542" fmla="*/ 8591 h 10000"/>
                  <a:gd name="connsiteX543" fmla="*/ 4382 w 10000"/>
                  <a:gd name="connsiteY543" fmla="*/ 8598 h 10000"/>
                  <a:gd name="connsiteX544" fmla="*/ 4385 w 10000"/>
                  <a:gd name="connsiteY544" fmla="*/ 8598 h 10000"/>
                  <a:gd name="connsiteX545" fmla="*/ 4402 w 10000"/>
                  <a:gd name="connsiteY545" fmla="*/ 8598 h 10000"/>
                  <a:gd name="connsiteX546" fmla="*/ 4421 w 10000"/>
                  <a:gd name="connsiteY546" fmla="*/ 8591 h 10000"/>
                  <a:gd name="connsiteX547" fmla="*/ 4440 w 10000"/>
                  <a:gd name="connsiteY547" fmla="*/ 8591 h 10000"/>
                  <a:gd name="connsiteX548" fmla="*/ 4449 w 10000"/>
                  <a:gd name="connsiteY548" fmla="*/ 8598 h 10000"/>
                  <a:gd name="connsiteX549" fmla="*/ 4454 w 10000"/>
                  <a:gd name="connsiteY549" fmla="*/ 8617 h 10000"/>
                  <a:gd name="connsiteX550" fmla="*/ 4463 w 10000"/>
                  <a:gd name="connsiteY550" fmla="*/ 8608 h 10000"/>
                  <a:gd name="connsiteX551" fmla="*/ 4474 w 10000"/>
                  <a:gd name="connsiteY551" fmla="*/ 8608 h 10000"/>
                  <a:gd name="connsiteX552" fmla="*/ 4490 w 10000"/>
                  <a:gd name="connsiteY552" fmla="*/ 8617 h 10000"/>
                  <a:gd name="connsiteX553" fmla="*/ 4504 w 10000"/>
                  <a:gd name="connsiteY553" fmla="*/ 8617 h 10000"/>
                  <a:gd name="connsiteX554" fmla="*/ 4518 w 10000"/>
                  <a:gd name="connsiteY554" fmla="*/ 8617 h 10000"/>
                  <a:gd name="connsiteX555" fmla="*/ 4535 w 10000"/>
                  <a:gd name="connsiteY555" fmla="*/ 8611 h 10000"/>
                  <a:gd name="connsiteX556" fmla="*/ 4546 w 10000"/>
                  <a:gd name="connsiteY556" fmla="*/ 8611 h 10000"/>
                  <a:gd name="connsiteX557" fmla="*/ 4562 w 10000"/>
                  <a:gd name="connsiteY557" fmla="*/ 8611 h 10000"/>
                  <a:gd name="connsiteX558" fmla="*/ 4571 w 10000"/>
                  <a:gd name="connsiteY558" fmla="*/ 8611 h 10000"/>
                  <a:gd name="connsiteX559" fmla="*/ 4579 w 10000"/>
                  <a:gd name="connsiteY559" fmla="*/ 8608 h 10000"/>
                  <a:gd name="connsiteX560" fmla="*/ 4584 w 10000"/>
                  <a:gd name="connsiteY560" fmla="*/ 8608 h 10000"/>
                  <a:gd name="connsiteX561" fmla="*/ 4601 w 10000"/>
                  <a:gd name="connsiteY561" fmla="*/ 8617 h 10000"/>
                  <a:gd name="connsiteX562" fmla="*/ 4609 w 10000"/>
                  <a:gd name="connsiteY562" fmla="*/ 8627 h 10000"/>
                  <a:gd name="connsiteX563" fmla="*/ 4618 w 10000"/>
                  <a:gd name="connsiteY563" fmla="*/ 8637 h 10000"/>
                  <a:gd name="connsiteX564" fmla="*/ 4618 w 10000"/>
                  <a:gd name="connsiteY564" fmla="*/ 8646 h 10000"/>
                  <a:gd name="connsiteX565" fmla="*/ 4634 w 10000"/>
                  <a:gd name="connsiteY565" fmla="*/ 8656 h 10000"/>
                  <a:gd name="connsiteX566" fmla="*/ 4640 w 10000"/>
                  <a:gd name="connsiteY566" fmla="*/ 8659 h 10000"/>
                  <a:gd name="connsiteX567" fmla="*/ 4651 w 10000"/>
                  <a:gd name="connsiteY567" fmla="*/ 8666 h 10000"/>
                  <a:gd name="connsiteX568" fmla="*/ 4657 w 10000"/>
                  <a:gd name="connsiteY568" fmla="*/ 8659 h 10000"/>
                  <a:gd name="connsiteX569" fmla="*/ 4668 w 10000"/>
                  <a:gd name="connsiteY569" fmla="*/ 8650 h 10000"/>
                  <a:gd name="connsiteX570" fmla="*/ 4676 w 10000"/>
                  <a:gd name="connsiteY570" fmla="*/ 8650 h 10000"/>
                  <a:gd name="connsiteX571" fmla="*/ 4690 w 10000"/>
                  <a:gd name="connsiteY571" fmla="*/ 8650 h 10000"/>
                  <a:gd name="connsiteX572" fmla="*/ 4698 w 10000"/>
                  <a:gd name="connsiteY572" fmla="*/ 8650 h 10000"/>
                  <a:gd name="connsiteX573" fmla="*/ 4704 w 10000"/>
                  <a:gd name="connsiteY573" fmla="*/ 8650 h 10000"/>
                  <a:gd name="connsiteX574" fmla="*/ 4706 w 10000"/>
                  <a:gd name="connsiteY574" fmla="*/ 8659 h 10000"/>
                  <a:gd name="connsiteX575" fmla="*/ 4706 w 10000"/>
                  <a:gd name="connsiteY575" fmla="*/ 8666 h 10000"/>
                  <a:gd name="connsiteX576" fmla="*/ 4723 w 10000"/>
                  <a:gd name="connsiteY576" fmla="*/ 8682 h 10000"/>
                  <a:gd name="connsiteX577" fmla="*/ 4737 w 10000"/>
                  <a:gd name="connsiteY577" fmla="*/ 8682 h 10000"/>
                  <a:gd name="connsiteX578" fmla="*/ 4745 w 10000"/>
                  <a:gd name="connsiteY578" fmla="*/ 8676 h 10000"/>
                  <a:gd name="connsiteX579" fmla="*/ 4756 w 10000"/>
                  <a:gd name="connsiteY579" fmla="*/ 8666 h 10000"/>
                  <a:gd name="connsiteX580" fmla="*/ 4765 w 10000"/>
                  <a:gd name="connsiteY580" fmla="*/ 8666 h 10000"/>
                  <a:gd name="connsiteX581" fmla="*/ 4765 w 10000"/>
                  <a:gd name="connsiteY581" fmla="*/ 8682 h 10000"/>
                  <a:gd name="connsiteX582" fmla="*/ 4770 w 10000"/>
                  <a:gd name="connsiteY582" fmla="*/ 8701 h 10000"/>
                  <a:gd name="connsiteX583" fmla="*/ 4778 w 10000"/>
                  <a:gd name="connsiteY583" fmla="*/ 8705 h 10000"/>
                  <a:gd name="connsiteX584" fmla="*/ 4795 w 10000"/>
                  <a:gd name="connsiteY584" fmla="*/ 8714 h 10000"/>
                  <a:gd name="connsiteX585" fmla="*/ 4812 w 10000"/>
                  <a:gd name="connsiteY585" fmla="*/ 8714 h 10000"/>
                  <a:gd name="connsiteX586" fmla="*/ 4825 w 10000"/>
                  <a:gd name="connsiteY586" fmla="*/ 8705 h 10000"/>
                  <a:gd name="connsiteX587" fmla="*/ 4825 w 10000"/>
                  <a:gd name="connsiteY587" fmla="*/ 8701 h 10000"/>
                  <a:gd name="connsiteX588" fmla="*/ 4828 w 10000"/>
                  <a:gd name="connsiteY588" fmla="*/ 8701 h 10000"/>
                  <a:gd name="connsiteX589" fmla="*/ 4837 w 10000"/>
                  <a:gd name="connsiteY589" fmla="*/ 8692 h 10000"/>
                  <a:gd name="connsiteX590" fmla="*/ 4842 w 10000"/>
                  <a:gd name="connsiteY590" fmla="*/ 8685 h 10000"/>
                  <a:gd name="connsiteX591" fmla="*/ 4859 w 10000"/>
                  <a:gd name="connsiteY591" fmla="*/ 8692 h 10000"/>
                  <a:gd name="connsiteX592" fmla="*/ 4870 w 10000"/>
                  <a:gd name="connsiteY592" fmla="*/ 8701 h 10000"/>
                  <a:gd name="connsiteX593" fmla="*/ 4878 w 10000"/>
                  <a:gd name="connsiteY593" fmla="*/ 8714 h 10000"/>
                  <a:gd name="connsiteX594" fmla="*/ 4892 w 10000"/>
                  <a:gd name="connsiteY594" fmla="*/ 8724 h 10000"/>
                  <a:gd name="connsiteX595" fmla="*/ 4900 w 10000"/>
                  <a:gd name="connsiteY595" fmla="*/ 8724 h 10000"/>
                  <a:gd name="connsiteX596" fmla="*/ 4906 w 10000"/>
                  <a:gd name="connsiteY596" fmla="*/ 8705 h 10000"/>
                  <a:gd name="connsiteX597" fmla="*/ 4925 w 10000"/>
                  <a:gd name="connsiteY597" fmla="*/ 8724 h 10000"/>
                  <a:gd name="connsiteX598" fmla="*/ 4939 w 10000"/>
                  <a:gd name="connsiteY598" fmla="*/ 8701 h 10000"/>
                  <a:gd name="connsiteX599" fmla="*/ 4950 w 10000"/>
                  <a:gd name="connsiteY599" fmla="*/ 8695 h 10000"/>
                  <a:gd name="connsiteX600" fmla="*/ 4956 w 10000"/>
                  <a:gd name="connsiteY600" fmla="*/ 8692 h 10000"/>
                  <a:gd name="connsiteX601" fmla="*/ 4986 w 10000"/>
                  <a:gd name="connsiteY601" fmla="*/ 8705 h 10000"/>
                  <a:gd name="connsiteX602" fmla="*/ 5003 w 10000"/>
                  <a:gd name="connsiteY602" fmla="*/ 8701 h 10000"/>
                  <a:gd name="connsiteX603" fmla="*/ 5011 w 10000"/>
                  <a:gd name="connsiteY603" fmla="*/ 8692 h 10000"/>
                  <a:gd name="connsiteX604" fmla="*/ 5028 w 10000"/>
                  <a:gd name="connsiteY604" fmla="*/ 8682 h 10000"/>
                  <a:gd name="connsiteX605" fmla="*/ 5030 w 10000"/>
                  <a:gd name="connsiteY605" fmla="*/ 8659 h 10000"/>
                  <a:gd name="connsiteX606" fmla="*/ 5039 w 10000"/>
                  <a:gd name="connsiteY606" fmla="*/ 8656 h 10000"/>
                  <a:gd name="connsiteX607" fmla="*/ 5053 w 10000"/>
                  <a:gd name="connsiteY607" fmla="*/ 8669 h 10000"/>
                  <a:gd name="connsiteX608" fmla="*/ 5061 w 10000"/>
                  <a:gd name="connsiteY608" fmla="*/ 8669 h 10000"/>
                  <a:gd name="connsiteX609" fmla="*/ 5061 w 10000"/>
                  <a:gd name="connsiteY609" fmla="*/ 8676 h 10000"/>
                  <a:gd name="connsiteX610" fmla="*/ 5069 w 10000"/>
                  <a:gd name="connsiteY610" fmla="*/ 8669 h 10000"/>
                  <a:gd name="connsiteX611" fmla="*/ 5083 w 10000"/>
                  <a:gd name="connsiteY611" fmla="*/ 8669 h 10000"/>
                  <a:gd name="connsiteX612" fmla="*/ 5100 w 10000"/>
                  <a:gd name="connsiteY612" fmla="*/ 8669 h 10000"/>
                  <a:gd name="connsiteX613" fmla="*/ 5119 w 10000"/>
                  <a:gd name="connsiteY613" fmla="*/ 8682 h 10000"/>
                  <a:gd name="connsiteX614" fmla="*/ 5136 w 10000"/>
                  <a:gd name="connsiteY614" fmla="*/ 8692 h 10000"/>
                  <a:gd name="connsiteX615" fmla="*/ 5161 w 10000"/>
                  <a:gd name="connsiteY615" fmla="*/ 8701 h 10000"/>
                  <a:gd name="connsiteX616" fmla="*/ 5183 w 10000"/>
                  <a:gd name="connsiteY616" fmla="*/ 8701 h 10000"/>
                  <a:gd name="connsiteX617" fmla="*/ 5199 w 10000"/>
                  <a:gd name="connsiteY617" fmla="*/ 8701 h 10000"/>
                  <a:gd name="connsiteX618" fmla="*/ 5213 w 10000"/>
                  <a:gd name="connsiteY618" fmla="*/ 8705 h 10000"/>
                  <a:gd name="connsiteX619" fmla="*/ 5224 w 10000"/>
                  <a:gd name="connsiteY619" fmla="*/ 8701 h 10000"/>
                  <a:gd name="connsiteX620" fmla="*/ 5230 w 10000"/>
                  <a:gd name="connsiteY620" fmla="*/ 8701 h 10000"/>
                  <a:gd name="connsiteX621" fmla="*/ 5241 w 10000"/>
                  <a:gd name="connsiteY621" fmla="*/ 8676 h 10000"/>
                  <a:gd name="connsiteX622" fmla="*/ 5247 w 10000"/>
                  <a:gd name="connsiteY622" fmla="*/ 8666 h 10000"/>
                  <a:gd name="connsiteX623" fmla="*/ 5249 w 10000"/>
                  <a:gd name="connsiteY623" fmla="*/ 8646 h 10000"/>
                  <a:gd name="connsiteX624" fmla="*/ 5249 w 10000"/>
                  <a:gd name="connsiteY624" fmla="*/ 8650 h 10000"/>
                  <a:gd name="connsiteX625" fmla="*/ 5255 w 10000"/>
                  <a:gd name="connsiteY625" fmla="*/ 8646 h 10000"/>
                  <a:gd name="connsiteX626" fmla="*/ 5271 w 10000"/>
                  <a:gd name="connsiteY626" fmla="*/ 8650 h 10000"/>
                  <a:gd name="connsiteX627" fmla="*/ 5288 w 10000"/>
                  <a:gd name="connsiteY627" fmla="*/ 8666 h 10000"/>
                  <a:gd name="connsiteX628" fmla="*/ 5296 w 10000"/>
                  <a:gd name="connsiteY628" fmla="*/ 8666 h 10000"/>
                  <a:gd name="connsiteX629" fmla="*/ 5310 w 10000"/>
                  <a:gd name="connsiteY629" fmla="*/ 8656 h 10000"/>
                  <a:gd name="connsiteX630" fmla="*/ 5321 w 10000"/>
                  <a:gd name="connsiteY630" fmla="*/ 8650 h 10000"/>
                  <a:gd name="connsiteX631" fmla="*/ 5338 w 10000"/>
                  <a:gd name="connsiteY631" fmla="*/ 8650 h 10000"/>
                  <a:gd name="connsiteX632" fmla="*/ 5360 w 10000"/>
                  <a:gd name="connsiteY632" fmla="*/ 8640 h 10000"/>
                  <a:gd name="connsiteX633" fmla="*/ 5366 w 10000"/>
                  <a:gd name="connsiteY633" fmla="*/ 8637 h 10000"/>
                  <a:gd name="connsiteX634" fmla="*/ 5368 w 10000"/>
                  <a:gd name="connsiteY634" fmla="*/ 8637 h 10000"/>
                  <a:gd name="connsiteX635" fmla="*/ 5382 w 10000"/>
                  <a:gd name="connsiteY635" fmla="*/ 8630 h 10000"/>
                  <a:gd name="connsiteX636" fmla="*/ 5391 w 10000"/>
                  <a:gd name="connsiteY636" fmla="*/ 8630 h 10000"/>
                  <a:gd name="connsiteX637" fmla="*/ 5402 w 10000"/>
                  <a:gd name="connsiteY637" fmla="*/ 8637 h 10000"/>
                  <a:gd name="connsiteX638" fmla="*/ 5418 w 10000"/>
                  <a:gd name="connsiteY638" fmla="*/ 8656 h 10000"/>
                  <a:gd name="connsiteX639" fmla="*/ 5432 w 10000"/>
                  <a:gd name="connsiteY639" fmla="*/ 8666 h 10000"/>
                  <a:gd name="connsiteX640" fmla="*/ 5443 w 10000"/>
                  <a:gd name="connsiteY640" fmla="*/ 8682 h 10000"/>
                  <a:gd name="connsiteX641" fmla="*/ 5457 w 10000"/>
                  <a:gd name="connsiteY641" fmla="*/ 8692 h 10000"/>
                  <a:gd name="connsiteX642" fmla="*/ 5471 w 10000"/>
                  <a:gd name="connsiteY642" fmla="*/ 8705 h 10000"/>
                  <a:gd name="connsiteX643" fmla="*/ 5488 w 10000"/>
                  <a:gd name="connsiteY643" fmla="*/ 8711 h 10000"/>
                  <a:gd name="connsiteX644" fmla="*/ 5490 w 10000"/>
                  <a:gd name="connsiteY644" fmla="*/ 8721 h 10000"/>
                  <a:gd name="connsiteX645" fmla="*/ 5512 w 10000"/>
                  <a:gd name="connsiteY645" fmla="*/ 8724 h 10000"/>
                  <a:gd name="connsiteX646" fmla="*/ 5521 w 10000"/>
                  <a:gd name="connsiteY646" fmla="*/ 8714 h 10000"/>
                  <a:gd name="connsiteX647" fmla="*/ 5524 w 10000"/>
                  <a:gd name="connsiteY647" fmla="*/ 8714 h 10000"/>
                  <a:gd name="connsiteX648" fmla="*/ 5532 w 10000"/>
                  <a:gd name="connsiteY648" fmla="*/ 8721 h 10000"/>
                  <a:gd name="connsiteX649" fmla="*/ 5540 w 10000"/>
                  <a:gd name="connsiteY649" fmla="*/ 8724 h 10000"/>
                  <a:gd name="connsiteX650" fmla="*/ 5562 w 10000"/>
                  <a:gd name="connsiteY650" fmla="*/ 8750 h 10000"/>
                  <a:gd name="connsiteX651" fmla="*/ 5562 w 10000"/>
                  <a:gd name="connsiteY651" fmla="*/ 8760 h 10000"/>
                  <a:gd name="connsiteX652" fmla="*/ 5571 w 10000"/>
                  <a:gd name="connsiteY652" fmla="*/ 8782 h 10000"/>
                  <a:gd name="connsiteX653" fmla="*/ 5579 w 10000"/>
                  <a:gd name="connsiteY653" fmla="*/ 8789 h 10000"/>
                  <a:gd name="connsiteX654" fmla="*/ 5593 w 10000"/>
                  <a:gd name="connsiteY654" fmla="*/ 8789 h 10000"/>
                  <a:gd name="connsiteX655" fmla="*/ 5596 w 10000"/>
                  <a:gd name="connsiteY655" fmla="*/ 8789 h 10000"/>
                  <a:gd name="connsiteX656" fmla="*/ 5626 w 10000"/>
                  <a:gd name="connsiteY656" fmla="*/ 8782 h 10000"/>
                  <a:gd name="connsiteX657" fmla="*/ 5629 w 10000"/>
                  <a:gd name="connsiteY657" fmla="*/ 8782 h 10000"/>
                  <a:gd name="connsiteX658" fmla="*/ 5637 w 10000"/>
                  <a:gd name="connsiteY658" fmla="*/ 8779 h 10000"/>
                  <a:gd name="connsiteX659" fmla="*/ 5648 w 10000"/>
                  <a:gd name="connsiteY659" fmla="*/ 8789 h 10000"/>
                  <a:gd name="connsiteX660" fmla="*/ 5665 w 10000"/>
                  <a:gd name="connsiteY660" fmla="*/ 8795 h 10000"/>
                  <a:gd name="connsiteX661" fmla="*/ 5676 w 10000"/>
                  <a:gd name="connsiteY661" fmla="*/ 8789 h 10000"/>
                  <a:gd name="connsiteX662" fmla="*/ 5684 w 10000"/>
                  <a:gd name="connsiteY662" fmla="*/ 8782 h 10000"/>
                  <a:gd name="connsiteX663" fmla="*/ 5693 w 10000"/>
                  <a:gd name="connsiteY663" fmla="*/ 8789 h 10000"/>
                  <a:gd name="connsiteX664" fmla="*/ 5715 w 10000"/>
                  <a:gd name="connsiteY664" fmla="*/ 8808 h 10000"/>
                  <a:gd name="connsiteX665" fmla="*/ 5731 w 10000"/>
                  <a:gd name="connsiteY665" fmla="*/ 8808 h 10000"/>
                  <a:gd name="connsiteX666" fmla="*/ 5740 w 10000"/>
                  <a:gd name="connsiteY666" fmla="*/ 8808 h 10000"/>
                  <a:gd name="connsiteX667" fmla="*/ 5765 w 10000"/>
                  <a:gd name="connsiteY667" fmla="*/ 8818 h 10000"/>
                  <a:gd name="connsiteX668" fmla="*/ 5781 w 10000"/>
                  <a:gd name="connsiteY668" fmla="*/ 8824 h 10000"/>
                  <a:gd name="connsiteX669" fmla="*/ 5798 w 10000"/>
                  <a:gd name="connsiteY669" fmla="*/ 8834 h 10000"/>
                  <a:gd name="connsiteX670" fmla="*/ 5814 w 10000"/>
                  <a:gd name="connsiteY670" fmla="*/ 8837 h 10000"/>
                  <a:gd name="connsiteX671" fmla="*/ 5831 w 10000"/>
                  <a:gd name="connsiteY671" fmla="*/ 8844 h 10000"/>
                  <a:gd name="connsiteX672" fmla="*/ 5842 w 10000"/>
                  <a:gd name="connsiteY672" fmla="*/ 8847 h 10000"/>
                  <a:gd name="connsiteX673" fmla="*/ 5859 w 10000"/>
                  <a:gd name="connsiteY673" fmla="*/ 8857 h 10000"/>
                  <a:gd name="connsiteX674" fmla="*/ 5870 w 10000"/>
                  <a:gd name="connsiteY674" fmla="*/ 8867 h 10000"/>
                  <a:gd name="connsiteX675" fmla="*/ 5878 w 10000"/>
                  <a:gd name="connsiteY675" fmla="*/ 8873 h 10000"/>
                  <a:gd name="connsiteX676" fmla="*/ 5895 w 10000"/>
                  <a:gd name="connsiteY676" fmla="*/ 8873 h 10000"/>
                  <a:gd name="connsiteX677" fmla="*/ 5911 w 10000"/>
                  <a:gd name="connsiteY677" fmla="*/ 8873 h 10000"/>
                  <a:gd name="connsiteX678" fmla="*/ 5931 w 10000"/>
                  <a:gd name="connsiteY678" fmla="*/ 8873 h 10000"/>
                  <a:gd name="connsiteX679" fmla="*/ 5950 w 10000"/>
                  <a:gd name="connsiteY679" fmla="*/ 8867 h 10000"/>
                  <a:gd name="connsiteX680" fmla="*/ 5967 w 10000"/>
                  <a:gd name="connsiteY680" fmla="*/ 8867 h 10000"/>
                  <a:gd name="connsiteX681" fmla="*/ 5975 w 10000"/>
                  <a:gd name="connsiteY681" fmla="*/ 8873 h 10000"/>
                  <a:gd name="connsiteX682" fmla="*/ 6000 w 10000"/>
                  <a:gd name="connsiteY682" fmla="*/ 8883 h 10000"/>
                  <a:gd name="connsiteX683" fmla="*/ 5997 w 10000"/>
                  <a:gd name="connsiteY683" fmla="*/ 8886 h 10000"/>
                  <a:gd name="connsiteX684" fmla="*/ 5997 w 10000"/>
                  <a:gd name="connsiteY684" fmla="*/ 8896 h 10000"/>
                  <a:gd name="connsiteX685" fmla="*/ 6014 w 10000"/>
                  <a:gd name="connsiteY685" fmla="*/ 8892 h 10000"/>
                  <a:gd name="connsiteX686" fmla="*/ 6028 w 10000"/>
                  <a:gd name="connsiteY686" fmla="*/ 8892 h 10000"/>
                  <a:gd name="connsiteX687" fmla="*/ 6053 w 10000"/>
                  <a:gd name="connsiteY687" fmla="*/ 8886 h 10000"/>
                  <a:gd name="connsiteX688" fmla="*/ 6072 w 10000"/>
                  <a:gd name="connsiteY688" fmla="*/ 8876 h 10000"/>
                  <a:gd name="connsiteX689" fmla="*/ 6089 w 10000"/>
                  <a:gd name="connsiteY689" fmla="*/ 8867 h 10000"/>
                  <a:gd name="connsiteX690" fmla="*/ 6111 w 10000"/>
                  <a:gd name="connsiteY690" fmla="*/ 8857 h 10000"/>
                  <a:gd name="connsiteX691" fmla="*/ 6127 w 10000"/>
                  <a:gd name="connsiteY691" fmla="*/ 8847 h 10000"/>
                  <a:gd name="connsiteX692" fmla="*/ 6152 w 10000"/>
                  <a:gd name="connsiteY692" fmla="*/ 8834 h 10000"/>
                  <a:gd name="connsiteX693" fmla="*/ 6183 w 10000"/>
                  <a:gd name="connsiteY693" fmla="*/ 8828 h 10000"/>
                  <a:gd name="connsiteX694" fmla="*/ 6175 w 10000"/>
                  <a:gd name="connsiteY694" fmla="*/ 8844 h 10000"/>
                  <a:gd name="connsiteX695" fmla="*/ 6169 w 10000"/>
                  <a:gd name="connsiteY695" fmla="*/ 8863 h 10000"/>
                  <a:gd name="connsiteX696" fmla="*/ 6158 w 10000"/>
                  <a:gd name="connsiteY696" fmla="*/ 8886 h 10000"/>
                  <a:gd name="connsiteX697" fmla="*/ 6152 w 10000"/>
                  <a:gd name="connsiteY697" fmla="*/ 8896 h 10000"/>
                  <a:gd name="connsiteX698" fmla="*/ 6150 w 10000"/>
                  <a:gd name="connsiteY698" fmla="*/ 8909 h 10000"/>
                  <a:gd name="connsiteX699" fmla="*/ 6152 w 10000"/>
                  <a:gd name="connsiteY699" fmla="*/ 8938 h 10000"/>
                  <a:gd name="connsiteX700" fmla="*/ 6158 w 10000"/>
                  <a:gd name="connsiteY700" fmla="*/ 8957 h 10000"/>
                  <a:gd name="connsiteX701" fmla="*/ 6161 w 10000"/>
                  <a:gd name="connsiteY701" fmla="*/ 8980 h 10000"/>
                  <a:gd name="connsiteX702" fmla="*/ 6166 w 10000"/>
                  <a:gd name="connsiteY702" fmla="*/ 8999 h 10000"/>
                  <a:gd name="connsiteX703" fmla="*/ 6175 w 10000"/>
                  <a:gd name="connsiteY703" fmla="*/ 9032 h 10000"/>
                  <a:gd name="connsiteX704" fmla="*/ 6183 w 10000"/>
                  <a:gd name="connsiteY704" fmla="*/ 9051 h 10000"/>
                  <a:gd name="connsiteX705" fmla="*/ 6191 w 10000"/>
                  <a:gd name="connsiteY705" fmla="*/ 9064 h 10000"/>
                  <a:gd name="connsiteX706" fmla="*/ 6194 w 10000"/>
                  <a:gd name="connsiteY706" fmla="*/ 9084 h 10000"/>
                  <a:gd name="connsiteX707" fmla="*/ 6208 w 10000"/>
                  <a:gd name="connsiteY707" fmla="*/ 9103 h 10000"/>
                  <a:gd name="connsiteX708" fmla="*/ 6208 w 10000"/>
                  <a:gd name="connsiteY708" fmla="*/ 9113 h 10000"/>
                  <a:gd name="connsiteX709" fmla="*/ 6216 w 10000"/>
                  <a:gd name="connsiteY709" fmla="*/ 9129 h 10000"/>
                  <a:gd name="connsiteX710" fmla="*/ 6230 w 10000"/>
                  <a:gd name="connsiteY710" fmla="*/ 9148 h 10000"/>
                  <a:gd name="connsiteX711" fmla="*/ 6241 w 10000"/>
                  <a:gd name="connsiteY711" fmla="*/ 9165 h 10000"/>
                  <a:gd name="connsiteX712" fmla="*/ 6249 w 10000"/>
                  <a:gd name="connsiteY712" fmla="*/ 9168 h 10000"/>
                  <a:gd name="connsiteX713" fmla="*/ 6266 w 10000"/>
                  <a:gd name="connsiteY713" fmla="*/ 9184 h 10000"/>
                  <a:gd name="connsiteX714" fmla="*/ 6280 w 10000"/>
                  <a:gd name="connsiteY714" fmla="*/ 9184 h 10000"/>
                  <a:gd name="connsiteX715" fmla="*/ 6288 w 10000"/>
                  <a:gd name="connsiteY715" fmla="*/ 9177 h 10000"/>
                  <a:gd name="connsiteX716" fmla="*/ 6299 w 10000"/>
                  <a:gd name="connsiteY716" fmla="*/ 9187 h 10000"/>
                  <a:gd name="connsiteX717" fmla="*/ 6305 w 10000"/>
                  <a:gd name="connsiteY717" fmla="*/ 9197 h 10000"/>
                  <a:gd name="connsiteX718" fmla="*/ 6310 w 10000"/>
                  <a:gd name="connsiteY718" fmla="*/ 9197 h 10000"/>
                  <a:gd name="connsiteX719" fmla="*/ 6321 w 10000"/>
                  <a:gd name="connsiteY719" fmla="*/ 9213 h 10000"/>
                  <a:gd name="connsiteX720" fmla="*/ 6335 w 10000"/>
                  <a:gd name="connsiteY720" fmla="*/ 9223 h 10000"/>
                  <a:gd name="connsiteX721" fmla="*/ 6338 w 10000"/>
                  <a:gd name="connsiteY721" fmla="*/ 9223 h 10000"/>
                  <a:gd name="connsiteX722" fmla="*/ 6355 w 10000"/>
                  <a:gd name="connsiteY722" fmla="*/ 9226 h 10000"/>
                  <a:gd name="connsiteX723" fmla="*/ 6363 w 10000"/>
                  <a:gd name="connsiteY723" fmla="*/ 9236 h 10000"/>
                  <a:gd name="connsiteX724" fmla="*/ 6380 w 10000"/>
                  <a:gd name="connsiteY724" fmla="*/ 9258 h 10000"/>
                  <a:gd name="connsiteX725" fmla="*/ 6393 w 10000"/>
                  <a:gd name="connsiteY725" fmla="*/ 9278 h 10000"/>
                  <a:gd name="connsiteX726" fmla="*/ 6396 w 10000"/>
                  <a:gd name="connsiteY726" fmla="*/ 9288 h 10000"/>
                  <a:gd name="connsiteX727" fmla="*/ 6407 w 10000"/>
                  <a:gd name="connsiteY727" fmla="*/ 9297 h 10000"/>
                  <a:gd name="connsiteX728" fmla="*/ 6410 w 10000"/>
                  <a:gd name="connsiteY728" fmla="*/ 9307 h 10000"/>
                  <a:gd name="connsiteX729" fmla="*/ 6416 w 10000"/>
                  <a:gd name="connsiteY729" fmla="*/ 9317 h 10000"/>
                  <a:gd name="connsiteX730" fmla="*/ 6424 w 10000"/>
                  <a:gd name="connsiteY730" fmla="*/ 9326 h 10000"/>
                  <a:gd name="connsiteX731" fmla="*/ 6435 w 10000"/>
                  <a:gd name="connsiteY731" fmla="*/ 9336 h 10000"/>
                  <a:gd name="connsiteX732" fmla="*/ 6443 w 10000"/>
                  <a:gd name="connsiteY732" fmla="*/ 9346 h 10000"/>
                  <a:gd name="connsiteX733" fmla="*/ 6449 w 10000"/>
                  <a:gd name="connsiteY733" fmla="*/ 9362 h 10000"/>
                  <a:gd name="connsiteX734" fmla="*/ 6452 w 10000"/>
                  <a:gd name="connsiteY734" fmla="*/ 9372 h 10000"/>
                  <a:gd name="connsiteX735" fmla="*/ 6449 w 10000"/>
                  <a:gd name="connsiteY735" fmla="*/ 9381 h 10000"/>
                  <a:gd name="connsiteX736" fmla="*/ 6465 w 10000"/>
                  <a:gd name="connsiteY736" fmla="*/ 9394 h 10000"/>
                  <a:gd name="connsiteX737" fmla="*/ 6468 w 10000"/>
                  <a:gd name="connsiteY737" fmla="*/ 9420 h 10000"/>
                  <a:gd name="connsiteX738" fmla="*/ 6493 w 10000"/>
                  <a:gd name="connsiteY738" fmla="*/ 9430 h 10000"/>
                  <a:gd name="connsiteX739" fmla="*/ 6507 w 10000"/>
                  <a:gd name="connsiteY739" fmla="*/ 9440 h 10000"/>
                  <a:gd name="connsiteX740" fmla="*/ 6524 w 10000"/>
                  <a:gd name="connsiteY740" fmla="*/ 9459 h 10000"/>
                  <a:gd name="connsiteX741" fmla="*/ 6532 w 10000"/>
                  <a:gd name="connsiteY741" fmla="*/ 9485 h 10000"/>
                  <a:gd name="connsiteX742" fmla="*/ 6537 w 10000"/>
                  <a:gd name="connsiteY742" fmla="*/ 9498 h 10000"/>
                  <a:gd name="connsiteX743" fmla="*/ 6571 w 10000"/>
                  <a:gd name="connsiteY743" fmla="*/ 9508 h 10000"/>
                  <a:gd name="connsiteX744" fmla="*/ 6596 w 10000"/>
                  <a:gd name="connsiteY744" fmla="*/ 9508 h 10000"/>
                  <a:gd name="connsiteX745" fmla="*/ 6637 w 10000"/>
                  <a:gd name="connsiteY745" fmla="*/ 9517 h 10000"/>
                  <a:gd name="connsiteX746" fmla="*/ 6662 w 10000"/>
                  <a:gd name="connsiteY746" fmla="*/ 9524 h 10000"/>
                  <a:gd name="connsiteX747" fmla="*/ 6679 w 10000"/>
                  <a:gd name="connsiteY747" fmla="*/ 9517 h 10000"/>
                  <a:gd name="connsiteX748" fmla="*/ 6679 w 10000"/>
                  <a:gd name="connsiteY748" fmla="*/ 9505 h 10000"/>
                  <a:gd name="connsiteX749" fmla="*/ 6690 w 10000"/>
                  <a:gd name="connsiteY749" fmla="*/ 9485 h 10000"/>
                  <a:gd name="connsiteX750" fmla="*/ 6693 w 10000"/>
                  <a:gd name="connsiteY750" fmla="*/ 9479 h 10000"/>
                  <a:gd name="connsiteX751" fmla="*/ 6706 w 10000"/>
                  <a:gd name="connsiteY751" fmla="*/ 9469 h 10000"/>
                  <a:gd name="connsiteX752" fmla="*/ 6709 w 10000"/>
                  <a:gd name="connsiteY752" fmla="*/ 9462 h 10000"/>
                  <a:gd name="connsiteX753" fmla="*/ 6717 w 10000"/>
                  <a:gd name="connsiteY753" fmla="*/ 9459 h 10000"/>
                  <a:gd name="connsiteX754" fmla="*/ 6726 w 10000"/>
                  <a:gd name="connsiteY754" fmla="*/ 9459 h 10000"/>
                  <a:gd name="connsiteX755" fmla="*/ 6742 w 10000"/>
                  <a:gd name="connsiteY755" fmla="*/ 9462 h 10000"/>
                  <a:gd name="connsiteX756" fmla="*/ 6759 w 10000"/>
                  <a:gd name="connsiteY756" fmla="*/ 9479 h 10000"/>
                  <a:gd name="connsiteX757" fmla="*/ 6781 w 10000"/>
                  <a:gd name="connsiteY757" fmla="*/ 9485 h 10000"/>
                  <a:gd name="connsiteX758" fmla="*/ 6795 w 10000"/>
                  <a:gd name="connsiteY758" fmla="*/ 9485 h 10000"/>
                  <a:gd name="connsiteX759" fmla="*/ 6803 w 10000"/>
                  <a:gd name="connsiteY759" fmla="*/ 9498 h 10000"/>
                  <a:gd name="connsiteX760" fmla="*/ 6806 w 10000"/>
                  <a:gd name="connsiteY760" fmla="*/ 9508 h 10000"/>
                  <a:gd name="connsiteX761" fmla="*/ 6823 w 10000"/>
                  <a:gd name="connsiteY761" fmla="*/ 9514 h 10000"/>
                  <a:gd name="connsiteX762" fmla="*/ 6831 w 10000"/>
                  <a:gd name="connsiteY762" fmla="*/ 9514 h 10000"/>
                  <a:gd name="connsiteX763" fmla="*/ 6848 w 10000"/>
                  <a:gd name="connsiteY763" fmla="*/ 9514 h 10000"/>
                  <a:gd name="connsiteX764" fmla="*/ 6856 w 10000"/>
                  <a:gd name="connsiteY764" fmla="*/ 9517 h 10000"/>
                  <a:gd name="connsiteX765" fmla="*/ 6878 w 10000"/>
                  <a:gd name="connsiteY765" fmla="*/ 9524 h 10000"/>
                  <a:gd name="connsiteX766" fmla="*/ 6895 w 10000"/>
                  <a:gd name="connsiteY766" fmla="*/ 9524 h 10000"/>
                  <a:gd name="connsiteX767" fmla="*/ 6917 w 10000"/>
                  <a:gd name="connsiteY767" fmla="*/ 9527 h 10000"/>
                  <a:gd name="connsiteX768" fmla="*/ 6934 w 10000"/>
                  <a:gd name="connsiteY768" fmla="*/ 9534 h 10000"/>
                  <a:gd name="connsiteX769" fmla="*/ 6961 w 10000"/>
                  <a:gd name="connsiteY769" fmla="*/ 9543 h 10000"/>
                  <a:gd name="connsiteX770" fmla="*/ 6989 w 10000"/>
                  <a:gd name="connsiteY770" fmla="*/ 9547 h 10000"/>
                  <a:gd name="connsiteX771" fmla="*/ 7014 w 10000"/>
                  <a:gd name="connsiteY771" fmla="*/ 9543 h 10000"/>
                  <a:gd name="connsiteX772" fmla="*/ 7033 w 10000"/>
                  <a:gd name="connsiteY772" fmla="*/ 9543 h 10000"/>
                  <a:gd name="connsiteX773" fmla="*/ 7042 w 10000"/>
                  <a:gd name="connsiteY773" fmla="*/ 9547 h 10000"/>
                  <a:gd name="connsiteX774" fmla="*/ 7069 w 10000"/>
                  <a:gd name="connsiteY774" fmla="*/ 9647 h 10000"/>
                  <a:gd name="connsiteX775" fmla="*/ 7122 w 10000"/>
                  <a:gd name="connsiteY775" fmla="*/ 9734 h 10000"/>
                  <a:gd name="connsiteX776" fmla="*/ 7147 w 10000"/>
                  <a:gd name="connsiteY776" fmla="*/ 9744 h 10000"/>
                  <a:gd name="connsiteX777" fmla="*/ 7169 w 10000"/>
                  <a:gd name="connsiteY777" fmla="*/ 9741 h 10000"/>
                  <a:gd name="connsiteX778" fmla="*/ 7177 w 10000"/>
                  <a:gd name="connsiteY778" fmla="*/ 9744 h 10000"/>
                  <a:gd name="connsiteX779" fmla="*/ 7186 w 10000"/>
                  <a:gd name="connsiteY779" fmla="*/ 9754 h 10000"/>
                  <a:gd name="connsiteX780" fmla="*/ 7191 w 10000"/>
                  <a:gd name="connsiteY780" fmla="*/ 9773 h 10000"/>
                  <a:gd name="connsiteX781" fmla="*/ 7208 w 10000"/>
                  <a:gd name="connsiteY781" fmla="*/ 9783 h 10000"/>
                  <a:gd name="connsiteX782" fmla="*/ 7219 w 10000"/>
                  <a:gd name="connsiteY782" fmla="*/ 9793 h 10000"/>
                  <a:gd name="connsiteX783" fmla="*/ 7235 w 10000"/>
                  <a:gd name="connsiteY783" fmla="*/ 9802 h 10000"/>
                  <a:gd name="connsiteX784" fmla="*/ 7249 w 10000"/>
                  <a:gd name="connsiteY784" fmla="*/ 9819 h 10000"/>
                  <a:gd name="connsiteX785" fmla="*/ 7255 w 10000"/>
                  <a:gd name="connsiteY785" fmla="*/ 9835 h 10000"/>
                  <a:gd name="connsiteX786" fmla="*/ 7255 w 10000"/>
                  <a:gd name="connsiteY786" fmla="*/ 9848 h 10000"/>
                  <a:gd name="connsiteX787" fmla="*/ 7249 w 10000"/>
                  <a:gd name="connsiteY787" fmla="*/ 9848 h 10000"/>
                  <a:gd name="connsiteX788" fmla="*/ 7244 w 10000"/>
                  <a:gd name="connsiteY788" fmla="*/ 9858 h 10000"/>
                  <a:gd name="connsiteX789" fmla="*/ 7235 w 10000"/>
                  <a:gd name="connsiteY789" fmla="*/ 9883 h 10000"/>
                  <a:gd name="connsiteX790" fmla="*/ 7244 w 10000"/>
                  <a:gd name="connsiteY790" fmla="*/ 9903 h 10000"/>
                  <a:gd name="connsiteX791" fmla="*/ 7258 w 10000"/>
                  <a:gd name="connsiteY791" fmla="*/ 9926 h 10000"/>
                  <a:gd name="connsiteX792" fmla="*/ 7263 w 10000"/>
                  <a:gd name="connsiteY792" fmla="*/ 9948 h 10000"/>
                  <a:gd name="connsiteX793" fmla="*/ 7274 w 10000"/>
                  <a:gd name="connsiteY793" fmla="*/ 9968 h 10000"/>
                  <a:gd name="connsiteX794" fmla="*/ 7283 w 10000"/>
                  <a:gd name="connsiteY794" fmla="*/ 9987 h 10000"/>
                  <a:gd name="connsiteX795" fmla="*/ 7291 w 10000"/>
                  <a:gd name="connsiteY795" fmla="*/ 10000 h 10000"/>
                  <a:gd name="connsiteX796" fmla="*/ 7305 w 10000"/>
                  <a:gd name="connsiteY796" fmla="*/ 9997 h 10000"/>
                  <a:gd name="connsiteX797" fmla="*/ 7313 w 10000"/>
                  <a:gd name="connsiteY797" fmla="*/ 9977 h 10000"/>
                  <a:gd name="connsiteX798" fmla="*/ 7324 w 10000"/>
                  <a:gd name="connsiteY798" fmla="*/ 9968 h 10000"/>
                  <a:gd name="connsiteX799" fmla="*/ 7341 w 10000"/>
                  <a:gd name="connsiteY799" fmla="*/ 9971 h 10000"/>
                  <a:gd name="connsiteX800" fmla="*/ 7368 w 10000"/>
                  <a:gd name="connsiteY800" fmla="*/ 9987 h 10000"/>
                  <a:gd name="connsiteX801" fmla="*/ 7380 w 10000"/>
                  <a:gd name="connsiteY801" fmla="*/ 9990 h 10000"/>
                  <a:gd name="connsiteX802" fmla="*/ 7393 w 10000"/>
                  <a:gd name="connsiteY802" fmla="*/ 9981 h 10000"/>
                  <a:gd name="connsiteX803" fmla="*/ 7404 w 10000"/>
                  <a:gd name="connsiteY803" fmla="*/ 9968 h 10000"/>
                  <a:gd name="connsiteX804" fmla="*/ 7418 w 10000"/>
                  <a:gd name="connsiteY804" fmla="*/ 9948 h 10000"/>
                  <a:gd name="connsiteX805" fmla="*/ 7427 w 10000"/>
                  <a:gd name="connsiteY805" fmla="*/ 9922 h 10000"/>
                  <a:gd name="connsiteX806" fmla="*/ 7427 w 10000"/>
                  <a:gd name="connsiteY806" fmla="*/ 9906 h 10000"/>
                  <a:gd name="connsiteX807" fmla="*/ 7404 w 10000"/>
                  <a:gd name="connsiteY807" fmla="*/ 9877 h 10000"/>
                  <a:gd name="connsiteX808" fmla="*/ 7388 w 10000"/>
                  <a:gd name="connsiteY808" fmla="*/ 9854 h 10000"/>
                  <a:gd name="connsiteX809" fmla="*/ 7385 w 10000"/>
                  <a:gd name="connsiteY809" fmla="*/ 9845 h 10000"/>
                  <a:gd name="connsiteX810" fmla="*/ 7385 w 10000"/>
                  <a:gd name="connsiteY810" fmla="*/ 9825 h 10000"/>
                  <a:gd name="connsiteX811" fmla="*/ 7385 w 10000"/>
                  <a:gd name="connsiteY811" fmla="*/ 9819 h 10000"/>
                  <a:gd name="connsiteX812" fmla="*/ 7393 w 10000"/>
                  <a:gd name="connsiteY812" fmla="*/ 9809 h 10000"/>
                  <a:gd name="connsiteX813" fmla="*/ 7404 w 10000"/>
                  <a:gd name="connsiteY813" fmla="*/ 9793 h 10000"/>
                  <a:gd name="connsiteX814" fmla="*/ 7413 w 10000"/>
                  <a:gd name="connsiteY814" fmla="*/ 9783 h 10000"/>
                  <a:gd name="connsiteX815" fmla="*/ 7404 w 10000"/>
                  <a:gd name="connsiteY815" fmla="*/ 9770 h 10000"/>
                  <a:gd name="connsiteX816" fmla="*/ 7388 w 10000"/>
                  <a:gd name="connsiteY816" fmla="*/ 9760 h 10000"/>
                  <a:gd name="connsiteX817" fmla="*/ 7371 w 10000"/>
                  <a:gd name="connsiteY817" fmla="*/ 9744 h 10000"/>
                  <a:gd name="connsiteX818" fmla="*/ 7363 w 10000"/>
                  <a:gd name="connsiteY818" fmla="*/ 9731 h 10000"/>
                  <a:gd name="connsiteX819" fmla="*/ 7355 w 10000"/>
                  <a:gd name="connsiteY819" fmla="*/ 9715 h 10000"/>
                  <a:gd name="connsiteX820" fmla="*/ 7360 w 10000"/>
                  <a:gd name="connsiteY820" fmla="*/ 9686 h 10000"/>
                  <a:gd name="connsiteX821" fmla="*/ 7363 w 10000"/>
                  <a:gd name="connsiteY821" fmla="*/ 9657 h 10000"/>
                  <a:gd name="connsiteX822" fmla="*/ 7360 w 10000"/>
                  <a:gd name="connsiteY822" fmla="*/ 9631 h 10000"/>
                  <a:gd name="connsiteX823" fmla="*/ 7346 w 10000"/>
                  <a:gd name="connsiteY823" fmla="*/ 9611 h 10000"/>
                  <a:gd name="connsiteX824" fmla="*/ 7332 w 10000"/>
                  <a:gd name="connsiteY824" fmla="*/ 9585 h 10000"/>
                  <a:gd name="connsiteX825" fmla="*/ 7324 w 10000"/>
                  <a:gd name="connsiteY825" fmla="*/ 9573 h 10000"/>
                  <a:gd name="connsiteX826" fmla="*/ 7324 w 10000"/>
                  <a:gd name="connsiteY826" fmla="*/ 9553 h 10000"/>
                  <a:gd name="connsiteX827" fmla="*/ 7324 w 10000"/>
                  <a:gd name="connsiteY827" fmla="*/ 9543 h 10000"/>
                  <a:gd name="connsiteX828" fmla="*/ 7324 w 10000"/>
                  <a:gd name="connsiteY828" fmla="*/ 9517 h 10000"/>
                  <a:gd name="connsiteX829" fmla="*/ 7324 w 10000"/>
                  <a:gd name="connsiteY829" fmla="*/ 9498 h 10000"/>
                  <a:gd name="connsiteX830" fmla="*/ 7332 w 10000"/>
                  <a:gd name="connsiteY830" fmla="*/ 9479 h 10000"/>
                  <a:gd name="connsiteX831" fmla="*/ 7341 w 10000"/>
                  <a:gd name="connsiteY831" fmla="*/ 9462 h 10000"/>
                  <a:gd name="connsiteX832" fmla="*/ 7352 w 10000"/>
                  <a:gd name="connsiteY832" fmla="*/ 9459 h 10000"/>
                  <a:gd name="connsiteX833" fmla="*/ 7360 w 10000"/>
                  <a:gd name="connsiteY833" fmla="*/ 9443 h 10000"/>
                  <a:gd name="connsiteX834" fmla="*/ 7363 w 10000"/>
                  <a:gd name="connsiteY834" fmla="*/ 9433 h 10000"/>
                  <a:gd name="connsiteX835" fmla="*/ 7377 w 10000"/>
                  <a:gd name="connsiteY835" fmla="*/ 9433 h 10000"/>
                  <a:gd name="connsiteX836" fmla="*/ 7388 w 10000"/>
                  <a:gd name="connsiteY836" fmla="*/ 9430 h 10000"/>
                  <a:gd name="connsiteX837" fmla="*/ 7396 w 10000"/>
                  <a:gd name="connsiteY837" fmla="*/ 9430 h 10000"/>
                  <a:gd name="connsiteX838" fmla="*/ 7402 w 10000"/>
                  <a:gd name="connsiteY838" fmla="*/ 9424 h 10000"/>
                  <a:gd name="connsiteX839" fmla="*/ 7396 w 10000"/>
                  <a:gd name="connsiteY839" fmla="*/ 9414 h 10000"/>
                  <a:gd name="connsiteX840" fmla="*/ 7388 w 10000"/>
                  <a:gd name="connsiteY840" fmla="*/ 9401 h 10000"/>
                  <a:gd name="connsiteX841" fmla="*/ 7371 w 10000"/>
                  <a:gd name="connsiteY841" fmla="*/ 9391 h 10000"/>
                  <a:gd name="connsiteX842" fmla="*/ 7355 w 10000"/>
                  <a:gd name="connsiteY842" fmla="*/ 9375 h 10000"/>
                  <a:gd name="connsiteX843" fmla="*/ 7332 w 10000"/>
                  <a:gd name="connsiteY843" fmla="*/ 9356 h 10000"/>
                  <a:gd name="connsiteX844" fmla="*/ 7313 w 10000"/>
                  <a:gd name="connsiteY844" fmla="*/ 9330 h 10000"/>
                  <a:gd name="connsiteX845" fmla="*/ 7307 w 10000"/>
                  <a:gd name="connsiteY845" fmla="*/ 9310 h 10000"/>
                  <a:gd name="connsiteX846" fmla="*/ 7305 w 10000"/>
                  <a:gd name="connsiteY846" fmla="*/ 9291 h 10000"/>
                  <a:gd name="connsiteX847" fmla="*/ 7305 w 10000"/>
                  <a:gd name="connsiteY847" fmla="*/ 9278 h 10000"/>
                  <a:gd name="connsiteX848" fmla="*/ 7296 w 10000"/>
                  <a:gd name="connsiteY848" fmla="*/ 9268 h 10000"/>
                  <a:gd name="connsiteX849" fmla="*/ 7296 w 10000"/>
                  <a:gd name="connsiteY849" fmla="*/ 9249 h 10000"/>
                  <a:gd name="connsiteX850" fmla="*/ 7291 w 10000"/>
                  <a:gd name="connsiteY850" fmla="*/ 9226 h 10000"/>
                  <a:gd name="connsiteX851" fmla="*/ 7283 w 10000"/>
                  <a:gd name="connsiteY851" fmla="*/ 9213 h 10000"/>
                  <a:gd name="connsiteX852" fmla="*/ 7274 w 10000"/>
                  <a:gd name="connsiteY852" fmla="*/ 9194 h 10000"/>
                  <a:gd name="connsiteX853" fmla="*/ 7274 w 10000"/>
                  <a:gd name="connsiteY853" fmla="*/ 9174 h 10000"/>
                  <a:gd name="connsiteX854" fmla="*/ 7280 w 10000"/>
                  <a:gd name="connsiteY854" fmla="*/ 9148 h 10000"/>
                  <a:gd name="connsiteX855" fmla="*/ 7283 w 10000"/>
                  <a:gd name="connsiteY855" fmla="*/ 9119 h 10000"/>
                  <a:gd name="connsiteX856" fmla="*/ 7291 w 10000"/>
                  <a:gd name="connsiteY856" fmla="*/ 9100 h 10000"/>
                  <a:gd name="connsiteX857" fmla="*/ 7307 w 10000"/>
                  <a:gd name="connsiteY857" fmla="*/ 9080 h 10000"/>
                  <a:gd name="connsiteX858" fmla="*/ 7324 w 10000"/>
                  <a:gd name="connsiteY858" fmla="*/ 9054 h 10000"/>
                  <a:gd name="connsiteX859" fmla="*/ 7341 w 10000"/>
                  <a:gd name="connsiteY859" fmla="*/ 9054 h 10000"/>
                  <a:gd name="connsiteX860" fmla="*/ 7352 w 10000"/>
                  <a:gd name="connsiteY860" fmla="*/ 9054 h 10000"/>
                  <a:gd name="connsiteX861" fmla="*/ 7346 w 10000"/>
                  <a:gd name="connsiteY861" fmla="*/ 9032 h 10000"/>
                  <a:gd name="connsiteX862" fmla="*/ 7341 w 10000"/>
                  <a:gd name="connsiteY862" fmla="*/ 9022 h 10000"/>
                  <a:gd name="connsiteX863" fmla="*/ 7352 w 10000"/>
                  <a:gd name="connsiteY863" fmla="*/ 8999 h 10000"/>
                  <a:gd name="connsiteX864" fmla="*/ 7360 w 10000"/>
                  <a:gd name="connsiteY864" fmla="*/ 8967 h 10000"/>
                  <a:gd name="connsiteX865" fmla="*/ 7368 w 10000"/>
                  <a:gd name="connsiteY865" fmla="*/ 8922 h 10000"/>
                  <a:gd name="connsiteX866" fmla="*/ 7377 w 10000"/>
                  <a:gd name="connsiteY866" fmla="*/ 8896 h 10000"/>
                  <a:gd name="connsiteX867" fmla="*/ 7380 w 10000"/>
                  <a:gd name="connsiteY867" fmla="*/ 8867 h 10000"/>
                  <a:gd name="connsiteX868" fmla="*/ 7402 w 10000"/>
                  <a:gd name="connsiteY868" fmla="*/ 8824 h 10000"/>
                  <a:gd name="connsiteX869" fmla="*/ 7402 w 10000"/>
                  <a:gd name="connsiteY869" fmla="*/ 8808 h 10000"/>
                  <a:gd name="connsiteX870" fmla="*/ 7393 w 10000"/>
                  <a:gd name="connsiteY870" fmla="*/ 8795 h 10000"/>
                  <a:gd name="connsiteX871" fmla="*/ 7388 w 10000"/>
                  <a:gd name="connsiteY871" fmla="*/ 8799 h 10000"/>
                  <a:gd name="connsiteX872" fmla="*/ 7396 w 10000"/>
                  <a:gd name="connsiteY872" fmla="*/ 8789 h 10000"/>
                  <a:gd name="connsiteX873" fmla="*/ 7404 w 10000"/>
                  <a:gd name="connsiteY873" fmla="*/ 8789 h 10000"/>
                  <a:gd name="connsiteX874" fmla="*/ 7421 w 10000"/>
                  <a:gd name="connsiteY874" fmla="*/ 8769 h 10000"/>
                  <a:gd name="connsiteX875" fmla="*/ 7443 w 10000"/>
                  <a:gd name="connsiteY875" fmla="*/ 8763 h 10000"/>
                  <a:gd name="connsiteX876" fmla="*/ 7452 w 10000"/>
                  <a:gd name="connsiteY876" fmla="*/ 8769 h 10000"/>
                  <a:gd name="connsiteX877" fmla="*/ 7468 w 10000"/>
                  <a:gd name="connsiteY877" fmla="*/ 8769 h 10000"/>
                  <a:gd name="connsiteX878" fmla="*/ 7499 w 10000"/>
                  <a:gd name="connsiteY878" fmla="*/ 8763 h 10000"/>
                  <a:gd name="connsiteX879" fmla="*/ 7526 w 10000"/>
                  <a:gd name="connsiteY879" fmla="*/ 8763 h 10000"/>
                  <a:gd name="connsiteX880" fmla="*/ 7532 w 10000"/>
                  <a:gd name="connsiteY880" fmla="*/ 8763 h 10000"/>
                  <a:gd name="connsiteX881" fmla="*/ 7554 w 10000"/>
                  <a:gd name="connsiteY881" fmla="*/ 8744 h 10000"/>
                  <a:gd name="connsiteX882" fmla="*/ 7571 w 10000"/>
                  <a:gd name="connsiteY882" fmla="*/ 8731 h 10000"/>
                  <a:gd name="connsiteX883" fmla="*/ 7587 w 10000"/>
                  <a:gd name="connsiteY883" fmla="*/ 8711 h 10000"/>
                  <a:gd name="connsiteX884" fmla="*/ 7607 w 10000"/>
                  <a:gd name="connsiteY884" fmla="*/ 8711 h 10000"/>
                  <a:gd name="connsiteX885" fmla="*/ 7634 w 10000"/>
                  <a:gd name="connsiteY885" fmla="*/ 8705 h 10000"/>
                  <a:gd name="connsiteX886" fmla="*/ 7643 w 10000"/>
                  <a:gd name="connsiteY886" fmla="*/ 8682 h 10000"/>
                  <a:gd name="connsiteX887" fmla="*/ 7654 w 10000"/>
                  <a:gd name="connsiteY887" fmla="*/ 8666 h 10000"/>
                  <a:gd name="connsiteX888" fmla="*/ 7668 w 10000"/>
                  <a:gd name="connsiteY888" fmla="*/ 8666 h 10000"/>
                  <a:gd name="connsiteX889" fmla="*/ 7676 w 10000"/>
                  <a:gd name="connsiteY889" fmla="*/ 8682 h 10000"/>
                  <a:gd name="connsiteX890" fmla="*/ 7704 w 10000"/>
                  <a:gd name="connsiteY890" fmla="*/ 8669 h 10000"/>
                  <a:gd name="connsiteX891" fmla="*/ 7712 w 10000"/>
                  <a:gd name="connsiteY891" fmla="*/ 8669 h 10000"/>
                  <a:gd name="connsiteX892" fmla="*/ 7720 w 10000"/>
                  <a:gd name="connsiteY892" fmla="*/ 8669 h 10000"/>
                  <a:gd name="connsiteX893" fmla="*/ 7726 w 10000"/>
                  <a:gd name="connsiteY893" fmla="*/ 8656 h 10000"/>
                  <a:gd name="connsiteX894" fmla="*/ 7734 w 10000"/>
                  <a:gd name="connsiteY894" fmla="*/ 8650 h 10000"/>
                  <a:gd name="connsiteX895" fmla="*/ 7742 w 10000"/>
                  <a:gd name="connsiteY895" fmla="*/ 8650 h 10000"/>
                  <a:gd name="connsiteX896" fmla="*/ 7759 w 10000"/>
                  <a:gd name="connsiteY896" fmla="*/ 8650 h 10000"/>
                  <a:gd name="connsiteX897" fmla="*/ 7756 w 10000"/>
                  <a:gd name="connsiteY897" fmla="*/ 8630 h 10000"/>
                  <a:gd name="connsiteX898" fmla="*/ 7751 w 10000"/>
                  <a:gd name="connsiteY898" fmla="*/ 8627 h 10000"/>
                  <a:gd name="connsiteX899" fmla="*/ 7742 w 10000"/>
                  <a:gd name="connsiteY899" fmla="*/ 8620 h 10000"/>
                  <a:gd name="connsiteX900" fmla="*/ 7734 w 10000"/>
                  <a:gd name="connsiteY900" fmla="*/ 8591 h 10000"/>
                  <a:gd name="connsiteX901" fmla="*/ 7709 w 10000"/>
                  <a:gd name="connsiteY901" fmla="*/ 8582 h 10000"/>
                  <a:gd name="connsiteX902" fmla="*/ 7695 w 10000"/>
                  <a:gd name="connsiteY902" fmla="*/ 8578 h 10000"/>
                  <a:gd name="connsiteX903" fmla="*/ 7668 w 10000"/>
                  <a:gd name="connsiteY903" fmla="*/ 8562 h 10000"/>
                  <a:gd name="connsiteX904" fmla="*/ 7645 w 10000"/>
                  <a:gd name="connsiteY904" fmla="*/ 8552 h 10000"/>
                  <a:gd name="connsiteX905" fmla="*/ 7615 w 10000"/>
                  <a:gd name="connsiteY905" fmla="*/ 8543 h 10000"/>
                  <a:gd name="connsiteX906" fmla="*/ 7596 w 10000"/>
                  <a:gd name="connsiteY906" fmla="*/ 8527 h 10000"/>
                  <a:gd name="connsiteX907" fmla="*/ 7565 w 10000"/>
                  <a:gd name="connsiteY907" fmla="*/ 8494 h 10000"/>
                  <a:gd name="connsiteX908" fmla="*/ 7562 w 10000"/>
                  <a:gd name="connsiteY908" fmla="*/ 8475 h 10000"/>
                  <a:gd name="connsiteX909" fmla="*/ 7540 w 10000"/>
                  <a:gd name="connsiteY909" fmla="*/ 8455 h 10000"/>
                  <a:gd name="connsiteX910" fmla="*/ 7535 w 10000"/>
                  <a:gd name="connsiteY910" fmla="*/ 8446 h 10000"/>
                  <a:gd name="connsiteX911" fmla="*/ 7535 w 10000"/>
                  <a:gd name="connsiteY911" fmla="*/ 8420 h 10000"/>
                  <a:gd name="connsiteX912" fmla="*/ 7535 w 10000"/>
                  <a:gd name="connsiteY912" fmla="*/ 8391 h 10000"/>
                  <a:gd name="connsiteX913" fmla="*/ 7548 w 10000"/>
                  <a:gd name="connsiteY913" fmla="*/ 8345 h 10000"/>
                  <a:gd name="connsiteX914" fmla="*/ 7562 w 10000"/>
                  <a:gd name="connsiteY914" fmla="*/ 8319 h 10000"/>
                  <a:gd name="connsiteX915" fmla="*/ 7582 w 10000"/>
                  <a:gd name="connsiteY915" fmla="*/ 8310 h 10000"/>
                  <a:gd name="connsiteX916" fmla="*/ 7607 w 10000"/>
                  <a:gd name="connsiteY916" fmla="*/ 8300 h 10000"/>
                  <a:gd name="connsiteX917" fmla="*/ 7629 w 10000"/>
                  <a:gd name="connsiteY917" fmla="*/ 8300 h 10000"/>
                  <a:gd name="connsiteX918" fmla="*/ 7651 w 10000"/>
                  <a:gd name="connsiteY918" fmla="*/ 8297 h 10000"/>
                  <a:gd name="connsiteX919" fmla="*/ 7668 w 10000"/>
                  <a:gd name="connsiteY919" fmla="*/ 8280 h 10000"/>
                  <a:gd name="connsiteX920" fmla="*/ 7687 w 10000"/>
                  <a:gd name="connsiteY920" fmla="*/ 8267 h 10000"/>
                  <a:gd name="connsiteX921" fmla="*/ 7693 w 10000"/>
                  <a:gd name="connsiteY921" fmla="*/ 8261 h 10000"/>
                  <a:gd name="connsiteX922" fmla="*/ 7701 w 10000"/>
                  <a:gd name="connsiteY922" fmla="*/ 8248 h 10000"/>
                  <a:gd name="connsiteX923" fmla="*/ 7712 w 10000"/>
                  <a:gd name="connsiteY923" fmla="*/ 8238 h 10000"/>
                  <a:gd name="connsiteX924" fmla="*/ 7731 w 10000"/>
                  <a:gd name="connsiteY924" fmla="*/ 8222 h 10000"/>
                  <a:gd name="connsiteX925" fmla="*/ 7740 w 10000"/>
                  <a:gd name="connsiteY925" fmla="*/ 8206 h 10000"/>
                  <a:gd name="connsiteX926" fmla="*/ 7756 w 10000"/>
                  <a:gd name="connsiteY926" fmla="*/ 8183 h 10000"/>
                  <a:gd name="connsiteX927" fmla="*/ 7773 w 10000"/>
                  <a:gd name="connsiteY927" fmla="*/ 8177 h 10000"/>
                  <a:gd name="connsiteX928" fmla="*/ 7784 w 10000"/>
                  <a:gd name="connsiteY928" fmla="*/ 8183 h 10000"/>
                  <a:gd name="connsiteX929" fmla="*/ 7801 w 10000"/>
                  <a:gd name="connsiteY929" fmla="*/ 8174 h 10000"/>
                  <a:gd name="connsiteX930" fmla="*/ 7801 w 10000"/>
                  <a:gd name="connsiteY930" fmla="*/ 8157 h 10000"/>
                  <a:gd name="connsiteX931" fmla="*/ 7817 w 10000"/>
                  <a:gd name="connsiteY931" fmla="*/ 8164 h 10000"/>
                  <a:gd name="connsiteX932" fmla="*/ 7837 w 10000"/>
                  <a:gd name="connsiteY932" fmla="*/ 8164 h 10000"/>
                  <a:gd name="connsiteX933" fmla="*/ 7856 w 10000"/>
                  <a:gd name="connsiteY933" fmla="*/ 8164 h 10000"/>
                  <a:gd name="connsiteX934" fmla="*/ 7870 w 10000"/>
                  <a:gd name="connsiteY934" fmla="*/ 8167 h 10000"/>
                  <a:gd name="connsiteX935" fmla="*/ 7881 w 10000"/>
                  <a:gd name="connsiteY935" fmla="*/ 8174 h 10000"/>
                  <a:gd name="connsiteX936" fmla="*/ 7898 w 10000"/>
                  <a:gd name="connsiteY936" fmla="*/ 8187 h 10000"/>
                  <a:gd name="connsiteX937" fmla="*/ 7917 w 10000"/>
                  <a:gd name="connsiteY937" fmla="*/ 8187 h 10000"/>
                  <a:gd name="connsiteX938" fmla="*/ 7928 w 10000"/>
                  <a:gd name="connsiteY938" fmla="*/ 8157 h 10000"/>
                  <a:gd name="connsiteX939" fmla="*/ 7942 w 10000"/>
                  <a:gd name="connsiteY939" fmla="*/ 8157 h 10000"/>
                  <a:gd name="connsiteX940" fmla="*/ 7958 w 10000"/>
                  <a:gd name="connsiteY940" fmla="*/ 8164 h 10000"/>
                  <a:gd name="connsiteX941" fmla="*/ 7983 w 10000"/>
                  <a:gd name="connsiteY941" fmla="*/ 8144 h 10000"/>
                  <a:gd name="connsiteX942" fmla="*/ 8000 w 10000"/>
                  <a:gd name="connsiteY942" fmla="*/ 8109 h 10000"/>
                  <a:gd name="connsiteX943" fmla="*/ 7994 w 10000"/>
                  <a:gd name="connsiteY943" fmla="*/ 8093 h 10000"/>
                  <a:gd name="connsiteX944" fmla="*/ 7983 w 10000"/>
                  <a:gd name="connsiteY944" fmla="*/ 8070 h 10000"/>
                  <a:gd name="connsiteX945" fmla="*/ 7986 w 10000"/>
                  <a:gd name="connsiteY945" fmla="*/ 8063 h 10000"/>
                  <a:gd name="connsiteX946" fmla="*/ 7978 w 10000"/>
                  <a:gd name="connsiteY946" fmla="*/ 8044 h 10000"/>
                  <a:gd name="connsiteX947" fmla="*/ 7986 w 10000"/>
                  <a:gd name="connsiteY947" fmla="*/ 8002 h 10000"/>
                  <a:gd name="connsiteX948" fmla="*/ 7983 w 10000"/>
                  <a:gd name="connsiteY948" fmla="*/ 7947 h 10000"/>
                  <a:gd name="connsiteX949" fmla="*/ 7961 w 10000"/>
                  <a:gd name="connsiteY949" fmla="*/ 7931 h 10000"/>
                  <a:gd name="connsiteX950" fmla="*/ 7958 w 10000"/>
                  <a:gd name="connsiteY950" fmla="*/ 7898 h 10000"/>
                  <a:gd name="connsiteX951" fmla="*/ 7953 w 10000"/>
                  <a:gd name="connsiteY951" fmla="*/ 7856 h 10000"/>
                  <a:gd name="connsiteX952" fmla="*/ 7967 w 10000"/>
                  <a:gd name="connsiteY952" fmla="*/ 7837 h 10000"/>
                  <a:gd name="connsiteX953" fmla="*/ 7950 w 10000"/>
                  <a:gd name="connsiteY953" fmla="*/ 7824 h 10000"/>
                  <a:gd name="connsiteX954" fmla="*/ 7906 w 10000"/>
                  <a:gd name="connsiteY954" fmla="*/ 7814 h 10000"/>
                  <a:gd name="connsiteX955" fmla="*/ 7878 w 10000"/>
                  <a:gd name="connsiteY955" fmla="*/ 7814 h 10000"/>
                  <a:gd name="connsiteX956" fmla="*/ 7870 w 10000"/>
                  <a:gd name="connsiteY956" fmla="*/ 7795 h 10000"/>
                  <a:gd name="connsiteX957" fmla="*/ 7878 w 10000"/>
                  <a:gd name="connsiteY957" fmla="*/ 7778 h 10000"/>
                  <a:gd name="connsiteX958" fmla="*/ 7881 w 10000"/>
                  <a:gd name="connsiteY958" fmla="*/ 7775 h 10000"/>
                  <a:gd name="connsiteX959" fmla="*/ 7878 w 10000"/>
                  <a:gd name="connsiteY959" fmla="*/ 7743 h 10000"/>
                  <a:gd name="connsiteX960" fmla="*/ 7895 w 10000"/>
                  <a:gd name="connsiteY960" fmla="*/ 7733 h 10000"/>
                  <a:gd name="connsiteX961" fmla="*/ 7911 w 10000"/>
                  <a:gd name="connsiteY961" fmla="*/ 7710 h 10000"/>
                  <a:gd name="connsiteX962" fmla="*/ 7911 w 10000"/>
                  <a:gd name="connsiteY962" fmla="*/ 7665 h 10000"/>
                  <a:gd name="connsiteX963" fmla="*/ 7917 w 10000"/>
                  <a:gd name="connsiteY963" fmla="*/ 7600 h 10000"/>
                  <a:gd name="connsiteX964" fmla="*/ 7928 w 10000"/>
                  <a:gd name="connsiteY964" fmla="*/ 7581 h 10000"/>
                  <a:gd name="connsiteX965" fmla="*/ 7917 w 10000"/>
                  <a:gd name="connsiteY965" fmla="*/ 7474 h 10000"/>
                  <a:gd name="connsiteX966" fmla="*/ 7873 w 10000"/>
                  <a:gd name="connsiteY966" fmla="*/ 7335 h 10000"/>
                  <a:gd name="connsiteX967" fmla="*/ 7756 w 10000"/>
                  <a:gd name="connsiteY967" fmla="*/ 7050 h 10000"/>
                  <a:gd name="connsiteX968" fmla="*/ 7679 w 10000"/>
                  <a:gd name="connsiteY968" fmla="*/ 6839 h 10000"/>
                  <a:gd name="connsiteX969" fmla="*/ 7668 w 10000"/>
                  <a:gd name="connsiteY969" fmla="*/ 6823 h 10000"/>
                  <a:gd name="connsiteX970" fmla="*/ 7659 w 10000"/>
                  <a:gd name="connsiteY970" fmla="*/ 6768 h 10000"/>
                  <a:gd name="connsiteX971" fmla="*/ 7659 w 10000"/>
                  <a:gd name="connsiteY971" fmla="*/ 6739 h 10000"/>
                  <a:gd name="connsiteX972" fmla="*/ 7651 w 10000"/>
                  <a:gd name="connsiteY972" fmla="*/ 6713 h 10000"/>
                  <a:gd name="connsiteX973" fmla="*/ 7654 w 10000"/>
                  <a:gd name="connsiteY973" fmla="*/ 6684 h 10000"/>
                  <a:gd name="connsiteX974" fmla="*/ 7643 w 10000"/>
                  <a:gd name="connsiteY974" fmla="*/ 6626 h 10000"/>
                  <a:gd name="connsiteX975" fmla="*/ 7629 w 10000"/>
                  <a:gd name="connsiteY975" fmla="*/ 6600 h 10000"/>
                  <a:gd name="connsiteX976" fmla="*/ 7629 w 10000"/>
                  <a:gd name="connsiteY976" fmla="*/ 6580 h 10000"/>
                  <a:gd name="connsiteX977" fmla="*/ 7623 w 10000"/>
                  <a:gd name="connsiteY977" fmla="*/ 6541 h 10000"/>
                  <a:gd name="connsiteX978" fmla="*/ 7615 w 10000"/>
                  <a:gd name="connsiteY978" fmla="*/ 6522 h 10000"/>
                  <a:gd name="connsiteX979" fmla="*/ 7598 w 10000"/>
                  <a:gd name="connsiteY979" fmla="*/ 6509 h 10000"/>
                  <a:gd name="connsiteX980" fmla="*/ 7587 w 10000"/>
                  <a:gd name="connsiteY980" fmla="*/ 6493 h 10000"/>
                  <a:gd name="connsiteX981" fmla="*/ 7579 w 10000"/>
                  <a:gd name="connsiteY981" fmla="*/ 6464 h 10000"/>
                  <a:gd name="connsiteX982" fmla="*/ 7587 w 10000"/>
                  <a:gd name="connsiteY982" fmla="*/ 6438 h 10000"/>
                  <a:gd name="connsiteX983" fmla="*/ 7596 w 10000"/>
                  <a:gd name="connsiteY983" fmla="*/ 6425 h 10000"/>
                  <a:gd name="connsiteX984" fmla="*/ 7590 w 10000"/>
                  <a:gd name="connsiteY984" fmla="*/ 6396 h 10000"/>
                  <a:gd name="connsiteX985" fmla="*/ 7590 w 10000"/>
                  <a:gd name="connsiteY985" fmla="*/ 6373 h 10000"/>
                  <a:gd name="connsiteX986" fmla="*/ 7587 w 10000"/>
                  <a:gd name="connsiteY986" fmla="*/ 6354 h 10000"/>
                  <a:gd name="connsiteX987" fmla="*/ 7582 w 10000"/>
                  <a:gd name="connsiteY987" fmla="*/ 6344 h 10000"/>
                  <a:gd name="connsiteX988" fmla="*/ 7582 w 10000"/>
                  <a:gd name="connsiteY988" fmla="*/ 6324 h 10000"/>
                  <a:gd name="connsiteX989" fmla="*/ 7571 w 10000"/>
                  <a:gd name="connsiteY989" fmla="*/ 6302 h 10000"/>
                  <a:gd name="connsiteX990" fmla="*/ 7548 w 10000"/>
                  <a:gd name="connsiteY990" fmla="*/ 6256 h 10000"/>
                  <a:gd name="connsiteX991" fmla="*/ 7546 w 10000"/>
                  <a:gd name="connsiteY991" fmla="*/ 6218 h 10000"/>
                  <a:gd name="connsiteX992" fmla="*/ 7540 w 10000"/>
                  <a:gd name="connsiteY992" fmla="*/ 6159 h 10000"/>
                  <a:gd name="connsiteX993" fmla="*/ 7535 w 10000"/>
                  <a:gd name="connsiteY993" fmla="*/ 6114 h 10000"/>
                  <a:gd name="connsiteX994" fmla="*/ 7535 w 10000"/>
                  <a:gd name="connsiteY994" fmla="*/ 6088 h 10000"/>
                  <a:gd name="connsiteX995" fmla="*/ 7540 w 10000"/>
                  <a:gd name="connsiteY995" fmla="*/ 6049 h 10000"/>
                  <a:gd name="connsiteX996" fmla="*/ 7546 w 10000"/>
                  <a:gd name="connsiteY996" fmla="*/ 6004 h 10000"/>
                  <a:gd name="connsiteX997" fmla="*/ 7548 w 10000"/>
                  <a:gd name="connsiteY997" fmla="*/ 5965 h 10000"/>
                  <a:gd name="connsiteX998" fmla="*/ 7548 w 10000"/>
                  <a:gd name="connsiteY998" fmla="*/ 5946 h 10000"/>
                  <a:gd name="connsiteX999" fmla="*/ 7548 w 10000"/>
                  <a:gd name="connsiteY999" fmla="*/ 5933 h 10000"/>
                  <a:gd name="connsiteX1000" fmla="*/ 7548 w 10000"/>
                  <a:gd name="connsiteY1000" fmla="*/ 5910 h 10000"/>
                  <a:gd name="connsiteX1001" fmla="*/ 7548 w 10000"/>
                  <a:gd name="connsiteY1001" fmla="*/ 5897 h 10000"/>
                  <a:gd name="connsiteX1002" fmla="*/ 7546 w 10000"/>
                  <a:gd name="connsiteY1002" fmla="*/ 5871 h 10000"/>
                  <a:gd name="connsiteX1003" fmla="*/ 7535 w 10000"/>
                  <a:gd name="connsiteY1003" fmla="*/ 5839 h 10000"/>
                  <a:gd name="connsiteX1004" fmla="*/ 7524 w 10000"/>
                  <a:gd name="connsiteY1004" fmla="*/ 5797 h 10000"/>
                  <a:gd name="connsiteX1005" fmla="*/ 7518 w 10000"/>
                  <a:gd name="connsiteY1005" fmla="*/ 5767 h 10000"/>
                  <a:gd name="connsiteX1006" fmla="*/ 7515 w 10000"/>
                  <a:gd name="connsiteY1006" fmla="*/ 5745 h 10000"/>
                  <a:gd name="connsiteX1007" fmla="*/ 7501 w 10000"/>
                  <a:gd name="connsiteY1007" fmla="*/ 5683 h 10000"/>
                  <a:gd name="connsiteX1008" fmla="*/ 7490 w 10000"/>
                  <a:gd name="connsiteY1008" fmla="*/ 5631 h 10000"/>
                  <a:gd name="connsiteX1009" fmla="*/ 7482 w 10000"/>
                  <a:gd name="connsiteY1009" fmla="*/ 5593 h 10000"/>
                  <a:gd name="connsiteX1010" fmla="*/ 7476 w 10000"/>
                  <a:gd name="connsiteY1010" fmla="*/ 5570 h 10000"/>
                  <a:gd name="connsiteX1011" fmla="*/ 7476 w 10000"/>
                  <a:gd name="connsiteY1011" fmla="*/ 5528 h 10000"/>
                  <a:gd name="connsiteX1012" fmla="*/ 7482 w 10000"/>
                  <a:gd name="connsiteY1012" fmla="*/ 5502 h 10000"/>
                  <a:gd name="connsiteX1013" fmla="*/ 7490 w 10000"/>
                  <a:gd name="connsiteY1013" fmla="*/ 5489 h 10000"/>
                  <a:gd name="connsiteX1014" fmla="*/ 7499 w 10000"/>
                  <a:gd name="connsiteY1014" fmla="*/ 5479 h 10000"/>
                  <a:gd name="connsiteX1015" fmla="*/ 7493 w 10000"/>
                  <a:gd name="connsiteY1015" fmla="*/ 5427 h 10000"/>
                  <a:gd name="connsiteX1016" fmla="*/ 7501 w 10000"/>
                  <a:gd name="connsiteY1016" fmla="*/ 5415 h 10000"/>
                  <a:gd name="connsiteX1017" fmla="*/ 7510 w 10000"/>
                  <a:gd name="connsiteY1017" fmla="*/ 5398 h 10000"/>
                  <a:gd name="connsiteX1018" fmla="*/ 7515 w 10000"/>
                  <a:gd name="connsiteY1018" fmla="*/ 5379 h 10000"/>
                  <a:gd name="connsiteX1019" fmla="*/ 7526 w 10000"/>
                  <a:gd name="connsiteY1019" fmla="*/ 5366 h 10000"/>
                  <a:gd name="connsiteX1020" fmla="*/ 7518 w 10000"/>
                  <a:gd name="connsiteY1020" fmla="*/ 5350 h 10000"/>
                  <a:gd name="connsiteX1021" fmla="*/ 7518 w 10000"/>
                  <a:gd name="connsiteY1021" fmla="*/ 5330 h 10000"/>
                  <a:gd name="connsiteX1022" fmla="*/ 7526 w 10000"/>
                  <a:gd name="connsiteY1022" fmla="*/ 5311 h 10000"/>
                  <a:gd name="connsiteX1023" fmla="*/ 7540 w 10000"/>
                  <a:gd name="connsiteY1023" fmla="*/ 5291 h 10000"/>
                  <a:gd name="connsiteX1024" fmla="*/ 7540 w 10000"/>
                  <a:gd name="connsiteY1024" fmla="*/ 5266 h 10000"/>
                  <a:gd name="connsiteX1025" fmla="*/ 7540 w 10000"/>
                  <a:gd name="connsiteY1025" fmla="*/ 5256 h 10000"/>
                  <a:gd name="connsiteX1026" fmla="*/ 7524 w 10000"/>
                  <a:gd name="connsiteY1026" fmla="*/ 5233 h 10000"/>
                  <a:gd name="connsiteX1027" fmla="*/ 7515 w 10000"/>
                  <a:gd name="connsiteY1027" fmla="*/ 5217 h 10000"/>
                  <a:gd name="connsiteX1028" fmla="*/ 7490 w 10000"/>
                  <a:gd name="connsiteY1028" fmla="*/ 5178 h 10000"/>
                  <a:gd name="connsiteX1029" fmla="*/ 7474 w 10000"/>
                  <a:gd name="connsiteY1029" fmla="*/ 5162 h 10000"/>
                  <a:gd name="connsiteX1030" fmla="*/ 7457 w 10000"/>
                  <a:gd name="connsiteY1030" fmla="*/ 5120 h 10000"/>
                  <a:gd name="connsiteX1031" fmla="*/ 7421 w 10000"/>
                  <a:gd name="connsiteY1031" fmla="*/ 5087 h 10000"/>
                  <a:gd name="connsiteX1032" fmla="*/ 7380 w 10000"/>
                  <a:gd name="connsiteY1032" fmla="*/ 5068 h 10000"/>
                  <a:gd name="connsiteX1033" fmla="*/ 7355 w 10000"/>
                  <a:gd name="connsiteY1033" fmla="*/ 5058 h 10000"/>
                  <a:gd name="connsiteX1034" fmla="*/ 7332 w 10000"/>
                  <a:gd name="connsiteY1034" fmla="*/ 5049 h 10000"/>
                  <a:gd name="connsiteX1035" fmla="*/ 7305 w 10000"/>
                  <a:gd name="connsiteY1035" fmla="*/ 5016 h 10000"/>
                  <a:gd name="connsiteX1036" fmla="*/ 7305 w 10000"/>
                  <a:gd name="connsiteY1036" fmla="*/ 5000 h 10000"/>
                  <a:gd name="connsiteX1037" fmla="*/ 7296 w 10000"/>
                  <a:gd name="connsiteY1037" fmla="*/ 4971 h 10000"/>
                  <a:gd name="connsiteX1038" fmla="*/ 7288 w 10000"/>
                  <a:gd name="connsiteY1038" fmla="*/ 4945 h 10000"/>
                  <a:gd name="connsiteX1039" fmla="*/ 7280 w 10000"/>
                  <a:gd name="connsiteY1039" fmla="*/ 4916 h 10000"/>
                  <a:gd name="connsiteX1040" fmla="*/ 7291 w 10000"/>
                  <a:gd name="connsiteY1040" fmla="*/ 4887 h 10000"/>
                  <a:gd name="connsiteX1041" fmla="*/ 7291 w 10000"/>
                  <a:gd name="connsiteY1041" fmla="*/ 4858 h 10000"/>
                  <a:gd name="connsiteX1042" fmla="*/ 7271 w 10000"/>
                  <a:gd name="connsiteY1042" fmla="*/ 4819 h 10000"/>
                  <a:gd name="connsiteX1043" fmla="*/ 7255 w 10000"/>
                  <a:gd name="connsiteY1043" fmla="*/ 4828 h 10000"/>
                  <a:gd name="connsiteX1044" fmla="*/ 7235 w 10000"/>
                  <a:gd name="connsiteY1044" fmla="*/ 4841 h 10000"/>
                  <a:gd name="connsiteX1045" fmla="*/ 7216 w 10000"/>
                  <a:gd name="connsiteY1045" fmla="*/ 4867 h 10000"/>
                  <a:gd name="connsiteX1046" fmla="*/ 7191 w 10000"/>
                  <a:gd name="connsiteY1046" fmla="*/ 4870 h 10000"/>
                  <a:gd name="connsiteX1047" fmla="*/ 7155 w 10000"/>
                  <a:gd name="connsiteY1047" fmla="*/ 4887 h 10000"/>
                  <a:gd name="connsiteX1048" fmla="*/ 7122 w 10000"/>
                  <a:gd name="connsiteY1048" fmla="*/ 4893 h 10000"/>
                  <a:gd name="connsiteX1049" fmla="*/ 7105 w 10000"/>
                  <a:gd name="connsiteY1049" fmla="*/ 4896 h 10000"/>
                  <a:gd name="connsiteX1050" fmla="*/ 7094 w 10000"/>
                  <a:gd name="connsiteY1050" fmla="*/ 4916 h 10000"/>
                  <a:gd name="connsiteX1051" fmla="*/ 7080 w 10000"/>
                  <a:gd name="connsiteY1051" fmla="*/ 4903 h 10000"/>
                  <a:gd name="connsiteX1052" fmla="*/ 7072 w 10000"/>
                  <a:gd name="connsiteY1052" fmla="*/ 4851 h 10000"/>
                  <a:gd name="connsiteX1053" fmla="*/ 7042 w 10000"/>
                  <a:gd name="connsiteY1053" fmla="*/ 4819 h 10000"/>
                  <a:gd name="connsiteX1054" fmla="*/ 7030 w 10000"/>
                  <a:gd name="connsiteY1054" fmla="*/ 4780 h 10000"/>
                  <a:gd name="connsiteX1055" fmla="*/ 7039 w 10000"/>
                  <a:gd name="connsiteY1055" fmla="*/ 4757 h 10000"/>
                  <a:gd name="connsiteX1056" fmla="*/ 7047 w 10000"/>
                  <a:gd name="connsiteY1056" fmla="*/ 4744 h 10000"/>
                  <a:gd name="connsiteX1057" fmla="*/ 7022 w 10000"/>
                  <a:gd name="connsiteY1057" fmla="*/ 4725 h 10000"/>
                  <a:gd name="connsiteX1058" fmla="*/ 7000 w 10000"/>
                  <a:gd name="connsiteY1058" fmla="*/ 4715 h 10000"/>
                  <a:gd name="connsiteX1059" fmla="*/ 6975 w 10000"/>
                  <a:gd name="connsiteY1059" fmla="*/ 4709 h 10000"/>
                  <a:gd name="connsiteX1060" fmla="*/ 6945 w 10000"/>
                  <a:gd name="connsiteY1060" fmla="*/ 4696 h 10000"/>
                  <a:gd name="connsiteX1061" fmla="*/ 6953 w 10000"/>
                  <a:gd name="connsiteY1061" fmla="*/ 4679 h 10000"/>
                  <a:gd name="connsiteX1062" fmla="*/ 6961 w 10000"/>
                  <a:gd name="connsiteY1062" fmla="*/ 4660 h 10000"/>
                  <a:gd name="connsiteX1063" fmla="*/ 6983 w 10000"/>
                  <a:gd name="connsiteY1063" fmla="*/ 4644 h 10000"/>
                  <a:gd name="connsiteX1064" fmla="*/ 7014 w 10000"/>
                  <a:gd name="connsiteY1064" fmla="*/ 4634 h 10000"/>
                  <a:gd name="connsiteX1065" fmla="*/ 7025 w 10000"/>
                  <a:gd name="connsiteY1065" fmla="*/ 4615 h 10000"/>
                  <a:gd name="connsiteX1066" fmla="*/ 7047 w 10000"/>
                  <a:gd name="connsiteY1066" fmla="*/ 4582 h 10000"/>
                  <a:gd name="connsiteX1067" fmla="*/ 7069 w 10000"/>
                  <a:gd name="connsiteY1067" fmla="*/ 4563 h 10000"/>
                  <a:gd name="connsiteX1068" fmla="*/ 7078 w 10000"/>
                  <a:gd name="connsiteY1068" fmla="*/ 4553 h 10000"/>
                  <a:gd name="connsiteX1069" fmla="*/ 7097 w 10000"/>
                  <a:gd name="connsiteY1069" fmla="*/ 4527 h 10000"/>
                  <a:gd name="connsiteX1070" fmla="*/ 7122 w 10000"/>
                  <a:gd name="connsiteY1070" fmla="*/ 4517 h 10000"/>
                  <a:gd name="connsiteX1071" fmla="*/ 7139 w 10000"/>
                  <a:gd name="connsiteY1071" fmla="*/ 4488 h 10000"/>
                  <a:gd name="connsiteX1072" fmla="*/ 7147 w 10000"/>
                  <a:gd name="connsiteY1072" fmla="*/ 4459 h 10000"/>
                  <a:gd name="connsiteX1073" fmla="*/ 7161 w 10000"/>
                  <a:gd name="connsiteY1073" fmla="*/ 4440 h 10000"/>
                  <a:gd name="connsiteX1074" fmla="*/ 7177 w 10000"/>
                  <a:gd name="connsiteY1074" fmla="*/ 4430 h 10000"/>
                  <a:gd name="connsiteX1075" fmla="*/ 7202 w 10000"/>
                  <a:gd name="connsiteY1075" fmla="*/ 4407 h 10000"/>
                  <a:gd name="connsiteX1076" fmla="*/ 7224 w 10000"/>
                  <a:gd name="connsiteY1076" fmla="*/ 4417 h 10000"/>
                  <a:gd name="connsiteX1077" fmla="*/ 7241 w 10000"/>
                  <a:gd name="connsiteY1077" fmla="*/ 4404 h 10000"/>
                  <a:gd name="connsiteX1078" fmla="*/ 7263 w 10000"/>
                  <a:gd name="connsiteY1078" fmla="*/ 4398 h 10000"/>
                  <a:gd name="connsiteX1079" fmla="*/ 7283 w 10000"/>
                  <a:gd name="connsiteY1079" fmla="*/ 4424 h 10000"/>
                  <a:gd name="connsiteX1080" fmla="*/ 7305 w 10000"/>
                  <a:gd name="connsiteY1080" fmla="*/ 4433 h 10000"/>
                  <a:gd name="connsiteX1081" fmla="*/ 7332 w 10000"/>
                  <a:gd name="connsiteY1081" fmla="*/ 4443 h 10000"/>
                  <a:gd name="connsiteX1082" fmla="*/ 7380 w 10000"/>
                  <a:gd name="connsiteY1082" fmla="*/ 4398 h 10000"/>
                  <a:gd name="connsiteX1083" fmla="*/ 7404 w 10000"/>
                  <a:gd name="connsiteY1083" fmla="*/ 4378 h 10000"/>
                  <a:gd name="connsiteX1084" fmla="*/ 7418 w 10000"/>
                  <a:gd name="connsiteY1084" fmla="*/ 4369 h 10000"/>
                  <a:gd name="connsiteX1085" fmla="*/ 7443 w 10000"/>
                  <a:gd name="connsiteY1085" fmla="*/ 4356 h 10000"/>
                  <a:gd name="connsiteX1086" fmla="*/ 7460 w 10000"/>
                  <a:gd name="connsiteY1086" fmla="*/ 4385 h 10000"/>
                  <a:gd name="connsiteX1087" fmla="*/ 7460 w 10000"/>
                  <a:gd name="connsiteY1087" fmla="*/ 4404 h 10000"/>
                  <a:gd name="connsiteX1088" fmla="*/ 7499 w 10000"/>
                  <a:gd name="connsiteY1088" fmla="*/ 4417 h 10000"/>
                  <a:gd name="connsiteX1089" fmla="*/ 7515 w 10000"/>
                  <a:gd name="connsiteY1089" fmla="*/ 4414 h 10000"/>
                  <a:gd name="connsiteX1090" fmla="*/ 7565 w 10000"/>
                  <a:gd name="connsiteY1090" fmla="*/ 4385 h 10000"/>
                  <a:gd name="connsiteX1091" fmla="*/ 7579 w 10000"/>
                  <a:gd name="connsiteY1091" fmla="*/ 4346 h 10000"/>
                  <a:gd name="connsiteX1092" fmla="*/ 7582 w 10000"/>
                  <a:gd name="connsiteY1092" fmla="*/ 4317 h 10000"/>
                  <a:gd name="connsiteX1093" fmla="*/ 7590 w 10000"/>
                  <a:gd name="connsiteY1093" fmla="*/ 4301 h 10000"/>
                  <a:gd name="connsiteX1094" fmla="*/ 7612 w 10000"/>
                  <a:gd name="connsiteY1094" fmla="*/ 4271 h 10000"/>
                  <a:gd name="connsiteX1095" fmla="*/ 7623 w 10000"/>
                  <a:gd name="connsiteY1095" fmla="*/ 4262 h 10000"/>
                  <a:gd name="connsiteX1096" fmla="*/ 7634 w 10000"/>
                  <a:gd name="connsiteY1096" fmla="*/ 4245 h 10000"/>
                  <a:gd name="connsiteX1097" fmla="*/ 7645 w 10000"/>
                  <a:gd name="connsiteY1097" fmla="*/ 4265 h 10000"/>
                  <a:gd name="connsiteX1098" fmla="*/ 7670 w 10000"/>
                  <a:gd name="connsiteY1098" fmla="*/ 4284 h 10000"/>
                  <a:gd name="connsiteX1099" fmla="*/ 7701 w 10000"/>
                  <a:gd name="connsiteY1099" fmla="*/ 4275 h 10000"/>
                  <a:gd name="connsiteX1100" fmla="*/ 7717 w 10000"/>
                  <a:gd name="connsiteY1100" fmla="*/ 4275 h 10000"/>
                  <a:gd name="connsiteX1101" fmla="*/ 7740 w 10000"/>
                  <a:gd name="connsiteY1101" fmla="*/ 4284 h 10000"/>
                  <a:gd name="connsiteX1102" fmla="*/ 7767 w 10000"/>
                  <a:gd name="connsiteY1102" fmla="*/ 4284 h 10000"/>
                  <a:gd name="connsiteX1103" fmla="*/ 7895 w 10000"/>
                  <a:gd name="connsiteY1103" fmla="*/ 4207 h 10000"/>
                  <a:gd name="connsiteX1104" fmla="*/ 7895 w 10000"/>
                  <a:gd name="connsiteY1104" fmla="*/ 4187 h 10000"/>
                  <a:gd name="connsiteX1105" fmla="*/ 7895 w 10000"/>
                  <a:gd name="connsiteY1105" fmla="*/ 4171 h 10000"/>
                  <a:gd name="connsiteX1106" fmla="*/ 7903 w 10000"/>
                  <a:gd name="connsiteY1106" fmla="*/ 4148 h 10000"/>
                  <a:gd name="connsiteX1107" fmla="*/ 7917 w 10000"/>
                  <a:gd name="connsiteY1107" fmla="*/ 4158 h 10000"/>
                  <a:gd name="connsiteX1108" fmla="*/ 7967 w 10000"/>
                  <a:gd name="connsiteY1108" fmla="*/ 4203 h 10000"/>
                  <a:gd name="connsiteX1109" fmla="*/ 7994 w 10000"/>
                  <a:gd name="connsiteY1109" fmla="*/ 4203 h 10000"/>
                  <a:gd name="connsiteX1110" fmla="*/ 8064 w 10000"/>
                  <a:gd name="connsiteY1110" fmla="*/ 4242 h 10000"/>
                  <a:gd name="connsiteX1111" fmla="*/ 8083 w 10000"/>
                  <a:gd name="connsiteY1111" fmla="*/ 4245 h 10000"/>
                  <a:gd name="connsiteX1112" fmla="*/ 8105 w 10000"/>
                  <a:gd name="connsiteY1112" fmla="*/ 4226 h 10000"/>
                  <a:gd name="connsiteX1113" fmla="*/ 8136 w 10000"/>
                  <a:gd name="connsiteY1113" fmla="*/ 4187 h 10000"/>
                  <a:gd name="connsiteX1114" fmla="*/ 8161 w 10000"/>
                  <a:gd name="connsiteY1114" fmla="*/ 4168 h 10000"/>
                  <a:gd name="connsiteX1115" fmla="*/ 8172 w 10000"/>
                  <a:gd name="connsiteY1115" fmla="*/ 4161 h 10000"/>
                  <a:gd name="connsiteX1116" fmla="*/ 8208 w 10000"/>
                  <a:gd name="connsiteY1116" fmla="*/ 4168 h 10000"/>
                  <a:gd name="connsiteX1117" fmla="*/ 8235 w 10000"/>
                  <a:gd name="connsiteY1117" fmla="*/ 4168 h 10000"/>
                  <a:gd name="connsiteX1118" fmla="*/ 8258 w 10000"/>
                  <a:gd name="connsiteY1118" fmla="*/ 4152 h 10000"/>
                  <a:gd name="connsiteX1119" fmla="*/ 8283 w 10000"/>
                  <a:gd name="connsiteY1119" fmla="*/ 4152 h 10000"/>
                  <a:gd name="connsiteX1120" fmla="*/ 8299 w 10000"/>
                  <a:gd name="connsiteY1120" fmla="*/ 4132 h 10000"/>
                  <a:gd name="connsiteX1121" fmla="*/ 8316 w 10000"/>
                  <a:gd name="connsiteY1121" fmla="*/ 4113 h 10000"/>
                  <a:gd name="connsiteX1122" fmla="*/ 8330 w 10000"/>
                  <a:gd name="connsiteY1122" fmla="*/ 4084 h 10000"/>
                  <a:gd name="connsiteX1123" fmla="*/ 8341 w 10000"/>
                  <a:gd name="connsiteY1123" fmla="*/ 4058 h 10000"/>
                  <a:gd name="connsiteX1124" fmla="*/ 8349 w 10000"/>
                  <a:gd name="connsiteY1124" fmla="*/ 4064 h 10000"/>
                  <a:gd name="connsiteX1125" fmla="*/ 8366 w 10000"/>
                  <a:gd name="connsiteY1125" fmla="*/ 4067 h 10000"/>
                  <a:gd name="connsiteX1126" fmla="*/ 8374 w 10000"/>
                  <a:gd name="connsiteY1126" fmla="*/ 4084 h 10000"/>
                  <a:gd name="connsiteX1127" fmla="*/ 8402 w 10000"/>
                  <a:gd name="connsiteY1127" fmla="*/ 4054 h 10000"/>
                  <a:gd name="connsiteX1128" fmla="*/ 8427 w 10000"/>
                  <a:gd name="connsiteY1128" fmla="*/ 4028 h 10000"/>
                  <a:gd name="connsiteX1129" fmla="*/ 8438 w 10000"/>
                  <a:gd name="connsiteY1129" fmla="*/ 4025 h 10000"/>
                  <a:gd name="connsiteX1130" fmla="*/ 8468 w 10000"/>
                  <a:gd name="connsiteY1130" fmla="*/ 4006 h 10000"/>
                  <a:gd name="connsiteX1131" fmla="*/ 8485 w 10000"/>
                  <a:gd name="connsiteY1131" fmla="*/ 3999 h 10000"/>
                  <a:gd name="connsiteX1132" fmla="*/ 8493 w 10000"/>
                  <a:gd name="connsiteY1132" fmla="*/ 4025 h 10000"/>
                  <a:gd name="connsiteX1133" fmla="*/ 8515 w 10000"/>
                  <a:gd name="connsiteY1133" fmla="*/ 4028 h 10000"/>
                  <a:gd name="connsiteX1134" fmla="*/ 8543 w 10000"/>
                  <a:gd name="connsiteY1134" fmla="*/ 4009 h 10000"/>
                  <a:gd name="connsiteX1135" fmla="*/ 8551 w 10000"/>
                  <a:gd name="connsiteY1135" fmla="*/ 3990 h 10000"/>
                  <a:gd name="connsiteX1136" fmla="*/ 8582 w 10000"/>
                  <a:gd name="connsiteY1136" fmla="*/ 3977 h 10000"/>
                  <a:gd name="connsiteX1137" fmla="*/ 8596 w 10000"/>
                  <a:gd name="connsiteY1137" fmla="*/ 3977 h 10000"/>
                  <a:gd name="connsiteX1138" fmla="*/ 8607 w 10000"/>
                  <a:gd name="connsiteY1138" fmla="*/ 3980 h 10000"/>
                  <a:gd name="connsiteX1139" fmla="*/ 8645 w 10000"/>
                  <a:gd name="connsiteY1139" fmla="*/ 3970 h 10000"/>
                  <a:gd name="connsiteX1140" fmla="*/ 8654 w 10000"/>
                  <a:gd name="connsiteY1140" fmla="*/ 3951 h 10000"/>
                  <a:gd name="connsiteX1141" fmla="*/ 8670 w 10000"/>
                  <a:gd name="connsiteY1141" fmla="*/ 3935 h 10000"/>
                  <a:gd name="connsiteX1142" fmla="*/ 8695 w 10000"/>
                  <a:gd name="connsiteY1142" fmla="*/ 3935 h 10000"/>
                  <a:gd name="connsiteX1143" fmla="*/ 8704 w 10000"/>
                  <a:gd name="connsiteY1143" fmla="*/ 3951 h 10000"/>
                  <a:gd name="connsiteX1144" fmla="*/ 8717 w 10000"/>
                  <a:gd name="connsiteY1144" fmla="*/ 3964 h 10000"/>
                  <a:gd name="connsiteX1145" fmla="*/ 8751 w 10000"/>
                  <a:gd name="connsiteY1145" fmla="*/ 3951 h 10000"/>
                  <a:gd name="connsiteX1146" fmla="*/ 8776 w 10000"/>
                  <a:gd name="connsiteY1146" fmla="*/ 3935 h 10000"/>
                  <a:gd name="connsiteX1147" fmla="*/ 8798 w 10000"/>
                  <a:gd name="connsiteY1147" fmla="*/ 3925 h 10000"/>
                  <a:gd name="connsiteX1148" fmla="*/ 8806 w 10000"/>
                  <a:gd name="connsiteY1148" fmla="*/ 3892 h 10000"/>
                  <a:gd name="connsiteX1149" fmla="*/ 8814 w 10000"/>
                  <a:gd name="connsiteY1149" fmla="*/ 3876 h 10000"/>
                  <a:gd name="connsiteX1150" fmla="*/ 8839 w 10000"/>
                  <a:gd name="connsiteY1150" fmla="*/ 3873 h 10000"/>
                  <a:gd name="connsiteX1151" fmla="*/ 8842 w 10000"/>
                  <a:gd name="connsiteY1151" fmla="*/ 3876 h 10000"/>
                  <a:gd name="connsiteX1152" fmla="*/ 8856 w 10000"/>
                  <a:gd name="connsiteY1152" fmla="*/ 3863 h 10000"/>
                  <a:gd name="connsiteX1153" fmla="*/ 8856 w 10000"/>
                  <a:gd name="connsiteY1153" fmla="*/ 3841 h 10000"/>
                  <a:gd name="connsiteX1154" fmla="*/ 8870 w 10000"/>
                  <a:gd name="connsiteY1154" fmla="*/ 3821 h 10000"/>
                  <a:gd name="connsiteX1155" fmla="*/ 8903 w 10000"/>
                  <a:gd name="connsiteY1155" fmla="*/ 3802 h 10000"/>
                  <a:gd name="connsiteX1156" fmla="*/ 8914 w 10000"/>
                  <a:gd name="connsiteY1156" fmla="*/ 3782 h 10000"/>
                  <a:gd name="connsiteX1157" fmla="*/ 8939 w 10000"/>
                  <a:gd name="connsiteY1157" fmla="*/ 3782 h 10000"/>
                  <a:gd name="connsiteX1158" fmla="*/ 8961 w 10000"/>
                  <a:gd name="connsiteY1158" fmla="*/ 3779 h 10000"/>
                  <a:gd name="connsiteX1159" fmla="*/ 8983 w 10000"/>
                  <a:gd name="connsiteY1159" fmla="*/ 3760 h 10000"/>
                  <a:gd name="connsiteX1160" fmla="*/ 9003 w 10000"/>
                  <a:gd name="connsiteY1160" fmla="*/ 3763 h 10000"/>
                  <a:gd name="connsiteX1161" fmla="*/ 9019 w 10000"/>
                  <a:gd name="connsiteY1161" fmla="*/ 3779 h 10000"/>
                  <a:gd name="connsiteX1162" fmla="*/ 9050 w 10000"/>
                  <a:gd name="connsiteY1162" fmla="*/ 3812 h 10000"/>
                  <a:gd name="connsiteX1163" fmla="*/ 9080 w 10000"/>
                  <a:gd name="connsiteY1163" fmla="*/ 3831 h 10000"/>
                  <a:gd name="connsiteX1164" fmla="*/ 9097 w 10000"/>
                  <a:gd name="connsiteY1164" fmla="*/ 3867 h 10000"/>
                  <a:gd name="connsiteX1165" fmla="*/ 9114 w 10000"/>
                  <a:gd name="connsiteY1165" fmla="*/ 3902 h 10000"/>
                  <a:gd name="connsiteX1166" fmla="*/ 9122 w 10000"/>
                  <a:gd name="connsiteY1166" fmla="*/ 3935 h 10000"/>
                  <a:gd name="connsiteX1167" fmla="*/ 9125 w 10000"/>
                  <a:gd name="connsiteY1167" fmla="*/ 3964 h 10000"/>
                  <a:gd name="connsiteX1168" fmla="*/ 9130 w 10000"/>
                  <a:gd name="connsiteY1168" fmla="*/ 3999 h 10000"/>
                  <a:gd name="connsiteX1169" fmla="*/ 9130 w 10000"/>
                  <a:gd name="connsiteY1169" fmla="*/ 4054 h 10000"/>
                  <a:gd name="connsiteX1170" fmla="*/ 9155 w 10000"/>
                  <a:gd name="connsiteY1170" fmla="*/ 4093 h 10000"/>
                  <a:gd name="connsiteX1171" fmla="*/ 9169 w 10000"/>
                  <a:gd name="connsiteY1171" fmla="*/ 4090 h 10000"/>
                  <a:gd name="connsiteX1172" fmla="*/ 9211 w 10000"/>
                  <a:gd name="connsiteY1172" fmla="*/ 4077 h 10000"/>
                  <a:gd name="connsiteX1173" fmla="*/ 9244 w 10000"/>
                  <a:gd name="connsiteY1173" fmla="*/ 4077 h 10000"/>
                  <a:gd name="connsiteX1174" fmla="*/ 9252 w 10000"/>
                  <a:gd name="connsiteY1174" fmla="*/ 4103 h 10000"/>
                  <a:gd name="connsiteX1175" fmla="*/ 9258 w 10000"/>
                  <a:gd name="connsiteY1175" fmla="*/ 4148 h 10000"/>
                  <a:gd name="connsiteX1176" fmla="*/ 9269 w 10000"/>
                  <a:gd name="connsiteY1176" fmla="*/ 4158 h 10000"/>
                  <a:gd name="connsiteX1177" fmla="*/ 9294 w 10000"/>
                  <a:gd name="connsiteY1177" fmla="*/ 4158 h 10000"/>
                  <a:gd name="connsiteX1178" fmla="*/ 9319 w 10000"/>
                  <a:gd name="connsiteY1178" fmla="*/ 4168 h 10000"/>
                  <a:gd name="connsiteX1179" fmla="*/ 9346 w 10000"/>
                  <a:gd name="connsiteY1179" fmla="*/ 4190 h 10000"/>
                  <a:gd name="connsiteX1180" fmla="*/ 9357 w 10000"/>
                  <a:gd name="connsiteY1180" fmla="*/ 4168 h 10000"/>
                  <a:gd name="connsiteX1181" fmla="*/ 9371 w 10000"/>
                  <a:gd name="connsiteY1181" fmla="*/ 4132 h 10000"/>
                  <a:gd name="connsiteX1182" fmla="*/ 9391 w 10000"/>
                  <a:gd name="connsiteY1182" fmla="*/ 4113 h 10000"/>
                  <a:gd name="connsiteX1183" fmla="*/ 9407 w 10000"/>
                  <a:gd name="connsiteY1183" fmla="*/ 4103 h 10000"/>
                  <a:gd name="connsiteX1184" fmla="*/ 9435 w 10000"/>
                  <a:gd name="connsiteY1184" fmla="*/ 4100 h 10000"/>
                  <a:gd name="connsiteX1185" fmla="*/ 9460 w 10000"/>
                  <a:gd name="connsiteY1185" fmla="*/ 4084 h 10000"/>
                  <a:gd name="connsiteX1186" fmla="*/ 9485 w 10000"/>
                  <a:gd name="connsiteY1186" fmla="*/ 4067 h 10000"/>
                  <a:gd name="connsiteX1187" fmla="*/ 9496 w 10000"/>
                  <a:gd name="connsiteY1187" fmla="*/ 4054 h 10000"/>
                  <a:gd name="connsiteX1188" fmla="*/ 9526 w 10000"/>
                  <a:gd name="connsiteY1188" fmla="*/ 4048 h 10000"/>
                  <a:gd name="connsiteX1189" fmla="*/ 9557 w 10000"/>
                  <a:gd name="connsiteY1189" fmla="*/ 4038 h 10000"/>
                  <a:gd name="connsiteX1190" fmla="*/ 9584 w 10000"/>
                  <a:gd name="connsiteY1190" fmla="*/ 4019 h 10000"/>
                  <a:gd name="connsiteX1191" fmla="*/ 9623 w 10000"/>
                  <a:gd name="connsiteY1191" fmla="*/ 4016 h 10000"/>
                  <a:gd name="connsiteX1192" fmla="*/ 9648 w 10000"/>
                  <a:gd name="connsiteY1192" fmla="*/ 4009 h 10000"/>
                  <a:gd name="connsiteX1193" fmla="*/ 9673 w 10000"/>
                  <a:gd name="connsiteY1193" fmla="*/ 4019 h 10000"/>
                  <a:gd name="connsiteX1194" fmla="*/ 9712 w 10000"/>
                  <a:gd name="connsiteY1194" fmla="*/ 4038 h 10000"/>
                  <a:gd name="connsiteX1195" fmla="*/ 9742 w 10000"/>
                  <a:gd name="connsiteY1195" fmla="*/ 4074 h 10000"/>
                  <a:gd name="connsiteX1196" fmla="*/ 9776 w 10000"/>
                  <a:gd name="connsiteY1196" fmla="*/ 4093 h 10000"/>
                  <a:gd name="connsiteX1197" fmla="*/ 9814 w 10000"/>
                  <a:gd name="connsiteY1197" fmla="*/ 4109 h 10000"/>
                  <a:gd name="connsiteX1198" fmla="*/ 9859 w 10000"/>
                  <a:gd name="connsiteY1198" fmla="*/ 4119 h 10000"/>
                  <a:gd name="connsiteX1199" fmla="*/ 9898 w 10000"/>
                  <a:gd name="connsiteY1199" fmla="*/ 4122 h 10000"/>
                  <a:gd name="connsiteX1200" fmla="*/ 9931 w 10000"/>
                  <a:gd name="connsiteY1200" fmla="*/ 4109 h 10000"/>
                  <a:gd name="connsiteX1201" fmla="*/ 9956 w 10000"/>
                  <a:gd name="connsiteY1201" fmla="*/ 4100 h 10000"/>
                  <a:gd name="connsiteX1202" fmla="*/ 9981 w 10000"/>
                  <a:gd name="connsiteY1202" fmla="*/ 4067 h 10000"/>
                  <a:gd name="connsiteX1203" fmla="*/ 9994 w 10000"/>
                  <a:gd name="connsiteY1203" fmla="*/ 4035 h 10000"/>
                  <a:gd name="connsiteX1204" fmla="*/ 10000 w 10000"/>
                  <a:gd name="connsiteY1204" fmla="*/ 3996 h 10000"/>
                  <a:gd name="connsiteX1205" fmla="*/ 9994 w 10000"/>
                  <a:gd name="connsiteY1205" fmla="*/ 3941 h 10000"/>
                  <a:gd name="connsiteX1206" fmla="*/ 9986 w 10000"/>
                  <a:gd name="connsiteY1206" fmla="*/ 3905 h 10000"/>
                  <a:gd name="connsiteX1207" fmla="*/ 9981 w 10000"/>
                  <a:gd name="connsiteY1207" fmla="*/ 3857 h 10000"/>
                  <a:gd name="connsiteX1208" fmla="*/ 9989 w 10000"/>
                  <a:gd name="connsiteY1208" fmla="*/ 3837 h 10000"/>
                  <a:gd name="connsiteX1209" fmla="*/ 9989 w 10000"/>
                  <a:gd name="connsiteY1209" fmla="*/ 3812 h 10000"/>
                  <a:gd name="connsiteX1210" fmla="*/ 9981 w 10000"/>
                  <a:gd name="connsiteY1210" fmla="*/ 3792 h 10000"/>
                  <a:gd name="connsiteX1211" fmla="*/ 9970 w 10000"/>
                  <a:gd name="connsiteY1211" fmla="*/ 3763 h 10000"/>
                  <a:gd name="connsiteX1212" fmla="*/ 9945 w 10000"/>
                  <a:gd name="connsiteY1212" fmla="*/ 3705 h 10000"/>
                  <a:gd name="connsiteX1213" fmla="*/ 9931 w 10000"/>
                  <a:gd name="connsiteY1213" fmla="*/ 3659 h 10000"/>
                  <a:gd name="connsiteX1214" fmla="*/ 9903 w 10000"/>
                  <a:gd name="connsiteY1214" fmla="*/ 3640 h 10000"/>
                  <a:gd name="connsiteX1215" fmla="*/ 9881 w 10000"/>
                  <a:gd name="connsiteY1215" fmla="*/ 3620 h 10000"/>
                  <a:gd name="connsiteX1216" fmla="*/ 9856 w 10000"/>
                  <a:gd name="connsiteY1216" fmla="*/ 3595 h 10000"/>
                  <a:gd name="connsiteX1217" fmla="*/ 9817 w 10000"/>
                  <a:gd name="connsiteY1217" fmla="*/ 3562 h 10000"/>
                  <a:gd name="connsiteX1218" fmla="*/ 9795 w 10000"/>
                  <a:gd name="connsiteY1218" fmla="*/ 3546 h 10000"/>
                  <a:gd name="connsiteX1219" fmla="*/ 9778 w 10000"/>
                  <a:gd name="connsiteY1219" fmla="*/ 3527 h 10000"/>
                  <a:gd name="connsiteX1220" fmla="*/ 9745 w 10000"/>
                  <a:gd name="connsiteY1220" fmla="*/ 3501 h 10000"/>
                  <a:gd name="connsiteX1221" fmla="*/ 9726 w 10000"/>
                  <a:gd name="connsiteY1221" fmla="*/ 3488 h 10000"/>
                  <a:gd name="connsiteX1222" fmla="*/ 9704 w 10000"/>
                  <a:gd name="connsiteY1222" fmla="*/ 3472 h 10000"/>
                  <a:gd name="connsiteX1223" fmla="*/ 9695 w 10000"/>
                  <a:gd name="connsiteY1223" fmla="*/ 3468 h 10000"/>
                  <a:gd name="connsiteX1224" fmla="*/ 9690 w 10000"/>
                  <a:gd name="connsiteY1224" fmla="*/ 3459 h 10000"/>
                  <a:gd name="connsiteX1225" fmla="*/ 9673 w 10000"/>
                  <a:gd name="connsiteY1225" fmla="*/ 3449 h 10000"/>
                  <a:gd name="connsiteX1226" fmla="*/ 9665 w 10000"/>
                  <a:gd name="connsiteY1226" fmla="*/ 3442 h 10000"/>
                  <a:gd name="connsiteX1227" fmla="*/ 9654 w 10000"/>
                  <a:gd name="connsiteY1227" fmla="*/ 3449 h 10000"/>
                  <a:gd name="connsiteX1228" fmla="*/ 9521 w 10000"/>
                  <a:gd name="connsiteY1228" fmla="*/ 3394 h 10000"/>
                  <a:gd name="connsiteX1229" fmla="*/ 9510 w 10000"/>
                  <a:gd name="connsiteY1229" fmla="*/ 3368 h 10000"/>
                  <a:gd name="connsiteX1230" fmla="*/ 9496 w 10000"/>
                  <a:gd name="connsiteY1230" fmla="*/ 3287 h 10000"/>
                  <a:gd name="connsiteX1231" fmla="*/ 9488 w 10000"/>
                  <a:gd name="connsiteY1231" fmla="*/ 3216 h 10000"/>
                  <a:gd name="connsiteX1232" fmla="*/ 9493 w 10000"/>
                  <a:gd name="connsiteY1232" fmla="*/ 3174 h 10000"/>
                  <a:gd name="connsiteX1233" fmla="*/ 9501 w 10000"/>
                  <a:gd name="connsiteY1233" fmla="*/ 3128 h 10000"/>
                  <a:gd name="connsiteX1234" fmla="*/ 9488 w 10000"/>
                  <a:gd name="connsiteY1234" fmla="*/ 3025 h 10000"/>
                  <a:gd name="connsiteX1235" fmla="*/ 9446 w 10000"/>
                  <a:gd name="connsiteY1235" fmla="*/ 2931 h 10000"/>
                  <a:gd name="connsiteX1236" fmla="*/ 9382 w 10000"/>
                  <a:gd name="connsiteY1236" fmla="*/ 2837 h 10000"/>
                  <a:gd name="connsiteX1237" fmla="*/ 9316 w 10000"/>
                  <a:gd name="connsiteY1237" fmla="*/ 2753 h 10000"/>
                  <a:gd name="connsiteX1238" fmla="*/ 9294 w 10000"/>
                  <a:gd name="connsiteY1238" fmla="*/ 2655 h 10000"/>
                  <a:gd name="connsiteX1239" fmla="*/ 9213 w 10000"/>
                  <a:gd name="connsiteY1239" fmla="*/ 2328 h 10000"/>
                  <a:gd name="connsiteX1240" fmla="*/ 9172 w 10000"/>
                  <a:gd name="connsiteY1240" fmla="*/ 2286 h 10000"/>
                  <a:gd name="connsiteX1241" fmla="*/ 9019 w 10000"/>
                  <a:gd name="connsiteY1241" fmla="*/ 2082 h 10000"/>
                  <a:gd name="connsiteX1242" fmla="*/ 8906 w 10000"/>
                  <a:gd name="connsiteY1242" fmla="*/ 1946 h 10000"/>
                  <a:gd name="connsiteX1243" fmla="*/ 8801 w 10000"/>
                  <a:gd name="connsiteY1243" fmla="*/ 1778 h 10000"/>
                  <a:gd name="connsiteX1244" fmla="*/ 8806 w 10000"/>
                  <a:gd name="connsiteY1244" fmla="*/ 1713 h 10000"/>
                  <a:gd name="connsiteX1245" fmla="*/ 8809 w 10000"/>
                  <a:gd name="connsiteY1245" fmla="*/ 1703 h 10000"/>
                  <a:gd name="connsiteX1246" fmla="*/ 8817 w 10000"/>
                  <a:gd name="connsiteY1246" fmla="*/ 1713 h 10000"/>
                  <a:gd name="connsiteX1247" fmla="*/ 8834 w 10000"/>
                  <a:gd name="connsiteY1247" fmla="*/ 1729 h 10000"/>
                  <a:gd name="connsiteX1248" fmla="*/ 8839 w 10000"/>
                  <a:gd name="connsiteY1248" fmla="*/ 1729 h 10000"/>
                  <a:gd name="connsiteX1249" fmla="*/ 8848 w 10000"/>
                  <a:gd name="connsiteY1249" fmla="*/ 1723 h 10000"/>
                  <a:gd name="connsiteX1250" fmla="*/ 8850 w 10000"/>
                  <a:gd name="connsiteY1250" fmla="*/ 1703 h 10000"/>
                  <a:gd name="connsiteX1251" fmla="*/ 8850 w 10000"/>
                  <a:gd name="connsiteY1251" fmla="*/ 1684 h 10000"/>
                  <a:gd name="connsiteX1252" fmla="*/ 8850 w 10000"/>
                  <a:gd name="connsiteY1252" fmla="*/ 1648 h 10000"/>
                  <a:gd name="connsiteX1253" fmla="*/ 8881 w 10000"/>
                  <a:gd name="connsiteY1253" fmla="*/ 1571 h 10000"/>
                  <a:gd name="connsiteX1254" fmla="*/ 8895 w 10000"/>
                  <a:gd name="connsiteY1254" fmla="*/ 1541 h 10000"/>
                  <a:gd name="connsiteX1255" fmla="*/ 8895 w 10000"/>
                  <a:gd name="connsiteY1255" fmla="*/ 1525 h 10000"/>
                  <a:gd name="connsiteX1256" fmla="*/ 8881 w 10000"/>
                  <a:gd name="connsiteY1256" fmla="*/ 1516 h 10000"/>
                  <a:gd name="connsiteX1257" fmla="*/ 8864 w 10000"/>
                  <a:gd name="connsiteY1257" fmla="*/ 1522 h 10000"/>
                  <a:gd name="connsiteX1258" fmla="*/ 8850 w 10000"/>
                  <a:gd name="connsiteY1258" fmla="*/ 1535 h 10000"/>
                  <a:gd name="connsiteX1259" fmla="*/ 8834 w 10000"/>
                  <a:gd name="connsiteY1259" fmla="*/ 1571 h 10000"/>
                  <a:gd name="connsiteX1260" fmla="*/ 8825 w 10000"/>
                  <a:gd name="connsiteY1260" fmla="*/ 1587 h 10000"/>
                  <a:gd name="connsiteX1261" fmla="*/ 8776 w 10000"/>
                  <a:gd name="connsiteY1261" fmla="*/ 1571 h 10000"/>
                  <a:gd name="connsiteX1262" fmla="*/ 8745 w 10000"/>
                  <a:gd name="connsiteY1262" fmla="*/ 1580 h 10000"/>
                  <a:gd name="connsiteX1263" fmla="*/ 8720 w 10000"/>
                  <a:gd name="connsiteY1263" fmla="*/ 1587 h 10000"/>
                  <a:gd name="connsiteX1264" fmla="*/ 8709 w 10000"/>
                  <a:gd name="connsiteY1264" fmla="*/ 1609 h 10000"/>
                  <a:gd name="connsiteX1265" fmla="*/ 8693 w 10000"/>
                  <a:gd name="connsiteY1265" fmla="*/ 1616 h 10000"/>
                  <a:gd name="connsiteX1266" fmla="*/ 8684 w 10000"/>
                  <a:gd name="connsiteY1266" fmla="*/ 1639 h 10000"/>
                  <a:gd name="connsiteX1267" fmla="*/ 8684 w 10000"/>
                  <a:gd name="connsiteY1267" fmla="*/ 1658 h 10000"/>
                  <a:gd name="connsiteX1268" fmla="*/ 8665 w 10000"/>
                  <a:gd name="connsiteY1268" fmla="*/ 1655 h 10000"/>
                  <a:gd name="connsiteX1269" fmla="*/ 8665 w 10000"/>
                  <a:gd name="connsiteY1269" fmla="*/ 1645 h 10000"/>
                  <a:gd name="connsiteX1270" fmla="*/ 8665 w 10000"/>
                  <a:gd name="connsiteY1270" fmla="*/ 1626 h 10000"/>
                  <a:gd name="connsiteX1271" fmla="*/ 8676 w 10000"/>
                  <a:gd name="connsiteY1271" fmla="*/ 1609 h 10000"/>
                  <a:gd name="connsiteX1272" fmla="*/ 8679 w 10000"/>
                  <a:gd name="connsiteY1272" fmla="*/ 1597 h 10000"/>
                  <a:gd name="connsiteX1273" fmla="*/ 8687 w 10000"/>
                  <a:gd name="connsiteY1273" fmla="*/ 1577 h 10000"/>
                  <a:gd name="connsiteX1274" fmla="*/ 8695 w 10000"/>
                  <a:gd name="connsiteY1274" fmla="*/ 1554 h 10000"/>
                  <a:gd name="connsiteX1275" fmla="*/ 8709 w 10000"/>
                  <a:gd name="connsiteY1275" fmla="*/ 1532 h 10000"/>
                  <a:gd name="connsiteX1276" fmla="*/ 8704 w 10000"/>
                  <a:gd name="connsiteY1276" fmla="*/ 1512 h 10000"/>
                  <a:gd name="connsiteX1277" fmla="*/ 8695 w 10000"/>
                  <a:gd name="connsiteY1277" fmla="*/ 1503 h 10000"/>
                  <a:gd name="connsiteX1278" fmla="*/ 8684 w 10000"/>
                  <a:gd name="connsiteY1278" fmla="*/ 1503 h 10000"/>
                  <a:gd name="connsiteX1279" fmla="*/ 8670 w 10000"/>
                  <a:gd name="connsiteY1279" fmla="*/ 1525 h 10000"/>
                  <a:gd name="connsiteX1280" fmla="*/ 8665 w 10000"/>
                  <a:gd name="connsiteY1280" fmla="*/ 1545 h 10000"/>
                  <a:gd name="connsiteX1281" fmla="*/ 8654 w 10000"/>
                  <a:gd name="connsiteY1281" fmla="*/ 1567 h 10000"/>
                  <a:gd name="connsiteX1282" fmla="*/ 8648 w 10000"/>
                  <a:gd name="connsiteY1282" fmla="*/ 1587 h 10000"/>
                  <a:gd name="connsiteX1283" fmla="*/ 8640 w 10000"/>
                  <a:gd name="connsiteY1283" fmla="*/ 1629 h 10000"/>
                  <a:gd name="connsiteX1284" fmla="*/ 8620 w 10000"/>
                  <a:gd name="connsiteY1284" fmla="*/ 1635 h 10000"/>
                  <a:gd name="connsiteX1285" fmla="*/ 8612 w 10000"/>
                  <a:gd name="connsiteY1285" fmla="*/ 1635 h 10000"/>
                  <a:gd name="connsiteX1286" fmla="*/ 8604 w 10000"/>
                  <a:gd name="connsiteY1286" fmla="*/ 1626 h 10000"/>
                  <a:gd name="connsiteX1287" fmla="*/ 8596 w 10000"/>
                  <a:gd name="connsiteY1287" fmla="*/ 1616 h 10000"/>
                  <a:gd name="connsiteX1288" fmla="*/ 8596 w 10000"/>
                  <a:gd name="connsiteY1288" fmla="*/ 1580 h 10000"/>
                  <a:gd name="connsiteX1289" fmla="*/ 8587 w 10000"/>
                  <a:gd name="connsiteY1289" fmla="*/ 1545 h 10000"/>
                  <a:gd name="connsiteX1290" fmla="*/ 8565 w 10000"/>
                  <a:gd name="connsiteY1290" fmla="*/ 1516 h 10000"/>
                  <a:gd name="connsiteX1291" fmla="*/ 8543 w 10000"/>
                  <a:gd name="connsiteY1291" fmla="*/ 1512 h 10000"/>
                  <a:gd name="connsiteX1292" fmla="*/ 8518 w 10000"/>
                  <a:gd name="connsiteY1292" fmla="*/ 1532 h 10000"/>
                  <a:gd name="connsiteX1293" fmla="*/ 8476 w 10000"/>
                  <a:gd name="connsiteY1293" fmla="*/ 1567 h 10000"/>
                  <a:gd name="connsiteX1294" fmla="*/ 8454 w 10000"/>
                  <a:gd name="connsiteY1294" fmla="*/ 1551 h 10000"/>
                  <a:gd name="connsiteX1295" fmla="*/ 8402 w 10000"/>
                  <a:gd name="connsiteY1295" fmla="*/ 1493 h 10000"/>
                  <a:gd name="connsiteX1296" fmla="*/ 8371 w 10000"/>
                  <a:gd name="connsiteY1296" fmla="*/ 1428 h 10000"/>
                  <a:gd name="connsiteX1297" fmla="*/ 8072 w 10000"/>
                  <a:gd name="connsiteY1297" fmla="*/ 1422 h 10000"/>
                  <a:gd name="connsiteX1298" fmla="*/ 7823 w 10000"/>
                  <a:gd name="connsiteY1298" fmla="*/ 1279 h 10000"/>
                  <a:gd name="connsiteX1299" fmla="*/ 7587 w 10000"/>
                  <a:gd name="connsiteY1299" fmla="*/ 1133 h 10000"/>
                  <a:gd name="connsiteX1300" fmla="*/ 7526 w 10000"/>
                  <a:gd name="connsiteY1300" fmla="*/ 1098 h 10000"/>
                  <a:gd name="connsiteX1301" fmla="*/ 7346 w 10000"/>
                  <a:gd name="connsiteY1301" fmla="*/ 991 h 10000"/>
                  <a:gd name="connsiteX1302" fmla="*/ 7321 w 10000"/>
                  <a:gd name="connsiteY1302" fmla="*/ 959 h 10000"/>
                  <a:gd name="connsiteX1303" fmla="*/ 7307 w 10000"/>
                  <a:gd name="connsiteY1303" fmla="*/ 871 h 10000"/>
                  <a:gd name="connsiteX1304" fmla="*/ 7224 w 10000"/>
                  <a:gd name="connsiteY1304" fmla="*/ 816 h 10000"/>
                  <a:gd name="connsiteX1305" fmla="*/ 7147 w 10000"/>
                  <a:gd name="connsiteY1305" fmla="*/ 787 h 10000"/>
                  <a:gd name="connsiteX1306" fmla="*/ 7080 w 10000"/>
                  <a:gd name="connsiteY1306" fmla="*/ 742 h 10000"/>
                  <a:gd name="connsiteX1307" fmla="*/ 7069 w 10000"/>
                  <a:gd name="connsiteY1307" fmla="*/ 767 h 10000"/>
                  <a:gd name="connsiteX1308" fmla="*/ 7033 w 10000"/>
                  <a:gd name="connsiteY1308" fmla="*/ 787 h 10000"/>
                  <a:gd name="connsiteX1309" fmla="*/ 6820 w 10000"/>
                  <a:gd name="connsiteY1309" fmla="*/ 878 h 10000"/>
                  <a:gd name="connsiteX1310" fmla="*/ 6726 w 10000"/>
                  <a:gd name="connsiteY1310" fmla="*/ 897 h 10000"/>
                  <a:gd name="connsiteX1311" fmla="*/ 6626 w 10000"/>
                  <a:gd name="connsiteY1311" fmla="*/ 955 h 10000"/>
                  <a:gd name="connsiteX1312" fmla="*/ 6582 w 10000"/>
                  <a:gd name="connsiteY1312" fmla="*/ 946 h 10000"/>
                  <a:gd name="connsiteX1313" fmla="*/ 6571 w 10000"/>
                  <a:gd name="connsiteY1313" fmla="*/ 955 h 10000"/>
                  <a:gd name="connsiteX1314" fmla="*/ 6507 w 10000"/>
                  <a:gd name="connsiteY1314" fmla="*/ 975 h 10000"/>
                  <a:gd name="connsiteX1315" fmla="*/ 6485 w 10000"/>
                  <a:gd name="connsiteY1315" fmla="*/ 975 h 10000"/>
                  <a:gd name="connsiteX1316" fmla="*/ 6476 w 10000"/>
                  <a:gd name="connsiteY1316" fmla="*/ 965 h 10000"/>
                  <a:gd name="connsiteX1317" fmla="*/ 6474 w 10000"/>
                  <a:gd name="connsiteY1317" fmla="*/ 936 h 10000"/>
                  <a:gd name="connsiteX1318" fmla="*/ 6452 w 10000"/>
                  <a:gd name="connsiteY1318" fmla="*/ 887 h 10000"/>
                  <a:gd name="connsiteX1319" fmla="*/ 6352 w 10000"/>
                  <a:gd name="connsiteY1319" fmla="*/ 767 h 10000"/>
                  <a:gd name="connsiteX1320" fmla="*/ 6313 w 10000"/>
                  <a:gd name="connsiteY1320" fmla="*/ 732 h 10000"/>
                  <a:gd name="connsiteX1321" fmla="*/ 6296 w 10000"/>
                  <a:gd name="connsiteY1321" fmla="*/ 690 h 10000"/>
                  <a:gd name="connsiteX1322" fmla="*/ 6271 w 10000"/>
                  <a:gd name="connsiteY1322" fmla="*/ 664 h 10000"/>
                  <a:gd name="connsiteX1323" fmla="*/ 6266 w 10000"/>
                  <a:gd name="connsiteY1323" fmla="*/ 654 h 10000"/>
                  <a:gd name="connsiteX1324" fmla="*/ 6111 w 10000"/>
                  <a:gd name="connsiteY1324" fmla="*/ 398 h 10000"/>
                  <a:gd name="connsiteX1325" fmla="*/ 5903 w 10000"/>
                  <a:gd name="connsiteY1325" fmla="*/ 408 h 10000"/>
                  <a:gd name="connsiteX1326" fmla="*/ 5837 w 10000"/>
                  <a:gd name="connsiteY1326" fmla="*/ 427 h 10000"/>
                  <a:gd name="connsiteX1327" fmla="*/ 5756 w 10000"/>
                  <a:gd name="connsiteY1327" fmla="*/ 453 h 10000"/>
                  <a:gd name="connsiteX1328" fmla="*/ 5681 w 10000"/>
                  <a:gd name="connsiteY1328" fmla="*/ 453 h 10000"/>
                  <a:gd name="connsiteX1329" fmla="*/ 5609 w 10000"/>
                  <a:gd name="connsiteY1329" fmla="*/ 447 h 10000"/>
                  <a:gd name="connsiteX1330" fmla="*/ 5554 w 10000"/>
                  <a:gd name="connsiteY1330" fmla="*/ 304 h 10000"/>
                  <a:gd name="connsiteX1331" fmla="*/ 5529 w 10000"/>
                  <a:gd name="connsiteY1331" fmla="*/ 301 h 10000"/>
                  <a:gd name="connsiteX1332" fmla="*/ 5393 w 10000"/>
                  <a:gd name="connsiteY1332" fmla="*/ 256 h 10000"/>
                  <a:gd name="connsiteX1333" fmla="*/ 5366 w 10000"/>
                  <a:gd name="connsiteY1333" fmla="*/ 220 h 10000"/>
                  <a:gd name="connsiteX1334" fmla="*/ 5249 w 10000"/>
                  <a:gd name="connsiteY1334" fmla="*/ 155 h 10000"/>
                  <a:gd name="connsiteX1335" fmla="*/ 5141 w 10000"/>
                  <a:gd name="connsiteY1335" fmla="*/ 52 h 10000"/>
                  <a:gd name="connsiteX1336" fmla="*/ 5116 w 10000"/>
                  <a:gd name="connsiteY1336" fmla="*/ 3 h 10000"/>
                  <a:gd name="connsiteX1337" fmla="*/ 5061 w 10000"/>
                  <a:gd name="connsiteY1337" fmla="*/ 0 h 10000"/>
                  <a:gd name="connsiteX1338" fmla="*/ 5036 w 10000"/>
                  <a:gd name="connsiteY1338" fmla="*/ 32 h 10000"/>
                  <a:gd name="connsiteX1339" fmla="*/ 4942 w 10000"/>
                  <a:gd name="connsiteY1339" fmla="*/ 133 h 10000"/>
                  <a:gd name="connsiteX1340" fmla="*/ 4900 w 10000"/>
                  <a:gd name="connsiteY1340" fmla="*/ 217 h 10000"/>
                  <a:gd name="connsiteX1341" fmla="*/ 4861 w 10000"/>
                  <a:gd name="connsiteY1341" fmla="*/ 198 h 10000"/>
                  <a:gd name="connsiteX1342" fmla="*/ 4795 w 10000"/>
                  <a:gd name="connsiteY1342" fmla="*/ 68 h 10000"/>
                  <a:gd name="connsiteX1343" fmla="*/ 4778 w 10000"/>
                  <a:gd name="connsiteY1343" fmla="*/ 62 h 10000"/>
                  <a:gd name="connsiteX1344" fmla="*/ 4765 w 10000"/>
                  <a:gd name="connsiteY1344" fmla="*/ 62 h 10000"/>
                  <a:gd name="connsiteX1345" fmla="*/ 4748 w 10000"/>
                  <a:gd name="connsiteY1345" fmla="*/ 68 h 10000"/>
                  <a:gd name="connsiteX1346" fmla="*/ 4673 w 10000"/>
                  <a:gd name="connsiteY1346" fmla="*/ 136 h 10000"/>
                  <a:gd name="connsiteX1347" fmla="*/ 4632 w 10000"/>
                  <a:gd name="connsiteY1347" fmla="*/ 201 h 10000"/>
                  <a:gd name="connsiteX1348" fmla="*/ 4623 w 10000"/>
                  <a:gd name="connsiteY1348" fmla="*/ 210 h 10000"/>
                  <a:gd name="connsiteX1349" fmla="*/ 4579 w 10000"/>
                  <a:gd name="connsiteY1349" fmla="*/ 220 h 10000"/>
                  <a:gd name="connsiteX1350" fmla="*/ 4479 w 10000"/>
                  <a:gd name="connsiteY1350" fmla="*/ 198 h 10000"/>
                  <a:gd name="connsiteX1351" fmla="*/ 4402 w 10000"/>
                  <a:gd name="connsiteY1351" fmla="*/ 165 h 10000"/>
                  <a:gd name="connsiteX1352" fmla="*/ 4374 w 10000"/>
                  <a:gd name="connsiteY1352" fmla="*/ 165 h 10000"/>
                  <a:gd name="connsiteX1353" fmla="*/ 4335 w 10000"/>
                  <a:gd name="connsiteY1353" fmla="*/ 172 h 10000"/>
                  <a:gd name="connsiteX1354" fmla="*/ 4302 w 10000"/>
                  <a:gd name="connsiteY1354" fmla="*/ 188 h 10000"/>
                  <a:gd name="connsiteX1355" fmla="*/ 4271 w 10000"/>
                  <a:gd name="connsiteY1355" fmla="*/ 220 h 10000"/>
                  <a:gd name="connsiteX1356" fmla="*/ 4238 w 10000"/>
                  <a:gd name="connsiteY1356" fmla="*/ 240 h 10000"/>
                  <a:gd name="connsiteX1357" fmla="*/ 4324 w 10000"/>
                  <a:gd name="connsiteY1357" fmla="*/ 1289 h 10000"/>
                  <a:gd name="connsiteX1358" fmla="*/ 4297 w 10000"/>
                  <a:gd name="connsiteY1358" fmla="*/ 7345 h 10000"/>
                  <a:gd name="connsiteX1359" fmla="*/ 4236 w 10000"/>
                  <a:gd name="connsiteY1359" fmla="*/ 6832 h 10000"/>
                  <a:gd name="connsiteX1360" fmla="*/ 3946 w 10000"/>
                  <a:gd name="connsiteY1360" fmla="*/ 6675 h 10000"/>
                  <a:gd name="connsiteX1361" fmla="*/ 3687 w 10000"/>
                  <a:gd name="connsiteY1361" fmla="*/ 7730 h 10000"/>
                  <a:gd name="connsiteX1362" fmla="*/ 3690 w 10000"/>
                  <a:gd name="connsiteY1362" fmla="*/ 7730 h 10000"/>
                  <a:gd name="connsiteX1363" fmla="*/ 3704 w 10000"/>
                  <a:gd name="connsiteY1363" fmla="*/ 7740 h 10000"/>
                  <a:gd name="connsiteX1364" fmla="*/ 3712 w 10000"/>
                  <a:gd name="connsiteY1364" fmla="*/ 7743 h 10000"/>
                  <a:gd name="connsiteX1365" fmla="*/ 3723 w 10000"/>
                  <a:gd name="connsiteY1365" fmla="*/ 7749 h 10000"/>
                  <a:gd name="connsiteX1366" fmla="*/ 3729 w 10000"/>
                  <a:gd name="connsiteY1366" fmla="*/ 7749 h 10000"/>
                  <a:gd name="connsiteX1367" fmla="*/ 3729 w 10000"/>
                  <a:gd name="connsiteY1367" fmla="*/ 7743 h 10000"/>
                  <a:gd name="connsiteX1368" fmla="*/ 3745 w 10000"/>
                  <a:gd name="connsiteY1368" fmla="*/ 7740 h 10000"/>
                  <a:gd name="connsiteX1369" fmla="*/ 4805 w 10000"/>
                  <a:gd name="connsiteY1369" fmla="*/ 7386 h 10000"/>
                  <a:gd name="connsiteX1370" fmla="*/ 5343 w 10000"/>
                  <a:gd name="connsiteY1370" fmla="*/ 7520 h 10000"/>
                  <a:gd name="connsiteX1371" fmla="*/ 2947 w 10000"/>
                  <a:gd name="connsiteY1371" fmla="*/ 8089 h 10000"/>
                  <a:gd name="connsiteX1372" fmla="*/ 3057 w 10000"/>
                  <a:gd name="connsiteY1372" fmla="*/ 7143 h 10000"/>
                  <a:gd name="connsiteX0" fmla="*/ 4324 w 10000"/>
                  <a:gd name="connsiteY0" fmla="*/ 1289 h 10000"/>
                  <a:gd name="connsiteX1" fmla="*/ 4296 w 10000"/>
                  <a:gd name="connsiteY1" fmla="*/ 1305 h 10000"/>
                  <a:gd name="connsiteX2" fmla="*/ 4285 w 10000"/>
                  <a:gd name="connsiteY2" fmla="*/ 1279 h 10000"/>
                  <a:gd name="connsiteX3" fmla="*/ 4244 w 10000"/>
                  <a:gd name="connsiteY3" fmla="*/ 1266 h 10000"/>
                  <a:gd name="connsiteX4" fmla="*/ 4208 w 10000"/>
                  <a:gd name="connsiteY4" fmla="*/ 1286 h 10000"/>
                  <a:gd name="connsiteX5" fmla="*/ 4172 w 10000"/>
                  <a:gd name="connsiteY5" fmla="*/ 1299 h 10000"/>
                  <a:gd name="connsiteX6" fmla="*/ 4150 w 10000"/>
                  <a:gd name="connsiteY6" fmla="*/ 1308 h 10000"/>
                  <a:gd name="connsiteX7" fmla="*/ 4139 w 10000"/>
                  <a:gd name="connsiteY7" fmla="*/ 1315 h 10000"/>
                  <a:gd name="connsiteX8" fmla="*/ 4125 w 10000"/>
                  <a:gd name="connsiteY8" fmla="*/ 1315 h 10000"/>
                  <a:gd name="connsiteX9" fmla="*/ 4119 w 10000"/>
                  <a:gd name="connsiteY9" fmla="*/ 1315 h 10000"/>
                  <a:gd name="connsiteX10" fmla="*/ 4111 w 10000"/>
                  <a:gd name="connsiteY10" fmla="*/ 1308 h 10000"/>
                  <a:gd name="connsiteX11" fmla="*/ 4100 w 10000"/>
                  <a:gd name="connsiteY11" fmla="*/ 1315 h 10000"/>
                  <a:gd name="connsiteX12" fmla="*/ 4075 w 10000"/>
                  <a:gd name="connsiteY12" fmla="*/ 1315 h 10000"/>
                  <a:gd name="connsiteX13" fmla="*/ 4058 w 10000"/>
                  <a:gd name="connsiteY13" fmla="*/ 1318 h 10000"/>
                  <a:gd name="connsiteX14" fmla="*/ 4044 w 10000"/>
                  <a:gd name="connsiteY14" fmla="*/ 1315 h 10000"/>
                  <a:gd name="connsiteX15" fmla="*/ 4042 w 10000"/>
                  <a:gd name="connsiteY15" fmla="*/ 1299 h 10000"/>
                  <a:gd name="connsiteX16" fmla="*/ 4014 w 10000"/>
                  <a:gd name="connsiteY16" fmla="*/ 1308 h 10000"/>
                  <a:gd name="connsiteX17" fmla="*/ 4011 w 10000"/>
                  <a:gd name="connsiteY17" fmla="*/ 1315 h 10000"/>
                  <a:gd name="connsiteX18" fmla="*/ 4011 w 10000"/>
                  <a:gd name="connsiteY18" fmla="*/ 1341 h 10000"/>
                  <a:gd name="connsiteX19" fmla="*/ 4019 w 10000"/>
                  <a:gd name="connsiteY19" fmla="*/ 1341 h 10000"/>
                  <a:gd name="connsiteX20" fmla="*/ 3997 w 10000"/>
                  <a:gd name="connsiteY20" fmla="*/ 1363 h 10000"/>
                  <a:gd name="connsiteX21" fmla="*/ 3986 w 10000"/>
                  <a:gd name="connsiteY21" fmla="*/ 1373 h 10000"/>
                  <a:gd name="connsiteX22" fmla="*/ 3981 w 10000"/>
                  <a:gd name="connsiteY22" fmla="*/ 1389 h 10000"/>
                  <a:gd name="connsiteX23" fmla="*/ 3981 w 10000"/>
                  <a:gd name="connsiteY23" fmla="*/ 1409 h 10000"/>
                  <a:gd name="connsiteX24" fmla="*/ 3981 w 10000"/>
                  <a:gd name="connsiteY24" fmla="*/ 1438 h 10000"/>
                  <a:gd name="connsiteX25" fmla="*/ 3961 w 10000"/>
                  <a:gd name="connsiteY25" fmla="*/ 1441 h 10000"/>
                  <a:gd name="connsiteX26" fmla="*/ 3942 w 10000"/>
                  <a:gd name="connsiteY26" fmla="*/ 1441 h 10000"/>
                  <a:gd name="connsiteX27" fmla="*/ 3914 w 10000"/>
                  <a:gd name="connsiteY27" fmla="*/ 1454 h 10000"/>
                  <a:gd name="connsiteX28" fmla="*/ 3892 w 10000"/>
                  <a:gd name="connsiteY28" fmla="*/ 1467 h 10000"/>
                  <a:gd name="connsiteX29" fmla="*/ 3867 w 10000"/>
                  <a:gd name="connsiteY29" fmla="*/ 1483 h 10000"/>
                  <a:gd name="connsiteX30" fmla="*/ 3845 w 10000"/>
                  <a:gd name="connsiteY30" fmla="*/ 1467 h 10000"/>
                  <a:gd name="connsiteX31" fmla="*/ 3850 w 10000"/>
                  <a:gd name="connsiteY31" fmla="*/ 1457 h 10000"/>
                  <a:gd name="connsiteX32" fmla="*/ 3864 w 10000"/>
                  <a:gd name="connsiteY32" fmla="*/ 1441 h 10000"/>
                  <a:gd name="connsiteX33" fmla="*/ 3859 w 10000"/>
                  <a:gd name="connsiteY33" fmla="*/ 1409 h 10000"/>
                  <a:gd name="connsiteX34" fmla="*/ 3842 w 10000"/>
                  <a:gd name="connsiteY34" fmla="*/ 1383 h 10000"/>
                  <a:gd name="connsiteX35" fmla="*/ 3825 w 10000"/>
                  <a:gd name="connsiteY35" fmla="*/ 1360 h 10000"/>
                  <a:gd name="connsiteX36" fmla="*/ 3809 w 10000"/>
                  <a:gd name="connsiteY36" fmla="*/ 1318 h 10000"/>
                  <a:gd name="connsiteX37" fmla="*/ 3787 w 10000"/>
                  <a:gd name="connsiteY37" fmla="*/ 1289 h 10000"/>
                  <a:gd name="connsiteX38" fmla="*/ 3759 w 10000"/>
                  <a:gd name="connsiteY38" fmla="*/ 1266 h 10000"/>
                  <a:gd name="connsiteX39" fmla="*/ 3740 w 10000"/>
                  <a:gd name="connsiteY39" fmla="*/ 1256 h 10000"/>
                  <a:gd name="connsiteX40" fmla="*/ 3715 w 10000"/>
                  <a:gd name="connsiteY40" fmla="*/ 1250 h 10000"/>
                  <a:gd name="connsiteX41" fmla="*/ 3687 w 10000"/>
                  <a:gd name="connsiteY41" fmla="*/ 1256 h 10000"/>
                  <a:gd name="connsiteX42" fmla="*/ 3681 w 10000"/>
                  <a:gd name="connsiteY42" fmla="*/ 1260 h 10000"/>
                  <a:gd name="connsiteX43" fmla="*/ 3670 w 10000"/>
                  <a:gd name="connsiteY43" fmla="*/ 1295 h 10000"/>
                  <a:gd name="connsiteX44" fmla="*/ 3651 w 10000"/>
                  <a:gd name="connsiteY44" fmla="*/ 1305 h 10000"/>
                  <a:gd name="connsiteX45" fmla="*/ 3640 w 10000"/>
                  <a:gd name="connsiteY45" fmla="*/ 1308 h 10000"/>
                  <a:gd name="connsiteX46" fmla="*/ 3626 w 10000"/>
                  <a:gd name="connsiteY46" fmla="*/ 1308 h 10000"/>
                  <a:gd name="connsiteX47" fmla="*/ 3632 w 10000"/>
                  <a:gd name="connsiteY47" fmla="*/ 1276 h 10000"/>
                  <a:gd name="connsiteX48" fmla="*/ 3609 w 10000"/>
                  <a:gd name="connsiteY48" fmla="*/ 1289 h 10000"/>
                  <a:gd name="connsiteX49" fmla="*/ 3593 w 10000"/>
                  <a:gd name="connsiteY49" fmla="*/ 1286 h 10000"/>
                  <a:gd name="connsiteX50" fmla="*/ 3590 w 10000"/>
                  <a:gd name="connsiteY50" fmla="*/ 1256 h 10000"/>
                  <a:gd name="connsiteX51" fmla="*/ 3584 w 10000"/>
                  <a:gd name="connsiteY51" fmla="*/ 1237 h 10000"/>
                  <a:gd name="connsiteX52" fmla="*/ 3573 w 10000"/>
                  <a:gd name="connsiteY52" fmla="*/ 1237 h 10000"/>
                  <a:gd name="connsiteX53" fmla="*/ 3554 w 10000"/>
                  <a:gd name="connsiteY53" fmla="*/ 1227 h 10000"/>
                  <a:gd name="connsiteX54" fmla="*/ 3546 w 10000"/>
                  <a:gd name="connsiteY54" fmla="*/ 1192 h 10000"/>
                  <a:gd name="connsiteX55" fmla="*/ 3529 w 10000"/>
                  <a:gd name="connsiteY55" fmla="*/ 1176 h 10000"/>
                  <a:gd name="connsiteX56" fmla="*/ 3512 w 10000"/>
                  <a:gd name="connsiteY56" fmla="*/ 1182 h 10000"/>
                  <a:gd name="connsiteX57" fmla="*/ 3485 w 10000"/>
                  <a:gd name="connsiteY57" fmla="*/ 1182 h 10000"/>
                  <a:gd name="connsiteX58" fmla="*/ 3463 w 10000"/>
                  <a:gd name="connsiteY58" fmla="*/ 1176 h 10000"/>
                  <a:gd name="connsiteX59" fmla="*/ 3449 w 10000"/>
                  <a:gd name="connsiteY59" fmla="*/ 1182 h 10000"/>
                  <a:gd name="connsiteX60" fmla="*/ 3432 w 10000"/>
                  <a:gd name="connsiteY60" fmla="*/ 1192 h 10000"/>
                  <a:gd name="connsiteX61" fmla="*/ 3454 w 10000"/>
                  <a:gd name="connsiteY61" fmla="*/ 1205 h 10000"/>
                  <a:gd name="connsiteX62" fmla="*/ 3463 w 10000"/>
                  <a:gd name="connsiteY62" fmla="*/ 1205 h 10000"/>
                  <a:gd name="connsiteX63" fmla="*/ 3488 w 10000"/>
                  <a:gd name="connsiteY63" fmla="*/ 1205 h 10000"/>
                  <a:gd name="connsiteX64" fmla="*/ 3488 w 10000"/>
                  <a:gd name="connsiteY64" fmla="*/ 1218 h 10000"/>
                  <a:gd name="connsiteX65" fmla="*/ 3493 w 10000"/>
                  <a:gd name="connsiteY65" fmla="*/ 1247 h 10000"/>
                  <a:gd name="connsiteX66" fmla="*/ 3512 w 10000"/>
                  <a:gd name="connsiteY66" fmla="*/ 1247 h 10000"/>
                  <a:gd name="connsiteX67" fmla="*/ 3518 w 10000"/>
                  <a:gd name="connsiteY67" fmla="*/ 1250 h 10000"/>
                  <a:gd name="connsiteX68" fmla="*/ 3521 w 10000"/>
                  <a:gd name="connsiteY68" fmla="*/ 1276 h 10000"/>
                  <a:gd name="connsiteX69" fmla="*/ 3543 w 10000"/>
                  <a:gd name="connsiteY69" fmla="*/ 1295 h 10000"/>
                  <a:gd name="connsiteX70" fmla="*/ 3546 w 10000"/>
                  <a:gd name="connsiteY70" fmla="*/ 1305 h 10000"/>
                  <a:gd name="connsiteX71" fmla="*/ 3543 w 10000"/>
                  <a:gd name="connsiteY71" fmla="*/ 1315 h 10000"/>
                  <a:gd name="connsiteX72" fmla="*/ 3543 w 10000"/>
                  <a:gd name="connsiteY72" fmla="*/ 1331 h 10000"/>
                  <a:gd name="connsiteX73" fmla="*/ 3554 w 10000"/>
                  <a:gd name="connsiteY73" fmla="*/ 1324 h 10000"/>
                  <a:gd name="connsiteX74" fmla="*/ 3560 w 10000"/>
                  <a:gd name="connsiteY74" fmla="*/ 1331 h 10000"/>
                  <a:gd name="connsiteX75" fmla="*/ 3582 w 10000"/>
                  <a:gd name="connsiteY75" fmla="*/ 1344 h 10000"/>
                  <a:gd name="connsiteX76" fmla="*/ 3598 w 10000"/>
                  <a:gd name="connsiteY76" fmla="*/ 1380 h 10000"/>
                  <a:gd name="connsiteX77" fmla="*/ 3607 w 10000"/>
                  <a:gd name="connsiteY77" fmla="*/ 1389 h 10000"/>
                  <a:gd name="connsiteX78" fmla="*/ 3623 w 10000"/>
                  <a:gd name="connsiteY78" fmla="*/ 1409 h 10000"/>
                  <a:gd name="connsiteX79" fmla="*/ 3634 w 10000"/>
                  <a:gd name="connsiteY79" fmla="*/ 1438 h 10000"/>
                  <a:gd name="connsiteX80" fmla="*/ 3632 w 10000"/>
                  <a:gd name="connsiteY80" fmla="*/ 1454 h 10000"/>
                  <a:gd name="connsiteX81" fmla="*/ 3618 w 10000"/>
                  <a:gd name="connsiteY81" fmla="*/ 1438 h 10000"/>
                  <a:gd name="connsiteX82" fmla="*/ 3598 w 10000"/>
                  <a:gd name="connsiteY82" fmla="*/ 1428 h 10000"/>
                  <a:gd name="connsiteX83" fmla="*/ 3582 w 10000"/>
                  <a:gd name="connsiteY83" fmla="*/ 1402 h 10000"/>
                  <a:gd name="connsiteX84" fmla="*/ 3562 w 10000"/>
                  <a:gd name="connsiteY84" fmla="*/ 1399 h 10000"/>
                  <a:gd name="connsiteX85" fmla="*/ 3546 w 10000"/>
                  <a:gd name="connsiteY85" fmla="*/ 1383 h 10000"/>
                  <a:gd name="connsiteX86" fmla="*/ 3510 w 10000"/>
                  <a:gd name="connsiteY86" fmla="*/ 1360 h 10000"/>
                  <a:gd name="connsiteX87" fmla="*/ 3485 w 10000"/>
                  <a:gd name="connsiteY87" fmla="*/ 1344 h 10000"/>
                  <a:gd name="connsiteX88" fmla="*/ 3454 w 10000"/>
                  <a:gd name="connsiteY88" fmla="*/ 1334 h 10000"/>
                  <a:gd name="connsiteX89" fmla="*/ 3429 w 10000"/>
                  <a:gd name="connsiteY89" fmla="*/ 1315 h 10000"/>
                  <a:gd name="connsiteX90" fmla="*/ 3416 w 10000"/>
                  <a:gd name="connsiteY90" fmla="*/ 1308 h 10000"/>
                  <a:gd name="connsiteX91" fmla="*/ 3399 w 10000"/>
                  <a:gd name="connsiteY91" fmla="*/ 1305 h 10000"/>
                  <a:gd name="connsiteX92" fmla="*/ 3382 w 10000"/>
                  <a:gd name="connsiteY92" fmla="*/ 1286 h 10000"/>
                  <a:gd name="connsiteX93" fmla="*/ 3380 w 10000"/>
                  <a:gd name="connsiteY93" fmla="*/ 1266 h 10000"/>
                  <a:gd name="connsiteX94" fmla="*/ 3388 w 10000"/>
                  <a:gd name="connsiteY94" fmla="*/ 1256 h 10000"/>
                  <a:gd name="connsiteX95" fmla="*/ 3407 w 10000"/>
                  <a:gd name="connsiteY95" fmla="*/ 1256 h 10000"/>
                  <a:gd name="connsiteX96" fmla="*/ 3396 w 10000"/>
                  <a:gd name="connsiteY96" fmla="*/ 1227 h 10000"/>
                  <a:gd name="connsiteX97" fmla="*/ 3382 w 10000"/>
                  <a:gd name="connsiteY97" fmla="*/ 1227 h 10000"/>
                  <a:gd name="connsiteX98" fmla="*/ 3360 w 10000"/>
                  <a:gd name="connsiteY98" fmla="*/ 1221 h 10000"/>
                  <a:gd name="connsiteX99" fmla="*/ 3349 w 10000"/>
                  <a:gd name="connsiteY99" fmla="*/ 1231 h 10000"/>
                  <a:gd name="connsiteX100" fmla="*/ 3352 w 10000"/>
                  <a:gd name="connsiteY100" fmla="*/ 1247 h 10000"/>
                  <a:gd name="connsiteX101" fmla="*/ 3341 w 10000"/>
                  <a:gd name="connsiteY101" fmla="*/ 1237 h 10000"/>
                  <a:gd name="connsiteX102" fmla="*/ 3335 w 10000"/>
                  <a:gd name="connsiteY102" fmla="*/ 1231 h 10000"/>
                  <a:gd name="connsiteX103" fmla="*/ 3307 w 10000"/>
                  <a:gd name="connsiteY103" fmla="*/ 1227 h 10000"/>
                  <a:gd name="connsiteX104" fmla="*/ 3294 w 10000"/>
                  <a:gd name="connsiteY104" fmla="*/ 1221 h 10000"/>
                  <a:gd name="connsiteX105" fmla="*/ 3271 w 10000"/>
                  <a:gd name="connsiteY105" fmla="*/ 1211 h 10000"/>
                  <a:gd name="connsiteX106" fmla="*/ 3252 w 10000"/>
                  <a:gd name="connsiteY106" fmla="*/ 1195 h 10000"/>
                  <a:gd name="connsiteX107" fmla="*/ 3235 w 10000"/>
                  <a:gd name="connsiteY107" fmla="*/ 1195 h 10000"/>
                  <a:gd name="connsiteX108" fmla="*/ 3235 w 10000"/>
                  <a:gd name="connsiteY108" fmla="*/ 1205 h 10000"/>
                  <a:gd name="connsiteX109" fmla="*/ 3219 w 10000"/>
                  <a:gd name="connsiteY109" fmla="*/ 1231 h 10000"/>
                  <a:gd name="connsiteX110" fmla="*/ 3213 w 10000"/>
                  <a:gd name="connsiteY110" fmla="*/ 1231 h 10000"/>
                  <a:gd name="connsiteX111" fmla="*/ 3183 w 10000"/>
                  <a:gd name="connsiteY111" fmla="*/ 1221 h 10000"/>
                  <a:gd name="connsiteX112" fmla="*/ 3175 w 10000"/>
                  <a:gd name="connsiteY112" fmla="*/ 1227 h 10000"/>
                  <a:gd name="connsiteX113" fmla="*/ 3163 w 10000"/>
                  <a:gd name="connsiteY113" fmla="*/ 1237 h 10000"/>
                  <a:gd name="connsiteX114" fmla="*/ 3158 w 10000"/>
                  <a:gd name="connsiteY114" fmla="*/ 1260 h 10000"/>
                  <a:gd name="connsiteX115" fmla="*/ 3158 w 10000"/>
                  <a:gd name="connsiteY115" fmla="*/ 1276 h 10000"/>
                  <a:gd name="connsiteX116" fmla="*/ 3163 w 10000"/>
                  <a:gd name="connsiteY116" fmla="*/ 1295 h 10000"/>
                  <a:gd name="connsiteX117" fmla="*/ 3166 w 10000"/>
                  <a:gd name="connsiteY117" fmla="*/ 1308 h 10000"/>
                  <a:gd name="connsiteX118" fmla="*/ 3158 w 10000"/>
                  <a:gd name="connsiteY118" fmla="*/ 1315 h 10000"/>
                  <a:gd name="connsiteX119" fmla="*/ 3133 w 10000"/>
                  <a:gd name="connsiteY119" fmla="*/ 1299 h 10000"/>
                  <a:gd name="connsiteX120" fmla="*/ 3114 w 10000"/>
                  <a:gd name="connsiteY120" fmla="*/ 1276 h 10000"/>
                  <a:gd name="connsiteX121" fmla="*/ 3078 w 10000"/>
                  <a:gd name="connsiteY121" fmla="*/ 1240 h 10000"/>
                  <a:gd name="connsiteX122" fmla="*/ 3044 w 10000"/>
                  <a:gd name="connsiteY122" fmla="*/ 1227 h 10000"/>
                  <a:gd name="connsiteX123" fmla="*/ 3033 w 10000"/>
                  <a:gd name="connsiteY123" fmla="*/ 1231 h 10000"/>
                  <a:gd name="connsiteX124" fmla="*/ 3036 w 10000"/>
                  <a:gd name="connsiteY124" fmla="*/ 1256 h 10000"/>
                  <a:gd name="connsiteX125" fmla="*/ 3044 w 10000"/>
                  <a:gd name="connsiteY125" fmla="*/ 1266 h 10000"/>
                  <a:gd name="connsiteX126" fmla="*/ 3044 w 10000"/>
                  <a:gd name="connsiteY126" fmla="*/ 1276 h 10000"/>
                  <a:gd name="connsiteX127" fmla="*/ 3036 w 10000"/>
                  <a:gd name="connsiteY127" fmla="*/ 1276 h 10000"/>
                  <a:gd name="connsiteX128" fmla="*/ 3028 w 10000"/>
                  <a:gd name="connsiteY128" fmla="*/ 1266 h 10000"/>
                  <a:gd name="connsiteX129" fmla="*/ 3025 w 10000"/>
                  <a:gd name="connsiteY129" fmla="*/ 1256 h 10000"/>
                  <a:gd name="connsiteX130" fmla="*/ 3008 w 10000"/>
                  <a:gd name="connsiteY130" fmla="*/ 1205 h 10000"/>
                  <a:gd name="connsiteX131" fmla="*/ 3000 w 10000"/>
                  <a:gd name="connsiteY131" fmla="*/ 1192 h 10000"/>
                  <a:gd name="connsiteX132" fmla="*/ 2994 w 10000"/>
                  <a:gd name="connsiteY132" fmla="*/ 1176 h 10000"/>
                  <a:gd name="connsiteX133" fmla="*/ 2986 w 10000"/>
                  <a:gd name="connsiteY133" fmla="*/ 1182 h 10000"/>
                  <a:gd name="connsiteX134" fmla="*/ 2981 w 10000"/>
                  <a:gd name="connsiteY134" fmla="*/ 1192 h 10000"/>
                  <a:gd name="connsiteX135" fmla="*/ 2970 w 10000"/>
                  <a:gd name="connsiteY135" fmla="*/ 1201 h 10000"/>
                  <a:gd name="connsiteX136" fmla="*/ 2956 w 10000"/>
                  <a:gd name="connsiteY136" fmla="*/ 1218 h 10000"/>
                  <a:gd name="connsiteX137" fmla="*/ 2939 w 10000"/>
                  <a:gd name="connsiteY137" fmla="*/ 1240 h 10000"/>
                  <a:gd name="connsiteX138" fmla="*/ 2928 w 10000"/>
                  <a:gd name="connsiteY138" fmla="*/ 1247 h 10000"/>
                  <a:gd name="connsiteX139" fmla="*/ 2922 w 10000"/>
                  <a:gd name="connsiteY139" fmla="*/ 1250 h 10000"/>
                  <a:gd name="connsiteX140" fmla="*/ 2911 w 10000"/>
                  <a:gd name="connsiteY140" fmla="*/ 1250 h 10000"/>
                  <a:gd name="connsiteX141" fmla="*/ 2884 w 10000"/>
                  <a:gd name="connsiteY141" fmla="*/ 1247 h 10000"/>
                  <a:gd name="connsiteX142" fmla="*/ 2864 w 10000"/>
                  <a:gd name="connsiteY142" fmla="*/ 1237 h 10000"/>
                  <a:gd name="connsiteX143" fmla="*/ 2848 w 10000"/>
                  <a:gd name="connsiteY143" fmla="*/ 1231 h 10000"/>
                  <a:gd name="connsiteX144" fmla="*/ 2834 w 10000"/>
                  <a:gd name="connsiteY144" fmla="*/ 1227 h 10000"/>
                  <a:gd name="connsiteX145" fmla="*/ 2831 w 10000"/>
                  <a:gd name="connsiteY145" fmla="*/ 1227 h 10000"/>
                  <a:gd name="connsiteX146" fmla="*/ 2831 w 10000"/>
                  <a:gd name="connsiteY146" fmla="*/ 1221 h 10000"/>
                  <a:gd name="connsiteX147" fmla="*/ 2825 w 10000"/>
                  <a:gd name="connsiteY147" fmla="*/ 1205 h 10000"/>
                  <a:gd name="connsiteX148" fmla="*/ 2823 w 10000"/>
                  <a:gd name="connsiteY148" fmla="*/ 1192 h 10000"/>
                  <a:gd name="connsiteX149" fmla="*/ 2817 w 10000"/>
                  <a:gd name="connsiteY149" fmla="*/ 1182 h 10000"/>
                  <a:gd name="connsiteX150" fmla="*/ 2814 w 10000"/>
                  <a:gd name="connsiteY150" fmla="*/ 1176 h 10000"/>
                  <a:gd name="connsiteX151" fmla="*/ 2792 w 10000"/>
                  <a:gd name="connsiteY151" fmla="*/ 1172 h 10000"/>
                  <a:gd name="connsiteX152" fmla="*/ 2759 w 10000"/>
                  <a:gd name="connsiteY152" fmla="*/ 1156 h 10000"/>
                  <a:gd name="connsiteX153" fmla="*/ 2734 w 10000"/>
                  <a:gd name="connsiteY153" fmla="*/ 1143 h 10000"/>
                  <a:gd name="connsiteX154" fmla="*/ 2695 w 10000"/>
                  <a:gd name="connsiteY154" fmla="*/ 1124 h 10000"/>
                  <a:gd name="connsiteX155" fmla="*/ 2670 w 10000"/>
                  <a:gd name="connsiteY155" fmla="*/ 1108 h 10000"/>
                  <a:gd name="connsiteX156" fmla="*/ 2645 w 10000"/>
                  <a:gd name="connsiteY156" fmla="*/ 1091 h 10000"/>
                  <a:gd name="connsiteX157" fmla="*/ 2618 w 10000"/>
                  <a:gd name="connsiteY157" fmla="*/ 1088 h 10000"/>
                  <a:gd name="connsiteX158" fmla="*/ 2576 w 10000"/>
                  <a:gd name="connsiteY158" fmla="*/ 1088 h 10000"/>
                  <a:gd name="connsiteX159" fmla="*/ 2551 w 10000"/>
                  <a:gd name="connsiteY159" fmla="*/ 1091 h 10000"/>
                  <a:gd name="connsiteX160" fmla="*/ 2521 w 10000"/>
                  <a:gd name="connsiteY160" fmla="*/ 1098 h 10000"/>
                  <a:gd name="connsiteX161" fmla="*/ 2493 w 10000"/>
                  <a:gd name="connsiteY161" fmla="*/ 1104 h 10000"/>
                  <a:gd name="connsiteX162" fmla="*/ 2468 w 10000"/>
                  <a:gd name="connsiteY162" fmla="*/ 1108 h 10000"/>
                  <a:gd name="connsiteX163" fmla="*/ 2404 w 10000"/>
                  <a:gd name="connsiteY163" fmla="*/ 1124 h 10000"/>
                  <a:gd name="connsiteX164" fmla="*/ 2366 w 10000"/>
                  <a:gd name="connsiteY164" fmla="*/ 1133 h 10000"/>
                  <a:gd name="connsiteX165" fmla="*/ 2346 w 10000"/>
                  <a:gd name="connsiteY165" fmla="*/ 1137 h 10000"/>
                  <a:gd name="connsiteX166" fmla="*/ 2294 w 10000"/>
                  <a:gd name="connsiteY166" fmla="*/ 1146 h 10000"/>
                  <a:gd name="connsiteX167" fmla="*/ 2249 w 10000"/>
                  <a:gd name="connsiteY167" fmla="*/ 1156 h 10000"/>
                  <a:gd name="connsiteX168" fmla="*/ 2230 w 10000"/>
                  <a:gd name="connsiteY168" fmla="*/ 1156 h 10000"/>
                  <a:gd name="connsiteX169" fmla="*/ 2222 w 10000"/>
                  <a:gd name="connsiteY169" fmla="*/ 1163 h 10000"/>
                  <a:gd name="connsiteX170" fmla="*/ 2194 w 10000"/>
                  <a:gd name="connsiteY170" fmla="*/ 1163 h 10000"/>
                  <a:gd name="connsiteX171" fmla="*/ 2172 w 10000"/>
                  <a:gd name="connsiteY171" fmla="*/ 1163 h 10000"/>
                  <a:gd name="connsiteX172" fmla="*/ 2147 w 10000"/>
                  <a:gd name="connsiteY172" fmla="*/ 1166 h 10000"/>
                  <a:gd name="connsiteX173" fmla="*/ 2108 w 10000"/>
                  <a:gd name="connsiteY173" fmla="*/ 1166 h 10000"/>
                  <a:gd name="connsiteX174" fmla="*/ 2083 w 10000"/>
                  <a:gd name="connsiteY174" fmla="*/ 1156 h 10000"/>
                  <a:gd name="connsiteX175" fmla="*/ 2042 w 10000"/>
                  <a:gd name="connsiteY175" fmla="*/ 1143 h 10000"/>
                  <a:gd name="connsiteX176" fmla="*/ 2011 w 10000"/>
                  <a:gd name="connsiteY176" fmla="*/ 1143 h 10000"/>
                  <a:gd name="connsiteX177" fmla="*/ 1994 w 10000"/>
                  <a:gd name="connsiteY177" fmla="*/ 1146 h 10000"/>
                  <a:gd name="connsiteX178" fmla="*/ 1967 w 10000"/>
                  <a:gd name="connsiteY178" fmla="*/ 1156 h 10000"/>
                  <a:gd name="connsiteX179" fmla="*/ 1903 w 10000"/>
                  <a:gd name="connsiteY179" fmla="*/ 1176 h 10000"/>
                  <a:gd name="connsiteX180" fmla="*/ 1873 w 10000"/>
                  <a:gd name="connsiteY180" fmla="*/ 1182 h 10000"/>
                  <a:gd name="connsiteX181" fmla="*/ 1850 w 10000"/>
                  <a:gd name="connsiteY181" fmla="*/ 1185 h 10000"/>
                  <a:gd name="connsiteX182" fmla="*/ 1842 w 10000"/>
                  <a:gd name="connsiteY182" fmla="*/ 1192 h 10000"/>
                  <a:gd name="connsiteX183" fmla="*/ 1823 w 10000"/>
                  <a:gd name="connsiteY183" fmla="*/ 1195 h 10000"/>
                  <a:gd name="connsiteX184" fmla="*/ 1814 w 10000"/>
                  <a:gd name="connsiteY184" fmla="*/ 1201 h 10000"/>
                  <a:gd name="connsiteX185" fmla="*/ 1792 w 10000"/>
                  <a:gd name="connsiteY185" fmla="*/ 1218 h 10000"/>
                  <a:gd name="connsiteX186" fmla="*/ 1767 w 10000"/>
                  <a:gd name="connsiteY186" fmla="*/ 1231 h 10000"/>
                  <a:gd name="connsiteX187" fmla="*/ 1717 w 10000"/>
                  <a:gd name="connsiteY187" fmla="*/ 1266 h 10000"/>
                  <a:gd name="connsiteX188" fmla="*/ 1695 w 10000"/>
                  <a:gd name="connsiteY188" fmla="*/ 1279 h 10000"/>
                  <a:gd name="connsiteX189" fmla="*/ 1654 w 10000"/>
                  <a:gd name="connsiteY189" fmla="*/ 1308 h 10000"/>
                  <a:gd name="connsiteX190" fmla="*/ 1620 w 10000"/>
                  <a:gd name="connsiteY190" fmla="*/ 1334 h 10000"/>
                  <a:gd name="connsiteX191" fmla="*/ 1590 w 10000"/>
                  <a:gd name="connsiteY191" fmla="*/ 1360 h 10000"/>
                  <a:gd name="connsiteX192" fmla="*/ 1565 w 10000"/>
                  <a:gd name="connsiteY192" fmla="*/ 1380 h 10000"/>
                  <a:gd name="connsiteX193" fmla="*/ 1532 w 10000"/>
                  <a:gd name="connsiteY193" fmla="*/ 1402 h 10000"/>
                  <a:gd name="connsiteX194" fmla="*/ 1501 w 10000"/>
                  <a:gd name="connsiteY194" fmla="*/ 1418 h 10000"/>
                  <a:gd name="connsiteX195" fmla="*/ 1460 w 10000"/>
                  <a:gd name="connsiteY195" fmla="*/ 1438 h 10000"/>
                  <a:gd name="connsiteX196" fmla="*/ 1435 w 10000"/>
                  <a:gd name="connsiteY196" fmla="*/ 1454 h 10000"/>
                  <a:gd name="connsiteX197" fmla="*/ 1421 w 10000"/>
                  <a:gd name="connsiteY197" fmla="*/ 1464 h 10000"/>
                  <a:gd name="connsiteX198" fmla="*/ 1380 w 10000"/>
                  <a:gd name="connsiteY198" fmla="*/ 1473 h 10000"/>
                  <a:gd name="connsiteX199" fmla="*/ 1324 w 10000"/>
                  <a:gd name="connsiteY199" fmla="*/ 1477 h 10000"/>
                  <a:gd name="connsiteX200" fmla="*/ 1274 w 10000"/>
                  <a:gd name="connsiteY200" fmla="*/ 1483 h 10000"/>
                  <a:gd name="connsiteX201" fmla="*/ 1244 w 10000"/>
                  <a:gd name="connsiteY201" fmla="*/ 1486 h 10000"/>
                  <a:gd name="connsiteX202" fmla="*/ 1233 w 10000"/>
                  <a:gd name="connsiteY202" fmla="*/ 1486 h 10000"/>
                  <a:gd name="connsiteX203" fmla="*/ 1197 w 10000"/>
                  <a:gd name="connsiteY203" fmla="*/ 1493 h 10000"/>
                  <a:gd name="connsiteX204" fmla="*/ 1180 w 10000"/>
                  <a:gd name="connsiteY204" fmla="*/ 1496 h 10000"/>
                  <a:gd name="connsiteX205" fmla="*/ 1169 w 10000"/>
                  <a:gd name="connsiteY205" fmla="*/ 1496 h 10000"/>
                  <a:gd name="connsiteX206" fmla="*/ 1161 w 10000"/>
                  <a:gd name="connsiteY206" fmla="*/ 1503 h 10000"/>
                  <a:gd name="connsiteX207" fmla="*/ 1155 w 10000"/>
                  <a:gd name="connsiteY207" fmla="*/ 1503 h 10000"/>
                  <a:gd name="connsiteX208" fmla="*/ 501 w 10000"/>
                  <a:gd name="connsiteY208" fmla="*/ 2277 h 10000"/>
                  <a:gd name="connsiteX209" fmla="*/ 396 w 10000"/>
                  <a:gd name="connsiteY209" fmla="*/ 2532 h 10000"/>
                  <a:gd name="connsiteX210" fmla="*/ 324 w 10000"/>
                  <a:gd name="connsiteY210" fmla="*/ 2759 h 10000"/>
                  <a:gd name="connsiteX211" fmla="*/ 274 w 10000"/>
                  <a:gd name="connsiteY211" fmla="*/ 2866 h 10000"/>
                  <a:gd name="connsiteX212" fmla="*/ 202 w 10000"/>
                  <a:gd name="connsiteY212" fmla="*/ 3008 h 10000"/>
                  <a:gd name="connsiteX213" fmla="*/ 211 w 10000"/>
                  <a:gd name="connsiteY213" fmla="*/ 3177 h 10000"/>
                  <a:gd name="connsiteX214" fmla="*/ 235 w 10000"/>
                  <a:gd name="connsiteY214" fmla="*/ 3368 h 10000"/>
                  <a:gd name="connsiteX215" fmla="*/ 266 w 10000"/>
                  <a:gd name="connsiteY215" fmla="*/ 3595 h 10000"/>
                  <a:gd name="connsiteX216" fmla="*/ 299 w 10000"/>
                  <a:gd name="connsiteY216" fmla="*/ 3831 h 10000"/>
                  <a:gd name="connsiteX217" fmla="*/ 305 w 10000"/>
                  <a:gd name="connsiteY217" fmla="*/ 3863 h 10000"/>
                  <a:gd name="connsiteX218" fmla="*/ 341 w 10000"/>
                  <a:gd name="connsiteY218" fmla="*/ 3941 h 10000"/>
                  <a:gd name="connsiteX219" fmla="*/ 186 w 10000"/>
                  <a:gd name="connsiteY219" fmla="*/ 3935 h 10000"/>
                  <a:gd name="connsiteX220" fmla="*/ 30 w 10000"/>
                  <a:gd name="connsiteY220" fmla="*/ 3925 h 10000"/>
                  <a:gd name="connsiteX221" fmla="*/ 0 w 10000"/>
                  <a:gd name="connsiteY221" fmla="*/ 4054 h 10000"/>
                  <a:gd name="connsiteX222" fmla="*/ 14 w 10000"/>
                  <a:gd name="connsiteY222" fmla="*/ 4152 h 10000"/>
                  <a:gd name="connsiteX223" fmla="*/ 22 w 10000"/>
                  <a:gd name="connsiteY223" fmla="*/ 4242 h 10000"/>
                  <a:gd name="connsiteX224" fmla="*/ 30 w 10000"/>
                  <a:gd name="connsiteY224" fmla="*/ 4291 h 10000"/>
                  <a:gd name="connsiteX225" fmla="*/ 102 w 10000"/>
                  <a:gd name="connsiteY225" fmla="*/ 4271 h 10000"/>
                  <a:gd name="connsiteX226" fmla="*/ 155 w 10000"/>
                  <a:gd name="connsiteY226" fmla="*/ 4262 h 10000"/>
                  <a:gd name="connsiteX227" fmla="*/ 410 w 10000"/>
                  <a:gd name="connsiteY227" fmla="*/ 4255 h 10000"/>
                  <a:gd name="connsiteX228" fmla="*/ 418 w 10000"/>
                  <a:gd name="connsiteY228" fmla="*/ 4385 h 10000"/>
                  <a:gd name="connsiteX229" fmla="*/ 429 w 10000"/>
                  <a:gd name="connsiteY229" fmla="*/ 4543 h 10000"/>
                  <a:gd name="connsiteX230" fmla="*/ 443 w 10000"/>
                  <a:gd name="connsiteY230" fmla="*/ 4585 h 10000"/>
                  <a:gd name="connsiteX231" fmla="*/ 465 w 10000"/>
                  <a:gd name="connsiteY231" fmla="*/ 4611 h 10000"/>
                  <a:gd name="connsiteX232" fmla="*/ 468 w 10000"/>
                  <a:gd name="connsiteY232" fmla="*/ 4621 h 10000"/>
                  <a:gd name="connsiteX233" fmla="*/ 474 w 10000"/>
                  <a:gd name="connsiteY233" fmla="*/ 4679 h 10000"/>
                  <a:gd name="connsiteX234" fmla="*/ 554 w 10000"/>
                  <a:gd name="connsiteY234" fmla="*/ 4738 h 10000"/>
                  <a:gd name="connsiteX235" fmla="*/ 637 w 10000"/>
                  <a:gd name="connsiteY235" fmla="*/ 4809 h 10000"/>
                  <a:gd name="connsiteX236" fmla="*/ 704 w 10000"/>
                  <a:gd name="connsiteY236" fmla="*/ 4851 h 10000"/>
                  <a:gd name="connsiteX237" fmla="*/ 740 w 10000"/>
                  <a:gd name="connsiteY237" fmla="*/ 4893 h 10000"/>
                  <a:gd name="connsiteX238" fmla="*/ 756 w 10000"/>
                  <a:gd name="connsiteY238" fmla="*/ 4896 h 10000"/>
                  <a:gd name="connsiteX239" fmla="*/ 767 w 10000"/>
                  <a:gd name="connsiteY239" fmla="*/ 4880 h 10000"/>
                  <a:gd name="connsiteX240" fmla="*/ 806 w 10000"/>
                  <a:gd name="connsiteY240" fmla="*/ 4945 h 10000"/>
                  <a:gd name="connsiteX241" fmla="*/ 886 w 10000"/>
                  <a:gd name="connsiteY241" fmla="*/ 5078 h 10000"/>
                  <a:gd name="connsiteX242" fmla="*/ 911 w 10000"/>
                  <a:gd name="connsiteY242" fmla="*/ 5130 h 10000"/>
                  <a:gd name="connsiteX243" fmla="*/ 920 w 10000"/>
                  <a:gd name="connsiteY243" fmla="*/ 5191 h 10000"/>
                  <a:gd name="connsiteX244" fmla="*/ 920 w 10000"/>
                  <a:gd name="connsiteY244" fmla="*/ 5220 h 10000"/>
                  <a:gd name="connsiteX245" fmla="*/ 911 w 10000"/>
                  <a:gd name="connsiteY245" fmla="*/ 5314 h 10000"/>
                  <a:gd name="connsiteX246" fmla="*/ 898 w 10000"/>
                  <a:gd name="connsiteY246" fmla="*/ 5369 h 10000"/>
                  <a:gd name="connsiteX247" fmla="*/ 895 w 10000"/>
                  <a:gd name="connsiteY247" fmla="*/ 5385 h 10000"/>
                  <a:gd name="connsiteX248" fmla="*/ 895 w 10000"/>
                  <a:gd name="connsiteY248" fmla="*/ 5405 h 10000"/>
                  <a:gd name="connsiteX249" fmla="*/ 898 w 10000"/>
                  <a:gd name="connsiteY249" fmla="*/ 5434 h 10000"/>
                  <a:gd name="connsiteX250" fmla="*/ 911 w 10000"/>
                  <a:gd name="connsiteY250" fmla="*/ 5463 h 10000"/>
                  <a:gd name="connsiteX251" fmla="*/ 920 w 10000"/>
                  <a:gd name="connsiteY251" fmla="*/ 5492 h 10000"/>
                  <a:gd name="connsiteX252" fmla="*/ 934 w 10000"/>
                  <a:gd name="connsiteY252" fmla="*/ 5518 h 10000"/>
                  <a:gd name="connsiteX253" fmla="*/ 1169 w 10000"/>
                  <a:gd name="connsiteY253" fmla="*/ 5738 h 10000"/>
                  <a:gd name="connsiteX254" fmla="*/ 1188 w 10000"/>
                  <a:gd name="connsiteY254" fmla="*/ 5755 h 10000"/>
                  <a:gd name="connsiteX255" fmla="*/ 1216 w 10000"/>
                  <a:gd name="connsiteY255" fmla="*/ 5758 h 10000"/>
                  <a:gd name="connsiteX256" fmla="*/ 1313 w 10000"/>
                  <a:gd name="connsiteY256" fmla="*/ 5774 h 10000"/>
                  <a:gd name="connsiteX257" fmla="*/ 1349 w 10000"/>
                  <a:gd name="connsiteY257" fmla="*/ 5787 h 10000"/>
                  <a:gd name="connsiteX258" fmla="*/ 1393 w 10000"/>
                  <a:gd name="connsiteY258" fmla="*/ 5793 h 10000"/>
                  <a:gd name="connsiteX259" fmla="*/ 1393 w 10000"/>
                  <a:gd name="connsiteY259" fmla="*/ 5797 h 10000"/>
                  <a:gd name="connsiteX260" fmla="*/ 1421 w 10000"/>
                  <a:gd name="connsiteY260" fmla="*/ 5810 h 10000"/>
                  <a:gd name="connsiteX261" fmla="*/ 1446 w 10000"/>
                  <a:gd name="connsiteY261" fmla="*/ 5829 h 10000"/>
                  <a:gd name="connsiteX262" fmla="*/ 1460 w 10000"/>
                  <a:gd name="connsiteY262" fmla="*/ 5842 h 10000"/>
                  <a:gd name="connsiteX263" fmla="*/ 1476 w 10000"/>
                  <a:gd name="connsiteY263" fmla="*/ 5848 h 10000"/>
                  <a:gd name="connsiteX264" fmla="*/ 1501 w 10000"/>
                  <a:gd name="connsiteY264" fmla="*/ 5852 h 10000"/>
                  <a:gd name="connsiteX265" fmla="*/ 1532 w 10000"/>
                  <a:gd name="connsiteY265" fmla="*/ 5887 h 10000"/>
                  <a:gd name="connsiteX266" fmla="*/ 1565 w 10000"/>
                  <a:gd name="connsiteY266" fmla="*/ 5942 h 10000"/>
                  <a:gd name="connsiteX267" fmla="*/ 1587 w 10000"/>
                  <a:gd name="connsiteY267" fmla="*/ 5972 h 10000"/>
                  <a:gd name="connsiteX268" fmla="*/ 1612 w 10000"/>
                  <a:gd name="connsiteY268" fmla="*/ 5955 h 10000"/>
                  <a:gd name="connsiteX269" fmla="*/ 1679 w 10000"/>
                  <a:gd name="connsiteY269" fmla="*/ 6049 h 10000"/>
                  <a:gd name="connsiteX270" fmla="*/ 1720 w 10000"/>
                  <a:gd name="connsiteY270" fmla="*/ 6108 h 10000"/>
                  <a:gd name="connsiteX271" fmla="*/ 1751 w 10000"/>
                  <a:gd name="connsiteY271" fmla="*/ 6133 h 10000"/>
                  <a:gd name="connsiteX272" fmla="*/ 1792 w 10000"/>
                  <a:gd name="connsiteY272" fmla="*/ 6169 h 10000"/>
                  <a:gd name="connsiteX273" fmla="*/ 1801 w 10000"/>
                  <a:gd name="connsiteY273" fmla="*/ 6172 h 10000"/>
                  <a:gd name="connsiteX274" fmla="*/ 1814 w 10000"/>
                  <a:gd name="connsiteY274" fmla="*/ 6286 h 10000"/>
                  <a:gd name="connsiteX275" fmla="*/ 1817 w 10000"/>
                  <a:gd name="connsiteY275" fmla="*/ 6331 h 10000"/>
                  <a:gd name="connsiteX276" fmla="*/ 1809 w 10000"/>
                  <a:gd name="connsiteY276" fmla="*/ 6444 h 10000"/>
                  <a:gd name="connsiteX277" fmla="*/ 1801 w 10000"/>
                  <a:gd name="connsiteY277" fmla="*/ 6499 h 10000"/>
                  <a:gd name="connsiteX278" fmla="*/ 1781 w 10000"/>
                  <a:gd name="connsiteY278" fmla="*/ 6522 h 10000"/>
                  <a:gd name="connsiteX279" fmla="*/ 1773 w 10000"/>
                  <a:gd name="connsiteY279" fmla="*/ 6541 h 10000"/>
                  <a:gd name="connsiteX280" fmla="*/ 1762 w 10000"/>
                  <a:gd name="connsiteY280" fmla="*/ 6571 h 10000"/>
                  <a:gd name="connsiteX281" fmla="*/ 1767 w 10000"/>
                  <a:gd name="connsiteY281" fmla="*/ 6622 h 10000"/>
                  <a:gd name="connsiteX282" fmla="*/ 1767 w 10000"/>
                  <a:gd name="connsiteY282" fmla="*/ 6665 h 10000"/>
                  <a:gd name="connsiteX283" fmla="*/ 1767 w 10000"/>
                  <a:gd name="connsiteY283" fmla="*/ 6694 h 10000"/>
                  <a:gd name="connsiteX284" fmla="*/ 1776 w 10000"/>
                  <a:gd name="connsiteY284" fmla="*/ 6726 h 10000"/>
                  <a:gd name="connsiteX285" fmla="*/ 1776 w 10000"/>
                  <a:gd name="connsiteY285" fmla="*/ 6745 h 10000"/>
                  <a:gd name="connsiteX286" fmla="*/ 1767 w 10000"/>
                  <a:gd name="connsiteY286" fmla="*/ 6765 h 10000"/>
                  <a:gd name="connsiteX287" fmla="*/ 1762 w 10000"/>
                  <a:gd name="connsiteY287" fmla="*/ 6804 h 10000"/>
                  <a:gd name="connsiteX288" fmla="*/ 1753 w 10000"/>
                  <a:gd name="connsiteY288" fmla="*/ 6839 h 10000"/>
                  <a:gd name="connsiteX289" fmla="*/ 1742 w 10000"/>
                  <a:gd name="connsiteY289" fmla="*/ 6849 h 10000"/>
                  <a:gd name="connsiteX290" fmla="*/ 1726 w 10000"/>
                  <a:gd name="connsiteY290" fmla="*/ 6849 h 10000"/>
                  <a:gd name="connsiteX291" fmla="*/ 1712 w 10000"/>
                  <a:gd name="connsiteY291" fmla="*/ 6852 h 10000"/>
                  <a:gd name="connsiteX292" fmla="*/ 1640 w 10000"/>
                  <a:gd name="connsiteY292" fmla="*/ 6953 h 10000"/>
                  <a:gd name="connsiteX293" fmla="*/ 1493 w 10000"/>
                  <a:gd name="connsiteY293" fmla="*/ 7105 h 10000"/>
                  <a:gd name="connsiteX294" fmla="*/ 1490 w 10000"/>
                  <a:gd name="connsiteY294" fmla="*/ 7124 h 10000"/>
                  <a:gd name="connsiteX295" fmla="*/ 1468 w 10000"/>
                  <a:gd name="connsiteY295" fmla="*/ 7137 h 10000"/>
                  <a:gd name="connsiteX296" fmla="*/ 1454 w 10000"/>
                  <a:gd name="connsiteY296" fmla="*/ 7144 h 10000"/>
                  <a:gd name="connsiteX297" fmla="*/ 1452 w 10000"/>
                  <a:gd name="connsiteY297" fmla="*/ 7157 h 10000"/>
                  <a:gd name="connsiteX298" fmla="*/ 1446 w 10000"/>
                  <a:gd name="connsiteY298" fmla="*/ 7199 h 10000"/>
                  <a:gd name="connsiteX299" fmla="*/ 1476 w 10000"/>
                  <a:gd name="connsiteY299" fmla="*/ 7247 h 10000"/>
                  <a:gd name="connsiteX300" fmla="*/ 1501 w 10000"/>
                  <a:gd name="connsiteY300" fmla="*/ 7270 h 10000"/>
                  <a:gd name="connsiteX301" fmla="*/ 1518 w 10000"/>
                  <a:gd name="connsiteY301" fmla="*/ 7286 h 10000"/>
                  <a:gd name="connsiteX302" fmla="*/ 1524 w 10000"/>
                  <a:gd name="connsiteY302" fmla="*/ 7306 h 10000"/>
                  <a:gd name="connsiteX303" fmla="*/ 1540 w 10000"/>
                  <a:gd name="connsiteY303" fmla="*/ 7322 h 10000"/>
                  <a:gd name="connsiteX304" fmla="*/ 1565 w 10000"/>
                  <a:gd name="connsiteY304" fmla="*/ 7325 h 10000"/>
                  <a:gd name="connsiteX305" fmla="*/ 1590 w 10000"/>
                  <a:gd name="connsiteY305" fmla="*/ 7332 h 10000"/>
                  <a:gd name="connsiteX306" fmla="*/ 1615 w 10000"/>
                  <a:gd name="connsiteY306" fmla="*/ 7345 h 10000"/>
                  <a:gd name="connsiteX307" fmla="*/ 1662 w 10000"/>
                  <a:gd name="connsiteY307" fmla="*/ 7370 h 10000"/>
                  <a:gd name="connsiteX308" fmla="*/ 1670 w 10000"/>
                  <a:gd name="connsiteY308" fmla="*/ 7351 h 10000"/>
                  <a:gd name="connsiteX309" fmla="*/ 1726 w 10000"/>
                  <a:gd name="connsiteY309" fmla="*/ 7354 h 10000"/>
                  <a:gd name="connsiteX310" fmla="*/ 1726 w 10000"/>
                  <a:gd name="connsiteY310" fmla="*/ 7400 h 10000"/>
                  <a:gd name="connsiteX311" fmla="*/ 1773 w 10000"/>
                  <a:gd name="connsiteY311" fmla="*/ 7409 h 10000"/>
                  <a:gd name="connsiteX312" fmla="*/ 1806 w 10000"/>
                  <a:gd name="connsiteY312" fmla="*/ 7416 h 10000"/>
                  <a:gd name="connsiteX313" fmla="*/ 1839 w 10000"/>
                  <a:gd name="connsiteY313" fmla="*/ 7403 h 10000"/>
                  <a:gd name="connsiteX314" fmla="*/ 1886 w 10000"/>
                  <a:gd name="connsiteY314" fmla="*/ 7403 h 10000"/>
                  <a:gd name="connsiteX315" fmla="*/ 1898 w 10000"/>
                  <a:gd name="connsiteY315" fmla="*/ 7403 h 10000"/>
                  <a:gd name="connsiteX316" fmla="*/ 1914 w 10000"/>
                  <a:gd name="connsiteY316" fmla="*/ 7494 h 10000"/>
                  <a:gd name="connsiteX317" fmla="*/ 1895 w 10000"/>
                  <a:gd name="connsiteY317" fmla="*/ 7523 h 10000"/>
                  <a:gd name="connsiteX318" fmla="*/ 1825 w 10000"/>
                  <a:gd name="connsiteY318" fmla="*/ 7617 h 10000"/>
                  <a:gd name="connsiteX319" fmla="*/ 1776 w 10000"/>
                  <a:gd name="connsiteY319" fmla="*/ 7691 h 10000"/>
                  <a:gd name="connsiteX320" fmla="*/ 1781 w 10000"/>
                  <a:gd name="connsiteY320" fmla="*/ 7723 h 10000"/>
                  <a:gd name="connsiteX321" fmla="*/ 1767 w 10000"/>
                  <a:gd name="connsiteY321" fmla="*/ 7759 h 10000"/>
                  <a:gd name="connsiteX322" fmla="*/ 1762 w 10000"/>
                  <a:gd name="connsiteY322" fmla="*/ 7817 h 10000"/>
                  <a:gd name="connsiteX323" fmla="*/ 1762 w 10000"/>
                  <a:gd name="connsiteY323" fmla="*/ 7856 h 10000"/>
                  <a:gd name="connsiteX324" fmla="*/ 1776 w 10000"/>
                  <a:gd name="connsiteY324" fmla="*/ 7892 h 10000"/>
                  <a:gd name="connsiteX325" fmla="*/ 1784 w 10000"/>
                  <a:gd name="connsiteY325" fmla="*/ 7902 h 10000"/>
                  <a:gd name="connsiteX326" fmla="*/ 1801 w 10000"/>
                  <a:gd name="connsiteY326" fmla="*/ 7908 h 10000"/>
                  <a:gd name="connsiteX327" fmla="*/ 1809 w 10000"/>
                  <a:gd name="connsiteY327" fmla="*/ 7911 h 10000"/>
                  <a:gd name="connsiteX328" fmla="*/ 1801 w 10000"/>
                  <a:gd name="connsiteY328" fmla="*/ 7940 h 10000"/>
                  <a:gd name="connsiteX329" fmla="*/ 1798 w 10000"/>
                  <a:gd name="connsiteY329" fmla="*/ 7979 h 10000"/>
                  <a:gd name="connsiteX330" fmla="*/ 1806 w 10000"/>
                  <a:gd name="connsiteY330" fmla="*/ 8002 h 10000"/>
                  <a:gd name="connsiteX331" fmla="*/ 1823 w 10000"/>
                  <a:gd name="connsiteY331" fmla="*/ 8021 h 10000"/>
                  <a:gd name="connsiteX332" fmla="*/ 1834 w 10000"/>
                  <a:gd name="connsiteY332" fmla="*/ 8044 h 10000"/>
                  <a:gd name="connsiteX333" fmla="*/ 1839 w 10000"/>
                  <a:gd name="connsiteY333" fmla="*/ 8073 h 10000"/>
                  <a:gd name="connsiteX334" fmla="*/ 1842 w 10000"/>
                  <a:gd name="connsiteY334" fmla="*/ 8106 h 10000"/>
                  <a:gd name="connsiteX335" fmla="*/ 1839 w 10000"/>
                  <a:gd name="connsiteY335" fmla="*/ 8144 h 10000"/>
                  <a:gd name="connsiteX336" fmla="*/ 1856 w 10000"/>
                  <a:gd name="connsiteY336" fmla="*/ 8164 h 10000"/>
                  <a:gd name="connsiteX337" fmla="*/ 1886 w 10000"/>
                  <a:gd name="connsiteY337" fmla="*/ 8193 h 10000"/>
                  <a:gd name="connsiteX338" fmla="*/ 1922 w 10000"/>
                  <a:gd name="connsiteY338" fmla="*/ 8206 h 10000"/>
                  <a:gd name="connsiteX339" fmla="*/ 1967 w 10000"/>
                  <a:gd name="connsiteY339" fmla="*/ 8203 h 10000"/>
                  <a:gd name="connsiteX340" fmla="*/ 1986 w 10000"/>
                  <a:gd name="connsiteY340" fmla="*/ 8212 h 10000"/>
                  <a:gd name="connsiteX341" fmla="*/ 2000 w 10000"/>
                  <a:gd name="connsiteY341" fmla="*/ 8232 h 10000"/>
                  <a:gd name="connsiteX342" fmla="*/ 2033 w 10000"/>
                  <a:gd name="connsiteY342" fmla="*/ 8258 h 10000"/>
                  <a:gd name="connsiteX343" fmla="*/ 2050 w 10000"/>
                  <a:gd name="connsiteY343" fmla="*/ 8271 h 10000"/>
                  <a:gd name="connsiteX344" fmla="*/ 2089 w 10000"/>
                  <a:gd name="connsiteY344" fmla="*/ 8280 h 10000"/>
                  <a:gd name="connsiteX345" fmla="*/ 2122 w 10000"/>
                  <a:gd name="connsiteY345" fmla="*/ 8300 h 10000"/>
                  <a:gd name="connsiteX346" fmla="*/ 2163 w 10000"/>
                  <a:gd name="connsiteY346" fmla="*/ 8332 h 10000"/>
                  <a:gd name="connsiteX347" fmla="*/ 2172 w 10000"/>
                  <a:gd name="connsiteY347" fmla="*/ 8335 h 10000"/>
                  <a:gd name="connsiteX348" fmla="*/ 2177 w 10000"/>
                  <a:gd name="connsiteY348" fmla="*/ 8345 h 10000"/>
                  <a:gd name="connsiteX349" fmla="*/ 2163 w 10000"/>
                  <a:gd name="connsiteY349" fmla="*/ 8371 h 10000"/>
                  <a:gd name="connsiteX350" fmla="*/ 2139 w 10000"/>
                  <a:gd name="connsiteY350" fmla="*/ 8423 h 10000"/>
                  <a:gd name="connsiteX351" fmla="*/ 2130 w 10000"/>
                  <a:gd name="connsiteY351" fmla="*/ 8439 h 10000"/>
                  <a:gd name="connsiteX352" fmla="*/ 2105 w 10000"/>
                  <a:gd name="connsiteY352" fmla="*/ 8446 h 10000"/>
                  <a:gd name="connsiteX353" fmla="*/ 2080 w 10000"/>
                  <a:gd name="connsiteY353" fmla="*/ 8449 h 10000"/>
                  <a:gd name="connsiteX354" fmla="*/ 2075 w 10000"/>
                  <a:gd name="connsiteY354" fmla="*/ 8459 h 10000"/>
                  <a:gd name="connsiteX355" fmla="*/ 2072 w 10000"/>
                  <a:gd name="connsiteY355" fmla="*/ 8475 h 10000"/>
                  <a:gd name="connsiteX356" fmla="*/ 2080 w 10000"/>
                  <a:gd name="connsiteY356" fmla="*/ 8484 h 10000"/>
                  <a:gd name="connsiteX357" fmla="*/ 2100 w 10000"/>
                  <a:gd name="connsiteY357" fmla="*/ 8475 h 10000"/>
                  <a:gd name="connsiteX358" fmla="*/ 2141 w 10000"/>
                  <a:gd name="connsiteY358" fmla="*/ 8478 h 10000"/>
                  <a:gd name="connsiteX359" fmla="*/ 2172 w 10000"/>
                  <a:gd name="connsiteY359" fmla="*/ 8475 h 10000"/>
                  <a:gd name="connsiteX360" fmla="*/ 2188 w 10000"/>
                  <a:gd name="connsiteY360" fmla="*/ 8475 h 10000"/>
                  <a:gd name="connsiteX361" fmla="*/ 2222 w 10000"/>
                  <a:gd name="connsiteY361" fmla="*/ 8497 h 10000"/>
                  <a:gd name="connsiteX362" fmla="*/ 2252 w 10000"/>
                  <a:gd name="connsiteY362" fmla="*/ 8514 h 10000"/>
                  <a:gd name="connsiteX363" fmla="*/ 2274 w 10000"/>
                  <a:gd name="connsiteY363" fmla="*/ 8514 h 10000"/>
                  <a:gd name="connsiteX364" fmla="*/ 2299 w 10000"/>
                  <a:gd name="connsiteY364" fmla="*/ 8504 h 10000"/>
                  <a:gd name="connsiteX365" fmla="*/ 2310 w 10000"/>
                  <a:gd name="connsiteY365" fmla="*/ 8504 h 10000"/>
                  <a:gd name="connsiteX366" fmla="*/ 2319 w 10000"/>
                  <a:gd name="connsiteY366" fmla="*/ 8484 h 10000"/>
                  <a:gd name="connsiteX367" fmla="*/ 2338 w 10000"/>
                  <a:gd name="connsiteY367" fmla="*/ 8494 h 10000"/>
                  <a:gd name="connsiteX368" fmla="*/ 2338 w 10000"/>
                  <a:gd name="connsiteY368" fmla="*/ 8552 h 10000"/>
                  <a:gd name="connsiteX369" fmla="*/ 2366 w 10000"/>
                  <a:gd name="connsiteY369" fmla="*/ 8572 h 10000"/>
                  <a:gd name="connsiteX370" fmla="*/ 2382 w 10000"/>
                  <a:gd name="connsiteY370" fmla="*/ 8582 h 10000"/>
                  <a:gd name="connsiteX371" fmla="*/ 2435 w 10000"/>
                  <a:gd name="connsiteY371" fmla="*/ 8552 h 10000"/>
                  <a:gd name="connsiteX372" fmla="*/ 2443 w 10000"/>
                  <a:gd name="connsiteY372" fmla="*/ 8552 h 10000"/>
                  <a:gd name="connsiteX373" fmla="*/ 2454 w 10000"/>
                  <a:gd name="connsiteY373" fmla="*/ 8552 h 10000"/>
                  <a:gd name="connsiteX374" fmla="*/ 2471 w 10000"/>
                  <a:gd name="connsiteY374" fmla="*/ 8546 h 10000"/>
                  <a:gd name="connsiteX375" fmla="*/ 2488 w 10000"/>
                  <a:gd name="connsiteY375" fmla="*/ 8536 h 10000"/>
                  <a:gd name="connsiteX376" fmla="*/ 2501 w 10000"/>
                  <a:gd name="connsiteY376" fmla="*/ 8533 h 10000"/>
                  <a:gd name="connsiteX377" fmla="*/ 2512 w 10000"/>
                  <a:gd name="connsiteY377" fmla="*/ 8533 h 10000"/>
                  <a:gd name="connsiteX378" fmla="*/ 2521 w 10000"/>
                  <a:gd name="connsiteY378" fmla="*/ 8546 h 10000"/>
                  <a:gd name="connsiteX379" fmla="*/ 2521 w 10000"/>
                  <a:gd name="connsiteY379" fmla="*/ 8572 h 10000"/>
                  <a:gd name="connsiteX380" fmla="*/ 2535 w 10000"/>
                  <a:gd name="connsiteY380" fmla="*/ 8588 h 10000"/>
                  <a:gd name="connsiteX381" fmla="*/ 2551 w 10000"/>
                  <a:gd name="connsiteY381" fmla="*/ 8582 h 10000"/>
                  <a:gd name="connsiteX382" fmla="*/ 2560 w 10000"/>
                  <a:gd name="connsiteY382" fmla="*/ 8582 h 10000"/>
                  <a:gd name="connsiteX383" fmla="*/ 2573 w 10000"/>
                  <a:gd name="connsiteY383" fmla="*/ 8588 h 10000"/>
                  <a:gd name="connsiteX384" fmla="*/ 2584 w 10000"/>
                  <a:gd name="connsiteY384" fmla="*/ 8591 h 10000"/>
                  <a:gd name="connsiteX385" fmla="*/ 2590 w 10000"/>
                  <a:gd name="connsiteY385" fmla="*/ 8598 h 10000"/>
                  <a:gd name="connsiteX386" fmla="*/ 2598 w 10000"/>
                  <a:gd name="connsiteY386" fmla="*/ 8608 h 10000"/>
                  <a:gd name="connsiteX387" fmla="*/ 2607 w 10000"/>
                  <a:gd name="connsiteY387" fmla="*/ 8617 h 10000"/>
                  <a:gd name="connsiteX388" fmla="*/ 2618 w 10000"/>
                  <a:gd name="connsiteY388" fmla="*/ 8617 h 10000"/>
                  <a:gd name="connsiteX389" fmla="*/ 2640 w 10000"/>
                  <a:gd name="connsiteY389" fmla="*/ 8608 h 10000"/>
                  <a:gd name="connsiteX390" fmla="*/ 2670 w 10000"/>
                  <a:gd name="connsiteY390" fmla="*/ 8598 h 10000"/>
                  <a:gd name="connsiteX391" fmla="*/ 2673 w 10000"/>
                  <a:gd name="connsiteY391" fmla="*/ 8598 h 10000"/>
                  <a:gd name="connsiteX392" fmla="*/ 2690 w 10000"/>
                  <a:gd name="connsiteY392" fmla="*/ 8598 h 10000"/>
                  <a:gd name="connsiteX393" fmla="*/ 2698 w 10000"/>
                  <a:gd name="connsiteY393" fmla="*/ 8598 h 10000"/>
                  <a:gd name="connsiteX394" fmla="*/ 2712 w 10000"/>
                  <a:gd name="connsiteY394" fmla="*/ 8598 h 10000"/>
                  <a:gd name="connsiteX395" fmla="*/ 2726 w 10000"/>
                  <a:gd name="connsiteY395" fmla="*/ 8591 h 10000"/>
                  <a:gd name="connsiteX396" fmla="*/ 2737 w 10000"/>
                  <a:gd name="connsiteY396" fmla="*/ 8588 h 10000"/>
                  <a:gd name="connsiteX397" fmla="*/ 2759 w 10000"/>
                  <a:gd name="connsiteY397" fmla="*/ 8582 h 10000"/>
                  <a:gd name="connsiteX398" fmla="*/ 2770 w 10000"/>
                  <a:gd name="connsiteY398" fmla="*/ 8578 h 10000"/>
                  <a:gd name="connsiteX399" fmla="*/ 2784 w 10000"/>
                  <a:gd name="connsiteY399" fmla="*/ 8572 h 10000"/>
                  <a:gd name="connsiteX400" fmla="*/ 2795 w 10000"/>
                  <a:gd name="connsiteY400" fmla="*/ 8572 h 10000"/>
                  <a:gd name="connsiteX401" fmla="*/ 2803 w 10000"/>
                  <a:gd name="connsiteY401" fmla="*/ 8588 h 10000"/>
                  <a:gd name="connsiteX402" fmla="*/ 2803 w 10000"/>
                  <a:gd name="connsiteY402" fmla="*/ 8591 h 10000"/>
                  <a:gd name="connsiteX403" fmla="*/ 2803 w 10000"/>
                  <a:gd name="connsiteY403" fmla="*/ 8601 h 10000"/>
                  <a:gd name="connsiteX404" fmla="*/ 2809 w 10000"/>
                  <a:gd name="connsiteY404" fmla="*/ 8601 h 10000"/>
                  <a:gd name="connsiteX405" fmla="*/ 2823 w 10000"/>
                  <a:gd name="connsiteY405" fmla="*/ 8598 h 10000"/>
                  <a:gd name="connsiteX406" fmla="*/ 2831 w 10000"/>
                  <a:gd name="connsiteY406" fmla="*/ 8598 h 10000"/>
                  <a:gd name="connsiteX407" fmla="*/ 2839 w 10000"/>
                  <a:gd name="connsiteY407" fmla="*/ 8601 h 10000"/>
                  <a:gd name="connsiteX408" fmla="*/ 2848 w 10000"/>
                  <a:gd name="connsiteY408" fmla="*/ 8598 h 10000"/>
                  <a:gd name="connsiteX409" fmla="*/ 2856 w 10000"/>
                  <a:gd name="connsiteY409" fmla="*/ 8601 h 10000"/>
                  <a:gd name="connsiteX410" fmla="*/ 2859 w 10000"/>
                  <a:gd name="connsiteY410" fmla="*/ 8601 h 10000"/>
                  <a:gd name="connsiteX411" fmla="*/ 2864 w 10000"/>
                  <a:gd name="connsiteY411" fmla="*/ 8598 h 10000"/>
                  <a:gd name="connsiteX412" fmla="*/ 2889 w 10000"/>
                  <a:gd name="connsiteY412" fmla="*/ 8611 h 10000"/>
                  <a:gd name="connsiteX413" fmla="*/ 2906 w 10000"/>
                  <a:gd name="connsiteY413" fmla="*/ 8620 h 10000"/>
                  <a:gd name="connsiteX414" fmla="*/ 2914 w 10000"/>
                  <a:gd name="connsiteY414" fmla="*/ 8627 h 10000"/>
                  <a:gd name="connsiteX415" fmla="*/ 2920 w 10000"/>
                  <a:gd name="connsiteY415" fmla="*/ 8640 h 10000"/>
                  <a:gd name="connsiteX416" fmla="*/ 2922 w 10000"/>
                  <a:gd name="connsiteY416" fmla="*/ 8666 h 10000"/>
                  <a:gd name="connsiteX417" fmla="*/ 2922 w 10000"/>
                  <a:gd name="connsiteY417" fmla="*/ 8692 h 10000"/>
                  <a:gd name="connsiteX418" fmla="*/ 2939 w 10000"/>
                  <a:gd name="connsiteY418" fmla="*/ 8695 h 10000"/>
                  <a:gd name="connsiteX419" fmla="*/ 2953 w 10000"/>
                  <a:gd name="connsiteY419" fmla="*/ 8695 h 10000"/>
                  <a:gd name="connsiteX420" fmla="*/ 2961 w 10000"/>
                  <a:gd name="connsiteY420" fmla="*/ 8695 h 10000"/>
                  <a:gd name="connsiteX421" fmla="*/ 2972 w 10000"/>
                  <a:gd name="connsiteY421" fmla="*/ 8692 h 10000"/>
                  <a:gd name="connsiteX422" fmla="*/ 2981 w 10000"/>
                  <a:gd name="connsiteY422" fmla="*/ 8685 h 10000"/>
                  <a:gd name="connsiteX423" fmla="*/ 2989 w 10000"/>
                  <a:gd name="connsiteY423" fmla="*/ 8685 h 10000"/>
                  <a:gd name="connsiteX424" fmla="*/ 3008 w 10000"/>
                  <a:gd name="connsiteY424" fmla="*/ 8685 h 10000"/>
                  <a:gd name="connsiteX425" fmla="*/ 3028 w 10000"/>
                  <a:gd name="connsiteY425" fmla="*/ 8695 h 10000"/>
                  <a:gd name="connsiteX426" fmla="*/ 3042 w 10000"/>
                  <a:gd name="connsiteY426" fmla="*/ 8695 h 10000"/>
                  <a:gd name="connsiteX427" fmla="*/ 3053 w 10000"/>
                  <a:gd name="connsiteY427" fmla="*/ 8676 h 10000"/>
                  <a:gd name="connsiteX428" fmla="*/ 3061 w 10000"/>
                  <a:gd name="connsiteY428" fmla="*/ 8666 h 10000"/>
                  <a:gd name="connsiteX429" fmla="*/ 3066 w 10000"/>
                  <a:gd name="connsiteY429" fmla="*/ 8656 h 10000"/>
                  <a:gd name="connsiteX430" fmla="*/ 3091 w 10000"/>
                  <a:gd name="connsiteY430" fmla="*/ 8659 h 10000"/>
                  <a:gd name="connsiteX431" fmla="*/ 3105 w 10000"/>
                  <a:gd name="connsiteY431" fmla="*/ 8659 h 10000"/>
                  <a:gd name="connsiteX432" fmla="*/ 3108 w 10000"/>
                  <a:gd name="connsiteY432" fmla="*/ 8650 h 10000"/>
                  <a:gd name="connsiteX433" fmla="*/ 3147 w 10000"/>
                  <a:gd name="connsiteY433" fmla="*/ 8588 h 10000"/>
                  <a:gd name="connsiteX434" fmla="*/ 3150 w 10000"/>
                  <a:gd name="connsiteY434" fmla="*/ 8598 h 10000"/>
                  <a:gd name="connsiteX435" fmla="*/ 3163 w 10000"/>
                  <a:gd name="connsiteY435" fmla="*/ 8601 h 10000"/>
                  <a:gd name="connsiteX436" fmla="*/ 3180 w 10000"/>
                  <a:gd name="connsiteY436" fmla="*/ 8608 h 10000"/>
                  <a:gd name="connsiteX437" fmla="*/ 3188 w 10000"/>
                  <a:gd name="connsiteY437" fmla="*/ 8611 h 10000"/>
                  <a:gd name="connsiteX438" fmla="*/ 3227 w 10000"/>
                  <a:gd name="connsiteY438" fmla="*/ 8620 h 10000"/>
                  <a:gd name="connsiteX439" fmla="*/ 3238 w 10000"/>
                  <a:gd name="connsiteY439" fmla="*/ 8617 h 10000"/>
                  <a:gd name="connsiteX440" fmla="*/ 3247 w 10000"/>
                  <a:gd name="connsiteY440" fmla="*/ 8601 h 10000"/>
                  <a:gd name="connsiteX441" fmla="*/ 3269 w 10000"/>
                  <a:gd name="connsiteY441" fmla="*/ 8611 h 10000"/>
                  <a:gd name="connsiteX442" fmla="*/ 3277 w 10000"/>
                  <a:gd name="connsiteY442" fmla="*/ 8617 h 10000"/>
                  <a:gd name="connsiteX443" fmla="*/ 3285 w 10000"/>
                  <a:gd name="connsiteY443" fmla="*/ 8611 h 10000"/>
                  <a:gd name="connsiteX444" fmla="*/ 3307 w 10000"/>
                  <a:gd name="connsiteY444" fmla="*/ 8611 h 10000"/>
                  <a:gd name="connsiteX445" fmla="*/ 3319 w 10000"/>
                  <a:gd name="connsiteY445" fmla="*/ 8617 h 10000"/>
                  <a:gd name="connsiteX446" fmla="*/ 3324 w 10000"/>
                  <a:gd name="connsiteY446" fmla="*/ 8617 h 10000"/>
                  <a:gd name="connsiteX447" fmla="*/ 3327 w 10000"/>
                  <a:gd name="connsiteY447" fmla="*/ 8620 h 10000"/>
                  <a:gd name="connsiteX448" fmla="*/ 3341 w 10000"/>
                  <a:gd name="connsiteY448" fmla="*/ 8620 h 10000"/>
                  <a:gd name="connsiteX449" fmla="*/ 3357 w 10000"/>
                  <a:gd name="connsiteY449" fmla="*/ 8620 h 10000"/>
                  <a:gd name="connsiteX450" fmla="*/ 3374 w 10000"/>
                  <a:gd name="connsiteY450" fmla="*/ 8620 h 10000"/>
                  <a:gd name="connsiteX451" fmla="*/ 3382 w 10000"/>
                  <a:gd name="connsiteY451" fmla="*/ 8620 h 10000"/>
                  <a:gd name="connsiteX452" fmla="*/ 3399 w 10000"/>
                  <a:gd name="connsiteY452" fmla="*/ 8611 h 10000"/>
                  <a:gd name="connsiteX453" fmla="*/ 3413 w 10000"/>
                  <a:gd name="connsiteY453" fmla="*/ 8601 h 10000"/>
                  <a:gd name="connsiteX454" fmla="*/ 3421 w 10000"/>
                  <a:gd name="connsiteY454" fmla="*/ 8588 h 10000"/>
                  <a:gd name="connsiteX455" fmla="*/ 3421 w 10000"/>
                  <a:gd name="connsiteY455" fmla="*/ 8572 h 10000"/>
                  <a:gd name="connsiteX456" fmla="*/ 3421 w 10000"/>
                  <a:gd name="connsiteY456" fmla="*/ 8552 h 10000"/>
                  <a:gd name="connsiteX457" fmla="*/ 3424 w 10000"/>
                  <a:gd name="connsiteY457" fmla="*/ 8533 h 10000"/>
                  <a:gd name="connsiteX458" fmla="*/ 3432 w 10000"/>
                  <a:gd name="connsiteY458" fmla="*/ 8523 h 10000"/>
                  <a:gd name="connsiteX459" fmla="*/ 3446 w 10000"/>
                  <a:gd name="connsiteY459" fmla="*/ 8523 h 10000"/>
                  <a:gd name="connsiteX460" fmla="*/ 3457 w 10000"/>
                  <a:gd name="connsiteY460" fmla="*/ 8523 h 10000"/>
                  <a:gd name="connsiteX461" fmla="*/ 3476 w 10000"/>
                  <a:gd name="connsiteY461" fmla="*/ 8533 h 10000"/>
                  <a:gd name="connsiteX462" fmla="*/ 3485 w 10000"/>
                  <a:gd name="connsiteY462" fmla="*/ 8536 h 10000"/>
                  <a:gd name="connsiteX463" fmla="*/ 3501 w 10000"/>
                  <a:gd name="connsiteY463" fmla="*/ 8527 h 10000"/>
                  <a:gd name="connsiteX464" fmla="*/ 3504 w 10000"/>
                  <a:gd name="connsiteY464" fmla="*/ 8514 h 10000"/>
                  <a:gd name="connsiteX465" fmla="*/ 3510 w 10000"/>
                  <a:gd name="connsiteY465" fmla="*/ 8497 h 10000"/>
                  <a:gd name="connsiteX466" fmla="*/ 3537 w 10000"/>
                  <a:gd name="connsiteY466" fmla="*/ 8484 h 10000"/>
                  <a:gd name="connsiteX467" fmla="*/ 3562 w 10000"/>
                  <a:gd name="connsiteY467" fmla="*/ 8488 h 10000"/>
                  <a:gd name="connsiteX468" fmla="*/ 3568 w 10000"/>
                  <a:gd name="connsiteY468" fmla="*/ 8484 h 10000"/>
                  <a:gd name="connsiteX469" fmla="*/ 3584 w 10000"/>
                  <a:gd name="connsiteY469" fmla="*/ 8494 h 10000"/>
                  <a:gd name="connsiteX470" fmla="*/ 3593 w 10000"/>
                  <a:gd name="connsiteY470" fmla="*/ 8507 h 10000"/>
                  <a:gd name="connsiteX471" fmla="*/ 3618 w 10000"/>
                  <a:gd name="connsiteY471" fmla="*/ 8497 h 10000"/>
                  <a:gd name="connsiteX472" fmla="*/ 3643 w 10000"/>
                  <a:gd name="connsiteY472" fmla="*/ 8475 h 10000"/>
                  <a:gd name="connsiteX473" fmla="*/ 3657 w 10000"/>
                  <a:gd name="connsiteY473" fmla="*/ 8478 h 10000"/>
                  <a:gd name="connsiteX474" fmla="*/ 3670 w 10000"/>
                  <a:gd name="connsiteY474" fmla="*/ 8475 h 10000"/>
                  <a:gd name="connsiteX475" fmla="*/ 3673 w 10000"/>
                  <a:gd name="connsiteY475" fmla="*/ 8468 h 10000"/>
                  <a:gd name="connsiteX476" fmla="*/ 3681 w 10000"/>
                  <a:gd name="connsiteY476" fmla="*/ 8468 h 10000"/>
                  <a:gd name="connsiteX477" fmla="*/ 3698 w 10000"/>
                  <a:gd name="connsiteY477" fmla="*/ 8478 h 10000"/>
                  <a:gd name="connsiteX478" fmla="*/ 3720 w 10000"/>
                  <a:gd name="connsiteY478" fmla="*/ 8497 h 10000"/>
                  <a:gd name="connsiteX479" fmla="*/ 3715 w 10000"/>
                  <a:gd name="connsiteY479" fmla="*/ 8504 h 10000"/>
                  <a:gd name="connsiteX480" fmla="*/ 3729 w 10000"/>
                  <a:gd name="connsiteY480" fmla="*/ 8514 h 10000"/>
                  <a:gd name="connsiteX481" fmla="*/ 3729 w 10000"/>
                  <a:gd name="connsiteY481" fmla="*/ 8517 h 10000"/>
                  <a:gd name="connsiteX482" fmla="*/ 3740 w 10000"/>
                  <a:gd name="connsiteY482" fmla="*/ 8527 h 10000"/>
                  <a:gd name="connsiteX483" fmla="*/ 3759 w 10000"/>
                  <a:gd name="connsiteY483" fmla="*/ 8517 h 10000"/>
                  <a:gd name="connsiteX484" fmla="*/ 3762 w 10000"/>
                  <a:gd name="connsiteY484" fmla="*/ 8504 h 10000"/>
                  <a:gd name="connsiteX485" fmla="*/ 3770 w 10000"/>
                  <a:gd name="connsiteY485" fmla="*/ 8488 h 10000"/>
                  <a:gd name="connsiteX486" fmla="*/ 3778 w 10000"/>
                  <a:gd name="connsiteY486" fmla="*/ 8484 h 10000"/>
                  <a:gd name="connsiteX487" fmla="*/ 3792 w 10000"/>
                  <a:gd name="connsiteY487" fmla="*/ 8475 h 10000"/>
                  <a:gd name="connsiteX488" fmla="*/ 3803 w 10000"/>
                  <a:gd name="connsiteY488" fmla="*/ 8478 h 10000"/>
                  <a:gd name="connsiteX489" fmla="*/ 3809 w 10000"/>
                  <a:gd name="connsiteY489" fmla="*/ 8475 h 10000"/>
                  <a:gd name="connsiteX490" fmla="*/ 3825 w 10000"/>
                  <a:gd name="connsiteY490" fmla="*/ 8465 h 10000"/>
                  <a:gd name="connsiteX491" fmla="*/ 3834 w 10000"/>
                  <a:gd name="connsiteY491" fmla="*/ 8468 h 10000"/>
                  <a:gd name="connsiteX492" fmla="*/ 3842 w 10000"/>
                  <a:gd name="connsiteY492" fmla="*/ 8478 h 10000"/>
                  <a:gd name="connsiteX493" fmla="*/ 3850 w 10000"/>
                  <a:gd name="connsiteY493" fmla="*/ 8478 h 10000"/>
                  <a:gd name="connsiteX494" fmla="*/ 3859 w 10000"/>
                  <a:gd name="connsiteY494" fmla="*/ 8484 h 10000"/>
                  <a:gd name="connsiteX495" fmla="*/ 3873 w 10000"/>
                  <a:gd name="connsiteY495" fmla="*/ 8494 h 10000"/>
                  <a:gd name="connsiteX496" fmla="*/ 3875 w 10000"/>
                  <a:gd name="connsiteY496" fmla="*/ 8507 h 10000"/>
                  <a:gd name="connsiteX497" fmla="*/ 3881 w 10000"/>
                  <a:gd name="connsiteY497" fmla="*/ 8527 h 10000"/>
                  <a:gd name="connsiteX498" fmla="*/ 3875 w 10000"/>
                  <a:gd name="connsiteY498" fmla="*/ 8546 h 10000"/>
                  <a:gd name="connsiteX499" fmla="*/ 3892 w 10000"/>
                  <a:gd name="connsiteY499" fmla="*/ 8546 h 10000"/>
                  <a:gd name="connsiteX500" fmla="*/ 3900 w 10000"/>
                  <a:gd name="connsiteY500" fmla="*/ 8543 h 10000"/>
                  <a:gd name="connsiteX501" fmla="*/ 3906 w 10000"/>
                  <a:gd name="connsiteY501" fmla="*/ 8543 h 10000"/>
                  <a:gd name="connsiteX502" fmla="*/ 3922 w 10000"/>
                  <a:gd name="connsiteY502" fmla="*/ 8552 h 10000"/>
                  <a:gd name="connsiteX503" fmla="*/ 3939 w 10000"/>
                  <a:gd name="connsiteY503" fmla="*/ 8559 h 10000"/>
                  <a:gd name="connsiteX504" fmla="*/ 3953 w 10000"/>
                  <a:gd name="connsiteY504" fmla="*/ 8572 h 10000"/>
                  <a:gd name="connsiteX505" fmla="*/ 3956 w 10000"/>
                  <a:gd name="connsiteY505" fmla="*/ 8588 h 10000"/>
                  <a:gd name="connsiteX506" fmla="*/ 3956 w 10000"/>
                  <a:gd name="connsiteY506" fmla="*/ 8608 h 10000"/>
                  <a:gd name="connsiteX507" fmla="*/ 3972 w 10000"/>
                  <a:gd name="connsiteY507" fmla="*/ 8608 h 10000"/>
                  <a:gd name="connsiteX508" fmla="*/ 3986 w 10000"/>
                  <a:gd name="connsiteY508" fmla="*/ 8608 h 10000"/>
                  <a:gd name="connsiteX509" fmla="*/ 3997 w 10000"/>
                  <a:gd name="connsiteY509" fmla="*/ 8608 h 10000"/>
                  <a:gd name="connsiteX510" fmla="*/ 4006 w 10000"/>
                  <a:gd name="connsiteY510" fmla="*/ 8608 h 10000"/>
                  <a:gd name="connsiteX511" fmla="*/ 4006 w 10000"/>
                  <a:gd name="connsiteY511" fmla="*/ 8611 h 10000"/>
                  <a:gd name="connsiteX512" fmla="*/ 4011 w 10000"/>
                  <a:gd name="connsiteY512" fmla="*/ 8611 h 10000"/>
                  <a:gd name="connsiteX513" fmla="*/ 4022 w 10000"/>
                  <a:gd name="connsiteY513" fmla="*/ 8620 h 10000"/>
                  <a:gd name="connsiteX514" fmla="*/ 4042 w 10000"/>
                  <a:gd name="connsiteY514" fmla="*/ 8620 h 10000"/>
                  <a:gd name="connsiteX515" fmla="*/ 4050 w 10000"/>
                  <a:gd name="connsiteY515" fmla="*/ 8617 h 10000"/>
                  <a:gd name="connsiteX516" fmla="*/ 4069 w 10000"/>
                  <a:gd name="connsiteY516" fmla="*/ 8620 h 10000"/>
                  <a:gd name="connsiteX517" fmla="*/ 4086 w 10000"/>
                  <a:gd name="connsiteY517" fmla="*/ 8630 h 10000"/>
                  <a:gd name="connsiteX518" fmla="*/ 4108 w 10000"/>
                  <a:gd name="connsiteY518" fmla="*/ 8627 h 10000"/>
                  <a:gd name="connsiteX519" fmla="*/ 4125 w 10000"/>
                  <a:gd name="connsiteY519" fmla="*/ 8620 h 10000"/>
                  <a:gd name="connsiteX520" fmla="*/ 4133 w 10000"/>
                  <a:gd name="connsiteY520" fmla="*/ 8611 h 10000"/>
                  <a:gd name="connsiteX521" fmla="*/ 4139 w 10000"/>
                  <a:gd name="connsiteY521" fmla="*/ 8608 h 10000"/>
                  <a:gd name="connsiteX522" fmla="*/ 4147 w 10000"/>
                  <a:gd name="connsiteY522" fmla="*/ 8601 h 10000"/>
                  <a:gd name="connsiteX523" fmla="*/ 4155 w 10000"/>
                  <a:gd name="connsiteY523" fmla="*/ 8591 h 10000"/>
                  <a:gd name="connsiteX524" fmla="*/ 4166 w 10000"/>
                  <a:gd name="connsiteY524" fmla="*/ 8582 h 10000"/>
                  <a:gd name="connsiteX525" fmla="*/ 4183 w 10000"/>
                  <a:gd name="connsiteY525" fmla="*/ 8569 h 10000"/>
                  <a:gd name="connsiteX526" fmla="*/ 4191 w 10000"/>
                  <a:gd name="connsiteY526" fmla="*/ 8562 h 10000"/>
                  <a:gd name="connsiteX527" fmla="*/ 4208 w 10000"/>
                  <a:gd name="connsiteY527" fmla="*/ 8552 h 10000"/>
                  <a:gd name="connsiteX528" fmla="*/ 4230 w 10000"/>
                  <a:gd name="connsiteY528" fmla="*/ 8552 h 10000"/>
                  <a:gd name="connsiteX529" fmla="*/ 4238 w 10000"/>
                  <a:gd name="connsiteY529" fmla="*/ 8559 h 10000"/>
                  <a:gd name="connsiteX530" fmla="*/ 4247 w 10000"/>
                  <a:gd name="connsiteY530" fmla="*/ 8572 h 10000"/>
                  <a:gd name="connsiteX531" fmla="*/ 4252 w 10000"/>
                  <a:gd name="connsiteY531" fmla="*/ 8578 h 10000"/>
                  <a:gd name="connsiteX532" fmla="*/ 4263 w 10000"/>
                  <a:gd name="connsiteY532" fmla="*/ 8582 h 10000"/>
                  <a:gd name="connsiteX533" fmla="*/ 4277 w 10000"/>
                  <a:gd name="connsiteY533" fmla="*/ 8572 h 10000"/>
                  <a:gd name="connsiteX534" fmla="*/ 4294 w 10000"/>
                  <a:gd name="connsiteY534" fmla="*/ 8559 h 10000"/>
                  <a:gd name="connsiteX535" fmla="*/ 4302 w 10000"/>
                  <a:gd name="connsiteY535" fmla="*/ 8546 h 10000"/>
                  <a:gd name="connsiteX536" fmla="*/ 4310 w 10000"/>
                  <a:gd name="connsiteY536" fmla="*/ 8543 h 10000"/>
                  <a:gd name="connsiteX537" fmla="*/ 4313 w 10000"/>
                  <a:gd name="connsiteY537" fmla="*/ 8543 h 10000"/>
                  <a:gd name="connsiteX538" fmla="*/ 4332 w 10000"/>
                  <a:gd name="connsiteY538" fmla="*/ 8546 h 10000"/>
                  <a:gd name="connsiteX539" fmla="*/ 4335 w 10000"/>
                  <a:gd name="connsiteY539" fmla="*/ 8559 h 10000"/>
                  <a:gd name="connsiteX540" fmla="*/ 4349 w 10000"/>
                  <a:gd name="connsiteY540" fmla="*/ 8588 h 10000"/>
                  <a:gd name="connsiteX541" fmla="*/ 4360 w 10000"/>
                  <a:gd name="connsiteY541" fmla="*/ 8591 h 10000"/>
                  <a:gd name="connsiteX542" fmla="*/ 4366 w 10000"/>
                  <a:gd name="connsiteY542" fmla="*/ 8591 h 10000"/>
                  <a:gd name="connsiteX543" fmla="*/ 4382 w 10000"/>
                  <a:gd name="connsiteY543" fmla="*/ 8598 h 10000"/>
                  <a:gd name="connsiteX544" fmla="*/ 4385 w 10000"/>
                  <a:gd name="connsiteY544" fmla="*/ 8598 h 10000"/>
                  <a:gd name="connsiteX545" fmla="*/ 4402 w 10000"/>
                  <a:gd name="connsiteY545" fmla="*/ 8598 h 10000"/>
                  <a:gd name="connsiteX546" fmla="*/ 4421 w 10000"/>
                  <a:gd name="connsiteY546" fmla="*/ 8591 h 10000"/>
                  <a:gd name="connsiteX547" fmla="*/ 4440 w 10000"/>
                  <a:gd name="connsiteY547" fmla="*/ 8591 h 10000"/>
                  <a:gd name="connsiteX548" fmla="*/ 4449 w 10000"/>
                  <a:gd name="connsiteY548" fmla="*/ 8598 h 10000"/>
                  <a:gd name="connsiteX549" fmla="*/ 4454 w 10000"/>
                  <a:gd name="connsiteY549" fmla="*/ 8617 h 10000"/>
                  <a:gd name="connsiteX550" fmla="*/ 4463 w 10000"/>
                  <a:gd name="connsiteY550" fmla="*/ 8608 h 10000"/>
                  <a:gd name="connsiteX551" fmla="*/ 4474 w 10000"/>
                  <a:gd name="connsiteY551" fmla="*/ 8608 h 10000"/>
                  <a:gd name="connsiteX552" fmla="*/ 4490 w 10000"/>
                  <a:gd name="connsiteY552" fmla="*/ 8617 h 10000"/>
                  <a:gd name="connsiteX553" fmla="*/ 4504 w 10000"/>
                  <a:gd name="connsiteY553" fmla="*/ 8617 h 10000"/>
                  <a:gd name="connsiteX554" fmla="*/ 4518 w 10000"/>
                  <a:gd name="connsiteY554" fmla="*/ 8617 h 10000"/>
                  <a:gd name="connsiteX555" fmla="*/ 4535 w 10000"/>
                  <a:gd name="connsiteY555" fmla="*/ 8611 h 10000"/>
                  <a:gd name="connsiteX556" fmla="*/ 4546 w 10000"/>
                  <a:gd name="connsiteY556" fmla="*/ 8611 h 10000"/>
                  <a:gd name="connsiteX557" fmla="*/ 4562 w 10000"/>
                  <a:gd name="connsiteY557" fmla="*/ 8611 h 10000"/>
                  <a:gd name="connsiteX558" fmla="*/ 4571 w 10000"/>
                  <a:gd name="connsiteY558" fmla="*/ 8611 h 10000"/>
                  <a:gd name="connsiteX559" fmla="*/ 4579 w 10000"/>
                  <a:gd name="connsiteY559" fmla="*/ 8608 h 10000"/>
                  <a:gd name="connsiteX560" fmla="*/ 4584 w 10000"/>
                  <a:gd name="connsiteY560" fmla="*/ 8608 h 10000"/>
                  <a:gd name="connsiteX561" fmla="*/ 4601 w 10000"/>
                  <a:gd name="connsiteY561" fmla="*/ 8617 h 10000"/>
                  <a:gd name="connsiteX562" fmla="*/ 4609 w 10000"/>
                  <a:gd name="connsiteY562" fmla="*/ 8627 h 10000"/>
                  <a:gd name="connsiteX563" fmla="*/ 4618 w 10000"/>
                  <a:gd name="connsiteY563" fmla="*/ 8637 h 10000"/>
                  <a:gd name="connsiteX564" fmla="*/ 4618 w 10000"/>
                  <a:gd name="connsiteY564" fmla="*/ 8646 h 10000"/>
                  <a:gd name="connsiteX565" fmla="*/ 4634 w 10000"/>
                  <a:gd name="connsiteY565" fmla="*/ 8656 h 10000"/>
                  <a:gd name="connsiteX566" fmla="*/ 4640 w 10000"/>
                  <a:gd name="connsiteY566" fmla="*/ 8659 h 10000"/>
                  <a:gd name="connsiteX567" fmla="*/ 4651 w 10000"/>
                  <a:gd name="connsiteY567" fmla="*/ 8666 h 10000"/>
                  <a:gd name="connsiteX568" fmla="*/ 4657 w 10000"/>
                  <a:gd name="connsiteY568" fmla="*/ 8659 h 10000"/>
                  <a:gd name="connsiteX569" fmla="*/ 4668 w 10000"/>
                  <a:gd name="connsiteY569" fmla="*/ 8650 h 10000"/>
                  <a:gd name="connsiteX570" fmla="*/ 4676 w 10000"/>
                  <a:gd name="connsiteY570" fmla="*/ 8650 h 10000"/>
                  <a:gd name="connsiteX571" fmla="*/ 4690 w 10000"/>
                  <a:gd name="connsiteY571" fmla="*/ 8650 h 10000"/>
                  <a:gd name="connsiteX572" fmla="*/ 4698 w 10000"/>
                  <a:gd name="connsiteY572" fmla="*/ 8650 h 10000"/>
                  <a:gd name="connsiteX573" fmla="*/ 4704 w 10000"/>
                  <a:gd name="connsiteY573" fmla="*/ 8650 h 10000"/>
                  <a:gd name="connsiteX574" fmla="*/ 4706 w 10000"/>
                  <a:gd name="connsiteY574" fmla="*/ 8659 h 10000"/>
                  <a:gd name="connsiteX575" fmla="*/ 4706 w 10000"/>
                  <a:gd name="connsiteY575" fmla="*/ 8666 h 10000"/>
                  <a:gd name="connsiteX576" fmla="*/ 4723 w 10000"/>
                  <a:gd name="connsiteY576" fmla="*/ 8682 h 10000"/>
                  <a:gd name="connsiteX577" fmla="*/ 4737 w 10000"/>
                  <a:gd name="connsiteY577" fmla="*/ 8682 h 10000"/>
                  <a:gd name="connsiteX578" fmla="*/ 4745 w 10000"/>
                  <a:gd name="connsiteY578" fmla="*/ 8676 h 10000"/>
                  <a:gd name="connsiteX579" fmla="*/ 4756 w 10000"/>
                  <a:gd name="connsiteY579" fmla="*/ 8666 h 10000"/>
                  <a:gd name="connsiteX580" fmla="*/ 4765 w 10000"/>
                  <a:gd name="connsiteY580" fmla="*/ 8666 h 10000"/>
                  <a:gd name="connsiteX581" fmla="*/ 4765 w 10000"/>
                  <a:gd name="connsiteY581" fmla="*/ 8682 h 10000"/>
                  <a:gd name="connsiteX582" fmla="*/ 4770 w 10000"/>
                  <a:gd name="connsiteY582" fmla="*/ 8701 h 10000"/>
                  <a:gd name="connsiteX583" fmla="*/ 4778 w 10000"/>
                  <a:gd name="connsiteY583" fmla="*/ 8705 h 10000"/>
                  <a:gd name="connsiteX584" fmla="*/ 4795 w 10000"/>
                  <a:gd name="connsiteY584" fmla="*/ 8714 h 10000"/>
                  <a:gd name="connsiteX585" fmla="*/ 4812 w 10000"/>
                  <a:gd name="connsiteY585" fmla="*/ 8714 h 10000"/>
                  <a:gd name="connsiteX586" fmla="*/ 4825 w 10000"/>
                  <a:gd name="connsiteY586" fmla="*/ 8705 h 10000"/>
                  <a:gd name="connsiteX587" fmla="*/ 4825 w 10000"/>
                  <a:gd name="connsiteY587" fmla="*/ 8701 h 10000"/>
                  <a:gd name="connsiteX588" fmla="*/ 4828 w 10000"/>
                  <a:gd name="connsiteY588" fmla="*/ 8701 h 10000"/>
                  <a:gd name="connsiteX589" fmla="*/ 4837 w 10000"/>
                  <a:gd name="connsiteY589" fmla="*/ 8692 h 10000"/>
                  <a:gd name="connsiteX590" fmla="*/ 4842 w 10000"/>
                  <a:gd name="connsiteY590" fmla="*/ 8685 h 10000"/>
                  <a:gd name="connsiteX591" fmla="*/ 4859 w 10000"/>
                  <a:gd name="connsiteY591" fmla="*/ 8692 h 10000"/>
                  <a:gd name="connsiteX592" fmla="*/ 4870 w 10000"/>
                  <a:gd name="connsiteY592" fmla="*/ 8701 h 10000"/>
                  <a:gd name="connsiteX593" fmla="*/ 4878 w 10000"/>
                  <a:gd name="connsiteY593" fmla="*/ 8714 h 10000"/>
                  <a:gd name="connsiteX594" fmla="*/ 4892 w 10000"/>
                  <a:gd name="connsiteY594" fmla="*/ 8724 h 10000"/>
                  <a:gd name="connsiteX595" fmla="*/ 4900 w 10000"/>
                  <a:gd name="connsiteY595" fmla="*/ 8724 h 10000"/>
                  <a:gd name="connsiteX596" fmla="*/ 4906 w 10000"/>
                  <a:gd name="connsiteY596" fmla="*/ 8705 h 10000"/>
                  <a:gd name="connsiteX597" fmla="*/ 4925 w 10000"/>
                  <a:gd name="connsiteY597" fmla="*/ 8724 h 10000"/>
                  <a:gd name="connsiteX598" fmla="*/ 4939 w 10000"/>
                  <a:gd name="connsiteY598" fmla="*/ 8701 h 10000"/>
                  <a:gd name="connsiteX599" fmla="*/ 4950 w 10000"/>
                  <a:gd name="connsiteY599" fmla="*/ 8695 h 10000"/>
                  <a:gd name="connsiteX600" fmla="*/ 4956 w 10000"/>
                  <a:gd name="connsiteY600" fmla="*/ 8692 h 10000"/>
                  <a:gd name="connsiteX601" fmla="*/ 4986 w 10000"/>
                  <a:gd name="connsiteY601" fmla="*/ 8705 h 10000"/>
                  <a:gd name="connsiteX602" fmla="*/ 5003 w 10000"/>
                  <a:gd name="connsiteY602" fmla="*/ 8701 h 10000"/>
                  <a:gd name="connsiteX603" fmla="*/ 5011 w 10000"/>
                  <a:gd name="connsiteY603" fmla="*/ 8692 h 10000"/>
                  <a:gd name="connsiteX604" fmla="*/ 5028 w 10000"/>
                  <a:gd name="connsiteY604" fmla="*/ 8682 h 10000"/>
                  <a:gd name="connsiteX605" fmla="*/ 5030 w 10000"/>
                  <a:gd name="connsiteY605" fmla="*/ 8659 h 10000"/>
                  <a:gd name="connsiteX606" fmla="*/ 5039 w 10000"/>
                  <a:gd name="connsiteY606" fmla="*/ 8656 h 10000"/>
                  <a:gd name="connsiteX607" fmla="*/ 5053 w 10000"/>
                  <a:gd name="connsiteY607" fmla="*/ 8669 h 10000"/>
                  <a:gd name="connsiteX608" fmla="*/ 5061 w 10000"/>
                  <a:gd name="connsiteY608" fmla="*/ 8669 h 10000"/>
                  <a:gd name="connsiteX609" fmla="*/ 5061 w 10000"/>
                  <a:gd name="connsiteY609" fmla="*/ 8676 h 10000"/>
                  <a:gd name="connsiteX610" fmla="*/ 5069 w 10000"/>
                  <a:gd name="connsiteY610" fmla="*/ 8669 h 10000"/>
                  <a:gd name="connsiteX611" fmla="*/ 5083 w 10000"/>
                  <a:gd name="connsiteY611" fmla="*/ 8669 h 10000"/>
                  <a:gd name="connsiteX612" fmla="*/ 5100 w 10000"/>
                  <a:gd name="connsiteY612" fmla="*/ 8669 h 10000"/>
                  <a:gd name="connsiteX613" fmla="*/ 5119 w 10000"/>
                  <a:gd name="connsiteY613" fmla="*/ 8682 h 10000"/>
                  <a:gd name="connsiteX614" fmla="*/ 5136 w 10000"/>
                  <a:gd name="connsiteY614" fmla="*/ 8692 h 10000"/>
                  <a:gd name="connsiteX615" fmla="*/ 5161 w 10000"/>
                  <a:gd name="connsiteY615" fmla="*/ 8701 h 10000"/>
                  <a:gd name="connsiteX616" fmla="*/ 5183 w 10000"/>
                  <a:gd name="connsiteY616" fmla="*/ 8701 h 10000"/>
                  <a:gd name="connsiteX617" fmla="*/ 5199 w 10000"/>
                  <a:gd name="connsiteY617" fmla="*/ 8701 h 10000"/>
                  <a:gd name="connsiteX618" fmla="*/ 5213 w 10000"/>
                  <a:gd name="connsiteY618" fmla="*/ 8705 h 10000"/>
                  <a:gd name="connsiteX619" fmla="*/ 5224 w 10000"/>
                  <a:gd name="connsiteY619" fmla="*/ 8701 h 10000"/>
                  <a:gd name="connsiteX620" fmla="*/ 5230 w 10000"/>
                  <a:gd name="connsiteY620" fmla="*/ 8701 h 10000"/>
                  <a:gd name="connsiteX621" fmla="*/ 5241 w 10000"/>
                  <a:gd name="connsiteY621" fmla="*/ 8676 h 10000"/>
                  <a:gd name="connsiteX622" fmla="*/ 5247 w 10000"/>
                  <a:gd name="connsiteY622" fmla="*/ 8666 h 10000"/>
                  <a:gd name="connsiteX623" fmla="*/ 5249 w 10000"/>
                  <a:gd name="connsiteY623" fmla="*/ 8646 h 10000"/>
                  <a:gd name="connsiteX624" fmla="*/ 5249 w 10000"/>
                  <a:gd name="connsiteY624" fmla="*/ 8650 h 10000"/>
                  <a:gd name="connsiteX625" fmla="*/ 5255 w 10000"/>
                  <a:gd name="connsiteY625" fmla="*/ 8646 h 10000"/>
                  <a:gd name="connsiteX626" fmla="*/ 5271 w 10000"/>
                  <a:gd name="connsiteY626" fmla="*/ 8650 h 10000"/>
                  <a:gd name="connsiteX627" fmla="*/ 5288 w 10000"/>
                  <a:gd name="connsiteY627" fmla="*/ 8666 h 10000"/>
                  <a:gd name="connsiteX628" fmla="*/ 5296 w 10000"/>
                  <a:gd name="connsiteY628" fmla="*/ 8666 h 10000"/>
                  <a:gd name="connsiteX629" fmla="*/ 5310 w 10000"/>
                  <a:gd name="connsiteY629" fmla="*/ 8656 h 10000"/>
                  <a:gd name="connsiteX630" fmla="*/ 5321 w 10000"/>
                  <a:gd name="connsiteY630" fmla="*/ 8650 h 10000"/>
                  <a:gd name="connsiteX631" fmla="*/ 5338 w 10000"/>
                  <a:gd name="connsiteY631" fmla="*/ 8650 h 10000"/>
                  <a:gd name="connsiteX632" fmla="*/ 5360 w 10000"/>
                  <a:gd name="connsiteY632" fmla="*/ 8640 h 10000"/>
                  <a:gd name="connsiteX633" fmla="*/ 5366 w 10000"/>
                  <a:gd name="connsiteY633" fmla="*/ 8637 h 10000"/>
                  <a:gd name="connsiteX634" fmla="*/ 5368 w 10000"/>
                  <a:gd name="connsiteY634" fmla="*/ 8637 h 10000"/>
                  <a:gd name="connsiteX635" fmla="*/ 5382 w 10000"/>
                  <a:gd name="connsiteY635" fmla="*/ 8630 h 10000"/>
                  <a:gd name="connsiteX636" fmla="*/ 5391 w 10000"/>
                  <a:gd name="connsiteY636" fmla="*/ 8630 h 10000"/>
                  <a:gd name="connsiteX637" fmla="*/ 5402 w 10000"/>
                  <a:gd name="connsiteY637" fmla="*/ 8637 h 10000"/>
                  <a:gd name="connsiteX638" fmla="*/ 5418 w 10000"/>
                  <a:gd name="connsiteY638" fmla="*/ 8656 h 10000"/>
                  <a:gd name="connsiteX639" fmla="*/ 5432 w 10000"/>
                  <a:gd name="connsiteY639" fmla="*/ 8666 h 10000"/>
                  <a:gd name="connsiteX640" fmla="*/ 5443 w 10000"/>
                  <a:gd name="connsiteY640" fmla="*/ 8682 h 10000"/>
                  <a:gd name="connsiteX641" fmla="*/ 5457 w 10000"/>
                  <a:gd name="connsiteY641" fmla="*/ 8692 h 10000"/>
                  <a:gd name="connsiteX642" fmla="*/ 5471 w 10000"/>
                  <a:gd name="connsiteY642" fmla="*/ 8705 h 10000"/>
                  <a:gd name="connsiteX643" fmla="*/ 5488 w 10000"/>
                  <a:gd name="connsiteY643" fmla="*/ 8711 h 10000"/>
                  <a:gd name="connsiteX644" fmla="*/ 5490 w 10000"/>
                  <a:gd name="connsiteY644" fmla="*/ 8721 h 10000"/>
                  <a:gd name="connsiteX645" fmla="*/ 5512 w 10000"/>
                  <a:gd name="connsiteY645" fmla="*/ 8724 h 10000"/>
                  <a:gd name="connsiteX646" fmla="*/ 5521 w 10000"/>
                  <a:gd name="connsiteY646" fmla="*/ 8714 h 10000"/>
                  <a:gd name="connsiteX647" fmla="*/ 5524 w 10000"/>
                  <a:gd name="connsiteY647" fmla="*/ 8714 h 10000"/>
                  <a:gd name="connsiteX648" fmla="*/ 5532 w 10000"/>
                  <a:gd name="connsiteY648" fmla="*/ 8721 h 10000"/>
                  <a:gd name="connsiteX649" fmla="*/ 5540 w 10000"/>
                  <a:gd name="connsiteY649" fmla="*/ 8724 h 10000"/>
                  <a:gd name="connsiteX650" fmla="*/ 5562 w 10000"/>
                  <a:gd name="connsiteY650" fmla="*/ 8750 h 10000"/>
                  <a:gd name="connsiteX651" fmla="*/ 5562 w 10000"/>
                  <a:gd name="connsiteY651" fmla="*/ 8760 h 10000"/>
                  <a:gd name="connsiteX652" fmla="*/ 5571 w 10000"/>
                  <a:gd name="connsiteY652" fmla="*/ 8782 h 10000"/>
                  <a:gd name="connsiteX653" fmla="*/ 5579 w 10000"/>
                  <a:gd name="connsiteY653" fmla="*/ 8789 h 10000"/>
                  <a:gd name="connsiteX654" fmla="*/ 5593 w 10000"/>
                  <a:gd name="connsiteY654" fmla="*/ 8789 h 10000"/>
                  <a:gd name="connsiteX655" fmla="*/ 5596 w 10000"/>
                  <a:gd name="connsiteY655" fmla="*/ 8789 h 10000"/>
                  <a:gd name="connsiteX656" fmla="*/ 5626 w 10000"/>
                  <a:gd name="connsiteY656" fmla="*/ 8782 h 10000"/>
                  <a:gd name="connsiteX657" fmla="*/ 5629 w 10000"/>
                  <a:gd name="connsiteY657" fmla="*/ 8782 h 10000"/>
                  <a:gd name="connsiteX658" fmla="*/ 5637 w 10000"/>
                  <a:gd name="connsiteY658" fmla="*/ 8779 h 10000"/>
                  <a:gd name="connsiteX659" fmla="*/ 5648 w 10000"/>
                  <a:gd name="connsiteY659" fmla="*/ 8789 h 10000"/>
                  <a:gd name="connsiteX660" fmla="*/ 5665 w 10000"/>
                  <a:gd name="connsiteY660" fmla="*/ 8795 h 10000"/>
                  <a:gd name="connsiteX661" fmla="*/ 5676 w 10000"/>
                  <a:gd name="connsiteY661" fmla="*/ 8789 h 10000"/>
                  <a:gd name="connsiteX662" fmla="*/ 5684 w 10000"/>
                  <a:gd name="connsiteY662" fmla="*/ 8782 h 10000"/>
                  <a:gd name="connsiteX663" fmla="*/ 5693 w 10000"/>
                  <a:gd name="connsiteY663" fmla="*/ 8789 h 10000"/>
                  <a:gd name="connsiteX664" fmla="*/ 5715 w 10000"/>
                  <a:gd name="connsiteY664" fmla="*/ 8808 h 10000"/>
                  <a:gd name="connsiteX665" fmla="*/ 5731 w 10000"/>
                  <a:gd name="connsiteY665" fmla="*/ 8808 h 10000"/>
                  <a:gd name="connsiteX666" fmla="*/ 5740 w 10000"/>
                  <a:gd name="connsiteY666" fmla="*/ 8808 h 10000"/>
                  <a:gd name="connsiteX667" fmla="*/ 5765 w 10000"/>
                  <a:gd name="connsiteY667" fmla="*/ 8818 h 10000"/>
                  <a:gd name="connsiteX668" fmla="*/ 5781 w 10000"/>
                  <a:gd name="connsiteY668" fmla="*/ 8824 h 10000"/>
                  <a:gd name="connsiteX669" fmla="*/ 5798 w 10000"/>
                  <a:gd name="connsiteY669" fmla="*/ 8834 h 10000"/>
                  <a:gd name="connsiteX670" fmla="*/ 5814 w 10000"/>
                  <a:gd name="connsiteY670" fmla="*/ 8837 h 10000"/>
                  <a:gd name="connsiteX671" fmla="*/ 5831 w 10000"/>
                  <a:gd name="connsiteY671" fmla="*/ 8844 h 10000"/>
                  <a:gd name="connsiteX672" fmla="*/ 5842 w 10000"/>
                  <a:gd name="connsiteY672" fmla="*/ 8847 h 10000"/>
                  <a:gd name="connsiteX673" fmla="*/ 5859 w 10000"/>
                  <a:gd name="connsiteY673" fmla="*/ 8857 h 10000"/>
                  <a:gd name="connsiteX674" fmla="*/ 5870 w 10000"/>
                  <a:gd name="connsiteY674" fmla="*/ 8867 h 10000"/>
                  <a:gd name="connsiteX675" fmla="*/ 5878 w 10000"/>
                  <a:gd name="connsiteY675" fmla="*/ 8873 h 10000"/>
                  <a:gd name="connsiteX676" fmla="*/ 5895 w 10000"/>
                  <a:gd name="connsiteY676" fmla="*/ 8873 h 10000"/>
                  <a:gd name="connsiteX677" fmla="*/ 5911 w 10000"/>
                  <a:gd name="connsiteY677" fmla="*/ 8873 h 10000"/>
                  <a:gd name="connsiteX678" fmla="*/ 5931 w 10000"/>
                  <a:gd name="connsiteY678" fmla="*/ 8873 h 10000"/>
                  <a:gd name="connsiteX679" fmla="*/ 5950 w 10000"/>
                  <a:gd name="connsiteY679" fmla="*/ 8867 h 10000"/>
                  <a:gd name="connsiteX680" fmla="*/ 5967 w 10000"/>
                  <a:gd name="connsiteY680" fmla="*/ 8867 h 10000"/>
                  <a:gd name="connsiteX681" fmla="*/ 5975 w 10000"/>
                  <a:gd name="connsiteY681" fmla="*/ 8873 h 10000"/>
                  <a:gd name="connsiteX682" fmla="*/ 6000 w 10000"/>
                  <a:gd name="connsiteY682" fmla="*/ 8883 h 10000"/>
                  <a:gd name="connsiteX683" fmla="*/ 5997 w 10000"/>
                  <a:gd name="connsiteY683" fmla="*/ 8886 h 10000"/>
                  <a:gd name="connsiteX684" fmla="*/ 5997 w 10000"/>
                  <a:gd name="connsiteY684" fmla="*/ 8896 h 10000"/>
                  <a:gd name="connsiteX685" fmla="*/ 6014 w 10000"/>
                  <a:gd name="connsiteY685" fmla="*/ 8892 h 10000"/>
                  <a:gd name="connsiteX686" fmla="*/ 6028 w 10000"/>
                  <a:gd name="connsiteY686" fmla="*/ 8892 h 10000"/>
                  <a:gd name="connsiteX687" fmla="*/ 6053 w 10000"/>
                  <a:gd name="connsiteY687" fmla="*/ 8886 h 10000"/>
                  <a:gd name="connsiteX688" fmla="*/ 6072 w 10000"/>
                  <a:gd name="connsiteY688" fmla="*/ 8876 h 10000"/>
                  <a:gd name="connsiteX689" fmla="*/ 6089 w 10000"/>
                  <a:gd name="connsiteY689" fmla="*/ 8867 h 10000"/>
                  <a:gd name="connsiteX690" fmla="*/ 6111 w 10000"/>
                  <a:gd name="connsiteY690" fmla="*/ 8857 h 10000"/>
                  <a:gd name="connsiteX691" fmla="*/ 6127 w 10000"/>
                  <a:gd name="connsiteY691" fmla="*/ 8847 h 10000"/>
                  <a:gd name="connsiteX692" fmla="*/ 6152 w 10000"/>
                  <a:gd name="connsiteY692" fmla="*/ 8834 h 10000"/>
                  <a:gd name="connsiteX693" fmla="*/ 6183 w 10000"/>
                  <a:gd name="connsiteY693" fmla="*/ 8828 h 10000"/>
                  <a:gd name="connsiteX694" fmla="*/ 6175 w 10000"/>
                  <a:gd name="connsiteY694" fmla="*/ 8844 h 10000"/>
                  <a:gd name="connsiteX695" fmla="*/ 6169 w 10000"/>
                  <a:gd name="connsiteY695" fmla="*/ 8863 h 10000"/>
                  <a:gd name="connsiteX696" fmla="*/ 6158 w 10000"/>
                  <a:gd name="connsiteY696" fmla="*/ 8886 h 10000"/>
                  <a:gd name="connsiteX697" fmla="*/ 6152 w 10000"/>
                  <a:gd name="connsiteY697" fmla="*/ 8896 h 10000"/>
                  <a:gd name="connsiteX698" fmla="*/ 6150 w 10000"/>
                  <a:gd name="connsiteY698" fmla="*/ 8909 h 10000"/>
                  <a:gd name="connsiteX699" fmla="*/ 6152 w 10000"/>
                  <a:gd name="connsiteY699" fmla="*/ 8938 h 10000"/>
                  <a:gd name="connsiteX700" fmla="*/ 6158 w 10000"/>
                  <a:gd name="connsiteY700" fmla="*/ 8957 h 10000"/>
                  <a:gd name="connsiteX701" fmla="*/ 6161 w 10000"/>
                  <a:gd name="connsiteY701" fmla="*/ 8980 h 10000"/>
                  <a:gd name="connsiteX702" fmla="*/ 6166 w 10000"/>
                  <a:gd name="connsiteY702" fmla="*/ 8999 h 10000"/>
                  <a:gd name="connsiteX703" fmla="*/ 6175 w 10000"/>
                  <a:gd name="connsiteY703" fmla="*/ 9032 h 10000"/>
                  <a:gd name="connsiteX704" fmla="*/ 6183 w 10000"/>
                  <a:gd name="connsiteY704" fmla="*/ 9051 h 10000"/>
                  <a:gd name="connsiteX705" fmla="*/ 6191 w 10000"/>
                  <a:gd name="connsiteY705" fmla="*/ 9064 h 10000"/>
                  <a:gd name="connsiteX706" fmla="*/ 6194 w 10000"/>
                  <a:gd name="connsiteY706" fmla="*/ 9084 h 10000"/>
                  <a:gd name="connsiteX707" fmla="*/ 6208 w 10000"/>
                  <a:gd name="connsiteY707" fmla="*/ 9103 h 10000"/>
                  <a:gd name="connsiteX708" fmla="*/ 6208 w 10000"/>
                  <a:gd name="connsiteY708" fmla="*/ 9113 h 10000"/>
                  <a:gd name="connsiteX709" fmla="*/ 6216 w 10000"/>
                  <a:gd name="connsiteY709" fmla="*/ 9129 h 10000"/>
                  <a:gd name="connsiteX710" fmla="*/ 6230 w 10000"/>
                  <a:gd name="connsiteY710" fmla="*/ 9148 h 10000"/>
                  <a:gd name="connsiteX711" fmla="*/ 6241 w 10000"/>
                  <a:gd name="connsiteY711" fmla="*/ 9165 h 10000"/>
                  <a:gd name="connsiteX712" fmla="*/ 6249 w 10000"/>
                  <a:gd name="connsiteY712" fmla="*/ 9168 h 10000"/>
                  <a:gd name="connsiteX713" fmla="*/ 6266 w 10000"/>
                  <a:gd name="connsiteY713" fmla="*/ 9184 h 10000"/>
                  <a:gd name="connsiteX714" fmla="*/ 6280 w 10000"/>
                  <a:gd name="connsiteY714" fmla="*/ 9184 h 10000"/>
                  <a:gd name="connsiteX715" fmla="*/ 6288 w 10000"/>
                  <a:gd name="connsiteY715" fmla="*/ 9177 h 10000"/>
                  <a:gd name="connsiteX716" fmla="*/ 6299 w 10000"/>
                  <a:gd name="connsiteY716" fmla="*/ 9187 h 10000"/>
                  <a:gd name="connsiteX717" fmla="*/ 6305 w 10000"/>
                  <a:gd name="connsiteY717" fmla="*/ 9197 h 10000"/>
                  <a:gd name="connsiteX718" fmla="*/ 6310 w 10000"/>
                  <a:gd name="connsiteY718" fmla="*/ 9197 h 10000"/>
                  <a:gd name="connsiteX719" fmla="*/ 6321 w 10000"/>
                  <a:gd name="connsiteY719" fmla="*/ 9213 h 10000"/>
                  <a:gd name="connsiteX720" fmla="*/ 6335 w 10000"/>
                  <a:gd name="connsiteY720" fmla="*/ 9223 h 10000"/>
                  <a:gd name="connsiteX721" fmla="*/ 6338 w 10000"/>
                  <a:gd name="connsiteY721" fmla="*/ 9223 h 10000"/>
                  <a:gd name="connsiteX722" fmla="*/ 6355 w 10000"/>
                  <a:gd name="connsiteY722" fmla="*/ 9226 h 10000"/>
                  <a:gd name="connsiteX723" fmla="*/ 6363 w 10000"/>
                  <a:gd name="connsiteY723" fmla="*/ 9236 h 10000"/>
                  <a:gd name="connsiteX724" fmla="*/ 6380 w 10000"/>
                  <a:gd name="connsiteY724" fmla="*/ 9258 h 10000"/>
                  <a:gd name="connsiteX725" fmla="*/ 6393 w 10000"/>
                  <a:gd name="connsiteY725" fmla="*/ 9278 h 10000"/>
                  <a:gd name="connsiteX726" fmla="*/ 6396 w 10000"/>
                  <a:gd name="connsiteY726" fmla="*/ 9288 h 10000"/>
                  <a:gd name="connsiteX727" fmla="*/ 6407 w 10000"/>
                  <a:gd name="connsiteY727" fmla="*/ 9297 h 10000"/>
                  <a:gd name="connsiteX728" fmla="*/ 6410 w 10000"/>
                  <a:gd name="connsiteY728" fmla="*/ 9307 h 10000"/>
                  <a:gd name="connsiteX729" fmla="*/ 6416 w 10000"/>
                  <a:gd name="connsiteY729" fmla="*/ 9317 h 10000"/>
                  <a:gd name="connsiteX730" fmla="*/ 6424 w 10000"/>
                  <a:gd name="connsiteY730" fmla="*/ 9326 h 10000"/>
                  <a:gd name="connsiteX731" fmla="*/ 6435 w 10000"/>
                  <a:gd name="connsiteY731" fmla="*/ 9336 h 10000"/>
                  <a:gd name="connsiteX732" fmla="*/ 6443 w 10000"/>
                  <a:gd name="connsiteY732" fmla="*/ 9346 h 10000"/>
                  <a:gd name="connsiteX733" fmla="*/ 6449 w 10000"/>
                  <a:gd name="connsiteY733" fmla="*/ 9362 h 10000"/>
                  <a:gd name="connsiteX734" fmla="*/ 6452 w 10000"/>
                  <a:gd name="connsiteY734" fmla="*/ 9372 h 10000"/>
                  <a:gd name="connsiteX735" fmla="*/ 6449 w 10000"/>
                  <a:gd name="connsiteY735" fmla="*/ 9381 h 10000"/>
                  <a:gd name="connsiteX736" fmla="*/ 6465 w 10000"/>
                  <a:gd name="connsiteY736" fmla="*/ 9394 h 10000"/>
                  <a:gd name="connsiteX737" fmla="*/ 6468 w 10000"/>
                  <a:gd name="connsiteY737" fmla="*/ 9420 h 10000"/>
                  <a:gd name="connsiteX738" fmla="*/ 6493 w 10000"/>
                  <a:gd name="connsiteY738" fmla="*/ 9430 h 10000"/>
                  <a:gd name="connsiteX739" fmla="*/ 6507 w 10000"/>
                  <a:gd name="connsiteY739" fmla="*/ 9440 h 10000"/>
                  <a:gd name="connsiteX740" fmla="*/ 6524 w 10000"/>
                  <a:gd name="connsiteY740" fmla="*/ 9459 h 10000"/>
                  <a:gd name="connsiteX741" fmla="*/ 6532 w 10000"/>
                  <a:gd name="connsiteY741" fmla="*/ 9485 h 10000"/>
                  <a:gd name="connsiteX742" fmla="*/ 6537 w 10000"/>
                  <a:gd name="connsiteY742" fmla="*/ 9498 h 10000"/>
                  <a:gd name="connsiteX743" fmla="*/ 6571 w 10000"/>
                  <a:gd name="connsiteY743" fmla="*/ 9508 h 10000"/>
                  <a:gd name="connsiteX744" fmla="*/ 6596 w 10000"/>
                  <a:gd name="connsiteY744" fmla="*/ 9508 h 10000"/>
                  <a:gd name="connsiteX745" fmla="*/ 6637 w 10000"/>
                  <a:gd name="connsiteY745" fmla="*/ 9517 h 10000"/>
                  <a:gd name="connsiteX746" fmla="*/ 6662 w 10000"/>
                  <a:gd name="connsiteY746" fmla="*/ 9524 h 10000"/>
                  <a:gd name="connsiteX747" fmla="*/ 6679 w 10000"/>
                  <a:gd name="connsiteY747" fmla="*/ 9517 h 10000"/>
                  <a:gd name="connsiteX748" fmla="*/ 6679 w 10000"/>
                  <a:gd name="connsiteY748" fmla="*/ 9505 h 10000"/>
                  <a:gd name="connsiteX749" fmla="*/ 6690 w 10000"/>
                  <a:gd name="connsiteY749" fmla="*/ 9485 h 10000"/>
                  <a:gd name="connsiteX750" fmla="*/ 6693 w 10000"/>
                  <a:gd name="connsiteY750" fmla="*/ 9479 h 10000"/>
                  <a:gd name="connsiteX751" fmla="*/ 6706 w 10000"/>
                  <a:gd name="connsiteY751" fmla="*/ 9469 h 10000"/>
                  <a:gd name="connsiteX752" fmla="*/ 6709 w 10000"/>
                  <a:gd name="connsiteY752" fmla="*/ 9462 h 10000"/>
                  <a:gd name="connsiteX753" fmla="*/ 6717 w 10000"/>
                  <a:gd name="connsiteY753" fmla="*/ 9459 h 10000"/>
                  <a:gd name="connsiteX754" fmla="*/ 6726 w 10000"/>
                  <a:gd name="connsiteY754" fmla="*/ 9459 h 10000"/>
                  <a:gd name="connsiteX755" fmla="*/ 6742 w 10000"/>
                  <a:gd name="connsiteY755" fmla="*/ 9462 h 10000"/>
                  <a:gd name="connsiteX756" fmla="*/ 6759 w 10000"/>
                  <a:gd name="connsiteY756" fmla="*/ 9479 h 10000"/>
                  <a:gd name="connsiteX757" fmla="*/ 6781 w 10000"/>
                  <a:gd name="connsiteY757" fmla="*/ 9485 h 10000"/>
                  <a:gd name="connsiteX758" fmla="*/ 6795 w 10000"/>
                  <a:gd name="connsiteY758" fmla="*/ 9485 h 10000"/>
                  <a:gd name="connsiteX759" fmla="*/ 6803 w 10000"/>
                  <a:gd name="connsiteY759" fmla="*/ 9498 h 10000"/>
                  <a:gd name="connsiteX760" fmla="*/ 6806 w 10000"/>
                  <a:gd name="connsiteY760" fmla="*/ 9508 h 10000"/>
                  <a:gd name="connsiteX761" fmla="*/ 6823 w 10000"/>
                  <a:gd name="connsiteY761" fmla="*/ 9514 h 10000"/>
                  <a:gd name="connsiteX762" fmla="*/ 6831 w 10000"/>
                  <a:gd name="connsiteY762" fmla="*/ 9514 h 10000"/>
                  <a:gd name="connsiteX763" fmla="*/ 6848 w 10000"/>
                  <a:gd name="connsiteY763" fmla="*/ 9514 h 10000"/>
                  <a:gd name="connsiteX764" fmla="*/ 6856 w 10000"/>
                  <a:gd name="connsiteY764" fmla="*/ 9517 h 10000"/>
                  <a:gd name="connsiteX765" fmla="*/ 6878 w 10000"/>
                  <a:gd name="connsiteY765" fmla="*/ 9524 h 10000"/>
                  <a:gd name="connsiteX766" fmla="*/ 6895 w 10000"/>
                  <a:gd name="connsiteY766" fmla="*/ 9524 h 10000"/>
                  <a:gd name="connsiteX767" fmla="*/ 6917 w 10000"/>
                  <a:gd name="connsiteY767" fmla="*/ 9527 h 10000"/>
                  <a:gd name="connsiteX768" fmla="*/ 6934 w 10000"/>
                  <a:gd name="connsiteY768" fmla="*/ 9534 h 10000"/>
                  <a:gd name="connsiteX769" fmla="*/ 6961 w 10000"/>
                  <a:gd name="connsiteY769" fmla="*/ 9543 h 10000"/>
                  <a:gd name="connsiteX770" fmla="*/ 6989 w 10000"/>
                  <a:gd name="connsiteY770" fmla="*/ 9547 h 10000"/>
                  <a:gd name="connsiteX771" fmla="*/ 7014 w 10000"/>
                  <a:gd name="connsiteY771" fmla="*/ 9543 h 10000"/>
                  <a:gd name="connsiteX772" fmla="*/ 7033 w 10000"/>
                  <a:gd name="connsiteY772" fmla="*/ 9543 h 10000"/>
                  <a:gd name="connsiteX773" fmla="*/ 7042 w 10000"/>
                  <a:gd name="connsiteY773" fmla="*/ 9547 h 10000"/>
                  <a:gd name="connsiteX774" fmla="*/ 7069 w 10000"/>
                  <a:gd name="connsiteY774" fmla="*/ 9647 h 10000"/>
                  <a:gd name="connsiteX775" fmla="*/ 7122 w 10000"/>
                  <a:gd name="connsiteY775" fmla="*/ 9734 h 10000"/>
                  <a:gd name="connsiteX776" fmla="*/ 7147 w 10000"/>
                  <a:gd name="connsiteY776" fmla="*/ 9744 h 10000"/>
                  <a:gd name="connsiteX777" fmla="*/ 7169 w 10000"/>
                  <a:gd name="connsiteY777" fmla="*/ 9741 h 10000"/>
                  <a:gd name="connsiteX778" fmla="*/ 7177 w 10000"/>
                  <a:gd name="connsiteY778" fmla="*/ 9744 h 10000"/>
                  <a:gd name="connsiteX779" fmla="*/ 7186 w 10000"/>
                  <a:gd name="connsiteY779" fmla="*/ 9754 h 10000"/>
                  <a:gd name="connsiteX780" fmla="*/ 7191 w 10000"/>
                  <a:gd name="connsiteY780" fmla="*/ 9773 h 10000"/>
                  <a:gd name="connsiteX781" fmla="*/ 7208 w 10000"/>
                  <a:gd name="connsiteY781" fmla="*/ 9783 h 10000"/>
                  <a:gd name="connsiteX782" fmla="*/ 7219 w 10000"/>
                  <a:gd name="connsiteY782" fmla="*/ 9793 h 10000"/>
                  <a:gd name="connsiteX783" fmla="*/ 7235 w 10000"/>
                  <a:gd name="connsiteY783" fmla="*/ 9802 h 10000"/>
                  <a:gd name="connsiteX784" fmla="*/ 7249 w 10000"/>
                  <a:gd name="connsiteY784" fmla="*/ 9819 h 10000"/>
                  <a:gd name="connsiteX785" fmla="*/ 7255 w 10000"/>
                  <a:gd name="connsiteY785" fmla="*/ 9835 h 10000"/>
                  <a:gd name="connsiteX786" fmla="*/ 7255 w 10000"/>
                  <a:gd name="connsiteY786" fmla="*/ 9848 h 10000"/>
                  <a:gd name="connsiteX787" fmla="*/ 7249 w 10000"/>
                  <a:gd name="connsiteY787" fmla="*/ 9848 h 10000"/>
                  <a:gd name="connsiteX788" fmla="*/ 7244 w 10000"/>
                  <a:gd name="connsiteY788" fmla="*/ 9858 h 10000"/>
                  <a:gd name="connsiteX789" fmla="*/ 7235 w 10000"/>
                  <a:gd name="connsiteY789" fmla="*/ 9883 h 10000"/>
                  <a:gd name="connsiteX790" fmla="*/ 7244 w 10000"/>
                  <a:gd name="connsiteY790" fmla="*/ 9903 h 10000"/>
                  <a:gd name="connsiteX791" fmla="*/ 7258 w 10000"/>
                  <a:gd name="connsiteY791" fmla="*/ 9926 h 10000"/>
                  <a:gd name="connsiteX792" fmla="*/ 7263 w 10000"/>
                  <a:gd name="connsiteY792" fmla="*/ 9948 h 10000"/>
                  <a:gd name="connsiteX793" fmla="*/ 7274 w 10000"/>
                  <a:gd name="connsiteY793" fmla="*/ 9968 h 10000"/>
                  <a:gd name="connsiteX794" fmla="*/ 7283 w 10000"/>
                  <a:gd name="connsiteY794" fmla="*/ 9987 h 10000"/>
                  <a:gd name="connsiteX795" fmla="*/ 7291 w 10000"/>
                  <a:gd name="connsiteY795" fmla="*/ 10000 h 10000"/>
                  <a:gd name="connsiteX796" fmla="*/ 7305 w 10000"/>
                  <a:gd name="connsiteY796" fmla="*/ 9997 h 10000"/>
                  <a:gd name="connsiteX797" fmla="*/ 7313 w 10000"/>
                  <a:gd name="connsiteY797" fmla="*/ 9977 h 10000"/>
                  <a:gd name="connsiteX798" fmla="*/ 7324 w 10000"/>
                  <a:gd name="connsiteY798" fmla="*/ 9968 h 10000"/>
                  <a:gd name="connsiteX799" fmla="*/ 7341 w 10000"/>
                  <a:gd name="connsiteY799" fmla="*/ 9971 h 10000"/>
                  <a:gd name="connsiteX800" fmla="*/ 7368 w 10000"/>
                  <a:gd name="connsiteY800" fmla="*/ 9987 h 10000"/>
                  <a:gd name="connsiteX801" fmla="*/ 7380 w 10000"/>
                  <a:gd name="connsiteY801" fmla="*/ 9990 h 10000"/>
                  <a:gd name="connsiteX802" fmla="*/ 7393 w 10000"/>
                  <a:gd name="connsiteY802" fmla="*/ 9981 h 10000"/>
                  <a:gd name="connsiteX803" fmla="*/ 7404 w 10000"/>
                  <a:gd name="connsiteY803" fmla="*/ 9968 h 10000"/>
                  <a:gd name="connsiteX804" fmla="*/ 7418 w 10000"/>
                  <a:gd name="connsiteY804" fmla="*/ 9948 h 10000"/>
                  <a:gd name="connsiteX805" fmla="*/ 7427 w 10000"/>
                  <a:gd name="connsiteY805" fmla="*/ 9922 h 10000"/>
                  <a:gd name="connsiteX806" fmla="*/ 7427 w 10000"/>
                  <a:gd name="connsiteY806" fmla="*/ 9906 h 10000"/>
                  <a:gd name="connsiteX807" fmla="*/ 7404 w 10000"/>
                  <a:gd name="connsiteY807" fmla="*/ 9877 h 10000"/>
                  <a:gd name="connsiteX808" fmla="*/ 7388 w 10000"/>
                  <a:gd name="connsiteY808" fmla="*/ 9854 h 10000"/>
                  <a:gd name="connsiteX809" fmla="*/ 7385 w 10000"/>
                  <a:gd name="connsiteY809" fmla="*/ 9845 h 10000"/>
                  <a:gd name="connsiteX810" fmla="*/ 7385 w 10000"/>
                  <a:gd name="connsiteY810" fmla="*/ 9825 h 10000"/>
                  <a:gd name="connsiteX811" fmla="*/ 7385 w 10000"/>
                  <a:gd name="connsiteY811" fmla="*/ 9819 h 10000"/>
                  <a:gd name="connsiteX812" fmla="*/ 7393 w 10000"/>
                  <a:gd name="connsiteY812" fmla="*/ 9809 h 10000"/>
                  <a:gd name="connsiteX813" fmla="*/ 7404 w 10000"/>
                  <a:gd name="connsiteY813" fmla="*/ 9793 h 10000"/>
                  <a:gd name="connsiteX814" fmla="*/ 7413 w 10000"/>
                  <a:gd name="connsiteY814" fmla="*/ 9783 h 10000"/>
                  <a:gd name="connsiteX815" fmla="*/ 7404 w 10000"/>
                  <a:gd name="connsiteY815" fmla="*/ 9770 h 10000"/>
                  <a:gd name="connsiteX816" fmla="*/ 7388 w 10000"/>
                  <a:gd name="connsiteY816" fmla="*/ 9760 h 10000"/>
                  <a:gd name="connsiteX817" fmla="*/ 7371 w 10000"/>
                  <a:gd name="connsiteY817" fmla="*/ 9744 h 10000"/>
                  <a:gd name="connsiteX818" fmla="*/ 7363 w 10000"/>
                  <a:gd name="connsiteY818" fmla="*/ 9731 h 10000"/>
                  <a:gd name="connsiteX819" fmla="*/ 7355 w 10000"/>
                  <a:gd name="connsiteY819" fmla="*/ 9715 h 10000"/>
                  <a:gd name="connsiteX820" fmla="*/ 7360 w 10000"/>
                  <a:gd name="connsiteY820" fmla="*/ 9686 h 10000"/>
                  <a:gd name="connsiteX821" fmla="*/ 7363 w 10000"/>
                  <a:gd name="connsiteY821" fmla="*/ 9657 h 10000"/>
                  <a:gd name="connsiteX822" fmla="*/ 7360 w 10000"/>
                  <a:gd name="connsiteY822" fmla="*/ 9631 h 10000"/>
                  <a:gd name="connsiteX823" fmla="*/ 7346 w 10000"/>
                  <a:gd name="connsiteY823" fmla="*/ 9611 h 10000"/>
                  <a:gd name="connsiteX824" fmla="*/ 7332 w 10000"/>
                  <a:gd name="connsiteY824" fmla="*/ 9585 h 10000"/>
                  <a:gd name="connsiteX825" fmla="*/ 7324 w 10000"/>
                  <a:gd name="connsiteY825" fmla="*/ 9573 h 10000"/>
                  <a:gd name="connsiteX826" fmla="*/ 7324 w 10000"/>
                  <a:gd name="connsiteY826" fmla="*/ 9553 h 10000"/>
                  <a:gd name="connsiteX827" fmla="*/ 7324 w 10000"/>
                  <a:gd name="connsiteY827" fmla="*/ 9543 h 10000"/>
                  <a:gd name="connsiteX828" fmla="*/ 7324 w 10000"/>
                  <a:gd name="connsiteY828" fmla="*/ 9517 h 10000"/>
                  <a:gd name="connsiteX829" fmla="*/ 7324 w 10000"/>
                  <a:gd name="connsiteY829" fmla="*/ 9498 h 10000"/>
                  <a:gd name="connsiteX830" fmla="*/ 7332 w 10000"/>
                  <a:gd name="connsiteY830" fmla="*/ 9479 h 10000"/>
                  <a:gd name="connsiteX831" fmla="*/ 7341 w 10000"/>
                  <a:gd name="connsiteY831" fmla="*/ 9462 h 10000"/>
                  <a:gd name="connsiteX832" fmla="*/ 7352 w 10000"/>
                  <a:gd name="connsiteY832" fmla="*/ 9459 h 10000"/>
                  <a:gd name="connsiteX833" fmla="*/ 7360 w 10000"/>
                  <a:gd name="connsiteY833" fmla="*/ 9443 h 10000"/>
                  <a:gd name="connsiteX834" fmla="*/ 7363 w 10000"/>
                  <a:gd name="connsiteY834" fmla="*/ 9433 h 10000"/>
                  <a:gd name="connsiteX835" fmla="*/ 7377 w 10000"/>
                  <a:gd name="connsiteY835" fmla="*/ 9433 h 10000"/>
                  <a:gd name="connsiteX836" fmla="*/ 7388 w 10000"/>
                  <a:gd name="connsiteY836" fmla="*/ 9430 h 10000"/>
                  <a:gd name="connsiteX837" fmla="*/ 7396 w 10000"/>
                  <a:gd name="connsiteY837" fmla="*/ 9430 h 10000"/>
                  <a:gd name="connsiteX838" fmla="*/ 7402 w 10000"/>
                  <a:gd name="connsiteY838" fmla="*/ 9424 h 10000"/>
                  <a:gd name="connsiteX839" fmla="*/ 7396 w 10000"/>
                  <a:gd name="connsiteY839" fmla="*/ 9414 h 10000"/>
                  <a:gd name="connsiteX840" fmla="*/ 7388 w 10000"/>
                  <a:gd name="connsiteY840" fmla="*/ 9401 h 10000"/>
                  <a:gd name="connsiteX841" fmla="*/ 7371 w 10000"/>
                  <a:gd name="connsiteY841" fmla="*/ 9391 h 10000"/>
                  <a:gd name="connsiteX842" fmla="*/ 7355 w 10000"/>
                  <a:gd name="connsiteY842" fmla="*/ 9375 h 10000"/>
                  <a:gd name="connsiteX843" fmla="*/ 7332 w 10000"/>
                  <a:gd name="connsiteY843" fmla="*/ 9356 h 10000"/>
                  <a:gd name="connsiteX844" fmla="*/ 7313 w 10000"/>
                  <a:gd name="connsiteY844" fmla="*/ 9330 h 10000"/>
                  <a:gd name="connsiteX845" fmla="*/ 7307 w 10000"/>
                  <a:gd name="connsiteY845" fmla="*/ 9310 h 10000"/>
                  <a:gd name="connsiteX846" fmla="*/ 7305 w 10000"/>
                  <a:gd name="connsiteY846" fmla="*/ 9291 h 10000"/>
                  <a:gd name="connsiteX847" fmla="*/ 7305 w 10000"/>
                  <a:gd name="connsiteY847" fmla="*/ 9278 h 10000"/>
                  <a:gd name="connsiteX848" fmla="*/ 7296 w 10000"/>
                  <a:gd name="connsiteY848" fmla="*/ 9268 h 10000"/>
                  <a:gd name="connsiteX849" fmla="*/ 7296 w 10000"/>
                  <a:gd name="connsiteY849" fmla="*/ 9249 h 10000"/>
                  <a:gd name="connsiteX850" fmla="*/ 7291 w 10000"/>
                  <a:gd name="connsiteY850" fmla="*/ 9226 h 10000"/>
                  <a:gd name="connsiteX851" fmla="*/ 7283 w 10000"/>
                  <a:gd name="connsiteY851" fmla="*/ 9213 h 10000"/>
                  <a:gd name="connsiteX852" fmla="*/ 7274 w 10000"/>
                  <a:gd name="connsiteY852" fmla="*/ 9194 h 10000"/>
                  <a:gd name="connsiteX853" fmla="*/ 7274 w 10000"/>
                  <a:gd name="connsiteY853" fmla="*/ 9174 h 10000"/>
                  <a:gd name="connsiteX854" fmla="*/ 7280 w 10000"/>
                  <a:gd name="connsiteY854" fmla="*/ 9148 h 10000"/>
                  <a:gd name="connsiteX855" fmla="*/ 7283 w 10000"/>
                  <a:gd name="connsiteY855" fmla="*/ 9119 h 10000"/>
                  <a:gd name="connsiteX856" fmla="*/ 7291 w 10000"/>
                  <a:gd name="connsiteY856" fmla="*/ 9100 h 10000"/>
                  <a:gd name="connsiteX857" fmla="*/ 7307 w 10000"/>
                  <a:gd name="connsiteY857" fmla="*/ 9080 h 10000"/>
                  <a:gd name="connsiteX858" fmla="*/ 7324 w 10000"/>
                  <a:gd name="connsiteY858" fmla="*/ 9054 h 10000"/>
                  <a:gd name="connsiteX859" fmla="*/ 7341 w 10000"/>
                  <a:gd name="connsiteY859" fmla="*/ 9054 h 10000"/>
                  <a:gd name="connsiteX860" fmla="*/ 7352 w 10000"/>
                  <a:gd name="connsiteY860" fmla="*/ 9054 h 10000"/>
                  <a:gd name="connsiteX861" fmla="*/ 7346 w 10000"/>
                  <a:gd name="connsiteY861" fmla="*/ 9032 h 10000"/>
                  <a:gd name="connsiteX862" fmla="*/ 7341 w 10000"/>
                  <a:gd name="connsiteY862" fmla="*/ 9022 h 10000"/>
                  <a:gd name="connsiteX863" fmla="*/ 7352 w 10000"/>
                  <a:gd name="connsiteY863" fmla="*/ 8999 h 10000"/>
                  <a:gd name="connsiteX864" fmla="*/ 7360 w 10000"/>
                  <a:gd name="connsiteY864" fmla="*/ 8967 h 10000"/>
                  <a:gd name="connsiteX865" fmla="*/ 7368 w 10000"/>
                  <a:gd name="connsiteY865" fmla="*/ 8922 h 10000"/>
                  <a:gd name="connsiteX866" fmla="*/ 7377 w 10000"/>
                  <a:gd name="connsiteY866" fmla="*/ 8896 h 10000"/>
                  <a:gd name="connsiteX867" fmla="*/ 7380 w 10000"/>
                  <a:gd name="connsiteY867" fmla="*/ 8867 h 10000"/>
                  <a:gd name="connsiteX868" fmla="*/ 7402 w 10000"/>
                  <a:gd name="connsiteY868" fmla="*/ 8824 h 10000"/>
                  <a:gd name="connsiteX869" fmla="*/ 7402 w 10000"/>
                  <a:gd name="connsiteY869" fmla="*/ 8808 h 10000"/>
                  <a:gd name="connsiteX870" fmla="*/ 7393 w 10000"/>
                  <a:gd name="connsiteY870" fmla="*/ 8795 h 10000"/>
                  <a:gd name="connsiteX871" fmla="*/ 7388 w 10000"/>
                  <a:gd name="connsiteY871" fmla="*/ 8799 h 10000"/>
                  <a:gd name="connsiteX872" fmla="*/ 7396 w 10000"/>
                  <a:gd name="connsiteY872" fmla="*/ 8789 h 10000"/>
                  <a:gd name="connsiteX873" fmla="*/ 7404 w 10000"/>
                  <a:gd name="connsiteY873" fmla="*/ 8789 h 10000"/>
                  <a:gd name="connsiteX874" fmla="*/ 7421 w 10000"/>
                  <a:gd name="connsiteY874" fmla="*/ 8769 h 10000"/>
                  <a:gd name="connsiteX875" fmla="*/ 7443 w 10000"/>
                  <a:gd name="connsiteY875" fmla="*/ 8763 h 10000"/>
                  <a:gd name="connsiteX876" fmla="*/ 7452 w 10000"/>
                  <a:gd name="connsiteY876" fmla="*/ 8769 h 10000"/>
                  <a:gd name="connsiteX877" fmla="*/ 7468 w 10000"/>
                  <a:gd name="connsiteY877" fmla="*/ 8769 h 10000"/>
                  <a:gd name="connsiteX878" fmla="*/ 7499 w 10000"/>
                  <a:gd name="connsiteY878" fmla="*/ 8763 h 10000"/>
                  <a:gd name="connsiteX879" fmla="*/ 7526 w 10000"/>
                  <a:gd name="connsiteY879" fmla="*/ 8763 h 10000"/>
                  <a:gd name="connsiteX880" fmla="*/ 7532 w 10000"/>
                  <a:gd name="connsiteY880" fmla="*/ 8763 h 10000"/>
                  <a:gd name="connsiteX881" fmla="*/ 7554 w 10000"/>
                  <a:gd name="connsiteY881" fmla="*/ 8744 h 10000"/>
                  <a:gd name="connsiteX882" fmla="*/ 7571 w 10000"/>
                  <a:gd name="connsiteY882" fmla="*/ 8731 h 10000"/>
                  <a:gd name="connsiteX883" fmla="*/ 7587 w 10000"/>
                  <a:gd name="connsiteY883" fmla="*/ 8711 h 10000"/>
                  <a:gd name="connsiteX884" fmla="*/ 7607 w 10000"/>
                  <a:gd name="connsiteY884" fmla="*/ 8711 h 10000"/>
                  <a:gd name="connsiteX885" fmla="*/ 7634 w 10000"/>
                  <a:gd name="connsiteY885" fmla="*/ 8705 h 10000"/>
                  <a:gd name="connsiteX886" fmla="*/ 7643 w 10000"/>
                  <a:gd name="connsiteY886" fmla="*/ 8682 h 10000"/>
                  <a:gd name="connsiteX887" fmla="*/ 7654 w 10000"/>
                  <a:gd name="connsiteY887" fmla="*/ 8666 h 10000"/>
                  <a:gd name="connsiteX888" fmla="*/ 7668 w 10000"/>
                  <a:gd name="connsiteY888" fmla="*/ 8666 h 10000"/>
                  <a:gd name="connsiteX889" fmla="*/ 7676 w 10000"/>
                  <a:gd name="connsiteY889" fmla="*/ 8682 h 10000"/>
                  <a:gd name="connsiteX890" fmla="*/ 7704 w 10000"/>
                  <a:gd name="connsiteY890" fmla="*/ 8669 h 10000"/>
                  <a:gd name="connsiteX891" fmla="*/ 7712 w 10000"/>
                  <a:gd name="connsiteY891" fmla="*/ 8669 h 10000"/>
                  <a:gd name="connsiteX892" fmla="*/ 7720 w 10000"/>
                  <a:gd name="connsiteY892" fmla="*/ 8669 h 10000"/>
                  <a:gd name="connsiteX893" fmla="*/ 7726 w 10000"/>
                  <a:gd name="connsiteY893" fmla="*/ 8656 h 10000"/>
                  <a:gd name="connsiteX894" fmla="*/ 7734 w 10000"/>
                  <a:gd name="connsiteY894" fmla="*/ 8650 h 10000"/>
                  <a:gd name="connsiteX895" fmla="*/ 7742 w 10000"/>
                  <a:gd name="connsiteY895" fmla="*/ 8650 h 10000"/>
                  <a:gd name="connsiteX896" fmla="*/ 7759 w 10000"/>
                  <a:gd name="connsiteY896" fmla="*/ 8650 h 10000"/>
                  <a:gd name="connsiteX897" fmla="*/ 7756 w 10000"/>
                  <a:gd name="connsiteY897" fmla="*/ 8630 h 10000"/>
                  <a:gd name="connsiteX898" fmla="*/ 7751 w 10000"/>
                  <a:gd name="connsiteY898" fmla="*/ 8627 h 10000"/>
                  <a:gd name="connsiteX899" fmla="*/ 7742 w 10000"/>
                  <a:gd name="connsiteY899" fmla="*/ 8620 h 10000"/>
                  <a:gd name="connsiteX900" fmla="*/ 7734 w 10000"/>
                  <a:gd name="connsiteY900" fmla="*/ 8591 h 10000"/>
                  <a:gd name="connsiteX901" fmla="*/ 7709 w 10000"/>
                  <a:gd name="connsiteY901" fmla="*/ 8582 h 10000"/>
                  <a:gd name="connsiteX902" fmla="*/ 7695 w 10000"/>
                  <a:gd name="connsiteY902" fmla="*/ 8578 h 10000"/>
                  <a:gd name="connsiteX903" fmla="*/ 7668 w 10000"/>
                  <a:gd name="connsiteY903" fmla="*/ 8562 h 10000"/>
                  <a:gd name="connsiteX904" fmla="*/ 7645 w 10000"/>
                  <a:gd name="connsiteY904" fmla="*/ 8552 h 10000"/>
                  <a:gd name="connsiteX905" fmla="*/ 7615 w 10000"/>
                  <a:gd name="connsiteY905" fmla="*/ 8543 h 10000"/>
                  <a:gd name="connsiteX906" fmla="*/ 7596 w 10000"/>
                  <a:gd name="connsiteY906" fmla="*/ 8527 h 10000"/>
                  <a:gd name="connsiteX907" fmla="*/ 7565 w 10000"/>
                  <a:gd name="connsiteY907" fmla="*/ 8494 h 10000"/>
                  <a:gd name="connsiteX908" fmla="*/ 7562 w 10000"/>
                  <a:gd name="connsiteY908" fmla="*/ 8475 h 10000"/>
                  <a:gd name="connsiteX909" fmla="*/ 7540 w 10000"/>
                  <a:gd name="connsiteY909" fmla="*/ 8455 h 10000"/>
                  <a:gd name="connsiteX910" fmla="*/ 7535 w 10000"/>
                  <a:gd name="connsiteY910" fmla="*/ 8446 h 10000"/>
                  <a:gd name="connsiteX911" fmla="*/ 7535 w 10000"/>
                  <a:gd name="connsiteY911" fmla="*/ 8420 h 10000"/>
                  <a:gd name="connsiteX912" fmla="*/ 7535 w 10000"/>
                  <a:gd name="connsiteY912" fmla="*/ 8391 h 10000"/>
                  <a:gd name="connsiteX913" fmla="*/ 7548 w 10000"/>
                  <a:gd name="connsiteY913" fmla="*/ 8345 h 10000"/>
                  <a:gd name="connsiteX914" fmla="*/ 7562 w 10000"/>
                  <a:gd name="connsiteY914" fmla="*/ 8319 h 10000"/>
                  <a:gd name="connsiteX915" fmla="*/ 7582 w 10000"/>
                  <a:gd name="connsiteY915" fmla="*/ 8310 h 10000"/>
                  <a:gd name="connsiteX916" fmla="*/ 7607 w 10000"/>
                  <a:gd name="connsiteY916" fmla="*/ 8300 h 10000"/>
                  <a:gd name="connsiteX917" fmla="*/ 7629 w 10000"/>
                  <a:gd name="connsiteY917" fmla="*/ 8300 h 10000"/>
                  <a:gd name="connsiteX918" fmla="*/ 7651 w 10000"/>
                  <a:gd name="connsiteY918" fmla="*/ 8297 h 10000"/>
                  <a:gd name="connsiteX919" fmla="*/ 7668 w 10000"/>
                  <a:gd name="connsiteY919" fmla="*/ 8280 h 10000"/>
                  <a:gd name="connsiteX920" fmla="*/ 7687 w 10000"/>
                  <a:gd name="connsiteY920" fmla="*/ 8267 h 10000"/>
                  <a:gd name="connsiteX921" fmla="*/ 7693 w 10000"/>
                  <a:gd name="connsiteY921" fmla="*/ 8261 h 10000"/>
                  <a:gd name="connsiteX922" fmla="*/ 7701 w 10000"/>
                  <a:gd name="connsiteY922" fmla="*/ 8248 h 10000"/>
                  <a:gd name="connsiteX923" fmla="*/ 7712 w 10000"/>
                  <a:gd name="connsiteY923" fmla="*/ 8238 h 10000"/>
                  <a:gd name="connsiteX924" fmla="*/ 7731 w 10000"/>
                  <a:gd name="connsiteY924" fmla="*/ 8222 h 10000"/>
                  <a:gd name="connsiteX925" fmla="*/ 7740 w 10000"/>
                  <a:gd name="connsiteY925" fmla="*/ 8206 h 10000"/>
                  <a:gd name="connsiteX926" fmla="*/ 7756 w 10000"/>
                  <a:gd name="connsiteY926" fmla="*/ 8183 h 10000"/>
                  <a:gd name="connsiteX927" fmla="*/ 7773 w 10000"/>
                  <a:gd name="connsiteY927" fmla="*/ 8177 h 10000"/>
                  <a:gd name="connsiteX928" fmla="*/ 7784 w 10000"/>
                  <a:gd name="connsiteY928" fmla="*/ 8183 h 10000"/>
                  <a:gd name="connsiteX929" fmla="*/ 7801 w 10000"/>
                  <a:gd name="connsiteY929" fmla="*/ 8174 h 10000"/>
                  <a:gd name="connsiteX930" fmla="*/ 7801 w 10000"/>
                  <a:gd name="connsiteY930" fmla="*/ 8157 h 10000"/>
                  <a:gd name="connsiteX931" fmla="*/ 7817 w 10000"/>
                  <a:gd name="connsiteY931" fmla="*/ 8164 h 10000"/>
                  <a:gd name="connsiteX932" fmla="*/ 7837 w 10000"/>
                  <a:gd name="connsiteY932" fmla="*/ 8164 h 10000"/>
                  <a:gd name="connsiteX933" fmla="*/ 7856 w 10000"/>
                  <a:gd name="connsiteY933" fmla="*/ 8164 h 10000"/>
                  <a:gd name="connsiteX934" fmla="*/ 7870 w 10000"/>
                  <a:gd name="connsiteY934" fmla="*/ 8167 h 10000"/>
                  <a:gd name="connsiteX935" fmla="*/ 7881 w 10000"/>
                  <a:gd name="connsiteY935" fmla="*/ 8174 h 10000"/>
                  <a:gd name="connsiteX936" fmla="*/ 7898 w 10000"/>
                  <a:gd name="connsiteY936" fmla="*/ 8187 h 10000"/>
                  <a:gd name="connsiteX937" fmla="*/ 7917 w 10000"/>
                  <a:gd name="connsiteY937" fmla="*/ 8187 h 10000"/>
                  <a:gd name="connsiteX938" fmla="*/ 7928 w 10000"/>
                  <a:gd name="connsiteY938" fmla="*/ 8157 h 10000"/>
                  <a:gd name="connsiteX939" fmla="*/ 7942 w 10000"/>
                  <a:gd name="connsiteY939" fmla="*/ 8157 h 10000"/>
                  <a:gd name="connsiteX940" fmla="*/ 7958 w 10000"/>
                  <a:gd name="connsiteY940" fmla="*/ 8164 h 10000"/>
                  <a:gd name="connsiteX941" fmla="*/ 7983 w 10000"/>
                  <a:gd name="connsiteY941" fmla="*/ 8144 h 10000"/>
                  <a:gd name="connsiteX942" fmla="*/ 8000 w 10000"/>
                  <a:gd name="connsiteY942" fmla="*/ 8109 h 10000"/>
                  <a:gd name="connsiteX943" fmla="*/ 7994 w 10000"/>
                  <a:gd name="connsiteY943" fmla="*/ 8093 h 10000"/>
                  <a:gd name="connsiteX944" fmla="*/ 7983 w 10000"/>
                  <a:gd name="connsiteY944" fmla="*/ 8070 h 10000"/>
                  <a:gd name="connsiteX945" fmla="*/ 7986 w 10000"/>
                  <a:gd name="connsiteY945" fmla="*/ 8063 h 10000"/>
                  <a:gd name="connsiteX946" fmla="*/ 7978 w 10000"/>
                  <a:gd name="connsiteY946" fmla="*/ 8044 h 10000"/>
                  <a:gd name="connsiteX947" fmla="*/ 7986 w 10000"/>
                  <a:gd name="connsiteY947" fmla="*/ 8002 h 10000"/>
                  <a:gd name="connsiteX948" fmla="*/ 7983 w 10000"/>
                  <a:gd name="connsiteY948" fmla="*/ 7947 h 10000"/>
                  <a:gd name="connsiteX949" fmla="*/ 7961 w 10000"/>
                  <a:gd name="connsiteY949" fmla="*/ 7931 h 10000"/>
                  <a:gd name="connsiteX950" fmla="*/ 7958 w 10000"/>
                  <a:gd name="connsiteY950" fmla="*/ 7898 h 10000"/>
                  <a:gd name="connsiteX951" fmla="*/ 7953 w 10000"/>
                  <a:gd name="connsiteY951" fmla="*/ 7856 h 10000"/>
                  <a:gd name="connsiteX952" fmla="*/ 7967 w 10000"/>
                  <a:gd name="connsiteY952" fmla="*/ 7837 h 10000"/>
                  <a:gd name="connsiteX953" fmla="*/ 7950 w 10000"/>
                  <a:gd name="connsiteY953" fmla="*/ 7824 h 10000"/>
                  <a:gd name="connsiteX954" fmla="*/ 7906 w 10000"/>
                  <a:gd name="connsiteY954" fmla="*/ 7814 h 10000"/>
                  <a:gd name="connsiteX955" fmla="*/ 7878 w 10000"/>
                  <a:gd name="connsiteY955" fmla="*/ 7814 h 10000"/>
                  <a:gd name="connsiteX956" fmla="*/ 7870 w 10000"/>
                  <a:gd name="connsiteY956" fmla="*/ 7795 h 10000"/>
                  <a:gd name="connsiteX957" fmla="*/ 7878 w 10000"/>
                  <a:gd name="connsiteY957" fmla="*/ 7778 h 10000"/>
                  <a:gd name="connsiteX958" fmla="*/ 7881 w 10000"/>
                  <a:gd name="connsiteY958" fmla="*/ 7775 h 10000"/>
                  <a:gd name="connsiteX959" fmla="*/ 7878 w 10000"/>
                  <a:gd name="connsiteY959" fmla="*/ 7743 h 10000"/>
                  <a:gd name="connsiteX960" fmla="*/ 7895 w 10000"/>
                  <a:gd name="connsiteY960" fmla="*/ 7733 h 10000"/>
                  <a:gd name="connsiteX961" fmla="*/ 7911 w 10000"/>
                  <a:gd name="connsiteY961" fmla="*/ 7710 h 10000"/>
                  <a:gd name="connsiteX962" fmla="*/ 7911 w 10000"/>
                  <a:gd name="connsiteY962" fmla="*/ 7665 h 10000"/>
                  <a:gd name="connsiteX963" fmla="*/ 7917 w 10000"/>
                  <a:gd name="connsiteY963" fmla="*/ 7600 h 10000"/>
                  <a:gd name="connsiteX964" fmla="*/ 7928 w 10000"/>
                  <a:gd name="connsiteY964" fmla="*/ 7581 h 10000"/>
                  <a:gd name="connsiteX965" fmla="*/ 7917 w 10000"/>
                  <a:gd name="connsiteY965" fmla="*/ 7474 h 10000"/>
                  <a:gd name="connsiteX966" fmla="*/ 7873 w 10000"/>
                  <a:gd name="connsiteY966" fmla="*/ 7335 h 10000"/>
                  <a:gd name="connsiteX967" fmla="*/ 7756 w 10000"/>
                  <a:gd name="connsiteY967" fmla="*/ 7050 h 10000"/>
                  <a:gd name="connsiteX968" fmla="*/ 7679 w 10000"/>
                  <a:gd name="connsiteY968" fmla="*/ 6839 h 10000"/>
                  <a:gd name="connsiteX969" fmla="*/ 7668 w 10000"/>
                  <a:gd name="connsiteY969" fmla="*/ 6823 h 10000"/>
                  <a:gd name="connsiteX970" fmla="*/ 7659 w 10000"/>
                  <a:gd name="connsiteY970" fmla="*/ 6768 h 10000"/>
                  <a:gd name="connsiteX971" fmla="*/ 7659 w 10000"/>
                  <a:gd name="connsiteY971" fmla="*/ 6739 h 10000"/>
                  <a:gd name="connsiteX972" fmla="*/ 7651 w 10000"/>
                  <a:gd name="connsiteY972" fmla="*/ 6713 h 10000"/>
                  <a:gd name="connsiteX973" fmla="*/ 7654 w 10000"/>
                  <a:gd name="connsiteY973" fmla="*/ 6684 h 10000"/>
                  <a:gd name="connsiteX974" fmla="*/ 7643 w 10000"/>
                  <a:gd name="connsiteY974" fmla="*/ 6626 h 10000"/>
                  <a:gd name="connsiteX975" fmla="*/ 7629 w 10000"/>
                  <a:gd name="connsiteY975" fmla="*/ 6600 h 10000"/>
                  <a:gd name="connsiteX976" fmla="*/ 7629 w 10000"/>
                  <a:gd name="connsiteY976" fmla="*/ 6580 h 10000"/>
                  <a:gd name="connsiteX977" fmla="*/ 7623 w 10000"/>
                  <a:gd name="connsiteY977" fmla="*/ 6541 h 10000"/>
                  <a:gd name="connsiteX978" fmla="*/ 7615 w 10000"/>
                  <a:gd name="connsiteY978" fmla="*/ 6522 h 10000"/>
                  <a:gd name="connsiteX979" fmla="*/ 7598 w 10000"/>
                  <a:gd name="connsiteY979" fmla="*/ 6509 h 10000"/>
                  <a:gd name="connsiteX980" fmla="*/ 7587 w 10000"/>
                  <a:gd name="connsiteY980" fmla="*/ 6493 h 10000"/>
                  <a:gd name="connsiteX981" fmla="*/ 7579 w 10000"/>
                  <a:gd name="connsiteY981" fmla="*/ 6464 h 10000"/>
                  <a:gd name="connsiteX982" fmla="*/ 7587 w 10000"/>
                  <a:gd name="connsiteY982" fmla="*/ 6438 h 10000"/>
                  <a:gd name="connsiteX983" fmla="*/ 7596 w 10000"/>
                  <a:gd name="connsiteY983" fmla="*/ 6425 h 10000"/>
                  <a:gd name="connsiteX984" fmla="*/ 7590 w 10000"/>
                  <a:gd name="connsiteY984" fmla="*/ 6396 h 10000"/>
                  <a:gd name="connsiteX985" fmla="*/ 7590 w 10000"/>
                  <a:gd name="connsiteY985" fmla="*/ 6373 h 10000"/>
                  <a:gd name="connsiteX986" fmla="*/ 7587 w 10000"/>
                  <a:gd name="connsiteY986" fmla="*/ 6354 h 10000"/>
                  <a:gd name="connsiteX987" fmla="*/ 7582 w 10000"/>
                  <a:gd name="connsiteY987" fmla="*/ 6344 h 10000"/>
                  <a:gd name="connsiteX988" fmla="*/ 7582 w 10000"/>
                  <a:gd name="connsiteY988" fmla="*/ 6324 h 10000"/>
                  <a:gd name="connsiteX989" fmla="*/ 7571 w 10000"/>
                  <a:gd name="connsiteY989" fmla="*/ 6302 h 10000"/>
                  <a:gd name="connsiteX990" fmla="*/ 7548 w 10000"/>
                  <a:gd name="connsiteY990" fmla="*/ 6256 h 10000"/>
                  <a:gd name="connsiteX991" fmla="*/ 7546 w 10000"/>
                  <a:gd name="connsiteY991" fmla="*/ 6218 h 10000"/>
                  <a:gd name="connsiteX992" fmla="*/ 7540 w 10000"/>
                  <a:gd name="connsiteY992" fmla="*/ 6159 h 10000"/>
                  <a:gd name="connsiteX993" fmla="*/ 7535 w 10000"/>
                  <a:gd name="connsiteY993" fmla="*/ 6114 h 10000"/>
                  <a:gd name="connsiteX994" fmla="*/ 7535 w 10000"/>
                  <a:gd name="connsiteY994" fmla="*/ 6088 h 10000"/>
                  <a:gd name="connsiteX995" fmla="*/ 7540 w 10000"/>
                  <a:gd name="connsiteY995" fmla="*/ 6049 h 10000"/>
                  <a:gd name="connsiteX996" fmla="*/ 7546 w 10000"/>
                  <a:gd name="connsiteY996" fmla="*/ 6004 h 10000"/>
                  <a:gd name="connsiteX997" fmla="*/ 7548 w 10000"/>
                  <a:gd name="connsiteY997" fmla="*/ 5965 h 10000"/>
                  <a:gd name="connsiteX998" fmla="*/ 7548 w 10000"/>
                  <a:gd name="connsiteY998" fmla="*/ 5946 h 10000"/>
                  <a:gd name="connsiteX999" fmla="*/ 7548 w 10000"/>
                  <a:gd name="connsiteY999" fmla="*/ 5933 h 10000"/>
                  <a:gd name="connsiteX1000" fmla="*/ 7548 w 10000"/>
                  <a:gd name="connsiteY1000" fmla="*/ 5910 h 10000"/>
                  <a:gd name="connsiteX1001" fmla="*/ 7548 w 10000"/>
                  <a:gd name="connsiteY1001" fmla="*/ 5897 h 10000"/>
                  <a:gd name="connsiteX1002" fmla="*/ 7546 w 10000"/>
                  <a:gd name="connsiteY1002" fmla="*/ 5871 h 10000"/>
                  <a:gd name="connsiteX1003" fmla="*/ 7535 w 10000"/>
                  <a:gd name="connsiteY1003" fmla="*/ 5839 h 10000"/>
                  <a:gd name="connsiteX1004" fmla="*/ 7524 w 10000"/>
                  <a:gd name="connsiteY1004" fmla="*/ 5797 h 10000"/>
                  <a:gd name="connsiteX1005" fmla="*/ 7518 w 10000"/>
                  <a:gd name="connsiteY1005" fmla="*/ 5767 h 10000"/>
                  <a:gd name="connsiteX1006" fmla="*/ 7515 w 10000"/>
                  <a:gd name="connsiteY1006" fmla="*/ 5745 h 10000"/>
                  <a:gd name="connsiteX1007" fmla="*/ 7501 w 10000"/>
                  <a:gd name="connsiteY1007" fmla="*/ 5683 h 10000"/>
                  <a:gd name="connsiteX1008" fmla="*/ 7490 w 10000"/>
                  <a:gd name="connsiteY1008" fmla="*/ 5631 h 10000"/>
                  <a:gd name="connsiteX1009" fmla="*/ 7482 w 10000"/>
                  <a:gd name="connsiteY1009" fmla="*/ 5593 h 10000"/>
                  <a:gd name="connsiteX1010" fmla="*/ 7476 w 10000"/>
                  <a:gd name="connsiteY1010" fmla="*/ 5570 h 10000"/>
                  <a:gd name="connsiteX1011" fmla="*/ 7476 w 10000"/>
                  <a:gd name="connsiteY1011" fmla="*/ 5528 h 10000"/>
                  <a:gd name="connsiteX1012" fmla="*/ 7482 w 10000"/>
                  <a:gd name="connsiteY1012" fmla="*/ 5502 h 10000"/>
                  <a:gd name="connsiteX1013" fmla="*/ 7490 w 10000"/>
                  <a:gd name="connsiteY1013" fmla="*/ 5489 h 10000"/>
                  <a:gd name="connsiteX1014" fmla="*/ 7499 w 10000"/>
                  <a:gd name="connsiteY1014" fmla="*/ 5479 h 10000"/>
                  <a:gd name="connsiteX1015" fmla="*/ 7493 w 10000"/>
                  <a:gd name="connsiteY1015" fmla="*/ 5427 h 10000"/>
                  <a:gd name="connsiteX1016" fmla="*/ 7501 w 10000"/>
                  <a:gd name="connsiteY1016" fmla="*/ 5415 h 10000"/>
                  <a:gd name="connsiteX1017" fmla="*/ 7510 w 10000"/>
                  <a:gd name="connsiteY1017" fmla="*/ 5398 h 10000"/>
                  <a:gd name="connsiteX1018" fmla="*/ 7515 w 10000"/>
                  <a:gd name="connsiteY1018" fmla="*/ 5379 h 10000"/>
                  <a:gd name="connsiteX1019" fmla="*/ 7526 w 10000"/>
                  <a:gd name="connsiteY1019" fmla="*/ 5366 h 10000"/>
                  <a:gd name="connsiteX1020" fmla="*/ 7518 w 10000"/>
                  <a:gd name="connsiteY1020" fmla="*/ 5350 h 10000"/>
                  <a:gd name="connsiteX1021" fmla="*/ 7518 w 10000"/>
                  <a:gd name="connsiteY1021" fmla="*/ 5330 h 10000"/>
                  <a:gd name="connsiteX1022" fmla="*/ 7526 w 10000"/>
                  <a:gd name="connsiteY1022" fmla="*/ 5311 h 10000"/>
                  <a:gd name="connsiteX1023" fmla="*/ 7540 w 10000"/>
                  <a:gd name="connsiteY1023" fmla="*/ 5291 h 10000"/>
                  <a:gd name="connsiteX1024" fmla="*/ 7540 w 10000"/>
                  <a:gd name="connsiteY1024" fmla="*/ 5266 h 10000"/>
                  <a:gd name="connsiteX1025" fmla="*/ 7540 w 10000"/>
                  <a:gd name="connsiteY1025" fmla="*/ 5256 h 10000"/>
                  <a:gd name="connsiteX1026" fmla="*/ 7524 w 10000"/>
                  <a:gd name="connsiteY1026" fmla="*/ 5233 h 10000"/>
                  <a:gd name="connsiteX1027" fmla="*/ 7515 w 10000"/>
                  <a:gd name="connsiteY1027" fmla="*/ 5217 h 10000"/>
                  <a:gd name="connsiteX1028" fmla="*/ 7490 w 10000"/>
                  <a:gd name="connsiteY1028" fmla="*/ 5178 h 10000"/>
                  <a:gd name="connsiteX1029" fmla="*/ 7474 w 10000"/>
                  <a:gd name="connsiteY1029" fmla="*/ 5162 h 10000"/>
                  <a:gd name="connsiteX1030" fmla="*/ 7457 w 10000"/>
                  <a:gd name="connsiteY1030" fmla="*/ 5120 h 10000"/>
                  <a:gd name="connsiteX1031" fmla="*/ 7421 w 10000"/>
                  <a:gd name="connsiteY1031" fmla="*/ 5087 h 10000"/>
                  <a:gd name="connsiteX1032" fmla="*/ 7380 w 10000"/>
                  <a:gd name="connsiteY1032" fmla="*/ 5068 h 10000"/>
                  <a:gd name="connsiteX1033" fmla="*/ 7355 w 10000"/>
                  <a:gd name="connsiteY1033" fmla="*/ 5058 h 10000"/>
                  <a:gd name="connsiteX1034" fmla="*/ 7332 w 10000"/>
                  <a:gd name="connsiteY1034" fmla="*/ 5049 h 10000"/>
                  <a:gd name="connsiteX1035" fmla="*/ 7305 w 10000"/>
                  <a:gd name="connsiteY1035" fmla="*/ 5016 h 10000"/>
                  <a:gd name="connsiteX1036" fmla="*/ 7305 w 10000"/>
                  <a:gd name="connsiteY1036" fmla="*/ 5000 h 10000"/>
                  <a:gd name="connsiteX1037" fmla="*/ 7296 w 10000"/>
                  <a:gd name="connsiteY1037" fmla="*/ 4971 h 10000"/>
                  <a:gd name="connsiteX1038" fmla="*/ 7288 w 10000"/>
                  <a:gd name="connsiteY1038" fmla="*/ 4945 h 10000"/>
                  <a:gd name="connsiteX1039" fmla="*/ 7280 w 10000"/>
                  <a:gd name="connsiteY1039" fmla="*/ 4916 h 10000"/>
                  <a:gd name="connsiteX1040" fmla="*/ 7291 w 10000"/>
                  <a:gd name="connsiteY1040" fmla="*/ 4887 h 10000"/>
                  <a:gd name="connsiteX1041" fmla="*/ 7291 w 10000"/>
                  <a:gd name="connsiteY1041" fmla="*/ 4858 h 10000"/>
                  <a:gd name="connsiteX1042" fmla="*/ 7271 w 10000"/>
                  <a:gd name="connsiteY1042" fmla="*/ 4819 h 10000"/>
                  <a:gd name="connsiteX1043" fmla="*/ 7255 w 10000"/>
                  <a:gd name="connsiteY1043" fmla="*/ 4828 h 10000"/>
                  <a:gd name="connsiteX1044" fmla="*/ 7235 w 10000"/>
                  <a:gd name="connsiteY1044" fmla="*/ 4841 h 10000"/>
                  <a:gd name="connsiteX1045" fmla="*/ 7216 w 10000"/>
                  <a:gd name="connsiteY1045" fmla="*/ 4867 h 10000"/>
                  <a:gd name="connsiteX1046" fmla="*/ 7191 w 10000"/>
                  <a:gd name="connsiteY1046" fmla="*/ 4870 h 10000"/>
                  <a:gd name="connsiteX1047" fmla="*/ 7155 w 10000"/>
                  <a:gd name="connsiteY1047" fmla="*/ 4887 h 10000"/>
                  <a:gd name="connsiteX1048" fmla="*/ 7122 w 10000"/>
                  <a:gd name="connsiteY1048" fmla="*/ 4893 h 10000"/>
                  <a:gd name="connsiteX1049" fmla="*/ 7105 w 10000"/>
                  <a:gd name="connsiteY1049" fmla="*/ 4896 h 10000"/>
                  <a:gd name="connsiteX1050" fmla="*/ 7094 w 10000"/>
                  <a:gd name="connsiteY1050" fmla="*/ 4916 h 10000"/>
                  <a:gd name="connsiteX1051" fmla="*/ 7080 w 10000"/>
                  <a:gd name="connsiteY1051" fmla="*/ 4903 h 10000"/>
                  <a:gd name="connsiteX1052" fmla="*/ 7072 w 10000"/>
                  <a:gd name="connsiteY1052" fmla="*/ 4851 h 10000"/>
                  <a:gd name="connsiteX1053" fmla="*/ 7042 w 10000"/>
                  <a:gd name="connsiteY1053" fmla="*/ 4819 h 10000"/>
                  <a:gd name="connsiteX1054" fmla="*/ 7030 w 10000"/>
                  <a:gd name="connsiteY1054" fmla="*/ 4780 h 10000"/>
                  <a:gd name="connsiteX1055" fmla="*/ 7039 w 10000"/>
                  <a:gd name="connsiteY1055" fmla="*/ 4757 h 10000"/>
                  <a:gd name="connsiteX1056" fmla="*/ 7047 w 10000"/>
                  <a:gd name="connsiteY1056" fmla="*/ 4744 h 10000"/>
                  <a:gd name="connsiteX1057" fmla="*/ 7022 w 10000"/>
                  <a:gd name="connsiteY1057" fmla="*/ 4725 h 10000"/>
                  <a:gd name="connsiteX1058" fmla="*/ 7000 w 10000"/>
                  <a:gd name="connsiteY1058" fmla="*/ 4715 h 10000"/>
                  <a:gd name="connsiteX1059" fmla="*/ 6975 w 10000"/>
                  <a:gd name="connsiteY1059" fmla="*/ 4709 h 10000"/>
                  <a:gd name="connsiteX1060" fmla="*/ 6945 w 10000"/>
                  <a:gd name="connsiteY1060" fmla="*/ 4696 h 10000"/>
                  <a:gd name="connsiteX1061" fmla="*/ 6953 w 10000"/>
                  <a:gd name="connsiteY1061" fmla="*/ 4679 h 10000"/>
                  <a:gd name="connsiteX1062" fmla="*/ 6961 w 10000"/>
                  <a:gd name="connsiteY1062" fmla="*/ 4660 h 10000"/>
                  <a:gd name="connsiteX1063" fmla="*/ 6983 w 10000"/>
                  <a:gd name="connsiteY1063" fmla="*/ 4644 h 10000"/>
                  <a:gd name="connsiteX1064" fmla="*/ 7014 w 10000"/>
                  <a:gd name="connsiteY1064" fmla="*/ 4634 h 10000"/>
                  <a:gd name="connsiteX1065" fmla="*/ 7025 w 10000"/>
                  <a:gd name="connsiteY1065" fmla="*/ 4615 h 10000"/>
                  <a:gd name="connsiteX1066" fmla="*/ 7047 w 10000"/>
                  <a:gd name="connsiteY1066" fmla="*/ 4582 h 10000"/>
                  <a:gd name="connsiteX1067" fmla="*/ 7069 w 10000"/>
                  <a:gd name="connsiteY1067" fmla="*/ 4563 h 10000"/>
                  <a:gd name="connsiteX1068" fmla="*/ 7078 w 10000"/>
                  <a:gd name="connsiteY1068" fmla="*/ 4553 h 10000"/>
                  <a:gd name="connsiteX1069" fmla="*/ 7097 w 10000"/>
                  <a:gd name="connsiteY1069" fmla="*/ 4527 h 10000"/>
                  <a:gd name="connsiteX1070" fmla="*/ 7122 w 10000"/>
                  <a:gd name="connsiteY1070" fmla="*/ 4517 h 10000"/>
                  <a:gd name="connsiteX1071" fmla="*/ 7139 w 10000"/>
                  <a:gd name="connsiteY1071" fmla="*/ 4488 h 10000"/>
                  <a:gd name="connsiteX1072" fmla="*/ 7147 w 10000"/>
                  <a:gd name="connsiteY1072" fmla="*/ 4459 h 10000"/>
                  <a:gd name="connsiteX1073" fmla="*/ 7161 w 10000"/>
                  <a:gd name="connsiteY1073" fmla="*/ 4440 h 10000"/>
                  <a:gd name="connsiteX1074" fmla="*/ 7177 w 10000"/>
                  <a:gd name="connsiteY1074" fmla="*/ 4430 h 10000"/>
                  <a:gd name="connsiteX1075" fmla="*/ 7202 w 10000"/>
                  <a:gd name="connsiteY1075" fmla="*/ 4407 h 10000"/>
                  <a:gd name="connsiteX1076" fmla="*/ 7224 w 10000"/>
                  <a:gd name="connsiteY1076" fmla="*/ 4417 h 10000"/>
                  <a:gd name="connsiteX1077" fmla="*/ 7241 w 10000"/>
                  <a:gd name="connsiteY1077" fmla="*/ 4404 h 10000"/>
                  <a:gd name="connsiteX1078" fmla="*/ 7263 w 10000"/>
                  <a:gd name="connsiteY1078" fmla="*/ 4398 h 10000"/>
                  <a:gd name="connsiteX1079" fmla="*/ 7283 w 10000"/>
                  <a:gd name="connsiteY1079" fmla="*/ 4424 h 10000"/>
                  <a:gd name="connsiteX1080" fmla="*/ 7305 w 10000"/>
                  <a:gd name="connsiteY1080" fmla="*/ 4433 h 10000"/>
                  <a:gd name="connsiteX1081" fmla="*/ 7332 w 10000"/>
                  <a:gd name="connsiteY1081" fmla="*/ 4443 h 10000"/>
                  <a:gd name="connsiteX1082" fmla="*/ 7380 w 10000"/>
                  <a:gd name="connsiteY1082" fmla="*/ 4398 h 10000"/>
                  <a:gd name="connsiteX1083" fmla="*/ 7404 w 10000"/>
                  <a:gd name="connsiteY1083" fmla="*/ 4378 h 10000"/>
                  <a:gd name="connsiteX1084" fmla="*/ 7418 w 10000"/>
                  <a:gd name="connsiteY1084" fmla="*/ 4369 h 10000"/>
                  <a:gd name="connsiteX1085" fmla="*/ 7443 w 10000"/>
                  <a:gd name="connsiteY1085" fmla="*/ 4356 h 10000"/>
                  <a:gd name="connsiteX1086" fmla="*/ 7460 w 10000"/>
                  <a:gd name="connsiteY1086" fmla="*/ 4385 h 10000"/>
                  <a:gd name="connsiteX1087" fmla="*/ 7460 w 10000"/>
                  <a:gd name="connsiteY1087" fmla="*/ 4404 h 10000"/>
                  <a:gd name="connsiteX1088" fmla="*/ 7499 w 10000"/>
                  <a:gd name="connsiteY1088" fmla="*/ 4417 h 10000"/>
                  <a:gd name="connsiteX1089" fmla="*/ 7515 w 10000"/>
                  <a:gd name="connsiteY1089" fmla="*/ 4414 h 10000"/>
                  <a:gd name="connsiteX1090" fmla="*/ 7565 w 10000"/>
                  <a:gd name="connsiteY1090" fmla="*/ 4385 h 10000"/>
                  <a:gd name="connsiteX1091" fmla="*/ 7579 w 10000"/>
                  <a:gd name="connsiteY1091" fmla="*/ 4346 h 10000"/>
                  <a:gd name="connsiteX1092" fmla="*/ 7582 w 10000"/>
                  <a:gd name="connsiteY1092" fmla="*/ 4317 h 10000"/>
                  <a:gd name="connsiteX1093" fmla="*/ 7590 w 10000"/>
                  <a:gd name="connsiteY1093" fmla="*/ 4301 h 10000"/>
                  <a:gd name="connsiteX1094" fmla="*/ 7612 w 10000"/>
                  <a:gd name="connsiteY1094" fmla="*/ 4271 h 10000"/>
                  <a:gd name="connsiteX1095" fmla="*/ 7623 w 10000"/>
                  <a:gd name="connsiteY1095" fmla="*/ 4262 h 10000"/>
                  <a:gd name="connsiteX1096" fmla="*/ 7634 w 10000"/>
                  <a:gd name="connsiteY1096" fmla="*/ 4245 h 10000"/>
                  <a:gd name="connsiteX1097" fmla="*/ 7645 w 10000"/>
                  <a:gd name="connsiteY1097" fmla="*/ 4265 h 10000"/>
                  <a:gd name="connsiteX1098" fmla="*/ 7670 w 10000"/>
                  <a:gd name="connsiteY1098" fmla="*/ 4284 h 10000"/>
                  <a:gd name="connsiteX1099" fmla="*/ 7701 w 10000"/>
                  <a:gd name="connsiteY1099" fmla="*/ 4275 h 10000"/>
                  <a:gd name="connsiteX1100" fmla="*/ 7717 w 10000"/>
                  <a:gd name="connsiteY1100" fmla="*/ 4275 h 10000"/>
                  <a:gd name="connsiteX1101" fmla="*/ 7740 w 10000"/>
                  <a:gd name="connsiteY1101" fmla="*/ 4284 h 10000"/>
                  <a:gd name="connsiteX1102" fmla="*/ 7767 w 10000"/>
                  <a:gd name="connsiteY1102" fmla="*/ 4284 h 10000"/>
                  <a:gd name="connsiteX1103" fmla="*/ 7895 w 10000"/>
                  <a:gd name="connsiteY1103" fmla="*/ 4207 h 10000"/>
                  <a:gd name="connsiteX1104" fmla="*/ 7895 w 10000"/>
                  <a:gd name="connsiteY1104" fmla="*/ 4187 h 10000"/>
                  <a:gd name="connsiteX1105" fmla="*/ 7895 w 10000"/>
                  <a:gd name="connsiteY1105" fmla="*/ 4171 h 10000"/>
                  <a:gd name="connsiteX1106" fmla="*/ 7903 w 10000"/>
                  <a:gd name="connsiteY1106" fmla="*/ 4148 h 10000"/>
                  <a:gd name="connsiteX1107" fmla="*/ 7917 w 10000"/>
                  <a:gd name="connsiteY1107" fmla="*/ 4158 h 10000"/>
                  <a:gd name="connsiteX1108" fmla="*/ 7967 w 10000"/>
                  <a:gd name="connsiteY1108" fmla="*/ 4203 h 10000"/>
                  <a:gd name="connsiteX1109" fmla="*/ 7994 w 10000"/>
                  <a:gd name="connsiteY1109" fmla="*/ 4203 h 10000"/>
                  <a:gd name="connsiteX1110" fmla="*/ 8064 w 10000"/>
                  <a:gd name="connsiteY1110" fmla="*/ 4242 h 10000"/>
                  <a:gd name="connsiteX1111" fmla="*/ 8083 w 10000"/>
                  <a:gd name="connsiteY1111" fmla="*/ 4245 h 10000"/>
                  <a:gd name="connsiteX1112" fmla="*/ 8105 w 10000"/>
                  <a:gd name="connsiteY1112" fmla="*/ 4226 h 10000"/>
                  <a:gd name="connsiteX1113" fmla="*/ 8136 w 10000"/>
                  <a:gd name="connsiteY1113" fmla="*/ 4187 h 10000"/>
                  <a:gd name="connsiteX1114" fmla="*/ 8161 w 10000"/>
                  <a:gd name="connsiteY1114" fmla="*/ 4168 h 10000"/>
                  <a:gd name="connsiteX1115" fmla="*/ 8172 w 10000"/>
                  <a:gd name="connsiteY1115" fmla="*/ 4161 h 10000"/>
                  <a:gd name="connsiteX1116" fmla="*/ 8208 w 10000"/>
                  <a:gd name="connsiteY1116" fmla="*/ 4168 h 10000"/>
                  <a:gd name="connsiteX1117" fmla="*/ 8235 w 10000"/>
                  <a:gd name="connsiteY1117" fmla="*/ 4168 h 10000"/>
                  <a:gd name="connsiteX1118" fmla="*/ 8258 w 10000"/>
                  <a:gd name="connsiteY1118" fmla="*/ 4152 h 10000"/>
                  <a:gd name="connsiteX1119" fmla="*/ 8283 w 10000"/>
                  <a:gd name="connsiteY1119" fmla="*/ 4152 h 10000"/>
                  <a:gd name="connsiteX1120" fmla="*/ 8299 w 10000"/>
                  <a:gd name="connsiteY1120" fmla="*/ 4132 h 10000"/>
                  <a:gd name="connsiteX1121" fmla="*/ 8316 w 10000"/>
                  <a:gd name="connsiteY1121" fmla="*/ 4113 h 10000"/>
                  <a:gd name="connsiteX1122" fmla="*/ 8330 w 10000"/>
                  <a:gd name="connsiteY1122" fmla="*/ 4084 h 10000"/>
                  <a:gd name="connsiteX1123" fmla="*/ 8341 w 10000"/>
                  <a:gd name="connsiteY1123" fmla="*/ 4058 h 10000"/>
                  <a:gd name="connsiteX1124" fmla="*/ 8349 w 10000"/>
                  <a:gd name="connsiteY1124" fmla="*/ 4064 h 10000"/>
                  <a:gd name="connsiteX1125" fmla="*/ 8366 w 10000"/>
                  <a:gd name="connsiteY1125" fmla="*/ 4067 h 10000"/>
                  <a:gd name="connsiteX1126" fmla="*/ 8374 w 10000"/>
                  <a:gd name="connsiteY1126" fmla="*/ 4084 h 10000"/>
                  <a:gd name="connsiteX1127" fmla="*/ 8402 w 10000"/>
                  <a:gd name="connsiteY1127" fmla="*/ 4054 h 10000"/>
                  <a:gd name="connsiteX1128" fmla="*/ 8427 w 10000"/>
                  <a:gd name="connsiteY1128" fmla="*/ 4028 h 10000"/>
                  <a:gd name="connsiteX1129" fmla="*/ 8438 w 10000"/>
                  <a:gd name="connsiteY1129" fmla="*/ 4025 h 10000"/>
                  <a:gd name="connsiteX1130" fmla="*/ 8468 w 10000"/>
                  <a:gd name="connsiteY1130" fmla="*/ 4006 h 10000"/>
                  <a:gd name="connsiteX1131" fmla="*/ 8485 w 10000"/>
                  <a:gd name="connsiteY1131" fmla="*/ 3999 h 10000"/>
                  <a:gd name="connsiteX1132" fmla="*/ 8493 w 10000"/>
                  <a:gd name="connsiteY1132" fmla="*/ 4025 h 10000"/>
                  <a:gd name="connsiteX1133" fmla="*/ 8515 w 10000"/>
                  <a:gd name="connsiteY1133" fmla="*/ 4028 h 10000"/>
                  <a:gd name="connsiteX1134" fmla="*/ 8543 w 10000"/>
                  <a:gd name="connsiteY1134" fmla="*/ 4009 h 10000"/>
                  <a:gd name="connsiteX1135" fmla="*/ 8551 w 10000"/>
                  <a:gd name="connsiteY1135" fmla="*/ 3990 h 10000"/>
                  <a:gd name="connsiteX1136" fmla="*/ 8582 w 10000"/>
                  <a:gd name="connsiteY1136" fmla="*/ 3977 h 10000"/>
                  <a:gd name="connsiteX1137" fmla="*/ 8596 w 10000"/>
                  <a:gd name="connsiteY1137" fmla="*/ 3977 h 10000"/>
                  <a:gd name="connsiteX1138" fmla="*/ 8607 w 10000"/>
                  <a:gd name="connsiteY1138" fmla="*/ 3980 h 10000"/>
                  <a:gd name="connsiteX1139" fmla="*/ 8645 w 10000"/>
                  <a:gd name="connsiteY1139" fmla="*/ 3970 h 10000"/>
                  <a:gd name="connsiteX1140" fmla="*/ 8654 w 10000"/>
                  <a:gd name="connsiteY1140" fmla="*/ 3951 h 10000"/>
                  <a:gd name="connsiteX1141" fmla="*/ 8670 w 10000"/>
                  <a:gd name="connsiteY1141" fmla="*/ 3935 h 10000"/>
                  <a:gd name="connsiteX1142" fmla="*/ 8695 w 10000"/>
                  <a:gd name="connsiteY1142" fmla="*/ 3935 h 10000"/>
                  <a:gd name="connsiteX1143" fmla="*/ 8704 w 10000"/>
                  <a:gd name="connsiteY1143" fmla="*/ 3951 h 10000"/>
                  <a:gd name="connsiteX1144" fmla="*/ 8717 w 10000"/>
                  <a:gd name="connsiteY1144" fmla="*/ 3964 h 10000"/>
                  <a:gd name="connsiteX1145" fmla="*/ 8751 w 10000"/>
                  <a:gd name="connsiteY1145" fmla="*/ 3951 h 10000"/>
                  <a:gd name="connsiteX1146" fmla="*/ 8776 w 10000"/>
                  <a:gd name="connsiteY1146" fmla="*/ 3935 h 10000"/>
                  <a:gd name="connsiteX1147" fmla="*/ 8798 w 10000"/>
                  <a:gd name="connsiteY1147" fmla="*/ 3925 h 10000"/>
                  <a:gd name="connsiteX1148" fmla="*/ 8806 w 10000"/>
                  <a:gd name="connsiteY1148" fmla="*/ 3892 h 10000"/>
                  <a:gd name="connsiteX1149" fmla="*/ 8814 w 10000"/>
                  <a:gd name="connsiteY1149" fmla="*/ 3876 h 10000"/>
                  <a:gd name="connsiteX1150" fmla="*/ 8839 w 10000"/>
                  <a:gd name="connsiteY1150" fmla="*/ 3873 h 10000"/>
                  <a:gd name="connsiteX1151" fmla="*/ 8842 w 10000"/>
                  <a:gd name="connsiteY1151" fmla="*/ 3876 h 10000"/>
                  <a:gd name="connsiteX1152" fmla="*/ 8856 w 10000"/>
                  <a:gd name="connsiteY1152" fmla="*/ 3863 h 10000"/>
                  <a:gd name="connsiteX1153" fmla="*/ 8856 w 10000"/>
                  <a:gd name="connsiteY1153" fmla="*/ 3841 h 10000"/>
                  <a:gd name="connsiteX1154" fmla="*/ 8870 w 10000"/>
                  <a:gd name="connsiteY1154" fmla="*/ 3821 h 10000"/>
                  <a:gd name="connsiteX1155" fmla="*/ 8903 w 10000"/>
                  <a:gd name="connsiteY1155" fmla="*/ 3802 h 10000"/>
                  <a:gd name="connsiteX1156" fmla="*/ 8914 w 10000"/>
                  <a:gd name="connsiteY1156" fmla="*/ 3782 h 10000"/>
                  <a:gd name="connsiteX1157" fmla="*/ 8939 w 10000"/>
                  <a:gd name="connsiteY1157" fmla="*/ 3782 h 10000"/>
                  <a:gd name="connsiteX1158" fmla="*/ 8961 w 10000"/>
                  <a:gd name="connsiteY1158" fmla="*/ 3779 h 10000"/>
                  <a:gd name="connsiteX1159" fmla="*/ 8983 w 10000"/>
                  <a:gd name="connsiteY1159" fmla="*/ 3760 h 10000"/>
                  <a:gd name="connsiteX1160" fmla="*/ 9003 w 10000"/>
                  <a:gd name="connsiteY1160" fmla="*/ 3763 h 10000"/>
                  <a:gd name="connsiteX1161" fmla="*/ 9019 w 10000"/>
                  <a:gd name="connsiteY1161" fmla="*/ 3779 h 10000"/>
                  <a:gd name="connsiteX1162" fmla="*/ 9050 w 10000"/>
                  <a:gd name="connsiteY1162" fmla="*/ 3812 h 10000"/>
                  <a:gd name="connsiteX1163" fmla="*/ 9080 w 10000"/>
                  <a:gd name="connsiteY1163" fmla="*/ 3831 h 10000"/>
                  <a:gd name="connsiteX1164" fmla="*/ 9097 w 10000"/>
                  <a:gd name="connsiteY1164" fmla="*/ 3867 h 10000"/>
                  <a:gd name="connsiteX1165" fmla="*/ 9114 w 10000"/>
                  <a:gd name="connsiteY1165" fmla="*/ 3902 h 10000"/>
                  <a:gd name="connsiteX1166" fmla="*/ 9122 w 10000"/>
                  <a:gd name="connsiteY1166" fmla="*/ 3935 h 10000"/>
                  <a:gd name="connsiteX1167" fmla="*/ 9125 w 10000"/>
                  <a:gd name="connsiteY1167" fmla="*/ 3964 h 10000"/>
                  <a:gd name="connsiteX1168" fmla="*/ 9130 w 10000"/>
                  <a:gd name="connsiteY1168" fmla="*/ 3999 h 10000"/>
                  <a:gd name="connsiteX1169" fmla="*/ 9130 w 10000"/>
                  <a:gd name="connsiteY1169" fmla="*/ 4054 h 10000"/>
                  <a:gd name="connsiteX1170" fmla="*/ 9155 w 10000"/>
                  <a:gd name="connsiteY1170" fmla="*/ 4093 h 10000"/>
                  <a:gd name="connsiteX1171" fmla="*/ 9169 w 10000"/>
                  <a:gd name="connsiteY1171" fmla="*/ 4090 h 10000"/>
                  <a:gd name="connsiteX1172" fmla="*/ 9211 w 10000"/>
                  <a:gd name="connsiteY1172" fmla="*/ 4077 h 10000"/>
                  <a:gd name="connsiteX1173" fmla="*/ 9244 w 10000"/>
                  <a:gd name="connsiteY1173" fmla="*/ 4077 h 10000"/>
                  <a:gd name="connsiteX1174" fmla="*/ 9252 w 10000"/>
                  <a:gd name="connsiteY1174" fmla="*/ 4103 h 10000"/>
                  <a:gd name="connsiteX1175" fmla="*/ 9258 w 10000"/>
                  <a:gd name="connsiteY1175" fmla="*/ 4148 h 10000"/>
                  <a:gd name="connsiteX1176" fmla="*/ 9269 w 10000"/>
                  <a:gd name="connsiteY1176" fmla="*/ 4158 h 10000"/>
                  <a:gd name="connsiteX1177" fmla="*/ 9294 w 10000"/>
                  <a:gd name="connsiteY1177" fmla="*/ 4158 h 10000"/>
                  <a:gd name="connsiteX1178" fmla="*/ 9319 w 10000"/>
                  <a:gd name="connsiteY1178" fmla="*/ 4168 h 10000"/>
                  <a:gd name="connsiteX1179" fmla="*/ 9346 w 10000"/>
                  <a:gd name="connsiteY1179" fmla="*/ 4190 h 10000"/>
                  <a:gd name="connsiteX1180" fmla="*/ 9357 w 10000"/>
                  <a:gd name="connsiteY1180" fmla="*/ 4168 h 10000"/>
                  <a:gd name="connsiteX1181" fmla="*/ 9371 w 10000"/>
                  <a:gd name="connsiteY1181" fmla="*/ 4132 h 10000"/>
                  <a:gd name="connsiteX1182" fmla="*/ 9391 w 10000"/>
                  <a:gd name="connsiteY1182" fmla="*/ 4113 h 10000"/>
                  <a:gd name="connsiteX1183" fmla="*/ 9407 w 10000"/>
                  <a:gd name="connsiteY1183" fmla="*/ 4103 h 10000"/>
                  <a:gd name="connsiteX1184" fmla="*/ 9435 w 10000"/>
                  <a:gd name="connsiteY1184" fmla="*/ 4100 h 10000"/>
                  <a:gd name="connsiteX1185" fmla="*/ 9460 w 10000"/>
                  <a:gd name="connsiteY1185" fmla="*/ 4084 h 10000"/>
                  <a:gd name="connsiteX1186" fmla="*/ 9485 w 10000"/>
                  <a:gd name="connsiteY1186" fmla="*/ 4067 h 10000"/>
                  <a:gd name="connsiteX1187" fmla="*/ 9496 w 10000"/>
                  <a:gd name="connsiteY1187" fmla="*/ 4054 h 10000"/>
                  <a:gd name="connsiteX1188" fmla="*/ 9526 w 10000"/>
                  <a:gd name="connsiteY1188" fmla="*/ 4048 h 10000"/>
                  <a:gd name="connsiteX1189" fmla="*/ 9557 w 10000"/>
                  <a:gd name="connsiteY1189" fmla="*/ 4038 h 10000"/>
                  <a:gd name="connsiteX1190" fmla="*/ 9584 w 10000"/>
                  <a:gd name="connsiteY1190" fmla="*/ 4019 h 10000"/>
                  <a:gd name="connsiteX1191" fmla="*/ 9623 w 10000"/>
                  <a:gd name="connsiteY1191" fmla="*/ 4016 h 10000"/>
                  <a:gd name="connsiteX1192" fmla="*/ 9648 w 10000"/>
                  <a:gd name="connsiteY1192" fmla="*/ 4009 h 10000"/>
                  <a:gd name="connsiteX1193" fmla="*/ 9673 w 10000"/>
                  <a:gd name="connsiteY1193" fmla="*/ 4019 h 10000"/>
                  <a:gd name="connsiteX1194" fmla="*/ 9712 w 10000"/>
                  <a:gd name="connsiteY1194" fmla="*/ 4038 h 10000"/>
                  <a:gd name="connsiteX1195" fmla="*/ 9742 w 10000"/>
                  <a:gd name="connsiteY1195" fmla="*/ 4074 h 10000"/>
                  <a:gd name="connsiteX1196" fmla="*/ 9776 w 10000"/>
                  <a:gd name="connsiteY1196" fmla="*/ 4093 h 10000"/>
                  <a:gd name="connsiteX1197" fmla="*/ 9814 w 10000"/>
                  <a:gd name="connsiteY1197" fmla="*/ 4109 h 10000"/>
                  <a:gd name="connsiteX1198" fmla="*/ 9859 w 10000"/>
                  <a:gd name="connsiteY1198" fmla="*/ 4119 h 10000"/>
                  <a:gd name="connsiteX1199" fmla="*/ 9898 w 10000"/>
                  <a:gd name="connsiteY1199" fmla="*/ 4122 h 10000"/>
                  <a:gd name="connsiteX1200" fmla="*/ 9931 w 10000"/>
                  <a:gd name="connsiteY1200" fmla="*/ 4109 h 10000"/>
                  <a:gd name="connsiteX1201" fmla="*/ 9956 w 10000"/>
                  <a:gd name="connsiteY1201" fmla="*/ 4100 h 10000"/>
                  <a:gd name="connsiteX1202" fmla="*/ 9981 w 10000"/>
                  <a:gd name="connsiteY1202" fmla="*/ 4067 h 10000"/>
                  <a:gd name="connsiteX1203" fmla="*/ 9994 w 10000"/>
                  <a:gd name="connsiteY1203" fmla="*/ 4035 h 10000"/>
                  <a:gd name="connsiteX1204" fmla="*/ 10000 w 10000"/>
                  <a:gd name="connsiteY1204" fmla="*/ 3996 h 10000"/>
                  <a:gd name="connsiteX1205" fmla="*/ 9994 w 10000"/>
                  <a:gd name="connsiteY1205" fmla="*/ 3941 h 10000"/>
                  <a:gd name="connsiteX1206" fmla="*/ 9986 w 10000"/>
                  <a:gd name="connsiteY1206" fmla="*/ 3905 h 10000"/>
                  <a:gd name="connsiteX1207" fmla="*/ 9981 w 10000"/>
                  <a:gd name="connsiteY1207" fmla="*/ 3857 h 10000"/>
                  <a:gd name="connsiteX1208" fmla="*/ 9989 w 10000"/>
                  <a:gd name="connsiteY1208" fmla="*/ 3837 h 10000"/>
                  <a:gd name="connsiteX1209" fmla="*/ 9989 w 10000"/>
                  <a:gd name="connsiteY1209" fmla="*/ 3812 h 10000"/>
                  <a:gd name="connsiteX1210" fmla="*/ 9981 w 10000"/>
                  <a:gd name="connsiteY1210" fmla="*/ 3792 h 10000"/>
                  <a:gd name="connsiteX1211" fmla="*/ 9970 w 10000"/>
                  <a:gd name="connsiteY1211" fmla="*/ 3763 h 10000"/>
                  <a:gd name="connsiteX1212" fmla="*/ 9945 w 10000"/>
                  <a:gd name="connsiteY1212" fmla="*/ 3705 h 10000"/>
                  <a:gd name="connsiteX1213" fmla="*/ 9931 w 10000"/>
                  <a:gd name="connsiteY1213" fmla="*/ 3659 h 10000"/>
                  <a:gd name="connsiteX1214" fmla="*/ 9903 w 10000"/>
                  <a:gd name="connsiteY1214" fmla="*/ 3640 h 10000"/>
                  <a:gd name="connsiteX1215" fmla="*/ 9881 w 10000"/>
                  <a:gd name="connsiteY1215" fmla="*/ 3620 h 10000"/>
                  <a:gd name="connsiteX1216" fmla="*/ 9856 w 10000"/>
                  <a:gd name="connsiteY1216" fmla="*/ 3595 h 10000"/>
                  <a:gd name="connsiteX1217" fmla="*/ 9817 w 10000"/>
                  <a:gd name="connsiteY1217" fmla="*/ 3562 h 10000"/>
                  <a:gd name="connsiteX1218" fmla="*/ 9795 w 10000"/>
                  <a:gd name="connsiteY1218" fmla="*/ 3546 h 10000"/>
                  <a:gd name="connsiteX1219" fmla="*/ 9778 w 10000"/>
                  <a:gd name="connsiteY1219" fmla="*/ 3527 h 10000"/>
                  <a:gd name="connsiteX1220" fmla="*/ 9745 w 10000"/>
                  <a:gd name="connsiteY1220" fmla="*/ 3501 h 10000"/>
                  <a:gd name="connsiteX1221" fmla="*/ 9726 w 10000"/>
                  <a:gd name="connsiteY1221" fmla="*/ 3488 h 10000"/>
                  <a:gd name="connsiteX1222" fmla="*/ 9704 w 10000"/>
                  <a:gd name="connsiteY1222" fmla="*/ 3472 h 10000"/>
                  <a:gd name="connsiteX1223" fmla="*/ 9695 w 10000"/>
                  <a:gd name="connsiteY1223" fmla="*/ 3468 h 10000"/>
                  <a:gd name="connsiteX1224" fmla="*/ 9690 w 10000"/>
                  <a:gd name="connsiteY1224" fmla="*/ 3459 h 10000"/>
                  <a:gd name="connsiteX1225" fmla="*/ 9673 w 10000"/>
                  <a:gd name="connsiteY1225" fmla="*/ 3449 h 10000"/>
                  <a:gd name="connsiteX1226" fmla="*/ 9665 w 10000"/>
                  <a:gd name="connsiteY1226" fmla="*/ 3442 h 10000"/>
                  <a:gd name="connsiteX1227" fmla="*/ 9654 w 10000"/>
                  <a:gd name="connsiteY1227" fmla="*/ 3449 h 10000"/>
                  <a:gd name="connsiteX1228" fmla="*/ 9521 w 10000"/>
                  <a:gd name="connsiteY1228" fmla="*/ 3394 h 10000"/>
                  <a:gd name="connsiteX1229" fmla="*/ 9510 w 10000"/>
                  <a:gd name="connsiteY1229" fmla="*/ 3368 h 10000"/>
                  <a:gd name="connsiteX1230" fmla="*/ 9496 w 10000"/>
                  <a:gd name="connsiteY1230" fmla="*/ 3287 h 10000"/>
                  <a:gd name="connsiteX1231" fmla="*/ 9488 w 10000"/>
                  <a:gd name="connsiteY1231" fmla="*/ 3216 h 10000"/>
                  <a:gd name="connsiteX1232" fmla="*/ 9493 w 10000"/>
                  <a:gd name="connsiteY1232" fmla="*/ 3174 h 10000"/>
                  <a:gd name="connsiteX1233" fmla="*/ 9501 w 10000"/>
                  <a:gd name="connsiteY1233" fmla="*/ 3128 h 10000"/>
                  <a:gd name="connsiteX1234" fmla="*/ 9488 w 10000"/>
                  <a:gd name="connsiteY1234" fmla="*/ 3025 h 10000"/>
                  <a:gd name="connsiteX1235" fmla="*/ 9446 w 10000"/>
                  <a:gd name="connsiteY1235" fmla="*/ 2931 h 10000"/>
                  <a:gd name="connsiteX1236" fmla="*/ 9382 w 10000"/>
                  <a:gd name="connsiteY1236" fmla="*/ 2837 h 10000"/>
                  <a:gd name="connsiteX1237" fmla="*/ 9316 w 10000"/>
                  <a:gd name="connsiteY1237" fmla="*/ 2753 h 10000"/>
                  <a:gd name="connsiteX1238" fmla="*/ 9294 w 10000"/>
                  <a:gd name="connsiteY1238" fmla="*/ 2655 h 10000"/>
                  <a:gd name="connsiteX1239" fmla="*/ 9213 w 10000"/>
                  <a:gd name="connsiteY1239" fmla="*/ 2328 h 10000"/>
                  <a:gd name="connsiteX1240" fmla="*/ 9172 w 10000"/>
                  <a:gd name="connsiteY1240" fmla="*/ 2286 h 10000"/>
                  <a:gd name="connsiteX1241" fmla="*/ 9019 w 10000"/>
                  <a:gd name="connsiteY1241" fmla="*/ 2082 h 10000"/>
                  <a:gd name="connsiteX1242" fmla="*/ 8906 w 10000"/>
                  <a:gd name="connsiteY1242" fmla="*/ 1946 h 10000"/>
                  <a:gd name="connsiteX1243" fmla="*/ 8801 w 10000"/>
                  <a:gd name="connsiteY1243" fmla="*/ 1778 h 10000"/>
                  <a:gd name="connsiteX1244" fmla="*/ 8806 w 10000"/>
                  <a:gd name="connsiteY1244" fmla="*/ 1713 h 10000"/>
                  <a:gd name="connsiteX1245" fmla="*/ 8809 w 10000"/>
                  <a:gd name="connsiteY1245" fmla="*/ 1703 h 10000"/>
                  <a:gd name="connsiteX1246" fmla="*/ 8817 w 10000"/>
                  <a:gd name="connsiteY1246" fmla="*/ 1713 h 10000"/>
                  <a:gd name="connsiteX1247" fmla="*/ 8834 w 10000"/>
                  <a:gd name="connsiteY1247" fmla="*/ 1729 h 10000"/>
                  <a:gd name="connsiteX1248" fmla="*/ 8839 w 10000"/>
                  <a:gd name="connsiteY1248" fmla="*/ 1729 h 10000"/>
                  <a:gd name="connsiteX1249" fmla="*/ 8848 w 10000"/>
                  <a:gd name="connsiteY1249" fmla="*/ 1723 h 10000"/>
                  <a:gd name="connsiteX1250" fmla="*/ 8850 w 10000"/>
                  <a:gd name="connsiteY1250" fmla="*/ 1703 h 10000"/>
                  <a:gd name="connsiteX1251" fmla="*/ 8850 w 10000"/>
                  <a:gd name="connsiteY1251" fmla="*/ 1684 h 10000"/>
                  <a:gd name="connsiteX1252" fmla="*/ 8850 w 10000"/>
                  <a:gd name="connsiteY1252" fmla="*/ 1648 h 10000"/>
                  <a:gd name="connsiteX1253" fmla="*/ 8881 w 10000"/>
                  <a:gd name="connsiteY1253" fmla="*/ 1571 h 10000"/>
                  <a:gd name="connsiteX1254" fmla="*/ 8895 w 10000"/>
                  <a:gd name="connsiteY1254" fmla="*/ 1541 h 10000"/>
                  <a:gd name="connsiteX1255" fmla="*/ 8895 w 10000"/>
                  <a:gd name="connsiteY1255" fmla="*/ 1525 h 10000"/>
                  <a:gd name="connsiteX1256" fmla="*/ 8881 w 10000"/>
                  <a:gd name="connsiteY1256" fmla="*/ 1516 h 10000"/>
                  <a:gd name="connsiteX1257" fmla="*/ 8864 w 10000"/>
                  <a:gd name="connsiteY1257" fmla="*/ 1522 h 10000"/>
                  <a:gd name="connsiteX1258" fmla="*/ 8850 w 10000"/>
                  <a:gd name="connsiteY1258" fmla="*/ 1535 h 10000"/>
                  <a:gd name="connsiteX1259" fmla="*/ 8834 w 10000"/>
                  <a:gd name="connsiteY1259" fmla="*/ 1571 h 10000"/>
                  <a:gd name="connsiteX1260" fmla="*/ 8825 w 10000"/>
                  <a:gd name="connsiteY1260" fmla="*/ 1587 h 10000"/>
                  <a:gd name="connsiteX1261" fmla="*/ 8776 w 10000"/>
                  <a:gd name="connsiteY1261" fmla="*/ 1571 h 10000"/>
                  <a:gd name="connsiteX1262" fmla="*/ 8745 w 10000"/>
                  <a:gd name="connsiteY1262" fmla="*/ 1580 h 10000"/>
                  <a:gd name="connsiteX1263" fmla="*/ 8720 w 10000"/>
                  <a:gd name="connsiteY1263" fmla="*/ 1587 h 10000"/>
                  <a:gd name="connsiteX1264" fmla="*/ 8709 w 10000"/>
                  <a:gd name="connsiteY1264" fmla="*/ 1609 h 10000"/>
                  <a:gd name="connsiteX1265" fmla="*/ 8693 w 10000"/>
                  <a:gd name="connsiteY1265" fmla="*/ 1616 h 10000"/>
                  <a:gd name="connsiteX1266" fmla="*/ 8684 w 10000"/>
                  <a:gd name="connsiteY1266" fmla="*/ 1639 h 10000"/>
                  <a:gd name="connsiteX1267" fmla="*/ 8684 w 10000"/>
                  <a:gd name="connsiteY1267" fmla="*/ 1658 h 10000"/>
                  <a:gd name="connsiteX1268" fmla="*/ 8665 w 10000"/>
                  <a:gd name="connsiteY1268" fmla="*/ 1655 h 10000"/>
                  <a:gd name="connsiteX1269" fmla="*/ 8665 w 10000"/>
                  <a:gd name="connsiteY1269" fmla="*/ 1645 h 10000"/>
                  <a:gd name="connsiteX1270" fmla="*/ 8665 w 10000"/>
                  <a:gd name="connsiteY1270" fmla="*/ 1626 h 10000"/>
                  <a:gd name="connsiteX1271" fmla="*/ 8676 w 10000"/>
                  <a:gd name="connsiteY1271" fmla="*/ 1609 h 10000"/>
                  <a:gd name="connsiteX1272" fmla="*/ 8679 w 10000"/>
                  <a:gd name="connsiteY1272" fmla="*/ 1597 h 10000"/>
                  <a:gd name="connsiteX1273" fmla="*/ 8687 w 10000"/>
                  <a:gd name="connsiteY1273" fmla="*/ 1577 h 10000"/>
                  <a:gd name="connsiteX1274" fmla="*/ 8695 w 10000"/>
                  <a:gd name="connsiteY1274" fmla="*/ 1554 h 10000"/>
                  <a:gd name="connsiteX1275" fmla="*/ 8709 w 10000"/>
                  <a:gd name="connsiteY1275" fmla="*/ 1532 h 10000"/>
                  <a:gd name="connsiteX1276" fmla="*/ 8704 w 10000"/>
                  <a:gd name="connsiteY1276" fmla="*/ 1512 h 10000"/>
                  <a:gd name="connsiteX1277" fmla="*/ 8695 w 10000"/>
                  <a:gd name="connsiteY1277" fmla="*/ 1503 h 10000"/>
                  <a:gd name="connsiteX1278" fmla="*/ 8684 w 10000"/>
                  <a:gd name="connsiteY1278" fmla="*/ 1503 h 10000"/>
                  <a:gd name="connsiteX1279" fmla="*/ 8670 w 10000"/>
                  <a:gd name="connsiteY1279" fmla="*/ 1525 h 10000"/>
                  <a:gd name="connsiteX1280" fmla="*/ 8665 w 10000"/>
                  <a:gd name="connsiteY1280" fmla="*/ 1545 h 10000"/>
                  <a:gd name="connsiteX1281" fmla="*/ 8654 w 10000"/>
                  <a:gd name="connsiteY1281" fmla="*/ 1567 h 10000"/>
                  <a:gd name="connsiteX1282" fmla="*/ 8648 w 10000"/>
                  <a:gd name="connsiteY1282" fmla="*/ 1587 h 10000"/>
                  <a:gd name="connsiteX1283" fmla="*/ 8640 w 10000"/>
                  <a:gd name="connsiteY1283" fmla="*/ 1629 h 10000"/>
                  <a:gd name="connsiteX1284" fmla="*/ 8620 w 10000"/>
                  <a:gd name="connsiteY1284" fmla="*/ 1635 h 10000"/>
                  <a:gd name="connsiteX1285" fmla="*/ 8612 w 10000"/>
                  <a:gd name="connsiteY1285" fmla="*/ 1635 h 10000"/>
                  <a:gd name="connsiteX1286" fmla="*/ 8604 w 10000"/>
                  <a:gd name="connsiteY1286" fmla="*/ 1626 h 10000"/>
                  <a:gd name="connsiteX1287" fmla="*/ 8596 w 10000"/>
                  <a:gd name="connsiteY1287" fmla="*/ 1616 h 10000"/>
                  <a:gd name="connsiteX1288" fmla="*/ 8596 w 10000"/>
                  <a:gd name="connsiteY1288" fmla="*/ 1580 h 10000"/>
                  <a:gd name="connsiteX1289" fmla="*/ 8587 w 10000"/>
                  <a:gd name="connsiteY1289" fmla="*/ 1545 h 10000"/>
                  <a:gd name="connsiteX1290" fmla="*/ 8565 w 10000"/>
                  <a:gd name="connsiteY1290" fmla="*/ 1516 h 10000"/>
                  <a:gd name="connsiteX1291" fmla="*/ 8543 w 10000"/>
                  <a:gd name="connsiteY1291" fmla="*/ 1512 h 10000"/>
                  <a:gd name="connsiteX1292" fmla="*/ 8518 w 10000"/>
                  <a:gd name="connsiteY1292" fmla="*/ 1532 h 10000"/>
                  <a:gd name="connsiteX1293" fmla="*/ 8476 w 10000"/>
                  <a:gd name="connsiteY1293" fmla="*/ 1567 h 10000"/>
                  <a:gd name="connsiteX1294" fmla="*/ 8454 w 10000"/>
                  <a:gd name="connsiteY1294" fmla="*/ 1551 h 10000"/>
                  <a:gd name="connsiteX1295" fmla="*/ 8402 w 10000"/>
                  <a:gd name="connsiteY1295" fmla="*/ 1493 h 10000"/>
                  <a:gd name="connsiteX1296" fmla="*/ 8371 w 10000"/>
                  <a:gd name="connsiteY1296" fmla="*/ 1428 h 10000"/>
                  <a:gd name="connsiteX1297" fmla="*/ 8072 w 10000"/>
                  <a:gd name="connsiteY1297" fmla="*/ 1422 h 10000"/>
                  <a:gd name="connsiteX1298" fmla="*/ 7823 w 10000"/>
                  <a:gd name="connsiteY1298" fmla="*/ 1279 h 10000"/>
                  <a:gd name="connsiteX1299" fmla="*/ 7587 w 10000"/>
                  <a:gd name="connsiteY1299" fmla="*/ 1133 h 10000"/>
                  <a:gd name="connsiteX1300" fmla="*/ 7526 w 10000"/>
                  <a:gd name="connsiteY1300" fmla="*/ 1098 h 10000"/>
                  <a:gd name="connsiteX1301" fmla="*/ 7346 w 10000"/>
                  <a:gd name="connsiteY1301" fmla="*/ 991 h 10000"/>
                  <a:gd name="connsiteX1302" fmla="*/ 7321 w 10000"/>
                  <a:gd name="connsiteY1302" fmla="*/ 959 h 10000"/>
                  <a:gd name="connsiteX1303" fmla="*/ 7307 w 10000"/>
                  <a:gd name="connsiteY1303" fmla="*/ 871 h 10000"/>
                  <a:gd name="connsiteX1304" fmla="*/ 7224 w 10000"/>
                  <a:gd name="connsiteY1304" fmla="*/ 816 h 10000"/>
                  <a:gd name="connsiteX1305" fmla="*/ 7147 w 10000"/>
                  <a:gd name="connsiteY1305" fmla="*/ 787 h 10000"/>
                  <a:gd name="connsiteX1306" fmla="*/ 7080 w 10000"/>
                  <a:gd name="connsiteY1306" fmla="*/ 742 h 10000"/>
                  <a:gd name="connsiteX1307" fmla="*/ 7069 w 10000"/>
                  <a:gd name="connsiteY1307" fmla="*/ 767 h 10000"/>
                  <a:gd name="connsiteX1308" fmla="*/ 7033 w 10000"/>
                  <a:gd name="connsiteY1308" fmla="*/ 787 h 10000"/>
                  <a:gd name="connsiteX1309" fmla="*/ 6820 w 10000"/>
                  <a:gd name="connsiteY1309" fmla="*/ 878 h 10000"/>
                  <a:gd name="connsiteX1310" fmla="*/ 6726 w 10000"/>
                  <a:gd name="connsiteY1310" fmla="*/ 897 h 10000"/>
                  <a:gd name="connsiteX1311" fmla="*/ 6626 w 10000"/>
                  <a:gd name="connsiteY1311" fmla="*/ 955 h 10000"/>
                  <a:gd name="connsiteX1312" fmla="*/ 6582 w 10000"/>
                  <a:gd name="connsiteY1312" fmla="*/ 946 h 10000"/>
                  <a:gd name="connsiteX1313" fmla="*/ 6571 w 10000"/>
                  <a:gd name="connsiteY1313" fmla="*/ 955 h 10000"/>
                  <a:gd name="connsiteX1314" fmla="*/ 6507 w 10000"/>
                  <a:gd name="connsiteY1314" fmla="*/ 975 h 10000"/>
                  <a:gd name="connsiteX1315" fmla="*/ 6485 w 10000"/>
                  <a:gd name="connsiteY1315" fmla="*/ 975 h 10000"/>
                  <a:gd name="connsiteX1316" fmla="*/ 6476 w 10000"/>
                  <a:gd name="connsiteY1316" fmla="*/ 965 h 10000"/>
                  <a:gd name="connsiteX1317" fmla="*/ 6474 w 10000"/>
                  <a:gd name="connsiteY1317" fmla="*/ 936 h 10000"/>
                  <a:gd name="connsiteX1318" fmla="*/ 6452 w 10000"/>
                  <a:gd name="connsiteY1318" fmla="*/ 887 h 10000"/>
                  <a:gd name="connsiteX1319" fmla="*/ 6352 w 10000"/>
                  <a:gd name="connsiteY1319" fmla="*/ 767 h 10000"/>
                  <a:gd name="connsiteX1320" fmla="*/ 6313 w 10000"/>
                  <a:gd name="connsiteY1320" fmla="*/ 732 h 10000"/>
                  <a:gd name="connsiteX1321" fmla="*/ 6296 w 10000"/>
                  <a:gd name="connsiteY1321" fmla="*/ 690 h 10000"/>
                  <a:gd name="connsiteX1322" fmla="*/ 6271 w 10000"/>
                  <a:gd name="connsiteY1322" fmla="*/ 664 h 10000"/>
                  <a:gd name="connsiteX1323" fmla="*/ 6266 w 10000"/>
                  <a:gd name="connsiteY1323" fmla="*/ 654 h 10000"/>
                  <a:gd name="connsiteX1324" fmla="*/ 6111 w 10000"/>
                  <a:gd name="connsiteY1324" fmla="*/ 398 h 10000"/>
                  <a:gd name="connsiteX1325" fmla="*/ 5903 w 10000"/>
                  <a:gd name="connsiteY1325" fmla="*/ 408 h 10000"/>
                  <a:gd name="connsiteX1326" fmla="*/ 5837 w 10000"/>
                  <a:gd name="connsiteY1326" fmla="*/ 427 h 10000"/>
                  <a:gd name="connsiteX1327" fmla="*/ 5756 w 10000"/>
                  <a:gd name="connsiteY1327" fmla="*/ 453 h 10000"/>
                  <a:gd name="connsiteX1328" fmla="*/ 5681 w 10000"/>
                  <a:gd name="connsiteY1328" fmla="*/ 453 h 10000"/>
                  <a:gd name="connsiteX1329" fmla="*/ 5609 w 10000"/>
                  <a:gd name="connsiteY1329" fmla="*/ 447 h 10000"/>
                  <a:gd name="connsiteX1330" fmla="*/ 5554 w 10000"/>
                  <a:gd name="connsiteY1330" fmla="*/ 304 h 10000"/>
                  <a:gd name="connsiteX1331" fmla="*/ 5529 w 10000"/>
                  <a:gd name="connsiteY1331" fmla="*/ 301 h 10000"/>
                  <a:gd name="connsiteX1332" fmla="*/ 5393 w 10000"/>
                  <a:gd name="connsiteY1332" fmla="*/ 256 h 10000"/>
                  <a:gd name="connsiteX1333" fmla="*/ 5366 w 10000"/>
                  <a:gd name="connsiteY1333" fmla="*/ 220 h 10000"/>
                  <a:gd name="connsiteX1334" fmla="*/ 5249 w 10000"/>
                  <a:gd name="connsiteY1334" fmla="*/ 155 h 10000"/>
                  <a:gd name="connsiteX1335" fmla="*/ 5141 w 10000"/>
                  <a:gd name="connsiteY1335" fmla="*/ 52 h 10000"/>
                  <a:gd name="connsiteX1336" fmla="*/ 5116 w 10000"/>
                  <a:gd name="connsiteY1336" fmla="*/ 3 h 10000"/>
                  <a:gd name="connsiteX1337" fmla="*/ 5061 w 10000"/>
                  <a:gd name="connsiteY1337" fmla="*/ 0 h 10000"/>
                  <a:gd name="connsiteX1338" fmla="*/ 5036 w 10000"/>
                  <a:gd name="connsiteY1338" fmla="*/ 32 h 10000"/>
                  <a:gd name="connsiteX1339" fmla="*/ 4942 w 10000"/>
                  <a:gd name="connsiteY1339" fmla="*/ 133 h 10000"/>
                  <a:gd name="connsiteX1340" fmla="*/ 4900 w 10000"/>
                  <a:gd name="connsiteY1340" fmla="*/ 217 h 10000"/>
                  <a:gd name="connsiteX1341" fmla="*/ 4861 w 10000"/>
                  <a:gd name="connsiteY1341" fmla="*/ 198 h 10000"/>
                  <a:gd name="connsiteX1342" fmla="*/ 4795 w 10000"/>
                  <a:gd name="connsiteY1342" fmla="*/ 68 h 10000"/>
                  <a:gd name="connsiteX1343" fmla="*/ 4778 w 10000"/>
                  <a:gd name="connsiteY1343" fmla="*/ 62 h 10000"/>
                  <a:gd name="connsiteX1344" fmla="*/ 4765 w 10000"/>
                  <a:gd name="connsiteY1344" fmla="*/ 62 h 10000"/>
                  <a:gd name="connsiteX1345" fmla="*/ 4748 w 10000"/>
                  <a:gd name="connsiteY1345" fmla="*/ 68 h 10000"/>
                  <a:gd name="connsiteX1346" fmla="*/ 4673 w 10000"/>
                  <a:gd name="connsiteY1346" fmla="*/ 136 h 10000"/>
                  <a:gd name="connsiteX1347" fmla="*/ 4632 w 10000"/>
                  <a:gd name="connsiteY1347" fmla="*/ 201 h 10000"/>
                  <a:gd name="connsiteX1348" fmla="*/ 4623 w 10000"/>
                  <a:gd name="connsiteY1348" fmla="*/ 210 h 10000"/>
                  <a:gd name="connsiteX1349" fmla="*/ 4579 w 10000"/>
                  <a:gd name="connsiteY1349" fmla="*/ 220 h 10000"/>
                  <a:gd name="connsiteX1350" fmla="*/ 4479 w 10000"/>
                  <a:gd name="connsiteY1350" fmla="*/ 198 h 10000"/>
                  <a:gd name="connsiteX1351" fmla="*/ 4402 w 10000"/>
                  <a:gd name="connsiteY1351" fmla="*/ 165 h 10000"/>
                  <a:gd name="connsiteX1352" fmla="*/ 4374 w 10000"/>
                  <a:gd name="connsiteY1352" fmla="*/ 165 h 10000"/>
                  <a:gd name="connsiteX1353" fmla="*/ 4335 w 10000"/>
                  <a:gd name="connsiteY1353" fmla="*/ 172 h 10000"/>
                  <a:gd name="connsiteX1354" fmla="*/ 4302 w 10000"/>
                  <a:gd name="connsiteY1354" fmla="*/ 188 h 10000"/>
                  <a:gd name="connsiteX1355" fmla="*/ 4271 w 10000"/>
                  <a:gd name="connsiteY1355" fmla="*/ 220 h 10000"/>
                  <a:gd name="connsiteX1356" fmla="*/ 4238 w 10000"/>
                  <a:gd name="connsiteY1356" fmla="*/ 240 h 10000"/>
                  <a:gd name="connsiteX1357" fmla="*/ 4324 w 10000"/>
                  <a:gd name="connsiteY1357" fmla="*/ 1289 h 10000"/>
                  <a:gd name="connsiteX1358" fmla="*/ 4297 w 10000"/>
                  <a:gd name="connsiteY1358" fmla="*/ 7345 h 10000"/>
                  <a:gd name="connsiteX1359" fmla="*/ 4236 w 10000"/>
                  <a:gd name="connsiteY1359" fmla="*/ 6832 h 10000"/>
                  <a:gd name="connsiteX1360" fmla="*/ 3946 w 10000"/>
                  <a:gd name="connsiteY1360" fmla="*/ 6675 h 10000"/>
                  <a:gd name="connsiteX1361" fmla="*/ 3687 w 10000"/>
                  <a:gd name="connsiteY1361" fmla="*/ 7730 h 10000"/>
                  <a:gd name="connsiteX1362" fmla="*/ 3690 w 10000"/>
                  <a:gd name="connsiteY1362" fmla="*/ 7730 h 10000"/>
                  <a:gd name="connsiteX1363" fmla="*/ 3704 w 10000"/>
                  <a:gd name="connsiteY1363" fmla="*/ 7740 h 10000"/>
                  <a:gd name="connsiteX1364" fmla="*/ 3712 w 10000"/>
                  <a:gd name="connsiteY1364" fmla="*/ 7743 h 10000"/>
                  <a:gd name="connsiteX1365" fmla="*/ 3723 w 10000"/>
                  <a:gd name="connsiteY1365" fmla="*/ 7749 h 10000"/>
                  <a:gd name="connsiteX1366" fmla="*/ 3729 w 10000"/>
                  <a:gd name="connsiteY1366" fmla="*/ 7749 h 10000"/>
                  <a:gd name="connsiteX1367" fmla="*/ 3729 w 10000"/>
                  <a:gd name="connsiteY1367" fmla="*/ 7743 h 10000"/>
                  <a:gd name="connsiteX1368" fmla="*/ 4805 w 10000"/>
                  <a:gd name="connsiteY1368" fmla="*/ 7386 h 10000"/>
                  <a:gd name="connsiteX1369" fmla="*/ 5343 w 10000"/>
                  <a:gd name="connsiteY1369" fmla="*/ 7520 h 10000"/>
                  <a:gd name="connsiteX1370" fmla="*/ 2947 w 10000"/>
                  <a:gd name="connsiteY1370" fmla="*/ 8089 h 10000"/>
                  <a:gd name="connsiteX1371" fmla="*/ 3057 w 10000"/>
                  <a:gd name="connsiteY1371" fmla="*/ 7143 h 10000"/>
                  <a:gd name="connsiteX0" fmla="*/ 4324 w 10000"/>
                  <a:gd name="connsiteY0" fmla="*/ 1289 h 10000"/>
                  <a:gd name="connsiteX1" fmla="*/ 4296 w 10000"/>
                  <a:gd name="connsiteY1" fmla="*/ 1305 h 10000"/>
                  <a:gd name="connsiteX2" fmla="*/ 4285 w 10000"/>
                  <a:gd name="connsiteY2" fmla="*/ 1279 h 10000"/>
                  <a:gd name="connsiteX3" fmla="*/ 4244 w 10000"/>
                  <a:gd name="connsiteY3" fmla="*/ 1266 h 10000"/>
                  <a:gd name="connsiteX4" fmla="*/ 4208 w 10000"/>
                  <a:gd name="connsiteY4" fmla="*/ 1286 h 10000"/>
                  <a:gd name="connsiteX5" fmla="*/ 4172 w 10000"/>
                  <a:gd name="connsiteY5" fmla="*/ 1299 h 10000"/>
                  <a:gd name="connsiteX6" fmla="*/ 4150 w 10000"/>
                  <a:gd name="connsiteY6" fmla="*/ 1308 h 10000"/>
                  <a:gd name="connsiteX7" fmla="*/ 4139 w 10000"/>
                  <a:gd name="connsiteY7" fmla="*/ 1315 h 10000"/>
                  <a:gd name="connsiteX8" fmla="*/ 4125 w 10000"/>
                  <a:gd name="connsiteY8" fmla="*/ 1315 h 10000"/>
                  <a:gd name="connsiteX9" fmla="*/ 4119 w 10000"/>
                  <a:gd name="connsiteY9" fmla="*/ 1315 h 10000"/>
                  <a:gd name="connsiteX10" fmla="*/ 4111 w 10000"/>
                  <a:gd name="connsiteY10" fmla="*/ 1308 h 10000"/>
                  <a:gd name="connsiteX11" fmla="*/ 4100 w 10000"/>
                  <a:gd name="connsiteY11" fmla="*/ 1315 h 10000"/>
                  <a:gd name="connsiteX12" fmla="*/ 4075 w 10000"/>
                  <a:gd name="connsiteY12" fmla="*/ 1315 h 10000"/>
                  <a:gd name="connsiteX13" fmla="*/ 4058 w 10000"/>
                  <a:gd name="connsiteY13" fmla="*/ 1318 h 10000"/>
                  <a:gd name="connsiteX14" fmla="*/ 4044 w 10000"/>
                  <a:gd name="connsiteY14" fmla="*/ 1315 h 10000"/>
                  <a:gd name="connsiteX15" fmla="*/ 4042 w 10000"/>
                  <a:gd name="connsiteY15" fmla="*/ 1299 h 10000"/>
                  <a:gd name="connsiteX16" fmla="*/ 4014 w 10000"/>
                  <a:gd name="connsiteY16" fmla="*/ 1308 h 10000"/>
                  <a:gd name="connsiteX17" fmla="*/ 4011 w 10000"/>
                  <a:gd name="connsiteY17" fmla="*/ 1315 h 10000"/>
                  <a:gd name="connsiteX18" fmla="*/ 4011 w 10000"/>
                  <a:gd name="connsiteY18" fmla="*/ 1341 h 10000"/>
                  <a:gd name="connsiteX19" fmla="*/ 4019 w 10000"/>
                  <a:gd name="connsiteY19" fmla="*/ 1341 h 10000"/>
                  <a:gd name="connsiteX20" fmla="*/ 3997 w 10000"/>
                  <a:gd name="connsiteY20" fmla="*/ 1363 h 10000"/>
                  <a:gd name="connsiteX21" fmla="*/ 3986 w 10000"/>
                  <a:gd name="connsiteY21" fmla="*/ 1373 h 10000"/>
                  <a:gd name="connsiteX22" fmla="*/ 3981 w 10000"/>
                  <a:gd name="connsiteY22" fmla="*/ 1389 h 10000"/>
                  <a:gd name="connsiteX23" fmla="*/ 3981 w 10000"/>
                  <a:gd name="connsiteY23" fmla="*/ 1409 h 10000"/>
                  <a:gd name="connsiteX24" fmla="*/ 3981 w 10000"/>
                  <a:gd name="connsiteY24" fmla="*/ 1438 h 10000"/>
                  <a:gd name="connsiteX25" fmla="*/ 3961 w 10000"/>
                  <a:gd name="connsiteY25" fmla="*/ 1441 h 10000"/>
                  <a:gd name="connsiteX26" fmla="*/ 3942 w 10000"/>
                  <a:gd name="connsiteY26" fmla="*/ 1441 h 10000"/>
                  <a:gd name="connsiteX27" fmla="*/ 3914 w 10000"/>
                  <a:gd name="connsiteY27" fmla="*/ 1454 h 10000"/>
                  <a:gd name="connsiteX28" fmla="*/ 3892 w 10000"/>
                  <a:gd name="connsiteY28" fmla="*/ 1467 h 10000"/>
                  <a:gd name="connsiteX29" fmla="*/ 3867 w 10000"/>
                  <a:gd name="connsiteY29" fmla="*/ 1483 h 10000"/>
                  <a:gd name="connsiteX30" fmla="*/ 3845 w 10000"/>
                  <a:gd name="connsiteY30" fmla="*/ 1467 h 10000"/>
                  <a:gd name="connsiteX31" fmla="*/ 3850 w 10000"/>
                  <a:gd name="connsiteY31" fmla="*/ 1457 h 10000"/>
                  <a:gd name="connsiteX32" fmla="*/ 3864 w 10000"/>
                  <a:gd name="connsiteY32" fmla="*/ 1441 h 10000"/>
                  <a:gd name="connsiteX33" fmla="*/ 3859 w 10000"/>
                  <a:gd name="connsiteY33" fmla="*/ 1409 h 10000"/>
                  <a:gd name="connsiteX34" fmla="*/ 3842 w 10000"/>
                  <a:gd name="connsiteY34" fmla="*/ 1383 h 10000"/>
                  <a:gd name="connsiteX35" fmla="*/ 3825 w 10000"/>
                  <a:gd name="connsiteY35" fmla="*/ 1360 h 10000"/>
                  <a:gd name="connsiteX36" fmla="*/ 3809 w 10000"/>
                  <a:gd name="connsiteY36" fmla="*/ 1318 h 10000"/>
                  <a:gd name="connsiteX37" fmla="*/ 3787 w 10000"/>
                  <a:gd name="connsiteY37" fmla="*/ 1289 h 10000"/>
                  <a:gd name="connsiteX38" fmla="*/ 3759 w 10000"/>
                  <a:gd name="connsiteY38" fmla="*/ 1266 h 10000"/>
                  <a:gd name="connsiteX39" fmla="*/ 3740 w 10000"/>
                  <a:gd name="connsiteY39" fmla="*/ 1256 h 10000"/>
                  <a:gd name="connsiteX40" fmla="*/ 3715 w 10000"/>
                  <a:gd name="connsiteY40" fmla="*/ 1250 h 10000"/>
                  <a:gd name="connsiteX41" fmla="*/ 3687 w 10000"/>
                  <a:gd name="connsiteY41" fmla="*/ 1256 h 10000"/>
                  <a:gd name="connsiteX42" fmla="*/ 3681 w 10000"/>
                  <a:gd name="connsiteY42" fmla="*/ 1260 h 10000"/>
                  <a:gd name="connsiteX43" fmla="*/ 3670 w 10000"/>
                  <a:gd name="connsiteY43" fmla="*/ 1295 h 10000"/>
                  <a:gd name="connsiteX44" fmla="*/ 3651 w 10000"/>
                  <a:gd name="connsiteY44" fmla="*/ 1305 h 10000"/>
                  <a:gd name="connsiteX45" fmla="*/ 3640 w 10000"/>
                  <a:gd name="connsiteY45" fmla="*/ 1308 h 10000"/>
                  <a:gd name="connsiteX46" fmla="*/ 3626 w 10000"/>
                  <a:gd name="connsiteY46" fmla="*/ 1308 h 10000"/>
                  <a:gd name="connsiteX47" fmla="*/ 3632 w 10000"/>
                  <a:gd name="connsiteY47" fmla="*/ 1276 h 10000"/>
                  <a:gd name="connsiteX48" fmla="*/ 3609 w 10000"/>
                  <a:gd name="connsiteY48" fmla="*/ 1289 h 10000"/>
                  <a:gd name="connsiteX49" fmla="*/ 3593 w 10000"/>
                  <a:gd name="connsiteY49" fmla="*/ 1286 h 10000"/>
                  <a:gd name="connsiteX50" fmla="*/ 3590 w 10000"/>
                  <a:gd name="connsiteY50" fmla="*/ 1256 h 10000"/>
                  <a:gd name="connsiteX51" fmla="*/ 3584 w 10000"/>
                  <a:gd name="connsiteY51" fmla="*/ 1237 h 10000"/>
                  <a:gd name="connsiteX52" fmla="*/ 3573 w 10000"/>
                  <a:gd name="connsiteY52" fmla="*/ 1237 h 10000"/>
                  <a:gd name="connsiteX53" fmla="*/ 3554 w 10000"/>
                  <a:gd name="connsiteY53" fmla="*/ 1227 h 10000"/>
                  <a:gd name="connsiteX54" fmla="*/ 3546 w 10000"/>
                  <a:gd name="connsiteY54" fmla="*/ 1192 h 10000"/>
                  <a:gd name="connsiteX55" fmla="*/ 3529 w 10000"/>
                  <a:gd name="connsiteY55" fmla="*/ 1176 h 10000"/>
                  <a:gd name="connsiteX56" fmla="*/ 3512 w 10000"/>
                  <a:gd name="connsiteY56" fmla="*/ 1182 h 10000"/>
                  <a:gd name="connsiteX57" fmla="*/ 3485 w 10000"/>
                  <a:gd name="connsiteY57" fmla="*/ 1182 h 10000"/>
                  <a:gd name="connsiteX58" fmla="*/ 3463 w 10000"/>
                  <a:gd name="connsiteY58" fmla="*/ 1176 h 10000"/>
                  <a:gd name="connsiteX59" fmla="*/ 3449 w 10000"/>
                  <a:gd name="connsiteY59" fmla="*/ 1182 h 10000"/>
                  <a:gd name="connsiteX60" fmla="*/ 3432 w 10000"/>
                  <a:gd name="connsiteY60" fmla="*/ 1192 h 10000"/>
                  <a:gd name="connsiteX61" fmla="*/ 3454 w 10000"/>
                  <a:gd name="connsiteY61" fmla="*/ 1205 h 10000"/>
                  <a:gd name="connsiteX62" fmla="*/ 3463 w 10000"/>
                  <a:gd name="connsiteY62" fmla="*/ 1205 h 10000"/>
                  <a:gd name="connsiteX63" fmla="*/ 3488 w 10000"/>
                  <a:gd name="connsiteY63" fmla="*/ 1205 h 10000"/>
                  <a:gd name="connsiteX64" fmla="*/ 3488 w 10000"/>
                  <a:gd name="connsiteY64" fmla="*/ 1218 h 10000"/>
                  <a:gd name="connsiteX65" fmla="*/ 3493 w 10000"/>
                  <a:gd name="connsiteY65" fmla="*/ 1247 h 10000"/>
                  <a:gd name="connsiteX66" fmla="*/ 3512 w 10000"/>
                  <a:gd name="connsiteY66" fmla="*/ 1247 h 10000"/>
                  <a:gd name="connsiteX67" fmla="*/ 3518 w 10000"/>
                  <a:gd name="connsiteY67" fmla="*/ 1250 h 10000"/>
                  <a:gd name="connsiteX68" fmla="*/ 3521 w 10000"/>
                  <a:gd name="connsiteY68" fmla="*/ 1276 h 10000"/>
                  <a:gd name="connsiteX69" fmla="*/ 3543 w 10000"/>
                  <a:gd name="connsiteY69" fmla="*/ 1295 h 10000"/>
                  <a:gd name="connsiteX70" fmla="*/ 3546 w 10000"/>
                  <a:gd name="connsiteY70" fmla="*/ 1305 h 10000"/>
                  <a:gd name="connsiteX71" fmla="*/ 3543 w 10000"/>
                  <a:gd name="connsiteY71" fmla="*/ 1315 h 10000"/>
                  <a:gd name="connsiteX72" fmla="*/ 3543 w 10000"/>
                  <a:gd name="connsiteY72" fmla="*/ 1331 h 10000"/>
                  <a:gd name="connsiteX73" fmla="*/ 3554 w 10000"/>
                  <a:gd name="connsiteY73" fmla="*/ 1324 h 10000"/>
                  <a:gd name="connsiteX74" fmla="*/ 3560 w 10000"/>
                  <a:gd name="connsiteY74" fmla="*/ 1331 h 10000"/>
                  <a:gd name="connsiteX75" fmla="*/ 3582 w 10000"/>
                  <a:gd name="connsiteY75" fmla="*/ 1344 h 10000"/>
                  <a:gd name="connsiteX76" fmla="*/ 3598 w 10000"/>
                  <a:gd name="connsiteY76" fmla="*/ 1380 h 10000"/>
                  <a:gd name="connsiteX77" fmla="*/ 3607 w 10000"/>
                  <a:gd name="connsiteY77" fmla="*/ 1389 h 10000"/>
                  <a:gd name="connsiteX78" fmla="*/ 3623 w 10000"/>
                  <a:gd name="connsiteY78" fmla="*/ 1409 h 10000"/>
                  <a:gd name="connsiteX79" fmla="*/ 3634 w 10000"/>
                  <a:gd name="connsiteY79" fmla="*/ 1438 h 10000"/>
                  <a:gd name="connsiteX80" fmla="*/ 3632 w 10000"/>
                  <a:gd name="connsiteY80" fmla="*/ 1454 h 10000"/>
                  <a:gd name="connsiteX81" fmla="*/ 3618 w 10000"/>
                  <a:gd name="connsiteY81" fmla="*/ 1438 h 10000"/>
                  <a:gd name="connsiteX82" fmla="*/ 3598 w 10000"/>
                  <a:gd name="connsiteY82" fmla="*/ 1428 h 10000"/>
                  <a:gd name="connsiteX83" fmla="*/ 3582 w 10000"/>
                  <a:gd name="connsiteY83" fmla="*/ 1402 h 10000"/>
                  <a:gd name="connsiteX84" fmla="*/ 3562 w 10000"/>
                  <a:gd name="connsiteY84" fmla="*/ 1399 h 10000"/>
                  <a:gd name="connsiteX85" fmla="*/ 3546 w 10000"/>
                  <a:gd name="connsiteY85" fmla="*/ 1383 h 10000"/>
                  <a:gd name="connsiteX86" fmla="*/ 3510 w 10000"/>
                  <a:gd name="connsiteY86" fmla="*/ 1360 h 10000"/>
                  <a:gd name="connsiteX87" fmla="*/ 3485 w 10000"/>
                  <a:gd name="connsiteY87" fmla="*/ 1344 h 10000"/>
                  <a:gd name="connsiteX88" fmla="*/ 3454 w 10000"/>
                  <a:gd name="connsiteY88" fmla="*/ 1334 h 10000"/>
                  <a:gd name="connsiteX89" fmla="*/ 3429 w 10000"/>
                  <a:gd name="connsiteY89" fmla="*/ 1315 h 10000"/>
                  <a:gd name="connsiteX90" fmla="*/ 3416 w 10000"/>
                  <a:gd name="connsiteY90" fmla="*/ 1308 h 10000"/>
                  <a:gd name="connsiteX91" fmla="*/ 3399 w 10000"/>
                  <a:gd name="connsiteY91" fmla="*/ 1305 h 10000"/>
                  <a:gd name="connsiteX92" fmla="*/ 3382 w 10000"/>
                  <a:gd name="connsiteY92" fmla="*/ 1286 h 10000"/>
                  <a:gd name="connsiteX93" fmla="*/ 3380 w 10000"/>
                  <a:gd name="connsiteY93" fmla="*/ 1266 h 10000"/>
                  <a:gd name="connsiteX94" fmla="*/ 3388 w 10000"/>
                  <a:gd name="connsiteY94" fmla="*/ 1256 h 10000"/>
                  <a:gd name="connsiteX95" fmla="*/ 3407 w 10000"/>
                  <a:gd name="connsiteY95" fmla="*/ 1256 h 10000"/>
                  <a:gd name="connsiteX96" fmla="*/ 3396 w 10000"/>
                  <a:gd name="connsiteY96" fmla="*/ 1227 h 10000"/>
                  <a:gd name="connsiteX97" fmla="*/ 3382 w 10000"/>
                  <a:gd name="connsiteY97" fmla="*/ 1227 h 10000"/>
                  <a:gd name="connsiteX98" fmla="*/ 3360 w 10000"/>
                  <a:gd name="connsiteY98" fmla="*/ 1221 h 10000"/>
                  <a:gd name="connsiteX99" fmla="*/ 3349 w 10000"/>
                  <a:gd name="connsiteY99" fmla="*/ 1231 h 10000"/>
                  <a:gd name="connsiteX100" fmla="*/ 3352 w 10000"/>
                  <a:gd name="connsiteY100" fmla="*/ 1247 h 10000"/>
                  <a:gd name="connsiteX101" fmla="*/ 3341 w 10000"/>
                  <a:gd name="connsiteY101" fmla="*/ 1237 h 10000"/>
                  <a:gd name="connsiteX102" fmla="*/ 3335 w 10000"/>
                  <a:gd name="connsiteY102" fmla="*/ 1231 h 10000"/>
                  <a:gd name="connsiteX103" fmla="*/ 3307 w 10000"/>
                  <a:gd name="connsiteY103" fmla="*/ 1227 h 10000"/>
                  <a:gd name="connsiteX104" fmla="*/ 3294 w 10000"/>
                  <a:gd name="connsiteY104" fmla="*/ 1221 h 10000"/>
                  <a:gd name="connsiteX105" fmla="*/ 3271 w 10000"/>
                  <a:gd name="connsiteY105" fmla="*/ 1211 h 10000"/>
                  <a:gd name="connsiteX106" fmla="*/ 3252 w 10000"/>
                  <a:gd name="connsiteY106" fmla="*/ 1195 h 10000"/>
                  <a:gd name="connsiteX107" fmla="*/ 3235 w 10000"/>
                  <a:gd name="connsiteY107" fmla="*/ 1195 h 10000"/>
                  <a:gd name="connsiteX108" fmla="*/ 3235 w 10000"/>
                  <a:gd name="connsiteY108" fmla="*/ 1205 h 10000"/>
                  <a:gd name="connsiteX109" fmla="*/ 3219 w 10000"/>
                  <a:gd name="connsiteY109" fmla="*/ 1231 h 10000"/>
                  <a:gd name="connsiteX110" fmla="*/ 3213 w 10000"/>
                  <a:gd name="connsiteY110" fmla="*/ 1231 h 10000"/>
                  <a:gd name="connsiteX111" fmla="*/ 3183 w 10000"/>
                  <a:gd name="connsiteY111" fmla="*/ 1221 h 10000"/>
                  <a:gd name="connsiteX112" fmla="*/ 3175 w 10000"/>
                  <a:gd name="connsiteY112" fmla="*/ 1227 h 10000"/>
                  <a:gd name="connsiteX113" fmla="*/ 3163 w 10000"/>
                  <a:gd name="connsiteY113" fmla="*/ 1237 h 10000"/>
                  <a:gd name="connsiteX114" fmla="*/ 3158 w 10000"/>
                  <a:gd name="connsiteY114" fmla="*/ 1260 h 10000"/>
                  <a:gd name="connsiteX115" fmla="*/ 3158 w 10000"/>
                  <a:gd name="connsiteY115" fmla="*/ 1276 h 10000"/>
                  <a:gd name="connsiteX116" fmla="*/ 3163 w 10000"/>
                  <a:gd name="connsiteY116" fmla="*/ 1295 h 10000"/>
                  <a:gd name="connsiteX117" fmla="*/ 3166 w 10000"/>
                  <a:gd name="connsiteY117" fmla="*/ 1308 h 10000"/>
                  <a:gd name="connsiteX118" fmla="*/ 3158 w 10000"/>
                  <a:gd name="connsiteY118" fmla="*/ 1315 h 10000"/>
                  <a:gd name="connsiteX119" fmla="*/ 3133 w 10000"/>
                  <a:gd name="connsiteY119" fmla="*/ 1299 h 10000"/>
                  <a:gd name="connsiteX120" fmla="*/ 3114 w 10000"/>
                  <a:gd name="connsiteY120" fmla="*/ 1276 h 10000"/>
                  <a:gd name="connsiteX121" fmla="*/ 3078 w 10000"/>
                  <a:gd name="connsiteY121" fmla="*/ 1240 h 10000"/>
                  <a:gd name="connsiteX122" fmla="*/ 3044 w 10000"/>
                  <a:gd name="connsiteY122" fmla="*/ 1227 h 10000"/>
                  <a:gd name="connsiteX123" fmla="*/ 3033 w 10000"/>
                  <a:gd name="connsiteY123" fmla="*/ 1231 h 10000"/>
                  <a:gd name="connsiteX124" fmla="*/ 3036 w 10000"/>
                  <a:gd name="connsiteY124" fmla="*/ 1256 h 10000"/>
                  <a:gd name="connsiteX125" fmla="*/ 3044 w 10000"/>
                  <a:gd name="connsiteY125" fmla="*/ 1266 h 10000"/>
                  <a:gd name="connsiteX126" fmla="*/ 3044 w 10000"/>
                  <a:gd name="connsiteY126" fmla="*/ 1276 h 10000"/>
                  <a:gd name="connsiteX127" fmla="*/ 3036 w 10000"/>
                  <a:gd name="connsiteY127" fmla="*/ 1276 h 10000"/>
                  <a:gd name="connsiteX128" fmla="*/ 3028 w 10000"/>
                  <a:gd name="connsiteY128" fmla="*/ 1266 h 10000"/>
                  <a:gd name="connsiteX129" fmla="*/ 3025 w 10000"/>
                  <a:gd name="connsiteY129" fmla="*/ 1256 h 10000"/>
                  <a:gd name="connsiteX130" fmla="*/ 3008 w 10000"/>
                  <a:gd name="connsiteY130" fmla="*/ 1205 h 10000"/>
                  <a:gd name="connsiteX131" fmla="*/ 3000 w 10000"/>
                  <a:gd name="connsiteY131" fmla="*/ 1192 h 10000"/>
                  <a:gd name="connsiteX132" fmla="*/ 2994 w 10000"/>
                  <a:gd name="connsiteY132" fmla="*/ 1176 h 10000"/>
                  <a:gd name="connsiteX133" fmla="*/ 2986 w 10000"/>
                  <a:gd name="connsiteY133" fmla="*/ 1182 h 10000"/>
                  <a:gd name="connsiteX134" fmla="*/ 2981 w 10000"/>
                  <a:gd name="connsiteY134" fmla="*/ 1192 h 10000"/>
                  <a:gd name="connsiteX135" fmla="*/ 2970 w 10000"/>
                  <a:gd name="connsiteY135" fmla="*/ 1201 h 10000"/>
                  <a:gd name="connsiteX136" fmla="*/ 2956 w 10000"/>
                  <a:gd name="connsiteY136" fmla="*/ 1218 h 10000"/>
                  <a:gd name="connsiteX137" fmla="*/ 2939 w 10000"/>
                  <a:gd name="connsiteY137" fmla="*/ 1240 h 10000"/>
                  <a:gd name="connsiteX138" fmla="*/ 2928 w 10000"/>
                  <a:gd name="connsiteY138" fmla="*/ 1247 h 10000"/>
                  <a:gd name="connsiteX139" fmla="*/ 2922 w 10000"/>
                  <a:gd name="connsiteY139" fmla="*/ 1250 h 10000"/>
                  <a:gd name="connsiteX140" fmla="*/ 2911 w 10000"/>
                  <a:gd name="connsiteY140" fmla="*/ 1250 h 10000"/>
                  <a:gd name="connsiteX141" fmla="*/ 2884 w 10000"/>
                  <a:gd name="connsiteY141" fmla="*/ 1247 h 10000"/>
                  <a:gd name="connsiteX142" fmla="*/ 2864 w 10000"/>
                  <a:gd name="connsiteY142" fmla="*/ 1237 h 10000"/>
                  <a:gd name="connsiteX143" fmla="*/ 2848 w 10000"/>
                  <a:gd name="connsiteY143" fmla="*/ 1231 h 10000"/>
                  <a:gd name="connsiteX144" fmla="*/ 2834 w 10000"/>
                  <a:gd name="connsiteY144" fmla="*/ 1227 h 10000"/>
                  <a:gd name="connsiteX145" fmla="*/ 2831 w 10000"/>
                  <a:gd name="connsiteY145" fmla="*/ 1227 h 10000"/>
                  <a:gd name="connsiteX146" fmla="*/ 2831 w 10000"/>
                  <a:gd name="connsiteY146" fmla="*/ 1221 h 10000"/>
                  <a:gd name="connsiteX147" fmla="*/ 2825 w 10000"/>
                  <a:gd name="connsiteY147" fmla="*/ 1205 h 10000"/>
                  <a:gd name="connsiteX148" fmla="*/ 2823 w 10000"/>
                  <a:gd name="connsiteY148" fmla="*/ 1192 h 10000"/>
                  <a:gd name="connsiteX149" fmla="*/ 2817 w 10000"/>
                  <a:gd name="connsiteY149" fmla="*/ 1182 h 10000"/>
                  <a:gd name="connsiteX150" fmla="*/ 2814 w 10000"/>
                  <a:gd name="connsiteY150" fmla="*/ 1176 h 10000"/>
                  <a:gd name="connsiteX151" fmla="*/ 2792 w 10000"/>
                  <a:gd name="connsiteY151" fmla="*/ 1172 h 10000"/>
                  <a:gd name="connsiteX152" fmla="*/ 2759 w 10000"/>
                  <a:gd name="connsiteY152" fmla="*/ 1156 h 10000"/>
                  <a:gd name="connsiteX153" fmla="*/ 2734 w 10000"/>
                  <a:gd name="connsiteY153" fmla="*/ 1143 h 10000"/>
                  <a:gd name="connsiteX154" fmla="*/ 2695 w 10000"/>
                  <a:gd name="connsiteY154" fmla="*/ 1124 h 10000"/>
                  <a:gd name="connsiteX155" fmla="*/ 2670 w 10000"/>
                  <a:gd name="connsiteY155" fmla="*/ 1108 h 10000"/>
                  <a:gd name="connsiteX156" fmla="*/ 2645 w 10000"/>
                  <a:gd name="connsiteY156" fmla="*/ 1091 h 10000"/>
                  <a:gd name="connsiteX157" fmla="*/ 2618 w 10000"/>
                  <a:gd name="connsiteY157" fmla="*/ 1088 h 10000"/>
                  <a:gd name="connsiteX158" fmla="*/ 2576 w 10000"/>
                  <a:gd name="connsiteY158" fmla="*/ 1088 h 10000"/>
                  <a:gd name="connsiteX159" fmla="*/ 2551 w 10000"/>
                  <a:gd name="connsiteY159" fmla="*/ 1091 h 10000"/>
                  <a:gd name="connsiteX160" fmla="*/ 2521 w 10000"/>
                  <a:gd name="connsiteY160" fmla="*/ 1098 h 10000"/>
                  <a:gd name="connsiteX161" fmla="*/ 2493 w 10000"/>
                  <a:gd name="connsiteY161" fmla="*/ 1104 h 10000"/>
                  <a:gd name="connsiteX162" fmla="*/ 2468 w 10000"/>
                  <a:gd name="connsiteY162" fmla="*/ 1108 h 10000"/>
                  <a:gd name="connsiteX163" fmla="*/ 2404 w 10000"/>
                  <a:gd name="connsiteY163" fmla="*/ 1124 h 10000"/>
                  <a:gd name="connsiteX164" fmla="*/ 2366 w 10000"/>
                  <a:gd name="connsiteY164" fmla="*/ 1133 h 10000"/>
                  <a:gd name="connsiteX165" fmla="*/ 2346 w 10000"/>
                  <a:gd name="connsiteY165" fmla="*/ 1137 h 10000"/>
                  <a:gd name="connsiteX166" fmla="*/ 2294 w 10000"/>
                  <a:gd name="connsiteY166" fmla="*/ 1146 h 10000"/>
                  <a:gd name="connsiteX167" fmla="*/ 2249 w 10000"/>
                  <a:gd name="connsiteY167" fmla="*/ 1156 h 10000"/>
                  <a:gd name="connsiteX168" fmla="*/ 2230 w 10000"/>
                  <a:gd name="connsiteY168" fmla="*/ 1156 h 10000"/>
                  <a:gd name="connsiteX169" fmla="*/ 2222 w 10000"/>
                  <a:gd name="connsiteY169" fmla="*/ 1163 h 10000"/>
                  <a:gd name="connsiteX170" fmla="*/ 2194 w 10000"/>
                  <a:gd name="connsiteY170" fmla="*/ 1163 h 10000"/>
                  <a:gd name="connsiteX171" fmla="*/ 2172 w 10000"/>
                  <a:gd name="connsiteY171" fmla="*/ 1163 h 10000"/>
                  <a:gd name="connsiteX172" fmla="*/ 2147 w 10000"/>
                  <a:gd name="connsiteY172" fmla="*/ 1166 h 10000"/>
                  <a:gd name="connsiteX173" fmla="*/ 2108 w 10000"/>
                  <a:gd name="connsiteY173" fmla="*/ 1166 h 10000"/>
                  <a:gd name="connsiteX174" fmla="*/ 2083 w 10000"/>
                  <a:gd name="connsiteY174" fmla="*/ 1156 h 10000"/>
                  <a:gd name="connsiteX175" fmla="*/ 2042 w 10000"/>
                  <a:gd name="connsiteY175" fmla="*/ 1143 h 10000"/>
                  <a:gd name="connsiteX176" fmla="*/ 2011 w 10000"/>
                  <a:gd name="connsiteY176" fmla="*/ 1143 h 10000"/>
                  <a:gd name="connsiteX177" fmla="*/ 1994 w 10000"/>
                  <a:gd name="connsiteY177" fmla="*/ 1146 h 10000"/>
                  <a:gd name="connsiteX178" fmla="*/ 1967 w 10000"/>
                  <a:gd name="connsiteY178" fmla="*/ 1156 h 10000"/>
                  <a:gd name="connsiteX179" fmla="*/ 1903 w 10000"/>
                  <a:gd name="connsiteY179" fmla="*/ 1176 h 10000"/>
                  <a:gd name="connsiteX180" fmla="*/ 1873 w 10000"/>
                  <a:gd name="connsiteY180" fmla="*/ 1182 h 10000"/>
                  <a:gd name="connsiteX181" fmla="*/ 1850 w 10000"/>
                  <a:gd name="connsiteY181" fmla="*/ 1185 h 10000"/>
                  <a:gd name="connsiteX182" fmla="*/ 1842 w 10000"/>
                  <a:gd name="connsiteY182" fmla="*/ 1192 h 10000"/>
                  <a:gd name="connsiteX183" fmla="*/ 1823 w 10000"/>
                  <a:gd name="connsiteY183" fmla="*/ 1195 h 10000"/>
                  <a:gd name="connsiteX184" fmla="*/ 1814 w 10000"/>
                  <a:gd name="connsiteY184" fmla="*/ 1201 h 10000"/>
                  <a:gd name="connsiteX185" fmla="*/ 1792 w 10000"/>
                  <a:gd name="connsiteY185" fmla="*/ 1218 h 10000"/>
                  <a:gd name="connsiteX186" fmla="*/ 1767 w 10000"/>
                  <a:gd name="connsiteY186" fmla="*/ 1231 h 10000"/>
                  <a:gd name="connsiteX187" fmla="*/ 1717 w 10000"/>
                  <a:gd name="connsiteY187" fmla="*/ 1266 h 10000"/>
                  <a:gd name="connsiteX188" fmla="*/ 1695 w 10000"/>
                  <a:gd name="connsiteY188" fmla="*/ 1279 h 10000"/>
                  <a:gd name="connsiteX189" fmla="*/ 1654 w 10000"/>
                  <a:gd name="connsiteY189" fmla="*/ 1308 h 10000"/>
                  <a:gd name="connsiteX190" fmla="*/ 1620 w 10000"/>
                  <a:gd name="connsiteY190" fmla="*/ 1334 h 10000"/>
                  <a:gd name="connsiteX191" fmla="*/ 1590 w 10000"/>
                  <a:gd name="connsiteY191" fmla="*/ 1360 h 10000"/>
                  <a:gd name="connsiteX192" fmla="*/ 1565 w 10000"/>
                  <a:gd name="connsiteY192" fmla="*/ 1380 h 10000"/>
                  <a:gd name="connsiteX193" fmla="*/ 1532 w 10000"/>
                  <a:gd name="connsiteY193" fmla="*/ 1402 h 10000"/>
                  <a:gd name="connsiteX194" fmla="*/ 1501 w 10000"/>
                  <a:gd name="connsiteY194" fmla="*/ 1418 h 10000"/>
                  <a:gd name="connsiteX195" fmla="*/ 1460 w 10000"/>
                  <a:gd name="connsiteY195" fmla="*/ 1438 h 10000"/>
                  <a:gd name="connsiteX196" fmla="*/ 1435 w 10000"/>
                  <a:gd name="connsiteY196" fmla="*/ 1454 h 10000"/>
                  <a:gd name="connsiteX197" fmla="*/ 1421 w 10000"/>
                  <a:gd name="connsiteY197" fmla="*/ 1464 h 10000"/>
                  <a:gd name="connsiteX198" fmla="*/ 1380 w 10000"/>
                  <a:gd name="connsiteY198" fmla="*/ 1473 h 10000"/>
                  <a:gd name="connsiteX199" fmla="*/ 1324 w 10000"/>
                  <a:gd name="connsiteY199" fmla="*/ 1477 h 10000"/>
                  <a:gd name="connsiteX200" fmla="*/ 1274 w 10000"/>
                  <a:gd name="connsiteY200" fmla="*/ 1483 h 10000"/>
                  <a:gd name="connsiteX201" fmla="*/ 1244 w 10000"/>
                  <a:gd name="connsiteY201" fmla="*/ 1486 h 10000"/>
                  <a:gd name="connsiteX202" fmla="*/ 1233 w 10000"/>
                  <a:gd name="connsiteY202" fmla="*/ 1486 h 10000"/>
                  <a:gd name="connsiteX203" fmla="*/ 1197 w 10000"/>
                  <a:gd name="connsiteY203" fmla="*/ 1493 h 10000"/>
                  <a:gd name="connsiteX204" fmla="*/ 1180 w 10000"/>
                  <a:gd name="connsiteY204" fmla="*/ 1496 h 10000"/>
                  <a:gd name="connsiteX205" fmla="*/ 1169 w 10000"/>
                  <a:gd name="connsiteY205" fmla="*/ 1496 h 10000"/>
                  <a:gd name="connsiteX206" fmla="*/ 1161 w 10000"/>
                  <a:gd name="connsiteY206" fmla="*/ 1503 h 10000"/>
                  <a:gd name="connsiteX207" fmla="*/ 1155 w 10000"/>
                  <a:gd name="connsiteY207" fmla="*/ 1503 h 10000"/>
                  <a:gd name="connsiteX208" fmla="*/ 501 w 10000"/>
                  <a:gd name="connsiteY208" fmla="*/ 2277 h 10000"/>
                  <a:gd name="connsiteX209" fmla="*/ 396 w 10000"/>
                  <a:gd name="connsiteY209" fmla="*/ 2532 h 10000"/>
                  <a:gd name="connsiteX210" fmla="*/ 324 w 10000"/>
                  <a:gd name="connsiteY210" fmla="*/ 2759 h 10000"/>
                  <a:gd name="connsiteX211" fmla="*/ 274 w 10000"/>
                  <a:gd name="connsiteY211" fmla="*/ 2866 h 10000"/>
                  <a:gd name="connsiteX212" fmla="*/ 202 w 10000"/>
                  <a:gd name="connsiteY212" fmla="*/ 3008 h 10000"/>
                  <a:gd name="connsiteX213" fmla="*/ 211 w 10000"/>
                  <a:gd name="connsiteY213" fmla="*/ 3177 h 10000"/>
                  <a:gd name="connsiteX214" fmla="*/ 235 w 10000"/>
                  <a:gd name="connsiteY214" fmla="*/ 3368 h 10000"/>
                  <a:gd name="connsiteX215" fmla="*/ 266 w 10000"/>
                  <a:gd name="connsiteY215" fmla="*/ 3595 h 10000"/>
                  <a:gd name="connsiteX216" fmla="*/ 299 w 10000"/>
                  <a:gd name="connsiteY216" fmla="*/ 3831 h 10000"/>
                  <a:gd name="connsiteX217" fmla="*/ 305 w 10000"/>
                  <a:gd name="connsiteY217" fmla="*/ 3863 h 10000"/>
                  <a:gd name="connsiteX218" fmla="*/ 341 w 10000"/>
                  <a:gd name="connsiteY218" fmla="*/ 3941 h 10000"/>
                  <a:gd name="connsiteX219" fmla="*/ 186 w 10000"/>
                  <a:gd name="connsiteY219" fmla="*/ 3935 h 10000"/>
                  <a:gd name="connsiteX220" fmla="*/ 30 w 10000"/>
                  <a:gd name="connsiteY220" fmla="*/ 3925 h 10000"/>
                  <a:gd name="connsiteX221" fmla="*/ 0 w 10000"/>
                  <a:gd name="connsiteY221" fmla="*/ 4054 h 10000"/>
                  <a:gd name="connsiteX222" fmla="*/ 14 w 10000"/>
                  <a:gd name="connsiteY222" fmla="*/ 4152 h 10000"/>
                  <a:gd name="connsiteX223" fmla="*/ 22 w 10000"/>
                  <a:gd name="connsiteY223" fmla="*/ 4242 h 10000"/>
                  <a:gd name="connsiteX224" fmla="*/ 30 w 10000"/>
                  <a:gd name="connsiteY224" fmla="*/ 4291 h 10000"/>
                  <a:gd name="connsiteX225" fmla="*/ 102 w 10000"/>
                  <a:gd name="connsiteY225" fmla="*/ 4271 h 10000"/>
                  <a:gd name="connsiteX226" fmla="*/ 155 w 10000"/>
                  <a:gd name="connsiteY226" fmla="*/ 4262 h 10000"/>
                  <a:gd name="connsiteX227" fmla="*/ 410 w 10000"/>
                  <a:gd name="connsiteY227" fmla="*/ 4255 h 10000"/>
                  <a:gd name="connsiteX228" fmla="*/ 418 w 10000"/>
                  <a:gd name="connsiteY228" fmla="*/ 4385 h 10000"/>
                  <a:gd name="connsiteX229" fmla="*/ 429 w 10000"/>
                  <a:gd name="connsiteY229" fmla="*/ 4543 h 10000"/>
                  <a:gd name="connsiteX230" fmla="*/ 443 w 10000"/>
                  <a:gd name="connsiteY230" fmla="*/ 4585 h 10000"/>
                  <a:gd name="connsiteX231" fmla="*/ 465 w 10000"/>
                  <a:gd name="connsiteY231" fmla="*/ 4611 h 10000"/>
                  <a:gd name="connsiteX232" fmla="*/ 468 w 10000"/>
                  <a:gd name="connsiteY232" fmla="*/ 4621 h 10000"/>
                  <a:gd name="connsiteX233" fmla="*/ 474 w 10000"/>
                  <a:gd name="connsiteY233" fmla="*/ 4679 h 10000"/>
                  <a:gd name="connsiteX234" fmla="*/ 554 w 10000"/>
                  <a:gd name="connsiteY234" fmla="*/ 4738 h 10000"/>
                  <a:gd name="connsiteX235" fmla="*/ 637 w 10000"/>
                  <a:gd name="connsiteY235" fmla="*/ 4809 h 10000"/>
                  <a:gd name="connsiteX236" fmla="*/ 704 w 10000"/>
                  <a:gd name="connsiteY236" fmla="*/ 4851 h 10000"/>
                  <a:gd name="connsiteX237" fmla="*/ 740 w 10000"/>
                  <a:gd name="connsiteY237" fmla="*/ 4893 h 10000"/>
                  <a:gd name="connsiteX238" fmla="*/ 756 w 10000"/>
                  <a:gd name="connsiteY238" fmla="*/ 4896 h 10000"/>
                  <a:gd name="connsiteX239" fmla="*/ 767 w 10000"/>
                  <a:gd name="connsiteY239" fmla="*/ 4880 h 10000"/>
                  <a:gd name="connsiteX240" fmla="*/ 806 w 10000"/>
                  <a:gd name="connsiteY240" fmla="*/ 4945 h 10000"/>
                  <a:gd name="connsiteX241" fmla="*/ 886 w 10000"/>
                  <a:gd name="connsiteY241" fmla="*/ 5078 h 10000"/>
                  <a:gd name="connsiteX242" fmla="*/ 911 w 10000"/>
                  <a:gd name="connsiteY242" fmla="*/ 5130 h 10000"/>
                  <a:gd name="connsiteX243" fmla="*/ 920 w 10000"/>
                  <a:gd name="connsiteY243" fmla="*/ 5191 h 10000"/>
                  <a:gd name="connsiteX244" fmla="*/ 920 w 10000"/>
                  <a:gd name="connsiteY244" fmla="*/ 5220 h 10000"/>
                  <a:gd name="connsiteX245" fmla="*/ 911 w 10000"/>
                  <a:gd name="connsiteY245" fmla="*/ 5314 h 10000"/>
                  <a:gd name="connsiteX246" fmla="*/ 898 w 10000"/>
                  <a:gd name="connsiteY246" fmla="*/ 5369 h 10000"/>
                  <a:gd name="connsiteX247" fmla="*/ 895 w 10000"/>
                  <a:gd name="connsiteY247" fmla="*/ 5385 h 10000"/>
                  <a:gd name="connsiteX248" fmla="*/ 895 w 10000"/>
                  <a:gd name="connsiteY248" fmla="*/ 5405 h 10000"/>
                  <a:gd name="connsiteX249" fmla="*/ 898 w 10000"/>
                  <a:gd name="connsiteY249" fmla="*/ 5434 h 10000"/>
                  <a:gd name="connsiteX250" fmla="*/ 911 w 10000"/>
                  <a:gd name="connsiteY250" fmla="*/ 5463 h 10000"/>
                  <a:gd name="connsiteX251" fmla="*/ 920 w 10000"/>
                  <a:gd name="connsiteY251" fmla="*/ 5492 h 10000"/>
                  <a:gd name="connsiteX252" fmla="*/ 934 w 10000"/>
                  <a:gd name="connsiteY252" fmla="*/ 5518 h 10000"/>
                  <a:gd name="connsiteX253" fmla="*/ 1169 w 10000"/>
                  <a:gd name="connsiteY253" fmla="*/ 5738 h 10000"/>
                  <a:gd name="connsiteX254" fmla="*/ 1188 w 10000"/>
                  <a:gd name="connsiteY254" fmla="*/ 5755 h 10000"/>
                  <a:gd name="connsiteX255" fmla="*/ 1216 w 10000"/>
                  <a:gd name="connsiteY255" fmla="*/ 5758 h 10000"/>
                  <a:gd name="connsiteX256" fmla="*/ 1313 w 10000"/>
                  <a:gd name="connsiteY256" fmla="*/ 5774 h 10000"/>
                  <a:gd name="connsiteX257" fmla="*/ 1349 w 10000"/>
                  <a:gd name="connsiteY257" fmla="*/ 5787 h 10000"/>
                  <a:gd name="connsiteX258" fmla="*/ 1393 w 10000"/>
                  <a:gd name="connsiteY258" fmla="*/ 5793 h 10000"/>
                  <a:gd name="connsiteX259" fmla="*/ 1393 w 10000"/>
                  <a:gd name="connsiteY259" fmla="*/ 5797 h 10000"/>
                  <a:gd name="connsiteX260" fmla="*/ 1421 w 10000"/>
                  <a:gd name="connsiteY260" fmla="*/ 5810 h 10000"/>
                  <a:gd name="connsiteX261" fmla="*/ 1446 w 10000"/>
                  <a:gd name="connsiteY261" fmla="*/ 5829 h 10000"/>
                  <a:gd name="connsiteX262" fmla="*/ 1460 w 10000"/>
                  <a:gd name="connsiteY262" fmla="*/ 5842 h 10000"/>
                  <a:gd name="connsiteX263" fmla="*/ 1476 w 10000"/>
                  <a:gd name="connsiteY263" fmla="*/ 5848 h 10000"/>
                  <a:gd name="connsiteX264" fmla="*/ 1501 w 10000"/>
                  <a:gd name="connsiteY264" fmla="*/ 5852 h 10000"/>
                  <a:gd name="connsiteX265" fmla="*/ 1532 w 10000"/>
                  <a:gd name="connsiteY265" fmla="*/ 5887 h 10000"/>
                  <a:gd name="connsiteX266" fmla="*/ 1565 w 10000"/>
                  <a:gd name="connsiteY266" fmla="*/ 5942 h 10000"/>
                  <a:gd name="connsiteX267" fmla="*/ 1587 w 10000"/>
                  <a:gd name="connsiteY267" fmla="*/ 5972 h 10000"/>
                  <a:gd name="connsiteX268" fmla="*/ 1612 w 10000"/>
                  <a:gd name="connsiteY268" fmla="*/ 5955 h 10000"/>
                  <a:gd name="connsiteX269" fmla="*/ 1679 w 10000"/>
                  <a:gd name="connsiteY269" fmla="*/ 6049 h 10000"/>
                  <a:gd name="connsiteX270" fmla="*/ 1720 w 10000"/>
                  <a:gd name="connsiteY270" fmla="*/ 6108 h 10000"/>
                  <a:gd name="connsiteX271" fmla="*/ 1751 w 10000"/>
                  <a:gd name="connsiteY271" fmla="*/ 6133 h 10000"/>
                  <a:gd name="connsiteX272" fmla="*/ 1792 w 10000"/>
                  <a:gd name="connsiteY272" fmla="*/ 6169 h 10000"/>
                  <a:gd name="connsiteX273" fmla="*/ 1801 w 10000"/>
                  <a:gd name="connsiteY273" fmla="*/ 6172 h 10000"/>
                  <a:gd name="connsiteX274" fmla="*/ 1814 w 10000"/>
                  <a:gd name="connsiteY274" fmla="*/ 6286 h 10000"/>
                  <a:gd name="connsiteX275" fmla="*/ 1817 w 10000"/>
                  <a:gd name="connsiteY275" fmla="*/ 6331 h 10000"/>
                  <a:gd name="connsiteX276" fmla="*/ 1809 w 10000"/>
                  <a:gd name="connsiteY276" fmla="*/ 6444 h 10000"/>
                  <a:gd name="connsiteX277" fmla="*/ 1801 w 10000"/>
                  <a:gd name="connsiteY277" fmla="*/ 6499 h 10000"/>
                  <a:gd name="connsiteX278" fmla="*/ 1781 w 10000"/>
                  <a:gd name="connsiteY278" fmla="*/ 6522 h 10000"/>
                  <a:gd name="connsiteX279" fmla="*/ 1773 w 10000"/>
                  <a:gd name="connsiteY279" fmla="*/ 6541 h 10000"/>
                  <a:gd name="connsiteX280" fmla="*/ 1762 w 10000"/>
                  <a:gd name="connsiteY280" fmla="*/ 6571 h 10000"/>
                  <a:gd name="connsiteX281" fmla="*/ 1767 w 10000"/>
                  <a:gd name="connsiteY281" fmla="*/ 6622 h 10000"/>
                  <a:gd name="connsiteX282" fmla="*/ 1767 w 10000"/>
                  <a:gd name="connsiteY282" fmla="*/ 6665 h 10000"/>
                  <a:gd name="connsiteX283" fmla="*/ 1767 w 10000"/>
                  <a:gd name="connsiteY283" fmla="*/ 6694 h 10000"/>
                  <a:gd name="connsiteX284" fmla="*/ 1776 w 10000"/>
                  <a:gd name="connsiteY284" fmla="*/ 6726 h 10000"/>
                  <a:gd name="connsiteX285" fmla="*/ 1776 w 10000"/>
                  <a:gd name="connsiteY285" fmla="*/ 6745 h 10000"/>
                  <a:gd name="connsiteX286" fmla="*/ 1767 w 10000"/>
                  <a:gd name="connsiteY286" fmla="*/ 6765 h 10000"/>
                  <a:gd name="connsiteX287" fmla="*/ 1762 w 10000"/>
                  <a:gd name="connsiteY287" fmla="*/ 6804 h 10000"/>
                  <a:gd name="connsiteX288" fmla="*/ 1753 w 10000"/>
                  <a:gd name="connsiteY288" fmla="*/ 6839 h 10000"/>
                  <a:gd name="connsiteX289" fmla="*/ 1742 w 10000"/>
                  <a:gd name="connsiteY289" fmla="*/ 6849 h 10000"/>
                  <a:gd name="connsiteX290" fmla="*/ 1726 w 10000"/>
                  <a:gd name="connsiteY290" fmla="*/ 6849 h 10000"/>
                  <a:gd name="connsiteX291" fmla="*/ 1712 w 10000"/>
                  <a:gd name="connsiteY291" fmla="*/ 6852 h 10000"/>
                  <a:gd name="connsiteX292" fmla="*/ 1640 w 10000"/>
                  <a:gd name="connsiteY292" fmla="*/ 6953 h 10000"/>
                  <a:gd name="connsiteX293" fmla="*/ 1493 w 10000"/>
                  <a:gd name="connsiteY293" fmla="*/ 7105 h 10000"/>
                  <a:gd name="connsiteX294" fmla="*/ 1490 w 10000"/>
                  <a:gd name="connsiteY294" fmla="*/ 7124 h 10000"/>
                  <a:gd name="connsiteX295" fmla="*/ 1468 w 10000"/>
                  <a:gd name="connsiteY295" fmla="*/ 7137 h 10000"/>
                  <a:gd name="connsiteX296" fmla="*/ 1454 w 10000"/>
                  <a:gd name="connsiteY296" fmla="*/ 7144 h 10000"/>
                  <a:gd name="connsiteX297" fmla="*/ 1452 w 10000"/>
                  <a:gd name="connsiteY297" fmla="*/ 7157 h 10000"/>
                  <a:gd name="connsiteX298" fmla="*/ 1446 w 10000"/>
                  <a:gd name="connsiteY298" fmla="*/ 7199 h 10000"/>
                  <a:gd name="connsiteX299" fmla="*/ 1476 w 10000"/>
                  <a:gd name="connsiteY299" fmla="*/ 7247 h 10000"/>
                  <a:gd name="connsiteX300" fmla="*/ 1501 w 10000"/>
                  <a:gd name="connsiteY300" fmla="*/ 7270 h 10000"/>
                  <a:gd name="connsiteX301" fmla="*/ 1518 w 10000"/>
                  <a:gd name="connsiteY301" fmla="*/ 7286 h 10000"/>
                  <a:gd name="connsiteX302" fmla="*/ 1524 w 10000"/>
                  <a:gd name="connsiteY302" fmla="*/ 7306 h 10000"/>
                  <a:gd name="connsiteX303" fmla="*/ 1540 w 10000"/>
                  <a:gd name="connsiteY303" fmla="*/ 7322 h 10000"/>
                  <a:gd name="connsiteX304" fmla="*/ 1565 w 10000"/>
                  <a:gd name="connsiteY304" fmla="*/ 7325 h 10000"/>
                  <a:gd name="connsiteX305" fmla="*/ 1590 w 10000"/>
                  <a:gd name="connsiteY305" fmla="*/ 7332 h 10000"/>
                  <a:gd name="connsiteX306" fmla="*/ 1615 w 10000"/>
                  <a:gd name="connsiteY306" fmla="*/ 7345 h 10000"/>
                  <a:gd name="connsiteX307" fmla="*/ 1662 w 10000"/>
                  <a:gd name="connsiteY307" fmla="*/ 7370 h 10000"/>
                  <a:gd name="connsiteX308" fmla="*/ 1670 w 10000"/>
                  <a:gd name="connsiteY308" fmla="*/ 7351 h 10000"/>
                  <a:gd name="connsiteX309" fmla="*/ 1726 w 10000"/>
                  <a:gd name="connsiteY309" fmla="*/ 7354 h 10000"/>
                  <a:gd name="connsiteX310" fmla="*/ 1726 w 10000"/>
                  <a:gd name="connsiteY310" fmla="*/ 7400 h 10000"/>
                  <a:gd name="connsiteX311" fmla="*/ 1773 w 10000"/>
                  <a:gd name="connsiteY311" fmla="*/ 7409 h 10000"/>
                  <a:gd name="connsiteX312" fmla="*/ 1806 w 10000"/>
                  <a:gd name="connsiteY312" fmla="*/ 7416 h 10000"/>
                  <a:gd name="connsiteX313" fmla="*/ 1839 w 10000"/>
                  <a:gd name="connsiteY313" fmla="*/ 7403 h 10000"/>
                  <a:gd name="connsiteX314" fmla="*/ 1886 w 10000"/>
                  <a:gd name="connsiteY314" fmla="*/ 7403 h 10000"/>
                  <a:gd name="connsiteX315" fmla="*/ 1898 w 10000"/>
                  <a:gd name="connsiteY315" fmla="*/ 7403 h 10000"/>
                  <a:gd name="connsiteX316" fmla="*/ 1914 w 10000"/>
                  <a:gd name="connsiteY316" fmla="*/ 7494 h 10000"/>
                  <a:gd name="connsiteX317" fmla="*/ 1895 w 10000"/>
                  <a:gd name="connsiteY317" fmla="*/ 7523 h 10000"/>
                  <a:gd name="connsiteX318" fmla="*/ 1825 w 10000"/>
                  <a:gd name="connsiteY318" fmla="*/ 7617 h 10000"/>
                  <a:gd name="connsiteX319" fmla="*/ 1776 w 10000"/>
                  <a:gd name="connsiteY319" fmla="*/ 7691 h 10000"/>
                  <a:gd name="connsiteX320" fmla="*/ 1781 w 10000"/>
                  <a:gd name="connsiteY320" fmla="*/ 7723 h 10000"/>
                  <a:gd name="connsiteX321" fmla="*/ 1767 w 10000"/>
                  <a:gd name="connsiteY321" fmla="*/ 7759 h 10000"/>
                  <a:gd name="connsiteX322" fmla="*/ 1762 w 10000"/>
                  <a:gd name="connsiteY322" fmla="*/ 7817 h 10000"/>
                  <a:gd name="connsiteX323" fmla="*/ 1762 w 10000"/>
                  <a:gd name="connsiteY323" fmla="*/ 7856 h 10000"/>
                  <a:gd name="connsiteX324" fmla="*/ 1776 w 10000"/>
                  <a:gd name="connsiteY324" fmla="*/ 7892 h 10000"/>
                  <a:gd name="connsiteX325" fmla="*/ 1784 w 10000"/>
                  <a:gd name="connsiteY325" fmla="*/ 7902 h 10000"/>
                  <a:gd name="connsiteX326" fmla="*/ 1801 w 10000"/>
                  <a:gd name="connsiteY326" fmla="*/ 7908 h 10000"/>
                  <a:gd name="connsiteX327" fmla="*/ 1809 w 10000"/>
                  <a:gd name="connsiteY327" fmla="*/ 7911 h 10000"/>
                  <a:gd name="connsiteX328" fmla="*/ 1801 w 10000"/>
                  <a:gd name="connsiteY328" fmla="*/ 7940 h 10000"/>
                  <a:gd name="connsiteX329" fmla="*/ 1798 w 10000"/>
                  <a:gd name="connsiteY329" fmla="*/ 7979 h 10000"/>
                  <a:gd name="connsiteX330" fmla="*/ 1806 w 10000"/>
                  <a:gd name="connsiteY330" fmla="*/ 8002 h 10000"/>
                  <a:gd name="connsiteX331" fmla="*/ 1823 w 10000"/>
                  <a:gd name="connsiteY331" fmla="*/ 8021 h 10000"/>
                  <a:gd name="connsiteX332" fmla="*/ 1834 w 10000"/>
                  <a:gd name="connsiteY332" fmla="*/ 8044 h 10000"/>
                  <a:gd name="connsiteX333" fmla="*/ 1839 w 10000"/>
                  <a:gd name="connsiteY333" fmla="*/ 8073 h 10000"/>
                  <a:gd name="connsiteX334" fmla="*/ 1842 w 10000"/>
                  <a:gd name="connsiteY334" fmla="*/ 8106 h 10000"/>
                  <a:gd name="connsiteX335" fmla="*/ 1839 w 10000"/>
                  <a:gd name="connsiteY335" fmla="*/ 8144 h 10000"/>
                  <a:gd name="connsiteX336" fmla="*/ 1856 w 10000"/>
                  <a:gd name="connsiteY336" fmla="*/ 8164 h 10000"/>
                  <a:gd name="connsiteX337" fmla="*/ 1886 w 10000"/>
                  <a:gd name="connsiteY337" fmla="*/ 8193 h 10000"/>
                  <a:gd name="connsiteX338" fmla="*/ 1922 w 10000"/>
                  <a:gd name="connsiteY338" fmla="*/ 8206 h 10000"/>
                  <a:gd name="connsiteX339" fmla="*/ 1967 w 10000"/>
                  <a:gd name="connsiteY339" fmla="*/ 8203 h 10000"/>
                  <a:gd name="connsiteX340" fmla="*/ 1986 w 10000"/>
                  <a:gd name="connsiteY340" fmla="*/ 8212 h 10000"/>
                  <a:gd name="connsiteX341" fmla="*/ 2000 w 10000"/>
                  <a:gd name="connsiteY341" fmla="*/ 8232 h 10000"/>
                  <a:gd name="connsiteX342" fmla="*/ 2033 w 10000"/>
                  <a:gd name="connsiteY342" fmla="*/ 8258 h 10000"/>
                  <a:gd name="connsiteX343" fmla="*/ 2050 w 10000"/>
                  <a:gd name="connsiteY343" fmla="*/ 8271 h 10000"/>
                  <a:gd name="connsiteX344" fmla="*/ 2089 w 10000"/>
                  <a:gd name="connsiteY344" fmla="*/ 8280 h 10000"/>
                  <a:gd name="connsiteX345" fmla="*/ 2122 w 10000"/>
                  <a:gd name="connsiteY345" fmla="*/ 8300 h 10000"/>
                  <a:gd name="connsiteX346" fmla="*/ 2163 w 10000"/>
                  <a:gd name="connsiteY346" fmla="*/ 8332 h 10000"/>
                  <a:gd name="connsiteX347" fmla="*/ 2172 w 10000"/>
                  <a:gd name="connsiteY347" fmla="*/ 8335 h 10000"/>
                  <a:gd name="connsiteX348" fmla="*/ 2177 w 10000"/>
                  <a:gd name="connsiteY348" fmla="*/ 8345 h 10000"/>
                  <a:gd name="connsiteX349" fmla="*/ 2163 w 10000"/>
                  <a:gd name="connsiteY349" fmla="*/ 8371 h 10000"/>
                  <a:gd name="connsiteX350" fmla="*/ 2139 w 10000"/>
                  <a:gd name="connsiteY350" fmla="*/ 8423 h 10000"/>
                  <a:gd name="connsiteX351" fmla="*/ 2130 w 10000"/>
                  <a:gd name="connsiteY351" fmla="*/ 8439 h 10000"/>
                  <a:gd name="connsiteX352" fmla="*/ 2105 w 10000"/>
                  <a:gd name="connsiteY352" fmla="*/ 8446 h 10000"/>
                  <a:gd name="connsiteX353" fmla="*/ 2080 w 10000"/>
                  <a:gd name="connsiteY353" fmla="*/ 8449 h 10000"/>
                  <a:gd name="connsiteX354" fmla="*/ 2075 w 10000"/>
                  <a:gd name="connsiteY354" fmla="*/ 8459 h 10000"/>
                  <a:gd name="connsiteX355" fmla="*/ 2072 w 10000"/>
                  <a:gd name="connsiteY355" fmla="*/ 8475 h 10000"/>
                  <a:gd name="connsiteX356" fmla="*/ 2080 w 10000"/>
                  <a:gd name="connsiteY356" fmla="*/ 8484 h 10000"/>
                  <a:gd name="connsiteX357" fmla="*/ 2100 w 10000"/>
                  <a:gd name="connsiteY357" fmla="*/ 8475 h 10000"/>
                  <a:gd name="connsiteX358" fmla="*/ 2141 w 10000"/>
                  <a:gd name="connsiteY358" fmla="*/ 8478 h 10000"/>
                  <a:gd name="connsiteX359" fmla="*/ 2172 w 10000"/>
                  <a:gd name="connsiteY359" fmla="*/ 8475 h 10000"/>
                  <a:gd name="connsiteX360" fmla="*/ 2188 w 10000"/>
                  <a:gd name="connsiteY360" fmla="*/ 8475 h 10000"/>
                  <a:gd name="connsiteX361" fmla="*/ 2222 w 10000"/>
                  <a:gd name="connsiteY361" fmla="*/ 8497 h 10000"/>
                  <a:gd name="connsiteX362" fmla="*/ 2252 w 10000"/>
                  <a:gd name="connsiteY362" fmla="*/ 8514 h 10000"/>
                  <a:gd name="connsiteX363" fmla="*/ 2274 w 10000"/>
                  <a:gd name="connsiteY363" fmla="*/ 8514 h 10000"/>
                  <a:gd name="connsiteX364" fmla="*/ 2299 w 10000"/>
                  <a:gd name="connsiteY364" fmla="*/ 8504 h 10000"/>
                  <a:gd name="connsiteX365" fmla="*/ 2310 w 10000"/>
                  <a:gd name="connsiteY365" fmla="*/ 8504 h 10000"/>
                  <a:gd name="connsiteX366" fmla="*/ 2319 w 10000"/>
                  <a:gd name="connsiteY366" fmla="*/ 8484 h 10000"/>
                  <a:gd name="connsiteX367" fmla="*/ 2338 w 10000"/>
                  <a:gd name="connsiteY367" fmla="*/ 8494 h 10000"/>
                  <a:gd name="connsiteX368" fmla="*/ 2338 w 10000"/>
                  <a:gd name="connsiteY368" fmla="*/ 8552 h 10000"/>
                  <a:gd name="connsiteX369" fmla="*/ 2366 w 10000"/>
                  <a:gd name="connsiteY369" fmla="*/ 8572 h 10000"/>
                  <a:gd name="connsiteX370" fmla="*/ 2382 w 10000"/>
                  <a:gd name="connsiteY370" fmla="*/ 8582 h 10000"/>
                  <a:gd name="connsiteX371" fmla="*/ 2435 w 10000"/>
                  <a:gd name="connsiteY371" fmla="*/ 8552 h 10000"/>
                  <a:gd name="connsiteX372" fmla="*/ 2443 w 10000"/>
                  <a:gd name="connsiteY372" fmla="*/ 8552 h 10000"/>
                  <a:gd name="connsiteX373" fmla="*/ 2454 w 10000"/>
                  <a:gd name="connsiteY373" fmla="*/ 8552 h 10000"/>
                  <a:gd name="connsiteX374" fmla="*/ 2471 w 10000"/>
                  <a:gd name="connsiteY374" fmla="*/ 8546 h 10000"/>
                  <a:gd name="connsiteX375" fmla="*/ 2488 w 10000"/>
                  <a:gd name="connsiteY375" fmla="*/ 8536 h 10000"/>
                  <a:gd name="connsiteX376" fmla="*/ 2501 w 10000"/>
                  <a:gd name="connsiteY376" fmla="*/ 8533 h 10000"/>
                  <a:gd name="connsiteX377" fmla="*/ 2512 w 10000"/>
                  <a:gd name="connsiteY377" fmla="*/ 8533 h 10000"/>
                  <a:gd name="connsiteX378" fmla="*/ 2521 w 10000"/>
                  <a:gd name="connsiteY378" fmla="*/ 8546 h 10000"/>
                  <a:gd name="connsiteX379" fmla="*/ 2521 w 10000"/>
                  <a:gd name="connsiteY379" fmla="*/ 8572 h 10000"/>
                  <a:gd name="connsiteX380" fmla="*/ 2535 w 10000"/>
                  <a:gd name="connsiteY380" fmla="*/ 8588 h 10000"/>
                  <a:gd name="connsiteX381" fmla="*/ 2551 w 10000"/>
                  <a:gd name="connsiteY381" fmla="*/ 8582 h 10000"/>
                  <a:gd name="connsiteX382" fmla="*/ 2560 w 10000"/>
                  <a:gd name="connsiteY382" fmla="*/ 8582 h 10000"/>
                  <a:gd name="connsiteX383" fmla="*/ 2573 w 10000"/>
                  <a:gd name="connsiteY383" fmla="*/ 8588 h 10000"/>
                  <a:gd name="connsiteX384" fmla="*/ 2584 w 10000"/>
                  <a:gd name="connsiteY384" fmla="*/ 8591 h 10000"/>
                  <a:gd name="connsiteX385" fmla="*/ 2590 w 10000"/>
                  <a:gd name="connsiteY385" fmla="*/ 8598 h 10000"/>
                  <a:gd name="connsiteX386" fmla="*/ 2598 w 10000"/>
                  <a:gd name="connsiteY386" fmla="*/ 8608 h 10000"/>
                  <a:gd name="connsiteX387" fmla="*/ 2607 w 10000"/>
                  <a:gd name="connsiteY387" fmla="*/ 8617 h 10000"/>
                  <a:gd name="connsiteX388" fmla="*/ 2618 w 10000"/>
                  <a:gd name="connsiteY388" fmla="*/ 8617 h 10000"/>
                  <a:gd name="connsiteX389" fmla="*/ 2640 w 10000"/>
                  <a:gd name="connsiteY389" fmla="*/ 8608 h 10000"/>
                  <a:gd name="connsiteX390" fmla="*/ 2670 w 10000"/>
                  <a:gd name="connsiteY390" fmla="*/ 8598 h 10000"/>
                  <a:gd name="connsiteX391" fmla="*/ 2673 w 10000"/>
                  <a:gd name="connsiteY391" fmla="*/ 8598 h 10000"/>
                  <a:gd name="connsiteX392" fmla="*/ 2690 w 10000"/>
                  <a:gd name="connsiteY392" fmla="*/ 8598 h 10000"/>
                  <a:gd name="connsiteX393" fmla="*/ 2698 w 10000"/>
                  <a:gd name="connsiteY393" fmla="*/ 8598 h 10000"/>
                  <a:gd name="connsiteX394" fmla="*/ 2712 w 10000"/>
                  <a:gd name="connsiteY394" fmla="*/ 8598 h 10000"/>
                  <a:gd name="connsiteX395" fmla="*/ 2726 w 10000"/>
                  <a:gd name="connsiteY395" fmla="*/ 8591 h 10000"/>
                  <a:gd name="connsiteX396" fmla="*/ 2737 w 10000"/>
                  <a:gd name="connsiteY396" fmla="*/ 8588 h 10000"/>
                  <a:gd name="connsiteX397" fmla="*/ 2759 w 10000"/>
                  <a:gd name="connsiteY397" fmla="*/ 8582 h 10000"/>
                  <a:gd name="connsiteX398" fmla="*/ 2770 w 10000"/>
                  <a:gd name="connsiteY398" fmla="*/ 8578 h 10000"/>
                  <a:gd name="connsiteX399" fmla="*/ 2784 w 10000"/>
                  <a:gd name="connsiteY399" fmla="*/ 8572 h 10000"/>
                  <a:gd name="connsiteX400" fmla="*/ 2795 w 10000"/>
                  <a:gd name="connsiteY400" fmla="*/ 8572 h 10000"/>
                  <a:gd name="connsiteX401" fmla="*/ 2803 w 10000"/>
                  <a:gd name="connsiteY401" fmla="*/ 8588 h 10000"/>
                  <a:gd name="connsiteX402" fmla="*/ 2803 w 10000"/>
                  <a:gd name="connsiteY402" fmla="*/ 8591 h 10000"/>
                  <a:gd name="connsiteX403" fmla="*/ 2803 w 10000"/>
                  <a:gd name="connsiteY403" fmla="*/ 8601 h 10000"/>
                  <a:gd name="connsiteX404" fmla="*/ 2809 w 10000"/>
                  <a:gd name="connsiteY404" fmla="*/ 8601 h 10000"/>
                  <a:gd name="connsiteX405" fmla="*/ 2823 w 10000"/>
                  <a:gd name="connsiteY405" fmla="*/ 8598 h 10000"/>
                  <a:gd name="connsiteX406" fmla="*/ 2831 w 10000"/>
                  <a:gd name="connsiteY406" fmla="*/ 8598 h 10000"/>
                  <a:gd name="connsiteX407" fmla="*/ 2839 w 10000"/>
                  <a:gd name="connsiteY407" fmla="*/ 8601 h 10000"/>
                  <a:gd name="connsiteX408" fmla="*/ 2848 w 10000"/>
                  <a:gd name="connsiteY408" fmla="*/ 8598 h 10000"/>
                  <a:gd name="connsiteX409" fmla="*/ 2856 w 10000"/>
                  <a:gd name="connsiteY409" fmla="*/ 8601 h 10000"/>
                  <a:gd name="connsiteX410" fmla="*/ 2859 w 10000"/>
                  <a:gd name="connsiteY410" fmla="*/ 8601 h 10000"/>
                  <a:gd name="connsiteX411" fmla="*/ 2864 w 10000"/>
                  <a:gd name="connsiteY411" fmla="*/ 8598 h 10000"/>
                  <a:gd name="connsiteX412" fmla="*/ 2889 w 10000"/>
                  <a:gd name="connsiteY412" fmla="*/ 8611 h 10000"/>
                  <a:gd name="connsiteX413" fmla="*/ 2906 w 10000"/>
                  <a:gd name="connsiteY413" fmla="*/ 8620 h 10000"/>
                  <a:gd name="connsiteX414" fmla="*/ 2914 w 10000"/>
                  <a:gd name="connsiteY414" fmla="*/ 8627 h 10000"/>
                  <a:gd name="connsiteX415" fmla="*/ 2920 w 10000"/>
                  <a:gd name="connsiteY415" fmla="*/ 8640 h 10000"/>
                  <a:gd name="connsiteX416" fmla="*/ 2922 w 10000"/>
                  <a:gd name="connsiteY416" fmla="*/ 8666 h 10000"/>
                  <a:gd name="connsiteX417" fmla="*/ 2922 w 10000"/>
                  <a:gd name="connsiteY417" fmla="*/ 8692 h 10000"/>
                  <a:gd name="connsiteX418" fmla="*/ 2939 w 10000"/>
                  <a:gd name="connsiteY418" fmla="*/ 8695 h 10000"/>
                  <a:gd name="connsiteX419" fmla="*/ 2953 w 10000"/>
                  <a:gd name="connsiteY419" fmla="*/ 8695 h 10000"/>
                  <a:gd name="connsiteX420" fmla="*/ 2961 w 10000"/>
                  <a:gd name="connsiteY420" fmla="*/ 8695 h 10000"/>
                  <a:gd name="connsiteX421" fmla="*/ 2972 w 10000"/>
                  <a:gd name="connsiteY421" fmla="*/ 8692 h 10000"/>
                  <a:gd name="connsiteX422" fmla="*/ 2981 w 10000"/>
                  <a:gd name="connsiteY422" fmla="*/ 8685 h 10000"/>
                  <a:gd name="connsiteX423" fmla="*/ 2989 w 10000"/>
                  <a:gd name="connsiteY423" fmla="*/ 8685 h 10000"/>
                  <a:gd name="connsiteX424" fmla="*/ 3008 w 10000"/>
                  <a:gd name="connsiteY424" fmla="*/ 8685 h 10000"/>
                  <a:gd name="connsiteX425" fmla="*/ 3028 w 10000"/>
                  <a:gd name="connsiteY425" fmla="*/ 8695 h 10000"/>
                  <a:gd name="connsiteX426" fmla="*/ 3042 w 10000"/>
                  <a:gd name="connsiteY426" fmla="*/ 8695 h 10000"/>
                  <a:gd name="connsiteX427" fmla="*/ 3053 w 10000"/>
                  <a:gd name="connsiteY427" fmla="*/ 8676 h 10000"/>
                  <a:gd name="connsiteX428" fmla="*/ 3061 w 10000"/>
                  <a:gd name="connsiteY428" fmla="*/ 8666 h 10000"/>
                  <a:gd name="connsiteX429" fmla="*/ 3066 w 10000"/>
                  <a:gd name="connsiteY429" fmla="*/ 8656 h 10000"/>
                  <a:gd name="connsiteX430" fmla="*/ 3091 w 10000"/>
                  <a:gd name="connsiteY430" fmla="*/ 8659 h 10000"/>
                  <a:gd name="connsiteX431" fmla="*/ 3105 w 10000"/>
                  <a:gd name="connsiteY431" fmla="*/ 8659 h 10000"/>
                  <a:gd name="connsiteX432" fmla="*/ 3108 w 10000"/>
                  <a:gd name="connsiteY432" fmla="*/ 8650 h 10000"/>
                  <a:gd name="connsiteX433" fmla="*/ 3147 w 10000"/>
                  <a:gd name="connsiteY433" fmla="*/ 8588 h 10000"/>
                  <a:gd name="connsiteX434" fmla="*/ 3150 w 10000"/>
                  <a:gd name="connsiteY434" fmla="*/ 8598 h 10000"/>
                  <a:gd name="connsiteX435" fmla="*/ 3163 w 10000"/>
                  <a:gd name="connsiteY435" fmla="*/ 8601 h 10000"/>
                  <a:gd name="connsiteX436" fmla="*/ 3180 w 10000"/>
                  <a:gd name="connsiteY436" fmla="*/ 8608 h 10000"/>
                  <a:gd name="connsiteX437" fmla="*/ 3188 w 10000"/>
                  <a:gd name="connsiteY437" fmla="*/ 8611 h 10000"/>
                  <a:gd name="connsiteX438" fmla="*/ 3227 w 10000"/>
                  <a:gd name="connsiteY438" fmla="*/ 8620 h 10000"/>
                  <a:gd name="connsiteX439" fmla="*/ 3238 w 10000"/>
                  <a:gd name="connsiteY439" fmla="*/ 8617 h 10000"/>
                  <a:gd name="connsiteX440" fmla="*/ 3247 w 10000"/>
                  <a:gd name="connsiteY440" fmla="*/ 8601 h 10000"/>
                  <a:gd name="connsiteX441" fmla="*/ 3269 w 10000"/>
                  <a:gd name="connsiteY441" fmla="*/ 8611 h 10000"/>
                  <a:gd name="connsiteX442" fmla="*/ 3277 w 10000"/>
                  <a:gd name="connsiteY442" fmla="*/ 8617 h 10000"/>
                  <a:gd name="connsiteX443" fmla="*/ 3285 w 10000"/>
                  <a:gd name="connsiteY443" fmla="*/ 8611 h 10000"/>
                  <a:gd name="connsiteX444" fmla="*/ 3307 w 10000"/>
                  <a:gd name="connsiteY444" fmla="*/ 8611 h 10000"/>
                  <a:gd name="connsiteX445" fmla="*/ 3319 w 10000"/>
                  <a:gd name="connsiteY445" fmla="*/ 8617 h 10000"/>
                  <a:gd name="connsiteX446" fmla="*/ 3324 w 10000"/>
                  <a:gd name="connsiteY446" fmla="*/ 8617 h 10000"/>
                  <a:gd name="connsiteX447" fmla="*/ 3327 w 10000"/>
                  <a:gd name="connsiteY447" fmla="*/ 8620 h 10000"/>
                  <a:gd name="connsiteX448" fmla="*/ 3341 w 10000"/>
                  <a:gd name="connsiteY448" fmla="*/ 8620 h 10000"/>
                  <a:gd name="connsiteX449" fmla="*/ 3357 w 10000"/>
                  <a:gd name="connsiteY449" fmla="*/ 8620 h 10000"/>
                  <a:gd name="connsiteX450" fmla="*/ 3374 w 10000"/>
                  <a:gd name="connsiteY450" fmla="*/ 8620 h 10000"/>
                  <a:gd name="connsiteX451" fmla="*/ 3382 w 10000"/>
                  <a:gd name="connsiteY451" fmla="*/ 8620 h 10000"/>
                  <a:gd name="connsiteX452" fmla="*/ 3399 w 10000"/>
                  <a:gd name="connsiteY452" fmla="*/ 8611 h 10000"/>
                  <a:gd name="connsiteX453" fmla="*/ 3413 w 10000"/>
                  <a:gd name="connsiteY453" fmla="*/ 8601 h 10000"/>
                  <a:gd name="connsiteX454" fmla="*/ 3421 w 10000"/>
                  <a:gd name="connsiteY454" fmla="*/ 8588 h 10000"/>
                  <a:gd name="connsiteX455" fmla="*/ 3421 w 10000"/>
                  <a:gd name="connsiteY455" fmla="*/ 8572 h 10000"/>
                  <a:gd name="connsiteX456" fmla="*/ 3421 w 10000"/>
                  <a:gd name="connsiteY456" fmla="*/ 8552 h 10000"/>
                  <a:gd name="connsiteX457" fmla="*/ 3424 w 10000"/>
                  <a:gd name="connsiteY457" fmla="*/ 8533 h 10000"/>
                  <a:gd name="connsiteX458" fmla="*/ 3432 w 10000"/>
                  <a:gd name="connsiteY458" fmla="*/ 8523 h 10000"/>
                  <a:gd name="connsiteX459" fmla="*/ 3446 w 10000"/>
                  <a:gd name="connsiteY459" fmla="*/ 8523 h 10000"/>
                  <a:gd name="connsiteX460" fmla="*/ 3457 w 10000"/>
                  <a:gd name="connsiteY460" fmla="*/ 8523 h 10000"/>
                  <a:gd name="connsiteX461" fmla="*/ 3476 w 10000"/>
                  <a:gd name="connsiteY461" fmla="*/ 8533 h 10000"/>
                  <a:gd name="connsiteX462" fmla="*/ 3485 w 10000"/>
                  <a:gd name="connsiteY462" fmla="*/ 8536 h 10000"/>
                  <a:gd name="connsiteX463" fmla="*/ 3501 w 10000"/>
                  <a:gd name="connsiteY463" fmla="*/ 8527 h 10000"/>
                  <a:gd name="connsiteX464" fmla="*/ 3504 w 10000"/>
                  <a:gd name="connsiteY464" fmla="*/ 8514 h 10000"/>
                  <a:gd name="connsiteX465" fmla="*/ 3510 w 10000"/>
                  <a:gd name="connsiteY465" fmla="*/ 8497 h 10000"/>
                  <a:gd name="connsiteX466" fmla="*/ 3537 w 10000"/>
                  <a:gd name="connsiteY466" fmla="*/ 8484 h 10000"/>
                  <a:gd name="connsiteX467" fmla="*/ 3562 w 10000"/>
                  <a:gd name="connsiteY467" fmla="*/ 8488 h 10000"/>
                  <a:gd name="connsiteX468" fmla="*/ 3568 w 10000"/>
                  <a:gd name="connsiteY468" fmla="*/ 8484 h 10000"/>
                  <a:gd name="connsiteX469" fmla="*/ 3584 w 10000"/>
                  <a:gd name="connsiteY469" fmla="*/ 8494 h 10000"/>
                  <a:gd name="connsiteX470" fmla="*/ 3593 w 10000"/>
                  <a:gd name="connsiteY470" fmla="*/ 8507 h 10000"/>
                  <a:gd name="connsiteX471" fmla="*/ 3618 w 10000"/>
                  <a:gd name="connsiteY471" fmla="*/ 8497 h 10000"/>
                  <a:gd name="connsiteX472" fmla="*/ 3643 w 10000"/>
                  <a:gd name="connsiteY472" fmla="*/ 8475 h 10000"/>
                  <a:gd name="connsiteX473" fmla="*/ 3657 w 10000"/>
                  <a:gd name="connsiteY473" fmla="*/ 8478 h 10000"/>
                  <a:gd name="connsiteX474" fmla="*/ 3670 w 10000"/>
                  <a:gd name="connsiteY474" fmla="*/ 8475 h 10000"/>
                  <a:gd name="connsiteX475" fmla="*/ 3673 w 10000"/>
                  <a:gd name="connsiteY475" fmla="*/ 8468 h 10000"/>
                  <a:gd name="connsiteX476" fmla="*/ 3681 w 10000"/>
                  <a:gd name="connsiteY476" fmla="*/ 8468 h 10000"/>
                  <a:gd name="connsiteX477" fmla="*/ 3698 w 10000"/>
                  <a:gd name="connsiteY477" fmla="*/ 8478 h 10000"/>
                  <a:gd name="connsiteX478" fmla="*/ 3720 w 10000"/>
                  <a:gd name="connsiteY478" fmla="*/ 8497 h 10000"/>
                  <a:gd name="connsiteX479" fmla="*/ 3715 w 10000"/>
                  <a:gd name="connsiteY479" fmla="*/ 8504 h 10000"/>
                  <a:gd name="connsiteX480" fmla="*/ 3729 w 10000"/>
                  <a:gd name="connsiteY480" fmla="*/ 8514 h 10000"/>
                  <a:gd name="connsiteX481" fmla="*/ 3729 w 10000"/>
                  <a:gd name="connsiteY481" fmla="*/ 8517 h 10000"/>
                  <a:gd name="connsiteX482" fmla="*/ 3740 w 10000"/>
                  <a:gd name="connsiteY482" fmla="*/ 8527 h 10000"/>
                  <a:gd name="connsiteX483" fmla="*/ 3759 w 10000"/>
                  <a:gd name="connsiteY483" fmla="*/ 8517 h 10000"/>
                  <a:gd name="connsiteX484" fmla="*/ 3762 w 10000"/>
                  <a:gd name="connsiteY484" fmla="*/ 8504 h 10000"/>
                  <a:gd name="connsiteX485" fmla="*/ 3770 w 10000"/>
                  <a:gd name="connsiteY485" fmla="*/ 8488 h 10000"/>
                  <a:gd name="connsiteX486" fmla="*/ 3778 w 10000"/>
                  <a:gd name="connsiteY486" fmla="*/ 8484 h 10000"/>
                  <a:gd name="connsiteX487" fmla="*/ 3792 w 10000"/>
                  <a:gd name="connsiteY487" fmla="*/ 8475 h 10000"/>
                  <a:gd name="connsiteX488" fmla="*/ 3803 w 10000"/>
                  <a:gd name="connsiteY488" fmla="*/ 8478 h 10000"/>
                  <a:gd name="connsiteX489" fmla="*/ 3809 w 10000"/>
                  <a:gd name="connsiteY489" fmla="*/ 8475 h 10000"/>
                  <a:gd name="connsiteX490" fmla="*/ 3825 w 10000"/>
                  <a:gd name="connsiteY490" fmla="*/ 8465 h 10000"/>
                  <a:gd name="connsiteX491" fmla="*/ 3834 w 10000"/>
                  <a:gd name="connsiteY491" fmla="*/ 8468 h 10000"/>
                  <a:gd name="connsiteX492" fmla="*/ 3842 w 10000"/>
                  <a:gd name="connsiteY492" fmla="*/ 8478 h 10000"/>
                  <a:gd name="connsiteX493" fmla="*/ 3850 w 10000"/>
                  <a:gd name="connsiteY493" fmla="*/ 8478 h 10000"/>
                  <a:gd name="connsiteX494" fmla="*/ 3859 w 10000"/>
                  <a:gd name="connsiteY494" fmla="*/ 8484 h 10000"/>
                  <a:gd name="connsiteX495" fmla="*/ 3873 w 10000"/>
                  <a:gd name="connsiteY495" fmla="*/ 8494 h 10000"/>
                  <a:gd name="connsiteX496" fmla="*/ 3875 w 10000"/>
                  <a:gd name="connsiteY496" fmla="*/ 8507 h 10000"/>
                  <a:gd name="connsiteX497" fmla="*/ 3881 w 10000"/>
                  <a:gd name="connsiteY497" fmla="*/ 8527 h 10000"/>
                  <a:gd name="connsiteX498" fmla="*/ 3875 w 10000"/>
                  <a:gd name="connsiteY498" fmla="*/ 8546 h 10000"/>
                  <a:gd name="connsiteX499" fmla="*/ 3892 w 10000"/>
                  <a:gd name="connsiteY499" fmla="*/ 8546 h 10000"/>
                  <a:gd name="connsiteX500" fmla="*/ 3900 w 10000"/>
                  <a:gd name="connsiteY500" fmla="*/ 8543 h 10000"/>
                  <a:gd name="connsiteX501" fmla="*/ 3906 w 10000"/>
                  <a:gd name="connsiteY501" fmla="*/ 8543 h 10000"/>
                  <a:gd name="connsiteX502" fmla="*/ 3922 w 10000"/>
                  <a:gd name="connsiteY502" fmla="*/ 8552 h 10000"/>
                  <a:gd name="connsiteX503" fmla="*/ 3939 w 10000"/>
                  <a:gd name="connsiteY503" fmla="*/ 8559 h 10000"/>
                  <a:gd name="connsiteX504" fmla="*/ 3953 w 10000"/>
                  <a:gd name="connsiteY504" fmla="*/ 8572 h 10000"/>
                  <a:gd name="connsiteX505" fmla="*/ 3956 w 10000"/>
                  <a:gd name="connsiteY505" fmla="*/ 8588 h 10000"/>
                  <a:gd name="connsiteX506" fmla="*/ 3956 w 10000"/>
                  <a:gd name="connsiteY506" fmla="*/ 8608 h 10000"/>
                  <a:gd name="connsiteX507" fmla="*/ 3972 w 10000"/>
                  <a:gd name="connsiteY507" fmla="*/ 8608 h 10000"/>
                  <a:gd name="connsiteX508" fmla="*/ 3986 w 10000"/>
                  <a:gd name="connsiteY508" fmla="*/ 8608 h 10000"/>
                  <a:gd name="connsiteX509" fmla="*/ 3997 w 10000"/>
                  <a:gd name="connsiteY509" fmla="*/ 8608 h 10000"/>
                  <a:gd name="connsiteX510" fmla="*/ 4006 w 10000"/>
                  <a:gd name="connsiteY510" fmla="*/ 8608 h 10000"/>
                  <a:gd name="connsiteX511" fmla="*/ 4006 w 10000"/>
                  <a:gd name="connsiteY511" fmla="*/ 8611 h 10000"/>
                  <a:gd name="connsiteX512" fmla="*/ 4011 w 10000"/>
                  <a:gd name="connsiteY512" fmla="*/ 8611 h 10000"/>
                  <a:gd name="connsiteX513" fmla="*/ 4022 w 10000"/>
                  <a:gd name="connsiteY513" fmla="*/ 8620 h 10000"/>
                  <a:gd name="connsiteX514" fmla="*/ 4042 w 10000"/>
                  <a:gd name="connsiteY514" fmla="*/ 8620 h 10000"/>
                  <a:gd name="connsiteX515" fmla="*/ 4050 w 10000"/>
                  <a:gd name="connsiteY515" fmla="*/ 8617 h 10000"/>
                  <a:gd name="connsiteX516" fmla="*/ 4069 w 10000"/>
                  <a:gd name="connsiteY516" fmla="*/ 8620 h 10000"/>
                  <a:gd name="connsiteX517" fmla="*/ 4086 w 10000"/>
                  <a:gd name="connsiteY517" fmla="*/ 8630 h 10000"/>
                  <a:gd name="connsiteX518" fmla="*/ 4108 w 10000"/>
                  <a:gd name="connsiteY518" fmla="*/ 8627 h 10000"/>
                  <a:gd name="connsiteX519" fmla="*/ 4125 w 10000"/>
                  <a:gd name="connsiteY519" fmla="*/ 8620 h 10000"/>
                  <a:gd name="connsiteX520" fmla="*/ 4133 w 10000"/>
                  <a:gd name="connsiteY520" fmla="*/ 8611 h 10000"/>
                  <a:gd name="connsiteX521" fmla="*/ 4139 w 10000"/>
                  <a:gd name="connsiteY521" fmla="*/ 8608 h 10000"/>
                  <a:gd name="connsiteX522" fmla="*/ 4147 w 10000"/>
                  <a:gd name="connsiteY522" fmla="*/ 8601 h 10000"/>
                  <a:gd name="connsiteX523" fmla="*/ 4155 w 10000"/>
                  <a:gd name="connsiteY523" fmla="*/ 8591 h 10000"/>
                  <a:gd name="connsiteX524" fmla="*/ 4166 w 10000"/>
                  <a:gd name="connsiteY524" fmla="*/ 8582 h 10000"/>
                  <a:gd name="connsiteX525" fmla="*/ 4183 w 10000"/>
                  <a:gd name="connsiteY525" fmla="*/ 8569 h 10000"/>
                  <a:gd name="connsiteX526" fmla="*/ 4191 w 10000"/>
                  <a:gd name="connsiteY526" fmla="*/ 8562 h 10000"/>
                  <a:gd name="connsiteX527" fmla="*/ 4208 w 10000"/>
                  <a:gd name="connsiteY527" fmla="*/ 8552 h 10000"/>
                  <a:gd name="connsiteX528" fmla="*/ 4230 w 10000"/>
                  <a:gd name="connsiteY528" fmla="*/ 8552 h 10000"/>
                  <a:gd name="connsiteX529" fmla="*/ 4238 w 10000"/>
                  <a:gd name="connsiteY529" fmla="*/ 8559 h 10000"/>
                  <a:gd name="connsiteX530" fmla="*/ 4247 w 10000"/>
                  <a:gd name="connsiteY530" fmla="*/ 8572 h 10000"/>
                  <a:gd name="connsiteX531" fmla="*/ 4252 w 10000"/>
                  <a:gd name="connsiteY531" fmla="*/ 8578 h 10000"/>
                  <a:gd name="connsiteX532" fmla="*/ 4263 w 10000"/>
                  <a:gd name="connsiteY532" fmla="*/ 8582 h 10000"/>
                  <a:gd name="connsiteX533" fmla="*/ 4277 w 10000"/>
                  <a:gd name="connsiteY533" fmla="*/ 8572 h 10000"/>
                  <a:gd name="connsiteX534" fmla="*/ 4294 w 10000"/>
                  <a:gd name="connsiteY534" fmla="*/ 8559 h 10000"/>
                  <a:gd name="connsiteX535" fmla="*/ 4302 w 10000"/>
                  <a:gd name="connsiteY535" fmla="*/ 8546 h 10000"/>
                  <a:gd name="connsiteX536" fmla="*/ 4310 w 10000"/>
                  <a:gd name="connsiteY536" fmla="*/ 8543 h 10000"/>
                  <a:gd name="connsiteX537" fmla="*/ 4313 w 10000"/>
                  <a:gd name="connsiteY537" fmla="*/ 8543 h 10000"/>
                  <a:gd name="connsiteX538" fmla="*/ 4332 w 10000"/>
                  <a:gd name="connsiteY538" fmla="*/ 8546 h 10000"/>
                  <a:gd name="connsiteX539" fmla="*/ 4335 w 10000"/>
                  <a:gd name="connsiteY539" fmla="*/ 8559 h 10000"/>
                  <a:gd name="connsiteX540" fmla="*/ 4349 w 10000"/>
                  <a:gd name="connsiteY540" fmla="*/ 8588 h 10000"/>
                  <a:gd name="connsiteX541" fmla="*/ 4360 w 10000"/>
                  <a:gd name="connsiteY541" fmla="*/ 8591 h 10000"/>
                  <a:gd name="connsiteX542" fmla="*/ 4366 w 10000"/>
                  <a:gd name="connsiteY542" fmla="*/ 8591 h 10000"/>
                  <a:gd name="connsiteX543" fmla="*/ 4382 w 10000"/>
                  <a:gd name="connsiteY543" fmla="*/ 8598 h 10000"/>
                  <a:gd name="connsiteX544" fmla="*/ 4385 w 10000"/>
                  <a:gd name="connsiteY544" fmla="*/ 8598 h 10000"/>
                  <a:gd name="connsiteX545" fmla="*/ 4402 w 10000"/>
                  <a:gd name="connsiteY545" fmla="*/ 8598 h 10000"/>
                  <a:gd name="connsiteX546" fmla="*/ 4421 w 10000"/>
                  <a:gd name="connsiteY546" fmla="*/ 8591 h 10000"/>
                  <a:gd name="connsiteX547" fmla="*/ 4440 w 10000"/>
                  <a:gd name="connsiteY547" fmla="*/ 8591 h 10000"/>
                  <a:gd name="connsiteX548" fmla="*/ 4449 w 10000"/>
                  <a:gd name="connsiteY548" fmla="*/ 8598 h 10000"/>
                  <a:gd name="connsiteX549" fmla="*/ 4454 w 10000"/>
                  <a:gd name="connsiteY549" fmla="*/ 8617 h 10000"/>
                  <a:gd name="connsiteX550" fmla="*/ 4463 w 10000"/>
                  <a:gd name="connsiteY550" fmla="*/ 8608 h 10000"/>
                  <a:gd name="connsiteX551" fmla="*/ 4474 w 10000"/>
                  <a:gd name="connsiteY551" fmla="*/ 8608 h 10000"/>
                  <a:gd name="connsiteX552" fmla="*/ 4490 w 10000"/>
                  <a:gd name="connsiteY552" fmla="*/ 8617 h 10000"/>
                  <a:gd name="connsiteX553" fmla="*/ 4504 w 10000"/>
                  <a:gd name="connsiteY553" fmla="*/ 8617 h 10000"/>
                  <a:gd name="connsiteX554" fmla="*/ 4518 w 10000"/>
                  <a:gd name="connsiteY554" fmla="*/ 8617 h 10000"/>
                  <a:gd name="connsiteX555" fmla="*/ 4535 w 10000"/>
                  <a:gd name="connsiteY555" fmla="*/ 8611 h 10000"/>
                  <a:gd name="connsiteX556" fmla="*/ 4546 w 10000"/>
                  <a:gd name="connsiteY556" fmla="*/ 8611 h 10000"/>
                  <a:gd name="connsiteX557" fmla="*/ 4562 w 10000"/>
                  <a:gd name="connsiteY557" fmla="*/ 8611 h 10000"/>
                  <a:gd name="connsiteX558" fmla="*/ 4571 w 10000"/>
                  <a:gd name="connsiteY558" fmla="*/ 8611 h 10000"/>
                  <a:gd name="connsiteX559" fmla="*/ 4579 w 10000"/>
                  <a:gd name="connsiteY559" fmla="*/ 8608 h 10000"/>
                  <a:gd name="connsiteX560" fmla="*/ 4584 w 10000"/>
                  <a:gd name="connsiteY560" fmla="*/ 8608 h 10000"/>
                  <a:gd name="connsiteX561" fmla="*/ 4601 w 10000"/>
                  <a:gd name="connsiteY561" fmla="*/ 8617 h 10000"/>
                  <a:gd name="connsiteX562" fmla="*/ 4609 w 10000"/>
                  <a:gd name="connsiteY562" fmla="*/ 8627 h 10000"/>
                  <a:gd name="connsiteX563" fmla="*/ 4618 w 10000"/>
                  <a:gd name="connsiteY563" fmla="*/ 8637 h 10000"/>
                  <a:gd name="connsiteX564" fmla="*/ 4618 w 10000"/>
                  <a:gd name="connsiteY564" fmla="*/ 8646 h 10000"/>
                  <a:gd name="connsiteX565" fmla="*/ 4634 w 10000"/>
                  <a:gd name="connsiteY565" fmla="*/ 8656 h 10000"/>
                  <a:gd name="connsiteX566" fmla="*/ 4640 w 10000"/>
                  <a:gd name="connsiteY566" fmla="*/ 8659 h 10000"/>
                  <a:gd name="connsiteX567" fmla="*/ 4651 w 10000"/>
                  <a:gd name="connsiteY567" fmla="*/ 8666 h 10000"/>
                  <a:gd name="connsiteX568" fmla="*/ 4657 w 10000"/>
                  <a:gd name="connsiteY568" fmla="*/ 8659 h 10000"/>
                  <a:gd name="connsiteX569" fmla="*/ 4668 w 10000"/>
                  <a:gd name="connsiteY569" fmla="*/ 8650 h 10000"/>
                  <a:gd name="connsiteX570" fmla="*/ 4676 w 10000"/>
                  <a:gd name="connsiteY570" fmla="*/ 8650 h 10000"/>
                  <a:gd name="connsiteX571" fmla="*/ 4690 w 10000"/>
                  <a:gd name="connsiteY571" fmla="*/ 8650 h 10000"/>
                  <a:gd name="connsiteX572" fmla="*/ 4698 w 10000"/>
                  <a:gd name="connsiteY572" fmla="*/ 8650 h 10000"/>
                  <a:gd name="connsiteX573" fmla="*/ 4704 w 10000"/>
                  <a:gd name="connsiteY573" fmla="*/ 8650 h 10000"/>
                  <a:gd name="connsiteX574" fmla="*/ 4706 w 10000"/>
                  <a:gd name="connsiteY574" fmla="*/ 8659 h 10000"/>
                  <a:gd name="connsiteX575" fmla="*/ 4706 w 10000"/>
                  <a:gd name="connsiteY575" fmla="*/ 8666 h 10000"/>
                  <a:gd name="connsiteX576" fmla="*/ 4723 w 10000"/>
                  <a:gd name="connsiteY576" fmla="*/ 8682 h 10000"/>
                  <a:gd name="connsiteX577" fmla="*/ 4737 w 10000"/>
                  <a:gd name="connsiteY577" fmla="*/ 8682 h 10000"/>
                  <a:gd name="connsiteX578" fmla="*/ 4745 w 10000"/>
                  <a:gd name="connsiteY578" fmla="*/ 8676 h 10000"/>
                  <a:gd name="connsiteX579" fmla="*/ 4756 w 10000"/>
                  <a:gd name="connsiteY579" fmla="*/ 8666 h 10000"/>
                  <a:gd name="connsiteX580" fmla="*/ 4765 w 10000"/>
                  <a:gd name="connsiteY580" fmla="*/ 8666 h 10000"/>
                  <a:gd name="connsiteX581" fmla="*/ 4765 w 10000"/>
                  <a:gd name="connsiteY581" fmla="*/ 8682 h 10000"/>
                  <a:gd name="connsiteX582" fmla="*/ 4770 w 10000"/>
                  <a:gd name="connsiteY582" fmla="*/ 8701 h 10000"/>
                  <a:gd name="connsiteX583" fmla="*/ 4778 w 10000"/>
                  <a:gd name="connsiteY583" fmla="*/ 8705 h 10000"/>
                  <a:gd name="connsiteX584" fmla="*/ 4795 w 10000"/>
                  <a:gd name="connsiteY584" fmla="*/ 8714 h 10000"/>
                  <a:gd name="connsiteX585" fmla="*/ 4812 w 10000"/>
                  <a:gd name="connsiteY585" fmla="*/ 8714 h 10000"/>
                  <a:gd name="connsiteX586" fmla="*/ 4825 w 10000"/>
                  <a:gd name="connsiteY586" fmla="*/ 8705 h 10000"/>
                  <a:gd name="connsiteX587" fmla="*/ 4825 w 10000"/>
                  <a:gd name="connsiteY587" fmla="*/ 8701 h 10000"/>
                  <a:gd name="connsiteX588" fmla="*/ 4828 w 10000"/>
                  <a:gd name="connsiteY588" fmla="*/ 8701 h 10000"/>
                  <a:gd name="connsiteX589" fmla="*/ 4837 w 10000"/>
                  <a:gd name="connsiteY589" fmla="*/ 8692 h 10000"/>
                  <a:gd name="connsiteX590" fmla="*/ 4842 w 10000"/>
                  <a:gd name="connsiteY590" fmla="*/ 8685 h 10000"/>
                  <a:gd name="connsiteX591" fmla="*/ 4859 w 10000"/>
                  <a:gd name="connsiteY591" fmla="*/ 8692 h 10000"/>
                  <a:gd name="connsiteX592" fmla="*/ 4870 w 10000"/>
                  <a:gd name="connsiteY592" fmla="*/ 8701 h 10000"/>
                  <a:gd name="connsiteX593" fmla="*/ 4878 w 10000"/>
                  <a:gd name="connsiteY593" fmla="*/ 8714 h 10000"/>
                  <a:gd name="connsiteX594" fmla="*/ 4892 w 10000"/>
                  <a:gd name="connsiteY594" fmla="*/ 8724 h 10000"/>
                  <a:gd name="connsiteX595" fmla="*/ 4900 w 10000"/>
                  <a:gd name="connsiteY595" fmla="*/ 8724 h 10000"/>
                  <a:gd name="connsiteX596" fmla="*/ 4906 w 10000"/>
                  <a:gd name="connsiteY596" fmla="*/ 8705 h 10000"/>
                  <a:gd name="connsiteX597" fmla="*/ 4925 w 10000"/>
                  <a:gd name="connsiteY597" fmla="*/ 8724 h 10000"/>
                  <a:gd name="connsiteX598" fmla="*/ 4939 w 10000"/>
                  <a:gd name="connsiteY598" fmla="*/ 8701 h 10000"/>
                  <a:gd name="connsiteX599" fmla="*/ 4950 w 10000"/>
                  <a:gd name="connsiteY599" fmla="*/ 8695 h 10000"/>
                  <a:gd name="connsiteX600" fmla="*/ 4956 w 10000"/>
                  <a:gd name="connsiteY600" fmla="*/ 8692 h 10000"/>
                  <a:gd name="connsiteX601" fmla="*/ 4986 w 10000"/>
                  <a:gd name="connsiteY601" fmla="*/ 8705 h 10000"/>
                  <a:gd name="connsiteX602" fmla="*/ 5003 w 10000"/>
                  <a:gd name="connsiteY602" fmla="*/ 8701 h 10000"/>
                  <a:gd name="connsiteX603" fmla="*/ 5011 w 10000"/>
                  <a:gd name="connsiteY603" fmla="*/ 8692 h 10000"/>
                  <a:gd name="connsiteX604" fmla="*/ 5028 w 10000"/>
                  <a:gd name="connsiteY604" fmla="*/ 8682 h 10000"/>
                  <a:gd name="connsiteX605" fmla="*/ 5030 w 10000"/>
                  <a:gd name="connsiteY605" fmla="*/ 8659 h 10000"/>
                  <a:gd name="connsiteX606" fmla="*/ 5039 w 10000"/>
                  <a:gd name="connsiteY606" fmla="*/ 8656 h 10000"/>
                  <a:gd name="connsiteX607" fmla="*/ 5053 w 10000"/>
                  <a:gd name="connsiteY607" fmla="*/ 8669 h 10000"/>
                  <a:gd name="connsiteX608" fmla="*/ 5061 w 10000"/>
                  <a:gd name="connsiteY608" fmla="*/ 8669 h 10000"/>
                  <a:gd name="connsiteX609" fmla="*/ 5061 w 10000"/>
                  <a:gd name="connsiteY609" fmla="*/ 8676 h 10000"/>
                  <a:gd name="connsiteX610" fmla="*/ 5069 w 10000"/>
                  <a:gd name="connsiteY610" fmla="*/ 8669 h 10000"/>
                  <a:gd name="connsiteX611" fmla="*/ 5083 w 10000"/>
                  <a:gd name="connsiteY611" fmla="*/ 8669 h 10000"/>
                  <a:gd name="connsiteX612" fmla="*/ 5100 w 10000"/>
                  <a:gd name="connsiteY612" fmla="*/ 8669 h 10000"/>
                  <a:gd name="connsiteX613" fmla="*/ 5119 w 10000"/>
                  <a:gd name="connsiteY613" fmla="*/ 8682 h 10000"/>
                  <a:gd name="connsiteX614" fmla="*/ 5136 w 10000"/>
                  <a:gd name="connsiteY614" fmla="*/ 8692 h 10000"/>
                  <a:gd name="connsiteX615" fmla="*/ 5161 w 10000"/>
                  <a:gd name="connsiteY615" fmla="*/ 8701 h 10000"/>
                  <a:gd name="connsiteX616" fmla="*/ 5183 w 10000"/>
                  <a:gd name="connsiteY616" fmla="*/ 8701 h 10000"/>
                  <a:gd name="connsiteX617" fmla="*/ 5199 w 10000"/>
                  <a:gd name="connsiteY617" fmla="*/ 8701 h 10000"/>
                  <a:gd name="connsiteX618" fmla="*/ 5213 w 10000"/>
                  <a:gd name="connsiteY618" fmla="*/ 8705 h 10000"/>
                  <a:gd name="connsiteX619" fmla="*/ 5224 w 10000"/>
                  <a:gd name="connsiteY619" fmla="*/ 8701 h 10000"/>
                  <a:gd name="connsiteX620" fmla="*/ 5230 w 10000"/>
                  <a:gd name="connsiteY620" fmla="*/ 8701 h 10000"/>
                  <a:gd name="connsiteX621" fmla="*/ 5241 w 10000"/>
                  <a:gd name="connsiteY621" fmla="*/ 8676 h 10000"/>
                  <a:gd name="connsiteX622" fmla="*/ 5247 w 10000"/>
                  <a:gd name="connsiteY622" fmla="*/ 8666 h 10000"/>
                  <a:gd name="connsiteX623" fmla="*/ 5249 w 10000"/>
                  <a:gd name="connsiteY623" fmla="*/ 8646 h 10000"/>
                  <a:gd name="connsiteX624" fmla="*/ 5249 w 10000"/>
                  <a:gd name="connsiteY624" fmla="*/ 8650 h 10000"/>
                  <a:gd name="connsiteX625" fmla="*/ 5255 w 10000"/>
                  <a:gd name="connsiteY625" fmla="*/ 8646 h 10000"/>
                  <a:gd name="connsiteX626" fmla="*/ 5271 w 10000"/>
                  <a:gd name="connsiteY626" fmla="*/ 8650 h 10000"/>
                  <a:gd name="connsiteX627" fmla="*/ 5288 w 10000"/>
                  <a:gd name="connsiteY627" fmla="*/ 8666 h 10000"/>
                  <a:gd name="connsiteX628" fmla="*/ 5296 w 10000"/>
                  <a:gd name="connsiteY628" fmla="*/ 8666 h 10000"/>
                  <a:gd name="connsiteX629" fmla="*/ 5310 w 10000"/>
                  <a:gd name="connsiteY629" fmla="*/ 8656 h 10000"/>
                  <a:gd name="connsiteX630" fmla="*/ 5321 w 10000"/>
                  <a:gd name="connsiteY630" fmla="*/ 8650 h 10000"/>
                  <a:gd name="connsiteX631" fmla="*/ 5338 w 10000"/>
                  <a:gd name="connsiteY631" fmla="*/ 8650 h 10000"/>
                  <a:gd name="connsiteX632" fmla="*/ 5360 w 10000"/>
                  <a:gd name="connsiteY632" fmla="*/ 8640 h 10000"/>
                  <a:gd name="connsiteX633" fmla="*/ 5366 w 10000"/>
                  <a:gd name="connsiteY633" fmla="*/ 8637 h 10000"/>
                  <a:gd name="connsiteX634" fmla="*/ 5368 w 10000"/>
                  <a:gd name="connsiteY634" fmla="*/ 8637 h 10000"/>
                  <a:gd name="connsiteX635" fmla="*/ 5382 w 10000"/>
                  <a:gd name="connsiteY635" fmla="*/ 8630 h 10000"/>
                  <a:gd name="connsiteX636" fmla="*/ 5391 w 10000"/>
                  <a:gd name="connsiteY636" fmla="*/ 8630 h 10000"/>
                  <a:gd name="connsiteX637" fmla="*/ 5402 w 10000"/>
                  <a:gd name="connsiteY637" fmla="*/ 8637 h 10000"/>
                  <a:gd name="connsiteX638" fmla="*/ 5418 w 10000"/>
                  <a:gd name="connsiteY638" fmla="*/ 8656 h 10000"/>
                  <a:gd name="connsiteX639" fmla="*/ 5432 w 10000"/>
                  <a:gd name="connsiteY639" fmla="*/ 8666 h 10000"/>
                  <a:gd name="connsiteX640" fmla="*/ 5443 w 10000"/>
                  <a:gd name="connsiteY640" fmla="*/ 8682 h 10000"/>
                  <a:gd name="connsiteX641" fmla="*/ 5457 w 10000"/>
                  <a:gd name="connsiteY641" fmla="*/ 8692 h 10000"/>
                  <a:gd name="connsiteX642" fmla="*/ 5471 w 10000"/>
                  <a:gd name="connsiteY642" fmla="*/ 8705 h 10000"/>
                  <a:gd name="connsiteX643" fmla="*/ 5488 w 10000"/>
                  <a:gd name="connsiteY643" fmla="*/ 8711 h 10000"/>
                  <a:gd name="connsiteX644" fmla="*/ 5490 w 10000"/>
                  <a:gd name="connsiteY644" fmla="*/ 8721 h 10000"/>
                  <a:gd name="connsiteX645" fmla="*/ 5512 w 10000"/>
                  <a:gd name="connsiteY645" fmla="*/ 8724 h 10000"/>
                  <a:gd name="connsiteX646" fmla="*/ 5521 w 10000"/>
                  <a:gd name="connsiteY646" fmla="*/ 8714 h 10000"/>
                  <a:gd name="connsiteX647" fmla="*/ 5524 w 10000"/>
                  <a:gd name="connsiteY647" fmla="*/ 8714 h 10000"/>
                  <a:gd name="connsiteX648" fmla="*/ 5532 w 10000"/>
                  <a:gd name="connsiteY648" fmla="*/ 8721 h 10000"/>
                  <a:gd name="connsiteX649" fmla="*/ 5540 w 10000"/>
                  <a:gd name="connsiteY649" fmla="*/ 8724 h 10000"/>
                  <a:gd name="connsiteX650" fmla="*/ 5562 w 10000"/>
                  <a:gd name="connsiteY650" fmla="*/ 8750 h 10000"/>
                  <a:gd name="connsiteX651" fmla="*/ 5562 w 10000"/>
                  <a:gd name="connsiteY651" fmla="*/ 8760 h 10000"/>
                  <a:gd name="connsiteX652" fmla="*/ 5571 w 10000"/>
                  <a:gd name="connsiteY652" fmla="*/ 8782 h 10000"/>
                  <a:gd name="connsiteX653" fmla="*/ 5579 w 10000"/>
                  <a:gd name="connsiteY653" fmla="*/ 8789 h 10000"/>
                  <a:gd name="connsiteX654" fmla="*/ 5593 w 10000"/>
                  <a:gd name="connsiteY654" fmla="*/ 8789 h 10000"/>
                  <a:gd name="connsiteX655" fmla="*/ 5596 w 10000"/>
                  <a:gd name="connsiteY655" fmla="*/ 8789 h 10000"/>
                  <a:gd name="connsiteX656" fmla="*/ 5626 w 10000"/>
                  <a:gd name="connsiteY656" fmla="*/ 8782 h 10000"/>
                  <a:gd name="connsiteX657" fmla="*/ 5629 w 10000"/>
                  <a:gd name="connsiteY657" fmla="*/ 8782 h 10000"/>
                  <a:gd name="connsiteX658" fmla="*/ 5637 w 10000"/>
                  <a:gd name="connsiteY658" fmla="*/ 8779 h 10000"/>
                  <a:gd name="connsiteX659" fmla="*/ 5648 w 10000"/>
                  <a:gd name="connsiteY659" fmla="*/ 8789 h 10000"/>
                  <a:gd name="connsiteX660" fmla="*/ 5665 w 10000"/>
                  <a:gd name="connsiteY660" fmla="*/ 8795 h 10000"/>
                  <a:gd name="connsiteX661" fmla="*/ 5676 w 10000"/>
                  <a:gd name="connsiteY661" fmla="*/ 8789 h 10000"/>
                  <a:gd name="connsiteX662" fmla="*/ 5684 w 10000"/>
                  <a:gd name="connsiteY662" fmla="*/ 8782 h 10000"/>
                  <a:gd name="connsiteX663" fmla="*/ 5693 w 10000"/>
                  <a:gd name="connsiteY663" fmla="*/ 8789 h 10000"/>
                  <a:gd name="connsiteX664" fmla="*/ 5715 w 10000"/>
                  <a:gd name="connsiteY664" fmla="*/ 8808 h 10000"/>
                  <a:gd name="connsiteX665" fmla="*/ 5731 w 10000"/>
                  <a:gd name="connsiteY665" fmla="*/ 8808 h 10000"/>
                  <a:gd name="connsiteX666" fmla="*/ 5740 w 10000"/>
                  <a:gd name="connsiteY666" fmla="*/ 8808 h 10000"/>
                  <a:gd name="connsiteX667" fmla="*/ 5765 w 10000"/>
                  <a:gd name="connsiteY667" fmla="*/ 8818 h 10000"/>
                  <a:gd name="connsiteX668" fmla="*/ 5781 w 10000"/>
                  <a:gd name="connsiteY668" fmla="*/ 8824 h 10000"/>
                  <a:gd name="connsiteX669" fmla="*/ 5798 w 10000"/>
                  <a:gd name="connsiteY669" fmla="*/ 8834 h 10000"/>
                  <a:gd name="connsiteX670" fmla="*/ 5814 w 10000"/>
                  <a:gd name="connsiteY670" fmla="*/ 8837 h 10000"/>
                  <a:gd name="connsiteX671" fmla="*/ 5831 w 10000"/>
                  <a:gd name="connsiteY671" fmla="*/ 8844 h 10000"/>
                  <a:gd name="connsiteX672" fmla="*/ 5842 w 10000"/>
                  <a:gd name="connsiteY672" fmla="*/ 8847 h 10000"/>
                  <a:gd name="connsiteX673" fmla="*/ 5859 w 10000"/>
                  <a:gd name="connsiteY673" fmla="*/ 8857 h 10000"/>
                  <a:gd name="connsiteX674" fmla="*/ 5870 w 10000"/>
                  <a:gd name="connsiteY674" fmla="*/ 8867 h 10000"/>
                  <a:gd name="connsiteX675" fmla="*/ 5878 w 10000"/>
                  <a:gd name="connsiteY675" fmla="*/ 8873 h 10000"/>
                  <a:gd name="connsiteX676" fmla="*/ 5895 w 10000"/>
                  <a:gd name="connsiteY676" fmla="*/ 8873 h 10000"/>
                  <a:gd name="connsiteX677" fmla="*/ 5911 w 10000"/>
                  <a:gd name="connsiteY677" fmla="*/ 8873 h 10000"/>
                  <a:gd name="connsiteX678" fmla="*/ 5931 w 10000"/>
                  <a:gd name="connsiteY678" fmla="*/ 8873 h 10000"/>
                  <a:gd name="connsiteX679" fmla="*/ 5950 w 10000"/>
                  <a:gd name="connsiteY679" fmla="*/ 8867 h 10000"/>
                  <a:gd name="connsiteX680" fmla="*/ 5967 w 10000"/>
                  <a:gd name="connsiteY680" fmla="*/ 8867 h 10000"/>
                  <a:gd name="connsiteX681" fmla="*/ 5975 w 10000"/>
                  <a:gd name="connsiteY681" fmla="*/ 8873 h 10000"/>
                  <a:gd name="connsiteX682" fmla="*/ 6000 w 10000"/>
                  <a:gd name="connsiteY682" fmla="*/ 8883 h 10000"/>
                  <a:gd name="connsiteX683" fmla="*/ 5997 w 10000"/>
                  <a:gd name="connsiteY683" fmla="*/ 8886 h 10000"/>
                  <a:gd name="connsiteX684" fmla="*/ 5997 w 10000"/>
                  <a:gd name="connsiteY684" fmla="*/ 8896 h 10000"/>
                  <a:gd name="connsiteX685" fmla="*/ 6014 w 10000"/>
                  <a:gd name="connsiteY685" fmla="*/ 8892 h 10000"/>
                  <a:gd name="connsiteX686" fmla="*/ 6028 w 10000"/>
                  <a:gd name="connsiteY686" fmla="*/ 8892 h 10000"/>
                  <a:gd name="connsiteX687" fmla="*/ 6053 w 10000"/>
                  <a:gd name="connsiteY687" fmla="*/ 8886 h 10000"/>
                  <a:gd name="connsiteX688" fmla="*/ 6072 w 10000"/>
                  <a:gd name="connsiteY688" fmla="*/ 8876 h 10000"/>
                  <a:gd name="connsiteX689" fmla="*/ 6089 w 10000"/>
                  <a:gd name="connsiteY689" fmla="*/ 8867 h 10000"/>
                  <a:gd name="connsiteX690" fmla="*/ 6111 w 10000"/>
                  <a:gd name="connsiteY690" fmla="*/ 8857 h 10000"/>
                  <a:gd name="connsiteX691" fmla="*/ 6127 w 10000"/>
                  <a:gd name="connsiteY691" fmla="*/ 8847 h 10000"/>
                  <a:gd name="connsiteX692" fmla="*/ 6152 w 10000"/>
                  <a:gd name="connsiteY692" fmla="*/ 8834 h 10000"/>
                  <a:gd name="connsiteX693" fmla="*/ 6183 w 10000"/>
                  <a:gd name="connsiteY693" fmla="*/ 8828 h 10000"/>
                  <a:gd name="connsiteX694" fmla="*/ 6175 w 10000"/>
                  <a:gd name="connsiteY694" fmla="*/ 8844 h 10000"/>
                  <a:gd name="connsiteX695" fmla="*/ 6169 w 10000"/>
                  <a:gd name="connsiteY695" fmla="*/ 8863 h 10000"/>
                  <a:gd name="connsiteX696" fmla="*/ 6158 w 10000"/>
                  <a:gd name="connsiteY696" fmla="*/ 8886 h 10000"/>
                  <a:gd name="connsiteX697" fmla="*/ 6152 w 10000"/>
                  <a:gd name="connsiteY697" fmla="*/ 8896 h 10000"/>
                  <a:gd name="connsiteX698" fmla="*/ 6150 w 10000"/>
                  <a:gd name="connsiteY698" fmla="*/ 8909 h 10000"/>
                  <a:gd name="connsiteX699" fmla="*/ 6152 w 10000"/>
                  <a:gd name="connsiteY699" fmla="*/ 8938 h 10000"/>
                  <a:gd name="connsiteX700" fmla="*/ 6158 w 10000"/>
                  <a:gd name="connsiteY700" fmla="*/ 8957 h 10000"/>
                  <a:gd name="connsiteX701" fmla="*/ 6161 w 10000"/>
                  <a:gd name="connsiteY701" fmla="*/ 8980 h 10000"/>
                  <a:gd name="connsiteX702" fmla="*/ 6166 w 10000"/>
                  <a:gd name="connsiteY702" fmla="*/ 8999 h 10000"/>
                  <a:gd name="connsiteX703" fmla="*/ 6175 w 10000"/>
                  <a:gd name="connsiteY703" fmla="*/ 9032 h 10000"/>
                  <a:gd name="connsiteX704" fmla="*/ 6183 w 10000"/>
                  <a:gd name="connsiteY704" fmla="*/ 9051 h 10000"/>
                  <a:gd name="connsiteX705" fmla="*/ 6191 w 10000"/>
                  <a:gd name="connsiteY705" fmla="*/ 9064 h 10000"/>
                  <a:gd name="connsiteX706" fmla="*/ 6194 w 10000"/>
                  <a:gd name="connsiteY706" fmla="*/ 9084 h 10000"/>
                  <a:gd name="connsiteX707" fmla="*/ 6208 w 10000"/>
                  <a:gd name="connsiteY707" fmla="*/ 9103 h 10000"/>
                  <a:gd name="connsiteX708" fmla="*/ 6208 w 10000"/>
                  <a:gd name="connsiteY708" fmla="*/ 9113 h 10000"/>
                  <a:gd name="connsiteX709" fmla="*/ 6216 w 10000"/>
                  <a:gd name="connsiteY709" fmla="*/ 9129 h 10000"/>
                  <a:gd name="connsiteX710" fmla="*/ 6230 w 10000"/>
                  <a:gd name="connsiteY710" fmla="*/ 9148 h 10000"/>
                  <a:gd name="connsiteX711" fmla="*/ 6241 w 10000"/>
                  <a:gd name="connsiteY711" fmla="*/ 9165 h 10000"/>
                  <a:gd name="connsiteX712" fmla="*/ 6249 w 10000"/>
                  <a:gd name="connsiteY712" fmla="*/ 9168 h 10000"/>
                  <a:gd name="connsiteX713" fmla="*/ 6266 w 10000"/>
                  <a:gd name="connsiteY713" fmla="*/ 9184 h 10000"/>
                  <a:gd name="connsiteX714" fmla="*/ 6280 w 10000"/>
                  <a:gd name="connsiteY714" fmla="*/ 9184 h 10000"/>
                  <a:gd name="connsiteX715" fmla="*/ 6288 w 10000"/>
                  <a:gd name="connsiteY715" fmla="*/ 9177 h 10000"/>
                  <a:gd name="connsiteX716" fmla="*/ 6299 w 10000"/>
                  <a:gd name="connsiteY716" fmla="*/ 9187 h 10000"/>
                  <a:gd name="connsiteX717" fmla="*/ 6305 w 10000"/>
                  <a:gd name="connsiteY717" fmla="*/ 9197 h 10000"/>
                  <a:gd name="connsiteX718" fmla="*/ 6310 w 10000"/>
                  <a:gd name="connsiteY718" fmla="*/ 9197 h 10000"/>
                  <a:gd name="connsiteX719" fmla="*/ 6321 w 10000"/>
                  <a:gd name="connsiteY719" fmla="*/ 9213 h 10000"/>
                  <a:gd name="connsiteX720" fmla="*/ 6335 w 10000"/>
                  <a:gd name="connsiteY720" fmla="*/ 9223 h 10000"/>
                  <a:gd name="connsiteX721" fmla="*/ 6338 w 10000"/>
                  <a:gd name="connsiteY721" fmla="*/ 9223 h 10000"/>
                  <a:gd name="connsiteX722" fmla="*/ 6355 w 10000"/>
                  <a:gd name="connsiteY722" fmla="*/ 9226 h 10000"/>
                  <a:gd name="connsiteX723" fmla="*/ 6363 w 10000"/>
                  <a:gd name="connsiteY723" fmla="*/ 9236 h 10000"/>
                  <a:gd name="connsiteX724" fmla="*/ 6380 w 10000"/>
                  <a:gd name="connsiteY724" fmla="*/ 9258 h 10000"/>
                  <a:gd name="connsiteX725" fmla="*/ 6393 w 10000"/>
                  <a:gd name="connsiteY725" fmla="*/ 9278 h 10000"/>
                  <a:gd name="connsiteX726" fmla="*/ 6396 w 10000"/>
                  <a:gd name="connsiteY726" fmla="*/ 9288 h 10000"/>
                  <a:gd name="connsiteX727" fmla="*/ 6407 w 10000"/>
                  <a:gd name="connsiteY727" fmla="*/ 9297 h 10000"/>
                  <a:gd name="connsiteX728" fmla="*/ 6410 w 10000"/>
                  <a:gd name="connsiteY728" fmla="*/ 9307 h 10000"/>
                  <a:gd name="connsiteX729" fmla="*/ 6416 w 10000"/>
                  <a:gd name="connsiteY729" fmla="*/ 9317 h 10000"/>
                  <a:gd name="connsiteX730" fmla="*/ 6424 w 10000"/>
                  <a:gd name="connsiteY730" fmla="*/ 9326 h 10000"/>
                  <a:gd name="connsiteX731" fmla="*/ 6435 w 10000"/>
                  <a:gd name="connsiteY731" fmla="*/ 9336 h 10000"/>
                  <a:gd name="connsiteX732" fmla="*/ 6443 w 10000"/>
                  <a:gd name="connsiteY732" fmla="*/ 9346 h 10000"/>
                  <a:gd name="connsiteX733" fmla="*/ 6449 w 10000"/>
                  <a:gd name="connsiteY733" fmla="*/ 9362 h 10000"/>
                  <a:gd name="connsiteX734" fmla="*/ 6452 w 10000"/>
                  <a:gd name="connsiteY734" fmla="*/ 9372 h 10000"/>
                  <a:gd name="connsiteX735" fmla="*/ 6449 w 10000"/>
                  <a:gd name="connsiteY735" fmla="*/ 9381 h 10000"/>
                  <a:gd name="connsiteX736" fmla="*/ 6465 w 10000"/>
                  <a:gd name="connsiteY736" fmla="*/ 9394 h 10000"/>
                  <a:gd name="connsiteX737" fmla="*/ 6468 w 10000"/>
                  <a:gd name="connsiteY737" fmla="*/ 9420 h 10000"/>
                  <a:gd name="connsiteX738" fmla="*/ 6493 w 10000"/>
                  <a:gd name="connsiteY738" fmla="*/ 9430 h 10000"/>
                  <a:gd name="connsiteX739" fmla="*/ 6507 w 10000"/>
                  <a:gd name="connsiteY739" fmla="*/ 9440 h 10000"/>
                  <a:gd name="connsiteX740" fmla="*/ 6524 w 10000"/>
                  <a:gd name="connsiteY740" fmla="*/ 9459 h 10000"/>
                  <a:gd name="connsiteX741" fmla="*/ 6532 w 10000"/>
                  <a:gd name="connsiteY741" fmla="*/ 9485 h 10000"/>
                  <a:gd name="connsiteX742" fmla="*/ 6537 w 10000"/>
                  <a:gd name="connsiteY742" fmla="*/ 9498 h 10000"/>
                  <a:gd name="connsiteX743" fmla="*/ 6571 w 10000"/>
                  <a:gd name="connsiteY743" fmla="*/ 9508 h 10000"/>
                  <a:gd name="connsiteX744" fmla="*/ 6596 w 10000"/>
                  <a:gd name="connsiteY744" fmla="*/ 9508 h 10000"/>
                  <a:gd name="connsiteX745" fmla="*/ 6637 w 10000"/>
                  <a:gd name="connsiteY745" fmla="*/ 9517 h 10000"/>
                  <a:gd name="connsiteX746" fmla="*/ 6662 w 10000"/>
                  <a:gd name="connsiteY746" fmla="*/ 9524 h 10000"/>
                  <a:gd name="connsiteX747" fmla="*/ 6679 w 10000"/>
                  <a:gd name="connsiteY747" fmla="*/ 9517 h 10000"/>
                  <a:gd name="connsiteX748" fmla="*/ 6679 w 10000"/>
                  <a:gd name="connsiteY748" fmla="*/ 9505 h 10000"/>
                  <a:gd name="connsiteX749" fmla="*/ 6690 w 10000"/>
                  <a:gd name="connsiteY749" fmla="*/ 9485 h 10000"/>
                  <a:gd name="connsiteX750" fmla="*/ 6693 w 10000"/>
                  <a:gd name="connsiteY750" fmla="*/ 9479 h 10000"/>
                  <a:gd name="connsiteX751" fmla="*/ 6706 w 10000"/>
                  <a:gd name="connsiteY751" fmla="*/ 9469 h 10000"/>
                  <a:gd name="connsiteX752" fmla="*/ 6709 w 10000"/>
                  <a:gd name="connsiteY752" fmla="*/ 9462 h 10000"/>
                  <a:gd name="connsiteX753" fmla="*/ 6717 w 10000"/>
                  <a:gd name="connsiteY753" fmla="*/ 9459 h 10000"/>
                  <a:gd name="connsiteX754" fmla="*/ 6726 w 10000"/>
                  <a:gd name="connsiteY754" fmla="*/ 9459 h 10000"/>
                  <a:gd name="connsiteX755" fmla="*/ 6742 w 10000"/>
                  <a:gd name="connsiteY755" fmla="*/ 9462 h 10000"/>
                  <a:gd name="connsiteX756" fmla="*/ 6759 w 10000"/>
                  <a:gd name="connsiteY756" fmla="*/ 9479 h 10000"/>
                  <a:gd name="connsiteX757" fmla="*/ 6781 w 10000"/>
                  <a:gd name="connsiteY757" fmla="*/ 9485 h 10000"/>
                  <a:gd name="connsiteX758" fmla="*/ 6795 w 10000"/>
                  <a:gd name="connsiteY758" fmla="*/ 9485 h 10000"/>
                  <a:gd name="connsiteX759" fmla="*/ 6803 w 10000"/>
                  <a:gd name="connsiteY759" fmla="*/ 9498 h 10000"/>
                  <a:gd name="connsiteX760" fmla="*/ 6806 w 10000"/>
                  <a:gd name="connsiteY760" fmla="*/ 9508 h 10000"/>
                  <a:gd name="connsiteX761" fmla="*/ 6823 w 10000"/>
                  <a:gd name="connsiteY761" fmla="*/ 9514 h 10000"/>
                  <a:gd name="connsiteX762" fmla="*/ 6831 w 10000"/>
                  <a:gd name="connsiteY762" fmla="*/ 9514 h 10000"/>
                  <a:gd name="connsiteX763" fmla="*/ 6848 w 10000"/>
                  <a:gd name="connsiteY763" fmla="*/ 9514 h 10000"/>
                  <a:gd name="connsiteX764" fmla="*/ 6856 w 10000"/>
                  <a:gd name="connsiteY764" fmla="*/ 9517 h 10000"/>
                  <a:gd name="connsiteX765" fmla="*/ 6878 w 10000"/>
                  <a:gd name="connsiteY765" fmla="*/ 9524 h 10000"/>
                  <a:gd name="connsiteX766" fmla="*/ 6895 w 10000"/>
                  <a:gd name="connsiteY766" fmla="*/ 9524 h 10000"/>
                  <a:gd name="connsiteX767" fmla="*/ 6917 w 10000"/>
                  <a:gd name="connsiteY767" fmla="*/ 9527 h 10000"/>
                  <a:gd name="connsiteX768" fmla="*/ 6934 w 10000"/>
                  <a:gd name="connsiteY768" fmla="*/ 9534 h 10000"/>
                  <a:gd name="connsiteX769" fmla="*/ 6961 w 10000"/>
                  <a:gd name="connsiteY769" fmla="*/ 9543 h 10000"/>
                  <a:gd name="connsiteX770" fmla="*/ 6989 w 10000"/>
                  <a:gd name="connsiteY770" fmla="*/ 9547 h 10000"/>
                  <a:gd name="connsiteX771" fmla="*/ 7014 w 10000"/>
                  <a:gd name="connsiteY771" fmla="*/ 9543 h 10000"/>
                  <a:gd name="connsiteX772" fmla="*/ 7033 w 10000"/>
                  <a:gd name="connsiteY772" fmla="*/ 9543 h 10000"/>
                  <a:gd name="connsiteX773" fmla="*/ 7042 w 10000"/>
                  <a:gd name="connsiteY773" fmla="*/ 9547 h 10000"/>
                  <a:gd name="connsiteX774" fmla="*/ 7069 w 10000"/>
                  <a:gd name="connsiteY774" fmla="*/ 9647 h 10000"/>
                  <a:gd name="connsiteX775" fmla="*/ 7122 w 10000"/>
                  <a:gd name="connsiteY775" fmla="*/ 9734 h 10000"/>
                  <a:gd name="connsiteX776" fmla="*/ 7147 w 10000"/>
                  <a:gd name="connsiteY776" fmla="*/ 9744 h 10000"/>
                  <a:gd name="connsiteX777" fmla="*/ 7169 w 10000"/>
                  <a:gd name="connsiteY777" fmla="*/ 9741 h 10000"/>
                  <a:gd name="connsiteX778" fmla="*/ 7177 w 10000"/>
                  <a:gd name="connsiteY778" fmla="*/ 9744 h 10000"/>
                  <a:gd name="connsiteX779" fmla="*/ 7186 w 10000"/>
                  <a:gd name="connsiteY779" fmla="*/ 9754 h 10000"/>
                  <a:gd name="connsiteX780" fmla="*/ 7191 w 10000"/>
                  <a:gd name="connsiteY780" fmla="*/ 9773 h 10000"/>
                  <a:gd name="connsiteX781" fmla="*/ 7208 w 10000"/>
                  <a:gd name="connsiteY781" fmla="*/ 9783 h 10000"/>
                  <a:gd name="connsiteX782" fmla="*/ 7219 w 10000"/>
                  <a:gd name="connsiteY782" fmla="*/ 9793 h 10000"/>
                  <a:gd name="connsiteX783" fmla="*/ 7235 w 10000"/>
                  <a:gd name="connsiteY783" fmla="*/ 9802 h 10000"/>
                  <a:gd name="connsiteX784" fmla="*/ 7249 w 10000"/>
                  <a:gd name="connsiteY784" fmla="*/ 9819 h 10000"/>
                  <a:gd name="connsiteX785" fmla="*/ 7255 w 10000"/>
                  <a:gd name="connsiteY785" fmla="*/ 9835 h 10000"/>
                  <a:gd name="connsiteX786" fmla="*/ 7255 w 10000"/>
                  <a:gd name="connsiteY786" fmla="*/ 9848 h 10000"/>
                  <a:gd name="connsiteX787" fmla="*/ 7249 w 10000"/>
                  <a:gd name="connsiteY787" fmla="*/ 9848 h 10000"/>
                  <a:gd name="connsiteX788" fmla="*/ 7244 w 10000"/>
                  <a:gd name="connsiteY788" fmla="*/ 9858 h 10000"/>
                  <a:gd name="connsiteX789" fmla="*/ 7235 w 10000"/>
                  <a:gd name="connsiteY789" fmla="*/ 9883 h 10000"/>
                  <a:gd name="connsiteX790" fmla="*/ 7244 w 10000"/>
                  <a:gd name="connsiteY790" fmla="*/ 9903 h 10000"/>
                  <a:gd name="connsiteX791" fmla="*/ 7258 w 10000"/>
                  <a:gd name="connsiteY791" fmla="*/ 9926 h 10000"/>
                  <a:gd name="connsiteX792" fmla="*/ 7263 w 10000"/>
                  <a:gd name="connsiteY792" fmla="*/ 9948 h 10000"/>
                  <a:gd name="connsiteX793" fmla="*/ 7274 w 10000"/>
                  <a:gd name="connsiteY793" fmla="*/ 9968 h 10000"/>
                  <a:gd name="connsiteX794" fmla="*/ 7283 w 10000"/>
                  <a:gd name="connsiteY794" fmla="*/ 9987 h 10000"/>
                  <a:gd name="connsiteX795" fmla="*/ 7291 w 10000"/>
                  <a:gd name="connsiteY795" fmla="*/ 10000 h 10000"/>
                  <a:gd name="connsiteX796" fmla="*/ 7305 w 10000"/>
                  <a:gd name="connsiteY796" fmla="*/ 9997 h 10000"/>
                  <a:gd name="connsiteX797" fmla="*/ 7313 w 10000"/>
                  <a:gd name="connsiteY797" fmla="*/ 9977 h 10000"/>
                  <a:gd name="connsiteX798" fmla="*/ 7324 w 10000"/>
                  <a:gd name="connsiteY798" fmla="*/ 9968 h 10000"/>
                  <a:gd name="connsiteX799" fmla="*/ 7341 w 10000"/>
                  <a:gd name="connsiteY799" fmla="*/ 9971 h 10000"/>
                  <a:gd name="connsiteX800" fmla="*/ 7368 w 10000"/>
                  <a:gd name="connsiteY800" fmla="*/ 9987 h 10000"/>
                  <a:gd name="connsiteX801" fmla="*/ 7380 w 10000"/>
                  <a:gd name="connsiteY801" fmla="*/ 9990 h 10000"/>
                  <a:gd name="connsiteX802" fmla="*/ 7393 w 10000"/>
                  <a:gd name="connsiteY802" fmla="*/ 9981 h 10000"/>
                  <a:gd name="connsiteX803" fmla="*/ 7404 w 10000"/>
                  <a:gd name="connsiteY803" fmla="*/ 9968 h 10000"/>
                  <a:gd name="connsiteX804" fmla="*/ 7418 w 10000"/>
                  <a:gd name="connsiteY804" fmla="*/ 9948 h 10000"/>
                  <a:gd name="connsiteX805" fmla="*/ 7427 w 10000"/>
                  <a:gd name="connsiteY805" fmla="*/ 9922 h 10000"/>
                  <a:gd name="connsiteX806" fmla="*/ 7427 w 10000"/>
                  <a:gd name="connsiteY806" fmla="*/ 9906 h 10000"/>
                  <a:gd name="connsiteX807" fmla="*/ 7404 w 10000"/>
                  <a:gd name="connsiteY807" fmla="*/ 9877 h 10000"/>
                  <a:gd name="connsiteX808" fmla="*/ 7388 w 10000"/>
                  <a:gd name="connsiteY808" fmla="*/ 9854 h 10000"/>
                  <a:gd name="connsiteX809" fmla="*/ 7385 w 10000"/>
                  <a:gd name="connsiteY809" fmla="*/ 9845 h 10000"/>
                  <a:gd name="connsiteX810" fmla="*/ 7385 w 10000"/>
                  <a:gd name="connsiteY810" fmla="*/ 9825 h 10000"/>
                  <a:gd name="connsiteX811" fmla="*/ 7385 w 10000"/>
                  <a:gd name="connsiteY811" fmla="*/ 9819 h 10000"/>
                  <a:gd name="connsiteX812" fmla="*/ 7393 w 10000"/>
                  <a:gd name="connsiteY812" fmla="*/ 9809 h 10000"/>
                  <a:gd name="connsiteX813" fmla="*/ 7404 w 10000"/>
                  <a:gd name="connsiteY813" fmla="*/ 9793 h 10000"/>
                  <a:gd name="connsiteX814" fmla="*/ 7413 w 10000"/>
                  <a:gd name="connsiteY814" fmla="*/ 9783 h 10000"/>
                  <a:gd name="connsiteX815" fmla="*/ 7404 w 10000"/>
                  <a:gd name="connsiteY815" fmla="*/ 9770 h 10000"/>
                  <a:gd name="connsiteX816" fmla="*/ 7388 w 10000"/>
                  <a:gd name="connsiteY816" fmla="*/ 9760 h 10000"/>
                  <a:gd name="connsiteX817" fmla="*/ 7371 w 10000"/>
                  <a:gd name="connsiteY817" fmla="*/ 9744 h 10000"/>
                  <a:gd name="connsiteX818" fmla="*/ 7363 w 10000"/>
                  <a:gd name="connsiteY818" fmla="*/ 9731 h 10000"/>
                  <a:gd name="connsiteX819" fmla="*/ 7355 w 10000"/>
                  <a:gd name="connsiteY819" fmla="*/ 9715 h 10000"/>
                  <a:gd name="connsiteX820" fmla="*/ 7360 w 10000"/>
                  <a:gd name="connsiteY820" fmla="*/ 9686 h 10000"/>
                  <a:gd name="connsiteX821" fmla="*/ 7363 w 10000"/>
                  <a:gd name="connsiteY821" fmla="*/ 9657 h 10000"/>
                  <a:gd name="connsiteX822" fmla="*/ 7360 w 10000"/>
                  <a:gd name="connsiteY822" fmla="*/ 9631 h 10000"/>
                  <a:gd name="connsiteX823" fmla="*/ 7346 w 10000"/>
                  <a:gd name="connsiteY823" fmla="*/ 9611 h 10000"/>
                  <a:gd name="connsiteX824" fmla="*/ 7332 w 10000"/>
                  <a:gd name="connsiteY824" fmla="*/ 9585 h 10000"/>
                  <a:gd name="connsiteX825" fmla="*/ 7324 w 10000"/>
                  <a:gd name="connsiteY825" fmla="*/ 9573 h 10000"/>
                  <a:gd name="connsiteX826" fmla="*/ 7324 w 10000"/>
                  <a:gd name="connsiteY826" fmla="*/ 9553 h 10000"/>
                  <a:gd name="connsiteX827" fmla="*/ 7324 w 10000"/>
                  <a:gd name="connsiteY827" fmla="*/ 9543 h 10000"/>
                  <a:gd name="connsiteX828" fmla="*/ 7324 w 10000"/>
                  <a:gd name="connsiteY828" fmla="*/ 9517 h 10000"/>
                  <a:gd name="connsiteX829" fmla="*/ 7324 w 10000"/>
                  <a:gd name="connsiteY829" fmla="*/ 9498 h 10000"/>
                  <a:gd name="connsiteX830" fmla="*/ 7332 w 10000"/>
                  <a:gd name="connsiteY830" fmla="*/ 9479 h 10000"/>
                  <a:gd name="connsiteX831" fmla="*/ 7341 w 10000"/>
                  <a:gd name="connsiteY831" fmla="*/ 9462 h 10000"/>
                  <a:gd name="connsiteX832" fmla="*/ 7352 w 10000"/>
                  <a:gd name="connsiteY832" fmla="*/ 9459 h 10000"/>
                  <a:gd name="connsiteX833" fmla="*/ 7360 w 10000"/>
                  <a:gd name="connsiteY833" fmla="*/ 9443 h 10000"/>
                  <a:gd name="connsiteX834" fmla="*/ 7363 w 10000"/>
                  <a:gd name="connsiteY834" fmla="*/ 9433 h 10000"/>
                  <a:gd name="connsiteX835" fmla="*/ 7377 w 10000"/>
                  <a:gd name="connsiteY835" fmla="*/ 9433 h 10000"/>
                  <a:gd name="connsiteX836" fmla="*/ 7388 w 10000"/>
                  <a:gd name="connsiteY836" fmla="*/ 9430 h 10000"/>
                  <a:gd name="connsiteX837" fmla="*/ 7396 w 10000"/>
                  <a:gd name="connsiteY837" fmla="*/ 9430 h 10000"/>
                  <a:gd name="connsiteX838" fmla="*/ 7402 w 10000"/>
                  <a:gd name="connsiteY838" fmla="*/ 9424 h 10000"/>
                  <a:gd name="connsiteX839" fmla="*/ 7396 w 10000"/>
                  <a:gd name="connsiteY839" fmla="*/ 9414 h 10000"/>
                  <a:gd name="connsiteX840" fmla="*/ 7388 w 10000"/>
                  <a:gd name="connsiteY840" fmla="*/ 9401 h 10000"/>
                  <a:gd name="connsiteX841" fmla="*/ 7371 w 10000"/>
                  <a:gd name="connsiteY841" fmla="*/ 9391 h 10000"/>
                  <a:gd name="connsiteX842" fmla="*/ 7355 w 10000"/>
                  <a:gd name="connsiteY842" fmla="*/ 9375 h 10000"/>
                  <a:gd name="connsiteX843" fmla="*/ 7332 w 10000"/>
                  <a:gd name="connsiteY843" fmla="*/ 9356 h 10000"/>
                  <a:gd name="connsiteX844" fmla="*/ 7313 w 10000"/>
                  <a:gd name="connsiteY844" fmla="*/ 9330 h 10000"/>
                  <a:gd name="connsiteX845" fmla="*/ 7307 w 10000"/>
                  <a:gd name="connsiteY845" fmla="*/ 9310 h 10000"/>
                  <a:gd name="connsiteX846" fmla="*/ 7305 w 10000"/>
                  <a:gd name="connsiteY846" fmla="*/ 9291 h 10000"/>
                  <a:gd name="connsiteX847" fmla="*/ 7305 w 10000"/>
                  <a:gd name="connsiteY847" fmla="*/ 9278 h 10000"/>
                  <a:gd name="connsiteX848" fmla="*/ 7296 w 10000"/>
                  <a:gd name="connsiteY848" fmla="*/ 9268 h 10000"/>
                  <a:gd name="connsiteX849" fmla="*/ 7296 w 10000"/>
                  <a:gd name="connsiteY849" fmla="*/ 9249 h 10000"/>
                  <a:gd name="connsiteX850" fmla="*/ 7291 w 10000"/>
                  <a:gd name="connsiteY850" fmla="*/ 9226 h 10000"/>
                  <a:gd name="connsiteX851" fmla="*/ 7283 w 10000"/>
                  <a:gd name="connsiteY851" fmla="*/ 9213 h 10000"/>
                  <a:gd name="connsiteX852" fmla="*/ 7274 w 10000"/>
                  <a:gd name="connsiteY852" fmla="*/ 9194 h 10000"/>
                  <a:gd name="connsiteX853" fmla="*/ 7274 w 10000"/>
                  <a:gd name="connsiteY853" fmla="*/ 9174 h 10000"/>
                  <a:gd name="connsiteX854" fmla="*/ 7280 w 10000"/>
                  <a:gd name="connsiteY854" fmla="*/ 9148 h 10000"/>
                  <a:gd name="connsiteX855" fmla="*/ 7283 w 10000"/>
                  <a:gd name="connsiteY855" fmla="*/ 9119 h 10000"/>
                  <a:gd name="connsiteX856" fmla="*/ 7291 w 10000"/>
                  <a:gd name="connsiteY856" fmla="*/ 9100 h 10000"/>
                  <a:gd name="connsiteX857" fmla="*/ 7307 w 10000"/>
                  <a:gd name="connsiteY857" fmla="*/ 9080 h 10000"/>
                  <a:gd name="connsiteX858" fmla="*/ 7324 w 10000"/>
                  <a:gd name="connsiteY858" fmla="*/ 9054 h 10000"/>
                  <a:gd name="connsiteX859" fmla="*/ 7341 w 10000"/>
                  <a:gd name="connsiteY859" fmla="*/ 9054 h 10000"/>
                  <a:gd name="connsiteX860" fmla="*/ 7352 w 10000"/>
                  <a:gd name="connsiteY860" fmla="*/ 9054 h 10000"/>
                  <a:gd name="connsiteX861" fmla="*/ 7346 w 10000"/>
                  <a:gd name="connsiteY861" fmla="*/ 9032 h 10000"/>
                  <a:gd name="connsiteX862" fmla="*/ 7341 w 10000"/>
                  <a:gd name="connsiteY862" fmla="*/ 9022 h 10000"/>
                  <a:gd name="connsiteX863" fmla="*/ 7352 w 10000"/>
                  <a:gd name="connsiteY863" fmla="*/ 8999 h 10000"/>
                  <a:gd name="connsiteX864" fmla="*/ 7360 w 10000"/>
                  <a:gd name="connsiteY864" fmla="*/ 8967 h 10000"/>
                  <a:gd name="connsiteX865" fmla="*/ 7368 w 10000"/>
                  <a:gd name="connsiteY865" fmla="*/ 8922 h 10000"/>
                  <a:gd name="connsiteX866" fmla="*/ 7377 w 10000"/>
                  <a:gd name="connsiteY866" fmla="*/ 8896 h 10000"/>
                  <a:gd name="connsiteX867" fmla="*/ 7380 w 10000"/>
                  <a:gd name="connsiteY867" fmla="*/ 8867 h 10000"/>
                  <a:gd name="connsiteX868" fmla="*/ 7402 w 10000"/>
                  <a:gd name="connsiteY868" fmla="*/ 8824 h 10000"/>
                  <a:gd name="connsiteX869" fmla="*/ 7402 w 10000"/>
                  <a:gd name="connsiteY869" fmla="*/ 8808 h 10000"/>
                  <a:gd name="connsiteX870" fmla="*/ 7393 w 10000"/>
                  <a:gd name="connsiteY870" fmla="*/ 8795 h 10000"/>
                  <a:gd name="connsiteX871" fmla="*/ 7388 w 10000"/>
                  <a:gd name="connsiteY871" fmla="*/ 8799 h 10000"/>
                  <a:gd name="connsiteX872" fmla="*/ 7396 w 10000"/>
                  <a:gd name="connsiteY872" fmla="*/ 8789 h 10000"/>
                  <a:gd name="connsiteX873" fmla="*/ 7404 w 10000"/>
                  <a:gd name="connsiteY873" fmla="*/ 8789 h 10000"/>
                  <a:gd name="connsiteX874" fmla="*/ 7421 w 10000"/>
                  <a:gd name="connsiteY874" fmla="*/ 8769 h 10000"/>
                  <a:gd name="connsiteX875" fmla="*/ 7443 w 10000"/>
                  <a:gd name="connsiteY875" fmla="*/ 8763 h 10000"/>
                  <a:gd name="connsiteX876" fmla="*/ 7452 w 10000"/>
                  <a:gd name="connsiteY876" fmla="*/ 8769 h 10000"/>
                  <a:gd name="connsiteX877" fmla="*/ 7468 w 10000"/>
                  <a:gd name="connsiteY877" fmla="*/ 8769 h 10000"/>
                  <a:gd name="connsiteX878" fmla="*/ 7499 w 10000"/>
                  <a:gd name="connsiteY878" fmla="*/ 8763 h 10000"/>
                  <a:gd name="connsiteX879" fmla="*/ 7526 w 10000"/>
                  <a:gd name="connsiteY879" fmla="*/ 8763 h 10000"/>
                  <a:gd name="connsiteX880" fmla="*/ 7532 w 10000"/>
                  <a:gd name="connsiteY880" fmla="*/ 8763 h 10000"/>
                  <a:gd name="connsiteX881" fmla="*/ 7554 w 10000"/>
                  <a:gd name="connsiteY881" fmla="*/ 8744 h 10000"/>
                  <a:gd name="connsiteX882" fmla="*/ 7571 w 10000"/>
                  <a:gd name="connsiteY882" fmla="*/ 8731 h 10000"/>
                  <a:gd name="connsiteX883" fmla="*/ 7587 w 10000"/>
                  <a:gd name="connsiteY883" fmla="*/ 8711 h 10000"/>
                  <a:gd name="connsiteX884" fmla="*/ 7607 w 10000"/>
                  <a:gd name="connsiteY884" fmla="*/ 8711 h 10000"/>
                  <a:gd name="connsiteX885" fmla="*/ 7634 w 10000"/>
                  <a:gd name="connsiteY885" fmla="*/ 8705 h 10000"/>
                  <a:gd name="connsiteX886" fmla="*/ 7643 w 10000"/>
                  <a:gd name="connsiteY886" fmla="*/ 8682 h 10000"/>
                  <a:gd name="connsiteX887" fmla="*/ 7654 w 10000"/>
                  <a:gd name="connsiteY887" fmla="*/ 8666 h 10000"/>
                  <a:gd name="connsiteX888" fmla="*/ 7668 w 10000"/>
                  <a:gd name="connsiteY888" fmla="*/ 8666 h 10000"/>
                  <a:gd name="connsiteX889" fmla="*/ 7676 w 10000"/>
                  <a:gd name="connsiteY889" fmla="*/ 8682 h 10000"/>
                  <a:gd name="connsiteX890" fmla="*/ 7704 w 10000"/>
                  <a:gd name="connsiteY890" fmla="*/ 8669 h 10000"/>
                  <a:gd name="connsiteX891" fmla="*/ 7712 w 10000"/>
                  <a:gd name="connsiteY891" fmla="*/ 8669 h 10000"/>
                  <a:gd name="connsiteX892" fmla="*/ 7720 w 10000"/>
                  <a:gd name="connsiteY892" fmla="*/ 8669 h 10000"/>
                  <a:gd name="connsiteX893" fmla="*/ 7726 w 10000"/>
                  <a:gd name="connsiteY893" fmla="*/ 8656 h 10000"/>
                  <a:gd name="connsiteX894" fmla="*/ 7734 w 10000"/>
                  <a:gd name="connsiteY894" fmla="*/ 8650 h 10000"/>
                  <a:gd name="connsiteX895" fmla="*/ 7742 w 10000"/>
                  <a:gd name="connsiteY895" fmla="*/ 8650 h 10000"/>
                  <a:gd name="connsiteX896" fmla="*/ 7759 w 10000"/>
                  <a:gd name="connsiteY896" fmla="*/ 8650 h 10000"/>
                  <a:gd name="connsiteX897" fmla="*/ 7756 w 10000"/>
                  <a:gd name="connsiteY897" fmla="*/ 8630 h 10000"/>
                  <a:gd name="connsiteX898" fmla="*/ 7751 w 10000"/>
                  <a:gd name="connsiteY898" fmla="*/ 8627 h 10000"/>
                  <a:gd name="connsiteX899" fmla="*/ 7742 w 10000"/>
                  <a:gd name="connsiteY899" fmla="*/ 8620 h 10000"/>
                  <a:gd name="connsiteX900" fmla="*/ 7734 w 10000"/>
                  <a:gd name="connsiteY900" fmla="*/ 8591 h 10000"/>
                  <a:gd name="connsiteX901" fmla="*/ 7709 w 10000"/>
                  <a:gd name="connsiteY901" fmla="*/ 8582 h 10000"/>
                  <a:gd name="connsiteX902" fmla="*/ 7695 w 10000"/>
                  <a:gd name="connsiteY902" fmla="*/ 8578 h 10000"/>
                  <a:gd name="connsiteX903" fmla="*/ 7668 w 10000"/>
                  <a:gd name="connsiteY903" fmla="*/ 8562 h 10000"/>
                  <a:gd name="connsiteX904" fmla="*/ 7645 w 10000"/>
                  <a:gd name="connsiteY904" fmla="*/ 8552 h 10000"/>
                  <a:gd name="connsiteX905" fmla="*/ 7615 w 10000"/>
                  <a:gd name="connsiteY905" fmla="*/ 8543 h 10000"/>
                  <a:gd name="connsiteX906" fmla="*/ 7596 w 10000"/>
                  <a:gd name="connsiteY906" fmla="*/ 8527 h 10000"/>
                  <a:gd name="connsiteX907" fmla="*/ 7565 w 10000"/>
                  <a:gd name="connsiteY907" fmla="*/ 8494 h 10000"/>
                  <a:gd name="connsiteX908" fmla="*/ 7562 w 10000"/>
                  <a:gd name="connsiteY908" fmla="*/ 8475 h 10000"/>
                  <a:gd name="connsiteX909" fmla="*/ 7540 w 10000"/>
                  <a:gd name="connsiteY909" fmla="*/ 8455 h 10000"/>
                  <a:gd name="connsiteX910" fmla="*/ 7535 w 10000"/>
                  <a:gd name="connsiteY910" fmla="*/ 8446 h 10000"/>
                  <a:gd name="connsiteX911" fmla="*/ 7535 w 10000"/>
                  <a:gd name="connsiteY911" fmla="*/ 8420 h 10000"/>
                  <a:gd name="connsiteX912" fmla="*/ 7535 w 10000"/>
                  <a:gd name="connsiteY912" fmla="*/ 8391 h 10000"/>
                  <a:gd name="connsiteX913" fmla="*/ 7548 w 10000"/>
                  <a:gd name="connsiteY913" fmla="*/ 8345 h 10000"/>
                  <a:gd name="connsiteX914" fmla="*/ 7562 w 10000"/>
                  <a:gd name="connsiteY914" fmla="*/ 8319 h 10000"/>
                  <a:gd name="connsiteX915" fmla="*/ 7582 w 10000"/>
                  <a:gd name="connsiteY915" fmla="*/ 8310 h 10000"/>
                  <a:gd name="connsiteX916" fmla="*/ 7607 w 10000"/>
                  <a:gd name="connsiteY916" fmla="*/ 8300 h 10000"/>
                  <a:gd name="connsiteX917" fmla="*/ 7629 w 10000"/>
                  <a:gd name="connsiteY917" fmla="*/ 8300 h 10000"/>
                  <a:gd name="connsiteX918" fmla="*/ 7651 w 10000"/>
                  <a:gd name="connsiteY918" fmla="*/ 8297 h 10000"/>
                  <a:gd name="connsiteX919" fmla="*/ 7668 w 10000"/>
                  <a:gd name="connsiteY919" fmla="*/ 8280 h 10000"/>
                  <a:gd name="connsiteX920" fmla="*/ 7687 w 10000"/>
                  <a:gd name="connsiteY920" fmla="*/ 8267 h 10000"/>
                  <a:gd name="connsiteX921" fmla="*/ 7693 w 10000"/>
                  <a:gd name="connsiteY921" fmla="*/ 8261 h 10000"/>
                  <a:gd name="connsiteX922" fmla="*/ 7701 w 10000"/>
                  <a:gd name="connsiteY922" fmla="*/ 8248 h 10000"/>
                  <a:gd name="connsiteX923" fmla="*/ 7712 w 10000"/>
                  <a:gd name="connsiteY923" fmla="*/ 8238 h 10000"/>
                  <a:gd name="connsiteX924" fmla="*/ 7731 w 10000"/>
                  <a:gd name="connsiteY924" fmla="*/ 8222 h 10000"/>
                  <a:gd name="connsiteX925" fmla="*/ 7740 w 10000"/>
                  <a:gd name="connsiteY925" fmla="*/ 8206 h 10000"/>
                  <a:gd name="connsiteX926" fmla="*/ 7756 w 10000"/>
                  <a:gd name="connsiteY926" fmla="*/ 8183 h 10000"/>
                  <a:gd name="connsiteX927" fmla="*/ 7773 w 10000"/>
                  <a:gd name="connsiteY927" fmla="*/ 8177 h 10000"/>
                  <a:gd name="connsiteX928" fmla="*/ 7784 w 10000"/>
                  <a:gd name="connsiteY928" fmla="*/ 8183 h 10000"/>
                  <a:gd name="connsiteX929" fmla="*/ 7801 w 10000"/>
                  <a:gd name="connsiteY929" fmla="*/ 8174 h 10000"/>
                  <a:gd name="connsiteX930" fmla="*/ 7801 w 10000"/>
                  <a:gd name="connsiteY930" fmla="*/ 8157 h 10000"/>
                  <a:gd name="connsiteX931" fmla="*/ 7817 w 10000"/>
                  <a:gd name="connsiteY931" fmla="*/ 8164 h 10000"/>
                  <a:gd name="connsiteX932" fmla="*/ 7837 w 10000"/>
                  <a:gd name="connsiteY932" fmla="*/ 8164 h 10000"/>
                  <a:gd name="connsiteX933" fmla="*/ 7856 w 10000"/>
                  <a:gd name="connsiteY933" fmla="*/ 8164 h 10000"/>
                  <a:gd name="connsiteX934" fmla="*/ 7870 w 10000"/>
                  <a:gd name="connsiteY934" fmla="*/ 8167 h 10000"/>
                  <a:gd name="connsiteX935" fmla="*/ 7881 w 10000"/>
                  <a:gd name="connsiteY935" fmla="*/ 8174 h 10000"/>
                  <a:gd name="connsiteX936" fmla="*/ 7898 w 10000"/>
                  <a:gd name="connsiteY936" fmla="*/ 8187 h 10000"/>
                  <a:gd name="connsiteX937" fmla="*/ 7917 w 10000"/>
                  <a:gd name="connsiteY937" fmla="*/ 8187 h 10000"/>
                  <a:gd name="connsiteX938" fmla="*/ 7928 w 10000"/>
                  <a:gd name="connsiteY938" fmla="*/ 8157 h 10000"/>
                  <a:gd name="connsiteX939" fmla="*/ 7942 w 10000"/>
                  <a:gd name="connsiteY939" fmla="*/ 8157 h 10000"/>
                  <a:gd name="connsiteX940" fmla="*/ 7958 w 10000"/>
                  <a:gd name="connsiteY940" fmla="*/ 8164 h 10000"/>
                  <a:gd name="connsiteX941" fmla="*/ 7983 w 10000"/>
                  <a:gd name="connsiteY941" fmla="*/ 8144 h 10000"/>
                  <a:gd name="connsiteX942" fmla="*/ 8000 w 10000"/>
                  <a:gd name="connsiteY942" fmla="*/ 8109 h 10000"/>
                  <a:gd name="connsiteX943" fmla="*/ 7994 w 10000"/>
                  <a:gd name="connsiteY943" fmla="*/ 8093 h 10000"/>
                  <a:gd name="connsiteX944" fmla="*/ 7983 w 10000"/>
                  <a:gd name="connsiteY944" fmla="*/ 8070 h 10000"/>
                  <a:gd name="connsiteX945" fmla="*/ 7986 w 10000"/>
                  <a:gd name="connsiteY945" fmla="*/ 8063 h 10000"/>
                  <a:gd name="connsiteX946" fmla="*/ 7978 w 10000"/>
                  <a:gd name="connsiteY946" fmla="*/ 8044 h 10000"/>
                  <a:gd name="connsiteX947" fmla="*/ 7986 w 10000"/>
                  <a:gd name="connsiteY947" fmla="*/ 8002 h 10000"/>
                  <a:gd name="connsiteX948" fmla="*/ 7983 w 10000"/>
                  <a:gd name="connsiteY948" fmla="*/ 7947 h 10000"/>
                  <a:gd name="connsiteX949" fmla="*/ 7961 w 10000"/>
                  <a:gd name="connsiteY949" fmla="*/ 7931 h 10000"/>
                  <a:gd name="connsiteX950" fmla="*/ 7958 w 10000"/>
                  <a:gd name="connsiteY950" fmla="*/ 7898 h 10000"/>
                  <a:gd name="connsiteX951" fmla="*/ 7953 w 10000"/>
                  <a:gd name="connsiteY951" fmla="*/ 7856 h 10000"/>
                  <a:gd name="connsiteX952" fmla="*/ 7967 w 10000"/>
                  <a:gd name="connsiteY952" fmla="*/ 7837 h 10000"/>
                  <a:gd name="connsiteX953" fmla="*/ 7950 w 10000"/>
                  <a:gd name="connsiteY953" fmla="*/ 7824 h 10000"/>
                  <a:gd name="connsiteX954" fmla="*/ 7906 w 10000"/>
                  <a:gd name="connsiteY954" fmla="*/ 7814 h 10000"/>
                  <a:gd name="connsiteX955" fmla="*/ 7878 w 10000"/>
                  <a:gd name="connsiteY955" fmla="*/ 7814 h 10000"/>
                  <a:gd name="connsiteX956" fmla="*/ 7870 w 10000"/>
                  <a:gd name="connsiteY956" fmla="*/ 7795 h 10000"/>
                  <a:gd name="connsiteX957" fmla="*/ 7878 w 10000"/>
                  <a:gd name="connsiteY957" fmla="*/ 7778 h 10000"/>
                  <a:gd name="connsiteX958" fmla="*/ 7881 w 10000"/>
                  <a:gd name="connsiteY958" fmla="*/ 7775 h 10000"/>
                  <a:gd name="connsiteX959" fmla="*/ 7878 w 10000"/>
                  <a:gd name="connsiteY959" fmla="*/ 7743 h 10000"/>
                  <a:gd name="connsiteX960" fmla="*/ 7895 w 10000"/>
                  <a:gd name="connsiteY960" fmla="*/ 7733 h 10000"/>
                  <a:gd name="connsiteX961" fmla="*/ 7911 w 10000"/>
                  <a:gd name="connsiteY961" fmla="*/ 7710 h 10000"/>
                  <a:gd name="connsiteX962" fmla="*/ 7911 w 10000"/>
                  <a:gd name="connsiteY962" fmla="*/ 7665 h 10000"/>
                  <a:gd name="connsiteX963" fmla="*/ 7917 w 10000"/>
                  <a:gd name="connsiteY963" fmla="*/ 7600 h 10000"/>
                  <a:gd name="connsiteX964" fmla="*/ 7928 w 10000"/>
                  <a:gd name="connsiteY964" fmla="*/ 7581 h 10000"/>
                  <a:gd name="connsiteX965" fmla="*/ 7917 w 10000"/>
                  <a:gd name="connsiteY965" fmla="*/ 7474 h 10000"/>
                  <a:gd name="connsiteX966" fmla="*/ 7873 w 10000"/>
                  <a:gd name="connsiteY966" fmla="*/ 7335 h 10000"/>
                  <a:gd name="connsiteX967" fmla="*/ 7756 w 10000"/>
                  <a:gd name="connsiteY967" fmla="*/ 7050 h 10000"/>
                  <a:gd name="connsiteX968" fmla="*/ 7679 w 10000"/>
                  <a:gd name="connsiteY968" fmla="*/ 6839 h 10000"/>
                  <a:gd name="connsiteX969" fmla="*/ 7668 w 10000"/>
                  <a:gd name="connsiteY969" fmla="*/ 6823 h 10000"/>
                  <a:gd name="connsiteX970" fmla="*/ 7659 w 10000"/>
                  <a:gd name="connsiteY970" fmla="*/ 6768 h 10000"/>
                  <a:gd name="connsiteX971" fmla="*/ 7659 w 10000"/>
                  <a:gd name="connsiteY971" fmla="*/ 6739 h 10000"/>
                  <a:gd name="connsiteX972" fmla="*/ 7651 w 10000"/>
                  <a:gd name="connsiteY972" fmla="*/ 6713 h 10000"/>
                  <a:gd name="connsiteX973" fmla="*/ 7654 w 10000"/>
                  <a:gd name="connsiteY973" fmla="*/ 6684 h 10000"/>
                  <a:gd name="connsiteX974" fmla="*/ 7643 w 10000"/>
                  <a:gd name="connsiteY974" fmla="*/ 6626 h 10000"/>
                  <a:gd name="connsiteX975" fmla="*/ 7629 w 10000"/>
                  <a:gd name="connsiteY975" fmla="*/ 6600 h 10000"/>
                  <a:gd name="connsiteX976" fmla="*/ 7629 w 10000"/>
                  <a:gd name="connsiteY976" fmla="*/ 6580 h 10000"/>
                  <a:gd name="connsiteX977" fmla="*/ 7623 w 10000"/>
                  <a:gd name="connsiteY977" fmla="*/ 6541 h 10000"/>
                  <a:gd name="connsiteX978" fmla="*/ 7615 w 10000"/>
                  <a:gd name="connsiteY978" fmla="*/ 6522 h 10000"/>
                  <a:gd name="connsiteX979" fmla="*/ 7598 w 10000"/>
                  <a:gd name="connsiteY979" fmla="*/ 6509 h 10000"/>
                  <a:gd name="connsiteX980" fmla="*/ 7587 w 10000"/>
                  <a:gd name="connsiteY980" fmla="*/ 6493 h 10000"/>
                  <a:gd name="connsiteX981" fmla="*/ 7579 w 10000"/>
                  <a:gd name="connsiteY981" fmla="*/ 6464 h 10000"/>
                  <a:gd name="connsiteX982" fmla="*/ 7587 w 10000"/>
                  <a:gd name="connsiteY982" fmla="*/ 6438 h 10000"/>
                  <a:gd name="connsiteX983" fmla="*/ 7596 w 10000"/>
                  <a:gd name="connsiteY983" fmla="*/ 6425 h 10000"/>
                  <a:gd name="connsiteX984" fmla="*/ 7590 w 10000"/>
                  <a:gd name="connsiteY984" fmla="*/ 6396 h 10000"/>
                  <a:gd name="connsiteX985" fmla="*/ 7590 w 10000"/>
                  <a:gd name="connsiteY985" fmla="*/ 6373 h 10000"/>
                  <a:gd name="connsiteX986" fmla="*/ 7587 w 10000"/>
                  <a:gd name="connsiteY986" fmla="*/ 6354 h 10000"/>
                  <a:gd name="connsiteX987" fmla="*/ 7582 w 10000"/>
                  <a:gd name="connsiteY987" fmla="*/ 6344 h 10000"/>
                  <a:gd name="connsiteX988" fmla="*/ 7582 w 10000"/>
                  <a:gd name="connsiteY988" fmla="*/ 6324 h 10000"/>
                  <a:gd name="connsiteX989" fmla="*/ 7571 w 10000"/>
                  <a:gd name="connsiteY989" fmla="*/ 6302 h 10000"/>
                  <a:gd name="connsiteX990" fmla="*/ 7548 w 10000"/>
                  <a:gd name="connsiteY990" fmla="*/ 6256 h 10000"/>
                  <a:gd name="connsiteX991" fmla="*/ 7546 w 10000"/>
                  <a:gd name="connsiteY991" fmla="*/ 6218 h 10000"/>
                  <a:gd name="connsiteX992" fmla="*/ 7540 w 10000"/>
                  <a:gd name="connsiteY992" fmla="*/ 6159 h 10000"/>
                  <a:gd name="connsiteX993" fmla="*/ 7535 w 10000"/>
                  <a:gd name="connsiteY993" fmla="*/ 6114 h 10000"/>
                  <a:gd name="connsiteX994" fmla="*/ 7535 w 10000"/>
                  <a:gd name="connsiteY994" fmla="*/ 6088 h 10000"/>
                  <a:gd name="connsiteX995" fmla="*/ 7540 w 10000"/>
                  <a:gd name="connsiteY995" fmla="*/ 6049 h 10000"/>
                  <a:gd name="connsiteX996" fmla="*/ 7546 w 10000"/>
                  <a:gd name="connsiteY996" fmla="*/ 6004 h 10000"/>
                  <a:gd name="connsiteX997" fmla="*/ 7548 w 10000"/>
                  <a:gd name="connsiteY997" fmla="*/ 5965 h 10000"/>
                  <a:gd name="connsiteX998" fmla="*/ 7548 w 10000"/>
                  <a:gd name="connsiteY998" fmla="*/ 5946 h 10000"/>
                  <a:gd name="connsiteX999" fmla="*/ 7548 w 10000"/>
                  <a:gd name="connsiteY999" fmla="*/ 5933 h 10000"/>
                  <a:gd name="connsiteX1000" fmla="*/ 7548 w 10000"/>
                  <a:gd name="connsiteY1000" fmla="*/ 5910 h 10000"/>
                  <a:gd name="connsiteX1001" fmla="*/ 7548 w 10000"/>
                  <a:gd name="connsiteY1001" fmla="*/ 5897 h 10000"/>
                  <a:gd name="connsiteX1002" fmla="*/ 7546 w 10000"/>
                  <a:gd name="connsiteY1002" fmla="*/ 5871 h 10000"/>
                  <a:gd name="connsiteX1003" fmla="*/ 7535 w 10000"/>
                  <a:gd name="connsiteY1003" fmla="*/ 5839 h 10000"/>
                  <a:gd name="connsiteX1004" fmla="*/ 7524 w 10000"/>
                  <a:gd name="connsiteY1004" fmla="*/ 5797 h 10000"/>
                  <a:gd name="connsiteX1005" fmla="*/ 7518 w 10000"/>
                  <a:gd name="connsiteY1005" fmla="*/ 5767 h 10000"/>
                  <a:gd name="connsiteX1006" fmla="*/ 7515 w 10000"/>
                  <a:gd name="connsiteY1006" fmla="*/ 5745 h 10000"/>
                  <a:gd name="connsiteX1007" fmla="*/ 7501 w 10000"/>
                  <a:gd name="connsiteY1007" fmla="*/ 5683 h 10000"/>
                  <a:gd name="connsiteX1008" fmla="*/ 7490 w 10000"/>
                  <a:gd name="connsiteY1008" fmla="*/ 5631 h 10000"/>
                  <a:gd name="connsiteX1009" fmla="*/ 7482 w 10000"/>
                  <a:gd name="connsiteY1009" fmla="*/ 5593 h 10000"/>
                  <a:gd name="connsiteX1010" fmla="*/ 7476 w 10000"/>
                  <a:gd name="connsiteY1010" fmla="*/ 5570 h 10000"/>
                  <a:gd name="connsiteX1011" fmla="*/ 7476 w 10000"/>
                  <a:gd name="connsiteY1011" fmla="*/ 5528 h 10000"/>
                  <a:gd name="connsiteX1012" fmla="*/ 7482 w 10000"/>
                  <a:gd name="connsiteY1012" fmla="*/ 5502 h 10000"/>
                  <a:gd name="connsiteX1013" fmla="*/ 7490 w 10000"/>
                  <a:gd name="connsiteY1013" fmla="*/ 5489 h 10000"/>
                  <a:gd name="connsiteX1014" fmla="*/ 7499 w 10000"/>
                  <a:gd name="connsiteY1014" fmla="*/ 5479 h 10000"/>
                  <a:gd name="connsiteX1015" fmla="*/ 7493 w 10000"/>
                  <a:gd name="connsiteY1015" fmla="*/ 5427 h 10000"/>
                  <a:gd name="connsiteX1016" fmla="*/ 7501 w 10000"/>
                  <a:gd name="connsiteY1016" fmla="*/ 5415 h 10000"/>
                  <a:gd name="connsiteX1017" fmla="*/ 7510 w 10000"/>
                  <a:gd name="connsiteY1017" fmla="*/ 5398 h 10000"/>
                  <a:gd name="connsiteX1018" fmla="*/ 7515 w 10000"/>
                  <a:gd name="connsiteY1018" fmla="*/ 5379 h 10000"/>
                  <a:gd name="connsiteX1019" fmla="*/ 7526 w 10000"/>
                  <a:gd name="connsiteY1019" fmla="*/ 5366 h 10000"/>
                  <a:gd name="connsiteX1020" fmla="*/ 7518 w 10000"/>
                  <a:gd name="connsiteY1020" fmla="*/ 5350 h 10000"/>
                  <a:gd name="connsiteX1021" fmla="*/ 7518 w 10000"/>
                  <a:gd name="connsiteY1021" fmla="*/ 5330 h 10000"/>
                  <a:gd name="connsiteX1022" fmla="*/ 7526 w 10000"/>
                  <a:gd name="connsiteY1022" fmla="*/ 5311 h 10000"/>
                  <a:gd name="connsiteX1023" fmla="*/ 7540 w 10000"/>
                  <a:gd name="connsiteY1023" fmla="*/ 5291 h 10000"/>
                  <a:gd name="connsiteX1024" fmla="*/ 7540 w 10000"/>
                  <a:gd name="connsiteY1024" fmla="*/ 5266 h 10000"/>
                  <a:gd name="connsiteX1025" fmla="*/ 7540 w 10000"/>
                  <a:gd name="connsiteY1025" fmla="*/ 5256 h 10000"/>
                  <a:gd name="connsiteX1026" fmla="*/ 7524 w 10000"/>
                  <a:gd name="connsiteY1026" fmla="*/ 5233 h 10000"/>
                  <a:gd name="connsiteX1027" fmla="*/ 7515 w 10000"/>
                  <a:gd name="connsiteY1027" fmla="*/ 5217 h 10000"/>
                  <a:gd name="connsiteX1028" fmla="*/ 7490 w 10000"/>
                  <a:gd name="connsiteY1028" fmla="*/ 5178 h 10000"/>
                  <a:gd name="connsiteX1029" fmla="*/ 7474 w 10000"/>
                  <a:gd name="connsiteY1029" fmla="*/ 5162 h 10000"/>
                  <a:gd name="connsiteX1030" fmla="*/ 7457 w 10000"/>
                  <a:gd name="connsiteY1030" fmla="*/ 5120 h 10000"/>
                  <a:gd name="connsiteX1031" fmla="*/ 7421 w 10000"/>
                  <a:gd name="connsiteY1031" fmla="*/ 5087 h 10000"/>
                  <a:gd name="connsiteX1032" fmla="*/ 7380 w 10000"/>
                  <a:gd name="connsiteY1032" fmla="*/ 5068 h 10000"/>
                  <a:gd name="connsiteX1033" fmla="*/ 7355 w 10000"/>
                  <a:gd name="connsiteY1033" fmla="*/ 5058 h 10000"/>
                  <a:gd name="connsiteX1034" fmla="*/ 7332 w 10000"/>
                  <a:gd name="connsiteY1034" fmla="*/ 5049 h 10000"/>
                  <a:gd name="connsiteX1035" fmla="*/ 7305 w 10000"/>
                  <a:gd name="connsiteY1035" fmla="*/ 5016 h 10000"/>
                  <a:gd name="connsiteX1036" fmla="*/ 7305 w 10000"/>
                  <a:gd name="connsiteY1036" fmla="*/ 5000 h 10000"/>
                  <a:gd name="connsiteX1037" fmla="*/ 7296 w 10000"/>
                  <a:gd name="connsiteY1037" fmla="*/ 4971 h 10000"/>
                  <a:gd name="connsiteX1038" fmla="*/ 7288 w 10000"/>
                  <a:gd name="connsiteY1038" fmla="*/ 4945 h 10000"/>
                  <a:gd name="connsiteX1039" fmla="*/ 7280 w 10000"/>
                  <a:gd name="connsiteY1039" fmla="*/ 4916 h 10000"/>
                  <a:gd name="connsiteX1040" fmla="*/ 7291 w 10000"/>
                  <a:gd name="connsiteY1040" fmla="*/ 4887 h 10000"/>
                  <a:gd name="connsiteX1041" fmla="*/ 7291 w 10000"/>
                  <a:gd name="connsiteY1041" fmla="*/ 4858 h 10000"/>
                  <a:gd name="connsiteX1042" fmla="*/ 7271 w 10000"/>
                  <a:gd name="connsiteY1042" fmla="*/ 4819 h 10000"/>
                  <a:gd name="connsiteX1043" fmla="*/ 7255 w 10000"/>
                  <a:gd name="connsiteY1043" fmla="*/ 4828 h 10000"/>
                  <a:gd name="connsiteX1044" fmla="*/ 7235 w 10000"/>
                  <a:gd name="connsiteY1044" fmla="*/ 4841 h 10000"/>
                  <a:gd name="connsiteX1045" fmla="*/ 7216 w 10000"/>
                  <a:gd name="connsiteY1045" fmla="*/ 4867 h 10000"/>
                  <a:gd name="connsiteX1046" fmla="*/ 7191 w 10000"/>
                  <a:gd name="connsiteY1046" fmla="*/ 4870 h 10000"/>
                  <a:gd name="connsiteX1047" fmla="*/ 7155 w 10000"/>
                  <a:gd name="connsiteY1047" fmla="*/ 4887 h 10000"/>
                  <a:gd name="connsiteX1048" fmla="*/ 7122 w 10000"/>
                  <a:gd name="connsiteY1048" fmla="*/ 4893 h 10000"/>
                  <a:gd name="connsiteX1049" fmla="*/ 7105 w 10000"/>
                  <a:gd name="connsiteY1049" fmla="*/ 4896 h 10000"/>
                  <a:gd name="connsiteX1050" fmla="*/ 7094 w 10000"/>
                  <a:gd name="connsiteY1050" fmla="*/ 4916 h 10000"/>
                  <a:gd name="connsiteX1051" fmla="*/ 7080 w 10000"/>
                  <a:gd name="connsiteY1051" fmla="*/ 4903 h 10000"/>
                  <a:gd name="connsiteX1052" fmla="*/ 7072 w 10000"/>
                  <a:gd name="connsiteY1052" fmla="*/ 4851 h 10000"/>
                  <a:gd name="connsiteX1053" fmla="*/ 7042 w 10000"/>
                  <a:gd name="connsiteY1053" fmla="*/ 4819 h 10000"/>
                  <a:gd name="connsiteX1054" fmla="*/ 7030 w 10000"/>
                  <a:gd name="connsiteY1054" fmla="*/ 4780 h 10000"/>
                  <a:gd name="connsiteX1055" fmla="*/ 7039 w 10000"/>
                  <a:gd name="connsiteY1055" fmla="*/ 4757 h 10000"/>
                  <a:gd name="connsiteX1056" fmla="*/ 7047 w 10000"/>
                  <a:gd name="connsiteY1056" fmla="*/ 4744 h 10000"/>
                  <a:gd name="connsiteX1057" fmla="*/ 7022 w 10000"/>
                  <a:gd name="connsiteY1057" fmla="*/ 4725 h 10000"/>
                  <a:gd name="connsiteX1058" fmla="*/ 7000 w 10000"/>
                  <a:gd name="connsiteY1058" fmla="*/ 4715 h 10000"/>
                  <a:gd name="connsiteX1059" fmla="*/ 6975 w 10000"/>
                  <a:gd name="connsiteY1059" fmla="*/ 4709 h 10000"/>
                  <a:gd name="connsiteX1060" fmla="*/ 6945 w 10000"/>
                  <a:gd name="connsiteY1060" fmla="*/ 4696 h 10000"/>
                  <a:gd name="connsiteX1061" fmla="*/ 6953 w 10000"/>
                  <a:gd name="connsiteY1061" fmla="*/ 4679 h 10000"/>
                  <a:gd name="connsiteX1062" fmla="*/ 6961 w 10000"/>
                  <a:gd name="connsiteY1062" fmla="*/ 4660 h 10000"/>
                  <a:gd name="connsiteX1063" fmla="*/ 6983 w 10000"/>
                  <a:gd name="connsiteY1063" fmla="*/ 4644 h 10000"/>
                  <a:gd name="connsiteX1064" fmla="*/ 7014 w 10000"/>
                  <a:gd name="connsiteY1064" fmla="*/ 4634 h 10000"/>
                  <a:gd name="connsiteX1065" fmla="*/ 7025 w 10000"/>
                  <a:gd name="connsiteY1065" fmla="*/ 4615 h 10000"/>
                  <a:gd name="connsiteX1066" fmla="*/ 7047 w 10000"/>
                  <a:gd name="connsiteY1066" fmla="*/ 4582 h 10000"/>
                  <a:gd name="connsiteX1067" fmla="*/ 7069 w 10000"/>
                  <a:gd name="connsiteY1067" fmla="*/ 4563 h 10000"/>
                  <a:gd name="connsiteX1068" fmla="*/ 7078 w 10000"/>
                  <a:gd name="connsiteY1068" fmla="*/ 4553 h 10000"/>
                  <a:gd name="connsiteX1069" fmla="*/ 7097 w 10000"/>
                  <a:gd name="connsiteY1069" fmla="*/ 4527 h 10000"/>
                  <a:gd name="connsiteX1070" fmla="*/ 7122 w 10000"/>
                  <a:gd name="connsiteY1070" fmla="*/ 4517 h 10000"/>
                  <a:gd name="connsiteX1071" fmla="*/ 7139 w 10000"/>
                  <a:gd name="connsiteY1071" fmla="*/ 4488 h 10000"/>
                  <a:gd name="connsiteX1072" fmla="*/ 7147 w 10000"/>
                  <a:gd name="connsiteY1072" fmla="*/ 4459 h 10000"/>
                  <a:gd name="connsiteX1073" fmla="*/ 7161 w 10000"/>
                  <a:gd name="connsiteY1073" fmla="*/ 4440 h 10000"/>
                  <a:gd name="connsiteX1074" fmla="*/ 7177 w 10000"/>
                  <a:gd name="connsiteY1074" fmla="*/ 4430 h 10000"/>
                  <a:gd name="connsiteX1075" fmla="*/ 7202 w 10000"/>
                  <a:gd name="connsiteY1075" fmla="*/ 4407 h 10000"/>
                  <a:gd name="connsiteX1076" fmla="*/ 7224 w 10000"/>
                  <a:gd name="connsiteY1076" fmla="*/ 4417 h 10000"/>
                  <a:gd name="connsiteX1077" fmla="*/ 7241 w 10000"/>
                  <a:gd name="connsiteY1077" fmla="*/ 4404 h 10000"/>
                  <a:gd name="connsiteX1078" fmla="*/ 7263 w 10000"/>
                  <a:gd name="connsiteY1078" fmla="*/ 4398 h 10000"/>
                  <a:gd name="connsiteX1079" fmla="*/ 7283 w 10000"/>
                  <a:gd name="connsiteY1079" fmla="*/ 4424 h 10000"/>
                  <a:gd name="connsiteX1080" fmla="*/ 7305 w 10000"/>
                  <a:gd name="connsiteY1080" fmla="*/ 4433 h 10000"/>
                  <a:gd name="connsiteX1081" fmla="*/ 7332 w 10000"/>
                  <a:gd name="connsiteY1081" fmla="*/ 4443 h 10000"/>
                  <a:gd name="connsiteX1082" fmla="*/ 7380 w 10000"/>
                  <a:gd name="connsiteY1082" fmla="*/ 4398 h 10000"/>
                  <a:gd name="connsiteX1083" fmla="*/ 7404 w 10000"/>
                  <a:gd name="connsiteY1083" fmla="*/ 4378 h 10000"/>
                  <a:gd name="connsiteX1084" fmla="*/ 7418 w 10000"/>
                  <a:gd name="connsiteY1084" fmla="*/ 4369 h 10000"/>
                  <a:gd name="connsiteX1085" fmla="*/ 7443 w 10000"/>
                  <a:gd name="connsiteY1085" fmla="*/ 4356 h 10000"/>
                  <a:gd name="connsiteX1086" fmla="*/ 7460 w 10000"/>
                  <a:gd name="connsiteY1086" fmla="*/ 4385 h 10000"/>
                  <a:gd name="connsiteX1087" fmla="*/ 7460 w 10000"/>
                  <a:gd name="connsiteY1087" fmla="*/ 4404 h 10000"/>
                  <a:gd name="connsiteX1088" fmla="*/ 7499 w 10000"/>
                  <a:gd name="connsiteY1088" fmla="*/ 4417 h 10000"/>
                  <a:gd name="connsiteX1089" fmla="*/ 7515 w 10000"/>
                  <a:gd name="connsiteY1089" fmla="*/ 4414 h 10000"/>
                  <a:gd name="connsiteX1090" fmla="*/ 7565 w 10000"/>
                  <a:gd name="connsiteY1090" fmla="*/ 4385 h 10000"/>
                  <a:gd name="connsiteX1091" fmla="*/ 7579 w 10000"/>
                  <a:gd name="connsiteY1091" fmla="*/ 4346 h 10000"/>
                  <a:gd name="connsiteX1092" fmla="*/ 7582 w 10000"/>
                  <a:gd name="connsiteY1092" fmla="*/ 4317 h 10000"/>
                  <a:gd name="connsiteX1093" fmla="*/ 7590 w 10000"/>
                  <a:gd name="connsiteY1093" fmla="*/ 4301 h 10000"/>
                  <a:gd name="connsiteX1094" fmla="*/ 7612 w 10000"/>
                  <a:gd name="connsiteY1094" fmla="*/ 4271 h 10000"/>
                  <a:gd name="connsiteX1095" fmla="*/ 7623 w 10000"/>
                  <a:gd name="connsiteY1095" fmla="*/ 4262 h 10000"/>
                  <a:gd name="connsiteX1096" fmla="*/ 7634 w 10000"/>
                  <a:gd name="connsiteY1096" fmla="*/ 4245 h 10000"/>
                  <a:gd name="connsiteX1097" fmla="*/ 7645 w 10000"/>
                  <a:gd name="connsiteY1097" fmla="*/ 4265 h 10000"/>
                  <a:gd name="connsiteX1098" fmla="*/ 7670 w 10000"/>
                  <a:gd name="connsiteY1098" fmla="*/ 4284 h 10000"/>
                  <a:gd name="connsiteX1099" fmla="*/ 7701 w 10000"/>
                  <a:gd name="connsiteY1099" fmla="*/ 4275 h 10000"/>
                  <a:gd name="connsiteX1100" fmla="*/ 7717 w 10000"/>
                  <a:gd name="connsiteY1100" fmla="*/ 4275 h 10000"/>
                  <a:gd name="connsiteX1101" fmla="*/ 7740 w 10000"/>
                  <a:gd name="connsiteY1101" fmla="*/ 4284 h 10000"/>
                  <a:gd name="connsiteX1102" fmla="*/ 7767 w 10000"/>
                  <a:gd name="connsiteY1102" fmla="*/ 4284 h 10000"/>
                  <a:gd name="connsiteX1103" fmla="*/ 7895 w 10000"/>
                  <a:gd name="connsiteY1103" fmla="*/ 4207 h 10000"/>
                  <a:gd name="connsiteX1104" fmla="*/ 7895 w 10000"/>
                  <a:gd name="connsiteY1104" fmla="*/ 4187 h 10000"/>
                  <a:gd name="connsiteX1105" fmla="*/ 7895 w 10000"/>
                  <a:gd name="connsiteY1105" fmla="*/ 4171 h 10000"/>
                  <a:gd name="connsiteX1106" fmla="*/ 7903 w 10000"/>
                  <a:gd name="connsiteY1106" fmla="*/ 4148 h 10000"/>
                  <a:gd name="connsiteX1107" fmla="*/ 7917 w 10000"/>
                  <a:gd name="connsiteY1107" fmla="*/ 4158 h 10000"/>
                  <a:gd name="connsiteX1108" fmla="*/ 7967 w 10000"/>
                  <a:gd name="connsiteY1108" fmla="*/ 4203 h 10000"/>
                  <a:gd name="connsiteX1109" fmla="*/ 7994 w 10000"/>
                  <a:gd name="connsiteY1109" fmla="*/ 4203 h 10000"/>
                  <a:gd name="connsiteX1110" fmla="*/ 8064 w 10000"/>
                  <a:gd name="connsiteY1110" fmla="*/ 4242 h 10000"/>
                  <a:gd name="connsiteX1111" fmla="*/ 8083 w 10000"/>
                  <a:gd name="connsiteY1111" fmla="*/ 4245 h 10000"/>
                  <a:gd name="connsiteX1112" fmla="*/ 8105 w 10000"/>
                  <a:gd name="connsiteY1112" fmla="*/ 4226 h 10000"/>
                  <a:gd name="connsiteX1113" fmla="*/ 8136 w 10000"/>
                  <a:gd name="connsiteY1113" fmla="*/ 4187 h 10000"/>
                  <a:gd name="connsiteX1114" fmla="*/ 8161 w 10000"/>
                  <a:gd name="connsiteY1114" fmla="*/ 4168 h 10000"/>
                  <a:gd name="connsiteX1115" fmla="*/ 8172 w 10000"/>
                  <a:gd name="connsiteY1115" fmla="*/ 4161 h 10000"/>
                  <a:gd name="connsiteX1116" fmla="*/ 8208 w 10000"/>
                  <a:gd name="connsiteY1116" fmla="*/ 4168 h 10000"/>
                  <a:gd name="connsiteX1117" fmla="*/ 8235 w 10000"/>
                  <a:gd name="connsiteY1117" fmla="*/ 4168 h 10000"/>
                  <a:gd name="connsiteX1118" fmla="*/ 8258 w 10000"/>
                  <a:gd name="connsiteY1118" fmla="*/ 4152 h 10000"/>
                  <a:gd name="connsiteX1119" fmla="*/ 8283 w 10000"/>
                  <a:gd name="connsiteY1119" fmla="*/ 4152 h 10000"/>
                  <a:gd name="connsiteX1120" fmla="*/ 8299 w 10000"/>
                  <a:gd name="connsiteY1120" fmla="*/ 4132 h 10000"/>
                  <a:gd name="connsiteX1121" fmla="*/ 8316 w 10000"/>
                  <a:gd name="connsiteY1121" fmla="*/ 4113 h 10000"/>
                  <a:gd name="connsiteX1122" fmla="*/ 8330 w 10000"/>
                  <a:gd name="connsiteY1122" fmla="*/ 4084 h 10000"/>
                  <a:gd name="connsiteX1123" fmla="*/ 8341 w 10000"/>
                  <a:gd name="connsiteY1123" fmla="*/ 4058 h 10000"/>
                  <a:gd name="connsiteX1124" fmla="*/ 8349 w 10000"/>
                  <a:gd name="connsiteY1124" fmla="*/ 4064 h 10000"/>
                  <a:gd name="connsiteX1125" fmla="*/ 8366 w 10000"/>
                  <a:gd name="connsiteY1125" fmla="*/ 4067 h 10000"/>
                  <a:gd name="connsiteX1126" fmla="*/ 8374 w 10000"/>
                  <a:gd name="connsiteY1126" fmla="*/ 4084 h 10000"/>
                  <a:gd name="connsiteX1127" fmla="*/ 8402 w 10000"/>
                  <a:gd name="connsiteY1127" fmla="*/ 4054 h 10000"/>
                  <a:gd name="connsiteX1128" fmla="*/ 8427 w 10000"/>
                  <a:gd name="connsiteY1128" fmla="*/ 4028 h 10000"/>
                  <a:gd name="connsiteX1129" fmla="*/ 8438 w 10000"/>
                  <a:gd name="connsiteY1129" fmla="*/ 4025 h 10000"/>
                  <a:gd name="connsiteX1130" fmla="*/ 8468 w 10000"/>
                  <a:gd name="connsiteY1130" fmla="*/ 4006 h 10000"/>
                  <a:gd name="connsiteX1131" fmla="*/ 8485 w 10000"/>
                  <a:gd name="connsiteY1131" fmla="*/ 3999 h 10000"/>
                  <a:gd name="connsiteX1132" fmla="*/ 8493 w 10000"/>
                  <a:gd name="connsiteY1132" fmla="*/ 4025 h 10000"/>
                  <a:gd name="connsiteX1133" fmla="*/ 8515 w 10000"/>
                  <a:gd name="connsiteY1133" fmla="*/ 4028 h 10000"/>
                  <a:gd name="connsiteX1134" fmla="*/ 8543 w 10000"/>
                  <a:gd name="connsiteY1134" fmla="*/ 4009 h 10000"/>
                  <a:gd name="connsiteX1135" fmla="*/ 8551 w 10000"/>
                  <a:gd name="connsiteY1135" fmla="*/ 3990 h 10000"/>
                  <a:gd name="connsiteX1136" fmla="*/ 8582 w 10000"/>
                  <a:gd name="connsiteY1136" fmla="*/ 3977 h 10000"/>
                  <a:gd name="connsiteX1137" fmla="*/ 8596 w 10000"/>
                  <a:gd name="connsiteY1137" fmla="*/ 3977 h 10000"/>
                  <a:gd name="connsiteX1138" fmla="*/ 8607 w 10000"/>
                  <a:gd name="connsiteY1138" fmla="*/ 3980 h 10000"/>
                  <a:gd name="connsiteX1139" fmla="*/ 8645 w 10000"/>
                  <a:gd name="connsiteY1139" fmla="*/ 3970 h 10000"/>
                  <a:gd name="connsiteX1140" fmla="*/ 8654 w 10000"/>
                  <a:gd name="connsiteY1140" fmla="*/ 3951 h 10000"/>
                  <a:gd name="connsiteX1141" fmla="*/ 8670 w 10000"/>
                  <a:gd name="connsiteY1141" fmla="*/ 3935 h 10000"/>
                  <a:gd name="connsiteX1142" fmla="*/ 8695 w 10000"/>
                  <a:gd name="connsiteY1142" fmla="*/ 3935 h 10000"/>
                  <a:gd name="connsiteX1143" fmla="*/ 8704 w 10000"/>
                  <a:gd name="connsiteY1143" fmla="*/ 3951 h 10000"/>
                  <a:gd name="connsiteX1144" fmla="*/ 8717 w 10000"/>
                  <a:gd name="connsiteY1144" fmla="*/ 3964 h 10000"/>
                  <a:gd name="connsiteX1145" fmla="*/ 8751 w 10000"/>
                  <a:gd name="connsiteY1145" fmla="*/ 3951 h 10000"/>
                  <a:gd name="connsiteX1146" fmla="*/ 8776 w 10000"/>
                  <a:gd name="connsiteY1146" fmla="*/ 3935 h 10000"/>
                  <a:gd name="connsiteX1147" fmla="*/ 8798 w 10000"/>
                  <a:gd name="connsiteY1147" fmla="*/ 3925 h 10000"/>
                  <a:gd name="connsiteX1148" fmla="*/ 8806 w 10000"/>
                  <a:gd name="connsiteY1148" fmla="*/ 3892 h 10000"/>
                  <a:gd name="connsiteX1149" fmla="*/ 8814 w 10000"/>
                  <a:gd name="connsiteY1149" fmla="*/ 3876 h 10000"/>
                  <a:gd name="connsiteX1150" fmla="*/ 8839 w 10000"/>
                  <a:gd name="connsiteY1150" fmla="*/ 3873 h 10000"/>
                  <a:gd name="connsiteX1151" fmla="*/ 8842 w 10000"/>
                  <a:gd name="connsiteY1151" fmla="*/ 3876 h 10000"/>
                  <a:gd name="connsiteX1152" fmla="*/ 8856 w 10000"/>
                  <a:gd name="connsiteY1152" fmla="*/ 3863 h 10000"/>
                  <a:gd name="connsiteX1153" fmla="*/ 8856 w 10000"/>
                  <a:gd name="connsiteY1153" fmla="*/ 3841 h 10000"/>
                  <a:gd name="connsiteX1154" fmla="*/ 8870 w 10000"/>
                  <a:gd name="connsiteY1154" fmla="*/ 3821 h 10000"/>
                  <a:gd name="connsiteX1155" fmla="*/ 8903 w 10000"/>
                  <a:gd name="connsiteY1155" fmla="*/ 3802 h 10000"/>
                  <a:gd name="connsiteX1156" fmla="*/ 8914 w 10000"/>
                  <a:gd name="connsiteY1156" fmla="*/ 3782 h 10000"/>
                  <a:gd name="connsiteX1157" fmla="*/ 8939 w 10000"/>
                  <a:gd name="connsiteY1157" fmla="*/ 3782 h 10000"/>
                  <a:gd name="connsiteX1158" fmla="*/ 8961 w 10000"/>
                  <a:gd name="connsiteY1158" fmla="*/ 3779 h 10000"/>
                  <a:gd name="connsiteX1159" fmla="*/ 8983 w 10000"/>
                  <a:gd name="connsiteY1159" fmla="*/ 3760 h 10000"/>
                  <a:gd name="connsiteX1160" fmla="*/ 9003 w 10000"/>
                  <a:gd name="connsiteY1160" fmla="*/ 3763 h 10000"/>
                  <a:gd name="connsiteX1161" fmla="*/ 9019 w 10000"/>
                  <a:gd name="connsiteY1161" fmla="*/ 3779 h 10000"/>
                  <a:gd name="connsiteX1162" fmla="*/ 9050 w 10000"/>
                  <a:gd name="connsiteY1162" fmla="*/ 3812 h 10000"/>
                  <a:gd name="connsiteX1163" fmla="*/ 9080 w 10000"/>
                  <a:gd name="connsiteY1163" fmla="*/ 3831 h 10000"/>
                  <a:gd name="connsiteX1164" fmla="*/ 9097 w 10000"/>
                  <a:gd name="connsiteY1164" fmla="*/ 3867 h 10000"/>
                  <a:gd name="connsiteX1165" fmla="*/ 9114 w 10000"/>
                  <a:gd name="connsiteY1165" fmla="*/ 3902 h 10000"/>
                  <a:gd name="connsiteX1166" fmla="*/ 9122 w 10000"/>
                  <a:gd name="connsiteY1166" fmla="*/ 3935 h 10000"/>
                  <a:gd name="connsiteX1167" fmla="*/ 9125 w 10000"/>
                  <a:gd name="connsiteY1167" fmla="*/ 3964 h 10000"/>
                  <a:gd name="connsiteX1168" fmla="*/ 9130 w 10000"/>
                  <a:gd name="connsiteY1168" fmla="*/ 3999 h 10000"/>
                  <a:gd name="connsiteX1169" fmla="*/ 9130 w 10000"/>
                  <a:gd name="connsiteY1169" fmla="*/ 4054 h 10000"/>
                  <a:gd name="connsiteX1170" fmla="*/ 9155 w 10000"/>
                  <a:gd name="connsiteY1170" fmla="*/ 4093 h 10000"/>
                  <a:gd name="connsiteX1171" fmla="*/ 9169 w 10000"/>
                  <a:gd name="connsiteY1171" fmla="*/ 4090 h 10000"/>
                  <a:gd name="connsiteX1172" fmla="*/ 9211 w 10000"/>
                  <a:gd name="connsiteY1172" fmla="*/ 4077 h 10000"/>
                  <a:gd name="connsiteX1173" fmla="*/ 9244 w 10000"/>
                  <a:gd name="connsiteY1173" fmla="*/ 4077 h 10000"/>
                  <a:gd name="connsiteX1174" fmla="*/ 9252 w 10000"/>
                  <a:gd name="connsiteY1174" fmla="*/ 4103 h 10000"/>
                  <a:gd name="connsiteX1175" fmla="*/ 9258 w 10000"/>
                  <a:gd name="connsiteY1175" fmla="*/ 4148 h 10000"/>
                  <a:gd name="connsiteX1176" fmla="*/ 9269 w 10000"/>
                  <a:gd name="connsiteY1176" fmla="*/ 4158 h 10000"/>
                  <a:gd name="connsiteX1177" fmla="*/ 9294 w 10000"/>
                  <a:gd name="connsiteY1177" fmla="*/ 4158 h 10000"/>
                  <a:gd name="connsiteX1178" fmla="*/ 9319 w 10000"/>
                  <a:gd name="connsiteY1178" fmla="*/ 4168 h 10000"/>
                  <a:gd name="connsiteX1179" fmla="*/ 9346 w 10000"/>
                  <a:gd name="connsiteY1179" fmla="*/ 4190 h 10000"/>
                  <a:gd name="connsiteX1180" fmla="*/ 9357 w 10000"/>
                  <a:gd name="connsiteY1180" fmla="*/ 4168 h 10000"/>
                  <a:gd name="connsiteX1181" fmla="*/ 9371 w 10000"/>
                  <a:gd name="connsiteY1181" fmla="*/ 4132 h 10000"/>
                  <a:gd name="connsiteX1182" fmla="*/ 9391 w 10000"/>
                  <a:gd name="connsiteY1182" fmla="*/ 4113 h 10000"/>
                  <a:gd name="connsiteX1183" fmla="*/ 9407 w 10000"/>
                  <a:gd name="connsiteY1183" fmla="*/ 4103 h 10000"/>
                  <a:gd name="connsiteX1184" fmla="*/ 9435 w 10000"/>
                  <a:gd name="connsiteY1184" fmla="*/ 4100 h 10000"/>
                  <a:gd name="connsiteX1185" fmla="*/ 9460 w 10000"/>
                  <a:gd name="connsiteY1185" fmla="*/ 4084 h 10000"/>
                  <a:gd name="connsiteX1186" fmla="*/ 9485 w 10000"/>
                  <a:gd name="connsiteY1186" fmla="*/ 4067 h 10000"/>
                  <a:gd name="connsiteX1187" fmla="*/ 9496 w 10000"/>
                  <a:gd name="connsiteY1187" fmla="*/ 4054 h 10000"/>
                  <a:gd name="connsiteX1188" fmla="*/ 9526 w 10000"/>
                  <a:gd name="connsiteY1188" fmla="*/ 4048 h 10000"/>
                  <a:gd name="connsiteX1189" fmla="*/ 9557 w 10000"/>
                  <a:gd name="connsiteY1189" fmla="*/ 4038 h 10000"/>
                  <a:gd name="connsiteX1190" fmla="*/ 9584 w 10000"/>
                  <a:gd name="connsiteY1190" fmla="*/ 4019 h 10000"/>
                  <a:gd name="connsiteX1191" fmla="*/ 9623 w 10000"/>
                  <a:gd name="connsiteY1191" fmla="*/ 4016 h 10000"/>
                  <a:gd name="connsiteX1192" fmla="*/ 9648 w 10000"/>
                  <a:gd name="connsiteY1192" fmla="*/ 4009 h 10000"/>
                  <a:gd name="connsiteX1193" fmla="*/ 9673 w 10000"/>
                  <a:gd name="connsiteY1193" fmla="*/ 4019 h 10000"/>
                  <a:gd name="connsiteX1194" fmla="*/ 9712 w 10000"/>
                  <a:gd name="connsiteY1194" fmla="*/ 4038 h 10000"/>
                  <a:gd name="connsiteX1195" fmla="*/ 9742 w 10000"/>
                  <a:gd name="connsiteY1195" fmla="*/ 4074 h 10000"/>
                  <a:gd name="connsiteX1196" fmla="*/ 9776 w 10000"/>
                  <a:gd name="connsiteY1196" fmla="*/ 4093 h 10000"/>
                  <a:gd name="connsiteX1197" fmla="*/ 9814 w 10000"/>
                  <a:gd name="connsiteY1197" fmla="*/ 4109 h 10000"/>
                  <a:gd name="connsiteX1198" fmla="*/ 9859 w 10000"/>
                  <a:gd name="connsiteY1198" fmla="*/ 4119 h 10000"/>
                  <a:gd name="connsiteX1199" fmla="*/ 9898 w 10000"/>
                  <a:gd name="connsiteY1199" fmla="*/ 4122 h 10000"/>
                  <a:gd name="connsiteX1200" fmla="*/ 9931 w 10000"/>
                  <a:gd name="connsiteY1200" fmla="*/ 4109 h 10000"/>
                  <a:gd name="connsiteX1201" fmla="*/ 9956 w 10000"/>
                  <a:gd name="connsiteY1201" fmla="*/ 4100 h 10000"/>
                  <a:gd name="connsiteX1202" fmla="*/ 9981 w 10000"/>
                  <a:gd name="connsiteY1202" fmla="*/ 4067 h 10000"/>
                  <a:gd name="connsiteX1203" fmla="*/ 9994 w 10000"/>
                  <a:gd name="connsiteY1203" fmla="*/ 4035 h 10000"/>
                  <a:gd name="connsiteX1204" fmla="*/ 10000 w 10000"/>
                  <a:gd name="connsiteY1204" fmla="*/ 3996 h 10000"/>
                  <a:gd name="connsiteX1205" fmla="*/ 9994 w 10000"/>
                  <a:gd name="connsiteY1205" fmla="*/ 3941 h 10000"/>
                  <a:gd name="connsiteX1206" fmla="*/ 9986 w 10000"/>
                  <a:gd name="connsiteY1206" fmla="*/ 3905 h 10000"/>
                  <a:gd name="connsiteX1207" fmla="*/ 9981 w 10000"/>
                  <a:gd name="connsiteY1207" fmla="*/ 3857 h 10000"/>
                  <a:gd name="connsiteX1208" fmla="*/ 9989 w 10000"/>
                  <a:gd name="connsiteY1208" fmla="*/ 3837 h 10000"/>
                  <a:gd name="connsiteX1209" fmla="*/ 9989 w 10000"/>
                  <a:gd name="connsiteY1209" fmla="*/ 3812 h 10000"/>
                  <a:gd name="connsiteX1210" fmla="*/ 9981 w 10000"/>
                  <a:gd name="connsiteY1210" fmla="*/ 3792 h 10000"/>
                  <a:gd name="connsiteX1211" fmla="*/ 9970 w 10000"/>
                  <a:gd name="connsiteY1211" fmla="*/ 3763 h 10000"/>
                  <a:gd name="connsiteX1212" fmla="*/ 9945 w 10000"/>
                  <a:gd name="connsiteY1212" fmla="*/ 3705 h 10000"/>
                  <a:gd name="connsiteX1213" fmla="*/ 9931 w 10000"/>
                  <a:gd name="connsiteY1213" fmla="*/ 3659 h 10000"/>
                  <a:gd name="connsiteX1214" fmla="*/ 9903 w 10000"/>
                  <a:gd name="connsiteY1214" fmla="*/ 3640 h 10000"/>
                  <a:gd name="connsiteX1215" fmla="*/ 9881 w 10000"/>
                  <a:gd name="connsiteY1215" fmla="*/ 3620 h 10000"/>
                  <a:gd name="connsiteX1216" fmla="*/ 9856 w 10000"/>
                  <a:gd name="connsiteY1216" fmla="*/ 3595 h 10000"/>
                  <a:gd name="connsiteX1217" fmla="*/ 9817 w 10000"/>
                  <a:gd name="connsiteY1217" fmla="*/ 3562 h 10000"/>
                  <a:gd name="connsiteX1218" fmla="*/ 9795 w 10000"/>
                  <a:gd name="connsiteY1218" fmla="*/ 3546 h 10000"/>
                  <a:gd name="connsiteX1219" fmla="*/ 9778 w 10000"/>
                  <a:gd name="connsiteY1219" fmla="*/ 3527 h 10000"/>
                  <a:gd name="connsiteX1220" fmla="*/ 9745 w 10000"/>
                  <a:gd name="connsiteY1220" fmla="*/ 3501 h 10000"/>
                  <a:gd name="connsiteX1221" fmla="*/ 9726 w 10000"/>
                  <a:gd name="connsiteY1221" fmla="*/ 3488 h 10000"/>
                  <a:gd name="connsiteX1222" fmla="*/ 9704 w 10000"/>
                  <a:gd name="connsiteY1222" fmla="*/ 3472 h 10000"/>
                  <a:gd name="connsiteX1223" fmla="*/ 9695 w 10000"/>
                  <a:gd name="connsiteY1223" fmla="*/ 3468 h 10000"/>
                  <a:gd name="connsiteX1224" fmla="*/ 9690 w 10000"/>
                  <a:gd name="connsiteY1224" fmla="*/ 3459 h 10000"/>
                  <a:gd name="connsiteX1225" fmla="*/ 9673 w 10000"/>
                  <a:gd name="connsiteY1225" fmla="*/ 3449 h 10000"/>
                  <a:gd name="connsiteX1226" fmla="*/ 9665 w 10000"/>
                  <a:gd name="connsiteY1226" fmla="*/ 3442 h 10000"/>
                  <a:gd name="connsiteX1227" fmla="*/ 9654 w 10000"/>
                  <a:gd name="connsiteY1227" fmla="*/ 3449 h 10000"/>
                  <a:gd name="connsiteX1228" fmla="*/ 9521 w 10000"/>
                  <a:gd name="connsiteY1228" fmla="*/ 3394 h 10000"/>
                  <a:gd name="connsiteX1229" fmla="*/ 9510 w 10000"/>
                  <a:gd name="connsiteY1229" fmla="*/ 3368 h 10000"/>
                  <a:gd name="connsiteX1230" fmla="*/ 9496 w 10000"/>
                  <a:gd name="connsiteY1230" fmla="*/ 3287 h 10000"/>
                  <a:gd name="connsiteX1231" fmla="*/ 9488 w 10000"/>
                  <a:gd name="connsiteY1231" fmla="*/ 3216 h 10000"/>
                  <a:gd name="connsiteX1232" fmla="*/ 9493 w 10000"/>
                  <a:gd name="connsiteY1232" fmla="*/ 3174 h 10000"/>
                  <a:gd name="connsiteX1233" fmla="*/ 9501 w 10000"/>
                  <a:gd name="connsiteY1233" fmla="*/ 3128 h 10000"/>
                  <a:gd name="connsiteX1234" fmla="*/ 9488 w 10000"/>
                  <a:gd name="connsiteY1234" fmla="*/ 3025 h 10000"/>
                  <a:gd name="connsiteX1235" fmla="*/ 9446 w 10000"/>
                  <a:gd name="connsiteY1235" fmla="*/ 2931 h 10000"/>
                  <a:gd name="connsiteX1236" fmla="*/ 9382 w 10000"/>
                  <a:gd name="connsiteY1236" fmla="*/ 2837 h 10000"/>
                  <a:gd name="connsiteX1237" fmla="*/ 9316 w 10000"/>
                  <a:gd name="connsiteY1237" fmla="*/ 2753 h 10000"/>
                  <a:gd name="connsiteX1238" fmla="*/ 9294 w 10000"/>
                  <a:gd name="connsiteY1238" fmla="*/ 2655 h 10000"/>
                  <a:gd name="connsiteX1239" fmla="*/ 9213 w 10000"/>
                  <a:gd name="connsiteY1239" fmla="*/ 2328 h 10000"/>
                  <a:gd name="connsiteX1240" fmla="*/ 9172 w 10000"/>
                  <a:gd name="connsiteY1240" fmla="*/ 2286 h 10000"/>
                  <a:gd name="connsiteX1241" fmla="*/ 9019 w 10000"/>
                  <a:gd name="connsiteY1241" fmla="*/ 2082 h 10000"/>
                  <a:gd name="connsiteX1242" fmla="*/ 8906 w 10000"/>
                  <a:gd name="connsiteY1242" fmla="*/ 1946 h 10000"/>
                  <a:gd name="connsiteX1243" fmla="*/ 8801 w 10000"/>
                  <a:gd name="connsiteY1243" fmla="*/ 1778 h 10000"/>
                  <a:gd name="connsiteX1244" fmla="*/ 8806 w 10000"/>
                  <a:gd name="connsiteY1244" fmla="*/ 1713 h 10000"/>
                  <a:gd name="connsiteX1245" fmla="*/ 8809 w 10000"/>
                  <a:gd name="connsiteY1245" fmla="*/ 1703 h 10000"/>
                  <a:gd name="connsiteX1246" fmla="*/ 8817 w 10000"/>
                  <a:gd name="connsiteY1246" fmla="*/ 1713 h 10000"/>
                  <a:gd name="connsiteX1247" fmla="*/ 8834 w 10000"/>
                  <a:gd name="connsiteY1247" fmla="*/ 1729 h 10000"/>
                  <a:gd name="connsiteX1248" fmla="*/ 8839 w 10000"/>
                  <a:gd name="connsiteY1248" fmla="*/ 1729 h 10000"/>
                  <a:gd name="connsiteX1249" fmla="*/ 8848 w 10000"/>
                  <a:gd name="connsiteY1249" fmla="*/ 1723 h 10000"/>
                  <a:gd name="connsiteX1250" fmla="*/ 8850 w 10000"/>
                  <a:gd name="connsiteY1250" fmla="*/ 1703 h 10000"/>
                  <a:gd name="connsiteX1251" fmla="*/ 8850 w 10000"/>
                  <a:gd name="connsiteY1251" fmla="*/ 1684 h 10000"/>
                  <a:gd name="connsiteX1252" fmla="*/ 8850 w 10000"/>
                  <a:gd name="connsiteY1252" fmla="*/ 1648 h 10000"/>
                  <a:gd name="connsiteX1253" fmla="*/ 8881 w 10000"/>
                  <a:gd name="connsiteY1253" fmla="*/ 1571 h 10000"/>
                  <a:gd name="connsiteX1254" fmla="*/ 8895 w 10000"/>
                  <a:gd name="connsiteY1254" fmla="*/ 1541 h 10000"/>
                  <a:gd name="connsiteX1255" fmla="*/ 8895 w 10000"/>
                  <a:gd name="connsiteY1255" fmla="*/ 1525 h 10000"/>
                  <a:gd name="connsiteX1256" fmla="*/ 8881 w 10000"/>
                  <a:gd name="connsiteY1256" fmla="*/ 1516 h 10000"/>
                  <a:gd name="connsiteX1257" fmla="*/ 8864 w 10000"/>
                  <a:gd name="connsiteY1257" fmla="*/ 1522 h 10000"/>
                  <a:gd name="connsiteX1258" fmla="*/ 8850 w 10000"/>
                  <a:gd name="connsiteY1258" fmla="*/ 1535 h 10000"/>
                  <a:gd name="connsiteX1259" fmla="*/ 8834 w 10000"/>
                  <a:gd name="connsiteY1259" fmla="*/ 1571 h 10000"/>
                  <a:gd name="connsiteX1260" fmla="*/ 8825 w 10000"/>
                  <a:gd name="connsiteY1260" fmla="*/ 1587 h 10000"/>
                  <a:gd name="connsiteX1261" fmla="*/ 8776 w 10000"/>
                  <a:gd name="connsiteY1261" fmla="*/ 1571 h 10000"/>
                  <a:gd name="connsiteX1262" fmla="*/ 8745 w 10000"/>
                  <a:gd name="connsiteY1262" fmla="*/ 1580 h 10000"/>
                  <a:gd name="connsiteX1263" fmla="*/ 8720 w 10000"/>
                  <a:gd name="connsiteY1263" fmla="*/ 1587 h 10000"/>
                  <a:gd name="connsiteX1264" fmla="*/ 8709 w 10000"/>
                  <a:gd name="connsiteY1264" fmla="*/ 1609 h 10000"/>
                  <a:gd name="connsiteX1265" fmla="*/ 8693 w 10000"/>
                  <a:gd name="connsiteY1265" fmla="*/ 1616 h 10000"/>
                  <a:gd name="connsiteX1266" fmla="*/ 8684 w 10000"/>
                  <a:gd name="connsiteY1266" fmla="*/ 1639 h 10000"/>
                  <a:gd name="connsiteX1267" fmla="*/ 8684 w 10000"/>
                  <a:gd name="connsiteY1267" fmla="*/ 1658 h 10000"/>
                  <a:gd name="connsiteX1268" fmla="*/ 8665 w 10000"/>
                  <a:gd name="connsiteY1268" fmla="*/ 1655 h 10000"/>
                  <a:gd name="connsiteX1269" fmla="*/ 8665 w 10000"/>
                  <a:gd name="connsiteY1269" fmla="*/ 1645 h 10000"/>
                  <a:gd name="connsiteX1270" fmla="*/ 8665 w 10000"/>
                  <a:gd name="connsiteY1270" fmla="*/ 1626 h 10000"/>
                  <a:gd name="connsiteX1271" fmla="*/ 8676 w 10000"/>
                  <a:gd name="connsiteY1271" fmla="*/ 1609 h 10000"/>
                  <a:gd name="connsiteX1272" fmla="*/ 8679 w 10000"/>
                  <a:gd name="connsiteY1272" fmla="*/ 1597 h 10000"/>
                  <a:gd name="connsiteX1273" fmla="*/ 8687 w 10000"/>
                  <a:gd name="connsiteY1273" fmla="*/ 1577 h 10000"/>
                  <a:gd name="connsiteX1274" fmla="*/ 8695 w 10000"/>
                  <a:gd name="connsiteY1274" fmla="*/ 1554 h 10000"/>
                  <a:gd name="connsiteX1275" fmla="*/ 8709 w 10000"/>
                  <a:gd name="connsiteY1275" fmla="*/ 1532 h 10000"/>
                  <a:gd name="connsiteX1276" fmla="*/ 8704 w 10000"/>
                  <a:gd name="connsiteY1276" fmla="*/ 1512 h 10000"/>
                  <a:gd name="connsiteX1277" fmla="*/ 8695 w 10000"/>
                  <a:gd name="connsiteY1277" fmla="*/ 1503 h 10000"/>
                  <a:gd name="connsiteX1278" fmla="*/ 8684 w 10000"/>
                  <a:gd name="connsiteY1278" fmla="*/ 1503 h 10000"/>
                  <a:gd name="connsiteX1279" fmla="*/ 8670 w 10000"/>
                  <a:gd name="connsiteY1279" fmla="*/ 1525 h 10000"/>
                  <a:gd name="connsiteX1280" fmla="*/ 8665 w 10000"/>
                  <a:gd name="connsiteY1280" fmla="*/ 1545 h 10000"/>
                  <a:gd name="connsiteX1281" fmla="*/ 8654 w 10000"/>
                  <a:gd name="connsiteY1281" fmla="*/ 1567 h 10000"/>
                  <a:gd name="connsiteX1282" fmla="*/ 8648 w 10000"/>
                  <a:gd name="connsiteY1282" fmla="*/ 1587 h 10000"/>
                  <a:gd name="connsiteX1283" fmla="*/ 8640 w 10000"/>
                  <a:gd name="connsiteY1283" fmla="*/ 1629 h 10000"/>
                  <a:gd name="connsiteX1284" fmla="*/ 8620 w 10000"/>
                  <a:gd name="connsiteY1284" fmla="*/ 1635 h 10000"/>
                  <a:gd name="connsiteX1285" fmla="*/ 8612 w 10000"/>
                  <a:gd name="connsiteY1285" fmla="*/ 1635 h 10000"/>
                  <a:gd name="connsiteX1286" fmla="*/ 8604 w 10000"/>
                  <a:gd name="connsiteY1286" fmla="*/ 1626 h 10000"/>
                  <a:gd name="connsiteX1287" fmla="*/ 8596 w 10000"/>
                  <a:gd name="connsiteY1287" fmla="*/ 1616 h 10000"/>
                  <a:gd name="connsiteX1288" fmla="*/ 8596 w 10000"/>
                  <a:gd name="connsiteY1288" fmla="*/ 1580 h 10000"/>
                  <a:gd name="connsiteX1289" fmla="*/ 8587 w 10000"/>
                  <a:gd name="connsiteY1289" fmla="*/ 1545 h 10000"/>
                  <a:gd name="connsiteX1290" fmla="*/ 8565 w 10000"/>
                  <a:gd name="connsiteY1290" fmla="*/ 1516 h 10000"/>
                  <a:gd name="connsiteX1291" fmla="*/ 8543 w 10000"/>
                  <a:gd name="connsiteY1291" fmla="*/ 1512 h 10000"/>
                  <a:gd name="connsiteX1292" fmla="*/ 8518 w 10000"/>
                  <a:gd name="connsiteY1292" fmla="*/ 1532 h 10000"/>
                  <a:gd name="connsiteX1293" fmla="*/ 8476 w 10000"/>
                  <a:gd name="connsiteY1293" fmla="*/ 1567 h 10000"/>
                  <a:gd name="connsiteX1294" fmla="*/ 8454 w 10000"/>
                  <a:gd name="connsiteY1294" fmla="*/ 1551 h 10000"/>
                  <a:gd name="connsiteX1295" fmla="*/ 8402 w 10000"/>
                  <a:gd name="connsiteY1295" fmla="*/ 1493 h 10000"/>
                  <a:gd name="connsiteX1296" fmla="*/ 8371 w 10000"/>
                  <a:gd name="connsiteY1296" fmla="*/ 1428 h 10000"/>
                  <a:gd name="connsiteX1297" fmla="*/ 8072 w 10000"/>
                  <a:gd name="connsiteY1297" fmla="*/ 1422 h 10000"/>
                  <a:gd name="connsiteX1298" fmla="*/ 7823 w 10000"/>
                  <a:gd name="connsiteY1298" fmla="*/ 1279 h 10000"/>
                  <a:gd name="connsiteX1299" fmla="*/ 7587 w 10000"/>
                  <a:gd name="connsiteY1299" fmla="*/ 1133 h 10000"/>
                  <a:gd name="connsiteX1300" fmla="*/ 7526 w 10000"/>
                  <a:gd name="connsiteY1300" fmla="*/ 1098 h 10000"/>
                  <a:gd name="connsiteX1301" fmla="*/ 7346 w 10000"/>
                  <a:gd name="connsiteY1301" fmla="*/ 991 h 10000"/>
                  <a:gd name="connsiteX1302" fmla="*/ 7321 w 10000"/>
                  <a:gd name="connsiteY1302" fmla="*/ 959 h 10000"/>
                  <a:gd name="connsiteX1303" fmla="*/ 7307 w 10000"/>
                  <a:gd name="connsiteY1303" fmla="*/ 871 h 10000"/>
                  <a:gd name="connsiteX1304" fmla="*/ 7224 w 10000"/>
                  <a:gd name="connsiteY1304" fmla="*/ 816 h 10000"/>
                  <a:gd name="connsiteX1305" fmla="*/ 7147 w 10000"/>
                  <a:gd name="connsiteY1305" fmla="*/ 787 h 10000"/>
                  <a:gd name="connsiteX1306" fmla="*/ 7080 w 10000"/>
                  <a:gd name="connsiteY1306" fmla="*/ 742 h 10000"/>
                  <a:gd name="connsiteX1307" fmla="*/ 7069 w 10000"/>
                  <a:gd name="connsiteY1307" fmla="*/ 767 h 10000"/>
                  <a:gd name="connsiteX1308" fmla="*/ 7033 w 10000"/>
                  <a:gd name="connsiteY1308" fmla="*/ 787 h 10000"/>
                  <a:gd name="connsiteX1309" fmla="*/ 6820 w 10000"/>
                  <a:gd name="connsiteY1309" fmla="*/ 878 h 10000"/>
                  <a:gd name="connsiteX1310" fmla="*/ 6726 w 10000"/>
                  <a:gd name="connsiteY1310" fmla="*/ 897 h 10000"/>
                  <a:gd name="connsiteX1311" fmla="*/ 6626 w 10000"/>
                  <a:gd name="connsiteY1311" fmla="*/ 955 h 10000"/>
                  <a:gd name="connsiteX1312" fmla="*/ 6582 w 10000"/>
                  <a:gd name="connsiteY1312" fmla="*/ 946 h 10000"/>
                  <a:gd name="connsiteX1313" fmla="*/ 6571 w 10000"/>
                  <a:gd name="connsiteY1313" fmla="*/ 955 h 10000"/>
                  <a:gd name="connsiteX1314" fmla="*/ 6507 w 10000"/>
                  <a:gd name="connsiteY1314" fmla="*/ 975 h 10000"/>
                  <a:gd name="connsiteX1315" fmla="*/ 6485 w 10000"/>
                  <a:gd name="connsiteY1315" fmla="*/ 975 h 10000"/>
                  <a:gd name="connsiteX1316" fmla="*/ 6476 w 10000"/>
                  <a:gd name="connsiteY1316" fmla="*/ 965 h 10000"/>
                  <a:gd name="connsiteX1317" fmla="*/ 6474 w 10000"/>
                  <a:gd name="connsiteY1317" fmla="*/ 936 h 10000"/>
                  <a:gd name="connsiteX1318" fmla="*/ 6452 w 10000"/>
                  <a:gd name="connsiteY1318" fmla="*/ 887 h 10000"/>
                  <a:gd name="connsiteX1319" fmla="*/ 6352 w 10000"/>
                  <a:gd name="connsiteY1319" fmla="*/ 767 h 10000"/>
                  <a:gd name="connsiteX1320" fmla="*/ 6313 w 10000"/>
                  <a:gd name="connsiteY1320" fmla="*/ 732 h 10000"/>
                  <a:gd name="connsiteX1321" fmla="*/ 6296 w 10000"/>
                  <a:gd name="connsiteY1321" fmla="*/ 690 h 10000"/>
                  <a:gd name="connsiteX1322" fmla="*/ 6271 w 10000"/>
                  <a:gd name="connsiteY1322" fmla="*/ 664 h 10000"/>
                  <a:gd name="connsiteX1323" fmla="*/ 6266 w 10000"/>
                  <a:gd name="connsiteY1323" fmla="*/ 654 h 10000"/>
                  <a:gd name="connsiteX1324" fmla="*/ 6111 w 10000"/>
                  <a:gd name="connsiteY1324" fmla="*/ 398 h 10000"/>
                  <a:gd name="connsiteX1325" fmla="*/ 5903 w 10000"/>
                  <a:gd name="connsiteY1325" fmla="*/ 408 h 10000"/>
                  <a:gd name="connsiteX1326" fmla="*/ 5837 w 10000"/>
                  <a:gd name="connsiteY1326" fmla="*/ 427 h 10000"/>
                  <a:gd name="connsiteX1327" fmla="*/ 5756 w 10000"/>
                  <a:gd name="connsiteY1327" fmla="*/ 453 h 10000"/>
                  <a:gd name="connsiteX1328" fmla="*/ 5681 w 10000"/>
                  <a:gd name="connsiteY1328" fmla="*/ 453 h 10000"/>
                  <a:gd name="connsiteX1329" fmla="*/ 5609 w 10000"/>
                  <a:gd name="connsiteY1329" fmla="*/ 447 h 10000"/>
                  <a:gd name="connsiteX1330" fmla="*/ 5554 w 10000"/>
                  <a:gd name="connsiteY1330" fmla="*/ 304 h 10000"/>
                  <a:gd name="connsiteX1331" fmla="*/ 5529 w 10000"/>
                  <a:gd name="connsiteY1331" fmla="*/ 301 h 10000"/>
                  <a:gd name="connsiteX1332" fmla="*/ 5393 w 10000"/>
                  <a:gd name="connsiteY1332" fmla="*/ 256 h 10000"/>
                  <a:gd name="connsiteX1333" fmla="*/ 5366 w 10000"/>
                  <a:gd name="connsiteY1333" fmla="*/ 220 h 10000"/>
                  <a:gd name="connsiteX1334" fmla="*/ 5249 w 10000"/>
                  <a:gd name="connsiteY1334" fmla="*/ 155 h 10000"/>
                  <a:gd name="connsiteX1335" fmla="*/ 5141 w 10000"/>
                  <a:gd name="connsiteY1335" fmla="*/ 52 h 10000"/>
                  <a:gd name="connsiteX1336" fmla="*/ 5116 w 10000"/>
                  <a:gd name="connsiteY1336" fmla="*/ 3 h 10000"/>
                  <a:gd name="connsiteX1337" fmla="*/ 5061 w 10000"/>
                  <a:gd name="connsiteY1337" fmla="*/ 0 h 10000"/>
                  <a:gd name="connsiteX1338" fmla="*/ 5036 w 10000"/>
                  <a:gd name="connsiteY1338" fmla="*/ 32 h 10000"/>
                  <a:gd name="connsiteX1339" fmla="*/ 4942 w 10000"/>
                  <a:gd name="connsiteY1339" fmla="*/ 133 h 10000"/>
                  <a:gd name="connsiteX1340" fmla="*/ 4900 w 10000"/>
                  <a:gd name="connsiteY1340" fmla="*/ 217 h 10000"/>
                  <a:gd name="connsiteX1341" fmla="*/ 4861 w 10000"/>
                  <a:gd name="connsiteY1341" fmla="*/ 198 h 10000"/>
                  <a:gd name="connsiteX1342" fmla="*/ 4795 w 10000"/>
                  <a:gd name="connsiteY1342" fmla="*/ 68 h 10000"/>
                  <a:gd name="connsiteX1343" fmla="*/ 4778 w 10000"/>
                  <a:gd name="connsiteY1343" fmla="*/ 62 h 10000"/>
                  <a:gd name="connsiteX1344" fmla="*/ 4765 w 10000"/>
                  <a:gd name="connsiteY1344" fmla="*/ 62 h 10000"/>
                  <a:gd name="connsiteX1345" fmla="*/ 4748 w 10000"/>
                  <a:gd name="connsiteY1345" fmla="*/ 68 h 10000"/>
                  <a:gd name="connsiteX1346" fmla="*/ 4673 w 10000"/>
                  <a:gd name="connsiteY1346" fmla="*/ 136 h 10000"/>
                  <a:gd name="connsiteX1347" fmla="*/ 4632 w 10000"/>
                  <a:gd name="connsiteY1347" fmla="*/ 201 h 10000"/>
                  <a:gd name="connsiteX1348" fmla="*/ 4623 w 10000"/>
                  <a:gd name="connsiteY1348" fmla="*/ 210 h 10000"/>
                  <a:gd name="connsiteX1349" fmla="*/ 4579 w 10000"/>
                  <a:gd name="connsiteY1349" fmla="*/ 220 h 10000"/>
                  <a:gd name="connsiteX1350" fmla="*/ 4479 w 10000"/>
                  <a:gd name="connsiteY1350" fmla="*/ 198 h 10000"/>
                  <a:gd name="connsiteX1351" fmla="*/ 4402 w 10000"/>
                  <a:gd name="connsiteY1351" fmla="*/ 165 h 10000"/>
                  <a:gd name="connsiteX1352" fmla="*/ 4374 w 10000"/>
                  <a:gd name="connsiteY1352" fmla="*/ 165 h 10000"/>
                  <a:gd name="connsiteX1353" fmla="*/ 4335 w 10000"/>
                  <a:gd name="connsiteY1353" fmla="*/ 172 h 10000"/>
                  <a:gd name="connsiteX1354" fmla="*/ 4302 w 10000"/>
                  <a:gd name="connsiteY1354" fmla="*/ 188 h 10000"/>
                  <a:gd name="connsiteX1355" fmla="*/ 4271 w 10000"/>
                  <a:gd name="connsiteY1355" fmla="*/ 220 h 10000"/>
                  <a:gd name="connsiteX1356" fmla="*/ 4238 w 10000"/>
                  <a:gd name="connsiteY1356" fmla="*/ 240 h 10000"/>
                  <a:gd name="connsiteX1357" fmla="*/ 4324 w 10000"/>
                  <a:gd name="connsiteY1357" fmla="*/ 1289 h 10000"/>
                  <a:gd name="connsiteX1358" fmla="*/ 4297 w 10000"/>
                  <a:gd name="connsiteY1358" fmla="*/ 7345 h 10000"/>
                  <a:gd name="connsiteX1359" fmla="*/ 4236 w 10000"/>
                  <a:gd name="connsiteY1359" fmla="*/ 6832 h 10000"/>
                  <a:gd name="connsiteX1360" fmla="*/ 3946 w 10000"/>
                  <a:gd name="connsiteY1360" fmla="*/ 6675 h 10000"/>
                  <a:gd name="connsiteX1361" fmla="*/ 3687 w 10000"/>
                  <a:gd name="connsiteY1361" fmla="*/ 7730 h 10000"/>
                  <a:gd name="connsiteX1362" fmla="*/ 3690 w 10000"/>
                  <a:gd name="connsiteY1362" fmla="*/ 7730 h 10000"/>
                  <a:gd name="connsiteX1363" fmla="*/ 3704 w 10000"/>
                  <a:gd name="connsiteY1363" fmla="*/ 7740 h 10000"/>
                  <a:gd name="connsiteX1364" fmla="*/ 3712 w 10000"/>
                  <a:gd name="connsiteY1364" fmla="*/ 7743 h 10000"/>
                  <a:gd name="connsiteX1365" fmla="*/ 3723 w 10000"/>
                  <a:gd name="connsiteY1365" fmla="*/ 7749 h 10000"/>
                  <a:gd name="connsiteX1366" fmla="*/ 3729 w 10000"/>
                  <a:gd name="connsiteY1366" fmla="*/ 7749 h 10000"/>
                  <a:gd name="connsiteX1367" fmla="*/ 4805 w 10000"/>
                  <a:gd name="connsiteY1367" fmla="*/ 7386 h 10000"/>
                  <a:gd name="connsiteX1368" fmla="*/ 5343 w 10000"/>
                  <a:gd name="connsiteY1368" fmla="*/ 7520 h 10000"/>
                  <a:gd name="connsiteX1369" fmla="*/ 2947 w 10000"/>
                  <a:gd name="connsiteY1369" fmla="*/ 8089 h 10000"/>
                  <a:gd name="connsiteX1370" fmla="*/ 3057 w 10000"/>
                  <a:gd name="connsiteY1370" fmla="*/ 7143 h 10000"/>
                  <a:gd name="connsiteX0" fmla="*/ 4324 w 10000"/>
                  <a:gd name="connsiteY0" fmla="*/ 1289 h 10000"/>
                  <a:gd name="connsiteX1" fmla="*/ 4296 w 10000"/>
                  <a:gd name="connsiteY1" fmla="*/ 1305 h 10000"/>
                  <a:gd name="connsiteX2" fmla="*/ 4285 w 10000"/>
                  <a:gd name="connsiteY2" fmla="*/ 1279 h 10000"/>
                  <a:gd name="connsiteX3" fmla="*/ 4244 w 10000"/>
                  <a:gd name="connsiteY3" fmla="*/ 1266 h 10000"/>
                  <a:gd name="connsiteX4" fmla="*/ 4208 w 10000"/>
                  <a:gd name="connsiteY4" fmla="*/ 1286 h 10000"/>
                  <a:gd name="connsiteX5" fmla="*/ 4172 w 10000"/>
                  <a:gd name="connsiteY5" fmla="*/ 1299 h 10000"/>
                  <a:gd name="connsiteX6" fmla="*/ 4150 w 10000"/>
                  <a:gd name="connsiteY6" fmla="*/ 1308 h 10000"/>
                  <a:gd name="connsiteX7" fmla="*/ 4139 w 10000"/>
                  <a:gd name="connsiteY7" fmla="*/ 1315 h 10000"/>
                  <a:gd name="connsiteX8" fmla="*/ 4125 w 10000"/>
                  <a:gd name="connsiteY8" fmla="*/ 1315 h 10000"/>
                  <a:gd name="connsiteX9" fmla="*/ 4119 w 10000"/>
                  <a:gd name="connsiteY9" fmla="*/ 1315 h 10000"/>
                  <a:gd name="connsiteX10" fmla="*/ 4111 w 10000"/>
                  <a:gd name="connsiteY10" fmla="*/ 1308 h 10000"/>
                  <a:gd name="connsiteX11" fmla="*/ 4100 w 10000"/>
                  <a:gd name="connsiteY11" fmla="*/ 1315 h 10000"/>
                  <a:gd name="connsiteX12" fmla="*/ 4075 w 10000"/>
                  <a:gd name="connsiteY12" fmla="*/ 1315 h 10000"/>
                  <a:gd name="connsiteX13" fmla="*/ 4058 w 10000"/>
                  <a:gd name="connsiteY13" fmla="*/ 1318 h 10000"/>
                  <a:gd name="connsiteX14" fmla="*/ 4044 w 10000"/>
                  <a:gd name="connsiteY14" fmla="*/ 1315 h 10000"/>
                  <a:gd name="connsiteX15" fmla="*/ 4042 w 10000"/>
                  <a:gd name="connsiteY15" fmla="*/ 1299 h 10000"/>
                  <a:gd name="connsiteX16" fmla="*/ 4014 w 10000"/>
                  <a:gd name="connsiteY16" fmla="*/ 1308 h 10000"/>
                  <a:gd name="connsiteX17" fmla="*/ 4011 w 10000"/>
                  <a:gd name="connsiteY17" fmla="*/ 1315 h 10000"/>
                  <a:gd name="connsiteX18" fmla="*/ 4011 w 10000"/>
                  <a:gd name="connsiteY18" fmla="*/ 1341 h 10000"/>
                  <a:gd name="connsiteX19" fmla="*/ 4019 w 10000"/>
                  <a:gd name="connsiteY19" fmla="*/ 1341 h 10000"/>
                  <a:gd name="connsiteX20" fmla="*/ 3997 w 10000"/>
                  <a:gd name="connsiteY20" fmla="*/ 1363 h 10000"/>
                  <a:gd name="connsiteX21" fmla="*/ 3986 w 10000"/>
                  <a:gd name="connsiteY21" fmla="*/ 1373 h 10000"/>
                  <a:gd name="connsiteX22" fmla="*/ 3981 w 10000"/>
                  <a:gd name="connsiteY22" fmla="*/ 1389 h 10000"/>
                  <a:gd name="connsiteX23" fmla="*/ 3981 w 10000"/>
                  <a:gd name="connsiteY23" fmla="*/ 1409 h 10000"/>
                  <a:gd name="connsiteX24" fmla="*/ 3981 w 10000"/>
                  <a:gd name="connsiteY24" fmla="*/ 1438 h 10000"/>
                  <a:gd name="connsiteX25" fmla="*/ 3961 w 10000"/>
                  <a:gd name="connsiteY25" fmla="*/ 1441 h 10000"/>
                  <a:gd name="connsiteX26" fmla="*/ 3942 w 10000"/>
                  <a:gd name="connsiteY26" fmla="*/ 1441 h 10000"/>
                  <a:gd name="connsiteX27" fmla="*/ 3914 w 10000"/>
                  <a:gd name="connsiteY27" fmla="*/ 1454 h 10000"/>
                  <a:gd name="connsiteX28" fmla="*/ 3892 w 10000"/>
                  <a:gd name="connsiteY28" fmla="*/ 1467 h 10000"/>
                  <a:gd name="connsiteX29" fmla="*/ 3867 w 10000"/>
                  <a:gd name="connsiteY29" fmla="*/ 1483 h 10000"/>
                  <a:gd name="connsiteX30" fmla="*/ 3845 w 10000"/>
                  <a:gd name="connsiteY30" fmla="*/ 1467 h 10000"/>
                  <a:gd name="connsiteX31" fmla="*/ 3850 w 10000"/>
                  <a:gd name="connsiteY31" fmla="*/ 1457 h 10000"/>
                  <a:gd name="connsiteX32" fmla="*/ 3864 w 10000"/>
                  <a:gd name="connsiteY32" fmla="*/ 1441 h 10000"/>
                  <a:gd name="connsiteX33" fmla="*/ 3859 w 10000"/>
                  <a:gd name="connsiteY33" fmla="*/ 1409 h 10000"/>
                  <a:gd name="connsiteX34" fmla="*/ 3842 w 10000"/>
                  <a:gd name="connsiteY34" fmla="*/ 1383 h 10000"/>
                  <a:gd name="connsiteX35" fmla="*/ 3825 w 10000"/>
                  <a:gd name="connsiteY35" fmla="*/ 1360 h 10000"/>
                  <a:gd name="connsiteX36" fmla="*/ 3809 w 10000"/>
                  <a:gd name="connsiteY36" fmla="*/ 1318 h 10000"/>
                  <a:gd name="connsiteX37" fmla="*/ 3787 w 10000"/>
                  <a:gd name="connsiteY37" fmla="*/ 1289 h 10000"/>
                  <a:gd name="connsiteX38" fmla="*/ 3759 w 10000"/>
                  <a:gd name="connsiteY38" fmla="*/ 1266 h 10000"/>
                  <a:gd name="connsiteX39" fmla="*/ 3740 w 10000"/>
                  <a:gd name="connsiteY39" fmla="*/ 1256 h 10000"/>
                  <a:gd name="connsiteX40" fmla="*/ 3715 w 10000"/>
                  <a:gd name="connsiteY40" fmla="*/ 1250 h 10000"/>
                  <a:gd name="connsiteX41" fmla="*/ 3687 w 10000"/>
                  <a:gd name="connsiteY41" fmla="*/ 1256 h 10000"/>
                  <a:gd name="connsiteX42" fmla="*/ 3681 w 10000"/>
                  <a:gd name="connsiteY42" fmla="*/ 1260 h 10000"/>
                  <a:gd name="connsiteX43" fmla="*/ 3670 w 10000"/>
                  <a:gd name="connsiteY43" fmla="*/ 1295 h 10000"/>
                  <a:gd name="connsiteX44" fmla="*/ 3651 w 10000"/>
                  <a:gd name="connsiteY44" fmla="*/ 1305 h 10000"/>
                  <a:gd name="connsiteX45" fmla="*/ 3640 w 10000"/>
                  <a:gd name="connsiteY45" fmla="*/ 1308 h 10000"/>
                  <a:gd name="connsiteX46" fmla="*/ 3626 w 10000"/>
                  <a:gd name="connsiteY46" fmla="*/ 1308 h 10000"/>
                  <a:gd name="connsiteX47" fmla="*/ 3632 w 10000"/>
                  <a:gd name="connsiteY47" fmla="*/ 1276 h 10000"/>
                  <a:gd name="connsiteX48" fmla="*/ 3609 w 10000"/>
                  <a:gd name="connsiteY48" fmla="*/ 1289 h 10000"/>
                  <a:gd name="connsiteX49" fmla="*/ 3593 w 10000"/>
                  <a:gd name="connsiteY49" fmla="*/ 1286 h 10000"/>
                  <a:gd name="connsiteX50" fmla="*/ 3590 w 10000"/>
                  <a:gd name="connsiteY50" fmla="*/ 1256 h 10000"/>
                  <a:gd name="connsiteX51" fmla="*/ 3584 w 10000"/>
                  <a:gd name="connsiteY51" fmla="*/ 1237 h 10000"/>
                  <a:gd name="connsiteX52" fmla="*/ 3573 w 10000"/>
                  <a:gd name="connsiteY52" fmla="*/ 1237 h 10000"/>
                  <a:gd name="connsiteX53" fmla="*/ 3554 w 10000"/>
                  <a:gd name="connsiteY53" fmla="*/ 1227 h 10000"/>
                  <a:gd name="connsiteX54" fmla="*/ 3546 w 10000"/>
                  <a:gd name="connsiteY54" fmla="*/ 1192 h 10000"/>
                  <a:gd name="connsiteX55" fmla="*/ 3529 w 10000"/>
                  <a:gd name="connsiteY55" fmla="*/ 1176 h 10000"/>
                  <a:gd name="connsiteX56" fmla="*/ 3512 w 10000"/>
                  <a:gd name="connsiteY56" fmla="*/ 1182 h 10000"/>
                  <a:gd name="connsiteX57" fmla="*/ 3485 w 10000"/>
                  <a:gd name="connsiteY57" fmla="*/ 1182 h 10000"/>
                  <a:gd name="connsiteX58" fmla="*/ 3463 w 10000"/>
                  <a:gd name="connsiteY58" fmla="*/ 1176 h 10000"/>
                  <a:gd name="connsiteX59" fmla="*/ 3449 w 10000"/>
                  <a:gd name="connsiteY59" fmla="*/ 1182 h 10000"/>
                  <a:gd name="connsiteX60" fmla="*/ 3432 w 10000"/>
                  <a:gd name="connsiteY60" fmla="*/ 1192 h 10000"/>
                  <a:gd name="connsiteX61" fmla="*/ 3454 w 10000"/>
                  <a:gd name="connsiteY61" fmla="*/ 1205 h 10000"/>
                  <a:gd name="connsiteX62" fmla="*/ 3463 w 10000"/>
                  <a:gd name="connsiteY62" fmla="*/ 1205 h 10000"/>
                  <a:gd name="connsiteX63" fmla="*/ 3488 w 10000"/>
                  <a:gd name="connsiteY63" fmla="*/ 1205 h 10000"/>
                  <a:gd name="connsiteX64" fmla="*/ 3488 w 10000"/>
                  <a:gd name="connsiteY64" fmla="*/ 1218 h 10000"/>
                  <a:gd name="connsiteX65" fmla="*/ 3493 w 10000"/>
                  <a:gd name="connsiteY65" fmla="*/ 1247 h 10000"/>
                  <a:gd name="connsiteX66" fmla="*/ 3512 w 10000"/>
                  <a:gd name="connsiteY66" fmla="*/ 1247 h 10000"/>
                  <a:gd name="connsiteX67" fmla="*/ 3518 w 10000"/>
                  <a:gd name="connsiteY67" fmla="*/ 1250 h 10000"/>
                  <a:gd name="connsiteX68" fmla="*/ 3521 w 10000"/>
                  <a:gd name="connsiteY68" fmla="*/ 1276 h 10000"/>
                  <a:gd name="connsiteX69" fmla="*/ 3543 w 10000"/>
                  <a:gd name="connsiteY69" fmla="*/ 1295 h 10000"/>
                  <a:gd name="connsiteX70" fmla="*/ 3546 w 10000"/>
                  <a:gd name="connsiteY70" fmla="*/ 1305 h 10000"/>
                  <a:gd name="connsiteX71" fmla="*/ 3543 w 10000"/>
                  <a:gd name="connsiteY71" fmla="*/ 1315 h 10000"/>
                  <a:gd name="connsiteX72" fmla="*/ 3543 w 10000"/>
                  <a:gd name="connsiteY72" fmla="*/ 1331 h 10000"/>
                  <a:gd name="connsiteX73" fmla="*/ 3554 w 10000"/>
                  <a:gd name="connsiteY73" fmla="*/ 1324 h 10000"/>
                  <a:gd name="connsiteX74" fmla="*/ 3560 w 10000"/>
                  <a:gd name="connsiteY74" fmla="*/ 1331 h 10000"/>
                  <a:gd name="connsiteX75" fmla="*/ 3582 w 10000"/>
                  <a:gd name="connsiteY75" fmla="*/ 1344 h 10000"/>
                  <a:gd name="connsiteX76" fmla="*/ 3598 w 10000"/>
                  <a:gd name="connsiteY76" fmla="*/ 1380 h 10000"/>
                  <a:gd name="connsiteX77" fmla="*/ 3607 w 10000"/>
                  <a:gd name="connsiteY77" fmla="*/ 1389 h 10000"/>
                  <a:gd name="connsiteX78" fmla="*/ 3623 w 10000"/>
                  <a:gd name="connsiteY78" fmla="*/ 1409 h 10000"/>
                  <a:gd name="connsiteX79" fmla="*/ 3634 w 10000"/>
                  <a:gd name="connsiteY79" fmla="*/ 1438 h 10000"/>
                  <a:gd name="connsiteX80" fmla="*/ 3632 w 10000"/>
                  <a:gd name="connsiteY80" fmla="*/ 1454 h 10000"/>
                  <a:gd name="connsiteX81" fmla="*/ 3618 w 10000"/>
                  <a:gd name="connsiteY81" fmla="*/ 1438 h 10000"/>
                  <a:gd name="connsiteX82" fmla="*/ 3598 w 10000"/>
                  <a:gd name="connsiteY82" fmla="*/ 1428 h 10000"/>
                  <a:gd name="connsiteX83" fmla="*/ 3582 w 10000"/>
                  <a:gd name="connsiteY83" fmla="*/ 1402 h 10000"/>
                  <a:gd name="connsiteX84" fmla="*/ 3562 w 10000"/>
                  <a:gd name="connsiteY84" fmla="*/ 1399 h 10000"/>
                  <a:gd name="connsiteX85" fmla="*/ 3546 w 10000"/>
                  <a:gd name="connsiteY85" fmla="*/ 1383 h 10000"/>
                  <a:gd name="connsiteX86" fmla="*/ 3510 w 10000"/>
                  <a:gd name="connsiteY86" fmla="*/ 1360 h 10000"/>
                  <a:gd name="connsiteX87" fmla="*/ 3485 w 10000"/>
                  <a:gd name="connsiteY87" fmla="*/ 1344 h 10000"/>
                  <a:gd name="connsiteX88" fmla="*/ 3454 w 10000"/>
                  <a:gd name="connsiteY88" fmla="*/ 1334 h 10000"/>
                  <a:gd name="connsiteX89" fmla="*/ 3429 w 10000"/>
                  <a:gd name="connsiteY89" fmla="*/ 1315 h 10000"/>
                  <a:gd name="connsiteX90" fmla="*/ 3416 w 10000"/>
                  <a:gd name="connsiteY90" fmla="*/ 1308 h 10000"/>
                  <a:gd name="connsiteX91" fmla="*/ 3399 w 10000"/>
                  <a:gd name="connsiteY91" fmla="*/ 1305 h 10000"/>
                  <a:gd name="connsiteX92" fmla="*/ 3382 w 10000"/>
                  <a:gd name="connsiteY92" fmla="*/ 1286 h 10000"/>
                  <a:gd name="connsiteX93" fmla="*/ 3380 w 10000"/>
                  <a:gd name="connsiteY93" fmla="*/ 1266 h 10000"/>
                  <a:gd name="connsiteX94" fmla="*/ 3388 w 10000"/>
                  <a:gd name="connsiteY94" fmla="*/ 1256 h 10000"/>
                  <a:gd name="connsiteX95" fmla="*/ 3407 w 10000"/>
                  <a:gd name="connsiteY95" fmla="*/ 1256 h 10000"/>
                  <a:gd name="connsiteX96" fmla="*/ 3396 w 10000"/>
                  <a:gd name="connsiteY96" fmla="*/ 1227 h 10000"/>
                  <a:gd name="connsiteX97" fmla="*/ 3382 w 10000"/>
                  <a:gd name="connsiteY97" fmla="*/ 1227 h 10000"/>
                  <a:gd name="connsiteX98" fmla="*/ 3360 w 10000"/>
                  <a:gd name="connsiteY98" fmla="*/ 1221 h 10000"/>
                  <a:gd name="connsiteX99" fmla="*/ 3349 w 10000"/>
                  <a:gd name="connsiteY99" fmla="*/ 1231 h 10000"/>
                  <a:gd name="connsiteX100" fmla="*/ 3352 w 10000"/>
                  <a:gd name="connsiteY100" fmla="*/ 1247 h 10000"/>
                  <a:gd name="connsiteX101" fmla="*/ 3341 w 10000"/>
                  <a:gd name="connsiteY101" fmla="*/ 1237 h 10000"/>
                  <a:gd name="connsiteX102" fmla="*/ 3335 w 10000"/>
                  <a:gd name="connsiteY102" fmla="*/ 1231 h 10000"/>
                  <a:gd name="connsiteX103" fmla="*/ 3307 w 10000"/>
                  <a:gd name="connsiteY103" fmla="*/ 1227 h 10000"/>
                  <a:gd name="connsiteX104" fmla="*/ 3294 w 10000"/>
                  <a:gd name="connsiteY104" fmla="*/ 1221 h 10000"/>
                  <a:gd name="connsiteX105" fmla="*/ 3271 w 10000"/>
                  <a:gd name="connsiteY105" fmla="*/ 1211 h 10000"/>
                  <a:gd name="connsiteX106" fmla="*/ 3252 w 10000"/>
                  <a:gd name="connsiteY106" fmla="*/ 1195 h 10000"/>
                  <a:gd name="connsiteX107" fmla="*/ 3235 w 10000"/>
                  <a:gd name="connsiteY107" fmla="*/ 1195 h 10000"/>
                  <a:gd name="connsiteX108" fmla="*/ 3235 w 10000"/>
                  <a:gd name="connsiteY108" fmla="*/ 1205 h 10000"/>
                  <a:gd name="connsiteX109" fmla="*/ 3219 w 10000"/>
                  <a:gd name="connsiteY109" fmla="*/ 1231 h 10000"/>
                  <a:gd name="connsiteX110" fmla="*/ 3213 w 10000"/>
                  <a:gd name="connsiteY110" fmla="*/ 1231 h 10000"/>
                  <a:gd name="connsiteX111" fmla="*/ 3183 w 10000"/>
                  <a:gd name="connsiteY111" fmla="*/ 1221 h 10000"/>
                  <a:gd name="connsiteX112" fmla="*/ 3175 w 10000"/>
                  <a:gd name="connsiteY112" fmla="*/ 1227 h 10000"/>
                  <a:gd name="connsiteX113" fmla="*/ 3163 w 10000"/>
                  <a:gd name="connsiteY113" fmla="*/ 1237 h 10000"/>
                  <a:gd name="connsiteX114" fmla="*/ 3158 w 10000"/>
                  <a:gd name="connsiteY114" fmla="*/ 1260 h 10000"/>
                  <a:gd name="connsiteX115" fmla="*/ 3158 w 10000"/>
                  <a:gd name="connsiteY115" fmla="*/ 1276 h 10000"/>
                  <a:gd name="connsiteX116" fmla="*/ 3163 w 10000"/>
                  <a:gd name="connsiteY116" fmla="*/ 1295 h 10000"/>
                  <a:gd name="connsiteX117" fmla="*/ 3166 w 10000"/>
                  <a:gd name="connsiteY117" fmla="*/ 1308 h 10000"/>
                  <a:gd name="connsiteX118" fmla="*/ 3158 w 10000"/>
                  <a:gd name="connsiteY118" fmla="*/ 1315 h 10000"/>
                  <a:gd name="connsiteX119" fmla="*/ 3133 w 10000"/>
                  <a:gd name="connsiteY119" fmla="*/ 1299 h 10000"/>
                  <a:gd name="connsiteX120" fmla="*/ 3114 w 10000"/>
                  <a:gd name="connsiteY120" fmla="*/ 1276 h 10000"/>
                  <a:gd name="connsiteX121" fmla="*/ 3078 w 10000"/>
                  <a:gd name="connsiteY121" fmla="*/ 1240 h 10000"/>
                  <a:gd name="connsiteX122" fmla="*/ 3044 w 10000"/>
                  <a:gd name="connsiteY122" fmla="*/ 1227 h 10000"/>
                  <a:gd name="connsiteX123" fmla="*/ 3033 w 10000"/>
                  <a:gd name="connsiteY123" fmla="*/ 1231 h 10000"/>
                  <a:gd name="connsiteX124" fmla="*/ 3036 w 10000"/>
                  <a:gd name="connsiteY124" fmla="*/ 1256 h 10000"/>
                  <a:gd name="connsiteX125" fmla="*/ 3044 w 10000"/>
                  <a:gd name="connsiteY125" fmla="*/ 1266 h 10000"/>
                  <a:gd name="connsiteX126" fmla="*/ 3044 w 10000"/>
                  <a:gd name="connsiteY126" fmla="*/ 1276 h 10000"/>
                  <a:gd name="connsiteX127" fmla="*/ 3036 w 10000"/>
                  <a:gd name="connsiteY127" fmla="*/ 1276 h 10000"/>
                  <a:gd name="connsiteX128" fmla="*/ 3028 w 10000"/>
                  <a:gd name="connsiteY128" fmla="*/ 1266 h 10000"/>
                  <a:gd name="connsiteX129" fmla="*/ 3025 w 10000"/>
                  <a:gd name="connsiteY129" fmla="*/ 1256 h 10000"/>
                  <a:gd name="connsiteX130" fmla="*/ 3008 w 10000"/>
                  <a:gd name="connsiteY130" fmla="*/ 1205 h 10000"/>
                  <a:gd name="connsiteX131" fmla="*/ 3000 w 10000"/>
                  <a:gd name="connsiteY131" fmla="*/ 1192 h 10000"/>
                  <a:gd name="connsiteX132" fmla="*/ 2994 w 10000"/>
                  <a:gd name="connsiteY132" fmla="*/ 1176 h 10000"/>
                  <a:gd name="connsiteX133" fmla="*/ 2986 w 10000"/>
                  <a:gd name="connsiteY133" fmla="*/ 1182 h 10000"/>
                  <a:gd name="connsiteX134" fmla="*/ 2981 w 10000"/>
                  <a:gd name="connsiteY134" fmla="*/ 1192 h 10000"/>
                  <a:gd name="connsiteX135" fmla="*/ 2970 w 10000"/>
                  <a:gd name="connsiteY135" fmla="*/ 1201 h 10000"/>
                  <a:gd name="connsiteX136" fmla="*/ 2956 w 10000"/>
                  <a:gd name="connsiteY136" fmla="*/ 1218 h 10000"/>
                  <a:gd name="connsiteX137" fmla="*/ 2939 w 10000"/>
                  <a:gd name="connsiteY137" fmla="*/ 1240 h 10000"/>
                  <a:gd name="connsiteX138" fmla="*/ 2928 w 10000"/>
                  <a:gd name="connsiteY138" fmla="*/ 1247 h 10000"/>
                  <a:gd name="connsiteX139" fmla="*/ 2922 w 10000"/>
                  <a:gd name="connsiteY139" fmla="*/ 1250 h 10000"/>
                  <a:gd name="connsiteX140" fmla="*/ 2911 w 10000"/>
                  <a:gd name="connsiteY140" fmla="*/ 1250 h 10000"/>
                  <a:gd name="connsiteX141" fmla="*/ 2884 w 10000"/>
                  <a:gd name="connsiteY141" fmla="*/ 1247 h 10000"/>
                  <a:gd name="connsiteX142" fmla="*/ 2864 w 10000"/>
                  <a:gd name="connsiteY142" fmla="*/ 1237 h 10000"/>
                  <a:gd name="connsiteX143" fmla="*/ 2848 w 10000"/>
                  <a:gd name="connsiteY143" fmla="*/ 1231 h 10000"/>
                  <a:gd name="connsiteX144" fmla="*/ 2834 w 10000"/>
                  <a:gd name="connsiteY144" fmla="*/ 1227 h 10000"/>
                  <a:gd name="connsiteX145" fmla="*/ 2831 w 10000"/>
                  <a:gd name="connsiteY145" fmla="*/ 1227 h 10000"/>
                  <a:gd name="connsiteX146" fmla="*/ 2831 w 10000"/>
                  <a:gd name="connsiteY146" fmla="*/ 1221 h 10000"/>
                  <a:gd name="connsiteX147" fmla="*/ 2825 w 10000"/>
                  <a:gd name="connsiteY147" fmla="*/ 1205 h 10000"/>
                  <a:gd name="connsiteX148" fmla="*/ 2823 w 10000"/>
                  <a:gd name="connsiteY148" fmla="*/ 1192 h 10000"/>
                  <a:gd name="connsiteX149" fmla="*/ 2817 w 10000"/>
                  <a:gd name="connsiteY149" fmla="*/ 1182 h 10000"/>
                  <a:gd name="connsiteX150" fmla="*/ 2814 w 10000"/>
                  <a:gd name="connsiteY150" fmla="*/ 1176 h 10000"/>
                  <a:gd name="connsiteX151" fmla="*/ 2792 w 10000"/>
                  <a:gd name="connsiteY151" fmla="*/ 1172 h 10000"/>
                  <a:gd name="connsiteX152" fmla="*/ 2759 w 10000"/>
                  <a:gd name="connsiteY152" fmla="*/ 1156 h 10000"/>
                  <a:gd name="connsiteX153" fmla="*/ 2734 w 10000"/>
                  <a:gd name="connsiteY153" fmla="*/ 1143 h 10000"/>
                  <a:gd name="connsiteX154" fmla="*/ 2695 w 10000"/>
                  <a:gd name="connsiteY154" fmla="*/ 1124 h 10000"/>
                  <a:gd name="connsiteX155" fmla="*/ 2670 w 10000"/>
                  <a:gd name="connsiteY155" fmla="*/ 1108 h 10000"/>
                  <a:gd name="connsiteX156" fmla="*/ 2645 w 10000"/>
                  <a:gd name="connsiteY156" fmla="*/ 1091 h 10000"/>
                  <a:gd name="connsiteX157" fmla="*/ 2618 w 10000"/>
                  <a:gd name="connsiteY157" fmla="*/ 1088 h 10000"/>
                  <a:gd name="connsiteX158" fmla="*/ 2576 w 10000"/>
                  <a:gd name="connsiteY158" fmla="*/ 1088 h 10000"/>
                  <a:gd name="connsiteX159" fmla="*/ 2551 w 10000"/>
                  <a:gd name="connsiteY159" fmla="*/ 1091 h 10000"/>
                  <a:gd name="connsiteX160" fmla="*/ 2521 w 10000"/>
                  <a:gd name="connsiteY160" fmla="*/ 1098 h 10000"/>
                  <a:gd name="connsiteX161" fmla="*/ 2493 w 10000"/>
                  <a:gd name="connsiteY161" fmla="*/ 1104 h 10000"/>
                  <a:gd name="connsiteX162" fmla="*/ 2468 w 10000"/>
                  <a:gd name="connsiteY162" fmla="*/ 1108 h 10000"/>
                  <a:gd name="connsiteX163" fmla="*/ 2404 w 10000"/>
                  <a:gd name="connsiteY163" fmla="*/ 1124 h 10000"/>
                  <a:gd name="connsiteX164" fmla="*/ 2366 w 10000"/>
                  <a:gd name="connsiteY164" fmla="*/ 1133 h 10000"/>
                  <a:gd name="connsiteX165" fmla="*/ 2346 w 10000"/>
                  <a:gd name="connsiteY165" fmla="*/ 1137 h 10000"/>
                  <a:gd name="connsiteX166" fmla="*/ 2294 w 10000"/>
                  <a:gd name="connsiteY166" fmla="*/ 1146 h 10000"/>
                  <a:gd name="connsiteX167" fmla="*/ 2249 w 10000"/>
                  <a:gd name="connsiteY167" fmla="*/ 1156 h 10000"/>
                  <a:gd name="connsiteX168" fmla="*/ 2230 w 10000"/>
                  <a:gd name="connsiteY168" fmla="*/ 1156 h 10000"/>
                  <a:gd name="connsiteX169" fmla="*/ 2222 w 10000"/>
                  <a:gd name="connsiteY169" fmla="*/ 1163 h 10000"/>
                  <a:gd name="connsiteX170" fmla="*/ 2194 w 10000"/>
                  <a:gd name="connsiteY170" fmla="*/ 1163 h 10000"/>
                  <a:gd name="connsiteX171" fmla="*/ 2172 w 10000"/>
                  <a:gd name="connsiteY171" fmla="*/ 1163 h 10000"/>
                  <a:gd name="connsiteX172" fmla="*/ 2147 w 10000"/>
                  <a:gd name="connsiteY172" fmla="*/ 1166 h 10000"/>
                  <a:gd name="connsiteX173" fmla="*/ 2108 w 10000"/>
                  <a:gd name="connsiteY173" fmla="*/ 1166 h 10000"/>
                  <a:gd name="connsiteX174" fmla="*/ 2083 w 10000"/>
                  <a:gd name="connsiteY174" fmla="*/ 1156 h 10000"/>
                  <a:gd name="connsiteX175" fmla="*/ 2042 w 10000"/>
                  <a:gd name="connsiteY175" fmla="*/ 1143 h 10000"/>
                  <a:gd name="connsiteX176" fmla="*/ 2011 w 10000"/>
                  <a:gd name="connsiteY176" fmla="*/ 1143 h 10000"/>
                  <a:gd name="connsiteX177" fmla="*/ 1994 w 10000"/>
                  <a:gd name="connsiteY177" fmla="*/ 1146 h 10000"/>
                  <a:gd name="connsiteX178" fmla="*/ 1967 w 10000"/>
                  <a:gd name="connsiteY178" fmla="*/ 1156 h 10000"/>
                  <a:gd name="connsiteX179" fmla="*/ 1903 w 10000"/>
                  <a:gd name="connsiteY179" fmla="*/ 1176 h 10000"/>
                  <a:gd name="connsiteX180" fmla="*/ 1873 w 10000"/>
                  <a:gd name="connsiteY180" fmla="*/ 1182 h 10000"/>
                  <a:gd name="connsiteX181" fmla="*/ 1850 w 10000"/>
                  <a:gd name="connsiteY181" fmla="*/ 1185 h 10000"/>
                  <a:gd name="connsiteX182" fmla="*/ 1842 w 10000"/>
                  <a:gd name="connsiteY182" fmla="*/ 1192 h 10000"/>
                  <a:gd name="connsiteX183" fmla="*/ 1823 w 10000"/>
                  <a:gd name="connsiteY183" fmla="*/ 1195 h 10000"/>
                  <a:gd name="connsiteX184" fmla="*/ 1814 w 10000"/>
                  <a:gd name="connsiteY184" fmla="*/ 1201 h 10000"/>
                  <a:gd name="connsiteX185" fmla="*/ 1792 w 10000"/>
                  <a:gd name="connsiteY185" fmla="*/ 1218 h 10000"/>
                  <a:gd name="connsiteX186" fmla="*/ 1767 w 10000"/>
                  <a:gd name="connsiteY186" fmla="*/ 1231 h 10000"/>
                  <a:gd name="connsiteX187" fmla="*/ 1717 w 10000"/>
                  <a:gd name="connsiteY187" fmla="*/ 1266 h 10000"/>
                  <a:gd name="connsiteX188" fmla="*/ 1695 w 10000"/>
                  <a:gd name="connsiteY188" fmla="*/ 1279 h 10000"/>
                  <a:gd name="connsiteX189" fmla="*/ 1654 w 10000"/>
                  <a:gd name="connsiteY189" fmla="*/ 1308 h 10000"/>
                  <a:gd name="connsiteX190" fmla="*/ 1620 w 10000"/>
                  <a:gd name="connsiteY190" fmla="*/ 1334 h 10000"/>
                  <a:gd name="connsiteX191" fmla="*/ 1590 w 10000"/>
                  <a:gd name="connsiteY191" fmla="*/ 1360 h 10000"/>
                  <a:gd name="connsiteX192" fmla="*/ 1565 w 10000"/>
                  <a:gd name="connsiteY192" fmla="*/ 1380 h 10000"/>
                  <a:gd name="connsiteX193" fmla="*/ 1532 w 10000"/>
                  <a:gd name="connsiteY193" fmla="*/ 1402 h 10000"/>
                  <a:gd name="connsiteX194" fmla="*/ 1501 w 10000"/>
                  <a:gd name="connsiteY194" fmla="*/ 1418 h 10000"/>
                  <a:gd name="connsiteX195" fmla="*/ 1460 w 10000"/>
                  <a:gd name="connsiteY195" fmla="*/ 1438 h 10000"/>
                  <a:gd name="connsiteX196" fmla="*/ 1435 w 10000"/>
                  <a:gd name="connsiteY196" fmla="*/ 1454 h 10000"/>
                  <a:gd name="connsiteX197" fmla="*/ 1421 w 10000"/>
                  <a:gd name="connsiteY197" fmla="*/ 1464 h 10000"/>
                  <a:gd name="connsiteX198" fmla="*/ 1380 w 10000"/>
                  <a:gd name="connsiteY198" fmla="*/ 1473 h 10000"/>
                  <a:gd name="connsiteX199" fmla="*/ 1324 w 10000"/>
                  <a:gd name="connsiteY199" fmla="*/ 1477 h 10000"/>
                  <a:gd name="connsiteX200" fmla="*/ 1274 w 10000"/>
                  <a:gd name="connsiteY200" fmla="*/ 1483 h 10000"/>
                  <a:gd name="connsiteX201" fmla="*/ 1244 w 10000"/>
                  <a:gd name="connsiteY201" fmla="*/ 1486 h 10000"/>
                  <a:gd name="connsiteX202" fmla="*/ 1233 w 10000"/>
                  <a:gd name="connsiteY202" fmla="*/ 1486 h 10000"/>
                  <a:gd name="connsiteX203" fmla="*/ 1197 w 10000"/>
                  <a:gd name="connsiteY203" fmla="*/ 1493 h 10000"/>
                  <a:gd name="connsiteX204" fmla="*/ 1180 w 10000"/>
                  <a:gd name="connsiteY204" fmla="*/ 1496 h 10000"/>
                  <a:gd name="connsiteX205" fmla="*/ 1169 w 10000"/>
                  <a:gd name="connsiteY205" fmla="*/ 1496 h 10000"/>
                  <a:gd name="connsiteX206" fmla="*/ 1161 w 10000"/>
                  <a:gd name="connsiteY206" fmla="*/ 1503 h 10000"/>
                  <a:gd name="connsiteX207" fmla="*/ 1155 w 10000"/>
                  <a:gd name="connsiteY207" fmla="*/ 1503 h 10000"/>
                  <a:gd name="connsiteX208" fmla="*/ 501 w 10000"/>
                  <a:gd name="connsiteY208" fmla="*/ 2277 h 10000"/>
                  <a:gd name="connsiteX209" fmla="*/ 396 w 10000"/>
                  <a:gd name="connsiteY209" fmla="*/ 2532 h 10000"/>
                  <a:gd name="connsiteX210" fmla="*/ 324 w 10000"/>
                  <a:gd name="connsiteY210" fmla="*/ 2759 h 10000"/>
                  <a:gd name="connsiteX211" fmla="*/ 274 w 10000"/>
                  <a:gd name="connsiteY211" fmla="*/ 2866 h 10000"/>
                  <a:gd name="connsiteX212" fmla="*/ 202 w 10000"/>
                  <a:gd name="connsiteY212" fmla="*/ 3008 h 10000"/>
                  <a:gd name="connsiteX213" fmla="*/ 211 w 10000"/>
                  <a:gd name="connsiteY213" fmla="*/ 3177 h 10000"/>
                  <a:gd name="connsiteX214" fmla="*/ 235 w 10000"/>
                  <a:gd name="connsiteY214" fmla="*/ 3368 h 10000"/>
                  <a:gd name="connsiteX215" fmla="*/ 266 w 10000"/>
                  <a:gd name="connsiteY215" fmla="*/ 3595 h 10000"/>
                  <a:gd name="connsiteX216" fmla="*/ 299 w 10000"/>
                  <a:gd name="connsiteY216" fmla="*/ 3831 h 10000"/>
                  <a:gd name="connsiteX217" fmla="*/ 305 w 10000"/>
                  <a:gd name="connsiteY217" fmla="*/ 3863 h 10000"/>
                  <a:gd name="connsiteX218" fmla="*/ 341 w 10000"/>
                  <a:gd name="connsiteY218" fmla="*/ 3941 h 10000"/>
                  <a:gd name="connsiteX219" fmla="*/ 186 w 10000"/>
                  <a:gd name="connsiteY219" fmla="*/ 3935 h 10000"/>
                  <a:gd name="connsiteX220" fmla="*/ 30 w 10000"/>
                  <a:gd name="connsiteY220" fmla="*/ 3925 h 10000"/>
                  <a:gd name="connsiteX221" fmla="*/ 0 w 10000"/>
                  <a:gd name="connsiteY221" fmla="*/ 4054 h 10000"/>
                  <a:gd name="connsiteX222" fmla="*/ 14 w 10000"/>
                  <a:gd name="connsiteY222" fmla="*/ 4152 h 10000"/>
                  <a:gd name="connsiteX223" fmla="*/ 22 w 10000"/>
                  <a:gd name="connsiteY223" fmla="*/ 4242 h 10000"/>
                  <a:gd name="connsiteX224" fmla="*/ 30 w 10000"/>
                  <a:gd name="connsiteY224" fmla="*/ 4291 h 10000"/>
                  <a:gd name="connsiteX225" fmla="*/ 102 w 10000"/>
                  <a:gd name="connsiteY225" fmla="*/ 4271 h 10000"/>
                  <a:gd name="connsiteX226" fmla="*/ 155 w 10000"/>
                  <a:gd name="connsiteY226" fmla="*/ 4262 h 10000"/>
                  <a:gd name="connsiteX227" fmla="*/ 410 w 10000"/>
                  <a:gd name="connsiteY227" fmla="*/ 4255 h 10000"/>
                  <a:gd name="connsiteX228" fmla="*/ 418 w 10000"/>
                  <a:gd name="connsiteY228" fmla="*/ 4385 h 10000"/>
                  <a:gd name="connsiteX229" fmla="*/ 429 w 10000"/>
                  <a:gd name="connsiteY229" fmla="*/ 4543 h 10000"/>
                  <a:gd name="connsiteX230" fmla="*/ 443 w 10000"/>
                  <a:gd name="connsiteY230" fmla="*/ 4585 h 10000"/>
                  <a:gd name="connsiteX231" fmla="*/ 465 w 10000"/>
                  <a:gd name="connsiteY231" fmla="*/ 4611 h 10000"/>
                  <a:gd name="connsiteX232" fmla="*/ 468 w 10000"/>
                  <a:gd name="connsiteY232" fmla="*/ 4621 h 10000"/>
                  <a:gd name="connsiteX233" fmla="*/ 474 w 10000"/>
                  <a:gd name="connsiteY233" fmla="*/ 4679 h 10000"/>
                  <a:gd name="connsiteX234" fmla="*/ 554 w 10000"/>
                  <a:gd name="connsiteY234" fmla="*/ 4738 h 10000"/>
                  <a:gd name="connsiteX235" fmla="*/ 637 w 10000"/>
                  <a:gd name="connsiteY235" fmla="*/ 4809 h 10000"/>
                  <a:gd name="connsiteX236" fmla="*/ 704 w 10000"/>
                  <a:gd name="connsiteY236" fmla="*/ 4851 h 10000"/>
                  <a:gd name="connsiteX237" fmla="*/ 740 w 10000"/>
                  <a:gd name="connsiteY237" fmla="*/ 4893 h 10000"/>
                  <a:gd name="connsiteX238" fmla="*/ 756 w 10000"/>
                  <a:gd name="connsiteY238" fmla="*/ 4896 h 10000"/>
                  <a:gd name="connsiteX239" fmla="*/ 767 w 10000"/>
                  <a:gd name="connsiteY239" fmla="*/ 4880 h 10000"/>
                  <a:gd name="connsiteX240" fmla="*/ 806 w 10000"/>
                  <a:gd name="connsiteY240" fmla="*/ 4945 h 10000"/>
                  <a:gd name="connsiteX241" fmla="*/ 886 w 10000"/>
                  <a:gd name="connsiteY241" fmla="*/ 5078 h 10000"/>
                  <a:gd name="connsiteX242" fmla="*/ 911 w 10000"/>
                  <a:gd name="connsiteY242" fmla="*/ 5130 h 10000"/>
                  <a:gd name="connsiteX243" fmla="*/ 920 w 10000"/>
                  <a:gd name="connsiteY243" fmla="*/ 5191 h 10000"/>
                  <a:gd name="connsiteX244" fmla="*/ 920 w 10000"/>
                  <a:gd name="connsiteY244" fmla="*/ 5220 h 10000"/>
                  <a:gd name="connsiteX245" fmla="*/ 911 w 10000"/>
                  <a:gd name="connsiteY245" fmla="*/ 5314 h 10000"/>
                  <a:gd name="connsiteX246" fmla="*/ 898 w 10000"/>
                  <a:gd name="connsiteY246" fmla="*/ 5369 h 10000"/>
                  <a:gd name="connsiteX247" fmla="*/ 895 w 10000"/>
                  <a:gd name="connsiteY247" fmla="*/ 5385 h 10000"/>
                  <a:gd name="connsiteX248" fmla="*/ 895 w 10000"/>
                  <a:gd name="connsiteY248" fmla="*/ 5405 h 10000"/>
                  <a:gd name="connsiteX249" fmla="*/ 898 w 10000"/>
                  <a:gd name="connsiteY249" fmla="*/ 5434 h 10000"/>
                  <a:gd name="connsiteX250" fmla="*/ 911 w 10000"/>
                  <a:gd name="connsiteY250" fmla="*/ 5463 h 10000"/>
                  <a:gd name="connsiteX251" fmla="*/ 920 w 10000"/>
                  <a:gd name="connsiteY251" fmla="*/ 5492 h 10000"/>
                  <a:gd name="connsiteX252" fmla="*/ 934 w 10000"/>
                  <a:gd name="connsiteY252" fmla="*/ 5518 h 10000"/>
                  <a:gd name="connsiteX253" fmla="*/ 1169 w 10000"/>
                  <a:gd name="connsiteY253" fmla="*/ 5738 h 10000"/>
                  <a:gd name="connsiteX254" fmla="*/ 1188 w 10000"/>
                  <a:gd name="connsiteY254" fmla="*/ 5755 h 10000"/>
                  <a:gd name="connsiteX255" fmla="*/ 1216 w 10000"/>
                  <a:gd name="connsiteY255" fmla="*/ 5758 h 10000"/>
                  <a:gd name="connsiteX256" fmla="*/ 1313 w 10000"/>
                  <a:gd name="connsiteY256" fmla="*/ 5774 h 10000"/>
                  <a:gd name="connsiteX257" fmla="*/ 1349 w 10000"/>
                  <a:gd name="connsiteY257" fmla="*/ 5787 h 10000"/>
                  <a:gd name="connsiteX258" fmla="*/ 1393 w 10000"/>
                  <a:gd name="connsiteY258" fmla="*/ 5793 h 10000"/>
                  <a:gd name="connsiteX259" fmla="*/ 1393 w 10000"/>
                  <a:gd name="connsiteY259" fmla="*/ 5797 h 10000"/>
                  <a:gd name="connsiteX260" fmla="*/ 1421 w 10000"/>
                  <a:gd name="connsiteY260" fmla="*/ 5810 h 10000"/>
                  <a:gd name="connsiteX261" fmla="*/ 1446 w 10000"/>
                  <a:gd name="connsiteY261" fmla="*/ 5829 h 10000"/>
                  <a:gd name="connsiteX262" fmla="*/ 1460 w 10000"/>
                  <a:gd name="connsiteY262" fmla="*/ 5842 h 10000"/>
                  <a:gd name="connsiteX263" fmla="*/ 1476 w 10000"/>
                  <a:gd name="connsiteY263" fmla="*/ 5848 h 10000"/>
                  <a:gd name="connsiteX264" fmla="*/ 1501 w 10000"/>
                  <a:gd name="connsiteY264" fmla="*/ 5852 h 10000"/>
                  <a:gd name="connsiteX265" fmla="*/ 1532 w 10000"/>
                  <a:gd name="connsiteY265" fmla="*/ 5887 h 10000"/>
                  <a:gd name="connsiteX266" fmla="*/ 1565 w 10000"/>
                  <a:gd name="connsiteY266" fmla="*/ 5942 h 10000"/>
                  <a:gd name="connsiteX267" fmla="*/ 1587 w 10000"/>
                  <a:gd name="connsiteY267" fmla="*/ 5972 h 10000"/>
                  <a:gd name="connsiteX268" fmla="*/ 1612 w 10000"/>
                  <a:gd name="connsiteY268" fmla="*/ 5955 h 10000"/>
                  <a:gd name="connsiteX269" fmla="*/ 1679 w 10000"/>
                  <a:gd name="connsiteY269" fmla="*/ 6049 h 10000"/>
                  <a:gd name="connsiteX270" fmla="*/ 1720 w 10000"/>
                  <a:gd name="connsiteY270" fmla="*/ 6108 h 10000"/>
                  <a:gd name="connsiteX271" fmla="*/ 1751 w 10000"/>
                  <a:gd name="connsiteY271" fmla="*/ 6133 h 10000"/>
                  <a:gd name="connsiteX272" fmla="*/ 1792 w 10000"/>
                  <a:gd name="connsiteY272" fmla="*/ 6169 h 10000"/>
                  <a:gd name="connsiteX273" fmla="*/ 1801 w 10000"/>
                  <a:gd name="connsiteY273" fmla="*/ 6172 h 10000"/>
                  <a:gd name="connsiteX274" fmla="*/ 1814 w 10000"/>
                  <a:gd name="connsiteY274" fmla="*/ 6286 h 10000"/>
                  <a:gd name="connsiteX275" fmla="*/ 1817 w 10000"/>
                  <a:gd name="connsiteY275" fmla="*/ 6331 h 10000"/>
                  <a:gd name="connsiteX276" fmla="*/ 1809 w 10000"/>
                  <a:gd name="connsiteY276" fmla="*/ 6444 h 10000"/>
                  <a:gd name="connsiteX277" fmla="*/ 1801 w 10000"/>
                  <a:gd name="connsiteY277" fmla="*/ 6499 h 10000"/>
                  <a:gd name="connsiteX278" fmla="*/ 1781 w 10000"/>
                  <a:gd name="connsiteY278" fmla="*/ 6522 h 10000"/>
                  <a:gd name="connsiteX279" fmla="*/ 1773 w 10000"/>
                  <a:gd name="connsiteY279" fmla="*/ 6541 h 10000"/>
                  <a:gd name="connsiteX280" fmla="*/ 1762 w 10000"/>
                  <a:gd name="connsiteY280" fmla="*/ 6571 h 10000"/>
                  <a:gd name="connsiteX281" fmla="*/ 1767 w 10000"/>
                  <a:gd name="connsiteY281" fmla="*/ 6622 h 10000"/>
                  <a:gd name="connsiteX282" fmla="*/ 1767 w 10000"/>
                  <a:gd name="connsiteY282" fmla="*/ 6665 h 10000"/>
                  <a:gd name="connsiteX283" fmla="*/ 1767 w 10000"/>
                  <a:gd name="connsiteY283" fmla="*/ 6694 h 10000"/>
                  <a:gd name="connsiteX284" fmla="*/ 1776 w 10000"/>
                  <a:gd name="connsiteY284" fmla="*/ 6726 h 10000"/>
                  <a:gd name="connsiteX285" fmla="*/ 1776 w 10000"/>
                  <a:gd name="connsiteY285" fmla="*/ 6745 h 10000"/>
                  <a:gd name="connsiteX286" fmla="*/ 1767 w 10000"/>
                  <a:gd name="connsiteY286" fmla="*/ 6765 h 10000"/>
                  <a:gd name="connsiteX287" fmla="*/ 1762 w 10000"/>
                  <a:gd name="connsiteY287" fmla="*/ 6804 h 10000"/>
                  <a:gd name="connsiteX288" fmla="*/ 1753 w 10000"/>
                  <a:gd name="connsiteY288" fmla="*/ 6839 h 10000"/>
                  <a:gd name="connsiteX289" fmla="*/ 1742 w 10000"/>
                  <a:gd name="connsiteY289" fmla="*/ 6849 h 10000"/>
                  <a:gd name="connsiteX290" fmla="*/ 1726 w 10000"/>
                  <a:gd name="connsiteY290" fmla="*/ 6849 h 10000"/>
                  <a:gd name="connsiteX291" fmla="*/ 1712 w 10000"/>
                  <a:gd name="connsiteY291" fmla="*/ 6852 h 10000"/>
                  <a:gd name="connsiteX292" fmla="*/ 1640 w 10000"/>
                  <a:gd name="connsiteY292" fmla="*/ 6953 h 10000"/>
                  <a:gd name="connsiteX293" fmla="*/ 1493 w 10000"/>
                  <a:gd name="connsiteY293" fmla="*/ 7105 h 10000"/>
                  <a:gd name="connsiteX294" fmla="*/ 1490 w 10000"/>
                  <a:gd name="connsiteY294" fmla="*/ 7124 h 10000"/>
                  <a:gd name="connsiteX295" fmla="*/ 1468 w 10000"/>
                  <a:gd name="connsiteY295" fmla="*/ 7137 h 10000"/>
                  <a:gd name="connsiteX296" fmla="*/ 1454 w 10000"/>
                  <a:gd name="connsiteY296" fmla="*/ 7144 h 10000"/>
                  <a:gd name="connsiteX297" fmla="*/ 1452 w 10000"/>
                  <a:gd name="connsiteY297" fmla="*/ 7157 h 10000"/>
                  <a:gd name="connsiteX298" fmla="*/ 1446 w 10000"/>
                  <a:gd name="connsiteY298" fmla="*/ 7199 h 10000"/>
                  <a:gd name="connsiteX299" fmla="*/ 1476 w 10000"/>
                  <a:gd name="connsiteY299" fmla="*/ 7247 h 10000"/>
                  <a:gd name="connsiteX300" fmla="*/ 1501 w 10000"/>
                  <a:gd name="connsiteY300" fmla="*/ 7270 h 10000"/>
                  <a:gd name="connsiteX301" fmla="*/ 1518 w 10000"/>
                  <a:gd name="connsiteY301" fmla="*/ 7286 h 10000"/>
                  <a:gd name="connsiteX302" fmla="*/ 1524 w 10000"/>
                  <a:gd name="connsiteY302" fmla="*/ 7306 h 10000"/>
                  <a:gd name="connsiteX303" fmla="*/ 1540 w 10000"/>
                  <a:gd name="connsiteY303" fmla="*/ 7322 h 10000"/>
                  <a:gd name="connsiteX304" fmla="*/ 1565 w 10000"/>
                  <a:gd name="connsiteY304" fmla="*/ 7325 h 10000"/>
                  <a:gd name="connsiteX305" fmla="*/ 1590 w 10000"/>
                  <a:gd name="connsiteY305" fmla="*/ 7332 h 10000"/>
                  <a:gd name="connsiteX306" fmla="*/ 1615 w 10000"/>
                  <a:gd name="connsiteY306" fmla="*/ 7345 h 10000"/>
                  <a:gd name="connsiteX307" fmla="*/ 1662 w 10000"/>
                  <a:gd name="connsiteY307" fmla="*/ 7370 h 10000"/>
                  <a:gd name="connsiteX308" fmla="*/ 1670 w 10000"/>
                  <a:gd name="connsiteY308" fmla="*/ 7351 h 10000"/>
                  <a:gd name="connsiteX309" fmla="*/ 1726 w 10000"/>
                  <a:gd name="connsiteY309" fmla="*/ 7354 h 10000"/>
                  <a:gd name="connsiteX310" fmla="*/ 1726 w 10000"/>
                  <a:gd name="connsiteY310" fmla="*/ 7400 h 10000"/>
                  <a:gd name="connsiteX311" fmla="*/ 1773 w 10000"/>
                  <a:gd name="connsiteY311" fmla="*/ 7409 h 10000"/>
                  <a:gd name="connsiteX312" fmla="*/ 1806 w 10000"/>
                  <a:gd name="connsiteY312" fmla="*/ 7416 h 10000"/>
                  <a:gd name="connsiteX313" fmla="*/ 1839 w 10000"/>
                  <a:gd name="connsiteY313" fmla="*/ 7403 h 10000"/>
                  <a:gd name="connsiteX314" fmla="*/ 1886 w 10000"/>
                  <a:gd name="connsiteY314" fmla="*/ 7403 h 10000"/>
                  <a:gd name="connsiteX315" fmla="*/ 1898 w 10000"/>
                  <a:gd name="connsiteY315" fmla="*/ 7403 h 10000"/>
                  <a:gd name="connsiteX316" fmla="*/ 1914 w 10000"/>
                  <a:gd name="connsiteY316" fmla="*/ 7494 h 10000"/>
                  <a:gd name="connsiteX317" fmla="*/ 1895 w 10000"/>
                  <a:gd name="connsiteY317" fmla="*/ 7523 h 10000"/>
                  <a:gd name="connsiteX318" fmla="*/ 1825 w 10000"/>
                  <a:gd name="connsiteY318" fmla="*/ 7617 h 10000"/>
                  <a:gd name="connsiteX319" fmla="*/ 1776 w 10000"/>
                  <a:gd name="connsiteY319" fmla="*/ 7691 h 10000"/>
                  <a:gd name="connsiteX320" fmla="*/ 1781 w 10000"/>
                  <a:gd name="connsiteY320" fmla="*/ 7723 h 10000"/>
                  <a:gd name="connsiteX321" fmla="*/ 1767 w 10000"/>
                  <a:gd name="connsiteY321" fmla="*/ 7759 h 10000"/>
                  <a:gd name="connsiteX322" fmla="*/ 1762 w 10000"/>
                  <a:gd name="connsiteY322" fmla="*/ 7817 h 10000"/>
                  <a:gd name="connsiteX323" fmla="*/ 1762 w 10000"/>
                  <a:gd name="connsiteY323" fmla="*/ 7856 h 10000"/>
                  <a:gd name="connsiteX324" fmla="*/ 1776 w 10000"/>
                  <a:gd name="connsiteY324" fmla="*/ 7892 h 10000"/>
                  <a:gd name="connsiteX325" fmla="*/ 1784 w 10000"/>
                  <a:gd name="connsiteY325" fmla="*/ 7902 h 10000"/>
                  <a:gd name="connsiteX326" fmla="*/ 1801 w 10000"/>
                  <a:gd name="connsiteY326" fmla="*/ 7908 h 10000"/>
                  <a:gd name="connsiteX327" fmla="*/ 1809 w 10000"/>
                  <a:gd name="connsiteY327" fmla="*/ 7911 h 10000"/>
                  <a:gd name="connsiteX328" fmla="*/ 1801 w 10000"/>
                  <a:gd name="connsiteY328" fmla="*/ 7940 h 10000"/>
                  <a:gd name="connsiteX329" fmla="*/ 1798 w 10000"/>
                  <a:gd name="connsiteY329" fmla="*/ 7979 h 10000"/>
                  <a:gd name="connsiteX330" fmla="*/ 1806 w 10000"/>
                  <a:gd name="connsiteY330" fmla="*/ 8002 h 10000"/>
                  <a:gd name="connsiteX331" fmla="*/ 1823 w 10000"/>
                  <a:gd name="connsiteY331" fmla="*/ 8021 h 10000"/>
                  <a:gd name="connsiteX332" fmla="*/ 1834 w 10000"/>
                  <a:gd name="connsiteY332" fmla="*/ 8044 h 10000"/>
                  <a:gd name="connsiteX333" fmla="*/ 1839 w 10000"/>
                  <a:gd name="connsiteY333" fmla="*/ 8073 h 10000"/>
                  <a:gd name="connsiteX334" fmla="*/ 1842 w 10000"/>
                  <a:gd name="connsiteY334" fmla="*/ 8106 h 10000"/>
                  <a:gd name="connsiteX335" fmla="*/ 1839 w 10000"/>
                  <a:gd name="connsiteY335" fmla="*/ 8144 h 10000"/>
                  <a:gd name="connsiteX336" fmla="*/ 1856 w 10000"/>
                  <a:gd name="connsiteY336" fmla="*/ 8164 h 10000"/>
                  <a:gd name="connsiteX337" fmla="*/ 1886 w 10000"/>
                  <a:gd name="connsiteY337" fmla="*/ 8193 h 10000"/>
                  <a:gd name="connsiteX338" fmla="*/ 1922 w 10000"/>
                  <a:gd name="connsiteY338" fmla="*/ 8206 h 10000"/>
                  <a:gd name="connsiteX339" fmla="*/ 1967 w 10000"/>
                  <a:gd name="connsiteY339" fmla="*/ 8203 h 10000"/>
                  <a:gd name="connsiteX340" fmla="*/ 1986 w 10000"/>
                  <a:gd name="connsiteY340" fmla="*/ 8212 h 10000"/>
                  <a:gd name="connsiteX341" fmla="*/ 2000 w 10000"/>
                  <a:gd name="connsiteY341" fmla="*/ 8232 h 10000"/>
                  <a:gd name="connsiteX342" fmla="*/ 2033 w 10000"/>
                  <a:gd name="connsiteY342" fmla="*/ 8258 h 10000"/>
                  <a:gd name="connsiteX343" fmla="*/ 2050 w 10000"/>
                  <a:gd name="connsiteY343" fmla="*/ 8271 h 10000"/>
                  <a:gd name="connsiteX344" fmla="*/ 2089 w 10000"/>
                  <a:gd name="connsiteY344" fmla="*/ 8280 h 10000"/>
                  <a:gd name="connsiteX345" fmla="*/ 2122 w 10000"/>
                  <a:gd name="connsiteY345" fmla="*/ 8300 h 10000"/>
                  <a:gd name="connsiteX346" fmla="*/ 2163 w 10000"/>
                  <a:gd name="connsiteY346" fmla="*/ 8332 h 10000"/>
                  <a:gd name="connsiteX347" fmla="*/ 2172 w 10000"/>
                  <a:gd name="connsiteY347" fmla="*/ 8335 h 10000"/>
                  <a:gd name="connsiteX348" fmla="*/ 2177 w 10000"/>
                  <a:gd name="connsiteY348" fmla="*/ 8345 h 10000"/>
                  <a:gd name="connsiteX349" fmla="*/ 2163 w 10000"/>
                  <a:gd name="connsiteY349" fmla="*/ 8371 h 10000"/>
                  <a:gd name="connsiteX350" fmla="*/ 2139 w 10000"/>
                  <a:gd name="connsiteY350" fmla="*/ 8423 h 10000"/>
                  <a:gd name="connsiteX351" fmla="*/ 2130 w 10000"/>
                  <a:gd name="connsiteY351" fmla="*/ 8439 h 10000"/>
                  <a:gd name="connsiteX352" fmla="*/ 2105 w 10000"/>
                  <a:gd name="connsiteY352" fmla="*/ 8446 h 10000"/>
                  <a:gd name="connsiteX353" fmla="*/ 2080 w 10000"/>
                  <a:gd name="connsiteY353" fmla="*/ 8449 h 10000"/>
                  <a:gd name="connsiteX354" fmla="*/ 2075 w 10000"/>
                  <a:gd name="connsiteY354" fmla="*/ 8459 h 10000"/>
                  <a:gd name="connsiteX355" fmla="*/ 2072 w 10000"/>
                  <a:gd name="connsiteY355" fmla="*/ 8475 h 10000"/>
                  <a:gd name="connsiteX356" fmla="*/ 2080 w 10000"/>
                  <a:gd name="connsiteY356" fmla="*/ 8484 h 10000"/>
                  <a:gd name="connsiteX357" fmla="*/ 2100 w 10000"/>
                  <a:gd name="connsiteY357" fmla="*/ 8475 h 10000"/>
                  <a:gd name="connsiteX358" fmla="*/ 2141 w 10000"/>
                  <a:gd name="connsiteY358" fmla="*/ 8478 h 10000"/>
                  <a:gd name="connsiteX359" fmla="*/ 2172 w 10000"/>
                  <a:gd name="connsiteY359" fmla="*/ 8475 h 10000"/>
                  <a:gd name="connsiteX360" fmla="*/ 2188 w 10000"/>
                  <a:gd name="connsiteY360" fmla="*/ 8475 h 10000"/>
                  <a:gd name="connsiteX361" fmla="*/ 2222 w 10000"/>
                  <a:gd name="connsiteY361" fmla="*/ 8497 h 10000"/>
                  <a:gd name="connsiteX362" fmla="*/ 2252 w 10000"/>
                  <a:gd name="connsiteY362" fmla="*/ 8514 h 10000"/>
                  <a:gd name="connsiteX363" fmla="*/ 2274 w 10000"/>
                  <a:gd name="connsiteY363" fmla="*/ 8514 h 10000"/>
                  <a:gd name="connsiteX364" fmla="*/ 2299 w 10000"/>
                  <a:gd name="connsiteY364" fmla="*/ 8504 h 10000"/>
                  <a:gd name="connsiteX365" fmla="*/ 2310 w 10000"/>
                  <a:gd name="connsiteY365" fmla="*/ 8504 h 10000"/>
                  <a:gd name="connsiteX366" fmla="*/ 2319 w 10000"/>
                  <a:gd name="connsiteY366" fmla="*/ 8484 h 10000"/>
                  <a:gd name="connsiteX367" fmla="*/ 2338 w 10000"/>
                  <a:gd name="connsiteY367" fmla="*/ 8494 h 10000"/>
                  <a:gd name="connsiteX368" fmla="*/ 2338 w 10000"/>
                  <a:gd name="connsiteY368" fmla="*/ 8552 h 10000"/>
                  <a:gd name="connsiteX369" fmla="*/ 2366 w 10000"/>
                  <a:gd name="connsiteY369" fmla="*/ 8572 h 10000"/>
                  <a:gd name="connsiteX370" fmla="*/ 2382 w 10000"/>
                  <a:gd name="connsiteY370" fmla="*/ 8582 h 10000"/>
                  <a:gd name="connsiteX371" fmla="*/ 2435 w 10000"/>
                  <a:gd name="connsiteY371" fmla="*/ 8552 h 10000"/>
                  <a:gd name="connsiteX372" fmla="*/ 2443 w 10000"/>
                  <a:gd name="connsiteY372" fmla="*/ 8552 h 10000"/>
                  <a:gd name="connsiteX373" fmla="*/ 2454 w 10000"/>
                  <a:gd name="connsiteY373" fmla="*/ 8552 h 10000"/>
                  <a:gd name="connsiteX374" fmla="*/ 2471 w 10000"/>
                  <a:gd name="connsiteY374" fmla="*/ 8546 h 10000"/>
                  <a:gd name="connsiteX375" fmla="*/ 2488 w 10000"/>
                  <a:gd name="connsiteY375" fmla="*/ 8536 h 10000"/>
                  <a:gd name="connsiteX376" fmla="*/ 2501 w 10000"/>
                  <a:gd name="connsiteY376" fmla="*/ 8533 h 10000"/>
                  <a:gd name="connsiteX377" fmla="*/ 2512 w 10000"/>
                  <a:gd name="connsiteY377" fmla="*/ 8533 h 10000"/>
                  <a:gd name="connsiteX378" fmla="*/ 2521 w 10000"/>
                  <a:gd name="connsiteY378" fmla="*/ 8546 h 10000"/>
                  <a:gd name="connsiteX379" fmla="*/ 2521 w 10000"/>
                  <a:gd name="connsiteY379" fmla="*/ 8572 h 10000"/>
                  <a:gd name="connsiteX380" fmla="*/ 2535 w 10000"/>
                  <a:gd name="connsiteY380" fmla="*/ 8588 h 10000"/>
                  <a:gd name="connsiteX381" fmla="*/ 2551 w 10000"/>
                  <a:gd name="connsiteY381" fmla="*/ 8582 h 10000"/>
                  <a:gd name="connsiteX382" fmla="*/ 2560 w 10000"/>
                  <a:gd name="connsiteY382" fmla="*/ 8582 h 10000"/>
                  <a:gd name="connsiteX383" fmla="*/ 2573 w 10000"/>
                  <a:gd name="connsiteY383" fmla="*/ 8588 h 10000"/>
                  <a:gd name="connsiteX384" fmla="*/ 2584 w 10000"/>
                  <a:gd name="connsiteY384" fmla="*/ 8591 h 10000"/>
                  <a:gd name="connsiteX385" fmla="*/ 2590 w 10000"/>
                  <a:gd name="connsiteY385" fmla="*/ 8598 h 10000"/>
                  <a:gd name="connsiteX386" fmla="*/ 2598 w 10000"/>
                  <a:gd name="connsiteY386" fmla="*/ 8608 h 10000"/>
                  <a:gd name="connsiteX387" fmla="*/ 2607 w 10000"/>
                  <a:gd name="connsiteY387" fmla="*/ 8617 h 10000"/>
                  <a:gd name="connsiteX388" fmla="*/ 2618 w 10000"/>
                  <a:gd name="connsiteY388" fmla="*/ 8617 h 10000"/>
                  <a:gd name="connsiteX389" fmla="*/ 2640 w 10000"/>
                  <a:gd name="connsiteY389" fmla="*/ 8608 h 10000"/>
                  <a:gd name="connsiteX390" fmla="*/ 2670 w 10000"/>
                  <a:gd name="connsiteY390" fmla="*/ 8598 h 10000"/>
                  <a:gd name="connsiteX391" fmla="*/ 2673 w 10000"/>
                  <a:gd name="connsiteY391" fmla="*/ 8598 h 10000"/>
                  <a:gd name="connsiteX392" fmla="*/ 2690 w 10000"/>
                  <a:gd name="connsiteY392" fmla="*/ 8598 h 10000"/>
                  <a:gd name="connsiteX393" fmla="*/ 2698 w 10000"/>
                  <a:gd name="connsiteY393" fmla="*/ 8598 h 10000"/>
                  <a:gd name="connsiteX394" fmla="*/ 2712 w 10000"/>
                  <a:gd name="connsiteY394" fmla="*/ 8598 h 10000"/>
                  <a:gd name="connsiteX395" fmla="*/ 2726 w 10000"/>
                  <a:gd name="connsiteY395" fmla="*/ 8591 h 10000"/>
                  <a:gd name="connsiteX396" fmla="*/ 2737 w 10000"/>
                  <a:gd name="connsiteY396" fmla="*/ 8588 h 10000"/>
                  <a:gd name="connsiteX397" fmla="*/ 2759 w 10000"/>
                  <a:gd name="connsiteY397" fmla="*/ 8582 h 10000"/>
                  <a:gd name="connsiteX398" fmla="*/ 2770 w 10000"/>
                  <a:gd name="connsiteY398" fmla="*/ 8578 h 10000"/>
                  <a:gd name="connsiteX399" fmla="*/ 2784 w 10000"/>
                  <a:gd name="connsiteY399" fmla="*/ 8572 h 10000"/>
                  <a:gd name="connsiteX400" fmla="*/ 2795 w 10000"/>
                  <a:gd name="connsiteY400" fmla="*/ 8572 h 10000"/>
                  <a:gd name="connsiteX401" fmla="*/ 2803 w 10000"/>
                  <a:gd name="connsiteY401" fmla="*/ 8588 h 10000"/>
                  <a:gd name="connsiteX402" fmla="*/ 2803 w 10000"/>
                  <a:gd name="connsiteY402" fmla="*/ 8591 h 10000"/>
                  <a:gd name="connsiteX403" fmla="*/ 2803 w 10000"/>
                  <a:gd name="connsiteY403" fmla="*/ 8601 h 10000"/>
                  <a:gd name="connsiteX404" fmla="*/ 2809 w 10000"/>
                  <a:gd name="connsiteY404" fmla="*/ 8601 h 10000"/>
                  <a:gd name="connsiteX405" fmla="*/ 2823 w 10000"/>
                  <a:gd name="connsiteY405" fmla="*/ 8598 h 10000"/>
                  <a:gd name="connsiteX406" fmla="*/ 2831 w 10000"/>
                  <a:gd name="connsiteY406" fmla="*/ 8598 h 10000"/>
                  <a:gd name="connsiteX407" fmla="*/ 2839 w 10000"/>
                  <a:gd name="connsiteY407" fmla="*/ 8601 h 10000"/>
                  <a:gd name="connsiteX408" fmla="*/ 2848 w 10000"/>
                  <a:gd name="connsiteY408" fmla="*/ 8598 h 10000"/>
                  <a:gd name="connsiteX409" fmla="*/ 2856 w 10000"/>
                  <a:gd name="connsiteY409" fmla="*/ 8601 h 10000"/>
                  <a:gd name="connsiteX410" fmla="*/ 2859 w 10000"/>
                  <a:gd name="connsiteY410" fmla="*/ 8601 h 10000"/>
                  <a:gd name="connsiteX411" fmla="*/ 2864 w 10000"/>
                  <a:gd name="connsiteY411" fmla="*/ 8598 h 10000"/>
                  <a:gd name="connsiteX412" fmla="*/ 2889 w 10000"/>
                  <a:gd name="connsiteY412" fmla="*/ 8611 h 10000"/>
                  <a:gd name="connsiteX413" fmla="*/ 2906 w 10000"/>
                  <a:gd name="connsiteY413" fmla="*/ 8620 h 10000"/>
                  <a:gd name="connsiteX414" fmla="*/ 2914 w 10000"/>
                  <a:gd name="connsiteY414" fmla="*/ 8627 h 10000"/>
                  <a:gd name="connsiteX415" fmla="*/ 2920 w 10000"/>
                  <a:gd name="connsiteY415" fmla="*/ 8640 h 10000"/>
                  <a:gd name="connsiteX416" fmla="*/ 2922 w 10000"/>
                  <a:gd name="connsiteY416" fmla="*/ 8666 h 10000"/>
                  <a:gd name="connsiteX417" fmla="*/ 2922 w 10000"/>
                  <a:gd name="connsiteY417" fmla="*/ 8692 h 10000"/>
                  <a:gd name="connsiteX418" fmla="*/ 2939 w 10000"/>
                  <a:gd name="connsiteY418" fmla="*/ 8695 h 10000"/>
                  <a:gd name="connsiteX419" fmla="*/ 2953 w 10000"/>
                  <a:gd name="connsiteY419" fmla="*/ 8695 h 10000"/>
                  <a:gd name="connsiteX420" fmla="*/ 2961 w 10000"/>
                  <a:gd name="connsiteY420" fmla="*/ 8695 h 10000"/>
                  <a:gd name="connsiteX421" fmla="*/ 2972 w 10000"/>
                  <a:gd name="connsiteY421" fmla="*/ 8692 h 10000"/>
                  <a:gd name="connsiteX422" fmla="*/ 2981 w 10000"/>
                  <a:gd name="connsiteY422" fmla="*/ 8685 h 10000"/>
                  <a:gd name="connsiteX423" fmla="*/ 2989 w 10000"/>
                  <a:gd name="connsiteY423" fmla="*/ 8685 h 10000"/>
                  <a:gd name="connsiteX424" fmla="*/ 3008 w 10000"/>
                  <a:gd name="connsiteY424" fmla="*/ 8685 h 10000"/>
                  <a:gd name="connsiteX425" fmla="*/ 3028 w 10000"/>
                  <a:gd name="connsiteY425" fmla="*/ 8695 h 10000"/>
                  <a:gd name="connsiteX426" fmla="*/ 3042 w 10000"/>
                  <a:gd name="connsiteY426" fmla="*/ 8695 h 10000"/>
                  <a:gd name="connsiteX427" fmla="*/ 3053 w 10000"/>
                  <a:gd name="connsiteY427" fmla="*/ 8676 h 10000"/>
                  <a:gd name="connsiteX428" fmla="*/ 3061 w 10000"/>
                  <a:gd name="connsiteY428" fmla="*/ 8666 h 10000"/>
                  <a:gd name="connsiteX429" fmla="*/ 3066 w 10000"/>
                  <a:gd name="connsiteY429" fmla="*/ 8656 h 10000"/>
                  <a:gd name="connsiteX430" fmla="*/ 3091 w 10000"/>
                  <a:gd name="connsiteY430" fmla="*/ 8659 h 10000"/>
                  <a:gd name="connsiteX431" fmla="*/ 3105 w 10000"/>
                  <a:gd name="connsiteY431" fmla="*/ 8659 h 10000"/>
                  <a:gd name="connsiteX432" fmla="*/ 3108 w 10000"/>
                  <a:gd name="connsiteY432" fmla="*/ 8650 h 10000"/>
                  <a:gd name="connsiteX433" fmla="*/ 3147 w 10000"/>
                  <a:gd name="connsiteY433" fmla="*/ 8588 h 10000"/>
                  <a:gd name="connsiteX434" fmla="*/ 3150 w 10000"/>
                  <a:gd name="connsiteY434" fmla="*/ 8598 h 10000"/>
                  <a:gd name="connsiteX435" fmla="*/ 3163 w 10000"/>
                  <a:gd name="connsiteY435" fmla="*/ 8601 h 10000"/>
                  <a:gd name="connsiteX436" fmla="*/ 3180 w 10000"/>
                  <a:gd name="connsiteY436" fmla="*/ 8608 h 10000"/>
                  <a:gd name="connsiteX437" fmla="*/ 3188 w 10000"/>
                  <a:gd name="connsiteY437" fmla="*/ 8611 h 10000"/>
                  <a:gd name="connsiteX438" fmla="*/ 3227 w 10000"/>
                  <a:gd name="connsiteY438" fmla="*/ 8620 h 10000"/>
                  <a:gd name="connsiteX439" fmla="*/ 3238 w 10000"/>
                  <a:gd name="connsiteY439" fmla="*/ 8617 h 10000"/>
                  <a:gd name="connsiteX440" fmla="*/ 3247 w 10000"/>
                  <a:gd name="connsiteY440" fmla="*/ 8601 h 10000"/>
                  <a:gd name="connsiteX441" fmla="*/ 3269 w 10000"/>
                  <a:gd name="connsiteY441" fmla="*/ 8611 h 10000"/>
                  <a:gd name="connsiteX442" fmla="*/ 3277 w 10000"/>
                  <a:gd name="connsiteY442" fmla="*/ 8617 h 10000"/>
                  <a:gd name="connsiteX443" fmla="*/ 3285 w 10000"/>
                  <a:gd name="connsiteY443" fmla="*/ 8611 h 10000"/>
                  <a:gd name="connsiteX444" fmla="*/ 3307 w 10000"/>
                  <a:gd name="connsiteY444" fmla="*/ 8611 h 10000"/>
                  <a:gd name="connsiteX445" fmla="*/ 3319 w 10000"/>
                  <a:gd name="connsiteY445" fmla="*/ 8617 h 10000"/>
                  <a:gd name="connsiteX446" fmla="*/ 3324 w 10000"/>
                  <a:gd name="connsiteY446" fmla="*/ 8617 h 10000"/>
                  <a:gd name="connsiteX447" fmla="*/ 3327 w 10000"/>
                  <a:gd name="connsiteY447" fmla="*/ 8620 h 10000"/>
                  <a:gd name="connsiteX448" fmla="*/ 3341 w 10000"/>
                  <a:gd name="connsiteY448" fmla="*/ 8620 h 10000"/>
                  <a:gd name="connsiteX449" fmla="*/ 3357 w 10000"/>
                  <a:gd name="connsiteY449" fmla="*/ 8620 h 10000"/>
                  <a:gd name="connsiteX450" fmla="*/ 3374 w 10000"/>
                  <a:gd name="connsiteY450" fmla="*/ 8620 h 10000"/>
                  <a:gd name="connsiteX451" fmla="*/ 3382 w 10000"/>
                  <a:gd name="connsiteY451" fmla="*/ 8620 h 10000"/>
                  <a:gd name="connsiteX452" fmla="*/ 3399 w 10000"/>
                  <a:gd name="connsiteY452" fmla="*/ 8611 h 10000"/>
                  <a:gd name="connsiteX453" fmla="*/ 3413 w 10000"/>
                  <a:gd name="connsiteY453" fmla="*/ 8601 h 10000"/>
                  <a:gd name="connsiteX454" fmla="*/ 3421 w 10000"/>
                  <a:gd name="connsiteY454" fmla="*/ 8588 h 10000"/>
                  <a:gd name="connsiteX455" fmla="*/ 3421 w 10000"/>
                  <a:gd name="connsiteY455" fmla="*/ 8572 h 10000"/>
                  <a:gd name="connsiteX456" fmla="*/ 3421 w 10000"/>
                  <a:gd name="connsiteY456" fmla="*/ 8552 h 10000"/>
                  <a:gd name="connsiteX457" fmla="*/ 3424 w 10000"/>
                  <a:gd name="connsiteY457" fmla="*/ 8533 h 10000"/>
                  <a:gd name="connsiteX458" fmla="*/ 3432 w 10000"/>
                  <a:gd name="connsiteY458" fmla="*/ 8523 h 10000"/>
                  <a:gd name="connsiteX459" fmla="*/ 3446 w 10000"/>
                  <a:gd name="connsiteY459" fmla="*/ 8523 h 10000"/>
                  <a:gd name="connsiteX460" fmla="*/ 3457 w 10000"/>
                  <a:gd name="connsiteY460" fmla="*/ 8523 h 10000"/>
                  <a:gd name="connsiteX461" fmla="*/ 3476 w 10000"/>
                  <a:gd name="connsiteY461" fmla="*/ 8533 h 10000"/>
                  <a:gd name="connsiteX462" fmla="*/ 3485 w 10000"/>
                  <a:gd name="connsiteY462" fmla="*/ 8536 h 10000"/>
                  <a:gd name="connsiteX463" fmla="*/ 3501 w 10000"/>
                  <a:gd name="connsiteY463" fmla="*/ 8527 h 10000"/>
                  <a:gd name="connsiteX464" fmla="*/ 3504 w 10000"/>
                  <a:gd name="connsiteY464" fmla="*/ 8514 h 10000"/>
                  <a:gd name="connsiteX465" fmla="*/ 3510 w 10000"/>
                  <a:gd name="connsiteY465" fmla="*/ 8497 h 10000"/>
                  <a:gd name="connsiteX466" fmla="*/ 3537 w 10000"/>
                  <a:gd name="connsiteY466" fmla="*/ 8484 h 10000"/>
                  <a:gd name="connsiteX467" fmla="*/ 3562 w 10000"/>
                  <a:gd name="connsiteY467" fmla="*/ 8488 h 10000"/>
                  <a:gd name="connsiteX468" fmla="*/ 3568 w 10000"/>
                  <a:gd name="connsiteY468" fmla="*/ 8484 h 10000"/>
                  <a:gd name="connsiteX469" fmla="*/ 3584 w 10000"/>
                  <a:gd name="connsiteY469" fmla="*/ 8494 h 10000"/>
                  <a:gd name="connsiteX470" fmla="*/ 3593 w 10000"/>
                  <a:gd name="connsiteY470" fmla="*/ 8507 h 10000"/>
                  <a:gd name="connsiteX471" fmla="*/ 3618 w 10000"/>
                  <a:gd name="connsiteY471" fmla="*/ 8497 h 10000"/>
                  <a:gd name="connsiteX472" fmla="*/ 3643 w 10000"/>
                  <a:gd name="connsiteY472" fmla="*/ 8475 h 10000"/>
                  <a:gd name="connsiteX473" fmla="*/ 3657 w 10000"/>
                  <a:gd name="connsiteY473" fmla="*/ 8478 h 10000"/>
                  <a:gd name="connsiteX474" fmla="*/ 3670 w 10000"/>
                  <a:gd name="connsiteY474" fmla="*/ 8475 h 10000"/>
                  <a:gd name="connsiteX475" fmla="*/ 3673 w 10000"/>
                  <a:gd name="connsiteY475" fmla="*/ 8468 h 10000"/>
                  <a:gd name="connsiteX476" fmla="*/ 3681 w 10000"/>
                  <a:gd name="connsiteY476" fmla="*/ 8468 h 10000"/>
                  <a:gd name="connsiteX477" fmla="*/ 3698 w 10000"/>
                  <a:gd name="connsiteY477" fmla="*/ 8478 h 10000"/>
                  <a:gd name="connsiteX478" fmla="*/ 3720 w 10000"/>
                  <a:gd name="connsiteY478" fmla="*/ 8497 h 10000"/>
                  <a:gd name="connsiteX479" fmla="*/ 3715 w 10000"/>
                  <a:gd name="connsiteY479" fmla="*/ 8504 h 10000"/>
                  <a:gd name="connsiteX480" fmla="*/ 3729 w 10000"/>
                  <a:gd name="connsiteY480" fmla="*/ 8514 h 10000"/>
                  <a:gd name="connsiteX481" fmla="*/ 3729 w 10000"/>
                  <a:gd name="connsiteY481" fmla="*/ 8517 h 10000"/>
                  <a:gd name="connsiteX482" fmla="*/ 3740 w 10000"/>
                  <a:gd name="connsiteY482" fmla="*/ 8527 h 10000"/>
                  <a:gd name="connsiteX483" fmla="*/ 3759 w 10000"/>
                  <a:gd name="connsiteY483" fmla="*/ 8517 h 10000"/>
                  <a:gd name="connsiteX484" fmla="*/ 3762 w 10000"/>
                  <a:gd name="connsiteY484" fmla="*/ 8504 h 10000"/>
                  <a:gd name="connsiteX485" fmla="*/ 3770 w 10000"/>
                  <a:gd name="connsiteY485" fmla="*/ 8488 h 10000"/>
                  <a:gd name="connsiteX486" fmla="*/ 3778 w 10000"/>
                  <a:gd name="connsiteY486" fmla="*/ 8484 h 10000"/>
                  <a:gd name="connsiteX487" fmla="*/ 3792 w 10000"/>
                  <a:gd name="connsiteY487" fmla="*/ 8475 h 10000"/>
                  <a:gd name="connsiteX488" fmla="*/ 3803 w 10000"/>
                  <a:gd name="connsiteY488" fmla="*/ 8478 h 10000"/>
                  <a:gd name="connsiteX489" fmla="*/ 3809 w 10000"/>
                  <a:gd name="connsiteY489" fmla="*/ 8475 h 10000"/>
                  <a:gd name="connsiteX490" fmla="*/ 3825 w 10000"/>
                  <a:gd name="connsiteY490" fmla="*/ 8465 h 10000"/>
                  <a:gd name="connsiteX491" fmla="*/ 3834 w 10000"/>
                  <a:gd name="connsiteY491" fmla="*/ 8468 h 10000"/>
                  <a:gd name="connsiteX492" fmla="*/ 3842 w 10000"/>
                  <a:gd name="connsiteY492" fmla="*/ 8478 h 10000"/>
                  <a:gd name="connsiteX493" fmla="*/ 3850 w 10000"/>
                  <a:gd name="connsiteY493" fmla="*/ 8478 h 10000"/>
                  <a:gd name="connsiteX494" fmla="*/ 3859 w 10000"/>
                  <a:gd name="connsiteY494" fmla="*/ 8484 h 10000"/>
                  <a:gd name="connsiteX495" fmla="*/ 3873 w 10000"/>
                  <a:gd name="connsiteY495" fmla="*/ 8494 h 10000"/>
                  <a:gd name="connsiteX496" fmla="*/ 3875 w 10000"/>
                  <a:gd name="connsiteY496" fmla="*/ 8507 h 10000"/>
                  <a:gd name="connsiteX497" fmla="*/ 3881 w 10000"/>
                  <a:gd name="connsiteY497" fmla="*/ 8527 h 10000"/>
                  <a:gd name="connsiteX498" fmla="*/ 3875 w 10000"/>
                  <a:gd name="connsiteY498" fmla="*/ 8546 h 10000"/>
                  <a:gd name="connsiteX499" fmla="*/ 3892 w 10000"/>
                  <a:gd name="connsiteY499" fmla="*/ 8546 h 10000"/>
                  <a:gd name="connsiteX500" fmla="*/ 3900 w 10000"/>
                  <a:gd name="connsiteY500" fmla="*/ 8543 h 10000"/>
                  <a:gd name="connsiteX501" fmla="*/ 3906 w 10000"/>
                  <a:gd name="connsiteY501" fmla="*/ 8543 h 10000"/>
                  <a:gd name="connsiteX502" fmla="*/ 3922 w 10000"/>
                  <a:gd name="connsiteY502" fmla="*/ 8552 h 10000"/>
                  <a:gd name="connsiteX503" fmla="*/ 3939 w 10000"/>
                  <a:gd name="connsiteY503" fmla="*/ 8559 h 10000"/>
                  <a:gd name="connsiteX504" fmla="*/ 3953 w 10000"/>
                  <a:gd name="connsiteY504" fmla="*/ 8572 h 10000"/>
                  <a:gd name="connsiteX505" fmla="*/ 3956 w 10000"/>
                  <a:gd name="connsiteY505" fmla="*/ 8588 h 10000"/>
                  <a:gd name="connsiteX506" fmla="*/ 3956 w 10000"/>
                  <a:gd name="connsiteY506" fmla="*/ 8608 h 10000"/>
                  <a:gd name="connsiteX507" fmla="*/ 3972 w 10000"/>
                  <a:gd name="connsiteY507" fmla="*/ 8608 h 10000"/>
                  <a:gd name="connsiteX508" fmla="*/ 3986 w 10000"/>
                  <a:gd name="connsiteY508" fmla="*/ 8608 h 10000"/>
                  <a:gd name="connsiteX509" fmla="*/ 3997 w 10000"/>
                  <a:gd name="connsiteY509" fmla="*/ 8608 h 10000"/>
                  <a:gd name="connsiteX510" fmla="*/ 4006 w 10000"/>
                  <a:gd name="connsiteY510" fmla="*/ 8608 h 10000"/>
                  <a:gd name="connsiteX511" fmla="*/ 4006 w 10000"/>
                  <a:gd name="connsiteY511" fmla="*/ 8611 h 10000"/>
                  <a:gd name="connsiteX512" fmla="*/ 4011 w 10000"/>
                  <a:gd name="connsiteY512" fmla="*/ 8611 h 10000"/>
                  <a:gd name="connsiteX513" fmla="*/ 4022 w 10000"/>
                  <a:gd name="connsiteY513" fmla="*/ 8620 h 10000"/>
                  <a:gd name="connsiteX514" fmla="*/ 4042 w 10000"/>
                  <a:gd name="connsiteY514" fmla="*/ 8620 h 10000"/>
                  <a:gd name="connsiteX515" fmla="*/ 4050 w 10000"/>
                  <a:gd name="connsiteY515" fmla="*/ 8617 h 10000"/>
                  <a:gd name="connsiteX516" fmla="*/ 4069 w 10000"/>
                  <a:gd name="connsiteY516" fmla="*/ 8620 h 10000"/>
                  <a:gd name="connsiteX517" fmla="*/ 4086 w 10000"/>
                  <a:gd name="connsiteY517" fmla="*/ 8630 h 10000"/>
                  <a:gd name="connsiteX518" fmla="*/ 4108 w 10000"/>
                  <a:gd name="connsiteY518" fmla="*/ 8627 h 10000"/>
                  <a:gd name="connsiteX519" fmla="*/ 4125 w 10000"/>
                  <a:gd name="connsiteY519" fmla="*/ 8620 h 10000"/>
                  <a:gd name="connsiteX520" fmla="*/ 4133 w 10000"/>
                  <a:gd name="connsiteY520" fmla="*/ 8611 h 10000"/>
                  <a:gd name="connsiteX521" fmla="*/ 4139 w 10000"/>
                  <a:gd name="connsiteY521" fmla="*/ 8608 h 10000"/>
                  <a:gd name="connsiteX522" fmla="*/ 4147 w 10000"/>
                  <a:gd name="connsiteY522" fmla="*/ 8601 h 10000"/>
                  <a:gd name="connsiteX523" fmla="*/ 4155 w 10000"/>
                  <a:gd name="connsiteY523" fmla="*/ 8591 h 10000"/>
                  <a:gd name="connsiteX524" fmla="*/ 4166 w 10000"/>
                  <a:gd name="connsiteY524" fmla="*/ 8582 h 10000"/>
                  <a:gd name="connsiteX525" fmla="*/ 4183 w 10000"/>
                  <a:gd name="connsiteY525" fmla="*/ 8569 h 10000"/>
                  <a:gd name="connsiteX526" fmla="*/ 4191 w 10000"/>
                  <a:gd name="connsiteY526" fmla="*/ 8562 h 10000"/>
                  <a:gd name="connsiteX527" fmla="*/ 4208 w 10000"/>
                  <a:gd name="connsiteY527" fmla="*/ 8552 h 10000"/>
                  <a:gd name="connsiteX528" fmla="*/ 4230 w 10000"/>
                  <a:gd name="connsiteY528" fmla="*/ 8552 h 10000"/>
                  <a:gd name="connsiteX529" fmla="*/ 4238 w 10000"/>
                  <a:gd name="connsiteY529" fmla="*/ 8559 h 10000"/>
                  <a:gd name="connsiteX530" fmla="*/ 4247 w 10000"/>
                  <a:gd name="connsiteY530" fmla="*/ 8572 h 10000"/>
                  <a:gd name="connsiteX531" fmla="*/ 4252 w 10000"/>
                  <a:gd name="connsiteY531" fmla="*/ 8578 h 10000"/>
                  <a:gd name="connsiteX532" fmla="*/ 4263 w 10000"/>
                  <a:gd name="connsiteY532" fmla="*/ 8582 h 10000"/>
                  <a:gd name="connsiteX533" fmla="*/ 4277 w 10000"/>
                  <a:gd name="connsiteY533" fmla="*/ 8572 h 10000"/>
                  <a:gd name="connsiteX534" fmla="*/ 4294 w 10000"/>
                  <a:gd name="connsiteY534" fmla="*/ 8559 h 10000"/>
                  <a:gd name="connsiteX535" fmla="*/ 4302 w 10000"/>
                  <a:gd name="connsiteY535" fmla="*/ 8546 h 10000"/>
                  <a:gd name="connsiteX536" fmla="*/ 4310 w 10000"/>
                  <a:gd name="connsiteY536" fmla="*/ 8543 h 10000"/>
                  <a:gd name="connsiteX537" fmla="*/ 4313 w 10000"/>
                  <a:gd name="connsiteY537" fmla="*/ 8543 h 10000"/>
                  <a:gd name="connsiteX538" fmla="*/ 4332 w 10000"/>
                  <a:gd name="connsiteY538" fmla="*/ 8546 h 10000"/>
                  <a:gd name="connsiteX539" fmla="*/ 4335 w 10000"/>
                  <a:gd name="connsiteY539" fmla="*/ 8559 h 10000"/>
                  <a:gd name="connsiteX540" fmla="*/ 4349 w 10000"/>
                  <a:gd name="connsiteY540" fmla="*/ 8588 h 10000"/>
                  <a:gd name="connsiteX541" fmla="*/ 4360 w 10000"/>
                  <a:gd name="connsiteY541" fmla="*/ 8591 h 10000"/>
                  <a:gd name="connsiteX542" fmla="*/ 4366 w 10000"/>
                  <a:gd name="connsiteY542" fmla="*/ 8591 h 10000"/>
                  <a:gd name="connsiteX543" fmla="*/ 4382 w 10000"/>
                  <a:gd name="connsiteY543" fmla="*/ 8598 h 10000"/>
                  <a:gd name="connsiteX544" fmla="*/ 4385 w 10000"/>
                  <a:gd name="connsiteY544" fmla="*/ 8598 h 10000"/>
                  <a:gd name="connsiteX545" fmla="*/ 4402 w 10000"/>
                  <a:gd name="connsiteY545" fmla="*/ 8598 h 10000"/>
                  <a:gd name="connsiteX546" fmla="*/ 4421 w 10000"/>
                  <a:gd name="connsiteY546" fmla="*/ 8591 h 10000"/>
                  <a:gd name="connsiteX547" fmla="*/ 4440 w 10000"/>
                  <a:gd name="connsiteY547" fmla="*/ 8591 h 10000"/>
                  <a:gd name="connsiteX548" fmla="*/ 4449 w 10000"/>
                  <a:gd name="connsiteY548" fmla="*/ 8598 h 10000"/>
                  <a:gd name="connsiteX549" fmla="*/ 4454 w 10000"/>
                  <a:gd name="connsiteY549" fmla="*/ 8617 h 10000"/>
                  <a:gd name="connsiteX550" fmla="*/ 4463 w 10000"/>
                  <a:gd name="connsiteY550" fmla="*/ 8608 h 10000"/>
                  <a:gd name="connsiteX551" fmla="*/ 4474 w 10000"/>
                  <a:gd name="connsiteY551" fmla="*/ 8608 h 10000"/>
                  <a:gd name="connsiteX552" fmla="*/ 4490 w 10000"/>
                  <a:gd name="connsiteY552" fmla="*/ 8617 h 10000"/>
                  <a:gd name="connsiteX553" fmla="*/ 4504 w 10000"/>
                  <a:gd name="connsiteY553" fmla="*/ 8617 h 10000"/>
                  <a:gd name="connsiteX554" fmla="*/ 4518 w 10000"/>
                  <a:gd name="connsiteY554" fmla="*/ 8617 h 10000"/>
                  <a:gd name="connsiteX555" fmla="*/ 4535 w 10000"/>
                  <a:gd name="connsiteY555" fmla="*/ 8611 h 10000"/>
                  <a:gd name="connsiteX556" fmla="*/ 4546 w 10000"/>
                  <a:gd name="connsiteY556" fmla="*/ 8611 h 10000"/>
                  <a:gd name="connsiteX557" fmla="*/ 4562 w 10000"/>
                  <a:gd name="connsiteY557" fmla="*/ 8611 h 10000"/>
                  <a:gd name="connsiteX558" fmla="*/ 4571 w 10000"/>
                  <a:gd name="connsiteY558" fmla="*/ 8611 h 10000"/>
                  <a:gd name="connsiteX559" fmla="*/ 4579 w 10000"/>
                  <a:gd name="connsiteY559" fmla="*/ 8608 h 10000"/>
                  <a:gd name="connsiteX560" fmla="*/ 4584 w 10000"/>
                  <a:gd name="connsiteY560" fmla="*/ 8608 h 10000"/>
                  <a:gd name="connsiteX561" fmla="*/ 4601 w 10000"/>
                  <a:gd name="connsiteY561" fmla="*/ 8617 h 10000"/>
                  <a:gd name="connsiteX562" fmla="*/ 4609 w 10000"/>
                  <a:gd name="connsiteY562" fmla="*/ 8627 h 10000"/>
                  <a:gd name="connsiteX563" fmla="*/ 4618 w 10000"/>
                  <a:gd name="connsiteY563" fmla="*/ 8637 h 10000"/>
                  <a:gd name="connsiteX564" fmla="*/ 4618 w 10000"/>
                  <a:gd name="connsiteY564" fmla="*/ 8646 h 10000"/>
                  <a:gd name="connsiteX565" fmla="*/ 4634 w 10000"/>
                  <a:gd name="connsiteY565" fmla="*/ 8656 h 10000"/>
                  <a:gd name="connsiteX566" fmla="*/ 4640 w 10000"/>
                  <a:gd name="connsiteY566" fmla="*/ 8659 h 10000"/>
                  <a:gd name="connsiteX567" fmla="*/ 4651 w 10000"/>
                  <a:gd name="connsiteY567" fmla="*/ 8666 h 10000"/>
                  <a:gd name="connsiteX568" fmla="*/ 4657 w 10000"/>
                  <a:gd name="connsiteY568" fmla="*/ 8659 h 10000"/>
                  <a:gd name="connsiteX569" fmla="*/ 4668 w 10000"/>
                  <a:gd name="connsiteY569" fmla="*/ 8650 h 10000"/>
                  <a:gd name="connsiteX570" fmla="*/ 4676 w 10000"/>
                  <a:gd name="connsiteY570" fmla="*/ 8650 h 10000"/>
                  <a:gd name="connsiteX571" fmla="*/ 4690 w 10000"/>
                  <a:gd name="connsiteY571" fmla="*/ 8650 h 10000"/>
                  <a:gd name="connsiteX572" fmla="*/ 4698 w 10000"/>
                  <a:gd name="connsiteY572" fmla="*/ 8650 h 10000"/>
                  <a:gd name="connsiteX573" fmla="*/ 4704 w 10000"/>
                  <a:gd name="connsiteY573" fmla="*/ 8650 h 10000"/>
                  <a:gd name="connsiteX574" fmla="*/ 4706 w 10000"/>
                  <a:gd name="connsiteY574" fmla="*/ 8659 h 10000"/>
                  <a:gd name="connsiteX575" fmla="*/ 4706 w 10000"/>
                  <a:gd name="connsiteY575" fmla="*/ 8666 h 10000"/>
                  <a:gd name="connsiteX576" fmla="*/ 4723 w 10000"/>
                  <a:gd name="connsiteY576" fmla="*/ 8682 h 10000"/>
                  <a:gd name="connsiteX577" fmla="*/ 4737 w 10000"/>
                  <a:gd name="connsiteY577" fmla="*/ 8682 h 10000"/>
                  <a:gd name="connsiteX578" fmla="*/ 4745 w 10000"/>
                  <a:gd name="connsiteY578" fmla="*/ 8676 h 10000"/>
                  <a:gd name="connsiteX579" fmla="*/ 4756 w 10000"/>
                  <a:gd name="connsiteY579" fmla="*/ 8666 h 10000"/>
                  <a:gd name="connsiteX580" fmla="*/ 4765 w 10000"/>
                  <a:gd name="connsiteY580" fmla="*/ 8666 h 10000"/>
                  <a:gd name="connsiteX581" fmla="*/ 4765 w 10000"/>
                  <a:gd name="connsiteY581" fmla="*/ 8682 h 10000"/>
                  <a:gd name="connsiteX582" fmla="*/ 4770 w 10000"/>
                  <a:gd name="connsiteY582" fmla="*/ 8701 h 10000"/>
                  <a:gd name="connsiteX583" fmla="*/ 4778 w 10000"/>
                  <a:gd name="connsiteY583" fmla="*/ 8705 h 10000"/>
                  <a:gd name="connsiteX584" fmla="*/ 4795 w 10000"/>
                  <a:gd name="connsiteY584" fmla="*/ 8714 h 10000"/>
                  <a:gd name="connsiteX585" fmla="*/ 4812 w 10000"/>
                  <a:gd name="connsiteY585" fmla="*/ 8714 h 10000"/>
                  <a:gd name="connsiteX586" fmla="*/ 4825 w 10000"/>
                  <a:gd name="connsiteY586" fmla="*/ 8705 h 10000"/>
                  <a:gd name="connsiteX587" fmla="*/ 4825 w 10000"/>
                  <a:gd name="connsiteY587" fmla="*/ 8701 h 10000"/>
                  <a:gd name="connsiteX588" fmla="*/ 4828 w 10000"/>
                  <a:gd name="connsiteY588" fmla="*/ 8701 h 10000"/>
                  <a:gd name="connsiteX589" fmla="*/ 4837 w 10000"/>
                  <a:gd name="connsiteY589" fmla="*/ 8692 h 10000"/>
                  <a:gd name="connsiteX590" fmla="*/ 4842 w 10000"/>
                  <a:gd name="connsiteY590" fmla="*/ 8685 h 10000"/>
                  <a:gd name="connsiteX591" fmla="*/ 4859 w 10000"/>
                  <a:gd name="connsiteY591" fmla="*/ 8692 h 10000"/>
                  <a:gd name="connsiteX592" fmla="*/ 4870 w 10000"/>
                  <a:gd name="connsiteY592" fmla="*/ 8701 h 10000"/>
                  <a:gd name="connsiteX593" fmla="*/ 4878 w 10000"/>
                  <a:gd name="connsiteY593" fmla="*/ 8714 h 10000"/>
                  <a:gd name="connsiteX594" fmla="*/ 4892 w 10000"/>
                  <a:gd name="connsiteY594" fmla="*/ 8724 h 10000"/>
                  <a:gd name="connsiteX595" fmla="*/ 4900 w 10000"/>
                  <a:gd name="connsiteY595" fmla="*/ 8724 h 10000"/>
                  <a:gd name="connsiteX596" fmla="*/ 4906 w 10000"/>
                  <a:gd name="connsiteY596" fmla="*/ 8705 h 10000"/>
                  <a:gd name="connsiteX597" fmla="*/ 4925 w 10000"/>
                  <a:gd name="connsiteY597" fmla="*/ 8724 h 10000"/>
                  <a:gd name="connsiteX598" fmla="*/ 4939 w 10000"/>
                  <a:gd name="connsiteY598" fmla="*/ 8701 h 10000"/>
                  <a:gd name="connsiteX599" fmla="*/ 4950 w 10000"/>
                  <a:gd name="connsiteY599" fmla="*/ 8695 h 10000"/>
                  <a:gd name="connsiteX600" fmla="*/ 4956 w 10000"/>
                  <a:gd name="connsiteY600" fmla="*/ 8692 h 10000"/>
                  <a:gd name="connsiteX601" fmla="*/ 4986 w 10000"/>
                  <a:gd name="connsiteY601" fmla="*/ 8705 h 10000"/>
                  <a:gd name="connsiteX602" fmla="*/ 5003 w 10000"/>
                  <a:gd name="connsiteY602" fmla="*/ 8701 h 10000"/>
                  <a:gd name="connsiteX603" fmla="*/ 5011 w 10000"/>
                  <a:gd name="connsiteY603" fmla="*/ 8692 h 10000"/>
                  <a:gd name="connsiteX604" fmla="*/ 5028 w 10000"/>
                  <a:gd name="connsiteY604" fmla="*/ 8682 h 10000"/>
                  <a:gd name="connsiteX605" fmla="*/ 5030 w 10000"/>
                  <a:gd name="connsiteY605" fmla="*/ 8659 h 10000"/>
                  <a:gd name="connsiteX606" fmla="*/ 5039 w 10000"/>
                  <a:gd name="connsiteY606" fmla="*/ 8656 h 10000"/>
                  <a:gd name="connsiteX607" fmla="*/ 5053 w 10000"/>
                  <a:gd name="connsiteY607" fmla="*/ 8669 h 10000"/>
                  <a:gd name="connsiteX608" fmla="*/ 5061 w 10000"/>
                  <a:gd name="connsiteY608" fmla="*/ 8669 h 10000"/>
                  <a:gd name="connsiteX609" fmla="*/ 5061 w 10000"/>
                  <a:gd name="connsiteY609" fmla="*/ 8676 h 10000"/>
                  <a:gd name="connsiteX610" fmla="*/ 5069 w 10000"/>
                  <a:gd name="connsiteY610" fmla="*/ 8669 h 10000"/>
                  <a:gd name="connsiteX611" fmla="*/ 5083 w 10000"/>
                  <a:gd name="connsiteY611" fmla="*/ 8669 h 10000"/>
                  <a:gd name="connsiteX612" fmla="*/ 5100 w 10000"/>
                  <a:gd name="connsiteY612" fmla="*/ 8669 h 10000"/>
                  <a:gd name="connsiteX613" fmla="*/ 5119 w 10000"/>
                  <a:gd name="connsiteY613" fmla="*/ 8682 h 10000"/>
                  <a:gd name="connsiteX614" fmla="*/ 5136 w 10000"/>
                  <a:gd name="connsiteY614" fmla="*/ 8692 h 10000"/>
                  <a:gd name="connsiteX615" fmla="*/ 5161 w 10000"/>
                  <a:gd name="connsiteY615" fmla="*/ 8701 h 10000"/>
                  <a:gd name="connsiteX616" fmla="*/ 5183 w 10000"/>
                  <a:gd name="connsiteY616" fmla="*/ 8701 h 10000"/>
                  <a:gd name="connsiteX617" fmla="*/ 5199 w 10000"/>
                  <a:gd name="connsiteY617" fmla="*/ 8701 h 10000"/>
                  <a:gd name="connsiteX618" fmla="*/ 5213 w 10000"/>
                  <a:gd name="connsiteY618" fmla="*/ 8705 h 10000"/>
                  <a:gd name="connsiteX619" fmla="*/ 5224 w 10000"/>
                  <a:gd name="connsiteY619" fmla="*/ 8701 h 10000"/>
                  <a:gd name="connsiteX620" fmla="*/ 5230 w 10000"/>
                  <a:gd name="connsiteY620" fmla="*/ 8701 h 10000"/>
                  <a:gd name="connsiteX621" fmla="*/ 5241 w 10000"/>
                  <a:gd name="connsiteY621" fmla="*/ 8676 h 10000"/>
                  <a:gd name="connsiteX622" fmla="*/ 5247 w 10000"/>
                  <a:gd name="connsiteY622" fmla="*/ 8666 h 10000"/>
                  <a:gd name="connsiteX623" fmla="*/ 5249 w 10000"/>
                  <a:gd name="connsiteY623" fmla="*/ 8646 h 10000"/>
                  <a:gd name="connsiteX624" fmla="*/ 5249 w 10000"/>
                  <a:gd name="connsiteY624" fmla="*/ 8650 h 10000"/>
                  <a:gd name="connsiteX625" fmla="*/ 5255 w 10000"/>
                  <a:gd name="connsiteY625" fmla="*/ 8646 h 10000"/>
                  <a:gd name="connsiteX626" fmla="*/ 5271 w 10000"/>
                  <a:gd name="connsiteY626" fmla="*/ 8650 h 10000"/>
                  <a:gd name="connsiteX627" fmla="*/ 5288 w 10000"/>
                  <a:gd name="connsiteY627" fmla="*/ 8666 h 10000"/>
                  <a:gd name="connsiteX628" fmla="*/ 5296 w 10000"/>
                  <a:gd name="connsiteY628" fmla="*/ 8666 h 10000"/>
                  <a:gd name="connsiteX629" fmla="*/ 5310 w 10000"/>
                  <a:gd name="connsiteY629" fmla="*/ 8656 h 10000"/>
                  <a:gd name="connsiteX630" fmla="*/ 5321 w 10000"/>
                  <a:gd name="connsiteY630" fmla="*/ 8650 h 10000"/>
                  <a:gd name="connsiteX631" fmla="*/ 5338 w 10000"/>
                  <a:gd name="connsiteY631" fmla="*/ 8650 h 10000"/>
                  <a:gd name="connsiteX632" fmla="*/ 5360 w 10000"/>
                  <a:gd name="connsiteY632" fmla="*/ 8640 h 10000"/>
                  <a:gd name="connsiteX633" fmla="*/ 5366 w 10000"/>
                  <a:gd name="connsiteY633" fmla="*/ 8637 h 10000"/>
                  <a:gd name="connsiteX634" fmla="*/ 5368 w 10000"/>
                  <a:gd name="connsiteY634" fmla="*/ 8637 h 10000"/>
                  <a:gd name="connsiteX635" fmla="*/ 5382 w 10000"/>
                  <a:gd name="connsiteY635" fmla="*/ 8630 h 10000"/>
                  <a:gd name="connsiteX636" fmla="*/ 5391 w 10000"/>
                  <a:gd name="connsiteY636" fmla="*/ 8630 h 10000"/>
                  <a:gd name="connsiteX637" fmla="*/ 5402 w 10000"/>
                  <a:gd name="connsiteY637" fmla="*/ 8637 h 10000"/>
                  <a:gd name="connsiteX638" fmla="*/ 5418 w 10000"/>
                  <a:gd name="connsiteY638" fmla="*/ 8656 h 10000"/>
                  <a:gd name="connsiteX639" fmla="*/ 5432 w 10000"/>
                  <a:gd name="connsiteY639" fmla="*/ 8666 h 10000"/>
                  <a:gd name="connsiteX640" fmla="*/ 5443 w 10000"/>
                  <a:gd name="connsiteY640" fmla="*/ 8682 h 10000"/>
                  <a:gd name="connsiteX641" fmla="*/ 5457 w 10000"/>
                  <a:gd name="connsiteY641" fmla="*/ 8692 h 10000"/>
                  <a:gd name="connsiteX642" fmla="*/ 5471 w 10000"/>
                  <a:gd name="connsiteY642" fmla="*/ 8705 h 10000"/>
                  <a:gd name="connsiteX643" fmla="*/ 5488 w 10000"/>
                  <a:gd name="connsiteY643" fmla="*/ 8711 h 10000"/>
                  <a:gd name="connsiteX644" fmla="*/ 5490 w 10000"/>
                  <a:gd name="connsiteY644" fmla="*/ 8721 h 10000"/>
                  <a:gd name="connsiteX645" fmla="*/ 5512 w 10000"/>
                  <a:gd name="connsiteY645" fmla="*/ 8724 h 10000"/>
                  <a:gd name="connsiteX646" fmla="*/ 5521 w 10000"/>
                  <a:gd name="connsiteY646" fmla="*/ 8714 h 10000"/>
                  <a:gd name="connsiteX647" fmla="*/ 5524 w 10000"/>
                  <a:gd name="connsiteY647" fmla="*/ 8714 h 10000"/>
                  <a:gd name="connsiteX648" fmla="*/ 5532 w 10000"/>
                  <a:gd name="connsiteY648" fmla="*/ 8721 h 10000"/>
                  <a:gd name="connsiteX649" fmla="*/ 5540 w 10000"/>
                  <a:gd name="connsiteY649" fmla="*/ 8724 h 10000"/>
                  <a:gd name="connsiteX650" fmla="*/ 5562 w 10000"/>
                  <a:gd name="connsiteY650" fmla="*/ 8750 h 10000"/>
                  <a:gd name="connsiteX651" fmla="*/ 5562 w 10000"/>
                  <a:gd name="connsiteY651" fmla="*/ 8760 h 10000"/>
                  <a:gd name="connsiteX652" fmla="*/ 5571 w 10000"/>
                  <a:gd name="connsiteY652" fmla="*/ 8782 h 10000"/>
                  <a:gd name="connsiteX653" fmla="*/ 5579 w 10000"/>
                  <a:gd name="connsiteY653" fmla="*/ 8789 h 10000"/>
                  <a:gd name="connsiteX654" fmla="*/ 5593 w 10000"/>
                  <a:gd name="connsiteY654" fmla="*/ 8789 h 10000"/>
                  <a:gd name="connsiteX655" fmla="*/ 5596 w 10000"/>
                  <a:gd name="connsiteY655" fmla="*/ 8789 h 10000"/>
                  <a:gd name="connsiteX656" fmla="*/ 5626 w 10000"/>
                  <a:gd name="connsiteY656" fmla="*/ 8782 h 10000"/>
                  <a:gd name="connsiteX657" fmla="*/ 5629 w 10000"/>
                  <a:gd name="connsiteY657" fmla="*/ 8782 h 10000"/>
                  <a:gd name="connsiteX658" fmla="*/ 5637 w 10000"/>
                  <a:gd name="connsiteY658" fmla="*/ 8779 h 10000"/>
                  <a:gd name="connsiteX659" fmla="*/ 5648 w 10000"/>
                  <a:gd name="connsiteY659" fmla="*/ 8789 h 10000"/>
                  <a:gd name="connsiteX660" fmla="*/ 5665 w 10000"/>
                  <a:gd name="connsiteY660" fmla="*/ 8795 h 10000"/>
                  <a:gd name="connsiteX661" fmla="*/ 5676 w 10000"/>
                  <a:gd name="connsiteY661" fmla="*/ 8789 h 10000"/>
                  <a:gd name="connsiteX662" fmla="*/ 5684 w 10000"/>
                  <a:gd name="connsiteY662" fmla="*/ 8782 h 10000"/>
                  <a:gd name="connsiteX663" fmla="*/ 5693 w 10000"/>
                  <a:gd name="connsiteY663" fmla="*/ 8789 h 10000"/>
                  <a:gd name="connsiteX664" fmla="*/ 5715 w 10000"/>
                  <a:gd name="connsiteY664" fmla="*/ 8808 h 10000"/>
                  <a:gd name="connsiteX665" fmla="*/ 5731 w 10000"/>
                  <a:gd name="connsiteY665" fmla="*/ 8808 h 10000"/>
                  <a:gd name="connsiteX666" fmla="*/ 5740 w 10000"/>
                  <a:gd name="connsiteY666" fmla="*/ 8808 h 10000"/>
                  <a:gd name="connsiteX667" fmla="*/ 5765 w 10000"/>
                  <a:gd name="connsiteY667" fmla="*/ 8818 h 10000"/>
                  <a:gd name="connsiteX668" fmla="*/ 5781 w 10000"/>
                  <a:gd name="connsiteY668" fmla="*/ 8824 h 10000"/>
                  <a:gd name="connsiteX669" fmla="*/ 5798 w 10000"/>
                  <a:gd name="connsiteY669" fmla="*/ 8834 h 10000"/>
                  <a:gd name="connsiteX670" fmla="*/ 5814 w 10000"/>
                  <a:gd name="connsiteY670" fmla="*/ 8837 h 10000"/>
                  <a:gd name="connsiteX671" fmla="*/ 5831 w 10000"/>
                  <a:gd name="connsiteY671" fmla="*/ 8844 h 10000"/>
                  <a:gd name="connsiteX672" fmla="*/ 5842 w 10000"/>
                  <a:gd name="connsiteY672" fmla="*/ 8847 h 10000"/>
                  <a:gd name="connsiteX673" fmla="*/ 5859 w 10000"/>
                  <a:gd name="connsiteY673" fmla="*/ 8857 h 10000"/>
                  <a:gd name="connsiteX674" fmla="*/ 5870 w 10000"/>
                  <a:gd name="connsiteY674" fmla="*/ 8867 h 10000"/>
                  <a:gd name="connsiteX675" fmla="*/ 5878 w 10000"/>
                  <a:gd name="connsiteY675" fmla="*/ 8873 h 10000"/>
                  <a:gd name="connsiteX676" fmla="*/ 5895 w 10000"/>
                  <a:gd name="connsiteY676" fmla="*/ 8873 h 10000"/>
                  <a:gd name="connsiteX677" fmla="*/ 5911 w 10000"/>
                  <a:gd name="connsiteY677" fmla="*/ 8873 h 10000"/>
                  <a:gd name="connsiteX678" fmla="*/ 5931 w 10000"/>
                  <a:gd name="connsiteY678" fmla="*/ 8873 h 10000"/>
                  <a:gd name="connsiteX679" fmla="*/ 5950 w 10000"/>
                  <a:gd name="connsiteY679" fmla="*/ 8867 h 10000"/>
                  <a:gd name="connsiteX680" fmla="*/ 5967 w 10000"/>
                  <a:gd name="connsiteY680" fmla="*/ 8867 h 10000"/>
                  <a:gd name="connsiteX681" fmla="*/ 5975 w 10000"/>
                  <a:gd name="connsiteY681" fmla="*/ 8873 h 10000"/>
                  <a:gd name="connsiteX682" fmla="*/ 6000 w 10000"/>
                  <a:gd name="connsiteY682" fmla="*/ 8883 h 10000"/>
                  <a:gd name="connsiteX683" fmla="*/ 5997 w 10000"/>
                  <a:gd name="connsiteY683" fmla="*/ 8886 h 10000"/>
                  <a:gd name="connsiteX684" fmla="*/ 5997 w 10000"/>
                  <a:gd name="connsiteY684" fmla="*/ 8896 h 10000"/>
                  <a:gd name="connsiteX685" fmla="*/ 6014 w 10000"/>
                  <a:gd name="connsiteY685" fmla="*/ 8892 h 10000"/>
                  <a:gd name="connsiteX686" fmla="*/ 6028 w 10000"/>
                  <a:gd name="connsiteY686" fmla="*/ 8892 h 10000"/>
                  <a:gd name="connsiteX687" fmla="*/ 6053 w 10000"/>
                  <a:gd name="connsiteY687" fmla="*/ 8886 h 10000"/>
                  <a:gd name="connsiteX688" fmla="*/ 6072 w 10000"/>
                  <a:gd name="connsiteY688" fmla="*/ 8876 h 10000"/>
                  <a:gd name="connsiteX689" fmla="*/ 6089 w 10000"/>
                  <a:gd name="connsiteY689" fmla="*/ 8867 h 10000"/>
                  <a:gd name="connsiteX690" fmla="*/ 6111 w 10000"/>
                  <a:gd name="connsiteY690" fmla="*/ 8857 h 10000"/>
                  <a:gd name="connsiteX691" fmla="*/ 6127 w 10000"/>
                  <a:gd name="connsiteY691" fmla="*/ 8847 h 10000"/>
                  <a:gd name="connsiteX692" fmla="*/ 6152 w 10000"/>
                  <a:gd name="connsiteY692" fmla="*/ 8834 h 10000"/>
                  <a:gd name="connsiteX693" fmla="*/ 6183 w 10000"/>
                  <a:gd name="connsiteY693" fmla="*/ 8828 h 10000"/>
                  <a:gd name="connsiteX694" fmla="*/ 6175 w 10000"/>
                  <a:gd name="connsiteY694" fmla="*/ 8844 h 10000"/>
                  <a:gd name="connsiteX695" fmla="*/ 6169 w 10000"/>
                  <a:gd name="connsiteY695" fmla="*/ 8863 h 10000"/>
                  <a:gd name="connsiteX696" fmla="*/ 6158 w 10000"/>
                  <a:gd name="connsiteY696" fmla="*/ 8886 h 10000"/>
                  <a:gd name="connsiteX697" fmla="*/ 6152 w 10000"/>
                  <a:gd name="connsiteY697" fmla="*/ 8896 h 10000"/>
                  <a:gd name="connsiteX698" fmla="*/ 6150 w 10000"/>
                  <a:gd name="connsiteY698" fmla="*/ 8909 h 10000"/>
                  <a:gd name="connsiteX699" fmla="*/ 6152 w 10000"/>
                  <a:gd name="connsiteY699" fmla="*/ 8938 h 10000"/>
                  <a:gd name="connsiteX700" fmla="*/ 6158 w 10000"/>
                  <a:gd name="connsiteY700" fmla="*/ 8957 h 10000"/>
                  <a:gd name="connsiteX701" fmla="*/ 6161 w 10000"/>
                  <a:gd name="connsiteY701" fmla="*/ 8980 h 10000"/>
                  <a:gd name="connsiteX702" fmla="*/ 6166 w 10000"/>
                  <a:gd name="connsiteY702" fmla="*/ 8999 h 10000"/>
                  <a:gd name="connsiteX703" fmla="*/ 6175 w 10000"/>
                  <a:gd name="connsiteY703" fmla="*/ 9032 h 10000"/>
                  <a:gd name="connsiteX704" fmla="*/ 6183 w 10000"/>
                  <a:gd name="connsiteY704" fmla="*/ 9051 h 10000"/>
                  <a:gd name="connsiteX705" fmla="*/ 6191 w 10000"/>
                  <a:gd name="connsiteY705" fmla="*/ 9064 h 10000"/>
                  <a:gd name="connsiteX706" fmla="*/ 6194 w 10000"/>
                  <a:gd name="connsiteY706" fmla="*/ 9084 h 10000"/>
                  <a:gd name="connsiteX707" fmla="*/ 6208 w 10000"/>
                  <a:gd name="connsiteY707" fmla="*/ 9103 h 10000"/>
                  <a:gd name="connsiteX708" fmla="*/ 6208 w 10000"/>
                  <a:gd name="connsiteY708" fmla="*/ 9113 h 10000"/>
                  <a:gd name="connsiteX709" fmla="*/ 6216 w 10000"/>
                  <a:gd name="connsiteY709" fmla="*/ 9129 h 10000"/>
                  <a:gd name="connsiteX710" fmla="*/ 6230 w 10000"/>
                  <a:gd name="connsiteY710" fmla="*/ 9148 h 10000"/>
                  <a:gd name="connsiteX711" fmla="*/ 6241 w 10000"/>
                  <a:gd name="connsiteY711" fmla="*/ 9165 h 10000"/>
                  <a:gd name="connsiteX712" fmla="*/ 6249 w 10000"/>
                  <a:gd name="connsiteY712" fmla="*/ 9168 h 10000"/>
                  <a:gd name="connsiteX713" fmla="*/ 6266 w 10000"/>
                  <a:gd name="connsiteY713" fmla="*/ 9184 h 10000"/>
                  <a:gd name="connsiteX714" fmla="*/ 6280 w 10000"/>
                  <a:gd name="connsiteY714" fmla="*/ 9184 h 10000"/>
                  <a:gd name="connsiteX715" fmla="*/ 6288 w 10000"/>
                  <a:gd name="connsiteY715" fmla="*/ 9177 h 10000"/>
                  <a:gd name="connsiteX716" fmla="*/ 6299 w 10000"/>
                  <a:gd name="connsiteY716" fmla="*/ 9187 h 10000"/>
                  <a:gd name="connsiteX717" fmla="*/ 6305 w 10000"/>
                  <a:gd name="connsiteY717" fmla="*/ 9197 h 10000"/>
                  <a:gd name="connsiteX718" fmla="*/ 6310 w 10000"/>
                  <a:gd name="connsiteY718" fmla="*/ 9197 h 10000"/>
                  <a:gd name="connsiteX719" fmla="*/ 6321 w 10000"/>
                  <a:gd name="connsiteY719" fmla="*/ 9213 h 10000"/>
                  <a:gd name="connsiteX720" fmla="*/ 6335 w 10000"/>
                  <a:gd name="connsiteY720" fmla="*/ 9223 h 10000"/>
                  <a:gd name="connsiteX721" fmla="*/ 6338 w 10000"/>
                  <a:gd name="connsiteY721" fmla="*/ 9223 h 10000"/>
                  <a:gd name="connsiteX722" fmla="*/ 6355 w 10000"/>
                  <a:gd name="connsiteY722" fmla="*/ 9226 h 10000"/>
                  <a:gd name="connsiteX723" fmla="*/ 6363 w 10000"/>
                  <a:gd name="connsiteY723" fmla="*/ 9236 h 10000"/>
                  <a:gd name="connsiteX724" fmla="*/ 6380 w 10000"/>
                  <a:gd name="connsiteY724" fmla="*/ 9258 h 10000"/>
                  <a:gd name="connsiteX725" fmla="*/ 6393 w 10000"/>
                  <a:gd name="connsiteY725" fmla="*/ 9278 h 10000"/>
                  <a:gd name="connsiteX726" fmla="*/ 6396 w 10000"/>
                  <a:gd name="connsiteY726" fmla="*/ 9288 h 10000"/>
                  <a:gd name="connsiteX727" fmla="*/ 6407 w 10000"/>
                  <a:gd name="connsiteY727" fmla="*/ 9297 h 10000"/>
                  <a:gd name="connsiteX728" fmla="*/ 6410 w 10000"/>
                  <a:gd name="connsiteY728" fmla="*/ 9307 h 10000"/>
                  <a:gd name="connsiteX729" fmla="*/ 6416 w 10000"/>
                  <a:gd name="connsiteY729" fmla="*/ 9317 h 10000"/>
                  <a:gd name="connsiteX730" fmla="*/ 6424 w 10000"/>
                  <a:gd name="connsiteY730" fmla="*/ 9326 h 10000"/>
                  <a:gd name="connsiteX731" fmla="*/ 6435 w 10000"/>
                  <a:gd name="connsiteY731" fmla="*/ 9336 h 10000"/>
                  <a:gd name="connsiteX732" fmla="*/ 6443 w 10000"/>
                  <a:gd name="connsiteY732" fmla="*/ 9346 h 10000"/>
                  <a:gd name="connsiteX733" fmla="*/ 6449 w 10000"/>
                  <a:gd name="connsiteY733" fmla="*/ 9362 h 10000"/>
                  <a:gd name="connsiteX734" fmla="*/ 6452 w 10000"/>
                  <a:gd name="connsiteY734" fmla="*/ 9372 h 10000"/>
                  <a:gd name="connsiteX735" fmla="*/ 6449 w 10000"/>
                  <a:gd name="connsiteY735" fmla="*/ 9381 h 10000"/>
                  <a:gd name="connsiteX736" fmla="*/ 6465 w 10000"/>
                  <a:gd name="connsiteY736" fmla="*/ 9394 h 10000"/>
                  <a:gd name="connsiteX737" fmla="*/ 6468 w 10000"/>
                  <a:gd name="connsiteY737" fmla="*/ 9420 h 10000"/>
                  <a:gd name="connsiteX738" fmla="*/ 6493 w 10000"/>
                  <a:gd name="connsiteY738" fmla="*/ 9430 h 10000"/>
                  <a:gd name="connsiteX739" fmla="*/ 6507 w 10000"/>
                  <a:gd name="connsiteY739" fmla="*/ 9440 h 10000"/>
                  <a:gd name="connsiteX740" fmla="*/ 6524 w 10000"/>
                  <a:gd name="connsiteY740" fmla="*/ 9459 h 10000"/>
                  <a:gd name="connsiteX741" fmla="*/ 6532 w 10000"/>
                  <a:gd name="connsiteY741" fmla="*/ 9485 h 10000"/>
                  <a:gd name="connsiteX742" fmla="*/ 6537 w 10000"/>
                  <a:gd name="connsiteY742" fmla="*/ 9498 h 10000"/>
                  <a:gd name="connsiteX743" fmla="*/ 6571 w 10000"/>
                  <a:gd name="connsiteY743" fmla="*/ 9508 h 10000"/>
                  <a:gd name="connsiteX744" fmla="*/ 6596 w 10000"/>
                  <a:gd name="connsiteY744" fmla="*/ 9508 h 10000"/>
                  <a:gd name="connsiteX745" fmla="*/ 6637 w 10000"/>
                  <a:gd name="connsiteY745" fmla="*/ 9517 h 10000"/>
                  <a:gd name="connsiteX746" fmla="*/ 6662 w 10000"/>
                  <a:gd name="connsiteY746" fmla="*/ 9524 h 10000"/>
                  <a:gd name="connsiteX747" fmla="*/ 6679 w 10000"/>
                  <a:gd name="connsiteY747" fmla="*/ 9517 h 10000"/>
                  <a:gd name="connsiteX748" fmla="*/ 6679 w 10000"/>
                  <a:gd name="connsiteY748" fmla="*/ 9505 h 10000"/>
                  <a:gd name="connsiteX749" fmla="*/ 6690 w 10000"/>
                  <a:gd name="connsiteY749" fmla="*/ 9485 h 10000"/>
                  <a:gd name="connsiteX750" fmla="*/ 6693 w 10000"/>
                  <a:gd name="connsiteY750" fmla="*/ 9479 h 10000"/>
                  <a:gd name="connsiteX751" fmla="*/ 6706 w 10000"/>
                  <a:gd name="connsiteY751" fmla="*/ 9469 h 10000"/>
                  <a:gd name="connsiteX752" fmla="*/ 6709 w 10000"/>
                  <a:gd name="connsiteY752" fmla="*/ 9462 h 10000"/>
                  <a:gd name="connsiteX753" fmla="*/ 6717 w 10000"/>
                  <a:gd name="connsiteY753" fmla="*/ 9459 h 10000"/>
                  <a:gd name="connsiteX754" fmla="*/ 6726 w 10000"/>
                  <a:gd name="connsiteY754" fmla="*/ 9459 h 10000"/>
                  <a:gd name="connsiteX755" fmla="*/ 6742 w 10000"/>
                  <a:gd name="connsiteY755" fmla="*/ 9462 h 10000"/>
                  <a:gd name="connsiteX756" fmla="*/ 6759 w 10000"/>
                  <a:gd name="connsiteY756" fmla="*/ 9479 h 10000"/>
                  <a:gd name="connsiteX757" fmla="*/ 6781 w 10000"/>
                  <a:gd name="connsiteY757" fmla="*/ 9485 h 10000"/>
                  <a:gd name="connsiteX758" fmla="*/ 6795 w 10000"/>
                  <a:gd name="connsiteY758" fmla="*/ 9485 h 10000"/>
                  <a:gd name="connsiteX759" fmla="*/ 6803 w 10000"/>
                  <a:gd name="connsiteY759" fmla="*/ 9498 h 10000"/>
                  <a:gd name="connsiteX760" fmla="*/ 6806 w 10000"/>
                  <a:gd name="connsiteY760" fmla="*/ 9508 h 10000"/>
                  <a:gd name="connsiteX761" fmla="*/ 6823 w 10000"/>
                  <a:gd name="connsiteY761" fmla="*/ 9514 h 10000"/>
                  <a:gd name="connsiteX762" fmla="*/ 6831 w 10000"/>
                  <a:gd name="connsiteY762" fmla="*/ 9514 h 10000"/>
                  <a:gd name="connsiteX763" fmla="*/ 6848 w 10000"/>
                  <a:gd name="connsiteY763" fmla="*/ 9514 h 10000"/>
                  <a:gd name="connsiteX764" fmla="*/ 6856 w 10000"/>
                  <a:gd name="connsiteY764" fmla="*/ 9517 h 10000"/>
                  <a:gd name="connsiteX765" fmla="*/ 6878 w 10000"/>
                  <a:gd name="connsiteY765" fmla="*/ 9524 h 10000"/>
                  <a:gd name="connsiteX766" fmla="*/ 6895 w 10000"/>
                  <a:gd name="connsiteY766" fmla="*/ 9524 h 10000"/>
                  <a:gd name="connsiteX767" fmla="*/ 6917 w 10000"/>
                  <a:gd name="connsiteY767" fmla="*/ 9527 h 10000"/>
                  <a:gd name="connsiteX768" fmla="*/ 6934 w 10000"/>
                  <a:gd name="connsiteY768" fmla="*/ 9534 h 10000"/>
                  <a:gd name="connsiteX769" fmla="*/ 6961 w 10000"/>
                  <a:gd name="connsiteY769" fmla="*/ 9543 h 10000"/>
                  <a:gd name="connsiteX770" fmla="*/ 6989 w 10000"/>
                  <a:gd name="connsiteY770" fmla="*/ 9547 h 10000"/>
                  <a:gd name="connsiteX771" fmla="*/ 7014 w 10000"/>
                  <a:gd name="connsiteY771" fmla="*/ 9543 h 10000"/>
                  <a:gd name="connsiteX772" fmla="*/ 7033 w 10000"/>
                  <a:gd name="connsiteY772" fmla="*/ 9543 h 10000"/>
                  <a:gd name="connsiteX773" fmla="*/ 7042 w 10000"/>
                  <a:gd name="connsiteY773" fmla="*/ 9547 h 10000"/>
                  <a:gd name="connsiteX774" fmla="*/ 7069 w 10000"/>
                  <a:gd name="connsiteY774" fmla="*/ 9647 h 10000"/>
                  <a:gd name="connsiteX775" fmla="*/ 7122 w 10000"/>
                  <a:gd name="connsiteY775" fmla="*/ 9734 h 10000"/>
                  <a:gd name="connsiteX776" fmla="*/ 7147 w 10000"/>
                  <a:gd name="connsiteY776" fmla="*/ 9744 h 10000"/>
                  <a:gd name="connsiteX777" fmla="*/ 7169 w 10000"/>
                  <a:gd name="connsiteY777" fmla="*/ 9741 h 10000"/>
                  <a:gd name="connsiteX778" fmla="*/ 7177 w 10000"/>
                  <a:gd name="connsiteY778" fmla="*/ 9744 h 10000"/>
                  <a:gd name="connsiteX779" fmla="*/ 7186 w 10000"/>
                  <a:gd name="connsiteY779" fmla="*/ 9754 h 10000"/>
                  <a:gd name="connsiteX780" fmla="*/ 7191 w 10000"/>
                  <a:gd name="connsiteY780" fmla="*/ 9773 h 10000"/>
                  <a:gd name="connsiteX781" fmla="*/ 7208 w 10000"/>
                  <a:gd name="connsiteY781" fmla="*/ 9783 h 10000"/>
                  <a:gd name="connsiteX782" fmla="*/ 7219 w 10000"/>
                  <a:gd name="connsiteY782" fmla="*/ 9793 h 10000"/>
                  <a:gd name="connsiteX783" fmla="*/ 7235 w 10000"/>
                  <a:gd name="connsiteY783" fmla="*/ 9802 h 10000"/>
                  <a:gd name="connsiteX784" fmla="*/ 7249 w 10000"/>
                  <a:gd name="connsiteY784" fmla="*/ 9819 h 10000"/>
                  <a:gd name="connsiteX785" fmla="*/ 7255 w 10000"/>
                  <a:gd name="connsiteY785" fmla="*/ 9835 h 10000"/>
                  <a:gd name="connsiteX786" fmla="*/ 7255 w 10000"/>
                  <a:gd name="connsiteY786" fmla="*/ 9848 h 10000"/>
                  <a:gd name="connsiteX787" fmla="*/ 7249 w 10000"/>
                  <a:gd name="connsiteY787" fmla="*/ 9848 h 10000"/>
                  <a:gd name="connsiteX788" fmla="*/ 7244 w 10000"/>
                  <a:gd name="connsiteY788" fmla="*/ 9858 h 10000"/>
                  <a:gd name="connsiteX789" fmla="*/ 7235 w 10000"/>
                  <a:gd name="connsiteY789" fmla="*/ 9883 h 10000"/>
                  <a:gd name="connsiteX790" fmla="*/ 7244 w 10000"/>
                  <a:gd name="connsiteY790" fmla="*/ 9903 h 10000"/>
                  <a:gd name="connsiteX791" fmla="*/ 7258 w 10000"/>
                  <a:gd name="connsiteY791" fmla="*/ 9926 h 10000"/>
                  <a:gd name="connsiteX792" fmla="*/ 7263 w 10000"/>
                  <a:gd name="connsiteY792" fmla="*/ 9948 h 10000"/>
                  <a:gd name="connsiteX793" fmla="*/ 7274 w 10000"/>
                  <a:gd name="connsiteY793" fmla="*/ 9968 h 10000"/>
                  <a:gd name="connsiteX794" fmla="*/ 7283 w 10000"/>
                  <a:gd name="connsiteY794" fmla="*/ 9987 h 10000"/>
                  <a:gd name="connsiteX795" fmla="*/ 7291 w 10000"/>
                  <a:gd name="connsiteY795" fmla="*/ 10000 h 10000"/>
                  <a:gd name="connsiteX796" fmla="*/ 7305 w 10000"/>
                  <a:gd name="connsiteY796" fmla="*/ 9997 h 10000"/>
                  <a:gd name="connsiteX797" fmla="*/ 7313 w 10000"/>
                  <a:gd name="connsiteY797" fmla="*/ 9977 h 10000"/>
                  <a:gd name="connsiteX798" fmla="*/ 7324 w 10000"/>
                  <a:gd name="connsiteY798" fmla="*/ 9968 h 10000"/>
                  <a:gd name="connsiteX799" fmla="*/ 7341 w 10000"/>
                  <a:gd name="connsiteY799" fmla="*/ 9971 h 10000"/>
                  <a:gd name="connsiteX800" fmla="*/ 7368 w 10000"/>
                  <a:gd name="connsiteY800" fmla="*/ 9987 h 10000"/>
                  <a:gd name="connsiteX801" fmla="*/ 7380 w 10000"/>
                  <a:gd name="connsiteY801" fmla="*/ 9990 h 10000"/>
                  <a:gd name="connsiteX802" fmla="*/ 7393 w 10000"/>
                  <a:gd name="connsiteY802" fmla="*/ 9981 h 10000"/>
                  <a:gd name="connsiteX803" fmla="*/ 7404 w 10000"/>
                  <a:gd name="connsiteY803" fmla="*/ 9968 h 10000"/>
                  <a:gd name="connsiteX804" fmla="*/ 7418 w 10000"/>
                  <a:gd name="connsiteY804" fmla="*/ 9948 h 10000"/>
                  <a:gd name="connsiteX805" fmla="*/ 7427 w 10000"/>
                  <a:gd name="connsiteY805" fmla="*/ 9922 h 10000"/>
                  <a:gd name="connsiteX806" fmla="*/ 7427 w 10000"/>
                  <a:gd name="connsiteY806" fmla="*/ 9906 h 10000"/>
                  <a:gd name="connsiteX807" fmla="*/ 7404 w 10000"/>
                  <a:gd name="connsiteY807" fmla="*/ 9877 h 10000"/>
                  <a:gd name="connsiteX808" fmla="*/ 7388 w 10000"/>
                  <a:gd name="connsiteY808" fmla="*/ 9854 h 10000"/>
                  <a:gd name="connsiteX809" fmla="*/ 7385 w 10000"/>
                  <a:gd name="connsiteY809" fmla="*/ 9845 h 10000"/>
                  <a:gd name="connsiteX810" fmla="*/ 7385 w 10000"/>
                  <a:gd name="connsiteY810" fmla="*/ 9825 h 10000"/>
                  <a:gd name="connsiteX811" fmla="*/ 7385 w 10000"/>
                  <a:gd name="connsiteY811" fmla="*/ 9819 h 10000"/>
                  <a:gd name="connsiteX812" fmla="*/ 7393 w 10000"/>
                  <a:gd name="connsiteY812" fmla="*/ 9809 h 10000"/>
                  <a:gd name="connsiteX813" fmla="*/ 7404 w 10000"/>
                  <a:gd name="connsiteY813" fmla="*/ 9793 h 10000"/>
                  <a:gd name="connsiteX814" fmla="*/ 7413 w 10000"/>
                  <a:gd name="connsiteY814" fmla="*/ 9783 h 10000"/>
                  <a:gd name="connsiteX815" fmla="*/ 7404 w 10000"/>
                  <a:gd name="connsiteY815" fmla="*/ 9770 h 10000"/>
                  <a:gd name="connsiteX816" fmla="*/ 7388 w 10000"/>
                  <a:gd name="connsiteY816" fmla="*/ 9760 h 10000"/>
                  <a:gd name="connsiteX817" fmla="*/ 7371 w 10000"/>
                  <a:gd name="connsiteY817" fmla="*/ 9744 h 10000"/>
                  <a:gd name="connsiteX818" fmla="*/ 7363 w 10000"/>
                  <a:gd name="connsiteY818" fmla="*/ 9731 h 10000"/>
                  <a:gd name="connsiteX819" fmla="*/ 7355 w 10000"/>
                  <a:gd name="connsiteY819" fmla="*/ 9715 h 10000"/>
                  <a:gd name="connsiteX820" fmla="*/ 7360 w 10000"/>
                  <a:gd name="connsiteY820" fmla="*/ 9686 h 10000"/>
                  <a:gd name="connsiteX821" fmla="*/ 7363 w 10000"/>
                  <a:gd name="connsiteY821" fmla="*/ 9657 h 10000"/>
                  <a:gd name="connsiteX822" fmla="*/ 7360 w 10000"/>
                  <a:gd name="connsiteY822" fmla="*/ 9631 h 10000"/>
                  <a:gd name="connsiteX823" fmla="*/ 7346 w 10000"/>
                  <a:gd name="connsiteY823" fmla="*/ 9611 h 10000"/>
                  <a:gd name="connsiteX824" fmla="*/ 7332 w 10000"/>
                  <a:gd name="connsiteY824" fmla="*/ 9585 h 10000"/>
                  <a:gd name="connsiteX825" fmla="*/ 7324 w 10000"/>
                  <a:gd name="connsiteY825" fmla="*/ 9573 h 10000"/>
                  <a:gd name="connsiteX826" fmla="*/ 7324 w 10000"/>
                  <a:gd name="connsiteY826" fmla="*/ 9553 h 10000"/>
                  <a:gd name="connsiteX827" fmla="*/ 7324 w 10000"/>
                  <a:gd name="connsiteY827" fmla="*/ 9543 h 10000"/>
                  <a:gd name="connsiteX828" fmla="*/ 7324 w 10000"/>
                  <a:gd name="connsiteY828" fmla="*/ 9517 h 10000"/>
                  <a:gd name="connsiteX829" fmla="*/ 7324 w 10000"/>
                  <a:gd name="connsiteY829" fmla="*/ 9498 h 10000"/>
                  <a:gd name="connsiteX830" fmla="*/ 7332 w 10000"/>
                  <a:gd name="connsiteY830" fmla="*/ 9479 h 10000"/>
                  <a:gd name="connsiteX831" fmla="*/ 7341 w 10000"/>
                  <a:gd name="connsiteY831" fmla="*/ 9462 h 10000"/>
                  <a:gd name="connsiteX832" fmla="*/ 7352 w 10000"/>
                  <a:gd name="connsiteY832" fmla="*/ 9459 h 10000"/>
                  <a:gd name="connsiteX833" fmla="*/ 7360 w 10000"/>
                  <a:gd name="connsiteY833" fmla="*/ 9443 h 10000"/>
                  <a:gd name="connsiteX834" fmla="*/ 7363 w 10000"/>
                  <a:gd name="connsiteY834" fmla="*/ 9433 h 10000"/>
                  <a:gd name="connsiteX835" fmla="*/ 7377 w 10000"/>
                  <a:gd name="connsiteY835" fmla="*/ 9433 h 10000"/>
                  <a:gd name="connsiteX836" fmla="*/ 7388 w 10000"/>
                  <a:gd name="connsiteY836" fmla="*/ 9430 h 10000"/>
                  <a:gd name="connsiteX837" fmla="*/ 7396 w 10000"/>
                  <a:gd name="connsiteY837" fmla="*/ 9430 h 10000"/>
                  <a:gd name="connsiteX838" fmla="*/ 7402 w 10000"/>
                  <a:gd name="connsiteY838" fmla="*/ 9424 h 10000"/>
                  <a:gd name="connsiteX839" fmla="*/ 7396 w 10000"/>
                  <a:gd name="connsiteY839" fmla="*/ 9414 h 10000"/>
                  <a:gd name="connsiteX840" fmla="*/ 7388 w 10000"/>
                  <a:gd name="connsiteY840" fmla="*/ 9401 h 10000"/>
                  <a:gd name="connsiteX841" fmla="*/ 7371 w 10000"/>
                  <a:gd name="connsiteY841" fmla="*/ 9391 h 10000"/>
                  <a:gd name="connsiteX842" fmla="*/ 7355 w 10000"/>
                  <a:gd name="connsiteY842" fmla="*/ 9375 h 10000"/>
                  <a:gd name="connsiteX843" fmla="*/ 7332 w 10000"/>
                  <a:gd name="connsiteY843" fmla="*/ 9356 h 10000"/>
                  <a:gd name="connsiteX844" fmla="*/ 7313 w 10000"/>
                  <a:gd name="connsiteY844" fmla="*/ 9330 h 10000"/>
                  <a:gd name="connsiteX845" fmla="*/ 7307 w 10000"/>
                  <a:gd name="connsiteY845" fmla="*/ 9310 h 10000"/>
                  <a:gd name="connsiteX846" fmla="*/ 7305 w 10000"/>
                  <a:gd name="connsiteY846" fmla="*/ 9291 h 10000"/>
                  <a:gd name="connsiteX847" fmla="*/ 7305 w 10000"/>
                  <a:gd name="connsiteY847" fmla="*/ 9278 h 10000"/>
                  <a:gd name="connsiteX848" fmla="*/ 7296 w 10000"/>
                  <a:gd name="connsiteY848" fmla="*/ 9268 h 10000"/>
                  <a:gd name="connsiteX849" fmla="*/ 7296 w 10000"/>
                  <a:gd name="connsiteY849" fmla="*/ 9249 h 10000"/>
                  <a:gd name="connsiteX850" fmla="*/ 7291 w 10000"/>
                  <a:gd name="connsiteY850" fmla="*/ 9226 h 10000"/>
                  <a:gd name="connsiteX851" fmla="*/ 7283 w 10000"/>
                  <a:gd name="connsiteY851" fmla="*/ 9213 h 10000"/>
                  <a:gd name="connsiteX852" fmla="*/ 7274 w 10000"/>
                  <a:gd name="connsiteY852" fmla="*/ 9194 h 10000"/>
                  <a:gd name="connsiteX853" fmla="*/ 7274 w 10000"/>
                  <a:gd name="connsiteY853" fmla="*/ 9174 h 10000"/>
                  <a:gd name="connsiteX854" fmla="*/ 7280 w 10000"/>
                  <a:gd name="connsiteY854" fmla="*/ 9148 h 10000"/>
                  <a:gd name="connsiteX855" fmla="*/ 7283 w 10000"/>
                  <a:gd name="connsiteY855" fmla="*/ 9119 h 10000"/>
                  <a:gd name="connsiteX856" fmla="*/ 7291 w 10000"/>
                  <a:gd name="connsiteY856" fmla="*/ 9100 h 10000"/>
                  <a:gd name="connsiteX857" fmla="*/ 7307 w 10000"/>
                  <a:gd name="connsiteY857" fmla="*/ 9080 h 10000"/>
                  <a:gd name="connsiteX858" fmla="*/ 7324 w 10000"/>
                  <a:gd name="connsiteY858" fmla="*/ 9054 h 10000"/>
                  <a:gd name="connsiteX859" fmla="*/ 7341 w 10000"/>
                  <a:gd name="connsiteY859" fmla="*/ 9054 h 10000"/>
                  <a:gd name="connsiteX860" fmla="*/ 7352 w 10000"/>
                  <a:gd name="connsiteY860" fmla="*/ 9054 h 10000"/>
                  <a:gd name="connsiteX861" fmla="*/ 7346 w 10000"/>
                  <a:gd name="connsiteY861" fmla="*/ 9032 h 10000"/>
                  <a:gd name="connsiteX862" fmla="*/ 7341 w 10000"/>
                  <a:gd name="connsiteY862" fmla="*/ 9022 h 10000"/>
                  <a:gd name="connsiteX863" fmla="*/ 7352 w 10000"/>
                  <a:gd name="connsiteY863" fmla="*/ 8999 h 10000"/>
                  <a:gd name="connsiteX864" fmla="*/ 7360 w 10000"/>
                  <a:gd name="connsiteY864" fmla="*/ 8967 h 10000"/>
                  <a:gd name="connsiteX865" fmla="*/ 7368 w 10000"/>
                  <a:gd name="connsiteY865" fmla="*/ 8922 h 10000"/>
                  <a:gd name="connsiteX866" fmla="*/ 7377 w 10000"/>
                  <a:gd name="connsiteY866" fmla="*/ 8896 h 10000"/>
                  <a:gd name="connsiteX867" fmla="*/ 7380 w 10000"/>
                  <a:gd name="connsiteY867" fmla="*/ 8867 h 10000"/>
                  <a:gd name="connsiteX868" fmla="*/ 7402 w 10000"/>
                  <a:gd name="connsiteY868" fmla="*/ 8824 h 10000"/>
                  <a:gd name="connsiteX869" fmla="*/ 7402 w 10000"/>
                  <a:gd name="connsiteY869" fmla="*/ 8808 h 10000"/>
                  <a:gd name="connsiteX870" fmla="*/ 7393 w 10000"/>
                  <a:gd name="connsiteY870" fmla="*/ 8795 h 10000"/>
                  <a:gd name="connsiteX871" fmla="*/ 7388 w 10000"/>
                  <a:gd name="connsiteY871" fmla="*/ 8799 h 10000"/>
                  <a:gd name="connsiteX872" fmla="*/ 7396 w 10000"/>
                  <a:gd name="connsiteY872" fmla="*/ 8789 h 10000"/>
                  <a:gd name="connsiteX873" fmla="*/ 7404 w 10000"/>
                  <a:gd name="connsiteY873" fmla="*/ 8789 h 10000"/>
                  <a:gd name="connsiteX874" fmla="*/ 7421 w 10000"/>
                  <a:gd name="connsiteY874" fmla="*/ 8769 h 10000"/>
                  <a:gd name="connsiteX875" fmla="*/ 7443 w 10000"/>
                  <a:gd name="connsiteY875" fmla="*/ 8763 h 10000"/>
                  <a:gd name="connsiteX876" fmla="*/ 7452 w 10000"/>
                  <a:gd name="connsiteY876" fmla="*/ 8769 h 10000"/>
                  <a:gd name="connsiteX877" fmla="*/ 7468 w 10000"/>
                  <a:gd name="connsiteY877" fmla="*/ 8769 h 10000"/>
                  <a:gd name="connsiteX878" fmla="*/ 7499 w 10000"/>
                  <a:gd name="connsiteY878" fmla="*/ 8763 h 10000"/>
                  <a:gd name="connsiteX879" fmla="*/ 7526 w 10000"/>
                  <a:gd name="connsiteY879" fmla="*/ 8763 h 10000"/>
                  <a:gd name="connsiteX880" fmla="*/ 7532 w 10000"/>
                  <a:gd name="connsiteY880" fmla="*/ 8763 h 10000"/>
                  <a:gd name="connsiteX881" fmla="*/ 7554 w 10000"/>
                  <a:gd name="connsiteY881" fmla="*/ 8744 h 10000"/>
                  <a:gd name="connsiteX882" fmla="*/ 7571 w 10000"/>
                  <a:gd name="connsiteY882" fmla="*/ 8731 h 10000"/>
                  <a:gd name="connsiteX883" fmla="*/ 7587 w 10000"/>
                  <a:gd name="connsiteY883" fmla="*/ 8711 h 10000"/>
                  <a:gd name="connsiteX884" fmla="*/ 7607 w 10000"/>
                  <a:gd name="connsiteY884" fmla="*/ 8711 h 10000"/>
                  <a:gd name="connsiteX885" fmla="*/ 7634 w 10000"/>
                  <a:gd name="connsiteY885" fmla="*/ 8705 h 10000"/>
                  <a:gd name="connsiteX886" fmla="*/ 7643 w 10000"/>
                  <a:gd name="connsiteY886" fmla="*/ 8682 h 10000"/>
                  <a:gd name="connsiteX887" fmla="*/ 7654 w 10000"/>
                  <a:gd name="connsiteY887" fmla="*/ 8666 h 10000"/>
                  <a:gd name="connsiteX888" fmla="*/ 7668 w 10000"/>
                  <a:gd name="connsiteY888" fmla="*/ 8666 h 10000"/>
                  <a:gd name="connsiteX889" fmla="*/ 7676 w 10000"/>
                  <a:gd name="connsiteY889" fmla="*/ 8682 h 10000"/>
                  <a:gd name="connsiteX890" fmla="*/ 7704 w 10000"/>
                  <a:gd name="connsiteY890" fmla="*/ 8669 h 10000"/>
                  <a:gd name="connsiteX891" fmla="*/ 7712 w 10000"/>
                  <a:gd name="connsiteY891" fmla="*/ 8669 h 10000"/>
                  <a:gd name="connsiteX892" fmla="*/ 7720 w 10000"/>
                  <a:gd name="connsiteY892" fmla="*/ 8669 h 10000"/>
                  <a:gd name="connsiteX893" fmla="*/ 7726 w 10000"/>
                  <a:gd name="connsiteY893" fmla="*/ 8656 h 10000"/>
                  <a:gd name="connsiteX894" fmla="*/ 7734 w 10000"/>
                  <a:gd name="connsiteY894" fmla="*/ 8650 h 10000"/>
                  <a:gd name="connsiteX895" fmla="*/ 7742 w 10000"/>
                  <a:gd name="connsiteY895" fmla="*/ 8650 h 10000"/>
                  <a:gd name="connsiteX896" fmla="*/ 7759 w 10000"/>
                  <a:gd name="connsiteY896" fmla="*/ 8650 h 10000"/>
                  <a:gd name="connsiteX897" fmla="*/ 7756 w 10000"/>
                  <a:gd name="connsiteY897" fmla="*/ 8630 h 10000"/>
                  <a:gd name="connsiteX898" fmla="*/ 7751 w 10000"/>
                  <a:gd name="connsiteY898" fmla="*/ 8627 h 10000"/>
                  <a:gd name="connsiteX899" fmla="*/ 7742 w 10000"/>
                  <a:gd name="connsiteY899" fmla="*/ 8620 h 10000"/>
                  <a:gd name="connsiteX900" fmla="*/ 7734 w 10000"/>
                  <a:gd name="connsiteY900" fmla="*/ 8591 h 10000"/>
                  <a:gd name="connsiteX901" fmla="*/ 7709 w 10000"/>
                  <a:gd name="connsiteY901" fmla="*/ 8582 h 10000"/>
                  <a:gd name="connsiteX902" fmla="*/ 7695 w 10000"/>
                  <a:gd name="connsiteY902" fmla="*/ 8578 h 10000"/>
                  <a:gd name="connsiteX903" fmla="*/ 7668 w 10000"/>
                  <a:gd name="connsiteY903" fmla="*/ 8562 h 10000"/>
                  <a:gd name="connsiteX904" fmla="*/ 7645 w 10000"/>
                  <a:gd name="connsiteY904" fmla="*/ 8552 h 10000"/>
                  <a:gd name="connsiteX905" fmla="*/ 7615 w 10000"/>
                  <a:gd name="connsiteY905" fmla="*/ 8543 h 10000"/>
                  <a:gd name="connsiteX906" fmla="*/ 7596 w 10000"/>
                  <a:gd name="connsiteY906" fmla="*/ 8527 h 10000"/>
                  <a:gd name="connsiteX907" fmla="*/ 7565 w 10000"/>
                  <a:gd name="connsiteY907" fmla="*/ 8494 h 10000"/>
                  <a:gd name="connsiteX908" fmla="*/ 7562 w 10000"/>
                  <a:gd name="connsiteY908" fmla="*/ 8475 h 10000"/>
                  <a:gd name="connsiteX909" fmla="*/ 7540 w 10000"/>
                  <a:gd name="connsiteY909" fmla="*/ 8455 h 10000"/>
                  <a:gd name="connsiteX910" fmla="*/ 7535 w 10000"/>
                  <a:gd name="connsiteY910" fmla="*/ 8446 h 10000"/>
                  <a:gd name="connsiteX911" fmla="*/ 7535 w 10000"/>
                  <a:gd name="connsiteY911" fmla="*/ 8420 h 10000"/>
                  <a:gd name="connsiteX912" fmla="*/ 7535 w 10000"/>
                  <a:gd name="connsiteY912" fmla="*/ 8391 h 10000"/>
                  <a:gd name="connsiteX913" fmla="*/ 7548 w 10000"/>
                  <a:gd name="connsiteY913" fmla="*/ 8345 h 10000"/>
                  <a:gd name="connsiteX914" fmla="*/ 7562 w 10000"/>
                  <a:gd name="connsiteY914" fmla="*/ 8319 h 10000"/>
                  <a:gd name="connsiteX915" fmla="*/ 7582 w 10000"/>
                  <a:gd name="connsiteY915" fmla="*/ 8310 h 10000"/>
                  <a:gd name="connsiteX916" fmla="*/ 7607 w 10000"/>
                  <a:gd name="connsiteY916" fmla="*/ 8300 h 10000"/>
                  <a:gd name="connsiteX917" fmla="*/ 7629 w 10000"/>
                  <a:gd name="connsiteY917" fmla="*/ 8300 h 10000"/>
                  <a:gd name="connsiteX918" fmla="*/ 7651 w 10000"/>
                  <a:gd name="connsiteY918" fmla="*/ 8297 h 10000"/>
                  <a:gd name="connsiteX919" fmla="*/ 7668 w 10000"/>
                  <a:gd name="connsiteY919" fmla="*/ 8280 h 10000"/>
                  <a:gd name="connsiteX920" fmla="*/ 7687 w 10000"/>
                  <a:gd name="connsiteY920" fmla="*/ 8267 h 10000"/>
                  <a:gd name="connsiteX921" fmla="*/ 7693 w 10000"/>
                  <a:gd name="connsiteY921" fmla="*/ 8261 h 10000"/>
                  <a:gd name="connsiteX922" fmla="*/ 7701 w 10000"/>
                  <a:gd name="connsiteY922" fmla="*/ 8248 h 10000"/>
                  <a:gd name="connsiteX923" fmla="*/ 7712 w 10000"/>
                  <a:gd name="connsiteY923" fmla="*/ 8238 h 10000"/>
                  <a:gd name="connsiteX924" fmla="*/ 7731 w 10000"/>
                  <a:gd name="connsiteY924" fmla="*/ 8222 h 10000"/>
                  <a:gd name="connsiteX925" fmla="*/ 7740 w 10000"/>
                  <a:gd name="connsiteY925" fmla="*/ 8206 h 10000"/>
                  <a:gd name="connsiteX926" fmla="*/ 7756 w 10000"/>
                  <a:gd name="connsiteY926" fmla="*/ 8183 h 10000"/>
                  <a:gd name="connsiteX927" fmla="*/ 7773 w 10000"/>
                  <a:gd name="connsiteY927" fmla="*/ 8177 h 10000"/>
                  <a:gd name="connsiteX928" fmla="*/ 7784 w 10000"/>
                  <a:gd name="connsiteY928" fmla="*/ 8183 h 10000"/>
                  <a:gd name="connsiteX929" fmla="*/ 7801 w 10000"/>
                  <a:gd name="connsiteY929" fmla="*/ 8174 h 10000"/>
                  <a:gd name="connsiteX930" fmla="*/ 7801 w 10000"/>
                  <a:gd name="connsiteY930" fmla="*/ 8157 h 10000"/>
                  <a:gd name="connsiteX931" fmla="*/ 7817 w 10000"/>
                  <a:gd name="connsiteY931" fmla="*/ 8164 h 10000"/>
                  <a:gd name="connsiteX932" fmla="*/ 7837 w 10000"/>
                  <a:gd name="connsiteY932" fmla="*/ 8164 h 10000"/>
                  <a:gd name="connsiteX933" fmla="*/ 7856 w 10000"/>
                  <a:gd name="connsiteY933" fmla="*/ 8164 h 10000"/>
                  <a:gd name="connsiteX934" fmla="*/ 7870 w 10000"/>
                  <a:gd name="connsiteY934" fmla="*/ 8167 h 10000"/>
                  <a:gd name="connsiteX935" fmla="*/ 7881 w 10000"/>
                  <a:gd name="connsiteY935" fmla="*/ 8174 h 10000"/>
                  <a:gd name="connsiteX936" fmla="*/ 7898 w 10000"/>
                  <a:gd name="connsiteY936" fmla="*/ 8187 h 10000"/>
                  <a:gd name="connsiteX937" fmla="*/ 7917 w 10000"/>
                  <a:gd name="connsiteY937" fmla="*/ 8187 h 10000"/>
                  <a:gd name="connsiteX938" fmla="*/ 7928 w 10000"/>
                  <a:gd name="connsiteY938" fmla="*/ 8157 h 10000"/>
                  <a:gd name="connsiteX939" fmla="*/ 7942 w 10000"/>
                  <a:gd name="connsiteY939" fmla="*/ 8157 h 10000"/>
                  <a:gd name="connsiteX940" fmla="*/ 7958 w 10000"/>
                  <a:gd name="connsiteY940" fmla="*/ 8164 h 10000"/>
                  <a:gd name="connsiteX941" fmla="*/ 7983 w 10000"/>
                  <a:gd name="connsiteY941" fmla="*/ 8144 h 10000"/>
                  <a:gd name="connsiteX942" fmla="*/ 8000 w 10000"/>
                  <a:gd name="connsiteY942" fmla="*/ 8109 h 10000"/>
                  <a:gd name="connsiteX943" fmla="*/ 7994 w 10000"/>
                  <a:gd name="connsiteY943" fmla="*/ 8093 h 10000"/>
                  <a:gd name="connsiteX944" fmla="*/ 7983 w 10000"/>
                  <a:gd name="connsiteY944" fmla="*/ 8070 h 10000"/>
                  <a:gd name="connsiteX945" fmla="*/ 7986 w 10000"/>
                  <a:gd name="connsiteY945" fmla="*/ 8063 h 10000"/>
                  <a:gd name="connsiteX946" fmla="*/ 7978 w 10000"/>
                  <a:gd name="connsiteY946" fmla="*/ 8044 h 10000"/>
                  <a:gd name="connsiteX947" fmla="*/ 7986 w 10000"/>
                  <a:gd name="connsiteY947" fmla="*/ 8002 h 10000"/>
                  <a:gd name="connsiteX948" fmla="*/ 7983 w 10000"/>
                  <a:gd name="connsiteY948" fmla="*/ 7947 h 10000"/>
                  <a:gd name="connsiteX949" fmla="*/ 7961 w 10000"/>
                  <a:gd name="connsiteY949" fmla="*/ 7931 h 10000"/>
                  <a:gd name="connsiteX950" fmla="*/ 7958 w 10000"/>
                  <a:gd name="connsiteY950" fmla="*/ 7898 h 10000"/>
                  <a:gd name="connsiteX951" fmla="*/ 7953 w 10000"/>
                  <a:gd name="connsiteY951" fmla="*/ 7856 h 10000"/>
                  <a:gd name="connsiteX952" fmla="*/ 7967 w 10000"/>
                  <a:gd name="connsiteY952" fmla="*/ 7837 h 10000"/>
                  <a:gd name="connsiteX953" fmla="*/ 7950 w 10000"/>
                  <a:gd name="connsiteY953" fmla="*/ 7824 h 10000"/>
                  <a:gd name="connsiteX954" fmla="*/ 7906 w 10000"/>
                  <a:gd name="connsiteY954" fmla="*/ 7814 h 10000"/>
                  <a:gd name="connsiteX955" fmla="*/ 7878 w 10000"/>
                  <a:gd name="connsiteY955" fmla="*/ 7814 h 10000"/>
                  <a:gd name="connsiteX956" fmla="*/ 7870 w 10000"/>
                  <a:gd name="connsiteY956" fmla="*/ 7795 h 10000"/>
                  <a:gd name="connsiteX957" fmla="*/ 7878 w 10000"/>
                  <a:gd name="connsiteY957" fmla="*/ 7778 h 10000"/>
                  <a:gd name="connsiteX958" fmla="*/ 7881 w 10000"/>
                  <a:gd name="connsiteY958" fmla="*/ 7775 h 10000"/>
                  <a:gd name="connsiteX959" fmla="*/ 7878 w 10000"/>
                  <a:gd name="connsiteY959" fmla="*/ 7743 h 10000"/>
                  <a:gd name="connsiteX960" fmla="*/ 7895 w 10000"/>
                  <a:gd name="connsiteY960" fmla="*/ 7733 h 10000"/>
                  <a:gd name="connsiteX961" fmla="*/ 7911 w 10000"/>
                  <a:gd name="connsiteY961" fmla="*/ 7710 h 10000"/>
                  <a:gd name="connsiteX962" fmla="*/ 7911 w 10000"/>
                  <a:gd name="connsiteY962" fmla="*/ 7665 h 10000"/>
                  <a:gd name="connsiteX963" fmla="*/ 7917 w 10000"/>
                  <a:gd name="connsiteY963" fmla="*/ 7600 h 10000"/>
                  <a:gd name="connsiteX964" fmla="*/ 7928 w 10000"/>
                  <a:gd name="connsiteY964" fmla="*/ 7581 h 10000"/>
                  <a:gd name="connsiteX965" fmla="*/ 7917 w 10000"/>
                  <a:gd name="connsiteY965" fmla="*/ 7474 h 10000"/>
                  <a:gd name="connsiteX966" fmla="*/ 7873 w 10000"/>
                  <a:gd name="connsiteY966" fmla="*/ 7335 h 10000"/>
                  <a:gd name="connsiteX967" fmla="*/ 7756 w 10000"/>
                  <a:gd name="connsiteY967" fmla="*/ 7050 h 10000"/>
                  <a:gd name="connsiteX968" fmla="*/ 7679 w 10000"/>
                  <a:gd name="connsiteY968" fmla="*/ 6839 h 10000"/>
                  <a:gd name="connsiteX969" fmla="*/ 7668 w 10000"/>
                  <a:gd name="connsiteY969" fmla="*/ 6823 h 10000"/>
                  <a:gd name="connsiteX970" fmla="*/ 7659 w 10000"/>
                  <a:gd name="connsiteY970" fmla="*/ 6768 h 10000"/>
                  <a:gd name="connsiteX971" fmla="*/ 7659 w 10000"/>
                  <a:gd name="connsiteY971" fmla="*/ 6739 h 10000"/>
                  <a:gd name="connsiteX972" fmla="*/ 7651 w 10000"/>
                  <a:gd name="connsiteY972" fmla="*/ 6713 h 10000"/>
                  <a:gd name="connsiteX973" fmla="*/ 7654 w 10000"/>
                  <a:gd name="connsiteY973" fmla="*/ 6684 h 10000"/>
                  <a:gd name="connsiteX974" fmla="*/ 7643 w 10000"/>
                  <a:gd name="connsiteY974" fmla="*/ 6626 h 10000"/>
                  <a:gd name="connsiteX975" fmla="*/ 7629 w 10000"/>
                  <a:gd name="connsiteY975" fmla="*/ 6600 h 10000"/>
                  <a:gd name="connsiteX976" fmla="*/ 7629 w 10000"/>
                  <a:gd name="connsiteY976" fmla="*/ 6580 h 10000"/>
                  <a:gd name="connsiteX977" fmla="*/ 7623 w 10000"/>
                  <a:gd name="connsiteY977" fmla="*/ 6541 h 10000"/>
                  <a:gd name="connsiteX978" fmla="*/ 7615 w 10000"/>
                  <a:gd name="connsiteY978" fmla="*/ 6522 h 10000"/>
                  <a:gd name="connsiteX979" fmla="*/ 7598 w 10000"/>
                  <a:gd name="connsiteY979" fmla="*/ 6509 h 10000"/>
                  <a:gd name="connsiteX980" fmla="*/ 7587 w 10000"/>
                  <a:gd name="connsiteY980" fmla="*/ 6493 h 10000"/>
                  <a:gd name="connsiteX981" fmla="*/ 7579 w 10000"/>
                  <a:gd name="connsiteY981" fmla="*/ 6464 h 10000"/>
                  <a:gd name="connsiteX982" fmla="*/ 7587 w 10000"/>
                  <a:gd name="connsiteY982" fmla="*/ 6438 h 10000"/>
                  <a:gd name="connsiteX983" fmla="*/ 7596 w 10000"/>
                  <a:gd name="connsiteY983" fmla="*/ 6425 h 10000"/>
                  <a:gd name="connsiteX984" fmla="*/ 7590 w 10000"/>
                  <a:gd name="connsiteY984" fmla="*/ 6396 h 10000"/>
                  <a:gd name="connsiteX985" fmla="*/ 7590 w 10000"/>
                  <a:gd name="connsiteY985" fmla="*/ 6373 h 10000"/>
                  <a:gd name="connsiteX986" fmla="*/ 7587 w 10000"/>
                  <a:gd name="connsiteY986" fmla="*/ 6354 h 10000"/>
                  <a:gd name="connsiteX987" fmla="*/ 7582 w 10000"/>
                  <a:gd name="connsiteY987" fmla="*/ 6344 h 10000"/>
                  <a:gd name="connsiteX988" fmla="*/ 7582 w 10000"/>
                  <a:gd name="connsiteY988" fmla="*/ 6324 h 10000"/>
                  <a:gd name="connsiteX989" fmla="*/ 7571 w 10000"/>
                  <a:gd name="connsiteY989" fmla="*/ 6302 h 10000"/>
                  <a:gd name="connsiteX990" fmla="*/ 7548 w 10000"/>
                  <a:gd name="connsiteY990" fmla="*/ 6256 h 10000"/>
                  <a:gd name="connsiteX991" fmla="*/ 7546 w 10000"/>
                  <a:gd name="connsiteY991" fmla="*/ 6218 h 10000"/>
                  <a:gd name="connsiteX992" fmla="*/ 7540 w 10000"/>
                  <a:gd name="connsiteY992" fmla="*/ 6159 h 10000"/>
                  <a:gd name="connsiteX993" fmla="*/ 7535 w 10000"/>
                  <a:gd name="connsiteY993" fmla="*/ 6114 h 10000"/>
                  <a:gd name="connsiteX994" fmla="*/ 7535 w 10000"/>
                  <a:gd name="connsiteY994" fmla="*/ 6088 h 10000"/>
                  <a:gd name="connsiteX995" fmla="*/ 7540 w 10000"/>
                  <a:gd name="connsiteY995" fmla="*/ 6049 h 10000"/>
                  <a:gd name="connsiteX996" fmla="*/ 7546 w 10000"/>
                  <a:gd name="connsiteY996" fmla="*/ 6004 h 10000"/>
                  <a:gd name="connsiteX997" fmla="*/ 7548 w 10000"/>
                  <a:gd name="connsiteY997" fmla="*/ 5965 h 10000"/>
                  <a:gd name="connsiteX998" fmla="*/ 7548 w 10000"/>
                  <a:gd name="connsiteY998" fmla="*/ 5946 h 10000"/>
                  <a:gd name="connsiteX999" fmla="*/ 7548 w 10000"/>
                  <a:gd name="connsiteY999" fmla="*/ 5933 h 10000"/>
                  <a:gd name="connsiteX1000" fmla="*/ 7548 w 10000"/>
                  <a:gd name="connsiteY1000" fmla="*/ 5910 h 10000"/>
                  <a:gd name="connsiteX1001" fmla="*/ 7548 w 10000"/>
                  <a:gd name="connsiteY1001" fmla="*/ 5897 h 10000"/>
                  <a:gd name="connsiteX1002" fmla="*/ 7546 w 10000"/>
                  <a:gd name="connsiteY1002" fmla="*/ 5871 h 10000"/>
                  <a:gd name="connsiteX1003" fmla="*/ 7535 w 10000"/>
                  <a:gd name="connsiteY1003" fmla="*/ 5839 h 10000"/>
                  <a:gd name="connsiteX1004" fmla="*/ 7524 w 10000"/>
                  <a:gd name="connsiteY1004" fmla="*/ 5797 h 10000"/>
                  <a:gd name="connsiteX1005" fmla="*/ 7518 w 10000"/>
                  <a:gd name="connsiteY1005" fmla="*/ 5767 h 10000"/>
                  <a:gd name="connsiteX1006" fmla="*/ 7515 w 10000"/>
                  <a:gd name="connsiteY1006" fmla="*/ 5745 h 10000"/>
                  <a:gd name="connsiteX1007" fmla="*/ 7501 w 10000"/>
                  <a:gd name="connsiteY1007" fmla="*/ 5683 h 10000"/>
                  <a:gd name="connsiteX1008" fmla="*/ 7490 w 10000"/>
                  <a:gd name="connsiteY1008" fmla="*/ 5631 h 10000"/>
                  <a:gd name="connsiteX1009" fmla="*/ 7482 w 10000"/>
                  <a:gd name="connsiteY1009" fmla="*/ 5593 h 10000"/>
                  <a:gd name="connsiteX1010" fmla="*/ 7476 w 10000"/>
                  <a:gd name="connsiteY1010" fmla="*/ 5570 h 10000"/>
                  <a:gd name="connsiteX1011" fmla="*/ 7476 w 10000"/>
                  <a:gd name="connsiteY1011" fmla="*/ 5528 h 10000"/>
                  <a:gd name="connsiteX1012" fmla="*/ 7482 w 10000"/>
                  <a:gd name="connsiteY1012" fmla="*/ 5502 h 10000"/>
                  <a:gd name="connsiteX1013" fmla="*/ 7490 w 10000"/>
                  <a:gd name="connsiteY1013" fmla="*/ 5489 h 10000"/>
                  <a:gd name="connsiteX1014" fmla="*/ 7499 w 10000"/>
                  <a:gd name="connsiteY1014" fmla="*/ 5479 h 10000"/>
                  <a:gd name="connsiteX1015" fmla="*/ 7493 w 10000"/>
                  <a:gd name="connsiteY1015" fmla="*/ 5427 h 10000"/>
                  <a:gd name="connsiteX1016" fmla="*/ 7501 w 10000"/>
                  <a:gd name="connsiteY1016" fmla="*/ 5415 h 10000"/>
                  <a:gd name="connsiteX1017" fmla="*/ 7510 w 10000"/>
                  <a:gd name="connsiteY1017" fmla="*/ 5398 h 10000"/>
                  <a:gd name="connsiteX1018" fmla="*/ 7515 w 10000"/>
                  <a:gd name="connsiteY1018" fmla="*/ 5379 h 10000"/>
                  <a:gd name="connsiteX1019" fmla="*/ 7526 w 10000"/>
                  <a:gd name="connsiteY1019" fmla="*/ 5366 h 10000"/>
                  <a:gd name="connsiteX1020" fmla="*/ 7518 w 10000"/>
                  <a:gd name="connsiteY1020" fmla="*/ 5350 h 10000"/>
                  <a:gd name="connsiteX1021" fmla="*/ 7518 w 10000"/>
                  <a:gd name="connsiteY1021" fmla="*/ 5330 h 10000"/>
                  <a:gd name="connsiteX1022" fmla="*/ 7526 w 10000"/>
                  <a:gd name="connsiteY1022" fmla="*/ 5311 h 10000"/>
                  <a:gd name="connsiteX1023" fmla="*/ 7540 w 10000"/>
                  <a:gd name="connsiteY1023" fmla="*/ 5291 h 10000"/>
                  <a:gd name="connsiteX1024" fmla="*/ 7540 w 10000"/>
                  <a:gd name="connsiteY1024" fmla="*/ 5266 h 10000"/>
                  <a:gd name="connsiteX1025" fmla="*/ 7540 w 10000"/>
                  <a:gd name="connsiteY1025" fmla="*/ 5256 h 10000"/>
                  <a:gd name="connsiteX1026" fmla="*/ 7524 w 10000"/>
                  <a:gd name="connsiteY1026" fmla="*/ 5233 h 10000"/>
                  <a:gd name="connsiteX1027" fmla="*/ 7515 w 10000"/>
                  <a:gd name="connsiteY1027" fmla="*/ 5217 h 10000"/>
                  <a:gd name="connsiteX1028" fmla="*/ 7490 w 10000"/>
                  <a:gd name="connsiteY1028" fmla="*/ 5178 h 10000"/>
                  <a:gd name="connsiteX1029" fmla="*/ 7474 w 10000"/>
                  <a:gd name="connsiteY1029" fmla="*/ 5162 h 10000"/>
                  <a:gd name="connsiteX1030" fmla="*/ 7457 w 10000"/>
                  <a:gd name="connsiteY1030" fmla="*/ 5120 h 10000"/>
                  <a:gd name="connsiteX1031" fmla="*/ 7421 w 10000"/>
                  <a:gd name="connsiteY1031" fmla="*/ 5087 h 10000"/>
                  <a:gd name="connsiteX1032" fmla="*/ 7380 w 10000"/>
                  <a:gd name="connsiteY1032" fmla="*/ 5068 h 10000"/>
                  <a:gd name="connsiteX1033" fmla="*/ 7355 w 10000"/>
                  <a:gd name="connsiteY1033" fmla="*/ 5058 h 10000"/>
                  <a:gd name="connsiteX1034" fmla="*/ 7332 w 10000"/>
                  <a:gd name="connsiteY1034" fmla="*/ 5049 h 10000"/>
                  <a:gd name="connsiteX1035" fmla="*/ 7305 w 10000"/>
                  <a:gd name="connsiteY1035" fmla="*/ 5016 h 10000"/>
                  <a:gd name="connsiteX1036" fmla="*/ 7305 w 10000"/>
                  <a:gd name="connsiteY1036" fmla="*/ 5000 h 10000"/>
                  <a:gd name="connsiteX1037" fmla="*/ 7296 w 10000"/>
                  <a:gd name="connsiteY1037" fmla="*/ 4971 h 10000"/>
                  <a:gd name="connsiteX1038" fmla="*/ 7288 w 10000"/>
                  <a:gd name="connsiteY1038" fmla="*/ 4945 h 10000"/>
                  <a:gd name="connsiteX1039" fmla="*/ 7280 w 10000"/>
                  <a:gd name="connsiteY1039" fmla="*/ 4916 h 10000"/>
                  <a:gd name="connsiteX1040" fmla="*/ 7291 w 10000"/>
                  <a:gd name="connsiteY1040" fmla="*/ 4887 h 10000"/>
                  <a:gd name="connsiteX1041" fmla="*/ 7291 w 10000"/>
                  <a:gd name="connsiteY1041" fmla="*/ 4858 h 10000"/>
                  <a:gd name="connsiteX1042" fmla="*/ 7271 w 10000"/>
                  <a:gd name="connsiteY1042" fmla="*/ 4819 h 10000"/>
                  <a:gd name="connsiteX1043" fmla="*/ 7255 w 10000"/>
                  <a:gd name="connsiteY1043" fmla="*/ 4828 h 10000"/>
                  <a:gd name="connsiteX1044" fmla="*/ 7235 w 10000"/>
                  <a:gd name="connsiteY1044" fmla="*/ 4841 h 10000"/>
                  <a:gd name="connsiteX1045" fmla="*/ 7216 w 10000"/>
                  <a:gd name="connsiteY1045" fmla="*/ 4867 h 10000"/>
                  <a:gd name="connsiteX1046" fmla="*/ 7191 w 10000"/>
                  <a:gd name="connsiteY1046" fmla="*/ 4870 h 10000"/>
                  <a:gd name="connsiteX1047" fmla="*/ 7155 w 10000"/>
                  <a:gd name="connsiteY1047" fmla="*/ 4887 h 10000"/>
                  <a:gd name="connsiteX1048" fmla="*/ 7122 w 10000"/>
                  <a:gd name="connsiteY1048" fmla="*/ 4893 h 10000"/>
                  <a:gd name="connsiteX1049" fmla="*/ 7105 w 10000"/>
                  <a:gd name="connsiteY1049" fmla="*/ 4896 h 10000"/>
                  <a:gd name="connsiteX1050" fmla="*/ 7094 w 10000"/>
                  <a:gd name="connsiteY1050" fmla="*/ 4916 h 10000"/>
                  <a:gd name="connsiteX1051" fmla="*/ 7080 w 10000"/>
                  <a:gd name="connsiteY1051" fmla="*/ 4903 h 10000"/>
                  <a:gd name="connsiteX1052" fmla="*/ 7072 w 10000"/>
                  <a:gd name="connsiteY1052" fmla="*/ 4851 h 10000"/>
                  <a:gd name="connsiteX1053" fmla="*/ 7042 w 10000"/>
                  <a:gd name="connsiteY1053" fmla="*/ 4819 h 10000"/>
                  <a:gd name="connsiteX1054" fmla="*/ 7030 w 10000"/>
                  <a:gd name="connsiteY1054" fmla="*/ 4780 h 10000"/>
                  <a:gd name="connsiteX1055" fmla="*/ 7039 w 10000"/>
                  <a:gd name="connsiteY1055" fmla="*/ 4757 h 10000"/>
                  <a:gd name="connsiteX1056" fmla="*/ 7047 w 10000"/>
                  <a:gd name="connsiteY1056" fmla="*/ 4744 h 10000"/>
                  <a:gd name="connsiteX1057" fmla="*/ 7022 w 10000"/>
                  <a:gd name="connsiteY1057" fmla="*/ 4725 h 10000"/>
                  <a:gd name="connsiteX1058" fmla="*/ 7000 w 10000"/>
                  <a:gd name="connsiteY1058" fmla="*/ 4715 h 10000"/>
                  <a:gd name="connsiteX1059" fmla="*/ 6975 w 10000"/>
                  <a:gd name="connsiteY1059" fmla="*/ 4709 h 10000"/>
                  <a:gd name="connsiteX1060" fmla="*/ 6945 w 10000"/>
                  <a:gd name="connsiteY1060" fmla="*/ 4696 h 10000"/>
                  <a:gd name="connsiteX1061" fmla="*/ 6953 w 10000"/>
                  <a:gd name="connsiteY1061" fmla="*/ 4679 h 10000"/>
                  <a:gd name="connsiteX1062" fmla="*/ 6961 w 10000"/>
                  <a:gd name="connsiteY1062" fmla="*/ 4660 h 10000"/>
                  <a:gd name="connsiteX1063" fmla="*/ 6983 w 10000"/>
                  <a:gd name="connsiteY1063" fmla="*/ 4644 h 10000"/>
                  <a:gd name="connsiteX1064" fmla="*/ 7014 w 10000"/>
                  <a:gd name="connsiteY1064" fmla="*/ 4634 h 10000"/>
                  <a:gd name="connsiteX1065" fmla="*/ 7025 w 10000"/>
                  <a:gd name="connsiteY1065" fmla="*/ 4615 h 10000"/>
                  <a:gd name="connsiteX1066" fmla="*/ 7047 w 10000"/>
                  <a:gd name="connsiteY1066" fmla="*/ 4582 h 10000"/>
                  <a:gd name="connsiteX1067" fmla="*/ 7069 w 10000"/>
                  <a:gd name="connsiteY1067" fmla="*/ 4563 h 10000"/>
                  <a:gd name="connsiteX1068" fmla="*/ 7078 w 10000"/>
                  <a:gd name="connsiteY1068" fmla="*/ 4553 h 10000"/>
                  <a:gd name="connsiteX1069" fmla="*/ 7097 w 10000"/>
                  <a:gd name="connsiteY1069" fmla="*/ 4527 h 10000"/>
                  <a:gd name="connsiteX1070" fmla="*/ 7122 w 10000"/>
                  <a:gd name="connsiteY1070" fmla="*/ 4517 h 10000"/>
                  <a:gd name="connsiteX1071" fmla="*/ 7139 w 10000"/>
                  <a:gd name="connsiteY1071" fmla="*/ 4488 h 10000"/>
                  <a:gd name="connsiteX1072" fmla="*/ 7147 w 10000"/>
                  <a:gd name="connsiteY1072" fmla="*/ 4459 h 10000"/>
                  <a:gd name="connsiteX1073" fmla="*/ 7161 w 10000"/>
                  <a:gd name="connsiteY1073" fmla="*/ 4440 h 10000"/>
                  <a:gd name="connsiteX1074" fmla="*/ 7177 w 10000"/>
                  <a:gd name="connsiteY1074" fmla="*/ 4430 h 10000"/>
                  <a:gd name="connsiteX1075" fmla="*/ 7202 w 10000"/>
                  <a:gd name="connsiteY1075" fmla="*/ 4407 h 10000"/>
                  <a:gd name="connsiteX1076" fmla="*/ 7224 w 10000"/>
                  <a:gd name="connsiteY1076" fmla="*/ 4417 h 10000"/>
                  <a:gd name="connsiteX1077" fmla="*/ 7241 w 10000"/>
                  <a:gd name="connsiteY1077" fmla="*/ 4404 h 10000"/>
                  <a:gd name="connsiteX1078" fmla="*/ 7263 w 10000"/>
                  <a:gd name="connsiteY1078" fmla="*/ 4398 h 10000"/>
                  <a:gd name="connsiteX1079" fmla="*/ 7283 w 10000"/>
                  <a:gd name="connsiteY1079" fmla="*/ 4424 h 10000"/>
                  <a:gd name="connsiteX1080" fmla="*/ 7305 w 10000"/>
                  <a:gd name="connsiteY1080" fmla="*/ 4433 h 10000"/>
                  <a:gd name="connsiteX1081" fmla="*/ 7332 w 10000"/>
                  <a:gd name="connsiteY1081" fmla="*/ 4443 h 10000"/>
                  <a:gd name="connsiteX1082" fmla="*/ 7380 w 10000"/>
                  <a:gd name="connsiteY1082" fmla="*/ 4398 h 10000"/>
                  <a:gd name="connsiteX1083" fmla="*/ 7404 w 10000"/>
                  <a:gd name="connsiteY1083" fmla="*/ 4378 h 10000"/>
                  <a:gd name="connsiteX1084" fmla="*/ 7418 w 10000"/>
                  <a:gd name="connsiteY1084" fmla="*/ 4369 h 10000"/>
                  <a:gd name="connsiteX1085" fmla="*/ 7443 w 10000"/>
                  <a:gd name="connsiteY1085" fmla="*/ 4356 h 10000"/>
                  <a:gd name="connsiteX1086" fmla="*/ 7460 w 10000"/>
                  <a:gd name="connsiteY1086" fmla="*/ 4385 h 10000"/>
                  <a:gd name="connsiteX1087" fmla="*/ 7460 w 10000"/>
                  <a:gd name="connsiteY1087" fmla="*/ 4404 h 10000"/>
                  <a:gd name="connsiteX1088" fmla="*/ 7499 w 10000"/>
                  <a:gd name="connsiteY1088" fmla="*/ 4417 h 10000"/>
                  <a:gd name="connsiteX1089" fmla="*/ 7515 w 10000"/>
                  <a:gd name="connsiteY1089" fmla="*/ 4414 h 10000"/>
                  <a:gd name="connsiteX1090" fmla="*/ 7565 w 10000"/>
                  <a:gd name="connsiteY1090" fmla="*/ 4385 h 10000"/>
                  <a:gd name="connsiteX1091" fmla="*/ 7579 w 10000"/>
                  <a:gd name="connsiteY1091" fmla="*/ 4346 h 10000"/>
                  <a:gd name="connsiteX1092" fmla="*/ 7582 w 10000"/>
                  <a:gd name="connsiteY1092" fmla="*/ 4317 h 10000"/>
                  <a:gd name="connsiteX1093" fmla="*/ 7590 w 10000"/>
                  <a:gd name="connsiteY1093" fmla="*/ 4301 h 10000"/>
                  <a:gd name="connsiteX1094" fmla="*/ 7612 w 10000"/>
                  <a:gd name="connsiteY1094" fmla="*/ 4271 h 10000"/>
                  <a:gd name="connsiteX1095" fmla="*/ 7623 w 10000"/>
                  <a:gd name="connsiteY1095" fmla="*/ 4262 h 10000"/>
                  <a:gd name="connsiteX1096" fmla="*/ 7634 w 10000"/>
                  <a:gd name="connsiteY1096" fmla="*/ 4245 h 10000"/>
                  <a:gd name="connsiteX1097" fmla="*/ 7645 w 10000"/>
                  <a:gd name="connsiteY1097" fmla="*/ 4265 h 10000"/>
                  <a:gd name="connsiteX1098" fmla="*/ 7670 w 10000"/>
                  <a:gd name="connsiteY1098" fmla="*/ 4284 h 10000"/>
                  <a:gd name="connsiteX1099" fmla="*/ 7701 w 10000"/>
                  <a:gd name="connsiteY1099" fmla="*/ 4275 h 10000"/>
                  <a:gd name="connsiteX1100" fmla="*/ 7717 w 10000"/>
                  <a:gd name="connsiteY1100" fmla="*/ 4275 h 10000"/>
                  <a:gd name="connsiteX1101" fmla="*/ 7740 w 10000"/>
                  <a:gd name="connsiteY1101" fmla="*/ 4284 h 10000"/>
                  <a:gd name="connsiteX1102" fmla="*/ 7767 w 10000"/>
                  <a:gd name="connsiteY1102" fmla="*/ 4284 h 10000"/>
                  <a:gd name="connsiteX1103" fmla="*/ 7895 w 10000"/>
                  <a:gd name="connsiteY1103" fmla="*/ 4207 h 10000"/>
                  <a:gd name="connsiteX1104" fmla="*/ 7895 w 10000"/>
                  <a:gd name="connsiteY1104" fmla="*/ 4187 h 10000"/>
                  <a:gd name="connsiteX1105" fmla="*/ 7895 w 10000"/>
                  <a:gd name="connsiteY1105" fmla="*/ 4171 h 10000"/>
                  <a:gd name="connsiteX1106" fmla="*/ 7903 w 10000"/>
                  <a:gd name="connsiteY1106" fmla="*/ 4148 h 10000"/>
                  <a:gd name="connsiteX1107" fmla="*/ 7917 w 10000"/>
                  <a:gd name="connsiteY1107" fmla="*/ 4158 h 10000"/>
                  <a:gd name="connsiteX1108" fmla="*/ 7967 w 10000"/>
                  <a:gd name="connsiteY1108" fmla="*/ 4203 h 10000"/>
                  <a:gd name="connsiteX1109" fmla="*/ 7994 w 10000"/>
                  <a:gd name="connsiteY1109" fmla="*/ 4203 h 10000"/>
                  <a:gd name="connsiteX1110" fmla="*/ 8064 w 10000"/>
                  <a:gd name="connsiteY1110" fmla="*/ 4242 h 10000"/>
                  <a:gd name="connsiteX1111" fmla="*/ 8083 w 10000"/>
                  <a:gd name="connsiteY1111" fmla="*/ 4245 h 10000"/>
                  <a:gd name="connsiteX1112" fmla="*/ 8105 w 10000"/>
                  <a:gd name="connsiteY1112" fmla="*/ 4226 h 10000"/>
                  <a:gd name="connsiteX1113" fmla="*/ 8136 w 10000"/>
                  <a:gd name="connsiteY1113" fmla="*/ 4187 h 10000"/>
                  <a:gd name="connsiteX1114" fmla="*/ 8161 w 10000"/>
                  <a:gd name="connsiteY1114" fmla="*/ 4168 h 10000"/>
                  <a:gd name="connsiteX1115" fmla="*/ 8172 w 10000"/>
                  <a:gd name="connsiteY1115" fmla="*/ 4161 h 10000"/>
                  <a:gd name="connsiteX1116" fmla="*/ 8208 w 10000"/>
                  <a:gd name="connsiteY1116" fmla="*/ 4168 h 10000"/>
                  <a:gd name="connsiteX1117" fmla="*/ 8235 w 10000"/>
                  <a:gd name="connsiteY1117" fmla="*/ 4168 h 10000"/>
                  <a:gd name="connsiteX1118" fmla="*/ 8258 w 10000"/>
                  <a:gd name="connsiteY1118" fmla="*/ 4152 h 10000"/>
                  <a:gd name="connsiteX1119" fmla="*/ 8283 w 10000"/>
                  <a:gd name="connsiteY1119" fmla="*/ 4152 h 10000"/>
                  <a:gd name="connsiteX1120" fmla="*/ 8299 w 10000"/>
                  <a:gd name="connsiteY1120" fmla="*/ 4132 h 10000"/>
                  <a:gd name="connsiteX1121" fmla="*/ 8316 w 10000"/>
                  <a:gd name="connsiteY1121" fmla="*/ 4113 h 10000"/>
                  <a:gd name="connsiteX1122" fmla="*/ 8330 w 10000"/>
                  <a:gd name="connsiteY1122" fmla="*/ 4084 h 10000"/>
                  <a:gd name="connsiteX1123" fmla="*/ 8341 w 10000"/>
                  <a:gd name="connsiteY1123" fmla="*/ 4058 h 10000"/>
                  <a:gd name="connsiteX1124" fmla="*/ 8349 w 10000"/>
                  <a:gd name="connsiteY1124" fmla="*/ 4064 h 10000"/>
                  <a:gd name="connsiteX1125" fmla="*/ 8366 w 10000"/>
                  <a:gd name="connsiteY1125" fmla="*/ 4067 h 10000"/>
                  <a:gd name="connsiteX1126" fmla="*/ 8374 w 10000"/>
                  <a:gd name="connsiteY1126" fmla="*/ 4084 h 10000"/>
                  <a:gd name="connsiteX1127" fmla="*/ 8402 w 10000"/>
                  <a:gd name="connsiteY1127" fmla="*/ 4054 h 10000"/>
                  <a:gd name="connsiteX1128" fmla="*/ 8427 w 10000"/>
                  <a:gd name="connsiteY1128" fmla="*/ 4028 h 10000"/>
                  <a:gd name="connsiteX1129" fmla="*/ 8438 w 10000"/>
                  <a:gd name="connsiteY1129" fmla="*/ 4025 h 10000"/>
                  <a:gd name="connsiteX1130" fmla="*/ 8468 w 10000"/>
                  <a:gd name="connsiteY1130" fmla="*/ 4006 h 10000"/>
                  <a:gd name="connsiteX1131" fmla="*/ 8485 w 10000"/>
                  <a:gd name="connsiteY1131" fmla="*/ 3999 h 10000"/>
                  <a:gd name="connsiteX1132" fmla="*/ 8493 w 10000"/>
                  <a:gd name="connsiteY1132" fmla="*/ 4025 h 10000"/>
                  <a:gd name="connsiteX1133" fmla="*/ 8515 w 10000"/>
                  <a:gd name="connsiteY1133" fmla="*/ 4028 h 10000"/>
                  <a:gd name="connsiteX1134" fmla="*/ 8543 w 10000"/>
                  <a:gd name="connsiteY1134" fmla="*/ 4009 h 10000"/>
                  <a:gd name="connsiteX1135" fmla="*/ 8551 w 10000"/>
                  <a:gd name="connsiteY1135" fmla="*/ 3990 h 10000"/>
                  <a:gd name="connsiteX1136" fmla="*/ 8582 w 10000"/>
                  <a:gd name="connsiteY1136" fmla="*/ 3977 h 10000"/>
                  <a:gd name="connsiteX1137" fmla="*/ 8596 w 10000"/>
                  <a:gd name="connsiteY1137" fmla="*/ 3977 h 10000"/>
                  <a:gd name="connsiteX1138" fmla="*/ 8607 w 10000"/>
                  <a:gd name="connsiteY1138" fmla="*/ 3980 h 10000"/>
                  <a:gd name="connsiteX1139" fmla="*/ 8645 w 10000"/>
                  <a:gd name="connsiteY1139" fmla="*/ 3970 h 10000"/>
                  <a:gd name="connsiteX1140" fmla="*/ 8654 w 10000"/>
                  <a:gd name="connsiteY1140" fmla="*/ 3951 h 10000"/>
                  <a:gd name="connsiteX1141" fmla="*/ 8670 w 10000"/>
                  <a:gd name="connsiteY1141" fmla="*/ 3935 h 10000"/>
                  <a:gd name="connsiteX1142" fmla="*/ 8695 w 10000"/>
                  <a:gd name="connsiteY1142" fmla="*/ 3935 h 10000"/>
                  <a:gd name="connsiteX1143" fmla="*/ 8704 w 10000"/>
                  <a:gd name="connsiteY1143" fmla="*/ 3951 h 10000"/>
                  <a:gd name="connsiteX1144" fmla="*/ 8717 w 10000"/>
                  <a:gd name="connsiteY1144" fmla="*/ 3964 h 10000"/>
                  <a:gd name="connsiteX1145" fmla="*/ 8751 w 10000"/>
                  <a:gd name="connsiteY1145" fmla="*/ 3951 h 10000"/>
                  <a:gd name="connsiteX1146" fmla="*/ 8776 w 10000"/>
                  <a:gd name="connsiteY1146" fmla="*/ 3935 h 10000"/>
                  <a:gd name="connsiteX1147" fmla="*/ 8798 w 10000"/>
                  <a:gd name="connsiteY1147" fmla="*/ 3925 h 10000"/>
                  <a:gd name="connsiteX1148" fmla="*/ 8806 w 10000"/>
                  <a:gd name="connsiteY1148" fmla="*/ 3892 h 10000"/>
                  <a:gd name="connsiteX1149" fmla="*/ 8814 w 10000"/>
                  <a:gd name="connsiteY1149" fmla="*/ 3876 h 10000"/>
                  <a:gd name="connsiteX1150" fmla="*/ 8839 w 10000"/>
                  <a:gd name="connsiteY1150" fmla="*/ 3873 h 10000"/>
                  <a:gd name="connsiteX1151" fmla="*/ 8842 w 10000"/>
                  <a:gd name="connsiteY1151" fmla="*/ 3876 h 10000"/>
                  <a:gd name="connsiteX1152" fmla="*/ 8856 w 10000"/>
                  <a:gd name="connsiteY1152" fmla="*/ 3863 h 10000"/>
                  <a:gd name="connsiteX1153" fmla="*/ 8856 w 10000"/>
                  <a:gd name="connsiteY1153" fmla="*/ 3841 h 10000"/>
                  <a:gd name="connsiteX1154" fmla="*/ 8870 w 10000"/>
                  <a:gd name="connsiteY1154" fmla="*/ 3821 h 10000"/>
                  <a:gd name="connsiteX1155" fmla="*/ 8903 w 10000"/>
                  <a:gd name="connsiteY1155" fmla="*/ 3802 h 10000"/>
                  <a:gd name="connsiteX1156" fmla="*/ 8914 w 10000"/>
                  <a:gd name="connsiteY1156" fmla="*/ 3782 h 10000"/>
                  <a:gd name="connsiteX1157" fmla="*/ 8939 w 10000"/>
                  <a:gd name="connsiteY1157" fmla="*/ 3782 h 10000"/>
                  <a:gd name="connsiteX1158" fmla="*/ 8961 w 10000"/>
                  <a:gd name="connsiteY1158" fmla="*/ 3779 h 10000"/>
                  <a:gd name="connsiteX1159" fmla="*/ 8983 w 10000"/>
                  <a:gd name="connsiteY1159" fmla="*/ 3760 h 10000"/>
                  <a:gd name="connsiteX1160" fmla="*/ 9003 w 10000"/>
                  <a:gd name="connsiteY1160" fmla="*/ 3763 h 10000"/>
                  <a:gd name="connsiteX1161" fmla="*/ 9019 w 10000"/>
                  <a:gd name="connsiteY1161" fmla="*/ 3779 h 10000"/>
                  <a:gd name="connsiteX1162" fmla="*/ 9050 w 10000"/>
                  <a:gd name="connsiteY1162" fmla="*/ 3812 h 10000"/>
                  <a:gd name="connsiteX1163" fmla="*/ 9080 w 10000"/>
                  <a:gd name="connsiteY1163" fmla="*/ 3831 h 10000"/>
                  <a:gd name="connsiteX1164" fmla="*/ 9097 w 10000"/>
                  <a:gd name="connsiteY1164" fmla="*/ 3867 h 10000"/>
                  <a:gd name="connsiteX1165" fmla="*/ 9114 w 10000"/>
                  <a:gd name="connsiteY1165" fmla="*/ 3902 h 10000"/>
                  <a:gd name="connsiteX1166" fmla="*/ 9122 w 10000"/>
                  <a:gd name="connsiteY1166" fmla="*/ 3935 h 10000"/>
                  <a:gd name="connsiteX1167" fmla="*/ 9125 w 10000"/>
                  <a:gd name="connsiteY1167" fmla="*/ 3964 h 10000"/>
                  <a:gd name="connsiteX1168" fmla="*/ 9130 w 10000"/>
                  <a:gd name="connsiteY1168" fmla="*/ 3999 h 10000"/>
                  <a:gd name="connsiteX1169" fmla="*/ 9130 w 10000"/>
                  <a:gd name="connsiteY1169" fmla="*/ 4054 h 10000"/>
                  <a:gd name="connsiteX1170" fmla="*/ 9155 w 10000"/>
                  <a:gd name="connsiteY1170" fmla="*/ 4093 h 10000"/>
                  <a:gd name="connsiteX1171" fmla="*/ 9169 w 10000"/>
                  <a:gd name="connsiteY1171" fmla="*/ 4090 h 10000"/>
                  <a:gd name="connsiteX1172" fmla="*/ 9211 w 10000"/>
                  <a:gd name="connsiteY1172" fmla="*/ 4077 h 10000"/>
                  <a:gd name="connsiteX1173" fmla="*/ 9244 w 10000"/>
                  <a:gd name="connsiteY1173" fmla="*/ 4077 h 10000"/>
                  <a:gd name="connsiteX1174" fmla="*/ 9252 w 10000"/>
                  <a:gd name="connsiteY1174" fmla="*/ 4103 h 10000"/>
                  <a:gd name="connsiteX1175" fmla="*/ 9258 w 10000"/>
                  <a:gd name="connsiteY1175" fmla="*/ 4148 h 10000"/>
                  <a:gd name="connsiteX1176" fmla="*/ 9269 w 10000"/>
                  <a:gd name="connsiteY1176" fmla="*/ 4158 h 10000"/>
                  <a:gd name="connsiteX1177" fmla="*/ 9294 w 10000"/>
                  <a:gd name="connsiteY1177" fmla="*/ 4158 h 10000"/>
                  <a:gd name="connsiteX1178" fmla="*/ 9319 w 10000"/>
                  <a:gd name="connsiteY1178" fmla="*/ 4168 h 10000"/>
                  <a:gd name="connsiteX1179" fmla="*/ 9346 w 10000"/>
                  <a:gd name="connsiteY1179" fmla="*/ 4190 h 10000"/>
                  <a:gd name="connsiteX1180" fmla="*/ 9357 w 10000"/>
                  <a:gd name="connsiteY1180" fmla="*/ 4168 h 10000"/>
                  <a:gd name="connsiteX1181" fmla="*/ 9371 w 10000"/>
                  <a:gd name="connsiteY1181" fmla="*/ 4132 h 10000"/>
                  <a:gd name="connsiteX1182" fmla="*/ 9391 w 10000"/>
                  <a:gd name="connsiteY1182" fmla="*/ 4113 h 10000"/>
                  <a:gd name="connsiteX1183" fmla="*/ 9407 w 10000"/>
                  <a:gd name="connsiteY1183" fmla="*/ 4103 h 10000"/>
                  <a:gd name="connsiteX1184" fmla="*/ 9435 w 10000"/>
                  <a:gd name="connsiteY1184" fmla="*/ 4100 h 10000"/>
                  <a:gd name="connsiteX1185" fmla="*/ 9460 w 10000"/>
                  <a:gd name="connsiteY1185" fmla="*/ 4084 h 10000"/>
                  <a:gd name="connsiteX1186" fmla="*/ 9485 w 10000"/>
                  <a:gd name="connsiteY1186" fmla="*/ 4067 h 10000"/>
                  <a:gd name="connsiteX1187" fmla="*/ 9496 w 10000"/>
                  <a:gd name="connsiteY1187" fmla="*/ 4054 h 10000"/>
                  <a:gd name="connsiteX1188" fmla="*/ 9526 w 10000"/>
                  <a:gd name="connsiteY1188" fmla="*/ 4048 h 10000"/>
                  <a:gd name="connsiteX1189" fmla="*/ 9557 w 10000"/>
                  <a:gd name="connsiteY1189" fmla="*/ 4038 h 10000"/>
                  <a:gd name="connsiteX1190" fmla="*/ 9584 w 10000"/>
                  <a:gd name="connsiteY1190" fmla="*/ 4019 h 10000"/>
                  <a:gd name="connsiteX1191" fmla="*/ 9623 w 10000"/>
                  <a:gd name="connsiteY1191" fmla="*/ 4016 h 10000"/>
                  <a:gd name="connsiteX1192" fmla="*/ 9648 w 10000"/>
                  <a:gd name="connsiteY1192" fmla="*/ 4009 h 10000"/>
                  <a:gd name="connsiteX1193" fmla="*/ 9673 w 10000"/>
                  <a:gd name="connsiteY1193" fmla="*/ 4019 h 10000"/>
                  <a:gd name="connsiteX1194" fmla="*/ 9712 w 10000"/>
                  <a:gd name="connsiteY1194" fmla="*/ 4038 h 10000"/>
                  <a:gd name="connsiteX1195" fmla="*/ 9742 w 10000"/>
                  <a:gd name="connsiteY1195" fmla="*/ 4074 h 10000"/>
                  <a:gd name="connsiteX1196" fmla="*/ 9776 w 10000"/>
                  <a:gd name="connsiteY1196" fmla="*/ 4093 h 10000"/>
                  <a:gd name="connsiteX1197" fmla="*/ 9814 w 10000"/>
                  <a:gd name="connsiteY1197" fmla="*/ 4109 h 10000"/>
                  <a:gd name="connsiteX1198" fmla="*/ 9859 w 10000"/>
                  <a:gd name="connsiteY1198" fmla="*/ 4119 h 10000"/>
                  <a:gd name="connsiteX1199" fmla="*/ 9898 w 10000"/>
                  <a:gd name="connsiteY1199" fmla="*/ 4122 h 10000"/>
                  <a:gd name="connsiteX1200" fmla="*/ 9931 w 10000"/>
                  <a:gd name="connsiteY1200" fmla="*/ 4109 h 10000"/>
                  <a:gd name="connsiteX1201" fmla="*/ 9956 w 10000"/>
                  <a:gd name="connsiteY1201" fmla="*/ 4100 h 10000"/>
                  <a:gd name="connsiteX1202" fmla="*/ 9981 w 10000"/>
                  <a:gd name="connsiteY1202" fmla="*/ 4067 h 10000"/>
                  <a:gd name="connsiteX1203" fmla="*/ 9994 w 10000"/>
                  <a:gd name="connsiteY1203" fmla="*/ 4035 h 10000"/>
                  <a:gd name="connsiteX1204" fmla="*/ 10000 w 10000"/>
                  <a:gd name="connsiteY1204" fmla="*/ 3996 h 10000"/>
                  <a:gd name="connsiteX1205" fmla="*/ 9994 w 10000"/>
                  <a:gd name="connsiteY1205" fmla="*/ 3941 h 10000"/>
                  <a:gd name="connsiteX1206" fmla="*/ 9986 w 10000"/>
                  <a:gd name="connsiteY1206" fmla="*/ 3905 h 10000"/>
                  <a:gd name="connsiteX1207" fmla="*/ 9981 w 10000"/>
                  <a:gd name="connsiteY1207" fmla="*/ 3857 h 10000"/>
                  <a:gd name="connsiteX1208" fmla="*/ 9989 w 10000"/>
                  <a:gd name="connsiteY1208" fmla="*/ 3837 h 10000"/>
                  <a:gd name="connsiteX1209" fmla="*/ 9989 w 10000"/>
                  <a:gd name="connsiteY1209" fmla="*/ 3812 h 10000"/>
                  <a:gd name="connsiteX1210" fmla="*/ 9981 w 10000"/>
                  <a:gd name="connsiteY1210" fmla="*/ 3792 h 10000"/>
                  <a:gd name="connsiteX1211" fmla="*/ 9970 w 10000"/>
                  <a:gd name="connsiteY1211" fmla="*/ 3763 h 10000"/>
                  <a:gd name="connsiteX1212" fmla="*/ 9945 w 10000"/>
                  <a:gd name="connsiteY1212" fmla="*/ 3705 h 10000"/>
                  <a:gd name="connsiteX1213" fmla="*/ 9931 w 10000"/>
                  <a:gd name="connsiteY1213" fmla="*/ 3659 h 10000"/>
                  <a:gd name="connsiteX1214" fmla="*/ 9903 w 10000"/>
                  <a:gd name="connsiteY1214" fmla="*/ 3640 h 10000"/>
                  <a:gd name="connsiteX1215" fmla="*/ 9881 w 10000"/>
                  <a:gd name="connsiteY1215" fmla="*/ 3620 h 10000"/>
                  <a:gd name="connsiteX1216" fmla="*/ 9856 w 10000"/>
                  <a:gd name="connsiteY1216" fmla="*/ 3595 h 10000"/>
                  <a:gd name="connsiteX1217" fmla="*/ 9817 w 10000"/>
                  <a:gd name="connsiteY1217" fmla="*/ 3562 h 10000"/>
                  <a:gd name="connsiteX1218" fmla="*/ 9795 w 10000"/>
                  <a:gd name="connsiteY1218" fmla="*/ 3546 h 10000"/>
                  <a:gd name="connsiteX1219" fmla="*/ 9778 w 10000"/>
                  <a:gd name="connsiteY1219" fmla="*/ 3527 h 10000"/>
                  <a:gd name="connsiteX1220" fmla="*/ 9745 w 10000"/>
                  <a:gd name="connsiteY1220" fmla="*/ 3501 h 10000"/>
                  <a:gd name="connsiteX1221" fmla="*/ 9726 w 10000"/>
                  <a:gd name="connsiteY1221" fmla="*/ 3488 h 10000"/>
                  <a:gd name="connsiteX1222" fmla="*/ 9704 w 10000"/>
                  <a:gd name="connsiteY1222" fmla="*/ 3472 h 10000"/>
                  <a:gd name="connsiteX1223" fmla="*/ 9695 w 10000"/>
                  <a:gd name="connsiteY1223" fmla="*/ 3468 h 10000"/>
                  <a:gd name="connsiteX1224" fmla="*/ 9690 w 10000"/>
                  <a:gd name="connsiteY1224" fmla="*/ 3459 h 10000"/>
                  <a:gd name="connsiteX1225" fmla="*/ 9673 w 10000"/>
                  <a:gd name="connsiteY1225" fmla="*/ 3449 h 10000"/>
                  <a:gd name="connsiteX1226" fmla="*/ 9665 w 10000"/>
                  <a:gd name="connsiteY1226" fmla="*/ 3442 h 10000"/>
                  <a:gd name="connsiteX1227" fmla="*/ 9654 w 10000"/>
                  <a:gd name="connsiteY1227" fmla="*/ 3449 h 10000"/>
                  <a:gd name="connsiteX1228" fmla="*/ 9521 w 10000"/>
                  <a:gd name="connsiteY1228" fmla="*/ 3394 h 10000"/>
                  <a:gd name="connsiteX1229" fmla="*/ 9510 w 10000"/>
                  <a:gd name="connsiteY1229" fmla="*/ 3368 h 10000"/>
                  <a:gd name="connsiteX1230" fmla="*/ 9496 w 10000"/>
                  <a:gd name="connsiteY1230" fmla="*/ 3287 h 10000"/>
                  <a:gd name="connsiteX1231" fmla="*/ 9488 w 10000"/>
                  <a:gd name="connsiteY1231" fmla="*/ 3216 h 10000"/>
                  <a:gd name="connsiteX1232" fmla="*/ 9493 w 10000"/>
                  <a:gd name="connsiteY1232" fmla="*/ 3174 h 10000"/>
                  <a:gd name="connsiteX1233" fmla="*/ 9501 w 10000"/>
                  <a:gd name="connsiteY1233" fmla="*/ 3128 h 10000"/>
                  <a:gd name="connsiteX1234" fmla="*/ 9488 w 10000"/>
                  <a:gd name="connsiteY1234" fmla="*/ 3025 h 10000"/>
                  <a:gd name="connsiteX1235" fmla="*/ 9446 w 10000"/>
                  <a:gd name="connsiteY1235" fmla="*/ 2931 h 10000"/>
                  <a:gd name="connsiteX1236" fmla="*/ 9382 w 10000"/>
                  <a:gd name="connsiteY1236" fmla="*/ 2837 h 10000"/>
                  <a:gd name="connsiteX1237" fmla="*/ 9316 w 10000"/>
                  <a:gd name="connsiteY1237" fmla="*/ 2753 h 10000"/>
                  <a:gd name="connsiteX1238" fmla="*/ 9294 w 10000"/>
                  <a:gd name="connsiteY1238" fmla="*/ 2655 h 10000"/>
                  <a:gd name="connsiteX1239" fmla="*/ 9213 w 10000"/>
                  <a:gd name="connsiteY1239" fmla="*/ 2328 h 10000"/>
                  <a:gd name="connsiteX1240" fmla="*/ 9172 w 10000"/>
                  <a:gd name="connsiteY1240" fmla="*/ 2286 h 10000"/>
                  <a:gd name="connsiteX1241" fmla="*/ 9019 w 10000"/>
                  <a:gd name="connsiteY1241" fmla="*/ 2082 h 10000"/>
                  <a:gd name="connsiteX1242" fmla="*/ 8906 w 10000"/>
                  <a:gd name="connsiteY1242" fmla="*/ 1946 h 10000"/>
                  <a:gd name="connsiteX1243" fmla="*/ 8801 w 10000"/>
                  <a:gd name="connsiteY1243" fmla="*/ 1778 h 10000"/>
                  <a:gd name="connsiteX1244" fmla="*/ 8806 w 10000"/>
                  <a:gd name="connsiteY1244" fmla="*/ 1713 h 10000"/>
                  <a:gd name="connsiteX1245" fmla="*/ 8809 w 10000"/>
                  <a:gd name="connsiteY1245" fmla="*/ 1703 h 10000"/>
                  <a:gd name="connsiteX1246" fmla="*/ 8817 w 10000"/>
                  <a:gd name="connsiteY1246" fmla="*/ 1713 h 10000"/>
                  <a:gd name="connsiteX1247" fmla="*/ 8834 w 10000"/>
                  <a:gd name="connsiteY1247" fmla="*/ 1729 h 10000"/>
                  <a:gd name="connsiteX1248" fmla="*/ 8839 w 10000"/>
                  <a:gd name="connsiteY1248" fmla="*/ 1729 h 10000"/>
                  <a:gd name="connsiteX1249" fmla="*/ 8848 w 10000"/>
                  <a:gd name="connsiteY1249" fmla="*/ 1723 h 10000"/>
                  <a:gd name="connsiteX1250" fmla="*/ 8850 w 10000"/>
                  <a:gd name="connsiteY1250" fmla="*/ 1703 h 10000"/>
                  <a:gd name="connsiteX1251" fmla="*/ 8850 w 10000"/>
                  <a:gd name="connsiteY1251" fmla="*/ 1684 h 10000"/>
                  <a:gd name="connsiteX1252" fmla="*/ 8850 w 10000"/>
                  <a:gd name="connsiteY1252" fmla="*/ 1648 h 10000"/>
                  <a:gd name="connsiteX1253" fmla="*/ 8881 w 10000"/>
                  <a:gd name="connsiteY1253" fmla="*/ 1571 h 10000"/>
                  <a:gd name="connsiteX1254" fmla="*/ 8895 w 10000"/>
                  <a:gd name="connsiteY1254" fmla="*/ 1541 h 10000"/>
                  <a:gd name="connsiteX1255" fmla="*/ 8895 w 10000"/>
                  <a:gd name="connsiteY1255" fmla="*/ 1525 h 10000"/>
                  <a:gd name="connsiteX1256" fmla="*/ 8881 w 10000"/>
                  <a:gd name="connsiteY1256" fmla="*/ 1516 h 10000"/>
                  <a:gd name="connsiteX1257" fmla="*/ 8864 w 10000"/>
                  <a:gd name="connsiteY1257" fmla="*/ 1522 h 10000"/>
                  <a:gd name="connsiteX1258" fmla="*/ 8850 w 10000"/>
                  <a:gd name="connsiteY1258" fmla="*/ 1535 h 10000"/>
                  <a:gd name="connsiteX1259" fmla="*/ 8834 w 10000"/>
                  <a:gd name="connsiteY1259" fmla="*/ 1571 h 10000"/>
                  <a:gd name="connsiteX1260" fmla="*/ 8825 w 10000"/>
                  <a:gd name="connsiteY1260" fmla="*/ 1587 h 10000"/>
                  <a:gd name="connsiteX1261" fmla="*/ 8776 w 10000"/>
                  <a:gd name="connsiteY1261" fmla="*/ 1571 h 10000"/>
                  <a:gd name="connsiteX1262" fmla="*/ 8745 w 10000"/>
                  <a:gd name="connsiteY1262" fmla="*/ 1580 h 10000"/>
                  <a:gd name="connsiteX1263" fmla="*/ 8720 w 10000"/>
                  <a:gd name="connsiteY1263" fmla="*/ 1587 h 10000"/>
                  <a:gd name="connsiteX1264" fmla="*/ 8709 w 10000"/>
                  <a:gd name="connsiteY1264" fmla="*/ 1609 h 10000"/>
                  <a:gd name="connsiteX1265" fmla="*/ 8693 w 10000"/>
                  <a:gd name="connsiteY1265" fmla="*/ 1616 h 10000"/>
                  <a:gd name="connsiteX1266" fmla="*/ 8684 w 10000"/>
                  <a:gd name="connsiteY1266" fmla="*/ 1639 h 10000"/>
                  <a:gd name="connsiteX1267" fmla="*/ 8684 w 10000"/>
                  <a:gd name="connsiteY1267" fmla="*/ 1658 h 10000"/>
                  <a:gd name="connsiteX1268" fmla="*/ 8665 w 10000"/>
                  <a:gd name="connsiteY1268" fmla="*/ 1655 h 10000"/>
                  <a:gd name="connsiteX1269" fmla="*/ 8665 w 10000"/>
                  <a:gd name="connsiteY1269" fmla="*/ 1645 h 10000"/>
                  <a:gd name="connsiteX1270" fmla="*/ 8665 w 10000"/>
                  <a:gd name="connsiteY1270" fmla="*/ 1626 h 10000"/>
                  <a:gd name="connsiteX1271" fmla="*/ 8676 w 10000"/>
                  <a:gd name="connsiteY1271" fmla="*/ 1609 h 10000"/>
                  <a:gd name="connsiteX1272" fmla="*/ 8679 w 10000"/>
                  <a:gd name="connsiteY1272" fmla="*/ 1597 h 10000"/>
                  <a:gd name="connsiteX1273" fmla="*/ 8687 w 10000"/>
                  <a:gd name="connsiteY1273" fmla="*/ 1577 h 10000"/>
                  <a:gd name="connsiteX1274" fmla="*/ 8695 w 10000"/>
                  <a:gd name="connsiteY1274" fmla="*/ 1554 h 10000"/>
                  <a:gd name="connsiteX1275" fmla="*/ 8709 w 10000"/>
                  <a:gd name="connsiteY1275" fmla="*/ 1532 h 10000"/>
                  <a:gd name="connsiteX1276" fmla="*/ 8704 w 10000"/>
                  <a:gd name="connsiteY1276" fmla="*/ 1512 h 10000"/>
                  <a:gd name="connsiteX1277" fmla="*/ 8695 w 10000"/>
                  <a:gd name="connsiteY1277" fmla="*/ 1503 h 10000"/>
                  <a:gd name="connsiteX1278" fmla="*/ 8684 w 10000"/>
                  <a:gd name="connsiteY1278" fmla="*/ 1503 h 10000"/>
                  <a:gd name="connsiteX1279" fmla="*/ 8670 w 10000"/>
                  <a:gd name="connsiteY1279" fmla="*/ 1525 h 10000"/>
                  <a:gd name="connsiteX1280" fmla="*/ 8665 w 10000"/>
                  <a:gd name="connsiteY1280" fmla="*/ 1545 h 10000"/>
                  <a:gd name="connsiteX1281" fmla="*/ 8654 w 10000"/>
                  <a:gd name="connsiteY1281" fmla="*/ 1567 h 10000"/>
                  <a:gd name="connsiteX1282" fmla="*/ 8648 w 10000"/>
                  <a:gd name="connsiteY1282" fmla="*/ 1587 h 10000"/>
                  <a:gd name="connsiteX1283" fmla="*/ 8640 w 10000"/>
                  <a:gd name="connsiteY1283" fmla="*/ 1629 h 10000"/>
                  <a:gd name="connsiteX1284" fmla="*/ 8620 w 10000"/>
                  <a:gd name="connsiteY1284" fmla="*/ 1635 h 10000"/>
                  <a:gd name="connsiteX1285" fmla="*/ 8612 w 10000"/>
                  <a:gd name="connsiteY1285" fmla="*/ 1635 h 10000"/>
                  <a:gd name="connsiteX1286" fmla="*/ 8604 w 10000"/>
                  <a:gd name="connsiteY1286" fmla="*/ 1626 h 10000"/>
                  <a:gd name="connsiteX1287" fmla="*/ 8596 w 10000"/>
                  <a:gd name="connsiteY1287" fmla="*/ 1616 h 10000"/>
                  <a:gd name="connsiteX1288" fmla="*/ 8596 w 10000"/>
                  <a:gd name="connsiteY1288" fmla="*/ 1580 h 10000"/>
                  <a:gd name="connsiteX1289" fmla="*/ 8587 w 10000"/>
                  <a:gd name="connsiteY1289" fmla="*/ 1545 h 10000"/>
                  <a:gd name="connsiteX1290" fmla="*/ 8565 w 10000"/>
                  <a:gd name="connsiteY1290" fmla="*/ 1516 h 10000"/>
                  <a:gd name="connsiteX1291" fmla="*/ 8543 w 10000"/>
                  <a:gd name="connsiteY1291" fmla="*/ 1512 h 10000"/>
                  <a:gd name="connsiteX1292" fmla="*/ 8518 w 10000"/>
                  <a:gd name="connsiteY1292" fmla="*/ 1532 h 10000"/>
                  <a:gd name="connsiteX1293" fmla="*/ 8476 w 10000"/>
                  <a:gd name="connsiteY1293" fmla="*/ 1567 h 10000"/>
                  <a:gd name="connsiteX1294" fmla="*/ 8454 w 10000"/>
                  <a:gd name="connsiteY1294" fmla="*/ 1551 h 10000"/>
                  <a:gd name="connsiteX1295" fmla="*/ 8402 w 10000"/>
                  <a:gd name="connsiteY1295" fmla="*/ 1493 h 10000"/>
                  <a:gd name="connsiteX1296" fmla="*/ 8371 w 10000"/>
                  <a:gd name="connsiteY1296" fmla="*/ 1428 h 10000"/>
                  <a:gd name="connsiteX1297" fmla="*/ 8072 w 10000"/>
                  <a:gd name="connsiteY1297" fmla="*/ 1422 h 10000"/>
                  <a:gd name="connsiteX1298" fmla="*/ 7823 w 10000"/>
                  <a:gd name="connsiteY1298" fmla="*/ 1279 h 10000"/>
                  <a:gd name="connsiteX1299" fmla="*/ 7587 w 10000"/>
                  <a:gd name="connsiteY1299" fmla="*/ 1133 h 10000"/>
                  <a:gd name="connsiteX1300" fmla="*/ 7526 w 10000"/>
                  <a:gd name="connsiteY1300" fmla="*/ 1098 h 10000"/>
                  <a:gd name="connsiteX1301" fmla="*/ 7346 w 10000"/>
                  <a:gd name="connsiteY1301" fmla="*/ 991 h 10000"/>
                  <a:gd name="connsiteX1302" fmla="*/ 7321 w 10000"/>
                  <a:gd name="connsiteY1302" fmla="*/ 959 h 10000"/>
                  <a:gd name="connsiteX1303" fmla="*/ 7307 w 10000"/>
                  <a:gd name="connsiteY1303" fmla="*/ 871 h 10000"/>
                  <a:gd name="connsiteX1304" fmla="*/ 7224 w 10000"/>
                  <a:gd name="connsiteY1304" fmla="*/ 816 h 10000"/>
                  <a:gd name="connsiteX1305" fmla="*/ 7147 w 10000"/>
                  <a:gd name="connsiteY1305" fmla="*/ 787 h 10000"/>
                  <a:gd name="connsiteX1306" fmla="*/ 7080 w 10000"/>
                  <a:gd name="connsiteY1306" fmla="*/ 742 h 10000"/>
                  <a:gd name="connsiteX1307" fmla="*/ 7069 w 10000"/>
                  <a:gd name="connsiteY1307" fmla="*/ 767 h 10000"/>
                  <a:gd name="connsiteX1308" fmla="*/ 7033 w 10000"/>
                  <a:gd name="connsiteY1308" fmla="*/ 787 h 10000"/>
                  <a:gd name="connsiteX1309" fmla="*/ 6820 w 10000"/>
                  <a:gd name="connsiteY1309" fmla="*/ 878 h 10000"/>
                  <a:gd name="connsiteX1310" fmla="*/ 6726 w 10000"/>
                  <a:gd name="connsiteY1310" fmla="*/ 897 h 10000"/>
                  <a:gd name="connsiteX1311" fmla="*/ 6626 w 10000"/>
                  <a:gd name="connsiteY1311" fmla="*/ 955 h 10000"/>
                  <a:gd name="connsiteX1312" fmla="*/ 6582 w 10000"/>
                  <a:gd name="connsiteY1312" fmla="*/ 946 h 10000"/>
                  <a:gd name="connsiteX1313" fmla="*/ 6571 w 10000"/>
                  <a:gd name="connsiteY1313" fmla="*/ 955 h 10000"/>
                  <a:gd name="connsiteX1314" fmla="*/ 6507 w 10000"/>
                  <a:gd name="connsiteY1314" fmla="*/ 975 h 10000"/>
                  <a:gd name="connsiteX1315" fmla="*/ 6485 w 10000"/>
                  <a:gd name="connsiteY1315" fmla="*/ 975 h 10000"/>
                  <a:gd name="connsiteX1316" fmla="*/ 6476 w 10000"/>
                  <a:gd name="connsiteY1316" fmla="*/ 965 h 10000"/>
                  <a:gd name="connsiteX1317" fmla="*/ 6474 w 10000"/>
                  <a:gd name="connsiteY1317" fmla="*/ 936 h 10000"/>
                  <a:gd name="connsiteX1318" fmla="*/ 6452 w 10000"/>
                  <a:gd name="connsiteY1318" fmla="*/ 887 h 10000"/>
                  <a:gd name="connsiteX1319" fmla="*/ 6352 w 10000"/>
                  <a:gd name="connsiteY1319" fmla="*/ 767 h 10000"/>
                  <a:gd name="connsiteX1320" fmla="*/ 6313 w 10000"/>
                  <a:gd name="connsiteY1320" fmla="*/ 732 h 10000"/>
                  <a:gd name="connsiteX1321" fmla="*/ 6296 w 10000"/>
                  <a:gd name="connsiteY1321" fmla="*/ 690 h 10000"/>
                  <a:gd name="connsiteX1322" fmla="*/ 6271 w 10000"/>
                  <a:gd name="connsiteY1322" fmla="*/ 664 h 10000"/>
                  <a:gd name="connsiteX1323" fmla="*/ 6266 w 10000"/>
                  <a:gd name="connsiteY1323" fmla="*/ 654 h 10000"/>
                  <a:gd name="connsiteX1324" fmla="*/ 6111 w 10000"/>
                  <a:gd name="connsiteY1324" fmla="*/ 398 h 10000"/>
                  <a:gd name="connsiteX1325" fmla="*/ 5903 w 10000"/>
                  <a:gd name="connsiteY1325" fmla="*/ 408 h 10000"/>
                  <a:gd name="connsiteX1326" fmla="*/ 5837 w 10000"/>
                  <a:gd name="connsiteY1326" fmla="*/ 427 h 10000"/>
                  <a:gd name="connsiteX1327" fmla="*/ 5756 w 10000"/>
                  <a:gd name="connsiteY1327" fmla="*/ 453 h 10000"/>
                  <a:gd name="connsiteX1328" fmla="*/ 5681 w 10000"/>
                  <a:gd name="connsiteY1328" fmla="*/ 453 h 10000"/>
                  <a:gd name="connsiteX1329" fmla="*/ 5609 w 10000"/>
                  <a:gd name="connsiteY1329" fmla="*/ 447 h 10000"/>
                  <a:gd name="connsiteX1330" fmla="*/ 5554 w 10000"/>
                  <a:gd name="connsiteY1330" fmla="*/ 304 h 10000"/>
                  <a:gd name="connsiteX1331" fmla="*/ 5529 w 10000"/>
                  <a:gd name="connsiteY1331" fmla="*/ 301 h 10000"/>
                  <a:gd name="connsiteX1332" fmla="*/ 5393 w 10000"/>
                  <a:gd name="connsiteY1332" fmla="*/ 256 h 10000"/>
                  <a:gd name="connsiteX1333" fmla="*/ 5366 w 10000"/>
                  <a:gd name="connsiteY1333" fmla="*/ 220 h 10000"/>
                  <a:gd name="connsiteX1334" fmla="*/ 5249 w 10000"/>
                  <a:gd name="connsiteY1334" fmla="*/ 155 h 10000"/>
                  <a:gd name="connsiteX1335" fmla="*/ 5141 w 10000"/>
                  <a:gd name="connsiteY1335" fmla="*/ 52 h 10000"/>
                  <a:gd name="connsiteX1336" fmla="*/ 5116 w 10000"/>
                  <a:gd name="connsiteY1336" fmla="*/ 3 h 10000"/>
                  <a:gd name="connsiteX1337" fmla="*/ 5061 w 10000"/>
                  <a:gd name="connsiteY1337" fmla="*/ 0 h 10000"/>
                  <a:gd name="connsiteX1338" fmla="*/ 5036 w 10000"/>
                  <a:gd name="connsiteY1338" fmla="*/ 32 h 10000"/>
                  <a:gd name="connsiteX1339" fmla="*/ 4942 w 10000"/>
                  <a:gd name="connsiteY1339" fmla="*/ 133 h 10000"/>
                  <a:gd name="connsiteX1340" fmla="*/ 4900 w 10000"/>
                  <a:gd name="connsiteY1340" fmla="*/ 217 h 10000"/>
                  <a:gd name="connsiteX1341" fmla="*/ 4861 w 10000"/>
                  <a:gd name="connsiteY1341" fmla="*/ 198 h 10000"/>
                  <a:gd name="connsiteX1342" fmla="*/ 4795 w 10000"/>
                  <a:gd name="connsiteY1342" fmla="*/ 68 h 10000"/>
                  <a:gd name="connsiteX1343" fmla="*/ 4778 w 10000"/>
                  <a:gd name="connsiteY1343" fmla="*/ 62 h 10000"/>
                  <a:gd name="connsiteX1344" fmla="*/ 4765 w 10000"/>
                  <a:gd name="connsiteY1344" fmla="*/ 62 h 10000"/>
                  <a:gd name="connsiteX1345" fmla="*/ 4748 w 10000"/>
                  <a:gd name="connsiteY1345" fmla="*/ 68 h 10000"/>
                  <a:gd name="connsiteX1346" fmla="*/ 4673 w 10000"/>
                  <a:gd name="connsiteY1346" fmla="*/ 136 h 10000"/>
                  <a:gd name="connsiteX1347" fmla="*/ 4632 w 10000"/>
                  <a:gd name="connsiteY1347" fmla="*/ 201 h 10000"/>
                  <a:gd name="connsiteX1348" fmla="*/ 4623 w 10000"/>
                  <a:gd name="connsiteY1348" fmla="*/ 210 h 10000"/>
                  <a:gd name="connsiteX1349" fmla="*/ 4579 w 10000"/>
                  <a:gd name="connsiteY1349" fmla="*/ 220 h 10000"/>
                  <a:gd name="connsiteX1350" fmla="*/ 4479 w 10000"/>
                  <a:gd name="connsiteY1350" fmla="*/ 198 h 10000"/>
                  <a:gd name="connsiteX1351" fmla="*/ 4402 w 10000"/>
                  <a:gd name="connsiteY1351" fmla="*/ 165 h 10000"/>
                  <a:gd name="connsiteX1352" fmla="*/ 4374 w 10000"/>
                  <a:gd name="connsiteY1352" fmla="*/ 165 h 10000"/>
                  <a:gd name="connsiteX1353" fmla="*/ 4335 w 10000"/>
                  <a:gd name="connsiteY1353" fmla="*/ 172 h 10000"/>
                  <a:gd name="connsiteX1354" fmla="*/ 4302 w 10000"/>
                  <a:gd name="connsiteY1354" fmla="*/ 188 h 10000"/>
                  <a:gd name="connsiteX1355" fmla="*/ 4271 w 10000"/>
                  <a:gd name="connsiteY1355" fmla="*/ 220 h 10000"/>
                  <a:gd name="connsiteX1356" fmla="*/ 4238 w 10000"/>
                  <a:gd name="connsiteY1356" fmla="*/ 240 h 10000"/>
                  <a:gd name="connsiteX1357" fmla="*/ 4324 w 10000"/>
                  <a:gd name="connsiteY1357" fmla="*/ 1289 h 10000"/>
                  <a:gd name="connsiteX1358" fmla="*/ 4297 w 10000"/>
                  <a:gd name="connsiteY1358" fmla="*/ 7345 h 10000"/>
                  <a:gd name="connsiteX1359" fmla="*/ 4236 w 10000"/>
                  <a:gd name="connsiteY1359" fmla="*/ 6832 h 10000"/>
                  <a:gd name="connsiteX1360" fmla="*/ 3946 w 10000"/>
                  <a:gd name="connsiteY1360" fmla="*/ 6675 h 10000"/>
                  <a:gd name="connsiteX1361" fmla="*/ 3687 w 10000"/>
                  <a:gd name="connsiteY1361" fmla="*/ 7730 h 10000"/>
                  <a:gd name="connsiteX1362" fmla="*/ 3690 w 10000"/>
                  <a:gd name="connsiteY1362" fmla="*/ 7730 h 10000"/>
                  <a:gd name="connsiteX1363" fmla="*/ 3704 w 10000"/>
                  <a:gd name="connsiteY1363" fmla="*/ 7740 h 10000"/>
                  <a:gd name="connsiteX1364" fmla="*/ 3712 w 10000"/>
                  <a:gd name="connsiteY1364" fmla="*/ 7743 h 10000"/>
                  <a:gd name="connsiteX1365" fmla="*/ 3723 w 10000"/>
                  <a:gd name="connsiteY1365" fmla="*/ 7749 h 10000"/>
                  <a:gd name="connsiteX1366" fmla="*/ 4805 w 10000"/>
                  <a:gd name="connsiteY1366" fmla="*/ 7386 h 10000"/>
                  <a:gd name="connsiteX1367" fmla="*/ 5343 w 10000"/>
                  <a:gd name="connsiteY1367" fmla="*/ 7520 h 10000"/>
                  <a:gd name="connsiteX1368" fmla="*/ 2947 w 10000"/>
                  <a:gd name="connsiteY1368" fmla="*/ 8089 h 10000"/>
                  <a:gd name="connsiteX1369" fmla="*/ 3057 w 10000"/>
                  <a:gd name="connsiteY1369" fmla="*/ 7143 h 10000"/>
                  <a:gd name="connsiteX0" fmla="*/ 4324 w 10000"/>
                  <a:gd name="connsiteY0" fmla="*/ 1289 h 10000"/>
                  <a:gd name="connsiteX1" fmla="*/ 4296 w 10000"/>
                  <a:gd name="connsiteY1" fmla="*/ 1305 h 10000"/>
                  <a:gd name="connsiteX2" fmla="*/ 4285 w 10000"/>
                  <a:gd name="connsiteY2" fmla="*/ 1279 h 10000"/>
                  <a:gd name="connsiteX3" fmla="*/ 4244 w 10000"/>
                  <a:gd name="connsiteY3" fmla="*/ 1266 h 10000"/>
                  <a:gd name="connsiteX4" fmla="*/ 4208 w 10000"/>
                  <a:gd name="connsiteY4" fmla="*/ 1286 h 10000"/>
                  <a:gd name="connsiteX5" fmla="*/ 4172 w 10000"/>
                  <a:gd name="connsiteY5" fmla="*/ 1299 h 10000"/>
                  <a:gd name="connsiteX6" fmla="*/ 4150 w 10000"/>
                  <a:gd name="connsiteY6" fmla="*/ 1308 h 10000"/>
                  <a:gd name="connsiteX7" fmla="*/ 4139 w 10000"/>
                  <a:gd name="connsiteY7" fmla="*/ 1315 h 10000"/>
                  <a:gd name="connsiteX8" fmla="*/ 4125 w 10000"/>
                  <a:gd name="connsiteY8" fmla="*/ 1315 h 10000"/>
                  <a:gd name="connsiteX9" fmla="*/ 4119 w 10000"/>
                  <a:gd name="connsiteY9" fmla="*/ 1315 h 10000"/>
                  <a:gd name="connsiteX10" fmla="*/ 4111 w 10000"/>
                  <a:gd name="connsiteY10" fmla="*/ 1308 h 10000"/>
                  <a:gd name="connsiteX11" fmla="*/ 4100 w 10000"/>
                  <a:gd name="connsiteY11" fmla="*/ 1315 h 10000"/>
                  <a:gd name="connsiteX12" fmla="*/ 4075 w 10000"/>
                  <a:gd name="connsiteY12" fmla="*/ 1315 h 10000"/>
                  <a:gd name="connsiteX13" fmla="*/ 4058 w 10000"/>
                  <a:gd name="connsiteY13" fmla="*/ 1318 h 10000"/>
                  <a:gd name="connsiteX14" fmla="*/ 4044 w 10000"/>
                  <a:gd name="connsiteY14" fmla="*/ 1315 h 10000"/>
                  <a:gd name="connsiteX15" fmla="*/ 4042 w 10000"/>
                  <a:gd name="connsiteY15" fmla="*/ 1299 h 10000"/>
                  <a:gd name="connsiteX16" fmla="*/ 4014 w 10000"/>
                  <a:gd name="connsiteY16" fmla="*/ 1308 h 10000"/>
                  <a:gd name="connsiteX17" fmla="*/ 4011 w 10000"/>
                  <a:gd name="connsiteY17" fmla="*/ 1315 h 10000"/>
                  <a:gd name="connsiteX18" fmla="*/ 4011 w 10000"/>
                  <a:gd name="connsiteY18" fmla="*/ 1341 h 10000"/>
                  <a:gd name="connsiteX19" fmla="*/ 4019 w 10000"/>
                  <a:gd name="connsiteY19" fmla="*/ 1341 h 10000"/>
                  <a:gd name="connsiteX20" fmla="*/ 3997 w 10000"/>
                  <a:gd name="connsiteY20" fmla="*/ 1363 h 10000"/>
                  <a:gd name="connsiteX21" fmla="*/ 3986 w 10000"/>
                  <a:gd name="connsiteY21" fmla="*/ 1373 h 10000"/>
                  <a:gd name="connsiteX22" fmla="*/ 3981 w 10000"/>
                  <a:gd name="connsiteY22" fmla="*/ 1389 h 10000"/>
                  <a:gd name="connsiteX23" fmla="*/ 3981 w 10000"/>
                  <a:gd name="connsiteY23" fmla="*/ 1409 h 10000"/>
                  <a:gd name="connsiteX24" fmla="*/ 3981 w 10000"/>
                  <a:gd name="connsiteY24" fmla="*/ 1438 h 10000"/>
                  <a:gd name="connsiteX25" fmla="*/ 3961 w 10000"/>
                  <a:gd name="connsiteY25" fmla="*/ 1441 h 10000"/>
                  <a:gd name="connsiteX26" fmla="*/ 3942 w 10000"/>
                  <a:gd name="connsiteY26" fmla="*/ 1441 h 10000"/>
                  <a:gd name="connsiteX27" fmla="*/ 3914 w 10000"/>
                  <a:gd name="connsiteY27" fmla="*/ 1454 h 10000"/>
                  <a:gd name="connsiteX28" fmla="*/ 3892 w 10000"/>
                  <a:gd name="connsiteY28" fmla="*/ 1467 h 10000"/>
                  <a:gd name="connsiteX29" fmla="*/ 3867 w 10000"/>
                  <a:gd name="connsiteY29" fmla="*/ 1483 h 10000"/>
                  <a:gd name="connsiteX30" fmla="*/ 3845 w 10000"/>
                  <a:gd name="connsiteY30" fmla="*/ 1467 h 10000"/>
                  <a:gd name="connsiteX31" fmla="*/ 3850 w 10000"/>
                  <a:gd name="connsiteY31" fmla="*/ 1457 h 10000"/>
                  <a:gd name="connsiteX32" fmla="*/ 3864 w 10000"/>
                  <a:gd name="connsiteY32" fmla="*/ 1441 h 10000"/>
                  <a:gd name="connsiteX33" fmla="*/ 3859 w 10000"/>
                  <a:gd name="connsiteY33" fmla="*/ 1409 h 10000"/>
                  <a:gd name="connsiteX34" fmla="*/ 3842 w 10000"/>
                  <a:gd name="connsiteY34" fmla="*/ 1383 h 10000"/>
                  <a:gd name="connsiteX35" fmla="*/ 3825 w 10000"/>
                  <a:gd name="connsiteY35" fmla="*/ 1360 h 10000"/>
                  <a:gd name="connsiteX36" fmla="*/ 3809 w 10000"/>
                  <a:gd name="connsiteY36" fmla="*/ 1318 h 10000"/>
                  <a:gd name="connsiteX37" fmla="*/ 3787 w 10000"/>
                  <a:gd name="connsiteY37" fmla="*/ 1289 h 10000"/>
                  <a:gd name="connsiteX38" fmla="*/ 3759 w 10000"/>
                  <a:gd name="connsiteY38" fmla="*/ 1266 h 10000"/>
                  <a:gd name="connsiteX39" fmla="*/ 3740 w 10000"/>
                  <a:gd name="connsiteY39" fmla="*/ 1256 h 10000"/>
                  <a:gd name="connsiteX40" fmla="*/ 3715 w 10000"/>
                  <a:gd name="connsiteY40" fmla="*/ 1250 h 10000"/>
                  <a:gd name="connsiteX41" fmla="*/ 3687 w 10000"/>
                  <a:gd name="connsiteY41" fmla="*/ 1256 h 10000"/>
                  <a:gd name="connsiteX42" fmla="*/ 3681 w 10000"/>
                  <a:gd name="connsiteY42" fmla="*/ 1260 h 10000"/>
                  <a:gd name="connsiteX43" fmla="*/ 3670 w 10000"/>
                  <a:gd name="connsiteY43" fmla="*/ 1295 h 10000"/>
                  <a:gd name="connsiteX44" fmla="*/ 3651 w 10000"/>
                  <a:gd name="connsiteY44" fmla="*/ 1305 h 10000"/>
                  <a:gd name="connsiteX45" fmla="*/ 3640 w 10000"/>
                  <a:gd name="connsiteY45" fmla="*/ 1308 h 10000"/>
                  <a:gd name="connsiteX46" fmla="*/ 3626 w 10000"/>
                  <a:gd name="connsiteY46" fmla="*/ 1308 h 10000"/>
                  <a:gd name="connsiteX47" fmla="*/ 3632 w 10000"/>
                  <a:gd name="connsiteY47" fmla="*/ 1276 h 10000"/>
                  <a:gd name="connsiteX48" fmla="*/ 3609 w 10000"/>
                  <a:gd name="connsiteY48" fmla="*/ 1289 h 10000"/>
                  <a:gd name="connsiteX49" fmla="*/ 3593 w 10000"/>
                  <a:gd name="connsiteY49" fmla="*/ 1286 h 10000"/>
                  <a:gd name="connsiteX50" fmla="*/ 3590 w 10000"/>
                  <a:gd name="connsiteY50" fmla="*/ 1256 h 10000"/>
                  <a:gd name="connsiteX51" fmla="*/ 3584 w 10000"/>
                  <a:gd name="connsiteY51" fmla="*/ 1237 h 10000"/>
                  <a:gd name="connsiteX52" fmla="*/ 3573 w 10000"/>
                  <a:gd name="connsiteY52" fmla="*/ 1237 h 10000"/>
                  <a:gd name="connsiteX53" fmla="*/ 3554 w 10000"/>
                  <a:gd name="connsiteY53" fmla="*/ 1227 h 10000"/>
                  <a:gd name="connsiteX54" fmla="*/ 3546 w 10000"/>
                  <a:gd name="connsiteY54" fmla="*/ 1192 h 10000"/>
                  <a:gd name="connsiteX55" fmla="*/ 3529 w 10000"/>
                  <a:gd name="connsiteY55" fmla="*/ 1176 h 10000"/>
                  <a:gd name="connsiteX56" fmla="*/ 3512 w 10000"/>
                  <a:gd name="connsiteY56" fmla="*/ 1182 h 10000"/>
                  <a:gd name="connsiteX57" fmla="*/ 3485 w 10000"/>
                  <a:gd name="connsiteY57" fmla="*/ 1182 h 10000"/>
                  <a:gd name="connsiteX58" fmla="*/ 3463 w 10000"/>
                  <a:gd name="connsiteY58" fmla="*/ 1176 h 10000"/>
                  <a:gd name="connsiteX59" fmla="*/ 3449 w 10000"/>
                  <a:gd name="connsiteY59" fmla="*/ 1182 h 10000"/>
                  <a:gd name="connsiteX60" fmla="*/ 3432 w 10000"/>
                  <a:gd name="connsiteY60" fmla="*/ 1192 h 10000"/>
                  <a:gd name="connsiteX61" fmla="*/ 3454 w 10000"/>
                  <a:gd name="connsiteY61" fmla="*/ 1205 h 10000"/>
                  <a:gd name="connsiteX62" fmla="*/ 3463 w 10000"/>
                  <a:gd name="connsiteY62" fmla="*/ 1205 h 10000"/>
                  <a:gd name="connsiteX63" fmla="*/ 3488 w 10000"/>
                  <a:gd name="connsiteY63" fmla="*/ 1205 h 10000"/>
                  <a:gd name="connsiteX64" fmla="*/ 3488 w 10000"/>
                  <a:gd name="connsiteY64" fmla="*/ 1218 h 10000"/>
                  <a:gd name="connsiteX65" fmla="*/ 3493 w 10000"/>
                  <a:gd name="connsiteY65" fmla="*/ 1247 h 10000"/>
                  <a:gd name="connsiteX66" fmla="*/ 3512 w 10000"/>
                  <a:gd name="connsiteY66" fmla="*/ 1247 h 10000"/>
                  <a:gd name="connsiteX67" fmla="*/ 3518 w 10000"/>
                  <a:gd name="connsiteY67" fmla="*/ 1250 h 10000"/>
                  <a:gd name="connsiteX68" fmla="*/ 3521 w 10000"/>
                  <a:gd name="connsiteY68" fmla="*/ 1276 h 10000"/>
                  <a:gd name="connsiteX69" fmla="*/ 3543 w 10000"/>
                  <a:gd name="connsiteY69" fmla="*/ 1295 h 10000"/>
                  <a:gd name="connsiteX70" fmla="*/ 3546 w 10000"/>
                  <a:gd name="connsiteY70" fmla="*/ 1305 h 10000"/>
                  <a:gd name="connsiteX71" fmla="*/ 3543 w 10000"/>
                  <a:gd name="connsiteY71" fmla="*/ 1315 h 10000"/>
                  <a:gd name="connsiteX72" fmla="*/ 3543 w 10000"/>
                  <a:gd name="connsiteY72" fmla="*/ 1331 h 10000"/>
                  <a:gd name="connsiteX73" fmla="*/ 3554 w 10000"/>
                  <a:gd name="connsiteY73" fmla="*/ 1324 h 10000"/>
                  <a:gd name="connsiteX74" fmla="*/ 3560 w 10000"/>
                  <a:gd name="connsiteY74" fmla="*/ 1331 h 10000"/>
                  <a:gd name="connsiteX75" fmla="*/ 3582 w 10000"/>
                  <a:gd name="connsiteY75" fmla="*/ 1344 h 10000"/>
                  <a:gd name="connsiteX76" fmla="*/ 3598 w 10000"/>
                  <a:gd name="connsiteY76" fmla="*/ 1380 h 10000"/>
                  <a:gd name="connsiteX77" fmla="*/ 3607 w 10000"/>
                  <a:gd name="connsiteY77" fmla="*/ 1389 h 10000"/>
                  <a:gd name="connsiteX78" fmla="*/ 3623 w 10000"/>
                  <a:gd name="connsiteY78" fmla="*/ 1409 h 10000"/>
                  <a:gd name="connsiteX79" fmla="*/ 3634 w 10000"/>
                  <a:gd name="connsiteY79" fmla="*/ 1438 h 10000"/>
                  <a:gd name="connsiteX80" fmla="*/ 3632 w 10000"/>
                  <a:gd name="connsiteY80" fmla="*/ 1454 h 10000"/>
                  <a:gd name="connsiteX81" fmla="*/ 3618 w 10000"/>
                  <a:gd name="connsiteY81" fmla="*/ 1438 h 10000"/>
                  <a:gd name="connsiteX82" fmla="*/ 3598 w 10000"/>
                  <a:gd name="connsiteY82" fmla="*/ 1428 h 10000"/>
                  <a:gd name="connsiteX83" fmla="*/ 3582 w 10000"/>
                  <a:gd name="connsiteY83" fmla="*/ 1402 h 10000"/>
                  <a:gd name="connsiteX84" fmla="*/ 3562 w 10000"/>
                  <a:gd name="connsiteY84" fmla="*/ 1399 h 10000"/>
                  <a:gd name="connsiteX85" fmla="*/ 3546 w 10000"/>
                  <a:gd name="connsiteY85" fmla="*/ 1383 h 10000"/>
                  <a:gd name="connsiteX86" fmla="*/ 3510 w 10000"/>
                  <a:gd name="connsiteY86" fmla="*/ 1360 h 10000"/>
                  <a:gd name="connsiteX87" fmla="*/ 3485 w 10000"/>
                  <a:gd name="connsiteY87" fmla="*/ 1344 h 10000"/>
                  <a:gd name="connsiteX88" fmla="*/ 3454 w 10000"/>
                  <a:gd name="connsiteY88" fmla="*/ 1334 h 10000"/>
                  <a:gd name="connsiteX89" fmla="*/ 3429 w 10000"/>
                  <a:gd name="connsiteY89" fmla="*/ 1315 h 10000"/>
                  <a:gd name="connsiteX90" fmla="*/ 3416 w 10000"/>
                  <a:gd name="connsiteY90" fmla="*/ 1308 h 10000"/>
                  <a:gd name="connsiteX91" fmla="*/ 3399 w 10000"/>
                  <a:gd name="connsiteY91" fmla="*/ 1305 h 10000"/>
                  <a:gd name="connsiteX92" fmla="*/ 3382 w 10000"/>
                  <a:gd name="connsiteY92" fmla="*/ 1286 h 10000"/>
                  <a:gd name="connsiteX93" fmla="*/ 3380 w 10000"/>
                  <a:gd name="connsiteY93" fmla="*/ 1266 h 10000"/>
                  <a:gd name="connsiteX94" fmla="*/ 3388 w 10000"/>
                  <a:gd name="connsiteY94" fmla="*/ 1256 h 10000"/>
                  <a:gd name="connsiteX95" fmla="*/ 3407 w 10000"/>
                  <a:gd name="connsiteY95" fmla="*/ 1256 h 10000"/>
                  <a:gd name="connsiteX96" fmla="*/ 3396 w 10000"/>
                  <a:gd name="connsiteY96" fmla="*/ 1227 h 10000"/>
                  <a:gd name="connsiteX97" fmla="*/ 3382 w 10000"/>
                  <a:gd name="connsiteY97" fmla="*/ 1227 h 10000"/>
                  <a:gd name="connsiteX98" fmla="*/ 3360 w 10000"/>
                  <a:gd name="connsiteY98" fmla="*/ 1221 h 10000"/>
                  <a:gd name="connsiteX99" fmla="*/ 3349 w 10000"/>
                  <a:gd name="connsiteY99" fmla="*/ 1231 h 10000"/>
                  <a:gd name="connsiteX100" fmla="*/ 3352 w 10000"/>
                  <a:gd name="connsiteY100" fmla="*/ 1247 h 10000"/>
                  <a:gd name="connsiteX101" fmla="*/ 3341 w 10000"/>
                  <a:gd name="connsiteY101" fmla="*/ 1237 h 10000"/>
                  <a:gd name="connsiteX102" fmla="*/ 3335 w 10000"/>
                  <a:gd name="connsiteY102" fmla="*/ 1231 h 10000"/>
                  <a:gd name="connsiteX103" fmla="*/ 3307 w 10000"/>
                  <a:gd name="connsiteY103" fmla="*/ 1227 h 10000"/>
                  <a:gd name="connsiteX104" fmla="*/ 3294 w 10000"/>
                  <a:gd name="connsiteY104" fmla="*/ 1221 h 10000"/>
                  <a:gd name="connsiteX105" fmla="*/ 3271 w 10000"/>
                  <a:gd name="connsiteY105" fmla="*/ 1211 h 10000"/>
                  <a:gd name="connsiteX106" fmla="*/ 3252 w 10000"/>
                  <a:gd name="connsiteY106" fmla="*/ 1195 h 10000"/>
                  <a:gd name="connsiteX107" fmla="*/ 3235 w 10000"/>
                  <a:gd name="connsiteY107" fmla="*/ 1195 h 10000"/>
                  <a:gd name="connsiteX108" fmla="*/ 3235 w 10000"/>
                  <a:gd name="connsiteY108" fmla="*/ 1205 h 10000"/>
                  <a:gd name="connsiteX109" fmla="*/ 3219 w 10000"/>
                  <a:gd name="connsiteY109" fmla="*/ 1231 h 10000"/>
                  <a:gd name="connsiteX110" fmla="*/ 3213 w 10000"/>
                  <a:gd name="connsiteY110" fmla="*/ 1231 h 10000"/>
                  <a:gd name="connsiteX111" fmla="*/ 3183 w 10000"/>
                  <a:gd name="connsiteY111" fmla="*/ 1221 h 10000"/>
                  <a:gd name="connsiteX112" fmla="*/ 3175 w 10000"/>
                  <a:gd name="connsiteY112" fmla="*/ 1227 h 10000"/>
                  <a:gd name="connsiteX113" fmla="*/ 3163 w 10000"/>
                  <a:gd name="connsiteY113" fmla="*/ 1237 h 10000"/>
                  <a:gd name="connsiteX114" fmla="*/ 3158 w 10000"/>
                  <a:gd name="connsiteY114" fmla="*/ 1260 h 10000"/>
                  <a:gd name="connsiteX115" fmla="*/ 3158 w 10000"/>
                  <a:gd name="connsiteY115" fmla="*/ 1276 h 10000"/>
                  <a:gd name="connsiteX116" fmla="*/ 3163 w 10000"/>
                  <a:gd name="connsiteY116" fmla="*/ 1295 h 10000"/>
                  <a:gd name="connsiteX117" fmla="*/ 3166 w 10000"/>
                  <a:gd name="connsiteY117" fmla="*/ 1308 h 10000"/>
                  <a:gd name="connsiteX118" fmla="*/ 3158 w 10000"/>
                  <a:gd name="connsiteY118" fmla="*/ 1315 h 10000"/>
                  <a:gd name="connsiteX119" fmla="*/ 3133 w 10000"/>
                  <a:gd name="connsiteY119" fmla="*/ 1299 h 10000"/>
                  <a:gd name="connsiteX120" fmla="*/ 3114 w 10000"/>
                  <a:gd name="connsiteY120" fmla="*/ 1276 h 10000"/>
                  <a:gd name="connsiteX121" fmla="*/ 3078 w 10000"/>
                  <a:gd name="connsiteY121" fmla="*/ 1240 h 10000"/>
                  <a:gd name="connsiteX122" fmla="*/ 3044 w 10000"/>
                  <a:gd name="connsiteY122" fmla="*/ 1227 h 10000"/>
                  <a:gd name="connsiteX123" fmla="*/ 3033 w 10000"/>
                  <a:gd name="connsiteY123" fmla="*/ 1231 h 10000"/>
                  <a:gd name="connsiteX124" fmla="*/ 3036 w 10000"/>
                  <a:gd name="connsiteY124" fmla="*/ 1256 h 10000"/>
                  <a:gd name="connsiteX125" fmla="*/ 3044 w 10000"/>
                  <a:gd name="connsiteY125" fmla="*/ 1266 h 10000"/>
                  <a:gd name="connsiteX126" fmla="*/ 3044 w 10000"/>
                  <a:gd name="connsiteY126" fmla="*/ 1276 h 10000"/>
                  <a:gd name="connsiteX127" fmla="*/ 3036 w 10000"/>
                  <a:gd name="connsiteY127" fmla="*/ 1276 h 10000"/>
                  <a:gd name="connsiteX128" fmla="*/ 3028 w 10000"/>
                  <a:gd name="connsiteY128" fmla="*/ 1266 h 10000"/>
                  <a:gd name="connsiteX129" fmla="*/ 3025 w 10000"/>
                  <a:gd name="connsiteY129" fmla="*/ 1256 h 10000"/>
                  <a:gd name="connsiteX130" fmla="*/ 3008 w 10000"/>
                  <a:gd name="connsiteY130" fmla="*/ 1205 h 10000"/>
                  <a:gd name="connsiteX131" fmla="*/ 3000 w 10000"/>
                  <a:gd name="connsiteY131" fmla="*/ 1192 h 10000"/>
                  <a:gd name="connsiteX132" fmla="*/ 2994 w 10000"/>
                  <a:gd name="connsiteY132" fmla="*/ 1176 h 10000"/>
                  <a:gd name="connsiteX133" fmla="*/ 2986 w 10000"/>
                  <a:gd name="connsiteY133" fmla="*/ 1182 h 10000"/>
                  <a:gd name="connsiteX134" fmla="*/ 2981 w 10000"/>
                  <a:gd name="connsiteY134" fmla="*/ 1192 h 10000"/>
                  <a:gd name="connsiteX135" fmla="*/ 2970 w 10000"/>
                  <a:gd name="connsiteY135" fmla="*/ 1201 h 10000"/>
                  <a:gd name="connsiteX136" fmla="*/ 2956 w 10000"/>
                  <a:gd name="connsiteY136" fmla="*/ 1218 h 10000"/>
                  <a:gd name="connsiteX137" fmla="*/ 2939 w 10000"/>
                  <a:gd name="connsiteY137" fmla="*/ 1240 h 10000"/>
                  <a:gd name="connsiteX138" fmla="*/ 2928 w 10000"/>
                  <a:gd name="connsiteY138" fmla="*/ 1247 h 10000"/>
                  <a:gd name="connsiteX139" fmla="*/ 2922 w 10000"/>
                  <a:gd name="connsiteY139" fmla="*/ 1250 h 10000"/>
                  <a:gd name="connsiteX140" fmla="*/ 2911 w 10000"/>
                  <a:gd name="connsiteY140" fmla="*/ 1250 h 10000"/>
                  <a:gd name="connsiteX141" fmla="*/ 2884 w 10000"/>
                  <a:gd name="connsiteY141" fmla="*/ 1247 h 10000"/>
                  <a:gd name="connsiteX142" fmla="*/ 2864 w 10000"/>
                  <a:gd name="connsiteY142" fmla="*/ 1237 h 10000"/>
                  <a:gd name="connsiteX143" fmla="*/ 2848 w 10000"/>
                  <a:gd name="connsiteY143" fmla="*/ 1231 h 10000"/>
                  <a:gd name="connsiteX144" fmla="*/ 2834 w 10000"/>
                  <a:gd name="connsiteY144" fmla="*/ 1227 h 10000"/>
                  <a:gd name="connsiteX145" fmla="*/ 2831 w 10000"/>
                  <a:gd name="connsiteY145" fmla="*/ 1227 h 10000"/>
                  <a:gd name="connsiteX146" fmla="*/ 2831 w 10000"/>
                  <a:gd name="connsiteY146" fmla="*/ 1221 h 10000"/>
                  <a:gd name="connsiteX147" fmla="*/ 2825 w 10000"/>
                  <a:gd name="connsiteY147" fmla="*/ 1205 h 10000"/>
                  <a:gd name="connsiteX148" fmla="*/ 2823 w 10000"/>
                  <a:gd name="connsiteY148" fmla="*/ 1192 h 10000"/>
                  <a:gd name="connsiteX149" fmla="*/ 2817 w 10000"/>
                  <a:gd name="connsiteY149" fmla="*/ 1182 h 10000"/>
                  <a:gd name="connsiteX150" fmla="*/ 2814 w 10000"/>
                  <a:gd name="connsiteY150" fmla="*/ 1176 h 10000"/>
                  <a:gd name="connsiteX151" fmla="*/ 2792 w 10000"/>
                  <a:gd name="connsiteY151" fmla="*/ 1172 h 10000"/>
                  <a:gd name="connsiteX152" fmla="*/ 2759 w 10000"/>
                  <a:gd name="connsiteY152" fmla="*/ 1156 h 10000"/>
                  <a:gd name="connsiteX153" fmla="*/ 2734 w 10000"/>
                  <a:gd name="connsiteY153" fmla="*/ 1143 h 10000"/>
                  <a:gd name="connsiteX154" fmla="*/ 2695 w 10000"/>
                  <a:gd name="connsiteY154" fmla="*/ 1124 h 10000"/>
                  <a:gd name="connsiteX155" fmla="*/ 2670 w 10000"/>
                  <a:gd name="connsiteY155" fmla="*/ 1108 h 10000"/>
                  <a:gd name="connsiteX156" fmla="*/ 2645 w 10000"/>
                  <a:gd name="connsiteY156" fmla="*/ 1091 h 10000"/>
                  <a:gd name="connsiteX157" fmla="*/ 2618 w 10000"/>
                  <a:gd name="connsiteY157" fmla="*/ 1088 h 10000"/>
                  <a:gd name="connsiteX158" fmla="*/ 2576 w 10000"/>
                  <a:gd name="connsiteY158" fmla="*/ 1088 h 10000"/>
                  <a:gd name="connsiteX159" fmla="*/ 2551 w 10000"/>
                  <a:gd name="connsiteY159" fmla="*/ 1091 h 10000"/>
                  <a:gd name="connsiteX160" fmla="*/ 2521 w 10000"/>
                  <a:gd name="connsiteY160" fmla="*/ 1098 h 10000"/>
                  <a:gd name="connsiteX161" fmla="*/ 2493 w 10000"/>
                  <a:gd name="connsiteY161" fmla="*/ 1104 h 10000"/>
                  <a:gd name="connsiteX162" fmla="*/ 2468 w 10000"/>
                  <a:gd name="connsiteY162" fmla="*/ 1108 h 10000"/>
                  <a:gd name="connsiteX163" fmla="*/ 2404 w 10000"/>
                  <a:gd name="connsiteY163" fmla="*/ 1124 h 10000"/>
                  <a:gd name="connsiteX164" fmla="*/ 2366 w 10000"/>
                  <a:gd name="connsiteY164" fmla="*/ 1133 h 10000"/>
                  <a:gd name="connsiteX165" fmla="*/ 2346 w 10000"/>
                  <a:gd name="connsiteY165" fmla="*/ 1137 h 10000"/>
                  <a:gd name="connsiteX166" fmla="*/ 2294 w 10000"/>
                  <a:gd name="connsiteY166" fmla="*/ 1146 h 10000"/>
                  <a:gd name="connsiteX167" fmla="*/ 2249 w 10000"/>
                  <a:gd name="connsiteY167" fmla="*/ 1156 h 10000"/>
                  <a:gd name="connsiteX168" fmla="*/ 2230 w 10000"/>
                  <a:gd name="connsiteY168" fmla="*/ 1156 h 10000"/>
                  <a:gd name="connsiteX169" fmla="*/ 2222 w 10000"/>
                  <a:gd name="connsiteY169" fmla="*/ 1163 h 10000"/>
                  <a:gd name="connsiteX170" fmla="*/ 2194 w 10000"/>
                  <a:gd name="connsiteY170" fmla="*/ 1163 h 10000"/>
                  <a:gd name="connsiteX171" fmla="*/ 2172 w 10000"/>
                  <a:gd name="connsiteY171" fmla="*/ 1163 h 10000"/>
                  <a:gd name="connsiteX172" fmla="*/ 2147 w 10000"/>
                  <a:gd name="connsiteY172" fmla="*/ 1166 h 10000"/>
                  <a:gd name="connsiteX173" fmla="*/ 2108 w 10000"/>
                  <a:gd name="connsiteY173" fmla="*/ 1166 h 10000"/>
                  <a:gd name="connsiteX174" fmla="*/ 2083 w 10000"/>
                  <a:gd name="connsiteY174" fmla="*/ 1156 h 10000"/>
                  <a:gd name="connsiteX175" fmla="*/ 2042 w 10000"/>
                  <a:gd name="connsiteY175" fmla="*/ 1143 h 10000"/>
                  <a:gd name="connsiteX176" fmla="*/ 2011 w 10000"/>
                  <a:gd name="connsiteY176" fmla="*/ 1143 h 10000"/>
                  <a:gd name="connsiteX177" fmla="*/ 1994 w 10000"/>
                  <a:gd name="connsiteY177" fmla="*/ 1146 h 10000"/>
                  <a:gd name="connsiteX178" fmla="*/ 1967 w 10000"/>
                  <a:gd name="connsiteY178" fmla="*/ 1156 h 10000"/>
                  <a:gd name="connsiteX179" fmla="*/ 1903 w 10000"/>
                  <a:gd name="connsiteY179" fmla="*/ 1176 h 10000"/>
                  <a:gd name="connsiteX180" fmla="*/ 1873 w 10000"/>
                  <a:gd name="connsiteY180" fmla="*/ 1182 h 10000"/>
                  <a:gd name="connsiteX181" fmla="*/ 1850 w 10000"/>
                  <a:gd name="connsiteY181" fmla="*/ 1185 h 10000"/>
                  <a:gd name="connsiteX182" fmla="*/ 1842 w 10000"/>
                  <a:gd name="connsiteY182" fmla="*/ 1192 h 10000"/>
                  <a:gd name="connsiteX183" fmla="*/ 1823 w 10000"/>
                  <a:gd name="connsiteY183" fmla="*/ 1195 h 10000"/>
                  <a:gd name="connsiteX184" fmla="*/ 1814 w 10000"/>
                  <a:gd name="connsiteY184" fmla="*/ 1201 h 10000"/>
                  <a:gd name="connsiteX185" fmla="*/ 1792 w 10000"/>
                  <a:gd name="connsiteY185" fmla="*/ 1218 h 10000"/>
                  <a:gd name="connsiteX186" fmla="*/ 1767 w 10000"/>
                  <a:gd name="connsiteY186" fmla="*/ 1231 h 10000"/>
                  <a:gd name="connsiteX187" fmla="*/ 1717 w 10000"/>
                  <a:gd name="connsiteY187" fmla="*/ 1266 h 10000"/>
                  <a:gd name="connsiteX188" fmla="*/ 1695 w 10000"/>
                  <a:gd name="connsiteY188" fmla="*/ 1279 h 10000"/>
                  <a:gd name="connsiteX189" fmla="*/ 1654 w 10000"/>
                  <a:gd name="connsiteY189" fmla="*/ 1308 h 10000"/>
                  <a:gd name="connsiteX190" fmla="*/ 1620 w 10000"/>
                  <a:gd name="connsiteY190" fmla="*/ 1334 h 10000"/>
                  <a:gd name="connsiteX191" fmla="*/ 1590 w 10000"/>
                  <a:gd name="connsiteY191" fmla="*/ 1360 h 10000"/>
                  <a:gd name="connsiteX192" fmla="*/ 1565 w 10000"/>
                  <a:gd name="connsiteY192" fmla="*/ 1380 h 10000"/>
                  <a:gd name="connsiteX193" fmla="*/ 1532 w 10000"/>
                  <a:gd name="connsiteY193" fmla="*/ 1402 h 10000"/>
                  <a:gd name="connsiteX194" fmla="*/ 1501 w 10000"/>
                  <a:gd name="connsiteY194" fmla="*/ 1418 h 10000"/>
                  <a:gd name="connsiteX195" fmla="*/ 1460 w 10000"/>
                  <a:gd name="connsiteY195" fmla="*/ 1438 h 10000"/>
                  <a:gd name="connsiteX196" fmla="*/ 1435 w 10000"/>
                  <a:gd name="connsiteY196" fmla="*/ 1454 h 10000"/>
                  <a:gd name="connsiteX197" fmla="*/ 1421 w 10000"/>
                  <a:gd name="connsiteY197" fmla="*/ 1464 h 10000"/>
                  <a:gd name="connsiteX198" fmla="*/ 1380 w 10000"/>
                  <a:gd name="connsiteY198" fmla="*/ 1473 h 10000"/>
                  <a:gd name="connsiteX199" fmla="*/ 1324 w 10000"/>
                  <a:gd name="connsiteY199" fmla="*/ 1477 h 10000"/>
                  <a:gd name="connsiteX200" fmla="*/ 1274 w 10000"/>
                  <a:gd name="connsiteY200" fmla="*/ 1483 h 10000"/>
                  <a:gd name="connsiteX201" fmla="*/ 1244 w 10000"/>
                  <a:gd name="connsiteY201" fmla="*/ 1486 h 10000"/>
                  <a:gd name="connsiteX202" fmla="*/ 1233 w 10000"/>
                  <a:gd name="connsiteY202" fmla="*/ 1486 h 10000"/>
                  <a:gd name="connsiteX203" fmla="*/ 1197 w 10000"/>
                  <a:gd name="connsiteY203" fmla="*/ 1493 h 10000"/>
                  <a:gd name="connsiteX204" fmla="*/ 1180 w 10000"/>
                  <a:gd name="connsiteY204" fmla="*/ 1496 h 10000"/>
                  <a:gd name="connsiteX205" fmla="*/ 1169 w 10000"/>
                  <a:gd name="connsiteY205" fmla="*/ 1496 h 10000"/>
                  <a:gd name="connsiteX206" fmla="*/ 1161 w 10000"/>
                  <a:gd name="connsiteY206" fmla="*/ 1503 h 10000"/>
                  <a:gd name="connsiteX207" fmla="*/ 1155 w 10000"/>
                  <a:gd name="connsiteY207" fmla="*/ 1503 h 10000"/>
                  <a:gd name="connsiteX208" fmla="*/ 501 w 10000"/>
                  <a:gd name="connsiteY208" fmla="*/ 2277 h 10000"/>
                  <a:gd name="connsiteX209" fmla="*/ 396 w 10000"/>
                  <a:gd name="connsiteY209" fmla="*/ 2532 h 10000"/>
                  <a:gd name="connsiteX210" fmla="*/ 324 w 10000"/>
                  <a:gd name="connsiteY210" fmla="*/ 2759 h 10000"/>
                  <a:gd name="connsiteX211" fmla="*/ 274 w 10000"/>
                  <a:gd name="connsiteY211" fmla="*/ 2866 h 10000"/>
                  <a:gd name="connsiteX212" fmla="*/ 202 w 10000"/>
                  <a:gd name="connsiteY212" fmla="*/ 3008 h 10000"/>
                  <a:gd name="connsiteX213" fmla="*/ 211 w 10000"/>
                  <a:gd name="connsiteY213" fmla="*/ 3177 h 10000"/>
                  <a:gd name="connsiteX214" fmla="*/ 235 w 10000"/>
                  <a:gd name="connsiteY214" fmla="*/ 3368 h 10000"/>
                  <a:gd name="connsiteX215" fmla="*/ 266 w 10000"/>
                  <a:gd name="connsiteY215" fmla="*/ 3595 h 10000"/>
                  <a:gd name="connsiteX216" fmla="*/ 299 w 10000"/>
                  <a:gd name="connsiteY216" fmla="*/ 3831 h 10000"/>
                  <a:gd name="connsiteX217" fmla="*/ 305 w 10000"/>
                  <a:gd name="connsiteY217" fmla="*/ 3863 h 10000"/>
                  <a:gd name="connsiteX218" fmla="*/ 341 w 10000"/>
                  <a:gd name="connsiteY218" fmla="*/ 3941 h 10000"/>
                  <a:gd name="connsiteX219" fmla="*/ 186 w 10000"/>
                  <a:gd name="connsiteY219" fmla="*/ 3935 h 10000"/>
                  <a:gd name="connsiteX220" fmla="*/ 30 w 10000"/>
                  <a:gd name="connsiteY220" fmla="*/ 3925 h 10000"/>
                  <a:gd name="connsiteX221" fmla="*/ 0 w 10000"/>
                  <a:gd name="connsiteY221" fmla="*/ 4054 h 10000"/>
                  <a:gd name="connsiteX222" fmla="*/ 14 w 10000"/>
                  <a:gd name="connsiteY222" fmla="*/ 4152 h 10000"/>
                  <a:gd name="connsiteX223" fmla="*/ 22 w 10000"/>
                  <a:gd name="connsiteY223" fmla="*/ 4242 h 10000"/>
                  <a:gd name="connsiteX224" fmla="*/ 30 w 10000"/>
                  <a:gd name="connsiteY224" fmla="*/ 4291 h 10000"/>
                  <a:gd name="connsiteX225" fmla="*/ 102 w 10000"/>
                  <a:gd name="connsiteY225" fmla="*/ 4271 h 10000"/>
                  <a:gd name="connsiteX226" fmla="*/ 155 w 10000"/>
                  <a:gd name="connsiteY226" fmla="*/ 4262 h 10000"/>
                  <a:gd name="connsiteX227" fmla="*/ 410 w 10000"/>
                  <a:gd name="connsiteY227" fmla="*/ 4255 h 10000"/>
                  <a:gd name="connsiteX228" fmla="*/ 418 w 10000"/>
                  <a:gd name="connsiteY228" fmla="*/ 4385 h 10000"/>
                  <a:gd name="connsiteX229" fmla="*/ 429 w 10000"/>
                  <a:gd name="connsiteY229" fmla="*/ 4543 h 10000"/>
                  <a:gd name="connsiteX230" fmla="*/ 443 w 10000"/>
                  <a:gd name="connsiteY230" fmla="*/ 4585 h 10000"/>
                  <a:gd name="connsiteX231" fmla="*/ 465 w 10000"/>
                  <a:gd name="connsiteY231" fmla="*/ 4611 h 10000"/>
                  <a:gd name="connsiteX232" fmla="*/ 468 w 10000"/>
                  <a:gd name="connsiteY232" fmla="*/ 4621 h 10000"/>
                  <a:gd name="connsiteX233" fmla="*/ 474 w 10000"/>
                  <a:gd name="connsiteY233" fmla="*/ 4679 h 10000"/>
                  <a:gd name="connsiteX234" fmla="*/ 554 w 10000"/>
                  <a:gd name="connsiteY234" fmla="*/ 4738 h 10000"/>
                  <a:gd name="connsiteX235" fmla="*/ 637 w 10000"/>
                  <a:gd name="connsiteY235" fmla="*/ 4809 h 10000"/>
                  <a:gd name="connsiteX236" fmla="*/ 704 w 10000"/>
                  <a:gd name="connsiteY236" fmla="*/ 4851 h 10000"/>
                  <a:gd name="connsiteX237" fmla="*/ 740 w 10000"/>
                  <a:gd name="connsiteY237" fmla="*/ 4893 h 10000"/>
                  <a:gd name="connsiteX238" fmla="*/ 756 w 10000"/>
                  <a:gd name="connsiteY238" fmla="*/ 4896 h 10000"/>
                  <a:gd name="connsiteX239" fmla="*/ 767 w 10000"/>
                  <a:gd name="connsiteY239" fmla="*/ 4880 h 10000"/>
                  <a:gd name="connsiteX240" fmla="*/ 806 w 10000"/>
                  <a:gd name="connsiteY240" fmla="*/ 4945 h 10000"/>
                  <a:gd name="connsiteX241" fmla="*/ 886 w 10000"/>
                  <a:gd name="connsiteY241" fmla="*/ 5078 h 10000"/>
                  <a:gd name="connsiteX242" fmla="*/ 911 w 10000"/>
                  <a:gd name="connsiteY242" fmla="*/ 5130 h 10000"/>
                  <a:gd name="connsiteX243" fmla="*/ 920 w 10000"/>
                  <a:gd name="connsiteY243" fmla="*/ 5191 h 10000"/>
                  <a:gd name="connsiteX244" fmla="*/ 920 w 10000"/>
                  <a:gd name="connsiteY244" fmla="*/ 5220 h 10000"/>
                  <a:gd name="connsiteX245" fmla="*/ 911 w 10000"/>
                  <a:gd name="connsiteY245" fmla="*/ 5314 h 10000"/>
                  <a:gd name="connsiteX246" fmla="*/ 898 w 10000"/>
                  <a:gd name="connsiteY246" fmla="*/ 5369 h 10000"/>
                  <a:gd name="connsiteX247" fmla="*/ 895 w 10000"/>
                  <a:gd name="connsiteY247" fmla="*/ 5385 h 10000"/>
                  <a:gd name="connsiteX248" fmla="*/ 895 w 10000"/>
                  <a:gd name="connsiteY248" fmla="*/ 5405 h 10000"/>
                  <a:gd name="connsiteX249" fmla="*/ 898 w 10000"/>
                  <a:gd name="connsiteY249" fmla="*/ 5434 h 10000"/>
                  <a:gd name="connsiteX250" fmla="*/ 911 w 10000"/>
                  <a:gd name="connsiteY250" fmla="*/ 5463 h 10000"/>
                  <a:gd name="connsiteX251" fmla="*/ 920 w 10000"/>
                  <a:gd name="connsiteY251" fmla="*/ 5492 h 10000"/>
                  <a:gd name="connsiteX252" fmla="*/ 934 w 10000"/>
                  <a:gd name="connsiteY252" fmla="*/ 5518 h 10000"/>
                  <a:gd name="connsiteX253" fmla="*/ 1169 w 10000"/>
                  <a:gd name="connsiteY253" fmla="*/ 5738 h 10000"/>
                  <a:gd name="connsiteX254" fmla="*/ 1188 w 10000"/>
                  <a:gd name="connsiteY254" fmla="*/ 5755 h 10000"/>
                  <a:gd name="connsiteX255" fmla="*/ 1216 w 10000"/>
                  <a:gd name="connsiteY255" fmla="*/ 5758 h 10000"/>
                  <a:gd name="connsiteX256" fmla="*/ 1313 w 10000"/>
                  <a:gd name="connsiteY256" fmla="*/ 5774 h 10000"/>
                  <a:gd name="connsiteX257" fmla="*/ 1349 w 10000"/>
                  <a:gd name="connsiteY257" fmla="*/ 5787 h 10000"/>
                  <a:gd name="connsiteX258" fmla="*/ 1393 w 10000"/>
                  <a:gd name="connsiteY258" fmla="*/ 5793 h 10000"/>
                  <a:gd name="connsiteX259" fmla="*/ 1393 w 10000"/>
                  <a:gd name="connsiteY259" fmla="*/ 5797 h 10000"/>
                  <a:gd name="connsiteX260" fmla="*/ 1421 w 10000"/>
                  <a:gd name="connsiteY260" fmla="*/ 5810 h 10000"/>
                  <a:gd name="connsiteX261" fmla="*/ 1446 w 10000"/>
                  <a:gd name="connsiteY261" fmla="*/ 5829 h 10000"/>
                  <a:gd name="connsiteX262" fmla="*/ 1460 w 10000"/>
                  <a:gd name="connsiteY262" fmla="*/ 5842 h 10000"/>
                  <a:gd name="connsiteX263" fmla="*/ 1476 w 10000"/>
                  <a:gd name="connsiteY263" fmla="*/ 5848 h 10000"/>
                  <a:gd name="connsiteX264" fmla="*/ 1501 w 10000"/>
                  <a:gd name="connsiteY264" fmla="*/ 5852 h 10000"/>
                  <a:gd name="connsiteX265" fmla="*/ 1532 w 10000"/>
                  <a:gd name="connsiteY265" fmla="*/ 5887 h 10000"/>
                  <a:gd name="connsiteX266" fmla="*/ 1565 w 10000"/>
                  <a:gd name="connsiteY266" fmla="*/ 5942 h 10000"/>
                  <a:gd name="connsiteX267" fmla="*/ 1587 w 10000"/>
                  <a:gd name="connsiteY267" fmla="*/ 5972 h 10000"/>
                  <a:gd name="connsiteX268" fmla="*/ 1612 w 10000"/>
                  <a:gd name="connsiteY268" fmla="*/ 5955 h 10000"/>
                  <a:gd name="connsiteX269" fmla="*/ 1679 w 10000"/>
                  <a:gd name="connsiteY269" fmla="*/ 6049 h 10000"/>
                  <a:gd name="connsiteX270" fmla="*/ 1720 w 10000"/>
                  <a:gd name="connsiteY270" fmla="*/ 6108 h 10000"/>
                  <a:gd name="connsiteX271" fmla="*/ 1751 w 10000"/>
                  <a:gd name="connsiteY271" fmla="*/ 6133 h 10000"/>
                  <a:gd name="connsiteX272" fmla="*/ 1792 w 10000"/>
                  <a:gd name="connsiteY272" fmla="*/ 6169 h 10000"/>
                  <a:gd name="connsiteX273" fmla="*/ 1801 w 10000"/>
                  <a:gd name="connsiteY273" fmla="*/ 6172 h 10000"/>
                  <a:gd name="connsiteX274" fmla="*/ 1814 w 10000"/>
                  <a:gd name="connsiteY274" fmla="*/ 6286 h 10000"/>
                  <a:gd name="connsiteX275" fmla="*/ 1817 w 10000"/>
                  <a:gd name="connsiteY275" fmla="*/ 6331 h 10000"/>
                  <a:gd name="connsiteX276" fmla="*/ 1809 w 10000"/>
                  <a:gd name="connsiteY276" fmla="*/ 6444 h 10000"/>
                  <a:gd name="connsiteX277" fmla="*/ 1801 w 10000"/>
                  <a:gd name="connsiteY277" fmla="*/ 6499 h 10000"/>
                  <a:gd name="connsiteX278" fmla="*/ 1781 w 10000"/>
                  <a:gd name="connsiteY278" fmla="*/ 6522 h 10000"/>
                  <a:gd name="connsiteX279" fmla="*/ 1773 w 10000"/>
                  <a:gd name="connsiteY279" fmla="*/ 6541 h 10000"/>
                  <a:gd name="connsiteX280" fmla="*/ 1762 w 10000"/>
                  <a:gd name="connsiteY280" fmla="*/ 6571 h 10000"/>
                  <a:gd name="connsiteX281" fmla="*/ 1767 w 10000"/>
                  <a:gd name="connsiteY281" fmla="*/ 6622 h 10000"/>
                  <a:gd name="connsiteX282" fmla="*/ 1767 w 10000"/>
                  <a:gd name="connsiteY282" fmla="*/ 6665 h 10000"/>
                  <a:gd name="connsiteX283" fmla="*/ 1767 w 10000"/>
                  <a:gd name="connsiteY283" fmla="*/ 6694 h 10000"/>
                  <a:gd name="connsiteX284" fmla="*/ 1776 w 10000"/>
                  <a:gd name="connsiteY284" fmla="*/ 6726 h 10000"/>
                  <a:gd name="connsiteX285" fmla="*/ 1776 w 10000"/>
                  <a:gd name="connsiteY285" fmla="*/ 6745 h 10000"/>
                  <a:gd name="connsiteX286" fmla="*/ 1767 w 10000"/>
                  <a:gd name="connsiteY286" fmla="*/ 6765 h 10000"/>
                  <a:gd name="connsiteX287" fmla="*/ 1762 w 10000"/>
                  <a:gd name="connsiteY287" fmla="*/ 6804 h 10000"/>
                  <a:gd name="connsiteX288" fmla="*/ 1753 w 10000"/>
                  <a:gd name="connsiteY288" fmla="*/ 6839 h 10000"/>
                  <a:gd name="connsiteX289" fmla="*/ 1742 w 10000"/>
                  <a:gd name="connsiteY289" fmla="*/ 6849 h 10000"/>
                  <a:gd name="connsiteX290" fmla="*/ 1726 w 10000"/>
                  <a:gd name="connsiteY290" fmla="*/ 6849 h 10000"/>
                  <a:gd name="connsiteX291" fmla="*/ 1712 w 10000"/>
                  <a:gd name="connsiteY291" fmla="*/ 6852 h 10000"/>
                  <a:gd name="connsiteX292" fmla="*/ 1640 w 10000"/>
                  <a:gd name="connsiteY292" fmla="*/ 6953 h 10000"/>
                  <a:gd name="connsiteX293" fmla="*/ 1493 w 10000"/>
                  <a:gd name="connsiteY293" fmla="*/ 7105 h 10000"/>
                  <a:gd name="connsiteX294" fmla="*/ 1490 w 10000"/>
                  <a:gd name="connsiteY294" fmla="*/ 7124 h 10000"/>
                  <a:gd name="connsiteX295" fmla="*/ 1468 w 10000"/>
                  <a:gd name="connsiteY295" fmla="*/ 7137 h 10000"/>
                  <a:gd name="connsiteX296" fmla="*/ 1454 w 10000"/>
                  <a:gd name="connsiteY296" fmla="*/ 7144 h 10000"/>
                  <a:gd name="connsiteX297" fmla="*/ 1452 w 10000"/>
                  <a:gd name="connsiteY297" fmla="*/ 7157 h 10000"/>
                  <a:gd name="connsiteX298" fmla="*/ 1446 w 10000"/>
                  <a:gd name="connsiteY298" fmla="*/ 7199 h 10000"/>
                  <a:gd name="connsiteX299" fmla="*/ 1476 w 10000"/>
                  <a:gd name="connsiteY299" fmla="*/ 7247 h 10000"/>
                  <a:gd name="connsiteX300" fmla="*/ 1501 w 10000"/>
                  <a:gd name="connsiteY300" fmla="*/ 7270 h 10000"/>
                  <a:gd name="connsiteX301" fmla="*/ 1518 w 10000"/>
                  <a:gd name="connsiteY301" fmla="*/ 7286 h 10000"/>
                  <a:gd name="connsiteX302" fmla="*/ 1524 w 10000"/>
                  <a:gd name="connsiteY302" fmla="*/ 7306 h 10000"/>
                  <a:gd name="connsiteX303" fmla="*/ 1540 w 10000"/>
                  <a:gd name="connsiteY303" fmla="*/ 7322 h 10000"/>
                  <a:gd name="connsiteX304" fmla="*/ 1565 w 10000"/>
                  <a:gd name="connsiteY304" fmla="*/ 7325 h 10000"/>
                  <a:gd name="connsiteX305" fmla="*/ 1590 w 10000"/>
                  <a:gd name="connsiteY305" fmla="*/ 7332 h 10000"/>
                  <a:gd name="connsiteX306" fmla="*/ 1615 w 10000"/>
                  <a:gd name="connsiteY306" fmla="*/ 7345 h 10000"/>
                  <a:gd name="connsiteX307" fmla="*/ 1662 w 10000"/>
                  <a:gd name="connsiteY307" fmla="*/ 7370 h 10000"/>
                  <a:gd name="connsiteX308" fmla="*/ 1670 w 10000"/>
                  <a:gd name="connsiteY308" fmla="*/ 7351 h 10000"/>
                  <a:gd name="connsiteX309" fmla="*/ 1726 w 10000"/>
                  <a:gd name="connsiteY309" fmla="*/ 7354 h 10000"/>
                  <a:gd name="connsiteX310" fmla="*/ 1726 w 10000"/>
                  <a:gd name="connsiteY310" fmla="*/ 7400 h 10000"/>
                  <a:gd name="connsiteX311" fmla="*/ 1773 w 10000"/>
                  <a:gd name="connsiteY311" fmla="*/ 7409 h 10000"/>
                  <a:gd name="connsiteX312" fmla="*/ 1806 w 10000"/>
                  <a:gd name="connsiteY312" fmla="*/ 7416 h 10000"/>
                  <a:gd name="connsiteX313" fmla="*/ 1839 w 10000"/>
                  <a:gd name="connsiteY313" fmla="*/ 7403 h 10000"/>
                  <a:gd name="connsiteX314" fmla="*/ 1886 w 10000"/>
                  <a:gd name="connsiteY314" fmla="*/ 7403 h 10000"/>
                  <a:gd name="connsiteX315" fmla="*/ 1898 w 10000"/>
                  <a:gd name="connsiteY315" fmla="*/ 7403 h 10000"/>
                  <a:gd name="connsiteX316" fmla="*/ 1914 w 10000"/>
                  <a:gd name="connsiteY316" fmla="*/ 7494 h 10000"/>
                  <a:gd name="connsiteX317" fmla="*/ 1895 w 10000"/>
                  <a:gd name="connsiteY317" fmla="*/ 7523 h 10000"/>
                  <a:gd name="connsiteX318" fmla="*/ 1825 w 10000"/>
                  <a:gd name="connsiteY318" fmla="*/ 7617 h 10000"/>
                  <a:gd name="connsiteX319" fmla="*/ 1776 w 10000"/>
                  <a:gd name="connsiteY319" fmla="*/ 7691 h 10000"/>
                  <a:gd name="connsiteX320" fmla="*/ 1781 w 10000"/>
                  <a:gd name="connsiteY320" fmla="*/ 7723 h 10000"/>
                  <a:gd name="connsiteX321" fmla="*/ 1767 w 10000"/>
                  <a:gd name="connsiteY321" fmla="*/ 7759 h 10000"/>
                  <a:gd name="connsiteX322" fmla="*/ 1762 w 10000"/>
                  <a:gd name="connsiteY322" fmla="*/ 7817 h 10000"/>
                  <a:gd name="connsiteX323" fmla="*/ 1762 w 10000"/>
                  <a:gd name="connsiteY323" fmla="*/ 7856 h 10000"/>
                  <a:gd name="connsiteX324" fmla="*/ 1776 w 10000"/>
                  <a:gd name="connsiteY324" fmla="*/ 7892 h 10000"/>
                  <a:gd name="connsiteX325" fmla="*/ 1784 w 10000"/>
                  <a:gd name="connsiteY325" fmla="*/ 7902 h 10000"/>
                  <a:gd name="connsiteX326" fmla="*/ 1801 w 10000"/>
                  <a:gd name="connsiteY326" fmla="*/ 7908 h 10000"/>
                  <a:gd name="connsiteX327" fmla="*/ 1809 w 10000"/>
                  <a:gd name="connsiteY327" fmla="*/ 7911 h 10000"/>
                  <a:gd name="connsiteX328" fmla="*/ 1801 w 10000"/>
                  <a:gd name="connsiteY328" fmla="*/ 7940 h 10000"/>
                  <a:gd name="connsiteX329" fmla="*/ 1798 w 10000"/>
                  <a:gd name="connsiteY329" fmla="*/ 7979 h 10000"/>
                  <a:gd name="connsiteX330" fmla="*/ 1806 w 10000"/>
                  <a:gd name="connsiteY330" fmla="*/ 8002 h 10000"/>
                  <a:gd name="connsiteX331" fmla="*/ 1823 w 10000"/>
                  <a:gd name="connsiteY331" fmla="*/ 8021 h 10000"/>
                  <a:gd name="connsiteX332" fmla="*/ 1834 w 10000"/>
                  <a:gd name="connsiteY332" fmla="*/ 8044 h 10000"/>
                  <a:gd name="connsiteX333" fmla="*/ 1839 w 10000"/>
                  <a:gd name="connsiteY333" fmla="*/ 8073 h 10000"/>
                  <a:gd name="connsiteX334" fmla="*/ 1842 w 10000"/>
                  <a:gd name="connsiteY334" fmla="*/ 8106 h 10000"/>
                  <a:gd name="connsiteX335" fmla="*/ 1839 w 10000"/>
                  <a:gd name="connsiteY335" fmla="*/ 8144 h 10000"/>
                  <a:gd name="connsiteX336" fmla="*/ 1856 w 10000"/>
                  <a:gd name="connsiteY336" fmla="*/ 8164 h 10000"/>
                  <a:gd name="connsiteX337" fmla="*/ 1886 w 10000"/>
                  <a:gd name="connsiteY337" fmla="*/ 8193 h 10000"/>
                  <a:gd name="connsiteX338" fmla="*/ 1922 w 10000"/>
                  <a:gd name="connsiteY338" fmla="*/ 8206 h 10000"/>
                  <a:gd name="connsiteX339" fmla="*/ 1967 w 10000"/>
                  <a:gd name="connsiteY339" fmla="*/ 8203 h 10000"/>
                  <a:gd name="connsiteX340" fmla="*/ 1986 w 10000"/>
                  <a:gd name="connsiteY340" fmla="*/ 8212 h 10000"/>
                  <a:gd name="connsiteX341" fmla="*/ 2000 w 10000"/>
                  <a:gd name="connsiteY341" fmla="*/ 8232 h 10000"/>
                  <a:gd name="connsiteX342" fmla="*/ 2033 w 10000"/>
                  <a:gd name="connsiteY342" fmla="*/ 8258 h 10000"/>
                  <a:gd name="connsiteX343" fmla="*/ 2050 w 10000"/>
                  <a:gd name="connsiteY343" fmla="*/ 8271 h 10000"/>
                  <a:gd name="connsiteX344" fmla="*/ 2089 w 10000"/>
                  <a:gd name="connsiteY344" fmla="*/ 8280 h 10000"/>
                  <a:gd name="connsiteX345" fmla="*/ 2122 w 10000"/>
                  <a:gd name="connsiteY345" fmla="*/ 8300 h 10000"/>
                  <a:gd name="connsiteX346" fmla="*/ 2163 w 10000"/>
                  <a:gd name="connsiteY346" fmla="*/ 8332 h 10000"/>
                  <a:gd name="connsiteX347" fmla="*/ 2172 w 10000"/>
                  <a:gd name="connsiteY347" fmla="*/ 8335 h 10000"/>
                  <a:gd name="connsiteX348" fmla="*/ 2177 w 10000"/>
                  <a:gd name="connsiteY348" fmla="*/ 8345 h 10000"/>
                  <a:gd name="connsiteX349" fmla="*/ 2163 w 10000"/>
                  <a:gd name="connsiteY349" fmla="*/ 8371 h 10000"/>
                  <a:gd name="connsiteX350" fmla="*/ 2139 w 10000"/>
                  <a:gd name="connsiteY350" fmla="*/ 8423 h 10000"/>
                  <a:gd name="connsiteX351" fmla="*/ 2130 w 10000"/>
                  <a:gd name="connsiteY351" fmla="*/ 8439 h 10000"/>
                  <a:gd name="connsiteX352" fmla="*/ 2105 w 10000"/>
                  <a:gd name="connsiteY352" fmla="*/ 8446 h 10000"/>
                  <a:gd name="connsiteX353" fmla="*/ 2080 w 10000"/>
                  <a:gd name="connsiteY353" fmla="*/ 8449 h 10000"/>
                  <a:gd name="connsiteX354" fmla="*/ 2075 w 10000"/>
                  <a:gd name="connsiteY354" fmla="*/ 8459 h 10000"/>
                  <a:gd name="connsiteX355" fmla="*/ 2072 w 10000"/>
                  <a:gd name="connsiteY355" fmla="*/ 8475 h 10000"/>
                  <a:gd name="connsiteX356" fmla="*/ 2080 w 10000"/>
                  <a:gd name="connsiteY356" fmla="*/ 8484 h 10000"/>
                  <a:gd name="connsiteX357" fmla="*/ 2100 w 10000"/>
                  <a:gd name="connsiteY357" fmla="*/ 8475 h 10000"/>
                  <a:gd name="connsiteX358" fmla="*/ 2141 w 10000"/>
                  <a:gd name="connsiteY358" fmla="*/ 8478 h 10000"/>
                  <a:gd name="connsiteX359" fmla="*/ 2172 w 10000"/>
                  <a:gd name="connsiteY359" fmla="*/ 8475 h 10000"/>
                  <a:gd name="connsiteX360" fmla="*/ 2188 w 10000"/>
                  <a:gd name="connsiteY360" fmla="*/ 8475 h 10000"/>
                  <a:gd name="connsiteX361" fmla="*/ 2222 w 10000"/>
                  <a:gd name="connsiteY361" fmla="*/ 8497 h 10000"/>
                  <a:gd name="connsiteX362" fmla="*/ 2252 w 10000"/>
                  <a:gd name="connsiteY362" fmla="*/ 8514 h 10000"/>
                  <a:gd name="connsiteX363" fmla="*/ 2274 w 10000"/>
                  <a:gd name="connsiteY363" fmla="*/ 8514 h 10000"/>
                  <a:gd name="connsiteX364" fmla="*/ 2299 w 10000"/>
                  <a:gd name="connsiteY364" fmla="*/ 8504 h 10000"/>
                  <a:gd name="connsiteX365" fmla="*/ 2310 w 10000"/>
                  <a:gd name="connsiteY365" fmla="*/ 8504 h 10000"/>
                  <a:gd name="connsiteX366" fmla="*/ 2319 w 10000"/>
                  <a:gd name="connsiteY366" fmla="*/ 8484 h 10000"/>
                  <a:gd name="connsiteX367" fmla="*/ 2338 w 10000"/>
                  <a:gd name="connsiteY367" fmla="*/ 8494 h 10000"/>
                  <a:gd name="connsiteX368" fmla="*/ 2338 w 10000"/>
                  <a:gd name="connsiteY368" fmla="*/ 8552 h 10000"/>
                  <a:gd name="connsiteX369" fmla="*/ 2366 w 10000"/>
                  <a:gd name="connsiteY369" fmla="*/ 8572 h 10000"/>
                  <a:gd name="connsiteX370" fmla="*/ 2382 w 10000"/>
                  <a:gd name="connsiteY370" fmla="*/ 8582 h 10000"/>
                  <a:gd name="connsiteX371" fmla="*/ 2435 w 10000"/>
                  <a:gd name="connsiteY371" fmla="*/ 8552 h 10000"/>
                  <a:gd name="connsiteX372" fmla="*/ 2443 w 10000"/>
                  <a:gd name="connsiteY372" fmla="*/ 8552 h 10000"/>
                  <a:gd name="connsiteX373" fmla="*/ 2454 w 10000"/>
                  <a:gd name="connsiteY373" fmla="*/ 8552 h 10000"/>
                  <a:gd name="connsiteX374" fmla="*/ 2471 w 10000"/>
                  <a:gd name="connsiteY374" fmla="*/ 8546 h 10000"/>
                  <a:gd name="connsiteX375" fmla="*/ 2488 w 10000"/>
                  <a:gd name="connsiteY375" fmla="*/ 8536 h 10000"/>
                  <a:gd name="connsiteX376" fmla="*/ 2501 w 10000"/>
                  <a:gd name="connsiteY376" fmla="*/ 8533 h 10000"/>
                  <a:gd name="connsiteX377" fmla="*/ 2512 w 10000"/>
                  <a:gd name="connsiteY377" fmla="*/ 8533 h 10000"/>
                  <a:gd name="connsiteX378" fmla="*/ 2521 w 10000"/>
                  <a:gd name="connsiteY378" fmla="*/ 8546 h 10000"/>
                  <a:gd name="connsiteX379" fmla="*/ 2521 w 10000"/>
                  <a:gd name="connsiteY379" fmla="*/ 8572 h 10000"/>
                  <a:gd name="connsiteX380" fmla="*/ 2535 w 10000"/>
                  <a:gd name="connsiteY380" fmla="*/ 8588 h 10000"/>
                  <a:gd name="connsiteX381" fmla="*/ 2551 w 10000"/>
                  <a:gd name="connsiteY381" fmla="*/ 8582 h 10000"/>
                  <a:gd name="connsiteX382" fmla="*/ 2560 w 10000"/>
                  <a:gd name="connsiteY382" fmla="*/ 8582 h 10000"/>
                  <a:gd name="connsiteX383" fmla="*/ 2573 w 10000"/>
                  <a:gd name="connsiteY383" fmla="*/ 8588 h 10000"/>
                  <a:gd name="connsiteX384" fmla="*/ 2584 w 10000"/>
                  <a:gd name="connsiteY384" fmla="*/ 8591 h 10000"/>
                  <a:gd name="connsiteX385" fmla="*/ 2590 w 10000"/>
                  <a:gd name="connsiteY385" fmla="*/ 8598 h 10000"/>
                  <a:gd name="connsiteX386" fmla="*/ 2598 w 10000"/>
                  <a:gd name="connsiteY386" fmla="*/ 8608 h 10000"/>
                  <a:gd name="connsiteX387" fmla="*/ 2607 w 10000"/>
                  <a:gd name="connsiteY387" fmla="*/ 8617 h 10000"/>
                  <a:gd name="connsiteX388" fmla="*/ 2618 w 10000"/>
                  <a:gd name="connsiteY388" fmla="*/ 8617 h 10000"/>
                  <a:gd name="connsiteX389" fmla="*/ 2640 w 10000"/>
                  <a:gd name="connsiteY389" fmla="*/ 8608 h 10000"/>
                  <a:gd name="connsiteX390" fmla="*/ 2670 w 10000"/>
                  <a:gd name="connsiteY390" fmla="*/ 8598 h 10000"/>
                  <a:gd name="connsiteX391" fmla="*/ 2673 w 10000"/>
                  <a:gd name="connsiteY391" fmla="*/ 8598 h 10000"/>
                  <a:gd name="connsiteX392" fmla="*/ 2690 w 10000"/>
                  <a:gd name="connsiteY392" fmla="*/ 8598 h 10000"/>
                  <a:gd name="connsiteX393" fmla="*/ 2698 w 10000"/>
                  <a:gd name="connsiteY393" fmla="*/ 8598 h 10000"/>
                  <a:gd name="connsiteX394" fmla="*/ 2712 w 10000"/>
                  <a:gd name="connsiteY394" fmla="*/ 8598 h 10000"/>
                  <a:gd name="connsiteX395" fmla="*/ 2726 w 10000"/>
                  <a:gd name="connsiteY395" fmla="*/ 8591 h 10000"/>
                  <a:gd name="connsiteX396" fmla="*/ 2737 w 10000"/>
                  <a:gd name="connsiteY396" fmla="*/ 8588 h 10000"/>
                  <a:gd name="connsiteX397" fmla="*/ 2759 w 10000"/>
                  <a:gd name="connsiteY397" fmla="*/ 8582 h 10000"/>
                  <a:gd name="connsiteX398" fmla="*/ 2770 w 10000"/>
                  <a:gd name="connsiteY398" fmla="*/ 8578 h 10000"/>
                  <a:gd name="connsiteX399" fmla="*/ 2784 w 10000"/>
                  <a:gd name="connsiteY399" fmla="*/ 8572 h 10000"/>
                  <a:gd name="connsiteX400" fmla="*/ 2795 w 10000"/>
                  <a:gd name="connsiteY400" fmla="*/ 8572 h 10000"/>
                  <a:gd name="connsiteX401" fmla="*/ 2803 w 10000"/>
                  <a:gd name="connsiteY401" fmla="*/ 8588 h 10000"/>
                  <a:gd name="connsiteX402" fmla="*/ 2803 w 10000"/>
                  <a:gd name="connsiteY402" fmla="*/ 8591 h 10000"/>
                  <a:gd name="connsiteX403" fmla="*/ 2803 w 10000"/>
                  <a:gd name="connsiteY403" fmla="*/ 8601 h 10000"/>
                  <a:gd name="connsiteX404" fmla="*/ 2809 w 10000"/>
                  <a:gd name="connsiteY404" fmla="*/ 8601 h 10000"/>
                  <a:gd name="connsiteX405" fmla="*/ 2823 w 10000"/>
                  <a:gd name="connsiteY405" fmla="*/ 8598 h 10000"/>
                  <a:gd name="connsiteX406" fmla="*/ 2831 w 10000"/>
                  <a:gd name="connsiteY406" fmla="*/ 8598 h 10000"/>
                  <a:gd name="connsiteX407" fmla="*/ 2839 w 10000"/>
                  <a:gd name="connsiteY407" fmla="*/ 8601 h 10000"/>
                  <a:gd name="connsiteX408" fmla="*/ 2848 w 10000"/>
                  <a:gd name="connsiteY408" fmla="*/ 8598 h 10000"/>
                  <a:gd name="connsiteX409" fmla="*/ 2856 w 10000"/>
                  <a:gd name="connsiteY409" fmla="*/ 8601 h 10000"/>
                  <a:gd name="connsiteX410" fmla="*/ 2859 w 10000"/>
                  <a:gd name="connsiteY410" fmla="*/ 8601 h 10000"/>
                  <a:gd name="connsiteX411" fmla="*/ 2864 w 10000"/>
                  <a:gd name="connsiteY411" fmla="*/ 8598 h 10000"/>
                  <a:gd name="connsiteX412" fmla="*/ 2889 w 10000"/>
                  <a:gd name="connsiteY412" fmla="*/ 8611 h 10000"/>
                  <a:gd name="connsiteX413" fmla="*/ 2906 w 10000"/>
                  <a:gd name="connsiteY413" fmla="*/ 8620 h 10000"/>
                  <a:gd name="connsiteX414" fmla="*/ 2914 w 10000"/>
                  <a:gd name="connsiteY414" fmla="*/ 8627 h 10000"/>
                  <a:gd name="connsiteX415" fmla="*/ 2920 w 10000"/>
                  <a:gd name="connsiteY415" fmla="*/ 8640 h 10000"/>
                  <a:gd name="connsiteX416" fmla="*/ 2922 w 10000"/>
                  <a:gd name="connsiteY416" fmla="*/ 8666 h 10000"/>
                  <a:gd name="connsiteX417" fmla="*/ 2922 w 10000"/>
                  <a:gd name="connsiteY417" fmla="*/ 8692 h 10000"/>
                  <a:gd name="connsiteX418" fmla="*/ 2939 w 10000"/>
                  <a:gd name="connsiteY418" fmla="*/ 8695 h 10000"/>
                  <a:gd name="connsiteX419" fmla="*/ 2953 w 10000"/>
                  <a:gd name="connsiteY419" fmla="*/ 8695 h 10000"/>
                  <a:gd name="connsiteX420" fmla="*/ 2961 w 10000"/>
                  <a:gd name="connsiteY420" fmla="*/ 8695 h 10000"/>
                  <a:gd name="connsiteX421" fmla="*/ 2972 w 10000"/>
                  <a:gd name="connsiteY421" fmla="*/ 8692 h 10000"/>
                  <a:gd name="connsiteX422" fmla="*/ 2981 w 10000"/>
                  <a:gd name="connsiteY422" fmla="*/ 8685 h 10000"/>
                  <a:gd name="connsiteX423" fmla="*/ 2989 w 10000"/>
                  <a:gd name="connsiteY423" fmla="*/ 8685 h 10000"/>
                  <a:gd name="connsiteX424" fmla="*/ 3008 w 10000"/>
                  <a:gd name="connsiteY424" fmla="*/ 8685 h 10000"/>
                  <a:gd name="connsiteX425" fmla="*/ 3028 w 10000"/>
                  <a:gd name="connsiteY425" fmla="*/ 8695 h 10000"/>
                  <a:gd name="connsiteX426" fmla="*/ 3042 w 10000"/>
                  <a:gd name="connsiteY426" fmla="*/ 8695 h 10000"/>
                  <a:gd name="connsiteX427" fmla="*/ 3053 w 10000"/>
                  <a:gd name="connsiteY427" fmla="*/ 8676 h 10000"/>
                  <a:gd name="connsiteX428" fmla="*/ 3061 w 10000"/>
                  <a:gd name="connsiteY428" fmla="*/ 8666 h 10000"/>
                  <a:gd name="connsiteX429" fmla="*/ 3066 w 10000"/>
                  <a:gd name="connsiteY429" fmla="*/ 8656 h 10000"/>
                  <a:gd name="connsiteX430" fmla="*/ 3091 w 10000"/>
                  <a:gd name="connsiteY430" fmla="*/ 8659 h 10000"/>
                  <a:gd name="connsiteX431" fmla="*/ 3105 w 10000"/>
                  <a:gd name="connsiteY431" fmla="*/ 8659 h 10000"/>
                  <a:gd name="connsiteX432" fmla="*/ 3108 w 10000"/>
                  <a:gd name="connsiteY432" fmla="*/ 8650 h 10000"/>
                  <a:gd name="connsiteX433" fmla="*/ 3147 w 10000"/>
                  <a:gd name="connsiteY433" fmla="*/ 8588 h 10000"/>
                  <a:gd name="connsiteX434" fmla="*/ 3150 w 10000"/>
                  <a:gd name="connsiteY434" fmla="*/ 8598 h 10000"/>
                  <a:gd name="connsiteX435" fmla="*/ 3163 w 10000"/>
                  <a:gd name="connsiteY435" fmla="*/ 8601 h 10000"/>
                  <a:gd name="connsiteX436" fmla="*/ 3180 w 10000"/>
                  <a:gd name="connsiteY436" fmla="*/ 8608 h 10000"/>
                  <a:gd name="connsiteX437" fmla="*/ 3188 w 10000"/>
                  <a:gd name="connsiteY437" fmla="*/ 8611 h 10000"/>
                  <a:gd name="connsiteX438" fmla="*/ 3227 w 10000"/>
                  <a:gd name="connsiteY438" fmla="*/ 8620 h 10000"/>
                  <a:gd name="connsiteX439" fmla="*/ 3238 w 10000"/>
                  <a:gd name="connsiteY439" fmla="*/ 8617 h 10000"/>
                  <a:gd name="connsiteX440" fmla="*/ 3247 w 10000"/>
                  <a:gd name="connsiteY440" fmla="*/ 8601 h 10000"/>
                  <a:gd name="connsiteX441" fmla="*/ 3269 w 10000"/>
                  <a:gd name="connsiteY441" fmla="*/ 8611 h 10000"/>
                  <a:gd name="connsiteX442" fmla="*/ 3277 w 10000"/>
                  <a:gd name="connsiteY442" fmla="*/ 8617 h 10000"/>
                  <a:gd name="connsiteX443" fmla="*/ 3285 w 10000"/>
                  <a:gd name="connsiteY443" fmla="*/ 8611 h 10000"/>
                  <a:gd name="connsiteX444" fmla="*/ 3307 w 10000"/>
                  <a:gd name="connsiteY444" fmla="*/ 8611 h 10000"/>
                  <a:gd name="connsiteX445" fmla="*/ 3319 w 10000"/>
                  <a:gd name="connsiteY445" fmla="*/ 8617 h 10000"/>
                  <a:gd name="connsiteX446" fmla="*/ 3324 w 10000"/>
                  <a:gd name="connsiteY446" fmla="*/ 8617 h 10000"/>
                  <a:gd name="connsiteX447" fmla="*/ 3327 w 10000"/>
                  <a:gd name="connsiteY447" fmla="*/ 8620 h 10000"/>
                  <a:gd name="connsiteX448" fmla="*/ 3341 w 10000"/>
                  <a:gd name="connsiteY448" fmla="*/ 8620 h 10000"/>
                  <a:gd name="connsiteX449" fmla="*/ 3357 w 10000"/>
                  <a:gd name="connsiteY449" fmla="*/ 8620 h 10000"/>
                  <a:gd name="connsiteX450" fmla="*/ 3374 w 10000"/>
                  <a:gd name="connsiteY450" fmla="*/ 8620 h 10000"/>
                  <a:gd name="connsiteX451" fmla="*/ 3382 w 10000"/>
                  <a:gd name="connsiteY451" fmla="*/ 8620 h 10000"/>
                  <a:gd name="connsiteX452" fmla="*/ 3399 w 10000"/>
                  <a:gd name="connsiteY452" fmla="*/ 8611 h 10000"/>
                  <a:gd name="connsiteX453" fmla="*/ 3413 w 10000"/>
                  <a:gd name="connsiteY453" fmla="*/ 8601 h 10000"/>
                  <a:gd name="connsiteX454" fmla="*/ 3421 w 10000"/>
                  <a:gd name="connsiteY454" fmla="*/ 8588 h 10000"/>
                  <a:gd name="connsiteX455" fmla="*/ 3421 w 10000"/>
                  <a:gd name="connsiteY455" fmla="*/ 8572 h 10000"/>
                  <a:gd name="connsiteX456" fmla="*/ 3421 w 10000"/>
                  <a:gd name="connsiteY456" fmla="*/ 8552 h 10000"/>
                  <a:gd name="connsiteX457" fmla="*/ 3424 w 10000"/>
                  <a:gd name="connsiteY457" fmla="*/ 8533 h 10000"/>
                  <a:gd name="connsiteX458" fmla="*/ 3432 w 10000"/>
                  <a:gd name="connsiteY458" fmla="*/ 8523 h 10000"/>
                  <a:gd name="connsiteX459" fmla="*/ 3446 w 10000"/>
                  <a:gd name="connsiteY459" fmla="*/ 8523 h 10000"/>
                  <a:gd name="connsiteX460" fmla="*/ 3457 w 10000"/>
                  <a:gd name="connsiteY460" fmla="*/ 8523 h 10000"/>
                  <a:gd name="connsiteX461" fmla="*/ 3476 w 10000"/>
                  <a:gd name="connsiteY461" fmla="*/ 8533 h 10000"/>
                  <a:gd name="connsiteX462" fmla="*/ 3485 w 10000"/>
                  <a:gd name="connsiteY462" fmla="*/ 8536 h 10000"/>
                  <a:gd name="connsiteX463" fmla="*/ 3501 w 10000"/>
                  <a:gd name="connsiteY463" fmla="*/ 8527 h 10000"/>
                  <a:gd name="connsiteX464" fmla="*/ 3504 w 10000"/>
                  <a:gd name="connsiteY464" fmla="*/ 8514 h 10000"/>
                  <a:gd name="connsiteX465" fmla="*/ 3510 w 10000"/>
                  <a:gd name="connsiteY465" fmla="*/ 8497 h 10000"/>
                  <a:gd name="connsiteX466" fmla="*/ 3537 w 10000"/>
                  <a:gd name="connsiteY466" fmla="*/ 8484 h 10000"/>
                  <a:gd name="connsiteX467" fmla="*/ 3562 w 10000"/>
                  <a:gd name="connsiteY467" fmla="*/ 8488 h 10000"/>
                  <a:gd name="connsiteX468" fmla="*/ 3568 w 10000"/>
                  <a:gd name="connsiteY468" fmla="*/ 8484 h 10000"/>
                  <a:gd name="connsiteX469" fmla="*/ 3584 w 10000"/>
                  <a:gd name="connsiteY469" fmla="*/ 8494 h 10000"/>
                  <a:gd name="connsiteX470" fmla="*/ 3593 w 10000"/>
                  <a:gd name="connsiteY470" fmla="*/ 8507 h 10000"/>
                  <a:gd name="connsiteX471" fmla="*/ 3618 w 10000"/>
                  <a:gd name="connsiteY471" fmla="*/ 8497 h 10000"/>
                  <a:gd name="connsiteX472" fmla="*/ 3643 w 10000"/>
                  <a:gd name="connsiteY472" fmla="*/ 8475 h 10000"/>
                  <a:gd name="connsiteX473" fmla="*/ 3657 w 10000"/>
                  <a:gd name="connsiteY473" fmla="*/ 8478 h 10000"/>
                  <a:gd name="connsiteX474" fmla="*/ 3670 w 10000"/>
                  <a:gd name="connsiteY474" fmla="*/ 8475 h 10000"/>
                  <a:gd name="connsiteX475" fmla="*/ 3673 w 10000"/>
                  <a:gd name="connsiteY475" fmla="*/ 8468 h 10000"/>
                  <a:gd name="connsiteX476" fmla="*/ 3681 w 10000"/>
                  <a:gd name="connsiteY476" fmla="*/ 8468 h 10000"/>
                  <a:gd name="connsiteX477" fmla="*/ 3698 w 10000"/>
                  <a:gd name="connsiteY477" fmla="*/ 8478 h 10000"/>
                  <a:gd name="connsiteX478" fmla="*/ 3720 w 10000"/>
                  <a:gd name="connsiteY478" fmla="*/ 8497 h 10000"/>
                  <a:gd name="connsiteX479" fmla="*/ 3715 w 10000"/>
                  <a:gd name="connsiteY479" fmla="*/ 8504 h 10000"/>
                  <a:gd name="connsiteX480" fmla="*/ 3729 w 10000"/>
                  <a:gd name="connsiteY480" fmla="*/ 8514 h 10000"/>
                  <a:gd name="connsiteX481" fmla="*/ 3729 w 10000"/>
                  <a:gd name="connsiteY481" fmla="*/ 8517 h 10000"/>
                  <a:gd name="connsiteX482" fmla="*/ 3740 w 10000"/>
                  <a:gd name="connsiteY482" fmla="*/ 8527 h 10000"/>
                  <a:gd name="connsiteX483" fmla="*/ 3759 w 10000"/>
                  <a:gd name="connsiteY483" fmla="*/ 8517 h 10000"/>
                  <a:gd name="connsiteX484" fmla="*/ 3762 w 10000"/>
                  <a:gd name="connsiteY484" fmla="*/ 8504 h 10000"/>
                  <a:gd name="connsiteX485" fmla="*/ 3770 w 10000"/>
                  <a:gd name="connsiteY485" fmla="*/ 8488 h 10000"/>
                  <a:gd name="connsiteX486" fmla="*/ 3778 w 10000"/>
                  <a:gd name="connsiteY486" fmla="*/ 8484 h 10000"/>
                  <a:gd name="connsiteX487" fmla="*/ 3792 w 10000"/>
                  <a:gd name="connsiteY487" fmla="*/ 8475 h 10000"/>
                  <a:gd name="connsiteX488" fmla="*/ 3803 w 10000"/>
                  <a:gd name="connsiteY488" fmla="*/ 8478 h 10000"/>
                  <a:gd name="connsiteX489" fmla="*/ 3809 w 10000"/>
                  <a:gd name="connsiteY489" fmla="*/ 8475 h 10000"/>
                  <a:gd name="connsiteX490" fmla="*/ 3825 w 10000"/>
                  <a:gd name="connsiteY490" fmla="*/ 8465 h 10000"/>
                  <a:gd name="connsiteX491" fmla="*/ 3834 w 10000"/>
                  <a:gd name="connsiteY491" fmla="*/ 8468 h 10000"/>
                  <a:gd name="connsiteX492" fmla="*/ 3842 w 10000"/>
                  <a:gd name="connsiteY492" fmla="*/ 8478 h 10000"/>
                  <a:gd name="connsiteX493" fmla="*/ 3850 w 10000"/>
                  <a:gd name="connsiteY493" fmla="*/ 8478 h 10000"/>
                  <a:gd name="connsiteX494" fmla="*/ 3859 w 10000"/>
                  <a:gd name="connsiteY494" fmla="*/ 8484 h 10000"/>
                  <a:gd name="connsiteX495" fmla="*/ 3873 w 10000"/>
                  <a:gd name="connsiteY495" fmla="*/ 8494 h 10000"/>
                  <a:gd name="connsiteX496" fmla="*/ 3875 w 10000"/>
                  <a:gd name="connsiteY496" fmla="*/ 8507 h 10000"/>
                  <a:gd name="connsiteX497" fmla="*/ 3881 w 10000"/>
                  <a:gd name="connsiteY497" fmla="*/ 8527 h 10000"/>
                  <a:gd name="connsiteX498" fmla="*/ 3875 w 10000"/>
                  <a:gd name="connsiteY498" fmla="*/ 8546 h 10000"/>
                  <a:gd name="connsiteX499" fmla="*/ 3892 w 10000"/>
                  <a:gd name="connsiteY499" fmla="*/ 8546 h 10000"/>
                  <a:gd name="connsiteX500" fmla="*/ 3900 w 10000"/>
                  <a:gd name="connsiteY500" fmla="*/ 8543 h 10000"/>
                  <a:gd name="connsiteX501" fmla="*/ 3906 w 10000"/>
                  <a:gd name="connsiteY501" fmla="*/ 8543 h 10000"/>
                  <a:gd name="connsiteX502" fmla="*/ 3922 w 10000"/>
                  <a:gd name="connsiteY502" fmla="*/ 8552 h 10000"/>
                  <a:gd name="connsiteX503" fmla="*/ 3939 w 10000"/>
                  <a:gd name="connsiteY503" fmla="*/ 8559 h 10000"/>
                  <a:gd name="connsiteX504" fmla="*/ 3953 w 10000"/>
                  <a:gd name="connsiteY504" fmla="*/ 8572 h 10000"/>
                  <a:gd name="connsiteX505" fmla="*/ 3956 w 10000"/>
                  <a:gd name="connsiteY505" fmla="*/ 8588 h 10000"/>
                  <a:gd name="connsiteX506" fmla="*/ 3956 w 10000"/>
                  <a:gd name="connsiteY506" fmla="*/ 8608 h 10000"/>
                  <a:gd name="connsiteX507" fmla="*/ 3972 w 10000"/>
                  <a:gd name="connsiteY507" fmla="*/ 8608 h 10000"/>
                  <a:gd name="connsiteX508" fmla="*/ 3986 w 10000"/>
                  <a:gd name="connsiteY508" fmla="*/ 8608 h 10000"/>
                  <a:gd name="connsiteX509" fmla="*/ 3997 w 10000"/>
                  <a:gd name="connsiteY509" fmla="*/ 8608 h 10000"/>
                  <a:gd name="connsiteX510" fmla="*/ 4006 w 10000"/>
                  <a:gd name="connsiteY510" fmla="*/ 8608 h 10000"/>
                  <a:gd name="connsiteX511" fmla="*/ 4006 w 10000"/>
                  <a:gd name="connsiteY511" fmla="*/ 8611 h 10000"/>
                  <a:gd name="connsiteX512" fmla="*/ 4011 w 10000"/>
                  <a:gd name="connsiteY512" fmla="*/ 8611 h 10000"/>
                  <a:gd name="connsiteX513" fmla="*/ 4022 w 10000"/>
                  <a:gd name="connsiteY513" fmla="*/ 8620 h 10000"/>
                  <a:gd name="connsiteX514" fmla="*/ 4042 w 10000"/>
                  <a:gd name="connsiteY514" fmla="*/ 8620 h 10000"/>
                  <a:gd name="connsiteX515" fmla="*/ 4050 w 10000"/>
                  <a:gd name="connsiteY515" fmla="*/ 8617 h 10000"/>
                  <a:gd name="connsiteX516" fmla="*/ 4069 w 10000"/>
                  <a:gd name="connsiteY516" fmla="*/ 8620 h 10000"/>
                  <a:gd name="connsiteX517" fmla="*/ 4086 w 10000"/>
                  <a:gd name="connsiteY517" fmla="*/ 8630 h 10000"/>
                  <a:gd name="connsiteX518" fmla="*/ 4108 w 10000"/>
                  <a:gd name="connsiteY518" fmla="*/ 8627 h 10000"/>
                  <a:gd name="connsiteX519" fmla="*/ 4125 w 10000"/>
                  <a:gd name="connsiteY519" fmla="*/ 8620 h 10000"/>
                  <a:gd name="connsiteX520" fmla="*/ 4133 w 10000"/>
                  <a:gd name="connsiteY520" fmla="*/ 8611 h 10000"/>
                  <a:gd name="connsiteX521" fmla="*/ 4139 w 10000"/>
                  <a:gd name="connsiteY521" fmla="*/ 8608 h 10000"/>
                  <a:gd name="connsiteX522" fmla="*/ 4147 w 10000"/>
                  <a:gd name="connsiteY522" fmla="*/ 8601 h 10000"/>
                  <a:gd name="connsiteX523" fmla="*/ 4155 w 10000"/>
                  <a:gd name="connsiteY523" fmla="*/ 8591 h 10000"/>
                  <a:gd name="connsiteX524" fmla="*/ 4166 w 10000"/>
                  <a:gd name="connsiteY524" fmla="*/ 8582 h 10000"/>
                  <a:gd name="connsiteX525" fmla="*/ 4183 w 10000"/>
                  <a:gd name="connsiteY525" fmla="*/ 8569 h 10000"/>
                  <a:gd name="connsiteX526" fmla="*/ 4191 w 10000"/>
                  <a:gd name="connsiteY526" fmla="*/ 8562 h 10000"/>
                  <a:gd name="connsiteX527" fmla="*/ 4208 w 10000"/>
                  <a:gd name="connsiteY527" fmla="*/ 8552 h 10000"/>
                  <a:gd name="connsiteX528" fmla="*/ 4230 w 10000"/>
                  <a:gd name="connsiteY528" fmla="*/ 8552 h 10000"/>
                  <a:gd name="connsiteX529" fmla="*/ 4238 w 10000"/>
                  <a:gd name="connsiteY529" fmla="*/ 8559 h 10000"/>
                  <a:gd name="connsiteX530" fmla="*/ 4247 w 10000"/>
                  <a:gd name="connsiteY530" fmla="*/ 8572 h 10000"/>
                  <a:gd name="connsiteX531" fmla="*/ 4252 w 10000"/>
                  <a:gd name="connsiteY531" fmla="*/ 8578 h 10000"/>
                  <a:gd name="connsiteX532" fmla="*/ 4263 w 10000"/>
                  <a:gd name="connsiteY532" fmla="*/ 8582 h 10000"/>
                  <a:gd name="connsiteX533" fmla="*/ 4277 w 10000"/>
                  <a:gd name="connsiteY533" fmla="*/ 8572 h 10000"/>
                  <a:gd name="connsiteX534" fmla="*/ 4294 w 10000"/>
                  <a:gd name="connsiteY534" fmla="*/ 8559 h 10000"/>
                  <a:gd name="connsiteX535" fmla="*/ 4302 w 10000"/>
                  <a:gd name="connsiteY535" fmla="*/ 8546 h 10000"/>
                  <a:gd name="connsiteX536" fmla="*/ 4310 w 10000"/>
                  <a:gd name="connsiteY536" fmla="*/ 8543 h 10000"/>
                  <a:gd name="connsiteX537" fmla="*/ 4313 w 10000"/>
                  <a:gd name="connsiteY537" fmla="*/ 8543 h 10000"/>
                  <a:gd name="connsiteX538" fmla="*/ 4332 w 10000"/>
                  <a:gd name="connsiteY538" fmla="*/ 8546 h 10000"/>
                  <a:gd name="connsiteX539" fmla="*/ 4335 w 10000"/>
                  <a:gd name="connsiteY539" fmla="*/ 8559 h 10000"/>
                  <a:gd name="connsiteX540" fmla="*/ 4349 w 10000"/>
                  <a:gd name="connsiteY540" fmla="*/ 8588 h 10000"/>
                  <a:gd name="connsiteX541" fmla="*/ 4360 w 10000"/>
                  <a:gd name="connsiteY541" fmla="*/ 8591 h 10000"/>
                  <a:gd name="connsiteX542" fmla="*/ 4366 w 10000"/>
                  <a:gd name="connsiteY542" fmla="*/ 8591 h 10000"/>
                  <a:gd name="connsiteX543" fmla="*/ 4382 w 10000"/>
                  <a:gd name="connsiteY543" fmla="*/ 8598 h 10000"/>
                  <a:gd name="connsiteX544" fmla="*/ 4385 w 10000"/>
                  <a:gd name="connsiteY544" fmla="*/ 8598 h 10000"/>
                  <a:gd name="connsiteX545" fmla="*/ 4402 w 10000"/>
                  <a:gd name="connsiteY545" fmla="*/ 8598 h 10000"/>
                  <a:gd name="connsiteX546" fmla="*/ 4421 w 10000"/>
                  <a:gd name="connsiteY546" fmla="*/ 8591 h 10000"/>
                  <a:gd name="connsiteX547" fmla="*/ 4440 w 10000"/>
                  <a:gd name="connsiteY547" fmla="*/ 8591 h 10000"/>
                  <a:gd name="connsiteX548" fmla="*/ 4449 w 10000"/>
                  <a:gd name="connsiteY548" fmla="*/ 8598 h 10000"/>
                  <a:gd name="connsiteX549" fmla="*/ 4454 w 10000"/>
                  <a:gd name="connsiteY549" fmla="*/ 8617 h 10000"/>
                  <a:gd name="connsiteX550" fmla="*/ 4463 w 10000"/>
                  <a:gd name="connsiteY550" fmla="*/ 8608 h 10000"/>
                  <a:gd name="connsiteX551" fmla="*/ 4474 w 10000"/>
                  <a:gd name="connsiteY551" fmla="*/ 8608 h 10000"/>
                  <a:gd name="connsiteX552" fmla="*/ 4490 w 10000"/>
                  <a:gd name="connsiteY552" fmla="*/ 8617 h 10000"/>
                  <a:gd name="connsiteX553" fmla="*/ 4504 w 10000"/>
                  <a:gd name="connsiteY553" fmla="*/ 8617 h 10000"/>
                  <a:gd name="connsiteX554" fmla="*/ 4518 w 10000"/>
                  <a:gd name="connsiteY554" fmla="*/ 8617 h 10000"/>
                  <a:gd name="connsiteX555" fmla="*/ 4535 w 10000"/>
                  <a:gd name="connsiteY555" fmla="*/ 8611 h 10000"/>
                  <a:gd name="connsiteX556" fmla="*/ 4546 w 10000"/>
                  <a:gd name="connsiteY556" fmla="*/ 8611 h 10000"/>
                  <a:gd name="connsiteX557" fmla="*/ 4562 w 10000"/>
                  <a:gd name="connsiteY557" fmla="*/ 8611 h 10000"/>
                  <a:gd name="connsiteX558" fmla="*/ 4571 w 10000"/>
                  <a:gd name="connsiteY558" fmla="*/ 8611 h 10000"/>
                  <a:gd name="connsiteX559" fmla="*/ 4579 w 10000"/>
                  <a:gd name="connsiteY559" fmla="*/ 8608 h 10000"/>
                  <a:gd name="connsiteX560" fmla="*/ 4584 w 10000"/>
                  <a:gd name="connsiteY560" fmla="*/ 8608 h 10000"/>
                  <a:gd name="connsiteX561" fmla="*/ 4601 w 10000"/>
                  <a:gd name="connsiteY561" fmla="*/ 8617 h 10000"/>
                  <a:gd name="connsiteX562" fmla="*/ 4609 w 10000"/>
                  <a:gd name="connsiteY562" fmla="*/ 8627 h 10000"/>
                  <a:gd name="connsiteX563" fmla="*/ 4618 w 10000"/>
                  <a:gd name="connsiteY563" fmla="*/ 8637 h 10000"/>
                  <a:gd name="connsiteX564" fmla="*/ 4618 w 10000"/>
                  <a:gd name="connsiteY564" fmla="*/ 8646 h 10000"/>
                  <a:gd name="connsiteX565" fmla="*/ 4634 w 10000"/>
                  <a:gd name="connsiteY565" fmla="*/ 8656 h 10000"/>
                  <a:gd name="connsiteX566" fmla="*/ 4640 w 10000"/>
                  <a:gd name="connsiteY566" fmla="*/ 8659 h 10000"/>
                  <a:gd name="connsiteX567" fmla="*/ 4651 w 10000"/>
                  <a:gd name="connsiteY567" fmla="*/ 8666 h 10000"/>
                  <a:gd name="connsiteX568" fmla="*/ 4657 w 10000"/>
                  <a:gd name="connsiteY568" fmla="*/ 8659 h 10000"/>
                  <a:gd name="connsiteX569" fmla="*/ 4668 w 10000"/>
                  <a:gd name="connsiteY569" fmla="*/ 8650 h 10000"/>
                  <a:gd name="connsiteX570" fmla="*/ 4676 w 10000"/>
                  <a:gd name="connsiteY570" fmla="*/ 8650 h 10000"/>
                  <a:gd name="connsiteX571" fmla="*/ 4690 w 10000"/>
                  <a:gd name="connsiteY571" fmla="*/ 8650 h 10000"/>
                  <a:gd name="connsiteX572" fmla="*/ 4698 w 10000"/>
                  <a:gd name="connsiteY572" fmla="*/ 8650 h 10000"/>
                  <a:gd name="connsiteX573" fmla="*/ 4704 w 10000"/>
                  <a:gd name="connsiteY573" fmla="*/ 8650 h 10000"/>
                  <a:gd name="connsiteX574" fmla="*/ 4706 w 10000"/>
                  <a:gd name="connsiteY574" fmla="*/ 8659 h 10000"/>
                  <a:gd name="connsiteX575" fmla="*/ 4706 w 10000"/>
                  <a:gd name="connsiteY575" fmla="*/ 8666 h 10000"/>
                  <a:gd name="connsiteX576" fmla="*/ 4723 w 10000"/>
                  <a:gd name="connsiteY576" fmla="*/ 8682 h 10000"/>
                  <a:gd name="connsiteX577" fmla="*/ 4737 w 10000"/>
                  <a:gd name="connsiteY577" fmla="*/ 8682 h 10000"/>
                  <a:gd name="connsiteX578" fmla="*/ 4745 w 10000"/>
                  <a:gd name="connsiteY578" fmla="*/ 8676 h 10000"/>
                  <a:gd name="connsiteX579" fmla="*/ 4756 w 10000"/>
                  <a:gd name="connsiteY579" fmla="*/ 8666 h 10000"/>
                  <a:gd name="connsiteX580" fmla="*/ 4765 w 10000"/>
                  <a:gd name="connsiteY580" fmla="*/ 8666 h 10000"/>
                  <a:gd name="connsiteX581" fmla="*/ 4765 w 10000"/>
                  <a:gd name="connsiteY581" fmla="*/ 8682 h 10000"/>
                  <a:gd name="connsiteX582" fmla="*/ 4770 w 10000"/>
                  <a:gd name="connsiteY582" fmla="*/ 8701 h 10000"/>
                  <a:gd name="connsiteX583" fmla="*/ 4778 w 10000"/>
                  <a:gd name="connsiteY583" fmla="*/ 8705 h 10000"/>
                  <a:gd name="connsiteX584" fmla="*/ 4795 w 10000"/>
                  <a:gd name="connsiteY584" fmla="*/ 8714 h 10000"/>
                  <a:gd name="connsiteX585" fmla="*/ 4812 w 10000"/>
                  <a:gd name="connsiteY585" fmla="*/ 8714 h 10000"/>
                  <a:gd name="connsiteX586" fmla="*/ 4825 w 10000"/>
                  <a:gd name="connsiteY586" fmla="*/ 8705 h 10000"/>
                  <a:gd name="connsiteX587" fmla="*/ 4825 w 10000"/>
                  <a:gd name="connsiteY587" fmla="*/ 8701 h 10000"/>
                  <a:gd name="connsiteX588" fmla="*/ 4828 w 10000"/>
                  <a:gd name="connsiteY588" fmla="*/ 8701 h 10000"/>
                  <a:gd name="connsiteX589" fmla="*/ 4837 w 10000"/>
                  <a:gd name="connsiteY589" fmla="*/ 8692 h 10000"/>
                  <a:gd name="connsiteX590" fmla="*/ 4842 w 10000"/>
                  <a:gd name="connsiteY590" fmla="*/ 8685 h 10000"/>
                  <a:gd name="connsiteX591" fmla="*/ 4859 w 10000"/>
                  <a:gd name="connsiteY591" fmla="*/ 8692 h 10000"/>
                  <a:gd name="connsiteX592" fmla="*/ 4870 w 10000"/>
                  <a:gd name="connsiteY592" fmla="*/ 8701 h 10000"/>
                  <a:gd name="connsiteX593" fmla="*/ 4878 w 10000"/>
                  <a:gd name="connsiteY593" fmla="*/ 8714 h 10000"/>
                  <a:gd name="connsiteX594" fmla="*/ 4892 w 10000"/>
                  <a:gd name="connsiteY594" fmla="*/ 8724 h 10000"/>
                  <a:gd name="connsiteX595" fmla="*/ 4900 w 10000"/>
                  <a:gd name="connsiteY595" fmla="*/ 8724 h 10000"/>
                  <a:gd name="connsiteX596" fmla="*/ 4906 w 10000"/>
                  <a:gd name="connsiteY596" fmla="*/ 8705 h 10000"/>
                  <a:gd name="connsiteX597" fmla="*/ 4925 w 10000"/>
                  <a:gd name="connsiteY597" fmla="*/ 8724 h 10000"/>
                  <a:gd name="connsiteX598" fmla="*/ 4939 w 10000"/>
                  <a:gd name="connsiteY598" fmla="*/ 8701 h 10000"/>
                  <a:gd name="connsiteX599" fmla="*/ 4950 w 10000"/>
                  <a:gd name="connsiteY599" fmla="*/ 8695 h 10000"/>
                  <a:gd name="connsiteX600" fmla="*/ 4956 w 10000"/>
                  <a:gd name="connsiteY600" fmla="*/ 8692 h 10000"/>
                  <a:gd name="connsiteX601" fmla="*/ 4986 w 10000"/>
                  <a:gd name="connsiteY601" fmla="*/ 8705 h 10000"/>
                  <a:gd name="connsiteX602" fmla="*/ 5003 w 10000"/>
                  <a:gd name="connsiteY602" fmla="*/ 8701 h 10000"/>
                  <a:gd name="connsiteX603" fmla="*/ 5011 w 10000"/>
                  <a:gd name="connsiteY603" fmla="*/ 8692 h 10000"/>
                  <a:gd name="connsiteX604" fmla="*/ 5028 w 10000"/>
                  <a:gd name="connsiteY604" fmla="*/ 8682 h 10000"/>
                  <a:gd name="connsiteX605" fmla="*/ 5030 w 10000"/>
                  <a:gd name="connsiteY605" fmla="*/ 8659 h 10000"/>
                  <a:gd name="connsiteX606" fmla="*/ 5039 w 10000"/>
                  <a:gd name="connsiteY606" fmla="*/ 8656 h 10000"/>
                  <a:gd name="connsiteX607" fmla="*/ 5053 w 10000"/>
                  <a:gd name="connsiteY607" fmla="*/ 8669 h 10000"/>
                  <a:gd name="connsiteX608" fmla="*/ 5061 w 10000"/>
                  <a:gd name="connsiteY608" fmla="*/ 8669 h 10000"/>
                  <a:gd name="connsiteX609" fmla="*/ 5061 w 10000"/>
                  <a:gd name="connsiteY609" fmla="*/ 8676 h 10000"/>
                  <a:gd name="connsiteX610" fmla="*/ 5069 w 10000"/>
                  <a:gd name="connsiteY610" fmla="*/ 8669 h 10000"/>
                  <a:gd name="connsiteX611" fmla="*/ 5083 w 10000"/>
                  <a:gd name="connsiteY611" fmla="*/ 8669 h 10000"/>
                  <a:gd name="connsiteX612" fmla="*/ 5100 w 10000"/>
                  <a:gd name="connsiteY612" fmla="*/ 8669 h 10000"/>
                  <a:gd name="connsiteX613" fmla="*/ 5119 w 10000"/>
                  <a:gd name="connsiteY613" fmla="*/ 8682 h 10000"/>
                  <a:gd name="connsiteX614" fmla="*/ 5136 w 10000"/>
                  <a:gd name="connsiteY614" fmla="*/ 8692 h 10000"/>
                  <a:gd name="connsiteX615" fmla="*/ 5161 w 10000"/>
                  <a:gd name="connsiteY615" fmla="*/ 8701 h 10000"/>
                  <a:gd name="connsiteX616" fmla="*/ 5183 w 10000"/>
                  <a:gd name="connsiteY616" fmla="*/ 8701 h 10000"/>
                  <a:gd name="connsiteX617" fmla="*/ 5199 w 10000"/>
                  <a:gd name="connsiteY617" fmla="*/ 8701 h 10000"/>
                  <a:gd name="connsiteX618" fmla="*/ 5213 w 10000"/>
                  <a:gd name="connsiteY618" fmla="*/ 8705 h 10000"/>
                  <a:gd name="connsiteX619" fmla="*/ 5224 w 10000"/>
                  <a:gd name="connsiteY619" fmla="*/ 8701 h 10000"/>
                  <a:gd name="connsiteX620" fmla="*/ 5230 w 10000"/>
                  <a:gd name="connsiteY620" fmla="*/ 8701 h 10000"/>
                  <a:gd name="connsiteX621" fmla="*/ 5241 w 10000"/>
                  <a:gd name="connsiteY621" fmla="*/ 8676 h 10000"/>
                  <a:gd name="connsiteX622" fmla="*/ 5247 w 10000"/>
                  <a:gd name="connsiteY622" fmla="*/ 8666 h 10000"/>
                  <a:gd name="connsiteX623" fmla="*/ 5249 w 10000"/>
                  <a:gd name="connsiteY623" fmla="*/ 8646 h 10000"/>
                  <a:gd name="connsiteX624" fmla="*/ 5249 w 10000"/>
                  <a:gd name="connsiteY624" fmla="*/ 8650 h 10000"/>
                  <a:gd name="connsiteX625" fmla="*/ 5255 w 10000"/>
                  <a:gd name="connsiteY625" fmla="*/ 8646 h 10000"/>
                  <a:gd name="connsiteX626" fmla="*/ 5271 w 10000"/>
                  <a:gd name="connsiteY626" fmla="*/ 8650 h 10000"/>
                  <a:gd name="connsiteX627" fmla="*/ 5288 w 10000"/>
                  <a:gd name="connsiteY627" fmla="*/ 8666 h 10000"/>
                  <a:gd name="connsiteX628" fmla="*/ 5296 w 10000"/>
                  <a:gd name="connsiteY628" fmla="*/ 8666 h 10000"/>
                  <a:gd name="connsiteX629" fmla="*/ 5310 w 10000"/>
                  <a:gd name="connsiteY629" fmla="*/ 8656 h 10000"/>
                  <a:gd name="connsiteX630" fmla="*/ 5321 w 10000"/>
                  <a:gd name="connsiteY630" fmla="*/ 8650 h 10000"/>
                  <a:gd name="connsiteX631" fmla="*/ 5338 w 10000"/>
                  <a:gd name="connsiteY631" fmla="*/ 8650 h 10000"/>
                  <a:gd name="connsiteX632" fmla="*/ 5360 w 10000"/>
                  <a:gd name="connsiteY632" fmla="*/ 8640 h 10000"/>
                  <a:gd name="connsiteX633" fmla="*/ 5366 w 10000"/>
                  <a:gd name="connsiteY633" fmla="*/ 8637 h 10000"/>
                  <a:gd name="connsiteX634" fmla="*/ 5368 w 10000"/>
                  <a:gd name="connsiteY634" fmla="*/ 8637 h 10000"/>
                  <a:gd name="connsiteX635" fmla="*/ 5382 w 10000"/>
                  <a:gd name="connsiteY635" fmla="*/ 8630 h 10000"/>
                  <a:gd name="connsiteX636" fmla="*/ 5391 w 10000"/>
                  <a:gd name="connsiteY636" fmla="*/ 8630 h 10000"/>
                  <a:gd name="connsiteX637" fmla="*/ 5402 w 10000"/>
                  <a:gd name="connsiteY637" fmla="*/ 8637 h 10000"/>
                  <a:gd name="connsiteX638" fmla="*/ 5418 w 10000"/>
                  <a:gd name="connsiteY638" fmla="*/ 8656 h 10000"/>
                  <a:gd name="connsiteX639" fmla="*/ 5432 w 10000"/>
                  <a:gd name="connsiteY639" fmla="*/ 8666 h 10000"/>
                  <a:gd name="connsiteX640" fmla="*/ 5443 w 10000"/>
                  <a:gd name="connsiteY640" fmla="*/ 8682 h 10000"/>
                  <a:gd name="connsiteX641" fmla="*/ 5457 w 10000"/>
                  <a:gd name="connsiteY641" fmla="*/ 8692 h 10000"/>
                  <a:gd name="connsiteX642" fmla="*/ 5471 w 10000"/>
                  <a:gd name="connsiteY642" fmla="*/ 8705 h 10000"/>
                  <a:gd name="connsiteX643" fmla="*/ 5488 w 10000"/>
                  <a:gd name="connsiteY643" fmla="*/ 8711 h 10000"/>
                  <a:gd name="connsiteX644" fmla="*/ 5490 w 10000"/>
                  <a:gd name="connsiteY644" fmla="*/ 8721 h 10000"/>
                  <a:gd name="connsiteX645" fmla="*/ 5512 w 10000"/>
                  <a:gd name="connsiteY645" fmla="*/ 8724 h 10000"/>
                  <a:gd name="connsiteX646" fmla="*/ 5521 w 10000"/>
                  <a:gd name="connsiteY646" fmla="*/ 8714 h 10000"/>
                  <a:gd name="connsiteX647" fmla="*/ 5524 w 10000"/>
                  <a:gd name="connsiteY647" fmla="*/ 8714 h 10000"/>
                  <a:gd name="connsiteX648" fmla="*/ 5532 w 10000"/>
                  <a:gd name="connsiteY648" fmla="*/ 8721 h 10000"/>
                  <a:gd name="connsiteX649" fmla="*/ 5540 w 10000"/>
                  <a:gd name="connsiteY649" fmla="*/ 8724 h 10000"/>
                  <a:gd name="connsiteX650" fmla="*/ 5562 w 10000"/>
                  <a:gd name="connsiteY650" fmla="*/ 8750 h 10000"/>
                  <a:gd name="connsiteX651" fmla="*/ 5562 w 10000"/>
                  <a:gd name="connsiteY651" fmla="*/ 8760 h 10000"/>
                  <a:gd name="connsiteX652" fmla="*/ 5571 w 10000"/>
                  <a:gd name="connsiteY652" fmla="*/ 8782 h 10000"/>
                  <a:gd name="connsiteX653" fmla="*/ 5579 w 10000"/>
                  <a:gd name="connsiteY653" fmla="*/ 8789 h 10000"/>
                  <a:gd name="connsiteX654" fmla="*/ 5593 w 10000"/>
                  <a:gd name="connsiteY654" fmla="*/ 8789 h 10000"/>
                  <a:gd name="connsiteX655" fmla="*/ 5596 w 10000"/>
                  <a:gd name="connsiteY655" fmla="*/ 8789 h 10000"/>
                  <a:gd name="connsiteX656" fmla="*/ 5626 w 10000"/>
                  <a:gd name="connsiteY656" fmla="*/ 8782 h 10000"/>
                  <a:gd name="connsiteX657" fmla="*/ 5629 w 10000"/>
                  <a:gd name="connsiteY657" fmla="*/ 8782 h 10000"/>
                  <a:gd name="connsiteX658" fmla="*/ 5637 w 10000"/>
                  <a:gd name="connsiteY658" fmla="*/ 8779 h 10000"/>
                  <a:gd name="connsiteX659" fmla="*/ 5648 w 10000"/>
                  <a:gd name="connsiteY659" fmla="*/ 8789 h 10000"/>
                  <a:gd name="connsiteX660" fmla="*/ 5665 w 10000"/>
                  <a:gd name="connsiteY660" fmla="*/ 8795 h 10000"/>
                  <a:gd name="connsiteX661" fmla="*/ 5676 w 10000"/>
                  <a:gd name="connsiteY661" fmla="*/ 8789 h 10000"/>
                  <a:gd name="connsiteX662" fmla="*/ 5684 w 10000"/>
                  <a:gd name="connsiteY662" fmla="*/ 8782 h 10000"/>
                  <a:gd name="connsiteX663" fmla="*/ 5693 w 10000"/>
                  <a:gd name="connsiteY663" fmla="*/ 8789 h 10000"/>
                  <a:gd name="connsiteX664" fmla="*/ 5715 w 10000"/>
                  <a:gd name="connsiteY664" fmla="*/ 8808 h 10000"/>
                  <a:gd name="connsiteX665" fmla="*/ 5731 w 10000"/>
                  <a:gd name="connsiteY665" fmla="*/ 8808 h 10000"/>
                  <a:gd name="connsiteX666" fmla="*/ 5740 w 10000"/>
                  <a:gd name="connsiteY666" fmla="*/ 8808 h 10000"/>
                  <a:gd name="connsiteX667" fmla="*/ 5765 w 10000"/>
                  <a:gd name="connsiteY667" fmla="*/ 8818 h 10000"/>
                  <a:gd name="connsiteX668" fmla="*/ 5781 w 10000"/>
                  <a:gd name="connsiteY668" fmla="*/ 8824 h 10000"/>
                  <a:gd name="connsiteX669" fmla="*/ 5798 w 10000"/>
                  <a:gd name="connsiteY669" fmla="*/ 8834 h 10000"/>
                  <a:gd name="connsiteX670" fmla="*/ 5814 w 10000"/>
                  <a:gd name="connsiteY670" fmla="*/ 8837 h 10000"/>
                  <a:gd name="connsiteX671" fmla="*/ 5831 w 10000"/>
                  <a:gd name="connsiteY671" fmla="*/ 8844 h 10000"/>
                  <a:gd name="connsiteX672" fmla="*/ 5842 w 10000"/>
                  <a:gd name="connsiteY672" fmla="*/ 8847 h 10000"/>
                  <a:gd name="connsiteX673" fmla="*/ 5859 w 10000"/>
                  <a:gd name="connsiteY673" fmla="*/ 8857 h 10000"/>
                  <a:gd name="connsiteX674" fmla="*/ 5870 w 10000"/>
                  <a:gd name="connsiteY674" fmla="*/ 8867 h 10000"/>
                  <a:gd name="connsiteX675" fmla="*/ 5878 w 10000"/>
                  <a:gd name="connsiteY675" fmla="*/ 8873 h 10000"/>
                  <a:gd name="connsiteX676" fmla="*/ 5895 w 10000"/>
                  <a:gd name="connsiteY676" fmla="*/ 8873 h 10000"/>
                  <a:gd name="connsiteX677" fmla="*/ 5911 w 10000"/>
                  <a:gd name="connsiteY677" fmla="*/ 8873 h 10000"/>
                  <a:gd name="connsiteX678" fmla="*/ 5931 w 10000"/>
                  <a:gd name="connsiteY678" fmla="*/ 8873 h 10000"/>
                  <a:gd name="connsiteX679" fmla="*/ 5950 w 10000"/>
                  <a:gd name="connsiteY679" fmla="*/ 8867 h 10000"/>
                  <a:gd name="connsiteX680" fmla="*/ 5967 w 10000"/>
                  <a:gd name="connsiteY680" fmla="*/ 8867 h 10000"/>
                  <a:gd name="connsiteX681" fmla="*/ 5975 w 10000"/>
                  <a:gd name="connsiteY681" fmla="*/ 8873 h 10000"/>
                  <a:gd name="connsiteX682" fmla="*/ 6000 w 10000"/>
                  <a:gd name="connsiteY682" fmla="*/ 8883 h 10000"/>
                  <a:gd name="connsiteX683" fmla="*/ 5997 w 10000"/>
                  <a:gd name="connsiteY683" fmla="*/ 8886 h 10000"/>
                  <a:gd name="connsiteX684" fmla="*/ 5997 w 10000"/>
                  <a:gd name="connsiteY684" fmla="*/ 8896 h 10000"/>
                  <a:gd name="connsiteX685" fmla="*/ 6014 w 10000"/>
                  <a:gd name="connsiteY685" fmla="*/ 8892 h 10000"/>
                  <a:gd name="connsiteX686" fmla="*/ 6028 w 10000"/>
                  <a:gd name="connsiteY686" fmla="*/ 8892 h 10000"/>
                  <a:gd name="connsiteX687" fmla="*/ 6053 w 10000"/>
                  <a:gd name="connsiteY687" fmla="*/ 8886 h 10000"/>
                  <a:gd name="connsiteX688" fmla="*/ 6072 w 10000"/>
                  <a:gd name="connsiteY688" fmla="*/ 8876 h 10000"/>
                  <a:gd name="connsiteX689" fmla="*/ 6089 w 10000"/>
                  <a:gd name="connsiteY689" fmla="*/ 8867 h 10000"/>
                  <a:gd name="connsiteX690" fmla="*/ 6111 w 10000"/>
                  <a:gd name="connsiteY690" fmla="*/ 8857 h 10000"/>
                  <a:gd name="connsiteX691" fmla="*/ 6127 w 10000"/>
                  <a:gd name="connsiteY691" fmla="*/ 8847 h 10000"/>
                  <a:gd name="connsiteX692" fmla="*/ 6152 w 10000"/>
                  <a:gd name="connsiteY692" fmla="*/ 8834 h 10000"/>
                  <a:gd name="connsiteX693" fmla="*/ 6183 w 10000"/>
                  <a:gd name="connsiteY693" fmla="*/ 8828 h 10000"/>
                  <a:gd name="connsiteX694" fmla="*/ 6175 w 10000"/>
                  <a:gd name="connsiteY694" fmla="*/ 8844 h 10000"/>
                  <a:gd name="connsiteX695" fmla="*/ 6169 w 10000"/>
                  <a:gd name="connsiteY695" fmla="*/ 8863 h 10000"/>
                  <a:gd name="connsiteX696" fmla="*/ 6158 w 10000"/>
                  <a:gd name="connsiteY696" fmla="*/ 8886 h 10000"/>
                  <a:gd name="connsiteX697" fmla="*/ 6152 w 10000"/>
                  <a:gd name="connsiteY697" fmla="*/ 8896 h 10000"/>
                  <a:gd name="connsiteX698" fmla="*/ 6150 w 10000"/>
                  <a:gd name="connsiteY698" fmla="*/ 8909 h 10000"/>
                  <a:gd name="connsiteX699" fmla="*/ 6152 w 10000"/>
                  <a:gd name="connsiteY699" fmla="*/ 8938 h 10000"/>
                  <a:gd name="connsiteX700" fmla="*/ 6158 w 10000"/>
                  <a:gd name="connsiteY700" fmla="*/ 8957 h 10000"/>
                  <a:gd name="connsiteX701" fmla="*/ 6161 w 10000"/>
                  <a:gd name="connsiteY701" fmla="*/ 8980 h 10000"/>
                  <a:gd name="connsiteX702" fmla="*/ 6166 w 10000"/>
                  <a:gd name="connsiteY702" fmla="*/ 8999 h 10000"/>
                  <a:gd name="connsiteX703" fmla="*/ 6175 w 10000"/>
                  <a:gd name="connsiteY703" fmla="*/ 9032 h 10000"/>
                  <a:gd name="connsiteX704" fmla="*/ 6183 w 10000"/>
                  <a:gd name="connsiteY704" fmla="*/ 9051 h 10000"/>
                  <a:gd name="connsiteX705" fmla="*/ 6191 w 10000"/>
                  <a:gd name="connsiteY705" fmla="*/ 9064 h 10000"/>
                  <a:gd name="connsiteX706" fmla="*/ 6194 w 10000"/>
                  <a:gd name="connsiteY706" fmla="*/ 9084 h 10000"/>
                  <a:gd name="connsiteX707" fmla="*/ 6208 w 10000"/>
                  <a:gd name="connsiteY707" fmla="*/ 9103 h 10000"/>
                  <a:gd name="connsiteX708" fmla="*/ 6208 w 10000"/>
                  <a:gd name="connsiteY708" fmla="*/ 9113 h 10000"/>
                  <a:gd name="connsiteX709" fmla="*/ 6216 w 10000"/>
                  <a:gd name="connsiteY709" fmla="*/ 9129 h 10000"/>
                  <a:gd name="connsiteX710" fmla="*/ 6230 w 10000"/>
                  <a:gd name="connsiteY710" fmla="*/ 9148 h 10000"/>
                  <a:gd name="connsiteX711" fmla="*/ 6241 w 10000"/>
                  <a:gd name="connsiteY711" fmla="*/ 9165 h 10000"/>
                  <a:gd name="connsiteX712" fmla="*/ 6249 w 10000"/>
                  <a:gd name="connsiteY712" fmla="*/ 9168 h 10000"/>
                  <a:gd name="connsiteX713" fmla="*/ 6266 w 10000"/>
                  <a:gd name="connsiteY713" fmla="*/ 9184 h 10000"/>
                  <a:gd name="connsiteX714" fmla="*/ 6280 w 10000"/>
                  <a:gd name="connsiteY714" fmla="*/ 9184 h 10000"/>
                  <a:gd name="connsiteX715" fmla="*/ 6288 w 10000"/>
                  <a:gd name="connsiteY715" fmla="*/ 9177 h 10000"/>
                  <a:gd name="connsiteX716" fmla="*/ 6299 w 10000"/>
                  <a:gd name="connsiteY716" fmla="*/ 9187 h 10000"/>
                  <a:gd name="connsiteX717" fmla="*/ 6305 w 10000"/>
                  <a:gd name="connsiteY717" fmla="*/ 9197 h 10000"/>
                  <a:gd name="connsiteX718" fmla="*/ 6310 w 10000"/>
                  <a:gd name="connsiteY718" fmla="*/ 9197 h 10000"/>
                  <a:gd name="connsiteX719" fmla="*/ 6321 w 10000"/>
                  <a:gd name="connsiteY719" fmla="*/ 9213 h 10000"/>
                  <a:gd name="connsiteX720" fmla="*/ 6335 w 10000"/>
                  <a:gd name="connsiteY720" fmla="*/ 9223 h 10000"/>
                  <a:gd name="connsiteX721" fmla="*/ 6338 w 10000"/>
                  <a:gd name="connsiteY721" fmla="*/ 9223 h 10000"/>
                  <a:gd name="connsiteX722" fmla="*/ 6355 w 10000"/>
                  <a:gd name="connsiteY722" fmla="*/ 9226 h 10000"/>
                  <a:gd name="connsiteX723" fmla="*/ 6363 w 10000"/>
                  <a:gd name="connsiteY723" fmla="*/ 9236 h 10000"/>
                  <a:gd name="connsiteX724" fmla="*/ 6380 w 10000"/>
                  <a:gd name="connsiteY724" fmla="*/ 9258 h 10000"/>
                  <a:gd name="connsiteX725" fmla="*/ 6393 w 10000"/>
                  <a:gd name="connsiteY725" fmla="*/ 9278 h 10000"/>
                  <a:gd name="connsiteX726" fmla="*/ 6396 w 10000"/>
                  <a:gd name="connsiteY726" fmla="*/ 9288 h 10000"/>
                  <a:gd name="connsiteX727" fmla="*/ 6407 w 10000"/>
                  <a:gd name="connsiteY727" fmla="*/ 9297 h 10000"/>
                  <a:gd name="connsiteX728" fmla="*/ 6410 w 10000"/>
                  <a:gd name="connsiteY728" fmla="*/ 9307 h 10000"/>
                  <a:gd name="connsiteX729" fmla="*/ 6416 w 10000"/>
                  <a:gd name="connsiteY729" fmla="*/ 9317 h 10000"/>
                  <a:gd name="connsiteX730" fmla="*/ 6424 w 10000"/>
                  <a:gd name="connsiteY730" fmla="*/ 9326 h 10000"/>
                  <a:gd name="connsiteX731" fmla="*/ 6435 w 10000"/>
                  <a:gd name="connsiteY731" fmla="*/ 9336 h 10000"/>
                  <a:gd name="connsiteX732" fmla="*/ 6443 w 10000"/>
                  <a:gd name="connsiteY732" fmla="*/ 9346 h 10000"/>
                  <a:gd name="connsiteX733" fmla="*/ 6449 w 10000"/>
                  <a:gd name="connsiteY733" fmla="*/ 9362 h 10000"/>
                  <a:gd name="connsiteX734" fmla="*/ 6452 w 10000"/>
                  <a:gd name="connsiteY734" fmla="*/ 9372 h 10000"/>
                  <a:gd name="connsiteX735" fmla="*/ 6449 w 10000"/>
                  <a:gd name="connsiteY735" fmla="*/ 9381 h 10000"/>
                  <a:gd name="connsiteX736" fmla="*/ 6465 w 10000"/>
                  <a:gd name="connsiteY736" fmla="*/ 9394 h 10000"/>
                  <a:gd name="connsiteX737" fmla="*/ 6468 w 10000"/>
                  <a:gd name="connsiteY737" fmla="*/ 9420 h 10000"/>
                  <a:gd name="connsiteX738" fmla="*/ 6493 w 10000"/>
                  <a:gd name="connsiteY738" fmla="*/ 9430 h 10000"/>
                  <a:gd name="connsiteX739" fmla="*/ 6507 w 10000"/>
                  <a:gd name="connsiteY739" fmla="*/ 9440 h 10000"/>
                  <a:gd name="connsiteX740" fmla="*/ 6524 w 10000"/>
                  <a:gd name="connsiteY740" fmla="*/ 9459 h 10000"/>
                  <a:gd name="connsiteX741" fmla="*/ 6532 w 10000"/>
                  <a:gd name="connsiteY741" fmla="*/ 9485 h 10000"/>
                  <a:gd name="connsiteX742" fmla="*/ 6537 w 10000"/>
                  <a:gd name="connsiteY742" fmla="*/ 9498 h 10000"/>
                  <a:gd name="connsiteX743" fmla="*/ 6571 w 10000"/>
                  <a:gd name="connsiteY743" fmla="*/ 9508 h 10000"/>
                  <a:gd name="connsiteX744" fmla="*/ 6596 w 10000"/>
                  <a:gd name="connsiteY744" fmla="*/ 9508 h 10000"/>
                  <a:gd name="connsiteX745" fmla="*/ 6637 w 10000"/>
                  <a:gd name="connsiteY745" fmla="*/ 9517 h 10000"/>
                  <a:gd name="connsiteX746" fmla="*/ 6662 w 10000"/>
                  <a:gd name="connsiteY746" fmla="*/ 9524 h 10000"/>
                  <a:gd name="connsiteX747" fmla="*/ 6679 w 10000"/>
                  <a:gd name="connsiteY747" fmla="*/ 9517 h 10000"/>
                  <a:gd name="connsiteX748" fmla="*/ 6679 w 10000"/>
                  <a:gd name="connsiteY748" fmla="*/ 9505 h 10000"/>
                  <a:gd name="connsiteX749" fmla="*/ 6690 w 10000"/>
                  <a:gd name="connsiteY749" fmla="*/ 9485 h 10000"/>
                  <a:gd name="connsiteX750" fmla="*/ 6693 w 10000"/>
                  <a:gd name="connsiteY750" fmla="*/ 9479 h 10000"/>
                  <a:gd name="connsiteX751" fmla="*/ 6706 w 10000"/>
                  <a:gd name="connsiteY751" fmla="*/ 9469 h 10000"/>
                  <a:gd name="connsiteX752" fmla="*/ 6709 w 10000"/>
                  <a:gd name="connsiteY752" fmla="*/ 9462 h 10000"/>
                  <a:gd name="connsiteX753" fmla="*/ 6717 w 10000"/>
                  <a:gd name="connsiteY753" fmla="*/ 9459 h 10000"/>
                  <a:gd name="connsiteX754" fmla="*/ 6726 w 10000"/>
                  <a:gd name="connsiteY754" fmla="*/ 9459 h 10000"/>
                  <a:gd name="connsiteX755" fmla="*/ 6742 w 10000"/>
                  <a:gd name="connsiteY755" fmla="*/ 9462 h 10000"/>
                  <a:gd name="connsiteX756" fmla="*/ 6759 w 10000"/>
                  <a:gd name="connsiteY756" fmla="*/ 9479 h 10000"/>
                  <a:gd name="connsiteX757" fmla="*/ 6781 w 10000"/>
                  <a:gd name="connsiteY757" fmla="*/ 9485 h 10000"/>
                  <a:gd name="connsiteX758" fmla="*/ 6795 w 10000"/>
                  <a:gd name="connsiteY758" fmla="*/ 9485 h 10000"/>
                  <a:gd name="connsiteX759" fmla="*/ 6803 w 10000"/>
                  <a:gd name="connsiteY759" fmla="*/ 9498 h 10000"/>
                  <a:gd name="connsiteX760" fmla="*/ 6806 w 10000"/>
                  <a:gd name="connsiteY760" fmla="*/ 9508 h 10000"/>
                  <a:gd name="connsiteX761" fmla="*/ 6823 w 10000"/>
                  <a:gd name="connsiteY761" fmla="*/ 9514 h 10000"/>
                  <a:gd name="connsiteX762" fmla="*/ 6831 w 10000"/>
                  <a:gd name="connsiteY762" fmla="*/ 9514 h 10000"/>
                  <a:gd name="connsiteX763" fmla="*/ 6848 w 10000"/>
                  <a:gd name="connsiteY763" fmla="*/ 9514 h 10000"/>
                  <a:gd name="connsiteX764" fmla="*/ 6856 w 10000"/>
                  <a:gd name="connsiteY764" fmla="*/ 9517 h 10000"/>
                  <a:gd name="connsiteX765" fmla="*/ 6878 w 10000"/>
                  <a:gd name="connsiteY765" fmla="*/ 9524 h 10000"/>
                  <a:gd name="connsiteX766" fmla="*/ 6895 w 10000"/>
                  <a:gd name="connsiteY766" fmla="*/ 9524 h 10000"/>
                  <a:gd name="connsiteX767" fmla="*/ 6917 w 10000"/>
                  <a:gd name="connsiteY767" fmla="*/ 9527 h 10000"/>
                  <a:gd name="connsiteX768" fmla="*/ 6934 w 10000"/>
                  <a:gd name="connsiteY768" fmla="*/ 9534 h 10000"/>
                  <a:gd name="connsiteX769" fmla="*/ 6961 w 10000"/>
                  <a:gd name="connsiteY769" fmla="*/ 9543 h 10000"/>
                  <a:gd name="connsiteX770" fmla="*/ 6989 w 10000"/>
                  <a:gd name="connsiteY770" fmla="*/ 9547 h 10000"/>
                  <a:gd name="connsiteX771" fmla="*/ 7014 w 10000"/>
                  <a:gd name="connsiteY771" fmla="*/ 9543 h 10000"/>
                  <a:gd name="connsiteX772" fmla="*/ 7033 w 10000"/>
                  <a:gd name="connsiteY772" fmla="*/ 9543 h 10000"/>
                  <a:gd name="connsiteX773" fmla="*/ 7042 w 10000"/>
                  <a:gd name="connsiteY773" fmla="*/ 9547 h 10000"/>
                  <a:gd name="connsiteX774" fmla="*/ 7069 w 10000"/>
                  <a:gd name="connsiteY774" fmla="*/ 9647 h 10000"/>
                  <a:gd name="connsiteX775" fmla="*/ 7122 w 10000"/>
                  <a:gd name="connsiteY775" fmla="*/ 9734 h 10000"/>
                  <a:gd name="connsiteX776" fmla="*/ 7147 w 10000"/>
                  <a:gd name="connsiteY776" fmla="*/ 9744 h 10000"/>
                  <a:gd name="connsiteX777" fmla="*/ 7169 w 10000"/>
                  <a:gd name="connsiteY777" fmla="*/ 9741 h 10000"/>
                  <a:gd name="connsiteX778" fmla="*/ 7177 w 10000"/>
                  <a:gd name="connsiteY778" fmla="*/ 9744 h 10000"/>
                  <a:gd name="connsiteX779" fmla="*/ 7186 w 10000"/>
                  <a:gd name="connsiteY779" fmla="*/ 9754 h 10000"/>
                  <a:gd name="connsiteX780" fmla="*/ 7191 w 10000"/>
                  <a:gd name="connsiteY780" fmla="*/ 9773 h 10000"/>
                  <a:gd name="connsiteX781" fmla="*/ 7208 w 10000"/>
                  <a:gd name="connsiteY781" fmla="*/ 9783 h 10000"/>
                  <a:gd name="connsiteX782" fmla="*/ 7219 w 10000"/>
                  <a:gd name="connsiteY782" fmla="*/ 9793 h 10000"/>
                  <a:gd name="connsiteX783" fmla="*/ 7235 w 10000"/>
                  <a:gd name="connsiteY783" fmla="*/ 9802 h 10000"/>
                  <a:gd name="connsiteX784" fmla="*/ 7249 w 10000"/>
                  <a:gd name="connsiteY784" fmla="*/ 9819 h 10000"/>
                  <a:gd name="connsiteX785" fmla="*/ 7255 w 10000"/>
                  <a:gd name="connsiteY785" fmla="*/ 9835 h 10000"/>
                  <a:gd name="connsiteX786" fmla="*/ 7255 w 10000"/>
                  <a:gd name="connsiteY786" fmla="*/ 9848 h 10000"/>
                  <a:gd name="connsiteX787" fmla="*/ 7249 w 10000"/>
                  <a:gd name="connsiteY787" fmla="*/ 9848 h 10000"/>
                  <a:gd name="connsiteX788" fmla="*/ 7244 w 10000"/>
                  <a:gd name="connsiteY788" fmla="*/ 9858 h 10000"/>
                  <a:gd name="connsiteX789" fmla="*/ 7235 w 10000"/>
                  <a:gd name="connsiteY789" fmla="*/ 9883 h 10000"/>
                  <a:gd name="connsiteX790" fmla="*/ 7244 w 10000"/>
                  <a:gd name="connsiteY790" fmla="*/ 9903 h 10000"/>
                  <a:gd name="connsiteX791" fmla="*/ 7258 w 10000"/>
                  <a:gd name="connsiteY791" fmla="*/ 9926 h 10000"/>
                  <a:gd name="connsiteX792" fmla="*/ 7263 w 10000"/>
                  <a:gd name="connsiteY792" fmla="*/ 9948 h 10000"/>
                  <a:gd name="connsiteX793" fmla="*/ 7274 w 10000"/>
                  <a:gd name="connsiteY793" fmla="*/ 9968 h 10000"/>
                  <a:gd name="connsiteX794" fmla="*/ 7283 w 10000"/>
                  <a:gd name="connsiteY794" fmla="*/ 9987 h 10000"/>
                  <a:gd name="connsiteX795" fmla="*/ 7291 w 10000"/>
                  <a:gd name="connsiteY795" fmla="*/ 10000 h 10000"/>
                  <a:gd name="connsiteX796" fmla="*/ 7305 w 10000"/>
                  <a:gd name="connsiteY796" fmla="*/ 9997 h 10000"/>
                  <a:gd name="connsiteX797" fmla="*/ 7313 w 10000"/>
                  <a:gd name="connsiteY797" fmla="*/ 9977 h 10000"/>
                  <a:gd name="connsiteX798" fmla="*/ 7324 w 10000"/>
                  <a:gd name="connsiteY798" fmla="*/ 9968 h 10000"/>
                  <a:gd name="connsiteX799" fmla="*/ 7341 w 10000"/>
                  <a:gd name="connsiteY799" fmla="*/ 9971 h 10000"/>
                  <a:gd name="connsiteX800" fmla="*/ 7368 w 10000"/>
                  <a:gd name="connsiteY800" fmla="*/ 9987 h 10000"/>
                  <a:gd name="connsiteX801" fmla="*/ 7380 w 10000"/>
                  <a:gd name="connsiteY801" fmla="*/ 9990 h 10000"/>
                  <a:gd name="connsiteX802" fmla="*/ 7393 w 10000"/>
                  <a:gd name="connsiteY802" fmla="*/ 9981 h 10000"/>
                  <a:gd name="connsiteX803" fmla="*/ 7404 w 10000"/>
                  <a:gd name="connsiteY803" fmla="*/ 9968 h 10000"/>
                  <a:gd name="connsiteX804" fmla="*/ 7418 w 10000"/>
                  <a:gd name="connsiteY804" fmla="*/ 9948 h 10000"/>
                  <a:gd name="connsiteX805" fmla="*/ 7427 w 10000"/>
                  <a:gd name="connsiteY805" fmla="*/ 9922 h 10000"/>
                  <a:gd name="connsiteX806" fmla="*/ 7427 w 10000"/>
                  <a:gd name="connsiteY806" fmla="*/ 9906 h 10000"/>
                  <a:gd name="connsiteX807" fmla="*/ 7404 w 10000"/>
                  <a:gd name="connsiteY807" fmla="*/ 9877 h 10000"/>
                  <a:gd name="connsiteX808" fmla="*/ 7388 w 10000"/>
                  <a:gd name="connsiteY808" fmla="*/ 9854 h 10000"/>
                  <a:gd name="connsiteX809" fmla="*/ 7385 w 10000"/>
                  <a:gd name="connsiteY809" fmla="*/ 9845 h 10000"/>
                  <a:gd name="connsiteX810" fmla="*/ 7385 w 10000"/>
                  <a:gd name="connsiteY810" fmla="*/ 9825 h 10000"/>
                  <a:gd name="connsiteX811" fmla="*/ 7385 w 10000"/>
                  <a:gd name="connsiteY811" fmla="*/ 9819 h 10000"/>
                  <a:gd name="connsiteX812" fmla="*/ 7393 w 10000"/>
                  <a:gd name="connsiteY812" fmla="*/ 9809 h 10000"/>
                  <a:gd name="connsiteX813" fmla="*/ 7404 w 10000"/>
                  <a:gd name="connsiteY813" fmla="*/ 9793 h 10000"/>
                  <a:gd name="connsiteX814" fmla="*/ 7413 w 10000"/>
                  <a:gd name="connsiteY814" fmla="*/ 9783 h 10000"/>
                  <a:gd name="connsiteX815" fmla="*/ 7404 w 10000"/>
                  <a:gd name="connsiteY815" fmla="*/ 9770 h 10000"/>
                  <a:gd name="connsiteX816" fmla="*/ 7388 w 10000"/>
                  <a:gd name="connsiteY816" fmla="*/ 9760 h 10000"/>
                  <a:gd name="connsiteX817" fmla="*/ 7371 w 10000"/>
                  <a:gd name="connsiteY817" fmla="*/ 9744 h 10000"/>
                  <a:gd name="connsiteX818" fmla="*/ 7363 w 10000"/>
                  <a:gd name="connsiteY818" fmla="*/ 9731 h 10000"/>
                  <a:gd name="connsiteX819" fmla="*/ 7355 w 10000"/>
                  <a:gd name="connsiteY819" fmla="*/ 9715 h 10000"/>
                  <a:gd name="connsiteX820" fmla="*/ 7360 w 10000"/>
                  <a:gd name="connsiteY820" fmla="*/ 9686 h 10000"/>
                  <a:gd name="connsiteX821" fmla="*/ 7363 w 10000"/>
                  <a:gd name="connsiteY821" fmla="*/ 9657 h 10000"/>
                  <a:gd name="connsiteX822" fmla="*/ 7360 w 10000"/>
                  <a:gd name="connsiteY822" fmla="*/ 9631 h 10000"/>
                  <a:gd name="connsiteX823" fmla="*/ 7346 w 10000"/>
                  <a:gd name="connsiteY823" fmla="*/ 9611 h 10000"/>
                  <a:gd name="connsiteX824" fmla="*/ 7332 w 10000"/>
                  <a:gd name="connsiteY824" fmla="*/ 9585 h 10000"/>
                  <a:gd name="connsiteX825" fmla="*/ 7324 w 10000"/>
                  <a:gd name="connsiteY825" fmla="*/ 9573 h 10000"/>
                  <a:gd name="connsiteX826" fmla="*/ 7324 w 10000"/>
                  <a:gd name="connsiteY826" fmla="*/ 9553 h 10000"/>
                  <a:gd name="connsiteX827" fmla="*/ 7324 w 10000"/>
                  <a:gd name="connsiteY827" fmla="*/ 9543 h 10000"/>
                  <a:gd name="connsiteX828" fmla="*/ 7324 w 10000"/>
                  <a:gd name="connsiteY828" fmla="*/ 9517 h 10000"/>
                  <a:gd name="connsiteX829" fmla="*/ 7324 w 10000"/>
                  <a:gd name="connsiteY829" fmla="*/ 9498 h 10000"/>
                  <a:gd name="connsiteX830" fmla="*/ 7332 w 10000"/>
                  <a:gd name="connsiteY830" fmla="*/ 9479 h 10000"/>
                  <a:gd name="connsiteX831" fmla="*/ 7341 w 10000"/>
                  <a:gd name="connsiteY831" fmla="*/ 9462 h 10000"/>
                  <a:gd name="connsiteX832" fmla="*/ 7352 w 10000"/>
                  <a:gd name="connsiteY832" fmla="*/ 9459 h 10000"/>
                  <a:gd name="connsiteX833" fmla="*/ 7360 w 10000"/>
                  <a:gd name="connsiteY833" fmla="*/ 9443 h 10000"/>
                  <a:gd name="connsiteX834" fmla="*/ 7363 w 10000"/>
                  <a:gd name="connsiteY834" fmla="*/ 9433 h 10000"/>
                  <a:gd name="connsiteX835" fmla="*/ 7377 w 10000"/>
                  <a:gd name="connsiteY835" fmla="*/ 9433 h 10000"/>
                  <a:gd name="connsiteX836" fmla="*/ 7388 w 10000"/>
                  <a:gd name="connsiteY836" fmla="*/ 9430 h 10000"/>
                  <a:gd name="connsiteX837" fmla="*/ 7396 w 10000"/>
                  <a:gd name="connsiteY837" fmla="*/ 9430 h 10000"/>
                  <a:gd name="connsiteX838" fmla="*/ 7402 w 10000"/>
                  <a:gd name="connsiteY838" fmla="*/ 9424 h 10000"/>
                  <a:gd name="connsiteX839" fmla="*/ 7396 w 10000"/>
                  <a:gd name="connsiteY839" fmla="*/ 9414 h 10000"/>
                  <a:gd name="connsiteX840" fmla="*/ 7388 w 10000"/>
                  <a:gd name="connsiteY840" fmla="*/ 9401 h 10000"/>
                  <a:gd name="connsiteX841" fmla="*/ 7371 w 10000"/>
                  <a:gd name="connsiteY841" fmla="*/ 9391 h 10000"/>
                  <a:gd name="connsiteX842" fmla="*/ 7355 w 10000"/>
                  <a:gd name="connsiteY842" fmla="*/ 9375 h 10000"/>
                  <a:gd name="connsiteX843" fmla="*/ 7332 w 10000"/>
                  <a:gd name="connsiteY843" fmla="*/ 9356 h 10000"/>
                  <a:gd name="connsiteX844" fmla="*/ 7313 w 10000"/>
                  <a:gd name="connsiteY844" fmla="*/ 9330 h 10000"/>
                  <a:gd name="connsiteX845" fmla="*/ 7307 w 10000"/>
                  <a:gd name="connsiteY845" fmla="*/ 9310 h 10000"/>
                  <a:gd name="connsiteX846" fmla="*/ 7305 w 10000"/>
                  <a:gd name="connsiteY846" fmla="*/ 9291 h 10000"/>
                  <a:gd name="connsiteX847" fmla="*/ 7305 w 10000"/>
                  <a:gd name="connsiteY847" fmla="*/ 9278 h 10000"/>
                  <a:gd name="connsiteX848" fmla="*/ 7296 w 10000"/>
                  <a:gd name="connsiteY848" fmla="*/ 9268 h 10000"/>
                  <a:gd name="connsiteX849" fmla="*/ 7296 w 10000"/>
                  <a:gd name="connsiteY849" fmla="*/ 9249 h 10000"/>
                  <a:gd name="connsiteX850" fmla="*/ 7291 w 10000"/>
                  <a:gd name="connsiteY850" fmla="*/ 9226 h 10000"/>
                  <a:gd name="connsiteX851" fmla="*/ 7283 w 10000"/>
                  <a:gd name="connsiteY851" fmla="*/ 9213 h 10000"/>
                  <a:gd name="connsiteX852" fmla="*/ 7274 w 10000"/>
                  <a:gd name="connsiteY852" fmla="*/ 9194 h 10000"/>
                  <a:gd name="connsiteX853" fmla="*/ 7274 w 10000"/>
                  <a:gd name="connsiteY853" fmla="*/ 9174 h 10000"/>
                  <a:gd name="connsiteX854" fmla="*/ 7280 w 10000"/>
                  <a:gd name="connsiteY854" fmla="*/ 9148 h 10000"/>
                  <a:gd name="connsiteX855" fmla="*/ 7283 w 10000"/>
                  <a:gd name="connsiteY855" fmla="*/ 9119 h 10000"/>
                  <a:gd name="connsiteX856" fmla="*/ 7291 w 10000"/>
                  <a:gd name="connsiteY856" fmla="*/ 9100 h 10000"/>
                  <a:gd name="connsiteX857" fmla="*/ 7307 w 10000"/>
                  <a:gd name="connsiteY857" fmla="*/ 9080 h 10000"/>
                  <a:gd name="connsiteX858" fmla="*/ 7324 w 10000"/>
                  <a:gd name="connsiteY858" fmla="*/ 9054 h 10000"/>
                  <a:gd name="connsiteX859" fmla="*/ 7341 w 10000"/>
                  <a:gd name="connsiteY859" fmla="*/ 9054 h 10000"/>
                  <a:gd name="connsiteX860" fmla="*/ 7352 w 10000"/>
                  <a:gd name="connsiteY860" fmla="*/ 9054 h 10000"/>
                  <a:gd name="connsiteX861" fmla="*/ 7346 w 10000"/>
                  <a:gd name="connsiteY861" fmla="*/ 9032 h 10000"/>
                  <a:gd name="connsiteX862" fmla="*/ 7341 w 10000"/>
                  <a:gd name="connsiteY862" fmla="*/ 9022 h 10000"/>
                  <a:gd name="connsiteX863" fmla="*/ 7352 w 10000"/>
                  <a:gd name="connsiteY863" fmla="*/ 8999 h 10000"/>
                  <a:gd name="connsiteX864" fmla="*/ 7360 w 10000"/>
                  <a:gd name="connsiteY864" fmla="*/ 8967 h 10000"/>
                  <a:gd name="connsiteX865" fmla="*/ 7368 w 10000"/>
                  <a:gd name="connsiteY865" fmla="*/ 8922 h 10000"/>
                  <a:gd name="connsiteX866" fmla="*/ 7377 w 10000"/>
                  <a:gd name="connsiteY866" fmla="*/ 8896 h 10000"/>
                  <a:gd name="connsiteX867" fmla="*/ 7380 w 10000"/>
                  <a:gd name="connsiteY867" fmla="*/ 8867 h 10000"/>
                  <a:gd name="connsiteX868" fmla="*/ 7402 w 10000"/>
                  <a:gd name="connsiteY868" fmla="*/ 8824 h 10000"/>
                  <a:gd name="connsiteX869" fmla="*/ 7402 w 10000"/>
                  <a:gd name="connsiteY869" fmla="*/ 8808 h 10000"/>
                  <a:gd name="connsiteX870" fmla="*/ 7393 w 10000"/>
                  <a:gd name="connsiteY870" fmla="*/ 8795 h 10000"/>
                  <a:gd name="connsiteX871" fmla="*/ 7388 w 10000"/>
                  <a:gd name="connsiteY871" fmla="*/ 8799 h 10000"/>
                  <a:gd name="connsiteX872" fmla="*/ 7396 w 10000"/>
                  <a:gd name="connsiteY872" fmla="*/ 8789 h 10000"/>
                  <a:gd name="connsiteX873" fmla="*/ 7404 w 10000"/>
                  <a:gd name="connsiteY873" fmla="*/ 8789 h 10000"/>
                  <a:gd name="connsiteX874" fmla="*/ 7421 w 10000"/>
                  <a:gd name="connsiteY874" fmla="*/ 8769 h 10000"/>
                  <a:gd name="connsiteX875" fmla="*/ 7443 w 10000"/>
                  <a:gd name="connsiteY875" fmla="*/ 8763 h 10000"/>
                  <a:gd name="connsiteX876" fmla="*/ 7452 w 10000"/>
                  <a:gd name="connsiteY876" fmla="*/ 8769 h 10000"/>
                  <a:gd name="connsiteX877" fmla="*/ 7468 w 10000"/>
                  <a:gd name="connsiteY877" fmla="*/ 8769 h 10000"/>
                  <a:gd name="connsiteX878" fmla="*/ 7499 w 10000"/>
                  <a:gd name="connsiteY878" fmla="*/ 8763 h 10000"/>
                  <a:gd name="connsiteX879" fmla="*/ 7526 w 10000"/>
                  <a:gd name="connsiteY879" fmla="*/ 8763 h 10000"/>
                  <a:gd name="connsiteX880" fmla="*/ 7532 w 10000"/>
                  <a:gd name="connsiteY880" fmla="*/ 8763 h 10000"/>
                  <a:gd name="connsiteX881" fmla="*/ 7554 w 10000"/>
                  <a:gd name="connsiteY881" fmla="*/ 8744 h 10000"/>
                  <a:gd name="connsiteX882" fmla="*/ 7571 w 10000"/>
                  <a:gd name="connsiteY882" fmla="*/ 8731 h 10000"/>
                  <a:gd name="connsiteX883" fmla="*/ 7587 w 10000"/>
                  <a:gd name="connsiteY883" fmla="*/ 8711 h 10000"/>
                  <a:gd name="connsiteX884" fmla="*/ 7607 w 10000"/>
                  <a:gd name="connsiteY884" fmla="*/ 8711 h 10000"/>
                  <a:gd name="connsiteX885" fmla="*/ 7634 w 10000"/>
                  <a:gd name="connsiteY885" fmla="*/ 8705 h 10000"/>
                  <a:gd name="connsiteX886" fmla="*/ 7643 w 10000"/>
                  <a:gd name="connsiteY886" fmla="*/ 8682 h 10000"/>
                  <a:gd name="connsiteX887" fmla="*/ 7654 w 10000"/>
                  <a:gd name="connsiteY887" fmla="*/ 8666 h 10000"/>
                  <a:gd name="connsiteX888" fmla="*/ 7668 w 10000"/>
                  <a:gd name="connsiteY888" fmla="*/ 8666 h 10000"/>
                  <a:gd name="connsiteX889" fmla="*/ 7676 w 10000"/>
                  <a:gd name="connsiteY889" fmla="*/ 8682 h 10000"/>
                  <a:gd name="connsiteX890" fmla="*/ 7704 w 10000"/>
                  <a:gd name="connsiteY890" fmla="*/ 8669 h 10000"/>
                  <a:gd name="connsiteX891" fmla="*/ 7712 w 10000"/>
                  <a:gd name="connsiteY891" fmla="*/ 8669 h 10000"/>
                  <a:gd name="connsiteX892" fmla="*/ 7720 w 10000"/>
                  <a:gd name="connsiteY892" fmla="*/ 8669 h 10000"/>
                  <a:gd name="connsiteX893" fmla="*/ 7726 w 10000"/>
                  <a:gd name="connsiteY893" fmla="*/ 8656 h 10000"/>
                  <a:gd name="connsiteX894" fmla="*/ 7734 w 10000"/>
                  <a:gd name="connsiteY894" fmla="*/ 8650 h 10000"/>
                  <a:gd name="connsiteX895" fmla="*/ 7742 w 10000"/>
                  <a:gd name="connsiteY895" fmla="*/ 8650 h 10000"/>
                  <a:gd name="connsiteX896" fmla="*/ 7759 w 10000"/>
                  <a:gd name="connsiteY896" fmla="*/ 8650 h 10000"/>
                  <a:gd name="connsiteX897" fmla="*/ 7756 w 10000"/>
                  <a:gd name="connsiteY897" fmla="*/ 8630 h 10000"/>
                  <a:gd name="connsiteX898" fmla="*/ 7751 w 10000"/>
                  <a:gd name="connsiteY898" fmla="*/ 8627 h 10000"/>
                  <a:gd name="connsiteX899" fmla="*/ 7742 w 10000"/>
                  <a:gd name="connsiteY899" fmla="*/ 8620 h 10000"/>
                  <a:gd name="connsiteX900" fmla="*/ 7734 w 10000"/>
                  <a:gd name="connsiteY900" fmla="*/ 8591 h 10000"/>
                  <a:gd name="connsiteX901" fmla="*/ 7709 w 10000"/>
                  <a:gd name="connsiteY901" fmla="*/ 8582 h 10000"/>
                  <a:gd name="connsiteX902" fmla="*/ 7695 w 10000"/>
                  <a:gd name="connsiteY902" fmla="*/ 8578 h 10000"/>
                  <a:gd name="connsiteX903" fmla="*/ 7668 w 10000"/>
                  <a:gd name="connsiteY903" fmla="*/ 8562 h 10000"/>
                  <a:gd name="connsiteX904" fmla="*/ 7645 w 10000"/>
                  <a:gd name="connsiteY904" fmla="*/ 8552 h 10000"/>
                  <a:gd name="connsiteX905" fmla="*/ 7615 w 10000"/>
                  <a:gd name="connsiteY905" fmla="*/ 8543 h 10000"/>
                  <a:gd name="connsiteX906" fmla="*/ 7596 w 10000"/>
                  <a:gd name="connsiteY906" fmla="*/ 8527 h 10000"/>
                  <a:gd name="connsiteX907" fmla="*/ 7565 w 10000"/>
                  <a:gd name="connsiteY907" fmla="*/ 8494 h 10000"/>
                  <a:gd name="connsiteX908" fmla="*/ 7562 w 10000"/>
                  <a:gd name="connsiteY908" fmla="*/ 8475 h 10000"/>
                  <a:gd name="connsiteX909" fmla="*/ 7540 w 10000"/>
                  <a:gd name="connsiteY909" fmla="*/ 8455 h 10000"/>
                  <a:gd name="connsiteX910" fmla="*/ 7535 w 10000"/>
                  <a:gd name="connsiteY910" fmla="*/ 8446 h 10000"/>
                  <a:gd name="connsiteX911" fmla="*/ 7535 w 10000"/>
                  <a:gd name="connsiteY911" fmla="*/ 8420 h 10000"/>
                  <a:gd name="connsiteX912" fmla="*/ 7535 w 10000"/>
                  <a:gd name="connsiteY912" fmla="*/ 8391 h 10000"/>
                  <a:gd name="connsiteX913" fmla="*/ 7548 w 10000"/>
                  <a:gd name="connsiteY913" fmla="*/ 8345 h 10000"/>
                  <a:gd name="connsiteX914" fmla="*/ 7562 w 10000"/>
                  <a:gd name="connsiteY914" fmla="*/ 8319 h 10000"/>
                  <a:gd name="connsiteX915" fmla="*/ 7582 w 10000"/>
                  <a:gd name="connsiteY915" fmla="*/ 8310 h 10000"/>
                  <a:gd name="connsiteX916" fmla="*/ 7607 w 10000"/>
                  <a:gd name="connsiteY916" fmla="*/ 8300 h 10000"/>
                  <a:gd name="connsiteX917" fmla="*/ 7629 w 10000"/>
                  <a:gd name="connsiteY917" fmla="*/ 8300 h 10000"/>
                  <a:gd name="connsiteX918" fmla="*/ 7651 w 10000"/>
                  <a:gd name="connsiteY918" fmla="*/ 8297 h 10000"/>
                  <a:gd name="connsiteX919" fmla="*/ 7668 w 10000"/>
                  <a:gd name="connsiteY919" fmla="*/ 8280 h 10000"/>
                  <a:gd name="connsiteX920" fmla="*/ 7687 w 10000"/>
                  <a:gd name="connsiteY920" fmla="*/ 8267 h 10000"/>
                  <a:gd name="connsiteX921" fmla="*/ 7693 w 10000"/>
                  <a:gd name="connsiteY921" fmla="*/ 8261 h 10000"/>
                  <a:gd name="connsiteX922" fmla="*/ 7701 w 10000"/>
                  <a:gd name="connsiteY922" fmla="*/ 8248 h 10000"/>
                  <a:gd name="connsiteX923" fmla="*/ 7712 w 10000"/>
                  <a:gd name="connsiteY923" fmla="*/ 8238 h 10000"/>
                  <a:gd name="connsiteX924" fmla="*/ 7731 w 10000"/>
                  <a:gd name="connsiteY924" fmla="*/ 8222 h 10000"/>
                  <a:gd name="connsiteX925" fmla="*/ 7740 w 10000"/>
                  <a:gd name="connsiteY925" fmla="*/ 8206 h 10000"/>
                  <a:gd name="connsiteX926" fmla="*/ 7756 w 10000"/>
                  <a:gd name="connsiteY926" fmla="*/ 8183 h 10000"/>
                  <a:gd name="connsiteX927" fmla="*/ 7773 w 10000"/>
                  <a:gd name="connsiteY927" fmla="*/ 8177 h 10000"/>
                  <a:gd name="connsiteX928" fmla="*/ 7784 w 10000"/>
                  <a:gd name="connsiteY928" fmla="*/ 8183 h 10000"/>
                  <a:gd name="connsiteX929" fmla="*/ 7801 w 10000"/>
                  <a:gd name="connsiteY929" fmla="*/ 8174 h 10000"/>
                  <a:gd name="connsiteX930" fmla="*/ 7801 w 10000"/>
                  <a:gd name="connsiteY930" fmla="*/ 8157 h 10000"/>
                  <a:gd name="connsiteX931" fmla="*/ 7817 w 10000"/>
                  <a:gd name="connsiteY931" fmla="*/ 8164 h 10000"/>
                  <a:gd name="connsiteX932" fmla="*/ 7837 w 10000"/>
                  <a:gd name="connsiteY932" fmla="*/ 8164 h 10000"/>
                  <a:gd name="connsiteX933" fmla="*/ 7856 w 10000"/>
                  <a:gd name="connsiteY933" fmla="*/ 8164 h 10000"/>
                  <a:gd name="connsiteX934" fmla="*/ 7870 w 10000"/>
                  <a:gd name="connsiteY934" fmla="*/ 8167 h 10000"/>
                  <a:gd name="connsiteX935" fmla="*/ 7881 w 10000"/>
                  <a:gd name="connsiteY935" fmla="*/ 8174 h 10000"/>
                  <a:gd name="connsiteX936" fmla="*/ 7898 w 10000"/>
                  <a:gd name="connsiteY936" fmla="*/ 8187 h 10000"/>
                  <a:gd name="connsiteX937" fmla="*/ 7917 w 10000"/>
                  <a:gd name="connsiteY937" fmla="*/ 8187 h 10000"/>
                  <a:gd name="connsiteX938" fmla="*/ 7928 w 10000"/>
                  <a:gd name="connsiteY938" fmla="*/ 8157 h 10000"/>
                  <a:gd name="connsiteX939" fmla="*/ 7942 w 10000"/>
                  <a:gd name="connsiteY939" fmla="*/ 8157 h 10000"/>
                  <a:gd name="connsiteX940" fmla="*/ 7958 w 10000"/>
                  <a:gd name="connsiteY940" fmla="*/ 8164 h 10000"/>
                  <a:gd name="connsiteX941" fmla="*/ 7983 w 10000"/>
                  <a:gd name="connsiteY941" fmla="*/ 8144 h 10000"/>
                  <a:gd name="connsiteX942" fmla="*/ 8000 w 10000"/>
                  <a:gd name="connsiteY942" fmla="*/ 8109 h 10000"/>
                  <a:gd name="connsiteX943" fmla="*/ 7994 w 10000"/>
                  <a:gd name="connsiteY943" fmla="*/ 8093 h 10000"/>
                  <a:gd name="connsiteX944" fmla="*/ 7983 w 10000"/>
                  <a:gd name="connsiteY944" fmla="*/ 8070 h 10000"/>
                  <a:gd name="connsiteX945" fmla="*/ 7986 w 10000"/>
                  <a:gd name="connsiteY945" fmla="*/ 8063 h 10000"/>
                  <a:gd name="connsiteX946" fmla="*/ 7978 w 10000"/>
                  <a:gd name="connsiteY946" fmla="*/ 8044 h 10000"/>
                  <a:gd name="connsiteX947" fmla="*/ 7986 w 10000"/>
                  <a:gd name="connsiteY947" fmla="*/ 8002 h 10000"/>
                  <a:gd name="connsiteX948" fmla="*/ 7983 w 10000"/>
                  <a:gd name="connsiteY948" fmla="*/ 7947 h 10000"/>
                  <a:gd name="connsiteX949" fmla="*/ 7961 w 10000"/>
                  <a:gd name="connsiteY949" fmla="*/ 7931 h 10000"/>
                  <a:gd name="connsiteX950" fmla="*/ 7958 w 10000"/>
                  <a:gd name="connsiteY950" fmla="*/ 7898 h 10000"/>
                  <a:gd name="connsiteX951" fmla="*/ 7953 w 10000"/>
                  <a:gd name="connsiteY951" fmla="*/ 7856 h 10000"/>
                  <a:gd name="connsiteX952" fmla="*/ 7967 w 10000"/>
                  <a:gd name="connsiteY952" fmla="*/ 7837 h 10000"/>
                  <a:gd name="connsiteX953" fmla="*/ 7950 w 10000"/>
                  <a:gd name="connsiteY953" fmla="*/ 7824 h 10000"/>
                  <a:gd name="connsiteX954" fmla="*/ 7906 w 10000"/>
                  <a:gd name="connsiteY954" fmla="*/ 7814 h 10000"/>
                  <a:gd name="connsiteX955" fmla="*/ 7878 w 10000"/>
                  <a:gd name="connsiteY955" fmla="*/ 7814 h 10000"/>
                  <a:gd name="connsiteX956" fmla="*/ 7870 w 10000"/>
                  <a:gd name="connsiteY956" fmla="*/ 7795 h 10000"/>
                  <a:gd name="connsiteX957" fmla="*/ 7878 w 10000"/>
                  <a:gd name="connsiteY957" fmla="*/ 7778 h 10000"/>
                  <a:gd name="connsiteX958" fmla="*/ 7881 w 10000"/>
                  <a:gd name="connsiteY958" fmla="*/ 7775 h 10000"/>
                  <a:gd name="connsiteX959" fmla="*/ 7878 w 10000"/>
                  <a:gd name="connsiteY959" fmla="*/ 7743 h 10000"/>
                  <a:gd name="connsiteX960" fmla="*/ 7895 w 10000"/>
                  <a:gd name="connsiteY960" fmla="*/ 7733 h 10000"/>
                  <a:gd name="connsiteX961" fmla="*/ 7911 w 10000"/>
                  <a:gd name="connsiteY961" fmla="*/ 7710 h 10000"/>
                  <a:gd name="connsiteX962" fmla="*/ 7911 w 10000"/>
                  <a:gd name="connsiteY962" fmla="*/ 7665 h 10000"/>
                  <a:gd name="connsiteX963" fmla="*/ 7917 w 10000"/>
                  <a:gd name="connsiteY963" fmla="*/ 7600 h 10000"/>
                  <a:gd name="connsiteX964" fmla="*/ 7928 w 10000"/>
                  <a:gd name="connsiteY964" fmla="*/ 7581 h 10000"/>
                  <a:gd name="connsiteX965" fmla="*/ 7917 w 10000"/>
                  <a:gd name="connsiteY965" fmla="*/ 7474 h 10000"/>
                  <a:gd name="connsiteX966" fmla="*/ 7873 w 10000"/>
                  <a:gd name="connsiteY966" fmla="*/ 7335 h 10000"/>
                  <a:gd name="connsiteX967" fmla="*/ 7756 w 10000"/>
                  <a:gd name="connsiteY967" fmla="*/ 7050 h 10000"/>
                  <a:gd name="connsiteX968" fmla="*/ 7679 w 10000"/>
                  <a:gd name="connsiteY968" fmla="*/ 6839 h 10000"/>
                  <a:gd name="connsiteX969" fmla="*/ 7668 w 10000"/>
                  <a:gd name="connsiteY969" fmla="*/ 6823 h 10000"/>
                  <a:gd name="connsiteX970" fmla="*/ 7659 w 10000"/>
                  <a:gd name="connsiteY970" fmla="*/ 6768 h 10000"/>
                  <a:gd name="connsiteX971" fmla="*/ 7659 w 10000"/>
                  <a:gd name="connsiteY971" fmla="*/ 6739 h 10000"/>
                  <a:gd name="connsiteX972" fmla="*/ 7651 w 10000"/>
                  <a:gd name="connsiteY972" fmla="*/ 6713 h 10000"/>
                  <a:gd name="connsiteX973" fmla="*/ 7654 w 10000"/>
                  <a:gd name="connsiteY973" fmla="*/ 6684 h 10000"/>
                  <a:gd name="connsiteX974" fmla="*/ 7643 w 10000"/>
                  <a:gd name="connsiteY974" fmla="*/ 6626 h 10000"/>
                  <a:gd name="connsiteX975" fmla="*/ 7629 w 10000"/>
                  <a:gd name="connsiteY975" fmla="*/ 6600 h 10000"/>
                  <a:gd name="connsiteX976" fmla="*/ 7629 w 10000"/>
                  <a:gd name="connsiteY976" fmla="*/ 6580 h 10000"/>
                  <a:gd name="connsiteX977" fmla="*/ 7623 w 10000"/>
                  <a:gd name="connsiteY977" fmla="*/ 6541 h 10000"/>
                  <a:gd name="connsiteX978" fmla="*/ 7615 w 10000"/>
                  <a:gd name="connsiteY978" fmla="*/ 6522 h 10000"/>
                  <a:gd name="connsiteX979" fmla="*/ 7598 w 10000"/>
                  <a:gd name="connsiteY979" fmla="*/ 6509 h 10000"/>
                  <a:gd name="connsiteX980" fmla="*/ 7587 w 10000"/>
                  <a:gd name="connsiteY980" fmla="*/ 6493 h 10000"/>
                  <a:gd name="connsiteX981" fmla="*/ 7579 w 10000"/>
                  <a:gd name="connsiteY981" fmla="*/ 6464 h 10000"/>
                  <a:gd name="connsiteX982" fmla="*/ 7587 w 10000"/>
                  <a:gd name="connsiteY982" fmla="*/ 6438 h 10000"/>
                  <a:gd name="connsiteX983" fmla="*/ 7596 w 10000"/>
                  <a:gd name="connsiteY983" fmla="*/ 6425 h 10000"/>
                  <a:gd name="connsiteX984" fmla="*/ 7590 w 10000"/>
                  <a:gd name="connsiteY984" fmla="*/ 6396 h 10000"/>
                  <a:gd name="connsiteX985" fmla="*/ 7590 w 10000"/>
                  <a:gd name="connsiteY985" fmla="*/ 6373 h 10000"/>
                  <a:gd name="connsiteX986" fmla="*/ 7587 w 10000"/>
                  <a:gd name="connsiteY986" fmla="*/ 6354 h 10000"/>
                  <a:gd name="connsiteX987" fmla="*/ 7582 w 10000"/>
                  <a:gd name="connsiteY987" fmla="*/ 6344 h 10000"/>
                  <a:gd name="connsiteX988" fmla="*/ 7582 w 10000"/>
                  <a:gd name="connsiteY988" fmla="*/ 6324 h 10000"/>
                  <a:gd name="connsiteX989" fmla="*/ 7571 w 10000"/>
                  <a:gd name="connsiteY989" fmla="*/ 6302 h 10000"/>
                  <a:gd name="connsiteX990" fmla="*/ 7548 w 10000"/>
                  <a:gd name="connsiteY990" fmla="*/ 6256 h 10000"/>
                  <a:gd name="connsiteX991" fmla="*/ 7546 w 10000"/>
                  <a:gd name="connsiteY991" fmla="*/ 6218 h 10000"/>
                  <a:gd name="connsiteX992" fmla="*/ 7540 w 10000"/>
                  <a:gd name="connsiteY992" fmla="*/ 6159 h 10000"/>
                  <a:gd name="connsiteX993" fmla="*/ 7535 w 10000"/>
                  <a:gd name="connsiteY993" fmla="*/ 6114 h 10000"/>
                  <a:gd name="connsiteX994" fmla="*/ 7535 w 10000"/>
                  <a:gd name="connsiteY994" fmla="*/ 6088 h 10000"/>
                  <a:gd name="connsiteX995" fmla="*/ 7540 w 10000"/>
                  <a:gd name="connsiteY995" fmla="*/ 6049 h 10000"/>
                  <a:gd name="connsiteX996" fmla="*/ 7546 w 10000"/>
                  <a:gd name="connsiteY996" fmla="*/ 6004 h 10000"/>
                  <a:gd name="connsiteX997" fmla="*/ 7548 w 10000"/>
                  <a:gd name="connsiteY997" fmla="*/ 5965 h 10000"/>
                  <a:gd name="connsiteX998" fmla="*/ 7548 w 10000"/>
                  <a:gd name="connsiteY998" fmla="*/ 5946 h 10000"/>
                  <a:gd name="connsiteX999" fmla="*/ 7548 w 10000"/>
                  <a:gd name="connsiteY999" fmla="*/ 5933 h 10000"/>
                  <a:gd name="connsiteX1000" fmla="*/ 7548 w 10000"/>
                  <a:gd name="connsiteY1000" fmla="*/ 5910 h 10000"/>
                  <a:gd name="connsiteX1001" fmla="*/ 7548 w 10000"/>
                  <a:gd name="connsiteY1001" fmla="*/ 5897 h 10000"/>
                  <a:gd name="connsiteX1002" fmla="*/ 7546 w 10000"/>
                  <a:gd name="connsiteY1002" fmla="*/ 5871 h 10000"/>
                  <a:gd name="connsiteX1003" fmla="*/ 7535 w 10000"/>
                  <a:gd name="connsiteY1003" fmla="*/ 5839 h 10000"/>
                  <a:gd name="connsiteX1004" fmla="*/ 7524 w 10000"/>
                  <a:gd name="connsiteY1004" fmla="*/ 5797 h 10000"/>
                  <a:gd name="connsiteX1005" fmla="*/ 7518 w 10000"/>
                  <a:gd name="connsiteY1005" fmla="*/ 5767 h 10000"/>
                  <a:gd name="connsiteX1006" fmla="*/ 7515 w 10000"/>
                  <a:gd name="connsiteY1006" fmla="*/ 5745 h 10000"/>
                  <a:gd name="connsiteX1007" fmla="*/ 7501 w 10000"/>
                  <a:gd name="connsiteY1007" fmla="*/ 5683 h 10000"/>
                  <a:gd name="connsiteX1008" fmla="*/ 7490 w 10000"/>
                  <a:gd name="connsiteY1008" fmla="*/ 5631 h 10000"/>
                  <a:gd name="connsiteX1009" fmla="*/ 7482 w 10000"/>
                  <a:gd name="connsiteY1009" fmla="*/ 5593 h 10000"/>
                  <a:gd name="connsiteX1010" fmla="*/ 7476 w 10000"/>
                  <a:gd name="connsiteY1010" fmla="*/ 5570 h 10000"/>
                  <a:gd name="connsiteX1011" fmla="*/ 7476 w 10000"/>
                  <a:gd name="connsiteY1011" fmla="*/ 5528 h 10000"/>
                  <a:gd name="connsiteX1012" fmla="*/ 7482 w 10000"/>
                  <a:gd name="connsiteY1012" fmla="*/ 5502 h 10000"/>
                  <a:gd name="connsiteX1013" fmla="*/ 7490 w 10000"/>
                  <a:gd name="connsiteY1013" fmla="*/ 5489 h 10000"/>
                  <a:gd name="connsiteX1014" fmla="*/ 7499 w 10000"/>
                  <a:gd name="connsiteY1014" fmla="*/ 5479 h 10000"/>
                  <a:gd name="connsiteX1015" fmla="*/ 7493 w 10000"/>
                  <a:gd name="connsiteY1015" fmla="*/ 5427 h 10000"/>
                  <a:gd name="connsiteX1016" fmla="*/ 7501 w 10000"/>
                  <a:gd name="connsiteY1016" fmla="*/ 5415 h 10000"/>
                  <a:gd name="connsiteX1017" fmla="*/ 7510 w 10000"/>
                  <a:gd name="connsiteY1017" fmla="*/ 5398 h 10000"/>
                  <a:gd name="connsiteX1018" fmla="*/ 7515 w 10000"/>
                  <a:gd name="connsiteY1018" fmla="*/ 5379 h 10000"/>
                  <a:gd name="connsiteX1019" fmla="*/ 7526 w 10000"/>
                  <a:gd name="connsiteY1019" fmla="*/ 5366 h 10000"/>
                  <a:gd name="connsiteX1020" fmla="*/ 7518 w 10000"/>
                  <a:gd name="connsiteY1020" fmla="*/ 5350 h 10000"/>
                  <a:gd name="connsiteX1021" fmla="*/ 7518 w 10000"/>
                  <a:gd name="connsiteY1021" fmla="*/ 5330 h 10000"/>
                  <a:gd name="connsiteX1022" fmla="*/ 7526 w 10000"/>
                  <a:gd name="connsiteY1022" fmla="*/ 5311 h 10000"/>
                  <a:gd name="connsiteX1023" fmla="*/ 7540 w 10000"/>
                  <a:gd name="connsiteY1023" fmla="*/ 5291 h 10000"/>
                  <a:gd name="connsiteX1024" fmla="*/ 7540 w 10000"/>
                  <a:gd name="connsiteY1024" fmla="*/ 5266 h 10000"/>
                  <a:gd name="connsiteX1025" fmla="*/ 7540 w 10000"/>
                  <a:gd name="connsiteY1025" fmla="*/ 5256 h 10000"/>
                  <a:gd name="connsiteX1026" fmla="*/ 7524 w 10000"/>
                  <a:gd name="connsiteY1026" fmla="*/ 5233 h 10000"/>
                  <a:gd name="connsiteX1027" fmla="*/ 7515 w 10000"/>
                  <a:gd name="connsiteY1027" fmla="*/ 5217 h 10000"/>
                  <a:gd name="connsiteX1028" fmla="*/ 7490 w 10000"/>
                  <a:gd name="connsiteY1028" fmla="*/ 5178 h 10000"/>
                  <a:gd name="connsiteX1029" fmla="*/ 7474 w 10000"/>
                  <a:gd name="connsiteY1029" fmla="*/ 5162 h 10000"/>
                  <a:gd name="connsiteX1030" fmla="*/ 7457 w 10000"/>
                  <a:gd name="connsiteY1030" fmla="*/ 5120 h 10000"/>
                  <a:gd name="connsiteX1031" fmla="*/ 7421 w 10000"/>
                  <a:gd name="connsiteY1031" fmla="*/ 5087 h 10000"/>
                  <a:gd name="connsiteX1032" fmla="*/ 7380 w 10000"/>
                  <a:gd name="connsiteY1032" fmla="*/ 5068 h 10000"/>
                  <a:gd name="connsiteX1033" fmla="*/ 7355 w 10000"/>
                  <a:gd name="connsiteY1033" fmla="*/ 5058 h 10000"/>
                  <a:gd name="connsiteX1034" fmla="*/ 7332 w 10000"/>
                  <a:gd name="connsiteY1034" fmla="*/ 5049 h 10000"/>
                  <a:gd name="connsiteX1035" fmla="*/ 7305 w 10000"/>
                  <a:gd name="connsiteY1035" fmla="*/ 5016 h 10000"/>
                  <a:gd name="connsiteX1036" fmla="*/ 7305 w 10000"/>
                  <a:gd name="connsiteY1036" fmla="*/ 5000 h 10000"/>
                  <a:gd name="connsiteX1037" fmla="*/ 7296 w 10000"/>
                  <a:gd name="connsiteY1037" fmla="*/ 4971 h 10000"/>
                  <a:gd name="connsiteX1038" fmla="*/ 7288 w 10000"/>
                  <a:gd name="connsiteY1038" fmla="*/ 4945 h 10000"/>
                  <a:gd name="connsiteX1039" fmla="*/ 7280 w 10000"/>
                  <a:gd name="connsiteY1039" fmla="*/ 4916 h 10000"/>
                  <a:gd name="connsiteX1040" fmla="*/ 7291 w 10000"/>
                  <a:gd name="connsiteY1040" fmla="*/ 4887 h 10000"/>
                  <a:gd name="connsiteX1041" fmla="*/ 7291 w 10000"/>
                  <a:gd name="connsiteY1041" fmla="*/ 4858 h 10000"/>
                  <a:gd name="connsiteX1042" fmla="*/ 7271 w 10000"/>
                  <a:gd name="connsiteY1042" fmla="*/ 4819 h 10000"/>
                  <a:gd name="connsiteX1043" fmla="*/ 7255 w 10000"/>
                  <a:gd name="connsiteY1043" fmla="*/ 4828 h 10000"/>
                  <a:gd name="connsiteX1044" fmla="*/ 7235 w 10000"/>
                  <a:gd name="connsiteY1044" fmla="*/ 4841 h 10000"/>
                  <a:gd name="connsiteX1045" fmla="*/ 7216 w 10000"/>
                  <a:gd name="connsiteY1045" fmla="*/ 4867 h 10000"/>
                  <a:gd name="connsiteX1046" fmla="*/ 7191 w 10000"/>
                  <a:gd name="connsiteY1046" fmla="*/ 4870 h 10000"/>
                  <a:gd name="connsiteX1047" fmla="*/ 7155 w 10000"/>
                  <a:gd name="connsiteY1047" fmla="*/ 4887 h 10000"/>
                  <a:gd name="connsiteX1048" fmla="*/ 7122 w 10000"/>
                  <a:gd name="connsiteY1048" fmla="*/ 4893 h 10000"/>
                  <a:gd name="connsiteX1049" fmla="*/ 7105 w 10000"/>
                  <a:gd name="connsiteY1049" fmla="*/ 4896 h 10000"/>
                  <a:gd name="connsiteX1050" fmla="*/ 7094 w 10000"/>
                  <a:gd name="connsiteY1050" fmla="*/ 4916 h 10000"/>
                  <a:gd name="connsiteX1051" fmla="*/ 7080 w 10000"/>
                  <a:gd name="connsiteY1051" fmla="*/ 4903 h 10000"/>
                  <a:gd name="connsiteX1052" fmla="*/ 7072 w 10000"/>
                  <a:gd name="connsiteY1052" fmla="*/ 4851 h 10000"/>
                  <a:gd name="connsiteX1053" fmla="*/ 7042 w 10000"/>
                  <a:gd name="connsiteY1053" fmla="*/ 4819 h 10000"/>
                  <a:gd name="connsiteX1054" fmla="*/ 7030 w 10000"/>
                  <a:gd name="connsiteY1054" fmla="*/ 4780 h 10000"/>
                  <a:gd name="connsiteX1055" fmla="*/ 7039 w 10000"/>
                  <a:gd name="connsiteY1055" fmla="*/ 4757 h 10000"/>
                  <a:gd name="connsiteX1056" fmla="*/ 7047 w 10000"/>
                  <a:gd name="connsiteY1056" fmla="*/ 4744 h 10000"/>
                  <a:gd name="connsiteX1057" fmla="*/ 7022 w 10000"/>
                  <a:gd name="connsiteY1057" fmla="*/ 4725 h 10000"/>
                  <a:gd name="connsiteX1058" fmla="*/ 7000 w 10000"/>
                  <a:gd name="connsiteY1058" fmla="*/ 4715 h 10000"/>
                  <a:gd name="connsiteX1059" fmla="*/ 6975 w 10000"/>
                  <a:gd name="connsiteY1059" fmla="*/ 4709 h 10000"/>
                  <a:gd name="connsiteX1060" fmla="*/ 6945 w 10000"/>
                  <a:gd name="connsiteY1060" fmla="*/ 4696 h 10000"/>
                  <a:gd name="connsiteX1061" fmla="*/ 6953 w 10000"/>
                  <a:gd name="connsiteY1061" fmla="*/ 4679 h 10000"/>
                  <a:gd name="connsiteX1062" fmla="*/ 6961 w 10000"/>
                  <a:gd name="connsiteY1062" fmla="*/ 4660 h 10000"/>
                  <a:gd name="connsiteX1063" fmla="*/ 6983 w 10000"/>
                  <a:gd name="connsiteY1063" fmla="*/ 4644 h 10000"/>
                  <a:gd name="connsiteX1064" fmla="*/ 7014 w 10000"/>
                  <a:gd name="connsiteY1064" fmla="*/ 4634 h 10000"/>
                  <a:gd name="connsiteX1065" fmla="*/ 7025 w 10000"/>
                  <a:gd name="connsiteY1065" fmla="*/ 4615 h 10000"/>
                  <a:gd name="connsiteX1066" fmla="*/ 7047 w 10000"/>
                  <a:gd name="connsiteY1066" fmla="*/ 4582 h 10000"/>
                  <a:gd name="connsiteX1067" fmla="*/ 7069 w 10000"/>
                  <a:gd name="connsiteY1067" fmla="*/ 4563 h 10000"/>
                  <a:gd name="connsiteX1068" fmla="*/ 7078 w 10000"/>
                  <a:gd name="connsiteY1068" fmla="*/ 4553 h 10000"/>
                  <a:gd name="connsiteX1069" fmla="*/ 7097 w 10000"/>
                  <a:gd name="connsiteY1069" fmla="*/ 4527 h 10000"/>
                  <a:gd name="connsiteX1070" fmla="*/ 7122 w 10000"/>
                  <a:gd name="connsiteY1070" fmla="*/ 4517 h 10000"/>
                  <a:gd name="connsiteX1071" fmla="*/ 7139 w 10000"/>
                  <a:gd name="connsiteY1071" fmla="*/ 4488 h 10000"/>
                  <a:gd name="connsiteX1072" fmla="*/ 7147 w 10000"/>
                  <a:gd name="connsiteY1072" fmla="*/ 4459 h 10000"/>
                  <a:gd name="connsiteX1073" fmla="*/ 7161 w 10000"/>
                  <a:gd name="connsiteY1073" fmla="*/ 4440 h 10000"/>
                  <a:gd name="connsiteX1074" fmla="*/ 7177 w 10000"/>
                  <a:gd name="connsiteY1074" fmla="*/ 4430 h 10000"/>
                  <a:gd name="connsiteX1075" fmla="*/ 7202 w 10000"/>
                  <a:gd name="connsiteY1075" fmla="*/ 4407 h 10000"/>
                  <a:gd name="connsiteX1076" fmla="*/ 7224 w 10000"/>
                  <a:gd name="connsiteY1076" fmla="*/ 4417 h 10000"/>
                  <a:gd name="connsiteX1077" fmla="*/ 7241 w 10000"/>
                  <a:gd name="connsiteY1077" fmla="*/ 4404 h 10000"/>
                  <a:gd name="connsiteX1078" fmla="*/ 7263 w 10000"/>
                  <a:gd name="connsiteY1078" fmla="*/ 4398 h 10000"/>
                  <a:gd name="connsiteX1079" fmla="*/ 7283 w 10000"/>
                  <a:gd name="connsiteY1079" fmla="*/ 4424 h 10000"/>
                  <a:gd name="connsiteX1080" fmla="*/ 7305 w 10000"/>
                  <a:gd name="connsiteY1080" fmla="*/ 4433 h 10000"/>
                  <a:gd name="connsiteX1081" fmla="*/ 7332 w 10000"/>
                  <a:gd name="connsiteY1081" fmla="*/ 4443 h 10000"/>
                  <a:gd name="connsiteX1082" fmla="*/ 7380 w 10000"/>
                  <a:gd name="connsiteY1082" fmla="*/ 4398 h 10000"/>
                  <a:gd name="connsiteX1083" fmla="*/ 7404 w 10000"/>
                  <a:gd name="connsiteY1083" fmla="*/ 4378 h 10000"/>
                  <a:gd name="connsiteX1084" fmla="*/ 7418 w 10000"/>
                  <a:gd name="connsiteY1084" fmla="*/ 4369 h 10000"/>
                  <a:gd name="connsiteX1085" fmla="*/ 7443 w 10000"/>
                  <a:gd name="connsiteY1085" fmla="*/ 4356 h 10000"/>
                  <a:gd name="connsiteX1086" fmla="*/ 7460 w 10000"/>
                  <a:gd name="connsiteY1086" fmla="*/ 4385 h 10000"/>
                  <a:gd name="connsiteX1087" fmla="*/ 7460 w 10000"/>
                  <a:gd name="connsiteY1087" fmla="*/ 4404 h 10000"/>
                  <a:gd name="connsiteX1088" fmla="*/ 7499 w 10000"/>
                  <a:gd name="connsiteY1088" fmla="*/ 4417 h 10000"/>
                  <a:gd name="connsiteX1089" fmla="*/ 7515 w 10000"/>
                  <a:gd name="connsiteY1089" fmla="*/ 4414 h 10000"/>
                  <a:gd name="connsiteX1090" fmla="*/ 7565 w 10000"/>
                  <a:gd name="connsiteY1090" fmla="*/ 4385 h 10000"/>
                  <a:gd name="connsiteX1091" fmla="*/ 7579 w 10000"/>
                  <a:gd name="connsiteY1091" fmla="*/ 4346 h 10000"/>
                  <a:gd name="connsiteX1092" fmla="*/ 7582 w 10000"/>
                  <a:gd name="connsiteY1092" fmla="*/ 4317 h 10000"/>
                  <a:gd name="connsiteX1093" fmla="*/ 7590 w 10000"/>
                  <a:gd name="connsiteY1093" fmla="*/ 4301 h 10000"/>
                  <a:gd name="connsiteX1094" fmla="*/ 7612 w 10000"/>
                  <a:gd name="connsiteY1094" fmla="*/ 4271 h 10000"/>
                  <a:gd name="connsiteX1095" fmla="*/ 7623 w 10000"/>
                  <a:gd name="connsiteY1095" fmla="*/ 4262 h 10000"/>
                  <a:gd name="connsiteX1096" fmla="*/ 7634 w 10000"/>
                  <a:gd name="connsiteY1096" fmla="*/ 4245 h 10000"/>
                  <a:gd name="connsiteX1097" fmla="*/ 7645 w 10000"/>
                  <a:gd name="connsiteY1097" fmla="*/ 4265 h 10000"/>
                  <a:gd name="connsiteX1098" fmla="*/ 7670 w 10000"/>
                  <a:gd name="connsiteY1098" fmla="*/ 4284 h 10000"/>
                  <a:gd name="connsiteX1099" fmla="*/ 7701 w 10000"/>
                  <a:gd name="connsiteY1099" fmla="*/ 4275 h 10000"/>
                  <a:gd name="connsiteX1100" fmla="*/ 7717 w 10000"/>
                  <a:gd name="connsiteY1100" fmla="*/ 4275 h 10000"/>
                  <a:gd name="connsiteX1101" fmla="*/ 7740 w 10000"/>
                  <a:gd name="connsiteY1101" fmla="*/ 4284 h 10000"/>
                  <a:gd name="connsiteX1102" fmla="*/ 7767 w 10000"/>
                  <a:gd name="connsiteY1102" fmla="*/ 4284 h 10000"/>
                  <a:gd name="connsiteX1103" fmla="*/ 7895 w 10000"/>
                  <a:gd name="connsiteY1103" fmla="*/ 4207 h 10000"/>
                  <a:gd name="connsiteX1104" fmla="*/ 7895 w 10000"/>
                  <a:gd name="connsiteY1104" fmla="*/ 4187 h 10000"/>
                  <a:gd name="connsiteX1105" fmla="*/ 7895 w 10000"/>
                  <a:gd name="connsiteY1105" fmla="*/ 4171 h 10000"/>
                  <a:gd name="connsiteX1106" fmla="*/ 7903 w 10000"/>
                  <a:gd name="connsiteY1106" fmla="*/ 4148 h 10000"/>
                  <a:gd name="connsiteX1107" fmla="*/ 7917 w 10000"/>
                  <a:gd name="connsiteY1107" fmla="*/ 4158 h 10000"/>
                  <a:gd name="connsiteX1108" fmla="*/ 7967 w 10000"/>
                  <a:gd name="connsiteY1108" fmla="*/ 4203 h 10000"/>
                  <a:gd name="connsiteX1109" fmla="*/ 7994 w 10000"/>
                  <a:gd name="connsiteY1109" fmla="*/ 4203 h 10000"/>
                  <a:gd name="connsiteX1110" fmla="*/ 8064 w 10000"/>
                  <a:gd name="connsiteY1110" fmla="*/ 4242 h 10000"/>
                  <a:gd name="connsiteX1111" fmla="*/ 8083 w 10000"/>
                  <a:gd name="connsiteY1111" fmla="*/ 4245 h 10000"/>
                  <a:gd name="connsiteX1112" fmla="*/ 8105 w 10000"/>
                  <a:gd name="connsiteY1112" fmla="*/ 4226 h 10000"/>
                  <a:gd name="connsiteX1113" fmla="*/ 8136 w 10000"/>
                  <a:gd name="connsiteY1113" fmla="*/ 4187 h 10000"/>
                  <a:gd name="connsiteX1114" fmla="*/ 8161 w 10000"/>
                  <a:gd name="connsiteY1114" fmla="*/ 4168 h 10000"/>
                  <a:gd name="connsiteX1115" fmla="*/ 8172 w 10000"/>
                  <a:gd name="connsiteY1115" fmla="*/ 4161 h 10000"/>
                  <a:gd name="connsiteX1116" fmla="*/ 8208 w 10000"/>
                  <a:gd name="connsiteY1116" fmla="*/ 4168 h 10000"/>
                  <a:gd name="connsiteX1117" fmla="*/ 8235 w 10000"/>
                  <a:gd name="connsiteY1117" fmla="*/ 4168 h 10000"/>
                  <a:gd name="connsiteX1118" fmla="*/ 8258 w 10000"/>
                  <a:gd name="connsiteY1118" fmla="*/ 4152 h 10000"/>
                  <a:gd name="connsiteX1119" fmla="*/ 8283 w 10000"/>
                  <a:gd name="connsiteY1119" fmla="*/ 4152 h 10000"/>
                  <a:gd name="connsiteX1120" fmla="*/ 8299 w 10000"/>
                  <a:gd name="connsiteY1120" fmla="*/ 4132 h 10000"/>
                  <a:gd name="connsiteX1121" fmla="*/ 8316 w 10000"/>
                  <a:gd name="connsiteY1121" fmla="*/ 4113 h 10000"/>
                  <a:gd name="connsiteX1122" fmla="*/ 8330 w 10000"/>
                  <a:gd name="connsiteY1122" fmla="*/ 4084 h 10000"/>
                  <a:gd name="connsiteX1123" fmla="*/ 8341 w 10000"/>
                  <a:gd name="connsiteY1123" fmla="*/ 4058 h 10000"/>
                  <a:gd name="connsiteX1124" fmla="*/ 8349 w 10000"/>
                  <a:gd name="connsiteY1124" fmla="*/ 4064 h 10000"/>
                  <a:gd name="connsiteX1125" fmla="*/ 8366 w 10000"/>
                  <a:gd name="connsiteY1125" fmla="*/ 4067 h 10000"/>
                  <a:gd name="connsiteX1126" fmla="*/ 8374 w 10000"/>
                  <a:gd name="connsiteY1126" fmla="*/ 4084 h 10000"/>
                  <a:gd name="connsiteX1127" fmla="*/ 8402 w 10000"/>
                  <a:gd name="connsiteY1127" fmla="*/ 4054 h 10000"/>
                  <a:gd name="connsiteX1128" fmla="*/ 8427 w 10000"/>
                  <a:gd name="connsiteY1128" fmla="*/ 4028 h 10000"/>
                  <a:gd name="connsiteX1129" fmla="*/ 8438 w 10000"/>
                  <a:gd name="connsiteY1129" fmla="*/ 4025 h 10000"/>
                  <a:gd name="connsiteX1130" fmla="*/ 8468 w 10000"/>
                  <a:gd name="connsiteY1130" fmla="*/ 4006 h 10000"/>
                  <a:gd name="connsiteX1131" fmla="*/ 8485 w 10000"/>
                  <a:gd name="connsiteY1131" fmla="*/ 3999 h 10000"/>
                  <a:gd name="connsiteX1132" fmla="*/ 8493 w 10000"/>
                  <a:gd name="connsiteY1132" fmla="*/ 4025 h 10000"/>
                  <a:gd name="connsiteX1133" fmla="*/ 8515 w 10000"/>
                  <a:gd name="connsiteY1133" fmla="*/ 4028 h 10000"/>
                  <a:gd name="connsiteX1134" fmla="*/ 8543 w 10000"/>
                  <a:gd name="connsiteY1134" fmla="*/ 4009 h 10000"/>
                  <a:gd name="connsiteX1135" fmla="*/ 8551 w 10000"/>
                  <a:gd name="connsiteY1135" fmla="*/ 3990 h 10000"/>
                  <a:gd name="connsiteX1136" fmla="*/ 8582 w 10000"/>
                  <a:gd name="connsiteY1136" fmla="*/ 3977 h 10000"/>
                  <a:gd name="connsiteX1137" fmla="*/ 8596 w 10000"/>
                  <a:gd name="connsiteY1137" fmla="*/ 3977 h 10000"/>
                  <a:gd name="connsiteX1138" fmla="*/ 8607 w 10000"/>
                  <a:gd name="connsiteY1138" fmla="*/ 3980 h 10000"/>
                  <a:gd name="connsiteX1139" fmla="*/ 8645 w 10000"/>
                  <a:gd name="connsiteY1139" fmla="*/ 3970 h 10000"/>
                  <a:gd name="connsiteX1140" fmla="*/ 8654 w 10000"/>
                  <a:gd name="connsiteY1140" fmla="*/ 3951 h 10000"/>
                  <a:gd name="connsiteX1141" fmla="*/ 8670 w 10000"/>
                  <a:gd name="connsiteY1141" fmla="*/ 3935 h 10000"/>
                  <a:gd name="connsiteX1142" fmla="*/ 8695 w 10000"/>
                  <a:gd name="connsiteY1142" fmla="*/ 3935 h 10000"/>
                  <a:gd name="connsiteX1143" fmla="*/ 8704 w 10000"/>
                  <a:gd name="connsiteY1143" fmla="*/ 3951 h 10000"/>
                  <a:gd name="connsiteX1144" fmla="*/ 8717 w 10000"/>
                  <a:gd name="connsiteY1144" fmla="*/ 3964 h 10000"/>
                  <a:gd name="connsiteX1145" fmla="*/ 8751 w 10000"/>
                  <a:gd name="connsiteY1145" fmla="*/ 3951 h 10000"/>
                  <a:gd name="connsiteX1146" fmla="*/ 8776 w 10000"/>
                  <a:gd name="connsiteY1146" fmla="*/ 3935 h 10000"/>
                  <a:gd name="connsiteX1147" fmla="*/ 8798 w 10000"/>
                  <a:gd name="connsiteY1147" fmla="*/ 3925 h 10000"/>
                  <a:gd name="connsiteX1148" fmla="*/ 8806 w 10000"/>
                  <a:gd name="connsiteY1148" fmla="*/ 3892 h 10000"/>
                  <a:gd name="connsiteX1149" fmla="*/ 8814 w 10000"/>
                  <a:gd name="connsiteY1149" fmla="*/ 3876 h 10000"/>
                  <a:gd name="connsiteX1150" fmla="*/ 8839 w 10000"/>
                  <a:gd name="connsiteY1150" fmla="*/ 3873 h 10000"/>
                  <a:gd name="connsiteX1151" fmla="*/ 8842 w 10000"/>
                  <a:gd name="connsiteY1151" fmla="*/ 3876 h 10000"/>
                  <a:gd name="connsiteX1152" fmla="*/ 8856 w 10000"/>
                  <a:gd name="connsiteY1152" fmla="*/ 3863 h 10000"/>
                  <a:gd name="connsiteX1153" fmla="*/ 8856 w 10000"/>
                  <a:gd name="connsiteY1153" fmla="*/ 3841 h 10000"/>
                  <a:gd name="connsiteX1154" fmla="*/ 8870 w 10000"/>
                  <a:gd name="connsiteY1154" fmla="*/ 3821 h 10000"/>
                  <a:gd name="connsiteX1155" fmla="*/ 8903 w 10000"/>
                  <a:gd name="connsiteY1155" fmla="*/ 3802 h 10000"/>
                  <a:gd name="connsiteX1156" fmla="*/ 8914 w 10000"/>
                  <a:gd name="connsiteY1156" fmla="*/ 3782 h 10000"/>
                  <a:gd name="connsiteX1157" fmla="*/ 8939 w 10000"/>
                  <a:gd name="connsiteY1157" fmla="*/ 3782 h 10000"/>
                  <a:gd name="connsiteX1158" fmla="*/ 8961 w 10000"/>
                  <a:gd name="connsiteY1158" fmla="*/ 3779 h 10000"/>
                  <a:gd name="connsiteX1159" fmla="*/ 8983 w 10000"/>
                  <a:gd name="connsiteY1159" fmla="*/ 3760 h 10000"/>
                  <a:gd name="connsiteX1160" fmla="*/ 9003 w 10000"/>
                  <a:gd name="connsiteY1160" fmla="*/ 3763 h 10000"/>
                  <a:gd name="connsiteX1161" fmla="*/ 9019 w 10000"/>
                  <a:gd name="connsiteY1161" fmla="*/ 3779 h 10000"/>
                  <a:gd name="connsiteX1162" fmla="*/ 9050 w 10000"/>
                  <a:gd name="connsiteY1162" fmla="*/ 3812 h 10000"/>
                  <a:gd name="connsiteX1163" fmla="*/ 9080 w 10000"/>
                  <a:gd name="connsiteY1163" fmla="*/ 3831 h 10000"/>
                  <a:gd name="connsiteX1164" fmla="*/ 9097 w 10000"/>
                  <a:gd name="connsiteY1164" fmla="*/ 3867 h 10000"/>
                  <a:gd name="connsiteX1165" fmla="*/ 9114 w 10000"/>
                  <a:gd name="connsiteY1165" fmla="*/ 3902 h 10000"/>
                  <a:gd name="connsiteX1166" fmla="*/ 9122 w 10000"/>
                  <a:gd name="connsiteY1166" fmla="*/ 3935 h 10000"/>
                  <a:gd name="connsiteX1167" fmla="*/ 9125 w 10000"/>
                  <a:gd name="connsiteY1167" fmla="*/ 3964 h 10000"/>
                  <a:gd name="connsiteX1168" fmla="*/ 9130 w 10000"/>
                  <a:gd name="connsiteY1168" fmla="*/ 3999 h 10000"/>
                  <a:gd name="connsiteX1169" fmla="*/ 9130 w 10000"/>
                  <a:gd name="connsiteY1169" fmla="*/ 4054 h 10000"/>
                  <a:gd name="connsiteX1170" fmla="*/ 9155 w 10000"/>
                  <a:gd name="connsiteY1170" fmla="*/ 4093 h 10000"/>
                  <a:gd name="connsiteX1171" fmla="*/ 9169 w 10000"/>
                  <a:gd name="connsiteY1171" fmla="*/ 4090 h 10000"/>
                  <a:gd name="connsiteX1172" fmla="*/ 9211 w 10000"/>
                  <a:gd name="connsiteY1172" fmla="*/ 4077 h 10000"/>
                  <a:gd name="connsiteX1173" fmla="*/ 9244 w 10000"/>
                  <a:gd name="connsiteY1173" fmla="*/ 4077 h 10000"/>
                  <a:gd name="connsiteX1174" fmla="*/ 9252 w 10000"/>
                  <a:gd name="connsiteY1174" fmla="*/ 4103 h 10000"/>
                  <a:gd name="connsiteX1175" fmla="*/ 9258 w 10000"/>
                  <a:gd name="connsiteY1175" fmla="*/ 4148 h 10000"/>
                  <a:gd name="connsiteX1176" fmla="*/ 9269 w 10000"/>
                  <a:gd name="connsiteY1176" fmla="*/ 4158 h 10000"/>
                  <a:gd name="connsiteX1177" fmla="*/ 9294 w 10000"/>
                  <a:gd name="connsiteY1177" fmla="*/ 4158 h 10000"/>
                  <a:gd name="connsiteX1178" fmla="*/ 9319 w 10000"/>
                  <a:gd name="connsiteY1178" fmla="*/ 4168 h 10000"/>
                  <a:gd name="connsiteX1179" fmla="*/ 9346 w 10000"/>
                  <a:gd name="connsiteY1179" fmla="*/ 4190 h 10000"/>
                  <a:gd name="connsiteX1180" fmla="*/ 9357 w 10000"/>
                  <a:gd name="connsiteY1180" fmla="*/ 4168 h 10000"/>
                  <a:gd name="connsiteX1181" fmla="*/ 9371 w 10000"/>
                  <a:gd name="connsiteY1181" fmla="*/ 4132 h 10000"/>
                  <a:gd name="connsiteX1182" fmla="*/ 9391 w 10000"/>
                  <a:gd name="connsiteY1182" fmla="*/ 4113 h 10000"/>
                  <a:gd name="connsiteX1183" fmla="*/ 9407 w 10000"/>
                  <a:gd name="connsiteY1183" fmla="*/ 4103 h 10000"/>
                  <a:gd name="connsiteX1184" fmla="*/ 9435 w 10000"/>
                  <a:gd name="connsiteY1184" fmla="*/ 4100 h 10000"/>
                  <a:gd name="connsiteX1185" fmla="*/ 9460 w 10000"/>
                  <a:gd name="connsiteY1185" fmla="*/ 4084 h 10000"/>
                  <a:gd name="connsiteX1186" fmla="*/ 9485 w 10000"/>
                  <a:gd name="connsiteY1186" fmla="*/ 4067 h 10000"/>
                  <a:gd name="connsiteX1187" fmla="*/ 9496 w 10000"/>
                  <a:gd name="connsiteY1187" fmla="*/ 4054 h 10000"/>
                  <a:gd name="connsiteX1188" fmla="*/ 9526 w 10000"/>
                  <a:gd name="connsiteY1188" fmla="*/ 4048 h 10000"/>
                  <a:gd name="connsiteX1189" fmla="*/ 9557 w 10000"/>
                  <a:gd name="connsiteY1189" fmla="*/ 4038 h 10000"/>
                  <a:gd name="connsiteX1190" fmla="*/ 9584 w 10000"/>
                  <a:gd name="connsiteY1190" fmla="*/ 4019 h 10000"/>
                  <a:gd name="connsiteX1191" fmla="*/ 9623 w 10000"/>
                  <a:gd name="connsiteY1191" fmla="*/ 4016 h 10000"/>
                  <a:gd name="connsiteX1192" fmla="*/ 9648 w 10000"/>
                  <a:gd name="connsiteY1192" fmla="*/ 4009 h 10000"/>
                  <a:gd name="connsiteX1193" fmla="*/ 9673 w 10000"/>
                  <a:gd name="connsiteY1193" fmla="*/ 4019 h 10000"/>
                  <a:gd name="connsiteX1194" fmla="*/ 9712 w 10000"/>
                  <a:gd name="connsiteY1194" fmla="*/ 4038 h 10000"/>
                  <a:gd name="connsiteX1195" fmla="*/ 9742 w 10000"/>
                  <a:gd name="connsiteY1195" fmla="*/ 4074 h 10000"/>
                  <a:gd name="connsiteX1196" fmla="*/ 9776 w 10000"/>
                  <a:gd name="connsiteY1196" fmla="*/ 4093 h 10000"/>
                  <a:gd name="connsiteX1197" fmla="*/ 9814 w 10000"/>
                  <a:gd name="connsiteY1197" fmla="*/ 4109 h 10000"/>
                  <a:gd name="connsiteX1198" fmla="*/ 9859 w 10000"/>
                  <a:gd name="connsiteY1198" fmla="*/ 4119 h 10000"/>
                  <a:gd name="connsiteX1199" fmla="*/ 9898 w 10000"/>
                  <a:gd name="connsiteY1199" fmla="*/ 4122 h 10000"/>
                  <a:gd name="connsiteX1200" fmla="*/ 9931 w 10000"/>
                  <a:gd name="connsiteY1200" fmla="*/ 4109 h 10000"/>
                  <a:gd name="connsiteX1201" fmla="*/ 9956 w 10000"/>
                  <a:gd name="connsiteY1201" fmla="*/ 4100 h 10000"/>
                  <a:gd name="connsiteX1202" fmla="*/ 9981 w 10000"/>
                  <a:gd name="connsiteY1202" fmla="*/ 4067 h 10000"/>
                  <a:gd name="connsiteX1203" fmla="*/ 9994 w 10000"/>
                  <a:gd name="connsiteY1203" fmla="*/ 4035 h 10000"/>
                  <a:gd name="connsiteX1204" fmla="*/ 10000 w 10000"/>
                  <a:gd name="connsiteY1204" fmla="*/ 3996 h 10000"/>
                  <a:gd name="connsiteX1205" fmla="*/ 9994 w 10000"/>
                  <a:gd name="connsiteY1205" fmla="*/ 3941 h 10000"/>
                  <a:gd name="connsiteX1206" fmla="*/ 9986 w 10000"/>
                  <a:gd name="connsiteY1206" fmla="*/ 3905 h 10000"/>
                  <a:gd name="connsiteX1207" fmla="*/ 9981 w 10000"/>
                  <a:gd name="connsiteY1207" fmla="*/ 3857 h 10000"/>
                  <a:gd name="connsiteX1208" fmla="*/ 9989 w 10000"/>
                  <a:gd name="connsiteY1208" fmla="*/ 3837 h 10000"/>
                  <a:gd name="connsiteX1209" fmla="*/ 9989 w 10000"/>
                  <a:gd name="connsiteY1209" fmla="*/ 3812 h 10000"/>
                  <a:gd name="connsiteX1210" fmla="*/ 9981 w 10000"/>
                  <a:gd name="connsiteY1210" fmla="*/ 3792 h 10000"/>
                  <a:gd name="connsiteX1211" fmla="*/ 9970 w 10000"/>
                  <a:gd name="connsiteY1211" fmla="*/ 3763 h 10000"/>
                  <a:gd name="connsiteX1212" fmla="*/ 9945 w 10000"/>
                  <a:gd name="connsiteY1212" fmla="*/ 3705 h 10000"/>
                  <a:gd name="connsiteX1213" fmla="*/ 9931 w 10000"/>
                  <a:gd name="connsiteY1213" fmla="*/ 3659 h 10000"/>
                  <a:gd name="connsiteX1214" fmla="*/ 9903 w 10000"/>
                  <a:gd name="connsiteY1214" fmla="*/ 3640 h 10000"/>
                  <a:gd name="connsiteX1215" fmla="*/ 9881 w 10000"/>
                  <a:gd name="connsiteY1215" fmla="*/ 3620 h 10000"/>
                  <a:gd name="connsiteX1216" fmla="*/ 9856 w 10000"/>
                  <a:gd name="connsiteY1216" fmla="*/ 3595 h 10000"/>
                  <a:gd name="connsiteX1217" fmla="*/ 9817 w 10000"/>
                  <a:gd name="connsiteY1217" fmla="*/ 3562 h 10000"/>
                  <a:gd name="connsiteX1218" fmla="*/ 9795 w 10000"/>
                  <a:gd name="connsiteY1218" fmla="*/ 3546 h 10000"/>
                  <a:gd name="connsiteX1219" fmla="*/ 9778 w 10000"/>
                  <a:gd name="connsiteY1219" fmla="*/ 3527 h 10000"/>
                  <a:gd name="connsiteX1220" fmla="*/ 9745 w 10000"/>
                  <a:gd name="connsiteY1220" fmla="*/ 3501 h 10000"/>
                  <a:gd name="connsiteX1221" fmla="*/ 9726 w 10000"/>
                  <a:gd name="connsiteY1221" fmla="*/ 3488 h 10000"/>
                  <a:gd name="connsiteX1222" fmla="*/ 9704 w 10000"/>
                  <a:gd name="connsiteY1222" fmla="*/ 3472 h 10000"/>
                  <a:gd name="connsiteX1223" fmla="*/ 9695 w 10000"/>
                  <a:gd name="connsiteY1223" fmla="*/ 3468 h 10000"/>
                  <a:gd name="connsiteX1224" fmla="*/ 9690 w 10000"/>
                  <a:gd name="connsiteY1224" fmla="*/ 3459 h 10000"/>
                  <a:gd name="connsiteX1225" fmla="*/ 9673 w 10000"/>
                  <a:gd name="connsiteY1225" fmla="*/ 3449 h 10000"/>
                  <a:gd name="connsiteX1226" fmla="*/ 9665 w 10000"/>
                  <a:gd name="connsiteY1226" fmla="*/ 3442 h 10000"/>
                  <a:gd name="connsiteX1227" fmla="*/ 9654 w 10000"/>
                  <a:gd name="connsiteY1227" fmla="*/ 3449 h 10000"/>
                  <a:gd name="connsiteX1228" fmla="*/ 9521 w 10000"/>
                  <a:gd name="connsiteY1228" fmla="*/ 3394 h 10000"/>
                  <a:gd name="connsiteX1229" fmla="*/ 9510 w 10000"/>
                  <a:gd name="connsiteY1229" fmla="*/ 3368 h 10000"/>
                  <a:gd name="connsiteX1230" fmla="*/ 9496 w 10000"/>
                  <a:gd name="connsiteY1230" fmla="*/ 3287 h 10000"/>
                  <a:gd name="connsiteX1231" fmla="*/ 9488 w 10000"/>
                  <a:gd name="connsiteY1231" fmla="*/ 3216 h 10000"/>
                  <a:gd name="connsiteX1232" fmla="*/ 9493 w 10000"/>
                  <a:gd name="connsiteY1232" fmla="*/ 3174 h 10000"/>
                  <a:gd name="connsiteX1233" fmla="*/ 9501 w 10000"/>
                  <a:gd name="connsiteY1233" fmla="*/ 3128 h 10000"/>
                  <a:gd name="connsiteX1234" fmla="*/ 9488 w 10000"/>
                  <a:gd name="connsiteY1234" fmla="*/ 3025 h 10000"/>
                  <a:gd name="connsiteX1235" fmla="*/ 9446 w 10000"/>
                  <a:gd name="connsiteY1235" fmla="*/ 2931 h 10000"/>
                  <a:gd name="connsiteX1236" fmla="*/ 9382 w 10000"/>
                  <a:gd name="connsiteY1236" fmla="*/ 2837 h 10000"/>
                  <a:gd name="connsiteX1237" fmla="*/ 9316 w 10000"/>
                  <a:gd name="connsiteY1237" fmla="*/ 2753 h 10000"/>
                  <a:gd name="connsiteX1238" fmla="*/ 9294 w 10000"/>
                  <a:gd name="connsiteY1238" fmla="*/ 2655 h 10000"/>
                  <a:gd name="connsiteX1239" fmla="*/ 9213 w 10000"/>
                  <a:gd name="connsiteY1239" fmla="*/ 2328 h 10000"/>
                  <a:gd name="connsiteX1240" fmla="*/ 9172 w 10000"/>
                  <a:gd name="connsiteY1240" fmla="*/ 2286 h 10000"/>
                  <a:gd name="connsiteX1241" fmla="*/ 9019 w 10000"/>
                  <a:gd name="connsiteY1241" fmla="*/ 2082 h 10000"/>
                  <a:gd name="connsiteX1242" fmla="*/ 8906 w 10000"/>
                  <a:gd name="connsiteY1242" fmla="*/ 1946 h 10000"/>
                  <a:gd name="connsiteX1243" fmla="*/ 8801 w 10000"/>
                  <a:gd name="connsiteY1243" fmla="*/ 1778 h 10000"/>
                  <a:gd name="connsiteX1244" fmla="*/ 8806 w 10000"/>
                  <a:gd name="connsiteY1244" fmla="*/ 1713 h 10000"/>
                  <a:gd name="connsiteX1245" fmla="*/ 8809 w 10000"/>
                  <a:gd name="connsiteY1245" fmla="*/ 1703 h 10000"/>
                  <a:gd name="connsiteX1246" fmla="*/ 8817 w 10000"/>
                  <a:gd name="connsiteY1246" fmla="*/ 1713 h 10000"/>
                  <a:gd name="connsiteX1247" fmla="*/ 8834 w 10000"/>
                  <a:gd name="connsiteY1247" fmla="*/ 1729 h 10000"/>
                  <a:gd name="connsiteX1248" fmla="*/ 8839 w 10000"/>
                  <a:gd name="connsiteY1248" fmla="*/ 1729 h 10000"/>
                  <a:gd name="connsiteX1249" fmla="*/ 8848 w 10000"/>
                  <a:gd name="connsiteY1249" fmla="*/ 1723 h 10000"/>
                  <a:gd name="connsiteX1250" fmla="*/ 8850 w 10000"/>
                  <a:gd name="connsiteY1250" fmla="*/ 1703 h 10000"/>
                  <a:gd name="connsiteX1251" fmla="*/ 8850 w 10000"/>
                  <a:gd name="connsiteY1251" fmla="*/ 1684 h 10000"/>
                  <a:gd name="connsiteX1252" fmla="*/ 8850 w 10000"/>
                  <a:gd name="connsiteY1252" fmla="*/ 1648 h 10000"/>
                  <a:gd name="connsiteX1253" fmla="*/ 8881 w 10000"/>
                  <a:gd name="connsiteY1253" fmla="*/ 1571 h 10000"/>
                  <a:gd name="connsiteX1254" fmla="*/ 8895 w 10000"/>
                  <a:gd name="connsiteY1254" fmla="*/ 1541 h 10000"/>
                  <a:gd name="connsiteX1255" fmla="*/ 8895 w 10000"/>
                  <a:gd name="connsiteY1255" fmla="*/ 1525 h 10000"/>
                  <a:gd name="connsiteX1256" fmla="*/ 8881 w 10000"/>
                  <a:gd name="connsiteY1256" fmla="*/ 1516 h 10000"/>
                  <a:gd name="connsiteX1257" fmla="*/ 8864 w 10000"/>
                  <a:gd name="connsiteY1257" fmla="*/ 1522 h 10000"/>
                  <a:gd name="connsiteX1258" fmla="*/ 8850 w 10000"/>
                  <a:gd name="connsiteY1258" fmla="*/ 1535 h 10000"/>
                  <a:gd name="connsiteX1259" fmla="*/ 8834 w 10000"/>
                  <a:gd name="connsiteY1259" fmla="*/ 1571 h 10000"/>
                  <a:gd name="connsiteX1260" fmla="*/ 8825 w 10000"/>
                  <a:gd name="connsiteY1260" fmla="*/ 1587 h 10000"/>
                  <a:gd name="connsiteX1261" fmla="*/ 8776 w 10000"/>
                  <a:gd name="connsiteY1261" fmla="*/ 1571 h 10000"/>
                  <a:gd name="connsiteX1262" fmla="*/ 8745 w 10000"/>
                  <a:gd name="connsiteY1262" fmla="*/ 1580 h 10000"/>
                  <a:gd name="connsiteX1263" fmla="*/ 8720 w 10000"/>
                  <a:gd name="connsiteY1263" fmla="*/ 1587 h 10000"/>
                  <a:gd name="connsiteX1264" fmla="*/ 8709 w 10000"/>
                  <a:gd name="connsiteY1264" fmla="*/ 1609 h 10000"/>
                  <a:gd name="connsiteX1265" fmla="*/ 8693 w 10000"/>
                  <a:gd name="connsiteY1265" fmla="*/ 1616 h 10000"/>
                  <a:gd name="connsiteX1266" fmla="*/ 8684 w 10000"/>
                  <a:gd name="connsiteY1266" fmla="*/ 1639 h 10000"/>
                  <a:gd name="connsiteX1267" fmla="*/ 8684 w 10000"/>
                  <a:gd name="connsiteY1267" fmla="*/ 1658 h 10000"/>
                  <a:gd name="connsiteX1268" fmla="*/ 8665 w 10000"/>
                  <a:gd name="connsiteY1268" fmla="*/ 1655 h 10000"/>
                  <a:gd name="connsiteX1269" fmla="*/ 8665 w 10000"/>
                  <a:gd name="connsiteY1269" fmla="*/ 1645 h 10000"/>
                  <a:gd name="connsiteX1270" fmla="*/ 8665 w 10000"/>
                  <a:gd name="connsiteY1270" fmla="*/ 1626 h 10000"/>
                  <a:gd name="connsiteX1271" fmla="*/ 8676 w 10000"/>
                  <a:gd name="connsiteY1271" fmla="*/ 1609 h 10000"/>
                  <a:gd name="connsiteX1272" fmla="*/ 8679 w 10000"/>
                  <a:gd name="connsiteY1272" fmla="*/ 1597 h 10000"/>
                  <a:gd name="connsiteX1273" fmla="*/ 8687 w 10000"/>
                  <a:gd name="connsiteY1273" fmla="*/ 1577 h 10000"/>
                  <a:gd name="connsiteX1274" fmla="*/ 8695 w 10000"/>
                  <a:gd name="connsiteY1274" fmla="*/ 1554 h 10000"/>
                  <a:gd name="connsiteX1275" fmla="*/ 8709 w 10000"/>
                  <a:gd name="connsiteY1275" fmla="*/ 1532 h 10000"/>
                  <a:gd name="connsiteX1276" fmla="*/ 8704 w 10000"/>
                  <a:gd name="connsiteY1276" fmla="*/ 1512 h 10000"/>
                  <a:gd name="connsiteX1277" fmla="*/ 8695 w 10000"/>
                  <a:gd name="connsiteY1277" fmla="*/ 1503 h 10000"/>
                  <a:gd name="connsiteX1278" fmla="*/ 8684 w 10000"/>
                  <a:gd name="connsiteY1278" fmla="*/ 1503 h 10000"/>
                  <a:gd name="connsiteX1279" fmla="*/ 8670 w 10000"/>
                  <a:gd name="connsiteY1279" fmla="*/ 1525 h 10000"/>
                  <a:gd name="connsiteX1280" fmla="*/ 8665 w 10000"/>
                  <a:gd name="connsiteY1280" fmla="*/ 1545 h 10000"/>
                  <a:gd name="connsiteX1281" fmla="*/ 8654 w 10000"/>
                  <a:gd name="connsiteY1281" fmla="*/ 1567 h 10000"/>
                  <a:gd name="connsiteX1282" fmla="*/ 8648 w 10000"/>
                  <a:gd name="connsiteY1282" fmla="*/ 1587 h 10000"/>
                  <a:gd name="connsiteX1283" fmla="*/ 8640 w 10000"/>
                  <a:gd name="connsiteY1283" fmla="*/ 1629 h 10000"/>
                  <a:gd name="connsiteX1284" fmla="*/ 8620 w 10000"/>
                  <a:gd name="connsiteY1284" fmla="*/ 1635 h 10000"/>
                  <a:gd name="connsiteX1285" fmla="*/ 8612 w 10000"/>
                  <a:gd name="connsiteY1285" fmla="*/ 1635 h 10000"/>
                  <a:gd name="connsiteX1286" fmla="*/ 8604 w 10000"/>
                  <a:gd name="connsiteY1286" fmla="*/ 1626 h 10000"/>
                  <a:gd name="connsiteX1287" fmla="*/ 8596 w 10000"/>
                  <a:gd name="connsiteY1287" fmla="*/ 1616 h 10000"/>
                  <a:gd name="connsiteX1288" fmla="*/ 8596 w 10000"/>
                  <a:gd name="connsiteY1288" fmla="*/ 1580 h 10000"/>
                  <a:gd name="connsiteX1289" fmla="*/ 8587 w 10000"/>
                  <a:gd name="connsiteY1289" fmla="*/ 1545 h 10000"/>
                  <a:gd name="connsiteX1290" fmla="*/ 8565 w 10000"/>
                  <a:gd name="connsiteY1290" fmla="*/ 1516 h 10000"/>
                  <a:gd name="connsiteX1291" fmla="*/ 8543 w 10000"/>
                  <a:gd name="connsiteY1291" fmla="*/ 1512 h 10000"/>
                  <a:gd name="connsiteX1292" fmla="*/ 8518 w 10000"/>
                  <a:gd name="connsiteY1292" fmla="*/ 1532 h 10000"/>
                  <a:gd name="connsiteX1293" fmla="*/ 8476 w 10000"/>
                  <a:gd name="connsiteY1293" fmla="*/ 1567 h 10000"/>
                  <a:gd name="connsiteX1294" fmla="*/ 8454 w 10000"/>
                  <a:gd name="connsiteY1294" fmla="*/ 1551 h 10000"/>
                  <a:gd name="connsiteX1295" fmla="*/ 8402 w 10000"/>
                  <a:gd name="connsiteY1295" fmla="*/ 1493 h 10000"/>
                  <a:gd name="connsiteX1296" fmla="*/ 8371 w 10000"/>
                  <a:gd name="connsiteY1296" fmla="*/ 1428 h 10000"/>
                  <a:gd name="connsiteX1297" fmla="*/ 8072 w 10000"/>
                  <a:gd name="connsiteY1297" fmla="*/ 1422 h 10000"/>
                  <a:gd name="connsiteX1298" fmla="*/ 7823 w 10000"/>
                  <a:gd name="connsiteY1298" fmla="*/ 1279 h 10000"/>
                  <a:gd name="connsiteX1299" fmla="*/ 7587 w 10000"/>
                  <a:gd name="connsiteY1299" fmla="*/ 1133 h 10000"/>
                  <a:gd name="connsiteX1300" fmla="*/ 7526 w 10000"/>
                  <a:gd name="connsiteY1300" fmla="*/ 1098 h 10000"/>
                  <a:gd name="connsiteX1301" fmla="*/ 7346 w 10000"/>
                  <a:gd name="connsiteY1301" fmla="*/ 991 h 10000"/>
                  <a:gd name="connsiteX1302" fmla="*/ 7321 w 10000"/>
                  <a:gd name="connsiteY1302" fmla="*/ 959 h 10000"/>
                  <a:gd name="connsiteX1303" fmla="*/ 7307 w 10000"/>
                  <a:gd name="connsiteY1303" fmla="*/ 871 h 10000"/>
                  <a:gd name="connsiteX1304" fmla="*/ 7224 w 10000"/>
                  <a:gd name="connsiteY1304" fmla="*/ 816 h 10000"/>
                  <a:gd name="connsiteX1305" fmla="*/ 7147 w 10000"/>
                  <a:gd name="connsiteY1305" fmla="*/ 787 h 10000"/>
                  <a:gd name="connsiteX1306" fmla="*/ 7080 w 10000"/>
                  <a:gd name="connsiteY1306" fmla="*/ 742 h 10000"/>
                  <a:gd name="connsiteX1307" fmla="*/ 7069 w 10000"/>
                  <a:gd name="connsiteY1307" fmla="*/ 767 h 10000"/>
                  <a:gd name="connsiteX1308" fmla="*/ 7033 w 10000"/>
                  <a:gd name="connsiteY1308" fmla="*/ 787 h 10000"/>
                  <a:gd name="connsiteX1309" fmla="*/ 6820 w 10000"/>
                  <a:gd name="connsiteY1309" fmla="*/ 878 h 10000"/>
                  <a:gd name="connsiteX1310" fmla="*/ 6726 w 10000"/>
                  <a:gd name="connsiteY1310" fmla="*/ 897 h 10000"/>
                  <a:gd name="connsiteX1311" fmla="*/ 6626 w 10000"/>
                  <a:gd name="connsiteY1311" fmla="*/ 955 h 10000"/>
                  <a:gd name="connsiteX1312" fmla="*/ 6582 w 10000"/>
                  <a:gd name="connsiteY1312" fmla="*/ 946 h 10000"/>
                  <a:gd name="connsiteX1313" fmla="*/ 6571 w 10000"/>
                  <a:gd name="connsiteY1313" fmla="*/ 955 h 10000"/>
                  <a:gd name="connsiteX1314" fmla="*/ 6507 w 10000"/>
                  <a:gd name="connsiteY1314" fmla="*/ 975 h 10000"/>
                  <a:gd name="connsiteX1315" fmla="*/ 6485 w 10000"/>
                  <a:gd name="connsiteY1315" fmla="*/ 975 h 10000"/>
                  <a:gd name="connsiteX1316" fmla="*/ 6476 w 10000"/>
                  <a:gd name="connsiteY1316" fmla="*/ 965 h 10000"/>
                  <a:gd name="connsiteX1317" fmla="*/ 6474 w 10000"/>
                  <a:gd name="connsiteY1317" fmla="*/ 936 h 10000"/>
                  <a:gd name="connsiteX1318" fmla="*/ 6452 w 10000"/>
                  <a:gd name="connsiteY1318" fmla="*/ 887 h 10000"/>
                  <a:gd name="connsiteX1319" fmla="*/ 6352 w 10000"/>
                  <a:gd name="connsiteY1319" fmla="*/ 767 h 10000"/>
                  <a:gd name="connsiteX1320" fmla="*/ 6313 w 10000"/>
                  <a:gd name="connsiteY1320" fmla="*/ 732 h 10000"/>
                  <a:gd name="connsiteX1321" fmla="*/ 6296 w 10000"/>
                  <a:gd name="connsiteY1321" fmla="*/ 690 h 10000"/>
                  <a:gd name="connsiteX1322" fmla="*/ 6271 w 10000"/>
                  <a:gd name="connsiteY1322" fmla="*/ 664 h 10000"/>
                  <a:gd name="connsiteX1323" fmla="*/ 6266 w 10000"/>
                  <a:gd name="connsiteY1323" fmla="*/ 654 h 10000"/>
                  <a:gd name="connsiteX1324" fmla="*/ 6111 w 10000"/>
                  <a:gd name="connsiteY1324" fmla="*/ 398 h 10000"/>
                  <a:gd name="connsiteX1325" fmla="*/ 5903 w 10000"/>
                  <a:gd name="connsiteY1325" fmla="*/ 408 h 10000"/>
                  <a:gd name="connsiteX1326" fmla="*/ 5837 w 10000"/>
                  <a:gd name="connsiteY1326" fmla="*/ 427 h 10000"/>
                  <a:gd name="connsiteX1327" fmla="*/ 5756 w 10000"/>
                  <a:gd name="connsiteY1327" fmla="*/ 453 h 10000"/>
                  <a:gd name="connsiteX1328" fmla="*/ 5681 w 10000"/>
                  <a:gd name="connsiteY1328" fmla="*/ 453 h 10000"/>
                  <a:gd name="connsiteX1329" fmla="*/ 5609 w 10000"/>
                  <a:gd name="connsiteY1329" fmla="*/ 447 h 10000"/>
                  <a:gd name="connsiteX1330" fmla="*/ 5554 w 10000"/>
                  <a:gd name="connsiteY1330" fmla="*/ 304 h 10000"/>
                  <a:gd name="connsiteX1331" fmla="*/ 5529 w 10000"/>
                  <a:gd name="connsiteY1331" fmla="*/ 301 h 10000"/>
                  <a:gd name="connsiteX1332" fmla="*/ 5393 w 10000"/>
                  <a:gd name="connsiteY1332" fmla="*/ 256 h 10000"/>
                  <a:gd name="connsiteX1333" fmla="*/ 5366 w 10000"/>
                  <a:gd name="connsiteY1333" fmla="*/ 220 h 10000"/>
                  <a:gd name="connsiteX1334" fmla="*/ 5249 w 10000"/>
                  <a:gd name="connsiteY1334" fmla="*/ 155 h 10000"/>
                  <a:gd name="connsiteX1335" fmla="*/ 5141 w 10000"/>
                  <a:gd name="connsiteY1335" fmla="*/ 52 h 10000"/>
                  <a:gd name="connsiteX1336" fmla="*/ 5116 w 10000"/>
                  <a:gd name="connsiteY1336" fmla="*/ 3 h 10000"/>
                  <a:gd name="connsiteX1337" fmla="*/ 5061 w 10000"/>
                  <a:gd name="connsiteY1337" fmla="*/ 0 h 10000"/>
                  <a:gd name="connsiteX1338" fmla="*/ 5036 w 10000"/>
                  <a:gd name="connsiteY1338" fmla="*/ 32 h 10000"/>
                  <a:gd name="connsiteX1339" fmla="*/ 4942 w 10000"/>
                  <a:gd name="connsiteY1339" fmla="*/ 133 h 10000"/>
                  <a:gd name="connsiteX1340" fmla="*/ 4900 w 10000"/>
                  <a:gd name="connsiteY1340" fmla="*/ 217 h 10000"/>
                  <a:gd name="connsiteX1341" fmla="*/ 4861 w 10000"/>
                  <a:gd name="connsiteY1341" fmla="*/ 198 h 10000"/>
                  <a:gd name="connsiteX1342" fmla="*/ 4795 w 10000"/>
                  <a:gd name="connsiteY1342" fmla="*/ 68 h 10000"/>
                  <a:gd name="connsiteX1343" fmla="*/ 4778 w 10000"/>
                  <a:gd name="connsiteY1343" fmla="*/ 62 h 10000"/>
                  <a:gd name="connsiteX1344" fmla="*/ 4765 w 10000"/>
                  <a:gd name="connsiteY1344" fmla="*/ 62 h 10000"/>
                  <a:gd name="connsiteX1345" fmla="*/ 4748 w 10000"/>
                  <a:gd name="connsiteY1345" fmla="*/ 68 h 10000"/>
                  <a:gd name="connsiteX1346" fmla="*/ 4673 w 10000"/>
                  <a:gd name="connsiteY1346" fmla="*/ 136 h 10000"/>
                  <a:gd name="connsiteX1347" fmla="*/ 4632 w 10000"/>
                  <a:gd name="connsiteY1347" fmla="*/ 201 h 10000"/>
                  <a:gd name="connsiteX1348" fmla="*/ 4623 w 10000"/>
                  <a:gd name="connsiteY1348" fmla="*/ 210 h 10000"/>
                  <a:gd name="connsiteX1349" fmla="*/ 4579 w 10000"/>
                  <a:gd name="connsiteY1349" fmla="*/ 220 h 10000"/>
                  <a:gd name="connsiteX1350" fmla="*/ 4479 w 10000"/>
                  <a:gd name="connsiteY1350" fmla="*/ 198 h 10000"/>
                  <a:gd name="connsiteX1351" fmla="*/ 4402 w 10000"/>
                  <a:gd name="connsiteY1351" fmla="*/ 165 h 10000"/>
                  <a:gd name="connsiteX1352" fmla="*/ 4374 w 10000"/>
                  <a:gd name="connsiteY1352" fmla="*/ 165 h 10000"/>
                  <a:gd name="connsiteX1353" fmla="*/ 4335 w 10000"/>
                  <a:gd name="connsiteY1353" fmla="*/ 172 h 10000"/>
                  <a:gd name="connsiteX1354" fmla="*/ 4302 w 10000"/>
                  <a:gd name="connsiteY1354" fmla="*/ 188 h 10000"/>
                  <a:gd name="connsiteX1355" fmla="*/ 4271 w 10000"/>
                  <a:gd name="connsiteY1355" fmla="*/ 220 h 10000"/>
                  <a:gd name="connsiteX1356" fmla="*/ 4238 w 10000"/>
                  <a:gd name="connsiteY1356" fmla="*/ 240 h 10000"/>
                  <a:gd name="connsiteX1357" fmla="*/ 4324 w 10000"/>
                  <a:gd name="connsiteY1357" fmla="*/ 1289 h 10000"/>
                  <a:gd name="connsiteX1358" fmla="*/ 4297 w 10000"/>
                  <a:gd name="connsiteY1358" fmla="*/ 7345 h 10000"/>
                  <a:gd name="connsiteX1359" fmla="*/ 4236 w 10000"/>
                  <a:gd name="connsiteY1359" fmla="*/ 6832 h 10000"/>
                  <a:gd name="connsiteX1360" fmla="*/ 3946 w 10000"/>
                  <a:gd name="connsiteY1360" fmla="*/ 6675 h 10000"/>
                  <a:gd name="connsiteX1361" fmla="*/ 3687 w 10000"/>
                  <a:gd name="connsiteY1361" fmla="*/ 7730 h 10000"/>
                  <a:gd name="connsiteX1362" fmla="*/ 3690 w 10000"/>
                  <a:gd name="connsiteY1362" fmla="*/ 7730 h 10000"/>
                  <a:gd name="connsiteX1363" fmla="*/ 3704 w 10000"/>
                  <a:gd name="connsiteY1363" fmla="*/ 7740 h 10000"/>
                  <a:gd name="connsiteX1364" fmla="*/ 3712 w 10000"/>
                  <a:gd name="connsiteY1364" fmla="*/ 7743 h 10000"/>
                  <a:gd name="connsiteX1365" fmla="*/ 4805 w 10000"/>
                  <a:gd name="connsiteY1365" fmla="*/ 7386 h 10000"/>
                  <a:gd name="connsiteX1366" fmla="*/ 5343 w 10000"/>
                  <a:gd name="connsiteY1366" fmla="*/ 7520 h 10000"/>
                  <a:gd name="connsiteX1367" fmla="*/ 2947 w 10000"/>
                  <a:gd name="connsiteY1367" fmla="*/ 8089 h 10000"/>
                  <a:gd name="connsiteX1368" fmla="*/ 3057 w 10000"/>
                  <a:gd name="connsiteY1368" fmla="*/ 7143 h 10000"/>
                  <a:gd name="connsiteX0" fmla="*/ 4324 w 10000"/>
                  <a:gd name="connsiteY0" fmla="*/ 1289 h 10000"/>
                  <a:gd name="connsiteX1" fmla="*/ 4296 w 10000"/>
                  <a:gd name="connsiteY1" fmla="*/ 1305 h 10000"/>
                  <a:gd name="connsiteX2" fmla="*/ 4285 w 10000"/>
                  <a:gd name="connsiteY2" fmla="*/ 1279 h 10000"/>
                  <a:gd name="connsiteX3" fmla="*/ 4244 w 10000"/>
                  <a:gd name="connsiteY3" fmla="*/ 1266 h 10000"/>
                  <a:gd name="connsiteX4" fmla="*/ 4208 w 10000"/>
                  <a:gd name="connsiteY4" fmla="*/ 1286 h 10000"/>
                  <a:gd name="connsiteX5" fmla="*/ 4172 w 10000"/>
                  <a:gd name="connsiteY5" fmla="*/ 1299 h 10000"/>
                  <a:gd name="connsiteX6" fmla="*/ 4150 w 10000"/>
                  <a:gd name="connsiteY6" fmla="*/ 1308 h 10000"/>
                  <a:gd name="connsiteX7" fmla="*/ 4139 w 10000"/>
                  <a:gd name="connsiteY7" fmla="*/ 1315 h 10000"/>
                  <a:gd name="connsiteX8" fmla="*/ 4125 w 10000"/>
                  <a:gd name="connsiteY8" fmla="*/ 1315 h 10000"/>
                  <a:gd name="connsiteX9" fmla="*/ 4119 w 10000"/>
                  <a:gd name="connsiteY9" fmla="*/ 1315 h 10000"/>
                  <a:gd name="connsiteX10" fmla="*/ 4111 w 10000"/>
                  <a:gd name="connsiteY10" fmla="*/ 1308 h 10000"/>
                  <a:gd name="connsiteX11" fmla="*/ 4100 w 10000"/>
                  <a:gd name="connsiteY11" fmla="*/ 1315 h 10000"/>
                  <a:gd name="connsiteX12" fmla="*/ 4075 w 10000"/>
                  <a:gd name="connsiteY12" fmla="*/ 1315 h 10000"/>
                  <a:gd name="connsiteX13" fmla="*/ 4058 w 10000"/>
                  <a:gd name="connsiteY13" fmla="*/ 1318 h 10000"/>
                  <a:gd name="connsiteX14" fmla="*/ 4044 w 10000"/>
                  <a:gd name="connsiteY14" fmla="*/ 1315 h 10000"/>
                  <a:gd name="connsiteX15" fmla="*/ 4042 w 10000"/>
                  <a:gd name="connsiteY15" fmla="*/ 1299 h 10000"/>
                  <a:gd name="connsiteX16" fmla="*/ 4014 w 10000"/>
                  <a:gd name="connsiteY16" fmla="*/ 1308 h 10000"/>
                  <a:gd name="connsiteX17" fmla="*/ 4011 w 10000"/>
                  <a:gd name="connsiteY17" fmla="*/ 1315 h 10000"/>
                  <a:gd name="connsiteX18" fmla="*/ 4011 w 10000"/>
                  <a:gd name="connsiteY18" fmla="*/ 1341 h 10000"/>
                  <a:gd name="connsiteX19" fmla="*/ 4019 w 10000"/>
                  <a:gd name="connsiteY19" fmla="*/ 1341 h 10000"/>
                  <a:gd name="connsiteX20" fmla="*/ 3997 w 10000"/>
                  <a:gd name="connsiteY20" fmla="*/ 1363 h 10000"/>
                  <a:gd name="connsiteX21" fmla="*/ 3986 w 10000"/>
                  <a:gd name="connsiteY21" fmla="*/ 1373 h 10000"/>
                  <a:gd name="connsiteX22" fmla="*/ 3981 w 10000"/>
                  <a:gd name="connsiteY22" fmla="*/ 1389 h 10000"/>
                  <a:gd name="connsiteX23" fmla="*/ 3981 w 10000"/>
                  <a:gd name="connsiteY23" fmla="*/ 1409 h 10000"/>
                  <a:gd name="connsiteX24" fmla="*/ 3981 w 10000"/>
                  <a:gd name="connsiteY24" fmla="*/ 1438 h 10000"/>
                  <a:gd name="connsiteX25" fmla="*/ 3961 w 10000"/>
                  <a:gd name="connsiteY25" fmla="*/ 1441 h 10000"/>
                  <a:gd name="connsiteX26" fmla="*/ 3942 w 10000"/>
                  <a:gd name="connsiteY26" fmla="*/ 1441 h 10000"/>
                  <a:gd name="connsiteX27" fmla="*/ 3914 w 10000"/>
                  <a:gd name="connsiteY27" fmla="*/ 1454 h 10000"/>
                  <a:gd name="connsiteX28" fmla="*/ 3892 w 10000"/>
                  <a:gd name="connsiteY28" fmla="*/ 1467 h 10000"/>
                  <a:gd name="connsiteX29" fmla="*/ 3867 w 10000"/>
                  <a:gd name="connsiteY29" fmla="*/ 1483 h 10000"/>
                  <a:gd name="connsiteX30" fmla="*/ 3845 w 10000"/>
                  <a:gd name="connsiteY30" fmla="*/ 1467 h 10000"/>
                  <a:gd name="connsiteX31" fmla="*/ 3850 w 10000"/>
                  <a:gd name="connsiteY31" fmla="*/ 1457 h 10000"/>
                  <a:gd name="connsiteX32" fmla="*/ 3864 w 10000"/>
                  <a:gd name="connsiteY32" fmla="*/ 1441 h 10000"/>
                  <a:gd name="connsiteX33" fmla="*/ 3859 w 10000"/>
                  <a:gd name="connsiteY33" fmla="*/ 1409 h 10000"/>
                  <a:gd name="connsiteX34" fmla="*/ 3842 w 10000"/>
                  <a:gd name="connsiteY34" fmla="*/ 1383 h 10000"/>
                  <a:gd name="connsiteX35" fmla="*/ 3825 w 10000"/>
                  <a:gd name="connsiteY35" fmla="*/ 1360 h 10000"/>
                  <a:gd name="connsiteX36" fmla="*/ 3809 w 10000"/>
                  <a:gd name="connsiteY36" fmla="*/ 1318 h 10000"/>
                  <a:gd name="connsiteX37" fmla="*/ 3787 w 10000"/>
                  <a:gd name="connsiteY37" fmla="*/ 1289 h 10000"/>
                  <a:gd name="connsiteX38" fmla="*/ 3759 w 10000"/>
                  <a:gd name="connsiteY38" fmla="*/ 1266 h 10000"/>
                  <a:gd name="connsiteX39" fmla="*/ 3740 w 10000"/>
                  <a:gd name="connsiteY39" fmla="*/ 1256 h 10000"/>
                  <a:gd name="connsiteX40" fmla="*/ 3715 w 10000"/>
                  <a:gd name="connsiteY40" fmla="*/ 1250 h 10000"/>
                  <a:gd name="connsiteX41" fmla="*/ 3687 w 10000"/>
                  <a:gd name="connsiteY41" fmla="*/ 1256 h 10000"/>
                  <a:gd name="connsiteX42" fmla="*/ 3681 w 10000"/>
                  <a:gd name="connsiteY42" fmla="*/ 1260 h 10000"/>
                  <a:gd name="connsiteX43" fmla="*/ 3670 w 10000"/>
                  <a:gd name="connsiteY43" fmla="*/ 1295 h 10000"/>
                  <a:gd name="connsiteX44" fmla="*/ 3651 w 10000"/>
                  <a:gd name="connsiteY44" fmla="*/ 1305 h 10000"/>
                  <a:gd name="connsiteX45" fmla="*/ 3640 w 10000"/>
                  <a:gd name="connsiteY45" fmla="*/ 1308 h 10000"/>
                  <a:gd name="connsiteX46" fmla="*/ 3626 w 10000"/>
                  <a:gd name="connsiteY46" fmla="*/ 1308 h 10000"/>
                  <a:gd name="connsiteX47" fmla="*/ 3632 w 10000"/>
                  <a:gd name="connsiteY47" fmla="*/ 1276 h 10000"/>
                  <a:gd name="connsiteX48" fmla="*/ 3609 w 10000"/>
                  <a:gd name="connsiteY48" fmla="*/ 1289 h 10000"/>
                  <a:gd name="connsiteX49" fmla="*/ 3593 w 10000"/>
                  <a:gd name="connsiteY49" fmla="*/ 1286 h 10000"/>
                  <a:gd name="connsiteX50" fmla="*/ 3590 w 10000"/>
                  <a:gd name="connsiteY50" fmla="*/ 1256 h 10000"/>
                  <a:gd name="connsiteX51" fmla="*/ 3584 w 10000"/>
                  <a:gd name="connsiteY51" fmla="*/ 1237 h 10000"/>
                  <a:gd name="connsiteX52" fmla="*/ 3573 w 10000"/>
                  <a:gd name="connsiteY52" fmla="*/ 1237 h 10000"/>
                  <a:gd name="connsiteX53" fmla="*/ 3554 w 10000"/>
                  <a:gd name="connsiteY53" fmla="*/ 1227 h 10000"/>
                  <a:gd name="connsiteX54" fmla="*/ 3546 w 10000"/>
                  <a:gd name="connsiteY54" fmla="*/ 1192 h 10000"/>
                  <a:gd name="connsiteX55" fmla="*/ 3529 w 10000"/>
                  <a:gd name="connsiteY55" fmla="*/ 1176 h 10000"/>
                  <a:gd name="connsiteX56" fmla="*/ 3512 w 10000"/>
                  <a:gd name="connsiteY56" fmla="*/ 1182 h 10000"/>
                  <a:gd name="connsiteX57" fmla="*/ 3485 w 10000"/>
                  <a:gd name="connsiteY57" fmla="*/ 1182 h 10000"/>
                  <a:gd name="connsiteX58" fmla="*/ 3463 w 10000"/>
                  <a:gd name="connsiteY58" fmla="*/ 1176 h 10000"/>
                  <a:gd name="connsiteX59" fmla="*/ 3449 w 10000"/>
                  <a:gd name="connsiteY59" fmla="*/ 1182 h 10000"/>
                  <a:gd name="connsiteX60" fmla="*/ 3432 w 10000"/>
                  <a:gd name="connsiteY60" fmla="*/ 1192 h 10000"/>
                  <a:gd name="connsiteX61" fmla="*/ 3454 w 10000"/>
                  <a:gd name="connsiteY61" fmla="*/ 1205 h 10000"/>
                  <a:gd name="connsiteX62" fmla="*/ 3463 w 10000"/>
                  <a:gd name="connsiteY62" fmla="*/ 1205 h 10000"/>
                  <a:gd name="connsiteX63" fmla="*/ 3488 w 10000"/>
                  <a:gd name="connsiteY63" fmla="*/ 1205 h 10000"/>
                  <a:gd name="connsiteX64" fmla="*/ 3488 w 10000"/>
                  <a:gd name="connsiteY64" fmla="*/ 1218 h 10000"/>
                  <a:gd name="connsiteX65" fmla="*/ 3493 w 10000"/>
                  <a:gd name="connsiteY65" fmla="*/ 1247 h 10000"/>
                  <a:gd name="connsiteX66" fmla="*/ 3512 w 10000"/>
                  <a:gd name="connsiteY66" fmla="*/ 1247 h 10000"/>
                  <a:gd name="connsiteX67" fmla="*/ 3518 w 10000"/>
                  <a:gd name="connsiteY67" fmla="*/ 1250 h 10000"/>
                  <a:gd name="connsiteX68" fmla="*/ 3521 w 10000"/>
                  <a:gd name="connsiteY68" fmla="*/ 1276 h 10000"/>
                  <a:gd name="connsiteX69" fmla="*/ 3543 w 10000"/>
                  <a:gd name="connsiteY69" fmla="*/ 1295 h 10000"/>
                  <a:gd name="connsiteX70" fmla="*/ 3546 w 10000"/>
                  <a:gd name="connsiteY70" fmla="*/ 1305 h 10000"/>
                  <a:gd name="connsiteX71" fmla="*/ 3543 w 10000"/>
                  <a:gd name="connsiteY71" fmla="*/ 1315 h 10000"/>
                  <a:gd name="connsiteX72" fmla="*/ 3543 w 10000"/>
                  <a:gd name="connsiteY72" fmla="*/ 1331 h 10000"/>
                  <a:gd name="connsiteX73" fmla="*/ 3554 w 10000"/>
                  <a:gd name="connsiteY73" fmla="*/ 1324 h 10000"/>
                  <a:gd name="connsiteX74" fmla="*/ 3560 w 10000"/>
                  <a:gd name="connsiteY74" fmla="*/ 1331 h 10000"/>
                  <a:gd name="connsiteX75" fmla="*/ 3582 w 10000"/>
                  <a:gd name="connsiteY75" fmla="*/ 1344 h 10000"/>
                  <a:gd name="connsiteX76" fmla="*/ 3598 w 10000"/>
                  <a:gd name="connsiteY76" fmla="*/ 1380 h 10000"/>
                  <a:gd name="connsiteX77" fmla="*/ 3607 w 10000"/>
                  <a:gd name="connsiteY77" fmla="*/ 1389 h 10000"/>
                  <a:gd name="connsiteX78" fmla="*/ 3623 w 10000"/>
                  <a:gd name="connsiteY78" fmla="*/ 1409 h 10000"/>
                  <a:gd name="connsiteX79" fmla="*/ 3634 w 10000"/>
                  <a:gd name="connsiteY79" fmla="*/ 1438 h 10000"/>
                  <a:gd name="connsiteX80" fmla="*/ 3632 w 10000"/>
                  <a:gd name="connsiteY80" fmla="*/ 1454 h 10000"/>
                  <a:gd name="connsiteX81" fmla="*/ 3618 w 10000"/>
                  <a:gd name="connsiteY81" fmla="*/ 1438 h 10000"/>
                  <a:gd name="connsiteX82" fmla="*/ 3598 w 10000"/>
                  <a:gd name="connsiteY82" fmla="*/ 1428 h 10000"/>
                  <a:gd name="connsiteX83" fmla="*/ 3582 w 10000"/>
                  <a:gd name="connsiteY83" fmla="*/ 1402 h 10000"/>
                  <a:gd name="connsiteX84" fmla="*/ 3562 w 10000"/>
                  <a:gd name="connsiteY84" fmla="*/ 1399 h 10000"/>
                  <a:gd name="connsiteX85" fmla="*/ 3546 w 10000"/>
                  <a:gd name="connsiteY85" fmla="*/ 1383 h 10000"/>
                  <a:gd name="connsiteX86" fmla="*/ 3510 w 10000"/>
                  <a:gd name="connsiteY86" fmla="*/ 1360 h 10000"/>
                  <a:gd name="connsiteX87" fmla="*/ 3485 w 10000"/>
                  <a:gd name="connsiteY87" fmla="*/ 1344 h 10000"/>
                  <a:gd name="connsiteX88" fmla="*/ 3454 w 10000"/>
                  <a:gd name="connsiteY88" fmla="*/ 1334 h 10000"/>
                  <a:gd name="connsiteX89" fmla="*/ 3429 w 10000"/>
                  <a:gd name="connsiteY89" fmla="*/ 1315 h 10000"/>
                  <a:gd name="connsiteX90" fmla="*/ 3416 w 10000"/>
                  <a:gd name="connsiteY90" fmla="*/ 1308 h 10000"/>
                  <a:gd name="connsiteX91" fmla="*/ 3399 w 10000"/>
                  <a:gd name="connsiteY91" fmla="*/ 1305 h 10000"/>
                  <a:gd name="connsiteX92" fmla="*/ 3382 w 10000"/>
                  <a:gd name="connsiteY92" fmla="*/ 1286 h 10000"/>
                  <a:gd name="connsiteX93" fmla="*/ 3380 w 10000"/>
                  <a:gd name="connsiteY93" fmla="*/ 1266 h 10000"/>
                  <a:gd name="connsiteX94" fmla="*/ 3388 w 10000"/>
                  <a:gd name="connsiteY94" fmla="*/ 1256 h 10000"/>
                  <a:gd name="connsiteX95" fmla="*/ 3407 w 10000"/>
                  <a:gd name="connsiteY95" fmla="*/ 1256 h 10000"/>
                  <a:gd name="connsiteX96" fmla="*/ 3396 w 10000"/>
                  <a:gd name="connsiteY96" fmla="*/ 1227 h 10000"/>
                  <a:gd name="connsiteX97" fmla="*/ 3382 w 10000"/>
                  <a:gd name="connsiteY97" fmla="*/ 1227 h 10000"/>
                  <a:gd name="connsiteX98" fmla="*/ 3360 w 10000"/>
                  <a:gd name="connsiteY98" fmla="*/ 1221 h 10000"/>
                  <a:gd name="connsiteX99" fmla="*/ 3349 w 10000"/>
                  <a:gd name="connsiteY99" fmla="*/ 1231 h 10000"/>
                  <a:gd name="connsiteX100" fmla="*/ 3352 w 10000"/>
                  <a:gd name="connsiteY100" fmla="*/ 1247 h 10000"/>
                  <a:gd name="connsiteX101" fmla="*/ 3341 w 10000"/>
                  <a:gd name="connsiteY101" fmla="*/ 1237 h 10000"/>
                  <a:gd name="connsiteX102" fmla="*/ 3335 w 10000"/>
                  <a:gd name="connsiteY102" fmla="*/ 1231 h 10000"/>
                  <a:gd name="connsiteX103" fmla="*/ 3307 w 10000"/>
                  <a:gd name="connsiteY103" fmla="*/ 1227 h 10000"/>
                  <a:gd name="connsiteX104" fmla="*/ 3294 w 10000"/>
                  <a:gd name="connsiteY104" fmla="*/ 1221 h 10000"/>
                  <a:gd name="connsiteX105" fmla="*/ 3271 w 10000"/>
                  <a:gd name="connsiteY105" fmla="*/ 1211 h 10000"/>
                  <a:gd name="connsiteX106" fmla="*/ 3252 w 10000"/>
                  <a:gd name="connsiteY106" fmla="*/ 1195 h 10000"/>
                  <a:gd name="connsiteX107" fmla="*/ 3235 w 10000"/>
                  <a:gd name="connsiteY107" fmla="*/ 1195 h 10000"/>
                  <a:gd name="connsiteX108" fmla="*/ 3235 w 10000"/>
                  <a:gd name="connsiteY108" fmla="*/ 1205 h 10000"/>
                  <a:gd name="connsiteX109" fmla="*/ 3219 w 10000"/>
                  <a:gd name="connsiteY109" fmla="*/ 1231 h 10000"/>
                  <a:gd name="connsiteX110" fmla="*/ 3213 w 10000"/>
                  <a:gd name="connsiteY110" fmla="*/ 1231 h 10000"/>
                  <a:gd name="connsiteX111" fmla="*/ 3183 w 10000"/>
                  <a:gd name="connsiteY111" fmla="*/ 1221 h 10000"/>
                  <a:gd name="connsiteX112" fmla="*/ 3175 w 10000"/>
                  <a:gd name="connsiteY112" fmla="*/ 1227 h 10000"/>
                  <a:gd name="connsiteX113" fmla="*/ 3163 w 10000"/>
                  <a:gd name="connsiteY113" fmla="*/ 1237 h 10000"/>
                  <a:gd name="connsiteX114" fmla="*/ 3158 w 10000"/>
                  <a:gd name="connsiteY114" fmla="*/ 1260 h 10000"/>
                  <a:gd name="connsiteX115" fmla="*/ 3158 w 10000"/>
                  <a:gd name="connsiteY115" fmla="*/ 1276 h 10000"/>
                  <a:gd name="connsiteX116" fmla="*/ 3163 w 10000"/>
                  <a:gd name="connsiteY116" fmla="*/ 1295 h 10000"/>
                  <a:gd name="connsiteX117" fmla="*/ 3166 w 10000"/>
                  <a:gd name="connsiteY117" fmla="*/ 1308 h 10000"/>
                  <a:gd name="connsiteX118" fmla="*/ 3158 w 10000"/>
                  <a:gd name="connsiteY118" fmla="*/ 1315 h 10000"/>
                  <a:gd name="connsiteX119" fmla="*/ 3133 w 10000"/>
                  <a:gd name="connsiteY119" fmla="*/ 1299 h 10000"/>
                  <a:gd name="connsiteX120" fmla="*/ 3114 w 10000"/>
                  <a:gd name="connsiteY120" fmla="*/ 1276 h 10000"/>
                  <a:gd name="connsiteX121" fmla="*/ 3078 w 10000"/>
                  <a:gd name="connsiteY121" fmla="*/ 1240 h 10000"/>
                  <a:gd name="connsiteX122" fmla="*/ 3044 w 10000"/>
                  <a:gd name="connsiteY122" fmla="*/ 1227 h 10000"/>
                  <a:gd name="connsiteX123" fmla="*/ 3033 w 10000"/>
                  <a:gd name="connsiteY123" fmla="*/ 1231 h 10000"/>
                  <a:gd name="connsiteX124" fmla="*/ 3036 w 10000"/>
                  <a:gd name="connsiteY124" fmla="*/ 1256 h 10000"/>
                  <a:gd name="connsiteX125" fmla="*/ 3044 w 10000"/>
                  <a:gd name="connsiteY125" fmla="*/ 1266 h 10000"/>
                  <a:gd name="connsiteX126" fmla="*/ 3044 w 10000"/>
                  <a:gd name="connsiteY126" fmla="*/ 1276 h 10000"/>
                  <a:gd name="connsiteX127" fmla="*/ 3036 w 10000"/>
                  <a:gd name="connsiteY127" fmla="*/ 1276 h 10000"/>
                  <a:gd name="connsiteX128" fmla="*/ 3028 w 10000"/>
                  <a:gd name="connsiteY128" fmla="*/ 1266 h 10000"/>
                  <a:gd name="connsiteX129" fmla="*/ 3025 w 10000"/>
                  <a:gd name="connsiteY129" fmla="*/ 1256 h 10000"/>
                  <a:gd name="connsiteX130" fmla="*/ 3008 w 10000"/>
                  <a:gd name="connsiteY130" fmla="*/ 1205 h 10000"/>
                  <a:gd name="connsiteX131" fmla="*/ 3000 w 10000"/>
                  <a:gd name="connsiteY131" fmla="*/ 1192 h 10000"/>
                  <a:gd name="connsiteX132" fmla="*/ 2994 w 10000"/>
                  <a:gd name="connsiteY132" fmla="*/ 1176 h 10000"/>
                  <a:gd name="connsiteX133" fmla="*/ 2986 w 10000"/>
                  <a:gd name="connsiteY133" fmla="*/ 1182 h 10000"/>
                  <a:gd name="connsiteX134" fmla="*/ 2981 w 10000"/>
                  <a:gd name="connsiteY134" fmla="*/ 1192 h 10000"/>
                  <a:gd name="connsiteX135" fmla="*/ 2970 w 10000"/>
                  <a:gd name="connsiteY135" fmla="*/ 1201 h 10000"/>
                  <a:gd name="connsiteX136" fmla="*/ 2956 w 10000"/>
                  <a:gd name="connsiteY136" fmla="*/ 1218 h 10000"/>
                  <a:gd name="connsiteX137" fmla="*/ 2939 w 10000"/>
                  <a:gd name="connsiteY137" fmla="*/ 1240 h 10000"/>
                  <a:gd name="connsiteX138" fmla="*/ 2928 w 10000"/>
                  <a:gd name="connsiteY138" fmla="*/ 1247 h 10000"/>
                  <a:gd name="connsiteX139" fmla="*/ 2922 w 10000"/>
                  <a:gd name="connsiteY139" fmla="*/ 1250 h 10000"/>
                  <a:gd name="connsiteX140" fmla="*/ 2911 w 10000"/>
                  <a:gd name="connsiteY140" fmla="*/ 1250 h 10000"/>
                  <a:gd name="connsiteX141" fmla="*/ 2884 w 10000"/>
                  <a:gd name="connsiteY141" fmla="*/ 1247 h 10000"/>
                  <a:gd name="connsiteX142" fmla="*/ 2864 w 10000"/>
                  <a:gd name="connsiteY142" fmla="*/ 1237 h 10000"/>
                  <a:gd name="connsiteX143" fmla="*/ 2848 w 10000"/>
                  <a:gd name="connsiteY143" fmla="*/ 1231 h 10000"/>
                  <a:gd name="connsiteX144" fmla="*/ 2834 w 10000"/>
                  <a:gd name="connsiteY144" fmla="*/ 1227 h 10000"/>
                  <a:gd name="connsiteX145" fmla="*/ 2831 w 10000"/>
                  <a:gd name="connsiteY145" fmla="*/ 1227 h 10000"/>
                  <a:gd name="connsiteX146" fmla="*/ 2831 w 10000"/>
                  <a:gd name="connsiteY146" fmla="*/ 1221 h 10000"/>
                  <a:gd name="connsiteX147" fmla="*/ 2825 w 10000"/>
                  <a:gd name="connsiteY147" fmla="*/ 1205 h 10000"/>
                  <a:gd name="connsiteX148" fmla="*/ 2823 w 10000"/>
                  <a:gd name="connsiteY148" fmla="*/ 1192 h 10000"/>
                  <a:gd name="connsiteX149" fmla="*/ 2817 w 10000"/>
                  <a:gd name="connsiteY149" fmla="*/ 1182 h 10000"/>
                  <a:gd name="connsiteX150" fmla="*/ 2814 w 10000"/>
                  <a:gd name="connsiteY150" fmla="*/ 1176 h 10000"/>
                  <a:gd name="connsiteX151" fmla="*/ 2792 w 10000"/>
                  <a:gd name="connsiteY151" fmla="*/ 1172 h 10000"/>
                  <a:gd name="connsiteX152" fmla="*/ 2759 w 10000"/>
                  <a:gd name="connsiteY152" fmla="*/ 1156 h 10000"/>
                  <a:gd name="connsiteX153" fmla="*/ 2734 w 10000"/>
                  <a:gd name="connsiteY153" fmla="*/ 1143 h 10000"/>
                  <a:gd name="connsiteX154" fmla="*/ 2695 w 10000"/>
                  <a:gd name="connsiteY154" fmla="*/ 1124 h 10000"/>
                  <a:gd name="connsiteX155" fmla="*/ 2670 w 10000"/>
                  <a:gd name="connsiteY155" fmla="*/ 1108 h 10000"/>
                  <a:gd name="connsiteX156" fmla="*/ 2645 w 10000"/>
                  <a:gd name="connsiteY156" fmla="*/ 1091 h 10000"/>
                  <a:gd name="connsiteX157" fmla="*/ 2618 w 10000"/>
                  <a:gd name="connsiteY157" fmla="*/ 1088 h 10000"/>
                  <a:gd name="connsiteX158" fmla="*/ 2576 w 10000"/>
                  <a:gd name="connsiteY158" fmla="*/ 1088 h 10000"/>
                  <a:gd name="connsiteX159" fmla="*/ 2551 w 10000"/>
                  <a:gd name="connsiteY159" fmla="*/ 1091 h 10000"/>
                  <a:gd name="connsiteX160" fmla="*/ 2521 w 10000"/>
                  <a:gd name="connsiteY160" fmla="*/ 1098 h 10000"/>
                  <a:gd name="connsiteX161" fmla="*/ 2493 w 10000"/>
                  <a:gd name="connsiteY161" fmla="*/ 1104 h 10000"/>
                  <a:gd name="connsiteX162" fmla="*/ 2468 w 10000"/>
                  <a:gd name="connsiteY162" fmla="*/ 1108 h 10000"/>
                  <a:gd name="connsiteX163" fmla="*/ 2404 w 10000"/>
                  <a:gd name="connsiteY163" fmla="*/ 1124 h 10000"/>
                  <a:gd name="connsiteX164" fmla="*/ 2366 w 10000"/>
                  <a:gd name="connsiteY164" fmla="*/ 1133 h 10000"/>
                  <a:gd name="connsiteX165" fmla="*/ 2346 w 10000"/>
                  <a:gd name="connsiteY165" fmla="*/ 1137 h 10000"/>
                  <a:gd name="connsiteX166" fmla="*/ 2294 w 10000"/>
                  <a:gd name="connsiteY166" fmla="*/ 1146 h 10000"/>
                  <a:gd name="connsiteX167" fmla="*/ 2249 w 10000"/>
                  <a:gd name="connsiteY167" fmla="*/ 1156 h 10000"/>
                  <a:gd name="connsiteX168" fmla="*/ 2230 w 10000"/>
                  <a:gd name="connsiteY168" fmla="*/ 1156 h 10000"/>
                  <a:gd name="connsiteX169" fmla="*/ 2222 w 10000"/>
                  <a:gd name="connsiteY169" fmla="*/ 1163 h 10000"/>
                  <a:gd name="connsiteX170" fmla="*/ 2194 w 10000"/>
                  <a:gd name="connsiteY170" fmla="*/ 1163 h 10000"/>
                  <a:gd name="connsiteX171" fmla="*/ 2172 w 10000"/>
                  <a:gd name="connsiteY171" fmla="*/ 1163 h 10000"/>
                  <a:gd name="connsiteX172" fmla="*/ 2147 w 10000"/>
                  <a:gd name="connsiteY172" fmla="*/ 1166 h 10000"/>
                  <a:gd name="connsiteX173" fmla="*/ 2108 w 10000"/>
                  <a:gd name="connsiteY173" fmla="*/ 1166 h 10000"/>
                  <a:gd name="connsiteX174" fmla="*/ 2083 w 10000"/>
                  <a:gd name="connsiteY174" fmla="*/ 1156 h 10000"/>
                  <a:gd name="connsiteX175" fmla="*/ 2042 w 10000"/>
                  <a:gd name="connsiteY175" fmla="*/ 1143 h 10000"/>
                  <a:gd name="connsiteX176" fmla="*/ 2011 w 10000"/>
                  <a:gd name="connsiteY176" fmla="*/ 1143 h 10000"/>
                  <a:gd name="connsiteX177" fmla="*/ 1994 w 10000"/>
                  <a:gd name="connsiteY177" fmla="*/ 1146 h 10000"/>
                  <a:gd name="connsiteX178" fmla="*/ 1967 w 10000"/>
                  <a:gd name="connsiteY178" fmla="*/ 1156 h 10000"/>
                  <a:gd name="connsiteX179" fmla="*/ 1903 w 10000"/>
                  <a:gd name="connsiteY179" fmla="*/ 1176 h 10000"/>
                  <a:gd name="connsiteX180" fmla="*/ 1873 w 10000"/>
                  <a:gd name="connsiteY180" fmla="*/ 1182 h 10000"/>
                  <a:gd name="connsiteX181" fmla="*/ 1850 w 10000"/>
                  <a:gd name="connsiteY181" fmla="*/ 1185 h 10000"/>
                  <a:gd name="connsiteX182" fmla="*/ 1842 w 10000"/>
                  <a:gd name="connsiteY182" fmla="*/ 1192 h 10000"/>
                  <a:gd name="connsiteX183" fmla="*/ 1823 w 10000"/>
                  <a:gd name="connsiteY183" fmla="*/ 1195 h 10000"/>
                  <a:gd name="connsiteX184" fmla="*/ 1814 w 10000"/>
                  <a:gd name="connsiteY184" fmla="*/ 1201 h 10000"/>
                  <a:gd name="connsiteX185" fmla="*/ 1792 w 10000"/>
                  <a:gd name="connsiteY185" fmla="*/ 1218 h 10000"/>
                  <a:gd name="connsiteX186" fmla="*/ 1767 w 10000"/>
                  <a:gd name="connsiteY186" fmla="*/ 1231 h 10000"/>
                  <a:gd name="connsiteX187" fmla="*/ 1717 w 10000"/>
                  <a:gd name="connsiteY187" fmla="*/ 1266 h 10000"/>
                  <a:gd name="connsiteX188" fmla="*/ 1695 w 10000"/>
                  <a:gd name="connsiteY188" fmla="*/ 1279 h 10000"/>
                  <a:gd name="connsiteX189" fmla="*/ 1654 w 10000"/>
                  <a:gd name="connsiteY189" fmla="*/ 1308 h 10000"/>
                  <a:gd name="connsiteX190" fmla="*/ 1620 w 10000"/>
                  <a:gd name="connsiteY190" fmla="*/ 1334 h 10000"/>
                  <a:gd name="connsiteX191" fmla="*/ 1590 w 10000"/>
                  <a:gd name="connsiteY191" fmla="*/ 1360 h 10000"/>
                  <a:gd name="connsiteX192" fmla="*/ 1565 w 10000"/>
                  <a:gd name="connsiteY192" fmla="*/ 1380 h 10000"/>
                  <a:gd name="connsiteX193" fmla="*/ 1532 w 10000"/>
                  <a:gd name="connsiteY193" fmla="*/ 1402 h 10000"/>
                  <a:gd name="connsiteX194" fmla="*/ 1501 w 10000"/>
                  <a:gd name="connsiteY194" fmla="*/ 1418 h 10000"/>
                  <a:gd name="connsiteX195" fmla="*/ 1460 w 10000"/>
                  <a:gd name="connsiteY195" fmla="*/ 1438 h 10000"/>
                  <a:gd name="connsiteX196" fmla="*/ 1435 w 10000"/>
                  <a:gd name="connsiteY196" fmla="*/ 1454 h 10000"/>
                  <a:gd name="connsiteX197" fmla="*/ 1421 w 10000"/>
                  <a:gd name="connsiteY197" fmla="*/ 1464 h 10000"/>
                  <a:gd name="connsiteX198" fmla="*/ 1380 w 10000"/>
                  <a:gd name="connsiteY198" fmla="*/ 1473 h 10000"/>
                  <a:gd name="connsiteX199" fmla="*/ 1324 w 10000"/>
                  <a:gd name="connsiteY199" fmla="*/ 1477 h 10000"/>
                  <a:gd name="connsiteX200" fmla="*/ 1274 w 10000"/>
                  <a:gd name="connsiteY200" fmla="*/ 1483 h 10000"/>
                  <a:gd name="connsiteX201" fmla="*/ 1244 w 10000"/>
                  <a:gd name="connsiteY201" fmla="*/ 1486 h 10000"/>
                  <a:gd name="connsiteX202" fmla="*/ 1233 w 10000"/>
                  <a:gd name="connsiteY202" fmla="*/ 1486 h 10000"/>
                  <a:gd name="connsiteX203" fmla="*/ 1197 w 10000"/>
                  <a:gd name="connsiteY203" fmla="*/ 1493 h 10000"/>
                  <a:gd name="connsiteX204" fmla="*/ 1180 w 10000"/>
                  <a:gd name="connsiteY204" fmla="*/ 1496 h 10000"/>
                  <a:gd name="connsiteX205" fmla="*/ 1169 w 10000"/>
                  <a:gd name="connsiteY205" fmla="*/ 1496 h 10000"/>
                  <a:gd name="connsiteX206" fmla="*/ 1161 w 10000"/>
                  <a:gd name="connsiteY206" fmla="*/ 1503 h 10000"/>
                  <a:gd name="connsiteX207" fmla="*/ 1155 w 10000"/>
                  <a:gd name="connsiteY207" fmla="*/ 1503 h 10000"/>
                  <a:gd name="connsiteX208" fmla="*/ 501 w 10000"/>
                  <a:gd name="connsiteY208" fmla="*/ 2277 h 10000"/>
                  <a:gd name="connsiteX209" fmla="*/ 396 w 10000"/>
                  <a:gd name="connsiteY209" fmla="*/ 2532 h 10000"/>
                  <a:gd name="connsiteX210" fmla="*/ 324 w 10000"/>
                  <a:gd name="connsiteY210" fmla="*/ 2759 h 10000"/>
                  <a:gd name="connsiteX211" fmla="*/ 274 w 10000"/>
                  <a:gd name="connsiteY211" fmla="*/ 2866 h 10000"/>
                  <a:gd name="connsiteX212" fmla="*/ 202 w 10000"/>
                  <a:gd name="connsiteY212" fmla="*/ 3008 h 10000"/>
                  <a:gd name="connsiteX213" fmla="*/ 211 w 10000"/>
                  <a:gd name="connsiteY213" fmla="*/ 3177 h 10000"/>
                  <a:gd name="connsiteX214" fmla="*/ 235 w 10000"/>
                  <a:gd name="connsiteY214" fmla="*/ 3368 h 10000"/>
                  <a:gd name="connsiteX215" fmla="*/ 266 w 10000"/>
                  <a:gd name="connsiteY215" fmla="*/ 3595 h 10000"/>
                  <a:gd name="connsiteX216" fmla="*/ 299 w 10000"/>
                  <a:gd name="connsiteY216" fmla="*/ 3831 h 10000"/>
                  <a:gd name="connsiteX217" fmla="*/ 305 w 10000"/>
                  <a:gd name="connsiteY217" fmla="*/ 3863 h 10000"/>
                  <a:gd name="connsiteX218" fmla="*/ 341 w 10000"/>
                  <a:gd name="connsiteY218" fmla="*/ 3941 h 10000"/>
                  <a:gd name="connsiteX219" fmla="*/ 186 w 10000"/>
                  <a:gd name="connsiteY219" fmla="*/ 3935 h 10000"/>
                  <a:gd name="connsiteX220" fmla="*/ 30 w 10000"/>
                  <a:gd name="connsiteY220" fmla="*/ 3925 h 10000"/>
                  <a:gd name="connsiteX221" fmla="*/ 0 w 10000"/>
                  <a:gd name="connsiteY221" fmla="*/ 4054 h 10000"/>
                  <a:gd name="connsiteX222" fmla="*/ 14 w 10000"/>
                  <a:gd name="connsiteY222" fmla="*/ 4152 h 10000"/>
                  <a:gd name="connsiteX223" fmla="*/ 22 w 10000"/>
                  <a:gd name="connsiteY223" fmla="*/ 4242 h 10000"/>
                  <a:gd name="connsiteX224" fmla="*/ 30 w 10000"/>
                  <a:gd name="connsiteY224" fmla="*/ 4291 h 10000"/>
                  <a:gd name="connsiteX225" fmla="*/ 102 w 10000"/>
                  <a:gd name="connsiteY225" fmla="*/ 4271 h 10000"/>
                  <a:gd name="connsiteX226" fmla="*/ 155 w 10000"/>
                  <a:gd name="connsiteY226" fmla="*/ 4262 h 10000"/>
                  <a:gd name="connsiteX227" fmla="*/ 410 w 10000"/>
                  <a:gd name="connsiteY227" fmla="*/ 4255 h 10000"/>
                  <a:gd name="connsiteX228" fmla="*/ 418 w 10000"/>
                  <a:gd name="connsiteY228" fmla="*/ 4385 h 10000"/>
                  <a:gd name="connsiteX229" fmla="*/ 429 w 10000"/>
                  <a:gd name="connsiteY229" fmla="*/ 4543 h 10000"/>
                  <a:gd name="connsiteX230" fmla="*/ 443 w 10000"/>
                  <a:gd name="connsiteY230" fmla="*/ 4585 h 10000"/>
                  <a:gd name="connsiteX231" fmla="*/ 465 w 10000"/>
                  <a:gd name="connsiteY231" fmla="*/ 4611 h 10000"/>
                  <a:gd name="connsiteX232" fmla="*/ 468 w 10000"/>
                  <a:gd name="connsiteY232" fmla="*/ 4621 h 10000"/>
                  <a:gd name="connsiteX233" fmla="*/ 474 w 10000"/>
                  <a:gd name="connsiteY233" fmla="*/ 4679 h 10000"/>
                  <a:gd name="connsiteX234" fmla="*/ 554 w 10000"/>
                  <a:gd name="connsiteY234" fmla="*/ 4738 h 10000"/>
                  <a:gd name="connsiteX235" fmla="*/ 637 w 10000"/>
                  <a:gd name="connsiteY235" fmla="*/ 4809 h 10000"/>
                  <a:gd name="connsiteX236" fmla="*/ 704 w 10000"/>
                  <a:gd name="connsiteY236" fmla="*/ 4851 h 10000"/>
                  <a:gd name="connsiteX237" fmla="*/ 740 w 10000"/>
                  <a:gd name="connsiteY237" fmla="*/ 4893 h 10000"/>
                  <a:gd name="connsiteX238" fmla="*/ 756 w 10000"/>
                  <a:gd name="connsiteY238" fmla="*/ 4896 h 10000"/>
                  <a:gd name="connsiteX239" fmla="*/ 767 w 10000"/>
                  <a:gd name="connsiteY239" fmla="*/ 4880 h 10000"/>
                  <a:gd name="connsiteX240" fmla="*/ 806 w 10000"/>
                  <a:gd name="connsiteY240" fmla="*/ 4945 h 10000"/>
                  <a:gd name="connsiteX241" fmla="*/ 886 w 10000"/>
                  <a:gd name="connsiteY241" fmla="*/ 5078 h 10000"/>
                  <a:gd name="connsiteX242" fmla="*/ 911 w 10000"/>
                  <a:gd name="connsiteY242" fmla="*/ 5130 h 10000"/>
                  <a:gd name="connsiteX243" fmla="*/ 920 w 10000"/>
                  <a:gd name="connsiteY243" fmla="*/ 5191 h 10000"/>
                  <a:gd name="connsiteX244" fmla="*/ 920 w 10000"/>
                  <a:gd name="connsiteY244" fmla="*/ 5220 h 10000"/>
                  <a:gd name="connsiteX245" fmla="*/ 911 w 10000"/>
                  <a:gd name="connsiteY245" fmla="*/ 5314 h 10000"/>
                  <a:gd name="connsiteX246" fmla="*/ 898 w 10000"/>
                  <a:gd name="connsiteY246" fmla="*/ 5369 h 10000"/>
                  <a:gd name="connsiteX247" fmla="*/ 895 w 10000"/>
                  <a:gd name="connsiteY247" fmla="*/ 5385 h 10000"/>
                  <a:gd name="connsiteX248" fmla="*/ 895 w 10000"/>
                  <a:gd name="connsiteY248" fmla="*/ 5405 h 10000"/>
                  <a:gd name="connsiteX249" fmla="*/ 898 w 10000"/>
                  <a:gd name="connsiteY249" fmla="*/ 5434 h 10000"/>
                  <a:gd name="connsiteX250" fmla="*/ 911 w 10000"/>
                  <a:gd name="connsiteY250" fmla="*/ 5463 h 10000"/>
                  <a:gd name="connsiteX251" fmla="*/ 920 w 10000"/>
                  <a:gd name="connsiteY251" fmla="*/ 5492 h 10000"/>
                  <a:gd name="connsiteX252" fmla="*/ 934 w 10000"/>
                  <a:gd name="connsiteY252" fmla="*/ 5518 h 10000"/>
                  <a:gd name="connsiteX253" fmla="*/ 1169 w 10000"/>
                  <a:gd name="connsiteY253" fmla="*/ 5738 h 10000"/>
                  <a:gd name="connsiteX254" fmla="*/ 1188 w 10000"/>
                  <a:gd name="connsiteY254" fmla="*/ 5755 h 10000"/>
                  <a:gd name="connsiteX255" fmla="*/ 1216 w 10000"/>
                  <a:gd name="connsiteY255" fmla="*/ 5758 h 10000"/>
                  <a:gd name="connsiteX256" fmla="*/ 1313 w 10000"/>
                  <a:gd name="connsiteY256" fmla="*/ 5774 h 10000"/>
                  <a:gd name="connsiteX257" fmla="*/ 1349 w 10000"/>
                  <a:gd name="connsiteY257" fmla="*/ 5787 h 10000"/>
                  <a:gd name="connsiteX258" fmla="*/ 1393 w 10000"/>
                  <a:gd name="connsiteY258" fmla="*/ 5793 h 10000"/>
                  <a:gd name="connsiteX259" fmla="*/ 1393 w 10000"/>
                  <a:gd name="connsiteY259" fmla="*/ 5797 h 10000"/>
                  <a:gd name="connsiteX260" fmla="*/ 1421 w 10000"/>
                  <a:gd name="connsiteY260" fmla="*/ 5810 h 10000"/>
                  <a:gd name="connsiteX261" fmla="*/ 1446 w 10000"/>
                  <a:gd name="connsiteY261" fmla="*/ 5829 h 10000"/>
                  <a:gd name="connsiteX262" fmla="*/ 1460 w 10000"/>
                  <a:gd name="connsiteY262" fmla="*/ 5842 h 10000"/>
                  <a:gd name="connsiteX263" fmla="*/ 1476 w 10000"/>
                  <a:gd name="connsiteY263" fmla="*/ 5848 h 10000"/>
                  <a:gd name="connsiteX264" fmla="*/ 1501 w 10000"/>
                  <a:gd name="connsiteY264" fmla="*/ 5852 h 10000"/>
                  <a:gd name="connsiteX265" fmla="*/ 1532 w 10000"/>
                  <a:gd name="connsiteY265" fmla="*/ 5887 h 10000"/>
                  <a:gd name="connsiteX266" fmla="*/ 1565 w 10000"/>
                  <a:gd name="connsiteY266" fmla="*/ 5942 h 10000"/>
                  <a:gd name="connsiteX267" fmla="*/ 1587 w 10000"/>
                  <a:gd name="connsiteY267" fmla="*/ 5972 h 10000"/>
                  <a:gd name="connsiteX268" fmla="*/ 1612 w 10000"/>
                  <a:gd name="connsiteY268" fmla="*/ 5955 h 10000"/>
                  <a:gd name="connsiteX269" fmla="*/ 1679 w 10000"/>
                  <a:gd name="connsiteY269" fmla="*/ 6049 h 10000"/>
                  <a:gd name="connsiteX270" fmla="*/ 1720 w 10000"/>
                  <a:gd name="connsiteY270" fmla="*/ 6108 h 10000"/>
                  <a:gd name="connsiteX271" fmla="*/ 1751 w 10000"/>
                  <a:gd name="connsiteY271" fmla="*/ 6133 h 10000"/>
                  <a:gd name="connsiteX272" fmla="*/ 1792 w 10000"/>
                  <a:gd name="connsiteY272" fmla="*/ 6169 h 10000"/>
                  <a:gd name="connsiteX273" fmla="*/ 1801 w 10000"/>
                  <a:gd name="connsiteY273" fmla="*/ 6172 h 10000"/>
                  <a:gd name="connsiteX274" fmla="*/ 1814 w 10000"/>
                  <a:gd name="connsiteY274" fmla="*/ 6286 h 10000"/>
                  <a:gd name="connsiteX275" fmla="*/ 1817 w 10000"/>
                  <a:gd name="connsiteY275" fmla="*/ 6331 h 10000"/>
                  <a:gd name="connsiteX276" fmla="*/ 1809 w 10000"/>
                  <a:gd name="connsiteY276" fmla="*/ 6444 h 10000"/>
                  <a:gd name="connsiteX277" fmla="*/ 1801 w 10000"/>
                  <a:gd name="connsiteY277" fmla="*/ 6499 h 10000"/>
                  <a:gd name="connsiteX278" fmla="*/ 1781 w 10000"/>
                  <a:gd name="connsiteY278" fmla="*/ 6522 h 10000"/>
                  <a:gd name="connsiteX279" fmla="*/ 1773 w 10000"/>
                  <a:gd name="connsiteY279" fmla="*/ 6541 h 10000"/>
                  <a:gd name="connsiteX280" fmla="*/ 1762 w 10000"/>
                  <a:gd name="connsiteY280" fmla="*/ 6571 h 10000"/>
                  <a:gd name="connsiteX281" fmla="*/ 1767 w 10000"/>
                  <a:gd name="connsiteY281" fmla="*/ 6622 h 10000"/>
                  <a:gd name="connsiteX282" fmla="*/ 1767 w 10000"/>
                  <a:gd name="connsiteY282" fmla="*/ 6665 h 10000"/>
                  <a:gd name="connsiteX283" fmla="*/ 1767 w 10000"/>
                  <a:gd name="connsiteY283" fmla="*/ 6694 h 10000"/>
                  <a:gd name="connsiteX284" fmla="*/ 1776 w 10000"/>
                  <a:gd name="connsiteY284" fmla="*/ 6726 h 10000"/>
                  <a:gd name="connsiteX285" fmla="*/ 1776 w 10000"/>
                  <a:gd name="connsiteY285" fmla="*/ 6745 h 10000"/>
                  <a:gd name="connsiteX286" fmla="*/ 1767 w 10000"/>
                  <a:gd name="connsiteY286" fmla="*/ 6765 h 10000"/>
                  <a:gd name="connsiteX287" fmla="*/ 1762 w 10000"/>
                  <a:gd name="connsiteY287" fmla="*/ 6804 h 10000"/>
                  <a:gd name="connsiteX288" fmla="*/ 1753 w 10000"/>
                  <a:gd name="connsiteY288" fmla="*/ 6839 h 10000"/>
                  <a:gd name="connsiteX289" fmla="*/ 1742 w 10000"/>
                  <a:gd name="connsiteY289" fmla="*/ 6849 h 10000"/>
                  <a:gd name="connsiteX290" fmla="*/ 1726 w 10000"/>
                  <a:gd name="connsiteY290" fmla="*/ 6849 h 10000"/>
                  <a:gd name="connsiteX291" fmla="*/ 1712 w 10000"/>
                  <a:gd name="connsiteY291" fmla="*/ 6852 h 10000"/>
                  <a:gd name="connsiteX292" fmla="*/ 1640 w 10000"/>
                  <a:gd name="connsiteY292" fmla="*/ 6953 h 10000"/>
                  <a:gd name="connsiteX293" fmla="*/ 1493 w 10000"/>
                  <a:gd name="connsiteY293" fmla="*/ 7105 h 10000"/>
                  <a:gd name="connsiteX294" fmla="*/ 1490 w 10000"/>
                  <a:gd name="connsiteY294" fmla="*/ 7124 h 10000"/>
                  <a:gd name="connsiteX295" fmla="*/ 1468 w 10000"/>
                  <a:gd name="connsiteY295" fmla="*/ 7137 h 10000"/>
                  <a:gd name="connsiteX296" fmla="*/ 1454 w 10000"/>
                  <a:gd name="connsiteY296" fmla="*/ 7144 h 10000"/>
                  <a:gd name="connsiteX297" fmla="*/ 1452 w 10000"/>
                  <a:gd name="connsiteY297" fmla="*/ 7157 h 10000"/>
                  <a:gd name="connsiteX298" fmla="*/ 1446 w 10000"/>
                  <a:gd name="connsiteY298" fmla="*/ 7199 h 10000"/>
                  <a:gd name="connsiteX299" fmla="*/ 1476 w 10000"/>
                  <a:gd name="connsiteY299" fmla="*/ 7247 h 10000"/>
                  <a:gd name="connsiteX300" fmla="*/ 1501 w 10000"/>
                  <a:gd name="connsiteY300" fmla="*/ 7270 h 10000"/>
                  <a:gd name="connsiteX301" fmla="*/ 1518 w 10000"/>
                  <a:gd name="connsiteY301" fmla="*/ 7286 h 10000"/>
                  <a:gd name="connsiteX302" fmla="*/ 1524 w 10000"/>
                  <a:gd name="connsiteY302" fmla="*/ 7306 h 10000"/>
                  <a:gd name="connsiteX303" fmla="*/ 1540 w 10000"/>
                  <a:gd name="connsiteY303" fmla="*/ 7322 h 10000"/>
                  <a:gd name="connsiteX304" fmla="*/ 1565 w 10000"/>
                  <a:gd name="connsiteY304" fmla="*/ 7325 h 10000"/>
                  <a:gd name="connsiteX305" fmla="*/ 1590 w 10000"/>
                  <a:gd name="connsiteY305" fmla="*/ 7332 h 10000"/>
                  <a:gd name="connsiteX306" fmla="*/ 1615 w 10000"/>
                  <a:gd name="connsiteY306" fmla="*/ 7345 h 10000"/>
                  <a:gd name="connsiteX307" fmla="*/ 1662 w 10000"/>
                  <a:gd name="connsiteY307" fmla="*/ 7370 h 10000"/>
                  <a:gd name="connsiteX308" fmla="*/ 1670 w 10000"/>
                  <a:gd name="connsiteY308" fmla="*/ 7351 h 10000"/>
                  <a:gd name="connsiteX309" fmla="*/ 1726 w 10000"/>
                  <a:gd name="connsiteY309" fmla="*/ 7354 h 10000"/>
                  <a:gd name="connsiteX310" fmla="*/ 1726 w 10000"/>
                  <a:gd name="connsiteY310" fmla="*/ 7400 h 10000"/>
                  <a:gd name="connsiteX311" fmla="*/ 1773 w 10000"/>
                  <a:gd name="connsiteY311" fmla="*/ 7409 h 10000"/>
                  <a:gd name="connsiteX312" fmla="*/ 1806 w 10000"/>
                  <a:gd name="connsiteY312" fmla="*/ 7416 h 10000"/>
                  <a:gd name="connsiteX313" fmla="*/ 1839 w 10000"/>
                  <a:gd name="connsiteY313" fmla="*/ 7403 h 10000"/>
                  <a:gd name="connsiteX314" fmla="*/ 1886 w 10000"/>
                  <a:gd name="connsiteY314" fmla="*/ 7403 h 10000"/>
                  <a:gd name="connsiteX315" fmla="*/ 1898 w 10000"/>
                  <a:gd name="connsiteY315" fmla="*/ 7403 h 10000"/>
                  <a:gd name="connsiteX316" fmla="*/ 1914 w 10000"/>
                  <a:gd name="connsiteY316" fmla="*/ 7494 h 10000"/>
                  <a:gd name="connsiteX317" fmla="*/ 1895 w 10000"/>
                  <a:gd name="connsiteY317" fmla="*/ 7523 h 10000"/>
                  <a:gd name="connsiteX318" fmla="*/ 1825 w 10000"/>
                  <a:gd name="connsiteY318" fmla="*/ 7617 h 10000"/>
                  <a:gd name="connsiteX319" fmla="*/ 1776 w 10000"/>
                  <a:gd name="connsiteY319" fmla="*/ 7691 h 10000"/>
                  <a:gd name="connsiteX320" fmla="*/ 1781 w 10000"/>
                  <a:gd name="connsiteY320" fmla="*/ 7723 h 10000"/>
                  <a:gd name="connsiteX321" fmla="*/ 1767 w 10000"/>
                  <a:gd name="connsiteY321" fmla="*/ 7759 h 10000"/>
                  <a:gd name="connsiteX322" fmla="*/ 1762 w 10000"/>
                  <a:gd name="connsiteY322" fmla="*/ 7817 h 10000"/>
                  <a:gd name="connsiteX323" fmla="*/ 1762 w 10000"/>
                  <a:gd name="connsiteY323" fmla="*/ 7856 h 10000"/>
                  <a:gd name="connsiteX324" fmla="*/ 1776 w 10000"/>
                  <a:gd name="connsiteY324" fmla="*/ 7892 h 10000"/>
                  <a:gd name="connsiteX325" fmla="*/ 1784 w 10000"/>
                  <a:gd name="connsiteY325" fmla="*/ 7902 h 10000"/>
                  <a:gd name="connsiteX326" fmla="*/ 1801 w 10000"/>
                  <a:gd name="connsiteY326" fmla="*/ 7908 h 10000"/>
                  <a:gd name="connsiteX327" fmla="*/ 1809 w 10000"/>
                  <a:gd name="connsiteY327" fmla="*/ 7911 h 10000"/>
                  <a:gd name="connsiteX328" fmla="*/ 1801 w 10000"/>
                  <a:gd name="connsiteY328" fmla="*/ 7940 h 10000"/>
                  <a:gd name="connsiteX329" fmla="*/ 1798 w 10000"/>
                  <a:gd name="connsiteY329" fmla="*/ 7979 h 10000"/>
                  <a:gd name="connsiteX330" fmla="*/ 1806 w 10000"/>
                  <a:gd name="connsiteY330" fmla="*/ 8002 h 10000"/>
                  <a:gd name="connsiteX331" fmla="*/ 1823 w 10000"/>
                  <a:gd name="connsiteY331" fmla="*/ 8021 h 10000"/>
                  <a:gd name="connsiteX332" fmla="*/ 1834 w 10000"/>
                  <a:gd name="connsiteY332" fmla="*/ 8044 h 10000"/>
                  <a:gd name="connsiteX333" fmla="*/ 1839 w 10000"/>
                  <a:gd name="connsiteY333" fmla="*/ 8073 h 10000"/>
                  <a:gd name="connsiteX334" fmla="*/ 1842 w 10000"/>
                  <a:gd name="connsiteY334" fmla="*/ 8106 h 10000"/>
                  <a:gd name="connsiteX335" fmla="*/ 1839 w 10000"/>
                  <a:gd name="connsiteY335" fmla="*/ 8144 h 10000"/>
                  <a:gd name="connsiteX336" fmla="*/ 1856 w 10000"/>
                  <a:gd name="connsiteY336" fmla="*/ 8164 h 10000"/>
                  <a:gd name="connsiteX337" fmla="*/ 1886 w 10000"/>
                  <a:gd name="connsiteY337" fmla="*/ 8193 h 10000"/>
                  <a:gd name="connsiteX338" fmla="*/ 1922 w 10000"/>
                  <a:gd name="connsiteY338" fmla="*/ 8206 h 10000"/>
                  <a:gd name="connsiteX339" fmla="*/ 1967 w 10000"/>
                  <a:gd name="connsiteY339" fmla="*/ 8203 h 10000"/>
                  <a:gd name="connsiteX340" fmla="*/ 1986 w 10000"/>
                  <a:gd name="connsiteY340" fmla="*/ 8212 h 10000"/>
                  <a:gd name="connsiteX341" fmla="*/ 2000 w 10000"/>
                  <a:gd name="connsiteY341" fmla="*/ 8232 h 10000"/>
                  <a:gd name="connsiteX342" fmla="*/ 2033 w 10000"/>
                  <a:gd name="connsiteY342" fmla="*/ 8258 h 10000"/>
                  <a:gd name="connsiteX343" fmla="*/ 2050 w 10000"/>
                  <a:gd name="connsiteY343" fmla="*/ 8271 h 10000"/>
                  <a:gd name="connsiteX344" fmla="*/ 2089 w 10000"/>
                  <a:gd name="connsiteY344" fmla="*/ 8280 h 10000"/>
                  <a:gd name="connsiteX345" fmla="*/ 2122 w 10000"/>
                  <a:gd name="connsiteY345" fmla="*/ 8300 h 10000"/>
                  <a:gd name="connsiteX346" fmla="*/ 2163 w 10000"/>
                  <a:gd name="connsiteY346" fmla="*/ 8332 h 10000"/>
                  <a:gd name="connsiteX347" fmla="*/ 2172 w 10000"/>
                  <a:gd name="connsiteY347" fmla="*/ 8335 h 10000"/>
                  <a:gd name="connsiteX348" fmla="*/ 2177 w 10000"/>
                  <a:gd name="connsiteY348" fmla="*/ 8345 h 10000"/>
                  <a:gd name="connsiteX349" fmla="*/ 2163 w 10000"/>
                  <a:gd name="connsiteY349" fmla="*/ 8371 h 10000"/>
                  <a:gd name="connsiteX350" fmla="*/ 2139 w 10000"/>
                  <a:gd name="connsiteY350" fmla="*/ 8423 h 10000"/>
                  <a:gd name="connsiteX351" fmla="*/ 2130 w 10000"/>
                  <a:gd name="connsiteY351" fmla="*/ 8439 h 10000"/>
                  <a:gd name="connsiteX352" fmla="*/ 2105 w 10000"/>
                  <a:gd name="connsiteY352" fmla="*/ 8446 h 10000"/>
                  <a:gd name="connsiteX353" fmla="*/ 2080 w 10000"/>
                  <a:gd name="connsiteY353" fmla="*/ 8449 h 10000"/>
                  <a:gd name="connsiteX354" fmla="*/ 2075 w 10000"/>
                  <a:gd name="connsiteY354" fmla="*/ 8459 h 10000"/>
                  <a:gd name="connsiteX355" fmla="*/ 2072 w 10000"/>
                  <a:gd name="connsiteY355" fmla="*/ 8475 h 10000"/>
                  <a:gd name="connsiteX356" fmla="*/ 2080 w 10000"/>
                  <a:gd name="connsiteY356" fmla="*/ 8484 h 10000"/>
                  <a:gd name="connsiteX357" fmla="*/ 2100 w 10000"/>
                  <a:gd name="connsiteY357" fmla="*/ 8475 h 10000"/>
                  <a:gd name="connsiteX358" fmla="*/ 2141 w 10000"/>
                  <a:gd name="connsiteY358" fmla="*/ 8478 h 10000"/>
                  <a:gd name="connsiteX359" fmla="*/ 2172 w 10000"/>
                  <a:gd name="connsiteY359" fmla="*/ 8475 h 10000"/>
                  <a:gd name="connsiteX360" fmla="*/ 2188 w 10000"/>
                  <a:gd name="connsiteY360" fmla="*/ 8475 h 10000"/>
                  <a:gd name="connsiteX361" fmla="*/ 2222 w 10000"/>
                  <a:gd name="connsiteY361" fmla="*/ 8497 h 10000"/>
                  <a:gd name="connsiteX362" fmla="*/ 2252 w 10000"/>
                  <a:gd name="connsiteY362" fmla="*/ 8514 h 10000"/>
                  <a:gd name="connsiteX363" fmla="*/ 2274 w 10000"/>
                  <a:gd name="connsiteY363" fmla="*/ 8514 h 10000"/>
                  <a:gd name="connsiteX364" fmla="*/ 2299 w 10000"/>
                  <a:gd name="connsiteY364" fmla="*/ 8504 h 10000"/>
                  <a:gd name="connsiteX365" fmla="*/ 2310 w 10000"/>
                  <a:gd name="connsiteY365" fmla="*/ 8504 h 10000"/>
                  <a:gd name="connsiteX366" fmla="*/ 2319 w 10000"/>
                  <a:gd name="connsiteY366" fmla="*/ 8484 h 10000"/>
                  <a:gd name="connsiteX367" fmla="*/ 2338 w 10000"/>
                  <a:gd name="connsiteY367" fmla="*/ 8494 h 10000"/>
                  <a:gd name="connsiteX368" fmla="*/ 2338 w 10000"/>
                  <a:gd name="connsiteY368" fmla="*/ 8552 h 10000"/>
                  <a:gd name="connsiteX369" fmla="*/ 2366 w 10000"/>
                  <a:gd name="connsiteY369" fmla="*/ 8572 h 10000"/>
                  <a:gd name="connsiteX370" fmla="*/ 2382 w 10000"/>
                  <a:gd name="connsiteY370" fmla="*/ 8582 h 10000"/>
                  <a:gd name="connsiteX371" fmla="*/ 2435 w 10000"/>
                  <a:gd name="connsiteY371" fmla="*/ 8552 h 10000"/>
                  <a:gd name="connsiteX372" fmla="*/ 2443 w 10000"/>
                  <a:gd name="connsiteY372" fmla="*/ 8552 h 10000"/>
                  <a:gd name="connsiteX373" fmla="*/ 2454 w 10000"/>
                  <a:gd name="connsiteY373" fmla="*/ 8552 h 10000"/>
                  <a:gd name="connsiteX374" fmla="*/ 2471 w 10000"/>
                  <a:gd name="connsiteY374" fmla="*/ 8546 h 10000"/>
                  <a:gd name="connsiteX375" fmla="*/ 2488 w 10000"/>
                  <a:gd name="connsiteY375" fmla="*/ 8536 h 10000"/>
                  <a:gd name="connsiteX376" fmla="*/ 2501 w 10000"/>
                  <a:gd name="connsiteY376" fmla="*/ 8533 h 10000"/>
                  <a:gd name="connsiteX377" fmla="*/ 2512 w 10000"/>
                  <a:gd name="connsiteY377" fmla="*/ 8533 h 10000"/>
                  <a:gd name="connsiteX378" fmla="*/ 2521 w 10000"/>
                  <a:gd name="connsiteY378" fmla="*/ 8546 h 10000"/>
                  <a:gd name="connsiteX379" fmla="*/ 2521 w 10000"/>
                  <a:gd name="connsiteY379" fmla="*/ 8572 h 10000"/>
                  <a:gd name="connsiteX380" fmla="*/ 2535 w 10000"/>
                  <a:gd name="connsiteY380" fmla="*/ 8588 h 10000"/>
                  <a:gd name="connsiteX381" fmla="*/ 2551 w 10000"/>
                  <a:gd name="connsiteY381" fmla="*/ 8582 h 10000"/>
                  <a:gd name="connsiteX382" fmla="*/ 2560 w 10000"/>
                  <a:gd name="connsiteY382" fmla="*/ 8582 h 10000"/>
                  <a:gd name="connsiteX383" fmla="*/ 2573 w 10000"/>
                  <a:gd name="connsiteY383" fmla="*/ 8588 h 10000"/>
                  <a:gd name="connsiteX384" fmla="*/ 2584 w 10000"/>
                  <a:gd name="connsiteY384" fmla="*/ 8591 h 10000"/>
                  <a:gd name="connsiteX385" fmla="*/ 2590 w 10000"/>
                  <a:gd name="connsiteY385" fmla="*/ 8598 h 10000"/>
                  <a:gd name="connsiteX386" fmla="*/ 2598 w 10000"/>
                  <a:gd name="connsiteY386" fmla="*/ 8608 h 10000"/>
                  <a:gd name="connsiteX387" fmla="*/ 2607 w 10000"/>
                  <a:gd name="connsiteY387" fmla="*/ 8617 h 10000"/>
                  <a:gd name="connsiteX388" fmla="*/ 2618 w 10000"/>
                  <a:gd name="connsiteY388" fmla="*/ 8617 h 10000"/>
                  <a:gd name="connsiteX389" fmla="*/ 2640 w 10000"/>
                  <a:gd name="connsiteY389" fmla="*/ 8608 h 10000"/>
                  <a:gd name="connsiteX390" fmla="*/ 2670 w 10000"/>
                  <a:gd name="connsiteY390" fmla="*/ 8598 h 10000"/>
                  <a:gd name="connsiteX391" fmla="*/ 2673 w 10000"/>
                  <a:gd name="connsiteY391" fmla="*/ 8598 h 10000"/>
                  <a:gd name="connsiteX392" fmla="*/ 2690 w 10000"/>
                  <a:gd name="connsiteY392" fmla="*/ 8598 h 10000"/>
                  <a:gd name="connsiteX393" fmla="*/ 2698 w 10000"/>
                  <a:gd name="connsiteY393" fmla="*/ 8598 h 10000"/>
                  <a:gd name="connsiteX394" fmla="*/ 2712 w 10000"/>
                  <a:gd name="connsiteY394" fmla="*/ 8598 h 10000"/>
                  <a:gd name="connsiteX395" fmla="*/ 2726 w 10000"/>
                  <a:gd name="connsiteY395" fmla="*/ 8591 h 10000"/>
                  <a:gd name="connsiteX396" fmla="*/ 2737 w 10000"/>
                  <a:gd name="connsiteY396" fmla="*/ 8588 h 10000"/>
                  <a:gd name="connsiteX397" fmla="*/ 2759 w 10000"/>
                  <a:gd name="connsiteY397" fmla="*/ 8582 h 10000"/>
                  <a:gd name="connsiteX398" fmla="*/ 2770 w 10000"/>
                  <a:gd name="connsiteY398" fmla="*/ 8578 h 10000"/>
                  <a:gd name="connsiteX399" fmla="*/ 2784 w 10000"/>
                  <a:gd name="connsiteY399" fmla="*/ 8572 h 10000"/>
                  <a:gd name="connsiteX400" fmla="*/ 2795 w 10000"/>
                  <a:gd name="connsiteY400" fmla="*/ 8572 h 10000"/>
                  <a:gd name="connsiteX401" fmla="*/ 2803 w 10000"/>
                  <a:gd name="connsiteY401" fmla="*/ 8588 h 10000"/>
                  <a:gd name="connsiteX402" fmla="*/ 2803 w 10000"/>
                  <a:gd name="connsiteY402" fmla="*/ 8591 h 10000"/>
                  <a:gd name="connsiteX403" fmla="*/ 2803 w 10000"/>
                  <a:gd name="connsiteY403" fmla="*/ 8601 h 10000"/>
                  <a:gd name="connsiteX404" fmla="*/ 2809 w 10000"/>
                  <a:gd name="connsiteY404" fmla="*/ 8601 h 10000"/>
                  <a:gd name="connsiteX405" fmla="*/ 2823 w 10000"/>
                  <a:gd name="connsiteY405" fmla="*/ 8598 h 10000"/>
                  <a:gd name="connsiteX406" fmla="*/ 2831 w 10000"/>
                  <a:gd name="connsiteY406" fmla="*/ 8598 h 10000"/>
                  <a:gd name="connsiteX407" fmla="*/ 2839 w 10000"/>
                  <a:gd name="connsiteY407" fmla="*/ 8601 h 10000"/>
                  <a:gd name="connsiteX408" fmla="*/ 2848 w 10000"/>
                  <a:gd name="connsiteY408" fmla="*/ 8598 h 10000"/>
                  <a:gd name="connsiteX409" fmla="*/ 2856 w 10000"/>
                  <a:gd name="connsiteY409" fmla="*/ 8601 h 10000"/>
                  <a:gd name="connsiteX410" fmla="*/ 2859 w 10000"/>
                  <a:gd name="connsiteY410" fmla="*/ 8601 h 10000"/>
                  <a:gd name="connsiteX411" fmla="*/ 2864 w 10000"/>
                  <a:gd name="connsiteY411" fmla="*/ 8598 h 10000"/>
                  <a:gd name="connsiteX412" fmla="*/ 2889 w 10000"/>
                  <a:gd name="connsiteY412" fmla="*/ 8611 h 10000"/>
                  <a:gd name="connsiteX413" fmla="*/ 2906 w 10000"/>
                  <a:gd name="connsiteY413" fmla="*/ 8620 h 10000"/>
                  <a:gd name="connsiteX414" fmla="*/ 2914 w 10000"/>
                  <a:gd name="connsiteY414" fmla="*/ 8627 h 10000"/>
                  <a:gd name="connsiteX415" fmla="*/ 2920 w 10000"/>
                  <a:gd name="connsiteY415" fmla="*/ 8640 h 10000"/>
                  <a:gd name="connsiteX416" fmla="*/ 2922 w 10000"/>
                  <a:gd name="connsiteY416" fmla="*/ 8666 h 10000"/>
                  <a:gd name="connsiteX417" fmla="*/ 2922 w 10000"/>
                  <a:gd name="connsiteY417" fmla="*/ 8692 h 10000"/>
                  <a:gd name="connsiteX418" fmla="*/ 2939 w 10000"/>
                  <a:gd name="connsiteY418" fmla="*/ 8695 h 10000"/>
                  <a:gd name="connsiteX419" fmla="*/ 2953 w 10000"/>
                  <a:gd name="connsiteY419" fmla="*/ 8695 h 10000"/>
                  <a:gd name="connsiteX420" fmla="*/ 2961 w 10000"/>
                  <a:gd name="connsiteY420" fmla="*/ 8695 h 10000"/>
                  <a:gd name="connsiteX421" fmla="*/ 2972 w 10000"/>
                  <a:gd name="connsiteY421" fmla="*/ 8692 h 10000"/>
                  <a:gd name="connsiteX422" fmla="*/ 2981 w 10000"/>
                  <a:gd name="connsiteY422" fmla="*/ 8685 h 10000"/>
                  <a:gd name="connsiteX423" fmla="*/ 2989 w 10000"/>
                  <a:gd name="connsiteY423" fmla="*/ 8685 h 10000"/>
                  <a:gd name="connsiteX424" fmla="*/ 3008 w 10000"/>
                  <a:gd name="connsiteY424" fmla="*/ 8685 h 10000"/>
                  <a:gd name="connsiteX425" fmla="*/ 3028 w 10000"/>
                  <a:gd name="connsiteY425" fmla="*/ 8695 h 10000"/>
                  <a:gd name="connsiteX426" fmla="*/ 3042 w 10000"/>
                  <a:gd name="connsiteY426" fmla="*/ 8695 h 10000"/>
                  <a:gd name="connsiteX427" fmla="*/ 3053 w 10000"/>
                  <a:gd name="connsiteY427" fmla="*/ 8676 h 10000"/>
                  <a:gd name="connsiteX428" fmla="*/ 3061 w 10000"/>
                  <a:gd name="connsiteY428" fmla="*/ 8666 h 10000"/>
                  <a:gd name="connsiteX429" fmla="*/ 3066 w 10000"/>
                  <a:gd name="connsiteY429" fmla="*/ 8656 h 10000"/>
                  <a:gd name="connsiteX430" fmla="*/ 3091 w 10000"/>
                  <a:gd name="connsiteY430" fmla="*/ 8659 h 10000"/>
                  <a:gd name="connsiteX431" fmla="*/ 3105 w 10000"/>
                  <a:gd name="connsiteY431" fmla="*/ 8659 h 10000"/>
                  <a:gd name="connsiteX432" fmla="*/ 3108 w 10000"/>
                  <a:gd name="connsiteY432" fmla="*/ 8650 h 10000"/>
                  <a:gd name="connsiteX433" fmla="*/ 3147 w 10000"/>
                  <a:gd name="connsiteY433" fmla="*/ 8588 h 10000"/>
                  <a:gd name="connsiteX434" fmla="*/ 3150 w 10000"/>
                  <a:gd name="connsiteY434" fmla="*/ 8598 h 10000"/>
                  <a:gd name="connsiteX435" fmla="*/ 3163 w 10000"/>
                  <a:gd name="connsiteY435" fmla="*/ 8601 h 10000"/>
                  <a:gd name="connsiteX436" fmla="*/ 3180 w 10000"/>
                  <a:gd name="connsiteY436" fmla="*/ 8608 h 10000"/>
                  <a:gd name="connsiteX437" fmla="*/ 3188 w 10000"/>
                  <a:gd name="connsiteY437" fmla="*/ 8611 h 10000"/>
                  <a:gd name="connsiteX438" fmla="*/ 3227 w 10000"/>
                  <a:gd name="connsiteY438" fmla="*/ 8620 h 10000"/>
                  <a:gd name="connsiteX439" fmla="*/ 3238 w 10000"/>
                  <a:gd name="connsiteY439" fmla="*/ 8617 h 10000"/>
                  <a:gd name="connsiteX440" fmla="*/ 3247 w 10000"/>
                  <a:gd name="connsiteY440" fmla="*/ 8601 h 10000"/>
                  <a:gd name="connsiteX441" fmla="*/ 3269 w 10000"/>
                  <a:gd name="connsiteY441" fmla="*/ 8611 h 10000"/>
                  <a:gd name="connsiteX442" fmla="*/ 3277 w 10000"/>
                  <a:gd name="connsiteY442" fmla="*/ 8617 h 10000"/>
                  <a:gd name="connsiteX443" fmla="*/ 3285 w 10000"/>
                  <a:gd name="connsiteY443" fmla="*/ 8611 h 10000"/>
                  <a:gd name="connsiteX444" fmla="*/ 3307 w 10000"/>
                  <a:gd name="connsiteY444" fmla="*/ 8611 h 10000"/>
                  <a:gd name="connsiteX445" fmla="*/ 3319 w 10000"/>
                  <a:gd name="connsiteY445" fmla="*/ 8617 h 10000"/>
                  <a:gd name="connsiteX446" fmla="*/ 3324 w 10000"/>
                  <a:gd name="connsiteY446" fmla="*/ 8617 h 10000"/>
                  <a:gd name="connsiteX447" fmla="*/ 3327 w 10000"/>
                  <a:gd name="connsiteY447" fmla="*/ 8620 h 10000"/>
                  <a:gd name="connsiteX448" fmla="*/ 3341 w 10000"/>
                  <a:gd name="connsiteY448" fmla="*/ 8620 h 10000"/>
                  <a:gd name="connsiteX449" fmla="*/ 3357 w 10000"/>
                  <a:gd name="connsiteY449" fmla="*/ 8620 h 10000"/>
                  <a:gd name="connsiteX450" fmla="*/ 3374 w 10000"/>
                  <a:gd name="connsiteY450" fmla="*/ 8620 h 10000"/>
                  <a:gd name="connsiteX451" fmla="*/ 3382 w 10000"/>
                  <a:gd name="connsiteY451" fmla="*/ 8620 h 10000"/>
                  <a:gd name="connsiteX452" fmla="*/ 3399 w 10000"/>
                  <a:gd name="connsiteY452" fmla="*/ 8611 h 10000"/>
                  <a:gd name="connsiteX453" fmla="*/ 3413 w 10000"/>
                  <a:gd name="connsiteY453" fmla="*/ 8601 h 10000"/>
                  <a:gd name="connsiteX454" fmla="*/ 3421 w 10000"/>
                  <a:gd name="connsiteY454" fmla="*/ 8588 h 10000"/>
                  <a:gd name="connsiteX455" fmla="*/ 3421 w 10000"/>
                  <a:gd name="connsiteY455" fmla="*/ 8572 h 10000"/>
                  <a:gd name="connsiteX456" fmla="*/ 3421 w 10000"/>
                  <a:gd name="connsiteY456" fmla="*/ 8552 h 10000"/>
                  <a:gd name="connsiteX457" fmla="*/ 3424 w 10000"/>
                  <a:gd name="connsiteY457" fmla="*/ 8533 h 10000"/>
                  <a:gd name="connsiteX458" fmla="*/ 3432 w 10000"/>
                  <a:gd name="connsiteY458" fmla="*/ 8523 h 10000"/>
                  <a:gd name="connsiteX459" fmla="*/ 3446 w 10000"/>
                  <a:gd name="connsiteY459" fmla="*/ 8523 h 10000"/>
                  <a:gd name="connsiteX460" fmla="*/ 3457 w 10000"/>
                  <a:gd name="connsiteY460" fmla="*/ 8523 h 10000"/>
                  <a:gd name="connsiteX461" fmla="*/ 3476 w 10000"/>
                  <a:gd name="connsiteY461" fmla="*/ 8533 h 10000"/>
                  <a:gd name="connsiteX462" fmla="*/ 3485 w 10000"/>
                  <a:gd name="connsiteY462" fmla="*/ 8536 h 10000"/>
                  <a:gd name="connsiteX463" fmla="*/ 3501 w 10000"/>
                  <a:gd name="connsiteY463" fmla="*/ 8527 h 10000"/>
                  <a:gd name="connsiteX464" fmla="*/ 3504 w 10000"/>
                  <a:gd name="connsiteY464" fmla="*/ 8514 h 10000"/>
                  <a:gd name="connsiteX465" fmla="*/ 3510 w 10000"/>
                  <a:gd name="connsiteY465" fmla="*/ 8497 h 10000"/>
                  <a:gd name="connsiteX466" fmla="*/ 3537 w 10000"/>
                  <a:gd name="connsiteY466" fmla="*/ 8484 h 10000"/>
                  <a:gd name="connsiteX467" fmla="*/ 3562 w 10000"/>
                  <a:gd name="connsiteY467" fmla="*/ 8488 h 10000"/>
                  <a:gd name="connsiteX468" fmla="*/ 3568 w 10000"/>
                  <a:gd name="connsiteY468" fmla="*/ 8484 h 10000"/>
                  <a:gd name="connsiteX469" fmla="*/ 3584 w 10000"/>
                  <a:gd name="connsiteY469" fmla="*/ 8494 h 10000"/>
                  <a:gd name="connsiteX470" fmla="*/ 3593 w 10000"/>
                  <a:gd name="connsiteY470" fmla="*/ 8507 h 10000"/>
                  <a:gd name="connsiteX471" fmla="*/ 3618 w 10000"/>
                  <a:gd name="connsiteY471" fmla="*/ 8497 h 10000"/>
                  <a:gd name="connsiteX472" fmla="*/ 3643 w 10000"/>
                  <a:gd name="connsiteY472" fmla="*/ 8475 h 10000"/>
                  <a:gd name="connsiteX473" fmla="*/ 3657 w 10000"/>
                  <a:gd name="connsiteY473" fmla="*/ 8478 h 10000"/>
                  <a:gd name="connsiteX474" fmla="*/ 3670 w 10000"/>
                  <a:gd name="connsiteY474" fmla="*/ 8475 h 10000"/>
                  <a:gd name="connsiteX475" fmla="*/ 3673 w 10000"/>
                  <a:gd name="connsiteY475" fmla="*/ 8468 h 10000"/>
                  <a:gd name="connsiteX476" fmla="*/ 3681 w 10000"/>
                  <a:gd name="connsiteY476" fmla="*/ 8468 h 10000"/>
                  <a:gd name="connsiteX477" fmla="*/ 3698 w 10000"/>
                  <a:gd name="connsiteY477" fmla="*/ 8478 h 10000"/>
                  <a:gd name="connsiteX478" fmla="*/ 3720 w 10000"/>
                  <a:gd name="connsiteY478" fmla="*/ 8497 h 10000"/>
                  <a:gd name="connsiteX479" fmla="*/ 3715 w 10000"/>
                  <a:gd name="connsiteY479" fmla="*/ 8504 h 10000"/>
                  <a:gd name="connsiteX480" fmla="*/ 3729 w 10000"/>
                  <a:gd name="connsiteY480" fmla="*/ 8514 h 10000"/>
                  <a:gd name="connsiteX481" fmla="*/ 3729 w 10000"/>
                  <a:gd name="connsiteY481" fmla="*/ 8517 h 10000"/>
                  <a:gd name="connsiteX482" fmla="*/ 3740 w 10000"/>
                  <a:gd name="connsiteY482" fmla="*/ 8527 h 10000"/>
                  <a:gd name="connsiteX483" fmla="*/ 3759 w 10000"/>
                  <a:gd name="connsiteY483" fmla="*/ 8517 h 10000"/>
                  <a:gd name="connsiteX484" fmla="*/ 3762 w 10000"/>
                  <a:gd name="connsiteY484" fmla="*/ 8504 h 10000"/>
                  <a:gd name="connsiteX485" fmla="*/ 3770 w 10000"/>
                  <a:gd name="connsiteY485" fmla="*/ 8488 h 10000"/>
                  <a:gd name="connsiteX486" fmla="*/ 3778 w 10000"/>
                  <a:gd name="connsiteY486" fmla="*/ 8484 h 10000"/>
                  <a:gd name="connsiteX487" fmla="*/ 3792 w 10000"/>
                  <a:gd name="connsiteY487" fmla="*/ 8475 h 10000"/>
                  <a:gd name="connsiteX488" fmla="*/ 3803 w 10000"/>
                  <a:gd name="connsiteY488" fmla="*/ 8478 h 10000"/>
                  <a:gd name="connsiteX489" fmla="*/ 3809 w 10000"/>
                  <a:gd name="connsiteY489" fmla="*/ 8475 h 10000"/>
                  <a:gd name="connsiteX490" fmla="*/ 3825 w 10000"/>
                  <a:gd name="connsiteY490" fmla="*/ 8465 h 10000"/>
                  <a:gd name="connsiteX491" fmla="*/ 3834 w 10000"/>
                  <a:gd name="connsiteY491" fmla="*/ 8468 h 10000"/>
                  <a:gd name="connsiteX492" fmla="*/ 3842 w 10000"/>
                  <a:gd name="connsiteY492" fmla="*/ 8478 h 10000"/>
                  <a:gd name="connsiteX493" fmla="*/ 3850 w 10000"/>
                  <a:gd name="connsiteY493" fmla="*/ 8478 h 10000"/>
                  <a:gd name="connsiteX494" fmla="*/ 3859 w 10000"/>
                  <a:gd name="connsiteY494" fmla="*/ 8484 h 10000"/>
                  <a:gd name="connsiteX495" fmla="*/ 3873 w 10000"/>
                  <a:gd name="connsiteY495" fmla="*/ 8494 h 10000"/>
                  <a:gd name="connsiteX496" fmla="*/ 3875 w 10000"/>
                  <a:gd name="connsiteY496" fmla="*/ 8507 h 10000"/>
                  <a:gd name="connsiteX497" fmla="*/ 3881 w 10000"/>
                  <a:gd name="connsiteY497" fmla="*/ 8527 h 10000"/>
                  <a:gd name="connsiteX498" fmla="*/ 3875 w 10000"/>
                  <a:gd name="connsiteY498" fmla="*/ 8546 h 10000"/>
                  <a:gd name="connsiteX499" fmla="*/ 3892 w 10000"/>
                  <a:gd name="connsiteY499" fmla="*/ 8546 h 10000"/>
                  <a:gd name="connsiteX500" fmla="*/ 3900 w 10000"/>
                  <a:gd name="connsiteY500" fmla="*/ 8543 h 10000"/>
                  <a:gd name="connsiteX501" fmla="*/ 3906 w 10000"/>
                  <a:gd name="connsiteY501" fmla="*/ 8543 h 10000"/>
                  <a:gd name="connsiteX502" fmla="*/ 3922 w 10000"/>
                  <a:gd name="connsiteY502" fmla="*/ 8552 h 10000"/>
                  <a:gd name="connsiteX503" fmla="*/ 3939 w 10000"/>
                  <a:gd name="connsiteY503" fmla="*/ 8559 h 10000"/>
                  <a:gd name="connsiteX504" fmla="*/ 3953 w 10000"/>
                  <a:gd name="connsiteY504" fmla="*/ 8572 h 10000"/>
                  <a:gd name="connsiteX505" fmla="*/ 3956 w 10000"/>
                  <a:gd name="connsiteY505" fmla="*/ 8588 h 10000"/>
                  <a:gd name="connsiteX506" fmla="*/ 3956 w 10000"/>
                  <a:gd name="connsiteY506" fmla="*/ 8608 h 10000"/>
                  <a:gd name="connsiteX507" fmla="*/ 3972 w 10000"/>
                  <a:gd name="connsiteY507" fmla="*/ 8608 h 10000"/>
                  <a:gd name="connsiteX508" fmla="*/ 3986 w 10000"/>
                  <a:gd name="connsiteY508" fmla="*/ 8608 h 10000"/>
                  <a:gd name="connsiteX509" fmla="*/ 3997 w 10000"/>
                  <a:gd name="connsiteY509" fmla="*/ 8608 h 10000"/>
                  <a:gd name="connsiteX510" fmla="*/ 4006 w 10000"/>
                  <a:gd name="connsiteY510" fmla="*/ 8608 h 10000"/>
                  <a:gd name="connsiteX511" fmla="*/ 4006 w 10000"/>
                  <a:gd name="connsiteY511" fmla="*/ 8611 h 10000"/>
                  <a:gd name="connsiteX512" fmla="*/ 4011 w 10000"/>
                  <a:gd name="connsiteY512" fmla="*/ 8611 h 10000"/>
                  <a:gd name="connsiteX513" fmla="*/ 4022 w 10000"/>
                  <a:gd name="connsiteY513" fmla="*/ 8620 h 10000"/>
                  <a:gd name="connsiteX514" fmla="*/ 4042 w 10000"/>
                  <a:gd name="connsiteY514" fmla="*/ 8620 h 10000"/>
                  <a:gd name="connsiteX515" fmla="*/ 4050 w 10000"/>
                  <a:gd name="connsiteY515" fmla="*/ 8617 h 10000"/>
                  <a:gd name="connsiteX516" fmla="*/ 4069 w 10000"/>
                  <a:gd name="connsiteY516" fmla="*/ 8620 h 10000"/>
                  <a:gd name="connsiteX517" fmla="*/ 4086 w 10000"/>
                  <a:gd name="connsiteY517" fmla="*/ 8630 h 10000"/>
                  <a:gd name="connsiteX518" fmla="*/ 4108 w 10000"/>
                  <a:gd name="connsiteY518" fmla="*/ 8627 h 10000"/>
                  <a:gd name="connsiteX519" fmla="*/ 4125 w 10000"/>
                  <a:gd name="connsiteY519" fmla="*/ 8620 h 10000"/>
                  <a:gd name="connsiteX520" fmla="*/ 4133 w 10000"/>
                  <a:gd name="connsiteY520" fmla="*/ 8611 h 10000"/>
                  <a:gd name="connsiteX521" fmla="*/ 4139 w 10000"/>
                  <a:gd name="connsiteY521" fmla="*/ 8608 h 10000"/>
                  <a:gd name="connsiteX522" fmla="*/ 4147 w 10000"/>
                  <a:gd name="connsiteY522" fmla="*/ 8601 h 10000"/>
                  <a:gd name="connsiteX523" fmla="*/ 4155 w 10000"/>
                  <a:gd name="connsiteY523" fmla="*/ 8591 h 10000"/>
                  <a:gd name="connsiteX524" fmla="*/ 4166 w 10000"/>
                  <a:gd name="connsiteY524" fmla="*/ 8582 h 10000"/>
                  <a:gd name="connsiteX525" fmla="*/ 4183 w 10000"/>
                  <a:gd name="connsiteY525" fmla="*/ 8569 h 10000"/>
                  <a:gd name="connsiteX526" fmla="*/ 4191 w 10000"/>
                  <a:gd name="connsiteY526" fmla="*/ 8562 h 10000"/>
                  <a:gd name="connsiteX527" fmla="*/ 4208 w 10000"/>
                  <a:gd name="connsiteY527" fmla="*/ 8552 h 10000"/>
                  <a:gd name="connsiteX528" fmla="*/ 4230 w 10000"/>
                  <a:gd name="connsiteY528" fmla="*/ 8552 h 10000"/>
                  <a:gd name="connsiteX529" fmla="*/ 4238 w 10000"/>
                  <a:gd name="connsiteY529" fmla="*/ 8559 h 10000"/>
                  <a:gd name="connsiteX530" fmla="*/ 4247 w 10000"/>
                  <a:gd name="connsiteY530" fmla="*/ 8572 h 10000"/>
                  <a:gd name="connsiteX531" fmla="*/ 4252 w 10000"/>
                  <a:gd name="connsiteY531" fmla="*/ 8578 h 10000"/>
                  <a:gd name="connsiteX532" fmla="*/ 4263 w 10000"/>
                  <a:gd name="connsiteY532" fmla="*/ 8582 h 10000"/>
                  <a:gd name="connsiteX533" fmla="*/ 4277 w 10000"/>
                  <a:gd name="connsiteY533" fmla="*/ 8572 h 10000"/>
                  <a:gd name="connsiteX534" fmla="*/ 4294 w 10000"/>
                  <a:gd name="connsiteY534" fmla="*/ 8559 h 10000"/>
                  <a:gd name="connsiteX535" fmla="*/ 4302 w 10000"/>
                  <a:gd name="connsiteY535" fmla="*/ 8546 h 10000"/>
                  <a:gd name="connsiteX536" fmla="*/ 4310 w 10000"/>
                  <a:gd name="connsiteY536" fmla="*/ 8543 h 10000"/>
                  <a:gd name="connsiteX537" fmla="*/ 4313 w 10000"/>
                  <a:gd name="connsiteY537" fmla="*/ 8543 h 10000"/>
                  <a:gd name="connsiteX538" fmla="*/ 4332 w 10000"/>
                  <a:gd name="connsiteY538" fmla="*/ 8546 h 10000"/>
                  <a:gd name="connsiteX539" fmla="*/ 4335 w 10000"/>
                  <a:gd name="connsiteY539" fmla="*/ 8559 h 10000"/>
                  <a:gd name="connsiteX540" fmla="*/ 4349 w 10000"/>
                  <a:gd name="connsiteY540" fmla="*/ 8588 h 10000"/>
                  <a:gd name="connsiteX541" fmla="*/ 4360 w 10000"/>
                  <a:gd name="connsiteY541" fmla="*/ 8591 h 10000"/>
                  <a:gd name="connsiteX542" fmla="*/ 4366 w 10000"/>
                  <a:gd name="connsiteY542" fmla="*/ 8591 h 10000"/>
                  <a:gd name="connsiteX543" fmla="*/ 4382 w 10000"/>
                  <a:gd name="connsiteY543" fmla="*/ 8598 h 10000"/>
                  <a:gd name="connsiteX544" fmla="*/ 4385 w 10000"/>
                  <a:gd name="connsiteY544" fmla="*/ 8598 h 10000"/>
                  <a:gd name="connsiteX545" fmla="*/ 4402 w 10000"/>
                  <a:gd name="connsiteY545" fmla="*/ 8598 h 10000"/>
                  <a:gd name="connsiteX546" fmla="*/ 4421 w 10000"/>
                  <a:gd name="connsiteY546" fmla="*/ 8591 h 10000"/>
                  <a:gd name="connsiteX547" fmla="*/ 4440 w 10000"/>
                  <a:gd name="connsiteY547" fmla="*/ 8591 h 10000"/>
                  <a:gd name="connsiteX548" fmla="*/ 4449 w 10000"/>
                  <a:gd name="connsiteY548" fmla="*/ 8598 h 10000"/>
                  <a:gd name="connsiteX549" fmla="*/ 4454 w 10000"/>
                  <a:gd name="connsiteY549" fmla="*/ 8617 h 10000"/>
                  <a:gd name="connsiteX550" fmla="*/ 4463 w 10000"/>
                  <a:gd name="connsiteY550" fmla="*/ 8608 h 10000"/>
                  <a:gd name="connsiteX551" fmla="*/ 4474 w 10000"/>
                  <a:gd name="connsiteY551" fmla="*/ 8608 h 10000"/>
                  <a:gd name="connsiteX552" fmla="*/ 4490 w 10000"/>
                  <a:gd name="connsiteY552" fmla="*/ 8617 h 10000"/>
                  <a:gd name="connsiteX553" fmla="*/ 4504 w 10000"/>
                  <a:gd name="connsiteY553" fmla="*/ 8617 h 10000"/>
                  <a:gd name="connsiteX554" fmla="*/ 4518 w 10000"/>
                  <a:gd name="connsiteY554" fmla="*/ 8617 h 10000"/>
                  <a:gd name="connsiteX555" fmla="*/ 4535 w 10000"/>
                  <a:gd name="connsiteY555" fmla="*/ 8611 h 10000"/>
                  <a:gd name="connsiteX556" fmla="*/ 4546 w 10000"/>
                  <a:gd name="connsiteY556" fmla="*/ 8611 h 10000"/>
                  <a:gd name="connsiteX557" fmla="*/ 4562 w 10000"/>
                  <a:gd name="connsiteY557" fmla="*/ 8611 h 10000"/>
                  <a:gd name="connsiteX558" fmla="*/ 4571 w 10000"/>
                  <a:gd name="connsiteY558" fmla="*/ 8611 h 10000"/>
                  <a:gd name="connsiteX559" fmla="*/ 4579 w 10000"/>
                  <a:gd name="connsiteY559" fmla="*/ 8608 h 10000"/>
                  <a:gd name="connsiteX560" fmla="*/ 4584 w 10000"/>
                  <a:gd name="connsiteY560" fmla="*/ 8608 h 10000"/>
                  <a:gd name="connsiteX561" fmla="*/ 4601 w 10000"/>
                  <a:gd name="connsiteY561" fmla="*/ 8617 h 10000"/>
                  <a:gd name="connsiteX562" fmla="*/ 4609 w 10000"/>
                  <a:gd name="connsiteY562" fmla="*/ 8627 h 10000"/>
                  <a:gd name="connsiteX563" fmla="*/ 4618 w 10000"/>
                  <a:gd name="connsiteY563" fmla="*/ 8637 h 10000"/>
                  <a:gd name="connsiteX564" fmla="*/ 4618 w 10000"/>
                  <a:gd name="connsiteY564" fmla="*/ 8646 h 10000"/>
                  <a:gd name="connsiteX565" fmla="*/ 4634 w 10000"/>
                  <a:gd name="connsiteY565" fmla="*/ 8656 h 10000"/>
                  <a:gd name="connsiteX566" fmla="*/ 4640 w 10000"/>
                  <a:gd name="connsiteY566" fmla="*/ 8659 h 10000"/>
                  <a:gd name="connsiteX567" fmla="*/ 4651 w 10000"/>
                  <a:gd name="connsiteY567" fmla="*/ 8666 h 10000"/>
                  <a:gd name="connsiteX568" fmla="*/ 4657 w 10000"/>
                  <a:gd name="connsiteY568" fmla="*/ 8659 h 10000"/>
                  <a:gd name="connsiteX569" fmla="*/ 4668 w 10000"/>
                  <a:gd name="connsiteY569" fmla="*/ 8650 h 10000"/>
                  <a:gd name="connsiteX570" fmla="*/ 4676 w 10000"/>
                  <a:gd name="connsiteY570" fmla="*/ 8650 h 10000"/>
                  <a:gd name="connsiteX571" fmla="*/ 4690 w 10000"/>
                  <a:gd name="connsiteY571" fmla="*/ 8650 h 10000"/>
                  <a:gd name="connsiteX572" fmla="*/ 4698 w 10000"/>
                  <a:gd name="connsiteY572" fmla="*/ 8650 h 10000"/>
                  <a:gd name="connsiteX573" fmla="*/ 4704 w 10000"/>
                  <a:gd name="connsiteY573" fmla="*/ 8650 h 10000"/>
                  <a:gd name="connsiteX574" fmla="*/ 4706 w 10000"/>
                  <a:gd name="connsiteY574" fmla="*/ 8659 h 10000"/>
                  <a:gd name="connsiteX575" fmla="*/ 4706 w 10000"/>
                  <a:gd name="connsiteY575" fmla="*/ 8666 h 10000"/>
                  <a:gd name="connsiteX576" fmla="*/ 4723 w 10000"/>
                  <a:gd name="connsiteY576" fmla="*/ 8682 h 10000"/>
                  <a:gd name="connsiteX577" fmla="*/ 4737 w 10000"/>
                  <a:gd name="connsiteY577" fmla="*/ 8682 h 10000"/>
                  <a:gd name="connsiteX578" fmla="*/ 4745 w 10000"/>
                  <a:gd name="connsiteY578" fmla="*/ 8676 h 10000"/>
                  <a:gd name="connsiteX579" fmla="*/ 4756 w 10000"/>
                  <a:gd name="connsiteY579" fmla="*/ 8666 h 10000"/>
                  <a:gd name="connsiteX580" fmla="*/ 4765 w 10000"/>
                  <a:gd name="connsiteY580" fmla="*/ 8666 h 10000"/>
                  <a:gd name="connsiteX581" fmla="*/ 4765 w 10000"/>
                  <a:gd name="connsiteY581" fmla="*/ 8682 h 10000"/>
                  <a:gd name="connsiteX582" fmla="*/ 4770 w 10000"/>
                  <a:gd name="connsiteY582" fmla="*/ 8701 h 10000"/>
                  <a:gd name="connsiteX583" fmla="*/ 4778 w 10000"/>
                  <a:gd name="connsiteY583" fmla="*/ 8705 h 10000"/>
                  <a:gd name="connsiteX584" fmla="*/ 4795 w 10000"/>
                  <a:gd name="connsiteY584" fmla="*/ 8714 h 10000"/>
                  <a:gd name="connsiteX585" fmla="*/ 4812 w 10000"/>
                  <a:gd name="connsiteY585" fmla="*/ 8714 h 10000"/>
                  <a:gd name="connsiteX586" fmla="*/ 4825 w 10000"/>
                  <a:gd name="connsiteY586" fmla="*/ 8705 h 10000"/>
                  <a:gd name="connsiteX587" fmla="*/ 4825 w 10000"/>
                  <a:gd name="connsiteY587" fmla="*/ 8701 h 10000"/>
                  <a:gd name="connsiteX588" fmla="*/ 4828 w 10000"/>
                  <a:gd name="connsiteY588" fmla="*/ 8701 h 10000"/>
                  <a:gd name="connsiteX589" fmla="*/ 4837 w 10000"/>
                  <a:gd name="connsiteY589" fmla="*/ 8692 h 10000"/>
                  <a:gd name="connsiteX590" fmla="*/ 4842 w 10000"/>
                  <a:gd name="connsiteY590" fmla="*/ 8685 h 10000"/>
                  <a:gd name="connsiteX591" fmla="*/ 4859 w 10000"/>
                  <a:gd name="connsiteY591" fmla="*/ 8692 h 10000"/>
                  <a:gd name="connsiteX592" fmla="*/ 4870 w 10000"/>
                  <a:gd name="connsiteY592" fmla="*/ 8701 h 10000"/>
                  <a:gd name="connsiteX593" fmla="*/ 4878 w 10000"/>
                  <a:gd name="connsiteY593" fmla="*/ 8714 h 10000"/>
                  <a:gd name="connsiteX594" fmla="*/ 4892 w 10000"/>
                  <a:gd name="connsiteY594" fmla="*/ 8724 h 10000"/>
                  <a:gd name="connsiteX595" fmla="*/ 4900 w 10000"/>
                  <a:gd name="connsiteY595" fmla="*/ 8724 h 10000"/>
                  <a:gd name="connsiteX596" fmla="*/ 4906 w 10000"/>
                  <a:gd name="connsiteY596" fmla="*/ 8705 h 10000"/>
                  <a:gd name="connsiteX597" fmla="*/ 4925 w 10000"/>
                  <a:gd name="connsiteY597" fmla="*/ 8724 h 10000"/>
                  <a:gd name="connsiteX598" fmla="*/ 4939 w 10000"/>
                  <a:gd name="connsiteY598" fmla="*/ 8701 h 10000"/>
                  <a:gd name="connsiteX599" fmla="*/ 4950 w 10000"/>
                  <a:gd name="connsiteY599" fmla="*/ 8695 h 10000"/>
                  <a:gd name="connsiteX600" fmla="*/ 4956 w 10000"/>
                  <a:gd name="connsiteY600" fmla="*/ 8692 h 10000"/>
                  <a:gd name="connsiteX601" fmla="*/ 4986 w 10000"/>
                  <a:gd name="connsiteY601" fmla="*/ 8705 h 10000"/>
                  <a:gd name="connsiteX602" fmla="*/ 5003 w 10000"/>
                  <a:gd name="connsiteY602" fmla="*/ 8701 h 10000"/>
                  <a:gd name="connsiteX603" fmla="*/ 5011 w 10000"/>
                  <a:gd name="connsiteY603" fmla="*/ 8692 h 10000"/>
                  <a:gd name="connsiteX604" fmla="*/ 5028 w 10000"/>
                  <a:gd name="connsiteY604" fmla="*/ 8682 h 10000"/>
                  <a:gd name="connsiteX605" fmla="*/ 5030 w 10000"/>
                  <a:gd name="connsiteY605" fmla="*/ 8659 h 10000"/>
                  <a:gd name="connsiteX606" fmla="*/ 5039 w 10000"/>
                  <a:gd name="connsiteY606" fmla="*/ 8656 h 10000"/>
                  <a:gd name="connsiteX607" fmla="*/ 5053 w 10000"/>
                  <a:gd name="connsiteY607" fmla="*/ 8669 h 10000"/>
                  <a:gd name="connsiteX608" fmla="*/ 5061 w 10000"/>
                  <a:gd name="connsiteY608" fmla="*/ 8669 h 10000"/>
                  <a:gd name="connsiteX609" fmla="*/ 5061 w 10000"/>
                  <a:gd name="connsiteY609" fmla="*/ 8676 h 10000"/>
                  <a:gd name="connsiteX610" fmla="*/ 5069 w 10000"/>
                  <a:gd name="connsiteY610" fmla="*/ 8669 h 10000"/>
                  <a:gd name="connsiteX611" fmla="*/ 5083 w 10000"/>
                  <a:gd name="connsiteY611" fmla="*/ 8669 h 10000"/>
                  <a:gd name="connsiteX612" fmla="*/ 5100 w 10000"/>
                  <a:gd name="connsiteY612" fmla="*/ 8669 h 10000"/>
                  <a:gd name="connsiteX613" fmla="*/ 5119 w 10000"/>
                  <a:gd name="connsiteY613" fmla="*/ 8682 h 10000"/>
                  <a:gd name="connsiteX614" fmla="*/ 5136 w 10000"/>
                  <a:gd name="connsiteY614" fmla="*/ 8692 h 10000"/>
                  <a:gd name="connsiteX615" fmla="*/ 5161 w 10000"/>
                  <a:gd name="connsiteY615" fmla="*/ 8701 h 10000"/>
                  <a:gd name="connsiteX616" fmla="*/ 5183 w 10000"/>
                  <a:gd name="connsiteY616" fmla="*/ 8701 h 10000"/>
                  <a:gd name="connsiteX617" fmla="*/ 5199 w 10000"/>
                  <a:gd name="connsiteY617" fmla="*/ 8701 h 10000"/>
                  <a:gd name="connsiteX618" fmla="*/ 5213 w 10000"/>
                  <a:gd name="connsiteY618" fmla="*/ 8705 h 10000"/>
                  <a:gd name="connsiteX619" fmla="*/ 5224 w 10000"/>
                  <a:gd name="connsiteY619" fmla="*/ 8701 h 10000"/>
                  <a:gd name="connsiteX620" fmla="*/ 5230 w 10000"/>
                  <a:gd name="connsiteY620" fmla="*/ 8701 h 10000"/>
                  <a:gd name="connsiteX621" fmla="*/ 5241 w 10000"/>
                  <a:gd name="connsiteY621" fmla="*/ 8676 h 10000"/>
                  <a:gd name="connsiteX622" fmla="*/ 5247 w 10000"/>
                  <a:gd name="connsiteY622" fmla="*/ 8666 h 10000"/>
                  <a:gd name="connsiteX623" fmla="*/ 5249 w 10000"/>
                  <a:gd name="connsiteY623" fmla="*/ 8646 h 10000"/>
                  <a:gd name="connsiteX624" fmla="*/ 5249 w 10000"/>
                  <a:gd name="connsiteY624" fmla="*/ 8650 h 10000"/>
                  <a:gd name="connsiteX625" fmla="*/ 5255 w 10000"/>
                  <a:gd name="connsiteY625" fmla="*/ 8646 h 10000"/>
                  <a:gd name="connsiteX626" fmla="*/ 5271 w 10000"/>
                  <a:gd name="connsiteY626" fmla="*/ 8650 h 10000"/>
                  <a:gd name="connsiteX627" fmla="*/ 5288 w 10000"/>
                  <a:gd name="connsiteY627" fmla="*/ 8666 h 10000"/>
                  <a:gd name="connsiteX628" fmla="*/ 5296 w 10000"/>
                  <a:gd name="connsiteY628" fmla="*/ 8666 h 10000"/>
                  <a:gd name="connsiteX629" fmla="*/ 5310 w 10000"/>
                  <a:gd name="connsiteY629" fmla="*/ 8656 h 10000"/>
                  <a:gd name="connsiteX630" fmla="*/ 5321 w 10000"/>
                  <a:gd name="connsiteY630" fmla="*/ 8650 h 10000"/>
                  <a:gd name="connsiteX631" fmla="*/ 5338 w 10000"/>
                  <a:gd name="connsiteY631" fmla="*/ 8650 h 10000"/>
                  <a:gd name="connsiteX632" fmla="*/ 5360 w 10000"/>
                  <a:gd name="connsiteY632" fmla="*/ 8640 h 10000"/>
                  <a:gd name="connsiteX633" fmla="*/ 5366 w 10000"/>
                  <a:gd name="connsiteY633" fmla="*/ 8637 h 10000"/>
                  <a:gd name="connsiteX634" fmla="*/ 5368 w 10000"/>
                  <a:gd name="connsiteY634" fmla="*/ 8637 h 10000"/>
                  <a:gd name="connsiteX635" fmla="*/ 5382 w 10000"/>
                  <a:gd name="connsiteY635" fmla="*/ 8630 h 10000"/>
                  <a:gd name="connsiteX636" fmla="*/ 5391 w 10000"/>
                  <a:gd name="connsiteY636" fmla="*/ 8630 h 10000"/>
                  <a:gd name="connsiteX637" fmla="*/ 5402 w 10000"/>
                  <a:gd name="connsiteY637" fmla="*/ 8637 h 10000"/>
                  <a:gd name="connsiteX638" fmla="*/ 5418 w 10000"/>
                  <a:gd name="connsiteY638" fmla="*/ 8656 h 10000"/>
                  <a:gd name="connsiteX639" fmla="*/ 5432 w 10000"/>
                  <a:gd name="connsiteY639" fmla="*/ 8666 h 10000"/>
                  <a:gd name="connsiteX640" fmla="*/ 5443 w 10000"/>
                  <a:gd name="connsiteY640" fmla="*/ 8682 h 10000"/>
                  <a:gd name="connsiteX641" fmla="*/ 5457 w 10000"/>
                  <a:gd name="connsiteY641" fmla="*/ 8692 h 10000"/>
                  <a:gd name="connsiteX642" fmla="*/ 5471 w 10000"/>
                  <a:gd name="connsiteY642" fmla="*/ 8705 h 10000"/>
                  <a:gd name="connsiteX643" fmla="*/ 5488 w 10000"/>
                  <a:gd name="connsiteY643" fmla="*/ 8711 h 10000"/>
                  <a:gd name="connsiteX644" fmla="*/ 5490 w 10000"/>
                  <a:gd name="connsiteY644" fmla="*/ 8721 h 10000"/>
                  <a:gd name="connsiteX645" fmla="*/ 5512 w 10000"/>
                  <a:gd name="connsiteY645" fmla="*/ 8724 h 10000"/>
                  <a:gd name="connsiteX646" fmla="*/ 5521 w 10000"/>
                  <a:gd name="connsiteY646" fmla="*/ 8714 h 10000"/>
                  <a:gd name="connsiteX647" fmla="*/ 5524 w 10000"/>
                  <a:gd name="connsiteY647" fmla="*/ 8714 h 10000"/>
                  <a:gd name="connsiteX648" fmla="*/ 5532 w 10000"/>
                  <a:gd name="connsiteY648" fmla="*/ 8721 h 10000"/>
                  <a:gd name="connsiteX649" fmla="*/ 5540 w 10000"/>
                  <a:gd name="connsiteY649" fmla="*/ 8724 h 10000"/>
                  <a:gd name="connsiteX650" fmla="*/ 5562 w 10000"/>
                  <a:gd name="connsiteY650" fmla="*/ 8750 h 10000"/>
                  <a:gd name="connsiteX651" fmla="*/ 5562 w 10000"/>
                  <a:gd name="connsiteY651" fmla="*/ 8760 h 10000"/>
                  <a:gd name="connsiteX652" fmla="*/ 5571 w 10000"/>
                  <a:gd name="connsiteY652" fmla="*/ 8782 h 10000"/>
                  <a:gd name="connsiteX653" fmla="*/ 5579 w 10000"/>
                  <a:gd name="connsiteY653" fmla="*/ 8789 h 10000"/>
                  <a:gd name="connsiteX654" fmla="*/ 5593 w 10000"/>
                  <a:gd name="connsiteY654" fmla="*/ 8789 h 10000"/>
                  <a:gd name="connsiteX655" fmla="*/ 5596 w 10000"/>
                  <a:gd name="connsiteY655" fmla="*/ 8789 h 10000"/>
                  <a:gd name="connsiteX656" fmla="*/ 5626 w 10000"/>
                  <a:gd name="connsiteY656" fmla="*/ 8782 h 10000"/>
                  <a:gd name="connsiteX657" fmla="*/ 5629 w 10000"/>
                  <a:gd name="connsiteY657" fmla="*/ 8782 h 10000"/>
                  <a:gd name="connsiteX658" fmla="*/ 5637 w 10000"/>
                  <a:gd name="connsiteY658" fmla="*/ 8779 h 10000"/>
                  <a:gd name="connsiteX659" fmla="*/ 5648 w 10000"/>
                  <a:gd name="connsiteY659" fmla="*/ 8789 h 10000"/>
                  <a:gd name="connsiteX660" fmla="*/ 5665 w 10000"/>
                  <a:gd name="connsiteY660" fmla="*/ 8795 h 10000"/>
                  <a:gd name="connsiteX661" fmla="*/ 5676 w 10000"/>
                  <a:gd name="connsiteY661" fmla="*/ 8789 h 10000"/>
                  <a:gd name="connsiteX662" fmla="*/ 5684 w 10000"/>
                  <a:gd name="connsiteY662" fmla="*/ 8782 h 10000"/>
                  <a:gd name="connsiteX663" fmla="*/ 5693 w 10000"/>
                  <a:gd name="connsiteY663" fmla="*/ 8789 h 10000"/>
                  <a:gd name="connsiteX664" fmla="*/ 5715 w 10000"/>
                  <a:gd name="connsiteY664" fmla="*/ 8808 h 10000"/>
                  <a:gd name="connsiteX665" fmla="*/ 5731 w 10000"/>
                  <a:gd name="connsiteY665" fmla="*/ 8808 h 10000"/>
                  <a:gd name="connsiteX666" fmla="*/ 5740 w 10000"/>
                  <a:gd name="connsiteY666" fmla="*/ 8808 h 10000"/>
                  <a:gd name="connsiteX667" fmla="*/ 5765 w 10000"/>
                  <a:gd name="connsiteY667" fmla="*/ 8818 h 10000"/>
                  <a:gd name="connsiteX668" fmla="*/ 5781 w 10000"/>
                  <a:gd name="connsiteY668" fmla="*/ 8824 h 10000"/>
                  <a:gd name="connsiteX669" fmla="*/ 5798 w 10000"/>
                  <a:gd name="connsiteY669" fmla="*/ 8834 h 10000"/>
                  <a:gd name="connsiteX670" fmla="*/ 5814 w 10000"/>
                  <a:gd name="connsiteY670" fmla="*/ 8837 h 10000"/>
                  <a:gd name="connsiteX671" fmla="*/ 5831 w 10000"/>
                  <a:gd name="connsiteY671" fmla="*/ 8844 h 10000"/>
                  <a:gd name="connsiteX672" fmla="*/ 5842 w 10000"/>
                  <a:gd name="connsiteY672" fmla="*/ 8847 h 10000"/>
                  <a:gd name="connsiteX673" fmla="*/ 5859 w 10000"/>
                  <a:gd name="connsiteY673" fmla="*/ 8857 h 10000"/>
                  <a:gd name="connsiteX674" fmla="*/ 5870 w 10000"/>
                  <a:gd name="connsiteY674" fmla="*/ 8867 h 10000"/>
                  <a:gd name="connsiteX675" fmla="*/ 5878 w 10000"/>
                  <a:gd name="connsiteY675" fmla="*/ 8873 h 10000"/>
                  <a:gd name="connsiteX676" fmla="*/ 5895 w 10000"/>
                  <a:gd name="connsiteY676" fmla="*/ 8873 h 10000"/>
                  <a:gd name="connsiteX677" fmla="*/ 5911 w 10000"/>
                  <a:gd name="connsiteY677" fmla="*/ 8873 h 10000"/>
                  <a:gd name="connsiteX678" fmla="*/ 5931 w 10000"/>
                  <a:gd name="connsiteY678" fmla="*/ 8873 h 10000"/>
                  <a:gd name="connsiteX679" fmla="*/ 5950 w 10000"/>
                  <a:gd name="connsiteY679" fmla="*/ 8867 h 10000"/>
                  <a:gd name="connsiteX680" fmla="*/ 5967 w 10000"/>
                  <a:gd name="connsiteY680" fmla="*/ 8867 h 10000"/>
                  <a:gd name="connsiteX681" fmla="*/ 5975 w 10000"/>
                  <a:gd name="connsiteY681" fmla="*/ 8873 h 10000"/>
                  <a:gd name="connsiteX682" fmla="*/ 6000 w 10000"/>
                  <a:gd name="connsiteY682" fmla="*/ 8883 h 10000"/>
                  <a:gd name="connsiteX683" fmla="*/ 5997 w 10000"/>
                  <a:gd name="connsiteY683" fmla="*/ 8886 h 10000"/>
                  <a:gd name="connsiteX684" fmla="*/ 5997 w 10000"/>
                  <a:gd name="connsiteY684" fmla="*/ 8896 h 10000"/>
                  <a:gd name="connsiteX685" fmla="*/ 6014 w 10000"/>
                  <a:gd name="connsiteY685" fmla="*/ 8892 h 10000"/>
                  <a:gd name="connsiteX686" fmla="*/ 6028 w 10000"/>
                  <a:gd name="connsiteY686" fmla="*/ 8892 h 10000"/>
                  <a:gd name="connsiteX687" fmla="*/ 6053 w 10000"/>
                  <a:gd name="connsiteY687" fmla="*/ 8886 h 10000"/>
                  <a:gd name="connsiteX688" fmla="*/ 6072 w 10000"/>
                  <a:gd name="connsiteY688" fmla="*/ 8876 h 10000"/>
                  <a:gd name="connsiteX689" fmla="*/ 6089 w 10000"/>
                  <a:gd name="connsiteY689" fmla="*/ 8867 h 10000"/>
                  <a:gd name="connsiteX690" fmla="*/ 6111 w 10000"/>
                  <a:gd name="connsiteY690" fmla="*/ 8857 h 10000"/>
                  <a:gd name="connsiteX691" fmla="*/ 6127 w 10000"/>
                  <a:gd name="connsiteY691" fmla="*/ 8847 h 10000"/>
                  <a:gd name="connsiteX692" fmla="*/ 6152 w 10000"/>
                  <a:gd name="connsiteY692" fmla="*/ 8834 h 10000"/>
                  <a:gd name="connsiteX693" fmla="*/ 6183 w 10000"/>
                  <a:gd name="connsiteY693" fmla="*/ 8828 h 10000"/>
                  <a:gd name="connsiteX694" fmla="*/ 6175 w 10000"/>
                  <a:gd name="connsiteY694" fmla="*/ 8844 h 10000"/>
                  <a:gd name="connsiteX695" fmla="*/ 6169 w 10000"/>
                  <a:gd name="connsiteY695" fmla="*/ 8863 h 10000"/>
                  <a:gd name="connsiteX696" fmla="*/ 6158 w 10000"/>
                  <a:gd name="connsiteY696" fmla="*/ 8886 h 10000"/>
                  <a:gd name="connsiteX697" fmla="*/ 6152 w 10000"/>
                  <a:gd name="connsiteY697" fmla="*/ 8896 h 10000"/>
                  <a:gd name="connsiteX698" fmla="*/ 6150 w 10000"/>
                  <a:gd name="connsiteY698" fmla="*/ 8909 h 10000"/>
                  <a:gd name="connsiteX699" fmla="*/ 6152 w 10000"/>
                  <a:gd name="connsiteY699" fmla="*/ 8938 h 10000"/>
                  <a:gd name="connsiteX700" fmla="*/ 6158 w 10000"/>
                  <a:gd name="connsiteY700" fmla="*/ 8957 h 10000"/>
                  <a:gd name="connsiteX701" fmla="*/ 6161 w 10000"/>
                  <a:gd name="connsiteY701" fmla="*/ 8980 h 10000"/>
                  <a:gd name="connsiteX702" fmla="*/ 6166 w 10000"/>
                  <a:gd name="connsiteY702" fmla="*/ 8999 h 10000"/>
                  <a:gd name="connsiteX703" fmla="*/ 6175 w 10000"/>
                  <a:gd name="connsiteY703" fmla="*/ 9032 h 10000"/>
                  <a:gd name="connsiteX704" fmla="*/ 6183 w 10000"/>
                  <a:gd name="connsiteY704" fmla="*/ 9051 h 10000"/>
                  <a:gd name="connsiteX705" fmla="*/ 6191 w 10000"/>
                  <a:gd name="connsiteY705" fmla="*/ 9064 h 10000"/>
                  <a:gd name="connsiteX706" fmla="*/ 6194 w 10000"/>
                  <a:gd name="connsiteY706" fmla="*/ 9084 h 10000"/>
                  <a:gd name="connsiteX707" fmla="*/ 6208 w 10000"/>
                  <a:gd name="connsiteY707" fmla="*/ 9103 h 10000"/>
                  <a:gd name="connsiteX708" fmla="*/ 6208 w 10000"/>
                  <a:gd name="connsiteY708" fmla="*/ 9113 h 10000"/>
                  <a:gd name="connsiteX709" fmla="*/ 6216 w 10000"/>
                  <a:gd name="connsiteY709" fmla="*/ 9129 h 10000"/>
                  <a:gd name="connsiteX710" fmla="*/ 6230 w 10000"/>
                  <a:gd name="connsiteY710" fmla="*/ 9148 h 10000"/>
                  <a:gd name="connsiteX711" fmla="*/ 6241 w 10000"/>
                  <a:gd name="connsiteY711" fmla="*/ 9165 h 10000"/>
                  <a:gd name="connsiteX712" fmla="*/ 6249 w 10000"/>
                  <a:gd name="connsiteY712" fmla="*/ 9168 h 10000"/>
                  <a:gd name="connsiteX713" fmla="*/ 6266 w 10000"/>
                  <a:gd name="connsiteY713" fmla="*/ 9184 h 10000"/>
                  <a:gd name="connsiteX714" fmla="*/ 6280 w 10000"/>
                  <a:gd name="connsiteY714" fmla="*/ 9184 h 10000"/>
                  <a:gd name="connsiteX715" fmla="*/ 6288 w 10000"/>
                  <a:gd name="connsiteY715" fmla="*/ 9177 h 10000"/>
                  <a:gd name="connsiteX716" fmla="*/ 6299 w 10000"/>
                  <a:gd name="connsiteY716" fmla="*/ 9187 h 10000"/>
                  <a:gd name="connsiteX717" fmla="*/ 6305 w 10000"/>
                  <a:gd name="connsiteY717" fmla="*/ 9197 h 10000"/>
                  <a:gd name="connsiteX718" fmla="*/ 6310 w 10000"/>
                  <a:gd name="connsiteY718" fmla="*/ 9197 h 10000"/>
                  <a:gd name="connsiteX719" fmla="*/ 6321 w 10000"/>
                  <a:gd name="connsiteY719" fmla="*/ 9213 h 10000"/>
                  <a:gd name="connsiteX720" fmla="*/ 6335 w 10000"/>
                  <a:gd name="connsiteY720" fmla="*/ 9223 h 10000"/>
                  <a:gd name="connsiteX721" fmla="*/ 6338 w 10000"/>
                  <a:gd name="connsiteY721" fmla="*/ 9223 h 10000"/>
                  <a:gd name="connsiteX722" fmla="*/ 6355 w 10000"/>
                  <a:gd name="connsiteY722" fmla="*/ 9226 h 10000"/>
                  <a:gd name="connsiteX723" fmla="*/ 6363 w 10000"/>
                  <a:gd name="connsiteY723" fmla="*/ 9236 h 10000"/>
                  <a:gd name="connsiteX724" fmla="*/ 6380 w 10000"/>
                  <a:gd name="connsiteY724" fmla="*/ 9258 h 10000"/>
                  <a:gd name="connsiteX725" fmla="*/ 6393 w 10000"/>
                  <a:gd name="connsiteY725" fmla="*/ 9278 h 10000"/>
                  <a:gd name="connsiteX726" fmla="*/ 6396 w 10000"/>
                  <a:gd name="connsiteY726" fmla="*/ 9288 h 10000"/>
                  <a:gd name="connsiteX727" fmla="*/ 6407 w 10000"/>
                  <a:gd name="connsiteY727" fmla="*/ 9297 h 10000"/>
                  <a:gd name="connsiteX728" fmla="*/ 6410 w 10000"/>
                  <a:gd name="connsiteY728" fmla="*/ 9307 h 10000"/>
                  <a:gd name="connsiteX729" fmla="*/ 6416 w 10000"/>
                  <a:gd name="connsiteY729" fmla="*/ 9317 h 10000"/>
                  <a:gd name="connsiteX730" fmla="*/ 6424 w 10000"/>
                  <a:gd name="connsiteY730" fmla="*/ 9326 h 10000"/>
                  <a:gd name="connsiteX731" fmla="*/ 6435 w 10000"/>
                  <a:gd name="connsiteY731" fmla="*/ 9336 h 10000"/>
                  <a:gd name="connsiteX732" fmla="*/ 6443 w 10000"/>
                  <a:gd name="connsiteY732" fmla="*/ 9346 h 10000"/>
                  <a:gd name="connsiteX733" fmla="*/ 6449 w 10000"/>
                  <a:gd name="connsiteY733" fmla="*/ 9362 h 10000"/>
                  <a:gd name="connsiteX734" fmla="*/ 6452 w 10000"/>
                  <a:gd name="connsiteY734" fmla="*/ 9372 h 10000"/>
                  <a:gd name="connsiteX735" fmla="*/ 6449 w 10000"/>
                  <a:gd name="connsiteY735" fmla="*/ 9381 h 10000"/>
                  <a:gd name="connsiteX736" fmla="*/ 6465 w 10000"/>
                  <a:gd name="connsiteY736" fmla="*/ 9394 h 10000"/>
                  <a:gd name="connsiteX737" fmla="*/ 6468 w 10000"/>
                  <a:gd name="connsiteY737" fmla="*/ 9420 h 10000"/>
                  <a:gd name="connsiteX738" fmla="*/ 6493 w 10000"/>
                  <a:gd name="connsiteY738" fmla="*/ 9430 h 10000"/>
                  <a:gd name="connsiteX739" fmla="*/ 6507 w 10000"/>
                  <a:gd name="connsiteY739" fmla="*/ 9440 h 10000"/>
                  <a:gd name="connsiteX740" fmla="*/ 6524 w 10000"/>
                  <a:gd name="connsiteY740" fmla="*/ 9459 h 10000"/>
                  <a:gd name="connsiteX741" fmla="*/ 6532 w 10000"/>
                  <a:gd name="connsiteY741" fmla="*/ 9485 h 10000"/>
                  <a:gd name="connsiteX742" fmla="*/ 6537 w 10000"/>
                  <a:gd name="connsiteY742" fmla="*/ 9498 h 10000"/>
                  <a:gd name="connsiteX743" fmla="*/ 6571 w 10000"/>
                  <a:gd name="connsiteY743" fmla="*/ 9508 h 10000"/>
                  <a:gd name="connsiteX744" fmla="*/ 6596 w 10000"/>
                  <a:gd name="connsiteY744" fmla="*/ 9508 h 10000"/>
                  <a:gd name="connsiteX745" fmla="*/ 6637 w 10000"/>
                  <a:gd name="connsiteY745" fmla="*/ 9517 h 10000"/>
                  <a:gd name="connsiteX746" fmla="*/ 6662 w 10000"/>
                  <a:gd name="connsiteY746" fmla="*/ 9524 h 10000"/>
                  <a:gd name="connsiteX747" fmla="*/ 6679 w 10000"/>
                  <a:gd name="connsiteY747" fmla="*/ 9517 h 10000"/>
                  <a:gd name="connsiteX748" fmla="*/ 6679 w 10000"/>
                  <a:gd name="connsiteY748" fmla="*/ 9505 h 10000"/>
                  <a:gd name="connsiteX749" fmla="*/ 6690 w 10000"/>
                  <a:gd name="connsiteY749" fmla="*/ 9485 h 10000"/>
                  <a:gd name="connsiteX750" fmla="*/ 6693 w 10000"/>
                  <a:gd name="connsiteY750" fmla="*/ 9479 h 10000"/>
                  <a:gd name="connsiteX751" fmla="*/ 6706 w 10000"/>
                  <a:gd name="connsiteY751" fmla="*/ 9469 h 10000"/>
                  <a:gd name="connsiteX752" fmla="*/ 6709 w 10000"/>
                  <a:gd name="connsiteY752" fmla="*/ 9462 h 10000"/>
                  <a:gd name="connsiteX753" fmla="*/ 6717 w 10000"/>
                  <a:gd name="connsiteY753" fmla="*/ 9459 h 10000"/>
                  <a:gd name="connsiteX754" fmla="*/ 6726 w 10000"/>
                  <a:gd name="connsiteY754" fmla="*/ 9459 h 10000"/>
                  <a:gd name="connsiteX755" fmla="*/ 6742 w 10000"/>
                  <a:gd name="connsiteY755" fmla="*/ 9462 h 10000"/>
                  <a:gd name="connsiteX756" fmla="*/ 6759 w 10000"/>
                  <a:gd name="connsiteY756" fmla="*/ 9479 h 10000"/>
                  <a:gd name="connsiteX757" fmla="*/ 6781 w 10000"/>
                  <a:gd name="connsiteY757" fmla="*/ 9485 h 10000"/>
                  <a:gd name="connsiteX758" fmla="*/ 6795 w 10000"/>
                  <a:gd name="connsiteY758" fmla="*/ 9485 h 10000"/>
                  <a:gd name="connsiteX759" fmla="*/ 6803 w 10000"/>
                  <a:gd name="connsiteY759" fmla="*/ 9498 h 10000"/>
                  <a:gd name="connsiteX760" fmla="*/ 6806 w 10000"/>
                  <a:gd name="connsiteY760" fmla="*/ 9508 h 10000"/>
                  <a:gd name="connsiteX761" fmla="*/ 6823 w 10000"/>
                  <a:gd name="connsiteY761" fmla="*/ 9514 h 10000"/>
                  <a:gd name="connsiteX762" fmla="*/ 6831 w 10000"/>
                  <a:gd name="connsiteY762" fmla="*/ 9514 h 10000"/>
                  <a:gd name="connsiteX763" fmla="*/ 6848 w 10000"/>
                  <a:gd name="connsiteY763" fmla="*/ 9514 h 10000"/>
                  <a:gd name="connsiteX764" fmla="*/ 6856 w 10000"/>
                  <a:gd name="connsiteY764" fmla="*/ 9517 h 10000"/>
                  <a:gd name="connsiteX765" fmla="*/ 6878 w 10000"/>
                  <a:gd name="connsiteY765" fmla="*/ 9524 h 10000"/>
                  <a:gd name="connsiteX766" fmla="*/ 6895 w 10000"/>
                  <a:gd name="connsiteY766" fmla="*/ 9524 h 10000"/>
                  <a:gd name="connsiteX767" fmla="*/ 6917 w 10000"/>
                  <a:gd name="connsiteY767" fmla="*/ 9527 h 10000"/>
                  <a:gd name="connsiteX768" fmla="*/ 6934 w 10000"/>
                  <a:gd name="connsiteY768" fmla="*/ 9534 h 10000"/>
                  <a:gd name="connsiteX769" fmla="*/ 6961 w 10000"/>
                  <a:gd name="connsiteY769" fmla="*/ 9543 h 10000"/>
                  <a:gd name="connsiteX770" fmla="*/ 6989 w 10000"/>
                  <a:gd name="connsiteY770" fmla="*/ 9547 h 10000"/>
                  <a:gd name="connsiteX771" fmla="*/ 7014 w 10000"/>
                  <a:gd name="connsiteY771" fmla="*/ 9543 h 10000"/>
                  <a:gd name="connsiteX772" fmla="*/ 7033 w 10000"/>
                  <a:gd name="connsiteY772" fmla="*/ 9543 h 10000"/>
                  <a:gd name="connsiteX773" fmla="*/ 7042 w 10000"/>
                  <a:gd name="connsiteY773" fmla="*/ 9547 h 10000"/>
                  <a:gd name="connsiteX774" fmla="*/ 7069 w 10000"/>
                  <a:gd name="connsiteY774" fmla="*/ 9647 h 10000"/>
                  <a:gd name="connsiteX775" fmla="*/ 7122 w 10000"/>
                  <a:gd name="connsiteY775" fmla="*/ 9734 h 10000"/>
                  <a:gd name="connsiteX776" fmla="*/ 7147 w 10000"/>
                  <a:gd name="connsiteY776" fmla="*/ 9744 h 10000"/>
                  <a:gd name="connsiteX777" fmla="*/ 7169 w 10000"/>
                  <a:gd name="connsiteY777" fmla="*/ 9741 h 10000"/>
                  <a:gd name="connsiteX778" fmla="*/ 7177 w 10000"/>
                  <a:gd name="connsiteY778" fmla="*/ 9744 h 10000"/>
                  <a:gd name="connsiteX779" fmla="*/ 7186 w 10000"/>
                  <a:gd name="connsiteY779" fmla="*/ 9754 h 10000"/>
                  <a:gd name="connsiteX780" fmla="*/ 7191 w 10000"/>
                  <a:gd name="connsiteY780" fmla="*/ 9773 h 10000"/>
                  <a:gd name="connsiteX781" fmla="*/ 7208 w 10000"/>
                  <a:gd name="connsiteY781" fmla="*/ 9783 h 10000"/>
                  <a:gd name="connsiteX782" fmla="*/ 7219 w 10000"/>
                  <a:gd name="connsiteY782" fmla="*/ 9793 h 10000"/>
                  <a:gd name="connsiteX783" fmla="*/ 7235 w 10000"/>
                  <a:gd name="connsiteY783" fmla="*/ 9802 h 10000"/>
                  <a:gd name="connsiteX784" fmla="*/ 7249 w 10000"/>
                  <a:gd name="connsiteY784" fmla="*/ 9819 h 10000"/>
                  <a:gd name="connsiteX785" fmla="*/ 7255 w 10000"/>
                  <a:gd name="connsiteY785" fmla="*/ 9835 h 10000"/>
                  <a:gd name="connsiteX786" fmla="*/ 7255 w 10000"/>
                  <a:gd name="connsiteY786" fmla="*/ 9848 h 10000"/>
                  <a:gd name="connsiteX787" fmla="*/ 7249 w 10000"/>
                  <a:gd name="connsiteY787" fmla="*/ 9848 h 10000"/>
                  <a:gd name="connsiteX788" fmla="*/ 7244 w 10000"/>
                  <a:gd name="connsiteY788" fmla="*/ 9858 h 10000"/>
                  <a:gd name="connsiteX789" fmla="*/ 7235 w 10000"/>
                  <a:gd name="connsiteY789" fmla="*/ 9883 h 10000"/>
                  <a:gd name="connsiteX790" fmla="*/ 7244 w 10000"/>
                  <a:gd name="connsiteY790" fmla="*/ 9903 h 10000"/>
                  <a:gd name="connsiteX791" fmla="*/ 7258 w 10000"/>
                  <a:gd name="connsiteY791" fmla="*/ 9926 h 10000"/>
                  <a:gd name="connsiteX792" fmla="*/ 7263 w 10000"/>
                  <a:gd name="connsiteY792" fmla="*/ 9948 h 10000"/>
                  <a:gd name="connsiteX793" fmla="*/ 7274 w 10000"/>
                  <a:gd name="connsiteY793" fmla="*/ 9968 h 10000"/>
                  <a:gd name="connsiteX794" fmla="*/ 7283 w 10000"/>
                  <a:gd name="connsiteY794" fmla="*/ 9987 h 10000"/>
                  <a:gd name="connsiteX795" fmla="*/ 7291 w 10000"/>
                  <a:gd name="connsiteY795" fmla="*/ 10000 h 10000"/>
                  <a:gd name="connsiteX796" fmla="*/ 7305 w 10000"/>
                  <a:gd name="connsiteY796" fmla="*/ 9997 h 10000"/>
                  <a:gd name="connsiteX797" fmla="*/ 7313 w 10000"/>
                  <a:gd name="connsiteY797" fmla="*/ 9977 h 10000"/>
                  <a:gd name="connsiteX798" fmla="*/ 7324 w 10000"/>
                  <a:gd name="connsiteY798" fmla="*/ 9968 h 10000"/>
                  <a:gd name="connsiteX799" fmla="*/ 7341 w 10000"/>
                  <a:gd name="connsiteY799" fmla="*/ 9971 h 10000"/>
                  <a:gd name="connsiteX800" fmla="*/ 7368 w 10000"/>
                  <a:gd name="connsiteY800" fmla="*/ 9987 h 10000"/>
                  <a:gd name="connsiteX801" fmla="*/ 7380 w 10000"/>
                  <a:gd name="connsiteY801" fmla="*/ 9990 h 10000"/>
                  <a:gd name="connsiteX802" fmla="*/ 7393 w 10000"/>
                  <a:gd name="connsiteY802" fmla="*/ 9981 h 10000"/>
                  <a:gd name="connsiteX803" fmla="*/ 7404 w 10000"/>
                  <a:gd name="connsiteY803" fmla="*/ 9968 h 10000"/>
                  <a:gd name="connsiteX804" fmla="*/ 7418 w 10000"/>
                  <a:gd name="connsiteY804" fmla="*/ 9948 h 10000"/>
                  <a:gd name="connsiteX805" fmla="*/ 7427 w 10000"/>
                  <a:gd name="connsiteY805" fmla="*/ 9922 h 10000"/>
                  <a:gd name="connsiteX806" fmla="*/ 7427 w 10000"/>
                  <a:gd name="connsiteY806" fmla="*/ 9906 h 10000"/>
                  <a:gd name="connsiteX807" fmla="*/ 7404 w 10000"/>
                  <a:gd name="connsiteY807" fmla="*/ 9877 h 10000"/>
                  <a:gd name="connsiteX808" fmla="*/ 7388 w 10000"/>
                  <a:gd name="connsiteY808" fmla="*/ 9854 h 10000"/>
                  <a:gd name="connsiteX809" fmla="*/ 7385 w 10000"/>
                  <a:gd name="connsiteY809" fmla="*/ 9845 h 10000"/>
                  <a:gd name="connsiteX810" fmla="*/ 7385 w 10000"/>
                  <a:gd name="connsiteY810" fmla="*/ 9825 h 10000"/>
                  <a:gd name="connsiteX811" fmla="*/ 7385 w 10000"/>
                  <a:gd name="connsiteY811" fmla="*/ 9819 h 10000"/>
                  <a:gd name="connsiteX812" fmla="*/ 7393 w 10000"/>
                  <a:gd name="connsiteY812" fmla="*/ 9809 h 10000"/>
                  <a:gd name="connsiteX813" fmla="*/ 7404 w 10000"/>
                  <a:gd name="connsiteY813" fmla="*/ 9793 h 10000"/>
                  <a:gd name="connsiteX814" fmla="*/ 7413 w 10000"/>
                  <a:gd name="connsiteY814" fmla="*/ 9783 h 10000"/>
                  <a:gd name="connsiteX815" fmla="*/ 7404 w 10000"/>
                  <a:gd name="connsiteY815" fmla="*/ 9770 h 10000"/>
                  <a:gd name="connsiteX816" fmla="*/ 7388 w 10000"/>
                  <a:gd name="connsiteY816" fmla="*/ 9760 h 10000"/>
                  <a:gd name="connsiteX817" fmla="*/ 7371 w 10000"/>
                  <a:gd name="connsiteY817" fmla="*/ 9744 h 10000"/>
                  <a:gd name="connsiteX818" fmla="*/ 7363 w 10000"/>
                  <a:gd name="connsiteY818" fmla="*/ 9731 h 10000"/>
                  <a:gd name="connsiteX819" fmla="*/ 7355 w 10000"/>
                  <a:gd name="connsiteY819" fmla="*/ 9715 h 10000"/>
                  <a:gd name="connsiteX820" fmla="*/ 7360 w 10000"/>
                  <a:gd name="connsiteY820" fmla="*/ 9686 h 10000"/>
                  <a:gd name="connsiteX821" fmla="*/ 7363 w 10000"/>
                  <a:gd name="connsiteY821" fmla="*/ 9657 h 10000"/>
                  <a:gd name="connsiteX822" fmla="*/ 7360 w 10000"/>
                  <a:gd name="connsiteY822" fmla="*/ 9631 h 10000"/>
                  <a:gd name="connsiteX823" fmla="*/ 7346 w 10000"/>
                  <a:gd name="connsiteY823" fmla="*/ 9611 h 10000"/>
                  <a:gd name="connsiteX824" fmla="*/ 7332 w 10000"/>
                  <a:gd name="connsiteY824" fmla="*/ 9585 h 10000"/>
                  <a:gd name="connsiteX825" fmla="*/ 7324 w 10000"/>
                  <a:gd name="connsiteY825" fmla="*/ 9573 h 10000"/>
                  <a:gd name="connsiteX826" fmla="*/ 7324 w 10000"/>
                  <a:gd name="connsiteY826" fmla="*/ 9553 h 10000"/>
                  <a:gd name="connsiteX827" fmla="*/ 7324 w 10000"/>
                  <a:gd name="connsiteY827" fmla="*/ 9543 h 10000"/>
                  <a:gd name="connsiteX828" fmla="*/ 7324 w 10000"/>
                  <a:gd name="connsiteY828" fmla="*/ 9517 h 10000"/>
                  <a:gd name="connsiteX829" fmla="*/ 7324 w 10000"/>
                  <a:gd name="connsiteY829" fmla="*/ 9498 h 10000"/>
                  <a:gd name="connsiteX830" fmla="*/ 7332 w 10000"/>
                  <a:gd name="connsiteY830" fmla="*/ 9479 h 10000"/>
                  <a:gd name="connsiteX831" fmla="*/ 7341 w 10000"/>
                  <a:gd name="connsiteY831" fmla="*/ 9462 h 10000"/>
                  <a:gd name="connsiteX832" fmla="*/ 7352 w 10000"/>
                  <a:gd name="connsiteY832" fmla="*/ 9459 h 10000"/>
                  <a:gd name="connsiteX833" fmla="*/ 7360 w 10000"/>
                  <a:gd name="connsiteY833" fmla="*/ 9443 h 10000"/>
                  <a:gd name="connsiteX834" fmla="*/ 7363 w 10000"/>
                  <a:gd name="connsiteY834" fmla="*/ 9433 h 10000"/>
                  <a:gd name="connsiteX835" fmla="*/ 7377 w 10000"/>
                  <a:gd name="connsiteY835" fmla="*/ 9433 h 10000"/>
                  <a:gd name="connsiteX836" fmla="*/ 7388 w 10000"/>
                  <a:gd name="connsiteY836" fmla="*/ 9430 h 10000"/>
                  <a:gd name="connsiteX837" fmla="*/ 7396 w 10000"/>
                  <a:gd name="connsiteY837" fmla="*/ 9430 h 10000"/>
                  <a:gd name="connsiteX838" fmla="*/ 7402 w 10000"/>
                  <a:gd name="connsiteY838" fmla="*/ 9424 h 10000"/>
                  <a:gd name="connsiteX839" fmla="*/ 7396 w 10000"/>
                  <a:gd name="connsiteY839" fmla="*/ 9414 h 10000"/>
                  <a:gd name="connsiteX840" fmla="*/ 7388 w 10000"/>
                  <a:gd name="connsiteY840" fmla="*/ 9401 h 10000"/>
                  <a:gd name="connsiteX841" fmla="*/ 7371 w 10000"/>
                  <a:gd name="connsiteY841" fmla="*/ 9391 h 10000"/>
                  <a:gd name="connsiteX842" fmla="*/ 7355 w 10000"/>
                  <a:gd name="connsiteY842" fmla="*/ 9375 h 10000"/>
                  <a:gd name="connsiteX843" fmla="*/ 7332 w 10000"/>
                  <a:gd name="connsiteY843" fmla="*/ 9356 h 10000"/>
                  <a:gd name="connsiteX844" fmla="*/ 7313 w 10000"/>
                  <a:gd name="connsiteY844" fmla="*/ 9330 h 10000"/>
                  <a:gd name="connsiteX845" fmla="*/ 7307 w 10000"/>
                  <a:gd name="connsiteY845" fmla="*/ 9310 h 10000"/>
                  <a:gd name="connsiteX846" fmla="*/ 7305 w 10000"/>
                  <a:gd name="connsiteY846" fmla="*/ 9291 h 10000"/>
                  <a:gd name="connsiteX847" fmla="*/ 7305 w 10000"/>
                  <a:gd name="connsiteY847" fmla="*/ 9278 h 10000"/>
                  <a:gd name="connsiteX848" fmla="*/ 7296 w 10000"/>
                  <a:gd name="connsiteY848" fmla="*/ 9268 h 10000"/>
                  <a:gd name="connsiteX849" fmla="*/ 7296 w 10000"/>
                  <a:gd name="connsiteY849" fmla="*/ 9249 h 10000"/>
                  <a:gd name="connsiteX850" fmla="*/ 7291 w 10000"/>
                  <a:gd name="connsiteY850" fmla="*/ 9226 h 10000"/>
                  <a:gd name="connsiteX851" fmla="*/ 7283 w 10000"/>
                  <a:gd name="connsiteY851" fmla="*/ 9213 h 10000"/>
                  <a:gd name="connsiteX852" fmla="*/ 7274 w 10000"/>
                  <a:gd name="connsiteY852" fmla="*/ 9194 h 10000"/>
                  <a:gd name="connsiteX853" fmla="*/ 7274 w 10000"/>
                  <a:gd name="connsiteY853" fmla="*/ 9174 h 10000"/>
                  <a:gd name="connsiteX854" fmla="*/ 7280 w 10000"/>
                  <a:gd name="connsiteY854" fmla="*/ 9148 h 10000"/>
                  <a:gd name="connsiteX855" fmla="*/ 7283 w 10000"/>
                  <a:gd name="connsiteY855" fmla="*/ 9119 h 10000"/>
                  <a:gd name="connsiteX856" fmla="*/ 7291 w 10000"/>
                  <a:gd name="connsiteY856" fmla="*/ 9100 h 10000"/>
                  <a:gd name="connsiteX857" fmla="*/ 7307 w 10000"/>
                  <a:gd name="connsiteY857" fmla="*/ 9080 h 10000"/>
                  <a:gd name="connsiteX858" fmla="*/ 7324 w 10000"/>
                  <a:gd name="connsiteY858" fmla="*/ 9054 h 10000"/>
                  <a:gd name="connsiteX859" fmla="*/ 7341 w 10000"/>
                  <a:gd name="connsiteY859" fmla="*/ 9054 h 10000"/>
                  <a:gd name="connsiteX860" fmla="*/ 7352 w 10000"/>
                  <a:gd name="connsiteY860" fmla="*/ 9054 h 10000"/>
                  <a:gd name="connsiteX861" fmla="*/ 7346 w 10000"/>
                  <a:gd name="connsiteY861" fmla="*/ 9032 h 10000"/>
                  <a:gd name="connsiteX862" fmla="*/ 7341 w 10000"/>
                  <a:gd name="connsiteY862" fmla="*/ 9022 h 10000"/>
                  <a:gd name="connsiteX863" fmla="*/ 7352 w 10000"/>
                  <a:gd name="connsiteY863" fmla="*/ 8999 h 10000"/>
                  <a:gd name="connsiteX864" fmla="*/ 7360 w 10000"/>
                  <a:gd name="connsiteY864" fmla="*/ 8967 h 10000"/>
                  <a:gd name="connsiteX865" fmla="*/ 7368 w 10000"/>
                  <a:gd name="connsiteY865" fmla="*/ 8922 h 10000"/>
                  <a:gd name="connsiteX866" fmla="*/ 7377 w 10000"/>
                  <a:gd name="connsiteY866" fmla="*/ 8896 h 10000"/>
                  <a:gd name="connsiteX867" fmla="*/ 7380 w 10000"/>
                  <a:gd name="connsiteY867" fmla="*/ 8867 h 10000"/>
                  <a:gd name="connsiteX868" fmla="*/ 7402 w 10000"/>
                  <a:gd name="connsiteY868" fmla="*/ 8824 h 10000"/>
                  <a:gd name="connsiteX869" fmla="*/ 7402 w 10000"/>
                  <a:gd name="connsiteY869" fmla="*/ 8808 h 10000"/>
                  <a:gd name="connsiteX870" fmla="*/ 7393 w 10000"/>
                  <a:gd name="connsiteY870" fmla="*/ 8795 h 10000"/>
                  <a:gd name="connsiteX871" fmla="*/ 7388 w 10000"/>
                  <a:gd name="connsiteY871" fmla="*/ 8799 h 10000"/>
                  <a:gd name="connsiteX872" fmla="*/ 7396 w 10000"/>
                  <a:gd name="connsiteY872" fmla="*/ 8789 h 10000"/>
                  <a:gd name="connsiteX873" fmla="*/ 7404 w 10000"/>
                  <a:gd name="connsiteY873" fmla="*/ 8789 h 10000"/>
                  <a:gd name="connsiteX874" fmla="*/ 7421 w 10000"/>
                  <a:gd name="connsiteY874" fmla="*/ 8769 h 10000"/>
                  <a:gd name="connsiteX875" fmla="*/ 7443 w 10000"/>
                  <a:gd name="connsiteY875" fmla="*/ 8763 h 10000"/>
                  <a:gd name="connsiteX876" fmla="*/ 7452 w 10000"/>
                  <a:gd name="connsiteY876" fmla="*/ 8769 h 10000"/>
                  <a:gd name="connsiteX877" fmla="*/ 7468 w 10000"/>
                  <a:gd name="connsiteY877" fmla="*/ 8769 h 10000"/>
                  <a:gd name="connsiteX878" fmla="*/ 7499 w 10000"/>
                  <a:gd name="connsiteY878" fmla="*/ 8763 h 10000"/>
                  <a:gd name="connsiteX879" fmla="*/ 7526 w 10000"/>
                  <a:gd name="connsiteY879" fmla="*/ 8763 h 10000"/>
                  <a:gd name="connsiteX880" fmla="*/ 7532 w 10000"/>
                  <a:gd name="connsiteY880" fmla="*/ 8763 h 10000"/>
                  <a:gd name="connsiteX881" fmla="*/ 7554 w 10000"/>
                  <a:gd name="connsiteY881" fmla="*/ 8744 h 10000"/>
                  <a:gd name="connsiteX882" fmla="*/ 7571 w 10000"/>
                  <a:gd name="connsiteY882" fmla="*/ 8731 h 10000"/>
                  <a:gd name="connsiteX883" fmla="*/ 7587 w 10000"/>
                  <a:gd name="connsiteY883" fmla="*/ 8711 h 10000"/>
                  <a:gd name="connsiteX884" fmla="*/ 7607 w 10000"/>
                  <a:gd name="connsiteY884" fmla="*/ 8711 h 10000"/>
                  <a:gd name="connsiteX885" fmla="*/ 7634 w 10000"/>
                  <a:gd name="connsiteY885" fmla="*/ 8705 h 10000"/>
                  <a:gd name="connsiteX886" fmla="*/ 7643 w 10000"/>
                  <a:gd name="connsiteY886" fmla="*/ 8682 h 10000"/>
                  <a:gd name="connsiteX887" fmla="*/ 7654 w 10000"/>
                  <a:gd name="connsiteY887" fmla="*/ 8666 h 10000"/>
                  <a:gd name="connsiteX888" fmla="*/ 7668 w 10000"/>
                  <a:gd name="connsiteY888" fmla="*/ 8666 h 10000"/>
                  <a:gd name="connsiteX889" fmla="*/ 7676 w 10000"/>
                  <a:gd name="connsiteY889" fmla="*/ 8682 h 10000"/>
                  <a:gd name="connsiteX890" fmla="*/ 7704 w 10000"/>
                  <a:gd name="connsiteY890" fmla="*/ 8669 h 10000"/>
                  <a:gd name="connsiteX891" fmla="*/ 7712 w 10000"/>
                  <a:gd name="connsiteY891" fmla="*/ 8669 h 10000"/>
                  <a:gd name="connsiteX892" fmla="*/ 7720 w 10000"/>
                  <a:gd name="connsiteY892" fmla="*/ 8669 h 10000"/>
                  <a:gd name="connsiteX893" fmla="*/ 7726 w 10000"/>
                  <a:gd name="connsiteY893" fmla="*/ 8656 h 10000"/>
                  <a:gd name="connsiteX894" fmla="*/ 7734 w 10000"/>
                  <a:gd name="connsiteY894" fmla="*/ 8650 h 10000"/>
                  <a:gd name="connsiteX895" fmla="*/ 7742 w 10000"/>
                  <a:gd name="connsiteY895" fmla="*/ 8650 h 10000"/>
                  <a:gd name="connsiteX896" fmla="*/ 7759 w 10000"/>
                  <a:gd name="connsiteY896" fmla="*/ 8650 h 10000"/>
                  <a:gd name="connsiteX897" fmla="*/ 7756 w 10000"/>
                  <a:gd name="connsiteY897" fmla="*/ 8630 h 10000"/>
                  <a:gd name="connsiteX898" fmla="*/ 7751 w 10000"/>
                  <a:gd name="connsiteY898" fmla="*/ 8627 h 10000"/>
                  <a:gd name="connsiteX899" fmla="*/ 7742 w 10000"/>
                  <a:gd name="connsiteY899" fmla="*/ 8620 h 10000"/>
                  <a:gd name="connsiteX900" fmla="*/ 7734 w 10000"/>
                  <a:gd name="connsiteY900" fmla="*/ 8591 h 10000"/>
                  <a:gd name="connsiteX901" fmla="*/ 7709 w 10000"/>
                  <a:gd name="connsiteY901" fmla="*/ 8582 h 10000"/>
                  <a:gd name="connsiteX902" fmla="*/ 7695 w 10000"/>
                  <a:gd name="connsiteY902" fmla="*/ 8578 h 10000"/>
                  <a:gd name="connsiteX903" fmla="*/ 7668 w 10000"/>
                  <a:gd name="connsiteY903" fmla="*/ 8562 h 10000"/>
                  <a:gd name="connsiteX904" fmla="*/ 7645 w 10000"/>
                  <a:gd name="connsiteY904" fmla="*/ 8552 h 10000"/>
                  <a:gd name="connsiteX905" fmla="*/ 7615 w 10000"/>
                  <a:gd name="connsiteY905" fmla="*/ 8543 h 10000"/>
                  <a:gd name="connsiteX906" fmla="*/ 7596 w 10000"/>
                  <a:gd name="connsiteY906" fmla="*/ 8527 h 10000"/>
                  <a:gd name="connsiteX907" fmla="*/ 7565 w 10000"/>
                  <a:gd name="connsiteY907" fmla="*/ 8494 h 10000"/>
                  <a:gd name="connsiteX908" fmla="*/ 7562 w 10000"/>
                  <a:gd name="connsiteY908" fmla="*/ 8475 h 10000"/>
                  <a:gd name="connsiteX909" fmla="*/ 7540 w 10000"/>
                  <a:gd name="connsiteY909" fmla="*/ 8455 h 10000"/>
                  <a:gd name="connsiteX910" fmla="*/ 7535 w 10000"/>
                  <a:gd name="connsiteY910" fmla="*/ 8446 h 10000"/>
                  <a:gd name="connsiteX911" fmla="*/ 7535 w 10000"/>
                  <a:gd name="connsiteY911" fmla="*/ 8420 h 10000"/>
                  <a:gd name="connsiteX912" fmla="*/ 7535 w 10000"/>
                  <a:gd name="connsiteY912" fmla="*/ 8391 h 10000"/>
                  <a:gd name="connsiteX913" fmla="*/ 7548 w 10000"/>
                  <a:gd name="connsiteY913" fmla="*/ 8345 h 10000"/>
                  <a:gd name="connsiteX914" fmla="*/ 7562 w 10000"/>
                  <a:gd name="connsiteY914" fmla="*/ 8319 h 10000"/>
                  <a:gd name="connsiteX915" fmla="*/ 7582 w 10000"/>
                  <a:gd name="connsiteY915" fmla="*/ 8310 h 10000"/>
                  <a:gd name="connsiteX916" fmla="*/ 7607 w 10000"/>
                  <a:gd name="connsiteY916" fmla="*/ 8300 h 10000"/>
                  <a:gd name="connsiteX917" fmla="*/ 7629 w 10000"/>
                  <a:gd name="connsiteY917" fmla="*/ 8300 h 10000"/>
                  <a:gd name="connsiteX918" fmla="*/ 7651 w 10000"/>
                  <a:gd name="connsiteY918" fmla="*/ 8297 h 10000"/>
                  <a:gd name="connsiteX919" fmla="*/ 7668 w 10000"/>
                  <a:gd name="connsiteY919" fmla="*/ 8280 h 10000"/>
                  <a:gd name="connsiteX920" fmla="*/ 7687 w 10000"/>
                  <a:gd name="connsiteY920" fmla="*/ 8267 h 10000"/>
                  <a:gd name="connsiteX921" fmla="*/ 7693 w 10000"/>
                  <a:gd name="connsiteY921" fmla="*/ 8261 h 10000"/>
                  <a:gd name="connsiteX922" fmla="*/ 7701 w 10000"/>
                  <a:gd name="connsiteY922" fmla="*/ 8248 h 10000"/>
                  <a:gd name="connsiteX923" fmla="*/ 7712 w 10000"/>
                  <a:gd name="connsiteY923" fmla="*/ 8238 h 10000"/>
                  <a:gd name="connsiteX924" fmla="*/ 7731 w 10000"/>
                  <a:gd name="connsiteY924" fmla="*/ 8222 h 10000"/>
                  <a:gd name="connsiteX925" fmla="*/ 7740 w 10000"/>
                  <a:gd name="connsiteY925" fmla="*/ 8206 h 10000"/>
                  <a:gd name="connsiteX926" fmla="*/ 7756 w 10000"/>
                  <a:gd name="connsiteY926" fmla="*/ 8183 h 10000"/>
                  <a:gd name="connsiteX927" fmla="*/ 7773 w 10000"/>
                  <a:gd name="connsiteY927" fmla="*/ 8177 h 10000"/>
                  <a:gd name="connsiteX928" fmla="*/ 7784 w 10000"/>
                  <a:gd name="connsiteY928" fmla="*/ 8183 h 10000"/>
                  <a:gd name="connsiteX929" fmla="*/ 7801 w 10000"/>
                  <a:gd name="connsiteY929" fmla="*/ 8174 h 10000"/>
                  <a:gd name="connsiteX930" fmla="*/ 7801 w 10000"/>
                  <a:gd name="connsiteY930" fmla="*/ 8157 h 10000"/>
                  <a:gd name="connsiteX931" fmla="*/ 7817 w 10000"/>
                  <a:gd name="connsiteY931" fmla="*/ 8164 h 10000"/>
                  <a:gd name="connsiteX932" fmla="*/ 7837 w 10000"/>
                  <a:gd name="connsiteY932" fmla="*/ 8164 h 10000"/>
                  <a:gd name="connsiteX933" fmla="*/ 7856 w 10000"/>
                  <a:gd name="connsiteY933" fmla="*/ 8164 h 10000"/>
                  <a:gd name="connsiteX934" fmla="*/ 7870 w 10000"/>
                  <a:gd name="connsiteY934" fmla="*/ 8167 h 10000"/>
                  <a:gd name="connsiteX935" fmla="*/ 7881 w 10000"/>
                  <a:gd name="connsiteY935" fmla="*/ 8174 h 10000"/>
                  <a:gd name="connsiteX936" fmla="*/ 7898 w 10000"/>
                  <a:gd name="connsiteY936" fmla="*/ 8187 h 10000"/>
                  <a:gd name="connsiteX937" fmla="*/ 7917 w 10000"/>
                  <a:gd name="connsiteY937" fmla="*/ 8187 h 10000"/>
                  <a:gd name="connsiteX938" fmla="*/ 7928 w 10000"/>
                  <a:gd name="connsiteY938" fmla="*/ 8157 h 10000"/>
                  <a:gd name="connsiteX939" fmla="*/ 7942 w 10000"/>
                  <a:gd name="connsiteY939" fmla="*/ 8157 h 10000"/>
                  <a:gd name="connsiteX940" fmla="*/ 7958 w 10000"/>
                  <a:gd name="connsiteY940" fmla="*/ 8164 h 10000"/>
                  <a:gd name="connsiteX941" fmla="*/ 7983 w 10000"/>
                  <a:gd name="connsiteY941" fmla="*/ 8144 h 10000"/>
                  <a:gd name="connsiteX942" fmla="*/ 8000 w 10000"/>
                  <a:gd name="connsiteY942" fmla="*/ 8109 h 10000"/>
                  <a:gd name="connsiteX943" fmla="*/ 7994 w 10000"/>
                  <a:gd name="connsiteY943" fmla="*/ 8093 h 10000"/>
                  <a:gd name="connsiteX944" fmla="*/ 7983 w 10000"/>
                  <a:gd name="connsiteY944" fmla="*/ 8070 h 10000"/>
                  <a:gd name="connsiteX945" fmla="*/ 7986 w 10000"/>
                  <a:gd name="connsiteY945" fmla="*/ 8063 h 10000"/>
                  <a:gd name="connsiteX946" fmla="*/ 7978 w 10000"/>
                  <a:gd name="connsiteY946" fmla="*/ 8044 h 10000"/>
                  <a:gd name="connsiteX947" fmla="*/ 7986 w 10000"/>
                  <a:gd name="connsiteY947" fmla="*/ 8002 h 10000"/>
                  <a:gd name="connsiteX948" fmla="*/ 7983 w 10000"/>
                  <a:gd name="connsiteY948" fmla="*/ 7947 h 10000"/>
                  <a:gd name="connsiteX949" fmla="*/ 7961 w 10000"/>
                  <a:gd name="connsiteY949" fmla="*/ 7931 h 10000"/>
                  <a:gd name="connsiteX950" fmla="*/ 7958 w 10000"/>
                  <a:gd name="connsiteY950" fmla="*/ 7898 h 10000"/>
                  <a:gd name="connsiteX951" fmla="*/ 7953 w 10000"/>
                  <a:gd name="connsiteY951" fmla="*/ 7856 h 10000"/>
                  <a:gd name="connsiteX952" fmla="*/ 7967 w 10000"/>
                  <a:gd name="connsiteY952" fmla="*/ 7837 h 10000"/>
                  <a:gd name="connsiteX953" fmla="*/ 7950 w 10000"/>
                  <a:gd name="connsiteY953" fmla="*/ 7824 h 10000"/>
                  <a:gd name="connsiteX954" fmla="*/ 7906 w 10000"/>
                  <a:gd name="connsiteY954" fmla="*/ 7814 h 10000"/>
                  <a:gd name="connsiteX955" fmla="*/ 7878 w 10000"/>
                  <a:gd name="connsiteY955" fmla="*/ 7814 h 10000"/>
                  <a:gd name="connsiteX956" fmla="*/ 7870 w 10000"/>
                  <a:gd name="connsiteY956" fmla="*/ 7795 h 10000"/>
                  <a:gd name="connsiteX957" fmla="*/ 7878 w 10000"/>
                  <a:gd name="connsiteY957" fmla="*/ 7778 h 10000"/>
                  <a:gd name="connsiteX958" fmla="*/ 7881 w 10000"/>
                  <a:gd name="connsiteY958" fmla="*/ 7775 h 10000"/>
                  <a:gd name="connsiteX959" fmla="*/ 7878 w 10000"/>
                  <a:gd name="connsiteY959" fmla="*/ 7743 h 10000"/>
                  <a:gd name="connsiteX960" fmla="*/ 7895 w 10000"/>
                  <a:gd name="connsiteY960" fmla="*/ 7733 h 10000"/>
                  <a:gd name="connsiteX961" fmla="*/ 7911 w 10000"/>
                  <a:gd name="connsiteY961" fmla="*/ 7710 h 10000"/>
                  <a:gd name="connsiteX962" fmla="*/ 7911 w 10000"/>
                  <a:gd name="connsiteY962" fmla="*/ 7665 h 10000"/>
                  <a:gd name="connsiteX963" fmla="*/ 7917 w 10000"/>
                  <a:gd name="connsiteY963" fmla="*/ 7600 h 10000"/>
                  <a:gd name="connsiteX964" fmla="*/ 7928 w 10000"/>
                  <a:gd name="connsiteY964" fmla="*/ 7581 h 10000"/>
                  <a:gd name="connsiteX965" fmla="*/ 7917 w 10000"/>
                  <a:gd name="connsiteY965" fmla="*/ 7474 h 10000"/>
                  <a:gd name="connsiteX966" fmla="*/ 7873 w 10000"/>
                  <a:gd name="connsiteY966" fmla="*/ 7335 h 10000"/>
                  <a:gd name="connsiteX967" fmla="*/ 7756 w 10000"/>
                  <a:gd name="connsiteY967" fmla="*/ 7050 h 10000"/>
                  <a:gd name="connsiteX968" fmla="*/ 7679 w 10000"/>
                  <a:gd name="connsiteY968" fmla="*/ 6839 h 10000"/>
                  <a:gd name="connsiteX969" fmla="*/ 7668 w 10000"/>
                  <a:gd name="connsiteY969" fmla="*/ 6823 h 10000"/>
                  <a:gd name="connsiteX970" fmla="*/ 7659 w 10000"/>
                  <a:gd name="connsiteY970" fmla="*/ 6768 h 10000"/>
                  <a:gd name="connsiteX971" fmla="*/ 7659 w 10000"/>
                  <a:gd name="connsiteY971" fmla="*/ 6739 h 10000"/>
                  <a:gd name="connsiteX972" fmla="*/ 7651 w 10000"/>
                  <a:gd name="connsiteY972" fmla="*/ 6713 h 10000"/>
                  <a:gd name="connsiteX973" fmla="*/ 7654 w 10000"/>
                  <a:gd name="connsiteY973" fmla="*/ 6684 h 10000"/>
                  <a:gd name="connsiteX974" fmla="*/ 7643 w 10000"/>
                  <a:gd name="connsiteY974" fmla="*/ 6626 h 10000"/>
                  <a:gd name="connsiteX975" fmla="*/ 7629 w 10000"/>
                  <a:gd name="connsiteY975" fmla="*/ 6600 h 10000"/>
                  <a:gd name="connsiteX976" fmla="*/ 7629 w 10000"/>
                  <a:gd name="connsiteY976" fmla="*/ 6580 h 10000"/>
                  <a:gd name="connsiteX977" fmla="*/ 7623 w 10000"/>
                  <a:gd name="connsiteY977" fmla="*/ 6541 h 10000"/>
                  <a:gd name="connsiteX978" fmla="*/ 7615 w 10000"/>
                  <a:gd name="connsiteY978" fmla="*/ 6522 h 10000"/>
                  <a:gd name="connsiteX979" fmla="*/ 7598 w 10000"/>
                  <a:gd name="connsiteY979" fmla="*/ 6509 h 10000"/>
                  <a:gd name="connsiteX980" fmla="*/ 7587 w 10000"/>
                  <a:gd name="connsiteY980" fmla="*/ 6493 h 10000"/>
                  <a:gd name="connsiteX981" fmla="*/ 7579 w 10000"/>
                  <a:gd name="connsiteY981" fmla="*/ 6464 h 10000"/>
                  <a:gd name="connsiteX982" fmla="*/ 7587 w 10000"/>
                  <a:gd name="connsiteY982" fmla="*/ 6438 h 10000"/>
                  <a:gd name="connsiteX983" fmla="*/ 7596 w 10000"/>
                  <a:gd name="connsiteY983" fmla="*/ 6425 h 10000"/>
                  <a:gd name="connsiteX984" fmla="*/ 7590 w 10000"/>
                  <a:gd name="connsiteY984" fmla="*/ 6396 h 10000"/>
                  <a:gd name="connsiteX985" fmla="*/ 7590 w 10000"/>
                  <a:gd name="connsiteY985" fmla="*/ 6373 h 10000"/>
                  <a:gd name="connsiteX986" fmla="*/ 7587 w 10000"/>
                  <a:gd name="connsiteY986" fmla="*/ 6354 h 10000"/>
                  <a:gd name="connsiteX987" fmla="*/ 7582 w 10000"/>
                  <a:gd name="connsiteY987" fmla="*/ 6344 h 10000"/>
                  <a:gd name="connsiteX988" fmla="*/ 7582 w 10000"/>
                  <a:gd name="connsiteY988" fmla="*/ 6324 h 10000"/>
                  <a:gd name="connsiteX989" fmla="*/ 7571 w 10000"/>
                  <a:gd name="connsiteY989" fmla="*/ 6302 h 10000"/>
                  <a:gd name="connsiteX990" fmla="*/ 7548 w 10000"/>
                  <a:gd name="connsiteY990" fmla="*/ 6256 h 10000"/>
                  <a:gd name="connsiteX991" fmla="*/ 7546 w 10000"/>
                  <a:gd name="connsiteY991" fmla="*/ 6218 h 10000"/>
                  <a:gd name="connsiteX992" fmla="*/ 7540 w 10000"/>
                  <a:gd name="connsiteY992" fmla="*/ 6159 h 10000"/>
                  <a:gd name="connsiteX993" fmla="*/ 7535 w 10000"/>
                  <a:gd name="connsiteY993" fmla="*/ 6114 h 10000"/>
                  <a:gd name="connsiteX994" fmla="*/ 7535 w 10000"/>
                  <a:gd name="connsiteY994" fmla="*/ 6088 h 10000"/>
                  <a:gd name="connsiteX995" fmla="*/ 7540 w 10000"/>
                  <a:gd name="connsiteY995" fmla="*/ 6049 h 10000"/>
                  <a:gd name="connsiteX996" fmla="*/ 7546 w 10000"/>
                  <a:gd name="connsiteY996" fmla="*/ 6004 h 10000"/>
                  <a:gd name="connsiteX997" fmla="*/ 7548 w 10000"/>
                  <a:gd name="connsiteY997" fmla="*/ 5965 h 10000"/>
                  <a:gd name="connsiteX998" fmla="*/ 7548 w 10000"/>
                  <a:gd name="connsiteY998" fmla="*/ 5946 h 10000"/>
                  <a:gd name="connsiteX999" fmla="*/ 7548 w 10000"/>
                  <a:gd name="connsiteY999" fmla="*/ 5933 h 10000"/>
                  <a:gd name="connsiteX1000" fmla="*/ 7548 w 10000"/>
                  <a:gd name="connsiteY1000" fmla="*/ 5910 h 10000"/>
                  <a:gd name="connsiteX1001" fmla="*/ 7548 w 10000"/>
                  <a:gd name="connsiteY1001" fmla="*/ 5897 h 10000"/>
                  <a:gd name="connsiteX1002" fmla="*/ 7546 w 10000"/>
                  <a:gd name="connsiteY1002" fmla="*/ 5871 h 10000"/>
                  <a:gd name="connsiteX1003" fmla="*/ 7535 w 10000"/>
                  <a:gd name="connsiteY1003" fmla="*/ 5839 h 10000"/>
                  <a:gd name="connsiteX1004" fmla="*/ 7524 w 10000"/>
                  <a:gd name="connsiteY1004" fmla="*/ 5797 h 10000"/>
                  <a:gd name="connsiteX1005" fmla="*/ 7518 w 10000"/>
                  <a:gd name="connsiteY1005" fmla="*/ 5767 h 10000"/>
                  <a:gd name="connsiteX1006" fmla="*/ 7515 w 10000"/>
                  <a:gd name="connsiteY1006" fmla="*/ 5745 h 10000"/>
                  <a:gd name="connsiteX1007" fmla="*/ 7501 w 10000"/>
                  <a:gd name="connsiteY1007" fmla="*/ 5683 h 10000"/>
                  <a:gd name="connsiteX1008" fmla="*/ 7490 w 10000"/>
                  <a:gd name="connsiteY1008" fmla="*/ 5631 h 10000"/>
                  <a:gd name="connsiteX1009" fmla="*/ 7482 w 10000"/>
                  <a:gd name="connsiteY1009" fmla="*/ 5593 h 10000"/>
                  <a:gd name="connsiteX1010" fmla="*/ 7476 w 10000"/>
                  <a:gd name="connsiteY1010" fmla="*/ 5570 h 10000"/>
                  <a:gd name="connsiteX1011" fmla="*/ 7476 w 10000"/>
                  <a:gd name="connsiteY1011" fmla="*/ 5528 h 10000"/>
                  <a:gd name="connsiteX1012" fmla="*/ 7482 w 10000"/>
                  <a:gd name="connsiteY1012" fmla="*/ 5502 h 10000"/>
                  <a:gd name="connsiteX1013" fmla="*/ 7490 w 10000"/>
                  <a:gd name="connsiteY1013" fmla="*/ 5489 h 10000"/>
                  <a:gd name="connsiteX1014" fmla="*/ 7499 w 10000"/>
                  <a:gd name="connsiteY1014" fmla="*/ 5479 h 10000"/>
                  <a:gd name="connsiteX1015" fmla="*/ 7493 w 10000"/>
                  <a:gd name="connsiteY1015" fmla="*/ 5427 h 10000"/>
                  <a:gd name="connsiteX1016" fmla="*/ 7501 w 10000"/>
                  <a:gd name="connsiteY1016" fmla="*/ 5415 h 10000"/>
                  <a:gd name="connsiteX1017" fmla="*/ 7510 w 10000"/>
                  <a:gd name="connsiteY1017" fmla="*/ 5398 h 10000"/>
                  <a:gd name="connsiteX1018" fmla="*/ 7515 w 10000"/>
                  <a:gd name="connsiteY1018" fmla="*/ 5379 h 10000"/>
                  <a:gd name="connsiteX1019" fmla="*/ 7526 w 10000"/>
                  <a:gd name="connsiteY1019" fmla="*/ 5366 h 10000"/>
                  <a:gd name="connsiteX1020" fmla="*/ 7518 w 10000"/>
                  <a:gd name="connsiteY1020" fmla="*/ 5350 h 10000"/>
                  <a:gd name="connsiteX1021" fmla="*/ 7518 w 10000"/>
                  <a:gd name="connsiteY1021" fmla="*/ 5330 h 10000"/>
                  <a:gd name="connsiteX1022" fmla="*/ 7526 w 10000"/>
                  <a:gd name="connsiteY1022" fmla="*/ 5311 h 10000"/>
                  <a:gd name="connsiteX1023" fmla="*/ 7540 w 10000"/>
                  <a:gd name="connsiteY1023" fmla="*/ 5291 h 10000"/>
                  <a:gd name="connsiteX1024" fmla="*/ 7540 w 10000"/>
                  <a:gd name="connsiteY1024" fmla="*/ 5266 h 10000"/>
                  <a:gd name="connsiteX1025" fmla="*/ 7540 w 10000"/>
                  <a:gd name="connsiteY1025" fmla="*/ 5256 h 10000"/>
                  <a:gd name="connsiteX1026" fmla="*/ 7524 w 10000"/>
                  <a:gd name="connsiteY1026" fmla="*/ 5233 h 10000"/>
                  <a:gd name="connsiteX1027" fmla="*/ 7515 w 10000"/>
                  <a:gd name="connsiteY1027" fmla="*/ 5217 h 10000"/>
                  <a:gd name="connsiteX1028" fmla="*/ 7490 w 10000"/>
                  <a:gd name="connsiteY1028" fmla="*/ 5178 h 10000"/>
                  <a:gd name="connsiteX1029" fmla="*/ 7474 w 10000"/>
                  <a:gd name="connsiteY1029" fmla="*/ 5162 h 10000"/>
                  <a:gd name="connsiteX1030" fmla="*/ 7457 w 10000"/>
                  <a:gd name="connsiteY1030" fmla="*/ 5120 h 10000"/>
                  <a:gd name="connsiteX1031" fmla="*/ 7421 w 10000"/>
                  <a:gd name="connsiteY1031" fmla="*/ 5087 h 10000"/>
                  <a:gd name="connsiteX1032" fmla="*/ 7380 w 10000"/>
                  <a:gd name="connsiteY1032" fmla="*/ 5068 h 10000"/>
                  <a:gd name="connsiteX1033" fmla="*/ 7355 w 10000"/>
                  <a:gd name="connsiteY1033" fmla="*/ 5058 h 10000"/>
                  <a:gd name="connsiteX1034" fmla="*/ 7332 w 10000"/>
                  <a:gd name="connsiteY1034" fmla="*/ 5049 h 10000"/>
                  <a:gd name="connsiteX1035" fmla="*/ 7305 w 10000"/>
                  <a:gd name="connsiteY1035" fmla="*/ 5016 h 10000"/>
                  <a:gd name="connsiteX1036" fmla="*/ 7305 w 10000"/>
                  <a:gd name="connsiteY1036" fmla="*/ 5000 h 10000"/>
                  <a:gd name="connsiteX1037" fmla="*/ 7296 w 10000"/>
                  <a:gd name="connsiteY1037" fmla="*/ 4971 h 10000"/>
                  <a:gd name="connsiteX1038" fmla="*/ 7288 w 10000"/>
                  <a:gd name="connsiteY1038" fmla="*/ 4945 h 10000"/>
                  <a:gd name="connsiteX1039" fmla="*/ 7280 w 10000"/>
                  <a:gd name="connsiteY1039" fmla="*/ 4916 h 10000"/>
                  <a:gd name="connsiteX1040" fmla="*/ 7291 w 10000"/>
                  <a:gd name="connsiteY1040" fmla="*/ 4887 h 10000"/>
                  <a:gd name="connsiteX1041" fmla="*/ 7291 w 10000"/>
                  <a:gd name="connsiteY1041" fmla="*/ 4858 h 10000"/>
                  <a:gd name="connsiteX1042" fmla="*/ 7271 w 10000"/>
                  <a:gd name="connsiteY1042" fmla="*/ 4819 h 10000"/>
                  <a:gd name="connsiteX1043" fmla="*/ 7255 w 10000"/>
                  <a:gd name="connsiteY1043" fmla="*/ 4828 h 10000"/>
                  <a:gd name="connsiteX1044" fmla="*/ 7235 w 10000"/>
                  <a:gd name="connsiteY1044" fmla="*/ 4841 h 10000"/>
                  <a:gd name="connsiteX1045" fmla="*/ 7216 w 10000"/>
                  <a:gd name="connsiteY1045" fmla="*/ 4867 h 10000"/>
                  <a:gd name="connsiteX1046" fmla="*/ 7191 w 10000"/>
                  <a:gd name="connsiteY1046" fmla="*/ 4870 h 10000"/>
                  <a:gd name="connsiteX1047" fmla="*/ 7155 w 10000"/>
                  <a:gd name="connsiteY1047" fmla="*/ 4887 h 10000"/>
                  <a:gd name="connsiteX1048" fmla="*/ 7122 w 10000"/>
                  <a:gd name="connsiteY1048" fmla="*/ 4893 h 10000"/>
                  <a:gd name="connsiteX1049" fmla="*/ 7105 w 10000"/>
                  <a:gd name="connsiteY1049" fmla="*/ 4896 h 10000"/>
                  <a:gd name="connsiteX1050" fmla="*/ 7094 w 10000"/>
                  <a:gd name="connsiteY1050" fmla="*/ 4916 h 10000"/>
                  <a:gd name="connsiteX1051" fmla="*/ 7080 w 10000"/>
                  <a:gd name="connsiteY1051" fmla="*/ 4903 h 10000"/>
                  <a:gd name="connsiteX1052" fmla="*/ 7072 w 10000"/>
                  <a:gd name="connsiteY1052" fmla="*/ 4851 h 10000"/>
                  <a:gd name="connsiteX1053" fmla="*/ 7042 w 10000"/>
                  <a:gd name="connsiteY1053" fmla="*/ 4819 h 10000"/>
                  <a:gd name="connsiteX1054" fmla="*/ 7030 w 10000"/>
                  <a:gd name="connsiteY1054" fmla="*/ 4780 h 10000"/>
                  <a:gd name="connsiteX1055" fmla="*/ 7039 w 10000"/>
                  <a:gd name="connsiteY1055" fmla="*/ 4757 h 10000"/>
                  <a:gd name="connsiteX1056" fmla="*/ 7047 w 10000"/>
                  <a:gd name="connsiteY1056" fmla="*/ 4744 h 10000"/>
                  <a:gd name="connsiteX1057" fmla="*/ 7022 w 10000"/>
                  <a:gd name="connsiteY1057" fmla="*/ 4725 h 10000"/>
                  <a:gd name="connsiteX1058" fmla="*/ 7000 w 10000"/>
                  <a:gd name="connsiteY1058" fmla="*/ 4715 h 10000"/>
                  <a:gd name="connsiteX1059" fmla="*/ 6975 w 10000"/>
                  <a:gd name="connsiteY1059" fmla="*/ 4709 h 10000"/>
                  <a:gd name="connsiteX1060" fmla="*/ 6945 w 10000"/>
                  <a:gd name="connsiteY1060" fmla="*/ 4696 h 10000"/>
                  <a:gd name="connsiteX1061" fmla="*/ 6953 w 10000"/>
                  <a:gd name="connsiteY1061" fmla="*/ 4679 h 10000"/>
                  <a:gd name="connsiteX1062" fmla="*/ 6961 w 10000"/>
                  <a:gd name="connsiteY1062" fmla="*/ 4660 h 10000"/>
                  <a:gd name="connsiteX1063" fmla="*/ 6983 w 10000"/>
                  <a:gd name="connsiteY1063" fmla="*/ 4644 h 10000"/>
                  <a:gd name="connsiteX1064" fmla="*/ 7014 w 10000"/>
                  <a:gd name="connsiteY1064" fmla="*/ 4634 h 10000"/>
                  <a:gd name="connsiteX1065" fmla="*/ 7025 w 10000"/>
                  <a:gd name="connsiteY1065" fmla="*/ 4615 h 10000"/>
                  <a:gd name="connsiteX1066" fmla="*/ 7047 w 10000"/>
                  <a:gd name="connsiteY1066" fmla="*/ 4582 h 10000"/>
                  <a:gd name="connsiteX1067" fmla="*/ 7069 w 10000"/>
                  <a:gd name="connsiteY1067" fmla="*/ 4563 h 10000"/>
                  <a:gd name="connsiteX1068" fmla="*/ 7078 w 10000"/>
                  <a:gd name="connsiteY1068" fmla="*/ 4553 h 10000"/>
                  <a:gd name="connsiteX1069" fmla="*/ 7097 w 10000"/>
                  <a:gd name="connsiteY1069" fmla="*/ 4527 h 10000"/>
                  <a:gd name="connsiteX1070" fmla="*/ 7122 w 10000"/>
                  <a:gd name="connsiteY1070" fmla="*/ 4517 h 10000"/>
                  <a:gd name="connsiteX1071" fmla="*/ 7139 w 10000"/>
                  <a:gd name="connsiteY1071" fmla="*/ 4488 h 10000"/>
                  <a:gd name="connsiteX1072" fmla="*/ 7147 w 10000"/>
                  <a:gd name="connsiteY1072" fmla="*/ 4459 h 10000"/>
                  <a:gd name="connsiteX1073" fmla="*/ 7161 w 10000"/>
                  <a:gd name="connsiteY1073" fmla="*/ 4440 h 10000"/>
                  <a:gd name="connsiteX1074" fmla="*/ 7177 w 10000"/>
                  <a:gd name="connsiteY1074" fmla="*/ 4430 h 10000"/>
                  <a:gd name="connsiteX1075" fmla="*/ 7202 w 10000"/>
                  <a:gd name="connsiteY1075" fmla="*/ 4407 h 10000"/>
                  <a:gd name="connsiteX1076" fmla="*/ 7224 w 10000"/>
                  <a:gd name="connsiteY1076" fmla="*/ 4417 h 10000"/>
                  <a:gd name="connsiteX1077" fmla="*/ 7241 w 10000"/>
                  <a:gd name="connsiteY1077" fmla="*/ 4404 h 10000"/>
                  <a:gd name="connsiteX1078" fmla="*/ 7263 w 10000"/>
                  <a:gd name="connsiteY1078" fmla="*/ 4398 h 10000"/>
                  <a:gd name="connsiteX1079" fmla="*/ 7283 w 10000"/>
                  <a:gd name="connsiteY1079" fmla="*/ 4424 h 10000"/>
                  <a:gd name="connsiteX1080" fmla="*/ 7305 w 10000"/>
                  <a:gd name="connsiteY1080" fmla="*/ 4433 h 10000"/>
                  <a:gd name="connsiteX1081" fmla="*/ 7332 w 10000"/>
                  <a:gd name="connsiteY1081" fmla="*/ 4443 h 10000"/>
                  <a:gd name="connsiteX1082" fmla="*/ 7380 w 10000"/>
                  <a:gd name="connsiteY1082" fmla="*/ 4398 h 10000"/>
                  <a:gd name="connsiteX1083" fmla="*/ 7404 w 10000"/>
                  <a:gd name="connsiteY1083" fmla="*/ 4378 h 10000"/>
                  <a:gd name="connsiteX1084" fmla="*/ 7418 w 10000"/>
                  <a:gd name="connsiteY1084" fmla="*/ 4369 h 10000"/>
                  <a:gd name="connsiteX1085" fmla="*/ 7443 w 10000"/>
                  <a:gd name="connsiteY1085" fmla="*/ 4356 h 10000"/>
                  <a:gd name="connsiteX1086" fmla="*/ 7460 w 10000"/>
                  <a:gd name="connsiteY1086" fmla="*/ 4385 h 10000"/>
                  <a:gd name="connsiteX1087" fmla="*/ 7460 w 10000"/>
                  <a:gd name="connsiteY1087" fmla="*/ 4404 h 10000"/>
                  <a:gd name="connsiteX1088" fmla="*/ 7499 w 10000"/>
                  <a:gd name="connsiteY1088" fmla="*/ 4417 h 10000"/>
                  <a:gd name="connsiteX1089" fmla="*/ 7515 w 10000"/>
                  <a:gd name="connsiteY1089" fmla="*/ 4414 h 10000"/>
                  <a:gd name="connsiteX1090" fmla="*/ 7565 w 10000"/>
                  <a:gd name="connsiteY1090" fmla="*/ 4385 h 10000"/>
                  <a:gd name="connsiteX1091" fmla="*/ 7579 w 10000"/>
                  <a:gd name="connsiteY1091" fmla="*/ 4346 h 10000"/>
                  <a:gd name="connsiteX1092" fmla="*/ 7582 w 10000"/>
                  <a:gd name="connsiteY1092" fmla="*/ 4317 h 10000"/>
                  <a:gd name="connsiteX1093" fmla="*/ 7590 w 10000"/>
                  <a:gd name="connsiteY1093" fmla="*/ 4301 h 10000"/>
                  <a:gd name="connsiteX1094" fmla="*/ 7612 w 10000"/>
                  <a:gd name="connsiteY1094" fmla="*/ 4271 h 10000"/>
                  <a:gd name="connsiteX1095" fmla="*/ 7623 w 10000"/>
                  <a:gd name="connsiteY1095" fmla="*/ 4262 h 10000"/>
                  <a:gd name="connsiteX1096" fmla="*/ 7634 w 10000"/>
                  <a:gd name="connsiteY1096" fmla="*/ 4245 h 10000"/>
                  <a:gd name="connsiteX1097" fmla="*/ 7645 w 10000"/>
                  <a:gd name="connsiteY1097" fmla="*/ 4265 h 10000"/>
                  <a:gd name="connsiteX1098" fmla="*/ 7670 w 10000"/>
                  <a:gd name="connsiteY1098" fmla="*/ 4284 h 10000"/>
                  <a:gd name="connsiteX1099" fmla="*/ 7701 w 10000"/>
                  <a:gd name="connsiteY1099" fmla="*/ 4275 h 10000"/>
                  <a:gd name="connsiteX1100" fmla="*/ 7717 w 10000"/>
                  <a:gd name="connsiteY1100" fmla="*/ 4275 h 10000"/>
                  <a:gd name="connsiteX1101" fmla="*/ 7740 w 10000"/>
                  <a:gd name="connsiteY1101" fmla="*/ 4284 h 10000"/>
                  <a:gd name="connsiteX1102" fmla="*/ 7767 w 10000"/>
                  <a:gd name="connsiteY1102" fmla="*/ 4284 h 10000"/>
                  <a:gd name="connsiteX1103" fmla="*/ 7895 w 10000"/>
                  <a:gd name="connsiteY1103" fmla="*/ 4207 h 10000"/>
                  <a:gd name="connsiteX1104" fmla="*/ 7895 w 10000"/>
                  <a:gd name="connsiteY1104" fmla="*/ 4187 h 10000"/>
                  <a:gd name="connsiteX1105" fmla="*/ 7895 w 10000"/>
                  <a:gd name="connsiteY1105" fmla="*/ 4171 h 10000"/>
                  <a:gd name="connsiteX1106" fmla="*/ 7903 w 10000"/>
                  <a:gd name="connsiteY1106" fmla="*/ 4148 h 10000"/>
                  <a:gd name="connsiteX1107" fmla="*/ 7917 w 10000"/>
                  <a:gd name="connsiteY1107" fmla="*/ 4158 h 10000"/>
                  <a:gd name="connsiteX1108" fmla="*/ 7967 w 10000"/>
                  <a:gd name="connsiteY1108" fmla="*/ 4203 h 10000"/>
                  <a:gd name="connsiteX1109" fmla="*/ 7994 w 10000"/>
                  <a:gd name="connsiteY1109" fmla="*/ 4203 h 10000"/>
                  <a:gd name="connsiteX1110" fmla="*/ 8064 w 10000"/>
                  <a:gd name="connsiteY1110" fmla="*/ 4242 h 10000"/>
                  <a:gd name="connsiteX1111" fmla="*/ 8083 w 10000"/>
                  <a:gd name="connsiteY1111" fmla="*/ 4245 h 10000"/>
                  <a:gd name="connsiteX1112" fmla="*/ 8105 w 10000"/>
                  <a:gd name="connsiteY1112" fmla="*/ 4226 h 10000"/>
                  <a:gd name="connsiteX1113" fmla="*/ 8136 w 10000"/>
                  <a:gd name="connsiteY1113" fmla="*/ 4187 h 10000"/>
                  <a:gd name="connsiteX1114" fmla="*/ 8161 w 10000"/>
                  <a:gd name="connsiteY1114" fmla="*/ 4168 h 10000"/>
                  <a:gd name="connsiteX1115" fmla="*/ 8172 w 10000"/>
                  <a:gd name="connsiteY1115" fmla="*/ 4161 h 10000"/>
                  <a:gd name="connsiteX1116" fmla="*/ 8208 w 10000"/>
                  <a:gd name="connsiteY1116" fmla="*/ 4168 h 10000"/>
                  <a:gd name="connsiteX1117" fmla="*/ 8235 w 10000"/>
                  <a:gd name="connsiteY1117" fmla="*/ 4168 h 10000"/>
                  <a:gd name="connsiteX1118" fmla="*/ 8258 w 10000"/>
                  <a:gd name="connsiteY1118" fmla="*/ 4152 h 10000"/>
                  <a:gd name="connsiteX1119" fmla="*/ 8283 w 10000"/>
                  <a:gd name="connsiteY1119" fmla="*/ 4152 h 10000"/>
                  <a:gd name="connsiteX1120" fmla="*/ 8299 w 10000"/>
                  <a:gd name="connsiteY1120" fmla="*/ 4132 h 10000"/>
                  <a:gd name="connsiteX1121" fmla="*/ 8316 w 10000"/>
                  <a:gd name="connsiteY1121" fmla="*/ 4113 h 10000"/>
                  <a:gd name="connsiteX1122" fmla="*/ 8330 w 10000"/>
                  <a:gd name="connsiteY1122" fmla="*/ 4084 h 10000"/>
                  <a:gd name="connsiteX1123" fmla="*/ 8341 w 10000"/>
                  <a:gd name="connsiteY1123" fmla="*/ 4058 h 10000"/>
                  <a:gd name="connsiteX1124" fmla="*/ 8349 w 10000"/>
                  <a:gd name="connsiteY1124" fmla="*/ 4064 h 10000"/>
                  <a:gd name="connsiteX1125" fmla="*/ 8366 w 10000"/>
                  <a:gd name="connsiteY1125" fmla="*/ 4067 h 10000"/>
                  <a:gd name="connsiteX1126" fmla="*/ 8374 w 10000"/>
                  <a:gd name="connsiteY1126" fmla="*/ 4084 h 10000"/>
                  <a:gd name="connsiteX1127" fmla="*/ 8402 w 10000"/>
                  <a:gd name="connsiteY1127" fmla="*/ 4054 h 10000"/>
                  <a:gd name="connsiteX1128" fmla="*/ 8427 w 10000"/>
                  <a:gd name="connsiteY1128" fmla="*/ 4028 h 10000"/>
                  <a:gd name="connsiteX1129" fmla="*/ 8438 w 10000"/>
                  <a:gd name="connsiteY1129" fmla="*/ 4025 h 10000"/>
                  <a:gd name="connsiteX1130" fmla="*/ 8468 w 10000"/>
                  <a:gd name="connsiteY1130" fmla="*/ 4006 h 10000"/>
                  <a:gd name="connsiteX1131" fmla="*/ 8485 w 10000"/>
                  <a:gd name="connsiteY1131" fmla="*/ 3999 h 10000"/>
                  <a:gd name="connsiteX1132" fmla="*/ 8493 w 10000"/>
                  <a:gd name="connsiteY1132" fmla="*/ 4025 h 10000"/>
                  <a:gd name="connsiteX1133" fmla="*/ 8515 w 10000"/>
                  <a:gd name="connsiteY1133" fmla="*/ 4028 h 10000"/>
                  <a:gd name="connsiteX1134" fmla="*/ 8543 w 10000"/>
                  <a:gd name="connsiteY1134" fmla="*/ 4009 h 10000"/>
                  <a:gd name="connsiteX1135" fmla="*/ 8551 w 10000"/>
                  <a:gd name="connsiteY1135" fmla="*/ 3990 h 10000"/>
                  <a:gd name="connsiteX1136" fmla="*/ 8582 w 10000"/>
                  <a:gd name="connsiteY1136" fmla="*/ 3977 h 10000"/>
                  <a:gd name="connsiteX1137" fmla="*/ 8596 w 10000"/>
                  <a:gd name="connsiteY1137" fmla="*/ 3977 h 10000"/>
                  <a:gd name="connsiteX1138" fmla="*/ 8607 w 10000"/>
                  <a:gd name="connsiteY1138" fmla="*/ 3980 h 10000"/>
                  <a:gd name="connsiteX1139" fmla="*/ 8645 w 10000"/>
                  <a:gd name="connsiteY1139" fmla="*/ 3970 h 10000"/>
                  <a:gd name="connsiteX1140" fmla="*/ 8654 w 10000"/>
                  <a:gd name="connsiteY1140" fmla="*/ 3951 h 10000"/>
                  <a:gd name="connsiteX1141" fmla="*/ 8670 w 10000"/>
                  <a:gd name="connsiteY1141" fmla="*/ 3935 h 10000"/>
                  <a:gd name="connsiteX1142" fmla="*/ 8695 w 10000"/>
                  <a:gd name="connsiteY1142" fmla="*/ 3935 h 10000"/>
                  <a:gd name="connsiteX1143" fmla="*/ 8704 w 10000"/>
                  <a:gd name="connsiteY1143" fmla="*/ 3951 h 10000"/>
                  <a:gd name="connsiteX1144" fmla="*/ 8717 w 10000"/>
                  <a:gd name="connsiteY1144" fmla="*/ 3964 h 10000"/>
                  <a:gd name="connsiteX1145" fmla="*/ 8751 w 10000"/>
                  <a:gd name="connsiteY1145" fmla="*/ 3951 h 10000"/>
                  <a:gd name="connsiteX1146" fmla="*/ 8776 w 10000"/>
                  <a:gd name="connsiteY1146" fmla="*/ 3935 h 10000"/>
                  <a:gd name="connsiteX1147" fmla="*/ 8798 w 10000"/>
                  <a:gd name="connsiteY1147" fmla="*/ 3925 h 10000"/>
                  <a:gd name="connsiteX1148" fmla="*/ 8806 w 10000"/>
                  <a:gd name="connsiteY1148" fmla="*/ 3892 h 10000"/>
                  <a:gd name="connsiteX1149" fmla="*/ 8814 w 10000"/>
                  <a:gd name="connsiteY1149" fmla="*/ 3876 h 10000"/>
                  <a:gd name="connsiteX1150" fmla="*/ 8839 w 10000"/>
                  <a:gd name="connsiteY1150" fmla="*/ 3873 h 10000"/>
                  <a:gd name="connsiteX1151" fmla="*/ 8842 w 10000"/>
                  <a:gd name="connsiteY1151" fmla="*/ 3876 h 10000"/>
                  <a:gd name="connsiteX1152" fmla="*/ 8856 w 10000"/>
                  <a:gd name="connsiteY1152" fmla="*/ 3863 h 10000"/>
                  <a:gd name="connsiteX1153" fmla="*/ 8856 w 10000"/>
                  <a:gd name="connsiteY1153" fmla="*/ 3841 h 10000"/>
                  <a:gd name="connsiteX1154" fmla="*/ 8870 w 10000"/>
                  <a:gd name="connsiteY1154" fmla="*/ 3821 h 10000"/>
                  <a:gd name="connsiteX1155" fmla="*/ 8903 w 10000"/>
                  <a:gd name="connsiteY1155" fmla="*/ 3802 h 10000"/>
                  <a:gd name="connsiteX1156" fmla="*/ 8914 w 10000"/>
                  <a:gd name="connsiteY1156" fmla="*/ 3782 h 10000"/>
                  <a:gd name="connsiteX1157" fmla="*/ 8939 w 10000"/>
                  <a:gd name="connsiteY1157" fmla="*/ 3782 h 10000"/>
                  <a:gd name="connsiteX1158" fmla="*/ 8961 w 10000"/>
                  <a:gd name="connsiteY1158" fmla="*/ 3779 h 10000"/>
                  <a:gd name="connsiteX1159" fmla="*/ 8983 w 10000"/>
                  <a:gd name="connsiteY1159" fmla="*/ 3760 h 10000"/>
                  <a:gd name="connsiteX1160" fmla="*/ 9003 w 10000"/>
                  <a:gd name="connsiteY1160" fmla="*/ 3763 h 10000"/>
                  <a:gd name="connsiteX1161" fmla="*/ 9019 w 10000"/>
                  <a:gd name="connsiteY1161" fmla="*/ 3779 h 10000"/>
                  <a:gd name="connsiteX1162" fmla="*/ 9050 w 10000"/>
                  <a:gd name="connsiteY1162" fmla="*/ 3812 h 10000"/>
                  <a:gd name="connsiteX1163" fmla="*/ 9080 w 10000"/>
                  <a:gd name="connsiteY1163" fmla="*/ 3831 h 10000"/>
                  <a:gd name="connsiteX1164" fmla="*/ 9097 w 10000"/>
                  <a:gd name="connsiteY1164" fmla="*/ 3867 h 10000"/>
                  <a:gd name="connsiteX1165" fmla="*/ 9114 w 10000"/>
                  <a:gd name="connsiteY1165" fmla="*/ 3902 h 10000"/>
                  <a:gd name="connsiteX1166" fmla="*/ 9122 w 10000"/>
                  <a:gd name="connsiteY1166" fmla="*/ 3935 h 10000"/>
                  <a:gd name="connsiteX1167" fmla="*/ 9125 w 10000"/>
                  <a:gd name="connsiteY1167" fmla="*/ 3964 h 10000"/>
                  <a:gd name="connsiteX1168" fmla="*/ 9130 w 10000"/>
                  <a:gd name="connsiteY1168" fmla="*/ 3999 h 10000"/>
                  <a:gd name="connsiteX1169" fmla="*/ 9130 w 10000"/>
                  <a:gd name="connsiteY1169" fmla="*/ 4054 h 10000"/>
                  <a:gd name="connsiteX1170" fmla="*/ 9155 w 10000"/>
                  <a:gd name="connsiteY1170" fmla="*/ 4093 h 10000"/>
                  <a:gd name="connsiteX1171" fmla="*/ 9169 w 10000"/>
                  <a:gd name="connsiteY1171" fmla="*/ 4090 h 10000"/>
                  <a:gd name="connsiteX1172" fmla="*/ 9211 w 10000"/>
                  <a:gd name="connsiteY1172" fmla="*/ 4077 h 10000"/>
                  <a:gd name="connsiteX1173" fmla="*/ 9244 w 10000"/>
                  <a:gd name="connsiteY1173" fmla="*/ 4077 h 10000"/>
                  <a:gd name="connsiteX1174" fmla="*/ 9252 w 10000"/>
                  <a:gd name="connsiteY1174" fmla="*/ 4103 h 10000"/>
                  <a:gd name="connsiteX1175" fmla="*/ 9258 w 10000"/>
                  <a:gd name="connsiteY1175" fmla="*/ 4148 h 10000"/>
                  <a:gd name="connsiteX1176" fmla="*/ 9269 w 10000"/>
                  <a:gd name="connsiteY1176" fmla="*/ 4158 h 10000"/>
                  <a:gd name="connsiteX1177" fmla="*/ 9294 w 10000"/>
                  <a:gd name="connsiteY1177" fmla="*/ 4158 h 10000"/>
                  <a:gd name="connsiteX1178" fmla="*/ 9319 w 10000"/>
                  <a:gd name="connsiteY1178" fmla="*/ 4168 h 10000"/>
                  <a:gd name="connsiteX1179" fmla="*/ 9346 w 10000"/>
                  <a:gd name="connsiteY1179" fmla="*/ 4190 h 10000"/>
                  <a:gd name="connsiteX1180" fmla="*/ 9357 w 10000"/>
                  <a:gd name="connsiteY1180" fmla="*/ 4168 h 10000"/>
                  <a:gd name="connsiteX1181" fmla="*/ 9371 w 10000"/>
                  <a:gd name="connsiteY1181" fmla="*/ 4132 h 10000"/>
                  <a:gd name="connsiteX1182" fmla="*/ 9391 w 10000"/>
                  <a:gd name="connsiteY1182" fmla="*/ 4113 h 10000"/>
                  <a:gd name="connsiteX1183" fmla="*/ 9407 w 10000"/>
                  <a:gd name="connsiteY1183" fmla="*/ 4103 h 10000"/>
                  <a:gd name="connsiteX1184" fmla="*/ 9435 w 10000"/>
                  <a:gd name="connsiteY1184" fmla="*/ 4100 h 10000"/>
                  <a:gd name="connsiteX1185" fmla="*/ 9460 w 10000"/>
                  <a:gd name="connsiteY1185" fmla="*/ 4084 h 10000"/>
                  <a:gd name="connsiteX1186" fmla="*/ 9485 w 10000"/>
                  <a:gd name="connsiteY1186" fmla="*/ 4067 h 10000"/>
                  <a:gd name="connsiteX1187" fmla="*/ 9496 w 10000"/>
                  <a:gd name="connsiteY1187" fmla="*/ 4054 h 10000"/>
                  <a:gd name="connsiteX1188" fmla="*/ 9526 w 10000"/>
                  <a:gd name="connsiteY1188" fmla="*/ 4048 h 10000"/>
                  <a:gd name="connsiteX1189" fmla="*/ 9557 w 10000"/>
                  <a:gd name="connsiteY1189" fmla="*/ 4038 h 10000"/>
                  <a:gd name="connsiteX1190" fmla="*/ 9584 w 10000"/>
                  <a:gd name="connsiteY1190" fmla="*/ 4019 h 10000"/>
                  <a:gd name="connsiteX1191" fmla="*/ 9623 w 10000"/>
                  <a:gd name="connsiteY1191" fmla="*/ 4016 h 10000"/>
                  <a:gd name="connsiteX1192" fmla="*/ 9648 w 10000"/>
                  <a:gd name="connsiteY1192" fmla="*/ 4009 h 10000"/>
                  <a:gd name="connsiteX1193" fmla="*/ 9673 w 10000"/>
                  <a:gd name="connsiteY1193" fmla="*/ 4019 h 10000"/>
                  <a:gd name="connsiteX1194" fmla="*/ 9712 w 10000"/>
                  <a:gd name="connsiteY1194" fmla="*/ 4038 h 10000"/>
                  <a:gd name="connsiteX1195" fmla="*/ 9742 w 10000"/>
                  <a:gd name="connsiteY1195" fmla="*/ 4074 h 10000"/>
                  <a:gd name="connsiteX1196" fmla="*/ 9776 w 10000"/>
                  <a:gd name="connsiteY1196" fmla="*/ 4093 h 10000"/>
                  <a:gd name="connsiteX1197" fmla="*/ 9814 w 10000"/>
                  <a:gd name="connsiteY1197" fmla="*/ 4109 h 10000"/>
                  <a:gd name="connsiteX1198" fmla="*/ 9859 w 10000"/>
                  <a:gd name="connsiteY1198" fmla="*/ 4119 h 10000"/>
                  <a:gd name="connsiteX1199" fmla="*/ 9898 w 10000"/>
                  <a:gd name="connsiteY1199" fmla="*/ 4122 h 10000"/>
                  <a:gd name="connsiteX1200" fmla="*/ 9931 w 10000"/>
                  <a:gd name="connsiteY1200" fmla="*/ 4109 h 10000"/>
                  <a:gd name="connsiteX1201" fmla="*/ 9956 w 10000"/>
                  <a:gd name="connsiteY1201" fmla="*/ 4100 h 10000"/>
                  <a:gd name="connsiteX1202" fmla="*/ 9981 w 10000"/>
                  <a:gd name="connsiteY1202" fmla="*/ 4067 h 10000"/>
                  <a:gd name="connsiteX1203" fmla="*/ 9994 w 10000"/>
                  <a:gd name="connsiteY1203" fmla="*/ 4035 h 10000"/>
                  <a:gd name="connsiteX1204" fmla="*/ 10000 w 10000"/>
                  <a:gd name="connsiteY1204" fmla="*/ 3996 h 10000"/>
                  <a:gd name="connsiteX1205" fmla="*/ 9994 w 10000"/>
                  <a:gd name="connsiteY1205" fmla="*/ 3941 h 10000"/>
                  <a:gd name="connsiteX1206" fmla="*/ 9986 w 10000"/>
                  <a:gd name="connsiteY1206" fmla="*/ 3905 h 10000"/>
                  <a:gd name="connsiteX1207" fmla="*/ 9981 w 10000"/>
                  <a:gd name="connsiteY1207" fmla="*/ 3857 h 10000"/>
                  <a:gd name="connsiteX1208" fmla="*/ 9989 w 10000"/>
                  <a:gd name="connsiteY1208" fmla="*/ 3837 h 10000"/>
                  <a:gd name="connsiteX1209" fmla="*/ 9989 w 10000"/>
                  <a:gd name="connsiteY1209" fmla="*/ 3812 h 10000"/>
                  <a:gd name="connsiteX1210" fmla="*/ 9981 w 10000"/>
                  <a:gd name="connsiteY1210" fmla="*/ 3792 h 10000"/>
                  <a:gd name="connsiteX1211" fmla="*/ 9970 w 10000"/>
                  <a:gd name="connsiteY1211" fmla="*/ 3763 h 10000"/>
                  <a:gd name="connsiteX1212" fmla="*/ 9945 w 10000"/>
                  <a:gd name="connsiteY1212" fmla="*/ 3705 h 10000"/>
                  <a:gd name="connsiteX1213" fmla="*/ 9931 w 10000"/>
                  <a:gd name="connsiteY1213" fmla="*/ 3659 h 10000"/>
                  <a:gd name="connsiteX1214" fmla="*/ 9903 w 10000"/>
                  <a:gd name="connsiteY1214" fmla="*/ 3640 h 10000"/>
                  <a:gd name="connsiteX1215" fmla="*/ 9881 w 10000"/>
                  <a:gd name="connsiteY1215" fmla="*/ 3620 h 10000"/>
                  <a:gd name="connsiteX1216" fmla="*/ 9856 w 10000"/>
                  <a:gd name="connsiteY1216" fmla="*/ 3595 h 10000"/>
                  <a:gd name="connsiteX1217" fmla="*/ 9817 w 10000"/>
                  <a:gd name="connsiteY1217" fmla="*/ 3562 h 10000"/>
                  <a:gd name="connsiteX1218" fmla="*/ 9795 w 10000"/>
                  <a:gd name="connsiteY1218" fmla="*/ 3546 h 10000"/>
                  <a:gd name="connsiteX1219" fmla="*/ 9778 w 10000"/>
                  <a:gd name="connsiteY1219" fmla="*/ 3527 h 10000"/>
                  <a:gd name="connsiteX1220" fmla="*/ 9745 w 10000"/>
                  <a:gd name="connsiteY1220" fmla="*/ 3501 h 10000"/>
                  <a:gd name="connsiteX1221" fmla="*/ 9726 w 10000"/>
                  <a:gd name="connsiteY1221" fmla="*/ 3488 h 10000"/>
                  <a:gd name="connsiteX1222" fmla="*/ 9704 w 10000"/>
                  <a:gd name="connsiteY1222" fmla="*/ 3472 h 10000"/>
                  <a:gd name="connsiteX1223" fmla="*/ 9695 w 10000"/>
                  <a:gd name="connsiteY1223" fmla="*/ 3468 h 10000"/>
                  <a:gd name="connsiteX1224" fmla="*/ 9690 w 10000"/>
                  <a:gd name="connsiteY1224" fmla="*/ 3459 h 10000"/>
                  <a:gd name="connsiteX1225" fmla="*/ 9673 w 10000"/>
                  <a:gd name="connsiteY1225" fmla="*/ 3449 h 10000"/>
                  <a:gd name="connsiteX1226" fmla="*/ 9665 w 10000"/>
                  <a:gd name="connsiteY1226" fmla="*/ 3442 h 10000"/>
                  <a:gd name="connsiteX1227" fmla="*/ 9654 w 10000"/>
                  <a:gd name="connsiteY1227" fmla="*/ 3449 h 10000"/>
                  <a:gd name="connsiteX1228" fmla="*/ 9521 w 10000"/>
                  <a:gd name="connsiteY1228" fmla="*/ 3394 h 10000"/>
                  <a:gd name="connsiteX1229" fmla="*/ 9510 w 10000"/>
                  <a:gd name="connsiteY1229" fmla="*/ 3368 h 10000"/>
                  <a:gd name="connsiteX1230" fmla="*/ 9496 w 10000"/>
                  <a:gd name="connsiteY1230" fmla="*/ 3287 h 10000"/>
                  <a:gd name="connsiteX1231" fmla="*/ 9488 w 10000"/>
                  <a:gd name="connsiteY1231" fmla="*/ 3216 h 10000"/>
                  <a:gd name="connsiteX1232" fmla="*/ 9493 w 10000"/>
                  <a:gd name="connsiteY1232" fmla="*/ 3174 h 10000"/>
                  <a:gd name="connsiteX1233" fmla="*/ 9501 w 10000"/>
                  <a:gd name="connsiteY1233" fmla="*/ 3128 h 10000"/>
                  <a:gd name="connsiteX1234" fmla="*/ 9488 w 10000"/>
                  <a:gd name="connsiteY1234" fmla="*/ 3025 h 10000"/>
                  <a:gd name="connsiteX1235" fmla="*/ 9446 w 10000"/>
                  <a:gd name="connsiteY1235" fmla="*/ 2931 h 10000"/>
                  <a:gd name="connsiteX1236" fmla="*/ 9382 w 10000"/>
                  <a:gd name="connsiteY1236" fmla="*/ 2837 h 10000"/>
                  <a:gd name="connsiteX1237" fmla="*/ 9316 w 10000"/>
                  <a:gd name="connsiteY1237" fmla="*/ 2753 h 10000"/>
                  <a:gd name="connsiteX1238" fmla="*/ 9294 w 10000"/>
                  <a:gd name="connsiteY1238" fmla="*/ 2655 h 10000"/>
                  <a:gd name="connsiteX1239" fmla="*/ 9213 w 10000"/>
                  <a:gd name="connsiteY1239" fmla="*/ 2328 h 10000"/>
                  <a:gd name="connsiteX1240" fmla="*/ 9172 w 10000"/>
                  <a:gd name="connsiteY1240" fmla="*/ 2286 h 10000"/>
                  <a:gd name="connsiteX1241" fmla="*/ 9019 w 10000"/>
                  <a:gd name="connsiteY1241" fmla="*/ 2082 h 10000"/>
                  <a:gd name="connsiteX1242" fmla="*/ 8906 w 10000"/>
                  <a:gd name="connsiteY1242" fmla="*/ 1946 h 10000"/>
                  <a:gd name="connsiteX1243" fmla="*/ 8801 w 10000"/>
                  <a:gd name="connsiteY1243" fmla="*/ 1778 h 10000"/>
                  <a:gd name="connsiteX1244" fmla="*/ 8806 w 10000"/>
                  <a:gd name="connsiteY1244" fmla="*/ 1713 h 10000"/>
                  <a:gd name="connsiteX1245" fmla="*/ 8809 w 10000"/>
                  <a:gd name="connsiteY1245" fmla="*/ 1703 h 10000"/>
                  <a:gd name="connsiteX1246" fmla="*/ 8817 w 10000"/>
                  <a:gd name="connsiteY1246" fmla="*/ 1713 h 10000"/>
                  <a:gd name="connsiteX1247" fmla="*/ 8834 w 10000"/>
                  <a:gd name="connsiteY1247" fmla="*/ 1729 h 10000"/>
                  <a:gd name="connsiteX1248" fmla="*/ 8839 w 10000"/>
                  <a:gd name="connsiteY1248" fmla="*/ 1729 h 10000"/>
                  <a:gd name="connsiteX1249" fmla="*/ 8848 w 10000"/>
                  <a:gd name="connsiteY1249" fmla="*/ 1723 h 10000"/>
                  <a:gd name="connsiteX1250" fmla="*/ 8850 w 10000"/>
                  <a:gd name="connsiteY1250" fmla="*/ 1703 h 10000"/>
                  <a:gd name="connsiteX1251" fmla="*/ 8850 w 10000"/>
                  <a:gd name="connsiteY1251" fmla="*/ 1684 h 10000"/>
                  <a:gd name="connsiteX1252" fmla="*/ 8850 w 10000"/>
                  <a:gd name="connsiteY1252" fmla="*/ 1648 h 10000"/>
                  <a:gd name="connsiteX1253" fmla="*/ 8881 w 10000"/>
                  <a:gd name="connsiteY1253" fmla="*/ 1571 h 10000"/>
                  <a:gd name="connsiteX1254" fmla="*/ 8895 w 10000"/>
                  <a:gd name="connsiteY1254" fmla="*/ 1541 h 10000"/>
                  <a:gd name="connsiteX1255" fmla="*/ 8895 w 10000"/>
                  <a:gd name="connsiteY1255" fmla="*/ 1525 h 10000"/>
                  <a:gd name="connsiteX1256" fmla="*/ 8881 w 10000"/>
                  <a:gd name="connsiteY1256" fmla="*/ 1516 h 10000"/>
                  <a:gd name="connsiteX1257" fmla="*/ 8864 w 10000"/>
                  <a:gd name="connsiteY1257" fmla="*/ 1522 h 10000"/>
                  <a:gd name="connsiteX1258" fmla="*/ 8850 w 10000"/>
                  <a:gd name="connsiteY1258" fmla="*/ 1535 h 10000"/>
                  <a:gd name="connsiteX1259" fmla="*/ 8834 w 10000"/>
                  <a:gd name="connsiteY1259" fmla="*/ 1571 h 10000"/>
                  <a:gd name="connsiteX1260" fmla="*/ 8825 w 10000"/>
                  <a:gd name="connsiteY1260" fmla="*/ 1587 h 10000"/>
                  <a:gd name="connsiteX1261" fmla="*/ 8776 w 10000"/>
                  <a:gd name="connsiteY1261" fmla="*/ 1571 h 10000"/>
                  <a:gd name="connsiteX1262" fmla="*/ 8745 w 10000"/>
                  <a:gd name="connsiteY1262" fmla="*/ 1580 h 10000"/>
                  <a:gd name="connsiteX1263" fmla="*/ 8720 w 10000"/>
                  <a:gd name="connsiteY1263" fmla="*/ 1587 h 10000"/>
                  <a:gd name="connsiteX1264" fmla="*/ 8709 w 10000"/>
                  <a:gd name="connsiteY1264" fmla="*/ 1609 h 10000"/>
                  <a:gd name="connsiteX1265" fmla="*/ 8693 w 10000"/>
                  <a:gd name="connsiteY1265" fmla="*/ 1616 h 10000"/>
                  <a:gd name="connsiteX1266" fmla="*/ 8684 w 10000"/>
                  <a:gd name="connsiteY1266" fmla="*/ 1639 h 10000"/>
                  <a:gd name="connsiteX1267" fmla="*/ 8684 w 10000"/>
                  <a:gd name="connsiteY1267" fmla="*/ 1658 h 10000"/>
                  <a:gd name="connsiteX1268" fmla="*/ 8665 w 10000"/>
                  <a:gd name="connsiteY1268" fmla="*/ 1655 h 10000"/>
                  <a:gd name="connsiteX1269" fmla="*/ 8665 w 10000"/>
                  <a:gd name="connsiteY1269" fmla="*/ 1645 h 10000"/>
                  <a:gd name="connsiteX1270" fmla="*/ 8665 w 10000"/>
                  <a:gd name="connsiteY1270" fmla="*/ 1626 h 10000"/>
                  <a:gd name="connsiteX1271" fmla="*/ 8676 w 10000"/>
                  <a:gd name="connsiteY1271" fmla="*/ 1609 h 10000"/>
                  <a:gd name="connsiteX1272" fmla="*/ 8679 w 10000"/>
                  <a:gd name="connsiteY1272" fmla="*/ 1597 h 10000"/>
                  <a:gd name="connsiteX1273" fmla="*/ 8687 w 10000"/>
                  <a:gd name="connsiteY1273" fmla="*/ 1577 h 10000"/>
                  <a:gd name="connsiteX1274" fmla="*/ 8695 w 10000"/>
                  <a:gd name="connsiteY1274" fmla="*/ 1554 h 10000"/>
                  <a:gd name="connsiteX1275" fmla="*/ 8709 w 10000"/>
                  <a:gd name="connsiteY1275" fmla="*/ 1532 h 10000"/>
                  <a:gd name="connsiteX1276" fmla="*/ 8704 w 10000"/>
                  <a:gd name="connsiteY1276" fmla="*/ 1512 h 10000"/>
                  <a:gd name="connsiteX1277" fmla="*/ 8695 w 10000"/>
                  <a:gd name="connsiteY1277" fmla="*/ 1503 h 10000"/>
                  <a:gd name="connsiteX1278" fmla="*/ 8684 w 10000"/>
                  <a:gd name="connsiteY1278" fmla="*/ 1503 h 10000"/>
                  <a:gd name="connsiteX1279" fmla="*/ 8670 w 10000"/>
                  <a:gd name="connsiteY1279" fmla="*/ 1525 h 10000"/>
                  <a:gd name="connsiteX1280" fmla="*/ 8665 w 10000"/>
                  <a:gd name="connsiteY1280" fmla="*/ 1545 h 10000"/>
                  <a:gd name="connsiteX1281" fmla="*/ 8654 w 10000"/>
                  <a:gd name="connsiteY1281" fmla="*/ 1567 h 10000"/>
                  <a:gd name="connsiteX1282" fmla="*/ 8648 w 10000"/>
                  <a:gd name="connsiteY1282" fmla="*/ 1587 h 10000"/>
                  <a:gd name="connsiteX1283" fmla="*/ 8640 w 10000"/>
                  <a:gd name="connsiteY1283" fmla="*/ 1629 h 10000"/>
                  <a:gd name="connsiteX1284" fmla="*/ 8620 w 10000"/>
                  <a:gd name="connsiteY1284" fmla="*/ 1635 h 10000"/>
                  <a:gd name="connsiteX1285" fmla="*/ 8612 w 10000"/>
                  <a:gd name="connsiteY1285" fmla="*/ 1635 h 10000"/>
                  <a:gd name="connsiteX1286" fmla="*/ 8604 w 10000"/>
                  <a:gd name="connsiteY1286" fmla="*/ 1626 h 10000"/>
                  <a:gd name="connsiteX1287" fmla="*/ 8596 w 10000"/>
                  <a:gd name="connsiteY1287" fmla="*/ 1616 h 10000"/>
                  <a:gd name="connsiteX1288" fmla="*/ 8596 w 10000"/>
                  <a:gd name="connsiteY1288" fmla="*/ 1580 h 10000"/>
                  <a:gd name="connsiteX1289" fmla="*/ 8587 w 10000"/>
                  <a:gd name="connsiteY1289" fmla="*/ 1545 h 10000"/>
                  <a:gd name="connsiteX1290" fmla="*/ 8565 w 10000"/>
                  <a:gd name="connsiteY1290" fmla="*/ 1516 h 10000"/>
                  <a:gd name="connsiteX1291" fmla="*/ 8543 w 10000"/>
                  <a:gd name="connsiteY1291" fmla="*/ 1512 h 10000"/>
                  <a:gd name="connsiteX1292" fmla="*/ 8518 w 10000"/>
                  <a:gd name="connsiteY1292" fmla="*/ 1532 h 10000"/>
                  <a:gd name="connsiteX1293" fmla="*/ 8476 w 10000"/>
                  <a:gd name="connsiteY1293" fmla="*/ 1567 h 10000"/>
                  <a:gd name="connsiteX1294" fmla="*/ 8454 w 10000"/>
                  <a:gd name="connsiteY1294" fmla="*/ 1551 h 10000"/>
                  <a:gd name="connsiteX1295" fmla="*/ 8402 w 10000"/>
                  <a:gd name="connsiteY1295" fmla="*/ 1493 h 10000"/>
                  <a:gd name="connsiteX1296" fmla="*/ 8371 w 10000"/>
                  <a:gd name="connsiteY1296" fmla="*/ 1428 h 10000"/>
                  <a:gd name="connsiteX1297" fmla="*/ 8072 w 10000"/>
                  <a:gd name="connsiteY1297" fmla="*/ 1422 h 10000"/>
                  <a:gd name="connsiteX1298" fmla="*/ 7823 w 10000"/>
                  <a:gd name="connsiteY1298" fmla="*/ 1279 h 10000"/>
                  <a:gd name="connsiteX1299" fmla="*/ 7587 w 10000"/>
                  <a:gd name="connsiteY1299" fmla="*/ 1133 h 10000"/>
                  <a:gd name="connsiteX1300" fmla="*/ 7526 w 10000"/>
                  <a:gd name="connsiteY1300" fmla="*/ 1098 h 10000"/>
                  <a:gd name="connsiteX1301" fmla="*/ 7346 w 10000"/>
                  <a:gd name="connsiteY1301" fmla="*/ 991 h 10000"/>
                  <a:gd name="connsiteX1302" fmla="*/ 7321 w 10000"/>
                  <a:gd name="connsiteY1302" fmla="*/ 959 h 10000"/>
                  <a:gd name="connsiteX1303" fmla="*/ 7307 w 10000"/>
                  <a:gd name="connsiteY1303" fmla="*/ 871 h 10000"/>
                  <a:gd name="connsiteX1304" fmla="*/ 7224 w 10000"/>
                  <a:gd name="connsiteY1304" fmla="*/ 816 h 10000"/>
                  <a:gd name="connsiteX1305" fmla="*/ 7147 w 10000"/>
                  <a:gd name="connsiteY1305" fmla="*/ 787 h 10000"/>
                  <a:gd name="connsiteX1306" fmla="*/ 7080 w 10000"/>
                  <a:gd name="connsiteY1306" fmla="*/ 742 h 10000"/>
                  <a:gd name="connsiteX1307" fmla="*/ 7069 w 10000"/>
                  <a:gd name="connsiteY1307" fmla="*/ 767 h 10000"/>
                  <a:gd name="connsiteX1308" fmla="*/ 7033 w 10000"/>
                  <a:gd name="connsiteY1308" fmla="*/ 787 h 10000"/>
                  <a:gd name="connsiteX1309" fmla="*/ 6820 w 10000"/>
                  <a:gd name="connsiteY1309" fmla="*/ 878 h 10000"/>
                  <a:gd name="connsiteX1310" fmla="*/ 6726 w 10000"/>
                  <a:gd name="connsiteY1310" fmla="*/ 897 h 10000"/>
                  <a:gd name="connsiteX1311" fmla="*/ 6626 w 10000"/>
                  <a:gd name="connsiteY1311" fmla="*/ 955 h 10000"/>
                  <a:gd name="connsiteX1312" fmla="*/ 6582 w 10000"/>
                  <a:gd name="connsiteY1312" fmla="*/ 946 h 10000"/>
                  <a:gd name="connsiteX1313" fmla="*/ 6571 w 10000"/>
                  <a:gd name="connsiteY1313" fmla="*/ 955 h 10000"/>
                  <a:gd name="connsiteX1314" fmla="*/ 6507 w 10000"/>
                  <a:gd name="connsiteY1314" fmla="*/ 975 h 10000"/>
                  <a:gd name="connsiteX1315" fmla="*/ 6485 w 10000"/>
                  <a:gd name="connsiteY1315" fmla="*/ 975 h 10000"/>
                  <a:gd name="connsiteX1316" fmla="*/ 6476 w 10000"/>
                  <a:gd name="connsiteY1316" fmla="*/ 965 h 10000"/>
                  <a:gd name="connsiteX1317" fmla="*/ 6474 w 10000"/>
                  <a:gd name="connsiteY1317" fmla="*/ 936 h 10000"/>
                  <a:gd name="connsiteX1318" fmla="*/ 6452 w 10000"/>
                  <a:gd name="connsiteY1318" fmla="*/ 887 h 10000"/>
                  <a:gd name="connsiteX1319" fmla="*/ 6352 w 10000"/>
                  <a:gd name="connsiteY1319" fmla="*/ 767 h 10000"/>
                  <a:gd name="connsiteX1320" fmla="*/ 6313 w 10000"/>
                  <a:gd name="connsiteY1320" fmla="*/ 732 h 10000"/>
                  <a:gd name="connsiteX1321" fmla="*/ 6296 w 10000"/>
                  <a:gd name="connsiteY1321" fmla="*/ 690 h 10000"/>
                  <a:gd name="connsiteX1322" fmla="*/ 6271 w 10000"/>
                  <a:gd name="connsiteY1322" fmla="*/ 664 h 10000"/>
                  <a:gd name="connsiteX1323" fmla="*/ 6266 w 10000"/>
                  <a:gd name="connsiteY1323" fmla="*/ 654 h 10000"/>
                  <a:gd name="connsiteX1324" fmla="*/ 6111 w 10000"/>
                  <a:gd name="connsiteY1324" fmla="*/ 398 h 10000"/>
                  <a:gd name="connsiteX1325" fmla="*/ 5903 w 10000"/>
                  <a:gd name="connsiteY1325" fmla="*/ 408 h 10000"/>
                  <a:gd name="connsiteX1326" fmla="*/ 5837 w 10000"/>
                  <a:gd name="connsiteY1326" fmla="*/ 427 h 10000"/>
                  <a:gd name="connsiteX1327" fmla="*/ 5756 w 10000"/>
                  <a:gd name="connsiteY1327" fmla="*/ 453 h 10000"/>
                  <a:gd name="connsiteX1328" fmla="*/ 5681 w 10000"/>
                  <a:gd name="connsiteY1328" fmla="*/ 453 h 10000"/>
                  <a:gd name="connsiteX1329" fmla="*/ 5609 w 10000"/>
                  <a:gd name="connsiteY1329" fmla="*/ 447 h 10000"/>
                  <a:gd name="connsiteX1330" fmla="*/ 5554 w 10000"/>
                  <a:gd name="connsiteY1330" fmla="*/ 304 h 10000"/>
                  <a:gd name="connsiteX1331" fmla="*/ 5529 w 10000"/>
                  <a:gd name="connsiteY1331" fmla="*/ 301 h 10000"/>
                  <a:gd name="connsiteX1332" fmla="*/ 5393 w 10000"/>
                  <a:gd name="connsiteY1332" fmla="*/ 256 h 10000"/>
                  <a:gd name="connsiteX1333" fmla="*/ 5366 w 10000"/>
                  <a:gd name="connsiteY1333" fmla="*/ 220 h 10000"/>
                  <a:gd name="connsiteX1334" fmla="*/ 5249 w 10000"/>
                  <a:gd name="connsiteY1334" fmla="*/ 155 h 10000"/>
                  <a:gd name="connsiteX1335" fmla="*/ 5141 w 10000"/>
                  <a:gd name="connsiteY1335" fmla="*/ 52 h 10000"/>
                  <a:gd name="connsiteX1336" fmla="*/ 5116 w 10000"/>
                  <a:gd name="connsiteY1336" fmla="*/ 3 h 10000"/>
                  <a:gd name="connsiteX1337" fmla="*/ 5061 w 10000"/>
                  <a:gd name="connsiteY1337" fmla="*/ 0 h 10000"/>
                  <a:gd name="connsiteX1338" fmla="*/ 5036 w 10000"/>
                  <a:gd name="connsiteY1338" fmla="*/ 32 h 10000"/>
                  <a:gd name="connsiteX1339" fmla="*/ 4942 w 10000"/>
                  <a:gd name="connsiteY1339" fmla="*/ 133 h 10000"/>
                  <a:gd name="connsiteX1340" fmla="*/ 4900 w 10000"/>
                  <a:gd name="connsiteY1340" fmla="*/ 217 h 10000"/>
                  <a:gd name="connsiteX1341" fmla="*/ 4861 w 10000"/>
                  <a:gd name="connsiteY1341" fmla="*/ 198 h 10000"/>
                  <a:gd name="connsiteX1342" fmla="*/ 4795 w 10000"/>
                  <a:gd name="connsiteY1342" fmla="*/ 68 h 10000"/>
                  <a:gd name="connsiteX1343" fmla="*/ 4778 w 10000"/>
                  <a:gd name="connsiteY1343" fmla="*/ 62 h 10000"/>
                  <a:gd name="connsiteX1344" fmla="*/ 4765 w 10000"/>
                  <a:gd name="connsiteY1344" fmla="*/ 62 h 10000"/>
                  <a:gd name="connsiteX1345" fmla="*/ 4748 w 10000"/>
                  <a:gd name="connsiteY1345" fmla="*/ 68 h 10000"/>
                  <a:gd name="connsiteX1346" fmla="*/ 4673 w 10000"/>
                  <a:gd name="connsiteY1346" fmla="*/ 136 h 10000"/>
                  <a:gd name="connsiteX1347" fmla="*/ 4632 w 10000"/>
                  <a:gd name="connsiteY1347" fmla="*/ 201 h 10000"/>
                  <a:gd name="connsiteX1348" fmla="*/ 4623 w 10000"/>
                  <a:gd name="connsiteY1348" fmla="*/ 210 h 10000"/>
                  <a:gd name="connsiteX1349" fmla="*/ 4579 w 10000"/>
                  <a:gd name="connsiteY1349" fmla="*/ 220 h 10000"/>
                  <a:gd name="connsiteX1350" fmla="*/ 4479 w 10000"/>
                  <a:gd name="connsiteY1350" fmla="*/ 198 h 10000"/>
                  <a:gd name="connsiteX1351" fmla="*/ 4402 w 10000"/>
                  <a:gd name="connsiteY1351" fmla="*/ 165 h 10000"/>
                  <a:gd name="connsiteX1352" fmla="*/ 4374 w 10000"/>
                  <a:gd name="connsiteY1352" fmla="*/ 165 h 10000"/>
                  <a:gd name="connsiteX1353" fmla="*/ 4335 w 10000"/>
                  <a:gd name="connsiteY1353" fmla="*/ 172 h 10000"/>
                  <a:gd name="connsiteX1354" fmla="*/ 4302 w 10000"/>
                  <a:gd name="connsiteY1354" fmla="*/ 188 h 10000"/>
                  <a:gd name="connsiteX1355" fmla="*/ 4271 w 10000"/>
                  <a:gd name="connsiteY1355" fmla="*/ 220 h 10000"/>
                  <a:gd name="connsiteX1356" fmla="*/ 4238 w 10000"/>
                  <a:gd name="connsiteY1356" fmla="*/ 240 h 10000"/>
                  <a:gd name="connsiteX1357" fmla="*/ 4324 w 10000"/>
                  <a:gd name="connsiteY1357" fmla="*/ 1289 h 10000"/>
                  <a:gd name="connsiteX1358" fmla="*/ 4297 w 10000"/>
                  <a:gd name="connsiteY1358" fmla="*/ 7345 h 10000"/>
                  <a:gd name="connsiteX1359" fmla="*/ 4236 w 10000"/>
                  <a:gd name="connsiteY1359" fmla="*/ 6832 h 10000"/>
                  <a:gd name="connsiteX1360" fmla="*/ 3946 w 10000"/>
                  <a:gd name="connsiteY1360" fmla="*/ 6675 h 10000"/>
                  <a:gd name="connsiteX1361" fmla="*/ 3687 w 10000"/>
                  <a:gd name="connsiteY1361" fmla="*/ 7730 h 10000"/>
                  <a:gd name="connsiteX1362" fmla="*/ 3690 w 10000"/>
                  <a:gd name="connsiteY1362" fmla="*/ 7730 h 10000"/>
                  <a:gd name="connsiteX1363" fmla="*/ 3704 w 10000"/>
                  <a:gd name="connsiteY1363" fmla="*/ 7740 h 10000"/>
                  <a:gd name="connsiteX1364" fmla="*/ 4805 w 10000"/>
                  <a:gd name="connsiteY1364" fmla="*/ 7386 h 10000"/>
                  <a:gd name="connsiteX1365" fmla="*/ 5343 w 10000"/>
                  <a:gd name="connsiteY1365" fmla="*/ 7520 h 10000"/>
                  <a:gd name="connsiteX1366" fmla="*/ 2947 w 10000"/>
                  <a:gd name="connsiteY1366" fmla="*/ 8089 h 10000"/>
                  <a:gd name="connsiteX1367" fmla="*/ 3057 w 10000"/>
                  <a:gd name="connsiteY1367" fmla="*/ 7143 h 10000"/>
                  <a:gd name="connsiteX0" fmla="*/ 4324 w 10000"/>
                  <a:gd name="connsiteY0" fmla="*/ 1289 h 10000"/>
                  <a:gd name="connsiteX1" fmla="*/ 4296 w 10000"/>
                  <a:gd name="connsiteY1" fmla="*/ 1305 h 10000"/>
                  <a:gd name="connsiteX2" fmla="*/ 4285 w 10000"/>
                  <a:gd name="connsiteY2" fmla="*/ 1279 h 10000"/>
                  <a:gd name="connsiteX3" fmla="*/ 4244 w 10000"/>
                  <a:gd name="connsiteY3" fmla="*/ 1266 h 10000"/>
                  <a:gd name="connsiteX4" fmla="*/ 4208 w 10000"/>
                  <a:gd name="connsiteY4" fmla="*/ 1286 h 10000"/>
                  <a:gd name="connsiteX5" fmla="*/ 4172 w 10000"/>
                  <a:gd name="connsiteY5" fmla="*/ 1299 h 10000"/>
                  <a:gd name="connsiteX6" fmla="*/ 4150 w 10000"/>
                  <a:gd name="connsiteY6" fmla="*/ 1308 h 10000"/>
                  <a:gd name="connsiteX7" fmla="*/ 4139 w 10000"/>
                  <a:gd name="connsiteY7" fmla="*/ 1315 h 10000"/>
                  <a:gd name="connsiteX8" fmla="*/ 4125 w 10000"/>
                  <a:gd name="connsiteY8" fmla="*/ 1315 h 10000"/>
                  <a:gd name="connsiteX9" fmla="*/ 4119 w 10000"/>
                  <a:gd name="connsiteY9" fmla="*/ 1315 h 10000"/>
                  <a:gd name="connsiteX10" fmla="*/ 4111 w 10000"/>
                  <a:gd name="connsiteY10" fmla="*/ 1308 h 10000"/>
                  <a:gd name="connsiteX11" fmla="*/ 4100 w 10000"/>
                  <a:gd name="connsiteY11" fmla="*/ 1315 h 10000"/>
                  <a:gd name="connsiteX12" fmla="*/ 4075 w 10000"/>
                  <a:gd name="connsiteY12" fmla="*/ 1315 h 10000"/>
                  <a:gd name="connsiteX13" fmla="*/ 4058 w 10000"/>
                  <a:gd name="connsiteY13" fmla="*/ 1318 h 10000"/>
                  <a:gd name="connsiteX14" fmla="*/ 4044 w 10000"/>
                  <a:gd name="connsiteY14" fmla="*/ 1315 h 10000"/>
                  <a:gd name="connsiteX15" fmla="*/ 4042 w 10000"/>
                  <a:gd name="connsiteY15" fmla="*/ 1299 h 10000"/>
                  <a:gd name="connsiteX16" fmla="*/ 4014 w 10000"/>
                  <a:gd name="connsiteY16" fmla="*/ 1308 h 10000"/>
                  <a:gd name="connsiteX17" fmla="*/ 4011 w 10000"/>
                  <a:gd name="connsiteY17" fmla="*/ 1315 h 10000"/>
                  <a:gd name="connsiteX18" fmla="*/ 4011 w 10000"/>
                  <a:gd name="connsiteY18" fmla="*/ 1341 h 10000"/>
                  <a:gd name="connsiteX19" fmla="*/ 4019 w 10000"/>
                  <a:gd name="connsiteY19" fmla="*/ 1341 h 10000"/>
                  <a:gd name="connsiteX20" fmla="*/ 3997 w 10000"/>
                  <a:gd name="connsiteY20" fmla="*/ 1363 h 10000"/>
                  <a:gd name="connsiteX21" fmla="*/ 3986 w 10000"/>
                  <a:gd name="connsiteY21" fmla="*/ 1373 h 10000"/>
                  <a:gd name="connsiteX22" fmla="*/ 3981 w 10000"/>
                  <a:gd name="connsiteY22" fmla="*/ 1389 h 10000"/>
                  <a:gd name="connsiteX23" fmla="*/ 3981 w 10000"/>
                  <a:gd name="connsiteY23" fmla="*/ 1409 h 10000"/>
                  <a:gd name="connsiteX24" fmla="*/ 3981 w 10000"/>
                  <a:gd name="connsiteY24" fmla="*/ 1438 h 10000"/>
                  <a:gd name="connsiteX25" fmla="*/ 3961 w 10000"/>
                  <a:gd name="connsiteY25" fmla="*/ 1441 h 10000"/>
                  <a:gd name="connsiteX26" fmla="*/ 3942 w 10000"/>
                  <a:gd name="connsiteY26" fmla="*/ 1441 h 10000"/>
                  <a:gd name="connsiteX27" fmla="*/ 3914 w 10000"/>
                  <a:gd name="connsiteY27" fmla="*/ 1454 h 10000"/>
                  <a:gd name="connsiteX28" fmla="*/ 3892 w 10000"/>
                  <a:gd name="connsiteY28" fmla="*/ 1467 h 10000"/>
                  <a:gd name="connsiteX29" fmla="*/ 3867 w 10000"/>
                  <a:gd name="connsiteY29" fmla="*/ 1483 h 10000"/>
                  <a:gd name="connsiteX30" fmla="*/ 3845 w 10000"/>
                  <a:gd name="connsiteY30" fmla="*/ 1467 h 10000"/>
                  <a:gd name="connsiteX31" fmla="*/ 3850 w 10000"/>
                  <a:gd name="connsiteY31" fmla="*/ 1457 h 10000"/>
                  <a:gd name="connsiteX32" fmla="*/ 3864 w 10000"/>
                  <a:gd name="connsiteY32" fmla="*/ 1441 h 10000"/>
                  <a:gd name="connsiteX33" fmla="*/ 3859 w 10000"/>
                  <a:gd name="connsiteY33" fmla="*/ 1409 h 10000"/>
                  <a:gd name="connsiteX34" fmla="*/ 3842 w 10000"/>
                  <a:gd name="connsiteY34" fmla="*/ 1383 h 10000"/>
                  <a:gd name="connsiteX35" fmla="*/ 3825 w 10000"/>
                  <a:gd name="connsiteY35" fmla="*/ 1360 h 10000"/>
                  <a:gd name="connsiteX36" fmla="*/ 3809 w 10000"/>
                  <a:gd name="connsiteY36" fmla="*/ 1318 h 10000"/>
                  <a:gd name="connsiteX37" fmla="*/ 3787 w 10000"/>
                  <a:gd name="connsiteY37" fmla="*/ 1289 h 10000"/>
                  <a:gd name="connsiteX38" fmla="*/ 3759 w 10000"/>
                  <a:gd name="connsiteY38" fmla="*/ 1266 h 10000"/>
                  <a:gd name="connsiteX39" fmla="*/ 3740 w 10000"/>
                  <a:gd name="connsiteY39" fmla="*/ 1256 h 10000"/>
                  <a:gd name="connsiteX40" fmla="*/ 3715 w 10000"/>
                  <a:gd name="connsiteY40" fmla="*/ 1250 h 10000"/>
                  <a:gd name="connsiteX41" fmla="*/ 3687 w 10000"/>
                  <a:gd name="connsiteY41" fmla="*/ 1256 h 10000"/>
                  <a:gd name="connsiteX42" fmla="*/ 3681 w 10000"/>
                  <a:gd name="connsiteY42" fmla="*/ 1260 h 10000"/>
                  <a:gd name="connsiteX43" fmla="*/ 3670 w 10000"/>
                  <a:gd name="connsiteY43" fmla="*/ 1295 h 10000"/>
                  <a:gd name="connsiteX44" fmla="*/ 3651 w 10000"/>
                  <a:gd name="connsiteY44" fmla="*/ 1305 h 10000"/>
                  <a:gd name="connsiteX45" fmla="*/ 3640 w 10000"/>
                  <a:gd name="connsiteY45" fmla="*/ 1308 h 10000"/>
                  <a:gd name="connsiteX46" fmla="*/ 3626 w 10000"/>
                  <a:gd name="connsiteY46" fmla="*/ 1308 h 10000"/>
                  <a:gd name="connsiteX47" fmla="*/ 3632 w 10000"/>
                  <a:gd name="connsiteY47" fmla="*/ 1276 h 10000"/>
                  <a:gd name="connsiteX48" fmla="*/ 3609 w 10000"/>
                  <a:gd name="connsiteY48" fmla="*/ 1289 h 10000"/>
                  <a:gd name="connsiteX49" fmla="*/ 3593 w 10000"/>
                  <a:gd name="connsiteY49" fmla="*/ 1286 h 10000"/>
                  <a:gd name="connsiteX50" fmla="*/ 3590 w 10000"/>
                  <a:gd name="connsiteY50" fmla="*/ 1256 h 10000"/>
                  <a:gd name="connsiteX51" fmla="*/ 3584 w 10000"/>
                  <a:gd name="connsiteY51" fmla="*/ 1237 h 10000"/>
                  <a:gd name="connsiteX52" fmla="*/ 3573 w 10000"/>
                  <a:gd name="connsiteY52" fmla="*/ 1237 h 10000"/>
                  <a:gd name="connsiteX53" fmla="*/ 3554 w 10000"/>
                  <a:gd name="connsiteY53" fmla="*/ 1227 h 10000"/>
                  <a:gd name="connsiteX54" fmla="*/ 3546 w 10000"/>
                  <a:gd name="connsiteY54" fmla="*/ 1192 h 10000"/>
                  <a:gd name="connsiteX55" fmla="*/ 3529 w 10000"/>
                  <a:gd name="connsiteY55" fmla="*/ 1176 h 10000"/>
                  <a:gd name="connsiteX56" fmla="*/ 3512 w 10000"/>
                  <a:gd name="connsiteY56" fmla="*/ 1182 h 10000"/>
                  <a:gd name="connsiteX57" fmla="*/ 3485 w 10000"/>
                  <a:gd name="connsiteY57" fmla="*/ 1182 h 10000"/>
                  <a:gd name="connsiteX58" fmla="*/ 3463 w 10000"/>
                  <a:gd name="connsiteY58" fmla="*/ 1176 h 10000"/>
                  <a:gd name="connsiteX59" fmla="*/ 3449 w 10000"/>
                  <a:gd name="connsiteY59" fmla="*/ 1182 h 10000"/>
                  <a:gd name="connsiteX60" fmla="*/ 3432 w 10000"/>
                  <a:gd name="connsiteY60" fmla="*/ 1192 h 10000"/>
                  <a:gd name="connsiteX61" fmla="*/ 3454 w 10000"/>
                  <a:gd name="connsiteY61" fmla="*/ 1205 h 10000"/>
                  <a:gd name="connsiteX62" fmla="*/ 3463 w 10000"/>
                  <a:gd name="connsiteY62" fmla="*/ 1205 h 10000"/>
                  <a:gd name="connsiteX63" fmla="*/ 3488 w 10000"/>
                  <a:gd name="connsiteY63" fmla="*/ 1205 h 10000"/>
                  <a:gd name="connsiteX64" fmla="*/ 3488 w 10000"/>
                  <a:gd name="connsiteY64" fmla="*/ 1218 h 10000"/>
                  <a:gd name="connsiteX65" fmla="*/ 3493 w 10000"/>
                  <a:gd name="connsiteY65" fmla="*/ 1247 h 10000"/>
                  <a:gd name="connsiteX66" fmla="*/ 3512 w 10000"/>
                  <a:gd name="connsiteY66" fmla="*/ 1247 h 10000"/>
                  <a:gd name="connsiteX67" fmla="*/ 3518 w 10000"/>
                  <a:gd name="connsiteY67" fmla="*/ 1250 h 10000"/>
                  <a:gd name="connsiteX68" fmla="*/ 3521 w 10000"/>
                  <a:gd name="connsiteY68" fmla="*/ 1276 h 10000"/>
                  <a:gd name="connsiteX69" fmla="*/ 3543 w 10000"/>
                  <a:gd name="connsiteY69" fmla="*/ 1295 h 10000"/>
                  <a:gd name="connsiteX70" fmla="*/ 3546 w 10000"/>
                  <a:gd name="connsiteY70" fmla="*/ 1305 h 10000"/>
                  <a:gd name="connsiteX71" fmla="*/ 3543 w 10000"/>
                  <a:gd name="connsiteY71" fmla="*/ 1315 h 10000"/>
                  <a:gd name="connsiteX72" fmla="*/ 3543 w 10000"/>
                  <a:gd name="connsiteY72" fmla="*/ 1331 h 10000"/>
                  <a:gd name="connsiteX73" fmla="*/ 3554 w 10000"/>
                  <a:gd name="connsiteY73" fmla="*/ 1324 h 10000"/>
                  <a:gd name="connsiteX74" fmla="*/ 3560 w 10000"/>
                  <a:gd name="connsiteY74" fmla="*/ 1331 h 10000"/>
                  <a:gd name="connsiteX75" fmla="*/ 3582 w 10000"/>
                  <a:gd name="connsiteY75" fmla="*/ 1344 h 10000"/>
                  <a:gd name="connsiteX76" fmla="*/ 3598 w 10000"/>
                  <a:gd name="connsiteY76" fmla="*/ 1380 h 10000"/>
                  <a:gd name="connsiteX77" fmla="*/ 3607 w 10000"/>
                  <a:gd name="connsiteY77" fmla="*/ 1389 h 10000"/>
                  <a:gd name="connsiteX78" fmla="*/ 3623 w 10000"/>
                  <a:gd name="connsiteY78" fmla="*/ 1409 h 10000"/>
                  <a:gd name="connsiteX79" fmla="*/ 3634 w 10000"/>
                  <a:gd name="connsiteY79" fmla="*/ 1438 h 10000"/>
                  <a:gd name="connsiteX80" fmla="*/ 3632 w 10000"/>
                  <a:gd name="connsiteY80" fmla="*/ 1454 h 10000"/>
                  <a:gd name="connsiteX81" fmla="*/ 3618 w 10000"/>
                  <a:gd name="connsiteY81" fmla="*/ 1438 h 10000"/>
                  <a:gd name="connsiteX82" fmla="*/ 3598 w 10000"/>
                  <a:gd name="connsiteY82" fmla="*/ 1428 h 10000"/>
                  <a:gd name="connsiteX83" fmla="*/ 3582 w 10000"/>
                  <a:gd name="connsiteY83" fmla="*/ 1402 h 10000"/>
                  <a:gd name="connsiteX84" fmla="*/ 3562 w 10000"/>
                  <a:gd name="connsiteY84" fmla="*/ 1399 h 10000"/>
                  <a:gd name="connsiteX85" fmla="*/ 3546 w 10000"/>
                  <a:gd name="connsiteY85" fmla="*/ 1383 h 10000"/>
                  <a:gd name="connsiteX86" fmla="*/ 3510 w 10000"/>
                  <a:gd name="connsiteY86" fmla="*/ 1360 h 10000"/>
                  <a:gd name="connsiteX87" fmla="*/ 3485 w 10000"/>
                  <a:gd name="connsiteY87" fmla="*/ 1344 h 10000"/>
                  <a:gd name="connsiteX88" fmla="*/ 3454 w 10000"/>
                  <a:gd name="connsiteY88" fmla="*/ 1334 h 10000"/>
                  <a:gd name="connsiteX89" fmla="*/ 3429 w 10000"/>
                  <a:gd name="connsiteY89" fmla="*/ 1315 h 10000"/>
                  <a:gd name="connsiteX90" fmla="*/ 3416 w 10000"/>
                  <a:gd name="connsiteY90" fmla="*/ 1308 h 10000"/>
                  <a:gd name="connsiteX91" fmla="*/ 3399 w 10000"/>
                  <a:gd name="connsiteY91" fmla="*/ 1305 h 10000"/>
                  <a:gd name="connsiteX92" fmla="*/ 3382 w 10000"/>
                  <a:gd name="connsiteY92" fmla="*/ 1286 h 10000"/>
                  <a:gd name="connsiteX93" fmla="*/ 3380 w 10000"/>
                  <a:gd name="connsiteY93" fmla="*/ 1266 h 10000"/>
                  <a:gd name="connsiteX94" fmla="*/ 3388 w 10000"/>
                  <a:gd name="connsiteY94" fmla="*/ 1256 h 10000"/>
                  <a:gd name="connsiteX95" fmla="*/ 3407 w 10000"/>
                  <a:gd name="connsiteY95" fmla="*/ 1256 h 10000"/>
                  <a:gd name="connsiteX96" fmla="*/ 3396 w 10000"/>
                  <a:gd name="connsiteY96" fmla="*/ 1227 h 10000"/>
                  <a:gd name="connsiteX97" fmla="*/ 3382 w 10000"/>
                  <a:gd name="connsiteY97" fmla="*/ 1227 h 10000"/>
                  <a:gd name="connsiteX98" fmla="*/ 3360 w 10000"/>
                  <a:gd name="connsiteY98" fmla="*/ 1221 h 10000"/>
                  <a:gd name="connsiteX99" fmla="*/ 3349 w 10000"/>
                  <a:gd name="connsiteY99" fmla="*/ 1231 h 10000"/>
                  <a:gd name="connsiteX100" fmla="*/ 3352 w 10000"/>
                  <a:gd name="connsiteY100" fmla="*/ 1247 h 10000"/>
                  <a:gd name="connsiteX101" fmla="*/ 3341 w 10000"/>
                  <a:gd name="connsiteY101" fmla="*/ 1237 h 10000"/>
                  <a:gd name="connsiteX102" fmla="*/ 3335 w 10000"/>
                  <a:gd name="connsiteY102" fmla="*/ 1231 h 10000"/>
                  <a:gd name="connsiteX103" fmla="*/ 3307 w 10000"/>
                  <a:gd name="connsiteY103" fmla="*/ 1227 h 10000"/>
                  <a:gd name="connsiteX104" fmla="*/ 3294 w 10000"/>
                  <a:gd name="connsiteY104" fmla="*/ 1221 h 10000"/>
                  <a:gd name="connsiteX105" fmla="*/ 3271 w 10000"/>
                  <a:gd name="connsiteY105" fmla="*/ 1211 h 10000"/>
                  <a:gd name="connsiteX106" fmla="*/ 3252 w 10000"/>
                  <a:gd name="connsiteY106" fmla="*/ 1195 h 10000"/>
                  <a:gd name="connsiteX107" fmla="*/ 3235 w 10000"/>
                  <a:gd name="connsiteY107" fmla="*/ 1195 h 10000"/>
                  <a:gd name="connsiteX108" fmla="*/ 3235 w 10000"/>
                  <a:gd name="connsiteY108" fmla="*/ 1205 h 10000"/>
                  <a:gd name="connsiteX109" fmla="*/ 3219 w 10000"/>
                  <a:gd name="connsiteY109" fmla="*/ 1231 h 10000"/>
                  <a:gd name="connsiteX110" fmla="*/ 3213 w 10000"/>
                  <a:gd name="connsiteY110" fmla="*/ 1231 h 10000"/>
                  <a:gd name="connsiteX111" fmla="*/ 3183 w 10000"/>
                  <a:gd name="connsiteY111" fmla="*/ 1221 h 10000"/>
                  <a:gd name="connsiteX112" fmla="*/ 3175 w 10000"/>
                  <a:gd name="connsiteY112" fmla="*/ 1227 h 10000"/>
                  <a:gd name="connsiteX113" fmla="*/ 3163 w 10000"/>
                  <a:gd name="connsiteY113" fmla="*/ 1237 h 10000"/>
                  <a:gd name="connsiteX114" fmla="*/ 3158 w 10000"/>
                  <a:gd name="connsiteY114" fmla="*/ 1260 h 10000"/>
                  <a:gd name="connsiteX115" fmla="*/ 3158 w 10000"/>
                  <a:gd name="connsiteY115" fmla="*/ 1276 h 10000"/>
                  <a:gd name="connsiteX116" fmla="*/ 3163 w 10000"/>
                  <a:gd name="connsiteY116" fmla="*/ 1295 h 10000"/>
                  <a:gd name="connsiteX117" fmla="*/ 3166 w 10000"/>
                  <a:gd name="connsiteY117" fmla="*/ 1308 h 10000"/>
                  <a:gd name="connsiteX118" fmla="*/ 3158 w 10000"/>
                  <a:gd name="connsiteY118" fmla="*/ 1315 h 10000"/>
                  <a:gd name="connsiteX119" fmla="*/ 3133 w 10000"/>
                  <a:gd name="connsiteY119" fmla="*/ 1299 h 10000"/>
                  <a:gd name="connsiteX120" fmla="*/ 3114 w 10000"/>
                  <a:gd name="connsiteY120" fmla="*/ 1276 h 10000"/>
                  <a:gd name="connsiteX121" fmla="*/ 3078 w 10000"/>
                  <a:gd name="connsiteY121" fmla="*/ 1240 h 10000"/>
                  <a:gd name="connsiteX122" fmla="*/ 3044 w 10000"/>
                  <a:gd name="connsiteY122" fmla="*/ 1227 h 10000"/>
                  <a:gd name="connsiteX123" fmla="*/ 3033 w 10000"/>
                  <a:gd name="connsiteY123" fmla="*/ 1231 h 10000"/>
                  <a:gd name="connsiteX124" fmla="*/ 3036 w 10000"/>
                  <a:gd name="connsiteY124" fmla="*/ 1256 h 10000"/>
                  <a:gd name="connsiteX125" fmla="*/ 3044 w 10000"/>
                  <a:gd name="connsiteY125" fmla="*/ 1266 h 10000"/>
                  <a:gd name="connsiteX126" fmla="*/ 3044 w 10000"/>
                  <a:gd name="connsiteY126" fmla="*/ 1276 h 10000"/>
                  <a:gd name="connsiteX127" fmla="*/ 3036 w 10000"/>
                  <a:gd name="connsiteY127" fmla="*/ 1276 h 10000"/>
                  <a:gd name="connsiteX128" fmla="*/ 3028 w 10000"/>
                  <a:gd name="connsiteY128" fmla="*/ 1266 h 10000"/>
                  <a:gd name="connsiteX129" fmla="*/ 3025 w 10000"/>
                  <a:gd name="connsiteY129" fmla="*/ 1256 h 10000"/>
                  <a:gd name="connsiteX130" fmla="*/ 3008 w 10000"/>
                  <a:gd name="connsiteY130" fmla="*/ 1205 h 10000"/>
                  <a:gd name="connsiteX131" fmla="*/ 3000 w 10000"/>
                  <a:gd name="connsiteY131" fmla="*/ 1192 h 10000"/>
                  <a:gd name="connsiteX132" fmla="*/ 2994 w 10000"/>
                  <a:gd name="connsiteY132" fmla="*/ 1176 h 10000"/>
                  <a:gd name="connsiteX133" fmla="*/ 2986 w 10000"/>
                  <a:gd name="connsiteY133" fmla="*/ 1182 h 10000"/>
                  <a:gd name="connsiteX134" fmla="*/ 2981 w 10000"/>
                  <a:gd name="connsiteY134" fmla="*/ 1192 h 10000"/>
                  <a:gd name="connsiteX135" fmla="*/ 2970 w 10000"/>
                  <a:gd name="connsiteY135" fmla="*/ 1201 h 10000"/>
                  <a:gd name="connsiteX136" fmla="*/ 2956 w 10000"/>
                  <a:gd name="connsiteY136" fmla="*/ 1218 h 10000"/>
                  <a:gd name="connsiteX137" fmla="*/ 2939 w 10000"/>
                  <a:gd name="connsiteY137" fmla="*/ 1240 h 10000"/>
                  <a:gd name="connsiteX138" fmla="*/ 2928 w 10000"/>
                  <a:gd name="connsiteY138" fmla="*/ 1247 h 10000"/>
                  <a:gd name="connsiteX139" fmla="*/ 2922 w 10000"/>
                  <a:gd name="connsiteY139" fmla="*/ 1250 h 10000"/>
                  <a:gd name="connsiteX140" fmla="*/ 2911 w 10000"/>
                  <a:gd name="connsiteY140" fmla="*/ 1250 h 10000"/>
                  <a:gd name="connsiteX141" fmla="*/ 2884 w 10000"/>
                  <a:gd name="connsiteY141" fmla="*/ 1247 h 10000"/>
                  <a:gd name="connsiteX142" fmla="*/ 2864 w 10000"/>
                  <a:gd name="connsiteY142" fmla="*/ 1237 h 10000"/>
                  <a:gd name="connsiteX143" fmla="*/ 2848 w 10000"/>
                  <a:gd name="connsiteY143" fmla="*/ 1231 h 10000"/>
                  <a:gd name="connsiteX144" fmla="*/ 2834 w 10000"/>
                  <a:gd name="connsiteY144" fmla="*/ 1227 h 10000"/>
                  <a:gd name="connsiteX145" fmla="*/ 2831 w 10000"/>
                  <a:gd name="connsiteY145" fmla="*/ 1227 h 10000"/>
                  <a:gd name="connsiteX146" fmla="*/ 2831 w 10000"/>
                  <a:gd name="connsiteY146" fmla="*/ 1221 h 10000"/>
                  <a:gd name="connsiteX147" fmla="*/ 2825 w 10000"/>
                  <a:gd name="connsiteY147" fmla="*/ 1205 h 10000"/>
                  <a:gd name="connsiteX148" fmla="*/ 2823 w 10000"/>
                  <a:gd name="connsiteY148" fmla="*/ 1192 h 10000"/>
                  <a:gd name="connsiteX149" fmla="*/ 2817 w 10000"/>
                  <a:gd name="connsiteY149" fmla="*/ 1182 h 10000"/>
                  <a:gd name="connsiteX150" fmla="*/ 2814 w 10000"/>
                  <a:gd name="connsiteY150" fmla="*/ 1176 h 10000"/>
                  <a:gd name="connsiteX151" fmla="*/ 2792 w 10000"/>
                  <a:gd name="connsiteY151" fmla="*/ 1172 h 10000"/>
                  <a:gd name="connsiteX152" fmla="*/ 2759 w 10000"/>
                  <a:gd name="connsiteY152" fmla="*/ 1156 h 10000"/>
                  <a:gd name="connsiteX153" fmla="*/ 2734 w 10000"/>
                  <a:gd name="connsiteY153" fmla="*/ 1143 h 10000"/>
                  <a:gd name="connsiteX154" fmla="*/ 2695 w 10000"/>
                  <a:gd name="connsiteY154" fmla="*/ 1124 h 10000"/>
                  <a:gd name="connsiteX155" fmla="*/ 2670 w 10000"/>
                  <a:gd name="connsiteY155" fmla="*/ 1108 h 10000"/>
                  <a:gd name="connsiteX156" fmla="*/ 2645 w 10000"/>
                  <a:gd name="connsiteY156" fmla="*/ 1091 h 10000"/>
                  <a:gd name="connsiteX157" fmla="*/ 2618 w 10000"/>
                  <a:gd name="connsiteY157" fmla="*/ 1088 h 10000"/>
                  <a:gd name="connsiteX158" fmla="*/ 2576 w 10000"/>
                  <a:gd name="connsiteY158" fmla="*/ 1088 h 10000"/>
                  <a:gd name="connsiteX159" fmla="*/ 2551 w 10000"/>
                  <a:gd name="connsiteY159" fmla="*/ 1091 h 10000"/>
                  <a:gd name="connsiteX160" fmla="*/ 2521 w 10000"/>
                  <a:gd name="connsiteY160" fmla="*/ 1098 h 10000"/>
                  <a:gd name="connsiteX161" fmla="*/ 2493 w 10000"/>
                  <a:gd name="connsiteY161" fmla="*/ 1104 h 10000"/>
                  <a:gd name="connsiteX162" fmla="*/ 2468 w 10000"/>
                  <a:gd name="connsiteY162" fmla="*/ 1108 h 10000"/>
                  <a:gd name="connsiteX163" fmla="*/ 2404 w 10000"/>
                  <a:gd name="connsiteY163" fmla="*/ 1124 h 10000"/>
                  <a:gd name="connsiteX164" fmla="*/ 2366 w 10000"/>
                  <a:gd name="connsiteY164" fmla="*/ 1133 h 10000"/>
                  <a:gd name="connsiteX165" fmla="*/ 2346 w 10000"/>
                  <a:gd name="connsiteY165" fmla="*/ 1137 h 10000"/>
                  <a:gd name="connsiteX166" fmla="*/ 2294 w 10000"/>
                  <a:gd name="connsiteY166" fmla="*/ 1146 h 10000"/>
                  <a:gd name="connsiteX167" fmla="*/ 2249 w 10000"/>
                  <a:gd name="connsiteY167" fmla="*/ 1156 h 10000"/>
                  <a:gd name="connsiteX168" fmla="*/ 2230 w 10000"/>
                  <a:gd name="connsiteY168" fmla="*/ 1156 h 10000"/>
                  <a:gd name="connsiteX169" fmla="*/ 2222 w 10000"/>
                  <a:gd name="connsiteY169" fmla="*/ 1163 h 10000"/>
                  <a:gd name="connsiteX170" fmla="*/ 2194 w 10000"/>
                  <a:gd name="connsiteY170" fmla="*/ 1163 h 10000"/>
                  <a:gd name="connsiteX171" fmla="*/ 2172 w 10000"/>
                  <a:gd name="connsiteY171" fmla="*/ 1163 h 10000"/>
                  <a:gd name="connsiteX172" fmla="*/ 2147 w 10000"/>
                  <a:gd name="connsiteY172" fmla="*/ 1166 h 10000"/>
                  <a:gd name="connsiteX173" fmla="*/ 2108 w 10000"/>
                  <a:gd name="connsiteY173" fmla="*/ 1166 h 10000"/>
                  <a:gd name="connsiteX174" fmla="*/ 2083 w 10000"/>
                  <a:gd name="connsiteY174" fmla="*/ 1156 h 10000"/>
                  <a:gd name="connsiteX175" fmla="*/ 2042 w 10000"/>
                  <a:gd name="connsiteY175" fmla="*/ 1143 h 10000"/>
                  <a:gd name="connsiteX176" fmla="*/ 2011 w 10000"/>
                  <a:gd name="connsiteY176" fmla="*/ 1143 h 10000"/>
                  <a:gd name="connsiteX177" fmla="*/ 1994 w 10000"/>
                  <a:gd name="connsiteY177" fmla="*/ 1146 h 10000"/>
                  <a:gd name="connsiteX178" fmla="*/ 1967 w 10000"/>
                  <a:gd name="connsiteY178" fmla="*/ 1156 h 10000"/>
                  <a:gd name="connsiteX179" fmla="*/ 1903 w 10000"/>
                  <a:gd name="connsiteY179" fmla="*/ 1176 h 10000"/>
                  <a:gd name="connsiteX180" fmla="*/ 1873 w 10000"/>
                  <a:gd name="connsiteY180" fmla="*/ 1182 h 10000"/>
                  <a:gd name="connsiteX181" fmla="*/ 1850 w 10000"/>
                  <a:gd name="connsiteY181" fmla="*/ 1185 h 10000"/>
                  <a:gd name="connsiteX182" fmla="*/ 1842 w 10000"/>
                  <a:gd name="connsiteY182" fmla="*/ 1192 h 10000"/>
                  <a:gd name="connsiteX183" fmla="*/ 1823 w 10000"/>
                  <a:gd name="connsiteY183" fmla="*/ 1195 h 10000"/>
                  <a:gd name="connsiteX184" fmla="*/ 1814 w 10000"/>
                  <a:gd name="connsiteY184" fmla="*/ 1201 h 10000"/>
                  <a:gd name="connsiteX185" fmla="*/ 1792 w 10000"/>
                  <a:gd name="connsiteY185" fmla="*/ 1218 h 10000"/>
                  <a:gd name="connsiteX186" fmla="*/ 1767 w 10000"/>
                  <a:gd name="connsiteY186" fmla="*/ 1231 h 10000"/>
                  <a:gd name="connsiteX187" fmla="*/ 1717 w 10000"/>
                  <a:gd name="connsiteY187" fmla="*/ 1266 h 10000"/>
                  <a:gd name="connsiteX188" fmla="*/ 1695 w 10000"/>
                  <a:gd name="connsiteY188" fmla="*/ 1279 h 10000"/>
                  <a:gd name="connsiteX189" fmla="*/ 1654 w 10000"/>
                  <a:gd name="connsiteY189" fmla="*/ 1308 h 10000"/>
                  <a:gd name="connsiteX190" fmla="*/ 1620 w 10000"/>
                  <a:gd name="connsiteY190" fmla="*/ 1334 h 10000"/>
                  <a:gd name="connsiteX191" fmla="*/ 1590 w 10000"/>
                  <a:gd name="connsiteY191" fmla="*/ 1360 h 10000"/>
                  <a:gd name="connsiteX192" fmla="*/ 1565 w 10000"/>
                  <a:gd name="connsiteY192" fmla="*/ 1380 h 10000"/>
                  <a:gd name="connsiteX193" fmla="*/ 1532 w 10000"/>
                  <a:gd name="connsiteY193" fmla="*/ 1402 h 10000"/>
                  <a:gd name="connsiteX194" fmla="*/ 1501 w 10000"/>
                  <a:gd name="connsiteY194" fmla="*/ 1418 h 10000"/>
                  <a:gd name="connsiteX195" fmla="*/ 1460 w 10000"/>
                  <a:gd name="connsiteY195" fmla="*/ 1438 h 10000"/>
                  <a:gd name="connsiteX196" fmla="*/ 1435 w 10000"/>
                  <a:gd name="connsiteY196" fmla="*/ 1454 h 10000"/>
                  <a:gd name="connsiteX197" fmla="*/ 1421 w 10000"/>
                  <a:gd name="connsiteY197" fmla="*/ 1464 h 10000"/>
                  <a:gd name="connsiteX198" fmla="*/ 1380 w 10000"/>
                  <a:gd name="connsiteY198" fmla="*/ 1473 h 10000"/>
                  <a:gd name="connsiteX199" fmla="*/ 1324 w 10000"/>
                  <a:gd name="connsiteY199" fmla="*/ 1477 h 10000"/>
                  <a:gd name="connsiteX200" fmla="*/ 1274 w 10000"/>
                  <a:gd name="connsiteY200" fmla="*/ 1483 h 10000"/>
                  <a:gd name="connsiteX201" fmla="*/ 1244 w 10000"/>
                  <a:gd name="connsiteY201" fmla="*/ 1486 h 10000"/>
                  <a:gd name="connsiteX202" fmla="*/ 1233 w 10000"/>
                  <a:gd name="connsiteY202" fmla="*/ 1486 h 10000"/>
                  <a:gd name="connsiteX203" fmla="*/ 1197 w 10000"/>
                  <a:gd name="connsiteY203" fmla="*/ 1493 h 10000"/>
                  <a:gd name="connsiteX204" fmla="*/ 1180 w 10000"/>
                  <a:gd name="connsiteY204" fmla="*/ 1496 h 10000"/>
                  <a:gd name="connsiteX205" fmla="*/ 1169 w 10000"/>
                  <a:gd name="connsiteY205" fmla="*/ 1496 h 10000"/>
                  <a:gd name="connsiteX206" fmla="*/ 1161 w 10000"/>
                  <a:gd name="connsiteY206" fmla="*/ 1503 h 10000"/>
                  <a:gd name="connsiteX207" fmla="*/ 1155 w 10000"/>
                  <a:gd name="connsiteY207" fmla="*/ 1503 h 10000"/>
                  <a:gd name="connsiteX208" fmla="*/ 501 w 10000"/>
                  <a:gd name="connsiteY208" fmla="*/ 2277 h 10000"/>
                  <a:gd name="connsiteX209" fmla="*/ 396 w 10000"/>
                  <a:gd name="connsiteY209" fmla="*/ 2532 h 10000"/>
                  <a:gd name="connsiteX210" fmla="*/ 324 w 10000"/>
                  <a:gd name="connsiteY210" fmla="*/ 2759 h 10000"/>
                  <a:gd name="connsiteX211" fmla="*/ 274 w 10000"/>
                  <a:gd name="connsiteY211" fmla="*/ 2866 h 10000"/>
                  <a:gd name="connsiteX212" fmla="*/ 202 w 10000"/>
                  <a:gd name="connsiteY212" fmla="*/ 3008 h 10000"/>
                  <a:gd name="connsiteX213" fmla="*/ 211 w 10000"/>
                  <a:gd name="connsiteY213" fmla="*/ 3177 h 10000"/>
                  <a:gd name="connsiteX214" fmla="*/ 235 w 10000"/>
                  <a:gd name="connsiteY214" fmla="*/ 3368 h 10000"/>
                  <a:gd name="connsiteX215" fmla="*/ 266 w 10000"/>
                  <a:gd name="connsiteY215" fmla="*/ 3595 h 10000"/>
                  <a:gd name="connsiteX216" fmla="*/ 299 w 10000"/>
                  <a:gd name="connsiteY216" fmla="*/ 3831 h 10000"/>
                  <a:gd name="connsiteX217" fmla="*/ 305 w 10000"/>
                  <a:gd name="connsiteY217" fmla="*/ 3863 h 10000"/>
                  <a:gd name="connsiteX218" fmla="*/ 341 w 10000"/>
                  <a:gd name="connsiteY218" fmla="*/ 3941 h 10000"/>
                  <a:gd name="connsiteX219" fmla="*/ 186 w 10000"/>
                  <a:gd name="connsiteY219" fmla="*/ 3935 h 10000"/>
                  <a:gd name="connsiteX220" fmla="*/ 30 w 10000"/>
                  <a:gd name="connsiteY220" fmla="*/ 3925 h 10000"/>
                  <a:gd name="connsiteX221" fmla="*/ 0 w 10000"/>
                  <a:gd name="connsiteY221" fmla="*/ 4054 h 10000"/>
                  <a:gd name="connsiteX222" fmla="*/ 14 w 10000"/>
                  <a:gd name="connsiteY222" fmla="*/ 4152 h 10000"/>
                  <a:gd name="connsiteX223" fmla="*/ 22 w 10000"/>
                  <a:gd name="connsiteY223" fmla="*/ 4242 h 10000"/>
                  <a:gd name="connsiteX224" fmla="*/ 30 w 10000"/>
                  <a:gd name="connsiteY224" fmla="*/ 4291 h 10000"/>
                  <a:gd name="connsiteX225" fmla="*/ 102 w 10000"/>
                  <a:gd name="connsiteY225" fmla="*/ 4271 h 10000"/>
                  <a:gd name="connsiteX226" fmla="*/ 155 w 10000"/>
                  <a:gd name="connsiteY226" fmla="*/ 4262 h 10000"/>
                  <a:gd name="connsiteX227" fmla="*/ 410 w 10000"/>
                  <a:gd name="connsiteY227" fmla="*/ 4255 h 10000"/>
                  <a:gd name="connsiteX228" fmla="*/ 418 w 10000"/>
                  <a:gd name="connsiteY228" fmla="*/ 4385 h 10000"/>
                  <a:gd name="connsiteX229" fmla="*/ 429 w 10000"/>
                  <a:gd name="connsiteY229" fmla="*/ 4543 h 10000"/>
                  <a:gd name="connsiteX230" fmla="*/ 443 w 10000"/>
                  <a:gd name="connsiteY230" fmla="*/ 4585 h 10000"/>
                  <a:gd name="connsiteX231" fmla="*/ 465 w 10000"/>
                  <a:gd name="connsiteY231" fmla="*/ 4611 h 10000"/>
                  <a:gd name="connsiteX232" fmla="*/ 468 w 10000"/>
                  <a:gd name="connsiteY232" fmla="*/ 4621 h 10000"/>
                  <a:gd name="connsiteX233" fmla="*/ 474 w 10000"/>
                  <a:gd name="connsiteY233" fmla="*/ 4679 h 10000"/>
                  <a:gd name="connsiteX234" fmla="*/ 554 w 10000"/>
                  <a:gd name="connsiteY234" fmla="*/ 4738 h 10000"/>
                  <a:gd name="connsiteX235" fmla="*/ 637 w 10000"/>
                  <a:gd name="connsiteY235" fmla="*/ 4809 h 10000"/>
                  <a:gd name="connsiteX236" fmla="*/ 704 w 10000"/>
                  <a:gd name="connsiteY236" fmla="*/ 4851 h 10000"/>
                  <a:gd name="connsiteX237" fmla="*/ 740 w 10000"/>
                  <a:gd name="connsiteY237" fmla="*/ 4893 h 10000"/>
                  <a:gd name="connsiteX238" fmla="*/ 756 w 10000"/>
                  <a:gd name="connsiteY238" fmla="*/ 4896 h 10000"/>
                  <a:gd name="connsiteX239" fmla="*/ 767 w 10000"/>
                  <a:gd name="connsiteY239" fmla="*/ 4880 h 10000"/>
                  <a:gd name="connsiteX240" fmla="*/ 806 w 10000"/>
                  <a:gd name="connsiteY240" fmla="*/ 4945 h 10000"/>
                  <a:gd name="connsiteX241" fmla="*/ 886 w 10000"/>
                  <a:gd name="connsiteY241" fmla="*/ 5078 h 10000"/>
                  <a:gd name="connsiteX242" fmla="*/ 911 w 10000"/>
                  <a:gd name="connsiteY242" fmla="*/ 5130 h 10000"/>
                  <a:gd name="connsiteX243" fmla="*/ 920 w 10000"/>
                  <a:gd name="connsiteY243" fmla="*/ 5191 h 10000"/>
                  <a:gd name="connsiteX244" fmla="*/ 920 w 10000"/>
                  <a:gd name="connsiteY244" fmla="*/ 5220 h 10000"/>
                  <a:gd name="connsiteX245" fmla="*/ 911 w 10000"/>
                  <a:gd name="connsiteY245" fmla="*/ 5314 h 10000"/>
                  <a:gd name="connsiteX246" fmla="*/ 898 w 10000"/>
                  <a:gd name="connsiteY246" fmla="*/ 5369 h 10000"/>
                  <a:gd name="connsiteX247" fmla="*/ 895 w 10000"/>
                  <a:gd name="connsiteY247" fmla="*/ 5385 h 10000"/>
                  <a:gd name="connsiteX248" fmla="*/ 895 w 10000"/>
                  <a:gd name="connsiteY248" fmla="*/ 5405 h 10000"/>
                  <a:gd name="connsiteX249" fmla="*/ 898 w 10000"/>
                  <a:gd name="connsiteY249" fmla="*/ 5434 h 10000"/>
                  <a:gd name="connsiteX250" fmla="*/ 911 w 10000"/>
                  <a:gd name="connsiteY250" fmla="*/ 5463 h 10000"/>
                  <a:gd name="connsiteX251" fmla="*/ 920 w 10000"/>
                  <a:gd name="connsiteY251" fmla="*/ 5492 h 10000"/>
                  <a:gd name="connsiteX252" fmla="*/ 934 w 10000"/>
                  <a:gd name="connsiteY252" fmla="*/ 5518 h 10000"/>
                  <a:gd name="connsiteX253" fmla="*/ 1169 w 10000"/>
                  <a:gd name="connsiteY253" fmla="*/ 5738 h 10000"/>
                  <a:gd name="connsiteX254" fmla="*/ 1188 w 10000"/>
                  <a:gd name="connsiteY254" fmla="*/ 5755 h 10000"/>
                  <a:gd name="connsiteX255" fmla="*/ 1216 w 10000"/>
                  <a:gd name="connsiteY255" fmla="*/ 5758 h 10000"/>
                  <a:gd name="connsiteX256" fmla="*/ 1313 w 10000"/>
                  <a:gd name="connsiteY256" fmla="*/ 5774 h 10000"/>
                  <a:gd name="connsiteX257" fmla="*/ 1349 w 10000"/>
                  <a:gd name="connsiteY257" fmla="*/ 5787 h 10000"/>
                  <a:gd name="connsiteX258" fmla="*/ 1393 w 10000"/>
                  <a:gd name="connsiteY258" fmla="*/ 5793 h 10000"/>
                  <a:gd name="connsiteX259" fmla="*/ 1393 w 10000"/>
                  <a:gd name="connsiteY259" fmla="*/ 5797 h 10000"/>
                  <a:gd name="connsiteX260" fmla="*/ 1421 w 10000"/>
                  <a:gd name="connsiteY260" fmla="*/ 5810 h 10000"/>
                  <a:gd name="connsiteX261" fmla="*/ 1446 w 10000"/>
                  <a:gd name="connsiteY261" fmla="*/ 5829 h 10000"/>
                  <a:gd name="connsiteX262" fmla="*/ 1460 w 10000"/>
                  <a:gd name="connsiteY262" fmla="*/ 5842 h 10000"/>
                  <a:gd name="connsiteX263" fmla="*/ 1476 w 10000"/>
                  <a:gd name="connsiteY263" fmla="*/ 5848 h 10000"/>
                  <a:gd name="connsiteX264" fmla="*/ 1501 w 10000"/>
                  <a:gd name="connsiteY264" fmla="*/ 5852 h 10000"/>
                  <a:gd name="connsiteX265" fmla="*/ 1532 w 10000"/>
                  <a:gd name="connsiteY265" fmla="*/ 5887 h 10000"/>
                  <a:gd name="connsiteX266" fmla="*/ 1565 w 10000"/>
                  <a:gd name="connsiteY266" fmla="*/ 5942 h 10000"/>
                  <a:gd name="connsiteX267" fmla="*/ 1587 w 10000"/>
                  <a:gd name="connsiteY267" fmla="*/ 5972 h 10000"/>
                  <a:gd name="connsiteX268" fmla="*/ 1612 w 10000"/>
                  <a:gd name="connsiteY268" fmla="*/ 5955 h 10000"/>
                  <a:gd name="connsiteX269" fmla="*/ 1679 w 10000"/>
                  <a:gd name="connsiteY269" fmla="*/ 6049 h 10000"/>
                  <a:gd name="connsiteX270" fmla="*/ 1720 w 10000"/>
                  <a:gd name="connsiteY270" fmla="*/ 6108 h 10000"/>
                  <a:gd name="connsiteX271" fmla="*/ 1751 w 10000"/>
                  <a:gd name="connsiteY271" fmla="*/ 6133 h 10000"/>
                  <a:gd name="connsiteX272" fmla="*/ 1792 w 10000"/>
                  <a:gd name="connsiteY272" fmla="*/ 6169 h 10000"/>
                  <a:gd name="connsiteX273" fmla="*/ 1801 w 10000"/>
                  <a:gd name="connsiteY273" fmla="*/ 6172 h 10000"/>
                  <a:gd name="connsiteX274" fmla="*/ 1814 w 10000"/>
                  <a:gd name="connsiteY274" fmla="*/ 6286 h 10000"/>
                  <a:gd name="connsiteX275" fmla="*/ 1817 w 10000"/>
                  <a:gd name="connsiteY275" fmla="*/ 6331 h 10000"/>
                  <a:gd name="connsiteX276" fmla="*/ 1809 w 10000"/>
                  <a:gd name="connsiteY276" fmla="*/ 6444 h 10000"/>
                  <a:gd name="connsiteX277" fmla="*/ 1801 w 10000"/>
                  <a:gd name="connsiteY277" fmla="*/ 6499 h 10000"/>
                  <a:gd name="connsiteX278" fmla="*/ 1781 w 10000"/>
                  <a:gd name="connsiteY278" fmla="*/ 6522 h 10000"/>
                  <a:gd name="connsiteX279" fmla="*/ 1773 w 10000"/>
                  <a:gd name="connsiteY279" fmla="*/ 6541 h 10000"/>
                  <a:gd name="connsiteX280" fmla="*/ 1762 w 10000"/>
                  <a:gd name="connsiteY280" fmla="*/ 6571 h 10000"/>
                  <a:gd name="connsiteX281" fmla="*/ 1767 w 10000"/>
                  <a:gd name="connsiteY281" fmla="*/ 6622 h 10000"/>
                  <a:gd name="connsiteX282" fmla="*/ 1767 w 10000"/>
                  <a:gd name="connsiteY282" fmla="*/ 6665 h 10000"/>
                  <a:gd name="connsiteX283" fmla="*/ 1767 w 10000"/>
                  <a:gd name="connsiteY283" fmla="*/ 6694 h 10000"/>
                  <a:gd name="connsiteX284" fmla="*/ 1776 w 10000"/>
                  <a:gd name="connsiteY284" fmla="*/ 6726 h 10000"/>
                  <a:gd name="connsiteX285" fmla="*/ 1776 w 10000"/>
                  <a:gd name="connsiteY285" fmla="*/ 6745 h 10000"/>
                  <a:gd name="connsiteX286" fmla="*/ 1767 w 10000"/>
                  <a:gd name="connsiteY286" fmla="*/ 6765 h 10000"/>
                  <a:gd name="connsiteX287" fmla="*/ 1762 w 10000"/>
                  <a:gd name="connsiteY287" fmla="*/ 6804 h 10000"/>
                  <a:gd name="connsiteX288" fmla="*/ 1753 w 10000"/>
                  <a:gd name="connsiteY288" fmla="*/ 6839 h 10000"/>
                  <a:gd name="connsiteX289" fmla="*/ 1742 w 10000"/>
                  <a:gd name="connsiteY289" fmla="*/ 6849 h 10000"/>
                  <a:gd name="connsiteX290" fmla="*/ 1726 w 10000"/>
                  <a:gd name="connsiteY290" fmla="*/ 6849 h 10000"/>
                  <a:gd name="connsiteX291" fmla="*/ 1712 w 10000"/>
                  <a:gd name="connsiteY291" fmla="*/ 6852 h 10000"/>
                  <a:gd name="connsiteX292" fmla="*/ 1640 w 10000"/>
                  <a:gd name="connsiteY292" fmla="*/ 6953 h 10000"/>
                  <a:gd name="connsiteX293" fmla="*/ 1493 w 10000"/>
                  <a:gd name="connsiteY293" fmla="*/ 7105 h 10000"/>
                  <a:gd name="connsiteX294" fmla="*/ 1490 w 10000"/>
                  <a:gd name="connsiteY294" fmla="*/ 7124 h 10000"/>
                  <a:gd name="connsiteX295" fmla="*/ 1468 w 10000"/>
                  <a:gd name="connsiteY295" fmla="*/ 7137 h 10000"/>
                  <a:gd name="connsiteX296" fmla="*/ 1454 w 10000"/>
                  <a:gd name="connsiteY296" fmla="*/ 7144 h 10000"/>
                  <a:gd name="connsiteX297" fmla="*/ 1452 w 10000"/>
                  <a:gd name="connsiteY297" fmla="*/ 7157 h 10000"/>
                  <a:gd name="connsiteX298" fmla="*/ 1446 w 10000"/>
                  <a:gd name="connsiteY298" fmla="*/ 7199 h 10000"/>
                  <a:gd name="connsiteX299" fmla="*/ 1476 w 10000"/>
                  <a:gd name="connsiteY299" fmla="*/ 7247 h 10000"/>
                  <a:gd name="connsiteX300" fmla="*/ 1501 w 10000"/>
                  <a:gd name="connsiteY300" fmla="*/ 7270 h 10000"/>
                  <a:gd name="connsiteX301" fmla="*/ 1518 w 10000"/>
                  <a:gd name="connsiteY301" fmla="*/ 7286 h 10000"/>
                  <a:gd name="connsiteX302" fmla="*/ 1524 w 10000"/>
                  <a:gd name="connsiteY302" fmla="*/ 7306 h 10000"/>
                  <a:gd name="connsiteX303" fmla="*/ 1540 w 10000"/>
                  <a:gd name="connsiteY303" fmla="*/ 7322 h 10000"/>
                  <a:gd name="connsiteX304" fmla="*/ 1565 w 10000"/>
                  <a:gd name="connsiteY304" fmla="*/ 7325 h 10000"/>
                  <a:gd name="connsiteX305" fmla="*/ 1590 w 10000"/>
                  <a:gd name="connsiteY305" fmla="*/ 7332 h 10000"/>
                  <a:gd name="connsiteX306" fmla="*/ 1615 w 10000"/>
                  <a:gd name="connsiteY306" fmla="*/ 7345 h 10000"/>
                  <a:gd name="connsiteX307" fmla="*/ 1662 w 10000"/>
                  <a:gd name="connsiteY307" fmla="*/ 7370 h 10000"/>
                  <a:gd name="connsiteX308" fmla="*/ 1670 w 10000"/>
                  <a:gd name="connsiteY308" fmla="*/ 7351 h 10000"/>
                  <a:gd name="connsiteX309" fmla="*/ 1726 w 10000"/>
                  <a:gd name="connsiteY309" fmla="*/ 7354 h 10000"/>
                  <a:gd name="connsiteX310" fmla="*/ 1726 w 10000"/>
                  <a:gd name="connsiteY310" fmla="*/ 7400 h 10000"/>
                  <a:gd name="connsiteX311" fmla="*/ 1773 w 10000"/>
                  <a:gd name="connsiteY311" fmla="*/ 7409 h 10000"/>
                  <a:gd name="connsiteX312" fmla="*/ 1806 w 10000"/>
                  <a:gd name="connsiteY312" fmla="*/ 7416 h 10000"/>
                  <a:gd name="connsiteX313" fmla="*/ 1839 w 10000"/>
                  <a:gd name="connsiteY313" fmla="*/ 7403 h 10000"/>
                  <a:gd name="connsiteX314" fmla="*/ 1886 w 10000"/>
                  <a:gd name="connsiteY314" fmla="*/ 7403 h 10000"/>
                  <a:gd name="connsiteX315" fmla="*/ 1898 w 10000"/>
                  <a:gd name="connsiteY315" fmla="*/ 7403 h 10000"/>
                  <a:gd name="connsiteX316" fmla="*/ 1914 w 10000"/>
                  <a:gd name="connsiteY316" fmla="*/ 7494 h 10000"/>
                  <a:gd name="connsiteX317" fmla="*/ 1895 w 10000"/>
                  <a:gd name="connsiteY317" fmla="*/ 7523 h 10000"/>
                  <a:gd name="connsiteX318" fmla="*/ 1825 w 10000"/>
                  <a:gd name="connsiteY318" fmla="*/ 7617 h 10000"/>
                  <a:gd name="connsiteX319" fmla="*/ 1776 w 10000"/>
                  <a:gd name="connsiteY319" fmla="*/ 7691 h 10000"/>
                  <a:gd name="connsiteX320" fmla="*/ 1781 w 10000"/>
                  <a:gd name="connsiteY320" fmla="*/ 7723 h 10000"/>
                  <a:gd name="connsiteX321" fmla="*/ 1767 w 10000"/>
                  <a:gd name="connsiteY321" fmla="*/ 7759 h 10000"/>
                  <a:gd name="connsiteX322" fmla="*/ 1762 w 10000"/>
                  <a:gd name="connsiteY322" fmla="*/ 7817 h 10000"/>
                  <a:gd name="connsiteX323" fmla="*/ 1762 w 10000"/>
                  <a:gd name="connsiteY323" fmla="*/ 7856 h 10000"/>
                  <a:gd name="connsiteX324" fmla="*/ 1776 w 10000"/>
                  <a:gd name="connsiteY324" fmla="*/ 7892 h 10000"/>
                  <a:gd name="connsiteX325" fmla="*/ 1784 w 10000"/>
                  <a:gd name="connsiteY325" fmla="*/ 7902 h 10000"/>
                  <a:gd name="connsiteX326" fmla="*/ 1801 w 10000"/>
                  <a:gd name="connsiteY326" fmla="*/ 7908 h 10000"/>
                  <a:gd name="connsiteX327" fmla="*/ 1809 w 10000"/>
                  <a:gd name="connsiteY327" fmla="*/ 7911 h 10000"/>
                  <a:gd name="connsiteX328" fmla="*/ 1801 w 10000"/>
                  <a:gd name="connsiteY328" fmla="*/ 7940 h 10000"/>
                  <a:gd name="connsiteX329" fmla="*/ 1798 w 10000"/>
                  <a:gd name="connsiteY329" fmla="*/ 7979 h 10000"/>
                  <a:gd name="connsiteX330" fmla="*/ 1806 w 10000"/>
                  <a:gd name="connsiteY330" fmla="*/ 8002 h 10000"/>
                  <a:gd name="connsiteX331" fmla="*/ 1823 w 10000"/>
                  <a:gd name="connsiteY331" fmla="*/ 8021 h 10000"/>
                  <a:gd name="connsiteX332" fmla="*/ 1834 w 10000"/>
                  <a:gd name="connsiteY332" fmla="*/ 8044 h 10000"/>
                  <a:gd name="connsiteX333" fmla="*/ 1839 w 10000"/>
                  <a:gd name="connsiteY333" fmla="*/ 8073 h 10000"/>
                  <a:gd name="connsiteX334" fmla="*/ 1842 w 10000"/>
                  <a:gd name="connsiteY334" fmla="*/ 8106 h 10000"/>
                  <a:gd name="connsiteX335" fmla="*/ 1839 w 10000"/>
                  <a:gd name="connsiteY335" fmla="*/ 8144 h 10000"/>
                  <a:gd name="connsiteX336" fmla="*/ 1856 w 10000"/>
                  <a:gd name="connsiteY336" fmla="*/ 8164 h 10000"/>
                  <a:gd name="connsiteX337" fmla="*/ 1886 w 10000"/>
                  <a:gd name="connsiteY337" fmla="*/ 8193 h 10000"/>
                  <a:gd name="connsiteX338" fmla="*/ 1922 w 10000"/>
                  <a:gd name="connsiteY338" fmla="*/ 8206 h 10000"/>
                  <a:gd name="connsiteX339" fmla="*/ 1967 w 10000"/>
                  <a:gd name="connsiteY339" fmla="*/ 8203 h 10000"/>
                  <a:gd name="connsiteX340" fmla="*/ 1986 w 10000"/>
                  <a:gd name="connsiteY340" fmla="*/ 8212 h 10000"/>
                  <a:gd name="connsiteX341" fmla="*/ 2000 w 10000"/>
                  <a:gd name="connsiteY341" fmla="*/ 8232 h 10000"/>
                  <a:gd name="connsiteX342" fmla="*/ 2033 w 10000"/>
                  <a:gd name="connsiteY342" fmla="*/ 8258 h 10000"/>
                  <a:gd name="connsiteX343" fmla="*/ 2050 w 10000"/>
                  <a:gd name="connsiteY343" fmla="*/ 8271 h 10000"/>
                  <a:gd name="connsiteX344" fmla="*/ 2089 w 10000"/>
                  <a:gd name="connsiteY344" fmla="*/ 8280 h 10000"/>
                  <a:gd name="connsiteX345" fmla="*/ 2122 w 10000"/>
                  <a:gd name="connsiteY345" fmla="*/ 8300 h 10000"/>
                  <a:gd name="connsiteX346" fmla="*/ 2163 w 10000"/>
                  <a:gd name="connsiteY346" fmla="*/ 8332 h 10000"/>
                  <a:gd name="connsiteX347" fmla="*/ 2172 w 10000"/>
                  <a:gd name="connsiteY347" fmla="*/ 8335 h 10000"/>
                  <a:gd name="connsiteX348" fmla="*/ 2177 w 10000"/>
                  <a:gd name="connsiteY348" fmla="*/ 8345 h 10000"/>
                  <a:gd name="connsiteX349" fmla="*/ 2163 w 10000"/>
                  <a:gd name="connsiteY349" fmla="*/ 8371 h 10000"/>
                  <a:gd name="connsiteX350" fmla="*/ 2139 w 10000"/>
                  <a:gd name="connsiteY350" fmla="*/ 8423 h 10000"/>
                  <a:gd name="connsiteX351" fmla="*/ 2130 w 10000"/>
                  <a:gd name="connsiteY351" fmla="*/ 8439 h 10000"/>
                  <a:gd name="connsiteX352" fmla="*/ 2105 w 10000"/>
                  <a:gd name="connsiteY352" fmla="*/ 8446 h 10000"/>
                  <a:gd name="connsiteX353" fmla="*/ 2080 w 10000"/>
                  <a:gd name="connsiteY353" fmla="*/ 8449 h 10000"/>
                  <a:gd name="connsiteX354" fmla="*/ 2075 w 10000"/>
                  <a:gd name="connsiteY354" fmla="*/ 8459 h 10000"/>
                  <a:gd name="connsiteX355" fmla="*/ 2072 w 10000"/>
                  <a:gd name="connsiteY355" fmla="*/ 8475 h 10000"/>
                  <a:gd name="connsiteX356" fmla="*/ 2080 w 10000"/>
                  <a:gd name="connsiteY356" fmla="*/ 8484 h 10000"/>
                  <a:gd name="connsiteX357" fmla="*/ 2100 w 10000"/>
                  <a:gd name="connsiteY357" fmla="*/ 8475 h 10000"/>
                  <a:gd name="connsiteX358" fmla="*/ 2141 w 10000"/>
                  <a:gd name="connsiteY358" fmla="*/ 8478 h 10000"/>
                  <a:gd name="connsiteX359" fmla="*/ 2172 w 10000"/>
                  <a:gd name="connsiteY359" fmla="*/ 8475 h 10000"/>
                  <a:gd name="connsiteX360" fmla="*/ 2188 w 10000"/>
                  <a:gd name="connsiteY360" fmla="*/ 8475 h 10000"/>
                  <a:gd name="connsiteX361" fmla="*/ 2222 w 10000"/>
                  <a:gd name="connsiteY361" fmla="*/ 8497 h 10000"/>
                  <a:gd name="connsiteX362" fmla="*/ 2252 w 10000"/>
                  <a:gd name="connsiteY362" fmla="*/ 8514 h 10000"/>
                  <a:gd name="connsiteX363" fmla="*/ 2274 w 10000"/>
                  <a:gd name="connsiteY363" fmla="*/ 8514 h 10000"/>
                  <a:gd name="connsiteX364" fmla="*/ 2299 w 10000"/>
                  <a:gd name="connsiteY364" fmla="*/ 8504 h 10000"/>
                  <a:gd name="connsiteX365" fmla="*/ 2310 w 10000"/>
                  <a:gd name="connsiteY365" fmla="*/ 8504 h 10000"/>
                  <a:gd name="connsiteX366" fmla="*/ 2319 w 10000"/>
                  <a:gd name="connsiteY366" fmla="*/ 8484 h 10000"/>
                  <a:gd name="connsiteX367" fmla="*/ 2338 w 10000"/>
                  <a:gd name="connsiteY367" fmla="*/ 8494 h 10000"/>
                  <a:gd name="connsiteX368" fmla="*/ 2338 w 10000"/>
                  <a:gd name="connsiteY368" fmla="*/ 8552 h 10000"/>
                  <a:gd name="connsiteX369" fmla="*/ 2366 w 10000"/>
                  <a:gd name="connsiteY369" fmla="*/ 8572 h 10000"/>
                  <a:gd name="connsiteX370" fmla="*/ 2382 w 10000"/>
                  <a:gd name="connsiteY370" fmla="*/ 8582 h 10000"/>
                  <a:gd name="connsiteX371" fmla="*/ 2435 w 10000"/>
                  <a:gd name="connsiteY371" fmla="*/ 8552 h 10000"/>
                  <a:gd name="connsiteX372" fmla="*/ 2443 w 10000"/>
                  <a:gd name="connsiteY372" fmla="*/ 8552 h 10000"/>
                  <a:gd name="connsiteX373" fmla="*/ 2454 w 10000"/>
                  <a:gd name="connsiteY373" fmla="*/ 8552 h 10000"/>
                  <a:gd name="connsiteX374" fmla="*/ 2471 w 10000"/>
                  <a:gd name="connsiteY374" fmla="*/ 8546 h 10000"/>
                  <a:gd name="connsiteX375" fmla="*/ 2488 w 10000"/>
                  <a:gd name="connsiteY375" fmla="*/ 8536 h 10000"/>
                  <a:gd name="connsiteX376" fmla="*/ 2501 w 10000"/>
                  <a:gd name="connsiteY376" fmla="*/ 8533 h 10000"/>
                  <a:gd name="connsiteX377" fmla="*/ 2512 w 10000"/>
                  <a:gd name="connsiteY377" fmla="*/ 8533 h 10000"/>
                  <a:gd name="connsiteX378" fmla="*/ 2521 w 10000"/>
                  <a:gd name="connsiteY378" fmla="*/ 8546 h 10000"/>
                  <a:gd name="connsiteX379" fmla="*/ 2521 w 10000"/>
                  <a:gd name="connsiteY379" fmla="*/ 8572 h 10000"/>
                  <a:gd name="connsiteX380" fmla="*/ 2535 w 10000"/>
                  <a:gd name="connsiteY380" fmla="*/ 8588 h 10000"/>
                  <a:gd name="connsiteX381" fmla="*/ 2551 w 10000"/>
                  <a:gd name="connsiteY381" fmla="*/ 8582 h 10000"/>
                  <a:gd name="connsiteX382" fmla="*/ 2560 w 10000"/>
                  <a:gd name="connsiteY382" fmla="*/ 8582 h 10000"/>
                  <a:gd name="connsiteX383" fmla="*/ 2573 w 10000"/>
                  <a:gd name="connsiteY383" fmla="*/ 8588 h 10000"/>
                  <a:gd name="connsiteX384" fmla="*/ 2584 w 10000"/>
                  <a:gd name="connsiteY384" fmla="*/ 8591 h 10000"/>
                  <a:gd name="connsiteX385" fmla="*/ 2590 w 10000"/>
                  <a:gd name="connsiteY385" fmla="*/ 8598 h 10000"/>
                  <a:gd name="connsiteX386" fmla="*/ 2598 w 10000"/>
                  <a:gd name="connsiteY386" fmla="*/ 8608 h 10000"/>
                  <a:gd name="connsiteX387" fmla="*/ 2607 w 10000"/>
                  <a:gd name="connsiteY387" fmla="*/ 8617 h 10000"/>
                  <a:gd name="connsiteX388" fmla="*/ 2618 w 10000"/>
                  <a:gd name="connsiteY388" fmla="*/ 8617 h 10000"/>
                  <a:gd name="connsiteX389" fmla="*/ 2640 w 10000"/>
                  <a:gd name="connsiteY389" fmla="*/ 8608 h 10000"/>
                  <a:gd name="connsiteX390" fmla="*/ 2670 w 10000"/>
                  <a:gd name="connsiteY390" fmla="*/ 8598 h 10000"/>
                  <a:gd name="connsiteX391" fmla="*/ 2673 w 10000"/>
                  <a:gd name="connsiteY391" fmla="*/ 8598 h 10000"/>
                  <a:gd name="connsiteX392" fmla="*/ 2690 w 10000"/>
                  <a:gd name="connsiteY392" fmla="*/ 8598 h 10000"/>
                  <a:gd name="connsiteX393" fmla="*/ 2698 w 10000"/>
                  <a:gd name="connsiteY393" fmla="*/ 8598 h 10000"/>
                  <a:gd name="connsiteX394" fmla="*/ 2712 w 10000"/>
                  <a:gd name="connsiteY394" fmla="*/ 8598 h 10000"/>
                  <a:gd name="connsiteX395" fmla="*/ 2726 w 10000"/>
                  <a:gd name="connsiteY395" fmla="*/ 8591 h 10000"/>
                  <a:gd name="connsiteX396" fmla="*/ 2737 w 10000"/>
                  <a:gd name="connsiteY396" fmla="*/ 8588 h 10000"/>
                  <a:gd name="connsiteX397" fmla="*/ 2759 w 10000"/>
                  <a:gd name="connsiteY397" fmla="*/ 8582 h 10000"/>
                  <a:gd name="connsiteX398" fmla="*/ 2770 w 10000"/>
                  <a:gd name="connsiteY398" fmla="*/ 8578 h 10000"/>
                  <a:gd name="connsiteX399" fmla="*/ 2784 w 10000"/>
                  <a:gd name="connsiteY399" fmla="*/ 8572 h 10000"/>
                  <a:gd name="connsiteX400" fmla="*/ 2795 w 10000"/>
                  <a:gd name="connsiteY400" fmla="*/ 8572 h 10000"/>
                  <a:gd name="connsiteX401" fmla="*/ 2803 w 10000"/>
                  <a:gd name="connsiteY401" fmla="*/ 8588 h 10000"/>
                  <a:gd name="connsiteX402" fmla="*/ 2803 w 10000"/>
                  <a:gd name="connsiteY402" fmla="*/ 8591 h 10000"/>
                  <a:gd name="connsiteX403" fmla="*/ 2803 w 10000"/>
                  <a:gd name="connsiteY403" fmla="*/ 8601 h 10000"/>
                  <a:gd name="connsiteX404" fmla="*/ 2809 w 10000"/>
                  <a:gd name="connsiteY404" fmla="*/ 8601 h 10000"/>
                  <a:gd name="connsiteX405" fmla="*/ 2823 w 10000"/>
                  <a:gd name="connsiteY405" fmla="*/ 8598 h 10000"/>
                  <a:gd name="connsiteX406" fmla="*/ 2831 w 10000"/>
                  <a:gd name="connsiteY406" fmla="*/ 8598 h 10000"/>
                  <a:gd name="connsiteX407" fmla="*/ 2839 w 10000"/>
                  <a:gd name="connsiteY407" fmla="*/ 8601 h 10000"/>
                  <a:gd name="connsiteX408" fmla="*/ 2848 w 10000"/>
                  <a:gd name="connsiteY408" fmla="*/ 8598 h 10000"/>
                  <a:gd name="connsiteX409" fmla="*/ 2856 w 10000"/>
                  <a:gd name="connsiteY409" fmla="*/ 8601 h 10000"/>
                  <a:gd name="connsiteX410" fmla="*/ 2859 w 10000"/>
                  <a:gd name="connsiteY410" fmla="*/ 8601 h 10000"/>
                  <a:gd name="connsiteX411" fmla="*/ 2864 w 10000"/>
                  <a:gd name="connsiteY411" fmla="*/ 8598 h 10000"/>
                  <a:gd name="connsiteX412" fmla="*/ 2889 w 10000"/>
                  <a:gd name="connsiteY412" fmla="*/ 8611 h 10000"/>
                  <a:gd name="connsiteX413" fmla="*/ 2906 w 10000"/>
                  <a:gd name="connsiteY413" fmla="*/ 8620 h 10000"/>
                  <a:gd name="connsiteX414" fmla="*/ 2914 w 10000"/>
                  <a:gd name="connsiteY414" fmla="*/ 8627 h 10000"/>
                  <a:gd name="connsiteX415" fmla="*/ 2920 w 10000"/>
                  <a:gd name="connsiteY415" fmla="*/ 8640 h 10000"/>
                  <a:gd name="connsiteX416" fmla="*/ 2922 w 10000"/>
                  <a:gd name="connsiteY416" fmla="*/ 8666 h 10000"/>
                  <a:gd name="connsiteX417" fmla="*/ 2922 w 10000"/>
                  <a:gd name="connsiteY417" fmla="*/ 8692 h 10000"/>
                  <a:gd name="connsiteX418" fmla="*/ 2939 w 10000"/>
                  <a:gd name="connsiteY418" fmla="*/ 8695 h 10000"/>
                  <a:gd name="connsiteX419" fmla="*/ 2953 w 10000"/>
                  <a:gd name="connsiteY419" fmla="*/ 8695 h 10000"/>
                  <a:gd name="connsiteX420" fmla="*/ 2961 w 10000"/>
                  <a:gd name="connsiteY420" fmla="*/ 8695 h 10000"/>
                  <a:gd name="connsiteX421" fmla="*/ 2972 w 10000"/>
                  <a:gd name="connsiteY421" fmla="*/ 8692 h 10000"/>
                  <a:gd name="connsiteX422" fmla="*/ 2981 w 10000"/>
                  <a:gd name="connsiteY422" fmla="*/ 8685 h 10000"/>
                  <a:gd name="connsiteX423" fmla="*/ 2989 w 10000"/>
                  <a:gd name="connsiteY423" fmla="*/ 8685 h 10000"/>
                  <a:gd name="connsiteX424" fmla="*/ 3008 w 10000"/>
                  <a:gd name="connsiteY424" fmla="*/ 8685 h 10000"/>
                  <a:gd name="connsiteX425" fmla="*/ 3028 w 10000"/>
                  <a:gd name="connsiteY425" fmla="*/ 8695 h 10000"/>
                  <a:gd name="connsiteX426" fmla="*/ 3042 w 10000"/>
                  <a:gd name="connsiteY426" fmla="*/ 8695 h 10000"/>
                  <a:gd name="connsiteX427" fmla="*/ 3053 w 10000"/>
                  <a:gd name="connsiteY427" fmla="*/ 8676 h 10000"/>
                  <a:gd name="connsiteX428" fmla="*/ 3061 w 10000"/>
                  <a:gd name="connsiteY428" fmla="*/ 8666 h 10000"/>
                  <a:gd name="connsiteX429" fmla="*/ 3066 w 10000"/>
                  <a:gd name="connsiteY429" fmla="*/ 8656 h 10000"/>
                  <a:gd name="connsiteX430" fmla="*/ 3091 w 10000"/>
                  <a:gd name="connsiteY430" fmla="*/ 8659 h 10000"/>
                  <a:gd name="connsiteX431" fmla="*/ 3105 w 10000"/>
                  <a:gd name="connsiteY431" fmla="*/ 8659 h 10000"/>
                  <a:gd name="connsiteX432" fmla="*/ 3108 w 10000"/>
                  <a:gd name="connsiteY432" fmla="*/ 8650 h 10000"/>
                  <a:gd name="connsiteX433" fmla="*/ 3147 w 10000"/>
                  <a:gd name="connsiteY433" fmla="*/ 8588 h 10000"/>
                  <a:gd name="connsiteX434" fmla="*/ 3150 w 10000"/>
                  <a:gd name="connsiteY434" fmla="*/ 8598 h 10000"/>
                  <a:gd name="connsiteX435" fmla="*/ 3163 w 10000"/>
                  <a:gd name="connsiteY435" fmla="*/ 8601 h 10000"/>
                  <a:gd name="connsiteX436" fmla="*/ 3180 w 10000"/>
                  <a:gd name="connsiteY436" fmla="*/ 8608 h 10000"/>
                  <a:gd name="connsiteX437" fmla="*/ 3188 w 10000"/>
                  <a:gd name="connsiteY437" fmla="*/ 8611 h 10000"/>
                  <a:gd name="connsiteX438" fmla="*/ 3227 w 10000"/>
                  <a:gd name="connsiteY438" fmla="*/ 8620 h 10000"/>
                  <a:gd name="connsiteX439" fmla="*/ 3238 w 10000"/>
                  <a:gd name="connsiteY439" fmla="*/ 8617 h 10000"/>
                  <a:gd name="connsiteX440" fmla="*/ 3247 w 10000"/>
                  <a:gd name="connsiteY440" fmla="*/ 8601 h 10000"/>
                  <a:gd name="connsiteX441" fmla="*/ 3269 w 10000"/>
                  <a:gd name="connsiteY441" fmla="*/ 8611 h 10000"/>
                  <a:gd name="connsiteX442" fmla="*/ 3277 w 10000"/>
                  <a:gd name="connsiteY442" fmla="*/ 8617 h 10000"/>
                  <a:gd name="connsiteX443" fmla="*/ 3285 w 10000"/>
                  <a:gd name="connsiteY443" fmla="*/ 8611 h 10000"/>
                  <a:gd name="connsiteX444" fmla="*/ 3307 w 10000"/>
                  <a:gd name="connsiteY444" fmla="*/ 8611 h 10000"/>
                  <a:gd name="connsiteX445" fmla="*/ 3319 w 10000"/>
                  <a:gd name="connsiteY445" fmla="*/ 8617 h 10000"/>
                  <a:gd name="connsiteX446" fmla="*/ 3324 w 10000"/>
                  <a:gd name="connsiteY446" fmla="*/ 8617 h 10000"/>
                  <a:gd name="connsiteX447" fmla="*/ 3327 w 10000"/>
                  <a:gd name="connsiteY447" fmla="*/ 8620 h 10000"/>
                  <a:gd name="connsiteX448" fmla="*/ 3341 w 10000"/>
                  <a:gd name="connsiteY448" fmla="*/ 8620 h 10000"/>
                  <a:gd name="connsiteX449" fmla="*/ 3357 w 10000"/>
                  <a:gd name="connsiteY449" fmla="*/ 8620 h 10000"/>
                  <a:gd name="connsiteX450" fmla="*/ 3374 w 10000"/>
                  <a:gd name="connsiteY450" fmla="*/ 8620 h 10000"/>
                  <a:gd name="connsiteX451" fmla="*/ 3382 w 10000"/>
                  <a:gd name="connsiteY451" fmla="*/ 8620 h 10000"/>
                  <a:gd name="connsiteX452" fmla="*/ 3399 w 10000"/>
                  <a:gd name="connsiteY452" fmla="*/ 8611 h 10000"/>
                  <a:gd name="connsiteX453" fmla="*/ 3413 w 10000"/>
                  <a:gd name="connsiteY453" fmla="*/ 8601 h 10000"/>
                  <a:gd name="connsiteX454" fmla="*/ 3421 w 10000"/>
                  <a:gd name="connsiteY454" fmla="*/ 8588 h 10000"/>
                  <a:gd name="connsiteX455" fmla="*/ 3421 w 10000"/>
                  <a:gd name="connsiteY455" fmla="*/ 8572 h 10000"/>
                  <a:gd name="connsiteX456" fmla="*/ 3421 w 10000"/>
                  <a:gd name="connsiteY456" fmla="*/ 8552 h 10000"/>
                  <a:gd name="connsiteX457" fmla="*/ 3424 w 10000"/>
                  <a:gd name="connsiteY457" fmla="*/ 8533 h 10000"/>
                  <a:gd name="connsiteX458" fmla="*/ 3432 w 10000"/>
                  <a:gd name="connsiteY458" fmla="*/ 8523 h 10000"/>
                  <a:gd name="connsiteX459" fmla="*/ 3446 w 10000"/>
                  <a:gd name="connsiteY459" fmla="*/ 8523 h 10000"/>
                  <a:gd name="connsiteX460" fmla="*/ 3457 w 10000"/>
                  <a:gd name="connsiteY460" fmla="*/ 8523 h 10000"/>
                  <a:gd name="connsiteX461" fmla="*/ 3476 w 10000"/>
                  <a:gd name="connsiteY461" fmla="*/ 8533 h 10000"/>
                  <a:gd name="connsiteX462" fmla="*/ 3485 w 10000"/>
                  <a:gd name="connsiteY462" fmla="*/ 8536 h 10000"/>
                  <a:gd name="connsiteX463" fmla="*/ 3501 w 10000"/>
                  <a:gd name="connsiteY463" fmla="*/ 8527 h 10000"/>
                  <a:gd name="connsiteX464" fmla="*/ 3504 w 10000"/>
                  <a:gd name="connsiteY464" fmla="*/ 8514 h 10000"/>
                  <a:gd name="connsiteX465" fmla="*/ 3510 w 10000"/>
                  <a:gd name="connsiteY465" fmla="*/ 8497 h 10000"/>
                  <a:gd name="connsiteX466" fmla="*/ 3537 w 10000"/>
                  <a:gd name="connsiteY466" fmla="*/ 8484 h 10000"/>
                  <a:gd name="connsiteX467" fmla="*/ 3562 w 10000"/>
                  <a:gd name="connsiteY467" fmla="*/ 8488 h 10000"/>
                  <a:gd name="connsiteX468" fmla="*/ 3568 w 10000"/>
                  <a:gd name="connsiteY468" fmla="*/ 8484 h 10000"/>
                  <a:gd name="connsiteX469" fmla="*/ 3584 w 10000"/>
                  <a:gd name="connsiteY469" fmla="*/ 8494 h 10000"/>
                  <a:gd name="connsiteX470" fmla="*/ 3593 w 10000"/>
                  <a:gd name="connsiteY470" fmla="*/ 8507 h 10000"/>
                  <a:gd name="connsiteX471" fmla="*/ 3618 w 10000"/>
                  <a:gd name="connsiteY471" fmla="*/ 8497 h 10000"/>
                  <a:gd name="connsiteX472" fmla="*/ 3643 w 10000"/>
                  <a:gd name="connsiteY472" fmla="*/ 8475 h 10000"/>
                  <a:gd name="connsiteX473" fmla="*/ 3657 w 10000"/>
                  <a:gd name="connsiteY473" fmla="*/ 8478 h 10000"/>
                  <a:gd name="connsiteX474" fmla="*/ 3670 w 10000"/>
                  <a:gd name="connsiteY474" fmla="*/ 8475 h 10000"/>
                  <a:gd name="connsiteX475" fmla="*/ 3673 w 10000"/>
                  <a:gd name="connsiteY475" fmla="*/ 8468 h 10000"/>
                  <a:gd name="connsiteX476" fmla="*/ 3681 w 10000"/>
                  <a:gd name="connsiteY476" fmla="*/ 8468 h 10000"/>
                  <a:gd name="connsiteX477" fmla="*/ 3698 w 10000"/>
                  <a:gd name="connsiteY477" fmla="*/ 8478 h 10000"/>
                  <a:gd name="connsiteX478" fmla="*/ 3720 w 10000"/>
                  <a:gd name="connsiteY478" fmla="*/ 8497 h 10000"/>
                  <a:gd name="connsiteX479" fmla="*/ 3715 w 10000"/>
                  <a:gd name="connsiteY479" fmla="*/ 8504 h 10000"/>
                  <a:gd name="connsiteX480" fmla="*/ 3729 w 10000"/>
                  <a:gd name="connsiteY480" fmla="*/ 8514 h 10000"/>
                  <a:gd name="connsiteX481" fmla="*/ 3729 w 10000"/>
                  <a:gd name="connsiteY481" fmla="*/ 8517 h 10000"/>
                  <a:gd name="connsiteX482" fmla="*/ 3740 w 10000"/>
                  <a:gd name="connsiteY482" fmla="*/ 8527 h 10000"/>
                  <a:gd name="connsiteX483" fmla="*/ 3759 w 10000"/>
                  <a:gd name="connsiteY483" fmla="*/ 8517 h 10000"/>
                  <a:gd name="connsiteX484" fmla="*/ 3762 w 10000"/>
                  <a:gd name="connsiteY484" fmla="*/ 8504 h 10000"/>
                  <a:gd name="connsiteX485" fmla="*/ 3770 w 10000"/>
                  <a:gd name="connsiteY485" fmla="*/ 8488 h 10000"/>
                  <a:gd name="connsiteX486" fmla="*/ 3778 w 10000"/>
                  <a:gd name="connsiteY486" fmla="*/ 8484 h 10000"/>
                  <a:gd name="connsiteX487" fmla="*/ 3792 w 10000"/>
                  <a:gd name="connsiteY487" fmla="*/ 8475 h 10000"/>
                  <a:gd name="connsiteX488" fmla="*/ 3803 w 10000"/>
                  <a:gd name="connsiteY488" fmla="*/ 8478 h 10000"/>
                  <a:gd name="connsiteX489" fmla="*/ 3809 w 10000"/>
                  <a:gd name="connsiteY489" fmla="*/ 8475 h 10000"/>
                  <a:gd name="connsiteX490" fmla="*/ 3825 w 10000"/>
                  <a:gd name="connsiteY490" fmla="*/ 8465 h 10000"/>
                  <a:gd name="connsiteX491" fmla="*/ 3834 w 10000"/>
                  <a:gd name="connsiteY491" fmla="*/ 8468 h 10000"/>
                  <a:gd name="connsiteX492" fmla="*/ 3842 w 10000"/>
                  <a:gd name="connsiteY492" fmla="*/ 8478 h 10000"/>
                  <a:gd name="connsiteX493" fmla="*/ 3850 w 10000"/>
                  <a:gd name="connsiteY493" fmla="*/ 8478 h 10000"/>
                  <a:gd name="connsiteX494" fmla="*/ 3859 w 10000"/>
                  <a:gd name="connsiteY494" fmla="*/ 8484 h 10000"/>
                  <a:gd name="connsiteX495" fmla="*/ 3873 w 10000"/>
                  <a:gd name="connsiteY495" fmla="*/ 8494 h 10000"/>
                  <a:gd name="connsiteX496" fmla="*/ 3875 w 10000"/>
                  <a:gd name="connsiteY496" fmla="*/ 8507 h 10000"/>
                  <a:gd name="connsiteX497" fmla="*/ 3881 w 10000"/>
                  <a:gd name="connsiteY497" fmla="*/ 8527 h 10000"/>
                  <a:gd name="connsiteX498" fmla="*/ 3875 w 10000"/>
                  <a:gd name="connsiteY498" fmla="*/ 8546 h 10000"/>
                  <a:gd name="connsiteX499" fmla="*/ 3892 w 10000"/>
                  <a:gd name="connsiteY499" fmla="*/ 8546 h 10000"/>
                  <a:gd name="connsiteX500" fmla="*/ 3900 w 10000"/>
                  <a:gd name="connsiteY500" fmla="*/ 8543 h 10000"/>
                  <a:gd name="connsiteX501" fmla="*/ 3906 w 10000"/>
                  <a:gd name="connsiteY501" fmla="*/ 8543 h 10000"/>
                  <a:gd name="connsiteX502" fmla="*/ 3922 w 10000"/>
                  <a:gd name="connsiteY502" fmla="*/ 8552 h 10000"/>
                  <a:gd name="connsiteX503" fmla="*/ 3939 w 10000"/>
                  <a:gd name="connsiteY503" fmla="*/ 8559 h 10000"/>
                  <a:gd name="connsiteX504" fmla="*/ 3953 w 10000"/>
                  <a:gd name="connsiteY504" fmla="*/ 8572 h 10000"/>
                  <a:gd name="connsiteX505" fmla="*/ 3956 w 10000"/>
                  <a:gd name="connsiteY505" fmla="*/ 8588 h 10000"/>
                  <a:gd name="connsiteX506" fmla="*/ 3956 w 10000"/>
                  <a:gd name="connsiteY506" fmla="*/ 8608 h 10000"/>
                  <a:gd name="connsiteX507" fmla="*/ 3972 w 10000"/>
                  <a:gd name="connsiteY507" fmla="*/ 8608 h 10000"/>
                  <a:gd name="connsiteX508" fmla="*/ 3986 w 10000"/>
                  <a:gd name="connsiteY508" fmla="*/ 8608 h 10000"/>
                  <a:gd name="connsiteX509" fmla="*/ 3997 w 10000"/>
                  <a:gd name="connsiteY509" fmla="*/ 8608 h 10000"/>
                  <a:gd name="connsiteX510" fmla="*/ 4006 w 10000"/>
                  <a:gd name="connsiteY510" fmla="*/ 8608 h 10000"/>
                  <a:gd name="connsiteX511" fmla="*/ 4006 w 10000"/>
                  <a:gd name="connsiteY511" fmla="*/ 8611 h 10000"/>
                  <a:gd name="connsiteX512" fmla="*/ 4011 w 10000"/>
                  <a:gd name="connsiteY512" fmla="*/ 8611 h 10000"/>
                  <a:gd name="connsiteX513" fmla="*/ 4022 w 10000"/>
                  <a:gd name="connsiteY513" fmla="*/ 8620 h 10000"/>
                  <a:gd name="connsiteX514" fmla="*/ 4042 w 10000"/>
                  <a:gd name="connsiteY514" fmla="*/ 8620 h 10000"/>
                  <a:gd name="connsiteX515" fmla="*/ 4050 w 10000"/>
                  <a:gd name="connsiteY515" fmla="*/ 8617 h 10000"/>
                  <a:gd name="connsiteX516" fmla="*/ 4069 w 10000"/>
                  <a:gd name="connsiteY516" fmla="*/ 8620 h 10000"/>
                  <a:gd name="connsiteX517" fmla="*/ 4086 w 10000"/>
                  <a:gd name="connsiteY517" fmla="*/ 8630 h 10000"/>
                  <a:gd name="connsiteX518" fmla="*/ 4108 w 10000"/>
                  <a:gd name="connsiteY518" fmla="*/ 8627 h 10000"/>
                  <a:gd name="connsiteX519" fmla="*/ 4125 w 10000"/>
                  <a:gd name="connsiteY519" fmla="*/ 8620 h 10000"/>
                  <a:gd name="connsiteX520" fmla="*/ 4133 w 10000"/>
                  <a:gd name="connsiteY520" fmla="*/ 8611 h 10000"/>
                  <a:gd name="connsiteX521" fmla="*/ 4139 w 10000"/>
                  <a:gd name="connsiteY521" fmla="*/ 8608 h 10000"/>
                  <a:gd name="connsiteX522" fmla="*/ 4147 w 10000"/>
                  <a:gd name="connsiteY522" fmla="*/ 8601 h 10000"/>
                  <a:gd name="connsiteX523" fmla="*/ 4155 w 10000"/>
                  <a:gd name="connsiteY523" fmla="*/ 8591 h 10000"/>
                  <a:gd name="connsiteX524" fmla="*/ 4166 w 10000"/>
                  <a:gd name="connsiteY524" fmla="*/ 8582 h 10000"/>
                  <a:gd name="connsiteX525" fmla="*/ 4183 w 10000"/>
                  <a:gd name="connsiteY525" fmla="*/ 8569 h 10000"/>
                  <a:gd name="connsiteX526" fmla="*/ 4191 w 10000"/>
                  <a:gd name="connsiteY526" fmla="*/ 8562 h 10000"/>
                  <a:gd name="connsiteX527" fmla="*/ 4208 w 10000"/>
                  <a:gd name="connsiteY527" fmla="*/ 8552 h 10000"/>
                  <a:gd name="connsiteX528" fmla="*/ 4230 w 10000"/>
                  <a:gd name="connsiteY528" fmla="*/ 8552 h 10000"/>
                  <a:gd name="connsiteX529" fmla="*/ 4238 w 10000"/>
                  <a:gd name="connsiteY529" fmla="*/ 8559 h 10000"/>
                  <a:gd name="connsiteX530" fmla="*/ 4247 w 10000"/>
                  <a:gd name="connsiteY530" fmla="*/ 8572 h 10000"/>
                  <a:gd name="connsiteX531" fmla="*/ 4252 w 10000"/>
                  <a:gd name="connsiteY531" fmla="*/ 8578 h 10000"/>
                  <a:gd name="connsiteX532" fmla="*/ 4263 w 10000"/>
                  <a:gd name="connsiteY532" fmla="*/ 8582 h 10000"/>
                  <a:gd name="connsiteX533" fmla="*/ 4277 w 10000"/>
                  <a:gd name="connsiteY533" fmla="*/ 8572 h 10000"/>
                  <a:gd name="connsiteX534" fmla="*/ 4294 w 10000"/>
                  <a:gd name="connsiteY534" fmla="*/ 8559 h 10000"/>
                  <a:gd name="connsiteX535" fmla="*/ 4302 w 10000"/>
                  <a:gd name="connsiteY535" fmla="*/ 8546 h 10000"/>
                  <a:gd name="connsiteX536" fmla="*/ 4310 w 10000"/>
                  <a:gd name="connsiteY536" fmla="*/ 8543 h 10000"/>
                  <a:gd name="connsiteX537" fmla="*/ 4313 w 10000"/>
                  <a:gd name="connsiteY537" fmla="*/ 8543 h 10000"/>
                  <a:gd name="connsiteX538" fmla="*/ 4332 w 10000"/>
                  <a:gd name="connsiteY538" fmla="*/ 8546 h 10000"/>
                  <a:gd name="connsiteX539" fmla="*/ 4335 w 10000"/>
                  <a:gd name="connsiteY539" fmla="*/ 8559 h 10000"/>
                  <a:gd name="connsiteX540" fmla="*/ 4349 w 10000"/>
                  <a:gd name="connsiteY540" fmla="*/ 8588 h 10000"/>
                  <a:gd name="connsiteX541" fmla="*/ 4360 w 10000"/>
                  <a:gd name="connsiteY541" fmla="*/ 8591 h 10000"/>
                  <a:gd name="connsiteX542" fmla="*/ 4366 w 10000"/>
                  <a:gd name="connsiteY542" fmla="*/ 8591 h 10000"/>
                  <a:gd name="connsiteX543" fmla="*/ 4382 w 10000"/>
                  <a:gd name="connsiteY543" fmla="*/ 8598 h 10000"/>
                  <a:gd name="connsiteX544" fmla="*/ 4385 w 10000"/>
                  <a:gd name="connsiteY544" fmla="*/ 8598 h 10000"/>
                  <a:gd name="connsiteX545" fmla="*/ 4402 w 10000"/>
                  <a:gd name="connsiteY545" fmla="*/ 8598 h 10000"/>
                  <a:gd name="connsiteX546" fmla="*/ 4421 w 10000"/>
                  <a:gd name="connsiteY546" fmla="*/ 8591 h 10000"/>
                  <a:gd name="connsiteX547" fmla="*/ 4440 w 10000"/>
                  <a:gd name="connsiteY547" fmla="*/ 8591 h 10000"/>
                  <a:gd name="connsiteX548" fmla="*/ 4449 w 10000"/>
                  <a:gd name="connsiteY548" fmla="*/ 8598 h 10000"/>
                  <a:gd name="connsiteX549" fmla="*/ 4454 w 10000"/>
                  <a:gd name="connsiteY549" fmla="*/ 8617 h 10000"/>
                  <a:gd name="connsiteX550" fmla="*/ 4463 w 10000"/>
                  <a:gd name="connsiteY550" fmla="*/ 8608 h 10000"/>
                  <a:gd name="connsiteX551" fmla="*/ 4474 w 10000"/>
                  <a:gd name="connsiteY551" fmla="*/ 8608 h 10000"/>
                  <a:gd name="connsiteX552" fmla="*/ 4490 w 10000"/>
                  <a:gd name="connsiteY552" fmla="*/ 8617 h 10000"/>
                  <a:gd name="connsiteX553" fmla="*/ 4504 w 10000"/>
                  <a:gd name="connsiteY553" fmla="*/ 8617 h 10000"/>
                  <a:gd name="connsiteX554" fmla="*/ 4518 w 10000"/>
                  <a:gd name="connsiteY554" fmla="*/ 8617 h 10000"/>
                  <a:gd name="connsiteX555" fmla="*/ 4535 w 10000"/>
                  <a:gd name="connsiteY555" fmla="*/ 8611 h 10000"/>
                  <a:gd name="connsiteX556" fmla="*/ 4546 w 10000"/>
                  <a:gd name="connsiteY556" fmla="*/ 8611 h 10000"/>
                  <a:gd name="connsiteX557" fmla="*/ 4562 w 10000"/>
                  <a:gd name="connsiteY557" fmla="*/ 8611 h 10000"/>
                  <a:gd name="connsiteX558" fmla="*/ 4571 w 10000"/>
                  <a:gd name="connsiteY558" fmla="*/ 8611 h 10000"/>
                  <a:gd name="connsiteX559" fmla="*/ 4579 w 10000"/>
                  <a:gd name="connsiteY559" fmla="*/ 8608 h 10000"/>
                  <a:gd name="connsiteX560" fmla="*/ 4584 w 10000"/>
                  <a:gd name="connsiteY560" fmla="*/ 8608 h 10000"/>
                  <a:gd name="connsiteX561" fmla="*/ 4601 w 10000"/>
                  <a:gd name="connsiteY561" fmla="*/ 8617 h 10000"/>
                  <a:gd name="connsiteX562" fmla="*/ 4609 w 10000"/>
                  <a:gd name="connsiteY562" fmla="*/ 8627 h 10000"/>
                  <a:gd name="connsiteX563" fmla="*/ 4618 w 10000"/>
                  <a:gd name="connsiteY563" fmla="*/ 8637 h 10000"/>
                  <a:gd name="connsiteX564" fmla="*/ 4618 w 10000"/>
                  <a:gd name="connsiteY564" fmla="*/ 8646 h 10000"/>
                  <a:gd name="connsiteX565" fmla="*/ 4634 w 10000"/>
                  <a:gd name="connsiteY565" fmla="*/ 8656 h 10000"/>
                  <a:gd name="connsiteX566" fmla="*/ 4640 w 10000"/>
                  <a:gd name="connsiteY566" fmla="*/ 8659 h 10000"/>
                  <a:gd name="connsiteX567" fmla="*/ 4651 w 10000"/>
                  <a:gd name="connsiteY567" fmla="*/ 8666 h 10000"/>
                  <a:gd name="connsiteX568" fmla="*/ 4657 w 10000"/>
                  <a:gd name="connsiteY568" fmla="*/ 8659 h 10000"/>
                  <a:gd name="connsiteX569" fmla="*/ 4668 w 10000"/>
                  <a:gd name="connsiteY569" fmla="*/ 8650 h 10000"/>
                  <a:gd name="connsiteX570" fmla="*/ 4676 w 10000"/>
                  <a:gd name="connsiteY570" fmla="*/ 8650 h 10000"/>
                  <a:gd name="connsiteX571" fmla="*/ 4690 w 10000"/>
                  <a:gd name="connsiteY571" fmla="*/ 8650 h 10000"/>
                  <a:gd name="connsiteX572" fmla="*/ 4698 w 10000"/>
                  <a:gd name="connsiteY572" fmla="*/ 8650 h 10000"/>
                  <a:gd name="connsiteX573" fmla="*/ 4704 w 10000"/>
                  <a:gd name="connsiteY573" fmla="*/ 8650 h 10000"/>
                  <a:gd name="connsiteX574" fmla="*/ 4706 w 10000"/>
                  <a:gd name="connsiteY574" fmla="*/ 8659 h 10000"/>
                  <a:gd name="connsiteX575" fmla="*/ 4706 w 10000"/>
                  <a:gd name="connsiteY575" fmla="*/ 8666 h 10000"/>
                  <a:gd name="connsiteX576" fmla="*/ 4723 w 10000"/>
                  <a:gd name="connsiteY576" fmla="*/ 8682 h 10000"/>
                  <a:gd name="connsiteX577" fmla="*/ 4737 w 10000"/>
                  <a:gd name="connsiteY577" fmla="*/ 8682 h 10000"/>
                  <a:gd name="connsiteX578" fmla="*/ 4745 w 10000"/>
                  <a:gd name="connsiteY578" fmla="*/ 8676 h 10000"/>
                  <a:gd name="connsiteX579" fmla="*/ 4756 w 10000"/>
                  <a:gd name="connsiteY579" fmla="*/ 8666 h 10000"/>
                  <a:gd name="connsiteX580" fmla="*/ 4765 w 10000"/>
                  <a:gd name="connsiteY580" fmla="*/ 8666 h 10000"/>
                  <a:gd name="connsiteX581" fmla="*/ 4765 w 10000"/>
                  <a:gd name="connsiteY581" fmla="*/ 8682 h 10000"/>
                  <a:gd name="connsiteX582" fmla="*/ 4770 w 10000"/>
                  <a:gd name="connsiteY582" fmla="*/ 8701 h 10000"/>
                  <a:gd name="connsiteX583" fmla="*/ 4778 w 10000"/>
                  <a:gd name="connsiteY583" fmla="*/ 8705 h 10000"/>
                  <a:gd name="connsiteX584" fmla="*/ 4795 w 10000"/>
                  <a:gd name="connsiteY584" fmla="*/ 8714 h 10000"/>
                  <a:gd name="connsiteX585" fmla="*/ 4812 w 10000"/>
                  <a:gd name="connsiteY585" fmla="*/ 8714 h 10000"/>
                  <a:gd name="connsiteX586" fmla="*/ 4825 w 10000"/>
                  <a:gd name="connsiteY586" fmla="*/ 8705 h 10000"/>
                  <a:gd name="connsiteX587" fmla="*/ 4825 w 10000"/>
                  <a:gd name="connsiteY587" fmla="*/ 8701 h 10000"/>
                  <a:gd name="connsiteX588" fmla="*/ 4828 w 10000"/>
                  <a:gd name="connsiteY588" fmla="*/ 8701 h 10000"/>
                  <a:gd name="connsiteX589" fmla="*/ 4837 w 10000"/>
                  <a:gd name="connsiteY589" fmla="*/ 8692 h 10000"/>
                  <a:gd name="connsiteX590" fmla="*/ 4842 w 10000"/>
                  <a:gd name="connsiteY590" fmla="*/ 8685 h 10000"/>
                  <a:gd name="connsiteX591" fmla="*/ 4859 w 10000"/>
                  <a:gd name="connsiteY591" fmla="*/ 8692 h 10000"/>
                  <a:gd name="connsiteX592" fmla="*/ 4870 w 10000"/>
                  <a:gd name="connsiteY592" fmla="*/ 8701 h 10000"/>
                  <a:gd name="connsiteX593" fmla="*/ 4878 w 10000"/>
                  <a:gd name="connsiteY593" fmla="*/ 8714 h 10000"/>
                  <a:gd name="connsiteX594" fmla="*/ 4892 w 10000"/>
                  <a:gd name="connsiteY594" fmla="*/ 8724 h 10000"/>
                  <a:gd name="connsiteX595" fmla="*/ 4900 w 10000"/>
                  <a:gd name="connsiteY595" fmla="*/ 8724 h 10000"/>
                  <a:gd name="connsiteX596" fmla="*/ 4906 w 10000"/>
                  <a:gd name="connsiteY596" fmla="*/ 8705 h 10000"/>
                  <a:gd name="connsiteX597" fmla="*/ 4925 w 10000"/>
                  <a:gd name="connsiteY597" fmla="*/ 8724 h 10000"/>
                  <a:gd name="connsiteX598" fmla="*/ 4939 w 10000"/>
                  <a:gd name="connsiteY598" fmla="*/ 8701 h 10000"/>
                  <a:gd name="connsiteX599" fmla="*/ 4950 w 10000"/>
                  <a:gd name="connsiteY599" fmla="*/ 8695 h 10000"/>
                  <a:gd name="connsiteX600" fmla="*/ 4956 w 10000"/>
                  <a:gd name="connsiteY600" fmla="*/ 8692 h 10000"/>
                  <a:gd name="connsiteX601" fmla="*/ 4986 w 10000"/>
                  <a:gd name="connsiteY601" fmla="*/ 8705 h 10000"/>
                  <a:gd name="connsiteX602" fmla="*/ 5003 w 10000"/>
                  <a:gd name="connsiteY602" fmla="*/ 8701 h 10000"/>
                  <a:gd name="connsiteX603" fmla="*/ 5011 w 10000"/>
                  <a:gd name="connsiteY603" fmla="*/ 8692 h 10000"/>
                  <a:gd name="connsiteX604" fmla="*/ 5028 w 10000"/>
                  <a:gd name="connsiteY604" fmla="*/ 8682 h 10000"/>
                  <a:gd name="connsiteX605" fmla="*/ 5030 w 10000"/>
                  <a:gd name="connsiteY605" fmla="*/ 8659 h 10000"/>
                  <a:gd name="connsiteX606" fmla="*/ 5039 w 10000"/>
                  <a:gd name="connsiteY606" fmla="*/ 8656 h 10000"/>
                  <a:gd name="connsiteX607" fmla="*/ 5053 w 10000"/>
                  <a:gd name="connsiteY607" fmla="*/ 8669 h 10000"/>
                  <a:gd name="connsiteX608" fmla="*/ 5061 w 10000"/>
                  <a:gd name="connsiteY608" fmla="*/ 8669 h 10000"/>
                  <a:gd name="connsiteX609" fmla="*/ 5061 w 10000"/>
                  <a:gd name="connsiteY609" fmla="*/ 8676 h 10000"/>
                  <a:gd name="connsiteX610" fmla="*/ 5069 w 10000"/>
                  <a:gd name="connsiteY610" fmla="*/ 8669 h 10000"/>
                  <a:gd name="connsiteX611" fmla="*/ 5083 w 10000"/>
                  <a:gd name="connsiteY611" fmla="*/ 8669 h 10000"/>
                  <a:gd name="connsiteX612" fmla="*/ 5100 w 10000"/>
                  <a:gd name="connsiteY612" fmla="*/ 8669 h 10000"/>
                  <a:gd name="connsiteX613" fmla="*/ 5119 w 10000"/>
                  <a:gd name="connsiteY613" fmla="*/ 8682 h 10000"/>
                  <a:gd name="connsiteX614" fmla="*/ 5136 w 10000"/>
                  <a:gd name="connsiteY614" fmla="*/ 8692 h 10000"/>
                  <a:gd name="connsiteX615" fmla="*/ 5161 w 10000"/>
                  <a:gd name="connsiteY615" fmla="*/ 8701 h 10000"/>
                  <a:gd name="connsiteX616" fmla="*/ 5183 w 10000"/>
                  <a:gd name="connsiteY616" fmla="*/ 8701 h 10000"/>
                  <a:gd name="connsiteX617" fmla="*/ 5199 w 10000"/>
                  <a:gd name="connsiteY617" fmla="*/ 8701 h 10000"/>
                  <a:gd name="connsiteX618" fmla="*/ 5213 w 10000"/>
                  <a:gd name="connsiteY618" fmla="*/ 8705 h 10000"/>
                  <a:gd name="connsiteX619" fmla="*/ 5224 w 10000"/>
                  <a:gd name="connsiteY619" fmla="*/ 8701 h 10000"/>
                  <a:gd name="connsiteX620" fmla="*/ 5230 w 10000"/>
                  <a:gd name="connsiteY620" fmla="*/ 8701 h 10000"/>
                  <a:gd name="connsiteX621" fmla="*/ 5241 w 10000"/>
                  <a:gd name="connsiteY621" fmla="*/ 8676 h 10000"/>
                  <a:gd name="connsiteX622" fmla="*/ 5247 w 10000"/>
                  <a:gd name="connsiteY622" fmla="*/ 8666 h 10000"/>
                  <a:gd name="connsiteX623" fmla="*/ 5249 w 10000"/>
                  <a:gd name="connsiteY623" fmla="*/ 8646 h 10000"/>
                  <a:gd name="connsiteX624" fmla="*/ 5249 w 10000"/>
                  <a:gd name="connsiteY624" fmla="*/ 8650 h 10000"/>
                  <a:gd name="connsiteX625" fmla="*/ 5255 w 10000"/>
                  <a:gd name="connsiteY625" fmla="*/ 8646 h 10000"/>
                  <a:gd name="connsiteX626" fmla="*/ 5271 w 10000"/>
                  <a:gd name="connsiteY626" fmla="*/ 8650 h 10000"/>
                  <a:gd name="connsiteX627" fmla="*/ 5288 w 10000"/>
                  <a:gd name="connsiteY627" fmla="*/ 8666 h 10000"/>
                  <a:gd name="connsiteX628" fmla="*/ 5296 w 10000"/>
                  <a:gd name="connsiteY628" fmla="*/ 8666 h 10000"/>
                  <a:gd name="connsiteX629" fmla="*/ 5310 w 10000"/>
                  <a:gd name="connsiteY629" fmla="*/ 8656 h 10000"/>
                  <a:gd name="connsiteX630" fmla="*/ 5321 w 10000"/>
                  <a:gd name="connsiteY630" fmla="*/ 8650 h 10000"/>
                  <a:gd name="connsiteX631" fmla="*/ 5338 w 10000"/>
                  <a:gd name="connsiteY631" fmla="*/ 8650 h 10000"/>
                  <a:gd name="connsiteX632" fmla="*/ 5360 w 10000"/>
                  <a:gd name="connsiteY632" fmla="*/ 8640 h 10000"/>
                  <a:gd name="connsiteX633" fmla="*/ 5366 w 10000"/>
                  <a:gd name="connsiteY633" fmla="*/ 8637 h 10000"/>
                  <a:gd name="connsiteX634" fmla="*/ 5368 w 10000"/>
                  <a:gd name="connsiteY634" fmla="*/ 8637 h 10000"/>
                  <a:gd name="connsiteX635" fmla="*/ 5382 w 10000"/>
                  <a:gd name="connsiteY635" fmla="*/ 8630 h 10000"/>
                  <a:gd name="connsiteX636" fmla="*/ 5391 w 10000"/>
                  <a:gd name="connsiteY636" fmla="*/ 8630 h 10000"/>
                  <a:gd name="connsiteX637" fmla="*/ 5402 w 10000"/>
                  <a:gd name="connsiteY637" fmla="*/ 8637 h 10000"/>
                  <a:gd name="connsiteX638" fmla="*/ 5418 w 10000"/>
                  <a:gd name="connsiteY638" fmla="*/ 8656 h 10000"/>
                  <a:gd name="connsiteX639" fmla="*/ 5432 w 10000"/>
                  <a:gd name="connsiteY639" fmla="*/ 8666 h 10000"/>
                  <a:gd name="connsiteX640" fmla="*/ 5443 w 10000"/>
                  <a:gd name="connsiteY640" fmla="*/ 8682 h 10000"/>
                  <a:gd name="connsiteX641" fmla="*/ 5457 w 10000"/>
                  <a:gd name="connsiteY641" fmla="*/ 8692 h 10000"/>
                  <a:gd name="connsiteX642" fmla="*/ 5471 w 10000"/>
                  <a:gd name="connsiteY642" fmla="*/ 8705 h 10000"/>
                  <a:gd name="connsiteX643" fmla="*/ 5488 w 10000"/>
                  <a:gd name="connsiteY643" fmla="*/ 8711 h 10000"/>
                  <a:gd name="connsiteX644" fmla="*/ 5490 w 10000"/>
                  <a:gd name="connsiteY644" fmla="*/ 8721 h 10000"/>
                  <a:gd name="connsiteX645" fmla="*/ 5512 w 10000"/>
                  <a:gd name="connsiteY645" fmla="*/ 8724 h 10000"/>
                  <a:gd name="connsiteX646" fmla="*/ 5521 w 10000"/>
                  <a:gd name="connsiteY646" fmla="*/ 8714 h 10000"/>
                  <a:gd name="connsiteX647" fmla="*/ 5524 w 10000"/>
                  <a:gd name="connsiteY647" fmla="*/ 8714 h 10000"/>
                  <a:gd name="connsiteX648" fmla="*/ 5532 w 10000"/>
                  <a:gd name="connsiteY648" fmla="*/ 8721 h 10000"/>
                  <a:gd name="connsiteX649" fmla="*/ 5540 w 10000"/>
                  <a:gd name="connsiteY649" fmla="*/ 8724 h 10000"/>
                  <a:gd name="connsiteX650" fmla="*/ 5562 w 10000"/>
                  <a:gd name="connsiteY650" fmla="*/ 8750 h 10000"/>
                  <a:gd name="connsiteX651" fmla="*/ 5562 w 10000"/>
                  <a:gd name="connsiteY651" fmla="*/ 8760 h 10000"/>
                  <a:gd name="connsiteX652" fmla="*/ 5571 w 10000"/>
                  <a:gd name="connsiteY652" fmla="*/ 8782 h 10000"/>
                  <a:gd name="connsiteX653" fmla="*/ 5579 w 10000"/>
                  <a:gd name="connsiteY653" fmla="*/ 8789 h 10000"/>
                  <a:gd name="connsiteX654" fmla="*/ 5593 w 10000"/>
                  <a:gd name="connsiteY654" fmla="*/ 8789 h 10000"/>
                  <a:gd name="connsiteX655" fmla="*/ 5596 w 10000"/>
                  <a:gd name="connsiteY655" fmla="*/ 8789 h 10000"/>
                  <a:gd name="connsiteX656" fmla="*/ 5626 w 10000"/>
                  <a:gd name="connsiteY656" fmla="*/ 8782 h 10000"/>
                  <a:gd name="connsiteX657" fmla="*/ 5629 w 10000"/>
                  <a:gd name="connsiteY657" fmla="*/ 8782 h 10000"/>
                  <a:gd name="connsiteX658" fmla="*/ 5637 w 10000"/>
                  <a:gd name="connsiteY658" fmla="*/ 8779 h 10000"/>
                  <a:gd name="connsiteX659" fmla="*/ 5648 w 10000"/>
                  <a:gd name="connsiteY659" fmla="*/ 8789 h 10000"/>
                  <a:gd name="connsiteX660" fmla="*/ 5665 w 10000"/>
                  <a:gd name="connsiteY660" fmla="*/ 8795 h 10000"/>
                  <a:gd name="connsiteX661" fmla="*/ 5676 w 10000"/>
                  <a:gd name="connsiteY661" fmla="*/ 8789 h 10000"/>
                  <a:gd name="connsiteX662" fmla="*/ 5684 w 10000"/>
                  <a:gd name="connsiteY662" fmla="*/ 8782 h 10000"/>
                  <a:gd name="connsiteX663" fmla="*/ 5693 w 10000"/>
                  <a:gd name="connsiteY663" fmla="*/ 8789 h 10000"/>
                  <a:gd name="connsiteX664" fmla="*/ 5715 w 10000"/>
                  <a:gd name="connsiteY664" fmla="*/ 8808 h 10000"/>
                  <a:gd name="connsiteX665" fmla="*/ 5731 w 10000"/>
                  <a:gd name="connsiteY665" fmla="*/ 8808 h 10000"/>
                  <a:gd name="connsiteX666" fmla="*/ 5740 w 10000"/>
                  <a:gd name="connsiteY666" fmla="*/ 8808 h 10000"/>
                  <a:gd name="connsiteX667" fmla="*/ 5765 w 10000"/>
                  <a:gd name="connsiteY667" fmla="*/ 8818 h 10000"/>
                  <a:gd name="connsiteX668" fmla="*/ 5781 w 10000"/>
                  <a:gd name="connsiteY668" fmla="*/ 8824 h 10000"/>
                  <a:gd name="connsiteX669" fmla="*/ 5798 w 10000"/>
                  <a:gd name="connsiteY669" fmla="*/ 8834 h 10000"/>
                  <a:gd name="connsiteX670" fmla="*/ 5814 w 10000"/>
                  <a:gd name="connsiteY670" fmla="*/ 8837 h 10000"/>
                  <a:gd name="connsiteX671" fmla="*/ 5831 w 10000"/>
                  <a:gd name="connsiteY671" fmla="*/ 8844 h 10000"/>
                  <a:gd name="connsiteX672" fmla="*/ 5842 w 10000"/>
                  <a:gd name="connsiteY672" fmla="*/ 8847 h 10000"/>
                  <a:gd name="connsiteX673" fmla="*/ 5859 w 10000"/>
                  <a:gd name="connsiteY673" fmla="*/ 8857 h 10000"/>
                  <a:gd name="connsiteX674" fmla="*/ 5870 w 10000"/>
                  <a:gd name="connsiteY674" fmla="*/ 8867 h 10000"/>
                  <a:gd name="connsiteX675" fmla="*/ 5878 w 10000"/>
                  <a:gd name="connsiteY675" fmla="*/ 8873 h 10000"/>
                  <a:gd name="connsiteX676" fmla="*/ 5895 w 10000"/>
                  <a:gd name="connsiteY676" fmla="*/ 8873 h 10000"/>
                  <a:gd name="connsiteX677" fmla="*/ 5911 w 10000"/>
                  <a:gd name="connsiteY677" fmla="*/ 8873 h 10000"/>
                  <a:gd name="connsiteX678" fmla="*/ 5931 w 10000"/>
                  <a:gd name="connsiteY678" fmla="*/ 8873 h 10000"/>
                  <a:gd name="connsiteX679" fmla="*/ 5950 w 10000"/>
                  <a:gd name="connsiteY679" fmla="*/ 8867 h 10000"/>
                  <a:gd name="connsiteX680" fmla="*/ 5967 w 10000"/>
                  <a:gd name="connsiteY680" fmla="*/ 8867 h 10000"/>
                  <a:gd name="connsiteX681" fmla="*/ 5975 w 10000"/>
                  <a:gd name="connsiteY681" fmla="*/ 8873 h 10000"/>
                  <a:gd name="connsiteX682" fmla="*/ 6000 w 10000"/>
                  <a:gd name="connsiteY682" fmla="*/ 8883 h 10000"/>
                  <a:gd name="connsiteX683" fmla="*/ 5997 w 10000"/>
                  <a:gd name="connsiteY683" fmla="*/ 8886 h 10000"/>
                  <a:gd name="connsiteX684" fmla="*/ 5997 w 10000"/>
                  <a:gd name="connsiteY684" fmla="*/ 8896 h 10000"/>
                  <a:gd name="connsiteX685" fmla="*/ 6014 w 10000"/>
                  <a:gd name="connsiteY685" fmla="*/ 8892 h 10000"/>
                  <a:gd name="connsiteX686" fmla="*/ 6028 w 10000"/>
                  <a:gd name="connsiteY686" fmla="*/ 8892 h 10000"/>
                  <a:gd name="connsiteX687" fmla="*/ 6053 w 10000"/>
                  <a:gd name="connsiteY687" fmla="*/ 8886 h 10000"/>
                  <a:gd name="connsiteX688" fmla="*/ 6072 w 10000"/>
                  <a:gd name="connsiteY688" fmla="*/ 8876 h 10000"/>
                  <a:gd name="connsiteX689" fmla="*/ 6089 w 10000"/>
                  <a:gd name="connsiteY689" fmla="*/ 8867 h 10000"/>
                  <a:gd name="connsiteX690" fmla="*/ 6111 w 10000"/>
                  <a:gd name="connsiteY690" fmla="*/ 8857 h 10000"/>
                  <a:gd name="connsiteX691" fmla="*/ 6127 w 10000"/>
                  <a:gd name="connsiteY691" fmla="*/ 8847 h 10000"/>
                  <a:gd name="connsiteX692" fmla="*/ 6152 w 10000"/>
                  <a:gd name="connsiteY692" fmla="*/ 8834 h 10000"/>
                  <a:gd name="connsiteX693" fmla="*/ 6183 w 10000"/>
                  <a:gd name="connsiteY693" fmla="*/ 8828 h 10000"/>
                  <a:gd name="connsiteX694" fmla="*/ 6175 w 10000"/>
                  <a:gd name="connsiteY694" fmla="*/ 8844 h 10000"/>
                  <a:gd name="connsiteX695" fmla="*/ 6169 w 10000"/>
                  <a:gd name="connsiteY695" fmla="*/ 8863 h 10000"/>
                  <a:gd name="connsiteX696" fmla="*/ 6158 w 10000"/>
                  <a:gd name="connsiteY696" fmla="*/ 8886 h 10000"/>
                  <a:gd name="connsiteX697" fmla="*/ 6152 w 10000"/>
                  <a:gd name="connsiteY697" fmla="*/ 8896 h 10000"/>
                  <a:gd name="connsiteX698" fmla="*/ 6150 w 10000"/>
                  <a:gd name="connsiteY698" fmla="*/ 8909 h 10000"/>
                  <a:gd name="connsiteX699" fmla="*/ 6152 w 10000"/>
                  <a:gd name="connsiteY699" fmla="*/ 8938 h 10000"/>
                  <a:gd name="connsiteX700" fmla="*/ 6158 w 10000"/>
                  <a:gd name="connsiteY700" fmla="*/ 8957 h 10000"/>
                  <a:gd name="connsiteX701" fmla="*/ 6161 w 10000"/>
                  <a:gd name="connsiteY701" fmla="*/ 8980 h 10000"/>
                  <a:gd name="connsiteX702" fmla="*/ 6166 w 10000"/>
                  <a:gd name="connsiteY702" fmla="*/ 8999 h 10000"/>
                  <a:gd name="connsiteX703" fmla="*/ 6175 w 10000"/>
                  <a:gd name="connsiteY703" fmla="*/ 9032 h 10000"/>
                  <a:gd name="connsiteX704" fmla="*/ 6183 w 10000"/>
                  <a:gd name="connsiteY704" fmla="*/ 9051 h 10000"/>
                  <a:gd name="connsiteX705" fmla="*/ 6191 w 10000"/>
                  <a:gd name="connsiteY705" fmla="*/ 9064 h 10000"/>
                  <a:gd name="connsiteX706" fmla="*/ 6194 w 10000"/>
                  <a:gd name="connsiteY706" fmla="*/ 9084 h 10000"/>
                  <a:gd name="connsiteX707" fmla="*/ 6208 w 10000"/>
                  <a:gd name="connsiteY707" fmla="*/ 9103 h 10000"/>
                  <a:gd name="connsiteX708" fmla="*/ 6208 w 10000"/>
                  <a:gd name="connsiteY708" fmla="*/ 9113 h 10000"/>
                  <a:gd name="connsiteX709" fmla="*/ 6216 w 10000"/>
                  <a:gd name="connsiteY709" fmla="*/ 9129 h 10000"/>
                  <a:gd name="connsiteX710" fmla="*/ 6230 w 10000"/>
                  <a:gd name="connsiteY710" fmla="*/ 9148 h 10000"/>
                  <a:gd name="connsiteX711" fmla="*/ 6241 w 10000"/>
                  <a:gd name="connsiteY711" fmla="*/ 9165 h 10000"/>
                  <a:gd name="connsiteX712" fmla="*/ 6249 w 10000"/>
                  <a:gd name="connsiteY712" fmla="*/ 9168 h 10000"/>
                  <a:gd name="connsiteX713" fmla="*/ 6266 w 10000"/>
                  <a:gd name="connsiteY713" fmla="*/ 9184 h 10000"/>
                  <a:gd name="connsiteX714" fmla="*/ 6280 w 10000"/>
                  <a:gd name="connsiteY714" fmla="*/ 9184 h 10000"/>
                  <a:gd name="connsiteX715" fmla="*/ 6288 w 10000"/>
                  <a:gd name="connsiteY715" fmla="*/ 9177 h 10000"/>
                  <a:gd name="connsiteX716" fmla="*/ 6299 w 10000"/>
                  <a:gd name="connsiteY716" fmla="*/ 9187 h 10000"/>
                  <a:gd name="connsiteX717" fmla="*/ 6305 w 10000"/>
                  <a:gd name="connsiteY717" fmla="*/ 9197 h 10000"/>
                  <a:gd name="connsiteX718" fmla="*/ 6310 w 10000"/>
                  <a:gd name="connsiteY718" fmla="*/ 9197 h 10000"/>
                  <a:gd name="connsiteX719" fmla="*/ 6321 w 10000"/>
                  <a:gd name="connsiteY719" fmla="*/ 9213 h 10000"/>
                  <a:gd name="connsiteX720" fmla="*/ 6335 w 10000"/>
                  <a:gd name="connsiteY720" fmla="*/ 9223 h 10000"/>
                  <a:gd name="connsiteX721" fmla="*/ 6338 w 10000"/>
                  <a:gd name="connsiteY721" fmla="*/ 9223 h 10000"/>
                  <a:gd name="connsiteX722" fmla="*/ 6355 w 10000"/>
                  <a:gd name="connsiteY722" fmla="*/ 9226 h 10000"/>
                  <a:gd name="connsiteX723" fmla="*/ 6363 w 10000"/>
                  <a:gd name="connsiteY723" fmla="*/ 9236 h 10000"/>
                  <a:gd name="connsiteX724" fmla="*/ 6380 w 10000"/>
                  <a:gd name="connsiteY724" fmla="*/ 9258 h 10000"/>
                  <a:gd name="connsiteX725" fmla="*/ 6393 w 10000"/>
                  <a:gd name="connsiteY725" fmla="*/ 9278 h 10000"/>
                  <a:gd name="connsiteX726" fmla="*/ 6396 w 10000"/>
                  <a:gd name="connsiteY726" fmla="*/ 9288 h 10000"/>
                  <a:gd name="connsiteX727" fmla="*/ 6407 w 10000"/>
                  <a:gd name="connsiteY727" fmla="*/ 9297 h 10000"/>
                  <a:gd name="connsiteX728" fmla="*/ 6410 w 10000"/>
                  <a:gd name="connsiteY728" fmla="*/ 9307 h 10000"/>
                  <a:gd name="connsiteX729" fmla="*/ 6416 w 10000"/>
                  <a:gd name="connsiteY729" fmla="*/ 9317 h 10000"/>
                  <a:gd name="connsiteX730" fmla="*/ 6424 w 10000"/>
                  <a:gd name="connsiteY730" fmla="*/ 9326 h 10000"/>
                  <a:gd name="connsiteX731" fmla="*/ 6435 w 10000"/>
                  <a:gd name="connsiteY731" fmla="*/ 9336 h 10000"/>
                  <a:gd name="connsiteX732" fmla="*/ 6443 w 10000"/>
                  <a:gd name="connsiteY732" fmla="*/ 9346 h 10000"/>
                  <a:gd name="connsiteX733" fmla="*/ 6449 w 10000"/>
                  <a:gd name="connsiteY733" fmla="*/ 9362 h 10000"/>
                  <a:gd name="connsiteX734" fmla="*/ 6452 w 10000"/>
                  <a:gd name="connsiteY734" fmla="*/ 9372 h 10000"/>
                  <a:gd name="connsiteX735" fmla="*/ 6449 w 10000"/>
                  <a:gd name="connsiteY735" fmla="*/ 9381 h 10000"/>
                  <a:gd name="connsiteX736" fmla="*/ 6465 w 10000"/>
                  <a:gd name="connsiteY736" fmla="*/ 9394 h 10000"/>
                  <a:gd name="connsiteX737" fmla="*/ 6468 w 10000"/>
                  <a:gd name="connsiteY737" fmla="*/ 9420 h 10000"/>
                  <a:gd name="connsiteX738" fmla="*/ 6493 w 10000"/>
                  <a:gd name="connsiteY738" fmla="*/ 9430 h 10000"/>
                  <a:gd name="connsiteX739" fmla="*/ 6507 w 10000"/>
                  <a:gd name="connsiteY739" fmla="*/ 9440 h 10000"/>
                  <a:gd name="connsiteX740" fmla="*/ 6524 w 10000"/>
                  <a:gd name="connsiteY740" fmla="*/ 9459 h 10000"/>
                  <a:gd name="connsiteX741" fmla="*/ 6532 w 10000"/>
                  <a:gd name="connsiteY741" fmla="*/ 9485 h 10000"/>
                  <a:gd name="connsiteX742" fmla="*/ 6537 w 10000"/>
                  <a:gd name="connsiteY742" fmla="*/ 9498 h 10000"/>
                  <a:gd name="connsiteX743" fmla="*/ 6571 w 10000"/>
                  <a:gd name="connsiteY743" fmla="*/ 9508 h 10000"/>
                  <a:gd name="connsiteX744" fmla="*/ 6596 w 10000"/>
                  <a:gd name="connsiteY744" fmla="*/ 9508 h 10000"/>
                  <a:gd name="connsiteX745" fmla="*/ 6637 w 10000"/>
                  <a:gd name="connsiteY745" fmla="*/ 9517 h 10000"/>
                  <a:gd name="connsiteX746" fmla="*/ 6662 w 10000"/>
                  <a:gd name="connsiteY746" fmla="*/ 9524 h 10000"/>
                  <a:gd name="connsiteX747" fmla="*/ 6679 w 10000"/>
                  <a:gd name="connsiteY747" fmla="*/ 9517 h 10000"/>
                  <a:gd name="connsiteX748" fmla="*/ 6679 w 10000"/>
                  <a:gd name="connsiteY748" fmla="*/ 9505 h 10000"/>
                  <a:gd name="connsiteX749" fmla="*/ 6690 w 10000"/>
                  <a:gd name="connsiteY749" fmla="*/ 9485 h 10000"/>
                  <a:gd name="connsiteX750" fmla="*/ 6693 w 10000"/>
                  <a:gd name="connsiteY750" fmla="*/ 9479 h 10000"/>
                  <a:gd name="connsiteX751" fmla="*/ 6706 w 10000"/>
                  <a:gd name="connsiteY751" fmla="*/ 9469 h 10000"/>
                  <a:gd name="connsiteX752" fmla="*/ 6709 w 10000"/>
                  <a:gd name="connsiteY752" fmla="*/ 9462 h 10000"/>
                  <a:gd name="connsiteX753" fmla="*/ 6717 w 10000"/>
                  <a:gd name="connsiteY753" fmla="*/ 9459 h 10000"/>
                  <a:gd name="connsiteX754" fmla="*/ 6726 w 10000"/>
                  <a:gd name="connsiteY754" fmla="*/ 9459 h 10000"/>
                  <a:gd name="connsiteX755" fmla="*/ 6742 w 10000"/>
                  <a:gd name="connsiteY755" fmla="*/ 9462 h 10000"/>
                  <a:gd name="connsiteX756" fmla="*/ 6759 w 10000"/>
                  <a:gd name="connsiteY756" fmla="*/ 9479 h 10000"/>
                  <a:gd name="connsiteX757" fmla="*/ 6781 w 10000"/>
                  <a:gd name="connsiteY757" fmla="*/ 9485 h 10000"/>
                  <a:gd name="connsiteX758" fmla="*/ 6795 w 10000"/>
                  <a:gd name="connsiteY758" fmla="*/ 9485 h 10000"/>
                  <a:gd name="connsiteX759" fmla="*/ 6803 w 10000"/>
                  <a:gd name="connsiteY759" fmla="*/ 9498 h 10000"/>
                  <a:gd name="connsiteX760" fmla="*/ 6806 w 10000"/>
                  <a:gd name="connsiteY760" fmla="*/ 9508 h 10000"/>
                  <a:gd name="connsiteX761" fmla="*/ 6823 w 10000"/>
                  <a:gd name="connsiteY761" fmla="*/ 9514 h 10000"/>
                  <a:gd name="connsiteX762" fmla="*/ 6831 w 10000"/>
                  <a:gd name="connsiteY762" fmla="*/ 9514 h 10000"/>
                  <a:gd name="connsiteX763" fmla="*/ 6848 w 10000"/>
                  <a:gd name="connsiteY763" fmla="*/ 9514 h 10000"/>
                  <a:gd name="connsiteX764" fmla="*/ 6856 w 10000"/>
                  <a:gd name="connsiteY764" fmla="*/ 9517 h 10000"/>
                  <a:gd name="connsiteX765" fmla="*/ 6878 w 10000"/>
                  <a:gd name="connsiteY765" fmla="*/ 9524 h 10000"/>
                  <a:gd name="connsiteX766" fmla="*/ 6895 w 10000"/>
                  <a:gd name="connsiteY766" fmla="*/ 9524 h 10000"/>
                  <a:gd name="connsiteX767" fmla="*/ 6917 w 10000"/>
                  <a:gd name="connsiteY767" fmla="*/ 9527 h 10000"/>
                  <a:gd name="connsiteX768" fmla="*/ 6934 w 10000"/>
                  <a:gd name="connsiteY768" fmla="*/ 9534 h 10000"/>
                  <a:gd name="connsiteX769" fmla="*/ 6961 w 10000"/>
                  <a:gd name="connsiteY769" fmla="*/ 9543 h 10000"/>
                  <a:gd name="connsiteX770" fmla="*/ 6989 w 10000"/>
                  <a:gd name="connsiteY770" fmla="*/ 9547 h 10000"/>
                  <a:gd name="connsiteX771" fmla="*/ 7014 w 10000"/>
                  <a:gd name="connsiteY771" fmla="*/ 9543 h 10000"/>
                  <a:gd name="connsiteX772" fmla="*/ 7033 w 10000"/>
                  <a:gd name="connsiteY772" fmla="*/ 9543 h 10000"/>
                  <a:gd name="connsiteX773" fmla="*/ 7042 w 10000"/>
                  <a:gd name="connsiteY773" fmla="*/ 9547 h 10000"/>
                  <a:gd name="connsiteX774" fmla="*/ 7069 w 10000"/>
                  <a:gd name="connsiteY774" fmla="*/ 9647 h 10000"/>
                  <a:gd name="connsiteX775" fmla="*/ 7122 w 10000"/>
                  <a:gd name="connsiteY775" fmla="*/ 9734 h 10000"/>
                  <a:gd name="connsiteX776" fmla="*/ 7147 w 10000"/>
                  <a:gd name="connsiteY776" fmla="*/ 9744 h 10000"/>
                  <a:gd name="connsiteX777" fmla="*/ 7169 w 10000"/>
                  <a:gd name="connsiteY777" fmla="*/ 9741 h 10000"/>
                  <a:gd name="connsiteX778" fmla="*/ 7177 w 10000"/>
                  <a:gd name="connsiteY778" fmla="*/ 9744 h 10000"/>
                  <a:gd name="connsiteX779" fmla="*/ 7186 w 10000"/>
                  <a:gd name="connsiteY779" fmla="*/ 9754 h 10000"/>
                  <a:gd name="connsiteX780" fmla="*/ 7191 w 10000"/>
                  <a:gd name="connsiteY780" fmla="*/ 9773 h 10000"/>
                  <a:gd name="connsiteX781" fmla="*/ 7208 w 10000"/>
                  <a:gd name="connsiteY781" fmla="*/ 9783 h 10000"/>
                  <a:gd name="connsiteX782" fmla="*/ 7219 w 10000"/>
                  <a:gd name="connsiteY782" fmla="*/ 9793 h 10000"/>
                  <a:gd name="connsiteX783" fmla="*/ 7235 w 10000"/>
                  <a:gd name="connsiteY783" fmla="*/ 9802 h 10000"/>
                  <a:gd name="connsiteX784" fmla="*/ 7249 w 10000"/>
                  <a:gd name="connsiteY784" fmla="*/ 9819 h 10000"/>
                  <a:gd name="connsiteX785" fmla="*/ 7255 w 10000"/>
                  <a:gd name="connsiteY785" fmla="*/ 9835 h 10000"/>
                  <a:gd name="connsiteX786" fmla="*/ 7255 w 10000"/>
                  <a:gd name="connsiteY786" fmla="*/ 9848 h 10000"/>
                  <a:gd name="connsiteX787" fmla="*/ 7249 w 10000"/>
                  <a:gd name="connsiteY787" fmla="*/ 9848 h 10000"/>
                  <a:gd name="connsiteX788" fmla="*/ 7244 w 10000"/>
                  <a:gd name="connsiteY788" fmla="*/ 9858 h 10000"/>
                  <a:gd name="connsiteX789" fmla="*/ 7235 w 10000"/>
                  <a:gd name="connsiteY789" fmla="*/ 9883 h 10000"/>
                  <a:gd name="connsiteX790" fmla="*/ 7244 w 10000"/>
                  <a:gd name="connsiteY790" fmla="*/ 9903 h 10000"/>
                  <a:gd name="connsiteX791" fmla="*/ 7258 w 10000"/>
                  <a:gd name="connsiteY791" fmla="*/ 9926 h 10000"/>
                  <a:gd name="connsiteX792" fmla="*/ 7263 w 10000"/>
                  <a:gd name="connsiteY792" fmla="*/ 9948 h 10000"/>
                  <a:gd name="connsiteX793" fmla="*/ 7274 w 10000"/>
                  <a:gd name="connsiteY793" fmla="*/ 9968 h 10000"/>
                  <a:gd name="connsiteX794" fmla="*/ 7283 w 10000"/>
                  <a:gd name="connsiteY794" fmla="*/ 9987 h 10000"/>
                  <a:gd name="connsiteX795" fmla="*/ 7291 w 10000"/>
                  <a:gd name="connsiteY795" fmla="*/ 10000 h 10000"/>
                  <a:gd name="connsiteX796" fmla="*/ 7305 w 10000"/>
                  <a:gd name="connsiteY796" fmla="*/ 9997 h 10000"/>
                  <a:gd name="connsiteX797" fmla="*/ 7313 w 10000"/>
                  <a:gd name="connsiteY797" fmla="*/ 9977 h 10000"/>
                  <a:gd name="connsiteX798" fmla="*/ 7324 w 10000"/>
                  <a:gd name="connsiteY798" fmla="*/ 9968 h 10000"/>
                  <a:gd name="connsiteX799" fmla="*/ 7341 w 10000"/>
                  <a:gd name="connsiteY799" fmla="*/ 9971 h 10000"/>
                  <a:gd name="connsiteX800" fmla="*/ 7368 w 10000"/>
                  <a:gd name="connsiteY800" fmla="*/ 9987 h 10000"/>
                  <a:gd name="connsiteX801" fmla="*/ 7380 w 10000"/>
                  <a:gd name="connsiteY801" fmla="*/ 9990 h 10000"/>
                  <a:gd name="connsiteX802" fmla="*/ 7393 w 10000"/>
                  <a:gd name="connsiteY802" fmla="*/ 9981 h 10000"/>
                  <a:gd name="connsiteX803" fmla="*/ 7404 w 10000"/>
                  <a:gd name="connsiteY803" fmla="*/ 9968 h 10000"/>
                  <a:gd name="connsiteX804" fmla="*/ 7418 w 10000"/>
                  <a:gd name="connsiteY804" fmla="*/ 9948 h 10000"/>
                  <a:gd name="connsiteX805" fmla="*/ 7427 w 10000"/>
                  <a:gd name="connsiteY805" fmla="*/ 9922 h 10000"/>
                  <a:gd name="connsiteX806" fmla="*/ 7427 w 10000"/>
                  <a:gd name="connsiteY806" fmla="*/ 9906 h 10000"/>
                  <a:gd name="connsiteX807" fmla="*/ 7404 w 10000"/>
                  <a:gd name="connsiteY807" fmla="*/ 9877 h 10000"/>
                  <a:gd name="connsiteX808" fmla="*/ 7388 w 10000"/>
                  <a:gd name="connsiteY808" fmla="*/ 9854 h 10000"/>
                  <a:gd name="connsiteX809" fmla="*/ 7385 w 10000"/>
                  <a:gd name="connsiteY809" fmla="*/ 9845 h 10000"/>
                  <a:gd name="connsiteX810" fmla="*/ 7385 w 10000"/>
                  <a:gd name="connsiteY810" fmla="*/ 9825 h 10000"/>
                  <a:gd name="connsiteX811" fmla="*/ 7385 w 10000"/>
                  <a:gd name="connsiteY811" fmla="*/ 9819 h 10000"/>
                  <a:gd name="connsiteX812" fmla="*/ 7393 w 10000"/>
                  <a:gd name="connsiteY812" fmla="*/ 9809 h 10000"/>
                  <a:gd name="connsiteX813" fmla="*/ 7404 w 10000"/>
                  <a:gd name="connsiteY813" fmla="*/ 9793 h 10000"/>
                  <a:gd name="connsiteX814" fmla="*/ 7413 w 10000"/>
                  <a:gd name="connsiteY814" fmla="*/ 9783 h 10000"/>
                  <a:gd name="connsiteX815" fmla="*/ 7404 w 10000"/>
                  <a:gd name="connsiteY815" fmla="*/ 9770 h 10000"/>
                  <a:gd name="connsiteX816" fmla="*/ 7388 w 10000"/>
                  <a:gd name="connsiteY816" fmla="*/ 9760 h 10000"/>
                  <a:gd name="connsiteX817" fmla="*/ 7371 w 10000"/>
                  <a:gd name="connsiteY817" fmla="*/ 9744 h 10000"/>
                  <a:gd name="connsiteX818" fmla="*/ 7363 w 10000"/>
                  <a:gd name="connsiteY818" fmla="*/ 9731 h 10000"/>
                  <a:gd name="connsiteX819" fmla="*/ 7355 w 10000"/>
                  <a:gd name="connsiteY819" fmla="*/ 9715 h 10000"/>
                  <a:gd name="connsiteX820" fmla="*/ 7360 w 10000"/>
                  <a:gd name="connsiteY820" fmla="*/ 9686 h 10000"/>
                  <a:gd name="connsiteX821" fmla="*/ 7363 w 10000"/>
                  <a:gd name="connsiteY821" fmla="*/ 9657 h 10000"/>
                  <a:gd name="connsiteX822" fmla="*/ 7360 w 10000"/>
                  <a:gd name="connsiteY822" fmla="*/ 9631 h 10000"/>
                  <a:gd name="connsiteX823" fmla="*/ 7346 w 10000"/>
                  <a:gd name="connsiteY823" fmla="*/ 9611 h 10000"/>
                  <a:gd name="connsiteX824" fmla="*/ 7332 w 10000"/>
                  <a:gd name="connsiteY824" fmla="*/ 9585 h 10000"/>
                  <a:gd name="connsiteX825" fmla="*/ 7324 w 10000"/>
                  <a:gd name="connsiteY825" fmla="*/ 9573 h 10000"/>
                  <a:gd name="connsiteX826" fmla="*/ 7324 w 10000"/>
                  <a:gd name="connsiteY826" fmla="*/ 9553 h 10000"/>
                  <a:gd name="connsiteX827" fmla="*/ 7324 w 10000"/>
                  <a:gd name="connsiteY827" fmla="*/ 9543 h 10000"/>
                  <a:gd name="connsiteX828" fmla="*/ 7324 w 10000"/>
                  <a:gd name="connsiteY828" fmla="*/ 9517 h 10000"/>
                  <a:gd name="connsiteX829" fmla="*/ 7324 w 10000"/>
                  <a:gd name="connsiteY829" fmla="*/ 9498 h 10000"/>
                  <a:gd name="connsiteX830" fmla="*/ 7332 w 10000"/>
                  <a:gd name="connsiteY830" fmla="*/ 9479 h 10000"/>
                  <a:gd name="connsiteX831" fmla="*/ 7341 w 10000"/>
                  <a:gd name="connsiteY831" fmla="*/ 9462 h 10000"/>
                  <a:gd name="connsiteX832" fmla="*/ 7352 w 10000"/>
                  <a:gd name="connsiteY832" fmla="*/ 9459 h 10000"/>
                  <a:gd name="connsiteX833" fmla="*/ 7360 w 10000"/>
                  <a:gd name="connsiteY833" fmla="*/ 9443 h 10000"/>
                  <a:gd name="connsiteX834" fmla="*/ 7363 w 10000"/>
                  <a:gd name="connsiteY834" fmla="*/ 9433 h 10000"/>
                  <a:gd name="connsiteX835" fmla="*/ 7377 w 10000"/>
                  <a:gd name="connsiteY835" fmla="*/ 9433 h 10000"/>
                  <a:gd name="connsiteX836" fmla="*/ 7388 w 10000"/>
                  <a:gd name="connsiteY836" fmla="*/ 9430 h 10000"/>
                  <a:gd name="connsiteX837" fmla="*/ 7396 w 10000"/>
                  <a:gd name="connsiteY837" fmla="*/ 9430 h 10000"/>
                  <a:gd name="connsiteX838" fmla="*/ 7402 w 10000"/>
                  <a:gd name="connsiteY838" fmla="*/ 9424 h 10000"/>
                  <a:gd name="connsiteX839" fmla="*/ 7396 w 10000"/>
                  <a:gd name="connsiteY839" fmla="*/ 9414 h 10000"/>
                  <a:gd name="connsiteX840" fmla="*/ 7388 w 10000"/>
                  <a:gd name="connsiteY840" fmla="*/ 9401 h 10000"/>
                  <a:gd name="connsiteX841" fmla="*/ 7371 w 10000"/>
                  <a:gd name="connsiteY841" fmla="*/ 9391 h 10000"/>
                  <a:gd name="connsiteX842" fmla="*/ 7355 w 10000"/>
                  <a:gd name="connsiteY842" fmla="*/ 9375 h 10000"/>
                  <a:gd name="connsiteX843" fmla="*/ 7332 w 10000"/>
                  <a:gd name="connsiteY843" fmla="*/ 9356 h 10000"/>
                  <a:gd name="connsiteX844" fmla="*/ 7313 w 10000"/>
                  <a:gd name="connsiteY844" fmla="*/ 9330 h 10000"/>
                  <a:gd name="connsiteX845" fmla="*/ 7307 w 10000"/>
                  <a:gd name="connsiteY845" fmla="*/ 9310 h 10000"/>
                  <a:gd name="connsiteX846" fmla="*/ 7305 w 10000"/>
                  <a:gd name="connsiteY846" fmla="*/ 9291 h 10000"/>
                  <a:gd name="connsiteX847" fmla="*/ 7305 w 10000"/>
                  <a:gd name="connsiteY847" fmla="*/ 9278 h 10000"/>
                  <a:gd name="connsiteX848" fmla="*/ 7296 w 10000"/>
                  <a:gd name="connsiteY848" fmla="*/ 9268 h 10000"/>
                  <a:gd name="connsiteX849" fmla="*/ 7296 w 10000"/>
                  <a:gd name="connsiteY849" fmla="*/ 9249 h 10000"/>
                  <a:gd name="connsiteX850" fmla="*/ 7291 w 10000"/>
                  <a:gd name="connsiteY850" fmla="*/ 9226 h 10000"/>
                  <a:gd name="connsiteX851" fmla="*/ 7283 w 10000"/>
                  <a:gd name="connsiteY851" fmla="*/ 9213 h 10000"/>
                  <a:gd name="connsiteX852" fmla="*/ 7274 w 10000"/>
                  <a:gd name="connsiteY852" fmla="*/ 9194 h 10000"/>
                  <a:gd name="connsiteX853" fmla="*/ 7274 w 10000"/>
                  <a:gd name="connsiteY853" fmla="*/ 9174 h 10000"/>
                  <a:gd name="connsiteX854" fmla="*/ 7280 w 10000"/>
                  <a:gd name="connsiteY854" fmla="*/ 9148 h 10000"/>
                  <a:gd name="connsiteX855" fmla="*/ 7283 w 10000"/>
                  <a:gd name="connsiteY855" fmla="*/ 9119 h 10000"/>
                  <a:gd name="connsiteX856" fmla="*/ 7291 w 10000"/>
                  <a:gd name="connsiteY856" fmla="*/ 9100 h 10000"/>
                  <a:gd name="connsiteX857" fmla="*/ 7307 w 10000"/>
                  <a:gd name="connsiteY857" fmla="*/ 9080 h 10000"/>
                  <a:gd name="connsiteX858" fmla="*/ 7324 w 10000"/>
                  <a:gd name="connsiteY858" fmla="*/ 9054 h 10000"/>
                  <a:gd name="connsiteX859" fmla="*/ 7341 w 10000"/>
                  <a:gd name="connsiteY859" fmla="*/ 9054 h 10000"/>
                  <a:gd name="connsiteX860" fmla="*/ 7352 w 10000"/>
                  <a:gd name="connsiteY860" fmla="*/ 9054 h 10000"/>
                  <a:gd name="connsiteX861" fmla="*/ 7346 w 10000"/>
                  <a:gd name="connsiteY861" fmla="*/ 9032 h 10000"/>
                  <a:gd name="connsiteX862" fmla="*/ 7341 w 10000"/>
                  <a:gd name="connsiteY862" fmla="*/ 9022 h 10000"/>
                  <a:gd name="connsiteX863" fmla="*/ 7352 w 10000"/>
                  <a:gd name="connsiteY863" fmla="*/ 8999 h 10000"/>
                  <a:gd name="connsiteX864" fmla="*/ 7360 w 10000"/>
                  <a:gd name="connsiteY864" fmla="*/ 8967 h 10000"/>
                  <a:gd name="connsiteX865" fmla="*/ 7368 w 10000"/>
                  <a:gd name="connsiteY865" fmla="*/ 8922 h 10000"/>
                  <a:gd name="connsiteX866" fmla="*/ 7377 w 10000"/>
                  <a:gd name="connsiteY866" fmla="*/ 8896 h 10000"/>
                  <a:gd name="connsiteX867" fmla="*/ 7380 w 10000"/>
                  <a:gd name="connsiteY867" fmla="*/ 8867 h 10000"/>
                  <a:gd name="connsiteX868" fmla="*/ 7402 w 10000"/>
                  <a:gd name="connsiteY868" fmla="*/ 8824 h 10000"/>
                  <a:gd name="connsiteX869" fmla="*/ 7402 w 10000"/>
                  <a:gd name="connsiteY869" fmla="*/ 8808 h 10000"/>
                  <a:gd name="connsiteX870" fmla="*/ 7393 w 10000"/>
                  <a:gd name="connsiteY870" fmla="*/ 8795 h 10000"/>
                  <a:gd name="connsiteX871" fmla="*/ 7388 w 10000"/>
                  <a:gd name="connsiteY871" fmla="*/ 8799 h 10000"/>
                  <a:gd name="connsiteX872" fmla="*/ 7396 w 10000"/>
                  <a:gd name="connsiteY872" fmla="*/ 8789 h 10000"/>
                  <a:gd name="connsiteX873" fmla="*/ 7404 w 10000"/>
                  <a:gd name="connsiteY873" fmla="*/ 8789 h 10000"/>
                  <a:gd name="connsiteX874" fmla="*/ 7421 w 10000"/>
                  <a:gd name="connsiteY874" fmla="*/ 8769 h 10000"/>
                  <a:gd name="connsiteX875" fmla="*/ 7443 w 10000"/>
                  <a:gd name="connsiteY875" fmla="*/ 8763 h 10000"/>
                  <a:gd name="connsiteX876" fmla="*/ 7452 w 10000"/>
                  <a:gd name="connsiteY876" fmla="*/ 8769 h 10000"/>
                  <a:gd name="connsiteX877" fmla="*/ 7468 w 10000"/>
                  <a:gd name="connsiteY877" fmla="*/ 8769 h 10000"/>
                  <a:gd name="connsiteX878" fmla="*/ 7499 w 10000"/>
                  <a:gd name="connsiteY878" fmla="*/ 8763 h 10000"/>
                  <a:gd name="connsiteX879" fmla="*/ 7526 w 10000"/>
                  <a:gd name="connsiteY879" fmla="*/ 8763 h 10000"/>
                  <a:gd name="connsiteX880" fmla="*/ 7532 w 10000"/>
                  <a:gd name="connsiteY880" fmla="*/ 8763 h 10000"/>
                  <a:gd name="connsiteX881" fmla="*/ 7554 w 10000"/>
                  <a:gd name="connsiteY881" fmla="*/ 8744 h 10000"/>
                  <a:gd name="connsiteX882" fmla="*/ 7571 w 10000"/>
                  <a:gd name="connsiteY882" fmla="*/ 8731 h 10000"/>
                  <a:gd name="connsiteX883" fmla="*/ 7587 w 10000"/>
                  <a:gd name="connsiteY883" fmla="*/ 8711 h 10000"/>
                  <a:gd name="connsiteX884" fmla="*/ 7607 w 10000"/>
                  <a:gd name="connsiteY884" fmla="*/ 8711 h 10000"/>
                  <a:gd name="connsiteX885" fmla="*/ 7634 w 10000"/>
                  <a:gd name="connsiteY885" fmla="*/ 8705 h 10000"/>
                  <a:gd name="connsiteX886" fmla="*/ 7643 w 10000"/>
                  <a:gd name="connsiteY886" fmla="*/ 8682 h 10000"/>
                  <a:gd name="connsiteX887" fmla="*/ 7654 w 10000"/>
                  <a:gd name="connsiteY887" fmla="*/ 8666 h 10000"/>
                  <a:gd name="connsiteX888" fmla="*/ 7668 w 10000"/>
                  <a:gd name="connsiteY888" fmla="*/ 8666 h 10000"/>
                  <a:gd name="connsiteX889" fmla="*/ 7676 w 10000"/>
                  <a:gd name="connsiteY889" fmla="*/ 8682 h 10000"/>
                  <a:gd name="connsiteX890" fmla="*/ 7704 w 10000"/>
                  <a:gd name="connsiteY890" fmla="*/ 8669 h 10000"/>
                  <a:gd name="connsiteX891" fmla="*/ 7712 w 10000"/>
                  <a:gd name="connsiteY891" fmla="*/ 8669 h 10000"/>
                  <a:gd name="connsiteX892" fmla="*/ 7720 w 10000"/>
                  <a:gd name="connsiteY892" fmla="*/ 8669 h 10000"/>
                  <a:gd name="connsiteX893" fmla="*/ 7726 w 10000"/>
                  <a:gd name="connsiteY893" fmla="*/ 8656 h 10000"/>
                  <a:gd name="connsiteX894" fmla="*/ 7734 w 10000"/>
                  <a:gd name="connsiteY894" fmla="*/ 8650 h 10000"/>
                  <a:gd name="connsiteX895" fmla="*/ 7742 w 10000"/>
                  <a:gd name="connsiteY895" fmla="*/ 8650 h 10000"/>
                  <a:gd name="connsiteX896" fmla="*/ 7759 w 10000"/>
                  <a:gd name="connsiteY896" fmla="*/ 8650 h 10000"/>
                  <a:gd name="connsiteX897" fmla="*/ 7756 w 10000"/>
                  <a:gd name="connsiteY897" fmla="*/ 8630 h 10000"/>
                  <a:gd name="connsiteX898" fmla="*/ 7751 w 10000"/>
                  <a:gd name="connsiteY898" fmla="*/ 8627 h 10000"/>
                  <a:gd name="connsiteX899" fmla="*/ 7742 w 10000"/>
                  <a:gd name="connsiteY899" fmla="*/ 8620 h 10000"/>
                  <a:gd name="connsiteX900" fmla="*/ 7734 w 10000"/>
                  <a:gd name="connsiteY900" fmla="*/ 8591 h 10000"/>
                  <a:gd name="connsiteX901" fmla="*/ 7709 w 10000"/>
                  <a:gd name="connsiteY901" fmla="*/ 8582 h 10000"/>
                  <a:gd name="connsiteX902" fmla="*/ 7695 w 10000"/>
                  <a:gd name="connsiteY902" fmla="*/ 8578 h 10000"/>
                  <a:gd name="connsiteX903" fmla="*/ 7668 w 10000"/>
                  <a:gd name="connsiteY903" fmla="*/ 8562 h 10000"/>
                  <a:gd name="connsiteX904" fmla="*/ 7645 w 10000"/>
                  <a:gd name="connsiteY904" fmla="*/ 8552 h 10000"/>
                  <a:gd name="connsiteX905" fmla="*/ 7615 w 10000"/>
                  <a:gd name="connsiteY905" fmla="*/ 8543 h 10000"/>
                  <a:gd name="connsiteX906" fmla="*/ 7596 w 10000"/>
                  <a:gd name="connsiteY906" fmla="*/ 8527 h 10000"/>
                  <a:gd name="connsiteX907" fmla="*/ 7565 w 10000"/>
                  <a:gd name="connsiteY907" fmla="*/ 8494 h 10000"/>
                  <a:gd name="connsiteX908" fmla="*/ 7562 w 10000"/>
                  <a:gd name="connsiteY908" fmla="*/ 8475 h 10000"/>
                  <a:gd name="connsiteX909" fmla="*/ 7540 w 10000"/>
                  <a:gd name="connsiteY909" fmla="*/ 8455 h 10000"/>
                  <a:gd name="connsiteX910" fmla="*/ 7535 w 10000"/>
                  <a:gd name="connsiteY910" fmla="*/ 8446 h 10000"/>
                  <a:gd name="connsiteX911" fmla="*/ 7535 w 10000"/>
                  <a:gd name="connsiteY911" fmla="*/ 8420 h 10000"/>
                  <a:gd name="connsiteX912" fmla="*/ 7535 w 10000"/>
                  <a:gd name="connsiteY912" fmla="*/ 8391 h 10000"/>
                  <a:gd name="connsiteX913" fmla="*/ 7548 w 10000"/>
                  <a:gd name="connsiteY913" fmla="*/ 8345 h 10000"/>
                  <a:gd name="connsiteX914" fmla="*/ 7562 w 10000"/>
                  <a:gd name="connsiteY914" fmla="*/ 8319 h 10000"/>
                  <a:gd name="connsiteX915" fmla="*/ 7582 w 10000"/>
                  <a:gd name="connsiteY915" fmla="*/ 8310 h 10000"/>
                  <a:gd name="connsiteX916" fmla="*/ 7607 w 10000"/>
                  <a:gd name="connsiteY916" fmla="*/ 8300 h 10000"/>
                  <a:gd name="connsiteX917" fmla="*/ 7629 w 10000"/>
                  <a:gd name="connsiteY917" fmla="*/ 8300 h 10000"/>
                  <a:gd name="connsiteX918" fmla="*/ 7651 w 10000"/>
                  <a:gd name="connsiteY918" fmla="*/ 8297 h 10000"/>
                  <a:gd name="connsiteX919" fmla="*/ 7668 w 10000"/>
                  <a:gd name="connsiteY919" fmla="*/ 8280 h 10000"/>
                  <a:gd name="connsiteX920" fmla="*/ 7687 w 10000"/>
                  <a:gd name="connsiteY920" fmla="*/ 8267 h 10000"/>
                  <a:gd name="connsiteX921" fmla="*/ 7693 w 10000"/>
                  <a:gd name="connsiteY921" fmla="*/ 8261 h 10000"/>
                  <a:gd name="connsiteX922" fmla="*/ 7701 w 10000"/>
                  <a:gd name="connsiteY922" fmla="*/ 8248 h 10000"/>
                  <a:gd name="connsiteX923" fmla="*/ 7712 w 10000"/>
                  <a:gd name="connsiteY923" fmla="*/ 8238 h 10000"/>
                  <a:gd name="connsiteX924" fmla="*/ 7731 w 10000"/>
                  <a:gd name="connsiteY924" fmla="*/ 8222 h 10000"/>
                  <a:gd name="connsiteX925" fmla="*/ 7740 w 10000"/>
                  <a:gd name="connsiteY925" fmla="*/ 8206 h 10000"/>
                  <a:gd name="connsiteX926" fmla="*/ 7756 w 10000"/>
                  <a:gd name="connsiteY926" fmla="*/ 8183 h 10000"/>
                  <a:gd name="connsiteX927" fmla="*/ 7773 w 10000"/>
                  <a:gd name="connsiteY927" fmla="*/ 8177 h 10000"/>
                  <a:gd name="connsiteX928" fmla="*/ 7784 w 10000"/>
                  <a:gd name="connsiteY928" fmla="*/ 8183 h 10000"/>
                  <a:gd name="connsiteX929" fmla="*/ 7801 w 10000"/>
                  <a:gd name="connsiteY929" fmla="*/ 8174 h 10000"/>
                  <a:gd name="connsiteX930" fmla="*/ 7801 w 10000"/>
                  <a:gd name="connsiteY930" fmla="*/ 8157 h 10000"/>
                  <a:gd name="connsiteX931" fmla="*/ 7817 w 10000"/>
                  <a:gd name="connsiteY931" fmla="*/ 8164 h 10000"/>
                  <a:gd name="connsiteX932" fmla="*/ 7837 w 10000"/>
                  <a:gd name="connsiteY932" fmla="*/ 8164 h 10000"/>
                  <a:gd name="connsiteX933" fmla="*/ 7856 w 10000"/>
                  <a:gd name="connsiteY933" fmla="*/ 8164 h 10000"/>
                  <a:gd name="connsiteX934" fmla="*/ 7870 w 10000"/>
                  <a:gd name="connsiteY934" fmla="*/ 8167 h 10000"/>
                  <a:gd name="connsiteX935" fmla="*/ 7881 w 10000"/>
                  <a:gd name="connsiteY935" fmla="*/ 8174 h 10000"/>
                  <a:gd name="connsiteX936" fmla="*/ 7898 w 10000"/>
                  <a:gd name="connsiteY936" fmla="*/ 8187 h 10000"/>
                  <a:gd name="connsiteX937" fmla="*/ 7917 w 10000"/>
                  <a:gd name="connsiteY937" fmla="*/ 8187 h 10000"/>
                  <a:gd name="connsiteX938" fmla="*/ 7928 w 10000"/>
                  <a:gd name="connsiteY938" fmla="*/ 8157 h 10000"/>
                  <a:gd name="connsiteX939" fmla="*/ 7942 w 10000"/>
                  <a:gd name="connsiteY939" fmla="*/ 8157 h 10000"/>
                  <a:gd name="connsiteX940" fmla="*/ 7958 w 10000"/>
                  <a:gd name="connsiteY940" fmla="*/ 8164 h 10000"/>
                  <a:gd name="connsiteX941" fmla="*/ 7983 w 10000"/>
                  <a:gd name="connsiteY941" fmla="*/ 8144 h 10000"/>
                  <a:gd name="connsiteX942" fmla="*/ 8000 w 10000"/>
                  <a:gd name="connsiteY942" fmla="*/ 8109 h 10000"/>
                  <a:gd name="connsiteX943" fmla="*/ 7994 w 10000"/>
                  <a:gd name="connsiteY943" fmla="*/ 8093 h 10000"/>
                  <a:gd name="connsiteX944" fmla="*/ 7983 w 10000"/>
                  <a:gd name="connsiteY944" fmla="*/ 8070 h 10000"/>
                  <a:gd name="connsiteX945" fmla="*/ 7986 w 10000"/>
                  <a:gd name="connsiteY945" fmla="*/ 8063 h 10000"/>
                  <a:gd name="connsiteX946" fmla="*/ 7978 w 10000"/>
                  <a:gd name="connsiteY946" fmla="*/ 8044 h 10000"/>
                  <a:gd name="connsiteX947" fmla="*/ 7986 w 10000"/>
                  <a:gd name="connsiteY947" fmla="*/ 8002 h 10000"/>
                  <a:gd name="connsiteX948" fmla="*/ 7983 w 10000"/>
                  <a:gd name="connsiteY948" fmla="*/ 7947 h 10000"/>
                  <a:gd name="connsiteX949" fmla="*/ 7961 w 10000"/>
                  <a:gd name="connsiteY949" fmla="*/ 7931 h 10000"/>
                  <a:gd name="connsiteX950" fmla="*/ 7958 w 10000"/>
                  <a:gd name="connsiteY950" fmla="*/ 7898 h 10000"/>
                  <a:gd name="connsiteX951" fmla="*/ 7953 w 10000"/>
                  <a:gd name="connsiteY951" fmla="*/ 7856 h 10000"/>
                  <a:gd name="connsiteX952" fmla="*/ 7967 w 10000"/>
                  <a:gd name="connsiteY952" fmla="*/ 7837 h 10000"/>
                  <a:gd name="connsiteX953" fmla="*/ 7950 w 10000"/>
                  <a:gd name="connsiteY953" fmla="*/ 7824 h 10000"/>
                  <a:gd name="connsiteX954" fmla="*/ 7906 w 10000"/>
                  <a:gd name="connsiteY954" fmla="*/ 7814 h 10000"/>
                  <a:gd name="connsiteX955" fmla="*/ 7878 w 10000"/>
                  <a:gd name="connsiteY955" fmla="*/ 7814 h 10000"/>
                  <a:gd name="connsiteX956" fmla="*/ 7870 w 10000"/>
                  <a:gd name="connsiteY956" fmla="*/ 7795 h 10000"/>
                  <a:gd name="connsiteX957" fmla="*/ 7878 w 10000"/>
                  <a:gd name="connsiteY957" fmla="*/ 7778 h 10000"/>
                  <a:gd name="connsiteX958" fmla="*/ 7881 w 10000"/>
                  <a:gd name="connsiteY958" fmla="*/ 7775 h 10000"/>
                  <a:gd name="connsiteX959" fmla="*/ 7878 w 10000"/>
                  <a:gd name="connsiteY959" fmla="*/ 7743 h 10000"/>
                  <a:gd name="connsiteX960" fmla="*/ 7895 w 10000"/>
                  <a:gd name="connsiteY960" fmla="*/ 7733 h 10000"/>
                  <a:gd name="connsiteX961" fmla="*/ 7911 w 10000"/>
                  <a:gd name="connsiteY961" fmla="*/ 7710 h 10000"/>
                  <a:gd name="connsiteX962" fmla="*/ 7911 w 10000"/>
                  <a:gd name="connsiteY962" fmla="*/ 7665 h 10000"/>
                  <a:gd name="connsiteX963" fmla="*/ 7917 w 10000"/>
                  <a:gd name="connsiteY963" fmla="*/ 7600 h 10000"/>
                  <a:gd name="connsiteX964" fmla="*/ 7928 w 10000"/>
                  <a:gd name="connsiteY964" fmla="*/ 7581 h 10000"/>
                  <a:gd name="connsiteX965" fmla="*/ 7917 w 10000"/>
                  <a:gd name="connsiteY965" fmla="*/ 7474 h 10000"/>
                  <a:gd name="connsiteX966" fmla="*/ 7873 w 10000"/>
                  <a:gd name="connsiteY966" fmla="*/ 7335 h 10000"/>
                  <a:gd name="connsiteX967" fmla="*/ 7756 w 10000"/>
                  <a:gd name="connsiteY967" fmla="*/ 7050 h 10000"/>
                  <a:gd name="connsiteX968" fmla="*/ 7679 w 10000"/>
                  <a:gd name="connsiteY968" fmla="*/ 6839 h 10000"/>
                  <a:gd name="connsiteX969" fmla="*/ 7668 w 10000"/>
                  <a:gd name="connsiteY969" fmla="*/ 6823 h 10000"/>
                  <a:gd name="connsiteX970" fmla="*/ 7659 w 10000"/>
                  <a:gd name="connsiteY970" fmla="*/ 6768 h 10000"/>
                  <a:gd name="connsiteX971" fmla="*/ 7659 w 10000"/>
                  <a:gd name="connsiteY971" fmla="*/ 6739 h 10000"/>
                  <a:gd name="connsiteX972" fmla="*/ 7651 w 10000"/>
                  <a:gd name="connsiteY972" fmla="*/ 6713 h 10000"/>
                  <a:gd name="connsiteX973" fmla="*/ 7654 w 10000"/>
                  <a:gd name="connsiteY973" fmla="*/ 6684 h 10000"/>
                  <a:gd name="connsiteX974" fmla="*/ 7643 w 10000"/>
                  <a:gd name="connsiteY974" fmla="*/ 6626 h 10000"/>
                  <a:gd name="connsiteX975" fmla="*/ 7629 w 10000"/>
                  <a:gd name="connsiteY975" fmla="*/ 6600 h 10000"/>
                  <a:gd name="connsiteX976" fmla="*/ 7629 w 10000"/>
                  <a:gd name="connsiteY976" fmla="*/ 6580 h 10000"/>
                  <a:gd name="connsiteX977" fmla="*/ 7623 w 10000"/>
                  <a:gd name="connsiteY977" fmla="*/ 6541 h 10000"/>
                  <a:gd name="connsiteX978" fmla="*/ 7615 w 10000"/>
                  <a:gd name="connsiteY978" fmla="*/ 6522 h 10000"/>
                  <a:gd name="connsiteX979" fmla="*/ 7598 w 10000"/>
                  <a:gd name="connsiteY979" fmla="*/ 6509 h 10000"/>
                  <a:gd name="connsiteX980" fmla="*/ 7587 w 10000"/>
                  <a:gd name="connsiteY980" fmla="*/ 6493 h 10000"/>
                  <a:gd name="connsiteX981" fmla="*/ 7579 w 10000"/>
                  <a:gd name="connsiteY981" fmla="*/ 6464 h 10000"/>
                  <a:gd name="connsiteX982" fmla="*/ 7587 w 10000"/>
                  <a:gd name="connsiteY982" fmla="*/ 6438 h 10000"/>
                  <a:gd name="connsiteX983" fmla="*/ 7596 w 10000"/>
                  <a:gd name="connsiteY983" fmla="*/ 6425 h 10000"/>
                  <a:gd name="connsiteX984" fmla="*/ 7590 w 10000"/>
                  <a:gd name="connsiteY984" fmla="*/ 6396 h 10000"/>
                  <a:gd name="connsiteX985" fmla="*/ 7590 w 10000"/>
                  <a:gd name="connsiteY985" fmla="*/ 6373 h 10000"/>
                  <a:gd name="connsiteX986" fmla="*/ 7587 w 10000"/>
                  <a:gd name="connsiteY986" fmla="*/ 6354 h 10000"/>
                  <a:gd name="connsiteX987" fmla="*/ 7582 w 10000"/>
                  <a:gd name="connsiteY987" fmla="*/ 6344 h 10000"/>
                  <a:gd name="connsiteX988" fmla="*/ 7582 w 10000"/>
                  <a:gd name="connsiteY988" fmla="*/ 6324 h 10000"/>
                  <a:gd name="connsiteX989" fmla="*/ 7571 w 10000"/>
                  <a:gd name="connsiteY989" fmla="*/ 6302 h 10000"/>
                  <a:gd name="connsiteX990" fmla="*/ 7548 w 10000"/>
                  <a:gd name="connsiteY990" fmla="*/ 6256 h 10000"/>
                  <a:gd name="connsiteX991" fmla="*/ 7546 w 10000"/>
                  <a:gd name="connsiteY991" fmla="*/ 6218 h 10000"/>
                  <a:gd name="connsiteX992" fmla="*/ 7540 w 10000"/>
                  <a:gd name="connsiteY992" fmla="*/ 6159 h 10000"/>
                  <a:gd name="connsiteX993" fmla="*/ 7535 w 10000"/>
                  <a:gd name="connsiteY993" fmla="*/ 6114 h 10000"/>
                  <a:gd name="connsiteX994" fmla="*/ 7535 w 10000"/>
                  <a:gd name="connsiteY994" fmla="*/ 6088 h 10000"/>
                  <a:gd name="connsiteX995" fmla="*/ 7540 w 10000"/>
                  <a:gd name="connsiteY995" fmla="*/ 6049 h 10000"/>
                  <a:gd name="connsiteX996" fmla="*/ 7546 w 10000"/>
                  <a:gd name="connsiteY996" fmla="*/ 6004 h 10000"/>
                  <a:gd name="connsiteX997" fmla="*/ 7548 w 10000"/>
                  <a:gd name="connsiteY997" fmla="*/ 5965 h 10000"/>
                  <a:gd name="connsiteX998" fmla="*/ 7548 w 10000"/>
                  <a:gd name="connsiteY998" fmla="*/ 5946 h 10000"/>
                  <a:gd name="connsiteX999" fmla="*/ 7548 w 10000"/>
                  <a:gd name="connsiteY999" fmla="*/ 5933 h 10000"/>
                  <a:gd name="connsiteX1000" fmla="*/ 7548 w 10000"/>
                  <a:gd name="connsiteY1000" fmla="*/ 5910 h 10000"/>
                  <a:gd name="connsiteX1001" fmla="*/ 7548 w 10000"/>
                  <a:gd name="connsiteY1001" fmla="*/ 5897 h 10000"/>
                  <a:gd name="connsiteX1002" fmla="*/ 7546 w 10000"/>
                  <a:gd name="connsiteY1002" fmla="*/ 5871 h 10000"/>
                  <a:gd name="connsiteX1003" fmla="*/ 7535 w 10000"/>
                  <a:gd name="connsiteY1003" fmla="*/ 5839 h 10000"/>
                  <a:gd name="connsiteX1004" fmla="*/ 7524 w 10000"/>
                  <a:gd name="connsiteY1004" fmla="*/ 5797 h 10000"/>
                  <a:gd name="connsiteX1005" fmla="*/ 7518 w 10000"/>
                  <a:gd name="connsiteY1005" fmla="*/ 5767 h 10000"/>
                  <a:gd name="connsiteX1006" fmla="*/ 7515 w 10000"/>
                  <a:gd name="connsiteY1006" fmla="*/ 5745 h 10000"/>
                  <a:gd name="connsiteX1007" fmla="*/ 7501 w 10000"/>
                  <a:gd name="connsiteY1007" fmla="*/ 5683 h 10000"/>
                  <a:gd name="connsiteX1008" fmla="*/ 7490 w 10000"/>
                  <a:gd name="connsiteY1008" fmla="*/ 5631 h 10000"/>
                  <a:gd name="connsiteX1009" fmla="*/ 7482 w 10000"/>
                  <a:gd name="connsiteY1009" fmla="*/ 5593 h 10000"/>
                  <a:gd name="connsiteX1010" fmla="*/ 7476 w 10000"/>
                  <a:gd name="connsiteY1010" fmla="*/ 5570 h 10000"/>
                  <a:gd name="connsiteX1011" fmla="*/ 7476 w 10000"/>
                  <a:gd name="connsiteY1011" fmla="*/ 5528 h 10000"/>
                  <a:gd name="connsiteX1012" fmla="*/ 7482 w 10000"/>
                  <a:gd name="connsiteY1012" fmla="*/ 5502 h 10000"/>
                  <a:gd name="connsiteX1013" fmla="*/ 7490 w 10000"/>
                  <a:gd name="connsiteY1013" fmla="*/ 5489 h 10000"/>
                  <a:gd name="connsiteX1014" fmla="*/ 7499 w 10000"/>
                  <a:gd name="connsiteY1014" fmla="*/ 5479 h 10000"/>
                  <a:gd name="connsiteX1015" fmla="*/ 7493 w 10000"/>
                  <a:gd name="connsiteY1015" fmla="*/ 5427 h 10000"/>
                  <a:gd name="connsiteX1016" fmla="*/ 7501 w 10000"/>
                  <a:gd name="connsiteY1016" fmla="*/ 5415 h 10000"/>
                  <a:gd name="connsiteX1017" fmla="*/ 7510 w 10000"/>
                  <a:gd name="connsiteY1017" fmla="*/ 5398 h 10000"/>
                  <a:gd name="connsiteX1018" fmla="*/ 7515 w 10000"/>
                  <a:gd name="connsiteY1018" fmla="*/ 5379 h 10000"/>
                  <a:gd name="connsiteX1019" fmla="*/ 7526 w 10000"/>
                  <a:gd name="connsiteY1019" fmla="*/ 5366 h 10000"/>
                  <a:gd name="connsiteX1020" fmla="*/ 7518 w 10000"/>
                  <a:gd name="connsiteY1020" fmla="*/ 5350 h 10000"/>
                  <a:gd name="connsiteX1021" fmla="*/ 7518 w 10000"/>
                  <a:gd name="connsiteY1021" fmla="*/ 5330 h 10000"/>
                  <a:gd name="connsiteX1022" fmla="*/ 7526 w 10000"/>
                  <a:gd name="connsiteY1022" fmla="*/ 5311 h 10000"/>
                  <a:gd name="connsiteX1023" fmla="*/ 7540 w 10000"/>
                  <a:gd name="connsiteY1023" fmla="*/ 5291 h 10000"/>
                  <a:gd name="connsiteX1024" fmla="*/ 7540 w 10000"/>
                  <a:gd name="connsiteY1024" fmla="*/ 5266 h 10000"/>
                  <a:gd name="connsiteX1025" fmla="*/ 7540 w 10000"/>
                  <a:gd name="connsiteY1025" fmla="*/ 5256 h 10000"/>
                  <a:gd name="connsiteX1026" fmla="*/ 7524 w 10000"/>
                  <a:gd name="connsiteY1026" fmla="*/ 5233 h 10000"/>
                  <a:gd name="connsiteX1027" fmla="*/ 7515 w 10000"/>
                  <a:gd name="connsiteY1027" fmla="*/ 5217 h 10000"/>
                  <a:gd name="connsiteX1028" fmla="*/ 7490 w 10000"/>
                  <a:gd name="connsiteY1028" fmla="*/ 5178 h 10000"/>
                  <a:gd name="connsiteX1029" fmla="*/ 7474 w 10000"/>
                  <a:gd name="connsiteY1029" fmla="*/ 5162 h 10000"/>
                  <a:gd name="connsiteX1030" fmla="*/ 7457 w 10000"/>
                  <a:gd name="connsiteY1030" fmla="*/ 5120 h 10000"/>
                  <a:gd name="connsiteX1031" fmla="*/ 7421 w 10000"/>
                  <a:gd name="connsiteY1031" fmla="*/ 5087 h 10000"/>
                  <a:gd name="connsiteX1032" fmla="*/ 7380 w 10000"/>
                  <a:gd name="connsiteY1032" fmla="*/ 5068 h 10000"/>
                  <a:gd name="connsiteX1033" fmla="*/ 7355 w 10000"/>
                  <a:gd name="connsiteY1033" fmla="*/ 5058 h 10000"/>
                  <a:gd name="connsiteX1034" fmla="*/ 7332 w 10000"/>
                  <a:gd name="connsiteY1034" fmla="*/ 5049 h 10000"/>
                  <a:gd name="connsiteX1035" fmla="*/ 7305 w 10000"/>
                  <a:gd name="connsiteY1035" fmla="*/ 5016 h 10000"/>
                  <a:gd name="connsiteX1036" fmla="*/ 7305 w 10000"/>
                  <a:gd name="connsiteY1036" fmla="*/ 5000 h 10000"/>
                  <a:gd name="connsiteX1037" fmla="*/ 7296 w 10000"/>
                  <a:gd name="connsiteY1037" fmla="*/ 4971 h 10000"/>
                  <a:gd name="connsiteX1038" fmla="*/ 7288 w 10000"/>
                  <a:gd name="connsiteY1038" fmla="*/ 4945 h 10000"/>
                  <a:gd name="connsiteX1039" fmla="*/ 7280 w 10000"/>
                  <a:gd name="connsiteY1039" fmla="*/ 4916 h 10000"/>
                  <a:gd name="connsiteX1040" fmla="*/ 7291 w 10000"/>
                  <a:gd name="connsiteY1040" fmla="*/ 4887 h 10000"/>
                  <a:gd name="connsiteX1041" fmla="*/ 7291 w 10000"/>
                  <a:gd name="connsiteY1041" fmla="*/ 4858 h 10000"/>
                  <a:gd name="connsiteX1042" fmla="*/ 7271 w 10000"/>
                  <a:gd name="connsiteY1042" fmla="*/ 4819 h 10000"/>
                  <a:gd name="connsiteX1043" fmla="*/ 7255 w 10000"/>
                  <a:gd name="connsiteY1043" fmla="*/ 4828 h 10000"/>
                  <a:gd name="connsiteX1044" fmla="*/ 7235 w 10000"/>
                  <a:gd name="connsiteY1044" fmla="*/ 4841 h 10000"/>
                  <a:gd name="connsiteX1045" fmla="*/ 7216 w 10000"/>
                  <a:gd name="connsiteY1045" fmla="*/ 4867 h 10000"/>
                  <a:gd name="connsiteX1046" fmla="*/ 7191 w 10000"/>
                  <a:gd name="connsiteY1046" fmla="*/ 4870 h 10000"/>
                  <a:gd name="connsiteX1047" fmla="*/ 7155 w 10000"/>
                  <a:gd name="connsiteY1047" fmla="*/ 4887 h 10000"/>
                  <a:gd name="connsiteX1048" fmla="*/ 7122 w 10000"/>
                  <a:gd name="connsiteY1048" fmla="*/ 4893 h 10000"/>
                  <a:gd name="connsiteX1049" fmla="*/ 7105 w 10000"/>
                  <a:gd name="connsiteY1049" fmla="*/ 4896 h 10000"/>
                  <a:gd name="connsiteX1050" fmla="*/ 7094 w 10000"/>
                  <a:gd name="connsiteY1050" fmla="*/ 4916 h 10000"/>
                  <a:gd name="connsiteX1051" fmla="*/ 7080 w 10000"/>
                  <a:gd name="connsiteY1051" fmla="*/ 4903 h 10000"/>
                  <a:gd name="connsiteX1052" fmla="*/ 7072 w 10000"/>
                  <a:gd name="connsiteY1052" fmla="*/ 4851 h 10000"/>
                  <a:gd name="connsiteX1053" fmla="*/ 7042 w 10000"/>
                  <a:gd name="connsiteY1053" fmla="*/ 4819 h 10000"/>
                  <a:gd name="connsiteX1054" fmla="*/ 7030 w 10000"/>
                  <a:gd name="connsiteY1054" fmla="*/ 4780 h 10000"/>
                  <a:gd name="connsiteX1055" fmla="*/ 7039 w 10000"/>
                  <a:gd name="connsiteY1055" fmla="*/ 4757 h 10000"/>
                  <a:gd name="connsiteX1056" fmla="*/ 7047 w 10000"/>
                  <a:gd name="connsiteY1056" fmla="*/ 4744 h 10000"/>
                  <a:gd name="connsiteX1057" fmla="*/ 7022 w 10000"/>
                  <a:gd name="connsiteY1057" fmla="*/ 4725 h 10000"/>
                  <a:gd name="connsiteX1058" fmla="*/ 7000 w 10000"/>
                  <a:gd name="connsiteY1058" fmla="*/ 4715 h 10000"/>
                  <a:gd name="connsiteX1059" fmla="*/ 6975 w 10000"/>
                  <a:gd name="connsiteY1059" fmla="*/ 4709 h 10000"/>
                  <a:gd name="connsiteX1060" fmla="*/ 6945 w 10000"/>
                  <a:gd name="connsiteY1060" fmla="*/ 4696 h 10000"/>
                  <a:gd name="connsiteX1061" fmla="*/ 6953 w 10000"/>
                  <a:gd name="connsiteY1061" fmla="*/ 4679 h 10000"/>
                  <a:gd name="connsiteX1062" fmla="*/ 6961 w 10000"/>
                  <a:gd name="connsiteY1062" fmla="*/ 4660 h 10000"/>
                  <a:gd name="connsiteX1063" fmla="*/ 6983 w 10000"/>
                  <a:gd name="connsiteY1063" fmla="*/ 4644 h 10000"/>
                  <a:gd name="connsiteX1064" fmla="*/ 7014 w 10000"/>
                  <a:gd name="connsiteY1064" fmla="*/ 4634 h 10000"/>
                  <a:gd name="connsiteX1065" fmla="*/ 7025 w 10000"/>
                  <a:gd name="connsiteY1065" fmla="*/ 4615 h 10000"/>
                  <a:gd name="connsiteX1066" fmla="*/ 7047 w 10000"/>
                  <a:gd name="connsiteY1066" fmla="*/ 4582 h 10000"/>
                  <a:gd name="connsiteX1067" fmla="*/ 7069 w 10000"/>
                  <a:gd name="connsiteY1067" fmla="*/ 4563 h 10000"/>
                  <a:gd name="connsiteX1068" fmla="*/ 7078 w 10000"/>
                  <a:gd name="connsiteY1068" fmla="*/ 4553 h 10000"/>
                  <a:gd name="connsiteX1069" fmla="*/ 7097 w 10000"/>
                  <a:gd name="connsiteY1069" fmla="*/ 4527 h 10000"/>
                  <a:gd name="connsiteX1070" fmla="*/ 7122 w 10000"/>
                  <a:gd name="connsiteY1070" fmla="*/ 4517 h 10000"/>
                  <a:gd name="connsiteX1071" fmla="*/ 7139 w 10000"/>
                  <a:gd name="connsiteY1071" fmla="*/ 4488 h 10000"/>
                  <a:gd name="connsiteX1072" fmla="*/ 7147 w 10000"/>
                  <a:gd name="connsiteY1072" fmla="*/ 4459 h 10000"/>
                  <a:gd name="connsiteX1073" fmla="*/ 7161 w 10000"/>
                  <a:gd name="connsiteY1073" fmla="*/ 4440 h 10000"/>
                  <a:gd name="connsiteX1074" fmla="*/ 7177 w 10000"/>
                  <a:gd name="connsiteY1074" fmla="*/ 4430 h 10000"/>
                  <a:gd name="connsiteX1075" fmla="*/ 7202 w 10000"/>
                  <a:gd name="connsiteY1075" fmla="*/ 4407 h 10000"/>
                  <a:gd name="connsiteX1076" fmla="*/ 7224 w 10000"/>
                  <a:gd name="connsiteY1076" fmla="*/ 4417 h 10000"/>
                  <a:gd name="connsiteX1077" fmla="*/ 7241 w 10000"/>
                  <a:gd name="connsiteY1077" fmla="*/ 4404 h 10000"/>
                  <a:gd name="connsiteX1078" fmla="*/ 7263 w 10000"/>
                  <a:gd name="connsiteY1078" fmla="*/ 4398 h 10000"/>
                  <a:gd name="connsiteX1079" fmla="*/ 7283 w 10000"/>
                  <a:gd name="connsiteY1079" fmla="*/ 4424 h 10000"/>
                  <a:gd name="connsiteX1080" fmla="*/ 7305 w 10000"/>
                  <a:gd name="connsiteY1080" fmla="*/ 4433 h 10000"/>
                  <a:gd name="connsiteX1081" fmla="*/ 7332 w 10000"/>
                  <a:gd name="connsiteY1081" fmla="*/ 4443 h 10000"/>
                  <a:gd name="connsiteX1082" fmla="*/ 7380 w 10000"/>
                  <a:gd name="connsiteY1082" fmla="*/ 4398 h 10000"/>
                  <a:gd name="connsiteX1083" fmla="*/ 7404 w 10000"/>
                  <a:gd name="connsiteY1083" fmla="*/ 4378 h 10000"/>
                  <a:gd name="connsiteX1084" fmla="*/ 7418 w 10000"/>
                  <a:gd name="connsiteY1084" fmla="*/ 4369 h 10000"/>
                  <a:gd name="connsiteX1085" fmla="*/ 7443 w 10000"/>
                  <a:gd name="connsiteY1085" fmla="*/ 4356 h 10000"/>
                  <a:gd name="connsiteX1086" fmla="*/ 7460 w 10000"/>
                  <a:gd name="connsiteY1086" fmla="*/ 4385 h 10000"/>
                  <a:gd name="connsiteX1087" fmla="*/ 7460 w 10000"/>
                  <a:gd name="connsiteY1087" fmla="*/ 4404 h 10000"/>
                  <a:gd name="connsiteX1088" fmla="*/ 7499 w 10000"/>
                  <a:gd name="connsiteY1088" fmla="*/ 4417 h 10000"/>
                  <a:gd name="connsiteX1089" fmla="*/ 7515 w 10000"/>
                  <a:gd name="connsiteY1089" fmla="*/ 4414 h 10000"/>
                  <a:gd name="connsiteX1090" fmla="*/ 7565 w 10000"/>
                  <a:gd name="connsiteY1090" fmla="*/ 4385 h 10000"/>
                  <a:gd name="connsiteX1091" fmla="*/ 7579 w 10000"/>
                  <a:gd name="connsiteY1091" fmla="*/ 4346 h 10000"/>
                  <a:gd name="connsiteX1092" fmla="*/ 7582 w 10000"/>
                  <a:gd name="connsiteY1092" fmla="*/ 4317 h 10000"/>
                  <a:gd name="connsiteX1093" fmla="*/ 7590 w 10000"/>
                  <a:gd name="connsiteY1093" fmla="*/ 4301 h 10000"/>
                  <a:gd name="connsiteX1094" fmla="*/ 7612 w 10000"/>
                  <a:gd name="connsiteY1094" fmla="*/ 4271 h 10000"/>
                  <a:gd name="connsiteX1095" fmla="*/ 7623 w 10000"/>
                  <a:gd name="connsiteY1095" fmla="*/ 4262 h 10000"/>
                  <a:gd name="connsiteX1096" fmla="*/ 7634 w 10000"/>
                  <a:gd name="connsiteY1096" fmla="*/ 4245 h 10000"/>
                  <a:gd name="connsiteX1097" fmla="*/ 7645 w 10000"/>
                  <a:gd name="connsiteY1097" fmla="*/ 4265 h 10000"/>
                  <a:gd name="connsiteX1098" fmla="*/ 7670 w 10000"/>
                  <a:gd name="connsiteY1098" fmla="*/ 4284 h 10000"/>
                  <a:gd name="connsiteX1099" fmla="*/ 7701 w 10000"/>
                  <a:gd name="connsiteY1099" fmla="*/ 4275 h 10000"/>
                  <a:gd name="connsiteX1100" fmla="*/ 7717 w 10000"/>
                  <a:gd name="connsiteY1100" fmla="*/ 4275 h 10000"/>
                  <a:gd name="connsiteX1101" fmla="*/ 7740 w 10000"/>
                  <a:gd name="connsiteY1101" fmla="*/ 4284 h 10000"/>
                  <a:gd name="connsiteX1102" fmla="*/ 7767 w 10000"/>
                  <a:gd name="connsiteY1102" fmla="*/ 4284 h 10000"/>
                  <a:gd name="connsiteX1103" fmla="*/ 7895 w 10000"/>
                  <a:gd name="connsiteY1103" fmla="*/ 4207 h 10000"/>
                  <a:gd name="connsiteX1104" fmla="*/ 7895 w 10000"/>
                  <a:gd name="connsiteY1104" fmla="*/ 4187 h 10000"/>
                  <a:gd name="connsiteX1105" fmla="*/ 7895 w 10000"/>
                  <a:gd name="connsiteY1105" fmla="*/ 4171 h 10000"/>
                  <a:gd name="connsiteX1106" fmla="*/ 7903 w 10000"/>
                  <a:gd name="connsiteY1106" fmla="*/ 4148 h 10000"/>
                  <a:gd name="connsiteX1107" fmla="*/ 7917 w 10000"/>
                  <a:gd name="connsiteY1107" fmla="*/ 4158 h 10000"/>
                  <a:gd name="connsiteX1108" fmla="*/ 7967 w 10000"/>
                  <a:gd name="connsiteY1108" fmla="*/ 4203 h 10000"/>
                  <a:gd name="connsiteX1109" fmla="*/ 7994 w 10000"/>
                  <a:gd name="connsiteY1109" fmla="*/ 4203 h 10000"/>
                  <a:gd name="connsiteX1110" fmla="*/ 8064 w 10000"/>
                  <a:gd name="connsiteY1110" fmla="*/ 4242 h 10000"/>
                  <a:gd name="connsiteX1111" fmla="*/ 8083 w 10000"/>
                  <a:gd name="connsiteY1111" fmla="*/ 4245 h 10000"/>
                  <a:gd name="connsiteX1112" fmla="*/ 8105 w 10000"/>
                  <a:gd name="connsiteY1112" fmla="*/ 4226 h 10000"/>
                  <a:gd name="connsiteX1113" fmla="*/ 8136 w 10000"/>
                  <a:gd name="connsiteY1113" fmla="*/ 4187 h 10000"/>
                  <a:gd name="connsiteX1114" fmla="*/ 8161 w 10000"/>
                  <a:gd name="connsiteY1114" fmla="*/ 4168 h 10000"/>
                  <a:gd name="connsiteX1115" fmla="*/ 8172 w 10000"/>
                  <a:gd name="connsiteY1115" fmla="*/ 4161 h 10000"/>
                  <a:gd name="connsiteX1116" fmla="*/ 8208 w 10000"/>
                  <a:gd name="connsiteY1116" fmla="*/ 4168 h 10000"/>
                  <a:gd name="connsiteX1117" fmla="*/ 8235 w 10000"/>
                  <a:gd name="connsiteY1117" fmla="*/ 4168 h 10000"/>
                  <a:gd name="connsiteX1118" fmla="*/ 8258 w 10000"/>
                  <a:gd name="connsiteY1118" fmla="*/ 4152 h 10000"/>
                  <a:gd name="connsiteX1119" fmla="*/ 8283 w 10000"/>
                  <a:gd name="connsiteY1119" fmla="*/ 4152 h 10000"/>
                  <a:gd name="connsiteX1120" fmla="*/ 8299 w 10000"/>
                  <a:gd name="connsiteY1120" fmla="*/ 4132 h 10000"/>
                  <a:gd name="connsiteX1121" fmla="*/ 8316 w 10000"/>
                  <a:gd name="connsiteY1121" fmla="*/ 4113 h 10000"/>
                  <a:gd name="connsiteX1122" fmla="*/ 8330 w 10000"/>
                  <a:gd name="connsiteY1122" fmla="*/ 4084 h 10000"/>
                  <a:gd name="connsiteX1123" fmla="*/ 8341 w 10000"/>
                  <a:gd name="connsiteY1123" fmla="*/ 4058 h 10000"/>
                  <a:gd name="connsiteX1124" fmla="*/ 8349 w 10000"/>
                  <a:gd name="connsiteY1124" fmla="*/ 4064 h 10000"/>
                  <a:gd name="connsiteX1125" fmla="*/ 8366 w 10000"/>
                  <a:gd name="connsiteY1125" fmla="*/ 4067 h 10000"/>
                  <a:gd name="connsiteX1126" fmla="*/ 8374 w 10000"/>
                  <a:gd name="connsiteY1126" fmla="*/ 4084 h 10000"/>
                  <a:gd name="connsiteX1127" fmla="*/ 8402 w 10000"/>
                  <a:gd name="connsiteY1127" fmla="*/ 4054 h 10000"/>
                  <a:gd name="connsiteX1128" fmla="*/ 8427 w 10000"/>
                  <a:gd name="connsiteY1128" fmla="*/ 4028 h 10000"/>
                  <a:gd name="connsiteX1129" fmla="*/ 8438 w 10000"/>
                  <a:gd name="connsiteY1129" fmla="*/ 4025 h 10000"/>
                  <a:gd name="connsiteX1130" fmla="*/ 8468 w 10000"/>
                  <a:gd name="connsiteY1130" fmla="*/ 4006 h 10000"/>
                  <a:gd name="connsiteX1131" fmla="*/ 8485 w 10000"/>
                  <a:gd name="connsiteY1131" fmla="*/ 3999 h 10000"/>
                  <a:gd name="connsiteX1132" fmla="*/ 8493 w 10000"/>
                  <a:gd name="connsiteY1132" fmla="*/ 4025 h 10000"/>
                  <a:gd name="connsiteX1133" fmla="*/ 8515 w 10000"/>
                  <a:gd name="connsiteY1133" fmla="*/ 4028 h 10000"/>
                  <a:gd name="connsiteX1134" fmla="*/ 8543 w 10000"/>
                  <a:gd name="connsiteY1134" fmla="*/ 4009 h 10000"/>
                  <a:gd name="connsiteX1135" fmla="*/ 8551 w 10000"/>
                  <a:gd name="connsiteY1135" fmla="*/ 3990 h 10000"/>
                  <a:gd name="connsiteX1136" fmla="*/ 8582 w 10000"/>
                  <a:gd name="connsiteY1136" fmla="*/ 3977 h 10000"/>
                  <a:gd name="connsiteX1137" fmla="*/ 8596 w 10000"/>
                  <a:gd name="connsiteY1137" fmla="*/ 3977 h 10000"/>
                  <a:gd name="connsiteX1138" fmla="*/ 8607 w 10000"/>
                  <a:gd name="connsiteY1138" fmla="*/ 3980 h 10000"/>
                  <a:gd name="connsiteX1139" fmla="*/ 8645 w 10000"/>
                  <a:gd name="connsiteY1139" fmla="*/ 3970 h 10000"/>
                  <a:gd name="connsiteX1140" fmla="*/ 8654 w 10000"/>
                  <a:gd name="connsiteY1140" fmla="*/ 3951 h 10000"/>
                  <a:gd name="connsiteX1141" fmla="*/ 8670 w 10000"/>
                  <a:gd name="connsiteY1141" fmla="*/ 3935 h 10000"/>
                  <a:gd name="connsiteX1142" fmla="*/ 8695 w 10000"/>
                  <a:gd name="connsiteY1142" fmla="*/ 3935 h 10000"/>
                  <a:gd name="connsiteX1143" fmla="*/ 8704 w 10000"/>
                  <a:gd name="connsiteY1143" fmla="*/ 3951 h 10000"/>
                  <a:gd name="connsiteX1144" fmla="*/ 8717 w 10000"/>
                  <a:gd name="connsiteY1144" fmla="*/ 3964 h 10000"/>
                  <a:gd name="connsiteX1145" fmla="*/ 8751 w 10000"/>
                  <a:gd name="connsiteY1145" fmla="*/ 3951 h 10000"/>
                  <a:gd name="connsiteX1146" fmla="*/ 8776 w 10000"/>
                  <a:gd name="connsiteY1146" fmla="*/ 3935 h 10000"/>
                  <a:gd name="connsiteX1147" fmla="*/ 8798 w 10000"/>
                  <a:gd name="connsiteY1147" fmla="*/ 3925 h 10000"/>
                  <a:gd name="connsiteX1148" fmla="*/ 8806 w 10000"/>
                  <a:gd name="connsiteY1148" fmla="*/ 3892 h 10000"/>
                  <a:gd name="connsiteX1149" fmla="*/ 8814 w 10000"/>
                  <a:gd name="connsiteY1149" fmla="*/ 3876 h 10000"/>
                  <a:gd name="connsiteX1150" fmla="*/ 8839 w 10000"/>
                  <a:gd name="connsiteY1150" fmla="*/ 3873 h 10000"/>
                  <a:gd name="connsiteX1151" fmla="*/ 8842 w 10000"/>
                  <a:gd name="connsiteY1151" fmla="*/ 3876 h 10000"/>
                  <a:gd name="connsiteX1152" fmla="*/ 8856 w 10000"/>
                  <a:gd name="connsiteY1152" fmla="*/ 3863 h 10000"/>
                  <a:gd name="connsiteX1153" fmla="*/ 8856 w 10000"/>
                  <a:gd name="connsiteY1153" fmla="*/ 3841 h 10000"/>
                  <a:gd name="connsiteX1154" fmla="*/ 8870 w 10000"/>
                  <a:gd name="connsiteY1154" fmla="*/ 3821 h 10000"/>
                  <a:gd name="connsiteX1155" fmla="*/ 8903 w 10000"/>
                  <a:gd name="connsiteY1155" fmla="*/ 3802 h 10000"/>
                  <a:gd name="connsiteX1156" fmla="*/ 8914 w 10000"/>
                  <a:gd name="connsiteY1156" fmla="*/ 3782 h 10000"/>
                  <a:gd name="connsiteX1157" fmla="*/ 8939 w 10000"/>
                  <a:gd name="connsiteY1157" fmla="*/ 3782 h 10000"/>
                  <a:gd name="connsiteX1158" fmla="*/ 8961 w 10000"/>
                  <a:gd name="connsiteY1158" fmla="*/ 3779 h 10000"/>
                  <a:gd name="connsiteX1159" fmla="*/ 8983 w 10000"/>
                  <a:gd name="connsiteY1159" fmla="*/ 3760 h 10000"/>
                  <a:gd name="connsiteX1160" fmla="*/ 9003 w 10000"/>
                  <a:gd name="connsiteY1160" fmla="*/ 3763 h 10000"/>
                  <a:gd name="connsiteX1161" fmla="*/ 9019 w 10000"/>
                  <a:gd name="connsiteY1161" fmla="*/ 3779 h 10000"/>
                  <a:gd name="connsiteX1162" fmla="*/ 9050 w 10000"/>
                  <a:gd name="connsiteY1162" fmla="*/ 3812 h 10000"/>
                  <a:gd name="connsiteX1163" fmla="*/ 9080 w 10000"/>
                  <a:gd name="connsiteY1163" fmla="*/ 3831 h 10000"/>
                  <a:gd name="connsiteX1164" fmla="*/ 9097 w 10000"/>
                  <a:gd name="connsiteY1164" fmla="*/ 3867 h 10000"/>
                  <a:gd name="connsiteX1165" fmla="*/ 9114 w 10000"/>
                  <a:gd name="connsiteY1165" fmla="*/ 3902 h 10000"/>
                  <a:gd name="connsiteX1166" fmla="*/ 9122 w 10000"/>
                  <a:gd name="connsiteY1166" fmla="*/ 3935 h 10000"/>
                  <a:gd name="connsiteX1167" fmla="*/ 9125 w 10000"/>
                  <a:gd name="connsiteY1167" fmla="*/ 3964 h 10000"/>
                  <a:gd name="connsiteX1168" fmla="*/ 9130 w 10000"/>
                  <a:gd name="connsiteY1168" fmla="*/ 3999 h 10000"/>
                  <a:gd name="connsiteX1169" fmla="*/ 9130 w 10000"/>
                  <a:gd name="connsiteY1169" fmla="*/ 4054 h 10000"/>
                  <a:gd name="connsiteX1170" fmla="*/ 9155 w 10000"/>
                  <a:gd name="connsiteY1170" fmla="*/ 4093 h 10000"/>
                  <a:gd name="connsiteX1171" fmla="*/ 9169 w 10000"/>
                  <a:gd name="connsiteY1171" fmla="*/ 4090 h 10000"/>
                  <a:gd name="connsiteX1172" fmla="*/ 9211 w 10000"/>
                  <a:gd name="connsiteY1172" fmla="*/ 4077 h 10000"/>
                  <a:gd name="connsiteX1173" fmla="*/ 9244 w 10000"/>
                  <a:gd name="connsiteY1173" fmla="*/ 4077 h 10000"/>
                  <a:gd name="connsiteX1174" fmla="*/ 9252 w 10000"/>
                  <a:gd name="connsiteY1174" fmla="*/ 4103 h 10000"/>
                  <a:gd name="connsiteX1175" fmla="*/ 9258 w 10000"/>
                  <a:gd name="connsiteY1175" fmla="*/ 4148 h 10000"/>
                  <a:gd name="connsiteX1176" fmla="*/ 9269 w 10000"/>
                  <a:gd name="connsiteY1176" fmla="*/ 4158 h 10000"/>
                  <a:gd name="connsiteX1177" fmla="*/ 9294 w 10000"/>
                  <a:gd name="connsiteY1177" fmla="*/ 4158 h 10000"/>
                  <a:gd name="connsiteX1178" fmla="*/ 9319 w 10000"/>
                  <a:gd name="connsiteY1178" fmla="*/ 4168 h 10000"/>
                  <a:gd name="connsiteX1179" fmla="*/ 9346 w 10000"/>
                  <a:gd name="connsiteY1179" fmla="*/ 4190 h 10000"/>
                  <a:gd name="connsiteX1180" fmla="*/ 9357 w 10000"/>
                  <a:gd name="connsiteY1180" fmla="*/ 4168 h 10000"/>
                  <a:gd name="connsiteX1181" fmla="*/ 9371 w 10000"/>
                  <a:gd name="connsiteY1181" fmla="*/ 4132 h 10000"/>
                  <a:gd name="connsiteX1182" fmla="*/ 9391 w 10000"/>
                  <a:gd name="connsiteY1182" fmla="*/ 4113 h 10000"/>
                  <a:gd name="connsiteX1183" fmla="*/ 9407 w 10000"/>
                  <a:gd name="connsiteY1183" fmla="*/ 4103 h 10000"/>
                  <a:gd name="connsiteX1184" fmla="*/ 9435 w 10000"/>
                  <a:gd name="connsiteY1184" fmla="*/ 4100 h 10000"/>
                  <a:gd name="connsiteX1185" fmla="*/ 9460 w 10000"/>
                  <a:gd name="connsiteY1185" fmla="*/ 4084 h 10000"/>
                  <a:gd name="connsiteX1186" fmla="*/ 9485 w 10000"/>
                  <a:gd name="connsiteY1186" fmla="*/ 4067 h 10000"/>
                  <a:gd name="connsiteX1187" fmla="*/ 9496 w 10000"/>
                  <a:gd name="connsiteY1187" fmla="*/ 4054 h 10000"/>
                  <a:gd name="connsiteX1188" fmla="*/ 9526 w 10000"/>
                  <a:gd name="connsiteY1188" fmla="*/ 4048 h 10000"/>
                  <a:gd name="connsiteX1189" fmla="*/ 9557 w 10000"/>
                  <a:gd name="connsiteY1189" fmla="*/ 4038 h 10000"/>
                  <a:gd name="connsiteX1190" fmla="*/ 9584 w 10000"/>
                  <a:gd name="connsiteY1190" fmla="*/ 4019 h 10000"/>
                  <a:gd name="connsiteX1191" fmla="*/ 9623 w 10000"/>
                  <a:gd name="connsiteY1191" fmla="*/ 4016 h 10000"/>
                  <a:gd name="connsiteX1192" fmla="*/ 9648 w 10000"/>
                  <a:gd name="connsiteY1192" fmla="*/ 4009 h 10000"/>
                  <a:gd name="connsiteX1193" fmla="*/ 9673 w 10000"/>
                  <a:gd name="connsiteY1193" fmla="*/ 4019 h 10000"/>
                  <a:gd name="connsiteX1194" fmla="*/ 9712 w 10000"/>
                  <a:gd name="connsiteY1194" fmla="*/ 4038 h 10000"/>
                  <a:gd name="connsiteX1195" fmla="*/ 9742 w 10000"/>
                  <a:gd name="connsiteY1195" fmla="*/ 4074 h 10000"/>
                  <a:gd name="connsiteX1196" fmla="*/ 9776 w 10000"/>
                  <a:gd name="connsiteY1196" fmla="*/ 4093 h 10000"/>
                  <a:gd name="connsiteX1197" fmla="*/ 9814 w 10000"/>
                  <a:gd name="connsiteY1197" fmla="*/ 4109 h 10000"/>
                  <a:gd name="connsiteX1198" fmla="*/ 9859 w 10000"/>
                  <a:gd name="connsiteY1198" fmla="*/ 4119 h 10000"/>
                  <a:gd name="connsiteX1199" fmla="*/ 9898 w 10000"/>
                  <a:gd name="connsiteY1199" fmla="*/ 4122 h 10000"/>
                  <a:gd name="connsiteX1200" fmla="*/ 9931 w 10000"/>
                  <a:gd name="connsiteY1200" fmla="*/ 4109 h 10000"/>
                  <a:gd name="connsiteX1201" fmla="*/ 9956 w 10000"/>
                  <a:gd name="connsiteY1201" fmla="*/ 4100 h 10000"/>
                  <a:gd name="connsiteX1202" fmla="*/ 9981 w 10000"/>
                  <a:gd name="connsiteY1202" fmla="*/ 4067 h 10000"/>
                  <a:gd name="connsiteX1203" fmla="*/ 9994 w 10000"/>
                  <a:gd name="connsiteY1203" fmla="*/ 4035 h 10000"/>
                  <a:gd name="connsiteX1204" fmla="*/ 10000 w 10000"/>
                  <a:gd name="connsiteY1204" fmla="*/ 3996 h 10000"/>
                  <a:gd name="connsiteX1205" fmla="*/ 9994 w 10000"/>
                  <a:gd name="connsiteY1205" fmla="*/ 3941 h 10000"/>
                  <a:gd name="connsiteX1206" fmla="*/ 9986 w 10000"/>
                  <a:gd name="connsiteY1206" fmla="*/ 3905 h 10000"/>
                  <a:gd name="connsiteX1207" fmla="*/ 9981 w 10000"/>
                  <a:gd name="connsiteY1207" fmla="*/ 3857 h 10000"/>
                  <a:gd name="connsiteX1208" fmla="*/ 9989 w 10000"/>
                  <a:gd name="connsiteY1208" fmla="*/ 3837 h 10000"/>
                  <a:gd name="connsiteX1209" fmla="*/ 9989 w 10000"/>
                  <a:gd name="connsiteY1209" fmla="*/ 3812 h 10000"/>
                  <a:gd name="connsiteX1210" fmla="*/ 9981 w 10000"/>
                  <a:gd name="connsiteY1210" fmla="*/ 3792 h 10000"/>
                  <a:gd name="connsiteX1211" fmla="*/ 9970 w 10000"/>
                  <a:gd name="connsiteY1211" fmla="*/ 3763 h 10000"/>
                  <a:gd name="connsiteX1212" fmla="*/ 9945 w 10000"/>
                  <a:gd name="connsiteY1212" fmla="*/ 3705 h 10000"/>
                  <a:gd name="connsiteX1213" fmla="*/ 9931 w 10000"/>
                  <a:gd name="connsiteY1213" fmla="*/ 3659 h 10000"/>
                  <a:gd name="connsiteX1214" fmla="*/ 9903 w 10000"/>
                  <a:gd name="connsiteY1214" fmla="*/ 3640 h 10000"/>
                  <a:gd name="connsiteX1215" fmla="*/ 9881 w 10000"/>
                  <a:gd name="connsiteY1215" fmla="*/ 3620 h 10000"/>
                  <a:gd name="connsiteX1216" fmla="*/ 9856 w 10000"/>
                  <a:gd name="connsiteY1216" fmla="*/ 3595 h 10000"/>
                  <a:gd name="connsiteX1217" fmla="*/ 9817 w 10000"/>
                  <a:gd name="connsiteY1217" fmla="*/ 3562 h 10000"/>
                  <a:gd name="connsiteX1218" fmla="*/ 9795 w 10000"/>
                  <a:gd name="connsiteY1218" fmla="*/ 3546 h 10000"/>
                  <a:gd name="connsiteX1219" fmla="*/ 9778 w 10000"/>
                  <a:gd name="connsiteY1219" fmla="*/ 3527 h 10000"/>
                  <a:gd name="connsiteX1220" fmla="*/ 9745 w 10000"/>
                  <a:gd name="connsiteY1220" fmla="*/ 3501 h 10000"/>
                  <a:gd name="connsiteX1221" fmla="*/ 9726 w 10000"/>
                  <a:gd name="connsiteY1221" fmla="*/ 3488 h 10000"/>
                  <a:gd name="connsiteX1222" fmla="*/ 9704 w 10000"/>
                  <a:gd name="connsiteY1222" fmla="*/ 3472 h 10000"/>
                  <a:gd name="connsiteX1223" fmla="*/ 9695 w 10000"/>
                  <a:gd name="connsiteY1223" fmla="*/ 3468 h 10000"/>
                  <a:gd name="connsiteX1224" fmla="*/ 9690 w 10000"/>
                  <a:gd name="connsiteY1224" fmla="*/ 3459 h 10000"/>
                  <a:gd name="connsiteX1225" fmla="*/ 9673 w 10000"/>
                  <a:gd name="connsiteY1225" fmla="*/ 3449 h 10000"/>
                  <a:gd name="connsiteX1226" fmla="*/ 9665 w 10000"/>
                  <a:gd name="connsiteY1226" fmla="*/ 3442 h 10000"/>
                  <a:gd name="connsiteX1227" fmla="*/ 9654 w 10000"/>
                  <a:gd name="connsiteY1227" fmla="*/ 3449 h 10000"/>
                  <a:gd name="connsiteX1228" fmla="*/ 9521 w 10000"/>
                  <a:gd name="connsiteY1228" fmla="*/ 3394 h 10000"/>
                  <a:gd name="connsiteX1229" fmla="*/ 9510 w 10000"/>
                  <a:gd name="connsiteY1229" fmla="*/ 3368 h 10000"/>
                  <a:gd name="connsiteX1230" fmla="*/ 9496 w 10000"/>
                  <a:gd name="connsiteY1230" fmla="*/ 3287 h 10000"/>
                  <a:gd name="connsiteX1231" fmla="*/ 9488 w 10000"/>
                  <a:gd name="connsiteY1231" fmla="*/ 3216 h 10000"/>
                  <a:gd name="connsiteX1232" fmla="*/ 9493 w 10000"/>
                  <a:gd name="connsiteY1232" fmla="*/ 3174 h 10000"/>
                  <a:gd name="connsiteX1233" fmla="*/ 9501 w 10000"/>
                  <a:gd name="connsiteY1233" fmla="*/ 3128 h 10000"/>
                  <a:gd name="connsiteX1234" fmla="*/ 9488 w 10000"/>
                  <a:gd name="connsiteY1234" fmla="*/ 3025 h 10000"/>
                  <a:gd name="connsiteX1235" fmla="*/ 9446 w 10000"/>
                  <a:gd name="connsiteY1235" fmla="*/ 2931 h 10000"/>
                  <a:gd name="connsiteX1236" fmla="*/ 9382 w 10000"/>
                  <a:gd name="connsiteY1236" fmla="*/ 2837 h 10000"/>
                  <a:gd name="connsiteX1237" fmla="*/ 9316 w 10000"/>
                  <a:gd name="connsiteY1237" fmla="*/ 2753 h 10000"/>
                  <a:gd name="connsiteX1238" fmla="*/ 9294 w 10000"/>
                  <a:gd name="connsiteY1238" fmla="*/ 2655 h 10000"/>
                  <a:gd name="connsiteX1239" fmla="*/ 9213 w 10000"/>
                  <a:gd name="connsiteY1239" fmla="*/ 2328 h 10000"/>
                  <a:gd name="connsiteX1240" fmla="*/ 9172 w 10000"/>
                  <a:gd name="connsiteY1240" fmla="*/ 2286 h 10000"/>
                  <a:gd name="connsiteX1241" fmla="*/ 9019 w 10000"/>
                  <a:gd name="connsiteY1241" fmla="*/ 2082 h 10000"/>
                  <a:gd name="connsiteX1242" fmla="*/ 8906 w 10000"/>
                  <a:gd name="connsiteY1242" fmla="*/ 1946 h 10000"/>
                  <a:gd name="connsiteX1243" fmla="*/ 8801 w 10000"/>
                  <a:gd name="connsiteY1243" fmla="*/ 1778 h 10000"/>
                  <a:gd name="connsiteX1244" fmla="*/ 8806 w 10000"/>
                  <a:gd name="connsiteY1244" fmla="*/ 1713 h 10000"/>
                  <a:gd name="connsiteX1245" fmla="*/ 8809 w 10000"/>
                  <a:gd name="connsiteY1245" fmla="*/ 1703 h 10000"/>
                  <a:gd name="connsiteX1246" fmla="*/ 8817 w 10000"/>
                  <a:gd name="connsiteY1246" fmla="*/ 1713 h 10000"/>
                  <a:gd name="connsiteX1247" fmla="*/ 8834 w 10000"/>
                  <a:gd name="connsiteY1247" fmla="*/ 1729 h 10000"/>
                  <a:gd name="connsiteX1248" fmla="*/ 8839 w 10000"/>
                  <a:gd name="connsiteY1248" fmla="*/ 1729 h 10000"/>
                  <a:gd name="connsiteX1249" fmla="*/ 8848 w 10000"/>
                  <a:gd name="connsiteY1249" fmla="*/ 1723 h 10000"/>
                  <a:gd name="connsiteX1250" fmla="*/ 8850 w 10000"/>
                  <a:gd name="connsiteY1250" fmla="*/ 1703 h 10000"/>
                  <a:gd name="connsiteX1251" fmla="*/ 8850 w 10000"/>
                  <a:gd name="connsiteY1251" fmla="*/ 1684 h 10000"/>
                  <a:gd name="connsiteX1252" fmla="*/ 8850 w 10000"/>
                  <a:gd name="connsiteY1252" fmla="*/ 1648 h 10000"/>
                  <a:gd name="connsiteX1253" fmla="*/ 8881 w 10000"/>
                  <a:gd name="connsiteY1253" fmla="*/ 1571 h 10000"/>
                  <a:gd name="connsiteX1254" fmla="*/ 8895 w 10000"/>
                  <a:gd name="connsiteY1254" fmla="*/ 1541 h 10000"/>
                  <a:gd name="connsiteX1255" fmla="*/ 8895 w 10000"/>
                  <a:gd name="connsiteY1255" fmla="*/ 1525 h 10000"/>
                  <a:gd name="connsiteX1256" fmla="*/ 8881 w 10000"/>
                  <a:gd name="connsiteY1256" fmla="*/ 1516 h 10000"/>
                  <a:gd name="connsiteX1257" fmla="*/ 8864 w 10000"/>
                  <a:gd name="connsiteY1257" fmla="*/ 1522 h 10000"/>
                  <a:gd name="connsiteX1258" fmla="*/ 8850 w 10000"/>
                  <a:gd name="connsiteY1258" fmla="*/ 1535 h 10000"/>
                  <a:gd name="connsiteX1259" fmla="*/ 8834 w 10000"/>
                  <a:gd name="connsiteY1259" fmla="*/ 1571 h 10000"/>
                  <a:gd name="connsiteX1260" fmla="*/ 8825 w 10000"/>
                  <a:gd name="connsiteY1260" fmla="*/ 1587 h 10000"/>
                  <a:gd name="connsiteX1261" fmla="*/ 8776 w 10000"/>
                  <a:gd name="connsiteY1261" fmla="*/ 1571 h 10000"/>
                  <a:gd name="connsiteX1262" fmla="*/ 8745 w 10000"/>
                  <a:gd name="connsiteY1262" fmla="*/ 1580 h 10000"/>
                  <a:gd name="connsiteX1263" fmla="*/ 8720 w 10000"/>
                  <a:gd name="connsiteY1263" fmla="*/ 1587 h 10000"/>
                  <a:gd name="connsiteX1264" fmla="*/ 8709 w 10000"/>
                  <a:gd name="connsiteY1264" fmla="*/ 1609 h 10000"/>
                  <a:gd name="connsiteX1265" fmla="*/ 8693 w 10000"/>
                  <a:gd name="connsiteY1265" fmla="*/ 1616 h 10000"/>
                  <a:gd name="connsiteX1266" fmla="*/ 8684 w 10000"/>
                  <a:gd name="connsiteY1266" fmla="*/ 1639 h 10000"/>
                  <a:gd name="connsiteX1267" fmla="*/ 8684 w 10000"/>
                  <a:gd name="connsiteY1267" fmla="*/ 1658 h 10000"/>
                  <a:gd name="connsiteX1268" fmla="*/ 8665 w 10000"/>
                  <a:gd name="connsiteY1268" fmla="*/ 1655 h 10000"/>
                  <a:gd name="connsiteX1269" fmla="*/ 8665 w 10000"/>
                  <a:gd name="connsiteY1269" fmla="*/ 1645 h 10000"/>
                  <a:gd name="connsiteX1270" fmla="*/ 8665 w 10000"/>
                  <a:gd name="connsiteY1270" fmla="*/ 1626 h 10000"/>
                  <a:gd name="connsiteX1271" fmla="*/ 8676 w 10000"/>
                  <a:gd name="connsiteY1271" fmla="*/ 1609 h 10000"/>
                  <a:gd name="connsiteX1272" fmla="*/ 8679 w 10000"/>
                  <a:gd name="connsiteY1272" fmla="*/ 1597 h 10000"/>
                  <a:gd name="connsiteX1273" fmla="*/ 8687 w 10000"/>
                  <a:gd name="connsiteY1273" fmla="*/ 1577 h 10000"/>
                  <a:gd name="connsiteX1274" fmla="*/ 8695 w 10000"/>
                  <a:gd name="connsiteY1274" fmla="*/ 1554 h 10000"/>
                  <a:gd name="connsiteX1275" fmla="*/ 8709 w 10000"/>
                  <a:gd name="connsiteY1275" fmla="*/ 1532 h 10000"/>
                  <a:gd name="connsiteX1276" fmla="*/ 8704 w 10000"/>
                  <a:gd name="connsiteY1276" fmla="*/ 1512 h 10000"/>
                  <a:gd name="connsiteX1277" fmla="*/ 8695 w 10000"/>
                  <a:gd name="connsiteY1277" fmla="*/ 1503 h 10000"/>
                  <a:gd name="connsiteX1278" fmla="*/ 8684 w 10000"/>
                  <a:gd name="connsiteY1278" fmla="*/ 1503 h 10000"/>
                  <a:gd name="connsiteX1279" fmla="*/ 8670 w 10000"/>
                  <a:gd name="connsiteY1279" fmla="*/ 1525 h 10000"/>
                  <a:gd name="connsiteX1280" fmla="*/ 8665 w 10000"/>
                  <a:gd name="connsiteY1280" fmla="*/ 1545 h 10000"/>
                  <a:gd name="connsiteX1281" fmla="*/ 8654 w 10000"/>
                  <a:gd name="connsiteY1281" fmla="*/ 1567 h 10000"/>
                  <a:gd name="connsiteX1282" fmla="*/ 8648 w 10000"/>
                  <a:gd name="connsiteY1282" fmla="*/ 1587 h 10000"/>
                  <a:gd name="connsiteX1283" fmla="*/ 8640 w 10000"/>
                  <a:gd name="connsiteY1283" fmla="*/ 1629 h 10000"/>
                  <a:gd name="connsiteX1284" fmla="*/ 8620 w 10000"/>
                  <a:gd name="connsiteY1284" fmla="*/ 1635 h 10000"/>
                  <a:gd name="connsiteX1285" fmla="*/ 8612 w 10000"/>
                  <a:gd name="connsiteY1285" fmla="*/ 1635 h 10000"/>
                  <a:gd name="connsiteX1286" fmla="*/ 8604 w 10000"/>
                  <a:gd name="connsiteY1286" fmla="*/ 1626 h 10000"/>
                  <a:gd name="connsiteX1287" fmla="*/ 8596 w 10000"/>
                  <a:gd name="connsiteY1287" fmla="*/ 1616 h 10000"/>
                  <a:gd name="connsiteX1288" fmla="*/ 8596 w 10000"/>
                  <a:gd name="connsiteY1288" fmla="*/ 1580 h 10000"/>
                  <a:gd name="connsiteX1289" fmla="*/ 8587 w 10000"/>
                  <a:gd name="connsiteY1289" fmla="*/ 1545 h 10000"/>
                  <a:gd name="connsiteX1290" fmla="*/ 8565 w 10000"/>
                  <a:gd name="connsiteY1290" fmla="*/ 1516 h 10000"/>
                  <a:gd name="connsiteX1291" fmla="*/ 8543 w 10000"/>
                  <a:gd name="connsiteY1291" fmla="*/ 1512 h 10000"/>
                  <a:gd name="connsiteX1292" fmla="*/ 8518 w 10000"/>
                  <a:gd name="connsiteY1292" fmla="*/ 1532 h 10000"/>
                  <a:gd name="connsiteX1293" fmla="*/ 8476 w 10000"/>
                  <a:gd name="connsiteY1293" fmla="*/ 1567 h 10000"/>
                  <a:gd name="connsiteX1294" fmla="*/ 8454 w 10000"/>
                  <a:gd name="connsiteY1294" fmla="*/ 1551 h 10000"/>
                  <a:gd name="connsiteX1295" fmla="*/ 8402 w 10000"/>
                  <a:gd name="connsiteY1295" fmla="*/ 1493 h 10000"/>
                  <a:gd name="connsiteX1296" fmla="*/ 8371 w 10000"/>
                  <a:gd name="connsiteY1296" fmla="*/ 1428 h 10000"/>
                  <a:gd name="connsiteX1297" fmla="*/ 8072 w 10000"/>
                  <a:gd name="connsiteY1297" fmla="*/ 1422 h 10000"/>
                  <a:gd name="connsiteX1298" fmla="*/ 7823 w 10000"/>
                  <a:gd name="connsiteY1298" fmla="*/ 1279 h 10000"/>
                  <a:gd name="connsiteX1299" fmla="*/ 7587 w 10000"/>
                  <a:gd name="connsiteY1299" fmla="*/ 1133 h 10000"/>
                  <a:gd name="connsiteX1300" fmla="*/ 7526 w 10000"/>
                  <a:gd name="connsiteY1300" fmla="*/ 1098 h 10000"/>
                  <a:gd name="connsiteX1301" fmla="*/ 7346 w 10000"/>
                  <a:gd name="connsiteY1301" fmla="*/ 991 h 10000"/>
                  <a:gd name="connsiteX1302" fmla="*/ 7321 w 10000"/>
                  <a:gd name="connsiteY1302" fmla="*/ 959 h 10000"/>
                  <a:gd name="connsiteX1303" fmla="*/ 7307 w 10000"/>
                  <a:gd name="connsiteY1303" fmla="*/ 871 h 10000"/>
                  <a:gd name="connsiteX1304" fmla="*/ 7224 w 10000"/>
                  <a:gd name="connsiteY1304" fmla="*/ 816 h 10000"/>
                  <a:gd name="connsiteX1305" fmla="*/ 7147 w 10000"/>
                  <a:gd name="connsiteY1305" fmla="*/ 787 h 10000"/>
                  <a:gd name="connsiteX1306" fmla="*/ 7080 w 10000"/>
                  <a:gd name="connsiteY1306" fmla="*/ 742 h 10000"/>
                  <a:gd name="connsiteX1307" fmla="*/ 7069 w 10000"/>
                  <a:gd name="connsiteY1307" fmla="*/ 767 h 10000"/>
                  <a:gd name="connsiteX1308" fmla="*/ 7033 w 10000"/>
                  <a:gd name="connsiteY1308" fmla="*/ 787 h 10000"/>
                  <a:gd name="connsiteX1309" fmla="*/ 6820 w 10000"/>
                  <a:gd name="connsiteY1309" fmla="*/ 878 h 10000"/>
                  <a:gd name="connsiteX1310" fmla="*/ 6726 w 10000"/>
                  <a:gd name="connsiteY1310" fmla="*/ 897 h 10000"/>
                  <a:gd name="connsiteX1311" fmla="*/ 6626 w 10000"/>
                  <a:gd name="connsiteY1311" fmla="*/ 955 h 10000"/>
                  <a:gd name="connsiteX1312" fmla="*/ 6582 w 10000"/>
                  <a:gd name="connsiteY1312" fmla="*/ 946 h 10000"/>
                  <a:gd name="connsiteX1313" fmla="*/ 6571 w 10000"/>
                  <a:gd name="connsiteY1313" fmla="*/ 955 h 10000"/>
                  <a:gd name="connsiteX1314" fmla="*/ 6507 w 10000"/>
                  <a:gd name="connsiteY1314" fmla="*/ 975 h 10000"/>
                  <a:gd name="connsiteX1315" fmla="*/ 6485 w 10000"/>
                  <a:gd name="connsiteY1315" fmla="*/ 975 h 10000"/>
                  <a:gd name="connsiteX1316" fmla="*/ 6476 w 10000"/>
                  <a:gd name="connsiteY1316" fmla="*/ 965 h 10000"/>
                  <a:gd name="connsiteX1317" fmla="*/ 6474 w 10000"/>
                  <a:gd name="connsiteY1317" fmla="*/ 936 h 10000"/>
                  <a:gd name="connsiteX1318" fmla="*/ 6452 w 10000"/>
                  <a:gd name="connsiteY1318" fmla="*/ 887 h 10000"/>
                  <a:gd name="connsiteX1319" fmla="*/ 6352 w 10000"/>
                  <a:gd name="connsiteY1319" fmla="*/ 767 h 10000"/>
                  <a:gd name="connsiteX1320" fmla="*/ 6313 w 10000"/>
                  <a:gd name="connsiteY1320" fmla="*/ 732 h 10000"/>
                  <a:gd name="connsiteX1321" fmla="*/ 6296 w 10000"/>
                  <a:gd name="connsiteY1321" fmla="*/ 690 h 10000"/>
                  <a:gd name="connsiteX1322" fmla="*/ 6271 w 10000"/>
                  <a:gd name="connsiteY1322" fmla="*/ 664 h 10000"/>
                  <a:gd name="connsiteX1323" fmla="*/ 6266 w 10000"/>
                  <a:gd name="connsiteY1323" fmla="*/ 654 h 10000"/>
                  <a:gd name="connsiteX1324" fmla="*/ 6111 w 10000"/>
                  <a:gd name="connsiteY1324" fmla="*/ 398 h 10000"/>
                  <a:gd name="connsiteX1325" fmla="*/ 5903 w 10000"/>
                  <a:gd name="connsiteY1325" fmla="*/ 408 h 10000"/>
                  <a:gd name="connsiteX1326" fmla="*/ 5837 w 10000"/>
                  <a:gd name="connsiteY1326" fmla="*/ 427 h 10000"/>
                  <a:gd name="connsiteX1327" fmla="*/ 5756 w 10000"/>
                  <a:gd name="connsiteY1327" fmla="*/ 453 h 10000"/>
                  <a:gd name="connsiteX1328" fmla="*/ 5681 w 10000"/>
                  <a:gd name="connsiteY1328" fmla="*/ 453 h 10000"/>
                  <a:gd name="connsiteX1329" fmla="*/ 5609 w 10000"/>
                  <a:gd name="connsiteY1329" fmla="*/ 447 h 10000"/>
                  <a:gd name="connsiteX1330" fmla="*/ 5554 w 10000"/>
                  <a:gd name="connsiteY1330" fmla="*/ 304 h 10000"/>
                  <a:gd name="connsiteX1331" fmla="*/ 5529 w 10000"/>
                  <a:gd name="connsiteY1331" fmla="*/ 301 h 10000"/>
                  <a:gd name="connsiteX1332" fmla="*/ 5393 w 10000"/>
                  <a:gd name="connsiteY1332" fmla="*/ 256 h 10000"/>
                  <a:gd name="connsiteX1333" fmla="*/ 5366 w 10000"/>
                  <a:gd name="connsiteY1333" fmla="*/ 220 h 10000"/>
                  <a:gd name="connsiteX1334" fmla="*/ 5249 w 10000"/>
                  <a:gd name="connsiteY1334" fmla="*/ 155 h 10000"/>
                  <a:gd name="connsiteX1335" fmla="*/ 5141 w 10000"/>
                  <a:gd name="connsiteY1335" fmla="*/ 52 h 10000"/>
                  <a:gd name="connsiteX1336" fmla="*/ 5116 w 10000"/>
                  <a:gd name="connsiteY1336" fmla="*/ 3 h 10000"/>
                  <a:gd name="connsiteX1337" fmla="*/ 5061 w 10000"/>
                  <a:gd name="connsiteY1337" fmla="*/ 0 h 10000"/>
                  <a:gd name="connsiteX1338" fmla="*/ 5036 w 10000"/>
                  <a:gd name="connsiteY1338" fmla="*/ 32 h 10000"/>
                  <a:gd name="connsiteX1339" fmla="*/ 4942 w 10000"/>
                  <a:gd name="connsiteY1339" fmla="*/ 133 h 10000"/>
                  <a:gd name="connsiteX1340" fmla="*/ 4900 w 10000"/>
                  <a:gd name="connsiteY1340" fmla="*/ 217 h 10000"/>
                  <a:gd name="connsiteX1341" fmla="*/ 4861 w 10000"/>
                  <a:gd name="connsiteY1341" fmla="*/ 198 h 10000"/>
                  <a:gd name="connsiteX1342" fmla="*/ 4795 w 10000"/>
                  <a:gd name="connsiteY1342" fmla="*/ 68 h 10000"/>
                  <a:gd name="connsiteX1343" fmla="*/ 4778 w 10000"/>
                  <a:gd name="connsiteY1343" fmla="*/ 62 h 10000"/>
                  <a:gd name="connsiteX1344" fmla="*/ 4765 w 10000"/>
                  <a:gd name="connsiteY1344" fmla="*/ 62 h 10000"/>
                  <a:gd name="connsiteX1345" fmla="*/ 4748 w 10000"/>
                  <a:gd name="connsiteY1345" fmla="*/ 68 h 10000"/>
                  <a:gd name="connsiteX1346" fmla="*/ 4673 w 10000"/>
                  <a:gd name="connsiteY1346" fmla="*/ 136 h 10000"/>
                  <a:gd name="connsiteX1347" fmla="*/ 4632 w 10000"/>
                  <a:gd name="connsiteY1347" fmla="*/ 201 h 10000"/>
                  <a:gd name="connsiteX1348" fmla="*/ 4623 w 10000"/>
                  <a:gd name="connsiteY1348" fmla="*/ 210 h 10000"/>
                  <a:gd name="connsiteX1349" fmla="*/ 4579 w 10000"/>
                  <a:gd name="connsiteY1349" fmla="*/ 220 h 10000"/>
                  <a:gd name="connsiteX1350" fmla="*/ 4479 w 10000"/>
                  <a:gd name="connsiteY1350" fmla="*/ 198 h 10000"/>
                  <a:gd name="connsiteX1351" fmla="*/ 4402 w 10000"/>
                  <a:gd name="connsiteY1351" fmla="*/ 165 h 10000"/>
                  <a:gd name="connsiteX1352" fmla="*/ 4374 w 10000"/>
                  <a:gd name="connsiteY1352" fmla="*/ 165 h 10000"/>
                  <a:gd name="connsiteX1353" fmla="*/ 4335 w 10000"/>
                  <a:gd name="connsiteY1353" fmla="*/ 172 h 10000"/>
                  <a:gd name="connsiteX1354" fmla="*/ 4302 w 10000"/>
                  <a:gd name="connsiteY1354" fmla="*/ 188 h 10000"/>
                  <a:gd name="connsiteX1355" fmla="*/ 4271 w 10000"/>
                  <a:gd name="connsiteY1355" fmla="*/ 220 h 10000"/>
                  <a:gd name="connsiteX1356" fmla="*/ 4238 w 10000"/>
                  <a:gd name="connsiteY1356" fmla="*/ 240 h 10000"/>
                  <a:gd name="connsiteX1357" fmla="*/ 4324 w 10000"/>
                  <a:gd name="connsiteY1357" fmla="*/ 1289 h 10000"/>
                  <a:gd name="connsiteX1358" fmla="*/ 4297 w 10000"/>
                  <a:gd name="connsiteY1358" fmla="*/ 7345 h 10000"/>
                  <a:gd name="connsiteX1359" fmla="*/ 4236 w 10000"/>
                  <a:gd name="connsiteY1359" fmla="*/ 6832 h 10000"/>
                  <a:gd name="connsiteX1360" fmla="*/ 3946 w 10000"/>
                  <a:gd name="connsiteY1360" fmla="*/ 6675 h 10000"/>
                  <a:gd name="connsiteX1361" fmla="*/ 3687 w 10000"/>
                  <a:gd name="connsiteY1361" fmla="*/ 7730 h 10000"/>
                  <a:gd name="connsiteX1362" fmla="*/ 3690 w 10000"/>
                  <a:gd name="connsiteY1362" fmla="*/ 7730 h 10000"/>
                  <a:gd name="connsiteX1363" fmla="*/ 4805 w 10000"/>
                  <a:gd name="connsiteY1363" fmla="*/ 7386 h 10000"/>
                  <a:gd name="connsiteX1364" fmla="*/ 5343 w 10000"/>
                  <a:gd name="connsiteY1364" fmla="*/ 7520 h 10000"/>
                  <a:gd name="connsiteX1365" fmla="*/ 2947 w 10000"/>
                  <a:gd name="connsiteY1365" fmla="*/ 8089 h 10000"/>
                  <a:gd name="connsiteX1366" fmla="*/ 3057 w 10000"/>
                  <a:gd name="connsiteY1366" fmla="*/ 7143 h 10000"/>
                  <a:gd name="connsiteX0" fmla="*/ 4324 w 10000"/>
                  <a:gd name="connsiteY0" fmla="*/ 1289 h 10000"/>
                  <a:gd name="connsiteX1" fmla="*/ 4296 w 10000"/>
                  <a:gd name="connsiteY1" fmla="*/ 1305 h 10000"/>
                  <a:gd name="connsiteX2" fmla="*/ 4285 w 10000"/>
                  <a:gd name="connsiteY2" fmla="*/ 1279 h 10000"/>
                  <a:gd name="connsiteX3" fmla="*/ 4244 w 10000"/>
                  <a:gd name="connsiteY3" fmla="*/ 1266 h 10000"/>
                  <a:gd name="connsiteX4" fmla="*/ 4208 w 10000"/>
                  <a:gd name="connsiteY4" fmla="*/ 1286 h 10000"/>
                  <a:gd name="connsiteX5" fmla="*/ 4172 w 10000"/>
                  <a:gd name="connsiteY5" fmla="*/ 1299 h 10000"/>
                  <a:gd name="connsiteX6" fmla="*/ 4150 w 10000"/>
                  <a:gd name="connsiteY6" fmla="*/ 1308 h 10000"/>
                  <a:gd name="connsiteX7" fmla="*/ 4139 w 10000"/>
                  <a:gd name="connsiteY7" fmla="*/ 1315 h 10000"/>
                  <a:gd name="connsiteX8" fmla="*/ 4125 w 10000"/>
                  <a:gd name="connsiteY8" fmla="*/ 1315 h 10000"/>
                  <a:gd name="connsiteX9" fmla="*/ 4119 w 10000"/>
                  <a:gd name="connsiteY9" fmla="*/ 1315 h 10000"/>
                  <a:gd name="connsiteX10" fmla="*/ 4111 w 10000"/>
                  <a:gd name="connsiteY10" fmla="*/ 1308 h 10000"/>
                  <a:gd name="connsiteX11" fmla="*/ 4100 w 10000"/>
                  <a:gd name="connsiteY11" fmla="*/ 1315 h 10000"/>
                  <a:gd name="connsiteX12" fmla="*/ 4075 w 10000"/>
                  <a:gd name="connsiteY12" fmla="*/ 1315 h 10000"/>
                  <a:gd name="connsiteX13" fmla="*/ 4058 w 10000"/>
                  <a:gd name="connsiteY13" fmla="*/ 1318 h 10000"/>
                  <a:gd name="connsiteX14" fmla="*/ 4044 w 10000"/>
                  <a:gd name="connsiteY14" fmla="*/ 1315 h 10000"/>
                  <a:gd name="connsiteX15" fmla="*/ 4042 w 10000"/>
                  <a:gd name="connsiteY15" fmla="*/ 1299 h 10000"/>
                  <a:gd name="connsiteX16" fmla="*/ 4014 w 10000"/>
                  <a:gd name="connsiteY16" fmla="*/ 1308 h 10000"/>
                  <a:gd name="connsiteX17" fmla="*/ 4011 w 10000"/>
                  <a:gd name="connsiteY17" fmla="*/ 1315 h 10000"/>
                  <a:gd name="connsiteX18" fmla="*/ 4011 w 10000"/>
                  <a:gd name="connsiteY18" fmla="*/ 1341 h 10000"/>
                  <a:gd name="connsiteX19" fmla="*/ 4019 w 10000"/>
                  <a:gd name="connsiteY19" fmla="*/ 1341 h 10000"/>
                  <a:gd name="connsiteX20" fmla="*/ 3997 w 10000"/>
                  <a:gd name="connsiteY20" fmla="*/ 1363 h 10000"/>
                  <a:gd name="connsiteX21" fmla="*/ 3986 w 10000"/>
                  <a:gd name="connsiteY21" fmla="*/ 1373 h 10000"/>
                  <a:gd name="connsiteX22" fmla="*/ 3981 w 10000"/>
                  <a:gd name="connsiteY22" fmla="*/ 1389 h 10000"/>
                  <a:gd name="connsiteX23" fmla="*/ 3981 w 10000"/>
                  <a:gd name="connsiteY23" fmla="*/ 1409 h 10000"/>
                  <a:gd name="connsiteX24" fmla="*/ 3981 w 10000"/>
                  <a:gd name="connsiteY24" fmla="*/ 1438 h 10000"/>
                  <a:gd name="connsiteX25" fmla="*/ 3961 w 10000"/>
                  <a:gd name="connsiteY25" fmla="*/ 1441 h 10000"/>
                  <a:gd name="connsiteX26" fmla="*/ 3942 w 10000"/>
                  <a:gd name="connsiteY26" fmla="*/ 1441 h 10000"/>
                  <a:gd name="connsiteX27" fmla="*/ 3914 w 10000"/>
                  <a:gd name="connsiteY27" fmla="*/ 1454 h 10000"/>
                  <a:gd name="connsiteX28" fmla="*/ 3892 w 10000"/>
                  <a:gd name="connsiteY28" fmla="*/ 1467 h 10000"/>
                  <a:gd name="connsiteX29" fmla="*/ 3867 w 10000"/>
                  <a:gd name="connsiteY29" fmla="*/ 1483 h 10000"/>
                  <a:gd name="connsiteX30" fmla="*/ 3845 w 10000"/>
                  <a:gd name="connsiteY30" fmla="*/ 1467 h 10000"/>
                  <a:gd name="connsiteX31" fmla="*/ 3850 w 10000"/>
                  <a:gd name="connsiteY31" fmla="*/ 1457 h 10000"/>
                  <a:gd name="connsiteX32" fmla="*/ 3864 w 10000"/>
                  <a:gd name="connsiteY32" fmla="*/ 1441 h 10000"/>
                  <a:gd name="connsiteX33" fmla="*/ 3859 w 10000"/>
                  <a:gd name="connsiteY33" fmla="*/ 1409 h 10000"/>
                  <a:gd name="connsiteX34" fmla="*/ 3842 w 10000"/>
                  <a:gd name="connsiteY34" fmla="*/ 1383 h 10000"/>
                  <a:gd name="connsiteX35" fmla="*/ 3825 w 10000"/>
                  <a:gd name="connsiteY35" fmla="*/ 1360 h 10000"/>
                  <a:gd name="connsiteX36" fmla="*/ 3809 w 10000"/>
                  <a:gd name="connsiteY36" fmla="*/ 1318 h 10000"/>
                  <a:gd name="connsiteX37" fmla="*/ 3787 w 10000"/>
                  <a:gd name="connsiteY37" fmla="*/ 1289 h 10000"/>
                  <a:gd name="connsiteX38" fmla="*/ 3759 w 10000"/>
                  <a:gd name="connsiteY38" fmla="*/ 1266 h 10000"/>
                  <a:gd name="connsiteX39" fmla="*/ 3740 w 10000"/>
                  <a:gd name="connsiteY39" fmla="*/ 1256 h 10000"/>
                  <a:gd name="connsiteX40" fmla="*/ 3715 w 10000"/>
                  <a:gd name="connsiteY40" fmla="*/ 1250 h 10000"/>
                  <a:gd name="connsiteX41" fmla="*/ 3687 w 10000"/>
                  <a:gd name="connsiteY41" fmla="*/ 1256 h 10000"/>
                  <a:gd name="connsiteX42" fmla="*/ 3681 w 10000"/>
                  <a:gd name="connsiteY42" fmla="*/ 1260 h 10000"/>
                  <a:gd name="connsiteX43" fmla="*/ 3670 w 10000"/>
                  <a:gd name="connsiteY43" fmla="*/ 1295 h 10000"/>
                  <a:gd name="connsiteX44" fmla="*/ 3651 w 10000"/>
                  <a:gd name="connsiteY44" fmla="*/ 1305 h 10000"/>
                  <a:gd name="connsiteX45" fmla="*/ 3640 w 10000"/>
                  <a:gd name="connsiteY45" fmla="*/ 1308 h 10000"/>
                  <a:gd name="connsiteX46" fmla="*/ 3626 w 10000"/>
                  <a:gd name="connsiteY46" fmla="*/ 1308 h 10000"/>
                  <a:gd name="connsiteX47" fmla="*/ 3632 w 10000"/>
                  <a:gd name="connsiteY47" fmla="*/ 1276 h 10000"/>
                  <a:gd name="connsiteX48" fmla="*/ 3609 w 10000"/>
                  <a:gd name="connsiteY48" fmla="*/ 1289 h 10000"/>
                  <a:gd name="connsiteX49" fmla="*/ 3593 w 10000"/>
                  <a:gd name="connsiteY49" fmla="*/ 1286 h 10000"/>
                  <a:gd name="connsiteX50" fmla="*/ 3590 w 10000"/>
                  <a:gd name="connsiteY50" fmla="*/ 1256 h 10000"/>
                  <a:gd name="connsiteX51" fmla="*/ 3584 w 10000"/>
                  <a:gd name="connsiteY51" fmla="*/ 1237 h 10000"/>
                  <a:gd name="connsiteX52" fmla="*/ 3573 w 10000"/>
                  <a:gd name="connsiteY52" fmla="*/ 1237 h 10000"/>
                  <a:gd name="connsiteX53" fmla="*/ 3554 w 10000"/>
                  <a:gd name="connsiteY53" fmla="*/ 1227 h 10000"/>
                  <a:gd name="connsiteX54" fmla="*/ 3546 w 10000"/>
                  <a:gd name="connsiteY54" fmla="*/ 1192 h 10000"/>
                  <a:gd name="connsiteX55" fmla="*/ 3529 w 10000"/>
                  <a:gd name="connsiteY55" fmla="*/ 1176 h 10000"/>
                  <a:gd name="connsiteX56" fmla="*/ 3512 w 10000"/>
                  <a:gd name="connsiteY56" fmla="*/ 1182 h 10000"/>
                  <a:gd name="connsiteX57" fmla="*/ 3485 w 10000"/>
                  <a:gd name="connsiteY57" fmla="*/ 1182 h 10000"/>
                  <a:gd name="connsiteX58" fmla="*/ 3463 w 10000"/>
                  <a:gd name="connsiteY58" fmla="*/ 1176 h 10000"/>
                  <a:gd name="connsiteX59" fmla="*/ 3449 w 10000"/>
                  <a:gd name="connsiteY59" fmla="*/ 1182 h 10000"/>
                  <a:gd name="connsiteX60" fmla="*/ 3432 w 10000"/>
                  <a:gd name="connsiteY60" fmla="*/ 1192 h 10000"/>
                  <a:gd name="connsiteX61" fmla="*/ 3454 w 10000"/>
                  <a:gd name="connsiteY61" fmla="*/ 1205 h 10000"/>
                  <a:gd name="connsiteX62" fmla="*/ 3463 w 10000"/>
                  <a:gd name="connsiteY62" fmla="*/ 1205 h 10000"/>
                  <a:gd name="connsiteX63" fmla="*/ 3488 w 10000"/>
                  <a:gd name="connsiteY63" fmla="*/ 1205 h 10000"/>
                  <a:gd name="connsiteX64" fmla="*/ 3488 w 10000"/>
                  <a:gd name="connsiteY64" fmla="*/ 1218 h 10000"/>
                  <a:gd name="connsiteX65" fmla="*/ 3493 w 10000"/>
                  <a:gd name="connsiteY65" fmla="*/ 1247 h 10000"/>
                  <a:gd name="connsiteX66" fmla="*/ 3512 w 10000"/>
                  <a:gd name="connsiteY66" fmla="*/ 1247 h 10000"/>
                  <a:gd name="connsiteX67" fmla="*/ 3518 w 10000"/>
                  <a:gd name="connsiteY67" fmla="*/ 1250 h 10000"/>
                  <a:gd name="connsiteX68" fmla="*/ 3521 w 10000"/>
                  <a:gd name="connsiteY68" fmla="*/ 1276 h 10000"/>
                  <a:gd name="connsiteX69" fmla="*/ 3543 w 10000"/>
                  <a:gd name="connsiteY69" fmla="*/ 1295 h 10000"/>
                  <a:gd name="connsiteX70" fmla="*/ 3546 w 10000"/>
                  <a:gd name="connsiteY70" fmla="*/ 1305 h 10000"/>
                  <a:gd name="connsiteX71" fmla="*/ 3543 w 10000"/>
                  <a:gd name="connsiteY71" fmla="*/ 1315 h 10000"/>
                  <a:gd name="connsiteX72" fmla="*/ 3543 w 10000"/>
                  <a:gd name="connsiteY72" fmla="*/ 1331 h 10000"/>
                  <a:gd name="connsiteX73" fmla="*/ 3554 w 10000"/>
                  <a:gd name="connsiteY73" fmla="*/ 1324 h 10000"/>
                  <a:gd name="connsiteX74" fmla="*/ 3560 w 10000"/>
                  <a:gd name="connsiteY74" fmla="*/ 1331 h 10000"/>
                  <a:gd name="connsiteX75" fmla="*/ 3582 w 10000"/>
                  <a:gd name="connsiteY75" fmla="*/ 1344 h 10000"/>
                  <a:gd name="connsiteX76" fmla="*/ 3598 w 10000"/>
                  <a:gd name="connsiteY76" fmla="*/ 1380 h 10000"/>
                  <a:gd name="connsiteX77" fmla="*/ 3607 w 10000"/>
                  <a:gd name="connsiteY77" fmla="*/ 1389 h 10000"/>
                  <a:gd name="connsiteX78" fmla="*/ 3623 w 10000"/>
                  <a:gd name="connsiteY78" fmla="*/ 1409 h 10000"/>
                  <a:gd name="connsiteX79" fmla="*/ 3634 w 10000"/>
                  <a:gd name="connsiteY79" fmla="*/ 1438 h 10000"/>
                  <a:gd name="connsiteX80" fmla="*/ 3632 w 10000"/>
                  <a:gd name="connsiteY80" fmla="*/ 1454 h 10000"/>
                  <a:gd name="connsiteX81" fmla="*/ 3618 w 10000"/>
                  <a:gd name="connsiteY81" fmla="*/ 1438 h 10000"/>
                  <a:gd name="connsiteX82" fmla="*/ 3598 w 10000"/>
                  <a:gd name="connsiteY82" fmla="*/ 1428 h 10000"/>
                  <a:gd name="connsiteX83" fmla="*/ 3582 w 10000"/>
                  <a:gd name="connsiteY83" fmla="*/ 1402 h 10000"/>
                  <a:gd name="connsiteX84" fmla="*/ 3562 w 10000"/>
                  <a:gd name="connsiteY84" fmla="*/ 1399 h 10000"/>
                  <a:gd name="connsiteX85" fmla="*/ 3546 w 10000"/>
                  <a:gd name="connsiteY85" fmla="*/ 1383 h 10000"/>
                  <a:gd name="connsiteX86" fmla="*/ 3510 w 10000"/>
                  <a:gd name="connsiteY86" fmla="*/ 1360 h 10000"/>
                  <a:gd name="connsiteX87" fmla="*/ 3485 w 10000"/>
                  <a:gd name="connsiteY87" fmla="*/ 1344 h 10000"/>
                  <a:gd name="connsiteX88" fmla="*/ 3454 w 10000"/>
                  <a:gd name="connsiteY88" fmla="*/ 1334 h 10000"/>
                  <a:gd name="connsiteX89" fmla="*/ 3429 w 10000"/>
                  <a:gd name="connsiteY89" fmla="*/ 1315 h 10000"/>
                  <a:gd name="connsiteX90" fmla="*/ 3416 w 10000"/>
                  <a:gd name="connsiteY90" fmla="*/ 1308 h 10000"/>
                  <a:gd name="connsiteX91" fmla="*/ 3399 w 10000"/>
                  <a:gd name="connsiteY91" fmla="*/ 1305 h 10000"/>
                  <a:gd name="connsiteX92" fmla="*/ 3382 w 10000"/>
                  <a:gd name="connsiteY92" fmla="*/ 1286 h 10000"/>
                  <a:gd name="connsiteX93" fmla="*/ 3380 w 10000"/>
                  <a:gd name="connsiteY93" fmla="*/ 1266 h 10000"/>
                  <a:gd name="connsiteX94" fmla="*/ 3388 w 10000"/>
                  <a:gd name="connsiteY94" fmla="*/ 1256 h 10000"/>
                  <a:gd name="connsiteX95" fmla="*/ 3407 w 10000"/>
                  <a:gd name="connsiteY95" fmla="*/ 1256 h 10000"/>
                  <a:gd name="connsiteX96" fmla="*/ 3396 w 10000"/>
                  <a:gd name="connsiteY96" fmla="*/ 1227 h 10000"/>
                  <a:gd name="connsiteX97" fmla="*/ 3382 w 10000"/>
                  <a:gd name="connsiteY97" fmla="*/ 1227 h 10000"/>
                  <a:gd name="connsiteX98" fmla="*/ 3360 w 10000"/>
                  <a:gd name="connsiteY98" fmla="*/ 1221 h 10000"/>
                  <a:gd name="connsiteX99" fmla="*/ 3349 w 10000"/>
                  <a:gd name="connsiteY99" fmla="*/ 1231 h 10000"/>
                  <a:gd name="connsiteX100" fmla="*/ 3352 w 10000"/>
                  <a:gd name="connsiteY100" fmla="*/ 1247 h 10000"/>
                  <a:gd name="connsiteX101" fmla="*/ 3341 w 10000"/>
                  <a:gd name="connsiteY101" fmla="*/ 1237 h 10000"/>
                  <a:gd name="connsiteX102" fmla="*/ 3335 w 10000"/>
                  <a:gd name="connsiteY102" fmla="*/ 1231 h 10000"/>
                  <a:gd name="connsiteX103" fmla="*/ 3307 w 10000"/>
                  <a:gd name="connsiteY103" fmla="*/ 1227 h 10000"/>
                  <a:gd name="connsiteX104" fmla="*/ 3294 w 10000"/>
                  <a:gd name="connsiteY104" fmla="*/ 1221 h 10000"/>
                  <a:gd name="connsiteX105" fmla="*/ 3271 w 10000"/>
                  <a:gd name="connsiteY105" fmla="*/ 1211 h 10000"/>
                  <a:gd name="connsiteX106" fmla="*/ 3252 w 10000"/>
                  <a:gd name="connsiteY106" fmla="*/ 1195 h 10000"/>
                  <a:gd name="connsiteX107" fmla="*/ 3235 w 10000"/>
                  <a:gd name="connsiteY107" fmla="*/ 1195 h 10000"/>
                  <a:gd name="connsiteX108" fmla="*/ 3235 w 10000"/>
                  <a:gd name="connsiteY108" fmla="*/ 1205 h 10000"/>
                  <a:gd name="connsiteX109" fmla="*/ 3219 w 10000"/>
                  <a:gd name="connsiteY109" fmla="*/ 1231 h 10000"/>
                  <a:gd name="connsiteX110" fmla="*/ 3213 w 10000"/>
                  <a:gd name="connsiteY110" fmla="*/ 1231 h 10000"/>
                  <a:gd name="connsiteX111" fmla="*/ 3183 w 10000"/>
                  <a:gd name="connsiteY111" fmla="*/ 1221 h 10000"/>
                  <a:gd name="connsiteX112" fmla="*/ 3175 w 10000"/>
                  <a:gd name="connsiteY112" fmla="*/ 1227 h 10000"/>
                  <a:gd name="connsiteX113" fmla="*/ 3163 w 10000"/>
                  <a:gd name="connsiteY113" fmla="*/ 1237 h 10000"/>
                  <a:gd name="connsiteX114" fmla="*/ 3158 w 10000"/>
                  <a:gd name="connsiteY114" fmla="*/ 1260 h 10000"/>
                  <a:gd name="connsiteX115" fmla="*/ 3158 w 10000"/>
                  <a:gd name="connsiteY115" fmla="*/ 1276 h 10000"/>
                  <a:gd name="connsiteX116" fmla="*/ 3163 w 10000"/>
                  <a:gd name="connsiteY116" fmla="*/ 1295 h 10000"/>
                  <a:gd name="connsiteX117" fmla="*/ 3166 w 10000"/>
                  <a:gd name="connsiteY117" fmla="*/ 1308 h 10000"/>
                  <a:gd name="connsiteX118" fmla="*/ 3158 w 10000"/>
                  <a:gd name="connsiteY118" fmla="*/ 1315 h 10000"/>
                  <a:gd name="connsiteX119" fmla="*/ 3133 w 10000"/>
                  <a:gd name="connsiteY119" fmla="*/ 1299 h 10000"/>
                  <a:gd name="connsiteX120" fmla="*/ 3114 w 10000"/>
                  <a:gd name="connsiteY120" fmla="*/ 1276 h 10000"/>
                  <a:gd name="connsiteX121" fmla="*/ 3078 w 10000"/>
                  <a:gd name="connsiteY121" fmla="*/ 1240 h 10000"/>
                  <a:gd name="connsiteX122" fmla="*/ 3044 w 10000"/>
                  <a:gd name="connsiteY122" fmla="*/ 1227 h 10000"/>
                  <a:gd name="connsiteX123" fmla="*/ 3033 w 10000"/>
                  <a:gd name="connsiteY123" fmla="*/ 1231 h 10000"/>
                  <a:gd name="connsiteX124" fmla="*/ 3036 w 10000"/>
                  <a:gd name="connsiteY124" fmla="*/ 1256 h 10000"/>
                  <a:gd name="connsiteX125" fmla="*/ 3044 w 10000"/>
                  <a:gd name="connsiteY125" fmla="*/ 1266 h 10000"/>
                  <a:gd name="connsiteX126" fmla="*/ 3044 w 10000"/>
                  <a:gd name="connsiteY126" fmla="*/ 1276 h 10000"/>
                  <a:gd name="connsiteX127" fmla="*/ 3036 w 10000"/>
                  <a:gd name="connsiteY127" fmla="*/ 1276 h 10000"/>
                  <a:gd name="connsiteX128" fmla="*/ 3028 w 10000"/>
                  <a:gd name="connsiteY128" fmla="*/ 1266 h 10000"/>
                  <a:gd name="connsiteX129" fmla="*/ 3025 w 10000"/>
                  <a:gd name="connsiteY129" fmla="*/ 1256 h 10000"/>
                  <a:gd name="connsiteX130" fmla="*/ 3008 w 10000"/>
                  <a:gd name="connsiteY130" fmla="*/ 1205 h 10000"/>
                  <a:gd name="connsiteX131" fmla="*/ 3000 w 10000"/>
                  <a:gd name="connsiteY131" fmla="*/ 1192 h 10000"/>
                  <a:gd name="connsiteX132" fmla="*/ 2994 w 10000"/>
                  <a:gd name="connsiteY132" fmla="*/ 1176 h 10000"/>
                  <a:gd name="connsiteX133" fmla="*/ 2986 w 10000"/>
                  <a:gd name="connsiteY133" fmla="*/ 1182 h 10000"/>
                  <a:gd name="connsiteX134" fmla="*/ 2981 w 10000"/>
                  <a:gd name="connsiteY134" fmla="*/ 1192 h 10000"/>
                  <a:gd name="connsiteX135" fmla="*/ 2970 w 10000"/>
                  <a:gd name="connsiteY135" fmla="*/ 1201 h 10000"/>
                  <a:gd name="connsiteX136" fmla="*/ 2956 w 10000"/>
                  <a:gd name="connsiteY136" fmla="*/ 1218 h 10000"/>
                  <a:gd name="connsiteX137" fmla="*/ 2939 w 10000"/>
                  <a:gd name="connsiteY137" fmla="*/ 1240 h 10000"/>
                  <a:gd name="connsiteX138" fmla="*/ 2928 w 10000"/>
                  <a:gd name="connsiteY138" fmla="*/ 1247 h 10000"/>
                  <a:gd name="connsiteX139" fmla="*/ 2922 w 10000"/>
                  <a:gd name="connsiteY139" fmla="*/ 1250 h 10000"/>
                  <a:gd name="connsiteX140" fmla="*/ 2911 w 10000"/>
                  <a:gd name="connsiteY140" fmla="*/ 1250 h 10000"/>
                  <a:gd name="connsiteX141" fmla="*/ 2884 w 10000"/>
                  <a:gd name="connsiteY141" fmla="*/ 1247 h 10000"/>
                  <a:gd name="connsiteX142" fmla="*/ 2864 w 10000"/>
                  <a:gd name="connsiteY142" fmla="*/ 1237 h 10000"/>
                  <a:gd name="connsiteX143" fmla="*/ 2848 w 10000"/>
                  <a:gd name="connsiteY143" fmla="*/ 1231 h 10000"/>
                  <a:gd name="connsiteX144" fmla="*/ 2834 w 10000"/>
                  <a:gd name="connsiteY144" fmla="*/ 1227 h 10000"/>
                  <a:gd name="connsiteX145" fmla="*/ 2831 w 10000"/>
                  <a:gd name="connsiteY145" fmla="*/ 1227 h 10000"/>
                  <a:gd name="connsiteX146" fmla="*/ 2831 w 10000"/>
                  <a:gd name="connsiteY146" fmla="*/ 1221 h 10000"/>
                  <a:gd name="connsiteX147" fmla="*/ 2825 w 10000"/>
                  <a:gd name="connsiteY147" fmla="*/ 1205 h 10000"/>
                  <a:gd name="connsiteX148" fmla="*/ 2823 w 10000"/>
                  <a:gd name="connsiteY148" fmla="*/ 1192 h 10000"/>
                  <a:gd name="connsiteX149" fmla="*/ 2817 w 10000"/>
                  <a:gd name="connsiteY149" fmla="*/ 1182 h 10000"/>
                  <a:gd name="connsiteX150" fmla="*/ 2814 w 10000"/>
                  <a:gd name="connsiteY150" fmla="*/ 1176 h 10000"/>
                  <a:gd name="connsiteX151" fmla="*/ 2792 w 10000"/>
                  <a:gd name="connsiteY151" fmla="*/ 1172 h 10000"/>
                  <a:gd name="connsiteX152" fmla="*/ 2759 w 10000"/>
                  <a:gd name="connsiteY152" fmla="*/ 1156 h 10000"/>
                  <a:gd name="connsiteX153" fmla="*/ 2734 w 10000"/>
                  <a:gd name="connsiteY153" fmla="*/ 1143 h 10000"/>
                  <a:gd name="connsiteX154" fmla="*/ 2695 w 10000"/>
                  <a:gd name="connsiteY154" fmla="*/ 1124 h 10000"/>
                  <a:gd name="connsiteX155" fmla="*/ 2670 w 10000"/>
                  <a:gd name="connsiteY155" fmla="*/ 1108 h 10000"/>
                  <a:gd name="connsiteX156" fmla="*/ 2645 w 10000"/>
                  <a:gd name="connsiteY156" fmla="*/ 1091 h 10000"/>
                  <a:gd name="connsiteX157" fmla="*/ 2618 w 10000"/>
                  <a:gd name="connsiteY157" fmla="*/ 1088 h 10000"/>
                  <a:gd name="connsiteX158" fmla="*/ 2576 w 10000"/>
                  <a:gd name="connsiteY158" fmla="*/ 1088 h 10000"/>
                  <a:gd name="connsiteX159" fmla="*/ 2551 w 10000"/>
                  <a:gd name="connsiteY159" fmla="*/ 1091 h 10000"/>
                  <a:gd name="connsiteX160" fmla="*/ 2521 w 10000"/>
                  <a:gd name="connsiteY160" fmla="*/ 1098 h 10000"/>
                  <a:gd name="connsiteX161" fmla="*/ 2493 w 10000"/>
                  <a:gd name="connsiteY161" fmla="*/ 1104 h 10000"/>
                  <a:gd name="connsiteX162" fmla="*/ 2468 w 10000"/>
                  <a:gd name="connsiteY162" fmla="*/ 1108 h 10000"/>
                  <a:gd name="connsiteX163" fmla="*/ 2404 w 10000"/>
                  <a:gd name="connsiteY163" fmla="*/ 1124 h 10000"/>
                  <a:gd name="connsiteX164" fmla="*/ 2366 w 10000"/>
                  <a:gd name="connsiteY164" fmla="*/ 1133 h 10000"/>
                  <a:gd name="connsiteX165" fmla="*/ 2346 w 10000"/>
                  <a:gd name="connsiteY165" fmla="*/ 1137 h 10000"/>
                  <a:gd name="connsiteX166" fmla="*/ 2294 w 10000"/>
                  <a:gd name="connsiteY166" fmla="*/ 1146 h 10000"/>
                  <a:gd name="connsiteX167" fmla="*/ 2249 w 10000"/>
                  <a:gd name="connsiteY167" fmla="*/ 1156 h 10000"/>
                  <a:gd name="connsiteX168" fmla="*/ 2230 w 10000"/>
                  <a:gd name="connsiteY168" fmla="*/ 1156 h 10000"/>
                  <a:gd name="connsiteX169" fmla="*/ 2222 w 10000"/>
                  <a:gd name="connsiteY169" fmla="*/ 1163 h 10000"/>
                  <a:gd name="connsiteX170" fmla="*/ 2194 w 10000"/>
                  <a:gd name="connsiteY170" fmla="*/ 1163 h 10000"/>
                  <a:gd name="connsiteX171" fmla="*/ 2172 w 10000"/>
                  <a:gd name="connsiteY171" fmla="*/ 1163 h 10000"/>
                  <a:gd name="connsiteX172" fmla="*/ 2147 w 10000"/>
                  <a:gd name="connsiteY172" fmla="*/ 1166 h 10000"/>
                  <a:gd name="connsiteX173" fmla="*/ 2108 w 10000"/>
                  <a:gd name="connsiteY173" fmla="*/ 1166 h 10000"/>
                  <a:gd name="connsiteX174" fmla="*/ 2083 w 10000"/>
                  <a:gd name="connsiteY174" fmla="*/ 1156 h 10000"/>
                  <a:gd name="connsiteX175" fmla="*/ 2042 w 10000"/>
                  <a:gd name="connsiteY175" fmla="*/ 1143 h 10000"/>
                  <a:gd name="connsiteX176" fmla="*/ 2011 w 10000"/>
                  <a:gd name="connsiteY176" fmla="*/ 1143 h 10000"/>
                  <a:gd name="connsiteX177" fmla="*/ 1994 w 10000"/>
                  <a:gd name="connsiteY177" fmla="*/ 1146 h 10000"/>
                  <a:gd name="connsiteX178" fmla="*/ 1967 w 10000"/>
                  <a:gd name="connsiteY178" fmla="*/ 1156 h 10000"/>
                  <a:gd name="connsiteX179" fmla="*/ 1903 w 10000"/>
                  <a:gd name="connsiteY179" fmla="*/ 1176 h 10000"/>
                  <a:gd name="connsiteX180" fmla="*/ 1873 w 10000"/>
                  <a:gd name="connsiteY180" fmla="*/ 1182 h 10000"/>
                  <a:gd name="connsiteX181" fmla="*/ 1850 w 10000"/>
                  <a:gd name="connsiteY181" fmla="*/ 1185 h 10000"/>
                  <a:gd name="connsiteX182" fmla="*/ 1842 w 10000"/>
                  <a:gd name="connsiteY182" fmla="*/ 1192 h 10000"/>
                  <a:gd name="connsiteX183" fmla="*/ 1823 w 10000"/>
                  <a:gd name="connsiteY183" fmla="*/ 1195 h 10000"/>
                  <a:gd name="connsiteX184" fmla="*/ 1814 w 10000"/>
                  <a:gd name="connsiteY184" fmla="*/ 1201 h 10000"/>
                  <a:gd name="connsiteX185" fmla="*/ 1792 w 10000"/>
                  <a:gd name="connsiteY185" fmla="*/ 1218 h 10000"/>
                  <a:gd name="connsiteX186" fmla="*/ 1767 w 10000"/>
                  <a:gd name="connsiteY186" fmla="*/ 1231 h 10000"/>
                  <a:gd name="connsiteX187" fmla="*/ 1717 w 10000"/>
                  <a:gd name="connsiteY187" fmla="*/ 1266 h 10000"/>
                  <a:gd name="connsiteX188" fmla="*/ 1695 w 10000"/>
                  <a:gd name="connsiteY188" fmla="*/ 1279 h 10000"/>
                  <a:gd name="connsiteX189" fmla="*/ 1654 w 10000"/>
                  <a:gd name="connsiteY189" fmla="*/ 1308 h 10000"/>
                  <a:gd name="connsiteX190" fmla="*/ 1620 w 10000"/>
                  <a:gd name="connsiteY190" fmla="*/ 1334 h 10000"/>
                  <a:gd name="connsiteX191" fmla="*/ 1590 w 10000"/>
                  <a:gd name="connsiteY191" fmla="*/ 1360 h 10000"/>
                  <a:gd name="connsiteX192" fmla="*/ 1565 w 10000"/>
                  <a:gd name="connsiteY192" fmla="*/ 1380 h 10000"/>
                  <a:gd name="connsiteX193" fmla="*/ 1532 w 10000"/>
                  <a:gd name="connsiteY193" fmla="*/ 1402 h 10000"/>
                  <a:gd name="connsiteX194" fmla="*/ 1501 w 10000"/>
                  <a:gd name="connsiteY194" fmla="*/ 1418 h 10000"/>
                  <a:gd name="connsiteX195" fmla="*/ 1460 w 10000"/>
                  <a:gd name="connsiteY195" fmla="*/ 1438 h 10000"/>
                  <a:gd name="connsiteX196" fmla="*/ 1435 w 10000"/>
                  <a:gd name="connsiteY196" fmla="*/ 1454 h 10000"/>
                  <a:gd name="connsiteX197" fmla="*/ 1421 w 10000"/>
                  <a:gd name="connsiteY197" fmla="*/ 1464 h 10000"/>
                  <a:gd name="connsiteX198" fmla="*/ 1380 w 10000"/>
                  <a:gd name="connsiteY198" fmla="*/ 1473 h 10000"/>
                  <a:gd name="connsiteX199" fmla="*/ 1324 w 10000"/>
                  <a:gd name="connsiteY199" fmla="*/ 1477 h 10000"/>
                  <a:gd name="connsiteX200" fmla="*/ 1274 w 10000"/>
                  <a:gd name="connsiteY200" fmla="*/ 1483 h 10000"/>
                  <a:gd name="connsiteX201" fmla="*/ 1244 w 10000"/>
                  <a:gd name="connsiteY201" fmla="*/ 1486 h 10000"/>
                  <a:gd name="connsiteX202" fmla="*/ 1233 w 10000"/>
                  <a:gd name="connsiteY202" fmla="*/ 1486 h 10000"/>
                  <a:gd name="connsiteX203" fmla="*/ 1197 w 10000"/>
                  <a:gd name="connsiteY203" fmla="*/ 1493 h 10000"/>
                  <a:gd name="connsiteX204" fmla="*/ 1180 w 10000"/>
                  <a:gd name="connsiteY204" fmla="*/ 1496 h 10000"/>
                  <a:gd name="connsiteX205" fmla="*/ 1169 w 10000"/>
                  <a:gd name="connsiteY205" fmla="*/ 1496 h 10000"/>
                  <a:gd name="connsiteX206" fmla="*/ 1161 w 10000"/>
                  <a:gd name="connsiteY206" fmla="*/ 1503 h 10000"/>
                  <a:gd name="connsiteX207" fmla="*/ 1155 w 10000"/>
                  <a:gd name="connsiteY207" fmla="*/ 1503 h 10000"/>
                  <a:gd name="connsiteX208" fmla="*/ 501 w 10000"/>
                  <a:gd name="connsiteY208" fmla="*/ 2277 h 10000"/>
                  <a:gd name="connsiteX209" fmla="*/ 396 w 10000"/>
                  <a:gd name="connsiteY209" fmla="*/ 2532 h 10000"/>
                  <a:gd name="connsiteX210" fmla="*/ 324 w 10000"/>
                  <a:gd name="connsiteY210" fmla="*/ 2759 h 10000"/>
                  <a:gd name="connsiteX211" fmla="*/ 274 w 10000"/>
                  <a:gd name="connsiteY211" fmla="*/ 2866 h 10000"/>
                  <a:gd name="connsiteX212" fmla="*/ 202 w 10000"/>
                  <a:gd name="connsiteY212" fmla="*/ 3008 h 10000"/>
                  <a:gd name="connsiteX213" fmla="*/ 211 w 10000"/>
                  <a:gd name="connsiteY213" fmla="*/ 3177 h 10000"/>
                  <a:gd name="connsiteX214" fmla="*/ 235 w 10000"/>
                  <a:gd name="connsiteY214" fmla="*/ 3368 h 10000"/>
                  <a:gd name="connsiteX215" fmla="*/ 266 w 10000"/>
                  <a:gd name="connsiteY215" fmla="*/ 3595 h 10000"/>
                  <a:gd name="connsiteX216" fmla="*/ 299 w 10000"/>
                  <a:gd name="connsiteY216" fmla="*/ 3831 h 10000"/>
                  <a:gd name="connsiteX217" fmla="*/ 305 w 10000"/>
                  <a:gd name="connsiteY217" fmla="*/ 3863 h 10000"/>
                  <a:gd name="connsiteX218" fmla="*/ 341 w 10000"/>
                  <a:gd name="connsiteY218" fmla="*/ 3941 h 10000"/>
                  <a:gd name="connsiteX219" fmla="*/ 186 w 10000"/>
                  <a:gd name="connsiteY219" fmla="*/ 3935 h 10000"/>
                  <a:gd name="connsiteX220" fmla="*/ 30 w 10000"/>
                  <a:gd name="connsiteY220" fmla="*/ 3925 h 10000"/>
                  <a:gd name="connsiteX221" fmla="*/ 0 w 10000"/>
                  <a:gd name="connsiteY221" fmla="*/ 4054 h 10000"/>
                  <a:gd name="connsiteX222" fmla="*/ 14 w 10000"/>
                  <a:gd name="connsiteY222" fmla="*/ 4152 h 10000"/>
                  <a:gd name="connsiteX223" fmla="*/ 22 w 10000"/>
                  <a:gd name="connsiteY223" fmla="*/ 4242 h 10000"/>
                  <a:gd name="connsiteX224" fmla="*/ 30 w 10000"/>
                  <a:gd name="connsiteY224" fmla="*/ 4291 h 10000"/>
                  <a:gd name="connsiteX225" fmla="*/ 102 w 10000"/>
                  <a:gd name="connsiteY225" fmla="*/ 4271 h 10000"/>
                  <a:gd name="connsiteX226" fmla="*/ 155 w 10000"/>
                  <a:gd name="connsiteY226" fmla="*/ 4262 h 10000"/>
                  <a:gd name="connsiteX227" fmla="*/ 410 w 10000"/>
                  <a:gd name="connsiteY227" fmla="*/ 4255 h 10000"/>
                  <a:gd name="connsiteX228" fmla="*/ 418 w 10000"/>
                  <a:gd name="connsiteY228" fmla="*/ 4385 h 10000"/>
                  <a:gd name="connsiteX229" fmla="*/ 429 w 10000"/>
                  <a:gd name="connsiteY229" fmla="*/ 4543 h 10000"/>
                  <a:gd name="connsiteX230" fmla="*/ 443 w 10000"/>
                  <a:gd name="connsiteY230" fmla="*/ 4585 h 10000"/>
                  <a:gd name="connsiteX231" fmla="*/ 465 w 10000"/>
                  <a:gd name="connsiteY231" fmla="*/ 4611 h 10000"/>
                  <a:gd name="connsiteX232" fmla="*/ 468 w 10000"/>
                  <a:gd name="connsiteY232" fmla="*/ 4621 h 10000"/>
                  <a:gd name="connsiteX233" fmla="*/ 474 w 10000"/>
                  <a:gd name="connsiteY233" fmla="*/ 4679 h 10000"/>
                  <a:gd name="connsiteX234" fmla="*/ 554 w 10000"/>
                  <a:gd name="connsiteY234" fmla="*/ 4738 h 10000"/>
                  <a:gd name="connsiteX235" fmla="*/ 637 w 10000"/>
                  <a:gd name="connsiteY235" fmla="*/ 4809 h 10000"/>
                  <a:gd name="connsiteX236" fmla="*/ 704 w 10000"/>
                  <a:gd name="connsiteY236" fmla="*/ 4851 h 10000"/>
                  <a:gd name="connsiteX237" fmla="*/ 740 w 10000"/>
                  <a:gd name="connsiteY237" fmla="*/ 4893 h 10000"/>
                  <a:gd name="connsiteX238" fmla="*/ 756 w 10000"/>
                  <a:gd name="connsiteY238" fmla="*/ 4896 h 10000"/>
                  <a:gd name="connsiteX239" fmla="*/ 767 w 10000"/>
                  <a:gd name="connsiteY239" fmla="*/ 4880 h 10000"/>
                  <a:gd name="connsiteX240" fmla="*/ 806 w 10000"/>
                  <a:gd name="connsiteY240" fmla="*/ 4945 h 10000"/>
                  <a:gd name="connsiteX241" fmla="*/ 886 w 10000"/>
                  <a:gd name="connsiteY241" fmla="*/ 5078 h 10000"/>
                  <a:gd name="connsiteX242" fmla="*/ 911 w 10000"/>
                  <a:gd name="connsiteY242" fmla="*/ 5130 h 10000"/>
                  <a:gd name="connsiteX243" fmla="*/ 920 w 10000"/>
                  <a:gd name="connsiteY243" fmla="*/ 5191 h 10000"/>
                  <a:gd name="connsiteX244" fmla="*/ 920 w 10000"/>
                  <a:gd name="connsiteY244" fmla="*/ 5220 h 10000"/>
                  <a:gd name="connsiteX245" fmla="*/ 911 w 10000"/>
                  <a:gd name="connsiteY245" fmla="*/ 5314 h 10000"/>
                  <a:gd name="connsiteX246" fmla="*/ 898 w 10000"/>
                  <a:gd name="connsiteY246" fmla="*/ 5369 h 10000"/>
                  <a:gd name="connsiteX247" fmla="*/ 895 w 10000"/>
                  <a:gd name="connsiteY247" fmla="*/ 5385 h 10000"/>
                  <a:gd name="connsiteX248" fmla="*/ 895 w 10000"/>
                  <a:gd name="connsiteY248" fmla="*/ 5405 h 10000"/>
                  <a:gd name="connsiteX249" fmla="*/ 898 w 10000"/>
                  <a:gd name="connsiteY249" fmla="*/ 5434 h 10000"/>
                  <a:gd name="connsiteX250" fmla="*/ 911 w 10000"/>
                  <a:gd name="connsiteY250" fmla="*/ 5463 h 10000"/>
                  <a:gd name="connsiteX251" fmla="*/ 920 w 10000"/>
                  <a:gd name="connsiteY251" fmla="*/ 5492 h 10000"/>
                  <a:gd name="connsiteX252" fmla="*/ 934 w 10000"/>
                  <a:gd name="connsiteY252" fmla="*/ 5518 h 10000"/>
                  <a:gd name="connsiteX253" fmla="*/ 1169 w 10000"/>
                  <a:gd name="connsiteY253" fmla="*/ 5738 h 10000"/>
                  <a:gd name="connsiteX254" fmla="*/ 1188 w 10000"/>
                  <a:gd name="connsiteY254" fmla="*/ 5755 h 10000"/>
                  <a:gd name="connsiteX255" fmla="*/ 1216 w 10000"/>
                  <a:gd name="connsiteY255" fmla="*/ 5758 h 10000"/>
                  <a:gd name="connsiteX256" fmla="*/ 1313 w 10000"/>
                  <a:gd name="connsiteY256" fmla="*/ 5774 h 10000"/>
                  <a:gd name="connsiteX257" fmla="*/ 1349 w 10000"/>
                  <a:gd name="connsiteY257" fmla="*/ 5787 h 10000"/>
                  <a:gd name="connsiteX258" fmla="*/ 1393 w 10000"/>
                  <a:gd name="connsiteY258" fmla="*/ 5793 h 10000"/>
                  <a:gd name="connsiteX259" fmla="*/ 1393 w 10000"/>
                  <a:gd name="connsiteY259" fmla="*/ 5797 h 10000"/>
                  <a:gd name="connsiteX260" fmla="*/ 1421 w 10000"/>
                  <a:gd name="connsiteY260" fmla="*/ 5810 h 10000"/>
                  <a:gd name="connsiteX261" fmla="*/ 1446 w 10000"/>
                  <a:gd name="connsiteY261" fmla="*/ 5829 h 10000"/>
                  <a:gd name="connsiteX262" fmla="*/ 1460 w 10000"/>
                  <a:gd name="connsiteY262" fmla="*/ 5842 h 10000"/>
                  <a:gd name="connsiteX263" fmla="*/ 1476 w 10000"/>
                  <a:gd name="connsiteY263" fmla="*/ 5848 h 10000"/>
                  <a:gd name="connsiteX264" fmla="*/ 1501 w 10000"/>
                  <a:gd name="connsiteY264" fmla="*/ 5852 h 10000"/>
                  <a:gd name="connsiteX265" fmla="*/ 1532 w 10000"/>
                  <a:gd name="connsiteY265" fmla="*/ 5887 h 10000"/>
                  <a:gd name="connsiteX266" fmla="*/ 1565 w 10000"/>
                  <a:gd name="connsiteY266" fmla="*/ 5942 h 10000"/>
                  <a:gd name="connsiteX267" fmla="*/ 1587 w 10000"/>
                  <a:gd name="connsiteY267" fmla="*/ 5972 h 10000"/>
                  <a:gd name="connsiteX268" fmla="*/ 1612 w 10000"/>
                  <a:gd name="connsiteY268" fmla="*/ 5955 h 10000"/>
                  <a:gd name="connsiteX269" fmla="*/ 1679 w 10000"/>
                  <a:gd name="connsiteY269" fmla="*/ 6049 h 10000"/>
                  <a:gd name="connsiteX270" fmla="*/ 1720 w 10000"/>
                  <a:gd name="connsiteY270" fmla="*/ 6108 h 10000"/>
                  <a:gd name="connsiteX271" fmla="*/ 1751 w 10000"/>
                  <a:gd name="connsiteY271" fmla="*/ 6133 h 10000"/>
                  <a:gd name="connsiteX272" fmla="*/ 1792 w 10000"/>
                  <a:gd name="connsiteY272" fmla="*/ 6169 h 10000"/>
                  <a:gd name="connsiteX273" fmla="*/ 1801 w 10000"/>
                  <a:gd name="connsiteY273" fmla="*/ 6172 h 10000"/>
                  <a:gd name="connsiteX274" fmla="*/ 1814 w 10000"/>
                  <a:gd name="connsiteY274" fmla="*/ 6286 h 10000"/>
                  <a:gd name="connsiteX275" fmla="*/ 1817 w 10000"/>
                  <a:gd name="connsiteY275" fmla="*/ 6331 h 10000"/>
                  <a:gd name="connsiteX276" fmla="*/ 1809 w 10000"/>
                  <a:gd name="connsiteY276" fmla="*/ 6444 h 10000"/>
                  <a:gd name="connsiteX277" fmla="*/ 1801 w 10000"/>
                  <a:gd name="connsiteY277" fmla="*/ 6499 h 10000"/>
                  <a:gd name="connsiteX278" fmla="*/ 1781 w 10000"/>
                  <a:gd name="connsiteY278" fmla="*/ 6522 h 10000"/>
                  <a:gd name="connsiteX279" fmla="*/ 1773 w 10000"/>
                  <a:gd name="connsiteY279" fmla="*/ 6541 h 10000"/>
                  <a:gd name="connsiteX280" fmla="*/ 1762 w 10000"/>
                  <a:gd name="connsiteY280" fmla="*/ 6571 h 10000"/>
                  <a:gd name="connsiteX281" fmla="*/ 1767 w 10000"/>
                  <a:gd name="connsiteY281" fmla="*/ 6622 h 10000"/>
                  <a:gd name="connsiteX282" fmla="*/ 1767 w 10000"/>
                  <a:gd name="connsiteY282" fmla="*/ 6665 h 10000"/>
                  <a:gd name="connsiteX283" fmla="*/ 1767 w 10000"/>
                  <a:gd name="connsiteY283" fmla="*/ 6694 h 10000"/>
                  <a:gd name="connsiteX284" fmla="*/ 1776 w 10000"/>
                  <a:gd name="connsiteY284" fmla="*/ 6726 h 10000"/>
                  <a:gd name="connsiteX285" fmla="*/ 1776 w 10000"/>
                  <a:gd name="connsiteY285" fmla="*/ 6745 h 10000"/>
                  <a:gd name="connsiteX286" fmla="*/ 1767 w 10000"/>
                  <a:gd name="connsiteY286" fmla="*/ 6765 h 10000"/>
                  <a:gd name="connsiteX287" fmla="*/ 1762 w 10000"/>
                  <a:gd name="connsiteY287" fmla="*/ 6804 h 10000"/>
                  <a:gd name="connsiteX288" fmla="*/ 1753 w 10000"/>
                  <a:gd name="connsiteY288" fmla="*/ 6839 h 10000"/>
                  <a:gd name="connsiteX289" fmla="*/ 1742 w 10000"/>
                  <a:gd name="connsiteY289" fmla="*/ 6849 h 10000"/>
                  <a:gd name="connsiteX290" fmla="*/ 1726 w 10000"/>
                  <a:gd name="connsiteY290" fmla="*/ 6849 h 10000"/>
                  <a:gd name="connsiteX291" fmla="*/ 1712 w 10000"/>
                  <a:gd name="connsiteY291" fmla="*/ 6852 h 10000"/>
                  <a:gd name="connsiteX292" fmla="*/ 1640 w 10000"/>
                  <a:gd name="connsiteY292" fmla="*/ 6953 h 10000"/>
                  <a:gd name="connsiteX293" fmla="*/ 1493 w 10000"/>
                  <a:gd name="connsiteY293" fmla="*/ 7105 h 10000"/>
                  <a:gd name="connsiteX294" fmla="*/ 1490 w 10000"/>
                  <a:gd name="connsiteY294" fmla="*/ 7124 h 10000"/>
                  <a:gd name="connsiteX295" fmla="*/ 1468 w 10000"/>
                  <a:gd name="connsiteY295" fmla="*/ 7137 h 10000"/>
                  <a:gd name="connsiteX296" fmla="*/ 1454 w 10000"/>
                  <a:gd name="connsiteY296" fmla="*/ 7144 h 10000"/>
                  <a:gd name="connsiteX297" fmla="*/ 1452 w 10000"/>
                  <a:gd name="connsiteY297" fmla="*/ 7157 h 10000"/>
                  <a:gd name="connsiteX298" fmla="*/ 1446 w 10000"/>
                  <a:gd name="connsiteY298" fmla="*/ 7199 h 10000"/>
                  <a:gd name="connsiteX299" fmla="*/ 1476 w 10000"/>
                  <a:gd name="connsiteY299" fmla="*/ 7247 h 10000"/>
                  <a:gd name="connsiteX300" fmla="*/ 1501 w 10000"/>
                  <a:gd name="connsiteY300" fmla="*/ 7270 h 10000"/>
                  <a:gd name="connsiteX301" fmla="*/ 1518 w 10000"/>
                  <a:gd name="connsiteY301" fmla="*/ 7286 h 10000"/>
                  <a:gd name="connsiteX302" fmla="*/ 1524 w 10000"/>
                  <a:gd name="connsiteY302" fmla="*/ 7306 h 10000"/>
                  <a:gd name="connsiteX303" fmla="*/ 1540 w 10000"/>
                  <a:gd name="connsiteY303" fmla="*/ 7322 h 10000"/>
                  <a:gd name="connsiteX304" fmla="*/ 1565 w 10000"/>
                  <a:gd name="connsiteY304" fmla="*/ 7325 h 10000"/>
                  <a:gd name="connsiteX305" fmla="*/ 1590 w 10000"/>
                  <a:gd name="connsiteY305" fmla="*/ 7332 h 10000"/>
                  <a:gd name="connsiteX306" fmla="*/ 1615 w 10000"/>
                  <a:gd name="connsiteY306" fmla="*/ 7345 h 10000"/>
                  <a:gd name="connsiteX307" fmla="*/ 1662 w 10000"/>
                  <a:gd name="connsiteY307" fmla="*/ 7370 h 10000"/>
                  <a:gd name="connsiteX308" fmla="*/ 1670 w 10000"/>
                  <a:gd name="connsiteY308" fmla="*/ 7351 h 10000"/>
                  <a:gd name="connsiteX309" fmla="*/ 1726 w 10000"/>
                  <a:gd name="connsiteY309" fmla="*/ 7354 h 10000"/>
                  <a:gd name="connsiteX310" fmla="*/ 1726 w 10000"/>
                  <a:gd name="connsiteY310" fmla="*/ 7400 h 10000"/>
                  <a:gd name="connsiteX311" fmla="*/ 1773 w 10000"/>
                  <a:gd name="connsiteY311" fmla="*/ 7409 h 10000"/>
                  <a:gd name="connsiteX312" fmla="*/ 1806 w 10000"/>
                  <a:gd name="connsiteY312" fmla="*/ 7416 h 10000"/>
                  <a:gd name="connsiteX313" fmla="*/ 1839 w 10000"/>
                  <a:gd name="connsiteY313" fmla="*/ 7403 h 10000"/>
                  <a:gd name="connsiteX314" fmla="*/ 1886 w 10000"/>
                  <a:gd name="connsiteY314" fmla="*/ 7403 h 10000"/>
                  <a:gd name="connsiteX315" fmla="*/ 1898 w 10000"/>
                  <a:gd name="connsiteY315" fmla="*/ 7403 h 10000"/>
                  <a:gd name="connsiteX316" fmla="*/ 1914 w 10000"/>
                  <a:gd name="connsiteY316" fmla="*/ 7494 h 10000"/>
                  <a:gd name="connsiteX317" fmla="*/ 1895 w 10000"/>
                  <a:gd name="connsiteY317" fmla="*/ 7523 h 10000"/>
                  <a:gd name="connsiteX318" fmla="*/ 1825 w 10000"/>
                  <a:gd name="connsiteY318" fmla="*/ 7617 h 10000"/>
                  <a:gd name="connsiteX319" fmla="*/ 1776 w 10000"/>
                  <a:gd name="connsiteY319" fmla="*/ 7691 h 10000"/>
                  <a:gd name="connsiteX320" fmla="*/ 1781 w 10000"/>
                  <a:gd name="connsiteY320" fmla="*/ 7723 h 10000"/>
                  <a:gd name="connsiteX321" fmla="*/ 1767 w 10000"/>
                  <a:gd name="connsiteY321" fmla="*/ 7759 h 10000"/>
                  <a:gd name="connsiteX322" fmla="*/ 1762 w 10000"/>
                  <a:gd name="connsiteY322" fmla="*/ 7817 h 10000"/>
                  <a:gd name="connsiteX323" fmla="*/ 1762 w 10000"/>
                  <a:gd name="connsiteY323" fmla="*/ 7856 h 10000"/>
                  <a:gd name="connsiteX324" fmla="*/ 1776 w 10000"/>
                  <a:gd name="connsiteY324" fmla="*/ 7892 h 10000"/>
                  <a:gd name="connsiteX325" fmla="*/ 1784 w 10000"/>
                  <a:gd name="connsiteY325" fmla="*/ 7902 h 10000"/>
                  <a:gd name="connsiteX326" fmla="*/ 1801 w 10000"/>
                  <a:gd name="connsiteY326" fmla="*/ 7908 h 10000"/>
                  <a:gd name="connsiteX327" fmla="*/ 1809 w 10000"/>
                  <a:gd name="connsiteY327" fmla="*/ 7911 h 10000"/>
                  <a:gd name="connsiteX328" fmla="*/ 1801 w 10000"/>
                  <a:gd name="connsiteY328" fmla="*/ 7940 h 10000"/>
                  <a:gd name="connsiteX329" fmla="*/ 1798 w 10000"/>
                  <a:gd name="connsiteY329" fmla="*/ 7979 h 10000"/>
                  <a:gd name="connsiteX330" fmla="*/ 1806 w 10000"/>
                  <a:gd name="connsiteY330" fmla="*/ 8002 h 10000"/>
                  <a:gd name="connsiteX331" fmla="*/ 1823 w 10000"/>
                  <a:gd name="connsiteY331" fmla="*/ 8021 h 10000"/>
                  <a:gd name="connsiteX332" fmla="*/ 1834 w 10000"/>
                  <a:gd name="connsiteY332" fmla="*/ 8044 h 10000"/>
                  <a:gd name="connsiteX333" fmla="*/ 1839 w 10000"/>
                  <a:gd name="connsiteY333" fmla="*/ 8073 h 10000"/>
                  <a:gd name="connsiteX334" fmla="*/ 1842 w 10000"/>
                  <a:gd name="connsiteY334" fmla="*/ 8106 h 10000"/>
                  <a:gd name="connsiteX335" fmla="*/ 1839 w 10000"/>
                  <a:gd name="connsiteY335" fmla="*/ 8144 h 10000"/>
                  <a:gd name="connsiteX336" fmla="*/ 1856 w 10000"/>
                  <a:gd name="connsiteY336" fmla="*/ 8164 h 10000"/>
                  <a:gd name="connsiteX337" fmla="*/ 1886 w 10000"/>
                  <a:gd name="connsiteY337" fmla="*/ 8193 h 10000"/>
                  <a:gd name="connsiteX338" fmla="*/ 1922 w 10000"/>
                  <a:gd name="connsiteY338" fmla="*/ 8206 h 10000"/>
                  <a:gd name="connsiteX339" fmla="*/ 1967 w 10000"/>
                  <a:gd name="connsiteY339" fmla="*/ 8203 h 10000"/>
                  <a:gd name="connsiteX340" fmla="*/ 1986 w 10000"/>
                  <a:gd name="connsiteY340" fmla="*/ 8212 h 10000"/>
                  <a:gd name="connsiteX341" fmla="*/ 2000 w 10000"/>
                  <a:gd name="connsiteY341" fmla="*/ 8232 h 10000"/>
                  <a:gd name="connsiteX342" fmla="*/ 2033 w 10000"/>
                  <a:gd name="connsiteY342" fmla="*/ 8258 h 10000"/>
                  <a:gd name="connsiteX343" fmla="*/ 2050 w 10000"/>
                  <a:gd name="connsiteY343" fmla="*/ 8271 h 10000"/>
                  <a:gd name="connsiteX344" fmla="*/ 2089 w 10000"/>
                  <a:gd name="connsiteY344" fmla="*/ 8280 h 10000"/>
                  <a:gd name="connsiteX345" fmla="*/ 2122 w 10000"/>
                  <a:gd name="connsiteY345" fmla="*/ 8300 h 10000"/>
                  <a:gd name="connsiteX346" fmla="*/ 2163 w 10000"/>
                  <a:gd name="connsiteY346" fmla="*/ 8332 h 10000"/>
                  <a:gd name="connsiteX347" fmla="*/ 2172 w 10000"/>
                  <a:gd name="connsiteY347" fmla="*/ 8335 h 10000"/>
                  <a:gd name="connsiteX348" fmla="*/ 2177 w 10000"/>
                  <a:gd name="connsiteY348" fmla="*/ 8345 h 10000"/>
                  <a:gd name="connsiteX349" fmla="*/ 2163 w 10000"/>
                  <a:gd name="connsiteY349" fmla="*/ 8371 h 10000"/>
                  <a:gd name="connsiteX350" fmla="*/ 2139 w 10000"/>
                  <a:gd name="connsiteY350" fmla="*/ 8423 h 10000"/>
                  <a:gd name="connsiteX351" fmla="*/ 2130 w 10000"/>
                  <a:gd name="connsiteY351" fmla="*/ 8439 h 10000"/>
                  <a:gd name="connsiteX352" fmla="*/ 2105 w 10000"/>
                  <a:gd name="connsiteY352" fmla="*/ 8446 h 10000"/>
                  <a:gd name="connsiteX353" fmla="*/ 2080 w 10000"/>
                  <a:gd name="connsiteY353" fmla="*/ 8449 h 10000"/>
                  <a:gd name="connsiteX354" fmla="*/ 2075 w 10000"/>
                  <a:gd name="connsiteY354" fmla="*/ 8459 h 10000"/>
                  <a:gd name="connsiteX355" fmla="*/ 2072 w 10000"/>
                  <a:gd name="connsiteY355" fmla="*/ 8475 h 10000"/>
                  <a:gd name="connsiteX356" fmla="*/ 2080 w 10000"/>
                  <a:gd name="connsiteY356" fmla="*/ 8484 h 10000"/>
                  <a:gd name="connsiteX357" fmla="*/ 2100 w 10000"/>
                  <a:gd name="connsiteY357" fmla="*/ 8475 h 10000"/>
                  <a:gd name="connsiteX358" fmla="*/ 2141 w 10000"/>
                  <a:gd name="connsiteY358" fmla="*/ 8478 h 10000"/>
                  <a:gd name="connsiteX359" fmla="*/ 2172 w 10000"/>
                  <a:gd name="connsiteY359" fmla="*/ 8475 h 10000"/>
                  <a:gd name="connsiteX360" fmla="*/ 2188 w 10000"/>
                  <a:gd name="connsiteY360" fmla="*/ 8475 h 10000"/>
                  <a:gd name="connsiteX361" fmla="*/ 2222 w 10000"/>
                  <a:gd name="connsiteY361" fmla="*/ 8497 h 10000"/>
                  <a:gd name="connsiteX362" fmla="*/ 2252 w 10000"/>
                  <a:gd name="connsiteY362" fmla="*/ 8514 h 10000"/>
                  <a:gd name="connsiteX363" fmla="*/ 2274 w 10000"/>
                  <a:gd name="connsiteY363" fmla="*/ 8514 h 10000"/>
                  <a:gd name="connsiteX364" fmla="*/ 2299 w 10000"/>
                  <a:gd name="connsiteY364" fmla="*/ 8504 h 10000"/>
                  <a:gd name="connsiteX365" fmla="*/ 2310 w 10000"/>
                  <a:gd name="connsiteY365" fmla="*/ 8504 h 10000"/>
                  <a:gd name="connsiteX366" fmla="*/ 2319 w 10000"/>
                  <a:gd name="connsiteY366" fmla="*/ 8484 h 10000"/>
                  <a:gd name="connsiteX367" fmla="*/ 2338 w 10000"/>
                  <a:gd name="connsiteY367" fmla="*/ 8494 h 10000"/>
                  <a:gd name="connsiteX368" fmla="*/ 2338 w 10000"/>
                  <a:gd name="connsiteY368" fmla="*/ 8552 h 10000"/>
                  <a:gd name="connsiteX369" fmla="*/ 2366 w 10000"/>
                  <a:gd name="connsiteY369" fmla="*/ 8572 h 10000"/>
                  <a:gd name="connsiteX370" fmla="*/ 2382 w 10000"/>
                  <a:gd name="connsiteY370" fmla="*/ 8582 h 10000"/>
                  <a:gd name="connsiteX371" fmla="*/ 2435 w 10000"/>
                  <a:gd name="connsiteY371" fmla="*/ 8552 h 10000"/>
                  <a:gd name="connsiteX372" fmla="*/ 2443 w 10000"/>
                  <a:gd name="connsiteY372" fmla="*/ 8552 h 10000"/>
                  <a:gd name="connsiteX373" fmla="*/ 2454 w 10000"/>
                  <a:gd name="connsiteY373" fmla="*/ 8552 h 10000"/>
                  <a:gd name="connsiteX374" fmla="*/ 2471 w 10000"/>
                  <a:gd name="connsiteY374" fmla="*/ 8546 h 10000"/>
                  <a:gd name="connsiteX375" fmla="*/ 2488 w 10000"/>
                  <a:gd name="connsiteY375" fmla="*/ 8536 h 10000"/>
                  <a:gd name="connsiteX376" fmla="*/ 2501 w 10000"/>
                  <a:gd name="connsiteY376" fmla="*/ 8533 h 10000"/>
                  <a:gd name="connsiteX377" fmla="*/ 2512 w 10000"/>
                  <a:gd name="connsiteY377" fmla="*/ 8533 h 10000"/>
                  <a:gd name="connsiteX378" fmla="*/ 2521 w 10000"/>
                  <a:gd name="connsiteY378" fmla="*/ 8546 h 10000"/>
                  <a:gd name="connsiteX379" fmla="*/ 2521 w 10000"/>
                  <a:gd name="connsiteY379" fmla="*/ 8572 h 10000"/>
                  <a:gd name="connsiteX380" fmla="*/ 2535 w 10000"/>
                  <a:gd name="connsiteY380" fmla="*/ 8588 h 10000"/>
                  <a:gd name="connsiteX381" fmla="*/ 2551 w 10000"/>
                  <a:gd name="connsiteY381" fmla="*/ 8582 h 10000"/>
                  <a:gd name="connsiteX382" fmla="*/ 2560 w 10000"/>
                  <a:gd name="connsiteY382" fmla="*/ 8582 h 10000"/>
                  <a:gd name="connsiteX383" fmla="*/ 2573 w 10000"/>
                  <a:gd name="connsiteY383" fmla="*/ 8588 h 10000"/>
                  <a:gd name="connsiteX384" fmla="*/ 2584 w 10000"/>
                  <a:gd name="connsiteY384" fmla="*/ 8591 h 10000"/>
                  <a:gd name="connsiteX385" fmla="*/ 2590 w 10000"/>
                  <a:gd name="connsiteY385" fmla="*/ 8598 h 10000"/>
                  <a:gd name="connsiteX386" fmla="*/ 2598 w 10000"/>
                  <a:gd name="connsiteY386" fmla="*/ 8608 h 10000"/>
                  <a:gd name="connsiteX387" fmla="*/ 2607 w 10000"/>
                  <a:gd name="connsiteY387" fmla="*/ 8617 h 10000"/>
                  <a:gd name="connsiteX388" fmla="*/ 2618 w 10000"/>
                  <a:gd name="connsiteY388" fmla="*/ 8617 h 10000"/>
                  <a:gd name="connsiteX389" fmla="*/ 2640 w 10000"/>
                  <a:gd name="connsiteY389" fmla="*/ 8608 h 10000"/>
                  <a:gd name="connsiteX390" fmla="*/ 2670 w 10000"/>
                  <a:gd name="connsiteY390" fmla="*/ 8598 h 10000"/>
                  <a:gd name="connsiteX391" fmla="*/ 2673 w 10000"/>
                  <a:gd name="connsiteY391" fmla="*/ 8598 h 10000"/>
                  <a:gd name="connsiteX392" fmla="*/ 2690 w 10000"/>
                  <a:gd name="connsiteY392" fmla="*/ 8598 h 10000"/>
                  <a:gd name="connsiteX393" fmla="*/ 2698 w 10000"/>
                  <a:gd name="connsiteY393" fmla="*/ 8598 h 10000"/>
                  <a:gd name="connsiteX394" fmla="*/ 2712 w 10000"/>
                  <a:gd name="connsiteY394" fmla="*/ 8598 h 10000"/>
                  <a:gd name="connsiteX395" fmla="*/ 2726 w 10000"/>
                  <a:gd name="connsiteY395" fmla="*/ 8591 h 10000"/>
                  <a:gd name="connsiteX396" fmla="*/ 2737 w 10000"/>
                  <a:gd name="connsiteY396" fmla="*/ 8588 h 10000"/>
                  <a:gd name="connsiteX397" fmla="*/ 2759 w 10000"/>
                  <a:gd name="connsiteY397" fmla="*/ 8582 h 10000"/>
                  <a:gd name="connsiteX398" fmla="*/ 2770 w 10000"/>
                  <a:gd name="connsiteY398" fmla="*/ 8578 h 10000"/>
                  <a:gd name="connsiteX399" fmla="*/ 2784 w 10000"/>
                  <a:gd name="connsiteY399" fmla="*/ 8572 h 10000"/>
                  <a:gd name="connsiteX400" fmla="*/ 2795 w 10000"/>
                  <a:gd name="connsiteY400" fmla="*/ 8572 h 10000"/>
                  <a:gd name="connsiteX401" fmla="*/ 2803 w 10000"/>
                  <a:gd name="connsiteY401" fmla="*/ 8588 h 10000"/>
                  <a:gd name="connsiteX402" fmla="*/ 2803 w 10000"/>
                  <a:gd name="connsiteY402" fmla="*/ 8591 h 10000"/>
                  <a:gd name="connsiteX403" fmla="*/ 2803 w 10000"/>
                  <a:gd name="connsiteY403" fmla="*/ 8601 h 10000"/>
                  <a:gd name="connsiteX404" fmla="*/ 2809 w 10000"/>
                  <a:gd name="connsiteY404" fmla="*/ 8601 h 10000"/>
                  <a:gd name="connsiteX405" fmla="*/ 2823 w 10000"/>
                  <a:gd name="connsiteY405" fmla="*/ 8598 h 10000"/>
                  <a:gd name="connsiteX406" fmla="*/ 2831 w 10000"/>
                  <a:gd name="connsiteY406" fmla="*/ 8598 h 10000"/>
                  <a:gd name="connsiteX407" fmla="*/ 2839 w 10000"/>
                  <a:gd name="connsiteY407" fmla="*/ 8601 h 10000"/>
                  <a:gd name="connsiteX408" fmla="*/ 2848 w 10000"/>
                  <a:gd name="connsiteY408" fmla="*/ 8598 h 10000"/>
                  <a:gd name="connsiteX409" fmla="*/ 2856 w 10000"/>
                  <a:gd name="connsiteY409" fmla="*/ 8601 h 10000"/>
                  <a:gd name="connsiteX410" fmla="*/ 2859 w 10000"/>
                  <a:gd name="connsiteY410" fmla="*/ 8601 h 10000"/>
                  <a:gd name="connsiteX411" fmla="*/ 2864 w 10000"/>
                  <a:gd name="connsiteY411" fmla="*/ 8598 h 10000"/>
                  <a:gd name="connsiteX412" fmla="*/ 2889 w 10000"/>
                  <a:gd name="connsiteY412" fmla="*/ 8611 h 10000"/>
                  <a:gd name="connsiteX413" fmla="*/ 2906 w 10000"/>
                  <a:gd name="connsiteY413" fmla="*/ 8620 h 10000"/>
                  <a:gd name="connsiteX414" fmla="*/ 2914 w 10000"/>
                  <a:gd name="connsiteY414" fmla="*/ 8627 h 10000"/>
                  <a:gd name="connsiteX415" fmla="*/ 2920 w 10000"/>
                  <a:gd name="connsiteY415" fmla="*/ 8640 h 10000"/>
                  <a:gd name="connsiteX416" fmla="*/ 2922 w 10000"/>
                  <a:gd name="connsiteY416" fmla="*/ 8666 h 10000"/>
                  <a:gd name="connsiteX417" fmla="*/ 2922 w 10000"/>
                  <a:gd name="connsiteY417" fmla="*/ 8692 h 10000"/>
                  <a:gd name="connsiteX418" fmla="*/ 2939 w 10000"/>
                  <a:gd name="connsiteY418" fmla="*/ 8695 h 10000"/>
                  <a:gd name="connsiteX419" fmla="*/ 2953 w 10000"/>
                  <a:gd name="connsiteY419" fmla="*/ 8695 h 10000"/>
                  <a:gd name="connsiteX420" fmla="*/ 2961 w 10000"/>
                  <a:gd name="connsiteY420" fmla="*/ 8695 h 10000"/>
                  <a:gd name="connsiteX421" fmla="*/ 2972 w 10000"/>
                  <a:gd name="connsiteY421" fmla="*/ 8692 h 10000"/>
                  <a:gd name="connsiteX422" fmla="*/ 2981 w 10000"/>
                  <a:gd name="connsiteY422" fmla="*/ 8685 h 10000"/>
                  <a:gd name="connsiteX423" fmla="*/ 2989 w 10000"/>
                  <a:gd name="connsiteY423" fmla="*/ 8685 h 10000"/>
                  <a:gd name="connsiteX424" fmla="*/ 3008 w 10000"/>
                  <a:gd name="connsiteY424" fmla="*/ 8685 h 10000"/>
                  <a:gd name="connsiteX425" fmla="*/ 3028 w 10000"/>
                  <a:gd name="connsiteY425" fmla="*/ 8695 h 10000"/>
                  <a:gd name="connsiteX426" fmla="*/ 3042 w 10000"/>
                  <a:gd name="connsiteY426" fmla="*/ 8695 h 10000"/>
                  <a:gd name="connsiteX427" fmla="*/ 3053 w 10000"/>
                  <a:gd name="connsiteY427" fmla="*/ 8676 h 10000"/>
                  <a:gd name="connsiteX428" fmla="*/ 3061 w 10000"/>
                  <a:gd name="connsiteY428" fmla="*/ 8666 h 10000"/>
                  <a:gd name="connsiteX429" fmla="*/ 3066 w 10000"/>
                  <a:gd name="connsiteY429" fmla="*/ 8656 h 10000"/>
                  <a:gd name="connsiteX430" fmla="*/ 3091 w 10000"/>
                  <a:gd name="connsiteY430" fmla="*/ 8659 h 10000"/>
                  <a:gd name="connsiteX431" fmla="*/ 3105 w 10000"/>
                  <a:gd name="connsiteY431" fmla="*/ 8659 h 10000"/>
                  <a:gd name="connsiteX432" fmla="*/ 3108 w 10000"/>
                  <a:gd name="connsiteY432" fmla="*/ 8650 h 10000"/>
                  <a:gd name="connsiteX433" fmla="*/ 3147 w 10000"/>
                  <a:gd name="connsiteY433" fmla="*/ 8588 h 10000"/>
                  <a:gd name="connsiteX434" fmla="*/ 3150 w 10000"/>
                  <a:gd name="connsiteY434" fmla="*/ 8598 h 10000"/>
                  <a:gd name="connsiteX435" fmla="*/ 3163 w 10000"/>
                  <a:gd name="connsiteY435" fmla="*/ 8601 h 10000"/>
                  <a:gd name="connsiteX436" fmla="*/ 3180 w 10000"/>
                  <a:gd name="connsiteY436" fmla="*/ 8608 h 10000"/>
                  <a:gd name="connsiteX437" fmla="*/ 3188 w 10000"/>
                  <a:gd name="connsiteY437" fmla="*/ 8611 h 10000"/>
                  <a:gd name="connsiteX438" fmla="*/ 3227 w 10000"/>
                  <a:gd name="connsiteY438" fmla="*/ 8620 h 10000"/>
                  <a:gd name="connsiteX439" fmla="*/ 3238 w 10000"/>
                  <a:gd name="connsiteY439" fmla="*/ 8617 h 10000"/>
                  <a:gd name="connsiteX440" fmla="*/ 3247 w 10000"/>
                  <a:gd name="connsiteY440" fmla="*/ 8601 h 10000"/>
                  <a:gd name="connsiteX441" fmla="*/ 3269 w 10000"/>
                  <a:gd name="connsiteY441" fmla="*/ 8611 h 10000"/>
                  <a:gd name="connsiteX442" fmla="*/ 3277 w 10000"/>
                  <a:gd name="connsiteY442" fmla="*/ 8617 h 10000"/>
                  <a:gd name="connsiteX443" fmla="*/ 3285 w 10000"/>
                  <a:gd name="connsiteY443" fmla="*/ 8611 h 10000"/>
                  <a:gd name="connsiteX444" fmla="*/ 3307 w 10000"/>
                  <a:gd name="connsiteY444" fmla="*/ 8611 h 10000"/>
                  <a:gd name="connsiteX445" fmla="*/ 3319 w 10000"/>
                  <a:gd name="connsiteY445" fmla="*/ 8617 h 10000"/>
                  <a:gd name="connsiteX446" fmla="*/ 3324 w 10000"/>
                  <a:gd name="connsiteY446" fmla="*/ 8617 h 10000"/>
                  <a:gd name="connsiteX447" fmla="*/ 3327 w 10000"/>
                  <a:gd name="connsiteY447" fmla="*/ 8620 h 10000"/>
                  <a:gd name="connsiteX448" fmla="*/ 3341 w 10000"/>
                  <a:gd name="connsiteY448" fmla="*/ 8620 h 10000"/>
                  <a:gd name="connsiteX449" fmla="*/ 3357 w 10000"/>
                  <a:gd name="connsiteY449" fmla="*/ 8620 h 10000"/>
                  <a:gd name="connsiteX450" fmla="*/ 3374 w 10000"/>
                  <a:gd name="connsiteY450" fmla="*/ 8620 h 10000"/>
                  <a:gd name="connsiteX451" fmla="*/ 3382 w 10000"/>
                  <a:gd name="connsiteY451" fmla="*/ 8620 h 10000"/>
                  <a:gd name="connsiteX452" fmla="*/ 3399 w 10000"/>
                  <a:gd name="connsiteY452" fmla="*/ 8611 h 10000"/>
                  <a:gd name="connsiteX453" fmla="*/ 3413 w 10000"/>
                  <a:gd name="connsiteY453" fmla="*/ 8601 h 10000"/>
                  <a:gd name="connsiteX454" fmla="*/ 3421 w 10000"/>
                  <a:gd name="connsiteY454" fmla="*/ 8588 h 10000"/>
                  <a:gd name="connsiteX455" fmla="*/ 3421 w 10000"/>
                  <a:gd name="connsiteY455" fmla="*/ 8572 h 10000"/>
                  <a:gd name="connsiteX456" fmla="*/ 3421 w 10000"/>
                  <a:gd name="connsiteY456" fmla="*/ 8552 h 10000"/>
                  <a:gd name="connsiteX457" fmla="*/ 3424 w 10000"/>
                  <a:gd name="connsiteY457" fmla="*/ 8533 h 10000"/>
                  <a:gd name="connsiteX458" fmla="*/ 3432 w 10000"/>
                  <a:gd name="connsiteY458" fmla="*/ 8523 h 10000"/>
                  <a:gd name="connsiteX459" fmla="*/ 3446 w 10000"/>
                  <a:gd name="connsiteY459" fmla="*/ 8523 h 10000"/>
                  <a:gd name="connsiteX460" fmla="*/ 3457 w 10000"/>
                  <a:gd name="connsiteY460" fmla="*/ 8523 h 10000"/>
                  <a:gd name="connsiteX461" fmla="*/ 3476 w 10000"/>
                  <a:gd name="connsiteY461" fmla="*/ 8533 h 10000"/>
                  <a:gd name="connsiteX462" fmla="*/ 3485 w 10000"/>
                  <a:gd name="connsiteY462" fmla="*/ 8536 h 10000"/>
                  <a:gd name="connsiteX463" fmla="*/ 3501 w 10000"/>
                  <a:gd name="connsiteY463" fmla="*/ 8527 h 10000"/>
                  <a:gd name="connsiteX464" fmla="*/ 3504 w 10000"/>
                  <a:gd name="connsiteY464" fmla="*/ 8514 h 10000"/>
                  <a:gd name="connsiteX465" fmla="*/ 3510 w 10000"/>
                  <a:gd name="connsiteY465" fmla="*/ 8497 h 10000"/>
                  <a:gd name="connsiteX466" fmla="*/ 3537 w 10000"/>
                  <a:gd name="connsiteY466" fmla="*/ 8484 h 10000"/>
                  <a:gd name="connsiteX467" fmla="*/ 3562 w 10000"/>
                  <a:gd name="connsiteY467" fmla="*/ 8488 h 10000"/>
                  <a:gd name="connsiteX468" fmla="*/ 3568 w 10000"/>
                  <a:gd name="connsiteY468" fmla="*/ 8484 h 10000"/>
                  <a:gd name="connsiteX469" fmla="*/ 3584 w 10000"/>
                  <a:gd name="connsiteY469" fmla="*/ 8494 h 10000"/>
                  <a:gd name="connsiteX470" fmla="*/ 3593 w 10000"/>
                  <a:gd name="connsiteY470" fmla="*/ 8507 h 10000"/>
                  <a:gd name="connsiteX471" fmla="*/ 3618 w 10000"/>
                  <a:gd name="connsiteY471" fmla="*/ 8497 h 10000"/>
                  <a:gd name="connsiteX472" fmla="*/ 3643 w 10000"/>
                  <a:gd name="connsiteY472" fmla="*/ 8475 h 10000"/>
                  <a:gd name="connsiteX473" fmla="*/ 3657 w 10000"/>
                  <a:gd name="connsiteY473" fmla="*/ 8478 h 10000"/>
                  <a:gd name="connsiteX474" fmla="*/ 3670 w 10000"/>
                  <a:gd name="connsiteY474" fmla="*/ 8475 h 10000"/>
                  <a:gd name="connsiteX475" fmla="*/ 3673 w 10000"/>
                  <a:gd name="connsiteY475" fmla="*/ 8468 h 10000"/>
                  <a:gd name="connsiteX476" fmla="*/ 3681 w 10000"/>
                  <a:gd name="connsiteY476" fmla="*/ 8468 h 10000"/>
                  <a:gd name="connsiteX477" fmla="*/ 3698 w 10000"/>
                  <a:gd name="connsiteY477" fmla="*/ 8478 h 10000"/>
                  <a:gd name="connsiteX478" fmla="*/ 3720 w 10000"/>
                  <a:gd name="connsiteY478" fmla="*/ 8497 h 10000"/>
                  <a:gd name="connsiteX479" fmla="*/ 3715 w 10000"/>
                  <a:gd name="connsiteY479" fmla="*/ 8504 h 10000"/>
                  <a:gd name="connsiteX480" fmla="*/ 3729 w 10000"/>
                  <a:gd name="connsiteY480" fmla="*/ 8514 h 10000"/>
                  <a:gd name="connsiteX481" fmla="*/ 3729 w 10000"/>
                  <a:gd name="connsiteY481" fmla="*/ 8517 h 10000"/>
                  <a:gd name="connsiteX482" fmla="*/ 3740 w 10000"/>
                  <a:gd name="connsiteY482" fmla="*/ 8527 h 10000"/>
                  <a:gd name="connsiteX483" fmla="*/ 3759 w 10000"/>
                  <a:gd name="connsiteY483" fmla="*/ 8517 h 10000"/>
                  <a:gd name="connsiteX484" fmla="*/ 3762 w 10000"/>
                  <a:gd name="connsiteY484" fmla="*/ 8504 h 10000"/>
                  <a:gd name="connsiteX485" fmla="*/ 3770 w 10000"/>
                  <a:gd name="connsiteY485" fmla="*/ 8488 h 10000"/>
                  <a:gd name="connsiteX486" fmla="*/ 3778 w 10000"/>
                  <a:gd name="connsiteY486" fmla="*/ 8484 h 10000"/>
                  <a:gd name="connsiteX487" fmla="*/ 3792 w 10000"/>
                  <a:gd name="connsiteY487" fmla="*/ 8475 h 10000"/>
                  <a:gd name="connsiteX488" fmla="*/ 3803 w 10000"/>
                  <a:gd name="connsiteY488" fmla="*/ 8478 h 10000"/>
                  <a:gd name="connsiteX489" fmla="*/ 3809 w 10000"/>
                  <a:gd name="connsiteY489" fmla="*/ 8475 h 10000"/>
                  <a:gd name="connsiteX490" fmla="*/ 3825 w 10000"/>
                  <a:gd name="connsiteY490" fmla="*/ 8465 h 10000"/>
                  <a:gd name="connsiteX491" fmla="*/ 3834 w 10000"/>
                  <a:gd name="connsiteY491" fmla="*/ 8468 h 10000"/>
                  <a:gd name="connsiteX492" fmla="*/ 3842 w 10000"/>
                  <a:gd name="connsiteY492" fmla="*/ 8478 h 10000"/>
                  <a:gd name="connsiteX493" fmla="*/ 3850 w 10000"/>
                  <a:gd name="connsiteY493" fmla="*/ 8478 h 10000"/>
                  <a:gd name="connsiteX494" fmla="*/ 3859 w 10000"/>
                  <a:gd name="connsiteY494" fmla="*/ 8484 h 10000"/>
                  <a:gd name="connsiteX495" fmla="*/ 3873 w 10000"/>
                  <a:gd name="connsiteY495" fmla="*/ 8494 h 10000"/>
                  <a:gd name="connsiteX496" fmla="*/ 3875 w 10000"/>
                  <a:gd name="connsiteY496" fmla="*/ 8507 h 10000"/>
                  <a:gd name="connsiteX497" fmla="*/ 3881 w 10000"/>
                  <a:gd name="connsiteY497" fmla="*/ 8527 h 10000"/>
                  <a:gd name="connsiteX498" fmla="*/ 3875 w 10000"/>
                  <a:gd name="connsiteY498" fmla="*/ 8546 h 10000"/>
                  <a:gd name="connsiteX499" fmla="*/ 3892 w 10000"/>
                  <a:gd name="connsiteY499" fmla="*/ 8546 h 10000"/>
                  <a:gd name="connsiteX500" fmla="*/ 3900 w 10000"/>
                  <a:gd name="connsiteY500" fmla="*/ 8543 h 10000"/>
                  <a:gd name="connsiteX501" fmla="*/ 3906 w 10000"/>
                  <a:gd name="connsiteY501" fmla="*/ 8543 h 10000"/>
                  <a:gd name="connsiteX502" fmla="*/ 3922 w 10000"/>
                  <a:gd name="connsiteY502" fmla="*/ 8552 h 10000"/>
                  <a:gd name="connsiteX503" fmla="*/ 3939 w 10000"/>
                  <a:gd name="connsiteY503" fmla="*/ 8559 h 10000"/>
                  <a:gd name="connsiteX504" fmla="*/ 3953 w 10000"/>
                  <a:gd name="connsiteY504" fmla="*/ 8572 h 10000"/>
                  <a:gd name="connsiteX505" fmla="*/ 3956 w 10000"/>
                  <a:gd name="connsiteY505" fmla="*/ 8588 h 10000"/>
                  <a:gd name="connsiteX506" fmla="*/ 3956 w 10000"/>
                  <a:gd name="connsiteY506" fmla="*/ 8608 h 10000"/>
                  <a:gd name="connsiteX507" fmla="*/ 3972 w 10000"/>
                  <a:gd name="connsiteY507" fmla="*/ 8608 h 10000"/>
                  <a:gd name="connsiteX508" fmla="*/ 3986 w 10000"/>
                  <a:gd name="connsiteY508" fmla="*/ 8608 h 10000"/>
                  <a:gd name="connsiteX509" fmla="*/ 3997 w 10000"/>
                  <a:gd name="connsiteY509" fmla="*/ 8608 h 10000"/>
                  <a:gd name="connsiteX510" fmla="*/ 4006 w 10000"/>
                  <a:gd name="connsiteY510" fmla="*/ 8608 h 10000"/>
                  <a:gd name="connsiteX511" fmla="*/ 4006 w 10000"/>
                  <a:gd name="connsiteY511" fmla="*/ 8611 h 10000"/>
                  <a:gd name="connsiteX512" fmla="*/ 4011 w 10000"/>
                  <a:gd name="connsiteY512" fmla="*/ 8611 h 10000"/>
                  <a:gd name="connsiteX513" fmla="*/ 4022 w 10000"/>
                  <a:gd name="connsiteY513" fmla="*/ 8620 h 10000"/>
                  <a:gd name="connsiteX514" fmla="*/ 4042 w 10000"/>
                  <a:gd name="connsiteY514" fmla="*/ 8620 h 10000"/>
                  <a:gd name="connsiteX515" fmla="*/ 4050 w 10000"/>
                  <a:gd name="connsiteY515" fmla="*/ 8617 h 10000"/>
                  <a:gd name="connsiteX516" fmla="*/ 4069 w 10000"/>
                  <a:gd name="connsiteY516" fmla="*/ 8620 h 10000"/>
                  <a:gd name="connsiteX517" fmla="*/ 4086 w 10000"/>
                  <a:gd name="connsiteY517" fmla="*/ 8630 h 10000"/>
                  <a:gd name="connsiteX518" fmla="*/ 4108 w 10000"/>
                  <a:gd name="connsiteY518" fmla="*/ 8627 h 10000"/>
                  <a:gd name="connsiteX519" fmla="*/ 4125 w 10000"/>
                  <a:gd name="connsiteY519" fmla="*/ 8620 h 10000"/>
                  <a:gd name="connsiteX520" fmla="*/ 4133 w 10000"/>
                  <a:gd name="connsiteY520" fmla="*/ 8611 h 10000"/>
                  <a:gd name="connsiteX521" fmla="*/ 4139 w 10000"/>
                  <a:gd name="connsiteY521" fmla="*/ 8608 h 10000"/>
                  <a:gd name="connsiteX522" fmla="*/ 4147 w 10000"/>
                  <a:gd name="connsiteY522" fmla="*/ 8601 h 10000"/>
                  <a:gd name="connsiteX523" fmla="*/ 4155 w 10000"/>
                  <a:gd name="connsiteY523" fmla="*/ 8591 h 10000"/>
                  <a:gd name="connsiteX524" fmla="*/ 4166 w 10000"/>
                  <a:gd name="connsiteY524" fmla="*/ 8582 h 10000"/>
                  <a:gd name="connsiteX525" fmla="*/ 4183 w 10000"/>
                  <a:gd name="connsiteY525" fmla="*/ 8569 h 10000"/>
                  <a:gd name="connsiteX526" fmla="*/ 4191 w 10000"/>
                  <a:gd name="connsiteY526" fmla="*/ 8562 h 10000"/>
                  <a:gd name="connsiteX527" fmla="*/ 4208 w 10000"/>
                  <a:gd name="connsiteY527" fmla="*/ 8552 h 10000"/>
                  <a:gd name="connsiteX528" fmla="*/ 4230 w 10000"/>
                  <a:gd name="connsiteY528" fmla="*/ 8552 h 10000"/>
                  <a:gd name="connsiteX529" fmla="*/ 4238 w 10000"/>
                  <a:gd name="connsiteY529" fmla="*/ 8559 h 10000"/>
                  <a:gd name="connsiteX530" fmla="*/ 4247 w 10000"/>
                  <a:gd name="connsiteY530" fmla="*/ 8572 h 10000"/>
                  <a:gd name="connsiteX531" fmla="*/ 4252 w 10000"/>
                  <a:gd name="connsiteY531" fmla="*/ 8578 h 10000"/>
                  <a:gd name="connsiteX532" fmla="*/ 4263 w 10000"/>
                  <a:gd name="connsiteY532" fmla="*/ 8582 h 10000"/>
                  <a:gd name="connsiteX533" fmla="*/ 4277 w 10000"/>
                  <a:gd name="connsiteY533" fmla="*/ 8572 h 10000"/>
                  <a:gd name="connsiteX534" fmla="*/ 4294 w 10000"/>
                  <a:gd name="connsiteY534" fmla="*/ 8559 h 10000"/>
                  <a:gd name="connsiteX535" fmla="*/ 4302 w 10000"/>
                  <a:gd name="connsiteY535" fmla="*/ 8546 h 10000"/>
                  <a:gd name="connsiteX536" fmla="*/ 4310 w 10000"/>
                  <a:gd name="connsiteY536" fmla="*/ 8543 h 10000"/>
                  <a:gd name="connsiteX537" fmla="*/ 4313 w 10000"/>
                  <a:gd name="connsiteY537" fmla="*/ 8543 h 10000"/>
                  <a:gd name="connsiteX538" fmla="*/ 4332 w 10000"/>
                  <a:gd name="connsiteY538" fmla="*/ 8546 h 10000"/>
                  <a:gd name="connsiteX539" fmla="*/ 4335 w 10000"/>
                  <a:gd name="connsiteY539" fmla="*/ 8559 h 10000"/>
                  <a:gd name="connsiteX540" fmla="*/ 4349 w 10000"/>
                  <a:gd name="connsiteY540" fmla="*/ 8588 h 10000"/>
                  <a:gd name="connsiteX541" fmla="*/ 4360 w 10000"/>
                  <a:gd name="connsiteY541" fmla="*/ 8591 h 10000"/>
                  <a:gd name="connsiteX542" fmla="*/ 4366 w 10000"/>
                  <a:gd name="connsiteY542" fmla="*/ 8591 h 10000"/>
                  <a:gd name="connsiteX543" fmla="*/ 4382 w 10000"/>
                  <a:gd name="connsiteY543" fmla="*/ 8598 h 10000"/>
                  <a:gd name="connsiteX544" fmla="*/ 4385 w 10000"/>
                  <a:gd name="connsiteY544" fmla="*/ 8598 h 10000"/>
                  <a:gd name="connsiteX545" fmla="*/ 4402 w 10000"/>
                  <a:gd name="connsiteY545" fmla="*/ 8598 h 10000"/>
                  <a:gd name="connsiteX546" fmla="*/ 4421 w 10000"/>
                  <a:gd name="connsiteY546" fmla="*/ 8591 h 10000"/>
                  <a:gd name="connsiteX547" fmla="*/ 4440 w 10000"/>
                  <a:gd name="connsiteY547" fmla="*/ 8591 h 10000"/>
                  <a:gd name="connsiteX548" fmla="*/ 4449 w 10000"/>
                  <a:gd name="connsiteY548" fmla="*/ 8598 h 10000"/>
                  <a:gd name="connsiteX549" fmla="*/ 4454 w 10000"/>
                  <a:gd name="connsiteY549" fmla="*/ 8617 h 10000"/>
                  <a:gd name="connsiteX550" fmla="*/ 4463 w 10000"/>
                  <a:gd name="connsiteY550" fmla="*/ 8608 h 10000"/>
                  <a:gd name="connsiteX551" fmla="*/ 4474 w 10000"/>
                  <a:gd name="connsiteY551" fmla="*/ 8608 h 10000"/>
                  <a:gd name="connsiteX552" fmla="*/ 4490 w 10000"/>
                  <a:gd name="connsiteY552" fmla="*/ 8617 h 10000"/>
                  <a:gd name="connsiteX553" fmla="*/ 4504 w 10000"/>
                  <a:gd name="connsiteY553" fmla="*/ 8617 h 10000"/>
                  <a:gd name="connsiteX554" fmla="*/ 4518 w 10000"/>
                  <a:gd name="connsiteY554" fmla="*/ 8617 h 10000"/>
                  <a:gd name="connsiteX555" fmla="*/ 4535 w 10000"/>
                  <a:gd name="connsiteY555" fmla="*/ 8611 h 10000"/>
                  <a:gd name="connsiteX556" fmla="*/ 4546 w 10000"/>
                  <a:gd name="connsiteY556" fmla="*/ 8611 h 10000"/>
                  <a:gd name="connsiteX557" fmla="*/ 4562 w 10000"/>
                  <a:gd name="connsiteY557" fmla="*/ 8611 h 10000"/>
                  <a:gd name="connsiteX558" fmla="*/ 4571 w 10000"/>
                  <a:gd name="connsiteY558" fmla="*/ 8611 h 10000"/>
                  <a:gd name="connsiteX559" fmla="*/ 4579 w 10000"/>
                  <a:gd name="connsiteY559" fmla="*/ 8608 h 10000"/>
                  <a:gd name="connsiteX560" fmla="*/ 4584 w 10000"/>
                  <a:gd name="connsiteY560" fmla="*/ 8608 h 10000"/>
                  <a:gd name="connsiteX561" fmla="*/ 4601 w 10000"/>
                  <a:gd name="connsiteY561" fmla="*/ 8617 h 10000"/>
                  <a:gd name="connsiteX562" fmla="*/ 4609 w 10000"/>
                  <a:gd name="connsiteY562" fmla="*/ 8627 h 10000"/>
                  <a:gd name="connsiteX563" fmla="*/ 4618 w 10000"/>
                  <a:gd name="connsiteY563" fmla="*/ 8637 h 10000"/>
                  <a:gd name="connsiteX564" fmla="*/ 4618 w 10000"/>
                  <a:gd name="connsiteY564" fmla="*/ 8646 h 10000"/>
                  <a:gd name="connsiteX565" fmla="*/ 4634 w 10000"/>
                  <a:gd name="connsiteY565" fmla="*/ 8656 h 10000"/>
                  <a:gd name="connsiteX566" fmla="*/ 4640 w 10000"/>
                  <a:gd name="connsiteY566" fmla="*/ 8659 h 10000"/>
                  <a:gd name="connsiteX567" fmla="*/ 4651 w 10000"/>
                  <a:gd name="connsiteY567" fmla="*/ 8666 h 10000"/>
                  <a:gd name="connsiteX568" fmla="*/ 4657 w 10000"/>
                  <a:gd name="connsiteY568" fmla="*/ 8659 h 10000"/>
                  <a:gd name="connsiteX569" fmla="*/ 4668 w 10000"/>
                  <a:gd name="connsiteY569" fmla="*/ 8650 h 10000"/>
                  <a:gd name="connsiteX570" fmla="*/ 4676 w 10000"/>
                  <a:gd name="connsiteY570" fmla="*/ 8650 h 10000"/>
                  <a:gd name="connsiteX571" fmla="*/ 4690 w 10000"/>
                  <a:gd name="connsiteY571" fmla="*/ 8650 h 10000"/>
                  <a:gd name="connsiteX572" fmla="*/ 4698 w 10000"/>
                  <a:gd name="connsiteY572" fmla="*/ 8650 h 10000"/>
                  <a:gd name="connsiteX573" fmla="*/ 4704 w 10000"/>
                  <a:gd name="connsiteY573" fmla="*/ 8650 h 10000"/>
                  <a:gd name="connsiteX574" fmla="*/ 4706 w 10000"/>
                  <a:gd name="connsiteY574" fmla="*/ 8659 h 10000"/>
                  <a:gd name="connsiteX575" fmla="*/ 4706 w 10000"/>
                  <a:gd name="connsiteY575" fmla="*/ 8666 h 10000"/>
                  <a:gd name="connsiteX576" fmla="*/ 4723 w 10000"/>
                  <a:gd name="connsiteY576" fmla="*/ 8682 h 10000"/>
                  <a:gd name="connsiteX577" fmla="*/ 4737 w 10000"/>
                  <a:gd name="connsiteY577" fmla="*/ 8682 h 10000"/>
                  <a:gd name="connsiteX578" fmla="*/ 4745 w 10000"/>
                  <a:gd name="connsiteY578" fmla="*/ 8676 h 10000"/>
                  <a:gd name="connsiteX579" fmla="*/ 4756 w 10000"/>
                  <a:gd name="connsiteY579" fmla="*/ 8666 h 10000"/>
                  <a:gd name="connsiteX580" fmla="*/ 4765 w 10000"/>
                  <a:gd name="connsiteY580" fmla="*/ 8666 h 10000"/>
                  <a:gd name="connsiteX581" fmla="*/ 4765 w 10000"/>
                  <a:gd name="connsiteY581" fmla="*/ 8682 h 10000"/>
                  <a:gd name="connsiteX582" fmla="*/ 4770 w 10000"/>
                  <a:gd name="connsiteY582" fmla="*/ 8701 h 10000"/>
                  <a:gd name="connsiteX583" fmla="*/ 4778 w 10000"/>
                  <a:gd name="connsiteY583" fmla="*/ 8705 h 10000"/>
                  <a:gd name="connsiteX584" fmla="*/ 4795 w 10000"/>
                  <a:gd name="connsiteY584" fmla="*/ 8714 h 10000"/>
                  <a:gd name="connsiteX585" fmla="*/ 4812 w 10000"/>
                  <a:gd name="connsiteY585" fmla="*/ 8714 h 10000"/>
                  <a:gd name="connsiteX586" fmla="*/ 4825 w 10000"/>
                  <a:gd name="connsiteY586" fmla="*/ 8705 h 10000"/>
                  <a:gd name="connsiteX587" fmla="*/ 4825 w 10000"/>
                  <a:gd name="connsiteY587" fmla="*/ 8701 h 10000"/>
                  <a:gd name="connsiteX588" fmla="*/ 4828 w 10000"/>
                  <a:gd name="connsiteY588" fmla="*/ 8701 h 10000"/>
                  <a:gd name="connsiteX589" fmla="*/ 4837 w 10000"/>
                  <a:gd name="connsiteY589" fmla="*/ 8692 h 10000"/>
                  <a:gd name="connsiteX590" fmla="*/ 4842 w 10000"/>
                  <a:gd name="connsiteY590" fmla="*/ 8685 h 10000"/>
                  <a:gd name="connsiteX591" fmla="*/ 4859 w 10000"/>
                  <a:gd name="connsiteY591" fmla="*/ 8692 h 10000"/>
                  <a:gd name="connsiteX592" fmla="*/ 4870 w 10000"/>
                  <a:gd name="connsiteY592" fmla="*/ 8701 h 10000"/>
                  <a:gd name="connsiteX593" fmla="*/ 4878 w 10000"/>
                  <a:gd name="connsiteY593" fmla="*/ 8714 h 10000"/>
                  <a:gd name="connsiteX594" fmla="*/ 4892 w 10000"/>
                  <a:gd name="connsiteY594" fmla="*/ 8724 h 10000"/>
                  <a:gd name="connsiteX595" fmla="*/ 4900 w 10000"/>
                  <a:gd name="connsiteY595" fmla="*/ 8724 h 10000"/>
                  <a:gd name="connsiteX596" fmla="*/ 4906 w 10000"/>
                  <a:gd name="connsiteY596" fmla="*/ 8705 h 10000"/>
                  <a:gd name="connsiteX597" fmla="*/ 4925 w 10000"/>
                  <a:gd name="connsiteY597" fmla="*/ 8724 h 10000"/>
                  <a:gd name="connsiteX598" fmla="*/ 4939 w 10000"/>
                  <a:gd name="connsiteY598" fmla="*/ 8701 h 10000"/>
                  <a:gd name="connsiteX599" fmla="*/ 4950 w 10000"/>
                  <a:gd name="connsiteY599" fmla="*/ 8695 h 10000"/>
                  <a:gd name="connsiteX600" fmla="*/ 4956 w 10000"/>
                  <a:gd name="connsiteY600" fmla="*/ 8692 h 10000"/>
                  <a:gd name="connsiteX601" fmla="*/ 4986 w 10000"/>
                  <a:gd name="connsiteY601" fmla="*/ 8705 h 10000"/>
                  <a:gd name="connsiteX602" fmla="*/ 5003 w 10000"/>
                  <a:gd name="connsiteY602" fmla="*/ 8701 h 10000"/>
                  <a:gd name="connsiteX603" fmla="*/ 5011 w 10000"/>
                  <a:gd name="connsiteY603" fmla="*/ 8692 h 10000"/>
                  <a:gd name="connsiteX604" fmla="*/ 5028 w 10000"/>
                  <a:gd name="connsiteY604" fmla="*/ 8682 h 10000"/>
                  <a:gd name="connsiteX605" fmla="*/ 5030 w 10000"/>
                  <a:gd name="connsiteY605" fmla="*/ 8659 h 10000"/>
                  <a:gd name="connsiteX606" fmla="*/ 5039 w 10000"/>
                  <a:gd name="connsiteY606" fmla="*/ 8656 h 10000"/>
                  <a:gd name="connsiteX607" fmla="*/ 5053 w 10000"/>
                  <a:gd name="connsiteY607" fmla="*/ 8669 h 10000"/>
                  <a:gd name="connsiteX608" fmla="*/ 5061 w 10000"/>
                  <a:gd name="connsiteY608" fmla="*/ 8669 h 10000"/>
                  <a:gd name="connsiteX609" fmla="*/ 5061 w 10000"/>
                  <a:gd name="connsiteY609" fmla="*/ 8676 h 10000"/>
                  <a:gd name="connsiteX610" fmla="*/ 5069 w 10000"/>
                  <a:gd name="connsiteY610" fmla="*/ 8669 h 10000"/>
                  <a:gd name="connsiteX611" fmla="*/ 5083 w 10000"/>
                  <a:gd name="connsiteY611" fmla="*/ 8669 h 10000"/>
                  <a:gd name="connsiteX612" fmla="*/ 5100 w 10000"/>
                  <a:gd name="connsiteY612" fmla="*/ 8669 h 10000"/>
                  <a:gd name="connsiteX613" fmla="*/ 5119 w 10000"/>
                  <a:gd name="connsiteY613" fmla="*/ 8682 h 10000"/>
                  <a:gd name="connsiteX614" fmla="*/ 5136 w 10000"/>
                  <a:gd name="connsiteY614" fmla="*/ 8692 h 10000"/>
                  <a:gd name="connsiteX615" fmla="*/ 5161 w 10000"/>
                  <a:gd name="connsiteY615" fmla="*/ 8701 h 10000"/>
                  <a:gd name="connsiteX616" fmla="*/ 5183 w 10000"/>
                  <a:gd name="connsiteY616" fmla="*/ 8701 h 10000"/>
                  <a:gd name="connsiteX617" fmla="*/ 5199 w 10000"/>
                  <a:gd name="connsiteY617" fmla="*/ 8701 h 10000"/>
                  <a:gd name="connsiteX618" fmla="*/ 5213 w 10000"/>
                  <a:gd name="connsiteY618" fmla="*/ 8705 h 10000"/>
                  <a:gd name="connsiteX619" fmla="*/ 5224 w 10000"/>
                  <a:gd name="connsiteY619" fmla="*/ 8701 h 10000"/>
                  <a:gd name="connsiteX620" fmla="*/ 5230 w 10000"/>
                  <a:gd name="connsiteY620" fmla="*/ 8701 h 10000"/>
                  <a:gd name="connsiteX621" fmla="*/ 5241 w 10000"/>
                  <a:gd name="connsiteY621" fmla="*/ 8676 h 10000"/>
                  <a:gd name="connsiteX622" fmla="*/ 5247 w 10000"/>
                  <a:gd name="connsiteY622" fmla="*/ 8666 h 10000"/>
                  <a:gd name="connsiteX623" fmla="*/ 5249 w 10000"/>
                  <a:gd name="connsiteY623" fmla="*/ 8646 h 10000"/>
                  <a:gd name="connsiteX624" fmla="*/ 5249 w 10000"/>
                  <a:gd name="connsiteY624" fmla="*/ 8650 h 10000"/>
                  <a:gd name="connsiteX625" fmla="*/ 5255 w 10000"/>
                  <a:gd name="connsiteY625" fmla="*/ 8646 h 10000"/>
                  <a:gd name="connsiteX626" fmla="*/ 5271 w 10000"/>
                  <a:gd name="connsiteY626" fmla="*/ 8650 h 10000"/>
                  <a:gd name="connsiteX627" fmla="*/ 5288 w 10000"/>
                  <a:gd name="connsiteY627" fmla="*/ 8666 h 10000"/>
                  <a:gd name="connsiteX628" fmla="*/ 5296 w 10000"/>
                  <a:gd name="connsiteY628" fmla="*/ 8666 h 10000"/>
                  <a:gd name="connsiteX629" fmla="*/ 5310 w 10000"/>
                  <a:gd name="connsiteY629" fmla="*/ 8656 h 10000"/>
                  <a:gd name="connsiteX630" fmla="*/ 5321 w 10000"/>
                  <a:gd name="connsiteY630" fmla="*/ 8650 h 10000"/>
                  <a:gd name="connsiteX631" fmla="*/ 5338 w 10000"/>
                  <a:gd name="connsiteY631" fmla="*/ 8650 h 10000"/>
                  <a:gd name="connsiteX632" fmla="*/ 5360 w 10000"/>
                  <a:gd name="connsiteY632" fmla="*/ 8640 h 10000"/>
                  <a:gd name="connsiteX633" fmla="*/ 5366 w 10000"/>
                  <a:gd name="connsiteY633" fmla="*/ 8637 h 10000"/>
                  <a:gd name="connsiteX634" fmla="*/ 5368 w 10000"/>
                  <a:gd name="connsiteY634" fmla="*/ 8637 h 10000"/>
                  <a:gd name="connsiteX635" fmla="*/ 5382 w 10000"/>
                  <a:gd name="connsiteY635" fmla="*/ 8630 h 10000"/>
                  <a:gd name="connsiteX636" fmla="*/ 5391 w 10000"/>
                  <a:gd name="connsiteY636" fmla="*/ 8630 h 10000"/>
                  <a:gd name="connsiteX637" fmla="*/ 5402 w 10000"/>
                  <a:gd name="connsiteY637" fmla="*/ 8637 h 10000"/>
                  <a:gd name="connsiteX638" fmla="*/ 5418 w 10000"/>
                  <a:gd name="connsiteY638" fmla="*/ 8656 h 10000"/>
                  <a:gd name="connsiteX639" fmla="*/ 5432 w 10000"/>
                  <a:gd name="connsiteY639" fmla="*/ 8666 h 10000"/>
                  <a:gd name="connsiteX640" fmla="*/ 5443 w 10000"/>
                  <a:gd name="connsiteY640" fmla="*/ 8682 h 10000"/>
                  <a:gd name="connsiteX641" fmla="*/ 5457 w 10000"/>
                  <a:gd name="connsiteY641" fmla="*/ 8692 h 10000"/>
                  <a:gd name="connsiteX642" fmla="*/ 5471 w 10000"/>
                  <a:gd name="connsiteY642" fmla="*/ 8705 h 10000"/>
                  <a:gd name="connsiteX643" fmla="*/ 5488 w 10000"/>
                  <a:gd name="connsiteY643" fmla="*/ 8711 h 10000"/>
                  <a:gd name="connsiteX644" fmla="*/ 5490 w 10000"/>
                  <a:gd name="connsiteY644" fmla="*/ 8721 h 10000"/>
                  <a:gd name="connsiteX645" fmla="*/ 5512 w 10000"/>
                  <a:gd name="connsiteY645" fmla="*/ 8724 h 10000"/>
                  <a:gd name="connsiteX646" fmla="*/ 5521 w 10000"/>
                  <a:gd name="connsiteY646" fmla="*/ 8714 h 10000"/>
                  <a:gd name="connsiteX647" fmla="*/ 5524 w 10000"/>
                  <a:gd name="connsiteY647" fmla="*/ 8714 h 10000"/>
                  <a:gd name="connsiteX648" fmla="*/ 5532 w 10000"/>
                  <a:gd name="connsiteY648" fmla="*/ 8721 h 10000"/>
                  <a:gd name="connsiteX649" fmla="*/ 5540 w 10000"/>
                  <a:gd name="connsiteY649" fmla="*/ 8724 h 10000"/>
                  <a:gd name="connsiteX650" fmla="*/ 5562 w 10000"/>
                  <a:gd name="connsiteY650" fmla="*/ 8750 h 10000"/>
                  <a:gd name="connsiteX651" fmla="*/ 5562 w 10000"/>
                  <a:gd name="connsiteY651" fmla="*/ 8760 h 10000"/>
                  <a:gd name="connsiteX652" fmla="*/ 5571 w 10000"/>
                  <a:gd name="connsiteY652" fmla="*/ 8782 h 10000"/>
                  <a:gd name="connsiteX653" fmla="*/ 5579 w 10000"/>
                  <a:gd name="connsiteY653" fmla="*/ 8789 h 10000"/>
                  <a:gd name="connsiteX654" fmla="*/ 5593 w 10000"/>
                  <a:gd name="connsiteY654" fmla="*/ 8789 h 10000"/>
                  <a:gd name="connsiteX655" fmla="*/ 5596 w 10000"/>
                  <a:gd name="connsiteY655" fmla="*/ 8789 h 10000"/>
                  <a:gd name="connsiteX656" fmla="*/ 5626 w 10000"/>
                  <a:gd name="connsiteY656" fmla="*/ 8782 h 10000"/>
                  <a:gd name="connsiteX657" fmla="*/ 5629 w 10000"/>
                  <a:gd name="connsiteY657" fmla="*/ 8782 h 10000"/>
                  <a:gd name="connsiteX658" fmla="*/ 5637 w 10000"/>
                  <a:gd name="connsiteY658" fmla="*/ 8779 h 10000"/>
                  <a:gd name="connsiteX659" fmla="*/ 5648 w 10000"/>
                  <a:gd name="connsiteY659" fmla="*/ 8789 h 10000"/>
                  <a:gd name="connsiteX660" fmla="*/ 5665 w 10000"/>
                  <a:gd name="connsiteY660" fmla="*/ 8795 h 10000"/>
                  <a:gd name="connsiteX661" fmla="*/ 5676 w 10000"/>
                  <a:gd name="connsiteY661" fmla="*/ 8789 h 10000"/>
                  <a:gd name="connsiteX662" fmla="*/ 5684 w 10000"/>
                  <a:gd name="connsiteY662" fmla="*/ 8782 h 10000"/>
                  <a:gd name="connsiteX663" fmla="*/ 5693 w 10000"/>
                  <a:gd name="connsiteY663" fmla="*/ 8789 h 10000"/>
                  <a:gd name="connsiteX664" fmla="*/ 5715 w 10000"/>
                  <a:gd name="connsiteY664" fmla="*/ 8808 h 10000"/>
                  <a:gd name="connsiteX665" fmla="*/ 5731 w 10000"/>
                  <a:gd name="connsiteY665" fmla="*/ 8808 h 10000"/>
                  <a:gd name="connsiteX666" fmla="*/ 5740 w 10000"/>
                  <a:gd name="connsiteY666" fmla="*/ 8808 h 10000"/>
                  <a:gd name="connsiteX667" fmla="*/ 5765 w 10000"/>
                  <a:gd name="connsiteY667" fmla="*/ 8818 h 10000"/>
                  <a:gd name="connsiteX668" fmla="*/ 5781 w 10000"/>
                  <a:gd name="connsiteY668" fmla="*/ 8824 h 10000"/>
                  <a:gd name="connsiteX669" fmla="*/ 5798 w 10000"/>
                  <a:gd name="connsiteY669" fmla="*/ 8834 h 10000"/>
                  <a:gd name="connsiteX670" fmla="*/ 5814 w 10000"/>
                  <a:gd name="connsiteY670" fmla="*/ 8837 h 10000"/>
                  <a:gd name="connsiteX671" fmla="*/ 5831 w 10000"/>
                  <a:gd name="connsiteY671" fmla="*/ 8844 h 10000"/>
                  <a:gd name="connsiteX672" fmla="*/ 5842 w 10000"/>
                  <a:gd name="connsiteY672" fmla="*/ 8847 h 10000"/>
                  <a:gd name="connsiteX673" fmla="*/ 5859 w 10000"/>
                  <a:gd name="connsiteY673" fmla="*/ 8857 h 10000"/>
                  <a:gd name="connsiteX674" fmla="*/ 5870 w 10000"/>
                  <a:gd name="connsiteY674" fmla="*/ 8867 h 10000"/>
                  <a:gd name="connsiteX675" fmla="*/ 5878 w 10000"/>
                  <a:gd name="connsiteY675" fmla="*/ 8873 h 10000"/>
                  <a:gd name="connsiteX676" fmla="*/ 5895 w 10000"/>
                  <a:gd name="connsiteY676" fmla="*/ 8873 h 10000"/>
                  <a:gd name="connsiteX677" fmla="*/ 5911 w 10000"/>
                  <a:gd name="connsiteY677" fmla="*/ 8873 h 10000"/>
                  <a:gd name="connsiteX678" fmla="*/ 5931 w 10000"/>
                  <a:gd name="connsiteY678" fmla="*/ 8873 h 10000"/>
                  <a:gd name="connsiteX679" fmla="*/ 5950 w 10000"/>
                  <a:gd name="connsiteY679" fmla="*/ 8867 h 10000"/>
                  <a:gd name="connsiteX680" fmla="*/ 5967 w 10000"/>
                  <a:gd name="connsiteY680" fmla="*/ 8867 h 10000"/>
                  <a:gd name="connsiteX681" fmla="*/ 5975 w 10000"/>
                  <a:gd name="connsiteY681" fmla="*/ 8873 h 10000"/>
                  <a:gd name="connsiteX682" fmla="*/ 6000 w 10000"/>
                  <a:gd name="connsiteY682" fmla="*/ 8883 h 10000"/>
                  <a:gd name="connsiteX683" fmla="*/ 5997 w 10000"/>
                  <a:gd name="connsiteY683" fmla="*/ 8886 h 10000"/>
                  <a:gd name="connsiteX684" fmla="*/ 5997 w 10000"/>
                  <a:gd name="connsiteY684" fmla="*/ 8896 h 10000"/>
                  <a:gd name="connsiteX685" fmla="*/ 6014 w 10000"/>
                  <a:gd name="connsiteY685" fmla="*/ 8892 h 10000"/>
                  <a:gd name="connsiteX686" fmla="*/ 6028 w 10000"/>
                  <a:gd name="connsiteY686" fmla="*/ 8892 h 10000"/>
                  <a:gd name="connsiteX687" fmla="*/ 6053 w 10000"/>
                  <a:gd name="connsiteY687" fmla="*/ 8886 h 10000"/>
                  <a:gd name="connsiteX688" fmla="*/ 6072 w 10000"/>
                  <a:gd name="connsiteY688" fmla="*/ 8876 h 10000"/>
                  <a:gd name="connsiteX689" fmla="*/ 6089 w 10000"/>
                  <a:gd name="connsiteY689" fmla="*/ 8867 h 10000"/>
                  <a:gd name="connsiteX690" fmla="*/ 6111 w 10000"/>
                  <a:gd name="connsiteY690" fmla="*/ 8857 h 10000"/>
                  <a:gd name="connsiteX691" fmla="*/ 6127 w 10000"/>
                  <a:gd name="connsiteY691" fmla="*/ 8847 h 10000"/>
                  <a:gd name="connsiteX692" fmla="*/ 6152 w 10000"/>
                  <a:gd name="connsiteY692" fmla="*/ 8834 h 10000"/>
                  <a:gd name="connsiteX693" fmla="*/ 6183 w 10000"/>
                  <a:gd name="connsiteY693" fmla="*/ 8828 h 10000"/>
                  <a:gd name="connsiteX694" fmla="*/ 6175 w 10000"/>
                  <a:gd name="connsiteY694" fmla="*/ 8844 h 10000"/>
                  <a:gd name="connsiteX695" fmla="*/ 6169 w 10000"/>
                  <a:gd name="connsiteY695" fmla="*/ 8863 h 10000"/>
                  <a:gd name="connsiteX696" fmla="*/ 6158 w 10000"/>
                  <a:gd name="connsiteY696" fmla="*/ 8886 h 10000"/>
                  <a:gd name="connsiteX697" fmla="*/ 6152 w 10000"/>
                  <a:gd name="connsiteY697" fmla="*/ 8896 h 10000"/>
                  <a:gd name="connsiteX698" fmla="*/ 6150 w 10000"/>
                  <a:gd name="connsiteY698" fmla="*/ 8909 h 10000"/>
                  <a:gd name="connsiteX699" fmla="*/ 6152 w 10000"/>
                  <a:gd name="connsiteY699" fmla="*/ 8938 h 10000"/>
                  <a:gd name="connsiteX700" fmla="*/ 6158 w 10000"/>
                  <a:gd name="connsiteY700" fmla="*/ 8957 h 10000"/>
                  <a:gd name="connsiteX701" fmla="*/ 6161 w 10000"/>
                  <a:gd name="connsiteY701" fmla="*/ 8980 h 10000"/>
                  <a:gd name="connsiteX702" fmla="*/ 6166 w 10000"/>
                  <a:gd name="connsiteY702" fmla="*/ 8999 h 10000"/>
                  <a:gd name="connsiteX703" fmla="*/ 6175 w 10000"/>
                  <a:gd name="connsiteY703" fmla="*/ 9032 h 10000"/>
                  <a:gd name="connsiteX704" fmla="*/ 6183 w 10000"/>
                  <a:gd name="connsiteY704" fmla="*/ 9051 h 10000"/>
                  <a:gd name="connsiteX705" fmla="*/ 6191 w 10000"/>
                  <a:gd name="connsiteY705" fmla="*/ 9064 h 10000"/>
                  <a:gd name="connsiteX706" fmla="*/ 6194 w 10000"/>
                  <a:gd name="connsiteY706" fmla="*/ 9084 h 10000"/>
                  <a:gd name="connsiteX707" fmla="*/ 6208 w 10000"/>
                  <a:gd name="connsiteY707" fmla="*/ 9103 h 10000"/>
                  <a:gd name="connsiteX708" fmla="*/ 6208 w 10000"/>
                  <a:gd name="connsiteY708" fmla="*/ 9113 h 10000"/>
                  <a:gd name="connsiteX709" fmla="*/ 6216 w 10000"/>
                  <a:gd name="connsiteY709" fmla="*/ 9129 h 10000"/>
                  <a:gd name="connsiteX710" fmla="*/ 6230 w 10000"/>
                  <a:gd name="connsiteY710" fmla="*/ 9148 h 10000"/>
                  <a:gd name="connsiteX711" fmla="*/ 6241 w 10000"/>
                  <a:gd name="connsiteY711" fmla="*/ 9165 h 10000"/>
                  <a:gd name="connsiteX712" fmla="*/ 6249 w 10000"/>
                  <a:gd name="connsiteY712" fmla="*/ 9168 h 10000"/>
                  <a:gd name="connsiteX713" fmla="*/ 6266 w 10000"/>
                  <a:gd name="connsiteY713" fmla="*/ 9184 h 10000"/>
                  <a:gd name="connsiteX714" fmla="*/ 6280 w 10000"/>
                  <a:gd name="connsiteY714" fmla="*/ 9184 h 10000"/>
                  <a:gd name="connsiteX715" fmla="*/ 6288 w 10000"/>
                  <a:gd name="connsiteY715" fmla="*/ 9177 h 10000"/>
                  <a:gd name="connsiteX716" fmla="*/ 6299 w 10000"/>
                  <a:gd name="connsiteY716" fmla="*/ 9187 h 10000"/>
                  <a:gd name="connsiteX717" fmla="*/ 6305 w 10000"/>
                  <a:gd name="connsiteY717" fmla="*/ 9197 h 10000"/>
                  <a:gd name="connsiteX718" fmla="*/ 6310 w 10000"/>
                  <a:gd name="connsiteY718" fmla="*/ 9197 h 10000"/>
                  <a:gd name="connsiteX719" fmla="*/ 6321 w 10000"/>
                  <a:gd name="connsiteY719" fmla="*/ 9213 h 10000"/>
                  <a:gd name="connsiteX720" fmla="*/ 6335 w 10000"/>
                  <a:gd name="connsiteY720" fmla="*/ 9223 h 10000"/>
                  <a:gd name="connsiteX721" fmla="*/ 6338 w 10000"/>
                  <a:gd name="connsiteY721" fmla="*/ 9223 h 10000"/>
                  <a:gd name="connsiteX722" fmla="*/ 6355 w 10000"/>
                  <a:gd name="connsiteY722" fmla="*/ 9226 h 10000"/>
                  <a:gd name="connsiteX723" fmla="*/ 6363 w 10000"/>
                  <a:gd name="connsiteY723" fmla="*/ 9236 h 10000"/>
                  <a:gd name="connsiteX724" fmla="*/ 6380 w 10000"/>
                  <a:gd name="connsiteY724" fmla="*/ 9258 h 10000"/>
                  <a:gd name="connsiteX725" fmla="*/ 6393 w 10000"/>
                  <a:gd name="connsiteY725" fmla="*/ 9278 h 10000"/>
                  <a:gd name="connsiteX726" fmla="*/ 6396 w 10000"/>
                  <a:gd name="connsiteY726" fmla="*/ 9288 h 10000"/>
                  <a:gd name="connsiteX727" fmla="*/ 6407 w 10000"/>
                  <a:gd name="connsiteY727" fmla="*/ 9297 h 10000"/>
                  <a:gd name="connsiteX728" fmla="*/ 6410 w 10000"/>
                  <a:gd name="connsiteY728" fmla="*/ 9307 h 10000"/>
                  <a:gd name="connsiteX729" fmla="*/ 6416 w 10000"/>
                  <a:gd name="connsiteY729" fmla="*/ 9317 h 10000"/>
                  <a:gd name="connsiteX730" fmla="*/ 6424 w 10000"/>
                  <a:gd name="connsiteY730" fmla="*/ 9326 h 10000"/>
                  <a:gd name="connsiteX731" fmla="*/ 6435 w 10000"/>
                  <a:gd name="connsiteY731" fmla="*/ 9336 h 10000"/>
                  <a:gd name="connsiteX732" fmla="*/ 6443 w 10000"/>
                  <a:gd name="connsiteY732" fmla="*/ 9346 h 10000"/>
                  <a:gd name="connsiteX733" fmla="*/ 6449 w 10000"/>
                  <a:gd name="connsiteY733" fmla="*/ 9362 h 10000"/>
                  <a:gd name="connsiteX734" fmla="*/ 6452 w 10000"/>
                  <a:gd name="connsiteY734" fmla="*/ 9372 h 10000"/>
                  <a:gd name="connsiteX735" fmla="*/ 6449 w 10000"/>
                  <a:gd name="connsiteY735" fmla="*/ 9381 h 10000"/>
                  <a:gd name="connsiteX736" fmla="*/ 6465 w 10000"/>
                  <a:gd name="connsiteY736" fmla="*/ 9394 h 10000"/>
                  <a:gd name="connsiteX737" fmla="*/ 6468 w 10000"/>
                  <a:gd name="connsiteY737" fmla="*/ 9420 h 10000"/>
                  <a:gd name="connsiteX738" fmla="*/ 6493 w 10000"/>
                  <a:gd name="connsiteY738" fmla="*/ 9430 h 10000"/>
                  <a:gd name="connsiteX739" fmla="*/ 6507 w 10000"/>
                  <a:gd name="connsiteY739" fmla="*/ 9440 h 10000"/>
                  <a:gd name="connsiteX740" fmla="*/ 6524 w 10000"/>
                  <a:gd name="connsiteY740" fmla="*/ 9459 h 10000"/>
                  <a:gd name="connsiteX741" fmla="*/ 6532 w 10000"/>
                  <a:gd name="connsiteY741" fmla="*/ 9485 h 10000"/>
                  <a:gd name="connsiteX742" fmla="*/ 6537 w 10000"/>
                  <a:gd name="connsiteY742" fmla="*/ 9498 h 10000"/>
                  <a:gd name="connsiteX743" fmla="*/ 6571 w 10000"/>
                  <a:gd name="connsiteY743" fmla="*/ 9508 h 10000"/>
                  <a:gd name="connsiteX744" fmla="*/ 6596 w 10000"/>
                  <a:gd name="connsiteY744" fmla="*/ 9508 h 10000"/>
                  <a:gd name="connsiteX745" fmla="*/ 6637 w 10000"/>
                  <a:gd name="connsiteY745" fmla="*/ 9517 h 10000"/>
                  <a:gd name="connsiteX746" fmla="*/ 6662 w 10000"/>
                  <a:gd name="connsiteY746" fmla="*/ 9524 h 10000"/>
                  <a:gd name="connsiteX747" fmla="*/ 6679 w 10000"/>
                  <a:gd name="connsiteY747" fmla="*/ 9517 h 10000"/>
                  <a:gd name="connsiteX748" fmla="*/ 6679 w 10000"/>
                  <a:gd name="connsiteY748" fmla="*/ 9505 h 10000"/>
                  <a:gd name="connsiteX749" fmla="*/ 6690 w 10000"/>
                  <a:gd name="connsiteY749" fmla="*/ 9485 h 10000"/>
                  <a:gd name="connsiteX750" fmla="*/ 6693 w 10000"/>
                  <a:gd name="connsiteY750" fmla="*/ 9479 h 10000"/>
                  <a:gd name="connsiteX751" fmla="*/ 6706 w 10000"/>
                  <a:gd name="connsiteY751" fmla="*/ 9469 h 10000"/>
                  <a:gd name="connsiteX752" fmla="*/ 6709 w 10000"/>
                  <a:gd name="connsiteY752" fmla="*/ 9462 h 10000"/>
                  <a:gd name="connsiteX753" fmla="*/ 6717 w 10000"/>
                  <a:gd name="connsiteY753" fmla="*/ 9459 h 10000"/>
                  <a:gd name="connsiteX754" fmla="*/ 6726 w 10000"/>
                  <a:gd name="connsiteY754" fmla="*/ 9459 h 10000"/>
                  <a:gd name="connsiteX755" fmla="*/ 6742 w 10000"/>
                  <a:gd name="connsiteY755" fmla="*/ 9462 h 10000"/>
                  <a:gd name="connsiteX756" fmla="*/ 6759 w 10000"/>
                  <a:gd name="connsiteY756" fmla="*/ 9479 h 10000"/>
                  <a:gd name="connsiteX757" fmla="*/ 6781 w 10000"/>
                  <a:gd name="connsiteY757" fmla="*/ 9485 h 10000"/>
                  <a:gd name="connsiteX758" fmla="*/ 6795 w 10000"/>
                  <a:gd name="connsiteY758" fmla="*/ 9485 h 10000"/>
                  <a:gd name="connsiteX759" fmla="*/ 6803 w 10000"/>
                  <a:gd name="connsiteY759" fmla="*/ 9498 h 10000"/>
                  <a:gd name="connsiteX760" fmla="*/ 6806 w 10000"/>
                  <a:gd name="connsiteY760" fmla="*/ 9508 h 10000"/>
                  <a:gd name="connsiteX761" fmla="*/ 6823 w 10000"/>
                  <a:gd name="connsiteY761" fmla="*/ 9514 h 10000"/>
                  <a:gd name="connsiteX762" fmla="*/ 6831 w 10000"/>
                  <a:gd name="connsiteY762" fmla="*/ 9514 h 10000"/>
                  <a:gd name="connsiteX763" fmla="*/ 6848 w 10000"/>
                  <a:gd name="connsiteY763" fmla="*/ 9514 h 10000"/>
                  <a:gd name="connsiteX764" fmla="*/ 6856 w 10000"/>
                  <a:gd name="connsiteY764" fmla="*/ 9517 h 10000"/>
                  <a:gd name="connsiteX765" fmla="*/ 6878 w 10000"/>
                  <a:gd name="connsiteY765" fmla="*/ 9524 h 10000"/>
                  <a:gd name="connsiteX766" fmla="*/ 6895 w 10000"/>
                  <a:gd name="connsiteY766" fmla="*/ 9524 h 10000"/>
                  <a:gd name="connsiteX767" fmla="*/ 6917 w 10000"/>
                  <a:gd name="connsiteY767" fmla="*/ 9527 h 10000"/>
                  <a:gd name="connsiteX768" fmla="*/ 6934 w 10000"/>
                  <a:gd name="connsiteY768" fmla="*/ 9534 h 10000"/>
                  <a:gd name="connsiteX769" fmla="*/ 6961 w 10000"/>
                  <a:gd name="connsiteY769" fmla="*/ 9543 h 10000"/>
                  <a:gd name="connsiteX770" fmla="*/ 6989 w 10000"/>
                  <a:gd name="connsiteY770" fmla="*/ 9547 h 10000"/>
                  <a:gd name="connsiteX771" fmla="*/ 7014 w 10000"/>
                  <a:gd name="connsiteY771" fmla="*/ 9543 h 10000"/>
                  <a:gd name="connsiteX772" fmla="*/ 7033 w 10000"/>
                  <a:gd name="connsiteY772" fmla="*/ 9543 h 10000"/>
                  <a:gd name="connsiteX773" fmla="*/ 7042 w 10000"/>
                  <a:gd name="connsiteY773" fmla="*/ 9547 h 10000"/>
                  <a:gd name="connsiteX774" fmla="*/ 7069 w 10000"/>
                  <a:gd name="connsiteY774" fmla="*/ 9647 h 10000"/>
                  <a:gd name="connsiteX775" fmla="*/ 7122 w 10000"/>
                  <a:gd name="connsiteY775" fmla="*/ 9734 h 10000"/>
                  <a:gd name="connsiteX776" fmla="*/ 7147 w 10000"/>
                  <a:gd name="connsiteY776" fmla="*/ 9744 h 10000"/>
                  <a:gd name="connsiteX777" fmla="*/ 7169 w 10000"/>
                  <a:gd name="connsiteY777" fmla="*/ 9741 h 10000"/>
                  <a:gd name="connsiteX778" fmla="*/ 7177 w 10000"/>
                  <a:gd name="connsiteY778" fmla="*/ 9744 h 10000"/>
                  <a:gd name="connsiteX779" fmla="*/ 7186 w 10000"/>
                  <a:gd name="connsiteY779" fmla="*/ 9754 h 10000"/>
                  <a:gd name="connsiteX780" fmla="*/ 7191 w 10000"/>
                  <a:gd name="connsiteY780" fmla="*/ 9773 h 10000"/>
                  <a:gd name="connsiteX781" fmla="*/ 7208 w 10000"/>
                  <a:gd name="connsiteY781" fmla="*/ 9783 h 10000"/>
                  <a:gd name="connsiteX782" fmla="*/ 7219 w 10000"/>
                  <a:gd name="connsiteY782" fmla="*/ 9793 h 10000"/>
                  <a:gd name="connsiteX783" fmla="*/ 7235 w 10000"/>
                  <a:gd name="connsiteY783" fmla="*/ 9802 h 10000"/>
                  <a:gd name="connsiteX784" fmla="*/ 7249 w 10000"/>
                  <a:gd name="connsiteY784" fmla="*/ 9819 h 10000"/>
                  <a:gd name="connsiteX785" fmla="*/ 7255 w 10000"/>
                  <a:gd name="connsiteY785" fmla="*/ 9835 h 10000"/>
                  <a:gd name="connsiteX786" fmla="*/ 7255 w 10000"/>
                  <a:gd name="connsiteY786" fmla="*/ 9848 h 10000"/>
                  <a:gd name="connsiteX787" fmla="*/ 7249 w 10000"/>
                  <a:gd name="connsiteY787" fmla="*/ 9848 h 10000"/>
                  <a:gd name="connsiteX788" fmla="*/ 7244 w 10000"/>
                  <a:gd name="connsiteY788" fmla="*/ 9858 h 10000"/>
                  <a:gd name="connsiteX789" fmla="*/ 7235 w 10000"/>
                  <a:gd name="connsiteY789" fmla="*/ 9883 h 10000"/>
                  <a:gd name="connsiteX790" fmla="*/ 7244 w 10000"/>
                  <a:gd name="connsiteY790" fmla="*/ 9903 h 10000"/>
                  <a:gd name="connsiteX791" fmla="*/ 7258 w 10000"/>
                  <a:gd name="connsiteY791" fmla="*/ 9926 h 10000"/>
                  <a:gd name="connsiteX792" fmla="*/ 7263 w 10000"/>
                  <a:gd name="connsiteY792" fmla="*/ 9948 h 10000"/>
                  <a:gd name="connsiteX793" fmla="*/ 7274 w 10000"/>
                  <a:gd name="connsiteY793" fmla="*/ 9968 h 10000"/>
                  <a:gd name="connsiteX794" fmla="*/ 7283 w 10000"/>
                  <a:gd name="connsiteY794" fmla="*/ 9987 h 10000"/>
                  <a:gd name="connsiteX795" fmla="*/ 7291 w 10000"/>
                  <a:gd name="connsiteY795" fmla="*/ 10000 h 10000"/>
                  <a:gd name="connsiteX796" fmla="*/ 7305 w 10000"/>
                  <a:gd name="connsiteY796" fmla="*/ 9997 h 10000"/>
                  <a:gd name="connsiteX797" fmla="*/ 7313 w 10000"/>
                  <a:gd name="connsiteY797" fmla="*/ 9977 h 10000"/>
                  <a:gd name="connsiteX798" fmla="*/ 7324 w 10000"/>
                  <a:gd name="connsiteY798" fmla="*/ 9968 h 10000"/>
                  <a:gd name="connsiteX799" fmla="*/ 7341 w 10000"/>
                  <a:gd name="connsiteY799" fmla="*/ 9971 h 10000"/>
                  <a:gd name="connsiteX800" fmla="*/ 7368 w 10000"/>
                  <a:gd name="connsiteY800" fmla="*/ 9987 h 10000"/>
                  <a:gd name="connsiteX801" fmla="*/ 7380 w 10000"/>
                  <a:gd name="connsiteY801" fmla="*/ 9990 h 10000"/>
                  <a:gd name="connsiteX802" fmla="*/ 7393 w 10000"/>
                  <a:gd name="connsiteY802" fmla="*/ 9981 h 10000"/>
                  <a:gd name="connsiteX803" fmla="*/ 7404 w 10000"/>
                  <a:gd name="connsiteY803" fmla="*/ 9968 h 10000"/>
                  <a:gd name="connsiteX804" fmla="*/ 7418 w 10000"/>
                  <a:gd name="connsiteY804" fmla="*/ 9948 h 10000"/>
                  <a:gd name="connsiteX805" fmla="*/ 7427 w 10000"/>
                  <a:gd name="connsiteY805" fmla="*/ 9922 h 10000"/>
                  <a:gd name="connsiteX806" fmla="*/ 7427 w 10000"/>
                  <a:gd name="connsiteY806" fmla="*/ 9906 h 10000"/>
                  <a:gd name="connsiteX807" fmla="*/ 7404 w 10000"/>
                  <a:gd name="connsiteY807" fmla="*/ 9877 h 10000"/>
                  <a:gd name="connsiteX808" fmla="*/ 7388 w 10000"/>
                  <a:gd name="connsiteY808" fmla="*/ 9854 h 10000"/>
                  <a:gd name="connsiteX809" fmla="*/ 7385 w 10000"/>
                  <a:gd name="connsiteY809" fmla="*/ 9845 h 10000"/>
                  <a:gd name="connsiteX810" fmla="*/ 7385 w 10000"/>
                  <a:gd name="connsiteY810" fmla="*/ 9825 h 10000"/>
                  <a:gd name="connsiteX811" fmla="*/ 7385 w 10000"/>
                  <a:gd name="connsiteY811" fmla="*/ 9819 h 10000"/>
                  <a:gd name="connsiteX812" fmla="*/ 7393 w 10000"/>
                  <a:gd name="connsiteY812" fmla="*/ 9809 h 10000"/>
                  <a:gd name="connsiteX813" fmla="*/ 7404 w 10000"/>
                  <a:gd name="connsiteY813" fmla="*/ 9793 h 10000"/>
                  <a:gd name="connsiteX814" fmla="*/ 7413 w 10000"/>
                  <a:gd name="connsiteY814" fmla="*/ 9783 h 10000"/>
                  <a:gd name="connsiteX815" fmla="*/ 7404 w 10000"/>
                  <a:gd name="connsiteY815" fmla="*/ 9770 h 10000"/>
                  <a:gd name="connsiteX816" fmla="*/ 7388 w 10000"/>
                  <a:gd name="connsiteY816" fmla="*/ 9760 h 10000"/>
                  <a:gd name="connsiteX817" fmla="*/ 7371 w 10000"/>
                  <a:gd name="connsiteY817" fmla="*/ 9744 h 10000"/>
                  <a:gd name="connsiteX818" fmla="*/ 7363 w 10000"/>
                  <a:gd name="connsiteY818" fmla="*/ 9731 h 10000"/>
                  <a:gd name="connsiteX819" fmla="*/ 7355 w 10000"/>
                  <a:gd name="connsiteY819" fmla="*/ 9715 h 10000"/>
                  <a:gd name="connsiteX820" fmla="*/ 7360 w 10000"/>
                  <a:gd name="connsiteY820" fmla="*/ 9686 h 10000"/>
                  <a:gd name="connsiteX821" fmla="*/ 7363 w 10000"/>
                  <a:gd name="connsiteY821" fmla="*/ 9657 h 10000"/>
                  <a:gd name="connsiteX822" fmla="*/ 7360 w 10000"/>
                  <a:gd name="connsiteY822" fmla="*/ 9631 h 10000"/>
                  <a:gd name="connsiteX823" fmla="*/ 7346 w 10000"/>
                  <a:gd name="connsiteY823" fmla="*/ 9611 h 10000"/>
                  <a:gd name="connsiteX824" fmla="*/ 7332 w 10000"/>
                  <a:gd name="connsiteY824" fmla="*/ 9585 h 10000"/>
                  <a:gd name="connsiteX825" fmla="*/ 7324 w 10000"/>
                  <a:gd name="connsiteY825" fmla="*/ 9573 h 10000"/>
                  <a:gd name="connsiteX826" fmla="*/ 7324 w 10000"/>
                  <a:gd name="connsiteY826" fmla="*/ 9553 h 10000"/>
                  <a:gd name="connsiteX827" fmla="*/ 7324 w 10000"/>
                  <a:gd name="connsiteY827" fmla="*/ 9543 h 10000"/>
                  <a:gd name="connsiteX828" fmla="*/ 7324 w 10000"/>
                  <a:gd name="connsiteY828" fmla="*/ 9517 h 10000"/>
                  <a:gd name="connsiteX829" fmla="*/ 7324 w 10000"/>
                  <a:gd name="connsiteY829" fmla="*/ 9498 h 10000"/>
                  <a:gd name="connsiteX830" fmla="*/ 7332 w 10000"/>
                  <a:gd name="connsiteY830" fmla="*/ 9479 h 10000"/>
                  <a:gd name="connsiteX831" fmla="*/ 7341 w 10000"/>
                  <a:gd name="connsiteY831" fmla="*/ 9462 h 10000"/>
                  <a:gd name="connsiteX832" fmla="*/ 7352 w 10000"/>
                  <a:gd name="connsiteY832" fmla="*/ 9459 h 10000"/>
                  <a:gd name="connsiteX833" fmla="*/ 7360 w 10000"/>
                  <a:gd name="connsiteY833" fmla="*/ 9443 h 10000"/>
                  <a:gd name="connsiteX834" fmla="*/ 7363 w 10000"/>
                  <a:gd name="connsiteY834" fmla="*/ 9433 h 10000"/>
                  <a:gd name="connsiteX835" fmla="*/ 7377 w 10000"/>
                  <a:gd name="connsiteY835" fmla="*/ 9433 h 10000"/>
                  <a:gd name="connsiteX836" fmla="*/ 7388 w 10000"/>
                  <a:gd name="connsiteY836" fmla="*/ 9430 h 10000"/>
                  <a:gd name="connsiteX837" fmla="*/ 7396 w 10000"/>
                  <a:gd name="connsiteY837" fmla="*/ 9430 h 10000"/>
                  <a:gd name="connsiteX838" fmla="*/ 7402 w 10000"/>
                  <a:gd name="connsiteY838" fmla="*/ 9424 h 10000"/>
                  <a:gd name="connsiteX839" fmla="*/ 7396 w 10000"/>
                  <a:gd name="connsiteY839" fmla="*/ 9414 h 10000"/>
                  <a:gd name="connsiteX840" fmla="*/ 7388 w 10000"/>
                  <a:gd name="connsiteY840" fmla="*/ 9401 h 10000"/>
                  <a:gd name="connsiteX841" fmla="*/ 7371 w 10000"/>
                  <a:gd name="connsiteY841" fmla="*/ 9391 h 10000"/>
                  <a:gd name="connsiteX842" fmla="*/ 7355 w 10000"/>
                  <a:gd name="connsiteY842" fmla="*/ 9375 h 10000"/>
                  <a:gd name="connsiteX843" fmla="*/ 7332 w 10000"/>
                  <a:gd name="connsiteY843" fmla="*/ 9356 h 10000"/>
                  <a:gd name="connsiteX844" fmla="*/ 7313 w 10000"/>
                  <a:gd name="connsiteY844" fmla="*/ 9330 h 10000"/>
                  <a:gd name="connsiteX845" fmla="*/ 7307 w 10000"/>
                  <a:gd name="connsiteY845" fmla="*/ 9310 h 10000"/>
                  <a:gd name="connsiteX846" fmla="*/ 7305 w 10000"/>
                  <a:gd name="connsiteY846" fmla="*/ 9291 h 10000"/>
                  <a:gd name="connsiteX847" fmla="*/ 7305 w 10000"/>
                  <a:gd name="connsiteY847" fmla="*/ 9278 h 10000"/>
                  <a:gd name="connsiteX848" fmla="*/ 7296 w 10000"/>
                  <a:gd name="connsiteY848" fmla="*/ 9268 h 10000"/>
                  <a:gd name="connsiteX849" fmla="*/ 7296 w 10000"/>
                  <a:gd name="connsiteY849" fmla="*/ 9249 h 10000"/>
                  <a:gd name="connsiteX850" fmla="*/ 7291 w 10000"/>
                  <a:gd name="connsiteY850" fmla="*/ 9226 h 10000"/>
                  <a:gd name="connsiteX851" fmla="*/ 7283 w 10000"/>
                  <a:gd name="connsiteY851" fmla="*/ 9213 h 10000"/>
                  <a:gd name="connsiteX852" fmla="*/ 7274 w 10000"/>
                  <a:gd name="connsiteY852" fmla="*/ 9194 h 10000"/>
                  <a:gd name="connsiteX853" fmla="*/ 7274 w 10000"/>
                  <a:gd name="connsiteY853" fmla="*/ 9174 h 10000"/>
                  <a:gd name="connsiteX854" fmla="*/ 7280 w 10000"/>
                  <a:gd name="connsiteY854" fmla="*/ 9148 h 10000"/>
                  <a:gd name="connsiteX855" fmla="*/ 7283 w 10000"/>
                  <a:gd name="connsiteY855" fmla="*/ 9119 h 10000"/>
                  <a:gd name="connsiteX856" fmla="*/ 7291 w 10000"/>
                  <a:gd name="connsiteY856" fmla="*/ 9100 h 10000"/>
                  <a:gd name="connsiteX857" fmla="*/ 7307 w 10000"/>
                  <a:gd name="connsiteY857" fmla="*/ 9080 h 10000"/>
                  <a:gd name="connsiteX858" fmla="*/ 7324 w 10000"/>
                  <a:gd name="connsiteY858" fmla="*/ 9054 h 10000"/>
                  <a:gd name="connsiteX859" fmla="*/ 7341 w 10000"/>
                  <a:gd name="connsiteY859" fmla="*/ 9054 h 10000"/>
                  <a:gd name="connsiteX860" fmla="*/ 7352 w 10000"/>
                  <a:gd name="connsiteY860" fmla="*/ 9054 h 10000"/>
                  <a:gd name="connsiteX861" fmla="*/ 7346 w 10000"/>
                  <a:gd name="connsiteY861" fmla="*/ 9032 h 10000"/>
                  <a:gd name="connsiteX862" fmla="*/ 7341 w 10000"/>
                  <a:gd name="connsiteY862" fmla="*/ 9022 h 10000"/>
                  <a:gd name="connsiteX863" fmla="*/ 7352 w 10000"/>
                  <a:gd name="connsiteY863" fmla="*/ 8999 h 10000"/>
                  <a:gd name="connsiteX864" fmla="*/ 7360 w 10000"/>
                  <a:gd name="connsiteY864" fmla="*/ 8967 h 10000"/>
                  <a:gd name="connsiteX865" fmla="*/ 7368 w 10000"/>
                  <a:gd name="connsiteY865" fmla="*/ 8922 h 10000"/>
                  <a:gd name="connsiteX866" fmla="*/ 7377 w 10000"/>
                  <a:gd name="connsiteY866" fmla="*/ 8896 h 10000"/>
                  <a:gd name="connsiteX867" fmla="*/ 7380 w 10000"/>
                  <a:gd name="connsiteY867" fmla="*/ 8867 h 10000"/>
                  <a:gd name="connsiteX868" fmla="*/ 7402 w 10000"/>
                  <a:gd name="connsiteY868" fmla="*/ 8824 h 10000"/>
                  <a:gd name="connsiteX869" fmla="*/ 7402 w 10000"/>
                  <a:gd name="connsiteY869" fmla="*/ 8808 h 10000"/>
                  <a:gd name="connsiteX870" fmla="*/ 7393 w 10000"/>
                  <a:gd name="connsiteY870" fmla="*/ 8795 h 10000"/>
                  <a:gd name="connsiteX871" fmla="*/ 7388 w 10000"/>
                  <a:gd name="connsiteY871" fmla="*/ 8799 h 10000"/>
                  <a:gd name="connsiteX872" fmla="*/ 7396 w 10000"/>
                  <a:gd name="connsiteY872" fmla="*/ 8789 h 10000"/>
                  <a:gd name="connsiteX873" fmla="*/ 7404 w 10000"/>
                  <a:gd name="connsiteY873" fmla="*/ 8789 h 10000"/>
                  <a:gd name="connsiteX874" fmla="*/ 7421 w 10000"/>
                  <a:gd name="connsiteY874" fmla="*/ 8769 h 10000"/>
                  <a:gd name="connsiteX875" fmla="*/ 7443 w 10000"/>
                  <a:gd name="connsiteY875" fmla="*/ 8763 h 10000"/>
                  <a:gd name="connsiteX876" fmla="*/ 7452 w 10000"/>
                  <a:gd name="connsiteY876" fmla="*/ 8769 h 10000"/>
                  <a:gd name="connsiteX877" fmla="*/ 7468 w 10000"/>
                  <a:gd name="connsiteY877" fmla="*/ 8769 h 10000"/>
                  <a:gd name="connsiteX878" fmla="*/ 7499 w 10000"/>
                  <a:gd name="connsiteY878" fmla="*/ 8763 h 10000"/>
                  <a:gd name="connsiteX879" fmla="*/ 7526 w 10000"/>
                  <a:gd name="connsiteY879" fmla="*/ 8763 h 10000"/>
                  <a:gd name="connsiteX880" fmla="*/ 7532 w 10000"/>
                  <a:gd name="connsiteY880" fmla="*/ 8763 h 10000"/>
                  <a:gd name="connsiteX881" fmla="*/ 7554 w 10000"/>
                  <a:gd name="connsiteY881" fmla="*/ 8744 h 10000"/>
                  <a:gd name="connsiteX882" fmla="*/ 7571 w 10000"/>
                  <a:gd name="connsiteY882" fmla="*/ 8731 h 10000"/>
                  <a:gd name="connsiteX883" fmla="*/ 7587 w 10000"/>
                  <a:gd name="connsiteY883" fmla="*/ 8711 h 10000"/>
                  <a:gd name="connsiteX884" fmla="*/ 7607 w 10000"/>
                  <a:gd name="connsiteY884" fmla="*/ 8711 h 10000"/>
                  <a:gd name="connsiteX885" fmla="*/ 7634 w 10000"/>
                  <a:gd name="connsiteY885" fmla="*/ 8705 h 10000"/>
                  <a:gd name="connsiteX886" fmla="*/ 7643 w 10000"/>
                  <a:gd name="connsiteY886" fmla="*/ 8682 h 10000"/>
                  <a:gd name="connsiteX887" fmla="*/ 7654 w 10000"/>
                  <a:gd name="connsiteY887" fmla="*/ 8666 h 10000"/>
                  <a:gd name="connsiteX888" fmla="*/ 7668 w 10000"/>
                  <a:gd name="connsiteY888" fmla="*/ 8666 h 10000"/>
                  <a:gd name="connsiteX889" fmla="*/ 7676 w 10000"/>
                  <a:gd name="connsiteY889" fmla="*/ 8682 h 10000"/>
                  <a:gd name="connsiteX890" fmla="*/ 7704 w 10000"/>
                  <a:gd name="connsiteY890" fmla="*/ 8669 h 10000"/>
                  <a:gd name="connsiteX891" fmla="*/ 7712 w 10000"/>
                  <a:gd name="connsiteY891" fmla="*/ 8669 h 10000"/>
                  <a:gd name="connsiteX892" fmla="*/ 7720 w 10000"/>
                  <a:gd name="connsiteY892" fmla="*/ 8669 h 10000"/>
                  <a:gd name="connsiteX893" fmla="*/ 7726 w 10000"/>
                  <a:gd name="connsiteY893" fmla="*/ 8656 h 10000"/>
                  <a:gd name="connsiteX894" fmla="*/ 7734 w 10000"/>
                  <a:gd name="connsiteY894" fmla="*/ 8650 h 10000"/>
                  <a:gd name="connsiteX895" fmla="*/ 7742 w 10000"/>
                  <a:gd name="connsiteY895" fmla="*/ 8650 h 10000"/>
                  <a:gd name="connsiteX896" fmla="*/ 7759 w 10000"/>
                  <a:gd name="connsiteY896" fmla="*/ 8650 h 10000"/>
                  <a:gd name="connsiteX897" fmla="*/ 7756 w 10000"/>
                  <a:gd name="connsiteY897" fmla="*/ 8630 h 10000"/>
                  <a:gd name="connsiteX898" fmla="*/ 7751 w 10000"/>
                  <a:gd name="connsiteY898" fmla="*/ 8627 h 10000"/>
                  <a:gd name="connsiteX899" fmla="*/ 7742 w 10000"/>
                  <a:gd name="connsiteY899" fmla="*/ 8620 h 10000"/>
                  <a:gd name="connsiteX900" fmla="*/ 7734 w 10000"/>
                  <a:gd name="connsiteY900" fmla="*/ 8591 h 10000"/>
                  <a:gd name="connsiteX901" fmla="*/ 7709 w 10000"/>
                  <a:gd name="connsiteY901" fmla="*/ 8582 h 10000"/>
                  <a:gd name="connsiteX902" fmla="*/ 7695 w 10000"/>
                  <a:gd name="connsiteY902" fmla="*/ 8578 h 10000"/>
                  <a:gd name="connsiteX903" fmla="*/ 7668 w 10000"/>
                  <a:gd name="connsiteY903" fmla="*/ 8562 h 10000"/>
                  <a:gd name="connsiteX904" fmla="*/ 7645 w 10000"/>
                  <a:gd name="connsiteY904" fmla="*/ 8552 h 10000"/>
                  <a:gd name="connsiteX905" fmla="*/ 7615 w 10000"/>
                  <a:gd name="connsiteY905" fmla="*/ 8543 h 10000"/>
                  <a:gd name="connsiteX906" fmla="*/ 7596 w 10000"/>
                  <a:gd name="connsiteY906" fmla="*/ 8527 h 10000"/>
                  <a:gd name="connsiteX907" fmla="*/ 7565 w 10000"/>
                  <a:gd name="connsiteY907" fmla="*/ 8494 h 10000"/>
                  <a:gd name="connsiteX908" fmla="*/ 7562 w 10000"/>
                  <a:gd name="connsiteY908" fmla="*/ 8475 h 10000"/>
                  <a:gd name="connsiteX909" fmla="*/ 7540 w 10000"/>
                  <a:gd name="connsiteY909" fmla="*/ 8455 h 10000"/>
                  <a:gd name="connsiteX910" fmla="*/ 7535 w 10000"/>
                  <a:gd name="connsiteY910" fmla="*/ 8446 h 10000"/>
                  <a:gd name="connsiteX911" fmla="*/ 7535 w 10000"/>
                  <a:gd name="connsiteY911" fmla="*/ 8420 h 10000"/>
                  <a:gd name="connsiteX912" fmla="*/ 7535 w 10000"/>
                  <a:gd name="connsiteY912" fmla="*/ 8391 h 10000"/>
                  <a:gd name="connsiteX913" fmla="*/ 7548 w 10000"/>
                  <a:gd name="connsiteY913" fmla="*/ 8345 h 10000"/>
                  <a:gd name="connsiteX914" fmla="*/ 7562 w 10000"/>
                  <a:gd name="connsiteY914" fmla="*/ 8319 h 10000"/>
                  <a:gd name="connsiteX915" fmla="*/ 7582 w 10000"/>
                  <a:gd name="connsiteY915" fmla="*/ 8310 h 10000"/>
                  <a:gd name="connsiteX916" fmla="*/ 7607 w 10000"/>
                  <a:gd name="connsiteY916" fmla="*/ 8300 h 10000"/>
                  <a:gd name="connsiteX917" fmla="*/ 7629 w 10000"/>
                  <a:gd name="connsiteY917" fmla="*/ 8300 h 10000"/>
                  <a:gd name="connsiteX918" fmla="*/ 7651 w 10000"/>
                  <a:gd name="connsiteY918" fmla="*/ 8297 h 10000"/>
                  <a:gd name="connsiteX919" fmla="*/ 7668 w 10000"/>
                  <a:gd name="connsiteY919" fmla="*/ 8280 h 10000"/>
                  <a:gd name="connsiteX920" fmla="*/ 7687 w 10000"/>
                  <a:gd name="connsiteY920" fmla="*/ 8267 h 10000"/>
                  <a:gd name="connsiteX921" fmla="*/ 7693 w 10000"/>
                  <a:gd name="connsiteY921" fmla="*/ 8261 h 10000"/>
                  <a:gd name="connsiteX922" fmla="*/ 7701 w 10000"/>
                  <a:gd name="connsiteY922" fmla="*/ 8248 h 10000"/>
                  <a:gd name="connsiteX923" fmla="*/ 7712 w 10000"/>
                  <a:gd name="connsiteY923" fmla="*/ 8238 h 10000"/>
                  <a:gd name="connsiteX924" fmla="*/ 7731 w 10000"/>
                  <a:gd name="connsiteY924" fmla="*/ 8222 h 10000"/>
                  <a:gd name="connsiteX925" fmla="*/ 7740 w 10000"/>
                  <a:gd name="connsiteY925" fmla="*/ 8206 h 10000"/>
                  <a:gd name="connsiteX926" fmla="*/ 7756 w 10000"/>
                  <a:gd name="connsiteY926" fmla="*/ 8183 h 10000"/>
                  <a:gd name="connsiteX927" fmla="*/ 7773 w 10000"/>
                  <a:gd name="connsiteY927" fmla="*/ 8177 h 10000"/>
                  <a:gd name="connsiteX928" fmla="*/ 7784 w 10000"/>
                  <a:gd name="connsiteY928" fmla="*/ 8183 h 10000"/>
                  <a:gd name="connsiteX929" fmla="*/ 7801 w 10000"/>
                  <a:gd name="connsiteY929" fmla="*/ 8174 h 10000"/>
                  <a:gd name="connsiteX930" fmla="*/ 7801 w 10000"/>
                  <a:gd name="connsiteY930" fmla="*/ 8157 h 10000"/>
                  <a:gd name="connsiteX931" fmla="*/ 7817 w 10000"/>
                  <a:gd name="connsiteY931" fmla="*/ 8164 h 10000"/>
                  <a:gd name="connsiteX932" fmla="*/ 7837 w 10000"/>
                  <a:gd name="connsiteY932" fmla="*/ 8164 h 10000"/>
                  <a:gd name="connsiteX933" fmla="*/ 7856 w 10000"/>
                  <a:gd name="connsiteY933" fmla="*/ 8164 h 10000"/>
                  <a:gd name="connsiteX934" fmla="*/ 7870 w 10000"/>
                  <a:gd name="connsiteY934" fmla="*/ 8167 h 10000"/>
                  <a:gd name="connsiteX935" fmla="*/ 7881 w 10000"/>
                  <a:gd name="connsiteY935" fmla="*/ 8174 h 10000"/>
                  <a:gd name="connsiteX936" fmla="*/ 7898 w 10000"/>
                  <a:gd name="connsiteY936" fmla="*/ 8187 h 10000"/>
                  <a:gd name="connsiteX937" fmla="*/ 7917 w 10000"/>
                  <a:gd name="connsiteY937" fmla="*/ 8187 h 10000"/>
                  <a:gd name="connsiteX938" fmla="*/ 7928 w 10000"/>
                  <a:gd name="connsiteY938" fmla="*/ 8157 h 10000"/>
                  <a:gd name="connsiteX939" fmla="*/ 7942 w 10000"/>
                  <a:gd name="connsiteY939" fmla="*/ 8157 h 10000"/>
                  <a:gd name="connsiteX940" fmla="*/ 7958 w 10000"/>
                  <a:gd name="connsiteY940" fmla="*/ 8164 h 10000"/>
                  <a:gd name="connsiteX941" fmla="*/ 7983 w 10000"/>
                  <a:gd name="connsiteY941" fmla="*/ 8144 h 10000"/>
                  <a:gd name="connsiteX942" fmla="*/ 8000 w 10000"/>
                  <a:gd name="connsiteY942" fmla="*/ 8109 h 10000"/>
                  <a:gd name="connsiteX943" fmla="*/ 7994 w 10000"/>
                  <a:gd name="connsiteY943" fmla="*/ 8093 h 10000"/>
                  <a:gd name="connsiteX944" fmla="*/ 7983 w 10000"/>
                  <a:gd name="connsiteY944" fmla="*/ 8070 h 10000"/>
                  <a:gd name="connsiteX945" fmla="*/ 7986 w 10000"/>
                  <a:gd name="connsiteY945" fmla="*/ 8063 h 10000"/>
                  <a:gd name="connsiteX946" fmla="*/ 7978 w 10000"/>
                  <a:gd name="connsiteY946" fmla="*/ 8044 h 10000"/>
                  <a:gd name="connsiteX947" fmla="*/ 7986 w 10000"/>
                  <a:gd name="connsiteY947" fmla="*/ 8002 h 10000"/>
                  <a:gd name="connsiteX948" fmla="*/ 7983 w 10000"/>
                  <a:gd name="connsiteY948" fmla="*/ 7947 h 10000"/>
                  <a:gd name="connsiteX949" fmla="*/ 7961 w 10000"/>
                  <a:gd name="connsiteY949" fmla="*/ 7931 h 10000"/>
                  <a:gd name="connsiteX950" fmla="*/ 7958 w 10000"/>
                  <a:gd name="connsiteY950" fmla="*/ 7898 h 10000"/>
                  <a:gd name="connsiteX951" fmla="*/ 7953 w 10000"/>
                  <a:gd name="connsiteY951" fmla="*/ 7856 h 10000"/>
                  <a:gd name="connsiteX952" fmla="*/ 7967 w 10000"/>
                  <a:gd name="connsiteY952" fmla="*/ 7837 h 10000"/>
                  <a:gd name="connsiteX953" fmla="*/ 7950 w 10000"/>
                  <a:gd name="connsiteY953" fmla="*/ 7824 h 10000"/>
                  <a:gd name="connsiteX954" fmla="*/ 7906 w 10000"/>
                  <a:gd name="connsiteY954" fmla="*/ 7814 h 10000"/>
                  <a:gd name="connsiteX955" fmla="*/ 7878 w 10000"/>
                  <a:gd name="connsiteY955" fmla="*/ 7814 h 10000"/>
                  <a:gd name="connsiteX956" fmla="*/ 7870 w 10000"/>
                  <a:gd name="connsiteY956" fmla="*/ 7795 h 10000"/>
                  <a:gd name="connsiteX957" fmla="*/ 7878 w 10000"/>
                  <a:gd name="connsiteY957" fmla="*/ 7778 h 10000"/>
                  <a:gd name="connsiteX958" fmla="*/ 7881 w 10000"/>
                  <a:gd name="connsiteY958" fmla="*/ 7775 h 10000"/>
                  <a:gd name="connsiteX959" fmla="*/ 7878 w 10000"/>
                  <a:gd name="connsiteY959" fmla="*/ 7743 h 10000"/>
                  <a:gd name="connsiteX960" fmla="*/ 7895 w 10000"/>
                  <a:gd name="connsiteY960" fmla="*/ 7733 h 10000"/>
                  <a:gd name="connsiteX961" fmla="*/ 7911 w 10000"/>
                  <a:gd name="connsiteY961" fmla="*/ 7710 h 10000"/>
                  <a:gd name="connsiteX962" fmla="*/ 7911 w 10000"/>
                  <a:gd name="connsiteY962" fmla="*/ 7665 h 10000"/>
                  <a:gd name="connsiteX963" fmla="*/ 7917 w 10000"/>
                  <a:gd name="connsiteY963" fmla="*/ 7600 h 10000"/>
                  <a:gd name="connsiteX964" fmla="*/ 7928 w 10000"/>
                  <a:gd name="connsiteY964" fmla="*/ 7581 h 10000"/>
                  <a:gd name="connsiteX965" fmla="*/ 7917 w 10000"/>
                  <a:gd name="connsiteY965" fmla="*/ 7474 h 10000"/>
                  <a:gd name="connsiteX966" fmla="*/ 7873 w 10000"/>
                  <a:gd name="connsiteY966" fmla="*/ 7335 h 10000"/>
                  <a:gd name="connsiteX967" fmla="*/ 7756 w 10000"/>
                  <a:gd name="connsiteY967" fmla="*/ 7050 h 10000"/>
                  <a:gd name="connsiteX968" fmla="*/ 7679 w 10000"/>
                  <a:gd name="connsiteY968" fmla="*/ 6839 h 10000"/>
                  <a:gd name="connsiteX969" fmla="*/ 7668 w 10000"/>
                  <a:gd name="connsiteY969" fmla="*/ 6823 h 10000"/>
                  <a:gd name="connsiteX970" fmla="*/ 7659 w 10000"/>
                  <a:gd name="connsiteY970" fmla="*/ 6768 h 10000"/>
                  <a:gd name="connsiteX971" fmla="*/ 7659 w 10000"/>
                  <a:gd name="connsiteY971" fmla="*/ 6739 h 10000"/>
                  <a:gd name="connsiteX972" fmla="*/ 7651 w 10000"/>
                  <a:gd name="connsiteY972" fmla="*/ 6713 h 10000"/>
                  <a:gd name="connsiteX973" fmla="*/ 7654 w 10000"/>
                  <a:gd name="connsiteY973" fmla="*/ 6684 h 10000"/>
                  <a:gd name="connsiteX974" fmla="*/ 7643 w 10000"/>
                  <a:gd name="connsiteY974" fmla="*/ 6626 h 10000"/>
                  <a:gd name="connsiteX975" fmla="*/ 7629 w 10000"/>
                  <a:gd name="connsiteY975" fmla="*/ 6600 h 10000"/>
                  <a:gd name="connsiteX976" fmla="*/ 7629 w 10000"/>
                  <a:gd name="connsiteY976" fmla="*/ 6580 h 10000"/>
                  <a:gd name="connsiteX977" fmla="*/ 7623 w 10000"/>
                  <a:gd name="connsiteY977" fmla="*/ 6541 h 10000"/>
                  <a:gd name="connsiteX978" fmla="*/ 7615 w 10000"/>
                  <a:gd name="connsiteY978" fmla="*/ 6522 h 10000"/>
                  <a:gd name="connsiteX979" fmla="*/ 7598 w 10000"/>
                  <a:gd name="connsiteY979" fmla="*/ 6509 h 10000"/>
                  <a:gd name="connsiteX980" fmla="*/ 7587 w 10000"/>
                  <a:gd name="connsiteY980" fmla="*/ 6493 h 10000"/>
                  <a:gd name="connsiteX981" fmla="*/ 7579 w 10000"/>
                  <a:gd name="connsiteY981" fmla="*/ 6464 h 10000"/>
                  <a:gd name="connsiteX982" fmla="*/ 7587 w 10000"/>
                  <a:gd name="connsiteY982" fmla="*/ 6438 h 10000"/>
                  <a:gd name="connsiteX983" fmla="*/ 7596 w 10000"/>
                  <a:gd name="connsiteY983" fmla="*/ 6425 h 10000"/>
                  <a:gd name="connsiteX984" fmla="*/ 7590 w 10000"/>
                  <a:gd name="connsiteY984" fmla="*/ 6396 h 10000"/>
                  <a:gd name="connsiteX985" fmla="*/ 7590 w 10000"/>
                  <a:gd name="connsiteY985" fmla="*/ 6373 h 10000"/>
                  <a:gd name="connsiteX986" fmla="*/ 7587 w 10000"/>
                  <a:gd name="connsiteY986" fmla="*/ 6354 h 10000"/>
                  <a:gd name="connsiteX987" fmla="*/ 7582 w 10000"/>
                  <a:gd name="connsiteY987" fmla="*/ 6344 h 10000"/>
                  <a:gd name="connsiteX988" fmla="*/ 7582 w 10000"/>
                  <a:gd name="connsiteY988" fmla="*/ 6324 h 10000"/>
                  <a:gd name="connsiteX989" fmla="*/ 7571 w 10000"/>
                  <a:gd name="connsiteY989" fmla="*/ 6302 h 10000"/>
                  <a:gd name="connsiteX990" fmla="*/ 7548 w 10000"/>
                  <a:gd name="connsiteY990" fmla="*/ 6256 h 10000"/>
                  <a:gd name="connsiteX991" fmla="*/ 7546 w 10000"/>
                  <a:gd name="connsiteY991" fmla="*/ 6218 h 10000"/>
                  <a:gd name="connsiteX992" fmla="*/ 7540 w 10000"/>
                  <a:gd name="connsiteY992" fmla="*/ 6159 h 10000"/>
                  <a:gd name="connsiteX993" fmla="*/ 7535 w 10000"/>
                  <a:gd name="connsiteY993" fmla="*/ 6114 h 10000"/>
                  <a:gd name="connsiteX994" fmla="*/ 7535 w 10000"/>
                  <a:gd name="connsiteY994" fmla="*/ 6088 h 10000"/>
                  <a:gd name="connsiteX995" fmla="*/ 7540 w 10000"/>
                  <a:gd name="connsiteY995" fmla="*/ 6049 h 10000"/>
                  <a:gd name="connsiteX996" fmla="*/ 7546 w 10000"/>
                  <a:gd name="connsiteY996" fmla="*/ 6004 h 10000"/>
                  <a:gd name="connsiteX997" fmla="*/ 7548 w 10000"/>
                  <a:gd name="connsiteY997" fmla="*/ 5965 h 10000"/>
                  <a:gd name="connsiteX998" fmla="*/ 7548 w 10000"/>
                  <a:gd name="connsiteY998" fmla="*/ 5946 h 10000"/>
                  <a:gd name="connsiteX999" fmla="*/ 7548 w 10000"/>
                  <a:gd name="connsiteY999" fmla="*/ 5933 h 10000"/>
                  <a:gd name="connsiteX1000" fmla="*/ 7548 w 10000"/>
                  <a:gd name="connsiteY1000" fmla="*/ 5910 h 10000"/>
                  <a:gd name="connsiteX1001" fmla="*/ 7548 w 10000"/>
                  <a:gd name="connsiteY1001" fmla="*/ 5897 h 10000"/>
                  <a:gd name="connsiteX1002" fmla="*/ 7546 w 10000"/>
                  <a:gd name="connsiteY1002" fmla="*/ 5871 h 10000"/>
                  <a:gd name="connsiteX1003" fmla="*/ 7535 w 10000"/>
                  <a:gd name="connsiteY1003" fmla="*/ 5839 h 10000"/>
                  <a:gd name="connsiteX1004" fmla="*/ 7524 w 10000"/>
                  <a:gd name="connsiteY1004" fmla="*/ 5797 h 10000"/>
                  <a:gd name="connsiteX1005" fmla="*/ 7518 w 10000"/>
                  <a:gd name="connsiteY1005" fmla="*/ 5767 h 10000"/>
                  <a:gd name="connsiteX1006" fmla="*/ 7515 w 10000"/>
                  <a:gd name="connsiteY1006" fmla="*/ 5745 h 10000"/>
                  <a:gd name="connsiteX1007" fmla="*/ 7501 w 10000"/>
                  <a:gd name="connsiteY1007" fmla="*/ 5683 h 10000"/>
                  <a:gd name="connsiteX1008" fmla="*/ 7490 w 10000"/>
                  <a:gd name="connsiteY1008" fmla="*/ 5631 h 10000"/>
                  <a:gd name="connsiteX1009" fmla="*/ 7482 w 10000"/>
                  <a:gd name="connsiteY1009" fmla="*/ 5593 h 10000"/>
                  <a:gd name="connsiteX1010" fmla="*/ 7476 w 10000"/>
                  <a:gd name="connsiteY1010" fmla="*/ 5570 h 10000"/>
                  <a:gd name="connsiteX1011" fmla="*/ 7476 w 10000"/>
                  <a:gd name="connsiteY1011" fmla="*/ 5528 h 10000"/>
                  <a:gd name="connsiteX1012" fmla="*/ 7482 w 10000"/>
                  <a:gd name="connsiteY1012" fmla="*/ 5502 h 10000"/>
                  <a:gd name="connsiteX1013" fmla="*/ 7490 w 10000"/>
                  <a:gd name="connsiteY1013" fmla="*/ 5489 h 10000"/>
                  <a:gd name="connsiteX1014" fmla="*/ 7499 w 10000"/>
                  <a:gd name="connsiteY1014" fmla="*/ 5479 h 10000"/>
                  <a:gd name="connsiteX1015" fmla="*/ 7493 w 10000"/>
                  <a:gd name="connsiteY1015" fmla="*/ 5427 h 10000"/>
                  <a:gd name="connsiteX1016" fmla="*/ 7501 w 10000"/>
                  <a:gd name="connsiteY1016" fmla="*/ 5415 h 10000"/>
                  <a:gd name="connsiteX1017" fmla="*/ 7510 w 10000"/>
                  <a:gd name="connsiteY1017" fmla="*/ 5398 h 10000"/>
                  <a:gd name="connsiteX1018" fmla="*/ 7515 w 10000"/>
                  <a:gd name="connsiteY1018" fmla="*/ 5379 h 10000"/>
                  <a:gd name="connsiteX1019" fmla="*/ 7526 w 10000"/>
                  <a:gd name="connsiteY1019" fmla="*/ 5366 h 10000"/>
                  <a:gd name="connsiteX1020" fmla="*/ 7518 w 10000"/>
                  <a:gd name="connsiteY1020" fmla="*/ 5350 h 10000"/>
                  <a:gd name="connsiteX1021" fmla="*/ 7518 w 10000"/>
                  <a:gd name="connsiteY1021" fmla="*/ 5330 h 10000"/>
                  <a:gd name="connsiteX1022" fmla="*/ 7526 w 10000"/>
                  <a:gd name="connsiteY1022" fmla="*/ 5311 h 10000"/>
                  <a:gd name="connsiteX1023" fmla="*/ 7540 w 10000"/>
                  <a:gd name="connsiteY1023" fmla="*/ 5291 h 10000"/>
                  <a:gd name="connsiteX1024" fmla="*/ 7540 w 10000"/>
                  <a:gd name="connsiteY1024" fmla="*/ 5266 h 10000"/>
                  <a:gd name="connsiteX1025" fmla="*/ 7540 w 10000"/>
                  <a:gd name="connsiteY1025" fmla="*/ 5256 h 10000"/>
                  <a:gd name="connsiteX1026" fmla="*/ 7524 w 10000"/>
                  <a:gd name="connsiteY1026" fmla="*/ 5233 h 10000"/>
                  <a:gd name="connsiteX1027" fmla="*/ 7515 w 10000"/>
                  <a:gd name="connsiteY1027" fmla="*/ 5217 h 10000"/>
                  <a:gd name="connsiteX1028" fmla="*/ 7490 w 10000"/>
                  <a:gd name="connsiteY1028" fmla="*/ 5178 h 10000"/>
                  <a:gd name="connsiteX1029" fmla="*/ 7474 w 10000"/>
                  <a:gd name="connsiteY1029" fmla="*/ 5162 h 10000"/>
                  <a:gd name="connsiteX1030" fmla="*/ 7457 w 10000"/>
                  <a:gd name="connsiteY1030" fmla="*/ 5120 h 10000"/>
                  <a:gd name="connsiteX1031" fmla="*/ 7421 w 10000"/>
                  <a:gd name="connsiteY1031" fmla="*/ 5087 h 10000"/>
                  <a:gd name="connsiteX1032" fmla="*/ 7380 w 10000"/>
                  <a:gd name="connsiteY1032" fmla="*/ 5068 h 10000"/>
                  <a:gd name="connsiteX1033" fmla="*/ 7355 w 10000"/>
                  <a:gd name="connsiteY1033" fmla="*/ 5058 h 10000"/>
                  <a:gd name="connsiteX1034" fmla="*/ 7332 w 10000"/>
                  <a:gd name="connsiteY1034" fmla="*/ 5049 h 10000"/>
                  <a:gd name="connsiteX1035" fmla="*/ 7305 w 10000"/>
                  <a:gd name="connsiteY1035" fmla="*/ 5016 h 10000"/>
                  <a:gd name="connsiteX1036" fmla="*/ 7305 w 10000"/>
                  <a:gd name="connsiteY1036" fmla="*/ 5000 h 10000"/>
                  <a:gd name="connsiteX1037" fmla="*/ 7296 w 10000"/>
                  <a:gd name="connsiteY1037" fmla="*/ 4971 h 10000"/>
                  <a:gd name="connsiteX1038" fmla="*/ 7288 w 10000"/>
                  <a:gd name="connsiteY1038" fmla="*/ 4945 h 10000"/>
                  <a:gd name="connsiteX1039" fmla="*/ 7280 w 10000"/>
                  <a:gd name="connsiteY1039" fmla="*/ 4916 h 10000"/>
                  <a:gd name="connsiteX1040" fmla="*/ 7291 w 10000"/>
                  <a:gd name="connsiteY1040" fmla="*/ 4887 h 10000"/>
                  <a:gd name="connsiteX1041" fmla="*/ 7291 w 10000"/>
                  <a:gd name="connsiteY1041" fmla="*/ 4858 h 10000"/>
                  <a:gd name="connsiteX1042" fmla="*/ 7271 w 10000"/>
                  <a:gd name="connsiteY1042" fmla="*/ 4819 h 10000"/>
                  <a:gd name="connsiteX1043" fmla="*/ 7255 w 10000"/>
                  <a:gd name="connsiteY1043" fmla="*/ 4828 h 10000"/>
                  <a:gd name="connsiteX1044" fmla="*/ 7235 w 10000"/>
                  <a:gd name="connsiteY1044" fmla="*/ 4841 h 10000"/>
                  <a:gd name="connsiteX1045" fmla="*/ 7216 w 10000"/>
                  <a:gd name="connsiteY1045" fmla="*/ 4867 h 10000"/>
                  <a:gd name="connsiteX1046" fmla="*/ 7191 w 10000"/>
                  <a:gd name="connsiteY1046" fmla="*/ 4870 h 10000"/>
                  <a:gd name="connsiteX1047" fmla="*/ 7155 w 10000"/>
                  <a:gd name="connsiteY1047" fmla="*/ 4887 h 10000"/>
                  <a:gd name="connsiteX1048" fmla="*/ 7122 w 10000"/>
                  <a:gd name="connsiteY1048" fmla="*/ 4893 h 10000"/>
                  <a:gd name="connsiteX1049" fmla="*/ 7105 w 10000"/>
                  <a:gd name="connsiteY1049" fmla="*/ 4896 h 10000"/>
                  <a:gd name="connsiteX1050" fmla="*/ 7094 w 10000"/>
                  <a:gd name="connsiteY1050" fmla="*/ 4916 h 10000"/>
                  <a:gd name="connsiteX1051" fmla="*/ 7080 w 10000"/>
                  <a:gd name="connsiteY1051" fmla="*/ 4903 h 10000"/>
                  <a:gd name="connsiteX1052" fmla="*/ 7072 w 10000"/>
                  <a:gd name="connsiteY1052" fmla="*/ 4851 h 10000"/>
                  <a:gd name="connsiteX1053" fmla="*/ 7042 w 10000"/>
                  <a:gd name="connsiteY1053" fmla="*/ 4819 h 10000"/>
                  <a:gd name="connsiteX1054" fmla="*/ 7030 w 10000"/>
                  <a:gd name="connsiteY1054" fmla="*/ 4780 h 10000"/>
                  <a:gd name="connsiteX1055" fmla="*/ 7039 w 10000"/>
                  <a:gd name="connsiteY1055" fmla="*/ 4757 h 10000"/>
                  <a:gd name="connsiteX1056" fmla="*/ 7047 w 10000"/>
                  <a:gd name="connsiteY1056" fmla="*/ 4744 h 10000"/>
                  <a:gd name="connsiteX1057" fmla="*/ 7022 w 10000"/>
                  <a:gd name="connsiteY1057" fmla="*/ 4725 h 10000"/>
                  <a:gd name="connsiteX1058" fmla="*/ 7000 w 10000"/>
                  <a:gd name="connsiteY1058" fmla="*/ 4715 h 10000"/>
                  <a:gd name="connsiteX1059" fmla="*/ 6975 w 10000"/>
                  <a:gd name="connsiteY1059" fmla="*/ 4709 h 10000"/>
                  <a:gd name="connsiteX1060" fmla="*/ 6945 w 10000"/>
                  <a:gd name="connsiteY1060" fmla="*/ 4696 h 10000"/>
                  <a:gd name="connsiteX1061" fmla="*/ 6953 w 10000"/>
                  <a:gd name="connsiteY1061" fmla="*/ 4679 h 10000"/>
                  <a:gd name="connsiteX1062" fmla="*/ 6961 w 10000"/>
                  <a:gd name="connsiteY1062" fmla="*/ 4660 h 10000"/>
                  <a:gd name="connsiteX1063" fmla="*/ 6983 w 10000"/>
                  <a:gd name="connsiteY1063" fmla="*/ 4644 h 10000"/>
                  <a:gd name="connsiteX1064" fmla="*/ 7014 w 10000"/>
                  <a:gd name="connsiteY1064" fmla="*/ 4634 h 10000"/>
                  <a:gd name="connsiteX1065" fmla="*/ 7025 w 10000"/>
                  <a:gd name="connsiteY1065" fmla="*/ 4615 h 10000"/>
                  <a:gd name="connsiteX1066" fmla="*/ 7047 w 10000"/>
                  <a:gd name="connsiteY1066" fmla="*/ 4582 h 10000"/>
                  <a:gd name="connsiteX1067" fmla="*/ 7069 w 10000"/>
                  <a:gd name="connsiteY1067" fmla="*/ 4563 h 10000"/>
                  <a:gd name="connsiteX1068" fmla="*/ 7078 w 10000"/>
                  <a:gd name="connsiteY1068" fmla="*/ 4553 h 10000"/>
                  <a:gd name="connsiteX1069" fmla="*/ 7097 w 10000"/>
                  <a:gd name="connsiteY1069" fmla="*/ 4527 h 10000"/>
                  <a:gd name="connsiteX1070" fmla="*/ 7122 w 10000"/>
                  <a:gd name="connsiteY1070" fmla="*/ 4517 h 10000"/>
                  <a:gd name="connsiteX1071" fmla="*/ 7139 w 10000"/>
                  <a:gd name="connsiteY1071" fmla="*/ 4488 h 10000"/>
                  <a:gd name="connsiteX1072" fmla="*/ 7147 w 10000"/>
                  <a:gd name="connsiteY1072" fmla="*/ 4459 h 10000"/>
                  <a:gd name="connsiteX1073" fmla="*/ 7161 w 10000"/>
                  <a:gd name="connsiteY1073" fmla="*/ 4440 h 10000"/>
                  <a:gd name="connsiteX1074" fmla="*/ 7177 w 10000"/>
                  <a:gd name="connsiteY1074" fmla="*/ 4430 h 10000"/>
                  <a:gd name="connsiteX1075" fmla="*/ 7202 w 10000"/>
                  <a:gd name="connsiteY1075" fmla="*/ 4407 h 10000"/>
                  <a:gd name="connsiteX1076" fmla="*/ 7224 w 10000"/>
                  <a:gd name="connsiteY1076" fmla="*/ 4417 h 10000"/>
                  <a:gd name="connsiteX1077" fmla="*/ 7241 w 10000"/>
                  <a:gd name="connsiteY1077" fmla="*/ 4404 h 10000"/>
                  <a:gd name="connsiteX1078" fmla="*/ 7263 w 10000"/>
                  <a:gd name="connsiteY1078" fmla="*/ 4398 h 10000"/>
                  <a:gd name="connsiteX1079" fmla="*/ 7283 w 10000"/>
                  <a:gd name="connsiteY1079" fmla="*/ 4424 h 10000"/>
                  <a:gd name="connsiteX1080" fmla="*/ 7305 w 10000"/>
                  <a:gd name="connsiteY1080" fmla="*/ 4433 h 10000"/>
                  <a:gd name="connsiteX1081" fmla="*/ 7332 w 10000"/>
                  <a:gd name="connsiteY1081" fmla="*/ 4443 h 10000"/>
                  <a:gd name="connsiteX1082" fmla="*/ 7380 w 10000"/>
                  <a:gd name="connsiteY1082" fmla="*/ 4398 h 10000"/>
                  <a:gd name="connsiteX1083" fmla="*/ 7404 w 10000"/>
                  <a:gd name="connsiteY1083" fmla="*/ 4378 h 10000"/>
                  <a:gd name="connsiteX1084" fmla="*/ 7418 w 10000"/>
                  <a:gd name="connsiteY1084" fmla="*/ 4369 h 10000"/>
                  <a:gd name="connsiteX1085" fmla="*/ 7443 w 10000"/>
                  <a:gd name="connsiteY1085" fmla="*/ 4356 h 10000"/>
                  <a:gd name="connsiteX1086" fmla="*/ 7460 w 10000"/>
                  <a:gd name="connsiteY1086" fmla="*/ 4385 h 10000"/>
                  <a:gd name="connsiteX1087" fmla="*/ 7460 w 10000"/>
                  <a:gd name="connsiteY1087" fmla="*/ 4404 h 10000"/>
                  <a:gd name="connsiteX1088" fmla="*/ 7499 w 10000"/>
                  <a:gd name="connsiteY1088" fmla="*/ 4417 h 10000"/>
                  <a:gd name="connsiteX1089" fmla="*/ 7515 w 10000"/>
                  <a:gd name="connsiteY1089" fmla="*/ 4414 h 10000"/>
                  <a:gd name="connsiteX1090" fmla="*/ 7565 w 10000"/>
                  <a:gd name="connsiteY1090" fmla="*/ 4385 h 10000"/>
                  <a:gd name="connsiteX1091" fmla="*/ 7579 w 10000"/>
                  <a:gd name="connsiteY1091" fmla="*/ 4346 h 10000"/>
                  <a:gd name="connsiteX1092" fmla="*/ 7582 w 10000"/>
                  <a:gd name="connsiteY1092" fmla="*/ 4317 h 10000"/>
                  <a:gd name="connsiteX1093" fmla="*/ 7590 w 10000"/>
                  <a:gd name="connsiteY1093" fmla="*/ 4301 h 10000"/>
                  <a:gd name="connsiteX1094" fmla="*/ 7612 w 10000"/>
                  <a:gd name="connsiteY1094" fmla="*/ 4271 h 10000"/>
                  <a:gd name="connsiteX1095" fmla="*/ 7623 w 10000"/>
                  <a:gd name="connsiteY1095" fmla="*/ 4262 h 10000"/>
                  <a:gd name="connsiteX1096" fmla="*/ 7634 w 10000"/>
                  <a:gd name="connsiteY1096" fmla="*/ 4245 h 10000"/>
                  <a:gd name="connsiteX1097" fmla="*/ 7645 w 10000"/>
                  <a:gd name="connsiteY1097" fmla="*/ 4265 h 10000"/>
                  <a:gd name="connsiteX1098" fmla="*/ 7670 w 10000"/>
                  <a:gd name="connsiteY1098" fmla="*/ 4284 h 10000"/>
                  <a:gd name="connsiteX1099" fmla="*/ 7701 w 10000"/>
                  <a:gd name="connsiteY1099" fmla="*/ 4275 h 10000"/>
                  <a:gd name="connsiteX1100" fmla="*/ 7717 w 10000"/>
                  <a:gd name="connsiteY1100" fmla="*/ 4275 h 10000"/>
                  <a:gd name="connsiteX1101" fmla="*/ 7740 w 10000"/>
                  <a:gd name="connsiteY1101" fmla="*/ 4284 h 10000"/>
                  <a:gd name="connsiteX1102" fmla="*/ 7767 w 10000"/>
                  <a:gd name="connsiteY1102" fmla="*/ 4284 h 10000"/>
                  <a:gd name="connsiteX1103" fmla="*/ 7895 w 10000"/>
                  <a:gd name="connsiteY1103" fmla="*/ 4207 h 10000"/>
                  <a:gd name="connsiteX1104" fmla="*/ 7895 w 10000"/>
                  <a:gd name="connsiteY1104" fmla="*/ 4187 h 10000"/>
                  <a:gd name="connsiteX1105" fmla="*/ 7895 w 10000"/>
                  <a:gd name="connsiteY1105" fmla="*/ 4171 h 10000"/>
                  <a:gd name="connsiteX1106" fmla="*/ 7903 w 10000"/>
                  <a:gd name="connsiteY1106" fmla="*/ 4148 h 10000"/>
                  <a:gd name="connsiteX1107" fmla="*/ 7917 w 10000"/>
                  <a:gd name="connsiteY1107" fmla="*/ 4158 h 10000"/>
                  <a:gd name="connsiteX1108" fmla="*/ 7967 w 10000"/>
                  <a:gd name="connsiteY1108" fmla="*/ 4203 h 10000"/>
                  <a:gd name="connsiteX1109" fmla="*/ 7994 w 10000"/>
                  <a:gd name="connsiteY1109" fmla="*/ 4203 h 10000"/>
                  <a:gd name="connsiteX1110" fmla="*/ 8064 w 10000"/>
                  <a:gd name="connsiteY1110" fmla="*/ 4242 h 10000"/>
                  <a:gd name="connsiteX1111" fmla="*/ 8083 w 10000"/>
                  <a:gd name="connsiteY1111" fmla="*/ 4245 h 10000"/>
                  <a:gd name="connsiteX1112" fmla="*/ 8105 w 10000"/>
                  <a:gd name="connsiteY1112" fmla="*/ 4226 h 10000"/>
                  <a:gd name="connsiteX1113" fmla="*/ 8136 w 10000"/>
                  <a:gd name="connsiteY1113" fmla="*/ 4187 h 10000"/>
                  <a:gd name="connsiteX1114" fmla="*/ 8161 w 10000"/>
                  <a:gd name="connsiteY1114" fmla="*/ 4168 h 10000"/>
                  <a:gd name="connsiteX1115" fmla="*/ 8172 w 10000"/>
                  <a:gd name="connsiteY1115" fmla="*/ 4161 h 10000"/>
                  <a:gd name="connsiteX1116" fmla="*/ 8208 w 10000"/>
                  <a:gd name="connsiteY1116" fmla="*/ 4168 h 10000"/>
                  <a:gd name="connsiteX1117" fmla="*/ 8235 w 10000"/>
                  <a:gd name="connsiteY1117" fmla="*/ 4168 h 10000"/>
                  <a:gd name="connsiteX1118" fmla="*/ 8258 w 10000"/>
                  <a:gd name="connsiteY1118" fmla="*/ 4152 h 10000"/>
                  <a:gd name="connsiteX1119" fmla="*/ 8283 w 10000"/>
                  <a:gd name="connsiteY1119" fmla="*/ 4152 h 10000"/>
                  <a:gd name="connsiteX1120" fmla="*/ 8299 w 10000"/>
                  <a:gd name="connsiteY1120" fmla="*/ 4132 h 10000"/>
                  <a:gd name="connsiteX1121" fmla="*/ 8316 w 10000"/>
                  <a:gd name="connsiteY1121" fmla="*/ 4113 h 10000"/>
                  <a:gd name="connsiteX1122" fmla="*/ 8330 w 10000"/>
                  <a:gd name="connsiteY1122" fmla="*/ 4084 h 10000"/>
                  <a:gd name="connsiteX1123" fmla="*/ 8341 w 10000"/>
                  <a:gd name="connsiteY1123" fmla="*/ 4058 h 10000"/>
                  <a:gd name="connsiteX1124" fmla="*/ 8349 w 10000"/>
                  <a:gd name="connsiteY1124" fmla="*/ 4064 h 10000"/>
                  <a:gd name="connsiteX1125" fmla="*/ 8366 w 10000"/>
                  <a:gd name="connsiteY1125" fmla="*/ 4067 h 10000"/>
                  <a:gd name="connsiteX1126" fmla="*/ 8374 w 10000"/>
                  <a:gd name="connsiteY1126" fmla="*/ 4084 h 10000"/>
                  <a:gd name="connsiteX1127" fmla="*/ 8402 w 10000"/>
                  <a:gd name="connsiteY1127" fmla="*/ 4054 h 10000"/>
                  <a:gd name="connsiteX1128" fmla="*/ 8427 w 10000"/>
                  <a:gd name="connsiteY1128" fmla="*/ 4028 h 10000"/>
                  <a:gd name="connsiteX1129" fmla="*/ 8438 w 10000"/>
                  <a:gd name="connsiteY1129" fmla="*/ 4025 h 10000"/>
                  <a:gd name="connsiteX1130" fmla="*/ 8468 w 10000"/>
                  <a:gd name="connsiteY1130" fmla="*/ 4006 h 10000"/>
                  <a:gd name="connsiteX1131" fmla="*/ 8485 w 10000"/>
                  <a:gd name="connsiteY1131" fmla="*/ 3999 h 10000"/>
                  <a:gd name="connsiteX1132" fmla="*/ 8493 w 10000"/>
                  <a:gd name="connsiteY1132" fmla="*/ 4025 h 10000"/>
                  <a:gd name="connsiteX1133" fmla="*/ 8515 w 10000"/>
                  <a:gd name="connsiteY1133" fmla="*/ 4028 h 10000"/>
                  <a:gd name="connsiteX1134" fmla="*/ 8543 w 10000"/>
                  <a:gd name="connsiteY1134" fmla="*/ 4009 h 10000"/>
                  <a:gd name="connsiteX1135" fmla="*/ 8551 w 10000"/>
                  <a:gd name="connsiteY1135" fmla="*/ 3990 h 10000"/>
                  <a:gd name="connsiteX1136" fmla="*/ 8582 w 10000"/>
                  <a:gd name="connsiteY1136" fmla="*/ 3977 h 10000"/>
                  <a:gd name="connsiteX1137" fmla="*/ 8596 w 10000"/>
                  <a:gd name="connsiteY1137" fmla="*/ 3977 h 10000"/>
                  <a:gd name="connsiteX1138" fmla="*/ 8607 w 10000"/>
                  <a:gd name="connsiteY1138" fmla="*/ 3980 h 10000"/>
                  <a:gd name="connsiteX1139" fmla="*/ 8645 w 10000"/>
                  <a:gd name="connsiteY1139" fmla="*/ 3970 h 10000"/>
                  <a:gd name="connsiteX1140" fmla="*/ 8654 w 10000"/>
                  <a:gd name="connsiteY1140" fmla="*/ 3951 h 10000"/>
                  <a:gd name="connsiteX1141" fmla="*/ 8670 w 10000"/>
                  <a:gd name="connsiteY1141" fmla="*/ 3935 h 10000"/>
                  <a:gd name="connsiteX1142" fmla="*/ 8695 w 10000"/>
                  <a:gd name="connsiteY1142" fmla="*/ 3935 h 10000"/>
                  <a:gd name="connsiteX1143" fmla="*/ 8704 w 10000"/>
                  <a:gd name="connsiteY1143" fmla="*/ 3951 h 10000"/>
                  <a:gd name="connsiteX1144" fmla="*/ 8717 w 10000"/>
                  <a:gd name="connsiteY1144" fmla="*/ 3964 h 10000"/>
                  <a:gd name="connsiteX1145" fmla="*/ 8751 w 10000"/>
                  <a:gd name="connsiteY1145" fmla="*/ 3951 h 10000"/>
                  <a:gd name="connsiteX1146" fmla="*/ 8776 w 10000"/>
                  <a:gd name="connsiteY1146" fmla="*/ 3935 h 10000"/>
                  <a:gd name="connsiteX1147" fmla="*/ 8798 w 10000"/>
                  <a:gd name="connsiteY1147" fmla="*/ 3925 h 10000"/>
                  <a:gd name="connsiteX1148" fmla="*/ 8806 w 10000"/>
                  <a:gd name="connsiteY1148" fmla="*/ 3892 h 10000"/>
                  <a:gd name="connsiteX1149" fmla="*/ 8814 w 10000"/>
                  <a:gd name="connsiteY1149" fmla="*/ 3876 h 10000"/>
                  <a:gd name="connsiteX1150" fmla="*/ 8839 w 10000"/>
                  <a:gd name="connsiteY1150" fmla="*/ 3873 h 10000"/>
                  <a:gd name="connsiteX1151" fmla="*/ 8842 w 10000"/>
                  <a:gd name="connsiteY1151" fmla="*/ 3876 h 10000"/>
                  <a:gd name="connsiteX1152" fmla="*/ 8856 w 10000"/>
                  <a:gd name="connsiteY1152" fmla="*/ 3863 h 10000"/>
                  <a:gd name="connsiteX1153" fmla="*/ 8856 w 10000"/>
                  <a:gd name="connsiteY1153" fmla="*/ 3841 h 10000"/>
                  <a:gd name="connsiteX1154" fmla="*/ 8870 w 10000"/>
                  <a:gd name="connsiteY1154" fmla="*/ 3821 h 10000"/>
                  <a:gd name="connsiteX1155" fmla="*/ 8903 w 10000"/>
                  <a:gd name="connsiteY1155" fmla="*/ 3802 h 10000"/>
                  <a:gd name="connsiteX1156" fmla="*/ 8914 w 10000"/>
                  <a:gd name="connsiteY1156" fmla="*/ 3782 h 10000"/>
                  <a:gd name="connsiteX1157" fmla="*/ 8939 w 10000"/>
                  <a:gd name="connsiteY1157" fmla="*/ 3782 h 10000"/>
                  <a:gd name="connsiteX1158" fmla="*/ 8961 w 10000"/>
                  <a:gd name="connsiteY1158" fmla="*/ 3779 h 10000"/>
                  <a:gd name="connsiteX1159" fmla="*/ 8983 w 10000"/>
                  <a:gd name="connsiteY1159" fmla="*/ 3760 h 10000"/>
                  <a:gd name="connsiteX1160" fmla="*/ 9003 w 10000"/>
                  <a:gd name="connsiteY1160" fmla="*/ 3763 h 10000"/>
                  <a:gd name="connsiteX1161" fmla="*/ 9019 w 10000"/>
                  <a:gd name="connsiteY1161" fmla="*/ 3779 h 10000"/>
                  <a:gd name="connsiteX1162" fmla="*/ 9050 w 10000"/>
                  <a:gd name="connsiteY1162" fmla="*/ 3812 h 10000"/>
                  <a:gd name="connsiteX1163" fmla="*/ 9080 w 10000"/>
                  <a:gd name="connsiteY1163" fmla="*/ 3831 h 10000"/>
                  <a:gd name="connsiteX1164" fmla="*/ 9097 w 10000"/>
                  <a:gd name="connsiteY1164" fmla="*/ 3867 h 10000"/>
                  <a:gd name="connsiteX1165" fmla="*/ 9114 w 10000"/>
                  <a:gd name="connsiteY1165" fmla="*/ 3902 h 10000"/>
                  <a:gd name="connsiteX1166" fmla="*/ 9122 w 10000"/>
                  <a:gd name="connsiteY1166" fmla="*/ 3935 h 10000"/>
                  <a:gd name="connsiteX1167" fmla="*/ 9125 w 10000"/>
                  <a:gd name="connsiteY1167" fmla="*/ 3964 h 10000"/>
                  <a:gd name="connsiteX1168" fmla="*/ 9130 w 10000"/>
                  <a:gd name="connsiteY1168" fmla="*/ 3999 h 10000"/>
                  <a:gd name="connsiteX1169" fmla="*/ 9130 w 10000"/>
                  <a:gd name="connsiteY1169" fmla="*/ 4054 h 10000"/>
                  <a:gd name="connsiteX1170" fmla="*/ 9155 w 10000"/>
                  <a:gd name="connsiteY1170" fmla="*/ 4093 h 10000"/>
                  <a:gd name="connsiteX1171" fmla="*/ 9169 w 10000"/>
                  <a:gd name="connsiteY1171" fmla="*/ 4090 h 10000"/>
                  <a:gd name="connsiteX1172" fmla="*/ 9211 w 10000"/>
                  <a:gd name="connsiteY1172" fmla="*/ 4077 h 10000"/>
                  <a:gd name="connsiteX1173" fmla="*/ 9244 w 10000"/>
                  <a:gd name="connsiteY1173" fmla="*/ 4077 h 10000"/>
                  <a:gd name="connsiteX1174" fmla="*/ 9252 w 10000"/>
                  <a:gd name="connsiteY1174" fmla="*/ 4103 h 10000"/>
                  <a:gd name="connsiteX1175" fmla="*/ 9258 w 10000"/>
                  <a:gd name="connsiteY1175" fmla="*/ 4148 h 10000"/>
                  <a:gd name="connsiteX1176" fmla="*/ 9269 w 10000"/>
                  <a:gd name="connsiteY1176" fmla="*/ 4158 h 10000"/>
                  <a:gd name="connsiteX1177" fmla="*/ 9294 w 10000"/>
                  <a:gd name="connsiteY1177" fmla="*/ 4158 h 10000"/>
                  <a:gd name="connsiteX1178" fmla="*/ 9319 w 10000"/>
                  <a:gd name="connsiteY1178" fmla="*/ 4168 h 10000"/>
                  <a:gd name="connsiteX1179" fmla="*/ 9346 w 10000"/>
                  <a:gd name="connsiteY1179" fmla="*/ 4190 h 10000"/>
                  <a:gd name="connsiteX1180" fmla="*/ 9357 w 10000"/>
                  <a:gd name="connsiteY1180" fmla="*/ 4168 h 10000"/>
                  <a:gd name="connsiteX1181" fmla="*/ 9371 w 10000"/>
                  <a:gd name="connsiteY1181" fmla="*/ 4132 h 10000"/>
                  <a:gd name="connsiteX1182" fmla="*/ 9391 w 10000"/>
                  <a:gd name="connsiteY1182" fmla="*/ 4113 h 10000"/>
                  <a:gd name="connsiteX1183" fmla="*/ 9407 w 10000"/>
                  <a:gd name="connsiteY1183" fmla="*/ 4103 h 10000"/>
                  <a:gd name="connsiteX1184" fmla="*/ 9435 w 10000"/>
                  <a:gd name="connsiteY1184" fmla="*/ 4100 h 10000"/>
                  <a:gd name="connsiteX1185" fmla="*/ 9460 w 10000"/>
                  <a:gd name="connsiteY1185" fmla="*/ 4084 h 10000"/>
                  <a:gd name="connsiteX1186" fmla="*/ 9485 w 10000"/>
                  <a:gd name="connsiteY1186" fmla="*/ 4067 h 10000"/>
                  <a:gd name="connsiteX1187" fmla="*/ 9496 w 10000"/>
                  <a:gd name="connsiteY1187" fmla="*/ 4054 h 10000"/>
                  <a:gd name="connsiteX1188" fmla="*/ 9526 w 10000"/>
                  <a:gd name="connsiteY1188" fmla="*/ 4048 h 10000"/>
                  <a:gd name="connsiteX1189" fmla="*/ 9557 w 10000"/>
                  <a:gd name="connsiteY1189" fmla="*/ 4038 h 10000"/>
                  <a:gd name="connsiteX1190" fmla="*/ 9584 w 10000"/>
                  <a:gd name="connsiteY1190" fmla="*/ 4019 h 10000"/>
                  <a:gd name="connsiteX1191" fmla="*/ 9623 w 10000"/>
                  <a:gd name="connsiteY1191" fmla="*/ 4016 h 10000"/>
                  <a:gd name="connsiteX1192" fmla="*/ 9648 w 10000"/>
                  <a:gd name="connsiteY1192" fmla="*/ 4009 h 10000"/>
                  <a:gd name="connsiteX1193" fmla="*/ 9673 w 10000"/>
                  <a:gd name="connsiteY1193" fmla="*/ 4019 h 10000"/>
                  <a:gd name="connsiteX1194" fmla="*/ 9712 w 10000"/>
                  <a:gd name="connsiteY1194" fmla="*/ 4038 h 10000"/>
                  <a:gd name="connsiteX1195" fmla="*/ 9742 w 10000"/>
                  <a:gd name="connsiteY1195" fmla="*/ 4074 h 10000"/>
                  <a:gd name="connsiteX1196" fmla="*/ 9776 w 10000"/>
                  <a:gd name="connsiteY1196" fmla="*/ 4093 h 10000"/>
                  <a:gd name="connsiteX1197" fmla="*/ 9814 w 10000"/>
                  <a:gd name="connsiteY1197" fmla="*/ 4109 h 10000"/>
                  <a:gd name="connsiteX1198" fmla="*/ 9859 w 10000"/>
                  <a:gd name="connsiteY1198" fmla="*/ 4119 h 10000"/>
                  <a:gd name="connsiteX1199" fmla="*/ 9898 w 10000"/>
                  <a:gd name="connsiteY1199" fmla="*/ 4122 h 10000"/>
                  <a:gd name="connsiteX1200" fmla="*/ 9931 w 10000"/>
                  <a:gd name="connsiteY1200" fmla="*/ 4109 h 10000"/>
                  <a:gd name="connsiteX1201" fmla="*/ 9956 w 10000"/>
                  <a:gd name="connsiteY1201" fmla="*/ 4100 h 10000"/>
                  <a:gd name="connsiteX1202" fmla="*/ 9981 w 10000"/>
                  <a:gd name="connsiteY1202" fmla="*/ 4067 h 10000"/>
                  <a:gd name="connsiteX1203" fmla="*/ 9994 w 10000"/>
                  <a:gd name="connsiteY1203" fmla="*/ 4035 h 10000"/>
                  <a:gd name="connsiteX1204" fmla="*/ 10000 w 10000"/>
                  <a:gd name="connsiteY1204" fmla="*/ 3996 h 10000"/>
                  <a:gd name="connsiteX1205" fmla="*/ 9994 w 10000"/>
                  <a:gd name="connsiteY1205" fmla="*/ 3941 h 10000"/>
                  <a:gd name="connsiteX1206" fmla="*/ 9986 w 10000"/>
                  <a:gd name="connsiteY1206" fmla="*/ 3905 h 10000"/>
                  <a:gd name="connsiteX1207" fmla="*/ 9981 w 10000"/>
                  <a:gd name="connsiteY1207" fmla="*/ 3857 h 10000"/>
                  <a:gd name="connsiteX1208" fmla="*/ 9989 w 10000"/>
                  <a:gd name="connsiteY1208" fmla="*/ 3837 h 10000"/>
                  <a:gd name="connsiteX1209" fmla="*/ 9989 w 10000"/>
                  <a:gd name="connsiteY1209" fmla="*/ 3812 h 10000"/>
                  <a:gd name="connsiteX1210" fmla="*/ 9981 w 10000"/>
                  <a:gd name="connsiteY1210" fmla="*/ 3792 h 10000"/>
                  <a:gd name="connsiteX1211" fmla="*/ 9970 w 10000"/>
                  <a:gd name="connsiteY1211" fmla="*/ 3763 h 10000"/>
                  <a:gd name="connsiteX1212" fmla="*/ 9945 w 10000"/>
                  <a:gd name="connsiteY1212" fmla="*/ 3705 h 10000"/>
                  <a:gd name="connsiteX1213" fmla="*/ 9931 w 10000"/>
                  <a:gd name="connsiteY1213" fmla="*/ 3659 h 10000"/>
                  <a:gd name="connsiteX1214" fmla="*/ 9903 w 10000"/>
                  <a:gd name="connsiteY1214" fmla="*/ 3640 h 10000"/>
                  <a:gd name="connsiteX1215" fmla="*/ 9881 w 10000"/>
                  <a:gd name="connsiteY1215" fmla="*/ 3620 h 10000"/>
                  <a:gd name="connsiteX1216" fmla="*/ 9856 w 10000"/>
                  <a:gd name="connsiteY1216" fmla="*/ 3595 h 10000"/>
                  <a:gd name="connsiteX1217" fmla="*/ 9817 w 10000"/>
                  <a:gd name="connsiteY1217" fmla="*/ 3562 h 10000"/>
                  <a:gd name="connsiteX1218" fmla="*/ 9795 w 10000"/>
                  <a:gd name="connsiteY1218" fmla="*/ 3546 h 10000"/>
                  <a:gd name="connsiteX1219" fmla="*/ 9778 w 10000"/>
                  <a:gd name="connsiteY1219" fmla="*/ 3527 h 10000"/>
                  <a:gd name="connsiteX1220" fmla="*/ 9745 w 10000"/>
                  <a:gd name="connsiteY1220" fmla="*/ 3501 h 10000"/>
                  <a:gd name="connsiteX1221" fmla="*/ 9726 w 10000"/>
                  <a:gd name="connsiteY1221" fmla="*/ 3488 h 10000"/>
                  <a:gd name="connsiteX1222" fmla="*/ 9704 w 10000"/>
                  <a:gd name="connsiteY1222" fmla="*/ 3472 h 10000"/>
                  <a:gd name="connsiteX1223" fmla="*/ 9695 w 10000"/>
                  <a:gd name="connsiteY1223" fmla="*/ 3468 h 10000"/>
                  <a:gd name="connsiteX1224" fmla="*/ 9690 w 10000"/>
                  <a:gd name="connsiteY1224" fmla="*/ 3459 h 10000"/>
                  <a:gd name="connsiteX1225" fmla="*/ 9673 w 10000"/>
                  <a:gd name="connsiteY1225" fmla="*/ 3449 h 10000"/>
                  <a:gd name="connsiteX1226" fmla="*/ 9665 w 10000"/>
                  <a:gd name="connsiteY1226" fmla="*/ 3442 h 10000"/>
                  <a:gd name="connsiteX1227" fmla="*/ 9654 w 10000"/>
                  <a:gd name="connsiteY1227" fmla="*/ 3449 h 10000"/>
                  <a:gd name="connsiteX1228" fmla="*/ 9521 w 10000"/>
                  <a:gd name="connsiteY1228" fmla="*/ 3394 h 10000"/>
                  <a:gd name="connsiteX1229" fmla="*/ 9510 w 10000"/>
                  <a:gd name="connsiteY1229" fmla="*/ 3368 h 10000"/>
                  <a:gd name="connsiteX1230" fmla="*/ 9496 w 10000"/>
                  <a:gd name="connsiteY1230" fmla="*/ 3287 h 10000"/>
                  <a:gd name="connsiteX1231" fmla="*/ 9488 w 10000"/>
                  <a:gd name="connsiteY1231" fmla="*/ 3216 h 10000"/>
                  <a:gd name="connsiteX1232" fmla="*/ 9493 w 10000"/>
                  <a:gd name="connsiteY1232" fmla="*/ 3174 h 10000"/>
                  <a:gd name="connsiteX1233" fmla="*/ 9501 w 10000"/>
                  <a:gd name="connsiteY1233" fmla="*/ 3128 h 10000"/>
                  <a:gd name="connsiteX1234" fmla="*/ 9488 w 10000"/>
                  <a:gd name="connsiteY1234" fmla="*/ 3025 h 10000"/>
                  <a:gd name="connsiteX1235" fmla="*/ 9446 w 10000"/>
                  <a:gd name="connsiteY1235" fmla="*/ 2931 h 10000"/>
                  <a:gd name="connsiteX1236" fmla="*/ 9382 w 10000"/>
                  <a:gd name="connsiteY1236" fmla="*/ 2837 h 10000"/>
                  <a:gd name="connsiteX1237" fmla="*/ 9316 w 10000"/>
                  <a:gd name="connsiteY1237" fmla="*/ 2753 h 10000"/>
                  <a:gd name="connsiteX1238" fmla="*/ 9294 w 10000"/>
                  <a:gd name="connsiteY1238" fmla="*/ 2655 h 10000"/>
                  <a:gd name="connsiteX1239" fmla="*/ 9213 w 10000"/>
                  <a:gd name="connsiteY1239" fmla="*/ 2328 h 10000"/>
                  <a:gd name="connsiteX1240" fmla="*/ 9172 w 10000"/>
                  <a:gd name="connsiteY1240" fmla="*/ 2286 h 10000"/>
                  <a:gd name="connsiteX1241" fmla="*/ 9019 w 10000"/>
                  <a:gd name="connsiteY1241" fmla="*/ 2082 h 10000"/>
                  <a:gd name="connsiteX1242" fmla="*/ 8906 w 10000"/>
                  <a:gd name="connsiteY1242" fmla="*/ 1946 h 10000"/>
                  <a:gd name="connsiteX1243" fmla="*/ 8801 w 10000"/>
                  <a:gd name="connsiteY1243" fmla="*/ 1778 h 10000"/>
                  <a:gd name="connsiteX1244" fmla="*/ 8806 w 10000"/>
                  <a:gd name="connsiteY1244" fmla="*/ 1713 h 10000"/>
                  <a:gd name="connsiteX1245" fmla="*/ 8809 w 10000"/>
                  <a:gd name="connsiteY1245" fmla="*/ 1703 h 10000"/>
                  <a:gd name="connsiteX1246" fmla="*/ 8817 w 10000"/>
                  <a:gd name="connsiteY1246" fmla="*/ 1713 h 10000"/>
                  <a:gd name="connsiteX1247" fmla="*/ 8834 w 10000"/>
                  <a:gd name="connsiteY1247" fmla="*/ 1729 h 10000"/>
                  <a:gd name="connsiteX1248" fmla="*/ 8839 w 10000"/>
                  <a:gd name="connsiteY1248" fmla="*/ 1729 h 10000"/>
                  <a:gd name="connsiteX1249" fmla="*/ 8848 w 10000"/>
                  <a:gd name="connsiteY1249" fmla="*/ 1723 h 10000"/>
                  <a:gd name="connsiteX1250" fmla="*/ 8850 w 10000"/>
                  <a:gd name="connsiteY1250" fmla="*/ 1703 h 10000"/>
                  <a:gd name="connsiteX1251" fmla="*/ 8850 w 10000"/>
                  <a:gd name="connsiteY1251" fmla="*/ 1684 h 10000"/>
                  <a:gd name="connsiteX1252" fmla="*/ 8850 w 10000"/>
                  <a:gd name="connsiteY1252" fmla="*/ 1648 h 10000"/>
                  <a:gd name="connsiteX1253" fmla="*/ 8881 w 10000"/>
                  <a:gd name="connsiteY1253" fmla="*/ 1571 h 10000"/>
                  <a:gd name="connsiteX1254" fmla="*/ 8895 w 10000"/>
                  <a:gd name="connsiteY1254" fmla="*/ 1541 h 10000"/>
                  <a:gd name="connsiteX1255" fmla="*/ 8895 w 10000"/>
                  <a:gd name="connsiteY1255" fmla="*/ 1525 h 10000"/>
                  <a:gd name="connsiteX1256" fmla="*/ 8881 w 10000"/>
                  <a:gd name="connsiteY1256" fmla="*/ 1516 h 10000"/>
                  <a:gd name="connsiteX1257" fmla="*/ 8864 w 10000"/>
                  <a:gd name="connsiteY1257" fmla="*/ 1522 h 10000"/>
                  <a:gd name="connsiteX1258" fmla="*/ 8850 w 10000"/>
                  <a:gd name="connsiteY1258" fmla="*/ 1535 h 10000"/>
                  <a:gd name="connsiteX1259" fmla="*/ 8834 w 10000"/>
                  <a:gd name="connsiteY1259" fmla="*/ 1571 h 10000"/>
                  <a:gd name="connsiteX1260" fmla="*/ 8825 w 10000"/>
                  <a:gd name="connsiteY1260" fmla="*/ 1587 h 10000"/>
                  <a:gd name="connsiteX1261" fmla="*/ 8776 w 10000"/>
                  <a:gd name="connsiteY1261" fmla="*/ 1571 h 10000"/>
                  <a:gd name="connsiteX1262" fmla="*/ 8745 w 10000"/>
                  <a:gd name="connsiteY1262" fmla="*/ 1580 h 10000"/>
                  <a:gd name="connsiteX1263" fmla="*/ 8720 w 10000"/>
                  <a:gd name="connsiteY1263" fmla="*/ 1587 h 10000"/>
                  <a:gd name="connsiteX1264" fmla="*/ 8709 w 10000"/>
                  <a:gd name="connsiteY1264" fmla="*/ 1609 h 10000"/>
                  <a:gd name="connsiteX1265" fmla="*/ 8693 w 10000"/>
                  <a:gd name="connsiteY1265" fmla="*/ 1616 h 10000"/>
                  <a:gd name="connsiteX1266" fmla="*/ 8684 w 10000"/>
                  <a:gd name="connsiteY1266" fmla="*/ 1639 h 10000"/>
                  <a:gd name="connsiteX1267" fmla="*/ 8684 w 10000"/>
                  <a:gd name="connsiteY1267" fmla="*/ 1658 h 10000"/>
                  <a:gd name="connsiteX1268" fmla="*/ 8665 w 10000"/>
                  <a:gd name="connsiteY1268" fmla="*/ 1655 h 10000"/>
                  <a:gd name="connsiteX1269" fmla="*/ 8665 w 10000"/>
                  <a:gd name="connsiteY1269" fmla="*/ 1645 h 10000"/>
                  <a:gd name="connsiteX1270" fmla="*/ 8665 w 10000"/>
                  <a:gd name="connsiteY1270" fmla="*/ 1626 h 10000"/>
                  <a:gd name="connsiteX1271" fmla="*/ 8676 w 10000"/>
                  <a:gd name="connsiteY1271" fmla="*/ 1609 h 10000"/>
                  <a:gd name="connsiteX1272" fmla="*/ 8679 w 10000"/>
                  <a:gd name="connsiteY1272" fmla="*/ 1597 h 10000"/>
                  <a:gd name="connsiteX1273" fmla="*/ 8687 w 10000"/>
                  <a:gd name="connsiteY1273" fmla="*/ 1577 h 10000"/>
                  <a:gd name="connsiteX1274" fmla="*/ 8695 w 10000"/>
                  <a:gd name="connsiteY1274" fmla="*/ 1554 h 10000"/>
                  <a:gd name="connsiteX1275" fmla="*/ 8709 w 10000"/>
                  <a:gd name="connsiteY1275" fmla="*/ 1532 h 10000"/>
                  <a:gd name="connsiteX1276" fmla="*/ 8704 w 10000"/>
                  <a:gd name="connsiteY1276" fmla="*/ 1512 h 10000"/>
                  <a:gd name="connsiteX1277" fmla="*/ 8695 w 10000"/>
                  <a:gd name="connsiteY1277" fmla="*/ 1503 h 10000"/>
                  <a:gd name="connsiteX1278" fmla="*/ 8684 w 10000"/>
                  <a:gd name="connsiteY1278" fmla="*/ 1503 h 10000"/>
                  <a:gd name="connsiteX1279" fmla="*/ 8670 w 10000"/>
                  <a:gd name="connsiteY1279" fmla="*/ 1525 h 10000"/>
                  <a:gd name="connsiteX1280" fmla="*/ 8665 w 10000"/>
                  <a:gd name="connsiteY1280" fmla="*/ 1545 h 10000"/>
                  <a:gd name="connsiteX1281" fmla="*/ 8654 w 10000"/>
                  <a:gd name="connsiteY1281" fmla="*/ 1567 h 10000"/>
                  <a:gd name="connsiteX1282" fmla="*/ 8648 w 10000"/>
                  <a:gd name="connsiteY1282" fmla="*/ 1587 h 10000"/>
                  <a:gd name="connsiteX1283" fmla="*/ 8640 w 10000"/>
                  <a:gd name="connsiteY1283" fmla="*/ 1629 h 10000"/>
                  <a:gd name="connsiteX1284" fmla="*/ 8620 w 10000"/>
                  <a:gd name="connsiteY1284" fmla="*/ 1635 h 10000"/>
                  <a:gd name="connsiteX1285" fmla="*/ 8612 w 10000"/>
                  <a:gd name="connsiteY1285" fmla="*/ 1635 h 10000"/>
                  <a:gd name="connsiteX1286" fmla="*/ 8604 w 10000"/>
                  <a:gd name="connsiteY1286" fmla="*/ 1626 h 10000"/>
                  <a:gd name="connsiteX1287" fmla="*/ 8596 w 10000"/>
                  <a:gd name="connsiteY1287" fmla="*/ 1616 h 10000"/>
                  <a:gd name="connsiteX1288" fmla="*/ 8596 w 10000"/>
                  <a:gd name="connsiteY1288" fmla="*/ 1580 h 10000"/>
                  <a:gd name="connsiteX1289" fmla="*/ 8587 w 10000"/>
                  <a:gd name="connsiteY1289" fmla="*/ 1545 h 10000"/>
                  <a:gd name="connsiteX1290" fmla="*/ 8565 w 10000"/>
                  <a:gd name="connsiteY1290" fmla="*/ 1516 h 10000"/>
                  <a:gd name="connsiteX1291" fmla="*/ 8543 w 10000"/>
                  <a:gd name="connsiteY1291" fmla="*/ 1512 h 10000"/>
                  <a:gd name="connsiteX1292" fmla="*/ 8518 w 10000"/>
                  <a:gd name="connsiteY1292" fmla="*/ 1532 h 10000"/>
                  <a:gd name="connsiteX1293" fmla="*/ 8476 w 10000"/>
                  <a:gd name="connsiteY1293" fmla="*/ 1567 h 10000"/>
                  <a:gd name="connsiteX1294" fmla="*/ 8454 w 10000"/>
                  <a:gd name="connsiteY1294" fmla="*/ 1551 h 10000"/>
                  <a:gd name="connsiteX1295" fmla="*/ 8402 w 10000"/>
                  <a:gd name="connsiteY1295" fmla="*/ 1493 h 10000"/>
                  <a:gd name="connsiteX1296" fmla="*/ 8371 w 10000"/>
                  <a:gd name="connsiteY1296" fmla="*/ 1428 h 10000"/>
                  <a:gd name="connsiteX1297" fmla="*/ 8072 w 10000"/>
                  <a:gd name="connsiteY1297" fmla="*/ 1422 h 10000"/>
                  <a:gd name="connsiteX1298" fmla="*/ 7823 w 10000"/>
                  <a:gd name="connsiteY1298" fmla="*/ 1279 h 10000"/>
                  <a:gd name="connsiteX1299" fmla="*/ 7587 w 10000"/>
                  <a:gd name="connsiteY1299" fmla="*/ 1133 h 10000"/>
                  <a:gd name="connsiteX1300" fmla="*/ 7526 w 10000"/>
                  <a:gd name="connsiteY1300" fmla="*/ 1098 h 10000"/>
                  <a:gd name="connsiteX1301" fmla="*/ 7346 w 10000"/>
                  <a:gd name="connsiteY1301" fmla="*/ 991 h 10000"/>
                  <a:gd name="connsiteX1302" fmla="*/ 7321 w 10000"/>
                  <a:gd name="connsiteY1302" fmla="*/ 959 h 10000"/>
                  <a:gd name="connsiteX1303" fmla="*/ 7307 w 10000"/>
                  <a:gd name="connsiteY1303" fmla="*/ 871 h 10000"/>
                  <a:gd name="connsiteX1304" fmla="*/ 7224 w 10000"/>
                  <a:gd name="connsiteY1304" fmla="*/ 816 h 10000"/>
                  <a:gd name="connsiteX1305" fmla="*/ 7147 w 10000"/>
                  <a:gd name="connsiteY1305" fmla="*/ 787 h 10000"/>
                  <a:gd name="connsiteX1306" fmla="*/ 7080 w 10000"/>
                  <a:gd name="connsiteY1306" fmla="*/ 742 h 10000"/>
                  <a:gd name="connsiteX1307" fmla="*/ 7069 w 10000"/>
                  <a:gd name="connsiteY1307" fmla="*/ 767 h 10000"/>
                  <a:gd name="connsiteX1308" fmla="*/ 7033 w 10000"/>
                  <a:gd name="connsiteY1308" fmla="*/ 787 h 10000"/>
                  <a:gd name="connsiteX1309" fmla="*/ 6820 w 10000"/>
                  <a:gd name="connsiteY1309" fmla="*/ 878 h 10000"/>
                  <a:gd name="connsiteX1310" fmla="*/ 6726 w 10000"/>
                  <a:gd name="connsiteY1310" fmla="*/ 897 h 10000"/>
                  <a:gd name="connsiteX1311" fmla="*/ 6626 w 10000"/>
                  <a:gd name="connsiteY1311" fmla="*/ 955 h 10000"/>
                  <a:gd name="connsiteX1312" fmla="*/ 6582 w 10000"/>
                  <a:gd name="connsiteY1312" fmla="*/ 946 h 10000"/>
                  <a:gd name="connsiteX1313" fmla="*/ 6571 w 10000"/>
                  <a:gd name="connsiteY1313" fmla="*/ 955 h 10000"/>
                  <a:gd name="connsiteX1314" fmla="*/ 6507 w 10000"/>
                  <a:gd name="connsiteY1314" fmla="*/ 975 h 10000"/>
                  <a:gd name="connsiteX1315" fmla="*/ 6485 w 10000"/>
                  <a:gd name="connsiteY1315" fmla="*/ 975 h 10000"/>
                  <a:gd name="connsiteX1316" fmla="*/ 6476 w 10000"/>
                  <a:gd name="connsiteY1316" fmla="*/ 965 h 10000"/>
                  <a:gd name="connsiteX1317" fmla="*/ 6474 w 10000"/>
                  <a:gd name="connsiteY1317" fmla="*/ 936 h 10000"/>
                  <a:gd name="connsiteX1318" fmla="*/ 6452 w 10000"/>
                  <a:gd name="connsiteY1318" fmla="*/ 887 h 10000"/>
                  <a:gd name="connsiteX1319" fmla="*/ 6352 w 10000"/>
                  <a:gd name="connsiteY1319" fmla="*/ 767 h 10000"/>
                  <a:gd name="connsiteX1320" fmla="*/ 6313 w 10000"/>
                  <a:gd name="connsiteY1320" fmla="*/ 732 h 10000"/>
                  <a:gd name="connsiteX1321" fmla="*/ 6296 w 10000"/>
                  <a:gd name="connsiteY1321" fmla="*/ 690 h 10000"/>
                  <a:gd name="connsiteX1322" fmla="*/ 6271 w 10000"/>
                  <a:gd name="connsiteY1322" fmla="*/ 664 h 10000"/>
                  <a:gd name="connsiteX1323" fmla="*/ 6266 w 10000"/>
                  <a:gd name="connsiteY1323" fmla="*/ 654 h 10000"/>
                  <a:gd name="connsiteX1324" fmla="*/ 6111 w 10000"/>
                  <a:gd name="connsiteY1324" fmla="*/ 398 h 10000"/>
                  <a:gd name="connsiteX1325" fmla="*/ 5903 w 10000"/>
                  <a:gd name="connsiteY1325" fmla="*/ 408 h 10000"/>
                  <a:gd name="connsiteX1326" fmla="*/ 5837 w 10000"/>
                  <a:gd name="connsiteY1326" fmla="*/ 427 h 10000"/>
                  <a:gd name="connsiteX1327" fmla="*/ 5756 w 10000"/>
                  <a:gd name="connsiteY1327" fmla="*/ 453 h 10000"/>
                  <a:gd name="connsiteX1328" fmla="*/ 5681 w 10000"/>
                  <a:gd name="connsiteY1328" fmla="*/ 453 h 10000"/>
                  <a:gd name="connsiteX1329" fmla="*/ 5609 w 10000"/>
                  <a:gd name="connsiteY1329" fmla="*/ 447 h 10000"/>
                  <a:gd name="connsiteX1330" fmla="*/ 5554 w 10000"/>
                  <a:gd name="connsiteY1330" fmla="*/ 304 h 10000"/>
                  <a:gd name="connsiteX1331" fmla="*/ 5529 w 10000"/>
                  <a:gd name="connsiteY1331" fmla="*/ 301 h 10000"/>
                  <a:gd name="connsiteX1332" fmla="*/ 5393 w 10000"/>
                  <a:gd name="connsiteY1332" fmla="*/ 256 h 10000"/>
                  <a:gd name="connsiteX1333" fmla="*/ 5366 w 10000"/>
                  <a:gd name="connsiteY1333" fmla="*/ 220 h 10000"/>
                  <a:gd name="connsiteX1334" fmla="*/ 5249 w 10000"/>
                  <a:gd name="connsiteY1334" fmla="*/ 155 h 10000"/>
                  <a:gd name="connsiteX1335" fmla="*/ 5141 w 10000"/>
                  <a:gd name="connsiteY1335" fmla="*/ 52 h 10000"/>
                  <a:gd name="connsiteX1336" fmla="*/ 5116 w 10000"/>
                  <a:gd name="connsiteY1336" fmla="*/ 3 h 10000"/>
                  <a:gd name="connsiteX1337" fmla="*/ 5061 w 10000"/>
                  <a:gd name="connsiteY1337" fmla="*/ 0 h 10000"/>
                  <a:gd name="connsiteX1338" fmla="*/ 5036 w 10000"/>
                  <a:gd name="connsiteY1338" fmla="*/ 32 h 10000"/>
                  <a:gd name="connsiteX1339" fmla="*/ 4942 w 10000"/>
                  <a:gd name="connsiteY1339" fmla="*/ 133 h 10000"/>
                  <a:gd name="connsiteX1340" fmla="*/ 4900 w 10000"/>
                  <a:gd name="connsiteY1340" fmla="*/ 217 h 10000"/>
                  <a:gd name="connsiteX1341" fmla="*/ 4861 w 10000"/>
                  <a:gd name="connsiteY1341" fmla="*/ 198 h 10000"/>
                  <a:gd name="connsiteX1342" fmla="*/ 4795 w 10000"/>
                  <a:gd name="connsiteY1342" fmla="*/ 68 h 10000"/>
                  <a:gd name="connsiteX1343" fmla="*/ 4778 w 10000"/>
                  <a:gd name="connsiteY1343" fmla="*/ 62 h 10000"/>
                  <a:gd name="connsiteX1344" fmla="*/ 4765 w 10000"/>
                  <a:gd name="connsiteY1344" fmla="*/ 62 h 10000"/>
                  <a:gd name="connsiteX1345" fmla="*/ 4748 w 10000"/>
                  <a:gd name="connsiteY1345" fmla="*/ 68 h 10000"/>
                  <a:gd name="connsiteX1346" fmla="*/ 4673 w 10000"/>
                  <a:gd name="connsiteY1346" fmla="*/ 136 h 10000"/>
                  <a:gd name="connsiteX1347" fmla="*/ 4632 w 10000"/>
                  <a:gd name="connsiteY1347" fmla="*/ 201 h 10000"/>
                  <a:gd name="connsiteX1348" fmla="*/ 4623 w 10000"/>
                  <a:gd name="connsiteY1348" fmla="*/ 210 h 10000"/>
                  <a:gd name="connsiteX1349" fmla="*/ 4579 w 10000"/>
                  <a:gd name="connsiteY1349" fmla="*/ 220 h 10000"/>
                  <a:gd name="connsiteX1350" fmla="*/ 4479 w 10000"/>
                  <a:gd name="connsiteY1350" fmla="*/ 198 h 10000"/>
                  <a:gd name="connsiteX1351" fmla="*/ 4402 w 10000"/>
                  <a:gd name="connsiteY1351" fmla="*/ 165 h 10000"/>
                  <a:gd name="connsiteX1352" fmla="*/ 4374 w 10000"/>
                  <a:gd name="connsiteY1352" fmla="*/ 165 h 10000"/>
                  <a:gd name="connsiteX1353" fmla="*/ 4335 w 10000"/>
                  <a:gd name="connsiteY1353" fmla="*/ 172 h 10000"/>
                  <a:gd name="connsiteX1354" fmla="*/ 4302 w 10000"/>
                  <a:gd name="connsiteY1354" fmla="*/ 188 h 10000"/>
                  <a:gd name="connsiteX1355" fmla="*/ 4271 w 10000"/>
                  <a:gd name="connsiteY1355" fmla="*/ 220 h 10000"/>
                  <a:gd name="connsiteX1356" fmla="*/ 4238 w 10000"/>
                  <a:gd name="connsiteY1356" fmla="*/ 240 h 10000"/>
                  <a:gd name="connsiteX1357" fmla="*/ 4324 w 10000"/>
                  <a:gd name="connsiteY1357" fmla="*/ 1289 h 10000"/>
                  <a:gd name="connsiteX1358" fmla="*/ 4297 w 10000"/>
                  <a:gd name="connsiteY1358" fmla="*/ 7345 h 10000"/>
                  <a:gd name="connsiteX1359" fmla="*/ 4236 w 10000"/>
                  <a:gd name="connsiteY1359" fmla="*/ 6832 h 10000"/>
                  <a:gd name="connsiteX1360" fmla="*/ 3946 w 10000"/>
                  <a:gd name="connsiteY1360" fmla="*/ 6675 h 10000"/>
                  <a:gd name="connsiteX1361" fmla="*/ 3687 w 10000"/>
                  <a:gd name="connsiteY1361" fmla="*/ 7730 h 10000"/>
                  <a:gd name="connsiteX1362" fmla="*/ 4805 w 10000"/>
                  <a:gd name="connsiteY1362" fmla="*/ 7386 h 10000"/>
                  <a:gd name="connsiteX1363" fmla="*/ 5343 w 10000"/>
                  <a:gd name="connsiteY1363" fmla="*/ 7520 h 10000"/>
                  <a:gd name="connsiteX1364" fmla="*/ 2947 w 10000"/>
                  <a:gd name="connsiteY1364" fmla="*/ 8089 h 10000"/>
                  <a:gd name="connsiteX1365" fmla="*/ 3057 w 10000"/>
                  <a:gd name="connsiteY1365" fmla="*/ 7143 h 10000"/>
                  <a:gd name="connsiteX0" fmla="*/ 4324 w 10000"/>
                  <a:gd name="connsiteY0" fmla="*/ 1289 h 10000"/>
                  <a:gd name="connsiteX1" fmla="*/ 4296 w 10000"/>
                  <a:gd name="connsiteY1" fmla="*/ 1305 h 10000"/>
                  <a:gd name="connsiteX2" fmla="*/ 4285 w 10000"/>
                  <a:gd name="connsiteY2" fmla="*/ 1279 h 10000"/>
                  <a:gd name="connsiteX3" fmla="*/ 4244 w 10000"/>
                  <a:gd name="connsiteY3" fmla="*/ 1266 h 10000"/>
                  <a:gd name="connsiteX4" fmla="*/ 4208 w 10000"/>
                  <a:gd name="connsiteY4" fmla="*/ 1286 h 10000"/>
                  <a:gd name="connsiteX5" fmla="*/ 4172 w 10000"/>
                  <a:gd name="connsiteY5" fmla="*/ 1299 h 10000"/>
                  <a:gd name="connsiteX6" fmla="*/ 4150 w 10000"/>
                  <a:gd name="connsiteY6" fmla="*/ 1308 h 10000"/>
                  <a:gd name="connsiteX7" fmla="*/ 4139 w 10000"/>
                  <a:gd name="connsiteY7" fmla="*/ 1315 h 10000"/>
                  <a:gd name="connsiteX8" fmla="*/ 4125 w 10000"/>
                  <a:gd name="connsiteY8" fmla="*/ 1315 h 10000"/>
                  <a:gd name="connsiteX9" fmla="*/ 4119 w 10000"/>
                  <a:gd name="connsiteY9" fmla="*/ 1315 h 10000"/>
                  <a:gd name="connsiteX10" fmla="*/ 4111 w 10000"/>
                  <a:gd name="connsiteY10" fmla="*/ 1308 h 10000"/>
                  <a:gd name="connsiteX11" fmla="*/ 4100 w 10000"/>
                  <a:gd name="connsiteY11" fmla="*/ 1315 h 10000"/>
                  <a:gd name="connsiteX12" fmla="*/ 4075 w 10000"/>
                  <a:gd name="connsiteY12" fmla="*/ 1315 h 10000"/>
                  <a:gd name="connsiteX13" fmla="*/ 4058 w 10000"/>
                  <a:gd name="connsiteY13" fmla="*/ 1318 h 10000"/>
                  <a:gd name="connsiteX14" fmla="*/ 4044 w 10000"/>
                  <a:gd name="connsiteY14" fmla="*/ 1315 h 10000"/>
                  <a:gd name="connsiteX15" fmla="*/ 4042 w 10000"/>
                  <a:gd name="connsiteY15" fmla="*/ 1299 h 10000"/>
                  <a:gd name="connsiteX16" fmla="*/ 4014 w 10000"/>
                  <a:gd name="connsiteY16" fmla="*/ 1308 h 10000"/>
                  <a:gd name="connsiteX17" fmla="*/ 4011 w 10000"/>
                  <a:gd name="connsiteY17" fmla="*/ 1315 h 10000"/>
                  <a:gd name="connsiteX18" fmla="*/ 4011 w 10000"/>
                  <a:gd name="connsiteY18" fmla="*/ 1341 h 10000"/>
                  <a:gd name="connsiteX19" fmla="*/ 4019 w 10000"/>
                  <a:gd name="connsiteY19" fmla="*/ 1341 h 10000"/>
                  <a:gd name="connsiteX20" fmla="*/ 3997 w 10000"/>
                  <a:gd name="connsiteY20" fmla="*/ 1363 h 10000"/>
                  <a:gd name="connsiteX21" fmla="*/ 3986 w 10000"/>
                  <a:gd name="connsiteY21" fmla="*/ 1373 h 10000"/>
                  <a:gd name="connsiteX22" fmla="*/ 3981 w 10000"/>
                  <a:gd name="connsiteY22" fmla="*/ 1389 h 10000"/>
                  <a:gd name="connsiteX23" fmla="*/ 3981 w 10000"/>
                  <a:gd name="connsiteY23" fmla="*/ 1409 h 10000"/>
                  <a:gd name="connsiteX24" fmla="*/ 3981 w 10000"/>
                  <a:gd name="connsiteY24" fmla="*/ 1438 h 10000"/>
                  <a:gd name="connsiteX25" fmla="*/ 3961 w 10000"/>
                  <a:gd name="connsiteY25" fmla="*/ 1441 h 10000"/>
                  <a:gd name="connsiteX26" fmla="*/ 3942 w 10000"/>
                  <a:gd name="connsiteY26" fmla="*/ 1441 h 10000"/>
                  <a:gd name="connsiteX27" fmla="*/ 3914 w 10000"/>
                  <a:gd name="connsiteY27" fmla="*/ 1454 h 10000"/>
                  <a:gd name="connsiteX28" fmla="*/ 3892 w 10000"/>
                  <a:gd name="connsiteY28" fmla="*/ 1467 h 10000"/>
                  <a:gd name="connsiteX29" fmla="*/ 3867 w 10000"/>
                  <a:gd name="connsiteY29" fmla="*/ 1483 h 10000"/>
                  <a:gd name="connsiteX30" fmla="*/ 3845 w 10000"/>
                  <a:gd name="connsiteY30" fmla="*/ 1467 h 10000"/>
                  <a:gd name="connsiteX31" fmla="*/ 3850 w 10000"/>
                  <a:gd name="connsiteY31" fmla="*/ 1457 h 10000"/>
                  <a:gd name="connsiteX32" fmla="*/ 3864 w 10000"/>
                  <a:gd name="connsiteY32" fmla="*/ 1441 h 10000"/>
                  <a:gd name="connsiteX33" fmla="*/ 3859 w 10000"/>
                  <a:gd name="connsiteY33" fmla="*/ 1409 h 10000"/>
                  <a:gd name="connsiteX34" fmla="*/ 3842 w 10000"/>
                  <a:gd name="connsiteY34" fmla="*/ 1383 h 10000"/>
                  <a:gd name="connsiteX35" fmla="*/ 3825 w 10000"/>
                  <a:gd name="connsiteY35" fmla="*/ 1360 h 10000"/>
                  <a:gd name="connsiteX36" fmla="*/ 3809 w 10000"/>
                  <a:gd name="connsiteY36" fmla="*/ 1318 h 10000"/>
                  <a:gd name="connsiteX37" fmla="*/ 3787 w 10000"/>
                  <a:gd name="connsiteY37" fmla="*/ 1289 h 10000"/>
                  <a:gd name="connsiteX38" fmla="*/ 3759 w 10000"/>
                  <a:gd name="connsiteY38" fmla="*/ 1266 h 10000"/>
                  <a:gd name="connsiteX39" fmla="*/ 3740 w 10000"/>
                  <a:gd name="connsiteY39" fmla="*/ 1256 h 10000"/>
                  <a:gd name="connsiteX40" fmla="*/ 3715 w 10000"/>
                  <a:gd name="connsiteY40" fmla="*/ 1250 h 10000"/>
                  <a:gd name="connsiteX41" fmla="*/ 3687 w 10000"/>
                  <a:gd name="connsiteY41" fmla="*/ 1256 h 10000"/>
                  <a:gd name="connsiteX42" fmla="*/ 3681 w 10000"/>
                  <a:gd name="connsiteY42" fmla="*/ 1260 h 10000"/>
                  <a:gd name="connsiteX43" fmla="*/ 3670 w 10000"/>
                  <a:gd name="connsiteY43" fmla="*/ 1295 h 10000"/>
                  <a:gd name="connsiteX44" fmla="*/ 3651 w 10000"/>
                  <a:gd name="connsiteY44" fmla="*/ 1305 h 10000"/>
                  <a:gd name="connsiteX45" fmla="*/ 3640 w 10000"/>
                  <a:gd name="connsiteY45" fmla="*/ 1308 h 10000"/>
                  <a:gd name="connsiteX46" fmla="*/ 3626 w 10000"/>
                  <a:gd name="connsiteY46" fmla="*/ 1308 h 10000"/>
                  <a:gd name="connsiteX47" fmla="*/ 3632 w 10000"/>
                  <a:gd name="connsiteY47" fmla="*/ 1276 h 10000"/>
                  <a:gd name="connsiteX48" fmla="*/ 3609 w 10000"/>
                  <a:gd name="connsiteY48" fmla="*/ 1289 h 10000"/>
                  <a:gd name="connsiteX49" fmla="*/ 3593 w 10000"/>
                  <a:gd name="connsiteY49" fmla="*/ 1286 h 10000"/>
                  <a:gd name="connsiteX50" fmla="*/ 3590 w 10000"/>
                  <a:gd name="connsiteY50" fmla="*/ 1256 h 10000"/>
                  <a:gd name="connsiteX51" fmla="*/ 3584 w 10000"/>
                  <a:gd name="connsiteY51" fmla="*/ 1237 h 10000"/>
                  <a:gd name="connsiteX52" fmla="*/ 3573 w 10000"/>
                  <a:gd name="connsiteY52" fmla="*/ 1237 h 10000"/>
                  <a:gd name="connsiteX53" fmla="*/ 3554 w 10000"/>
                  <a:gd name="connsiteY53" fmla="*/ 1227 h 10000"/>
                  <a:gd name="connsiteX54" fmla="*/ 3546 w 10000"/>
                  <a:gd name="connsiteY54" fmla="*/ 1192 h 10000"/>
                  <a:gd name="connsiteX55" fmla="*/ 3529 w 10000"/>
                  <a:gd name="connsiteY55" fmla="*/ 1176 h 10000"/>
                  <a:gd name="connsiteX56" fmla="*/ 3512 w 10000"/>
                  <a:gd name="connsiteY56" fmla="*/ 1182 h 10000"/>
                  <a:gd name="connsiteX57" fmla="*/ 3485 w 10000"/>
                  <a:gd name="connsiteY57" fmla="*/ 1182 h 10000"/>
                  <a:gd name="connsiteX58" fmla="*/ 3463 w 10000"/>
                  <a:gd name="connsiteY58" fmla="*/ 1176 h 10000"/>
                  <a:gd name="connsiteX59" fmla="*/ 3449 w 10000"/>
                  <a:gd name="connsiteY59" fmla="*/ 1182 h 10000"/>
                  <a:gd name="connsiteX60" fmla="*/ 3432 w 10000"/>
                  <a:gd name="connsiteY60" fmla="*/ 1192 h 10000"/>
                  <a:gd name="connsiteX61" fmla="*/ 3454 w 10000"/>
                  <a:gd name="connsiteY61" fmla="*/ 1205 h 10000"/>
                  <a:gd name="connsiteX62" fmla="*/ 3463 w 10000"/>
                  <a:gd name="connsiteY62" fmla="*/ 1205 h 10000"/>
                  <a:gd name="connsiteX63" fmla="*/ 3488 w 10000"/>
                  <a:gd name="connsiteY63" fmla="*/ 1205 h 10000"/>
                  <a:gd name="connsiteX64" fmla="*/ 3488 w 10000"/>
                  <a:gd name="connsiteY64" fmla="*/ 1218 h 10000"/>
                  <a:gd name="connsiteX65" fmla="*/ 3493 w 10000"/>
                  <a:gd name="connsiteY65" fmla="*/ 1247 h 10000"/>
                  <a:gd name="connsiteX66" fmla="*/ 3512 w 10000"/>
                  <a:gd name="connsiteY66" fmla="*/ 1247 h 10000"/>
                  <a:gd name="connsiteX67" fmla="*/ 3518 w 10000"/>
                  <a:gd name="connsiteY67" fmla="*/ 1250 h 10000"/>
                  <a:gd name="connsiteX68" fmla="*/ 3521 w 10000"/>
                  <a:gd name="connsiteY68" fmla="*/ 1276 h 10000"/>
                  <a:gd name="connsiteX69" fmla="*/ 3543 w 10000"/>
                  <a:gd name="connsiteY69" fmla="*/ 1295 h 10000"/>
                  <a:gd name="connsiteX70" fmla="*/ 3546 w 10000"/>
                  <a:gd name="connsiteY70" fmla="*/ 1305 h 10000"/>
                  <a:gd name="connsiteX71" fmla="*/ 3543 w 10000"/>
                  <a:gd name="connsiteY71" fmla="*/ 1315 h 10000"/>
                  <a:gd name="connsiteX72" fmla="*/ 3543 w 10000"/>
                  <a:gd name="connsiteY72" fmla="*/ 1331 h 10000"/>
                  <a:gd name="connsiteX73" fmla="*/ 3554 w 10000"/>
                  <a:gd name="connsiteY73" fmla="*/ 1324 h 10000"/>
                  <a:gd name="connsiteX74" fmla="*/ 3560 w 10000"/>
                  <a:gd name="connsiteY74" fmla="*/ 1331 h 10000"/>
                  <a:gd name="connsiteX75" fmla="*/ 3582 w 10000"/>
                  <a:gd name="connsiteY75" fmla="*/ 1344 h 10000"/>
                  <a:gd name="connsiteX76" fmla="*/ 3598 w 10000"/>
                  <a:gd name="connsiteY76" fmla="*/ 1380 h 10000"/>
                  <a:gd name="connsiteX77" fmla="*/ 3607 w 10000"/>
                  <a:gd name="connsiteY77" fmla="*/ 1389 h 10000"/>
                  <a:gd name="connsiteX78" fmla="*/ 3623 w 10000"/>
                  <a:gd name="connsiteY78" fmla="*/ 1409 h 10000"/>
                  <a:gd name="connsiteX79" fmla="*/ 3634 w 10000"/>
                  <a:gd name="connsiteY79" fmla="*/ 1438 h 10000"/>
                  <a:gd name="connsiteX80" fmla="*/ 3632 w 10000"/>
                  <a:gd name="connsiteY80" fmla="*/ 1454 h 10000"/>
                  <a:gd name="connsiteX81" fmla="*/ 3618 w 10000"/>
                  <a:gd name="connsiteY81" fmla="*/ 1438 h 10000"/>
                  <a:gd name="connsiteX82" fmla="*/ 3598 w 10000"/>
                  <a:gd name="connsiteY82" fmla="*/ 1428 h 10000"/>
                  <a:gd name="connsiteX83" fmla="*/ 3582 w 10000"/>
                  <a:gd name="connsiteY83" fmla="*/ 1402 h 10000"/>
                  <a:gd name="connsiteX84" fmla="*/ 3562 w 10000"/>
                  <a:gd name="connsiteY84" fmla="*/ 1399 h 10000"/>
                  <a:gd name="connsiteX85" fmla="*/ 3546 w 10000"/>
                  <a:gd name="connsiteY85" fmla="*/ 1383 h 10000"/>
                  <a:gd name="connsiteX86" fmla="*/ 3510 w 10000"/>
                  <a:gd name="connsiteY86" fmla="*/ 1360 h 10000"/>
                  <a:gd name="connsiteX87" fmla="*/ 3485 w 10000"/>
                  <a:gd name="connsiteY87" fmla="*/ 1344 h 10000"/>
                  <a:gd name="connsiteX88" fmla="*/ 3454 w 10000"/>
                  <a:gd name="connsiteY88" fmla="*/ 1334 h 10000"/>
                  <a:gd name="connsiteX89" fmla="*/ 3429 w 10000"/>
                  <a:gd name="connsiteY89" fmla="*/ 1315 h 10000"/>
                  <a:gd name="connsiteX90" fmla="*/ 3416 w 10000"/>
                  <a:gd name="connsiteY90" fmla="*/ 1308 h 10000"/>
                  <a:gd name="connsiteX91" fmla="*/ 3399 w 10000"/>
                  <a:gd name="connsiteY91" fmla="*/ 1305 h 10000"/>
                  <a:gd name="connsiteX92" fmla="*/ 3382 w 10000"/>
                  <a:gd name="connsiteY92" fmla="*/ 1286 h 10000"/>
                  <a:gd name="connsiteX93" fmla="*/ 3380 w 10000"/>
                  <a:gd name="connsiteY93" fmla="*/ 1266 h 10000"/>
                  <a:gd name="connsiteX94" fmla="*/ 3388 w 10000"/>
                  <a:gd name="connsiteY94" fmla="*/ 1256 h 10000"/>
                  <a:gd name="connsiteX95" fmla="*/ 3407 w 10000"/>
                  <a:gd name="connsiteY95" fmla="*/ 1256 h 10000"/>
                  <a:gd name="connsiteX96" fmla="*/ 3396 w 10000"/>
                  <a:gd name="connsiteY96" fmla="*/ 1227 h 10000"/>
                  <a:gd name="connsiteX97" fmla="*/ 3382 w 10000"/>
                  <a:gd name="connsiteY97" fmla="*/ 1227 h 10000"/>
                  <a:gd name="connsiteX98" fmla="*/ 3360 w 10000"/>
                  <a:gd name="connsiteY98" fmla="*/ 1221 h 10000"/>
                  <a:gd name="connsiteX99" fmla="*/ 3349 w 10000"/>
                  <a:gd name="connsiteY99" fmla="*/ 1231 h 10000"/>
                  <a:gd name="connsiteX100" fmla="*/ 3352 w 10000"/>
                  <a:gd name="connsiteY100" fmla="*/ 1247 h 10000"/>
                  <a:gd name="connsiteX101" fmla="*/ 3341 w 10000"/>
                  <a:gd name="connsiteY101" fmla="*/ 1237 h 10000"/>
                  <a:gd name="connsiteX102" fmla="*/ 3335 w 10000"/>
                  <a:gd name="connsiteY102" fmla="*/ 1231 h 10000"/>
                  <a:gd name="connsiteX103" fmla="*/ 3307 w 10000"/>
                  <a:gd name="connsiteY103" fmla="*/ 1227 h 10000"/>
                  <a:gd name="connsiteX104" fmla="*/ 3294 w 10000"/>
                  <a:gd name="connsiteY104" fmla="*/ 1221 h 10000"/>
                  <a:gd name="connsiteX105" fmla="*/ 3271 w 10000"/>
                  <a:gd name="connsiteY105" fmla="*/ 1211 h 10000"/>
                  <a:gd name="connsiteX106" fmla="*/ 3252 w 10000"/>
                  <a:gd name="connsiteY106" fmla="*/ 1195 h 10000"/>
                  <a:gd name="connsiteX107" fmla="*/ 3235 w 10000"/>
                  <a:gd name="connsiteY107" fmla="*/ 1195 h 10000"/>
                  <a:gd name="connsiteX108" fmla="*/ 3235 w 10000"/>
                  <a:gd name="connsiteY108" fmla="*/ 1205 h 10000"/>
                  <a:gd name="connsiteX109" fmla="*/ 3219 w 10000"/>
                  <a:gd name="connsiteY109" fmla="*/ 1231 h 10000"/>
                  <a:gd name="connsiteX110" fmla="*/ 3213 w 10000"/>
                  <a:gd name="connsiteY110" fmla="*/ 1231 h 10000"/>
                  <a:gd name="connsiteX111" fmla="*/ 3183 w 10000"/>
                  <a:gd name="connsiteY111" fmla="*/ 1221 h 10000"/>
                  <a:gd name="connsiteX112" fmla="*/ 3175 w 10000"/>
                  <a:gd name="connsiteY112" fmla="*/ 1227 h 10000"/>
                  <a:gd name="connsiteX113" fmla="*/ 3163 w 10000"/>
                  <a:gd name="connsiteY113" fmla="*/ 1237 h 10000"/>
                  <a:gd name="connsiteX114" fmla="*/ 3158 w 10000"/>
                  <a:gd name="connsiteY114" fmla="*/ 1260 h 10000"/>
                  <a:gd name="connsiteX115" fmla="*/ 3158 w 10000"/>
                  <a:gd name="connsiteY115" fmla="*/ 1276 h 10000"/>
                  <a:gd name="connsiteX116" fmla="*/ 3163 w 10000"/>
                  <a:gd name="connsiteY116" fmla="*/ 1295 h 10000"/>
                  <a:gd name="connsiteX117" fmla="*/ 3166 w 10000"/>
                  <a:gd name="connsiteY117" fmla="*/ 1308 h 10000"/>
                  <a:gd name="connsiteX118" fmla="*/ 3158 w 10000"/>
                  <a:gd name="connsiteY118" fmla="*/ 1315 h 10000"/>
                  <a:gd name="connsiteX119" fmla="*/ 3133 w 10000"/>
                  <a:gd name="connsiteY119" fmla="*/ 1299 h 10000"/>
                  <a:gd name="connsiteX120" fmla="*/ 3114 w 10000"/>
                  <a:gd name="connsiteY120" fmla="*/ 1276 h 10000"/>
                  <a:gd name="connsiteX121" fmla="*/ 3078 w 10000"/>
                  <a:gd name="connsiteY121" fmla="*/ 1240 h 10000"/>
                  <a:gd name="connsiteX122" fmla="*/ 3044 w 10000"/>
                  <a:gd name="connsiteY122" fmla="*/ 1227 h 10000"/>
                  <a:gd name="connsiteX123" fmla="*/ 3033 w 10000"/>
                  <a:gd name="connsiteY123" fmla="*/ 1231 h 10000"/>
                  <a:gd name="connsiteX124" fmla="*/ 3036 w 10000"/>
                  <a:gd name="connsiteY124" fmla="*/ 1256 h 10000"/>
                  <a:gd name="connsiteX125" fmla="*/ 3044 w 10000"/>
                  <a:gd name="connsiteY125" fmla="*/ 1266 h 10000"/>
                  <a:gd name="connsiteX126" fmla="*/ 3044 w 10000"/>
                  <a:gd name="connsiteY126" fmla="*/ 1276 h 10000"/>
                  <a:gd name="connsiteX127" fmla="*/ 3036 w 10000"/>
                  <a:gd name="connsiteY127" fmla="*/ 1276 h 10000"/>
                  <a:gd name="connsiteX128" fmla="*/ 3028 w 10000"/>
                  <a:gd name="connsiteY128" fmla="*/ 1266 h 10000"/>
                  <a:gd name="connsiteX129" fmla="*/ 3025 w 10000"/>
                  <a:gd name="connsiteY129" fmla="*/ 1256 h 10000"/>
                  <a:gd name="connsiteX130" fmla="*/ 3008 w 10000"/>
                  <a:gd name="connsiteY130" fmla="*/ 1205 h 10000"/>
                  <a:gd name="connsiteX131" fmla="*/ 3000 w 10000"/>
                  <a:gd name="connsiteY131" fmla="*/ 1192 h 10000"/>
                  <a:gd name="connsiteX132" fmla="*/ 2994 w 10000"/>
                  <a:gd name="connsiteY132" fmla="*/ 1176 h 10000"/>
                  <a:gd name="connsiteX133" fmla="*/ 2986 w 10000"/>
                  <a:gd name="connsiteY133" fmla="*/ 1182 h 10000"/>
                  <a:gd name="connsiteX134" fmla="*/ 2981 w 10000"/>
                  <a:gd name="connsiteY134" fmla="*/ 1192 h 10000"/>
                  <a:gd name="connsiteX135" fmla="*/ 2970 w 10000"/>
                  <a:gd name="connsiteY135" fmla="*/ 1201 h 10000"/>
                  <a:gd name="connsiteX136" fmla="*/ 2956 w 10000"/>
                  <a:gd name="connsiteY136" fmla="*/ 1218 h 10000"/>
                  <a:gd name="connsiteX137" fmla="*/ 2939 w 10000"/>
                  <a:gd name="connsiteY137" fmla="*/ 1240 h 10000"/>
                  <a:gd name="connsiteX138" fmla="*/ 2928 w 10000"/>
                  <a:gd name="connsiteY138" fmla="*/ 1247 h 10000"/>
                  <a:gd name="connsiteX139" fmla="*/ 2922 w 10000"/>
                  <a:gd name="connsiteY139" fmla="*/ 1250 h 10000"/>
                  <a:gd name="connsiteX140" fmla="*/ 2911 w 10000"/>
                  <a:gd name="connsiteY140" fmla="*/ 1250 h 10000"/>
                  <a:gd name="connsiteX141" fmla="*/ 2884 w 10000"/>
                  <a:gd name="connsiteY141" fmla="*/ 1247 h 10000"/>
                  <a:gd name="connsiteX142" fmla="*/ 2864 w 10000"/>
                  <a:gd name="connsiteY142" fmla="*/ 1237 h 10000"/>
                  <a:gd name="connsiteX143" fmla="*/ 2848 w 10000"/>
                  <a:gd name="connsiteY143" fmla="*/ 1231 h 10000"/>
                  <a:gd name="connsiteX144" fmla="*/ 2834 w 10000"/>
                  <a:gd name="connsiteY144" fmla="*/ 1227 h 10000"/>
                  <a:gd name="connsiteX145" fmla="*/ 2831 w 10000"/>
                  <a:gd name="connsiteY145" fmla="*/ 1227 h 10000"/>
                  <a:gd name="connsiteX146" fmla="*/ 2831 w 10000"/>
                  <a:gd name="connsiteY146" fmla="*/ 1221 h 10000"/>
                  <a:gd name="connsiteX147" fmla="*/ 2825 w 10000"/>
                  <a:gd name="connsiteY147" fmla="*/ 1205 h 10000"/>
                  <a:gd name="connsiteX148" fmla="*/ 2823 w 10000"/>
                  <a:gd name="connsiteY148" fmla="*/ 1192 h 10000"/>
                  <a:gd name="connsiteX149" fmla="*/ 2817 w 10000"/>
                  <a:gd name="connsiteY149" fmla="*/ 1182 h 10000"/>
                  <a:gd name="connsiteX150" fmla="*/ 2814 w 10000"/>
                  <a:gd name="connsiteY150" fmla="*/ 1176 h 10000"/>
                  <a:gd name="connsiteX151" fmla="*/ 2792 w 10000"/>
                  <a:gd name="connsiteY151" fmla="*/ 1172 h 10000"/>
                  <a:gd name="connsiteX152" fmla="*/ 2759 w 10000"/>
                  <a:gd name="connsiteY152" fmla="*/ 1156 h 10000"/>
                  <a:gd name="connsiteX153" fmla="*/ 2734 w 10000"/>
                  <a:gd name="connsiteY153" fmla="*/ 1143 h 10000"/>
                  <a:gd name="connsiteX154" fmla="*/ 2695 w 10000"/>
                  <a:gd name="connsiteY154" fmla="*/ 1124 h 10000"/>
                  <a:gd name="connsiteX155" fmla="*/ 2670 w 10000"/>
                  <a:gd name="connsiteY155" fmla="*/ 1108 h 10000"/>
                  <a:gd name="connsiteX156" fmla="*/ 2645 w 10000"/>
                  <a:gd name="connsiteY156" fmla="*/ 1091 h 10000"/>
                  <a:gd name="connsiteX157" fmla="*/ 2618 w 10000"/>
                  <a:gd name="connsiteY157" fmla="*/ 1088 h 10000"/>
                  <a:gd name="connsiteX158" fmla="*/ 2576 w 10000"/>
                  <a:gd name="connsiteY158" fmla="*/ 1088 h 10000"/>
                  <a:gd name="connsiteX159" fmla="*/ 2551 w 10000"/>
                  <a:gd name="connsiteY159" fmla="*/ 1091 h 10000"/>
                  <a:gd name="connsiteX160" fmla="*/ 2521 w 10000"/>
                  <a:gd name="connsiteY160" fmla="*/ 1098 h 10000"/>
                  <a:gd name="connsiteX161" fmla="*/ 2493 w 10000"/>
                  <a:gd name="connsiteY161" fmla="*/ 1104 h 10000"/>
                  <a:gd name="connsiteX162" fmla="*/ 2468 w 10000"/>
                  <a:gd name="connsiteY162" fmla="*/ 1108 h 10000"/>
                  <a:gd name="connsiteX163" fmla="*/ 2404 w 10000"/>
                  <a:gd name="connsiteY163" fmla="*/ 1124 h 10000"/>
                  <a:gd name="connsiteX164" fmla="*/ 2366 w 10000"/>
                  <a:gd name="connsiteY164" fmla="*/ 1133 h 10000"/>
                  <a:gd name="connsiteX165" fmla="*/ 2346 w 10000"/>
                  <a:gd name="connsiteY165" fmla="*/ 1137 h 10000"/>
                  <a:gd name="connsiteX166" fmla="*/ 2294 w 10000"/>
                  <a:gd name="connsiteY166" fmla="*/ 1146 h 10000"/>
                  <a:gd name="connsiteX167" fmla="*/ 2249 w 10000"/>
                  <a:gd name="connsiteY167" fmla="*/ 1156 h 10000"/>
                  <a:gd name="connsiteX168" fmla="*/ 2230 w 10000"/>
                  <a:gd name="connsiteY168" fmla="*/ 1156 h 10000"/>
                  <a:gd name="connsiteX169" fmla="*/ 2222 w 10000"/>
                  <a:gd name="connsiteY169" fmla="*/ 1163 h 10000"/>
                  <a:gd name="connsiteX170" fmla="*/ 2194 w 10000"/>
                  <a:gd name="connsiteY170" fmla="*/ 1163 h 10000"/>
                  <a:gd name="connsiteX171" fmla="*/ 2172 w 10000"/>
                  <a:gd name="connsiteY171" fmla="*/ 1163 h 10000"/>
                  <a:gd name="connsiteX172" fmla="*/ 2147 w 10000"/>
                  <a:gd name="connsiteY172" fmla="*/ 1166 h 10000"/>
                  <a:gd name="connsiteX173" fmla="*/ 2108 w 10000"/>
                  <a:gd name="connsiteY173" fmla="*/ 1166 h 10000"/>
                  <a:gd name="connsiteX174" fmla="*/ 2083 w 10000"/>
                  <a:gd name="connsiteY174" fmla="*/ 1156 h 10000"/>
                  <a:gd name="connsiteX175" fmla="*/ 2042 w 10000"/>
                  <a:gd name="connsiteY175" fmla="*/ 1143 h 10000"/>
                  <a:gd name="connsiteX176" fmla="*/ 2011 w 10000"/>
                  <a:gd name="connsiteY176" fmla="*/ 1143 h 10000"/>
                  <a:gd name="connsiteX177" fmla="*/ 1994 w 10000"/>
                  <a:gd name="connsiteY177" fmla="*/ 1146 h 10000"/>
                  <a:gd name="connsiteX178" fmla="*/ 1967 w 10000"/>
                  <a:gd name="connsiteY178" fmla="*/ 1156 h 10000"/>
                  <a:gd name="connsiteX179" fmla="*/ 1903 w 10000"/>
                  <a:gd name="connsiteY179" fmla="*/ 1176 h 10000"/>
                  <a:gd name="connsiteX180" fmla="*/ 1873 w 10000"/>
                  <a:gd name="connsiteY180" fmla="*/ 1182 h 10000"/>
                  <a:gd name="connsiteX181" fmla="*/ 1850 w 10000"/>
                  <a:gd name="connsiteY181" fmla="*/ 1185 h 10000"/>
                  <a:gd name="connsiteX182" fmla="*/ 1842 w 10000"/>
                  <a:gd name="connsiteY182" fmla="*/ 1192 h 10000"/>
                  <a:gd name="connsiteX183" fmla="*/ 1823 w 10000"/>
                  <a:gd name="connsiteY183" fmla="*/ 1195 h 10000"/>
                  <a:gd name="connsiteX184" fmla="*/ 1814 w 10000"/>
                  <a:gd name="connsiteY184" fmla="*/ 1201 h 10000"/>
                  <a:gd name="connsiteX185" fmla="*/ 1792 w 10000"/>
                  <a:gd name="connsiteY185" fmla="*/ 1218 h 10000"/>
                  <a:gd name="connsiteX186" fmla="*/ 1767 w 10000"/>
                  <a:gd name="connsiteY186" fmla="*/ 1231 h 10000"/>
                  <a:gd name="connsiteX187" fmla="*/ 1717 w 10000"/>
                  <a:gd name="connsiteY187" fmla="*/ 1266 h 10000"/>
                  <a:gd name="connsiteX188" fmla="*/ 1695 w 10000"/>
                  <a:gd name="connsiteY188" fmla="*/ 1279 h 10000"/>
                  <a:gd name="connsiteX189" fmla="*/ 1654 w 10000"/>
                  <a:gd name="connsiteY189" fmla="*/ 1308 h 10000"/>
                  <a:gd name="connsiteX190" fmla="*/ 1620 w 10000"/>
                  <a:gd name="connsiteY190" fmla="*/ 1334 h 10000"/>
                  <a:gd name="connsiteX191" fmla="*/ 1590 w 10000"/>
                  <a:gd name="connsiteY191" fmla="*/ 1360 h 10000"/>
                  <a:gd name="connsiteX192" fmla="*/ 1565 w 10000"/>
                  <a:gd name="connsiteY192" fmla="*/ 1380 h 10000"/>
                  <a:gd name="connsiteX193" fmla="*/ 1532 w 10000"/>
                  <a:gd name="connsiteY193" fmla="*/ 1402 h 10000"/>
                  <a:gd name="connsiteX194" fmla="*/ 1501 w 10000"/>
                  <a:gd name="connsiteY194" fmla="*/ 1418 h 10000"/>
                  <a:gd name="connsiteX195" fmla="*/ 1460 w 10000"/>
                  <a:gd name="connsiteY195" fmla="*/ 1438 h 10000"/>
                  <a:gd name="connsiteX196" fmla="*/ 1435 w 10000"/>
                  <a:gd name="connsiteY196" fmla="*/ 1454 h 10000"/>
                  <a:gd name="connsiteX197" fmla="*/ 1421 w 10000"/>
                  <a:gd name="connsiteY197" fmla="*/ 1464 h 10000"/>
                  <a:gd name="connsiteX198" fmla="*/ 1380 w 10000"/>
                  <a:gd name="connsiteY198" fmla="*/ 1473 h 10000"/>
                  <a:gd name="connsiteX199" fmla="*/ 1324 w 10000"/>
                  <a:gd name="connsiteY199" fmla="*/ 1477 h 10000"/>
                  <a:gd name="connsiteX200" fmla="*/ 1274 w 10000"/>
                  <a:gd name="connsiteY200" fmla="*/ 1483 h 10000"/>
                  <a:gd name="connsiteX201" fmla="*/ 1244 w 10000"/>
                  <a:gd name="connsiteY201" fmla="*/ 1486 h 10000"/>
                  <a:gd name="connsiteX202" fmla="*/ 1233 w 10000"/>
                  <a:gd name="connsiteY202" fmla="*/ 1486 h 10000"/>
                  <a:gd name="connsiteX203" fmla="*/ 1197 w 10000"/>
                  <a:gd name="connsiteY203" fmla="*/ 1493 h 10000"/>
                  <a:gd name="connsiteX204" fmla="*/ 1180 w 10000"/>
                  <a:gd name="connsiteY204" fmla="*/ 1496 h 10000"/>
                  <a:gd name="connsiteX205" fmla="*/ 1169 w 10000"/>
                  <a:gd name="connsiteY205" fmla="*/ 1496 h 10000"/>
                  <a:gd name="connsiteX206" fmla="*/ 1161 w 10000"/>
                  <a:gd name="connsiteY206" fmla="*/ 1503 h 10000"/>
                  <a:gd name="connsiteX207" fmla="*/ 1155 w 10000"/>
                  <a:gd name="connsiteY207" fmla="*/ 1503 h 10000"/>
                  <a:gd name="connsiteX208" fmla="*/ 501 w 10000"/>
                  <a:gd name="connsiteY208" fmla="*/ 2277 h 10000"/>
                  <a:gd name="connsiteX209" fmla="*/ 396 w 10000"/>
                  <a:gd name="connsiteY209" fmla="*/ 2532 h 10000"/>
                  <a:gd name="connsiteX210" fmla="*/ 324 w 10000"/>
                  <a:gd name="connsiteY210" fmla="*/ 2759 h 10000"/>
                  <a:gd name="connsiteX211" fmla="*/ 274 w 10000"/>
                  <a:gd name="connsiteY211" fmla="*/ 2866 h 10000"/>
                  <a:gd name="connsiteX212" fmla="*/ 202 w 10000"/>
                  <a:gd name="connsiteY212" fmla="*/ 3008 h 10000"/>
                  <a:gd name="connsiteX213" fmla="*/ 211 w 10000"/>
                  <a:gd name="connsiteY213" fmla="*/ 3177 h 10000"/>
                  <a:gd name="connsiteX214" fmla="*/ 235 w 10000"/>
                  <a:gd name="connsiteY214" fmla="*/ 3368 h 10000"/>
                  <a:gd name="connsiteX215" fmla="*/ 266 w 10000"/>
                  <a:gd name="connsiteY215" fmla="*/ 3595 h 10000"/>
                  <a:gd name="connsiteX216" fmla="*/ 299 w 10000"/>
                  <a:gd name="connsiteY216" fmla="*/ 3831 h 10000"/>
                  <a:gd name="connsiteX217" fmla="*/ 305 w 10000"/>
                  <a:gd name="connsiteY217" fmla="*/ 3863 h 10000"/>
                  <a:gd name="connsiteX218" fmla="*/ 341 w 10000"/>
                  <a:gd name="connsiteY218" fmla="*/ 3941 h 10000"/>
                  <a:gd name="connsiteX219" fmla="*/ 186 w 10000"/>
                  <a:gd name="connsiteY219" fmla="*/ 3935 h 10000"/>
                  <a:gd name="connsiteX220" fmla="*/ 30 w 10000"/>
                  <a:gd name="connsiteY220" fmla="*/ 3925 h 10000"/>
                  <a:gd name="connsiteX221" fmla="*/ 0 w 10000"/>
                  <a:gd name="connsiteY221" fmla="*/ 4054 h 10000"/>
                  <a:gd name="connsiteX222" fmla="*/ 14 w 10000"/>
                  <a:gd name="connsiteY222" fmla="*/ 4152 h 10000"/>
                  <a:gd name="connsiteX223" fmla="*/ 22 w 10000"/>
                  <a:gd name="connsiteY223" fmla="*/ 4242 h 10000"/>
                  <a:gd name="connsiteX224" fmla="*/ 30 w 10000"/>
                  <a:gd name="connsiteY224" fmla="*/ 4291 h 10000"/>
                  <a:gd name="connsiteX225" fmla="*/ 102 w 10000"/>
                  <a:gd name="connsiteY225" fmla="*/ 4271 h 10000"/>
                  <a:gd name="connsiteX226" fmla="*/ 155 w 10000"/>
                  <a:gd name="connsiteY226" fmla="*/ 4262 h 10000"/>
                  <a:gd name="connsiteX227" fmla="*/ 410 w 10000"/>
                  <a:gd name="connsiteY227" fmla="*/ 4255 h 10000"/>
                  <a:gd name="connsiteX228" fmla="*/ 418 w 10000"/>
                  <a:gd name="connsiteY228" fmla="*/ 4385 h 10000"/>
                  <a:gd name="connsiteX229" fmla="*/ 429 w 10000"/>
                  <a:gd name="connsiteY229" fmla="*/ 4543 h 10000"/>
                  <a:gd name="connsiteX230" fmla="*/ 443 w 10000"/>
                  <a:gd name="connsiteY230" fmla="*/ 4585 h 10000"/>
                  <a:gd name="connsiteX231" fmla="*/ 465 w 10000"/>
                  <a:gd name="connsiteY231" fmla="*/ 4611 h 10000"/>
                  <a:gd name="connsiteX232" fmla="*/ 468 w 10000"/>
                  <a:gd name="connsiteY232" fmla="*/ 4621 h 10000"/>
                  <a:gd name="connsiteX233" fmla="*/ 474 w 10000"/>
                  <a:gd name="connsiteY233" fmla="*/ 4679 h 10000"/>
                  <a:gd name="connsiteX234" fmla="*/ 554 w 10000"/>
                  <a:gd name="connsiteY234" fmla="*/ 4738 h 10000"/>
                  <a:gd name="connsiteX235" fmla="*/ 637 w 10000"/>
                  <a:gd name="connsiteY235" fmla="*/ 4809 h 10000"/>
                  <a:gd name="connsiteX236" fmla="*/ 704 w 10000"/>
                  <a:gd name="connsiteY236" fmla="*/ 4851 h 10000"/>
                  <a:gd name="connsiteX237" fmla="*/ 740 w 10000"/>
                  <a:gd name="connsiteY237" fmla="*/ 4893 h 10000"/>
                  <a:gd name="connsiteX238" fmla="*/ 756 w 10000"/>
                  <a:gd name="connsiteY238" fmla="*/ 4896 h 10000"/>
                  <a:gd name="connsiteX239" fmla="*/ 767 w 10000"/>
                  <a:gd name="connsiteY239" fmla="*/ 4880 h 10000"/>
                  <a:gd name="connsiteX240" fmla="*/ 806 w 10000"/>
                  <a:gd name="connsiteY240" fmla="*/ 4945 h 10000"/>
                  <a:gd name="connsiteX241" fmla="*/ 886 w 10000"/>
                  <a:gd name="connsiteY241" fmla="*/ 5078 h 10000"/>
                  <a:gd name="connsiteX242" fmla="*/ 911 w 10000"/>
                  <a:gd name="connsiteY242" fmla="*/ 5130 h 10000"/>
                  <a:gd name="connsiteX243" fmla="*/ 920 w 10000"/>
                  <a:gd name="connsiteY243" fmla="*/ 5191 h 10000"/>
                  <a:gd name="connsiteX244" fmla="*/ 920 w 10000"/>
                  <a:gd name="connsiteY244" fmla="*/ 5220 h 10000"/>
                  <a:gd name="connsiteX245" fmla="*/ 911 w 10000"/>
                  <a:gd name="connsiteY245" fmla="*/ 5314 h 10000"/>
                  <a:gd name="connsiteX246" fmla="*/ 898 w 10000"/>
                  <a:gd name="connsiteY246" fmla="*/ 5369 h 10000"/>
                  <a:gd name="connsiteX247" fmla="*/ 895 w 10000"/>
                  <a:gd name="connsiteY247" fmla="*/ 5385 h 10000"/>
                  <a:gd name="connsiteX248" fmla="*/ 895 w 10000"/>
                  <a:gd name="connsiteY248" fmla="*/ 5405 h 10000"/>
                  <a:gd name="connsiteX249" fmla="*/ 898 w 10000"/>
                  <a:gd name="connsiteY249" fmla="*/ 5434 h 10000"/>
                  <a:gd name="connsiteX250" fmla="*/ 911 w 10000"/>
                  <a:gd name="connsiteY250" fmla="*/ 5463 h 10000"/>
                  <a:gd name="connsiteX251" fmla="*/ 920 w 10000"/>
                  <a:gd name="connsiteY251" fmla="*/ 5492 h 10000"/>
                  <a:gd name="connsiteX252" fmla="*/ 934 w 10000"/>
                  <a:gd name="connsiteY252" fmla="*/ 5518 h 10000"/>
                  <a:gd name="connsiteX253" fmla="*/ 1169 w 10000"/>
                  <a:gd name="connsiteY253" fmla="*/ 5738 h 10000"/>
                  <a:gd name="connsiteX254" fmla="*/ 1188 w 10000"/>
                  <a:gd name="connsiteY254" fmla="*/ 5755 h 10000"/>
                  <a:gd name="connsiteX255" fmla="*/ 1216 w 10000"/>
                  <a:gd name="connsiteY255" fmla="*/ 5758 h 10000"/>
                  <a:gd name="connsiteX256" fmla="*/ 1313 w 10000"/>
                  <a:gd name="connsiteY256" fmla="*/ 5774 h 10000"/>
                  <a:gd name="connsiteX257" fmla="*/ 1349 w 10000"/>
                  <a:gd name="connsiteY257" fmla="*/ 5787 h 10000"/>
                  <a:gd name="connsiteX258" fmla="*/ 1393 w 10000"/>
                  <a:gd name="connsiteY258" fmla="*/ 5793 h 10000"/>
                  <a:gd name="connsiteX259" fmla="*/ 1393 w 10000"/>
                  <a:gd name="connsiteY259" fmla="*/ 5797 h 10000"/>
                  <a:gd name="connsiteX260" fmla="*/ 1421 w 10000"/>
                  <a:gd name="connsiteY260" fmla="*/ 5810 h 10000"/>
                  <a:gd name="connsiteX261" fmla="*/ 1446 w 10000"/>
                  <a:gd name="connsiteY261" fmla="*/ 5829 h 10000"/>
                  <a:gd name="connsiteX262" fmla="*/ 1460 w 10000"/>
                  <a:gd name="connsiteY262" fmla="*/ 5842 h 10000"/>
                  <a:gd name="connsiteX263" fmla="*/ 1476 w 10000"/>
                  <a:gd name="connsiteY263" fmla="*/ 5848 h 10000"/>
                  <a:gd name="connsiteX264" fmla="*/ 1501 w 10000"/>
                  <a:gd name="connsiteY264" fmla="*/ 5852 h 10000"/>
                  <a:gd name="connsiteX265" fmla="*/ 1532 w 10000"/>
                  <a:gd name="connsiteY265" fmla="*/ 5887 h 10000"/>
                  <a:gd name="connsiteX266" fmla="*/ 1565 w 10000"/>
                  <a:gd name="connsiteY266" fmla="*/ 5942 h 10000"/>
                  <a:gd name="connsiteX267" fmla="*/ 1587 w 10000"/>
                  <a:gd name="connsiteY267" fmla="*/ 5972 h 10000"/>
                  <a:gd name="connsiteX268" fmla="*/ 1612 w 10000"/>
                  <a:gd name="connsiteY268" fmla="*/ 5955 h 10000"/>
                  <a:gd name="connsiteX269" fmla="*/ 1679 w 10000"/>
                  <a:gd name="connsiteY269" fmla="*/ 6049 h 10000"/>
                  <a:gd name="connsiteX270" fmla="*/ 1720 w 10000"/>
                  <a:gd name="connsiteY270" fmla="*/ 6108 h 10000"/>
                  <a:gd name="connsiteX271" fmla="*/ 1751 w 10000"/>
                  <a:gd name="connsiteY271" fmla="*/ 6133 h 10000"/>
                  <a:gd name="connsiteX272" fmla="*/ 1792 w 10000"/>
                  <a:gd name="connsiteY272" fmla="*/ 6169 h 10000"/>
                  <a:gd name="connsiteX273" fmla="*/ 1801 w 10000"/>
                  <a:gd name="connsiteY273" fmla="*/ 6172 h 10000"/>
                  <a:gd name="connsiteX274" fmla="*/ 1814 w 10000"/>
                  <a:gd name="connsiteY274" fmla="*/ 6286 h 10000"/>
                  <a:gd name="connsiteX275" fmla="*/ 1817 w 10000"/>
                  <a:gd name="connsiteY275" fmla="*/ 6331 h 10000"/>
                  <a:gd name="connsiteX276" fmla="*/ 1809 w 10000"/>
                  <a:gd name="connsiteY276" fmla="*/ 6444 h 10000"/>
                  <a:gd name="connsiteX277" fmla="*/ 1801 w 10000"/>
                  <a:gd name="connsiteY277" fmla="*/ 6499 h 10000"/>
                  <a:gd name="connsiteX278" fmla="*/ 1781 w 10000"/>
                  <a:gd name="connsiteY278" fmla="*/ 6522 h 10000"/>
                  <a:gd name="connsiteX279" fmla="*/ 1773 w 10000"/>
                  <a:gd name="connsiteY279" fmla="*/ 6541 h 10000"/>
                  <a:gd name="connsiteX280" fmla="*/ 1762 w 10000"/>
                  <a:gd name="connsiteY280" fmla="*/ 6571 h 10000"/>
                  <a:gd name="connsiteX281" fmla="*/ 1767 w 10000"/>
                  <a:gd name="connsiteY281" fmla="*/ 6622 h 10000"/>
                  <a:gd name="connsiteX282" fmla="*/ 1767 w 10000"/>
                  <a:gd name="connsiteY282" fmla="*/ 6665 h 10000"/>
                  <a:gd name="connsiteX283" fmla="*/ 1767 w 10000"/>
                  <a:gd name="connsiteY283" fmla="*/ 6694 h 10000"/>
                  <a:gd name="connsiteX284" fmla="*/ 1776 w 10000"/>
                  <a:gd name="connsiteY284" fmla="*/ 6726 h 10000"/>
                  <a:gd name="connsiteX285" fmla="*/ 1776 w 10000"/>
                  <a:gd name="connsiteY285" fmla="*/ 6745 h 10000"/>
                  <a:gd name="connsiteX286" fmla="*/ 1767 w 10000"/>
                  <a:gd name="connsiteY286" fmla="*/ 6765 h 10000"/>
                  <a:gd name="connsiteX287" fmla="*/ 1762 w 10000"/>
                  <a:gd name="connsiteY287" fmla="*/ 6804 h 10000"/>
                  <a:gd name="connsiteX288" fmla="*/ 1753 w 10000"/>
                  <a:gd name="connsiteY288" fmla="*/ 6839 h 10000"/>
                  <a:gd name="connsiteX289" fmla="*/ 1742 w 10000"/>
                  <a:gd name="connsiteY289" fmla="*/ 6849 h 10000"/>
                  <a:gd name="connsiteX290" fmla="*/ 1726 w 10000"/>
                  <a:gd name="connsiteY290" fmla="*/ 6849 h 10000"/>
                  <a:gd name="connsiteX291" fmla="*/ 1712 w 10000"/>
                  <a:gd name="connsiteY291" fmla="*/ 6852 h 10000"/>
                  <a:gd name="connsiteX292" fmla="*/ 1640 w 10000"/>
                  <a:gd name="connsiteY292" fmla="*/ 6953 h 10000"/>
                  <a:gd name="connsiteX293" fmla="*/ 1493 w 10000"/>
                  <a:gd name="connsiteY293" fmla="*/ 7105 h 10000"/>
                  <a:gd name="connsiteX294" fmla="*/ 1490 w 10000"/>
                  <a:gd name="connsiteY294" fmla="*/ 7124 h 10000"/>
                  <a:gd name="connsiteX295" fmla="*/ 1468 w 10000"/>
                  <a:gd name="connsiteY295" fmla="*/ 7137 h 10000"/>
                  <a:gd name="connsiteX296" fmla="*/ 1454 w 10000"/>
                  <a:gd name="connsiteY296" fmla="*/ 7144 h 10000"/>
                  <a:gd name="connsiteX297" fmla="*/ 1452 w 10000"/>
                  <a:gd name="connsiteY297" fmla="*/ 7157 h 10000"/>
                  <a:gd name="connsiteX298" fmla="*/ 1446 w 10000"/>
                  <a:gd name="connsiteY298" fmla="*/ 7199 h 10000"/>
                  <a:gd name="connsiteX299" fmla="*/ 1476 w 10000"/>
                  <a:gd name="connsiteY299" fmla="*/ 7247 h 10000"/>
                  <a:gd name="connsiteX300" fmla="*/ 1501 w 10000"/>
                  <a:gd name="connsiteY300" fmla="*/ 7270 h 10000"/>
                  <a:gd name="connsiteX301" fmla="*/ 1518 w 10000"/>
                  <a:gd name="connsiteY301" fmla="*/ 7286 h 10000"/>
                  <a:gd name="connsiteX302" fmla="*/ 1524 w 10000"/>
                  <a:gd name="connsiteY302" fmla="*/ 7306 h 10000"/>
                  <a:gd name="connsiteX303" fmla="*/ 1540 w 10000"/>
                  <a:gd name="connsiteY303" fmla="*/ 7322 h 10000"/>
                  <a:gd name="connsiteX304" fmla="*/ 1565 w 10000"/>
                  <a:gd name="connsiteY304" fmla="*/ 7325 h 10000"/>
                  <a:gd name="connsiteX305" fmla="*/ 1590 w 10000"/>
                  <a:gd name="connsiteY305" fmla="*/ 7332 h 10000"/>
                  <a:gd name="connsiteX306" fmla="*/ 1615 w 10000"/>
                  <a:gd name="connsiteY306" fmla="*/ 7345 h 10000"/>
                  <a:gd name="connsiteX307" fmla="*/ 1662 w 10000"/>
                  <a:gd name="connsiteY307" fmla="*/ 7370 h 10000"/>
                  <a:gd name="connsiteX308" fmla="*/ 1670 w 10000"/>
                  <a:gd name="connsiteY308" fmla="*/ 7351 h 10000"/>
                  <a:gd name="connsiteX309" fmla="*/ 1726 w 10000"/>
                  <a:gd name="connsiteY309" fmla="*/ 7354 h 10000"/>
                  <a:gd name="connsiteX310" fmla="*/ 1726 w 10000"/>
                  <a:gd name="connsiteY310" fmla="*/ 7400 h 10000"/>
                  <a:gd name="connsiteX311" fmla="*/ 1773 w 10000"/>
                  <a:gd name="connsiteY311" fmla="*/ 7409 h 10000"/>
                  <a:gd name="connsiteX312" fmla="*/ 1806 w 10000"/>
                  <a:gd name="connsiteY312" fmla="*/ 7416 h 10000"/>
                  <a:gd name="connsiteX313" fmla="*/ 1839 w 10000"/>
                  <a:gd name="connsiteY313" fmla="*/ 7403 h 10000"/>
                  <a:gd name="connsiteX314" fmla="*/ 1886 w 10000"/>
                  <a:gd name="connsiteY314" fmla="*/ 7403 h 10000"/>
                  <a:gd name="connsiteX315" fmla="*/ 1898 w 10000"/>
                  <a:gd name="connsiteY315" fmla="*/ 7403 h 10000"/>
                  <a:gd name="connsiteX316" fmla="*/ 1914 w 10000"/>
                  <a:gd name="connsiteY316" fmla="*/ 7494 h 10000"/>
                  <a:gd name="connsiteX317" fmla="*/ 1895 w 10000"/>
                  <a:gd name="connsiteY317" fmla="*/ 7523 h 10000"/>
                  <a:gd name="connsiteX318" fmla="*/ 1825 w 10000"/>
                  <a:gd name="connsiteY318" fmla="*/ 7617 h 10000"/>
                  <a:gd name="connsiteX319" fmla="*/ 1776 w 10000"/>
                  <a:gd name="connsiteY319" fmla="*/ 7691 h 10000"/>
                  <a:gd name="connsiteX320" fmla="*/ 1781 w 10000"/>
                  <a:gd name="connsiteY320" fmla="*/ 7723 h 10000"/>
                  <a:gd name="connsiteX321" fmla="*/ 1767 w 10000"/>
                  <a:gd name="connsiteY321" fmla="*/ 7759 h 10000"/>
                  <a:gd name="connsiteX322" fmla="*/ 1762 w 10000"/>
                  <a:gd name="connsiteY322" fmla="*/ 7817 h 10000"/>
                  <a:gd name="connsiteX323" fmla="*/ 1762 w 10000"/>
                  <a:gd name="connsiteY323" fmla="*/ 7856 h 10000"/>
                  <a:gd name="connsiteX324" fmla="*/ 1776 w 10000"/>
                  <a:gd name="connsiteY324" fmla="*/ 7892 h 10000"/>
                  <a:gd name="connsiteX325" fmla="*/ 1784 w 10000"/>
                  <a:gd name="connsiteY325" fmla="*/ 7902 h 10000"/>
                  <a:gd name="connsiteX326" fmla="*/ 1801 w 10000"/>
                  <a:gd name="connsiteY326" fmla="*/ 7908 h 10000"/>
                  <a:gd name="connsiteX327" fmla="*/ 1809 w 10000"/>
                  <a:gd name="connsiteY327" fmla="*/ 7911 h 10000"/>
                  <a:gd name="connsiteX328" fmla="*/ 1801 w 10000"/>
                  <a:gd name="connsiteY328" fmla="*/ 7940 h 10000"/>
                  <a:gd name="connsiteX329" fmla="*/ 1798 w 10000"/>
                  <a:gd name="connsiteY329" fmla="*/ 7979 h 10000"/>
                  <a:gd name="connsiteX330" fmla="*/ 1806 w 10000"/>
                  <a:gd name="connsiteY330" fmla="*/ 8002 h 10000"/>
                  <a:gd name="connsiteX331" fmla="*/ 1823 w 10000"/>
                  <a:gd name="connsiteY331" fmla="*/ 8021 h 10000"/>
                  <a:gd name="connsiteX332" fmla="*/ 1834 w 10000"/>
                  <a:gd name="connsiteY332" fmla="*/ 8044 h 10000"/>
                  <a:gd name="connsiteX333" fmla="*/ 1839 w 10000"/>
                  <a:gd name="connsiteY333" fmla="*/ 8073 h 10000"/>
                  <a:gd name="connsiteX334" fmla="*/ 1842 w 10000"/>
                  <a:gd name="connsiteY334" fmla="*/ 8106 h 10000"/>
                  <a:gd name="connsiteX335" fmla="*/ 1839 w 10000"/>
                  <a:gd name="connsiteY335" fmla="*/ 8144 h 10000"/>
                  <a:gd name="connsiteX336" fmla="*/ 1856 w 10000"/>
                  <a:gd name="connsiteY336" fmla="*/ 8164 h 10000"/>
                  <a:gd name="connsiteX337" fmla="*/ 1886 w 10000"/>
                  <a:gd name="connsiteY337" fmla="*/ 8193 h 10000"/>
                  <a:gd name="connsiteX338" fmla="*/ 1922 w 10000"/>
                  <a:gd name="connsiteY338" fmla="*/ 8206 h 10000"/>
                  <a:gd name="connsiteX339" fmla="*/ 1967 w 10000"/>
                  <a:gd name="connsiteY339" fmla="*/ 8203 h 10000"/>
                  <a:gd name="connsiteX340" fmla="*/ 1986 w 10000"/>
                  <a:gd name="connsiteY340" fmla="*/ 8212 h 10000"/>
                  <a:gd name="connsiteX341" fmla="*/ 2000 w 10000"/>
                  <a:gd name="connsiteY341" fmla="*/ 8232 h 10000"/>
                  <a:gd name="connsiteX342" fmla="*/ 2033 w 10000"/>
                  <a:gd name="connsiteY342" fmla="*/ 8258 h 10000"/>
                  <a:gd name="connsiteX343" fmla="*/ 2050 w 10000"/>
                  <a:gd name="connsiteY343" fmla="*/ 8271 h 10000"/>
                  <a:gd name="connsiteX344" fmla="*/ 2089 w 10000"/>
                  <a:gd name="connsiteY344" fmla="*/ 8280 h 10000"/>
                  <a:gd name="connsiteX345" fmla="*/ 2122 w 10000"/>
                  <a:gd name="connsiteY345" fmla="*/ 8300 h 10000"/>
                  <a:gd name="connsiteX346" fmla="*/ 2163 w 10000"/>
                  <a:gd name="connsiteY346" fmla="*/ 8332 h 10000"/>
                  <a:gd name="connsiteX347" fmla="*/ 2172 w 10000"/>
                  <a:gd name="connsiteY347" fmla="*/ 8335 h 10000"/>
                  <a:gd name="connsiteX348" fmla="*/ 2177 w 10000"/>
                  <a:gd name="connsiteY348" fmla="*/ 8345 h 10000"/>
                  <a:gd name="connsiteX349" fmla="*/ 2163 w 10000"/>
                  <a:gd name="connsiteY349" fmla="*/ 8371 h 10000"/>
                  <a:gd name="connsiteX350" fmla="*/ 2139 w 10000"/>
                  <a:gd name="connsiteY350" fmla="*/ 8423 h 10000"/>
                  <a:gd name="connsiteX351" fmla="*/ 2130 w 10000"/>
                  <a:gd name="connsiteY351" fmla="*/ 8439 h 10000"/>
                  <a:gd name="connsiteX352" fmla="*/ 2105 w 10000"/>
                  <a:gd name="connsiteY352" fmla="*/ 8446 h 10000"/>
                  <a:gd name="connsiteX353" fmla="*/ 2080 w 10000"/>
                  <a:gd name="connsiteY353" fmla="*/ 8449 h 10000"/>
                  <a:gd name="connsiteX354" fmla="*/ 2075 w 10000"/>
                  <a:gd name="connsiteY354" fmla="*/ 8459 h 10000"/>
                  <a:gd name="connsiteX355" fmla="*/ 2072 w 10000"/>
                  <a:gd name="connsiteY355" fmla="*/ 8475 h 10000"/>
                  <a:gd name="connsiteX356" fmla="*/ 2080 w 10000"/>
                  <a:gd name="connsiteY356" fmla="*/ 8484 h 10000"/>
                  <a:gd name="connsiteX357" fmla="*/ 2100 w 10000"/>
                  <a:gd name="connsiteY357" fmla="*/ 8475 h 10000"/>
                  <a:gd name="connsiteX358" fmla="*/ 2141 w 10000"/>
                  <a:gd name="connsiteY358" fmla="*/ 8478 h 10000"/>
                  <a:gd name="connsiteX359" fmla="*/ 2172 w 10000"/>
                  <a:gd name="connsiteY359" fmla="*/ 8475 h 10000"/>
                  <a:gd name="connsiteX360" fmla="*/ 2188 w 10000"/>
                  <a:gd name="connsiteY360" fmla="*/ 8475 h 10000"/>
                  <a:gd name="connsiteX361" fmla="*/ 2222 w 10000"/>
                  <a:gd name="connsiteY361" fmla="*/ 8497 h 10000"/>
                  <a:gd name="connsiteX362" fmla="*/ 2252 w 10000"/>
                  <a:gd name="connsiteY362" fmla="*/ 8514 h 10000"/>
                  <a:gd name="connsiteX363" fmla="*/ 2274 w 10000"/>
                  <a:gd name="connsiteY363" fmla="*/ 8514 h 10000"/>
                  <a:gd name="connsiteX364" fmla="*/ 2299 w 10000"/>
                  <a:gd name="connsiteY364" fmla="*/ 8504 h 10000"/>
                  <a:gd name="connsiteX365" fmla="*/ 2310 w 10000"/>
                  <a:gd name="connsiteY365" fmla="*/ 8504 h 10000"/>
                  <a:gd name="connsiteX366" fmla="*/ 2319 w 10000"/>
                  <a:gd name="connsiteY366" fmla="*/ 8484 h 10000"/>
                  <a:gd name="connsiteX367" fmla="*/ 2338 w 10000"/>
                  <a:gd name="connsiteY367" fmla="*/ 8494 h 10000"/>
                  <a:gd name="connsiteX368" fmla="*/ 2338 w 10000"/>
                  <a:gd name="connsiteY368" fmla="*/ 8552 h 10000"/>
                  <a:gd name="connsiteX369" fmla="*/ 2366 w 10000"/>
                  <a:gd name="connsiteY369" fmla="*/ 8572 h 10000"/>
                  <a:gd name="connsiteX370" fmla="*/ 2382 w 10000"/>
                  <a:gd name="connsiteY370" fmla="*/ 8582 h 10000"/>
                  <a:gd name="connsiteX371" fmla="*/ 2435 w 10000"/>
                  <a:gd name="connsiteY371" fmla="*/ 8552 h 10000"/>
                  <a:gd name="connsiteX372" fmla="*/ 2443 w 10000"/>
                  <a:gd name="connsiteY372" fmla="*/ 8552 h 10000"/>
                  <a:gd name="connsiteX373" fmla="*/ 2454 w 10000"/>
                  <a:gd name="connsiteY373" fmla="*/ 8552 h 10000"/>
                  <a:gd name="connsiteX374" fmla="*/ 2471 w 10000"/>
                  <a:gd name="connsiteY374" fmla="*/ 8546 h 10000"/>
                  <a:gd name="connsiteX375" fmla="*/ 2488 w 10000"/>
                  <a:gd name="connsiteY375" fmla="*/ 8536 h 10000"/>
                  <a:gd name="connsiteX376" fmla="*/ 2501 w 10000"/>
                  <a:gd name="connsiteY376" fmla="*/ 8533 h 10000"/>
                  <a:gd name="connsiteX377" fmla="*/ 2512 w 10000"/>
                  <a:gd name="connsiteY377" fmla="*/ 8533 h 10000"/>
                  <a:gd name="connsiteX378" fmla="*/ 2521 w 10000"/>
                  <a:gd name="connsiteY378" fmla="*/ 8546 h 10000"/>
                  <a:gd name="connsiteX379" fmla="*/ 2521 w 10000"/>
                  <a:gd name="connsiteY379" fmla="*/ 8572 h 10000"/>
                  <a:gd name="connsiteX380" fmla="*/ 2535 w 10000"/>
                  <a:gd name="connsiteY380" fmla="*/ 8588 h 10000"/>
                  <a:gd name="connsiteX381" fmla="*/ 2551 w 10000"/>
                  <a:gd name="connsiteY381" fmla="*/ 8582 h 10000"/>
                  <a:gd name="connsiteX382" fmla="*/ 2560 w 10000"/>
                  <a:gd name="connsiteY382" fmla="*/ 8582 h 10000"/>
                  <a:gd name="connsiteX383" fmla="*/ 2573 w 10000"/>
                  <a:gd name="connsiteY383" fmla="*/ 8588 h 10000"/>
                  <a:gd name="connsiteX384" fmla="*/ 2584 w 10000"/>
                  <a:gd name="connsiteY384" fmla="*/ 8591 h 10000"/>
                  <a:gd name="connsiteX385" fmla="*/ 2590 w 10000"/>
                  <a:gd name="connsiteY385" fmla="*/ 8598 h 10000"/>
                  <a:gd name="connsiteX386" fmla="*/ 2598 w 10000"/>
                  <a:gd name="connsiteY386" fmla="*/ 8608 h 10000"/>
                  <a:gd name="connsiteX387" fmla="*/ 2607 w 10000"/>
                  <a:gd name="connsiteY387" fmla="*/ 8617 h 10000"/>
                  <a:gd name="connsiteX388" fmla="*/ 2618 w 10000"/>
                  <a:gd name="connsiteY388" fmla="*/ 8617 h 10000"/>
                  <a:gd name="connsiteX389" fmla="*/ 2640 w 10000"/>
                  <a:gd name="connsiteY389" fmla="*/ 8608 h 10000"/>
                  <a:gd name="connsiteX390" fmla="*/ 2670 w 10000"/>
                  <a:gd name="connsiteY390" fmla="*/ 8598 h 10000"/>
                  <a:gd name="connsiteX391" fmla="*/ 2673 w 10000"/>
                  <a:gd name="connsiteY391" fmla="*/ 8598 h 10000"/>
                  <a:gd name="connsiteX392" fmla="*/ 2690 w 10000"/>
                  <a:gd name="connsiteY392" fmla="*/ 8598 h 10000"/>
                  <a:gd name="connsiteX393" fmla="*/ 2698 w 10000"/>
                  <a:gd name="connsiteY393" fmla="*/ 8598 h 10000"/>
                  <a:gd name="connsiteX394" fmla="*/ 2712 w 10000"/>
                  <a:gd name="connsiteY394" fmla="*/ 8598 h 10000"/>
                  <a:gd name="connsiteX395" fmla="*/ 2726 w 10000"/>
                  <a:gd name="connsiteY395" fmla="*/ 8591 h 10000"/>
                  <a:gd name="connsiteX396" fmla="*/ 2737 w 10000"/>
                  <a:gd name="connsiteY396" fmla="*/ 8588 h 10000"/>
                  <a:gd name="connsiteX397" fmla="*/ 2759 w 10000"/>
                  <a:gd name="connsiteY397" fmla="*/ 8582 h 10000"/>
                  <a:gd name="connsiteX398" fmla="*/ 2770 w 10000"/>
                  <a:gd name="connsiteY398" fmla="*/ 8578 h 10000"/>
                  <a:gd name="connsiteX399" fmla="*/ 2784 w 10000"/>
                  <a:gd name="connsiteY399" fmla="*/ 8572 h 10000"/>
                  <a:gd name="connsiteX400" fmla="*/ 2795 w 10000"/>
                  <a:gd name="connsiteY400" fmla="*/ 8572 h 10000"/>
                  <a:gd name="connsiteX401" fmla="*/ 2803 w 10000"/>
                  <a:gd name="connsiteY401" fmla="*/ 8588 h 10000"/>
                  <a:gd name="connsiteX402" fmla="*/ 2803 w 10000"/>
                  <a:gd name="connsiteY402" fmla="*/ 8591 h 10000"/>
                  <a:gd name="connsiteX403" fmla="*/ 2803 w 10000"/>
                  <a:gd name="connsiteY403" fmla="*/ 8601 h 10000"/>
                  <a:gd name="connsiteX404" fmla="*/ 2809 w 10000"/>
                  <a:gd name="connsiteY404" fmla="*/ 8601 h 10000"/>
                  <a:gd name="connsiteX405" fmla="*/ 2823 w 10000"/>
                  <a:gd name="connsiteY405" fmla="*/ 8598 h 10000"/>
                  <a:gd name="connsiteX406" fmla="*/ 2831 w 10000"/>
                  <a:gd name="connsiteY406" fmla="*/ 8598 h 10000"/>
                  <a:gd name="connsiteX407" fmla="*/ 2839 w 10000"/>
                  <a:gd name="connsiteY407" fmla="*/ 8601 h 10000"/>
                  <a:gd name="connsiteX408" fmla="*/ 2848 w 10000"/>
                  <a:gd name="connsiteY408" fmla="*/ 8598 h 10000"/>
                  <a:gd name="connsiteX409" fmla="*/ 2856 w 10000"/>
                  <a:gd name="connsiteY409" fmla="*/ 8601 h 10000"/>
                  <a:gd name="connsiteX410" fmla="*/ 2859 w 10000"/>
                  <a:gd name="connsiteY410" fmla="*/ 8601 h 10000"/>
                  <a:gd name="connsiteX411" fmla="*/ 2864 w 10000"/>
                  <a:gd name="connsiteY411" fmla="*/ 8598 h 10000"/>
                  <a:gd name="connsiteX412" fmla="*/ 2889 w 10000"/>
                  <a:gd name="connsiteY412" fmla="*/ 8611 h 10000"/>
                  <a:gd name="connsiteX413" fmla="*/ 2906 w 10000"/>
                  <a:gd name="connsiteY413" fmla="*/ 8620 h 10000"/>
                  <a:gd name="connsiteX414" fmla="*/ 2914 w 10000"/>
                  <a:gd name="connsiteY414" fmla="*/ 8627 h 10000"/>
                  <a:gd name="connsiteX415" fmla="*/ 2920 w 10000"/>
                  <a:gd name="connsiteY415" fmla="*/ 8640 h 10000"/>
                  <a:gd name="connsiteX416" fmla="*/ 2922 w 10000"/>
                  <a:gd name="connsiteY416" fmla="*/ 8666 h 10000"/>
                  <a:gd name="connsiteX417" fmla="*/ 2922 w 10000"/>
                  <a:gd name="connsiteY417" fmla="*/ 8692 h 10000"/>
                  <a:gd name="connsiteX418" fmla="*/ 2939 w 10000"/>
                  <a:gd name="connsiteY418" fmla="*/ 8695 h 10000"/>
                  <a:gd name="connsiteX419" fmla="*/ 2953 w 10000"/>
                  <a:gd name="connsiteY419" fmla="*/ 8695 h 10000"/>
                  <a:gd name="connsiteX420" fmla="*/ 2961 w 10000"/>
                  <a:gd name="connsiteY420" fmla="*/ 8695 h 10000"/>
                  <a:gd name="connsiteX421" fmla="*/ 2972 w 10000"/>
                  <a:gd name="connsiteY421" fmla="*/ 8692 h 10000"/>
                  <a:gd name="connsiteX422" fmla="*/ 2981 w 10000"/>
                  <a:gd name="connsiteY422" fmla="*/ 8685 h 10000"/>
                  <a:gd name="connsiteX423" fmla="*/ 2989 w 10000"/>
                  <a:gd name="connsiteY423" fmla="*/ 8685 h 10000"/>
                  <a:gd name="connsiteX424" fmla="*/ 3008 w 10000"/>
                  <a:gd name="connsiteY424" fmla="*/ 8685 h 10000"/>
                  <a:gd name="connsiteX425" fmla="*/ 3028 w 10000"/>
                  <a:gd name="connsiteY425" fmla="*/ 8695 h 10000"/>
                  <a:gd name="connsiteX426" fmla="*/ 3042 w 10000"/>
                  <a:gd name="connsiteY426" fmla="*/ 8695 h 10000"/>
                  <a:gd name="connsiteX427" fmla="*/ 3053 w 10000"/>
                  <a:gd name="connsiteY427" fmla="*/ 8676 h 10000"/>
                  <a:gd name="connsiteX428" fmla="*/ 3061 w 10000"/>
                  <a:gd name="connsiteY428" fmla="*/ 8666 h 10000"/>
                  <a:gd name="connsiteX429" fmla="*/ 3066 w 10000"/>
                  <a:gd name="connsiteY429" fmla="*/ 8656 h 10000"/>
                  <a:gd name="connsiteX430" fmla="*/ 3091 w 10000"/>
                  <a:gd name="connsiteY430" fmla="*/ 8659 h 10000"/>
                  <a:gd name="connsiteX431" fmla="*/ 3105 w 10000"/>
                  <a:gd name="connsiteY431" fmla="*/ 8659 h 10000"/>
                  <a:gd name="connsiteX432" fmla="*/ 3108 w 10000"/>
                  <a:gd name="connsiteY432" fmla="*/ 8650 h 10000"/>
                  <a:gd name="connsiteX433" fmla="*/ 3147 w 10000"/>
                  <a:gd name="connsiteY433" fmla="*/ 8588 h 10000"/>
                  <a:gd name="connsiteX434" fmla="*/ 3150 w 10000"/>
                  <a:gd name="connsiteY434" fmla="*/ 8598 h 10000"/>
                  <a:gd name="connsiteX435" fmla="*/ 3163 w 10000"/>
                  <a:gd name="connsiteY435" fmla="*/ 8601 h 10000"/>
                  <a:gd name="connsiteX436" fmla="*/ 3180 w 10000"/>
                  <a:gd name="connsiteY436" fmla="*/ 8608 h 10000"/>
                  <a:gd name="connsiteX437" fmla="*/ 3188 w 10000"/>
                  <a:gd name="connsiteY437" fmla="*/ 8611 h 10000"/>
                  <a:gd name="connsiteX438" fmla="*/ 3227 w 10000"/>
                  <a:gd name="connsiteY438" fmla="*/ 8620 h 10000"/>
                  <a:gd name="connsiteX439" fmla="*/ 3238 w 10000"/>
                  <a:gd name="connsiteY439" fmla="*/ 8617 h 10000"/>
                  <a:gd name="connsiteX440" fmla="*/ 3247 w 10000"/>
                  <a:gd name="connsiteY440" fmla="*/ 8601 h 10000"/>
                  <a:gd name="connsiteX441" fmla="*/ 3269 w 10000"/>
                  <a:gd name="connsiteY441" fmla="*/ 8611 h 10000"/>
                  <a:gd name="connsiteX442" fmla="*/ 3277 w 10000"/>
                  <a:gd name="connsiteY442" fmla="*/ 8617 h 10000"/>
                  <a:gd name="connsiteX443" fmla="*/ 3285 w 10000"/>
                  <a:gd name="connsiteY443" fmla="*/ 8611 h 10000"/>
                  <a:gd name="connsiteX444" fmla="*/ 3307 w 10000"/>
                  <a:gd name="connsiteY444" fmla="*/ 8611 h 10000"/>
                  <a:gd name="connsiteX445" fmla="*/ 3319 w 10000"/>
                  <a:gd name="connsiteY445" fmla="*/ 8617 h 10000"/>
                  <a:gd name="connsiteX446" fmla="*/ 3324 w 10000"/>
                  <a:gd name="connsiteY446" fmla="*/ 8617 h 10000"/>
                  <a:gd name="connsiteX447" fmla="*/ 3327 w 10000"/>
                  <a:gd name="connsiteY447" fmla="*/ 8620 h 10000"/>
                  <a:gd name="connsiteX448" fmla="*/ 3341 w 10000"/>
                  <a:gd name="connsiteY448" fmla="*/ 8620 h 10000"/>
                  <a:gd name="connsiteX449" fmla="*/ 3357 w 10000"/>
                  <a:gd name="connsiteY449" fmla="*/ 8620 h 10000"/>
                  <a:gd name="connsiteX450" fmla="*/ 3374 w 10000"/>
                  <a:gd name="connsiteY450" fmla="*/ 8620 h 10000"/>
                  <a:gd name="connsiteX451" fmla="*/ 3382 w 10000"/>
                  <a:gd name="connsiteY451" fmla="*/ 8620 h 10000"/>
                  <a:gd name="connsiteX452" fmla="*/ 3399 w 10000"/>
                  <a:gd name="connsiteY452" fmla="*/ 8611 h 10000"/>
                  <a:gd name="connsiteX453" fmla="*/ 3413 w 10000"/>
                  <a:gd name="connsiteY453" fmla="*/ 8601 h 10000"/>
                  <a:gd name="connsiteX454" fmla="*/ 3421 w 10000"/>
                  <a:gd name="connsiteY454" fmla="*/ 8588 h 10000"/>
                  <a:gd name="connsiteX455" fmla="*/ 3421 w 10000"/>
                  <a:gd name="connsiteY455" fmla="*/ 8572 h 10000"/>
                  <a:gd name="connsiteX456" fmla="*/ 3421 w 10000"/>
                  <a:gd name="connsiteY456" fmla="*/ 8552 h 10000"/>
                  <a:gd name="connsiteX457" fmla="*/ 3424 w 10000"/>
                  <a:gd name="connsiteY457" fmla="*/ 8533 h 10000"/>
                  <a:gd name="connsiteX458" fmla="*/ 3432 w 10000"/>
                  <a:gd name="connsiteY458" fmla="*/ 8523 h 10000"/>
                  <a:gd name="connsiteX459" fmla="*/ 3446 w 10000"/>
                  <a:gd name="connsiteY459" fmla="*/ 8523 h 10000"/>
                  <a:gd name="connsiteX460" fmla="*/ 3457 w 10000"/>
                  <a:gd name="connsiteY460" fmla="*/ 8523 h 10000"/>
                  <a:gd name="connsiteX461" fmla="*/ 3476 w 10000"/>
                  <a:gd name="connsiteY461" fmla="*/ 8533 h 10000"/>
                  <a:gd name="connsiteX462" fmla="*/ 3485 w 10000"/>
                  <a:gd name="connsiteY462" fmla="*/ 8536 h 10000"/>
                  <a:gd name="connsiteX463" fmla="*/ 3501 w 10000"/>
                  <a:gd name="connsiteY463" fmla="*/ 8527 h 10000"/>
                  <a:gd name="connsiteX464" fmla="*/ 3504 w 10000"/>
                  <a:gd name="connsiteY464" fmla="*/ 8514 h 10000"/>
                  <a:gd name="connsiteX465" fmla="*/ 3510 w 10000"/>
                  <a:gd name="connsiteY465" fmla="*/ 8497 h 10000"/>
                  <a:gd name="connsiteX466" fmla="*/ 3537 w 10000"/>
                  <a:gd name="connsiteY466" fmla="*/ 8484 h 10000"/>
                  <a:gd name="connsiteX467" fmla="*/ 3562 w 10000"/>
                  <a:gd name="connsiteY467" fmla="*/ 8488 h 10000"/>
                  <a:gd name="connsiteX468" fmla="*/ 3568 w 10000"/>
                  <a:gd name="connsiteY468" fmla="*/ 8484 h 10000"/>
                  <a:gd name="connsiteX469" fmla="*/ 3584 w 10000"/>
                  <a:gd name="connsiteY469" fmla="*/ 8494 h 10000"/>
                  <a:gd name="connsiteX470" fmla="*/ 3593 w 10000"/>
                  <a:gd name="connsiteY470" fmla="*/ 8507 h 10000"/>
                  <a:gd name="connsiteX471" fmla="*/ 3618 w 10000"/>
                  <a:gd name="connsiteY471" fmla="*/ 8497 h 10000"/>
                  <a:gd name="connsiteX472" fmla="*/ 3643 w 10000"/>
                  <a:gd name="connsiteY472" fmla="*/ 8475 h 10000"/>
                  <a:gd name="connsiteX473" fmla="*/ 3657 w 10000"/>
                  <a:gd name="connsiteY473" fmla="*/ 8478 h 10000"/>
                  <a:gd name="connsiteX474" fmla="*/ 3670 w 10000"/>
                  <a:gd name="connsiteY474" fmla="*/ 8475 h 10000"/>
                  <a:gd name="connsiteX475" fmla="*/ 3673 w 10000"/>
                  <a:gd name="connsiteY475" fmla="*/ 8468 h 10000"/>
                  <a:gd name="connsiteX476" fmla="*/ 3681 w 10000"/>
                  <a:gd name="connsiteY476" fmla="*/ 8468 h 10000"/>
                  <a:gd name="connsiteX477" fmla="*/ 3698 w 10000"/>
                  <a:gd name="connsiteY477" fmla="*/ 8478 h 10000"/>
                  <a:gd name="connsiteX478" fmla="*/ 3720 w 10000"/>
                  <a:gd name="connsiteY478" fmla="*/ 8497 h 10000"/>
                  <a:gd name="connsiteX479" fmla="*/ 3715 w 10000"/>
                  <a:gd name="connsiteY479" fmla="*/ 8504 h 10000"/>
                  <a:gd name="connsiteX480" fmla="*/ 3729 w 10000"/>
                  <a:gd name="connsiteY480" fmla="*/ 8514 h 10000"/>
                  <a:gd name="connsiteX481" fmla="*/ 3729 w 10000"/>
                  <a:gd name="connsiteY481" fmla="*/ 8517 h 10000"/>
                  <a:gd name="connsiteX482" fmla="*/ 3740 w 10000"/>
                  <a:gd name="connsiteY482" fmla="*/ 8527 h 10000"/>
                  <a:gd name="connsiteX483" fmla="*/ 3759 w 10000"/>
                  <a:gd name="connsiteY483" fmla="*/ 8517 h 10000"/>
                  <a:gd name="connsiteX484" fmla="*/ 3762 w 10000"/>
                  <a:gd name="connsiteY484" fmla="*/ 8504 h 10000"/>
                  <a:gd name="connsiteX485" fmla="*/ 3770 w 10000"/>
                  <a:gd name="connsiteY485" fmla="*/ 8488 h 10000"/>
                  <a:gd name="connsiteX486" fmla="*/ 3778 w 10000"/>
                  <a:gd name="connsiteY486" fmla="*/ 8484 h 10000"/>
                  <a:gd name="connsiteX487" fmla="*/ 3792 w 10000"/>
                  <a:gd name="connsiteY487" fmla="*/ 8475 h 10000"/>
                  <a:gd name="connsiteX488" fmla="*/ 3803 w 10000"/>
                  <a:gd name="connsiteY488" fmla="*/ 8478 h 10000"/>
                  <a:gd name="connsiteX489" fmla="*/ 3809 w 10000"/>
                  <a:gd name="connsiteY489" fmla="*/ 8475 h 10000"/>
                  <a:gd name="connsiteX490" fmla="*/ 3825 w 10000"/>
                  <a:gd name="connsiteY490" fmla="*/ 8465 h 10000"/>
                  <a:gd name="connsiteX491" fmla="*/ 3834 w 10000"/>
                  <a:gd name="connsiteY491" fmla="*/ 8468 h 10000"/>
                  <a:gd name="connsiteX492" fmla="*/ 3842 w 10000"/>
                  <a:gd name="connsiteY492" fmla="*/ 8478 h 10000"/>
                  <a:gd name="connsiteX493" fmla="*/ 3850 w 10000"/>
                  <a:gd name="connsiteY493" fmla="*/ 8478 h 10000"/>
                  <a:gd name="connsiteX494" fmla="*/ 3859 w 10000"/>
                  <a:gd name="connsiteY494" fmla="*/ 8484 h 10000"/>
                  <a:gd name="connsiteX495" fmla="*/ 3873 w 10000"/>
                  <a:gd name="connsiteY495" fmla="*/ 8494 h 10000"/>
                  <a:gd name="connsiteX496" fmla="*/ 3875 w 10000"/>
                  <a:gd name="connsiteY496" fmla="*/ 8507 h 10000"/>
                  <a:gd name="connsiteX497" fmla="*/ 3881 w 10000"/>
                  <a:gd name="connsiteY497" fmla="*/ 8527 h 10000"/>
                  <a:gd name="connsiteX498" fmla="*/ 3875 w 10000"/>
                  <a:gd name="connsiteY498" fmla="*/ 8546 h 10000"/>
                  <a:gd name="connsiteX499" fmla="*/ 3892 w 10000"/>
                  <a:gd name="connsiteY499" fmla="*/ 8546 h 10000"/>
                  <a:gd name="connsiteX500" fmla="*/ 3900 w 10000"/>
                  <a:gd name="connsiteY500" fmla="*/ 8543 h 10000"/>
                  <a:gd name="connsiteX501" fmla="*/ 3906 w 10000"/>
                  <a:gd name="connsiteY501" fmla="*/ 8543 h 10000"/>
                  <a:gd name="connsiteX502" fmla="*/ 3922 w 10000"/>
                  <a:gd name="connsiteY502" fmla="*/ 8552 h 10000"/>
                  <a:gd name="connsiteX503" fmla="*/ 3939 w 10000"/>
                  <a:gd name="connsiteY503" fmla="*/ 8559 h 10000"/>
                  <a:gd name="connsiteX504" fmla="*/ 3953 w 10000"/>
                  <a:gd name="connsiteY504" fmla="*/ 8572 h 10000"/>
                  <a:gd name="connsiteX505" fmla="*/ 3956 w 10000"/>
                  <a:gd name="connsiteY505" fmla="*/ 8588 h 10000"/>
                  <a:gd name="connsiteX506" fmla="*/ 3956 w 10000"/>
                  <a:gd name="connsiteY506" fmla="*/ 8608 h 10000"/>
                  <a:gd name="connsiteX507" fmla="*/ 3972 w 10000"/>
                  <a:gd name="connsiteY507" fmla="*/ 8608 h 10000"/>
                  <a:gd name="connsiteX508" fmla="*/ 3986 w 10000"/>
                  <a:gd name="connsiteY508" fmla="*/ 8608 h 10000"/>
                  <a:gd name="connsiteX509" fmla="*/ 3997 w 10000"/>
                  <a:gd name="connsiteY509" fmla="*/ 8608 h 10000"/>
                  <a:gd name="connsiteX510" fmla="*/ 4006 w 10000"/>
                  <a:gd name="connsiteY510" fmla="*/ 8608 h 10000"/>
                  <a:gd name="connsiteX511" fmla="*/ 4006 w 10000"/>
                  <a:gd name="connsiteY511" fmla="*/ 8611 h 10000"/>
                  <a:gd name="connsiteX512" fmla="*/ 4011 w 10000"/>
                  <a:gd name="connsiteY512" fmla="*/ 8611 h 10000"/>
                  <a:gd name="connsiteX513" fmla="*/ 4022 w 10000"/>
                  <a:gd name="connsiteY513" fmla="*/ 8620 h 10000"/>
                  <a:gd name="connsiteX514" fmla="*/ 4042 w 10000"/>
                  <a:gd name="connsiteY514" fmla="*/ 8620 h 10000"/>
                  <a:gd name="connsiteX515" fmla="*/ 4050 w 10000"/>
                  <a:gd name="connsiteY515" fmla="*/ 8617 h 10000"/>
                  <a:gd name="connsiteX516" fmla="*/ 4069 w 10000"/>
                  <a:gd name="connsiteY516" fmla="*/ 8620 h 10000"/>
                  <a:gd name="connsiteX517" fmla="*/ 4086 w 10000"/>
                  <a:gd name="connsiteY517" fmla="*/ 8630 h 10000"/>
                  <a:gd name="connsiteX518" fmla="*/ 4108 w 10000"/>
                  <a:gd name="connsiteY518" fmla="*/ 8627 h 10000"/>
                  <a:gd name="connsiteX519" fmla="*/ 4125 w 10000"/>
                  <a:gd name="connsiteY519" fmla="*/ 8620 h 10000"/>
                  <a:gd name="connsiteX520" fmla="*/ 4133 w 10000"/>
                  <a:gd name="connsiteY520" fmla="*/ 8611 h 10000"/>
                  <a:gd name="connsiteX521" fmla="*/ 4139 w 10000"/>
                  <a:gd name="connsiteY521" fmla="*/ 8608 h 10000"/>
                  <a:gd name="connsiteX522" fmla="*/ 4147 w 10000"/>
                  <a:gd name="connsiteY522" fmla="*/ 8601 h 10000"/>
                  <a:gd name="connsiteX523" fmla="*/ 4155 w 10000"/>
                  <a:gd name="connsiteY523" fmla="*/ 8591 h 10000"/>
                  <a:gd name="connsiteX524" fmla="*/ 4166 w 10000"/>
                  <a:gd name="connsiteY524" fmla="*/ 8582 h 10000"/>
                  <a:gd name="connsiteX525" fmla="*/ 4183 w 10000"/>
                  <a:gd name="connsiteY525" fmla="*/ 8569 h 10000"/>
                  <a:gd name="connsiteX526" fmla="*/ 4191 w 10000"/>
                  <a:gd name="connsiteY526" fmla="*/ 8562 h 10000"/>
                  <a:gd name="connsiteX527" fmla="*/ 4208 w 10000"/>
                  <a:gd name="connsiteY527" fmla="*/ 8552 h 10000"/>
                  <a:gd name="connsiteX528" fmla="*/ 4230 w 10000"/>
                  <a:gd name="connsiteY528" fmla="*/ 8552 h 10000"/>
                  <a:gd name="connsiteX529" fmla="*/ 4238 w 10000"/>
                  <a:gd name="connsiteY529" fmla="*/ 8559 h 10000"/>
                  <a:gd name="connsiteX530" fmla="*/ 4247 w 10000"/>
                  <a:gd name="connsiteY530" fmla="*/ 8572 h 10000"/>
                  <a:gd name="connsiteX531" fmla="*/ 4252 w 10000"/>
                  <a:gd name="connsiteY531" fmla="*/ 8578 h 10000"/>
                  <a:gd name="connsiteX532" fmla="*/ 4263 w 10000"/>
                  <a:gd name="connsiteY532" fmla="*/ 8582 h 10000"/>
                  <a:gd name="connsiteX533" fmla="*/ 4277 w 10000"/>
                  <a:gd name="connsiteY533" fmla="*/ 8572 h 10000"/>
                  <a:gd name="connsiteX534" fmla="*/ 4294 w 10000"/>
                  <a:gd name="connsiteY534" fmla="*/ 8559 h 10000"/>
                  <a:gd name="connsiteX535" fmla="*/ 4302 w 10000"/>
                  <a:gd name="connsiteY535" fmla="*/ 8546 h 10000"/>
                  <a:gd name="connsiteX536" fmla="*/ 4310 w 10000"/>
                  <a:gd name="connsiteY536" fmla="*/ 8543 h 10000"/>
                  <a:gd name="connsiteX537" fmla="*/ 4313 w 10000"/>
                  <a:gd name="connsiteY537" fmla="*/ 8543 h 10000"/>
                  <a:gd name="connsiteX538" fmla="*/ 4332 w 10000"/>
                  <a:gd name="connsiteY538" fmla="*/ 8546 h 10000"/>
                  <a:gd name="connsiteX539" fmla="*/ 4335 w 10000"/>
                  <a:gd name="connsiteY539" fmla="*/ 8559 h 10000"/>
                  <a:gd name="connsiteX540" fmla="*/ 4349 w 10000"/>
                  <a:gd name="connsiteY540" fmla="*/ 8588 h 10000"/>
                  <a:gd name="connsiteX541" fmla="*/ 4360 w 10000"/>
                  <a:gd name="connsiteY541" fmla="*/ 8591 h 10000"/>
                  <a:gd name="connsiteX542" fmla="*/ 4366 w 10000"/>
                  <a:gd name="connsiteY542" fmla="*/ 8591 h 10000"/>
                  <a:gd name="connsiteX543" fmla="*/ 4382 w 10000"/>
                  <a:gd name="connsiteY543" fmla="*/ 8598 h 10000"/>
                  <a:gd name="connsiteX544" fmla="*/ 4385 w 10000"/>
                  <a:gd name="connsiteY544" fmla="*/ 8598 h 10000"/>
                  <a:gd name="connsiteX545" fmla="*/ 4402 w 10000"/>
                  <a:gd name="connsiteY545" fmla="*/ 8598 h 10000"/>
                  <a:gd name="connsiteX546" fmla="*/ 4421 w 10000"/>
                  <a:gd name="connsiteY546" fmla="*/ 8591 h 10000"/>
                  <a:gd name="connsiteX547" fmla="*/ 4440 w 10000"/>
                  <a:gd name="connsiteY547" fmla="*/ 8591 h 10000"/>
                  <a:gd name="connsiteX548" fmla="*/ 4449 w 10000"/>
                  <a:gd name="connsiteY548" fmla="*/ 8598 h 10000"/>
                  <a:gd name="connsiteX549" fmla="*/ 4454 w 10000"/>
                  <a:gd name="connsiteY549" fmla="*/ 8617 h 10000"/>
                  <a:gd name="connsiteX550" fmla="*/ 4463 w 10000"/>
                  <a:gd name="connsiteY550" fmla="*/ 8608 h 10000"/>
                  <a:gd name="connsiteX551" fmla="*/ 4474 w 10000"/>
                  <a:gd name="connsiteY551" fmla="*/ 8608 h 10000"/>
                  <a:gd name="connsiteX552" fmla="*/ 4490 w 10000"/>
                  <a:gd name="connsiteY552" fmla="*/ 8617 h 10000"/>
                  <a:gd name="connsiteX553" fmla="*/ 4504 w 10000"/>
                  <a:gd name="connsiteY553" fmla="*/ 8617 h 10000"/>
                  <a:gd name="connsiteX554" fmla="*/ 4518 w 10000"/>
                  <a:gd name="connsiteY554" fmla="*/ 8617 h 10000"/>
                  <a:gd name="connsiteX555" fmla="*/ 4535 w 10000"/>
                  <a:gd name="connsiteY555" fmla="*/ 8611 h 10000"/>
                  <a:gd name="connsiteX556" fmla="*/ 4546 w 10000"/>
                  <a:gd name="connsiteY556" fmla="*/ 8611 h 10000"/>
                  <a:gd name="connsiteX557" fmla="*/ 4562 w 10000"/>
                  <a:gd name="connsiteY557" fmla="*/ 8611 h 10000"/>
                  <a:gd name="connsiteX558" fmla="*/ 4571 w 10000"/>
                  <a:gd name="connsiteY558" fmla="*/ 8611 h 10000"/>
                  <a:gd name="connsiteX559" fmla="*/ 4579 w 10000"/>
                  <a:gd name="connsiteY559" fmla="*/ 8608 h 10000"/>
                  <a:gd name="connsiteX560" fmla="*/ 4584 w 10000"/>
                  <a:gd name="connsiteY560" fmla="*/ 8608 h 10000"/>
                  <a:gd name="connsiteX561" fmla="*/ 4601 w 10000"/>
                  <a:gd name="connsiteY561" fmla="*/ 8617 h 10000"/>
                  <a:gd name="connsiteX562" fmla="*/ 4609 w 10000"/>
                  <a:gd name="connsiteY562" fmla="*/ 8627 h 10000"/>
                  <a:gd name="connsiteX563" fmla="*/ 4618 w 10000"/>
                  <a:gd name="connsiteY563" fmla="*/ 8637 h 10000"/>
                  <a:gd name="connsiteX564" fmla="*/ 4618 w 10000"/>
                  <a:gd name="connsiteY564" fmla="*/ 8646 h 10000"/>
                  <a:gd name="connsiteX565" fmla="*/ 4634 w 10000"/>
                  <a:gd name="connsiteY565" fmla="*/ 8656 h 10000"/>
                  <a:gd name="connsiteX566" fmla="*/ 4640 w 10000"/>
                  <a:gd name="connsiteY566" fmla="*/ 8659 h 10000"/>
                  <a:gd name="connsiteX567" fmla="*/ 4651 w 10000"/>
                  <a:gd name="connsiteY567" fmla="*/ 8666 h 10000"/>
                  <a:gd name="connsiteX568" fmla="*/ 4657 w 10000"/>
                  <a:gd name="connsiteY568" fmla="*/ 8659 h 10000"/>
                  <a:gd name="connsiteX569" fmla="*/ 4668 w 10000"/>
                  <a:gd name="connsiteY569" fmla="*/ 8650 h 10000"/>
                  <a:gd name="connsiteX570" fmla="*/ 4676 w 10000"/>
                  <a:gd name="connsiteY570" fmla="*/ 8650 h 10000"/>
                  <a:gd name="connsiteX571" fmla="*/ 4690 w 10000"/>
                  <a:gd name="connsiteY571" fmla="*/ 8650 h 10000"/>
                  <a:gd name="connsiteX572" fmla="*/ 4698 w 10000"/>
                  <a:gd name="connsiteY572" fmla="*/ 8650 h 10000"/>
                  <a:gd name="connsiteX573" fmla="*/ 4704 w 10000"/>
                  <a:gd name="connsiteY573" fmla="*/ 8650 h 10000"/>
                  <a:gd name="connsiteX574" fmla="*/ 4706 w 10000"/>
                  <a:gd name="connsiteY574" fmla="*/ 8659 h 10000"/>
                  <a:gd name="connsiteX575" fmla="*/ 4706 w 10000"/>
                  <a:gd name="connsiteY575" fmla="*/ 8666 h 10000"/>
                  <a:gd name="connsiteX576" fmla="*/ 4723 w 10000"/>
                  <a:gd name="connsiteY576" fmla="*/ 8682 h 10000"/>
                  <a:gd name="connsiteX577" fmla="*/ 4737 w 10000"/>
                  <a:gd name="connsiteY577" fmla="*/ 8682 h 10000"/>
                  <a:gd name="connsiteX578" fmla="*/ 4745 w 10000"/>
                  <a:gd name="connsiteY578" fmla="*/ 8676 h 10000"/>
                  <a:gd name="connsiteX579" fmla="*/ 4756 w 10000"/>
                  <a:gd name="connsiteY579" fmla="*/ 8666 h 10000"/>
                  <a:gd name="connsiteX580" fmla="*/ 4765 w 10000"/>
                  <a:gd name="connsiteY580" fmla="*/ 8666 h 10000"/>
                  <a:gd name="connsiteX581" fmla="*/ 4765 w 10000"/>
                  <a:gd name="connsiteY581" fmla="*/ 8682 h 10000"/>
                  <a:gd name="connsiteX582" fmla="*/ 4770 w 10000"/>
                  <a:gd name="connsiteY582" fmla="*/ 8701 h 10000"/>
                  <a:gd name="connsiteX583" fmla="*/ 4778 w 10000"/>
                  <a:gd name="connsiteY583" fmla="*/ 8705 h 10000"/>
                  <a:gd name="connsiteX584" fmla="*/ 4795 w 10000"/>
                  <a:gd name="connsiteY584" fmla="*/ 8714 h 10000"/>
                  <a:gd name="connsiteX585" fmla="*/ 4812 w 10000"/>
                  <a:gd name="connsiteY585" fmla="*/ 8714 h 10000"/>
                  <a:gd name="connsiteX586" fmla="*/ 4825 w 10000"/>
                  <a:gd name="connsiteY586" fmla="*/ 8705 h 10000"/>
                  <a:gd name="connsiteX587" fmla="*/ 4825 w 10000"/>
                  <a:gd name="connsiteY587" fmla="*/ 8701 h 10000"/>
                  <a:gd name="connsiteX588" fmla="*/ 4828 w 10000"/>
                  <a:gd name="connsiteY588" fmla="*/ 8701 h 10000"/>
                  <a:gd name="connsiteX589" fmla="*/ 4837 w 10000"/>
                  <a:gd name="connsiteY589" fmla="*/ 8692 h 10000"/>
                  <a:gd name="connsiteX590" fmla="*/ 4842 w 10000"/>
                  <a:gd name="connsiteY590" fmla="*/ 8685 h 10000"/>
                  <a:gd name="connsiteX591" fmla="*/ 4859 w 10000"/>
                  <a:gd name="connsiteY591" fmla="*/ 8692 h 10000"/>
                  <a:gd name="connsiteX592" fmla="*/ 4870 w 10000"/>
                  <a:gd name="connsiteY592" fmla="*/ 8701 h 10000"/>
                  <a:gd name="connsiteX593" fmla="*/ 4878 w 10000"/>
                  <a:gd name="connsiteY593" fmla="*/ 8714 h 10000"/>
                  <a:gd name="connsiteX594" fmla="*/ 4892 w 10000"/>
                  <a:gd name="connsiteY594" fmla="*/ 8724 h 10000"/>
                  <a:gd name="connsiteX595" fmla="*/ 4900 w 10000"/>
                  <a:gd name="connsiteY595" fmla="*/ 8724 h 10000"/>
                  <a:gd name="connsiteX596" fmla="*/ 4906 w 10000"/>
                  <a:gd name="connsiteY596" fmla="*/ 8705 h 10000"/>
                  <a:gd name="connsiteX597" fmla="*/ 4925 w 10000"/>
                  <a:gd name="connsiteY597" fmla="*/ 8724 h 10000"/>
                  <a:gd name="connsiteX598" fmla="*/ 4939 w 10000"/>
                  <a:gd name="connsiteY598" fmla="*/ 8701 h 10000"/>
                  <a:gd name="connsiteX599" fmla="*/ 4950 w 10000"/>
                  <a:gd name="connsiteY599" fmla="*/ 8695 h 10000"/>
                  <a:gd name="connsiteX600" fmla="*/ 4956 w 10000"/>
                  <a:gd name="connsiteY600" fmla="*/ 8692 h 10000"/>
                  <a:gd name="connsiteX601" fmla="*/ 4986 w 10000"/>
                  <a:gd name="connsiteY601" fmla="*/ 8705 h 10000"/>
                  <a:gd name="connsiteX602" fmla="*/ 5003 w 10000"/>
                  <a:gd name="connsiteY602" fmla="*/ 8701 h 10000"/>
                  <a:gd name="connsiteX603" fmla="*/ 5011 w 10000"/>
                  <a:gd name="connsiteY603" fmla="*/ 8692 h 10000"/>
                  <a:gd name="connsiteX604" fmla="*/ 5028 w 10000"/>
                  <a:gd name="connsiteY604" fmla="*/ 8682 h 10000"/>
                  <a:gd name="connsiteX605" fmla="*/ 5030 w 10000"/>
                  <a:gd name="connsiteY605" fmla="*/ 8659 h 10000"/>
                  <a:gd name="connsiteX606" fmla="*/ 5039 w 10000"/>
                  <a:gd name="connsiteY606" fmla="*/ 8656 h 10000"/>
                  <a:gd name="connsiteX607" fmla="*/ 5053 w 10000"/>
                  <a:gd name="connsiteY607" fmla="*/ 8669 h 10000"/>
                  <a:gd name="connsiteX608" fmla="*/ 5061 w 10000"/>
                  <a:gd name="connsiteY608" fmla="*/ 8669 h 10000"/>
                  <a:gd name="connsiteX609" fmla="*/ 5061 w 10000"/>
                  <a:gd name="connsiteY609" fmla="*/ 8676 h 10000"/>
                  <a:gd name="connsiteX610" fmla="*/ 5069 w 10000"/>
                  <a:gd name="connsiteY610" fmla="*/ 8669 h 10000"/>
                  <a:gd name="connsiteX611" fmla="*/ 5083 w 10000"/>
                  <a:gd name="connsiteY611" fmla="*/ 8669 h 10000"/>
                  <a:gd name="connsiteX612" fmla="*/ 5100 w 10000"/>
                  <a:gd name="connsiteY612" fmla="*/ 8669 h 10000"/>
                  <a:gd name="connsiteX613" fmla="*/ 5119 w 10000"/>
                  <a:gd name="connsiteY613" fmla="*/ 8682 h 10000"/>
                  <a:gd name="connsiteX614" fmla="*/ 5136 w 10000"/>
                  <a:gd name="connsiteY614" fmla="*/ 8692 h 10000"/>
                  <a:gd name="connsiteX615" fmla="*/ 5161 w 10000"/>
                  <a:gd name="connsiteY615" fmla="*/ 8701 h 10000"/>
                  <a:gd name="connsiteX616" fmla="*/ 5183 w 10000"/>
                  <a:gd name="connsiteY616" fmla="*/ 8701 h 10000"/>
                  <a:gd name="connsiteX617" fmla="*/ 5199 w 10000"/>
                  <a:gd name="connsiteY617" fmla="*/ 8701 h 10000"/>
                  <a:gd name="connsiteX618" fmla="*/ 5213 w 10000"/>
                  <a:gd name="connsiteY618" fmla="*/ 8705 h 10000"/>
                  <a:gd name="connsiteX619" fmla="*/ 5224 w 10000"/>
                  <a:gd name="connsiteY619" fmla="*/ 8701 h 10000"/>
                  <a:gd name="connsiteX620" fmla="*/ 5230 w 10000"/>
                  <a:gd name="connsiteY620" fmla="*/ 8701 h 10000"/>
                  <a:gd name="connsiteX621" fmla="*/ 5241 w 10000"/>
                  <a:gd name="connsiteY621" fmla="*/ 8676 h 10000"/>
                  <a:gd name="connsiteX622" fmla="*/ 5247 w 10000"/>
                  <a:gd name="connsiteY622" fmla="*/ 8666 h 10000"/>
                  <a:gd name="connsiteX623" fmla="*/ 5249 w 10000"/>
                  <a:gd name="connsiteY623" fmla="*/ 8646 h 10000"/>
                  <a:gd name="connsiteX624" fmla="*/ 5249 w 10000"/>
                  <a:gd name="connsiteY624" fmla="*/ 8650 h 10000"/>
                  <a:gd name="connsiteX625" fmla="*/ 5255 w 10000"/>
                  <a:gd name="connsiteY625" fmla="*/ 8646 h 10000"/>
                  <a:gd name="connsiteX626" fmla="*/ 5271 w 10000"/>
                  <a:gd name="connsiteY626" fmla="*/ 8650 h 10000"/>
                  <a:gd name="connsiteX627" fmla="*/ 5288 w 10000"/>
                  <a:gd name="connsiteY627" fmla="*/ 8666 h 10000"/>
                  <a:gd name="connsiteX628" fmla="*/ 5296 w 10000"/>
                  <a:gd name="connsiteY628" fmla="*/ 8666 h 10000"/>
                  <a:gd name="connsiteX629" fmla="*/ 5310 w 10000"/>
                  <a:gd name="connsiteY629" fmla="*/ 8656 h 10000"/>
                  <a:gd name="connsiteX630" fmla="*/ 5321 w 10000"/>
                  <a:gd name="connsiteY630" fmla="*/ 8650 h 10000"/>
                  <a:gd name="connsiteX631" fmla="*/ 5338 w 10000"/>
                  <a:gd name="connsiteY631" fmla="*/ 8650 h 10000"/>
                  <a:gd name="connsiteX632" fmla="*/ 5360 w 10000"/>
                  <a:gd name="connsiteY632" fmla="*/ 8640 h 10000"/>
                  <a:gd name="connsiteX633" fmla="*/ 5366 w 10000"/>
                  <a:gd name="connsiteY633" fmla="*/ 8637 h 10000"/>
                  <a:gd name="connsiteX634" fmla="*/ 5368 w 10000"/>
                  <a:gd name="connsiteY634" fmla="*/ 8637 h 10000"/>
                  <a:gd name="connsiteX635" fmla="*/ 5382 w 10000"/>
                  <a:gd name="connsiteY635" fmla="*/ 8630 h 10000"/>
                  <a:gd name="connsiteX636" fmla="*/ 5391 w 10000"/>
                  <a:gd name="connsiteY636" fmla="*/ 8630 h 10000"/>
                  <a:gd name="connsiteX637" fmla="*/ 5402 w 10000"/>
                  <a:gd name="connsiteY637" fmla="*/ 8637 h 10000"/>
                  <a:gd name="connsiteX638" fmla="*/ 5418 w 10000"/>
                  <a:gd name="connsiteY638" fmla="*/ 8656 h 10000"/>
                  <a:gd name="connsiteX639" fmla="*/ 5432 w 10000"/>
                  <a:gd name="connsiteY639" fmla="*/ 8666 h 10000"/>
                  <a:gd name="connsiteX640" fmla="*/ 5443 w 10000"/>
                  <a:gd name="connsiteY640" fmla="*/ 8682 h 10000"/>
                  <a:gd name="connsiteX641" fmla="*/ 5457 w 10000"/>
                  <a:gd name="connsiteY641" fmla="*/ 8692 h 10000"/>
                  <a:gd name="connsiteX642" fmla="*/ 5471 w 10000"/>
                  <a:gd name="connsiteY642" fmla="*/ 8705 h 10000"/>
                  <a:gd name="connsiteX643" fmla="*/ 5488 w 10000"/>
                  <a:gd name="connsiteY643" fmla="*/ 8711 h 10000"/>
                  <a:gd name="connsiteX644" fmla="*/ 5490 w 10000"/>
                  <a:gd name="connsiteY644" fmla="*/ 8721 h 10000"/>
                  <a:gd name="connsiteX645" fmla="*/ 5512 w 10000"/>
                  <a:gd name="connsiteY645" fmla="*/ 8724 h 10000"/>
                  <a:gd name="connsiteX646" fmla="*/ 5521 w 10000"/>
                  <a:gd name="connsiteY646" fmla="*/ 8714 h 10000"/>
                  <a:gd name="connsiteX647" fmla="*/ 5524 w 10000"/>
                  <a:gd name="connsiteY647" fmla="*/ 8714 h 10000"/>
                  <a:gd name="connsiteX648" fmla="*/ 5532 w 10000"/>
                  <a:gd name="connsiteY648" fmla="*/ 8721 h 10000"/>
                  <a:gd name="connsiteX649" fmla="*/ 5540 w 10000"/>
                  <a:gd name="connsiteY649" fmla="*/ 8724 h 10000"/>
                  <a:gd name="connsiteX650" fmla="*/ 5562 w 10000"/>
                  <a:gd name="connsiteY650" fmla="*/ 8750 h 10000"/>
                  <a:gd name="connsiteX651" fmla="*/ 5562 w 10000"/>
                  <a:gd name="connsiteY651" fmla="*/ 8760 h 10000"/>
                  <a:gd name="connsiteX652" fmla="*/ 5571 w 10000"/>
                  <a:gd name="connsiteY652" fmla="*/ 8782 h 10000"/>
                  <a:gd name="connsiteX653" fmla="*/ 5579 w 10000"/>
                  <a:gd name="connsiteY653" fmla="*/ 8789 h 10000"/>
                  <a:gd name="connsiteX654" fmla="*/ 5593 w 10000"/>
                  <a:gd name="connsiteY654" fmla="*/ 8789 h 10000"/>
                  <a:gd name="connsiteX655" fmla="*/ 5596 w 10000"/>
                  <a:gd name="connsiteY655" fmla="*/ 8789 h 10000"/>
                  <a:gd name="connsiteX656" fmla="*/ 5626 w 10000"/>
                  <a:gd name="connsiteY656" fmla="*/ 8782 h 10000"/>
                  <a:gd name="connsiteX657" fmla="*/ 5629 w 10000"/>
                  <a:gd name="connsiteY657" fmla="*/ 8782 h 10000"/>
                  <a:gd name="connsiteX658" fmla="*/ 5637 w 10000"/>
                  <a:gd name="connsiteY658" fmla="*/ 8779 h 10000"/>
                  <a:gd name="connsiteX659" fmla="*/ 5648 w 10000"/>
                  <a:gd name="connsiteY659" fmla="*/ 8789 h 10000"/>
                  <a:gd name="connsiteX660" fmla="*/ 5665 w 10000"/>
                  <a:gd name="connsiteY660" fmla="*/ 8795 h 10000"/>
                  <a:gd name="connsiteX661" fmla="*/ 5676 w 10000"/>
                  <a:gd name="connsiteY661" fmla="*/ 8789 h 10000"/>
                  <a:gd name="connsiteX662" fmla="*/ 5684 w 10000"/>
                  <a:gd name="connsiteY662" fmla="*/ 8782 h 10000"/>
                  <a:gd name="connsiteX663" fmla="*/ 5693 w 10000"/>
                  <a:gd name="connsiteY663" fmla="*/ 8789 h 10000"/>
                  <a:gd name="connsiteX664" fmla="*/ 5715 w 10000"/>
                  <a:gd name="connsiteY664" fmla="*/ 8808 h 10000"/>
                  <a:gd name="connsiteX665" fmla="*/ 5731 w 10000"/>
                  <a:gd name="connsiteY665" fmla="*/ 8808 h 10000"/>
                  <a:gd name="connsiteX666" fmla="*/ 5740 w 10000"/>
                  <a:gd name="connsiteY666" fmla="*/ 8808 h 10000"/>
                  <a:gd name="connsiteX667" fmla="*/ 5765 w 10000"/>
                  <a:gd name="connsiteY667" fmla="*/ 8818 h 10000"/>
                  <a:gd name="connsiteX668" fmla="*/ 5781 w 10000"/>
                  <a:gd name="connsiteY668" fmla="*/ 8824 h 10000"/>
                  <a:gd name="connsiteX669" fmla="*/ 5798 w 10000"/>
                  <a:gd name="connsiteY669" fmla="*/ 8834 h 10000"/>
                  <a:gd name="connsiteX670" fmla="*/ 5814 w 10000"/>
                  <a:gd name="connsiteY670" fmla="*/ 8837 h 10000"/>
                  <a:gd name="connsiteX671" fmla="*/ 5831 w 10000"/>
                  <a:gd name="connsiteY671" fmla="*/ 8844 h 10000"/>
                  <a:gd name="connsiteX672" fmla="*/ 5842 w 10000"/>
                  <a:gd name="connsiteY672" fmla="*/ 8847 h 10000"/>
                  <a:gd name="connsiteX673" fmla="*/ 5859 w 10000"/>
                  <a:gd name="connsiteY673" fmla="*/ 8857 h 10000"/>
                  <a:gd name="connsiteX674" fmla="*/ 5870 w 10000"/>
                  <a:gd name="connsiteY674" fmla="*/ 8867 h 10000"/>
                  <a:gd name="connsiteX675" fmla="*/ 5878 w 10000"/>
                  <a:gd name="connsiteY675" fmla="*/ 8873 h 10000"/>
                  <a:gd name="connsiteX676" fmla="*/ 5895 w 10000"/>
                  <a:gd name="connsiteY676" fmla="*/ 8873 h 10000"/>
                  <a:gd name="connsiteX677" fmla="*/ 5911 w 10000"/>
                  <a:gd name="connsiteY677" fmla="*/ 8873 h 10000"/>
                  <a:gd name="connsiteX678" fmla="*/ 5931 w 10000"/>
                  <a:gd name="connsiteY678" fmla="*/ 8873 h 10000"/>
                  <a:gd name="connsiteX679" fmla="*/ 5950 w 10000"/>
                  <a:gd name="connsiteY679" fmla="*/ 8867 h 10000"/>
                  <a:gd name="connsiteX680" fmla="*/ 5967 w 10000"/>
                  <a:gd name="connsiteY680" fmla="*/ 8867 h 10000"/>
                  <a:gd name="connsiteX681" fmla="*/ 5975 w 10000"/>
                  <a:gd name="connsiteY681" fmla="*/ 8873 h 10000"/>
                  <a:gd name="connsiteX682" fmla="*/ 6000 w 10000"/>
                  <a:gd name="connsiteY682" fmla="*/ 8883 h 10000"/>
                  <a:gd name="connsiteX683" fmla="*/ 5997 w 10000"/>
                  <a:gd name="connsiteY683" fmla="*/ 8886 h 10000"/>
                  <a:gd name="connsiteX684" fmla="*/ 5997 w 10000"/>
                  <a:gd name="connsiteY684" fmla="*/ 8896 h 10000"/>
                  <a:gd name="connsiteX685" fmla="*/ 6014 w 10000"/>
                  <a:gd name="connsiteY685" fmla="*/ 8892 h 10000"/>
                  <a:gd name="connsiteX686" fmla="*/ 6028 w 10000"/>
                  <a:gd name="connsiteY686" fmla="*/ 8892 h 10000"/>
                  <a:gd name="connsiteX687" fmla="*/ 6053 w 10000"/>
                  <a:gd name="connsiteY687" fmla="*/ 8886 h 10000"/>
                  <a:gd name="connsiteX688" fmla="*/ 6072 w 10000"/>
                  <a:gd name="connsiteY688" fmla="*/ 8876 h 10000"/>
                  <a:gd name="connsiteX689" fmla="*/ 6089 w 10000"/>
                  <a:gd name="connsiteY689" fmla="*/ 8867 h 10000"/>
                  <a:gd name="connsiteX690" fmla="*/ 6111 w 10000"/>
                  <a:gd name="connsiteY690" fmla="*/ 8857 h 10000"/>
                  <a:gd name="connsiteX691" fmla="*/ 6127 w 10000"/>
                  <a:gd name="connsiteY691" fmla="*/ 8847 h 10000"/>
                  <a:gd name="connsiteX692" fmla="*/ 6152 w 10000"/>
                  <a:gd name="connsiteY692" fmla="*/ 8834 h 10000"/>
                  <a:gd name="connsiteX693" fmla="*/ 6183 w 10000"/>
                  <a:gd name="connsiteY693" fmla="*/ 8828 h 10000"/>
                  <a:gd name="connsiteX694" fmla="*/ 6175 w 10000"/>
                  <a:gd name="connsiteY694" fmla="*/ 8844 h 10000"/>
                  <a:gd name="connsiteX695" fmla="*/ 6169 w 10000"/>
                  <a:gd name="connsiteY695" fmla="*/ 8863 h 10000"/>
                  <a:gd name="connsiteX696" fmla="*/ 6158 w 10000"/>
                  <a:gd name="connsiteY696" fmla="*/ 8886 h 10000"/>
                  <a:gd name="connsiteX697" fmla="*/ 6152 w 10000"/>
                  <a:gd name="connsiteY697" fmla="*/ 8896 h 10000"/>
                  <a:gd name="connsiteX698" fmla="*/ 6150 w 10000"/>
                  <a:gd name="connsiteY698" fmla="*/ 8909 h 10000"/>
                  <a:gd name="connsiteX699" fmla="*/ 6152 w 10000"/>
                  <a:gd name="connsiteY699" fmla="*/ 8938 h 10000"/>
                  <a:gd name="connsiteX700" fmla="*/ 6158 w 10000"/>
                  <a:gd name="connsiteY700" fmla="*/ 8957 h 10000"/>
                  <a:gd name="connsiteX701" fmla="*/ 6161 w 10000"/>
                  <a:gd name="connsiteY701" fmla="*/ 8980 h 10000"/>
                  <a:gd name="connsiteX702" fmla="*/ 6166 w 10000"/>
                  <a:gd name="connsiteY702" fmla="*/ 8999 h 10000"/>
                  <a:gd name="connsiteX703" fmla="*/ 6175 w 10000"/>
                  <a:gd name="connsiteY703" fmla="*/ 9032 h 10000"/>
                  <a:gd name="connsiteX704" fmla="*/ 6183 w 10000"/>
                  <a:gd name="connsiteY704" fmla="*/ 9051 h 10000"/>
                  <a:gd name="connsiteX705" fmla="*/ 6191 w 10000"/>
                  <a:gd name="connsiteY705" fmla="*/ 9064 h 10000"/>
                  <a:gd name="connsiteX706" fmla="*/ 6194 w 10000"/>
                  <a:gd name="connsiteY706" fmla="*/ 9084 h 10000"/>
                  <a:gd name="connsiteX707" fmla="*/ 6208 w 10000"/>
                  <a:gd name="connsiteY707" fmla="*/ 9103 h 10000"/>
                  <a:gd name="connsiteX708" fmla="*/ 6208 w 10000"/>
                  <a:gd name="connsiteY708" fmla="*/ 9113 h 10000"/>
                  <a:gd name="connsiteX709" fmla="*/ 6216 w 10000"/>
                  <a:gd name="connsiteY709" fmla="*/ 9129 h 10000"/>
                  <a:gd name="connsiteX710" fmla="*/ 6230 w 10000"/>
                  <a:gd name="connsiteY710" fmla="*/ 9148 h 10000"/>
                  <a:gd name="connsiteX711" fmla="*/ 6241 w 10000"/>
                  <a:gd name="connsiteY711" fmla="*/ 9165 h 10000"/>
                  <a:gd name="connsiteX712" fmla="*/ 6249 w 10000"/>
                  <a:gd name="connsiteY712" fmla="*/ 9168 h 10000"/>
                  <a:gd name="connsiteX713" fmla="*/ 6266 w 10000"/>
                  <a:gd name="connsiteY713" fmla="*/ 9184 h 10000"/>
                  <a:gd name="connsiteX714" fmla="*/ 6280 w 10000"/>
                  <a:gd name="connsiteY714" fmla="*/ 9184 h 10000"/>
                  <a:gd name="connsiteX715" fmla="*/ 6288 w 10000"/>
                  <a:gd name="connsiteY715" fmla="*/ 9177 h 10000"/>
                  <a:gd name="connsiteX716" fmla="*/ 6299 w 10000"/>
                  <a:gd name="connsiteY716" fmla="*/ 9187 h 10000"/>
                  <a:gd name="connsiteX717" fmla="*/ 6305 w 10000"/>
                  <a:gd name="connsiteY717" fmla="*/ 9197 h 10000"/>
                  <a:gd name="connsiteX718" fmla="*/ 6310 w 10000"/>
                  <a:gd name="connsiteY718" fmla="*/ 9197 h 10000"/>
                  <a:gd name="connsiteX719" fmla="*/ 6321 w 10000"/>
                  <a:gd name="connsiteY719" fmla="*/ 9213 h 10000"/>
                  <a:gd name="connsiteX720" fmla="*/ 6335 w 10000"/>
                  <a:gd name="connsiteY720" fmla="*/ 9223 h 10000"/>
                  <a:gd name="connsiteX721" fmla="*/ 6338 w 10000"/>
                  <a:gd name="connsiteY721" fmla="*/ 9223 h 10000"/>
                  <a:gd name="connsiteX722" fmla="*/ 6355 w 10000"/>
                  <a:gd name="connsiteY722" fmla="*/ 9226 h 10000"/>
                  <a:gd name="connsiteX723" fmla="*/ 6363 w 10000"/>
                  <a:gd name="connsiteY723" fmla="*/ 9236 h 10000"/>
                  <a:gd name="connsiteX724" fmla="*/ 6380 w 10000"/>
                  <a:gd name="connsiteY724" fmla="*/ 9258 h 10000"/>
                  <a:gd name="connsiteX725" fmla="*/ 6393 w 10000"/>
                  <a:gd name="connsiteY725" fmla="*/ 9278 h 10000"/>
                  <a:gd name="connsiteX726" fmla="*/ 6396 w 10000"/>
                  <a:gd name="connsiteY726" fmla="*/ 9288 h 10000"/>
                  <a:gd name="connsiteX727" fmla="*/ 6407 w 10000"/>
                  <a:gd name="connsiteY727" fmla="*/ 9297 h 10000"/>
                  <a:gd name="connsiteX728" fmla="*/ 6410 w 10000"/>
                  <a:gd name="connsiteY728" fmla="*/ 9307 h 10000"/>
                  <a:gd name="connsiteX729" fmla="*/ 6416 w 10000"/>
                  <a:gd name="connsiteY729" fmla="*/ 9317 h 10000"/>
                  <a:gd name="connsiteX730" fmla="*/ 6424 w 10000"/>
                  <a:gd name="connsiteY730" fmla="*/ 9326 h 10000"/>
                  <a:gd name="connsiteX731" fmla="*/ 6435 w 10000"/>
                  <a:gd name="connsiteY731" fmla="*/ 9336 h 10000"/>
                  <a:gd name="connsiteX732" fmla="*/ 6443 w 10000"/>
                  <a:gd name="connsiteY732" fmla="*/ 9346 h 10000"/>
                  <a:gd name="connsiteX733" fmla="*/ 6449 w 10000"/>
                  <a:gd name="connsiteY733" fmla="*/ 9362 h 10000"/>
                  <a:gd name="connsiteX734" fmla="*/ 6452 w 10000"/>
                  <a:gd name="connsiteY734" fmla="*/ 9372 h 10000"/>
                  <a:gd name="connsiteX735" fmla="*/ 6449 w 10000"/>
                  <a:gd name="connsiteY735" fmla="*/ 9381 h 10000"/>
                  <a:gd name="connsiteX736" fmla="*/ 6465 w 10000"/>
                  <a:gd name="connsiteY736" fmla="*/ 9394 h 10000"/>
                  <a:gd name="connsiteX737" fmla="*/ 6468 w 10000"/>
                  <a:gd name="connsiteY737" fmla="*/ 9420 h 10000"/>
                  <a:gd name="connsiteX738" fmla="*/ 6493 w 10000"/>
                  <a:gd name="connsiteY738" fmla="*/ 9430 h 10000"/>
                  <a:gd name="connsiteX739" fmla="*/ 6507 w 10000"/>
                  <a:gd name="connsiteY739" fmla="*/ 9440 h 10000"/>
                  <a:gd name="connsiteX740" fmla="*/ 6524 w 10000"/>
                  <a:gd name="connsiteY740" fmla="*/ 9459 h 10000"/>
                  <a:gd name="connsiteX741" fmla="*/ 6532 w 10000"/>
                  <a:gd name="connsiteY741" fmla="*/ 9485 h 10000"/>
                  <a:gd name="connsiteX742" fmla="*/ 6537 w 10000"/>
                  <a:gd name="connsiteY742" fmla="*/ 9498 h 10000"/>
                  <a:gd name="connsiteX743" fmla="*/ 6571 w 10000"/>
                  <a:gd name="connsiteY743" fmla="*/ 9508 h 10000"/>
                  <a:gd name="connsiteX744" fmla="*/ 6596 w 10000"/>
                  <a:gd name="connsiteY744" fmla="*/ 9508 h 10000"/>
                  <a:gd name="connsiteX745" fmla="*/ 6637 w 10000"/>
                  <a:gd name="connsiteY745" fmla="*/ 9517 h 10000"/>
                  <a:gd name="connsiteX746" fmla="*/ 6662 w 10000"/>
                  <a:gd name="connsiteY746" fmla="*/ 9524 h 10000"/>
                  <a:gd name="connsiteX747" fmla="*/ 6679 w 10000"/>
                  <a:gd name="connsiteY747" fmla="*/ 9517 h 10000"/>
                  <a:gd name="connsiteX748" fmla="*/ 6679 w 10000"/>
                  <a:gd name="connsiteY748" fmla="*/ 9505 h 10000"/>
                  <a:gd name="connsiteX749" fmla="*/ 6690 w 10000"/>
                  <a:gd name="connsiteY749" fmla="*/ 9485 h 10000"/>
                  <a:gd name="connsiteX750" fmla="*/ 6693 w 10000"/>
                  <a:gd name="connsiteY750" fmla="*/ 9479 h 10000"/>
                  <a:gd name="connsiteX751" fmla="*/ 6706 w 10000"/>
                  <a:gd name="connsiteY751" fmla="*/ 9469 h 10000"/>
                  <a:gd name="connsiteX752" fmla="*/ 6709 w 10000"/>
                  <a:gd name="connsiteY752" fmla="*/ 9462 h 10000"/>
                  <a:gd name="connsiteX753" fmla="*/ 6717 w 10000"/>
                  <a:gd name="connsiteY753" fmla="*/ 9459 h 10000"/>
                  <a:gd name="connsiteX754" fmla="*/ 6726 w 10000"/>
                  <a:gd name="connsiteY754" fmla="*/ 9459 h 10000"/>
                  <a:gd name="connsiteX755" fmla="*/ 6742 w 10000"/>
                  <a:gd name="connsiteY755" fmla="*/ 9462 h 10000"/>
                  <a:gd name="connsiteX756" fmla="*/ 6759 w 10000"/>
                  <a:gd name="connsiteY756" fmla="*/ 9479 h 10000"/>
                  <a:gd name="connsiteX757" fmla="*/ 6781 w 10000"/>
                  <a:gd name="connsiteY757" fmla="*/ 9485 h 10000"/>
                  <a:gd name="connsiteX758" fmla="*/ 6795 w 10000"/>
                  <a:gd name="connsiteY758" fmla="*/ 9485 h 10000"/>
                  <a:gd name="connsiteX759" fmla="*/ 6803 w 10000"/>
                  <a:gd name="connsiteY759" fmla="*/ 9498 h 10000"/>
                  <a:gd name="connsiteX760" fmla="*/ 6806 w 10000"/>
                  <a:gd name="connsiteY760" fmla="*/ 9508 h 10000"/>
                  <a:gd name="connsiteX761" fmla="*/ 6823 w 10000"/>
                  <a:gd name="connsiteY761" fmla="*/ 9514 h 10000"/>
                  <a:gd name="connsiteX762" fmla="*/ 6831 w 10000"/>
                  <a:gd name="connsiteY762" fmla="*/ 9514 h 10000"/>
                  <a:gd name="connsiteX763" fmla="*/ 6848 w 10000"/>
                  <a:gd name="connsiteY763" fmla="*/ 9514 h 10000"/>
                  <a:gd name="connsiteX764" fmla="*/ 6856 w 10000"/>
                  <a:gd name="connsiteY764" fmla="*/ 9517 h 10000"/>
                  <a:gd name="connsiteX765" fmla="*/ 6878 w 10000"/>
                  <a:gd name="connsiteY765" fmla="*/ 9524 h 10000"/>
                  <a:gd name="connsiteX766" fmla="*/ 6895 w 10000"/>
                  <a:gd name="connsiteY766" fmla="*/ 9524 h 10000"/>
                  <a:gd name="connsiteX767" fmla="*/ 6917 w 10000"/>
                  <a:gd name="connsiteY767" fmla="*/ 9527 h 10000"/>
                  <a:gd name="connsiteX768" fmla="*/ 6934 w 10000"/>
                  <a:gd name="connsiteY768" fmla="*/ 9534 h 10000"/>
                  <a:gd name="connsiteX769" fmla="*/ 6961 w 10000"/>
                  <a:gd name="connsiteY769" fmla="*/ 9543 h 10000"/>
                  <a:gd name="connsiteX770" fmla="*/ 6989 w 10000"/>
                  <a:gd name="connsiteY770" fmla="*/ 9547 h 10000"/>
                  <a:gd name="connsiteX771" fmla="*/ 7014 w 10000"/>
                  <a:gd name="connsiteY771" fmla="*/ 9543 h 10000"/>
                  <a:gd name="connsiteX772" fmla="*/ 7033 w 10000"/>
                  <a:gd name="connsiteY772" fmla="*/ 9543 h 10000"/>
                  <a:gd name="connsiteX773" fmla="*/ 7042 w 10000"/>
                  <a:gd name="connsiteY773" fmla="*/ 9547 h 10000"/>
                  <a:gd name="connsiteX774" fmla="*/ 7069 w 10000"/>
                  <a:gd name="connsiteY774" fmla="*/ 9647 h 10000"/>
                  <a:gd name="connsiteX775" fmla="*/ 7122 w 10000"/>
                  <a:gd name="connsiteY775" fmla="*/ 9734 h 10000"/>
                  <a:gd name="connsiteX776" fmla="*/ 7147 w 10000"/>
                  <a:gd name="connsiteY776" fmla="*/ 9744 h 10000"/>
                  <a:gd name="connsiteX777" fmla="*/ 7169 w 10000"/>
                  <a:gd name="connsiteY777" fmla="*/ 9741 h 10000"/>
                  <a:gd name="connsiteX778" fmla="*/ 7177 w 10000"/>
                  <a:gd name="connsiteY778" fmla="*/ 9744 h 10000"/>
                  <a:gd name="connsiteX779" fmla="*/ 7186 w 10000"/>
                  <a:gd name="connsiteY779" fmla="*/ 9754 h 10000"/>
                  <a:gd name="connsiteX780" fmla="*/ 7191 w 10000"/>
                  <a:gd name="connsiteY780" fmla="*/ 9773 h 10000"/>
                  <a:gd name="connsiteX781" fmla="*/ 7208 w 10000"/>
                  <a:gd name="connsiteY781" fmla="*/ 9783 h 10000"/>
                  <a:gd name="connsiteX782" fmla="*/ 7219 w 10000"/>
                  <a:gd name="connsiteY782" fmla="*/ 9793 h 10000"/>
                  <a:gd name="connsiteX783" fmla="*/ 7235 w 10000"/>
                  <a:gd name="connsiteY783" fmla="*/ 9802 h 10000"/>
                  <a:gd name="connsiteX784" fmla="*/ 7249 w 10000"/>
                  <a:gd name="connsiteY784" fmla="*/ 9819 h 10000"/>
                  <a:gd name="connsiteX785" fmla="*/ 7255 w 10000"/>
                  <a:gd name="connsiteY785" fmla="*/ 9835 h 10000"/>
                  <a:gd name="connsiteX786" fmla="*/ 7255 w 10000"/>
                  <a:gd name="connsiteY786" fmla="*/ 9848 h 10000"/>
                  <a:gd name="connsiteX787" fmla="*/ 7249 w 10000"/>
                  <a:gd name="connsiteY787" fmla="*/ 9848 h 10000"/>
                  <a:gd name="connsiteX788" fmla="*/ 7244 w 10000"/>
                  <a:gd name="connsiteY788" fmla="*/ 9858 h 10000"/>
                  <a:gd name="connsiteX789" fmla="*/ 7235 w 10000"/>
                  <a:gd name="connsiteY789" fmla="*/ 9883 h 10000"/>
                  <a:gd name="connsiteX790" fmla="*/ 7244 w 10000"/>
                  <a:gd name="connsiteY790" fmla="*/ 9903 h 10000"/>
                  <a:gd name="connsiteX791" fmla="*/ 7258 w 10000"/>
                  <a:gd name="connsiteY791" fmla="*/ 9926 h 10000"/>
                  <a:gd name="connsiteX792" fmla="*/ 7263 w 10000"/>
                  <a:gd name="connsiteY792" fmla="*/ 9948 h 10000"/>
                  <a:gd name="connsiteX793" fmla="*/ 7274 w 10000"/>
                  <a:gd name="connsiteY793" fmla="*/ 9968 h 10000"/>
                  <a:gd name="connsiteX794" fmla="*/ 7283 w 10000"/>
                  <a:gd name="connsiteY794" fmla="*/ 9987 h 10000"/>
                  <a:gd name="connsiteX795" fmla="*/ 7291 w 10000"/>
                  <a:gd name="connsiteY795" fmla="*/ 10000 h 10000"/>
                  <a:gd name="connsiteX796" fmla="*/ 7305 w 10000"/>
                  <a:gd name="connsiteY796" fmla="*/ 9997 h 10000"/>
                  <a:gd name="connsiteX797" fmla="*/ 7313 w 10000"/>
                  <a:gd name="connsiteY797" fmla="*/ 9977 h 10000"/>
                  <a:gd name="connsiteX798" fmla="*/ 7324 w 10000"/>
                  <a:gd name="connsiteY798" fmla="*/ 9968 h 10000"/>
                  <a:gd name="connsiteX799" fmla="*/ 7341 w 10000"/>
                  <a:gd name="connsiteY799" fmla="*/ 9971 h 10000"/>
                  <a:gd name="connsiteX800" fmla="*/ 7368 w 10000"/>
                  <a:gd name="connsiteY800" fmla="*/ 9987 h 10000"/>
                  <a:gd name="connsiteX801" fmla="*/ 7380 w 10000"/>
                  <a:gd name="connsiteY801" fmla="*/ 9990 h 10000"/>
                  <a:gd name="connsiteX802" fmla="*/ 7393 w 10000"/>
                  <a:gd name="connsiteY802" fmla="*/ 9981 h 10000"/>
                  <a:gd name="connsiteX803" fmla="*/ 7404 w 10000"/>
                  <a:gd name="connsiteY803" fmla="*/ 9968 h 10000"/>
                  <a:gd name="connsiteX804" fmla="*/ 7418 w 10000"/>
                  <a:gd name="connsiteY804" fmla="*/ 9948 h 10000"/>
                  <a:gd name="connsiteX805" fmla="*/ 7427 w 10000"/>
                  <a:gd name="connsiteY805" fmla="*/ 9922 h 10000"/>
                  <a:gd name="connsiteX806" fmla="*/ 7427 w 10000"/>
                  <a:gd name="connsiteY806" fmla="*/ 9906 h 10000"/>
                  <a:gd name="connsiteX807" fmla="*/ 7404 w 10000"/>
                  <a:gd name="connsiteY807" fmla="*/ 9877 h 10000"/>
                  <a:gd name="connsiteX808" fmla="*/ 7388 w 10000"/>
                  <a:gd name="connsiteY808" fmla="*/ 9854 h 10000"/>
                  <a:gd name="connsiteX809" fmla="*/ 7385 w 10000"/>
                  <a:gd name="connsiteY809" fmla="*/ 9845 h 10000"/>
                  <a:gd name="connsiteX810" fmla="*/ 7385 w 10000"/>
                  <a:gd name="connsiteY810" fmla="*/ 9825 h 10000"/>
                  <a:gd name="connsiteX811" fmla="*/ 7385 w 10000"/>
                  <a:gd name="connsiteY811" fmla="*/ 9819 h 10000"/>
                  <a:gd name="connsiteX812" fmla="*/ 7393 w 10000"/>
                  <a:gd name="connsiteY812" fmla="*/ 9809 h 10000"/>
                  <a:gd name="connsiteX813" fmla="*/ 7404 w 10000"/>
                  <a:gd name="connsiteY813" fmla="*/ 9793 h 10000"/>
                  <a:gd name="connsiteX814" fmla="*/ 7413 w 10000"/>
                  <a:gd name="connsiteY814" fmla="*/ 9783 h 10000"/>
                  <a:gd name="connsiteX815" fmla="*/ 7404 w 10000"/>
                  <a:gd name="connsiteY815" fmla="*/ 9770 h 10000"/>
                  <a:gd name="connsiteX816" fmla="*/ 7388 w 10000"/>
                  <a:gd name="connsiteY816" fmla="*/ 9760 h 10000"/>
                  <a:gd name="connsiteX817" fmla="*/ 7371 w 10000"/>
                  <a:gd name="connsiteY817" fmla="*/ 9744 h 10000"/>
                  <a:gd name="connsiteX818" fmla="*/ 7363 w 10000"/>
                  <a:gd name="connsiteY818" fmla="*/ 9731 h 10000"/>
                  <a:gd name="connsiteX819" fmla="*/ 7355 w 10000"/>
                  <a:gd name="connsiteY819" fmla="*/ 9715 h 10000"/>
                  <a:gd name="connsiteX820" fmla="*/ 7360 w 10000"/>
                  <a:gd name="connsiteY820" fmla="*/ 9686 h 10000"/>
                  <a:gd name="connsiteX821" fmla="*/ 7363 w 10000"/>
                  <a:gd name="connsiteY821" fmla="*/ 9657 h 10000"/>
                  <a:gd name="connsiteX822" fmla="*/ 7360 w 10000"/>
                  <a:gd name="connsiteY822" fmla="*/ 9631 h 10000"/>
                  <a:gd name="connsiteX823" fmla="*/ 7346 w 10000"/>
                  <a:gd name="connsiteY823" fmla="*/ 9611 h 10000"/>
                  <a:gd name="connsiteX824" fmla="*/ 7332 w 10000"/>
                  <a:gd name="connsiteY824" fmla="*/ 9585 h 10000"/>
                  <a:gd name="connsiteX825" fmla="*/ 7324 w 10000"/>
                  <a:gd name="connsiteY825" fmla="*/ 9573 h 10000"/>
                  <a:gd name="connsiteX826" fmla="*/ 7324 w 10000"/>
                  <a:gd name="connsiteY826" fmla="*/ 9553 h 10000"/>
                  <a:gd name="connsiteX827" fmla="*/ 7324 w 10000"/>
                  <a:gd name="connsiteY827" fmla="*/ 9543 h 10000"/>
                  <a:gd name="connsiteX828" fmla="*/ 7324 w 10000"/>
                  <a:gd name="connsiteY828" fmla="*/ 9517 h 10000"/>
                  <a:gd name="connsiteX829" fmla="*/ 7324 w 10000"/>
                  <a:gd name="connsiteY829" fmla="*/ 9498 h 10000"/>
                  <a:gd name="connsiteX830" fmla="*/ 7332 w 10000"/>
                  <a:gd name="connsiteY830" fmla="*/ 9479 h 10000"/>
                  <a:gd name="connsiteX831" fmla="*/ 7341 w 10000"/>
                  <a:gd name="connsiteY831" fmla="*/ 9462 h 10000"/>
                  <a:gd name="connsiteX832" fmla="*/ 7352 w 10000"/>
                  <a:gd name="connsiteY832" fmla="*/ 9459 h 10000"/>
                  <a:gd name="connsiteX833" fmla="*/ 7360 w 10000"/>
                  <a:gd name="connsiteY833" fmla="*/ 9443 h 10000"/>
                  <a:gd name="connsiteX834" fmla="*/ 7363 w 10000"/>
                  <a:gd name="connsiteY834" fmla="*/ 9433 h 10000"/>
                  <a:gd name="connsiteX835" fmla="*/ 7377 w 10000"/>
                  <a:gd name="connsiteY835" fmla="*/ 9433 h 10000"/>
                  <a:gd name="connsiteX836" fmla="*/ 7388 w 10000"/>
                  <a:gd name="connsiteY836" fmla="*/ 9430 h 10000"/>
                  <a:gd name="connsiteX837" fmla="*/ 7396 w 10000"/>
                  <a:gd name="connsiteY837" fmla="*/ 9430 h 10000"/>
                  <a:gd name="connsiteX838" fmla="*/ 7402 w 10000"/>
                  <a:gd name="connsiteY838" fmla="*/ 9424 h 10000"/>
                  <a:gd name="connsiteX839" fmla="*/ 7396 w 10000"/>
                  <a:gd name="connsiteY839" fmla="*/ 9414 h 10000"/>
                  <a:gd name="connsiteX840" fmla="*/ 7388 w 10000"/>
                  <a:gd name="connsiteY840" fmla="*/ 9401 h 10000"/>
                  <a:gd name="connsiteX841" fmla="*/ 7371 w 10000"/>
                  <a:gd name="connsiteY841" fmla="*/ 9391 h 10000"/>
                  <a:gd name="connsiteX842" fmla="*/ 7355 w 10000"/>
                  <a:gd name="connsiteY842" fmla="*/ 9375 h 10000"/>
                  <a:gd name="connsiteX843" fmla="*/ 7332 w 10000"/>
                  <a:gd name="connsiteY843" fmla="*/ 9356 h 10000"/>
                  <a:gd name="connsiteX844" fmla="*/ 7313 w 10000"/>
                  <a:gd name="connsiteY844" fmla="*/ 9330 h 10000"/>
                  <a:gd name="connsiteX845" fmla="*/ 7307 w 10000"/>
                  <a:gd name="connsiteY845" fmla="*/ 9310 h 10000"/>
                  <a:gd name="connsiteX846" fmla="*/ 7305 w 10000"/>
                  <a:gd name="connsiteY846" fmla="*/ 9291 h 10000"/>
                  <a:gd name="connsiteX847" fmla="*/ 7305 w 10000"/>
                  <a:gd name="connsiteY847" fmla="*/ 9278 h 10000"/>
                  <a:gd name="connsiteX848" fmla="*/ 7296 w 10000"/>
                  <a:gd name="connsiteY848" fmla="*/ 9268 h 10000"/>
                  <a:gd name="connsiteX849" fmla="*/ 7296 w 10000"/>
                  <a:gd name="connsiteY849" fmla="*/ 9249 h 10000"/>
                  <a:gd name="connsiteX850" fmla="*/ 7291 w 10000"/>
                  <a:gd name="connsiteY850" fmla="*/ 9226 h 10000"/>
                  <a:gd name="connsiteX851" fmla="*/ 7283 w 10000"/>
                  <a:gd name="connsiteY851" fmla="*/ 9213 h 10000"/>
                  <a:gd name="connsiteX852" fmla="*/ 7274 w 10000"/>
                  <a:gd name="connsiteY852" fmla="*/ 9194 h 10000"/>
                  <a:gd name="connsiteX853" fmla="*/ 7274 w 10000"/>
                  <a:gd name="connsiteY853" fmla="*/ 9174 h 10000"/>
                  <a:gd name="connsiteX854" fmla="*/ 7280 w 10000"/>
                  <a:gd name="connsiteY854" fmla="*/ 9148 h 10000"/>
                  <a:gd name="connsiteX855" fmla="*/ 7283 w 10000"/>
                  <a:gd name="connsiteY855" fmla="*/ 9119 h 10000"/>
                  <a:gd name="connsiteX856" fmla="*/ 7291 w 10000"/>
                  <a:gd name="connsiteY856" fmla="*/ 9100 h 10000"/>
                  <a:gd name="connsiteX857" fmla="*/ 7307 w 10000"/>
                  <a:gd name="connsiteY857" fmla="*/ 9080 h 10000"/>
                  <a:gd name="connsiteX858" fmla="*/ 7324 w 10000"/>
                  <a:gd name="connsiteY858" fmla="*/ 9054 h 10000"/>
                  <a:gd name="connsiteX859" fmla="*/ 7341 w 10000"/>
                  <a:gd name="connsiteY859" fmla="*/ 9054 h 10000"/>
                  <a:gd name="connsiteX860" fmla="*/ 7352 w 10000"/>
                  <a:gd name="connsiteY860" fmla="*/ 9054 h 10000"/>
                  <a:gd name="connsiteX861" fmla="*/ 7346 w 10000"/>
                  <a:gd name="connsiteY861" fmla="*/ 9032 h 10000"/>
                  <a:gd name="connsiteX862" fmla="*/ 7341 w 10000"/>
                  <a:gd name="connsiteY862" fmla="*/ 9022 h 10000"/>
                  <a:gd name="connsiteX863" fmla="*/ 7352 w 10000"/>
                  <a:gd name="connsiteY863" fmla="*/ 8999 h 10000"/>
                  <a:gd name="connsiteX864" fmla="*/ 7360 w 10000"/>
                  <a:gd name="connsiteY864" fmla="*/ 8967 h 10000"/>
                  <a:gd name="connsiteX865" fmla="*/ 7368 w 10000"/>
                  <a:gd name="connsiteY865" fmla="*/ 8922 h 10000"/>
                  <a:gd name="connsiteX866" fmla="*/ 7377 w 10000"/>
                  <a:gd name="connsiteY866" fmla="*/ 8896 h 10000"/>
                  <a:gd name="connsiteX867" fmla="*/ 7380 w 10000"/>
                  <a:gd name="connsiteY867" fmla="*/ 8867 h 10000"/>
                  <a:gd name="connsiteX868" fmla="*/ 7402 w 10000"/>
                  <a:gd name="connsiteY868" fmla="*/ 8824 h 10000"/>
                  <a:gd name="connsiteX869" fmla="*/ 7402 w 10000"/>
                  <a:gd name="connsiteY869" fmla="*/ 8808 h 10000"/>
                  <a:gd name="connsiteX870" fmla="*/ 7393 w 10000"/>
                  <a:gd name="connsiteY870" fmla="*/ 8795 h 10000"/>
                  <a:gd name="connsiteX871" fmla="*/ 7388 w 10000"/>
                  <a:gd name="connsiteY871" fmla="*/ 8799 h 10000"/>
                  <a:gd name="connsiteX872" fmla="*/ 7396 w 10000"/>
                  <a:gd name="connsiteY872" fmla="*/ 8789 h 10000"/>
                  <a:gd name="connsiteX873" fmla="*/ 7404 w 10000"/>
                  <a:gd name="connsiteY873" fmla="*/ 8789 h 10000"/>
                  <a:gd name="connsiteX874" fmla="*/ 7421 w 10000"/>
                  <a:gd name="connsiteY874" fmla="*/ 8769 h 10000"/>
                  <a:gd name="connsiteX875" fmla="*/ 7443 w 10000"/>
                  <a:gd name="connsiteY875" fmla="*/ 8763 h 10000"/>
                  <a:gd name="connsiteX876" fmla="*/ 7452 w 10000"/>
                  <a:gd name="connsiteY876" fmla="*/ 8769 h 10000"/>
                  <a:gd name="connsiteX877" fmla="*/ 7468 w 10000"/>
                  <a:gd name="connsiteY877" fmla="*/ 8769 h 10000"/>
                  <a:gd name="connsiteX878" fmla="*/ 7499 w 10000"/>
                  <a:gd name="connsiteY878" fmla="*/ 8763 h 10000"/>
                  <a:gd name="connsiteX879" fmla="*/ 7526 w 10000"/>
                  <a:gd name="connsiteY879" fmla="*/ 8763 h 10000"/>
                  <a:gd name="connsiteX880" fmla="*/ 7532 w 10000"/>
                  <a:gd name="connsiteY880" fmla="*/ 8763 h 10000"/>
                  <a:gd name="connsiteX881" fmla="*/ 7554 w 10000"/>
                  <a:gd name="connsiteY881" fmla="*/ 8744 h 10000"/>
                  <a:gd name="connsiteX882" fmla="*/ 7571 w 10000"/>
                  <a:gd name="connsiteY882" fmla="*/ 8731 h 10000"/>
                  <a:gd name="connsiteX883" fmla="*/ 7587 w 10000"/>
                  <a:gd name="connsiteY883" fmla="*/ 8711 h 10000"/>
                  <a:gd name="connsiteX884" fmla="*/ 7607 w 10000"/>
                  <a:gd name="connsiteY884" fmla="*/ 8711 h 10000"/>
                  <a:gd name="connsiteX885" fmla="*/ 7634 w 10000"/>
                  <a:gd name="connsiteY885" fmla="*/ 8705 h 10000"/>
                  <a:gd name="connsiteX886" fmla="*/ 7643 w 10000"/>
                  <a:gd name="connsiteY886" fmla="*/ 8682 h 10000"/>
                  <a:gd name="connsiteX887" fmla="*/ 7654 w 10000"/>
                  <a:gd name="connsiteY887" fmla="*/ 8666 h 10000"/>
                  <a:gd name="connsiteX888" fmla="*/ 7668 w 10000"/>
                  <a:gd name="connsiteY888" fmla="*/ 8666 h 10000"/>
                  <a:gd name="connsiteX889" fmla="*/ 7676 w 10000"/>
                  <a:gd name="connsiteY889" fmla="*/ 8682 h 10000"/>
                  <a:gd name="connsiteX890" fmla="*/ 7704 w 10000"/>
                  <a:gd name="connsiteY890" fmla="*/ 8669 h 10000"/>
                  <a:gd name="connsiteX891" fmla="*/ 7712 w 10000"/>
                  <a:gd name="connsiteY891" fmla="*/ 8669 h 10000"/>
                  <a:gd name="connsiteX892" fmla="*/ 7720 w 10000"/>
                  <a:gd name="connsiteY892" fmla="*/ 8669 h 10000"/>
                  <a:gd name="connsiteX893" fmla="*/ 7726 w 10000"/>
                  <a:gd name="connsiteY893" fmla="*/ 8656 h 10000"/>
                  <a:gd name="connsiteX894" fmla="*/ 7734 w 10000"/>
                  <a:gd name="connsiteY894" fmla="*/ 8650 h 10000"/>
                  <a:gd name="connsiteX895" fmla="*/ 7742 w 10000"/>
                  <a:gd name="connsiteY895" fmla="*/ 8650 h 10000"/>
                  <a:gd name="connsiteX896" fmla="*/ 7759 w 10000"/>
                  <a:gd name="connsiteY896" fmla="*/ 8650 h 10000"/>
                  <a:gd name="connsiteX897" fmla="*/ 7756 w 10000"/>
                  <a:gd name="connsiteY897" fmla="*/ 8630 h 10000"/>
                  <a:gd name="connsiteX898" fmla="*/ 7751 w 10000"/>
                  <a:gd name="connsiteY898" fmla="*/ 8627 h 10000"/>
                  <a:gd name="connsiteX899" fmla="*/ 7742 w 10000"/>
                  <a:gd name="connsiteY899" fmla="*/ 8620 h 10000"/>
                  <a:gd name="connsiteX900" fmla="*/ 7734 w 10000"/>
                  <a:gd name="connsiteY900" fmla="*/ 8591 h 10000"/>
                  <a:gd name="connsiteX901" fmla="*/ 7709 w 10000"/>
                  <a:gd name="connsiteY901" fmla="*/ 8582 h 10000"/>
                  <a:gd name="connsiteX902" fmla="*/ 7695 w 10000"/>
                  <a:gd name="connsiteY902" fmla="*/ 8578 h 10000"/>
                  <a:gd name="connsiteX903" fmla="*/ 7668 w 10000"/>
                  <a:gd name="connsiteY903" fmla="*/ 8562 h 10000"/>
                  <a:gd name="connsiteX904" fmla="*/ 7645 w 10000"/>
                  <a:gd name="connsiteY904" fmla="*/ 8552 h 10000"/>
                  <a:gd name="connsiteX905" fmla="*/ 7615 w 10000"/>
                  <a:gd name="connsiteY905" fmla="*/ 8543 h 10000"/>
                  <a:gd name="connsiteX906" fmla="*/ 7596 w 10000"/>
                  <a:gd name="connsiteY906" fmla="*/ 8527 h 10000"/>
                  <a:gd name="connsiteX907" fmla="*/ 7565 w 10000"/>
                  <a:gd name="connsiteY907" fmla="*/ 8494 h 10000"/>
                  <a:gd name="connsiteX908" fmla="*/ 7562 w 10000"/>
                  <a:gd name="connsiteY908" fmla="*/ 8475 h 10000"/>
                  <a:gd name="connsiteX909" fmla="*/ 7540 w 10000"/>
                  <a:gd name="connsiteY909" fmla="*/ 8455 h 10000"/>
                  <a:gd name="connsiteX910" fmla="*/ 7535 w 10000"/>
                  <a:gd name="connsiteY910" fmla="*/ 8446 h 10000"/>
                  <a:gd name="connsiteX911" fmla="*/ 7535 w 10000"/>
                  <a:gd name="connsiteY911" fmla="*/ 8420 h 10000"/>
                  <a:gd name="connsiteX912" fmla="*/ 7535 w 10000"/>
                  <a:gd name="connsiteY912" fmla="*/ 8391 h 10000"/>
                  <a:gd name="connsiteX913" fmla="*/ 7548 w 10000"/>
                  <a:gd name="connsiteY913" fmla="*/ 8345 h 10000"/>
                  <a:gd name="connsiteX914" fmla="*/ 7562 w 10000"/>
                  <a:gd name="connsiteY914" fmla="*/ 8319 h 10000"/>
                  <a:gd name="connsiteX915" fmla="*/ 7582 w 10000"/>
                  <a:gd name="connsiteY915" fmla="*/ 8310 h 10000"/>
                  <a:gd name="connsiteX916" fmla="*/ 7607 w 10000"/>
                  <a:gd name="connsiteY916" fmla="*/ 8300 h 10000"/>
                  <a:gd name="connsiteX917" fmla="*/ 7629 w 10000"/>
                  <a:gd name="connsiteY917" fmla="*/ 8300 h 10000"/>
                  <a:gd name="connsiteX918" fmla="*/ 7651 w 10000"/>
                  <a:gd name="connsiteY918" fmla="*/ 8297 h 10000"/>
                  <a:gd name="connsiteX919" fmla="*/ 7668 w 10000"/>
                  <a:gd name="connsiteY919" fmla="*/ 8280 h 10000"/>
                  <a:gd name="connsiteX920" fmla="*/ 7687 w 10000"/>
                  <a:gd name="connsiteY920" fmla="*/ 8267 h 10000"/>
                  <a:gd name="connsiteX921" fmla="*/ 7693 w 10000"/>
                  <a:gd name="connsiteY921" fmla="*/ 8261 h 10000"/>
                  <a:gd name="connsiteX922" fmla="*/ 7701 w 10000"/>
                  <a:gd name="connsiteY922" fmla="*/ 8248 h 10000"/>
                  <a:gd name="connsiteX923" fmla="*/ 7712 w 10000"/>
                  <a:gd name="connsiteY923" fmla="*/ 8238 h 10000"/>
                  <a:gd name="connsiteX924" fmla="*/ 7731 w 10000"/>
                  <a:gd name="connsiteY924" fmla="*/ 8222 h 10000"/>
                  <a:gd name="connsiteX925" fmla="*/ 7740 w 10000"/>
                  <a:gd name="connsiteY925" fmla="*/ 8206 h 10000"/>
                  <a:gd name="connsiteX926" fmla="*/ 7756 w 10000"/>
                  <a:gd name="connsiteY926" fmla="*/ 8183 h 10000"/>
                  <a:gd name="connsiteX927" fmla="*/ 7773 w 10000"/>
                  <a:gd name="connsiteY927" fmla="*/ 8177 h 10000"/>
                  <a:gd name="connsiteX928" fmla="*/ 7784 w 10000"/>
                  <a:gd name="connsiteY928" fmla="*/ 8183 h 10000"/>
                  <a:gd name="connsiteX929" fmla="*/ 7801 w 10000"/>
                  <a:gd name="connsiteY929" fmla="*/ 8174 h 10000"/>
                  <a:gd name="connsiteX930" fmla="*/ 7801 w 10000"/>
                  <a:gd name="connsiteY930" fmla="*/ 8157 h 10000"/>
                  <a:gd name="connsiteX931" fmla="*/ 7817 w 10000"/>
                  <a:gd name="connsiteY931" fmla="*/ 8164 h 10000"/>
                  <a:gd name="connsiteX932" fmla="*/ 7837 w 10000"/>
                  <a:gd name="connsiteY932" fmla="*/ 8164 h 10000"/>
                  <a:gd name="connsiteX933" fmla="*/ 7856 w 10000"/>
                  <a:gd name="connsiteY933" fmla="*/ 8164 h 10000"/>
                  <a:gd name="connsiteX934" fmla="*/ 7870 w 10000"/>
                  <a:gd name="connsiteY934" fmla="*/ 8167 h 10000"/>
                  <a:gd name="connsiteX935" fmla="*/ 7881 w 10000"/>
                  <a:gd name="connsiteY935" fmla="*/ 8174 h 10000"/>
                  <a:gd name="connsiteX936" fmla="*/ 7898 w 10000"/>
                  <a:gd name="connsiteY936" fmla="*/ 8187 h 10000"/>
                  <a:gd name="connsiteX937" fmla="*/ 7917 w 10000"/>
                  <a:gd name="connsiteY937" fmla="*/ 8187 h 10000"/>
                  <a:gd name="connsiteX938" fmla="*/ 7928 w 10000"/>
                  <a:gd name="connsiteY938" fmla="*/ 8157 h 10000"/>
                  <a:gd name="connsiteX939" fmla="*/ 7942 w 10000"/>
                  <a:gd name="connsiteY939" fmla="*/ 8157 h 10000"/>
                  <a:gd name="connsiteX940" fmla="*/ 7958 w 10000"/>
                  <a:gd name="connsiteY940" fmla="*/ 8164 h 10000"/>
                  <a:gd name="connsiteX941" fmla="*/ 7983 w 10000"/>
                  <a:gd name="connsiteY941" fmla="*/ 8144 h 10000"/>
                  <a:gd name="connsiteX942" fmla="*/ 8000 w 10000"/>
                  <a:gd name="connsiteY942" fmla="*/ 8109 h 10000"/>
                  <a:gd name="connsiteX943" fmla="*/ 7994 w 10000"/>
                  <a:gd name="connsiteY943" fmla="*/ 8093 h 10000"/>
                  <a:gd name="connsiteX944" fmla="*/ 7983 w 10000"/>
                  <a:gd name="connsiteY944" fmla="*/ 8070 h 10000"/>
                  <a:gd name="connsiteX945" fmla="*/ 7986 w 10000"/>
                  <a:gd name="connsiteY945" fmla="*/ 8063 h 10000"/>
                  <a:gd name="connsiteX946" fmla="*/ 7978 w 10000"/>
                  <a:gd name="connsiteY946" fmla="*/ 8044 h 10000"/>
                  <a:gd name="connsiteX947" fmla="*/ 7986 w 10000"/>
                  <a:gd name="connsiteY947" fmla="*/ 8002 h 10000"/>
                  <a:gd name="connsiteX948" fmla="*/ 7983 w 10000"/>
                  <a:gd name="connsiteY948" fmla="*/ 7947 h 10000"/>
                  <a:gd name="connsiteX949" fmla="*/ 7961 w 10000"/>
                  <a:gd name="connsiteY949" fmla="*/ 7931 h 10000"/>
                  <a:gd name="connsiteX950" fmla="*/ 7958 w 10000"/>
                  <a:gd name="connsiteY950" fmla="*/ 7898 h 10000"/>
                  <a:gd name="connsiteX951" fmla="*/ 7953 w 10000"/>
                  <a:gd name="connsiteY951" fmla="*/ 7856 h 10000"/>
                  <a:gd name="connsiteX952" fmla="*/ 7967 w 10000"/>
                  <a:gd name="connsiteY952" fmla="*/ 7837 h 10000"/>
                  <a:gd name="connsiteX953" fmla="*/ 7950 w 10000"/>
                  <a:gd name="connsiteY953" fmla="*/ 7824 h 10000"/>
                  <a:gd name="connsiteX954" fmla="*/ 7906 w 10000"/>
                  <a:gd name="connsiteY954" fmla="*/ 7814 h 10000"/>
                  <a:gd name="connsiteX955" fmla="*/ 7878 w 10000"/>
                  <a:gd name="connsiteY955" fmla="*/ 7814 h 10000"/>
                  <a:gd name="connsiteX956" fmla="*/ 7870 w 10000"/>
                  <a:gd name="connsiteY956" fmla="*/ 7795 h 10000"/>
                  <a:gd name="connsiteX957" fmla="*/ 7878 w 10000"/>
                  <a:gd name="connsiteY957" fmla="*/ 7778 h 10000"/>
                  <a:gd name="connsiteX958" fmla="*/ 7881 w 10000"/>
                  <a:gd name="connsiteY958" fmla="*/ 7775 h 10000"/>
                  <a:gd name="connsiteX959" fmla="*/ 7878 w 10000"/>
                  <a:gd name="connsiteY959" fmla="*/ 7743 h 10000"/>
                  <a:gd name="connsiteX960" fmla="*/ 7895 w 10000"/>
                  <a:gd name="connsiteY960" fmla="*/ 7733 h 10000"/>
                  <a:gd name="connsiteX961" fmla="*/ 7911 w 10000"/>
                  <a:gd name="connsiteY961" fmla="*/ 7710 h 10000"/>
                  <a:gd name="connsiteX962" fmla="*/ 7911 w 10000"/>
                  <a:gd name="connsiteY962" fmla="*/ 7665 h 10000"/>
                  <a:gd name="connsiteX963" fmla="*/ 7917 w 10000"/>
                  <a:gd name="connsiteY963" fmla="*/ 7600 h 10000"/>
                  <a:gd name="connsiteX964" fmla="*/ 7928 w 10000"/>
                  <a:gd name="connsiteY964" fmla="*/ 7581 h 10000"/>
                  <a:gd name="connsiteX965" fmla="*/ 7917 w 10000"/>
                  <a:gd name="connsiteY965" fmla="*/ 7474 h 10000"/>
                  <a:gd name="connsiteX966" fmla="*/ 7873 w 10000"/>
                  <a:gd name="connsiteY966" fmla="*/ 7335 h 10000"/>
                  <a:gd name="connsiteX967" fmla="*/ 7756 w 10000"/>
                  <a:gd name="connsiteY967" fmla="*/ 7050 h 10000"/>
                  <a:gd name="connsiteX968" fmla="*/ 7679 w 10000"/>
                  <a:gd name="connsiteY968" fmla="*/ 6839 h 10000"/>
                  <a:gd name="connsiteX969" fmla="*/ 7668 w 10000"/>
                  <a:gd name="connsiteY969" fmla="*/ 6823 h 10000"/>
                  <a:gd name="connsiteX970" fmla="*/ 7659 w 10000"/>
                  <a:gd name="connsiteY970" fmla="*/ 6768 h 10000"/>
                  <a:gd name="connsiteX971" fmla="*/ 7659 w 10000"/>
                  <a:gd name="connsiteY971" fmla="*/ 6739 h 10000"/>
                  <a:gd name="connsiteX972" fmla="*/ 7651 w 10000"/>
                  <a:gd name="connsiteY972" fmla="*/ 6713 h 10000"/>
                  <a:gd name="connsiteX973" fmla="*/ 7654 w 10000"/>
                  <a:gd name="connsiteY973" fmla="*/ 6684 h 10000"/>
                  <a:gd name="connsiteX974" fmla="*/ 7643 w 10000"/>
                  <a:gd name="connsiteY974" fmla="*/ 6626 h 10000"/>
                  <a:gd name="connsiteX975" fmla="*/ 7629 w 10000"/>
                  <a:gd name="connsiteY975" fmla="*/ 6600 h 10000"/>
                  <a:gd name="connsiteX976" fmla="*/ 7629 w 10000"/>
                  <a:gd name="connsiteY976" fmla="*/ 6580 h 10000"/>
                  <a:gd name="connsiteX977" fmla="*/ 7623 w 10000"/>
                  <a:gd name="connsiteY977" fmla="*/ 6541 h 10000"/>
                  <a:gd name="connsiteX978" fmla="*/ 7615 w 10000"/>
                  <a:gd name="connsiteY978" fmla="*/ 6522 h 10000"/>
                  <a:gd name="connsiteX979" fmla="*/ 7598 w 10000"/>
                  <a:gd name="connsiteY979" fmla="*/ 6509 h 10000"/>
                  <a:gd name="connsiteX980" fmla="*/ 7587 w 10000"/>
                  <a:gd name="connsiteY980" fmla="*/ 6493 h 10000"/>
                  <a:gd name="connsiteX981" fmla="*/ 7579 w 10000"/>
                  <a:gd name="connsiteY981" fmla="*/ 6464 h 10000"/>
                  <a:gd name="connsiteX982" fmla="*/ 7587 w 10000"/>
                  <a:gd name="connsiteY982" fmla="*/ 6438 h 10000"/>
                  <a:gd name="connsiteX983" fmla="*/ 7596 w 10000"/>
                  <a:gd name="connsiteY983" fmla="*/ 6425 h 10000"/>
                  <a:gd name="connsiteX984" fmla="*/ 7590 w 10000"/>
                  <a:gd name="connsiteY984" fmla="*/ 6396 h 10000"/>
                  <a:gd name="connsiteX985" fmla="*/ 7590 w 10000"/>
                  <a:gd name="connsiteY985" fmla="*/ 6373 h 10000"/>
                  <a:gd name="connsiteX986" fmla="*/ 7587 w 10000"/>
                  <a:gd name="connsiteY986" fmla="*/ 6354 h 10000"/>
                  <a:gd name="connsiteX987" fmla="*/ 7582 w 10000"/>
                  <a:gd name="connsiteY987" fmla="*/ 6344 h 10000"/>
                  <a:gd name="connsiteX988" fmla="*/ 7582 w 10000"/>
                  <a:gd name="connsiteY988" fmla="*/ 6324 h 10000"/>
                  <a:gd name="connsiteX989" fmla="*/ 7571 w 10000"/>
                  <a:gd name="connsiteY989" fmla="*/ 6302 h 10000"/>
                  <a:gd name="connsiteX990" fmla="*/ 7548 w 10000"/>
                  <a:gd name="connsiteY990" fmla="*/ 6256 h 10000"/>
                  <a:gd name="connsiteX991" fmla="*/ 7546 w 10000"/>
                  <a:gd name="connsiteY991" fmla="*/ 6218 h 10000"/>
                  <a:gd name="connsiteX992" fmla="*/ 7540 w 10000"/>
                  <a:gd name="connsiteY992" fmla="*/ 6159 h 10000"/>
                  <a:gd name="connsiteX993" fmla="*/ 7535 w 10000"/>
                  <a:gd name="connsiteY993" fmla="*/ 6114 h 10000"/>
                  <a:gd name="connsiteX994" fmla="*/ 7535 w 10000"/>
                  <a:gd name="connsiteY994" fmla="*/ 6088 h 10000"/>
                  <a:gd name="connsiteX995" fmla="*/ 7540 w 10000"/>
                  <a:gd name="connsiteY995" fmla="*/ 6049 h 10000"/>
                  <a:gd name="connsiteX996" fmla="*/ 7546 w 10000"/>
                  <a:gd name="connsiteY996" fmla="*/ 6004 h 10000"/>
                  <a:gd name="connsiteX997" fmla="*/ 7548 w 10000"/>
                  <a:gd name="connsiteY997" fmla="*/ 5965 h 10000"/>
                  <a:gd name="connsiteX998" fmla="*/ 7548 w 10000"/>
                  <a:gd name="connsiteY998" fmla="*/ 5946 h 10000"/>
                  <a:gd name="connsiteX999" fmla="*/ 7548 w 10000"/>
                  <a:gd name="connsiteY999" fmla="*/ 5933 h 10000"/>
                  <a:gd name="connsiteX1000" fmla="*/ 7548 w 10000"/>
                  <a:gd name="connsiteY1000" fmla="*/ 5910 h 10000"/>
                  <a:gd name="connsiteX1001" fmla="*/ 7548 w 10000"/>
                  <a:gd name="connsiteY1001" fmla="*/ 5897 h 10000"/>
                  <a:gd name="connsiteX1002" fmla="*/ 7546 w 10000"/>
                  <a:gd name="connsiteY1002" fmla="*/ 5871 h 10000"/>
                  <a:gd name="connsiteX1003" fmla="*/ 7535 w 10000"/>
                  <a:gd name="connsiteY1003" fmla="*/ 5839 h 10000"/>
                  <a:gd name="connsiteX1004" fmla="*/ 7524 w 10000"/>
                  <a:gd name="connsiteY1004" fmla="*/ 5797 h 10000"/>
                  <a:gd name="connsiteX1005" fmla="*/ 7518 w 10000"/>
                  <a:gd name="connsiteY1005" fmla="*/ 5767 h 10000"/>
                  <a:gd name="connsiteX1006" fmla="*/ 7515 w 10000"/>
                  <a:gd name="connsiteY1006" fmla="*/ 5745 h 10000"/>
                  <a:gd name="connsiteX1007" fmla="*/ 7501 w 10000"/>
                  <a:gd name="connsiteY1007" fmla="*/ 5683 h 10000"/>
                  <a:gd name="connsiteX1008" fmla="*/ 7490 w 10000"/>
                  <a:gd name="connsiteY1008" fmla="*/ 5631 h 10000"/>
                  <a:gd name="connsiteX1009" fmla="*/ 7482 w 10000"/>
                  <a:gd name="connsiteY1009" fmla="*/ 5593 h 10000"/>
                  <a:gd name="connsiteX1010" fmla="*/ 7476 w 10000"/>
                  <a:gd name="connsiteY1010" fmla="*/ 5570 h 10000"/>
                  <a:gd name="connsiteX1011" fmla="*/ 7476 w 10000"/>
                  <a:gd name="connsiteY1011" fmla="*/ 5528 h 10000"/>
                  <a:gd name="connsiteX1012" fmla="*/ 7482 w 10000"/>
                  <a:gd name="connsiteY1012" fmla="*/ 5502 h 10000"/>
                  <a:gd name="connsiteX1013" fmla="*/ 7490 w 10000"/>
                  <a:gd name="connsiteY1013" fmla="*/ 5489 h 10000"/>
                  <a:gd name="connsiteX1014" fmla="*/ 7499 w 10000"/>
                  <a:gd name="connsiteY1014" fmla="*/ 5479 h 10000"/>
                  <a:gd name="connsiteX1015" fmla="*/ 7493 w 10000"/>
                  <a:gd name="connsiteY1015" fmla="*/ 5427 h 10000"/>
                  <a:gd name="connsiteX1016" fmla="*/ 7501 w 10000"/>
                  <a:gd name="connsiteY1016" fmla="*/ 5415 h 10000"/>
                  <a:gd name="connsiteX1017" fmla="*/ 7510 w 10000"/>
                  <a:gd name="connsiteY1017" fmla="*/ 5398 h 10000"/>
                  <a:gd name="connsiteX1018" fmla="*/ 7515 w 10000"/>
                  <a:gd name="connsiteY1018" fmla="*/ 5379 h 10000"/>
                  <a:gd name="connsiteX1019" fmla="*/ 7526 w 10000"/>
                  <a:gd name="connsiteY1019" fmla="*/ 5366 h 10000"/>
                  <a:gd name="connsiteX1020" fmla="*/ 7518 w 10000"/>
                  <a:gd name="connsiteY1020" fmla="*/ 5350 h 10000"/>
                  <a:gd name="connsiteX1021" fmla="*/ 7518 w 10000"/>
                  <a:gd name="connsiteY1021" fmla="*/ 5330 h 10000"/>
                  <a:gd name="connsiteX1022" fmla="*/ 7526 w 10000"/>
                  <a:gd name="connsiteY1022" fmla="*/ 5311 h 10000"/>
                  <a:gd name="connsiteX1023" fmla="*/ 7540 w 10000"/>
                  <a:gd name="connsiteY1023" fmla="*/ 5291 h 10000"/>
                  <a:gd name="connsiteX1024" fmla="*/ 7540 w 10000"/>
                  <a:gd name="connsiteY1024" fmla="*/ 5266 h 10000"/>
                  <a:gd name="connsiteX1025" fmla="*/ 7540 w 10000"/>
                  <a:gd name="connsiteY1025" fmla="*/ 5256 h 10000"/>
                  <a:gd name="connsiteX1026" fmla="*/ 7524 w 10000"/>
                  <a:gd name="connsiteY1026" fmla="*/ 5233 h 10000"/>
                  <a:gd name="connsiteX1027" fmla="*/ 7515 w 10000"/>
                  <a:gd name="connsiteY1027" fmla="*/ 5217 h 10000"/>
                  <a:gd name="connsiteX1028" fmla="*/ 7490 w 10000"/>
                  <a:gd name="connsiteY1028" fmla="*/ 5178 h 10000"/>
                  <a:gd name="connsiteX1029" fmla="*/ 7474 w 10000"/>
                  <a:gd name="connsiteY1029" fmla="*/ 5162 h 10000"/>
                  <a:gd name="connsiteX1030" fmla="*/ 7457 w 10000"/>
                  <a:gd name="connsiteY1030" fmla="*/ 5120 h 10000"/>
                  <a:gd name="connsiteX1031" fmla="*/ 7421 w 10000"/>
                  <a:gd name="connsiteY1031" fmla="*/ 5087 h 10000"/>
                  <a:gd name="connsiteX1032" fmla="*/ 7380 w 10000"/>
                  <a:gd name="connsiteY1032" fmla="*/ 5068 h 10000"/>
                  <a:gd name="connsiteX1033" fmla="*/ 7355 w 10000"/>
                  <a:gd name="connsiteY1033" fmla="*/ 5058 h 10000"/>
                  <a:gd name="connsiteX1034" fmla="*/ 7332 w 10000"/>
                  <a:gd name="connsiteY1034" fmla="*/ 5049 h 10000"/>
                  <a:gd name="connsiteX1035" fmla="*/ 7305 w 10000"/>
                  <a:gd name="connsiteY1035" fmla="*/ 5016 h 10000"/>
                  <a:gd name="connsiteX1036" fmla="*/ 7305 w 10000"/>
                  <a:gd name="connsiteY1036" fmla="*/ 5000 h 10000"/>
                  <a:gd name="connsiteX1037" fmla="*/ 7296 w 10000"/>
                  <a:gd name="connsiteY1037" fmla="*/ 4971 h 10000"/>
                  <a:gd name="connsiteX1038" fmla="*/ 7288 w 10000"/>
                  <a:gd name="connsiteY1038" fmla="*/ 4945 h 10000"/>
                  <a:gd name="connsiteX1039" fmla="*/ 7280 w 10000"/>
                  <a:gd name="connsiteY1039" fmla="*/ 4916 h 10000"/>
                  <a:gd name="connsiteX1040" fmla="*/ 7291 w 10000"/>
                  <a:gd name="connsiteY1040" fmla="*/ 4887 h 10000"/>
                  <a:gd name="connsiteX1041" fmla="*/ 7291 w 10000"/>
                  <a:gd name="connsiteY1041" fmla="*/ 4858 h 10000"/>
                  <a:gd name="connsiteX1042" fmla="*/ 7271 w 10000"/>
                  <a:gd name="connsiteY1042" fmla="*/ 4819 h 10000"/>
                  <a:gd name="connsiteX1043" fmla="*/ 7255 w 10000"/>
                  <a:gd name="connsiteY1043" fmla="*/ 4828 h 10000"/>
                  <a:gd name="connsiteX1044" fmla="*/ 7235 w 10000"/>
                  <a:gd name="connsiteY1044" fmla="*/ 4841 h 10000"/>
                  <a:gd name="connsiteX1045" fmla="*/ 7216 w 10000"/>
                  <a:gd name="connsiteY1045" fmla="*/ 4867 h 10000"/>
                  <a:gd name="connsiteX1046" fmla="*/ 7191 w 10000"/>
                  <a:gd name="connsiteY1046" fmla="*/ 4870 h 10000"/>
                  <a:gd name="connsiteX1047" fmla="*/ 7155 w 10000"/>
                  <a:gd name="connsiteY1047" fmla="*/ 4887 h 10000"/>
                  <a:gd name="connsiteX1048" fmla="*/ 7122 w 10000"/>
                  <a:gd name="connsiteY1048" fmla="*/ 4893 h 10000"/>
                  <a:gd name="connsiteX1049" fmla="*/ 7105 w 10000"/>
                  <a:gd name="connsiteY1049" fmla="*/ 4896 h 10000"/>
                  <a:gd name="connsiteX1050" fmla="*/ 7094 w 10000"/>
                  <a:gd name="connsiteY1050" fmla="*/ 4916 h 10000"/>
                  <a:gd name="connsiteX1051" fmla="*/ 7080 w 10000"/>
                  <a:gd name="connsiteY1051" fmla="*/ 4903 h 10000"/>
                  <a:gd name="connsiteX1052" fmla="*/ 7072 w 10000"/>
                  <a:gd name="connsiteY1052" fmla="*/ 4851 h 10000"/>
                  <a:gd name="connsiteX1053" fmla="*/ 7042 w 10000"/>
                  <a:gd name="connsiteY1053" fmla="*/ 4819 h 10000"/>
                  <a:gd name="connsiteX1054" fmla="*/ 7030 w 10000"/>
                  <a:gd name="connsiteY1054" fmla="*/ 4780 h 10000"/>
                  <a:gd name="connsiteX1055" fmla="*/ 7039 w 10000"/>
                  <a:gd name="connsiteY1055" fmla="*/ 4757 h 10000"/>
                  <a:gd name="connsiteX1056" fmla="*/ 7047 w 10000"/>
                  <a:gd name="connsiteY1056" fmla="*/ 4744 h 10000"/>
                  <a:gd name="connsiteX1057" fmla="*/ 7022 w 10000"/>
                  <a:gd name="connsiteY1057" fmla="*/ 4725 h 10000"/>
                  <a:gd name="connsiteX1058" fmla="*/ 7000 w 10000"/>
                  <a:gd name="connsiteY1058" fmla="*/ 4715 h 10000"/>
                  <a:gd name="connsiteX1059" fmla="*/ 6975 w 10000"/>
                  <a:gd name="connsiteY1059" fmla="*/ 4709 h 10000"/>
                  <a:gd name="connsiteX1060" fmla="*/ 6945 w 10000"/>
                  <a:gd name="connsiteY1060" fmla="*/ 4696 h 10000"/>
                  <a:gd name="connsiteX1061" fmla="*/ 6953 w 10000"/>
                  <a:gd name="connsiteY1061" fmla="*/ 4679 h 10000"/>
                  <a:gd name="connsiteX1062" fmla="*/ 6961 w 10000"/>
                  <a:gd name="connsiteY1062" fmla="*/ 4660 h 10000"/>
                  <a:gd name="connsiteX1063" fmla="*/ 6983 w 10000"/>
                  <a:gd name="connsiteY1063" fmla="*/ 4644 h 10000"/>
                  <a:gd name="connsiteX1064" fmla="*/ 7014 w 10000"/>
                  <a:gd name="connsiteY1064" fmla="*/ 4634 h 10000"/>
                  <a:gd name="connsiteX1065" fmla="*/ 7025 w 10000"/>
                  <a:gd name="connsiteY1065" fmla="*/ 4615 h 10000"/>
                  <a:gd name="connsiteX1066" fmla="*/ 7047 w 10000"/>
                  <a:gd name="connsiteY1066" fmla="*/ 4582 h 10000"/>
                  <a:gd name="connsiteX1067" fmla="*/ 7069 w 10000"/>
                  <a:gd name="connsiteY1067" fmla="*/ 4563 h 10000"/>
                  <a:gd name="connsiteX1068" fmla="*/ 7078 w 10000"/>
                  <a:gd name="connsiteY1068" fmla="*/ 4553 h 10000"/>
                  <a:gd name="connsiteX1069" fmla="*/ 7097 w 10000"/>
                  <a:gd name="connsiteY1069" fmla="*/ 4527 h 10000"/>
                  <a:gd name="connsiteX1070" fmla="*/ 7122 w 10000"/>
                  <a:gd name="connsiteY1070" fmla="*/ 4517 h 10000"/>
                  <a:gd name="connsiteX1071" fmla="*/ 7139 w 10000"/>
                  <a:gd name="connsiteY1071" fmla="*/ 4488 h 10000"/>
                  <a:gd name="connsiteX1072" fmla="*/ 7147 w 10000"/>
                  <a:gd name="connsiteY1072" fmla="*/ 4459 h 10000"/>
                  <a:gd name="connsiteX1073" fmla="*/ 7161 w 10000"/>
                  <a:gd name="connsiteY1073" fmla="*/ 4440 h 10000"/>
                  <a:gd name="connsiteX1074" fmla="*/ 7177 w 10000"/>
                  <a:gd name="connsiteY1074" fmla="*/ 4430 h 10000"/>
                  <a:gd name="connsiteX1075" fmla="*/ 7202 w 10000"/>
                  <a:gd name="connsiteY1075" fmla="*/ 4407 h 10000"/>
                  <a:gd name="connsiteX1076" fmla="*/ 7224 w 10000"/>
                  <a:gd name="connsiteY1076" fmla="*/ 4417 h 10000"/>
                  <a:gd name="connsiteX1077" fmla="*/ 7241 w 10000"/>
                  <a:gd name="connsiteY1077" fmla="*/ 4404 h 10000"/>
                  <a:gd name="connsiteX1078" fmla="*/ 7263 w 10000"/>
                  <a:gd name="connsiteY1078" fmla="*/ 4398 h 10000"/>
                  <a:gd name="connsiteX1079" fmla="*/ 7283 w 10000"/>
                  <a:gd name="connsiteY1079" fmla="*/ 4424 h 10000"/>
                  <a:gd name="connsiteX1080" fmla="*/ 7305 w 10000"/>
                  <a:gd name="connsiteY1080" fmla="*/ 4433 h 10000"/>
                  <a:gd name="connsiteX1081" fmla="*/ 7332 w 10000"/>
                  <a:gd name="connsiteY1081" fmla="*/ 4443 h 10000"/>
                  <a:gd name="connsiteX1082" fmla="*/ 7380 w 10000"/>
                  <a:gd name="connsiteY1082" fmla="*/ 4398 h 10000"/>
                  <a:gd name="connsiteX1083" fmla="*/ 7404 w 10000"/>
                  <a:gd name="connsiteY1083" fmla="*/ 4378 h 10000"/>
                  <a:gd name="connsiteX1084" fmla="*/ 7418 w 10000"/>
                  <a:gd name="connsiteY1084" fmla="*/ 4369 h 10000"/>
                  <a:gd name="connsiteX1085" fmla="*/ 7443 w 10000"/>
                  <a:gd name="connsiteY1085" fmla="*/ 4356 h 10000"/>
                  <a:gd name="connsiteX1086" fmla="*/ 7460 w 10000"/>
                  <a:gd name="connsiteY1086" fmla="*/ 4385 h 10000"/>
                  <a:gd name="connsiteX1087" fmla="*/ 7460 w 10000"/>
                  <a:gd name="connsiteY1087" fmla="*/ 4404 h 10000"/>
                  <a:gd name="connsiteX1088" fmla="*/ 7499 w 10000"/>
                  <a:gd name="connsiteY1088" fmla="*/ 4417 h 10000"/>
                  <a:gd name="connsiteX1089" fmla="*/ 7515 w 10000"/>
                  <a:gd name="connsiteY1089" fmla="*/ 4414 h 10000"/>
                  <a:gd name="connsiteX1090" fmla="*/ 7565 w 10000"/>
                  <a:gd name="connsiteY1090" fmla="*/ 4385 h 10000"/>
                  <a:gd name="connsiteX1091" fmla="*/ 7579 w 10000"/>
                  <a:gd name="connsiteY1091" fmla="*/ 4346 h 10000"/>
                  <a:gd name="connsiteX1092" fmla="*/ 7582 w 10000"/>
                  <a:gd name="connsiteY1092" fmla="*/ 4317 h 10000"/>
                  <a:gd name="connsiteX1093" fmla="*/ 7590 w 10000"/>
                  <a:gd name="connsiteY1093" fmla="*/ 4301 h 10000"/>
                  <a:gd name="connsiteX1094" fmla="*/ 7612 w 10000"/>
                  <a:gd name="connsiteY1094" fmla="*/ 4271 h 10000"/>
                  <a:gd name="connsiteX1095" fmla="*/ 7623 w 10000"/>
                  <a:gd name="connsiteY1095" fmla="*/ 4262 h 10000"/>
                  <a:gd name="connsiteX1096" fmla="*/ 7634 w 10000"/>
                  <a:gd name="connsiteY1096" fmla="*/ 4245 h 10000"/>
                  <a:gd name="connsiteX1097" fmla="*/ 7645 w 10000"/>
                  <a:gd name="connsiteY1097" fmla="*/ 4265 h 10000"/>
                  <a:gd name="connsiteX1098" fmla="*/ 7670 w 10000"/>
                  <a:gd name="connsiteY1098" fmla="*/ 4284 h 10000"/>
                  <a:gd name="connsiteX1099" fmla="*/ 7701 w 10000"/>
                  <a:gd name="connsiteY1099" fmla="*/ 4275 h 10000"/>
                  <a:gd name="connsiteX1100" fmla="*/ 7717 w 10000"/>
                  <a:gd name="connsiteY1100" fmla="*/ 4275 h 10000"/>
                  <a:gd name="connsiteX1101" fmla="*/ 7740 w 10000"/>
                  <a:gd name="connsiteY1101" fmla="*/ 4284 h 10000"/>
                  <a:gd name="connsiteX1102" fmla="*/ 7767 w 10000"/>
                  <a:gd name="connsiteY1102" fmla="*/ 4284 h 10000"/>
                  <a:gd name="connsiteX1103" fmla="*/ 7895 w 10000"/>
                  <a:gd name="connsiteY1103" fmla="*/ 4207 h 10000"/>
                  <a:gd name="connsiteX1104" fmla="*/ 7895 w 10000"/>
                  <a:gd name="connsiteY1104" fmla="*/ 4187 h 10000"/>
                  <a:gd name="connsiteX1105" fmla="*/ 7895 w 10000"/>
                  <a:gd name="connsiteY1105" fmla="*/ 4171 h 10000"/>
                  <a:gd name="connsiteX1106" fmla="*/ 7903 w 10000"/>
                  <a:gd name="connsiteY1106" fmla="*/ 4148 h 10000"/>
                  <a:gd name="connsiteX1107" fmla="*/ 7917 w 10000"/>
                  <a:gd name="connsiteY1107" fmla="*/ 4158 h 10000"/>
                  <a:gd name="connsiteX1108" fmla="*/ 7967 w 10000"/>
                  <a:gd name="connsiteY1108" fmla="*/ 4203 h 10000"/>
                  <a:gd name="connsiteX1109" fmla="*/ 7994 w 10000"/>
                  <a:gd name="connsiteY1109" fmla="*/ 4203 h 10000"/>
                  <a:gd name="connsiteX1110" fmla="*/ 8064 w 10000"/>
                  <a:gd name="connsiteY1110" fmla="*/ 4242 h 10000"/>
                  <a:gd name="connsiteX1111" fmla="*/ 8083 w 10000"/>
                  <a:gd name="connsiteY1111" fmla="*/ 4245 h 10000"/>
                  <a:gd name="connsiteX1112" fmla="*/ 8105 w 10000"/>
                  <a:gd name="connsiteY1112" fmla="*/ 4226 h 10000"/>
                  <a:gd name="connsiteX1113" fmla="*/ 8136 w 10000"/>
                  <a:gd name="connsiteY1113" fmla="*/ 4187 h 10000"/>
                  <a:gd name="connsiteX1114" fmla="*/ 8161 w 10000"/>
                  <a:gd name="connsiteY1114" fmla="*/ 4168 h 10000"/>
                  <a:gd name="connsiteX1115" fmla="*/ 8172 w 10000"/>
                  <a:gd name="connsiteY1115" fmla="*/ 4161 h 10000"/>
                  <a:gd name="connsiteX1116" fmla="*/ 8208 w 10000"/>
                  <a:gd name="connsiteY1116" fmla="*/ 4168 h 10000"/>
                  <a:gd name="connsiteX1117" fmla="*/ 8235 w 10000"/>
                  <a:gd name="connsiteY1117" fmla="*/ 4168 h 10000"/>
                  <a:gd name="connsiteX1118" fmla="*/ 8258 w 10000"/>
                  <a:gd name="connsiteY1118" fmla="*/ 4152 h 10000"/>
                  <a:gd name="connsiteX1119" fmla="*/ 8283 w 10000"/>
                  <a:gd name="connsiteY1119" fmla="*/ 4152 h 10000"/>
                  <a:gd name="connsiteX1120" fmla="*/ 8299 w 10000"/>
                  <a:gd name="connsiteY1120" fmla="*/ 4132 h 10000"/>
                  <a:gd name="connsiteX1121" fmla="*/ 8316 w 10000"/>
                  <a:gd name="connsiteY1121" fmla="*/ 4113 h 10000"/>
                  <a:gd name="connsiteX1122" fmla="*/ 8330 w 10000"/>
                  <a:gd name="connsiteY1122" fmla="*/ 4084 h 10000"/>
                  <a:gd name="connsiteX1123" fmla="*/ 8341 w 10000"/>
                  <a:gd name="connsiteY1123" fmla="*/ 4058 h 10000"/>
                  <a:gd name="connsiteX1124" fmla="*/ 8349 w 10000"/>
                  <a:gd name="connsiteY1124" fmla="*/ 4064 h 10000"/>
                  <a:gd name="connsiteX1125" fmla="*/ 8366 w 10000"/>
                  <a:gd name="connsiteY1125" fmla="*/ 4067 h 10000"/>
                  <a:gd name="connsiteX1126" fmla="*/ 8374 w 10000"/>
                  <a:gd name="connsiteY1126" fmla="*/ 4084 h 10000"/>
                  <a:gd name="connsiteX1127" fmla="*/ 8402 w 10000"/>
                  <a:gd name="connsiteY1127" fmla="*/ 4054 h 10000"/>
                  <a:gd name="connsiteX1128" fmla="*/ 8427 w 10000"/>
                  <a:gd name="connsiteY1128" fmla="*/ 4028 h 10000"/>
                  <a:gd name="connsiteX1129" fmla="*/ 8438 w 10000"/>
                  <a:gd name="connsiteY1129" fmla="*/ 4025 h 10000"/>
                  <a:gd name="connsiteX1130" fmla="*/ 8468 w 10000"/>
                  <a:gd name="connsiteY1130" fmla="*/ 4006 h 10000"/>
                  <a:gd name="connsiteX1131" fmla="*/ 8485 w 10000"/>
                  <a:gd name="connsiteY1131" fmla="*/ 3999 h 10000"/>
                  <a:gd name="connsiteX1132" fmla="*/ 8493 w 10000"/>
                  <a:gd name="connsiteY1132" fmla="*/ 4025 h 10000"/>
                  <a:gd name="connsiteX1133" fmla="*/ 8515 w 10000"/>
                  <a:gd name="connsiteY1133" fmla="*/ 4028 h 10000"/>
                  <a:gd name="connsiteX1134" fmla="*/ 8543 w 10000"/>
                  <a:gd name="connsiteY1134" fmla="*/ 4009 h 10000"/>
                  <a:gd name="connsiteX1135" fmla="*/ 8551 w 10000"/>
                  <a:gd name="connsiteY1135" fmla="*/ 3990 h 10000"/>
                  <a:gd name="connsiteX1136" fmla="*/ 8582 w 10000"/>
                  <a:gd name="connsiteY1136" fmla="*/ 3977 h 10000"/>
                  <a:gd name="connsiteX1137" fmla="*/ 8596 w 10000"/>
                  <a:gd name="connsiteY1137" fmla="*/ 3977 h 10000"/>
                  <a:gd name="connsiteX1138" fmla="*/ 8607 w 10000"/>
                  <a:gd name="connsiteY1138" fmla="*/ 3980 h 10000"/>
                  <a:gd name="connsiteX1139" fmla="*/ 8645 w 10000"/>
                  <a:gd name="connsiteY1139" fmla="*/ 3970 h 10000"/>
                  <a:gd name="connsiteX1140" fmla="*/ 8654 w 10000"/>
                  <a:gd name="connsiteY1140" fmla="*/ 3951 h 10000"/>
                  <a:gd name="connsiteX1141" fmla="*/ 8670 w 10000"/>
                  <a:gd name="connsiteY1141" fmla="*/ 3935 h 10000"/>
                  <a:gd name="connsiteX1142" fmla="*/ 8695 w 10000"/>
                  <a:gd name="connsiteY1142" fmla="*/ 3935 h 10000"/>
                  <a:gd name="connsiteX1143" fmla="*/ 8704 w 10000"/>
                  <a:gd name="connsiteY1143" fmla="*/ 3951 h 10000"/>
                  <a:gd name="connsiteX1144" fmla="*/ 8717 w 10000"/>
                  <a:gd name="connsiteY1144" fmla="*/ 3964 h 10000"/>
                  <a:gd name="connsiteX1145" fmla="*/ 8751 w 10000"/>
                  <a:gd name="connsiteY1145" fmla="*/ 3951 h 10000"/>
                  <a:gd name="connsiteX1146" fmla="*/ 8776 w 10000"/>
                  <a:gd name="connsiteY1146" fmla="*/ 3935 h 10000"/>
                  <a:gd name="connsiteX1147" fmla="*/ 8798 w 10000"/>
                  <a:gd name="connsiteY1147" fmla="*/ 3925 h 10000"/>
                  <a:gd name="connsiteX1148" fmla="*/ 8806 w 10000"/>
                  <a:gd name="connsiteY1148" fmla="*/ 3892 h 10000"/>
                  <a:gd name="connsiteX1149" fmla="*/ 8814 w 10000"/>
                  <a:gd name="connsiteY1149" fmla="*/ 3876 h 10000"/>
                  <a:gd name="connsiteX1150" fmla="*/ 8839 w 10000"/>
                  <a:gd name="connsiteY1150" fmla="*/ 3873 h 10000"/>
                  <a:gd name="connsiteX1151" fmla="*/ 8842 w 10000"/>
                  <a:gd name="connsiteY1151" fmla="*/ 3876 h 10000"/>
                  <a:gd name="connsiteX1152" fmla="*/ 8856 w 10000"/>
                  <a:gd name="connsiteY1152" fmla="*/ 3863 h 10000"/>
                  <a:gd name="connsiteX1153" fmla="*/ 8856 w 10000"/>
                  <a:gd name="connsiteY1153" fmla="*/ 3841 h 10000"/>
                  <a:gd name="connsiteX1154" fmla="*/ 8870 w 10000"/>
                  <a:gd name="connsiteY1154" fmla="*/ 3821 h 10000"/>
                  <a:gd name="connsiteX1155" fmla="*/ 8903 w 10000"/>
                  <a:gd name="connsiteY1155" fmla="*/ 3802 h 10000"/>
                  <a:gd name="connsiteX1156" fmla="*/ 8914 w 10000"/>
                  <a:gd name="connsiteY1156" fmla="*/ 3782 h 10000"/>
                  <a:gd name="connsiteX1157" fmla="*/ 8939 w 10000"/>
                  <a:gd name="connsiteY1157" fmla="*/ 3782 h 10000"/>
                  <a:gd name="connsiteX1158" fmla="*/ 8961 w 10000"/>
                  <a:gd name="connsiteY1158" fmla="*/ 3779 h 10000"/>
                  <a:gd name="connsiteX1159" fmla="*/ 8983 w 10000"/>
                  <a:gd name="connsiteY1159" fmla="*/ 3760 h 10000"/>
                  <a:gd name="connsiteX1160" fmla="*/ 9003 w 10000"/>
                  <a:gd name="connsiteY1160" fmla="*/ 3763 h 10000"/>
                  <a:gd name="connsiteX1161" fmla="*/ 9019 w 10000"/>
                  <a:gd name="connsiteY1161" fmla="*/ 3779 h 10000"/>
                  <a:gd name="connsiteX1162" fmla="*/ 9050 w 10000"/>
                  <a:gd name="connsiteY1162" fmla="*/ 3812 h 10000"/>
                  <a:gd name="connsiteX1163" fmla="*/ 9080 w 10000"/>
                  <a:gd name="connsiteY1163" fmla="*/ 3831 h 10000"/>
                  <a:gd name="connsiteX1164" fmla="*/ 9097 w 10000"/>
                  <a:gd name="connsiteY1164" fmla="*/ 3867 h 10000"/>
                  <a:gd name="connsiteX1165" fmla="*/ 9114 w 10000"/>
                  <a:gd name="connsiteY1165" fmla="*/ 3902 h 10000"/>
                  <a:gd name="connsiteX1166" fmla="*/ 9122 w 10000"/>
                  <a:gd name="connsiteY1166" fmla="*/ 3935 h 10000"/>
                  <a:gd name="connsiteX1167" fmla="*/ 9125 w 10000"/>
                  <a:gd name="connsiteY1167" fmla="*/ 3964 h 10000"/>
                  <a:gd name="connsiteX1168" fmla="*/ 9130 w 10000"/>
                  <a:gd name="connsiteY1168" fmla="*/ 3999 h 10000"/>
                  <a:gd name="connsiteX1169" fmla="*/ 9130 w 10000"/>
                  <a:gd name="connsiteY1169" fmla="*/ 4054 h 10000"/>
                  <a:gd name="connsiteX1170" fmla="*/ 9155 w 10000"/>
                  <a:gd name="connsiteY1170" fmla="*/ 4093 h 10000"/>
                  <a:gd name="connsiteX1171" fmla="*/ 9169 w 10000"/>
                  <a:gd name="connsiteY1171" fmla="*/ 4090 h 10000"/>
                  <a:gd name="connsiteX1172" fmla="*/ 9211 w 10000"/>
                  <a:gd name="connsiteY1172" fmla="*/ 4077 h 10000"/>
                  <a:gd name="connsiteX1173" fmla="*/ 9244 w 10000"/>
                  <a:gd name="connsiteY1173" fmla="*/ 4077 h 10000"/>
                  <a:gd name="connsiteX1174" fmla="*/ 9252 w 10000"/>
                  <a:gd name="connsiteY1174" fmla="*/ 4103 h 10000"/>
                  <a:gd name="connsiteX1175" fmla="*/ 9258 w 10000"/>
                  <a:gd name="connsiteY1175" fmla="*/ 4148 h 10000"/>
                  <a:gd name="connsiteX1176" fmla="*/ 9269 w 10000"/>
                  <a:gd name="connsiteY1176" fmla="*/ 4158 h 10000"/>
                  <a:gd name="connsiteX1177" fmla="*/ 9294 w 10000"/>
                  <a:gd name="connsiteY1177" fmla="*/ 4158 h 10000"/>
                  <a:gd name="connsiteX1178" fmla="*/ 9319 w 10000"/>
                  <a:gd name="connsiteY1178" fmla="*/ 4168 h 10000"/>
                  <a:gd name="connsiteX1179" fmla="*/ 9346 w 10000"/>
                  <a:gd name="connsiteY1179" fmla="*/ 4190 h 10000"/>
                  <a:gd name="connsiteX1180" fmla="*/ 9357 w 10000"/>
                  <a:gd name="connsiteY1180" fmla="*/ 4168 h 10000"/>
                  <a:gd name="connsiteX1181" fmla="*/ 9371 w 10000"/>
                  <a:gd name="connsiteY1181" fmla="*/ 4132 h 10000"/>
                  <a:gd name="connsiteX1182" fmla="*/ 9391 w 10000"/>
                  <a:gd name="connsiteY1182" fmla="*/ 4113 h 10000"/>
                  <a:gd name="connsiteX1183" fmla="*/ 9407 w 10000"/>
                  <a:gd name="connsiteY1183" fmla="*/ 4103 h 10000"/>
                  <a:gd name="connsiteX1184" fmla="*/ 9435 w 10000"/>
                  <a:gd name="connsiteY1184" fmla="*/ 4100 h 10000"/>
                  <a:gd name="connsiteX1185" fmla="*/ 9460 w 10000"/>
                  <a:gd name="connsiteY1185" fmla="*/ 4084 h 10000"/>
                  <a:gd name="connsiteX1186" fmla="*/ 9485 w 10000"/>
                  <a:gd name="connsiteY1186" fmla="*/ 4067 h 10000"/>
                  <a:gd name="connsiteX1187" fmla="*/ 9496 w 10000"/>
                  <a:gd name="connsiteY1187" fmla="*/ 4054 h 10000"/>
                  <a:gd name="connsiteX1188" fmla="*/ 9526 w 10000"/>
                  <a:gd name="connsiteY1188" fmla="*/ 4048 h 10000"/>
                  <a:gd name="connsiteX1189" fmla="*/ 9557 w 10000"/>
                  <a:gd name="connsiteY1189" fmla="*/ 4038 h 10000"/>
                  <a:gd name="connsiteX1190" fmla="*/ 9584 w 10000"/>
                  <a:gd name="connsiteY1190" fmla="*/ 4019 h 10000"/>
                  <a:gd name="connsiteX1191" fmla="*/ 9623 w 10000"/>
                  <a:gd name="connsiteY1191" fmla="*/ 4016 h 10000"/>
                  <a:gd name="connsiteX1192" fmla="*/ 9648 w 10000"/>
                  <a:gd name="connsiteY1192" fmla="*/ 4009 h 10000"/>
                  <a:gd name="connsiteX1193" fmla="*/ 9673 w 10000"/>
                  <a:gd name="connsiteY1193" fmla="*/ 4019 h 10000"/>
                  <a:gd name="connsiteX1194" fmla="*/ 9712 w 10000"/>
                  <a:gd name="connsiteY1194" fmla="*/ 4038 h 10000"/>
                  <a:gd name="connsiteX1195" fmla="*/ 9742 w 10000"/>
                  <a:gd name="connsiteY1195" fmla="*/ 4074 h 10000"/>
                  <a:gd name="connsiteX1196" fmla="*/ 9776 w 10000"/>
                  <a:gd name="connsiteY1196" fmla="*/ 4093 h 10000"/>
                  <a:gd name="connsiteX1197" fmla="*/ 9814 w 10000"/>
                  <a:gd name="connsiteY1197" fmla="*/ 4109 h 10000"/>
                  <a:gd name="connsiteX1198" fmla="*/ 9859 w 10000"/>
                  <a:gd name="connsiteY1198" fmla="*/ 4119 h 10000"/>
                  <a:gd name="connsiteX1199" fmla="*/ 9898 w 10000"/>
                  <a:gd name="connsiteY1199" fmla="*/ 4122 h 10000"/>
                  <a:gd name="connsiteX1200" fmla="*/ 9931 w 10000"/>
                  <a:gd name="connsiteY1200" fmla="*/ 4109 h 10000"/>
                  <a:gd name="connsiteX1201" fmla="*/ 9956 w 10000"/>
                  <a:gd name="connsiteY1201" fmla="*/ 4100 h 10000"/>
                  <a:gd name="connsiteX1202" fmla="*/ 9981 w 10000"/>
                  <a:gd name="connsiteY1202" fmla="*/ 4067 h 10000"/>
                  <a:gd name="connsiteX1203" fmla="*/ 9994 w 10000"/>
                  <a:gd name="connsiteY1203" fmla="*/ 4035 h 10000"/>
                  <a:gd name="connsiteX1204" fmla="*/ 10000 w 10000"/>
                  <a:gd name="connsiteY1204" fmla="*/ 3996 h 10000"/>
                  <a:gd name="connsiteX1205" fmla="*/ 9994 w 10000"/>
                  <a:gd name="connsiteY1205" fmla="*/ 3941 h 10000"/>
                  <a:gd name="connsiteX1206" fmla="*/ 9986 w 10000"/>
                  <a:gd name="connsiteY1206" fmla="*/ 3905 h 10000"/>
                  <a:gd name="connsiteX1207" fmla="*/ 9981 w 10000"/>
                  <a:gd name="connsiteY1207" fmla="*/ 3857 h 10000"/>
                  <a:gd name="connsiteX1208" fmla="*/ 9989 w 10000"/>
                  <a:gd name="connsiteY1208" fmla="*/ 3837 h 10000"/>
                  <a:gd name="connsiteX1209" fmla="*/ 9989 w 10000"/>
                  <a:gd name="connsiteY1209" fmla="*/ 3812 h 10000"/>
                  <a:gd name="connsiteX1210" fmla="*/ 9981 w 10000"/>
                  <a:gd name="connsiteY1210" fmla="*/ 3792 h 10000"/>
                  <a:gd name="connsiteX1211" fmla="*/ 9970 w 10000"/>
                  <a:gd name="connsiteY1211" fmla="*/ 3763 h 10000"/>
                  <a:gd name="connsiteX1212" fmla="*/ 9945 w 10000"/>
                  <a:gd name="connsiteY1212" fmla="*/ 3705 h 10000"/>
                  <a:gd name="connsiteX1213" fmla="*/ 9931 w 10000"/>
                  <a:gd name="connsiteY1213" fmla="*/ 3659 h 10000"/>
                  <a:gd name="connsiteX1214" fmla="*/ 9903 w 10000"/>
                  <a:gd name="connsiteY1214" fmla="*/ 3640 h 10000"/>
                  <a:gd name="connsiteX1215" fmla="*/ 9881 w 10000"/>
                  <a:gd name="connsiteY1215" fmla="*/ 3620 h 10000"/>
                  <a:gd name="connsiteX1216" fmla="*/ 9856 w 10000"/>
                  <a:gd name="connsiteY1216" fmla="*/ 3595 h 10000"/>
                  <a:gd name="connsiteX1217" fmla="*/ 9817 w 10000"/>
                  <a:gd name="connsiteY1217" fmla="*/ 3562 h 10000"/>
                  <a:gd name="connsiteX1218" fmla="*/ 9795 w 10000"/>
                  <a:gd name="connsiteY1218" fmla="*/ 3546 h 10000"/>
                  <a:gd name="connsiteX1219" fmla="*/ 9778 w 10000"/>
                  <a:gd name="connsiteY1219" fmla="*/ 3527 h 10000"/>
                  <a:gd name="connsiteX1220" fmla="*/ 9745 w 10000"/>
                  <a:gd name="connsiteY1220" fmla="*/ 3501 h 10000"/>
                  <a:gd name="connsiteX1221" fmla="*/ 9726 w 10000"/>
                  <a:gd name="connsiteY1221" fmla="*/ 3488 h 10000"/>
                  <a:gd name="connsiteX1222" fmla="*/ 9704 w 10000"/>
                  <a:gd name="connsiteY1222" fmla="*/ 3472 h 10000"/>
                  <a:gd name="connsiteX1223" fmla="*/ 9695 w 10000"/>
                  <a:gd name="connsiteY1223" fmla="*/ 3468 h 10000"/>
                  <a:gd name="connsiteX1224" fmla="*/ 9690 w 10000"/>
                  <a:gd name="connsiteY1224" fmla="*/ 3459 h 10000"/>
                  <a:gd name="connsiteX1225" fmla="*/ 9673 w 10000"/>
                  <a:gd name="connsiteY1225" fmla="*/ 3449 h 10000"/>
                  <a:gd name="connsiteX1226" fmla="*/ 9665 w 10000"/>
                  <a:gd name="connsiteY1226" fmla="*/ 3442 h 10000"/>
                  <a:gd name="connsiteX1227" fmla="*/ 9654 w 10000"/>
                  <a:gd name="connsiteY1227" fmla="*/ 3449 h 10000"/>
                  <a:gd name="connsiteX1228" fmla="*/ 9521 w 10000"/>
                  <a:gd name="connsiteY1228" fmla="*/ 3394 h 10000"/>
                  <a:gd name="connsiteX1229" fmla="*/ 9510 w 10000"/>
                  <a:gd name="connsiteY1229" fmla="*/ 3368 h 10000"/>
                  <a:gd name="connsiteX1230" fmla="*/ 9496 w 10000"/>
                  <a:gd name="connsiteY1230" fmla="*/ 3287 h 10000"/>
                  <a:gd name="connsiteX1231" fmla="*/ 9488 w 10000"/>
                  <a:gd name="connsiteY1231" fmla="*/ 3216 h 10000"/>
                  <a:gd name="connsiteX1232" fmla="*/ 9493 w 10000"/>
                  <a:gd name="connsiteY1232" fmla="*/ 3174 h 10000"/>
                  <a:gd name="connsiteX1233" fmla="*/ 9501 w 10000"/>
                  <a:gd name="connsiteY1233" fmla="*/ 3128 h 10000"/>
                  <a:gd name="connsiteX1234" fmla="*/ 9488 w 10000"/>
                  <a:gd name="connsiteY1234" fmla="*/ 3025 h 10000"/>
                  <a:gd name="connsiteX1235" fmla="*/ 9446 w 10000"/>
                  <a:gd name="connsiteY1235" fmla="*/ 2931 h 10000"/>
                  <a:gd name="connsiteX1236" fmla="*/ 9382 w 10000"/>
                  <a:gd name="connsiteY1236" fmla="*/ 2837 h 10000"/>
                  <a:gd name="connsiteX1237" fmla="*/ 9316 w 10000"/>
                  <a:gd name="connsiteY1237" fmla="*/ 2753 h 10000"/>
                  <a:gd name="connsiteX1238" fmla="*/ 9294 w 10000"/>
                  <a:gd name="connsiteY1238" fmla="*/ 2655 h 10000"/>
                  <a:gd name="connsiteX1239" fmla="*/ 9213 w 10000"/>
                  <a:gd name="connsiteY1239" fmla="*/ 2328 h 10000"/>
                  <a:gd name="connsiteX1240" fmla="*/ 9172 w 10000"/>
                  <a:gd name="connsiteY1240" fmla="*/ 2286 h 10000"/>
                  <a:gd name="connsiteX1241" fmla="*/ 9019 w 10000"/>
                  <a:gd name="connsiteY1241" fmla="*/ 2082 h 10000"/>
                  <a:gd name="connsiteX1242" fmla="*/ 8906 w 10000"/>
                  <a:gd name="connsiteY1242" fmla="*/ 1946 h 10000"/>
                  <a:gd name="connsiteX1243" fmla="*/ 8801 w 10000"/>
                  <a:gd name="connsiteY1243" fmla="*/ 1778 h 10000"/>
                  <a:gd name="connsiteX1244" fmla="*/ 8806 w 10000"/>
                  <a:gd name="connsiteY1244" fmla="*/ 1713 h 10000"/>
                  <a:gd name="connsiteX1245" fmla="*/ 8809 w 10000"/>
                  <a:gd name="connsiteY1245" fmla="*/ 1703 h 10000"/>
                  <a:gd name="connsiteX1246" fmla="*/ 8817 w 10000"/>
                  <a:gd name="connsiteY1246" fmla="*/ 1713 h 10000"/>
                  <a:gd name="connsiteX1247" fmla="*/ 8834 w 10000"/>
                  <a:gd name="connsiteY1247" fmla="*/ 1729 h 10000"/>
                  <a:gd name="connsiteX1248" fmla="*/ 8839 w 10000"/>
                  <a:gd name="connsiteY1248" fmla="*/ 1729 h 10000"/>
                  <a:gd name="connsiteX1249" fmla="*/ 8848 w 10000"/>
                  <a:gd name="connsiteY1249" fmla="*/ 1723 h 10000"/>
                  <a:gd name="connsiteX1250" fmla="*/ 8850 w 10000"/>
                  <a:gd name="connsiteY1250" fmla="*/ 1703 h 10000"/>
                  <a:gd name="connsiteX1251" fmla="*/ 8850 w 10000"/>
                  <a:gd name="connsiteY1251" fmla="*/ 1684 h 10000"/>
                  <a:gd name="connsiteX1252" fmla="*/ 8850 w 10000"/>
                  <a:gd name="connsiteY1252" fmla="*/ 1648 h 10000"/>
                  <a:gd name="connsiteX1253" fmla="*/ 8881 w 10000"/>
                  <a:gd name="connsiteY1253" fmla="*/ 1571 h 10000"/>
                  <a:gd name="connsiteX1254" fmla="*/ 8895 w 10000"/>
                  <a:gd name="connsiteY1254" fmla="*/ 1541 h 10000"/>
                  <a:gd name="connsiteX1255" fmla="*/ 8895 w 10000"/>
                  <a:gd name="connsiteY1255" fmla="*/ 1525 h 10000"/>
                  <a:gd name="connsiteX1256" fmla="*/ 8881 w 10000"/>
                  <a:gd name="connsiteY1256" fmla="*/ 1516 h 10000"/>
                  <a:gd name="connsiteX1257" fmla="*/ 8864 w 10000"/>
                  <a:gd name="connsiteY1257" fmla="*/ 1522 h 10000"/>
                  <a:gd name="connsiteX1258" fmla="*/ 8850 w 10000"/>
                  <a:gd name="connsiteY1258" fmla="*/ 1535 h 10000"/>
                  <a:gd name="connsiteX1259" fmla="*/ 8834 w 10000"/>
                  <a:gd name="connsiteY1259" fmla="*/ 1571 h 10000"/>
                  <a:gd name="connsiteX1260" fmla="*/ 8825 w 10000"/>
                  <a:gd name="connsiteY1260" fmla="*/ 1587 h 10000"/>
                  <a:gd name="connsiteX1261" fmla="*/ 8776 w 10000"/>
                  <a:gd name="connsiteY1261" fmla="*/ 1571 h 10000"/>
                  <a:gd name="connsiteX1262" fmla="*/ 8745 w 10000"/>
                  <a:gd name="connsiteY1262" fmla="*/ 1580 h 10000"/>
                  <a:gd name="connsiteX1263" fmla="*/ 8720 w 10000"/>
                  <a:gd name="connsiteY1263" fmla="*/ 1587 h 10000"/>
                  <a:gd name="connsiteX1264" fmla="*/ 8709 w 10000"/>
                  <a:gd name="connsiteY1264" fmla="*/ 1609 h 10000"/>
                  <a:gd name="connsiteX1265" fmla="*/ 8693 w 10000"/>
                  <a:gd name="connsiteY1265" fmla="*/ 1616 h 10000"/>
                  <a:gd name="connsiteX1266" fmla="*/ 8684 w 10000"/>
                  <a:gd name="connsiteY1266" fmla="*/ 1639 h 10000"/>
                  <a:gd name="connsiteX1267" fmla="*/ 8684 w 10000"/>
                  <a:gd name="connsiteY1267" fmla="*/ 1658 h 10000"/>
                  <a:gd name="connsiteX1268" fmla="*/ 8665 w 10000"/>
                  <a:gd name="connsiteY1268" fmla="*/ 1655 h 10000"/>
                  <a:gd name="connsiteX1269" fmla="*/ 8665 w 10000"/>
                  <a:gd name="connsiteY1269" fmla="*/ 1645 h 10000"/>
                  <a:gd name="connsiteX1270" fmla="*/ 8665 w 10000"/>
                  <a:gd name="connsiteY1270" fmla="*/ 1626 h 10000"/>
                  <a:gd name="connsiteX1271" fmla="*/ 8676 w 10000"/>
                  <a:gd name="connsiteY1271" fmla="*/ 1609 h 10000"/>
                  <a:gd name="connsiteX1272" fmla="*/ 8679 w 10000"/>
                  <a:gd name="connsiteY1272" fmla="*/ 1597 h 10000"/>
                  <a:gd name="connsiteX1273" fmla="*/ 8687 w 10000"/>
                  <a:gd name="connsiteY1273" fmla="*/ 1577 h 10000"/>
                  <a:gd name="connsiteX1274" fmla="*/ 8695 w 10000"/>
                  <a:gd name="connsiteY1274" fmla="*/ 1554 h 10000"/>
                  <a:gd name="connsiteX1275" fmla="*/ 8709 w 10000"/>
                  <a:gd name="connsiteY1275" fmla="*/ 1532 h 10000"/>
                  <a:gd name="connsiteX1276" fmla="*/ 8704 w 10000"/>
                  <a:gd name="connsiteY1276" fmla="*/ 1512 h 10000"/>
                  <a:gd name="connsiteX1277" fmla="*/ 8695 w 10000"/>
                  <a:gd name="connsiteY1277" fmla="*/ 1503 h 10000"/>
                  <a:gd name="connsiteX1278" fmla="*/ 8684 w 10000"/>
                  <a:gd name="connsiteY1278" fmla="*/ 1503 h 10000"/>
                  <a:gd name="connsiteX1279" fmla="*/ 8670 w 10000"/>
                  <a:gd name="connsiteY1279" fmla="*/ 1525 h 10000"/>
                  <a:gd name="connsiteX1280" fmla="*/ 8665 w 10000"/>
                  <a:gd name="connsiteY1280" fmla="*/ 1545 h 10000"/>
                  <a:gd name="connsiteX1281" fmla="*/ 8654 w 10000"/>
                  <a:gd name="connsiteY1281" fmla="*/ 1567 h 10000"/>
                  <a:gd name="connsiteX1282" fmla="*/ 8648 w 10000"/>
                  <a:gd name="connsiteY1282" fmla="*/ 1587 h 10000"/>
                  <a:gd name="connsiteX1283" fmla="*/ 8640 w 10000"/>
                  <a:gd name="connsiteY1283" fmla="*/ 1629 h 10000"/>
                  <a:gd name="connsiteX1284" fmla="*/ 8620 w 10000"/>
                  <a:gd name="connsiteY1284" fmla="*/ 1635 h 10000"/>
                  <a:gd name="connsiteX1285" fmla="*/ 8612 w 10000"/>
                  <a:gd name="connsiteY1285" fmla="*/ 1635 h 10000"/>
                  <a:gd name="connsiteX1286" fmla="*/ 8604 w 10000"/>
                  <a:gd name="connsiteY1286" fmla="*/ 1626 h 10000"/>
                  <a:gd name="connsiteX1287" fmla="*/ 8596 w 10000"/>
                  <a:gd name="connsiteY1287" fmla="*/ 1616 h 10000"/>
                  <a:gd name="connsiteX1288" fmla="*/ 8596 w 10000"/>
                  <a:gd name="connsiteY1288" fmla="*/ 1580 h 10000"/>
                  <a:gd name="connsiteX1289" fmla="*/ 8587 w 10000"/>
                  <a:gd name="connsiteY1289" fmla="*/ 1545 h 10000"/>
                  <a:gd name="connsiteX1290" fmla="*/ 8565 w 10000"/>
                  <a:gd name="connsiteY1290" fmla="*/ 1516 h 10000"/>
                  <a:gd name="connsiteX1291" fmla="*/ 8543 w 10000"/>
                  <a:gd name="connsiteY1291" fmla="*/ 1512 h 10000"/>
                  <a:gd name="connsiteX1292" fmla="*/ 8518 w 10000"/>
                  <a:gd name="connsiteY1292" fmla="*/ 1532 h 10000"/>
                  <a:gd name="connsiteX1293" fmla="*/ 8476 w 10000"/>
                  <a:gd name="connsiteY1293" fmla="*/ 1567 h 10000"/>
                  <a:gd name="connsiteX1294" fmla="*/ 8454 w 10000"/>
                  <a:gd name="connsiteY1294" fmla="*/ 1551 h 10000"/>
                  <a:gd name="connsiteX1295" fmla="*/ 8402 w 10000"/>
                  <a:gd name="connsiteY1295" fmla="*/ 1493 h 10000"/>
                  <a:gd name="connsiteX1296" fmla="*/ 8371 w 10000"/>
                  <a:gd name="connsiteY1296" fmla="*/ 1428 h 10000"/>
                  <a:gd name="connsiteX1297" fmla="*/ 8072 w 10000"/>
                  <a:gd name="connsiteY1297" fmla="*/ 1422 h 10000"/>
                  <a:gd name="connsiteX1298" fmla="*/ 7823 w 10000"/>
                  <a:gd name="connsiteY1298" fmla="*/ 1279 h 10000"/>
                  <a:gd name="connsiteX1299" fmla="*/ 7587 w 10000"/>
                  <a:gd name="connsiteY1299" fmla="*/ 1133 h 10000"/>
                  <a:gd name="connsiteX1300" fmla="*/ 7526 w 10000"/>
                  <a:gd name="connsiteY1300" fmla="*/ 1098 h 10000"/>
                  <a:gd name="connsiteX1301" fmla="*/ 7346 w 10000"/>
                  <a:gd name="connsiteY1301" fmla="*/ 991 h 10000"/>
                  <a:gd name="connsiteX1302" fmla="*/ 7321 w 10000"/>
                  <a:gd name="connsiteY1302" fmla="*/ 959 h 10000"/>
                  <a:gd name="connsiteX1303" fmla="*/ 7307 w 10000"/>
                  <a:gd name="connsiteY1303" fmla="*/ 871 h 10000"/>
                  <a:gd name="connsiteX1304" fmla="*/ 7224 w 10000"/>
                  <a:gd name="connsiteY1304" fmla="*/ 816 h 10000"/>
                  <a:gd name="connsiteX1305" fmla="*/ 7147 w 10000"/>
                  <a:gd name="connsiteY1305" fmla="*/ 787 h 10000"/>
                  <a:gd name="connsiteX1306" fmla="*/ 7080 w 10000"/>
                  <a:gd name="connsiteY1306" fmla="*/ 742 h 10000"/>
                  <a:gd name="connsiteX1307" fmla="*/ 7069 w 10000"/>
                  <a:gd name="connsiteY1307" fmla="*/ 767 h 10000"/>
                  <a:gd name="connsiteX1308" fmla="*/ 7033 w 10000"/>
                  <a:gd name="connsiteY1308" fmla="*/ 787 h 10000"/>
                  <a:gd name="connsiteX1309" fmla="*/ 6820 w 10000"/>
                  <a:gd name="connsiteY1309" fmla="*/ 878 h 10000"/>
                  <a:gd name="connsiteX1310" fmla="*/ 6726 w 10000"/>
                  <a:gd name="connsiteY1310" fmla="*/ 897 h 10000"/>
                  <a:gd name="connsiteX1311" fmla="*/ 6626 w 10000"/>
                  <a:gd name="connsiteY1311" fmla="*/ 955 h 10000"/>
                  <a:gd name="connsiteX1312" fmla="*/ 6582 w 10000"/>
                  <a:gd name="connsiteY1312" fmla="*/ 946 h 10000"/>
                  <a:gd name="connsiteX1313" fmla="*/ 6571 w 10000"/>
                  <a:gd name="connsiteY1313" fmla="*/ 955 h 10000"/>
                  <a:gd name="connsiteX1314" fmla="*/ 6507 w 10000"/>
                  <a:gd name="connsiteY1314" fmla="*/ 975 h 10000"/>
                  <a:gd name="connsiteX1315" fmla="*/ 6485 w 10000"/>
                  <a:gd name="connsiteY1315" fmla="*/ 975 h 10000"/>
                  <a:gd name="connsiteX1316" fmla="*/ 6476 w 10000"/>
                  <a:gd name="connsiteY1316" fmla="*/ 965 h 10000"/>
                  <a:gd name="connsiteX1317" fmla="*/ 6474 w 10000"/>
                  <a:gd name="connsiteY1317" fmla="*/ 936 h 10000"/>
                  <a:gd name="connsiteX1318" fmla="*/ 6452 w 10000"/>
                  <a:gd name="connsiteY1318" fmla="*/ 887 h 10000"/>
                  <a:gd name="connsiteX1319" fmla="*/ 6352 w 10000"/>
                  <a:gd name="connsiteY1319" fmla="*/ 767 h 10000"/>
                  <a:gd name="connsiteX1320" fmla="*/ 6313 w 10000"/>
                  <a:gd name="connsiteY1320" fmla="*/ 732 h 10000"/>
                  <a:gd name="connsiteX1321" fmla="*/ 6296 w 10000"/>
                  <a:gd name="connsiteY1321" fmla="*/ 690 h 10000"/>
                  <a:gd name="connsiteX1322" fmla="*/ 6271 w 10000"/>
                  <a:gd name="connsiteY1322" fmla="*/ 664 h 10000"/>
                  <a:gd name="connsiteX1323" fmla="*/ 6266 w 10000"/>
                  <a:gd name="connsiteY1323" fmla="*/ 654 h 10000"/>
                  <a:gd name="connsiteX1324" fmla="*/ 6111 w 10000"/>
                  <a:gd name="connsiteY1324" fmla="*/ 398 h 10000"/>
                  <a:gd name="connsiteX1325" fmla="*/ 5903 w 10000"/>
                  <a:gd name="connsiteY1325" fmla="*/ 408 h 10000"/>
                  <a:gd name="connsiteX1326" fmla="*/ 5837 w 10000"/>
                  <a:gd name="connsiteY1326" fmla="*/ 427 h 10000"/>
                  <a:gd name="connsiteX1327" fmla="*/ 5756 w 10000"/>
                  <a:gd name="connsiteY1327" fmla="*/ 453 h 10000"/>
                  <a:gd name="connsiteX1328" fmla="*/ 5681 w 10000"/>
                  <a:gd name="connsiteY1328" fmla="*/ 453 h 10000"/>
                  <a:gd name="connsiteX1329" fmla="*/ 5609 w 10000"/>
                  <a:gd name="connsiteY1329" fmla="*/ 447 h 10000"/>
                  <a:gd name="connsiteX1330" fmla="*/ 5554 w 10000"/>
                  <a:gd name="connsiteY1330" fmla="*/ 304 h 10000"/>
                  <a:gd name="connsiteX1331" fmla="*/ 5529 w 10000"/>
                  <a:gd name="connsiteY1331" fmla="*/ 301 h 10000"/>
                  <a:gd name="connsiteX1332" fmla="*/ 5393 w 10000"/>
                  <a:gd name="connsiteY1332" fmla="*/ 256 h 10000"/>
                  <a:gd name="connsiteX1333" fmla="*/ 5366 w 10000"/>
                  <a:gd name="connsiteY1333" fmla="*/ 220 h 10000"/>
                  <a:gd name="connsiteX1334" fmla="*/ 5249 w 10000"/>
                  <a:gd name="connsiteY1334" fmla="*/ 155 h 10000"/>
                  <a:gd name="connsiteX1335" fmla="*/ 5141 w 10000"/>
                  <a:gd name="connsiteY1335" fmla="*/ 52 h 10000"/>
                  <a:gd name="connsiteX1336" fmla="*/ 5116 w 10000"/>
                  <a:gd name="connsiteY1336" fmla="*/ 3 h 10000"/>
                  <a:gd name="connsiteX1337" fmla="*/ 5061 w 10000"/>
                  <a:gd name="connsiteY1337" fmla="*/ 0 h 10000"/>
                  <a:gd name="connsiteX1338" fmla="*/ 5036 w 10000"/>
                  <a:gd name="connsiteY1338" fmla="*/ 32 h 10000"/>
                  <a:gd name="connsiteX1339" fmla="*/ 4942 w 10000"/>
                  <a:gd name="connsiteY1339" fmla="*/ 133 h 10000"/>
                  <a:gd name="connsiteX1340" fmla="*/ 4900 w 10000"/>
                  <a:gd name="connsiteY1340" fmla="*/ 217 h 10000"/>
                  <a:gd name="connsiteX1341" fmla="*/ 4861 w 10000"/>
                  <a:gd name="connsiteY1341" fmla="*/ 198 h 10000"/>
                  <a:gd name="connsiteX1342" fmla="*/ 4795 w 10000"/>
                  <a:gd name="connsiteY1342" fmla="*/ 68 h 10000"/>
                  <a:gd name="connsiteX1343" fmla="*/ 4778 w 10000"/>
                  <a:gd name="connsiteY1343" fmla="*/ 62 h 10000"/>
                  <a:gd name="connsiteX1344" fmla="*/ 4765 w 10000"/>
                  <a:gd name="connsiteY1344" fmla="*/ 62 h 10000"/>
                  <a:gd name="connsiteX1345" fmla="*/ 4748 w 10000"/>
                  <a:gd name="connsiteY1345" fmla="*/ 68 h 10000"/>
                  <a:gd name="connsiteX1346" fmla="*/ 4673 w 10000"/>
                  <a:gd name="connsiteY1346" fmla="*/ 136 h 10000"/>
                  <a:gd name="connsiteX1347" fmla="*/ 4632 w 10000"/>
                  <a:gd name="connsiteY1347" fmla="*/ 201 h 10000"/>
                  <a:gd name="connsiteX1348" fmla="*/ 4623 w 10000"/>
                  <a:gd name="connsiteY1348" fmla="*/ 210 h 10000"/>
                  <a:gd name="connsiteX1349" fmla="*/ 4579 w 10000"/>
                  <a:gd name="connsiteY1349" fmla="*/ 220 h 10000"/>
                  <a:gd name="connsiteX1350" fmla="*/ 4479 w 10000"/>
                  <a:gd name="connsiteY1350" fmla="*/ 198 h 10000"/>
                  <a:gd name="connsiteX1351" fmla="*/ 4402 w 10000"/>
                  <a:gd name="connsiteY1351" fmla="*/ 165 h 10000"/>
                  <a:gd name="connsiteX1352" fmla="*/ 4374 w 10000"/>
                  <a:gd name="connsiteY1352" fmla="*/ 165 h 10000"/>
                  <a:gd name="connsiteX1353" fmla="*/ 4335 w 10000"/>
                  <a:gd name="connsiteY1353" fmla="*/ 172 h 10000"/>
                  <a:gd name="connsiteX1354" fmla="*/ 4302 w 10000"/>
                  <a:gd name="connsiteY1354" fmla="*/ 188 h 10000"/>
                  <a:gd name="connsiteX1355" fmla="*/ 4271 w 10000"/>
                  <a:gd name="connsiteY1355" fmla="*/ 220 h 10000"/>
                  <a:gd name="connsiteX1356" fmla="*/ 4238 w 10000"/>
                  <a:gd name="connsiteY1356" fmla="*/ 240 h 10000"/>
                  <a:gd name="connsiteX1357" fmla="*/ 4324 w 10000"/>
                  <a:gd name="connsiteY1357" fmla="*/ 1289 h 10000"/>
                  <a:gd name="connsiteX1358" fmla="*/ 4297 w 10000"/>
                  <a:gd name="connsiteY1358" fmla="*/ 7345 h 10000"/>
                  <a:gd name="connsiteX1359" fmla="*/ 4236 w 10000"/>
                  <a:gd name="connsiteY1359" fmla="*/ 6832 h 10000"/>
                  <a:gd name="connsiteX1360" fmla="*/ 3946 w 10000"/>
                  <a:gd name="connsiteY1360" fmla="*/ 6675 h 10000"/>
                  <a:gd name="connsiteX1361" fmla="*/ 4805 w 10000"/>
                  <a:gd name="connsiteY1361" fmla="*/ 7386 h 10000"/>
                  <a:gd name="connsiteX1362" fmla="*/ 5343 w 10000"/>
                  <a:gd name="connsiteY1362" fmla="*/ 7520 h 10000"/>
                  <a:gd name="connsiteX1363" fmla="*/ 2947 w 10000"/>
                  <a:gd name="connsiteY1363" fmla="*/ 8089 h 10000"/>
                  <a:gd name="connsiteX1364" fmla="*/ 3057 w 10000"/>
                  <a:gd name="connsiteY1364" fmla="*/ 7143 h 10000"/>
                  <a:gd name="connsiteX0" fmla="*/ 4324 w 10000"/>
                  <a:gd name="connsiteY0" fmla="*/ 1289 h 10000"/>
                  <a:gd name="connsiteX1" fmla="*/ 4296 w 10000"/>
                  <a:gd name="connsiteY1" fmla="*/ 1305 h 10000"/>
                  <a:gd name="connsiteX2" fmla="*/ 4285 w 10000"/>
                  <a:gd name="connsiteY2" fmla="*/ 1279 h 10000"/>
                  <a:gd name="connsiteX3" fmla="*/ 4244 w 10000"/>
                  <a:gd name="connsiteY3" fmla="*/ 1266 h 10000"/>
                  <a:gd name="connsiteX4" fmla="*/ 4208 w 10000"/>
                  <a:gd name="connsiteY4" fmla="*/ 1286 h 10000"/>
                  <a:gd name="connsiteX5" fmla="*/ 4172 w 10000"/>
                  <a:gd name="connsiteY5" fmla="*/ 1299 h 10000"/>
                  <a:gd name="connsiteX6" fmla="*/ 4150 w 10000"/>
                  <a:gd name="connsiteY6" fmla="*/ 1308 h 10000"/>
                  <a:gd name="connsiteX7" fmla="*/ 4139 w 10000"/>
                  <a:gd name="connsiteY7" fmla="*/ 1315 h 10000"/>
                  <a:gd name="connsiteX8" fmla="*/ 4125 w 10000"/>
                  <a:gd name="connsiteY8" fmla="*/ 1315 h 10000"/>
                  <a:gd name="connsiteX9" fmla="*/ 4119 w 10000"/>
                  <a:gd name="connsiteY9" fmla="*/ 1315 h 10000"/>
                  <a:gd name="connsiteX10" fmla="*/ 4111 w 10000"/>
                  <a:gd name="connsiteY10" fmla="*/ 1308 h 10000"/>
                  <a:gd name="connsiteX11" fmla="*/ 4100 w 10000"/>
                  <a:gd name="connsiteY11" fmla="*/ 1315 h 10000"/>
                  <a:gd name="connsiteX12" fmla="*/ 4075 w 10000"/>
                  <a:gd name="connsiteY12" fmla="*/ 1315 h 10000"/>
                  <a:gd name="connsiteX13" fmla="*/ 4058 w 10000"/>
                  <a:gd name="connsiteY13" fmla="*/ 1318 h 10000"/>
                  <a:gd name="connsiteX14" fmla="*/ 4044 w 10000"/>
                  <a:gd name="connsiteY14" fmla="*/ 1315 h 10000"/>
                  <a:gd name="connsiteX15" fmla="*/ 4042 w 10000"/>
                  <a:gd name="connsiteY15" fmla="*/ 1299 h 10000"/>
                  <a:gd name="connsiteX16" fmla="*/ 4014 w 10000"/>
                  <a:gd name="connsiteY16" fmla="*/ 1308 h 10000"/>
                  <a:gd name="connsiteX17" fmla="*/ 4011 w 10000"/>
                  <a:gd name="connsiteY17" fmla="*/ 1315 h 10000"/>
                  <a:gd name="connsiteX18" fmla="*/ 4011 w 10000"/>
                  <a:gd name="connsiteY18" fmla="*/ 1341 h 10000"/>
                  <a:gd name="connsiteX19" fmla="*/ 4019 w 10000"/>
                  <a:gd name="connsiteY19" fmla="*/ 1341 h 10000"/>
                  <a:gd name="connsiteX20" fmla="*/ 3997 w 10000"/>
                  <a:gd name="connsiteY20" fmla="*/ 1363 h 10000"/>
                  <a:gd name="connsiteX21" fmla="*/ 3986 w 10000"/>
                  <a:gd name="connsiteY21" fmla="*/ 1373 h 10000"/>
                  <a:gd name="connsiteX22" fmla="*/ 3981 w 10000"/>
                  <a:gd name="connsiteY22" fmla="*/ 1389 h 10000"/>
                  <a:gd name="connsiteX23" fmla="*/ 3981 w 10000"/>
                  <a:gd name="connsiteY23" fmla="*/ 1409 h 10000"/>
                  <a:gd name="connsiteX24" fmla="*/ 3981 w 10000"/>
                  <a:gd name="connsiteY24" fmla="*/ 1438 h 10000"/>
                  <a:gd name="connsiteX25" fmla="*/ 3961 w 10000"/>
                  <a:gd name="connsiteY25" fmla="*/ 1441 h 10000"/>
                  <a:gd name="connsiteX26" fmla="*/ 3942 w 10000"/>
                  <a:gd name="connsiteY26" fmla="*/ 1441 h 10000"/>
                  <a:gd name="connsiteX27" fmla="*/ 3914 w 10000"/>
                  <a:gd name="connsiteY27" fmla="*/ 1454 h 10000"/>
                  <a:gd name="connsiteX28" fmla="*/ 3892 w 10000"/>
                  <a:gd name="connsiteY28" fmla="*/ 1467 h 10000"/>
                  <a:gd name="connsiteX29" fmla="*/ 3867 w 10000"/>
                  <a:gd name="connsiteY29" fmla="*/ 1483 h 10000"/>
                  <a:gd name="connsiteX30" fmla="*/ 3845 w 10000"/>
                  <a:gd name="connsiteY30" fmla="*/ 1467 h 10000"/>
                  <a:gd name="connsiteX31" fmla="*/ 3850 w 10000"/>
                  <a:gd name="connsiteY31" fmla="*/ 1457 h 10000"/>
                  <a:gd name="connsiteX32" fmla="*/ 3864 w 10000"/>
                  <a:gd name="connsiteY32" fmla="*/ 1441 h 10000"/>
                  <a:gd name="connsiteX33" fmla="*/ 3859 w 10000"/>
                  <a:gd name="connsiteY33" fmla="*/ 1409 h 10000"/>
                  <a:gd name="connsiteX34" fmla="*/ 3842 w 10000"/>
                  <a:gd name="connsiteY34" fmla="*/ 1383 h 10000"/>
                  <a:gd name="connsiteX35" fmla="*/ 3825 w 10000"/>
                  <a:gd name="connsiteY35" fmla="*/ 1360 h 10000"/>
                  <a:gd name="connsiteX36" fmla="*/ 3809 w 10000"/>
                  <a:gd name="connsiteY36" fmla="*/ 1318 h 10000"/>
                  <a:gd name="connsiteX37" fmla="*/ 3787 w 10000"/>
                  <a:gd name="connsiteY37" fmla="*/ 1289 h 10000"/>
                  <a:gd name="connsiteX38" fmla="*/ 3759 w 10000"/>
                  <a:gd name="connsiteY38" fmla="*/ 1266 h 10000"/>
                  <a:gd name="connsiteX39" fmla="*/ 3740 w 10000"/>
                  <a:gd name="connsiteY39" fmla="*/ 1256 h 10000"/>
                  <a:gd name="connsiteX40" fmla="*/ 3715 w 10000"/>
                  <a:gd name="connsiteY40" fmla="*/ 1250 h 10000"/>
                  <a:gd name="connsiteX41" fmla="*/ 3687 w 10000"/>
                  <a:gd name="connsiteY41" fmla="*/ 1256 h 10000"/>
                  <a:gd name="connsiteX42" fmla="*/ 3681 w 10000"/>
                  <a:gd name="connsiteY42" fmla="*/ 1260 h 10000"/>
                  <a:gd name="connsiteX43" fmla="*/ 3670 w 10000"/>
                  <a:gd name="connsiteY43" fmla="*/ 1295 h 10000"/>
                  <a:gd name="connsiteX44" fmla="*/ 3651 w 10000"/>
                  <a:gd name="connsiteY44" fmla="*/ 1305 h 10000"/>
                  <a:gd name="connsiteX45" fmla="*/ 3640 w 10000"/>
                  <a:gd name="connsiteY45" fmla="*/ 1308 h 10000"/>
                  <a:gd name="connsiteX46" fmla="*/ 3626 w 10000"/>
                  <a:gd name="connsiteY46" fmla="*/ 1308 h 10000"/>
                  <a:gd name="connsiteX47" fmla="*/ 3632 w 10000"/>
                  <a:gd name="connsiteY47" fmla="*/ 1276 h 10000"/>
                  <a:gd name="connsiteX48" fmla="*/ 3609 w 10000"/>
                  <a:gd name="connsiteY48" fmla="*/ 1289 h 10000"/>
                  <a:gd name="connsiteX49" fmla="*/ 3593 w 10000"/>
                  <a:gd name="connsiteY49" fmla="*/ 1286 h 10000"/>
                  <a:gd name="connsiteX50" fmla="*/ 3590 w 10000"/>
                  <a:gd name="connsiteY50" fmla="*/ 1256 h 10000"/>
                  <a:gd name="connsiteX51" fmla="*/ 3584 w 10000"/>
                  <a:gd name="connsiteY51" fmla="*/ 1237 h 10000"/>
                  <a:gd name="connsiteX52" fmla="*/ 3573 w 10000"/>
                  <a:gd name="connsiteY52" fmla="*/ 1237 h 10000"/>
                  <a:gd name="connsiteX53" fmla="*/ 3554 w 10000"/>
                  <a:gd name="connsiteY53" fmla="*/ 1227 h 10000"/>
                  <a:gd name="connsiteX54" fmla="*/ 3546 w 10000"/>
                  <a:gd name="connsiteY54" fmla="*/ 1192 h 10000"/>
                  <a:gd name="connsiteX55" fmla="*/ 3529 w 10000"/>
                  <a:gd name="connsiteY55" fmla="*/ 1176 h 10000"/>
                  <a:gd name="connsiteX56" fmla="*/ 3512 w 10000"/>
                  <a:gd name="connsiteY56" fmla="*/ 1182 h 10000"/>
                  <a:gd name="connsiteX57" fmla="*/ 3485 w 10000"/>
                  <a:gd name="connsiteY57" fmla="*/ 1182 h 10000"/>
                  <a:gd name="connsiteX58" fmla="*/ 3463 w 10000"/>
                  <a:gd name="connsiteY58" fmla="*/ 1176 h 10000"/>
                  <a:gd name="connsiteX59" fmla="*/ 3449 w 10000"/>
                  <a:gd name="connsiteY59" fmla="*/ 1182 h 10000"/>
                  <a:gd name="connsiteX60" fmla="*/ 3432 w 10000"/>
                  <a:gd name="connsiteY60" fmla="*/ 1192 h 10000"/>
                  <a:gd name="connsiteX61" fmla="*/ 3454 w 10000"/>
                  <a:gd name="connsiteY61" fmla="*/ 1205 h 10000"/>
                  <a:gd name="connsiteX62" fmla="*/ 3463 w 10000"/>
                  <a:gd name="connsiteY62" fmla="*/ 1205 h 10000"/>
                  <a:gd name="connsiteX63" fmla="*/ 3488 w 10000"/>
                  <a:gd name="connsiteY63" fmla="*/ 1205 h 10000"/>
                  <a:gd name="connsiteX64" fmla="*/ 3488 w 10000"/>
                  <a:gd name="connsiteY64" fmla="*/ 1218 h 10000"/>
                  <a:gd name="connsiteX65" fmla="*/ 3493 w 10000"/>
                  <a:gd name="connsiteY65" fmla="*/ 1247 h 10000"/>
                  <a:gd name="connsiteX66" fmla="*/ 3512 w 10000"/>
                  <a:gd name="connsiteY66" fmla="*/ 1247 h 10000"/>
                  <a:gd name="connsiteX67" fmla="*/ 3518 w 10000"/>
                  <a:gd name="connsiteY67" fmla="*/ 1250 h 10000"/>
                  <a:gd name="connsiteX68" fmla="*/ 3521 w 10000"/>
                  <a:gd name="connsiteY68" fmla="*/ 1276 h 10000"/>
                  <a:gd name="connsiteX69" fmla="*/ 3543 w 10000"/>
                  <a:gd name="connsiteY69" fmla="*/ 1295 h 10000"/>
                  <a:gd name="connsiteX70" fmla="*/ 3546 w 10000"/>
                  <a:gd name="connsiteY70" fmla="*/ 1305 h 10000"/>
                  <a:gd name="connsiteX71" fmla="*/ 3543 w 10000"/>
                  <a:gd name="connsiteY71" fmla="*/ 1315 h 10000"/>
                  <a:gd name="connsiteX72" fmla="*/ 3543 w 10000"/>
                  <a:gd name="connsiteY72" fmla="*/ 1331 h 10000"/>
                  <a:gd name="connsiteX73" fmla="*/ 3554 w 10000"/>
                  <a:gd name="connsiteY73" fmla="*/ 1324 h 10000"/>
                  <a:gd name="connsiteX74" fmla="*/ 3560 w 10000"/>
                  <a:gd name="connsiteY74" fmla="*/ 1331 h 10000"/>
                  <a:gd name="connsiteX75" fmla="*/ 3582 w 10000"/>
                  <a:gd name="connsiteY75" fmla="*/ 1344 h 10000"/>
                  <a:gd name="connsiteX76" fmla="*/ 3598 w 10000"/>
                  <a:gd name="connsiteY76" fmla="*/ 1380 h 10000"/>
                  <a:gd name="connsiteX77" fmla="*/ 3607 w 10000"/>
                  <a:gd name="connsiteY77" fmla="*/ 1389 h 10000"/>
                  <a:gd name="connsiteX78" fmla="*/ 3623 w 10000"/>
                  <a:gd name="connsiteY78" fmla="*/ 1409 h 10000"/>
                  <a:gd name="connsiteX79" fmla="*/ 3634 w 10000"/>
                  <a:gd name="connsiteY79" fmla="*/ 1438 h 10000"/>
                  <a:gd name="connsiteX80" fmla="*/ 3632 w 10000"/>
                  <a:gd name="connsiteY80" fmla="*/ 1454 h 10000"/>
                  <a:gd name="connsiteX81" fmla="*/ 3618 w 10000"/>
                  <a:gd name="connsiteY81" fmla="*/ 1438 h 10000"/>
                  <a:gd name="connsiteX82" fmla="*/ 3598 w 10000"/>
                  <a:gd name="connsiteY82" fmla="*/ 1428 h 10000"/>
                  <a:gd name="connsiteX83" fmla="*/ 3582 w 10000"/>
                  <a:gd name="connsiteY83" fmla="*/ 1402 h 10000"/>
                  <a:gd name="connsiteX84" fmla="*/ 3562 w 10000"/>
                  <a:gd name="connsiteY84" fmla="*/ 1399 h 10000"/>
                  <a:gd name="connsiteX85" fmla="*/ 3546 w 10000"/>
                  <a:gd name="connsiteY85" fmla="*/ 1383 h 10000"/>
                  <a:gd name="connsiteX86" fmla="*/ 3510 w 10000"/>
                  <a:gd name="connsiteY86" fmla="*/ 1360 h 10000"/>
                  <a:gd name="connsiteX87" fmla="*/ 3485 w 10000"/>
                  <a:gd name="connsiteY87" fmla="*/ 1344 h 10000"/>
                  <a:gd name="connsiteX88" fmla="*/ 3454 w 10000"/>
                  <a:gd name="connsiteY88" fmla="*/ 1334 h 10000"/>
                  <a:gd name="connsiteX89" fmla="*/ 3429 w 10000"/>
                  <a:gd name="connsiteY89" fmla="*/ 1315 h 10000"/>
                  <a:gd name="connsiteX90" fmla="*/ 3416 w 10000"/>
                  <a:gd name="connsiteY90" fmla="*/ 1308 h 10000"/>
                  <a:gd name="connsiteX91" fmla="*/ 3399 w 10000"/>
                  <a:gd name="connsiteY91" fmla="*/ 1305 h 10000"/>
                  <a:gd name="connsiteX92" fmla="*/ 3382 w 10000"/>
                  <a:gd name="connsiteY92" fmla="*/ 1286 h 10000"/>
                  <a:gd name="connsiteX93" fmla="*/ 3380 w 10000"/>
                  <a:gd name="connsiteY93" fmla="*/ 1266 h 10000"/>
                  <a:gd name="connsiteX94" fmla="*/ 3388 w 10000"/>
                  <a:gd name="connsiteY94" fmla="*/ 1256 h 10000"/>
                  <a:gd name="connsiteX95" fmla="*/ 3407 w 10000"/>
                  <a:gd name="connsiteY95" fmla="*/ 1256 h 10000"/>
                  <a:gd name="connsiteX96" fmla="*/ 3396 w 10000"/>
                  <a:gd name="connsiteY96" fmla="*/ 1227 h 10000"/>
                  <a:gd name="connsiteX97" fmla="*/ 3382 w 10000"/>
                  <a:gd name="connsiteY97" fmla="*/ 1227 h 10000"/>
                  <a:gd name="connsiteX98" fmla="*/ 3360 w 10000"/>
                  <a:gd name="connsiteY98" fmla="*/ 1221 h 10000"/>
                  <a:gd name="connsiteX99" fmla="*/ 3349 w 10000"/>
                  <a:gd name="connsiteY99" fmla="*/ 1231 h 10000"/>
                  <a:gd name="connsiteX100" fmla="*/ 3352 w 10000"/>
                  <a:gd name="connsiteY100" fmla="*/ 1247 h 10000"/>
                  <a:gd name="connsiteX101" fmla="*/ 3341 w 10000"/>
                  <a:gd name="connsiteY101" fmla="*/ 1237 h 10000"/>
                  <a:gd name="connsiteX102" fmla="*/ 3335 w 10000"/>
                  <a:gd name="connsiteY102" fmla="*/ 1231 h 10000"/>
                  <a:gd name="connsiteX103" fmla="*/ 3307 w 10000"/>
                  <a:gd name="connsiteY103" fmla="*/ 1227 h 10000"/>
                  <a:gd name="connsiteX104" fmla="*/ 3294 w 10000"/>
                  <a:gd name="connsiteY104" fmla="*/ 1221 h 10000"/>
                  <a:gd name="connsiteX105" fmla="*/ 3271 w 10000"/>
                  <a:gd name="connsiteY105" fmla="*/ 1211 h 10000"/>
                  <a:gd name="connsiteX106" fmla="*/ 3252 w 10000"/>
                  <a:gd name="connsiteY106" fmla="*/ 1195 h 10000"/>
                  <a:gd name="connsiteX107" fmla="*/ 3235 w 10000"/>
                  <a:gd name="connsiteY107" fmla="*/ 1195 h 10000"/>
                  <a:gd name="connsiteX108" fmla="*/ 3235 w 10000"/>
                  <a:gd name="connsiteY108" fmla="*/ 1205 h 10000"/>
                  <a:gd name="connsiteX109" fmla="*/ 3219 w 10000"/>
                  <a:gd name="connsiteY109" fmla="*/ 1231 h 10000"/>
                  <a:gd name="connsiteX110" fmla="*/ 3213 w 10000"/>
                  <a:gd name="connsiteY110" fmla="*/ 1231 h 10000"/>
                  <a:gd name="connsiteX111" fmla="*/ 3183 w 10000"/>
                  <a:gd name="connsiteY111" fmla="*/ 1221 h 10000"/>
                  <a:gd name="connsiteX112" fmla="*/ 3175 w 10000"/>
                  <a:gd name="connsiteY112" fmla="*/ 1227 h 10000"/>
                  <a:gd name="connsiteX113" fmla="*/ 3163 w 10000"/>
                  <a:gd name="connsiteY113" fmla="*/ 1237 h 10000"/>
                  <a:gd name="connsiteX114" fmla="*/ 3158 w 10000"/>
                  <a:gd name="connsiteY114" fmla="*/ 1260 h 10000"/>
                  <a:gd name="connsiteX115" fmla="*/ 3158 w 10000"/>
                  <a:gd name="connsiteY115" fmla="*/ 1276 h 10000"/>
                  <a:gd name="connsiteX116" fmla="*/ 3163 w 10000"/>
                  <a:gd name="connsiteY116" fmla="*/ 1295 h 10000"/>
                  <a:gd name="connsiteX117" fmla="*/ 3166 w 10000"/>
                  <a:gd name="connsiteY117" fmla="*/ 1308 h 10000"/>
                  <a:gd name="connsiteX118" fmla="*/ 3158 w 10000"/>
                  <a:gd name="connsiteY118" fmla="*/ 1315 h 10000"/>
                  <a:gd name="connsiteX119" fmla="*/ 3133 w 10000"/>
                  <a:gd name="connsiteY119" fmla="*/ 1299 h 10000"/>
                  <a:gd name="connsiteX120" fmla="*/ 3114 w 10000"/>
                  <a:gd name="connsiteY120" fmla="*/ 1276 h 10000"/>
                  <a:gd name="connsiteX121" fmla="*/ 3078 w 10000"/>
                  <a:gd name="connsiteY121" fmla="*/ 1240 h 10000"/>
                  <a:gd name="connsiteX122" fmla="*/ 3044 w 10000"/>
                  <a:gd name="connsiteY122" fmla="*/ 1227 h 10000"/>
                  <a:gd name="connsiteX123" fmla="*/ 3033 w 10000"/>
                  <a:gd name="connsiteY123" fmla="*/ 1231 h 10000"/>
                  <a:gd name="connsiteX124" fmla="*/ 3036 w 10000"/>
                  <a:gd name="connsiteY124" fmla="*/ 1256 h 10000"/>
                  <a:gd name="connsiteX125" fmla="*/ 3044 w 10000"/>
                  <a:gd name="connsiteY125" fmla="*/ 1266 h 10000"/>
                  <a:gd name="connsiteX126" fmla="*/ 3044 w 10000"/>
                  <a:gd name="connsiteY126" fmla="*/ 1276 h 10000"/>
                  <a:gd name="connsiteX127" fmla="*/ 3036 w 10000"/>
                  <a:gd name="connsiteY127" fmla="*/ 1276 h 10000"/>
                  <a:gd name="connsiteX128" fmla="*/ 3028 w 10000"/>
                  <a:gd name="connsiteY128" fmla="*/ 1266 h 10000"/>
                  <a:gd name="connsiteX129" fmla="*/ 3025 w 10000"/>
                  <a:gd name="connsiteY129" fmla="*/ 1256 h 10000"/>
                  <a:gd name="connsiteX130" fmla="*/ 3008 w 10000"/>
                  <a:gd name="connsiteY130" fmla="*/ 1205 h 10000"/>
                  <a:gd name="connsiteX131" fmla="*/ 3000 w 10000"/>
                  <a:gd name="connsiteY131" fmla="*/ 1192 h 10000"/>
                  <a:gd name="connsiteX132" fmla="*/ 2994 w 10000"/>
                  <a:gd name="connsiteY132" fmla="*/ 1176 h 10000"/>
                  <a:gd name="connsiteX133" fmla="*/ 2986 w 10000"/>
                  <a:gd name="connsiteY133" fmla="*/ 1182 h 10000"/>
                  <a:gd name="connsiteX134" fmla="*/ 2981 w 10000"/>
                  <a:gd name="connsiteY134" fmla="*/ 1192 h 10000"/>
                  <a:gd name="connsiteX135" fmla="*/ 2970 w 10000"/>
                  <a:gd name="connsiteY135" fmla="*/ 1201 h 10000"/>
                  <a:gd name="connsiteX136" fmla="*/ 2956 w 10000"/>
                  <a:gd name="connsiteY136" fmla="*/ 1218 h 10000"/>
                  <a:gd name="connsiteX137" fmla="*/ 2939 w 10000"/>
                  <a:gd name="connsiteY137" fmla="*/ 1240 h 10000"/>
                  <a:gd name="connsiteX138" fmla="*/ 2928 w 10000"/>
                  <a:gd name="connsiteY138" fmla="*/ 1247 h 10000"/>
                  <a:gd name="connsiteX139" fmla="*/ 2922 w 10000"/>
                  <a:gd name="connsiteY139" fmla="*/ 1250 h 10000"/>
                  <a:gd name="connsiteX140" fmla="*/ 2911 w 10000"/>
                  <a:gd name="connsiteY140" fmla="*/ 1250 h 10000"/>
                  <a:gd name="connsiteX141" fmla="*/ 2884 w 10000"/>
                  <a:gd name="connsiteY141" fmla="*/ 1247 h 10000"/>
                  <a:gd name="connsiteX142" fmla="*/ 2864 w 10000"/>
                  <a:gd name="connsiteY142" fmla="*/ 1237 h 10000"/>
                  <a:gd name="connsiteX143" fmla="*/ 2848 w 10000"/>
                  <a:gd name="connsiteY143" fmla="*/ 1231 h 10000"/>
                  <a:gd name="connsiteX144" fmla="*/ 2834 w 10000"/>
                  <a:gd name="connsiteY144" fmla="*/ 1227 h 10000"/>
                  <a:gd name="connsiteX145" fmla="*/ 2831 w 10000"/>
                  <a:gd name="connsiteY145" fmla="*/ 1227 h 10000"/>
                  <a:gd name="connsiteX146" fmla="*/ 2831 w 10000"/>
                  <a:gd name="connsiteY146" fmla="*/ 1221 h 10000"/>
                  <a:gd name="connsiteX147" fmla="*/ 2825 w 10000"/>
                  <a:gd name="connsiteY147" fmla="*/ 1205 h 10000"/>
                  <a:gd name="connsiteX148" fmla="*/ 2823 w 10000"/>
                  <a:gd name="connsiteY148" fmla="*/ 1192 h 10000"/>
                  <a:gd name="connsiteX149" fmla="*/ 2817 w 10000"/>
                  <a:gd name="connsiteY149" fmla="*/ 1182 h 10000"/>
                  <a:gd name="connsiteX150" fmla="*/ 2814 w 10000"/>
                  <a:gd name="connsiteY150" fmla="*/ 1176 h 10000"/>
                  <a:gd name="connsiteX151" fmla="*/ 2792 w 10000"/>
                  <a:gd name="connsiteY151" fmla="*/ 1172 h 10000"/>
                  <a:gd name="connsiteX152" fmla="*/ 2759 w 10000"/>
                  <a:gd name="connsiteY152" fmla="*/ 1156 h 10000"/>
                  <a:gd name="connsiteX153" fmla="*/ 2734 w 10000"/>
                  <a:gd name="connsiteY153" fmla="*/ 1143 h 10000"/>
                  <a:gd name="connsiteX154" fmla="*/ 2695 w 10000"/>
                  <a:gd name="connsiteY154" fmla="*/ 1124 h 10000"/>
                  <a:gd name="connsiteX155" fmla="*/ 2670 w 10000"/>
                  <a:gd name="connsiteY155" fmla="*/ 1108 h 10000"/>
                  <a:gd name="connsiteX156" fmla="*/ 2645 w 10000"/>
                  <a:gd name="connsiteY156" fmla="*/ 1091 h 10000"/>
                  <a:gd name="connsiteX157" fmla="*/ 2618 w 10000"/>
                  <a:gd name="connsiteY157" fmla="*/ 1088 h 10000"/>
                  <a:gd name="connsiteX158" fmla="*/ 2576 w 10000"/>
                  <a:gd name="connsiteY158" fmla="*/ 1088 h 10000"/>
                  <a:gd name="connsiteX159" fmla="*/ 2551 w 10000"/>
                  <a:gd name="connsiteY159" fmla="*/ 1091 h 10000"/>
                  <a:gd name="connsiteX160" fmla="*/ 2521 w 10000"/>
                  <a:gd name="connsiteY160" fmla="*/ 1098 h 10000"/>
                  <a:gd name="connsiteX161" fmla="*/ 2493 w 10000"/>
                  <a:gd name="connsiteY161" fmla="*/ 1104 h 10000"/>
                  <a:gd name="connsiteX162" fmla="*/ 2468 w 10000"/>
                  <a:gd name="connsiteY162" fmla="*/ 1108 h 10000"/>
                  <a:gd name="connsiteX163" fmla="*/ 2404 w 10000"/>
                  <a:gd name="connsiteY163" fmla="*/ 1124 h 10000"/>
                  <a:gd name="connsiteX164" fmla="*/ 2366 w 10000"/>
                  <a:gd name="connsiteY164" fmla="*/ 1133 h 10000"/>
                  <a:gd name="connsiteX165" fmla="*/ 2346 w 10000"/>
                  <a:gd name="connsiteY165" fmla="*/ 1137 h 10000"/>
                  <a:gd name="connsiteX166" fmla="*/ 2294 w 10000"/>
                  <a:gd name="connsiteY166" fmla="*/ 1146 h 10000"/>
                  <a:gd name="connsiteX167" fmla="*/ 2249 w 10000"/>
                  <a:gd name="connsiteY167" fmla="*/ 1156 h 10000"/>
                  <a:gd name="connsiteX168" fmla="*/ 2230 w 10000"/>
                  <a:gd name="connsiteY168" fmla="*/ 1156 h 10000"/>
                  <a:gd name="connsiteX169" fmla="*/ 2222 w 10000"/>
                  <a:gd name="connsiteY169" fmla="*/ 1163 h 10000"/>
                  <a:gd name="connsiteX170" fmla="*/ 2194 w 10000"/>
                  <a:gd name="connsiteY170" fmla="*/ 1163 h 10000"/>
                  <a:gd name="connsiteX171" fmla="*/ 2172 w 10000"/>
                  <a:gd name="connsiteY171" fmla="*/ 1163 h 10000"/>
                  <a:gd name="connsiteX172" fmla="*/ 2147 w 10000"/>
                  <a:gd name="connsiteY172" fmla="*/ 1166 h 10000"/>
                  <a:gd name="connsiteX173" fmla="*/ 2108 w 10000"/>
                  <a:gd name="connsiteY173" fmla="*/ 1166 h 10000"/>
                  <a:gd name="connsiteX174" fmla="*/ 2083 w 10000"/>
                  <a:gd name="connsiteY174" fmla="*/ 1156 h 10000"/>
                  <a:gd name="connsiteX175" fmla="*/ 2042 w 10000"/>
                  <a:gd name="connsiteY175" fmla="*/ 1143 h 10000"/>
                  <a:gd name="connsiteX176" fmla="*/ 2011 w 10000"/>
                  <a:gd name="connsiteY176" fmla="*/ 1143 h 10000"/>
                  <a:gd name="connsiteX177" fmla="*/ 1994 w 10000"/>
                  <a:gd name="connsiteY177" fmla="*/ 1146 h 10000"/>
                  <a:gd name="connsiteX178" fmla="*/ 1967 w 10000"/>
                  <a:gd name="connsiteY178" fmla="*/ 1156 h 10000"/>
                  <a:gd name="connsiteX179" fmla="*/ 1903 w 10000"/>
                  <a:gd name="connsiteY179" fmla="*/ 1176 h 10000"/>
                  <a:gd name="connsiteX180" fmla="*/ 1873 w 10000"/>
                  <a:gd name="connsiteY180" fmla="*/ 1182 h 10000"/>
                  <a:gd name="connsiteX181" fmla="*/ 1850 w 10000"/>
                  <a:gd name="connsiteY181" fmla="*/ 1185 h 10000"/>
                  <a:gd name="connsiteX182" fmla="*/ 1842 w 10000"/>
                  <a:gd name="connsiteY182" fmla="*/ 1192 h 10000"/>
                  <a:gd name="connsiteX183" fmla="*/ 1823 w 10000"/>
                  <a:gd name="connsiteY183" fmla="*/ 1195 h 10000"/>
                  <a:gd name="connsiteX184" fmla="*/ 1814 w 10000"/>
                  <a:gd name="connsiteY184" fmla="*/ 1201 h 10000"/>
                  <a:gd name="connsiteX185" fmla="*/ 1792 w 10000"/>
                  <a:gd name="connsiteY185" fmla="*/ 1218 h 10000"/>
                  <a:gd name="connsiteX186" fmla="*/ 1767 w 10000"/>
                  <a:gd name="connsiteY186" fmla="*/ 1231 h 10000"/>
                  <a:gd name="connsiteX187" fmla="*/ 1717 w 10000"/>
                  <a:gd name="connsiteY187" fmla="*/ 1266 h 10000"/>
                  <a:gd name="connsiteX188" fmla="*/ 1695 w 10000"/>
                  <a:gd name="connsiteY188" fmla="*/ 1279 h 10000"/>
                  <a:gd name="connsiteX189" fmla="*/ 1654 w 10000"/>
                  <a:gd name="connsiteY189" fmla="*/ 1308 h 10000"/>
                  <a:gd name="connsiteX190" fmla="*/ 1620 w 10000"/>
                  <a:gd name="connsiteY190" fmla="*/ 1334 h 10000"/>
                  <a:gd name="connsiteX191" fmla="*/ 1590 w 10000"/>
                  <a:gd name="connsiteY191" fmla="*/ 1360 h 10000"/>
                  <a:gd name="connsiteX192" fmla="*/ 1565 w 10000"/>
                  <a:gd name="connsiteY192" fmla="*/ 1380 h 10000"/>
                  <a:gd name="connsiteX193" fmla="*/ 1532 w 10000"/>
                  <a:gd name="connsiteY193" fmla="*/ 1402 h 10000"/>
                  <a:gd name="connsiteX194" fmla="*/ 1501 w 10000"/>
                  <a:gd name="connsiteY194" fmla="*/ 1418 h 10000"/>
                  <a:gd name="connsiteX195" fmla="*/ 1460 w 10000"/>
                  <a:gd name="connsiteY195" fmla="*/ 1438 h 10000"/>
                  <a:gd name="connsiteX196" fmla="*/ 1435 w 10000"/>
                  <a:gd name="connsiteY196" fmla="*/ 1454 h 10000"/>
                  <a:gd name="connsiteX197" fmla="*/ 1421 w 10000"/>
                  <a:gd name="connsiteY197" fmla="*/ 1464 h 10000"/>
                  <a:gd name="connsiteX198" fmla="*/ 1380 w 10000"/>
                  <a:gd name="connsiteY198" fmla="*/ 1473 h 10000"/>
                  <a:gd name="connsiteX199" fmla="*/ 1324 w 10000"/>
                  <a:gd name="connsiteY199" fmla="*/ 1477 h 10000"/>
                  <a:gd name="connsiteX200" fmla="*/ 1274 w 10000"/>
                  <a:gd name="connsiteY200" fmla="*/ 1483 h 10000"/>
                  <a:gd name="connsiteX201" fmla="*/ 1244 w 10000"/>
                  <a:gd name="connsiteY201" fmla="*/ 1486 h 10000"/>
                  <a:gd name="connsiteX202" fmla="*/ 1233 w 10000"/>
                  <a:gd name="connsiteY202" fmla="*/ 1486 h 10000"/>
                  <a:gd name="connsiteX203" fmla="*/ 1197 w 10000"/>
                  <a:gd name="connsiteY203" fmla="*/ 1493 h 10000"/>
                  <a:gd name="connsiteX204" fmla="*/ 1180 w 10000"/>
                  <a:gd name="connsiteY204" fmla="*/ 1496 h 10000"/>
                  <a:gd name="connsiteX205" fmla="*/ 1169 w 10000"/>
                  <a:gd name="connsiteY205" fmla="*/ 1496 h 10000"/>
                  <a:gd name="connsiteX206" fmla="*/ 1161 w 10000"/>
                  <a:gd name="connsiteY206" fmla="*/ 1503 h 10000"/>
                  <a:gd name="connsiteX207" fmla="*/ 1155 w 10000"/>
                  <a:gd name="connsiteY207" fmla="*/ 1503 h 10000"/>
                  <a:gd name="connsiteX208" fmla="*/ 501 w 10000"/>
                  <a:gd name="connsiteY208" fmla="*/ 2277 h 10000"/>
                  <a:gd name="connsiteX209" fmla="*/ 396 w 10000"/>
                  <a:gd name="connsiteY209" fmla="*/ 2532 h 10000"/>
                  <a:gd name="connsiteX210" fmla="*/ 324 w 10000"/>
                  <a:gd name="connsiteY210" fmla="*/ 2759 h 10000"/>
                  <a:gd name="connsiteX211" fmla="*/ 274 w 10000"/>
                  <a:gd name="connsiteY211" fmla="*/ 2866 h 10000"/>
                  <a:gd name="connsiteX212" fmla="*/ 202 w 10000"/>
                  <a:gd name="connsiteY212" fmla="*/ 3008 h 10000"/>
                  <a:gd name="connsiteX213" fmla="*/ 211 w 10000"/>
                  <a:gd name="connsiteY213" fmla="*/ 3177 h 10000"/>
                  <a:gd name="connsiteX214" fmla="*/ 235 w 10000"/>
                  <a:gd name="connsiteY214" fmla="*/ 3368 h 10000"/>
                  <a:gd name="connsiteX215" fmla="*/ 266 w 10000"/>
                  <a:gd name="connsiteY215" fmla="*/ 3595 h 10000"/>
                  <a:gd name="connsiteX216" fmla="*/ 299 w 10000"/>
                  <a:gd name="connsiteY216" fmla="*/ 3831 h 10000"/>
                  <a:gd name="connsiteX217" fmla="*/ 305 w 10000"/>
                  <a:gd name="connsiteY217" fmla="*/ 3863 h 10000"/>
                  <a:gd name="connsiteX218" fmla="*/ 341 w 10000"/>
                  <a:gd name="connsiteY218" fmla="*/ 3941 h 10000"/>
                  <a:gd name="connsiteX219" fmla="*/ 186 w 10000"/>
                  <a:gd name="connsiteY219" fmla="*/ 3935 h 10000"/>
                  <a:gd name="connsiteX220" fmla="*/ 30 w 10000"/>
                  <a:gd name="connsiteY220" fmla="*/ 3925 h 10000"/>
                  <a:gd name="connsiteX221" fmla="*/ 0 w 10000"/>
                  <a:gd name="connsiteY221" fmla="*/ 4054 h 10000"/>
                  <a:gd name="connsiteX222" fmla="*/ 14 w 10000"/>
                  <a:gd name="connsiteY222" fmla="*/ 4152 h 10000"/>
                  <a:gd name="connsiteX223" fmla="*/ 22 w 10000"/>
                  <a:gd name="connsiteY223" fmla="*/ 4242 h 10000"/>
                  <a:gd name="connsiteX224" fmla="*/ 30 w 10000"/>
                  <a:gd name="connsiteY224" fmla="*/ 4291 h 10000"/>
                  <a:gd name="connsiteX225" fmla="*/ 102 w 10000"/>
                  <a:gd name="connsiteY225" fmla="*/ 4271 h 10000"/>
                  <a:gd name="connsiteX226" fmla="*/ 155 w 10000"/>
                  <a:gd name="connsiteY226" fmla="*/ 4262 h 10000"/>
                  <a:gd name="connsiteX227" fmla="*/ 410 w 10000"/>
                  <a:gd name="connsiteY227" fmla="*/ 4255 h 10000"/>
                  <a:gd name="connsiteX228" fmla="*/ 418 w 10000"/>
                  <a:gd name="connsiteY228" fmla="*/ 4385 h 10000"/>
                  <a:gd name="connsiteX229" fmla="*/ 429 w 10000"/>
                  <a:gd name="connsiteY229" fmla="*/ 4543 h 10000"/>
                  <a:gd name="connsiteX230" fmla="*/ 443 w 10000"/>
                  <a:gd name="connsiteY230" fmla="*/ 4585 h 10000"/>
                  <a:gd name="connsiteX231" fmla="*/ 465 w 10000"/>
                  <a:gd name="connsiteY231" fmla="*/ 4611 h 10000"/>
                  <a:gd name="connsiteX232" fmla="*/ 468 w 10000"/>
                  <a:gd name="connsiteY232" fmla="*/ 4621 h 10000"/>
                  <a:gd name="connsiteX233" fmla="*/ 474 w 10000"/>
                  <a:gd name="connsiteY233" fmla="*/ 4679 h 10000"/>
                  <a:gd name="connsiteX234" fmla="*/ 554 w 10000"/>
                  <a:gd name="connsiteY234" fmla="*/ 4738 h 10000"/>
                  <a:gd name="connsiteX235" fmla="*/ 637 w 10000"/>
                  <a:gd name="connsiteY235" fmla="*/ 4809 h 10000"/>
                  <a:gd name="connsiteX236" fmla="*/ 704 w 10000"/>
                  <a:gd name="connsiteY236" fmla="*/ 4851 h 10000"/>
                  <a:gd name="connsiteX237" fmla="*/ 740 w 10000"/>
                  <a:gd name="connsiteY237" fmla="*/ 4893 h 10000"/>
                  <a:gd name="connsiteX238" fmla="*/ 756 w 10000"/>
                  <a:gd name="connsiteY238" fmla="*/ 4896 h 10000"/>
                  <a:gd name="connsiteX239" fmla="*/ 767 w 10000"/>
                  <a:gd name="connsiteY239" fmla="*/ 4880 h 10000"/>
                  <a:gd name="connsiteX240" fmla="*/ 806 w 10000"/>
                  <a:gd name="connsiteY240" fmla="*/ 4945 h 10000"/>
                  <a:gd name="connsiteX241" fmla="*/ 886 w 10000"/>
                  <a:gd name="connsiteY241" fmla="*/ 5078 h 10000"/>
                  <a:gd name="connsiteX242" fmla="*/ 911 w 10000"/>
                  <a:gd name="connsiteY242" fmla="*/ 5130 h 10000"/>
                  <a:gd name="connsiteX243" fmla="*/ 920 w 10000"/>
                  <a:gd name="connsiteY243" fmla="*/ 5191 h 10000"/>
                  <a:gd name="connsiteX244" fmla="*/ 920 w 10000"/>
                  <a:gd name="connsiteY244" fmla="*/ 5220 h 10000"/>
                  <a:gd name="connsiteX245" fmla="*/ 911 w 10000"/>
                  <a:gd name="connsiteY245" fmla="*/ 5314 h 10000"/>
                  <a:gd name="connsiteX246" fmla="*/ 898 w 10000"/>
                  <a:gd name="connsiteY246" fmla="*/ 5369 h 10000"/>
                  <a:gd name="connsiteX247" fmla="*/ 895 w 10000"/>
                  <a:gd name="connsiteY247" fmla="*/ 5385 h 10000"/>
                  <a:gd name="connsiteX248" fmla="*/ 895 w 10000"/>
                  <a:gd name="connsiteY248" fmla="*/ 5405 h 10000"/>
                  <a:gd name="connsiteX249" fmla="*/ 898 w 10000"/>
                  <a:gd name="connsiteY249" fmla="*/ 5434 h 10000"/>
                  <a:gd name="connsiteX250" fmla="*/ 911 w 10000"/>
                  <a:gd name="connsiteY250" fmla="*/ 5463 h 10000"/>
                  <a:gd name="connsiteX251" fmla="*/ 920 w 10000"/>
                  <a:gd name="connsiteY251" fmla="*/ 5492 h 10000"/>
                  <a:gd name="connsiteX252" fmla="*/ 934 w 10000"/>
                  <a:gd name="connsiteY252" fmla="*/ 5518 h 10000"/>
                  <a:gd name="connsiteX253" fmla="*/ 1169 w 10000"/>
                  <a:gd name="connsiteY253" fmla="*/ 5738 h 10000"/>
                  <a:gd name="connsiteX254" fmla="*/ 1188 w 10000"/>
                  <a:gd name="connsiteY254" fmla="*/ 5755 h 10000"/>
                  <a:gd name="connsiteX255" fmla="*/ 1216 w 10000"/>
                  <a:gd name="connsiteY255" fmla="*/ 5758 h 10000"/>
                  <a:gd name="connsiteX256" fmla="*/ 1313 w 10000"/>
                  <a:gd name="connsiteY256" fmla="*/ 5774 h 10000"/>
                  <a:gd name="connsiteX257" fmla="*/ 1349 w 10000"/>
                  <a:gd name="connsiteY257" fmla="*/ 5787 h 10000"/>
                  <a:gd name="connsiteX258" fmla="*/ 1393 w 10000"/>
                  <a:gd name="connsiteY258" fmla="*/ 5793 h 10000"/>
                  <a:gd name="connsiteX259" fmla="*/ 1393 w 10000"/>
                  <a:gd name="connsiteY259" fmla="*/ 5797 h 10000"/>
                  <a:gd name="connsiteX260" fmla="*/ 1421 w 10000"/>
                  <a:gd name="connsiteY260" fmla="*/ 5810 h 10000"/>
                  <a:gd name="connsiteX261" fmla="*/ 1446 w 10000"/>
                  <a:gd name="connsiteY261" fmla="*/ 5829 h 10000"/>
                  <a:gd name="connsiteX262" fmla="*/ 1460 w 10000"/>
                  <a:gd name="connsiteY262" fmla="*/ 5842 h 10000"/>
                  <a:gd name="connsiteX263" fmla="*/ 1476 w 10000"/>
                  <a:gd name="connsiteY263" fmla="*/ 5848 h 10000"/>
                  <a:gd name="connsiteX264" fmla="*/ 1501 w 10000"/>
                  <a:gd name="connsiteY264" fmla="*/ 5852 h 10000"/>
                  <a:gd name="connsiteX265" fmla="*/ 1532 w 10000"/>
                  <a:gd name="connsiteY265" fmla="*/ 5887 h 10000"/>
                  <a:gd name="connsiteX266" fmla="*/ 1565 w 10000"/>
                  <a:gd name="connsiteY266" fmla="*/ 5942 h 10000"/>
                  <a:gd name="connsiteX267" fmla="*/ 1587 w 10000"/>
                  <a:gd name="connsiteY267" fmla="*/ 5972 h 10000"/>
                  <a:gd name="connsiteX268" fmla="*/ 1612 w 10000"/>
                  <a:gd name="connsiteY268" fmla="*/ 5955 h 10000"/>
                  <a:gd name="connsiteX269" fmla="*/ 1679 w 10000"/>
                  <a:gd name="connsiteY269" fmla="*/ 6049 h 10000"/>
                  <a:gd name="connsiteX270" fmla="*/ 1720 w 10000"/>
                  <a:gd name="connsiteY270" fmla="*/ 6108 h 10000"/>
                  <a:gd name="connsiteX271" fmla="*/ 1751 w 10000"/>
                  <a:gd name="connsiteY271" fmla="*/ 6133 h 10000"/>
                  <a:gd name="connsiteX272" fmla="*/ 1792 w 10000"/>
                  <a:gd name="connsiteY272" fmla="*/ 6169 h 10000"/>
                  <a:gd name="connsiteX273" fmla="*/ 1801 w 10000"/>
                  <a:gd name="connsiteY273" fmla="*/ 6172 h 10000"/>
                  <a:gd name="connsiteX274" fmla="*/ 1814 w 10000"/>
                  <a:gd name="connsiteY274" fmla="*/ 6286 h 10000"/>
                  <a:gd name="connsiteX275" fmla="*/ 1817 w 10000"/>
                  <a:gd name="connsiteY275" fmla="*/ 6331 h 10000"/>
                  <a:gd name="connsiteX276" fmla="*/ 1809 w 10000"/>
                  <a:gd name="connsiteY276" fmla="*/ 6444 h 10000"/>
                  <a:gd name="connsiteX277" fmla="*/ 1801 w 10000"/>
                  <a:gd name="connsiteY277" fmla="*/ 6499 h 10000"/>
                  <a:gd name="connsiteX278" fmla="*/ 1781 w 10000"/>
                  <a:gd name="connsiteY278" fmla="*/ 6522 h 10000"/>
                  <a:gd name="connsiteX279" fmla="*/ 1773 w 10000"/>
                  <a:gd name="connsiteY279" fmla="*/ 6541 h 10000"/>
                  <a:gd name="connsiteX280" fmla="*/ 1762 w 10000"/>
                  <a:gd name="connsiteY280" fmla="*/ 6571 h 10000"/>
                  <a:gd name="connsiteX281" fmla="*/ 1767 w 10000"/>
                  <a:gd name="connsiteY281" fmla="*/ 6622 h 10000"/>
                  <a:gd name="connsiteX282" fmla="*/ 1767 w 10000"/>
                  <a:gd name="connsiteY282" fmla="*/ 6665 h 10000"/>
                  <a:gd name="connsiteX283" fmla="*/ 1767 w 10000"/>
                  <a:gd name="connsiteY283" fmla="*/ 6694 h 10000"/>
                  <a:gd name="connsiteX284" fmla="*/ 1776 w 10000"/>
                  <a:gd name="connsiteY284" fmla="*/ 6726 h 10000"/>
                  <a:gd name="connsiteX285" fmla="*/ 1776 w 10000"/>
                  <a:gd name="connsiteY285" fmla="*/ 6745 h 10000"/>
                  <a:gd name="connsiteX286" fmla="*/ 1767 w 10000"/>
                  <a:gd name="connsiteY286" fmla="*/ 6765 h 10000"/>
                  <a:gd name="connsiteX287" fmla="*/ 1762 w 10000"/>
                  <a:gd name="connsiteY287" fmla="*/ 6804 h 10000"/>
                  <a:gd name="connsiteX288" fmla="*/ 1753 w 10000"/>
                  <a:gd name="connsiteY288" fmla="*/ 6839 h 10000"/>
                  <a:gd name="connsiteX289" fmla="*/ 1742 w 10000"/>
                  <a:gd name="connsiteY289" fmla="*/ 6849 h 10000"/>
                  <a:gd name="connsiteX290" fmla="*/ 1726 w 10000"/>
                  <a:gd name="connsiteY290" fmla="*/ 6849 h 10000"/>
                  <a:gd name="connsiteX291" fmla="*/ 1712 w 10000"/>
                  <a:gd name="connsiteY291" fmla="*/ 6852 h 10000"/>
                  <a:gd name="connsiteX292" fmla="*/ 1640 w 10000"/>
                  <a:gd name="connsiteY292" fmla="*/ 6953 h 10000"/>
                  <a:gd name="connsiteX293" fmla="*/ 1493 w 10000"/>
                  <a:gd name="connsiteY293" fmla="*/ 7105 h 10000"/>
                  <a:gd name="connsiteX294" fmla="*/ 1490 w 10000"/>
                  <a:gd name="connsiteY294" fmla="*/ 7124 h 10000"/>
                  <a:gd name="connsiteX295" fmla="*/ 1468 w 10000"/>
                  <a:gd name="connsiteY295" fmla="*/ 7137 h 10000"/>
                  <a:gd name="connsiteX296" fmla="*/ 1454 w 10000"/>
                  <a:gd name="connsiteY296" fmla="*/ 7144 h 10000"/>
                  <a:gd name="connsiteX297" fmla="*/ 1452 w 10000"/>
                  <a:gd name="connsiteY297" fmla="*/ 7157 h 10000"/>
                  <a:gd name="connsiteX298" fmla="*/ 1446 w 10000"/>
                  <a:gd name="connsiteY298" fmla="*/ 7199 h 10000"/>
                  <a:gd name="connsiteX299" fmla="*/ 1476 w 10000"/>
                  <a:gd name="connsiteY299" fmla="*/ 7247 h 10000"/>
                  <a:gd name="connsiteX300" fmla="*/ 1501 w 10000"/>
                  <a:gd name="connsiteY300" fmla="*/ 7270 h 10000"/>
                  <a:gd name="connsiteX301" fmla="*/ 1518 w 10000"/>
                  <a:gd name="connsiteY301" fmla="*/ 7286 h 10000"/>
                  <a:gd name="connsiteX302" fmla="*/ 1524 w 10000"/>
                  <a:gd name="connsiteY302" fmla="*/ 7306 h 10000"/>
                  <a:gd name="connsiteX303" fmla="*/ 1540 w 10000"/>
                  <a:gd name="connsiteY303" fmla="*/ 7322 h 10000"/>
                  <a:gd name="connsiteX304" fmla="*/ 1565 w 10000"/>
                  <a:gd name="connsiteY304" fmla="*/ 7325 h 10000"/>
                  <a:gd name="connsiteX305" fmla="*/ 1590 w 10000"/>
                  <a:gd name="connsiteY305" fmla="*/ 7332 h 10000"/>
                  <a:gd name="connsiteX306" fmla="*/ 1615 w 10000"/>
                  <a:gd name="connsiteY306" fmla="*/ 7345 h 10000"/>
                  <a:gd name="connsiteX307" fmla="*/ 1662 w 10000"/>
                  <a:gd name="connsiteY307" fmla="*/ 7370 h 10000"/>
                  <a:gd name="connsiteX308" fmla="*/ 1670 w 10000"/>
                  <a:gd name="connsiteY308" fmla="*/ 7351 h 10000"/>
                  <a:gd name="connsiteX309" fmla="*/ 1726 w 10000"/>
                  <a:gd name="connsiteY309" fmla="*/ 7354 h 10000"/>
                  <a:gd name="connsiteX310" fmla="*/ 1726 w 10000"/>
                  <a:gd name="connsiteY310" fmla="*/ 7400 h 10000"/>
                  <a:gd name="connsiteX311" fmla="*/ 1773 w 10000"/>
                  <a:gd name="connsiteY311" fmla="*/ 7409 h 10000"/>
                  <a:gd name="connsiteX312" fmla="*/ 1806 w 10000"/>
                  <a:gd name="connsiteY312" fmla="*/ 7416 h 10000"/>
                  <a:gd name="connsiteX313" fmla="*/ 1839 w 10000"/>
                  <a:gd name="connsiteY313" fmla="*/ 7403 h 10000"/>
                  <a:gd name="connsiteX314" fmla="*/ 1886 w 10000"/>
                  <a:gd name="connsiteY314" fmla="*/ 7403 h 10000"/>
                  <a:gd name="connsiteX315" fmla="*/ 1898 w 10000"/>
                  <a:gd name="connsiteY315" fmla="*/ 7403 h 10000"/>
                  <a:gd name="connsiteX316" fmla="*/ 1914 w 10000"/>
                  <a:gd name="connsiteY316" fmla="*/ 7494 h 10000"/>
                  <a:gd name="connsiteX317" fmla="*/ 1895 w 10000"/>
                  <a:gd name="connsiteY317" fmla="*/ 7523 h 10000"/>
                  <a:gd name="connsiteX318" fmla="*/ 1825 w 10000"/>
                  <a:gd name="connsiteY318" fmla="*/ 7617 h 10000"/>
                  <a:gd name="connsiteX319" fmla="*/ 1776 w 10000"/>
                  <a:gd name="connsiteY319" fmla="*/ 7691 h 10000"/>
                  <a:gd name="connsiteX320" fmla="*/ 1781 w 10000"/>
                  <a:gd name="connsiteY320" fmla="*/ 7723 h 10000"/>
                  <a:gd name="connsiteX321" fmla="*/ 1767 w 10000"/>
                  <a:gd name="connsiteY321" fmla="*/ 7759 h 10000"/>
                  <a:gd name="connsiteX322" fmla="*/ 1762 w 10000"/>
                  <a:gd name="connsiteY322" fmla="*/ 7817 h 10000"/>
                  <a:gd name="connsiteX323" fmla="*/ 1762 w 10000"/>
                  <a:gd name="connsiteY323" fmla="*/ 7856 h 10000"/>
                  <a:gd name="connsiteX324" fmla="*/ 1776 w 10000"/>
                  <a:gd name="connsiteY324" fmla="*/ 7892 h 10000"/>
                  <a:gd name="connsiteX325" fmla="*/ 1784 w 10000"/>
                  <a:gd name="connsiteY325" fmla="*/ 7902 h 10000"/>
                  <a:gd name="connsiteX326" fmla="*/ 1801 w 10000"/>
                  <a:gd name="connsiteY326" fmla="*/ 7908 h 10000"/>
                  <a:gd name="connsiteX327" fmla="*/ 1809 w 10000"/>
                  <a:gd name="connsiteY327" fmla="*/ 7911 h 10000"/>
                  <a:gd name="connsiteX328" fmla="*/ 1801 w 10000"/>
                  <a:gd name="connsiteY328" fmla="*/ 7940 h 10000"/>
                  <a:gd name="connsiteX329" fmla="*/ 1798 w 10000"/>
                  <a:gd name="connsiteY329" fmla="*/ 7979 h 10000"/>
                  <a:gd name="connsiteX330" fmla="*/ 1806 w 10000"/>
                  <a:gd name="connsiteY330" fmla="*/ 8002 h 10000"/>
                  <a:gd name="connsiteX331" fmla="*/ 1823 w 10000"/>
                  <a:gd name="connsiteY331" fmla="*/ 8021 h 10000"/>
                  <a:gd name="connsiteX332" fmla="*/ 1834 w 10000"/>
                  <a:gd name="connsiteY332" fmla="*/ 8044 h 10000"/>
                  <a:gd name="connsiteX333" fmla="*/ 1839 w 10000"/>
                  <a:gd name="connsiteY333" fmla="*/ 8073 h 10000"/>
                  <a:gd name="connsiteX334" fmla="*/ 1842 w 10000"/>
                  <a:gd name="connsiteY334" fmla="*/ 8106 h 10000"/>
                  <a:gd name="connsiteX335" fmla="*/ 1839 w 10000"/>
                  <a:gd name="connsiteY335" fmla="*/ 8144 h 10000"/>
                  <a:gd name="connsiteX336" fmla="*/ 1856 w 10000"/>
                  <a:gd name="connsiteY336" fmla="*/ 8164 h 10000"/>
                  <a:gd name="connsiteX337" fmla="*/ 1886 w 10000"/>
                  <a:gd name="connsiteY337" fmla="*/ 8193 h 10000"/>
                  <a:gd name="connsiteX338" fmla="*/ 1922 w 10000"/>
                  <a:gd name="connsiteY338" fmla="*/ 8206 h 10000"/>
                  <a:gd name="connsiteX339" fmla="*/ 1967 w 10000"/>
                  <a:gd name="connsiteY339" fmla="*/ 8203 h 10000"/>
                  <a:gd name="connsiteX340" fmla="*/ 1986 w 10000"/>
                  <a:gd name="connsiteY340" fmla="*/ 8212 h 10000"/>
                  <a:gd name="connsiteX341" fmla="*/ 2000 w 10000"/>
                  <a:gd name="connsiteY341" fmla="*/ 8232 h 10000"/>
                  <a:gd name="connsiteX342" fmla="*/ 2033 w 10000"/>
                  <a:gd name="connsiteY342" fmla="*/ 8258 h 10000"/>
                  <a:gd name="connsiteX343" fmla="*/ 2050 w 10000"/>
                  <a:gd name="connsiteY343" fmla="*/ 8271 h 10000"/>
                  <a:gd name="connsiteX344" fmla="*/ 2089 w 10000"/>
                  <a:gd name="connsiteY344" fmla="*/ 8280 h 10000"/>
                  <a:gd name="connsiteX345" fmla="*/ 2122 w 10000"/>
                  <a:gd name="connsiteY345" fmla="*/ 8300 h 10000"/>
                  <a:gd name="connsiteX346" fmla="*/ 2163 w 10000"/>
                  <a:gd name="connsiteY346" fmla="*/ 8332 h 10000"/>
                  <a:gd name="connsiteX347" fmla="*/ 2172 w 10000"/>
                  <a:gd name="connsiteY347" fmla="*/ 8335 h 10000"/>
                  <a:gd name="connsiteX348" fmla="*/ 2177 w 10000"/>
                  <a:gd name="connsiteY348" fmla="*/ 8345 h 10000"/>
                  <a:gd name="connsiteX349" fmla="*/ 2163 w 10000"/>
                  <a:gd name="connsiteY349" fmla="*/ 8371 h 10000"/>
                  <a:gd name="connsiteX350" fmla="*/ 2139 w 10000"/>
                  <a:gd name="connsiteY350" fmla="*/ 8423 h 10000"/>
                  <a:gd name="connsiteX351" fmla="*/ 2130 w 10000"/>
                  <a:gd name="connsiteY351" fmla="*/ 8439 h 10000"/>
                  <a:gd name="connsiteX352" fmla="*/ 2105 w 10000"/>
                  <a:gd name="connsiteY352" fmla="*/ 8446 h 10000"/>
                  <a:gd name="connsiteX353" fmla="*/ 2080 w 10000"/>
                  <a:gd name="connsiteY353" fmla="*/ 8449 h 10000"/>
                  <a:gd name="connsiteX354" fmla="*/ 2075 w 10000"/>
                  <a:gd name="connsiteY354" fmla="*/ 8459 h 10000"/>
                  <a:gd name="connsiteX355" fmla="*/ 2072 w 10000"/>
                  <a:gd name="connsiteY355" fmla="*/ 8475 h 10000"/>
                  <a:gd name="connsiteX356" fmla="*/ 2080 w 10000"/>
                  <a:gd name="connsiteY356" fmla="*/ 8484 h 10000"/>
                  <a:gd name="connsiteX357" fmla="*/ 2100 w 10000"/>
                  <a:gd name="connsiteY357" fmla="*/ 8475 h 10000"/>
                  <a:gd name="connsiteX358" fmla="*/ 2141 w 10000"/>
                  <a:gd name="connsiteY358" fmla="*/ 8478 h 10000"/>
                  <a:gd name="connsiteX359" fmla="*/ 2172 w 10000"/>
                  <a:gd name="connsiteY359" fmla="*/ 8475 h 10000"/>
                  <a:gd name="connsiteX360" fmla="*/ 2188 w 10000"/>
                  <a:gd name="connsiteY360" fmla="*/ 8475 h 10000"/>
                  <a:gd name="connsiteX361" fmla="*/ 2222 w 10000"/>
                  <a:gd name="connsiteY361" fmla="*/ 8497 h 10000"/>
                  <a:gd name="connsiteX362" fmla="*/ 2252 w 10000"/>
                  <a:gd name="connsiteY362" fmla="*/ 8514 h 10000"/>
                  <a:gd name="connsiteX363" fmla="*/ 2274 w 10000"/>
                  <a:gd name="connsiteY363" fmla="*/ 8514 h 10000"/>
                  <a:gd name="connsiteX364" fmla="*/ 2299 w 10000"/>
                  <a:gd name="connsiteY364" fmla="*/ 8504 h 10000"/>
                  <a:gd name="connsiteX365" fmla="*/ 2310 w 10000"/>
                  <a:gd name="connsiteY365" fmla="*/ 8504 h 10000"/>
                  <a:gd name="connsiteX366" fmla="*/ 2319 w 10000"/>
                  <a:gd name="connsiteY366" fmla="*/ 8484 h 10000"/>
                  <a:gd name="connsiteX367" fmla="*/ 2338 w 10000"/>
                  <a:gd name="connsiteY367" fmla="*/ 8494 h 10000"/>
                  <a:gd name="connsiteX368" fmla="*/ 2338 w 10000"/>
                  <a:gd name="connsiteY368" fmla="*/ 8552 h 10000"/>
                  <a:gd name="connsiteX369" fmla="*/ 2366 w 10000"/>
                  <a:gd name="connsiteY369" fmla="*/ 8572 h 10000"/>
                  <a:gd name="connsiteX370" fmla="*/ 2382 w 10000"/>
                  <a:gd name="connsiteY370" fmla="*/ 8582 h 10000"/>
                  <a:gd name="connsiteX371" fmla="*/ 2435 w 10000"/>
                  <a:gd name="connsiteY371" fmla="*/ 8552 h 10000"/>
                  <a:gd name="connsiteX372" fmla="*/ 2443 w 10000"/>
                  <a:gd name="connsiteY372" fmla="*/ 8552 h 10000"/>
                  <a:gd name="connsiteX373" fmla="*/ 2454 w 10000"/>
                  <a:gd name="connsiteY373" fmla="*/ 8552 h 10000"/>
                  <a:gd name="connsiteX374" fmla="*/ 2471 w 10000"/>
                  <a:gd name="connsiteY374" fmla="*/ 8546 h 10000"/>
                  <a:gd name="connsiteX375" fmla="*/ 2488 w 10000"/>
                  <a:gd name="connsiteY375" fmla="*/ 8536 h 10000"/>
                  <a:gd name="connsiteX376" fmla="*/ 2501 w 10000"/>
                  <a:gd name="connsiteY376" fmla="*/ 8533 h 10000"/>
                  <a:gd name="connsiteX377" fmla="*/ 2512 w 10000"/>
                  <a:gd name="connsiteY377" fmla="*/ 8533 h 10000"/>
                  <a:gd name="connsiteX378" fmla="*/ 2521 w 10000"/>
                  <a:gd name="connsiteY378" fmla="*/ 8546 h 10000"/>
                  <a:gd name="connsiteX379" fmla="*/ 2521 w 10000"/>
                  <a:gd name="connsiteY379" fmla="*/ 8572 h 10000"/>
                  <a:gd name="connsiteX380" fmla="*/ 2535 w 10000"/>
                  <a:gd name="connsiteY380" fmla="*/ 8588 h 10000"/>
                  <a:gd name="connsiteX381" fmla="*/ 2551 w 10000"/>
                  <a:gd name="connsiteY381" fmla="*/ 8582 h 10000"/>
                  <a:gd name="connsiteX382" fmla="*/ 2560 w 10000"/>
                  <a:gd name="connsiteY382" fmla="*/ 8582 h 10000"/>
                  <a:gd name="connsiteX383" fmla="*/ 2573 w 10000"/>
                  <a:gd name="connsiteY383" fmla="*/ 8588 h 10000"/>
                  <a:gd name="connsiteX384" fmla="*/ 2584 w 10000"/>
                  <a:gd name="connsiteY384" fmla="*/ 8591 h 10000"/>
                  <a:gd name="connsiteX385" fmla="*/ 2590 w 10000"/>
                  <a:gd name="connsiteY385" fmla="*/ 8598 h 10000"/>
                  <a:gd name="connsiteX386" fmla="*/ 2598 w 10000"/>
                  <a:gd name="connsiteY386" fmla="*/ 8608 h 10000"/>
                  <a:gd name="connsiteX387" fmla="*/ 2607 w 10000"/>
                  <a:gd name="connsiteY387" fmla="*/ 8617 h 10000"/>
                  <a:gd name="connsiteX388" fmla="*/ 2618 w 10000"/>
                  <a:gd name="connsiteY388" fmla="*/ 8617 h 10000"/>
                  <a:gd name="connsiteX389" fmla="*/ 2640 w 10000"/>
                  <a:gd name="connsiteY389" fmla="*/ 8608 h 10000"/>
                  <a:gd name="connsiteX390" fmla="*/ 2670 w 10000"/>
                  <a:gd name="connsiteY390" fmla="*/ 8598 h 10000"/>
                  <a:gd name="connsiteX391" fmla="*/ 2673 w 10000"/>
                  <a:gd name="connsiteY391" fmla="*/ 8598 h 10000"/>
                  <a:gd name="connsiteX392" fmla="*/ 2690 w 10000"/>
                  <a:gd name="connsiteY392" fmla="*/ 8598 h 10000"/>
                  <a:gd name="connsiteX393" fmla="*/ 2698 w 10000"/>
                  <a:gd name="connsiteY393" fmla="*/ 8598 h 10000"/>
                  <a:gd name="connsiteX394" fmla="*/ 2712 w 10000"/>
                  <a:gd name="connsiteY394" fmla="*/ 8598 h 10000"/>
                  <a:gd name="connsiteX395" fmla="*/ 2726 w 10000"/>
                  <a:gd name="connsiteY395" fmla="*/ 8591 h 10000"/>
                  <a:gd name="connsiteX396" fmla="*/ 2737 w 10000"/>
                  <a:gd name="connsiteY396" fmla="*/ 8588 h 10000"/>
                  <a:gd name="connsiteX397" fmla="*/ 2759 w 10000"/>
                  <a:gd name="connsiteY397" fmla="*/ 8582 h 10000"/>
                  <a:gd name="connsiteX398" fmla="*/ 2770 w 10000"/>
                  <a:gd name="connsiteY398" fmla="*/ 8578 h 10000"/>
                  <a:gd name="connsiteX399" fmla="*/ 2784 w 10000"/>
                  <a:gd name="connsiteY399" fmla="*/ 8572 h 10000"/>
                  <a:gd name="connsiteX400" fmla="*/ 2795 w 10000"/>
                  <a:gd name="connsiteY400" fmla="*/ 8572 h 10000"/>
                  <a:gd name="connsiteX401" fmla="*/ 2803 w 10000"/>
                  <a:gd name="connsiteY401" fmla="*/ 8588 h 10000"/>
                  <a:gd name="connsiteX402" fmla="*/ 2803 w 10000"/>
                  <a:gd name="connsiteY402" fmla="*/ 8591 h 10000"/>
                  <a:gd name="connsiteX403" fmla="*/ 2803 w 10000"/>
                  <a:gd name="connsiteY403" fmla="*/ 8601 h 10000"/>
                  <a:gd name="connsiteX404" fmla="*/ 2809 w 10000"/>
                  <a:gd name="connsiteY404" fmla="*/ 8601 h 10000"/>
                  <a:gd name="connsiteX405" fmla="*/ 2823 w 10000"/>
                  <a:gd name="connsiteY405" fmla="*/ 8598 h 10000"/>
                  <a:gd name="connsiteX406" fmla="*/ 2831 w 10000"/>
                  <a:gd name="connsiteY406" fmla="*/ 8598 h 10000"/>
                  <a:gd name="connsiteX407" fmla="*/ 2839 w 10000"/>
                  <a:gd name="connsiteY407" fmla="*/ 8601 h 10000"/>
                  <a:gd name="connsiteX408" fmla="*/ 2848 w 10000"/>
                  <a:gd name="connsiteY408" fmla="*/ 8598 h 10000"/>
                  <a:gd name="connsiteX409" fmla="*/ 2856 w 10000"/>
                  <a:gd name="connsiteY409" fmla="*/ 8601 h 10000"/>
                  <a:gd name="connsiteX410" fmla="*/ 2859 w 10000"/>
                  <a:gd name="connsiteY410" fmla="*/ 8601 h 10000"/>
                  <a:gd name="connsiteX411" fmla="*/ 2864 w 10000"/>
                  <a:gd name="connsiteY411" fmla="*/ 8598 h 10000"/>
                  <a:gd name="connsiteX412" fmla="*/ 2889 w 10000"/>
                  <a:gd name="connsiteY412" fmla="*/ 8611 h 10000"/>
                  <a:gd name="connsiteX413" fmla="*/ 2906 w 10000"/>
                  <a:gd name="connsiteY413" fmla="*/ 8620 h 10000"/>
                  <a:gd name="connsiteX414" fmla="*/ 2914 w 10000"/>
                  <a:gd name="connsiteY414" fmla="*/ 8627 h 10000"/>
                  <a:gd name="connsiteX415" fmla="*/ 2920 w 10000"/>
                  <a:gd name="connsiteY415" fmla="*/ 8640 h 10000"/>
                  <a:gd name="connsiteX416" fmla="*/ 2922 w 10000"/>
                  <a:gd name="connsiteY416" fmla="*/ 8666 h 10000"/>
                  <a:gd name="connsiteX417" fmla="*/ 2922 w 10000"/>
                  <a:gd name="connsiteY417" fmla="*/ 8692 h 10000"/>
                  <a:gd name="connsiteX418" fmla="*/ 2939 w 10000"/>
                  <a:gd name="connsiteY418" fmla="*/ 8695 h 10000"/>
                  <a:gd name="connsiteX419" fmla="*/ 2953 w 10000"/>
                  <a:gd name="connsiteY419" fmla="*/ 8695 h 10000"/>
                  <a:gd name="connsiteX420" fmla="*/ 2961 w 10000"/>
                  <a:gd name="connsiteY420" fmla="*/ 8695 h 10000"/>
                  <a:gd name="connsiteX421" fmla="*/ 2972 w 10000"/>
                  <a:gd name="connsiteY421" fmla="*/ 8692 h 10000"/>
                  <a:gd name="connsiteX422" fmla="*/ 2981 w 10000"/>
                  <a:gd name="connsiteY422" fmla="*/ 8685 h 10000"/>
                  <a:gd name="connsiteX423" fmla="*/ 2989 w 10000"/>
                  <a:gd name="connsiteY423" fmla="*/ 8685 h 10000"/>
                  <a:gd name="connsiteX424" fmla="*/ 3008 w 10000"/>
                  <a:gd name="connsiteY424" fmla="*/ 8685 h 10000"/>
                  <a:gd name="connsiteX425" fmla="*/ 3028 w 10000"/>
                  <a:gd name="connsiteY425" fmla="*/ 8695 h 10000"/>
                  <a:gd name="connsiteX426" fmla="*/ 3042 w 10000"/>
                  <a:gd name="connsiteY426" fmla="*/ 8695 h 10000"/>
                  <a:gd name="connsiteX427" fmla="*/ 3053 w 10000"/>
                  <a:gd name="connsiteY427" fmla="*/ 8676 h 10000"/>
                  <a:gd name="connsiteX428" fmla="*/ 3061 w 10000"/>
                  <a:gd name="connsiteY428" fmla="*/ 8666 h 10000"/>
                  <a:gd name="connsiteX429" fmla="*/ 3066 w 10000"/>
                  <a:gd name="connsiteY429" fmla="*/ 8656 h 10000"/>
                  <a:gd name="connsiteX430" fmla="*/ 3091 w 10000"/>
                  <a:gd name="connsiteY430" fmla="*/ 8659 h 10000"/>
                  <a:gd name="connsiteX431" fmla="*/ 3105 w 10000"/>
                  <a:gd name="connsiteY431" fmla="*/ 8659 h 10000"/>
                  <a:gd name="connsiteX432" fmla="*/ 3108 w 10000"/>
                  <a:gd name="connsiteY432" fmla="*/ 8650 h 10000"/>
                  <a:gd name="connsiteX433" fmla="*/ 3147 w 10000"/>
                  <a:gd name="connsiteY433" fmla="*/ 8588 h 10000"/>
                  <a:gd name="connsiteX434" fmla="*/ 3150 w 10000"/>
                  <a:gd name="connsiteY434" fmla="*/ 8598 h 10000"/>
                  <a:gd name="connsiteX435" fmla="*/ 3163 w 10000"/>
                  <a:gd name="connsiteY435" fmla="*/ 8601 h 10000"/>
                  <a:gd name="connsiteX436" fmla="*/ 3180 w 10000"/>
                  <a:gd name="connsiteY436" fmla="*/ 8608 h 10000"/>
                  <a:gd name="connsiteX437" fmla="*/ 3188 w 10000"/>
                  <a:gd name="connsiteY437" fmla="*/ 8611 h 10000"/>
                  <a:gd name="connsiteX438" fmla="*/ 3227 w 10000"/>
                  <a:gd name="connsiteY438" fmla="*/ 8620 h 10000"/>
                  <a:gd name="connsiteX439" fmla="*/ 3238 w 10000"/>
                  <a:gd name="connsiteY439" fmla="*/ 8617 h 10000"/>
                  <a:gd name="connsiteX440" fmla="*/ 3247 w 10000"/>
                  <a:gd name="connsiteY440" fmla="*/ 8601 h 10000"/>
                  <a:gd name="connsiteX441" fmla="*/ 3269 w 10000"/>
                  <a:gd name="connsiteY441" fmla="*/ 8611 h 10000"/>
                  <a:gd name="connsiteX442" fmla="*/ 3277 w 10000"/>
                  <a:gd name="connsiteY442" fmla="*/ 8617 h 10000"/>
                  <a:gd name="connsiteX443" fmla="*/ 3285 w 10000"/>
                  <a:gd name="connsiteY443" fmla="*/ 8611 h 10000"/>
                  <a:gd name="connsiteX444" fmla="*/ 3307 w 10000"/>
                  <a:gd name="connsiteY444" fmla="*/ 8611 h 10000"/>
                  <a:gd name="connsiteX445" fmla="*/ 3319 w 10000"/>
                  <a:gd name="connsiteY445" fmla="*/ 8617 h 10000"/>
                  <a:gd name="connsiteX446" fmla="*/ 3324 w 10000"/>
                  <a:gd name="connsiteY446" fmla="*/ 8617 h 10000"/>
                  <a:gd name="connsiteX447" fmla="*/ 3327 w 10000"/>
                  <a:gd name="connsiteY447" fmla="*/ 8620 h 10000"/>
                  <a:gd name="connsiteX448" fmla="*/ 3341 w 10000"/>
                  <a:gd name="connsiteY448" fmla="*/ 8620 h 10000"/>
                  <a:gd name="connsiteX449" fmla="*/ 3357 w 10000"/>
                  <a:gd name="connsiteY449" fmla="*/ 8620 h 10000"/>
                  <a:gd name="connsiteX450" fmla="*/ 3374 w 10000"/>
                  <a:gd name="connsiteY450" fmla="*/ 8620 h 10000"/>
                  <a:gd name="connsiteX451" fmla="*/ 3382 w 10000"/>
                  <a:gd name="connsiteY451" fmla="*/ 8620 h 10000"/>
                  <a:gd name="connsiteX452" fmla="*/ 3399 w 10000"/>
                  <a:gd name="connsiteY452" fmla="*/ 8611 h 10000"/>
                  <a:gd name="connsiteX453" fmla="*/ 3413 w 10000"/>
                  <a:gd name="connsiteY453" fmla="*/ 8601 h 10000"/>
                  <a:gd name="connsiteX454" fmla="*/ 3421 w 10000"/>
                  <a:gd name="connsiteY454" fmla="*/ 8588 h 10000"/>
                  <a:gd name="connsiteX455" fmla="*/ 3421 w 10000"/>
                  <a:gd name="connsiteY455" fmla="*/ 8572 h 10000"/>
                  <a:gd name="connsiteX456" fmla="*/ 3421 w 10000"/>
                  <a:gd name="connsiteY456" fmla="*/ 8552 h 10000"/>
                  <a:gd name="connsiteX457" fmla="*/ 3424 w 10000"/>
                  <a:gd name="connsiteY457" fmla="*/ 8533 h 10000"/>
                  <a:gd name="connsiteX458" fmla="*/ 3432 w 10000"/>
                  <a:gd name="connsiteY458" fmla="*/ 8523 h 10000"/>
                  <a:gd name="connsiteX459" fmla="*/ 3446 w 10000"/>
                  <a:gd name="connsiteY459" fmla="*/ 8523 h 10000"/>
                  <a:gd name="connsiteX460" fmla="*/ 3457 w 10000"/>
                  <a:gd name="connsiteY460" fmla="*/ 8523 h 10000"/>
                  <a:gd name="connsiteX461" fmla="*/ 3476 w 10000"/>
                  <a:gd name="connsiteY461" fmla="*/ 8533 h 10000"/>
                  <a:gd name="connsiteX462" fmla="*/ 3485 w 10000"/>
                  <a:gd name="connsiteY462" fmla="*/ 8536 h 10000"/>
                  <a:gd name="connsiteX463" fmla="*/ 3501 w 10000"/>
                  <a:gd name="connsiteY463" fmla="*/ 8527 h 10000"/>
                  <a:gd name="connsiteX464" fmla="*/ 3504 w 10000"/>
                  <a:gd name="connsiteY464" fmla="*/ 8514 h 10000"/>
                  <a:gd name="connsiteX465" fmla="*/ 3510 w 10000"/>
                  <a:gd name="connsiteY465" fmla="*/ 8497 h 10000"/>
                  <a:gd name="connsiteX466" fmla="*/ 3537 w 10000"/>
                  <a:gd name="connsiteY466" fmla="*/ 8484 h 10000"/>
                  <a:gd name="connsiteX467" fmla="*/ 3562 w 10000"/>
                  <a:gd name="connsiteY467" fmla="*/ 8488 h 10000"/>
                  <a:gd name="connsiteX468" fmla="*/ 3568 w 10000"/>
                  <a:gd name="connsiteY468" fmla="*/ 8484 h 10000"/>
                  <a:gd name="connsiteX469" fmla="*/ 3584 w 10000"/>
                  <a:gd name="connsiteY469" fmla="*/ 8494 h 10000"/>
                  <a:gd name="connsiteX470" fmla="*/ 3593 w 10000"/>
                  <a:gd name="connsiteY470" fmla="*/ 8507 h 10000"/>
                  <a:gd name="connsiteX471" fmla="*/ 3618 w 10000"/>
                  <a:gd name="connsiteY471" fmla="*/ 8497 h 10000"/>
                  <a:gd name="connsiteX472" fmla="*/ 3643 w 10000"/>
                  <a:gd name="connsiteY472" fmla="*/ 8475 h 10000"/>
                  <a:gd name="connsiteX473" fmla="*/ 3657 w 10000"/>
                  <a:gd name="connsiteY473" fmla="*/ 8478 h 10000"/>
                  <a:gd name="connsiteX474" fmla="*/ 3670 w 10000"/>
                  <a:gd name="connsiteY474" fmla="*/ 8475 h 10000"/>
                  <a:gd name="connsiteX475" fmla="*/ 3673 w 10000"/>
                  <a:gd name="connsiteY475" fmla="*/ 8468 h 10000"/>
                  <a:gd name="connsiteX476" fmla="*/ 3681 w 10000"/>
                  <a:gd name="connsiteY476" fmla="*/ 8468 h 10000"/>
                  <a:gd name="connsiteX477" fmla="*/ 3698 w 10000"/>
                  <a:gd name="connsiteY477" fmla="*/ 8478 h 10000"/>
                  <a:gd name="connsiteX478" fmla="*/ 3720 w 10000"/>
                  <a:gd name="connsiteY478" fmla="*/ 8497 h 10000"/>
                  <a:gd name="connsiteX479" fmla="*/ 3715 w 10000"/>
                  <a:gd name="connsiteY479" fmla="*/ 8504 h 10000"/>
                  <a:gd name="connsiteX480" fmla="*/ 3729 w 10000"/>
                  <a:gd name="connsiteY480" fmla="*/ 8514 h 10000"/>
                  <a:gd name="connsiteX481" fmla="*/ 3729 w 10000"/>
                  <a:gd name="connsiteY481" fmla="*/ 8517 h 10000"/>
                  <a:gd name="connsiteX482" fmla="*/ 3740 w 10000"/>
                  <a:gd name="connsiteY482" fmla="*/ 8527 h 10000"/>
                  <a:gd name="connsiteX483" fmla="*/ 3759 w 10000"/>
                  <a:gd name="connsiteY483" fmla="*/ 8517 h 10000"/>
                  <a:gd name="connsiteX484" fmla="*/ 3762 w 10000"/>
                  <a:gd name="connsiteY484" fmla="*/ 8504 h 10000"/>
                  <a:gd name="connsiteX485" fmla="*/ 3770 w 10000"/>
                  <a:gd name="connsiteY485" fmla="*/ 8488 h 10000"/>
                  <a:gd name="connsiteX486" fmla="*/ 3778 w 10000"/>
                  <a:gd name="connsiteY486" fmla="*/ 8484 h 10000"/>
                  <a:gd name="connsiteX487" fmla="*/ 3792 w 10000"/>
                  <a:gd name="connsiteY487" fmla="*/ 8475 h 10000"/>
                  <a:gd name="connsiteX488" fmla="*/ 3803 w 10000"/>
                  <a:gd name="connsiteY488" fmla="*/ 8478 h 10000"/>
                  <a:gd name="connsiteX489" fmla="*/ 3809 w 10000"/>
                  <a:gd name="connsiteY489" fmla="*/ 8475 h 10000"/>
                  <a:gd name="connsiteX490" fmla="*/ 3825 w 10000"/>
                  <a:gd name="connsiteY490" fmla="*/ 8465 h 10000"/>
                  <a:gd name="connsiteX491" fmla="*/ 3834 w 10000"/>
                  <a:gd name="connsiteY491" fmla="*/ 8468 h 10000"/>
                  <a:gd name="connsiteX492" fmla="*/ 3842 w 10000"/>
                  <a:gd name="connsiteY492" fmla="*/ 8478 h 10000"/>
                  <a:gd name="connsiteX493" fmla="*/ 3850 w 10000"/>
                  <a:gd name="connsiteY493" fmla="*/ 8478 h 10000"/>
                  <a:gd name="connsiteX494" fmla="*/ 3859 w 10000"/>
                  <a:gd name="connsiteY494" fmla="*/ 8484 h 10000"/>
                  <a:gd name="connsiteX495" fmla="*/ 3873 w 10000"/>
                  <a:gd name="connsiteY495" fmla="*/ 8494 h 10000"/>
                  <a:gd name="connsiteX496" fmla="*/ 3875 w 10000"/>
                  <a:gd name="connsiteY496" fmla="*/ 8507 h 10000"/>
                  <a:gd name="connsiteX497" fmla="*/ 3881 w 10000"/>
                  <a:gd name="connsiteY497" fmla="*/ 8527 h 10000"/>
                  <a:gd name="connsiteX498" fmla="*/ 3875 w 10000"/>
                  <a:gd name="connsiteY498" fmla="*/ 8546 h 10000"/>
                  <a:gd name="connsiteX499" fmla="*/ 3892 w 10000"/>
                  <a:gd name="connsiteY499" fmla="*/ 8546 h 10000"/>
                  <a:gd name="connsiteX500" fmla="*/ 3900 w 10000"/>
                  <a:gd name="connsiteY500" fmla="*/ 8543 h 10000"/>
                  <a:gd name="connsiteX501" fmla="*/ 3906 w 10000"/>
                  <a:gd name="connsiteY501" fmla="*/ 8543 h 10000"/>
                  <a:gd name="connsiteX502" fmla="*/ 3922 w 10000"/>
                  <a:gd name="connsiteY502" fmla="*/ 8552 h 10000"/>
                  <a:gd name="connsiteX503" fmla="*/ 3939 w 10000"/>
                  <a:gd name="connsiteY503" fmla="*/ 8559 h 10000"/>
                  <a:gd name="connsiteX504" fmla="*/ 3953 w 10000"/>
                  <a:gd name="connsiteY504" fmla="*/ 8572 h 10000"/>
                  <a:gd name="connsiteX505" fmla="*/ 3956 w 10000"/>
                  <a:gd name="connsiteY505" fmla="*/ 8588 h 10000"/>
                  <a:gd name="connsiteX506" fmla="*/ 3956 w 10000"/>
                  <a:gd name="connsiteY506" fmla="*/ 8608 h 10000"/>
                  <a:gd name="connsiteX507" fmla="*/ 3972 w 10000"/>
                  <a:gd name="connsiteY507" fmla="*/ 8608 h 10000"/>
                  <a:gd name="connsiteX508" fmla="*/ 3986 w 10000"/>
                  <a:gd name="connsiteY508" fmla="*/ 8608 h 10000"/>
                  <a:gd name="connsiteX509" fmla="*/ 3997 w 10000"/>
                  <a:gd name="connsiteY509" fmla="*/ 8608 h 10000"/>
                  <a:gd name="connsiteX510" fmla="*/ 4006 w 10000"/>
                  <a:gd name="connsiteY510" fmla="*/ 8608 h 10000"/>
                  <a:gd name="connsiteX511" fmla="*/ 4006 w 10000"/>
                  <a:gd name="connsiteY511" fmla="*/ 8611 h 10000"/>
                  <a:gd name="connsiteX512" fmla="*/ 4011 w 10000"/>
                  <a:gd name="connsiteY512" fmla="*/ 8611 h 10000"/>
                  <a:gd name="connsiteX513" fmla="*/ 4022 w 10000"/>
                  <a:gd name="connsiteY513" fmla="*/ 8620 h 10000"/>
                  <a:gd name="connsiteX514" fmla="*/ 4042 w 10000"/>
                  <a:gd name="connsiteY514" fmla="*/ 8620 h 10000"/>
                  <a:gd name="connsiteX515" fmla="*/ 4050 w 10000"/>
                  <a:gd name="connsiteY515" fmla="*/ 8617 h 10000"/>
                  <a:gd name="connsiteX516" fmla="*/ 4069 w 10000"/>
                  <a:gd name="connsiteY516" fmla="*/ 8620 h 10000"/>
                  <a:gd name="connsiteX517" fmla="*/ 4086 w 10000"/>
                  <a:gd name="connsiteY517" fmla="*/ 8630 h 10000"/>
                  <a:gd name="connsiteX518" fmla="*/ 4108 w 10000"/>
                  <a:gd name="connsiteY518" fmla="*/ 8627 h 10000"/>
                  <a:gd name="connsiteX519" fmla="*/ 4125 w 10000"/>
                  <a:gd name="connsiteY519" fmla="*/ 8620 h 10000"/>
                  <a:gd name="connsiteX520" fmla="*/ 4133 w 10000"/>
                  <a:gd name="connsiteY520" fmla="*/ 8611 h 10000"/>
                  <a:gd name="connsiteX521" fmla="*/ 4139 w 10000"/>
                  <a:gd name="connsiteY521" fmla="*/ 8608 h 10000"/>
                  <a:gd name="connsiteX522" fmla="*/ 4147 w 10000"/>
                  <a:gd name="connsiteY522" fmla="*/ 8601 h 10000"/>
                  <a:gd name="connsiteX523" fmla="*/ 4155 w 10000"/>
                  <a:gd name="connsiteY523" fmla="*/ 8591 h 10000"/>
                  <a:gd name="connsiteX524" fmla="*/ 4166 w 10000"/>
                  <a:gd name="connsiteY524" fmla="*/ 8582 h 10000"/>
                  <a:gd name="connsiteX525" fmla="*/ 4183 w 10000"/>
                  <a:gd name="connsiteY525" fmla="*/ 8569 h 10000"/>
                  <a:gd name="connsiteX526" fmla="*/ 4191 w 10000"/>
                  <a:gd name="connsiteY526" fmla="*/ 8562 h 10000"/>
                  <a:gd name="connsiteX527" fmla="*/ 4208 w 10000"/>
                  <a:gd name="connsiteY527" fmla="*/ 8552 h 10000"/>
                  <a:gd name="connsiteX528" fmla="*/ 4230 w 10000"/>
                  <a:gd name="connsiteY528" fmla="*/ 8552 h 10000"/>
                  <a:gd name="connsiteX529" fmla="*/ 4238 w 10000"/>
                  <a:gd name="connsiteY529" fmla="*/ 8559 h 10000"/>
                  <a:gd name="connsiteX530" fmla="*/ 4247 w 10000"/>
                  <a:gd name="connsiteY530" fmla="*/ 8572 h 10000"/>
                  <a:gd name="connsiteX531" fmla="*/ 4252 w 10000"/>
                  <a:gd name="connsiteY531" fmla="*/ 8578 h 10000"/>
                  <a:gd name="connsiteX532" fmla="*/ 4263 w 10000"/>
                  <a:gd name="connsiteY532" fmla="*/ 8582 h 10000"/>
                  <a:gd name="connsiteX533" fmla="*/ 4277 w 10000"/>
                  <a:gd name="connsiteY533" fmla="*/ 8572 h 10000"/>
                  <a:gd name="connsiteX534" fmla="*/ 4294 w 10000"/>
                  <a:gd name="connsiteY534" fmla="*/ 8559 h 10000"/>
                  <a:gd name="connsiteX535" fmla="*/ 4302 w 10000"/>
                  <a:gd name="connsiteY535" fmla="*/ 8546 h 10000"/>
                  <a:gd name="connsiteX536" fmla="*/ 4310 w 10000"/>
                  <a:gd name="connsiteY536" fmla="*/ 8543 h 10000"/>
                  <a:gd name="connsiteX537" fmla="*/ 4313 w 10000"/>
                  <a:gd name="connsiteY537" fmla="*/ 8543 h 10000"/>
                  <a:gd name="connsiteX538" fmla="*/ 4332 w 10000"/>
                  <a:gd name="connsiteY538" fmla="*/ 8546 h 10000"/>
                  <a:gd name="connsiteX539" fmla="*/ 4335 w 10000"/>
                  <a:gd name="connsiteY539" fmla="*/ 8559 h 10000"/>
                  <a:gd name="connsiteX540" fmla="*/ 4349 w 10000"/>
                  <a:gd name="connsiteY540" fmla="*/ 8588 h 10000"/>
                  <a:gd name="connsiteX541" fmla="*/ 4360 w 10000"/>
                  <a:gd name="connsiteY541" fmla="*/ 8591 h 10000"/>
                  <a:gd name="connsiteX542" fmla="*/ 4366 w 10000"/>
                  <a:gd name="connsiteY542" fmla="*/ 8591 h 10000"/>
                  <a:gd name="connsiteX543" fmla="*/ 4382 w 10000"/>
                  <a:gd name="connsiteY543" fmla="*/ 8598 h 10000"/>
                  <a:gd name="connsiteX544" fmla="*/ 4385 w 10000"/>
                  <a:gd name="connsiteY544" fmla="*/ 8598 h 10000"/>
                  <a:gd name="connsiteX545" fmla="*/ 4402 w 10000"/>
                  <a:gd name="connsiteY545" fmla="*/ 8598 h 10000"/>
                  <a:gd name="connsiteX546" fmla="*/ 4421 w 10000"/>
                  <a:gd name="connsiteY546" fmla="*/ 8591 h 10000"/>
                  <a:gd name="connsiteX547" fmla="*/ 4440 w 10000"/>
                  <a:gd name="connsiteY547" fmla="*/ 8591 h 10000"/>
                  <a:gd name="connsiteX548" fmla="*/ 4449 w 10000"/>
                  <a:gd name="connsiteY548" fmla="*/ 8598 h 10000"/>
                  <a:gd name="connsiteX549" fmla="*/ 4454 w 10000"/>
                  <a:gd name="connsiteY549" fmla="*/ 8617 h 10000"/>
                  <a:gd name="connsiteX550" fmla="*/ 4463 w 10000"/>
                  <a:gd name="connsiteY550" fmla="*/ 8608 h 10000"/>
                  <a:gd name="connsiteX551" fmla="*/ 4474 w 10000"/>
                  <a:gd name="connsiteY551" fmla="*/ 8608 h 10000"/>
                  <a:gd name="connsiteX552" fmla="*/ 4490 w 10000"/>
                  <a:gd name="connsiteY552" fmla="*/ 8617 h 10000"/>
                  <a:gd name="connsiteX553" fmla="*/ 4504 w 10000"/>
                  <a:gd name="connsiteY553" fmla="*/ 8617 h 10000"/>
                  <a:gd name="connsiteX554" fmla="*/ 4518 w 10000"/>
                  <a:gd name="connsiteY554" fmla="*/ 8617 h 10000"/>
                  <a:gd name="connsiteX555" fmla="*/ 4535 w 10000"/>
                  <a:gd name="connsiteY555" fmla="*/ 8611 h 10000"/>
                  <a:gd name="connsiteX556" fmla="*/ 4546 w 10000"/>
                  <a:gd name="connsiteY556" fmla="*/ 8611 h 10000"/>
                  <a:gd name="connsiteX557" fmla="*/ 4562 w 10000"/>
                  <a:gd name="connsiteY557" fmla="*/ 8611 h 10000"/>
                  <a:gd name="connsiteX558" fmla="*/ 4571 w 10000"/>
                  <a:gd name="connsiteY558" fmla="*/ 8611 h 10000"/>
                  <a:gd name="connsiteX559" fmla="*/ 4579 w 10000"/>
                  <a:gd name="connsiteY559" fmla="*/ 8608 h 10000"/>
                  <a:gd name="connsiteX560" fmla="*/ 4584 w 10000"/>
                  <a:gd name="connsiteY560" fmla="*/ 8608 h 10000"/>
                  <a:gd name="connsiteX561" fmla="*/ 4601 w 10000"/>
                  <a:gd name="connsiteY561" fmla="*/ 8617 h 10000"/>
                  <a:gd name="connsiteX562" fmla="*/ 4609 w 10000"/>
                  <a:gd name="connsiteY562" fmla="*/ 8627 h 10000"/>
                  <a:gd name="connsiteX563" fmla="*/ 4618 w 10000"/>
                  <a:gd name="connsiteY563" fmla="*/ 8637 h 10000"/>
                  <a:gd name="connsiteX564" fmla="*/ 4618 w 10000"/>
                  <a:gd name="connsiteY564" fmla="*/ 8646 h 10000"/>
                  <a:gd name="connsiteX565" fmla="*/ 4634 w 10000"/>
                  <a:gd name="connsiteY565" fmla="*/ 8656 h 10000"/>
                  <a:gd name="connsiteX566" fmla="*/ 4640 w 10000"/>
                  <a:gd name="connsiteY566" fmla="*/ 8659 h 10000"/>
                  <a:gd name="connsiteX567" fmla="*/ 4651 w 10000"/>
                  <a:gd name="connsiteY567" fmla="*/ 8666 h 10000"/>
                  <a:gd name="connsiteX568" fmla="*/ 4657 w 10000"/>
                  <a:gd name="connsiteY568" fmla="*/ 8659 h 10000"/>
                  <a:gd name="connsiteX569" fmla="*/ 4668 w 10000"/>
                  <a:gd name="connsiteY569" fmla="*/ 8650 h 10000"/>
                  <a:gd name="connsiteX570" fmla="*/ 4676 w 10000"/>
                  <a:gd name="connsiteY570" fmla="*/ 8650 h 10000"/>
                  <a:gd name="connsiteX571" fmla="*/ 4690 w 10000"/>
                  <a:gd name="connsiteY571" fmla="*/ 8650 h 10000"/>
                  <a:gd name="connsiteX572" fmla="*/ 4698 w 10000"/>
                  <a:gd name="connsiteY572" fmla="*/ 8650 h 10000"/>
                  <a:gd name="connsiteX573" fmla="*/ 4704 w 10000"/>
                  <a:gd name="connsiteY573" fmla="*/ 8650 h 10000"/>
                  <a:gd name="connsiteX574" fmla="*/ 4706 w 10000"/>
                  <a:gd name="connsiteY574" fmla="*/ 8659 h 10000"/>
                  <a:gd name="connsiteX575" fmla="*/ 4706 w 10000"/>
                  <a:gd name="connsiteY575" fmla="*/ 8666 h 10000"/>
                  <a:gd name="connsiteX576" fmla="*/ 4723 w 10000"/>
                  <a:gd name="connsiteY576" fmla="*/ 8682 h 10000"/>
                  <a:gd name="connsiteX577" fmla="*/ 4737 w 10000"/>
                  <a:gd name="connsiteY577" fmla="*/ 8682 h 10000"/>
                  <a:gd name="connsiteX578" fmla="*/ 4745 w 10000"/>
                  <a:gd name="connsiteY578" fmla="*/ 8676 h 10000"/>
                  <a:gd name="connsiteX579" fmla="*/ 4756 w 10000"/>
                  <a:gd name="connsiteY579" fmla="*/ 8666 h 10000"/>
                  <a:gd name="connsiteX580" fmla="*/ 4765 w 10000"/>
                  <a:gd name="connsiteY580" fmla="*/ 8666 h 10000"/>
                  <a:gd name="connsiteX581" fmla="*/ 4765 w 10000"/>
                  <a:gd name="connsiteY581" fmla="*/ 8682 h 10000"/>
                  <a:gd name="connsiteX582" fmla="*/ 4770 w 10000"/>
                  <a:gd name="connsiteY582" fmla="*/ 8701 h 10000"/>
                  <a:gd name="connsiteX583" fmla="*/ 4778 w 10000"/>
                  <a:gd name="connsiteY583" fmla="*/ 8705 h 10000"/>
                  <a:gd name="connsiteX584" fmla="*/ 4795 w 10000"/>
                  <a:gd name="connsiteY584" fmla="*/ 8714 h 10000"/>
                  <a:gd name="connsiteX585" fmla="*/ 4812 w 10000"/>
                  <a:gd name="connsiteY585" fmla="*/ 8714 h 10000"/>
                  <a:gd name="connsiteX586" fmla="*/ 4825 w 10000"/>
                  <a:gd name="connsiteY586" fmla="*/ 8705 h 10000"/>
                  <a:gd name="connsiteX587" fmla="*/ 4825 w 10000"/>
                  <a:gd name="connsiteY587" fmla="*/ 8701 h 10000"/>
                  <a:gd name="connsiteX588" fmla="*/ 4828 w 10000"/>
                  <a:gd name="connsiteY588" fmla="*/ 8701 h 10000"/>
                  <a:gd name="connsiteX589" fmla="*/ 4837 w 10000"/>
                  <a:gd name="connsiteY589" fmla="*/ 8692 h 10000"/>
                  <a:gd name="connsiteX590" fmla="*/ 4842 w 10000"/>
                  <a:gd name="connsiteY590" fmla="*/ 8685 h 10000"/>
                  <a:gd name="connsiteX591" fmla="*/ 4859 w 10000"/>
                  <a:gd name="connsiteY591" fmla="*/ 8692 h 10000"/>
                  <a:gd name="connsiteX592" fmla="*/ 4870 w 10000"/>
                  <a:gd name="connsiteY592" fmla="*/ 8701 h 10000"/>
                  <a:gd name="connsiteX593" fmla="*/ 4878 w 10000"/>
                  <a:gd name="connsiteY593" fmla="*/ 8714 h 10000"/>
                  <a:gd name="connsiteX594" fmla="*/ 4892 w 10000"/>
                  <a:gd name="connsiteY594" fmla="*/ 8724 h 10000"/>
                  <a:gd name="connsiteX595" fmla="*/ 4900 w 10000"/>
                  <a:gd name="connsiteY595" fmla="*/ 8724 h 10000"/>
                  <a:gd name="connsiteX596" fmla="*/ 4906 w 10000"/>
                  <a:gd name="connsiteY596" fmla="*/ 8705 h 10000"/>
                  <a:gd name="connsiteX597" fmla="*/ 4925 w 10000"/>
                  <a:gd name="connsiteY597" fmla="*/ 8724 h 10000"/>
                  <a:gd name="connsiteX598" fmla="*/ 4939 w 10000"/>
                  <a:gd name="connsiteY598" fmla="*/ 8701 h 10000"/>
                  <a:gd name="connsiteX599" fmla="*/ 4950 w 10000"/>
                  <a:gd name="connsiteY599" fmla="*/ 8695 h 10000"/>
                  <a:gd name="connsiteX600" fmla="*/ 4956 w 10000"/>
                  <a:gd name="connsiteY600" fmla="*/ 8692 h 10000"/>
                  <a:gd name="connsiteX601" fmla="*/ 4986 w 10000"/>
                  <a:gd name="connsiteY601" fmla="*/ 8705 h 10000"/>
                  <a:gd name="connsiteX602" fmla="*/ 5003 w 10000"/>
                  <a:gd name="connsiteY602" fmla="*/ 8701 h 10000"/>
                  <a:gd name="connsiteX603" fmla="*/ 5011 w 10000"/>
                  <a:gd name="connsiteY603" fmla="*/ 8692 h 10000"/>
                  <a:gd name="connsiteX604" fmla="*/ 5028 w 10000"/>
                  <a:gd name="connsiteY604" fmla="*/ 8682 h 10000"/>
                  <a:gd name="connsiteX605" fmla="*/ 5030 w 10000"/>
                  <a:gd name="connsiteY605" fmla="*/ 8659 h 10000"/>
                  <a:gd name="connsiteX606" fmla="*/ 5039 w 10000"/>
                  <a:gd name="connsiteY606" fmla="*/ 8656 h 10000"/>
                  <a:gd name="connsiteX607" fmla="*/ 5053 w 10000"/>
                  <a:gd name="connsiteY607" fmla="*/ 8669 h 10000"/>
                  <a:gd name="connsiteX608" fmla="*/ 5061 w 10000"/>
                  <a:gd name="connsiteY608" fmla="*/ 8669 h 10000"/>
                  <a:gd name="connsiteX609" fmla="*/ 5061 w 10000"/>
                  <a:gd name="connsiteY609" fmla="*/ 8676 h 10000"/>
                  <a:gd name="connsiteX610" fmla="*/ 5069 w 10000"/>
                  <a:gd name="connsiteY610" fmla="*/ 8669 h 10000"/>
                  <a:gd name="connsiteX611" fmla="*/ 5083 w 10000"/>
                  <a:gd name="connsiteY611" fmla="*/ 8669 h 10000"/>
                  <a:gd name="connsiteX612" fmla="*/ 5100 w 10000"/>
                  <a:gd name="connsiteY612" fmla="*/ 8669 h 10000"/>
                  <a:gd name="connsiteX613" fmla="*/ 5119 w 10000"/>
                  <a:gd name="connsiteY613" fmla="*/ 8682 h 10000"/>
                  <a:gd name="connsiteX614" fmla="*/ 5136 w 10000"/>
                  <a:gd name="connsiteY614" fmla="*/ 8692 h 10000"/>
                  <a:gd name="connsiteX615" fmla="*/ 5161 w 10000"/>
                  <a:gd name="connsiteY615" fmla="*/ 8701 h 10000"/>
                  <a:gd name="connsiteX616" fmla="*/ 5183 w 10000"/>
                  <a:gd name="connsiteY616" fmla="*/ 8701 h 10000"/>
                  <a:gd name="connsiteX617" fmla="*/ 5199 w 10000"/>
                  <a:gd name="connsiteY617" fmla="*/ 8701 h 10000"/>
                  <a:gd name="connsiteX618" fmla="*/ 5213 w 10000"/>
                  <a:gd name="connsiteY618" fmla="*/ 8705 h 10000"/>
                  <a:gd name="connsiteX619" fmla="*/ 5224 w 10000"/>
                  <a:gd name="connsiteY619" fmla="*/ 8701 h 10000"/>
                  <a:gd name="connsiteX620" fmla="*/ 5230 w 10000"/>
                  <a:gd name="connsiteY620" fmla="*/ 8701 h 10000"/>
                  <a:gd name="connsiteX621" fmla="*/ 5241 w 10000"/>
                  <a:gd name="connsiteY621" fmla="*/ 8676 h 10000"/>
                  <a:gd name="connsiteX622" fmla="*/ 5247 w 10000"/>
                  <a:gd name="connsiteY622" fmla="*/ 8666 h 10000"/>
                  <a:gd name="connsiteX623" fmla="*/ 5249 w 10000"/>
                  <a:gd name="connsiteY623" fmla="*/ 8646 h 10000"/>
                  <a:gd name="connsiteX624" fmla="*/ 5249 w 10000"/>
                  <a:gd name="connsiteY624" fmla="*/ 8650 h 10000"/>
                  <a:gd name="connsiteX625" fmla="*/ 5255 w 10000"/>
                  <a:gd name="connsiteY625" fmla="*/ 8646 h 10000"/>
                  <a:gd name="connsiteX626" fmla="*/ 5271 w 10000"/>
                  <a:gd name="connsiteY626" fmla="*/ 8650 h 10000"/>
                  <a:gd name="connsiteX627" fmla="*/ 5288 w 10000"/>
                  <a:gd name="connsiteY627" fmla="*/ 8666 h 10000"/>
                  <a:gd name="connsiteX628" fmla="*/ 5296 w 10000"/>
                  <a:gd name="connsiteY628" fmla="*/ 8666 h 10000"/>
                  <a:gd name="connsiteX629" fmla="*/ 5310 w 10000"/>
                  <a:gd name="connsiteY629" fmla="*/ 8656 h 10000"/>
                  <a:gd name="connsiteX630" fmla="*/ 5321 w 10000"/>
                  <a:gd name="connsiteY630" fmla="*/ 8650 h 10000"/>
                  <a:gd name="connsiteX631" fmla="*/ 5338 w 10000"/>
                  <a:gd name="connsiteY631" fmla="*/ 8650 h 10000"/>
                  <a:gd name="connsiteX632" fmla="*/ 5360 w 10000"/>
                  <a:gd name="connsiteY632" fmla="*/ 8640 h 10000"/>
                  <a:gd name="connsiteX633" fmla="*/ 5366 w 10000"/>
                  <a:gd name="connsiteY633" fmla="*/ 8637 h 10000"/>
                  <a:gd name="connsiteX634" fmla="*/ 5368 w 10000"/>
                  <a:gd name="connsiteY634" fmla="*/ 8637 h 10000"/>
                  <a:gd name="connsiteX635" fmla="*/ 5382 w 10000"/>
                  <a:gd name="connsiteY635" fmla="*/ 8630 h 10000"/>
                  <a:gd name="connsiteX636" fmla="*/ 5391 w 10000"/>
                  <a:gd name="connsiteY636" fmla="*/ 8630 h 10000"/>
                  <a:gd name="connsiteX637" fmla="*/ 5402 w 10000"/>
                  <a:gd name="connsiteY637" fmla="*/ 8637 h 10000"/>
                  <a:gd name="connsiteX638" fmla="*/ 5418 w 10000"/>
                  <a:gd name="connsiteY638" fmla="*/ 8656 h 10000"/>
                  <a:gd name="connsiteX639" fmla="*/ 5432 w 10000"/>
                  <a:gd name="connsiteY639" fmla="*/ 8666 h 10000"/>
                  <a:gd name="connsiteX640" fmla="*/ 5443 w 10000"/>
                  <a:gd name="connsiteY640" fmla="*/ 8682 h 10000"/>
                  <a:gd name="connsiteX641" fmla="*/ 5457 w 10000"/>
                  <a:gd name="connsiteY641" fmla="*/ 8692 h 10000"/>
                  <a:gd name="connsiteX642" fmla="*/ 5471 w 10000"/>
                  <a:gd name="connsiteY642" fmla="*/ 8705 h 10000"/>
                  <a:gd name="connsiteX643" fmla="*/ 5488 w 10000"/>
                  <a:gd name="connsiteY643" fmla="*/ 8711 h 10000"/>
                  <a:gd name="connsiteX644" fmla="*/ 5490 w 10000"/>
                  <a:gd name="connsiteY644" fmla="*/ 8721 h 10000"/>
                  <a:gd name="connsiteX645" fmla="*/ 5512 w 10000"/>
                  <a:gd name="connsiteY645" fmla="*/ 8724 h 10000"/>
                  <a:gd name="connsiteX646" fmla="*/ 5521 w 10000"/>
                  <a:gd name="connsiteY646" fmla="*/ 8714 h 10000"/>
                  <a:gd name="connsiteX647" fmla="*/ 5524 w 10000"/>
                  <a:gd name="connsiteY647" fmla="*/ 8714 h 10000"/>
                  <a:gd name="connsiteX648" fmla="*/ 5532 w 10000"/>
                  <a:gd name="connsiteY648" fmla="*/ 8721 h 10000"/>
                  <a:gd name="connsiteX649" fmla="*/ 5540 w 10000"/>
                  <a:gd name="connsiteY649" fmla="*/ 8724 h 10000"/>
                  <a:gd name="connsiteX650" fmla="*/ 5562 w 10000"/>
                  <a:gd name="connsiteY650" fmla="*/ 8750 h 10000"/>
                  <a:gd name="connsiteX651" fmla="*/ 5562 w 10000"/>
                  <a:gd name="connsiteY651" fmla="*/ 8760 h 10000"/>
                  <a:gd name="connsiteX652" fmla="*/ 5571 w 10000"/>
                  <a:gd name="connsiteY652" fmla="*/ 8782 h 10000"/>
                  <a:gd name="connsiteX653" fmla="*/ 5579 w 10000"/>
                  <a:gd name="connsiteY653" fmla="*/ 8789 h 10000"/>
                  <a:gd name="connsiteX654" fmla="*/ 5593 w 10000"/>
                  <a:gd name="connsiteY654" fmla="*/ 8789 h 10000"/>
                  <a:gd name="connsiteX655" fmla="*/ 5596 w 10000"/>
                  <a:gd name="connsiteY655" fmla="*/ 8789 h 10000"/>
                  <a:gd name="connsiteX656" fmla="*/ 5626 w 10000"/>
                  <a:gd name="connsiteY656" fmla="*/ 8782 h 10000"/>
                  <a:gd name="connsiteX657" fmla="*/ 5629 w 10000"/>
                  <a:gd name="connsiteY657" fmla="*/ 8782 h 10000"/>
                  <a:gd name="connsiteX658" fmla="*/ 5637 w 10000"/>
                  <a:gd name="connsiteY658" fmla="*/ 8779 h 10000"/>
                  <a:gd name="connsiteX659" fmla="*/ 5648 w 10000"/>
                  <a:gd name="connsiteY659" fmla="*/ 8789 h 10000"/>
                  <a:gd name="connsiteX660" fmla="*/ 5665 w 10000"/>
                  <a:gd name="connsiteY660" fmla="*/ 8795 h 10000"/>
                  <a:gd name="connsiteX661" fmla="*/ 5676 w 10000"/>
                  <a:gd name="connsiteY661" fmla="*/ 8789 h 10000"/>
                  <a:gd name="connsiteX662" fmla="*/ 5684 w 10000"/>
                  <a:gd name="connsiteY662" fmla="*/ 8782 h 10000"/>
                  <a:gd name="connsiteX663" fmla="*/ 5693 w 10000"/>
                  <a:gd name="connsiteY663" fmla="*/ 8789 h 10000"/>
                  <a:gd name="connsiteX664" fmla="*/ 5715 w 10000"/>
                  <a:gd name="connsiteY664" fmla="*/ 8808 h 10000"/>
                  <a:gd name="connsiteX665" fmla="*/ 5731 w 10000"/>
                  <a:gd name="connsiteY665" fmla="*/ 8808 h 10000"/>
                  <a:gd name="connsiteX666" fmla="*/ 5740 w 10000"/>
                  <a:gd name="connsiteY666" fmla="*/ 8808 h 10000"/>
                  <a:gd name="connsiteX667" fmla="*/ 5765 w 10000"/>
                  <a:gd name="connsiteY667" fmla="*/ 8818 h 10000"/>
                  <a:gd name="connsiteX668" fmla="*/ 5781 w 10000"/>
                  <a:gd name="connsiteY668" fmla="*/ 8824 h 10000"/>
                  <a:gd name="connsiteX669" fmla="*/ 5798 w 10000"/>
                  <a:gd name="connsiteY669" fmla="*/ 8834 h 10000"/>
                  <a:gd name="connsiteX670" fmla="*/ 5814 w 10000"/>
                  <a:gd name="connsiteY670" fmla="*/ 8837 h 10000"/>
                  <a:gd name="connsiteX671" fmla="*/ 5831 w 10000"/>
                  <a:gd name="connsiteY671" fmla="*/ 8844 h 10000"/>
                  <a:gd name="connsiteX672" fmla="*/ 5842 w 10000"/>
                  <a:gd name="connsiteY672" fmla="*/ 8847 h 10000"/>
                  <a:gd name="connsiteX673" fmla="*/ 5859 w 10000"/>
                  <a:gd name="connsiteY673" fmla="*/ 8857 h 10000"/>
                  <a:gd name="connsiteX674" fmla="*/ 5870 w 10000"/>
                  <a:gd name="connsiteY674" fmla="*/ 8867 h 10000"/>
                  <a:gd name="connsiteX675" fmla="*/ 5878 w 10000"/>
                  <a:gd name="connsiteY675" fmla="*/ 8873 h 10000"/>
                  <a:gd name="connsiteX676" fmla="*/ 5895 w 10000"/>
                  <a:gd name="connsiteY676" fmla="*/ 8873 h 10000"/>
                  <a:gd name="connsiteX677" fmla="*/ 5911 w 10000"/>
                  <a:gd name="connsiteY677" fmla="*/ 8873 h 10000"/>
                  <a:gd name="connsiteX678" fmla="*/ 5931 w 10000"/>
                  <a:gd name="connsiteY678" fmla="*/ 8873 h 10000"/>
                  <a:gd name="connsiteX679" fmla="*/ 5950 w 10000"/>
                  <a:gd name="connsiteY679" fmla="*/ 8867 h 10000"/>
                  <a:gd name="connsiteX680" fmla="*/ 5967 w 10000"/>
                  <a:gd name="connsiteY680" fmla="*/ 8867 h 10000"/>
                  <a:gd name="connsiteX681" fmla="*/ 5975 w 10000"/>
                  <a:gd name="connsiteY681" fmla="*/ 8873 h 10000"/>
                  <a:gd name="connsiteX682" fmla="*/ 6000 w 10000"/>
                  <a:gd name="connsiteY682" fmla="*/ 8883 h 10000"/>
                  <a:gd name="connsiteX683" fmla="*/ 5997 w 10000"/>
                  <a:gd name="connsiteY683" fmla="*/ 8886 h 10000"/>
                  <a:gd name="connsiteX684" fmla="*/ 5997 w 10000"/>
                  <a:gd name="connsiteY684" fmla="*/ 8896 h 10000"/>
                  <a:gd name="connsiteX685" fmla="*/ 6014 w 10000"/>
                  <a:gd name="connsiteY685" fmla="*/ 8892 h 10000"/>
                  <a:gd name="connsiteX686" fmla="*/ 6028 w 10000"/>
                  <a:gd name="connsiteY686" fmla="*/ 8892 h 10000"/>
                  <a:gd name="connsiteX687" fmla="*/ 6053 w 10000"/>
                  <a:gd name="connsiteY687" fmla="*/ 8886 h 10000"/>
                  <a:gd name="connsiteX688" fmla="*/ 6072 w 10000"/>
                  <a:gd name="connsiteY688" fmla="*/ 8876 h 10000"/>
                  <a:gd name="connsiteX689" fmla="*/ 6089 w 10000"/>
                  <a:gd name="connsiteY689" fmla="*/ 8867 h 10000"/>
                  <a:gd name="connsiteX690" fmla="*/ 6111 w 10000"/>
                  <a:gd name="connsiteY690" fmla="*/ 8857 h 10000"/>
                  <a:gd name="connsiteX691" fmla="*/ 6127 w 10000"/>
                  <a:gd name="connsiteY691" fmla="*/ 8847 h 10000"/>
                  <a:gd name="connsiteX692" fmla="*/ 6152 w 10000"/>
                  <a:gd name="connsiteY692" fmla="*/ 8834 h 10000"/>
                  <a:gd name="connsiteX693" fmla="*/ 6183 w 10000"/>
                  <a:gd name="connsiteY693" fmla="*/ 8828 h 10000"/>
                  <a:gd name="connsiteX694" fmla="*/ 6175 w 10000"/>
                  <a:gd name="connsiteY694" fmla="*/ 8844 h 10000"/>
                  <a:gd name="connsiteX695" fmla="*/ 6169 w 10000"/>
                  <a:gd name="connsiteY695" fmla="*/ 8863 h 10000"/>
                  <a:gd name="connsiteX696" fmla="*/ 6158 w 10000"/>
                  <a:gd name="connsiteY696" fmla="*/ 8886 h 10000"/>
                  <a:gd name="connsiteX697" fmla="*/ 6152 w 10000"/>
                  <a:gd name="connsiteY697" fmla="*/ 8896 h 10000"/>
                  <a:gd name="connsiteX698" fmla="*/ 6150 w 10000"/>
                  <a:gd name="connsiteY698" fmla="*/ 8909 h 10000"/>
                  <a:gd name="connsiteX699" fmla="*/ 6152 w 10000"/>
                  <a:gd name="connsiteY699" fmla="*/ 8938 h 10000"/>
                  <a:gd name="connsiteX700" fmla="*/ 6158 w 10000"/>
                  <a:gd name="connsiteY700" fmla="*/ 8957 h 10000"/>
                  <a:gd name="connsiteX701" fmla="*/ 6161 w 10000"/>
                  <a:gd name="connsiteY701" fmla="*/ 8980 h 10000"/>
                  <a:gd name="connsiteX702" fmla="*/ 6166 w 10000"/>
                  <a:gd name="connsiteY702" fmla="*/ 8999 h 10000"/>
                  <a:gd name="connsiteX703" fmla="*/ 6175 w 10000"/>
                  <a:gd name="connsiteY703" fmla="*/ 9032 h 10000"/>
                  <a:gd name="connsiteX704" fmla="*/ 6183 w 10000"/>
                  <a:gd name="connsiteY704" fmla="*/ 9051 h 10000"/>
                  <a:gd name="connsiteX705" fmla="*/ 6191 w 10000"/>
                  <a:gd name="connsiteY705" fmla="*/ 9064 h 10000"/>
                  <a:gd name="connsiteX706" fmla="*/ 6194 w 10000"/>
                  <a:gd name="connsiteY706" fmla="*/ 9084 h 10000"/>
                  <a:gd name="connsiteX707" fmla="*/ 6208 w 10000"/>
                  <a:gd name="connsiteY707" fmla="*/ 9103 h 10000"/>
                  <a:gd name="connsiteX708" fmla="*/ 6208 w 10000"/>
                  <a:gd name="connsiteY708" fmla="*/ 9113 h 10000"/>
                  <a:gd name="connsiteX709" fmla="*/ 6216 w 10000"/>
                  <a:gd name="connsiteY709" fmla="*/ 9129 h 10000"/>
                  <a:gd name="connsiteX710" fmla="*/ 6230 w 10000"/>
                  <a:gd name="connsiteY710" fmla="*/ 9148 h 10000"/>
                  <a:gd name="connsiteX711" fmla="*/ 6241 w 10000"/>
                  <a:gd name="connsiteY711" fmla="*/ 9165 h 10000"/>
                  <a:gd name="connsiteX712" fmla="*/ 6249 w 10000"/>
                  <a:gd name="connsiteY712" fmla="*/ 9168 h 10000"/>
                  <a:gd name="connsiteX713" fmla="*/ 6266 w 10000"/>
                  <a:gd name="connsiteY713" fmla="*/ 9184 h 10000"/>
                  <a:gd name="connsiteX714" fmla="*/ 6280 w 10000"/>
                  <a:gd name="connsiteY714" fmla="*/ 9184 h 10000"/>
                  <a:gd name="connsiteX715" fmla="*/ 6288 w 10000"/>
                  <a:gd name="connsiteY715" fmla="*/ 9177 h 10000"/>
                  <a:gd name="connsiteX716" fmla="*/ 6299 w 10000"/>
                  <a:gd name="connsiteY716" fmla="*/ 9187 h 10000"/>
                  <a:gd name="connsiteX717" fmla="*/ 6305 w 10000"/>
                  <a:gd name="connsiteY717" fmla="*/ 9197 h 10000"/>
                  <a:gd name="connsiteX718" fmla="*/ 6310 w 10000"/>
                  <a:gd name="connsiteY718" fmla="*/ 9197 h 10000"/>
                  <a:gd name="connsiteX719" fmla="*/ 6321 w 10000"/>
                  <a:gd name="connsiteY719" fmla="*/ 9213 h 10000"/>
                  <a:gd name="connsiteX720" fmla="*/ 6335 w 10000"/>
                  <a:gd name="connsiteY720" fmla="*/ 9223 h 10000"/>
                  <a:gd name="connsiteX721" fmla="*/ 6338 w 10000"/>
                  <a:gd name="connsiteY721" fmla="*/ 9223 h 10000"/>
                  <a:gd name="connsiteX722" fmla="*/ 6355 w 10000"/>
                  <a:gd name="connsiteY722" fmla="*/ 9226 h 10000"/>
                  <a:gd name="connsiteX723" fmla="*/ 6363 w 10000"/>
                  <a:gd name="connsiteY723" fmla="*/ 9236 h 10000"/>
                  <a:gd name="connsiteX724" fmla="*/ 6380 w 10000"/>
                  <a:gd name="connsiteY724" fmla="*/ 9258 h 10000"/>
                  <a:gd name="connsiteX725" fmla="*/ 6393 w 10000"/>
                  <a:gd name="connsiteY725" fmla="*/ 9278 h 10000"/>
                  <a:gd name="connsiteX726" fmla="*/ 6396 w 10000"/>
                  <a:gd name="connsiteY726" fmla="*/ 9288 h 10000"/>
                  <a:gd name="connsiteX727" fmla="*/ 6407 w 10000"/>
                  <a:gd name="connsiteY727" fmla="*/ 9297 h 10000"/>
                  <a:gd name="connsiteX728" fmla="*/ 6410 w 10000"/>
                  <a:gd name="connsiteY728" fmla="*/ 9307 h 10000"/>
                  <a:gd name="connsiteX729" fmla="*/ 6416 w 10000"/>
                  <a:gd name="connsiteY729" fmla="*/ 9317 h 10000"/>
                  <a:gd name="connsiteX730" fmla="*/ 6424 w 10000"/>
                  <a:gd name="connsiteY730" fmla="*/ 9326 h 10000"/>
                  <a:gd name="connsiteX731" fmla="*/ 6435 w 10000"/>
                  <a:gd name="connsiteY731" fmla="*/ 9336 h 10000"/>
                  <a:gd name="connsiteX732" fmla="*/ 6443 w 10000"/>
                  <a:gd name="connsiteY732" fmla="*/ 9346 h 10000"/>
                  <a:gd name="connsiteX733" fmla="*/ 6449 w 10000"/>
                  <a:gd name="connsiteY733" fmla="*/ 9362 h 10000"/>
                  <a:gd name="connsiteX734" fmla="*/ 6452 w 10000"/>
                  <a:gd name="connsiteY734" fmla="*/ 9372 h 10000"/>
                  <a:gd name="connsiteX735" fmla="*/ 6449 w 10000"/>
                  <a:gd name="connsiteY735" fmla="*/ 9381 h 10000"/>
                  <a:gd name="connsiteX736" fmla="*/ 6465 w 10000"/>
                  <a:gd name="connsiteY736" fmla="*/ 9394 h 10000"/>
                  <a:gd name="connsiteX737" fmla="*/ 6468 w 10000"/>
                  <a:gd name="connsiteY737" fmla="*/ 9420 h 10000"/>
                  <a:gd name="connsiteX738" fmla="*/ 6493 w 10000"/>
                  <a:gd name="connsiteY738" fmla="*/ 9430 h 10000"/>
                  <a:gd name="connsiteX739" fmla="*/ 6507 w 10000"/>
                  <a:gd name="connsiteY739" fmla="*/ 9440 h 10000"/>
                  <a:gd name="connsiteX740" fmla="*/ 6524 w 10000"/>
                  <a:gd name="connsiteY740" fmla="*/ 9459 h 10000"/>
                  <a:gd name="connsiteX741" fmla="*/ 6532 w 10000"/>
                  <a:gd name="connsiteY741" fmla="*/ 9485 h 10000"/>
                  <a:gd name="connsiteX742" fmla="*/ 6537 w 10000"/>
                  <a:gd name="connsiteY742" fmla="*/ 9498 h 10000"/>
                  <a:gd name="connsiteX743" fmla="*/ 6571 w 10000"/>
                  <a:gd name="connsiteY743" fmla="*/ 9508 h 10000"/>
                  <a:gd name="connsiteX744" fmla="*/ 6596 w 10000"/>
                  <a:gd name="connsiteY744" fmla="*/ 9508 h 10000"/>
                  <a:gd name="connsiteX745" fmla="*/ 6637 w 10000"/>
                  <a:gd name="connsiteY745" fmla="*/ 9517 h 10000"/>
                  <a:gd name="connsiteX746" fmla="*/ 6662 w 10000"/>
                  <a:gd name="connsiteY746" fmla="*/ 9524 h 10000"/>
                  <a:gd name="connsiteX747" fmla="*/ 6679 w 10000"/>
                  <a:gd name="connsiteY747" fmla="*/ 9517 h 10000"/>
                  <a:gd name="connsiteX748" fmla="*/ 6679 w 10000"/>
                  <a:gd name="connsiteY748" fmla="*/ 9505 h 10000"/>
                  <a:gd name="connsiteX749" fmla="*/ 6690 w 10000"/>
                  <a:gd name="connsiteY749" fmla="*/ 9485 h 10000"/>
                  <a:gd name="connsiteX750" fmla="*/ 6693 w 10000"/>
                  <a:gd name="connsiteY750" fmla="*/ 9479 h 10000"/>
                  <a:gd name="connsiteX751" fmla="*/ 6706 w 10000"/>
                  <a:gd name="connsiteY751" fmla="*/ 9469 h 10000"/>
                  <a:gd name="connsiteX752" fmla="*/ 6709 w 10000"/>
                  <a:gd name="connsiteY752" fmla="*/ 9462 h 10000"/>
                  <a:gd name="connsiteX753" fmla="*/ 6717 w 10000"/>
                  <a:gd name="connsiteY753" fmla="*/ 9459 h 10000"/>
                  <a:gd name="connsiteX754" fmla="*/ 6726 w 10000"/>
                  <a:gd name="connsiteY754" fmla="*/ 9459 h 10000"/>
                  <a:gd name="connsiteX755" fmla="*/ 6742 w 10000"/>
                  <a:gd name="connsiteY755" fmla="*/ 9462 h 10000"/>
                  <a:gd name="connsiteX756" fmla="*/ 6759 w 10000"/>
                  <a:gd name="connsiteY756" fmla="*/ 9479 h 10000"/>
                  <a:gd name="connsiteX757" fmla="*/ 6781 w 10000"/>
                  <a:gd name="connsiteY757" fmla="*/ 9485 h 10000"/>
                  <a:gd name="connsiteX758" fmla="*/ 6795 w 10000"/>
                  <a:gd name="connsiteY758" fmla="*/ 9485 h 10000"/>
                  <a:gd name="connsiteX759" fmla="*/ 6803 w 10000"/>
                  <a:gd name="connsiteY759" fmla="*/ 9498 h 10000"/>
                  <a:gd name="connsiteX760" fmla="*/ 6806 w 10000"/>
                  <a:gd name="connsiteY760" fmla="*/ 9508 h 10000"/>
                  <a:gd name="connsiteX761" fmla="*/ 6823 w 10000"/>
                  <a:gd name="connsiteY761" fmla="*/ 9514 h 10000"/>
                  <a:gd name="connsiteX762" fmla="*/ 6831 w 10000"/>
                  <a:gd name="connsiteY762" fmla="*/ 9514 h 10000"/>
                  <a:gd name="connsiteX763" fmla="*/ 6848 w 10000"/>
                  <a:gd name="connsiteY763" fmla="*/ 9514 h 10000"/>
                  <a:gd name="connsiteX764" fmla="*/ 6856 w 10000"/>
                  <a:gd name="connsiteY764" fmla="*/ 9517 h 10000"/>
                  <a:gd name="connsiteX765" fmla="*/ 6878 w 10000"/>
                  <a:gd name="connsiteY765" fmla="*/ 9524 h 10000"/>
                  <a:gd name="connsiteX766" fmla="*/ 6895 w 10000"/>
                  <a:gd name="connsiteY766" fmla="*/ 9524 h 10000"/>
                  <a:gd name="connsiteX767" fmla="*/ 6917 w 10000"/>
                  <a:gd name="connsiteY767" fmla="*/ 9527 h 10000"/>
                  <a:gd name="connsiteX768" fmla="*/ 6934 w 10000"/>
                  <a:gd name="connsiteY768" fmla="*/ 9534 h 10000"/>
                  <a:gd name="connsiteX769" fmla="*/ 6961 w 10000"/>
                  <a:gd name="connsiteY769" fmla="*/ 9543 h 10000"/>
                  <a:gd name="connsiteX770" fmla="*/ 6989 w 10000"/>
                  <a:gd name="connsiteY770" fmla="*/ 9547 h 10000"/>
                  <a:gd name="connsiteX771" fmla="*/ 7014 w 10000"/>
                  <a:gd name="connsiteY771" fmla="*/ 9543 h 10000"/>
                  <a:gd name="connsiteX772" fmla="*/ 7033 w 10000"/>
                  <a:gd name="connsiteY772" fmla="*/ 9543 h 10000"/>
                  <a:gd name="connsiteX773" fmla="*/ 7042 w 10000"/>
                  <a:gd name="connsiteY773" fmla="*/ 9547 h 10000"/>
                  <a:gd name="connsiteX774" fmla="*/ 7069 w 10000"/>
                  <a:gd name="connsiteY774" fmla="*/ 9647 h 10000"/>
                  <a:gd name="connsiteX775" fmla="*/ 7122 w 10000"/>
                  <a:gd name="connsiteY775" fmla="*/ 9734 h 10000"/>
                  <a:gd name="connsiteX776" fmla="*/ 7147 w 10000"/>
                  <a:gd name="connsiteY776" fmla="*/ 9744 h 10000"/>
                  <a:gd name="connsiteX777" fmla="*/ 7169 w 10000"/>
                  <a:gd name="connsiteY777" fmla="*/ 9741 h 10000"/>
                  <a:gd name="connsiteX778" fmla="*/ 7177 w 10000"/>
                  <a:gd name="connsiteY778" fmla="*/ 9744 h 10000"/>
                  <a:gd name="connsiteX779" fmla="*/ 7186 w 10000"/>
                  <a:gd name="connsiteY779" fmla="*/ 9754 h 10000"/>
                  <a:gd name="connsiteX780" fmla="*/ 7191 w 10000"/>
                  <a:gd name="connsiteY780" fmla="*/ 9773 h 10000"/>
                  <a:gd name="connsiteX781" fmla="*/ 7208 w 10000"/>
                  <a:gd name="connsiteY781" fmla="*/ 9783 h 10000"/>
                  <a:gd name="connsiteX782" fmla="*/ 7219 w 10000"/>
                  <a:gd name="connsiteY782" fmla="*/ 9793 h 10000"/>
                  <a:gd name="connsiteX783" fmla="*/ 7235 w 10000"/>
                  <a:gd name="connsiteY783" fmla="*/ 9802 h 10000"/>
                  <a:gd name="connsiteX784" fmla="*/ 7249 w 10000"/>
                  <a:gd name="connsiteY784" fmla="*/ 9819 h 10000"/>
                  <a:gd name="connsiteX785" fmla="*/ 7255 w 10000"/>
                  <a:gd name="connsiteY785" fmla="*/ 9835 h 10000"/>
                  <a:gd name="connsiteX786" fmla="*/ 7255 w 10000"/>
                  <a:gd name="connsiteY786" fmla="*/ 9848 h 10000"/>
                  <a:gd name="connsiteX787" fmla="*/ 7249 w 10000"/>
                  <a:gd name="connsiteY787" fmla="*/ 9848 h 10000"/>
                  <a:gd name="connsiteX788" fmla="*/ 7244 w 10000"/>
                  <a:gd name="connsiteY788" fmla="*/ 9858 h 10000"/>
                  <a:gd name="connsiteX789" fmla="*/ 7235 w 10000"/>
                  <a:gd name="connsiteY789" fmla="*/ 9883 h 10000"/>
                  <a:gd name="connsiteX790" fmla="*/ 7244 w 10000"/>
                  <a:gd name="connsiteY790" fmla="*/ 9903 h 10000"/>
                  <a:gd name="connsiteX791" fmla="*/ 7258 w 10000"/>
                  <a:gd name="connsiteY791" fmla="*/ 9926 h 10000"/>
                  <a:gd name="connsiteX792" fmla="*/ 7263 w 10000"/>
                  <a:gd name="connsiteY792" fmla="*/ 9948 h 10000"/>
                  <a:gd name="connsiteX793" fmla="*/ 7274 w 10000"/>
                  <a:gd name="connsiteY793" fmla="*/ 9968 h 10000"/>
                  <a:gd name="connsiteX794" fmla="*/ 7283 w 10000"/>
                  <a:gd name="connsiteY794" fmla="*/ 9987 h 10000"/>
                  <a:gd name="connsiteX795" fmla="*/ 7291 w 10000"/>
                  <a:gd name="connsiteY795" fmla="*/ 10000 h 10000"/>
                  <a:gd name="connsiteX796" fmla="*/ 7305 w 10000"/>
                  <a:gd name="connsiteY796" fmla="*/ 9997 h 10000"/>
                  <a:gd name="connsiteX797" fmla="*/ 7313 w 10000"/>
                  <a:gd name="connsiteY797" fmla="*/ 9977 h 10000"/>
                  <a:gd name="connsiteX798" fmla="*/ 7324 w 10000"/>
                  <a:gd name="connsiteY798" fmla="*/ 9968 h 10000"/>
                  <a:gd name="connsiteX799" fmla="*/ 7341 w 10000"/>
                  <a:gd name="connsiteY799" fmla="*/ 9971 h 10000"/>
                  <a:gd name="connsiteX800" fmla="*/ 7368 w 10000"/>
                  <a:gd name="connsiteY800" fmla="*/ 9987 h 10000"/>
                  <a:gd name="connsiteX801" fmla="*/ 7380 w 10000"/>
                  <a:gd name="connsiteY801" fmla="*/ 9990 h 10000"/>
                  <a:gd name="connsiteX802" fmla="*/ 7393 w 10000"/>
                  <a:gd name="connsiteY802" fmla="*/ 9981 h 10000"/>
                  <a:gd name="connsiteX803" fmla="*/ 7404 w 10000"/>
                  <a:gd name="connsiteY803" fmla="*/ 9968 h 10000"/>
                  <a:gd name="connsiteX804" fmla="*/ 7418 w 10000"/>
                  <a:gd name="connsiteY804" fmla="*/ 9948 h 10000"/>
                  <a:gd name="connsiteX805" fmla="*/ 7427 w 10000"/>
                  <a:gd name="connsiteY805" fmla="*/ 9922 h 10000"/>
                  <a:gd name="connsiteX806" fmla="*/ 7427 w 10000"/>
                  <a:gd name="connsiteY806" fmla="*/ 9906 h 10000"/>
                  <a:gd name="connsiteX807" fmla="*/ 7404 w 10000"/>
                  <a:gd name="connsiteY807" fmla="*/ 9877 h 10000"/>
                  <a:gd name="connsiteX808" fmla="*/ 7388 w 10000"/>
                  <a:gd name="connsiteY808" fmla="*/ 9854 h 10000"/>
                  <a:gd name="connsiteX809" fmla="*/ 7385 w 10000"/>
                  <a:gd name="connsiteY809" fmla="*/ 9845 h 10000"/>
                  <a:gd name="connsiteX810" fmla="*/ 7385 w 10000"/>
                  <a:gd name="connsiteY810" fmla="*/ 9825 h 10000"/>
                  <a:gd name="connsiteX811" fmla="*/ 7385 w 10000"/>
                  <a:gd name="connsiteY811" fmla="*/ 9819 h 10000"/>
                  <a:gd name="connsiteX812" fmla="*/ 7393 w 10000"/>
                  <a:gd name="connsiteY812" fmla="*/ 9809 h 10000"/>
                  <a:gd name="connsiteX813" fmla="*/ 7404 w 10000"/>
                  <a:gd name="connsiteY813" fmla="*/ 9793 h 10000"/>
                  <a:gd name="connsiteX814" fmla="*/ 7413 w 10000"/>
                  <a:gd name="connsiteY814" fmla="*/ 9783 h 10000"/>
                  <a:gd name="connsiteX815" fmla="*/ 7404 w 10000"/>
                  <a:gd name="connsiteY815" fmla="*/ 9770 h 10000"/>
                  <a:gd name="connsiteX816" fmla="*/ 7388 w 10000"/>
                  <a:gd name="connsiteY816" fmla="*/ 9760 h 10000"/>
                  <a:gd name="connsiteX817" fmla="*/ 7371 w 10000"/>
                  <a:gd name="connsiteY817" fmla="*/ 9744 h 10000"/>
                  <a:gd name="connsiteX818" fmla="*/ 7363 w 10000"/>
                  <a:gd name="connsiteY818" fmla="*/ 9731 h 10000"/>
                  <a:gd name="connsiteX819" fmla="*/ 7355 w 10000"/>
                  <a:gd name="connsiteY819" fmla="*/ 9715 h 10000"/>
                  <a:gd name="connsiteX820" fmla="*/ 7360 w 10000"/>
                  <a:gd name="connsiteY820" fmla="*/ 9686 h 10000"/>
                  <a:gd name="connsiteX821" fmla="*/ 7363 w 10000"/>
                  <a:gd name="connsiteY821" fmla="*/ 9657 h 10000"/>
                  <a:gd name="connsiteX822" fmla="*/ 7360 w 10000"/>
                  <a:gd name="connsiteY822" fmla="*/ 9631 h 10000"/>
                  <a:gd name="connsiteX823" fmla="*/ 7346 w 10000"/>
                  <a:gd name="connsiteY823" fmla="*/ 9611 h 10000"/>
                  <a:gd name="connsiteX824" fmla="*/ 7332 w 10000"/>
                  <a:gd name="connsiteY824" fmla="*/ 9585 h 10000"/>
                  <a:gd name="connsiteX825" fmla="*/ 7324 w 10000"/>
                  <a:gd name="connsiteY825" fmla="*/ 9573 h 10000"/>
                  <a:gd name="connsiteX826" fmla="*/ 7324 w 10000"/>
                  <a:gd name="connsiteY826" fmla="*/ 9553 h 10000"/>
                  <a:gd name="connsiteX827" fmla="*/ 7324 w 10000"/>
                  <a:gd name="connsiteY827" fmla="*/ 9543 h 10000"/>
                  <a:gd name="connsiteX828" fmla="*/ 7324 w 10000"/>
                  <a:gd name="connsiteY828" fmla="*/ 9517 h 10000"/>
                  <a:gd name="connsiteX829" fmla="*/ 7324 w 10000"/>
                  <a:gd name="connsiteY829" fmla="*/ 9498 h 10000"/>
                  <a:gd name="connsiteX830" fmla="*/ 7332 w 10000"/>
                  <a:gd name="connsiteY830" fmla="*/ 9479 h 10000"/>
                  <a:gd name="connsiteX831" fmla="*/ 7341 w 10000"/>
                  <a:gd name="connsiteY831" fmla="*/ 9462 h 10000"/>
                  <a:gd name="connsiteX832" fmla="*/ 7352 w 10000"/>
                  <a:gd name="connsiteY832" fmla="*/ 9459 h 10000"/>
                  <a:gd name="connsiteX833" fmla="*/ 7360 w 10000"/>
                  <a:gd name="connsiteY833" fmla="*/ 9443 h 10000"/>
                  <a:gd name="connsiteX834" fmla="*/ 7363 w 10000"/>
                  <a:gd name="connsiteY834" fmla="*/ 9433 h 10000"/>
                  <a:gd name="connsiteX835" fmla="*/ 7377 w 10000"/>
                  <a:gd name="connsiteY835" fmla="*/ 9433 h 10000"/>
                  <a:gd name="connsiteX836" fmla="*/ 7388 w 10000"/>
                  <a:gd name="connsiteY836" fmla="*/ 9430 h 10000"/>
                  <a:gd name="connsiteX837" fmla="*/ 7396 w 10000"/>
                  <a:gd name="connsiteY837" fmla="*/ 9430 h 10000"/>
                  <a:gd name="connsiteX838" fmla="*/ 7402 w 10000"/>
                  <a:gd name="connsiteY838" fmla="*/ 9424 h 10000"/>
                  <a:gd name="connsiteX839" fmla="*/ 7396 w 10000"/>
                  <a:gd name="connsiteY839" fmla="*/ 9414 h 10000"/>
                  <a:gd name="connsiteX840" fmla="*/ 7388 w 10000"/>
                  <a:gd name="connsiteY840" fmla="*/ 9401 h 10000"/>
                  <a:gd name="connsiteX841" fmla="*/ 7371 w 10000"/>
                  <a:gd name="connsiteY841" fmla="*/ 9391 h 10000"/>
                  <a:gd name="connsiteX842" fmla="*/ 7355 w 10000"/>
                  <a:gd name="connsiteY842" fmla="*/ 9375 h 10000"/>
                  <a:gd name="connsiteX843" fmla="*/ 7332 w 10000"/>
                  <a:gd name="connsiteY843" fmla="*/ 9356 h 10000"/>
                  <a:gd name="connsiteX844" fmla="*/ 7313 w 10000"/>
                  <a:gd name="connsiteY844" fmla="*/ 9330 h 10000"/>
                  <a:gd name="connsiteX845" fmla="*/ 7307 w 10000"/>
                  <a:gd name="connsiteY845" fmla="*/ 9310 h 10000"/>
                  <a:gd name="connsiteX846" fmla="*/ 7305 w 10000"/>
                  <a:gd name="connsiteY846" fmla="*/ 9291 h 10000"/>
                  <a:gd name="connsiteX847" fmla="*/ 7305 w 10000"/>
                  <a:gd name="connsiteY847" fmla="*/ 9278 h 10000"/>
                  <a:gd name="connsiteX848" fmla="*/ 7296 w 10000"/>
                  <a:gd name="connsiteY848" fmla="*/ 9268 h 10000"/>
                  <a:gd name="connsiteX849" fmla="*/ 7296 w 10000"/>
                  <a:gd name="connsiteY849" fmla="*/ 9249 h 10000"/>
                  <a:gd name="connsiteX850" fmla="*/ 7291 w 10000"/>
                  <a:gd name="connsiteY850" fmla="*/ 9226 h 10000"/>
                  <a:gd name="connsiteX851" fmla="*/ 7283 w 10000"/>
                  <a:gd name="connsiteY851" fmla="*/ 9213 h 10000"/>
                  <a:gd name="connsiteX852" fmla="*/ 7274 w 10000"/>
                  <a:gd name="connsiteY852" fmla="*/ 9194 h 10000"/>
                  <a:gd name="connsiteX853" fmla="*/ 7274 w 10000"/>
                  <a:gd name="connsiteY853" fmla="*/ 9174 h 10000"/>
                  <a:gd name="connsiteX854" fmla="*/ 7280 w 10000"/>
                  <a:gd name="connsiteY854" fmla="*/ 9148 h 10000"/>
                  <a:gd name="connsiteX855" fmla="*/ 7283 w 10000"/>
                  <a:gd name="connsiteY855" fmla="*/ 9119 h 10000"/>
                  <a:gd name="connsiteX856" fmla="*/ 7291 w 10000"/>
                  <a:gd name="connsiteY856" fmla="*/ 9100 h 10000"/>
                  <a:gd name="connsiteX857" fmla="*/ 7307 w 10000"/>
                  <a:gd name="connsiteY857" fmla="*/ 9080 h 10000"/>
                  <a:gd name="connsiteX858" fmla="*/ 7324 w 10000"/>
                  <a:gd name="connsiteY858" fmla="*/ 9054 h 10000"/>
                  <a:gd name="connsiteX859" fmla="*/ 7341 w 10000"/>
                  <a:gd name="connsiteY859" fmla="*/ 9054 h 10000"/>
                  <a:gd name="connsiteX860" fmla="*/ 7352 w 10000"/>
                  <a:gd name="connsiteY860" fmla="*/ 9054 h 10000"/>
                  <a:gd name="connsiteX861" fmla="*/ 7346 w 10000"/>
                  <a:gd name="connsiteY861" fmla="*/ 9032 h 10000"/>
                  <a:gd name="connsiteX862" fmla="*/ 7341 w 10000"/>
                  <a:gd name="connsiteY862" fmla="*/ 9022 h 10000"/>
                  <a:gd name="connsiteX863" fmla="*/ 7352 w 10000"/>
                  <a:gd name="connsiteY863" fmla="*/ 8999 h 10000"/>
                  <a:gd name="connsiteX864" fmla="*/ 7360 w 10000"/>
                  <a:gd name="connsiteY864" fmla="*/ 8967 h 10000"/>
                  <a:gd name="connsiteX865" fmla="*/ 7368 w 10000"/>
                  <a:gd name="connsiteY865" fmla="*/ 8922 h 10000"/>
                  <a:gd name="connsiteX866" fmla="*/ 7377 w 10000"/>
                  <a:gd name="connsiteY866" fmla="*/ 8896 h 10000"/>
                  <a:gd name="connsiteX867" fmla="*/ 7380 w 10000"/>
                  <a:gd name="connsiteY867" fmla="*/ 8867 h 10000"/>
                  <a:gd name="connsiteX868" fmla="*/ 7402 w 10000"/>
                  <a:gd name="connsiteY868" fmla="*/ 8824 h 10000"/>
                  <a:gd name="connsiteX869" fmla="*/ 7402 w 10000"/>
                  <a:gd name="connsiteY869" fmla="*/ 8808 h 10000"/>
                  <a:gd name="connsiteX870" fmla="*/ 7393 w 10000"/>
                  <a:gd name="connsiteY870" fmla="*/ 8795 h 10000"/>
                  <a:gd name="connsiteX871" fmla="*/ 7388 w 10000"/>
                  <a:gd name="connsiteY871" fmla="*/ 8799 h 10000"/>
                  <a:gd name="connsiteX872" fmla="*/ 7396 w 10000"/>
                  <a:gd name="connsiteY872" fmla="*/ 8789 h 10000"/>
                  <a:gd name="connsiteX873" fmla="*/ 7404 w 10000"/>
                  <a:gd name="connsiteY873" fmla="*/ 8789 h 10000"/>
                  <a:gd name="connsiteX874" fmla="*/ 7421 w 10000"/>
                  <a:gd name="connsiteY874" fmla="*/ 8769 h 10000"/>
                  <a:gd name="connsiteX875" fmla="*/ 7443 w 10000"/>
                  <a:gd name="connsiteY875" fmla="*/ 8763 h 10000"/>
                  <a:gd name="connsiteX876" fmla="*/ 7452 w 10000"/>
                  <a:gd name="connsiteY876" fmla="*/ 8769 h 10000"/>
                  <a:gd name="connsiteX877" fmla="*/ 7468 w 10000"/>
                  <a:gd name="connsiteY877" fmla="*/ 8769 h 10000"/>
                  <a:gd name="connsiteX878" fmla="*/ 7499 w 10000"/>
                  <a:gd name="connsiteY878" fmla="*/ 8763 h 10000"/>
                  <a:gd name="connsiteX879" fmla="*/ 7526 w 10000"/>
                  <a:gd name="connsiteY879" fmla="*/ 8763 h 10000"/>
                  <a:gd name="connsiteX880" fmla="*/ 7532 w 10000"/>
                  <a:gd name="connsiteY880" fmla="*/ 8763 h 10000"/>
                  <a:gd name="connsiteX881" fmla="*/ 7554 w 10000"/>
                  <a:gd name="connsiteY881" fmla="*/ 8744 h 10000"/>
                  <a:gd name="connsiteX882" fmla="*/ 7571 w 10000"/>
                  <a:gd name="connsiteY882" fmla="*/ 8731 h 10000"/>
                  <a:gd name="connsiteX883" fmla="*/ 7587 w 10000"/>
                  <a:gd name="connsiteY883" fmla="*/ 8711 h 10000"/>
                  <a:gd name="connsiteX884" fmla="*/ 7607 w 10000"/>
                  <a:gd name="connsiteY884" fmla="*/ 8711 h 10000"/>
                  <a:gd name="connsiteX885" fmla="*/ 7634 w 10000"/>
                  <a:gd name="connsiteY885" fmla="*/ 8705 h 10000"/>
                  <a:gd name="connsiteX886" fmla="*/ 7643 w 10000"/>
                  <a:gd name="connsiteY886" fmla="*/ 8682 h 10000"/>
                  <a:gd name="connsiteX887" fmla="*/ 7654 w 10000"/>
                  <a:gd name="connsiteY887" fmla="*/ 8666 h 10000"/>
                  <a:gd name="connsiteX888" fmla="*/ 7668 w 10000"/>
                  <a:gd name="connsiteY888" fmla="*/ 8666 h 10000"/>
                  <a:gd name="connsiteX889" fmla="*/ 7676 w 10000"/>
                  <a:gd name="connsiteY889" fmla="*/ 8682 h 10000"/>
                  <a:gd name="connsiteX890" fmla="*/ 7704 w 10000"/>
                  <a:gd name="connsiteY890" fmla="*/ 8669 h 10000"/>
                  <a:gd name="connsiteX891" fmla="*/ 7712 w 10000"/>
                  <a:gd name="connsiteY891" fmla="*/ 8669 h 10000"/>
                  <a:gd name="connsiteX892" fmla="*/ 7720 w 10000"/>
                  <a:gd name="connsiteY892" fmla="*/ 8669 h 10000"/>
                  <a:gd name="connsiteX893" fmla="*/ 7726 w 10000"/>
                  <a:gd name="connsiteY893" fmla="*/ 8656 h 10000"/>
                  <a:gd name="connsiteX894" fmla="*/ 7734 w 10000"/>
                  <a:gd name="connsiteY894" fmla="*/ 8650 h 10000"/>
                  <a:gd name="connsiteX895" fmla="*/ 7742 w 10000"/>
                  <a:gd name="connsiteY895" fmla="*/ 8650 h 10000"/>
                  <a:gd name="connsiteX896" fmla="*/ 7759 w 10000"/>
                  <a:gd name="connsiteY896" fmla="*/ 8650 h 10000"/>
                  <a:gd name="connsiteX897" fmla="*/ 7756 w 10000"/>
                  <a:gd name="connsiteY897" fmla="*/ 8630 h 10000"/>
                  <a:gd name="connsiteX898" fmla="*/ 7751 w 10000"/>
                  <a:gd name="connsiteY898" fmla="*/ 8627 h 10000"/>
                  <a:gd name="connsiteX899" fmla="*/ 7742 w 10000"/>
                  <a:gd name="connsiteY899" fmla="*/ 8620 h 10000"/>
                  <a:gd name="connsiteX900" fmla="*/ 7734 w 10000"/>
                  <a:gd name="connsiteY900" fmla="*/ 8591 h 10000"/>
                  <a:gd name="connsiteX901" fmla="*/ 7709 w 10000"/>
                  <a:gd name="connsiteY901" fmla="*/ 8582 h 10000"/>
                  <a:gd name="connsiteX902" fmla="*/ 7695 w 10000"/>
                  <a:gd name="connsiteY902" fmla="*/ 8578 h 10000"/>
                  <a:gd name="connsiteX903" fmla="*/ 7668 w 10000"/>
                  <a:gd name="connsiteY903" fmla="*/ 8562 h 10000"/>
                  <a:gd name="connsiteX904" fmla="*/ 7645 w 10000"/>
                  <a:gd name="connsiteY904" fmla="*/ 8552 h 10000"/>
                  <a:gd name="connsiteX905" fmla="*/ 7615 w 10000"/>
                  <a:gd name="connsiteY905" fmla="*/ 8543 h 10000"/>
                  <a:gd name="connsiteX906" fmla="*/ 7596 w 10000"/>
                  <a:gd name="connsiteY906" fmla="*/ 8527 h 10000"/>
                  <a:gd name="connsiteX907" fmla="*/ 7565 w 10000"/>
                  <a:gd name="connsiteY907" fmla="*/ 8494 h 10000"/>
                  <a:gd name="connsiteX908" fmla="*/ 7562 w 10000"/>
                  <a:gd name="connsiteY908" fmla="*/ 8475 h 10000"/>
                  <a:gd name="connsiteX909" fmla="*/ 7540 w 10000"/>
                  <a:gd name="connsiteY909" fmla="*/ 8455 h 10000"/>
                  <a:gd name="connsiteX910" fmla="*/ 7535 w 10000"/>
                  <a:gd name="connsiteY910" fmla="*/ 8446 h 10000"/>
                  <a:gd name="connsiteX911" fmla="*/ 7535 w 10000"/>
                  <a:gd name="connsiteY911" fmla="*/ 8420 h 10000"/>
                  <a:gd name="connsiteX912" fmla="*/ 7535 w 10000"/>
                  <a:gd name="connsiteY912" fmla="*/ 8391 h 10000"/>
                  <a:gd name="connsiteX913" fmla="*/ 7548 w 10000"/>
                  <a:gd name="connsiteY913" fmla="*/ 8345 h 10000"/>
                  <a:gd name="connsiteX914" fmla="*/ 7562 w 10000"/>
                  <a:gd name="connsiteY914" fmla="*/ 8319 h 10000"/>
                  <a:gd name="connsiteX915" fmla="*/ 7582 w 10000"/>
                  <a:gd name="connsiteY915" fmla="*/ 8310 h 10000"/>
                  <a:gd name="connsiteX916" fmla="*/ 7607 w 10000"/>
                  <a:gd name="connsiteY916" fmla="*/ 8300 h 10000"/>
                  <a:gd name="connsiteX917" fmla="*/ 7629 w 10000"/>
                  <a:gd name="connsiteY917" fmla="*/ 8300 h 10000"/>
                  <a:gd name="connsiteX918" fmla="*/ 7651 w 10000"/>
                  <a:gd name="connsiteY918" fmla="*/ 8297 h 10000"/>
                  <a:gd name="connsiteX919" fmla="*/ 7668 w 10000"/>
                  <a:gd name="connsiteY919" fmla="*/ 8280 h 10000"/>
                  <a:gd name="connsiteX920" fmla="*/ 7687 w 10000"/>
                  <a:gd name="connsiteY920" fmla="*/ 8267 h 10000"/>
                  <a:gd name="connsiteX921" fmla="*/ 7693 w 10000"/>
                  <a:gd name="connsiteY921" fmla="*/ 8261 h 10000"/>
                  <a:gd name="connsiteX922" fmla="*/ 7701 w 10000"/>
                  <a:gd name="connsiteY922" fmla="*/ 8248 h 10000"/>
                  <a:gd name="connsiteX923" fmla="*/ 7712 w 10000"/>
                  <a:gd name="connsiteY923" fmla="*/ 8238 h 10000"/>
                  <a:gd name="connsiteX924" fmla="*/ 7731 w 10000"/>
                  <a:gd name="connsiteY924" fmla="*/ 8222 h 10000"/>
                  <a:gd name="connsiteX925" fmla="*/ 7740 w 10000"/>
                  <a:gd name="connsiteY925" fmla="*/ 8206 h 10000"/>
                  <a:gd name="connsiteX926" fmla="*/ 7756 w 10000"/>
                  <a:gd name="connsiteY926" fmla="*/ 8183 h 10000"/>
                  <a:gd name="connsiteX927" fmla="*/ 7773 w 10000"/>
                  <a:gd name="connsiteY927" fmla="*/ 8177 h 10000"/>
                  <a:gd name="connsiteX928" fmla="*/ 7784 w 10000"/>
                  <a:gd name="connsiteY928" fmla="*/ 8183 h 10000"/>
                  <a:gd name="connsiteX929" fmla="*/ 7801 w 10000"/>
                  <a:gd name="connsiteY929" fmla="*/ 8174 h 10000"/>
                  <a:gd name="connsiteX930" fmla="*/ 7801 w 10000"/>
                  <a:gd name="connsiteY930" fmla="*/ 8157 h 10000"/>
                  <a:gd name="connsiteX931" fmla="*/ 7817 w 10000"/>
                  <a:gd name="connsiteY931" fmla="*/ 8164 h 10000"/>
                  <a:gd name="connsiteX932" fmla="*/ 7837 w 10000"/>
                  <a:gd name="connsiteY932" fmla="*/ 8164 h 10000"/>
                  <a:gd name="connsiteX933" fmla="*/ 7856 w 10000"/>
                  <a:gd name="connsiteY933" fmla="*/ 8164 h 10000"/>
                  <a:gd name="connsiteX934" fmla="*/ 7870 w 10000"/>
                  <a:gd name="connsiteY934" fmla="*/ 8167 h 10000"/>
                  <a:gd name="connsiteX935" fmla="*/ 7881 w 10000"/>
                  <a:gd name="connsiteY935" fmla="*/ 8174 h 10000"/>
                  <a:gd name="connsiteX936" fmla="*/ 7898 w 10000"/>
                  <a:gd name="connsiteY936" fmla="*/ 8187 h 10000"/>
                  <a:gd name="connsiteX937" fmla="*/ 7917 w 10000"/>
                  <a:gd name="connsiteY937" fmla="*/ 8187 h 10000"/>
                  <a:gd name="connsiteX938" fmla="*/ 7928 w 10000"/>
                  <a:gd name="connsiteY938" fmla="*/ 8157 h 10000"/>
                  <a:gd name="connsiteX939" fmla="*/ 7942 w 10000"/>
                  <a:gd name="connsiteY939" fmla="*/ 8157 h 10000"/>
                  <a:gd name="connsiteX940" fmla="*/ 7958 w 10000"/>
                  <a:gd name="connsiteY940" fmla="*/ 8164 h 10000"/>
                  <a:gd name="connsiteX941" fmla="*/ 7983 w 10000"/>
                  <a:gd name="connsiteY941" fmla="*/ 8144 h 10000"/>
                  <a:gd name="connsiteX942" fmla="*/ 8000 w 10000"/>
                  <a:gd name="connsiteY942" fmla="*/ 8109 h 10000"/>
                  <a:gd name="connsiteX943" fmla="*/ 7994 w 10000"/>
                  <a:gd name="connsiteY943" fmla="*/ 8093 h 10000"/>
                  <a:gd name="connsiteX944" fmla="*/ 7983 w 10000"/>
                  <a:gd name="connsiteY944" fmla="*/ 8070 h 10000"/>
                  <a:gd name="connsiteX945" fmla="*/ 7986 w 10000"/>
                  <a:gd name="connsiteY945" fmla="*/ 8063 h 10000"/>
                  <a:gd name="connsiteX946" fmla="*/ 7978 w 10000"/>
                  <a:gd name="connsiteY946" fmla="*/ 8044 h 10000"/>
                  <a:gd name="connsiteX947" fmla="*/ 7986 w 10000"/>
                  <a:gd name="connsiteY947" fmla="*/ 8002 h 10000"/>
                  <a:gd name="connsiteX948" fmla="*/ 7983 w 10000"/>
                  <a:gd name="connsiteY948" fmla="*/ 7947 h 10000"/>
                  <a:gd name="connsiteX949" fmla="*/ 7961 w 10000"/>
                  <a:gd name="connsiteY949" fmla="*/ 7931 h 10000"/>
                  <a:gd name="connsiteX950" fmla="*/ 7958 w 10000"/>
                  <a:gd name="connsiteY950" fmla="*/ 7898 h 10000"/>
                  <a:gd name="connsiteX951" fmla="*/ 7953 w 10000"/>
                  <a:gd name="connsiteY951" fmla="*/ 7856 h 10000"/>
                  <a:gd name="connsiteX952" fmla="*/ 7967 w 10000"/>
                  <a:gd name="connsiteY952" fmla="*/ 7837 h 10000"/>
                  <a:gd name="connsiteX953" fmla="*/ 7950 w 10000"/>
                  <a:gd name="connsiteY953" fmla="*/ 7824 h 10000"/>
                  <a:gd name="connsiteX954" fmla="*/ 7906 w 10000"/>
                  <a:gd name="connsiteY954" fmla="*/ 7814 h 10000"/>
                  <a:gd name="connsiteX955" fmla="*/ 7878 w 10000"/>
                  <a:gd name="connsiteY955" fmla="*/ 7814 h 10000"/>
                  <a:gd name="connsiteX956" fmla="*/ 7870 w 10000"/>
                  <a:gd name="connsiteY956" fmla="*/ 7795 h 10000"/>
                  <a:gd name="connsiteX957" fmla="*/ 7878 w 10000"/>
                  <a:gd name="connsiteY957" fmla="*/ 7778 h 10000"/>
                  <a:gd name="connsiteX958" fmla="*/ 7881 w 10000"/>
                  <a:gd name="connsiteY958" fmla="*/ 7775 h 10000"/>
                  <a:gd name="connsiteX959" fmla="*/ 7878 w 10000"/>
                  <a:gd name="connsiteY959" fmla="*/ 7743 h 10000"/>
                  <a:gd name="connsiteX960" fmla="*/ 7895 w 10000"/>
                  <a:gd name="connsiteY960" fmla="*/ 7733 h 10000"/>
                  <a:gd name="connsiteX961" fmla="*/ 7911 w 10000"/>
                  <a:gd name="connsiteY961" fmla="*/ 7710 h 10000"/>
                  <a:gd name="connsiteX962" fmla="*/ 7911 w 10000"/>
                  <a:gd name="connsiteY962" fmla="*/ 7665 h 10000"/>
                  <a:gd name="connsiteX963" fmla="*/ 7917 w 10000"/>
                  <a:gd name="connsiteY963" fmla="*/ 7600 h 10000"/>
                  <a:gd name="connsiteX964" fmla="*/ 7928 w 10000"/>
                  <a:gd name="connsiteY964" fmla="*/ 7581 h 10000"/>
                  <a:gd name="connsiteX965" fmla="*/ 7917 w 10000"/>
                  <a:gd name="connsiteY965" fmla="*/ 7474 h 10000"/>
                  <a:gd name="connsiteX966" fmla="*/ 7873 w 10000"/>
                  <a:gd name="connsiteY966" fmla="*/ 7335 h 10000"/>
                  <a:gd name="connsiteX967" fmla="*/ 7756 w 10000"/>
                  <a:gd name="connsiteY967" fmla="*/ 7050 h 10000"/>
                  <a:gd name="connsiteX968" fmla="*/ 7679 w 10000"/>
                  <a:gd name="connsiteY968" fmla="*/ 6839 h 10000"/>
                  <a:gd name="connsiteX969" fmla="*/ 7668 w 10000"/>
                  <a:gd name="connsiteY969" fmla="*/ 6823 h 10000"/>
                  <a:gd name="connsiteX970" fmla="*/ 7659 w 10000"/>
                  <a:gd name="connsiteY970" fmla="*/ 6768 h 10000"/>
                  <a:gd name="connsiteX971" fmla="*/ 7659 w 10000"/>
                  <a:gd name="connsiteY971" fmla="*/ 6739 h 10000"/>
                  <a:gd name="connsiteX972" fmla="*/ 7651 w 10000"/>
                  <a:gd name="connsiteY972" fmla="*/ 6713 h 10000"/>
                  <a:gd name="connsiteX973" fmla="*/ 7654 w 10000"/>
                  <a:gd name="connsiteY973" fmla="*/ 6684 h 10000"/>
                  <a:gd name="connsiteX974" fmla="*/ 7643 w 10000"/>
                  <a:gd name="connsiteY974" fmla="*/ 6626 h 10000"/>
                  <a:gd name="connsiteX975" fmla="*/ 7629 w 10000"/>
                  <a:gd name="connsiteY975" fmla="*/ 6600 h 10000"/>
                  <a:gd name="connsiteX976" fmla="*/ 7629 w 10000"/>
                  <a:gd name="connsiteY976" fmla="*/ 6580 h 10000"/>
                  <a:gd name="connsiteX977" fmla="*/ 7623 w 10000"/>
                  <a:gd name="connsiteY977" fmla="*/ 6541 h 10000"/>
                  <a:gd name="connsiteX978" fmla="*/ 7615 w 10000"/>
                  <a:gd name="connsiteY978" fmla="*/ 6522 h 10000"/>
                  <a:gd name="connsiteX979" fmla="*/ 7598 w 10000"/>
                  <a:gd name="connsiteY979" fmla="*/ 6509 h 10000"/>
                  <a:gd name="connsiteX980" fmla="*/ 7587 w 10000"/>
                  <a:gd name="connsiteY980" fmla="*/ 6493 h 10000"/>
                  <a:gd name="connsiteX981" fmla="*/ 7579 w 10000"/>
                  <a:gd name="connsiteY981" fmla="*/ 6464 h 10000"/>
                  <a:gd name="connsiteX982" fmla="*/ 7587 w 10000"/>
                  <a:gd name="connsiteY982" fmla="*/ 6438 h 10000"/>
                  <a:gd name="connsiteX983" fmla="*/ 7596 w 10000"/>
                  <a:gd name="connsiteY983" fmla="*/ 6425 h 10000"/>
                  <a:gd name="connsiteX984" fmla="*/ 7590 w 10000"/>
                  <a:gd name="connsiteY984" fmla="*/ 6396 h 10000"/>
                  <a:gd name="connsiteX985" fmla="*/ 7590 w 10000"/>
                  <a:gd name="connsiteY985" fmla="*/ 6373 h 10000"/>
                  <a:gd name="connsiteX986" fmla="*/ 7587 w 10000"/>
                  <a:gd name="connsiteY986" fmla="*/ 6354 h 10000"/>
                  <a:gd name="connsiteX987" fmla="*/ 7582 w 10000"/>
                  <a:gd name="connsiteY987" fmla="*/ 6344 h 10000"/>
                  <a:gd name="connsiteX988" fmla="*/ 7582 w 10000"/>
                  <a:gd name="connsiteY988" fmla="*/ 6324 h 10000"/>
                  <a:gd name="connsiteX989" fmla="*/ 7571 w 10000"/>
                  <a:gd name="connsiteY989" fmla="*/ 6302 h 10000"/>
                  <a:gd name="connsiteX990" fmla="*/ 7548 w 10000"/>
                  <a:gd name="connsiteY990" fmla="*/ 6256 h 10000"/>
                  <a:gd name="connsiteX991" fmla="*/ 7546 w 10000"/>
                  <a:gd name="connsiteY991" fmla="*/ 6218 h 10000"/>
                  <a:gd name="connsiteX992" fmla="*/ 7540 w 10000"/>
                  <a:gd name="connsiteY992" fmla="*/ 6159 h 10000"/>
                  <a:gd name="connsiteX993" fmla="*/ 7535 w 10000"/>
                  <a:gd name="connsiteY993" fmla="*/ 6114 h 10000"/>
                  <a:gd name="connsiteX994" fmla="*/ 7535 w 10000"/>
                  <a:gd name="connsiteY994" fmla="*/ 6088 h 10000"/>
                  <a:gd name="connsiteX995" fmla="*/ 7540 w 10000"/>
                  <a:gd name="connsiteY995" fmla="*/ 6049 h 10000"/>
                  <a:gd name="connsiteX996" fmla="*/ 7546 w 10000"/>
                  <a:gd name="connsiteY996" fmla="*/ 6004 h 10000"/>
                  <a:gd name="connsiteX997" fmla="*/ 7548 w 10000"/>
                  <a:gd name="connsiteY997" fmla="*/ 5965 h 10000"/>
                  <a:gd name="connsiteX998" fmla="*/ 7548 w 10000"/>
                  <a:gd name="connsiteY998" fmla="*/ 5946 h 10000"/>
                  <a:gd name="connsiteX999" fmla="*/ 7548 w 10000"/>
                  <a:gd name="connsiteY999" fmla="*/ 5933 h 10000"/>
                  <a:gd name="connsiteX1000" fmla="*/ 7548 w 10000"/>
                  <a:gd name="connsiteY1000" fmla="*/ 5910 h 10000"/>
                  <a:gd name="connsiteX1001" fmla="*/ 7548 w 10000"/>
                  <a:gd name="connsiteY1001" fmla="*/ 5897 h 10000"/>
                  <a:gd name="connsiteX1002" fmla="*/ 7546 w 10000"/>
                  <a:gd name="connsiteY1002" fmla="*/ 5871 h 10000"/>
                  <a:gd name="connsiteX1003" fmla="*/ 7535 w 10000"/>
                  <a:gd name="connsiteY1003" fmla="*/ 5839 h 10000"/>
                  <a:gd name="connsiteX1004" fmla="*/ 7524 w 10000"/>
                  <a:gd name="connsiteY1004" fmla="*/ 5797 h 10000"/>
                  <a:gd name="connsiteX1005" fmla="*/ 7518 w 10000"/>
                  <a:gd name="connsiteY1005" fmla="*/ 5767 h 10000"/>
                  <a:gd name="connsiteX1006" fmla="*/ 7515 w 10000"/>
                  <a:gd name="connsiteY1006" fmla="*/ 5745 h 10000"/>
                  <a:gd name="connsiteX1007" fmla="*/ 7501 w 10000"/>
                  <a:gd name="connsiteY1007" fmla="*/ 5683 h 10000"/>
                  <a:gd name="connsiteX1008" fmla="*/ 7490 w 10000"/>
                  <a:gd name="connsiteY1008" fmla="*/ 5631 h 10000"/>
                  <a:gd name="connsiteX1009" fmla="*/ 7482 w 10000"/>
                  <a:gd name="connsiteY1009" fmla="*/ 5593 h 10000"/>
                  <a:gd name="connsiteX1010" fmla="*/ 7476 w 10000"/>
                  <a:gd name="connsiteY1010" fmla="*/ 5570 h 10000"/>
                  <a:gd name="connsiteX1011" fmla="*/ 7476 w 10000"/>
                  <a:gd name="connsiteY1011" fmla="*/ 5528 h 10000"/>
                  <a:gd name="connsiteX1012" fmla="*/ 7482 w 10000"/>
                  <a:gd name="connsiteY1012" fmla="*/ 5502 h 10000"/>
                  <a:gd name="connsiteX1013" fmla="*/ 7490 w 10000"/>
                  <a:gd name="connsiteY1013" fmla="*/ 5489 h 10000"/>
                  <a:gd name="connsiteX1014" fmla="*/ 7499 w 10000"/>
                  <a:gd name="connsiteY1014" fmla="*/ 5479 h 10000"/>
                  <a:gd name="connsiteX1015" fmla="*/ 7493 w 10000"/>
                  <a:gd name="connsiteY1015" fmla="*/ 5427 h 10000"/>
                  <a:gd name="connsiteX1016" fmla="*/ 7501 w 10000"/>
                  <a:gd name="connsiteY1016" fmla="*/ 5415 h 10000"/>
                  <a:gd name="connsiteX1017" fmla="*/ 7510 w 10000"/>
                  <a:gd name="connsiteY1017" fmla="*/ 5398 h 10000"/>
                  <a:gd name="connsiteX1018" fmla="*/ 7515 w 10000"/>
                  <a:gd name="connsiteY1018" fmla="*/ 5379 h 10000"/>
                  <a:gd name="connsiteX1019" fmla="*/ 7526 w 10000"/>
                  <a:gd name="connsiteY1019" fmla="*/ 5366 h 10000"/>
                  <a:gd name="connsiteX1020" fmla="*/ 7518 w 10000"/>
                  <a:gd name="connsiteY1020" fmla="*/ 5350 h 10000"/>
                  <a:gd name="connsiteX1021" fmla="*/ 7518 w 10000"/>
                  <a:gd name="connsiteY1021" fmla="*/ 5330 h 10000"/>
                  <a:gd name="connsiteX1022" fmla="*/ 7526 w 10000"/>
                  <a:gd name="connsiteY1022" fmla="*/ 5311 h 10000"/>
                  <a:gd name="connsiteX1023" fmla="*/ 7540 w 10000"/>
                  <a:gd name="connsiteY1023" fmla="*/ 5291 h 10000"/>
                  <a:gd name="connsiteX1024" fmla="*/ 7540 w 10000"/>
                  <a:gd name="connsiteY1024" fmla="*/ 5266 h 10000"/>
                  <a:gd name="connsiteX1025" fmla="*/ 7540 w 10000"/>
                  <a:gd name="connsiteY1025" fmla="*/ 5256 h 10000"/>
                  <a:gd name="connsiteX1026" fmla="*/ 7524 w 10000"/>
                  <a:gd name="connsiteY1026" fmla="*/ 5233 h 10000"/>
                  <a:gd name="connsiteX1027" fmla="*/ 7515 w 10000"/>
                  <a:gd name="connsiteY1027" fmla="*/ 5217 h 10000"/>
                  <a:gd name="connsiteX1028" fmla="*/ 7490 w 10000"/>
                  <a:gd name="connsiteY1028" fmla="*/ 5178 h 10000"/>
                  <a:gd name="connsiteX1029" fmla="*/ 7474 w 10000"/>
                  <a:gd name="connsiteY1029" fmla="*/ 5162 h 10000"/>
                  <a:gd name="connsiteX1030" fmla="*/ 7457 w 10000"/>
                  <a:gd name="connsiteY1030" fmla="*/ 5120 h 10000"/>
                  <a:gd name="connsiteX1031" fmla="*/ 7421 w 10000"/>
                  <a:gd name="connsiteY1031" fmla="*/ 5087 h 10000"/>
                  <a:gd name="connsiteX1032" fmla="*/ 7380 w 10000"/>
                  <a:gd name="connsiteY1032" fmla="*/ 5068 h 10000"/>
                  <a:gd name="connsiteX1033" fmla="*/ 7355 w 10000"/>
                  <a:gd name="connsiteY1033" fmla="*/ 5058 h 10000"/>
                  <a:gd name="connsiteX1034" fmla="*/ 7332 w 10000"/>
                  <a:gd name="connsiteY1034" fmla="*/ 5049 h 10000"/>
                  <a:gd name="connsiteX1035" fmla="*/ 7305 w 10000"/>
                  <a:gd name="connsiteY1035" fmla="*/ 5016 h 10000"/>
                  <a:gd name="connsiteX1036" fmla="*/ 7305 w 10000"/>
                  <a:gd name="connsiteY1036" fmla="*/ 5000 h 10000"/>
                  <a:gd name="connsiteX1037" fmla="*/ 7296 w 10000"/>
                  <a:gd name="connsiteY1037" fmla="*/ 4971 h 10000"/>
                  <a:gd name="connsiteX1038" fmla="*/ 7288 w 10000"/>
                  <a:gd name="connsiteY1038" fmla="*/ 4945 h 10000"/>
                  <a:gd name="connsiteX1039" fmla="*/ 7280 w 10000"/>
                  <a:gd name="connsiteY1039" fmla="*/ 4916 h 10000"/>
                  <a:gd name="connsiteX1040" fmla="*/ 7291 w 10000"/>
                  <a:gd name="connsiteY1040" fmla="*/ 4887 h 10000"/>
                  <a:gd name="connsiteX1041" fmla="*/ 7291 w 10000"/>
                  <a:gd name="connsiteY1041" fmla="*/ 4858 h 10000"/>
                  <a:gd name="connsiteX1042" fmla="*/ 7271 w 10000"/>
                  <a:gd name="connsiteY1042" fmla="*/ 4819 h 10000"/>
                  <a:gd name="connsiteX1043" fmla="*/ 7255 w 10000"/>
                  <a:gd name="connsiteY1043" fmla="*/ 4828 h 10000"/>
                  <a:gd name="connsiteX1044" fmla="*/ 7235 w 10000"/>
                  <a:gd name="connsiteY1044" fmla="*/ 4841 h 10000"/>
                  <a:gd name="connsiteX1045" fmla="*/ 7216 w 10000"/>
                  <a:gd name="connsiteY1045" fmla="*/ 4867 h 10000"/>
                  <a:gd name="connsiteX1046" fmla="*/ 7191 w 10000"/>
                  <a:gd name="connsiteY1046" fmla="*/ 4870 h 10000"/>
                  <a:gd name="connsiteX1047" fmla="*/ 7155 w 10000"/>
                  <a:gd name="connsiteY1047" fmla="*/ 4887 h 10000"/>
                  <a:gd name="connsiteX1048" fmla="*/ 7122 w 10000"/>
                  <a:gd name="connsiteY1048" fmla="*/ 4893 h 10000"/>
                  <a:gd name="connsiteX1049" fmla="*/ 7105 w 10000"/>
                  <a:gd name="connsiteY1049" fmla="*/ 4896 h 10000"/>
                  <a:gd name="connsiteX1050" fmla="*/ 7094 w 10000"/>
                  <a:gd name="connsiteY1050" fmla="*/ 4916 h 10000"/>
                  <a:gd name="connsiteX1051" fmla="*/ 7080 w 10000"/>
                  <a:gd name="connsiteY1051" fmla="*/ 4903 h 10000"/>
                  <a:gd name="connsiteX1052" fmla="*/ 7072 w 10000"/>
                  <a:gd name="connsiteY1052" fmla="*/ 4851 h 10000"/>
                  <a:gd name="connsiteX1053" fmla="*/ 7042 w 10000"/>
                  <a:gd name="connsiteY1053" fmla="*/ 4819 h 10000"/>
                  <a:gd name="connsiteX1054" fmla="*/ 7030 w 10000"/>
                  <a:gd name="connsiteY1054" fmla="*/ 4780 h 10000"/>
                  <a:gd name="connsiteX1055" fmla="*/ 7039 w 10000"/>
                  <a:gd name="connsiteY1055" fmla="*/ 4757 h 10000"/>
                  <a:gd name="connsiteX1056" fmla="*/ 7047 w 10000"/>
                  <a:gd name="connsiteY1056" fmla="*/ 4744 h 10000"/>
                  <a:gd name="connsiteX1057" fmla="*/ 7022 w 10000"/>
                  <a:gd name="connsiteY1057" fmla="*/ 4725 h 10000"/>
                  <a:gd name="connsiteX1058" fmla="*/ 7000 w 10000"/>
                  <a:gd name="connsiteY1058" fmla="*/ 4715 h 10000"/>
                  <a:gd name="connsiteX1059" fmla="*/ 6975 w 10000"/>
                  <a:gd name="connsiteY1059" fmla="*/ 4709 h 10000"/>
                  <a:gd name="connsiteX1060" fmla="*/ 6945 w 10000"/>
                  <a:gd name="connsiteY1060" fmla="*/ 4696 h 10000"/>
                  <a:gd name="connsiteX1061" fmla="*/ 6953 w 10000"/>
                  <a:gd name="connsiteY1061" fmla="*/ 4679 h 10000"/>
                  <a:gd name="connsiteX1062" fmla="*/ 6961 w 10000"/>
                  <a:gd name="connsiteY1062" fmla="*/ 4660 h 10000"/>
                  <a:gd name="connsiteX1063" fmla="*/ 6983 w 10000"/>
                  <a:gd name="connsiteY1063" fmla="*/ 4644 h 10000"/>
                  <a:gd name="connsiteX1064" fmla="*/ 7014 w 10000"/>
                  <a:gd name="connsiteY1064" fmla="*/ 4634 h 10000"/>
                  <a:gd name="connsiteX1065" fmla="*/ 7025 w 10000"/>
                  <a:gd name="connsiteY1065" fmla="*/ 4615 h 10000"/>
                  <a:gd name="connsiteX1066" fmla="*/ 7047 w 10000"/>
                  <a:gd name="connsiteY1066" fmla="*/ 4582 h 10000"/>
                  <a:gd name="connsiteX1067" fmla="*/ 7069 w 10000"/>
                  <a:gd name="connsiteY1067" fmla="*/ 4563 h 10000"/>
                  <a:gd name="connsiteX1068" fmla="*/ 7078 w 10000"/>
                  <a:gd name="connsiteY1068" fmla="*/ 4553 h 10000"/>
                  <a:gd name="connsiteX1069" fmla="*/ 7097 w 10000"/>
                  <a:gd name="connsiteY1069" fmla="*/ 4527 h 10000"/>
                  <a:gd name="connsiteX1070" fmla="*/ 7122 w 10000"/>
                  <a:gd name="connsiteY1070" fmla="*/ 4517 h 10000"/>
                  <a:gd name="connsiteX1071" fmla="*/ 7139 w 10000"/>
                  <a:gd name="connsiteY1071" fmla="*/ 4488 h 10000"/>
                  <a:gd name="connsiteX1072" fmla="*/ 7147 w 10000"/>
                  <a:gd name="connsiteY1072" fmla="*/ 4459 h 10000"/>
                  <a:gd name="connsiteX1073" fmla="*/ 7161 w 10000"/>
                  <a:gd name="connsiteY1073" fmla="*/ 4440 h 10000"/>
                  <a:gd name="connsiteX1074" fmla="*/ 7177 w 10000"/>
                  <a:gd name="connsiteY1074" fmla="*/ 4430 h 10000"/>
                  <a:gd name="connsiteX1075" fmla="*/ 7202 w 10000"/>
                  <a:gd name="connsiteY1075" fmla="*/ 4407 h 10000"/>
                  <a:gd name="connsiteX1076" fmla="*/ 7224 w 10000"/>
                  <a:gd name="connsiteY1076" fmla="*/ 4417 h 10000"/>
                  <a:gd name="connsiteX1077" fmla="*/ 7241 w 10000"/>
                  <a:gd name="connsiteY1077" fmla="*/ 4404 h 10000"/>
                  <a:gd name="connsiteX1078" fmla="*/ 7263 w 10000"/>
                  <a:gd name="connsiteY1078" fmla="*/ 4398 h 10000"/>
                  <a:gd name="connsiteX1079" fmla="*/ 7283 w 10000"/>
                  <a:gd name="connsiteY1079" fmla="*/ 4424 h 10000"/>
                  <a:gd name="connsiteX1080" fmla="*/ 7305 w 10000"/>
                  <a:gd name="connsiteY1080" fmla="*/ 4433 h 10000"/>
                  <a:gd name="connsiteX1081" fmla="*/ 7332 w 10000"/>
                  <a:gd name="connsiteY1081" fmla="*/ 4443 h 10000"/>
                  <a:gd name="connsiteX1082" fmla="*/ 7380 w 10000"/>
                  <a:gd name="connsiteY1082" fmla="*/ 4398 h 10000"/>
                  <a:gd name="connsiteX1083" fmla="*/ 7404 w 10000"/>
                  <a:gd name="connsiteY1083" fmla="*/ 4378 h 10000"/>
                  <a:gd name="connsiteX1084" fmla="*/ 7418 w 10000"/>
                  <a:gd name="connsiteY1084" fmla="*/ 4369 h 10000"/>
                  <a:gd name="connsiteX1085" fmla="*/ 7443 w 10000"/>
                  <a:gd name="connsiteY1085" fmla="*/ 4356 h 10000"/>
                  <a:gd name="connsiteX1086" fmla="*/ 7460 w 10000"/>
                  <a:gd name="connsiteY1086" fmla="*/ 4385 h 10000"/>
                  <a:gd name="connsiteX1087" fmla="*/ 7460 w 10000"/>
                  <a:gd name="connsiteY1087" fmla="*/ 4404 h 10000"/>
                  <a:gd name="connsiteX1088" fmla="*/ 7499 w 10000"/>
                  <a:gd name="connsiteY1088" fmla="*/ 4417 h 10000"/>
                  <a:gd name="connsiteX1089" fmla="*/ 7515 w 10000"/>
                  <a:gd name="connsiteY1089" fmla="*/ 4414 h 10000"/>
                  <a:gd name="connsiteX1090" fmla="*/ 7565 w 10000"/>
                  <a:gd name="connsiteY1090" fmla="*/ 4385 h 10000"/>
                  <a:gd name="connsiteX1091" fmla="*/ 7579 w 10000"/>
                  <a:gd name="connsiteY1091" fmla="*/ 4346 h 10000"/>
                  <a:gd name="connsiteX1092" fmla="*/ 7582 w 10000"/>
                  <a:gd name="connsiteY1092" fmla="*/ 4317 h 10000"/>
                  <a:gd name="connsiteX1093" fmla="*/ 7590 w 10000"/>
                  <a:gd name="connsiteY1093" fmla="*/ 4301 h 10000"/>
                  <a:gd name="connsiteX1094" fmla="*/ 7612 w 10000"/>
                  <a:gd name="connsiteY1094" fmla="*/ 4271 h 10000"/>
                  <a:gd name="connsiteX1095" fmla="*/ 7623 w 10000"/>
                  <a:gd name="connsiteY1095" fmla="*/ 4262 h 10000"/>
                  <a:gd name="connsiteX1096" fmla="*/ 7634 w 10000"/>
                  <a:gd name="connsiteY1096" fmla="*/ 4245 h 10000"/>
                  <a:gd name="connsiteX1097" fmla="*/ 7645 w 10000"/>
                  <a:gd name="connsiteY1097" fmla="*/ 4265 h 10000"/>
                  <a:gd name="connsiteX1098" fmla="*/ 7670 w 10000"/>
                  <a:gd name="connsiteY1098" fmla="*/ 4284 h 10000"/>
                  <a:gd name="connsiteX1099" fmla="*/ 7701 w 10000"/>
                  <a:gd name="connsiteY1099" fmla="*/ 4275 h 10000"/>
                  <a:gd name="connsiteX1100" fmla="*/ 7717 w 10000"/>
                  <a:gd name="connsiteY1100" fmla="*/ 4275 h 10000"/>
                  <a:gd name="connsiteX1101" fmla="*/ 7740 w 10000"/>
                  <a:gd name="connsiteY1101" fmla="*/ 4284 h 10000"/>
                  <a:gd name="connsiteX1102" fmla="*/ 7767 w 10000"/>
                  <a:gd name="connsiteY1102" fmla="*/ 4284 h 10000"/>
                  <a:gd name="connsiteX1103" fmla="*/ 7895 w 10000"/>
                  <a:gd name="connsiteY1103" fmla="*/ 4207 h 10000"/>
                  <a:gd name="connsiteX1104" fmla="*/ 7895 w 10000"/>
                  <a:gd name="connsiteY1104" fmla="*/ 4187 h 10000"/>
                  <a:gd name="connsiteX1105" fmla="*/ 7895 w 10000"/>
                  <a:gd name="connsiteY1105" fmla="*/ 4171 h 10000"/>
                  <a:gd name="connsiteX1106" fmla="*/ 7903 w 10000"/>
                  <a:gd name="connsiteY1106" fmla="*/ 4148 h 10000"/>
                  <a:gd name="connsiteX1107" fmla="*/ 7917 w 10000"/>
                  <a:gd name="connsiteY1107" fmla="*/ 4158 h 10000"/>
                  <a:gd name="connsiteX1108" fmla="*/ 7967 w 10000"/>
                  <a:gd name="connsiteY1108" fmla="*/ 4203 h 10000"/>
                  <a:gd name="connsiteX1109" fmla="*/ 7994 w 10000"/>
                  <a:gd name="connsiteY1109" fmla="*/ 4203 h 10000"/>
                  <a:gd name="connsiteX1110" fmla="*/ 8064 w 10000"/>
                  <a:gd name="connsiteY1110" fmla="*/ 4242 h 10000"/>
                  <a:gd name="connsiteX1111" fmla="*/ 8083 w 10000"/>
                  <a:gd name="connsiteY1111" fmla="*/ 4245 h 10000"/>
                  <a:gd name="connsiteX1112" fmla="*/ 8105 w 10000"/>
                  <a:gd name="connsiteY1112" fmla="*/ 4226 h 10000"/>
                  <a:gd name="connsiteX1113" fmla="*/ 8136 w 10000"/>
                  <a:gd name="connsiteY1113" fmla="*/ 4187 h 10000"/>
                  <a:gd name="connsiteX1114" fmla="*/ 8161 w 10000"/>
                  <a:gd name="connsiteY1114" fmla="*/ 4168 h 10000"/>
                  <a:gd name="connsiteX1115" fmla="*/ 8172 w 10000"/>
                  <a:gd name="connsiteY1115" fmla="*/ 4161 h 10000"/>
                  <a:gd name="connsiteX1116" fmla="*/ 8208 w 10000"/>
                  <a:gd name="connsiteY1116" fmla="*/ 4168 h 10000"/>
                  <a:gd name="connsiteX1117" fmla="*/ 8235 w 10000"/>
                  <a:gd name="connsiteY1117" fmla="*/ 4168 h 10000"/>
                  <a:gd name="connsiteX1118" fmla="*/ 8258 w 10000"/>
                  <a:gd name="connsiteY1118" fmla="*/ 4152 h 10000"/>
                  <a:gd name="connsiteX1119" fmla="*/ 8283 w 10000"/>
                  <a:gd name="connsiteY1119" fmla="*/ 4152 h 10000"/>
                  <a:gd name="connsiteX1120" fmla="*/ 8299 w 10000"/>
                  <a:gd name="connsiteY1120" fmla="*/ 4132 h 10000"/>
                  <a:gd name="connsiteX1121" fmla="*/ 8316 w 10000"/>
                  <a:gd name="connsiteY1121" fmla="*/ 4113 h 10000"/>
                  <a:gd name="connsiteX1122" fmla="*/ 8330 w 10000"/>
                  <a:gd name="connsiteY1122" fmla="*/ 4084 h 10000"/>
                  <a:gd name="connsiteX1123" fmla="*/ 8341 w 10000"/>
                  <a:gd name="connsiteY1123" fmla="*/ 4058 h 10000"/>
                  <a:gd name="connsiteX1124" fmla="*/ 8349 w 10000"/>
                  <a:gd name="connsiteY1124" fmla="*/ 4064 h 10000"/>
                  <a:gd name="connsiteX1125" fmla="*/ 8366 w 10000"/>
                  <a:gd name="connsiteY1125" fmla="*/ 4067 h 10000"/>
                  <a:gd name="connsiteX1126" fmla="*/ 8374 w 10000"/>
                  <a:gd name="connsiteY1126" fmla="*/ 4084 h 10000"/>
                  <a:gd name="connsiteX1127" fmla="*/ 8402 w 10000"/>
                  <a:gd name="connsiteY1127" fmla="*/ 4054 h 10000"/>
                  <a:gd name="connsiteX1128" fmla="*/ 8427 w 10000"/>
                  <a:gd name="connsiteY1128" fmla="*/ 4028 h 10000"/>
                  <a:gd name="connsiteX1129" fmla="*/ 8438 w 10000"/>
                  <a:gd name="connsiteY1129" fmla="*/ 4025 h 10000"/>
                  <a:gd name="connsiteX1130" fmla="*/ 8468 w 10000"/>
                  <a:gd name="connsiteY1130" fmla="*/ 4006 h 10000"/>
                  <a:gd name="connsiteX1131" fmla="*/ 8485 w 10000"/>
                  <a:gd name="connsiteY1131" fmla="*/ 3999 h 10000"/>
                  <a:gd name="connsiteX1132" fmla="*/ 8493 w 10000"/>
                  <a:gd name="connsiteY1132" fmla="*/ 4025 h 10000"/>
                  <a:gd name="connsiteX1133" fmla="*/ 8515 w 10000"/>
                  <a:gd name="connsiteY1133" fmla="*/ 4028 h 10000"/>
                  <a:gd name="connsiteX1134" fmla="*/ 8543 w 10000"/>
                  <a:gd name="connsiteY1134" fmla="*/ 4009 h 10000"/>
                  <a:gd name="connsiteX1135" fmla="*/ 8551 w 10000"/>
                  <a:gd name="connsiteY1135" fmla="*/ 3990 h 10000"/>
                  <a:gd name="connsiteX1136" fmla="*/ 8582 w 10000"/>
                  <a:gd name="connsiteY1136" fmla="*/ 3977 h 10000"/>
                  <a:gd name="connsiteX1137" fmla="*/ 8596 w 10000"/>
                  <a:gd name="connsiteY1137" fmla="*/ 3977 h 10000"/>
                  <a:gd name="connsiteX1138" fmla="*/ 8607 w 10000"/>
                  <a:gd name="connsiteY1138" fmla="*/ 3980 h 10000"/>
                  <a:gd name="connsiteX1139" fmla="*/ 8645 w 10000"/>
                  <a:gd name="connsiteY1139" fmla="*/ 3970 h 10000"/>
                  <a:gd name="connsiteX1140" fmla="*/ 8654 w 10000"/>
                  <a:gd name="connsiteY1140" fmla="*/ 3951 h 10000"/>
                  <a:gd name="connsiteX1141" fmla="*/ 8670 w 10000"/>
                  <a:gd name="connsiteY1141" fmla="*/ 3935 h 10000"/>
                  <a:gd name="connsiteX1142" fmla="*/ 8695 w 10000"/>
                  <a:gd name="connsiteY1142" fmla="*/ 3935 h 10000"/>
                  <a:gd name="connsiteX1143" fmla="*/ 8704 w 10000"/>
                  <a:gd name="connsiteY1143" fmla="*/ 3951 h 10000"/>
                  <a:gd name="connsiteX1144" fmla="*/ 8717 w 10000"/>
                  <a:gd name="connsiteY1144" fmla="*/ 3964 h 10000"/>
                  <a:gd name="connsiteX1145" fmla="*/ 8751 w 10000"/>
                  <a:gd name="connsiteY1145" fmla="*/ 3951 h 10000"/>
                  <a:gd name="connsiteX1146" fmla="*/ 8776 w 10000"/>
                  <a:gd name="connsiteY1146" fmla="*/ 3935 h 10000"/>
                  <a:gd name="connsiteX1147" fmla="*/ 8798 w 10000"/>
                  <a:gd name="connsiteY1147" fmla="*/ 3925 h 10000"/>
                  <a:gd name="connsiteX1148" fmla="*/ 8806 w 10000"/>
                  <a:gd name="connsiteY1148" fmla="*/ 3892 h 10000"/>
                  <a:gd name="connsiteX1149" fmla="*/ 8814 w 10000"/>
                  <a:gd name="connsiteY1149" fmla="*/ 3876 h 10000"/>
                  <a:gd name="connsiteX1150" fmla="*/ 8839 w 10000"/>
                  <a:gd name="connsiteY1150" fmla="*/ 3873 h 10000"/>
                  <a:gd name="connsiteX1151" fmla="*/ 8842 w 10000"/>
                  <a:gd name="connsiteY1151" fmla="*/ 3876 h 10000"/>
                  <a:gd name="connsiteX1152" fmla="*/ 8856 w 10000"/>
                  <a:gd name="connsiteY1152" fmla="*/ 3863 h 10000"/>
                  <a:gd name="connsiteX1153" fmla="*/ 8856 w 10000"/>
                  <a:gd name="connsiteY1153" fmla="*/ 3841 h 10000"/>
                  <a:gd name="connsiteX1154" fmla="*/ 8870 w 10000"/>
                  <a:gd name="connsiteY1154" fmla="*/ 3821 h 10000"/>
                  <a:gd name="connsiteX1155" fmla="*/ 8903 w 10000"/>
                  <a:gd name="connsiteY1155" fmla="*/ 3802 h 10000"/>
                  <a:gd name="connsiteX1156" fmla="*/ 8914 w 10000"/>
                  <a:gd name="connsiteY1156" fmla="*/ 3782 h 10000"/>
                  <a:gd name="connsiteX1157" fmla="*/ 8939 w 10000"/>
                  <a:gd name="connsiteY1157" fmla="*/ 3782 h 10000"/>
                  <a:gd name="connsiteX1158" fmla="*/ 8961 w 10000"/>
                  <a:gd name="connsiteY1158" fmla="*/ 3779 h 10000"/>
                  <a:gd name="connsiteX1159" fmla="*/ 8983 w 10000"/>
                  <a:gd name="connsiteY1159" fmla="*/ 3760 h 10000"/>
                  <a:gd name="connsiteX1160" fmla="*/ 9003 w 10000"/>
                  <a:gd name="connsiteY1160" fmla="*/ 3763 h 10000"/>
                  <a:gd name="connsiteX1161" fmla="*/ 9019 w 10000"/>
                  <a:gd name="connsiteY1161" fmla="*/ 3779 h 10000"/>
                  <a:gd name="connsiteX1162" fmla="*/ 9050 w 10000"/>
                  <a:gd name="connsiteY1162" fmla="*/ 3812 h 10000"/>
                  <a:gd name="connsiteX1163" fmla="*/ 9080 w 10000"/>
                  <a:gd name="connsiteY1163" fmla="*/ 3831 h 10000"/>
                  <a:gd name="connsiteX1164" fmla="*/ 9097 w 10000"/>
                  <a:gd name="connsiteY1164" fmla="*/ 3867 h 10000"/>
                  <a:gd name="connsiteX1165" fmla="*/ 9114 w 10000"/>
                  <a:gd name="connsiteY1165" fmla="*/ 3902 h 10000"/>
                  <a:gd name="connsiteX1166" fmla="*/ 9122 w 10000"/>
                  <a:gd name="connsiteY1166" fmla="*/ 3935 h 10000"/>
                  <a:gd name="connsiteX1167" fmla="*/ 9125 w 10000"/>
                  <a:gd name="connsiteY1167" fmla="*/ 3964 h 10000"/>
                  <a:gd name="connsiteX1168" fmla="*/ 9130 w 10000"/>
                  <a:gd name="connsiteY1168" fmla="*/ 3999 h 10000"/>
                  <a:gd name="connsiteX1169" fmla="*/ 9130 w 10000"/>
                  <a:gd name="connsiteY1169" fmla="*/ 4054 h 10000"/>
                  <a:gd name="connsiteX1170" fmla="*/ 9155 w 10000"/>
                  <a:gd name="connsiteY1170" fmla="*/ 4093 h 10000"/>
                  <a:gd name="connsiteX1171" fmla="*/ 9169 w 10000"/>
                  <a:gd name="connsiteY1171" fmla="*/ 4090 h 10000"/>
                  <a:gd name="connsiteX1172" fmla="*/ 9211 w 10000"/>
                  <a:gd name="connsiteY1172" fmla="*/ 4077 h 10000"/>
                  <a:gd name="connsiteX1173" fmla="*/ 9244 w 10000"/>
                  <a:gd name="connsiteY1173" fmla="*/ 4077 h 10000"/>
                  <a:gd name="connsiteX1174" fmla="*/ 9252 w 10000"/>
                  <a:gd name="connsiteY1174" fmla="*/ 4103 h 10000"/>
                  <a:gd name="connsiteX1175" fmla="*/ 9258 w 10000"/>
                  <a:gd name="connsiteY1175" fmla="*/ 4148 h 10000"/>
                  <a:gd name="connsiteX1176" fmla="*/ 9269 w 10000"/>
                  <a:gd name="connsiteY1176" fmla="*/ 4158 h 10000"/>
                  <a:gd name="connsiteX1177" fmla="*/ 9294 w 10000"/>
                  <a:gd name="connsiteY1177" fmla="*/ 4158 h 10000"/>
                  <a:gd name="connsiteX1178" fmla="*/ 9319 w 10000"/>
                  <a:gd name="connsiteY1178" fmla="*/ 4168 h 10000"/>
                  <a:gd name="connsiteX1179" fmla="*/ 9346 w 10000"/>
                  <a:gd name="connsiteY1179" fmla="*/ 4190 h 10000"/>
                  <a:gd name="connsiteX1180" fmla="*/ 9357 w 10000"/>
                  <a:gd name="connsiteY1180" fmla="*/ 4168 h 10000"/>
                  <a:gd name="connsiteX1181" fmla="*/ 9371 w 10000"/>
                  <a:gd name="connsiteY1181" fmla="*/ 4132 h 10000"/>
                  <a:gd name="connsiteX1182" fmla="*/ 9391 w 10000"/>
                  <a:gd name="connsiteY1182" fmla="*/ 4113 h 10000"/>
                  <a:gd name="connsiteX1183" fmla="*/ 9407 w 10000"/>
                  <a:gd name="connsiteY1183" fmla="*/ 4103 h 10000"/>
                  <a:gd name="connsiteX1184" fmla="*/ 9435 w 10000"/>
                  <a:gd name="connsiteY1184" fmla="*/ 4100 h 10000"/>
                  <a:gd name="connsiteX1185" fmla="*/ 9460 w 10000"/>
                  <a:gd name="connsiteY1185" fmla="*/ 4084 h 10000"/>
                  <a:gd name="connsiteX1186" fmla="*/ 9485 w 10000"/>
                  <a:gd name="connsiteY1186" fmla="*/ 4067 h 10000"/>
                  <a:gd name="connsiteX1187" fmla="*/ 9496 w 10000"/>
                  <a:gd name="connsiteY1187" fmla="*/ 4054 h 10000"/>
                  <a:gd name="connsiteX1188" fmla="*/ 9526 w 10000"/>
                  <a:gd name="connsiteY1188" fmla="*/ 4048 h 10000"/>
                  <a:gd name="connsiteX1189" fmla="*/ 9557 w 10000"/>
                  <a:gd name="connsiteY1189" fmla="*/ 4038 h 10000"/>
                  <a:gd name="connsiteX1190" fmla="*/ 9584 w 10000"/>
                  <a:gd name="connsiteY1190" fmla="*/ 4019 h 10000"/>
                  <a:gd name="connsiteX1191" fmla="*/ 9623 w 10000"/>
                  <a:gd name="connsiteY1191" fmla="*/ 4016 h 10000"/>
                  <a:gd name="connsiteX1192" fmla="*/ 9648 w 10000"/>
                  <a:gd name="connsiteY1192" fmla="*/ 4009 h 10000"/>
                  <a:gd name="connsiteX1193" fmla="*/ 9673 w 10000"/>
                  <a:gd name="connsiteY1193" fmla="*/ 4019 h 10000"/>
                  <a:gd name="connsiteX1194" fmla="*/ 9712 w 10000"/>
                  <a:gd name="connsiteY1194" fmla="*/ 4038 h 10000"/>
                  <a:gd name="connsiteX1195" fmla="*/ 9742 w 10000"/>
                  <a:gd name="connsiteY1195" fmla="*/ 4074 h 10000"/>
                  <a:gd name="connsiteX1196" fmla="*/ 9776 w 10000"/>
                  <a:gd name="connsiteY1196" fmla="*/ 4093 h 10000"/>
                  <a:gd name="connsiteX1197" fmla="*/ 9814 w 10000"/>
                  <a:gd name="connsiteY1197" fmla="*/ 4109 h 10000"/>
                  <a:gd name="connsiteX1198" fmla="*/ 9859 w 10000"/>
                  <a:gd name="connsiteY1198" fmla="*/ 4119 h 10000"/>
                  <a:gd name="connsiteX1199" fmla="*/ 9898 w 10000"/>
                  <a:gd name="connsiteY1199" fmla="*/ 4122 h 10000"/>
                  <a:gd name="connsiteX1200" fmla="*/ 9931 w 10000"/>
                  <a:gd name="connsiteY1200" fmla="*/ 4109 h 10000"/>
                  <a:gd name="connsiteX1201" fmla="*/ 9956 w 10000"/>
                  <a:gd name="connsiteY1201" fmla="*/ 4100 h 10000"/>
                  <a:gd name="connsiteX1202" fmla="*/ 9981 w 10000"/>
                  <a:gd name="connsiteY1202" fmla="*/ 4067 h 10000"/>
                  <a:gd name="connsiteX1203" fmla="*/ 9994 w 10000"/>
                  <a:gd name="connsiteY1203" fmla="*/ 4035 h 10000"/>
                  <a:gd name="connsiteX1204" fmla="*/ 10000 w 10000"/>
                  <a:gd name="connsiteY1204" fmla="*/ 3996 h 10000"/>
                  <a:gd name="connsiteX1205" fmla="*/ 9994 w 10000"/>
                  <a:gd name="connsiteY1205" fmla="*/ 3941 h 10000"/>
                  <a:gd name="connsiteX1206" fmla="*/ 9986 w 10000"/>
                  <a:gd name="connsiteY1206" fmla="*/ 3905 h 10000"/>
                  <a:gd name="connsiteX1207" fmla="*/ 9981 w 10000"/>
                  <a:gd name="connsiteY1207" fmla="*/ 3857 h 10000"/>
                  <a:gd name="connsiteX1208" fmla="*/ 9989 w 10000"/>
                  <a:gd name="connsiteY1208" fmla="*/ 3837 h 10000"/>
                  <a:gd name="connsiteX1209" fmla="*/ 9989 w 10000"/>
                  <a:gd name="connsiteY1209" fmla="*/ 3812 h 10000"/>
                  <a:gd name="connsiteX1210" fmla="*/ 9981 w 10000"/>
                  <a:gd name="connsiteY1210" fmla="*/ 3792 h 10000"/>
                  <a:gd name="connsiteX1211" fmla="*/ 9970 w 10000"/>
                  <a:gd name="connsiteY1211" fmla="*/ 3763 h 10000"/>
                  <a:gd name="connsiteX1212" fmla="*/ 9945 w 10000"/>
                  <a:gd name="connsiteY1212" fmla="*/ 3705 h 10000"/>
                  <a:gd name="connsiteX1213" fmla="*/ 9931 w 10000"/>
                  <a:gd name="connsiteY1213" fmla="*/ 3659 h 10000"/>
                  <a:gd name="connsiteX1214" fmla="*/ 9903 w 10000"/>
                  <a:gd name="connsiteY1214" fmla="*/ 3640 h 10000"/>
                  <a:gd name="connsiteX1215" fmla="*/ 9881 w 10000"/>
                  <a:gd name="connsiteY1215" fmla="*/ 3620 h 10000"/>
                  <a:gd name="connsiteX1216" fmla="*/ 9856 w 10000"/>
                  <a:gd name="connsiteY1216" fmla="*/ 3595 h 10000"/>
                  <a:gd name="connsiteX1217" fmla="*/ 9817 w 10000"/>
                  <a:gd name="connsiteY1217" fmla="*/ 3562 h 10000"/>
                  <a:gd name="connsiteX1218" fmla="*/ 9795 w 10000"/>
                  <a:gd name="connsiteY1218" fmla="*/ 3546 h 10000"/>
                  <a:gd name="connsiteX1219" fmla="*/ 9778 w 10000"/>
                  <a:gd name="connsiteY1219" fmla="*/ 3527 h 10000"/>
                  <a:gd name="connsiteX1220" fmla="*/ 9745 w 10000"/>
                  <a:gd name="connsiteY1220" fmla="*/ 3501 h 10000"/>
                  <a:gd name="connsiteX1221" fmla="*/ 9726 w 10000"/>
                  <a:gd name="connsiteY1221" fmla="*/ 3488 h 10000"/>
                  <a:gd name="connsiteX1222" fmla="*/ 9704 w 10000"/>
                  <a:gd name="connsiteY1222" fmla="*/ 3472 h 10000"/>
                  <a:gd name="connsiteX1223" fmla="*/ 9695 w 10000"/>
                  <a:gd name="connsiteY1223" fmla="*/ 3468 h 10000"/>
                  <a:gd name="connsiteX1224" fmla="*/ 9690 w 10000"/>
                  <a:gd name="connsiteY1224" fmla="*/ 3459 h 10000"/>
                  <a:gd name="connsiteX1225" fmla="*/ 9673 w 10000"/>
                  <a:gd name="connsiteY1225" fmla="*/ 3449 h 10000"/>
                  <a:gd name="connsiteX1226" fmla="*/ 9665 w 10000"/>
                  <a:gd name="connsiteY1226" fmla="*/ 3442 h 10000"/>
                  <a:gd name="connsiteX1227" fmla="*/ 9654 w 10000"/>
                  <a:gd name="connsiteY1227" fmla="*/ 3449 h 10000"/>
                  <a:gd name="connsiteX1228" fmla="*/ 9521 w 10000"/>
                  <a:gd name="connsiteY1228" fmla="*/ 3394 h 10000"/>
                  <a:gd name="connsiteX1229" fmla="*/ 9510 w 10000"/>
                  <a:gd name="connsiteY1229" fmla="*/ 3368 h 10000"/>
                  <a:gd name="connsiteX1230" fmla="*/ 9496 w 10000"/>
                  <a:gd name="connsiteY1230" fmla="*/ 3287 h 10000"/>
                  <a:gd name="connsiteX1231" fmla="*/ 9488 w 10000"/>
                  <a:gd name="connsiteY1231" fmla="*/ 3216 h 10000"/>
                  <a:gd name="connsiteX1232" fmla="*/ 9493 w 10000"/>
                  <a:gd name="connsiteY1232" fmla="*/ 3174 h 10000"/>
                  <a:gd name="connsiteX1233" fmla="*/ 9501 w 10000"/>
                  <a:gd name="connsiteY1233" fmla="*/ 3128 h 10000"/>
                  <a:gd name="connsiteX1234" fmla="*/ 9488 w 10000"/>
                  <a:gd name="connsiteY1234" fmla="*/ 3025 h 10000"/>
                  <a:gd name="connsiteX1235" fmla="*/ 9446 w 10000"/>
                  <a:gd name="connsiteY1235" fmla="*/ 2931 h 10000"/>
                  <a:gd name="connsiteX1236" fmla="*/ 9382 w 10000"/>
                  <a:gd name="connsiteY1236" fmla="*/ 2837 h 10000"/>
                  <a:gd name="connsiteX1237" fmla="*/ 9316 w 10000"/>
                  <a:gd name="connsiteY1237" fmla="*/ 2753 h 10000"/>
                  <a:gd name="connsiteX1238" fmla="*/ 9294 w 10000"/>
                  <a:gd name="connsiteY1238" fmla="*/ 2655 h 10000"/>
                  <a:gd name="connsiteX1239" fmla="*/ 9213 w 10000"/>
                  <a:gd name="connsiteY1239" fmla="*/ 2328 h 10000"/>
                  <a:gd name="connsiteX1240" fmla="*/ 9172 w 10000"/>
                  <a:gd name="connsiteY1240" fmla="*/ 2286 h 10000"/>
                  <a:gd name="connsiteX1241" fmla="*/ 9019 w 10000"/>
                  <a:gd name="connsiteY1241" fmla="*/ 2082 h 10000"/>
                  <a:gd name="connsiteX1242" fmla="*/ 8906 w 10000"/>
                  <a:gd name="connsiteY1242" fmla="*/ 1946 h 10000"/>
                  <a:gd name="connsiteX1243" fmla="*/ 8801 w 10000"/>
                  <a:gd name="connsiteY1243" fmla="*/ 1778 h 10000"/>
                  <a:gd name="connsiteX1244" fmla="*/ 8806 w 10000"/>
                  <a:gd name="connsiteY1244" fmla="*/ 1713 h 10000"/>
                  <a:gd name="connsiteX1245" fmla="*/ 8809 w 10000"/>
                  <a:gd name="connsiteY1245" fmla="*/ 1703 h 10000"/>
                  <a:gd name="connsiteX1246" fmla="*/ 8817 w 10000"/>
                  <a:gd name="connsiteY1246" fmla="*/ 1713 h 10000"/>
                  <a:gd name="connsiteX1247" fmla="*/ 8834 w 10000"/>
                  <a:gd name="connsiteY1247" fmla="*/ 1729 h 10000"/>
                  <a:gd name="connsiteX1248" fmla="*/ 8839 w 10000"/>
                  <a:gd name="connsiteY1248" fmla="*/ 1729 h 10000"/>
                  <a:gd name="connsiteX1249" fmla="*/ 8848 w 10000"/>
                  <a:gd name="connsiteY1249" fmla="*/ 1723 h 10000"/>
                  <a:gd name="connsiteX1250" fmla="*/ 8850 w 10000"/>
                  <a:gd name="connsiteY1250" fmla="*/ 1703 h 10000"/>
                  <a:gd name="connsiteX1251" fmla="*/ 8850 w 10000"/>
                  <a:gd name="connsiteY1251" fmla="*/ 1684 h 10000"/>
                  <a:gd name="connsiteX1252" fmla="*/ 8850 w 10000"/>
                  <a:gd name="connsiteY1252" fmla="*/ 1648 h 10000"/>
                  <a:gd name="connsiteX1253" fmla="*/ 8881 w 10000"/>
                  <a:gd name="connsiteY1253" fmla="*/ 1571 h 10000"/>
                  <a:gd name="connsiteX1254" fmla="*/ 8895 w 10000"/>
                  <a:gd name="connsiteY1254" fmla="*/ 1541 h 10000"/>
                  <a:gd name="connsiteX1255" fmla="*/ 8895 w 10000"/>
                  <a:gd name="connsiteY1255" fmla="*/ 1525 h 10000"/>
                  <a:gd name="connsiteX1256" fmla="*/ 8881 w 10000"/>
                  <a:gd name="connsiteY1256" fmla="*/ 1516 h 10000"/>
                  <a:gd name="connsiteX1257" fmla="*/ 8864 w 10000"/>
                  <a:gd name="connsiteY1257" fmla="*/ 1522 h 10000"/>
                  <a:gd name="connsiteX1258" fmla="*/ 8850 w 10000"/>
                  <a:gd name="connsiteY1258" fmla="*/ 1535 h 10000"/>
                  <a:gd name="connsiteX1259" fmla="*/ 8834 w 10000"/>
                  <a:gd name="connsiteY1259" fmla="*/ 1571 h 10000"/>
                  <a:gd name="connsiteX1260" fmla="*/ 8825 w 10000"/>
                  <a:gd name="connsiteY1260" fmla="*/ 1587 h 10000"/>
                  <a:gd name="connsiteX1261" fmla="*/ 8776 w 10000"/>
                  <a:gd name="connsiteY1261" fmla="*/ 1571 h 10000"/>
                  <a:gd name="connsiteX1262" fmla="*/ 8745 w 10000"/>
                  <a:gd name="connsiteY1262" fmla="*/ 1580 h 10000"/>
                  <a:gd name="connsiteX1263" fmla="*/ 8720 w 10000"/>
                  <a:gd name="connsiteY1263" fmla="*/ 1587 h 10000"/>
                  <a:gd name="connsiteX1264" fmla="*/ 8709 w 10000"/>
                  <a:gd name="connsiteY1264" fmla="*/ 1609 h 10000"/>
                  <a:gd name="connsiteX1265" fmla="*/ 8693 w 10000"/>
                  <a:gd name="connsiteY1265" fmla="*/ 1616 h 10000"/>
                  <a:gd name="connsiteX1266" fmla="*/ 8684 w 10000"/>
                  <a:gd name="connsiteY1266" fmla="*/ 1639 h 10000"/>
                  <a:gd name="connsiteX1267" fmla="*/ 8684 w 10000"/>
                  <a:gd name="connsiteY1267" fmla="*/ 1658 h 10000"/>
                  <a:gd name="connsiteX1268" fmla="*/ 8665 w 10000"/>
                  <a:gd name="connsiteY1268" fmla="*/ 1655 h 10000"/>
                  <a:gd name="connsiteX1269" fmla="*/ 8665 w 10000"/>
                  <a:gd name="connsiteY1269" fmla="*/ 1645 h 10000"/>
                  <a:gd name="connsiteX1270" fmla="*/ 8665 w 10000"/>
                  <a:gd name="connsiteY1270" fmla="*/ 1626 h 10000"/>
                  <a:gd name="connsiteX1271" fmla="*/ 8676 w 10000"/>
                  <a:gd name="connsiteY1271" fmla="*/ 1609 h 10000"/>
                  <a:gd name="connsiteX1272" fmla="*/ 8679 w 10000"/>
                  <a:gd name="connsiteY1272" fmla="*/ 1597 h 10000"/>
                  <a:gd name="connsiteX1273" fmla="*/ 8687 w 10000"/>
                  <a:gd name="connsiteY1273" fmla="*/ 1577 h 10000"/>
                  <a:gd name="connsiteX1274" fmla="*/ 8695 w 10000"/>
                  <a:gd name="connsiteY1274" fmla="*/ 1554 h 10000"/>
                  <a:gd name="connsiteX1275" fmla="*/ 8709 w 10000"/>
                  <a:gd name="connsiteY1275" fmla="*/ 1532 h 10000"/>
                  <a:gd name="connsiteX1276" fmla="*/ 8704 w 10000"/>
                  <a:gd name="connsiteY1276" fmla="*/ 1512 h 10000"/>
                  <a:gd name="connsiteX1277" fmla="*/ 8695 w 10000"/>
                  <a:gd name="connsiteY1277" fmla="*/ 1503 h 10000"/>
                  <a:gd name="connsiteX1278" fmla="*/ 8684 w 10000"/>
                  <a:gd name="connsiteY1278" fmla="*/ 1503 h 10000"/>
                  <a:gd name="connsiteX1279" fmla="*/ 8670 w 10000"/>
                  <a:gd name="connsiteY1279" fmla="*/ 1525 h 10000"/>
                  <a:gd name="connsiteX1280" fmla="*/ 8665 w 10000"/>
                  <a:gd name="connsiteY1280" fmla="*/ 1545 h 10000"/>
                  <a:gd name="connsiteX1281" fmla="*/ 8654 w 10000"/>
                  <a:gd name="connsiteY1281" fmla="*/ 1567 h 10000"/>
                  <a:gd name="connsiteX1282" fmla="*/ 8648 w 10000"/>
                  <a:gd name="connsiteY1282" fmla="*/ 1587 h 10000"/>
                  <a:gd name="connsiteX1283" fmla="*/ 8640 w 10000"/>
                  <a:gd name="connsiteY1283" fmla="*/ 1629 h 10000"/>
                  <a:gd name="connsiteX1284" fmla="*/ 8620 w 10000"/>
                  <a:gd name="connsiteY1284" fmla="*/ 1635 h 10000"/>
                  <a:gd name="connsiteX1285" fmla="*/ 8612 w 10000"/>
                  <a:gd name="connsiteY1285" fmla="*/ 1635 h 10000"/>
                  <a:gd name="connsiteX1286" fmla="*/ 8604 w 10000"/>
                  <a:gd name="connsiteY1286" fmla="*/ 1626 h 10000"/>
                  <a:gd name="connsiteX1287" fmla="*/ 8596 w 10000"/>
                  <a:gd name="connsiteY1287" fmla="*/ 1616 h 10000"/>
                  <a:gd name="connsiteX1288" fmla="*/ 8596 w 10000"/>
                  <a:gd name="connsiteY1288" fmla="*/ 1580 h 10000"/>
                  <a:gd name="connsiteX1289" fmla="*/ 8587 w 10000"/>
                  <a:gd name="connsiteY1289" fmla="*/ 1545 h 10000"/>
                  <a:gd name="connsiteX1290" fmla="*/ 8565 w 10000"/>
                  <a:gd name="connsiteY1290" fmla="*/ 1516 h 10000"/>
                  <a:gd name="connsiteX1291" fmla="*/ 8543 w 10000"/>
                  <a:gd name="connsiteY1291" fmla="*/ 1512 h 10000"/>
                  <a:gd name="connsiteX1292" fmla="*/ 8518 w 10000"/>
                  <a:gd name="connsiteY1292" fmla="*/ 1532 h 10000"/>
                  <a:gd name="connsiteX1293" fmla="*/ 8476 w 10000"/>
                  <a:gd name="connsiteY1293" fmla="*/ 1567 h 10000"/>
                  <a:gd name="connsiteX1294" fmla="*/ 8454 w 10000"/>
                  <a:gd name="connsiteY1294" fmla="*/ 1551 h 10000"/>
                  <a:gd name="connsiteX1295" fmla="*/ 8402 w 10000"/>
                  <a:gd name="connsiteY1295" fmla="*/ 1493 h 10000"/>
                  <a:gd name="connsiteX1296" fmla="*/ 8371 w 10000"/>
                  <a:gd name="connsiteY1296" fmla="*/ 1428 h 10000"/>
                  <a:gd name="connsiteX1297" fmla="*/ 8072 w 10000"/>
                  <a:gd name="connsiteY1297" fmla="*/ 1422 h 10000"/>
                  <a:gd name="connsiteX1298" fmla="*/ 7823 w 10000"/>
                  <a:gd name="connsiteY1298" fmla="*/ 1279 h 10000"/>
                  <a:gd name="connsiteX1299" fmla="*/ 7587 w 10000"/>
                  <a:gd name="connsiteY1299" fmla="*/ 1133 h 10000"/>
                  <a:gd name="connsiteX1300" fmla="*/ 7526 w 10000"/>
                  <a:gd name="connsiteY1300" fmla="*/ 1098 h 10000"/>
                  <a:gd name="connsiteX1301" fmla="*/ 7346 w 10000"/>
                  <a:gd name="connsiteY1301" fmla="*/ 991 h 10000"/>
                  <a:gd name="connsiteX1302" fmla="*/ 7321 w 10000"/>
                  <a:gd name="connsiteY1302" fmla="*/ 959 h 10000"/>
                  <a:gd name="connsiteX1303" fmla="*/ 7307 w 10000"/>
                  <a:gd name="connsiteY1303" fmla="*/ 871 h 10000"/>
                  <a:gd name="connsiteX1304" fmla="*/ 7224 w 10000"/>
                  <a:gd name="connsiteY1304" fmla="*/ 816 h 10000"/>
                  <a:gd name="connsiteX1305" fmla="*/ 7147 w 10000"/>
                  <a:gd name="connsiteY1305" fmla="*/ 787 h 10000"/>
                  <a:gd name="connsiteX1306" fmla="*/ 7080 w 10000"/>
                  <a:gd name="connsiteY1306" fmla="*/ 742 h 10000"/>
                  <a:gd name="connsiteX1307" fmla="*/ 7069 w 10000"/>
                  <a:gd name="connsiteY1307" fmla="*/ 767 h 10000"/>
                  <a:gd name="connsiteX1308" fmla="*/ 7033 w 10000"/>
                  <a:gd name="connsiteY1308" fmla="*/ 787 h 10000"/>
                  <a:gd name="connsiteX1309" fmla="*/ 6820 w 10000"/>
                  <a:gd name="connsiteY1309" fmla="*/ 878 h 10000"/>
                  <a:gd name="connsiteX1310" fmla="*/ 6726 w 10000"/>
                  <a:gd name="connsiteY1310" fmla="*/ 897 h 10000"/>
                  <a:gd name="connsiteX1311" fmla="*/ 6626 w 10000"/>
                  <a:gd name="connsiteY1311" fmla="*/ 955 h 10000"/>
                  <a:gd name="connsiteX1312" fmla="*/ 6582 w 10000"/>
                  <a:gd name="connsiteY1312" fmla="*/ 946 h 10000"/>
                  <a:gd name="connsiteX1313" fmla="*/ 6571 w 10000"/>
                  <a:gd name="connsiteY1313" fmla="*/ 955 h 10000"/>
                  <a:gd name="connsiteX1314" fmla="*/ 6507 w 10000"/>
                  <a:gd name="connsiteY1314" fmla="*/ 975 h 10000"/>
                  <a:gd name="connsiteX1315" fmla="*/ 6485 w 10000"/>
                  <a:gd name="connsiteY1315" fmla="*/ 975 h 10000"/>
                  <a:gd name="connsiteX1316" fmla="*/ 6476 w 10000"/>
                  <a:gd name="connsiteY1316" fmla="*/ 965 h 10000"/>
                  <a:gd name="connsiteX1317" fmla="*/ 6474 w 10000"/>
                  <a:gd name="connsiteY1317" fmla="*/ 936 h 10000"/>
                  <a:gd name="connsiteX1318" fmla="*/ 6452 w 10000"/>
                  <a:gd name="connsiteY1318" fmla="*/ 887 h 10000"/>
                  <a:gd name="connsiteX1319" fmla="*/ 6352 w 10000"/>
                  <a:gd name="connsiteY1319" fmla="*/ 767 h 10000"/>
                  <a:gd name="connsiteX1320" fmla="*/ 6313 w 10000"/>
                  <a:gd name="connsiteY1320" fmla="*/ 732 h 10000"/>
                  <a:gd name="connsiteX1321" fmla="*/ 6296 w 10000"/>
                  <a:gd name="connsiteY1321" fmla="*/ 690 h 10000"/>
                  <a:gd name="connsiteX1322" fmla="*/ 6271 w 10000"/>
                  <a:gd name="connsiteY1322" fmla="*/ 664 h 10000"/>
                  <a:gd name="connsiteX1323" fmla="*/ 6266 w 10000"/>
                  <a:gd name="connsiteY1323" fmla="*/ 654 h 10000"/>
                  <a:gd name="connsiteX1324" fmla="*/ 6111 w 10000"/>
                  <a:gd name="connsiteY1324" fmla="*/ 398 h 10000"/>
                  <a:gd name="connsiteX1325" fmla="*/ 5903 w 10000"/>
                  <a:gd name="connsiteY1325" fmla="*/ 408 h 10000"/>
                  <a:gd name="connsiteX1326" fmla="*/ 5837 w 10000"/>
                  <a:gd name="connsiteY1326" fmla="*/ 427 h 10000"/>
                  <a:gd name="connsiteX1327" fmla="*/ 5756 w 10000"/>
                  <a:gd name="connsiteY1327" fmla="*/ 453 h 10000"/>
                  <a:gd name="connsiteX1328" fmla="*/ 5681 w 10000"/>
                  <a:gd name="connsiteY1328" fmla="*/ 453 h 10000"/>
                  <a:gd name="connsiteX1329" fmla="*/ 5609 w 10000"/>
                  <a:gd name="connsiteY1329" fmla="*/ 447 h 10000"/>
                  <a:gd name="connsiteX1330" fmla="*/ 5554 w 10000"/>
                  <a:gd name="connsiteY1330" fmla="*/ 304 h 10000"/>
                  <a:gd name="connsiteX1331" fmla="*/ 5529 w 10000"/>
                  <a:gd name="connsiteY1331" fmla="*/ 301 h 10000"/>
                  <a:gd name="connsiteX1332" fmla="*/ 5393 w 10000"/>
                  <a:gd name="connsiteY1332" fmla="*/ 256 h 10000"/>
                  <a:gd name="connsiteX1333" fmla="*/ 5366 w 10000"/>
                  <a:gd name="connsiteY1333" fmla="*/ 220 h 10000"/>
                  <a:gd name="connsiteX1334" fmla="*/ 5249 w 10000"/>
                  <a:gd name="connsiteY1334" fmla="*/ 155 h 10000"/>
                  <a:gd name="connsiteX1335" fmla="*/ 5141 w 10000"/>
                  <a:gd name="connsiteY1335" fmla="*/ 52 h 10000"/>
                  <a:gd name="connsiteX1336" fmla="*/ 5116 w 10000"/>
                  <a:gd name="connsiteY1336" fmla="*/ 3 h 10000"/>
                  <a:gd name="connsiteX1337" fmla="*/ 5061 w 10000"/>
                  <a:gd name="connsiteY1337" fmla="*/ 0 h 10000"/>
                  <a:gd name="connsiteX1338" fmla="*/ 5036 w 10000"/>
                  <a:gd name="connsiteY1338" fmla="*/ 32 h 10000"/>
                  <a:gd name="connsiteX1339" fmla="*/ 4942 w 10000"/>
                  <a:gd name="connsiteY1339" fmla="*/ 133 h 10000"/>
                  <a:gd name="connsiteX1340" fmla="*/ 4900 w 10000"/>
                  <a:gd name="connsiteY1340" fmla="*/ 217 h 10000"/>
                  <a:gd name="connsiteX1341" fmla="*/ 4861 w 10000"/>
                  <a:gd name="connsiteY1341" fmla="*/ 198 h 10000"/>
                  <a:gd name="connsiteX1342" fmla="*/ 4795 w 10000"/>
                  <a:gd name="connsiteY1342" fmla="*/ 68 h 10000"/>
                  <a:gd name="connsiteX1343" fmla="*/ 4778 w 10000"/>
                  <a:gd name="connsiteY1343" fmla="*/ 62 h 10000"/>
                  <a:gd name="connsiteX1344" fmla="*/ 4765 w 10000"/>
                  <a:gd name="connsiteY1344" fmla="*/ 62 h 10000"/>
                  <a:gd name="connsiteX1345" fmla="*/ 4748 w 10000"/>
                  <a:gd name="connsiteY1345" fmla="*/ 68 h 10000"/>
                  <a:gd name="connsiteX1346" fmla="*/ 4673 w 10000"/>
                  <a:gd name="connsiteY1346" fmla="*/ 136 h 10000"/>
                  <a:gd name="connsiteX1347" fmla="*/ 4632 w 10000"/>
                  <a:gd name="connsiteY1347" fmla="*/ 201 h 10000"/>
                  <a:gd name="connsiteX1348" fmla="*/ 4623 w 10000"/>
                  <a:gd name="connsiteY1348" fmla="*/ 210 h 10000"/>
                  <a:gd name="connsiteX1349" fmla="*/ 4579 w 10000"/>
                  <a:gd name="connsiteY1349" fmla="*/ 220 h 10000"/>
                  <a:gd name="connsiteX1350" fmla="*/ 4479 w 10000"/>
                  <a:gd name="connsiteY1350" fmla="*/ 198 h 10000"/>
                  <a:gd name="connsiteX1351" fmla="*/ 4402 w 10000"/>
                  <a:gd name="connsiteY1351" fmla="*/ 165 h 10000"/>
                  <a:gd name="connsiteX1352" fmla="*/ 4374 w 10000"/>
                  <a:gd name="connsiteY1352" fmla="*/ 165 h 10000"/>
                  <a:gd name="connsiteX1353" fmla="*/ 4335 w 10000"/>
                  <a:gd name="connsiteY1353" fmla="*/ 172 h 10000"/>
                  <a:gd name="connsiteX1354" fmla="*/ 4302 w 10000"/>
                  <a:gd name="connsiteY1354" fmla="*/ 188 h 10000"/>
                  <a:gd name="connsiteX1355" fmla="*/ 4271 w 10000"/>
                  <a:gd name="connsiteY1355" fmla="*/ 220 h 10000"/>
                  <a:gd name="connsiteX1356" fmla="*/ 4238 w 10000"/>
                  <a:gd name="connsiteY1356" fmla="*/ 240 h 10000"/>
                  <a:gd name="connsiteX1357" fmla="*/ 4324 w 10000"/>
                  <a:gd name="connsiteY1357" fmla="*/ 1289 h 10000"/>
                  <a:gd name="connsiteX1358" fmla="*/ 4297 w 10000"/>
                  <a:gd name="connsiteY1358" fmla="*/ 7345 h 10000"/>
                  <a:gd name="connsiteX1359" fmla="*/ 3946 w 10000"/>
                  <a:gd name="connsiteY1359" fmla="*/ 6675 h 10000"/>
                  <a:gd name="connsiteX1360" fmla="*/ 4805 w 10000"/>
                  <a:gd name="connsiteY1360" fmla="*/ 7386 h 10000"/>
                  <a:gd name="connsiteX1361" fmla="*/ 5343 w 10000"/>
                  <a:gd name="connsiteY1361" fmla="*/ 7520 h 10000"/>
                  <a:gd name="connsiteX1362" fmla="*/ 2947 w 10000"/>
                  <a:gd name="connsiteY1362" fmla="*/ 8089 h 10000"/>
                  <a:gd name="connsiteX1363" fmla="*/ 3057 w 10000"/>
                  <a:gd name="connsiteY1363" fmla="*/ 7143 h 10000"/>
                  <a:gd name="connsiteX0" fmla="*/ 4324 w 10000"/>
                  <a:gd name="connsiteY0" fmla="*/ 1289 h 10000"/>
                  <a:gd name="connsiteX1" fmla="*/ 4296 w 10000"/>
                  <a:gd name="connsiteY1" fmla="*/ 1305 h 10000"/>
                  <a:gd name="connsiteX2" fmla="*/ 4285 w 10000"/>
                  <a:gd name="connsiteY2" fmla="*/ 1279 h 10000"/>
                  <a:gd name="connsiteX3" fmla="*/ 4244 w 10000"/>
                  <a:gd name="connsiteY3" fmla="*/ 1266 h 10000"/>
                  <a:gd name="connsiteX4" fmla="*/ 4208 w 10000"/>
                  <a:gd name="connsiteY4" fmla="*/ 1286 h 10000"/>
                  <a:gd name="connsiteX5" fmla="*/ 4172 w 10000"/>
                  <a:gd name="connsiteY5" fmla="*/ 1299 h 10000"/>
                  <a:gd name="connsiteX6" fmla="*/ 4150 w 10000"/>
                  <a:gd name="connsiteY6" fmla="*/ 1308 h 10000"/>
                  <a:gd name="connsiteX7" fmla="*/ 4139 w 10000"/>
                  <a:gd name="connsiteY7" fmla="*/ 1315 h 10000"/>
                  <a:gd name="connsiteX8" fmla="*/ 4125 w 10000"/>
                  <a:gd name="connsiteY8" fmla="*/ 1315 h 10000"/>
                  <a:gd name="connsiteX9" fmla="*/ 4119 w 10000"/>
                  <a:gd name="connsiteY9" fmla="*/ 1315 h 10000"/>
                  <a:gd name="connsiteX10" fmla="*/ 4111 w 10000"/>
                  <a:gd name="connsiteY10" fmla="*/ 1308 h 10000"/>
                  <a:gd name="connsiteX11" fmla="*/ 4100 w 10000"/>
                  <a:gd name="connsiteY11" fmla="*/ 1315 h 10000"/>
                  <a:gd name="connsiteX12" fmla="*/ 4075 w 10000"/>
                  <a:gd name="connsiteY12" fmla="*/ 1315 h 10000"/>
                  <a:gd name="connsiteX13" fmla="*/ 4058 w 10000"/>
                  <a:gd name="connsiteY13" fmla="*/ 1318 h 10000"/>
                  <a:gd name="connsiteX14" fmla="*/ 4044 w 10000"/>
                  <a:gd name="connsiteY14" fmla="*/ 1315 h 10000"/>
                  <a:gd name="connsiteX15" fmla="*/ 4042 w 10000"/>
                  <a:gd name="connsiteY15" fmla="*/ 1299 h 10000"/>
                  <a:gd name="connsiteX16" fmla="*/ 4014 w 10000"/>
                  <a:gd name="connsiteY16" fmla="*/ 1308 h 10000"/>
                  <a:gd name="connsiteX17" fmla="*/ 4011 w 10000"/>
                  <a:gd name="connsiteY17" fmla="*/ 1315 h 10000"/>
                  <a:gd name="connsiteX18" fmla="*/ 4011 w 10000"/>
                  <a:gd name="connsiteY18" fmla="*/ 1341 h 10000"/>
                  <a:gd name="connsiteX19" fmla="*/ 4019 w 10000"/>
                  <a:gd name="connsiteY19" fmla="*/ 1341 h 10000"/>
                  <a:gd name="connsiteX20" fmla="*/ 3997 w 10000"/>
                  <a:gd name="connsiteY20" fmla="*/ 1363 h 10000"/>
                  <a:gd name="connsiteX21" fmla="*/ 3986 w 10000"/>
                  <a:gd name="connsiteY21" fmla="*/ 1373 h 10000"/>
                  <a:gd name="connsiteX22" fmla="*/ 3981 w 10000"/>
                  <a:gd name="connsiteY22" fmla="*/ 1389 h 10000"/>
                  <a:gd name="connsiteX23" fmla="*/ 3981 w 10000"/>
                  <a:gd name="connsiteY23" fmla="*/ 1409 h 10000"/>
                  <a:gd name="connsiteX24" fmla="*/ 3981 w 10000"/>
                  <a:gd name="connsiteY24" fmla="*/ 1438 h 10000"/>
                  <a:gd name="connsiteX25" fmla="*/ 3961 w 10000"/>
                  <a:gd name="connsiteY25" fmla="*/ 1441 h 10000"/>
                  <a:gd name="connsiteX26" fmla="*/ 3942 w 10000"/>
                  <a:gd name="connsiteY26" fmla="*/ 1441 h 10000"/>
                  <a:gd name="connsiteX27" fmla="*/ 3914 w 10000"/>
                  <a:gd name="connsiteY27" fmla="*/ 1454 h 10000"/>
                  <a:gd name="connsiteX28" fmla="*/ 3892 w 10000"/>
                  <a:gd name="connsiteY28" fmla="*/ 1467 h 10000"/>
                  <a:gd name="connsiteX29" fmla="*/ 3867 w 10000"/>
                  <a:gd name="connsiteY29" fmla="*/ 1483 h 10000"/>
                  <a:gd name="connsiteX30" fmla="*/ 3845 w 10000"/>
                  <a:gd name="connsiteY30" fmla="*/ 1467 h 10000"/>
                  <a:gd name="connsiteX31" fmla="*/ 3850 w 10000"/>
                  <a:gd name="connsiteY31" fmla="*/ 1457 h 10000"/>
                  <a:gd name="connsiteX32" fmla="*/ 3864 w 10000"/>
                  <a:gd name="connsiteY32" fmla="*/ 1441 h 10000"/>
                  <a:gd name="connsiteX33" fmla="*/ 3859 w 10000"/>
                  <a:gd name="connsiteY33" fmla="*/ 1409 h 10000"/>
                  <a:gd name="connsiteX34" fmla="*/ 3842 w 10000"/>
                  <a:gd name="connsiteY34" fmla="*/ 1383 h 10000"/>
                  <a:gd name="connsiteX35" fmla="*/ 3825 w 10000"/>
                  <a:gd name="connsiteY35" fmla="*/ 1360 h 10000"/>
                  <a:gd name="connsiteX36" fmla="*/ 3809 w 10000"/>
                  <a:gd name="connsiteY36" fmla="*/ 1318 h 10000"/>
                  <a:gd name="connsiteX37" fmla="*/ 3787 w 10000"/>
                  <a:gd name="connsiteY37" fmla="*/ 1289 h 10000"/>
                  <a:gd name="connsiteX38" fmla="*/ 3759 w 10000"/>
                  <a:gd name="connsiteY38" fmla="*/ 1266 h 10000"/>
                  <a:gd name="connsiteX39" fmla="*/ 3740 w 10000"/>
                  <a:gd name="connsiteY39" fmla="*/ 1256 h 10000"/>
                  <a:gd name="connsiteX40" fmla="*/ 3715 w 10000"/>
                  <a:gd name="connsiteY40" fmla="*/ 1250 h 10000"/>
                  <a:gd name="connsiteX41" fmla="*/ 3687 w 10000"/>
                  <a:gd name="connsiteY41" fmla="*/ 1256 h 10000"/>
                  <a:gd name="connsiteX42" fmla="*/ 3681 w 10000"/>
                  <a:gd name="connsiteY42" fmla="*/ 1260 h 10000"/>
                  <a:gd name="connsiteX43" fmla="*/ 3670 w 10000"/>
                  <a:gd name="connsiteY43" fmla="*/ 1295 h 10000"/>
                  <a:gd name="connsiteX44" fmla="*/ 3651 w 10000"/>
                  <a:gd name="connsiteY44" fmla="*/ 1305 h 10000"/>
                  <a:gd name="connsiteX45" fmla="*/ 3640 w 10000"/>
                  <a:gd name="connsiteY45" fmla="*/ 1308 h 10000"/>
                  <a:gd name="connsiteX46" fmla="*/ 3626 w 10000"/>
                  <a:gd name="connsiteY46" fmla="*/ 1308 h 10000"/>
                  <a:gd name="connsiteX47" fmla="*/ 3632 w 10000"/>
                  <a:gd name="connsiteY47" fmla="*/ 1276 h 10000"/>
                  <a:gd name="connsiteX48" fmla="*/ 3609 w 10000"/>
                  <a:gd name="connsiteY48" fmla="*/ 1289 h 10000"/>
                  <a:gd name="connsiteX49" fmla="*/ 3593 w 10000"/>
                  <a:gd name="connsiteY49" fmla="*/ 1286 h 10000"/>
                  <a:gd name="connsiteX50" fmla="*/ 3590 w 10000"/>
                  <a:gd name="connsiteY50" fmla="*/ 1256 h 10000"/>
                  <a:gd name="connsiteX51" fmla="*/ 3584 w 10000"/>
                  <a:gd name="connsiteY51" fmla="*/ 1237 h 10000"/>
                  <a:gd name="connsiteX52" fmla="*/ 3573 w 10000"/>
                  <a:gd name="connsiteY52" fmla="*/ 1237 h 10000"/>
                  <a:gd name="connsiteX53" fmla="*/ 3554 w 10000"/>
                  <a:gd name="connsiteY53" fmla="*/ 1227 h 10000"/>
                  <a:gd name="connsiteX54" fmla="*/ 3546 w 10000"/>
                  <a:gd name="connsiteY54" fmla="*/ 1192 h 10000"/>
                  <a:gd name="connsiteX55" fmla="*/ 3529 w 10000"/>
                  <a:gd name="connsiteY55" fmla="*/ 1176 h 10000"/>
                  <a:gd name="connsiteX56" fmla="*/ 3512 w 10000"/>
                  <a:gd name="connsiteY56" fmla="*/ 1182 h 10000"/>
                  <a:gd name="connsiteX57" fmla="*/ 3485 w 10000"/>
                  <a:gd name="connsiteY57" fmla="*/ 1182 h 10000"/>
                  <a:gd name="connsiteX58" fmla="*/ 3463 w 10000"/>
                  <a:gd name="connsiteY58" fmla="*/ 1176 h 10000"/>
                  <a:gd name="connsiteX59" fmla="*/ 3449 w 10000"/>
                  <a:gd name="connsiteY59" fmla="*/ 1182 h 10000"/>
                  <a:gd name="connsiteX60" fmla="*/ 3432 w 10000"/>
                  <a:gd name="connsiteY60" fmla="*/ 1192 h 10000"/>
                  <a:gd name="connsiteX61" fmla="*/ 3454 w 10000"/>
                  <a:gd name="connsiteY61" fmla="*/ 1205 h 10000"/>
                  <a:gd name="connsiteX62" fmla="*/ 3463 w 10000"/>
                  <a:gd name="connsiteY62" fmla="*/ 1205 h 10000"/>
                  <a:gd name="connsiteX63" fmla="*/ 3488 w 10000"/>
                  <a:gd name="connsiteY63" fmla="*/ 1205 h 10000"/>
                  <a:gd name="connsiteX64" fmla="*/ 3488 w 10000"/>
                  <a:gd name="connsiteY64" fmla="*/ 1218 h 10000"/>
                  <a:gd name="connsiteX65" fmla="*/ 3493 w 10000"/>
                  <a:gd name="connsiteY65" fmla="*/ 1247 h 10000"/>
                  <a:gd name="connsiteX66" fmla="*/ 3512 w 10000"/>
                  <a:gd name="connsiteY66" fmla="*/ 1247 h 10000"/>
                  <a:gd name="connsiteX67" fmla="*/ 3518 w 10000"/>
                  <a:gd name="connsiteY67" fmla="*/ 1250 h 10000"/>
                  <a:gd name="connsiteX68" fmla="*/ 3521 w 10000"/>
                  <a:gd name="connsiteY68" fmla="*/ 1276 h 10000"/>
                  <a:gd name="connsiteX69" fmla="*/ 3543 w 10000"/>
                  <a:gd name="connsiteY69" fmla="*/ 1295 h 10000"/>
                  <a:gd name="connsiteX70" fmla="*/ 3546 w 10000"/>
                  <a:gd name="connsiteY70" fmla="*/ 1305 h 10000"/>
                  <a:gd name="connsiteX71" fmla="*/ 3543 w 10000"/>
                  <a:gd name="connsiteY71" fmla="*/ 1315 h 10000"/>
                  <a:gd name="connsiteX72" fmla="*/ 3543 w 10000"/>
                  <a:gd name="connsiteY72" fmla="*/ 1331 h 10000"/>
                  <a:gd name="connsiteX73" fmla="*/ 3554 w 10000"/>
                  <a:gd name="connsiteY73" fmla="*/ 1324 h 10000"/>
                  <a:gd name="connsiteX74" fmla="*/ 3560 w 10000"/>
                  <a:gd name="connsiteY74" fmla="*/ 1331 h 10000"/>
                  <a:gd name="connsiteX75" fmla="*/ 3582 w 10000"/>
                  <a:gd name="connsiteY75" fmla="*/ 1344 h 10000"/>
                  <a:gd name="connsiteX76" fmla="*/ 3598 w 10000"/>
                  <a:gd name="connsiteY76" fmla="*/ 1380 h 10000"/>
                  <a:gd name="connsiteX77" fmla="*/ 3607 w 10000"/>
                  <a:gd name="connsiteY77" fmla="*/ 1389 h 10000"/>
                  <a:gd name="connsiteX78" fmla="*/ 3623 w 10000"/>
                  <a:gd name="connsiteY78" fmla="*/ 1409 h 10000"/>
                  <a:gd name="connsiteX79" fmla="*/ 3634 w 10000"/>
                  <a:gd name="connsiteY79" fmla="*/ 1438 h 10000"/>
                  <a:gd name="connsiteX80" fmla="*/ 3632 w 10000"/>
                  <a:gd name="connsiteY80" fmla="*/ 1454 h 10000"/>
                  <a:gd name="connsiteX81" fmla="*/ 3618 w 10000"/>
                  <a:gd name="connsiteY81" fmla="*/ 1438 h 10000"/>
                  <a:gd name="connsiteX82" fmla="*/ 3598 w 10000"/>
                  <a:gd name="connsiteY82" fmla="*/ 1428 h 10000"/>
                  <a:gd name="connsiteX83" fmla="*/ 3582 w 10000"/>
                  <a:gd name="connsiteY83" fmla="*/ 1402 h 10000"/>
                  <a:gd name="connsiteX84" fmla="*/ 3562 w 10000"/>
                  <a:gd name="connsiteY84" fmla="*/ 1399 h 10000"/>
                  <a:gd name="connsiteX85" fmla="*/ 3546 w 10000"/>
                  <a:gd name="connsiteY85" fmla="*/ 1383 h 10000"/>
                  <a:gd name="connsiteX86" fmla="*/ 3510 w 10000"/>
                  <a:gd name="connsiteY86" fmla="*/ 1360 h 10000"/>
                  <a:gd name="connsiteX87" fmla="*/ 3485 w 10000"/>
                  <a:gd name="connsiteY87" fmla="*/ 1344 h 10000"/>
                  <a:gd name="connsiteX88" fmla="*/ 3454 w 10000"/>
                  <a:gd name="connsiteY88" fmla="*/ 1334 h 10000"/>
                  <a:gd name="connsiteX89" fmla="*/ 3429 w 10000"/>
                  <a:gd name="connsiteY89" fmla="*/ 1315 h 10000"/>
                  <a:gd name="connsiteX90" fmla="*/ 3416 w 10000"/>
                  <a:gd name="connsiteY90" fmla="*/ 1308 h 10000"/>
                  <a:gd name="connsiteX91" fmla="*/ 3399 w 10000"/>
                  <a:gd name="connsiteY91" fmla="*/ 1305 h 10000"/>
                  <a:gd name="connsiteX92" fmla="*/ 3382 w 10000"/>
                  <a:gd name="connsiteY92" fmla="*/ 1286 h 10000"/>
                  <a:gd name="connsiteX93" fmla="*/ 3380 w 10000"/>
                  <a:gd name="connsiteY93" fmla="*/ 1266 h 10000"/>
                  <a:gd name="connsiteX94" fmla="*/ 3388 w 10000"/>
                  <a:gd name="connsiteY94" fmla="*/ 1256 h 10000"/>
                  <a:gd name="connsiteX95" fmla="*/ 3407 w 10000"/>
                  <a:gd name="connsiteY95" fmla="*/ 1256 h 10000"/>
                  <a:gd name="connsiteX96" fmla="*/ 3396 w 10000"/>
                  <a:gd name="connsiteY96" fmla="*/ 1227 h 10000"/>
                  <a:gd name="connsiteX97" fmla="*/ 3382 w 10000"/>
                  <a:gd name="connsiteY97" fmla="*/ 1227 h 10000"/>
                  <a:gd name="connsiteX98" fmla="*/ 3360 w 10000"/>
                  <a:gd name="connsiteY98" fmla="*/ 1221 h 10000"/>
                  <a:gd name="connsiteX99" fmla="*/ 3349 w 10000"/>
                  <a:gd name="connsiteY99" fmla="*/ 1231 h 10000"/>
                  <a:gd name="connsiteX100" fmla="*/ 3352 w 10000"/>
                  <a:gd name="connsiteY100" fmla="*/ 1247 h 10000"/>
                  <a:gd name="connsiteX101" fmla="*/ 3341 w 10000"/>
                  <a:gd name="connsiteY101" fmla="*/ 1237 h 10000"/>
                  <a:gd name="connsiteX102" fmla="*/ 3335 w 10000"/>
                  <a:gd name="connsiteY102" fmla="*/ 1231 h 10000"/>
                  <a:gd name="connsiteX103" fmla="*/ 3307 w 10000"/>
                  <a:gd name="connsiteY103" fmla="*/ 1227 h 10000"/>
                  <a:gd name="connsiteX104" fmla="*/ 3294 w 10000"/>
                  <a:gd name="connsiteY104" fmla="*/ 1221 h 10000"/>
                  <a:gd name="connsiteX105" fmla="*/ 3271 w 10000"/>
                  <a:gd name="connsiteY105" fmla="*/ 1211 h 10000"/>
                  <a:gd name="connsiteX106" fmla="*/ 3252 w 10000"/>
                  <a:gd name="connsiteY106" fmla="*/ 1195 h 10000"/>
                  <a:gd name="connsiteX107" fmla="*/ 3235 w 10000"/>
                  <a:gd name="connsiteY107" fmla="*/ 1195 h 10000"/>
                  <a:gd name="connsiteX108" fmla="*/ 3235 w 10000"/>
                  <a:gd name="connsiteY108" fmla="*/ 1205 h 10000"/>
                  <a:gd name="connsiteX109" fmla="*/ 3219 w 10000"/>
                  <a:gd name="connsiteY109" fmla="*/ 1231 h 10000"/>
                  <a:gd name="connsiteX110" fmla="*/ 3213 w 10000"/>
                  <a:gd name="connsiteY110" fmla="*/ 1231 h 10000"/>
                  <a:gd name="connsiteX111" fmla="*/ 3183 w 10000"/>
                  <a:gd name="connsiteY111" fmla="*/ 1221 h 10000"/>
                  <a:gd name="connsiteX112" fmla="*/ 3175 w 10000"/>
                  <a:gd name="connsiteY112" fmla="*/ 1227 h 10000"/>
                  <a:gd name="connsiteX113" fmla="*/ 3163 w 10000"/>
                  <a:gd name="connsiteY113" fmla="*/ 1237 h 10000"/>
                  <a:gd name="connsiteX114" fmla="*/ 3158 w 10000"/>
                  <a:gd name="connsiteY114" fmla="*/ 1260 h 10000"/>
                  <a:gd name="connsiteX115" fmla="*/ 3158 w 10000"/>
                  <a:gd name="connsiteY115" fmla="*/ 1276 h 10000"/>
                  <a:gd name="connsiteX116" fmla="*/ 3163 w 10000"/>
                  <a:gd name="connsiteY116" fmla="*/ 1295 h 10000"/>
                  <a:gd name="connsiteX117" fmla="*/ 3166 w 10000"/>
                  <a:gd name="connsiteY117" fmla="*/ 1308 h 10000"/>
                  <a:gd name="connsiteX118" fmla="*/ 3158 w 10000"/>
                  <a:gd name="connsiteY118" fmla="*/ 1315 h 10000"/>
                  <a:gd name="connsiteX119" fmla="*/ 3133 w 10000"/>
                  <a:gd name="connsiteY119" fmla="*/ 1299 h 10000"/>
                  <a:gd name="connsiteX120" fmla="*/ 3114 w 10000"/>
                  <a:gd name="connsiteY120" fmla="*/ 1276 h 10000"/>
                  <a:gd name="connsiteX121" fmla="*/ 3078 w 10000"/>
                  <a:gd name="connsiteY121" fmla="*/ 1240 h 10000"/>
                  <a:gd name="connsiteX122" fmla="*/ 3044 w 10000"/>
                  <a:gd name="connsiteY122" fmla="*/ 1227 h 10000"/>
                  <a:gd name="connsiteX123" fmla="*/ 3033 w 10000"/>
                  <a:gd name="connsiteY123" fmla="*/ 1231 h 10000"/>
                  <a:gd name="connsiteX124" fmla="*/ 3036 w 10000"/>
                  <a:gd name="connsiteY124" fmla="*/ 1256 h 10000"/>
                  <a:gd name="connsiteX125" fmla="*/ 3044 w 10000"/>
                  <a:gd name="connsiteY125" fmla="*/ 1266 h 10000"/>
                  <a:gd name="connsiteX126" fmla="*/ 3044 w 10000"/>
                  <a:gd name="connsiteY126" fmla="*/ 1276 h 10000"/>
                  <a:gd name="connsiteX127" fmla="*/ 3036 w 10000"/>
                  <a:gd name="connsiteY127" fmla="*/ 1276 h 10000"/>
                  <a:gd name="connsiteX128" fmla="*/ 3028 w 10000"/>
                  <a:gd name="connsiteY128" fmla="*/ 1266 h 10000"/>
                  <a:gd name="connsiteX129" fmla="*/ 3025 w 10000"/>
                  <a:gd name="connsiteY129" fmla="*/ 1256 h 10000"/>
                  <a:gd name="connsiteX130" fmla="*/ 3008 w 10000"/>
                  <a:gd name="connsiteY130" fmla="*/ 1205 h 10000"/>
                  <a:gd name="connsiteX131" fmla="*/ 3000 w 10000"/>
                  <a:gd name="connsiteY131" fmla="*/ 1192 h 10000"/>
                  <a:gd name="connsiteX132" fmla="*/ 2994 w 10000"/>
                  <a:gd name="connsiteY132" fmla="*/ 1176 h 10000"/>
                  <a:gd name="connsiteX133" fmla="*/ 2986 w 10000"/>
                  <a:gd name="connsiteY133" fmla="*/ 1182 h 10000"/>
                  <a:gd name="connsiteX134" fmla="*/ 2981 w 10000"/>
                  <a:gd name="connsiteY134" fmla="*/ 1192 h 10000"/>
                  <a:gd name="connsiteX135" fmla="*/ 2970 w 10000"/>
                  <a:gd name="connsiteY135" fmla="*/ 1201 h 10000"/>
                  <a:gd name="connsiteX136" fmla="*/ 2956 w 10000"/>
                  <a:gd name="connsiteY136" fmla="*/ 1218 h 10000"/>
                  <a:gd name="connsiteX137" fmla="*/ 2939 w 10000"/>
                  <a:gd name="connsiteY137" fmla="*/ 1240 h 10000"/>
                  <a:gd name="connsiteX138" fmla="*/ 2928 w 10000"/>
                  <a:gd name="connsiteY138" fmla="*/ 1247 h 10000"/>
                  <a:gd name="connsiteX139" fmla="*/ 2922 w 10000"/>
                  <a:gd name="connsiteY139" fmla="*/ 1250 h 10000"/>
                  <a:gd name="connsiteX140" fmla="*/ 2911 w 10000"/>
                  <a:gd name="connsiteY140" fmla="*/ 1250 h 10000"/>
                  <a:gd name="connsiteX141" fmla="*/ 2884 w 10000"/>
                  <a:gd name="connsiteY141" fmla="*/ 1247 h 10000"/>
                  <a:gd name="connsiteX142" fmla="*/ 2864 w 10000"/>
                  <a:gd name="connsiteY142" fmla="*/ 1237 h 10000"/>
                  <a:gd name="connsiteX143" fmla="*/ 2848 w 10000"/>
                  <a:gd name="connsiteY143" fmla="*/ 1231 h 10000"/>
                  <a:gd name="connsiteX144" fmla="*/ 2834 w 10000"/>
                  <a:gd name="connsiteY144" fmla="*/ 1227 h 10000"/>
                  <a:gd name="connsiteX145" fmla="*/ 2831 w 10000"/>
                  <a:gd name="connsiteY145" fmla="*/ 1227 h 10000"/>
                  <a:gd name="connsiteX146" fmla="*/ 2831 w 10000"/>
                  <a:gd name="connsiteY146" fmla="*/ 1221 h 10000"/>
                  <a:gd name="connsiteX147" fmla="*/ 2825 w 10000"/>
                  <a:gd name="connsiteY147" fmla="*/ 1205 h 10000"/>
                  <a:gd name="connsiteX148" fmla="*/ 2823 w 10000"/>
                  <a:gd name="connsiteY148" fmla="*/ 1192 h 10000"/>
                  <a:gd name="connsiteX149" fmla="*/ 2817 w 10000"/>
                  <a:gd name="connsiteY149" fmla="*/ 1182 h 10000"/>
                  <a:gd name="connsiteX150" fmla="*/ 2814 w 10000"/>
                  <a:gd name="connsiteY150" fmla="*/ 1176 h 10000"/>
                  <a:gd name="connsiteX151" fmla="*/ 2792 w 10000"/>
                  <a:gd name="connsiteY151" fmla="*/ 1172 h 10000"/>
                  <a:gd name="connsiteX152" fmla="*/ 2759 w 10000"/>
                  <a:gd name="connsiteY152" fmla="*/ 1156 h 10000"/>
                  <a:gd name="connsiteX153" fmla="*/ 2734 w 10000"/>
                  <a:gd name="connsiteY153" fmla="*/ 1143 h 10000"/>
                  <a:gd name="connsiteX154" fmla="*/ 2695 w 10000"/>
                  <a:gd name="connsiteY154" fmla="*/ 1124 h 10000"/>
                  <a:gd name="connsiteX155" fmla="*/ 2670 w 10000"/>
                  <a:gd name="connsiteY155" fmla="*/ 1108 h 10000"/>
                  <a:gd name="connsiteX156" fmla="*/ 2645 w 10000"/>
                  <a:gd name="connsiteY156" fmla="*/ 1091 h 10000"/>
                  <a:gd name="connsiteX157" fmla="*/ 2618 w 10000"/>
                  <a:gd name="connsiteY157" fmla="*/ 1088 h 10000"/>
                  <a:gd name="connsiteX158" fmla="*/ 2576 w 10000"/>
                  <a:gd name="connsiteY158" fmla="*/ 1088 h 10000"/>
                  <a:gd name="connsiteX159" fmla="*/ 2551 w 10000"/>
                  <a:gd name="connsiteY159" fmla="*/ 1091 h 10000"/>
                  <a:gd name="connsiteX160" fmla="*/ 2521 w 10000"/>
                  <a:gd name="connsiteY160" fmla="*/ 1098 h 10000"/>
                  <a:gd name="connsiteX161" fmla="*/ 2493 w 10000"/>
                  <a:gd name="connsiteY161" fmla="*/ 1104 h 10000"/>
                  <a:gd name="connsiteX162" fmla="*/ 2468 w 10000"/>
                  <a:gd name="connsiteY162" fmla="*/ 1108 h 10000"/>
                  <a:gd name="connsiteX163" fmla="*/ 2404 w 10000"/>
                  <a:gd name="connsiteY163" fmla="*/ 1124 h 10000"/>
                  <a:gd name="connsiteX164" fmla="*/ 2366 w 10000"/>
                  <a:gd name="connsiteY164" fmla="*/ 1133 h 10000"/>
                  <a:gd name="connsiteX165" fmla="*/ 2346 w 10000"/>
                  <a:gd name="connsiteY165" fmla="*/ 1137 h 10000"/>
                  <a:gd name="connsiteX166" fmla="*/ 2294 w 10000"/>
                  <a:gd name="connsiteY166" fmla="*/ 1146 h 10000"/>
                  <a:gd name="connsiteX167" fmla="*/ 2249 w 10000"/>
                  <a:gd name="connsiteY167" fmla="*/ 1156 h 10000"/>
                  <a:gd name="connsiteX168" fmla="*/ 2230 w 10000"/>
                  <a:gd name="connsiteY168" fmla="*/ 1156 h 10000"/>
                  <a:gd name="connsiteX169" fmla="*/ 2222 w 10000"/>
                  <a:gd name="connsiteY169" fmla="*/ 1163 h 10000"/>
                  <a:gd name="connsiteX170" fmla="*/ 2194 w 10000"/>
                  <a:gd name="connsiteY170" fmla="*/ 1163 h 10000"/>
                  <a:gd name="connsiteX171" fmla="*/ 2172 w 10000"/>
                  <a:gd name="connsiteY171" fmla="*/ 1163 h 10000"/>
                  <a:gd name="connsiteX172" fmla="*/ 2147 w 10000"/>
                  <a:gd name="connsiteY172" fmla="*/ 1166 h 10000"/>
                  <a:gd name="connsiteX173" fmla="*/ 2108 w 10000"/>
                  <a:gd name="connsiteY173" fmla="*/ 1166 h 10000"/>
                  <a:gd name="connsiteX174" fmla="*/ 2083 w 10000"/>
                  <a:gd name="connsiteY174" fmla="*/ 1156 h 10000"/>
                  <a:gd name="connsiteX175" fmla="*/ 2042 w 10000"/>
                  <a:gd name="connsiteY175" fmla="*/ 1143 h 10000"/>
                  <a:gd name="connsiteX176" fmla="*/ 2011 w 10000"/>
                  <a:gd name="connsiteY176" fmla="*/ 1143 h 10000"/>
                  <a:gd name="connsiteX177" fmla="*/ 1994 w 10000"/>
                  <a:gd name="connsiteY177" fmla="*/ 1146 h 10000"/>
                  <a:gd name="connsiteX178" fmla="*/ 1967 w 10000"/>
                  <a:gd name="connsiteY178" fmla="*/ 1156 h 10000"/>
                  <a:gd name="connsiteX179" fmla="*/ 1903 w 10000"/>
                  <a:gd name="connsiteY179" fmla="*/ 1176 h 10000"/>
                  <a:gd name="connsiteX180" fmla="*/ 1873 w 10000"/>
                  <a:gd name="connsiteY180" fmla="*/ 1182 h 10000"/>
                  <a:gd name="connsiteX181" fmla="*/ 1850 w 10000"/>
                  <a:gd name="connsiteY181" fmla="*/ 1185 h 10000"/>
                  <a:gd name="connsiteX182" fmla="*/ 1842 w 10000"/>
                  <a:gd name="connsiteY182" fmla="*/ 1192 h 10000"/>
                  <a:gd name="connsiteX183" fmla="*/ 1823 w 10000"/>
                  <a:gd name="connsiteY183" fmla="*/ 1195 h 10000"/>
                  <a:gd name="connsiteX184" fmla="*/ 1814 w 10000"/>
                  <a:gd name="connsiteY184" fmla="*/ 1201 h 10000"/>
                  <a:gd name="connsiteX185" fmla="*/ 1792 w 10000"/>
                  <a:gd name="connsiteY185" fmla="*/ 1218 h 10000"/>
                  <a:gd name="connsiteX186" fmla="*/ 1767 w 10000"/>
                  <a:gd name="connsiteY186" fmla="*/ 1231 h 10000"/>
                  <a:gd name="connsiteX187" fmla="*/ 1717 w 10000"/>
                  <a:gd name="connsiteY187" fmla="*/ 1266 h 10000"/>
                  <a:gd name="connsiteX188" fmla="*/ 1695 w 10000"/>
                  <a:gd name="connsiteY188" fmla="*/ 1279 h 10000"/>
                  <a:gd name="connsiteX189" fmla="*/ 1654 w 10000"/>
                  <a:gd name="connsiteY189" fmla="*/ 1308 h 10000"/>
                  <a:gd name="connsiteX190" fmla="*/ 1620 w 10000"/>
                  <a:gd name="connsiteY190" fmla="*/ 1334 h 10000"/>
                  <a:gd name="connsiteX191" fmla="*/ 1590 w 10000"/>
                  <a:gd name="connsiteY191" fmla="*/ 1360 h 10000"/>
                  <a:gd name="connsiteX192" fmla="*/ 1565 w 10000"/>
                  <a:gd name="connsiteY192" fmla="*/ 1380 h 10000"/>
                  <a:gd name="connsiteX193" fmla="*/ 1532 w 10000"/>
                  <a:gd name="connsiteY193" fmla="*/ 1402 h 10000"/>
                  <a:gd name="connsiteX194" fmla="*/ 1501 w 10000"/>
                  <a:gd name="connsiteY194" fmla="*/ 1418 h 10000"/>
                  <a:gd name="connsiteX195" fmla="*/ 1460 w 10000"/>
                  <a:gd name="connsiteY195" fmla="*/ 1438 h 10000"/>
                  <a:gd name="connsiteX196" fmla="*/ 1435 w 10000"/>
                  <a:gd name="connsiteY196" fmla="*/ 1454 h 10000"/>
                  <a:gd name="connsiteX197" fmla="*/ 1421 w 10000"/>
                  <a:gd name="connsiteY197" fmla="*/ 1464 h 10000"/>
                  <a:gd name="connsiteX198" fmla="*/ 1380 w 10000"/>
                  <a:gd name="connsiteY198" fmla="*/ 1473 h 10000"/>
                  <a:gd name="connsiteX199" fmla="*/ 1324 w 10000"/>
                  <a:gd name="connsiteY199" fmla="*/ 1477 h 10000"/>
                  <a:gd name="connsiteX200" fmla="*/ 1274 w 10000"/>
                  <a:gd name="connsiteY200" fmla="*/ 1483 h 10000"/>
                  <a:gd name="connsiteX201" fmla="*/ 1244 w 10000"/>
                  <a:gd name="connsiteY201" fmla="*/ 1486 h 10000"/>
                  <a:gd name="connsiteX202" fmla="*/ 1233 w 10000"/>
                  <a:gd name="connsiteY202" fmla="*/ 1486 h 10000"/>
                  <a:gd name="connsiteX203" fmla="*/ 1197 w 10000"/>
                  <a:gd name="connsiteY203" fmla="*/ 1493 h 10000"/>
                  <a:gd name="connsiteX204" fmla="*/ 1180 w 10000"/>
                  <a:gd name="connsiteY204" fmla="*/ 1496 h 10000"/>
                  <a:gd name="connsiteX205" fmla="*/ 1169 w 10000"/>
                  <a:gd name="connsiteY205" fmla="*/ 1496 h 10000"/>
                  <a:gd name="connsiteX206" fmla="*/ 1161 w 10000"/>
                  <a:gd name="connsiteY206" fmla="*/ 1503 h 10000"/>
                  <a:gd name="connsiteX207" fmla="*/ 1155 w 10000"/>
                  <a:gd name="connsiteY207" fmla="*/ 1503 h 10000"/>
                  <a:gd name="connsiteX208" fmla="*/ 501 w 10000"/>
                  <a:gd name="connsiteY208" fmla="*/ 2277 h 10000"/>
                  <a:gd name="connsiteX209" fmla="*/ 396 w 10000"/>
                  <a:gd name="connsiteY209" fmla="*/ 2532 h 10000"/>
                  <a:gd name="connsiteX210" fmla="*/ 324 w 10000"/>
                  <a:gd name="connsiteY210" fmla="*/ 2759 h 10000"/>
                  <a:gd name="connsiteX211" fmla="*/ 274 w 10000"/>
                  <a:gd name="connsiteY211" fmla="*/ 2866 h 10000"/>
                  <a:gd name="connsiteX212" fmla="*/ 202 w 10000"/>
                  <a:gd name="connsiteY212" fmla="*/ 3008 h 10000"/>
                  <a:gd name="connsiteX213" fmla="*/ 211 w 10000"/>
                  <a:gd name="connsiteY213" fmla="*/ 3177 h 10000"/>
                  <a:gd name="connsiteX214" fmla="*/ 235 w 10000"/>
                  <a:gd name="connsiteY214" fmla="*/ 3368 h 10000"/>
                  <a:gd name="connsiteX215" fmla="*/ 266 w 10000"/>
                  <a:gd name="connsiteY215" fmla="*/ 3595 h 10000"/>
                  <a:gd name="connsiteX216" fmla="*/ 299 w 10000"/>
                  <a:gd name="connsiteY216" fmla="*/ 3831 h 10000"/>
                  <a:gd name="connsiteX217" fmla="*/ 305 w 10000"/>
                  <a:gd name="connsiteY217" fmla="*/ 3863 h 10000"/>
                  <a:gd name="connsiteX218" fmla="*/ 341 w 10000"/>
                  <a:gd name="connsiteY218" fmla="*/ 3941 h 10000"/>
                  <a:gd name="connsiteX219" fmla="*/ 186 w 10000"/>
                  <a:gd name="connsiteY219" fmla="*/ 3935 h 10000"/>
                  <a:gd name="connsiteX220" fmla="*/ 30 w 10000"/>
                  <a:gd name="connsiteY220" fmla="*/ 3925 h 10000"/>
                  <a:gd name="connsiteX221" fmla="*/ 0 w 10000"/>
                  <a:gd name="connsiteY221" fmla="*/ 4054 h 10000"/>
                  <a:gd name="connsiteX222" fmla="*/ 14 w 10000"/>
                  <a:gd name="connsiteY222" fmla="*/ 4152 h 10000"/>
                  <a:gd name="connsiteX223" fmla="*/ 22 w 10000"/>
                  <a:gd name="connsiteY223" fmla="*/ 4242 h 10000"/>
                  <a:gd name="connsiteX224" fmla="*/ 30 w 10000"/>
                  <a:gd name="connsiteY224" fmla="*/ 4291 h 10000"/>
                  <a:gd name="connsiteX225" fmla="*/ 102 w 10000"/>
                  <a:gd name="connsiteY225" fmla="*/ 4271 h 10000"/>
                  <a:gd name="connsiteX226" fmla="*/ 155 w 10000"/>
                  <a:gd name="connsiteY226" fmla="*/ 4262 h 10000"/>
                  <a:gd name="connsiteX227" fmla="*/ 410 w 10000"/>
                  <a:gd name="connsiteY227" fmla="*/ 4255 h 10000"/>
                  <a:gd name="connsiteX228" fmla="*/ 418 w 10000"/>
                  <a:gd name="connsiteY228" fmla="*/ 4385 h 10000"/>
                  <a:gd name="connsiteX229" fmla="*/ 429 w 10000"/>
                  <a:gd name="connsiteY229" fmla="*/ 4543 h 10000"/>
                  <a:gd name="connsiteX230" fmla="*/ 443 w 10000"/>
                  <a:gd name="connsiteY230" fmla="*/ 4585 h 10000"/>
                  <a:gd name="connsiteX231" fmla="*/ 465 w 10000"/>
                  <a:gd name="connsiteY231" fmla="*/ 4611 h 10000"/>
                  <a:gd name="connsiteX232" fmla="*/ 468 w 10000"/>
                  <a:gd name="connsiteY232" fmla="*/ 4621 h 10000"/>
                  <a:gd name="connsiteX233" fmla="*/ 474 w 10000"/>
                  <a:gd name="connsiteY233" fmla="*/ 4679 h 10000"/>
                  <a:gd name="connsiteX234" fmla="*/ 554 w 10000"/>
                  <a:gd name="connsiteY234" fmla="*/ 4738 h 10000"/>
                  <a:gd name="connsiteX235" fmla="*/ 637 w 10000"/>
                  <a:gd name="connsiteY235" fmla="*/ 4809 h 10000"/>
                  <a:gd name="connsiteX236" fmla="*/ 704 w 10000"/>
                  <a:gd name="connsiteY236" fmla="*/ 4851 h 10000"/>
                  <a:gd name="connsiteX237" fmla="*/ 740 w 10000"/>
                  <a:gd name="connsiteY237" fmla="*/ 4893 h 10000"/>
                  <a:gd name="connsiteX238" fmla="*/ 756 w 10000"/>
                  <a:gd name="connsiteY238" fmla="*/ 4896 h 10000"/>
                  <a:gd name="connsiteX239" fmla="*/ 767 w 10000"/>
                  <a:gd name="connsiteY239" fmla="*/ 4880 h 10000"/>
                  <a:gd name="connsiteX240" fmla="*/ 806 w 10000"/>
                  <a:gd name="connsiteY240" fmla="*/ 4945 h 10000"/>
                  <a:gd name="connsiteX241" fmla="*/ 886 w 10000"/>
                  <a:gd name="connsiteY241" fmla="*/ 5078 h 10000"/>
                  <a:gd name="connsiteX242" fmla="*/ 911 w 10000"/>
                  <a:gd name="connsiteY242" fmla="*/ 5130 h 10000"/>
                  <a:gd name="connsiteX243" fmla="*/ 920 w 10000"/>
                  <a:gd name="connsiteY243" fmla="*/ 5191 h 10000"/>
                  <a:gd name="connsiteX244" fmla="*/ 920 w 10000"/>
                  <a:gd name="connsiteY244" fmla="*/ 5220 h 10000"/>
                  <a:gd name="connsiteX245" fmla="*/ 911 w 10000"/>
                  <a:gd name="connsiteY245" fmla="*/ 5314 h 10000"/>
                  <a:gd name="connsiteX246" fmla="*/ 898 w 10000"/>
                  <a:gd name="connsiteY246" fmla="*/ 5369 h 10000"/>
                  <a:gd name="connsiteX247" fmla="*/ 895 w 10000"/>
                  <a:gd name="connsiteY247" fmla="*/ 5385 h 10000"/>
                  <a:gd name="connsiteX248" fmla="*/ 895 w 10000"/>
                  <a:gd name="connsiteY248" fmla="*/ 5405 h 10000"/>
                  <a:gd name="connsiteX249" fmla="*/ 898 w 10000"/>
                  <a:gd name="connsiteY249" fmla="*/ 5434 h 10000"/>
                  <a:gd name="connsiteX250" fmla="*/ 911 w 10000"/>
                  <a:gd name="connsiteY250" fmla="*/ 5463 h 10000"/>
                  <a:gd name="connsiteX251" fmla="*/ 920 w 10000"/>
                  <a:gd name="connsiteY251" fmla="*/ 5492 h 10000"/>
                  <a:gd name="connsiteX252" fmla="*/ 934 w 10000"/>
                  <a:gd name="connsiteY252" fmla="*/ 5518 h 10000"/>
                  <a:gd name="connsiteX253" fmla="*/ 1169 w 10000"/>
                  <a:gd name="connsiteY253" fmla="*/ 5738 h 10000"/>
                  <a:gd name="connsiteX254" fmla="*/ 1188 w 10000"/>
                  <a:gd name="connsiteY254" fmla="*/ 5755 h 10000"/>
                  <a:gd name="connsiteX255" fmla="*/ 1216 w 10000"/>
                  <a:gd name="connsiteY255" fmla="*/ 5758 h 10000"/>
                  <a:gd name="connsiteX256" fmla="*/ 1313 w 10000"/>
                  <a:gd name="connsiteY256" fmla="*/ 5774 h 10000"/>
                  <a:gd name="connsiteX257" fmla="*/ 1349 w 10000"/>
                  <a:gd name="connsiteY257" fmla="*/ 5787 h 10000"/>
                  <a:gd name="connsiteX258" fmla="*/ 1393 w 10000"/>
                  <a:gd name="connsiteY258" fmla="*/ 5793 h 10000"/>
                  <a:gd name="connsiteX259" fmla="*/ 1393 w 10000"/>
                  <a:gd name="connsiteY259" fmla="*/ 5797 h 10000"/>
                  <a:gd name="connsiteX260" fmla="*/ 1421 w 10000"/>
                  <a:gd name="connsiteY260" fmla="*/ 5810 h 10000"/>
                  <a:gd name="connsiteX261" fmla="*/ 1446 w 10000"/>
                  <a:gd name="connsiteY261" fmla="*/ 5829 h 10000"/>
                  <a:gd name="connsiteX262" fmla="*/ 1460 w 10000"/>
                  <a:gd name="connsiteY262" fmla="*/ 5842 h 10000"/>
                  <a:gd name="connsiteX263" fmla="*/ 1476 w 10000"/>
                  <a:gd name="connsiteY263" fmla="*/ 5848 h 10000"/>
                  <a:gd name="connsiteX264" fmla="*/ 1501 w 10000"/>
                  <a:gd name="connsiteY264" fmla="*/ 5852 h 10000"/>
                  <a:gd name="connsiteX265" fmla="*/ 1532 w 10000"/>
                  <a:gd name="connsiteY265" fmla="*/ 5887 h 10000"/>
                  <a:gd name="connsiteX266" fmla="*/ 1565 w 10000"/>
                  <a:gd name="connsiteY266" fmla="*/ 5942 h 10000"/>
                  <a:gd name="connsiteX267" fmla="*/ 1587 w 10000"/>
                  <a:gd name="connsiteY267" fmla="*/ 5972 h 10000"/>
                  <a:gd name="connsiteX268" fmla="*/ 1612 w 10000"/>
                  <a:gd name="connsiteY268" fmla="*/ 5955 h 10000"/>
                  <a:gd name="connsiteX269" fmla="*/ 1679 w 10000"/>
                  <a:gd name="connsiteY269" fmla="*/ 6049 h 10000"/>
                  <a:gd name="connsiteX270" fmla="*/ 1720 w 10000"/>
                  <a:gd name="connsiteY270" fmla="*/ 6108 h 10000"/>
                  <a:gd name="connsiteX271" fmla="*/ 1751 w 10000"/>
                  <a:gd name="connsiteY271" fmla="*/ 6133 h 10000"/>
                  <a:gd name="connsiteX272" fmla="*/ 1792 w 10000"/>
                  <a:gd name="connsiteY272" fmla="*/ 6169 h 10000"/>
                  <a:gd name="connsiteX273" fmla="*/ 1801 w 10000"/>
                  <a:gd name="connsiteY273" fmla="*/ 6172 h 10000"/>
                  <a:gd name="connsiteX274" fmla="*/ 1814 w 10000"/>
                  <a:gd name="connsiteY274" fmla="*/ 6286 h 10000"/>
                  <a:gd name="connsiteX275" fmla="*/ 1817 w 10000"/>
                  <a:gd name="connsiteY275" fmla="*/ 6331 h 10000"/>
                  <a:gd name="connsiteX276" fmla="*/ 1809 w 10000"/>
                  <a:gd name="connsiteY276" fmla="*/ 6444 h 10000"/>
                  <a:gd name="connsiteX277" fmla="*/ 1801 w 10000"/>
                  <a:gd name="connsiteY277" fmla="*/ 6499 h 10000"/>
                  <a:gd name="connsiteX278" fmla="*/ 1781 w 10000"/>
                  <a:gd name="connsiteY278" fmla="*/ 6522 h 10000"/>
                  <a:gd name="connsiteX279" fmla="*/ 1773 w 10000"/>
                  <a:gd name="connsiteY279" fmla="*/ 6541 h 10000"/>
                  <a:gd name="connsiteX280" fmla="*/ 1762 w 10000"/>
                  <a:gd name="connsiteY280" fmla="*/ 6571 h 10000"/>
                  <a:gd name="connsiteX281" fmla="*/ 1767 w 10000"/>
                  <a:gd name="connsiteY281" fmla="*/ 6622 h 10000"/>
                  <a:gd name="connsiteX282" fmla="*/ 1767 w 10000"/>
                  <a:gd name="connsiteY282" fmla="*/ 6665 h 10000"/>
                  <a:gd name="connsiteX283" fmla="*/ 1767 w 10000"/>
                  <a:gd name="connsiteY283" fmla="*/ 6694 h 10000"/>
                  <a:gd name="connsiteX284" fmla="*/ 1776 w 10000"/>
                  <a:gd name="connsiteY284" fmla="*/ 6726 h 10000"/>
                  <a:gd name="connsiteX285" fmla="*/ 1776 w 10000"/>
                  <a:gd name="connsiteY285" fmla="*/ 6745 h 10000"/>
                  <a:gd name="connsiteX286" fmla="*/ 1767 w 10000"/>
                  <a:gd name="connsiteY286" fmla="*/ 6765 h 10000"/>
                  <a:gd name="connsiteX287" fmla="*/ 1762 w 10000"/>
                  <a:gd name="connsiteY287" fmla="*/ 6804 h 10000"/>
                  <a:gd name="connsiteX288" fmla="*/ 1753 w 10000"/>
                  <a:gd name="connsiteY288" fmla="*/ 6839 h 10000"/>
                  <a:gd name="connsiteX289" fmla="*/ 1742 w 10000"/>
                  <a:gd name="connsiteY289" fmla="*/ 6849 h 10000"/>
                  <a:gd name="connsiteX290" fmla="*/ 1726 w 10000"/>
                  <a:gd name="connsiteY290" fmla="*/ 6849 h 10000"/>
                  <a:gd name="connsiteX291" fmla="*/ 1712 w 10000"/>
                  <a:gd name="connsiteY291" fmla="*/ 6852 h 10000"/>
                  <a:gd name="connsiteX292" fmla="*/ 1640 w 10000"/>
                  <a:gd name="connsiteY292" fmla="*/ 6953 h 10000"/>
                  <a:gd name="connsiteX293" fmla="*/ 1493 w 10000"/>
                  <a:gd name="connsiteY293" fmla="*/ 7105 h 10000"/>
                  <a:gd name="connsiteX294" fmla="*/ 1490 w 10000"/>
                  <a:gd name="connsiteY294" fmla="*/ 7124 h 10000"/>
                  <a:gd name="connsiteX295" fmla="*/ 1468 w 10000"/>
                  <a:gd name="connsiteY295" fmla="*/ 7137 h 10000"/>
                  <a:gd name="connsiteX296" fmla="*/ 1454 w 10000"/>
                  <a:gd name="connsiteY296" fmla="*/ 7144 h 10000"/>
                  <a:gd name="connsiteX297" fmla="*/ 1452 w 10000"/>
                  <a:gd name="connsiteY297" fmla="*/ 7157 h 10000"/>
                  <a:gd name="connsiteX298" fmla="*/ 1446 w 10000"/>
                  <a:gd name="connsiteY298" fmla="*/ 7199 h 10000"/>
                  <a:gd name="connsiteX299" fmla="*/ 1476 w 10000"/>
                  <a:gd name="connsiteY299" fmla="*/ 7247 h 10000"/>
                  <a:gd name="connsiteX300" fmla="*/ 1501 w 10000"/>
                  <a:gd name="connsiteY300" fmla="*/ 7270 h 10000"/>
                  <a:gd name="connsiteX301" fmla="*/ 1518 w 10000"/>
                  <a:gd name="connsiteY301" fmla="*/ 7286 h 10000"/>
                  <a:gd name="connsiteX302" fmla="*/ 1524 w 10000"/>
                  <a:gd name="connsiteY302" fmla="*/ 7306 h 10000"/>
                  <a:gd name="connsiteX303" fmla="*/ 1540 w 10000"/>
                  <a:gd name="connsiteY303" fmla="*/ 7322 h 10000"/>
                  <a:gd name="connsiteX304" fmla="*/ 1565 w 10000"/>
                  <a:gd name="connsiteY304" fmla="*/ 7325 h 10000"/>
                  <a:gd name="connsiteX305" fmla="*/ 1590 w 10000"/>
                  <a:gd name="connsiteY305" fmla="*/ 7332 h 10000"/>
                  <a:gd name="connsiteX306" fmla="*/ 1615 w 10000"/>
                  <a:gd name="connsiteY306" fmla="*/ 7345 h 10000"/>
                  <a:gd name="connsiteX307" fmla="*/ 1662 w 10000"/>
                  <a:gd name="connsiteY307" fmla="*/ 7370 h 10000"/>
                  <a:gd name="connsiteX308" fmla="*/ 1670 w 10000"/>
                  <a:gd name="connsiteY308" fmla="*/ 7351 h 10000"/>
                  <a:gd name="connsiteX309" fmla="*/ 1726 w 10000"/>
                  <a:gd name="connsiteY309" fmla="*/ 7354 h 10000"/>
                  <a:gd name="connsiteX310" fmla="*/ 1726 w 10000"/>
                  <a:gd name="connsiteY310" fmla="*/ 7400 h 10000"/>
                  <a:gd name="connsiteX311" fmla="*/ 1773 w 10000"/>
                  <a:gd name="connsiteY311" fmla="*/ 7409 h 10000"/>
                  <a:gd name="connsiteX312" fmla="*/ 1806 w 10000"/>
                  <a:gd name="connsiteY312" fmla="*/ 7416 h 10000"/>
                  <a:gd name="connsiteX313" fmla="*/ 1839 w 10000"/>
                  <a:gd name="connsiteY313" fmla="*/ 7403 h 10000"/>
                  <a:gd name="connsiteX314" fmla="*/ 1886 w 10000"/>
                  <a:gd name="connsiteY314" fmla="*/ 7403 h 10000"/>
                  <a:gd name="connsiteX315" fmla="*/ 1898 w 10000"/>
                  <a:gd name="connsiteY315" fmla="*/ 7403 h 10000"/>
                  <a:gd name="connsiteX316" fmla="*/ 1914 w 10000"/>
                  <a:gd name="connsiteY316" fmla="*/ 7494 h 10000"/>
                  <a:gd name="connsiteX317" fmla="*/ 1895 w 10000"/>
                  <a:gd name="connsiteY317" fmla="*/ 7523 h 10000"/>
                  <a:gd name="connsiteX318" fmla="*/ 1825 w 10000"/>
                  <a:gd name="connsiteY318" fmla="*/ 7617 h 10000"/>
                  <a:gd name="connsiteX319" fmla="*/ 1776 w 10000"/>
                  <a:gd name="connsiteY319" fmla="*/ 7691 h 10000"/>
                  <a:gd name="connsiteX320" fmla="*/ 1781 w 10000"/>
                  <a:gd name="connsiteY320" fmla="*/ 7723 h 10000"/>
                  <a:gd name="connsiteX321" fmla="*/ 1767 w 10000"/>
                  <a:gd name="connsiteY321" fmla="*/ 7759 h 10000"/>
                  <a:gd name="connsiteX322" fmla="*/ 1762 w 10000"/>
                  <a:gd name="connsiteY322" fmla="*/ 7817 h 10000"/>
                  <a:gd name="connsiteX323" fmla="*/ 1762 w 10000"/>
                  <a:gd name="connsiteY323" fmla="*/ 7856 h 10000"/>
                  <a:gd name="connsiteX324" fmla="*/ 1776 w 10000"/>
                  <a:gd name="connsiteY324" fmla="*/ 7892 h 10000"/>
                  <a:gd name="connsiteX325" fmla="*/ 1784 w 10000"/>
                  <a:gd name="connsiteY325" fmla="*/ 7902 h 10000"/>
                  <a:gd name="connsiteX326" fmla="*/ 1801 w 10000"/>
                  <a:gd name="connsiteY326" fmla="*/ 7908 h 10000"/>
                  <a:gd name="connsiteX327" fmla="*/ 1809 w 10000"/>
                  <a:gd name="connsiteY327" fmla="*/ 7911 h 10000"/>
                  <a:gd name="connsiteX328" fmla="*/ 1801 w 10000"/>
                  <a:gd name="connsiteY328" fmla="*/ 7940 h 10000"/>
                  <a:gd name="connsiteX329" fmla="*/ 1798 w 10000"/>
                  <a:gd name="connsiteY329" fmla="*/ 7979 h 10000"/>
                  <a:gd name="connsiteX330" fmla="*/ 1806 w 10000"/>
                  <a:gd name="connsiteY330" fmla="*/ 8002 h 10000"/>
                  <a:gd name="connsiteX331" fmla="*/ 1823 w 10000"/>
                  <a:gd name="connsiteY331" fmla="*/ 8021 h 10000"/>
                  <a:gd name="connsiteX332" fmla="*/ 1834 w 10000"/>
                  <a:gd name="connsiteY332" fmla="*/ 8044 h 10000"/>
                  <a:gd name="connsiteX333" fmla="*/ 1839 w 10000"/>
                  <a:gd name="connsiteY333" fmla="*/ 8073 h 10000"/>
                  <a:gd name="connsiteX334" fmla="*/ 1842 w 10000"/>
                  <a:gd name="connsiteY334" fmla="*/ 8106 h 10000"/>
                  <a:gd name="connsiteX335" fmla="*/ 1839 w 10000"/>
                  <a:gd name="connsiteY335" fmla="*/ 8144 h 10000"/>
                  <a:gd name="connsiteX336" fmla="*/ 1856 w 10000"/>
                  <a:gd name="connsiteY336" fmla="*/ 8164 h 10000"/>
                  <a:gd name="connsiteX337" fmla="*/ 1886 w 10000"/>
                  <a:gd name="connsiteY337" fmla="*/ 8193 h 10000"/>
                  <a:gd name="connsiteX338" fmla="*/ 1922 w 10000"/>
                  <a:gd name="connsiteY338" fmla="*/ 8206 h 10000"/>
                  <a:gd name="connsiteX339" fmla="*/ 1967 w 10000"/>
                  <a:gd name="connsiteY339" fmla="*/ 8203 h 10000"/>
                  <a:gd name="connsiteX340" fmla="*/ 1986 w 10000"/>
                  <a:gd name="connsiteY340" fmla="*/ 8212 h 10000"/>
                  <a:gd name="connsiteX341" fmla="*/ 2000 w 10000"/>
                  <a:gd name="connsiteY341" fmla="*/ 8232 h 10000"/>
                  <a:gd name="connsiteX342" fmla="*/ 2033 w 10000"/>
                  <a:gd name="connsiteY342" fmla="*/ 8258 h 10000"/>
                  <a:gd name="connsiteX343" fmla="*/ 2050 w 10000"/>
                  <a:gd name="connsiteY343" fmla="*/ 8271 h 10000"/>
                  <a:gd name="connsiteX344" fmla="*/ 2089 w 10000"/>
                  <a:gd name="connsiteY344" fmla="*/ 8280 h 10000"/>
                  <a:gd name="connsiteX345" fmla="*/ 2122 w 10000"/>
                  <a:gd name="connsiteY345" fmla="*/ 8300 h 10000"/>
                  <a:gd name="connsiteX346" fmla="*/ 2163 w 10000"/>
                  <a:gd name="connsiteY346" fmla="*/ 8332 h 10000"/>
                  <a:gd name="connsiteX347" fmla="*/ 2172 w 10000"/>
                  <a:gd name="connsiteY347" fmla="*/ 8335 h 10000"/>
                  <a:gd name="connsiteX348" fmla="*/ 2177 w 10000"/>
                  <a:gd name="connsiteY348" fmla="*/ 8345 h 10000"/>
                  <a:gd name="connsiteX349" fmla="*/ 2163 w 10000"/>
                  <a:gd name="connsiteY349" fmla="*/ 8371 h 10000"/>
                  <a:gd name="connsiteX350" fmla="*/ 2139 w 10000"/>
                  <a:gd name="connsiteY350" fmla="*/ 8423 h 10000"/>
                  <a:gd name="connsiteX351" fmla="*/ 2130 w 10000"/>
                  <a:gd name="connsiteY351" fmla="*/ 8439 h 10000"/>
                  <a:gd name="connsiteX352" fmla="*/ 2105 w 10000"/>
                  <a:gd name="connsiteY352" fmla="*/ 8446 h 10000"/>
                  <a:gd name="connsiteX353" fmla="*/ 2080 w 10000"/>
                  <a:gd name="connsiteY353" fmla="*/ 8449 h 10000"/>
                  <a:gd name="connsiteX354" fmla="*/ 2075 w 10000"/>
                  <a:gd name="connsiteY354" fmla="*/ 8459 h 10000"/>
                  <a:gd name="connsiteX355" fmla="*/ 2072 w 10000"/>
                  <a:gd name="connsiteY355" fmla="*/ 8475 h 10000"/>
                  <a:gd name="connsiteX356" fmla="*/ 2080 w 10000"/>
                  <a:gd name="connsiteY356" fmla="*/ 8484 h 10000"/>
                  <a:gd name="connsiteX357" fmla="*/ 2100 w 10000"/>
                  <a:gd name="connsiteY357" fmla="*/ 8475 h 10000"/>
                  <a:gd name="connsiteX358" fmla="*/ 2141 w 10000"/>
                  <a:gd name="connsiteY358" fmla="*/ 8478 h 10000"/>
                  <a:gd name="connsiteX359" fmla="*/ 2172 w 10000"/>
                  <a:gd name="connsiteY359" fmla="*/ 8475 h 10000"/>
                  <a:gd name="connsiteX360" fmla="*/ 2188 w 10000"/>
                  <a:gd name="connsiteY360" fmla="*/ 8475 h 10000"/>
                  <a:gd name="connsiteX361" fmla="*/ 2222 w 10000"/>
                  <a:gd name="connsiteY361" fmla="*/ 8497 h 10000"/>
                  <a:gd name="connsiteX362" fmla="*/ 2252 w 10000"/>
                  <a:gd name="connsiteY362" fmla="*/ 8514 h 10000"/>
                  <a:gd name="connsiteX363" fmla="*/ 2274 w 10000"/>
                  <a:gd name="connsiteY363" fmla="*/ 8514 h 10000"/>
                  <a:gd name="connsiteX364" fmla="*/ 2299 w 10000"/>
                  <a:gd name="connsiteY364" fmla="*/ 8504 h 10000"/>
                  <a:gd name="connsiteX365" fmla="*/ 2310 w 10000"/>
                  <a:gd name="connsiteY365" fmla="*/ 8504 h 10000"/>
                  <a:gd name="connsiteX366" fmla="*/ 2319 w 10000"/>
                  <a:gd name="connsiteY366" fmla="*/ 8484 h 10000"/>
                  <a:gd name="connsiteX367" fmla="*/ 2338 w 10000"/>
                  <a:gd name="connsiteY367" fmla="*/ 8494 h 10000"/>
                  <a:gd name="connsiteX368" fmla="*/ 2338 w 10000"/>
                  <a:gd name="connsiteY368" fmla="*/ 8552 h 10000"/>
                  <a:gd name="connsiteX369" fmla="*/ 2366 w 10000"/>
                  <a:gd name="connsiteY369" fmla="*/ 8572 h 10000"/>
                  <a:gd name="connsiteX370" fmla="*/ 2382 w 10000"/>
                  <a:gd name="connsiteY370" fmla="*/ 8582 h 10000"/>
                  <a:gd name="connsiteX371" fmla="*/ 2435 w 10000"/>
                  <a:gd name="connsiteY371" fmla="*/ 8552 h 10000"/>
                  <a:gd name="connsiteX372" fmla="*/ 2443 w 10000"/>
                  <a:gd name="connsiteY372" fmla="*/ 8552 h 10000"/>
                  <a:gd name="connsiteX373" fmla="*/ 2454 w 10000"/>
                  <a:gd name="connsiteY373" fmla="*/ 8552 h 10000"/>
                  <a:gd name="connsiteX374" fmla="*/ 2471 w 10000"/>
                  <a:gd name="connsiteY374" fmla="*/ 8546 h 10000"/>
                  <a:gd name="connsiteX375" fmla="*/ 2488 w 10000"/>
                  <a:gd name="connsiteY375" fmla="*/ 8536 h 10000"/>
                  <a:gd name="connsiteX376" fmla="*/ 2501 w 10000"/>
                  <a:gd name="connsiteY376" fmla="*/ 8533 h 10000"/>
                  <a:gd name="connsiteX377" fmla="*/ 2512 w 10000"/>
                  <a:gd name="connsiteY377" fmla="*/ 8533 h 10000"/>
                  <a:gd name="connsiteX378" fmla="*/ 2521 w 10000"/>
                  <a:gd name="connsiteY378" fmla="*/ 8546 h 10000"/>
                  <a:gd name="connsiteX379" fmla="*/ 2521 w 10000"/>
                  <a:gd name="connsiteY379" fmla="*/ 8572 h 10000"/>
                  <a:gd name="connsiteX380" fmla="*/ 2535 w 10000"/>
                  <a:gd name="connsiteY380" fmla="*/ 8588 h 10000"/>
                  <a:gd name="connsiteX381" fmla="*/ 2551 w 10000"/>
                  <a:gd name="connsiteY381" fmla="*/ 8582 h 10000"/>
                  <a:gd name="connsiteX382" fmla="*/ 2560 w 10000"/>
                  <a:gd name="connsiteY382" fmla="*/ 8582 h 10000"/>
                  <a:gd name="connsiteX383" fmla="*/ 2573 w 10000"/>
                  <a:gd name="connsiteY383" fmla="*/ 8588 h 10000"/>
                  <a:gd name="connsiteX384" fmla="*/ 2584 w 10000"/>
                  <a:gd name="connsiteY384" fmla="*/ 8591 h 10000"/>
                  <a:gd name="connsiteX385" fmla="*/ 2590 w 10000"/>
                  <a:gd name="connsiteY385" fmla="*/ 8598 h 10000"/>
                  <a:gd name="connsiteX386" fmla="*/ 2598 w 10000"/>
                  <a:gd name="connsiteY386" fmla="*/ 8608 h 10000"/>
                  <a:gd name="connsiteX387" fmla="*/ 2607 w 10000"/>
                  <a:gd name="connsiteY387" fmla="*/ 8617 h 10000"/>
                  <a:gd name="connsiteX388" fmla="*/ 2618 w 10000"/>
                  <a:gd name="connsiteY388" fmla="*/ 8617 h 10000"/>
                  <a:gd name="connsiteX389" fmla="*/ 2640 w 10000"/>
                  <a:gd name="connsiteY389" fmla="*/ 8608 h 10000"/>
                  <a:gd name="connsiteX390" fmla="*/ 2670 w 10000"/>
                  <a:gd name="connsiteY390" fmla="*/ 8598 h 10000"/>
                  <a:gd name="connsiteX391" fmla="*/ 2673 w 10000"/>
                  <a:gd name="connsiteY391" fmla="*/ 8598 h 10000"/>
                  <a:gd name="connsiteX392" fmla="*/ 2690 w 10000"/>
                  <a:gd name="connsiteY392" fmla="*/ 8598 h 10000"/>
                  <a:gd name="connsiteX393" fmla="*/ 2698 w 10000"/>
                  <a:gd name="connsiteY393" fmla="*/ 8598 h 10000"/>
                  <a:gd name="connsiteX394" fmla="*/ 2712 w 10000"/>
                  <a:gd name="connsiteY394" fmla="*/ 8598 h 10000"/>
                  <a:gd name="connsiteX395" fmla="*/ 2726 w 10000"/>
                  <a:gd name="connsiteY395" fmla="*/ 8591 h 10000"/>
                  <a:gd name="connsiteX396" fmla="*/ 2737 w 10000"/>
                  <a:gd name="connsiteY396" fmla="*/ 8588 h 10000"/>
                  <a:gd name="connsiteX397" fmla="*/ 2759 w 10000"/>
                  <a:gd name="connsiteY397" fmla="*/ 8582 h 10000"/>
                  <a:gd name="connsiteX398" fmla="*/ 2770 w 10000"/>
                  <a:gd name="connsiteY398" fmla="*/ 8578 h 10000"/>
                  <a:gd name="connsiteX399" fmla="*/ 2784 w 10000"/>
                  <a:gd name="connsiteY399" fmla="*/ 8572 h 10000"/>
                  <a:gd name="connsiteX400" fmla="*/ 2795 w 10000"/>
                  <a:gd name="connsiteY400" fmla="*/ 8572 h 10000"/>
                  <a:gd name="connsiteX401" fmla="*/ 2803 w 10000"/>
                  <a:gd name="connsiteY401" fmla="*/ 8588 h 10000"/>
                  <a:gd name="connsiteX402" fmla="*/ 2803 w 10000"/>
                  <a:gd name="connsiteY402" fmla="*/ 8591 h 10000"/>
                  <a:gd name="connsiteX403" fmla="*/ 2803 w 10000"/>
                  <a:gd name="connsiteY403" fmla="*/ 8601 h 10000"/>
                  <a:gd name="connsiteX404" fmla="*/ 2809 w 10000"/>
                  <a:gd name="connsiteY404" fmla="*/ 8601 h 10000"/>
                  <a:gd name="connsiteX405" fmla="*/ 2823 w 10000"/>
                  <a:gd name="connsiteY405" fmla="*/ 8598 h 10000"/>
                  <a:gd name="connsiteX406" fmla="*/ 2831 w 10000"/>
                  <a:gd name="connsiteY406" fmla="*/ 8598 h 10000"/>
                  <a:gd name="connsiteX407" fmla="*/ 2839 w 10000"/>
                  <a:gd name="connsiteY407" fmla="*/ 8601 h 10000"/>
                  <a:gd name="connsiteX408" fmla="*/ 2848 w 10000"/>
                  <a:gd name="connsiteY408" fmla="*/ 8598 h 10000"/>
                  <a:gd name="connsiteX409" fmla="*/ 2856 w 10000"/>
                  <a:gd name="connsiteY409" fmla="*/ 8601 h 10000"/>
                  <a:gd name="connsiteX410" fmla="*/ 2859 w 10000"/>
                  <a:gd name="connsiteY410" fmla="*/ 8601 h 10000"/>
                  <a:gd name="connsiteX411" fmla="*/ 2864 w 10000"/>
                  <a:gd name="connsiteY411" fmla="*/ 8598 h 10000"/>
                  <a:gd name="connsiteX412" fmla="*/ 2889 w 10000"/>
                  <a:gd name="connsiteY412" fmla="*/ 8611 h 10000"/>
                  <a:gd name="connsiteX413" fmla="*/ 2906 w 10000"/>
                  <a:gd name="connsiteY413" fmla="*/ 8620 h 10000"/>
                  <a:gd name="connsiteX414" fmla="*/ 2914 w 10000"/>
                  <a:gd name="connsiteY414" fmla="*/ 8627 h 10000"/>
                  <a:gd name="connsiteX415" fmla="*/ 2920 w 10000"/>
                  <a:gd name="connsiteY415" fmla="*/ 8640 h 10000"/>
                  <a:gd name="connsiteX416" fmla="*/ 2922 w 10000"/>
                  <a:gd name="connsiteY416" fmla="*/ 8666 h 10000"/>
                  <a:gd name="connsiteX417" fmla="*/ 2922 w 10000"/>
                  <a:gd name="connsiteY417" fmla="*/ 8692 h 10000"/>
                  <a:gd name="connsiteX418" fmla="*/ 2939 w 10000"/>
                  <a:gd name="connsiteY418" fmla="*/ 8695 h 10000"/>
                  <a:gd name="connsiteX419" fmla="*/ 2953 w 10000"/>
                  <a:gd name="connsiteY419" fmla="*/ 8695 h 10000"/>
                  <a:gd name="connsiteX420" fmla="*/ 2961 w 10000"/>
                  <a:gd name="connsiteY420" fmla="*/ 8695 h 10000"/>
                  <a:gd name="connsiteX421" fmla="*/ 2972 w 10000"/>
                  <a:gd name="connsiteY421" fmla="*/ 8692 h 10000"/>
                  <a:gd name="connsiteX422" fmla="*/ 2981 w 10000"/>
                  <a:gd name="connsiteY422" fmla="*/ 8685 h 10000"/>
                  <a:gd name="connsiteX423" fmla="*/ 2989 w 10000"/>
                  <a:gd name="connsiteY423" fmla="*/ 8685 h 10000"/>
                  <a:gd name="connsiteX424" fmla="*/ 3008 w 10000"/>
                  <a:gd name="connsiteY424" fmla="*/ 8685 h 10000"/>
                  <a:gd name="connsiteX425" fmla="*/ 3028 w 10000"/>
                  <a:gd name="connsiteY425" fmla="*/ 8695 h 10000"/>
                  <a:gd name="connsiteX426" fmla="*/ 3042 w 10000"/>
                  <a:gd name="connsiteY426" fmla="*/ 8695 h 10000"/>
                  <a:gd name="connsiteX427" fmla="*/ 3053 w 10000"/>
                  <a:gd name="connsiteY427" fmla="*/ 8676 h 10000"/>
                  <a:gd name="connsiteX428" fmla="*/ 3061 w 10000"/>
                  <a:gd name="connsiteY428" fmla="*/ 8666 h 10000"/>
                  <a:gd name="connsiteX429" fmla="*/ 3066 w 10000"/>
                  <a:gd name="connsiteY429" fmla="*/ 8656 h 10000"/>
                  <a:gd name="connsiteX430" fmla="*/ 3091 w 10000"/>
                  <a:gd name="connsiteY430" fmla="*/ 8659 h 10000"/>
                  <a:gd name="connsiteX431" fmla="*/ 3105 w 10000"/>
                  <a:gd name="connsiteY431" fmla="*/ 8659 h 10000"/>
                  <a:gd name="connsiteX432" fmla="*/ 3108 w 10000"/>
                  <a:gd name="connsiteY432" fmla="*/ 8650 h 10000"/>
                  <a:gd name="connsiteX433" fmla="*/ 3147 w 10000"/>
                  <a:gd name="connsiteY433" fmla="*/ 8588 h 10000"/>
                  <a:gd name="connsiteX434" fmla="*/ 3150 w 10000"/>
                  <a:gd name="connsiteY434" fmla="*/ 8598 h 10000"/>
                  <a:gd name="connsiteX435" fmla="*/ 3163 w 10000"/>
                  <a:gd name="connsiteY435" fmla="*/ 8601 h 10000"/>
                  <a:gd name="connsiteX436" fmla="*/ 3180 w 10000"/>
                  <a:gd name="connsiteY436" fmla="*/ 8608 h 10000"/>
                  <a:gd name="connsiteX437" fmla="*/ 3188 w 10000"/>
                  <a:gd name="connsiteY437" fmla="*/ 8611 h 10000"/>
                  <a:gd name="connsiteX438" fmla="*/ 3227 w 10000"/>
                  <a:gd name="connsiteY438" fmla="*/ 8620 h 10000"/>
                  <a:gd name="connsiteX439" fmla="*/ 3238 w 10000"/>
                  <a:gd name="connsiteY439" fmla="*/ 8617 h 10000"/>
                  <a:gd name="connsiteX440" fmla="*/ 3247 w 10000"/>
                  <a:gd name="connsiteY440" fmla="*/ 8601 h 10000"/>
                  <a:gd name="connsiteX441" fmla="*/ 3269 w 10000"/>
                  <a:gd name="connsiteY441" fmla="*/ 8611 h 10000"/>
                  <a:gd name="connsiteX442" fmla="*/ 3277 w 10000"/>
                  <a:gd name="connsiteY442" fmla="*/ 8617 h 10000"/>
                  <a:gd name="connsiteX443" fmla="*/ 3285 w 10000"/>
                  <a:gd name="connsiteY443" fmla="*/ 8611 h 10000"/>
                  <a:gd name="connsiteX444" fmla="*/ 3307 w 10000"/>
                  <a:gd name="connsiteY444" fmla="*/ 8611 h 10000"/>
                  <a:gd name="connsiteX445" fmla="*/ 3319 w 10000"/>
                  <a:gd name="connsiteY445" fmla="*/ 8617 h 10000"/>
                  <a:gd name="connsiteX446" fmla="*/ 3324 w 10000"/>
                  <a:gd name="connsiteY446" fmla="*/ 8617 h 10000"/>
                  <a:gd name="connsiteX447" fmla="*/ 3327 w 10000"/>
                  <a:gd name="connsiteY447" fmla="*/ 8620 h 10000"/>
                  <a:gd name="connsiteX448" fmla="*/ 3341 w 10000"/>
                  <a:gd name="connsiteY448" fmla="*/ 8620 h 10000"/>
                  <a:gd name="connsiteX449" fmla="*/ 3357 w 10000"/>
                  <a:gd name="connsiteY449" fmla="*/ 8620 h 10000"/>
                  <a:gd name="connsiteX450" fmla="*/ 3374 w 10000"/>
                  <a:gd name="connsiteY450" fmla="*/ 8620 h 10000"/>
                  <a:gd name="connsiteX451" fmla="*/ 3382 w 10000"/>
                  <a:gd name="connsiteY451" fmla="*/ 8620 h 10000"/>
                  <a:gd name="connsiteX452" fmla="*/ 3399 w 10000"/>
                  <a:gd name="connsiteY452" fmla="*/ 8611 h 10000"/>
                  <a:gd name="connsiteX453" fmla="*/ 3413 w 10000"/>
                  <a:gd name="connsiteY453" fmla="*/ 8601 h 10000"/>
                  <a:gd name="connsiteX454" fmla="*/ 3421 w 10000"/>
                  <a:gd name="connsiteY454" fmla="*/ 8588 h 10000"/>
                  <a:gd name="connsiteX455" fmla="*/ 3421 w 10000"/>
                  <a:gd name="connsiteY455" fmla="*/ 8572 h 10000"/>
                  <a:gd name="connsiteX456" fmla="*/ 3421 w 10000"/>
                  <a:gd name="connsiteY456" fmla="*/ 8552 h 10000"/>
                  <a:gd name="connsiteX457" fmla="*/ 3424 w 10000"/>
                  <a:gd name="connsiteY457" fmla="*/ 8533 h 10000"/>
                  <a:gd name="connsiteX458" fmla="*/ 3432 w 10000"/>
                  <a:gd name="connsiteY458" fmla="*/ 8523 h 10000"/>
                  <a:gd name="connsiteX459" fmla="*/ 3446 w 10000"/>
                  <a:gd name="connsiteY459" fmla="*/ 8523 h 10000"/>
                  <a:gd name="connsiteX460" fmla="*/ 3457 w 10000"/>
                  <a:gd name="connsiteY460" fmla="*/ 8523 h 10000"/>
                  <a:gd name="connsiteX461" fmla="*/ 3476 w 10000"/>
                  <a:gd name="connsiteY461" fmla="*/ 8533 h 10000"/>
                  <a:gd name="connsiteX462" fmla="*/ 3485 w 10000"/>
                  <a:gd name="connsiteY462" fmla="*/ 8536 h 10000"/>
                  <a:gd name="connsiteX463" fmla="*/ 3501 w 10000"/>
                  <a:gd name="connsiteY463" fmla="*/ 8527 h 10000"/>
                  <a:gd name="connsiteX464" fmla="*/ 3504 w 10000"/>
                  <a:gd name="connsiteY464" fmla="*/ 8514 h 10000"/>
                  <a:gd name="connsiteX465" fmla="*/ 3510 w 10000"/>
                  <a:gd name="connsiteY465" fmla="*/ 8497 h 10000"/>
                  <a:gd name="connsiteX466" fmla="*/ 3537 w 10000"/>
                  <a:gd name="connsiteY466" fmla="*/ 8484 h 10000"/>
                  <a:gd name="connsiteX467" fmla="*/ 3562 w 10000"/>
                  <a:gd name="connsiteY467" fmla="*/ 8488 h 10000"/>
                  <a:gd name="connsiteX468" fmla="*/ 3568 w 10000"/>
                  <a:gd name="connsiteY468" fmla="*/ 8484 h 10000"/>
                  <a:gd name="connsiteX469" fmla="*/ 3584 w 10000"/>
                  <a:gd name="connsiteY469" fmla="*/ 8494 h 10000"/>
                  <a:gd name="connsiteX470" fmla="*/ 3593 w 10000"/>
                  <a:gd name="connsiteY470" fmla="*/ 8507 h 10000"/>
                  <a:gd name="connsiteX471" fmla="*/ 3618 w 10000"/>
                  <a:gd name="connsiteY471" fmla="*/ 8497 h 10000"/>
                  <a:gd name="connsiteX472" fmla="*/ 3643 w 10000"/>
                  <a:gd name="connsiteY472" fmla="*/ 8475 h 10000"/>
                  <a:gd name="connsiteX473" fmla="*/ 3657 w 10000"/>
                  <a:gd name="connsiteY473" fmla="*/ 8478 h 10000"/>
                  <a:gd name="connsiteX474" fmla="*/ 3670 w 10000"/>
                  <a:gd name="connsiteY474" fmla="*/ 8475 h 10000"/>
                  <a:gd name="connsiteX475" fmla="*/ 3673 w 10000"/>
                  <a:gd name="connsiteY475" fmla="*/ 8468 h 10000"/>
                  <a:gd name="connsiteX476" fmla="*/ 3681 w 10000"/>
                  <a:gd name="connsiteY476" fmla="*/ 8468 h 10000"/>
                  <a:gd name="connsiteX477" fmla="*/ 3698 w 10000"/>
                  <a:gd name="connsiteY477" fmla="*/ 8478 h 10000"/>
                  <a:gd name="connsiteX478" fmla="*/ 3720 w 10000"/>
                  <a:gd name="connsiteY478" fmla="*/ 8497 h 10000"/>
                  <a:gd name="connsiteX479" fmla="*/ 3715 w 10000"/>
                  <a:gd name="connsiteY479" fmla="*/ 8504 h 10000"/>
                  <a:gd name="connsiteX480" fmla="*/ 3729 w 10000"/>
                  <a:gd name="connsiteY480" fmla="*/ 8514 h 10000"/>
                  <a:gd name="connsiteX481" fmla="*/ 3729 w 10000"/>
                  <a:gd name="connsiteY481" fmla="*/ 8517 h 10000"/>
                  <a:gd name="connsiteX482" fmla="*/ 3740 w 10000"/>
                  <a:gd name="connsiteY482" fmla="*/ 8527 h 10000"/>
                  <a:gd name="connsiteX483" fmla="*/ 3759 w 10000"/>
                  <a:gd name="connsiteY483" fmla="*/ 8517 h 10000"/>
                  <a:gd name="connsiteX484" fmla="*/ 3762 w 10000"/>
                  <a:gd name="connsiteY484" fmla="*/ 8504 h 10000"/>
                  <a:gd name="connsiteX485" fmla="*/ 3770 w 10000"/>
                  <a:gd name="connsiteY485" fmla="*/ 8488 h 10000"/>
                  <a:gd name="connsiteX486" fmla="*/ 3778 w 10000"/>
                  <a:gd name="connsiteY486" fmla="*/ 8484 h 10000"/>
                  <a:gd name="connsiteX487" fmla="*/ 3792 w 10000"/>
                  <a:gd name="connsiteY487" fmla="*/ 8475 h 10000"/>
                  <a:gd name="connsiteX488" fmla="*/ 3803 w 10000"/>
                  <a:gd name="connsiteY488" fmla="*/ 8478 h 10000"/>
                  <a:gd name="connsiteX489" fmla="*/ 3809 w 10000"/>
                  <a:gd name="connsiteY489" fmla="*/ 8475 h 10000"/>
                  <a:gd name="connsiteX490" fmla="*/ 3825 w 10000"/>
                  <a:gd name="connsiteY490" fmla="*/ 8465 h 10000"/>
                  <a:gd name="connsiteX491" fmla="*/ 3834 w 10000"/>
                  <a:gd name="connsiteY491" fmla="*/ 8468 h 10000"/>
                  <a:gd name="connsiteX492" fmla="*/ 3842 w 10000"/>
                  <a:gd name="connsiteY492" fmla="*/ 8478 h 10000"/>
                  <a:gd name="connsiteX493" fmla="*/ 3850 w 10000"/>
                  <a:gd name="connsiteY493" fmla="*/ 8478 h 10000"/>
                  <a:gd name="connsiteX494" fmla="*/ 3859 w 10000"/>
                  <a:gd name="connsiteY494" fmla="*/ 8484 h 10000"/>
                  <a:gd name="connsiteX495" fmla="*/ 3873 w 10000"/>
                  <a:gd name="connsiteY495" fmla="*/ 8494 h 10000"/>
                  <a:gd name="connsiteX496" fmla="*/ 3875 w 10000"/>
                  <a:gd name="connsiteY496" fmla="*/ 8507 h 10000"/>
                  <a:gd name="connsiteX497" fmla="*/ 3881 w 10000"/>
                  <a:gd name="connsiteY497" fmla="*/ 8527 h 10000"/>
                  <a:gd name="connsiteX498" fmla="*/ 3875 w 10000"/>
                  <a:gd name="connsiteY498" fmla="*/ 8546 h 10000"/>
                  <a:gd name="connsiteX499" fmla="*/ 3892 w 10000"/>
                  <a:gd name="connsiteY499" fmla="*/ 8546 h 10000"/>
                  <a:gd name="connsiteX500" fmla="*/ 3900 w 10000"/>
                  <a:gd name="connsiteY500" fmla="*/ 8543 h 10000"/>
                  <a:gd name="connsiteX501" fmla="*/ 3906 w 10000"/>
                  <a:gd name="connsiteY501" fmla="*/ 8543 h 10000"/>
                  <a:gd name="connsiteX502" fmla="*/ 3922 w 10000"/>
                  <a:gd name="connsiteY502" fmla="*/ 8552 h 10000"/>
                  <a:gd name="connsiteX503" fmla="*/ 3939 w 10000"/>
                  <a:gd name="connsiteY503" fmla="*/ 8559 h 10000"/>
                  <a:gd name="connsiteX504" fmla="*/ 3953 w 10000"/>
                  <a:gd name="connsiteY504" fmla="*/ 8572 h 10000"/>
                  <a:gd name="connsiteX505" fmla="*/ 3956 w 10000"/>
                  <a:gd name="connsiteY505" fmla="*/ 8588 h 10000"/>
                  <a:gd name="connsiteX506" fmla="*/ 3956 w 10000"/>
                  <a:gd name="connsiteY506" fmla="*/ 8608 h 10000"/>
                  <a:gd name="connsiteX507" fmla="*/ 3972 w 10000"/>
                  <a:gd name="connsiteY507" fmla="*/ 8608 h 10000"/>
                  <a:gd name="connsiteX508" fmla="*/ 3986 w 10000"/>
                  <a:gd name="connsiteY508" fmla="*/ 8608 h 10000"/>
                  <a:gd name="connsiteX509" fmla="*/ 3997 w 10000"/>
                  <a:gd name="connsiteY509" fmla="*/ 8608 h 10000"/>
                  <a:gd name="connsiteX510" fmla="*/ 4006 w 10000"/>
                  <a:gd name="connsiteY510" fmla="*/ 8608 h 10000"/>
                  <a:gd name="connsiteX511" fmla="*/ 4006 w 10000"/>
                  <a:gd name="connsiteY511" fmla="*/ 8611 h 10000"/>
                  <a:gd name="connsiteX512" fmla="*/ 4011 w 10000"/>
                  <a:gd name="connsiteY512" fmla="*/ 8611 h 10000"/>
                  <a:gd name="connsiteX513" fmla="*/ 4022 w 10000"/>
                  <a:gd name="connsiteY513" fmla="*/ 8620 h 10000"/>
                  <a:gd name="connsiteX514" fmla="*/ 4042 w 10000"/>
                  <a:gd name="connsiteY514" fmla="*/ 8620 h 10000"/>
                  <a:gd name="connsiteX515" fmla="*/ 4050 w 10000"/>
                  <a:gd name="connsiteY515" fmla="*/ 8617 h 10000"/>
                  <a:gd name="connsiteX516" fmla="*/ 4069 w 10000"/>
                  <a:gd name="connsiteY516" fmla="*/ 8620 h 10000"/>
                  <a:gd name="connsiteX517" fmla="*/ 4086 w 10000"/>
                  <a:gd name="connsiteY517" fmla="*/ 8630 h 10000"/>
                  <a:gd name="connsiteX518" fmla="*/ 4108 w 10000"/>
                  <a:gd name="connsiteY518" fmla="*/ 8627 h 10000"/>
                  <a:gd name="connsiteX519" fmla="*/ 4125 w 10000"/>
                  <a:gd name="connsiteY519" fmla="*/ 8620 h 10000"/>
                  <a:gd name="connsiteX520" fmla="*/ 4133 w 10000"/>
                  <a:gd name="connsiteY520" fmla="*/ 8611 h 10000"/>
                  <a:gd name="connsiteX521" fmla="*/ 4139 w 10000"/>
                  <a:gd name="connsiteY521" fmla="*/ 8608 h 10000"/>
                  <a:gd name="connsiteX522" fmla="*/ 4147 w 10000"/>
                  <a:gd name="connsiteY522" fmla="*/ 8601 h 10000"/>
                  <a:gd name="connsiteX523" fmla="*/ 4155 w 10000"/>
                  <a:gd name="connsiteY523" fmla="*/ 8591 h 10000"/>
                  <a:gd name="connsiteX524" fmla="*/ 4166 w 10000"/>
                  <a:gd name="connsiteY524" fmla="*/ 8582 h 10000"/>
                  <a:gd name="connsiteX525" fmla="*/ 4183 w 10000"/>
                  <a:gd name="connsiteY525" fmla="*/ 8569 h 10000"/>
                  <a:gd name="connsiteX526" fmla="*/ 4191 w 10000"/>
                  <a:gd name="connsiteY526" fmla="*/ 8562 h 10000"/>
                  <a:gd name="connsiteX527" fmla="*/ 4208 w 10000"/>
                  <a:gd name="connsiteY527" fmla="*/ 8552 h 10000"/>
                  <a:gd name="connsiteX528" fmla="*/ 4230 w 10000"/>
                  <a:gd name="connsiteY528" fmla="*/ 8552 h 10000"/>
                  <a:gd name="connsiteX529" fmla="*/ 4238 w 10000"/>
                  <a:gd name="connsiteY529" fmla="*/ 8559 h 10000"/>
                  <a:gd name="connsiteX530" fmla="*/ 4247 w 10000"/>
                  <a:gd name="connsiteY530" fmla="*/ 8572 h 10000"/>
                  <a:gd name="connsiteX531" fmla="*/ 4252 w 10000"/>
                  <a:gd name="connsiteY531" fmla="*/ 8578 h 10000"/>
                  <a:gd name="connsiteX532" fmla="*/ 4263 w 10000"/>
                  <a:gd name="connsiteY532" fmla="*/ 8582 h 10000"/>
                  <a:gd name="connsiteX533" fmla="*/ 4277 w 10000"/>
                  <a:gd name="connsiteY533" fmla="*/ 8572 h 10000"/>
                  <a:gd name="connsiteX534" fmla="*/ 4294 w 10000"/>
                  <a:gd name="connsiteY534" fmla="*/ 8559 h 10000"/>
                  <a:gd name="connsiteX535" fmla="*/ 4302 w 10000"/>
                  <a:gd name="connsiteY535" fmla="*/ 8546 h 10000"/>
                  <a:gd name="connsiteX536" fmla="*/ 4310 w 10000"/>
                  <a:gd name="connsiteY536" fmla="*/ 8543 h 10000"/>
                  <a:gd name="connsiteX537" fmla="*/ 4313 w 10000"/>
                  <a:gd name="connsiteY537" fmla="*/ 8543 h 10000"/>
                  <a:gd name="connsiteX538" fmla="*/ 4332 w 10000"/>
                  <a:gd name="connsiteY538" fmla="*/ 8546 h 10000"/>
                  <a:gd name="connsiteX539" fmla="*/ 4335 w 10000"/>
                  <a:gd name="connsiteY539" fmla="*/ 8559 h 10000"/>
                  <a:gd name="connsiteX540" fmla="*/ 4349 w 10000"/>
                  <a:gd name="connsiteY540" fmla="*/ 8588 h 10000"/>
                  <a:gd name="connsiteX541" fmla="*/ 4360 w 10000"/>
                  <a:gd name="connsiteY541" fmla="*/ 8591 h 10000"/>
                  <a:gd name="connsiteX542" fmla="*/ 4366 w 10000"/>
                  <a:gd name="connsiteY542" fmla="*/ 8591 h 10000"/>
                  <a:gd name="connsiteX543" fmla="*/ 4382 w 10000"/>
                  <a:gd name="connsiteY543" fmla="*/ 8598 h 10000"/>
                  <a:gd name="connsiteX544" fmla="*/ 4385 w 10000"/>
                  <a:gd name="connsiteY544" fmla="*/ 8598 h 10000"/>
                  <a:gd name="connsiteX545" fmla="*/ 4402 w 10000"/>
                  <a:gd name="connsiteY545" fmla="*/ 8598 h 10000"/>
                  <a:gd name="connsiteX546" fmla="*/ 4421 w 10000"/>
                  <a:gd name="connsiteY546" fmla="*/ 8591 h 10000"/>
                  <a:gd name="connsiteX547" fmla="*/ 4440 w 10000"/>
                  <a:gd name="connsiteY547" fmla="*/ 8591 h 10000"/>
                  <a:gd name="connsiteX548" fmla="*/ 4449 w 10000"/>
                  <a:gd name="connsiteY548" fmla="*/ 8598 h 10000"/>
                  <a:gd name="connsiteX549" fmla="*/ 4454 w 10000"/>
                  <a:gd name="connsiteY549" fmla="*/ 8617 h 10000"/>
                  <a:gd name="connsiteX550" fmla="*/ 4463 w 10000"/>
                  <a:gd name="connsiteY550" fmla="*/ 8608 h 10000"/>
                  <a:gd name="connsiteX551" fmla="*/ 4474 w 10000"/>
                  <a:gd name="connsiteY551" fmla="*/ 8608 h 10000"/>
                  <a:gd name="connsiteX552" fmla="*/ 4490 w 10000"/>
                  <a:gd name="connsiteY552" fmla="*/ 8617 h 10000"/>
                  <a:gd name="connsiteX553" fmla="*/ 4504 w 10000"/>
                  <a:gd name="connsiteY553" fmla="*/ 8617 h 10000"/>
                  <a:gd name="connsiteX554" fmla="*/ 4518 w 10000"/>
                  <a:gd name="connsiteY554" fmla="*/ 8617 h 10000"/>
                  <a:gd name="connsiteX555" fmla="*/ 4535 w 10000"/>
                  <a:gd name="connsiteY555" fmla="*/ 8611 h 10000"/>
                  <a:gd name="connsiteX556" fmla="*/ 4546 w 10000"/>
                  <a:gd name="connsiteY556" fmla="*/ 8611 h 10000"/>
                  <a:gd name="connsiteX557" fmla="*/ 4562 w 10000"/>
                  <a:gd name="connsiteY557" fmla="*/ 8611 h 10000"/>
                  <a:gd name="connsiteX558" fmla="*/ 4571 w 10000"/>
                  <a:gd name="connsiteY558" fmla="*/ 8611 h 10000"/>
                  <a:gd name="connsiteX559" fmla="*/ 4579 w 10000"/>
                  <a:gd name="connsiteY559" fmla="*/ 8608 h 10000"/>
                  <a:gd name="connsiteX560" fmla="*/ 4584 w 10000"/>
                  <a:gd name="connsiteY560" fmla="*/ 8608 h 10000"/>
                  <a:gd name="connsiteX561" fmla="*/ 4601 w 10000"/>
                  <a:gd name="connsiteY561" fmla="*/ 8617 h 10000"/>
                  <a:gd name="connsiteX562" fmla="*/ 4609 w 10000"/>
                  <a:gd name="connsiteY562" fmla="*/ 8627 h 10000"/>
                  <a:gd name="connsiteX563" fmla="*/ 4618 w 10000"/>
                  <a:gd name="connsiteY563" fmla="*/ 8637 h 10000"/>
                  <a:gd name="connsiteX564" fmla="*/ 4618 w 10000"/>
                  <a:gd name="connsiteY564" fmla="*/ 8646 h 10000"/>
                  <a:gd name="connsiteX565" fmla="*/ 4634 w 10000"/>
                  <a:gd name="connsiteY565" fmla="*/ 8656 h 10000"/>
                  <a:gd name="connsiteX566" fmla="*/ 4640 w 10000"/>
                  <a:gd name="connsiteY566" fmla="*/ 8659 h 10000"/>
                  <a:gd name="connsiteX567" fmla="*/ 4651 w 10000"/>
                  <a:gd name="connsiteY567" fmla="*/ 8666 h 10000"/>
                  <a:gd name="connsiteX568" fmla="*/ 4657 w 10000"/>
                  <a:gd name="connsiteY568" fmla="*/ 8659 h 10000"/>
                  <a:gd name="connsiteX569" fmla="*/ 4668 w 10000"/>
                  <a:gd name="connsiteY569" fmla="*/ 8650 h 10000"/>
                  <a:gd name="connsiteX570" fmla="*/ 4676 w 10000"/>
                  <a:gd name="connsiteY570" fmla="*/ 8650 h 10000"/>
                  <a:gd name="connsiteX571" fmla="*/ 4690 w 10000"/>
                  <a:gd name="connsiteY571" fmla="*/ 8650 h 10000"/>
                  <a:gd name="connsiteX572" fmla="*/ 4698 w 10000"/>
                  <a:gd name="connsiteY572" fmla="*/ 8650 h 10000"/>
                  <a:gd name="connsiteX573" fmla="*/ 4704 w 10000"/>
                  <a:gd name="connsiteY573" fmla="*/ 8650 h 10000"/>
                  <a:gd name="connsiteX574" fmla="*/ 4706 w 10000"/>
                  <a:gd name="connsiteY574" fmla="*/ 8659 h 10000"/>
                  <a:gd name="connsiteX575" fmla="*/ 4706 w 10000"/>
                  <a:gd name="connsiteY575" fmla="*/ 8666 h 10000"/>
                  <a:gd name="connsiteX576" fmla="*/ 4723 w 10000"/>
                  <a:gd name="connsiteY576" fmla="*/ 8682 h 10000"/>
                  <a:gd name="connsiteX577" fmla="*/ 4737 w 10000"/>
                  <a:gd name="connsiteY577" fmla="*/ 8682 h 10000"/>
                  <a:gd name="connsiteX578" fmla="*/ 4745 w 10000"/>
                  <a:gd name="connsiteY578" fmla="*/ 8676 h 10000"/>
                  <a:gd name="connsiteX579" fmla="*/ 4756 w 10000"/>
                  <a:gd name="connsiteY579" fmla="*/ 8666 h 10000"/>
                  <a:gd name="connsiteX580" fmla="*/ 4765 w 10000"/>
                  <a:gd name="connsiteY580" fmla="*/ 8666 h 10000"/>
                  <a:gd name="connsiteX581" fmla="*/ 4765 w 10000"/>
                  <a:gd name="connsiteY581" fmla="*/ 8682 h 10000"/>
                  <a:gd name="connsiteX582" fmla="*/ 4770 w 10000"/>
                  <a:gd name="connsiteY582" fmla="*/ 8701 h 10000"/>
                  <a:gd name="connsiteX583" fmla="*/ 4778 w 10000"/>
                  <a:gd name="connsiteY583" fmla="*/ 8705 h 10000"/>
                  <a:gd name="connsiteX584" fmla="*/ 4795 w 10000"/>
                  <a:gd name="connsiteY584" fmla="*/ 8714 h 10000"/>
                  <a:gd name="connsiteX585" fmla="*/ 4812 w 10000"/>
                  <a:gd name="connsiteY585" fmla="*/ 8714 h 10000"/>
                  <a:gd name="connsiteX586" fmla="*/ 4825 w 10000"/>
                  <a:gd name="connsiteY586" fmla="*/ 8705 h 10000"/>
                  <a:gd name="connsiteX587" fmla="*/ 4825 w 10000"/>
                  <a:gd name="connsiteY587" fmla="*/ 8701 h 10000"/>
                  <a:gd name="connsiteX588" fmla="*/ 4828 w 10000"/>
                  <a:gd name="connsiteY588" fmla="*/ 8701 h 10000"/>
                  <a:gd name="connsiteX589" fmla="*/ 4837 w 10000"/>
                  <a:gd name="connsiteY589" fmla="*/ 8692 h 10000"/>
                  <a:gd name="connsiteX590" fmla="*/ 4842 w 10000"/>
                  <a:gd name="connsiteY590" fmla="*/ 8685 h 10000"/>
                  <a:gd name="connsiteX591" fmla="*/ 4859 w 10000"/>
                  <a:gd name="connsiteY591" fmla="*/ 8692 h 10000"/>
                  <a:gd name="connsiteX592" fmla="*/ 4870 w 10000"/>
                  <a:gd name="connsiteY592" fmla="*/ 8701 h 10000"/>
                  <a:gd name="connsiteX593" fmla="*/ 4878 w 10000"/>
                  <a:gd name="connsiteY593" fmla="*/ 8714 h 10000"/>
                  <a:gd name="connsiteX594" fmla="*/ 4892 w 10000"/>
                  <a:gd name="connsiteY594" fmla="*/ 8724 h 10000"/>
                  <a:gd name="connsiteX595" fmla="*/ 4900 w 10000"/>
                  <a:gd name="connsiteY595" fmla="*/ 8724 h 10000"/>
                  <a:gd name="connsiteX596" fmla="*/ 4906 w 10000"/>
                  <a:gd name="connsiteY596" fmla="*/ 8705 h 10000"/>
                  <a:gd name="connsiteX597" fmla="*/ 4925 w 10000"/>
                  <a:gd name="connsiteY597" fmla="*/ 8724 h 10000"/>
                  <a:gd name="connsiteX598" fmla="*/ 4939 w 10000"/>
                  <a:gd name="connsiteY598" fmla="*/ 8701 h 10000"/>
                  <a:gd name="connsiteX599" fmla="*/ 4950 w 10000"/>
                  <a:gd name="connsiteY599" fmla="*/ 8695 h 10000"/>
                  <a:gd name="connsiteX600" fmla="*/ 4956 w 10000"/>
                  <a:gd name="connsiteY600" fmla="*/ 8692 h 10000"/>
                  <a:gd name="connsiteX601" fmla="*/ 4986 w 10000"/>
                  <a:gd name="connsiteY601" fmla="*/ 8705 h 10000"/>
                  <a:gd name="connsiteX602" fmla="*/ 5003 w 10000"/>
                  <a:gd name="connsiteY602" fmla="*/ 8701 h 10000"/>
                  <a:gd name="connsiteX603" fmla="*/ 5011 w 10000"/>
                  <a:gd name="connsiteY603" fmla="*/ 8692 h 10000"/>
                  <a:gd name="connsiteX604" fmla="*/ 5028 w 10000"/>
                  <a:gd name="connsiteY604" fmla="*/ 8682 h 10000"/>
                  <a:gd name="connsiteX605" fmla="*/ 5030 w 10000"/>
                  <a:gd name="connsiteY605" fmla="*/ 8659 h 10000"/>
                  <a:gd name="connsiteX606" fmla="*/ 5039 w 10000"/>
                  <a:gd name="connsiteY606" fmla="*/ 8656 h 10000"/>
                  <a:gd name="connsiteX607" fmla="*/ 5053 w 10000"/>
                  <a:gd name="connsiteY607" fmla="*/ 8669 h 10000"/>
                  <a:gd name="connsiteX608" fmla="*/ 5061 w 10000"/>
                  <a:gd name="connsiteY608" fmla="*/ 8669 h 10000"/>
                  <a:gd name="connsiteX609" fmla="*/ 5061 w 10000"/>
                  <a:gd name="connsiteY609" fmla="*/ 8676 h 10000"/>
                  <a:gd name="connsiteX610" fmla="*/ 5069 w 10000"/>
                  <a:gd name="connsiteY610" fmla="*/ 8669 h 10000"/>
                  <a:gd name="connsiteX611" fmla="*/ 5083 w 10000"/>
                  <a:gd name="connsiteY611" fmla="*/ 8669 h 10000"/>
                  <a:gd name="connsiteX612" fmla="*/ 5100 w 10000"/>
                  <a:gd name="connsiteY612" fmla="*/ 8669 h 10000"/>
                  <a:gd name="connsiteX613" fmla="*/ 5119 w 10000"/>
                  <a:gd name="connsiteY613" fmla="*/ 8682 h 10000"/>
                  <a:gd name="connsiteX614" fmla="*/ 5136 w 10000"/>
                  <a:gd name="connsiteY614" fmla="*/ 8692 h 10000"/>
                  <a:gd name="connsiteX615" fmla="*/ 5161 w 10000"/>
                  <a:gd name="connsiteY615" fmla="*/ 8701 h 10000"/>
                  <a:gd name="connsiteX616" fmla="*/ 5183 w 10000"/>
                  <a:gd name="connsiteY616" fmla="*/ 8701 h 10000"/>
                  <a:gd name="connsiteX617" fmla="*/ 5199 w 10000"/>
                  <a:gd name="connsiteY617" fmla="*/ 8701 h 10000"/>
                  <a:gd name="connsiteX618" fmla="*/ 5213 w 10000"/>
                  <a:gd name="connsiteY618" fmla="*/ 8705 h 10000"/>
                  <a:gd name="connsiteX619" fmla="*/ 5224 w 10000"/>
                  <a:gd name="connsiteY619" fmla="*/ 8701 h 10000"/>
                  <a:gd name="connsiteX620" fmla="*/ 5230 w 10000"/>
                  <a:gd name="connsiteY620" fmla="*/ 8701 h 10000"/>
                  <a:gd name="connsiteX621" fmla="*/ 5241 w 10000"/>
                  <a:gd name="connsiteY621" fmla="*/ 8676 h 10000"/>
                  <a:gd name="connsiteX622" fmla="*/ 5247 w 10000"/>
                  <a:gd name="connsiteY622" fmla="*/ 8666 h 10000"/>
                  <a:gd name="connsiteX623" fmla="*/ 5249 w 10000"/>
                  <a:gd name="connsiteY623" fmla="*/ 8646 h 10000"/>
                  <a:gd name="connsiteX624" fmla="*/ 5249 w 10000"/>
                  <a:gd name="connsiteY624" fmla="*/ 8650 h 10000"/>
                  <a:gd name="connsiteX625" fmla="*/ 5255 w 10000"/>
                  <a:gd name="connsiteY625" fmla="*/ 8646 h 10000"/>
                  <a:gd name="connsiteX626" fmla="*/ 5271 w 10000"/>
                  <a:gd name="connsiteY626" fmla="*/ 8650 h 10000"/>
                  <a:gd name="connsiteX627" fmla="*/ 5288 w 10000"/>
                  <a:gd name="connsiteY627" fmla="*/ 8666 h 10000"/>
                  <a:gd name="connsiteX628" fmla="*/ 5296 w 10000"/>
                  <a:gd name="connsiteY628" fmla="*/ 8666 h 10000"/>
                  <a:gd name="connsiteX629" fmla="*/ 5310 w 10000"/>
                  <a:gd name="connsiteY629" fmla="*/ 8656 h 10000"/>
                  <a:gd name="connsiteX630" fmla="*/ 5321 w 10000"/>
                  <a:gd name="connsiteY630" fmla="*/ 8650 h 10000"/>
                  <a:gd name="connsiteX631" fmla="*/ 5338 w 10000"/>
                  <a:gd name="connsiteY631" fmla="*/ 8650 h 10000"/>
                  <a:gd name="connsiteX632" fmla="*/ 5360 w 10000"/>
                  <a:gd name="connsiteY632" fmla="*/ 8640 h 10000"/>
                  <a:gd name="connsiteX633" fmla="*/ 5366 w 10000"/>
                  <a:gd name="connsiteY633" fmla="*/ 8637 h 10000"/>
                  <a:gd name="connsiteX634" fmla="*/ 5368 w 10000"/>
                  <a:gd name="connsiteY634" fmla="*/ 8637 h 10000"/>
                  <a:gd name="connsiteX635" fmla="*/ 5382 w 10000"/>
                  <a:gd name="connsiteY635" fmla="*/ 8630 h 10000"/>
                  <a:gd name="connsiteX636" fmla="*/ 5391 w 10000"/>
                  <a:gd name="connsiteY636" fmla="*/ 8630 h 10000"/>
                  <a:gd name="connsiteX637" fmla="*/ 5402 w 10000"/>
                  <a:gd name="connsiteY637" fmla="*/ 8637 h 10000"/>
                  <a:gd name="connsiteX638" fmla="*/ 5418 w 10000"/>
                  <a:gd name="connsiteY638" fmla="*/ 8656 h 10000"/>
                  <a:gd name="connsiteX639" fmla="*/ 5432 w 10000"/>
                  <a:gd name="connsiteY639" fmla="*/ 8666 h 10000"/>
                  <a:gd name="connsiteX640" fmla="*/ 5443 w 10000"/>
                  <a:gd name="connsiteY640" fmla="*/ 8682 h 10000"/>
                  <a:gd name="connsiteX641" fmla="*/ 5457 w 10000"/>
                  <a:gd name="connsiteY641" fmla="*/ 8692 h 10000"/>
                  <a:gd name="connsiteX642" fmla="*/ 5471 w 10000"/>
                  <a:gd name="connsiteY642" fmla="*/ 8705 h 10000"/>
                  <a:gd name="connsiteX643" fmla="*/ 5488 w 10000"/>
                  <a:gd name="connsiteY643" fmla="*/ 8711 h 10000"/>
                  <a:gd name="connsiteX644" fmla="*/ 5490 w 10000"/>
                  <a:gd name="connsiteY644" fmla="*/ 8721 h 10000"/>
                  <a:gd name="connsiteX645" fmla="*/ 5512 w 10000"/>
                  <a:gd name="connsiteY645" fmla="*/ 8724 h 10000"/>
                  <a:gd name="connsiteX646" fmla="*/ 5521 w 10000"/>
                  <a:gd name="connsiteY646" fmla="*/ 8714 h 10000"/>
                  <a:gd name="connsiteX647" fmla="*/ 5524 w 10000"/>
                  <a:gd name="connsiteY647" fmla="*/ 8714 h 10000"/>
                  <a:gd name="connsiteX648" fmla="*/ 5532 w 10000"/>
                  <a:gd name="connsiteY648" fmla="*/ 8721 h 10000"/>
                  <a:gd name="connsiteX649" fmla="*/ 5540 w 10000"/>
                  <a:gd name="connsiteY649" fmla="*/ 8724 h 10000"/>
                  <a:gd name="connsiteX650" fmla="*/ 5562 w 10000"/>
                  <a:gd name="connsiteY650" fmla="*/ 8750 h 10000"/>
                  <a:gd name="connsiteX651" fmla="*/ 5562 w 10000"/>
                  <a:gd name="connsiteY651" fmla="*/ 8760 h 10000"/>
                  <a:gd name="connsiteX652" fmla="*/ 5571 w 10000"/>
                  <a:gd name="connsiteY652" fmla="*/ 8782 h 10000"/>
                  <a:gd name="connsiteX653" fmla="*/ 5579 w 10000"/>
                  <a:gd name="connsiteY653" fmla="*/ 8789 h 10000"/>
                  <a:gd name="connsiteX654" fmla="*/ 5593 w 10000"/>
                  <a:gd name="connsiteY654" fmla="*/ 8789 h 10000"/>
                  <a:gd name="connsiteX655" fmla="*/ 5596 w 10000"/>
                  <a:gd name="connsiteY655" fmla="*/ 8789 h 10000"/>
                  <a:gd name="connsiteX656" fmla="*/ 5626 w 10000"/>
                  <a:gd name="connsiteY656" fmla="*/ 8782 h 10000"/>
                  <a:gd name="connsiteX657" fmla="*/ 5629 w 10000"/>
                  <a:gd name="connsiteY657" fmla="*/ 8782 h 10000"/>
                  <a:gd name="connsiteX658" fmla="*/ 5637 w 10000"/>
                  <a:gd name="connsiteY658" fmla="*/ 8779 h 10000"/>
                  <a:gd name="connsiteX659" fmla="*/ 5648 w 10000"/>
                  <a:gd name="connsiteY659" fmla="*/ 8789 h 10000"/>
                  <a:gd name="connsiteX660" fmla="*/ 5665 w 10000"/>
                  <a:gd name="connsiteY660" fmla="*/ 8795 h 10000"/>
                  <a:gd name="connsiteX661" fmla="*/ 5676 w 10000"/>
                  <a:gd name="connsiteY661" fmla="*/ 8789 h 10000"/>
                  <a:gd name="connsiteX662" fmla="*/ 5684 w 10000"/>
                  <a:gd name="connsiteY662" fmla="*/ 8782 h 10000"/>
                  <a:gd name="connsiteX663" fmla="*/ 5693 w 10000"/>
                  <a:gd name="connsiteY663" fmla="*/ 8789 h 10000"/>
                  <a:gd name="connsiteX664" fmla="*/ 5715 w 10000"/>
                  <a:gd name="connsiteY664" fmla="*/ 8808 h 10000"/>
                  <a:gd name="connsiteX665" fmla="*/ 5731 w 10000"/>
                  <a:gd name="connsiteY665" fmla="*/ 8808 h 10000"/>
                  <a:gd name="connsiteX666" fmla="*/ 5740 w 10000"/>
                  <a:gd name="connsiteY666" fmla="*/ 8808 h 10000"/>
                  <a:gd name="connsiteX667" fmla="*/ 5765 w 10000"/>
                  <a:gd name="connsiteY667" fmla="*/ 8818 h 10000"/>
                  <a:gd name="connsiteX668" fmla="*/ 5781 w 10000"/>
                  <a:gd name="connsiteY668" fmla="*/ 8824 h 10000"/>
                  <a:gd name="connsiteX669" fmla="*/ 5798 w 10000"/>
                  <a:gd name="connsiteY669" fmla="*/ 8834 h 10000"/>
                  <a:gd name="connsiteX670" fmla="*/ 5814 w 10000"/>
                  <a:gd name="connsiteY670" fmla="*/ 8837 h 10000"/>
                  <a:gd name="connsiteX671" fmla="*/ 5831 w 10000"/>
                  <a:gd name="connsiteY671" fmla="*/ 8844 h 10000"/>
                  <a:gd name="connsiteX672" fmla="*/ 5842 w 10000"/>
                  <a:gd name="connsiteY672" fmla="*/ 8847 h 10000"/>
                  <a:gd name="connsiteX673" fmla="*/ 5859 w 10000"/>
                  <a:gd name="connsiteY673" fmla="*/ 8857 h 10000"/>
                  <a:gd name="connsiteX674" fmla="*/ 5870 w 10000"/>
                  <a:gd name="connsiteY674" fmla="*/ 8867 h 10000"/>
                  <a:gd name="connsiteX675" fmla="*/ 5878 w 10000"/>
                  <a:gd name="connsiteY675" fmla="*/ 8873 h 10000"/>
                  <a:gd name="connsiteX676" fmla="*/ 5895 w 10000"/>
                  <a:gd name="connsiteY676" fmla="*/ 8873 h 10000"/>
                  <a:gd name="connsiteX677" fmla="*/ 5911 w 10000"/>
                  <a:gd name="connsiteY677" fmla="*/ 8873 h 10000"/>
                  <a:gd name="connsiteX678" fmla="*/ 5931 w 10000"/>
                  <a:gd name="connsiteY678" fmla="*/ 8873 h 10000"/>
                  <a:gd name="connsiteX679" fmla="*/ 5950 w 10000"/>
                  <a:gd name="connsiteY679" fmla="*/ 8867 h 10000"/>
                  <a:gd name="connsiteX680" fmla="*/ 5967 w 10000"/>
                  <a:gd name="connsiteY680" fmla="*/ 8867 h 10000"/>
                  <a:gd name="connsiteX681" fmla="*/ 5975 w 10000"/>
                  <a:gd name="connsiteY681" fmla="*/ 8873 h 10000"/>
                  <a:gd name="connsiteX682" fmla="*/ 6000 w 10000"/>
                  <a:gd name="connsiteY682" fmla="*/ 8883 h 10000"/>
                  <a:gd name="connsiteX683" fmla="*/ 5997 w 10000"/>
                  <a:gd name="connsiteY683" fmla="*/ 8886 h 10000"/>
                  <a:gd name="connsiteX684" fmla="*/ 5997 w 10000"/>
                  <a:gd name="connsiteY684" fmla="*/ 8896 h 10000"/>
                  <a:gd name="connsiteX685" fmla="*/ 6014 w 10000"/>
                  <a:gd name="connsiteY685" fmla="*/ 8892 h 10000"/>
                  <a:gd name="connsiteX686" fmla="*/ 6028 w 10000"/>
                  <a:gd name="connsiteY686" fmla="*/ 8892 h 10000"/>
                  <a:gd name="connsiteX687" fmla="*/ 6053 w 10000"/>
                  <a:gd name="connsiteY687" fmla="*/ 8886 h 10000"/>
                  <a:gd name="connsiteX688" fmla="*/ 6072 w 10000"/>
                  <a:gd name="connsiteY688" fmla="*/ 8876 h 10000"/>
                  <a:gd name="connsiteX689" fmla="*/ 6089 w 10000"/>
                  <a:gd name="connsiteY689" fmla="*/ 8867 h 10000"/>
                  <a:gd name="connsiteX690" fmla="*/ 6111 w 10000"/>
                  <a:gd name="connsiteY690" fmla="*/ 8857 h 10000"/>
                  <a:gd name="connsiteX691" fmla="*/ 6127 w 10000"/>
                  <a:gd name="connsiteY691" fmla="*/ 8847 h 10000"/>
                  <a:gd name="connsiteX692" fmla="*/ 6152 w 10000"/>
                  <a:gd name="connsiteY692" fmla="*/ 8834 h 10000"/>
                  <a:gd name="connsiteX693" fmla="*/ 6183 w 10000"/>
                  <a:gd name="connsiteY693" fmla="*/ 8828 h 10000"/>
                  <a:gd name="connsiteX694" fmla="*/ 6175 w 10000"/>
                  <a:gd name="connsiteY694" fmla="*/ 8844 h 10000"/>
                  <a:gd name="connsiteX695" fmla="*/ 6169 w 10000"/>
                  <a:gd name="connsiteY695" fmla="*/ 8863 h 10000"/>
                  <a:gd name="connsiteX696" fmla="*/ 6158 w 10000"/>
                  <a:gd name="connsiteY696" fmla="*/ 8886 h 10000"/>
                  <a:gd name="connsiteX697" fmla="*/ 6152 w 10000"/>
                  <a:gd name="connsiteY697" fmla="*/ 8896 h 10000"/>
                  <a:gd name="connsiteX698" fmla="*/ 6150 w 10000"/>
                  <a:gd name="connsiteY698" fmla="*/ 8909 h 10000"/>
                  <a:gd name="connsiteX699" fmla="*/ 6152 w 10000"/>
                  <a:gd name="connsiteY699" fmla="*/ 8938 h 10000"/>
                  <a:gd name="connsiteX700" fmla="*/ 6158 w 10000"/>
                  <a:gd name="connsiteY700" fmla="*/ 8957 h 10000"/>
                  <a:gd name="connsiteX701" fmla="*/ 6161 w 10000"/>
                  <a:gd name="connsiteY701" fmla="*/ 8980 h 10000"/>
                  <a:gd name="connsiteX702" fmla="*/ 6166 w 10000"/>
                  <a:gd name="connsiteY702" fmla="*/ 8999 h 10000"/>
                  <a:gd name="connsiteX703" fmla="*/ 6175 w 10000"/>
                  <a:gd name="connsiteY703" fmla="*/ 9032 h 10000"/>
                  <a:gd name="connsiteX704" fmla="*/ 6183 w 10000"/>
                  <a:gd name="connsiteY704" fmla="*/ 9051 h 10000"/>
                  <a:gd name="connsiteX705" fmla="*/ 6191 w 10000"/>
                  <a:gd name="connsiteY705" fmla="*/ 9064 h 10000"/>
                  <a:gd name="connsiteX706" fmla="*/ 6194 w 10000"/>
                  <a:gd name="connsiteY706" fmla="*/ 9084 h 10000"/>
                  <a:gd name="connsiteX707" fmla="*/ 6208 w 10000"/>
                  <a:gd name="connsiteY707" fmla="*/ 9103 h 10000"/>
                  <a:gd name="connsiteX708" fmla="*/ 6208 w 10000"/>
                  <a:gd name="connsiteY708" fmla="*/ 9113 h 10000"/>
                  <a:gd name="connsiteX709" fmla="*/ 6216 w 10000"/>
                  <a:gd name="connsiteY709" fmla="*/ 9129 h 10000"/>
                  <a:gd name="connsiteX710" fmla="*/ 6230 w 10000"/>
                  <a:gd name="connsiteY710" fmla="*/ 9148 h 10000"/>
                  <a:gd name="connsiteX711" fmla="*/ 6241 w 10000"/>
                  <a:gd name="connsiteY711" fmla="*/ 9165 h 10000"/>
                  <a:gd name="connsiteX712" fmla="*/ 6249 w 10000"/>
                  <a:gd name="connsiteY712" fmla="*/ 9168 h 10000"/>
                  <a:gd name="connsiteX713" fmla="*/ 6266 w 10000"/>
                  <a:gd name="connsiteY713" fmla="*/ 9184 h 10000"/>
                  <a:gd name="connsiteX714" fmla="*/ 6280 w 10000"/>
                  <a:gd name="connsiteY714" fmla="*/ 9184 h 10000"/>
                  <a:gd name="connsiteX715" fmla="*/ 6288 w 10000"/>
                  <a:gd name="connsiteY715" fmla="*/ 9177 h 10000"/>
                  <a:gd name="connsiteX716" fmla="*/ 6299 w 10000"/>
                  <a:gd name="connsiteY716" fmla="*/ 9187 h 10000"/>
                  <a:gd name="connsiteX717" fmla="*/ 6305 w 10000"/>
                  <a:gd name="connsiteY717" fmla="*/ 9197 h 10000"/>
                  <a:gd name="connsiteX718" fmla="*/ 6310 w 10000"/>
                  <a:gd name="connsiteY718" fmla="*/ 9197 h 10000"/>
                  <a:gd name="connsiteX719" fmla="*/ 6321 w 10000"/>
                  <a:gd name="connsiteY719" fmla="*/ 9213 h 10000"/>
                  <a:gd name="connsiteX720" fmla="*/ 6335 w 10000"/>
                  <a:gd name="connsiteY720" fmla="*/ 9223 h 10000"/>
                  <a:gd name="connsiteX721" fmla="*/ 6338 w 10000"/>
                  <a:gd name="connsiteY721" fmla="*/ 9223 h 10000"/>
                  <a:gd name="connsiteX722" fmla="*/ 6355 w 10000"/>
                  <a:gd name="connsiteY722" fmla="*/ 9226 h 10000"/>
                  <a:gd name="connsiteX723" fmla="*/ 6363 w 10000"/>
                  <a:gd name="connsiteY723" fmla="*/ 9236 h 10000"/>
                  <a:gd name="connsiteX724" fmla="*/ 6380 w 10000"/>
                  <a:gd name="connsiteY724" fmla="*/ 9258 h 10000"/>
                  <a:gd name="connsiteX725" fmla="*/ 6393 w 10000"/>
                  <a:gd name="connsiteY725" fmla="*/ 9278 h 10000"/>
                  <a:gd name="connsiteX726" fmla="*/ 6396 w 10000"/>
                  <a:gd name="connsiteY726" fmla="*/ 9288 h 10000"/>
                  <a:gd name="connsiteX727" fmla="*/ 6407 w 10000"/>
                  <a:gd name="connsiteY727" fmla="*/ 9297 h 10000"/>
                  <a:gd name="connsiteX728" fmla="*/ 6410 w 10000"/>
                  <a:gd name="connsiteY728" fmla="*/ 9307 h 10000"/>
                  <a:gd name="connsiteX729" fmla="*/ 6416 w 10000"/>
                  <a:gd name="connsiteY729" fmla="*/ 9317 h 10000"/>
                  <a:gd name="connsiteX730" fmla="*/ 6424 w 10000"/>
                  <a:gd name="connsiteY730" fmla="*/ 9326 h 10000"/>
                  <a:gd name="connsiteX731" fmla="*/ 6435 w 10000"/>
                  <a:gd name="connsiteY731" fmla="*/ 9336 h 10000"/>
                  <a:gd name="connsiteX732" fmla="*/ 6443 w 10000"/>
                  <a:gd name="connsiteY732" fmla="*/ 9346 h 10000"/>
                  <a:gd name="connsiteX733" fmla="*/ 6449 w 10000"/>
                  <a:gd name="connsiteY733" fmla="*/ 9362 h 10000"/>
                  <a:gd name="connsiteX734" fmla="*/ 6452 w 10000"/>
                  <a:gd name="connsiteY734" fmla="*/ 9372 h 10000"/>
                  <a:gd name="connsiteX735" fmla="*/ 6449 w 10000"/>
                  <a:gd name="connsiteY735" fmla="*/ 9381 h 10000"/>
                  <a:gd name="connsiteX736" fmla="*/ 6465 w 10000"/>
                  <a:gd name="connsiteY736" fmla="*/ 9394 h 10000"/>
                  <a:gd name="connsiteX737" fmla="*/ 6468 w 10000"/>
                  <a:gd name="connsiteY737" fmla="*/ 9420 h 10000"/>
                  <a:gd name="connsiteX738" fmla="*/ 6493 w 10000"/>
                  <a:gd name="connsiteY738" fmla="*/ 9430 h 10000"/>
                  <a:gd name="connsiteX739" fmla="*/ 6507 w 10000"/>
                  <a:gd name="connsiteY739" fmla="*/ 9440 h 10000"/>
                  <a:gd name="connsiteX740" fmla="*/ 6524 w 10000"/>
                  <a:gd name="connsiteY740" fmla="*/ 9459 h 10000"/>
                  <a:gd name="connsiteX741" fmla="*/ 6532 w 10000"/>
                  <a:gd name="connsiteY741" fmla="*/ 9485 h 10000"/>
                  <a:gd name="connsiteX742" fmla="*/ 6537 w 10000"/>
                  <a:gd name="connsiteY742" fmla="*/ 9498 h 10000"/>
                  <a:gd name="connsiteX743" fmla="*/ 6571 w 10000"/>
                  <a:gd name="connsiteY743" fmla="*/ 9508 h 10000"/>
                  <a:gd name="connsiteX744" fmla="*/ 6596 w 10000"/>
                  <a:gd name="connsiteY744" fmla="*/ 9508 h 10000"/>
                  <a:gd name="connsiteX745" fmla="*/ 6637 w 10000"/>
                  <a:gd name="connsiteY745" fmla="*/ 9517 h 10000"/>
                  <a:gd name="connsiteX746" fmla="*/ 6662 w 10000"/>
                  <a:gd name="connsiteY746" fmla="*/ 9524 h 10000"/>
                  <a:gd name="connsiteX747" fmla="*/ 6679 w 10000"/>
                  <a:gd name="connsiteY747" fmla="*/ 9517 h 10000"/>
                  <a:gd name="connsiteX748" fmla="*/ 6679 w 10000"/>
                  <a:gd name="connsiteY748" fmla="*/ 9505 h 10000"/>
                  <a:gd name="connsiteX749" fmla="*/ 6690 w 10000"/>
                  <a:gd name="connsiteY749" fmla="*/ 9485 h 10000"/>
                  <a:gd name="connsiteX750" fmla="*/ 6693 w 10000"/>
                  <a:gd name="connsiteY750" fmla="*/ 9479 h 10000"/>
                  <a:gd name="connsiteX751" fmla="*/ 6706 w 10000"/>
                  <a:gd name="connsiteY751" fmla="*/ 9469 h 10000"/>
                  <a:gd name="connsiteX752" fmla="*/ 6709 w 10000"/>
                  <a:gd name="connsiteY752" fmla="*/ 9462 h 10000"/>
                  <a:gd name="connsiteX753" fmla="*/ 6717 w 10000"/>
                  <a:gd name="connsiteY753" fmla="*/ 9459 h 10000"/>
                  <a:gd name="connsiteX754" fmla="*/ 6726 w 10000"/>
                  <a:gd name="connsiteY754" fmla="*/ 9459 h 10000"/>
                  <a:gd name="connsiteX755" fmla="*/ 6742 w 10000"/>
                  <a:gd name="connsiteY755" fmla="*/ 9462 h 10000"/>
                  <a:gd name="connsiteX756" fmla="*/ 6759 w 10000"/>
                  <a:gd name="connsiteY756" fmla="*/ 9479 h 10000"/>
                  <a:gd name="connsiteX757" fmla="*/ 6781 w 10000"/>
                  <a:gd name="connsiteY757" fmla="*/ 9485 h 10000"/>
                  <a:gd name="connsiteX758" fmla="*/ 6795 w 10000"/>
                  <a:gd name="connsiteY758" fmla="*/ 9485 h 10000"/>
                  <a:gd name="connsiteX759" fmla="*/ 6803 w 10000"/>
                  <a:gd name="connsiteY759" fmla="*/ 9498 h 10000"/>
                  <a:gd name="connsiteX760" fmla="*/ 6806 w 10000"/>
                  <a:gd name="connsiteY760" fmla="*/ 9508 h 10000"/>
                  <a:gd name="connsiteX761" fmla="*/ 6823 w 10000"/>
                  <a:gd name="connsiteY761" fmla="*/ 9514 h 10000"/>
                  <a:gd name="connsiteX762" fmla="*/ 6831 w 10000"/>
                  <a:gd name="connsiteY762" fmla="*/ 9514 h 10000"/>
                  <a:gd name="connsiteX763" fmla="*/ 6848 w 10000"/>
                  <a:gd name="connsiteY763" fmla="*/ 9514 h 10000"/>
                  <a:gd name="connsiteX764" fmla="*/ 6856 w 10000"/>
                  <a:gd name="connsiteY764" fmla="*/ 9517 h 10000"/>
                  <a:gd name="connsiteX765" fmla="*/ 6878 w 10000"/>
                  <a:gd name="connsiteY765" fmla="*/ 9524 h 10000"/>
                  <a:gd name="connsiteX766" fmla="*/ 6895 w 10000"/>
                  <a:gd name="connsiteY766" fmla="*/ 9524 h 10000"/>
                  <a:gd name="connsiteX767" fmla="*/ 6917 w 10000"/>
                  <a:gd name="connsiteY767" fmla="*/ 9527 h 10000"/>
                  <a:gd name="connsiteX768" fmla="*/ 6934 w 10000"/>
                  <a:gd name="connsiteY768" fmla="*/ 9534 h 10000"/>
                  <a:gd name="connsiteX769" fmla="*/ 6961 w 10000"/>
                  <a:gd name="connsiteY769" fmla="*/ 9543 h 10000"/>
                  <a:gd name="connsiteX770" fmla="*/ 6989 w 10000"/>
                  <a:gd name="connsiteY770" fmla="*/ 9547 h 10000"/>
                  <a:gd name="connsiteX771" fmla="*/ 7014 w 10000"/>
                  <a:gd name="connsiteY771" fmla="*/ 9543 h 10000"/>
                  <a:gd name="connsiteX772" fmla="*/ 7033 w 10000"/>
                  <a:gd name="connsiteY772" fmla="*/ 9543 h 10000"/>
                  <a:gd name="connsiteX773" fmla="*/ 7042 w 10000"/>
                  <a:gd name="connsiteY773" fmla="*/ 9547 h 10000"/>
                  <a:gd name="connsiteX774" fmla="*/ 7069 w 10000"/>
                  <a:gd name="connsiteY774" fmla="*/ 9647 h 10000"/>
                  <a:gd name="connsiteX775" fmla="*/ 7122 w 10000"/>
                  <a:gd name="connsiteY775" fmla="*/ 9734 h 10000"/>
                  <a:gd name="connsiteX776" fmla="*/ 7147 w 10000"/>
                  <a:gd name="connsiteY776" fmla="*/ 9744 h 10000"/>
                  <a:gd name="connsiteX777" fmla="*/ 7169 w 10000"/>
                  <a:gd name="connsiteY777" fmla="*/ 9741 h 10000"/>
                  <a:gd name="connsiteX778" fmla="*/ 7177 w 10000"/>
                  <a:gd name="connsiteY778" fmla="*/ 9744 h 10000"/>
                  <a:gd name="connsiteX779" fmla="*/ 7186 w 10000"/>
                  <a:gd name="connsiteY779" fmla="*/ 9754 h 10000"/>
                  <a:gd name="connsiteX780" fmla="*/ 7191 w 10000"/>
                  <a:gd name="connsiteY780" fmla="*/ 9773 h 10000"/>
                  <a:gd name="connsiteX781" fmla="*/ 7208 w 10000"/>
                  <a:gd name="connsiteY781" fmla="*/ 9783 h 10000"/>
                  <a:gd name="connsiteX782" fmla="*/ 7219 w 10000"/>
                  <a:gd name="connsiteY782" fmla="*/ 9793 h 10000"/>
                  <a:gd name="connsiteX783" fmla="*/ 7235 w 10000"/>
                  <a:gd name="connsiteY783" fmla="*/ 9802 h 10000"/>
                  <a:gd name="connsiteX784" fmla="*/ 7249 w 10000"/>
                  <a:gd name="connsiteY784" fmla="*/ 9819 h 10000"/>
                  <a:gd name="connsiteX785" fmla="*/ 7255 w 10000"/>
                  <a:gd name="connsiteY785" fmla="*/ 9835 h 10000"/>
                  <a:gd name="connsiteX786" fmla="*/ 7255 w 10000"/>
                  <a:gd name="connsiteY786" fmla="*/ 9848 h 10000"/>
                  <a:gd name="connsiteX787" fmla="*/ 7249 w 10000"/>
                  <a:gd name="connsiteY787" fmla="*/ 9848 h 10000"/>
                  <a:gd name="connsiteX788" fmla="*/ 7244 w 10000"/>
                  <a:gd name="connsiteY788" fmla="*/ 9858 h 10000"/>
                  <a:gd name="connsiteX789" fmla="*/ 7235 w 10000"/>
                  <a:gd name="connsiteY789" fmla="*/ 9883 h 10000"/>
                  <a:gd name="connsiteX790" fmla="*/ 7244 w 10000"/>
                  <a:gd name="connsiteY790" fmla="*/ 9903 h 10000"/>
                  <a:gd name="connsiteX791" fmla="*/ 7258 w 10000"/>
                  <a:gd name="connsiteY791" fmla="*/ 9926 h 10000"/>
                  <a:gd name="connsiteX792" fmla="*/ 7263 w 10000"/>
                  <a:gd name="connsiteY792" fmla="*/ 9948 h 10000"/>
                  <a:gd name="connsiteX793" fmla="*/ 7274 w 10000"/>
                  <a:gd name="connsiteY793" fmla="*/ 9968 h 10000"/>
                  <a:gd name="connsiteX794" fmla="*/ 7283 w 10000"/>
                  <a:gd name="connsiteY794" fmla="*/ 9987 h 10000"/>
                  <a:gd name="connsiteX795" fmla="*/ 7291 w 10000"/>
                  <a:gd name="connsiteY795" fmla="*/ 10000 h 10000"/>
                  <a:gd name="connsiteX796" fmla="*/ 7305 w 10000"/>
                  <a:gd name="connsiteY796" fmla="*/ 9997 h 10000"/>
                  <a:gd name="connsiteX797" fmla="*/ 7313 w 10000"/>
                  <a:gd name="connsiteY797" fmla="*/ 9977 h 10000"/>
                  <a:gd name="connsiteX798" fmla="*/ 7324 w 10000"/>
                  <a:gd name="connsiteY798" fmla="*/ 9968 h 10000"/>
                  <a:gd name="connsiteX799" fmla="*/ 7341 w 10000"/>
                  <a:gd name="connsiteY799" fmla="*/ 9971 h 10000"/>
                  <a:gd name="connsiteX800" fmla="*/ 7368 w 10000"/>
                  <a:gd name="connsiteY800" fmla="*/ 9987 h 10000"/>
                  <a:gd name="connsiteX801" fmla="*/ 7380 w 10000"/>
                  <a:gd name="connsiteY801" fmla="*/ 9990 h 10000"/>
                  <a:gd name="connsiteX802" fmla="*/ 7393 w 10000"/>
                  <a:gd name="connsiteY802" fmla="*/ 9981 h 10000"/>
                  <a:gd name="connsiteX803" fmla="*/ 7404 w 10000"/>
                  <a:gd name="connsiteY803" fmla="*/ 9968 h 10000"/>
                  <a:gd name="connsiteX804" fmla="*/ 7418 w 10000"/>
                  <a:gd name="connsiteY804" fmla="*/ 9948 h 10000"/>
                  <a:gd name="connsiteX805" fmla="*/ 7427 w 10000"/>
                  <a:gd name="connsiteY805" fmla="*/ 9922 h 10000"/>
                  <a:gd name="connsiteX806" fmla="*/ 7427 w 10000"/>
                  <a:gd name="connsiteY806" fmla="*/ 9906 h 10000"/>
                  <a:gd name="connsiteX807" fmla="*/ 7404 w 10000"/>
                  <a:gd name="connsiteY807" fmla="*/ 9877 h 10000"/>
                  <a:gd name="connsiteX808" fmla="*/ 7388 w 10000"/>
                  <a:gd name="connsiteY808" fmla="*/ 9854 h 10000"/>
                  <a:gd name="connsiteX809" fmla="*/ 7385 w 10000"/>
                  <a:gd name="connsiteY809" fmla="*/ 9845 h 10000"/>
                  <a:gd name="connsiteX810" fmla="*/ 7385 w 10000"/>
                  <a:gd name="connsiteY810" fmla="*/ 9825 h 10000"/>
                  <a:gd name="connsiteX811" fmla="*/ 7385 w 10000"/>
                  <a:gd name="connsiteY811" fmla="*/ 9819 h 10000"/>
                  <a:gd name="connsiteX812" fmla="*/ 7393 w 10000"/>
                  <a:gd name="connsiteY812" fmla="*/ 9809 h 10000"/>
                  <a:gd name="connsiteX813" fmla="*/ 7404 w 10000"/>
                  <a:gd name="connsiteY813" fmla="*/ 9793 h 10000"/>
                  <a:gd name="connsiteX814" fmla="*/ 7413 w 10000"/>
                  <a:gd name="connsiteY814" fmla="*/ 9783 h 10000"/>
                  <a:gd name="connsiteX815" fmla="*/ 7404 w 10000"/>
                  <a:gd name="connsiteY815" fmla="*/ 9770 h 10000"/>
                  <a:gd name="connsiteX816" fmla="*/ 7388 w 10000"/>
                  <a:gd name="connsiteY816" fmla="*/ 9760 h 10000"/>
                  <a:gd name="connsiteX817" fmla="*/ 7371 w 10000"/>
                  <a:gd name="connsiteY817" fmla="*/ 9744 h 10000"/>
                  <a:gd name="connsiteX818" fmla="*/ 7363 w 10000"/>
                  <a:gd name="connsiteY818" fmla="*/ 9731 h 10000"/>
                  <a:gd name="connsiteX819" fmla="*/ 7355 w 10000"/>
                  <a:gd name="connsiteY819" fmla="*/ 9715 h 10000"/>
                  <a:gd name="connsiteX820" fmla="*/ 7360 w 10000"/>
                  <a:gd name="connsiteY820" fmla="*/ 9686 h 10000"/>
                  <a:gd name="connsiteX821" fmla="*/ 7363 w 10000"/>
                  <a:gd name="connsiteY821" fmla="*/ 9657 h 10000"/>
                  <a:gd name="connsiteX822" fmla="*/ 7360 w 10000"/>
                  <a:gd name="connsiteY822" fmla="*/ 9631 h 10000"/>
                  <a:gd name="connsiteX823" fmla="*/ 7346 w 10000"/>
                  <a:gd name="connsiteY823" fmla="*/ 9611 h 10000"/>
                  <a:gd name="connsiteX824" fmla="*/ 7332 w 10000"/>
                  <a:gd name="connsiteY824" fmla="*/ 9585 h 10000"/>
                  <a:gd name="connsiteX825" fmla="*/ 7324 w 10000"/>
                  <a:gd name="connsiteY825" fmla="*/ 9573 h 10000"/>
                  <a:gd name="connsiteX826" fmla="*/ 7324 w 10000"/>
                  <a:gd name="connsiteY826" fmla="*/ 9553 h 10000"/>
                  <a:gd name="connsiteX827" fmla="*/ 7324 w 10000"/>
                  <a:gd name="connsiteY827" fmla="*/ 9543 h 10000"/>
                  <a:gd name="connsiteX828" fmla="*/ 7324 w 10000"/>
                  <a:gd name="connsiteY828" fmla="*/ 9517 h 10000"/>
                  <a:gd name="connsiteX829" fmla="*/ 7324 w 10000"/>
                  <a:gd name="connsiteY829" fmla="*/ 9498 h 10000"/>
                  <a:gd name="connsiteX830" fmla="*/ 7332 w 10000"/>
                  <a:gd name="connsiteY830" fmla="*/ 9479 h 10000"/>
                  <a:gd name="connsiteX831" fmla="*/ 7341 w 10000"/>
                  <a:gd name="connsiteY831" fmla="*/ 9462 h 10000"/>
                  <a:gd name="connsiteX832" fmla="*/ 7352 w 10000"/>
                  <a:gd name="connsiteY832" fmla="*/ 9459 h 10000"/>
                  <a:gd name="connsiteX833" fmla="*/ 7360 w 10000"/>
                  <a:gd name="connsiteY833" fmla="*/ 9443 h 10000"/>
                  <a:gd name="connsiteX834" fmla="*/ 7363 w 10000"/>
                  <a:gd name="connsiteY834" fmla="*/ 9433 h 10000"/>
                  <a:gd name="connsiteX835" fmla="*/ 7377 w 10000"/>
                  <a:gd name="connsiteY835" fmla="*/ 9433 h 10000"/>
                  <a:gd name="connsiteX836" fmla="*/ 7388 w 10000"/>
                  <a:gd name="connsiteY836" fmla="*/ 9430 h 10000"/>
                  <a:gd name="connsiteX837" fmla="*/ 7396 w 10000"/>
                  <a:gd name="connsiteY837" fmla="*/ 9430 h 10000"/>
                  <a:gd name="connsiteX838" fmla="*/ 7402 w 10000"/>
                  <a:gd name="connsiteY838" fmla="*/ 9424 h 10000"/>
                  <a:gd name="connsiteX839" fmla="*/ 7396 w 10000"/>
                  <a:gd name="connsiteY839" fmla="*/ 9414 h 10000"/>
                  <a:gd name="connsiteX840" fmla="*/ 7388 w 10000"/>
                  <a:gd name="connsiteY840" fmla="*/ 9401 h 10000"/>
                  <a:gd name="connsiteX841" fmla="*/ 7371 w 10000"/>
                  <a:gd name="connsiteY841" fmla="*/ 9391 h 10000"/>
                  <a:gd name="connsiteX842" fmla="*/ 7355 w 10000"/>
                  <a:gd name="connsiteY842" fmla="*/ 9375 h 10000"/>
                  <a:gd name="connsiteX843" fmla="*/ 7332 w 10000"/>
                  <a:gd name="connsiteY843" fmla="*/ 9356 h 10000"/>
                  <a:gd name="connsiteX844" fmla="*/ 7313 w 10000"/>
                  <a:gd name="connsiteY844" fmla="*/ 9330 h 10000"/>
                  <a:gd name="connsiteX845" fmla="*/ 7307 w 10000"/>
                  <a:gd name="connsiteY845" fmla="*/ 9310 h 10000"/>
                  <a:gd name="connsiteX846" fmla="*/ 7305 w 10000"/>
                  <a:gd name="connsiteY846" fmla="*/ 9291 h 10000"/>
                  <a:gd name="connsiteX847" fmla="*/ 7305 w 10000"/>
                  <a:gd name="connsiteY847" fmla="*/ 9278 h 10000"/>
                  <a:gd name="connsiteX848" fmla="*/ 7296 w 10000"/>
                  <a:gd name="connsiteY848" fmla="*/ 9268 h 10000"/>
                  <a:gd name="connsiteX849" fmla="*/ 7296 w 10000"/>
                  <a:gd name="connsiteY849" fmla="*/ 9249 h 10000"/>
                  <a:gd name="connsiteX850" fmla="*/ 7291 w 10000"/>
                  <a:gd name="connsiteY850" fmla="*/ 9226 h 10000"/>
                  <a:gd name="connsiteX851" fmla="*/ 7283 w 10000"/>
                  <a:gd name="connsiteY851" fmla="*/ 9213 h 10000"/>
                  <a:gd name="connsiteX852" fmla="*/ 7274 w 10000"/>
                  <a:gd name="connsiteY852" fmla="*/ 9194 h 10000"/>
                  <a:gd name="connsiteX853" fmla="*/ 7274 w 10000"/>
                  <a:gd name="connsiteY853" fmla="*/ 9174 h 10000"/>
                  <a:gd name="connsiteX854" fmla="*/ 7280 w 10000"/>
                  <a:gd name="connsiteY854" fmla="*/ 9148 h 10000"/>
                  <a:gd name="connsiteX855" fmla="*/ 7283 w 10000"/>
                  <a:gd name="connsiteY855" fmla="*/ 9119 h 10000"/>
                  <a:gd name="connsiteX856" fmla="*/ 7291 w 10000"/>
                  <a:gd name="connsiteY856" fmla="*/ 9100 h 10000"/>
                  <a:gd name="connsiteX857" fmla="*/ 7307 w 10000"/>
                  <a:gd name="connsiteY857" fmla="*/ 9080 h 10000"/>
                  <a:gd name="connsiteX858" fmla="*/ 7324 w 10000"/>
                  <a:gd name="connsiteY858" fmla="*/ 9054 h 10000"/>
                  <a:gd name="connsiteX859" fmla="*/ 7341 w 10000"/>
                  <a:gd name="connsiteY859" fmla="*/ 9054 h 10000"/>
                  <a:gd name="connsiteX860" fmla="*/ 7352 w 10000"/>
                  <a:gd name="connsiteY860" fmla="*/ 9054 h 10000"/>
                  <a:gd name="connsiteX861" fmla="*/ 7346 w 10000"/>
                  <a:gd name="connsiteY861" fmla="*/ 9032 h 10000"/>
                  <a:gd name="connsiteX862" fmla="*/ 7341 w 10000"/>
                  <a:gd name="connsiteY862" fmla="*/ 9022 h 10000"/>
                  <a:gd name="connsiteX863" fmla="*/ 7352 w 10000"/>
                  <a:gd name="connsiteY863" fmla="*/ 8999 h 10000"/>
                  <a:gd name="connsiteX864" fmla="*/ 7360 w 10000"/>
                  <a:gd name="connsiteY864" fmla="*/ 8967 h 10000"/>
                  <a:gd name="connsiteX865" fmla="*/ 7368 w 10000"/>
                  <a:gd name="connsiteY865" fmla="*/ 8922 h 10000"/>
                  <a:gd name="connsiteX866" fmla="*/ 7377 w 10000"/>
                  <a:gd name="connsiteY866" fmla="*/ 8896 h 10000"/>
                  <a:gd name="connsiteX867" fmla="*/ 7380 w 10000"/>
                  <a:gd name="connsiteY867" fmla="*/ 8867 h 10000"/>
                  <a:gd name="connsiteX868" fmla="*/ 7402 w 10000"/>
                  <a:gd name="connsiteY868" fmla="*/ 8824 h 10000"/>
                  <a:gd name="connsiteX869" fmla="*/ 7402 w 10000"/>
                  <a:gd name="connsiteY869" fmla="*/ 8808 h 10000"/>
                  <a:gd name="connsiteX870" fmla="*/ 7393 w 10000"/>
                  <a:gd name="connsiteY870" fmla="*/ 8795 h 10000"/>
                  <a:gd name="connsiteX871" fmla="*/ 7388 w 10000"/>
                  <a:gd name="connsiteY871" fmla="*/ 8799 h 10000"/>
                  <a:gd name="connsiteX872" fmla="*/ 7396 w 10000"/>
                  <a:gd name="connsiteY872" fmla="*/ 8789 h 10000"/>
                  <a:gd name="connsiteX873" fmla="*/ 7404 w 10000"/>
                  <a:gd name="connsiteY873" fmla="*/ 8789 h 10000"/>
                  <a:gd name="connsiteX874" fmla="*/ 7421 w 10000"/>
                  <a:gd name="connsiteY874" fmla="*/ 8769 h 10000"/>
                  <a:gd name="connsiteX875" fmla="*/ 7443 w 10000"/>
                  <a:gd name="connsiteY875" fmla="*/ 8763 h 10000"/>
                  <a:gd name="connsiteX876" fmla="*/ 7452 w 10000"/>
                  <a:gd name="connsiteY876" fmla="*/ 8769 h 10000"/>
                  <a:gd name="connsiteX877" fmla="*/ 7468 w 10000"/>
                  <a:gd name="connsiteY877" fmla="*/ 8769 h 10000"/>
                  <a:gd name="connsiteX878" fmla="*/ 7499 w 10000"/>
                  <a:gd name="connsiteY878" fmla="*/ 8763 h 10000"/>
                  <a:gd name="connsiteX879" fmla="*/ 7526 w 10000"/>
                  <a:gd name="connsiteY879" fmla="*/ 8763 h 10000"/>
                  <a:gd name="connsiteX880" fmla="*/ 7532 w 10000"/>
                  <a:gd name="connsiteY880" fmla="*/ 8763 h 10000"/>
                  <a:gd name="connsiteX881" fmla="*/ 7554 w 10000"/>
                  <a:gd name="connsiteY881" fmla="*/ 8744 h 10000"/>
                  <a:gd name="connsiteX882" fmla="*/ 7571 w 10000"/>
                  <a:gd name="connsiteY882" fmla="*/ 8731 h 10000"/>
                  <a:gd name="connsiteX883" fmla="*/ 7587 w 10000"/>
                  <a:gd name="connsiteY883" fmla="*/ 8711 h 10000"/>
                  <a:gd name="connsiteX884" fmla="*/ 7607 w 10000"/>
                  <a:gd name="connsiteY884" fmla="*/ 8711 h 10000"/>
                  <a:gd name="connsiteX885" fmla="*/ 7634 w 10000"/>
                  <a:gd name="connsiteY885" fmla="*/ 8705 h 10000"/>
                  <a:gd name="connsiteX886" fmla="*/ 7643 w 10000"/>
                  <a:gd name="connsiteY886" fmla="*/ 8682 h 10000"/>
                  <a:gd name="connsiteX887" fmla="*/ 7654 w 10000"/>
                  <a:gd name="connsiteY887" fmla="*/ 8666 h 10000"/>
                  <a:gd name="connsiteX888" fmla="*/ 7668 w 10000"/>
                  <a:gd name="connsiteY888" fmla="*/ 8666 h 10000"/>
                  <a:gd name="connsiteX889" fmla="*/ 7676 w 10000"/>
                  <a:gd name="connsiteY889" fmla="*/ 8682 h 10000"/>
                  <a:gd name="connsiteX890" fmla="*/ 7704 w 10000"/>
                  <a:gd name="connsiteY890" fmla="*/ 8669 h 10000"/>
                  <a:gd name="connsiteX891" fmla="*/ 7712 w 10000"/>
                  <a:gd name="connsiteY891" fmla="*/ 8669 h 10000"/>
                  <a:gd name="connsiteX892" fmla="*/ 7720 w 10000"/>
                  <a:gd name="connsiteY892" fmla="*/ 8669 h 10000"/>
                  <a:gd name="connsiteX893" fmla="*/ 7726 w 10000"/>
                  <a:gd name="connsiteY893" fmla="*/ 8656 h 10000"/>
                  <a:gd name="connsiteX894" fmla="*/ 7734 w 10000"/>
                  <a:gd name="connsiteY894" fmla="*/ 8650 h 10000"/>
                  <a:gd name="connsiteX895" fmla="*/ 7742 w 10000"/>
                  <a:gd name="connsiteY895" fmla="*/ 8650 h 10000"/>
                  <a:gd name="connsiteX896" fmla="*/ 7759 w 10000"/>
                  <a:gd name="connsiteY896" fmla="*/ 8650 h 10000"/>
                  <a:gd name="connsiteX897" fmla="*/ 7756 w 10000"/>
                  <a:gd name="connsiteY897" fmla="*/ 8630 h 10000"/>
                  <a:gd name="connsiteX898" fmla="*/ 7751 w 10000"/>
                  <a:gd name="connsiteY898" fmla="*/ 8627 h 10000"/>
                  <a:gd name="connsiteX899" fmla="*/ 7742 w 10000"/>
                  <a:gd name="connsiteY899" fmla="*/ 8620 h 10000"/>
                  <a:gd name="connsiteX900" fmla="*/ 7734 w 10000"/>
                  <a:gd name="connsiteY900" fmla="*/ 8591 h 10000"/>
                  <a:gd name="connsiteX901" fmla="*/ 7709 w 10000"/>
                  <a:gd name="connsiteY901" fmla="*/ 8582 h 10000"/>
                  <a:gd name="connsiteX902" fmla="*/ 7695 w 10000"/>
                  <a:gd name="connsiteY902" fmla="*/ 8578 h 10000"/>
                  <a:gd name="connsiteX903" fmla="*/ 7668 w 10000"/>
                  <a:gd name="connsiteY903" fmla="*/ 8562 h 10000"/>
                  <a:gd name="connsiteX904" fmla="*/ 7645 w 10000"/>
                  <a:gd name="connsiteY904" fmla="*/ 8552 h 10000"/>
                  <a:gd name="connsiteX905" fmla="*/ 7615 w 10000"/>
                  <a:gd name="connsiteY905" fmla="*/ 8543 h 10000"/>
                  <a:gd name="connsiteX906" fmla="*/ 7596 w 10000"/>
                  <a:gd name="connsiteY906" fmla="*/ 8527 h 10000"/>
                  <a:gd name="connsiteX907" fmla="*/ 7565 w 10000"/>
                  <a:gd name="connsiteY907" fmla="*/ 8494 h 10000"/>
                  <a:gd name="connsiteX908" fmla="*/ 7562 w 10000"/>
                  <a:gd name="connsiteY908" fmla="*/ 8475 h 10000"/>
                  <a:gd name="connsiteX909" fmla="*/ 7540 w 10000"/>
                  <a:gd name="connsiteY909" fmla="*/ 8455 h 10000"/>
                  <a:gd name="connsiteX910" fmla="*/ 7535 w 10000"/>
                  <a:gd name="connsiteY910" fmla="*/ 8446 h 10000"/>
                  <a:gd name="connsiteX911" fmla="*/ 7535 w 10000"/>
                  <a:gd name="connsiteY911" fmla="*/ 8420 h 10000"/>
                  <a:gd name="connsiteX912" fmla="*/ 7535 w 10000"/>
                  <a:gd name="connsiteY912" fmla="*/ 8391 h 10000"/>
                  <a:gd name="connsiteX913" fmla="*/ 7548 w 10000"/>
                  <a:gd name="connsiteY913" fmla="*/ 8345 h 10000"/>
                  <a:gd name="connsiteX914" fmla="*/ 7562 w 10000"/>
                  <a:gd name="connsiteY914" fmla="*/ 8319 h 10000"/>
                  <a:gd name="connsiteX915" fmla="*/ 7582 w 10000"/>
                  <a:gd name="connsiteY915" fmla="*/ 8310 h 10000"/>
                  <a:gd name="connsiteX916" fmla="*/ 7607 w 10000"/>
                  <a:gd name="connsiteY916" fmla="*/ 8300 h 10000"/>
                  <a:gd name="connsiteX917" fmla="*/ 7629 w 10000"/>
                  <a:gd name="connsiteY917" fmla="*/ 8300 h 10000"/>
                  <a:gd name="connsiteX918" fmla="*/ 7651 w 10000"/>
                  <a:gd name="connsiteY918" fmla="*/ 8297 h 10000"/>
                  <a:gd name="connsiteX919" fmla="*/ 7668 w 10000"/>
                  <a:gd name="connsiteY919" fmla="*/ 8280 h 10000"/>
                  <a:gd name="connsiteX920" fmla="*/ 7687 w 10000"/>
                  <a:gd name="connsiteY920" fmla="*/ 8267 h 10000"/>
                  <a:gd name="connsiteX921" fmla="*/ 7693 w 10000"/>
                  <a:gd name="connsiteY921" fmla="*/ 8261 h 10000"/>
                  <a:gd name="connsiteX922" fmla="*/ 7701 w 10000"/>
                  <a:gd name="connsiteY922" fmla="*/ 8248 h 10000"/>
                  <a:gd name="connsiteX923" fmla="*/ 7712 w 10000"/>
                  <a:gd name="connsiteY923" fmla="*/ 8238 h 10000"/>
                  <a:gd name="connsiteX924" fmla="*/ 7731 w 10000"/>
                  <a:gd name="connsiteY924" fmla="*/ 8222 h 10000"/>
                  <a:gd name="connsiteX925" fmla="*/ 7740 w 10000"/>
                  <a:gd name="connsiteY925" fmla="*/ 8206 h 10000"/>
                  <a:gd name="connsiteX926" fmla="*/ 7756 w 10000"/>
                  <a:gd name="connsiteY926" fmla="*/ 8183 h 10000"/>
                  <a:gd name="connsiteX927" fmla="*/ 7773 w 10000"/>
                  <a:gd name="connsiteY927" fmla="*/ 8177 h 10000"/>
                  <a:gd name="connsiteX928" fmla="*/ 7784 w 10000"/>
                  <a:gd name="connsiteY928" fmla="*/ 8183 h 10000"/>
                  <a:gd name="connsiteX929" fmla="*/ 7801 w 10000"/>
                  <a:gd name="connsiteY929" fmla="*/ 8174 h 10000"/>
                  <a:gd name="connsiteX930" fmla="*/ 7801 w 10000"/>
                  <a:gd name="connsiteY930" fmla="*/ 8157 h 10000"/>
                  <a:gd name="connsiteX931" fmla="*/ 7817 w 10000"/>
                  <a:gd name="connsiteY931" fmla="*/ 8164 h 10000"/>
                  <a:gd name="connsiteX932" fmla="*/ 7837 w 10000"/>
                  <a:gd name="connsiteY932" fmla="*/ 8164 h 10000"/>
                  <a:gd name="connsiteX933" fmla="*/ 7856 w 10000"/>
                  <a:gd name="connsiteY933" fmla="*/ 8164 h 10000"/>
                  <a:gd name="connsiteX934" fmla="*/ 7870 w 10000"/>
                  <a:gd name="connsiteY934" fmla="*/ 8167 h 10000"/>
                  <a:gd name="connsiteX935" fmla="*/ 7881 w 10000"/>
                  <a:gd name="connsiteY935" fmla="*/ 8174 h 10000"/>
                  <a:gd name="connsiteX936" fmla="*/ 7898 w 10000"/>
                  <a:gd name="connsiteY936" fmla="*/ 8187 h 10000"/>
                  <a:gd name="connsiteX937" fmla="*/ 7917 w 10000"/>
                  <a:gd name="connsiteY937" fmla="*/ 8187 h 10000"/>
                  <a:gd name="connsiteX938" fmla="*/ 7928 w 10000"/>
                  <a:gd name="connsiteY938" fmla="*/ 8157 h 10000"/>
                  <a:gd name="connsiteX939" fmla="*/ 7942 w 10000"/>
                  <a:gd name="connsiteY939" fmla="*/ 8157 h 10000"/>
                  <a:gd name="connsiteX940" fmla="*/ 7958 w 10000"/>
                  <a:gd name="connsiteY940" fmla="*/ 8164 h 10000"/>
                  <a:gd name="connsiteX941" fmla="*/ 7983 w 10000"/>
                  <a:gd name="connsiteY941" fmla="*/ 8144 h 10000"/>
                  <a:gd name="connsiteX942" fmla="*/ 8000 w 10000"/>
                  <a:gd name="connsiteY942" fmla="*/ 8109 h 10000"/>
                  <a:gd name="connsiteX943" fmla="*/ 7994 w 10000"/>
                  <a:gd name="connsiteY943" fmla="*/ 8093 h 10000"/>
                  <a:gd name="connsiteX944" fmla="*/ 7983 w 10000"/>
                  <a:gd name="connsiteY944" fmla="*/ 8070 h 10000"/>
                  <a:gd name="connsiteX945" fmla="*/ 7986 w 10000"/>
                  <a:gd name="connsiteY945" fmla="*/ 8063 h 10000"/>
                  <a:gd name="connsiteX946" fmla="*/ 7978 w 10000"/>
                  <a:gd name="connsiteY946" fmla="*/ 8044 h 10000"/>
                  <a:gd name="connsiteX947" fmla="*/ 7986 w 10000"/>
                  <a:gd name="connsiteY947" fmla="*/ 8002 h 10000"/>
                  <a:gd name="connsiteX948" fmla="*/ 7983 w 10000"/>
                  <a:gd name="connsiteY948" fmla="*/ 7947 h 10000"/>
                  <a:gd name="connsiteX949" fmla="*/ 7961 w 10000"/>
                  <a:gd name="connsiteY949" fmla="*/ 7931 h 10000"/>
                  <a:gd name="connsiteX950" fmla="*/ 7958 w 10000"/>
                  <a:gd name="connsiteY950" fmla="*/ 7898 h 10000"/>
                  <a:gd name="connsiteX951" fmla="*/ 7953 w 10000"/>
                  <a:gd name="connsiteY951" fmla="*/ 7856 h 10000"/>
                  <a:gd name="connsiteX952" fmla="*/ 7967 w 10000"/>
                  <a:gd name="connsiteY952" fmla="*/ 7837 h 10000"/>
                  <a:gd name="connsiteX953" fmla="*/ 7950 w 10000"/>
                  <a:gd name="connsiteY953" fmla="*/ 7824 h 10000"/>
                  <a:gd name="connsiteX954" fmla="*/ 7906 w 10000"/>
                  <a:gd name="connsiteY954" fmla="*/ 7814 h 10000"/>
                  <a:gd name="connsiteX955" fmla="*/ 7878 w 10000"/>
                  <a:gd name="connsiteY955" fmla="*/ 7814 h 10000"/>
                  <a:gd name="connsiteX956" fmla="*/ 7870 w 10000"/>
                  <a:gd name="connsiteY956" fmla="*/ 7795 h 10000"/>
                  <a:gd name="connsiteX957" fmla="*/ 7878 w 10000"/>
                  <a:gd name="connsiteY957" fmla="*/ 7778 h 10000"/>
                  <a:gd name="connsiteX958" fmla="*/ 7881 w 10000"/>
                  <a:gd name="connsiteY958" fmla="*/ 7775 h 10000"/>
                  <a:gd name="connsiteX959" fmla="*/ 7878 w 10000"/>
                  <a:gd name="connsiteY959" fmla="*/ 7743 h 10000"/>
                  <a:gd name="connsiteX960" fmla="*/ 7895 w 10000"/>
                  <a:gd name="connsiteY960" fmla="*/ 7733 h 10000"/>
                  <a:gd name="connsiteX961" fmla="*/ 7911 w 10000"/>
                  <a:gd name="connsiteY961" fmla="*/ 7710 h 10000"/>
                  <a:gd name="connsiteX962" fmla="*/ 7911 w 10000"/>
                  <a:gd name="connsiteY962" fmla="*/ 7665 h 10000"/>
                  <a:gd name="connsiteX963" fmla="*/ 7917 w 10000"/>
                  <a:gd name="connsiteY963" fmla="*/ 7600 h 10000"/>
                  <a:gd name="connsiteX964" fmla="*/ 7928 w 10000"/>
                  <a:gd name="connsiteY964" fmla="*/ 7581 h 10000"/>
                  <a:gd name="connsiteX965" fmla="*/ 7917 w 10000"/>
                  <a:gd name="connsiteY965" fmla="*/ 7474 h 10000"/>
                  <a:gd name="connsiteX966" fmla="*/ 7873 w 10000"/>
                  <a:gd name="connsiteY966" fmla="*/ 7335 h 10000"/>
                  <a:gd name="connsiteX967" fmla="*/ 7756 w 10000"/>
                  <a:gd name="connsiteY967" fmla="*/ 7050 h 10000"/>
                  <a:gd name="connsiteX968" fmla="*/ 7679 w 10000"/>
                  <a:gd name="connsiteY968" fmla="*/ 6839 h 10000"/>
                  <a:gd name="connsiteX969" fmla="*/ 7668 w 10000"/>
                  <a:gd name="connsiteY969" fmla="*/ 6823 h 10000"/>
                  <a:gd name="connsiteX970" fmla="*/ 7659 w 10000"/>
                  <a:gd name="connsiteY970" fmla="*/ 6768 h 10000"/>
                  <a:gd name="connsiteX971" fmla="*/ 7659 w 10000"/>
                  <a:gd name="connsiteY971" fmla="*/ 6739 h 10000"/>
                  <a:gd name="connsiteX972" fmla="*/ 7651 w 10000"/>
                  <a:gd name="connsiteY972" fmla="*/ 6713 h 10000"/>
                  <a:gd name="connsiteX973" fmla="*/ 7654 w 10000"/>
                  <a:gd name="connsiteY973" fmla="*/ 6684 h 10000"/>
                  <a:gd name="connsiteX974" fmla="*/ 7643 w 10000"/>
                  <a:gd name="connsiteY974" fmla="*/ 6626 h 10000"/>
                  <a:gd name="connsiteX975" fmla="*/ 7629 w 10000"/>
                  <a:gd name="connsiteY975" fmla="*/ 6600 h 10000"/>
                  <a:gd name="connsiteX976" fmla="*/ 7629 w 10000"/>
                  <a:gd name="connsiteY976" fmla="*/ 6580 h 10000"/>
                  <a:gd name="connsiteX977" fmla="*/ 7623 w 10000"/>
                  <a:gd name="connsiteY977" fmla="*/ 6541 h 10000"/>
                  <a:gd name="connsiteX978" fmla="*/ 7615 w 10000"/>
                  <a:gd name="connsiteY978" fmla="*/ 6522 h 10000"/>
                  <a:gd name="connsiteX979" fmla="*/ 7598 w 10000"/>
                  <a:gd name="connsiteY979" fmla="*/ 6509 h 10000"/>
                  <a:gd name="connsiteX980" fmla="*/ 7587 w 10000"/>
                  <a:gd name="connsiteY980" fmla="*/ 6493 h 10000"/>
                  <a:gd name="connsiteX981" fmla="*/ 7579 w 10000"/>
                  <a:gd name="connsiteY981" fmla="*/ 6464 h 10000"/>
                  <a:gd name="connsiteX982" fmla="*/ 7587 w 10000"/>
                  <a:gd name="connsiteY982" fmla="*/ 6438 h 10000"/>
                  <a:gd name="connsiteX983" fmla="*/ 7596 w 10000"/>
                  <a:gd name="connsiteY983" fmla="*/ 6425 h 10000"/>
                  <a:gd name="connsiteX984" fmla="*/ 7590 w 10000"/>
                  <a:gd name="connsiteY984" fmla="*/ 6396 h 10000"/>
                  <a:gd name="connsiteX985" fmla="*/ 7590 w 10000"/>
                  <a:gd name="connsiteY985" fmla="*/ 6373 h 10000"/>
                  <a:gd name="connsiteX986" fmla="*/ 7587 w 10000"/>
                  <a:gd name="connsiteY986" fmla="*/ 6354 h 10000"/>
                  <a:gd name="connsiteX987" fmla="*/ 7582 w 10000"/>
                  <a:gd name="connsiteY987" fmla="*/ 6344 h 10000"/>
                  <a:gd name="connsiteX988" fmla="*/ 7582 w 10000"/>
                  <a:gd name="connsiteY988" fmla="*/ 6324 h 10000"/>
                  <a:gd name="connsiteX989" fmla="*/ 7571 w 10000"/>
                  <a:gd name="connsiteY989" fmla="*/ 6302 h 10000"/>
                  <a:gd name="connsiteX990" fmla="*/ 7548 w 10000"/>
                  <a:gd name="connsiteY990" fmla="*/ 6256 h 10000"/>
                  <a:gd name="connsiteX991" fmla="*/ 7546 w 10000"/>
                  <a:gd name="connsiteY991" fmla="*/ 6218 h 10000"/>
                  <a:gd name="connsiteX992" fmla="*/ 7540 w 10000"/>
                  <a:gd name="connsiteY992" fmla="*/ 6159 h 10000"/>
                  <a:gd name="connsiteX993" fmla="*/ 7535 w 10000"/>
                  <a:gd name="connsiteY993" fmla="*/ 6114 h 10000"/>
                  <a:gd name="connsiteX994" fmla="*/ 7535 w 10000"/>
                  <a:gd name="connsiteY994" fmla="*/ 6088 h 10000"/>
                  <a:gd name="connsiteX995" fmla="*/ 7540 w 10000"/>
                  <a:gd name="connsiteY995" fmla="*/ 6049 h 10000"/>
                  <a:gd name="connsiteX996" fmla="*/ 7546 w 10000"/>
                  <a:gd name="connsiteY996" fmla="*/ 6004 h 10000"/>
                  <a:gd name="connsiteX997" fmla="*/ 7548 w 10000"/>
                  <a:gd name="connsiteY997" fmla="*/ 5965 h 10000"/>
                  <a:gd name="connsiteX998" fmla="*/ 7548 w 10000"/>
                  <a:gd name="connsiteY998" fmla="*/ 5946 h 10000"/>
                  <a:gd name="connsiteX999" fmla="*/ 7548 w 10000"/>
                  <a:gd name="connsiteY999" fmla="*/ 5933 h 10000"/>
                  <a:gd name="connsiteX1000" fmla="*/ 7548 w 10000"/>
                  <a:gd name="connsiteY1000" fmla="*/ 5910 h 10000"/>
                  <a:gd name="connsiteX1001" fmla="*/ 7548 w 10000"/>
                  <a:gd name="connsiteY1001" fmla="*/ 5897 h 10000"/>
                  <a:gd name="connsiteX1002" fmla="*/ 7546 w 10000"/>
                  <a:gd name="connsiteY1002" fmla="*/ 5871 h 10000"/>
                  <a:gd name="connsiteX1003" fmla="*/ 7535 w 10000"/>
                  <a:gd name="connsiteY1003" fmla="*/ 5839 h 10000"/>
                  <a:gd name="connsiteX1004" fmla="*/ 7524 w 10000"/>
                  <a:gd name="connsiteY1004" fmla="*/ 5797 h 10000"/>
                  <a:gd name="connsiteX1005" fmla="*/ 7518 w 10000"/>
                  <a:gd name="connsiteY1005" fmla="*/ 5767 h 10000"/>
                  <a:gd name="connsiteX1006" fmla="*/ 7515 w 10000"/>
                  <a:gd name="connsiteY1006" fmla="*/ 5745 h 10000"/>
                  <a:gd name="connsiteX1007" fmla="*/ 7501 w 10000"/>
                  <a:gd name="connsiteY1007" fmla="*/ 5683 h 10000"/>
                  <a:gd name="connsiteX1008" fmla="*/ 7490 w 10000"/>
                  <a:gd name="connsiteY1008" fmla="*/ 5631 h 10000"/>
                  <a:gd name="connsiteX1009" fmla="*/ 7482 w 10000"/>
                  <a:gd name="connsiteY1009" fmla="*/ 5593 h 10000"/>
                  <a:gd name="connsiteX1010" fmla="*/ 7476 w 10000"/>
                  <a:gd name="connsiteY1010" fmla="*/ 5570 h 10000"/>
                  <a:gd name="connsiteX1011" fmla="*/ 7476 w 10000"/>
                  <a:gd name="connsiteY1011" fmla="*/ 5528 h 10000"/>
                  <a:gd name="connsiteX1012" fmla="*/ 7482 w 10000"/>
                  <a:gd name="connsiteY1012" fmla="*/ 5502 h 10000"/>
                  <a:gd name="connsiteX1013" fmla="*/ 7490 w 10000"/>
                  <a:gd name="connsiteY1013" fmla="*/ 5489 h 10000"/>
                  <a:gd name="connsiteX1014" fmla="*/ 7499 w 10000"/>
                  <a:gd name="connsiteY1014" fmla="*/ 5479 h 10000"/>
                  <a:gd name="connsiteX1015" fmla="*/ 7493 w 10000"/>
                  <a:gd name="connsiteY1015" fmla="*/ 5427 h 10000"/>
                  <a:gd name="connsiteX1016" fmla="*/ 7501 w 10000"/>
                  <a:gd name="connsiteY1016" fmla="*/ 5415 h 10000"/>
                  <a:gd name="connsiteX1017" fmla="*/ 7510 w 10000"/>
                  <a:gd name="connsiteY1017" fmla="*/ 5398 h 10000"/>
                  <a:gd name="connsiteX1018" fmla="*/ 7515 w 10000"/>
                  <a:gd name="connsiteY1018" fmla="*/ 5379 h 10000"/>
                  <a:gd name="connsiteX1019" fmla="*/ 7526 w 10000"/>
                  <a:gd name="connsiteY1019" fmla="*/ 5366 h 10000"/>
                  <a:gd name="connsiteX1020" fmla="*/ 7518 w 10000"/>
                  <a:gd name="connsiteY1020" fmla="*/ 5350 h 10000"/>
                  <a:gd name="connsiteX1021" fmla="*/ 7518 w 10000"/>
                  <a:gd name="connsiteY1021" fmla="*/ 5330 h 10000"/>
                  <a:gd name="connsiteX1022" fmla="*/ 7526 w 10000"/>
                  <a:gd name="connsiteY1022" fmla="*/ 5311 h 10000"/>
                  <a:gd name="connsiteX1023" fmla="*/ 7540 w 10000"/>
                  <a:gd name="connsiteY1023" fmla="*/ 5291 h 10000"/>
                  <a:gd name="connsiteX1024" fmla="*/ 7540 w 10000"/>
                  <a:gd name="connsiteY1024" fmla="*/ 5266 h 10000"/>
                  <a:gd name="connsiteX1025" fmla="*/ 7540 w 10000"/>
                  <a:gd name="connsiteY1025" fmla="*/ 5256 h 10000"/>
                  <a:gd name="connsiteX1026" fmla="*/ 7524 w 10000"/>
                  <a:gd name="connsiteY1026" fmla="*/ 5233 h 10000"/>
                  <a:gd name="connsiteX1027" fmla="*/ 7515 w 10000"/>
                  <a:gd name="connsiteY1027" fmla="*/ 5217 h 10000"/>
                  <a:gd name="connsiteX1028" fmla="*/ 7490 w 10000"/>
                  <a:gd name="connsiteY1028" fmla="*/ 5178 h 10000"/>
                  <a:gd name="connsiteX1029" fmla="*/ 7474 w 10000"/>
                  <a:gd name="connsiteY1029" fmla="*/ 5162 h 10000"/>
                  <a:gd name="connsiteX1030" fmla="*/ 7457 w 10000"/>
                  <a:gd name="connsiteY1030" fmla="*/ 5120 h 10000"/>
                  <a:gd name="connsiteX1031" fmla="*/ 7421 w 10000"/>
                  <a:gd name="connsiteY1031" fmla="*/ 5087 h 10000"/>
                  <a:gd name="connsiteX1032" fmla="*/ 7380 w 10000"/>
                  <a:gd name="connsiteY1032" fmla="*/ 5068 h 10000"/>
                  <a:gd name="connsiteX1033" fmla="*/ 7355 w 10000"/>
                  <a:gd name="connsiteY1033" fmla="*/ 5058 h 10000"/>
                  <a:gd name="connsiteX1034" fmla="*/ 7332 w 10000"/>
                  <a:gd name="connsiteY1034" fmla="*/ 5049 h 10000"/>
                  <a:gd name="connsiteX1035" fmla="*/ 7305 w 10000"/>
                  <a:gd name="connsiteY1035" fmla="*/ 5016 h 10000"/>
                  <a:gd name="connsiteX1036" fmla="*/ 7305 w 10000"/>
                  <a:gd name="connsiteY1036" fmla="*/ 5000 h 10000"/>
                  <a:gd name="connsiteX1037" fmla="*/ 7296 w 10000"/>
                  <a:gd name="connsiteY1037" fmla="*/ 4971 h 10000"/>
                  <a:gd name="connsiteX1038" fmla="*/ 7288 w 10000"/>
                  <a:gd name="connsiteY1038" fmla="*/ 4945 h 10000"/>
                  <a:gd name="connsiteX1039" fmla="*/ 7280 w 10000"/>
                  <a:gd name="connsiteY1039" fmla="*/ 4916 h 10000"/>
                  <a:gd name="connsiteX1040" fmla="*/ 7291 w 10000"/>
                  <a:gd name="connsiteY1040" fmla="*/ 4887 h 10000"/>
                  <a:gd name="connsiteX1041" fmla="*/ 7291 w 10000"/>
                  <a:gd name="connsiteY1041" fmla="*/ 4858 h 10000"/>
                  <a:gd name="connsiteX1042" fmla="*/ 7271 w 10000"/>
                  <a:gd name="connsiteY1042" fmla="*/ 4819 h 10000"/>
                  <a:gd name="connsiteX1043" fmla="*/ 7255 w 10000"/>
                  <a:gd name="connsiteY1043" fmla="*/ 4828 h 10000"/>
                  <a:gd name="connsiteX1044" fmla="*/ 7235 w 10000"/>
                  <a:gd name="connsiteY1044" fmla="*/ 4841 h 10000"/>
                  <a:gd name="connsiteX1045" fmla="*/ 7216 w 10000"/>
                  <a:gd name="connsiteY1045" fmla="*/ 4867 h 10000"/>
                  <a:gd name="connsiteX1046" fmla="*/ 7191 w 10000"/>
                  <a:gd name="connsiteY1046" fmla="*/ 4870 h 10000"/>
                  <a:gd name="connsiteX1047" fmla="*/ 7155 w 10000"/>
                  <a:gd name="connsiteY1047" fmla="*/ 4887 h 10000"/>
                  <a:gd name="connsiteX1048" fmla="*/ 7122 w 10000"/>
                  <a:gd name="connsiteY1048" fmla="*/ 4893 h 10000"/>
                  <a:gd name="connsiteX1049" fmla="*/ 7105 w 10000"/>
                  <a:gd name="connsiteY1049" fmla="*/ 4896 h 10000"/>
                  <a:gd name="connsiteX1050" fmla="*/ 7094 w 10000"/>
                  <a:gd name="connsiteY1050" fmla="*/ 4916 h 10000"/>
                  <a:gd name="connsiteX1051" fmla="*/ 7080 w 10000"/>
                  <a:gd name="connsiteY1051" fmla="*/ 4903 h 10000"/>
                  <a:gd name="connsiteX1052" fmla="*/ 7072 w 10000"/>
                  <a:gd name="connsiteY1052" fmla="*/ 4851 h 10000"/>
                  <a:gd name="connsiteX1053" fmla="*/ 7042 w 10000"/>
                  <a:gd name="connsiteY1053" fmla="*/ 4819 h 10000"/>
                  <a:gd name="connsiteX1054" fmla="*/ 7030 w 10000"/>
                  <a:gd name="connsiteY1054" fmla="*/ 4780 h 10000"/>
                  <a:gd name="connsiteX1055" fmla="*/ 7039 w 10000"/>
                  <a:gd name="connsiteY1055" fmla="*/ 4757 h 10000"/>
                  <a:gd name="connsiteX1056" fmla="*/ 7047 w 10000"/>
                  <a:gd name="connsiteY1056" fmla="*/ 4744 h 10000"/>
                  <a:gd name="connsiteX1057" fmla="*/ 7022 w 10000"/>
                  <a:gd name="connsiteY1057" fmla="*/ 4725 h 10000"/>
                  <a:gd name="connsiteX1058" fmla="*/ 7000 w 10000"/>
                  <a:gd name="connsiteY1058" fmla="*/ 4715 h 10000"/>
                  <a:gd name="connsiteX1059" fmla="*/ 6975 w 10000"/>
                  <a:gd name="connsiteY1059" fmla="*/ 4709 h 10000"/>
                  <a:gd name="connsiteX1060" fmla="*/ 6945 w 10000"/>
                  <a:gd name="connsiteY1060" fmla="*/ 4696 h 10000"/>
                  <a:gd name="connsiteX1061" fmla="*/ 6953 w 10000"/>
                  <a:gd name="connsiteY1061" fmla="*/ 4679 h 10000"/>
                  <a:gd name="connsiteX1062" fmla="*/ 6961 w 10000"/>
                  <a:gd name="connsiteY1062" fmla="*/ 4660 h 10000"/>
                  <a:gd name="connsiteX1063" fmla="*/ 6983 w 10000"/>
                  <a:gd name="connsiteY1063" fmla="*/ 4644 h 10000"/>
                  <a:gd name="connsiteX1064" fmla="*/ 7014 w 10000"/>
                  <a:gd name="connsiteY1064" fmla="*/ 4634 h 10000"/>
                  <a:gd name="connsiteX1065" fmla="*/ 7025 w 10000"/>
                  <a:gd name="connsiteY1065" fmla="*/ 4615 h 10000"/>
                  <a:gd name="connsiteX1066" fmla="*/ 7047 w 10000"/>
                  <a:gd name="connsiteY1066" fmla="*/ 4582 h 10000"/>
                  <a:gd name="connsiteX1067" fmla="*/ 7069 w 10000"/>
                  <a:gd name="connsiteY1067" fmla="*/ 4563 h 10000"/>
                  <a:gd name="connsiteX1068" fmla="*/ 7078 w 10000"/>
                  <a:gd name="connsiteY1068" fmla="*/ 4553 h 10000"/>
                  <a:gd name="connsiteX1069" fmla="*/ 7097 w 10000"/>
                  <a:gd name="connsiteY1069" fmla="*/ 4527 h 10000"/>
                  <a:gd name="connsiteX1070" fmla="*/ 7122 w 10000"/>
                  <a:gd name="connsiteY1070" fmla="*/ 4517 h 10000"/>
                  <a:gd name="connsiteX1071" fmla="*/ 7139 w 10000"/>
                  <a:gd name="connsiteY1071" fmla="*/ 4488 h 10000"/>
                  <a:gd name="connsiteX1072" fmla="*/ 7147 w 10000"/>
                  <a:gd name="connsiteY1072" fmla="*/ 4459 h 10000"/>
                  <a:gd name="connsiteX1073" fmla="*/ 7161 w 10000"/>
                  <a:gd name="connsiteY1073" fmla="*/ 4440 h 10000"/>
                  <a:gd name="connsiteX1074" fmla="*/ 7177 w 10000"/>
                  <a:gd name="connsiteY1074" fmla="*/ 4430 h 10000"/>
                  <a:gd name="connsiteX1075" fmla="*/ 7202 w 10000"/>
                  <a:gd name="connsiteY1075" fmla="*/ 4407 h 10000"/>
                  <a:gd name="connsiteX1076" fmla="*/ 7224 w 10000"/>
                  <a:gd name="connsiteY1076" fmla="*/ 4417 h 10000"/>
                  <a:gd name="connsiteX1077" fmla="*/ 7241 w 10000"/>
                  <a:gd name="connsiteY1077" fmla="*/ 4404 h 10000"/>
                  <a:gd name="connsiteX1078" fmla="*/ 7263 w 10000"/>
                  <a:gd name="connsiteY1078" fmla="*/ 4398 h 10000"/>
                  <a:gd name="connsiteX1079" fmla="*/ 7283 w 10000"/>
                  <a:gd name="connsiteY1079" fmla="*/ 4424 h 10000"/>
                  <a:gd name="connsiteX1080" fmla="*/ 7305 w 10000"/>
                  <a:gd name="connsiteY1080" fmla="*/ 4433 h 10000"/>
                  <a:gd name="connsiteX1081" fmla="*/ 7332 w 10000"/>
                  <a:gd name="connsiteY1081" fmla="*/ 4443 h 10000"/>
                  <a:gd name="connsiteX1082" fmla="*/ 7380 w 10000"/>
                  <a:gd name="connsiteY1082" fmla="*/ 4398 h 10000"/>
                  <a:gd name="connsiteX1083" fmla="*/ 7404 w 10000"/>
                  <a:gd name="connsiteY1083" fmla="*/ 4378 h 10000"/>
                  <a:gd name="connsiteX1084" fmla="*/ 7418 w 10000"/>
                  <a:gd name="connsiteY1084" fmla="*/ 4369 h 10000"/>
                  <a:gd name="connsiteX1085" fmla="*/ 7443 w 10000"/>
                  <a:gd name="connsiteY1085" fmla="*/ 4356 h 10000"/>
                  <a:gd name="connsiteX1086" fmla="*/ 7460 w 10000"/>
                  <a:gd name="connsiteY1086" fmla="*/ 4385 h 10000"/>
                  <a:gd name="connsiteX1087" fmla="*/ 7460 w 10000"/>
                  <a:gd name="connsiteY1087" fmla="*/ 4404 h 10000"/>
                  <a:gd name="connsiteX1088" fmla="*/ 7499 w 10000"/>
                  <a:gd name="connsiteY1088" fmla="*/ 4417 h 10000"/>
                  <a:gd name="connsiteX1089" fmla="*/ 7515 w 10000"/>
                  <a:gd name="connsiteY1089" fmla="*/ 4414 h 10000"/>
                  <a:gd name="connsiteX1090" fmla="*/ 7565 w 10000"/>
                  <a:gd name="connsiteY1090" fmla="*/ 4385 h 10000"/>
                  <a:gd name="connsiteX1091" fmla="*/ 7579 w 10000"/>
                  <a:gd name="connsiteY1091" fmla="*/ 4346 h 10000"/>
                  <a:gd name="connsiteX1092" fmla="*/ 7582 w 10000"/>
                  <a:gd name="connsiteY1092" fmla="*/ 4317 h 10000"/>
                  <a:gd name="connsiteX1093" fmla="*/ 7590 w 10000"/>
                  <a:gd name="connsiteY1093" fmla="*/ 4301 h 10000"/>
                  <a:gd name="connsiteX1094" fmla="*/ 7612 w 10000"/>
                  <a:gd name="connsiteY1094" fmla="*/ 4271 h 10000"/>
                  <a:gd name="connsiteX1095" fmla="*/ 7623 w 10000"/>
                  <a:gd name="connsiteY1095" fmla="*/ 4262 h 10000"/>
                  <a:gd name="connsiteX1096" fmla="*/ 7634 w 10000"/>
                  <a:gd name="connsiteY1096" fmla="*/ 4245 h 10000"/>
                  <a:gd name="connsiteX1097" fmla="*/ 7645 w 10000"/>
                  <a:gd name="connsiteY1097" fmla="*/ 4265 h 10000"/>
                  <a:gd name="connsiteX1098" fmla="*/ 7670 w 10000"/>
                  <a:gd name="connsiteY1098" fmla="*/ 4284 h 10000"/>
                  <a:gd name="connsiteX1099" fmla="*/ 7701 w 10000"/>
                  <a:gd name="connsiteY1099" fmla="*/ 4275 h 10000"/>
                  <a:gd name="connsiteX1100" fmla="*/ 7717 w 10000"/>
                  <a:gd name="connsiteY1100" fmla="*/ 4275 h 10000"/>
                  <a:gd name="connsiteX1101" fmla="*/ 7740 w 10000"/>
                  <a:gd name="connsiteY1101" fmla="*/ 4284 h 10000"/>
                  <a:gd name="connsiteX1102" fmla="*/ 7767 w 10000"/>
                  <a:gd name="connsiteY1102" fmla="*/ 4284 h 10000"/>
                  <a:gd name="connsiteX1103" fmla="*/ 7895 w 10000"/>
                  <a:gd name="connsiteY1103" fmla="*/ 4207 h 10000"/>
                  <a:gd name="connsiteX1104" fmla="*/ 7895 w 10000"/>
                  <a:gd name="connsiteY1104" fmla="*/ 4187 h 10000"/>
                  <a:gd name="connsiteX1105" fmla="*/ 7895 w 10000"/>
                  <a:gd name="connsiteY1105" fmla="*/ 4171 h 10000"/>
                  <a:gd name="connsiteX1106" fmla="*/ 7903 w 10000"/>
                  <a:gd name="connsiteY1106" fmla="*/ 4148 h 10000"/>
                  <a:gd name="connsiteX1107" fmla="*/ 7917 w 10000"/>
                  <a:gd name="connsiteY1107" fmla="*/ 4158 h 10000"/>
                  <a:gd name="connsiteX1108" fmla="*/ 7967 w 10000"/>
                  <a:gd name="connsiteY1108" fmla="*/ 4203 h 10000"/>
                  <a:gd name="connsiteX1109" fmla="*/ 7994 w 10000"/>
                  <a:gd name="connsiteY1109" fmla="*/ 4203 h 10000"/>
                  <a:gd name="connsiteX1110" fmla="*/ 8064 w 10000"/>
                  <a:gd name="connsiteY1110" fmla="*/ 4242 h 10000"/>
                  <a:gd name="connsiteX1111" fmla="*/ 8083 w 10000"/>
                  <a:gd name="connsiteY1111" fmla="*/ 4245 h 10000"/>
                  <a:gd name="connsiteX1112" fmla="*/ 8105 w 10000"/>
                  <a:gd name="connsiteY1112" fmla="*/ 4226 h 10000"/>
                  <a:gd name="connsiteX1113" fmla="*/ 8136 w 10000"/>
                  <a:gd name="connsiteY1113" fmla="*/ 4187 h 10000"/>
                  <a:gd name="connsiteX1114" fmla="*/ 8161 w 10000"/>
                  <a:gd name="connsiteY1114" fmla="*/ 4168 h 10000"/>
                  <a:gd name="connsiteX1115" fmla="*/ 8172 w 10000"/>
                  <a:gd name="connsiteY1115" fmla="*/ 4161 h 10000"/>
                  <a:gd name="connsiteX1116" fmla="*/ 8208 w 10000"/>
                  <a:gd name="connsiteY1116" fmla="*/ 4168 h 10000"/>
                  <a:gd name="connsiteX1117" fmla="*/ 8235 w 10000"/>
                  <a:gd name="connsiteY1117" fmla="*/ 4168 h 10000"/>
                  <a:gd name="connsiteX1118" fmla="*/ 8258 w 10000"/>
                  <a:gd name="connsiteY1118" fmla="*/ 4152 h 10000"/>
                  <a:gd name="connsiteX1119" fmla="*/ 8283 w 10000"/>
                  <a:gd name="connsiteY1119" fmla="*/ 4152 h 10000"/>
                  <a:gd name="connsiteX1120" fmla="*/ 8299 w 10000"/>
                  <a:gd name="connsiteY1120" fmla="*/ 4132 h 10000"/>
                  <a:gd name="connsiteX1121" fmla="*/ 8316 w 10000"/>
                  <a:gd name="connsiteY1121" fmla="*/ 4113 h 10000"/>
                  <a:gd name="connsiteX1122" fmla="*/ 8330 w 10000"/>
                  <a:gd name="connsiteY1122" fmla="*/ 4084 h 10000"/>
                  <a:gd name="connsiteX1123" fmla="*/ 8341 w 10000"/>
                  <a:gd name="connsiteY1123" fmla="*/ 4058 h 10000"/>
                  <a:gd name="connsiteX1124" fmla="*/ 8349 w 10000"/>
                  <a:gd name="connsiteY1124" fmla="*/ 4064 h 10000"/>
                  <a:gd name="connsiteX1125" fmla="*/ 8366 w 10000"/>
                  <a:gd name="connsiteY1125" fmla="*/ 4067 h 10000"/>
                  <a:gd name="connsiteX1126" fmla="*/ 8374 w 10000"/>
                  <a:gd name="connsiteY1126" fmla="*/ 4084 h 10000"/>
                  <a:gd name="connsiteX1127" fmla="*/ 8402 w 10000"/>
                  <a:gd name="connsiteY1127" fmla="*/ 4054 h 10000"/>
                  <a:gd name="connsiteX1128" fmla="*/ 8427 w 10000"/>
                  <a:gd name="connsiteY1128" fmla="*/ 4028 h 10000"/>
                  <a:gd name="connsiteX1129" fmla="*/ 8438 w 10000"/>
                  <a:gd name="connsiteY1129" fmla="*/ 4025 h 10000"/>
                  <a:gd name="connsiteX1130" fmla="*/ 8468 w 10000"/>
                  <a:gd name="connsiteY1130" fmla="*/ 4006 h 10000"/>
                  <a:gd name="connsiteX1131" fmla="*/ 8485 w 10000"/>
                  <a:gd name="connsiteY1131" fmla="*/ 3999 h 10000"/>
                  <a:gd name="connsiteX1132" fmla="*/ 8493 w 10000"/>
                  <a:gd name="connsiteY1132" fmla="*/ 4025 h 10000"/>
                  <a:gd name="connsiteX1133" fmla="*/ 8515 w 10000"/>
                  <a:gd name="connsiteY1133" fmla="*/ 4028 h 10000"/>
                  <a:gd name="connsiteX1134" fmla="*/ 8543 w 10000"/>
                  <a:gd name="connsiteY1134" fmla="*/ 4009 h 10000"/>
                  <a:gd name="connsiteX1135" fmla="*/ 8551 w 10000"/>
                  <a:gd name="connsiteY1135" fmla="*/ 3990 h 10000"/>
                  <a:gd name="connsiteX1136" fmla="*/ 8582 w 10000"/>
                  <a:gd name="connsiteY1136" fmla="*/ 3977 h 10000"/>
                  <a:gd name="connsiteX1137" fmla="*/ 8596 w 10000"/>
                  <a:gd name="connsiteY1137" fmla="*/ 3977 h 10000"/>
                  <a:gd name="connsiteX1138" fmla="*/ 8607 w 10000"/>
                  <a:gd name="connsiteY1138" fmla="*/ 3980 h 10000"/>
                  <a:gd name="connsiteX1139" fmla="*/ 8645 w 10000"/>
                  <a:gd name="connsiteY1139" fmla="*/ 3970 h 10000"/>
                  <a:gd name="connsiteX1140" fmla="*/ 8654 w 10000"/>
                  <a:gd name="connsiteY1140" fmla="*/ 3951 h 10000"/>
                  <a:gd name="connsiteX1141" fmla="*/ 8670 w 10000"/>
                  <a:gd name="connsiteY1141" fmla="*/ 3935 h 10000"/>
                  <a:gd name="connsiteX1142" fmla="*/ 8695 w 10000"/>
                  <a:gd name="connsiteY1142" fmla="*/ 3935 h 10000"/>
                  <a:gd name="connsiteX1143" fmla="*/ 8704 w 10000"/>
                  <a:gd name="connsiteY1143" fmla="*/ 3951 h 10000"/>
                  <a:gd name="connsiteX1144" fmla="*/ 8717 w 10000"/>
                  <a:gd name="connsiteY1144" fmla="*/ 3964 h 10000"/>
                  <a:gd name="connsiteX1145" fmla="*/ 8751 w 10000"/>
                  <a:gd name="connsiteY1145" fmla="*/ 3951 h 10000"/>
                  <a:gd name="connsiteX1146" fmla="*/ 8776 w 10000"/>
                  <a:gd name="connsiteY1146" fmla="*/ 3935 h 10000"/>
                  <a:gd name="connsiteX1147" fmla="*/ 8798 w 10000"/>
                  <a:gd name="connsiteY1147" fmla="*/ 3925 h 10000"/>
                  <a:gd name="connsiteX1148" fmla="*/ 8806 w 10000"/>
                  <a:gd name="connsiteY1148" fmla="*/ 3892 h 10000"/>
                  <a:gd name="connsiteX1149" fmla="*/ 8814 w 10000"/>
                  <a:gd name="connsiteY1149" fmla="*/ 3876 h 10000"/>
                  <a:gd name="connsiteX1150" fmla="*/ 8839 w 10000"/>
                  <a:gd name="connsiteY1150" fmla="*/ 3873 h 10000"/>
                  <a:gd name="connsiteX1151" fmla="*/ 8842 w 10000"/>
                  <a:gd name="connsiteY1151" fmla="*/ 3876 h 10000"/>
                  <a:gd name="connsiteX1152" fmla="*/ 8856 w 10000"/>
                  <a:gd name="connsiteY1152" fmla="*/ 3863 h 10000"/>
                  <a:gd name="connsiteX1153" fmla="*/ 8856 w 10000"/>
                  <a:gd name="connsiteY1153" fmla="*/ 3841 h 10000"/>
                  <a:gd name="connsiteX1154" fmla="*/ 8870 w 10000"/>
                  <a:gd name="connsiteY1154" fmla="*/ 3821 h 10000"/>
                  <a:gd name="connsiteX1155" fmla="*/ 8903 w 10000"/>
                  <a:gd name="connsiteY1155" fmla="*/ 3802 h 10000"/>
                  <a:gd name="connsiteX1156" fmla="*/ 8914 w 10000"/>
                  <a:gd name="connsiteY1156" fmla="*/ 3782 h 10000"/>
                  <a:gd name="connsiteX1157" fmla="*/ 8939 w 10000"/>
                  <a:gd name="connsiteY1157" fmla="*/ 3782 h 10000"/>
                  <a:gd name="connsiteX1158" fmla="*/ 8961 w 10000"/>
                  <a:gd name="connsiteY1158" fmla="*/ 3779 h 10000"/>
                  <a:gd name="connsiteX1159" fmla="*/ 8983 w 10000"/>
                  <a:gd name="connsiteY1159" fmla="*/ 3760 h 10000"/>
                  <a:gd name="connsiteX1160" fmla="*/ 9003 w 10000"/>
                  <a:gd name="connsiteY1160" fmla="*/ 3763 h 10000"/>
                  <a:gd name="connsiteX1161" fmla="*/ 9019 w 10000"/>
                  <a:gd name="connsiteY1161" fmla="*/ 3779 h 10000"/>
                  <a:gd name="connsiteX1162" fmla="*/ 9050 w 10000"/>
                  <a:gd name="connsiteY1162" fmla="*/ 3812 h 10000"/>
                  <a:gd name="connsiteX1163" fmla="*/ 9080 w 10000"/>
                  <a:gd name="connsiteY1163" fmla="*/ 3831 h 10000"/>
                  <a:gd name="connsiteX1164" fmla="*/ 9097 w 10000"/>
                  <a:gd name="connsiteY1164" fmla="*/ 3867 h 10000"/>
                  <a:gd name="connsiteX1165" fmla="*/ 9114 w 10000"/>
                  <a:gd name="connsiteY1165" fmla="*/ 3902 h 10000"/>
                  <a:gd name="connsiteX1166" fmla="*/ 9122 w 10000"/>
                  <a:gd name="connsiteY1166" fmla="*/ 3935 h 10000"/>
                  <a:gd name="connsiteX1167" fmla="*/ 9125 w 10000"/>
                  <a:gd name="connsiteY1167" fmla="*/ 3964 h 10000"/>
                  <a:gd name="connsiteX1168" fmla="*/ 9130 w 10000"/>
                  <a:gd name="connsiteY1168" fmla="*/ 3999 h 10000"/>
                  <a:gd name="connsiteX1169" fmla="*/ 9130 w 10000"/>
                  <a:gd name="connsiteY1169" fmla="*/ 4054 h 10000"/>
                  <a:gd name="connsiteX1170" fmla="*/ 9155 w 10000"/>
                  <a:gd name="connsiteY1170" fmla="*/ 4093 h 10000"/>
                  <a:gd name="connsiteX1171" fmla="*/ 9169 w 10000"/>
                  <a:gd name="connsiteY1171" fmla="*/ 4090 h 10000"/>
                  <a:gd name="connsiteX1172" fmla="*/ 9211 w 10000"/>
                  <a:gd name="connsiteY1172" fmla="*/ 4077 h 10000"/>
                  <a:gd name="connsiteX1173" fmla="*/ 9244 w 10000"/>
                  <a:gd name="connsiteY1173" fmla="*/ 4077 h 10000"/>
                  <a:gd name="connsiteX1174" fmla="*/ 9252 w 10000"/>
                  <a:gd name="connsiteY1174" fmla="*/ 4103 h 10000"/>
                  <a:gd name="connsiteX1175" fmla="*/ 9258 w 10000"/>
                  <a:gd name="connsiteY1175" fmla="*/ 4148 h 10000"/>
                  <a:gd name="connsiteX1176" fmla="*/ 9269 w 10000"/>
                  <a:gd name="connsiteY1176" fmla="*/ 4158 h 10000"/>
                  <a:gd name="connsiteX1177" fmla="*/ 9294 w 10000"/>
                  <a:gd name="connsiteY1177" fmla="*/ 4158 h 10000"/>
                  <a:gd name="connsiteX1178" fmla="*/ 9319 w 10000"/>
                  <a:gd name="connsiteY1178" fmla="*/ 4168 h 10000"/>
                  <a:gd name="connsiteX1179" fmla="*/ 9346 w 10000"/>
                  <a:gd name="connsiteY1179" fmla="*/ 4190 h 10000"/>
                  <a:gd name="connsiteX1180" fmla="*/ 9357 w 10000"/>
                  <a:gd name="connsiteY1180" fmla="*/ 4168 h 10000"/>
                  <a:gd name="connsiteX1181" fmla="*/ 9371 w 10000"/>
                  <a:gd name="connsiteY1181" fmla="*/ 4132 h 10000"/>
                  <a:gd name="connsiteX1182" fmla="*/ 9391 w 10000"/>
                  <a:gd name="connsiteY1182" fmla="*/ 4113 h 10000"/>
                  <a:gd name="connsiteX1183" fmla="*/ 9407 w 10000"/>
                  <a:gd name="connsiteY1183" fmla="*/ 4103 h 10000"/>
                  <a:gd name="connsiteX1184" fmla="*/ 9435 w 10000"/>
                  <a:gd name="connsiteY1184" fmla="*/ 4100 h 10000"/>
                  <a:gd name="connsiteX1185" fmla="*/ 9460 w 10000"/>
                  <a:gd name="connsiteY1185" fmla="*/ 4084 h 10000"/>
                  <a:gd name="connsiteX1186" fmla="*/ 9485 w 10000"/>
                  <a:gd name="connsiteY1186" fmla="*/ 4067 h 10000"/>
                  <a:gd name="connsiteX1187" fmla="*/ 9496 w 10000"/>
                  <a:gd name="connsiteY1187" fmla="*/ 4054 h 10000"/>
                  <a:gd name="connsiteX1188" fmla="*/ 9526 w 10000"/>
                  <a:gd name="connsiteY1188" fmla="*/ 4048 h 10000"/>
                  <a:gd name="connsiteX1189" fmla="*/ 9557 w 10000"/>
                  <a:gd name="connsiteY1189" fmla="*/ 4038 h 10000"/>
                  <a:gd name="connsiteX1190" fmla="*/ 9584 w 10000"/>
                  <a:gd name="connsiteY1190" fmla="*/ 4019 h 10000"/>
                  <a:gd name="connsiteX1191" fmla="*/ 9623 w 10000"/>
                  <a:gd name="connsiteY1191" fmla="*/ 4016 h 10000"/>
                  <a:gd name="connsiteX1192" fmla="*/ 9648 w 10000"/>
                  <a:gd name="connsiteY1192" fmla="*/ 4009 h 10000"/>
                  <a:gd name="connsiteX1193" fmla="*/ 9673 w 10000"/>
                  <a:gd name="connsiteY1193" fmla="*/ 4019 h 10000"/>
                  <a:gd name="connsiteX1194" fmla="*/ 9712 w 10000"/>
                  <a:gd name="connsiteY1194" fmla="*/ 4038 h 10000"/>
                  <a:gd name="connsiteX1195" fmla="*/ 9742 w 10000"/>
                  <a:gd name="connsiteY1195" fmla="*/ 4074 h 10000"/>
                  <a:gd name="connsiteX1196" fmla="*/ 9776 w 10000"/>
                  <a:gd name="connsiteY1196" fmla="*/ 4093 h 10000"/>
                  <a:gd name="connsiteX1197" fmla="*/ 9814 w 10000"/>
                  <a:gd name="connsiteY1197" fmla="*/ 4109 h 10000"/>
                  <a:gd name="connsiteX1198" fmla="*/ 9859 w 10000"/>
                  <a:gd name="connsiteY1198" fmla="*/ 4119 h 10000"/>
                  <a:gd name="connsiteX1199" fmla="*/ 9898 w 10000"/>
                  <a:gd name="connsiteY1199" fmla="*/ 4122 h 10000"/>
                  <a:gd name="connsiteX1200" fmla="*/ 9931 w 10000"/>
                  <a:gd name="connsiteY1200" fmla="*/ 4109 h 10000"/>
                  <a:gd name="connsiteX1201" fmla="*/ 9956 w 10000"/>
                  <a:gd name="connsiteY1201" fmla="*/ 4100 h 10000"/>
                  <a:gd name="connsiteX1202" fmla="*/ 9981 w 10000"/>
                  <a:gd name="connsiteY1202" fmla="*/ 4067 h 10000"/>
                  <a:gd name="connsiteX1203" fmla="*/ 9994 w 10000"/>
                  <a:gd name="connsiteY1203" fmla="*/ 4035 h 10000"/>
                  <a:gd name="connsiteX1204" fmla="*/ 10000 w 10000"/>
                  <a:gd name="connsiteY1204" fmla="*/ 3996 h 10000"/>
                  <a:gd name="connsiteX1205" fmla="*/ 9994 w 10000"/>
                  <a:gd name="connsiteY1205" fmla="*/ 3941 h 10000"/>
                  <a:gd name="connsiteX1206" fmla="*/ 9986 w 10000"/>
                  <a:gd name="connsiteY1206" fmla="*/ 3905 h 10000"/>
                  <a:gd name="connsiteX1207" fmla="*/ 9981 w 10000"/>
                  <a:gd name="connsiteY1207" fmla="*/ 3857 h 10000"/>
                  <a:gd name="connsiteX1208" fmla="*/ 9989 w 10000"/>
                  <a:gd name="connsiteY1208" fmla="*/ 3837 h 10000"/>
                  <a:gd name="connsiteX1209" fmla="*/ 9989 w 10000"/>
                  <a:gd name="connsiteY1209" fmla="*/ 3812 h 10000"/>
                  <a:gd name="connsiteX1210" fmla="*/ 9981 w 10000"/>
                  <a:gd name="connsiteY1210" fmla="*/ 3792 h 10000"/>
                  <a:gd name="connsiteX1211" fmla="*/ 9970 w 10000"/>
                  <a:gd name="connsiteY1211" fmla="*/ 3763 h 10000"/>
                  <a:gd name="connsiteX1212" fmla="*/ 9945 w 10000"/>
                  <a:gd name="connsiteY1212" fmla="*/ 3705 h 10000"/>
                  <a:gd name="connsiteX1213" fmla="*/ 9931 w 10000"/>
                  <a:gd name="connsiteY1213" fmla="*/ 3659 h 10000"/>
                  <a:gd name="connsiteX1214" fmla="*/ 9903 w 10000"/>
                  <a:gd name="connsiteY1214" fmla="*/ 3640 h 10000"/>
                  <a:gd name="connsiteX1215" fmla="*/ 9881 w 10000"/>
                  <a:gd name="connsiteY1215" fmla="*/ 3620 h 10000"/>
                  <a:gd name="connsiteX1216" fmla="*/ 9856 w 10000"/>
                  <a:gd name="connsiteY1216" fmla="*/ 3595 h 10000"/>
                  <a:gd name="connsiteX1217" fmla="*/ 9817 w 10000"/>
                  <a:gd name="connsiteY1217" fmla="*/ 3562 h 10000"/>
                  <a:gd name="connsiteX1218" fmla="*/ 9795 w 10000"/>
                  <a:gd name="connsiteY1218" fmla="*/ 3546 h 10000"/>
                  <a:gd name="connsiteX1219" fmla="*/ 9778 w 10000"/>
                  <a:gd name="connsiteY1219" fmla="*/ 3527 h 10000"/>
                  <a:gd name="connsiteX1220" fmla="*/ 9745 w 10000"/>
                  <a:gd name="connsiteY1220" fmla="*/ 3501 h 10000"/>
                  <a:gd name="connsiteX1221" fmla="*/ 9726 w 10000"/>
                  <a:gd name="connsiteY1221" fmla="*/ 3488 h 10000"/>
                  <a:gd name="connsiteX1222" fmla="*/ 9704 w 10000"/>
                  <a:gd name="connsiteY1222" fmla="*/ 3472 h 10000"/>
                  <a:gd name="connsiteX1223" fmla="*/ 9695 w 10000"/>
                  <a:gd name="connsiteY1223" fmla="*/ 3468 h 10000"/>
                  <a:gd name="connsiteX1224" fmla="*/ 9690 w 10000"/>
                  <a:gd name="connsiteY1224" fmla="*/ 3459 h 10000"/>
                  <a:gd name="connsiteX1225" fmla="*/ 9673 w 10000"/>
                  <a:gd name="connsiteY1225" fmla="*/ 3449 h 10000"/>
                  <a:gd name="connsiteX1226" fmla="*/ 9665 w 10000"/>
                  <a:gd name="connsiteY1226" fmla="*/ 3442 h 10000"/>
                  <a:gd name="connsiteX1227" fmla="*/ 9654 w 10000"/>
                  <a:gd name="connsiteY1227" fmla="*/ 3449 h 10000"/>
                  <a:gd name="connsiteX1228" fmla="*/ 9521 w 10000"/>
                  <a:gd name="connsiteY1228" fmla="*/ 3394 h 10000"/>
                  <a:gd name="connsiteX1229" fmla="*/ 9510 w 10000"/>
                  <a:gd name="connsiteY1229" fmla="*/ 3368 h 10000"/>
                  <a:gd name="connsiteX1230" fmla="*/ 9496 w 10000"/>
                  <a:gd name="connsiteY1230" fmla="*/ 3287 h 10000"/>
                  <a:gd name="connsiteX1231" fmla="*/ 9488 w 10000"/>
                  <a:gd name="connsiteY1231" fmla="*/ 3216 h 10000"/>
                  <a:gd name="connsiteX1232" fmla="*/ 9493 w 10000"/>
                  <a:gd name="connsiteY1232" fmla="*/ 3174 h 10000"/>
                  <a:gd name="connsiteX1233" fmla="*/ 9501 w 10000"/>
                  <a:gd name="connsiteY1233" fmla="*/ 3128 h 10000"/>
                  <a:gd name="connsiteX1234" fmla="*/ 9488 w 10000"/>
                  <a:gd name="connsiteY1234" fmla="*/ 3025 h 10000"/>
                  <a:gd name="connsiteX1235" fmla="*/ 9446 w 10000"/>
                  <a:gd name="connsiteY1235" fmla="*/ 2931 h 10000"/>
                  <a:gd name="connsiteX1236" fmla="*/ 9382 w 10000"/>
                  <a:gd name="connsiteY1236" fmla="*/ 2837 h 10000"/>
                  <a:gd name="connsiteX1237" fmla="*/ 9316 w 10000"/>
                  <a:gd name="connsiteY1237" fmla="*/ 2753 h 10000"/>
                  <a:gd name="connsiteX1238" fmla="*/ 9294 w 10000"/>
                  <a:gd name="connsiteY1238" fmla="*/ 2655 h 10000"/>
                  <a:gd name="connsiteX1239" fmla="*/ 9213 w 10000"/>
                  <a:gd name="connsiteY1239" fmla="*/ 2328 h 10000"/>
                  <a:gd name="connsiteX1240" fmla="*/ 9172 w 10000"/>
                  <a:gd name="connsiteY1240" fmla="*/ 2286 h 10000"/>
                  <a:gd name="connsiteX1241" fmla="*/ 9019 w 10000"/>
                  <a:gd name="connsiteY1241" fmla="*/ 2082 h 10000"/>
                  <a:gd name="connsiteX1242" fmla="*/ 8906 w 10000"/>
                  <a:gd name="connsiteY1242" fmla="*/ 1946 h 10000"/>
                  <a:gd name="connsiteX1243" fmla="*/ 8801 w 10000"/>
                  <a:gd name="connsiteY1243" fmla="*/ 1778 h 10000"/>
                  <a:gd name="connsiteX1244" fmla="*/ 8806 w 10000"/>
                  <a:gd name="connsiteY1244" fmla="*/ 1713 h 10000"/>
                  <a:gd name="connsiteX1245" fmla="*/ 8809 w 10000"/>
                  <a:gd name="connsiteY1245" fmla="*/ 1703 h 10000"/>
                  <a:gd name="connsiteX1246" fmla="*/ 8817 w 10000"/>
                  <a:gd name="connsiteY1246" fmla="*/ 1713 h 10000"/>
                  <a:gd name="connsiteX1247" fmla="*/ 8834 w 10000"/>
                  <a:gd name="connsiteY1247" fmla="*/ 1729 h 10000"/>
                  <a:gd name="connsiteX1248" fmla="*/ 8839 w 10000"/>
                  <a:gd name="connsiteY1248" fmla="*/ 1729 h 10000"/>
                  <a:gd name="connsiteX1249" fmla="*/ 8848 w 10000"/>
                  <a:gd name="connsiteY1249" fmla="*/ 1723 h 10000"/>
                  <a:gd name="connsiteX1250" fmla="*/ 8850 w 10000"/>
                  <a:gd name="connsiteY1250" fmla="*/ 1703 h 10000"/>
                  <a:gd name="connsiteX1251" fmla="*/ 8850 w 10000"/>
                  <a:gd name="connsiteY1251" fmla="*/ 1684 h 10000"/>
                  <a:gd name="connsiteX1252" fmla="*/ 8850 w 10000"/>
                  <a:gd name="connsiteY1252" fmla="*/ 1648 h 10000"/>
                  <a:gd name="connsiteX1253" fmla="*/ 8881 w 10000"/>
                  <a:gd name="connsiteY1253" fmla="*/ 1571 h 10000"/>
                  <a:gd name="connsiteX1254" fmla="*/ 8895 w 10000"/>
                  <a:gd name="connsiteY1254" fmla="*/ 1541 h 10000"/>
                  <a:gd name="connsiteX1255" fmla="*/ 8895 w 10000"/>
                  <a:gd name="connsiteY1255" fmla="*/ 1525 h 10000"/>
                  <a:gd name="connsiteX1256" fmla="*/ 8881 w 10000"/>
                  <a:gd name="connsiteY1256" fmla="*/ 1516 h 10000"/>
                  <a:gd name="connsiteX1257" fmla="*/ 8864 w 10000"/>
                  <a:gd name="connsiteY1257" fmla="*/ 1522 h 10000"/>
                  <a:gd name="connsiteX1258" fmla="*/ 8850 w 10000"/>
                  <a:gd name="connsiteY1258" fmla="*/ 1535 h 10000"/>
                  <a:gd name="connsiteX1259" fmla="*/ 8834 w 10000"/>
                  <a:gd name="connsiteY1259" fmla="*/ 1571 h 10000"/>
                  <a:gd name="connsiteX1260" fmla="*/ 8825 w 10000"/>
                  <a:gd name="connsiteY1260" fmla="*/ 1587 h 10000"/>
                  <a:gd name="connsiteX1261" fmla="*/ 8776 w 10000"/>
                  <a:gd name="connsiteY1261" fmla="*/ 1571 h 10000"/>
                  <a:gd name="connsiteX1262" fmla="*/ 8745 w 10000"/>
                  <a:gd name="connsiteY1262" fmla="*/ 1580 h 10000"/>
                  <a:gd name="connsiteX1263" fmla="*/ 8720 w 10000"/>
                  <a:gd name="connsiteY1263" fmla="*/ 1587 h 10000"/>
                  <a:gd name="connsiteX1264" fmla="*/ 8709 w 10000"/>
                  <a:gd name="connsiteY1264" fmla="*/ 1609 h 10000"/>
                  <a:gd name="connsiteX1265" fmla="*/ 8693 w 10000"/>
                  <a:gd name="connsiteY1265" fmla="*/ 1616 h 10000"/>
                  <a:gd name="connsiteX1266" fmla="*/ 8684 w 10000"/>
                  <a:gd name="connsiteY1266" fmla="*/ 1639 h 10000"/>
                  <a:gd name="connsiteX1267" fmla="*/ 8684 w 10000"/>
                  <a:gd name="connsiteY1267" fmla="*/ 1658 h 10000"/>
                  <a:gd name="connsiteX1268" fmla="*/ 8665 w 10000"/>
                  <a:gd name="connsiteY1268" fmla="*/ 1655 h 10000"/>
                  <a:gd name="connsiteX1269" fmla="*/ 8665 w 10000"/>
                  <a:gd name="connsiteY1269" fmla="*/ 1645 h 10000"/>
                  <a:gd name="connsiteX1270" fmla="*/ 8665 w 10000"/>
                  <a:gd name="connsiteY1270" fmla="*/ 1626 h 10000"/>
                  <a:gd name="connsiteX1271" fmla="*/ 8676 w 10000"/>
                  <a:gd name="connsiteY1271" fmla="*/ 1609 h 10000"/>
                  <a:gd name="connsiteX1272" fmla="*/ 8679 w 10000"/>
                  <a:gd name="connsiteY1272" fmla="*/ 1597 h 10000"/>
                  <a:gd name="connsiteX1273" fmla="*/ 8687 w 10000"/>
                  <a:gd name="connsiteY1273" fmla="*/ 1577 h 10000"/>
                  <a:gd name="connsiteX1274" fmla="*/ 8695 w 10000"/>
                  <a:gd name="connsiteY1274" fmla="*/ 1554 h 10000"/>
                  <a:gd name="connsiteX1275" fmla="*/ 8709 w 10000"/>
                  <a:gd name="connsiteY1275" fmla="*/ 1532 h 10000"/>
                  <a:gd name="connsiteX1276" fmla="*/ 8704 w 10000"/>
                  <a:gd name="connsiteY1276" fmla="*/ 1512 h 10000"/>
                  <a:gd name="connsiteX1277" fmla="*/ 8695 w 10000"/>
                  <a:gd name="connsiteY1277" fmla="*/ 1503 h 10000"/>
                  <a:gd name="connsiteX1278" fmla="*/ 8684 w 10000"/>
                  <a:gd name="connsiteY1278" fmla="*/ 1503 h 10000"/>
                  <a:gd name="connsiteX1279" fmla="*/ 8670 w 10000"/>
                  <a:gd name="connsiteY1279" fmla="*/ 1525 h 10000"/>
                  <a:gd name="connsiteX1280" fmla="*/ 8665 w 10000"/>
                  <a:gd name="connsiteY1280" fmla="*/ 1545 h 10000"/>
                  <a:gd name="connsiteX1281" fmla="*/ 8654 w 10000"/>
                  <a:gd name="connsiteY1281" fmla="*/ 1567 h 10000"/>
                  <a:gd name="connsiteX1282" fmla="*/ 8648 w 10000"/>
                  <a:gd name="connsiteY1282" fmla="*/ 1587 h 10000"/>
                  <a:gd name="connsiteX1283" fmla="*/ 8640 w 10000"/>
                  <a:gd name="connsiteY1283" fmla="*/ 1629 h 10000"/>
                  <a:gd name="connsiteX1284" fmla="*/ 8620 w 10000"/>
                  <a:gd name="connsiteY1284" fmla="*/ 1635 h 10000"/>
                  <a:gd name="connsiteX1285" fmla="*/ 8612 w 10000"/>
                  <a:gd name="connsiteY1285" fmla="*/ 1635 h 10000"/>
                  <a:gd name="connsiteX1286" fmla="*/ 8604 w 10000"/>
                  <a:gd name="connsiteY1286" fmla="*/ 1626 h 10000"/>
                  <a:gd name="connsiteX1287" fmla="*/ 8596 w 10000"/>
                  <a:gd name="connsiteY1287" fmla="*/ 1616 h 10000"/>
                  <a:gd name="connsiteX1288" fmla="*/ 8596 w 10000"/>
                  <a:gd name="connsiteY1288" fmla="*/ 1580 h 10000"/>
                  <a:gd name="connsiteX1289" fmla="*/ 8587 w 10000"/>
                  <a:gd name="connsiteY1289" fmla="*/ 1545 h 10000"/>
                  <a:gd name="connsiteX1290" fmla="*/ 8565 w 10000"/>
                  <a:gd name="connsiteY1290" fmla="*/ 1516 h 10000"/>
                  <a:gd name="connsiteX1291" fmla="*/ 8543 w 10000"/>
                  <a:gd name="connsiteY1291" fmla="*/ 1512 h 10000"/>
                  <a:gd name="connsiteX1292" fmla="*/ 8518 w 10000"/>
                  <a:gd name="connsiteY1292" fmla="*/ 1532 h 10000"/>
                  <a:gd name="connsiteX1293" fmla="*/ 8476 w 10000"/>
                  <a:gd name="connsiteY1293" fmla="*/ 1567 h 10000"/>
                  <a:gd name="connsiteX1294" fmla="*/ 8454 w 10000"/>
                  <a:gd name="connsiteY1294" fmla="*/ 1551 h 10000"/>
                  <a:gd name="connsiteX1295" fmla="*/ 8402 w 10000"/>
                  <a:gd name="connsiteY1295" fmla="*/ 1493 h 10000"/>
                  <a:gd name="connsiteX1296" fmla="*/ 8371 w 10000"/>
                  <a:gd name="connsiteY1296" fmla="*/ 1428 h 10000"/>
                  <a:gd name="connsiteX1297" fmla="*/ 8072 w 10000"/>
                  <a:gd name="connsiteY1297" fmla="*/ 1422 h 10000"/>
                  <a:gd name="connsiteX1298" fmla="*/ 7823 w 10000"/>
                  <a:gd name="connsiteY1298" fmla="*/ 1279 h 10000"/>
                  <a:gd name="connsiteX1299" fmla="*/ 7587 w 10000"/>
                  <a:gd name="connsiteY1299" fmla="*/ 1133 h 10000"/>
                  <a:gd name="connsiteX1300" fmla="*/ 7526 w 10000"/>
                  <a:gd name="connsiteY1300" fmla="*/ 1098 h 10000"/>
                  <a:gd name="connsiteX1301" fmla="*/ 7346 w 10000"/>
                  <a:gd name="connsiteY1301" fmla="*/ 991 h 10000"/>
                  <a:gd name="connsiteX1302" fmla="*/ 7321 w 10000"/>
                  <a:gd name="connsiteY1302" fmla="*/ 959 h 10000"/>
                  <a:gd name="connsiteX1303" fmla="*/ 7307 w 10000"/>
                  <a:gd name="connsiteY1303" fmla="*/ 871 h 10000"/>
                  <a:gd name="connsiteX1304" fmla="*/ 7224 w 10000"/>
                  <a:gd name="connsiteY1304" fmla="*/ 816 h 10000"/>
                  <a:gd name="connsiteX1305" fmla="*/ 7147 w 10000"/>
                  <a:gd name="connsiteY1305" fmla="*/ 787 h 10000"/>
                  <a:gd name="connsiteX1306" fmla="*/ 7080 w 10000"/>
                  <a:gd name="connsiteY1306" fmla="*/ 742 h 10000"/>
                  <a:gd name="connsiteX1307" fmla="*/ 7069 w 10000"/>
                  <a:gd name="connsiteY1307" fmla="*/ 767 h 10000"/>
                  <a:gd name="connsiteX1308" fmla="*/ 7033 w 10000"/>
                  <a:gd name="connsiteY1308" fmla="*/ 787 h 10000"/>
                  <a:gd name="connsiteX1309" fmla="*/ 6820 w 10000"/>
                  <a:gd name="connsiteY1309" fmla="*/ 878 h 10000"/>
                  <a:gd name="connsiteX1310" fmla="*/ 6726 w 10000"/>
                  <a:gd name="connsiteY1310" fmla="*/ 897 h 10000"/>
                  <a:gd name="connsiteX1311" fmla="*/ 6626 w 10000"/>
                  <a:gd name="connsiteY1311" fmla="*/ 955 h 10000"/>
                  <a:gd name="connsiteX1312" fmla="*/ 6582 w 10000"/>
                  <a:gd name="connsiteY1312" fmla="*/ 946 h 10000"/>
                  <a:gd name="connsiteX1313" fmla="*/ 6571 w 10000"/>
                  <a:gd name="connsiteY1313" fmla="*/ 955 h 10000"/>
                  <a:gd name="connsiteX1314" fmla="*/ 6507 w 10000"/>
                  <a:gd name="connsiteY1314" fmla="*/ 975 h 10000"/>
                  <a:gd name="connsiteX1315" fmla="*/ 6485 w 10000"/>
                  <a:gd name="connsiteY1315" fmla="*/ 975 h 10000"/>
                  <a:gd name="connsiteX1316" fmla="*/ 6476 w 10000"/>
                  <a:gd name="connsiteY1316" fmla="*/ 965 h 10000"/>
                  <a:gd name="connsiteX1317" fmla="*/ 6474 w 10000"/>
                  <a:gd name="connsiteY1317" fmla="*/ 936 h 10000"/>
                  <a:gd name="connsiteX1318" fmla="*/ 6452 w 10000"/>
                  <a:gd name="connsiteY1318" fmla="*/ 887 h 10000"/>
                  <a:gd name="connsiteX1319" fmla="*/ 6352 w 10000"/>
                  <a:gd name="connsiteY1319" fmla="*/ 767 h 10000"/>
                  <a:gd name="connsiteX1320" fmla="*/ 6313 w 10000"/>
                  <a:gd name="connsiteY1320" fmla="*/ 732 h 10000"/>
                  <a:gd name="connsiteX1321" fmla="*/ 6296 w 10000"/>
                  <a:gd name="connsiteY1321" fmla="*/ 690 h 10000"/>
                  <a:gd name="connsiteX1322" fmla="*/ 6271 w 10000"/>
                  <a:gd name="connsiteY1322" fmla="*/ 664 h 10000"/>
                  <a:gd name="connsiteX1323" fmla="*/ 6266 w 10000"/>
                  <a:gd name="connsiteY1323" fmla="*/ 654 h 10000"/>
                  <a:gd name="connsiteX1324" fmla="*/ 6111 w 10000"/>
                  <a:gd name="connsiteY1324" fmla="*/ 398 h 10000"/>
                  <a:gd name="connsiteX1325" fmla="*/ 5903 w 10000"/>
                  <a:gd name="connsiteY1325" fmla="*/ 408 h 10000"/>
                  <a:gd name="connsiteX1326" fmla="*/ 5837 w 10000"/>
                  <a:gd name="connsiteY1326" fmla="*/ 427 h 10000"/>
                  <a:gd name="connsiteX1327" fmla="*/ 5756 w 10000"/>
                  <a:gd name="connsiteY1327" fmla="*/ 453 h 10000"/>
                  <a:gd name="connsiteX1328" fmla="*/ 5681 w 10000"/>
                  <a:gd name="connsiteY1328" fmla="*/ 453 h 10000"/>
                  <a:gd name="connsiteX1329" fmla="*/ 5609 w 10000"/>
                  <a:gd name="connsiteY1329" fmla="*/ 447 h 10000"/>
                  <a:gd name="connsiteX1330" fmla="*/ 5554 w 10000"/>
                  <a:gd name="connsiteY1330" fmla="*/ 304 h 10000"/>
                  <a:gd name="connsiteX1331" fmla="*/ 5529 w 10000"/>
                  <a:gd name="connsiteY1331" fmla="*/ 301 h 10000"/>
                  <a:gd name="connsiteX1332" fmla="*/ 5393 w 10000"/>
                  <a:gd name="connsiteY1332" fmla="*/ 256 h 10000"/>
                  <a:gd name="connsiteX1333" fmla="*/ 5366 w 10000"/>
                  <a:gd name="connsiteY1333" fmla="*/ 220 h 10000"/>
                  <a:gd name="connsiteX1334" fmla="*/ 5249 w 10000"/>
                  <a:gd name="connsiteY1334" fmla="*/ 155 h 10000"/>
                  <a:gd name="connsiteX1335" fmla="*/ 5141 w 10000"/>
                  <a:gd name="connsiteY1335" fmla="*/ 52 h 10000"/>
                  <a:gd name="connsiteX1336" fmla="*/ 5116 w 10000"/>
                  <a:gd name="connsiteY1336" fmla="*/ 3 h 10000"/>
                  <a:gd name="connsiteX1337" fmla="*/ 5061 w 10000"/>
                  <a:gd name="connsiteY1337" fmla="*/ 0 h 10000"/>
                  <a:gd name="connsiteX1338" fmla="*/ 5036 w 10000"/>
                  <a:gd name="connsiteY1338" fmla="*/ 32 h 10000"/>
                  <a:gd name="connsiteX1339" fmla="*/ 4942 w 10000"/>
                  <a:gd name="connsiteY1339" fmla="*/ 133 h 10000"/>
                  <a:gd name="connsiteX1340" fmla="*/ 4900 w 10000"/>
                  <a:gd name="connsiteY1340" fmla="*/ 217 h 10000"/>
                  <a:gd name="connsiteX1341" fmla="*/ 4861 w 10000"/>
                  <a:gd name="connsiteY1341" fmla="*/ 198 h 10000"/>
                  <a:gd name="connsiteX1342" fmla="*/ 4795 w 10000"/>
                  <a:gd name="connsiteY1342" fmla="*/ 68 h 10000"/>
                  <a:gd name="connsiteX1343" fmla="*/ 4778 w 10000"/>
                  <a:gd name="connsiteY1343" fmla="*/ 62 h 10000"/>
                  <a:gd name="connsiteX1344" fmla="*/ 4765 w 10000"/>
                  <a:gd name="connsiteY1344" fmla="*/ 62 h 10000"/>
                  <a:gd name="connsiteX1345" fmla="*/ 4748 w 10000"/>
                  <a:gd name="connsiteY1345" fmla="*/ 68 h 10000"/>
                  <a:gd name="connsiteX1346" fmla="*/ 4673 w 10000"/>
                  <a:gd name="connsiteY1346" fmla="*/ 136 h 10000"/>
                  <a:gd name="connsiteX1347" fmla="*/ 4632 w 10000"/>
                  <a:gd name="connsiteY1347" fmla="*/ 201 h 10000"/>
                  <a:gd name="connsiteX1348" fmla="*/ 4623 w 10000"/>
                  <a:gd name="connsiteY1348" fmla="*/ 210 h 10000"/>
                  <a:gd name="connsiteX1349" fmla="*/ 4579 w 10000"/>
                  <a:gd name="connsiteY1349" fmla="*/ 220 h 10000"/>
                  <a:gd name="connsiteX1350" fmla="*/ 4479 w 10000"/>
                  <a:gd name="connsiteY1350" fmla="*/ 198 h 10000"/>
                  <a:gd name="connsiteX1351" fmla="*/ 4402 w 10000"/>
                  <a:gd name="connsiteY1351" fmla="*/ 165 h 10000"/>
                  <a:gd name="connsiteX1352" fmla="*/ 4374 w 10000"/>
                  <a:gd name="connsiteY1352" fmla="*/ 165 h 10000"/>
                  <a:gd name="connsiteX1353" fmla="*/ 4335 w 10000"/>
                  <a:gd name="connsiteY1353" fmla="*/ 172 h 10000"/>
                  <a:gd name="connsiteX1354" fmla="*/ 4302 w 10000"/>
                  <a:gd name="connsiteY1354" fmla="*/ 188 h 10000"/>
                  <a:gd name="connsiteX1355" fmla="*/ 4271 w 10000"/>
                  <a:gd name="connsiteY1355" fmla="*/ 220 h 10000"/>
                  <a:gd name="connsiteX1356" fmla="*/ 4238 w 10000"/>
                  <a:gd name="connsiteY1356" fmla="*/ 240 h 10000"/>
                  <a:gd name="connsiteX1357" fmla="*/ 4324 w 10000"/>
                  <a:gd name="connsiteY1357" fmla="*/ 1289 h 10000"/>
                  <a:gd name="connsiteX1358" fmla="*/ 4297 w 10000"/>
                  <a:gd name="connsiteY1358" fmla="*/ 7345 h 10000"/>
                  <a:gd name="connsiteX1359" fmla="*/ 4805 w 10000"/>
                  <a:gd name="connsiteY1359" fmla="*/ 7386 h 10000"/>
                  <a:gd name="connsiteX1360" fmla="*/ 5343 w 10000"/>
                  <a:gd name="connsiteY1360" fmla="*/ 7520 h 10000"/>
                  <a:gd name="connsiteX1361" fmla="*/ 2947 w 10000"/>
                  <a:gd name="connsiteY1361" fmla="*/ 8089 h 10000"/>
                  <a:gd name="connsiteX1362" fmla="*/ 3057 w 10000"/>
                  <a:gd name="connsiteY1362" fmla="*/ 7143 h 10000"/>
                  <a:gd name="connsiteX0" fmla="*/ 4324 w 10000"/>
                  <a:gd name="connsiteY0" fmla="*/ 1289 h 10000"/>
                  <a:gd name="connsiteX1" fmla="*/ 4296 w 10000"/>
                  <a:gd name="connsiteY1" fmla="*/ 1305 h 10000"/>
                  <a:gd name="connsiteX2" fmla="*/ 4285 w 10000"/>
                  <a:gd name="connsiteY2" fmla="*/ 1279 h 10000"/>
                  <a:gd name="connsiteX3" fmla="*/ 4244 w 10000"/>
                  <a:gd name="connsiteY3" fmla="*/ 1266 h 10000"/>
                  <a:gd name="connsiteX4" fmla="*/ 4208 w 10000"/>
                  <a:gd name="connsiteY4" fmla="*/ 1286 h 10000"/>
                  <a:gd name="connsiteX5" fmla="*/ 4172 w 10000"/>
                  <a:gd name="connsiteY5" fmla="*/ 1299 h 10000"/>
                  <a:gd name="connsiteX6" fmla="*/ 4150 w 10000"/>
                  <a:gd name="connsiteY6" fmla="*/ 1308 h 10000"/>
                  <a:gd name="connsiteX7" fmla="*/ 4139 w 10000"/>
                  <a:gd name="connsiteY7" fmla="*/ 1315 h 10000"/>
                  <a:gd name="connsiteX8" fmla="*/ 4125 w 10000"/>
                  <a:gd name="connsiteY8" fmla="*/ 1315 h 10000"/>
                  <a:gd name="connsiteX9" fmla="*/ 4119 w 10000"/>
                  <a:gd name="connsiteY9" fmla="*/ 1315 h 10000"/>
                  <a:gd name="connsiteX10" fmla="*/ 4111 w 10000"/>
                  <a:gd name="connsiteY10" fmla="*/ 1308 h 10000"/>
                  <a:gd name="connsiteX11" fmla="*/ 4100 w 10000"/>
                  <a:gd name="connsiteY11" fmla="*/ 1315 h 10000"/>
                  <a:gd name="connsiteX12" fmla="*/ 4075 w 10000"/>
                  <a:gd name="connsiteY12" fmla="*/ 1315 h 10000"/>
                  <a:gd name="connsiteX13" fmla="*/ 4058 w 10000"/>
                  <a:gd name="connsiteY13" fmla="*/ 1318 h 10000"/>
                  <a:gd name="connsiteX14" fmla="*/ 4044 w 10000"/>
                  <a:gd name="connsiteY14" fmla="*/ 1315 h 10000"/>
                  <a:gd name="connsiteX15" fmla="*/ 4042 w 10000"/>
                  <a:gd name="connsiteY15" fmla="*/ 1299 h 10000"/>
                  <a:gd name="connsiteX16" fmla="*/ 4014 w 10000"/>
                  <a:gd name="connsiteY16" fmla="*/ 1308 h 10000"/>
                  <a:gd name="connsiteX17" fmla="*/ 4011 w 10000"/>
                  <a:gd name="connsiteY17" fmla="*/ 1315 h 10000"/>
                  <a:gd name="connsiteX18" fmla="*/ 4011 w 10000"/>
                  <a:gd name="connsiteY18" fmla="*/ 1341 h 10000"/>
                  <a:gd name="connsiteX19" fmla="*/ 4019 w 10000"/>
                  <a:gd name="connsiteY19" fmla="*/ 1341 h 10000"/>
                  <a:gd name="connsiteX20" fmla="*/ 3997 w 10000"/>
                  <a:gd name="connsiteY20" fmla="*/ 1363 h 10000"/>
                  <a:gd name="connsiteX21" fmla="*/ 3986 w 10000"/>
                  <a:gd name="connsiteY21" fmla="*/ 1373 h 10000"/>
                  <a:gd name="connsiteX22" fmla="*/ 3981 w 10000"/>
                  <a:gd name="connsiteY22" fmla="*/ 1389 h 10000"/>
                  <a:gd name="connsiteX23" fmla="*/ 3981 w 10000"/>
                  <a:gd name="connsiteY23" fmla="*/ 1409 h 10000"/>
                  <a:gd name="connsiteX24" fmla="*/ 3981 w 10000"/>
                  <a:gd name="connsiteY24" fmla="*/ 1438 h 10000"/>
                  <a:gd name="connsiteX25" fmla="*/ 3961 w 10000"/>
                  <a:gd name="connsiteY25" fmla="*/ 1441 h 10000"/>
                  <a:gd name="connsiteX26" fmla="*/ 3942 w 10000"/>
                  <a:gd name="connsiteY26" fmla="*/ 1441 h 10000"/>
                  <a:gd name="connsiteX27" fmla="*/ 3914 w 10000"/>
                  <a:gd name="connsiteY27" fmla="*/ 1454 h 10000"/>
                  <a:gd name="connsiteX28" fmla="*/ 3892 w 10000"/>
                  <a:gd name="connsiteY28" fmla="*/ 1467 h 10000"/>
                  <a:gd name="connsiteX29" fmla="*/ 3867 w 10000"/>
                  <a:gd name="connsiteY29" fmla="*/ 1483 h 10000"/>
                  <a:gd name="connsiteX30" fmla="*/ 3845 w 10000"/>
                  <a:gd name="connsiteY30" fmla="*/ 1467 h 10000"/>
                  <a:gd name="connsiteX31" fmla="*/ 3850 w 10000"/>
                  <a:gd name="connsiteY31" fmla="*/ 1457 h 10000"/>
                  <a:gd name="connsiteX32" fmla="*/ 3864 w 10000"/>
                  <a:gd name="connsiteY32" fmla="*/ 1441 h 10000"/>
                  <a:gd name="connsiteX33" fmla="*/ 3859 w 10000"/>
                  <a:gd name="connsiteY33" fmla="*/ 1409 h 10000"/>
                  <a:gd name="connsiteX34" fmla="*/ 3842 w 10000"/>
                  <a:gd name="connsiteY34" fmla="*/ 1383 h 10000"/>
                  <a:gd name="connsiteX35" fmla="*/ 3825 w 10000"/>
                  <a:gd name="connsiteY35" fmla="*/ 1360 h 10000"/>
                  <a:gd name="connsiteX36" fmla="*/ 3809 w 10000"/>
                  <a:gd name="connsiteY36" fmla="*/ 1318 h 10000"/>
                  <a:gd name="connsiteX37" fmla="*/ 3787 w 10000"/>
                  <a:gd name="connsiteY37" fmla="*/ 1289 h 10000"/>
                  <a:gd name="connsiteX38" fmla="*/ 3759 w 10000"/>
                  <a:gd name="connsiteY38" fmla="*/ 1266 h 10000"/>
                  <a:gd name="connsiteX39" fmla="*/ 3740 w 10000"/>
                  <a:gd name="connsiteY39" fmla="*/ 1256 h 10000"/>
                  <a:gd name="connsiteX40" fmla="*/ 3715 w 10000"/>
                  <a:gd name="connsiteY40" fmla="*/ 1250 h 10000"/>
                  <a:gd name="connsiteX41" fmla="*/ 3687 w 10000"/>
                  <a:gd name="connsiteY41" fmla="*/ 1256 h 10000"/>
                  <a:gd name="connsiteX42" fmla="*/ 3681 w 10000"/>
                  <a:gd name="connsiteY42" fmla="*/ 1260 h 10000"/>
                  <a:gd name="connsiteX43" fmla="*/ 3670 w 10000"/>
                  <a:gd name="connsiteY43" fmla="*/ 1295 h 10000"/>
                  <a:gd name="connsiteX44" fmla="*/ 3651 w 10000"/>
                  <a:gd name="connsiteY44" fmla="*/ 1305 h 10000"/>
                  <a:gd name="connsiteX45" fmla="*/ 3640 w 10000"/>
                  <a:gd name="connsiteY45" fmla="*/ 1308 h 10000"/>
                  <a:gd name="connsiteX46" fmla="*/ 3626 w 10000"/>
                  <a:gd name="connsiteY46" fmla="*/ 1308 h 10000"/>
                  <a:gd name="connsiteX47" fmla="*/ 3632 w 10000"/>
                  <a:gd name="connsiteY47" fmla="*/ 1276 h 10000"/>
                  <a:gd name="connsiteX48" fmla="*/ 3609 w 10000"/>
                  <a:gd name="connsiteY48" fmla="*/ 1289 h 10000"/>
                  <a:gd name="connsiteX49" fmla="*/ 3593 w 10000"/>
                  <a:gd name="connsiteY49" fmla="*/ 1286 h 10000"/>
                  <a:gd name="connsiteX50" fmla="*/ 3590 w 10000"/>
                  <a:gd name="connsiteY50" fmla="*/ 1256 h 10000"/>
                  <a:gd name="connsiteX51" fmla="*/ 3584 w 10000"/>
                  <a:gd name="connsiteY51" fmla="*/ 1237 h 10000"/>
                  <a:gd name="connsiteX52" fmla="*/ 3573 w 10000"/>
                  <a:gd name="connsiteY52" fmla="*/ 1237 h 10000"/>
                  <a:gd name="connsiteX53" fmla="*/ 3554 w 10000"/>
                  <a:gd name="connsiteY53" fmla="*/ 1227 h 10000"/>
                  <a:gd name="connsiteX54" fmla="*/ 3546 w 10000"/>
                  <a:gd name="connsiteY54" fmla="*/ 1192 h 10000"/>
                  <a:gd name="connsiteX55" fmla="*/ 3529 w 10000"/>
                  <a:gd name="connsiteY55" fmla="*/ 1176 h 10000"/>
                  <a:gd name="connsiteX56" fmla="*/ 3512 w 10000"/>
                  <a:gd name="connsiteY56" fmla="*/ 1182 h 10000"/>
                  <a:gd name="connsiteX57" fmla="*/ 3485 w 10000"/>
                  <a:gd name="connsiteY57" fmla="*/ 1182 h 10000"/>
                  <a:gd name="connsiteX58" fmla="*/ 3463 w 10000"/>
                  <a:gd name="connsiteY58" fmla="*/ 1176 h 10000"/>
                  <a:gd name="connsiteX59" fmla="*/ 3449 w 10000"/>
                  <a:gd name="connsiteY59" fmla="*/ 1182 h 10000"/>
                  <a:gd name="connsiteX60" fmla="*/ 3432 w 10000"/>
                  <a:gd name="connsiteY60" fmla="*/ 1192 h 10000"/>
                  <a:gd name="connsiteX61" fmla="*/ 3454 w 10000"/>
                  <a:gd name="connsiteY61" fmla="*/ 1205 h 10000"/>
                  <a:gd name="connsiteX62" fmla="*/ 3463 w 10000"/>
                  <a:gd name="connsiteY62" fmla="*/ 1205 h 10000"/>
                  <a:gd name="connsiteX63" fmla="*/ 3488 w 10000"/>
                  <a:gd name="connsiteY63" fmla="*/ 1205 h 10000"/>
                  <a:gd name="connsiteX64" fmla="*/ 3488 w 10000"/>
                  <a:gd name="connsiteY64" fmla="*/ 1218 h 10000"/>
                  <a:gd name="connsiteX65" fmla="*/ 3493 w 10000"/>
                  <a:gd name="connsiteY65" fmla="*/ 1247 h 10000"/>
                  <a:gd name="connsiteX66" fmla="*/ 3512 w 10000"/>
                  <a:gd name="connsiteY66" fmla="*/ 1247 h 10000"/>
                  <a:gd name="connsiteX67" fmla="*/ 3518 w 10000"/>
                  <a:gd name="connsiteY67" fmla="*/ 1250 h 10000"/>
                  <a:gd name="connsiteX68" fmla="*/ 3521 w 10000"/>
                  <a:gd name="connsiteY68" fmla="*/ 1276 h 10000"/>
                  <a:gd name="connsiteX69" fmla="*/ 3543 w 10000"/>
                  <a:gd name="connsiteY69" fmla="*/ 1295 h 10000"/>
                  <a:gd name="connsiteX70" fmla="*/ 3546 w 10000"/>
                  <a:gd name="connsiteY70" fmla="*/ 1305 h 10000"/>
                  <a:gd name="connsiteX71" fmla="*/ 3543 w 10000"/>
                  <a:gd name="connsiteY71" fmla="*/ 1315 h 10000"/>
                  <a:gd name="connsiteX72" fmla="*/ 3543 w 10000"/>
                  <a:gd name="connsiteY72" fmla="*/ 1331 h 10000"/>
                  <a:gd name="connsiteX73" fmla="*/ 3554 w 10000"/>
                  <a:gd name="connsiteY73" fmla="*/ 1324 h 10000"/>
                  <a:gd name="connsiteX74" fmla="*/ 3560 w 10000"/>
                  <a:gd name="connsiteY74" fmla="*/ 1331 h 10000"/>
                  <a:gd name="connsiteX75" fmla="*/ 3582 w 10000"/>
                  <a:gd name="connsiteY75" fmla="*/ 1344 h 10000"/>
                  <a:gd name="connsiteX76" fmla="*/ 3598 w 10000"/>
                  <a:gd name="connsiteY76" fmla="*/ 1380 h 10000"/>
                  <a:gd name="connsiteX77" fmla="*/ 3607 w 10000"/>
                  <a:gd name="connsiteY77" fmla="*/ 1389 h 10000"/>
                  <a:gd name="connsiteX78" fmla="*/ 3623 w 10000"/>
                  <a:gd name="connsiteY78" fmla="*/ 1409 h 10000"/>
                  <a:gd name="connsiteX79" fmla="*/ 3634 w 10000"/>
                  <a:gd name="connsiteY79" fmla="*/ 1438 h 10000"/>
                  <a:gd name="connsiteX80" fmla="*/ 3632 w 10000"/>
                  <a:gd name="connsiteY80" fmla="*/ 1454 h 10000"/>
                  <a:gd name="connsiteX81" fmla="*/ 3618 w 10000"/>
                  <a:gd name="connsiteY81" fmla="*/ 1438 h 10000"/>
                  <a:gd name="connsiteX82" fmla="*/ 3598 w 10000"/>
                  <a:gd name="connsiteY82" fmla="*/ 1428 h 10000"/>
                  <a:gd name="connsiteX83" fmla="*/ 3582 w 10000"/>
                  <a:gd name="connsiteY83" fmla="*/ 1402 h 10000"/>
                  <a:gd name="connsiteX84" fmla="*/ 3562 w 10000"/>
                  <a:gd name="connsiteY84" fmla="*/ 1399 h 10000"/>
                  <a:gd name="connsiteX85" fmla="*/ 3546 w 10000"/>
                  <a:gd name="connsiteY85" fmla="*/ 1383 h 10000"/>
                  <a:gd name="connsiteX86" fmla="*/ 3510 w 10000"/>
                  <a:gd name="connsiteY86" fmla="*/ 1360 h 10000"/>
                  <a:gd name="connsiteX87" fmla="*/ 3485 w 10000"/>
                  <a:gd name="connsiteY87" fmla="*/ 1344 h 10000"/>
                  <a:gd name="connsiteX88" fmla="*/ 3454 w 10000"/>
                  <a:gd name="connsiteY88" fmla="*/ 1334 h 10000"/>
                  <a:gd name="connsiteX89" fmla="*/ 3429 w 10000"/>
                  <a:gd name="connsiteY89" fmla="*/ 1315 h 10000"/>
                  <a:gd name="connsiteX90" fmla="*/ 3416 w 10000"/>
                  <a:gd name="connsiteY90" fmla="*/ 1308 h 10000"/>
                  <a:gd name="connsiteX91" fmla="*/ 3399 w 10000"/>
                  <a:gd name="connsiteY91" fmla="*/ 1305 h 10000"/>
                  <a:gd name="connsiteX92" fmla="*/ 3382 w 10000"/>
                  <a:gd name="connsiteY92" fmla="*/ 1286 h 10000"/>
                  <a:gd name="connsiteX93" fmla="*/ 3380 w 10000"/>
                  <a:gd name="connsiteY93" fmla="*/ 1266 h 10000"/>
                  <a:gd name="connsiteX94" fmla="*/ 3388 w 10000"/>
                  <a:gd name="connsiteY94" fmla="*/ 1256 h 10000"/>
                  <a:gd name="connsiteX95" fmla="*/ 3407 w 10000"/>
                  <a:gd name="connsiteY95" fmla="*/ 1256 h 10000"/>
                  <a:gd name="connsiteX96" fmla="*/ 3396 w 10000"/>
                  <a:gd name="connsiteY96" fmla="*/ 1227 h 10000"/>
                  <a:gd name="connsiteX97" fmla="*/ 3382 w 10000"/>
                  <a:gd name="connsiteY97" fmla="*/ 1227 h 10000"/>
                  <a:gd name="connsiteX98" fmla="*/ 3360 w 10000"/>
                  <a:gd name="connsiteY98" fmla="*/ 1221 h 10000"/>
                  <a:gd name="connsiteX99" fmla="*/ 3349 w 10000"/>
                  <a:gd name="connsiteY99" fmla="*/ 1231 h 10000"/>
                  <a:gd name="connsiteX100" fmla="*/ 3352 w 10000"/>
                  <a:gd name="connsiteY100" fmla="*/ 1247 h 10000"/>
                  <a:gd name="connsiteX101" fmla="*/ 3341 w 10000"/>
                  <a:gd name="connsiteY101" fmla="*/ 1237 h 10000"/>
                  <a:gd name="connsiteX102" fmla="*/ 3335 w 10000"/>
                  <a:gd name="connsiteY102" fmla="*/ 1231 h 10000"/>
                  <a:gd name="connsiteX103" fmla="*/ 3307 w 10000"/>
                  <a:gd name="connsiteY103" fmla="*/ 1227 h 10000"/>
                  <a:gd name="connsiteX104" fmla="*/ 3294 w 10000"/>
                  <a:gd name="connsiteY104" fmla="*/ 1221 h 10000"/>
                  <a:gd name="connsiteX105" fmla="*/ 3271 w 10000"/>
                  <a:gd name="connsiteY105" fmla="*/ 1211 h 10000"/>
                  <a:gd name="connsiteX106" fmla="*/ 3252 w 10000"/>
                  <a:gd name="connsiteY106" fmla="*/ 1195 h 10000"/>
                  <a:gd name="connsiteX107" fmla="*/ 3235 w 10000"/>
                  <a:gd name="connsiteY107" fmla="*/ 1195 h 10000"/>
                  <a:gd name="connsiteX108" fmla="*/ 3235 w 10000"/>
                  <a:gd name="connsiteY108" fmla="*/ 1205 h 10000"/>
                  <a:gd name="connsiteX109" fmla="*/ 3219 w 10000"/>
                  <a:gd name="connsiteY109" fmla="*/ 1231 h 10000"/>
                  <a:gd name="connsiteX110" fmla="*/ 3213 w 10000"/>
                  <a:gd name="connsiteY110" fmla="*/ 1231 h 10000"/>
                  <a:gd name="connsiteX111" fmla="*/ 3183 w 10000"/>
                  <a:gd name="connsiteY111" fmla="*/ 1221 h 10000"/>
                  <a:gd name="connsiteX112" fmla="*/ 3175 w 10000"/>
                  <a:gd name="connsiteY112" fmla="*/ 1227 h 10000"/>
                  <a:gd name="connsiteX113" fmla="*/ 3163 w 10000"/>
                  <a:gd name="connsiteY113" fmla="*/ 1237 h 10000"/>
                  <a:gd name="connsiteX114" fmla="*/ 3158 w 10000"/>
                  <a:gd name="connsiteY114" fmla="*/ 1260 h 10000"/>
                  <a:gd name="connsiteX115" fmla="*/ 3158 w 10000"/>
                  <a:gd name="connsiteY115" fmla="*/ 1276 h 10000"/>
                  <a:gd name="connsiteX116" fmla="*/ 3163 w 10000"/>
                  <a:gd name="connsiteY116" fmla="*/ 1295 h 10000"/>
                  <a:gd name="connsiteX117" fmla="*/ 3166 w 10000"/>
                  <a:gd name="connsiteY117" fmla="*/ 1308 h 10000"/>
                  <a:gd name="connsiteX118" fmla="*/ 3158 w 10000"/>
                  <a:gd name="connsiteY118" fmla="*/ 1315 h 10000"/>
                  <a:gd name="connsiteX119" fmla="*/ 3133 w 10000"/>
                  <a:gd name="connsiteY119" fmla="*/ 1299 h 10000"/>
                  <a:gd name="connsiteX120" fmla="*/ 3114 w 10000"/>
                  <a:gd name="connsiteY120" fmla="*/ 1276 h 10000"/>
                  <a:gd name="connsiteX121" fmla="*/ 3078 w 10000"/>
                  <a:gd name="connsiteY121" fmla="*/ 1240 h 10000"/>
                  <a:gd name="connsiteX122" fmla="*/ 3044 w 10000"/>
                  <a:gd name="connsiteY122" fmla="*/ 1227 h 10000"/>
                  <a:gd name="connsiteX123" fmla="*/ 3033 w 10000"/>
                  <a:gd name="connsiteY123" fmla="*/ 1231 h 10000"/>
                  <a:gd name="connsiteX124" fmla="*/ 3036 w 10000"/>
                  <a:gd name="connsiteY124" fmla="*/ 1256 h 10000"/>
                  <a:gd name="connsiteX125" fmla="*/ 3044 w 10000"/>
                  <a:gd name="connsiteY125" fmla="*/ 1266 h 10000"/>
                  <a:gd name="connsiteX126" fmla="*/ 3044 w 10000"/>
                  <a:gd name="connsiteY126" fmla="*/ 1276 h 10000"/>
                  <a:gd name="connsiteX127" fmla="*/ 3036 w 10000"/>
                  <a:gd name="connsiteY127" fmla="*/ 1276 h 10000"/>
                  <a:gd name="connsiteX128" fmla="*/ 3028 w 10000"/>
                  <a:gd name="connsiteY128" fmla="*/ 1266 h 10000"/>
                  <a:gd name="connsiteX129" fmla="*/ 3025 w 10000"/>
                  <a:gd name="connsiteY129" fmla="*/ 1256 h 10000"/>
                  <a:gd name="connsiteX130" fmla="*/ 3008 w 10000"/>
                  <a:gd name="connsiteY130" fmla="*/ 1205 h 10000"/>
                  <a:gd name="connsiteX131" fmla="*/ 3000 w 10000"/>
                  <a:gd name="connsiteY131" fmla="*/ 1192 h 10000"/>
                  <a:gd name="connsiteX132" fmla="*/ 2994 w 10000"/>
                  <a:gd name="connsiteY132" fmla="*/ 1176 h 10000"/>
                  <a:gd name="connsiteX133" fmla="*/ 2986 w 10000"/>
                  <a:gd name="connsiteY133" fmla="*/ 1182 h 10000"/>
                  <a:gd name="connsiteX134" fmla="*/ 2981 w 10000"/>
                  <a:gd name="connsiteY134" fmla="*/ 1192 h 10000"/>
                  <a:gd name="connsiteX135" fmla="*/ 2970 w 10000"/>
                  <a:gd name="connsiteY135" fmla="*/ 1201 h 10000"/>
                  <a:gd name="connsiteX136" fmla="*/ 2956 w 10000"/>
                  <a:gd name="connsiteY136" fmla="*/ 1218 h 10000"/>
                  <a:gd name="connsiteX137" fmla="*/ 2939 w 10000"/>
                  <a:gd name="connsiteY137" fmla="*/ 1240 h 10000"/>
                  <a:gd name="connsiteX138" fmla="*/ 2928 w 10000"/>
                  <a:gd name="connsiteY138" fmla="*/ 1247 h 10000"/>
                  <a:gd name="connsiteX139" fmla="*/ 2922 w 10000"/>
                  <a:gd name="connsiteY139" fmla="*/ 1250 h 10000"/>
                  <a:gd name="connsiteX140" fmla="*/ 2911 w 10000"/>
                  <a:gd name="connsiteY140" fmla="*/ 1250 h 10000"/>
                  <a:gd name="connsiteX141" fmla="*/ 2884 w 10000"/>
                  <a:gd name="connsiteY141" fmla="*/ 1247 h 10000"/>
                  <a:gd name="connsiteX142" fmla="*/ 2864 w 10000"/>
                  <a:gd name="connsiteY142" fmla="*/ 1237 h 10000"/>
                  <a:gd name="connsiteX143" fmla="*/ 2848 w 10000"/>
                  <a:gd name="connsiteY143" fmla="*/ 1231 h 10000"/>
                  <a:gd name="connsiteX144" fmla="*/ 2834 w 10000"/>
                  <a:gd name="connsiteY144" fmla="*/ 1227 h 10000"/>
                  <a:gd name="connsiteX145" fmla="*/ 2831 w 10000"/>
                  <a:gd name="connsiteY145" fmla="*/ 1227 h 10000"/>
                  <a:gd name="connsiteX146" fmla="*/ 2831 w 10000"/>
                  <a:gd name="connsiteY146" fmla="*/ 1221 h 10000"/>
                  <a:gd name="connsiteX147" fmla="*/ 2825 w 10000"/>
                  <a:gd name="connsiteY147" fmla="*/ 1205 h 10000"/>
                  <a:gd name="connsiteX148" fmla="*/ 2823 w 10000"/>
                  <a:gd name="connsiteY148" fmla="*/ 1192 h 10000"/>
                  <a:gd name="connsiteX149" fmla="*/ 2817 w 10000"/>
                  <a:gd name="connsiteY149" fmla="*/ 1182 h 10000"/>
                  <a:gd name="connsiteX150" fmla="*/ 2814 w 10000"/>
                  <a:gd name="connsiteY150" fmla="*/ 1176 h 10000"/>
                  <a:gd name="connsiteX151" fmla="*/ 2792 w 10000"/>
                  <a:gd name="connsiteY151" fmla="*/ 1172 h 10000"/>
                  <a:gd name="connsiteX152" fmla="*/ 2759 w 10000"/>
                  <a:gd name="connsiteY152" fmla="*/ 1156 h 10000"/>
                  <a:gd name="connsiteX153" fmla="*/ 2734 w 10000"/>
                  <a:gd name="connsiteY153" fmla="*/ 1143 h 10000"/>
                  <a:gd name="connsiteX154" fmla="*/ 2695 w 10000"/>
                  <a:gd name="connsiteY154" fmla="*/ 1124 h 10000"/>
                  <a:gd name="connsiteX155" fmla="*/ 2670 w 10000"/>
                  <a:gd name="connsiteY155" fmla="*/ 1108 h 10000"/>
                  <a:gd name="connsiteX156" fmla="*/ 2645 w 10000"/>
                  <a:gd name="connsiteY156" fmla="*/ 1091 h 10000"/>
                  <a:gd name="connsiteX157" fmla="*/ 2618 w 10000"/>
                  <a:gd name="connsiteY157" fmla="*/ 1088 h 10000"/>
                  <a:gd name="connsiteX158" fmla="*/ 2576 w 10000"/>
                  <a:gd name="connsiteY158" fmla="*/ 1088 h 10000"/>
                  <a:gd name="connsiteX159" fmla="*/ 2551 w 10000"/>
                  <a:gd name="connsiteY159" fmla="*/ 1091 h 10000"/>
                  <a:gd name="connsiteX160" fmla="*/ 2521 w 10000"/>
                  <a:gd name="connsiteY160" fmla="*/ 1098 h 10000"/>
                  <a:gd name="connsiteX161" fmla="*/ 2493 w 10000"/>
                  <a:gd name="connsiteY161" fmla="*/ 1104 h 10000"/>
                  <a:gd name="connsiteX162" fmla="*/ 2468 w 10000"/>
                  <a:gd name="connsiteY162" fmla="*/ 1108 h 10000"/>
                  <a:gd name="connsiteX163" fmla="*/ 2404 w 10000"/>
                  <a:gd name="connsiteY163" fmla="*/ 1124 h 10000"/>
                  <a:gd name="connsiteX164" fmla="*/ 2366 w 10000"/>
                  <a:gd name="connsiteY164" fmla="*/ 1133 h 10000"/>
                  <a:gd name="connsiteX165" fmla="*/ 2346 w 10000"/>
                  <a:gd name="connsiteY165" fmla="*/ 1137 h 10000"/>
                  <a:gd name="connsiteX166" fmla="*/ 2294 w 10000"/>
                  <a:gd name="connsiteY166" fmla="*/ 1146 h 10000"/>
                  <a:gd name="connsiteX167" fmla="*/ 2249 w 10000"/>
                  <a:gd name="connsiteY167" fmla="*/ 1156 h 10000"/>
                  <a:gd name="connsiteX168" fmla="*/ 2230 w 10000"/>
                  <a:gd name="connsiteY168" fmla="*/ 1156 h 10000"/>
                  <a:gd name="connsiteX169" fmla="*/ 2222 w 10000"/>
                  <a:gd name="connsiteY169" fmla="*/ 1163 h 10000"/>
                  <a:gd name="connsiteX170" fmla="*/ 2194 w 10000"/>
                  <a:gd name="connsiteY170" fmla="*/ 1163 h 10000"/>
                  <a:gd name="connsiteX171" fmla="*/ 2172 w 10000"/>
                  <a:gd name="connsiteY171" fmla="*/ 1163 h 10000"/>
                  <a:gd name="connsiteX172" fmla="*/ 2147 w 10000"/>
                  <a:gd name="connsiteY172" fmla="*/ 1166 h 10000"/>
                  <a:gd name="connsiteX173" fmla="*/ 2108 w 10000"/>
                  <a:gd name="connsiteY173" fmla="*/ 1166 h 10000"/>
                  <a:gd name="connsiteX174" fmla="*/ 2083 w 10000"/>
                  <a:gd name="connsiteY174" fmla="*/ 1156 h 10000"/>
                  <a:gd name="connsiteX175" fmla="*/ 2042 w 10000"/>
                  <a:gd name="connsiteY175" fmla="*/ 1143 h 10000"/>
                  <a:gd name="connsiteX176" fmla="*/ 2011 w 10000"/>
                  <a:gd name="connsiteY176" fmla="*/ 1143 h 10000"/>
                  <a:gd name="connsiteX177" fmla="*/ 1994 w 10000"/>
                  <a:gd name="connsiteY177" fmla="*/ 1146 h 10000"/>
                  <a:gd name="connsiteX178" fmla="*/ 1967 w 10000"/>
                  <a:gd name="connsiteY178" fmla="*/ 1156 h 10000"/>
                  <a:gd name="connsiteX179" fmla="*/ 1903 w 10000"/>
                  <a:gd name="connsiteY179" fmla="*/ 1176 h 10000"/>
                  <a:gd name="connsiteX180" fmla="*/ 1873 w 10000"/>
                  <a:gd name="connsiteY180" fmla="*/ 1182 h 10000"/>
                  <a:gd name="connsiteX181" fmla="*/ 1850 w 10000"/>
                  <a:gd name="connsiteY181" fmla="*/ 1185 h 10000"/>
                  <a:gd name="connsiteX182" fmla="*/ 1842 w 10000"/>
                  <a:gd name="connsiteY182" fmla="*/ 1192 h 10000"/>
                  <a:gd name="connsiteX183" fmla="*/ 1823 w 10000"/>
                  <a:gd name="connsiteY183" fmla="*/ 1195 h 10000"/>
                  <a:gd name="connsiteX184" fmla="*/ 1814 w 10000"/>
                  <a:gd name="connsiteY184" fmla="*/ 1201 h 10000"/>
                  <a:gd name="connsiteX185" fmla="*/ 1792 w 10000"/>
                  <a:gd name="connsiteY185" fmla="*/ 1218 h 10000"/>
                  <a:gd name="connsiteX186" fmla="*/ 1767 w 10000"/>
                  <a:gd name="connsiteY186" fmla="*/ 1231 h 10000"/>
                  <a:gd name="connsiteX187" fmla="*/ 1717 w 10000"/>
                  <a:gd name="connsiteY187" fmla="*/ 1266 h 10000"/>
                  <a:gd name="connsiteX188" fmla="*/ 1695 w 10000"/>
                  <a:gd name="connsiteY188" fmla="*/ 1279 h 10000"/>
                  <a:gd name="connsiteX189" fmla="*/ 1654 w 10000"/>
                  <a:gd name="connsiteY189" fmla="*/ 1308 h 10000"/>
                  <a:gd name="connsiteX190" fmla="*/ 1620 w 10000"/>
                  <a:gd name="connsiteY190" fmla="*/ 1334 h 10000"/>
                  <a:gd name="connsiteX191" fmla="*/ 1590 w 10000"/>
                  <a:gd name="connsiteY191" fmla="*/ 1360 h 10000"/>
                  <a:gd name="connsiteX192" fmla="*/ 1565 w 10000"/>
                  <a:gd name="connsiteY192" fmla="*/ 1380 h 10000"/>
                  <a:gd name="connsiteX193" fmla="*/ 1532 w 10000"/>
                  <a:gd name="connsiteY193" fmla="*/ 1402 h 10000"/>
                  <a:gd name="connsiteX194" fmla="*/ 1501 w 10000"/>
                  <a:gd name="connsiteY194" fmla="*/ 1418 h 10000"/>
                  <a:gd name="connsiteX195" fmla="*/ 1460 w 10000"/>
                  <a:gd name="connsiteY195" fmla="*/ 1438 h 10000"/>
                  <a:gd name="connsiteX196" fmla="*/ 1435 w 10000"/>
                  <a:gd name="connsiteY196" fmla="*/ 1454 h 10000"/>
                  <a:gd name="connsiteX197" fmla="*/ 1421 w 10000"/>
                  <a:gd name="connsiteY197" fmla="*/ 1464 h 10000"/>
                  <a:gd name="connsiteX198" fmla="*/ 1380 w 10000"/>
                  <a:gd name="connsiteY198" fmla="*/ 1473 h 10000"/>
                  <a:gd name="connsiteX199" fmla="*/ 1324 w 10000"/>
                  <a:gd name="connsiteY199" fmla="*/ 1477 h 10000"/>
                  <a:gd name="connsiteX200" fmla="*/ 1274 w 10000"/>
                  <a:gd name="connsiteY200" fmla="*/ 1483 h 10000"/>
                  <a:gd name="connsiteX201" fmla="*/ 1244 w 10000"/>
                  <a:gd name="connsiteY201" fmla="*/ 1486 h 10000"/>
                  <a:gd name="connsiteX202" fmla="*/ 1233 w 10000"/>
                  <a:gd name="connsiteY202" fmla="*/ 1486 h 10000"/>
                  <a:gd name="connsiteX203" fmla="*/ 1197 w 10000"/>
                  <a:gd name="connsiteY203" fmla="*/ 1493 h 10000"/>
                  <a:gd name="connsiteX204" fmla="*/ 1180 w 10000"/>
                  <a:gd name="connsiteY204" fmla="*/ 1496 h 10000"/>
                  <a:gd name="connsiteX205" fmla="*/ 1169 w 10000"/>
                  <a:gd name="connsiteY205" fmla="*/ 1496 h 10000"/>
                  <a:gd name="connsiteX206" fmla="*/ 1161 w 10000"/>
                  <a:gd name="connsiteY206" fmla="*/ 1503 h 10000"/>
                  <a:gd name="connsiteX207" fmla="*/ 1155 w 10000"/>
                  <a:gd name="connsiteY207" fmla="*/ 1503 h 10000"/>
                  <a:gd name="connsiteX208" fmla="*/ 501 w 10000"/>
                  <a:gd name="connsiteY208" fmla="*/ 2277 h 10000"/>
                  <a:gd name="connsiteX209" fmla="*/ 396 w 10000"/>
                  <a:gd name="connsiteY209" fmla="*/ 2532 h 10000"/>
                  <a:gd name="connsiteX210" fmla="*/ 324 w 10000"/>
                  <a:gd name="connsiteY210" fmla="*/ 2759 h 10000"/>
                  <a:gd name="connsiteX211" fmla="*/ 274 w 10000"/>
                  <a:gd name="connsiteY211" fmla="*/ 2866 h 10000"/>
                  <a:gd name="connsiteX212" fmla="*/ 202 w 10000"/>
                  <a:gd name="connsiteY212" fmla="*/ 3008 h 10000"/>
                  <a:gd name="connsiteX213" fmla="*/ 211 w 10000"/>
                  <a:gd name="connsiteY213" fmla="*/ 3177 h 10000"/>
                  <a:gd name="connsiteX214" fmla="*/ 235 w 10000"/>
                  <a:gd name="connsiteY214" fmla="*/ 3368 h 10000"/>
                  <a:gd name="connsiteX215" fmla="*/ 266 w 10000"/>
                  <a:gd name="connsiteY215" fmla="*/ 3595 h 10000"/>
                  <a:gd name="connsiteX216" fmla="*/ 299 w 10000"/>
                  <a:gd name="connsiteY216" fmla="*/ 3831 h 10000"/>
                  <a:gd name="connsiteX217" fmla="*/ 305 w 10000"/>
                  <a:gd name="connsiteY217" fmla="*/ 3863 h 10000"/>
                  <a:gd name="connsiteX218" fmla="*/ 341 w 10000"/>
                  <a:gd name="connsiteY218" fmla="*/ 3941 h 10000"/>
                  <a:gd name="connsiteX219" fmla="*/ 186 w 10000"/>
                  <a:gd name="connsiteY219" fmla="*/ 3935 h 10000"/>
                  <a:gd name="connsiteX220" fmla="*/ 30 w 10000"/>
                  <a:gd name="connsiteY220" fmla="*/ 3925 h 10000"/>
                  <a:gd name="connsiteX221" fmla="*/ 0 w 10000"/>
                  <a:gd name="connsiteY221" fmla="*/ 4054 h 10000"/>
                  <a:gd name="connsiteX222" fmla="*/ 14 w 10000"/>
                  <a:gd name="connsiteY222" fmla="*/ 4152 h 10000"/>
                  <a:gd name="connsiteX223" fmla="*/ 22 w 10000"/>
                  <a:gd name="connsiteY223" fmla="*/ 4242 h 10000"/>
                  <a:gd name="connsiteX224" fmla="*/ 30 w 10000"/>
                  <a:gd name="connsiteY224" fmla="*/ 4291 h 10000"/>
                  <a:gd name="connsiteX225" fmla="*/ 102 w 10000"/>
                  <a:gd name="connsiteY225" fmla="*/ 4271 h 10000"/>
                  <a:gd name="connsiteX226" fmla="*/ 155 w 10000"/>
                  <a:gd name="connsiteY226" fmla="*/ 4262 h 10000"/>
                  <a:gd name="connsiteX227" fmla="*/ 410 w 10000"/>
                  <a:gd name="connsiteY227" fmla="*/ 4255 h 10000"/>
                  <a:gd name="connsiteX228" fmla="*/ 418 w 10000"/>
                  <a:gd name="connsiteY228" fmla="*/ 4385 h 10000"/>
                  <a:gd name="connsiteX229" fmla="*/ 429 w 10000"/>
                  <a:gd name="connsiteY229" fmla="*/ 4543 h 10000"/>
                  <a:gd name="connsiteX230" fmla="*/ 443 w 10000"/>
                  <a:gd name="connsiteY230" fmla="*/ 4585 h 10000"/>
                  <a:gd name="connsiteX231" fmla="*/ 465 w 10000"/>
                  <a:gd name="connsiteY231" fmla="*/ 4611 h 10000"/>
                  <a:gd name="connsiteX232" fmla="*/ 468 w 10000"/>
                  <a:gd name="connsiteY232" fmla="*/ 4621 h 10000"/>
                  <a:gd name="connsiteX233" fmla="*/ 474 w 10000"/>
                  <a:gd name="connsiteY233" fmla="*/ 4679 h 10000"/>
                  <a:gd name="connsiteX234" fmla="*/ 554 w 10000"/>
                  <a:gd name="connsiteY234" fmla="*/ 4738 h 10000"/>
                  <a:gd name="connsiteX235" fmla="*/ 637 w 10000"/>
                  <a:gd name="connsiteY235" fmla="*/ 4809 h 10000"/>
                  <a:gd name="connsiteX236" fmla="*/ 704 w 10000"/>
                  <a:gd name="connsiteY236" fmla="*/ 4851 h 10000"/>
                  <a:gd name="connsiteX237" fmla="*/ 740 w 10000"/>
                  <a:gd name="connsiteY237" fmla="*/ 4893 h 10000"/>
                  <a:gd name="connsiteX238" fmla="*/ 756 w 10000"/>
                  <a:gd name="connsiteY238" fmla="*/ 4896 h 10000"/>
                  <a:gd name="connsiteX239" fmla="*/ 767 w 10000"/>
                  <a:gd name="connsiteY239" fmla="*/ 4880 h 10000"/>
                  <a:gd name="connsiteX240" fmla="*/ 806 w 10000"/>
                  <a:gd name="connsiteY240" fmla="*/ 4945 h 10000"/>
                  <a:gd name="connsiteX241" fmla="*/ 886 w 10000"/>
                  <a:gd name="connsiteY241" fmla="*/ 5078 h 10000"/>
                  <a:gd name="connsiteX242" fmla="*/ 911 w 10000"/>
                  <a:gd name="connsiteY242" fmla="*/ 5130 h 10000"/>
                  <a:gd name="connsiteX243" fmla="*/ 920 w 10000"/>
                  <a:gd name="connsiteY243" fmla="*/ 5191 h 10000"/>
                  <a:gd name="connsiteX244" fmla="*/ 920 w 10000"/>
                  <a:gd name="connsiteY244" fmla="*/ 5220 h 10000"/>
                  <a:gd name="connsiteX245" fmla="*/ 911 w 10000"/>
                  <a:gd name="connsiteY245" fmla="*/ 5314 h 10000"/>
                  <a:gd name="connsiteX246" fmla="*/ 898 w 10000"/>
                  <a:gd name="connsiteY246" fmla="*/ 5369 h 10000"/>
                  <a:gd name="connsiteX247" fmla="*/ 895 w 10000"/>
                  <a:gd name="connsiteY247" fmla="*/ 5385 h 10000"/>
                  <a:gd name="connsiteX248" fmla="*/ 895 w 10000"/>
                  <a:gd name="connsiteY248" fmla="*/ 5405 h 10000"/>
                  <a:gd name="connsiteX249" fmla="*/ 898 w 10000"/>
                  <a:gd name="connsiteY249" fmla="*/ 5434 h 10000"/>
                  <a:gd name="connsiteX250" fmla="*/ 911 w 10000"/>
                  <a:gd name="connsiteY250" fmla="*/ 5463 h 10000"/>
                  <a:gd name="connsiteX251" fmla="*/ 920 w 10000"/>
                  <a:gd name="connsiteY251" fmla="*/ 5492 h 10000"/>
                  <a:gd name="connsiteX252" fmla="*/ 934 w 10000"/>
                  <a:gd name="connsiteY252" fmla="*/ 5518 h 10000"/>
                  <a:gd name="connsiteX253" fmla="*/ 1169 w 10000"/>
                  <a:gd name="connsiteY253" fmla="*/ 5738 h 10000"/>
                  <a:gd name="connsiteX254" fmla="*/ 1188 w 10000"/>
                  <a:gd name="connsiteY254" fmla="*/ 5755 h 10000"/>
                  <a:gd name="connsiteX255" fmla="*/ 1216 w 10000"/>
                  <a:gd name="connsiteY255" fmla="*/ 5758 h 10000"/>
                  <a:gd name="connsiteX256" fmla="*/ 1313 w 10000"/>
                  <a:gd name="connsiteY256" fmla="*/ 5774 h 10000"/>
                  <a:gd name="connsiteX257" fmla="*/ 1349 w 10000"/>
                  <a:gd name="connsiteY257" fmla="*/ 5787 h 10000"/>
                  <a:gd name="connsiteX258" fmla="*/ 1393 w 10000"/>
                  <a:gd name="connsiteY258" fmla="*/ 5793 h 10000"/>
                  <a:gd name="connsiteX259" fmla="*/ 1393 w 10000"/>
                  <a:gd name="connsiteY259" fmla="*/ 5797 h 10000"/>
                  <a:gd name="connsiteX260" fmla="*/ 1421 w 10000"/>
                  <a:gd name="connsiteY260" fmla="*/ 5810 h 10000"/>
                  <a:gd name="connsiteX261" fmla="*/ 1446 w 10000"/>
                  <a:gd name="connsiteY261" fmla="*/ 5829 h 10000"/>
                  <a:gd name="connsiteX262" fmla="*/ 1460 w 10000"/>
                  <a:gd name="connsiteY262" fmla="*/ 5842 h 10000"/>
                  <a:gd name="connsiteX263" fmla="*/ 1476 w 10000"/>
                  <a:gd name="connsiteY263" fmla="*/ 5848 h 10000"/>
                  <a:gd name="connsiteX264" fmla="*/ 1501 w 10000"/>
                  <a:gd name="connsiteY264" fmla="*/ 5852 h 10000"/>
                  <a:gd name="connsiteX265" fmla="*/ 1532 w 10000"/>
                  <a:gd name="connsiteY265" fmla="*/ 5887 h 10000"/>
                  <a:gd name="connsiteX266" fmla="*/ 1565 w 10000"/>
                  <a:gd name="connsiteY266" fmla="*/ 5942 h 10000"/>
                  <a:gd name="connsiteX267" fmla="*/ 1587 w 10000"/>
                  <a:gd name="connsiteY267" fmla="*/ 5972 h 10000"/>
                  <a:gd name="connsiteX268" fmla="*/ 1612 w 10000"/>
                  <a:gd name="connsiteY268" fmla="*/ 5955 h 10000"/>
                  <a:gd name="connsiteX269" fmla="*/ 1679 w 10000"/>
                  <a:gd name="connsiteY269" fmla="*/ 6049 h 10000"/>
                  <a:gd name="connsiteX270" fmla="*/ 1720 w 10000"/>
                  <a:gd name="connsiteY270" fmla="*/ 6108 h 10000"/>
                  <a:gd name="connsiteX271" fmla="*/ 1751 w 10000"/>
                  <a:gd name="connsiteY271" fmla="*/ 6133 h 10000"/>
                  <a:gd name="connsiteX272" fmla="*/ 1792 w 10000"/>
                  <a:gd name="connsiteY272" fmla="*/ 6169 h 10000"/>
                  <a:gd name="connsiteX273" fmla="*/ 1801 w 10000"/>
                  <a:gd name="connsiteY273" fmla="*/ 6172 h 10000"/>
                  <a:gd name="connsiteX274" fmla="*/ 1814 w 10000"/>
                  <a:gd name="connsiteY274" fmla="*/ 6286 h 10000"/>
                  <a:gd name="connsiteX275" fmla="*/ 1817 w 10000"/>
                  <a:gd name="connsiteY275" fmla="*/ 6331 h 10000"/>
                  <a:gd name="connsiteX276" fmla="*/ 1809 w 10000"/>
                  <a:gd name="connsiteY276" fmla="*/ 6444 h 10000"/>
                  <a:gd name="connsiteX277" fmla="*/ 1801 w 10000"/>
                  <a:gd name="connsiteY277" fmla="*/ 6499 h 10000"/>
                  <a:gd name="connsiteX278" fmla="*/ 1781 w 10000"/>
                  <a:gd name="connsiteY278" fmla="*/ 6522 h 10000"/>
                  <a:gd name="connsiteX279" fmla="*/ 1773 w 10000"/>
                  <a:gd name="connsiteY279" fmla="*/ 6541 h 10000"/>
                  <a:gd name="connsiteX280" fmla="*/ 1762 w 10000"/>
                  <a:gd name="connsiteY280" fmla="*/ 6571 h 10000"/>
                  <a:gd name="connsiteX281" fmla="*/ 1767 w 10000"/>
                  <a:gd name="connsiteY281" fmla="*/ 6622 h 10000"/>
                  <a:gd name="connsiteX282" fmla="*/ 1767 w 10000"/>
                  <a:gd name="connsiteY282" fmla="*/ 6665 h 10000"/>
                  <a:gd name="connsiteX283" fmla="*/ 1767 w 10000"/>
                  <a:gd name="connsiteY283" fmla="*/ 6694 h 10000"/>
                  <a:gd name="connsiteX284" fmla="*/ 1776 w 10000"/>
                  <a:gd name="connsiteY284" fmla="*/ 6726 h 10000"/>
                  <a:gd name="connsiteX285" fmla="*/ 1776 w 10000"/>
                  <a:gd name="connsiteY285" fmla="*/ 6745 h 10000"/>
                  <a:gd name="connsiteX286" fmla="*/ 1767 w 10000"/>
                  <a:gd name="connsiteY286" fmla="*/ 6765 h 10000"/>
                  <a:gd name="connsiteX287" fmla="*/ 1762 w 10000"/>
                  <a:gd name="connsiteY287" fmla="*/ 6804 h 10000"/>
                  <a:gd name="connsiteX288" fmla="*/ 1753 w 10000"/>
                  <a:gd name="connsiteY288" fmla="*/ 6839 h 10000"/>
                  <a:gd name="connsiteX289" fmla="*/ 1742 w 10000"/>
                  <a:gd name="connsiteY289" fmla="*/ 6849 h 10000"/>
                  <a:gd name="connsiteX290" fmla="*/ 1726 w 10000"/>
                  <a:gd name="connsiteY290" fmla="*/ 6849 h 10000"/>
                  <a:gd name="connsiteX291" fmla="*/ 1712 w 10000"/>
                  <a:gd name="connsiteY291" fmla="*/ 6852 h 10000"/>
                  <a:gd name="connsiteX292" fmla="*/ 1640 w 10000"/>
                  <a:gd name="connsiteY292" fmla="*/ 6953 h 10000"/>
                  <a:gd name="connsiteX293" fmla="*/ 1493 w 10000"/>
                  <a:gd name="connsiteY293" fmla="*/ 7105 h 10000"/>
                  <a:gd name="connsiteX294" fmla="*/ 1490 w 10000"/>
                  <a:gd name="connsiteY294" fmla="*/ 7124 h 10000"/>
                  <a:gd name="connsiteX295" fmla="*/ 1468 w 10000"/>
                  <a:gd name="connsiteY295" fmla="*/ 7137 h 10000"/>
                  <a:gd name="connsiteX296" fmla="*/ 1454 w 10000"/>
                  <a:gd name="connsiteY296" fmla="*/ 7144 h 10000"/>
                  <a:gd name="connsiteX297" fmla="*/ 1452 w 10000"/>
                  <a:gd name="connsiteY297" fmla="*/ 7157 h 10000"/>
                  <a:gd name="connsiteX298" fmla="*/ 1446 w 10000"/>
                  <a:gd name="connsiteY298" fmla="*/ 7199 h 10000"/>
                  <a:gd name="connsiteX299" fmla="*/ 1476 w 10000"/>
                  <a:gd name="connsiteY299" fmla="*/ 7247 h 10000"/>
                  <a:gd name="connsiteX300" fmla="*/ 1501 w 10000"/>
                  <a:gd name="connsiteY300" fmla="*/ 7270 h 10000"/>
                  <a:gd name="connsiteX301" fmla="*/ 1518 w 10000"/>
                  <a:gd name="connsiteY301" fmla="*/ 7286 h 10000"/>
                  <a:gd name="connsiteX302" fmla="*/ 1524 w 10000"/>
                  <a:gd name="connsiteY302" fmla="*/ 7306 h 10000"/>
                  <a:gd name="connsiteX303" fmla="*/ 1540 w 10000"/>
                  <a:gd name="connsiteY303" fmla="*/ 7322 h 10000"/>
                  <a:gd name="connsiteX304" fmla="*/ 1565 w 10000"/>
                  <a:gd name="connsiteY304" fmla="*/ 7325 h 10000"/>
                  <a:gd name="connsiteX305" fmla="*/ 1590 w 10000"/>
                  <a:gd name="connsiteY305" fmla="*/ 7332 h 10000"/>
                  <a:gd name="connsiteX306" fmla="*/ 1615 w 10000"/>
                  <a:gd name="connsiteY306" fmla="*/ 7345 h 10000"/>
                  <a:gd name="connsiteX307" fmla="*/ 1662 w 10000"/>
                  <a:gd name="connsiteY307" fmla="*/ 7370 h 10000"/>
                  <a:gd name="connsiteX308" fmla="*/ 1670 w 10000"/>
                  <a:gd name="connsiteY308" fmla="*/ 7351 h 10000"/>
                  <a:gd name="connsiteX309" fmla="*/ 1726 w 10000"/>
                  <a:gd name="connsiteY309" fmla="*/ 7354 h 10000"/>
                  <a:gd name="connsiteX310" fmla="*/ 1726 w 10000"/>
                  <a:gd name="connsiteY310" fmla="*/ 7400 h 10000"/>
                  <a:gd name="connsiteX311" fmla="*/ 1773 w 10000"/>
                  <a:gd name="connsiteY311" fmla="*/ 7409 h 10000"/>
                  <a:gd name="connsiteX312" fmla="*/ 1806 w 10000"/>
                  <a:gd name="connsiteY312" fmla="*/ 7416 h 10000"/>
                  <a:gd name="connsiteX313" fmla="*/ 1839 w 10000"/>
                  <a:gd name="connsiteY313" fmla="*/ 7403 h 10000"/>
                  <a:gd name="connsiteX314" fmla="*/ 1886 w 10000"/>
                  <a:gd name="connsiteY314" fmla="*/ 7403 h 10000"/>
                  <a:gd name="connsiteX315" fmla="*/ 1898 w 10000"/>
                  <a:gd name="connsiteY315" fmla="*/ 7403 h 10000"/>
                  <a:gd name="connsiteX316" fmla="*/ 1914 w 10000"/>
                  <a:gd name="connsiteY316" fmla="*/ 7494 h 10000"/>
                  <a:gd name="connsiteX317" fmla="*/ 1895 w 10000"/>
                  <a:gd name="connsiteY317" fmla="*/ 7523 h 10000"/>
                  <a:gd name="connsiteX318" fmla="*/ 1825 w 10000"/>
                  <a:gd name="connsiteY318" fmla="*/ 7617 h 10000"/>
                  <a:gd name="connsiteX319" fmla="*/ 1776 w 10000"/>
                  <a:gd name="connsiteY319" fmla="*/ 7691 h 10000"/>
                  <a:gd name="connsiteX320" fmla="*/ 1781 w 10000"/>
                  <a:gd name="connsiteY320" fmla="*/ 7723 h 10000"/>
                  <a:gd name="connsiteX321" fmla="*/ 1767 w 10000"/>
                  <a:gd name="connsiteY321" fmla="*/ 7759 h 10000"/>
                  <a:gd name="connsiteX322" fmla="*/ 1762 w 10000"/>
                  <a:gd name="connsiteY322" fmla="*/ 7817 h 10000"/>
                  <a:gd name="connsiteX323" fmla="*/ 1762 w 10000"/>
                  <a:gd name="connsiteY323" fmla="*/ 7856 h 10000"/>
                  <a:gd name="connsiteX324" fmla="*/ 1776 w 10000"/>
                  <a:gd name="connsiteY324" fmla="*/ 7892 h 10000"/>
                  <a:gd name="connsiteX325" fmla="*/ 1784 w 10000"/>
                  <a:gd name="connsiteY325" fmla="*/ 7902 h 10000"/>
                  <a:gd name="connsiteX326" fmla="*/ 1801 w 10000"/>
                  <a:gd name="connsiteY326" fmla="*/ 7908 h 10000"/>
                  <a:gd name="connsiteX327" fmla="*/ 1809 w 10000"/>
                  <a:gd name="connsiteY327" fmla="*/ 7911 h 10000"/>
                  <a:gd name="connsiteX328" fmla="*/ 1801 w 10000"/>
                  <a:gd name="connsiteY328" fmla="*/ 7940 h 10000"/>
                  <a:gd name="connsiteX329" fmla="*/ 1798 w 10000"/>
                  <a:gd name="connsiteY329" fmla="*/ 7979 h 10000"/>
                  <a:gd name="connsiteX330" fmla="*/ 1806 w 10000"/>
                  <a:gd name="connsiteY330" fmla="*/ 8002 h 10000"/>
                  <a:gd name="connsiteX331" fmla="*/ 1823 w 10000"/>
                  <a:gd name="connsiteY331" fmla="*/ 8021 h 10000"/>
                  <a:gd name="connsiteX332" fmla="*/ 1834 w 10000"/>
                  <a:gd name="connsiteY332" fmla="*/ 8044 h 10000"/>
                  <a:gd name="connsiteX333" fmla="*/ 1839 w 10000"/>
                  <a:gd name="connsiteY333" fmla="*/ 8073 h 10000"/>
                  <a:gd name="connsiteX334" fmla="*/ 1842 w 10000"/>
                  <a:gd name="connsiteY334" fmla="*/ 8106 h 10000"/>
                  <a:gd name="connsiteX335" fmla="*/ 1839 w 10000"/>
                  <a:gd name="connsiteY335" fmla="*/ 8144 h 10000"/>
                  <a:gd name="connsiteX336" fmla="*/ 1856 w 10000"/>
                  <a:gd name="connsiteY336" fmla="*/ 8164 h 10000"/>
                  <a:gd name="connsiteX337" fmla="*/ 1886 w 10000"/>
                  <a:gd name="connsiteY337" fmla="*/ 8193 h 10000"/>
                  <a:gd name="connsiteX338" fmla="*/ 1922 w 10000"/>
                  <a:gd name="connsiteY338" fmla="*/ 8206 h 10000"/>
                  <a:gd name="connsiteX339" fmla="*/ 1967 w 10000"/>
                  <a:gd name="connsiteY339" fmla="*/ 8203 h 10000"/>
                  <a:gd name="connsiteX340" fmla="*/ 1986 w 10000"/>
                  <a:gd name="connsiteY340" fmla="*/ 8212 h 10000"/>
                  <a:gd name="connsiteX341" fmla="*/ 2000 w 10000"/>
                  <a:gd name="connsiteY341" fmla="*/ 8232 h 10000"/>
                  <a:gd name="connsiteX342" fmla="*/ 2033 w 10000"/>
                  <a:gd name="connsiteY342" fmla="*/ 8258 h 10000"/>
                  <a:gd name="connsiteX343" fmla="*/ 2050 w 10000"/>
                  <a:gd name="connsiteY343" fmla="*/ 8271 h 10000"/>
                  <a:gd name="connsiteX344" fmla="*/ 2089 w 10000"/>
                  <a:gd name="connsiteY344" fmla="*/ 8280 h 10000"/>
                  <a:gd name="connsiteX345" fmla="*/ 2122 w 10000"/>
                  <a:gd name="connsiteY345" fmla="*/ 8300 h 10000"/>
                  <a:gd name="connsiteX346" fmla="*/ 2163 w 10000"/>
                  <a:gd name="connsiteY346" fmla="*/ 8332 h 10000"/>
                  <a:gd name="connsiteX347" fmla="*/ 2172 w 10000"/>
                  <a:gd name="connsiteY347" fmla="*/ 8335 h 10000"/>
                  <a:gd name="connsiteX348" fmla="*/ 2177 w 10000"/>
                  <a:gd name="connsiteY348" fmla="*/ 8345 h 10000"/>
                  <a:gd name="connsiteX349" fmla="*/ 2163 w 10000"/>
                  <a:gd name="connsiteY349" fmla="*/ 8371 h 10000"/>
                  <a:gd name="connsiteX350" fmla="*/ 2139 w 10000"/>
                  <a:gd name="connsiteY350" fmla="*/ 8423 h 10000"/>
                  <a:gd name="connsiteX351" fmla="*/ 2130 w 10000"/>
                  <a:gd name="connsiteY351" fmla="*/ 8439 h 10000"/>
                  <a:gd name="connsiteX352" fmla="*/ 2105 w 10000"/>
                  <a:gd name="connsiteY352" fmla="*/ 8446 h 10000"/>
                  <a:gd name="connsiteX353" fmla="*/ 2080 w 10000"/>
                  <a:gd name="connsiteY353" fmla="*/ 8449 h 10000"/>
                  <a:gd name="connsiteX354" fmla="*/ 2075 w 10000"/>
                  <a:gd name="connsiteY354" fmla="*/ 8459 h 10000"/>
                  <a:gd name="connsiteX355" fmla="*/ 2072 w 10000"/>
                  <a:gd name="connsiteY355" fmla="*/ 8475 h 10000"/>
                  <a:gd name="connsiteX356" fmla="*/ 2080 w 10000"/>
                  <a:gd name="connsiteY356" fmla="*/ 8484 h 10000"/>
                  <a:gd name="connsiteX357" fmla="*/ 2100 w 10000"/>
                  <a:gd name="connsiteY357" fmla="*/ 8475 h 10000"/>
                  <a:gd name="connsiteX358" fmla="*/ 2141 w 10000"/>
                  <a:gd name="connsiteY358" fmla="*/ 8478 h 10000"/>
                  <a:gd name="connsiteX359" fmla="*/ 2172 w 10000"/>
                  <a:gd name="connsiteY359" fmla="*/ 8475 h 10000"/>
                  <a:gd name="connsiteX360" fmla="*/ 2188 w 10000"/>
                  <a:gd name="connsiteY360" fmla="*/ 8475 h 10000"/>
                  <a:gd name="connsiteX361" fmla="*/ 2222 w 10000"/>
                  <a:gd name="connsiteY361" fmla="*/ 8497 h 10000"/>
                  <a:gd name="connsiteX362" fmla="*/ 2252 w 10000"/>
                  <a:gd name="connsiteY362" fmla="*/ 8514 h 10000"/>
                  <a:gd name="connsiteX363" fmla="*/ 2274 w 10000"/>
                  <a:gd name="connsiteY363" fmla="*/ 8514 h 10000"/>
                  <a:gd name="connsiteX364" fmla="*/ 2299 w 10000"/>
                  <a:gd name="connsiteY364" fmla="*/ 8504 h 10000"/>
                  <a:gd name="connsiteX365" fmla="*/ 2310 w 10000"/>
                  <a:gd name="connsiteY365" fmla="*/ 8504 h 10000"/>
                  <a:gd name="connsiteX366" fmla="*/ 2319 w 10000"/>
                  <a:gd name="connsiteY366" fmla="*/ 8484 h 10000"/>
                  <a:gd name="connsiteX367" fmla="*/ 2338 w 10000"/>
                  <a:gd name="connsiteY367" fmla="*/ 8494 h 10000"/>
                  <a:gd name="connsiteX368" fmla="*/ 2338 w 10000"/>
                  <a:gd name="connsiteY368" fmla="*/ 8552 h 10000"/>
                  <a:gd name="connsiteX369" fmla="*/ 2366 w 10000"/>
                  <a:gd name="connsiteY369" fmla="*/ 8572 h 10000"/>
                  <a:gd name="connsiteX370" fmla="*/ 2382 w 10000"/>
                  <a:gd name="connsiteY370" fmla="*/ 8582 h 10000"/>
                  <a:gd name="connsiteX371" fmla="*/ 2435 w 10000"/>
                  <a:gd name="connsiteY371" fmla="*/ 8552 h 10000"/>
                  <a:gd name="connsiteX372" fmla="*/ 2443 w 10000"/>
                  <a:gd name="connsiteY372" fmla="*/ 8552 h 10000"/>
                  <a:gd name="connsiteX373" fmla="*/ 2454 w 10000"/>
                  <a:gd name="connsiteY373" fmla="*/ 8552 h 10000"/>
                  <a:gd name="connsiteX374" fmla="*/ 2471 w 10000"/>
                  <a:gd name="connsiteY374" fmla="*/ 8546 h 10000"/>
                  <a:gd name="connsiteX375" fmla="*/ 2488 w 10000"/>
                  <a:gd name="connsiteY375" fmla="*/ 8536 h 10000"/>
                  <a:gd name="connsiteX376" fmla="*/ 2501 w 10000"/>
                  <a:gd name="connsiteY376" fmla="*/ 8533 h 10000"/>
                  <a:gd name="connsiteX377" fmla="*/ 2512 w 10000"/>
                  <a:gd name="connsiteY377" fmla="*/ 8533 h 10000"/>
                  <a:gd name="connsiteX378" fmla="*/ 2521 w 10000"/>
                  <a:gd name="connsiteY378" fmla="*/ 8546 h 10000"/>
                  <a:gd name="connsiteX379" fmla="*/ 2521 w 10000"/>
                  <a:gd name="connsiteY379" fmla="*/ 8572 h 10000"/>
                  <a:gd name="connsiteX380" fmla="*/ 2535 w 10000"/>
                  <a:gd name="connsiteY380" fmla="*/ 8588 h 10000"/>
                  <a:gd name="connsiteX381" fmla="*/ 2551 w 10000"/>
                  <a:gd name="connsiteY381" fmla="*/ 8582 h 10000"/>
                  <a:gd name="connsiteX382" fmla="*/ 2560 w 10000"/>
                  <a:gd name="connsiteY382" fmla="*/ 8582 h 10000"/>
                  <a:gd name="connsiteX383" fmla="*/ 2573 w 10000"/>
                  <a:gd name="connsiteY383" fmla="*/ 8588 h 10000"/>
                  <a:gd name="connsiteX384" fmla="*/ 2584 w 10000"/>
                  <a:gd name="connsiteY384" fmla="*/ 8591 h 10000"/>
                  <a:gd name="connsiteX385" fmla="*/ 2590 w 10000"/>
                  <a:gd name="connsiteY385" fmla="*/ 8598 h 10000"/>
                  <a:gd name="connsiteX386" fmla="*/ 2598 w 10000"/>
                  <a:gd name="connsiteY386" fmla="*/ 8608 h 10000"/>
                  <a:gd name="connsiteX387" fmla="*/ 2607 w 10000"/>
                  <a:gd name="connsiteY387" fmla="*/ 8617 h 10000"/>
                  <a:gd name="connsiteX388" fmla="*/ 2618 w 10000"/>
                  <a:gd name="connsiteY388" fmla="*/ 8617 h 10000"/>
                  <a:gd name="connsiteX389" fmla="*/ 2640 w 10000"/>
                  <a:gd name="connsiteY389" fmla="*/ 8608 h 10000"/>
                  <a:gd name="connsiteX390" fmla="*/ 2670 w 10000"/>
                  <a:gd name="connsiteY390" fmla="*/ 8598 h 10000"/>
                  <a:gd name="connsiteX391" fmla="*/ 2673 w 10000"/>
                  <a:gd name="connsiteY391" fmla="*/ 8598 h 10000"/>
                  <a:gd name="connsiteX392" fmla="*/ 2690 w 10000"/>
                  <a:gd name="connsiteY392" fmla="*/ 8598 h 10000"/>
                  <a:gd name="connsiteX393" fmla="*/ 2698 w 10000"/>
                  <a:gd name="connsiteY393" fmla="*/ 8598 h 10000"/>
                  <a:gd name="connsiteX394" fmla="*/ 2712 w 10000"/>
                  <a:gd name="connsiteY394" fmla="*/ 8598 h 10000"/>
                  <a:gd name="connsiteX395" fmla="*/ 2726 w 10000"/>
                  <a:gd name="connsiteY395" fmla="*/ 8591 h 10000"/>
                  <a:gd name="connsiteX396" fmla="*/ 2737 w 10000"/>
                  <a:gd name="connsiteY396" fmla="*/ 8588 h 10000"/>
                  <a:gd name="connsiteX397" fmla="*/ 2759 w 10000"/>
                  <a:gd name="connsiteY397" fmla="*/ 8582 h 10000"/>
                  <a:gd name="connsiteX398" fmla="*/ 2770 w 10000"/>
                  <a:gd name="connsiteY398" fmla="*/ 8578 h 10000"/>
                  <a:gd name="connsiteX399" fmla="*/ 2784 w 10000"/>
                  <a:gd name="connsiteY399" fmla="*/ 8572 h 10000"/>
                  <a:gd name="connsiteX400" fmla="*/ 2795 w 10000"/>
                  <a:gd name="connsiteY400" fmla="*/ 8572 h 10000"/>
                  <a:gd name="connsiteX401" fmla="*/ 2803 w 10000"/>
                  <a:gd name="connsiteY401" fmla="*/ 8588 h 10000"/>
                  <a:gd name="connsiteX402" fmla="*/ 2803 w 10000"/>
                  <a:gd name="connsiteY402" fmla="*/ 8591 h 10000"/>
                  <a:gd name="connsiteX403" fmla="*/ 2803 w 10000"/>
                  <a:gd name="connsiteY403" fmla="*/ 8601 h 10000"/>
                  <a:gd name="connsiteX404" fmla="*/ 2809 w 10000"/>
                  <a:gd name="connsiteY404" fmla="*/ 8601 h 10000"/>
                  <a:gd name="connsiteX405" fmla="*/ 2823 w 10000"/>
                  <a:gd name="connsiteY405" fmla="*/ 8598 h 10000"/>
                  <a:gd name="connsiteX406" fmla="*/ 2831 w 10000"/>
                  <a:gd name="connsiteY406" fmla="*/ 8598 h 10000"/>
                  <a:gd name="connsiteX407" fmla="*/ 2839 w 10000"/>
                  <a:gd name="connsiteY407" fmla="*/ 8601 h 10000"/>
                  <a:gd name="connsiteX408" fmla="*/ 2848 w 10000"/>
                  <a:gd name="connsiteY408" fmla="*/ 8598 h 10000"/>
                  <a:gd name="connsiteX409" fmla="*/ 2856 w 10000"/>
                  <a:gd name="connsiteY409" fmla="*/ 8601 h 10000"/>
                  <a:gd name="connsiteX410" fmla="*/ 2859 w 10000"/>
                  <a:gd name="connsiteY410" fmla="*/ 8601 h 10000"/>
                  <a:gd name="connsiteX411" fmla="*/ 2864 w 10000"/>
                  <a:gd name="connsiteY411" fmla="*/ 8598 h 10000"/>
                  <a:gd name="connsiteX412" fmla="*/ 2889 w 10000"/>
                  <a:gd name="connsiteY412" fmla="*/ 8611 h 10000"/>
                  <a:gd name="connsiteX413" fmla="*/ 2906 w 10000"/>
                  <a:gd name="connsiteY413" fmla="*/ 8620 h 10000"/>
                  <a:gd name="connsiteX414" fmla="*/ 2914 w 10000"/>
                  <a:gd name="connsiteY414" fmla="*/ 8627 h 10000"/>
                  <a:gd name="connsiteX415" fmla="*/ 2920 w 10000"/>
                  <a:gd name="connsiteY415" fmla="*/ 8640 h 10000"/>
                  <a:gd name="connsiteX416" fmla="*/ 2922 w 10000"/>
                  <a:gd name="connsiteY416" fmla="*/ 8666 h 10000"/>
                  <a:gd name="connsiteX417" fmla="*/ 2922 w 10000"/>
                  <a:gd name="connsiteY417" fmla="*/ 8692 h 10000"/>
                  <a:gd name="connsiteX418" fmla="*/ 2939 w 10000"/>
                  <a:gd name="connsiteY418" fmla="*/ 8695 h 10000"/>
                  <a:gd name="connsiteX419" fmla="*/ 2953 w 10000"/>
                  <a:gd name="connsiteY419" fmla="*/ 8695 h 10000"/>
                  <a:gd name="connsiteX420" fmla="*/ 2961 w 10000"/>
                  <a:gd name="connsiteY420" fmla="*/ 8695 h 10000"/>
                  <a:gd name="connsiteX421" fmla="*/ 2972 w 10000"/>
                  <a:gd name="connsiteY421" fmla="*/ 8692 h 10000"/>
                  <a:gd name="connsiteX422" fmla="*/ 2981 w 10000"/>
                  <a:gd name="connsiteY422" fmla="*/ 8685 h 10000"/>
                  <a:gd name="connsiteX423" fmla="*/ 2989 w 10000"/>
                  <a:gd name="connsiteY423" fmla="*/ 8685 h 10000"/>
                  <a:gd name="connsiteX424" fmla="*/ 3008 w 10000"/>
                  <a:gd name="connsiteY424" fmla="*/ 8685 h 10000"/>
                  <a:gd name="connsiteX425" fmla="*/ 3028 w 10000"/>
                  <a:gd name="connsiteY425" fmla="*/ 8695 h 10000"/>
                  <a:gd name="connsiteX426" fmla="*/ 3042 w 10000"/>
                  <a:gd name="connsiteY426" fmla="*/ 8695 h 10000"/>
                  <a:gd name="connsiteX427" fmla="*/ 3053 w 10000"/>
                  <a:gd name="connsiteY427" fmla="*/ 8676 h 10000"/>
                  <a:gd name="connsiteX428" fmla="*/ 3061 w 10000"/>
                  <a:gd name="connsiteY428" fmla="*/ 8666 h 10000"/>
                  <a:gd name="connsiteX429" fmla="*/ 3066 w 10000"/>
                  <a:gd name="connsiteY429" fmla="*/ 8656 h 10000"/>
                  <a:gd name="connsiteX430" fmla="*/ 3091 w 10000"/>
                  <a:gd name="connsiteY430" fmla="*/ 8659 h 10000"/>
                  <a:gd name="connsiteX431" fmla="*/ 3105 w 10000"/>
                  <a:gd name="connsiteY431" fmla="*/ 8659 h 10000"/>
                  <a:gd name="connsiteX432" fmla="*/ 3108 w 10000"/>
                  <a:gd name="connsiteY432" fmla="*/ 8650 h 10000"/>
                  <a:gd name="connsiteX433" fmla="*/ 3147 w 10000"/>
                  <a:gd name="connsiteY433" fmla="*/ 8588 h 10000"/>
                  <a:gd name="connsiteX434" fmla="*/ 3150 w 10000"/>
                  <a:gd name="connsiteY434" fmla="*/ 8598 h 10000"/>
                  <a:gd name="connsiteX435" fmla="*/ 3163 w 10000"/>
                  <a:gd name="connsiteY435" fmla="*/ 8601 h 10000"/>
                  <a:gd name="connsiteX436" fmla="*/ 3180 w 10000"/>
                  <a:gd name="connsiteY436" fmla="*/ 8608 h 10000"/>
                  <a:gd name="connsiteX437" fmla="*/ 3188 w 10000"/>
                  <a:gd name="connsiteY437" fmla="*/ 8611 h 10000"/>
                  <a:gd name="connsiteX438" fmla="*/ 3227 w 10000"/>
                  <a:gd name="connsiteY438" fmla="*/ 8620 h 10000"/>
                  <a:gd name="connsiteX439" fmla="*/ 3238 w 10000"/>
                  <a:gd name="connsiteY439" fmla="*/ 8617 h 10000"/>
                  <a:gd name="connsiteX440" fmla="*/ 3247 w 10000"/>
                  <a:gd name="connsiteY440" fmla="*/ 8601 h 10000"/>
                  <a:gd name="connsiteX441" fmla="*/ 3269 w 10000"/>
                  <a:gd name="connsiteY441" fmla="*/ 8611 h 10000"/>
                  <a:gd name="connsiteX442" fmla="*/ 3277 w 10000"/>
                  <a:gd name="connsiteY442" fmla="*/ 8617 h 10000"/>
                  <a:gd name="connsiteX443" fmla="*/ 3285 w 10000"/>
                  <a:gd name="connsiteY443" fmla="*/ 8611 h 10000"/>
                  <a:gd name="connsiteX444" fmla="*/ 3307 w 10000"/>
                  <a:gd name="connsiteY444" fmla="*/ 8611 h 10000"/>
                  <a:gd name="connsiteX445" fmla="*/ 3319 w 10000"/>
                  <a:gd name="connsiteY445" fmla="*/ 8617 h 10000"/>
                  <a:gd name="connsiteX446" fmla="*/ 3324 w 10000"/>
                  <a:gd name="connsiteY446" fmla="*/ 8617 h 10000"/>
                  <a:gd name="connsiteX447" fmla="*/ 3327 w 10000"/>
                  <a:gd name="connsiteY447" fmla="*/ 8620 h 10000"/>
                  <a:gd name="connsiteX448" fmla="*/ 3341 w 10000"/>
                  <a:gd name="connsiteY448" fmla="*/ 8620 h 10000"/>
                  <a:gd name="connsiteX449" fmla="*/ 3357 w 10000"/>
                  <a:gd name="connsiteY449" fmla="*/ 8620 h 10000"/>
                  <a:gd name="connsiteX450" fmla="*/ 3374 w 10000"/>
                  <a:gd name="connsiteY450" fmla="*/ 8620 h 10000"/>
                  <a:gd name="connsiteX451" fmla="*/ 3382 w 10000"/>
                  <a:gd name="connsiteY451" fmla="*/ 8620 h 10000"/>
                  <a:gd name="connsiteX452" fmla="*/ 3399 w 10000"/>
                  <a:gd name="connsiteY452" fmla="*/ 8611 h 10000"/>
                  <a:gd name="connsiteX453" fmla="*/ 3413 w 10000"/>
                  <a:gd name="connsiteY453" fmla="*/ 8601 h 10000"/>
                  <a:gd name="connsiteX454" fmla="*/ 3421 w 10000"/>
                  <a:gd name="connsiteY454" fmla="*/ 8588 h 10000"/>
                  <a:gd name="connsiteX455" fmla="*/ 3421 w 10000"/>
                  <a:gd name="connsiteY455" fmla="*/ 8572 h 10000"/>
                  <a:gd name="connsiteX456" fmla="*/ 3421 w 10000"/>
                  <a:gd name="connsiteY456" fmla="*/ 8552 h 10000"/>
                  <a:gd name="connsiteX457" fmla="*/ 3424 w 10000"/>
                  <a:gd name="connsiteY457" fmla="*/ 8533 h 10000"/>
                  <a:gd name="connsiteX458" fmla="*/ 3432 w 10000"/>
                  <a:gd name="connsiteY458" fmla="*/ 8523 h 10000"/>
                  <a:gd name="connsiteX459" fmla="*/ 3446 w 10000"/>
                  <a:gd name="connsiteY459" fmla="*/ 8523 h 10000"/>
                  <a:gd name="connsiteX460" fmla="*/ 3457 w 10000"/>
                  <a:gd name="connsiteY460" fmla="*/ 8523 h 10000"/>
                  <a:gd name="connsiteX461" fmla="*/ 3476 w 10000"/>
                  <a:gd name="connsiteY461" fmla="*/ 8533 h 10000"/>
                  <a:gd name="connsiteX462" fmla="*/ 3485 w 10000"/>
                  <a:gd name="connsiteY462" fmla="*/ 8536 h 10000"/>
                  <a:gd name="connsiteX463" fmla="*/ 3501 w 10000"/>
                  <a:gd name="connsiteY463" fmla="*/ 8527 h 10000"/>
                  <a:gd name="connsiteX464" fmla="*/ 3504 w 10000"/>
                  <a:gd name="connsiteY464" fmla="*/ 8514 h 10000"/>
                  <a:gd name="connsiteX465" fmla="*/ 3510 w 10000"/>
                  <a:gd name="connsiteY465" fmla="*/ 8497 h 10000"/>
                  <a:gd name="connsiteX466" fmla="*/ 3537 w 10000"/>
                  <a:gd name="connsiteY466" fmla="*/ 8484 h 10000"/>
                  <a:gd name="connsiteX467" fmla="*/ 3562 w 10000"/>
                  <a:gd name="connsiteY467" fmla="*/ 8488 h 10000"/>
                  <a:gd name="connsiteX468" fmla="*/ 3568 w 10000"/>
                  <a:gd name="connsiteY468" fmla="*/ 8484 h 10000"/>
                  <a:gd name="connsiteX469" fmla="*/ 3584 w 10000"/>
                  <a:gd name="connsiteY469" fmla="*/ 8494 h 10000"/>
                  <a:gd name="connsiteX470" fmla="*/ 3593 w 10000"/>
                  <a:gd name="connsiteY470" fmla="*/ 8507 h 10000"/>
                  <a:gd name="connsiteX471" fmla="*/ 3618 w 10000"/>
                  <a:gd name="connsiteY471" fmla="*/ 8497 h 10000"/>
                  <a:gd name="connsiteX472" fmla="*/ 3643 w 10000"/>
                  <a:gd name="connsiteY472" fmla="*/ 8475 h 10000"/>
                  <a:gd name="connsiteX473" fmla="*/ 3657 w 10000"/>
                  <a:gd name="connsiteY473" fmla="*/ 8478 h 10000"/>
                  <a:gd name="connsiteX474" fmla="*/ 3670 w 10000"/>
                  <a:gd name="connsiteY474" fmla="*/ 8475 h 10000"/>
                  <a:gd name="connsiteX475" fmla="*/ 3673 w 10000"/>
                  <a:gd name="connsiteY475" fmla="*/ 8468 h 10000"/>
                  <a:gd name="connsiteX476" fmla="*/ 3681 w 10000"/>
                  <a:gd name="connsiteY476" fmla="*/ 8468 h 10000"/>
                  <a:gd name="connsiteX477" fmla="*/ 3698 w 10000"/>
                  <a:gd name="connsiteY477" fmla="*/ 8478 h 10000"/>
                  <a:gd name="connsiteX478" fmla="*/ 3720 w 10000"/>
                  <a:gd name="connsiteY478" fmla="*/ 8497 h 10000"/>
                  <a:gd name="connsiteX479" fmla="*/ 3715 w 10000"/>
                  <a:gd name="connsiteY479" fmla="*/ 8504 h 10000"/>
                  <a:gd name="connsiteX480" fmla="*/ 3729 w 10000"/>
                  <a:gd name="connsiteY480" fmla="*/ 8514 h 10000"/>
                  <a:gd name="connsiteX481" fmla="*/ 3729 w 10000"/>
                  <a:gd name="connsiteY481" fmla="*/ 8517 h 10000"/>
                  <a:gd name="connsiteX482" fmla="*/ 3740 w 10000"/>
                  <a:gd name="connsiteY482" fmla="*/ 8527 h 10000"/>
                  <a:gd name="connsiteX483" fmla="*/ 3759 w 10000"/>
                  <a:gd name="connsiteY483" fmla="*/ 8517 h 10000"/>
                  <a:gd name="connsiteX484" fmla="*/ 3762 w 10000"/>
                  <a:gd name="connsiteY484" fmla="*/ 8504 h 10000"/>
                  <a:gd name="connsiteX485" fmla="*/ 3770 w 10000"/>
                  <a:gd name="connsiteY485" fmla="*/ 8488 h 10000"/>
                  <a:gd name="connsiteX486" fmla="*/ 3778 w 10000"/>
                  <a:gd name="connsiteY486" fmla="*/ 8484 h 10000"/>
                  <a:gd name="connsiteX487" fmla="*/ 3792 w 10000"/>
                  <a:gd name="connsiteY487" fmla="*/ 8475 h 10000"/>
                  <a:gd name="connsiteX488" fmla="*/ 3803 w 10000"/>
                  <a:gd name="connsiteY488" fmla="*/ 8478 h 10000"/>
                  <a:gd name="connsiteX489" fmla="*/ 3809 w 10000"/>
                  <a:gd name="connsiteY489" fmla="*/ 8475 h 10000"/>
                  <a:gd name="connsiteX490" fmla="*/ 3825 w 10000"/>
                  <a:gd name="connsiteY490" fmla="*/ 8465 h 10000"/>
                  <a:gd name="connsiteX491" fmla="*/ 3834 w 10000"/>
                  <a:gd name="connsiteY491" fmla="*/ 8468 h 10000"/>
                  <a:gd name="connsiteX492" fmla="*/ 3842 w 10000"/>
                  <a:gd name="connsiteY492" fmla="*/ 8478 h 10000"/>
                  <a:gd name="connsiteX493" fmla="*/ 3850 w 10000"/>
                  <a:gd name="connsiteY493" fmla="*/ 8478 h 10000"/>
                  <a:gd name="connsiteX494" fmla="*/ 3859 w 10000"/>
                  <a:gd name="connsiteY494" fmla="*/ 8484 h 10000"/>
                  <a:gd name="connsiteX495" fmla="*/ 3873 w 10000"/>
                  <a:gd name="connsiteY495" fmla="*/ 8494 h 10000"/>
                  <a:gd name="connsiteX496" fmla="*/ 3875 w 10000"/>
                  <a:gd name="connsiteY496" fmla="*/ 8507 h 10000"/>
                  <a:gd name="connsiteX497" fmla="*/ 3881 w 10000"/>
                  <a:gd name="connsiteY497" fmla="*/ 8527 h 10000"/>
                  <a:gd name="connsiteX498" fmla="*/ 3875 w 10000"/>
                  <a:gd name="connsiteY498" fmla="*/ 8546 h 10000"/>
                  <a:gd name="connsiteX499" fmla="*/ 3892 w 10000"/>
                  <a:gd name="connsiteY499" fmla="*/ 8546 h 10000"/>
                  <a:gd name="connsiteX500" fmla="*/ 3900 w 10000"/>
                  <a:gd name="connsiteY500" fmla="*/ 8543 h 10000"/>
                  <a:gd name="connsiteX501" fmla="*/ 3906 w 10000"/>
                  <a:gd name="connsiteY501" fmla="*/ 8543 h 10000"/>
                  <a:gd name="connsiteX502" fmla="*/ 3922 w 10000"/>
                  <a:gd name="connsiteY502" fmla="*/ 8552 h 10000"/>
                  <a:gd name="connsiteX503" fmla="*/ 3939 w 10000"/>
                  <a:gd name="connsiteY503" fmla="*/ 8559 h 10000"/>
                  <a:gd name="connsiteX504" fmla="*/ 3953 w 10000"/>
                  <a:gd name="connsiteY504" fmla="*/ 8572 h 10000"/>
                  <a:gd name="connsiteX505" fmla="*/ 3956 w 10000"/>
                  <a:gd name="connsiteY505" fmla="*/ 8588 h 10000"/>
                  <a:gd name="connsiteX506" fmla="*/ 3956 w 10000"/>
                  <a:gd name="connsiteY506" fmla="*/ 8608 h 10000"/>
                  <a:gd name="connsiteX507" fmla="*/ 3972 w 10000"/>
                  <a:gd name="connsiteY507" fmla="*/ 8608 h 10000"/>
                  <a:gd name="connsiteX508" fmla="*/ 3986 w 10000"/>
                  <a:gd name="connsiteY508" fmla="*/ 8608 h 10000"/>
                  <a:gd name="connsiteX509" fmla="*/ 3997 w 10000"/>
                  <a:gd name="connsiteY509" fmla="*/ 8608 h 10000"/>
                  <a:gd name="connsiteX510" fmla="*/ 4006 w 10000"/>
                  <a:gd name="connsiteY510" fmla="*/ 8608 h 10000"/>
                  <a:gd name="connsiteX511" fmla="*/ 4006 w 10000"/>
                  <a:gd name="connsiteY511" fmla="*/ 8611 h 10000"/>
                  <a:gd name="connsiteX512" fmla="*/ 4011 w 10000"/>
                  <a:gd name="connsiteY512" fmla="*/ 8611 h 10000"/>
                  <a:gd name="connsiteX513" fmla="*/ 4022 w 10000"/>
                  <a:gd name="connsiteY513" fmla="*/ 8620 h 10000"/>
                  <a:gd name="connsiteX514" fmla="*/ 4042 w 10000"/>
                  <a:gd name="connsiteY514" fmla="*/ 8620 h 10000"/>
                  <a:gd name="connsiteX515" fmla="*/ 4050 w 10000"/>
                  <a:gd name="connsiteY515" fmla="*/ 8617 h 10000"/>
                  <a:gd name="connsiteX516" fmla="*/ 4069 w 10000"/>
                  <a:gd name="connsiteY516" fmla="*/ 8620 h 10000"/>
                  <a:gd name="connsiteX517" fmla="*/ 4086 w 10000"/>
                  <a:gd name="connsiteY517" fmla="*/ 8630 h 10000"/>
                  <a:gd name="connsiteX518" fmla="*/ 4108 w 10000"/>
                  <a:gd name="connsiteY518" fmla="*/ 8627 h 10000"/>
                  <a:gd name="connsiteX519" fmla="*/ 4125 w 10000"/>
                  <a:gd name="connsiteY519" fmla="*/ 8620 h 10000"/>
                  <a:gd name="connsiteX520" fmla="*/ 4133 w 10000"/>
                  <a:gd name="connsiteY520" fmla="*/ 8611 h 10000"/>
                  <a:gd name="connsiteX521" fmla="*/ 4139 w 10000"/>
                  <a:gd name="connsiteY521" fmla="*/ 8608 h 10000"/>
                  <a:gd name="connsiteX522" fmla="*/ 4147 w 10000"/>
                  <a:gd name="connsiteY522" fmla="*/ 8601 h 10000"/>
                  <a:gd name="connsiteX523" fmla="*/ 4155 w 10000"/>
                  <a:gd name="connsiteY523" fmla="*/ 8591 h 10000"/>
                  <a:gd name="connsiteX524" fmla="*/ 4166 w 10000"/>
                  <a:gd name="connsiteY524" fmla="*/ 8582 h 10000"/>
                  <a:gd name="connsiteX525" fmla="*/ 4183 w 10000"/>
                  <a:gd name="connsiteY525" fmla="*/ 8569 h 10000"/>
                  <a:gd name="connsiteX526" fmla="*/ 4191 w 10000"/>
                  <a:gd name="connsiteY526" fmla="*/ 8562 h 10000"/>
                  <a:gd name="connsiteX527" fmla="*/ 4208 w 10000"/>
                  <a:gd name="connsiteY527" fmla="*/ 8552 h 10000"/>
                  <a:gd name="connsiteX528" fmla="*/ 4230 w 10000"/>
                  <a:gd name="connsiteY528" fmla="*/ 8552 h 10000"/>
                  <a:gd name="connsiteX529" fmla="*/ 4238 w 10000"/>
                  <a:gd name="connsiteY529" fmla="*/ 8559 h 10000"/>
                  <a:gd name="connsiteX530" fmla="*/ 4247 w 10000"/>
                  <a:gd name="connsiteY530" fmla="*/ 8572 h 10000"/>
                  <a:gd name="connsiteX531" fmla="*/ 4252 w 10000"/>
                  <a:gd name="connsiteY531" fmla="*/ 8578 h 10000"/>
                  <a:gd name="connsiteX532" fmla="*/ 4263 w 10000"/>
                  <a:gd name="connsiteY532" fmla="*/ 8582 h 10000"/>
                  <a:gd name="connsiteX533" fmla="*/ 4277 w 10000"/>
                  <a:gd name="connsiteY533" fmla="*/ 8572 h 10000"/>
                  <a:gd name="connsiteX534" fmla="*/ 4294 w 10000"/>
                  <a:gd name="connsiteY534" fmla="*/ 8559 h 10000"/>
                  <a:gd name="connsiteX535" fmla="*/ 4302 w 10000"/>
                  <a:gd name="connsiteY535" fmla="*/ 8546 h 10000"/>
                  <a:gd name="connsiteX536" fmla="*/ 4310 w 10000"/>
                  <a:gd name="connsiteY536" fmla="*/ 8543 h 10000"/>
                  <a:gd name="connsiteX537" fmla="*/ 4313 w 10000"/>
                  <a:gd name="connsiteY537" fmla="*/ 8543 h 10000"/>
                  <a:gd name="connsiteX538" fmla="*/ 4332 w 10000"/>
                  <a:gd name="connsiteY538" fmla="*/ 8546 h 10000"/>
                  <a:gd name="connsiteX539" fmla="*/ 4335 w 10000"/>
                  <a:gd name="connsiteY539" fmla="*/ 8559 h 10000"/>
                  <a:gd name="connsiteX540" fmla="*/ 4349 w 10000"/>
                  <a:gd name="connsiteY540" fmla="*/ 8588 h 10000"/>
                  <a:gd name="connsiteX541" fmla="*/ 4360 w 10000"/>
                  <a:gd name="connsiteY541" fmla="*/ 8591 h 10000"/>
                  <a:gd name="connsiteX542" fmla="*/ 4366 w 10000"/>
                  <a:gd name="connsiteY542" fmla="*/ 8591 h 10000"/>
                  <a:gd name="connsiteX543" fmla="*/ 4382 w 10000"/>
                  <a:gd name="connsiteY543" fmla="*/ 8598 h 10000"/>
                  <a:gd name="connsiteX544" fmla="*/ 4385 w 10000"/>
                  <a:gd name="connsiteY544" fmla="*/ 8598 h 10000"/>
                  <a:gd name="connsiteX545" fmla="*/ 4402 w 10000"/>
                  <a:gd name="connsiteY545" fmla="*/ 8598 h 10000"/>
                  <a:gd name="connsiteX546" fmla="*/ 4421 w 10000"/>
                  <a:gd name="connsiteY546" fmla="*/ 8591 h 10000"/>
                  <a:gd name="connsiteX547" fmla="*/ 4440 w 10000"/>
                  <a:gd name="connsiteY547" fmla="*/ 8591 h 10000"/>
                  <a:gd name="connsiteX548" fmla="*/ 4449 w 10000"/>
                  <a:gd name="connsiteY548" fmla="*/ 8598 h 10000"/>
                  <a:gd name="connsiteX549" fmla="*/ 4454 w 10000"/>
                  <a:gd name="connsiteY549" fmla="*/ 8617 h 10000"/>
                  <a:gd name="connsiteX550" fmla="*/ 4463 w 10000"/>
                  <a:gd name="connsiteY550" fmla="*/ 8608 h 10000"/>
                  <a:gd name="connsiteX551" fmla="*/ 4474 w 10000"/>
                  <a:gd name="connsiteY551" fmla="*/ 8608 h 10000"/>
                  <a:gd name="connsiteX552" fmla="*/ 4490 w 10000"/>
                  <a:gd name="connsiteY552" fmla="*/ 8617 h 10000"/>
                  <a:gd name="connsiteX553" fmla="*/ 4504 w 10000"/>
                  <a:gd name="connsiteY553" fmla="*/ 8617 h 10000"/>
                  <a:gd name="connsiteX554" fmla="*/ 4518 w 10000"/>
                  <a:gd name="connsiteY554" fmla="*/ 8617 h 10000"/>
                  <a:gd name="connsiteX555" fmla="*/ 4535 w 10000"/>
                  <a:gd name="connsiteY555" fmla="*/ 8611 h 10000"/>
                  <a:gd name="connsiteX556" fmla="*/ 4546 w 10000"/>
                  <a:gd name="connsiteY556" fmla="*/ 8611 h 10000"/>
                  <a:gd name="connsiteX557" fmla="*/ 4562 w 10000"/>
                  <a:gd name="connsiteY557" fmla="*/ 8611 h 10000"/>
                  <a:gd name="connsiteX558" fmla="*/ 4571 w 10000"/>
                  <a:gd name="connsiteY558" fmla="*/ 8611 h 10000"/>
                  <a:gd name="connsiteX559" fmla="*/ 4579 w 10000"/>
                  <a:gd name="connsiteY559" fmla="*/ 8608 h 10000"/>
                  <a:gd name="connsiteX560" fmla="*/ 4584 w 10000"/>
                  <a:gd name="connsiteY560" fmla="*/ 8608 h 10000"/>
                  <a:gd name="connsiteX561" fmla="*/ 4601 w 10000"/>
                  <a:gd name="connsiteY561" fmla="*/ 8617 h 10000"/>
                  <a:gd name="connsiteX562" fmla="*/ 4609 w 10000"/>
                  <a:gd name="connsiteY562" fmla="*/ 8627 h 10000"/>
                  <a:gd name="connsiteX563" fmla="*/ 4618 w 10000"/>
                  <a:gd name="connsiteY563" fmla="*/ 8637 h 10000"/>
                  <a:gd name="connsiteX564" fmla="*/ 4618 w 10000"/>
                  <a:gd name="connsiteY564" fmla="*/ 8646 h 10000"/>
                  <a:gd name="connsiteX565" fmla="*/ 4634 w 10000"/>
                  <a:gd name="connsiteY565" fmla="*/ 8656 h 10000"/>
                  <a:gd name="connsiteX566" fmla="*/ 4640 w 10000"/>
                  <a:gd name="connsiteY566" fmla="*/ 8659 h 10000"/>
                  <a:gd name="connsiteX567" fmla="*/ 4651 w 10000"/>
                  <a:gd name="connsiteY567" fmla="*/ 8666 h 10000"/>
                  <a:gd name="connsiteX568" fmla="*/ 4657 w 10000"/>
                  <a:gd name="connsiteY568" fmla="*/ 8659 h 10000"/>
                  <a:gd name="connsiteX569" fmla="*/ 4668 w 10000"/>
                  <a:gd name="connsiteY569" fmla="*/ 8650 h 10000"/>
                  <a:gd name="connsiteX570" fmla="*/ 4676 w 10000"/>
                  <a:gd name="connsiteY570" fmla="*/ 8650 h 10000"/>
                  <a:gd name="connsiteX571" fmla="*/ 4690 w 10000"/>
                  <a:gd name="connsiteY571" fmla="*/ 8650 h 10000"/>
                  <a:gd name="connsiteX572" fmla="*/ 4698 w 10000"/>
                  <a:gd name="connsiteY572" fmla="*/ 8650 h 10000"/>
                  <a:gd name="connsiteX573" fmla="*/ 4704 w 10000"/>
                  <a:gd name="connsiteY573" fmla="*/ 8650 h 10000"/>
                  <a:gd name="connsiteX574" fmla="*/ 4706 w 10000"/>
                  <a:gd name="connsiteY574" fmla="*/ 8659 h 10000"/>
                  <a:gd name="connsiteX575" fmla="*/ 4706 w 10000"/>
                  <a:gd name="connsiteY575" fmla="*/ 8666 h 10000"/>
                  <a:gd name="connsiteX576" fmla="*/ 4723 w 10000"/>
                  <a:gd name="connsiteY576" fmla="*/ 8682 h 10000"/>
                  <a:gd name="connsiteX577" fmla="*/ 4737 w 10000"/>
                  <a:gd name="connsiteY577" fmla="*/ 8682 h 10000"/>
                  <a:gd name="connsiteX578" fmla="*/ 4745 w 10000"/>
                  <a:gd name="connsiteY578" fmla="*/ 8676 h 10000"/>
                  <a:gd name="connsiteX579" fmla="*/ 4756 w 10000"/>
                  <a:gd name="connsiteY579" fmla="*/ 8666 h 10000"/>
                  <a:gd name="connsiteX580" fmla="*/ 4765 w 10000"/>
                  <a:gd name="connsiteY580" fmla="*/ 8666 h 10000"/>
                  <a:gd name="connsiteX581" fmla="*/ 4765 w 10000"/>
                  <a:gd name="connsiteY581" fmla="*/ 8682 h 10000"/>
                  <a:gd name="connsiteX582" fmla="*/ 4770 w 10000"/>
                  <a:gd name="connsiteY582" fmla="*/ 8701 h 10000"/>
                  <a:gd name="connsiteX583" fmla="*/ 4778 w 10000"/>
                  <a:gd name="connsiteY583" fmla="*/ 8705 h 10000"/>
                  <a:gd name="connsiteX584" fmla="*/ 4795 w 10000"/>
                  <a:gd name="connsiteY584" fmla="*/ 8714 h 10000"/>
                  <a:gd name="connsiteX585" fmla="*/ 4812 w 10000"/>
                  <a:gd name="connsiteY585" fmla="*/ 8714 h 10000"/>
                  <a:gd name="connsiteX586" fmla="*/ 4825 w 10000"/>
                  <a:gd name="connsiteY586" fmla="*/ 8705 h 10000"/>
                  <a:gd name="connsiteX587" fmla="*/ 4825 w 10000"/>
                  <a:gd name="connsiteY587" fmla="*/ 8701 h 10000"/>
                  <a:gd name="connsiteX588" fmla="*/ 4828 w 10000"/>
                  <a:gd name="connsiteY588" fmla="*/ 8701 h 10000"/>
                  <a:gd name="connsiteX589" fmla="*/ 4837 w 10000"/>
                  <a:gd name="connsiteY589" fmla="*/ 8692 h 10000"/>
                  <a:gd name="connsiteX590" fmla="*/ 4842 w 10000"/>
                  <a:gd name="connsiteY590" fmla="*/ 8685 h 10000"/>
                  <a:gd name="connsiteX591" fmla="*/ 4859 w 10000"/>
                  <a:gd name="connsiteY591" fmla="*/ 8692 h 10000"/>
                  <a:gd name="connsiteX592" fmla="*/ 4870 w 10000"/>
                  <a:gd name="connsiteY592" fmla="*/ 8701 h 10000"/>
                  <a:gd name="connsiteX593" fmla="*/ 4878 w 10000"/>
                  <a:gd name="connsiteY593" fmla="*/ 8714 h 10000"/>
                  <a:gd name="connsiteX594" fmla="*/ 4892 w 10000"/>
                  <a:gd name="connsiteY594" fmla="*/ 8724 h 10000"/>
                  <a:gd name="connsiteX595" fmla="*/ 4900 w 10000"/>
                  <a:gd name="connsiteY595" fmla="*/ 8724 h 10000"/>
                  <a:gd name="connsiteX596" fmla="*/ 4906 w 10000"/>
                  <a:gd name="connsiteY596" fmla="*/ 8705 h 10000"/>
                  <a:gd name="connsiteX597" fmla="*/ 4925 w 10000"/>
                  <a:gd name="connsiteY597" fmla="*/ 8724 h 10000"/>
                  <a:gd name="connsiteX598" fmla="*/ 4939 w 10000"/>
                  <a:gd name="connsiteY598" fmla="*/ 8701 h 10000"/>
                  <a:gd name="connsiteX599" fmla="*/ 4950 w 10000"/>
                  <a:gd name="connsiteY599" fmla="*/ 8695 h 10000"/>
                  <a:gd name="connsiteX600" fmla="*/ 4956 w 10000"/>
                  <a:gd name="connsiteY600" fmla="*/ 8692 h 10000"/>
                  <a:gd name="connsiteX601" fmla="*/ 4986 w 10000"/>
                  <a:gd name="connsiteY601" fmla="*/ 8705 h 10000"/>
                  <a:gd name="connsiteX602" fmla="*/ 5003 w 10000"/>
                  <a:gd name="connsiteY602" fmla="*/ 8701 h 10000"/>
                  <a:gd name="connsiteX603" fmla="*/ 5011 w 10000"/>
                  <a:gd name="connsiteY603" fmla="*/ 8692 h 10000"/>
                  <a:gd name="connsiteX604" fmla="*/ 5028 w 10000"/>
                  <a:gd name="connsiteY604" fmla="*/ 8682 h 10000"/>
                  <a:gd name="connsiteX605" fmla="*/ 5030 w 10000"/>
                  <a:gd name="connsiteY605" fmla="*/ 8659 h 10000"/>
                  <a:gd name="connsiteX606" fmla="*/ 5039 w 10000"/>
                  <a:gd name="connsiteY606" fmla="*/ 8656 h 10000"/>
                  <a:gd name="connsiteX607" fmla="*/ 5053 w 10000"/>
                  <a:gd name="connsiteY607" fmla="*/ 8669 h 10000"/>
                  <a:gd name="connsiteX608" fmla="*/ 5061 w 10000"/>
                  <a:gd name="connsiteY608" fmla="*/ 8669 h 10000"/>
                  <a:gd name="connsiteX609" fmla="*/ 5061 w 10000"/>
                  <a:gd name="connsiteY609" fmla="*/ 8676 h 10000"/>
                  <a:gd name="connsiteX610" fmla="*/ 5069 w 10000"/>
                  <a:gd name="connsiteY610" fmla="*/ 8669 h 10000"/>
                  <a:gd name="connsiteX611" fmla="*/ 5083 w 10000"/>
                  <a:gd name="connsiteY611" fmla="*/ 8669 h 10000"/>
                  <a:gd name="connsiteX612" fmla="*/ 5100 w 10000"/>
                  <a:gd name="connsiteY612" fmla="*/ 8669 h 10000"/>
                  <a:gd name="connsiteX613" fmla="*/ 5119 w 10000"/>
                  <a:gd name="connsiteY613" fmla="*/ 8682 h 10000"/>
                  <a:gd name="connsiteX614" fmla="*/ 5136 w 10000"/>
                  <a:gd name="connsiteY614" fmla="*/ 8692 h 10000"/>
                  <a:gd name="connsiteX615" fmla="*/ 5161 w 10000"/>
                  <a:gd name="connsiteY615" fmla="*/ 8701 h 10000"/>
                  <a:gd name="connsiteX616" fmla="*/ 5183 w 10000"/>
                  <a:gd name="connsiteY616" fmla="*/ 8701 h 10000"/>
                  <a:gd name="connsiteX617" fmla="*/ 5199 w 10000"/>
                  <a:gd name="connsiteY617" fmla="*/ 8701 h 10000"/>
                  <a:gd name="connsiteX618" fmla="*/ 5213 w 10000"/>
                  <a:gd name="connsiteY618" fmla="*/ 8705 h 10000"/>
                  <a:gd name="connsiteX619" fmla="*/ 5224 w 10000"/>
                  <a:gd name="connsiteY619" fmla="*/ 8701 h 10000"/>
                  <a:gd name="connsiteX620" fmla="*/ 5230 w 10000"/>
                  <a:gd name="connsiteY620" fmla="*/ 8701 h 10000"/>
                  <a:gd name="connsiteX621" fmla="*/ 5241 w 10000"/>
                  <a:gd name="connsiteY621" fmla="*/ 8676 h 10000"/>
                  <a:gd name="connsiteX622" fmla="*/ 5247 w 10000"/>
                  <a:gd name="connsiteY622" fmla="*/ 8666 h 10000"/>
                  <a:gd name="connsiteX623" fmla="*/ 5249 w 10000"/>
                  <a:gd name="connsiteY623" fmla="*/ 8646 h 10000"/>
                  <a:gd name="connsiteX624" fmla="*/ 5249 w 10000"/>
                  <a:gd name="connsiteY624" fmla="*/ 8650 h 10000"/>
                  <a:gd name="connsiteX625" fmla="*/ 5255 w 10000"/>
                  <a:gd name="connsiteY625" fmla="*/ 8646 h 10000"/>
                  <a:gd name="connsiteX626" fmla="*/ 5271 w 10000"/>
                  <a:gd name="connsiteY626" fmla="*/ 8650 h 10000"/>
                  <a:gd name="connsiteX627" fmla="*/ 5288 w 10000"/>
                  <a:gd name="connsiteY627" fmla="*/ 8666 h 10000"/>
                  <a:gd name="connsiteX628" fmla="*/ 5296 w 10000"/>
                  <a:gd name="connsiteY628" fmla="*/ 8666 h 10000"/>
                  <a:gd name="connsiteX629" fmla="*/ 5310 w 10000"/>
                  <a:gd name="connsiteY629" fmla="*/ 8656 h 10000"/>
                  <a:gd name="connsiteX630" fmla="*/ 5321 w 10000"/>
                  <a:gd name="connsiteY630" fmla="*/ 8650 h 10000"/>
                  <a:gd name="connsiteX631" fmla="*/ 5338 w 10000"/>
                  <a:gd name="connsiteY631" fmla="*/ 8650 h 10000"/>
                  <a:gd name="connsiteX632" fmla="*/ 5360 w 10000"/>
                  <a:gd name="connsiteY632" fmla="*/ 8640 h 10000"/>
                  <a:gd name="connsiteX633" fmla="*/ 5366 w 10000"/>
                  <a:gd name="connsiteY633" fmla="*/ 8637 h 10000"/>
                  <a:gd name="connsiteX634" fmla="*/ 5368 w 10000"/>
                  <a:gd name="connsiteY634" fmla="*/ 8637 h 10000"/>
                  <a:gd name="connsiteX635" fmla="*/ 5382 w 10000"/>
                  <a:gd name="connsiteY635" fmla="*/ 8630 h 10000"/>
                  <a:gd name="connsiteX636" fmla="*/ 5391 w 10000"/>
                  <a:gd name="connsiteY636" fmla="*/ 8630 h 10000"/>
                  <a:gd name="connsiteX637" fmla="*/ 5402 w 10000"/>
                  <a:gd name="connsiteY637" fmla="*/ 8637 h 10000"/>
                  <a:gd name="connsiteX638" fmla="*/ 5418 w 10000"/>
                  <a:gd name="connsiteY638" fmla="*/ 8656 h 10000"/>
                  <a:gd name="connsiteX639" fmla="*/ 5432 w 10000"/>
                  <a:gd name="connsiteY639" fmla="*/ 8666 h 10000"/>
                  <a:gd name="connsiteX640" fmla="*/ 5443 w 10000"/>
                  <a:gd name="connsiteY640" fmla="*/ 8682 h 10000"/>
                  <a:gd name="connsiteX641" fmla="*/ 5457 w 10000"/>
                  <a:gd name="connsiteY641" fmla="*/ 8692 h 10000"/>
                  <a:gd name="connsiteX642" fmla="*/ 5471 w 10000"/>
                  <a:gd name="connsiteY642" fmla="*/ 8705 h 10000"/>
                  <a:gd name="connsiteX643" fmla="*/ 5488 w 10000"/>
                  <a:gd name="connsiteY643" fmla="*/ 8711 h 10000"/>
                  <a:gd name="connsiteX644" fmla="*/ 5490 w 10000"/>
                  <a:gd name="connsiteY644" fmla="*/ 8721 h 10000"/>
                  <a:gd name="connsiteX645" fmla="*/ 5512 w 10000"/>
                  <a:gd name="connsiteY645" fmla="*/ 8724 h 10000"/>
                  <a:gd name="connsiteX646" fmla="*/ 5521 w 10000"/>
                  <a:gd name="connsiteY646" fmla="*/ 8714 h 10000"/>
                  <a:gd name="connsiteX647" fmla="*/ 5524 w 10000"/>
                  <a:gd name="connsiteY647" fmla="*/ 8714 h 10000"/>
                  <a:gd name="connsiteX648" fmla="*/ 5532 w 10000"/>
                  <a:gd name="connsiteY648" fmla="*/ 8721 h 10000"/>
                  <a:gd name="connsiteX649" fmla="*/ 5540 w 10000"/>
                  <a:gd name="connsiteY649" fmla="*/ 8724 h 10000"/>
                  <a:gd name="connsiteX650" fmla="*/ 5562 w 10000"/>
                  <a:gd name="connsiteY650" fmla="*/ 8750 h 10000"/>
                  <a:gd name="connsiteX651" fmla="*/ 5562 w 10000"/>
                  <a:gd name="connsiteY651" fmla="*/ 8760 h 10000"/>
                  <a:gd name="connsiteX652" fmla="*/ 5571 w 10000"/>
                  <a:gd name="connsiteY652" fmla="*/ 8782 h 10000"/>
                  <a:gd name="connsiteX653" fmla="*/ 5579 w 10000"/>
                  <a:gd name="connsiteY653" fmla="*/ 8789 h 10000"/>
                  <a:gd name="connsiteX654" fmla="*/ 5593 w 10000"/>
                  <a:gd name="connsiteY654" fmla="*/ 8789 h 10000"/>
                  <a:gd name="connsiteX655" fmla="*/ 5596 w 10000"/>
                  <a:gd name="connsiteY655" fmla="*/ 8789 h 10000"/>
                  <a:gd name="connsiteX656" fmla="*/ 5626 w 10000"/>
                  <a:gd name="connsiteY656" fmla="*/ 8782 h 10000"/>
                  <a:gd name="connsiteX657" fmla="*/ 5629 w 10000"/>
                  <a:gd name="connsiteY657" fmla="*/ 8782 h 10000"/>
                  <a:gd name="connsiteX658" fmla="*/ 5637 w 10000"/>
                  <a:gd name="connsiteY658" fmla="*/ 8779 h 10000"/>
                  <a:gd name="connsiteX659" fmla="*/ 5648 w 10000"/>
                  <a:gd name="connsiteY659" fmla="*/ 8789 h 10000"/>
                  <a:gd name="connsiteX660" fmla="*/ 5665 w 10000"/>
                  <a:gd name="connsiteY660" fmla="*/ 8795 h 10000"/>
                  <a:gd name="connsiteX661" fmla="*/ 5676 w 10000"/>
                  <a:gd name="connsiteY661" fmla="*/ 8789 h 10000"/>
                  <a:gd name="connsiteX662" fmla="*/ 5684 w 10000"/>
                  <a:gd name="connsiteY662" fmla="*/ 8782 h 10000"/>
                  <a:gd name="connsiteX663" fmla="*/ 5693 w 10000"/>
                  <a:gd name="connsiteY663" fmla="*/ 8789 h 10000"/>
                  <a:gd name="connsiteX664" fmla="*/ 5715 w 10000"/>
                  <a:gd name="connsiteY664" fmla="*/ 8808 h 10000"/>
                  <a:gd name="connsiteX665" fmla="*/ 5731 w 10000"/>
                  <a:gd name="connsiteY665" fmla="*/ 8808 h 10000"/>
                  <a:gd name="connsiteX666" fmla="*/ 5740 w 10000"/>
                  <a:gd name="connsiteY666" fmla="*/ 8808 h 10000"/>
                  <a:gd name="connsiteX667" fmla="*/ 5765 w 10000"/>
                  <a:gd name="connsiteY667" fmla="*/ 8818 h 10000"/>
                  <a:gd name="connsiteX668" fmla="*/ 5781 w 10000"/>
                  <a:gd name="connsiteY668" fmla="*/ 8824 h 10000"/>
                  <a:gd name="connsiteX669" fmla="*/ 5798 w 10000"/>
                  <a:gd name="connsiteY669" fmla="*/ 8834 h 10000"/>
                  <a:gd name="connsiteX670" fmla="*/ 5814 w 10000"/>
                  <a:gd name="connsiteY670" fmla="*/ 8837 h 10000"/>
                  <a:gd name="connsiteX671" fmla="*/ 5831 w 10000"/>
                  <a:gd name="connsiteY671" fmla="*/ 8844 h 10000"/>
                  <a:gd name="connsiteX672" fmla="*/ 5842 w 10000"/>
                  <a:gd name="connsiteY672" fmla="*/ 8847 h 10000"/>
                  <a:gd name="connsiteX673" fmla="*/ 5859 w 10000"/>
                  <a:gd name="connsiteY673" fmla="*/ 8857 h 10000"/>
                  <a:gd name="connsiteX674" fmla="*/ 5870 w 10000"/>
                  <a:gd name="connsiteY674" fmla="*/ 8867 h 10000"/>
                  <a:gd name="connsiteX675" fmla="*/ 5878 w 10000"/>
                  <a:gd name="connsiteY675" fmla="*/ 8873 h 10000"/>
                  <a:gd name="connsiteX676" fmla="*/ 5895 w 10000"/>
                  <a:gd name="connsiteY676" fmla="*/ 8873 h 10000"/>
                  <a:gd name="connsiteX677" fmla="*/ 5911 w 10000"/>
                  <a:gd name="connsiteY677" fmla="*/ 8873 h 10000"/>
                  <a:gd name="connsiteX678" fmla="*/ 5931 w 10000"/>
                  <a:gd name="connsiteY678" fmla="*/ 8873 h 10000"/>
                  <a:gd name="connsiteX679" fmla="*/ 5950 w 10000"/>
                  <a:gd name="connsiteY679" fmla="*/ 8867 h 10000"/>
                  <a:gd name="connsiteX680" fmla="*/ 5967 w 10000"/>
                  <a:gd name="connsiteY680" fmla="*/ 8867 h 10000"/>
                  <a:gd name="connsiteX681" fmla="*/ 5975 w 10000"/>
                  <a:gd name="connsiteY681" fmla="*/ 8873 h 10000"/>
                  <a:gd name="connsiteX682" fmla="*/ 6000 w 10000"/>
                  <a:gd name="connsiteY682" fmla="*/ 8883 h 10000"/>
                  <a:gd name="connsiteX683" fmla="*/ 5997 w 10000"/>
                  <a:gd name="connsiteY683" fmla="*/ 8886 h 10000"/>
                  <a:gd name="connsiteX684" fmla="*/ 5997 w 10000"/>
                  <a:gd name="connsiteY684" fmla="*/ 8896 h 10000"/>
                  <a:gd name="connsiteX685" fmla="*/ 6014 w 10000"/>
                  <a:gd name="connsiteY685" fmla="*/ 8892 h 10000"/>
                  <a:gd name="connsiteX686" fmla="*/ 6028 w 10000"/>
                  <a:gd name="connsiteY686" fmla="*/ 8892 h 10000"/>
                  <a:gd name="connsiteX687" fmla="*/ 6053 w 10000"/>
                  <a:gd name="connsiteY687" fmla="*/ 8886 h 10000"/>
                  <a:gd name="connsiteX688" fmla="*/ 6072 w 10000"/>
                  <a:gd name="connsiteY688" fmla="*/ 8876 h 10000"/>
                  <a:gd name="connsiteX689" fmla="*/ 6089 w 10000"/>
                  <a:gd name="connsiteY689" fmla="*/ 8867 h 10000"/>
                  <a:gd name="connsiteX690" fmla="*/ 6111 w 10000"/>
                  <a:gd name="connsiteY690" fmla="*/ 8857 h 10000"/>
                  <a:gd name="connsiteX691" fmla="*/ 6127 w 10000"/>
                  <a:gd name="connsiteY691" fmla="*/ 8847 h 10000"/>
                  <a:gd name="connsiteX692" fmla="*/ 6152 w 10000"/>
                  <a:gd name="connsiteY692" fmla="*/ 8834 h 10000"/>
                  <a:gd name="connsiteX693" fmla="*/ 6183 w 10000"/>
                  <a:gd name="connsiteY693" fmla="*/ 8828 h 10000"/>
                  <a:gd name="connsiteX694" fmla="*/ 6175 w 10000"/>
                  <a:gd name="connsiteY694" fmla="*/ 8844 h 10000"/>
                  <a:gd name="connsiteX695" fmla="*/ 6169 w 10000"/>
                  <a:gd name="connsiteY695" fmla="*/ 8863 h 10000"/>
                  <a:gd name="connsiteX696" fmla="*/ 6158 w 10000"/>
                  <a:gd name="connsiteY696" fmla="*/ 8886 h 10000"/>
                  <a:gd name="connsiteX697" fmla="*/ 6152 w 10000"/>
                  <a:gd name="connsiteY697" fmla="*/ 8896 h 10000"/>
                  <a:gd name="connsiteX698" fmla="*/ 6150 w 10000"/>
                  <a:gd name="connsiteY698" fmla="*/ 8909 h 10000"/>
                  <a:gd name="connsiteX699" fmla="*/ 6152 w 10000"/>
                  <a:gd name="connsiteY699" fmla="*/ 8938 h 10000"/>
                  <a:gd name="connsiteX700" fmla="*/ 6158 w 10000"/>
                  <a:gd name="connsiteY700" fmla="*/ 8957 h 10000"/>
                  <a:gd name="connsiteX701" fmla="*/ 6161 w 10000"/>
                  <a:gd name="connsiteY701" fmla="*/ 8980 h 10000"/>
                  <a:gd name="connsiteX702" fmla="*/ 6166 w 10000"/>
                  <a:gd name="connsiteY702" fmla="*/ 8999 h 10000"/>
                  <a:gd name="connsiteX703" fmla="*/ 6175 w 10000"/>
                  <a:gd name="connsiteY703" fmla="*/ 9032 h 10000"/>
                  <a:gd name="connsiteX704" fmla="*/ 6183 w 10000"/>
                  <a:gd name="connsiteY704" fmla="*/ 9051 h 10000"/>
                  <a:gd name="connsiteX705" fmla="*/ 6191 w 10000"/>
                  <a:gd name="connsiteY705" fmla="*/ 9064 h 10000"/>
                  <a:gd name="connsiteX706" fmla="*/ 6194 w 10000"/>
                  <a:gd name="connsiteY706" fmla="*/ 9084 h 10000"/>
                  <a:gd name="connsiteX707" fmla="*/ 6208 w 10000"/>
                  <a:gd name="connsiteY707" fmla="*/ 9103 h 10000"/>
                  <a:gd name="connsiteX708" fmla="*/ 6208 w 10000"/>
                  <a:gd name="connsiteY708" fmla="*/ 9113 h 10000"/>
                  <a:gd name="connsiteX709" fmla="*/ 6216 w 10000"/>
                  <a:gd name="connsiteY709" fmla="*/ 9129 h 10000"/>
                  <a:gd name="connsiteX710" fmla="*/ 6230 w 10000"/>
                  <a:gd name="connsiteY710" fmla="*/ 9148 h 10000"/>
                  <a:gd name="connsiteX711" fmla="*/ 6241 w 10000"/>
                  <a:gd name="connsiteY711" fmla="*/ 9165 h 10000"/>
                  <a:gd name="connsiteX712" fmla="*/ 6249 w 10000"/>
                  <a:gd name="connsiteY712" fmla="*/ 9168 h 10000"/>
                  <a:gd name="connsiteX713" fmla="*/ 6266 w 10000"/>
                  <a:gd name="connsiteY713" fmla="*/ 9184 h 10000"/>
                  <a:gd name="connsiteX714" fmla="*/ 6280 w 10000"/>
                  <a:gd name="connsiteY714" fmla="*/ 9184 h 10000"/>
                  <a:gd name="connsiteX715" fmla="*/ 6288 w 10000"/>
                  <a:gd name="connsiteY715" fmla="*/ 9177 h 10000"/>
                  <a:gd name="connsiteX716" fmla="*/ 6299 w 10000"/>
                  <a:gd name="connsiteY716" fmla="*/ 9187 h 10000"/>
                  <a:gd name="connsiteX717" fmla="*/ 6305 w 10000"/>
                  <a:gd name="connsiteY717" fmla="*/ 9197 h 10000"/>
                  <a:gd name="connsiteX718" fmla="*/ 6310 w 10000"/>
                  <a:gd name="connsiteY718" fmla="*/ 9197 h 10000"/>
                  <a:gd name="connsiteX719" fmla="*/ 6321 w 10000"/>
                  <a:gd name="connsiteY719" fmla="*/ 9213 h 10000"/>
                  <a:gd name="connsiteX720" fmla="*/ 6335 w 10000"/>
                  <a:gd name="connsiteY720" fmla="*/ 9223 h 10000"/>
                  <a:gd name="connsiteX721" fmla="*/ 6338 w 10000"/>
                  <a:gd name="connsiteY721" fmla="*/ 9223 h 10000"/>
                  <a:gd name="connsiteX722" fmla="*/ 6355 w 10000"/>
                  <a:gd name="connsiteY722" fmla="*/ 9226 h 10000"/>
                  <a:gd name="connsiteX723" fmla="*/ 6363 w 10000"/>
                  <a:gd name="connsiteY723" fmla="*/ 9236 h 10000"/>
                  <a:gd name="connsiteX724" fmla="*/ 6380 w 10000"/>
                  <a:gd name="connsiteY724" fmla="*/ 9258 h 10000"/>
                  <a:gd name="connsiteX725" fmla="*/ 6393 w 10000"/>
                  <a:gd name="connsiteY725" fmla="*/ 9278 h 10000"/>
                  <a:gd name="connsiteX726" fmla="*/ 6396 w 10000"/>
                  <a:gd name="connsiteY726" fmla="*/ 9288 h 10000"/>
                  <a:gd name="connsiteX727" fmla="*/ 6407 w 10000"/>
                  <a:gd name="connsiteY727" fmla="*/ 9297 h 10000"/>
                  <a:gd name="connsiteX728" fmla="*/ 6410 w 10000"/>
                  <a:gd name="connsiteY728" fmla="*/ 9307 h 10000"/>
                  <a:gd name="connsiteX729" fmla="*/ 6416 w 10000"/>
                  <a:gd name="connsiteY729" fmla="*/ 9317 h 10000"/>
                  <a:gd name="connsiteX730" fmla="*/ 6424 w 10000"/>
                  <a:gd name="connsiteY730" fmla="*/ 9326 h 10000"/>
                  <a:gd name="connsiteX731" fmla="*/ 6435 w 10000"/>
                  <a:gd name="connsiteY731" fmla="*/ 9336 h 10000"/>
                  <a:gd name="connsiteX732" fmla="*/ 6443 w 10000"/>
                  <a:gd name="connsiteY732" fmla="*/ 9346 h 10000"/>
                  <a:gd name="connsiteX733" fmla="*/ 6449 w 10000"/>
                  <a:gd name="connsiteY733" fmla="*/ 9362 h 10000"/>
                  <a:gd name="connsiteX734" fmla="*/ 6452 w 10000"/>
                  <a:gd name="connsiteY734" fmla="*/ 9372 h 10000"/>
                  <a:gd name="connsiteX735" fmla="*/ 6449 w 10000"/>
                  <a:gd name="connsiteY735" fmla="*/ 9381 h 10000"/>
                  <a:gd name="connsiteX736" fmla="*/ 6465 w 10000"/>
                  <a:gd name="connsiteY736" fmla="*/ 9394 h 10000"/>
                  <a:gd name="connsiteX737" fmla="*/ 6468 w 10000"/>
                  <a:gd name="connsiteY737" fmla="*/ 9420 h 10000"/>
                  <a:gd name="connsiteX738" fmla="*/ 6493 w 10000"/>
                  <a:gd name="connsiteY738" fmla="*/ 9430 h 10000"/>
                  <a:gd name="connsiteX739" fmla="*/ 6507 w 10000"/>
                  <a:gd name="connsiteY739" fmla="*/ 9440 h 10000"/>
                  <a:gd name="connsiteX740" fmla="*/ 6524 w 10000"/>
                  <a:gd name="connsiteY740" fmla="*/ 9459 h 10000"/>
                  <a:gd name="connsiteX741" fmla="*/ 6532 w 10000"/>
                  <a:gd name="connsiteY741" fmla="*/ 9485 h 10000"/>
                  <a:gd name="connsiteX742" fmla="*/ 6537 w 10000"/>
                  <a:gd name="connsiteY742" fmla="*/ 9498 h 10000"/>
                  <a:gd name="connsiteX743" fmla="*/ 6571 w 10000"/>
                  <a:gd name="connsiteY743" fmla="*/ 9508 h 10000"/>
                  <a:gd name="connsiteX744" fmla="*/ 6596 w 10000"/>
                  <a:gd name="connsiteY744" fmla="*/ 9508 h 10000"/>
                  <a:gd name="connsiteX745" fmla="*/ 6637 w 10000"/>
                  <a:gd name="connsiteY745" fmla="*/ 9517 h 10000"/>
                  <a:gd name="connsiteX746" fmla="*/ 6662 w 10000"/>
                  <a:gd name="connsiteY746" fmla="*/ 9524 h 10000"/>
                  <a:gd name="connsiteX747" fmla="*/ 6679 w 10000"/>
                  <a:gd name="connsiteY747" fmla="*/ 9517 h 10000"/>
                  <a:gd name="connsiteX748" fmla="*/ 6679 w 10000"/>
                  <a:gd name="connsiteY748" fmla="*/ 9505 h 10000"/>
                  <a:gd name="connsiteX749" fmla="*/ 6690 w 10000"/>
                  <a:gd name="connsiteY749" fmla="*/ 9485 h 10000"/>
                  <a:gd name="connsiteX750" fmla="*/ 6693 w 10000"/>
                  <a:gd name="connsiteY750" fmla="*/ 9479 h 10000"/>
                  <a:gd name="connsiteX751" fmla="*/ 6706 w 10000"/>
                  <a:gd name="connsiteY751" fmla="*/ 9469 h 10000"/>
                  <a:gd name="connsiteX752" fmla="*/ 6709 w 10000"/>
                  <a:gd name="connsiteY752" fmla="*/ 9462 h 10000"/>
                  <a:gd name="connsiteX753" fmla="*/ 6717 w 10000"/>
                  <a:gd name="connsiteY753" fmla="*/ 9459 h 10000"/>
                  <a:gd name="connsiteX754" fmla="*/ 6726 w 10000"/>
                  <a:gd name="connsiteY754" fmla="*/ 9459 h 10000"/>
                  <a:gd name="connsiteX755" fmla="*/ 6742 w 10000"/>
                  <a:gd name="connsiteY755" fmla="*/ 9462 h 10000"/>
                  <a:gd name="connsiteX756" fmla="*/ 6759 w 10000"/>
                  <a:gd name="connsiteY756" fmla="*/ 9479 h 10000"/>
                  <a:gd name="connsiteX757" fmla="*/ 6781 w 10000"/>
                  <a:gd name="connsiteY757" fmla="*/ 9485 h 10000"/>
                  <a:gd name="connsiteX758" fmla="*/ 6795 w 10000"/>
                  <a:gd name="connsiteY758" fmla="*/ 9485 h 10000"/>
                  <a:gd name="connsiteX759" fmla="*/ 6803 w 10000"/>
                  <a:gd name="connsiteY759" fmla="*/ 9498 h 10000"/>
                  <a:gd name="connsiteX760" fmla="*/ 6806 w 10000"/>
                  <a:gd name="connsiteY760" fmla="*/ 9508 h 10000"/>
                  <a:gd name="connsiteX761" fmla="*/ 6823 w 10000"/>
                  <a:gd name="connsiteY761" fmla="*/ 9514 h 10000"/>
                  <a:gd name="connsiteX762" fmla="*/ 6831 w 10000"/>
                  <a:gd name="connsiteY762" fmla="*/ 9514 h 10000"/>
                  <a:gd name="connsiteX763" fmla="*/ 6848 w 10000"/>
                  <a:gd name="connsiteY763" fmla="*/ 9514 h 10000"/>
                  <a:gd name="connsiteX764" fmla="*/ 6856 w 10000"/>
                  <a:gd name="connsiteY764" fmla="*/ 9517 h 10000"/>
                  <a:gd name="connsiteX765" fmla="*/ 6878 w 10000"/>
                  <a:gd name="connsiteY765" fmla="*/ 9524 h 10000"/>
                  <a:gd name="connsiteX766" fmla="*/ 6895 w 10000"/>
                  <a:gd name="connsiteY766" fmla="*/ 9524 h 10000"/>
                  <a:gd name="connsiteX767" fmla="*/ 6917 w 10000"/>
                  <a:gd name="connsiteY767" fmla="*/ 9527 h 10000"/>
                  <a:gd name="connsiteX768" fmla="*/ 6934 w 10000"/>
                  <a:gd name="connsiteY768" fmla="*/ 9534 h 10000"/>
                  <a:gd name="connsiteX769" fmla="*/ 6961 w 10000"/>
                  <a:gd name="connsiteY769" fmla="*/ 9543 h 10000"/>
                  <a:gd name="connsiteX770" fmla="*/ 6989 w 10000"/>
                  <a:gd name="connsiteY770" fmla="*/ 9547 h 10000"/>
                  <a:gd name="connsiteX771" fmla="*/ 7014 w 10000"/>
                  <a:gd name="connsiteY771" fmla="*/ 9543 h 10000"/>
                  <a:gd name="connsiteX772" fmla="*/ 7033 w 10000"/>
                  <a:gd name="connsiteY772" fmla="*/ 9543 h 10000"/>
                  <a:gd name="connsiteX773" fmla="*/ 7042 w 10000"/>
                  <a:gd name="connsiteY773" fmla="*/ 9547 h 10000"/>
                  <a:gd name="connsiteX774" fmla="*/ 7069 w 10000"/>
                  <a:gd name="connsiteY774" fmla="*/ 9647 h 10000"/>
                  <a:gd name="connsiteX775" fmla="*/ 7122 w 10000"/>
                  <a:gd name="connsiteY775" fmla="*/ 9734 h 10000"/>
                  <a:gd name="connsiteX776" fmla="*/ 7147 w 10000"/>
                  <a:gd name="connsiteY776" fmla="*/ 9744 h 10000"/>
                  <a:gd name="connsiteX777" fmla="*/ 7169 w 10000"/>
                  <a:gd name="connsiteY777" fmla="*/ 9741 h 10000"/>
                  <a:gd name="connsiteX778" fmla="*/ 7177 w 10000"/>
                  <a:gd name="connsiteY778" fmla="*/ 9744 h 10000"/>
                  <a:gd name="connsiteX779" fmla="*/ 7186 w 10000"/>
                  <a:gd name="connsiteY779" fmla="*/ 9754 h 10000"/>
                  <a:gd name="connsiteX780" fmla="*/ 7191 w 10000"/>
                  <a:gd name="connsiteY780" fmla="*/ 9773 h 10000"/>
                  <a:gd name="connsiteX781" fmla="*/ 7208 w 10000"/>
                  <a:gd name="connsiteY781" fmla="*/ 9783 h 10000"/>
                  <a:gd name="connsiteX782" fmla="*/ 7219 w 10000"/>
                  <a:gd name="connsiteY782" fmla="*/ 9793 h 10000"/>
                  <a:gd name="connsiteX783" fmla="*/ 7235 w 10000"/>
                  <a:gd name="connsiteY783" fmla="*/ 9802 h 10000"/>
                  <a:gd name="connsiteX784" fmla="*/ 7249 w 10000"/>
                  <a:gd name="connsiteY784" fmla="*/ 9819 h 10000"/>
                  <a:gd name="connsiteX785" fmla="*/ 7255 w 10000"/>
                  <a:gd name="connsiteY785" fmla="*/ 9835 h 10000"/>
                  <a:gd name="connsiteX786" fmla="*/ 7255 w 10000"/>
                  <a:gd name="connsiteY786" fmla="*/ 9848 h 10000"/>
                  <a:gd name="connsiteX787" fmla="*/ 7249 w 10000"/>
                  <a:gd name="connsiteY787" fmla="*/ 9848 h 10000"/>
                  <a:gd name="connsiteX788" fmla="*/ 7244 w 10000"/>
                  <a:gd name="connsiteY788" fmla="*/ 9858 h 10000"/>
                  <a:gd name="connsiteX789" fmla="*/ 7235 w 10000"/>
                  <a:gd name="connsiteY789" fmla="*/ 9883 h 10000"/>
                  <a:gd name="connsiteX790" fmla="*/ 7244 w 10000"/>
                  <a:gd name="connsiteY790" fmla="*/ 9903 h 10000"/>
                  <a:gd name="connsiteX791" fmla="*/ 7258 w 10000"/>
                  <a:gd name="connsiteY791" fmla="*/ 9926 h 10000"/>
                  <a:gd name="connsiteX792" fmla="*/ 7263 w 10000"/>
                  <a:gd name="connsiteY792" fmla="*/ 9948 h 10000"/>
                  <a:gd name="connsiteX793" fmla="*/ 7274 w 10000"/>
                  <a:gd name="connsiteY793" fmla="*/ 9968 h 10000"/>
                  <a:gd name="connsiteX794" fmla="*/ 7283 w 10000"/>
                  <a:gd name="connsiteY794" fmla="*/ 9987 h 10000"/>
                  <a:gd name="connsiteX795" fmla="*/ 7291 w 10000"/>
                  <a:gd name="connsiteY795" fmla="*/ 10000 h 10000"/>
                  <a:gd name="connsiteX796" fmla="*/ 7305 w 10000"/>
                  <a:gd name="connsiteY796" fmla="*/ 9997 h 10000"/>
                  <a:gd name="connsiteX797" fmla="*/ 7313 w 10000"/>
                  <a:gd name="connsiteY797" fmla="*/ 9977 h 10000"/>
                  <a:gd name="connsiteX798" fmla="*/ 7324 w 10000"/>
                  <a:gd name="connsiteY798" fmla="*/ 9968 h 10000"/>
                  <a:gd name="connsiteX799" fmla="*/ 7341 w 10000"/>
                  <a:gd name="connsiteY799" fmla="*/ 9971 h 10000"/>
                  <a:gd name="connsiteX800" fmla="*/ 7368 w 10000"/>
                  <a:gd name="connsiteY800" fmla="*/ 9987 h 10000"/>
                  <a:gd name="connsiteX801" fmla="*/ 7380 w 10000"/>
                  <a:gd name="connsiteY801" fmla="*/ 9990 h 10000"/>
                  <a:gd name="connsiteX802" fmla="*/ 7393 w 10000"/>
                  <a:gd name="connsiteY802" fmla="*/ 9981 h 10000"/>
                  <a:gd name="connsiteX803" fmla="*/ 7404 w 10000"/>
                  <a:gd name="connsiteY803" fmla="*/ 9968 h 10000"/>
                  <a:gd name="connsiteX804" fmla="*/ 7418 w 10000"/>
                  <a:gd name="connsiteY804" fmla="*/ 9948 h 10000"/>
                  <a:gd name="connsiteX805" fmla="*/ 7427 w 10000"/>
                  <a:gd name="connsiteY805" fmla="*/ 9922 h 10000"/>
                  <a:gd name="connsiteX806" fmla="*/ 7427 w 10000"/>
                  <a:gd name="connsiteY806" fmla="*/ 9906 h 10000"/>
                  <a:gd name="connsiteX807" fmla="*/ 7404 w 10000"/>
                  <a:gd name="connsiteY807" fmla="*/ 9877 h 10000"/>
                  <a:gd name="connsiteX808" fmla="*/ 7388 w 10000"/>
                  <a:gd name="connsiteY808" fmla="*/ 9854 h 10000"/>
                  <a:gd name="connsiteX809" fmla="*/ 7385 w 10000"/>
                  <a:gd name="connsiteY809" fmla="*/ 9845 h 10000"/>
                  <a:gd name="connsiteX810" fmla="*/ 7385 w 10000"/>
                  <a:gd name="connsiteY810" fmla="*/ 9825 h 10000"/>
                  <a:gd name="connsiteX811" fmla="*/ 7385 w 10000"/>
                  <a:gd name="connsiteY811" fmla="*/ 9819 h 10000"/>
                  <a:gd name="connsiteX812" fmla="*/ 7393 w 10000"/>
                  <a:gd name="connsiteY812" fmla="*/ 9809 h 10000"/>
                  <a:gd name="connsiteX813" fmla="*/ 7404 w 10000"/>
                  <a:gd name="connsiteY813" fmla="*/ 9793 h 10000"/>
                  <a:gd name="connsiteX814" fmla="*/ 7413 w 10000"/>
                  <a:gd name="connsiteY814" fmla="*/ 9783 h 10000"/>
                  <a:gd name="connsiteX815" fmla="*/ 7404 w 10000"/>
                  <a:gd name="connsiteY815" fmla="*/ 9770 h 10000"/>
                  <a:gd name="connsiteX816" fmla="*/ 7388 w 10000"/>
                  <a:gd name="connsiteY816" fmla="*/ 9760 h 10000"/>
                  <a:gd name="connsiteX817" fmla="*/ 7371 w 10000"/>
                  <a:gd name="connsiteY817" fmla="*/ 9744 h 10000"/>
                  <a:gd name="connsiteX818" fmla="*/ 7363 w 10000"/>
                  <a:gd name="connsiteY818" fmla="*/ 9731 h 10000"/>
                  <a:gd name="connsiteX819" fmla="*/ 7355 w 10000"/>
                  <a:gd name="connsiteY819" fmla="*/ 9715 h 10000"/>
                  <a:gd name="connsiteX820" fmla="*/ 7360 w 10000"/>
                  <a:gd name="connsiteY820" fmla="*/ 9686 h 10000"/>
                  <a:gd name="connsiteX821" fmla="*/ 7363 w 10000"/>
                  <a:gd name="connsiteY821" fmla="*/ 9657 h 10000"/>
                  <a:gd name="connsiteX822" fmla="*/ 7360 w 10000"/>
                  <a:gd name="connsiteY822" fmla="*/ 9631 h 10000"/>
                  <a:gd name="connsiteX823" fmla="*/ 7346 w 10000"/>
                  <a:gd name="connsiteY823" fmla="*/ 9611 h 10000"/>
                  <a:gd name="connsiteX824" fmla="*/ 7332 w 10000"/>
                  <a:gd name="connsiteY824" fmla="*/ 9585 h 10000"/>
                  <a:gd name="connsiteX825" fmla="*/ 7324 w 10000"/>
                  <a:gd name="connsiteY825" fmla="*/ 9573 h 10000"/>
                  <a:gd name="connsiteX826" fmla="*/ 7324 w 10000"/>
                  <a:gd name="connsiteY826" fmla="*/ 9553 h 10000"/>
                  <a:gd name="connsiteX827" fmla="*/ 7324 w 10000"/>
                  <a:gd name="connsiteY827" fmla="*/ 9543 h 10000"/>
                  <a:gd name="connsiteX828" fmla="*/ 7324 w 10000"/>
                  <a:gd name="connsiteY828" fmla="*/ 9517 h 10000"/>
                  <a:gd name="connsiteX829" fmla="*/ 7324 w 10000"/>
                  <a:gd name="connsiteY829" fmla="*/ 9498 h 10000"/>
                  <a:gd name="connsiteX830" fmla="*/ 7332 w 10000"/>
                  <a:gd name="connsiteY830" fmla="*/ 9479 h 10000"/>
                  <a:gd name="connsiteX831" fmla="*/ 7341 w 10000"/>
                  <a:gd name="connsiteY831" fmla="*/ 9462 h 10000"/>
                  <a:gd name="connsiteX832" fmla="*/ 7352 w 10000"/>
                  <a:gd name="connsiteY832" fmla="*/ 9459 h 10000"/>
                  <a:gd name="connsiteX833" fmla="*/ 7360 w 10000"/>
                  <a:gd name="connsiteY833" fmla="*/ 9443 h 10000"/>
                  <a:gd name="connsiteX834" fmla="*/ 7363 w 10000"/>
                  <a:gd name="connsiteY834" fmla="*/ 9433 h 10000"/>
                  <a:gd name="connsiteX835" fmla="*/ 7377 w 10000"/>
                  <a:gd name="connsiteY835" fmla="*/ 9433 h 10000"/>
                  <a:gd name="connsiteX836" fmla="*/ 7388 w 10000"/>
                  <a:gd name="connsiteY836" fmla="*/ 9430 h 10000"/>
                  <a:gd name="connsiteX837" fmla="*/ 7396 w 10000"/>
                  <a:gd name="connsiteY837" fmla="*/ 9430 h 10000"/>
                  <a:gd name="connsiteX838" fmla="*/ 7402 w 10000"/>
                  <a:gd name="connsiteY838" fmla="*/ 9424 h 10000"/>
                  <a:gd name="connsiteX839" fmla="*/ 7396 w 10000"/>
                  <a:gd name="connsiteY839" fmla="*/ 9414 h 10000"/>
                  <a:gd name="connsiteX840" fmla="*/ 7388 w 10000"/>
                  <a:gd name="connsiteY840" fmla="*/ 9401 h 10000"/>
                  <a:gd name="connsiteX841" fmla="*/ 7371 w 10000"/>
                  <a:gd name="connsiteY841" fmla="*/ 9391 h 10000"/>
                  <a:gd name="connsiteX842" fmla="*/ 7355 w 10000"/>
                  <a:gd name="connsiteY842" fmla="*/ 9375 h 10000"/>
                  <a:gd name="connsiteX843" fmla="*/ 7332 w 10000"/>
                  <a:gd name="connsiteY843" fmla="*/ 9356 h 10000"/>
                  <a:gd name="connsiteX844" fmla="*/ 7313 w 10000"/>
                  <a:gd name="connsiteY844" fmla="*/ 9330 h 10000"/>
                  <a:gd name="connsiteX845" fmla="*/ 7307 w 10000"/>
                  <a:gd name="connsiteY845" fmla="*/ 9310 h 10000"/>
                  <a:gd name="connsiteX846" fmla="*/ 7305 w 10000"/>
                  <a:gd name="connsiteY846" fmla="*/ 9291 h 10000"/>
                  <a:gd name="connsiteX847" fmla="*/ 7305 w 10000"/>
                  <a:gd name="connsiteY847" fmla="*/ 9278 h 10000"/>
                  <a:gd name="connsiteX848" fmla="*/ 7296 w 10000"/>
                  <a:gd name="connsiteY848" fmla="*/ 9268 h 10000"/>
                  <a:gd name="connsiteX849" fmla="*/ 7296 w 10000"/>
                  <a:gd name="connsiteY849" fmla="*/ 9249 h 10000"/>
                  <a:gd name="connsiteX850" fmla="*/ 7291 w 10000"/>
                  <a:gd name="connsiteY850" fmla="*/ 9226 h 10000"/>
                  <a:gd name="connsiteX851" fmla="*/ 7283 w 10000"/>
                  <a:gd name="connsiteY851" fmla="*/ 9213 h 10000"/>
                  <a:gd name="connsiteX852" fmla="*/ 7274 w 10000"/>
                  <a:gd name="connsiteY852" fmla="*/ 9194 h 10000"/>
                  <a:gd name="connsiteX853" fmla="*/ 7274 w 10000"/>
                  <a:gd name="connsiteY853" fmla="*/ 9174 h 10000"/>
                  <a:gd name="connsiteX854" fmla="*/ 7280 w 10000"/>
                  <a:gd name="connsiteY854" fmla="*/ 9148 h 10000"/>
                  <a:gd name="connsiteX855" fmla="*/ 7283 w 10000"/>
                  <a:gd name="connsiteY855" fmla="*/ 9119 h 10000"/>
                  <a:gd name="connsiteX856" fmla="*/ 7291 w 10000"/>
                  <a:gd name="connsiteY856" fmla="*/ 9100 h 10000"/>
                  <a:gd name="connsiteX857" fmla="*/ 7307 w 10000"/>
                  <a:gd name="connsiteY857" fmla="*/ 9080 h 10000"/>
                  <a:gd name="connsiteX858" fmla="*/ 7324 w 10000"/>
                  <a:gd name="connsiteY858" fmla="*/ 9054 h 10000"/>
                  <a:gd name="connsiteX859" fmla="*/ 7341 w 10000"/>
                  <a:gd name="connsiteY859" fmla="*/ 9054 h 10000"/>
                  <a:gd name="connsiteX860" fmla="*/ 7352 w 10000"/>
                  <a:gd name="connsiteY860" fmla="*/ 9054 h 10000"/>
                  <a:gd name="connsiteX861" fmla="*/ 7346 w 10000"/>
                  <a:gd name="connsiteY861" fmla="*/ 9032 h 10000"/>
                  <a:gd name="connsiteX862" fmla="*/ 7341 w 10000"/>
                  <a:gd name="connsiteY862" fmla="*/ 9022 h 10000"/>
                  <a:gd name="connsiteX863" fmla="*/ 7352 w 10000"/>
                  <a:gd name="connsiteY863" fmla="*/ 8999 h 10000"/>
                  <a:gd name="connsiteX864" fmla="*/ 7360 w 10000"/>
                  <a:gd name="connsiteY864" fmla="*/ 8967 h 10000"/>
                  <a:gd name="connsiteX865" fmla="*/ 7368 w 10000"/>
                  <a:gd name="connsiteY865" fmla="*/ 8922 h 10000"/>
                  <a:gd name="connsiteX866" fmla="*/ 7377 w 10000"/>
                  <a:gd name="connsiteY866" fmla="*/ 8896 h 10000"/>
                  <a:gd name="connsiteX867" fmla="*/ 7380 w 10000"/>
                  <a:gd name="connsiteY867" fmla="*/ 8867 h 10000"/>
                  <a:gd name="connsiteX868" fmla="*/ 7402 w 10000"/>
                  <a:gd name="connsiteY868" fmla="*/ 8824 h 10000"/>
                  <a:gd name="connsiteX869" fmla="*/ 7402 w 10000"/>
                  <a:gd name="connsiteY869" fmla="*/ 8808 h 10000"/>
                  <a:gd name="connsiteX870" fmla="*/ 7393 w 10000"/>
                  <a:gd name="connsiteY870" fmla="*/ 8795 h 10000"/>
                  <a:gd name="connsiteX871" fmla="*/ 7388 w 10000"/>
                  <a:gd name="connsiteY871" fmla="*/ 8799 h 10000"/>
                  <a:gd name="connsiteX872" fmla="*/ 7396 w 10000"/>
                  <a:gd name="connsiteY872" fmla="*/ 8789 h 10000"/>
                  <a:gd name="connsiteX873" fmla="*/ 7404 w 10000"/>
                  <a:gd name="connsiteY873" fmla="*/ 8789 h 10000"/>
                  <a:gd name="connsiteX874" fmla="*/ 7421 w 10000"/>
                  <a:gd name="connsiteY874" fmla="*/ 8769 h 10000"/>
                  <a:gd name="connsiteX875" fmla="*/ 7443 w 10000"/>
                  <a:gd name="connsiteY875" fmla="*/ 8763 h 10000"/>
                  <a:gd name="connsiteX876" fmla="*/ 7452 w 10000"/>
                  <a:gd name="connsiteY876" fmla="*/ 8769 h 10000"/>
                  <a:gd name="connsiteX877" fmla="*/ 7468 w 10000"/>
                  <a:gd name="connsiteY877" fmla="*/ 8769 h 10000"/>
                  <a:gd name="connsiteX878" fmla="*/ 7499 w 10000"/>
                  <a:gd name="connsiteY878" fmla="*/ 8763 h 10000"/>
                  <a:gd name="connsiteX879" fmla="*/ 7526 w 10000"/>
                  <a:gd name="connsiteY879" fmla="*/ 8763 h 10000"/>
                  <a:gd name="connsiteX880" fmla="*/ 7532 w 10000"/>
                  <a:gd name="connsiteY880" fmla="*/ 8763 h 10000"/>
                  <a:gd name="connsiteX881" fmla="*/ 7554 w 10000"/>
                  <a:gd name="connsiteY881" fmla="*/ 8744 h 10000"/>
                  <a:gd name="connsiteX882" fmla="*/ 7571 w 10000"/>
                  <a:gd name="connsiteY882" fmla="*/ 8731 h 10000"/>
                  <a:gd name="connsiteX883" fmla="*/ 7587 w 10000"/>
                  <a:gd name="connsiteY883" fmla="*/ 8711 h 10000"/>
                  <a:gd name="connsiteX884" fmla="*/ 7607 w 10000"/>
                  <a:gd name="connsiteY884" fmla="*/ 8711 h 10000"/>
                  <a:gd name="connsiteX885" fmla="*/ 7634 w 10000"/>
                  <a:gd name="connsiteY885" fmla="*/ 8705 h 10000"/>
                  <a:gd name="connsiteX886" fmla="*/ 7643 w 10000"/>
                  <a:gd name="connsiteY886" fmla="*/ 8682 h 10000"/>
                  <a:gd name="connsiteX887" fmla="*/ 7654 w 10000"/>
                  <a:gd name="connsiteY887" fmla="*/ 8666 h 10000"/>
                  <a:gd name="connsiteX888" fmla="*/ 7668 w 10000"/>
                  <a:gd name="connsiteY888" fmla="*/ 8666 h 10000"/>
                  <a:gd name="connsiteX889" fmla="*/ 7676 w 10000"/>
                  <a:gd name="connsiteY889" fmla="*/ 8682 h 10000"/>
                  <a:gd name="connsiteX890" fmla="*/ 7704 w 10000"/>
                  <a:gd name="connsiteY890" fmla="*/ 8669 h 10000"/>
                  <a:gd name="connsiteX891" fmla="*/ 7712 w 10000"/>
                  <a:gd name="connsiteY891" fmla="*/ 8669 h 10000"/>
                  <a:gd name="connsiteX892" fmla="*/ 7720 w 10000"/>
                  <a:gd name="connsiteY892" fmla="*/ 8669 h 10000"/>
                  <a:gd name="connsiteX893" fmla="*/ 7726 w 10000"/>
                  <a:gd name="connsiteY893" fmla="*/ 8656 h 10000"/>
                  <a:gd name="connsiteX894" fmla="*/ 7734 w 10000"/>
                  <a:gd name="connsiteY894" fmla="*/ 8650 h 10000"/>
                  <a:gd name="connsiteX895" fmla="*/ 7742 w 10000"/>
                  <a:gd name="connsiteY895" fmla="*/ 8650 h 10000"/>
                  <a:gd name="connsiteX896" fmla="*/ 7759 w 10000"/>
                  <a:gd name="connsiteY896" fmla="*/ 8650 h 10000"/>
                  <a:gd name="connsiteX897" fmla="*/ 7756 w 10000"/>
                  <a:gd name="connsiteY897" fmla="*/ 8630 h 10000"/>
                  <a:gd name="connsiteX898" fmla="*/ 7751 w 10000"/>
                  <a:gd name="connsiteY898" fmla="*/ 8627 h 10000"/>
                  <a:gd name="connsiteX899" fmla="*/ 7742 w 10000"/>
                  <a:gd name="connsiteY899" fmla="*/ 8620 h 10000"/>
                  <a:gd name="connsiteX900" fmla="*/ 7734 w 10000"/>
                  <a:gd name="connsiteY900" fmla="*/ 8591 h 10000"/>
                  <a:gd name="connsiteX901" fmla="*/ 7709 w 10000"/>
                  <a:gd name="connsiteY901" fmla="*/ 8582 h 10000"/>
                  <a:gd name="connsiteX902" fmla="*/ 7695 w 10000"/>
                  <a:gd name="connsiteY902" fmla="*/ 8578 h 10000"/>
                  <a:gd name="connsiteX903" fmla="*/ 7668 w 10000"/>
                  <a:gd name="connsiteY903" fmla="*/ 8562 h 10000"/>
                  <a:gd name="connsiteX904" fmla="*/ 7645 w 10000"/>
                  <a:gd name="connsiteY904" fmla="*/ 8552 h 10000"/>
                  <a:gd name="connsiteX905" fmla="*/ 7615 w 10000"/>
                  <a:gd name="connsiteY905" fmla="*/ 8543 h 10000"/>
                  <a:gd name="connsiteX906" fmla="*/ 7596 w 10000"/>
                  <a:gd name="connsiteY906" fmla="*/ 8527 h 10000"/>
                  <a:gd name="connsiteX907" fmla="*/ 7565 w 10000"/>
                  <a:gd name="connsiteY907" fmla="*/ 8494 h 10000"/>
                  <a:gd name="connsiteX908" fmla="*/ 7562 w 10000"/>
                  <a:gd name="connsiteY908" fmla="*/ 8475 h 10000"/>
                  <a:gd name="connsiteX909" fmla="*/ 7540 w 10000"/>
                  <a:gd name="connsiteY909" fmla="*/ 8455 h 10000"/>
                  <a:gd name="connsiteX910" fmla="*/ 7535 w 10000"/>
                  <a:gd name="connsiteY910" fmla="*/ 8446 h 10000"/>
                  <a:gd name="connsiteX911" fmla="*/ 7535 w 10000"/>
                  <a:gd name="connsiteY911" fmla="*/ 8420 h 10000"/>
                  <a:gd name="connsiteX912" fmla="*/ 7535 w 10000"/>
                  <a:gd name="connsiteY912" fmla="*/ 8391 h 10000"/>
                  <a:gd name="connsiteX913" fmla="*/ 7548 w 10000"/>
                  <a:gd name="connsiteY913" fmla="*/ 8345 h 10000"/>
                  <a:gd name="connsiteX914" fmla="*/ 7562 w 10000"/>
                  <a:gd name="connsiteY914" fmla="*/ 8319 h 10000"/>
                  <a:gd name="connsiteX915" fmla="*/ 7582 w 10000"/>
                  <a:gd name="connsiteY915" fmla="*/ 8310 h 10000"/>
                  <a:gd name="connsiteX916" fmla="*/ 7607 w 10000"/>
                  <a:gd name="connsiteY916" fmla="*/ 8300 h 10000"/>
                  <a:gd name="connsiteX917" fmla="*/ 7629 w 10000"/>
                  <a:gd name="connsiteY917" fmla="*/ 8300 h 10000"/>
                  <a:gd name="connsiteX918" fmla="*/ 7651 w 10000"/>
                  <a:gd name="connsiteY918" fmla="*/ 8297 h 10000"/>
                  <a:gd name="connsiteX919" fmla="*/ 7668 w 10000"/>
                  <a:gd name="connsiteY919" fmla="*/ 8280 h 10000"/>
                  <a:gd name="connsiteX920" fmla="*/ 7687 w 10000"/>
                  <a:gd name="connsiteY920" fmla="*/ 8267 h 10000"/>
                  <a:gd name="connsiteX921" fmla="*/ 7693 w 10000"/>
                  <a:gd name="connsiteY921" fmla="*/ 8261 h 10000"/>
                  <a:gd name="connsiteX922" fmla="*/ 7701 w 10000"/>
                  <a:gd name="connsiteY922" fmla="*/ 8248 h 10000"/>
                  <a:gd name="connsiteX923" fmla="*/ 7712 w 10000"/>
                  <a:gd name="connsiteY923" fmla="*/ 8238 h 10000"/>
                  <a:gd name="connsiteX924" fmla="*/ 7731 w 10000"/>
                  <a:gd name="connsiteY924" fmla="*/ 8222 h 10000"/>
                  <a:gd name="connsiteX925" fmla="*/ 7740 w 10000"/>
                  <a:gd name="connsiteY925" fmla="*/ 8206 h 10000"/>
                  <a:gd name="connsiteX926" fmla="*/ 7756 w 10000"/>
                  <a:gd name="connsiteY926" fmla="*/ 8183 h 10000"/>
                  <a:gd name="connsiteX927" fmla="*/ 7773 w 10000"/>
                  <a:gd name="connsiteY927" fmla="*/ 8177 h 10000"/>
                  <a:gd name="connsiteX928" fmla="*/ 7784 w 10000"/>
                  <a:gd name="connsiteY928" fmla="*/ 8183 h 10000"/>
                  <a:gd name="connsiteX929" fmla="*/ 7801 w 10000"/>
                  <a:gd name="connsiteY929" fmla="*/ 8174 h 10000"/>
                  <a:gd name="connsiteX930" fmla="*/ 7801 w 10000"/>
                  <a:gd name="connsiteY930" fmla="*/ 8157 h 10000"/>
                  <a:gd name="connsiteX931" fmla="*/ 7817 w 10000"/>
                  <a:gd name="connsiteY931" fmla="*/ 8164 h 10000"/>
                  <a:gd name="connsiteX932" fmla="*/ 7837 w 10000"/>
                  <a:gd name="connsiteY932" fmla="*/ 8164 h 10000"/>
                  <a:gd name="connsiteX933" fmla="*/ 7856 w 10000"/>
                  <a:gd name="connsiteY933" fmla="*/ 8164 h 10000"/>
                  <a:gd name="connsiteX934" fmla="*/ 7870 w 10000"/>
                  <a:gd name="connsiteY934" fmla="*/ 8167 h 10000"/>
                  <a:gd name="connsiteX935" fmla="*/ 7881 w 10000"/>
                  <a:gd name="connsiteY935" fmla="*/ 8174 h 10000"/>
                  <a:gd name="connsiteX936" fmla="*/ 7898 w 10000"/>
                  <a:gd name="connsiteY936" fmla="*/ 8187 h 10000"/>
                  <a:gd name="connsiteX937" fmla="*/ 7917 w 10000"/>
                  <a:gd name="connsiteY937" fmla="*/ 8187 h 10000"/>
                  <a:gd name="connsiteX938" fmla="*/ 7928 w 10000"/>
                  <a:gd name="connsiteY938" fmla="*/ 8157 h 10000"/>
                  <a:gd name="connsiteX939" fmla="*/ 7942 w 10000"/>
                  <a:gd name="connsiteY939" fmla="*/ 8157 h 10000"/>
                  <a:gd name="connsiteX940" fmla="*/ 7958 w 10000"/>
                  <a:gd name="connsiteY940" fmla="*/ 8164 h 10000"/>
                  <a:gd name="connsiteX941" fmla="*/ 7983 w 10000"/>
                  <a:gd name="connsiteY941" fmla="*/ 8144 h 10000"/>
                  <a:gd name="connsiteX942" fmla="*/ 8000 w 10000"/>
                  <a:gd name="connsiteY942" fmla="*/ 8109 h 10000"/>
                  <a:gd name="connsiteX943" fmla="*/ 7994 w 10000"/>
                  <a:gd name="connsiteY943" fmla="*/ 8093 h 10000"/>
                  <a:gd name="connsiteX944" fmla="*/ 7983 w 10000"/>
                  <a:gd name="connsiteY944" fmla="*/ 8070 h 10000"/>
                  <a:gd name="connsiteX945" fmla="*/ 7986 w 10000"/>
                  <a:gd name="connsiteY945" fmla="*/ 8063 h 10000"/>
                  <a:gd name="connsiteX946" fmla="*/ 7978 w 10000"/>
                  <a:gd name="connsiteY946" fmla="*/ 8044 h 10000"/>
                  <a:gd name="connsiteX947" fmla="*/ 7986 w 10000"/>
                  <a:gd name="connsiteY947" fmla="*/ 8002 h 10000"/>
                  <a:gd name="connsiteX948" fmla="*/ 7983 w 10000"/>
                  <a:gd name="connsiteY948" fmla="*/ 7947 h 10000"/>
                  <a:gd name="connsiteX949" fmla="*/ 7961 w 10000"/>
                  <a:gd name="connsiteY949" fmla="*/ 7931 h 10000"/>
                  <a:gd name="connsiteX950" fmla="*/ 7958 w 10000"/>
                  <a:gd name="connsiteY950" fmla="*/ 7898 h 10000"/>
                  <a:gd name="connsiteX951" fmla="*/ 7953 w 10000"/>
                  <a:gd name="connsiteY951" fmla="*/ 7856 h 10000"/>
                  <a:gd name="connsiteX952" fmla="*/ 7967 w 10000"/>
                  <a:gd name="connsiteY952" fmla="*/ 7837 h 10000"/>
                  <a:gd name="connsiteX953" fmla="*/ 7950 w 10000"/>
                  <a:gd name="connsiteY953" fmla="*/ 7824 h 10000"/>
                  <a:gd name="connsiteX954" fmla="*/ 7906 w 10000"/>
                  <a:gd name="connsiteY954" fmla="*/ 7814 h 10000"/>
                  <a:gd name="connsiteX955" fmla="*/ 7878 w 10000"/>
                  <a:gd name="connsiteY955" fmla="*/ 7814 h 10000"/>
                  <a:gd name="connsiteX956" fmla="*/ 7870 w 10000"/>
                  <a:gd name="connsiteY956" fmla="*/ 7795 h 10000"/>
                  <a:gd name="connsiteX957" fmla="*/ 7878 w 10000"/>
                  <a:gd name="connsiteY957" fmla="*/ 7778 h 10000"/>
                  <a:gd name="connsiteX958" fmla="*/ 7881 w 10000"/>
                  <a:gd name="connsiteY958" fmla="*/ 7775 h 10000"/>
                  <a:gd name="connsiteX959" fmla="*/ 7878 w 10000"/>
                  <a:gd name="connsiteY959" fmla="*/ 7743 h 10000"/>
                  <a:gd name="connsiteX960" fmla="*/ 7895 w 10000"/>
                  <a:gd name="connsiteY960" fmla="*/ 7733 h 10000"/>
                  <a:gd name="connsiteX961" fmla="*/ 7911 w 10000"/>
                  <a:gd name="connsiteY961" fmla="*/ 7710 h 10000"/>
                  <a:gd name="connsiteX962" fmla="*/ 7911 w 10000"/>
                  <a:gd name="connsiteY962" fmla="*/ 7665 h 10000"/>
                  <a:gd name="connsiteX963" fmla="*/ 7917 w 10000"/>
                  <a:gd name="connsiteY963" fmla="*/ 7600 h 10000"/>
                  <a:gd name="connsiteX964" fmla="*/ 7928 w 10000"/>
                  <a:gd name="connsiteY964" fmla="*/ 7581 h 10000"/>
                  <a:gd name="connsiteX965" fmla="*/ 7917 w 10000"/>
                  <a:gd name="connsiteY965" fmla="*/ 7474 h 10000"/>
                  <a:gd name="connsiteX966" fmla="*/ 7873 w 10000"/>
                  <a:gd name="connsiteY966" fmla="*/ 7335 h 10000"/>
                  <a:gd name="connsiteX967" fmla="*/ 7756 w 10000"/>
                  <a:gd name="connsiteY967" fmla="*/ 7050 h 10000"/>
                  <a:gd name="connsiteX968" fmla="*/ 7679 w 10000"/>
                  <a:gd name="connsiteY968" fmla="*/ 6839 h 10000"/>
                  <a:gd name="connsiteX969" fmla="*/ 7668 w 10000"/>
                  <a:gd name="connsiteY969" fmla="*/ 6823 h 10000"/>
                  <a:gd name="connsiteX970" fmla="*/ 7659 w 10000"/>
                  <a:gd name="connsiteY970" fmla="*/ 6768 h 10000"/>
                  <a:gd name="connsiteX971" fmla="*/ 7659 w 10000"/>
                  <a:gd name="connsiteY971" fmla="*/ 6739 h 10000"/>
                  <a:gd name="connsiteX972" fmla="*/ 7651 w 10000"/>
                  <a:gd name="connsiteY972" fmla="*/ 6713 h 10000"/>
                  <a:gd name="connsiteX973" fmla="*/ 7654 w 10000"/>
                  <a:gd name="connsiteY973" fmla="*/ 6684 h 10000"/>
                  <a:gd name="connsiteX974" fmla="*/ 7643 w 10000"/>
                  <a:gd name="connsiteY974" fmla="*/ 6626 h 10000"/>
                  <a:gd name="connsiteX975" fmla="*/ 7629 w 10000"/>
                  <a:gd name="connsiteY975" fmla="*/ 6600 h 10000"/>
                  <a:gd name="connsiteX976" fmla="*/ 7629 w 10000"/>
                  <a:gd name="connsiteY976" fmla="*/ 6580 h 10000"/>
                  <a:gd name="connsiteX977" fmla="*/ 7623 w 10000"/>
                  <a:gd name="connsiteY977" fmla="*/ 6541 h 10000"/>
                  <a:gd name="connsiteX978" fmla="*/ 7615 w 10000"/>
                  <a:gd name="connsiteY978" fmla="*/ 6522 h 10000"/>
                  <a:gd name="connsiteX979" fmla="*/ 7598 w 10000"/>
                  <a:gd name="connsiteY979" fmla="*/ 6509 h 10000"/>
                  <a:gd name="connsiteX980" fmla="*/ 7587 w 10000"/>
                  <a:gd name="connsiteY980" fmla="*/ 6493 h 10000"/>
                  <a:gd name="connsiteX981" fmla="*/ 7579 w 10000"/>
                  <a:gd name="connsiteY981" fmla="*/ 6464 h 10000"/>
                  <a:gd name="connsiteX982" fmla="*/ 7587 w 10000"/>
                  <a:gd name="connsiteY982" fmla="*/ 6438 h 10000"/>
                  <a:gd name="connsiteX983" fmla="*/ 7596 w 10000"/>
                  <a:gd name="connsiteY983" fmla="*/ 6425 h 10000"/>
                  <a:gd name="connsiteX984" fmla="*/ 7590 w 10000"/>
                  <a:gd name="connsiteY984" fmla="*/ 6396 h 10000"/>
                  <a:gd name="connsiteX985" fmla="*/ 7590 w 10000"/>
                  <a:gd name="connsiteY985" fmla="*/ 6373 h 10000"/>
                  <a:gd name="connsiteX986" fmla="*/ 7587 w 10000"/>
                  <a:gd name="connsiteY986" fmla="*/ 6354 h 10000"/>
                  <a:gd name="connsiteX987" fmla="*/ 7582 w 10000"/>
                  <a:gd name="connsiteY987" fmla="*/ 6344 h 10000"/>
                  <a:gd name="connsiteX988" fmla="*/ 7582 w 10000"/>
                  <a:gd name="connsiteY988" fmla="*/ 6324 h 10000"/>
                  <a:gd name="connsiteX989" fmla="*/ 7571 w 10000"/>
                  <a:gd name="connsiteY989" fmla="*/ 6302 h 10000"/>
                  <a:gd name="connsiteX990" fmla="*/ 7548 w 10000"/>
                  <a:gd name="connsiteY990" fmla="*/ 6256 h 10000"/>
                  <a:gd name="connsiteX991" fmla="*/ 7546 w 10000"/>
                  <a:gd name="connsiteY991" fmla="*/ 6218 h 10000"/>
                  <a:gd name="connsiteX992" fmla="*/ 7540 w 10000"/>
                  <a:gd name="connsiteY992" fmla="*/ 6159 h 10000"/>
                  <a:gd name="connsiteX993" fmla="*/ 7535 w 10000"/>
                  <a:gd name="connsiteY993" fmla="*/ 6114 h 10000"/>
                  <a:gd name="connsiteX994" fmla="*/ 7535 w 10000"/>
                  <a:gd name="connsiteY994" fmla="*/ 6088 h 10000"/>
                  <a:gd name="connsiteX995" fmla="*/ 7540 w 10000"/>
                  <a:gd name="connsiteY995" fmla="*/ 6049 h 10000"/>
                  <a:gd name="connsiteX996" fmla="*/ 7546 w 10000"/>
                  <a:gd name="connsiteY996" fmla="*/ 6004 h 10000"/>
                  <a:gd name="connsiteX997" fmla="*/ 7548 w 10000"/>
                  <a:gd name="connsiteY997" fmla="*/ 5965 h 10000"/>
                  <a:gd name="connsiteX998" fmla="*/ 7548 w 10000"/>
                  <a:gd name="connsiteY998" fmla="*/ 5946 h 10000"/>
                  <a:gd name="connsiteX999" fmla="*/ 7548 w 10000"/>
                  <a:gd name="connsiteY999" fmla="*/ 5933 h 10000"/>
                  <a:gd name="connsiteX1000" fmla="*/ 7548 w 10000"/>
                  <a:gd name="connsiteY1000" fmla="*/ 5910 h 10000"/>
                  <a:gd name="connsiteX1001" fmla="*/ 7548 w 10000"/>
                  <a:gd name="connsiteY1001" fmla="*/ 5897 h 10000"/>
                  <a:gd name="connsiteX1002" fmla="*/ 7546 w 10000"/>
                  <a:gd name="connsiteY1002" fmla="*/ 5871 h 10000"/>
                  <a:gd name="connsiteX1003" fmla="*/ 7535 w 10000"/>
                  <a:gd name="connsiteY1003" fmla="*/ 5839 h 10000"/>
                  <a:gd name="connsiteX1004" fmla="*/ 7524 w 10000"/>
                  <a:gd name="connsiteY1004" fmla="*/ 5797 h 10000"/>
                  <a:gd name="connsiteX1005" fmla="*/ 7518 w 10000"/>
                  <a:gd name="connsiteY1005" fmla="*/ 5767 h 10000"/>
                  <a:gd name="connsiteX1006" fmla="*/ 7515 w 10000"/>
                  <a:gd name="connsiteY1006" fmla="*/ 5745 h 10000"/>
                  <a:gd name="connsiteX1007" fmla="*/ 7501 w 10000"/>
                  <a:gd name="connsiteY1007" fmla="*/ 5683 h 10000"/>
                  <a:gd name="connsiteX1008" fmla="*/ 7490 w 10000"/>
                  <a:gd name="connsiteY1008" fmla="*/ 5631 h 10000"/>
                  <a:gd name="connsiteX1009" fmla="*/ 7482 w 10000"/>
                  <a:gd name="connsiteY1009" fmla="*/ 5593 h 10000"/>
                  <a:gd name="connsiteX1010" fmla="*/ 7476 w 10000"/>
                  <a:gd name="connsiteY1010" fmla="*/ 5570 h 10000"/>
                  <a:gd name="connsiteX1011" fmla="*/ 7476 w 10000"/>
                  <a:gd name="connsiteY1011" fmla="*/ 5528 h 10000"/>
                  <a:gd name="connsiteX1012" fmla="*/ 7482 w 10000"/>
                  <a:gd name="connsiteY1012" fmla="*/ 5502 h 10000"/>
                  <a:gd name="connsiteX1013" fmla="*/ 7490 w 10000"/>
                  <a:gd name="connsiteY1013" fmla="*/ 5489 h 10000"/>
                  <a:gd name="connsiteX1014" fmla="*/ 7499 w 10000"/>
                  <a:gd name="connsiteY1014" fmla="*/ 5479 h 10000"/>
                  <a:gd name="connsiteX1015" fmla="*/ 7493 w 10000"/>
                  <a:gd name="connsiteY1015" fmla="*/ 5427 h 10000"/>
                  <a:gd name="connsiteX1016" fmla="*/ 7501 w 10000"/>
                  <a:gd name="connsiteY1016" fmla="*/ 5415 h 10000"/>
                  <a:gd name="connsiteX1017" fmla="*/ 7510 w 10000"/>
                  <a:gd name="connsiteY1017" fmla="*/ 5398 h 10000"/>
                  <a:gd name="connsiteX1018" fmla="*/ 7515 w 10000"/>
                  <a:gd name="connsiteY1018" fmla="*/ 5379 h 10000"/>
                  <a:gd name="connsiteX1019" fmla="*/ 7526 w 10000"/>
                  <a:gd name="connsiteY1019" fmla="*/ 5366 h 10000"/>
                  <a:gd name="connsiteX1020" fmla="*/ 7518 w 10000"/>
                  <a:gd name="connsiteY1020" fmla="*/ 5350 h 10000"/>
                  <a:gd name="connsiteX1021" fmla="*/ 7518 w 10000"/>
                  <a:gd name="connsiteY1021" fmla="*/ 5330 h 10000"/>
                  <a:gd name="connsiteX1022" fmla="*/ 7526 w 10000"/>
                  <a:gd name="connsiteY1022" fmla="*/ 5311 h 10000"/>
                  <a:gd name="connsiteX1023" fmla="*/ 7540 w 10000"/>
                  <a:gd name="connsiteY1023" fmla="*/ 5291 h 10000"/>
                  <a:gd name="connsiteX1024" fmla="*/ 7540 w 10000"/>
                  <a:gd name="connsiteY1024" fmla="*/ 5266 h 10000"/>
                  <a:gd name="connsiteX1025" fmla="*/ 7540 w 10000"/>
                  <a:gd name="connsiteY1025" fmla="*/ 5256 h 10000"/>
                  <a:gd name="connsiteX1026" fmla="*/ 7524 w 10000"/>
                  <a:gd name="connsiteY1026" fmla="*/ 5233 h 10000"/>
                  <a:gd name="connsiteX1027" fmla="*/ 7515 w 10000"/>
                  <a:gd name="connsiteY1027" fmla="*/ 5217 h 10000"/>
                  <a:gd name="connsiteX1028" fmla="*/ 7490 w 10000"/>
                  <a:gd name="connsiteY1028" fmla="*/ 5178 h 10000"/>
                  <a:gd name="connsiteX1029" fmla="*/ 7474 w 10000"/>
                  <a:gd name="connsiteY1029" fmla="*/ 5162 h 10000"/>
                  <a:gd name="connsiteX1030" fmla="*/ 7457 w 10000"/>
                  <a:gd name="connsiteY1030" fmla="*/ 5120 h 10000"/>
                  <a:gd name="connsiteX1031" fmla="*/ 7421 w 10000"/>
                  <a:gd name="connsiteY1031" fmla="*/ 5087 h 10000"/>
                  <a:gd name="connsiteX1032" fmla="*/ 7380 w 10000"/>
                  <a:gd name="connsiteY1032" fmla="*/ 5068 h 10000"/>
                  <a:gd name="connsiteX1033" fmla="*/ 7355 w 10000"/>
                  <a:gd name="connsiteY1033" fmla="*/ 5058 h 10000"/>
                  <a:gd name="connsiteX1034" fmla="*/ 7332 w 10000"/>
                  <a:gd name="connsiteY1034" fmla="*/ 5049 h 10000"/>
                  <a:gd name="connsiteX1035" fmla="*/ 7305 w 10000"/>
                  <a:gd name="connsiteY1035" fmla="*/ 5016 h 10000"/>
                  <a:gd name="connsiteX1036" fmla="*/ 7305 w 10000"/>
                  <a:gd name="connsiteY1036" fmla="*/ 5000 h 10000"/>
                  <a:gd name="connsiteX1037" fmla="*/ 7296 w 10000"/>
                  <a:gd name="connsiteY1037" fmla="*/ 4971 h 10000"/>
                  <a:gd name="connsiteX1038" fmla="*/ 7288 w 10000"/>
                  <a:gd name="connsiteY1038" fmla="*/ 4945 h 10000"/>
                  <a:gd name="connsiteX1039" fmla="*/ 7280 w 10000"/>
                  <a:gd name="connsiteY1039" fmla="*/ 4916 h 10000"/>
                  <a:gd name="connsiteX1040" fmla="*/ 7291 w 10000"/>
                  <a:gd name="connsiteY1040" fmla="*/ 4887 h 10000"/>
                  <a:gd name="connsiteX1041" fmla="*/ 7291 w 10000"/>
                  <a:gd name="connsiteY1041" fmla="*/ 4858 h 10000"/>
                  <a:gd name="connsiteX1042" fmla="*/ 7271 w 10000"/>
                  <a:gd name="connsiteY1042" fmla="*/ 4819 h 10000"/>
                  <a:gd name="connsiteX1043" fmla="*/ 7255 w 10000"/>
                  <a:gd name="connsiteY1043" fmla="*/ 4828 h 10000"/>
                  <a:gd name="connsiteX1044" fmla="*/ 7235 w 10000"/>
                  <a:gd name="connsiteY1044" fmla="*/ 4841 h 10000"/>
                  <a:gd name="connsiteX1045" fmla="*/ 7216 w 10000"/>
                  <a:gd name="connsiteY1045" fmla="*/ 4867 h 10000"/>
                  <a:gd name="connsiteX1046" fmla="*/ 7191 w 10000"/>
                  <a:gd name="connsiteY1046" fmla="*/ 4870 h 10000"/>
                  <a:gd name="connsiteX1047" fmla="*/ 7155 w 10000"/>
                  <a:gd name="connsiteY1047" fmla="*/ 4887 h 10000"/>
                  <a:gd name="connsiteX1048" fmla="*/ 7122 w 10000"/>
                  <a:gd name="connsiteY1048" fmla="*/ 4893 h 10000"/>
                  <a:gd name="connsiteX1049" fmla="*/ 7105 w 10000"/>
                  <a:gd name="connsiteY1049" fmla="*/ 4896 h 10000"/>
                  <a:gd name="connsiteX1050" fmla="*/ 7094 w 10000"/>
                  <a:gd name="connsiteY1050" fmla="*/ 4916 h 10000"/>
                  <a:gd name="connsiteX1051" fmla="*/ 7080 w 10000"/>
                  <a:gd name="connsiteY1051" fmla="*/ 4903 h 10000"/>
                  <a:gd name="connsiteX1052" fmla="*/ 7072 w 10000"/>
                  <a:gd name="connsiteY1052" fmla="*/ 4851 h 10000"/>
                  <a:gd name="connsiteX1053" fmla="*/ 7042 w 10000"/>
                  <a:gd name="connsiteY1053" fmla="*/ 4819 h 10000"/>
                  <a:gd name="connsiteX1054" fmla="*/ 7030 w 10000"/>
                  <a:gd name="connsiteY1054" fmla="*/ 4780 h 10000"/>
                  <a:gd name="connsiteX1055" fmla="*/ 7039 w 10000"/>
                  <a:gd name="connsiteY1055" fmla="*/ 4757 h 10000"/>
                  <a:gd name="connsiteX1056" fmla="*/ 7047 w 10000"/>
                  <a:gd name="connsiteY1056" fmla="*/ 4744 h 10000"/>
                  <a:gd name="connsiteX1057" fmla="*/ 7022 w 10000"/>
                  <a:gd name="connsiteY1057" fmla="*/ 4725 h 10000"/>
                  <a:gd name="connsiteX1058" fmla="*/ 7000 w 10000"/>
                  <a:gd name="connsiteY1058" fmla="*/ 4715 h 10000"/>
                  <a:gd name="connsiteX1059" fmla="*/ 6975 w 10000"/>
                  <a:gd name="connsiteY1059" fmla="*/ 4709 h 10000"/>
                  <a:gd name="connsiteX1060" fmla="*/ 6945 w 10000"/>
                  <a:gd name="connsiteY1060" fmla="*/ 4696 h 10000"/>
                  <a:gd name="connsiteX1061" fmla="*/ 6953 w 10000"/>
                  <a:gd name="connsiteY1061" fmla="*/ 4679 h 10000"/>
                  <a:gd name="connsiteX1062" fmla="*/ 6961 w 10000"/>
                  <a:gd name="connsiteY1062" fmla="*/ 4660 h 10000"/>
                  <a:gd name="connsiteX1063" fmla="*/ 6983 w 10000"/>
                  <a:gd name="connsiteY1063" fmla="*/ 4644 h 10000"/>
                  <a:gd name="connsiteX1064" fmla="*/ 7014 w 10000"/>
                  <a:gd name="connsiteY1064" fmla="*/ 4634 h 10000"/>
                  <a:gd name="connsiteX1065" fmla="*/ 7025 w 10000"/>
                  <a:gd name="connsiteY1065" fmla="*/ 4615 h 10000"/>
                  <a:gd name="connsiteX1066" fmla="*/ 7047 w 10000"/>
                  <a:gd name="connsiteY1066" fmla="*/ 4582 h 10000"/>
                  <a:gd name="connsiteX1067" fmla="*/ 7069 w 10000"/>
                  <a:gd name="connsiteY1067" fmla="*/ 4563 h 10000"/>
                  <a:gd name="connsiteX1068" fmla="*/ 7078 w 10000"/>
                  <a:gd name="connsiteY1068" fmla="*/ 4553 h 10000"/>
                  <a:gd name="connsiteX1069" fmla="*/ 7097 w 10000"/>
                  <a:gd name="connsiteY1069" fmla="*/ 4527 h 10000"/>
                  <a:gd name="connsiteX1070" fmla="*/ 7122 w 10000"/>
                  <a:gd name="connsiteY1070" fmla="*/ 4517 h 10000"/>
                  <a:gd name="connsiteX1071" fmla="*/ 7139 w 10000"/>
                  <a:gd name="connsiteY1071" fmla="*/ 4488 h 10000"/>
                  <a:gd name="connsiteX1072" fmla="*/ 7147 w 10000"/>
                  <a:gd name="connsiteY1072" fmla="*/ 4459 h 10000"/>
                  <a:gd name="connsiteX1073" fmla="*/ 7161 w 10000"/>
                  <a:gd name="connsiteY1073" fmla="*/ 4440 h 10000"/>
                  <a:gd name="connsiteX1074" fmla="*/ 7177 w 10000"/>
                  <a:gd name="connsiteY1074" fmla="*/ 4430 h 10000"/>
                  <a:gd name="connsiteX1075" fmla="*/ 7202 w 10000"/>
                  <a:gd name="connsiteY1075" fmla="*/ 4407 h 10000"/>
                  <a:gd name="connsiteX1076" fmla="*/ 7224 w 10000"/>
                  <a:gd name="connsiteY1076" fmla="*/ 4417 h 10000"/>
                  <a:gd name="connsiteX1077" fmla="*/ 7241 w 10000"/>
                  <a:gd name="connsiteY1077" fmla="*/ 4404 h 10000"/>
                  <a:gd name="connsiteX1078" fmla="*/ 7263 w 10000"/>
                  <a:gd name="connsiteY1078" fmla="*/ 4398 h 10000"/>
                  <a:gd name="connsiteX1079" fmla="*/ 7283 w 10000"/>
                  <a:gd name="connsiteY1079" fmla="*/ 4424 h 10000"/>
                  <a:gd name="connsiteX1080" fmla="*/ 7305 w 10000"/>
                  <a:gd name="connsiteY1080" fmla="*/ 4433 h 10000"/>
                  <a:gd name="connsiteX1081" fmla="*/ 7332 w 10000"/>
                  <a:gd name="connsiteY1081" fmla="*/ 4443 h 10000"/>
                  <a:gd name="connsiteX1082" fmla="*/ 7380 w 10000"/>
                  <a:gd name="connsiteY1082" fmla="*/ 4398 h 10000"/>
                  <a:gd name="connsiteX1083" fmla="*/ 7404 w 10000"/>
                  <a:gd name="connsiteY1083" fmla="*/ 4378 h 10000"/>
                  <a:gd name="connsiteX1084" fmla="*/ 7418 w 10000"/>
                  <a:gd name="connsiteY1084" fmla="*/ 4369 h 10000"/>
                  <a:gd name="connsiteX1085" fmla="*/ 7443 w 10000"/>
                  <a:gd name="connsiteY1085" fmla="*/ 4356 h 10000"/>
                  <a:gd name="connsiteX1086" fmla="*/ 7460 w 10000"/>
                  <a:gd name="connsiteY1086" fmla="*/ 4385 h 10000"/>
                  <a:gd name="connsiteX1087" fmla="*/ 7460 w 10000"/>
                  <a:gd name="connsiteY1087" fmla="*/ 4404 h 10000"/>
                  <a:gd name="connsiteX1088" fmla="*/ 7499 w 10000"/>
                  <a:gd name="connsiteY1088" fmla="*/ 4417 h 10000"/>
                  <a:gd name="connsiteX1089" fmla="*/ 7515 w 10000"/>
                  <a:gd name="connsiteY1089" fmla="*/ 4414 h 10000"/>
                  <a:gd name="connsiteX1090" fmla="*/ 7565 w 10000"/>
                  <a:gd name="connsiteY1090" fmla="*/ 4385 h 10000"/>
                  <a:gd name="connsiteX1091" fmla="*/ 7579 w 10000"/>
                  <a:gd name="connsiteY1091" fmla="*/ 4346 h 10000"/>
                  <a:gd name="connsiteX1092" fmla="*/ 7582 w 10000"/>
                  <a:gd name="connsiteY1092" fmla="*/ 4317 h 10000"/>
                  <a:gd name="connsiteX1093" fmla="*/ 7590 w 10000"/>
                  <a:gd name="connsiteY1093" fmla="*/ 4301 h 10000"/>
                  <a:gd name="connsiteX1094" fmla="*/ 7612 w 10000"/>
                  <a:gd name="connsiteY1094" fmla="*/ 4271 h 10000"/>
                  <a:gd name="connsiteX1095" fmla="*/ 7623 w 10000"/>
                  <a:gd name="connsiteY1095" fmla="*/ 4262 h 10000"/>
                  <a:gd name="connsiteX1096" fmla="*/ 7634 w 10000"/>
                  <a:gd name="connsiteY1096" fmla="*/ 4245 h 10000"/>
                  <a:gd name="connsiteX1097" fmla="*/ 7645 w 10000"/>
                  <a:gd name="connsiteY1097" fmla="*/ 4265 h 10000"/>
                  <a:gd name="connsiteX1098" fmla="*/ 7670 w 10000"/>
                  <a:gd name="connsiteY1098" fmla="*/ 4284 h 10000"/>
                  <a:gd name="connsiteX1099" fmla="*/ 7701 w 10000"/>
                  <a:gd name="connsiteY1099" fmla="*/ 4275 h 10000"/>
                  <a:gd name="connsiteX1100" fmla="*/ 7717 w 10000"/>
                  <a:gd name="connsiteY1100" fmla="*/ 4275 h 10000"/>
                  <a:gd name="connsiteX1101" fmla="*/ 7740 w 10000"/>
                  <a:gd name="connsiteY1101" fmla="*/ 4284 h 10000"/>
                  <a:gd name="connsiteX1102" fmla="*/ 7767 w 10000"/>
                  <a:gd name="connsiteY1102" fmla="*/ 4284 h 10000"/>
                  <a:gd name="connsiteX1103" fmla="*/ 7895 w 10000"/>
                  <a:gd name="connsiteY1103" fmla="*/ 4207 h 10000"/>
                  <a:gd name="connsiteX1104" fmla="*/ 7895 w 10000"/>
                  <a:gd name="connsiteY1104" fmla="*/ 4187 h 10000"/>
                  <a:gd name="connsiteX1105" fmla="*/ 7895 w 10000"/>
                  <a:gd name="connsiteY1105" fmla="*/ 4171 h 10000"/>
                  <a:gd name="connsiteX1106" fmla="*/ 7903 w 10000"/>
                  <a:gd name="connsiteY1106" fmla="*/ 4148 h 10000"/>
                  <a:gd name="connsiteX1107" fmla="*/ 7917 w 10000"/>
                  <a:gd name="connsiteY1107" fmla="*/ 4158 h 10000"/>
                  <a:gd name="connsiteX1108" fmla="*/ 7967 w 10000"/>
                  <a:gd name="connsiteY1108" fmla="*/ 4203 h 10000"/>
                  <a:gd name="connsiteX1109" fmla="*/ 7994 w 10000"/>
                  <a:gd name="connsiteY1109" fmla="*/ 4203 h 10000"/>
                  <a:gd name="connsiteX1110" fmla="*/ 8064 w 10000"/>
                  <a:gd name="connsiteY1110" fmla="*/ 4242 h 10000"/>
                  <a:gd name="connsiteX1111" fmla="*/ 8083 w 10000"/>
                  <a:gd name="connsiteY1111" fmla="*/ 4245 h 10000"/>
                  <a:gd name="connsiteX1112" fmla="*/ 8105 w 10000"/>
                  <a:gd name="connsiteY1112" fmla="*/ 4226 h 10000"/>
                  <a:gd name="connsiteX1113" fmla="*/ 8136 w 10000"/>
                  <a:gd name="connsiteY1113" fmla="*/ 4187 h 10000"/>
                  <a:gd name="connsiteX1114" fmla="*/ 8161 w 10000"/>
                  <a:gd name="connsiteY1114" fmla="*/ 4168 h 10000"/>
                  <a:gd name="connsiteX1115" fmla="*/ 8172 w 10000"/>
                  <a:gd name="connsiteY1115" fmla="*/ 4161 h 10000"/>
                  <a:gd name="connsiteX1116" fmla="*/ 8208 w 10000"/>
                  <a:gd name="connsiteY1116" fmla="*/ 4168 h 10000"/>
                  <a:gd name="connsiteX1117" fmla="*/ 8235 w 10000"/>
                  <a:gd name="connsiteY1117" fmla="*/ 4168 h 10000"/>
                  <a:gd name="connsiteX1118" fmla="*/ 8258 w 10000"/>
                  <a:gd name="connsiteY1118" fmla="*/ 4152 h 10000"/>
                  <a:gd name="connsiteX1119" fmla="*/ 8283 w 10000"/>
                  <a:gd name="connsiteY1119" fmla="*/ 4152 h 10000"/>
                  <a:gd name="connsiteX1120" fmla="*/ 8299 w 10000"/>
                  <a:gd name="connsiteY1120" fmla="*/ 4132 h 10000"/>
                  <a:gd name="connsiteX1121" fmla="*/ 8316 w 10000"/>
                  <a:gd name="connsiteY1121" fmla="*/ 4113 h 10000"/>
                  <a:gd name="connsiteX1122" fmla="*/ 8330 w 10000"/>
                  <a:gd name="connsiteY1122" fmla="*/ 4084 h 10000"/>
                  <a:gd name="connsiteX1123" fmla="*/ 8341 w 10000"/>
                  <a:gd name="connsiteY1123" fmla="*/ 4058 h 10000"/>
                  <a:gd name="connsiteX1124" fmla="*/ 8349 w 10000"/>
                  <a:gd name="connsiteY1124" fmla="*/ 4064 h 10000"/>
                  <a:gd name="connsiteX1125" fmla="*/ 8366 w 10000"/>
                  <a:gd name="connsiteY1125" fmla="*/ 4067 h 10000"/>
                  <a:gd name="connsiteX1126" fmla="*/ 8374 w 10000"/>
                  <a:gd name="connsiteY1126" fmla="*/ 4084 h 10000"/>
                  <a:gd name="connsiteX1127" fmla="*/ 8402 w 10000"/>
                  <a:gd name="connsiteY1127" fmla="*/ 4054 h 10000"/>
                  <a:gd name="connsiteX1128" fmla="*/ 8427 w 10000"/>
                  <a:gd name="connsiteY1128" fmla="*/ 4028 h 10000"/>
                  <a:gd name="connsiteX1129" fmla="*/ 8438 w 10000"/>
                  <a:gd name="connsiteY1129" fmla="*/ 4025 h 10000"/>
                  <a:gd name="connsiteX1130" fmla="*/ 8468 w 10000"/>
                  <a:gd name="connsiteY1130" fmla="*/ 4006 h 10000"/>
                  <a:gd name="connsiteX1131" fmla="*/ 8485 w 10000"/>
                  <a:gd name="connsiteY1131" fmla="*/ 3999 h 10000"/>
                  <a:gd name="connsiteX1132" fmla="*/ 8493 w 10000"/>
                  <a:gd name="connsiteY1132" fmla="*/ 4025 h 10000"/>
                  <a:gd name="connsiteX1133" fmla="*/ 8515 w 10000"/>
                  <a:gd name="connsiteY1133" fmla="*/ 4028 h 10000"/>
                  <a:gd name="connsiteX1134" fmla="*/ 8543 w 10000"/>
                  <a:gd name="connsiteY1134" fmla="*/ 4009 h 10000"/>
                  <a:gd name="connsiteX1135" fmla="*/ 8551 w 10000"/>
                  <a:gd name="connsiteY1135" fmla="*/ 3990 h 10000"/>
                  <a:gd name="connsiteX1136" fmla="*/ 8582 w 10000"/>
                  <a:gd name="connsiteY1136" fmla="*/ 3977 h 10000"/>
                  <a:gd name="connsiteX1137" fmla="*/ 8596 w 10000"/>
                  <a:gd name="connsiteY1137" fmla="*/ 3977 h 10000"/>
                  <a:gd name="connsiteX1138" fmla="*/ 8607 w 10000"/>
                  <a:gd name="connsiteY1138" fmla="*/ 3980 h 10000"/>
                  <a:gd name="connsiteX1139" fmla="*/ 8645 w 10000"/>
                  <a:gd name="connsiteY1139" fmla="*/ 3970 h 10000"/>
                  <a:gd name="connsiteX1140" fmla="*/ 8654 w 10000"/>
                  <a:gd name="connsiteY1140" fmla="*/ 3951 h 10000"/>
                  <a:gd name="connsiteX1141" fmla="*/ 8670 w 10000"/>
                  <a:gd name="connsiteY1141" fmla="*/ 3935 h 10000"/>
                  <a:gd name="connsiteX1142" fmla="*/ 8695 w 10000"/>
                  <a:gd name="connsiteY1142" fmla="*/ 3935 h 10000"/>
                  <a:gd name="connsiteX1143" fmla="*/ 8704 w 10000"/>
                  <a:gd name="connsiteY1143" fmla="*/ 3951 h 10000"/>
                  <a:gd name="connsiteX1144" fmla="*/ 8717 w 10000"/>
                  <a:gd name="connsiteY1144" fmla="*/ 3964 h 10000"/>
                  <a:gd name="connsiteX1145" fmla="*/ 8751 w 10000"/>
                  <a:gd name="connsiteY1145" fmla="*/ 3951 h 10000"/>
                  <a:gd name="connsiteX1146" fmla="*/ 8776 w 10000"/>
                  <a:gd name="connsiteY1146" fmla="*/ 3935 h 10000"/>
                  <a:gd name="connsiteX1147" fmla="*/ 8798 w 10000"/>
                  <a:gd name="connsiteY1147" fmla="*/ 3925 h 10000"/>
                  <a:gd name="connsiteX1148" fmla="*/ 8806 w 10000"/>
                  <a:gd name="connsiteY1148" fmla="*/ 3892 h 10000"/>
                  <a:gd name="connsiteX1149" fmla="*/ 8814 w 10000"/>
                  <a:gd name="connsiteY1149" fmla="*/ 3876 h 10000"/>
                  <a:gd name="connsiteX1150" fmla="*/ 8839 w 10000"/>
                  <a:gd name="connsiteY1150" fmla="*/ 3873 h 10000"/>
                  <a:gd name="connsiteX1151" fmla="*/ 8842 w 10000"/>
                  <a:gd name="connsiteY1151" fmla="*/ 3876 h 10000"/>
                  <a:gd name="connsiteX1152" fmla="*/ 8856 w 10000"/>
                  <a:gd name="connsiteY1152" fmla="*/ 3863 h 10000"/>
                  <a:gd name="connsiteX1153" fmla="*/ 8856 w 10000"/>
                  <a:gd name="connsiteY1153" fmla="*/ 3841 h 10000"/>
                  <a:gd name="connsiteX1154" fmla="*/ 8870 w 10000"/>
                  <a:gd name="connsiteY1154" fmla="*/ 3821 h 10000"/>
                  <a:gd name="connsiteX1155" fmla="*/ 8903 w 10000"/>
                  <a:gd name="connsiteY1155" fmla="*/ 3802 h 10000"/>
                  <a:gd name="connsiteX1156" fmla="*/ 8914 w 10000"/>
                  <a:gd name="connsiteY1156" fmla="*/ 3782 h 10000"/>
                  <a:gd name="connsiteX1157" fmla="*/ 8939 w 10000"/>
                  <a:gd name="connsiteY1157" fmla="*/ 3782 h 10000"/>
                  <a:gd name="connsiteX1158" fmla="*/ 8961 w 10000"/>
                  <a:gd name="connsiteY1158" fmla="*/ 3779 h 10000"/>
                  <a:gd name="connsiteX1159" fmla="*/ 8983 w 10000"/>
                  <a:gd name="connsiteY1159" fmla="*/ 3760 h 10000"/>
                  <a:gd name="connsiteX1160" fmla="*/ 9003 w 10000"/>
                  <a:gd name="connsiteY1160" fmla="*/ 3763 h 10000"/>
                  <a:gd name="connsiteX1161" fmla="*/ 9019 w 10000"/>
                  <a:gd name="connsiteY1161" fmla="*/ 3779 h 10000"/>
                  <a:gd name="connsiteX1162" fmla="*/ 9050 w 10000"/>
                  <a:gd name="connsiteY1162" fmla="*/ 3812 h 10000"/>
                  <a:gd name="connsiteX1163" fmla="*/ 9080 w 10000"/>
                  <a:gd name="connsiteY1163" fmla="*/ 3831 h 10000"/>
                  <a:gd name="connsiteX1164" fmla="*/ 9097 w 10000"/>
                  <a:gd name="connsiteY1164" fmla="*/ 3867 h 10000"/>
                  <a:gd name="connsiteX1165" fmla="*/ 9114 w 10000"/>
                  <a:gd name="connsiteY1165" fmla="*/ 3902 h 10000"/>
                  <a:gd name="connsiteX1166" fmla="*/ 9122 w 10000"/>
                  <a:gd name="connsiteY1166" fmla="*/ 3935 h 10000"/>
                  <a:gd name="connsiteX1167" fmla="*/ 9125 w 10000"/>
                  <a:gd name="connsiteY1167" fmla="*/ 3964 h 10000"/>
                  <a:gd name="connsiteX1168" fmla="*/ 9130 w 10000"/>
                  <a:gd name="connsiteY1168" fmla="*/ 3999 h 10000"/>
                  <a:gd name="connsiteX1169" fmla="*/ 9130 w 10000"/>
                  <a:gd name="connsiteY1169" fmla="*/ 4054 h 10000"/>
                  <a:gd name="connsiteX1170" fmla="*/ 9155 w 10000"/>
                  <a:gd name="connsiteY1170" fmla="*/ 4093 h 10000"/>
                  <a:gd name="connsiteX1171" fmla="*/ 9169 w 10000"/>
                  <a:gd name="connsiteY1171" fmla="*/ 4090 h 10000"/>
                  <a:gd name="connsiteX1172" fmla="*/ 9211 w 10000"/>
                  <a:gd name="connsiteY1172" fmla="*/ 4077 h 10000"/>
                  <a:gd name="connsiteX1173" fmla="*/ 9244 w 10000"/>
                  <a:gd name="connsiteY1173" fmla="*/ 4077 h 10000"/>
                  <a:gd name="connsiteX1174" fmla="*/ 9252 w 10000"/>
                  <a:gd name="connsiteY1174" fmla="*/ 4103 h 10000"/>
                  <a:gd name="connsiteX1175" fmla="*/ 9258 w 10000"/>
                  <a:gd name="connsiteY1175" fmla="*/ 4148 h 10000"/>
                  <a:gd name="connsiteX1176" fmla="*/ 9269 w 10000"/>
                  <a:gd name="connsiteY1176" fmla="*/ 4158 h 10000"/>
                  <a:gd name="connsiteX1177" fmla="*/ 9294 w 10000"/>
                  <a:gd name="connsiteY1177" fmla="*/ 4158 h 10000"/>
                  <a:gd name="connsiteX1178" fmla="*/ 9319 w 10000"/>
                  <a:gd name="connsiteY1178" fmla="*/ 4168 h 10000"/>
                  <a:gd name="connsiteX1179" fmla="*/ 9346 w 10000"/>
                  <a:gd name="connsiteY1179" fmla="*/ 4190 h 10000"/>
                  <a:gd name="connsiteX1180" fmla="*/ 9357 w 10000"/>
                  <a:gd name="connsiteY1180" fmla="*/ 4168 h 10000"/>
                  <a:gd name="connsiteX1181" fmla="*/ 9371 w 10000"/>
                  <a:gd name="connsiteY1181" fmla="*/ 4132 h 10000"/>
                  <a:gd name="connsiteX1182" fmla="*/ 9391 w 10000"/>
                  <a:gd name="connsiteY1182" fmla="*/ 4113 h 10000"/>
                  <a:gd name="connsiteX1183" fmla="*/ 9407 w 10000"/>
                  <a:gd name="connsiteY1183" fmla="*/ 4103 h 10000"/>
                  <a:gd name="connsiteX1184" fmla="*/ 9435 w 10000"/>
                  <a:gd name="connsiteY1184" fmla="*/ 4100 h 10000"/>
                  <a:gd name="connsiteX1185" fmla="*/ 9460 w 10000"/>
                  <a:gd name="connsiteY1185" fmla="*/ 4084 h 10000"/>
                  <a:gd name="connsiteX1186" fmla="*/ 9485 w 10000"/>
                  <a:gd name="connsiteY1186" fmla="*/ 4067 h 10000"/>
                  <a:gd name="connsiteX1187" fmla="*/ 9496 w 10000"/>
                  <a:gd name="connsiteY1187" fmla="*/ 4054 h 10000"/>
                  <a:gd name="connsiteX1188" fmla="*/ 9526 w 10000"/>
                  <a:gd name="connsiteY1188" fmla="*/ 4048 h 10000"/>
                  <a:gd name="connsiteX1189" fmla="*/ 9557 w 10000"/>
                  <a:gd name="connsiteY1189" fmla="*/ 4038 h 10000"/>
                  <a:gd name="connsiteX1190" fmla="*/ 9584 w 10000"/>
                  <a:gd name="connsiteY1190" fmla="*/ 4019 h 10000"/>
                  <a:gd name="connsiteX1191" fmla="*/ 9623 w 10000"/>
                  <a:gd name="connsiteY1191" fmla="*/ 4016 h 10000"/>
                  <a:gd name="connsiteX1192" fmla="*/ 9648 w 10000"/>
                  <a:gd name="connsiteY1192" fmla="*/ 4009 h 10000"/>
                  <a:gd name="connsiteX1193" fmla="*/ 9673 w 10000"/>
                  <a:gd name="connsiteY1193" fmla="*/ 4019 h 10000"/>
                  <a:gd name="connsiteX1194" fmla="*/ 9712 w 10000"/>
                  <a:gd name="connsiteY1194" fmla="*/ 4038 h 10000"/>
                  <a:gd name="connsiteX1195" fmla="*/ 9742 w 10000"/>
                  <a:gd name="connsiteY1195" fmla="*/ 4074 h 10000"/>
                  <a:gd name="connsiteX1196" fmla="*/ 9776 w 10000"/>
                  <a:gd name="connsiteY1196" fmla="*/ 4093 h 10000"/>
                  <a:gd name="connsiteX1197" fmla="*/ 9814 w 10000"/>
                  <a:gd name="connsiteY1197" fmla="*/ 4109 h 10000"/>
                  <a:gd name="connsiteX1198" fmla="*/ 9859 w 10000"/>
                  <a:gd name="connsiteY1198" fmla="*/ 4119 h 10000"/>
                  <a:gd name="connsiteX1199" fmla="*/ 9898 w 10000"/>
                  <a:gd name="connsiteY1199" fmla="*/ 4122 h 10000"/>
                  <a:gd name="connsiteX1200" fmla="*/ 9931 w 10000"/>
                  <a:gd name="connsiteY1200" fmla="*/ 4109 h 10000"/>
                  <a:gd name="connsiteX1201" fmla="*/ 9956 w 10000"/>
                  <a:gd name="connsiteY1201" fmla="*/ 4100 h 10000"/>
                  <a:gd name="connsiteX1202" fmla="*/ 9981 w 10000"/>
                  <a:gd name="connsiteY1202" fmla="*/ 4067 h 10000"/>
                  <a:gd name="connsiteX1203" fmla="*/ 9994 w 10000"/>
                  <a:gd name="connsiteY1203" fmla="*/ 4035 h 10000"/>
                  <a:gd name="connsiteX1204" fmla="*/ 10000 w 10000"/>
                  <a:gd name="connsiteY1204" fmla="*/ 3996 h 10000"/>
                  <a:gd name="connsiteX1205" fmla="*/ 9994 w 10000"/>
                  <a:gd name="connsiteY1205" fmla="*/ 3941 h 10000"/>
                  <a:gd name="connsiteX1206" fmla="*/ 9986 w 10000"/>
                  <a:gd name="connsiteY1206" fmla="*/ 3905 h 10000"/>
                  <a:gd name="connsiteX1207" fmla="*/ 9981 w 10000"/>
                  <a:gd name="connsiteY1207" fmla="*/ 3857 h 10000"/>
                  <a:gd name="connsiteX1208" fmla="*/ 9989 w 10000"/>
                  <a:gd name="connsiteY1208" fmla="*/ 3837 h 10000"/>
                  <a:gd name="connsiteX1209" fmla="*/ 9989 w 10000"/>
                  <a:gd name="connsiteY1209" fmla="*/ 3812 h 10000"/>
                  <a:gd name="connsiteX1210" fmla="*/ 9981 w 10000"/>
                  <a:gd name="connsiteY1210" fmla="*/ 3792 h 10000"/>
                  <a:gd name="connsiteX1211" fmla="*/ 9970 w 10000"/>
                  <a:gd name="connsiteY1211" fmla="*/ 3763 h 10000"/>
                  <a:gd name="connsiteX1212" fmla="*/ 9945 w 10000"/>
                  <a:gd name="connsiteY1212" fmla="*/ 3705 h 10000"/>
                  <a:gd name="connsiteX1213" fmla="*/ 9931 w 10000"/>
                  <a:gd name="connsiteY1213" fmla="*/ 3659 h 10000"/>
                  <a:gd name="connsiteX1214" fmla="*/ 9903 w 10000"/>
                  <a:gd name="connsiteY1214" fmla="*/ 3640 h 10000"/>
                  <a:gd name="connsiteX1215" fmla="*/ 9881 w 10000"/>
                  <a:gd name="connsiteY1215" fmla="*/ 3620 h 10000"/>
                  <a:gd name="connsiteX1216" fmla="*/ 9856 w 10000"/>
                  <a:gd name="connsiteY1216" fmla="*/ 3595 h 10000"/>
                  <a:gd name="connsiteX1217" fmla="*/ 9817 w 10000"/>
                  <a:gd name="connsiteY1217" fmla="*/ 3562 h 10000"/>
                  <a:gd name="connsiteX1218" fmla="*/ 9795 w 10000"/>
                  <a:gd name="connsiteY1218" fmla="*/ 3546 h 10000"/>
                  <a:gd name="connsiteX1219" fmla="*/ 9778 w 10000"/>
                  <a:gd name="connsiteY1219" fmla="*/ 3527 h 10000"/>
                  <a:gd name="connsiteX1220" fmla="*/ 9745 w 10000"/>
                  <a:gd name="connsiteY1220" fmla="*/ 3501 h 10000"/>
                  <a:gd name="connsiteX1221" fmla="*/ 9726 w 10000"/>
                  <a:gd name="connsiteY1221" fmla="*/ 3488 h 10000"/>
                  <a:gd name="connsiteX1222" fmla="*/ 9704 w 10000"/>
                  <a:gd name="connsiteY1222" fmla="*/ 3472 h 10000"/>
                  <a:gd name="connsiteX1223" fmla="*/ 9695 w 10000"/>
                  <a:gd name="connsiteY1223" fmla="*/ 3468 h 10000"/>
                  <a:gd name="connsiteX1224" fmla="*/ 9690 w 10000"/>
                  <a:gd name="connsiteY1224" fmla="*/ 3459 h 10000"/>
                  <a:gd name="connsiteX1225" fmla="*/ 9673 w 10000"/>
                  <a:gd name="connsiteY1225" fmla="*/ 3449 h 10000"/>
                  <a:gd name="connsiteX1226" fmla="*/ 9665 w 10000"/>
                  <a:gd name="connsiteY1226" fmla="*/ 3442 h 10000"/>
                  <a:gd name="connsiteX1227" fmla="*/ 9654 w 10000"/>
                  <a:gd name="connsiteY1227" fmla="*/ 3449 h 10000"/>
                  <a:gd name="connsiteX1228" fmla="*/ 9521 w 10000"/>
                  <a:gd name="connsiteY1228" fmla="*/ 3394 h 10000"/>
                  <a:gd name="connsiteX1229" fmla="*/ 9510 w 10000"/>
                  <a:gd name="connsiteY1229" fmla="*/ 3368 h 10000"/>
                  <a:gd name="connsiteX1230" fmla="*/ 9496 w 10000"/>
                  <a:gd name="connsiteY1230" fmla="*/ 3287 h 10000"/>
                  <a:gd name="connsiteX1231" fmla="*/ 9488 w 10000"/>
                  <a:gd name="connsiteY1231" fmla="*/ 3216 h 10000"/>
                  <a:gd name="connsiteX1232" fmla="*/ 9493 w 10000"/>
                  <a:gd name="connsiteY1232" fmla="*/ 3174 h 10000"/>
                  <a:gd name="connsiteX1233" fmla="*/ 9501 w 10000"/>
                  <a:gd name="connsiteY1233" fmla="*/ 3128 h 10000"/>
                  <a:gd name="connsiteX1234" fmla="*/ 9488 w 10000"/>
                  <a:gd name="connsiteY1234" fmla="*/ 3025 h 10000"/>
                  <a:gd name="connsiteX1235" fmla="*/ 9446 w 10000"/>
                  <a:gd name="connsiteY1235" fmla="*/ 2931 h 10000"/>
                  <a:gd name="connsiteX1236" fmla="*/ 9382 w 10000"/>
                  <a:gd name="connsiteY1236" fmla="*/ 2837 h 10000"/>
                  <a:gd name="connsiteX1237" fmla="*/ 9316 w 10000"/>
                  <a:gd name="connsiteY1237" fmla="*/ 2753 h 10000"/>
                  <a:gd name="connsiteX1238" fmla="*/ 9294 w 10000"/>
                  <a:gd name="connsiteY1238" fmla="*/ 2655 h 10000"/>
                  <a:gd name="connsiteX1239" fmla="*/ 9213 w 10000"/>
                  <a:gd name="connsiteY1239" fmla="*/ 2328 h 10000"/>
                  <a:gd name="connsiteX1240" fmla="*/ 9172 w 10000"/>
                  <a:gd name="connsiteY1240" fmla="*/ 2286 h 10000"/>
                  <a:gd name="connsiteX1241" fmla="*/ 9019 w 10000"/>
                  <a:gd name="connsiteY1241" fmla="*/ 2082 h 10000"/>
                  <a:gd name="connsiteX1242" fmla="*/ 8906 w 10000"/>
                  <a:gd name="connsiteY1242" fmla="*/ 1946 h 10000"/>
                  <a:gd name="connsiteX1243" fmla="*/ 8801 w 10000"/>
                  <a:gd name="connsiteY1243" fmla="*/ 1778 h 10000"/>
                  <a:gd name="connsiteX1244" fmla="*/ 8806 w 10000"/>
                  <a:gd name="connsiteY1244" fmla="*/ 1713 h 10000"/>
                  <a:gd name="connsiteX1245" fmla="*/ 8809 w 10000"/>
                  <a:gd name="connsiteY1245" fmla="*/ 1703 h 10000"/>
                  <a:gd name="connsiteX1246" fmla="*/ 8817 w 10000"/>
                  <a:gd name="connsiteY1246" fmla="*/ 1713 h 10000"/>
                  <a:gd name="connsiteX1247" fmla="*/ 8834 w 10000"/>
                  <a:gd name="connsiteY1247" fmla="*/ 1729 h 10000"/>
                  <a:gd name="connsiteX1248" fmla="*/ 8839 w 10000"/>
                  <a:gd name="connsiteY1248" fmla="*/ 1729 h 10000"/>
                  <a:gd name="connsiteX1249" fmla="*/ 8848 w 10000"/>
                  <a:gd name="connsiteY1249" fmla="*/ 1723 h 10000"/>
                  <a:gd name="connsiteX1250" fmla="*/ 8850 w 10000"/>
                  <a:gd name="connsiteY1250" fmla="*/ 1703 h 10000"/>
                  <a:gd name="connsiteX1251" fmla="*/ 8850 w 10000"/>
                  <a:gd name="connsiteY1251" fmla="*/ 1684 h 10000"/>
                  <a:gd name="connsiteX1252" fmla="*/ 8850 w 10000"/>
                  <a:gd name="connsiteY1252" fmla="*/ 1648 h 10000"/>
                  <a:gd name="connsiteX1253" fmla="*/ 8881 w 10000"/>
                  <a:gd name="connsiteY1253" fmla="*/ 1571 h 10000"/>
                  <a:gd name="connsiteX1254" fmla="*/ 8895 w 10000"/>
                  <a:gd name="connsiteY1254" fmla="*/ 1541 h 10000"/>
                  <a:gd name="connsiteX1255" fmla="*/ 8895 w 10000"/>
                  <a:gd name="connsiteY1255" fmla="*/ 1525 h 10000"/>
                  <a:gd name="connsiteX1256" fmla="*/ 8881 w 10000"/>
                  <a:gd name="connsiteY1256" fmla="*/ 1516 h 10000"/>
                  <a:gd name="connsiteX1257" fmla="*/ 8864 w 10000"/>
                  <a:gd name="connsiteY1257" fmla="*/ 1522 h 10000"/>
                  <a:gd name="connsiteX1258" fmla="*/ 8850 w 10000"/>
                  <a:gd name="connsiteY1258" fmla="*/ 1535 h 10000"/>
                  <a:gd name="connsiteX1259" fmla="*/ 8834 w 10000"/>
                  <a:gd name="connsiteY1259" fmla="*/ 1571 h 10000"/>
                  <a:gd name="connsiteX1260" fmla="*/ 8825 w 10000"/>
                  <a:gd name="connsiteY1260" fmla="*/ 1587 h 10000"/>
                  <a:gd name="connsiteX1261" fmla="*/ 8776 w 10000"/>
                  <a:gd name="connsiteY1261" fmla="*/ 1571 h 10000"/>
                  <a:gd name="connsiteX1262" fmla="*/ 8745 w 10000"/>
                  <a:gd name="connsiteY1262" fmla="*/ 1580 h 10000"/>
                  <a:gd name="connsiteX1263" fmla="*/ 8720 w 10000"/>
                  <a:gd name="connsiteY1263" fmla="*/ 1587 h 10000"/>
                  <a:gd name="connsiteX1264" fmla="*/ 8709 w 10000"/>
                  <a:gd name="connsiteY1264" fmla="*/ 1609 h 10000"/>
                  <a:gd name="connsiteX1265" fmla="*/ 8693 w 10000"/>
                  <a:gd name="connsiteY1265" fmla="*/ 1616 h 10000"/>
                  <a:gd name="connsiteX1266" fmla="*/ 8684 w 10000"/>
                  <a:gd name="connsiteY1266" fmla="*/ 1639 h 10000"/>
                  <a:gd name="connsiteX1267" fmla="*/ 8684 w 10000"/>
                  <a:gd name="connsiteY1267" fmla="*/ 1658 h 10000"/>
                  <a:gd name="connsiteX1268" fmla="*/ 8665 w 10000"/>
                  <a:gd name="connsiteY1268" fmla="*/ 1655 h 10000"/>
                  <a:gd name="connsiteX1269" fmla="*/ 8665 w 10000"/>
                  <a:gd name="connsiteY1269" fmla="*/ 1645 h 10000"/>
                  <a:gd name="connsiteX1270" fmla="*/ 8665 w 10000"/>
                  <a:gd name="connsiteY1270" fmla="*/ 1626 h 10000"/>
                  <a:gd name="connsiteX1271" fmla="*/ 8676 w 10000"/>
                  <a:gd name="connsiteY1271" fmla="*/ 1609 h 10000"/>
                  <a:gd name="connsiteX1272" fmla="*/ 8679 w 10000"/>
                  <a:gd name="connsiteY1272" fmla="*/ 1597 h 10000"/>
                  <a:gd name="connsiteX1273" fmla="*/ 8687 w 10000"/>
                  <a:gd name="connsiteY1273" fmla="*/ 1577 h 10000"/>
                  <a:gd name="connsiteX1274" fmla="*/ 8695 w 10000"/>
                  <a:gd name="connsiteY1274" fmla="*/ 1554 h 10000"/>
                  <a:gd name="connsiteX1275" fmla="*/ 8709 w 10000"/>
                  <a:gd name="connsiteY1275" fmla="*/ 1532 h 10000"/>
                  <a:gd name="connsiteX1276" fmla="*/ 8704 w 10000"/>
                  <a:gd name="connsiteY1276" fmla="*/ 1512 h 10000"/>
                  <a:gd name="connsiteX1277" fmla="*/ 8695 w 10000"/>
                  <a:gd name="connsiteY1277" fmla="*/ 1503 h 10000"/>
                  <a:gd name="connsiteX1278" fmla="*/ 8684 w 10000"/>
                  <a:gd name="connsiteY1278" fmla="*/ 1503 h 10000"/>
                  <a:gd name="connsiteX1279" fmla="*/ 8670 w 10000"/>
                  <a:gd name="connsiteY1279" fmla="*/ 1525 h 10000"/>
                  <a:gd name="connsiteX1280" fmla="*/ 8665 w 10000"/>
                  <a:gd name="connsiteY1280" fmla="*/ 1545 h 10000"/>
                  <a:gd name="connsiteX1281" fmla="*/ 8654 w 10000"/>
                  <a:gd name="connsiteY1281" fmla="*/ 1567 h 10000"/>
                  <a:gd name="connsiteX1282" fmla="*/ 8648 w 10000"/>
                  <a:gd name="connsiteY1282" fmla="*/ 1587 h 10000"/>
                  <a:gd name="connsiteX1283" fmla="*/ 8640 w 10000"/>
                  <a:gd name="connsiteY1283" fmla="*/ 1629 h 10000"/>
                  <a:gd name="connsiteX1284" fmla="*/ 8620 w 10000"/>
                  <a:gd name="connsiteY1284" fmla="*/ 1635 h 10000"/>
                  <a:gd name="connsiteX1285" fmla="*/ 8612 w 10000"/>
                  <a:gd name="connsiteY1285" fmla="*/ 1635 h 10000"/>
                  <a:gd name="connsiteX1286" fmla="*/ 8604 w 10000"/>
                  <a:gd name="connsiteY1286" fmla="*/ 1626 h 10000"/>
                  <a:gd name="connsiteX1287" fmla="*/ 8596 w 10000"/>
                  <a:gd name="connsiteY1287" fmla="*/ 1616 h 10000"/>
                  <a:gd name="connsiteX1288" fmla="*/ 8596 w 10000"/>
                  <a:gd name="connsiteY1288" fmla="*/ 1580 h 10000"/>
                  <a:gd name="connsiteX1289" fmla="*/ 8587 w 10000"/>
                  <a:gd name="connsiteY1289" fmla="*/ 1545 h 10000"/>
                  <a:gd name="connsiteX1290" fmla="*/ 8565 w 10000"/>
                  <a:gd name="connsiteY1290" fmla="*/ 1516 h 10000"/>
                  <a:gd name="connsiteX1291" fmla="*/ 8543 w 10000"/>
                  <a:gd name="connsiteY1291" fmla="*/ 1512 h 10000"/>
                  <a:gd name="connsiteX1292" fmla="*/ 8518 w 10000"/>
                  <a:gd name="connsiteY1292" fmla="*/ 1532 h 10000"/>
                  <a:gd name="connsiteX1293" fmla="*/ 8476 w 10000"/>
                  <a:gd name="connsiteY1293" fmla="*/ 1567 h 10000"/>
                  <a:gd name="connsiteX1294" fmla="*/ 8454 w 10000"/>
                  <a:gd name="connsiteY1294" fmla="*/ 1551 h 10000"/>
                  <a:gd name="connsiteX1295" fmla="*/ 8402 w 10000"/>
                  <a:gd name="connsiteY1295" fmla="*/ 1493 h 10000"/>
                  <a:gd name="connsiteX1296" fmla="*/ 8371 w 10000"/>
                  <a:gd name="connsiteY1296" fmla="*/ 1428 h 10000"/>
                  <a:gd name="connsiteX1297" fmla="*/ 8072 w 10000"/>
                  <a:gd name="connsiteY1297" fmla="*/ 1422 h 10000"/>
                  <a:gd name="connsiteX1298" fmla="*/ 7823 w 10000"/>
                  <a:gd name="connsiteY1298" fmla="*/ 1279 h 10000"/>
                  <a:gd name="connsiteX1299" fmla="*/ 7587 w 10000"/>
                  <a:gd name="connsiteY1299" fmla="*/ 1133 h 10000"/>
                  <a:gd name="connsiteX1300" fmla="*/ 7526 w 10000"/>
                  <a:gd name="connsiteY1300" fmla="*/ 1098 h 10000"/>
                  <a:gd name="connsiteX1301" fmla="*/ 7346 w 10000"/>
                  <a:gd name="connsiteY1301" fmla="*/ 991 h 10000"/>
                  <a:gd name="connsiteX1302" fmla="*/ 7321 w 10000"/>
                  <a:gd name="connsiteY1302" fmla="*/ 959 h 10000"/>
                  <a:gd name="connsiteX1303" fmla="*/ 7307 w 10000"/>
                  <a:gd name="connsiteY1303" fmla="*/ 871 h 10000"/>
                  <a:gd name="connsiteX1304" fmla="*/ 7224 w 10000"/>
                  <a:gd name="connsiteY1304" fmla="*/ 816 h 10000"/>
                  <a:gd name="connsiteX1305" fmla="*/ 7147 w 10000"/>
                  <a:gd name="connsiteY1305" fmla="*/ 787 h 10000"/>
                  <a:gd name="connsiteX1306" fmla="*/ 7080 w 10000"/>
                  <a:gd name="connsiteY1306" fmla="*/ 742 h 10000"/>
                  <a:gd name="connsiteX1307" fmla="*/ 7069 w 10000"/>
                  <a:gd name="connsiteY1307" fmla="*/ 767 h 10000"/>
                  <a:gd name="connsiteX1308" fmla="*/ 7033 w 10000"/>
                  <a:gd name="connsiteY1308" fmla="*/ 787 h 10000"/>
                  <a:gd name="connsiteX1309" fmla="*/ 6820 w 10000"/>
                  <a:gd name="connsiteY1309" fmla="*/ 878 h 10000"/>
                  <a:gd name="connsiteX1310" fmla="*/ 6726 w 10000"/>
                  <a:gd name="connsiteY1310" fmla="*/ 897 h 10000"/>
                  <a:gd name="connsiteX1311" fmla="*/ 6626 w 10000"/>
                  <a:gd name="connsiteY1311" fmla="*/ 955 h 10000"/>
                  <a:gd name="connsiteX1312" fmla="*/ 6582 w 10000"/>
                  <a:gd name="connsiteY1312" fmla="*/ 946 h 10000"/>
                  <a:gd name="connsiteX1313" fmla="*/ 6571 w 10000"/>
                  <a:gd name="connsiteY1313" fmla="*/ 955 h 10000"/>
                  <a:gd name="connsiteX1314" fmla="*/ 6507 w 10000"/>
                  <a:gd name="connsiteY1314" fmla="*/ 975 h 10000"/>
                  <a:gd name="connsiteX1315" fmla="*/ 6485 w 10000"/>
                  <a:gd name="connsiteY1315" fmla="*/ 975 h 10000"/>
                  <a:gd name="connsiteX1316" fmla="*/ 6476 w 10000"/>
                  <a:gd name="connsiteY1316" fmla="*/ 965 h 10000"/>
                  <a:gd name="connsiteX1317" fmla="*/ 6474 w 10000"/>
                  <a:gd name="connsiteY1317" fmla="*/ 936 h 10000"/>
                  <a:gd name="connsiteX1318" fmla="*/ 6452 w 10000"/>
                  <a:gd name="connsiteY1318" fmla="*/ 887 h 10000"/>
                  <a:gd name="connsiteX1319" fmla="*/ 6352 w 10000"/>
                  <a:gd name="connsiteY1319" fmla="*/ 767 h 10000"/>
                  <a:gd name="connsiteX1320" fmla="*/ 6313 w 10000"/>
                  <a:gd name="connsiteY1320" fmla="*/ 732 h 10000"/>
                  <a:gd name="connsiteX1321" fmla="*/ 6296 w 10000"/>
                  <a:gd name="connsiteY1321" fmla="*/ 690 h 10000"/>
                  <a:gd name="connsiteX1322" fmla="*/ 6271 w 10000"/>
                  <a:gd name="connsiteY1322" fmla="*/ 664 h 10000"/>
                  <a:gd name="connsiteX1323" fmla="*/ 6266 w 10000"/>
                  <a:gd name="connsiteY1323" fmla="*/ 654 h 10000"/>
                  <a:gd name="connsiteX1324" fmla="*/ 6111 w 10000"/>
                  <a:gd name="connsiteY1324" fmla="*/ 398 h 10000"/>
                  <a:gd name="connsiteX1325" fmla="*/ 5903 w 10000"/>
                  <a:gd name="connsiteY1325" fmla="*/ 408 h 10000"/>
                  <a:gd name="connsiteX1326" fmla="*/ 5837 w 10000"/>
                  <a:gd name="connsiteY1326" fmla="*/ 427 h 10000"/>
                  <a:gd name="connsiteX1327" fmla="*/ 5756 w 10000"/>
                  <a:gd name="connsiteY1327" fmla="*/ 453 h 10000"/>
                  <a:gd name="connsiteX1328" fmla="*/ 5681 w 10000"/>
                  <a:gd name="connsiteY1328" fmla="*/ 453 h 10000"/>
                  <a:gd name="connsiteX1329" fmla="*/ 5609 w 10000"/>
                  <a:gd name="connsiteY1329" fmla="*/ 447 h 10000"/>
                  <a:gd name="connsiteX1330" fmla="*/ 5554 w 10000"/>
                  <a:gd name="connsiteY1330" fmla="*/ 304 h 10000"/>
                  <a:gd name="connsiteX1331" fmla="*/ 5529 w 10000"/>
                  <a:gd name="connsiteY1331" fmla="*/ 301 h 10000"/>
                  <a:gd name="connsiteX1332" fmla="*/ 5393 w 10000"/>
                  <a:gd name="connsiteY1332" fmla="*/ 256 h 10000"/>
                  <a:gd name="connsiteX1333" fmla="*/ 5366 w 10000"/>
                  <a:gd name="connsiteY1333" fmla="*/ 220 h 10000"/>
                  <a:gd name="connsiteX1334" fmla="*/ 5249 w 10000"/>
                  <a:gd name="connsiteY1334" fmla="*/ 155 h 10000"/>
                  <a:gd name="connsiteX1335" fmla="*/ 5141 w 10000"/>
                  <a:gd name="connsiteY1335" fmla="*/ 52 h 10000"/>
                  <a:gd name="connsiteX1336" fmla="*/ 5116 w 10000"/>
                  <a:gd name="connsiteY1336" fmla="*/ 3 h 10000"/>
                  <a:gd name="connsiteX1337" fmla="*/ 5061 w 10000"/>
                  <a:gd name="connsiteY1337" fmla="*/ 0 h 10000"/>
                  <a:gd name="connsiteX1338" fmla="*/ 5036 w 10000"/>
                  <a:gd name="connsiteY1338" fmla="*/ 32 h 10000"/>
                  <a:gd name="connsiteX1339" fmla="*/ 4942 w 10000"/>
                  <a:gd name="connsiteY1339" fmla="*/ 133 h 10000"/>
                  <a:gd name="connsiteX1340" fmla="*/ 4900 w 10000"/>
                  <a:gd name="connsiteY1340" fmla="*/ 217 h 10000"/>
                  <a:gd name="connsiteX1341" fmla="*/ 4861 w 10000"/>
                  <a:gd name="connsiteY1341" fmla="*/ 198 h 10000"/>
                  <a:gd name="connsiteX1342" fmla="*/ 4795 w 10000"/>
                  <a:gd name="connsiteY1342" fmla="*/ 68 h 10000"/>
                  <a:gd name="connsiteX1343" fmla="*/ 4778 w 10000"/>
                  <a:gd name="connsiteY1343" fmla="*/ 62 h 10000"/>
                  <a:gd name="connsiteX1344" fmla="*/ 4765 w 10000"/>
                  <a:gd name="connsiteY1344" fmla="*/ 62 h 10000"/>
                  <a:gd name="connsiteX1345" fmla="*/ 4748 w 10000"/>
                  <a:gd name="connsiteY1345" fmla="*/ 68 h 10000"/>
                  <a:gd name="connsiteX1346" fmla="*/ 4673 w 10000"/>
                  <a:gd name="connsiteY1346" fmla="*/ 136 h 10000"/>
                  <a:gd name="connsiteX1347" fmla="*/ 4632 w 10000"/>
                  <a:gd name="connsiteY1347" fmla="*/ 201 h 10000"/>
                  <a:gd name="connsiteX1348" fmla="*/ 4623 w 10000"/>
                  <a:gd name="connsiteY1348" fmla="*/ 210 h 10000"/>
                  <a:gd name="connsiteX1349" fmla="*/ 4579 w 10000"/>
                  <a:gd name="connsiteY1349" fmla="*/ 220 h 10000"/>
                  <a:gd name="connsiteX1350" fmla="*/ 4479 w 10000"/>
                  <a:gd name="connsiteY1350" fmla="*/ 198 h 10000"/>
                  <a:gd name="connsiteX1351" fmla="*/ 4402 w 10000"/>
                  <a:gd name="connsiteY1351" fmla="*/ 165 h 10000"/>
                  <a:gd name="connsiteX1352" fmla="*/ 4374 w 10000"/>
                  <a:gd name="connsiteY1352" fmla="*/ 165 h 10000"/>
                  <a:gd name="connsiteX1353" fmla="*/ 4335 w 10000"/>
                  <a:gd name="connsiteY1353" fmla="*/ 172 h 10000"/>
                  <a:gd name="connsiteX1354" fmla="*/ 4302 w 10000"/>
                  <a:gd name="connsiteY1354" fmla="*/ 188 h 10000"/>
                  <a:gd name="connsiteX1355" fmla="*/ 4271 w 10000"/>
                  <a:gd name="connsiteY1355" fmla="*/ 220 h 10000"/>
                  <a:gd name="connsiteX1356" fmla="*/ 4238 w 10000"/>
                  <a:gd name="connsiteY1356" fmla="*/ 240 h 10000"/>
                  <a:gd name="connsiteX1357" fmla="*/ 4324 w 10000"/>
                  <a:gd name="connsiteY1357" fmla="*/ 1289 h 10000"/>
                  <a:gd name="connsiteX1358" fmla="*/ 4805 w 10000"/>
                  <a:gd name="connsiteY1358" fmla="*/ 7386 h 10000"/>
                  <a:gd name="connsiteX1359" fmla="*/ 5343 w 10000"/>
                  <a:gd name="connsiteY1359" fmla="*/ 7520 h 10000"/>
                  <a:gd name="connsiteX1360" fmla="*/ 2947 w 10000"/>
                  <a:gd name="connsiteY1360" fmla="*/ 8089 h 10000"/>
                  <a:gd name="connsiteX1361" fmla="*/ 3057 w 10000"/>
                  <a:gd name="connsiteY1361" fmla="*/ 7143 h 10000"/>
                  <a:gd name="connsiteX0" fmla="*/ 4324 w 10000"/>
                  <a:gd name="connsiteY0" fmla="*/ 1289 h 10000"/>
                  <a:gd name="connsiteX1" fmla="*/ 4296 w 10000"/>
                  <a:gd name="connsiteY1" fmla="*/ 1305 h 10000"/>
                  <a:gd name="connsiteX2" fmla="*/ 4285 w 10000"/>
                  <a:gd name="connsiteY2" fmla="*/ 1279 h 10000"/>
                  <a:gd name="connsiteX3" fmla="*/ 4244 w 10000"/>
                  <a:gd name="connsiteY3" fmla="*/ 1266 h 10000"/>
                  <a:gd name="connsiteX4" fmla="*/ 4208 w 10000"/>
                  <a:gd name="connsiteY4" fmla="*/ 1286 h 10000"/>
                  <a:gd name="connsiteX5" fmla="*/ 4172 w 10000"/>
                  <a:gd name="connsiteY5" fmla="*/ 1299 h 10000"/>
                  <a:gd name="connsiteX6" fmla="*/ 4150 w 10000"/>
                  <a:gd name="connsiteY6" fmla="*/ 1308 h 10000"/>
                  <a:gd name="connsiteX7" fmla="*/ 4139 w 10000"/>
                  <a:gd name="connsiteY7" fmla="*/ 1315 h 10000"/>
                  <a:gd name="connsiteX8" fmla="*/ 4125 w 10000"/>
                  <a:gd name="connsiteY8" fmla="*/ 1315 h 10000"/>
                  <a:gd name="connsiteX9" fmla="*/ 4119 w 10000"/>
                  <a:gd name="connsiteY9" fmla="*/ 1315 h 10000"/>
                  <a:gd name="connsiteX10" fmla="*/ 4111 w 10000"/>
                  <a:gd name="connsiteY10" fmla="*/ 1308 h 10000"/>
                  <a:gd name="connsiteX11" fmla="*/ 4100 w 10000"/>
                  <a:gd name="connsiteY11" fmla="*/ 1315 h 10000"/>
                  <a:gd name="connsiteX12" fmla="*/ 4075 w 10000"/>
                  <a:gd name="connsiteY12" fmla="*/ 1315 h 10000"/>
                  <a:gd name="connsiteX13" fmla="*/ 4058 w 10000"/>
                  <a:gd name="connsiteY13" fmla="*/ 1318 h 10000"/>
                  <a:gd name="connsiteX14" fmla="*/ 4044 w 10000"/>
                  <a:gd name="connsiteY14" fmla="*/ 1315 h 10000"/>
                  <a:gd name="connsiteX15" fmla="*/ 4042 w 10000"/>
                  <a:gd name="connsiteY15" fmla="*/ 1299 h 10000"/>
                  <a:gd name="connsiteX16" fmla="*/ 4014 w 10000"/>
                  <a:gd name="connsiteY16" fmla="*/ 1308 h 10000"/>
                  <a:gd name="connsiteX17" fmla="*/ 4011 w 10000"/>
                  <a:gd name="connsiteY17" fmla="*/ 1315 h 10000"/>
                  <a:gd name="connsiteX18" fmla="*/ 4011 w 10000"/>
                  <a:gd name="connsiteY18" fmla="*/ 1341 h 10000"/>
                  <a:gd name="connsiteX19" fmla="*/ 4019 w 10000"/>
                  <a:gd name="connsiteY19" fmla="*/ 1341 h 10000"/>
                  <a:gd name="connsiteX20" fmla="*/ 3997 w 10000"/>
                  <a:gd name="connsiteY20" fmla="*/ 1363 h 10000"/>
                  <a:gd name="connsiteX21" fmla="*/ 3986 w 10000"/>
                  <a:gd name="connsiteY21" fmla="*/ 1373 h 10000"/>
                  <a:gd name="connsiteX22" fmla="*/ 3981 w 10000"/>
                  <a:gd name="connsiteY22" fmla="*/ 1389 h 10000"/>
                  <a:gd name="connsiteX23" fmla="*/ 3981 w 10000"/>
                  <a:gd name="connsiteY23" fmla="*/ 1409 h 10000"/>
                  <a:gd name="connsiteX24" fmla="*/ 3981 w 10000"/>
                  <a:gd name="connsiteY24" fmla="*/ 1438 h 10000"/>
                  <a:gd name="connsiteX25" fmla="*/ 3961 w 10000"/>
                  <a:gd name="connsiteY25" fmla="*/ 1441 h 10000"/>
                  <a:gd name="connsiteX26" fmla="*/ 3942 w 10000"/>
                  <a:gd name="connsiteY26" fmla="*/ 1441 h 10000"/>
                  <a:gd name="connsiteX27" fmla="*/ 3914 w 10000"/>
                  <a:gd name="connsiteY27" fmla="*/ 1454 h 10000"/>
                  <a:gd name="connsiteX28" fmla="*/ 3892 w 10000"/>
                  <a:gd name="connsiteY28" fmla="*/ 1467 h 10000"/>
                  <a:gd name="connsiteX29" fmla="*/ 3867 w 10000"/>
                  <a:gd name="connsiteY29" fmla="*/ 1483 h 10000"/>
                  <a:gd name="connsiteX30" fmla="*/ 3845 w 10000"/>
                  <a:gd name="connsiteY30" fmla="*/ 1467 h 10000"/>
                  <a:gd name="connsiteX31" fmla="*/ 3850 w 10000"/>
                  <a:gd name="connsiteY31" fmla="*/ 1457 h 10000"/>
                  <a:gd name="connsiteX32" fmla="*/ 3864 w 10000"/>
                  <a:gd name="connsiteY32" fmla="*/ 1441 h 10000"/>
                  <a:gd name="connsiteX33" fmla="*/ 3859 w 10000"/>
                  <a:gd name="connsiteY33" fmla="*/ 1409 h 10000"/>
                  <a:gd name="connsiteX34" fmla="*/ 3842 w 10000"/>
                  <a:gd name="connsiteY34" fmla="*/ 1383 h 10000"/>
                  <a:gd name="connsiteX35" fmla="*/ 3825 w 10000"/>
                  <a:gd name="connsiteY35" fmla="*/ 1360 h 10000"/>
                  <a:gd name="connsiteX36" fmla="*/ 3809 w 10000"/>
                  <a:gd name="connsiteY36" fmla="*/ 1318 h 10000"/>
                  <a:gd name="connsiteX37" fmla="*/ 3787 w 10000"/>
                  <a:gd name="connsiteY37" fmla="*/ 1289 h 10000"/>
                  <a:gd name="connsiteX38" fmla="*/ 3759 w 10000"/>
                  <a:gd name="connsiteY38" fmla="*/ 1266 h 10000"/>
                  <a:gd name="connsiteX39" fmla="*/ 3740 w 10000"/>
                  <a:gd name="connsiteY39" fmla="*/ 1256 h 10000"/>
                  <a:gd name="connsiteX40" fmla="*/ 3715 w 10000"/>
                  <a:gd name="connsiteY40" fmla="*/ 1250 h 10000"/>
                  <a:gd name="connsiteX41" fmla="*/ 3687 w 10000"/>
                  <a:gd name="connsiteY41" fmla="*/ 1256 h 10000"/>
                  <a:gd name="connsiteX42" fmla="*/ 3681 w 10000"/>
                  <a:gd name="connsiteY42" fmla="*/ 1260 h 10000"/>
                  <a:gd name="connsiteX43" fmla="*/ 3670 w 10000"/>
                  <a:gd name="connsiteY43" fmla="*/ 1295 h 10000"/>
                  <a:gd name="connsiteX44" fmla="*/ 3651 w 10000"/>
                  <a:gd name="connsiteY44" fmla="*/ 1305 h 10000"/>
                  <a:gd name="connsiteX45" fmla="*/ 3640 w 10000"/>
                  <a:gd name="connsiteY45" fmla="*/ 1308 h 10000"/>
                  <a:gd name="connsiteX46" fmla="*/ 3626 w 10000"/>
                  <a:gd name="connsiteY46" fmla="*/ 1308 h 10000"/>
                  <a:gd name="connsiteX47" fmla="*/ 3632 w 10000"/>
                  <a:gd name="connsiteY47" fmla="*/ 1276 h 10000"/>
                  <a:gd name="connsiteX48" fmla="*/ 3609 w 10000"/>
                  <a:gd name="connsiteY48" fmla="*/ 1289 h 10000"/>
                  <a:gd name="connsiteX49" fmla="*/ 3593 w 10000"/>
                  <a:gd name="connsiteY49" fmla="*/ 1286 h 10000"/>
                  <a:gd name="connsiteX50" fmla="*/ 3590 w 10000"/>
                  <a:gd name="connsiteY50" fmla="*/ 1256 h 10000"/>
                  <a:gd name="connsiteX51" fmla="*/ 3584 w 10000"/>
                  <a:gd name="connsiteY51" fmla="*/ 1237 h 10000"/>
                  <a:gd name="connsiteX52" fmla="*/ 3573 w 10000"/>
                  <a:gd name="connsiteY52" fmla="*/ 1237 h 10000"/>
                  <a:gd name="connsiteX53" fmla="*/ 3554 w 10000"/>
                  <a:gd name="connsiteY53" fmla="*/ 1227 h 10000"/>
                  <a:gd name="connsiteX54" fmla="*/ 3546 w 10000"/>
                  <a:gd name="connsiteY54" fmla="*/ 1192 h 10000"/>
                  <a:gd name="connsiteX55" fmla="*/ 3529 w 10000"/>
                  <a:gd name="connsiteY55" fmla="*/ 1176 h 10000"/>
                  <a:gd name="connsiteX56" fmla="*/ 3512 w 10000"/>
                  <a:gd name="connsiteY56" fmla="*/ 1182 h 10000"/>
                  <a:gd name="connsiteX57" fmla="*/ 3485 w 10000"/>
                  <a:gd name="connsiteY57" fmla="*/ 1182 h 10000"/>
                  <a:gd name="connsiteX58" fmla="*/ 3463 w 10000"/>
                  <a:gd name="connsiteY58" fmla="*/ 1176 h 10000"/>
                  <a:gd name="connsiteX59" fmla="*/ 3449 w 10000"/>
                  <a:gd name="connsiteY59" fmla="*/ 1182 h 10000"/>
                  <a:gd name="connsiteX60" fmla="*/ 3432 w 10000"/>
                  <a:gd name="connsiteY60" fmla="*/ 1192 h 10000"/>
                  <a:gd name="connsiteX61" fmla="*/ 3454 w 10000"/>
                  <a:gd name="connsiteY61" fmla="*/ 1205 h 10000"/>
                  <a:gd name="connsiteX62" fmla="*/ 3463 w 10000"/>
                  <a:gd name="connsiteY62" fmla="*/ 1205 h 10000"/>
                  <a:gd name="connsiteX63" fmla="*/ 3488 w 10000"/>
                  <a:gd name="connsiteY63" fmla="*/ 1205 h 10000"/>
                  <a:gd name="connsiteX64" fmla="*/ 3488 w 10000"/>
                  <a:gd name="connsiteY64" fmla="*/ 1218 h 10000"/>
                  <a:gd name="connsiteX65" fmla="*/ 3493 w 10000"/>
                  <a:gd name="connsiteY65" fmla="*/ 1247 h 10000"/>
                  <a:gd name="connsiteX66" fmla="*/ 3512 w 10000"/>
                  <a:gd name="connsiteY66" fmla="*/ 1247 h 10000"/>
                  <a:gd name="connsiteX67" fmla="*/ 3518 w 10000"/>
                  <a:gd name="connsiteY67" fmla="*/ 1250 h 10000"/>
                  <a:gd name="connsiteX68" fmla="*/ 3521 w 10000"/>
                  <a:gd name="connsiteY68" fmla="*/ 1276 h 10000"/>
                  <a:gd name="connsiteX69" fmla="*/ 3543 w 10000"/>
                  <a:gd name="connsiteY69" fmla="*/ 1295 h 10000"/>
                  <a:gd name="connsiteX70" fmla="*/ 3546 w 10000"/>
                  <a:gd name="connsiteY70" fmla="*/ 1305 h 10000"/>
                  <a:gd name="connsiteX71" fmla="*/ 3543 w 10000"/>
                  <a:gd name="connsiteY71" fmla="*/ 1315 h 10000"/>
                  <a:gd name="connsiteX72" fmla="*/ 3543 w 10000"/>
                  <a:gd name="connsiteY72" fmla="*/ 1331 h 10000"/>
                  <a:gd name="connsiteX73" fmla="*/ 3554 w 10000"/>
                  <a:gd name="connsiteY73" fmla="*/ 1324 h 10000"/>
                  <a:gd name="connsiteX74" fmla="*/ 3560 w 10000"/>
                  <a:gd name="connsiteY74" fmla="*/ 1331 h 10000"/>
                  <a:gd name="connsiteX75" fmla="*/ 3582 w 10000"/>
                  <a:gd name="connsiteY75" fmla="*/ 1344 h 10000"/>
                  <a:gd name="connsiteX76" fmla="*/ 3598 w 10000"/>
                  <a:gd name="connsiteY76" fmla="*/ 1380 h 10000"/>
                  <a:gd name="connsiteX77" fmla="*/ 3607 w 10000"/>
                  <a:gd name="connsiteY77" fmla="*/ 1389 h 10000"/>
                  <a:gd name="connsiteX78" fmla="*/ 3623 w 10000"/>
                  <a:gd name="connsiteY78" fmla="*/ 1409 h 10000"/>
                  <a:gd name="connsiteX79" fmla="*/ 3634 w 10000"/>
                  <a:gd name="connsiteY79" fmla="*/ 1438 h 10000"/>
                  <a:gd name="connsiteX80" fmla="*/ 3632 w 10000"/>
                  <a:gd name="connsiteY80" fmla="*/ 1454 h 10000"/>
                  <a:gd name="connsiteX81" fmla="*/ 3618 w 10000"/>
                  <a:gd name="connsiteY81" fmla="*/ 1438 h 10000"/>
                  <a:gd name="connsiteX82" fmla="*/ 3598 w 10000"/>
                  <a:gd name="connsiteY82" fmla="*/ 1428 h 10000"/>
                  <a:gd name="connsiteX83" fmla="*/ 3582 w 10000"/>
                  <a:gd name="connsiteY83" fmla="*/ 1402 h 10000"/>
                  <a:gd name="connsiteX84" fmla="*/ 3562 w 10000"/>
                  <a:gd name="connsiteY84" fmla="*/ 1399 h 10000"/>
                  <a:gd name="connsiteX85" fmla="*/ 3546 w 10000"/>
                  <a:gd name="connsiteY85" fmla="*/ 1383 h 10000"/>
                  <a:gd name="connsiteX86" fmla="*/ 3510 w 10000"/>
                  <a:gd name="connsiteY86" fmla="*/ 1360 h 10000"/>
                  <a:gd name="connsiteX87" fmla="*/ 3485 w 10000"/>
                  <a:gd name="connsiteY87" fmla="*/ 1344 h 10000"/>
                  <a:gd name="connsiteX88" fmla="*/ 3454 w 10000"/>
                  <a:gd name="connsiteY88" fmla="*/ 1334 h 10000"/>
                  <a:gd name="connsiteX89" fmla="*/ 3429 w 10000"/>
                  <a:gd name="connsiteY89" fmla="*/ 1315 h 10000"/>
                  <a:gd name="connsiteX90" fmla="*/ 3416 w 10000"/>
                  <a:gd name="connsiteY90" fmla="*/ 1308 h 10000"/>
                  <a:gd name="connsiteX91" fmla="*/ 3399 w 10000"/>
                  <a:gd name="connsiteY91" fmla="*/ 1305 h 10000"/>
                  <a:gd name="connsiteX92" fmla="*/ 3382 w 10000"/>
                  <a:gd name="connsiteY92" fmla="*/ 1286 h 10000"/>
                  <a:gd name="connsiteX93" fmla="*/ 3380 w 10000"/>
                  <a:gd name="connsiteY93" fmla="*/ 1266 h 10000"/>
                  <a:gd name="connsiteX94" fmla="*/ 3388 w 10000"/>
                  <a:gd name="connsiteY94" fmla="*/ 1256 h 10000"/>
                  <a:gd name="connsiteX95" fmla="*/ 3407 w 10000"/>
                  <a:gd name="connsiteY95" fmla="*/ 1256 h 10000"/>
                  <a:gd name="connsiteX96" fmla="*/ 3396 w 10000"/>
                  <a:gd name="connsiteY96" fmla="*/ 1227 h 10000"/>
                  <a:gd name="connsiteX97" fmla="*/ 3382 w 10000"/>
                  <a:gd name="connsiteY97" fmla="*/ 1227 h 10000"/>
                  <a:gd name="connsiteX98" fmla="*/ 3360 w 10000"/>
                  <a:gd name="connsiteY98" fmla="*/ 1221 h 10000"/>
                  <a:gd name="connsiteX99" fmla="*/ 3349 w 10000"/>
                  <a:gd name="connsiteY99" fmla="*/ 1231 h 10000"/>
                  <a:gd name="connsiteX100" fmla="*/ 3352 w 10000"/>
                  <a:gd name="connsiteY100" fmla="*/ 1247 h 10000"/>
                  <a:gd name="connsiteX101" fmla="*/ 3341 w 10000"/>
                  <a:gd name="connsiteY101" fmla="*/ 1237 h 10000"/>
                  <a:gd name="connsiteX102" fmla="*/ 3335 w 10000"/>
                  <a:gd name="connsiteY102" fmla="*/ 1231 h 10000"/>
                  <a:gd name="connsiteX103" fmla="*/ 3307 w 10000"/>
                  <a:gd name="connsiteY103" fmla="*/ 1227 h 10000"/>
                  <a:gd name="connsiteX104" fmla="*/ 3294 w 10000"/>
                  <a:gd name="connsiteY104" fmla="*/ 1221 h 10000"/>
                  <a:gd name="connsiteX105" fmla="*/ 3271 w 10000"/>
                  <a:gd name="connsiteY105" fmla="*/ 1211 h 10000"/>
                  <a:gd name="connsiteX106" fmla="*/ 3252 w 10000"/>
                  <a:gd name="connsiteY106" fmla="*/ 1195 h 10000"/>
                  <a:gd name="connsiteX107" fmla="*/ 3235 w 10000"/>
                  <a:gd name="connsiteY107" fmla="*/ 1195 h 10000"/>
                  <a:gd name="connsiteX108" fmla="*/ 3235 w 10000"/>
                  <a:gd name="connsiteY108" fmla="*/ 1205 h 10000"/>
                  <a:gd name="connsiteX109" fmla="*/ 3219 w 10000"/>
                  <a:gd name="connsiteY109" fmla="*/ 1231 h 10000"/>
                  <a:gd name="connsiteX110" fmla="*/ 3213 w 10000"/>
                  <a:gd name="connsiteY110" fmla="*/ 1231 h 10000"/>
                  <a:gd name="connsiteX111" fmla="*/ 3183 w 10000"/>
                  <a:gd name="connsiteY111" fmla="*/ 1221 h 10000"/>
                  <a:gd name="connsiteX112" fmla="*/ 3175 w 10000"/>
                  <a:gd name="connsiteY112" fmla="*/ 1227 h 10000"/>
                  <a:gd name="connsiteX113" fmla="*/ 3163 w 10000"/>
                  <a:gd name="connsiteY113" fmla="*/ 1237 h 10000"/>
                  <a:gd name="connsiteX114" fmla="*/ 3158 w 10000"/>
                  <a:gd name="connsiteY114" fmla="*/ 1260 h 10000"/>
                  <a:gd name="connsiteX115" fmla="*/ 3158 w 10000"/>
                  <a:gd name="connsiteY115" fmla="*/ 1276 h 10000"/>
                  <a:gd name="connsiteX116" fmla="*/ 3163 w 10000"/>
                  <a:gd name="connsiteY116" fmla="*/ 1295 h 10000"/>
                  <a:gd name="connsiteX117" fmla="*/ 3166 w 10000"/>
                  <a:gd name="connsiteY117" fmla="*/ 1308 h 10000"/>
                  <a:gd name="connsiteX118" fmla="*/ 3158 w 10000"/>
                  <a:gd name="connsiteY118" fmla="*/ 1315 h 10000"/>
                  <a:gd name="connsiteX119" fmla="*/ 3133 w 10000"/>
                  <a:gd name="connsiteY119" fmla="*/ 1299 h 10000"/>
                  <a:gd name="connsiteX120" fmla="*/ 3114 w 10000"/>
                  <a:gd name="connsiteY120" fmla="*/ 1276 h 10000"/>
                  <a:gd name="connsiteX121" fmla="*/ 3078 w 10000"/>
                  <a:gd name="connsiteY121" fmla="*/ 1240 h 10000"/>
                  <a:gd name="connsiteX122" fmla="*/ 3044 w 10000"/>
                  <a:gd name="connsiteY122" fmla="*/ 1227 h 10000"/>
                  <a:gd name="connsiteX123" fmla="*/ 3033 w 10000"/>
                  <a:gd name="connsiteY123" fmla="*/ 1231 h 10000"/>
                  <a:gd name="connsiteX124" fmla="*/ 3036 w 10000"/>
                  <a:gd name="connsiteY124" fmla="*/ 1256 h 10000"/>
                  <a:gd name="connsiteX125" fmla="*/ 3044 w 10000"/>
                  <a:gd name="connsiteY125" fmla="*/ 1266 h 10000"/>
                  <a:gd name="connsiteX126" fmla="*/ 3044 w 10000"/>
                  <a:gd name="connsiteY126" fmla="*/ 1276 h 10000"/>
                  <a:gd name="connsiteX127" fmla="*/ 3036 w 10000"/>
                  <a:gd name="connsiteY127" fmla="*/ 1276 h 10000"/>
                  <a:gd name="connsiteX128" fmla="*/ 3028 w 10000"/>
                  <a:gd name="connsiteY128" fmla="*/ 1266 h 10000"/>
                  <a:gd name="connsiteX129" fmla="*/ 3025 w 10000"/>
                  <a:gd name="connsiteY129" fmla="*/ 1256 h 10000"/>
                  <a:gd name="connsiteX130" fmla="*/ 3008 w 10000"/>
                  <a:gd name="connsiteY130" fmla="*/ 1205 h 10000"/>
                  <a:gd name="connsiteX131" fmla="*/ 3000 w 10000"/>
                  <a:gd name="connsiteY131" fmla="*/ 1192 h 10000"/>
                  <a:gd name="connsiteX132" fmla="*/ 2994 w 10000"/>
                  <a:gd name="connsiteY132" fmla="*/ 1176 h 10000"/>
                  <a:gd name="connsiteX133" fmla="*/ 2986 w 10000"/>
                  <a:gd name="connsiteY133" fmla="*/ 1182 h 10000"/>
                  <a:gd name="connsiteX134" fmla="*/ 2981 w 10000"/>
                  <a:gd name="connsiteY134" fmla="*/ 1192 h 10000"/>
                  <a:gd name="connsiteX135" fmla="*/ 2970 w 10000"/>
                  <a:gd name="connsiteY135" fmla="*/ 1201 h 10000"/>
                  <a:gd name="connsiteX136" fmla="*/ 2956 w 10000"/>
                  <a:gd name="connsiteY136" fmla="*/ 1218 h 10000"/>
                  <a:gd name="connsiteX137" fmla="*/ 2939 w 10000"/>
                  <a:gd name="connsiteY137" fmla="*/ 1240 h 10000"/>
                  <a:gd name="connsiteX138" fmla="*/ 2928 w 10000"/>
                  <a:gd name="connsiteY138" fmla="*/ 1247 h 10000"/>
                  <a:gd name="connsiteX139" fmla="*/ 2922 w 10000"/>
                  <a:gd name="connsiteY139" fmla="*/ 1250 h 10000"/>
                  <a:gd name="connsiteX140" fmla="*/ 2911 w 10000"/>
                  <a:gd name="connsiteY140" fmla="*/ 1250 h 10000"/>
                  <a:gd name="connsiteX141" fmla="*/ 2884 w 10000"/>
                  <a:gd name="connsiteY141" fmla="*/ 1247 h 10000"/>
                  <a:gd name="connsiteX142" fmla="*/ 2864 w 10000"/>
                  <a:gd name="connsiteY142" fmla="*/ 1237 h 10000"/>
                  <a:gd name="connsiteX143" fmla="*/ 2848 w 10000"/>
                  <a:gd name="connsiteY143" fmla="*/ 1231 h 10000"/>
                  <a:gd name="connsiteX144" fmla="*/ 2834 w 10000"/>
                  <a:gd name="connsiteY144" fmla="*/ 1227 h 10000"/>
                  <a:gd name="connsiteX145" fmla="*/ 2831 w 10000"/>
                  <a:gd name="connsiteY145" fmla="*/ 1227 h 10000"/>
                  <a:gd name="connsiteX146" fmla="*/ 2831 w 10000"/>
                  <a:gd name="connsiteY146" fmla="*/ 1221 h 10000"/>
                  <a:gd name="connsiteX147" fmla="*/ 2825 w 10000"/>
                  <a:gd name="connsiteY147" fmla="*/ 1205 h 10000"/>
                  <a:gd name="connsiteX148" fmla="*/ 2823 w 10000"/>
                  <a:gd name="connsiteY148" fmla="*/ 1192 h 10000"/>
                  <a:gd name="connsiteX149" fmla="*/ 2817 w 10000"/>
                  <a:gd name="connsiteY149" fmla="*/ 1182 h 10000"/>
                  <a:gd name="connsiteX150" fmla="*/ 2814 w 10000"/>
                  <a:gd name="connsiteY150" fmla="*/ 1176 h 10000"/>
                  <a:gd name="connsiteX151" fmla="*/ 2792 w 10000"/>
                  <a:gd name="connsiteY151" fmla="*/ 1172 h 10000"/>
                  <a:gd name="connsiteX152" fmla="*/ 2759 w 10000"/>
                  <a:gd name="connsiteY152" fmla="*/ 1156 h 10000"/>
                  <a:gd name="connsiteX153" fmla="*/ 2734 w 10000"/>
                  <a:gd name="connsiteY153" fmla="*/ 1143 h 10000"/>
                  <a:gd name="connsiteX154" fmla="*/ 2695 w 10000"/>
                  <a:gd name="connsiteY154" fmla="*/ 1124 h 10000"/>
                  <a:gd name="connsiteX155" fmla="*/ 2670 w 10000"/>
                  <a:gd name="connsiteY155" fmla="*/ 1108 h 10000"/>
                  <a:gd name="connsiteX156" fmla="*/ 2645 w 10000"/>
                  <a:gd name="connsiteY156" fmla="*/ 1091 h 10000"/>
                  <a:gd name="connsiteX157" fmla="*/ 2618 w 10000"/>
                  <a:gd name="connsiteY157" fmla="*/ 1088 h 10000"/>
                  <a:gd name="connsiteX158" fmla="*/ 2576 w 10000"/>
                  <a:gd name="connsiteY158" fmla="*/ 1088 h 10000"/>
                  <a:gd name="connsiteX159" fmla="*/ 2551 w 10000"/>
                  <a:gd name="connsiteY159" fmla="*/ 1091 h 10000"/>
                  <a:gd name="connsiteX160" fmla="*/ 2521 w 10000"/>
                  <a:gd name="connsiteY160" fmla="*/ 1098 h 10000"/>
                  <a:gd name="connsiteX161" fmla="*/ 2493 w 10000"/>
                  <a:gd name="connsiteY161" fmla="*/ 1104 h 10000"/>
                  <a:gd name="connsiteX162" fmla="*/ 2468 w 10000"/>
                  <a:gd name="connsiteY162" fmla="*/ 1108 h 10000"/>
                  <a:gd name="connsiteX163" fmla="*/ 2404 w 10000"/>
                  <a:gd name="connsiteY163" fmla="*/ 1124 h 10000"/>
                  <a:gd name="connsiteX164" fmla="*/ 2366 w 10000"/>
                  <a:gd name="connsiteY164" fmla="*/ 1133 h 10000"/>
                  <a:gd name="connsiteX165" fmla="*/ 2346 w 10000"/>
                  <a:gd name="connsiteY165" fmla="*/ 1137 h 10000"/>
                  <a:gd name="connsiteX166" fmla="*/ 2294 w 10000"/>
                  <a:gd name="connsiteY166" fmla="*/ 1146 h 10000"/>
                  <a:gd name="connsiteX167" fmla="*/ 2249 w 10000"/>
                  <a:gd name="connsiteY167" fmla="*/ 1156 h 10000"/>
                  <a:gd name="connsiteX168" fmla="*/ 2230 w 10000"/>
                  <a:gd name="connsiteY168" fmla="*/ 1156 h 10000"/>
                  <a:gd name="connsiteX169" fmla="*/ 2222 w 10000"/>
                  <a:gd name="connsiteY169" fmla="*/ 1163 h 10000"/>
                  <a:gd name="connsiteX170" fmla="*/ 2194 w 10000"/>
                  <a:gd name="connsiteY170" fmla="*/ 1163 h 10000"/>
                  <a:gd name="connsiteX171" fmla="*/ 2172 w 10000"/>
                  <a:gd name="connsiteY171" fmla="*/ 1163 h 10000"/>
                  <a:gd name="connsiteX172" fmla="*/ 2147 w 10000"/>
                  <a:gd name="connsiteY172" fmla="*/ 1166 h 10000"/>
                  <a:gd name="connsiteX173" fmla="*/ 2108 w 10000"/>
                  <a:gd name="connsiteY173" fmla="*/ 1166 h 10000"/>
                  <a:gd name="connsiteX174" fmla="*/ 2083 w 10000"/>
                  <a:gd name="connsiteY174" fmla="*/ 1156 h 10000"/>
                  <a:gd name="connsiteX175" fmla="*/ 2042 w 10000"/>
                  <a:gd name="connsiteY175" fmla="*/ 1143 h 10000"/>
                  <a:gd name="connsiteX176" fmla="*/ 2011 w 10000"/>
                  <a:gd name="connsiteY176" fmla="*/ 1143 h 10000"/>
                  <a:gd name="connsiteX177" fmla="*/ 1994 w 10000"/>
                  <a:gd name="connsiteY177" fmla="*/ 1146 h 10000"/>
                  <a:gd name="connsiteX178" fmla="*/ 1967 w 10000"/>
                  <a:gd name="connsiteY178" fmla="*/ 1156 h 10000"/>
                  <a:gd name="connsiteX179" fmla="*/ 1903 w 10000"/>
                  <a:gd name="connsiteY179" fmla="*/ 1176 h 10000"/>
                  <a:gd name="connsiteX180" fmla="*/ 1873 w 10000"/>
                  <a:gd name="connsiteY180" fmla="*/ 1182 h 10000"/>
                  <a:gd name="connsiteX181" fmla="*/ 1850 w 10000"/>
                  <a:gd name="connsiteY181" fmla="*/ 1185 h 10000"/>
                  <a:gd name="connsiteX182" fmla="*/ 1842 w 10000"/>
                  <a:gd name="connsiteY182" fmla="*/ 1192 h 10000"/>
                  <a:gd name="connsiteX183" fmla="*/ 1823 w 10000"/>
                  <a:gd name="connsiteY183" fmla="*/ 1195 h 10000"/>
                  <a:gd name="connsiteX184" fmla="*/ 1814 w 10000"/>
                  <a:gd name="connsiteY184" fmla="*/ 1201 h 10000"/>
                  <a:gd name="connsiteX185" fmla="*/ 1792 w 10000"/>
                  <a:gd name="connsiteY185" fmla="*/ 1218 h 10000"/>
                  <a:gd name="connsiteX186" fmla="*/ 1767 w 10000"/>
                  <a:gd name="connsiteY186" fmla="*/ 1231 h 10000"/>
                  <a:gd name="connsiteX187" fmla="*/ 1717 w 10000"/>
                  <a:gd name="connsiteY187" fmla="*/ 1266 h 10000"/>
                  <a:gd name="connsiteX188" fmla="*/ 1695 w 10000"/>
                  <a:gd name="connsiteY188" fmla="*/ 1279 h 10000"/>
                  <a:gd name="connsiteX189" fmla="*/ 1654 w 10000"/>
                  <a:gd name="connsiteY189" fmla="*/ 1308 h 10000"/>
                  <a:gd name="connsiteX190" fmla="*/ 1620 w 10000"/>
                  <a:gd name="connsiteY190" fmla="*/ 1334 h 10000"/>
                  <a:gd name="connsiteX191" fmla="*/ 1590 w 10000"/>
                  <a:gd name="connsiteY191" fmla="*/ 1360 h 10000"/>
                  <a:gd name="connsiteX192" fmla="*/ 1565 w 10000"/>
                  <a:gd name="connsiteY192" fmla="*/ 1380 h 10000"/>
                  <a:gd name="connsiteX193" fmla="*/ 1532 w 10000"/>
                  <a:gd name="connsiteY193" fmla="*/ 1402 h 10000"/>
                  <a:gd name="connsiteX194" fmla="*/ 1501 w 10000"/>
                  <a:gd name="connsiteY194" fmla="*/ 1418 h 10000"/>
                  <a:gd name="connsiteX195" fmla="*/ 1460 w 10000"/>
                  <a:gd name="connsiteY195" fmla="*/ 1438 h 10000"/>
                  <a:gd name="connsiteX196" fmla="*/ 1435 w 10000"/>
                  <a:gd name="connsiteY196" fmla="*/ 1454 h 10000"/>
                  <a:gd name="connsiteX197" fmla="*/ 1421 w 10000"/>
                  <a:gd name="connsiteY197" fmla="*/ 1464 h 10000"/>
                  <a:gd name="connsiteX198" fmla="*/ 1380 w 10000"/>
                  <a:gd name="connsiteY198" fmla="*/ 1473 h 10000"/>
                  <a:gd name="connsiteX199" fmla="*/ 1324 w 10000"/>
                  <a:gd name="connsiteY199" fmla="*/ 1477 h 10000"/>
                  <a:gd name="connsiteX200" fmla="*/ 1274 w 10000"/>
                  <a:gd name="connsiteY200" fmla="*/ 1483 h 10000"/>
                  <a:gd name="connsiteX201" fmla="*/ 1244 w 10000"/>
                  <a:gd name="connsiteY201" fmla="*/ 1486 h 10000"/>
                  <a:gd name="connsiteX202" fmla="*/ 1233 w 10000"/>
                  <a:gd name="connsiteY202" fmla="*/ 1486 h 10000"/>
                  <a:gd name="connsiteX203" fmla="*/ 1197 w 10000"/>
                  <a:gd name="connsiteY203" fmla="*/ 1493 h 10000"/>
                  <a:gd name="connsiteX204" fmla="*/ 1180 w 10000"/>
                  <a:gd name="connsiteY204" fmla="*/ 1496 h 10000"/>
                  <a:gd name="connsiteX205" fmla="*/ 1169 w 10000"/>
                  <a:gd name="connsiteY205" fmla="*/ 1496 h 10000"/>
                  <a:gd name="connsiteX206" fmla="*/ 1161 w 10000"/>
                  <a:gd name="connsiteY206" fmla="*/ 1503 h 10000"/>
                  <a:gd name="connsiteX207" fmla="*/ 1155 w 10000"/>
                  <a:gd name="connsiteY207" fmla="*/ 1503 h 10000"/>
                  <a:gd name="connsiteX208" fmla="*/ 501 w 10000"/>
                  <a:gd name="connsiteY208" fmla="*/ 2277 h 10000"/>
                  <a:gd name="connsiteX209" fmla="*/ 396 w 10000"/>
                  <a:gd name="connsiteY209" fmla="*/ 2532 h 10000"/>
                  <a:gd name="connsiteX210" fmla="*/ 324 w 10000"/>
                  <a:gd name="connsiteY210" fmla="*/ 2759 h 10000"/>
                  <a:gd name="connsiteX211" fmla="*/ 274 w 10000"/>
                  <a:gd name="connsiteY211" fmla="*/ 2866 h 10000"/>
                  <a:gd name="connsiteX212" fmla="*/ 202 w 10000"/>
                  <a:gd name="connsiteY212" fmla="*/ 3008 h 10000"/>
                  <a:gd name="connsiteX213" fmla="*/ 211 w 10000"/>
                  <a:gd name="connsiteY213" fmla="*/ 3177 h 10000"/>
                  <a:gd name="connsiteX214" fmla="*/ 235 w 10000"/>
                  <a:gd name="connsiteY214" fmla="*/ 3368 h 10000"/>
                  <a:gd name="connsiteX215" fmla="*/ 266 w 10000"/>
                  <a:gd name="connsiteY215" fmla="*/ 3595 h 10000"/>
                  <a:gd name="connsiteX216" fmla="*/ 299 w 10000"/>
                  <a:gd name="connsiteY216" fmla="*/ 3831 h 10000"/>
                  <a:gd name="connsiteX217" fmla="*/ 305 w 10000"/>
                  <a:gd name="connsiteY217" fmla="*/ 3863 h 10000"/>
                  <a:gd name="connsiteX218" fmla="*/ 341 w 10000"/>
                  <a:gd name="connsiteY218" fmla="*/ 3941 h 10000"/>
                  <a:gd name="connsiteX219" fmla="*/ 186 w 10000"/>
                  <a:gd name="connsiteY219" fmla="*/ 3935 h 10000"/>
                  <a:gd name="connsiteX220" fmla="*/ 30 w 10000"/>
                  <a:gd name="connsiteY220" fmla="*/ 3925 h 10000"/>
                  <a:gd name="connsiteX221" fmla="*/ 0 w 10000"/>
                  <a:gd name="connsiteY221" fmla="*/ 4054 h 10000"/>
                  <a:gd name="connsiteX222" fmla="*/ 14 w 10000"/>
                  <a:gd name="connsiteY222" fmla="*/ 4152 h 10000"/>
                  <a:gd name="connsiteX223" fmla="*/ 22 w 10000"/>
                  <a:gd name="connsiteY223" fmla="*/ 4242 h 10000"/>
                  <a:gd name="connsiteX224" fmla="*/ 30 w 10000"/>
                  <a:gd name="connsiteY224" fmla="*/ 4291 h 10000"/>
                  <a:gd name="connsiteX225" fmla="*/ 102 w 10000"/>
                  <a:gd name="connsiteY225" fmla="*/ 4271 h 10000"/>
                  <a:gd name="connsiteX226" fmla="*/ 155 w 10000"/>
                  <a:gd name="connsiteY226" fmla="*/ 4262 h 10000"/>
                  <a:gd name="connsiteX227" fmla="*/ 410 w 10000"/>
                  <a:gd name="connsiteY227" fmla="*/ 4255 h 10000"/>
                  <a:gd name="connsiteX228" fmla="*/ 418 w 10000"/>
                  <a:gd name="connsiteY228" fmla="*/ 4385 h 10000"/>
                  <a:gd name="connsiteX229" fmla="*/ 429 w 10000"/>
                  <a:gd name="connsiteY229" fmla="*/ 4543 h 10000"/>
                  <a:gd name="connsiteX230" fmla="*/ 443 w 10000"/>
                  <a:gd name="connsiteY230" fmla="*/ 4585 h 10000"/>
                  <a:gd name="connsiteX231" fmla="*/ 465 w 10000"/>
                  <a:gd name="connsiteY231" fmla="*/ 4611 h 10000"/>
                  <a:gd name="connsiteX232" fmla="*/ 468 w 10000"/>
                  <a:gd name="connsiteY232" fmla="*/ 4621 h 10000"/>
                  <a:gd name="connsiteX233" fmla="*/ 474 w 10000"/>
                  <a:gd name="connsiteY233" fmla="*/ 4679 h 10000"/>
                  <a:gd name="connsiteX234" fmla="*/ 554 w 10000"/>
                  <a:gd name="connsiteY234" fmla="*/ 4738 h 10000"/>
                  <a:gd name="connsiteX235" fmla="*/ 637 w 10000"/>
                  <a:gd name="connsiteY235" fmla="*/ 4809 h 10000"/>
                  <a:gd name="connsiteX236" fmla="*/ 704 w 10000"/>
                  <a:gd name="connsiteY236" fmla="*/ 4851 h 10000"/>
                  <a:gd name="connsiteX237" fmla="*/ 740 w 10000"/>
                  <a:gd name="connsiteY237" fmla="*/ 4893 h 10000"/>
                  <a:gd name="connsiteX238" fmla="*/ 756 w 10000"/>
                  <a:gd name="connsiteY238" fmla="*/ 4896 h 10000"/>
                  <a:gd name="connsiteX239" fmla="*/ 767 w 10000"/>
                  <a:gd name="connsiteY239" fmla="*/ 4880 h 10000"/>
                  <a:gd name="connsiteX240" fmla="*/ 806 w 10000"/>
                  <a:gd name="connsiteY240" fmla="*/ 4945 h 10000"/>
                  <a:gd name="connsiteX241" fmla="*/ 886 w 10000"/>
                  <a:gd name="connsiteY241" fmla="*/ 5078 h 10000"/>
                  <a:gd name="connsiteX242" fmla="*/ 911 w 10000"/>
                  <a:gd name="connsiteY242" fmla="*/ 5130 h 10000"/>
                  <a:gd name="connsiteX243" fmla="*/ 920 w 10000"/>
                  <a:gd name="connsiteY243" fmla="*/ 5191 h 10000"/>
                  <a:gd name="connsiteX244" fmla="*/ 920 w 10000"/>
                  <a:gd name="connsiteY244" fmla="*/ 5220 h 10000"/>
                  <a:gd name="connsiteX245" fmla="*/ 911 w 10000"/>
                  <a:gd name="connsiteY245" fmla="*/ 5314 h 10000"/>
                  <a:gd name="connsiteX246" fmla="*/ 898 w 10000"/>
                  <a:gd name="connsiteY246" fmla="*/ 5369 h 10000"/>
                  <a:gd name="connsiteX247" fmla="*/ 895 w 10000"/>
                  <a:gd name="connsiteY247" fmla="*/ 5385 h 10000"/>
                  <a:gd name="connsiteX248" fmla="*/ 895 w 10000"/>
                  <a:gd name="connsiteY248" fmla="*/ 5405 h 10000"/>
                  <a:gd name="connsiteX249" fmla="*/ 898 w 10000"/>
                  <a:gd name="connsiteY249" fmla="*/ 5434 h 10000"/>
                  <a:gd name="connsiteX250" fmla="*/ 911 w 10000"/>
                  <a:gd name="connsiteY250" fmla="*/ 5463 h 10000"/>
                  <a:gd name="connsiteX251" fmla="*/ 920 w 10000"/>
                  <a:gd name="connsiteY251" fmla="*/ 5492 h 10000"/>
                  <a:gd name="connsiteX252" fmla="*/ 934 w 10000"/>
                  <a:gd name="connsiteY252" fmla="*/ 5518 h 10000"/>
                  <a:gd name="connsiteX253" fmla="*/ 1169 w 10000"/>
                  <a:gd name="connsiteY253" fmla="*/ 5738 h 10000"/>
                  <a:gd name="connsiteX254" fmla="*/ 1188 w 10000"/>
                  <a:gd name="connsiteY254" fmla="*/ 5755 h 10000"/>
                  <a:gd name="connsiteX255" fmla="*/ 1216 w 10000"/>
                  <a:gd name="connsiteY255" fmla="*/ 5758 h 10000"/>
                  <a:gd name="connsiteX256" fmla="*/ 1313 w 10000"/>
                  <a:gd name="connsiteY256" fmla="*/ 5774 h 10000"/>
                  <a:gd name="connsiteX257" fmla="*/ 1349 w 10000"/>
                  <a:gd name="connsiteY257" fmla="*/ 5787 h 10000"/>
                  <a:gd name="connsiteX258" fmla="*/ 1393 w 10000"/>
                  <a:gd name="connsiteY258" fmla="*/ 5793 h 10000"/>
                  <a:gd name="connsiteX259" fmla="*/ 1393 w 10000"/>
                  <a:gd name="connsiteY259" fmla="*/ 5797 h 10000"/>
                  <a:gd name="connsiteX260" fmla="*/ 1421 w 10000"/>
                  <a:gd name="connsiteY260" fmla="*/ 5810 h 10000"/>
                  <a:gd name="connsiteX261" fmla="*/ 1446 w 10000"/>
                  <a:gd name="connsiteY261" fmla="*/ 5829 h 10000"/>
                  <a:gd name="connsiteX262" fmla="*/ 1460 w 10000"/>
                  <a:gd name="connsiteY262" fmla="*/ 5842 h 10000"/>
                  <a:gd name="connsiteX263" fmla="*/ 1476 w 10000"/>
                  <a:gd name="connsiteY263" fmla="*/ 5848 h 10000"/>
                  <a:gd name="connsiteX264" fmla="*/ 1501 w 10000"/>
                  <a:gd name="connsiteY264" fmla="*/ 5852 h 10000"/>
                  <a:gd name="connsiteX265" fmla="*/ 1532 w 10000"/>
                  <a:gd name="connsiteY265" fmla="*/ 5887 h 10000"/>
                  <a:gd name="connsiteX266" fmla="*/ 1565 w 10000"/>
                  <a:gd name="connsiteY266" fmla="*/ 5942 h 10000"/>
                  <a:gd name="connsiteX267" fmla="*/ 1587 w 10000"/>
                  <a:gd name="connsiteY267" fmla="*/ 5972 h 10000"/>
                  <a:gd name="connsiteX268" fmla="*/ 1612 w 10000"/>
                  <a:gd name="connsiteY268" fmla="*/ 5955 h 10000"/>
                  <a:gd name="connsiteX269" fmla="*/ 1679 w 10000"/>
                  <a:gd name="connsiteY269" fmla="*/ 6049 h 10000"/>
                  <a:gd name="connsiteX270" fmla="*/ 1720 w 10000"/>
                  <a:gd name="connsiteY270" fmla="*/ 6108 h 10000"/>
                  <a:gd name="connsiteX271" fmla="*/ 1751 w 10000"/>
                  <a:gd name="connsiteY271" fmla="*/ 6133 h 10000"/>
                  <a:gd name="connsiteX272" fmla="*/ 1792 w 10000"/>
                  <a:gd name="connsiteY272" fmla="*/ 6169 h 10000"/>
                  <a:gd name="connsiteX273" fmla="*/ 1801 w 10000"/>
                  <a:gd name="connsiteY273" fmla="*/ 6172 h 10000"/>
                  <a:gd name="connsiteX274" fmla="*/ 1814 w 10000"/>
                  <a:gd name="connsiteY274" fmla="*/ 6286 h 10000"/>
                  <a:gd name="connsiteX275" fmla="*/ 1817 w 10000"/>
                  <a:gd name="connsiteY275" fmla="*/ 6331 h 10000"/>
                  <a:gd name="connsiteX276" fmla="*/ 1809 w 10000"/>
                  <a:gd name="connsiteY276" fmla="*/ 6444 h 10000"/>
                  <a:gd name="connsiteX277" fmla="*/ 1801 w 10000"/>
                  <a:gd name="connsiteY277" fmla="*/ 6499 h 10000"/>
                  <a:gd name="connsiteX278" fmla="*/ 1781 w 10000"/>
                  <a:gd name="connsiteY278" fmla="*/ 6522 h 10000"/>
                  <a:gd name="connsiteX279" fmla="*/ 1773 w 10000"/>
                  <a:gd name="connsiteY279" fmla="*/ 6541 h 10000"/>
                  <a:gd name="connsiteX280" fmla="*/ 1762 w 10000"/>
                  <a:gd name="connsiteY280" fmla="*/ 6571 h 10000"/>
                  <a:gd name="connsiteX281" fmla="*/ 1767 w 10000"/>
                  <a:gd name="connsiteY281" fmla="*/ 6622 h 10000"/>
                  <a:gd name="connsiteX282" fmla="*/ 1767 w 10000"/>
                  <a:gd name="connsiteY282" fmla="*/ 6665 h 10000"/>
                  <a:gd name="connsiteX283" fmla="*/ 1767 w 10000"/>
                  <a:gd name="connsiteY283" fmla="*/ 6694 h 10000"/>
                  <a:gd name="connsiteX284" fmla="*/ 1776 w 10000"/>
                  <a:gd name="connsiteY284" fmla="*/ 6726 h 10000"/>
                  <a:gd name="connsiteX285" fmla="*/ 1776 w 10000"/>
                  <a:gd name="connsiteY285" fmla="*/ 6745 h 10000"/>
                  <a:gd name="connsiteX286" fmla="*/ 1767 w 10000"/>
                  <a:gd name="connsiteY286" fmla="*/ 6765 h 10000"/>
                  <a:gd name="connsiteX287" fmla="*/ 1762 w 10000"/>
                  <a:gd name="connsiteY287" fmla="*/ 6804 h 10000"/>
                  <a:gd name="connsiteX288" fmla="*/ 1753 w 10000"/>
                  <a:gd name="connsiteY288" fmla="*/ 6839 h 10000"/>
                  <a:gd name="connsiteX289" fmla="*/ 1742 w 10000"/>
                  <a:gd name="connsiteY289" fmla="*/ 6849 h 10000"/>
                  <a:gd name="connsiteX290" fmla="*/ 1726 w 10000"/>
                  <a:gd name="connsiteY290" fmla="*/ 6849 h 10000"/>
                  <a:gd name="connsiteX291" fmla="*/ 1712 w 10000"/>
                  <a:gd name="connsiteY291" fmla="*/ 6852 h 10000"/>
                  <a:gd name="connsiteX292" fmla="*/ 1640 w 10000"/>
                  <a:gd name="connsiteY292" fmla="*/ 6953 h 10000"/>
                  <a:gd name="connsiteX293" fmla="*/ 1493 w 10000"/>
                  <a:gd name="connsiteY293" fmla="*/ 7105 h 10000"/>
                  <a:gd name="connsiteX294" fmla="*/ 1490 w 10000"/>
                  <a:gd name="connsiteY294" fmla="*/ 7124 h 10000"/>
                  <a:gd name="connsiteX295" fmla="*/ 1468 w 10000"/>
                  <a:gd name="connsiteY295" fmla="*/ 7137 h 10000"/>
                  <a:gd name="connsiteX296" fmla="*/ 1454 w 10000"/>
                  <a:gd name="connsiteY296" fmla="*/ 7144 h 10000"/>
                  <a:gd name="connsiteX297" fmla="*/ 1452 w 10000"/>
                  <a:gd name="connsiteY297" fmla="*/ 7157 h 10000"/>
                  <a:gd name="connsiteX298" fmla="*/ 1446 w 10000"/>
                  <a:gd name="connsiteY298" fmla="*/ 7199 h 10000"/>
                  <a:gd name="connsiteX299" fmla="*/ 1476 w 10000"/>
                  <a:gd name="connsiteY299" fmla="*/ 7247 h 10000"/>
                  <a:gd name="connsiteX300" fmla="*/ 1501 w 10000"/>
                  <a:gd name="connsiteY300" fmla="*/ 7270 h 10000"/>
                  <a:gd name="connsiteX301" fmla="*/ 1518 w 10000"/>
                  <a:gd name="connsiteY301" fmla="*/ 7286 h 10000"/>
                  <a:gd name="connsiteX302" fmla="*/ 1524 w 10000"/>
                  <a:gd name="connsiteY302" fmla="*/ 7306 h 10000"/>
                  <a:gd name="connsiteX303" fmla="*/ 1540 w 10000"/>
                  <a:gd name="connsiteY303" fmla="*/ 7322 h 10000"/>
                  <a:gd name="connsiteX304" fmla="*/ 1565 w 10000"/>
                  <a:gd name="connsiteY304" fmla="*/ 7325 h 10000"/>
                  <a:gd name="connsiteX305" fmla="*/ 1590 w 10000"/>
                  <a:gd name="connsiteY305" fmla="*/ 7332 h 10000"/>
                  <a:gd name="connsiteX306" fmla="*/ 1615 w 10000"/>
                  <a:gd name="connsiteY306" fmla="*/ 7345 h 10000"/>
                  <a:gd name="connsiteX307" fmla="*/ 1662 w 10000"/>
                  <a:gd name="connsiteY307" fmla="*/ 7370 h 10000"/>
                  <a:gd name="connsiteX308" fmla="*/ 1670 w 10000"/>
                  <a:gd name="connsiteY308" fmla="*/ 7351 h 10000"/>
                  <a:gd name="connsiteX309" fmla="*/ 1726 w 10000"/>
                  <a:gd name="connsiteY309" fmla="*/ 7354 h 10000"/>
                  <a:gd name="connsiteX310" fmla="*/ 1726 w 10000"/>
                  <a:gd name="connsiteY310" fmla="*/ 7400 h 10000"/>
                  <a:gd name="connsiteX311" fmla="*/ 1773 w 10000"/>
                  <a:gd name="connsiteY311" fmla="*/ 7409 h 10000"/>
                  <a:gd name="connsiteX312" fmla="*/ 1806 w 10000"/>
                  <a:gd name="connsiteY312" fmla="*/ 7416 h 10000"/>
                  <a:gd name="connsiteX313" fmla="*/ 1839 w 10000"/>
                  <a:gd name="connsiteY313" fmla="*/ 7403 h 10000"/>
                  <a:gd name="connsiteX314" fmla="*/ 1886 w 10000"/>
                  <a:gd name="connsiteY314" fmla="*/ 7403 h 10000"/>
                  <a:gd name="connsiteX315" fmla="*/ 1898 w 10000"/>
                  <a:gd name="connsiteY315" fmla="*/ 7403 h 10000"/>
                  <a:gd name="connsiteX316" fmla="*/ 1914 w 10000"/>
                  <a:gd name="connsiteY316" fmla="*/ 7494 h 10000"/>
                  <a:gd name="connsiteX317" fmla="*/ 1895 w 10000"/>
                  <a:gd name="connsiteY317" fmla="*/ 7523 h 10000"/>
                  <a:gd name="connsiteX318" fmla="*/ 1825 w 10000"/>
                  <a:gd name="connsiteY318" fmla="*/ 7617 h 10000"/>
                  <a:gd name="connsiteX319" fmla="*/ 1776 w 10000"/>
                  <a:gd name="connsiteY319" fmla="*/ 7691 h 10000"/>
                  <a:gd name="connsiteX320" fmla="*/ 1781 w 10000"/>
                  <a:gd name="connsiteY320" fmla="*/ 7723 h 10000"/>
                  <a:gd name="connsiteX321" fmla="*/ 1767 w 10000"/>
                  <a:gd name="connsiteY321" fmla="*/ 7759 h 10000"/>
                  <a:gd name="connsiteX322" fmla="*/ 1762 w 10000"/>
                  <a:gd name="connsiteY322" fmla="*/ 7817 h 10000"/>
                  <a:gd name="connsiteX323" fmla="*/ 1762 w 10000"/>
                  <a:gd name="connsiteY323" fmla="*/ 7856 h 10000"/>
                  <a:gd name="connsiteX324" fmla="*/ 1776 w 10000"/>
                  <a:gd name="connsiteY324" fmla="*/ 7892 h 10000"/>
                  <a:gd name="connsiteX325" fmla="*/ 1784 w 10000"/>
                  <a:gd name="connsiteY325" fmla="*/ 7902 h 10000"/>
                  <a:gd name="connsiteX326" fmla="*/ 1801 w 10000"/>
                  <a:gd name="connsiteY326" fmla="*/ 7908 h 10000"/>
                  <a:gd name="connsiteX327" fmla="*/ 1809 w 10000"/>
                  <a:gd name="connsiteY327" fmla="*/ 7911 h 10000"/>
                  <a:gd name="connsiteX328" fmla="*/ 1801 w 10000"/>
                  <a:gd name="connsiteY328" fmla="*/ 7940 h 10000"/>
                  <a:gd name="connsiteX329" fmla="*/ 1798 w 10000"/>
                  <a:gd name="connsiteY329" fmla="*/ 7979 h 10000"/>
                  <a:gd name="connsiteX330" fmla="*/ 1806 w 10000"/>
                  <a:gd name="connsiteY330" fmla="*/ 8002 h 10000"/>
                  <a:gd name="connsiteX331" fmla="*/ 1823 w 10000"/>
                  <a:gd name="connsiteY331" fmla="*/ 8021 h 10000"/>
                  <a:gd name="connsiteX332" fmla="*/ 1834 w 10000"/>
                  <a:gd name="connsiteY332" fmla="*/ 8044 h 10000"/>
                  <a:gd name="connsiteX333" fmla="*/ 1839 w 10000"/>
                  <a:gd name="connsiteY333" fmla="*/ 8073 h 10000"/>
                  <a:gd name="connsiteX334" fmla="*/ 1842 w 10000"/>
                  <a:gd name="connsiteY334" fmla="*/ 8106 h 10000"/>
                  <a:gd name="connsiteX335" fmla="*/ 1839 w 10000"/>
                  <a:gd name="connsiteY335" fmla="*/ 8144 h 10000"/>
                  <a:gd name="connsiteX336" fmla="*/ 1856 w 10000"/>
                  <a:gd name="connsiteY336" fmla="*/ 8164 h 10000"/>
                  <a:gd name="connsiteX337" fmla="*/ 1886 w 10000"/>
                  <a:gd name="connsiteY337" fmla="*/ 8193 h 10000"/>
                  <a:gd name="connsiteX338" fmla="*/ 1922 w 10000"/>
                  <a:gd name="connsiteY338" fmla="*/ 8206 h 10000"/>
                  <a:gd name="connsiteX339" fmla="*/ 1967 w 10000"/>
                  <a:gd name="connsiteY339" fmla="*/ 8203 h 10000"/>
                  <a:gd name="connsiteX340" fmla="*/ 1986 w 10000"/>
                  <a:gd name="connsiteY340" fmla="*/ 8212 h 10000"/>
                  <a:gd name="connsiteX341" fmla="*/ 2000 w 10000"/>
                  <a:gd name="connsiteY341" fmla="*/ 8232 h 10000"/>
                  <a:gd name="connsiteX342" fmla="*/ 2033 w 10000"/>
                  <a:gd name="connsiteY342" fmla="*/ 8258 h 10000"/>
                  <a:gd name="connsiteX343" fmla="*/ 2050 w 10000"/>
                  <a:gd name="connsiteY343" fmla="*/ 8271 h 10000"/>
                  <a:gd name="connsiteX344" fmla="*/ 2089 w 10000"/>
                  <a:gd name="connsiteY344" fmla="*/ 8280 h 10000"/>
                  <a:gd name="connsiteX345" fmla="*/ 2122 w 10000"/>
                  <a:gd name="connsiteY345" fmla="*/ 8300 h 10000"/>
                  <a:gd name="connsiteX346" fmla="*/ 2163 w 10000"/>
                  <a:gd name="connsiteY346" fmla="*/ 8332 h 10000"/>
                  <a:gd name="connsiteX347" fmla="*/ 2172 w 10000"/>
                  <a:gd name="connsiteY347" fmla="*/ 8335 h 10000"/>
                  <a:gd name="connsiteX348" fmla="*/ 2177 w 10000"/>
                  <a:gd name="connsiteY348" fmla="*/ 8345 h 10000"/>
                  <a:gd name="connsiteX349" fmla="*/ 2163 w 10000"/>
                  <a:gd name="connsiteY349" fmla="*/ 8371 h 10000"/>
                  <a:gd name="connsiteX350" fmla="*/ 2139 w 10000"/>
                  <a:gd name="connsiteY350" fmla="*/ 8423 h 10000"/>
                  <a:gd name="connsiteX351" fmla="*/ 2130 w 10000"/>
                  <a:gd name="connsiteY351" fmla="*/ 8439 h 10000"/>
                  <a:gd name="connsiteX352" fmla="*/ 2105 w 10000"/>
                  <a:gd name="connsiteY352" fmla="*/ 8446 h 10000"/>
                  <a:gd name="connsiteX353" fmla="*/ 2080 w 10000"/>
                  <a:gd name="connsiteY353" fmla="*/ 8449 h 10000"/>
                  <a:gd name="connsiteX354" fmla="*/ 2075 w 10000"/>
                  <a:gd name="connsiteY354" fmla="*/ 8459 h 10000"/>
                  <a:gd name="connsiteX355" fmla="*/ 2072 w 10000"/>
                  <a:gd name="connsiteY355" fmla="*/ 8475 h 10000"/>
                  <a:gd name="connsiteX356" fmla="*/ 2080 w 10000"/>
                  <a:gd name="connsiteY356" fmla="*/ 8484 h 10000"/>
                  <a:gd name="connsiteX357" fmla="*/ 2100 w 10000"/>
                  <a:gd name="connsiteY357" fmla="*/ 8475 h 10000"/>
                  <a:gd name="connsiteX358" fmla="*/ 2141 w 10000"/>
                  <a:gd name="connsiteY358" fmla="*/ 8478 h 10000"/>
                  <a:gd name="connsiteX359" fmla="*/ 2172 w 10000"/>
                  <a:gd name="connsiteY359" fmla="*/ 8475 h 10000"/>
                  <a:gd name="connsiteX360" fmla="*/ 2188 w 10000"/>
                  <a:gd name="connsiteY360" fmla="*/ 8475 h 10000"/>
                  <a:gd name="connsiteX361" fmla="*/ 2222 w 10000"/>
                  <a:gd name="connsiteY361" fmla="*/ 8497 h 10000"/>
                  <a:gd name="connsiteX362" fmla="*/ 2252 w 10000"/>
                  <a:gd name="connsiteY362" fmla="*/ 8514 h 10000"/>
                  <a:gd name="connsiteX363" fmla="*/ 2274 w 10000"/>
                  <a:gd name="connsiteY363" fmla="*/ 8514 h 10000"/>
                  <a:gd name="connsiteX364" fmla="*/ 2299 w 10000"/>
                  <a:gd name="connsiteY364" fmla="*/ 8504 h 10000"/>
                  <a:gd name="connsiteX365" fmla="*/ 2310 w 10000"/>
                  <a:gd name="connsiteY365" fmla="*/ 8504 h 10000"/>
                  <a:gd name="connsiteX366" fmla="*/ 2319 w 10000"/>
                  <a:gd name="connsiteY366" fmla="*/ 8484 h 10000"/>
                  <a:gd name="connsiteX367" fmla="*/ 2338 w 10000"/>
                  <a:gd name="connsiteY367" fmla="*/ 8494 h 10000"/>
                  <a:gd name="connsiteX368" fmla="*/ 2338 w 10000"/>
                  <a:gd name="connsiteY368" fmla="*/ 8552 h 10000"/>
                  <a:gd name="connsiteX369" fmla="*/ 2366 w 10000"/>
                  <a:gd name="connsiteY369" fmla="*/ 8572 h 10000"/>
                  <a:gd name="connsiteX370" fmla="*/ 2382 w 10000"/>
                  <a:gd name="connsiteY370" fmla="*/ 8582 h 10000"/>
                  <a:gd name="connsiteX371" fmla="*/ 2435 w 10000"/>
                  <a:gd name="connsiteY371" fmla="*/ 8552 h 10000"/>
                  <a:gd name="connsiteX372" fmla="*/ 2443 w 10000"/>
                  <a:gd name="connsiteY372" fmla="*/ 8552 h 10000"/>
                  <a:gd name="connsiteX373" fmla="*/ 2454 w 10000"/>
                  <a:gd name="connsiteY373" fmla="*/ 8552 h 10000"/>
                  <a:gd name="connsiteX374" fmla="*/ 2471 w 10000"/>
                  <a:gd name="connsiteY374" fmla="*/ 8546 h 10000"/>
                  <a:gd name="connsiteX375" fmla="*/ 2488 w 10000"/>
                  <a:gd name="connsiteY375" fmla="*/ 8536 h 10000"/>
                  <a:gd name="connsiteX376" fmla="*/ 2501 w 10000"/>
                  <a:gd name="connsiteY376" fmla="*/ 8533 h 10000"/>
                  <a:gd name="connsiteX377" fmla="*/ 2512 w 10000"/>
                  <a:gd name="connsiteY377" fmla="*/ 8533 h 10000"/>
                  <a:gd name="connsiteX378" fmla="*/ 2521 w 10000"/>
                  <a:gd name="connsiteY378" fmla="*/ 8546 h 10000"/>
                  <a:gd name="connsiteX379" fmla="*/ 2521 w 10000"/>
                  <a:gd name="connsiteY379" fmla="*/ 8572 h 10000"/>
                  <a:gd name="connsiteX380" fmla="*/ 2535 w 10000"/>
                  <a:gd name="connsiteY380" fmla="*/ 8588 h 10000"/>
                  <a:gd name="connsiteX381" fmla="*/ 2551 w 10000"/>
                  <a:gd name="connsiteY381" fmla="*/ 8582 h 10000"/>
                  <a:gd name="connsiteX382" fmla="*/ 2560 w 10000"/>
                  <a:gd name="connsiteY382" fmla="*/ 8582 h 10000"/>
                  <a:gd name="connsiteX383" fmla="*/ 2573 w 10000"/>
                  <a:gd name="connsiteY383" fmla="*/ 8588 h 10000"/>
                  <a:gd name="connsiteX384" fmla="*/ 2584 w 10000"/>
                  <a:gd name="connsiteY384" fmla="*/ 8591 h 10000"/>
                  <a:gd name="connsiteX385" fmla="*/ 2590 w 10000"/>
                  <a:gd name="connsiteY385" fmla="*/ 8598 h 10000"/>
                  <a:gd name="connsiteX386" fmla="*/ 2598 w 10000"/>
                  <a:gd name="connsiteY386" fmla="*/ 8608 h 10000"/>
                  <a:gd name="connsiteX387" fmla="*/ 2607 w 10000"/>
                  <a:gd name="connsiteY387" fmla="*/ 8617 h 10000"/>
                  <a:gd name="connsiteX388" fmla="*/ 2618 w 10000"/>
                  <a:gd name="connsiteY388" fmla="*/ 8617 h 10000"/>
                  <a:gd name="connsiteX389" fmla="*/ 2640 w 10000"/>
                  <a:gd name="connsiteY389" fmla="*/ 8608 h 10000"/>
                  <a:gd name="connsiteX390" fmla="*/ 2670 w 10000"/>
                  <a:gd name="connsiteY390" fmla="*/ 8598 h 10000"/>
                  <a:gd name="connsiteX391" fmla="*/ 2673 w 10000"/>
                  <a:gd name="connsiteY391" fmla="*/ 8598 h 10000"/>
                  <a:gd name="connsiteX392" fmla="*/ 2690 w 10000"/>
                  <a:gd name="connsiteY392" fmla="*/ 8598 h 10000"/>
                  <a:gd name="connsiteX393" fmla="*/ 2698 w 10000"/>
                  <a:gd name="connsiteY393" fmla="*/ 8598 h 10000"/>
                  <a:gd name="connsiteX394" fmla="*/ 2712 w 10000"/>
                  <a:gd name="connsiteY394" fmla="*/ 8598 h 10000"/>
                  <a:gd name="connsiteX395" fmla="*/ 2726 w 10000"/>
                  <a:gd name="connsiteY395" fmla="*/ 8591 h 10000"/>
                  <a:gd name="connsiteX396" fmla="*/ 2737 w 10000"/>
                  <a:gd name="connsiteY396" fmla="*/ 8588 h 10000"/>
                  <a:gd name="connsiteX397" fmla="*/ 2759 w 10000"/>
                  <a:gd name="connsiteY397" fmla="*/ 8582 h 10000"/>
                  <a:gd name="connsiteX398" fmla="*/ 2770 w 10000"/>
                  <a:gd name="connsiteY398" fmla="*/ 8578 h 10000"/>
                  <a:gd name="connsiteX399" fmla="*/ 2784 w 10000"/>
                  <a:gd name="connsiteY399" fmla="*/ 8572 h 10000"/>
                  <a:gd name="connsiteX400" fmla="*/ 2795 w 10000"/>
                  <a:gd name="connsiteY400" fmla="*/ 8572 h 10000"/>
                  <a:gd name="connsiteX401" fmla="*/ 2803 w 10000"/>
                  <a:gd name="connsiteY401" fmla="*/ 8588 h 10000"/>
                  <a:gd name="connsiteX402" fmla="*/ 2803 w 10000"/>
                  <a:gd name="connsiteY402" fmla="*/ 8591 h 10000"/>
                  <a:gd name="connsiteX403" fmla="*/ 2803 w 10000"/>
                  <a:gd name="connsiteY403" fmla="*/ 8601 h 10000"/>
                  <a:gd name="connsiteX404" fmla="*/ 2809 w 10000"/>
                  <a:gd name="connsiteY404" fmla="*/ 8601 h 10000"/>
                  <a:gd name="connsiteX405" fmla="*/ 2823 w 10000"/>
                  <a:gd name="connsiteY405" fmla="*/ 8598 h 10000"/>
                  <a:gd name="connsiteX406" fmla="*/ 2831 w 10000"/>
                  <a:gd name="connsiteY406" fmla="*/ 8598 h 10000"/>
                  <a:gd name="connsiteX407" fmla="*/ 2839 w 10000"/>
                  <a:gd name="connsiteY407" fmla="*/ 8601 h 10000"/>
                  <a:gd name="connsiteX408" fmla="*/ 2848 w 10000"/>
                  <a:gd name="connsiteY408" fmla="*/ 8598 h 10000"/>
                  <a:gd name="connsiteX409" fmla="*/ 2856 w 10000"/>
                  <a:gd name="connsiteY409" fmla="*/ 8601 h 10000"/>
                  <a:gd name="connsiteX410" fmla="*/ 2859 w 10000"/>
                  <a:gd name="connsiteY410" fmla="*/ 8601 h 10000"/>
                  <a:gd name="connsiteX411" fmla="*/ 2864 w 10000"/>
                  <a:gd name="connsiteY411" fmla="*/ 8598 h 10000"/>
                  <a:gd name="connsiteX412" fmla="*/ 2889 w 10000"/>
                  <a:gd name="connsiteY412" fmla="*/ 8611 h 10000"/>
                  <a:gd name="connsiteX413" fmla="*/ 2906 w 10000"/>
                  <a:gd name="connsiteY413" fmla="*/ 8620 h 10000"/>
                  <a:gd name="connsiteX414" fmla="*/ 2914 w 10000"/>
                  <a:gd name="connsiteY414" fmla="*/ 8627 h 10000"/>
                  <a:gd name="connsiteX415" fmla="*/ 2920 w 10000"/>
                  <a:gd name="connsiteY415" fmla="*/ 8640 h 10000"/>
                  <a:gd name="connsiteX416" fmla="*/ 2922 w 10000"/>
                  <a:gd name="connsiteY416" fmla="*/ 8666 h 10000"/>
                  <a:gd name="connsiteX417" fmla="*/ 2922 w 10000"/>
                  <a:gd name="connsiteY417" fmla="*/ 8692 h 10000"/>
                  <a:gd name="connsiteX418" fmla="*/ 2939 w 10000"/>
                  <a:gd name="connsiteY418" fmla="*/ 8695 h 10000"/>
                  <a:gd name="connsiteX419" fmla="*/ 2953 w 10000"/>
                  <a:gd name="connsiteY419" fmla="*/ 8695 h 10000"/>
                  <a:gd name="connsiteX420" fmla="*/ 2961 w 10000"/>
                  <a:gd name="connsiteY420" fmla="*/ 8695 h 10000"/>
                  <a:gd name="connsiteX421" fmla="*/ 2972 w 10000"/>
                  <a:gd name="connsiteY421" fmla="*/ 8692 h 10000"/>
                  <a:gd name="connsiteX422" fmla="*/ 2981 w 10000"/>
                  <a:gd name="connsiteY422" fmla="*/ 8685 h 10000"/>
                  <a:gd name="connsiteX423" fmla="*/ 2989 w 10000"/>
                  <a:gd name="connsiteY423" fmla="*/ 8685 h 10000"/>
                  <a:gd name="connsiteX424" fmla="*/ 3008 w 10000"/>
                  <a:gd name="connsiteY424" fmla="*/ 8685 h 10000"/>
                  <a:gd name="connsiteX425" fmla="*/ 3028 w 10000"/>
                  <a:gd name="connsiteY425" fmla="*/ 8695 h 10000"/>
                  <a:gd name="connsiteX426" fmla="*/ 3042 w 10000"/>
                  <a:gd name="connsiteY426" fmla="*/ 8695 h 10000"/>
                  <a:gd name="connsiteX427" fmla="*/ 3053 w 10000"/>
                  <a:gd name="connsiteY427" fmla="*/ 8676 h 10000"/>
                  <a:gd name="connsiteX428" fmla="*/ 3061 w 10000"/>
                  <a:gd name="connsiteY428" fmla="*/ 8666 h 10000"/>
                  <a:gd name="connsiteX429" fmla="*/ 3066 w 10000"/>
                  <a:gd name="connsiteY429" fmla="*/ 8656 h 10000"/>
                  <a:gd name="connsiteX430" fmla="*/ 3091 w 10000"/>
                  <a:gd name="connsiteY430" fmla="*/ 8659 h 10000"/>
                  <a:gd name="connsiteX431" fmla="*/ 3105 w 10000"/>
                  <a:gd name="connsiteY431" fmla="*/ 8659 h 10000"/>
                  <a:gd name="connsiteX432" fmla="*/ 3108 w 10000"/>
                  <a:gd name="connsiteY432" fmla="*/ 8650 h 10000"/>
                  <a:gd name="connsiteX433" fmla="*/ 3147 w 10000"/>
                  <a:gd name="connsiteY433" fmla="*/ 8588 h 10000"/>
                  <a:gd name="connsiteX434" fmla="*/ 3150 w 10000"/>
                  <a:gd name="connsiteY434" fmla="*/ 8598 h 10000"/>
                  <a:gd name="connsiteX435" fmla="*/ 3163 w 10000"/>
                  <a:gd name="connsiteY435" fmla="*/ 8601 h 10000"/>
                  <a:gd name="connsiteX436" fmla="*/ 3180 w 10000"/>
                  <a:gd name="connsiteY436" fmla="*/ 8608 h 10000"/>
                  <a:gd name="connsiteX437" fmla="*/ 3188 w 10000"/>
                  <a:gd name="connsiteY437" fmla="*/ 8611 h 10000"/>
                  <a:gd name="connsiteX438" fmla="*/ 3227 w 10000"/>
                  <a:gd name="connsiteY438" fmla="*/ 8620 h 10000"/>
                  <a:gd name="connsiteX439" fmla="*/ 3238 w 10000"/>
                  <a:gd name="connsiteY439" fmla="*/ 8617 h 10000"/>
                  <a:gd name="connsiteX440" fmla="*/ 3247 w 10000"/>
                  <a:gd name="connsiteY440" fmla="*/ 8601 h 10000"/>
                  <a:gd name="connsiteX441" fmla="*/ 3269 w 10000"/>
                  <a:gd name="connsiteY441" fmla="*/ 8611 h 10000"/>
                  <a:gd name="connsiteX442" fmla="*/ 3277 w 10000"/>
                  <a:gd name="connsiteY442" fmla="*/ 8617 h 10000"/>
                  <a:gd name="connsiteX443" fmla="*/ 3285 w 10000"/>
                  <a:gd name="connsiteY443" fmla="*/ 8611 h 10000"/>
                  <a:gd name="connsiteX444" fmla="*/ 3307 w 10000"/>
                  <a:gd name="connsiteY444" fmla="*/ 8611 h 10000"/>
                  <a:gd name="connsiteX445" fmla="*/ 3319 w 10000"/>
                  <a:gd name="connsiteY445" fmla="*/ 8617 h 10000"/>
                  <a:gd name="connsiteX446" fmla="*/ 3324 w 10000"/>
                  <a:gd name="connsiteY446" fmla="*/ 8617 h 10000"/>
                  <a:gd name="connsiteX447" fmla="*/ 3327 w 10000"/>
                  <a:gd name="connsiteY447" fmla="*/ 8620 h 10000"/>
                  <a:gd name="connsiteX448" fmla="*/ 3341 w 10000"/>
                  <a:gd name="connsiteY448" fmla="*/ 8620 h 10000"/>
                  <a:gd name="connsiteX449" fmla="*/ 3357 w 10000"/>
                  <a:gd name="connsiteY449" fmla="*/ 8620 h 10000"/>
                  <a:gd name="connsiteX450" fmla="*/ 3374 w 10000"/>
                  <a:gd name="connsiteY450" fmla="*/ 8620 h 10000"/>
                  <a:gd name="connsiteX451" fmla="*/ 3382 w 10000"/>
                  <a:gd name="connsiteY451" fmla="*/ 8620 h 10000"/>
                  <a:gd name="connsiteX452" fmla="*/ 3399 w 10000"/>
                  <a:gd name="connsiteY452" fmla="*/ 8611 h 10000"/>
                  <a:gd name="connsiteX453" fmla="*/ 3413 w 10000"/>
                  <a:gd name="connsiteY453" fmla="*/ 8601 h 10000"/>
                  <a:gd name="connsiteX454" fmla="*/ 3421 w 10000"/>
                  <a:gd name="connsiteY454" fmla="*/ 8588 h 10000"/>
                  <a:gd name="connsiteX455" fmla="*/ 3421 w 10000"/>
                  <a:gd name="connsiteY455" fmla="*/ 8572 h 10000"/>
                  <a:gd name="connsiteX456" fmla="*/ 3421 w 10000"/>
                  <a:gd name="connsiteY456" fmla="*/ 8552 h 10000"/>
                  <a:gd name="connsiteX457" fmla="*/ 3424 w 10000"/>
                  <a:gd name="connsiteY457" fmla="*/ 8533 h 10000"/>
                  <a:gd name="connsiteX458" fmla="*/ 3432 w 10000"/>
                  <a:gd name="connsiteY458" fmla="*/ 8523 h 10000"/>
                  <a:gd name="connsiteX459" fmla="*/ 3446 w 10000"/>
                  <a:gd name="connsiteY459" fmla="*/ 8523 h 10000"/>
                  <a:gd name="connsiteX460" fmla="*/ 3457 w 10000"/>
                  <a:gd name="connsiteY460" fmla="*/ 8523 h 10000"/>
                  <a:gd name="connsiteX461" fmla="*/ 3476 w 10000"/>
                  <a:gd name="connsiteY461" fmla="*/ 8533 h 10000"/>
                  <a:gd name="connsiteX462" fmla="*/ 3485 w 10000"/>
                  <a:gd name="connsiteY462" fmla="*/ 8536 h 10000"/>
                  <a:gd name="connsiteX463" fmla="*/ 3501 w 10000"/>
                  <a:gd name="connsiteY463" fmla="*/ 8527 h 10000"/>
                  <a:gd name="connsiteX464" fmla="*/ 3504 w 10000"/>
                  <a:gd name="connsiteY464" fmla="*/ 8514 h 10000"/>
                  <a:gd name="connsiteX465" fmla="*/ 3510 w 10000"/>
                  <a:gd name="connsiteY465" fmla="*/ 8497 h 10000"/>
                  <a:gd name="connsiteX466" fmla="*/ 3537 w 10000"/>
                  <a:gd name="connsiteY466" fmla="*/ 8484 h 10000"/>
                  <a:gd name="connsiteX467" fmla="*/ 3562 w 10000"/>
                  <a:gd name="connsiteY467" fmla="*/ 8488 h 10000"/>
                  <a:gd name="connsiteX468" fmla="*/ 3568 w 10000"/>
                  <a:gd name="connsiteY468" fmla="*/ 8484 h 10000"/>
                  <a:gd name="connsiteX469" fmla="*/ 3584 w 10000"/>
                  <a:gd name="connsiteY469" fmla="*/ 8494 h 10000"/>
                  <a:gd name="connsiteX470" fmla="*/ 3593 w 10000"/>
                  <a:gd name="connsiteY470" fmla="*/ 8507 h 10000"/>
                  <a:gd name="connsiteX471" fmla="*/ 3618 w 10000"/>
                  <a:gd name="connsiteY471" fmla="*/ 8497 h 10000"/>
                  <a:gd name="connsiteX472" fmla="*/ 3643 w 10000"/>
                  <a:gd name="connsiteY472" fmla="*/ 8475 h 10000"/>
                  <a:gd name="connsiteX473" fmla="*/ 3657 w 10000"/>
                  <a:gd name="connsiteY473" fmla="*/ 8478 h 10000"/>
                  <a:gd name="connsiteX474" fmla="*/ 3670 w 10000"/>
                  <a:gd name="connsiteY474" fmla="*/ 8475 h 10000"/>
                  <a:gd name="connsiteX475" fmla="*/ 3673 w 10000"/>
                  <a:gd name="connsiteY475" fmla="*/ 8468 h 10000"/>
                  <a:gd name="connsiteX476" fmla="*/ 3681 w 10000"/>
                  <a:gd name="connsiteY476" fmla="*/ 8468 h 10000"/>
                  <a:gd name="connsiteX477" fmla="*/ 3698 w 10000"/>
                  <a:gd name="connsiteY477" fmla="*/ 8478 h 10000"/>
                  <a:gd name="connsiteX478" fmla="*/ 3720 w 10000"/>
                  <a:gd name="connsiteY478" fmla="*/ 8497 h 10000"/>
                  <a:gd name="connsiteX479" fmla="*/ 3715 w 10000"/>
                  <a:gd name="connsiteY479" fmla="*/ 8504 h 10000"/>
                  <a:gd name="connsiteX480" fmla="*/ 3729 w 10000"/>
                  <a:gd name="connsiteY480" fmla="*/ 8514 h 10000"/>
                  <a:gd name="connsiteX481" fmla="*/ 3729 w 10000"/>
                  <a:gd name="connsiteY481" fmla="*/ 8517 h 10000"/>
                  <a:gd name="connsiteX482" fmla="*/ 3740 w 10000"/>
                  <a:gd name="connsiteY482" fmla="*/ 8527 h 10000"/>
                  <a:gd name="connsiteX483" fmla="*/ 3759 w 10000"/>
                  <a:gd name="connsiteY483" fmla="*/ 8517 h 10000"/>
                  <a:gd name="connsiteX484" fmla="*/ 3762 w 10000"/>
                  <a:gd name="connsiteY484" fmla="*/ 8504 h 10000"/>
                  <a:gd name="connsiteX485" fmla="*/ 3770 w 10000"/>
                  <a:gd name="connsiteY485" fmla="*/ 8488 h 10000"/>
                  <a:gd name="connsiteX486" fmla="*/ 3778 w 10000"/>
                  <a:gd name="connsiteY486" fmla="*/ 8484 h 10000"/>
                  <a:gd name="connsiteX487" fmla="*/ 3792 w 10000"/>
                  <a:gd name="connsiteY487" fmla="*/ 8475 h 10000"/>
                  <a:gd name="connsiteX488" fmla="*/ 3803 w 10000"/>
                  <a:gd name="connsiteY488" fmla="*/ 8478 h 10000"/>
                  <a:gd name="connsiteX489" fmla="*/ 3809 w 10000"/>
                  <a:gd name="connsiteY489" fmla="*/ 8475 h 10000"/>
                  <a:gd name="connsiteX490" fmla="*/ 3825 w 10000"/>
                  <a:gd name="connsiteY490" fmla="*/ 8465 h 10000"/>
                  <a:gd name="connsiteX491" fmla="*/ 3834 w 10000"/>
                  <a:gd name="connsiteY491" fmla="*/ 8468 h 10000"/>
                  <a:gd name="connsiteX492" fmla="*/ 3842 w 10000"/>
                  <a:gd name="connsiteY492" fmla="*/ 8478 h 10000"/>
                  <a:gd name="connsiteX493" fmla="*/ 3850 w 10000"/>
                  <a:gd name="connsiteY493" fmla="*/ 8478 h 10000"/>
                  <a:gd name="connsiteX494" fmla="*/ 3859 w 10000"/>
                  <a:gd name="connsiteY494" fmla="*/ 8484 h 10000"/>
                  <a:gd name="connsiteX495" fmla="*/ 3873 w 10000"/>
                  <a:gd name="connsiteY495" fmla="*/ 8494 h 10000"/>
                  <a:gd name="connsiteX496" fmla="*/ 3875 w 10000"/>
                  <a:gd name="connsiteY496" fmla="*/ 8507 h 10000"/>
                  <a:gd name="connsiteX497" fmla="*/ 3881 w 10000"/>
                  <a:gd name="connsiteY497" fmla="*/ 8527 h 10000"/>
                  <a:gd name="connsiteX498" fmla="*/ 3875 w 10000"/>
                  <a:gd name="connsiteY498" fmla="*/ 8546 h 10000"/>
                  <a:gd name="connsiteX499" fmla="*/ 3892 w 10000"/>
                  <a:gd name="connsiteY499" fmla="*/ 8546 h 10000"/>
                  <a:gd name="connsiteX500" fmla="*/ 3900 w 10000"/>
                  <a:gd name="connsiteY500" fmla="*/ 8543 h 10000"/>
                  <a:gd name="connsiteX501" fmla="*/ 3906 w 10000"/>
                  <a:gd name="connsiteY501" fmla="*/ 8543 h 10000"/>
                  <a:gd name="connsiteX502" fmla="*/ 3922 w 10000"/>
                  <a:gd name="connsiteY502" fmla="*/ 8552 h 10000"/>
                  <a:gd name="connsiteX503" fmla="*/ 3939 w 10000"/>
                  <a:gd name="connsiteY503" fmla="*/ 8559 h 10000"/>
                  <a:gd name="connsiteX504" fmla="*/ 3953 w 10000"/>
                  <a:gd name="connsiteY504" fmla="*/ 8572 h 10000"/>
                  <a:gd name="connsiteX505" fmla="*/ 3956 w 10000"/>
                  <a:gd name="connsiteY505" fmla="*/ 8588 h 10000"/>
                  <a:gd name="connsiteX506" fmla="*/ 3956 w 10000"/>
                  <a:gd name="connsiteY506" fmla="*/ 8608 h 10000"/>
                  <a:gd name="connsiteX507" fmla="*/ 3972 w 10000"/>
                  <a:gd name="connsiteY507" fmla="*/ 8608 h 10000"/>
                  <a:gd name="connsiteX508" fmla="*/ 3986 w 10000"/>
                  <a:gd name="connsiteY508" fmla="*/ 8608 h 10000"/>
                  <a:gd name="connsiteX509" fmla="*/ 3997 w 10000"/>
                  <a:gd name="connsiteY509" fmla="*/ 8608 h 10000"/>
                  <a:gd name="connsiteX510" fmla="*/ 4006 w 10000"/>
                  <a:gd name="connsiteY510" fmla="*/ 8608 h 10000"/>
                  <a:gd name="connsiteX511" fmla="*/ 4006 w 10000"/>
                  <a:gd name="connsiteY511" fmla="*/ 8611 h 10000"/>
                  <a:gd name="connsiteX512" fmla="*/ 4011 w 10000"/>
                  <a:gd name="connsiteY512" fmla="*/ 8611 h 10000"/>
                  <a:gd name="connsiteX513" fmla="*/ 4022 w 10000"/>
                  <a:gd name="connsiteY513" fmla="*/ 8620 h 10000"/>
                  <a:gd name="connsiteX514" fmla="*/ 4042 w 10000"/>
                  <a:gd name="connsiteY514" fmla="*/ 8620 h 10000"/>
                  <a:gd name="connsiteX515" fmla="*/ 4050 w 10000"/>
                  <a:gd name="connsiteY515" fmla="*/ 8617 h 10000"/>
                  <a:gd name="connsiteX516" fmla="*/ 4069 w 10000"/>
                  <a:gd name="connsiteY516" fmla="*/ 8620 h 10000"/>
                  <a:gd name="connsiteX517" fmla="*/ 4086 w 10000"/>
                  <a:gd name="connsiteY517" fmla="*/ 8630 h 10000"/>
                  <a:gd name="connsiteX518" fmla="*/ 4108 w 10000"/>
                  <a:gd name="connsiteY518" fmla="*/ 8627 h 10000"/>
                  <a:gd name="connsiteX519" fmla="*/ 4125 w 10000"/>
                  <a:gd name="connsiteY519" fmla="*/ 8620 h 10000"/>
                  <a:gd name="connsiteX520" fmla="*/ 4133 w 10000"/>
                  <a:gd name="connsiteY520" fmla="*/ 8611 h 10000"/>
                  <a:gd name="connsiteX521" fmla="*/ 4139 w 10000"/>
                  <a:gd name="connsiteY521" fmla="*/ 8608 h 10000"/>
                  <a:gd name="connsiteX522" fmla="*/ 4147 w 10000"/>
                  <a:gd name="connsiteY522" fmla="*/ 8601 h 10000"/>
                  <a:gd name="connsiteX523" fmla="*/ 4155 w 10000"/>
                  <a:gd name="connsiteY523" fmla="*/ 8591 h 10000"/>
                  <a:gd name="connsiteX524" fmla="*/ 4166 w 10000"/>
                  <a:gd name="connsiteY524" fmla="*/ 8582 h 10000"/>
                  <a:gd name="connsiteX525" fmla="*/ 4183 w 10000"/>
                  <a:gd name="connsiteY525" fmla="*/ 8569 h 10000"/>
                  <a:gd name="connsiteX526" fmla="*/ 4191 w 10000"/>
                  <a:gd name="connsiteY526" fmla="*/ 8562 h 10000"/>
                  <a:gd name="connsiteX527" fmla="*/ 4208 w 10000"/>
                  <a:gd name="connsiteY527" fmla="*/ 8552 h 10000"/>
                  <a:gd name="connsiteX528" fmla="*/ 4230 w 10000"/>
                  <a:gd name="connsiteY528" fmla="*/ 8552 h 10000"/>
                  <a:gd name="connsiteX529" fmla="*/ 4238 w 10000"/>
                  <a:gd name="connsiteY529" fmla="*/ 8559 h 10000"/>
                  <a:gd name="connsiteX530" fmla="*/ 4247 w 10000"/>
                  <a:gd name="connsiteY530" fmla="*/ 8572 h 10000"/>
                  <a:gd name="connsiteX531" fmla="*/ 4252 w 10000"/>
                  <a:gd name="connsiteY531" fmla="*/ 8578 h 10000"/>
                  <a:gd name="connsiteX532" fmla="*/ 4263 w 10000"/>
                  <a:gd name="connsiteY532" fmla="*/ 8582 h 10000"/>
                  <a:gd name="connsiteX533" fmla="*/ 4277 w 10000"/>
                  <a:gd name="connsiteY533" fmla="*/ 8572 h 10000"/>
                  <a:gd name="connsiteX534" fmla="*/ 4294 w 10000"/>
                  <a:gd name="connsiteY534" fmla="*/ 8559 h 10000"/>
                  <a:gd name="connsiteX535" fmla="*/ 4302 w 10000"/>
                  <a:gd name="connsiteY535" fmla="*/ 8546 h 10000"/>
                  <a:gd name="connsiteX536" fmla="*/ 4310 w 10000"/>
                  <a:gd name="connsiteY536" fmla="*/ 8543 h 10000"/>
                  <a:gd name="connsiteX537" fmla="*/ 4313 w 10000"/>
                  <a:gd name="connsiteY537" fmla="*/ 8543 h 10000"/>
                  <a:gd name="connsiteX538" fmla="*/ 4332 w 10000"/>
                  <a:gd name="connsiteY538" fmla="*/ 8546 h 10000"/>
                  <a:gd name="connsiteX539" fmla="*/ 4335 w 10000"/>
                  <a:gd name="connsiteY539" fmla="*/ 8559 h 10000"/>
                  <a:gd name="connsiteX540" fmla="*/ 4349 w 10000"/>
                  <a:gd name="connsiteY540" fmla="*/ 8588 h 10000"/>
                  <a:gd name="connsiteX541" fmla="*/ 4360 w 10000"/>
                  <a:gd name="connsiteY541" fmla="*/ 8591 h 10000"/>
                  <a:gd name="connsiteX542" fmla="*/ 4366 w 10000"/>
                  <a:gd name="connsiteY542" fmla="*/ 8591 h 10000"/>
                  <a:gd name="connsiteX543" fmla="*/ 4382 w 10000"/>
                  <a:gd name="connsiteY543" fmla="*/ 8598 h 10000"/>
                  <a:gd name="connsiteX544" fmla="*/ 4385 w 10000"/>
                  <a:gd name="connsiteY544" fmla="*/ 8598 h 10000"/>
                  <a:gd name="connsiteX545" fmla="*/ 4402 w 10000"/>
                  <a:gd name="connsiteY545" fmla="*/ 8598 h 10000"/>
                  <a:gd name="connsiteX546" fmla="*/ 4421 w 10000"/>
                  <a:gd name="connsiteY546" fmla="*/ 8591 h 10000"/>
                  <a:gd name="connsiteX547" fmla="*/ 4440 w 10000"/>
                  <a:gd name="connsiteY547" fmla="*/ 8591 h 10000"/>
                  <a:gd name="connsiteX548" fmla="*/ 4449 w 10000"/>
                  <a:gd name="connsiteY548" fmla="*/ 8598 h 10000"/>
                  <a:gd name="connsiteX549" fmla="*/ 4454 w 10000"/>
                  <a:gd name="connsiteY549" fmla="*/ 8617 h 10000"/>
                  <a:gd name="connsiteX550" fmla="*/ 4463 w 10000"/>
                  <a:gd name="connsiteY550" fmla="*/ 8608 h 10000"/>
                  <a:gd name="connsiteX551" fmla="*/ 4474 w 10000"/>
                  <a:gd name="connsiteY551" fmla="*/ 8608 h 10000"/>
                  <a:gd name="connsiteX552" fmla="*/ 4490 w 10000"/>
                  <a:gd name="connsiteY552" fmla="*/ 8617 h 10000"/>
                  <a:gd name="connsiteX553" fmla="*/ 4504 w 10000"/>
                  <a:gd name="connsiteY553" fmla="*/ 8617 h 10000"/>
                  <a:gd name="connsiteX554" fmla="*/ 4518 w 10000"/>
                  <a:gd name="connsiteY554" fmla="*/ 8617 h 10000"/>
                  <a:gd name="connsiteX555" fmla="*/ 4535 w 10000"/>
                  <a:gd name="connsiteY555" fmla="*/ 8611 h 10000"/>
                  <a:gd name="connsiteX556" fmla="*/ 4546 w 10000"/>
                  <a:gd name="connsiteY556" fmla="*/ 8611 h 10000"/>
                  <a:gd name="connsiteX557" fmla="*/ 4562 w 10000"/>
                  <a:gd name="connsiteY557" fmla="*/ 8611 h 10000"/>
                  <a:gd name="connsiteX558" fmla="*/ 4571 w 10000"/>
                  <a:gd name="connsiteY558" fmla="*/ 8611 h 10000"/>
                  <a:gd name="connsiteX559" fmla="*/ 4579 w 10000"/>
                  <a:gd name="connsiteY559" fmla="*/ 8608 h 10000"/>
                  <a:gd name="connsiteX560" fmla="*/ 4584 w 10000"/>
                  <a:gd name="connsiteY560" fmla="*/ 8608 h 10000"/>
                  <a:gd name="connsiteX561" fmla="*/ 4601 w 10000"/>
                  <a:gd name="connsiteY561" fmla="*/ 8617 h 10000"/>
                  <a:gd name="connsiteX562" fmla="*/ 4609 w 10000"/>
                  <a:gd name="connsiteY562" fmla="*/ 8627 h 10000"/>
                  <a:gd name="connsiteX563" fmla="*/ 4618 w 10000"/>
                  <a:gd name="connsiteY563" fmla="*/ 8637 h 10000"/>
                  <a:gd name="connsiteX564" fmla="*/ 4618 w 10000"/>
                  <a:gd name="connsiteY564" fmla="*/ 8646 h 10000"/>
                  <a:gd name="connsiteX565" fmla="*/ 4634 w 10000"/>
                  <a:gd name="connsiteY565" fmla="*/ 8656 h 10000"/>
                  <a:gd name="connsiteX566" fmla="*/ 4640 w 10000"/>
                  <a:gd name="connsiteY566" fmla="*/ 8659 h 10000"/>
                  <a:gd name="connsiteX567" fmla="*/ 4651 w 10000"/>
                  <a:gd name="connsiteY567" fmla="*/ 8666 h 10000"/>
                  <a:gd name="connsiteX568" fmla="*/ 4657 w 10000"/>
                  <a:gd name="connsiteY568" fmla="*/ 8659 h 10000"/>
                  <a:gd name="connsiteX569" fmla="*/ 4668 w 10000"/>
                  <a:gd name="connsiteY569" fmla="*/ 8650 h 10000"/>
                  <a:gd name="connsiteX570" fmla="*/ 4676 w 10000"/>
                  <a:gd name="connsiteY570" fmla="*/ 8650 h 10000"/>
                  <a:gd name="connsiteX571" fmla="*/ 4690 w 10000"/>
                  <a:gd name="connsiteY571" fmla="*/ 8650 h 10000"/>
                  <a:gd name="connsiteX572" fmla="*/ 4698 w 10000"/>
                  <a:gd name="connsiteY572" fmla="*/ 8650 h 10000"/>
                  <a:gd name="connsiteX573" fmla="*/ 4704 w 10000"/>
                  <a:gd name="connsiteY573" fmla="*/ 8650 h 10000"/>
                  <a:gd name="connsiteX574" fmla="*/ 4706 w 10000"/>
                  <a:gd name="connsiteY574" fmla="*/ 8659 h 10000"/>
                  <a:gd name="connsiteX575" fmla="*/ 4706 w 10000"/>
                  <a:gd name="connsiteY575" fmla="*/ 8666 h 10000"/>
                  <a:gd name="connsiteX576" fmla="*/ 4723 w 10000"/>
                  <a:gd name="connsiteY576" fmla="*/ 8682 h 10000"/>
                  <a:gd name="connsiteX577" fmla="*/ 4737 w 10000"/>
                  <a:gd name="connsiteY577" fmla="*/ 8682 h 10000"/>
                  <a:gd name="connsiteX578" fmla="*/ 4745 w 10000"/>
                  <a:gd name="connsiteY578" fmla="*/ 8676 h 10000"/>
                  <a:gd name="connsiteX579" fmla="*/ 4756 w 10000"/>
                  <a:gd name="connsiteY579" fmla="*/ 8666 h 10000"/>
                  <a:gd name="connsiteX580" fmla="*/ 4765 w 10000"/>
                  <a:gd name="connsiteY580" fmla="*/ 8666 h 10000"/>
                  <a:gd name="connsiteX581" fmla="*/ 4765 w 10000"/>
                  <a:gd name="connsiteY581" fmla="*/ 8682 h 10000"/>
                  <a:gd name="connsiteX582" fmla="*/ 4770 w 10000"/>
                  <a:gd name="connsiteY582" fmla="*/ 8701 h 10000"/>
                  <a:gd name="connsiteX583" fmla="*/ 4778 w 10000"/>
                  <a:gd name="connsiteY583" fmla="*/ 8705 h 10000"/>
                  <a:gd name="connsiteX584" fmla="*/ 4795 w 10000"/>
                  <a:gd name="connsiteY584" fmla="*/ 8714 h 10000"/>
                  <a:gd name="connsiteX585" fmla="*/ 4812 w 10000"/>
                  <a:gd name="connsiteY585" fmla="*/ 8714 h 10000"/>
                  <a:gd name="connsiteX586" fmla="*/ 4825 w 10000"/>
                  <a:gd name="connsiteY586" fmla="*/ 8705 h 10000"/>
                  <a:gd name="connsiteX587" fmla="*/ 4825 w 10000"/>
                  <a:gd name="connsiteY587" fmla="*/ 8701 h 10000"/>
                  <a:gd name="connsiteX588" fmla="*/ 4828 w 10000"/>
                  <a:gd name="connsiteY588" fmla="*/ 8701 h 10000"/>
                  <a:gd name="connsiteX589" fmla="*/ 4837 w 10000"/>
                  <a:gd name="connsiteY589" fmla="*/ 8692 h 10000"/>
                  <a:gd name="connsiteX590" fmla="*/ 4842 w 10000"/>
                  <a:gd name="connsiteY590" fmla="*/ 8685 h 10000"/>
                  <a:gd name="connsiteX591" fmla="*/ 4859 w 10000"/>
                  <a:gd name="connsiteY591" fmla="*/ 8692 h 10000"/>
                  <a:gd name="connsiteX592" fmla="*/ 4870 w 10000"/>
                  <a:gd name="connsiteY592" fmla="*/ 8701 h 10000"/>
                  <a:gd name="connsiteX593" fmla="*/ 4878 w 10000"/>
                  <a:gd name="connsiteY593" fmla="*/ 8714 h 10000"/>
                  <a:gd name="connsiteX594" fmla="*/ 4892 w 10000"/>
                  <a:gd name="connsiteY594" fmla="*/ 8724 h 10000"/>
                  <a:gd name="connsiteX595" fmla="*/ 4900 w 10000"/>
                  <a:gd name="connsiteY595" fmla="*/ 8724 h 10000"/>
                  <a:gd name="connsiteX596" fmla="*/ 4906 w 10000"/>
                  <a:gd name="connsiteY596" fmla="*/ 8705 h 10000"/>
                  <a:gd name="connsiteX597" fmla="*/ 4925 w 10000"/>
                  <a:gd name="connsiteY597" fmla="*/ 8724 h 10000"/>
                  <a:gd name="connsiteX598" fmla="*/ 4939 w 10000"/>
                  <a:gd name="connsiteY598" fmla="*/ 8701 h 10000"/>
                  <a:gd name="connsiteX599" fmla="*/ 4950 w 10000"/>
                  <a:gd name="connsiteY599" fmla="*/ 8695 h 10000"/>
                  <a:gd name="connsiteX600" fmla="*/ 4956 w 10000"/>
                  <a:gd name="connsiteY600" fmla="*/ 8692 h 10000"/>
                  <a:gd name="connsiteX601" fmla="*/ 4986 w 10000"/>
                  <a:gd name="connsiteY601" fmla="*/ 8705 h 10000"/>
                  <a:gd name="connsiteX602" fmla="*/ 5003 w 10000"/>
                  <a:gd name="connsiteY602" fmla="*/ 8701 h 10000"/>
                  <a:gd name="connsiteX603" fmla="*/ 5011 w 10000"/>
                  <a:gd name="connsiteY603" fmla="*/ 8692 h 10000"/>
                  <a:gd name="connsiteX604" fmla="*/ 5028 w 10000"/>
                  <a:gd name="connsiteY604" fmla="*/ 8682 h 10000"/>
                  <a:gd name="connsiteX605" fmla="*/ 5030 w 10000"/>
                  <a:gd name="connsiteY605" fmla="*/ 8659 h 10000"/>
                  <a:gd name="connsiteX606" fmla="*/ 5039 w 10000"/>
                  <a:gd name="connsiteY606" fmla="*/ 8656 h 10000"/>
                  <a:gd name="connsiteX607" fmla="*/ 5053 w 10000"/>
                  <a:gd name="connsiteY607" fmla="*/ 8669 h 10000"/>
                  <a:gd name="connsiteX608" fmla="*/ 5061 w 10000"/>
                  <a:gd name="connsiteY608" fmla="*/ 8669 h 10000"/>
                  <a:gd name="connsiteX609" fmla="*/ 5061 w 10000"/>
                  <a:gd name="connsiteY609" fmla="*/ 8676 h 10000"/>
                  <a:gd name="connsiteX610" fmla="*/ 5069 w 10000"/>
                  <a:gd name="connsiteY610" fmla="*/ 8669 h 10000"/>
                  <a:gd name="connsiteX611" fmla="*/ 5083 w 10000"/>
                  <a:gd name="connsiteY611" fmla="*/ 8669 h 10000"/>
                  <a:gd name="connsiteX612" fmla="*/ 5100 w 10000"/>
                  <a:gd name="connsiteY612" fmla="*/ 8669 h 10000"/>
                  <a:gd name="connsiteX613" fmla="*/ 5119 w 10000"/>
                  <a:gd name="connsiteY613" fmla="*/ 8682 h 10000"/>
                  <a:gd name="connsiteX614" fmla="*/ 5136 w 10000"/>
                  <a:gd name="connsiteY614" fmla="*/ 8692 h 10000"/>
                  <a:gd name="connsiteX615" fmla="*/ 5161 w 10000"/>
                  <a:gd name="connsiteY615" fmla="*/ 8701 h 10000"/>
                  <a:gd name="connsiteX616" fmla="*/ 5183 w 10000"/>
                  <a:gd name="connsiteY616" fmla="*/ 8701 h 10000"/>
                  <a:gd name="connsiteX617" fmla="*/ 5199 w 10000"/>
                  <a:gd name="connsiteY617" fmla="*/ 8701 h 10000"/>
                  <a:gd name="connsiteX618" fmla="*/ 5213 w 10000"/>
                  <a:gd name="connsiteY618" fmla="*/ 8705 h 10000"/>
                  <a:gd name="connsiteX619" fmla="*/ 5224 w 10000"/>
                  <a:gd name="connsiteY619" fmla="*/ 8701 h 10000"/>
                  <a:gd name="connsiteX620" fmla="*/ 5230 w 10000"/>
                  <a:gd name="connsiteY620" fmla="*/ 8701 h 10000"/>
                  <a:gd name="connsiteX621" fmla="*/ 5241 w 10000"/>
                  <a:gd name="connsiteY621" fmla="*/ 8676 h 10000"/>
                  <a:gd name="connsiteX622" fmla="*/ 5247 w 10000"/>
                  <a:gd name="connsiteY622" fmla="*/ 8666 h 10000"/>
                  <a:gd name="connsiteX623" fmla="*/ 5249 w 10000"/>
                  <a:gd name="connsiteY623" fmla="*/ 8646 h 10000"/>
                  <a:gd name="connsiteX624" fmla="*/ 5249 w 10000"/>
                  <a:gd name="connsiteY624" fmla="*/ 8650 h 10000"/>
                  <a:gd name="connsiteX625" fmla="*/ 5255 w 10000"/>
                  <a:gd name="connsiteY625" fmla="*/ 8646 h 10000"/>
                  <a:gd name="connsiteX626" fmla="*/ 5271 w 10000"/>
                  <a:gd name="connsiteY626" fmla="*/ 8650 h 10000"/>
                  <a:gd name="connsiteX627" fmla="*/ 5288 w 10000"/>
                  <a:gd name="connsiteY627" fmla="*/ 8666 h 10000"/>
                  <a:gd name="connsiteX628" fmla="*/ 5296 w 10000"/>
                  <a:gd name="connsiteY628" fmla="*/ 8666 h 10000"/>
                  <a:gd name="connsiteX629" fmla="*/ 5310 w 10000"/>
                  <a:gd name="connsiteY629" fmla="*/ 8656 h 10000"/>
                  <a:gd name="connsiteX630" fmla="*/ 5321 w 10000"/>
                  <a:gd name="connsiteY630" fmla="*/ 8650 h 10000"/>
                  <a:gd name="connsiteX631" fmla="*/ 5338 w 10000"/>
                  <a:gd name="connsiteY631" fmla="*/ 8650 h 10000"/>
                  <a:gd name="connsiteX632" fmla="*/ 5360 w 10000"/>
                  <a:gd name="connsiteY632" fmla="*/ 8640 h 10000"/>
                  <a:gd name="connsiteX633" fmla="*/ 5366 w 10000"/>
                  <a:gd name="connsiteY633" fmla="*/ 8637 h 10000"/>
                  <a:gd name="connsiteX634" fmla="*/ 5368 w 10000"/>
                  <a:gd name="connsiteY634" fmla="*/ 8637 h 10000"/>
                  <a:gd name="connsiteX635" fmla="*/ 5382 w 10000"/>
                  <a:gd name="connsiteY635" fmla="*/ 8630 h 10000"/>
                  <a:gd name="connsiteX636" fmla="*/ 5391 w 10000"/>
                  <a:gd name="connsiteY636" fmla="*/ 8630 h 10000"/>
                  <a:gd name="connsiteX637" fmla="*/ 5402 w 10000"/>
                  <a:gd name="connsiteY637" fmla="*/ 8637 h 10000"/>
                  <a:gd name="connsiteX638" fmla="*/ 5418 w 10000"/>
                  <a:gd name="connsiteY638" fmla="*/ 8656 h 10000"/>
                  <a:gd name="connsiteX639" fmla="*/ 5432 w 10000"/>
                  <a:gd name="connsiteY639" fmla="*/ 8666 h 10000"/>
                  <a:gd name="connsiteX640" fmla="*/ 5443 w 10000"/>
                  <a:gd name="connsiteY640" fmla="*/ 8682 h 10000"/>
                  <a:gd name="connsiteX641" fmla="*/ 5457 w 10000"/>
                  <a:gd name="connsiteY641" fmla="*/ 8692 h 10000"/>
                  <a:gd name="connsiteX642" fmla="*/ 5471 w 10000"/>
                  <a:gd name="connsiteY642" fmla="*/ 8705 h 10000"/>
                  <a:gd name="connsiteX643" fmla="*/ 5488 w 10000"/>
                  <a:gd name="connsiteY643" fmla="*/ 8711 h 10000"/>
                  <a:gd name="connsiteX644" fmla="*/ 5490 w 10000"/>
                  <a:gd name="connsiteY644" fmla="*/ 8721 h 10000"/>
                  <a:gd name="connsiteX645" fmla="*/ 5512 w 10000"/>
                  <a:gd name="connsiteY645" fmla="*/ 8724 h 10000"/>
                  <a:gd name="connsiteX646" fmla="*/ 5521 w 10000"/>
                  <a:gd name="connsiteY646" fmla="*/ 8714 h 10000"/>
                  <a:gd name="connsiteX647" fmla="*/ 5524 w 10000"/>
                  <a:gd name="connsiteY647" fmla="*/ 8714 h 10000"/>
                  <a:gd name="connsiteX648" fmla="*/ 5532 w 10000"/>
                  <a:gd name="connsiteY648" fmla="*/ 8721 h 10000"/>
                  <a:gd name="connsiteX649" fmla="*/ 5540 w 10000"/>
                  <a:gd name="connsiteY649" fmla="*/ 8724 h 10000"/>
                  <a:gd name="connsiteX650" fmla="*/ 5562 w 10000"/>
                  <a:gd name="connsiteY650" fmla="*/ 8750 h 10000"/>
                  <a:gd name="connsiteX651" fmla="*/ 5562 w 10000"/>
                  <a:gd name="connsiteY651" fmla="*/ 8760 h 10000"/>
                  <a:gd name="connsiteX652" fmla="*/ 5571 w 10000"/>
                  <a:gd name="connsiteY652" fmla="*/ 8782 h 10000"/>
                  <a:gd name="connsiteX653" fmla="*/ 5579 w 10000"/>
                  <a:gd name="connsiteY653" fmla="*/ 8789 h 10000"/>
                  <a:gd name="connsiteX654" fmla="*/ 5593 w 10000"/>
                  <a:gd name="connsiteY654" fmla="*/ 8789 h 10000"/>
                  <a:gd name="connsiteX655" fmla="*/ 5596 w 10000"/>
                  <a:gd name="connsiteY655" fmla="*/ 8789 h 10000"/>
                  <a:gd name="connsiteX656" fmla="*/ 5626 w 10000"/>
                  <a:gd name="connsiteY656" fmla="*/ 8782 h 10000"/>
                  <a:gd name="connsiteX657" fmla="*/ 5629 w 10000"/>
                  <a:gd name="connsiteY657" fmla="*/ 8782 h 10000"/>
                  <a:gd name="connsiteX658" fmla="*/ 5637 w 10000"/>
                  <a:gd name="connsiteY658" fmla="*/ 8779 h 10000"/>
                  <a:gd name="connsiteX659" fmla="*/ 5648 w 10000"/>
                  <a:gd name="connsiteY659" fmla="*/ 8789 h 10000"/>
                  <a:gd name="connsiteX660" fmla="*/ 5665 w 10000"/>
                  <a:gd name="connsiteY660" fmla="*/ 8795 h 10000"/>
                  <a:gd name="connsiteX661" fmla="*/ 5676 w 10000"/>
                  <a:gd name="connsiteY661" fmla="*/ 8789 h 10000"/>
                  <a:gd name="connsiteX662" fmla="*/ 5684 w 10000"/>
                  <a:gd name="connsiteY662" fmla="*/ 8782 h 10000"/>
                  <a:gd name="connsiteX663" fmla="*/ 5693 w 10000"/>
                  <a:gd name="connsiteY663" fmla="*/ 8789 h 10000"/>
                  <a:gd name="connsiteX664" fmla="*/ 5715 w 10000"/>
                  <a:gd name="connsiteY664" fmla="*/ 8808 h 10000"/>
                  <a:gd name="connsiteX665" fmla="*/ 5731 w 10000"/>
                  <a:gd name="connsiteY665" fmla="*/ 8808 h 10000"/>
                  <a:gd name="connsiteX666" fmla="*/ 5740 w 10000"/>
                  <a:gd name="connsiteY666" fmla="*/ 8808 h 10000"/>
                  <a:gd name="connsiteX667" fmla="*/ 5765 w 10000"/>
                  <a:gd name="connsiteY667" fmla="*/ 8818 h 10000"/>
                  <a:gd name="connsiteX668" fmla="*/ 5781 w 10000"/>
                  <a:gd name="connsiteY668" fmla="*/ 8824 h 10000"/>
                  <a:gd name="connsiteX669" fmla="*/ 5798 w 10000"/>
                  <a:gd name="connsiteY669" fmla="*/ 8834 h 10000"/>
                  <a:gd name="connsiteX670" fmla="*/ 5814 w 10000"/>
                  <a:gd name="connsiteY670" fmla="*/ 8837 h 10000"/>
                  <a:gd name="connsiteX671" fmla="*/ 5831 w 10000"/>
                  <a:gd name="connsiteY671" fmla="*/ 8844 h 10000"/>
                  <a:gd name="connsiteX672" fmla="*/ 5842 w 10000"/>
                  <a:gd name="connsiteY672" fmla="*/ 8847 h 10000"/>
                  <a:gd name="connsiteX673" fmla="*/ 5859 w 10000"/>
                  <a:gd name="connsiteY673" fmla="*/ 8857 h 10000"/>
                  <a:gd name="connsiteX674" fmla="*/ 5870 w 10000"/>
                  <a:gd name="connsiteY674" fmla="*/ 8867 h 10000"/>
                  <a:gd name="connsiteX675" fmla="*/ 5878 w 10000"/>
                  <a:gd name="connsiteY675" fmla="*/ 8873 h 10000"/>
                  <a:gd name="connsiteX676" fmla="*/ 5895 w 10000"/>
                  <a:gd name="connsiteY676" fmla="*/ 8873 h 10000"/>
                  <a:gd name="connsiteX677" fmla="*/ 5911 w 10000"/>
                  <a:gd name="connsiteY677" fmla="*/ 8873 h 10000"/>
                  <a:gd name="connsiteX678" fmla="*/ 5931 w 10000"/>
                  <a:gd name="connsiteY678" fmla="*/ 8873 h 10000"/>
                  <a:gd name="connsiteX679" fmla="*/ 5950 w 10000"/>
                  <a:gd name="connsiteY679" fmla="*/ 8867 h 10000"/>
                  <a:gd name="connsiteX680" fmla="*/ 5967 w 10000"/>
                  <a:gd name="connsiteY680" fmla="*/ 8867 h 10000"/>
                  <a:gd name="connsiteX681" fmla="*/ 5975 w 10000"/>
                  <a:gd name="connsiteY681" fmla="*/ 8873 h 10000"/>
                  <a:gd name="connsiteX682" fmla="*/ 6000 w 10000"/>
                  <a:gd name="connsiteY682" fmla="*/ 8883 h 10000"/>
                  <a:gd name="connsiteX683" fmla="*/ 5997 w 10000"/>
                  <a:gd name="connsiteY683" fmla="*/ 8886 h 10000"/>
                  <a:gd name="connsiteX684" fmla="*/ 5997 w 10000"/>
                  <a:gd name="connsiteY684" fmla="*/ 8896 h 10000"/>
                  <a:gd name="connsiteX685" fmla="*/ 6014 w 10000"/>
                  <a:gd name="connsiteY685" fmla="*/ 8892 h 10000"/>
                  <a:gd name="connsiteX686" fmla="*/ 6028 w 10000"/>
                  <a:gd name="connsiteY686" fmla="*/ 8892 h 10000"/>
                  <a:gd name="connsiteX687" fmla="*/ 6053 w 10000"/>
                  <a:gd name="connsiteY687" fmla="*/ 8886 h 10000"/>
                  <a:gd name="connsiteX688" fmla="*/ 6072 w 10000"/>
                  <a:gd name="connsiteY688" fmla="*/ 8876 h 10000"/>
                  <a:gd name="connsiteX689" fmla="*/ 6089 w 10000"/>
                  <a:gd name="connsiteY689" fmla="*/ 8867 h 10000"/>
                  <a:gd name="connsiteX690" fmla="*/ 6111 w 10000"/>
                  <a:gd name="connsiteY690" fmla="*/ 8857 h 10000"/>
                  <a:gd name="connsiteX691" fmla="*/ 6127 w 10000"/>
                  <a:gd name="connsiteY691" fmla="*/ 8847 h 10000"/>
                  <a:gd name="connsiteX692" fmla="*/ 6152 w 10000"/>
                  <a:gd name="connsiteY692" fmla="*/ 8834 h 10000"/>
                  <a:gd name="connsiteX693" fmla="*/ 6183 w 10000"/>
                  <a:gd name="connsiteY693" fmla="*/ 8828 h 10000"/>
                  <a:gd name="connsiteX694" fmla="*/ 6175 w 10000"/>
                  <a:gd name="connsiteY694" fmla="*/ 8844 h 10000"/>
                  <a:gd name="connsiteX695" fmla="*/ 6169 w 10000"/>
                  <a:gd name="connsiteY695" fmla="*/ 8863 h 10000"/>
                  <a:gd name="connsiteX696" fmla="*/ 6158 w 10000"/>
                  <a:gd name="connsiteY696" fmla="*/ 8886 h 10000"/>
                  <a:gd name="connsiteX697" fmla="*/ 6152 w 10000"/>
                  <a:gd name="connsiteY697" fmla="*/ 8896 h 10000"/>
                  <a:gd name="connsiteX698" fmla="*/ 6150 w 10000"/>
                  <a:gd name="connsiteY698" fmla="*/ 8909 h 10000"/>
                  <a:gd name="connsiteX699" fmla="*/ 6152 w 10000"/>
                  <a:gd name="connsiteY699" fmla="*/ 8938 h 10000"/>
                  <a:gd name="connsiteX700" fmla="*/ 6158 w 10000"/>
                  <a:gd name="connsiteY700" fmla="*/ 8957 h 10000"/>
                  <a:gd name="connsiteX701" fmla="*/ 6161 w 10000"/>
                  <a:gd name="connsiteY701" fmla="*/ 8980 h 10000"/>
                  <a:gd name="connsiteX702" fmla="*/ 6166 w 10000"/>
                  <a:gd name="connsiteY702" fmla="*/ 8999 h 10000"/>
                  <a:gd name="connsiteX703" fmla="*/ 6175 w 10000"/>
                  <a:gd name="connsiteY703" fmla="*/ 9032 h 10000"/>
                  <a:gd name="connsiteX704" fmla="*/ 6183 w 10000"/>
                  <a:gd name="connsiteY704" fmla="*/ 9051 h 10000"/>
                  <a:gd name="connsiteX705" fmla="*/ 6191 w 10000"/>
                  <a:gd name="connsiteY705" fmla="*/ 9064 h 10000"/>
                  <a:gd name="connsiteX706" fmla="*/ 6194 w 10000"/>
                  <a:gd name="connsiteY706" fmla="*/ 9084 h 10000"/>
                  <a:gd name="connsiteX707" fmla="*/ 6208 w 10000"/>
                  <a:gd name="connsiteY707" fmla="*/ 9103 h 10000"/>
                  <a:gd name="connsiteX708" fmla="*/ 6208 w 10000"/>
                  <a:gd name="connsiteY708" fmla="*/ 9113 h 10000"/>
                  <a:gd name="connsiteX709" fmla="*/ 6216 w 10000"/>
                  <a:gd name="connsiteY709" fmla="*/ 9129 h 10000"/>
                  <a:gd name="connsiteX710" fmla="*/ 6230 w 10000"/>
                  <a:gd name="connsiteY710" fmla="*/ 9148 h 10000"/>
                  <a:gd name="connsiteX711" fmla="*/ 6241 w 10000"/>
                  <a:gd name="connsiteY711" fmla="*/ 9165 h 10000"/>
                  <a:gd name="connsiteX712" fmla="*/ 6249 w 10000"/>
                  <a:gd name="connsiteY712" fmla="*/ 9168 h 10000"/>
                  <a:gd name="connsiteX713" fmla="*/ 6266 w 10000"/>
                  <a:gd name="connsiteY713" fmla="*/ 9184 h 10000"/>
                  <a:gd name="connsiteX714" fmla="*/ 6280 w 10000"/>
                  <a:gd name="connsiteY714" fmla="*/ 9184 h 10000"/>
                  <a:gd name="connsiteX715" fmla="*/ 6288 w 10000"/>
                  <a:gd name="connsiteY715" fmla="*/ 9177 h 10000"/>
                  <a:gd name="connsiteX716" fmla="*/ 6299 w 10000"/>
                  <a:gd name="connsiteY716" fmla="*/ 9187 h 10000"/>
                  <a:gd name="connsiteX717" fmla="*/ 6305 w 10000"/>
                  <a:gd name="connsiteY717" fmla="*/ 9197 h 10000"/>
                  <a:gd name="connsiteX718" fmla="*/ 6310 w 10000"/>
                  <a:gd name="connsiteY718" fmla="*/ 9197 h 10000"/>
                  <a:gd name="connsiteX719" fmla="*/ 6321 w 10000"/>
                  <a:gd name="connsiteY719" fmla="*/ 9213 h 10000"/>
                  <a:gd name="connsiteX720" fmla="*/ 6335 w 10000"/>
                  <a:gd name="connsiteY720" fmla="*/ 9223 h 10000"/>
                  <a:gd name="connsiteX721" fmla="*/ 6338 w 10000"/>
                  <a:gd name="connsiteY721" fmla="*/ 9223 h 10000"/>
                  <a:gd name="connsiteX722" fmla="*/ 6355 w 10000"/>
                  <a:gd name="connsiteY722" fmla="*/ 9226 h 10000"/>
                  <a:gd name="connsiteX723" fmla="*/ 6363 w 10000"/>
                  <a:gd name="connsiteY723" fmla="*/ 9236 h 10000"/>
                  <a:gd name="connsiteX724" fmla="*/ 6380 w 10000"/>
                  <a:gd name="connsiteY724" fmla="*/ 9258 h 10000"/>
                  <a:gd name="connsiteX725" fmla="*/ 6393 w 10000"/>
                  <a:gd name="connsiteY725" fmla="*/ 9278 h 10000"/>
                  <a:gd name="connsiteX726" fmla="*/ 6396 w 10000"/>
                  <a:gd name="connsiteY726" fmla="*/ 9288 h 10000"/>
                  <a:gd name="connsiteX727" fmla="*/ 6407 w 10000"/>
                  <a:gd name="connsiteY727" fmla="*/ 9297 h 10000"/>
                  <a:gd name="connsiteX728" fmla="*/ 6410 w 10000"/>
                  <a:gd name="connsiteY728" fmla="*/ 9307 h 10000"/>
                  <a:gd name="connsiteX729" fmla="*/ 6416 w 10000"/>
                  <a:gd name="connsiteY729" fmla="*/ 9317 h 10000"/>
                  <a:gd name="connsiteX730" fmla="*/ 6424 w 10000"/>
                  <a:gd name="connsiteY730" fmla="*/ 9326 h 10000"/>
                  <a:gd name="connsiteX731" fmla="*/ 6435 w 10000"/>
                  <a:gd name="connsiteY731" fmla="*/ 9336 h 10000"/>
                  <a:gd name="connsiteX732" fmla="*/ 6443 w 10000"/>
                  <a:gd name="connsiteY732" fmla="*/ 9346 h 10000"/>
                  <a:gd name="connsiteX733" fmla="*/ 6449 w 10000"/>
                  <a:gd name="connsiteY733" fmla="*/ 9362 h 10000"/>
                  <a:gd name="connsiteX734" fmla="*/ 6452 w 10000"/>
                  <a:gd name="connsiteY734" fmla="*/ 9372 h 10000"/>
                  <a:gd name="connsiteX735" fmla="*/ 6449 w 10000"/>
                  <a:gd name="connsiteY735" fmla="*/ 9381 h 10000"/>
                  <a:gd name="connsiteX736" fmla="*/ 6465 w 10000"/>
                  <a:gd name="connsiteY736" fmla="*/ 9394 h 10000"/>
                  <a:gd name="connsiteX737" fmla="*/ 6468 w 10000"/>
                  <a:gd name="connsiteY737" fmla="*/ 9420 h 10000"/>
                  <a:gd name="connsiteX738" fmla="*/ 6493 w 10000"/>
                  <a:gd name="connsiteY738" fmla="*/ 9430 h 10000"/>
                  <a:gd name="connsiteX739" fmla="*/ 6507 w 10000"/>
                  <a:gd name="connsiteY739" fmla="*/ 9440 h 10000"/>
                  <a:gd name="connsiteX740" fmla="*/ 6524 w 10000"/>
                  <a:gd name="connsiteY740" fmla="*/ 9459 h 10000"/>
                  <a:gd name="connsiteX741" fmla="*/ 6532 w 10000"/>
                  <a:gd name="connsiteY741" fmla="*/ 9485 h 10000"/>
                  <a:gd name="connsiteX742" fmla="*/ 6537 w 10000"/>
                  <a:gd name="connsiteY742" fmla="*/ 9498 h 10000"/>
                  <a:gd name="connsiteX743" fmla="*/ 6571 w 10000"/>
                  <a:gd name="connsiteY743" fmla="*/ 9508 h 10000"/>
                  <a:gd name="connsiteX744" fmla="*/ 6596 w 10000"/>
                  <a:gd name="connsiteY744" fmla="*/ 9508 h 10000"/>
                  <a:gd name="connsiteX745" fmla="*/ 6637 w 10000"/>
                  <a:gd name="connsiteY745" fmla="*/ 9517 h 10000"/>
                  <a:gd name="connsiteX746" fmla="*/ 6662 w 10000"/>
                  <a:gd name="connsiteY746" fmla="*/ 9524 h 10000"/>
                  <a:gd name="connsiteX747" fmla="*/ 6679 w 10000"/>
                  <a:gd name="connsiteY747" fmla="*/ 9517 h 10000"/>
                  <a:gd name="connsiteX748" fmla="*/ 6679 w 10000"/>
                  <a:gd name="connsiteY748" fmla="*/ 9505 h 10000"/>
                  <a:gd name="connsiteX749" fmla="*/ 6690 w 10000"/>
                  <a:gd name="connsiteY749" fmla="*/ 9485 h 10000"/>
                  <a:gd name="connsiteX750" fmla="*/ 6693 w 10000"/>
                  <a:gd name="connsiteY750" fmla="*/ 9479 h 10000"/>
                  <a:gd name="connsiteX751" fmla="*/ 6706 w 10000"/>
                  <a:gd name="connsiteY751" fmla="*/ 9469 h 10000"/>
                  <a:gd name="connsiteX752" fmla="*/ 6709 w 10000"/>
                  <a:gd name="connsiteY752" fmla="*/ 9462 h 10000"/>
                  <a:gd name="connsiteX753" fmla="*/ 6717 w 10000"/>
                  <a:gd name="connsiteY753" fmla="*/ 9459 h 10000"/>
                  <a:gd name="connsiteX754" fmla="*/ 6726 w 10000"/>
                  <a:gd name="connsiteY754" fmla="*/ 9459 h 10000"/>
                  <a:gd name="connsiteX755" fmla="*/ 6742 w 10000"/>
                  <a:gd name="connsiteY755" fmla="*/ 9462 h 10000"/>
                  <a:gd name="connsiteX756" fmla="*/ 6759 w 10000"/>
                  <a:gd name="connsiteY756" fmla="*/ 9479 h 10000"/>
                  <a:gd name="connsiteX757" fmla="*/ 6781 w 10000"/>
                  <a:gd name="connsiteY757" fmla="*/ 9485 h 10000"/>
                  <a:gd name="connsiteX758" fmla="*/ 6795 w 10000"/>
                  <a:gd name="connsiteY758" fmla="*/ 9485 h 10000"/>
                  <a:gd name="connsiteX759" fmla="*/ 6803 w 10000"/>
                  <a:gd name="connsiteY759" fmla="*/ 9498 h 10000"/>
                  <a:gd name="connsiteX760" fmla="*/ 6806 w 10000"/>
                  <a:gd name="connsiteY760" fmla="*/ 9508 h 10000"/>
                  <a:gd name="connsiteX761" fmla="*/ 6823 w 10000"/>
                  <a:gd name="connsiteY761" fmla="*/ 9514 h 10000"/>
                  <a:gd name="connsiteX762" fmla="*/ 6831 w 10000"/>
                  <a:gd name="connsiteY762" fmla="*/ 9514 h 10000"/>
                  <a:gd name="connsiteX763" fmla="*/ 6848 w 10000"/>
                  <a:gd name="connsiteY763" fmla="*/ 9514 h 10000"/>
                  <a:gd name="connsiteX764" fmla="*/ 6856 w 10000"/>
                  <a:gd name="connsiteY764" fmla="*/ 9517 h 10000"/>
                  <a:gd name="connsiteX765" fmla="*/ 6878 w 10000"/>
                  <a:gd name="connsiteY765" fmla="*/ 9524 h 10000"/>
                  <a:gd name="connsiteX766" fmla="*/ 6895 w 10000"/>
                  <a:gd name="connsiteY766" fmla="*/ 9524 h 10000"/>
                  <a:gd name="connsiteX767" fmla="*/ 6917 w 10000"/>
                  <a:gd name="connsiteY767" fmla="*/ 9527 h 10000"/>
                  <a:gd name="connsiteX768" fmla="*/ 6934 w 10000"/>
                  <a:gd name="connsiteY768" fmla="*/ 9534 h 10000"/>
                  <a:gd name="connsiteX769" fmla="*/ 6961 w 10000"/>
                  <a:gd name="connsiteY769" fmla="*/ 9543 h 10000"/>
                  <a:gd name="connsiteX770" fmla="*/ 6989 w 10000"/>
                  <a:gd name="connsiteY770" fmla="*/ 9547 h 10000"/>
                  <a:gd name="connsiteX771" fmla="*/ 7014 w 10000"/>
                  <a:gd name="connsiteY771" fmla="*/ 9543 h 10000"/>
                  <a:gd name="connsiteX772" fmla="*/ 7033 w 10000"/>
                  <a:gd name="connsiteY772" fmla="*/ 9543 h 10000"/>
                  <a:gd name="connsiteX773" fmla="*/ 7042 w 10000"/>
                  <a:gd name="connsiteY773" fmla="*/ 9547 h 10000"/>
                  <a:gd name="connsiteX774" fmla="*/ 7069 w 10000"/>
                  <a:gd name="connsiteY774" fmla="*/ 9647 h 10000"/>
                  <a:gd name="connsiteX775" fmla="*/ 7122 w 10000"/>
                  <a:gd name="connsiteY775" fmla="*/ 9734 h 10000"/>
                  <a:gd name="connsiteX776" fmla="*/ 7147 w 10000"/>
                  <a:gd name="connsiteY776" fmla="*/ 9744 h 10000"/>
                  <a:gd name="connsiteX777" fmla="*/ 7169 w 10000"/>
                  <a:gd name="connsiteY777" fmla="*/ 9741 h 10000"/>
                  <a:gd name="connsiteX778" fmla="*/ 7177 w 10000"/>
                  <a:gd name="connsiteY778" fmla="*/ 9744 h 10000"/>
                  <a:gd name="connsiteX779" fmla="*/ 7186 w 10000"/>
                  <a:gd name="connsiteY779" fmla="*/ 9754 h 10000"/>
                  <a:gd name="connsiteX780" fmla="*/ 7191 w 10000"/>
                  <a:gd name="connsiteY780" fmla="*/ 9773 h 10000"/>
                  <a:gd name="connsiteX781" fmla="*/ 7208 w 10000"/>
                  <a:gd name="connsiteY781" fmla="*/ 9783 h 10000"/>
                  <a:gd name="connsiteX782" fmla="*/ 7219 w 10000"/>
                  <a:gd name="connsiteY782" fmla="*/ 9793 h 10000"/>
                  <a:gd name="connsiteX783" fmla="*/ 7235 w 10000"/>
                  <a:gd name="connsiteY783" fmla="*/ 9802 h 10000"/>
                  <a:gd name="connsiteX784" fmla="*/ 7249 w 10000"/>
                  <a:gd name="connsiteY784" fmla="*/ 9819 h 10000"/>
                  <a:gd name="connsiteX785" fmla="*/ 7255 w 10000"/>
                  <a:gd name="connsiteY785" fmla="*/ 9835 h 10000"/>
                  <a:gd name="connsiteX786" fmla="*/ 7255 w 10000"/>
                  <a:gd name="connsiteY786" fmla="*/ 9848 h 10000"/>
                  <a:gd name="connsiteX787" fmla="*/ 7249 w 10000"/>
                  <a:gd name="connsiteY787" fmla="*/ 9848 h 10000"/>
                  <a:gd name="connsiteX788" fmla="*/ 7244 w 10000"/>
                  <a:gd name="connsiteY788" fmla="*/ 9858 h 10000"/>
                  <a:gd name="connsiteX789" fmla="*/ 7235 w 10000"/>
                  <a:gd name="connsiteY789" fmla="*/ 9883 h 10000"/>
                  <a:gd name="connsiteX790" fmla="*/ 7244 w 10000"/>
                  <a:gd name="connsiteY790" fmla="*/ 9903 h 10000"/>
                  <a:gd name="connsiteX791" fmla="*/ 7258 w 10000"/>
                  <a:gd name="connsiteY791" fmla="*/ 9926 h 10000"/>
                  <a:gd name="connsiteX792" fmla="*/ 7263 w 10000"/>
                  <a:gd name="connsiteY792" fmla="*/ 9948 h 10000"/>
                  <a:gd name="connsiteX793" fmla="*/ 7274 w 10000"/>
                  <a:gd name="connsiteY793" fmla="*/ 9968 h 10000"/>
                  <a:gd name="connsiteX794" fmla="*/ 7283 w 10000"/>
                  <a:gd name="connsiteY794" fmla="*/ 9987 h 10000"/>
                  <a:gd name="connsiteX795" fmla="*/ 7291 w 10000"/>
                  <a:gd name="connsiteY795" fmla="*/ 10000 h 10000"/>
                  <a:gd name="connsiteX796" fmla="*/ 7305 w 10000"/>
                  <a:gd name="connsiteY796" fmla="*/ 9997 h 10000"/>
                  <a:gd name="connsiteX797" fmla="*/ 7313 w 10000"/>
                  <a:gd name="connsiteY797" fmla="*/ 9977 h 10000"/>
                  <a:gd name="connsiteX798" fmla="*/ 7324 w 10000"/>
                  <a:gd name="connsiteY798" fmla="*/ 9968 h 10000"/>
                  <a:gd name="connsiteX799" fmla="*/ 7341 w 10000"/>
                  <a:gd name="connsiteY799" fmla="*/ 9971 h 10000"/>
                  <a:gd name="connsiteX800" fmla="*/ 7368 w 10000"/>
                  <a:gd name="connsiteY800" fmla="*/ 9987 h 10000"/>
                  <a:gd name="connsiteX801" fmla="*/ 7380 w 10000"/>
                  <a:gd name="connsiteY801" fmla="*/ 9990 h 10000"/>
                  <a:gd name="connsiteX802" fmla="*/ 7393 w 10000"/>
                  <a:gd name="connsiteY802" fmla="*/ 9981 h 10000"/>
                  <a:gd name="connsiteX803" fmla="*/ 7404 w 10000"/>
                  <a:gd name="connsiteY803" fmla="*/ 9968 h 10000"/>
                  <a:gd name="connsiteX804" fmla="*/ 7418 w 10000"/>
                  <a:gd name="connsiteY804" fmla="*/ 9948 h 10000"/>
                  <a:gd name="connsiteX805" fmla="*/ 7427 w 10000"/>
                  <a:gd name="connsiteY805" fmla="*/ 9922 h 10000"/>
                  <a:gd name="connsiteX806" fmla="*/ 7427 w 10000"/>
                  <a:gd name="connsiteY806" fmla="*/ 9906 h 10000"/>
                  <a:gd name="connsiteX807" fmla="*/ 7404 w 10000"/>
                  <a:gd name="connsiteY807" fmla="*/ 9877 h 10000"/>
                  <a:gd name="connsiteX808" fmla="*/ 7388 w 10000"/>
                  <a:gd name="connsiteY808" fmla="*/ 9854 h 10000"/>
                  <a:gd name="connsiteX809" fmla="*/ 7385 w 10000"/>
                  <a:gd name="connsiteY809" fmla="*/ 9845 h 10000"/>
                  <a:gd name="connsiteX810" fmla="*/ 7385 w 10000"/>
                  <a:gd name="connsiteY810" fmla="*/ 9825 h 10000"/>
                  <a:gd name="connsiteX811" fmla="*/ 7385 w 10000"/>
                  <a:gd name="connsiteY811" fmla="*/ 9819 h 10000"/>
                  <a:gd name="connsiteX812" fmla="*/ 7393 w 10000"/>
                  <a:gd name="connsiteY812" fmla="*/ 9809 h 10000"/>
                  <a:gd name="connsiteX813" fmla="*/ 7404 w 10000"/>
                  <a:gd name="connsiteY813" fmla="*/ 9793 h 10000"/>
                  <a:gd name="connsiteX814" fmla="*/ 7413 w 10000"/>
                  <a:gd name="connsiteY814" fmla="*/ 9783 h 10000"/>
                  <a:gd name="connsiteX815" fmla="*/ 7404 w 10000"/>
                  <a:gd name="connsiteY815" fmla="*/ 9770 h 10000"/>
                  <a:gd name="connsiteX816" fmla="*/ 7388 w 10000"/>
                  <a:gd name="connsiteY816" fmla="*/ 9760 h 10000"/>
                  <a:gd name="connsiteX817" fmla="*/ 7371 w 10000"/>
                  <a:gd name="connsiteY817" fmla="*/ 9744 h 10000"/>
                  <a:gd name="connsiteX818" fmla="*/ 7363 w 10000"/>
                  <a:gd name="connsiteY818" fmla="*/ 9731 h 10000"/>
                  <a:gd name="connsiteX819" fmla="*/ 7355 w 10000"/>
                  <a:gd name="connsiteY819" fmla="*/ 9715 h 10000"/>
                  <a:gd name="connsiteX820" fmla="*/ 7360 w 10000"/>
                  <a:gd name="connsiteY820" fmla="*/ 9686 h 10000"/>
                  <a:gd name="connsiteX821" fmla="*/ 7363 w 10000"/>
                  <a:gd name="connsiteY821" fmla="*/ 9657 h 10000"/>
                  <a:gd name="connsiteX822" fmla="*/ 7360 w 10000"/>
                  <a:gd name="connsiteY822" fmla="*/ 9631 h 10000"/>
                  <a:gd name="connsiteX823" fmla="*/ 7346 w 10000"/>
                  <a:gd name="connsiteY823" fmla="*/ 9611 h 10000"/>
                  <a:gd name="connsiteX824" fmla="*/ 7332 w 10000"/>
                  <a:gd name="connsiteY824" fmla="*/ 9585 h 10000"/>
                  <a:gd name="connsiteX825" fmla="*/ 7324 w 10000"/>
                  <a:gd name="connsiteY825" fmla="*/ 9573 h 10000"/>
                  <a:gd name="connsiteX826" fmla="*/ 7324 w 10000"/>
                  <a:gd name="connsiteY826" fmla="*/ 9553 h 10000"/>
                  <a:gd name="connsiteX827" fmla="*/ 7324 w 10000"/>
                  <a:gd name="connsiteY827" fmla="*/ 9543 h 10000"/>
                  <a:gd name="connsiteX828" fmla="*/ 7324 w 10000"/>
                  <a:gd name="connsiteY828" fmla="*/ 9517 h 10000"/>
                  <a:gd name="connsiteX829" fmla="*/ 7324 w 10000"/>
                  <a:gd name="connsiteY829" fmla="*/ 9498 h 10000"/>
                  <a:gd name="connsiteX830" fmla="*/ 7332 w 10000"/>
                  <a:gd name="connsiteY830" fmla="*/ 9479 h 10000"/>
                  <a:gd name="connsiteX831" fmla="*/ 7341 w 10000"/>
                  <a:gd name="connsiteY831" fmla="*/ 9462 h 10000"/>
                  <a:gd name="connsiteX832" fmla="*/ 7352 w 10000"/>
                  <a:gd name="connsiteY832" fmla="*/ 9459 h 10000"/>
                  <a:gd name="connsiteX833" fmla="*/ 7360 w 10000"/>
                  <a:gd name="connsiteY833" fmla="*/ 9443 h 10000"/>
                  <a:gd name="connsiteX834" fmla="*/ 7363 w 10000"/>
                  <a:gd name="connsiteY834" fmla="*/ 9433 h 10000"/>
                  <a:gd name="connsiteX835" fmla="*/ 7377 w 10000"/>
                  <a:gd name="connsiteY835" fmla="*/ 9433 h 10000"/>
                  <a:gd name="connsiteX836" fmla="*/ 7388 w 10000"/>
                  <a:gd name="connsiteY836" fmla="*/ 9430 h 10000"/>
                  <a:gd name="connsiteX837" fmla="*/ 7396 w 10000"/>
                  <a:gd name="connsiteY837" fmla="*/ 9430 h 10000"/>
                  <a:gd name="connsiteX838" fmla="*/ 7402 w 10000"/>
                  <a:gd name="connsiteY838" fmla="*/ 9424 h 10000"/>
                  <a:gd name="connsiteX839" fmla="*/ 7396 w 10000"/>
                  <a:gd name="connsiteY839" fmla="*/ 9414 h 10000"/>
                  <a:gd name="connsiteX840" fmla="*/ 7388 w 10000"/>
                  <a:gd name="connsiteY840" fmla="*/ 9401 h 10000"/>
                  <a:gd name="connsiteX841" fmla="*/ 7371 w 10000"/>
                  <a:gd name="connsiteY841" fmla="*/ 9391 h 10000"/>
                  <a:gd name="connsiteX842" fmla="*/ 7355 w 10000"/>
                  <a:gd name="connsiteY842" fmla="*/ 9375 h 10000"/>
                  <a:gd name="connsiteX843" fmla="*/ 7332 w 10000"/>
                  <a:gd name="connsiteY843" fmla="*/ 9356 h 10000"/>
                  <a:gd name="connsiteX844" fmla="*/ 7313 w 10000"/>
                  <a:gd name="connsiteY844" fmla="*/ 9330 h 10000"/>
                  <a:gd name="connsiteX845" fmla="*/ 7307 w 10000"/>
                  <a:gd name="connsiteY845" fmla="*/ 9310 h 10000"/>
                  <a:gd name="connsiteX846" fmla="*/ 7305 w 10000"/>
                  <a:gd name="connsiteY846" fmla="*/ 9291 h 10000"/>
                  <a:gd name="connsiteX847" fmla="*/ 7305 w 10000"/>
                  <a:gd name="connsiteY847" fmla="*/ 9278 h 10000"/>
                  <a:gd name="connsiteX848" fmla="*/ 7296 w 10000"/>
                  <a:gd name="connsiteY848" fmla="*/ 9268 h 10000"/>
                  <a:gd name="connsiteX849" fmla="*/ 7296 w 10000"/>
                  <a:gd name="connsiteY849" fmla="*/ 9249 h 10000"/>
                  <a:gd name="connsiteX850" fmla="*/ 7291 w 10000"/>
                  <a:gd name="connsiteY850" fmla="*/ 9226 h 10000"/>
                  <a:gd name="connsiteX851" fmla="*/ 7283 w 10000"/>
                  <a:gd name="connsiteY851" fmla="*/ 9213 h 10000"/>
                  <a:gd name="connsiteX852" fmla="*/ 7274 w 10000"/>
                  <a:gd name="connsiteY852" fmla="*/ 9194 h 10000"/>
                  <a:gd name="connsiteX853" fmla="*/ 7274 w 10000"/>
                  <a:gd name="connsiteY853" fmla="*/ 9174 h 10000"/>
                  <a:gd name="connsiteX854" fmla="*/ 7280 w 10000"/>
                  <a:gd name="connsiteY854" fmla="*/ 9148 h 10000"/>
                  <a:gd name="connsiteX855" fmla="*/ 7283 w 10000"/>
                  <a:gd name="connsiteY855" fmla="*/ 9119 h 10000"/>
                  <a:gd name="connsiteX856" fmla="*/ 7291 w 10000"/>
                  <a:gd name="connsiteY856" fmla="*/ 9100 h 10000"/>
                  <a:gd name="connsiteX857" fmla="*/ 7307 w 10000"/>
                  <a:gd name="connsiteY857" fmla="*/ 9080 h 10000"/>
                  <a:gd name="connsiteX858" fmla="*/ 7324 w 10000"/>
                  <a:gd name="connsiteY858" fmla="*/ 9054 h 10000"/>
                  <a:gd name="connsiteX859" fmla="*/ 7341 w 10000"/>
                  <a:gd name="connsiteY859" fmla="*/ 9054 h 10000"/>
                  <a:gd name="connsiteX860" fmla="*/ 7352 w 10000"/>
                  <a:gd name="connsiteY860" fmla="*/ 9054 h 10000"/>
                  <a:gd name="connsiteX861" fmla="*/ 7346 w 10000"/>
                  <a:gd name="connsiteY861" fmla="*/ 9032 h 10000"/>
                  <a:gd name="connsiteX862" fmla="*/ 7341 w 10000"/>
                  <a:gd name="connsiteY862" fmla="*/ 9022 h 10000"/>
                  <a:gd name="connsiteX863" fmla="*/ 7352 w 10000"/>
                  <a:gd name="connsiteY863" fmla="*/ 8999 h 10000"/>
                  <a:gd name="connsiteX864" fmla="*/ 7360 w 10000"/>
                  <a:gd name="connsiteY864" fmla="*/ 8967 h 10000"/>
                  <a:gd name="connsiteX865" fmla="*/ 7368 w 10000"/>
                  <a:gd name="connsiteY865" fmla="*/ 8922 h 10000"/>
                  <a:gd name="connsiteX866" fmla="*/ 7377 w 10000"/>
                  <a:gd name="connsiteY866" fmla="*/ 8896 h 10000"/>
                  <a:gd name="connsiteX867" fmla="*/ 7380 w 10000"/>
                  <a:gd name="connsiteY867" fmla="*/ 8867 h 10000"/>
                  <a:gd name="connsiteX868" fmla="*/ 7402 w 10000"/>
                  <a:gd name="connsiteY868" fmla="*/ 8824 h 10000"/>
                  <a:gd name="connsiteX869" fmla="*/ 7402 w 10000"/>
                  <a:gd name="connsiteY869" fmla="*/ 8808 h 10000"/>
                  <a:gd name="connsiteX870" fmla="*/ 7393 w 10000"/>
                  <a:gd name="connsiteY870" fmla="*/ 8795 h 10000"/>
                  <a:gd name="connsiteX871" fmla="*/ 7388 w 10000"/>
                  <a:gd name="connsiteY871" fmla="*/ 8799 h 10000"/>
                  <a:gd name="connsiteX872" fmla="*/ 7396 w 10000"/>
                  <a:gd name="connsiteY872" fmla="*/ 8789 h 10000"/>
                  <a:gd name="connsiteX873" fmla="*/ 7404 w 10000"/>
                  <a:gd name="connsiteY873" fmla="*/ 8789 h 10000"/>
                  <a:gd name="connsiteX874" fmla="*/ 7421 w 10000"/>
                  <a:gd name="connsiteY874" fmla="*/ 8769 h 10000"/>
                  <a:gd name="connsiteX875" fmla="*/ 7443 w 10000"/>
                  <a:gd name="connsiteY875" fmla="*/ 8763 h 10000"/>
                  <a:gd name="connsiteX876" fmla="*/ 7452 w 10000"/>
                  <a:gd name="connsiteY876" fmla="*/ 8769 h 10000"/>
                  <a:gd name="connsiteX877" fmla="*/ 7468 w 10000"/>
                  <a:gd name="connsiteY877" fmla="*/ 8769 h 10000"/>
                  <a:gd name="connsiteX878" fmla="*/ 7499 w 10000"/>
                  <a:gd name="connsiteY878" fmla="*/ 8763 h 10000"/>
                  <a:gd name="connsiteX879" fmla="*/ 7526 w 10000"/>
                  <a:gd name="connsiteY879" fmla="*/ 8763 h 10000"/>
                  <a:gd name="connsiteX880" fmla="*/ 7532 w 10000"/>
                  <a:gd name="connsiteY880" fmla="*/ 8763 h 10000"/>
                  <a:gd name="connsiteX881" fmla="*/ 7554 w 10000"/>
                  <a:gd name="connsiteY881" fmla="*/ 8744 h 10000"/>
                  <a:gd name="connsiteX882" fmla="*/ 7571 w 10000"/>
                  <a:gd name="connsiteY882" fmla="*/ 8731 h 10000"/>
                  <a:gd name="connsiteX883" fmla="*/ 7587 w 10000"/>
                  <a:gd name="connsiteY883" fmla="*/ 8711 h 10000"/>
                  <a:gd name="connsiteX884" fmla="*/ 7607 w 10000"/>
                  <a:gd name="connsiteY884" fmla="*/ 8711 h 10000"/>
                  <a:gd name="connsiteX885" fmla="*/ 7634 w 10000"/>
                  <a:gd name="connsiteY885" fmla="*/ 8705 h 10000"/>
                  <a:gd name="connsiteX886" fmla="*/ 7643 w 10000"/>
                  <a:gd name="connsiteY886" fmla="*/ 8682 h 10000"/>
                  <a:gd name="connsiteX887" fmla="*/ 7654 w 10000"/>
                  <a:gd name="connsiteY887" fmla="*/ 8666 h 10000"/>
                  <a:gd name="connsiteX888" fmla="*/ 7668 w 10000"/>
                  <a:gd name="connsiteY888" fmla="*/ 8666 h 10000"/>
                  <a:gd name="connsiteX889" fmla="*/ 7676 w 10000"/>
                  <a:gd name="connsiteY889" fmla="*/ 8682 h 10000"/>
                  <a:gd name="connsiteX890" fmla="*/ 7704 w 10000"/>
                  <a:gd name="connsiteY890" fmla="*/ 8669 h 10000"/>
                  <a:gd name="connsiteX891" fmla="*/ 7712 w 10000"/>
                  <a:gd name="connsiteY891" fmla="*/ 8669 h 10000"/>
                  <a:gd name="connsiteX892" fmla="*/ 7720 w 10000"/>
                  <a:gd name="connsiteY892" fmla="*/ 8669 h 10000"/>
                  <a:gd name="connsiteX893" fmla="*/ 7726 w 10000"/>
                  <a:gd name="connsiteY893" fmla="*/ 8656 h 10000"/>
                  <a:gd name="connsiteX894" fmla="*/ 7734 w 10000"/>
                  <a:gd name="connsiteY894" fmla="*/ 8650 h 10000"/>
                  <a:gd name="connsiteX895" fmla="*/ 7742 w 10000"/>
                  <a:gd name="connsiteY895" fmla="*/ 8650 h 10000"/>
                  <a:gd name="connsiteX896" fmla="*/ 7759 w 10000"/>
                  <a:gd name="connsiteY896" fmla="*/ 8650 h 10000"/>
                  <a:gd name="connsiteX897" fmla="*/ 7756 w 10000"/>
                  <a:gd name="connsiteY897" fmla="*/ 8630 h 10000"/>
                  <a:gd name="connsiteX898" fmla="*/ 7751 w 10000"/>
                  <a:gd name="connsiteY898" fmla="*/ 8627 h 10000"/>
                  <a:gd name="connsiteX899" fmla="*/ 7742 w 10000"/>
                  <a:gd name="connsiteY899" fmla="*/ 8620 h 10000"/>
                  <a:gd name="connsiteX900" fmla="*/ 7734 w 10000"/>
                  <a:gd name="connsiteY900" fmla="*/ 8591 h 10000"/>
                  <a:gd name="connsiteX901" fmla="*/ 7709 w 10000"/>
                  <a:gd name="connsiteY901" fmla="*/ 8582 h 10000"/>
                  <a:gd name="connsiteX902" fmla="*/ 7695 w 10000"/>
                  <a:gd name="connsiteY902" fmla="*/ 8578 h 10000"/>
                  <a:gd name="connsiteX903" fmla="*/ 7668 w 10000"/>
                  <a:gd name="connsiteY903" fmla="*/ 8562 h 10000"/>
                  <a:gd name="connsiteX904" fmla="*/ 7645 w 10000"/>
                  <a:gd name="connsiteY904" fmla="*/ 8552 h 10000"/>
                  <a:gd name="connsiteX905" fmla="*/ 7615 w 10000"/>
                  <a:gd name="connsiteY905" fmla="*/ 8543 h 10000"/>
                  <a:gd name="connsiteX906" fmla="*/ 7596 w 10000"/>
                  <a:gd name="connsiteY906" fmla="*/ 8527 h 10000"/>
                  <a:gd name="connsiteX907" fmla="*/ 7565 w 10000"/>
                  <a:gd name="connsiteY907" fmla="*/ 8494 h 10000"/>
                  <a:gd name="connsiteX908" fmla="*/ 7562 w 10000"/>
                  <a:gd name="connsiteY908" fmla="*/ 8475 h 10000"/>
                  <a:gd name="connsiteX909" fmla="*/ 7540 w 10000"/>
                  <a:gd name="connsiteY909" fmla="*/ 8455 h 10000"/>
                  <a:gd name="connsiteX910" fmla="*/ 7535 w 10000"/>
                  <a:gd name="connsiteY910" fmla="*/ 8446 h 10000"/>
                  <a:gd name="connsiteX911" fmla="*/ 7535 w 10000"/>
                  <a:gd name="connsiteY911" fmla="*/ 8420 h 10000"/>
                  <a:gd name="connsiteX912" fmla="*/ 7535 w 10000"/>
                  <a:gd name="connsiteY912" fmla="*/ 8391 h 10000"/>
                  <a:gd name="connsiteX913" fmla="*/ 7548 w 10000"/>
                  <a:gd name="connsiteY913" fmla="*/ 8345 h 10000"/>
                  <a:gd name="connsiteX914" fmla="*/ 7562 w 10000"/>
                  <a:gd name="connsiteY914" fmla="*/ 8319 h 10000"/>
                  <a:gd name="connsiteX915" fmla="*/ 7582 w 10000"/>
                  <a:gd name="connsiteY915" fmla="*/ 8310 h 10000"/>
                  <a:gd name="connsiteX916" fmla="*/ 7607 w 10000"/>
                  <a:gd name="connsiteY916" fmla="*/ 8300 h 10000"/>
                  <a:gd name="connsiteX917" fmla="*/ 7629 w 10000"/>
                  <a:gd name="connsiteY917" fmla="*/ 8300 h 10000"/>
                  <a:gd name="connsiteX918" fmla="*/ 7651 w 10000"/>
                  <a:gd name="connsiteY918" fmla="*/ 8297 h 10000"/>
                  <a:gd name="connsiteX919" fmla="*/ 7668 w 10000"/>
                  <a:gd name="connsiteY919" fmla="*/ 8280 h 10000"/>
                  <a:gd name="connsiteX920" fmla="*/ 7687 w 10000"/>
                  <a:gd name="connsiteY920" fmla="*/ 8267 h 10000"/>
                  <a:gd name="connsiteX921" fmla="*/ 7693 w 10000"/>
                  <a:gd name="connsiteY921" fmla="*/ 8261 h 10000"/>
                  <a:gd name="connsiteX922" fmla="*/ 7701 w 10000"/>
                  <a:gd name="connsiteY922" fmla="*/ 8248 h 10000"/>
                  <a:gd name="connsiteX923" fmla="*/ 7712 w 10000"/>
                  <a:gd name="connsiteY923" fmla="*/ 8238 h 10000"/>
                  <a:gd name="connsiteX924" fmla="*/ 7731 w 10000"/>
                  <a:gd name="connsiteY924" fmla="*/ 8222 h 10000"/>
                  <a:gd name="connsiteX925" fmla="*/ 7740 w 10000"/>
                  <a:gd name="connsiteY925" fmla="*/ 8206 h 10000"/>
                  <a:gd name="connsiteX926" fmla="*/ 7756 w 10000"/>
                  <a:gd name="connsiteY926" fmla="*/ 8183 h 10000"/>
                  <a:gd name="connsiteX927" fmla="*/ 7773 w 10000"/>
                  <a:gd name="connsiteY927" fmla="*/ 8177 h 10000"/>
                  <a:gd name="connsiteX928" fmla="*/ 7784 w 10000"/>
                  <a:gd name="connsiteY928" fmla="*/ 8183 h 10000"/>
                  <a:gd name="connsiteX929" fmla="*/ 7801 w 10000"/>
                  <a:gd name="connsiteY929" fmla="*/ 8174 h 10000"/>
                  <a:gd name="connsiteX930" fmla="*/ 7801 w 10000"/>
                  <a:gd name="connsiteY930" fmla="*/ 8157 h 10000"/>
                  <a:gd name="connsiteX931" fmla="*/ 7817 w 10000"/>
                  <a:gd name="connsiteY931" fmla="*/ 8164 h 10000"/>
                  <a:gd name="connsiteX932" fmla="*/ 7837 w 10000"/>
                  <a:gd name="connsiteY932" fmla="*/ 8164 h 10000"/>
                  <a:gd name="connsiteX933" fmla="*/ 7856 w 10000"/>
                  <a:gd name="connsiteY933" fmla="*/ 8164 h 10000"/>
                  <a:gd name="connsiteX934" fmla="*/ 7870 w 10000"/>
                  <a:gd name="connsiteY934" fmla="*/ 8167 h 10000"/>
                  <a:gd name="connsiteX935" fmla="*/ 7881 w 10000"/>
                  <a:gd name="connsiteY935" fmla="*/ 8174 h 10000"/>
                  <a:gd name="connsiteX936" fmla="*/ 7898 w 10000"/>
                  <a:gd name="connsiteY936" fmla="*/ 8187 h 10000"/>
                  <a:gd name="connsiteX937" fmla="*/ 7917 w 10000"/>
                  <a:gd name="connsiteY937" fmla="*/ 8187 h 10000"/>
                  <a:gd name="connsiteX938" fmla="*/ 7928 w 10000"/>
                  <a:gd name="connsiteY938" fmla="*/ 8157 h 10000"/>
                  <a:gd name="connsiteX939" fmla="*/ 7942 w 10000"/>
                  <a:gd name="connsiteY939" fmla="*/ 8157 h 10000"/>
                  <a:gd name="connsiteX940" fmla="*/ 7958 w 10000"/>
                  <a:gd name="connsiteY940" fmla="*/ 8164 h 10000"/>
                  <a:gd name="connsiteX941" fmla="*/ 7983 w 10000"/>
                  <a:gd name="connsiteY941" fmla="*/ 8144 h 10000"/>
                  <a:gd name="connsiteX942" fmla="*/ 8000 w 10000"/>
                  <a:gd name="connsiteY942" fmla="*/ 8109 h 10000"/>
                  <a:gd name="connsiteX943" fmla="*/ 7994 w 10000"/>
                  <a:gd name="connsiteY943" fmla="*/ 8093 h 10000"/>
                  <a:gd name="connsiteX944" fmla="*/ 7983 w 10000"/>
                  <a:gd name="connsiteY944" fmla="*/ 8070 h 10000"/>
                  <a:gd name="connsiteX945" fmla="*/ 7986 w 10000"/>
                  <a:gd name="connsiteY945" fmla="*/ 8063 h 10000"/>
                  <a:gd name="connsiteX946" fmla="*/ 7978 w 10000"/>
                  <a:gd name="connsiteY946" fmla="*/ 8044 h 10000"/>
                  <a:gd name="connsiteX947" fmla="*/ 7986 w 10000"/>
                  <a:gd name="connsiteY947" fmla="*/ 8002 h 10000"/>
                  <a:gd name="connsiteX948" fmla="*/ 7983 w 10000"/>
                  <a:gd name="connsiteY948" fmla="*/ 7947 h 10000"/>
                  <a:gd name="connsiteX949" fmla="*/ 7961 w 10000"/>
                  <a:gd name="connsiteY949" fmla="*/ 7931 h 10000"/>
                  <a:gd name="connsiteX950" fmla="*/ 7958 w 10000"/>
                  <a:gd name="connsiteY950" fmla="*/ 7898 h 10000"/>
                  <a:gd name="connsiteX951" fmla="*/ 7953 w 10000"/>
                  <a:gd name="connsiteY951" fmla="*/ 7856 h 10000"/>
                  <a:gd name="connsiteX952" fmla="*/ 7967 w 10000"/>
                  <a:gd name="connsiteY952" fmla="*/ 7837 h 10000"/>
                  <a:gd name="connsiteX953" fmla="*/ 7950 w 10000"/>
                  <a:gd name="connsiteY953" fmla="*/ 7824 h 10000"/>
                  <a:gd name="connsiteX954" fmla="*/ 7906 w 10000"/>
                  <a:gd name="connsiteY954" fmla="*/ 7814 h 10000"/>
                  <a:gd name="connsiteX955" fmla="*/ 7878 w 10000"/>
                  <a:gd name="connsiteY955" fmla="*/ 7814 h 10000"/>
                  <a:gd name="connsiteX956" fmla="*/ 7870 w 10000"/>
                  <a:gd name="connsiteY956" fmla="*/ 7795 h 10000"/>
                  <a:gd name="connsiteX957" fmla="*/ 7878 w 10000"/>
                  <a:gd name="connsiteY957" fmla="*/ 7778 h 10000"/>
                  <a:gd name="connsiteX958" fmla="*/ 7881 w 10000"/>
                  <a:gd name="connsiteY958" fmla="*/ 7775 h 10000"/>
                  <a:gd name="connsiteX959" fmla="*/ 7878 w 10000"/>
                  <a:gd name="connsiteY959" fmla="*/ 7743 h 10000"/>
                  <a:gd name="connsiteX960" fmla="*/ 7895 w 10000"/>
                  <a:gd name="connsiteY960" fmla="*/ 7733 h 10000"/>
                  <a:gd name="connsiteX961" fmla="*/ 7911 w 10000"/>
                  <a:gd name="connsiteY961" fmla="*/ 7710 h 10000"/>
                  <a:gd name="connsiteX962" fmla="*/ 7911 w 10000"/>
                  <a:gd name="connsiteY962" fmla="*/ 7665 h 10000"/>
                  <a:gd name="connsiteX963" fmla="*/ 7917 w 10000"/>
                  <a:gd name="connsiteY963" fmla="*/ 7600 h 10000"/>
                  <a:gd name="connsiteX964" fmla="*/ 7928 w 10000"/>
                  <a:gd name="connsiteY964" fmla="*/ 7581 h 10000"/>
                  <a:gd name="connsiteX965" fmla="*/ 7917 w 10000"/>
                  <a:gd name="connsiteY965" fmla="*/ 7474 h 10000"/>
                  <a:gd name="connsiteX966" fmla="*/ 7873 w 10000"/>
                  <a:gd name="connsiteY966" fmla="*/ 7335 h 10000"/>
                  <a:gd name="connsiteX967" fmla="*/ 7756 w 10000"/>
                  <a:gd name="connsiteY967" fmla="*/ 7050 h 10000"/>
                  <a:gd name="connsiteX968" fmla="*/ 7679 w 10000"/>
                  <a:gd name="connsiteY968" fmla="*/ 6839 h 10000"/>
                  <a:gd name="connsiteX969" fmla="*/ 7668 w 10000"/>
                  <a:gd name="connsiteY969" fmla="*/ 6823 h 10000"/>
                  <a:gd name="connsiteX970" fmla="*/ 7659 w 10000"/>
                  <a:gd name="connsiteY970" fmla="*/ 6768 h 10000"/>
                  <a:gd name="connsiteX971" fmla="*/ 7659 w 10000"/>
                  <a:gd name="connsiteY971" fmla="*/ 6739 h 10000"/>
                  <a:gd name="connsiteX972" fmla="*/ 7651 w 10000"/>
                  <a:gd name="connsiteY972" fmla="*/ 6713 h 10000"/>
                  <a:gd name="connsiteX973" fmla="*/ 7654 w 10000"/>
                  <a:gd name="connsiteY973" fmla="*/ 6684 h 10000"/>
                  <a:gd name="connsiteX974" fmla="*/ 7643 w 10000"/>
                  <a:gd name="connsiteY974" fmla="*/ 6626 h 10000"/>
                  <a:gd name="connsiteX975" fmla="*/ 7629 w 10000"/>
                  <a:gd name="connsiteY975" fmla="*/ 6600 h 10000"/>
                  <a:gd name="connsiteX976" fmla="*/ 7629 w 10000"/>
                  <a:gd name="connsiteY976" fmla="*/ 6580 h 10000"/>
                  <a:gd name="connsiteX977" fmla="*/ 7623 w 10000"/>
                  <a:gd name="connsiteY977" fmla="*/ 6541 h 10000"/>
                  <a:gd name="connsiteX978" fmla="*/ 7615 w 10000"/>
                  <a:gd name="connsiteY978" fmla="*/ 6522 h 10000"/>
                  <a:gd name="connsiteX979" fmla="*/ 7598 w 10000"/>
                  <a:gd name="connsiteY979" fmla="*/ 6509 h 10000"/>
                  <a:gd name="connsiteX980" fmla="*/ 7587 w 10000"/>
                  <a:gd name="connsiteY980" fmla="*/ 6493 h 10000"/>
                  <a:gd name="connsiteX981" fmla="*/ 7579 w 10000"/>
                  <a:gd name="connsiteY981" fmla="*/ 6464 h 10000"/>
                  <a:gd name="connsiteX982" fmla="*/ 7587 w 10000"/>
                  <a:gd name="connsiteY982" fmla="*/ 6438 h 10000"/>
                  <a:gd name="connsiteX983" fmla="*/ 7596 w 10000"/>
                  <a:gd name="connsiteY983" fmla="*/ 6425 h 10000"/>
                  <a:gd name="connsiteX984" fmla="*/ 7590 w 10000"/>
                  <a:gd name="connsiteY984" fmla="*/ 6396 h 10000"/>
                  <a:gd name="connsiteX985" fmla="*/ 7590 w 10000"/>
                  <a:gd name="connsiteY985" fmla="*/ 6373 h 10000"/>
                  <a:gd name="connsiteX986" fmla="*/ 7587 w 10000"/>
                  <a:gd name="connsiteY986" fmla="*/ 6354 h 10000"/>
                  <a:gd name="connsiteX987" fmla="*/ 7582 w 10000"/>
                  <a:gd name="connsiteY987" fmla="*/ 6344 h 10000"/>
                  <a:gd name="connsiteX988" fmla="*/ 7582 w 10000"/>
                  <a:gd name="connsiteY988" fmla="*/ 6324 h 10000"/>
                  <a:gd name="connsiteX989" fmla="*/ 7571 w 10000"/>
                  <a:gd name="connsiteY989" fmla="*/ 6302 h 10000"/>
                  <a:gd name="connsiteX990" fmla="*/ 7548 w 10000"/>
                  <a:gd name="connsiteY990" fmla="*/ 6256 h 10000"/>
                  <a:gd name="connsiteX991" fmla="*/ 7546 w 10000"/>
                  <a:gd name="connsiteY991" fmla="*/ 6218 h 10000"/>
                  <a:gd name="connsiteX992" fmla="*/ 7540 w 10000"/>
                  <a:gd name="connsiteY992" fmla="*/ 6159 h 10000"/>
                  <a:gd name="connsiteX993" fmla="*/ 7535 w 10000"/>
                  <a:gd name="connsiteY993" fmla="*/ 6114 h 10000"/>
                  <a:gd name="connsiteX994" fmla="*/ 7535 w 10000"/>
                  <a:gd name="connsiteY994" fmla="*/ 6088 h 10000"/>
                  <a:gd name="connsiteX995" fmla="*/ 7540 w 10000"/>
                  <a:gd name="connsiteY995" fmla="*/ 6049 h 10000"/>
                  <a:gd name="connsiteX996" fmla="*/ 7546 w 10000"/>
                  <a:gd name="connsiteY996" fmla="*/ 6004 h 10000"/>
                  <a:gd name="connsiteX997" fmla="*/ 7548 w 10000"/>
                  <a:gd name="connsiteY997" fmla="*/ 5965 h 10000"/>
                  <a:gd name="connsiteX998" fmla="*/ 7548 w 10000"/>
                  <a:gd name="connsiteY998" fmla="*/ 5946 h 10000"/>
                  <a:gd name="connsiteX999" fmla="*/ 7548 w 10000"/>
                  <a:gd name="connsiteY999" fmla="*/ 5933 h 10000"/>
                  <a:gd name="connsiteX1000" fmla="*/ 7548 w 10000"/>
                  <a:gd name="connsiteY1000" fmla="*/ 5910 h 10000"/>
                  <a:gd name="connsiteX1001" fmla="*/ 7548 w 10000"/>
                  <a:gd name="connsiteY1001" fmla="*/ 5897 h 10000"/>
                  <a:gd name="connsiteX1002" fmla="*/ 7546 w 10000"/>
                  <a:gd name="connsiteY1002" fmla="*/ 5871 h 10000"/>
                  <a:gd name="connsiteX1003" fmla="*/ 7535 w 10000"/>
                  <a:gd name="connsiteY1003" fmla="*/ 5839 h 10000"/>
                  <a:gd name="connsiteX1004" fmla="*/ 7524 w 10000"/>
                  <a:gd name="connsiteY1004" fmla="*/ 5797 h 10000"/>
                  <a:gd name="connsiteX1005" fmla="*/ 7518 w 10000"/>
                  <a:gd name="connsiteY1005" fmla="*/ 5767 h 10000"/>
                  <a:gd name="connsiteX1006" fmla="*/ 7515 w 10000"/>
                  <a:gd name="connsiteY1006" fmla="*/ 5745 h 10000"/>
                  <a:gd name="connsiteX1007" fmla="*/ 7501 w 10000"/>
                  <a:gd name="connsiteY1007" fmla="*/ 5683 h 10000"/>
                  <a:gd name="connsiteX1008" fmla="*/ 7490 w 10000"/>
                  <a:gd name="connsiteY1008" fmla="*/ 5631 h 10000"/>
                  <a:gd name="connsiteX1009" fmla="*/ 7482 w 10000"/>
                  <a:gd name="connsiteY1009" fmla="*/ 5593 h 10000"/>
                  <a:gd name="connsiteX1010" fmla="*/ 7476 w 10000"/>
                  <a:gd name="connsiteY1010" fmla="*/ 5570 h 10000"/>
                  <a:gd name="connsiteX1011" fmla="*/ 7476 w 10000"/>
                  <a:gd name="connsiteY1011" fmla="*/ 5528 h 10000"/>
                  <a:gd name="connsiteX1012" fmla="*/ 7482 w 10000"/>
                  <a:gd name="connsiteY1012" fmla="*/ 5502 h 10000"/>
                  <a:gd name="connsiteX1013" fmla="*/ 7490 w 10000"/>
                  <a:gd name="connsiteY1013" fmla="*/ 5489 h 10000"/>
                  <a:gd name="connsiteX1014" fmla="*/ 7499 w 10000"/>
                  <a:gd name="connsiteY1014" fmla="*/ 5479 h 10000"/>
                  <a:gd name="connsiteX1015" fmla="*/ 7493 w 10000"/>
                  <a:gd name="connsiteY1015" fmla="*/ 5427 h 10000"/>
                  <a:gd name="connsiteX1016" fmla="*/ 7501 w 10000"/>
                  <a:gd name="connsiteY1016" fmla="*/ 5415 h 10000"/>
                  <a:gd name="connsiteX1017" fmla="*/ 7510 w 10000"/>
                  <a:gd name="connsiteY1017" fmla="*/ 5398 h 10000"/>
                  <a:gd name="connsiteX1018" fmla="*/ 7515 w 10000"/>
                  <a:gd name="connsiteY1018" fmla="*/ 5379 h 10000"/>
                  <a:gd name="connsiteX1019" fmla="*/ 7526 w 10000"/>
                  <a:gd name="connsiteY1019" fmla="*/ 5366 h 10000"/>
                  <a:gd name="connsiteX1020" fmla="*/ 7518 w 10000"/>
                  <a:gd name="connsiteY1020" fmla="*/ 5350 h 10000"/>
                  <a:gd name="connsiteX1021" fmla="*/ 7518 w 10000"/>
                  <a:gd name="connsiteY1021" fmla="*/ 5330 h 10000"/>
                  <a:gd name="connsiteX1022" fmla="*/ 7526 w 10000"/>
                  <a:gd name="connsiteY1022" fmla="*/ 5311 h 10000"/>
                  <a:gd name="connsiteX1023" fmla="*/ 7540 w 10000"/>
                  <a:gd name="connsiteY1023" fmla="*/ 5291 h 10000"/>
                  <a:gd name="connsiteX1024" fmla="*/ 7540 w 10000"/>
                  <a:gd name="connsiteY1024" fmla="*/ 5266 h 10000"/>
                  <a:gd name="connsiteX1025" fmla="*/ 7540 w 10000"/>
                  <a:gd name="connsiteY1025" fmla="*/ 5256 h 10000"/>
                  <a:gd name="connsiteX1026" fmla="*/ 7524 w 10000"/>
                  <a:gd name="connsiteY1026" fmla="*/ 5233 h 10000"/>
                  <a:gd name="connsiteX1027" fmla="*/ 7515 w 10000"/>
                  <a:gd name="connsiteY1027" fmla="*/ 5217 h 10000"/>
                  <a:gd name="connsiteX1028" fmla="*/ 7490 w 10000"/>
                  <a:gd name="connsiteY1028" fmla="*/ 5178 h 10000"/>
                  <a:gd name="connsiteX1029" fmla="*/ 7474 w 10000"/>
                  <a:gd name="connsiteY1029" fmla="*/ 5162 h 10000"/>
                  <a:gd name="connsiteX1030" fmla="*/ 7457 w 10000"/>
                  <a:gd name="connsiteY1030" fmla="*/ 5120 h 10000"/>
                  <a:gd name="connsiteX1031" fmla="*/ 7421 w 10000"/>
                  <a:gd name="connsiteY1031" fmla="*/ 5087 h 10000"/>
                  <a:gd name="connsiteX1032" fmla="*/ 7380 w 10000"/>
                  <a:gd name="connsiteY1032" fmla="*/ 5068 h 10000"/>
                  <a:gd name="connsiteX1033" fmla="*/ 7355 w 10000"/>
                  <a:gd name="connsiteY1033" fmla="*/ 5058 h 10000"/>
                  <a:gd name="connsiteX1034" fmla="*/ 7332 w 10000"/>
                  <a:gd name="connsiteY1034" fmla="*/ 5049 h 10000"/>
                  <a:gd name="connsiteX1035" fmla="*/ 7305 w 10000"/>
                  <a:gd name="connsiteY1035" fmla="*/ 5016 h 10000"/>
                  <a:gd name="connsiteX1036" fmla="*/ 7305 w 10000"/>
                  <a:gd name="connsiteY1036" fmla="*/ 5000 h 10000"/>
                  <a:gd name="connsiteX1037" fmla="*/ 7296 w 10000"/>
                  <a:gd name="connsiteY1037" fmla="*/ 4971 h 10000"/>
                  <a:gd name="connsiteX1038" fmla="*/ 7288 w 10000"/>
                  <a:gd name="connsiteY1038" fmla="*/ 4945 h 10000"/>
                  <a:gd name="connsiteX1039" fmla="*/ 7280 w 10000"/>
                  <a:gd name="connsiteY1039" fmla="*/ 4916 h 10000"/>
                  <a:gd name="connsiteX1040" fmla="*/ 7291 w 10000"/>
                  <a:gd name="connsiteY1040" fmla="*/ 4887 h 10000"/>
                  <a:gd name="connsiteX1041" fmla="*/ 7291 w 10000"/>
                  <a:gd name="connsiteY1041" fmla="*/ 4858 h 10000"/>
                  <a:gd name="connsiteX1042" fmla="*/ 7271 w 10000"/>
                  <a:gd name="connsiteY1042" fmla="*/ 4819 h 10000"/>
                  <a:gd name="connsiteX1043" fmla="*/ 7255 w 10000"/>
                  <a:gd name="connsiteY1043" fmla="*/ 4828 h 10000"/>
                  <a:gd name="connsiteX1044" fmla="*/ 7235 w 10000"/>
                  <a:gd name="connsiteY1044" fmla="*/ 4841 h 10000"/>
                  <a:gd name="connsiteX1045" fmla="*/ 7216 w 10000"/>
                  <a:gd name="connsiteY1045" fmla="*/ 4867 h 10000"/>
                  <a:gd name="connsiteX1046" fmla="*/ 7191 w 10000"/>
                  <a:gd name="connsiteY1046" fmla="*/ 4870 h 10000"/>
                  <a:gd name="connsiteX1047" fmla="*/ 7155 w 10000"/>
                  <a:gd name="connsiteY1047" fmla="*/ 4887 h 10000"/>
                  <a:gd name="connsiteX1048" fmla="*/ 7122 w 10000"/>
                  <a:gd name="connsiteY1048" fmla="*/ 4893 h 10000"/>
                  <a:gd name="connsiteX1049" fmla="*/ 7105 w 10000"/>
                  <a:gd name="connsiteY1049" fmla="*/ 4896 h 10000"/>
                  <a:gd name="connsiteX1050" fmla="*/ 7094 w 10000"/>
                  <a:gd name="connsiteY1050" fmla="*/ 4916 h 10000"/>
                  <a:gd name="connsiteX1051" fmla="*/ 7080 w 10000"/>
                  <a:gd name="connsiteY1051" fmla="*/ 4903 h 10000"/>
                  <a:gd name="connsiteX1052" fmla="*/ 7072 w 10000"/>
                  <a:gd name="connsiteY1052" fmla="*/ 4851 h 10000"/>
                  <a:gd name="connsiteX1053" fmla="*/ 7042 w 10000"/>
                  <a:gd name="connsiteY1053" fmla="*/ 4819 h 10000"/>
                  <a:gd name="connsiteX1054" fmla="*/ 7030 w 10000"/>
                  <a:gd name="connsiteY1054" fmla="*/ 4780 h 10000"/>
                  <a:gd name="connsiteX1055" fmla="*/ 7039 w 10000"/>
                  <a:gd name="connsiteY1055" fmla="*/ 4757 h 10000"/>
                  <a:gd name="connsiteX1056" fmla="*/ 7047 w 10000"/>
                  <a:gd name="connsiteY1056" fmla="*/ 4744 h 10000"/>
                  <a:gd name="connsiteX1057" fmla="*/ 7022 w 10000"/>
                  <a:gd name="connsiteY1057" fmla="*/ 4725 h 10000"/>
                  <a:gd name="connsiteX1058" fmla="*/ 7000 w 10000"/>
                  <a:gd name="connsiteY1058" fmla="*/ 4715 h 10000"/>
                  <a:gd name="connsiteX1059" fmla="*/ 6975 w 10000"/>
                  <a:gd name="connsiteY1059" fmla="*/ 4709 h 10000"/>
                  <a:gd name="connsiteX1060" fmla="*/ 6945 w 10000"/>
                  <a:gd name="connsiteY1060" fmla="*/ 4696 h 10000"/>
                  <a:gd name="connsiteX1061" fmla="*/ 6953 w 10000"/>
                  <a:gd name="connsiteY1061" fmla="*/ 4679 h 10000"/>
                  <a:gd name="connsiteX1062" fmla="*/ 6961 w 10000"/>
                  <a:gd name="connsiteY1062" fmla="*/ 4660 h 10000"/>
                  <a:gd name="connsiteX1063" fmla="*/ 6983 w 10000"/>
                  <a:gd name="connsiteY1063" fmla="*/ 4644 h 10000"/>
                  <a:gd name="connsiteX1064" fmla="*/ 7014 w 10000"/>
                  <a:gd name="connsiteY1064" fmla="*/ 4634 h 10000"/>
                  <a:gd name="connsiteX1065" fmla="*/ 7025 w 10000"/>
                  <a:gd name="connsiteY1065" fmla="*/ 4615 h 10000"/>
                  <a:gd name="connsiteX1066" fmla="*/ 7047 w 10000"/>
                  <a:gd name="connsiteY1066" fmla="*/ 4582 h 10000"/>
                  <a:gd name="connsiteX1067" fmla="*/ 7069 w 10000"/>
                  <a:gd name="connsiteY1067" fmla="*/ 4563 h 10000"/>
                  <a:gd name="connsiteX1068" fmla="*/ 7078 w 10000"/>
                  <a:gd name="connsiteY1068" fmla="*/ 4553 h 10000"/>
                  <a:gd name="connsiteX1069" fmla="*/ 7097 w 10000"/>
                  <a:gd name="connsiteY1069" fmla="*/ 4527 h 10000"/>
                  <a:gd name="connsiteX1070" fmla="*/ 7122 w 10000"/>
                  <a:gd name="connsiteY1070" fmla="*/ 4517 h 10000"/>
                  <a:gd name="connsiteX1071" fmla="*/ 7139 w 10000"/>
                  <a:gd name="connsiteY1071" fmla="*/ 4488 h 10000"/>
                  <a:gd name="connsiteX1072" fmla="*/ 7147 w 10000"/>
                  <a:gd name="connsiteY1072" fmla="*/ 4459 h 10000"/>
                  <a:gd name="connsiteX1073" fmla="*/ 7161 w 10000"/>
                  <a:gd name="connsiteY1073" fmla="*/ 4440 h 10000"/>
                  <a:gd name="connsiteX1074" fmla="*/ 7177 w 10000"/>
                  <a:gd name="connsiteY1074" fmla="*/ 4430 h 10000"/>
                  <a:gd name="connsiteX1075" fmla="*/ 7202 w 10000"/>
                  <a:gd name="connsiteY1075" fmla="*/ 4407 h 10000"/>
                  <a:gd name="connsiteX1076" fmla="*/ 7224 w 10000"/>
                  <a:gd name="connsiteY1076" fmla="*/ 4417 h 10000"/>
                  <a:gd name="connsiteX1077" fmla="*/ 7241 w 10000"/>
                  <a:gd name="connsiteY1077" fmla="*/ 4404 h 10000"/>
                  <a:gd name="connsiteX1078" fmla="*/ 7263 w 10000"/>
                  <a:gd name="connsiteY1078" fmla="*/ 4398 h 10000"/>
                  <a:gd name="connsiteX1079" fmla="*/ 7283 w 10000"/>
                  <a:gd name="connsiteY1079" fmla="*/ 4424 h 10000"/>
                  <a:gd name="connsiteX1080" fmla="*/ 7305 w 10000"/>
                  <a:gd name="connsiteY1080" fmla="*/ 4433 h 10000"/>
                  <a:gd name="connsiteX1081" fmla="*/ 7332 w 10000"/>
                  <a:gd name="connsiteY1081" fmla="*/ 4443 h 10000"/>
                  <a:gd name="connsiteX1082" fmla="*/ 7380 w 10000"/>
                  <a:gd name="connsiteY1082" fmla="*/ 4398 h 10000"/>
                  <a:gd name="connsiteX1083" fmla="*/ 7404 w 10000"/>
                  <a:gd name="connsiteY1083" fmla="*/ 4378 h 10000"/>
                  <a:gd name="connsiteX1084" fmla="*/ 7418 w 10000"/>
                  <a:gd name="connsiteY1084" fmla="*/ 4369 h 10000"/>
                  <a:gd name="connsiteX1085" fmla="*/ 7443 w 10000"/>
                  <a:gd name="connsiteY1085" fmla="*/ 4356 h 10000"/>
                  <a:gd name="connsiteX1086" fmla="*/ 7460 w 10000"/>
                  <a:gd name="connsiteY1086" fmla="*/ 4385 h 10000"/>
                  <a:gd name="connsiteX1087" fmla="*/ 7460 w 10000"/>
                  <a:gd name="connsiteY1087" fmla="*/ 4404 h 10000"/>
                  <a:gd name="connsiteX1088" fmla="*/ 7499 w 10000"/>
                  <a:gd name="connsiteY1088" fmla="*/ 4417 h 10000"/>
                  <a:gd name="connsiteX1089" fmla="*/ 7515 w 10000"/>
                  <a:gd name="connsiteY1089" fmla="*/ 4414 h 10000"/>
                  <a:gd name="connsiteX1090" fmla="*/ 7565 w 10000"/>
                  <a:gd name="connsiteY1090" fmla="*/ 4385 h 10000"/>
                  <a:gd name="connsiteX1091" fmla="*/ 7579 w 10000"/>
                  <a:gd name="connsiteY1091" fmla="*/ 4346 h 10000"/>
                  <a:gd name="connsiteX1092" fmla="*/ 7582 w 10000"/>
                  <a:gd name="connsiteY1092" fmla="*/ 4317 h 10000"/>
                  <a:gd name="connsiteX1093" fmla="*/ 7590 w 10000"/>
                  <a:gd name="connsiteY1093" fmla="*/ 4301 h 10000"/>
                  <a:gd name="connsiteX1094" fmla="*/ 7612 w 10000"/>
                  <a:gd name="connsiteY1094" fmla="*/ 4271 h 10000"/>
                  <a:gd name="connsiteX1095" fmla="*/ 7623 w 10000"/>
                  <a:gd name="connsiteY1095" fmla="*/ 4262 h 10000"/>
                  <a:gd name="connsiteX1096" fmla="*/ 7634 w 10000"/>
                  <a:gd name="connsiteY1096" fmla="*/ 4245 h 10000"/>
                  <a:gd name="connsiteX1097" fmla="*/ 7645 w 10000"/>
                  <a:gd name="connsiteY1097" fmla="*/ 4265 h 10000"/>
                  <a:gd name="connsiteX1098" fmla="*/ 7670 w 10000"/>
                  <a:gd name="connsiteY1098" fmla="*/ 4284 h 10000"/>
                  <a:gd name="connsiteX1099" fmla="*/ 7701 w 10000"/>
                  <a:gd name="connsiteY1099" fmla="*/ 4275 h 10000"/>
                  <a:gd name="connsiteX1100" fmla="*/ 7717 w 10000"/>
                  <a:gd name="connsiteY1100" fmla="*/ 4275 h 10000"/>
                  <a:gd name="connsiteX1101" fmla="*/ 7740 w 10000"/>
                  <a:gd name="connsiteY1101" fmla="*/ 4284 h 10000"/>
                  <a:gd name="connsiteX1102" fmla="*/ 7767 w 10000"/>
                  <a:gd name="connsiteY1102" fmla="*/ 4284 h 10000"/>
                  <a:gd name="connsiteX1103" fmla="*/ 7895 w 10000"/>
                  <a:gd name="connsiteY1103" fmla="*/ 4207 h 10000"/>
                  <a:gd name="connsiteX1104" fmla="*/ 7895 w 10000"/>
                  <a:gd name="connsiteY1104" fmla="*/ 4187 h 10000"/>
                  <a:gd name="connsiteX1105" fmla="*/ 7895 w 10000"/>
                  <a:gd name="connsiteY1105" fmla="*/ 4171 h 10000"/>
                  <a:gd name="connsiteX1106" fmla="*/ 7903 w 10000"/>
                  <a:gd name="connsiteY1106" fmla="*/ 4148 h 10000"/>
                  <a:gd name="connsiteX1107" fmla="*/ 7917 w 10000"/>
                  <a:gd name="connsiteY1107" fmla="*/ 4158 h 10000"/>
                  <a:gd name="connsiteX1108" fmla="*/ 7967 w 10000"/>
                  <a:gd name="connsiteY1108" fmla="*/ 4203 h 10000"/>
                  <a:gd name="connsiteX1109" fmla="*/ 7994 w 10000"/>
                  <a:gd name="connsiteY1109" fmla="*/ 4203 h 10000"/>
                  <a:gd name="connsiteX1110" fmla="*/ 8064 w 10000"/>
                  <a:gd name="connsiteY1110" fmla="*/ 4242 h 10000"/>
                  <a:gd name="connsiteX1111" fmla="*/ 8083 w 10000"/>
                  <a:gd name="connsiteY1111" fmla="*/ 4245 h 10000"/>
                  <a:gd name="connsiteX1112" fmla="*/ 8105 w 10000"/>
                  <a:gd name="connsiteY1112" fmla="*/ 4226 h 10000"/>
                  <a:gd name="connsiteX1113" fmla="*/ 8136 w 10000"/>
                  <a:gd name="connsiteY1113" fmla="*/ 4187 h 10000"/>
                  <a:gd name="connsiteX1114" fmla="*/ 8161 w 10000"/>
                  <a:gd name="connsiteY1114" fmla="*/ 4168 h 10000"/>
                  <a:gd name="connsiteX1115" fmla="*/ 8172 w 10000"/>
                  <a:gd name="connsiteY1115" fmla="*/ 4161 h 10000"/>
                  <a:gd name="connsiteX1116" fmla="*/ 8208 w 10000"/>
                  <a:gd name="connsiteY1116" fmla="*/ 4168 h 10000"/>
                  <a:gd name="connsiteX1117" fmla="*/ 8235 w 10000"/>
                  <a:gd name="connsiteY1117" fmla="*/ 4168 h 10000"/>
                  <a:gd name="connsiteX1118" fmla="*/ 8258 w 10000"/>
                  <a:gd name="connsiteY1118" fmla="*/ 4152 h 10000"/>
                  <a:gd name="connsiteX1119" fmla="*/ 8283 w 10000"/>
                  <a:gd name="connsiteY1119" fmla="*/ 4152 h 10000"/>
                  <a:gd name="connsiteX1120" fmla="*/ 8299 w 10000"/>
                  <a:gd name="connsiteY1120" fmla="*/ 4132 h 10000"/>
                  <a:gd name="connsiteX1121" fmla="*/ 8316 w 10000"/>
                  <a:gd name="connsiteY1121" fmla="*/ 4113 h 10000"/>
                  <a:gd name="connsiteX1122" fmla="*/ 8330 w 10000"/>
                  <a:gd name="connsiteY1122" fmla="*/ 4084 h 10000"/>
                  <a:gd name="connsiteX1123" fmla="*/ 8341 w 10000"/>
                  <a:gd name="connsiteY1123" fmla="*/ 4058 h 10000"/>
                  <a:gd name="connsiteX1124" fmla="*/ 8349 w 10000"/>
                  <a:gd name="connsiteY1124" fmla="*/ 4064 h 10000"/>
                  <a:gd name="connsiteX1125" fmla="*/ 8366 w 10000"/>
                  <a:gd name="connsiteY1125" fmla="*/ 4067 h 10000"/>
                  <a:gd name="connsiteX1126" fmla="*/ 8374 w 10000"/>
                  <a:gd name="connsiteY1126" fmla="*/ 4084 h 10000"/>
                  <a:gd name="connsiteX1127" fmla="*/ 8402 w 10000"/>
                  <a:gd name="connsiteY1127" fmla="*/ 4054 h 10000"/>
                  <a:gd name="connsiteX1128" fmla="*/ 8427 w 10000"/>
                  <a:gd name="connsiteY1128" fmla="*/ 4028 h 10000"/>
                  <a:gd name="connsiteX1129" fmla="*/ 8438 w 10000"/>
                  <a:gd name="connsiteY1129" fmla="*/ 4025 h 10000"/>
                  <a:gd name="connsiteX1130" fmla="*/ 8468 w 10000"/>
                  <a:gd name="connsiteY1130" fmla="*/ 4006 h 10000"/>
                  <a:gd name="connsiteX1131" fmla="*/ 8485 w 10000"/>
                  <a:gd name="connsiteY1131" fmla="*/ 3999 h 10000"/>
                  <a:gd name="connsiteX1132" fmla="*/ 8493 w 10000"/>
                  <a:gd name="connsiteY1132" fmla="*/ 4025 h 10000"/>
                  <a:gd name="connsiteX1133" fmla="*/ 8515 w 10000"/>
                  <a:gd name="connsiteY1133" fmla="*/ 4028 h 10000"/>
                  <a:gd name="connsiteX1134" fmla="*/ 8543 w 10000"/>
                  <a:gd name="connsiteY1134" fmla="*/ 4009 h 10000"/>
                  <a:gd name="connsiteX1135" fmla="*/ 8551 w 10000"/>
                  <a:gd name="connsiteY1135" fmla="*/ 3990 h 10000"/>
                  <a:gd name="connsiteX1136" fmla="*/ 8582 w 10000"/>
                  <a:gd name="connsiteY1136" fmla="*/ 3977 h 10000"/>
                  <a:gd name="connsiteX1137" fmla="*/ 8596 w 10000"/>
                  <a:gd name="connsiteY1137" fmla="*/ 3977 h 10000"/>
                  <a:gd name="connsiteX1138" fmla="*/ 8607 w 10000"/>
                  <a:gd name="connsiteY1138" fmla="*/ 3980 h 10000"/>
                  <a:gd name="connsiteX1139" fmla="*/ 8645 w 10000"/>
                  <a:gd name="connsiteY1139" fmla="*/ 3970 h 10000"/>
                  <a:gd name="connsiteX1140" fmla="*/ 8654 w 10000"/>
                  <a:gd name="connsiteY1140" fmla="*/ 3951 h 10000"/>
                  <a:gd name="connsiteX1141" fmla="*/ 8670 w 10000"/>
                  <a:gd name="connsiteY1141" fmla="*/ 3935 h 10000"/>
                  <a:gd name="connsiteX1142" fmla="*/ 8695 w 10000"/>
                  <a:gd name="connsiteY1142" fmla="*/ 3935 h 10000"/>
                  <a:gd name="connsiteX1143" fmla="*/ 8704 w 10000"/>
                  <a:gd name="connsiteY1143" fmla="*/ 3951 h 10000"/>
                  <a:gd name="connsiteX1144" fmla="*/ 8717 w 10000"/>
                  <a:gd name="connsiteY1144" fmla="*/ 3964 h 10000"/>
                  <a:gd name="connsiteX1145" fmla="*/ 8751 w 10000"/>
                  <a:gd name="connsiteY1145" fmla="*/ 3951 h 10000"/>
                  <a:gd name="connsiteX1146" fmla="*/ 8776 w 10000"/>
                  <a:gd name="connsiteY1146" fmla="*/ 3935 h 10000"/>
                  <a:gd name="connsiteX1147" fmla="*/ 8798 w 10000"/>
                  <a:gd name="connsiteY1147" fmla="*/ 3925 h 10000"/>
                  <a:gd name="connsiteX1148" fmla="*/ 8806 w 10000"/>
                  <a:gd name="connsiteY1148" fmla="*/ 3892 h 10000"/>
                  <a:gd name="connsiteX1149" fmla="*/ 8814 w 10000"/>
                  <a:gd name="connsiteY1149" fmla="*/ 3876 h 10000"/>
                  <a:gd name="connsiteX1150" fmla="*/ 8839 w 10000"/>
                  <a:gd name="connsiteY1150" fmla="*/ 3873 h 10000"/>
                  <a:gd name="connsiteX1151" fmla="*/ 8842 w 10000"/>
                  <a:gd name="connsiteY1151" fmla="*/ 3876 h 10000"/>
                  <a:gd name="connsiteX1152" fmla="*/ 8856 w 10000"/>
                  <a:gd name="connsiteY1152" fmla="*/ 3863 h 10000"/>
                  <a:gd name="connsiteX1153" fmla="*/ 8856 w 10000"/>
                  <a:gd name="connsiteY1153" fmla="*/ 3841 h 10000"/>
                  <a:gd name="connsiteX1154" fmla="*/ 8870 w 10000"/>
                  <a:gd name="connsiteY1154" fmla="*/ 3821 h 10000"/>
                  <a:gd name="connsiteX1155" fmla="*/ 8903 w 10000"/>
                  <a:gd name="connsiteY1155" fmla="*/ 3802 h 10000"/>
                  <a:gd name="connsiteX1156" fmla="*/ 8914 w 10000"/>
                  <a:gd name="connsiteY1156" fmla="*/ 3782 h 10000"/>
                  <a:gd name="connsiteX1157" fmla="*/ 8939 w 10000"/>
                  <a:gd name="connsiteY1157" fmla="*/ 3782 h 10000"/>
                  <a:gd name="connsiteX1158" fmla="*/ 8961 w 10000"/>
                  <a:gd name="connsiteY1158" fmla="*/ 3779 h 10000"/>
                  <a:gd name="connsiteX1159" fmla="*/ 8983 w 10000"/>
                  <a:gd name="connsiteY1159" fmla="*/ 3760 h 10000"/>
                  <a:gd name="connsiteX1160" fmla="*/ 9003 w 10000"/>
                  <a:gd name="connsiteY1160" fmla="*/ 3763 h 10000"/>
                  <a:gd name="connsiteX1161" fmla="*/ 9019 w 10000"/>
                  <a:gd name="connsiteY1161" fmla="*/ 3779 h 10000"/>
                  <a:gd name="connsiteX1162" fmla="*/ 9050 w 10000"/>
                  <a:gd name="connsiteY1162" fmla="*/ 3812 h 10000"/>
                  <a:gd name="connsiteX1163" fmla="*/ 9080 w 10000"/>
                  <a:gd name="connsiteY1163" fmla="*/ 3831 h 10000"/>
                  <a:gd name="connsiteX1164" fmla="*/ 9097 w 10000"/>
                  <a:gd name="connsiteY1164" fmla="*/ 3867 h 10000"/>
                  <a:gd name="connsiteX1165" fmla="*/ 9114 w 10000"/>
                  <a:gd name="connsiteY1165" fmla="*/ 3902 h 10000"/>
                  <a:gd name="connsiteX1166" fmla="*/ 9122 w 10000"/>
                  <a:gd name="connsiteY1166" fmla="*/ 3935 h 10000"/>
                  <a:gd name="connsiteX1167" fmla="*/ 9125 w 10000"/>
                  <a:gd name="connsiteY1167" fmla="*/ 3964 h 10000"/>
                  <a:gd name="connsiteX1168" fmla="*/ 9130 w 10000"/>
                  <a:gd name="connsiteY1168" fmla="*/ 3999 h 10000"/>
                  <a:gd name="connsiteX1169" fmla="*/ 9130 w 10000"/>
                  <a:gd name="connsiteY1169" fmla="*/ 4054 h 10000"/>
                  <a:gd name="connsiteX1170" fmla="*/ 9155 w 10000"/>
                  <a:gd name="connsiteY1170" fmla="*/ 4093 h 10000"/>
                  <a:gd name="connsiteX1171" fmla="*/ 9169 w 10000"/>
                  <a:gd name="connsiteY1171" fmla="*/ 4090 h 10000"/>
                  <a:gd name="connsiteX1172" fmla="*/ 9211 w 10000"/>
                  <a:gd name="connsiteY1172" fmla="*/ 4077 h 10000"/>
                  <a:gd name="connsiteX1173" fmla="*/ 9244 w 10000"/>
                  <a:gd name="connsiteY1173" fmla="*/ 4077 h 10000"/>
                  <a:gd name="connsiteX1174" fmla="*/ 9252 w 10000"/>
                  <a:gd name="connsiteY1174" fmla="*/ 4103 h 10000"/>
                  <a:gd name="connsiteX1175" fmla="*/ 9258 w 10000"/>
                  <a:gd name="connsiteY1175" fmla="*/ 4148 h 10000"/>
                  <a:gd name="connsiteX1176" fmla="*/ 9269 w 10000"/>
                  <a:gd name="connsiteY1176" fmla="*/ 4158 h 10000"/>
                  <a:gd name="connsiteX1177" fmla="*/ 9294 w 10000"/>
                  <a:gd name="connsiteY1177" fmla="*/ 4158 h 10000"/>
                  <a:gd name="connsiteX1178" fmla="*/ 9319 w 10000"/>
                  <a:gd name="connsiteY1178" fmla="*/ 4168 h 10000"/>
                  <a:gd name="connsiteX1179" fmla="*/ 9346 w 10000"/>
                  <a:gd name="connsiteY1179" fmla="*/ 4190 h 10000"/>
                  <a:gd name="connsiteX1180" fmla="*/ 9357 w 10000"/>
                  <a:gd name="connsiteY1180" fmla="*/ 4168 h 10000"/>
                  <a:gd name="connsiteX1181" fmla="*/ 9371 w 10000"/>
                  <a:gd name="connsiteY1181" fmla="*/ 4132 h 10000"/>
                  <a:gd name="connsiteX1182" fmla="*/ 9391 w 10000"/>
                  <a:gd name="connsiteY1182" fmla="*/ 4113 h 10000"/>
                  <a:gd name="connsiteX1183" fmla="*/ 9407 w 10000"/>
                  <a:gd name="connsiteY1183" fmla="*/ 4103 h 10000"/>
                  <a:gd name="connsiteX1184" fmla="*/ 9435 w 10000"/>
                  <a:gd name="connsiteY1184" fmla="*/ 4100 h 10000"/>
                  <a:gd name="connsiteX1185" fmla="*/ 9460 w 10000"/>
                  <a:gd name="connsiteY1185" fmla="*/ 4084 h 10000"/>
                  <a:gd name="connsiteX1186" fmla="*/ 9485 w 10000"/>
                  <a:gd name="connsiteY1186" fmla="*/ 4067 h 10000"/>
                  <a:gd name="connsiteX1187" fmla="*/ 9496 w 10000"/>
                  <a:gd name="connsiteY1187" fmla="*/ 4054 h 10000"/>
                  <a:gd name="connsiteX1188" fmla="*/ 9526 w 10000"/>
                  <a:gd name="connsiteY1188" fmla="*/ 4048 h 10000"/>
                  <a:gd name="connsiteX1189" fmla="*/ 9557 w 10000"/>
                  <a:gd name="connsiteY1189" fmla="*/ 4038 h 10000"/>
                  <a:gd name="connsiteX1190" fmla="*/ 9584 w 10000"/>
                  <a:gd name="connsiteY1190" fmla="*/ 4019 h 10000"/>
                  <a:gd name="connsiteX1191" fmla="*/ 9623 w 10000"/>
                  <a:gd name="connsiteY1191" fmla="*/ 4016 h 10000"/>
                  <a:gd name="connsiteX1192" fmla="*/ 9648 w 10000"/>
                  <a:gd name="connsiteY1192" fmla="*/ 4009 h 10000"/>
                  <a:gd name="connsiteX1193" fmla="*/ 9673 w 10000"/>
                  <a:gd name="connsiteY1193" fmla="*/ 4019 h 10000"/>
                  <a:gd name="connsiteX1194" fmla="*/ 9712 w 10000"/>
                  <a:gd name="connsiteY1194" fmla="*/ 4038 h 10000"/>
                  <a:gd name="connsiteX1195" fmla="*/ 9742 w 10000"/>
                  <a:gd name="connsiteY1195" fmla="*/ 4074 h 10000"/>
                  <a:gd name="connsiteX1196" fmla="*/ 9776 w 10000"/>
                  <a:gd name="connsiteY1196" fmla="*/ 4093 h 10000"/>
                  <a:gd name="connsiteX1197" fmla="*/ 9814 w 10000"/>
                  <a:gd name="connsiteY1197" fmla="*/ 4109 h 10000"/>
                  <a:gd name="connsiteX1198" fmla="*/ 9859 w 10000"/>
                  <a:gd name="connsiteY1198" fmla="*/ 4119 h 10000"/>
                  <a:gd name="connsiteX1199" fmla="*/ 9898 w 10000"/>
                  <a:gd name="connsiteY1199" fmla="*/ 4122 h 10000"/>
                  <a:gd name="connsiteX1200" fmla="*/ 9931 w 10000"/>
                  <a:gd name="connsiteY1200" fmla="*/ 4109 h 10000"/>
                  <a:gd name="connsiteX1201" fmla="*/ 9956 w 10000"/>
                  <a:gd name="connsiteY1201" fmla="*/ 4100 h 10000"/>
                  <a:gd name="connsiteX1202" fmla="*/ 9981 w 10000"/>
                  <a:gd name="connsiteY1202" fmla="*/ 4067 h 10000"/>
                  <a:gd name="connsiteX1203" fmla="*/ 9994 w 10000"/>
                  <a:gd name="connsiteY1203" fmla="*/ 4035 h 10000"/>
                  <a:gd name="connsiteX1204" fmla="*/ 10000 w 10000"/>
                  <a:gd name="connsiteY1204" fmla="*/ 3996 h 10000"/>
                  <a:gd name="connsiteX1205" fmla="*/ 9994 w 10000"/>
                  <a:gd name="connsiteY1205" fmla="*/ 3941 h 10000"/>
                  <a:gd name="connsiteX1206" fmla="*/ 9986 w 10000"/>
                  <a:gd name="connsiteY1206" fmla="*/ 3905 h 10000"/>
                  <a:gd name="connsiteX1207" fmla="*/ 9981 w 10000"/>
                  <a:gd name="connsiteY1207" fmla="*/ 3857 h 10000"/>
                  <a:gd name="connsiteX1208" fmla="*/ 9989 w 10000"/>
                  <a:gd name="connsiteY1208" fmla="*/ 3837 h 10000"/>
                  <a:gd name="connsiteX1209" fmla="*/ 9989 w 10000"/>
                  <a:gd name="connsiteY1209" fmla="*/ 3812 h 10000"/>
                  <a:gd name="connsiteX1210" fmla="*/ 9981 w 10000"/>
                  <a:gd name="connsiteY1210" fmla="*/ 3792 h 10000"/>
                  <a:gd name="connsiteX1211" fmla="*/ 9970 w 10000"/>
                  <a:gd name="connsiteY1211" fmla="*/ 3763 h 10000"/>
                  <a:gd name="connsiteX1212" fmla="*/ 9945 w 10000"/>
                  <a:gd name="connsiteY1212" fmla="*/ 3705 h 10000"/>
                  <a:gd name="connsiteX1213" fmla="*/ 9931 w 10000"/>
                  <a:gd name="connsiteY1213" fmla="*/ 3659 h 10000"/>
                  <a:gd name="connsiteX1214" fmla="*/ 9903 w 10000"/>
                  <a:gd name="connsiteY1214" fmla="*/ 3640 h 10000"/>
                  <a:gd name="connsiteX1215" fmla="*/ 9881 w 10000"/>
                  <a:gd name="connsiteY1215" fmla="*/ 3620 h 10000"/>
                  <a:gd name="connsiteX1216" fmla="*/ 9856 w 10000"/>
                  <a:gd name="connsiteY1216" fmla="*/ 3595 h 10000"/>
                  <a:gd name="connsiteX1217" fmla="*/ 9817 w 10000"/>
                  <a:gd name="connsiteY1217" fmla="*/ 3562 h 10000"/>
                  <a:gd name="connsiteX1218" fmla="*/ 9795 w 10000"/>
                  <a:gd name="connsiteY1218" fmla="*/ 3546 h 10000"/>
                  <a:gd name="connsiteX1219" fmla="*/ 9778 w 10000"/>
                  <a:gd name="connsiteY1219" fmla="*/ 3527 h 10000"/>
                  <a:gd name="connsiteX1220" fmla="*/ 9745 w 10000"/>
                  <a:gd name="connsiteY1220" fmla="*/ 3501 h 10000"/>
                  <a:gd name="connsiteX1221" fmla="*/ 9726 w 10000"/>
                  <a:gd name="connsiteY1221" fmla="*/ 3488 h 10000"/>
                  <a:gd name="connsiteX1222" fmla="*/ 9704 w 10000"/>
                  <a:gd name="connsiteY1222" fmla="*/ 3472 h 10000"/>
                  <a:gd name="connsiteX1223" fmla="*/ 9695 w 10000"/>
                  <a:gd name="connsiteY1223" fmla="*/ 3468 h 10000"/>
                  <a:gd name="connsiteX1224" fmla="*/ 9690 w 10000"/>
                  <a:gd name="connsiteY1224" fmla="*/ 3459 h 10000"/>
                  <a:gd name="connsiteX1225" fmla="*/ 9673 w 10000"/>
                  <a:gd name="connsiteY1225" fmla="*/ 3449 h 10000"/>
                  <a:gd name="connsiteX1226" fmla="*/ 9665 w 10000"/>
                  <a:gd name="connsiteY1226" fmla="*/ 3442 h 10000"/>
                  <a:gd name="connsiteX1227" fmla="*/ 9654 w 10000"/>
                  <a:gd name="connsiteY1227" fmla="*/ 3449 h 10000"/>
                  <a:gd name="connsiteX1228" fmla="*/ 9521 w 10000"/>
                  <a:gd name="connsiteY1228" fmla="*/ 3394 h 10000"/>
                  <a:gd name="connsiteX1229" fmla="*/ 9510 w 10000"/>
                  <a:gd name="connsiteY1229" fmla="*/ 3368 h 10000"/>
                  <a:gd name="connsiteX1230" fmla="*/ 9496 w 10000"/>
                  <a:gd name="connsiteY1230" fmla="*/ 3287 h 10000"/>
                  <a:gd name="connsiteX1231" fmla="*/ 9488 w 10000"/>
                  <a:gd name="connsiteY1231" fmla="*/ 3216 h 10000"/>
                  <a:gd name="connsiteX1232" fmla="*/ 9493 w 10000"/>
                  <a:gd name="connsiteY1232" fmla="*/ 3174 h 10000"/>
                  <a:gd name="connsiteX1233" fmla="*/ 9501 w 10000"/>
                  <a:gd name="connsiteY1233" fmla="*/ 3128 h 10000"/>
                  <a:gd name="connsiteX1234" fmla="*/ 9488 w 10000"/>
                  <a:gd name="connsiteY1234" fmla="*/ 3025 h 10000"/>
                  <a:gd name="connsiteX1235" fmla="*/ 9446 w 10000"/>
                  <a:gd name="connsiteY1235" fmla="*/ 2931 h 10000"/>
                  <a:gd name="connsiteX1236" fmla="*/ 9382 w 10000"/>
                  <a:gd name="connsiteY1236" fmla="*/ 2837 h 10000"/>
                  <a:gd name="connsiteX1237" fmla="*/ 9316 w 10000"/>
                  <a:gd name="connsiteY1237" fmla="*/ 2753 h 10000"/>
                  <a:gd name="connsiteX1238" fmla="*/ 9294 w 10000"/>
                  <a:gd name="connsiteY1238" fmla="*/ 2655 h 10000"/>
                  <a:gd name="connsiteX1239" fmla="*/ 9213 w 10000"/>
                  <a:gd name="connsiteY1239" fmla="*/ 2328 h 10000"/>
                  <a:gd name="connsiteX1240" fmla="*/ 9172 w 10000"/>
                  <a:gd name="connsiteY1240" fmla="*/ 2286 h 10000"/>
                  <a:gd name="connsiteX1241" fmla="*/ 9019 w 10000"/>
                  <a:gd name="connsiteY1241" fmla="*/ 2082 h 10000"/>
                  <a:gd name="connsiteX1242" fmla="*/ 8906 w 10000"/>
                  <a:gd name="connsiteY1242" fmla="*/ 1946 h 10000"/>
                  <a:gd name="connsiteX1243" fmla="*/ 8801 w 10000"/>
                  <a:gd name="connsiteY1243" fmla="*/ 1778 h 10000"/>
                  <a:gd name="connsiteX1244" fmla="*/ 8806 w 10000"/>
                  <a:gd name="connsiteY1244" fmla="*/ 1713 h 10000"/>
                  <a:gd name="connsiteX1245" fmla="*/ 8809 w 10000"/>
                  <a:gd name="connsiteY1245" fmla="*/ 1703 h 10000"/>
                  <a:gd name="connsiteX1246" fmla="*/ 8817 w 10000"/>
                  <a:gd name="connsiteY1246" fmla="*/ 1713 h 10000"/>
                  <a:gd name="connsiteX1247" fmla="*/ 8834 w 10000"/>
                  <a:gd name="connsiteY1247" fmla="*/ 1729 h 10000"/>
                  <a:gd name="connsiteX1248" fmla="*/ 8839 w 10000"/>
                  <a:gd name="connsiteY1248" fmla="*/ 1729 h 10000"/>
                  <a:gd name="connsiteX1249" fmla="*/ 8848 w 10000"/>
                  <a:gd name="connsiteY1249" fmla="*/ 1723 h 10000"/>
                  <a:gd name="connsiteX1250" fmla="*/ 8850 w 10000"/>
                  <a:gd name="connsiteY1250" fmla="*/ 1703 h 10000"/>
                  <a:gd name="connsiteX1251" fmla="*/ 8850 w 10000"/>
                  <a:gd name="connsiteY1251" fmla="*/ 1684 h 10000"/>
                  <a:gd name="connsiteX1252" fmla="*/ 8850 w 10000"/>
                  <a:gd name="connsiteY1252" fmla="*/ 1648 h 10000"/>
                  <a:gd name="connsiteX1253" fmla="*/ 8881 w 10000"/>
                  <a:gd name="connsiteY1253" fmla="*/ 1571 h 10000"/>
                  <a:gd name="connsiteX1254" fmla="*/ 8895 w 10000"/>
                  <a:gd name="connsiteY1254" fmla="*/ 1541 h 10000"/>
                  <a:gd name="connsiteX1255" fmla="*/ 8895 w 10000"/>
                  <a:gd name="connsiteY1255" fmla="*/ 1525 h 10000"/>
                  <a:gd name="connsiteX1256" fmla="*/ 8881 w 10000"/>
                  <a:gd name="connsiteY1256" fmla="*/ 1516 h 10000"/>
                  <a:gd name="connsiteX1257" fmla="*/ 8864 w 10000"/>
                  <a:gd name="connsiteY1257" fmla="*/ 1522 h 10000"/>
                  <a:gd name="connsiteX1258" fmla="*/ 8850 w 10000"/>
                  <a:gd name="connsiteY1258" fmla="*/ 1535 h 10000"/>
                  <a:gd name="connsiteX1259" fmla="*/ 8834 w 10000"/>
                  <a:gd name="connsiteY1259" fmla="*/ 1571 h 10000"/>
                  <a:gd name="connsiteX1260" fmla="*/ 8825 w 10000"/>
                  <a:gd name="connsiteY1260" fmla="*/ 1587 h 10000"/>
                  <a:gd name="connsiteX1261" fmla="*/ 8776 w 10000"/>
                  <a:gd name="connsiteY1261" fmla="*/ 1571 h 10000"/>
                  <a:gd name="connsiteX1262" fmla="*/ 8745 w 10000"/>
                  <a:gd name="connsiteY1262" fmla="*/ 1580 h 10000"/>
                  <a:gd name="connsiteX1263" fmla="*/ 8720 w 10000"/>
                  <a:gd name="connsiteY1263" fmla="*/ 1587 h 10000"/>
                  <a:gd name="connsiteX1264" fmla="*/ 8709 w 10000"/>
                  <a:gd name="connsiteY1264" fmla="*/ 1609 h 10000"/>
                  <a:gd name="connsiteX1265" fmla="*/ 8693 w 10000"/>
                  <a:gd name="connsiteY1265" fmla="*/ 1616 h 10000"/>
                  <a:gd name="connsiteX1266" fmla="*/ 8684 w 10000"/>
                  <a:gd name="connsiteY1266" fmla="*/ 1639 h 10000"/>
                  <a:gd name="connsiteX1267" fmla="*/ 8684 w 10000"/>
                  <a:gd name="connsiteY1267" fmla="*/ 1658 h 10000"/>
                  <a:gd name="connsiteX1268" fmla="*/ 8665 w 10000"/>
                  <a:gd name="connsiteY1268" fmla="*/ 1655 h 10000"/>
                  <a:gd name="connsiteX1269" fmla="*/ 8665 w 10000"/>
                  <a:gd name="connsiteY1269" fmla="*/ 1645 h 10000"/>
                  <a:gd name="connsiteX1270" fmla="*/ 8665 w 10000"/>
                  <a:gd name="connsiteY1270" fmla="*/ 1626 h 10000"/>
                  <a:gd name="connsiteX1271" fmla="*/ 8676 w 10000"/>
                  <a:gd name="connsiteY1271" fmla="*/ 1609 h 10000"/>
                  <a:gd name="connsiteX1272" fmla="*/ 8679 w 10000"/>
                  <a:gd name="connsiteY1272" fmla="*/ 1597 h 10000"/>
                  <a:gd name="connsiteX1273" fmla="*/ 8687 w 10000"/>
                  <a:gd name="connsiteY1273" fmla="*/ 1577 h 10000"/>
                  <a:gd name="connsiteX1274" fmla="*/ 8695 w 10000"/>
                  <a:gd name="connsiteY1274" fmla="*/ 1554 h 10000"/>
                  <a:gd name="connsiteX1275" fmla="*/ 8709 w 10000"/>
                  <a:gd name="connsiteY1275" fmla="*/ 1532 h 10000"/>
                  <a:gd name="connsiteX1276" fmla="*/ 8704 w 10000"/>
                  <a:gd name="connsiteY1276" fmla="*/ 1512 h 10000"/>
                  <a:gd name="connsiteX1277" fmla="*/ 8695 w 10000"/>
                  <a:gd name="connsiteY1277" fmla="*/ 1503 h 10000"/>
                  <a:gd name="connsiteX1278" fmla="*/ 8684 w 10000"/>
                  <a:gd name="connsiteY1278" fmla="*/ 1503 h 10000"/>
                  <a:gd name="connsiteX1279" fmla="*/ 8670 w 10000"/>
                  <a:gd name="connsiteY1279" fmla="*/ 1525 h 10000"/>
                  <a:gd name="connsiteX1280" fmla="*/ 8665 w 10000"/>
                  <a:gd name="connsiteY1280" fmla="*/ 1545 h 10000"/>
                  <a:gd name="connsiteX1281" fmla="*/ 8654 w 10000"/>
                  <a:gd name="connsiteY1281" fmla="*/ 1567 h 10000"/>
                  <a:gd name="connsiteX1282" fmla="*/ 8648 w 10000"/>
                  <a:gd name="connsiteY1282" fmla="*/ 1587 h 10000"/>
                  <a:gd name="connsiteX1283" fmla="*/ 8640 w 10000"/>
                  <a:gd name="connsiteY1283" fmla="*/ 1629 h 10000"/>
                  <a:gd name="connsiteX1284" fmla="*/ 8620 w 10000"/>
                  <a:gd name="connsiteY1284" fmla="*/ 1635 h 10000"/>
                  <a:gd name="connsiteX1285" fmla="*/ 8612 w 10000"/>
                  <a:gd name="connsiteY1285" fmla="*/ 1635 h 10000"/>
                  <a:gd name="connsiteX1286" fmla="*/ 8604 w 10000"/>
                  <a:gd name="connsiteY1286" fmla="*/ 1626 h 10000"/>
                  <a:gd name="connsiteX1287" fmla="*/ 8596 w 10000"/>
                  <a:gd name="connsiteY1287" fmla="*/ 1616 h 10000"/>
                  <a:gd name="connsiteX1288" fmla="*/ 8596 w 10000"/>
                  <a:gd name="connsiteY1288" fmla="*/ 1580 h 10000"/>
                  <a:gd name="connsiteX1289" fmla="*/ 8587 w 10000"/>
                  <a:gd name="connsiteY1289" fmla="*/ 1545 h 10000"/>
                  <a:gd name="connsiteX1290" fmla="*/ 8565 w 10000"/>
                  <a:gd name="connsiteY1290" fmla="*/ 1516 h 10000"/>
                  <a:gd name="connsiteX1291" fmla="*/ 8543 w 10000"/>
                  <a:gd name="connsiteY1291" fmla="*/ 1512 h 10000"/>
                  <a:gd name="connsiteX1292" fmla="*/ 8518 w 10000"/>
                  <a:gd name="connsiteY1292" fmla="*/ 1532 h 10000"/>
                  <a:gd name="connsiteX1293" fmla="*/ 8476 w 10000"/>
                  <a:gd name="connsiteY1293" fmla="*/ 1567 h 10000"/>
                  <a:gd name="connsiteX1294" fmla="*/ 8454 w 10000"/>
                  <a:gd name="connsiteY1294" fmla="*/ 1551 h 10000"/>
                  <a:gd name="connsiteX1295" fmla="*/ 8402 w 10000"/>
                  <a:gd name="connsiteY1295" fmla="*/ 1493 h 10000"/>
                  <a:gd name="connsiteX1296" fmla="*/ 8371 w 10000"/>
                  <a:gd name="connsiteY1296" fmla="*/ 1428 h 10000"/>
                  <a:gd name="connsiteX1297" fmla="*/ 8072 w 10000"/>
                  <a:gd name="connsiteY1297" fmla="*/ 1422 h 10000"/>
                  <a:gd name="connsiteX1298" fmla="*/ 7823 w 10000"/>
                  <a:gd name="connsiteY1298" fmla="*/ 1279 h 10000"/>
                  <a:gd name="connsiteX1299" fmla="*/ 7587 w 10000"/>
                  <a:gd name="connsiteY1299" fmla="*/ 1133 h 10000"/>
                  <a:gd name="connsiteX1300" fmla="*/ 7526 w 10000"/>
                  <a:gd name="connsiteY1300" fmla="*/ 1098 h 10000"/>
                  <a:gd name="connsiteX1301" fmla="*/ 7346 w 10000"/>
                  <a:gd name="connsiteY1301" fmla="*/ 991 h 10000"/>
                  <a:gd name="connsiteX1302" fmla="*/ 7321 w 10000"/>
                  <a:gd name="connsiteY1302" fmla="*/ 959 h 10000"/>
                  <a:gd name="connsiteX1303" fmla="*/ 7307 w 10000"/>
                  <a:gd name="connsiteY1303" fmla="*/ 871 h 10000"/>
                  <a:gd name="connsiteX1304" fmla="*/ 7224 w 10000"/>
                  <a:gd name="connsiteY1304" fmla="*/ 816 h 10000"/>
                  <a:gd name="connsiteX1305" fmla="*/ 7147 w 10000"/>
                  <a:gd name="connsiteY1305" fmla="*/ 787 h 10000"/>
                  <a:gd name="connsiteX1306" fmla="*/ 7080 w 10000"/>
                  <a:gd name="connsiteY1306" fmla="*/ 742 h 10000"/>
                  <a:gd name="connsiteX1307" fmla="*/ 7069 w 10000"/>
                  <a:gd name="connsiteY1307" fmla="*/ 767 h 10000"/>
                  <a:gd name="connsiteX1308" fmla="*/ 7033 w 10000"/>
                  <a:gd name="connsiteY1308" fmla="*/ 787 h 10000"/>
                  <a:gd name="connsiteX1309" fmla="*/ 6820 w 10000"/>
                  <a:gd name="connsiteY1309" fmla="*/ 878 h 10000"/>
                  <a:gd name="connsiteX1310" fmla="*/ 6726 w 10000"/>
                  <a:gd name="connsiteY1310" fmla="*/ 897 h 10000"/>
                  <a:gd name="connsiteX1311" fmla="*/ 6626 w 10000"/>
                  <a:gd name="connsiteY1311" fmla="*/ 955 h 10000"/>
                  <a:gd name="connsiteX1312" fmla="*/ 6582 w 10000"/>
                  <a:gd name="connsiteY1312" fmla="*/ 946 h 10000"/>
                  <a:gd name="connsiteX1313" fmla="*/ 6571 w 10000"/>
                  <a:gd name="connsiteY1313" fmla="*/ 955 h 10000"/>
                  <a:gd name="connsiteX1314" fmla="*/ 6507 w 10000"/>
                  <a:gd name="connsiteY1314" fmla="*/ 975 h 10000"/>
                  <a:gd name="connsiteX1315" fmla="*/ 6485 w 10000"/>
                  <a:gd name="connsiteY1315" fmla="*/ 975 h 10000"/>
                  <a:gd name="connsiteX1316" fmla="*/ 6476 w 10000"/>
                  <a:gd name="connsiteY1316" fmla="*/ 965 h 10000"/>
                  <a:gd name="connsiteX1317" fmla="*/ 6474 w 10000"/>
                  <a:gd name="connsiteY1317" fmla="*/ 936 h 10000"/>
                  <a:gd name="connsiteX1318" fmla="*/ 6452 w 10000"/>
                  <a:gd name="connsiteY1318" fmla="*/ 887 h 10000"/>
                  <a:gd name="connsiteX1319" fmla="*/ 6352 w 10000"/>
                  <a:gd name="connsiteY1319" fmla="*/ 767 h 10000"/>
                  <a:gd name="connsiteX1320" fmla="*/ 6313 w 10000"/>
                  <a:gd name="connsiteY1320" fmla="*/ 732 h 10000"/>
                  <a:gd name="connsiteX1321" fmla="*/ 6296 w 10000"/>
                  <a:gd name="connsiteY1321" fmla="*/ 690 h 10000"/>
                  <a:gd name="connsiteX1322" fmla="*/ 6271 w 10000"/>
                  <a:gd name="connsiteY1322" fmla="*/ 664 h 10000"/>
                  <a:gd name="connsiteX1323" fmla="*/ 6266 w 10000"/>
                  <a:gd name="connsiteY1323" fmla="*/ 654 h 10000"/>
                  <a:gd name="connsiteX1324" fmla="*/ 6111 w 10000"/>
                  <a:gd name="connsiteY1324" fmla="*/ 398 h 10000"/>
                  <a:gd name="connsiteX1325" fmla="*/ 5903 w 10000"/>
                  <a:gd name="connsiteY1325" fmla="*/ 408 h 10000"/>
                  <a:gd name="connsiteX1326" fmla="*/ 5837 w 10000"/>
                  <a:gd name="connsiteY1326" fmla="*/ 427 h 10000"/>
                  <a:gd name="connsiteX1327" fmla="*/ 5756 w 10000"/>
                  <a:gd name="connsiteY1327" fmla="*/ 453 h 10000"/>
                  <a:gd name="connsiteX1328" fmla="*/ 5681 w 10000"/>
                  <a:gd name="connsiteY1328" fmla="*/ 453 h 10000"/>
                  <a:gd name="connsiteX1329" fmla="*/ 5609 w 10000"/>
                  <a:gd name="connsiteY1329" fmla="*/ 447 h 10000"/>
                  <a:gd name="connsiteX1330" fmla="*/ 5554 w 10000"/>
                  <a:gd name="connsiteY1330" fmla="*/ 304 h 10000"/>
                  <a:gd name="connsiteX1331" fmla="*/ 5529 w 10000"/>
                  <a:gd name="connsiteY1331" fmla="*/ 301 h 10000"/>
                  <a:gd name="connsiteX1332" fmla="*/ 5393 w 10000"/>
                  <a:gd name="connsiteY1332" fmla="*/ 256 h 10000"/>
                  <a:gd name="connsiteX1333" fmla="*/ 5366 w 10000"/>
                  <a:gd name="connsiteY1333" fmla="*/ 220 h 10000"/>
                  <a:gd name="connsiteX1334" fmla="*/ 5249 w 10000"/>
                  <a:gd name="connsiteY1334" fmla="*/ 155 h 10000"/>
                  <a:gd name="connsiteX1335" fmla="*/ 5141 w 10000"/>
                  <a:gd name="connsiteY1335" fmla="*/ 52 h 10000"/>
                  <a:gd name="connsiteX1336" fmla="*/ 5116 w 10000"/>
                  <a:gd name="connsiteY1336" fmla="*/ 3 h 10000"/>
                  <a:gd name="connsiteX1337" fmla="*/ 5061 w 10000"/>
                  <a:gd name="connsiteY1337" fmla="*/ 0 h 10000"/>
                  <a:gd name="connsiteX1338" fmla="*/ 5036 w 10000"/>
                  <a:gd name="connsiteY1338" fmla="*/ 32 h 10000"/>
                  <a:gd name="connsiteX1339" fmla="*/ 4942 w 10000"/>
                  <a:gd name="connsiteY1339" fmla="*/ 133 h 10000"/>
                  <a:gd name="connsiteX1340" fmla="*/ 4900 w 10000"/>
                  <a:gd name="connsiteY1340" fmla="*/ 217 h 10000"/>
                  <a:gd name="connsiteX1341" fmla="*/ 4861 w 10000"/>
                  <a:gd name="connsiteY1341" fmla="*/ 198 h 10000"/>
                  <a:gd name="connsiteX1342" fmla="*/ 4795 w 10000"/>
                  <a:gd name="connsiteY1342" fmla="*/ 68 h 10000"/>
                  <a:gd name="connsiteX1343" fmla="*/ 4778 w 10000"/>
                  <a:gd name="connsiteY1343" fmla="*/ 62 h 10000"/>
                  <a:gd name="connsiteX1344" fmla="*/ 4765 w 10000"/>
                  <a:gd name="connsiteY1344" fmla="*/ 62 h 10000"/>
                  <a:gd name="connsiteX1345" fmla="*/ 4748 w 10000"/>
                  <a:gd name="connsiteY1345" fmla="*/ 68 h 10000"/>
                  <a:gd name="connsiteX1346" fmla="*/ 4673 w 10000"/>
                  <a:gd name="connsiteY1346" fmla="*/ 136 h 10000"/>
                  <a:gd name="connsiteX1347" fmla="*/ 4632 w 10000"/>
                  <a:gd name="connsiteY1347" fmla="*/ 201 h 10000"/>
                  <a:gd name="connsiteX1348" fmla="*/ 4623 w 10000"/>
                  <a:gd name="connsiteY1348" fmla="*/ 210 h 10000"/>
                  <a:gd name="connsiteX1349" fmla="*/ 4579 w 10000"/>
                  <a:gd name="connsiteY1349" fmla="*/ 220 h 10000"/>
                  <a:gd name="connsiteX1350" fmla="*/ 4479 w 10000"/>
                  <a:gd name="connsiteY1350" fmla="*/ 198 h 10000"/>
                  <a:gd name="connsiteX1351" fmla="*/ 4402 w 10000"/>
                  <a:gd name="connsiteY1351" fmla="*/ 165 h 10000"/>
                  <a:gd name="connsiteX1352" fmla="*/ 4374 w 10000"/>
                  <a:gd name="connsiteY1352" fmla="*/ 165 h 10000"/>
                  <a:gd name="connsiteX1353" fmla="*/ 4335 w 10000"/>
                  <a:gd name="connsiteY1353" fmla="*/ 172 h 10000"/>
                  <a:gd name="connsiteX1354" fmla="*/ 4302 w 10000"/>
                  <a:gd name="connsiteY1354" fmla="*/ 188 h 10000"/>
                  <a:gd name="connsiteX1355" fmla="*/ 4271 w 10000"/>
                  <a:gd name="connsiteY1355" fmla="*/ 220 h 10000"/>
                  <a:gd name="connsiteX1356" fmla="*/ 4238 w 10000"/>
                  <a:gd name="connsiteY1356" fmla="*/ 240 h 10000"/>
                  <a:gd name="connsiteX1357" fmla="*/ 4324 w 10000"/>
                  <a:gd name="connsiteY1357" fmla="*/ 1289 h 10000"/>
                  <a:gd name="connsiteX1358" fmla="*/ 5343 w 10000"/>
                  <a:gd name="connsiteY1358" fmla="*/ 7520 h 10000"/>
                  <a:gd name="connsiteX1359" fmla="*/ 2947 w 10000"/>
                  <a:gd name="connsiteY1359" fmla="*/ 8089 h 10000"/>
                  <a:gd name="connsiteX1360" fmla="*/ 3057 w 10000"/>
                  <a:gd name="connsiteY1360" fmla="*/ 7143 h 10000"/>
                  <a:gd name="connsiteX0" fmla="*/ 4324 w 10000"/>
                  <a:gd name="connsiteY0" fmla="*/ 1289 h 10000"/>
                  <a:gd name="connsiteX1" fmla="*/ 4296 w 10000"/>
                  <a:gd name="connsiteY1" fmla="*/ 1305 h 10000"/>
                  <a:gd name="connsiteX2" fmla="*/ 4285 w 10000"/>
                  <a:gd name="connsiteY2" fmla="*/ 1279 h 10000"/>
                  <a:gd name="connsiteX3" fmla="*/ 4244 w 10000"/>
                  <a:gd name="connsiteY3" fmla="*/ 1266 h 10000"/>
                  <a:gd name="connsiteX4" fmla="*/ 4208 w 10000"/>
                  <a:gd name="connsiteY4" fmla="*/ 1286 h 10000"/>
                  <a:gd name="connsiteX5" fmla="*/ 4172 w 10000"/>
                  <a:gd name="connsiteY5" fmla="*/ 1299 h 10000"/>
                  <a:gd name="connsiteX6" fmla="*/ 4150 w 10000"/>
                  <a:gd name="connsiteY6" fmla="*/ 1308 h 10000"/>
                  <a:gd name="connsiteX7" fmla="*/ 4139 w 10000"/>
                  <a:gd name="connsiteY7" fmla="*/ 1315 h 10000"/>
                  <a:gd name="connsiteX8" fmla="*/ 4125 w 10000"/>
                  <a:gd name="connsiteY8" fmla="*/ 1315 h 10000"/>
                  <a:gd name="connsiteX9" fmla="*/ 4119 w 10000"/>
                  <a:gd name="connsiteY9" fmla="*/ 1315 h 10000"/>
                  <a:gd name="connsiteX10" fmla="*/ 4111 w 10000"/>
                  <a:gd name="connsiteY10" fmla="*/ 1308 h 10000"/>
                  <a:gd name="connsiteX11" fmla="*/ 4100 w 10000"/>
                  <a:gd name="connsiteY11" fmla="*/ 1315 h 10000"/>
                  <a:gd name="connsiteX12" fmla="*/ 4075 w 10000"/>
                  <a:gd name="connsiteY12" fmla="*/ 1315 h 10000"/>
                  <a:gd name="connsiteX13" fmla="*/ 4058 w 10000"/>
                  <a:gd name="connsiteY13" fmla="*/ 1318 h 10000"/>
                  <a:gd name="connsiteX14" fmla="*/ 4044 w 10000"/>
                  <a:gd name="connsiteY14" fmla="*/ 1315 h 10000"/>
                  <a:gd name="connsiteX15" fmla="*/ 4042 w 10000"/>
                  <a:gd name="connsiteY15" fmla="*/ 1299 h 10000"/>
                  <a:gd name="connsiteX16" fmla="*/ 4014 w 10000"/>
                  <a:gd name="connsiteY16" fmla="*/ 1308 h 10000"/>
                  <a:gd name="connsiteX17" fmla="*/ 4011 w 10000"/>
                  <a:gd name="connsiteY17" fmla="*/ 1315 h 10000"/>
                  <a:gd name="connsiteX18" fmla="*/ 4011 w 10000"/>
                  <a:gd name="connsiteY18" fmla="*/ 1341 h 10000"/>
                  <a:gd name="connsiteX19" fmla="*/ 4019 w 10000"/>
                  <a:gd name="connsiteY19" fmla="*/ 1341 h 10000"/>
                  <a:gd name="connsiteX20" fmla="*/ 3997 w 10000"/>
                  <a:gd name="connsiteY20" fmla="*/ 1363 h 10000"/>
                  <a:gd name="connsiteX21" fmla="*/ 3986 w 10000"/>
                  <a:gd name="connsiteY21" fmla="*/ 1373 h 10000"/>
                  <a:gd name="connsiteX22" fmla="*/ 3981 w 10000"/>
                  <a:gd name="connsiteY22" fmla="*/ 1389 h 10000"/>
                  <a:gd name="connsiteX23" fmla="*/ 3981 w 10000"/>
                  <a:gd name="connsiteY23" fmla="*/ 1409 h 10000"/>
                  <a:gd name="connsiteX24" fmla="*/ 3981 w 10000"/>
                  <a:gd name="connsiteY24" fmla="*/ 1438 h 10000"/>
                  <a:gd name="connsiteX25" fmla="*/ 3961 w 10000"/>
                  <a:gd name="connsiteY25" fmla="*/ 1441 h 10000"/>
                  <a:gd name="connsiteX26" fmla="*/ 3942 w 10000"/>
                  <a:gd name="connsiteY26" fmla="*/ 1441 h 10000"/>
                  <a:gd name="connsiteX27" fmla="*/ 3914 w 10000"/>
                  <a:gd name="connsiteY27" fmla="*/ 1454 h 10000"/>
                  <a:gd name="connsiteX28" fmla="*/ 3892 w 10000"/>
                  <a:gd name="connsiteY28" fmla="*/ 1467 h 10000"/>
                  <a:gd name="connsiteX29" fmla="*/ 3867 w 10000"/>
                  <a:gd name="connsiteY29" fmla="*/ 1483 h 10000"/>
                  <a:gd name="connsiteX30" fmla="*/ 3845 w 10000"/>
                  <a:gd name="connsiteY30" fmla="*/ 1467 h 10000"/>
                  <a:gd name="connsiteX31" fmla="*/ 3850 w 10000"/>
                  <a:gd name="connsiteY31" fmla="*/ 1457 h 10000"/>
                  <a:gd name="connsiteX32" fmla="*/ 3864 w 10000"/>
                  <a:gd name="connsiteY32" fmla="*/ 1441 h 10000"/>
                  <a:gd name="connsiteX33" fmla="*/ 3859 w 10000"/>
                  <a:gd name="connsiteY33" fmla="*/ 1409 h 10000"/>
                  <a:gd name="connsiteX34" fmla="*/ 3842 w 10000"/>
                  <a:gd name="connsiteY34" fmla="*/ 1383 h 10000"/>
                  <a:gd name="connsiteX35" fmla="*/ 3825 w 10000"/>
                  <a:gd name="connsiteY35" fmla="*/ 1360 h 10000"/>
                  <a:gd name="connsiteX36" fmla="*/ 3809 w 10000"/>
                  <a:gd name="connsiteY36" fmla="*/ 1318 h 10000"/>
                  <a:gd name="connsiteX37" fmla="*/ 3787 w 10000"/>
                  <a:gd name="connsiteY37" fmla="*/ 1289 h 10000"/>
                  <a:gd name="connsiteX38" fmla="*/ 3759 w 10000"/>
                  <a:gd name="connsiteY38" fmla="*/ 1266 h 10000"/>
                  <a:gd name="connsiteX39" fmla="*/ 3740 w 10000"/>
                  <a:gd name="connsiteY39" fmla="*/ 1256 h 10000"/>
                  <a:gd name="connsiteX40" fmla="*/ 3715 w 10000"/>
                  <a:gd name="connsiteY40" fmla="*/ 1250 h 10000"/>
                  <a:gd name="connsiteX41" fmla="*/ 3687 w 10000"/>
                  <a:gd name="connsiteY41" fmla="*/ 1256 h 10000"/>
                  <a:gd name="connsiteX42" fmla="*/ 3681 w 10000"/>
                  <a:gd name="connsiteY42" fmla="*/ 1260 h 10000"/>
                  <a:gd name="connsiteX43" fmla="*/ 3670 w 10000"/>
                  <a:gd name="connsiteY43" fmla="*/ 1295 h 10000"/>
                  <a:gd name="connsiteX44" fmla="*/ 3651 w 10000"/>
                  <a:gd name="connsiteY44" fmla="*/ 1305 h 10000"/>
                  <a:gd name="connsiteX45" fmla="*/ 3640 w 10000"/>
                  <a:gd name="connsiteY45" fmla="*/ 1308 h 10000"/>
                  <a:gd name="connsiteX46" fmla="*/ 3626 w 10000"/>
                  <a:gd name="connsiteY46" fmla="*/ 1308 h 10000"/>
                  <a:gd name="connsiteX47" fmla="*/ 3632 w 10000"/>
                  <a:gd name="connsiteY47" fmla="*/ 1276 h 10000"/>
                  <a:gd name="connsiteX48" fmla="*/ 3609 w 10000"/>
                  <a:gd name="connsiteY48" fmla="*/ 1289 h 10000"/>
                  <a:gd name="connsiteX49" fmla="*/ 3593 w 10000"/>
                  <a:gd name="connsiteY49" fmla="*/ 1286 h 10000"/>
                  <a:gd name="connsiteX50" fmla="*/ 3590 w 10000"/>
                  <a:gd name="connsiteY50" fmla="*/ 1256 h 10000"/>
                  <a:gd name="connsiteX51" fmla="*/ 3584 w 10000"/>
                  <a:gd name="connsiteY51" fmla="*/ 1237 h 10000"/>
                  <a:gd name="connsiteX52" fmla="*/ 3573 w 10000"/>
                  <a:gd name="connsiteY52" fmla="*/ 1237 h 10000"/>
                  <a:gd name="connsiteX53" fmla="*/ 3554 w 10000"/>
                  <a:gd name="connsiteY53" fmla="*/ 1227 h 10000"/>
                  <a:gd name="connsiteX54" fmla="*/ 3546 w 10000"/>
                  <a:gd name="connsiteY54" fmla="*/ 1192 h 10000"/>
                  <a:gd name="connsiteX55" fmla="*/ 3529 w 10000"/>
                  <a:gd name="connsiteY55" fmla="*/ 1176 h 10000"/>
                  <a:gd name="connsiteX56" fmla="*/ 3512 w 10000"/>
                  <a:gd name="connsiteY56" fmla="*/ 1182 h 10000"/>
                  <a:gd name="connsiteX57" fmla="*/ 3485 w 10000"/>
                  <a:gd name="connsiteY57" fmla="*/ 1182 h 10000"/>
                  <a:gd name="connsiteX58" fmla="*/ 3463 w 10000"/>
                  <a:gd name="connsiteY58" fmla="*/ 1176 h 10000"/>
                  <a:gd name="connsiteX59" fmla="*/ 3449 w 10000"/>
                  <a:gd name="connsiteY59" fmla="*/ 1182 h 10000"/>
                  <a:gd name="connsiteX60" fmla="*/ 3432 w 10000"/>
                  <a:gd name="connsiteY60" fmla="*/ 1192 h 10000"/>
                  <a:gd name="connsiteX61" fmla="*/ 3454 w 10000"/>
                  <a:gd name="connsiteY61" fmla="*/ 1205 h 10000"/>
                  <a:gd name="connsiteX62" fmla="*/ 3463 w 10000"/>
                  <a:gd name="connsiteY62" fmla="*/ 1205 h 10000"/>
                  <a:gd name="connsiteX63" fmla="*/ 3488 w 10000"/>
                  <a:gd name="connsiteY63" fmla="*/ 1205 h 10000"/>
                  <a:gd name="connsiteX64" fmla="*/ 3488 w 10000"/>
                  <a:gd name="connsiteY64" fmla="*/ 1218 h 10000"/>
                  <a:gd name="connsiteX65" fmla="*/ 3493 w 10000"/>
                  <a:gd name="connsiteY65" fmla="*/ 1247 h 10000"/>
                  <a:gd name="connsiteX66" fmla="*/ 3512 w 10000"/>
                  <a:gd name="connsiteY66" fmla="*/ 1247 h 10000"/>
                  <a:gd name="connsiteX67" fmla="*/ 3518 w 10000"/>
                  <a:gd name="connsiteY67" fmla="*/ 1250 h 10000"/>
                  <a:gd name="connsiteX68" fmla="*/ 3521 w 10000"/>
                  <a:gd name="connsiteY68" fmla="*/ 1276 h 10000"/>
                  <a:gd name="connsiteX69" fmla="*/ 3543 w 10000"/>
                  <a:gd name="connsiteY69" fmla="*/ 1295 h 10000"/>
                  <a:gd name="connsiteX70" fmla="*/ 3546 w 10000"/>
                  <a:gd name="connsiteY70" fmla="*/ 1305 h 10000"/>
                  <a:gd name="connsiteX71" fmla="*/ 3543 w 10000"/>
                  <a:gd name="connsiteY71" fmla="*/ 1315 h 10000"/>
                  <a:gd name="connsiteX72" fmla="*/ 3543 w 10000"/>
                  <a:gd name="connsiteY72" fmla="*/ 1331 h 10000"/>
                  <a:gd name="connsiteX73" fmla="*/ 3554 w 10000"/>
                  <a:gd name="connsiteY73" fmla="*/ 1324 h 10000"/>
                  <a:gd name="connsiteX74" fmla="*/ 3560 w 10000"/>
                  <a:gd name="connsiteY74" fmla="*/ 1331 h 10000"/>
                  <a:gd name="connsiteX75" fmla="*/ 3582 w 10000"/>
                  <a:gd name="connsiteY75" fmla="*/ 1344 h 10000"/>
                  <a:gd name="connsiteX76" fmla="*/ 3598 w 10000"/>
                  <a:gd name="connsiteY76" fmla="*/ 1380 h 10000"/>
                  <a:gd name="connsiteX77" fmla="*/ 3607 w 10000"/>
                  <a:gd name="connsiteY77" fmla="*/ 1389 h 10000"/>
                  <a:gd name="connsiteX78" fmla="*/ 3623 w 10000"/>
                  <a:gd name="connsiteY78" fmla="*/ 1409 h 10000"/>
                  <a:gd name="connsiteX79" fmla="*/ 3634 w 10000"/>
                  <a:gd name="connsiteY79" fmla="*/ 1438 h 10000"/>
                  <a:gd name="connsiteX80" fmla="*/ 3632 w 10000"/>
                  <a:gd name="connsiteY80" fmla="*/ 1454 h 10000"/>
                  <a:gd name="connsiteX81" fmla="*/ 3618 w 10000"/>
                  <a:gd name="connsiteY81" fmla="*/ 1438 h 10000"/>
                  <a:gd name="connsiteX82" fmla="*/ 3598 w 10000"/>
                  <a:gd name="connsiteY82" fmla="*/ 1428 h 10000"/>
                  <a:gd name="connsiteX83" fmla="*/ 3582 w 10000"/>
                  <a:gd name="connsiteY83" fmla="*/ 1402 h 10000"/>
                  <a:gd name="connsiteX84" fmla="*/ 3562 w 10000"/>
                  <a:gd name="connsiteY84" fmla="*/ 1399 h 10000"/>
                  <a:gd name="connsiteX85" fmla="*/ 3546 w 10000"/>
                  <a:gd name="connsiteY85" fmla="*/ 1383 h 10000"/>
                  <a:gd name="connsiteX86" fmla="*/ 3510 w 10000"/>
                  <a:gd name="connsiteY86" fmla="*/ 1360 h 10000"/>
                  <a:gd name="connsiteX87" fmla="*/ 3485 w 10000"/>
                  <a:gd name="connsiteY87" fmla="*/ 1344 h 10000"/>
                  <a:gd name="connsiteX88" fmla="*/ 3454 w 10000"/>
                  <a:gd name="connsiteY88" fmla="*/ 1334 h 10000"/>
                  <a:gd name="connsiteX89" fmla="*/ 3429 w 10000"/>
                  <a:gd name="connsiteY89" fmla="*/ 1315 h 10000"/>
                  <a:gd name="connsiteX90" fmla="*/ 3416 w 10000"/>
                  <a:gd name="connsiteY90" fmla="*/ 1308 h 10000"/>
                  <a:gd name="connsiteX91" fmla="*/ 3399 w 10000"/>
                  <a:gd name="connsiteY91" fmla="*/ 1305 h 10000"/>
                  <a:gd name="connsiteX92" fmla="*/ 3382 w 10000"/>
                  <a:gd name="connsiteY92" fmla="*/ 1286 h 10000"/>
                  <a:gd name="connsiteX93" fmla="*/ 3380 w 10000"/>
                  <a:gd name="connsiteY93" fmla="*/ 1266 h 10000"/>
                  <a:gd name="connsiteX94" fmla="*/ 3388 w 10000"/>
                  <a:gd name="connsiteY94" fmla="*/ 1256 h 10000"/>
                  <a:gd name="connsiteX95" fmla="*/ 3407 w 10000"/>
                  <a:gd name="connsiteY95" fmla="*/ 1256 h 10000"/>
                  <a:gd name="connsiteX96" fmla="*/ 3396 w 10000"/>
                  <a:gd name="connsiteY96" fmla="*/ 1227 h 10000"/>
                  <a:gd name="connsiteX97" fmla="*/ 3382 w 10000"/>
                  <a:gd name="connsiteY97" fmla="*/ 1227 h 10000"/>
                  <a:gd name="connsiteX98" fmla="*/ 3360 w 10000"/>
                  <a:gd name="connsiteY98" fmla="*/ 1221 h 10000"/>
                  <a:gd name="connsiteX99" fmla="*/ 3349 w 10000"/>
                  <a:gd name="connsiteY99" fmla="*/ 1231 h 10000"/>
                  <a:gd name="connsiteX100" fmla="*/ 3352 w 10000"/>
                  <a:gd name="connsiteY100" fmla="*/ 1247 h 10000"/>
                  <a:gd name="connsiteX101" fmla="*/ 3341 w 10000"/>
                  <a:gd name="connsiteY101" fmla="*/ 1237 h 10000"/>
                  <a:gd name="connsiteX102" fmla="*/ 3335 w 10000"/>
                  <a:gd name="connsiteY102" fmla="*/ 1231 h 10000"/>
                  <a:gd name="connsiteX103" fmla="*/ 3307 w 10000"/>
                  <a:gd name="connsiteY103" fmla="*/ 1227 h 10000"/>
                  <a:gd name="connsiteX104" fmla="*/ 3294 w 10000"/>
                  <a:gd name="connsiteY104" fmla="*/ 1221 h 10000"/>
                  <a:gd name="connsiteX105" fmla="*/ 3271 w 10000"/>
                  <a:gd name="connsiteY105" fmla="*/ 1211 h 10000"/>
                  <a:gd name="connsiteX106" fmla="*/ 3252 w 10000"/>
                  <a:gd name="connsiteY106" fmla="*/ 1195 h 10000"/>
                  <a:gd name="connsiteX107" fmla="*/ 3235 w 10000"/>
                  <a:gd name="connsiteY107" fmla="*/ 1195 h 10000"/>
                  <a:gd name="connsiteX108" fmla="*/ 3235 w 10000"/>
                  <a:gd name="connsiteY108" fmla="*/ 1205 h 10000"/>
                  <a:gd name="connsiteX109" fmla="*/ 3219 w 10000"/>
                  <a:gd name="connsiteY109" fmla="*/ 1231 h 10000"/>
                  <a:gd name="connsiteX110" fmla="*/ 3213 w 10000"/>
                  <a:gd name="connsiteY110" fmla="*/ 1231 h 10000"/>
                  <a:gd name="connsiteX111" fmla="*/ 3183 w 10000"/>
                  <a:gd name="connsiteY111" fmla="*/ 1221 h 10000"/>
                  <a:gd name="connsiteX112" fmla="*/ 3175 w 10000"/>
                  <a:gd name="connsiteY112" fmla="*/ 1227 h 10000"/>
                  <a:gd name="connsiteX113" fmla="*/ 3163 w 10000"/>
                  <a:gd name="connsiteY113" fmla="*/ 1237 h 10000"/>
                  <a:gd name="connsiteX114" fmla="*/ 3158 w 10000"/>
                  <a:gd name="connsiteY114" fmla="*/ 1260 h 10000"/>
                  <a:gd name="connsiteX115" fmla="*/ 3158 w 10000"/>
                  <a:gd name="connsiteY115" fmla="*/ 1276 h 10000"/>
                  <a:gd name="connsiteX116" fmla="*/ 3163 w 10000"/>
                  <a:gd name="connsiteY116" fmla="*/ 1295 h 10000"/>
                  <a:gd name="connsiteX117" fmla="*/ 3166 w 10000"/>
                  <a:gd name="connsiteY117" fmla="*/ 1308 h 10000"/>
                  <a:gd name="connsiteX118" fmla="*/ 3158 w 10000"/>
                  <a:gd name="connsiteY118" fmla="*/ 1315 h 10000"/>
                  <a:gd name="connsiteX119" fmla="*/ 3133 w 10000"/>
                  <a:gd name="connsiteY119" fmla="*/ 1299 h 10000"/>
                  <a:gd name="connsiteX120" fmla="*/ 3114 w 10000"/>
                  <a:gd name="connsiteY120" fmla="*/ 1276 h 10000"/>
                  <a:gd name="connsiteX121" fmla="*/ 3078 w 10000"/>
                  <a:gd name="connsiteY121" fmla="*/ 1240 h 10000"/>
                  <a:gd name="connsiteX122" fmla="*/ 3044 w 10000"/>
                  <a:gd name="connsiteY122" fmla="*/ 1227 h 10000"/>
                  <a:gd name="connsiteX123" fmla="*/ 3033 w 10000"/>
                  <a:gd name="connsiteY123" fmla="*/ 1231 h 10000"/>
                  <a:gd name="connsiteX124" fmla="*/ 3036 w 10000"/>
                  <a:gd name="connsiteY124" fmla="*/ 1256 h 10000"/>
                  <a:gd name="connsiteX125" fmla="*/ 3044 w 10000"/>
                  <a:gd name="connsiteY125" fmla="*/ 1266 h 10000"/>
                  <a:gd name="connsiteX126" fmla="*/ 3044 w 10000"/>
                  <a:gd name="connsiteY126" fmla="*/ 1276 h 10000"/>
                  <a:gd name="connsiteX127" fmla="*/ 3036 w 10000"/>
                  <a:gd name="connsiteY127" fmla="*/ 1276 h 10000"/>
                  <a:gd name="connsiteX128" fmla="*/ 3028 w 10000"/>
                  <a:gd name="connsiteY128" fmla="*/ 1266 h 10000"/>
                  <a:gd name="connsiteX129" fmla="*/ 3025 w 10000"/>
                  <a:gd name="connsiteY129" fmla="*/ 1256 h 10000"/>
                  <a:gd name="connsiteX130" fmla="*/ 3008 w 10000"/>
                  <a:gd name="connsiteY130" fmla="*/ 1205 h 10000"/>
                  <a:gd name="connsiteX131" fmla="*/ 3000 w 10000"/>
                  <a:gd name="connsiteY131" fmla="*/ 1192 h 10000"/>
                  <a:gd name="connsiteX132" fmla="*/ 2994 w 10000"/>
                  <a:gd name="connsiteY132" fmla="*/ 1176 h 10000"/>
                  <a:gd name="connsiteX133" fmla="*/ 2986 w 10000"/>
                  <a:gd name="connsiteY133" fmla="*/ 1182 h 10000"/>
                  <a:gd name="connsiteX134" fmla="*/ 2981 w 10000"/>
                  <a:gd name="connsiteY134" fmla="*/ 1192 h 10000"/>
                  <a:gd name="connsiteX135" fmla="*/ 2970 w 10000"/>
                  <a:gd name="connsiteY135" fmla="*/ 1201 h 10000"/>
                  <a:gd name="connsiteX136" fmla="*/ 2956 w 10000"/>
                  <a:gd name="connsiteY136" fmla="*/ 1218 h 10000"/>
                  <a:gd name="connsiteX137" fmla="*/ 2939 w 10000"/>
                  <a:gd name="connsiteY137" fmla="*/ 1240 h 10000"/>
                  <a:gd name="connsiteX138" fmla="*/ 2928 w 10000"/>
                  <a:gd name="connsiteY138" fmla="*/ 1247 h 10000"/>
                  <a:gd name="connsiteX139" fmla="*/ 2922 w 10000"/>
                  <a:gd name="connsiteY139" fmla="*/ 1250 h 10000"/>
                  <a:gd name="connsiteX140" fmla="*/ 2911 w 10000"/>
                  <a:gd name="connsiteY140" fmla="*/ 1250 h 10000"/>
                  <a:gd name="connsiteX141" fmla="*/ 2884 w 10000"/>
                  <a:gd name="connsiteY141" fmla="*/ 1247 h 10000"/>
                  <a:gd name="connsiteX142" fmla="*/ 2864 w 10000"/>
                  <a:gd name="connsiteY142" fmla="*/ 1237 h 10000"/>
                  <a:gd name="connsiteX143" fmla="*/ 2848 w 10000"/>
                  <a:gd name="connsiteY143" fmla="*/ 1231 h 10000"/>
                  <a:gd name="connsiteX144" fmla="*/ 2834 w 10000"/>
                  <a:gd name="connsiteY144" fmla="*/ 1227 h 10000"/>
                  <a:gd name="connsiteX145" fmla="*/ 2831 w 10000"/>
                  <a:gd name="connsiteY145" fmla="*/ 1227 h 10000"/>
                  <a:gd name="connsiteX146" fmla="*/ 2831 w 10000"/>
                  <a:gd name="connsiteY146" fmla="*/ 1221 h 10000"/>
                  <a:gd name="connsiteX147" fmla="*/ 2825 w 10000"/>
                  <a:gd name="connsiteY147" fmla="*/ 1205 h 10000"/>
                  <a:gd name="connsiteX148" fmla="*/ 2823 w 10000"/>
                  <a:gd name="connsiteY148" fmla="*/ 1192 h 10000"/>
                  <a:gd name="connsiteX149" fmla="*/ 2817 w 10000"/>
                  <a:gd name="connsiteY149" fmla="*/ 1182 h 10000"/>
                  <a:gd name="connsiteX150" fmla="*/ 2814 w 10000"/>
                  <a:gd name="connsiteY150" fmla="*/ 1176 h 10000"/>
                  <a:gd name="connsiteX151" fmla="*/ 2792 w 10000"/>
                  <a:gd name="connsiteY151" fmla="*/ 1172 h 10000"/>
                  <a:gd name="connsiteX152" fmla="*/ 2759 w 10000"/>
                  <a:gd name="connsiteY152" fmla="*/ 1156 h 10000"/>
                  <a:gd name="connsiteX153" fmla="*/ 2734 w 10000"/>
                  <a:gd name="connsiteY153" fmla="*/ 1143 h 10000"/>
                  <a:gd name="connsiteX154" fmla="*/ 2695 w 10000"/>
                  <a:gd name="connsiteY154" fmla="*/ 1124 h 10000"/>
                  <a:gd name="connsiteX155" fmla="*/ 2670 w 10000"/>
                  <a:gd name="connsiteY155" fmla="*/ 1108 h 10000"/>
                  <a:gd name="connsiteX156" fmla="*/ 2645 w 10000"/>
                  <a:gd name="connsiteY156" fmla="*/ 1091 h 10000"/>
                  <a:gd name="connsiteX157" fmla="*/ 2618 w 10000"/>
                  <a:gd name="connsiteY157" fmla="*/ 1088 h 10000"/>
                  <a:gd name="connsiteX158" fmla="*/ 2576 w 10000"/>
                  <a:gd name="connsiteY158" fmla="*/ 1088 h 10000"/>
                  <a:gd name="connsiteX159" fmla="*/ 2551 w 10000"/>
                  <a:gd name="connsiteY159" fmla="*/ 1091 h 10000"/>
                  <a:gd name="connsiteX160" fmla="*/ 2521 w 10000"/>
                  <a:gd name="connsiteY160" fmla="*/ 1098 h 10000"/>
                  <a:gd name="connsiteX161" fmla="*/ 2493 w 10000"/>
                  <a:gd name="connsiteY161" fmla="*/ 1104 h 10000"/>
                  <a:gd name="connsiteX162" fmla="*/ 2468 w 10000"/>
                  <a:gd name="connsiteY162" fmla="*/ 1108 h 10000"/>
                  <a:gd name="connsiteX163" fmla="*/ 2404 w 10000"/>
                  <a:gd name="connsiteY163" fmla="*/ 1124 h 10000"/>
                  <a:gd name="connsiteX164" fmla="*/ 2366 w 10000"/>
                  <a:gd name="connsiteY164" fmla="*/ 1133 h 10000"/>
                  <a:gd name="connsiteX165" fmla="*/ 2346 w 10000"/>
                  <a:gd name="connsiteY165" fmla="*/ 1137 h 10000"/>
                  <a:gd name="connsiteX166" fmla="*/ 2294 w 10000"/>
                  <a:gd name="connsiteY166" fmla="*/ 1146 h 10000"/>
                  <a:gd name="connsiteX167" fmla="*/ 2249 w 10000"/>
                  <a:gd name="connsiteY167" fmla="*/ 1156 h 10000"/>
                  <a:gd name="connsiteX168" fmla="*/ 2230 w 10000"/>
                  <a:gd name="connsiteY168" fmla="*/ 1156 h 10000"/>
                  <a:gd name="connsiteX169" fmla="*/ 2222 w 10000"/>
                  <a:gd name="connsiteY169" fmla="*/ 1163 h 10000"/>
                  <a:gd name="connsiteX170" fmla="*/ 2194 w 10000"/>
                  <a:gd name="connsiteY170" fmla="*/ 1163 h 10000"/>
                  <a:gd name="connsiteX171" fmla="*/ 2172 w 10000"/>
                  <a:gd name="connsiteY171" fmla="*/ 1163 h 10000"/>
                  <a:gd name="connsiteX172" fmla="*/ 2147 w 10000"/>
                  <a:gd name="connsiteY172" fmla="*/ 1166 h 10000"/>
                  <a:gd name="connsiteX173" fmla="*/ 2108 w 10000"/>
                  <a:gd name="connsiteY173" fmla="*/ 1166 h 10000"/>
                  <a:gd name="connsiteX174" fmla="*/ 2083 w 10000"/>
                  <a:gd name="connsiteY174" fmla="*/ 1156 h 10000"/>
                  <a:gd name="connsiteX175" fmla="*/ 2042 w 10000"/>
                  <a:gd name="connsiteY175" fmla="*/ 1143 h 10000"/>
                  <a:gd name="connsiteX176" fmla="*/ 2011 w 10000"/>
                  <a:gd name="connsiteY176" fmla="*/ 1143 h 10000"/>
                  <a:gd name="connsiteX177" fmla="*/ 1994 w 10000"/>
                  <a:gd name="connsiteY177" fmla="*/ 1146 h 10000"/>
                  <a:gd name="connsiteX178" fmla="*/ 1967 w 10000"/>
                  <a:gd name="connsiteY178" fmla="*/ 1156 h 10000"/>
                  <a:gd name="connsiteX179" fmla="*/ 1903 w 10000"/>
                  <a:gd name="connsiteY179" fmla="*/ 1176 h 10000"/>
                  <a:gd name="connsiteX180" fmla="*/ 1873 w 10000"/>
                  <a:gd name="connsiteY180" fmla="*/ 1182 h 10000"/>
                  <a:gd name="connsiteX181" fmla="*/ 1850 w 10000"/>
                  <a:gd name="connsiteY181" fmla="*/ 1185 h 10000"/>
                  <a:gd name="connsiteX182" fmla="*/ 1842 w 10000"/>
                  <a:gd name="connsiteY182" fmla="*/ 1192 h 10000"/>
                  <a:gd name="connsiteX183" fmla="*/ 1823 w 10000"/>
                  <a:gd name="connsiteY183" fmla="*/ 1195 h 10000"/>
                  <a:gd name="connsiteX184" fmla="*/ 1814 w 10000"/>
                  <a:gd name="connsiteY184" fmla="*/ 1201 h 10000"/>
                  <a:gd name="connsiteX185" fmla="*/ 1792 w 10000"/>
                  <a:gd name="connsiteY185" fmla="*/ 1218 h 10000"/>
                  <a:gd name="connsiteX186" fmla="*/ 1767 w 10000"/>
                  <a:gd name="connsiteY186" fmla="*/ 1231 h 10000"/>
                  <a:gd name="connsiteX187" fmla="*/ 1717 w 10000"/>
                  <a:gd name="connsiteY187" fmla="*/ 1266 h 10000"/>
                  <a:gd name="connsiteX188" fmla="*/ 1695 w 10000"/>
                  <a:gd name="connsiteY188" fmla="*/ 1279 h 10000"/>
                  <a:gd name="connsiteX189" fmla="*/ 1654 w 10000"/>
                  <a:gd name="connsiteY189" fmla="*/ 1308 h 10000"/>
                  <a:gd name="connsiteX190" fmla="*/ 1620 w 10000"/>
                  <a:gd name="connsiteY190" fmla="*/ 1334 h 10000"/>
                  <a:gd name="connsiteX191" fmla="*/ 1590 w 10000"/>
                  <a:gd name="connsiteY191" fmla="*/ 1360 h 10000"/>
                  <a:gd name="connsiteX192" fmla="*/ 1565 w 10000"/>
                  <a:gd name="connsiteY192" fmla="*/ 1380 h 10000"/>
                  <a:gd name="connsiteX193" fmla="*/ 1532 w 10000"/>
                  <a:gd name="connsiteY193" fmla="*/ 1402 h 10000"/>
                  <a:gd name="connsiteX194" fmla="*/ 1501 w 10000"/>
                  <a:gd name="connsiteY194" fmla="*/ 1418 h 10000"/>
                  <a:gd name="connsiteX195" fmla="*/ 1460 w 10000"/>
                  <a:gd name="connsiteY195" fmla="*/ 1438 h 10000"/>
                  <a:gd name="connsiteX196" fmla="*/ 1435 w 10000"/>
                  <a:gd name="connsiteY196" fmla="*/ 1454 h 10000"/>
                  <a:gd name="connsiteX197" fmla="*/ 1421 w 10000"/>
                  <a:gd name="connsiteY197" fmla="*/ 1464 h 10000"/>
                  <a:gd name="connsiteX198" fmla="*/ 1380 w 10000"/>
                  <a:gd name="connsiteY198" fmla="*/ 1473 h 10000"/>
                  <a:gd name="connsiteX199" fmla="*/ 1324 w 10000"/>
                  <a:gd name="connsiteY199" fmla="*/ 1477 h 10000"/>
                  <a:gd name="connsiteX200" fmla="*/ 1274 w 10000"/>
                  <a:gd name="connsiteY200" fmla="*/ 1483 h 10000"/>
                  <a:gd name="connsiteX201" fmla="*/ 1244 w 10000"/>
                  <a:gd name="connsiteY201" fmla="*/ 1486 h 10000"/>
                  <a:gd name="connsiteX202" fmla="*/ 1233 w 10000"/>
                  <a:gd name="connsiteY202" fmla="*/ 1486 h 10000"/>
                  <a:gd name="connsiteX203" fmla="*/ 1197 w 10000"/>
                  <a:gd name="connsiteY203" fmla="*/ 1493 h 10000"/>
                  <a:gd name="connsiteX204" fmla="*/ 1180 w 10000"/>
                  <a:gd name="connsiteY204" fmla="*/ 1496 h 10000"/>
                  <a:gd name="connsiteX205" fmla="*/ 1169 w 10000"/>
                  <a:gd name="connsiteY205" fmla="*/ 1496 h 10000"/>
                  <a:gd name="connsiteX206" fmla="*/ 1161 w 10000"/>
                  <a:gd name="connsiteY206" fmla="*/ 1503 h 10000"/>
                  <a:gd name="connsiteX207" fmla="*/ 1155 w 10000"/>
                  <a:gd name="connsiteY207" fmla="*/ 1503 h 10000"/>
                  <a:gd name="connsiteX208" fmla="*/ 501 w 10000"/>
                  <a:gd name="connsiteY208" fmla="*/ 2277 h 10000"/>
                  <a:gd name="connsiteX209" fmla="*/ 396 w 10000"/>
                  <a:gd name="connsiteY209" fmla="*/ 2532 h 10000"/>
                  <a:gd name="connsiteX210" fmla="*/ 324 w 10000"/>
                  <a:gd name="connsiteY210" fmla="*/ 2759 h 10000"/>
                  <a:gd name="connsiteX211" fmla="*/ 274 w 10000"/>
                  <a:gd name="connsiteY211" fmla="*/ 2866 h 10000"/>
                  <a:gd name="connsiteX212" fmla="*/ 202 w 10000"/>
                  <a:gd name="connsiteY212" fmla="*/ 3008 h 10000"/>
                  <a:gd name="connsiteX213" fmla="*/ 211 w 10000"/>
                  <a:gd name="connsiteY213" fmla="*/ 3177 h 10000"/>
                  <a:gd name="connsiteX214" fmla="*/ 235 w 10000"/>
                  <a:gd name="connsiteY214" fmla="*/ 3368 h 10000"/>
                  <a:gd name="connsiteX215" fmla="*/ 266 w 10000"/>
                  <a:gd name="connsiteY215" fmla="*/ 3595 h 10000"/>
                  <a:gd name="connsiteX216" fmla="*/ 299 w 10000"/>
                  <a:gd name="connsiteY216" fmla="*/ 3831 h 10000"/>
                  <a:gd name="connsiteX217" fmla="*/ 305 w 10000"/>
                  <a:gd name="connsiteY217" fmla="*/ 3863 h 10000"/>
                  <a:gd name="connsiteX218" fmla="*/ 341 w 10000"/>
                  <a:gd name="connsiteY218" fmla="*/ 3941 h 10000"/>
                  <a:gd name="connsiteX219" fmla="*/ 186 w 10000"/>
                  <a:gd name="connsiteY219" fmla="*/ 3935 h 10000"/>
                  <a:gd name="connsiteX220" fmla="*/ 30 w 10000"/>
                  <a:gd name="connsiteY220" fmla="*/ 3925 h 10000"/>
                  <a:gd name="connsiteX221" fmla="*/ 0 w 10000"/>
                  <a:gd name="connsiteY221" fmla="*/ 4054 h 10000"/>
                  <a:gd name="connsiteX222" fmla="*/ 14 w 10000"/>
                  <a:gd name="connsiteY222" fmla="*/ 4152 h 10000"/>
                  <a:gd name="connsiteX223" fmla="*/ 22 w 10000"/>
                  <a:gd name="connsiteY223" fmla="*/ 4242 h 10000"/>
                  <a:gd name="connsiteX224" fmla="*/ 30 w 10000"/>
                  <a:gd name="connsiteY224" fmla="*/ 4291 h 10000"/>
                  <a:gd name="connsiteX225" fmla="*/ 102 w 10000"/>
                  <a:gd name="connsiteY225" fmla="*/ 4271 h 10000"/>
                  <a:gd name="connsiteX226" fmla="*/ 155 w 10000"/>
                  <a:gd name="connsiteY226" fmla="*/ 4262 h 10000"/>
                  <a:gd name="connsiteX227" fmla="*/ 410 w 10000"/>
                  <a:gd name="connsiteY227" fmla="*/ 4255 h 10000"/>
                  <a:gd name="connsiteX228" fmla="*/ 418 w 10000"/>
                  <a:gd name="connsiteY228" fmla="*/ 4385 h 10000"/>
                  <a:gd name="connsiteX229" fmla="*/ 429 w 10000"/>
                  <a:gd name="connsiteY229" fmla="*/ 4543 h 10000"/>
                  <a:gd name="connsiteX230" fmla="*/ 443 w 10000"/>
                  <a:gd name="connsiteY230" fmla="*/ 4585 h 10000"/>
                  <a:gd name="connsiteX231" fmla="*/ 465 w 10000"/>
                  <a:gd name="connsiteY231" fmla="*/ 4611 h 10000"/>
                  <a:gd name="connsiteX232" fmla="*/ 468 w 10000"/>
                  <a:gd name="connsiteY232" fmla="*/ 4621 h 10000"/>
                  <a:gd name="connsiteX233" fmla="*/ 474 w 10000"/>
                  <a:gd name="connsiteY233" fmla="*/ 4679 h 10000"/>
                  <a:gd name="connsiteX234" fmla="*/ 554 w 10000"/>
                  <a:gd name="connsiteY234" fmla="*/ 4738 h 10000"/>
                  <a:gd name="connsiteX235" fmla="*/ 637 w 10000"/>
                  <a:gd name="connsiteY235" fmla="*/ 4809 h 10000"/>
                  <a:gd name="connsiteX236" fmla="*/ 704 w 10000"/>
                  <a:gd name="connsiteY236" fmla="*/ 4851 h 10000"/>
                  <a:gd name="connsiteX237" fmla="*/ 740 w 10000"/>
                  <a:gd name="connsiteY237" fmla="*/ 4893 h 10000"/>
                  <a:gd name="connsiteX238" fmla="*/ 756 w 10000"/>
                  <a:gd name="connsiteY238" fmla="*/ 4896 h 10000"/>
                  <a:gd name="connsiteX239" fmla="*/ 767 w 10000"/>
                  <a:gd name="connsiteY239" fmla="*/ 4880 h 10000"/>
                  <a:gd name="connsiteX240" fmla="*/ 806 w 10000"/>
                  <a:gd name="connsiteY240" fmla="*/ 4945 h 10000"/>
                  <a:gd name="connsiteX241" fmla="*/ 886 w 10000"/>
                  <a:gd name="connsiteY241" fmla="*/ 5078 h 10000"/>
                  <a:gd name="connsiteX242" fmla="*/ 911 w 10000"/>
                  <a:gd name="connsiteY242" fmla="*/ 5130 h 10000"/>
                  <a:gd name="connsiteX243" fmla="*/ 920 w 10000"/>
                  <a:gd name="connsiteY243" fmla="*/ 5191 h 10000"/>
                  <a:gd name="connsiteX244" fmla="*/ 920 w 10000"/>
                  <a:gd name="connsiteY244" fmla="*/ 5220 h 10000"/>
                  <a:gd name="connsiteX245" fmla="*/ 911 w 10000"/>
                  <a:gd name="connsiteY245" fmla="*/ 5314 h 10000"/>
                  <a:gd name="connsiteX246" fmla="*/ 898 w 10000"/>
                  <a:gd name="connsiteY246" fmla="*/ 5369 h 10000"/>
                  <a:gd name="connsiteX247" fmla="*/ 895 w 10000"/>
                  <a:gd name="connsiteY247" fmla="*/ 5385 h 10000"/>
                  <a:gd name="connsiteX248" fmla="*/ 895 w 10000"/>
                  <a:gd name="connsiteY248" fmla="*/ 5405 h 10000"/>
                  <a:gd name="connsiteX249" fmla="*/ 898 w 10000"/>
                  <a:gd name="connsiteY249" fmla="*/ 5434 h 10000"/>
                  <a:gd name="connsiteX250" fmla="*/ 911 w 10000"/>
                  <a:gd name="connsiteY250" fmla="*/ 5463 h 10000"/>
                  <a:gd name="connsiteX251" fmla="*/ 920 w 10000"/>
                  <a:gd name="connsiteY251" fmla="*/ 5492 h 10000"/>
                  <a:gd name="connsiteX252" fmla="*/ 934 w 10000"/>
                  <a:gd name="connsiteY252" fmla="*/ 5518 h 10000"/>
                  <a:gd name="connsiteX253" fmla="*/ 1169 w 10000"/>
                  <a:gd name="connsiteY253" fmla="*/ 5738 h 10000"/>
                  <a:gd name="connsiteX254" fmla="*/ 1188 w 10000"/>
                  <a:gd name="connsiteY254" fmla="*/ 5755 h 10000"/>
                  <a:gd name="connsiteX255" fmla="*/ 1216 w 10000"/>
                  <a:gd name="connsiteY255" fmla="*/ 5758 h 10000"/>
                  <a:gd name="connsiteX256" fmla="*/ 1313 w 10000"/>
                  <a:gd name="connsiteY256" fmla="*/ 5774 h 10000"/>
                  <a:gd name="connsiteX257" fmla="*/ 1349 w 10000"/>
                  <a:gd name="connsiteY257" fmla="*/ 5787 h 10000"/>
                  <a:gd name="connsiteX258" fmla="*/ 1393 w 10000"/>
                  <a:gd name="connsiteY258" fmla="*/ 5793 h 10000"/>
                  <a:gd name="connsiteX259" fmla="*/ 1393 w 10000"/>
                  <a:gd name="connsiteY259" fmla="*/ 5797 h 10000"/>
                  <a:gd name="connsiteX260" fmla="*/ 1421 w 10000"/>
                  <a:gd name="connsiteY260" fmla="*/ 5810 h 10000"/>
                  <a:gd name="connsiteX261" fmla="*/ 1446 w 10000"/>
                  <a:gd name="connsiteY261" fmla="*/ 5829 h 10000"/>
                  <a:gd name="connsiteX262" fmla="*/ 1460 w 10000"/>
                  <a:gd name="connsiteY262" fmla="*/ 5842 h 10000"/>
                  <a:gd name="connsiteX263" fmla="*/ 1476 w 10000"/>
                  <a:gd name="connsiteY263" fmla="*/ 5848 h 10000"/>
                  <a:gd name="connsiteX264" fmla="*/ 1501 w 10000"/>
                  <a:gd name="connsiteY264" fmla="*/ 5852 h 10000"/>
                  <a:gd name="connsiteX265" fmla="*/ 1532 w 10000"/>
                  <a:gd name="connsiteY265" fmla="*/ 5887 h 10000"/>
                  <a:gd name="connsiteX266" fmla="*/ 1565 w 10000"/>
                  <a:gd name="connsiteY266" fmla="*/ 5942 h 10000"/>
                  <a:gd name="connsiteX267" fmla="*/ 1587 w 10000"/>
                  <a:gd name="connsiteY267" fmla="*/ 5972 h 10000"/>
                  <a:gd name="connsiteX268" fmla="*/ 1612 w 10000"/>
                  <a:gd name="connsiteY268" fmla="*/ 5955 h 10000"/>
                  <a:gd name="connsiteX269" fmla="*/ 1679 w 10000"/>
                  <a:gd name="connsiteY269" fmla="*/ 6049 h 10000"/>
                  <a:gd name="connsiteX270" fmla="*/ 1720 w 10000"/>
                  <a:gd name="connsiteY270" fmla="*/ 6108 h 10000"/>
                  <a:gd name="connsiteX271" fmla="*/ 1751 w 10000"/>
                  <a:gd name="connsiteY271" fmla="*/ 6133 h 10000"/>
                  <a:gd name="connsiteX272" fmla="*/ 1792 w 10000"/>
                  <a:gd name="connsiteY272" fmla="*/ 6169 h 10000"/>
                  <a:gd name="connsiteX273" fmla="*/ 1801 w 10000"/>
                  <a:gd name="connsiteY273" fmla="*/ 6172 h 10000"/>
                  <a:gd name="connsiteX274" fmla="*/ 1814 w 10000"/>
                  <a:gd name="connsiteY274" fmla="*/ 6286 h 10000"/>
                  <a:gd name="connsiteX275" fmla="*/ 1817 w 10000"/>
                  <a:gd name="connsiteY275" fmla="*/ 6331 h 10000"/>
                  <a:gd name="connsiteX276" fmla="*/ 1809 w 10000"/>
                  <a:gd name="connsiteY276" fmla="*/ 6444 h 10000"/>
                  <a:gd name="connsiteX277" fmla="*/ 1801 w 10000"/>
                  <a:gd name="connsiteY277" fmla="*/ 6499 h 10000"/>
                  <a:gd name="connsiteX278" fmla="*/ 1781 w 10000"/>
                  <a:gd name="connsiteY278" fmla="*/ 6522 h 10000"/>
                  <a:gd name="connsiteX279" fmla="*/ 1773 w 10000"/>
                  <a:gd name="connsiteY279" fmla="*/ 6541 h 10000"/>
                  <a:gd name="connsiteX280" fmla="*/ 1762 w 10000"/>
                  <a:gd name="connsiteY280" fmla="*/ 6571 h 10000"/>
                  <a:gd name="connsiteX281" fmla="*/ 1767 w 10000"/>
                  <a:gd name="connsiteY281" fmla="*/ 6622 h 10000"/>
                  <a:gd name="connsiteX282" fmla="*/ 1767 w 10000"/>
                  <a:gd name="connsiteY282" fmla="*/ 6665 h 10000"/>
                  <a:gd name="connsiteX283" fmla="*/ 1767 w 10000"/>
                  <a:gd name="connsiteY283" fmla="*/ 6694 h 10000"/>
                  <a:gd name="connsiteX284" fmla="*/ 1776 w 10000"/>
                  <a:gd name="connsiteY284" fmla="*/ 6726 h 10000"/>
                  <a:gd name="connsiteX285" fmla="*/ 1776 w 10000"/>
                  <a:gd name="connsiteY285" fmla="*/ 6745 h 10000"/>
                  <a:gd name="connsiteX286" fmla="*/ 1767 w 10000"/>
                  <a:gd name="connsiteY286" fmla="*/ 6765 h 10000"/>
                  <a:gd name="connsiteX287" fmla="*/ 1762 w 10000"/>
                  <a:gd name="connsiteY287" fmla="*/ 6804 h 10000"/>
                  <a:gd name="connsiteX288" fmla="*/ 1753 w 10000"/>
                  <a:gd name="connsiteY288" fmla="*/ 6839 h 10000"/>
                  <a:gd name="connsiteX289" fmla="*/ 1742 w 10000"/>
                  <a:gd name="connsiteY289" fmla="*/ 6849 h 10000"/>
                  <a:gd name="connsiteX290" fmla="*/ 1726 w 10000"/>
                  <a:gd name="connsiteY290" fmla="*/ 6849 h 10000"/>
                  <a:gd name="connsiteX291" fmla="*/ 1712 w 10000"/>
                  <a:gd name="connsiteY291" fmla="*/ 6852 h 10000"/>
                  <a:gd name="connsiteX292" fmla="*/ 1640 w 10000"/>
                  <a:gd name="connsiteY292" fmla="*/ 6953 h 10000"/>
                  <a:gd name="connsiteX293" fmla="*/ 1493 w 10000"/>
                  <a:gd name="connsiteY293" fmla="*/ 7105 h 10000"/>
                  <a:gd name="connsiteX294" fmla="*/ 1490 w 10000"/>
                  <a:gd name="connsiteY294" fmla="*/ 7124 h 10000"/>
                  <a:gd name="connsiteX295" fmla="*/ 1468 w 10000"/>
                  <a:gd name="connsiteY295" fmla="*/ 7137 h 10000"/>
                  <a:gd name="connsiteX296" fmla="*/ 1454 w 10000"/>
                  <a:gd name="connsiteY296" fmla="*/ 7144 h 10000"/>
                  <a:gd name="connsiteX297" fmla="*/ 1452 w 10000"/>
                  <a:gd name="connsiteY297" fmla="*/ 7157 h 10000"/>
                  <a:gd name="connsiteX298" fmla="*/ 1446 w 10000"/>
                  <a:gd name="connsiteY298" fmla="*/ 7199 h 10000"/>
                  <a:gd name="connsiteX299" fmla="*/ 1476 w 10000"/>
                  <a:gd name="connsiteY299" fmla="*/ 7247 h 10000"/>
                  <a:gd name="connsiteX300" fmla="*/ 1501 w 10000"/>
                  <a:gd name="connsiteY300" fmla="*/ 7270 h 10000"/>
                  <a:gd name="connsiteX301" fmla="*/ 1518 w 10000"/>
                  <a:gd name="connsiteY301" fmla="*/ 7286 h 10000"/>
                  <a:gd name="connsiteX302" fmla="*/ 1524 w 10000"/>
                  <a:gd name="connsiteY302" fmla="*/ 7306 h 10000"/>
                  <a:gd name="connsiteX303" fmla="*/ 1540 w 10000"/>
                  <a:gd name="connsiteY303" fmla="*/ 7322 h 10000"/>
                  <a:gd name="connsiteX304" fmla="*/ 1565 w 10000"/>
                  <a:gd name="connsiteY304" fmla="*/ 7325 h 10000"/>
                  <a:gd name="connsiteX305" fmla="*/ 1590 w 10000"/>
                  <a:gd name="connsiteY305" fmla="*/ 7332 h 10000"/>
                  <a:gd name="connsiteX306" fmla="*/ 1615 w 10000"/>
                  <a:gd name="connsiteY306" fmla="*/ 7345 h 10000"/>
                  <a:gd name="connsiteX307" fmla="*/ 1662 w 10000"/>
                  <a:gd name="connsiteY307" fmla="*/ 7370 h 10000"/>
                  <a:gd name="connsiteX308" fmla="*/ 1670 w 10000"/>
                  <a:gd name="connsiteY308" fmla="*/ 7351 h 10000"/>
                  <a:gd name="connsiteX309" fmla="*/ 1726 w 10000"/>
                  <a:gd name="connsiteY309" fmla="*/ 7354 h 10000"/>
                  <a:gd name="connsiteX310" fmla="*/ 1726 w 10000"/>
                  <a:gd name="connsiteY310" fmla="*/ 7400 h 10000"/>
                  <a:gd name="connsiteX311" fmla="*/ 1773 w 10000"/>
                  <a:gd name="connsiteY311" fmla="*/ 7409 h 10000"/>
                  <a:gd name="connsiteX312" fmla="*/ 1806 w 10000"/>
                  <a:gd name="connsiteY312" fmla="*/ 7416 h 10000"/>
                  <a:gd name="connsiteX313" fmla="*/ 1839 w 10000"/>
                  <a:gd name="connsiteY313" fmla="*/ 7403 h 10000"/>
                  <a:gd name="connsiteX314" fmla="*/ 1886 w 10000"/>
                  <a:gd name="connsiteY314" fmla="*/ 7403 h 10000"/>
                  <a:gd name="connsiteX315" fmla="*/ 1898 w 10000"/>
                  <a:gd name="connsiteY315" fmla="*/ 7403 h 10000"/>
                  <a:gd name="connsiteX316" fmla="*/ 1914 w 10000"/>
                  <a:gd name="connsiteY316" fmla="*/ 7494 h 10000"/>
                  <a:gd name="connsiteX317" fmla="*/ 1895 w 10000"/>
                  <a:gd name="connsiteY317" fmla="*/ 7523 h 10000"/>
                  <a:gd name="connsiteX318" fmla="*/ 1825 w 10000"/>
                  <a:gd name="connsiteY318" fmla="*/ 7617 h 10000"/>
                  <a:gd name="connsiteX319" fmla="*/ 1776 w 10000"/>
                  <a:gd name="connsiteY319" fmla="*/ 7691 h 10000"/>
                  <a:gd name="connsiteX320" fmla="*/ 1781 w 10000"/>
                  <a:gd name="connsiteY320" fmla="*/ 7723 h 10000"/>
                  <a:gd name="connsiteX321" fmla="*/ 1767 w 10000"/>
                  <a:gd name="connsiteY321" fmla="*/ 7759 h 10000"/>
                  <a:gd name="connsiteX322" fmla="*/ 1762 w 10000"/>
                  <a:gd name="connsiteY322" fmla="*/ 7817 h 10000"/>
                  <a:gd name="connsiteX323" fmla="*/ 1762 w 10000"/>
                  <a:gd name="connsiteY323" fmla="*/ 7856 h 10000"/>
                  <a:gd name="connsiteX324" fmla="*/ 1776 w 10000"/>
                  <a:gd name="connsiteY324" fmla="*/ 7892 h 10000"/>
                  <a:gd name="connsiteX325" fmla="*/ 1784 w 10000"/>
                  <a:gd name="connsiteY325" fmla="*/ 7902 h 10000"/>
                  <a:gd name="connsiteX326" fmla="*/ 1801 w 10000"/>
                  <a:gd name="connsiteY326" fmla="*/ 7908 h 10000"/>
                  <a:gd name="connsiteX327" fmla="*/ 1809 w 10000"/>
                  <a:gd name="connsiteY327" fmla="*/ 7911 h 10000"/>
                  <a:gd name="connsiteX328" fmla="*/ 1801 w 10000"/>
                  <a:gd name="connsiteY328" fmla="*/ 7940 h 10000"/>
                  <a:gd name="connsiteX329" fmla="*/ 1798 w 10000"/>
                  <a:gd name="connsiteY329" fmla="*/ 7979 h 10000"/>
                  <a:gd name="connsiteX330" fmla="*/ 1806 w 10000"/>
                  <a:gd name="connsiteY330" fmla="*/ 8002 h 10000"/>
                  <a:gd name="connsiteX331" fmla="*/ 1823 w 10000"/>
                  <a:gd name="connsiteY331" fmla="*/ 8021 h 10000"/>
                  <a:gd name="connsiteX332" fmla="*/ 1834 w 10000"/>
                  <a:gd name="connsiteY332" fmla="*/ 8044 h 10000"/>
                  <a:gd name="connsiteX333" fmla="*/ 1839 w 10000"/>
                  <a:gd name="connsiteY333" fmla="*/ 8073 h 10000"/>
                  <a:gd name="connsiteX334" fmla="*/ 1842 w 10000"/>
                  <a:gd name="connsiteY334" fmla="*/ 8106 h 10000"/>
                  <a:gd name="connsiteX335" fmla="*/ 1839 w 10000"/>
                  <a:gd name="connsiteY335" fmla="*/ 8144 h 10000"/>
                  <a:gd name="connsiteX336" fmla="*/ 1856 w 10000"/>
                  <a:gd name="connsiteY336" fmla="*/ 8164 h 10000"/>
                  <a:gd name="connsiteX337" fmla="*/ 1886 w 10000"/>
                  <a:gd name="connsiteY337" fmla="*/ 8193 h 10000"/>
                  <a:gd name="connsiteX338" fmla="*/ 1922 w 10000"/>
                  <a:gd name="connsiteY338" fmla="*/ 8206 h 10000"/>
                  <a:gd name="connsiteX339" fmla="*/ 1967 w 10000"/>
                  <a:gd name="connsiteY339" fmla="*/ 8203 h 10000"/>
                  <a:gd name="connsiteX340" fmla="*/ 1986 w 10000"/>
                  <a:gd name="connsiteY340" fmla="*/ 8212 h 10000"/>
                  <a:gd name="connsiteX341" fmla="*/ 2000 w 10000"/>
                  <a:gd name="connsiteY341" fmla="*/ 8232 h 10000"/>
                  <a:gd name="connsiteX342" fmla="*/ 2033 w 10000"/>
                  <a:gd name="connsiteY342" fmla="*/ 8258 h 10000"/>
                  <a:gd name="connsiteX343" fmla="*/ 2050 w 10000"/>
                  <a:gd name="connsiteY343" fmla="*/ 8271 h 10000"/>
                  <a:gd name="connsiteX344" fmla="*/ 2089 w 10000"/>
                  <a:gd name="connsiteY344" fmla="*/ 8280 h 10000"/>
                  <a:gd name="connsiteX345" fmla="*/ 2122 w 10000"/>
                  <a:gd name="connsiteY345" fmla="*/ 8300 h 10000"/>
                  <a:gd name="connsiteX346" fmla="*/ 2163 w 10000"/>
                  <a:gd name="connsiteY346" fmla="*/ 8332 h 10000"/>
                  <a:gd name="connsiteX347" fmla="*/ 2172 w 10000"/>
                  <a:gd name="connsiteY347" fmla="*/ 8335 h 10000"/>
                  <a:gd name="connsiteX348" fmla="*/ 2177 w 10000"/>
                  <a:gd name="connsiteY348" fmla="*/ 8345 h 10000"/>
                  <a:gd name="connsiteX349" fmla="*/ 2163 w 10000"/>
                  <a:gd name="connsiteY349" fmla="*/ 8371 h 10000"/>
                  <a:gd name="connsiteX350" fmla="*/ 2139 w 10000"/>
                  <a:gd name="connsiteY350" fmla="*/ 8423 h 10000"/>
                  <a:gd name="connsiteX351" fmla="*/ 2130 w 10000"/>
                  <a:gd name="connsiteY351" fmla="*/ 8439 h 10000"/>
                  <a:gd name="connsiteX352" fmla="*/ 2105 w 10000"/>
                  <a:gd name="connsiteY352" fmla="*/ 8446 h 10000"/>
                  <a:gd name="connsiteX353" fmla="*/ 2080 w 10000"/>
                  <a:gd name="connsiteY353" fmla="*/ 8449 h 10000"/>
                  <a:gd name="connsiteX354" fmla="*/ 2075 w 10000"/>
                  <a:gd name="connsiteY354" fmla="*/ 8459 h 10000"/>
                  <a:gd name="connsiteX355" fmla="*/ 2072 w 10000"/>
                  <a:gd name="connsiteY355" fmla="*/ 8475 h 10000"/>
                  <a:gd name="connsiteX356" fmla="*/ 2080 w 10000"/>
                  <a:gd name="connsiteY356" fmla="*/ 8484 h 10000"/>
                  <a:gd name="connsiteX357" fmla="*/ 2100 w 10000"/>
                  <a:gd name="connsiteY357" fmla="*/ 8475 h 10000"/>
                  <a:gd name="connsiteX358" fmla="*/ 2141 w 10000"/>
                  <a:gd name="connsiteY358" fmla="*/ 8478 h 10000"/>
                  <a:gd name="connsiteX359" fmla="*/ 2172 w 10000"/>
                  <a:gd name="connsiteY359" fmla="*/ 8475 h 10000"/>
                  <a:gd name="connsiteX360" fmla="*/ 2188 w 10000"/>
                  <a:gd name="connsiteY360" fmla="*/ 8475 h 10000"/>
                  <a:gd name="connsiteX361" fmla="*/ 2222 w 10000"/>
                  <a:gd name="connsiteY361" fmla="*/ 8497 h 10000"/>
                  <a:gd name="connsiteX362" fmla="*/ 2252 w 10000"/>
                  <a:gd name="connsiteY362" fmla="*/ 8514 h 10000"/>
                  <a:gd name="connsiteX363" fmla="*/ 2274 w 10000"/>
                  <a:gd name="connsiteY363" fmla="*/ 8514 h 10000"/>
                  <a:gd name="connsiteX364" fmla="*/ 2299 w 10000"/>
                  <a:gd name="connsiteY364" fmla="*/ 8504 h 10000"/>
                  <a:gd name="connsiteX365" fmla="*/ 2310 w 10000"/>
                  <a:gd name="connsiteY365" fmla="*/ 8504 h 10000"/>
                  <a:gd name="connsiteX366" fmla="*/ 2319 w 10000"/>
                  <a:gd name="connsiteY366" fmla="*/ 8484 h 10000"/>
                  <a:gd name="connsiteX367" fmla="*/ 2338 w 10000"/>
                  <a:gd name="connsiteY367" fmla="*/ 8494 h 10000"/>
                  <a:gd name="connsiteX368" fmla="*/ 2338 w 10000"/>
                  <a:gd name="connsiteY368" fmla="*/ 8552 h 10000"/>
                  <a:gd name="connsiteX369" fmla="*/ 2366 w 10000"/>
                  <a:gd name="connsiteY369" fmla="*/ 8572 h 10000"/>
                  <a:gd name="connsiteX370" fmla="*/ 2382 w 10000"/>
                  <a:gd name="connsiteY370" fmla="*/ 8582 h 10000"/>
                  <a:gd name="connsiteX371" fmla="*/ 2435 w 10000"/>
                  <a:gd name="connsiteY371" fmla="*/ 8552 h 10000"/>
                  <a:gd name="connsiteX372" fmla="*/ 2443 w 10000"/>
                  <a:gd name="connsiteY372" fmla="*/ 8552 h 10000"/>
                  <a:gd name="connsiteX373" fmla="*/ 2454 w 10000"/>
                  <a:gd name="connsiteY373" fmla="*/ 8552 h 10000"/>
                  <a:gd name="connsiteX374" fmla="*/ 2471 w 10000"/>
                  <a:gd name="connsiteY374" fmla="*/ 8546 h 10000"/>
                  <a:gd name="connsiteX375" fmla="*/ 2488 w 10000"/>
                  <a:gd name="connsiteY375" fmla="*/ 8536 h 10000"/>
                  <a:gd name="connsiteX376" fmla="*/ 2501 w 10000"/>
                  <a:gd name="connsiteY376" fmla="*/ 8533 h 10000"/>
                  <a:gd name="connsiteX377" fmla="*/ 2512 w 10000"/>
                  <a:gd name="connsiteY377" fmla="*/ 8533 h 10000"/>
                  <a:gd name="connsiteX378" fmla="*/ 2521 w 10000"/>
                  <a:gd name="connsiteY378" fmla="*/ 8546 h 10000"/>
                  <a:gd name="connsiteX379" fmla="*/ 2521 w 10000"/>
                  <a:gd name="connsiteY379" fmla="*/ 8572 h 10000"/>
                  <a:gd name="connsiteX380" fmla="*/ 2535 w 10000"/>
                  <a:gd name="connsiteY380" fmla="*/ 8588 h 10000"/>
                  <a:gd name="connsiteX381" fmla="*/ 2551 w 10000"/>
                  <a:gd name="connsiteY381" fmla="*/ 8582 h 10000"/>
                  <a:gd name="connsiteX382" fmla="*/ 2560 w 10000"/>
                  <a:gd name="connsiteY382" fmla="*/ 8582 h 10000"/>
                  <a:gd name="connsiteX383" fmla="*/ 2573 w 10000"/>
                  <a:gd name="connsiteY383" fmla="*/ 8588 h 10000"/>
                  <a:gd name="connsiteX384" fmla="*/ 2584 w 10000"/>
                  <a:gd name="connsiteY384" fmla="*/ 8591 h 10000"/>
                  <a:gd name="connsiteX385" fmla="*/ 2590 w 10000"/>
                  <a:gd name="connsiteY385" fmla="*/ 8598 h 10000"/>
                  <a:gd name="connsiteX386" fmla="*/ 2598 w 10000"/>
                  <a:gd name="connsiteY386" fmla="*/ 8608 h 10000"/>
                  <a:gd name="connsiteX387" fmla="*/ 2607 w 10000"/>
                  <a:gd name="connsiteY387" fmla="*/ 8617 h 10000"/>
                  <a:gd name="connsiteX388" fmla="*/ 2618 w 10000"/>
                  <a:gd name="connsiteY388" fmla="*/ 8617 h 10000"/>
                  <a:gd name="connsiteX389" fmla="*/ 2640 w 10000"/>
                  <a:gd name="connsiteY389" fmla="*/ 8608 h 10000"/>
                  <a:gd name="connsiteX390" fmla="*/ 2670 w 10000"/>
                  <a:gd name="connsiteY390" fmla="*/ 8598 h 10000"/>
                  <a:gd name="connsiteX391" fmla="*/ 2673 w 10000"/>
                  <a:gd name="connsiteY391" fmla="*/ 8598 h 10000"/>
                  <a:gd name="connsiteX392" fmla="*/ 2690 w 10000"/>
                  <a:gd name="connsiteY392" fmla="*/ 8598 h 10000"/>
                  <a:gd name="connsiteX393" fmla="*/ 2698 w 10000"/>
                  <a:gd name="connsiteY393" fmla="*/ 8598 h 10000"/>
                  <a:gd name="connsiteX394" fmla="*/ 2712 w 10000"/>
                  <a:gd name="connsiteY394" fmla="*/ 8598 h 10000"/>
                  <a:gd name="connsiteX395" fmla="*/ 2726 w 10000"/>
                  <a:gd name="connsiteY395" fmla="*/ 8591 h 10000"/>
                  <a:gd name="connsiteX396" fmla="*/ 2737 w 10000"/>
                  <a:gd name="connsiteY396" fmla="*/ 8588 h 10000"/>
                  <a:gd name="connsiteX397" fmla="*/ 2759 w 10000"/>
                  <a:gd name="connsiteY397" fmla="*/ 8582 h 10000"/>
                  <a:gd name="connsiteX398" fmla="*/ 2770 w 10000"/>
                  <a:gd name="connsiteY398" fmla="*/ 8578 h 10000"/>
                  <a:gd name="connsiteX399" fmla="*/ 2784 w 10000"/>
                  <a:gd name="connsiteY399" fmla="*/ 8572 h 10000"/>
                  <a:gd name="connsiteX400" fmla="*/ 2795 w 10000"/>
                  <a:gd name="connsiteY400" fmla="*/ 8572 h 10000"/>
                  <a:gd name="connsiteX401" fmla="*/ 2803 w 10000"/>
                  <a:gd name="connsiteY401" fmla="*/ 8588 h 10000"/>
                  <a:gd name="connsiteX402" fmla="*/ 2803 w 10000"/>
                  <a:gd name="connsiteY402" fmla="*/ 8591 h 10000"/>
                  <a:gd name="connsiteX403" fmla="*/ 2803 w 10000"/>
                  <a:gd name="connsiteY403" fmla="*/ 8601 h 10000"/>
                  <a:gd name="connsiteX404" fmla="*/ 2809 w 10000"/>
                  <a:gd name="connsiteY404" fmla="*/ 8601 h 10000"/>
                  <a:gd name="connsiteX405" fmla="*/ 2823 w 10000"/>
                  <a:gd name="connsiteY405" fmla="*/ 8598 h 10000"/>
                  <a:gd name="connsiteX406" fmla="*/ 2831 w 10000"/>
                  <a:gd name="connsiteY406" fmla="*/ 8598 h 10000"/>
                  <a:gd name="connsiteX407" fmla="*/ 2839 w 10000"/>
                  <a:gd name="connsiteY407" fmla="*/ 8601 h 10000"/>
                  <a:gd name="connsiteX408" fmla="*/ 2848 w 10000"/>
                  <a:gd name="connsiteY408" fmla="*/ 8598 h 10000"/>
                  <a:gd name="connsiteX409" fmla="*/ 2856 w 10000"/>
                  <a:gd name="connsiteY409" fmla="*/ 8601 h 10000"/>
                  <a:gd name="connsiteX410" fmla="*/ 2859 w 10000"/>
                  <a:gd name="connsiteY410" fmla="*/ 8601 h 10000"/>
                  <a:gd name="connsiteX411" fmla="*/ 2864 w 10000"/>
                  <a:gd name="connsiteY411" fmla="*/ 8598 h 10000"/>
                  <a:gd name="connsiteX412" fmla="*/ 2889 w 10000"/>
                  <a:gd name="connsiteY412" fmla="*/ 8611 h 10000"/>
                  <a:gd name="connsiteX413" fmla="*/ 2906 w 10000"/>
                  <a:gd name="connsiteY413" fmla="*/ 8620 h 10000"/>
                  <a:gd name="connsiteX414" fmla="*/ 2914 w 10000"/>
                  <a:gd name="connsiteY414" fmla="*/ 8627 h 10000"/>
                  <a:gd name="connsiteX415" fmla="*/ 2920 w 10000"/>
                  <a:gd name="connsiteY415" fmla="*/ 8640 h 10000"/>
                  <a:gd name="connsiteX416" fmla="*/ 2922 w 10000"/>
                  <a:gd name="connsiteY416" fmla="*/ 8666 h 10000"/>
                  <a:gd name="connsiteX417" fmla="*/ 2922 w 10000"/>
                  <a:gd name="connsiteY417" fmla="*/ 8692 h 10000"/>
                  <a:gd name="connsiteX418" fmla="*/ 2939 w 10000"/>
                  <a:gd name="connsiteY418" fmla="*/ 8695 h 10000"/>
                  <a:gd name="connsiteX419" fmla="*/ 2953 w 10000"/>
                  <a:gd name="connsiteY419" fmla="*/ 8695 h 10000"/>
                  <a:gd name="connsiteX420" fmla="*/ 2961 w 10000"/>
                  <a:gd name="connsiteY420" fmla="*/ 8695 h 10000"/>
                  <a:gd name="connsiteX421" fmla="*/ 2972 w 10000"/>
                  <a:gd name="connsiteY421" fmla="*/ 8692 h 10000"/>
                  <a:gd name="connsiteX422" fmla="*/ 2981 w 10000"/>
                  <a:gd name="connsiteY422" fmla="*/ 8685 h 10000"/>
                  <a:gd name="connsiteX423" fmla="*/ 2989 w 10000"/>
                  <a:gd name="connsiteY423" fmla="*/ 8685 h 10000"/>
                  <a:gd name="connsiteX424" fmla="*/ 3008 w 10000"/>
                  <a:gd name="connsiteY424" fmla="*/ 8685 h 10000"/>
                  <a:gd name="connsiteX425" fmla="*/ 3028 w 10000"/>
                  <a:gd name="connsiteY425" fmla="*/ 8695 h 10000"/>
                  <a:gd name="connsiteX426" fmla="*/ 3042 w 10000"/>
                  <a:gd name="connsiteY426" fmla="*/ 8695 h 10000"/>
                  <a:gd name="connsiteX427" fmla="*/ 3053 w 10000"/>
                  <a:gd name="connsiteY427" fmla="*/ 8676 h 10000"/>
                  <a:gd name="connsiteX428" fmla="*/ 3061 w 10000"/>
                  <a:gd name="connsiteY428" fmla="*/ 8666 h 10000"/>
                  <a:gd name="connsiteX429" fmla="*/ 3066 w 10000"/>
                  <a:gd name="connsiteY429" fmla="*/ 8656 h 10000"/>
                  <a:gd name="connsiteX430" fmla="*/ 3091 w 10000"/>
                  <a:gd name="connsiteY430" fmla="*/ 8659 h 10000"/>
                  <a:gd name="connsiteX431" fmla="*/ 3105 w 10000"/>
                  <a:gd name="connsiteY431" fmla="*/ 8659 h 10000"/>
                  <a:gd name="connsiteX432" fmla="*/ 3108 w 10000"/>
                  <a:gd name="connsiteY432" fmla="*/ 8650 h 10000"/>
                  <a:gd name="connsiteX433" fmla="*/ 3147 w 10000"/>
                  <a:gd name="connsiteY433" fmla="*/ 8588 h 10000"/>
                  <a:gd name="connsiteX434" fmla="*/ 3150 w 10000"/>
                  <a:gd name="connsiteY434" fmla="*/ 8598 h 10000"/>
                  <a:gd name="connsiteX435" fmla="*/ 3163 w 10000"/>
                  <a:gd name="connsiteY435" fmla="*/ 8601 h 10000"/>
                  <a:gd name="connsiteX436" fmla="*/ 3180 w 10000"/>
                  <a:gd name="connsiteY436" fmla="*/ 8608 h 10000"/>
                  <a:gd name="connsiteX437" fmla="*/ 3188 w 10000"/>
                  <a:gd name="connsiteY437" fmla="*/ 8611 h 10000"/>
                  <a:gd name="connsiteX438" fmla="*/ 3227 w 10000"/>
                  <a:gd name="connsiteY438" fmla="*/ 8620 h 10000"/>
                  <a:gd name="connsiteX439" fmla="*/ 3238 w 10000"/>
                  <a:gd name="connsiteY439" fmla="*/ 8617 h 10000"/>
                  <a:gd name="connsiteX440" fmla="*/ 3247 w 10000"/>
                  <a:gd name="connsiteY440" fmla="*/ 8601 h 10000"/>
                  <a:gd name="connsiteX441" fmla="*/ 3269 w 10000"/>
                  <a:gd name="connsiteY441" fmla="*/ 8611 h 10000"/>
                  <a:gd name="connsiteX442" fmla="*/ 3277 w 10000"/>
                  <a:gd name="connsiteY442" fmla="*/ 8617 h 10000"/>
                  <a:gd name="connsiteX443" fmla="*/ 3285 w 10000"/>
                  <a:gd name="connsiteY443" fmla="*/ 8611 h 10000"/>
                  <a:gd name="connsiteX444" fmla="*/ 3307 w 10000"/>
                  <a:gd name="connsiteY444" fmla="*/ 8611 h 10000"/>
                  <a:gd name="connsiteX445" fmla="*/ 3319 w 10000"/>
                  <a:gd name="connsiteY445" fmla="*/ 8617 h 10000"/>
                  <a:gd name="connsiteX446" fmla="*/ 3324 w 10000"/>
                  <a:gd name="connsiteY446" fmla="*/ 8617 h 10000"/>
                  <a:gd name="connsiteX447" fmla="*/ 3327 w 10000"/>
                  <a:gd name="connsiteY447" fmla="*/ 8620 h 10000"/>
                  <a:gd name="connsiteX448" fmla="*/ 3341 w 10000"/>
                  <a:gd name="connsiteY448" fmla="*/ 8620 h 10000"/>
                  <a:gd name="connsiteX449" fmla="*/ 3357 w 10000"/>
                  <a:gd name="connsiteY449" fmla="*/ 8620 h 10000"/>
                  <a:gd name="connsiteX450" fmla="*/ 3374 w 10000"/>
                  <a:gd name="connsiteY450" fmla="*/ 8620 h 10000"/>
                  <a:gd name="connsiteX451" fmla="*/ 3382 w 10000"/>
                  <a:gd name="connsiteY451" fmla="*/ 8620 h 10000"/>
                  <a:gd name="connsiteX452" fmla="*/ 3399 w 10000"/>
                  <a:gd name="connsiteY452" fmla="*/ 8611 h 10000"/>
                  <a:gd name="connsiteX453" fmla="*/ 3413 w 10000"/>
                  <a:gd name="connsiteY453" fmla="*/ 8601 h 10000"/>
                  <a:gd name="connsiteX454" fmla="*/ 3421 w 10000"/>
                  <a:gd name="connsiteY454" fmla="*/ 8588 h 10000"/>
                  <a:gd name="connsiteX455" fmla="*/ 3421 w 10000"/>
                  <a:gd name="connsiteY455" fmla="*/ 8572 h 10000"/>
                  <a:gd name="connsiteX456" fmla="*/ 3421 w 10000"/>
                  <a:gd name="connsiteY456" fmla="*/ 8552 h 10000"/>
                  <a:gd name="connsiteX457" fmla="*/ 3424 w 10000"/>
                  <a:gd name="connsiteY457" fmla="*/ 8533 h 10000"/>
                  <a:gd name="connsiteX458" fmla="*/ 3432 w 10000"/>
                  <a:gd name="connsiteY458" fmla="*/ 8523 h 10000"/>
                  <a:gd name="connsiteX459" fmla="*/ 3446 w 10000"/>
                  <a:gd name="connsiteY459" fmla="*/ 8523 h 10000"/>
                  <a:gd name="connsiteX460" fmla="*/ 3457 w 10000"/>
                  <a:gd name="connsiteY460" fmla="*/ 8523 h 10000"/>
                  <a:gd name="connsiteX461" fmla="*/ 3476 w 10000"/>
                  <a:gd name="connsiteY461" fmla="*/ 8533 h 10000"/>
                  <a:gd name="connsiteX462" fmla="*/ 3485 w 10000"/>
                  <a:gd name="connsiteY462" fmla="*/ 8536 h 10000"/>
                  <a:gd name="connsiteX463" fmla="*/ 3501 w 10000"/>
                  <a:gd name="connsiteY463" fmla="*/ 8527 h 10000"/>
                  <a:gd name="connsiteX464" fmla="*/ 3504 w 10000"/>
                  <a:gd name="connsiteY464" fmla="*/ 8514 h 10000"/>
                  <a:gd name="connsiteX465" fmla="*/ 3510 w 10000"/>
                  <a:gd name="connsiteY465" fmla="*/ 8497 h 10000"/>
                  <a:gd name="connsiteX466" fmla="*/ 3537 w 10000"/>
                  <a:gd name="connsiteY466" fmla="*/ 8484 h 10000"/>
                  <a:gd name="connsiteX467" fmla="*/ 3562 w 10000"/>
                  <a:gd name="connsiteY467" fmla="*/ 8488 h 10000"/>
                  <a:gd name="connsiteX468" fmla="*/ 3568 w 10000"/>
                  <a:gd name="connsiteY468" fmla="*/ 8484 h 10000"/>
                  <a:gd name="connsiteX469" fmla="*/ 3584 w 10000"/>
                  <a:gd name="connsiteY469" fmla="*/ 8494 h 10000"/>
                  <a:gd name="connsiteX470" fmla="*/ 3593 w 10000"/>
                  <a:gd name="connsiteY470" fmla="*/ 8507 h 10000"/>
                  <a:gd name="connsiteX471" fmla="*/ 3618 w 10000"/>
                  <a:gd name="connsiteY471" fmla="*/ 8497 h 10000"/>
                  <a:gd name="connsiteX472" fmla="*/ 3643 w 10000"/>
                  <a:gd name="connsiteY472" fmla="*/ 8475 h 10000"/>
                  <a:gd name="connsiteX473" fmla="*/ 3657 w 10000"/>
                  <a:gd name="connsiteY473" fmla="*/ 8478 h 10000"/>
                  <a:gd name="connsiteX474" fmla="*/ 3670 w 10000"/>
                  <a:gd name="connsiteY474" fmla="*/ 8475 h 10000"/>
                  <a:gd name="connsiteX475" fmla="*/ 3673 w 10000"/>
                  <a:gd name="connsiteY475" fmla="*/ 8468 h 10000"/>
                  <a:gd name="connsiteX476" fmla="*/ 3681 w 10000"/>
                  <a:gd name="connsiteY476" fmla="*/ 8468 h 10000"/>
                  <a:gd name="connsiteX477" fmla="*/ 3698 w 10000"/>
                  <a:gd name="connsiteY477" fmla="*/ 8478 h 10000"/>
                  <a:gd name="connsiteX478" fmla="*/ 3720 w 10000"/>
                  <a:gd name="connsiteY478" fmla="*/ 8497 h 10000"/>
                  <a:gd name="connsiteX479" fmla="*/ 3715 w 10000"/>
                  <a:gd name="connsiteY479" fmla="*/ 8504 h 10000"/>
                  <a:gd name="connsiteX480" fmla="*/ 3729 w 10000"/>
                  <a:gd name="connsiteY480" fmla="*/ 8514 h 10000"/>
                  <a:gd name="connsiteX481" fmla="*/ 3729 w 10000"/>
                  <a:gd name="connsiteY481" fmla="*/ 8517 h 10000"/>
                  <a:gd name="connsiteX482" fmla="*/ 3740 w 10000"/>
                  <a:gd name="connsiteY482" fmla="*/ 8527 h 10000"/>
                  <a:gd name="connsiteX483" fmla="*/ 3759 w 10000"/>
                  <a:gd name="connsiteY483" fmla="*/ 8517 h 10000"/>
                  <a:gd name="connsiteX484" fmla="*/ 3762 w 10000"/>
                  <a:gd name="connsiteY484" fmla="*/ 8504 h 10000"/>
                  <a:gd name="connsiteX485" fmla="*/ 3770 w 10000"/>
                  <a:gd name="connsiteY485" fmla="*/ 8488 h 10000"/>
                  <a:gd name="connsiteX486" fmla="*/ 3778 w 10000"/>
                  <a:gd name="connsiteY486" fmla="*/ 8484 h 10000"/>
                  <a:gd name="connsiteX487" fmla="*/ 3792 w 10000"/>
                  <a:gd name="connsiteY487" fmla="*/ 8475 h 10000"/>
                  <a:gd name="connsiteX488" fmla="*/ 3803 w 10000"/>
                  <a:gd name="connsiteY488" fmla="*/ 8478 h 10000"/>
                  <a:gd name="connsiteX489" fmla="*/ 3809 w 10000"/>
                  <a:gd name="connsiteY489" fmla="*/ 8475 h 10000"/>
                  <a:gd name="connsiteX490" fmla="*/ 3825 w 10000"/>
                  <a:gd name="connsiteY490" fmla="*/ 8465 h 10000"/>
                  <a:gd name="connsiteX491" fmla="*/ 3834 w 10000"/>
                  <a:gd name="connsiteY491" fmla="*/ 8468 h 10000"/>
                  <a:gd name="connsiteX492" fmla="*/ 3842 w 10000"/>
                  <a:gd name="connsiteY492" fmla="*/ 8478 h 10000"/>
                  <a:gd name="connsiteX493" fmla="*/ 3850 w 10000"/>
                  <a:gd name="connsiteY493" fmla="*/ 8478 h 10000"/>
                  <a:gd name="connsiteX494" fmla="*/ 3859 w 10000"/>
                  <a:gd name="connsiteY494" fmla="*/ 8484 h 10000"/>
                  <a:gd name="connsiteX495" fmla="*/ 3873 w 10000"/>
                  <a:gd name="connsiteY495" fmla="*/ 8494 h 10000"/>
                  <a:gd name="connsiteX496" fmla="*/ 3875 w 10000"/>
                  <a:gd name="connsiteY496" fmla="*/ 8507 h 10000"/>
                  <a:gd name="connsiteX497" fmla="*/ 3881 w 10000"/>
                  <a:gd name="connsiteY497" fmla="*/ 8527 h 10000"/>
                  <a:gd name="connsiteX498" fmla="*/ 3875 w 10000"/>
                  <a:gd name="connsiteY498" fmla="*/ 8546 h 10000"/>
                  <a:gd name="connsiteX499" fmla="*/ 3892 w 10000"/>
                  <a:gd name="connsiteY499" fmla="*/ 8546 h 10000"/>
                  <a:gd name="connsiteX500" fmla="*/ 3900 w 10000"/>
                  <a:gd name="connsiteY500" fmla="*/ 8543 h 10000"/>
                  <a:gd name="connsiteX501" fmla="*/ 3906 w 10000"/>
                  <a:gd name="connsiteY501" fmla="*/ 8543 h 10000"/>
                  <a:gd name="connsiteX502" fmla="*/ 3922 w 10000"/>
                  <a:gd name="connsiteY502" fmla="*/ 8552 h 10000"/>
                  <a:gd name="connsiteX503" fmla="*/ 3939 w 10000"/>
                  <a:gd name="connsiteY503" fmla="*/ 8559 h 10000"/>
                  <a:gd name="connsiteX504" fmla="*/ 3953 w 10000"/>
                  <a:gd name="connsiteY504" fmla="*/ 8572 h 10000"/>
                  <a:gd name="connsiteX505" fmla="*/ 3956 w 10000"/>
                  <a:gd name="connsiteY505" fmla="*/ 8588 h 10000"/>
                  <a:gd name="connsiteX506" fmla="*/ 3956 w 10000"/>
                  <a:gd name="connsiteY506" fmla="*/ 8608 h 10000"/>
                  <a:gd name="connsiteX507" fmla="*/ 3972 w 10000"/>
                  <a:gd name="connsiteY507" fmla="*/ 8608 h 10000"/>
                  <a:gd name="connsiteX508" fmla="*/ 3986 w 10000"/>
                  <a:gd name="connsiteY508" fmla="*/ 8608 h 10000"/>
                  <a:gd name="connsiteX509" fmla="*/ 3997 w 10000"/>
                  <a:gd name="connsiteY509" fmla="*/ 8608 h 10000"/>
                  <a:gd name="connsiteX510" fmla="*/ 4006 w 10000"/>
                  <a:gd name="connsiteY510" fmla="*/ 8608 h 10000"/>
                  <a:gd name="connsiteX511" fmla="*/ 4006 w 10000"/>
                  <a:gd name="connsiteY511" fmla="*/ 8611 h 10000"/>
                  <a:gd name="connsiteX512" fmla="*/ 4011 w 10000"/>
                  <a:gd name="connsiteY512" fmla="*/ 8611 h 10000"/>
                  <a:gd name="connsiteX513" fmla="*/ 4022 w 10000"/>
                  <a:gd name="connsiteY513" fmla="*/ 8620 h 10000"/>
                  <a:gd name="connsiteX514" fmla="*/ 4042 w 10000"/>
                  <a:gd name="connsiteY514" fmla="*/ 8620 h 10000"/>
                  <a:gd name="connsiteX515" fmla="*/ 4050 w 10000"/>
                  <a:gd name="connsiteY515" fmla="*/ 8617 h 10000"/>
                  <a:gd name="connsiteX516" fmla="*/ 4069 w 10000"/>
                  <a:gd name="connsiteY516" fmla="*/ 8620 h 10000"/>
                  <a:gd name="connsiteX517" fmla="*/ 4086 w 10000"/>
                  <a:gd name="connsiteY517" fmla="*/ 8630 h 10000"/>
                  <a:gd name="connsiteX518" fmla="*/ 4108 w 10000"/>
                  <a:gd name="connsiteY518" fmla="*/ 8627 h 10000"/>
                  <a:gd name="connsiteX519" fmla="*/ 4125 w 10000"/>
                  <a:gd name="connsiteY519" fmla="*/ 8620 h 10000"/>
                  <a:gd name="connsiteX520" fmla="*/ 4133 w 10000"/>
                  <a:gd name="connsiteY520" fmla="*/ 8611 h 10000"/>
                  <a:gd name="connsiteX521" fmla="*/ 4139 w 10000"/>
                  <a:gd name="connsiteY521" fmla="*/ 8608 h 10000"/>
                  <a:gd name="connsiteX522" fmla="*/ 4147 w 10000"/>
                  <a:gd name="connsiteY522" fmla="*/ 8601 h 10000"/>
                  <a:gd name="connsiteX523" fmla="*/ 4155 w 10000"/>
                  <a:gd name="connsiteY523" fmla="*/ 8591 h 10000"/>
                  <a:gd name="connsiteX524" fmla="*/ 4166 w 10000"/>
                  <a:gd name="connsiteY524" fmla="*/ 8582 h 10000"/>
                  <a:gd name="connsiteX525" fmla="*/ 4183 w 10000"/>
                  <a:gd name="connsiteY525" fmla="*/ 8569 h 10000"/>
                  <a:gd name="connsiteX526" fmla="*/ 4191 w 10000"/>
                  <a:gd name="connsiteY526" fmla="*/ 8562 h 10000"/>
                  <a:gd name="connsiteX527" fmla="*/ 4208 w 10000"/>
                  <a:gd name="connsiteY527" fmla="*/ 8552 h 10000"/>
                  <a:gd name="connsiteX528" fmla="*/ 4230 w 10000"/>
                  <a:gd name="connsiteY528" fmla="*/ 8552 h 10000"/>
                  <a:gd name="connsiteX529" fmla="*/ 4238 w 10000"/>
                  <a:gd name="connsiteY529" fmla="*/ 8559 h 10000"/>
                  <a:gd name="connsiteX530" fmla="*/ 4247 w 10000"/>
                  <a:gd name="connsiteY530" fmla="*/ 8572 h 10000"/>
                  <a:gd name="connsiteX531" fmla="*/ 4252 w 10000"/>
                  <a:gd name="connsiteY531" fmla="*/ 8578 h 10000"/>
                  <a:gd name="connsiteX532" fmla="*/ 4263 w 10000"/>
                  <a:gd name="connsiteY532" fmla="*/ 8582 h 10000"/>
                  <a:gd name="connsiteX533" fmla="*/ 4277 w 10000"/>
                  <a:gd name="connsiteY533" fmla="*/ 8572 h 10000"/>
                  <a:gd name="connsiteX534" fmla="*/ 4294 w 10000"/>
                  <a:gd name="connsiteY534" fmla="*/ 8559 h 10000"/>
                  <a:gd name="connsiteX535" fmla="*/ 4302 w 10000"/>
                  <a:gd name="connsiteY535" fmla="*/ 8546 h 10000"/>
                  <a:gd name="connsiteX536" fmla="*/ 4310 w 10000"/>
                  <a:gd name="connsiteY536" fmla="*/ 8543 h 10000"/>
                  <a:gd name="connsiteX537" fmla="*/ 4313 w 10000"/>
                  <a:gd name="connsiteY537" fmla="*/ 8543 h 10000"/>
                  <a:gd name="connsiteX538" fmla="*/ 4332 w 10000"/>
                  <a:gd name="connsiteY538" fmla="*/ 8546 h 10000"/>
                  <a:gd name="connsiteX539" fmla="*/ 4335 w 10000"/>
                  <a:gd name="connsiteY539" fmla="*/ 8559 h 10000"/>
                  <a:gd name="connsiteX540" fmla="*/ 4349 w 10000"/>
                  <a:gd name="connsiteY540" fmla="*/ 8588 h 10000"/>
                  <a:gd name="connsiteX541" fmla="*/ 4360 w 10000"/>
                  <a:gd name="connsiteY541" fmla="*/ 8591 h 10000"/>
                  <a:gd name="connsiteX542" fmla="*/ 4366 w 10000"/>
                  <a:gd name="connsiteY542" fmla="*/ 8591 h 10000"/>
                  <a:gd name="connsiteX543" fmla="*/ 4382 w 10000"/>
                  <a:gd name="connsiteY543" fmla="*/ 8598 h 10000"/>
                  <a:gd name="connsiteX544" fmla="*/ 4385 w 10000"/>
                  <a:gd name="connsiteY544" fmla="*/ 8598 h 10000"/>
                  <a:gd name="connsiteX545" fmla="*/ 4402 w 10000"/>
                  <a:gd name="connsiteY545" fmla="*/ 8598 h 10000"/>
                  <a:gd name="connsiteX546" fmla="*/ 4421 w 10000"/>
                  <a:gd name="connsiteY546" fmla="*/ 8591 h 10000"/>
                  <a:gd name="connsiteX547" fmla="*/ 4440 w 10000"/>
                  <a:gd name="connsiteY547" fmla="*/ 8591 h 10000"/>
                  <a:gd name="connsiteX548" fmla="*/ 4449 w 10000"/>
                  <a:gd name="connsiteY548" fmla="*/ 8598 h 10000"/>
                  <a:gd name="connsiteX549" fmla="*/ 4454 w 10000"/>
                  <a:gd name="connsiteY549" fmla="*/ 8617 h 10000"/>
                  <a:gd name="connsiteX550" fmla="*/ 4463 w 10000"/>
                  <a:gd name="connsiteY550" fmla="*/ 8608 h 10000"/>
                  <a:gd name="connsiteX551" fmla="*/ 4474 w 10000"/>
                  <a:gd name="connsiteY551" fmla="*/ 8608 h 10000"/>
                  <a:gd name="connsiteX552" fmla="*/ 4490 w 10000"/>
                  <a:gd name="connsiteY552" fmla="*/ 8617 h 10000"/>
                  <a:gd name="connsiteX553" fmla="*/ 4504 w 10000"/>
                  <a:gd name="connsiteY553" fmla="*/ 8617 h 10000"/>
                  <a:gd name="connsiteX554" fmla="*/ 4518 w 10000"/>
                  <a:gd name="connsiteY554" fmla="*/ 8617 h 10000"/>
                  <a:gd name="connsiteX555" fmla="*/ 4535 w 10000"/>
                  <a:gd name="connsiteY555" fmla="*/ 8611 h 10000"/>
                  <a:gd name="connsiteX556" fmla="*/ 4546 w 10000"/>
                  <a:gd name="connsiteY556" fmla="*/ 8611 h 10000"/>
                  <a:gd name="connsiteX557" fmla="*/ 4562 w 10000"/>
                  <a:gd name="connsiteY557" fmla="*/ 8611 h 10000"/>
                  <a:gd name="connsiteX558" fmla="*/ 4571 w 10000"/>
                  <a:gd name="connsiteY558" fmla="*/ 8611 h 10000"/>
                  <a:gd name="connsiteX559" fmla="*/ 4579 w 10000"/>
                  <a:gd name="connsiteY559" fmla="*/ 8608 h 10000"/>
                  <a:gd name="connsiteX560" fmla="*/ 4584 w 10000"/>
                  <a:gd name="connsiteY560" fmla="*/ 8608 h 10000"/>
                  <a:gd name="connsiteX561" fmla="*/ 4601 w 10000"/>
                  <a:gd name="connsiteY561" fmla="*/ 8617 h 10000"/>
                  <a:gd name="connsiteX562" fmla="*/ 4609 w 10000"/>
                  <a:gd name="connsiteY562" fmla="*/ 8627 h 10000"/>
                  <a:gd name="connsiteX563" fmla="*/ 4618 w 10000"/>
                  <a:gd name="connsiteY563" fmla="*/ 8637 h 10000"/>
                  <a:gd name="connsiteX564" fmla="*/ 4618 w 10000"/>
                  <a:gd name="connsiteY564" fmla="*/ 8646 h 10000"/>
                  <a:gd name="connsiteX565" fmla="*/ 4634 w 10000"/>
                  <a:gd name="connsiteY565" fmla="*/ 8656 h 10000"/>
                  <a:gd name="connsiteX566" fmla="*/ 4640 w 10000"/>
                  <a:gd name="connsiteY566" fmla="*/ 8659 h 10000"/>
                  <a:gd name="connsiteX567" fmla="*/ 4651 w 10000"/>
                  <a:gd name="connsiteY567" fmla="*/ 8666 h 10000"/>
                  <a:gd name="connsiteX568" fmla="*/ 4657 w 10000"/>
                  <a:gd name="connsiteY568" fmla="*/ 8659 h 10000"/>
                  <a:gd name="connsiteX569" fmla="*/ 4668 w 10000"/>
                  <a:gd name="connsiteY569" fmla="*/ 8650 h 10000"/>
                  <a:gd name="connsiteX570" fmla="*/ 4676 w 10000"/>
                  <a:gd name="connsiteY570" fmla="*/ 8650 h 10000"/>
                  <a:gd name="connsiteX571" fmla="*/ 4690 w 10000"/>
                  <a:gd name="connsiteY571" fmla="*/ 8650 h 10000"/>
                  <a:gd name="connsiteX572" fmla="*/ 4698 w 10000"/>
                  <a:gd name="connsiteY572" fmla="*/ 8650 h 10000"/>
                  <a:gd name="connsiteX573" fmla="*/ 4704 w 10000"/>
                  <a:gd name="connsiteY573" fmla="*/ 8650 h 10000"/>
                  <a:gd name="connsiteX574" fmla="*/ 4706 w 10000"/>
                  <a:gd name="connsiteY574" fmla="*/ 8659 h 10000"/>
                  <a:gd name="connsiteX575" fmla="*/ 4706 w 10000"/>
                  <a:gd name="connsiteY575" fmla="*/ 8666 h 10000"/>
                  <a:gd name="connsiteX576" fmla="*/ 4723 w 10000"/>
                  <a:gd name="connsiteY576" fmla="*/ 8682 h 10000"/>
                  <a:gd name="connsiteX577" fmla="*/ 4737 w 10000"/>
                  <a:gd name="connsiteY577" fmla="*/ 8682 h 10000"/>
                  <a:gd name="connsiteX578" fmla="*/ 4745 w 10000"/>
                  <a:gd name="connsiteY578" fmla="*/ 8676 h 10000"/>
                  <a:gd name="connsiteX579" fmla="*/ 4756 w 10000"/>
                  <a:gd name="connsiteY579" fmla="*/ 8666 h 10000"/>
                  <a:gd name="connsiteX580" fmla="*/ 4765 w 10000"/>
                  <a:gd name="connsiteY580" fmla="*/ 8666 h 10000"/>
                  <a:gd name="connsiteX581" fmla="*/ 4765 w 10000"/>
                  <a:gd name="connsiteY581" fmla="*/ 8682 h 10000"/>
                  <a:gd name="connsiteX582" fmla="*/ 4770 w 10000"/>
                  <a:gd name="connsiteY582" fmla="*/ 8701 h 10000"/>
                  <a:gd name="connsiteX583" fmla="*/ 4778 w 10000"/>
                  <a:gd name="connsiteY583" fmla="*/ 8705 h 10000"/>
                  <a:gd name="connsiteX584" fmla="*/ 4795 w 10000"/>
                  <a:gd name="connsiteY584" fmla="*/ 8714 h 10000"/>
                  <a:gd name="connsiteX585" fmla="*/ 4812 w 10000"/>
                  <a:gd name="connsiteY585" fmla="*/ 8714 h 10000"/>
                  <a:gd name="connsiteX586" fmla="*/ 4825 w 10000"/>
                  <a:gd name="connsiteY586" fmla="*/ 8705 h 10000"/>
                  <a:gd name="connsiteX587" fmla="*/ 4825 w 10000"/>
                  <a:gd name="connsiteY587" fmla="*/ 8701 h 10000"/>
                  <a:gd name="connsiteX588" fmla="*/ 4828 w 10000"/>
                  <a:gd name="connsiteY588" fmla="*/ 8701 h 10000"/>
                  <a:gd name="connsiteX589" fmla="*/ 4837 w 10000"/>
                  <a:gd name="connsiteY589" fmla="*/ 8692 h 10000"/>
                  <a:gd name="connsiteX590" fmla="*/ 4842 w 10000"/>
                  <a:gd name="connsiteY590" fmla="*/ 8685 h 10000"/>
                  <a:gd name="connsiteX591" fmla="*/ 4859 w 10000"/>
                  <a:gd name="connsiteY591" fmla="*/ 8692 h 10000"/>
                  <a:gd name="connsiteX592" fmla="*/ 4870 w 10000"/>
                  <a:gd name="connsiteY592" fmla="*/ 8701 h 10000"/>
                  <a:gd name="connsiteX593" fmla="*/ 4878 w 10000"/>
                  <a:gd name="connsiteY593" fmla="*/ 8714 h 10000"/>
                  <a:gd name="connsiteX594" fmla="*/ 4892 w 10000"/>
                  <a:gd name="connsiteY594" fmla="*/ 8724 h 10000"/>
                  <a:gd name="connsiteX595" fmla="*/ 4900 w 10000"/>
                  <a:gd name="connsiteY595" fmla="*/ 8724 h 10000"/>
                  <a:gd name="connsiteX596" fmla="*/ 4906 w 10000"/>
                  <a:gd name="connsiteY596" fmla="*/ 8705 h 10000"/>
                  <a:gd name="connsiteX597" fmla="*/ 4925 w 10000"/>
                  <a:gd name="connsiteY597" fmla="*/ 8724 h 10000"/>
                  <a:gd name="connsiteX598" fmla="*/ 4939 w 10000"/>
                  <a:gd name="connsiteY598" fmla="*/ 8701 h 10000"/>
                  <a:gd name="connsiteX599" fmla="*/ 4950 w 10000"/>
                  <a:gd name="connsiteY599" fmla="*/ 8695 h 10000"/>
                  <a:gd name="connsiteX600" fmla="*/ 4956 w 10000"/>
                  <a:gd name="connsiteY600" fmla="*/ 8692 h 10000"/>
                  <a:gd name="connsiteX601" fmla="*/ 4986 w 10000"/>
                  <a:gd name="connsiteY601" fmla="*/ 8705 h 10000"/>
                  <a:gd name="connsiteX602" fmla="*/ 5003 w 10000"/>
                  <a:gd name="connsiteY602" fmla="*/ 8701 h 10000"/>
                  <a:gd name="connsiteX603" fmla="*/ 5011 w 10000"/>
                  <a:gd name="connsiteY603" fmla="*/ 8692 h 10000"/>
                  <a:gd name="connsiteX604" fmla="*/ 5028 w 10000"/>
                  <a:gd name="connsiteY604" fmla="*/ 8682 h 10000"/>
                  <a:gd name="connsiteX605" fmla="*/ 5030 w 10000"/>
                  <a:gd name="connsiteY605" fmla="*/ 8659 h 10000"/>
                  <a:gd name="connsiteX606" fmla="*/ 5039 w 10000"/>
                  <a:gd name="connsiteY606" fmla="*/ 8656 h 10000"/>
                  <a:gd name="connsiteX607" fmla="*/ 5053 w 10000"/>
                  <a:gd name="connsiteY607" fmla="*/ 8669 h 10000"/>
                  <a:gd name="connsiteX608" fmla="*/ 5061 w 10000"/>
                  <a:gd name="connsiteY608" fmla="*/ 8669 h 10000"/>
                  <a:gd name="connsiteX609" fmla="*/ 5061 w 10000"/>
                  <a:gd name="connsiteY609" fmla="*/ 8676 h 10000"/>
                  <a:gd name="connsiteX610" fmla="*/ 5069 w 10000"/>
                  <a:gd name="connsiteY610" fmla="*/ 8669 h 10000"/>
                  <a:gd name="connsiteX611" fmla="*/ 5083 w 10000"/>
                  <a:gd name="connsiteY611" fmla="*/ 8669 h 10000"/>
                  <a:gd name="connsiteX612" fmla="*/ 5100 w 10000"/>
                  <a:gd name="connsiteY612" fmla="*/ 8669 h 10000"/>
                  <a:gd name="connsiteX613" fmla="*/ 5119 w 10000"/>
                  <a:gd name="connsiteY613" fmla="*/ 8682 h 10000"/>
                  <a:gd name="connsiteX614" fmla="*/ 5136 w 10000"/>
                  <a:gd name="connsiteY614" fmla="*/ 8692 h 10000"/>
                  <a:gd name="connsiteX615" fmla="*/ 5161 w 10000"/>
                  <a:gd name="connsiteY615" fmla="*/ 8701 h 10000"/>
                  <a:gd name="connsiteX616" fmla="*/ 5183 w 10000"/>
                  <a:gd name="connsiteY616" fmla="*/ 8701 h 10000"/>
                  <a:gd name="connsiteX617" fmla="*/ 5199 w 10000"/>
                  <a:gd name="connsiteY617" fmla="*/ 8701 h 10000"/>
                  <a:gd name="connsiteX618" fmla="*/ 5213 w 10000"/>
                  <a:gd name="connsiteY618" fmla="*/ 8705 h 10000"/>
                  <a:gd name="connsiteX619" fmla="*/ 5224 w 10000"/>
                  <a:gd name="connsiteY619" fmla="*/ 8701 h 10000"/>
                  <a:gd name="connsiteX620" fmla="*/ 5230 w 10000"/>
                  <a:gd name="connsiteY620" fmla="*/ 8701 h 10000"/>
                  <a:gd name="connsiteX621" fmla="*/ 5241 w 10000"/>
                  <a:gd name="connsiteY621" fmla="*/ 8676 h 10000"/>
                  <a:gd name="connsiteX622" fmla="*/ 5247 w 10000"/>
                  <a:gd name="connsiteY622" fmla="*/ 8666 h 10000"/>
                  <a:gd name="connsiteX623" fmla="*/ 5249 w 10000"/>
                  <a:gd name="connsiteY623" fmla="*/ 8646 h 10000"/>
                  <a:gd name="connsiteX624" fmla="*/ 5249 w 10000"/>
                  <a:gd name="connsiteY624" fmla="*/ 8650 h 10000"/>
                  <a:gd name="connsiteX625" fmla="*/ 5255 w 10000"/>
                  <a:gd name="connsiteY625" fmla="*/ 8646 h 10000"/>
                  <a:gd name="connsiteX626" fmla="*/ 5271 w 10000"/>
                  <a:gd name="connsiteY626" fmla="*/ 8650 h 10000"/>
                  <a:gd name="connsiteX627" fmla="*/ 5288 w 10000"/>
                  <a:gd name="connsiteY627" fmla="*/ 8666 h 10000"/>
                  <a:gd name="connsiteX628" fmla="*/ 5296 w 10000"/>
                  <a:gd name="connsiteY628" fmla="*/ 8666 h 10000"/>
                  <a:gd name="connsiteX629" fmla="*/ 5310 w 10000"/>
                  <a:gd name="connsiteY629" fmla="*/ 8656 h 10000"/>
                  <a:gd name="connsiteX630" fmla="*/ 5321 w 10000"/>
                  <a:gd name="connsiteY630" fmla="*/ 8650 h 10000"/>
                  <a:gd name="connsiteX631" fmla="*/ 5338 w 10000"/>
                  <a:gd name="connsiteY631" fmla="*/ 8650 h 10000"/>
                  <a:gd name="connsiteX632" fmla="*/ 5360 w 10000"/>
                  <a:gd name="connsiteY632" fmla="*/ 8640 h 10000"/>
                  <a:gd name="connsiteX633" fmla="*/ 5366 w 10000"/>
                  <a:gd name="connsiteY633" fmla="*/ 8637 h 10000"/>
                  <a:gd name="connsiteX634" fmla="*/ 5368 w 10000"/>
                  <a:gd name="connsiteY634" fmla="*/ 8637 h 10000"/>
                  <a:gd name="connsiteX635" fmla="*/ 5382 w 10000"/>
                  <a:gd name="connsiteY635" fmla="*/ 8630 h 10000"/>
                  <a:gd name="connsiteX636" fmla="*/ 5391 w 10000"/>
                  <a:gd name="connsiteY636" fmla="*/ 8630 h 10000"/>
                  <a:gd name="connsiteX637" fmla="*/ 5402 w 10000"/>
                  <a:gd name="connsiteY637" fmla="*/ 8637 h 10000"/>
                  <a:gd name="connsiteX638" fmla="*/ 5418 w 10000"/>
                  <a:gd name="connsiteY638" fmla="*/ 8656 h 10000"/>
                  <a:gd name="connsiteX639" fmla="*/ 5432 w 10000"/>
                  <a:gd name="connsiteY639" fmla="*/ 8666 h 10000"/>
                  <a:gd name="connsiteX640" fmla="*/ 5443 w 10000"/>
                  <a:gd name="connsiteY640" fmla="*/ 8682 h 10000"/>
                  <a:gd name="connsiteX641" fmla="*/ 5457 w 10000"/>
                  <a:gd name="connsiteY641" fmla="*/ 8692 h 10000"/>
                  <a:gd name="connsiteX642" fmla="*/ 5471 w 10000"/>
                  <a:gd name="connsiteY642" fmla="*/ 8705 h 10000"/>
                  <a:gd name="connsiteX643" fmla="*/ 5488 w 10000"/>
                  <a:gd name="connsiteY643" fmla="*/ 8711 h 10000"/>
                  <a:gd name="connsiteX644" fmla="*/ 5490 w 10000"/>
                  <a:gd name="connsiteY644" fmla="*/ 8721 h 10000"/>
                  <a:gd name="connsiteX645" fmla="*/ 5512 w 10000"/>
                  <a:gd name="connsiteY645" fmla="*/ 8724 h 10000"/>
                  <a:gd name="connsiteX646" fmla="*/ 5521 w 10000"/>
                  <a:gd name="connsiteY646" fmla="*/ 8714 h 10000"/>
                  <a:gd name="connsiteX647" fmla="*/ 5524 w 10000"/>
                  <a:gd name="connsiteY647" fmla="*/ 8714 h 10000"/>
                  <a:gd name="connsiteX648" fmla="*/ 5532 w 10000"/>
                  <a:gd name="connsiteY648" fmla="*/ 8721 h 10000"/>
                  <a:gd name="connsiteX649" fmla="*/ 5540 w 10000"/>
                  <a:gd name="connsiteY649" fmla="*/ 8724 h 10000"/>
                  <a:gd name="connsiteX650" fmla="*/ 5562 w 10000"/>
                  <a:gd name="connsiteY650" fmla="*/ 8750 h 10000"/>
                  <a:gd name="connsiteX651" fmla="*/ 5562 w 10000"/>
                  <a:gd name="connsiteY651" fmla="*/ 8760 h 10000"/>
                  <a:gd name="connsiteX652" fmla="*/ 5571 w 10000"/>
                  <a:gd name="connsiteY652" fmla="*/ 8782 h 10000"/>
                  <a:gd name="connsiteX653" fmla="*/ 5579 w 10000"/>
                  <a:gd name="connsiteY653" fmla="*/ 8789 h 10000"/>
                  <a:gd name="connsiteX654" fmla="*/ 5593 w 10000"/>
                  <a:gd name="connsiteY654" fmla="*/ 8789 h 10000"/>
                  <a:gd name="connsiteX655" fmla="*/ 5596 w 10000"/>
                  <a:gd name="connsiteY655" fmla="*/ 8789 h 10000"/>
                  <a:gd name="connsiteX656" fmla="*/ 5626 w 10000"/>
                  <a:gd name="connsiteY656" fmla="*/ 8782 h 10000"/>
                  <a:gd name="connsiteX657" fmla="*/ 5629 w 10000"/>
                  <a:gd name="connsiteY657" fmla="*/ 8782 h 10000"/>
                  <a:gd name="connsiteX658" fmla="*/ 5637 w 10000"/>
                  <a:gd name="connsiteY658" fmla="*/ 8779 h 10000"/>
                  <a:gd name="connsiteX659" fmla="*/ 5648 w 10000"/>
                  <a:gd name="connsiteY659" fmla="*/ 8789 h 10000"/>
                  <a:gd name="connsiteX660" fmla="*/ 5665 w 10000"/>
                  <a:gd name="connsiteY660" fmla="*/ 8795 h 10000"/>
                  <a:gd name="connsiteX661" fmla="*/ 5676 w 10000"/>
                  <a:gd name="connsiteY661" fmla="*/ 8789 h 10000"/>
                  <a:gd name="connsiteX662" fmla="*/ 5684 w 10000"/>
                  <a:gd name="connsiteY662" fmla="*/ 8782 h 10000"/>
                  <a:gd name="connsiteX663" fmla="*/ 5693 w 10000"/>
                  <a:gd name="connsiteY663" fmla="*/ 8789 h 10000"/>
                  <a:gd name="connsiteX664" fmla="*/ 5715 w 10000"/>
                  <a:gd name="connsiteY664" fmla="*/ 8808 h 10000"/>
                  <a:gd name="connsiteX665" fmla="*/ 5731 w 10000"/>
                  <a:gd name="connsiteY665" fmla="*/ 8808 h 10000"/>
                  <a:gd name="connsiteX666" fmla="*/ 5740 w 10000"/>
                  <a:gd name="connsiteY666" fmla="*/ 8808 h 10000"/>
                  <a:gd name="connsiteX667" fmla="*/ 5765 w 10000"/>
                  <a:gd name="connsiteY667" fmla="*/ 8818 h 10000"/>
                  <a:gd name="connsiteX668" fmla="*/ 5781 w 10000"/>
                  <a:gd name="connsiteY668" fmla="*/ 8824 h 10000"/>
                  <a:gd name="connsiteX669" fmla="*/ 5798 w 10000"/>
                  <a:gd name="connsiteY669" fmla="*/ 8834 h 10000"/>
                  <a:gd name="connsiteX670" fmla="*/ 5814 w 10000"/>
                  <a:gd name="connsiteY670" fmla="*/ 8837 h 10000"/>
                  <a:gd name="connsiteX671" fmla="*/ 5831 w 10000"/>
                  <a:gd name="connsiteY671" fmla="*/ 8844 h 10000"/>
                  <a:gd name="connsiteX672" fmla="*/ 5842 w 10000"/>
                  <a:gd name="connsiteY672" fmla="*/ 8847 h 10000"/>
                  <a:gd name="connsiteX673" fmla="*/ 5859 w 10000"/>
                  <a:gd name="connsiteY673" fmla="*/ 8857 h 10000"/>
                  <a:gd name="connsiteX674" fmla="*/ 5870 w 10000"/>
                  <a:gd name="connsiteY674" fmla="*/ 8867 h 10000"/>
                  <a:gd name="connsiteX675" fmla="*/ 5878 w 10000"/>
                  <a:gd name="connsiteY675" fmla="*/ 8873 h 10000"/>
                  <a:gd name="connsiteX676" fmla="*/ 5895 w 10000"/>
                  <a:gd name="connsiteY676" fmla="*/ 8873 h 10000"/>
                  <a:gd name="connsiteX677" fmla="*/ 5911 w 10000"/>
                  <a:gd name="connsiteY677" fmla="*/ 8873 h 10000"/>
                  <a:gd name="connsiteX678" fmla="*/ 5931 w 10000"/>
                  <a:gd name="connsiteY678" fmla="*/ 8873 h 10000"/>
                  <a:gd name="connsiteX679" fmla="*/ 5950 w 10000"/>
                  <a:gd name="connsiteY679" fmla="*/ 8867 h 10000"/>
                  <a:gd name="connsiteX680" fmla="*/ 5967 w 10000"/>
                  <a:gd name="connsiteY680" fmla="*/ 8867 h 10000"/>
                  <a:gd name="connsiteX681" fmla="*/ 5975 w 10000"/>
                  <a:gd name="connsiteY681" fmla="*/ 8873 h 10000"/>
                  <a:gd name="connsiteX682" fmla="*/ 6000 w 10000"/>
                  <a:gd name="connsiteY682" fmla="*/ 8883 h 10000"/>
                  <a:gd name="connsiteX683" fmla="*/ 5997 w 10000"/>
                  <a:gd name="connsiteY683" fmla="*/ 8886 h 10000"/>
                  <a:gd name="connsiteX684" fmla="*/ 5997 w 10000"/>
                  <a:gd name="connsiteY684" fmla="*/ 8896 h 10000"/>
                  <a:gd name="connsiteX685" fmla="*/ 6014 w 10000"/>
                  <a:gd name="connsiteY685" fmla="*/ 8892 h 10000"/>
                  <a:gd name="connsiteX686" fmla="*/ 6028 w 10000"/>
                  <a:gd name="connsiteY686" fmla="*/ 8892 h 10000"/>
                  <a:gd name="connsiteX687" fmla="*/ 6053 w 10000"/>
                  <a:gd name="connsiteY687" fmla="*/ 8886 h 10000"/>
                  <a:gd name="connsiteX688" fmla="*/ 6072 w 10000"/>
                  <a:gd name="connsiteY688" fmla="*/ 8876 h 10000"/>
                  <a:gd name="connsiteX689" fmla="*/ 6089 w 10000"/>
                  <a:gd name="connsiteY689" fmla="*/ 8867 h 10000"/>
                  <a:gd name="connsiteX690" fmla="*/ 6111 w 10000"/>
                  <a:gd name="connsiteY690" fmla="*/ 8857 h 10000"/>
                  <a:gd name="connsiteX691" fmla="*/ 6127 w 10000"/>
                  <a:gd name="connsiteY691" fmla="*/ 8847 h 10000"/>
                  <a:gd name="connsiteX692" fmla="*/ 6152 w 10000"/>
                  <a:gd name="connsiteY692" fmla="*/ 8834 h 10000"/>
                  <a:gd name="connsiteX693" fmla="*/ 6183 w 10000"/>
                  <a:gd name="connsiteY693" fmla="*/ 8828 h 10000"/>
                  <a:gd name="connsiteX694" fmla="*/ 6175 w 10000"/>
                  <a:gd name="connsiteY694" fmla="*/ 8844 h 10000"/>
                  <a:gd name="connsiteX695" fmla="*/ 6169 w 10000"/>
                  <a:gd name="connsiteY695" fmla="*/ 8863 h 10000"/>
                  <a:gd name="connsiteX696" fmla="*/ 6158 w 10000"/>
                  <a:gd name="connsiteY696" fmla="*/ 8886 h 10000"/>
                  <a:gd name="connsiteX697" fmla="*/ 6152 w 10000"/>
                  <a:gd name="connsiteY697" fmla="*/ 8896 h 10000"/>
                  <a:gd name="connsiteX698" fmla="*/ 6150 w 10000"/>
                  <a:gd name="connsiteY698" fmla="*/ 8909 h 10000"/>
                  <a:gd name="connsiteX699" fmla="*/ 6152 w 10000"/>
                  <a:gd name="connsiteY699" fmla="*/ 8938 h 10000"/>
                  <a:gd name="connsiteX700" fmla="*/ 6158 w 10000"/>
                  <a:gd name="connsiteY700" fmla="*/ 8957 h 10000"/>
                  <a:gd name="connsiteX701" fmla="*/ 6161 w 10000"/>
                  <a:gd name="connsiteY701" fmla="*/ 8980 h 10000"/>
                  <a:gd name="connsiteX702" fmla="*/ 6166 w 10000"/>
                  <a:gd name="connsiteY702" fmla="*/ 8999 h 10000"/>
                  <a:gd name="connsiteX703" fmla="*/ 6175 w 10000"/>
                  <a:gd name="connsiteY703" fmla="*/ 9032 h 10000"/>
                  <a:gd name="connsiteX704" fmla="*/ 6183 w 10000"/>
                  <a:gd name="connsiteY704" fmla="*/ 9051 h 10000"/>
                  <a:gd name="connsiteX705" fmla="*/ 6191 w 10000"/>
                  <a:gd name="connsiteY705" fmla="*/ 9064 h 10000"/>
                  <a:gd name="connsiteX706" fmla="*/ 6194 w 10000"/>
                  <a:gd name="connsiteY706" fmla="*/ 9084 h 10000"/>
                  <a:gd name="connsiteX707" fmla="*/ 6208 w 10000"/>
                  <a:gd name="connsiteY707" fmla="*/ 9103 h 10000"/>
                  <a:gd name="connsiteX708" fmla="*/ 6208 w 10000"/>
                  <a:gd name="connsiteY708" fmla="*/ 9113 h 10000"/>
                  <a:gd name="connsiteX709" fmla="*/ 6216 w 10000"/>
                  <a:gd name="connsiteY709" fmla="*/ 9129 h 10000"/>
                  <a:gd name="connsiteX710" fmla="*/ 6230 w 10000"/>
                  <a:gd name="connsiteY710" fmla="*/ 9148 h 10000"/>
                  <a:gd name="connsiteX711" fmla="*/ 6241 w 10000"/>
                  <a:gd name="connsiteY711" fmla="*/ 9165 h 10000"/>
                  <a:gd name="connsiteX712" fmla="*/ 6249 w 10000"/>
                  <a:gd name="connsiteY712" fmla="*/ 9168 h 10000"/>
                  <a:gd name="connsiteX713" fmla="*/ 6266 w 10000"/>
                  <a:gd name="connsiteY713" fmla="*/ 9184 h 10000"/>
                  <a:gd name="connsiteX714" fmla="*/ 6280 w 10000"/>
                  <a:gd name="connsiteY714" fmla="*/ 9184 h 10000"/>
                  <a:gd name="connsiteX715" fmla="*/ 6288 w 10000"/>
                  <a:gd name="connsiteY715" fmla="*/ 9177 h 10000"/>
                  <a:gd name="connsiteX716" fmla="*/ 6299 w 10000"/>
                  <a:gd name="connsiteY716" fmla="*/ 9187 h 10000"/>
                  <a:gd name="connsiteX717" fmla="*/ 6305 w 10000"/>
                  <a:gd name="connsiteY717" fmla="*/ 9197 h 10000"/>
                  <a:gd name="connsiteX718" fmla="*/ 6310 w 10000"/>
                  <a:gd name="connsiteY718" fmla="*/ 9197 h 10000"/>
                  <a:gd name="connsiteX719" fmla="*/ 6321 w 10000"/>
                  <a:gd name="connsiteY719" fmla="*/ 9213 h 10000"/>
                  <a:gd name="connsiteX720" fmla="*/ 6335 w 10000"/>
                  <a:gd name="connsiteY720" fmla="*/ 9223 h 10000"/>
                  <a:gd name="connsiteX721" fmla="*/ 6338 w 10000"/>
                  <a:gd name="connsiteY721" fmla="*/ 9223 h 10000"/>
                  <a:gd name="connsiteX722" fmla="*/ 6355 w 10000"/>
                  <a:gd name="connsiteY722" fmla="*/ 9226 h 10000"/>
                  <a:gd name="connsiteX723" fmla="*/ 6363 w 10000"/>
                  <a:gd name="connsiteY723" fmla="*/ 9236 h 10000"/>
                  <a:gd name="connsiteX724" fmla="*/ 6380 w 10000"/>
                  <a:gd name="connsiteY724" fmla="*/ 9258 h 10000"/>
                  <a:gd name="connsiteX725" fmla="*/ 6393 w 10000"/>
                  <a:gd name="connsiteY725" fmla="*/ 9278 h 10000"/>
                  <a:gd name="connsiteX726" fmla="*/ 6396 w 10000"/>
                  <a:gd name="connsiteY726" fmla="*/ 9288 h 10000"/>
                  <a:gd name="connsiteX727" fmla="*/ 6407 w 10000"/>
                  <a:gd name="connsiteY727" fmla="*/ 9297 h 10000"/>
                  <a:gd name="connsiteX728" fmla="*/ 6410 w 10000"/>
                  <a:gd name="connsiteY728" fmla="*/ 9307 h 10000"/>
                  <a:gd name="connsiteX729" fmla="*/ 6416 w 10000"/>
                  <a:gd name="connsiteY729" fmla="*/ 9317 h 10000"/>
                  <a:gd name="connsiteX730" fmla="*/ 6424 w 10000"/>
                  <a:gd name="connsiteY730" fmla="*/ 9326 h 10000"/>
                  <a:gd name="connsiteX731" fmla="*/ 6435 w 10000"/>
                  <a:gd name="connsiteY731" fmla="*/ 9336 h 10000"/>
                  <a:gd name="connsiteX732" fmla="*/ 6443 w 10000"/>
                  <a:gd name="connsiteY732" fmla="*/ 9346 h 10000"/>
                  <a:gd name="connsiteX733" fmla="*/ 6449 w 10000"/>
                  <a:gd name="connsiteY733" fmla="*/ 9362 h 10000"/>
                  <a:gd name="connsiteX734" fmla="*/ 6452 w 10000"/>
                  <a:gd name="connsiteY734" fmla="*/ 9372 h 10000"/>
                  <a:gd name="connsiteX735" fmla="*/ 6449 w 10000"/>
                  <a:gd name="connsiteY735" fmla="*/ 9381 h 10000"/>
                  <a:gd name="connsiteX736" fmla="*/ 6465 w 10000"/>
                  <a:gd name="connsiteY736" fmla="*/ 9394 h 10000"/>
                  <a:gd name="connsiteX737" fmla="*/ 6468 w 10000"/>
                  <a:gd name="connsiteY737" fmla="*/ 9420 h 10000"/>
                  <a:gd name="connsiteX738" fmla="*/ 6493 w 10000"/>
                  <a:gd name="connsiteY738" fmla="*/ 9430 h 10000"/>
                  <a:gd name="connsiteX739" fmla="*/ 6507 w 10000"/>
                  <a:gd name="connsiteY739" fmla="*/ 9440 h 10000"/>
                  <a:gd name="connsiteX740" fmla="*/ 6524 w 10000"/>
                  <a:gd name="connsiteY740" fmla="*/ 9459 h 10000"/>
                  <a:gd name="connsiteX741" fmla="*/ 6532 w 10000"/>
                  <a:gd name="connsiteY741" fmla="*/ 9485 h 10000"/>
                  <a:gd name="connsiteX742" fmla="*/ 6537 w 10000"/>
                  <a:gd name="connsiteY742" fmla="*/ 9498 h 10000"/>
                  <a:gd name="connsiteX743" fmla="*/ 6571 w 10000"/>
                  <a:gd name="connsiteY743" fmla="*/ 9508 h 10000"/>
                  <a:gd name="connsiteX744" fmla="*/ 6596 w 10000"/>
                  <a:gd name="connsiteY744" fmla="*/ 9508 h 10000"/>
                  <a:gd name="connsiteX745" fmla="*/ 6637 w 10000"/>
                  <a:gd name="connsiteY745" fmla="*/ 9517 h 10000"/>
                  <a:gd name="connsiteX746" fmla="*/ 6662 w 10000"/>
                  <a:gd name="connsiteY746" fmla="*/ 9524 h 10000"/>
                  <a:gd name="connsiteX747" fmla="*/ 6679 w 10000"/>
                  <a:gd name="connsiteY747" fmla="*/ 9517 h 10000"/>
                  <a:gd name="connsiteX748" fmla="*/ 6679 w 10000"/>
                  <a:gd name="connsiteY748" fmla="*/ 9505 h 10000"/>
                  <a:gd name="connsiteX749" fmla="*/ 6690 w 10000"/>
                  <a:gd name="connsiteY749" fmla="*/ 9485 h 10000"/>
                  <a:gd name="connsiteX750" fmla="*/ 6693 w 10000"/>
                  <a:gd name="connsiteY750" fmla="*/ 9479 h 10000"/>
                  <a:gd name="connsiteX751" fmla="*/ 6706 w 10000"/>
                  <a:gd name="connsiteY751" fmla="*/ 9469 h 10000"/>
                  <a:gd name="connsiteX752" fmla="*/ 6709 w 10000"/>
                  <a:gd name="connsiteY752" fmla="*/ 9462 h 10000"/>
                  <a:gd name="connsiteX753" fmla="*/ 6717 w 10000"/>
                  <a:gd name="connsiteY753" fmla="*/ 9459 h 10000"/>
                  <a:gd name="connsiteX754" fmla="*/ 6726 w 10000"/>
                  <a:gd name="connsiteY754" fmla="*/ 9459 h 10000"/>
                  <a:gd name="connsiteX755" fmla="*/ 6742 w 10000"/>
                  <a:gd name="connsiteY755" fmla="*/ 9462 h 10000"/>
                  <a:gd name="connsiteX756" fmla="*/ 6759 w 10000"/>
                  <a:gd name="connsiteY756" fmla="*/ 9479 h 10000"/>
                  <a:gd name="connsiteX757" fmla="*/ 6781 w 10000"/>
                  <a:gd name="connsiteY757" fmla="*/ 9485 h 10000"/>
                  <a:gd name="connsiteX758" fmla="*/ 6795 w 10000"/>
                  <a:gd name="connsiteY758" fmla="*/ 9485 h 10000"/>
                  <a:gd name="connsiteX759" fmla="*/ 6803 w 10000"/>
                  <a:gd name="connsiteY759" fmla="*/ 9498 h 10000"/>
                  <a:gd name="connsiteX760" fmla="*/ 6806 w 10000"/>
                  <a:gd name="connsiteY760" fmla="*/ 9508 h 10000"/>
                  <a:gd name="connsiteX761" fmla="*/ 6823 w 10000"/>
                  <a:gd name="connsiteY761" fmla="*/ 9514 h 10000"/>
                  <a:gd name="connsiteX762" fmla="*/ 6831 w 10000"/>
                  <a:gd name="connsiteY762" fmla="*/ 9514 h 10000"/>
                  <a:gd name="connsiteX763" fmla="*/ 6848 w 10000"/>
                  <a:gd name="connsiteY763" fmla="*/ 9514 h 10000"/>
                  <a:gd name="connsiteX764" fmla="*/ 6856 w 10000"/>
                  <a:gd name="connsiteY764" fmla="*/ 9517 h 10000"/>
                  <a:gd name="connsiteX765" fmla="*/ 6878 w 10000"/>
                  <a:gd name="connsiteY765" fmla="*/ 9524 h 10000"/>
                  <a:gd name="connsiteX766" fmla="*/ 6895 w 10000"/>
                  <a:gd name="connsiteY766" fmla="*/ 9524 h 10000"/>
                  <a:gd name="connsiteX767" fmla="*/ 6917 w 10000"/>
                  <a:gd name="connsiteY767" fmla="*/ 9527 h 10000"/>
                  <a:gd name="connsiteX768" fmla="*/ 6934 w 10000"/>
                  <a:gd name="connsiteY768" fmla="*/ 9534 h 10000"/>
                  <a:gd name="connsiteX769" fmla="*/ 6961 w 10000"/>
                  <a:gd name="connsiteY769" fmla="*/ 9543 h 10000"/>
                  <a:gd name="connsiteX770" fmla="*/ 6989 w 10000"/>
                  <a:gd name="connsiteY770" fmla="*/ 9547 h 10000"/>
                  <a:gd name="connsiteX771" fmla="*/ 7014 w 10000"/>
                  <a:gd name="connsiteY771" fmla="*/ 9543 h 10000"/>
                  <a:gd name="connsiteX772" fmla="*/ 7033 w 10000"/>
                  <a:gd name="connsiteY772" fmla="*/ 9543 h 10000"/>
                  <a:gd name="connsiteX773" fmla="*/ 7042 w 10000"/>
                  <a:gd name="connsiteY773" fmla="*/ 9547 h 10000"/>
                  <a:gd name="connsiteX774" fmla="*/ 7069 w 10000"/>
                  <a:gd name="connsiteY774" fmla="*/ 9647 h 10000"/>
                  <a:gd name="connsiteX775" fmla="*/ 7122 w 10000"/>
                  <a:gd name="connsiteY775" fmla="*/ 9734 h 10000"/>
                  <a:gd name="connsiteX776" fmla="*/ 7147 w 10000"/>
                  <a:gd name="connsiteY776" fmla="*/ 9744 h 10000"/>
                  <a:gd name="connsiteX777" fmla="*/ 7169 w 10000"/>
                  <a:gd name="connsiteY777" fmla="*/ 9741 h 10000"/>
                  <a:gd name="connsiteX778" fmla="*/ 7177 w 10000"/>
                  <a:gd name="connsiteY778" fmla="*/ 9744 h 10000"/>
                  <a:gd name="connsiteX779" fmla="*/ 7186 w 10000"/>
                  <a:gd name="connsiteY779" fmla="*/ 9754 h 10000"/>
                  <a:gd name="connsiteX780" fmla="*/ 7191 w 10000"/>
                  <a:gd name="connsiteY780" fmla="*/ 9773 h 10000"/>
                  <a:gd name="connsiteX781" fmla="*/ 7208 w 10000"/>
                  <a:gd name="connsiteY781" fmla="*/ 9783 h 10000"/>
                  <a:gd name="connsiteX782" fmla="*/ 7219 w 10000"/>
                  <a:gd name="connsiteY782" fmla="*/ 9793 h 10000"/>
                  <a:gd name="connsiteX783" fmla="*/ 7235 w 10000"/>
                  <a:gd name="connsiteY783" fmla="*/ 9802 h 10000"/>
                  <a:gd name="connsiteX784" fmla="*/ 7249 w 10000"/>
                  <a:gd name="connsiteY784" fmla="*/ 9819 h 10000"/>
                  <a:gd name="connsiteX785" fmla="*/ 7255 w 10000"/>
                  <a:gd name="connsiteY785" fmla="*/ 9835 h 10000"/>
                  <a:gd name="connsiteX786" fmla="*/ 7255 w 10000"/>
                  <a:gd name="connsiteY786" fmla="*/ 9848 h 10000"/>
                  <a:gd name="connsiteX787" fmla="*/ 7249 w 10000"/>
                  <a:gd name="connsiteY787" fmla="*/ 9848 h 10000"/>
                  <a:gd name="connsiteX788" fmla="*/ 7244 w 10000"/>
                  <a:gd name="connsiteY788" fmla="*/ 9858 h 10000"/>
                  <a:gd name="connsiteX789" fmla="*/ 7235 w 10000"/>
                  <a:gd name="connsiteY789" fmla="*/ 9883 h 10000"/>
                  <a:gd name="connsiteX790" fmla="*/ 7244 w 10000"/>
                  <a:gd name="connsiteY790" fmla="*/ 9903 h 10000"/>
                  <a:gd name="connsiteX791" fmla="*/ 7258 w 10000"/>
                  <a:gd name="connsiteY791" fmla="*/ 9926 h 10000"/>
                  <a:gd name="connsiteX792" fmla="*/ 7263 w 10000"/>
                  <a:gd name="connsiteY792" fmla="*/ 9948 h 10000"/>
                  <a:gd name="connsiteX793" fmla="*/ 7274 w 10000"/>
                  <a:gd name="connsiteY793" fmla="*/ 9968 h 10000"/>
                  <a:gd name="connsiteX794" fmla="*/ 7283 w 10000"/>
                  <a:gd name="connsiteY794" fmla="*/ 9987 h 10000"/>
                  <a:gd name="connsiteX795" fmla="*/ 7291 w 10000"/>
                  <a:gd name="connsiteY795" fmla="*/ 10000 h 10000"/>
                  <a:gd name="connsiteX796" fmla="*/ 7305 w 10000"/>
                  <a:gd name="connsiteY796" fmla="*/ 9997 h 10000"/>
                  <a:gd name="connsiteX797" fmla="*/ 7313 w 10000"/>
                  <a:gd name="connsiteY797" fmla="*/ 9977 h 10000"/>
                  <a:gd name="connsiteX798" fmla="*/ 7324 w 10000"/>
                  <a:gd name="connsiteY798" fmla="*/ 9968 h 10000"/>
                  <a:gd name="connsiteX799" fmla="*/ 7341 w 10000"/>
                  <a:gd name="connsiteY799" fmla="*/ 9971 h 10000"/>
                  <a:gd name="connsiteX800" fmla="*/ 7368 w 10000"/>
                  <a:gd name="connsiteY800" fmla="*/ 9987 h 10000"/>
                  <a:gd name="connsiteX801" fmla="*/ 7380 w 10000"/>
                  <a:gd name="connsiteY801" fmla="*/ 9990 h 10000"/>
                  <a:gd name="connsiteX802" fmla="*/ 7393 w 10000"/>
                  <a:gd name="connsiteY802" fmla="*/ 9981 h 10000"/>
                  <a:gd name="connsiteX803" fmla="*/ 7404 w 10000"/>
                  <a:gd name="connsiteY803" fmla="*/ 9968 h 10000"/>
                  <a:gd name="connsiteX804" fmla="*/ 7418 w 10000"/>
                  <a:gd name="connsiteY804" fmla="*/ 9948 h 10000"/>
                  <a:gd name="connsiteX805" fmla="*/ 7427 w 10000"/>
                  <a:gd name="connsiteY805" fmla="*/ 9922 h 10000"/>
                  <a:gd name="connsiteX806" fmla="*/ 7427 w 10000"/>
                  <a:gd name="connsiteY806" fmla="*/ 9906 h 10000"/>
                  <a:gd name="connsiteX807" fmla="*/ 7404 w 10000"/>
                  <a:gd name="connsiteY807" fmla="*/ 9877 h 10000"/>
                  <a:gd name="connsiteX808" fmla="*/ 7388 w 10000"/>
                  <a:gd name="connsiteY808" fmla="*/ 9854 h 10000"/>
                  <a:gd name="connsiteX809" fmla="*/ 7385 w 10000"/>
                  <a:gd name="connsiteY809" fmla="*/ 9845 h 10000"/>
                  <a:gd name="connsiteX810" fmla="*/ 7385 w 10000"/>
                  <a:gd name="connsiteY810" fmla="*/ 9825 h 10000"/>
                  <a:gd name="connsiteX811" fmla="*/ 7385 w 10000"/>
                  <a:gd name="connsiteY811" fmla="*/ 9819 h 10000"/>
                  <a:gd name="connsiteX812" fmla="*/ 7393 w 10000"/>
                  <a:gd name="connsiteY812" fmla="*/ 9809 h 10000"/>
                  <a:gd name="connsiteX813" fmla="*/ 7404 w 10000"/>
                  <a:gd name="connsiteY813" fmla="*/ 9793 h 10000"/>
                  <a:gd name="connsiteX814" fmla="*/ 7413 w 10000"/>
                  <a:gd name="connsiteY814" fmla="*/ 9783 h 10000"/>
                  <a:gd name="connsiteX815" fmla="*/ 7404 w 10000"/>
                  <a:gd name="connsiteY815" fmla="*/ 9770 h 10000"/>
                  <a:gd name="connsiteX816" fmla="*/ 7388 w 10000"/>
                  <a:gd name="connsiteY816" fmla="*/ 9760 h 10000"/>
                  <a:gd name="connsiteX817" fmla="*/ 7371 w 10000"/>
                  <a:gd name="connsiteY817" fmla="*/ 9744 h 10000"/>
                  <a:gd name="connsiteX818" fmla="*/ 7363 w 10000"/>
                  <a:gd name="connsiteY818" fmla="*/ 9731 h 10000"/>
                  <a:gd name="connsiteX819" fmla="*/ 7355 w 10000"/>
                  <a:gd name="connsiteY819" fmla="*/ 9715 h 10000"/>
                  <a:gd name="connsiteX820" fmla="*/ 7360 w 10000"/>
                  <a:gd name="connsiteY820" fmla="*/ 9686 h 10000"/>
                  <a:gd name="connsiteX821" fmla="*/ 7363 w 10000"/>
                  <a:gd name="connsiteY821" fmla="*/ 9657 h 10000"/>
                  <a:gd name="connsiteX822" fmla="*/ 7360 w 10000"/>
                  <a:gd name="connsiteY822" fmla="*/ 9631 h 10000"/>
                  <a:gd name="connsiteX823" fmla="*/ 7346 w 10000"/>
                  <a:gd name="connsiteY823" fmla="*/ 9611 h 10000"/>
                  <a:gd name="connsiteX824" fmla="*/ 7332 w 10000"/>
                  <a:gd name="connsiteY824" fmla="*/ 9585 h 10000"/>
                  <a:gd name="connsiteX825" fmla="*/ 7324 w 10000"/>
                  <a:gd name="connsiteY825" fmla="*/ 9573 h 10000"/>
                  <a:gd name="connsiteX826" fmla="*/ 7324 w 10000"/>
                  <a:gd name="connsiteY826" fmla="*/ 9553 h 10000"/>
                  <a:gd name="connsiteX827" fmla="*/ 7324 w 10000"/>
                  <a:gd name="connsiteY827" fmla="*/ 9543 h 10000"/>
                  <a:gd name="connsiteX828" fmla="*/ 7324 w 10000"/>
                  <a:gd name="connsiteY828" fmla="*/ 9517 h 10000"/>
                  <a:gd name="connsiteX829" fmla="*/ 7324 w 10000"/>
                  <a:gd name="connsiteY829" fmla="*/ 9498 h 10000"/>
                  <a:gd name="connsiteX830" fmla="*/ 7332 w 10000"/>
                  <a:gd name="connsiteY830" fmla="*/ 9479 h 10000"/>
                  <a:gd name="connsiteX831" fmla="*/ 7341 w 10000"/>
                  <a:gd name="connsiteY831" fmla="*/ 9462 h 10000"/>
                  <a:gd name="connsiteX832" fmla="*/ 7352 w 10000"/>
                  <a:gd name="connsiteY832" fmla="*/ 9459 h 10000"/>
                  <a:gd name="connsiteX833" fmla="*/ 7360 w 10000"/>
                  <a:gd name="connsiteY833" fmla="*/ 9443 h 10000"/>
                  <a:gd name="connsiteX834" fmla="*/ 7363 w 10000"/>
                  <a:gd name="connsiteY834" fmla="*/ 9433 h 10000"/>
                  <a:gd name="connsiteX835" fmla="*/ 7377 w 10000"/>
                  <a:gd name="connsiteY835" fmla="*/ 9433 h 10000"/>
                  <a:gd name="connsiteX836" fmla="*/ 7388 w 10000"/>
                  <a:gd name="connsiteY836" fmla="*/ 9430 h 10000"/>
                  <a:gd name="connsiteX837" fmla="*/ 7396 w 10000"/>
                  <a:gd name="connsiteY837" fmla="*/ 9430 h 10000"/>
                  <a:gd name="connsiteX838" fmla="*/ 7402 w 10000"/>
                  <a:gd name="connsiteY838" fmla="*/ 9424 h 10000"/>
                  <a:gd name="connsiteX839" fmla="*/ 7396 w 10000"/>
                  <a:gd name="connsiteY839" fmla="*/ 9414 h 10000"/>
                  <a:gd name="connsiteX840" fmla="*/ 7388 w 10000"/>
                  <a:gd name="connsiteY840" fmla="*/ 9401 h 10000"/>
                  <a:gd name="connsiteX841" fmla="*/ 7371 w 10000"/>
                  <a:gd name="connsiteY841" fmla="*/ 9391 h 10000"/>
                  <a:gd name="connsiteX842" fmla="*/ 7355 w 10000"/>
                  <a:gd name="connsiteY842" fmla="*/ 9375 h 10000"/>
                  <a:gd name="connsiteX843" fmla="*/ 7332 w 10000"/>
                  <a:gd name="connsiteY843" fmla="*/ 9356 h 10000"/>
                  <a:gd name="connsiteX844" fmla="*/ 7313 w 10000"/>
                  <a:gd name="connsiteY844" fmla="*/ 9330 h 10000"/>
                  <a:gd name="connsiteX845" fmla="*/ 7307 w 10000"/>
                  <a:gd name="connsiteY845" fmla="*/ 9310 h 10000"/>
                  <a:gd name="connsiteX846" fmla="*/ 7305 w 10000"/>
                  <a:gd name="connsiteY846" fmla="*/ 9291 h 10000"/>
                  <a:gd name="connsiteX847" fmla="*/ 7305 w 10000"/>
                  <a:gd name="connsiteY847" fmla="*/ 9278 h 10000"/>
                  <a:gd name="connsiteX848" fmla="*/ 7296 w 10000"/>
                  <a:gd name="connsiteY848" fmla="*/ 9268 h 10000"/>
                  <a:gd name="connsiteX849" fmla="*/ 7296 w 10000"/>
                  <a:gd name="connsiteY849" fmla="*/ 9249 h 10000"/>
                  <a:gd name="connsiteX850" fmla="*/ 7291 w 10000"/>
                  <a:gd name="connsiteY850" fmla="*/ 9226 h 10000"/>
                  <a:gd name="connsiteX851" fmla="*/ 7283 w 10000"/>
                  <a:gd name="connsiteY851" fmla="*/ 9213 h 10000"/>
                  <a:gd name="connsiteX852" fmla="*/ 7274 w 10000"/>
                  <a:gd name="connsiteY852" fmla="*/ 9194 h 10000"/>
                  <a:gd name="connsiteX853" fmla="*/ 7274 w 10000"/>
                  <a:gd name="connsiteY853" fmla="*/ 9174 h 10000"/>
                  <a:gd name="connsiteX854" fmla="*/ 7280 w 10000"/>
                  <a:gd name="connsiteY854" fmla="*/ 9148 h 10000"/>
                  <a:gd name="connsiteX855" fmla="*/ 7283 w 10000"/>
                  <a:gd name="connsiteY855" fmla="*/ 9119 h 10000"/>
                  <a:gd name="connsiteX856" fmla="*/ 7291 w 10000"/>
                  <a:gd name="connsiteY856" fmla="*/ 9100 h 10000"/>
                  <a:gd name="connsiteX857" fmla="*/ 7307 w 10000"/>
                  <a:gd name="connsiteY857" fmla="*/ 9080 h 10000"/>
                  <a:gd name="connsiteX858" fmla="*/ 7324 w 10000"/>
                  <a:gd name="connsiteY858" fmla="*/ 9054 h 10000"/>
                  <a:gd name="connsiteX859" fmla="*/ 7341 w 10000"/>
                  <a:gd name="connsiteY859" fmla="*/ 9054 h 10000"/>
                  <a:gd name="connsiteX860" fmla="*/ 7352 w 10000"/>
                  <a:gd name="connsiteY860" fmla="*/ 9054 h 10000"/>
                  <a:gd name="connsiteX861" fmla="*/ 7346 w 10000"/>
                  <a:gd name="connsiteY861" fmla="*/ 9032 h 10000"/>
                  <a:gd name="connsiteX862" fmla="*/ 7341 w 10000"/>
                  <a:gd name="connsiteY862" fmla="*/ 9022 h 10000"/>
                  <a:gd name="connsiteX863" fmla="*/ 7352 w 10000"/>
                  <a:gd name="connsiteY863" fmla="*/ 8999 h 10000"/>
                  <a:gd name="connsiteX864" fmla="*/ 7360 w 10000"/>
                  <a:gd name="connsiteY864" fmla="*/ 8967 h 10000"/>
                  <a:gd name="connsiteX865" fmla="*/ 7368 w 10000"/>
                  <a:gd name="connsiteY865" fmla="*/ 8922 h 10000"/>
                  <a:gd name="connsiteX866" fmla="*/ 7377 w 10000"/>
                  <a:gd name="connsiteY866" fmla="*/ 8896 h 10000"/>
                  <a:gd name="connsiteX867" fmla="*/ 7380 w 10000"/>
                  <a:gd name="connsiteY867" fmla="*/ 8867 h 10000"/>
                  <a:gd name="connsiteX868" fmla="*/ 7402 w 10000"/>
                  <a:gd name="connsiteY868" fmla="*/ 8824 h 10000"/>
                  <a:gd name="connsiteX869" fmla="*/ 7402 w 10000"/>
                  <a:gd name="connsiteY869" fmla="*/ 8808 h 10000"/>
                  <a:gd name="connsiteX870" fmla="*/ 7393 w 10000"/>
                  <a:gd name="connsiteY870" fmla="*/ 8795 h 10000"/>
                  <a:gd name="connsiteX871" fmla="*/ 7388 w 10000"/>
                  <a:gd name="connsiteY871" fmla="*/ 8799 h 10000"/>
                  <a:gd name="connsiteX872" fmla="*/ 7396 w 10000"/>
                  <a:gd name="connsiteY872" fmla="*/ 8789 h 10000"/>
                  <a:gd name="connsiteX873" fmla="*/ 7404 w 10000"/>
                  <a:gd name="connsiteY873" fmla="*/ 8789 h 10000"/>
                  <a:gd name="connsiteX874" fmla="*/ 7421 w 10000"/>
                  <a:gd name="connsiteY874" fmla="*/ 8769 h 10000"/>
                  <a:gd name="connsiteX875" fmla="*/ 7443 w 10000"/>
                  <a:gd name="connsiteY875" fmla="*/ 8763 h 10000"/>
                  <a:gd name="connsiteX876" fmla="*/ 7452 w 10000"/>
                  <a:gd name="connsiteY876" fmla="*/ 8769 h 10000"/>
                  <a:gd name="connsiteX877" fmla="*/ 7468 w 10000"/>
                  <a:gd name="connsiteY877" fmla="*/ 8769 h 10000"/>
                  <a:gd name="connsiteX878" fmla="*/ 7499 w 10000"/>
                  <a:gd name="connsiteY878" fmla="*/ 8763 h 10000"/>
                  <a:gd name="connsiteX879" fmla="*/ 7526 w 10000"/>
                  <a:gd name="connsiteY879" fmla="*/ 8763 h 10000"/>
                  <a:gd name="connsiteX880" fmla="*/ 7532 w 10000"/>
                  <a:gd name="connsiteY880" fmla="*/ 8763 h 10000"/>
                  <a:gd name="connsiteX881" fmla="*/ 7554 w 10000"/>
                  <a:gd name="connsiteY881" fmla="*/ 8744 h 10000"/>
                  <a:gd name="connsiteX882" fmla="*/ 7571 w 10000"/>
                  <a:gd name="connsiteY882" fmla="*/ 8731 h 10000"/>
                  <a:gd name="connsiteX883" fmla="*/ 7587 w 10000"/>
                  <a:gd name="connsiteY883" fmla="*/ 8711 h 10000"/>
                  <a:gd name="connsiteX884" fmla="*/ 7607 w 10000"/>
                  <a:gd name="connsiteY884" fmla="*/ 8711 h 10000"/>
                  <a:gd name="connsiteX885" fmla="*/ 7634 w 10000"/>
                  <a:gd name="connsiteY885" fmla="*/ 8705 h 10000"/>
                  <a:gd name="connsiteX886" fmla="*/ 7643 w 10000"/>
                  <a:gd name="connsiteY886" fmla="*/ 8682 h 10000"/>
                  <a:gd name="connsiteX887" fmla="*/ 7654 w 10000"/>
                  <a:gd name="connsiteY887" fmla="*/ 8666 h 10000"/>
                  <a:gd name="connsiteX888" fmla="*/ 7668 w 10000"/>
                  <a:gd name="connsiteY888" fmla="*/ 8666 h 10000"/>
                  <a:gd name="connsiteX889" fmla="*/ 7676 w 10000"/>
                  <a:gd name="connsiteY889" fmla="*/ 8682 h 10000"/>
                  <a:gd name="connsiteX890" fmla="*/ 7704 w 10000"/>
                  <a:gd name="connsiteY890" fmla="*/ 8669 h 10000"/>
                  <a:gd name="connsiteX891" fmla="*/ 7712 w 10000"/>
                  <a:gd name="connsiteY891" fmla="*/ 8669 h 10000"/>
                  <a:gd name="connsiteX892" fmla="*/ 7720 w 10000"/>
                  <a:gd name="connsiteY892" fmla="*/ 8669 h 10000"/>
                  <a:gd name="connsiteX893" fmla="*/ 7726 w 10000"/>
                  <a:gd name="connsiteY893" fmla="*/ 8656 h 10000"/>
                  <a:gd name="connsiteX894" fmla="*/ 7734 w 10000"/>
                  <a:gd name="connsiteY894" fmla="*/ 8650 h 10000"/>
                  <a:gd name="connsiteX895" fmla="*/ 7742 w 10000"/>
                  <a:gd name="connsiteY895" fmla="*/ 8650 h 10000"/>
                  <a:gd name="connsiteX896" fmla="*/ 7759 w 10000"/>
                  <a:gd name="connsiteY896" fmla="*/ 8650 h 10000"/>
                  <a:gd name="connsiteX897" fmla="*/ 7756 w 10000"/>
                  <a:gd name="connsiteY897" fmla="*/ 8630 h 10000"/>
                  <a:gd name="connsiteX898" fmla="*/ 7751 w 10000"/>
                  <a:gd name="connsiteY898" fmla="*/ 8627 h 10000"/>
                  <a:gd name="connsiteX899" fmla="*/ 7742 w 10000"/>
                  <a:gd name="connsiteY899" fmla="*/ 8620 h 10000"/>
                  <a:gd name="connsiteX900" fmla="*/ 7734 w 10000"/>
                  <a:gd name="connsiteY900" fmla="*/ 8591 h 10000"/>
                  <a:gd name="connsiteX901" fmla="*/ 7709 w 10000"/>
                  <a:gd name="connsiteY901" fmla="*/ 8582 h 10000"/>
                  <a:gd name="connsiteX902" fmla="*/ 7695 w 10000"/>
                  <a:gd name="connsiteY902" fmla="*/ 8578 h 10000"/>
                  <a:gd name="connsiteX903" fmla="*/ 7668 w 10000"/>
                  <a:gd name="connsiteY903" fmla="*/ 8562 h 10000"/>
                  <a:gd name="connsiteX904" fmla="*/ 7645 w 10000"/>
                  <a:gd name="connsiteY904" fmla="*/ 8552 h 10000"/>
                  <a:gd name="connsiteX905" fmla="*/ 7615 w 10000"/>
                  <a:gd name="connsiteY905" fmla="*/ 8543 h 10000"/>
                  <a:gd name="connsiteX906" fmla="*/ 7596 w 10000"/>
                  <a:gd name="connsiteY906" fmla="*/ 8527 h 10000"/>
                  <a:gd name="connsiteX907" fmla="*/ 7565 w 10000"/>
                  <a:gd name="connsiteY907" fmla="*/ 8494 h 10000"/>
                  <a:gd name="connsiteX908" fmla="*/ 7562 w 10000"/>
                  <a:gd name="connsiteY908" fmla="*/ 8475 h 10000"/>
                  <a:gd name="connsiteX909" fmla="*/ 7540 w 10000"/>
                  <a:gd name="connsiteY909" fmla="*/ 8455 h 10000"/>
                  <a:gd name="connsiteX910" fmla="*/ 7535 w 10000"/>
                  <a:gd name="connsiteY910" fmla="*/ 8446 h 10000"/>
                  <a:gd name="connsiteX911" fmla="*/ 7535 w 10000"/>
                  <a:gd name="connsiteY911" fmla="*/ 8420 h 10000"/>
                  <a:gd name="connsiteX912" fmla="*/ 7535 w 10000"/>
                  <a:gd name="connsiteY912" fmla="*/ 8391 h 10000"/>
                  <a:gd name="connsiteX913" fmla="*/ 7548 w 10000"/>
                  <a:gd name="connsiteY913" fmla="*/ 8345 h 10000"/>
                  <a:gd name="connsiteX914" fmla="*/ 7562 w 10000"/>
                  <a:gd name="connsiteY914" fmla="*/ 8319 h 10000"/>
                  <a:gd name="connsiteX915" fmla="*/ 7582 w 10000"/>
                  <a:gd name="connsiteY915" fmla="*/ 8310 h 10000"/>
                  <a:gd name="connsiteX916" fmla="*/ 7607 w 10000"/>
                  <a:gd name="connsiteY916" fmla="*/ 8300 h 10000"/>
                  <a:gd name="connsiteX917" fmla="*/ 7629 w 10000"/>
                  <a:gd name="connsiteY917" fmla="*/ 8300 h 10000"/>
                  <a:gd name="connsiteX918" fmla="*/ 7651 w 10000"/>
                  <a:gd name="connsiteY918" fmla="*/ 8297 h 10000"/>
                  <a:gd name="connsiteX919" fmla="*/ 7668 w 10000"/>
                  <a:gd name="connsiteY919" fmla="*/ 8280 h 10000"/>
                  <a:gd name="connsiteX920" fmla="*/ 7687 w 10000"/>
                  <a:gd name="connsiteY920" fmla="*/ 8267 h 10000"/>
                  <a:gd name="connsiteX921" fmla="*/ 7693 w 10000"/>
                  <a:gd name="connsiteY921" fmla="*/ 8261 h 10000"/>
                  <a:gd name="connsiteX922" fmla="*/ 7701 w 10000"/>
                  <a:gd name="connsiteY922" fmla="*/ 8248 h 10000"/>
                  <a:gd name="connsiteX923" fmla="*/ 7712 w 10000"/>
                  <a:gd name="connsiteY923" fmla="*/ 8238 h 10000"/>
                  <a:gd name="connsiteX924" fmla="*/ 7731 w 10000"/>
                  <a:gd name="connsiteY924" fmla="*/ 8222 h 10000"/>
                  <a:gd name="connsiteX925" fmla="*/ 7740 w 10000"/>
                  <a:gd name="connsiteY925" fmla="*/ 8206 h 10000"/>
                  <a:gd name="connsiteX926" fmla="*/ 7756 w 10000"/>
                  <a:gd name="connsiteY926" fmla="*/ 8183 h 10000"/>
                  <a:gd name="connsiteX927" fmla="*/ 7773 w 10000"/>
                  <a:gd name="connsiteY927" fmla="*/ 8177 h 10000"/>
                  <a:gd name="connsiteX928" fmla="*/ 7784 w 10000"/>
                  <a:gd name="connsiteY928" fmla="*/ 8183 h 10000"/>
                  <a:gd name="connsiteX929" fmla="*/ 7801 w 10000"/>
                  <a:gd name="connsiteY929" fmla="*/ 8174 h 10000"/>
                  <a:gd name="connsiteX930" fmla="*/ 7801 w 10000"/>
                  <a:gd name="connsiteY930" fmla="*/ 8157 h 10000"/>
                  <a:gd name="connsiteX931" fmla="*/ 7817 w 10000"/>
                  <a:gd name="connsiteY931" fmla="*/ 8164 h 10000"/>
                  <a:gd name="connsiteX932" fmla="*/ 7837 w 10000"/>
                  <a:gd name="connsiteY932" fmla="*/ 8164 h 10000"/>
                  <a:gd name="connsiteX933" fmla="*/ 7856 w 10000"/>
                  <a:gd name="connsiteY933" fmla="*/ 8164 h 10000"/>
                  <a:gd name="connsiteX934" fmla="*/ 7870 w 10000"/>
                  <a:gd name="connsiteY934" fmla="*/ 8167 h 10000"/>
                  <a:gd name="connsiteX935" fmla="*/ 7881 w 10000"/>
                  <a:gd name="connsiteY935" fmla="*/ 8174 h 10000"/>
                  <a:gd name="connsiteX936" fmla="*/ 7898 w 10000"/>
                  <a:gd name="connsiteY936" fmla="*/ 8187 h 10000"/>
                  <a:gd name="connsiteX937" fmla="*/ 7917 w 10000"/>
                  <a:gd name="connsiteY937" fmla="*/ 8187 h 10000"/>
                  <a:gd name="connsiteX938" fmla="*/ 7928 w 10000"/>
                  <a:gd name="connsiteY938" fmla="*/ 8157 h 10000"/>
                  <a:gd name="connsiteX939" fmla="*/ 7942 w 10000"/>
                  <a:gd name="connsiteY939" fmla="*/ 8157 h 10000"/>
                  <a:gd name="connsiteX940" fmla="*/ 7958 w 10000"/>
                  <a:gd name="connsiteY940" fmla="*/ 8164 h 10000"/>
                  <a:gd name="connsiteX941" fmla="*/ 7983 w 10000"/>
                  <a:gd name="connsiteY941" fmla="*/ 8144 h 10000"/>
                  <a:gd name="connsiteX942" fmla="*/ 8000 w 10000"/>
                  <a:gd name="connsiteY942" fmla="*/ 8109 h 10000"/>
                  <a:gd name="connsiteX943" fmla="*/ 7994 w 10000"/>
                  <a:gd name="connsiteY943" fmla="*/ 8093 h 10000"/>
                  <a:gd name="connsiteX944" fmla="*/ 7983 w 10000"/>
                  <a:gd name="connsiteY944" fmla="*/ 8070 h 10000"/>
                  <a:gd name="connsiteX945" fmla="*/ 7986 w 10000"/>
                  <a:gd name="connsiteY945" fmla="*/ 8063 h 10000"/>
                  <a:gd name="connsiteX946" fmla="*/ 7978 w 10000"/>
                  <a:gd name="connsiteY946" fmla="*/ 8044 h 10000"/>
                  <a:gd name="connsiteX947" fmla="*/ 7986 w 10000"/>
                  <a:gd name="connsiteY947" fmla="*/ 8002 h 10000"/>
                  <a:gd name="connsiteX948" fmla="*/ 7983 w 10000"/>
                  <a:gd name="connsiteY948" fmla="*/ 7947 h 10000"/>
                  <a:gd name="connsiteX949" fmla="*/ 7961 w 10000"/>
                  <a:gd name="connsiteY949" fmla="*/ 7931 h 10000"/>
                  <a:gd name="connsiteX950" fmla="*/ 7958 w 10000"/>
                  <a:gd name="connsiteY950" fmla="*/ 7898 h 10000"/>
                  <a:gd name="connsiteX951" fmla="*/ 7953 w 10000"/>
                  <a:gd name="connsiteY951" fmla="*/ 7856 h 10000"/>
                  <a:gd name="connsiteX952" fmla="*/ 7967 w 10000"/>
                  <a:gd name="connsiteY952" fmla="*/ 7837 h 10000"/>
                  <a:gd name="connsiteX953" fmla="*/ 7950 w 10000"/>
                  <a:gd name="connsiteY953" fmla="*/ 7824 h 10000"/>
                  <a:gd name="connsiteX954" fmla="*/ 7906 w 10000"/>
                  <a:gd name="connsiteY954" fmla="*/ 7814 h 10000"/>
                  <a:gd name="connsiteX955" fmla="*/ 7878 w 10000"/>
                  <a:gd name="connsiteY955" fmla="*/ 7814 h 10000"/>
                  <a:gd name="connsiteX956" fmla="*/ 7870 w 10000"/>
                  <a:gd name="connsiteY956" fmla="*/ 7795 h 10000"/>
                  <a:gd name="connsiteX957" fmla="*/ 7878 w 10000"/>
                  <a:gd name="connsiteY957" fmla="*/ 7778 h 10000"/>
                  <a:gd name="connsiteX958" fmla="*/ 7881 w 10000"/>
                  <a:gd name="connsiteY958" fmla="*/ 7775 h 10000"/>
                  <a:gd name="connsiteX959" fmla="*/ 7878 w 10000"/>
                  <a:gd name="connsiteY959" fmla="*/ 7743 h 10000"/>
                  <a:gd name="connsiteX960" fmla="*/ 7895 w 10000"/>
                  <a:gd name="connsiteY960" fmla="*/ 7733 h 10000"/>
                  <a:gd name="connsiteX961" fmla="*/ 7911 w 10000"/>
                  <a:gd name="connsiteY961" fmla="*/ 7710 h 10000"/>
                  <a:gd name="connsiteX962" fmla="*/ 7911 w 10000"/>
                  <a:gd name="connsiteY962" fmla="*/ 7665 h 10000"/>
                  <a:gd name="connsiteX963" fmla="*/ 7917 w 10000"/>
                  <a:gd name="connsiteY963" fmla="*/ 7600 h 10000"/>
                  <a:gd name="connsiteX964" fmla="*/ 7928 w 10000"/>
                  <a:gd name="connsiteY964" fmla="*/ 7581 h 10000"/>
                  <a:gd name="connsiteX965" fmla="*/ 7917 w 10000"/>
                  <a:gd name="connsiteY965" fmla="*/ 7474 h 10000"/>
                  <a:gd name="connsiteX966" fmla="*/ 7873 w 10000"/>
                  <a:gd name="connsiteY966" fmla="*/ 7335 h 10000"/>
                  <a:gd name="connsiteX967" fmla="*/ 7756 w 10000"/>
                  <a:gd name="connsiteY967" fmla="*/ 7050 h 10000"/>
                  <a:gd name="connsiteX968" fmla="*/ 7679 w 10000"/>
                  <a:gd name="connsiteY968" fmla="*/ 6839 h 10000"/>
                  <a:gd name="connsiteX969" fmla="*/ 7668 w 10000"/>
                  <a:gd name="connsiteY969" fmla="*/ 6823 h 10000"/>
                  <a:gd name="connsiteX970" fmla="*/ 7659 w 10000"/>
                  <a:gd name="connsiteY970" fmla="*/ 6768 h 10000"/>
                  <a:gd name="connsiteX971" fmla="*/ 7659 w 10000"/>
                  <a:gd name="connsiteY971" fmla="*/ 6739 h 10000"/>
                  <a:gd name="connsiteX972" fmla="*/ 7651 w 10000"/>
                  <a:gd name="connsiteY972" fmla="*/ 6713 h 10000"/>
                  <a:gd name="connsiteX973" fmla="*/ 7654 w 10000"/>
                  <a:gd name="connsiteY973" fmla="*/ 6684 h 10000"/>
                  <a:gd name="connsiteX974" fmla="*/ 7643 w 10000"/>
                  <a:gd name="connsiteY974" fmla="*/ 6626 h 10000"/>
                  <a:gd name="connsiteX975" fmla="*/ 7629 w 10000"/>
                  <a:gd name="connsiteY975" fmla="*/ 6600 h 10000"/>
                  <a:gd name="connsiteX976" fmla="*/ 7629 w 10000"/>
                  <a:gd name="connsiteY976" fmla="*/ 6580 h 10000"/>
                  <a:gd name="connsiteX977" fmla="*/ 7623 w 10000"/>
                  <a:gd name="connsiteY977" fmla="*/ 6541 h 10000"/>
                  <a:gd name="connsiteX978" fmla="*/ 7615 w 10000"/>
                  <a:gd name="connsiteY978" fmla="*/ 6522 h 10000"/>
                  <a:gd name="connsiteX979" fmla="*/ 7598 w 10000"/>
                  <a:gd name="connsiteY979" fmla="*/ 6509 h 10000"/>
                  <a:gd name="connsiteX980" fmla="*/ 7587 w 10000"/>
                  <a:gd name="connsiteY980" fmla="*/ 6493 h 10000"/>
                  <a:gd name="connsiteX981" fmla="*/ 7579 w 10000"/>
                  <a:gd name="connsiteY981" fmla="*/ 6464 h 10000"/>
                  <a:gd name="connsiteX982" fmla="*/ 7587 w 10000"/>
                  <a:gd name="connsiteY982" fmla="*/ 6438 h 10000"/>
                  <a:gd name="connsiteX983" fmla="*/ 7596 w 10000"/>
                  <a:gd name="connsiteY983" fmla="*/ 6425 h 10000"/>
                  <a:gd name="connsiteX984" fmla="*/ 7590 w 10000"/>
                  <a:gd name="connsiteY984" fmla="*/ 6396 h 10000"/>
                  <a:gd name="connsiteX985" fmla="*/ 7590 w 10000"/>
                  <a:gd name="connsiteY985" fmla="*/ 6373 h 10000"/>
                  <a:gd name="connsiteX986" fmla="*/ 7587 w 10000"/>
                  <a:gd name="connsiteY986" fmla="*/ 6354 h 10000"/>
                  <a:gd name="connsiteX987" fmla="*/ 7582 w 10000"/>
                  <a:gd name="connsiteY987" fmla="*/ 6344 h 10000"/>
                  <a:gd name="connsiteX988" fmla="*/ 7582 w 10000"/>
                  <a:gd name="connsiteY988" fmla="*/ 6324 h 10000"/>
                  <a:gd name="connsiteX989" fmla="*/ 7571 w 10000"/>
                  <a:gd name="connsiteY989" fmla="*/ 6302 h 10000"/>
                  <a:gd name="connsiteX990" fmla="*/ 7548 w 10000"/>
                  <a:gd name="connsiteY990" fmla="*/ 6256 h 10000"/>
                  <a:gd name="connsiteX991" fmla="*/ 7546 w 10000"/>
                  <a:gd name="connsiteY991" fmla="*/ 6218 h 10000"/>
                  <a:gd name="connsiteX992" fmla="*/ 7540 w 10000"/>
                  <a:gd name="connsiteY992" fmla="*/ 6159 h 10000"/>
                  <a:gd name="connsiteX993" fmla="*/ 7535 w 10000"/>
                  <a:gd name="connsiteY993" fmla="*/ 6114 h 10000"/>
                  <a:gd name="connsiteX994" fmla="*/ 7535 w 10000"/>
                  <a:gd name="connsiteY994" fmla="*/ 6088 h 10000"/>
                  <a:gd name="connsiteX995" fmla="*/ 7540 w 10000"/>
                  <a:gd name="connsiteY995" fmla="*/ 6049 h 10000"/>
                  <a:gd name="connsiteX996" fmla="*/ 7546 w 10000"/>
                  <a:gd name="connsiteY996" fmla="*/ 6004 h 10000"/>
                  <a:gd name="connsiteX997" fmla="*/ 7548 w 10000"/>
                  <a:gd name="connsiteY997" fmla="*/ 5965 h 10000"/>
                  <a:gd name="connsiteX998" fmla="*/ 7548 w 10000"/>
                  <a:gd name="connsiteY998" fmla="*/ 5946 h 10000"/>
                  <a:gd name="connsiteX999" fmla="*/ 7548 w 10000"/>
                  <a:gd name="connsiteY999" fmla="*/ 5933 h 10000"/>
                  <a:gd name="connsiteX1000" fmla="*/ 7548 w 10000"/>
                  <a:gd name="connsiteY1000" fmla="*/ 5910 h 10000"/>
                  <a:gd name="connsiteX1001" fmla="*/ 7548 w 10000"/>
                  <a:gd name="connsiteY1001" fmla="*/ 5897 h 10000"/>
                  <a:gd name="connsiteX1002" fmla="*/ 7546 w 10000"/>
                  <a:gd name="connsiteY1002" fmla="*/ 5871 h 10000"/>
                  <a:gd name="connsiteX1003" fmla="*/ 7535 w 10000"/>
                  <a:gd name="connsiteY1003" fmla="*/ 5839 h 10000"/>
                  <a:gd name="connsiteX1004" fmla="*/ 7524 w 10000"/>
                  <a:gd name="connsiteY1004" fmla="*/ 5797 h 10000"/>
                  <a:gd name="connsiteX1005" fmla="*/ 7518 w 10000"/>
                  <a:gd name="connsiteY1005" fmla="*/ 5767 h 10000"/>
                  <a:gd name="connsiteX1006" fmla="*/ 7515 w 10000"/>
                  <a:gd name="connsiteY1006" fmla="*/ 5745 h 10000"/>
                  <a:gd name="connsiteX1007" fmla="*/ 7501 w 10000"/>
                  <a:gd name="connsiteY1007" fmla="*/ 5683 h 10000"/>
                  <a:gd name="connsiteX1008" fmla="*/ 7490 w 10000"/>
                  <a:gd name="connsiteY1008" fmla="*/ 5631 h 10000"/>
                  <a:gd name="connsiteX1009" fmla="*/ 7482 w 10000"/>
                  <a:gd name="connsiteY1009" fmla="*/ 5593 h 10000"/>
                  <a:gd name="connsiteX1010" fmla="*/ 7476 w 10000"/>
                  <a:gd name="connsiteY1010" fmla="*/ 5570 h 10000"/>
                  <a:gd name="connsiteX1011" fmla="*/ 7476 w 10000"/>
                  <a:gd name="connsiteY1011" fmla="*/ 5528 h 10000"/>
                  <a:gd name="connsiteX1012" fmla="*/ 7482 w 10000"/>
                  <a:gd name="connsiteY1012" fmla="*/ 5502 h 10000"/>
                  <a:gd name="connsiteX1013" fmla="*/ 7490 w 10000"/>
                  <a:gd name="connsiteY1013" fmla="*/ 5489 h 10000"/>
                  <a:gd name="connsiteX1014" fmla="*/ 7499 w 10000"/>
                  <a:gd name="connsiteY1014" fmla="*/ 5479 h 10000"/>
                  <a:gd name="connsiteX1015" fmla="*/ 7493 w 10000"/>
                  <a:gd name="connsiteY1015" fmla="*/ 5427 h 10000"/>
                  <a:gd name="connsiteX1016" fmla="*/ 7501 w 10000"/>
                  <a:gd name="connsiteY1016" fmla="*/ 5415 h 10000"/>
                  <a:gd name="connsiteX1017" fmla="*/ 7510 w 10000"/>
                  <a:gd name="connsiteY1017" fmla="*/ 5398 h 10000"/>
                  <a:gd name="connsiteX1018" fmla="*/ 7515 w 10000"/>
                  <a:gd name="connsiteY1018" fmla="*/ 5379 h 10000"/>
                  <a:gd name="connsiteX1019" fmla="*/ 7526 w 10000"/>
                  <a:gd name="connsiteY1019" fmla="*/ 5366 h 10000"/>
                  <a:gd name="connsiteX1020" fmla="*/ 7518 w 10000"/>
                  <a:gd name="connsiteY1020" fmla="*/ 5350 h 10000"/>
                  <a:gd name="connsiteX1021" fmla="*/ 7518 w 10000"/>
                  <a:gd name="connsiteY1021" fmla="*/ 5330 h 10000"/>
                  <a:gd name="connsiteX1022" fmla="*/ 7526 w 10000"/>
                  <a:gd name="connsiteY1022" fmla="*/ 5311 h 10000"/>
                  <a:gd name="connsiteX1023" fmla="*/ 7540 w 10000"/>
                  <a:gd name="connsiteY1023" fmla="*/ 5291 h 10000"/>
                  <a:gd name="connsiteX1024" fmla="*/ 7540 w 10000"/>
                  <a:gd name="connsiteY1024" fmla="*/ 5266 h 10000"/>
                  <a:gd name="connsiteX1025" fmla="*/ 7540 w 10000"/>
                  <a:gd name="connsiteY1025" fmla="*/ 5256 h 10000"/>
                  <a:gd name="connsiteX1026" fmla="*/ 7524 w 10000"/>
                  <a:gd name="connsiteY1026" fmla="*/ 5233 h 10000"/>
                  <a:gd name="connsiteX1027" fmla="*/ 7515 w 10000"/>
                  <a:gd name="connsiteY1027" fmla="*/ 5217 h 10000"/>
                  <a:gd name="connsiteX1028" fmla="*/ 7490 w 10000"/>
                  <a:gd name="connsiteY1028" fmla="*/ 5178 h 10000"/>
                  <a:gd name="connsiteX1029" fmla="*/ 7474 w 10000"/>
                  <a:gd name="connsiteY1029" fmla="*/ 5162 h 10000"/>
                  <a:gd name="connsiteX1030" fmla="*/ 7457 w 10000"/>
                  <a:gd name="connsiteY1030" fmla="*/ 5120 h 10000"/>
                  <a:gd name="connsiteX1031" fmla="*/ 7421 w 10000"/>
                  <a:gd name="connsiteY1031" fmla="*/ 5087 h 10000"/>
                  <a:gd name="connsiteX1032" fmla="*/ 7380 w 10000"/>
                  <a:gd name="connsiteY1032" fmla="*/ 5068 h 10000"/>
                  <a:gd name="connsiteX1033" fmla="*/ 7355 w 10000"/>
                  <a:gd name="connsiteY1033" fmla="*/ 5058 h 10000"/>
                  <a:gd name="connsiteX1034" fmla="*/ 7332 w 10000"/>
                  <a:gd name="connsiteY1034" fmla="*/ 5049 h 10000"/>
                  <a:gd name="connsiteX1035" fmla="*/ 7305 w 10000"/>
                  <a:gd name="connsiteY1035" fmla="*/ 5016 h 10000"/>
                  <a:gd name="connsiteX1036" fmla="*/ 7305 w 10000"/>
                  <a:gd name="connsiteY1036" fmla="*/ 5000 h 10000"/>
                  <a:gd name="connsiteX1037" fmla="*/ 7296 w 10000"/>
                  <a:gd name="connsiteY1037" fmla="*/ 4971 h 10000"/>
                  <a:gd name="connsiteX1038" fmla="*/ 7288 w 10000"/>
                  <a:gd name="connsiteY1038" fmla="*/ 4945 h 10000"/>
                  <a:gd name="connsiteX1039" fmla="*/ 7280 w 10000"/>
                  <a:gd name="connsiteY1039" fmla="*/ 4916 h 10000"/>
                  <a:gd name="connsiteX1040" fmla="*/ 7291 w 10000"/>
                  <a:gd name="connsiteY1040" fmla="*/ 4887 h 10000"/>
                  <a:gd name="connsiteX1041" fmla="*/ 7291 w 10000"/>
                  <a:gd name="connsiteY1041" fmla="*/ 4858 h 10000"/>
                  <a:gd name="connsiteX1042" fmla="*/ 7271 w 10000"/>
                  <a:gd name="connsiteY1042" fmla="*/ 4819 h 10000"/>
                  <a:gd name="connsiteX1043" fmla="*/ 7255 w 10000"/>
                  <a:gd name="connsiteY1043" fmla="*/ 4828 h 10000"/>
                  <a:gd name="connsiteX1044" fmla="*/ 7235 w 10000"/>
                  <a:gd name="connsiteY1044" fmla="*/ 4841 h 10000"/>
                  <a:gd name="connsiteX1045" fmla="*/ 7216 w 10000"/>
                  <a:gd name="connsiteY1045" fmla="*/ 4867 h 10000"/>
                  <a:gd name="connsiteX1046" fmla="*/ 7191 w 10000"/>
                  <a:gd name="connsiteY1046" fmla="*/ 4870 h 10000"/>
                  <a:gd name="connsiteX1047" fmla="*/ 7155 w 10000"/>
                  <a:gd name="connsiteY1047" fmla="*/ 4887 h 10000"/>
                  <a:gd name="connsiteX1048" fmla="*/ 7122 w 10000"/>
                  <a:gd name="connsiteY1048" fmla="*/ 4893 h 10000"/>
                  <a:gd name="connsiteX1049" fmla="*/ 7105 w 10000"/>
                  <a:gd name="connsiteY1049" fmla="*/ 4896 h 10000"/>
                  <a:gd name="connsiteX1050" fmla="*/ 7094 w 10000"/>
                  <a:gd name="connsiteY1050" fmla="*/ 4916 h 10000"/>
                  <a:gd name="connsiteX1051" fmla="*/ 7080 w 10000"/>
                  <a:gd name="connsiteY1051" fmla="*/ 4903 h 10000"/>
                  <a:gd name="connsiteX1052" fmla="*/ 7072 w 10000"/>
                  <a:gd name="connsiteY1052" fmla="*/ 4851 h 10000"/>
                  <a:gd name="connsiteX1053" fmla="*/ 7042 w 10000"/>
                  <a:gd name="connsiteY1053" fmla="*/ 4819 h 10000"/>
                  <a:gd name="connsiteX1054" fmla="*/ 7030 w 10000"/>
                  <a:gd name="connsiteY1054" fmla="*/ 4780 h 10000"/>
                  <a:gd name="connsiteX1055" fmla="*/ 7039 w 10000"/>
                  <a:gd name="connsiteY1055" fmla="*/ 4757 h 10000"/>
                  <a:gd name="connsiteX1056" fmla="*/ 7047 w 10000"/>
                  <a:gd name="connsiteY1056" fmla="*/ 4744 h 10000"/>
                  <a:gd name="connsiteX1057" fmla="*/ 7022 w 10000"/>
                  <a:gd name="connsiteY1057" fmla="*/ 4725 h 10000"/>
                  <a:gd name="connsiteX1058" fmla="*/ 7000 w 10000"/>
                  <a:gd name="connsiteY1058" fmla="*/ 4715 h 10000"/>
                  <a:gd name="connsiteX1059" fmla="*/ 6975 w 10000"/>
                  <a:gd name="connsiteY1059" fmla="*/ 4709 h 10000"/>
                  <a:gd name="connsiteX1060" fmla="*/ 6945 w 10000"/>
                  <a:gd name="connsiteY1060" fmla="*/ 4696 h 10000"/>
                  <a:gd name="connsiteX1061" fmla="*/ 6953 w 10000"/>
                  <a:gd name="connsiteY1061" fmla="*/ 4679 h 10000"/>
                  <a:gd name="connsiteX1062" fmla="*/ 6961 w 10000"/>
                  <a:gd name="connsiteY1062" fmla="*/ 4660 h 10000"/>
                  <a:gd name="connsiteX1063" fmla="*/ 6983 w 10000"/>
                  <a:gd name="connsiteY1063" fmla="*/ 4644 h 10000"/>
                  <a:gd name="connsiteX1064" fmla="*/ 7014 w 10000"/>
                  <a:gd name="connsiteY1064" fmla="*/ 4634 h 10000"/>
                  <a:gd name="connsiteX1065" fmla="*/ 7025 w 10000"/>
                  <a:gd name="connsiteY1065" fmla="*/ 4615 h 10000"/>
                  <a:gd name="connsiteX1066" fmla="*/ 7047 w 10000"/>
                  <a:gd name="connsiteY1066" fmla="*/ 4582 h 10000"/>
                  <a:gd name="connsiteX1067" fmla="*/ 7069 w 10000"/>
                  <a:gd name="connsiteY1067" fmla="*/ 4563 h 10000"/>
                  <a:gd name="connsiteX1068" fmla="*/ 7078 w 10000"/>
                  <a:gd name="connsiteY1068" fmla="*/ 4553 h 10000"/>
                  <a:gd name="connsiteX1069" fmla="*/ 7097 w 10000"/>
                  <a:gd name="connsiteY1069" fmla="*/ 4527 h 10000"/>
                  <a:gd name="connsiteX1070" fmla="*/ 7122 w 10000"/>
                  <a:gd name="connsiteY1070" fmla="*/ 4517 h 10000"/>
                  <a:gd name="connsiteX1071" fmla="*/ 7139 w 10000"/>
                  <a:gd name="connsiteY1071" fmla="*/ 4488 h 10000"/>
                  <a:gd name="connsiteX1072" fmla="*/ 7147 w 10000"/>
                  <a:gd name="connsiteY1072" fmla="*/ 4459 h 10000"/>
                  <a:gd name="connsiteX1073" fmla="*/ 7161 w 10000"/>
                  <a:gd name="connsiteY1073" fmla="*/ 4440 h 10000"/>
                  <a:gd name="connsiteX1074" fmla="*/ 7177 w 10000"/>
                  <a:gd name="connsiteY1074" fmla="*/ 4430 h 10000"/>
                  <a:gd name="connsiteX1075" fmla="*/ 7202 w 10000"/>
                  <a:gd name="connsiteY1075" fmla="*/ 4407 h 10000"/>
                  <a:gd name="connsiteX1076" fmla="*/ 7224 w 10000"/>
                  <a:gd name="connsiteY1076" fmla="*/ 4417 h 10000"/>
                  <a:gd name="connsiteX1077" fmla="*/ 7241 w 10000"/>
                  <a:gd name="connsiteY1077" fmla="*/ 4404 h 10000"/>
                  <a:gd name="connsiteX1078" fmla="*/ 7263 w 10000"/>
                  <a:gd name="connsiteY1078" fmla="*/ 4398 h 10000"/>
                  <a:gd name="connsiteX1079" fmla="*/ 7283 w 10000"/>
                  <a:gd name="connsiteY1079" fmla="*/ 4424 h 10000"/>
                  <a:gd name="connsiteX1080" fmla="*/ 7305 w 10000"/>
                  <a:gd name="connsiteY1080" fmla="*/ 4433 h 10000"/>
                  <a:gd name="connsiteX1081" fmla="*/ 7332 w 10000"/>
                  <a:gd name="connsiteY1081" fmla="*/ 4443 h 10000"/>
                  <a:gd name="connsiteX1082" fmla="*/ 7380 w 10000"/>
                  <a:gd name="connsiteY1082" fmla="*/ 4398 h 10000"/>
                  <a:gd name="connsiteX1083" fmla="*/ 7404 w 10000"/>
                  <a:gd name="connsiteY1083" fmla="*/ 4378 h 10000"/>
                  <a:gd name="connsiteX1084" fmla="*/ 7418 w 10000"/>
                  <a:gd name="connsiteY1084" fmla="*/ 4369 h 10000"/>
                  <a:gd name="connsiteX1085" fmla="*/ 7443 w 10000"/>
                  <a:gd name="connsiteY1085" fmla="*/ 4356 h 10000"/>
                  <a:gd name="connsiteX1086" fmla="*/ 7460 w 10000"/>
                  <a:gd name="connsiteY1086" fmla="*/ 4385 h 10000"/>
                  <a:gd name="connsiteX1087" fmla="*/ 7460 w 10000"/>
                  <a:gd name="connsiteY1087" fmla="*/ 4404 h 10000"/>
                  <a:gd name="connsiteX1088" fmla="*/ 7499 w 10000"/>
                  <a:gd name="connsiteY1088" fmla="*/ 4417 h 10000"/>
                  <a:gd name="connsiteX1089" fmla="*/ 7515 w 10000"/>
                  <a:gd name="connsiteY1089" fmla="*/ 4414 h 10000"/>
                  <a:gd name="connsiteX1090" fmla="*/ 7565 w 10000"/>
                  <a:gd name="connsiteY1090" fmla="*/ 4385 h 10000"/>
                  <a:gd name="connsiteX1091" fmla="*/ 7579 w 10000"/>
                  <a:gd name="connsiteY1091" fmla="*/ 4346 h 10000"/>
                  <a:gd name="connsiteX1092" fmla="*/ 7582 w 10000"/>
                  <a:gd name="connsiteY1092" fmla="*/ 4317 h 10000"/>
                  <a:gd name="connsiteX1093" fmla="*/ 7590 w 10000"/>
                  <a:gd name="connsiteY1093" fmla="*/ 4301 h 10000"/>
                  <a:gd name="connsiteX1094" fmla="*/ 7612 w 10000"/>
                  <a:gd name="connsiteY1094" fmla="*/ 4271 h 10000"/>
                  <a:gd name="connsiteX1095" fmla="*/ 7623 w 10000"/>
                  <a:gd name="connsiteY1095" fmla="*/ 4262 h 10000"/>
                  <a:gd name="connsiteX1096" fmla="*/ 7634 w 10000"/>
                  <a:gd name="connsiteY1096" fmla="*/ 4245 h 10000"/>
                  <a:gd name="connsiteX1097" fmla="*/ 7645 w 10000"/>
                  <a:gd name="connsiteY1097" fmla="*/ 4265 h 10000"/>
                  <a:gd name="connsiteX1098" fmla="*/ 7670 w 10000"/>
                  <a:gd name="connsiteY1098" fmla="*/ 4284 h 10000"/>
                  <a:gd name="connsiteX1099" fmla="*/ 7701 w 10000"/>
                  <a:gd name="connsiteY1099" fmla="*/ 4275 h 10000"/>
                  <a:gd name="connsiteX1100" fmla="*/ 7717 w 10000"/>
                  <a:gd name="connsiteY1100" fmla="*/ 4275 h 10000"/>
                  <a:gd name="connsiteX1101" fmla="*/ 7740 w 10000"/>
                  <a:gd name="connsiteY1101" fmla="*/ 4284 h 10000"/>
                  <a:gd name="connsiteX1102" fmla="*/ 7767 w 10000"/>
                  <a:gd name="connsiteY1102" fmla="*/ 4284 h 10000"/>
                  <a:gd name="connsiteX1103" fmla="*/ 7895 w 10000"/>
                  <a:gd name="connsiteY1103" fmla="*/ 4207 h 10000"/>
                  <a:gd name="connsiteX1104" fmla="*/ 7895 w 10000"/>
                  <a:gd name="connsiteY1104" fmla="*/ 4187 h 10000"/>
                  <a:gd name="connsiteX1105" fmla="*/ 7895 w 10000"/>
                  <a:gd name="connsiteY1105" fmla="*/ 4171 h 10000"/>
                  <a:gd name="connsiteX1106" fmla="*/ 7903 w 10000"/>
                  <a:gd name="connsiteY1106" fmla="*/ 4148 h 10000"/>
                  <a:gd name="connsiteX1107" fmla="*/ 7917 w 10000"/>
                  <a:gd name="connsiteY1107" fmla="*/ 4158 h 10000"/>
                  <a:gd name="connsiteX1108" fmla="*/ 7967 w 10000"/>
                  <a:gd name="connsiteY1108" fmla="*/ 4203 h 10000"/>
                  <a:gd name="connsiteX1109" fmla="*/ 7994 w 10000"/>
                  <a:gd name="connsiteY1109" fmla="*/ 4203 h 10000"/>
                  <a:gd name="connsiteX1110" fmla="*/ 8064 w 10000"/>
                  <a:gd name="connsiteY1110" fmla="*/ 4242 h 10000"/>
                  <a:gd name="connsiteX1111" fmla="*/ 8083 w 10000"/>
                  <a:gd name="connsiteY1111" fmla="*/ 4245 h 10000"/>
                  <a:gd name="connsiteX1112" fmla="*/ 8105 w 10000"/>
                  <a:gd name="connsiteY1112" fmla="*/ 4226 h 10000"/>
                  <a:gd name="connsiteX1113" fmla="*/ 8136 w 10000"/>
                  <a:gd name="connsiteY1113" fmla="*/ 4187 h 10000"/>
                  <a:gd name="connsiteX1114" fmla="*/ 8161 w 10000"/>
                  <a:gd name="connsiteY1114" fmla="*/ 4168 h 10000"/>
                  <a:gd name="connsiteX1115" fmla="*/ 8172 w 10000"/>
                  <a:gd name="connsiteY1115" fmla="*/ 4161 h 10000"/>
                  <a:gd name="connsiteX1116" fmla="*/ 8208 w 10000"/>
                  <a:gd name="connsiteY1116" fmla="*/ 4168 h 10000"/>
                  <a:gd name="connsiteX1117" fmla="*/ 8235 w 10000"/>
                  <a:gd name="connsiteY1117" fmla="*/ 4168 h 10000"/>
                  <a:gd name="connsiteX1118" fmla="*/ 8258 w 10000"/>
                  <a:gd name="connsiteY1118" fmla="*/ 4152 h 10000"/>
                  <a:gd name="connsiteX1119" fmla="*/ 8283 w 10000"/>
                  <a:gd name="connsiteY1119" fmla="*/ 4152 h 10000"/>
                  <a:gd name="connsiteX1120" fmla="*/ 8299 w 10000"/>
                  <a:gd name="connsiteY1120" fmla="*/ 4132 h 10000"/>
                  <a:gd name="connsiteX1121" fmla="*/ 8316 w 10000"/>
                  <a:gd name="connsiteY1121" fmla="*/ 4113 h 10000"/>
                  <a:gd name="connsiteX1122" fmla="*/ 8330 w 10000"/>
                  <a:gd name="connsiteY1122" fmla="*/ 4084 h 10000"/>
                  <a:gd name="connsiteX1123" fmla="*/ 8341 w 10000"/>
                  <a:gd name="connsiteY1123" fmla="*/ 4058 h 10000"/>
                  <a:gd name="connsiteX1124" fmla="*/ 8349 w 10000"/>
                  <a:gd name="connsiteY1124" fmla="*/ 4064 h 10000"/>
                  <a:gd name="connsiteX1125" fmla="*/ 8366 w 10000"/>
                  <a:gd name="connsiteY1125" fmla="*/ 4067 h 10000"/>
                  <a:gd name="connsiteX1126" fmla="*/ 8374 w 10000"/>
                  <a:gd name="connsiteY1126" fmla="*/ 4084 h 10000"/>
                  <a:gd name="connsiteX1127" fmla="*/ 8402 w 10000"/>
                  <a:gd name="connsiteY1127" fmla="*/ 4054 h 10000"/>
                  <a:gd name="connsiteX1128" fmla="*/ 8427 w 10000"/>
                  <a:gd name="connsiteY1128" fmla="*/ 4028 h 10000"/>
                  <a:gd name="connsiteX1129" fmla="*/ 8438 w 10000"/>
                  <a:gd name="connsiteY1129" fmla="*/ 4025 h 10000"/>
                  <a:gd name="connsiteX1130" fmla="*/ 8468 w 10000"/>
                  <a:gd name="connsiteY1130" fmla="*/ 4006 h 10000"/>
                  <a:gd name="connsiteX1131" fmla="*/ 8485 w 10000"/>
                  <a:gd name="connsiteY1131" fmla="*/ 3999 h 10000"/>
                  <a:gd name="connsiteX1132" fmla="*/ 8493 w 10000"/>
                  <a:gd name="connsiteY1132" fmla="*/ 4025 h 10000"/>
                  <a:gd name="connsiteX1133" fmla="*/ 8515 w 10000"/>
                  <a:gd name="connsiteY1133" fmla="*/ 4028 h 10000"/>
                  <a:gd name="connsiteX1134" fmla="*/ 8543 w 10000"/>
                  <a:gd name="connsiteY1134" fmla="*/ 4009 h 10000"/>
                  <a:gd name="connsiteX1135" fmla="*/ 8551 w 10000"/>
                  <a:gd name="connsiteY1135" fmla="*/ 3990 h 10000"/>
                  <a:gd name="connsiteX1136" fmla="*/ 8582 w 10000"/>
                  <a:gd name="connsiteY1136" fmla="*/ 3977 h 10000"/>
                  <a:gd name="connsiteX1137" fmla="*/ 8596 w 10000"/>
                  <a:gd name="connsiteY1137" fmla="*/ 3977 h 10000"/>
                  <a:gd name="connsiteX1138" fmla="*/ 8607 w 10000"/>
                  <a:gd name="connsiteY1138" fmla="*/ 3980 h 10000"/>
                  <a:gd name="connsiteX1139" fmla="*/ 8645 w 10000"/>
                  <a:gd name="connsiteY1139" fmla="*/ 3970 h 10000"/>
                  <a:gd name="connsiteX1140" fmla="*/ 8654 w 10000"/>
                  <a:gd name="connsiteY1140" fmla="*/ 3951 h 10000"/>
                  <a:gd name="connsiteX1141" fmla="*/ 8670 w 10000"/>
                  <a:gd name="connsiteY1141" fmla="*/ 3935 h 10000"/>
                  <a:gd name="connsiteX1142" fmla="*/ 8695 w 10000"/>
                  <a:gd name="connsiteY1142" fmla="*/ 3935 h 10000"/>
                  <a:gd name="connsiteX1143" fmla="*/ 8704 w 10000"/>
                  <a:gd name="connsiteY1143" fmla="*/ 3951 h 10000"/>
                  <a:gd name="connsiteX1144" fmla="*/ 8717 w 10000"/>
                  <a:gd name="connsiteY1144" fmla="*/ 3964 h 10000"/>
                  <a:gd name="connsiteX1145" fmla="*/ 8751 w 10000"/>
                  <a:gd name="connsiteY1145" fmla="*/ 3951 h 10000"/>
                  <a:gd name="connsiteX1146" fmla="*/ 8776 w 10000"/>
                  <a:gd name="connsiteY1146" fmla="*/ 3935 h 10000"/>
                  <a:gd name="connsiteX1147" fmla="*/ 8798 w 10000"/>
                  <a:gd name="connsiteY1147" fmla="*/ 3925 h 10000"/>
                  <a:gd name="connsiteX1148" fmla="*/ 8806 w 10000"/>
                  <a:gd name="connsiteY1148" fmla="*/ 3892 h 10000"/>
                  <a:gd name="connsiteX1149" fmla="*/ 8814 w 10000"/>
                  <a:gd name="connsiteY1149" fmla="*/ 3876 h 10000"/>
                  <a:gd name="connsiteX1150" fmla="*/ 8839 w 10000"/>
                  <a:gd name="connsiteY1150" fmla="*/ 3873 h 10000"/>
                  <a:gd name="connsiteX1151" fmla="*/ 8842 w 10000"/>
                  <a:gd name="connsiteY1151" fmla="*/ 3876 h 10000"/>
                  <a:gd name="connsiteX1152" fmla="*/ 8856 w 10000"/>
                  <a:gd name="connsiteY1152" fmla="*/ 3863 h 10000"/>
                  <a:gd name="connsiteX1153" fmla="*/ 8856 w 10000"/>
                  <a:gd name="connsiteY1153" fmla="*/ 3841 h 10000"/>
                  <a:gd name="connsiteX1154" fmla="*/ 8870 w 10000"/>
                  <a:gd name="connsiteY1154" fmla="*/ 3821 h 10000"/>
                  <a:gd name="connsiteX1155" fmla="*/ 8903 w 10000"/>
                  <a:gd name="connsiteY1155" fmla="*/ 3802 h 10000"/>
                  <a:gd name="connsiteX1156" fmla="*/ 8914 w 10000"/>
                  <a:gd name="connsiteY1156" fmla="*/ 3782 h 10000"/>
                  <a:gd name="connsiteX1157" fmla="*/ 8939 w 10000"/>
                  <a:gd name="connsiteY1157" fmla="*/ 3782 h 10000"/>
                  <a:gd name="connsiteX1158" fmla="*/ 8961 w 10000"/>
                  <a:gd name="connsiteY1158" fmla="*/ 3779 h 10000"/>
                  <a:gd name="connsiteX1159" fmla="*/ 8983 w 10000"/>
                  <a:gd name="connsiteY1159" fmla="*/ 3760 h 10000"/>
                  <a:gd name="connsiteX1160" fmla="*/ 9003 w 10000"/>
                  <a:gd name="connsiteY1160" fmla="*/ 3763 h 10000"/>
                  <a:gd name="connsiteX1161" fmla="*/ 9019 w 10000"/>
                  <a:gd name="connsiteY1161" fmla="*/ 3779 h 10000"/>
                  <a:gd name="connsiteX1162" fmla="*/ 9050 w 10000"/>
                  <a:gd name="connsiteY1162" fmla="*/ 3812 h 10000"/>
                  <a:gd name="connsiteX1163" fmla="*/ 9080 w 10000"/>
                  <a:gd name="connsiteY1163" fmla="*/ 3831 h 10000"/>
                  <a:gd name="connsiteX1164" fmla="*/ 9097 w 10000"/>
                  <a:gd name="connsiteY1164" fmla="*/ 3867 h 10000"/>
                  <a:gd name="connsiteX1165" fmla="*/ 9114 w 10000"/>
                  <a:gd name="connsiteY1165" fmla="*/ 3902 h 10000"/>
                  <a:gd name="connsiteX1166" fmla="*/ 9122 w 10000"/>
                  <a:gd name="connsiteY1166" fmla="*/ 3935 h 10000"/>
                  <a:gd name="connsiteX1167" fmla="*/ 9125 w 10000"/>
                  <a:gd name="connsiteY1167" fmla="*/ 3964 h 10000"/>
                  <a:gd name="connsiteX1168" fmla="*/ 9130 w 10000"/>
                  <a:gd name="connsiteY1168" fmla="*/ 3999 h 10000"/>
                  <a:gd name="connsiteX1169" fmla="*/ 9130 w 10000"/>
                  <a:gd name="connsiteY1169" fmla="*/ 4054 h 10000"/>
                  <a:gd name="connsiteX1170" fmla="*/ 9155 w 10000"/>
                  <a:gd name="connsiteY1170" fmla="*/ 4093 h 10000"/>
                  <a:gd name="connsiteX1171" fmla="*/ 9169 w 10000"/>
                  <a:gd name="connsiteY1171" fmla="*/ 4090 h 10000"/>
                  <a:gd name="connsiteX1172" fmla="*/ 9211 w 10000"/>
                  <a:gd name="connsiteY1172" fmla="*/ 4077 h 10000"/>
                  <a:gd name="connsiteX1173" fmla="*/ 9244 w 10000"/>
                  <a:gd name="connsiteY1173" fmla="*/ 4077 h 10000"/>
                  <a:gd name="connsiteX1174" fmla="*/ 9252 w 10000"/>
                  <a:gd name="connsiteY1174" fmla="*/ 4103 h 10000"/>
                  <a:gd name="connsiteX1175" fmla="*/ 9258 w 10000"/>
                  <a:gd name="connsiteY1175" fmla="*/ 4148 h 10000"/>
                  <a:gd name="connsiteX1176" fmla="*/ 9269 w 10000"/>
                  <a:gd name="connsiteY1176" fmla="*/ 4158 h 10000"/>
                  <a:gd name="connsiteX1177" fmla="*/ 9294 w 10000"/>
                  <a:gd name="connsiteY1177" fmla="*/ 4158 h 10000"/>
                  <a:gd name="connsiteX1178" fmla="*/ 9319 w 10000"/>
                  <a:gd name="connsiteY1178" fmla="*/ 4168 h 10000"/>
                  <a:gd name="connsiteX1179" fmla="*/ 9346 w 10000"/>
                  <a:gd name="connsiteY1179" fmla="*/ 4190 h 10000"/>
                  <a:gd name="connsiteX1180" fmla="*/ 9357 w 10000"/>
                  <a:gd name="connsiteY1180" fmla="*/ 4168 h 10000"/>
                  <a:gd name="connsiteX1181" fmla="*/ 9371 w 10000"/>
                  <a:gd name="connsiteY1181" fmla="*/ 4132 h 10000"/>
                  <a:gd name="connsiteX1182" fmla="*/ 9391 w 10000"/>
                  <a:gd name="connsiteY1182" fmla="*/ 4113 h 10000"/>
                  <a:gd name="connsiteX1183" fmla="*/ 9407 w 10000"/>
                  <a:gd name="connsiteY1183" fmla="*/ 4103 h 10000"/>
                  <a:gd name="connsiteX1184" fmla="*/ 9435 w 10000"/>
                  <a:gd name="connsiteY1184" fmla="*/ 4100 h 10000"/>
                  <a:gd name="connsiteX1185" fmla="*/ 9460 w 10000"/>
                  <a:gd name="connsiteY1185" fmla="*/ 4084 h 10000"/>
                  <a:gd name="connsiteX1186" fmla="*/ 9485 w 10000"/>
                  <a:gd name="connsiteY1186" fmla="*/ 4067 h 10000"/>
                  <a:gd name="connsiteX1187" fmla="*/ 9496 w 10000"/>
                  <a:gd name="connsiteY1187" fmla="*/ 4054 h 10000"/>
                  <a:gd name="connsiteX1188" fmla="*/ 9526 w 10000"/>
                  <a:gd name="connsiteY1188" fmla="*/ 4048 h 10000"/>
                  <a:gd name="connsiteX1189" fmla="*/ 9557 w 10000"/>
                  <a:gd name="connsiteY1189" fmla="*/ 4038 h 10000"/>
                  <a:gd name="connsiteX1190" fmla="*/ 9584 w 10000"/>
                  <a:gd name="connsiteY1190" fmla="*/ 4019 h 10000"/>
                  <a:gd name="connsiteX1191" fmla="*/ 9623 w 10000"/>
                  <a:gd name="connsiteY1191" fmla="*/ 4016 h 10000"/>
                  <a:gd name="connsiteX1192" fmla="*/ 9648 w 10000"/>
                  <a:gd name="connsiteY1192" fmla="*/ 4009 h 10000"/>
                  <a:gd name="connsiteX1193" fmla="*/ 9673 w 10000"/>
                  <a:gd name="connsiteY1193" fmla="*/ 4019 h 10000"/>
                  <a:gd name="connsiteX1194" fmla="*/ 9712 w 10000"/>
                  <a:gd name="connsiteY1194" fmla="*/ 4038 h 10000"/>
                  <a:gd name="connsiteX1195" fmla="*/ 9742 w 10000"/>
                  <a:gd name="connsiteY1195" fmla="*/ 4074 h 10000"/>
                  <a:gd name="connsiteX1196" fmla="*/ 9776 w 10000"/>
                  <a:gd name="connsiteY1196" fmla="*/ 4093 h 10000"/>
                  <a:gd name="connsiteX1197" fmla="*/ 9814 w 10000"/>
                  <a:gd name="connsiteY1197" fmla="*/ 4109 h 10000"/>
                  <a:gd name="connsiteX1198" fmla="*/ 9859 w 10000"/>
                  <a:gd name="connsiteY1198" fmla="*/ 4119 h 10000"/>
                  <a:gd name="connsiteX1199" fmla="*/ 9898 w 10000"/>
                  <a:gd name="connsiteY1199" fmla="*/ 4122 h 10000"/>
                  <a:gd name="connsiteX1200" fmla="*/ 9931 w 10000"/>
                  <a:gd name="connsiteY1200" fmla="*/ 4109 h 10000"/>
                  <a:gd name="connsiteX1201" fmla="*/ 9956 w 10000"/>
                  <a:gd name="connsiteY1201" fmla="*/ 4100 h 10000"/>
                  <a:gd name="connsiteX1202" fmla="*/ 9981 w 10000"/>
                  <a:gd name="connsiteY1202" fmla="*/ 4067 h 10000"/>
                  <a:gd name="connsiteX1203" fmla="*/ 9994 w 10000"/>
                  <a:gd name="connsiteY1203" fmla="*/ 4035 h 10000"/>
                  <a:gd name="connsiteX1204" fmla="*/ 10000 w 10000"/>
                  <a:gd name="connsiteY1204" fmla="*/ 3996 h 10000"/>
                  <a:gd name="connsiteX1205" fmla="*/ 9994 w 10000"/>
                  <a:gd name="connsiteY1205" fmla="*/ 3941 h 10000"/>
                  <a:gd name="connsiteX1206" fmla="*/ 9986 w 10000"/>
                  <a:gd name="connsiteY1206" fmla="*/ 3905 h 10000"/>
                  <a:gd name="connsiteX1207" fmla="*/ 9981 w 10000"/>
                  <a:gd name="connsiteY1207" fmla="*/ 3857 h 10000"/>
                  <a:gd name="connsiteX1208" fmla="*/ 9989 w 10000"/>
                  <a:gd name="connsiteY1208" fmla="*/ 3837 h 10000"/>
                  <a:gd name="connsiteX1209" fmla="*/ 9989 w 10000"/>
                  <a:gd name="connsiteY1209" fmla="*/ 3812 h 10000"/>
                  <a:gd name="connsiteX1210" fmla="*/ 9981 w 10000"/>
                  <a:gd name="connsiteY1210" fmla="*/ 3792 h 10000"/>
                  <a:gd name="connsiteX1211" fmla="*/ 9970 w 10000"/>
                  <a:gd name="connsiteY1211" fmla="*/ 3763 h 10000"/>
                  <a:gd name="connsiteX1212" fmla="*/ 9945 w 10000"/>
                  <a:gd name="connsiteY1212" fmla="*/ 3705 h 10000"/>
                  <a:gd name="connsiteX1213" fmla="*/ 9931 w 10000"/>
                  <a:gd name="connsiteY1213" fmla="*/ 3659 h 10000"/>
                  <a:gd name="connsiteX1214" fmla="*/ 9903 w 10000"/>
                  <a:gd name="connsiteY1214" fmla="*/ 3640 h 10000"/>
                  <a:gd name="connsiteX1215" fmla="*/ 9881 w 10000"/>
                  <a:gd name="connsiteY1215" fmla="*/ 3620 h 10000"/>
                  <a:gd name="connsiteX1216" fmla="*/ 9856 w 10000"/>
                  <a:gd name="connsiteY1216" fmla="*/ 3595 h 10000"/>
                  <a:gd name="connsiteX1217" fmla="*/ 9817 w 10000"/>
                  <a:gd name="connsiteY1217" fmla="*/ 3562 h 10000"/>
                  <a:gd name="connsiteX1218" fmla="*/ 9795 w 10000"/>
                  <a:gd name="connsiteY1218" fmla="*/ 3546 h 10000"/>
                  <a:gd name="connsiteX1219" fmla="*/ 9778 w 10000"/>
                  <a:gd name="connsiteY1219" fmla="*/ 3527 h 10000"/>
                  <a:gd name="connsiteX1220" fmla="*/ 9745 w 10000"/>
                  <a:gd name="connsiteY1220" fmla="*/ 3501 h 10000"/>
                  <a:gd name="connsiteX1221" fmla="*/ 9726 w 10000"/>
                  <a:gd name="connsiteY1221" fmla="*/ 3488 h 10000"/>
                  <a:gd name="connsiteX1222" fmla="*/ 9704 w 10000"/>
                  <a:gd name="connsiteY1222" fmla="*/ 3472 h 10000"/>
                  <a:gd name="connsiteX1223" fmla="*/ 9695 w 10000"/>
                  <a:gd name="connsiteY1223" fmla="*/ 3468 h 10000"/>
                  <a:gd name="connsiteX1224" fmla="*/ 9690 w 10000"/>
                  <a:gd name="connsiteY1224" fmla="*/ 3459 h 10000"/>
                  <a:gd name="connsiteX1225" fmla="*/ 9673 w 10000"/>
                  <a:gd name="connsiteY1225" fmla="*/ 3449 h 10000"/>
                  <a:gd name="connsiteX1226" fmla="*/ 9665 w 10000"/>
                  <a:gd name="connsiteY1226" fmla="*/ 3442 h 10000"/>
                  <a:gd name="connsiteX1227" fmla="*/ 9654 w 10000"/>
                  <a:gd name="connsiteY1227" fmla="*/ 3449 h 10000"/>
                  <a:gd name="connsiteX1228" fmla="*/ 9521 w 10000"/>
                  <a:gd name="connsiteY1228" fmla="*/ 3394 h 10000"/>
                  <a:gd name="connsiteX1229" fmla="*/ 9510 w 10000"/>
                  <a:gd name="connsiteY1229" fmla="*/ 3368 h 10000"/>
                  <a:gd name="connsiteX1230" fmla="*/ 9496 w 10000"/>
                  <a:gd name="connsiteY1230" fmla="*/ 3287 h 10000"/>
                  <a:gd name="connsiteX1231" fmla="*/ 9488 w 10000"/>
                  <a:gd name="connsiteY1231" fmla="*/ 3216 h 10000"/>
                  <a:gd name="connsiteX1232" fmla="*/ 9493 w 10000"/>
                  <a:gd name="connsiteY1232" fmla="*/ 3174 h 10000"/>
                  <a:gd name="connsiteX1233" fmla="*/ 9501 w 10000"/>
                  <a:gd name="connsiteY1233" fmla="*/ 3128 h 10000"/>
                  <a:gd name="connsiteX1234" fmla="*/ 9488 w 10000"/>
                  <a:gd name="connsiteY1234" fmla="*/ 3025 h 10000"/>
                  <a:gd name="connsiteX1235" fmla="*/ 9446 w 10000"/>
                  <a:gd name="connsiteY1235" fmla="*/ 2931 h 10000"/>
                  <a:gd name="connsiteX1236" fmla="*/ 9382 w 10000"/>
                  <a:gd name="connsiteY1236" fmla="*/ 2837 h 10000"/>
                  <a:gd name="connsiteX1237" fmla="*/ 9316 w 10000"/>
                  <a:gd name="connsiteY1237" fmla="*/ 2753 h 10000"/>
                  <a:gd name="connsiteX1238" fmla="*/ 9294 w 10000"/>
                  <a:gd name="connsiteY1238" fmla="*/ 2655 h 10000"/>
                  <a:gd name="connsiteX1239" fmla="*/ 9213 w 10000"/>
                  <a:gd name="connsiteY1239" fmla="*/ 2328 h 10000"/>
                  <a:gd name="connsiteX1240" fmla="*/ 9172 w 10000"/>
                  <a:gd name="connsiteY1240" fmla="*/ 2286 h 10000"/>
                  <a:gd name="connsiteX1241" fmla="*/ 9019 w 10000"/>
                  <a:gd name="connsiteY1241" fmla="*/ 2082 h 10000"/>
                  <a:gd name="connsiteX1242" fmla="*/ 8906 w 10000"/>
                  <a:gd name="connsiteY1242" fmla="*/ 1946 h 10000"/>
                  <a:gd name="connsiteX1243" fmla="*/ 8801 w 10000"/>
                  <a:gd name="connsiteY1243" fmla="*/ 1778 h 10000"/>
                  <a:gd name="connsiteX1244" fmla="*/ 8806 w 10000"/>
                  <a:gd name="connsiteY1244" fmla="*/ 1713 h 10000"/>
                  <a:gd name="connsiteX1245" fmla="*/ 8809 w 10000"/>
                  <a:gd name="connsiteY1245" fmla="*/ 1703 h 10000"/>
                  <a:gd name="connsiteX1246" fmla="*/ 8817 w 10000"/>
                  <a:gd name="connsiteY1246" fmla="*/ 1713 h 10000"/>
                  <a:gd name="connsiteX1247" fmla="*/ 8834 w 10000"/>
                  <a:gd name="connsiteY1247" fmla="*/ 1729 h 10000"/>
                  <a:gd name="connsiteX1248" fmla="*/ 8839 w 10000"/>
                  <a:gd name="connsiteY1248" fmla="*/ 1729 h 10000"/>
                  <a:gd name="connsiteX1249" fmla="*/ 8848 w 10000"/>
                  <a:gd name="connsiteY1249" fmla="*/ 1723 h 10000"/>
                  <a:gd name="connsiteX1250" fmla="*/ 8850 w 10000"/>
                  <a:gd name="connsiteY1250" fmla="*/ 1703 h 10000"/>
                  <a:gd name="connsiteX1251" fmla="*/ 8850 w 10000"/>
                  <a:gd name="connsiteY1251" fmla="*/ 1684 h 10000"/>
                  <a:gd name="connsiteX1252" fmla="*/ 8850 w 10000"/>
                  <a:gd name="connsiteY1252" fmla="*/ 1648 h 10000"/>
                  <a:gd name="connsiteX1253" fmla="*/ 8881 w 10000"/>
                  <a:gd name="connsiteY1253" fmla="*/ 1571 h 10000"/>
                  <a:gd name="connsiteX1254" fmla="*/ 8895 w 10000"/>
                  <a:gd name="connsiteY1254" fmla="*/ 1541 h 10000"/>
                  <a:gd name="connsiteX1255" fmla="*/ 8895 w 10000"/>
                  <a:gd name="connsiteY1255" fmla="*/ 1525 h 10000"/>
                  <a:gd name="connsiteX1256" fmla="*/ 8881 w 10000"/>
                  <a:gd name="connsiteY1256" fmla="*/ 1516 h 10000"/>
                  <a:gd name="connsiteX1257" fmla="*/ 8864 w 10000"/>
                  <a:gd name="connsiteY1257" fmla="*/ 1522 h 10000"/>
                  <a:gd name="connsiteX1258" fmla="*/ 8850 w 10000"/>
                  <a:gd name="connsiteY1258" fmla="*/ 1535 h 10000"/>
                  <a:gd name="connsiteX1259" fmla="*/ 8834 w 10000"/>
                  <a:gd name="connsiteY1259" fmla="*/ 1571 h 10000"/>
                  <a:gd name="connsiteX1260" fmla="*/ 8825 w 10000"/>
                  <a:gd name="connsiteY1260" fmla="*/ 1587 h 10000"/>
                  <a:gd name="connsiteX1261" fmla="*/ 8776 w 10000"/>
                  <a:gd name="connsiteY1261" fmla="*/ 1571 h 10000"/>
                  <a:gd name="connsiteX1262" fmla="*/ 8745 w 10000"/>
                  <a:gd name="connsiteY1262" fmla="*/ 1580 h 10000"/>
                  <a:gd name="connsiteX1263" fmla="*/ 8720 w 10000"/>
                  <a:gd name="connsiteY1263" fmla="*/ 1587 h 10000"/>
                  <a:gd name="connsiteX1264" fmla="*/ 8709 w 10000"/>
                  <a:gd name="connsiteY1264" fmla="*/ 1609 h 10000"/>
                  <a:gd name="connsiteX1265" fmla="*/ 8693 w 10000"/>
                  <a:gd name="connsiteY1265" fmla="*/ 1616 h 10000"/>
                  <a:gd name="connsiteX1266" fmla="*/ 8684 w 10000"/>
                  <a:gd name="connsiteY1266" fmla="*/ 1639 h 10000"/>
                  <a:gd name="connsiteX1267" fmla="*/ 8684 w 10000"/>
                  <a:gd name="connsiteY1267" fmla="*/ 1658 h 10000"/>
                  <a:gd name="connsiteX1268" fmla="*/ 8665 w 10000"/>
                  <a:gd name="connsiteY1268" fmla="*/ 1655 h 10000"/>
                  <a:gd name="connsiteX1269" fmla="*/ 8665 w 10000"/>
                  <a:gd name="connsiteY1269" fmla="*/ 1645 h 10000"/>
                  <a:gd name="connsiteX1270" fmla="*/ 8665 w 10000"/>
                  <a:gd name="connsiteY1270" fmla="*/ 1626 h 10000"/>
                  <a:gd name="connsiteX1271" fmla="*/ 8676 w 10000"/>
                  <a:gd name="connsiteY1271" fmla="*/ 1609 h 10000"/>
                  <a:gd name="connsiteX1272" fmla="*/ 8679 w 10000"/>
                  <a:gd name="connsiteY1272" fmla="*/ 1597 h 10000"/>
                  <a:gd name="connsiteX1273" fmla="*/ 8687 w 10000"/>
                  <a:gd name="connsiteY1273" fmla="*/ 1577 h 10000"/>
                  <a:gd name="connsiteX1274" fmla="*/ 8695 w 10000"/>
                  <a:gd name="connsiteY1274" fmla="*/ 1554 h 10000"/>
                  <a:gd name="connsiteX1275" fmla="*/ 8709 w 10000"/>
                  <a:gd name="connsiteY1275" fmla="*/ 1532 h 10000"/>
                  <a:gd name="connsiteX1276" fmla="*/ 8704 w 10000"/>
                  <a:gd name="connsiteY1276" fmla="*/ 1512 h 10000"/>
                  <a:gd name="connsiteX1277" fmla="*/ 8695 w 10000"/>
                  <a:gd name="connsiteY1277" fmla="*/ 1503 h 10000"/>
                  <a:gd name="connsiteX1278" fmla="*/ 8684 w 10000"/>
                  <a:gd name="connsiteY1278" fmla="*/ 1503 h 10000"/>
                  <a:gd name="connsiteX1279" fmla="*/ 8670 w 10000"/>
                  <a:gd name="connsiteY1279" fmla="*/ 1525 h 10000"/>
                  <a:gd name="connsiteX1280" fmla="*/ 8665 w 10000"/>
                  <a:gd name="connsiteY1280" fmla="*/ 1545 h 10000"/>
                  <a:gd name="connsiteX1281" fmla="*/ 8654 w 10000"/>
                  <a:gd name="connsiteY1281" fmla="*/ 1567 h 10000"/>
                  <a:gd name="connsiteX1282" fmla="*/ 8648 w 10000"/>
                  <a:gd name="connsiteY1282" fmla="*/ 1587 h 10000"/>
                  <a:gd name="connsiteX1283" fmla="*/ 8640 w 10000"/>
                  <a:gd name="connsiteY1283" fmla="*/ 1629 h 10000"/>
                  <a:gd name="connsiteX1284" fmla="*/ 8620 w 10000"/>
                  <a:gd name="connsiteY1284" fmla="*/ 1635 h 10000"/>
                  <a:gd name="connsiteX1285" fmla="*/ 8612 w 10000"/>
                  <a:gd name="connsiteY1285" fmla="*/ 1635 h 10000"/>
                  <a:gd name="connsiteX1286" fmla="*/ 8604 w 10000"/>
                  <a:gd name="connsiteY1286" fmla="*/ 1626 h 10000"/>
                  <a:gd name="connsiteX1287" fmla="*/ 8596 w 10000"/>
                  <a:gd name="connsiteY1287" fmla="*/ 1616 h 10000"/>
                  <a:gd name="connsiteX1288" fmla="*/ 8596 w 10000"/>
                  <a:gd name="connsiteY1288" fmla="*/ 1580 h 10000"/>
                  <a:gd name="connsiteX1289" fmla="*/ 8587 w 10000"/>
                  <a:gd name="connsiteY1289" fmla="*/ 1545 h 10000"/>
                  <a:gd name="connsiteX1290" fmla="*/ 8565 w 10000"/>
                  <a:gd name="connsiteY1290" fmla="*/ 1516 h 10000"/>
                  <a:gd name="connsiteX1291" fmla="*/ 8543 w 10000"/>
                  <a:gd name="connsiteY1291" fmla="*/ 1512 h 10000"/>
                  <a:gd name="connsiteX1292" fmla="*/ 8518 w 10000"/>
                  <a:gd name="connsiteY1292" fmla="*/ 1532 h 10000"/>
                  <a:gd name="connsiteX1293" fmla="*/ 8476 w 10000"/>
                  <a:gd name="connsiteY1293" fmla="*/ 1567 h 10000"/>
                  <a:gd name="connsiteX1294" fmla="*/ 8454 w 10000"/>
                  <a:gd name="connsiteY1294" fmla="*/ 1551 h 10000"/>
                  <a:gd name="connsiteX1295" fmla="*/ 8402 w 10000"/>
                  <a:gd name="connsiteY1295" fmla="*/ 1493 h 10000"/>
                  <a:gd name="connsiteX1296" fmla="*/ 8371 w 10000"/>
                  <a:gd name="connsiteY1296" fmla="*/ 1428 h 10000"/>
                  <a:gd name="connsiteX1297" fmla="*/ 8072 w 10000"/>
                  <a:gd name="connsiteY1297" fmla="*/ 1422 h 10000"/>
                  <a:gd name="connsiteX1298" fmla="*/ 7823 w 10000"/>
                  <a:gd name="connsiteY1298" fmla="*/ 1279 h 10000"/>
                  <a:gd name="connsiteX1299" fmla="*/ 7587 w 10000"/>
                  <a:gd name="connsiteY1299" fmla="*/ 1133 h 10000"/>
                  <a:gd name="connsiteX1300" fmla="*/ 7526 w 10000"/>
                  <a:gd name="connsiteY1300" fmla="*/ 1098 h 10000"/>
                  <a:gd name="connsiteX1301" fmla="*/ 7346 w 10000"/>
                  <a:gd name="connsiteY1301" fmla="*/ 991 h 10000"/>
                  <a:gd name="connsiteX1302" fmla="*/ 7321 w 10000"/>
                  <a:gd name="connsiteY1302" fmla="*/ 959 h 10000"/>
                  <a:gd name="connsiteX1303" fmla="*/ 7307 w 10000"/>
                  <a:gd name="connsiteY1303" fmla="*/ 871 h 10000"/>
                  <a:gd name="connsiteX1304" fmla="*/ 7224 w 10000"/>
                  <a:gd name="connsiteY1304" fmla="*/ 816 h 10000"/>
                  <a:gd name="connsiteX1305" fmla="*/ 7147 w 10000"/>
                  <a:gd name="connsiteY1305" fmla="*/ 787 h 10000"/>
                  <a:gd name="connsiteX1306" fmla="*/ 7080 w 10000"/>
                  <a:gd name="connsiteY1306" fmla="*/ 742 h 10000"/>
                  <a:gd name="connsiteX1307" fmla="*/ 7069 w 10000"/>
                  <a:gd name="connsiteY1307" fmla="*/ 767 h 10000"/>
                  <a:gd name="connsiteX1308" fmla="*/ 7033 w 10000"/>
                  <a:gd name="connsiteY1308" fmla="*/ 787 h 10000"/>
                  <a:gd name="connsiteX1309" fmla="*/ 6820 w 10000"/>
                  <a:gd name="connsiteY1309" fmla="*/ 878 h 10000"/>
                  <a:gd name="connsiteX1310" fmla="*/ 6726 w 10000"/>
                  <a:gd name="connsiteY1310" fmla="*/ 897 h 10000"/>
                  <a:gd name="connsiteX1311" fmla="*/ 6626 w 10000"/>
                  <a:gd name="connsiteY1311" fmla="*/ 955 h 10000"/>
                  <a:gd name="connsiteX1312" fmla="*/ 6582 w 10000"/>
                  <a:gd name="connsiteY1312" fmla="*/ 946 h 10000"/>
                  <a:gd name="connsiteX1313" fmla="*/ 6571 w 10000"/>
                  <a:gd name="connsiteY1313" fmla="*/ 955 h 10000"/>
                  <a:gd name="connsiteX1314" fmla="*/ 6507 w 10000"/>
                  <a:gd name="connsiteY1314" fmla="*/ 975 h 10000"/>
                  <a:gd name="connsiteX1315" fmla="*/ 6485 w 10000"/>
                  <a:gd name="connsiteY1315" fmla="*/ 975 h 10000"/>
                  <a:gd name="connsiteX1316" fmla="*/ 6476 w 10000"/>
                  <a:gd name="connsiteY1316" fmla="*/ 965 h 10000"/>
                  <a:gd name="connsiteX1317" fmla="*/ 6474 w 10000"/>
                  <a:gd name="connsiteY1317" fmla="*/ 936 h 10000"/>
                  <a:gd name="connsiteX1318" fmla="*/ 6452 w 10000"/>
                  <a:gd name="connsiteY1318" fmla="*/ 887 h 10000"/>
                  <a:gd name="connsiteX1319" fmla="*/ 6352 w 10000"/>
                  <a:gd name="connsiteY1319" fmla="*/ 767 h 10000"/>
                  <a:gd name="connsiteX1320" fmla="*/ 6313 w 10000"/>
                  <a:gd name="connsiteY1320" fmla="*/ 732 h 10000"/>
                  <a:gd name="connsiteX1321" fmla="*/ 6296 w 10000"/>
                  <a:gd name="connsiteY1321" fmla="*/ 690 h 10000"/>
                  <a:gd name="connsiteX1322" fmla="*/ 6271 w 10000"/>
                  <a:gd name="connsiteY1322" fmla="*/ 664 h 10000"/>
                  <a:gd name="connsiteX1323" fmla="*/ 6266 w 10000"/>
                  <a:gd name="connsiteY1323" fmla="*/ 654 h 10000"/>
                  <a:gd name="connsiteX1324" fmla="*/ 6111 w 10000"/>
                  <a:gd name="connsiteY1324" fmla="*/ 398 h 10000"/>
                  <a:gd name="connsiteX1325" fmla="*/ 5903 w 10000"/>
                  <a:gd name="connsiteY1325" fmla="*/ 408 h 10000"/>
                  <a:gd name="connsiteX1326" fmla="*/ 5837 w 10000"/>
                  <a:gd name="connsiteY1326" fmla="*/ 427 h 10000"/>
                  <a:gd name="connsiteX1327" fmla="*/ 5756 w 10000"/>
                  <a:gd name="connsiteY1327" fmla="*/ 453 h 10000"/>
                  <a:gd name="connsiteX1328" fmla="*/ 5681 w 10000"/>
                  <a:gd name="connsiteY1328" fmla="*/ 453 h 10000"/>
                  <a:gd name="connsiteX1329" fmla="*/ 5609 w 10000"/>
                  <a:gd name="connsiteY1329" fmla="*/ 447 h 10000"/>
                  <a:gd name="connsiteX1330" fmla="*/ 5554 w 10000"/>
                  <a:gd name="connsiteY1330" fmla="*/ 304 h 10000"/>
                  <a:gd name="connsiteX1331" fmla="*/ 5529 w 10000"/>
                  <a:gd name="connsiteY1331" fmla="*/ 301 h 10000"/>
                  <a:gd name="connsiteX1332" fmla="*/ 5393 w 10000"/>
                  <a:gd name="connsiteY1332" fmla="*/ 256 h 10000"/>
                  <a:gd name="connsiteX1333" fmla="*/ 5366 w 10000"/>
                  <a:gd name="connsiteY1333" fmla="*/ 220 h 10000"/>
                  <a:gd name="connsiteX1334" fmla="*/ 5249 w 10000"/>
                  <a:gd name="connsiteY1334" fmla="*/ 155 h 10000"/>
                  <a:gd name="connsiteX1335" fmla="*/ 5141 w 10000"/>
                  <a:gd name="connsiteY1335" fmla="*/ 52 h 10000"/>
                  <a:gd name="connsiteX1336" fmla="*/ 5116 w 10000"/>
                  <a:gd name="connsiteY1336" fmla="*/ 3 h 10000"/>
                  <a:gd name="connsiteX1337" fmla="*/ 5061 w 10000"/>
                  <a:gd name="connsiteY1337" fmla="*/ 0 h 10000"/>
                  <a:gd name="connsiteX1338" fmla="*/ 5036 w 10000"/>
                  <a:gd name="connsiteY1338" fmla="*/ 32 h 10000"/>
                  <a:gd name="connsiteX1339" fmla="*/ 4942 w 10000"/>
                  <a:gd name="connsiteY1339" fmla="*/ 133 h 10000"/>
                  <a:gd name="connsiteX1340" fmla="*/ 4900 w 10000"/>
                  <a:gd name="connsiteY1340" fmla="*/ 217 h 10000"/>
                  <a:gd name="connsiteX1341" fmla="*/ 4861 w 10000"/>
                  <a:gd name="connsiteY1341" fmla="*/ 198 h 10000"/>
                  <a:gd name="connsiteX1342" fmla="*/ 4795 w 10000"/>
                  <a:gd name="connsiteY1342" fmla="*/ 68 h 10000"/>
                  <a:gd name="connsiteX1343" fmla="*/ 4778 w 10000"/>
                  <a:gd name="connsiteY1343" fmla="*/ 62 h 10000"/>
                  <a:gd name="connsiteX1344" fmla="*/ 4765 w 10000"/>
                  <a:gd name="connsiteY1344" fmla="*/ 62 h 10000"/>
                  <a:gd name="connsiteX1345" fmla="*/ 4748 w 10000"/>
                  <a:gd name="connsiteY1345" fmla="*/ 68 h 10000"/>
                  <a:gd name="connsiteX1346" fmla="*/ 4673 w 10000"/>
                  <a:gd name="connsiteY1346" fmla="*/ 136 h 10000"/>
                  <a:gd name="connsiteX1347" fmla="*/ 4632 w 10000"/>
                  <a:gd name="connsiteY1347" fmla="*/ 201 h 10000"/>
                  <a:gd name="connsiteX1348" fmla="*/ 4623 w 10000"/>
                  <a:gd name="connsiteY1348" fmla="*/ 210 h 10000"/>
                  <a:gd name="connsiteX1349" fmla="*/ 4579 w 10000"/>
                  <a:gd name="connsiteY1349" fmla="*/ 220 h 10000"/>
                  <a:gd name="connsiteX1350" fmla="*/ 4479 w 10000"/>
                  <a:gd name="connsiteY1350" fmla="*/ 198 h 10000"/>
                  <a:gd name="connsiteX1351" fmla="*/ 4402 w 10000"/>
                  <a:gd name="connsiteY1351" fmla="*/ 165 h 10000"/>
                  <a:gd name="connsiteX1352" fmla="*/ 4374 w 10000"/>
                  <a:gd name="connsiteY1352" fmla="*/ 165 h 10000"/>
                  <a:gd name="connsiteX1353" fmla="*/ 4335 w 10000"/>
                  <a:gd name="connsiteY1353" fmla="*/ 172 h 10000"/>
                  <a:gd name="connsiteX1354" fmla="*/ 4302 w 10000"/>
                  <a:gd name="connsiteY1354" fmla="*/ 188 h 10000"/>
                  <a:gd name="connsiteX1355" fmla="*/ 4271 w 10000"/>
                  <a:gd name="connsiteY1355" fmla="*/ 220 h 10000"/>
                  <a:gd name="connsiteX1356" fmla="*/ 4238 w 10000"/>
                  <a:gd name="connsiteY1356" fmla="*/ 240 h 10000"/>
                  <a:gd name="connsiteX1357" fmla="*/ 4324 w 10000"/>
                  <a:gd name="connsiteY1357" fmla="*/ 1289 h 10000"/>
                  <a:gd name="connsiteX1358" fmla="*/ 2947 w 10000"/>
                  <a:gd name="connsiteY1358" fmla="*/ 8089 h 10000"/>
                  <a:gd name="connsiteX1359" fmla="*/ 3057 w 10000"/>
                  <a:gd name="connsiteY1359" fmla="*/ 7143 h 10000"/>
                  <a:gd name="connsiteX0" fmla="*/ 4324 w 10000"/>
                  <a:gd name="connsiteY0" fmla="*/ 1289 h 10000"/>
                  <a:gd name="connsiteX1" fmla="*/ 4296 w 10000"/>
                  <a:gd name="connsiteY1" fmla="*/ 1305 h 10000"/>
                  <a:gd name="connsiteX2" fmla="*/ 4285 w 10000"/>
                  <a:gd name="connsiteY2" fmla="*/ 1279 h 10000"/>
                  <a:gd name="connsiteX3" fmla="*/ 4244 w 10000"/>
                  <a:gd name="connsiteY3" fmla="*/ 1266 h 10000"/>
                  <a:gd name="connsiteX4" fmla="*/ 4208 w 10000"/>
                  <a:gd name="connsiteY4" fmla="*/ 1286 h 10000"/>
                  <a:gd name="connsiteX5" fmla="*/ 4172 w 10000"/>
                  <a:gd name="connsiteY5" fmla="*/ 1299 h 10000"/>
                  <a:gd name="connsiteX6" fmla="*/ 4150 w 10000"/>
                  <a:gd name="connsiteY6" fmla="*/ 1308 h 10000"/>
                  <a:gd name="connsiteX7" fmla="*/ 4139 w 10000"/>
                  <a:gd name="connsiteY7" fmla="*/ 1315 h 10000"/>
                  <a:gd name="connsiteX8" fmla="*/ 4125 w 10000"/>
                  <a:gd name="connsiteY8" fmla="*/ 1315 h 10000"/>
                  <a:gd name="connsiteX9" fmla="*/ 4119 w 10000"/>
                  <a:gd name="connsiteY9" fmla="*/ 1315 h 10000"/>
                  <a:gd name="connsiteX10" fmla="*/ 4111 w 10000"/>
                  <a:gd name="connsiteY10" fmla="*/ 1308 h 10000"/>
                  <a:gd name="connsiteX11" fmla="*/ 4100 w 10000"/>
                  <a:gd name="connsiteY11" fmla="*/ 1315 h 10000"/>
                  <a:gd name="connsiteX12" fmla="*/ 4075 w 10000"/>
                  <a:gd name="connsiteY12" fmla="*/ 1315 h 10000"/>
                  <a:gd name="connsiteX13" fmla="*/ 4058 w 10000"/>
                  <a:gd name="connsiteY13" fmla="*/ 1318 h 10000"/>
                  <a:gd name="connsiteX14" fmla="*/ 4044 w 10000"/>
                  <a:gd name="connsiteY14" fmla="*/ 1315 h 10000"/>
                  <a:gd name="connsiteX15" fmla="*/ 4042 w 10000"/>
                  <a:gd name="connsiteY15" fmla="*/ 1299 h 10000"/>
                  <a:gd name="connsiteX16" fmla="*/ 4014 w 10000"/>
                  <a:gd name="connsiteY16" fmla="*/ 1308 h 10000"/>
                  <a:gd name="connsiteX17" fmla="*/ 4011 w 10000"/>
                  <a:gd name="connsiteY17" fmla="*/ 1315 h 10000"/>
                  <a:gd name="connsiteX18" fmla="*/ 4011 w 10000"/>
                  <a:gd name="connsiteY18" fmla="*/ 1341 h 10000"/>
                  <a:gd name="connsiteX19" fmla="*/ 4019 w 10000"/>
                  <a:gd name="connsiteY19" fmla="*/ 1341 h 10000"/>
                  <a:gd name="connsiteX20" fmla="*/ 3997 w 10000"/>
                  <a:gd name="connsiteY20" fmla="*/ 1363 h 10000"/>
                  <a:gd name="connsiteX21" fmla="*/ 3986 w 10000"/>
                  <a:gd name="connsiteY21" fmla="*/ 1373 h 10000"/>
                  <a:gd name="connsiteX22" fmla="*/ 3981 w 10000"/>
                  <a:gd name="connsiteY22" fmla="*/ 1389 h 10000"/>
                  <a:gd name="connsiteX23" fmla="*/ 3981 w 10000"/>
                  <a:gd name="connsiteY23" fmla="*/ 1409 h 10000"/>
                  <a:gd name="connsiteX24" fmla="*/ 3981 w 10000"/>
                  <a:gd name="connsiteY24" fmla="*/ 1438 h 10000"/>
                  <a:gd name="connsiteX25" fmla="*/ 3961 w 10000"/>
                  <a:gd name="connsiteY25" fmla="*/ 1441 h 10000"/>
                  <a:gd name="connsiteX26" fmla="*/ 3942 w 10000"/>
                  <a:gd name="connsiteY26" fmla="*/ 1441 h 10000"/>
                  <a:gd name="connsiteX27" fmla="*/ 3914 w 10000"/>
                  <a:gd name="connsiteY27" fmla="*/ 1454 h 10000"/>
                  <a:gd name="connsiteX28" fmla="*/ 3892 w 10000"/>
                  <a:gd name="connsiteY28" fmla="*/ 1467 h 10000"/>
                  <a:gd name="connsiteX29" fmla="*/ 3867 w 10000"/>
                  <a:gd name="connsiteY29" fmla="*/ 1483 h 10000"/>
                  <a:gd name="connsiteX30" fmla="*/ 3845 w 10000"/>
                  <a:gd name="connsiteY30" fmla="*/ 1467 h 10000"/>
                  <a:gd name="connsiteX31" fmla="*/ 3850 w 10000"/>
                  <a:gd name="connsiteY31" fmla="*/ 1457 h 10000"/>
                  <a:gd name="connsiteX32" fmla="*/ 3864 w 10000"/>
                  <a:gd name="connsiteY32" fmla="*/ 1441 h 10000"/>
                  <a:gd name="connsiteX33" fmla="*/ 3859 w 10000"/>
                  <a:gd name="connsiteY33" fmla="*/ 1409 h 10000"/>
                  <a:gd name="connsiteX34" fmla="*/ 3842 w 10000"/>
                  <a:gd name="connsiteY34" fmla="*/ 1383 h 10000"/>
                  <a:gd name="connsiteX35" fmla="*/ 3825 w 10000"/>
                  <a:gd name="connsiteY35" fmla="*/ 1360 h 10000"/>
                  <a:gd name="connsiteX36" fmla="*/ 3809 w 10000"/>
                  <a:gd name="connsiteY36" fmla="*/ 1318 h 10000"/>
                  <a:gd name="connsiteX37" fmla="*/ 3787 w 10000"/>
                  <a:gd name="connsiteY37" fmla="*/ 1289 h 10000"/>
                  <a:gd name="connsiteX38" fmla="*/ 3759 w 10000"/>
                  <a:gd name="connsiteY38" fmla="*/ 1266 h 10000"/>
                  <a:gd name="connsiteX39" fmla="*/ 3740 w 10000"/>
                  <a:gd name="connsiteY39" fmla="*/ 1256 h 10000"/>
                  <a:gd name="connsiteX40" fmla="*/ 3715 w 10000"/>
                  <a:gd name="connsiteY40" fmla="*/ 1250 h 10000"/>
                  <a:gd name="connsiteX41" fmla="*/ 3687 w 10000"/>
                  <a:gd name="connsiteY41" fmla="*/ 1256 h 10000"/>
                  <a:gd name="connsiteX42" fmla="*/ 3681 w 10000"/>
                  <a:gd name="connsiteY42" fmla="*/ 1260 h 10000"/>
                  <a:gd name="connsiteX43" fmla="*/ 3670 w 10000"/>
                  <a:gd name="connsiteY43" fmla="*/ 1295 h 10000"/>
                  <a:gd name="connsiteX44" fmla="*/ 3651 w 10000"/>
                  <a:gd name="connsiteY44" fmla="*/ 1305 h 10000"/>
                  <a:gd name="connsiteX45" fmla="*/ 3640 w 10000"/>
                  <a:gd name="connsiteY45" fmla="*/ 1308 h 10000"/>
                  <a:gd name="connsiteX46" fmla="*/ 3626 w 10000"/>
                  <a:gd name="connsiteY46" fmla="*/ 1308 h 10000"/>
                  <a:gd name="connsiteX47" fmla="*/ 3632 w 10000"/>
                  <a:gd name="connsiteY47" fmla="*/ 1276 h 10000"/>
                  <a:gd name="connsiteX48" fmla="*/ 3609 w 10000"/>
                  <a:gd name="connsiteY48" fmla="*/ 1289 h 10000"/>
                  <a:gd name="connsiteX49" fmla="*/ 3593 w 10000"/>
                  <a:gd name="connsiteY49" fmla="*/ 1286 h 10000"/>
                  <a:gd name="connsiteX50" fmla="*/ 3590 w 10000"/>
                  <a:gd name="connsiteY50" fmla="*/ 1256 h 10000"/>
                  <a:gd name="connsiteX51" fmla="*/ 3584 w 10000"/>
                  <a:gd name="connsiteY51" fmla="*/ 1237 h 10000"/>
                  <a:gd name="connsiteX52" fmla="*/ 3573 w 10000"/>
                  <a:gd name="connsiteY52" fmla="*/ 1237 h 10000"/>
                  <a:gd name="connsiteX53" fmla="*/ 3554 w 10000"/>
                  <a:gd name="connsiteY53" fmla="*/ 1227 h 10000"/>
                  <a:gd name="connsiteX54" fmla="*/ 3546 w 10000"/>
                  <a:gd name="connsiteY54" fmla="*/ 1192 h 10000"/>
                  <a:gd name="connsiteX55" fmla="*/ 3529 w 10000"/>
                  <a:gd name="connsiteY55" fmla="*/ 1176 h 10000"/>
                  <a:gd name="connsiteX56" fmla="*/ 3512 w 10000"/>
                  <a:gd name="connsiteY56" fmla="*/ 1182 h 10000"/>
                  <a:gd name="connsiteX57" fmla="*/ 3485 w 10000"/>
                  <a:gd name="connsiteY57" fmla="*/ 1182 h 10000"/>
                  <a:gd name="connsiteX58" fmla="*/ 3463 w 10000"/>
                  <a:gd name="connsiteY58" fmla="*/ 1176 h 10000"/>
                  <a:gd name="connsiteX59" fmla="*/ 3449 w 10000"/>
                  <a:gd name="connsiteY59" fmla="*/ 1182 h 10000"/>
                  <a:gd name="connsiteX60" fmla="*/ 3432 w 10000"/>
                  <a:gd name="connsiteY60" fmla="*/ 1192 h 10000"/>
                  <a:gd name="connsiteX61" fmla="*/ 3454 w 10000"/>
                  <a:gd name="connsiteY61" fmla="*/ 1205 h 10000"/>
                  <a:gd name="connsiteX62" fmla="*/ 3463 w 10000"/>
                  <a:gd name="connsiteY62" fmla="*/ 1205 h 10000"/>
                  <a:gd name="connsiteX63" fmla="*/ 3488 w 10000"/>
                  <a:gd name="connsiteY63" fmla="*/ 1205 h 10000"/>
                  <a:gd name="connsiteX64" fmla="*/ 3488 w 10000"/>
                  <a:gd name="connsiteY64" fmla="*/ 1218 h 10000"/>
                  <a:gd name="connsiteX65" fmla="*/ 3493 w 10000"/>
                  <a:gd name="connsiteY65" fmla="*/ 1247 h 10000"/>
                  <a:gd name="connsiteX66" fmla="*/ 3512 w 10000"/>
                  <a:gd name="connsiteY66" fmla="*/ 1247 h 10000"/>
                  <a:gd name="connsiteX67" fmla="*/ 3518 w 10000"/>
                  <a:gd name="connsiteY67" fmla="*/ 1250 h 10000"/>
                  <a:gd name="connsiteX68" fmla="*/ 3521 w 10000"/>
                  <a:gd name="connsiteY68" fmla="*/ 1276 h 10000"/>
                  <a:gd name="connsiteX69" fmla="*/ 3543 w 10000"/>
                  <a:gd name="connsiteY69" fmla="*/ 1295 h 10000"/>
                  <a:gd name="connsiteX70" fmla="*/ 3546 w 10000"/>
                  <a:gd name="connsiteY70" fmla="*/ 1305 h 10000"/>
                  <a:gd name="connsiteX71" fmla="*/ 3543 w 10000"/>
                  <a:gd name="connsiteY71" fmla="*/ 1315 h 10000"/>
                  <a:gd name="connsiteX72" fmla="*/ 3543 w 10000"/>
                  <a:gd name="connsiteY72" fmla="*/ 1331 h 10000"/>
                  <a:gd name="connsiteX73" fmla="*/ 3554 w 10000"/>
                  <a:gd name="connsiteY73" fmla="*/ 1324 h 10000"/>
                  <a:gd name="connsiteX74" fmla="*/ 3560 w 10000"/>
                  <a:gd name="connsiteY74" fmla="*/ 1331 h 10000"/>
                  <a:gd name="connsiteX75" fmla="*/ 3582 w 10000"/>
                  <a:gd name="connsiteY75" fmla="*/ 1344 h 10000"/>
                  <a:gd name="connsiteX76" fmla="*/ 3598 w 10000"/>
                  <a:gd name="connsiteY76" fmla="*/ 1380 h 10000"/>
                  <a:gd name="connsiteX77" fmla="*/ 3607 w 10000"/>
                  <a:gd name="connsiteY77" fmla="*/ 1389 h 10000"/>
                  <a:gd name="connsiteX78" fmla="*/ 3623 w 10000"/>
                  <a:gd name="connsiteY78" fmla="*/ 1409 h 10000"/>
                  <a:gd name="connsiteX79" fmla="*/ 3634 w 10000"/>
                  <a:gd name="connsiteY79" fmla="*/ 1438 h 10000"/>
                  <a:gd name="connsiteX80" fmla="*/ 3632 w 10000"/>
                  <a:gd name="connsiteY80" fmla="*/ 1454 h 10000"/>
                  <a:gd name="connsiteX81" fmla="*/ 3618 w 10000"/>
                  <a:gd name="connsiteY81" fmla="*/ 1438 h 10000"/>
                  <a:gd name="connsiteX82" fmla="*/ 3598 w 10000"/>
                  <a:gd name="connsiteY82" fmla="*/ 1428 h 10000"/>
                  <a:gd name="connsiteX83" fmla="*/ 3582 w 10000"/>
                  <a:gd name="connsiteY83" fmla="*/ 1402 h 10000"/>
                  <a:gd name="connsiteX84" fmla="*/ 3562 w 10000"/>
                  <a:gd name="connsiteY84" fmla="*/ 1399 h 10000"/>
                  <a:gd name="connsiteX85" fmla="*/ 3546 w 10000"/>
                  <a:gd name="connsiteY85" fmla="*/ 1383 h 10000"/>
                  <a:gd name="connsiteX86" fmla="*/ 3510 w 10000"/>
                  <a:gd name="connsiteY86" fmla="*/ 1360 h 10000"/>
                  <a:gd name="connsiteX87" fmla="*/ 3485 w 10000"/>
                  <a:gd name="connsiteY87" fmla="*/ 1344 h 10000"/>
                  <a:gd name="connsiteX88" fmla="*/ 3454 w 10000"/>
                  <a:gd name="connsiteY88" fmla="*/ 1334 h 10000"/>
                  <a:gd name="connsiteX89" fmla="*/ 3429 w 10000"/>
                  <a:gd name="connsiteY89" fmla="*/ 1315 h 10000"/>
                  <a:gd name="connsiteX90" fmla="*/ 3416 w 10000"/>
                  <a:gd name="connsiteY90" fmla="*/ 1308 h 10000"/>
                  <a:gd name="connsiteX91" fmla="*/ 3399 w 10000"/>
                  <a:gd name="connsiteY91" fmla="*/ 1305 h 10000"/>
                  <a:gd name="connsiteX92" fmla="*/ 3382 w 10000"/>
                  <a:gd name="connsiteY92" fmla="*/ 1286 h 10000"/>
                  <a:gd name="connsiteX93" fmla="*/ 3380 w 10000"/>
                  <a:gd name="connsiteY93" fmla="*/ 1266 h 10000"/>
                  <a:gd name="connsiteX94" fmla="*/ 3388 w 10000"/>
                  <a:gd name="connsiteY94" fmla="*/ 1256 h 10000"/>
                  <a:gd name="connsiteX95" fmla="*/ 3407 w 10000"/>
                  <a:gd name="connsiteY95" fmla="*/ 1256 h 10000"/>
                  <a:gd name="connsiteX96" fmla="*/ 3396 w 10000"/>
                  <a:gd name="connsiteY96" fmla="*/ 1227 h 10000"/>
                  <a:gd name="connsiteX97" fmla="*/ 3382 w 10000"/>
                  <a:gd name="connsiteY97" fmla="*/ 1227 h 10000"/>
                  <a:gd name="connsiteX98" fmla="*/ 3360 w 10000"/>
                  <a:gd name="connsiteY98" fmla="*/ 1221 h 10000"/>
                  <a:gd name="connsiteX99" fmla="*/ 3349 w 10000"/>
                  <a:gd name="connsiteY99" fmla="*/ 1231 h 10000"/>
                  <a:gd name="connsiteX100" fmla="*/ 3352 w 10000"/>
                  <a:gd name="connsiteY100" fmla="*/ 1247 h 10000"/>
                  <a:gd name="connsiteX101" fmla="*/ 3341 w 10000"/>
                  <a:gd name="connsiteY101" fmla="*/ 1237 h 10000"/>
                  <a:gd name="connsiteX102" fmla="*/ 3335 w 10000"/>
                  <a:gd name="connsiteY102" fmla="*/ 1231 h 10000"/>
                  <a:gd name="connsiteX103" fmla="*/ 3307 w 10000"/>
                  <a:gd name="connsiteY103" fmla="*/ 1227 h 10000"/>
                  <a:gd name="connsiteX104" fmla="*/ 3294 w 10000"/>
                  <a:gd name="connsiteY104" fmla="*/ 1221 h 10000"/>
                  <a:gd name="connsiteX105" fmla="*/ 3271 w 10000"/>
                  <a:gd name="connsiteY105" fmla="*/ 1211 h 10000"/>
                  <a:gd name="connsiteX106" fmla="*/ 3252 w 10000"/>
                  <a:gd name="connsiteY106" fmla="*/ 1195 h 10000"/>
                  <a:gd name="connsiteX107" fmla="*/ 3235 w 10000"/>
                  <a:gd name="connsiteY107" fmla="*/ 1195 h 10000"/>
                  <a:gd name="connsiteX108" fmla="*/ 3235 w 10000"/>
                  <a:gd name="connsiteY108" fmla="*/ 1205 h 10000"/>
                  <a:gd name="connsiteX109" fmla="*/ 3219 w 10000"/>
                  <a:gd name="connsiteY109" fmla="*/ 1231 h 10000"/>
                  <a:gd name="connsiteX110" fmla="*/ 3213 w 10000"/>
                  <a:gd name="connsiteY110" fmla="*/ 1231 h 10000"/>
                  <a:gd name="connsiteX111" fmla="*/ 3183 w 10000"/>
                  <a:gd name="connsiteY111" fmla="*/ 1221 h 10000"/>
                  <a:gd name="connsiteX112" fmla="*/ 3175 w 10000"/>
                  <a:gd name="connsiteY112" fmla="*/ 1227 h 10000"/>
                  <a:gd name="connsiteX113" fmla="*/ 3163 w 10000"/>
                  <a:gd name="connsiteY113" fmla="*/ 1237 h 10000"/>
                  <a:gd name="connsiteX114" fmla="*/ 3158 w 10000"/>
                  <a:gd name="connsiteY114" fmla="*/ 1260 h 10000"/>
                  <a:gd name="connsiteX115" fmla="*/ 3158 w 10000"/>
                  <a:gd name="connsiteY115" fmla="*/ 1276 h 10000"/>
                  <a:gd name="connsiteX116" fmla="*/ 3163 w 10000"/>
                  <a:gd name="connsiteY116" fmla="*/ 1295 h 10000"/>
                  <a:gd name="connsiteX117" fmla="*/ 3166 w 10000"/>
                  <a:gd name="connsiteY117" fmla="*/ 1308 h 10000"/>
                  <a:gd name="connsiteX118" fmla="*/ 3158 w 10000"/>
                  <a:gd name="connsiteY118" fmla="*/ 1315 h 10000"/>
                  <a:gd name="connsiteX119" fmla="*/ 3133 w 10000"/>
                  <a:gd name="connsiteY119" fmla="*/ 1299 h 10000"/>
                  <a:gd name="connsiteX120" fmla="*/ 3114 w 10000"/>
                  <a:gd name="connsiteY120" fmla="*/ 1276 h 10000"/>
                  <a:gd name="connsiteX121" fmla="*/ 3078 w 10000"/>
                  <a:gd name="connsiteY121" fmla="*/ 1240 h 10000"/>
                  <a:gd name="connsiteX122" fmla="*/ 3044 w 10000"/>
                  <a:gd name="connsiteY122" fmla="*/ 1227 h 10000"/>
                  <a:gd name="connsiteX123" fmla="*/ 3033 w 10000"/>
                  <a:gd name="connsiteY123" fmla="*/ 1231 h 10000"/>
                  <a:gd name="connsiteX124" fmla="*/ 3036 w 10000"/>
                  <a:gd name="connsiteY124" fmla="*/ 1256 h 10000"/>
                  <a:gd name="connsiteX125" fmla="*/ 3044 w 10000"/>
                  <a:gd name="connsiteY125" fmla="*/ 1266 h 10000"/>
                  <a:gd name="connsiteX126" fmla="*/ 3044 w 10000"/>
                  <a:gd name="connsiteY126" fmla="*/ 1276 h 10000"/>
                  <a:gd name="connsiteX127" fmla="*/ 3036 w 10000"/>
                  <a:gd name="connsiteY127" fmla="*/ 1276 h 10000"/>
                  <a:gd name="connsiteX128" fmla="*/ 3028 w 10000"/>
                  <a:gd name="connsiteY128" fmla="*/ 1266 h 10000"/>
                  <a:gd name="connsiteX129" fmla="*/ 3025 w 10000"/>
                  <a:gd name="connsiteY129" fmla="*/ 1256 h 10000"/>
                  <a:gd name="connsiteX130" fmla="*/ 3008 w 10000"/>
                  <a:gd name="connsiteY130" fmla="*/ 1205 h 10000"/>
                  <a:gd name="connsiteX131" fmla="*/ 3000 w 10000"/>
                  <a:gd name="connsiteY131" fmla="*/ 1192 h 10000"/>
                  <a:gd name="connsiteX132" fmla="*/ 2994 w 10000"/>
                  <a:gd name="connsiteY132" fmla="*/ 1176 h 10000"/>
                  <a:gd name="connsiteX133" fmla="*/ 2986 w 10000"/>
                  <a:gd name="connsiteY133" fmla="*/ 1182 h 10000"/>
                  <a:gd name="connsiteX134" fmla="*/ 2981 w 10000"/>
                  <a:gd name="connsiteY134" fmla="*/ 1192 h 10000"/>
                  <a:gd name="connsiteX135" fmla="*/ 2970 w 10000"/>
                  <a:gd name="connsiteY135" fmla="*/ 1201 h 10000"/>
                  <a:gd name="connsiteX136" fmla="*/ 2956 w 10000"/>
                  <a:gd name="connsiteY136" fmla="*/ 1218 h 10000"/>
                  <a:gd name="connsiteX137" fmla="*/ 2939 w 10000"/>
                  <a:gd name="connsiteY137" fmla="*/ 1240 h 10000"/>
                  <a:gd name="connsiteX138" fmla="*/ 2928 w 10000"/>
                  <a:gd name="connsiteY138" fmla="*/ 1247 h 10000"/>
                  <a:gd name="connsiteX139" fmla="*/ 2922 w 10000"/>
                  <a:gd name="connsiteY139" fmla="*/ 1250 h 10000"/>
                  <a:gd name="connsiteX140" fmla="*/ 2911 w 10000"/>
                  <a:gd name="connsiteY140" fmla="*/ 1250 h 10000"/>
                  <a:gd name="connsiteX141" fmla="*/ 2884 w 10000"/>
                  <a:gd name="connsiteY141" fmla="*/ 1247 h 10000"/>
                  <a:gd name="connsiteX142" fmla="*/ 2864 w 10000"/>
                  <a:gd name="connsiteY142" fmla="*/ 1237 h 10000"/>
                  <a:gd name="connsiteX143" fmla="*/ 2848 w 10000"/>
                  <a:gd name="connsiteY143" fmla="*/ 1231 h 10000"/>
                  <a:gd name="connsiteX144" fmla="*/ 2834 w 10000"/>
                  <a:gd name="connsiteY144" fmla="*/ 1227 h 10000"/>
                  <a:gd name="connsiteX145" fmla="*/ 2831 w 10000"/>
                  <a:gd name="connsiteY145" fmla="*/ 1227 h 10000"/>
                  <a:gd name="connsiteX146" fmla="*/ 2831 w 10000"/>
                  <a:gd name="connsiteY146" fmla="*/ 1221 h 10000"/>
                  <a:gd name="connsiteX147" fmla="*/ 2825 w 10000"/>
                  <a:gd name="connsiteY147" fmla="*/ 1205 h 10000"/>
                  <a:gd name="connsiteX148" fmla="*/ 2823 w 10000"/>
                  <a:gd name="connsiteY148" fmla="*/ 1192 h 10000"/>
                  <a:gd name="connsiteX149" fmla="*/ 2817 w 10000"/>
                  <a:gd name="connsiteY149" fmla="*/ 1182 h 10000"/>
                  <a:gd name="connsiteX150" fmla="*/ 2814 w 10000"/>
                  <a:gd name="connsiteY150" fmla="*/ 1176 h 10000"/>
                  <a:gd name="connsiteX151" fmla="*/ 2792 w 10000"/>
                  <a:gd name="connsiteY151" fmla="*/ 1172 h 10000"/>
                  <a:gd name="connsiteX152" fmla="*/ 2759 w 10000"/>
                  <a:gd name="connsiteY152" fmla="*/ 1156 h 10000"/>
                  <a:gd name="connsiteX153" fmla="*/ 2734 w 10000"/>
                  <a:gd name="connsiteY153" fmla="*/ 1143 h 10000"/>
                  <a:gd name="connsiteX154" fmla="*/ 2695 w 10000"/>
                  <a:gd name="connsiteY154" fmla="*/ 1124 h 10000"/>
                  <a:gd name="connsiteX155" fmla="*/ 2670 w 10000"/>
                  <a:gd name="connsiteY155" fmla="*/ 1108 h 10000"/>
                  <a:gd name="connsiteX156" fmla="*/ 2645 w 10000"/>
                  <a:gd name="connsiteY156" fmla="*/ 1091 h 10000"/>
                  <a:gd name="connsiteX157" fmla="*/ 2618 w 10000"/>
                  <a:gd name="connsiteY157" fmla="*/ 1088 h 10000"/>
                  <a:gd name="connsiteX158" fmla="*/ 2576 w 10000"/>
                  <a:gd name="connsiteY158" fmla="*/ 1088 h 10000"/>
                  <a:gd name="connsiteX159" fmla="*/ 2551 w 10000"/>
                  <a:gd name="connsiteY159" fmla="*/ 1091 h 10000"/>
                  <a:gd name="connsiteX160" fmla="*/ 2521 w 10000"/>
                  <a:gd name="connsiteY160" fmla="*/ 1098 h 10000"/>
                  <a:gd name="connsiteX161" fmla="*/ 2493 w 10000"/>
                  <a:gd name="connsiteY161" fmla="*/ 1104 h 10000"/>
                  <a:gd name="connsiteX162" fmla="*/ 2468 w 10000"/>
                  <a:gd name="connsiteY162" fmla="*/ 1108 h 10000"/>
                  <a:gd name="connsiteX163" fmla="*/ 2404 w 10000"/>
                  <a:gd name="connsiteY163" fmla="*/ 1124 h 10000"/>
                  <a:gd name="connsiteX164" fmla="*/ 2366 w 10000"/>
                  <a:gd name="connsiteY164" fmla="*/ 1133 h 10000"/>
                  <a:gd name="connsiteX165" fmla="*/ 2346 w 10000"/>
                  <a:gd name="connsiteY165" fmla="*/ 1137 h 10000"/>
                  <a:gd name="connsiteX166" fmla="*/ 2294 w 10000"/>
                  <a:gd name="connsiteY166" fmla="*/ 1146 h 10000"/>
                  <a:gd name="connsiteX167" fmla="*/ 2249 w 10000"/>
                  <a:gd name="connsiteY167" fmla="*/ 1156 h 10000"/>
                  <a:gd name="connsiteX168" fmla="*/ 2230 w 10000"/>
                  <a:gd name="connsiteY168" fmla="*/ 1156 h 10000"/>
                  <a:gd name="connsiteX169" fmla="*/ 2222 w 10000"/>
                  <a:gd name="connsiteY169" fmla="*/ 1163 h 10000"/>
                  <a:gd name="connsiteX170" fmla="*/ 2194 w 10000"/>
                  <a:gd name="connsiteY170" fmla="*/ 1163 h 10000"/>
                  <a:gd name="connsiteX171" fmla="*/ 2172 w 10000"/>
                  <a:gd name="connsiteY171" fmla="*/ 1163 h 10000"/>
                  <a:gd name="connsiteX172" fmla="*/ 2147 w 10000"/>
                  <a:gd name="connsiteY172" fmla="*/ 1166 h 10000"/>
                  <a:gd name="connsiteX173" fmla="*/ 2108 w 10000"/>
                  <a:gd name="connsiteY173" fmla="*/ 1166 h 10000"/>
                  <a:gd name="connsiteX174" fmla="*/ 2083 w 10000"/>
                  <a:gd name="connsiteY174" fmla="*/ 1156 h 10000"/>
                  <a:gd name="connsiteX175" fmla="*/ 2042 w 10000"/>
                  <a:gd name="connsiteY175" fmla="*/ 1143 h 10000"/>
                  <a:gd name="connsiteX176" fmla="*/ 2011 w 10000"/>
                  <a:gd name="connsiteY176" fmla="*/ 1143 h 10000"/>
                  <a:gd name="connsiteX177" fmla="*/ 1994 w 10000"/>
                  <a:gd name="connsiteY177" fmla="*/ 1146 h 10000"/>
                  <a:gd name="connsiteX178" fmla="*/ 1967 w 10000"/>
                  <a:gd name="connsiteY178" fmla="*/ 1156 h 10000"/>
                  <a:gd name="connsiteX179" fmla="*/ 1903 w 10000"/>
                  <a:gd name="connsiteY179" fmla="*/ 1176 h 10000"/>
                  <a:gd name="connsiteX180" fmla="*/ 1873 w 10000"/>
                  <a:gd name="connsiteY180" fmla="*/ 1182 h 10000"/>
                  <a:gd name="connsiteX181" fmla="*/ 1850 w 10000"/>
                  <a:gd name="connsiteY181" fmla="*/ 1185 h 10000"/>
                  <a:gd name="connsiteX182" fmla="*/ 1842 w 10000"/>
                  <a:gd name="connsiteY182" fmla="*/ 1192 h 10000"/>
                  <a:gd name="connsiteX183" fmla="*/ 1823 w 10000"/>
                  <a:gd name="connsiteY183" fmla="*/ 1195 h 10000"/>
                  <a:gd name="connsiteX184" fmla="*/ 1814 w 10000"/>
                  <a:gd name="connsiteY184" fmla="*/ 1201 h 10000"/>
                  <a:gd name="connsiteX185" fmla="*/ 1792 w 10000"/>
                  <a:gd name="connsiteY185" fmla="*/ 1218 h 10000"/>
                  <a:gd name="connsiteX186" fmla="*/ 1767 w 10000"/>
                  <a:gd name="connsiteY186" fmla="*/ 1231 h 10000"/>
                  <a:gd name="connsiteX187" fmla="*/ 1717 w 10000"/>
                  <a:gd name="connsiteY187" fmla="*/ 1266 h 10000"/>
                  <a:gd name="connsiteX188" fmla="*/ 1695 w 10000"/>
                  <a:gd name="connsiteY188" fmla="*/ 1279 h 10000"/>
                  <a:gd name="connsiteX189" fmla="*/ 1654 w 10000"/>
                  <a:gd name="connsiteY189" fmla="*/ 1308 h 10000"/>
                  <a:gd name="connsiteX190" fmla="*/ 1620 w 10000"/>
                  <a:gd name="connsiteY190" fmla="*/ 1334 h 10000"/>
                  <a:gd name="connsiteX191" fmla="*/ 1590 w 10000"/>
                  <a:gd name="connsiteY191" fmla="*/ 1360 h 10000"/>
                  <a:gd name="connsiteX192" fmla="*/ 1565 w 10000"/>
                  <a:gd name="connsiteY192" fmla="*/ 1380 h 10000"/>
                  <a:gd name="connsiteX193" fmla="*/ 1532 w 10000"/>
                  <a:gd name="connsiteY193" fmla="*/ 1402 h 10000"/>
                  <a:gd name="connsiteX194" fmla="*/ 1501 w 10000"/>
                  <a:gd name="connsiteY194" fmla="*/ 1418 h 10000"/>
                  <a:gd name="connsiteX195" fmla="*/ 1460 w 10000"/>
                  <a:gd name="connsiteY195" fmla="*/ 1438 h 10000"/>
                  <a:gd name="connsiteX196" fmla="*/ 1435 w 10000"/>
                  <a:gd name="connsiteY196" fmla="*/ 1454 h 10000"/>
                  <a:gd name="connsiteX197" fmla="*/ 1421 w 10000"/>
                  <a:gd name="connsiteY197" fmla="*/ 1464 h 10000"/>
                  <a:gd name="connsiteX198" fmla="*/ 1380 w 10000"/>
                  <a:gd name="connsiteY198" fmla="*/ 1473 h 10000"/>
                  <a:gd name="connsiteX199" fmla="*/ 1324 w 10000"/>
                  <a:gd name="connsiteY199" fmla="*/ 1477 h 10000"/>
                  <a:gd name="connsiteX200" fmla="*/ 1274 w 10000"/>
                  <a:gd name="connsiteY200" fmla="*/ 1483 h 10000"/>
                  <a:gd name="connsiteX201" fmla="*/ 1244 w 10000"/>
                  <a:gd name="connsiteY201" fmla="*/ 1486 h 10000"/>
                  <a:gd name="connsiteX202" fmla="*/ 1233 w 10000"/>
                  <a:gd name="connsiteY202" fmla="*/ 1486 h 10000"/>
                  <a:gd name="connsiteX203" fmla="*/ 1197 w 10000"/>
                  <a:gd name="connsiteY203" fmla="*/ 1493 h 10000"/>
                  <a:gd name="connsiteX204" fmla="*/ 1180 w 10000"/>
                  <a:gd name="connsiteY204" fmla="*/ 1496 h 10000"/>
                  <a:gd name="connsiteX205" fmla="*/ 1169 w 10000"/>
                  <a:gd name="connsiteY205" fmla="*/ 1496 h 10000"/>
                  <a:gd name="connsiteX206" fmla="*/ 1161 w 10000"/>
                  <a:gd name="connsiteY206" fmla="*/ 1503 h 10000"/>
                  <a:gd name="connsiteX207" fmla="*/ 1155 w 10000"/>
                  <a:gd name="connsiteY207" fmla="*/ 1503 h 10000"/>
                  <a:gd name="connsiteX208" fmla="*/ 501 w 10000"/>
                  <a:gd name="connsiteY208" fmla="*/ 2277 h 10000"/>
                  <a:gd name="connsiteX209" fmla="*/ 396 w 10000"/>
                  <a:gd name="connsiteY209" fmla="*/ 2532 h 10000"/>
                  <a:gd name="connsiteX210" fmla="*/ 324 w 10000"/>
                  <a:gd name="connsiteY210" fmla="*/ 2759 h 10000"/>
                  <a:gd name="connsiteX211" fmla="*/ 274 w 10000"/>
                  <a:gd name="connsiteY211" fmla="*/ 2866 h 10000"/>
                  <a:gd name="connsiteX212" fmla="*/ 202 w 10000"/>
                  <a:gd name="connsiteY212" fmla="*/ 3008 h 10000"/>
                  <a:gd name="connsiteX213" fmla="*/ 211 w 10000"/>
                  <a:gd name="connsiteY213" fmla="*/ 3177 h 10000"/>
                  <a:gd name="connsiteX214" fmla="*/ 235 w 10000"/>
                  <a:gd name="connsiteY214" fmla="*/ 3368 h 10000"/>
                  <a:gd name="connsiteX215" fmla="*/ 266 w 10000"/>
                  <a:gd name="connsiteY215" fmla="*/ 3595 h 10000"/>
                  <a:gd name="connsiteX216" fmla="*/ 299 w 10000"/>
                  <a:gd name="connsiteY216" fmla="*/ 3831 h 10000"/>
                  <a:gd name="connsiteX217" fmla="*/ 305 w 10000"/>
                  <a:gd name="connsiteY217" fmla="*/ 3863 h 10000"/>
                  <a:gd name="connsiteX218" fmla="*/ 341 w 10000"/>
                  <a:gd name="connsiteY218" fmla="*/ 3941 h 10000"/>
                  <a:gd name="connsiteX219" fmla="*/ 186 w 10000"/>
                  <a:gd name="connsiteY219" fmla="*/ 3935 h 10000"/>
                  <a:gd name="connsiteX220" fmla="*/ 30 w 10000"/>
                  <a:gd name="connsiteY220" fmla="*/ 3925 h 10000"/>
                  <a:gd name="connsiteX221" fmla="*/ 0 w 10000"/>
                  <a:gd name="connsiteY221" fmla="*/ 4054 h 10000"/>
                  <a:gd name="connsiteX222" fmla="*/ 14 w 10000"/>
                  <a:gd name="connsiteY222" fmla="*/ 4152 h 10000"/>
                  <a:gd name="connsiteX223" fmla="*/ 22 w 10000"/>
                  <a:gd name="connsiteY223" fmla="*/ 4242 h 10000"/>
                  <a:gd name="connsiteX224" fmla="*/ 30 w 10000"/>
                  <a:gd name="connsiteY224" fmla="*/ 4291 h 10000"/>
                  <a:gd name="connsiteX225" fmla="*/ 102 w 10000"/>
                  <a:gd name="connsiteY225" fmla="*/ 4271 h 10000"/>
                  <a:gd name="connsiteX226" fmla="*/ 155 w 10000"/>
                  <a:gd name="connsiteY226" fmla="*/ 4262 h 10000"/>
                  <a:gd name="connsiteX227" fmla="*/ 410 w 10000"/>
                  <a:gd name="connsiteY227" fmla="*/ 4255 h 10000"/>
                  <a:gd name="connsiteX228" fmla="*/ 418 w 10000"/>
                  <a:gd name="connsiteY228" fmla="*/ 4385 h 10000"/>
                  <a:gd name="connsiteX229" fmla="*/ 429 w 10000"/>
                  <a:gd name="connsiteY229" fmla="*/ 4543 h 10000"/>
                  <a:gd name="connsiteX230" fmla="*/ 443 w 10000"/>
                  <a:gd name="connsiteY230" fmla="*/ 4585 h 10000"/>
                  <a:gd name="connsiteX231" fmla="*/ 465 w 10000"/>
                  <a:gd name="connsiteY231" fmla="*/ 4611 h 10000"/>
                  <a:gd name="connsiteX232" fmla="*/ 468 w 10000"/>
                  <a:gd name="connsiteY232" fmla="*/ 4621 h 10000"/>
                  <a:gd name="connsiteX233" fmla="*/ 474 w 10000"/>
                  <a:gd name="connsiteY233" fmla="*/ 4679 h 10000"/>
                  <a:gd name="connsiteX234" fmla="*/ 554 w 10000"/>
                  <a:gd name="connsiteY234" fmla="*/ 4738 h 10000"/>
                  <a:gd name="connsiteX235" fmla="*/ 637 w 10000"/>
                  <a:gd name="connsiteY235" fmla="*/ 4809 h 10000"/>
                  <a:gd name="connsiteX236" fmla="*/ 704 w 10000"/>
                  <a:gd name="connsiteY236" fmla="*/ 4851 h 10000"/>
                  <a:gd name="connsiteX237" fmla="*/ 740 w 10000"/>
                  <a:gd name="connsiteY237" fmla="*/ 4893 h 10000"/>
                  <a:gd name="connsiteX238" fmla="*/ 756 w 10000"/>
                  <a:gd name="connsiteY238" fmla="*/ 4896 h 10000"/>
                  <a:gd name="connsiteX239" fmla="*/ 767 w 10000"/>
                  <a:gd name="connsiteY239" fmla="*/ 4880 h 10000"/>
                  <a:gd name="connsiteX240" fmla="*/ 806 w 10000"/>
                  <a:gd name="connsiteY240" fmla="*/ 4945 h 10000"/>
                  <a:gd name="connsiteX241" fmla="*/ 886 w 10000"/>
                  <a:gd name="connsiteY241" fmla="*/ 5078 h 10000"/>
                  <a:gd name="connsiteX242" fmla="*/ 911 w 10000"/>
                  <a:gd name="connsiteY242" fmla="*/ 5130 h 10000"/>
                  <a:gd name="connsiteX243" fmla="*/ 920 w 10000"/>
                  <a:gd name="connsiteY243" fmla="*/ 5191 h 10000"/>
                  <a:gd name="connsiteX244" fmla="*/ 920 w 10000"/>
                  <a:gd name="connsiteY244" fmla="*/ 5220 h 10000"/>
                  <a:gd name="connsiteX245" fmla="*/ 911 w 10000"/>
                  <a:gd name="connsiteY245" fmla="*/ 5314 h 10000"/>
                  <a:gd name="connsiteX246" fmla="*/ 898 w 10000"/>
                  <a:gd name="connsiteY246" fmla="*/ 5369 h 10000"/>
                  <a:gd name="connsiteX247" fmla="*/ 895 w 10000"/>
                  <a:gd name="connsiteY247" fmla="*/ 5385 h 10000"/>
                  <a:gd name="connsiteX248" fmla="*/ 895 w 10000"/>
                  <a:gd name="connsiteY248" fmla="*/ 5405 h 10000"/>
                  <a:gd name="connsiteX249" fmla="*/ 898 w 10000"/>
                  <a:gd name="connsiteY249" fmla="*/ 5434 h 10000"/>
                  <a:gd name="connsiteX250" fmla="*/ 911 w 10000"/>
                  <a:gd name="connsiteY250" fmla="*/ 5463 h 10000"/>
                  <a:gd name="connsiteX251" fmla="*/ 920 w 10000"/>
                  <a:gd name="connsiteY251" fmla="*/ 5492 h 10000"/>
                  <a:gd name="connsiteX252" fmla="*/ 934 w 10000"/>
                  <a:gd name="connsiteY252" fmla="*/ 5518 h 10000"/>
                  <a:gd name="connsiteX253" fmla="*/ 1169 w 10000"/>
                  <a:gd name="connsiteY253" fmla="*/ 5738 h 10000"/>
                  <a:gd name="connsiteX254" fmla="*/ 1188 w 10000"/>
                  <a:gd name="connsiteY254" fmla="*/ 5755 h 10000"/>
                  <a:gd name="connsiteX255" fmla="*/ 1216 w 10000"/>
                  <a:gd name="connsiteY255" fmla="*/ 5758 h 10000"/>
                  <a:gd name="connsiteX256" fmla="*/ 1313 w 10000"/>
                  <a:gd name="connsiteY256" fmla="*/ 5774 h 10000"/>
                  <a:gd name="connsiteX257" fmla="*/ 1349 w 10000"/>
                  <a:gd name="connsiteY257" fmla="*/ 5787 h 10000"/>
                  <a:gd name="connsiteX258" fmla="*/ 1393 w 10000"/>
                  <a:gd name="connsiteY258" fmla="*/ 5793 h 10000"/>
                  <a:gd name="connsiteX259" fmla="*/ 1393 w 10000"/>
                  <a:gd name="connsiteY259" fmla="*/ 5797 h 10000"/>
                  <a:gd name="connsiteX260" fmla="*/ 1421 w 10000"/>
                  <a:gd name="connsiteY260" fmla="*/ 5810 h 10000"/>
                  <a:gd name="connsiteX261" fmla="*/ 1446 w 10000"/>
                  <a:gd name="connsiteY261" fmla="*/ 5829 h 10000"/>
                  <a:gd name="connsiteX262" fmla="*/ 1460 w 10000"/>
                  <a:gd name="connsiteY262" fmla="*/ 5842 h 10000"/>
                  <a:gd name="connsiteX263" fmla="*/ 1476 w 10000"/>
                  <a:gd name="connsiteY263" fmla="*/ 5848 h 10000"/>
                  <a:gd name="connsiteX264" fmla="*/ 1501 w 10000"/>
                  <a:gd name="connsiteY264" fmla="*/ 5852 h 10000"/>
                  <a:gd name="connsiteX265" fmla="*/ 1532 w 10000"/>
                  <a:gd name="connsiteY265" fmla="*/ 5887 h 10000"/>
                  <a:gd name="connsiteX266" fmla="*/ 1565 w 10000"/>
                  <a:gd name="connsiteY266" fmla="*/ 5942 h 10000"/>
                  <a:gd name="connsiteX267" fmla="*/ 1587 w 10000"/>
                  <a:gd name="connsiteY267" fmla="*/ 5972 h 10000"/>
                  <a:gd name="connsiteX268" fmla="*/ 1612 w 10000"/>
                  <a:gd name="connsiteY268" fmla="*/ 5955 h 10000"/>
                  <a:gd name="connsiteX269" fmla="*/ 1679 w 10000"/>
                  <a:gd name="connsiteY269" fmla="*/ 6049 h 10000"/>
                  <a:gd name="connsiteX270" fmla="*/ 1720 w 10000"/>
                  <a:gd name="connsiteY270" fmla="*/ 6108 h 10000"/>
                  <a:gd name="connsiteX271" fmla="*/ 1751 w 10000"/>
                  <a:gd name="connsiteY271" fmla="*/ 6133 h 10000"/>
                  <a:gd name="connsiteX272" fmla="*/ 1792 w 10000"/>
                  <a:gd name="connsiteY272" fmla="*/ 6169 h 10000"/>
                  <a:gd name="connsiteX273" fmla="*/ 1801 w 10000"/>
                  <a:gd name="connsiteY273" fmla="*/ 6172 h 10000"/>
                  <a:gd name="connsiteX274" fmla="*/ 1814 w 10000"/>
                  <a:gd name="connsiteY274" fmla="*/ 6286 h 10000"/>
                  <a:gd name="connsiteX275" fmla="*/ 1817 w 10000"/>
                  <a:gd name="connsiteY275" fmla="*/ 6331 h 10000"/>
                  <a:gd name="connsiteX276" fmla="*/ 1809 w 10000"/>
                  <a:gd name="connsiteY276" fmla="*/ 6444 h 10000"/>
                  <a:gd name="connsiteX277" fmla="*/ 1801 w 10000"/>
                  <a:gd name="connsiteY277" fmla="*/ 6499 h 10000"/>
                  <a:gd name="connsiteX278" fmla="*/ 1781 w 10000"/>
                  <a:gd name="connsiteY278" fmla="*/ 6522 h 10000"/>
                  <a:gd name="connsiteX279" fmla="*/ 1773 w 10000"/>
                  <a:gd name="connsiteY279" fmla="*/ 6541 h 10000"/>
                  <a:gd name="connsiteX280" fmla="*/ 1762 w 10000"/>
                  <a:gd name="connsiteY280" fmla="*/ 6571 h 10000"/>
                  <a:gd name="connsiteX281" fmla="*/ 1767 w 10000"/>
                  <a:gd name="connsiteY281" fmla="*/ 6622 h 10000"/>
                  <a:gd name="connsiteX282" fmla="*/ 1767 w 10000"/>
                  <a:gd name="connsiteY282" fmla="*/ 6665 h 10000"/>
                  <a:gd name="connsiteX283" fmla="*/ 1767 w 10000"/>
                  <a:gd name="connsiteY283" fmla="*/ 6694 h 10000"/>
                  <a:gd name="connsiteX284" fmla="*/ 1776 w 10000"/>
                  <a:gd name="connsiteY284" fmla="*/ 6726 h 10000"/>
                  <a:gd name="connsiteX285" fmla="*/ 1776 w 10000"/>
                  <a:gd name="connsiteY285" fmla="*/ 6745 h 10000"/>
                  <a:gd name="connsiteX286" fmla="*/ 1767 w 10000"/>
                  <a:gd name="connsiteY286" fmla="*/ 6765 h 10000"/>
                  <a:gd name="connsiteX287" fmla="*/ 1762 w 10000"/>
                  <a:gd name="connsiteY287" fmla="*/ 6804 h 10000"/>
                  <a:gd name="connsiteX288" fmla="*/ 1753 w 10000"/>
                  <a:gd name="connsiteY288" fmla="*/ 6839 h 10000"/>
                  <a:gd name="connsiteX289" fmla="*/ 1742 w 10000"/>
                  <a:gd name="connsiteY289" fmla="*/ 6849 h 10000"/>
                  <a:gd name="connsiteX290" fmla="*/ 1726 w 10000"/>
                  <a:gd name="connsiteY290" fmla="*/ 6849 h 10000"/>
                  <a:gd name="connsiteX291" fmla="*/ 1712 w 10000"/>
                  <a:gd name="connsiteY291" fmla="*/ 6852 h 10000"/>
                  <a:gd name="connsiteX292" fmla="*/ 1640 w 10000"/>
                  <a:gd name="connsiteY292" fmla="*/ 6953 h 10000"/>
                  <a:gd name="connsiteX293" fmla="*/ 1493 w 10000"/>
                  <a:gd name="connsiteY293" fmla="*/ 7105 h 10000"/>
                  <a:gd name="connsiteX294" fmla="*/ 1490 w 10000"/>
                  <a:gd name="connsiteY294" fmla="*/ 7124 h 10000"/>
                  <a:gd name="connsiteX295" fmla="*/ 1468 w 10000"/>
                  <a:gd name="connsiteY295" fmla="*/ 7137 h 10000"/>
                  <a:gd name="connsiteX296" fmla="*/ 1454 w 10000"/>
                  <a:gd name="connsiteY296" fmla="*/ 7144 h 10000"/>
                  <a:gd name="connsiteX297" fmla="*/ 1452 w 10000"/>
                  <a:gd name="connsiteY297" fmla="*/ 7157 h 10000"/>
                  <a:gd name="connsiteX298" fmla="*/ 1446 w 10000"/>
                  <a:gd name="connsiteY298" fmla="*/ 7199 h 10000"/>
                  <a:gd name="connsiteX299" fmla="*/ 1476 w 10000"/>
                  <a:gd name="connsiteY299" fmla="*/ 7247 h 10000"/>
                  <a:gd name="connsiteX300" fmla="*/ 1501 w 10000"/>
                  <a:gd name="connsiteY300" fmla="*/ 7270 h 10000"/>
                  <a:gd name="connsiteX301" fmla="*/ 1518 w 10000"/>
                  <a:gd name="connsiteY301" fmla="*/ 7286 h 10000"/>
                  <a:gd name="connsiteX302" fmla="*/ 1524 w 10000"/>
                  <a:gd name="connsiteY302" fmla="*/ 7306 h 10000"/>
                  <a:gd name="connsiteX303" fmla="*/ 1540 w 10000"/>
                  <a:gd name="connsiteY303" fmla="*/ 7322 h 10000"/>
                  <a:gd name="connsiteX304" fmla="*/ 1565 w 10000"/>
                  <a:gd name="connsiteY304" fmla="*/ 7325 h 10000"/>
                  <a:gd name="connsiteX305" fmla="*/ 1590 w 10000"/>
                  <a:gd name="connsiteY305" fmla="*/ 7332 h 10000"/>
                  <a:gd name="connsiteX306" fmla="*/ 1615 w 10000"/>
                  <a:gd name="connsiteY306" fmla="*/ 7345 h 10000"/>
                  <a:gd name="connsiteX307" fmla="*/ 1662 w 10000"/>
                  <a:gd name="connsiteY307" fmla="*/ 7370 h 10000"/>
                  <a:gd name="connsiteX308" fmla="*/ 1670 w 10000"/>
                  <a:gd name="connsiteY308" fmla="*/ 7351 h 10000"/>
                  <a:gd name="connsiteX309" fmla="*/ 1726 w 10000"/>
                  <a:gd name="connsiteY309" fmla="*/ 7354 h 10000"/>
                  <a:gd name="connsiteX310" fmla="*/ 1726 w 10000"/>
                  <a:gd name="connsiteY310" fmla="*/ 7400 h 10000"/>
                  <a:gd name="connsiteX311" fmla="*/ 1773 w 10000"/>
                  <a:gd name="connsiteY311" fmla="*/ 7409 h 10000"/>
                  <a:gd name="connsiteX312" fmla="*/ 1806 w 10000"/>
                  <a:gd name="connsiteY312" fmla="*/ 7416 h 10000"/>
                  <a:gd name="connsiteX313" fmla="*/ 1839 w 10000"/>
                  <a:gd name="connsiteY313" fmla="*/ 7403 h 10000"/>
                  <a:gd name="connsiteX314" fmla="*/ 1886 w 10000"/>
                  <a:gd name="connsiteY314" fmla="*/ 7403 h 10000"/>
                  <a:gd name="connsiteX315" fmla="*/ 1898 w 10000"/>
                  <a:gd name="connsiteY315" fmla="*/ 7403 h 10000"/>
                  <a:gd name="connsiteX316" fmla="*/ 1914 w 10000"/>
                  <a:gd name="connsiteY316" fmla="*/ 7494 h 10000"/>
                  <a:gd name="connsiteX317" fmla="*/ 1895 w 10000"/>
                  <a:gd name="connsiteY317" fmla="*/ 7523 h 10000"/>
                  <a:gd name="connsiteX318" fmla="*/ 1825 w 10000"/>
                  <a:gd name="connsiteY318" fmla="*/ 7617 h 10000"/>
                  <a:gd name="connsiteX319" fmla="*/ 1776 w 10000"/>
                  <a:gd name="connsiteY319" fmla="*/ 7691 h 10000"/>
                  <a:gd name="connsiteX320" fmla="*/ 1781 w 10000"/>
                  <a:gd name="connsiteY320" fmla="*/ 7723 h 10000"/>
                  <a:gd name="connsiteX321" fmla="*/ 1767 w 10000"/>
                  <a:gd name="connsiteY321" fmla="*/ 7759 h 10000"/>
                  <a:gd name="connsiteX322" fmla="*/ 1762 w 10000"/>
                  <a:gd name="connsiteY322" fmla="*/ 7817 h 10000"/>
                  <a:gd name="connsiteX323" fmla="*/ 1762 w 10000"/>
                  <a:gd name="connsiteY323" fmla="*/ 7856 h 10000"/>
                  <a:gd name="connsiteX324" fmla="*/ 1776 w 10000"/>
                  <a:gd name="connsiteY324" fmla="*/ 7892 h 10000"/>
                  <a:gd name="connsiteX325" fmla="*/ 1784 w 10000"/>
                  <a:gd name="connsiteY325" fmla="*/ 7902 h 10000"/>
                  <a:gd name="connsiteX326" fmla="*/ 1801 w 10000"/>
                  <a:gd name="connsiteY326" fmla="*/ 7908 h 10000"/>
                  <a:gd name="connsiteX327" fmla="*/ 1809 w 10000"/>
                  <a:gd name="connsiteY327" fmla="*/ 7911 h 10000"/>
                  <a:gd name="connsiteX328" fmla="*/ 1801 w 10000"/>
                  <a:gd name="connsiteY328" fmla="*/ 7940 h 10000"/>
                  <a:gd name="connsiteX329" fmla="*/ 1798 w 10000"/>
                  <a:gd name="connsiteY329" fmla="*/ 7979 h 10000"/>
                  <a:gd name="connsiteX330" fmla="*/ 1806 w 10000"/>
                  <a:gd name="connsiteY330" fmla="*/ 8002 h 10000"/>
                  <a:gd name="connsiteX331" fmla="*/ 1823 w 10000"/>
                  <a:gd name="connsiteY331" fmla="*/ 8021 h 10000"/>
                  <a:gd name="connsiteX332" fmla="*/ 1834 w 10000"/>
                  <a:gd name="connsiteY332" fmla="*/ 8044 h 10000"/>
                  <a:gd name="connsiteX333" fmla="*/ 1839 w 10000"/>
                  <a:gd name="connsiteY333" fmla="*/ 8073 h 10000"/>
                  <a:gd name="connsiteX334" fmla="*/ 1842 w 10000"/>
                  <a:gd name="connsiteY334" fmla="*/ 8106 h 10000"/>
                  <a:gd name="connsiteX335" fmla="*/ 1839 w 10000"/>
                  <a:gd name="connsiteY335" fmla="*/ 8144 h 10000"/>
                  <a:gd name="connsiteX336" fmla="*/ 1856 w 10000"/>
                  <a:gd name="connsiteY336" fmla="*/ 8164 h 10000"/>
                  <a:gd name="connsiteX337" fmla="*/ 1886 w 10000"/>
                  <a:gd name="connsiteY337" fmla="*/ 8193 h 10000"/>
                  <a:gd name="connsiteX338" fmla="*/ 1922 w 10000"/>
                  <a:gd name="connsiteY338" fmla="*/ 8206 h 10000"/>
                  <a:gd name="connsiteX339" fmla="*/ 1967 w 10000"/>
                  <a:gd name="connsiteY339" fmla="*/ 8203 h 10000"/>
                  <a:gd name="connsiteX340" fmla="*/ 1986 w 10000"/>
                  <a:gd name="connsiteY340" fmla="*/ 8212 h 10000"/>
                  <a:gd name="connsiteX341" fmla="*/ 2000 w 10000"/>
                  <a:gd name="connsiteY341" fmla="*/ 8232 h 10000"/>
                  <a:gd name="connsiteX342" fmla="*/ 2033 w 10000"/>
                  <a:gd name="connsiteY342" fmla="*/ 8258 h 10000"/>
                  <a:gd name="connsiteX343" fmla="*/ 2050 w 10000"/>
                  <a:gd name="connsiteY343" fmla="*/ 8271 h 10000"/>
                  <a:gd name="connsiteX344" fmla="*/ 2089 w 10000"/>
                  <a:gd name="connsiteY344" fmla="*/ 8280 h 10000"/>
                  <a:gd name="connsiteX345" fmla="*/ 2122 w 10000"/>
                  <a:gd name="connsiteY345" fmla="*/ 8300 h 10000"/>
                  <a:gd name="connsiteX346" fmla="*/ 2163 w 10000"/>
                  <a:gd name="connsiteY346" fmla="*/ 8332 h 10000"/>
                  <a:gd name="connsiteX347" fmla="*/ 2172 w 10000"/>
                  <a:gd name="connsiteY347" fmla="*/ 8335 h 10000"/>
                  <a:gd name="connsiteX348" fmla="*/ 2177 w 10000"/>
                  <a:gd name="connsiteY348" fmla="*/ 8345 h 10000"/>
                  <a:gd name="connsiteX349" fmla="*/ 2163 w 10000"/>
                  <a:gd name="connsiteY349" fmla="*/ 8371 h 10000"/>
                  <a:gd name="connsiteX350" fmla="*/ 2139 w 10000"/>
                  <a:gd name="connsiteY350" fmla="*/ 8423 h 10000"/>
                  <a:gd name="connsiteX351" fmla="*/ 2130 w 10000"/>
                  <a:gd name="connsiteY351" fmla="*/ 8439 h 10000"/>
                  <a:gd name="connsiteX352" fmla="*/ 2105 w 10000"/>
                  <a:gd name="connsiteY352" fmla="*/ 8446 h 10000"/>
                  <a:gd name="connsiteX353" fmla="*/ 2080 w 10000"/>
                  <a:gd name="connsiteY353" fmla="*/ 8449 h 10000"/>
                  <a:gd name="connsiteX354" fmla="*/ 2075 w 10000"/>
                  <a:gd name="connsiteY354" fmla="*/ 8459 h 10000"/>
                  <a:gd name="connsiteX355" fmla="*/ 2072 w 10000"/>
                  <a:gd name="connsiteY355" fmla="*/ 8475 h 10000"/>
                  <a:gd name="connsiteX356" fmla="*/ 2080 w 10000"/>
                  <a:gd name="connsiteY356" fmla="*/ 8484 h 10000"/>
                  <a:gd name="connsiteX357" fmla="*/ 2100 w 10000"/>
                  <a:gd name="connsiteY357" fmla="*/ 8475 h 10000"/>
                  <a:gd name="connsiteX358" fmla="*/ 2141 w 10000"/>
                  <a:gd name="connsiteY358" fmla="*/ 8478 h 10000"/>
                  <a:gd name="connsiteX359" fmla="*/ 2172 w 10000"/>
                  <a:gd name="connsiteY359" fmla="*/ 8475 h 10000"/>
                  <a:gd name="connsiteX360" fmla="*/ 2188 w 10000"/>
                  <a:gd name="connsiteY360" fmla="*/ 8475 h 10000"/>
                  <a:gd name="connsiteX361" fmla="*/ 2222 w 10000"/>
                  <a:gd name="connsiteY361" fmla="*/ 8497 h 10000"/>
                  <a:gd name="connsiteX362" fmla="*/ 2252 w 10000"/>
                  <a:gd name="connsiteY362" fmla="*/ 8514 h 10000"/>
                  <a:gd name="connsiteX363" fmla="*/ 2274 w 10000"/>
                  <a:gd name="connsiteY363" fmla="*/ 8514 h 10000"/>
                  <a:gd name="connsiteX364" fmla="*/ 2299 w 10000"/>
                  <a:gd name="connsiteY364" fmla="*/ 8504 h 10000"/>
                  <a:gd name="connsiteX365" fmla="*/ 2310 w 10000"/>
                  <a:gd name="connsiteY365" fmla="*/ 8504 h 10000"/>
                  <a:gd name="connsiteX366" fmla="*/ 2319 w 10000"/>
                  <a:gd name="connsiteY366" fmla="*/ 8484 h 10000"/>
                  <a:gd name="connsiteX367" fmla="*/ 2338 w 10000"/>
                  <a:gd name="connsiteY367" fmla="*/ 8494 h 10000"/>
                  <a:gd name="connsiteX368" fmla="*/ 2338 w 10000"/>
                  <a:gd name="connsiteY368" fmla="*/ 8552 h 10000"/>
                  <a:gd name="connsiteX369" fmla="*/ 2366 w 10000"/>
                  <a:gd name="connsiteY369" fmla="*/ 8572 h 10000"/>
                  <a:gd name="connsiteX370" fmla="*/ 2382 w 10000"/>
                  <a:gd name="connsiteY370" fmla="*/ 8582 h 10000"/>
                  <a:gd name="connsiteX371" fmla="*/ 2435 w 10000"/>
                  <a:gd name="connsiteY371" fmla="*/ 8552 h 10000"/>
                  <a:gd name="connsiteX372" fmla="*/ 2443 w 10000"/>
                  <a:gd name="connsiteY372" fmla="*/ 8552 h 10000"/>
                  <a:gd name="connsiteX373" fmla="*/ 2454 w 10000"/>
                  <a:gd name="connsiteY373" fmla="*/ 8552 h 10000"/>
                  <a:gd name="connsiteX374" fmla="*/ 2471 w 10000"/>
                  <a:gd name="connsiteY374" fmla="*/ 8546 h 10000"/>
                  <a:gd name="connsiteX375" fmla="*/ 2488 w 10000"/>
                  <a:gd name="connsiteY375" fmla="*/ 8536 h 10000"/>
                  <a:gd name="connsiteX376" fmla="*/ 2501 w 10000"/>
                  <a:gd name="connsiteY376" fmla="*/ 8533 h 10000"/>
                  <a:gd name="connsiteX377" fmla="*/ 2512 w 10000"/>
                  <a:gd name="connsiteY377" fmla="*/ 8533 h 10000"/>
                  <a:gd name="connsiteX378" fmla="*/ 2521 w 10000"/>
                  <a:gd name="connsiteY378" fmla="*/ 8546 h 10000"/>
                  <a:gd name="connsiteX379" fmla="*/ 2521 w 10000"/>
                  <a:gd name="connsiteY379" fmla="*/ 8572 h 10000"/>
                  <a:gd name="connsiteX380" fmla="*/ 2535 w 10000"/>
                  <a:gd name="connsiteY380" fmla="*/ 8588 h 10000"/>
                  <a:gd name="connsiteX381" fmla="*/ 2551 w 10000"/>
                  <a:gd name="connsiteY381" fmla="*/ 8582 h 10000"/>
                  <a:gd name="connsiteX382" fmla="*/ 2560 w 10000"/>
                  <a:gd name="connsiteY382" fmla="*/ 8582 h 10000"/>
                  <a:gd name="connsiteX383" fmla="*/ 2573 w 10000"/>
                  <a:gd name="connsiteY383" fmla="*/ 8588 h 10000"/>
                  <a:gd name="connsiteX384" fmla="*/ 2584 w 10000"/>
                  <a:gd name="connsiteY384" fmla="*/ 8591 h 10000"/>
                  <a:gd name="connsiteX385" fmla="*/ 2590 w 10000"/>
                  <a:gd name="connsiteY385" fmla="*/ 8598 h 10000"/>
                  <a:gd name="connsiteX386" fmla="*/ 2598 w 10000"/>
                  <a:gd name="connsiteY386" fmla="*/ 8608 h 10000"/>
                  <a:gd name="connsiteX387" fmla="*/ 2607 w 10000"/>
                  <a:gd name="connsiteY387" fmla="*/ 8617 h 10000"/>
                  <a:gd name="connsiteX388" fmla="*/ 2618 w 10000"/>
                  <a:gd name="connsiteY388" fmla="*/ 8617 h 10000"/>
                  <a:gd name="connsiteX389" fmla="*/ 2640 w 10000"/>
                  <a:gd name="connsiteY389" fmla="*/ 8608 h 10000"/>
                  <a:gd name="connsiteX390" fmla="*/ 2670 w 10000"/>
                  <a:gd name="connsiteY390" fmla="*/ 8598 h 10000"/>
                  <a:gd name="connsiteX391" fmla="*/ 2673 w 10000"/>
                  <a:gd name="connsiteY391" fmla="*/ 8598 h 10000"/>
                  <a:gd name="connsiteX392" fmla="*/ 2690 w 10000"/>
                  <a:gd name="connsiteY392" fmla="*/ 8598 h 10000"/>
                  <a:gd name="connsiteX393" fmla="*/ 2698 w 10000"/>
                  <a:gd name="connsiteY393" fmla="*/ 8598 h 10000"/>
                  <a:gd name="connsiteX394" fmla="*/ 2712 w 10000"/>
                  <a:gd name="connsiteY394" fmla="*/ 8598 h 10000"/>
                  <a:gd name="connsiteX395" fmla="*/ 2726 w 10000"/>
                  <a:gd name="connsiteY395" fmla="*/ 8591 h 10000"/>
                  <a:gd name="connsiteX396" fmla="*/ 2737 w 10000"/>
                  <a:gd name="connsiteY396" fmla="*/ 8588 h 10000"/>
                  <a:gd name="connsiteX397" fmla="*/ 2759 w 10000"/>
                  <a:gd name="connsiteY397" fmla="*/ 8582 h 10000"/>
                  <a:gd name="connsiteX398" fmla="*/ 2770 w 10000"/>
                  <a:gd name="connsiteY398" fmla="*/ 8578 h 10000"/>
                  <a:gd name="connsiteX399" fmla="*/ 2784 w 10000"/>
                  <a:gd name="connsiteY399" fmla="*/ 8572 h 10000"/>
                  <a:gd name="connsiteX400" fmla="*/ 2795 w 10000"/>
                  <a:gd name="connsiteY400" fmla="*/ 8572 h 10000"/>
                  <a:gd name="connsiteX401" fmla="*/ 2803 w 10000"/>
                  <a:gd name="connsiteY401" fmla="*/ 8588 h 10000"/>
                  <a:gd name="connsiteX402" fmla="*/ 2803 w 10000"/>
                  <a:gd name="connsiteY402" fmla="*/ 8591 h 10000"/>
                  <a:gd name="connsiteX403" fmla="*/ 2803 w 10000"/>
                  <a:gd name="connsiteY403" fmla="*/ 8601 h 10000"/>
                  <a:gd name="connsiteX404" fmla="*/ 2809 w 10000"/>
                  <a:gd name="connsiteY404" fmla="*/ 8601 h 10000"/>
                  <a:gd name="connsiteX405" fmla="*/ 2823 w 10000"/>
                  <a:gd name="connsiteY405" fmla="*/ 8598 h 10000"/>
                  <a:gd name="connsiteX406" fmla="*/ 2831 w 10000"/>
                  <a:gd name="connsiteY406" fmla="*/ 8598 h 10000"/>
                  <a:gd name="connsiteX407" fmla="*/ 2839 w 10000"/>
                  <a:gd name="connsiteY407" fmla="*/ 8601 h 10000"/>
                  <a:gd name="connsiteX408" fmla="*/ 2848 w 10000"/>
                  <a:gd name="connsiteY408" fmla="*/ 8598 h 10000"/>
                  <a:gd name="connsiteX409" fmla="*/ 2856 w 10000"/>
                  <a:gd name="connsiteY409" fmla="*/ 8601 h 10000"/>
                  <a:gd name="connsiteX410" fmla="*/ 2859 w 10000"/>
                  <a:gd name="connsiteY410" fmla="*/ 8601 h 10000"/>
                  <a:gd name="connsiteX411" fmla="*/ 2864 w 10000"/>
                  <a:gd name="connsiteY411" fmla="*/ 8598 h 10000"/>
                  <a:gd name="connsiteX412" fmla="*/ 2889 w 10000"/>
                  <a:gd name="connsiteY412" fmla="*/ 8611 h 10000"/>
                  <a:gd name="connsiteX413" fmla="*/ 2906 w 10000"/>
                  <a:gd name="connsiteY413" fmla="*/ 8620 h 10000"/>
                  <a:gd name="connsiteX414" fmla="*/ 2914 w 10000"/>
                  <a:gd name="connsiteY414" fmla="*/ 8627 h 10000"/>
                  <a:gd name="connsiteX415" fmla="*/ 2920 w 10000"/>
                  <a:gd name="connsiteY415" fmla="*/ 8640 h 10000"/>
                  <a:gd name="connsiteX416" fmla="*/ 2922 w 10000"/>
                  <a:gd name="connsiteY416" fmla="*/ 8666 h 10000"/>
                  <a:gd name="connsiteX417" fmla="*/ 2922 w 10000"/>
                  <a:gd name="connsiteY417" fmla="*/ 8692 h 10000"/>
                  <a:gd name="connsiteX418" fmla="*/ 2939 w 10000"/>
                  <a:gd name="connsiteY418" fmla="*/ 8695 h 10000"/>
                  <a:gd name="connsiteX419" fmla="*/ 2953 w 10000"/>
                  <a:gd name="connsiteY419" fmla="*/ 8695 h 10000"/>
                  <a:gd name="connsiteX420" fmla="*/ 2961 w 10000"/>
                  <a:gd name="connsiteY420" fmla="*/ 8695 h 10000"/>
                  <a:gd name="connsiteX421" fmla="*/ 2972 w 10000"/>
                  <a:gd name="connsiteY421" fmla="*/ 8692 h 10000"/>
                  <a:gd name="connsiteX422" fmla="*/ 2981 w 10000"/>
                  <a:gd name="connsiteY422" fmla="*/ 8685 h 10000"/>
                  <a:gd name="connsiteX423" fmla="*/ 2989 w 10000"/>
                  <a:gd name="connsiteY423" fmla="*/ 8685 h 10000"/>
                  <a:gd name="connsiteX424" fmla="*/ 3008 w 10000"/>
                  <a:gd name="connsiteY424" fmla="*/ 8685 h 10000"/>
                  <a:gd name="connsiteX425" fmla="*/ 3028 w 10000"/>
                  <a:gd name="connsiteY425" fmla="*/ 8695 h 10000"/>
                  <a:gd name="connsiteX426" fmla="*/ 3042 w 10000"/>
                  <a:gd name="connsiteY426" fmla="*/ 8695 h 10000"/>
                  <a:gd name="connsiteX427" fmla="*/ 3053 w 10000"/>
                  <a:gd name="connsiteY427" fmla="*/ 8676 h 10000"/>
                  <a:gd name="connsiteX428" fmla="*/ 3061 w 10000"/>
                  <a:gd name="connsiteY428" fmla="*/ 8666 h 10000"/>
                  <a:gd name="connsiteX429" fmla="*/ 3066 w 10000"/>
                  <a:gd name="connsiteY429" fmla="*/ 8656 h 10000"/>
                  <a:gd name="connsiteX430" fmla="*/ 3091 w 10000"/>
                  <a:gd name="connsiteY430" fmla="*/ 8659 h 10000"/>
                  <a:gd name="connsiteX431" fmla="*/ 3105 w 10000"/>
                  <a:gd name="connsiteY431" fmla="*/ 8659 h 10000"/>
                  <a:gd name="connsiteX432" fmla="*/ 3108 w 10000"/>
                  <a:gd name="connsiteY432" fmla="*/ 8650 h 10000"/>
                  <a:gd name="connsiteX433" fmla="*/ 3147 w 10000"/>
                  <a:gd name="connsiteY433" fmla="*/ 8588 h 10000"/>
                  <a:gd name="connsiteX434" fmla="*/ 3150 w 10000"/>
                  <a:gd name="connsiteY434" fmla="*/ 8598 h 10000"/>
                  <a:gd name="connsiteX435" fmla="*/ 3163 w 10000"/>
                  <a:gd name="connsiteY435" fmla="*/ 8601 h 10000"/>
                  <a:gd name="connsiteX436" fmla="*/ 3180 w 10000"/>
                  <a:gd name="connsiteY436" fmla="*/ 8608 h 10000"/>
                  <a:gd name="connsiteX437" fmla="*/ 3188 w 10000"/>
                  <a:gd name="connsiteY437" fmla="*/ 8611 h 10000"/>
                  <a:gd name="connsiteX438" fmla="*/ 3227 w 10000"/>
                  <a:gd name="connsiteY438" fmla="*/ 8620 h 10000"/>
                  <a:gd name="connsiteX439" fmla="*/ 3238 w 10000"/>
                  <a:gd name="connsiteY439" fmla="*/ 8617 h 10000"/>
                  <a:gd name="connsiteX440" fmla="*/ 3247 w 10000"/>
                  <a:gd name="connsiteY440" fmla="*/ 8601 h 10000"/>
                  <a:gd name="connsiteX441" fmla="*/ 3269 w 10000"/>
                  <a:gd name="connsiteY441" fmla="*/ 8611 h 10000"/>
                  <a:gd name="connsiteX442" fmla="*/ 3277 w 10000"/>
                  <a:gd name="connsiteY442" fmla="*/ 8617 h 10000"/>
                  <a:gd name="connsiteX443" fmla="*/ 3285 w 10000"/>
                  <a:gd name="connsiteY443" fmla="*/ 8611 h 10000"/>
                  <a:gd name="connsiteX444" fmla="*/ 3307 w 10000"/>
                  <a:gd name="connsiteY444" fmla="*/ 8611 h 10000"/>
                  <a:gd name="connsiteX445" fmla="*/ 3319 w 10000"/>
                  <a:gd name="connsiteY445" fmla="*/ 8617 h 10000"/>
                  <a:gd name="connsiteX446" fmla="*/ 3324 w 10000"/>
                  <a:gd name="connsiteY446" fmla="*/ 8617 h 10000"/>
                  <a:gd name="connsiteX447" fmla="*/ 3327 w 10000"/>
                  <a:gd name="connsiteY447" fmla="*/ 8620 h 10000"/>
                  <a:gd name="connsiteX448" fmla="*/ 3341 w 10000"/>
                  <a:gd name="connsiteY448" fmla="*/ 8620 h 10000"/>
                  <a:gd name="connsiteX449" fmla="*/ 3357 w 10000"/>
                  <a:gd name="connsiteY449" fmla="*/ 8620 h 10000"/>
                  <a:gd name="connsiteX450" fmla="*/ 3374 w 10000"/>
                  <a:gd name="connsiteY450" fmla="*/ 8620 h 10000"/>
                  <a:gd name="connsiteX451" fmla="*/ 3382 w 10000"/>
                  <a:gd name="connsiteY451" fmla="*/ 8620 h 10000"/>
                  <a:gd name="connsiteX452" fmla="*/ 3399 w 10000"/>
                  <a:gd name="connsiteY452" fmla="*/ 8611 h 10000"/>
                  <a:gd name="connsiteX453" fmla="*/ 3413 w 10000"/>
                  <a:gd name="connsiteY453" fmla="*/ 8601 h 10000"/>
                  <a:gd name="connsiteX454" fmla="*/ 3421 w 10000"/>
                  <a:gd name="connsiteY454" fmla="*/ 8588 h 10000"/>
                  <a:gd name="connsiteX455" fmla="*/ 3421 w 10000"/>
                  <a:gd name="connsiteY455" fmla="*/ 8572 h 10000"/>
                  <a:gd name="connsiteX456" fmla="*/ 3421 w 10000"/>
                  <a:gd name="connsiteY456" fmla="*/ 8552 h 10000"/>
                  <a:gd name="connsiteX457" fmla="*/ 3424 w 10000"/>
                  <a:gd name="connsiteY457" fmla="*/ 8533 h 10000"/>
                  <a:gd name="connsiteX458" fmla="*/ 3432 w 10000"/>
                  <a:gd name="connsiteY458" fmla="*/ 8523 h 10000"/>
                  <a:gd name="connsiteX459" fmla="*/ 3446 w 10000"/>
                  <a:gd name="connsiteY459" fmla="*/ 8523 h 10000"/>
                  <a:gd name="connsiteX460" fmla="*/ 3457 w 10000"/>
                  <a:gd name="connsiteY460" fmla="*/ 8523 h 10000"/>
                  <a:gd name="connsiteX461" fmla="*/ 3476 w 10000"/>
                  <a:gd name="connsiteY461" fmla="*/ 8533 h 10000"/>
                  <a:gd name="connsiteX462" fmla="*/ 3485 w 10000"/>
                  <a:gd name="connsiteY462" fmla="*/ 8536 h 10000"/>
                  <a:gd name="connsiteX463" fmla="*/ 3501 w 10000"/>
                  <a:gd name="connsiteY463" fmla="*/ 8527 h 10000"/>
                  <a:gd name="connsiteX464" fmla="*/ 3504 w 10000"/>
                  <a:gd name="connsiteY464" fmla="*/ 8514 h 10000"/>
                  <a:gd name="connsiteX465" fmla="*/ 3510 w 10000"/>
                  <a:gd name="connsiteY465" fmla="*/ 8497 h 10000"/>
                  <a:gd name="connsiteX466" fmla="*/ 3537 w 10000"/>
                  <a:gd name="connsiteY466" fmla="*/ 8484 h 10000"/>
                  <a:gd name="connsiteX467" fmla="*/ 3562 w 10000"/>
                  <a:gd name="connsiteY467" fmla="*/ 8488 h 10000"/>
                  <a:gd name="connsiteX468" fmla="*/ 3568 w 10000"/>
                  <a:gd name="connsiteY468" fmla="*/ 8484 h 10000"/>
                  <a:gd name="connsiteX469" fmla="*/ 3584 w 10000"/>
                  <a:gd name="connsiteY469" fmla="*/ 8494 h 10000"/>
                  <a:gd name="connsiteX470" fmla="*/ 3593 w 10000"/>
                  <a:gd name="connsiteY470" fmla="*/ 8507 h 10000"/>
                  <a:gd name="connsiteX471" fmla="*/ 3618 w 10000"/>
                  <a:gd name="connsiteY471" fmla="*/ 8497 h 10000"/>
                  <a:gd name="connsiteX472" fmla="*/ 3643 w 10000"/>
                  <a:gd name="connsiteY472" fmla="*/ 8475 h 10000"/>
                  <a:gd name="connsiteX473" fmla="*/ 3657 w 10000"/>
                  <a:gd name="connsiteY473" fmla="*/ 8478 h 10000"/>
                  <a:gd name="connsiteX474" fmla="*/ 3670 w 10000"/>
                  <a:gd name="connsiteY474" fmla="*/ 8475 h 10000"/>
                  <a:gd name="connsiteX475" fmla="*/ 3673 w 10000"/>
                  <a:gd name="connsiteY475" fmla="*/ 8468 h 10000"/>
                  <a:gd name="connsiteX476" fmla="*/ 3681 w 10000"/>
                  <a:gd name="connsiteY476" fmla="*/ 8468 h 10000"/>
                  <a:gd name="connsiteX477" fmla="*/ 3698 w 10000"/>
                  <a:gd name="connsiteY477" fmla="*/ 8478 h 10000"/>
                  <a:gd name="connsiteX478" fmla="*/ 3720 w 10000"/>
                  <a:gd name="connsiteY478" fmla="*/ 8497 h 10000"/>
                  <a:gd name="connsiteX479" fmla="*/ 3715 w 10000"/>
                  <a:gd name="connsiteY479" fmla="*/ 8504 h 10000"/>
                  <a:gd name="connsiteX480" fmla="*/ 3729 w 10000"/>
                  <a:gd name="connsiteY480" fmla="*/ 8514 h 10000"/>
                  <a:gd name="connsiteX481" fmla="*/ 3729 w 10000"/>
                  <a:gd name="connsiteY481" fmla="*/ 8517 h 10000"/>
                  <a:gd name="connsiteX482" fmla="*/ 3740 w 10000"/>
                  <a:gd name="connsiteY482" fmla="*/ 8527 h 10000"/>
                  <a:gd name="connsiteX483" fmla="*/ 3759 w 10000"/>
                  <a:gd name="connsiteY483" fmla="*/ 8517 h 10000"/>
                  <a:gd name="connsiteX484" fmla="*/ 3762 w 10000"/>
                  <a:gd name="connsiteY484" fmla="*/ 8504 h 10000"/>
                  <a:gd name="connsiteX485" fmla="*/ 3770 w 10000"/>
                  <a:gd name="connsiteY485" fmla="*/ 8488 h 10000"/>
                  <a:gd name="connsiteX486" fmla="*/ 3778 w 10000"/>
                  <a:gd name="connsiteY486" fmla="*/ 8484 h 10000"/>
                  <a:gd name="connsiteX487" fmla="*/ 3792 w 10000"/>
                  <a:gd name="connsiteY487" fmla="*/ 8475 h 10000"/>
                  <a:gd name="connsiteX488" fmla="*/ 3803 w 10000"/>
                  <a:gd name="connsiteY488" fmla="*/ 8478 h 10000"/>
                  <a:gd name="connsiteX489" fmla="*/ 3809 w 10000"/>
                  <a:gd name="connsiteY489" fmla="*/ 8475 h 10000"/>
                  <a:gd name="connsiteX490" fmla="*/ 3825 w 10000"/>
                  <a:gd name="connsiteY490" fmla="*/ 8465 h 10000"/>
                  <a:gd name="connsiteX491" fmla="*/ 3834 w 10000"/>
                  <a:gd name="connsiteY491" fmla="*/ 8468 h 10000"/>
                  <a:gd name="connsiteX492" fmla="*/ 3842 w 10000"/>
                  <a:gd name="connsiteY492" fmla="*/ 8478 h 10000"/>
                  <a:gd name="connsiteX493" fmla="*/ 3850 w 10000"/>
                  <a:gd name="connsiteY493" fmla="*/ 8478 h 10000"/>
                  <a:gd name="connsiteX494" fmla="*/ 3859 w 10000"/>
                  <a:gd name="connsiteY494" fmla="*/ 8484 h 10000"/>
                  <a:gd name="connsiteX495" fmla="*/ 3873 w 10000"/>
                  <a:gd name="connsiteY495" fmla="*/ 8494 h 10000"/>
                  <a:gd name="connsiteX496" fmla="*/ 3875 w 10000"/>
                  <a:gd name="connsiteY496" fmla="*/ 8507 h 10000"/>
                  <a:gd name="connsiteX497" fmla="*/ 3881 w 10000"/>
                  <a:gd name="connsiteY497" fmla="*/ 8527 h 10000"/>
                  <a:gd name="connsiteX498" fmla="*/ 3875 w 10000"/>
                  <a:gd name="connsiteY498" fmla="*/ 8546 h 10000"/>
                  <a:gd name="connsiteX499" fmla="*/ 3892 w 10000"/>
                  <a:gd name="connsiteY499" fmla="*/ 8546 h 10000"/>
                  <a:gd name="connsiteX500" fmla="*/ 3900 w 10000"/>
                  <a:gd name="connsiteY500" fmla="*/ 8543 h 10000"/>
                  <a:gd name="connsiteX501" fmla="*/ 3906 w 10000"/>
                  <a:gd name="connsiteY501" fmla="*/ 8543 h 10000"/>
                  <a:gd name="connsiteX502" fmla="*/ 3922 w 10000"/>
                  <a:gd name="connsiteY502" fmla="*/ 8552 h 10000"/>
                  <a:gd name="connsiteX503" fmla="*/ 3939 w 10000"/>
                  <a:gd name="connsiteY503" fmla="*/ 8559 h 10000"/>
                  <a:gd name="connsiteX504" fmla="*/ 3953 w 10000"/>
                  <a:gd name="connsiteY504" fmla="*/ 8572 h 10000"/>
                  <a:gd name="connsiteX505" fmla="*/ 3956 w 10000"/>
                  <a:gd name="connsiteY505" fmla="*/ 8588 h 10000"/>
                  <a:gd name="connsiteX506" fmla="*/ 3956 w 10000"/>
                  <a:gd name="connsiteY506" fmla="*/ 8608 h 10000"/>
                  <a:gd name="connsiteX507" fmla="*/ 3972 w 10000"/>
                  <a:gd name="connsiteY507" fmla="*/ 8608 h 10000"/>
                  <a:gd name="connsiteX508" fmla="*/ 3986 w 10000"/>
                  <a:gd name="connsiteY508" fmla="*/ 8608 h 10000"/>
                  <a:gd name="connsiteX509" fmla="*/ 3997 w 10000"/>
                  <a:gd name="connsiteY509" fmla="*/ 8608 h 10000"/>
                  <a:gd name="connsiteX510" fmla="*/ 4006 w 10000"/>
                  <a:gd name="connsiteY510" fmla="*/ 8608 h 10000"/>
                  <a:gd name="connsiteX511" fmla="*/ 4006 w 10000"/>
                  <a:gd name="connsiteY511" fmla="*/ 8611 h 10000"/>
                  <a:gd name="connsiteX512" fmla="*/ 4011 w 10000"/>
                  <a:gd name="connsiteY512" fmla="*/ 8611 h 10000"/>
                  <a:gd name="connsiteX513" fmla="*/ 4022 w 10000"/>
                  <a:gd name="connsiteY513" fmla="*/ 8620 h 10000"/>
                  <a:gd name="connsiteX514" fmla="*/ 4042 w 10000"/>
                  <a:gd name="connsiteY514" fmla="*/ 8620 h 10000"/>
                  <a:gd name="connsiteX515" fmla="*/ 4050 w 10000"/>
                  <a:gd name="connsiteY515" fmla="*/ 8617 h 10000"/>
                  <a:gd name="connsiteX516" fmla="*/ 4069 w 10000"/>
                  <a:gd name="connsiteY516" fmla="*/ 8620 h 10000"/>
                  <a:gd name="connsiteX517" fmla="*/ 4086 w 10000"/>
                  <a:gd name="connsiteY517" fmla="*/ 8630 h 10000"/>
                  <a:gd name="connsiteX518" fmla="*/ 4108 w 10000"/>
                  <a:gd name="connsiteY518" fmla="*/ 8627 h 10000"/>
                  <a:gd name="connsiteX519" fmla="*/ 4125 w 10000"/>
                  <a:gd name="connsiteY519" fmla="*/ 8620 h 10000"/>
                  <a:gd name="connsiteX520" fmla="*/ 4133 w 10000"/>
                  <a:gd name="connsiteY520" fmla="*/ 8611 h 10000"/>
                  <a:gd name="connsiteX521" fmla="*/ 4139 w 10000"/>
                  <a:gd name="connsiteY521" fmla="*/ 8608 h 10000"/>
                  <a:gd name="connsiteX522" fmla="*/ 4147 w 10000"/>
                  <a:gd name="connsiteY522" fmla="*/ 8601 h 10000"/>
                  <a:gd name="connsiteX523" fmla="*/ 4155 w 10000"/>
                  <a:gd name="connsiteY523" fmla="*/ 8591 h 10000"/>
                  <a:gd name="connsiteX524" fmla="*/ 4166 w 10000"/>
                  <a:gd name="connsiteY524" fmla="*/ 8582 h 10000"/>
                  <a:gd name="connsiteX525" fmla="*/ 4183 w 10000"/>
                  <a:gd name="connsiteY525" fmla="*/ 8569 h 10000"/>
                  <a:gd name="connsiteX526" fmla="*/ 4191 w 10000"/>
                  <a:gd name="connsiteY526" fmla="*/ 8562 h 10000"/>
                  <a:gd name="connsiteX527" fmla="*/ 4208 w 10000"/>
                  <a:gd name="connsiteY527" fmla="*/ 8552 h 10000"/>
                  <a:gd name="connsiteX528" fmla="*/ 4230 w 10000"/>
                  <a:gd name="connsiteY528" fmla="*/ 8552 h 10000"/>
                  <a:gd name="connsiteX529" fmla="*/ 4238 w 10000"/>
                  <a:gd name="connsiteY529" fmla="*/ 8559 h 10000"/>
                  <a:gd name="connsiteX530" fmla="*/ 4247 w 10000"/>
                  <a:gd name="connsiteY530" fmla="*/ 8572 h 10000"/>
                  <a:gd name="connsiteX531" fmla="*/ 4252 w 10000"/>
                  <a:gd name="connsiteY531" fmla="*/ 8578 h 10000"/>
                  <a:gd name="connsiteX532" fmla="*/ 4263 w 10000"/>
                  <a:gd name="connsiteY532" fmla="*/ 8582 h 10000"/>
                  <a:gd name="connsiteX533" fmla="*/ 4277 w 10000"/>
                  <a:gd name="connsiteY533" fmla="*/ 8572 h 10000"/>
                  <a:gd name="connsiteX534" fmla="*/ 4294 w 10000"/>
                  <a:gd name="connsiteY534" fmla="*/ 8559 h 10000"/>
                  <a:gd name="connsiteX535" fmla="*/ 4302 w 10000"/>
                  <a:gd name="connsiteY535" fmla="*/ 8546 h 10000"/>
                  <a:gd name="connsiteX536" fmla="*/ 4310 w 10000"/>
                  <a:gd name="connsiteY536" fmla="*/ 8543 h 10000"/>
                  <a:gd name="connsiteX537" fmla="*/ 4313 w 10000"/>
                  <a:gd name="connsiteY537" fmla="*/ 8543 h 10000"/>
                  <a:gd name="connsiteX538" fmla="*/ 4332 w 10000"/>
                  <a:gd name="connsiteY538" fmla="*/ 8546 h 10000"/>
                  <a:gd name="connsiteX539" fmla="*/ 4335 w 10000"/>
                  <a:gd name="connsiteY539" fmla="*/ 8559 h 10000"/>
                  <a:gd name="connsiteX540" fmla="*/ 4349 w 10000"/>
                  <a:gd name="connsiteY540" fmla="*/ 8588 h 10000"/>
                  <a:gd name="connsiteX541" fmla="*/ 4360 w 10000"/>
                  <a:gd name="connsiteY541" fmla="*/ 8591 h 10000"/>
                  <a:gd name="connsiteX542" fmla="*/ 4366 w 10000"/>
                  <a:gd name="connsiteY542" fmla="*/ 8591 h 10000"/>
                  <a:gd name="connsiteX543" fmla="*/ 4382 w 10000"/>
                  <a:gd name="connsiteY543" fmla="*/ 8598 h 10000"/>
                  <a:gd name="connsiteX544" fmla="*/ 4385 w 10000"/>
                  <a:gd name="connsiteY544" fmla="*/ 8598 h 10000"/>
                  <a:gd name="connsiteX545" fmla="*/ 4402 w 10000"/>
                  <a:gd name="connsiteY545" fmla="*/ 8598 h 10000"/>
                  <a:gd name="connsiteX546" fmla="*/ 4421 w 10000"/>
                  <a:gd name="connsiteY546" fmla="*/ 8591 h 10000"/>
                  <a:gd name="connsiteX547" fmla="*/ 4440 w 10000"/>
                  <a:gd name="connsiteY547" fmla="*/ 8591 h 10000"/>
                  <a:gd name="connsiteX548" fmla="*/ 4449 w 10000"/>
                  <a:gd name="connsiteY548" fmla="*/ 8598 h 10000"/>
                  <a:gd name="connsiteX549" fmla="*/ 4454 w 10000"/>
                  <a:gd name="connsiteY549" fmla="*/ 8617 h 10000"/>
                  <a:gd name="connsiteX550" fmla="*/ 4463 w 10000"/>
                  <a:gd name="connsiteY550" fmla="*/ 8608 h 10000"/>
                  <a:gd name="connsiteX551" fmla="*/ 4474 w 10000"/>
                  <a:gd name="connsiteY551" fmla="*/ 8608 h 10000"/>
                  <a:gd name="connsiteX552" fmla="*/ 4490 w 10000"/>
                  <a:gd name="connsiteY552" fmla="*/ 8617 h 10000"/>
                  <a:gd name="connsiteX553" fmla="*/ 4504 w 10000"/>
                  <a:gd name="connsiteY553" fmla="*/ 8617 h 10000"/>
                  <a:gd name="connsiteX554" fmla="*/ 4518 w 10000"/>
                  <a:gd name="connsiteY554" fmla="*/ 8617 h 10000"/>
                  <a:gd name="connsiteX555" fmla="*/ 4535 w 10000"/>
                  <a:gd name="connsiteY555" fmla="*/ 8611 h 10000"/>
                  <a:gd name="connsiteX556" fmla="*/ 4546 w 10000"/>
                  <a:gd name="connsiteY556" fmla="*/ 8611 h 10000"/>
                  <a:gd name="connsiteX557" fmla="*/ 4562 w 10000"/>
                  <a:gd name="connsiteY557" fmla="*/ 8611 h 10000"/>
                  <a:gd name="connsiteX558" fmla="*/ 4571 w 10000"/>
                  <a:gd name="connsiteY558" fmla="*/ 8611 h 10000"/>
                  <a:gd name="connsiteX559" fmla="*/ 4579 w 10000"/>
                  <a:gd name="connsiteY559" fmla="*/ 8608 h 10000"/>
                  <a:gd name="connsiteX560" fmla="*/ 4584 w 10000"/>
                  <a:gd name="connsiteY560" fmla="*/ 8608 h 10000"/>
                  <a:gd name="connsiteX561" fmla="*/ 4601 w 10000"/>
                  <a:gd name="connsiteY561" fmla="*/ 8617 h 10000"/>
                  <a:gd name="connsiteX562" fmla="*/ 4609 w 10000"/>
                  <a:gd name="connsiteY562" fmla="*/ 8627 h 10000"/>
                  <a:gd name="connsiteX563" fmla="*/ 4618 w 10000"/>
                  <a:gd name="connsiteY563" fmla="*/ 8637 h 10000"/>
                  <a:gd name="connsiteX564" fmla="*/ 4618 w 10000"/>
                  <a:gd name="connsiteY564" fmla="*/ 8646 h 10000"/>
                  <a:gd name="connsiteX565" fmla="*/ 4634 w 10000"/>
                  <a:gd name="connsiteY565" fmla="*/ 8656 h 10000"/>
                  <a:gd name="connsiteX566" fmla="*/ 4640 w 10000"/>
                  <a:gd name="connsiteY566" fmla="*/ 8659 h 10000"/>
                  <a:gd name="connsiteX567" fmla="*/ 4651 w 10000"/>
                  <a:gd name="connsiteY567" fmla="*/ 8666 h 10000"/>
                  <a:gd name="connsiteX568" fmla="*/ 4657 w 10000"/>
                  <a:gd name="connsiteY568" fmla="*/ 8659 h 10000"/>
                  <a:gd name="connsiteX569" fmla="*/ 4668 w 10000"/>
                  <a:gd name="connsiteY569" fmla="*/ 8650 h 10000"/>
                  <a:gd name="connsiteX570" fmla="*/ 4676 w 10000"/>
                  <a:gd name="connsiteY570" fmla="*/ 8650 h 10000"/>
                  <a:gd name="connsiteX571" fmla="*/ 4690 w 10000"/>
                  <a:gd name="connsiteY571" fmla="*/ 8650 h 10000"/>
                  <a:gd name="connsiteX572" fmla="*/ 4698 w 10000"/>
                  <a:gd name="connsiteY572" fmla="*/ 8650 h 10000"/>
                  <a:gd name="connsiteX573" fmla="*/ 4704 w 10000"/>
                  <a:gd name="connsiteY573" fmla="*/ 8650 h 10000"/>
                  <a:gd name="connsiteX574" fmla="*/ 4706 w 10000"/>
                  <a:gd name="connsiteY574" fmla="*/ 8659 h 10000"/>
                  <a:gd name="connsiteX575" fmla="*/ 4706 w 10000"/>
                  <a:gd name="connsiteY575" fmla="*/ 8666 h 10000"/>
                  <a:gd name="connsiteX576" fmla="*/ 4723 w 10000"/>
                  <a:gd name="connsiteY576" fmla="*/ 8682 h 10000"/>
                  <a:gd name="connsiteX577" fmla="*/ 4737 w 10000"/>
                  <a:gd name="connsiteY577" fmla="*/ 8682 h 10000"/>
                  <a:gd name="connsiteX578" fmla="*/ 4745 w 10000"/>
                  <a:gd name="connsiteY578" fmla="*/ 8676 h 10000"/>
                  <a:gd name="connsiteX579" fmla="*/ 4756 w 10000"/>
                  <a:gd name="connsiteY579" fmla="*/ 8666 h 10000"/>
                  <a:gd name="connsiteX580" fmla="*/ 4765 w 10000"/>
                  <a:gd name="connsiteY580" fmla="*/ 8666 h 10000"/>
                  <a:gd name="connsiteX581" fmla="*/ 4765 w 10000"/>
                  <a:gd name="connsiteY581" fmla="*/ 8682 h 10000"/>
                  <a:gd name="connsiteX582" fmla="*/ 4770 w 10000"/>
                  <a:gd name="connsiteY582" fmla="*/ 8701 h 10000"/>
                  <a:gd name="connsiteX583" fmla="*/ 4778 w 10000"/>
                  <a:gd name="connsiteY583" fmla="*/ 8705 h 10000"/>
                  <a:gd name="connsiteX584" fmla="*/ 4795 w 10000"/>
                  <a:gd name="connsiteY584" fmla="*/ 8714 h 10000"/>
                  <a:gd name="connsiteX585" fmla="*/ 4812 w 10000"/>
                  <a:gd name="connsiteY585" fmla="*/ 8714 h 10000"/>
                  <a:gd name="connsiteX586" fmla="*/ 4825 w 10000"/>
                  <a:gd name="connsiteY586" fmla="*/ 8705 h 10000"/>
                  <a:gd name="connsiteX587" fmla="*/ 4825 w 10000"/>
                  <a:gd name="connsiteY587" fmla="*/ 8701 h 10000"/>
                  <a:gd name="connsiteX588" fmla="*/ 4828 w 10000"/>
                  <a:gd name="connsiteY588" fmla="*/ 8701 h 10000"/>
                  <a:gd name="connsiteX589" fmla="*/ 4837 w 10000"/>
                  <a:gd name="connsiteY589" fmla="*/ 8692 h 10000"/>
                  <a:gd name="connsiteX590" fmla="*/ 4842 w 10000"/>
                  <a:gd name="connsiteY590" fmla="*/ 8685 h 10000"/>
                  <a:gd name="connsiteX591" fmla="*/ 4859 w 10000"/>
                  <a:gd name="connsiteY591" fmla="*/ 8692 h 10000"/>
                  <a:gd name="connsiteX592" fmla="*/ 4870 w 10000"/>
                  <a:gd name="connsiteY592" fmla="*/ 8701 h 10000"/>
                  <a:gd name="connsiteX593" fmla="*/ 4878 w 10000"/>
                  <a:gd name="connsiteY593" fmla="*/ 8714 h 10000"/>
                  <a:gd name="connsiteX594" fmla="*/ 4892 w 10000"/>
                  <a:gd name="connsiteY594" fmla="*/ 8724 h 10000"/>
                  <a:gd name="connsiteX595" fmla="*/ 4900 w 10000"/>
                  <a:gd name="connsiteY595" fmla="*/ 8724 h 10000"/>
                  <a:gd name="connsiteX596" fmla="*/ 4906 w 10000"/>
                  <a:gd name="connsiteY596" fmla="*/ 8705 h 10000"/>
                  <a:gd name="connsiteX597" fmla="*/ 4925 w 10000"/>
                  <a:gd name="connsiteY597" fmla="*/ 8724 h 10000"/>
                  <a:gd name="connsiteX598" fmla="*/ 4939 w 10000"/>
                  <a:gd name="connsiteY598" fmla="*/ 8701 h 10000"/>
                  <a:gd name="connsiteX599" fmla="*/ 4950 w 10000"/>
                  <a:gd name="connsiteY599" fmla="*/ 8695 h 10000"/>
                  <a:gd name="connsiteX600" fmla="*/ 4956 w 10000"/>
                  <a:gd name="connsiteY600" fmla="*/ 8692 h 10000"/>
                  <a:gd name="connsiteX601" fmla="*/ 4986 w 10000"/>
                  <a:gd name="connsiteY601" fmla="*/ 8705 h 10000"/>
                  <a:gd name="connsiteX602" fmla="*/ 5003 w 10000"/>
                  <a:gd name="connsiteY602" fmla="*/ 8701 h 10000"/>
                  <a:gd name="connsiteX603" fmla="*/ 5011 w 10000"/>
                  <a:gd name="connsiteY603" fmla="*/ 8692 h 10000"/>
                  <a:gd name="connsiteX604" fmla="*/ 5028 w 10000"/>
                  <a:gd name="connsiteY604" fmla="*/ 8682 h 10000"/>
                  <a:gd name="connsiteX605" fmla="*/ 5030 w 10000"/>
                  <a:gd name="connsiteY605" fmla="*/ 8659 h 10000"/>
                  <a:gd name="connsiteX606" fmla="*/ 5039 w 10000"/>
                  <a:gd name="connsiteY606" fmla="*/ 8656 h 10000"/>
                  <a:gd name="connsiteX607" fmla="*/ 5053 w 10000"/>
                  <a:gd name="connsiteY607" fmla="*/ 8669 h 10000"/>
                  <a:gd name="connsiteX608" fmla="*/ 5061 w 10000"/>
                  <a:gd name="connsiteY608" fmla="*/ 8669 h 10000"/>
                  <a:gd name="connsiteX609" fmla="*/ 5061 w 10000"/>
                  <a:gd name="connsiteY609" fmla="*/ 8676 h 10000"/>
                  <a:gd name="connsiteX610" fmla="*/ 5069 w 10000"/>
                  <a:gd name="connsiteY610" fmla="*/ 8669 h 10000"/>
                  <a:gd name="connsiteX611" fmla="*/ 5083 w 10000"/>
                  <a:gd name="connsiteY611" fmla="*/ 8669 h 10000"/>
                  <a:gd name="connsiteX612" fmla="*/ 5100 w 10000"/>
                  <a:gd name="connsiteY612" fmla="*/ 8669 h 10000"/>
                  <a:gd name="connsiteX613" fmla="*/ 5119 w 10000"/>
                  <a:gd name="connsiteY613" fmla="*/ 8682 h 10000"/>
                  <a:gd name="connsiteX614" fmla="*/ 5136 w 10000"/>
                  <a:gd name="connsiteY614" fmla="*/ 8692 h 10000"/>
                  <a:gd name="connsiteX615" fmla="*/ 5161 w 10000"/>
                  <a:gd name="connsiteY615" fmla="*/ 8701 h 10000"/>
                  <a:gd name="connsiteX616" fmla="*/ 5183 w 10000"/>
                  <a:gd name="connsiteY616" fmla="*/ 8701 h 10000"/>
                  <a:gd name="connsiteX617" fmla="*/ 5199 w 10000"/>
                  <a:gd name="connsiteY617" fmla="*/ 8701 h 10000"/>
                  <a:gd name="connsiteX618" fmla="*/ 5213 w 10000"/>
                  <a:gd name="connsiteY618" fmla="*/ 8705 h 10000"/>
                  <a:gd name="connsiteX619" fmla="*/ 5224 w 10000"/>
                  <a:gd name="connsiteY619" fmla="*/ 8701 h 10000"/>
                  <a:gd name="connsiteX620" fmla="*/ 5230 w 10000"/>
                  <a:gd name="connsiteY620" fmla="*/ 8701 h 10000"/>
                  <a:gd name="connsiteX621" fmla="*/ 5241 w 10000"/>
                  <a:gd name="connsiteY621" fmla="*/ 8676 h 10000"/>
                  <a:gd name="connsiteX622" fmla="*/ 5247 w 10000"/>
                  <a:gd name="connsiteY622" fmla="*/ 8666 h 10000"/>
                  <a:gd name="connsiteX623" fmla="*/ 5249 w 10000"/>
                  <a:gd name="connsiteY623" fmla="*/ 8646 h 10000"/>
                  <a:gd name="connsiteX624" fmla="*/ 5249 w 10000"/>
                  <a:gd name="connsiteY624" fmla="*/ 8650 h 10000"/>
                  <a:gd name="connsiteX625" fmla="*/ 5255 w 10000"/>
                  <a:gd name="connsiteY625" fmla="*/ 8646 h 10000"/>
                  <a:gd name="connsiteX626" fmla="*/ 5271 w 10000"/>
                  <a:gd name="connsiteY626" fmla="*/ 8650 h 10000"/>
                  <a:gd name="connsiteX627" fmla="*/ 5288 w 10000"/>
                  <a:gd name="connsiteY627" fmla="*/ 8666 h 10000"/>
                  <a:gd name="connsiteX628" fmla="*/ 5296 w 10000"/>
                  <a:gd name="connsiteY628" fmla="*/ 8666 h 10000"/>
                  <a:gd name="connsiteX629" fmla="*/ 5310 w 10000"/>
                  <a:gd name="connsiteY629" fmla="*/ 8656 h 10000"/>
                  <a:gd name="connsiteX630" fmla="*/ 5321 w 10000"/>
                  <a:gd name="connsiteY630" fmla="*/ 8650 h 10000"/>
                  <a:gd name="connsiteX631" fmla="*/ 5338 w 10000"/>
                  <a:gd name="connsiteY631" fmla="*/ 8650 h 10000"/>
                  <a:gd name="connsiteX632" fmla="*/ 5360 w 10000"/>
                  <a:gd name="connsiteY632" fmla="*/ 8640 h 10000"/>
                  <a:gd name="connsiteX633" fmla="*/ 5366 w 10000"/>
                  <a:gd name="connsiteY633" fmla="*/ 8637 h 10000"/>
                  <a:gd name="connsiteX634" fmla="*/ 5368 w 10000"/>
                  <a:gd name="connsiteY634" fmla="*/ 8637 h 10000"/>
                  <a:gd name="connsiteX635" fmla="*/ 5382 w 10000"/>
                  <a:gd name="connsiteY635" fmla="*/ 8630 h 10000"/>
                  <a:gd name="connsiteX636" fmla="*/ 5391 w 10000"/>
                  <a:gd name="connsiteY636" fmla="*/ 8630 h 10000"/>
                  <a:gd name="connsiteX637" fmla="*/ 5402 w 10000"/>
                  <a:gd name="connsiteY637" fmla="*/ 8637 h 10000"/>
                  <a:gd name="connsiteX638" fmla="*/ 5418 w 10000"/>
                  <a:gd name="connsiteY638" fmla="*/ 8656 h 10000"/>
                  <a:gd name="connsiteX639" fmla="*/ 5432 w 10000"/>
                  <a:gd name="connsiteY639" fmla="*/ 8666 h 10000"/>
                  <a:gd name="connsiteX640" fmla="*/ 5443 w 10000"/>
                  <a:gd name="connsiteY640" fmla="*/ 8682 h 10000"/>
                  <a:gd name="connsiteX641" fmla="*/ 5457 w 10000"/>
                  <a:gd name="connsiteY641" fmla="*/ 8692 h 10000"/>
                  <a:gd name="connsiteX642" fmla="*/ 5471 w 10000"/>
                  <a:gd name="connsiteY642" fmla="*/ 8705 h 10000"/>
                  <a:gd name="connsiteX643" fmla="*/ 5488 w 10000"/>
                  <a:gd name="connsiteY643" fmla="*/ 8711 h 10000"/>
                  <a:gd name="connsiteX644" fmla="*/ 5490 w 10000"/>
                  <a:gd name="connsiteY644" fmla="*/ 8721 h 10000"/>
                  <a:gd name="connsiteX645" fmla="*/ 5512 w 10000"/>
                  <a:gd name="connsiteY645" fmla="*/ 8724 h 10000"/>
                  <a:gd name="connsiteX646" fmla="*/ 5521 w 10000"/>
                  <a:gd name="connsiteY646" fmla="*/ 8714 h 10000"/>
                  <a:gd name="connsiteX647" fmla="*/ 5524 w 10000"/>
                  <a:gd name="connsiteY647" fmla="*/ 8714 h 10000"/>
                  <a:gd name="connsiteX648" fmla="*/ 5532 w 10000"/>
                  <a:gd name="connsiteY648" fmla="*/ 8721 h 10000"/>
                  <a:gd name="connsiteX649" fmla="*/ 5540 w 10000"/>
                  <a:gd name="connsiteY649" fmla="*/ 8724 h 10000"/>
                  <a:gd name="connsiteX650" fmla="*/ 5562 w 10000"/>
                  <a:gd name="connsiteY650" fmla="*/ 8750 h 10000"/>
                  <a:gd name="connsiteX651" fmla="*/ 5562 w 10000"/>
                  <a:gd name="connsiteY651" fmla="*/ 8760 h 10000"/>
                  <a:gd name="connsiteX652" fmla="*/ 5571 w 10000"/>
                  <a:gd name="connsiteY652" fmla="*/ 8782 h 10000"/>
                  <a:gd name="connsiteX653" fmla="*/ 5579 w 10000"/>
                  <a:gd name="connsiteY653" fmla="*/ 8789 h 10000"/>
                  <a:gd name="connsiteX654" fmla="*/ 5593 w 10000"/>
                  <a:gd name="connsiteY654" fmla="*/ 8789 h 10000"/>
                  <a:gd name="connsiteX655" fmla="*/ 5596 w 10000"/>
                  <a:gd name="connsiteY655" fmla="*/ 8789 h 10000"/>
                  <a:gd name="connsiteX656" fmla="*/ 5626 w 10000"/>
                  <a:gd name="connsiteY656" fmla="*/ 8782 h 10000"/>
                  <a:gd name="connsiteX657" fmla="*/ 5629 w 10000"/>
                  <a:gd name="connsiteY657" fmla="*/ 8782 h 10000"/>
                  <a:gd name="connsiteX658" fmla="*/ 5637 w 10000"/>
                  <a:gd name="connsiteY658" fmla="*/ 8779 h 10000"/>
                  <a:gd name="connsiteX659" fmla="*/ 5648 w 10000"/>
                  <a:gd name="connsiteY659" fmla="*/ 8789 h 10000"/>
                  <a:gd name="connsiteX660" fmla="*/ 5665 w 10000"/>
                  <a:gd name="connsiteY660" fmla="*/ 8795 h 10000"/>
                  <a:gd name="connsiteX661" fmla="*/ 5676 w 10000"/>
                  <a:gd name="connsiteY661" fmla="*/ 8789 h 10000"/>
                  <a:gd name="connsiteX662" fmla="*/ 5684 w 10000"/>
                  <a:gd name="connsiteY662" fmla="*/ 8782 h 10000"/>
                  <a:gd name="connsiteX663" fmla="*/ 5693 w 10000"/>
                  <a:gd name="connsiteY663" fmla="*/ 8789 h 10000"/>
                  <a:gd name="connsiteX664" fmla="*/ 5715 w 10000"/>
                  <a:gd name="connsiteY664" fmla="*/ 8808 h 10000"/>
                  <a:gd name="connsiteX665" fmla="*/ 5731 w 10000"/>
                  <a:gd name="connsiteY665" fmla="*/ 8808 h 10000"/>
                  <a:gd name="connsiteX666" fmla="*/ 5740 w 10000"/>
                  <a:gd name="connsiteY666" fmla="*/ 8808 h 10000"/>
                  <a:gd name="connsiteX667" fmla="*/ 5765 w 10000"/>
                  <a:gd name="connsiteY667" fmla="*/ 8818 h 10000"/>
                  <a:gd name="connsiteX668" fmla="*/ 5781 w 10000"/>
                  <a:gd name="connsiteY668" fmla="*/ 8824 h 10000"/>
                  <a:gd name="connsiteX669" fmla="*/ 5798 w 10000"/>
                  <a:gd name="connsiteY669" fmla="*/ 8834 h 10000"/>
                  <a:gd name="connsiteX670" fmla="*/ 5814 w 10000"/>
                  <a:gd name="connsiteY670" fmla="*/ 8837 h 10000"/>
                  <a:gd name="connsiteX671" fmla="*/ 5831 w 10000"/>
                  <a:gd name="connsiteY671" fmla="*/ 8844 h 10000"/>
                  <a:gd name="connsiteX672" fmla="*/ 5842 w 10000"/>
                  <a:gd name="connsiteY672" fmla="*/ 8847 h 10000"/>
                  <a:gd name="connsiteX673" fmla="*/ 5859 w 10000"/>
                  <a:gd name="connsiteY673" fmla="*/ 8857 h 10000"/>
                  <a:gd name="connsiteX674" fmla="*/ 5870 w 10000"/>
                  <a:gd name="connsiteY674" fmla="*/ 8867 h 10000"/>
                  <a:gd name="connsiteX675" fmla="*/ 5878 w 10000"/>
                  <a:gd name="connsiteY675" fmla="*/ 8873 h 10000"/>
                  <a:gd name="connsiteX676" fmla="*/ 5895 w 10000"/>
                  <a:gd name="connsiteY676" fmla="*/ 8873 h 10000"/>
                  <a:gd name="connsiteX677" fmla="*/ 5911 w 10000"/>
                  <a:gd name="connsiteY677" fmla="*/ 8873 h 10000"/>
                  <a:gd name="connsiteX678" fmla="*/ 5931 w 10000"/>
                  <a:gd name="connsiteY678" fmla="*/ 8873 h 10000"/>
                  <a:gd name="connsiteX679" fmla="*/ 5950 w 10000"/>
                  <a:gd name="connsiteY679" fmla="*/ 8867 h 10000"/>
                  <a:gd name="connsiteX680" fmla="*/ 5967 w 10000"/>
                  <a:gd name="connsiteY680" fmla="*/ 8867 h 10000"/>
                  <a:gd name="connsiteX681" fmla="*/ 5975 w 10000"/>
                  <a:gd name="connsiteY681" fmla="*/ 8873 h 10000"/>
                  <a:gd name="connsiteX682" fmla="*/ 6000 w 10000"/>
                  <a:gd name="connsiteY682" fmla="*/ 8883 h 10000"/>
                  <a:gd name="connsiteX683" fmla="*/ 5997 w 10000"/>
                  <a:gd name="connsiteY683" fmla="*/ 8886 h 10000"/>
                  <a:gd name="connsiteX684" fmla="*/ 5997 w 10000"/>
                  <a:gd name="connsiteY684" fmla="*/ 8896 h 10000"/>
                  <a:gd name="connsiteX685" fmla="*/ 6014 w 10000"/>
                  <a:gd name="connsiteY685" fmla="*/ 8892 h 10000"/>
                  <a:gd name="connsiteX686" fmla="*/ 6028 w 10000"/>
                  <a:gd name="connsiteY686" fmla="*/ 8892 h 10000"/>
                  <a:gd name="connsiteX687" fmla="*/ 6053 w 10000"/>
                  <a:gd name="connsiteY687" fmla="*/ 8886 h 10000"/>
                  <a:gd name="connsiteX688" fmla="*/ 6072 w 10000"/>
                  <a:gd name="connsiteY688" fmla="*/ 8876 h 10000"/>
                  <a:gd name="connsiteX689" fmla="*/ 6089 w 10000"/>
                  <a:gd name="connsiteY689" fmla="*/ 8867 h 10000"/>
                  <a:gd name="connsiteX690" fmla="*/ 6111 w 10000"/>
                  <a:gd name="connsiteY690" fmla="*/ 8857 h 10000"/>
                  <a:gd name="connsiteX691" fmla="*/ 6127 w 10000"/>
                  <a:gd name="connsiteY691" fmla="*/ 8847 h 10000"/>
                  <a:gd name="connsiteX692" fmla="*/ 6152 w 10000"/>
                  <a:gd name="connsiteY692" fmla="*/ 8834 h 10000"/>
                  <a:gd name="connsiteX693" fmla="*/ 6183 w 10000"/>
                  <a:gd name="connsiteY693" fmla="*/ 8828 h 10000"/>
                  <a:gd name="connsiteX694" fmla="*/ 6175 w 10000"/>
                  <a:gd name="connsiteY694" fmla="*/ 8844 h 10000"/>
                  <a:gd name="connsiteX695" fmla="*/ 6169 w 10000"/>
                  <a:gd name="connsiteY695" fmla="*/ 8863 h 10000"/>
                  <a:gd name="connsiteX696" fmla="*/ 6158 w 10000"/>
                  <a:gd name="connsiteY696" fmla="*/ 8886 h 10000"/>
                  <a:gd name="connsiteX697" fmla="*/ 6152 w 10000"/>
                  <a:gd name="connsiteY697" fmla="*/ 8896 h 10000"/>
                  <a:gd name="connsiteX698" fmla="*/ 6150 w 10000"/>
                  <a:gd name="connsiteY698" fmla="*/ 8909 h 10000"/>
                  <a:gd name="connsiteX699" fmla="*/ 6152 w 10000"/>
                  <a:gd name="connsiteY699" fmla="*/ 8938 h 10000"/>
                  <a:gd name="connsiteX700" fmla="*/ 6158 w 10000"/>
                  <a:gd name="connsiteY700" fmla="*/ 8957 h 10000"/>
                  <a:gd name="connsiteX701" fmla="*/ 6161 w 10000"/>
                  <a:gd name="connsiteY701" fmla="*/ 8980 h 10000"/>
                  <a:gd name="connsiteX702" fmla="*/ 6166 w 10000"/>
                  <a:gd name="connsiteY702" fmla="*/ 8999 h 10000"/>
                  <a:gd name="connsiteX703" fmla="*/ 6175 w 10000"/>
                  <a:gd name="connsiteY703" fmla="*/ 9032 h 10000"/>
                  <a:gd name="connsiteX704" fmla="*/ 6183 w 10000"/>
                  <a:gd name="connsiteY704" fmla="*/ 9051 h 10000"/>
                  <a:gd name="connsiteX705" fmla="*/ 6191 w 10000"/>
                  <a:gd name="connsiteY705" fmla="*/ 9064 h 10000"/>
                  <a:gd name="connsiteX706" fmla="*/ 6194 w 10000"/>
                  <a:gd name="connsiteY706" fmla="*/ 9084 h 10000"/>
                  <a:gd name="connsiteX707" fmla="*/ 6208 w 10000"/>
                  <a:gd name="connsiteY707" fmla="*/ 9103 h 10000"/>
                  <a:gd name="connsiteX708" fmla="*/ 6208 w 10000"/>
                  <a:gd name="connsiteY708" fmla="*/ 9113 h 10000"/>
                  <a:gd name="connsiteX709" fmla="*/ 6216 w 10000"/>
                  <a:gd name="connsiteY709" fmla="*/ 9129 h 10000"/>
                  <a:gd name="connsiteX710" fmla="*/ 6230 w 10000"/>
                  <a:gd name="connsiteY710" fmla="*/ 9148 h 10000"/>
                  <a:gd name="connsiteX711" fmla="*/ 6241 w 10000"/>
                  <a:gd name="connsiteY711" fmla="*/ 9165 h 10000"/>
                  <a:gd name="connsiteX712" fmla="*/ 6249 w 10000"/>
                  <a:gd name="connsiteY712" fmla="*/ 9168 h 10000"/>
                  <a:gd name="connsiteX713" fmla="*/ 6266 w 10000"/>
                  <a:gd name="connsiteY713" fmla="*/ 9184 h 10000"/>
                  <a:gd name="connsiteX714" fmla="*/ 6280 w 10000"/>
                  <a:gd name="connsiteY714" fmla="*/ 9184 h 10000"/>
                  <a:gd name="connsiteX715" fmla="*/ 6288 w 10000"/>
                  <a:gd name="connsiteY715" fmla="*/ 9177 h 10000"/>
                  <a:gd name="connsiteX716" fmla="*/ 6299 w 10000"/>
                  <a:gd name="connsiteY716" fmla="*/ 9187 h 10000"/>
                  <a:gd name="connsiteX717" fmla="*/ 6305 w 10000"/>
                  <a:gd name="connsiteY717" fmla="*/ 9197 h 10000"/>
                  <a:gd name="connsiteX718" fmla="*/ 6310 w 10000"/>
                  <a:gd name="connsiteY718" fmla="*/ 9197 h 10000"/>
                  <a:gd name="connsiteX719" fmla="*/ 6321 w 10000"/>
                  <a:gd name="connsiteY719" fmla="*/ 9213 h 10000"/>
                  <a:gd name="connsiteX720" fmla="*/ 6335 w 10000"/>
                  <a:gd name="connsiteY720" fmla="*/ 9223 h 10000"/>
                  <a:gd name="connsiteX721" fmla="*/ 6338 w 10000"/>
                  <a:gd name="connsiteY721" fmla="*/ 9223 h 10000"/>
                  <a:gd name="connsiteX722" fmla="*/ 6355 w 10000"/>
                  <a:gd name="connsiteY722" fmla="*/ 9226 h 10000"/>
                  <a:gd name="connsiteX723" fmla="*/ 6363 w 10000"/>
                  <a:gd name="connsiteY723" fmla="*/ 9236 h 10000"/>
                  <a:gd name="connsiteX724" fmla="*/ 6380 w 10000"/>
                  <a:gd name="connsiteY724" fmla="*/ 9258 h 10000"/>
                  <a:gd name="connsiteX725" fmla="*/ 6393 w 10000"/>
                  <a:gd name="connsiteY725" fmla="*/ 9278 h 10000"/>
                  <a:gd name="connsiteX726" fmla="*/ 6396 w 10000"/>
                  <a:gd name="connsiteY726" fmla="*/ 9288 h 10000"/>
                  <a:gd name="connsiteX727" fmla="*/ 6407 w 10000"/>
                  <a:gd name="connsiteY727" fmla="*/ 9297 h 10000"/>
                  <a:gd name="connsiteX728" fmla="*/ 6410 w 10000"/>
                  <a:gd name="connsiteY728" fmla="*/ 9307 h 10000"/>
                  <a:gd name="connsiteX729" fmla="*/ 6416 w 10000"/>
                  <a:gd name="connsiteY729" fmla="*/ 9317 h 10000"/>
                  <a:gd name="connsiteX730" fmla="*/ 6424 w 10000"/>
                  <a:gd name="connsiteY730" fmla="*/ 9326 h 10000"/>
                  <a:gd name="connsiteX731" fmla="*/ 6435 w 10000"/>
                  <a:gd name="connsiteY731" fmla="*/ 9336 h 10000"/>
                  <a:gd name="connsiteX732" fmla="*/ 6443 w 10000"/>
                  <a:gd name="connsiteY732" fmla="*/ 9346 h 10000"/>
                  <a:gd name="connsiteX733" fmla="*/ 6449 w 10000"/>
                  <a:gd name="connsiteY733" fmla="*/ 9362 h 10000"/>
                  <a:gd name="connsiteX734" fmla="*/ 6452 w 10000"/>
                  <a:gd name="connsiteY734" fmla="*/ 9372 h 10000"/>
                  <a:gd name="connsiteX735" fmla="*/ 6449 w 10000"/>
                  <a:gd name="connsiteY735" fmla="*/ 9381 h 10000"/>
                  <a:gd name="connsiteX736" fmla="*/ 6465 w 10000"/>
                  <a:gd name="connsiteY736" fmla="*/ 9394 h 10000"/>
                  <a:gd name="connsiteX737" fmla="*/ 6468 w 10000"/>
                  <a:gd name="connsiteY737" fmla="*/ 9420 h 10000"/>
                  <a:gd name="connsiteX738" fmla="*/ 6493 w 10000"/>
                  <a:gd name="connsiteY738" fmla="*/ 9430 h 10000"/>
                  <a:gd name="connsiteX739" fmla="*/ 6507 w 10000"/>
                  <a:gd name="connsiteY739" fmla="*/ 9440 h 10000"/>
                  <a:gd name="connsiteX740" fmla="*/ 6524 w 10000"/>
                  <a:gd name="connsiteY740" fmla="*/ 9459 h 10000"/>
                  <a:gd name="connsiteX741" fmla="*/ 6532 w 10000"/>
                  <a:gd name="connsiteY741" fmla="*/ 9485 h 10000"/>
                  <a:gd name="connsiteX742" fmla="*/ 6537 w 10000"/>
                  <a:gd name="connsiteY742" fmla="*/ 9498 h 10000"/>
                  <a:gd name="connsiteX743" fmla="*/ 6571 w 10000"/>
                  <a:gd name="connsiteY743" fmla="*/ 9508 h 10000"/>
                  <a:gd name="connsiteX744" fmla="*/ 6596 w 10000"/>
                  <a:gd name="connsiteY744" fmla="*/ 9508 h 10000"/>
                  <a:gd name="connsiteX745" fmla="*/ 6637 w 10000"/>
                  <a:gd name="connsiteY745" fmla="*/ 9517 h 10000"/>
                  <a:gd name="connsiteX746" fmla="*/ 6662 w 10000"/>
                  <a:gd name="connsiteY746" fmla="*/ 9524 h 10000"/>
                  <a:gd name="connsiteX747" fmla="*/ 6679 w 10000"/>
                  <a:gd name="connsiteY747" fmla="*/ 9517 h 10000"/>
                  <a:gd name="connsiteX748" fmla="*/ 6679 w 10000"/>
                  <a:gd name="connsiteY748" fmla="*/ 9505 h 10000"/>
                  <a:gd name="connsiteX749" fmla="*/ 6690 w 10000"/>
                  <a:gd name="connsiteY749" fmla="*/ 9485 h 10000"/>
                  <a:gd name="connsiteX750" fmla="*/ 6693 w 10000"/>
                  <a:gd name="connsiteY750" fmla="*/ 9479 h 10000"/>
                  <a:gd name="connsiteX751" fmla="*/ 6706 w 10000"/>
                  <a:gd name="connsiteY751" fmla="*/ 9469 h 10000"/>
                  <a:gd name="connsiteX752" fmla="*/ 6709 w 10000"/>
                  <a:gd name="connsiteY752" fmla="*/ 9462 h 10000"/>
                  <a:gd name="connsiteX753" fmla="*/ 6717 w 10000"/>
                  <a:gd name="connsiteY753" fmla="*/ 9459 h 10000"/>
                  <a:gd name="connsiteX754" fmla="*/ 6726 w 10000"/>
                  <a:gd name="connsiteY754" fmla="*/ 9459 h 10000"/>
                  <a:gd name="connsiteX755" fmla="*/ 6742 w 10000"/>
                  <a:gd name="connsiteY755" fmla="*/ 9462 h 10000"/>
                  <a:gd name="connsiteX756" fmla="*/ 6759 w 10000"/>
                  <a:gd name="connsiteY756" fmla="*/ 9479 h 10000"/>
                  <a:gd name="connsiteX757" fmla="*/ 6781 w 10000"/>
                  <a:gd name="connsiteY757" fmla="*/ 9485 h 10000"/>
                  <a:gd name="connsiteX758" fmla="*/ 6795 w 10000"/>
                  <a:gd name="connsiteY758" fmla="*/ 9485 h 10000"/>
                  <a:gd name="connsiteX759" fmla="*/ 6803 w 10000"/>
                  <a:gd name="connsiteY759" fmla="*/ 9498 h 10000"/>
                  <a:gd name="connsiteX760" fmla="*/ 6806 w 10000"/>
                  <a:gd name="connsiteY760" fmla="*/ 9508 h 10000"/>
                  <a:gd name="connsiteX761" fmla="*/ 6823 w 10000"/>
                  <a:gd name="connsiteY761" fmla="*/ 9514 h 10000"/>
                  <a:gd name="connsiteX762" fmla="*/ 6831 w 10000"/>
                  <a:gd name="connsiteY762" fmla="*/ 9514 h 10000"/>
                  <a:gd name="connsiteX763" fmla="*/ 6848 w 10000"/>
                  <a:gd name="connsiteY763" fmla="*/ 9514 h 10000"/>
                  <a:gd name="connsiteX764" fmla="*/ 6856 w 10000"/>
                  <a:gd name="connsiteY764" fmla="*/ 9517 h 10000"/>
                  <a:gd name="connsiteX765" fmla="*/ 6878 w 10000"/>
                  <a:gd name="connsiteY765" fmla="*/ 9524 h 10000"/>
                  <a:gd name="connsiteX766" fmla="*/ 6895 w 10000"/>
                  <a:gd name="connsiteY766" fmla="*/ 9524 h 10000"/>
                  <a:gd name="connsiteX767" fmla="*/ 6917 w 10000"/>
                  <a:gd name="connsiteY767" fmla="*/ 9527 h 10000"/>
                  <a:gd name="connsiteX768" fmla="*/ 6934 w 10000"/>
                  <a:gd name="connsiteY768" fmla="*/ 9534 h 10000"/>
                  <a:gd name="connsiteX769" fmla="*/ 6961 w 10000"/>
                  <a:gd name="connsiteY769" fmla="*/ 9543 h 10000"/>
                  <a:gd name="connsiteX770" fmla="*/ 6989 w 10000"/>
                  <a:gd name="connsiteY770" fmla="*/ 9547 h 10000"/>
                  <a:gd name="connsiteX771" fmla="*/ 7014 w 10000"/>
                  <a:gd name="connsiteY771" fmla="*/ 9543 h 10000"/>
                  <a:gd name="connsiteX772" fmla="*/ 7033 w 10000"/>
                  <a:gd name="connsiteY772" fmla="*/ 9543 h 10000"/>
                  <a:gd name="connsiteX773" fmla="*/ 7042 w 10000"/>
                  <a:gd name="connsiteY773" fmla="*/ 9547 h 10000"/>
                  <a:gd name="connsiteX774" fmla="*/ 7069 w 10000"/>
                  <a:gd name="connsiteY774" fmla="*/ 9647 h 10000"/>
                  <a:gd name="connsiteX775" fmla="*/ 7122 w 10000"/>
                  <a:gd name="connsiteY775" fmla="*/ 9734 h 10000"/>
                  <a:gd name="connsiteX776" fmla="*/ 7147 w 10000"/>
                  <a:gd name="connsiteY776" fmla="*/ 9744 h 10000"/>
                  <a:gd name="connsiteX777" fmla="*/ 7169 w 10000"/>
                  <a:gd name="connsiteY777" fmla="*/ 9741 h 10000"/>
                  <a:gd name="connsiteX778" fmla="*/ 7177 w 10000"/>
                  <a:gd name="connsiteY778" fmla="*/ 9744 h 10000"/>
                  <a:gd name="connsiteX779" fmla="*/ 7186 w 10000"/>
                  <a:gd name="connsiteY779" fmla="*/ 9754 h 10000"/>
                  <a:gd name="connsiteX780" fmla="*/ 7191 w 10000"/>
                  <a:gd name="connsiteY780" fmla="*/ 9773 h 10000"/>
                  <a:gd name="connsiteX781" fmla="*/ 7208 w 10000"/>
                  <a:gd name="connsiteY781" fmla="*/ 9783 h 10000"/>
                  <a:gd name="connsiteX782" fmla="*/ 7219 w 10000"/>
                  <a:gd name="connsiteY782" fmla="*/ 9793 h 10000"/>
                  <a:gd name="connsiteX783" fmla="*/ 7235 w 10000"/>
                  <a:gd name="connsiteY783" fmla="*/ 9802 h 10000"/>
                  <a:gd name="connsiteX784" fmla="*/ 7249 w 10000"/>
                  <a:gd name="connsiteY784" fmla="*/ 9819 h 10000"/>
                  <a:gd name="connsiteX785" fmla="*/ 7255 w 10000"/>
                  <a:gd name="connsiteY785" fmla="*/ 9835 h 10000"/>
                  <a:gd name="connsiteX786" fmla="*/ 7255 w 10000"/>
                  <a:gd name="connsiteY786" fmla="*/ 9848 h 10000"/>
                  <a:gd name="connsiteX787" fmla="*/ 7249 w 10000"/>
                  <a:gd name="connsiteY787" fmla="*/ 9848 h 10000"/>
                  <a:gd name="connsiteX788" fmla="*/ 7244 w 10000"/>
                  <a:gd name="connsiteY788" fmla="*/ 9858 h 10000"/>
                  <a:gd name="connsiteX789" fmla="*/ 7235 w 10000"/>
                  <a:gd name="connsiteY789" fmla="*/ 9883 h 10000"/>
                  <a:gd name="connsiteX790" fmla="*/ 7244 w 10000"/>
                  <a:gd name="connsiteY790" fmla="*/ 9903 h 10000"/>
                  <a:gd name="connsiteX791" fmla="*/ 7258 w 10000"/>
                  <a:gd name="connsiteY791" fmla="*/ 9926 h 10000"/>
                  <a:gd name="connsiteX792" fmla="*/ 7263 w 10000"/>
                  <a:gd name="connsiteY792" fmla="*/ 9948 h 10000"/>
                  <a:gd name="connsiteX793" fmla="*/ 7274 w 10000"/>
                  <a:gd name="connsiteY793" fmla="*/ 9968 h 10000"/>
                  <a:gd name="connsiteX794" fmla="*/ 7283 w 10000"/>
                  <a:gd name="connsiteY794" fmla="*/ 9987 h 10000"/>
                  <a:gd name="connsiteX795" fmla="*/ 7291 w 10000"/>
                  <a:gd name="connsiteY795" fmla="*/ 10000 h 10000"/>
                  <a:gd name="connsiteX796" fmla="*/ 7305 w 10000"/>
                  <a:gd name="connsiteY796" fmla="*/ 9997 h 10000"/>
                  <a:gd name="connsiteX797" fmla="*/ 7313 w 10000"/>
                  <a:gd name="connsiteY797" fmla="*/ 9977 h 10000"/>
                  <a:gd name="connsiteX798" fmla="*/ 7324 w 10000"/>
                  <a:gd name="connsiteY798" fmla="*/ 9968 h 10000"/>
                  <a:gd name="connsiteX799" fmla="*/ 7341 w 10000"/>
                  <a:gd name="connsiteY799" fmla="*/ 9971 h 10000"/>
                  <a:gd name="connsiteX800" fmla="*/ 7368 w 10000"/>
                  <a:gd name="connsiteY800" fmla="*/ 9987 h 10000"/>
                  <a:gd name="connsiteX801" fmla="*/ 7380 w 10000"/>
                  <a:gd name="connsiteY801" fmla="*/ 9990 h 10000"/>
                  <a:gd name="connsiteX802" fmla="*/ 7393 w 10000"/>
                  <a:gd name="connsiteY802" fmla="*/ 9981 h 10000"/>
                  <a:gd name="connsiteX803" fmla="*/ 7404 w 10000"/>
                  <a:gd name="connsiteY803" fmla="*/ 9968 h 10000"/>
                  <a:gd name="connsiteX804" fmla="*/ 7418 w 10000"/>
                  <a:gd name="connsiteY804" fmla="*/ 9948 h 10000"/>
                  <a:gd name="connsiteX805" fmla="*/ 7427 w 10000"/>
                  <a:gd name="connsiteY805" fmla="*/ 9922 h 10000"/>
                  <a:gd name="connsiteX806" fmla="*/ 7427 w 10000"/>
                  <a:gd name="connsiteY806" fmla="*/ 9906 h 10000"/>
                  <a:gd name="connsiteX807" fmla="*/ 7404 w 10000"/>
                  <a:gd name="connsiteY807" fmla="*/ 9877 h 10000"/>
                  <a:gd name="connsiteX808" fmla="*/ 7388 w 10000"/>
                  <a:gd name="connsiteY808" fmla="*/ 9854 h 10000"/>
                  <a:gd name="connsiteX809" fmla="*/ 7385 w 10000"/>
                  <a:gd name="connsiteY809" fmla="*/ 9845 h 10000"/>
                  <a:gd name="connsiteX810" fmla="*/ 7385 w 10000"/>
                  <a:gd name="connsiteY810" fmla="*/ 9825 h 10000"/>
                  <a:gd name="connsiteX811" fmla="*/ 7385 w 10000"/>
                  <a:gd name="connsiteY811" fmla="*/ 9819 h 10000"/>
                  <a:gd name="connsiteX812" fmla="*/ 7393 w 10000"/>
                  <a:gd name="connsiteY812" fmla="*/ 9809 h 10000"/>
                  <a:gd name="connsiteX813" fmla="*/ 7404 w 10000"/>
                  <a:gd name="connsiteY813" fmla="*/ 9793 h 10000"/>
                  <a:gd name="connsiteX814" fmla="*/ 7413 w 10000"/>
                  <a:gd name="connsiteY814" fmla="*/ 9783 h 10000"/>
                  <a:gd name="connsiteX815" fmla="*/ 7404 w 10000"/>
                  <a:gd name="connsiteY815" fmla="*/ 9770 h 10000"/>
                  <a:gd name="connsiteX816" fmla="*/ 7388 w 10000"/>
                  <a:gd name="connsiteY816" fmla="*/ 9760 h 10000"/>
                  <a:gd name="connsiteX817" fmla="*/ 7371 w 10000"/>
                  <a:gd name="connsiteY817" fmla="*/ 9744 h 10000"/>
                  <a:gd name="connsiteX818" fmla="*/ 7363 w 10000"/>
                  <a:gd name="connsiteY818" fmla="*/ 9731 h 10000"/>
                  <a:gd name="connsiteX819" fmla="*/ 7355 w 10000"/>
                  <a:gd name="connsiteY819" fmla="*/ 9715 h 10000"/>
                  <a:gd name="connsiteX820" fmla="*/ 7360 w 10000"/>
                  <a:gd name="connsiteY820" fmla="*/ 9686 h 10000"/>
                  <a:gd name="connsiteX821" fmla="*/ 7363 w 10000"/>
                  <a:gd name="connsiteY821" fmla="*/ 9657 h 10000"/>
                  <a:gd name="connsiteX822" fmla="*/ 7360 w 10000"/>
                  <a:gd name="connsiteY822" fmla="*/ 9631 h 10000"/>
                  <a:gd name="connsiteX823" fmla="*/ 7346 w 10000"/>
                  <a:gd name="connsiteY823" fmla="*/ 9611 h 10000"/>
                  <a:gd name="connsiteX824" fmla="*/ 7332 w 10000"/>
                  <a:gd name="connsiteY824" fmla="*/ 9585 h 10000"/>
                  <a:gd name="connsiteX825" fmla="*/ 7324 w 10000"/>
                  <a:gd name="connsiteY825" fmla="*/ 9573 h 10000"/>
                  <a:gd name="connsiteX826" fmla="*/ 7324 w 10000"/>
                  <a:gd name="connsiteY826" fmla="*/ 9553 h 10000"/>
                  <a:gd name="connsiteX827" fmla="*/ 7324 w 10000"/>
                  <a:gd name="connsiteY827" fmla="*/ 9543 h 10000"/>
                  <a:gd name="connsiteX828" fmla="*/ 7324 w 10000"/>
                  <a:gd name="connsiteY828" fmla="*/ 9517 h 10000"/>
                  <a:gd name="connsiteX829" fmla="*/ 7324 w 10000"/>
                  <a:gd name="connsiteY829" fmla="*/ 9498 h 10000"/>
                  <a:gd name="connsiteX830" fmla="*/ 7332 w 10000"/>
                  <a:gd name="connsiteY830" fmla="*/ 9479 h 10000"/>
                  <a:gd name="connsiteX831" fmla="*/ 7341 w 10000"/>
                  <a:gd name="connsiteY831" fmla="*/ 9462 h 10000"/>
                  <a:gd name="connsiteX832" fmla="*/ 7352 w 10000"/>
                  <a:gd name="connsiteY832" fmla="*/ 9459 h 10000"/>
                  <a:gd name="connsiteX833" fmla="*/ 7360 w 10000"/>
                  <a:gd name="connsiteY833" fmla="*/ 9443 h 10000"/>
                  <a:gd name="connsiteX834" fmla="*/ 7363 w 10000"/>
                  <a:gd name="connsiteY834" fmla="*/ 9433 h 10000"/>
                  <a:gd name="connsiteX835" fmla="*/ 7377 w 10000"/>
                  <a:gd name="connsiteY835" fmla="*/ 9433 h 10000"/>
                  <a:gd name="connsiteX836" fmla="*/ 7388 w 10000"/>
                  <a:gd name="connsiteY836" fmla="*/ 9430 h 10000"/>
                  <a:gd name="connsiteX837" fmla="*/ 7396 w 10000"/>
                  <a:gd name="connsiteY837" fmla="*/ 9430 h 10000"/>
                  <a:gd name="connsiteX838" fmla="*/ 7402 w 10000"/>
                  <a:gd name="connsiteY838" fmla="*/ 9424 h 10000"/>
                  <a:gd name="connsiteX839" fmla="*/ 7396 w 10000"/>
                  <a:gd name="connsiteY839" fmla="*/ 9414 h 10000"/>
                  <a:gd name="connsiteX840" fmla="*/ 7388 w 10000"/>
                  <a:gd name="connsiteY840" fmla="*/ 9401 h 10000"/>
                  <a:gd name="connsiteX841" fmla="*/ 7371 w 10000"/>
                  <a:gd name="connsiteY841" fmla="*/ 9391 h 10000"/>
                  <a:gd name="connsiteX842" fmla="*/ 7355 w 10000"/>
                  <a:gd name="connsiteY842" fmla="*/ 9375 h 10000"/>
                  <a:gd name="connsiteX843" fmla="*/ 7332 w 10000"/>
                  <a:gd name="connsiteY843" fmla="*/ 9356 h 10000"/>
                  <a:gd name="connsiteX844" fmla="*/ 7313 w 10000"/>
                  <a:gd name="connsiteY844" fmla="*/ 9330 h 10000"/>
                  <a:gd name="connsiteX845" fmla="*/ 7307 w 10000"/>
                  <a:gd name="connsiteY845" fmla="*/ 9310 h 10000"/>
                  <a:gd name="connsiteX846" fmla="*/ 7305 w 10000"/>
                  <a:gd name="connsiteY846" fmla="*/ 9291 h 10000"/>
                  <a:gd name="connsiteX847" fmla="*/ 7305 w 10000"/>
                  <a:gd name="connsiteY847" fmla="*/ 9278 h 10000"/>
                  <a:gd name="connsiteX848" fmla="*/ 7296 w 10000"/>
                  <a:gd name="connsiteY848" fmla="*/ 9268 h 10000"/>
                  <a:gd name="connsiteX849" fmla="*/ 7296 w 10000"/>
                  <a:gd name="connsiteY849" fmla="*/ 9249 h 10000"/>
                  <a:gd name="connsiteX850" fmla="*/ 7291 w 10000"/>
                  <a:gd name="connsiteY850" fmla="*/ 9226 h 10000"/>
                  <a:gd name="connsiteX851" fmla="*/ 7283 w 10000"/>
                  <a:gd name="connsiteY851" fmla="*/ 9213 h 10000"/>
                  <a:gd name="connsiteX852" fmla="*/ 7274 w 10000"/>
                  <a:gd name="connsiteY852" fmla="*/ 9194 h 10000"/>
                  <a:gd name="connsiteX853" fmla="*/ 7274 w 10000"/>
                  <a:gd name="connsiteY853" fmla="*/ 9174 h 10000"/>
                  <a:gd name="connsiteX854" fmla="*/ 7280 w 10000"/>
                  <a:gd name="connsiteY854" fmla="*/ 9148 h 10000"/>
                  <a:gd name="connsiteX855" fmla="*/ 7283 w 10000"/>
                  <a:gd name="connsiteY855" fmla="*/ 9119 h 10000"/>
                  <a:gd name="connsiteX856" fmla="*/ 7291 w 10000"/>
                  <a:gd name="connsiteY856" fmla="*/ 9100 h 10000"/>
                  <a:gd name="connsiteX857" fmla="*/ 7307 w 10000"/>
                  <a:gd name="connsiteY857" fmla="*/ 9080 h 10000"/>
                  <a:gd name="connsiteX858" fmla="*/ 7324 w 10000"/>
                  <a:gd name="connsiteY858" fmla="*/ 9054 h 10000"/>
                  <a:gd name="connsiteX859" fmla="*/ 7341 w 10000"/>
                  <a:gd name="connsiteY859" fmla="*/ 9054 h 10000"/>
                  <a:gd name="connsiteX860" fmla="*/ 7352 w 10000"/>
                  <a:gd name="connsiteY860" fmla="*/ 9054 h 10000"/>
                  <a:gd name="connsiteX861" fmla="*/ 7346 w 10000"/>
                  <a:gd name="connsiteY861" fmla="*/ 9032 h 10000"/>
                  <a:gd name="connsiteX862" fmla="*/ 7341 w 10000"/>
                  <a:gd name="connsiteY862" fmla="*/ 9022 h 10000"/>
                  <a:gd name="connsiteX863" fmla="*/ 7352 w 10000"/>
                  <a:gd name="connsiteY863" fmla="*/ 8999 h 10000"/>
                  <a:gd name="connsiteX864" fmla="*/ 7360 w 10000"/>
                  <a:gd name="connsiteY864" fmla="*/ 8967 h 10000"/>
                  <a:gd name="connsiteX865" fmla="*/ 7368 w 10000"/>
                  <a:gd name="connsiteY865" fmla="*/ 8922 h 10000"/>
                  <a:gd name="connsiteX866" fmla="*/ 7377 w 10000"/>
                  <a:gd name="connsiteY866" fmla="*/ 8896 h 10000"/>
                  <a:gd name="connsiteX867" fmla="*/ 7380 w 10000"/>
                  <a:gd name="connsiteY867" fmla="*/ 8867 h 10000"/>
                  <a:gd name="connsiteX868" fmla="*/ 7402 w 10000"/>
                  <a:gd name="connsiteY868" fmla="*/ 8824 h 10000"/>
                  <a:gd name="connsiteX869" fmla="*/ 7402 w 10000"/>
                  <a:gd name="connsiteY869" fmla="*/ 8808 h 10000"/>
                  <a:gd name="connsiteX870" fmla="*/ 7393 w 10000"/>
                  <a:gd name="connsiteY870" fmla="*/ 8795 h 10000"/>
                  <a:gd name="connsiteX871" fmla="*/ 7388 w 10000"/>
                  <a:gd name="connsiteY871" fmla="*/ 8799 h 10000"/>
                  <a:gd name="connsiteX872" fmla="*/ 7396 w 10000"/>
                  <a:gd name="connsiteY872" fmla="*/ 8789 h 10000"/>
                  <a:gd name="connsiteX873" fmla="*/ 7404 w 10000"/>
                  <a:gd name="connsiteY873" fmla="*/ 8789 h 10000"/>
                  <a:gd name="connsiteX874" fmla="*/ 7421 w 10000"/>
                  <a:gd name="connsiteY874" fmla="*/ 8769 h 10000"/>
                  <a:gd name="connsiteX875" fmla="*/ 7443 w 10000"/>
                  <a:gd name="connsiteY875" fmla="*/ 8763 h 10000"/>
                  <a:gd name="connsiteX876" fmla="*/ 7452 w 10000"/>
                  <a:gd name="connsiteY876" fmla="*/ 8769 h 10000"/>
                  <a:gd name="connsiteX877" fmla="*/ 7468 w 10000"/>
                  <a:gd name="connsiteY877" fmla="*/ 8769 h 10000"/>
                  <a:gd name="connsiteX878" fmla="*/ 7499 w 10000"/>
                  <a:gd name="connsiteY878" fmla="*/ 8763 h 10000"/>
                  <a:gd name="connsiteX879" fmla="*/ 7526 w 10000"/>
                  <a:gd name="connsiteY879" fmla="*/ 8763 h 10000"/>
                  <a:gd name="connsiteX880" fmla="*/ 7532 w 10000"/>
                  <a:gd name="connsiteY880" fmla="*/ 8763 h 10000"/>
                  <a:gd name="connsiteX881" fmla="*/ 7554 w 10000"/>
                  <a:gd name="connsiteY881" fmla="*/ 8744 h 10000"/>
                  <a:gd name="connsiteX882" fmla="*/ 7571 w 10000"/>
                  <a:gd name="connsiteY882" fmla="*/ 8731 h 10000"/>
                  <a:gd name="connsiteX883" fmla="*/ 7587 w 10000"/>
                  <a:gd name="connsiteY883" fmla="*/ 8711 h 10000"/>
                  <a:gd name="connsiteX884" fmla="*/ 7607 w 10000"/>
                  <a:gd name="connsiteY884" fmla="*/ 8711 h 10000"/>
                  <a:gd name="connsiteX885" fmla="*/ 7634 w 10000"/>
                  <a:gd name="connsiteY885" fmla="*/ 8705 h 10000"/>
                  <a:gd name="connsiteX886" fmla="*/ 7643 w 10000"/>
                  <a:gd name="connsiteY886" fmla="*/ 8682 h 10000"/>
                  <a:gd name="connsiteX887" fmla="*/ 7654 w 10000"/>
                  <a:gd name="connsiteY887" fmla="*/ 8666 h 10000"/>
                  <a:gd name="connsiteX888" fmla="*/ 7668 w 10000"/>
                  <a:gd name="connsiteY888" fmla="*/ 8666 h 10000"/>
                  <a:gd name="connsiteX889" fmla="*/ 7676 w 10000"/>
                  <a:gd name="connsiteY889" fmla="*/ 8682 h 10000"/>
                  <a:gd name="connsiteX890" fmla="*/ 7704 w 10000"/>
                  <a:gd name="connsiteY890" fmla="*/ 8669 h 10000"/>
                  <a:gd name="connsiteX891" fmla="*/ 7712 w 10000"/>
                  <a:gd name="connsiteY891" fmla="*/ 8669 h 10000"/>
                  <a:gd name="connsiteX892" fmla="*/ 7720 w 10000"/>
                  <a:gd name="connsiteY892" fmla="*/ 8669 h 10000"/>
                  <a:gd name="connsiteX893" fmla="*/ 7726 w 10000"/>
                  <a:gd name="connsiteY893" fmla="*/ 8656 h 10000"/>
                  <a:gd name="connsiteX894" fmla="*/ 7734 w 10000"/>
                  <a:gd name="connsiteY894" fmla="*/ 8650 h 10000"/>
                  <a:gd name="connsiteX895" fmla="*/ 7742 w 10000"/>
                  <a:gd name="connsiteY895" fmla="*/ 8650 h 10000"/>
                  <a:gd name="connsiteX896" fmla="*/ 7759 w 10000"/>
                  <a:gd name="connsiteY896" fmla="*/ 8650 h 10000"/>
                  <a:gd name="connsiteX897" fmla="*/ 7756 w 10000"/>
                  <a:gd name="connsiteY897" fmla="*/ 8630 h 10000"/>
                  <a:gd name="connsiteX898" fmla="*/ 7751 w 10000"/>
                  <a:gd name="connsiteY898" fmla="*/ 8627 h 10000"/>
                  <a:gd name="connsiteX899" fmla="*/ 7742 w 10000"/>
                  <a:gd name="connsiteY899" fmla="*/ 8620 h 10000"/>
                  <a:gd name="connsiteX900" fmla="*/ 7734 w 10000"/>
                  <a:gd name="connsiteY900" fmla="*/ 8591 h 10000"/>
                  <a:gd name="connsiteX901" fmla="*/ 7709 w 10000"/>
                  <a:gd name="connsiteY901" fmla="*/ 8582 h 10000"/>
                  <a:gd name="connsiteX902" fmla="*/ 7695 w 10000"/>
                  <a:gd name="connsiteY902" fmla="*/ 8578 h 10000"/>
                  <a:gd name="connsiteX903" fmla="*/ 7668 w 10000"/>
                  <a:gd name="connsiteY903" fmla="*/ 8562 h 10000"/>
                  <a:gd name="connsiteX904" fmla="*/ 7645 w 10000"/>
                  <a:gd name="connsiteY904" fmla="*/ 8552 h 10000"/>
                  <a:gd name="connsiteX905" fmla="*/ 7615 w 10000"/>
                  <a:gd name="connsiteY905" fmla="*/ 8543 h 10000"/>
                  <a:gd name="connsiteX906" fmla="*/ 7596 w 10000"/>
                  <a:gd name="connsiteY906" fmla="*/ 8527 h 10000"/>
                  <a:gd name="connsiteX907" fmla="*/ 7565 w 10000"/>
                  <a:gd name="connsiteY907" fmla="*/ 8494 h 10000"/>
                  <a:gd name="connsiteX908" fmla="*/ 7562 w 10000"/>
                  <a:gd name="connsiteY908" fmla="*/ 8475 h 10000"/>
                  <a:gd name="connsiteX909" fmla="*/ 7540 w 10000"/>
                  <a:gd name="connsiteY909" fmla="*/ 8455 h 10000"/>
                  <a:gd name="connsiteX910" fmla="*/ 7535 w 10000"/>
                  <a:gd name="connsiteY910" fmla="*/ 8446 h 10000"/>
                  <a:gd name="connsiteX911" fmla="*/ 7535 w 10000"/>
                  <a:gd name="connsiteY911" fmla="*/ 8420 h 10000"/>
                  <a:gd name="connsiteX912" fmla="*/ 7535 w 10000"/>
                  <a:gd name="connsiteY912" fmla="*/ 8391 h 10000"/>
                  <a:gd name="connsiteX913" fmla="*/ 7548 w 10000"/>
                  <a:gd name="connsiteY913" fmla="*/ 8345 h 10000"/>
                  <a:gd name="connsiteX914" fmla="*/ 7562 w 10000"/>
                  <a:gd name="connsiteY914" fmla="*/ 8319 h 10000"/>
                  <a:gd name="connsiteX915" fmla="*/ 7582 w 10000"/>
                  <a:gd name="connsiteY915" fmla="*/ 8310 h 10000"/>
                  <a:gd name="connsiteX916" fmla="*/ 7607 w 10000"/>
                  <a:gd name="connsiteY916" fmla="*/ 8300 h 10000"/>
                  <a:gd name="connsiteX917" fmla="*/ 7629 w 10000"/>
                  <a:gd name="connsiteY917" fmla="*/ 8300 h 10000"/>
                  <a:gd name="connsiteX918" fmla="*/ 7651 w 10000"/>
                  <a:gd name="connsiteY918" fmla="*/ 8297 h 10000"/>
                  <a:gd name="connsiteX919" fmla="*/ 7668 w 10000"/>
                  <a:gd name="connsiteY919" fmla="*/ 8280 h 10000"/>
                  <a:gd name="connsiteX920" fmla="*/ 7687 w 10000"/>
                  <a:gd name="connsiteY920" fmla="*/ 8267 h 10000"/>
                  <a:gd name="connsiteX921" fmla="*/ 7693 w 10000"/>
                  <a:gd name="connsiteY921" fmla="*/ 8261 h 10000"/>
                  <a:gd name="connsiteX922" fmla="*/ 7701 w 10000"/>
                  <a:gd name="connsiteY922" fmla="*/ 8248 h 10000"/>
                  <a:gd name="connsiteX923" fmla="*/ 7712 w 10000"/>
                  <a:gd name="connsiteY923" fmla="*/ 8238 h 10000"/>
                  <a:gd name="connsiteX924" fmla="*/ 7731 w 10000"/>
                  <a:gd name="connsiteY924" fmla="*/ 8222 h 10000"/>
                  <a:gd name="connsiteX925" fmla="*/ 7740 w 10000"/>
                  <a:gd name="connsiteY925" fmla="*/ 8206 h 10000"/>
                  <a:gd name="connsiteX926" fmla="*/ 7756 w 10000"/>
                  <a:gd name="connsiteY926" fmla="*/ 8183 h 10000"/>
                  <a:gd name="connsiteX927" fmla="*/ 7773 w 10000"/>
                  <a:gd name="connsiteY927" fmla="*/ 8177 h 10000"/>
                  <a:gd name="connsiteX928" fmla="*/ 7784 w 10000"/>
                  <a:gd name="connsiteY928" fmla="*/ 8183 h 10000"/>
                  <a:gd name="connsiteX929" fmla="*/ 7801 w 10000"/>
                  <a:gd name="connsiteY929" fmla="*/ 8174 h 10000"/>
                  <a:gd name="connsiteX930" fmla="*/ 7801 w 10000"/>
                  <a:gd name="connsiteY930" fmla="*/ 8157 h 10000"/>
                  <a:gd name="connsiteX931" fmla="*/ 7817 w 10000"/>
                  <a:gd name="connsiteY931" fmla="*/ 8164 h 10000"/>
                  <a:gd name="connsiteX932" fmla="*/ 7837 w 10000"/>
                  <a:gd name="connsiteY932" fmla="*/ 8164 h 10000"/>
                  <a:gd name="connsiteX933" fmla="*/ 7856 w 10000"/>
                  <a:gd name="connsiteY933" fmla="*/ 8164 h 10000"/>
                  <a:gd name="connsiteX934" fmla="*/ 7870 w 10000"/>
                  <a:gd name="connsiteY934" fmla="*/ 8167 h 10000"/>
                  <a:gd name="connsiteX935" fmla="*/ 7881 w 10000"/>
                  <a:gd name="connsiteY935" fmla="*/ 8174 h 10000"/>
                  <a:gd name="connsiteX936" fmla="*/ 7898 w 10000"/>
                  <a:gd name="connsiteY936" fmla="*/ 8187 h 10000"/>
                  <a:gd name="connsiteX937" fmla="*/ 7917 w 10000"/>
                  <a:gd name="connsiteY937" fmla="*/ 8187 h 10000"/>
                  <a:gd name="connsiteX938" fmla="*/ 7928 w 10000"/>
                  <a:gd name="connsiteY938" fmla="*/ 8157 h 10000"/>
                  <a:gd name="connsiteX939" fmla="*/ 7942 w 10000"/>
                  <a:gd name="connsiteY939" fmla="*/ 8157 h 10000"/>
                  <a:gd name="connsiteX940" fmla="*/ 7958 w 10000"/>
                  <a:gd name="connsiteY940" fmla="*/ 8164 h 10000"/>
                  <a:gd name="connsiteX941" fmla="*/ 7983 w 10000"/>
                  <a:gd name="connsiteY941" fmla="*/ 8144 h 10000"/>
                  <a:gd name="connsiteX942" fmla="*/ 8000 w 10000"/>
                  <a:gd name="connsiteY942" fmla="*/ 8109 h 10000"/>
                  <a:gd name="connsiteX943" fmla="*/ 7994 w 10000"/>
                  <a:gd name="connsiteY943" fmla="*/ 8093 h 10000"/>
                  <a:gd name="connsiteX944" fmla="*/ 7983 w 10000"/>
                  <a:gd name="connsiteY944" fmla="*/ 8070 h 10000"/>
                  <a:gd name="connsiteX945" fmla="*/ 7986 w 10000"/>
                  <a:gd name="connsiteY945" fmla="*/ 8063 h 10000"/>
                  <a:gd name="connsiteX946" fmla="*/ 7978 w 10000"/>
                  <a:gd name="connsiteY946" fmla="*/ 8044 h 10000"/>
                  <a:gd name="connsiteX947" fmla="*/ 7986 w 10000"/>
                  <a:gd name="connsiteY947" fmla="*/ 8002 h 10000"/>
                  <a:gd name="connsiteX948" fmla="*/ 7983 w 10000"/>
                  <a:gd name="connsiteY948" fmla="*/ 7947 h 10000"/>
                  <a:gd name="connsiteX949" fmla="*/ 7961 w 10000"/>
                  <a:gd name="connsiteY949" fmla="*/ 7931 h 10000"/>
                  <a:gd name="connsiteX950" fmla="*/ 7958 w 10000"/>
                  <a:gd name="connsiteY950" fmla="*/ 7898 h 10000"/>
                  <a:gd name="connsiteX951" fmla="*/ 7953 w 10000"/>
                  <a:gd name="connsiteY951" fmla="*/ 7856 h 10000"/>
                  <a:gd name="connsiteX952" fmla="*/ 7967 w 10000"/>
                  <a:gd name="connsiteY952" fmla="*/ 7837 h 10000"/>
                  <a:gd name="connsiteX953" fmla="*/ 7950 w 10000"/>
                  <a:gd name="connsiteY953" fmla="*/ 7824 h 10000"/>
                  <a:gd name="connsiteX954" fmla="*/ 7906 w 10000"/>
                  <a:gd name="connsiteY954" fmla="*/ 7814 h 10000"/>
                  <a:gd name="connsiteX955" fmla="*/ 7878 w 10000"/>
                  <a:gd name="connsiteY955" fmla="*/ 7814 h 10000"/>
                  <a:gd name="connsiteX956" fmla="*/ 7870 w 10000"/>
                  <a:gd name="connsiteY956" fmla="*/ 7795 h 10000"/>
                  <a:gd name="connsiteX957" fmla="*/ 7878 w 10000"/>
                  <a:gd name="connsiteY957" fmla="*/ 7778 h 10000"/>
                  <a:gd name="connsiteX958" fmla="*/ 7881 w 10000"/>
                  <a:gd name="connsiteY958" fmla="*/ 7775 h 10000"/>
                  <a:gd name="connsiteX959" fmla="*/ 7878 w 10000"/>
                  <a:gd name="connsiteY959" fmla="*/ 7743 h 10000"/>
                  <a:gd name="connsiteX960" fmla="*/ 7895 w 10000"/>
                  <a:gd name="connsiteY960" fmla="*/ 7733 h 10000"/>
                  <a:gd name="connsiteX961" fmla="*/ 7911 w 10000"/>
                  <a:gd name="connsiteY961" fmla="*/ 7710 h 10000"/>
                  <a:gd name="connsiteX962" fmla="*/ 7911 w 10000"/>
                  <a:gd name="connsiteY962" fmla="*/ 7665 h 10000"/>
                  <a:gd name="connsiteX963" fmla="*/ 7917 w 10000"/>
                  <a:gd name="connsiteY963" fmla="*/ 7600 h 10000"/>
                  <a:gd name="connsiteX964" fmla="*/ 7928 w 10000"/>
                  <a:gd name="connsiteY964" fmla="*/ 7581 h 10000"/>
                  <a:gd name="connsiteX965" fmla="*/ 7917 w 10000"/>
                  <a:gd name="connsiteY965" fmla="*/ 7474 h 10000"/>
                  <a:gd name="connsiteX966" fmla="*/ 7873 w 10000"/>
                  <a:gd name="connsiteY966" fmla="*/ 7335 h 10000"/>
                  <a:gd name="connsiteX967" fmla="*/ 7756 w 10000"/>
                  <a:gd name="connsiteY967" fmla="*/ 7050 h 10000"/>
                  <a:gd name="connsiteX968" fmla="*/ 7679 w 10000"/>
                  <a:gd name="connsiteY968" fmla="*/ 6839 h 10000"/>
                  <a:gd name="connsiteX969" fmla="*/ 7668 w 10000"/>
                  <a:gd name="connsiteY969" fmla="*/ 6823 h 10000"/>
                  <a:gd name="connsiteX970" fmla="*/ 7659 w 10000"/>
                  <a:gd name="connsiteY970" fmla="*/ 6768 h 10000"/>
                  <a:gd name="connsiteX971" fmla="*/ 7659 w 10000"/>
                  <a:gd name="connsiteY971" fmla="*/ 6739 h 10000"/>
                  <a:gd name="connsiteX972" fmla="*/ 7651 w 10000"/>
                  <a:gd name="connsiteY972" fmla="*/ 6713 h 10000"/>
                  <a:gd name="connsiteX973" fmla="*/ 7654 w 10000"/>
                  <a:gd name="connsiteY973" fmla="*/ 6684 h 10000"/>
                  <a:gd name="connsiteX974" fmla="*/ 7643 w 10000"/>
                  <a:gd name="connsiteY974" fmla="*/ 6626 h 10000"/>
                  <a:gd name="connsiteX975" fmla="*/ 7629 w 10000"/>
                  <a:gd name="connsiteY975" fmla="*/ 6600 h 10000"/>
                  <a:gd name="connsiteX976" fmla="*/ 7629 w 10000"/>
                  <a:gd name="connsiteY976" fmla="*/ 6580 h 10000"/>
                  <a:gd name="connsiteX977" fmla="*/ 7623 w 10000"/>
                  <a:gd name="connsiteY977" fmla="*/ 6541 h 10000"/>
                  <a:gd name="connsiteX978" fmla="*/ 7615 w 10000"/>
                  <a:gd name="connsiteY978" fmla="*/ 6522 h 10000"/>
                  <a:gd name="connsiteX979" fmla="*/ 7598 w 10000"/>
                  <a:gd name="connsiteY979" fmla="*/ 6509 h 10000"/>
                  <a:gd name="connsiteX980" fmla="*/ 7587 w 10000"/>
                  <a:gd name="connsiteY980" fmla="*/ 6493 h 10000"/>
                  <a:gd name="connsiteX981" fmla="*/ 7579 w 10000"/>
                  <a:gd name="connsiteY981" fmla="*/ 6464 h 10000"/>
                  <a:gd name="connsiteX982" fmla="*/ 7587 w 10000"/>
                  <a:gd name="connsiteY982" fmla="*/ 6438 h 10000"/>
                  <a:gd name="connsiteX983" fmla="*/ 7596 w 10000"/>
                  <a:gd name="connsiteY983" fmla="*/ 6425 h 10000"/>
                  <a:gd name="connsiteX984" fmla="*/ 7590 w 10000"/>
                  <a:gd name="connsiteY984" fmla="*/ 6396 h 10000"/>
                  <a:gd name="connsiteX985" fmla="*/ 7590 w 10000"/>
                  <a:gd name="connsiteY985" fmla="*/ 6373 h 10000"/>
                  <a:gd name="connsiteX986" fmla="*/ 7587 w 10000"/>
                  <a:gd name="connsiteY986" fmla="*/ 6354 h 10000"/>
                  <a:gd name="connsiteX987" fmla="*/ 7582 w 10000"/>
                  <a:gd name="connsiteY987" fmla="*/ 6344 h 10000"/>
                  <a:gd name="connsiteX988" fmla="*/ 7582 w 10000"/>
                  <a:gd name="connsiteY988" fmla="*/ 6324 h 10000"/>
                  <a:gd name="connsiteX989" fmla="*/ 7571 w 10000"/>
                  <a:gd name="connsiteY989" fmla="*/ 6302 h 10000"/>
                  <a:gd name="connsiteX990" fmla="*/ 7548 w 10000"/>
                  <a:gd name="connsiteY990" fmla="*/ 6256 h 10000"/>
                  <a:gd name="connsiteX991" fmla="*/ 7546 w 10000"/>
                  <a:gd name="connsiteY991" fmla="*/ 6218 h 10000"/>
                  <a:gd name="connsiteX992" fmla="*/ 7540 w 10000"/>
                  <a:gd name="connsiteY992" fmla="*/ 6159 h 10000"/>
                  <a:gd name="connsiteX993" fmla="*/ 7535 w 10000"/>
                  <a:gd name="connsiteY993" fmla="*/ 6114 h 10000"/>
                  <a:gd name="connsiteX994" fmla="*/ 7535 w 10000"/>
                  <a:gd name="connsiteY994" fmla="*/ 6088 h 10000"/>
                  <a:gd name="connsiteX995" fmla="*/ 7540 w 10000"/>
                  <a:gd name="connsiteY995" fmla="*/ 6049 h 10000"/>
                  <a:gd name="connsiteX996" fmla="*/ 7546 w 10000"/>
                  <a:gd name="connsiteY996" fmla="*/ 6004 h 10000"/>
                  <a:gd name="connsiteX997" fmla="*/ 7548 w 10000"/>
                  <a:gd name="connsiteY997" fmla="*/ 5965 h 10000"/>
                  <a:gd name="connsiteX998" fmla="*/ 7548 w 10000"/>
                  <a:gd name="connsiteY998" fmla="*/ 5946 h 10000"/>
                  <a:gd name="connsiteX999" fmla="*/ 7548 w 10000"/>
                  <a:gd name="connsiteY999" fmla="*/ 5933 h 10000"/>
                  <a:gd name="connsiteX1000" fmla="*/ 7548 w 10000"/>
                  <a:gd name="connsiteY1000" fmla="*/ 5910 h 10000"/>
                  <a:gd name="connsiteX1001" fmla="*/ 7548 w 10000"/>
                  <a:gd name="connsiteY1001" fmla="*/ 5897 h 10000"/>
                  <a:gd name="connsiteX1002" fmla="*/ 7546 w 10000"/>
                  <a:gd name="connsiteY1002" fmla="*/ 5871 h 10000"/>
                  <a:gd name="connsiteX1003" fmla="*/ 7535 w 10000"/>
                  <a:gd name="connsiteY1003" fmla="*/ 5839 h 10000"/>
                  <a:gd name="connsiteX1004" fmla="*/ 7524 w 10000"/>
                  <a:gd name="connsiteY1004" fmla="*/ 5797 h 10000"/>
                  <a:gd name="connsiteX1005" fmla="*/ 7518 w 10000"/>
                  <a:gd name="connsiteY1005" fmla="*/ 5767 h 10000"/>
                  <a:gd name="connsiteX1006" fmla="*/ 7515 w 10000"/>
                  <a:gd name="connsiteY1006" fmla="*/ 5745 h 10000"/>
                  <a:gd name="connsiteX1007" fmla="*/ 7501 w 10000"/>
                  <a:gd name="connsiteY1007" fmla="*/ 5683 h 10000"/>
                  <a:gd name="connsiteX1008" fmla="*/ 7490 w 10000"/>
                  <a:gd name="connsiteY1008" fmla="*/ 5631 h 10000"/>
                  <a:gd name="connsiteX1009" fmla="*/ 7482 w 10000"/>
                  <a:gd name="connsiteY1009" fmla="*/ 5593 h 10000"/>
                  <a:gd name="connsiteX1010" fmla="*/ 7476 w 10000"/>
                  <a:gd name="connsiteY1010" fmla="*/ 5570 h 10000"/>
                  <a:gd name="connsiteX1011" fmla="*/ 7476 w 10000"/>
                  <a:gd name="connsiteY1011" fmla="*/ 5528 h 10000"/>
                  <a:gd name="connsiteX1012" fmla="*/ 7482 w 10000"/>
                  <a:gd name="connsiteY1012" fmla="*/ 5502 h 10000"/>
                  <a:gd name="connsiteX1013" fmla="*/ 7490 w 10000"/>
                  <a:gd name="connsiteY1013" fmla="*/ 5489 h 10000"/>
                  <a:gd name="connsiteX1014" fmla="*/ 7499 w 10000"/>
                  <a:gd name="connsiteY1014" fmla="*/ 5479 h 10000"/>
                  <a:gd name="connsiteX1015" fmla="*/ 7493 w 10000"/>
                  <a:gd name="connsiteY1015" fmla="*/ 5427 h 10000"/>
                  <a:gd name="connsiteX1016" fmla="*/ 7501 w 10000"/>
                  <a:gd name="connsiteY1016" fmla="*/ 5415 h 10000"/>
                  <a:gd name="connsiteX1017" fmla="*/ 7510 w 10000"/>
                  <a:gd name="connsiteY1017" fmla="*/ 5398 h 10000"/>
                  <a:gd name="connsiteX1018" fmla="*/ 7515 w 10000"/>
                  <a:gd name="connsiteY1018" fmla="*/ 5379 h 10000"/>
                  <a:gd name="connsiteX1019" fmla="*/ 7526 w 10000"/>
                  <a:gd name="connsiteY1019" fmla="*/ 5366 h 10000"/>
                  <a:gd name="connsiteX1020" fmla="*/ 7518 w 10000"/>
                  <a:gd name="connsiteY1020" fmla="*/ 5350 h 10000"/>
                  <a:gd name="connsiteX1021" fmla="*/ 7518 w 10000"/>
                  <a:gd name="connsiteY1021" fmla="*/ 5330 h 10000"/>
                  <a:gd name="connsiteX1022" fmla="*/ 7526 w 10000"/>
                  <a:gd name="connsiteY1022" fmla="*/ 5311 h 10000"/>
                  <a:gd name="connsiteX1023" fmla="*/ 7540 w 10000"/>
                  <a:gd name="connsiteY1023" fmla="*/ 5291 h 10000"/>
                  <a:gd name="connsiteX1024" fmla="*/ 7540 w 10000"/>
                  <a:gd name="connsiteY1024" fmla="*/ 5266 h 10000"/>
                  <a:gd name="connsiteX1025" fmla="*/ 7540 w 10000"/>
                  <a:gd name="connsiteY1025" fmla="*/ 5256 h 10000"/>
                  <a:gd name="connsiteX1026" fmla="*/ 7524 w 10000"/>
                  <a:gd name="connsiteY1026" fmla="*/ 5233 h 10000"/>
                  <a:gd name="connsiteX1027" fmla="*/ 7515 w 10000"/>
                  <a:gd name="connsiteY1027" fmla="*/ 5217 h 10000"/>
                  <a:gd name="connsiteX1028" fmla="*/ 7490 w 10000"/>
                  <a:gd name="connsiteY1028" fmla="*/ 5178 h 10000"/>
                  <a:gd name="connsiteX1029" fmla="*/ 7474 w 10000"/>
                  <a:gd name="connsiteY1029" fmla="*/ 5162 h 10000"/>
                  <a:gd name="connsiteX1030" fmla="*/ 7457 w 10000"/>
                  <a:gd name="connsiteY1030" fmla="*/ 5120 h 10000"/>
                  <a:gd name="connsiteX1031" fmla="*/ 7421 w 10000"/>
                  <a:gd name="connsiteY1031" fmla="*/ 5087 h 10000"/>
                  <a:gd name="connsiteX1032" fmla="*/ 7380 w 10000"/>
                  <a:gd name="connsiteY1032" fmla="*/ 5068 h 10000"/>
                  <a:gd name="connsiteX1033" fmla="*/ 7355 w 10000"/>
                  <a:gd name="connsiteY1033" fmla="*/ 5058 h 10000"/>
                  <a:gd name="connsiteX1034" fmla="*/ 7332 w 10000"/>
                  <a:gd name="connsiteY1034" fmla="*/ 5049 h 10000"/>
                  <a:gd name="connsiteX1035" fmla="*/ 7305 w 10000"/>
                  <a:gd name="connsiteY1035" fmla="*/ 5016 h 10000"/>
                  <a:gd name="connsiteX1036" fmla="*/ 7305 w 10000"/>
                  <a:gd name="connsiteY1036" fmla="*/ 5000 h 10000"/>
                  <a:gd name="connsiteX1037" fmla="*/ 7296 w 10000"/>
                  <a:gd name="connsiteY1037" fmla="*/ 4971 h 10000"/>
                  <a:gd name="connsiteX1038" fmla="*/ 7288 w 10000"/>
                  <a:gd name="connsiteY1038" fmla="*/ 4945 h 10000"/>
                  <a:gd name="connsiteX1039" fmla="*/ 7280 w 10000"/>
                  <a:gd name="connsiteY1039" fmla="*/ 4916 h 10000"/>
                  <a:gd name="connsiteX1040" fmla="*/ 7291 w 10000"/>
                  <a:gd name="connsiteY1040" fmla="*/ 4887 h 10000"/>
                  <a:gd name="connsiteX1041" fmla="*/ 7291 w 10000"/>
                  <a:gd name="connsiteY1041" fmla="*/ 4858 h 10000"/>
                  <a:gd name="connsiteX1042" fmla="*/ 7271 w 10000"/>
                  <a:gd name="connsiteY1042" fmla="*/ 4819 h 10000"/>
                  <a:gd name="connsiteX1043" fmla="*/ 7255 w 10000"/>
                  <a:gd name="connsiteY1043" fmla="*/ 4828 h 10000"/>
                  <a:gd name="connsiteX1044" fmla="*/ 7235 w 10000"/>
                  <a:gd name="connsiteY1044" fmla="*/ 4841 h 10000"/>
                  <a:gd name="connsiteX1045" fmla="*/ 7216 w 10000"/>
                  <a:gd name="connsiteY1045" fmla="*/ 4867 h 10000"/>
                  <a:gd name="connsiteX1046" fmla="*/ 7191 w 10000"/>
                  <a:gd name="connsiteY1046" fmla="*/ 4870 h 10000"/>
                  <a:gd name="connsiteX1047" fmla="*/ 7155 w 10000"/>
                  <a:gd name="connsiteY1047" fmla="*/ 4887 h 10000"/>
                  <a:gd name="connsiteX1048" fmla="*/ 7122 w 10000"/>
                  <a:gd name="connsiteY1048" fmla="*/ 4893 h 10000"/>
                  <a:gd name="connsiteX1049" fmla="*/ 7105 w 10000"/>
                  <a:gd name="connsiteY1049" fmla="*/ 4896 h 10000"/>
                  <a:gd name="connsiteX1050" fmla="*/ 7094 w 10000"/>
                  <a:gd name="connsiteY1050" fmla="*/ 4916 h 10000"/>
                  <a:gd name="connsiteX1051" fmla="*/ 7080 w 10000"/>
                  <a:gd name="connsiteY1051" fmla="*/ 4903 h 10000"/>
                  <a:gd name="connsiteX1052" fmla="*/ 7072 w 10000"/>
                  <a:gd name="connsiteY1052" fmla="*/ 4851 h 10000"/>
                  <a:gd name="connsiteX1053" fmla="*/ 7042 w 10000"/>
                  <a:gd name="connsiteY1053" fmla="*/ 4819 h 10000"/>
                  <a:gd name="connsiteX1054" fmla="*/ 7030 w 10000"/>
                  <a:gd name="connsiteY1054" fmla="*/ 4780 h 10000"/>
                  <a:gd name="connsiteX1055" fmla="*/ 7039 w 10000"/>
                  <a:gd name="connsiteY1055" fmla="*/ 4757 h 10000"/>
                  <a:gd name="connsiteX1056" fmla="*/ 7047 w 10000"/>
                  <a:gd name="connsiteY1056" fmla="*/ 4744 h 10000"/>
                  <a:gd name="connsiteX1057" fmla="*/ 7022 w 10000"/>
                  <a:gd name="connsiteY1057" fmla="*/ 4725 h 10000"/>
                  <a:gd name="connsiteX1058" fmla="*/ 7000 w 10000"/>
                  <a:gd name="connsiteY1058" fmla="*/ 4715 h 10000"/>
                  <a:gd name="connsiteX1059" fmla="*/ 6975 w 10000"/>
                  <a:gd name="connsiteY1059" fmla="*/ 4709 h 10000"/>
                  <a:gd name="connsiteX1060" fmla="*/ 6945 w 10000"/>
                  <a:gd name="connsiteY1060" fmla="*/ 4696 h 10000"/>
                  <a:gd name="connsiteX1061" fmla="*/ 6953 w 10000"/>
                  <a:gd name="connsiteY1061" fmla="*/ 4679 h 10000"/>
                  <a:gd name="connsiteX1062" fmla="*/ 6961 w 10000"/>
                  <a:gd name="connsiteY1062" fmla="*/ 4660 h 10000"/>
                  <a:gd name="connsiteX1063" fmla="*/ 6983 w 10000"/>
                  <a:gd name="connsiteY1063" fmla="*/ 4644 h 10000"/>
                  <a:gd name="connsiteX1064" fmla="*/ 7014 w 10000"/>
                  <a:gd name="connsiteY1064" fmla="*/ 4634 h 10000"/>
                  <a:gd name="connsiteX1065" fmla="*/ 7025 w 10000"/>
                  <a:gd name="connsiteY1065" fmla="*/ 4615 h 10000"/>
                  <a:gd name="connsiteX1066" fmla="*/ 7047 w 10000"/>
                  <a:gd name="connsiteY1066" fmla="*/ 4582 h 10000"/>
                  <a:gd name="connsiteX1067" fmla="*/ 7069 w 10000"/>
                  <a:gd name="connsiteY1067" fmla="*/ 4563 h 10000"/>
                  <a:gd name="connsiteX1068" fmla="*/ 7078 w 10000"/>
                  <a:gd name="connsiteY1068" fmla="*/ 4553 h 10000"/>
                  <a:gd name="connsiteX1069" fmla="*/ 7097 w 10000"/>
                  <a:gd name="connsiteY1069" fmla="*/ 4527 h 10000"/>
                  <a:gd name="connsiteX1070" fmla="*/ 7122 w 10000"/>
                  <a:gd name="connsiteY1070" fmla="*/ 4517 h 10000"/>
                  <a:gd name="connsiteX1071" fmla="*/ 7139 w 10000"/>
                  <a:gd name="connsiteY1071" fmla="*/ 4488 h 10000"/>
                  <a:gd name="connsiteX1072" fmla="*/ 7147 w 10000"/>
                  <a:gd name="connsiteY1072" fmla="*/ 4459 h 10000"/>
                  <a:gd name="connsiteX1073" fmla="*/ 7161 w 10000"/>
                  <a:gd name="connsiteY1073" fmla="*/ 4440 h 10000"/>
                  <a:gd name="connsiteX1074" fmla="*/ 7177 w 10000"/>
                  <a:gd name="connsiteY1074" fmla="*/ 4430 h 10000"/>
                  <a:gd name="connsiteX1075" fmla="*/ 7202 w 10000"/>
                  <a:gd name="connsiteY1075" fmla="*/ 4407 h 10000"/>
                  <a:gd name="connsiteX1076" fmla="*/ 7224 w 10000"/>
                  <a:gd name="connsiteY1076" fmla="*/ 4417 h 10000"/>
                  <a:gd name="connsiteX1077" fmla="*/ 7241 w 10000"/>
                  <a:gd name="connsiteY1077" fmla="*/ 4404 h 10000"/>
                  <a:gd name="connsiteX1078" fmla="*/ 7263 w 10000"/>
                  <a:gd name="connsiteY1078" fmla="*/ 4398 h 10000"/>
                  <a:gd name="connsiteX1079" fmla="*/ 7283 w 10000"/>
                  <a:gd name="connsiteY1079" fmla="*/ 4424 h 10000"/>
                  <a:gd name="connsiteX1080" fmla="*/ 7305 w 10000"/>
                  <a:gd name="connsiteY1080" fmla="*/ 4433 h 10000"/>
                  <a:gd name="connsiteX1081" fmla="*/ 7332 w 10000"/>
                  <a:gd name="connsiteY1081" fmla="*/ 4443 h 10000"/>
                  <a:gd name="connsiteX1082" fmla="*/ 7380 w 10000"/>
                  <a:gd name="connsiteY1082" fmla="*/ 4398 h 10000"/>
                  <a:gd name="connsiteX1083" fmla="*/ 7404 w 10000"/>
                  <a:gd name="connsiteY1083" fmla="*/ 4378 h 10000"/>
                  <a:gd name="connsiteX1084" fmla="*/ 7418 w 10000"/>
                  <a:gd name="connsiteY1084" fmla="*/ 4369 h 10000"/>
                  <a:gd name="connsiteX1085" fmla="*/ 7443 w 10000"/>
                  <a:gd name="connsiteY1085" fmla="*/ 4356 h 10000"/>
                  <a:gd name="connsiteX1086" fmla="*/ 7460 w 10000"/>
                  <a:gd name="connsiteY1086" fmla="*/ 4385 h 10000"/>
                  <a:gd name="connsiteX1087" fmla="*/ 7460 w 10000"/>
                  <a:gd name="connsiteY1087" fmla="*/ 4404 h 10000"/>
                  <a:gd name="connsiteX1088" fmla="*/ 7499 w 10000"/>
                  <a:gd name="connsiteY1088" fmla="*/ 4417 h 10000"/>
                  <a:gd name="connsiteX1089" fmla="*/ 7515 w 10000"/>
                  <a:gd name="connsiteY1089" fmla="*/ 4414 h 10000"/>
                  <a:gd name="connsiteX1090" fmla="*/ 7565 w 10000"/>
                  <a:gd name="connsiteY1090" fmla="*/ 4385 h 10000"/>
                  <a:gd name="connsiteX1091" fmla="*/ 7579 w 10000"/>
                  <a:gd name="connsiteY1091" fmla="*/ 4346 h 10000"/>
                  <a:gd name="connsiteX1092" fmla="*/ 7582 w 10000"/>
                  <a:gd name="connsiteY1092" fmla="*/ 4317 h 10000"/>
                  <a:gd name="connsiteX1093" fmla="*/ 7590 w 10000"/>
                  <a:gd name="connsiteY1093" fmla="*/ 4301 h 10000"/>
                  <a:gd name="connsiteX1094" fmla="*/ 7612 w 10000"/>
                  <a:gd name="connsiteY1094" fmla="*/ 4271 h 10000"/>
                  <a:gd name="connsiteX1095" fmla="*/ 7623 w 10000"/>
                  <a:gd name="connsiteY1095" fmla="*/ 4262 h 10000"/>
                  <a:gd name="connsiteX1096" fmla="*/ 7634 w 10000"/>
                  <a:gd name="connsiteY1096" fmla="*/ 4245 h 10000"/>
                  <a:gd name="connsiteX1097" fmla="*/ 7645 w 10000"/>
                  <a:gd name="connsiteY1097" fmla="*/ 4265 h 10000"/>
                  <a:gd name="connsiteX1098" fmla="*/ 7670 w 10000"/>
                  <a:gd name="connsiteY1098" fmla="*/ 4284 h 10000"/>
                  <a:gd name="connsiteX1099" fmla="*/ 7701 w 10000"/>
                  <a:gd name="connsiteY1099" fmla="*/ 4275 h 10000"/>
                  <a:gd name="connsiteX1100" fmla="*/ 7717 w 10000"/>
                  <a:gd name="connsiteY1100" fmla="*/ 4275 h 10000"/>
                  <a:gd name="connsiteX1101" fmla="*/ 7740 w 10000"/>
                  <a:gd name="connsiteY1101" fmla="*/ 4284 h 10000"/>
                  <a:gd name="connsiteX1102" fmla="*/ 7767 w 10000"/>
                  <a:gd name="connsiteY1102" fmla="*/ 4284 h 10000"/>
                  <a:gd name="connsiteX1103" fmla="*/ 7895 w 10000"/>
                  <a:gd name="connsiteY1103" fmla="*/ 4207 h 10000"/>
                  <a:gd name="connsiteX1104" fmla="*/ 7895 w 10000"/>
                  <a:gd name="connsiteY1104" fmla="*/ 4187 h 10000"/>
                  <a:gd name="connsiteX1105" fmla="*/ 7895 w 10000"/>
                  <a:gd name="connsiteY1105" fmla="*/ 4171 h 10000"/>
                  <a:gd name="connsiteX1106" fmla="*/ 7903 w 10000"/>
                  <a:gd name="connsiteY1106" fmla="*/ 4148 h 10000"/>
                  <a:gd name="connsiteX1107" fmla="*/ 7917 w 10000"/>
                  <a:gd name="connsiteY1107" fmla="*/ 4158 h 10000"/>
                  <a:gd name="connsiteX1108" fmla="*/ 7967 w 10000"/>
                  <a:gd name="connsiteY1108" fmla="*/ 4203 h 10000"/>
                  <a:gd name="connsiteX1109" fmla="*/ 7994 w 10000"/>
                  <a:gd name="connsiteY1109" fmla="*/ 4203 h 10000"/>
                  <a:gd name="connsiteX1110" fmla="*/ 8064 w 10000"/>
                  <a:gd name="connsiteY1110" fmla="*/ 4242 h 10000"/>
                  <a:gd name="connsiteX1111" fmla="*/ 8083 w 10000"/>
                  <a:gd name="connsiteY1111" fmla="*/ 4245 h 10000"/>
                  <a:gd name="connsiteX1112" fmla="*/ 8105 w 10000"/>
                  <a:gd name="connsiteY1112" fmla="*/ 4226 h 10000"/>
                  <a:gd name="connsiteX1113" fmla="*/ 8136 w 10000"/>
                  <a:gd name="connsiteY1113" fmla="*/ 4187 h 10000"/>
                  <a:gd name="connsiteX1114" fmla="*/ 8161 w 10000"/>
                  <a:gd name="connsiteY1114" fmla="*/ 4168 h 10000"/>
                  <a:gd name="connsiteX1115" fmla="*/ 8172 w 10000"/>
                  <a:gd name="connsiteY1115" fmla="*/ 4161 h 10000"/>
                  <a:gd name="connsiteX1116" fmla="*/ 8208 w 10000"/>
                  <a:gd name="connsiteY1116" fmla="*/ 4168 h 10000"/>
                  <a:gd name="connsiteX1117" fmla="*/ 8235 w 10000"/>
                  <a:gd name="connsiteY1117" fmla="*/ 4168 h 10000"/>
                  <a:gd name="connsiteX1118" fmla="*/ 8258 w 10000"/>
                  <a:gd name="connsiteY1118" fmla="*/ 4152 h 10000"/>
                  <a:gd name="connsiteX1119" fmla="*/ 8283 w 10000"/>
                  <a:gd name="connsiteY1119" fmla="*/ 4152 h 10000"/>
                  <a:gd name="connsiteX1120" fmla="*/ 8299 w 10000"/>
                  <a:gd name="connsiteY1120" fmla="*/ 4132 h 10000"/>
                  <a:gd name="connsiteX1121" fmla="*/ 8316 w 10000"/>
                  <a:gd name="connsiteY1121" fmla="*/ 4113 h 10000"/>
                  <a:gd name="connsiteX1122" fmla="*/ 8330 w 10000"/>
                  <a:gd name="connsiteY1122" fmla="*/ 4084 h 10000"/>
                  <a:gd name="connsiteX1123" fmla="*/ 8341 w 10000"/>
                  <a:gd name="connsiteY1123" fmla="*/ 4058 h 10000"/>
                  <a:gd name="connsiteX1124" fmla="*/ 8349 w 10000"/>
                  <a:gd name="connsiteY1124" fmla="*/ 4064 h 10000"/>
                  <a:gd name="connsiteX1125" fmla="*/ 8366 w 10000"/>
                  <a:gd name="connsiteY1125" fmla="*/ 4067 h 10000"/>
                  <a:gd name="connsiteX1126" fmla="*/ 8374 w 10000"/>
                  <a:gd name="connsiteY1126" fmla="*/ 4084 h 10000"/>
                  <a:gd name="connsiteX1127" fmla="*/ 8402 w 10000"/>
                  <a:gd name="connsiteY1127" fmla="*/ 4054 h 10000"/>
                  <a:gd name="connsiteX1128" fmla="*/ 8427 w 10000"/>
                  <a:gd name="connsiteY1128" fmla="*/ 4028 h 10000"/>
                  <a:gd name="connsiteX1129" fmla="*/ 8438 w 10000"/>
                  <a:gd name="connsiteY1129" fmla="*/ 4025 h 10000"/>
                  <a:gd name="connsiteX1130" fmla="*/ 8468 w 10000"/>
                  <a:gd name="connsiteY1130" fmla="*/ 4006 h 10000"/>
                  <a:gd name="connsiteX1131" fmla="*/ 8485 w 10000"/>
                  <a:gd name="connsiteY1131" fmla="*/ 3999 h 10000"/>
                  <a:gd name="connsiteX1132" fmla="*/ 8493 w 10000"/>
                  <a:gd name="connsiteY1132" fmla="*/ 4025 h 10000"/>
                  <a:gd name="connsiteX1133" fmla="*/ 8515 w 10000"/>
                  <a:gd name="connsiteY1133" fmla="*/ 4028 h 10000"/>
                  <a:gd name="connsiteX1134" fmla="*/ 8543 w 10000"/>
                  <a:gd name="connsiteY1134" fmla="*/ 4009 h 10000"/>
                  <a:gd name="connsiteX1135" fmla="*/ 8551 w 10000"/>
                  <a:gd name="connsiteY1135" fmla="*/ 3990 h 10000"/>
                  <a:gd name="connsiteX1136" fmla="*/ 8582 w 10000"/>
                  <a:gd name="connsiteY1136" fmla="*/ 3977 h 10000"/>
                  <a:gd name="connsiteX1137" fmla="*/ 8596 w 10000"/>
                  <a:gd name="connsiteY1137" fmla="*/ 3977 h 10000"/>
                  <a:gd name="connsiteX1138" fmla="*/ 8607 w 10000"/>
                  <a:gd name="connsiteY1138" fmla="*/ 3980 h 10000"/>
                  <a:gd name="connsiteX1139" fmla="*/ 8645 w 10000"/>
                  <a:gd name="connsiteY1139" fmla="*/ 3970 h 10000"/>
                  <a:gd name="connsiteX1140" fmla="*/ 8654 w 10000"/>
                  <a:gd name="connsiteY1140" fmla="*/ 3951 h 10000"/>
                  <a:gd name="connsiteX1141" fmla="*/ 8670 w 10000"/>
                  <a:gd name="connsiteY1141" fmla="*/ 3935 h 10000"/>
                  <a:gd name="connsiteX1142" fmla="*/ 8695 w 10000"/>
                  <a:gd name="connsiteY1142" fmla="*/ 3935 h 10000"/>
                  <a:gd name="connsiteX1143" fmla="*/ 8704 w 10000"/>
                  <a:gd name="connsiteY1143" fmla="*/ 3951 h 10000"/>
                  <a:gd name="connsiteX1144" fmla="*/ 8717 w 10000"/>
                  <a:gd name="connsiteY1144" fmla="*/ 3964 h 10000"/>
                  <a:gd name="connsiteX1145" fmla="*/ 8751 w 10000"/>
                  <a:gd name="connsiteY1145" fmla="*/ 3951 h 10000"/>
                  <a:gd name="connsiteX1146" fmla="*/ 8776 w 10000"/>
                  <a:gd name="connsiteY1146" fmla="*/ 3935 h 10000"/>
                  <a:gd name="connsiteX1147" fmla="*/ 8798 w 10000"/>
                  <a:gd name="connsiteY1147" fmla="*/ 3925 h 10000"/>
                  <a:gd name="connsiteX1148" fmla="*/ 8806 w 10000"/>
                  <a:gd name="connsiteY1148" fmla="*/ 3892 h 10000"/>
                  <a:gd name="connsiteX1149" fmla="*/ 8814 w 10000"/>
                  <a:gd name="connsiteY1149" fmla="*/ 3876 h 10000"/>
                  <a:gd name="connsiteX1150" fmla="*/ 8839 w 10000"/>
                  <a:gd name="connsiteY1150" fmla="*/ 3873 h 10000"/>
                  <a:gd name="connsiteX1151" fmla="*/ 8842 w 10000"/>
                  <a:gd name="connsiteY1151" fmla="*/ 3876 h 10000"/>
                  <a:gd name="connsiteX1152" fmla="*/ 8856 w 10000"/>
                  <a:gd name="connsiteY1152" fmla="*/ 3863 h 10000"/>
                  <a:gd name="connsiteX1153" fmla="*/ 8856 w 10000"/>
                  <a:gd name="connsiteY1153" fmla="*/ 3841 h 10000"/>
                  <a:gd name="connsiteX1154" fmla="*/ 8870 w 10000"/>
                  <a:gd name="connsiteY1154" fmla="*/ 3821 h 10000"/>
                  <a:gd name="connsiteX1155" fmla="*/ 8903 w 10000"/>
                  <a:gd name="connsiteY1155" fmla="*/ 3802 h 10000"/>
                  <a:gd name="connsiteX1156" fmla="*/ 8914 w 10000"/>
                  <a:gd name="connsiteY1156" fmla="*/ 3782 h 10000"/>
                  <a:gd name="connsiteX1157" fmla="*/ 8939 w 10000"/>
                  <a:gd name="connsiteY1157" fmla="*/ 3782 h 10000"/>
                  <a:gd name="connsiteX1158" fmla="*/ 8961 w 10000"/>
                  <a:gd name="connsiteY1158" fmla="*/ 3779 h 10000"/>
                  <a:gd name="connsiteX1159" fmla="*/ 8983 w 10000"/>
                  <a:gd name="connsiteY1159" fmla="*/ 3760 h 10000"/>
                  <a:gd name="connsiteX1160" fmla="*/ 9003 w 10000"/>
                  <a:gd name="connsiteY1160" fmla="*/ 3763 h 10000"/>
                  <a:gd name="connsiteX1161" fmla="*/ 9019 w 10000"/>
                  <a:gd name="connsiteY1161" fmla="*/ 3779 h 10000"/>
                  <a:gd name="connsiteX1162" fmla="*/ 9050 w 10000"/>
                  <a:gd name="connsiteY1162" fmla="*/ 3812 h 10000"/>
                  <a:gd name="connsiteX1163" fmla="*/ 9080 w 10000"/>
                  <a:gd name="connsiteY1163" fmla="*/ 3831 h 10000"/>
                  <a:gd name="connsiteX1164" fmla="*/ 9097 w 10000"/>
                  <a:gd name="connsiteY1164" fmla="*/ 3867 h 10000"/>
                  <a:gd name="connsiteX1165" fmla="*/ 9114 w 10000"/>
                  <a:gd name="connsiteY1165" fmla="*/ 3902 h 10000"/>
                  <a:gd name="connsiteX1166" fmla="*/ 9122 w 10000"/>
                  <a:gd name="connsiteY1166" fmla="*/ 3935 h 10000"/>
                  <a:gd name="connsiteX1167" fmla="*/ 9125 w 10000"/>
                  <a:gd name="connsiteY1167" fmla="*/ 3964 h 10000"/>
                  <a:gd name="connsiteX1168" fmla="*/ 9130 w 10000"/>
                  <a:gd name="connsiteY1168" fmla="*/ 3999 h 10000"/>
                  <a:gd name="connsiteX1169" fmla="*/ 9130 w 10000"/>
                  <a:gd name="connsiteY1169" fmla="*/ 4054 h 10000"/>
                  <a:gd name="connsiteX1170" fmla="*/ 9155 w 10000"/>
                  <a:gd name="connsiteY1170" fmla="*/ 4093 h 10000"/>
                  <a:gd name="connsiteX1171" fmla="*/ 9169 w 10000"/>
                  <a:gd name="connsiteY1171" fmla="*/ 4090 h 10000"/>
                  <a:gd name="connsiteX1172" fmla="*/ 9211 w 10000"/>
                  <a:gd name="connsiteY1172" fmla="*/ 4077 h 10000"/>
                  <a:gd name="connsiteX1173" fmla="*/ 9244 w 10000"/>
                  <a:gd name="connsiteY1173" fmla="*/ 4077 h 10000"/>
                  <a:gd name="connsiteX1174" fmla="*/ 9252 w 10000"/>
                  <a:gd name="connsiteY1174" fmla="*/ 4103 h 10000"/>
                  <a:gd name="connsiteX1175" fmla="*/ 9258 w 10000"/>
                  <a:gd name="connsiteY1175" fmla="*/ 4148 h 10000"/>
                  <a:gd name="connsiteX1176" fmla="*/ 9269 w 10000"/>
                  <a:gd name="connsiteY1176" fmla="*/ 4158 h 10000"/>
                  <a:gd name="connsiteX1177" fmla="*/ 9294 w 10000"/>
                  <a:gd name="connsiteY1177" fmla="*/ 4158 h 10000"/>
                  <a:gd name="connsiteX1178" fmla="*/ 9319 w 10000"/>
                  <a:gd name="connsiteY1178" fmla="*/ 4168 h 10000"/>
                  <a:gd name="connsiteX1179" fmla="*/ 9346 w 10000"/>
                  <a:gd name="connsiteY1179" fmla="*/ 4190 h 10000"/>
                  <a:gd name="connsiteX1180" fmla="*/ 9357 w 10000"/>
                  <a:gd name="connsiteY1180" fmla="*/ 4168 h 10000"/>
                  <a:gd name="connsiteX1181" fmla="*/ 9371 w 10000"/>
                  <a:gd name="connsiteY1181" fmla="*/ 4132 h 10000"/>
                  <a:gd name="connsiteX1182" fmla="*/ 9391 w 10000"/>
                  <a:gd name="connsiteY1182" fmla="*/ 4113 h 10000"/>
                  <a:gd name="connsiteX1183" fmla="*/ 9407 w 10000"/>
                  <a:gd name="connsiteY1183" fmla="*/ 4103 h 10000"/>
                  <a:gd name="connsiteX1184" fmla="*/ 9435 w 10000"/>
                  <a:gd name="connsiteY1184" fmla="*/ 4100 h 10000"/>
                  <a:gd name="connsiteX1185" fmla="*/ 9460 w 10000"/>
                  <a:gd name="connsiteY1185" fmla="*/ 4084 h 10000"/>
                  <a:gd name="connsiteX1186" fmla="*/ 9485 w 10000"/>
                  <a:gd name="connsiteY1186" fmla="*/ 4067 h 10000"/>
                  <a:gd name="connsiteX1187" fmla="*/ 9496 w 10000"/>
                  <a:gd name="connsiteY1187" fmla="*/ 4054 h 10000"/>
                  <a:gd name="connsiteX1188" fmla="*/ 9526 w 10000"/>
                  <a:gd name="connsiteY1188" fmla="*/ 4048 h 10000"/>
                  <a:gd name="connsiteX1189" fmla="*/ 9557 w 10000"/>
                  <a:gd name="connsiteY1189" fmla="*/ 4038 h 10000"/>
                  <a:gd name="connsiteX1190" fmla="*/ 9584 w 10000"/>
                  <a:gd name="connsiteY1190" fmla="*/ 4019 h 10000"/>
                  <a:gd name="connsiteX1191" fmla="*/ 9623 w 10000"/>
                  <a:gd name="connsiteY1191" fmla="*/ 4016 h 10000"/>
                  <a:gd name="connsiteX1192" fmla="*/ 9648 w 10000"/>
                  <a:gd name="connsiteY1192" fmla="*/ 4009 h 10000"/>
                  <a:gd name="connsiteX1193" fmla="*/ 9673 w 10000"/>
                  <a:gd name="connsiteY1193" fmla="*/ 4019 h 10000"/>
                  <a:gd name="connsiteX1194" fmla="*/ 9712 w 10000"/>
                  <a:gd name="connsiteY1194" fmla="*/ 4038 h 10000"/>
                  <a:gd name="connsiteX1195" fmla="*/ 9742 w 10000"/>
                  <a:gd name="connsiteY1195" fmla="*/ 4074 h 10000"/>
                  <a:gd name="connsiteX1196" fmla="*/ 9776 w 10000"/>
                  <a:gd name="connsiteY1196" fmla="*/ 4093 h 10000"/>
                  <a:gd name="connsiteX1197" fmla="*/ 9814 w 10000"/>
                  <a:gd name="connsiteY1197" fmla="*/ 4109 h 10000"/>
                  <a:gd name="connsiteX1198" fmla="*/ 9859 w 10000"/>
                  <a:gd name="connsiteY1198" fmla="*/ 4119 h 10000"/>
                  <a:gd name="connsiteX1199" fmla="*/ 9898 w 10000"/>
                  <a:gd name="connsiteY1199" fmla="*/ 4122 h 10000"/>
                  <a:gd name="connsiteX1200" fmla="*/ 9931 w 10000"/>
                  <a:gd name="connsiteY1200" fmla="*/ 4109 h 10000"/>
                  <a:gd name="connsiteX1201" fmla="*/ 9956 w 10000"/>
                  <a:gd name="connsiteY1201" fmla="*/ 4100 h 10000"/>
                  <a:gd name="connsiteX1202" fmla="*/ 9981 w 10000"/>
                  <a:gd name="connsiteY1202" fmla="*/ 4067 h 10000"/>
                  <a:gd name="connsiteX1203" fmla="*/ 9994 w 10000"/>
                  <a:gd name="connsiteY1203" fmla="*/ 4035 h 10000"/>
                  <a:gd name="connsiteX1204" fmla="*/ 10000 w 10000"/>
                  <a:gd name="connsiteY1204" fmla="*/ 3996 h 10000"/>
                  <a:gd name="connsiteX1205" fmla="*/ 9994 w 10000"/>
                  <a:gd name="connsiteY1205" fmla="*/ 3941 h 10000"/>
                  <a:gd name="connsiteX1206" fmla="*/ 9986 w 10000"/>
                  <a:gd name="connsiteY1206" fmla="*/ 3905 h 10000"/>
                  <a:gd name="connsiteX1207" fmla="*/ 9981 w 10000"/>
                  <a:gd name="connsiteY1207" fmla="*/ 3857 h 10000"/>
                  <a:gd name="connsiteX1208" fmla="*/ 9989 w 10000"/>
                  <a:gd name="connsiteY1208" fmla="*/ 3837 h 10000"/>
                  <a:gd name="connsiteX1209" fmla="*/ 9989 w 10000"/>
                  <a:gd name="connsiteY1209" fmla="*/ 3812 h 10000"/>
                  <a:gd name="connsiteX1210" fmla="*/ 9981 w 10000"/>
                  <a:gd name="connsiteY1210" fmla="*/ 3792 h 10000"/>
                  <a:gd name="connsiteX1211" fmla="*/ 9970 w 10000"/>
                  <a:gd name="connsiteY1211" fmla="*/ 3763 h 10000"/>
                  <a:gd name="connsiteX1212" fmla="*/ 9945 w 10000"/>
                  <a:gd name="connsiteY1212" fmla="*/ 3705 h 10000"/>
                  <a:gd name="connsiteX1213" fmla="*/ 9931 w 10000"/>
                  <a:gd name="connsiteY1213" fmla="*/ 3659 h 10000"/>
                  <a:gd name="connsiteX1214" fmla="*/ 9903 w 10000"/>
                  <a:gd name="connsiteY1214" fmla="*/ 3640 h 10000"/>
                  <a:gd name="connsiteX1215" fmla="*/ 9881 w 10000"/>
                  <a:gd name="connsiteY1215" fmla="*/ 3620 h 10000"/>
                  <a:gd name="connsiteX1216" fmla="*/ 9856 w 10000"/>
                  <a:gd name="connsiteY1216" fmla="*/ 3595 h 10000"/>
                  <a:gd name="connsiteX1217" fmla="*/ 9817 w 10000"/>
                  <a:gd name="connsiteY1217" fmla="*/ 3562 h 10000"/>
                  <a:gd name="connsiteX1218" fmla="*/ 9795 w 10000"/>
                  <a:gd name="connsiteY1218" fmla="*/ 3546 h 10000"/>
                  <a:gd name="connsiteX1219" fmla="*/ 9778 w 10000"/>
                  <a:gd name="connsiteY1219" fmla="*/ 3527 h 10000"/>
                  <a:gd name="connsiteX1220" fmla="*/ 9745 w 10000"/>
                  <a:gd name="connsiteY1220" fmla="*/ 3501 h 10000"/>
                  <a:gd name="connsiteX1221" fmla="*/ 9726 w 10000"/>
                  <a:gd name="connsiteY1221" fmla="*/ 3488 h 10000"/>
                  <a:gd name="connsiteX1222" fmla="*/ 9704 w 10000"/>
                  <a:gd name="connsiteY1222" fmla="*/ 3472 h 10000"/>
                  <a:gd name="connsiteX1223" fmla="*/ 9695 w 10000"/>
                  <a:gd name="connsiteY1223" fmla="*/ 3468 h 10000"/>
                  <a:gd name="connsiteX1224" fmla="*/ 9690 w 10000"/>
                  <a:gd name="connsiteY1224" fmla="*/ 3459 h 10000"/>
                  <a:gd name="connsiteX1225" fmla="*/ 9673 w 10000"/>
                  <a:gd name="connsiteY1225" fmla="*/ 3449 h 10000"/>
                  <a:gd name="connsiteX1226" fmla="*/ 9665 w 10000"/>
                  <a:gd name="connsiteY1226" fmla="*/ 3442 h 10000"/>
                  <a:gd name="connsiteX1227" fmla="*/ 9654 w 10000"/>
                  <a:gd name="connsiteY1227" fmla="*/ 3449 h 10000"/>
                  <a:gd name="connsiteX1228" fmla="*/ 9521 w 10000"/>
                  <a:gd name="connsiteY1228" fmla="*/ 3394 h 10000"/>
                  <a:gd name="connsiteX1229" fmla="*/ 9510 w 10000"/>
                  <a:gd name="connsiteY1229" fmla="*/ 3368 h 10000"/>
                  <a:gd name="connsiteX1230" fmla="*/ 9496 w 10000"/>
                  <a:gd name="connsiteY1230" fmla="*/ 3287 h 10000"/>
                  <a:gd name="connsiteX1231" fmla="*/ 9488 w 10000"/>
                  <a:gd name="connsiteY1231" fmla="*/ 3216 h 10000"/>
                  <a:gd name="connsiteX1232" fmla="*/ 9493 w 10000"/>
                  <a:gd name="connsiteY1232" fmla="*/ 3174 h 10000"/>
                  <a:gd name="connsiteX1233" fmla="*/ 9501 w 10000"/>
                  <a:gd name="connsiteY1233" fmla="*/ 3128 h 10000"/>
                  <a:gd name="connsiteX1234" fmla="*/ 9488 w 10000"/>
                  <a:gd name="connsiteY1234" fmla="*/ 3025 h 10000"/>
                  <a:gd name="connsiteX1235" fmla="*/ 9446 w 10000"/>
                  <a:gd name="connsiteY1235" fmla="*/ 2931 h 10000"/>
                  <a:gd name="connsiteX1236" fmla="*/ 9382 w 10000"/>
                  <a:gd name="connsiteY1236" fmla="*/ 2837 h 10000"/>
                  <a:gd name="connsiteX1237" fmla="*/ 9316 w 10000"/>
                  <a:gd name="connsiteY1237" fmla="*/ 2753 h 10000"/>
                  <a:gd name="connsiteX1238" fmla="*/ 9294 w 10000"/>
                  <a:gd name="connsiteY1238" fmla="*/ 2655 h 10000"/>
                  <a:gd name="connsiteX1239" fmla="*/ 9213 w 10000"/>
                  <a:gd name="connsiteY1239" fmla="*/ 2328 h 10000"/>
                  <a:gd name="connsiteX1240" fmla="*/ 9172 w 10000"/>
                  <a:gd name="connsiteY1240" fmla="*/ 2286 h 10000"/>
                  <a:gd name="connsiteX1241" fmla="*/ 9019 w 10000"/>
                  <a:gd name="connsiteY1241" fmla="*/ 2082 h 10000"/>
                  <a:gd name="connsiteX1242" fmla="*/ 8906 w 10000"/>
                  <a:gd name="connsiteY1242" fmla="*/ 1946 h 10000"/>
                  <a:gd name="connsiteX1243" fmla="*/ 8801 w 10000"/>
                  <a:gd name="connsiteY1243" fmla="*/ 1778 h 10000"/>
                  <a:gd name="connsiteX1244" fmla="*/ 8806 w 10000"/>
                  <a:gd name="connsiteY1244" fmla="*/ 1713 h 10000"/>
                  <a:gd name="connsiteX1245" fmla="*/ 8809 w 10000"/>
                  <a:gd name="connsiteY1245" fmla="*/ 1703 h 10000"/>
                  <a:gd name="connsiteX1246" fmla="*/ 8817 w 10000"/>
                  <a:gd name="connsiteY1246" fmla="*/ 1713 h 10000"/>
                  <a:gd name="connsiteX1247" fmla="*/ 8834 w 10000"/>
                  <a:gd name="connsiteY1247" fmla="*/ 1729 h 10000"/>
                  <a:gd name="connsiteX1248" fmla="*/ 8839 w 10000"/>
                  <a:gd name="connsiteY1248" fmla="*/ 1729 h 10000"/>
                  <a:gd name="connsiteX1249" fmla="*/ 8848 w 10000"/>
                  <a:gd name="connsiteY1249" fmla="*/ 1723 h 10000"/>
                  <a:gd name="connsiteX1250" fmla="*/ 8850 w 10000"/>
                  <a:gd name="connsiteY1250" fmla="*/ 1703 h 10000"/>
                  <a:gd name="connsiteX1251" fmla="*/ 8850 w 10000"/>
                  <a:gd name="connsiteY1251" fmla="*/ 1684 h 10000"/>
                  <a:gd name="connsiteX1252" fmla="*/ 8850 w 10000"/>
                  <a:gd name="connsiteY1252" fmla="*/ 1648 h 10000"/>
                  <a:gd name="connsiteX1253" fmla="*/ 8881 w 10000"/>
                  <a:gd name="connsiteY1253" fmla="*/ 1571 h 10000"/>
                  <a:gd name="connsiteX1254" fmla="*/ 8895 w 10000"/>
                  <a:gd name="connsiteY1254" fmla="*/ 1541 h 10000"/>
                  <a:gd name="connsiteX1255" fmla="*/ 8895 w 10000"/>
                  <a:gd name="connsiteY1255" fmla="*/ 1525 h 10000"/>
                  <a:gd name="connsiteX1256" fmla="*/ 8881 w 10000"/>
                  <a:gd name="connsiteY1256" fmla="*/ 1516 h 10000"/>
                  <a:gd name="connsiteX1257" fmla="*/ 8864 w 10000"/>
                  <a:gd name="connsiteY1257" fmla="*/ 1522 h 10000"/>
                  <a:gd name="connsiteX1258" fmla="*/ 8850 w 10000"/>
                  <a:gd name="connsiteY1258" fmla="*/ 1535 h 10000"/>
                  <a:gd name="connsiteX1259" fmla="*/ 8834 w 10000"/>
                  <a:gd name="connsiteY1259" fmla="*/ 1571 h 10000"/>
                  <a:gd name="connsiteX1260" fmla="*/ 8825 w 10000"/>
                  <a:gd name="connsiteY1260" fmla="*/ 1587 h 10000"/>
                  <a:gd name="connsiteX1261" fmla="*/ 8776 w 10000"/>
                  <a:gd name="connsiteY1261" fmla="*/ 1571 h 10000"/>
                  <a:gd name="connsiteX1262" fmla="*/ 8745 w 10000"/>
                  <a:gd name="connsiteY1262" fmla="*/ 1580 h 10000"/>
                  <a:gd name="connsiteX1263" fmla="*/ 8720 w 10000"/>
                  <a:gd name="connsiteY1263" fmla="*/ 1587 h 10000"/>
                  <a:gd name="connsiteX1264" fmla="*/ 8709 w 10000"/>
                  <a:gd name="connsiteY1264" fmla="*/ 1609 h 10000"/>
                  <a:gd name="connsiteX1265" fmla="*/ 8693 w 10000"/>
                  <a:gd name="connsiteY1265" fmla="*/ 1616 h 10000"/>
                  <a:gd name="connsiteX1266" fmla="*/ 8684 w 10000"/>
                  <a:gd name="connsiteY1266" fmla="*/ 1639 h 10000"/>
                  <a:gd name="connsiteX1267" fmla="*/ 8684 w 10000"/>
                  <a:gd name="connsiteY1267" fmla="*/ 1658 h 10000"/>
                  <a:gd name="connsiteX1268" fmla="*/ 8665 w 10000"/>
                  <a:gd name="connsiteY1268" fmla="*/ 1655 h 10000"/>
                  <a:gd name="connsiteX1269" fmla="*/ 8665 w 10000"/>
                  <a:gd name="connsiteY1269" fmla="*/ 1645 h 10000"/>
                  <a:gd name="connsiteX1270" fmla="*/ 8665 w 10000"/>
                  <a:gd name="connsiteY1270" fmla="*/ 1626 h 10000"/>
                  <a:gd name="connsiteX1271" fmla="*/ 8676 w 10000"/>
                  <a:gd name="connsiteY1271" fmla="*/ 1609 h 10000"/>
                  <a:gd name="connsiteX1272" fmla="*/ 8679 w 10000"/>
                  <a:gd name="connsiteY1272" fmla="*/ 1597 h 10000"/>
                  <a:gd name="connsiteX1273" fmla="*/ 8687 w 10000"/>
                  <a:gd name="connsiteY1273" fmla="*/ 1577 h 10000"/>
                  <a:gd name="connsiteX1274" fmla="*/ 8695 w 10000"/>
                  <a:gd name="connsiteY1274" fmla="*/ 1554 h 10000"/>
                  <a:gd name="connsiteX1275" fmla="*/ 8709 w 10000"/>
                  <a:gd name="connsiteY1275" fmla="*/ 1532 h 10000"/>
                  <a:gd name="connsiteX1276" fmla="*/ 8704 w 10000"/>
                  <a:gd name="connsiteY1276" fmla="*/ 1512 h 10000"/>
                  <a:gd name="connsiteX1277" fmla="*/ 8695 w 10000"/>
                  <a:gd name="connsiteY1277" fmla="*/ 1503 h 10000"/>
                  <a:gd name="connsiteX1278" fmla="*/ 8684 w 10000"/>
                  <a:gd name="connsiteY1278" fmla="*/ 1503 h 10000"/>
                  <a:gd name="connsiteX1279" fmla="*/ 8670 w 10000"/>
                  <a:gd name="connsiteY1279" fmla="*/ 1525 h 10000"/>
                  <a:gd name="connsiteX1280" fmla="*/ 8665 w 10000"/>
                  <a:gd name="connsiteY1280" fmla="*/ 1545 h 10000"/>
                  <a:gd name="connsiteX1281" fmla="*/ 8654 w 10000"/>
                  <a:gd name="connsiteY1281" fmla="*/ 1567 h 10000"/>
                  <a:gd name="connsiteX1282" fmla="*/ 8648 w 10000"/>
                  <a:gd name="connsiteY1282" fmla="*/ 1587 h 10000"/>
                  <a:gd name="connsiteX1283" fmla="*/ 8640 w 10000"/>
                  <a:gd name="connsiteY1283" fmla="*/ 1629 h 10000"/>
                  <a:gd name="connsiteX1284" fmla="*/ 8620 w 10000"/>
                  <a:gd name="connsiteY1284" fmla="*/ 1635 h 10000"/>
                  <a:gd name="connsiteX1285" fmla="*/ 8612 w 10000"/>
                  <a:gd name="connsiteY1285" fmla="*/ 1635 h 10000"/>
                  <a:gd name="connsiteX1286" fmla="*/ 8604 w 10000"/>
                  <a:gd name="connsiteY1286" fmla="*/ 1626 h 10000"/>
                  <a:gd name="connsiteX1287" fmla="*/ 8596 w 10000"/>
                  <a:gd name="connsiteY1287" fmla="*/ 1616 h 10000"/>
                  <a:gd name="connsiteX1288" fmla="*/ 8596 w 10000"/>
                  <a:gd name="connsiteY1288" fmla="*/ 1580 h 10000"/>
                  <a:gd name="connsiteX1289" fmla="*/ 8587 w 10000"/>
                  <a:gd name="connsiteY1289" fmla="*/ 1545 h 10000"/>
                  <a:gd name="connsiteX1290" fmla="*/ 8565 w 10000"/>
                  <a:gd name="connsiteY1290" fmla="*/ 1516 h 10000"/>
                  <a:gd name="connsiteX1291" fmla="*/ 8543 w 10000"/>
                  <a:gd name="connsiteY1291" fmla="*/ 1512 h 10000"/>
                  <a:gd name="connsiteX1292" fmla="*/ 8518 w 10000"/>
                  <a:gd name="connsiteY1292" fmla="*/ 1532 h 10000"/>
                  <a:gd name="connsiteX1293" fmla="*/ 8476 w 10000"/>
                  <a:gd name="connsiteY1293" fmla="*/ 1567 h 10000"/>
                  <a:gd name="connsiteX1294" fmla="*/ 8454 w 10000"/>
                  <a:gd name="connsiteY1294" fmla="*/ 1551 h 10000"/>
                  <a:gd name="connsiteX1295" fmla="*/ 8402 w 10000"/>
                  <a:gd name="connsiteY1295" fmla="*/ 1493 h 10000"/>
                  <a:gd name="connsiteX1296" fmla="*/ 8371 w 10000"/>
                  <a:gd name="connsiteY1296" fmla="*/ 1428 h 10000"/>
                  <a:gd name="connsiteX1297" fmla="*/ 8072 w 10000"/>
                  <a:gd name="connsiteY1297" fmla="*/ 1422 h 10000"/>
                  <a:gd name="connsiteX1298" fmla="*/ 7823 w 10000"/>
                  <a:gd name="connsiteY1298" fmla="*/ 1279 h 10000"/>
                  <a:gd name="connsiteX1299" fmla="*/ 7587 w 10000"/>
                  <a:gd name="connsiteY1299" fmla="*/ 1133 h 10000"/>
                  <a:gd name="connsiteX1300" fmla="*/ 7526 w 10000"/>
                  <a:gd name="connsiteY1300" fmla="*/ 1098 h 10000"/>
                  <a:gd name="connsiteX1301" fmla="*/ 7346 w 10000"/>
                  <a:gd name="connsiteY1301" fmla="*/ 991 h 10000"/>
                  <a:gd name="connsiteX1302" fmla="*/ 7321 w 10000"/>
                  <a:gd name="connsiteY1302" fmla="*/ 959 h 10000"/>
                  <a:gd name="connsiteX1303" fmla="*/ 7307 w 10000"/>
                  <a:gd name="connsiteY1303" fmla="*/ 871 h 10000"/>
                  <a:gd name="connsiteX1304" fmla="*/ 7224 w 10000"/>
                  <a:gd name="connsiteY1304" fmla="*/ 816 h 10000"/>
                  <a:gd name="connsiteX1305" fmla="*/ 7147 w 10000"/>
                  <a:gd name="connsiteY1305" fmla="*/ 787 h 10000"/>
                  <a:gd name="connsiteX1306" fmla="*/ 7080 w 10000"/>
                  <a:gd name="connsiteY1306" fmla="*/ 742 h 10000"/>
                  <a:gd name="connsiteX1307" fmla="*/ 7069 w 10000"/>
                  <a:gd name="connsiteY1307" fmla="*/ 767 h 10000"/>
                  <a:gd name="connsiteX1308" fmla="*/ 7033 w 10000"/>
                  <a:gd name="connsiteY1308" fmla="*/ 787 h 10000"/>
                  <a:gd name="connsiteX1309" fmla="*/ 6820 w 10000"/>
                  <a:gd name="connsiteY1309" fmla="*/ 878 h 10000"/>
                  <a:gd name="connsiteX1310" fmla="*/ 6726 w 10000"/>
                  <a:gd name="connsiteY1310" fmla="*/ 897 h 10000"/>
                  <a:gd name="connsiteX1311" fmla="*/ 6626 w 10000"/>
                  <a:gd name="connsiteY1311" fmla="*/ 955 h 10000"/>
                  <a:gd name="connsiteX1312" fmla="*/ 6582 w 10000"/>
                  <a:gd name="connsiteY1312" fmla="*/ 946 h 10000"/>
                  <a:gd name="connsiteX1313" fmla="*/ 6571 w 10000"/>
                  <a:gd name="connsiteY1313" fmla="*/ 955 h 10000"/>
                  <a:gd name="connsiteX1314" fmla="*/ 6507 w 10000"/>
                  <a:gd name="connsiteY1314" fmla="*/ 975 h 10000"/>
                  <a:gd name="connsiteX1315" fmla="*/ 6485 w 10000"/>
                  <a:gd name="connsiteY1315" fmla="*/ 975 h 10000"/>
                  <a:gd name="connsiteX1316" fmla="*/ 6476 w 10000"/>
                  <a:gd name="connsiteY1316" fmla="*/ 965 h 10000"/>
                  <a:gd name="connsiteX1317" fmla="*/ 6474 w 10000"/>
                  <a:gd name="connsiteY1317" fmla="*/ 936 h 10000"/>
                  <a:gd name="connsiteX1318" fmla="*/ 6452 w 10000"/>
                  <a:gd name="connsiteY1318" fmla="*/ 887 h 10000"/>
                  <a:gd name="connsiteX1319" fmla="*/ 6352 w 10000"/>
                  <a:gd name="connsiteY1319" fmla="*/ 767 h 10000"/>
                  <a:gd name="connsiteX1320" fmla="*/ 6313 w 10000"/>
                  <a:gd name="connsiteY1320" fmla="*/ 732 h 10000"/>
                  <a:gd name="connsiteX1321" fmla="*/ 6296 w 10000"/>
                  <a:gd name="connsiteY1321" fmla="*/ 690 h 10000"/>
                  <a:gd name="connsiteX1322" fmla="*/ 6271 w 10000"/>
                  <a:gd name="connsiteY1322" fmla="*/ 664 h 10000"/>
                  <a:gd name="connsiteX1323" fmla="*/ 6266 w 10000"/>
                  <a:gd name="connsiteY1323" fmla="*/ 654 h 10000"/>
                  <a:gd name="connsiteX1324" fmla="*/ 6111 w 10000"/>
                  <a:gd name="connsiteY1324" fmla="*/ 398 h 10000"/>
                  <a:gd name="connsiteX1325" fmla="*/ 5903 w 10000"/>
                  <a:gd name="connsiteY1325" fmla="*/ 408 h 10000"/>
                  <a:gd name="connsiteX1326" fmla="*/ 5837 w 10000"/>
                  <a:gd name="connsiteY1326" fmla="*/ 427 h 10000"/>
                  <a:gd name="connsiteX1327" fmla="*/ 5756 w 10000"/>
                  <a:gd name="connsiteY1327" fmla="*/ 453 h 10000"/>
                  <a:gd name="connsiteX1328" fmla="*/ 5681 w 10000"/>
                  <a:gd name="connsiteY1328" fmla="*/ 453 h 10000"/>
                  <a:gd name="connsiteX1329" fmla="*/ 5609 w 10000"/>
                  <a:gd name="connsiteY1329" fmla="*/ 447 h 10000"/>
                  <a:gd name="connsiteX1330" fmla="*/ 5554 w 10000"/>
                  <a:gd name="connsiteY1330" fmla="*/ 304 h 10000"/>
                  <a:gd name="connsiteX1331" fmla="*/ 5529 w 10000"/>
                  <a:gd name="connsiteY1331" fmla="*/ 301 h 10000"/>
                  <a:gd name="connsiteX1332" fmla="*/ 5393 w 10000"/>
                  <a:gd name="connsiteY1332" fmla="*/ 256 h 10000"/>
                  <a:gd name="connsiteX1333" fmla="*/ 5366 w 10000"/>
                  <a:gd name="connsiteY1333" fmla="*/ 220 h 10000"/>
                  <a:gd name="connsiteX1334" fmla="*/ 5249 w 10000"/>
                  <a:gd name="connsiteY1334" fmla="*/ 155 h 10000"/>
                  <a:gd name="connsiteX1335" fmla="*/ 5141 w 10000"/>
                  <a:gd name="connsiteY1335" fmla="*/ 52 h 10000"/>
                  <a:gd name="connsiteX1336" fmla="*/ 5116 w 10000"/>
                  <a:gd name="connsiteY1336" fmla="*/ 3 h 10000"/>
                  <a:gd name="connsiteX1337" fmla="*/ 5061 w 10000"/>
                  <a:gd name="connsiteY1337" fmla="*/ 0 h 10000"/>
                  <a:gd name="connsiteX1338" fmla="*/ 5036 w 10000"/>
                  <a:gd name="connsiteY1338" fmla="*/ 32 h 10000"/>
                  <a:gd name="connsiteX1339" fmla="*/ 4942 w 10000"/>
                  <a:gd name="connsiteY1339" fmla="*/ 133 h 10000"/>
                  <a:gd name="connsiteX1340" fmla="*/ 4900 w 10000"/>
                  <a:gd name="connsiteY1340" fmla="*/ 217 h 10000"/>
                  <a:gd name="connsiteX1341" fmla="*/ 4861 w 10000"/>
                  <a:gd name="connsiteY1341" fmla="*/ 198 h 10000"/>
                  <a:gd name="connsiteX1342" fmla="*/ 4795 w 10000"/>
                  <a:gd name="connsiteY1342" fmla="*/ 68 h 10000"/>
                  <a:gd name="connsiteX1343" fmla="*/ 4778 w 10000"/>
                  <a:gd name="connsiteY1343" fmla="*/ 62 h 10000"/>
                  <a:gd name="connsiteX1344" fmla="*/ 4765 w 10000"/>
                  <a:gd name="connsiteY1344" fmla="*/ 62 h 10000"/>
                  <a:gd name="connsiteX1345" fmla="*/ 4748 w 10000"/>
                  <a:gd name="connsiteY1345" fmla="*/ 68 h 10000"/>
                  <a:gd name="connsiteX1346" fmla="*/ 4673 w 10000"/>
                  <a:gd name="connsiteY1346" fmla="*/ 136 h 10000"/>
                  <a:gd name="connsiteX1347" fmla="*/ 4632 w 10000"/>
                  <a:gd name="connsiteY1347" fmla="*/ 201 h 10000"/>
                  <a:gd name="connsiteX1348" fmla="*/ 4623 w 10000"/>
                  <a:gd name="connsiteY1348" fmla="*/ 210 h 10000"/>
                  <a:gd name="connsiteX1349" fmla="*/ 4579 w 10000"/>
                  <a:gd name="connsiteY1349" fmla="*/ 220 h 10000"/>
                  <a:gd name="connsiteX1350" fmla="*/ 4479 w 10000"/>
                  <a:gd name="connsiteY1350" fmla="*/ 198 h 10000"/>
                  <a:gd name="connsiteX1351" fmla="*/ 4402 w 10000"/>
                  <a:gd name="connsiteY1351" fmla="*/ 165 h 10000"/>
                  <a:gd name="connsiteX1352" fmla="*/ 4374 w 10000"/>
                  <a:gd name="connsiteY1352" fmla="*/ 165 h 10000"/>
                  <a:gd name="connsiteX1353" fmla="*/ 4335 w 10000"/>
                  <a:gd name="connsiteY1353" fmla="*/ 172 h 10000"/>
                  <a:gd name="connsiteX1354" fmla="*/ 4302 w 10000"/>
                  <a:gd name="connsiteY1354" fmla="*/ 188 h 10000"/>
                  <a:gd name="connsiteX1355" fmla="*/ 4271 w 10000"/>
                  <a:gd name="connsiteY1355" fmla="*/ 220 h 10000"/>
                  <a:gd name="connsiteX1356" fmla="*/ 4238 w 10000"/>
                  <a:gd name="connsiteY1356" fmla="*/ 240 h 10000"/>
                  <a:gd name="connsiteX1357" fmla="*/ 4324 w 10000"/>
                  <a:gd name="connsiteY1357" fmla="*/ 1289 h 10000"/>
                  <a:gd name="connsiteX1358" fmla="*/ 2947 w 10000"/>
                  <a:gd name="connsiteY1358" fmla="*/ 8089 h 10000"/>
                  <a:gd name="connsiteX0" fmla="*/ 4324 w 10000"/>
                  <a:gd name="connsiteY0" fmla="*/ 1289 h 10000"/>
                  <a:gd name="connsiteX1" fmla="*/ 4296 w 10000"/>
                  <a:gd name="connsiteY1" fmla="*/ 1305 h 10000"/>
                  <a:gd name="connsiteX2" fmla="*/ 4285 w 10000"/>
                  <a:gd name="connsiteY2" fmla="*/ 1279 h 10000"/>
                  <a:gd name="connsiteX3" fmla="*/ 4244 w 10000"/>
                  <a:gd name="connsiteY3" fmla="*/ 1266 h 10000"/>
                  <a:gd name="connsiteX4" fmla="*/ 4208 w 10000"/>
                  <a:gd name="connsiteY4" fmla="*/ 1286 h 10000"/>
                  <a:gd name="connsiteX5" fmla="*/ 4172 w 10000"/>
                  <a:gd name="connsiteY5" fmla="*/ 1299 h 10000"/>
                  <a:gd name="connsiteX6" fmla="*/ 4150 w 10000"/>
                  <a:gd name="connsiteY6" fmla="*/ 1308 h 10000"/>
                  <a:gd name="connsiteX7" fmla="*/ 4139 w 10000"/>
                  <a:gd name="connsiteY7" fmla="*/ 1315 h 10000"/>
                  <a:gd name="connsiteX8" fmla="*/ 4125 w 10000"/>
                  <a:gd name="connsiteY8" fmla="*/ 1315 h 10000"/>
                  <a:gd name="connsiteX9" fmla="*/ 4119 w 10000"/>
                  <a:gd name="connsiteY9" fmla="*/ 1315 h 10000"/>
                  <a:gd name="connsiteX10" fmla="*/ 4111 w 10000"/>
                  <a:gd name="connsiteY10" fmla="*/ 1308 h 10000"/>
                  <a:gd name="connsiteX11" fmla="*/ 4100 w 10000"/>
                  <a:gd name="connsiteY11" fmla="*/ 1315 h 10000"/>
                  <a:gd name="connsiteX12" fmla="*/ 4075 w 10000"/>
                  <a:gd name="connsiteY12" fmla="*/ 1315 h 10000"/>
                  <a:gd name="connsiteX13" fmla="*/ 4058 w 10000"/>
                  <a:gd name="connsiteY13" fmla="*/ 1318 h 10000"/>
                  <a:gd name="connsiteX14" fmla="*/ 4044 w 10000"/>
                  <a:gd name="connsiteY14" fmla="*/ 1315 h 10000"/>
                  <a:gd name="connsiteX15" fmla="*/ 4042 w 10000"/>
                  <a:gd name="connsiteY15" fmla="*/ 1299 h 10000"/>
                  <a:gd name="connsiteX16" fmla="*/ 4014 w 10000"/>
                  <a:gd name="connsiteY16" fmla="*/ 1308 h 10000"/>
                  <a:gd name="connsiteX17" fmla="*/ 4011 w 10000"/>
                  <a:gd name="connsiteY17" fmla="*/ 1315 h 10000"/>
                  <a:gd name="connsiteX18" fmla="*/ 4011 w 10000"/>
                  <a:gd name="connsiteY18" fmla="*/ 1341 h 10000"/>
                  <a:gd name="connsiteX19" fmla="*/ 4019 w 10000"/>
                  <a:gd name="connsiteY19" fmla="*/ 1341 h 10000"/>
                  <a:gd name="connsiteX20" fmla="*/ 3997 w 10000"/>
                  <a:gd name="connsiteY20" fmla="*/ 1363 h 10000"/>
                  <a:gd name="connsiteX21" fmla="*/ 3986 w 10000"/>
                  <a:gd name="connsiteY21" fmla="*/ 1373 h 10000"/>
                  <a:gd name="connsiteX22" fmla="*/ 3981 w 10000"/>
                  <a:gd name="connsiteY22" fmla="*/ 1389 h 10000"/>
                  <a:gd name="connsiteX23" fmla="*/ 3981 w 10000"/>
                  <a:gd name="connsiteY23" fmla="*/ 1409 h 10000"/>
                  <a:gd name="connsiteX24" fmla="*/ 3981 w 10000"/>
                  <a:gd name="connsiteY24" fmla="*/ 1438 h 10000"/>
                  <a:gd name="connsiteX25" fmla="*/ 3961 w 10000"/>
                  <a:gd name="connsiteY25" fmla="*/ 1441 h 10000"/>
                  <a:gd name="connsiteX26" fmla="*/ 3942 w 10000"/>
                  <a:gd name="connsiteY26" fmla="*/ 1441 h 10000"/>
                  <a:gd name="connsiteX27" fmla="*/ 3914 w 10000"/>
                  <a:gd name="connsiteY27" fmla="*/ 1454 h 10000"/>
                  <a:gd name="connsiteX28" fmla="*/ 3892 w 10000"/>
                  <a:gd name="connsiteY28" fmla="*/ 1467 h 10000"/>
                  <a:gd name="connsiteX29" fmla="*/ 3867 w 10000"/>
                  <a:gd name="connsiteY29" fmla="*/ 1483 h 10000"/>
                  <a:gd name="connsiteX30" fmla="*/ 3845 w 10000"/>
                  <a:gd name="connsiteY30" fmla="*/ 1467 h 10000"/>
                  <a:gd name="connsiteX31" fmla="*/ 3850 w 10000"/>
                  <a:gd name="connsiteY31" fmla="*/ 1457 h 10000"/>
                  <a:gd name="connsiteX32" fmla="*/ 3864 w 10000"/>
                  <a:gd name="connsiteY32" fmla="*/ 1441 h 10000"/>
                  <a:gd name="connsiteX33" fmla="*/ 3859 w 10000"/>
                  <a:gd name="connsiteY33" fmla="*/ 1409 h 10000"/>
                  <a:gd name="connsiteX34" fmla="*/ 3842 w 10000"/>
                  <a:gd name="connsiteY34" fmla="*/ 1383 h 10000"/>
                  <a:gd name="connsiteX35" fmla="*/ 3825 w 10000"/>
                  <a:gd name="connsiteY35" fmla="*/ 1360 h 10000"/>
                  <a:gd name="connsiteX36" fmla="*/ 3809 w 10000"/>
                  <a:gd name="connsiteY36" fmla="*/ 1318 h 10000"/>
                  <a:gd name="connsiteX37" fmla="*/ 3787 w 10000"/>
                  <a:gd name="connsiteY37" fmla="*/ 1289 h 10000"/>
                  <a:gd name="connsiteX38" fmla="*/ 3759 w 10000"/>
                  <a:gd name="connsiteY38" fmla="*/ 1266 h 10000"/>
                  <a:gd name="connsiteX39" fmla="*/ 3740 w 10000"/>
                  <a:gd name="connsiteY39" fmla="*/ 1256 h 10000"/>
                  <a:gd name="connsiteX40" fmla="*/ 3715 w 10000"/>
                  <a:gd name="connsiteY40" fmla="*/ 1250 h 10000"/>
                  <a:gd name="connsiteX41" fmla="*/ 3687 w 10000"/>
                  <a:gd name="connsiteY41" fmla="*/ 1256 h 10000"/>
                  <a:gd name="connsiteX42" fmla="*/ 3681 w 10000"/>
                  <a:gd name="connsiteY42" fmla="*/ 1260 h 10000"/>
                  <a:gd name="connsiteX43" fmla="*/ 3670 w 10000"/>
                  <a:gd name="connsiteY43" fmla="*/ 1295 h 10000"/>
                  <a:gd name="connsiteX44" fmla="*/ 3651 w 10000"/>
                  <a:gd name="connsiteY44" fmla="*/ 1305 h 10000"/>
                  <a:gd name="connsiteX45" fmla="*/ 3640 w 10000"/>
                  <a:gd name="connsiteY45" fmla="*/ 1308 h 10000"/>
                  <a:gd name="connsiteX46" fmla="*/ 3626 w 10000"/>
                  <a:gd name="connsiteY46" fmla="*/ 1308 h 10000"/>
                  <a:gd name="connsiteX47" fmla="*/ 3632 w 10000"/>
                  <a:gd name="connsiteY47" fmla="*/ 1276 h 10000"/>
                  <a:gd name="connsiteX48" fmla="*/ 3609 w 10000"/>
                  <a:gd name="connsiteY48" fmla="*/ 1289 h 10000"/>
                  <a:gd name="connsiteX49" fmla="*/ 3593 w 10000"/>
                  <a:gd name="connsiteY49" fmla="*/ 1286 h 10000"/>
                  <a:gd name="connsiteX50" fmla="*/ 3590 w 10000"/>
                  <a:gd name="connsiteY50" fmla="*/ 1256 h 10000"/>
                  <a:gd name="connsiteX51" fmla="*/ 3584 w 10000"/>
                  <a:gd name="connsiteY51" fmla="*/ 1237 h 10000"/>
                  <a:gd name="connsiteX52" fmla="*/ 3573 w 10000"/>
                  <a:gd name="connsiteY52" fmla="*/ 1237 h 10000"/>
                  <a:gd name="connsiteX53" fmla="*/ 3554 w 10000"/>
                  <a:gd name="connsiteY53" fmla="*/ 1227 h 10000"/>
                  <a:gd name="connsiteX54" fmla="*/ 3546 w 10000"/>
                  <a:gd name="connsiteY54" fmla="*/ 1192 h 10000"/>
                  <a:gd name="connsiteX55" fmla="*/ 3529 w 10000"/>
                  <a:gd name="connsiteY55" fmla="*/ 1176 h 10000"/>
                  <a:gd name="connsiteX56" fmla="*/ 3512 w 10000"/>
                  <a:gd name="connsiteY56" fmla="*/ 1182 h 10000"/>
                  <a:gd name="connsiteX57" fmla="*/ 3485 w 10000"/>
                  <a:gd name="connsiteY57" fmla="*/ 1182 h 10000"/>
                  <a:gd name="connsiteX58" fmla="*/ 3463 w 10000"/>
                  <a:gd name="connsiteY58" fmla="*/ 1176 h 10000"/>
                  <a:gd name="connsiteX59" fmla="*/ 3449 w 10000"/>
                  <a:gd name="connsiteY59" fmla="*/ 1182 h 10000"/>
                  <a:gd name="connsiteX60" fmla="*/ 3432 w 10000"/>
                  <a:gd name="connsiteY60" fmla="*/ 1192 h 10000"/>
                  <a:gd name="connsiteX61" fmla="*/ 3454 w 10000"/>
                  <a:gd name="connsiteY61" fmla="*/ 1205 h 10000"/>
                  <a:gd name="connsiteX62" fmla="*/ 3463 w 10000"/>
                  <a:gd name="connsiteY62" fmla="*/ 1205 h 10000"/>
                  <a:gd name="connsiteX63" fmla="*/ 3488 w 10000"/>
                  <a:gd name="connsiteY63" fmla="*/ 1205 h 10000"/>
                  <a:gd name="connsiteX64" fmla="*/ 3488 w 10000"/>
                  <a:gd name="connsiteY64" fmla="*/ 1218 h 10000"/>
                  <a:gd name="connsiteX65" fmla="*/ 3493 w 10000"/>
                  <a:gd name="connsiteY65" fmla="*/ 1247 h 10000"/>
                  <a:gd name="connsiteX66" fmla="*/ 3512 w 10000"/>
                  <a:gd name="connsiteY66" fmla="*/ 1247 h 10000"/>
                  <a:gd name="connsiteX67" fmla="*/ 3518 w 10000"/>
                  <a:gd name="connsiteY67" fmla="*/ 1250 h 10000"/>
                  <a:gd name="connsiteX68" fmla="*/ 3521 w 10000"/>
                  <a:gd name="connsiteY68" fmla="*/ 1276 h 10000"/>
                  <a:gd name="connsiteX69" fmla="*/ 3543 w 10000"/>
                  <a:gd name="connsiteY69" fmla="*/ 1295 h 10000"/>
                  <a:gd name="connsiteX70" fmla="*/ 3546 w 10000"/>
                  <a:gd name="connsiteY70" fmla="*/ 1305 h 10000"/>
                  <a:gd name="connsiteX71" fmla="*/ 3543 w 10000"/>
                  <a:gd name="connsiteY71" fmla="*/ 1315 h 10000"/>
                  <a:gd name="connsiteX72" fmla="*/ 3543 w 10000"/>
                  <a:gd name="connsiteY72" fmla="*/ 1331 h 10000"/>
                  <a:gd name="connsiteX73" fmla="*/ 3554 w 10000"/>
                  <a:gd name="connsiteY73" fmla="*/ 1324 h 10000"/>
                  <a:gd name="connsiteX74" fmla="*/ 3560 w 10000"/>
                  <a:gd name="connsiteY74" fmla="*/ 1331 h 10000"/>
                  <a:gd name="connsiteX75" fmla="*/ 3582 w 10000"/>
                  <a:gd name="connsiteY75" fmla="*/ 1344 h 10000"/>
                  <a:gd name="connsiteX76" fmla="*/ 3598 w 10000"/>
                  <a:gd name="connsiteY76" fmla="*/ 1380 h 10000"/>
                  <a:gd name="connsiteX77" fmla="*/ 3607 w 10000"/>
                  <a:gd name="connsiteY77" fmla="*/ 1389 h 10000"/>
                  <a:gd name="connsiteX78" fmla="*/ 3623 w 10000"/>
                  <a:gd name="connsiteY78" fmla="*/ 1409 h 10000"/>
                  <a:gd name="connsiteX79" fmla="*/ 3634 w 10000"/>
                  <a:gd name="connsiteY79" fmla="*/ 1438 h 10000"/>
                  <a:gd name="connsiteX80" fmla="*/ 3632 w 10000"/>
                  <a:gd name="connsiteY80" fmla="*/ 1454 h 10000"/>
                  <a:gd name="connsiteX81" fmla="*/ 3618 w 10000"/>
                  <a:gd name="connsiteY81" fmla="*/ 1438 h 10000"/>
                  <a:gd name="connsiteX82" fmla="*/ 3598 w 10000"/>
                  <a:gd name="connsiteY82" fmla="*/ 1428 h 10000"/>
                  <a:gd name="connsiteX83" fmla="*/ 3582 w 10000"/>
                  <a:gd name="connsiteY83" fmla="*/ 1402 h 10000"/>
                  <a:gd name="connsiteX84" fmla="*/ 3562 w 10000"/>
                  <a:gd name="connsiteY84" fmla="*/ 1399 h 10000"/>
                  <a:gd name="connsiteX85" fmla="*/ 3546 w 10000"/>
                  <a:gd name="connsiteY85" fmla="*/ 1383 h 10000"/>
                  <a:gd name="connsiteX86" fmla="*/ 3510 w 10000"/>
                  <a:gd name="connsiteY86" fmla="*/ 1360 h 10000"/>
                  <a:gd name="connsiteX87" fmla="*/ 3485 w 10000"/>
                  <a:gd name="connsiteY87" fmla="*/ 1344 h 10000"/>
                  <a:gd name="connsiteX88" fmla="*/ 3454 w 10000"/>
                  <a:gd name="connsiteY88" fmla="*/ 1334 h 10000"/>
                  <a:gd name="connsiteX89" fmla="*/ 3429 w 10000"/>
                  <a:gd name="connsiteY89" fmla="*/ 1315 h 10000"/>
                  <a:gd name="connsiteX90" fmla="*/ 3416 w 10000"/>
                  <a:gd name="connsiteY90" fmla="*/ 1308 h 10000"/>
                  <a:gd name="connsiteX91" fmla="*/ 3399 w 10000"/>
                  <a:gd name="connsiteY91" fmla="*/ 1305 h 10000"/>
                  <a:gd name="connsiteX92" fmla="*/ 3382 w 10000"/>
                  <a:gd name="connsiteY92" fmla="*/ 1286 h 10000"/>
                  <a:gd name="connsiteX93" fmla="*/ 3380 w 10000"/>
                  <a:gd name="connsiteY93" fmla="*/ 1266 h 10000"/>
                  <a:gd name="connsiteX94" fmla="*/ 3388 w 10000"/>
                  <a:gd name="connsiteY94" fmla="*/ 1256 h 10000"/>
                  <a:gd name="connsiteX95" fmla="*/ 3407 w 10000"/>
                  <a:gd name="connsiteY95" fmla="*/ 1256 h 10000"/>
                  <a:gd name="connsiteX96" fmla="*/ 3396 w 10000"/>
                  <a:gd name="connsiteY96" fmla="*/ 1227 h 10000"/>
                  <a:gd name="connsiteX97" fmla="*/ 3382 w 10000"/>
                  <a:gd name="connsiteY97" fmla="*/ 1227 h 10000"/>
                  <a:gd name="connsiteX98" fmla="*/ 3360 w 10000"/>
                  <a:gd name="connsiteY98" fmla="*/ 1221 h 10000"/>
                  <a:gd name="connsiteX99" fmla="*/ 3349 w 10000"/>
                  <a:gd name="connsiteY99" fmla="*/ 1231 h 10000"/>
                  <a:gd name="connsiteX100" fmla="*/ 3352 w 10000"/>
                  <a:gd name="connsiteY100" fmla="*/ 1247 h 10000"/>
                  <a:gd name="connsiteX101" fmla="*/ 3341 w 10000"/>
                  <a:gd name="connsiteY101" fmla="*/ 1237 h 10000"/>
                  <a:gd name="connsiteX102" fmla="*/ 3335 w 10000"/>
                  <a:gd name="connsiteY102" fmla="*/ 1231 h 10000"/>
                  <a:gd name="connsiteX103" fmla="*/ 3307 w 10000"/>
                  <a:gd name="connsiteY103" fmla="*/ 1227 h 10000"/>
                  <a:gd name="connsiteX104" fmla="*/ 3294 w 10000"/>
                  <a:gd name="connsiteY104" fmla="*/ 1221 h 10000"/>
                  <a:gd name="connsiteX105" fmla="*/ 3271 w 10000"/>
                  <a:gd name="connsiteY105" fmla="*/ 1211 h 10000"/>
                  <a:gd name="connsiteX106" fmla="*/ 3252 w 10000"/>
                  <a:gd name="connsiteY106" fmla="*/ 1195 h 10000"/>
                  <a:gd name="connsiteX107" fmla="*/ 3235 w 10000"/>
                  <a:gd name="connsiteY107" fmla="*/ 1195 h 10000"/>
                  <a:gd name="connsiteX108" fmla="*/ 3235 w 10000"/>
                  <a:gd name="connsiteY108" fmla="*/ 1205 h 10000"/>
                  <a:gd name="connsiteX109" fmla="*/ 3219 w 10000"/>
                  <a:gd name="connsiteY109" fmla="*/ 1231 h 10000"/>
                  <a:gd name="connsiteX110" fmla="*/ 3213 w 10000"/>
                  <a:gd name="connsiteY110" fmla="*/ 1231 h 10000"/>
                  <a:gd name="connsiteX111" fmla="*/ 3183 w 10000"/>
                  <a:gd name="connsiteY111" fmla="*/ 1221 h 10000"/>
                  <a:gd name="connsiteX112" fmla="*/ 3175 w 10000"/>
                  <a:gd name="connsiteY112" fmla="*/ 1227 h 10000"/>
                  <a:gd name="connsiteX113" fmla="*/ 3163 w 10000"/>
                  <a:gd name="connsiteY113" fmla="*/ 1237 h 10000"/>
                  <a:gd name="connsiteX114" fmla="*/ 3158 w 10000"/>
                  <a:gd name="connsiteY114" fmla="*/ 1260 h 10000"/>
                  <a:gd name="connsiteX115" fmla="*/ 3158 w 10000"/>
                  <a:gd name="connsiteY115" fmla="*/ 1276 h 10000"/>
                  <a:gd name="connsiteX116" fmla="*/ 3163 w 10000"/>
                  <a:gd name="connsiteY116" fmla="*/ 1295 h 10000"/>
                  <a:gd name="connsiteX117" fmla="*/ 3166 w 10000"/>
                  <a:gd name="connsiteY117" fmla="*/ 1308 h 10000"/>
                  <a:gd name="connsiteX118" fmla="*/ 3158 w 10000"/>
                  <a:gd name="connsiteY118" fmla="*/ 1315 h 10000"/>
                  <a:gd name="connsiteX119" fmla="*/ 3133 w 10000"/>
                  <a:gd name="connsiteY119" fmla="*/ 1299 h 10000"/>
                  <a:gd name="connsiteX120" fmla="*/ 3114 w 10000"/>
                  <a:gd name="connsiteY120" fmla="*/ 1276 h 10000"/>
                  <a:gd name="connsiteX121" fmla="*/ 3078 w 10000"/>
                  <a:gd name="connsiteY121" fmla="*/ 1240 h 10000"/>
                  <a:gd name="connsiteX122" fmla="*/ 3044 w 10000"/>
                  <a:gd name="connsiteY122" fmla="*/ 1227 h 10000"/>
                  <a:gd name="connsiteX123" fmla="*/ 3033 w 10000"/>
                  <a:gd name="connsiteY123" fmla="*/ 1231 h 10000"/>
                  <a:gd name="connsiteX124" fmla="*/ 3036 w 10000"/>
                  <a:gd name="connsiteY124" fmla="*/ 1256 h 10000"/>
                  <a:gd name="connsiteX125" fmla="*/ 3044 w 10000"/>
                  <a:gd name="connsiteY125" fmla="*/ 1266 h 10000"/>
                  <a:gd name="connsiteX126" fmla="*/ 3044 w 10000"/>
                  <a:gd name="connsiteY126" fmla="*/ 1276 h 10000"/>
                  <a:gd name="connsiteX127" fmla="*/ 3036 w 10000"/>
                  <a:gd name="connsiteY127" fmla="*/ 1276 h 10000"/>
                  <a:gd name="connsiteX128" fmla="*/ 3028 w 10000"/>
                  <a:gd name="connsiteY128" fmla="*/ 1266 h 10000"/>
                  <a:gd name="connsiteX129" fmla="*/ 3025 w 10000"/>
                  <a:gd name="connsiteY129" fmla="*/ 1256 h 10000"/>
                  <a:gd name="connsiteX130" fmla="*/ 3008 w 10000"/>
                  <a:gd name="connsiteY130" fmla="*/ 1205 h 10000"/>
                  <a:gd name="connsiteX131" fmla="*/ 3000 w 10000"/>
                  <a:gd name="connsiteY131" fmla="*/ 1192 h 10000"/>
                  <a:gd name="connsiteX132" fmla="*/ 2994 w 10000"/>
                  <a:gd name="connsiteY132" fmla="*/ 1176 h 10000"/>
                  <a:gd name="connsiteX133" fmla="*/ 2986 w 10000"/>
                  <a:gd name="connsiteY133" fmla="*/ 1182 h 10000"/>
                  <a:gd name="connsiteX134" fmla="*/ 2981 w 10000"/>
                  <a:gd name="connsiteY134" fmla="*/ 1192 h 10000"/>
                  <a:gd name="connsiteX135" fmla="*/ 2970 w 10000"/>
                  <a:gd name="connsiteY135" fmla="*/ 1201 h 10000"/>
                  <a:gd name="connsiteX136" fmla="*/ 2956 w 10000"/>
                  <a:gd name="connsiteY136" fmla="*/ 1218 h 10000"/>
                  <a:gd name="connsiteX137" fmla="*/ 2939 w 10000"/>
                  <a:gd name="connsiteY137" fmla="*/ 1240 h 10000"/>
                  <a:gd name="connsiteX138" fmla="*/ 2928 w 10000"/>
                  <a:gd name="connsiteY138" fmla="*/ 1247 h 10000"/>
                  <a:gd name="connsiteX139" fmla="*/ 2922 w 10000"/>
                  <a:gd name="connsiteY139" fmla="*/ 1250 h 10000"/>
                  <a:gd name="connsiteX140" fmla="*/ 2911 w 10000"/>
                  <a:gd name="connsiteY140" fmla="*/ 1250 h 10000"/>
                  <a:gd name="connsiteX141" fmla="*/ 2884 w 10000"/>
                  <a:gd name="connsiteY141" fmla="*/ 1247 h 10000"/>
                  <a:gd name="connsiteX142" fmla="*/ 2864 w 10000"/>
                  <a:gd name="connsiteY142" fmla="*/ 1237 h 10000"/>
                  <a:gd name="connsiteX143" fmla="*/ 2848 w 10000"/>
                  <a:gd name="connsiteY143" fmla="*/ 1231 h 10000"/>
                  <a:gd name="connsiteX144" fmla="*/ 2834 w 10000"/>
                  <a:gd name="connsiteY144" fmla="*/ 1227 h 10000"/>
                  <a:gd name="connsiteX145" fmla="*/ 2831 w 10000"/>
                  <a:gd name="connsiteY145" fmla="*/ 1227 h 10000"/>
                  <a:gd name="connsiteX146" fmla="*/ 2831 w 10000"/>
                  <a:gd name="connsiteY146" fmla="*/ 1221 h 10000"/>
                  <a:gd name="connsiteX147" fmla="*/ 2825 w 10000"/>
                  <a:gd name="connsiteY147" fmla="*/ 1205 h 10000"/>
                  <a:gd name="connsiteX148" fmla="*/ 2823 w 10000"/>
                  <a:gd name="connsiteY148" fmla="*/ 1192 h 10000"/>
                  <a:gd name="connsiteX149" fmla="*/ 2817 w 10000"/>
                  <a:gd name="connsiteY149" fmla="*/ 1182 h 10000"/>
                  <a:gd name="connsiteX150" fmla="*/ 2814 w 10000"/>
                  <a:gd name="connsiteY150" fmla="*/ 1176 h 10000"/>
                  <a:gd name="connsiteX151" fmla="*/ 2792 w 10000"/>
                  <a:gd name="connsiteY151" fmla="*/ 1172 h 10000"/>
                  <a:gd name="connsiteX152" fmla="*/ 2759 w 10000"/>
                  <a:gd name="connsiteY152" fmla="*/ 1156 h 10000"/>
                  <a:gd name="connsiteX153" fmla="*/ 2734 w 10000"/>
                  <a:gd name="connsiteY153" fmla="*/ 1143 h 10000"/>
                  <a:gd name="connsiteX154" fmla="*/ 2695 w 10000"/>
                  <a:gd name="connsiteY154" fmla="*/ 1124 h 10000"/>
                  <a:gd name="connsiteX155" fmla="*/ 2670 w 10000"/>
                  <a:gd name="connsiteY155" fmla="*/ 1108 h 10000"/>
                  <a:gd name="connsiteX156" fmla="*/ 2645 w 10000"/>
                  <a:gd name="connsiteY156" fmla="*/ 1091 h 10000"/>
                  <a:gd name="connsiteX157" fmla="*/ 2618 w 10000"/>
                  <a:gd name="connsiteY157" fmla="*/ 1088 h 10000"/>
                  <a:gd name="connsiteX158" fmla="*/ 2576 w 10000"/>
                  <a:gd name="connsiteY158" fmla="*/ 1088 h 10000"/>
                  <a:gd name="connsiteX159" fmla="*/ 2551 w 10000"/>
                  <a:gd name="connsiteY159" fmla="*/ 1091 h 10000"/>
                  <a:gd name="connsiteX160" fmla="*/ 2521 w 10000"/>
                  <a:gd name="connsiteY160" fmla="*/ 1098 h 10000"/>
                  <a:gd name="connsiteX161" fmla="*/ 2493 w 10000"/>
                  <a:gd name="connsiteY161" fmla="*/ 1104 h 10000"/>
                  <a:gd name="connsiteX162" fmla="*/ 2468 w 10000"/>
                  <a:gd name="connsiteY162" fmla="*/ 1108 h 10000"/>
                  <a:gd name="connsiteX163" fmla="*/ 2404 w 10000"/>
                  <a:gd name="connsiteY163" fmla="*/ 1124 h 10000"/>
                  <a:gd name="connsiteX164" fmla="*/ 2366 w 10000"/>
                  <a:gd name="connsiteY164" fmla="*/ 1133 h 10000"/>
                  <a:gd name="connsiteX165" fmla="*/ 2346 w 10000"/>
                  <a:gd name="connsiteY165" fmla="*/ 1137 h 10000"/>
                  <a:gd name="connsiteX166" fmla="*/ 2294 w 10000"/>
                  <a:gd name="connsiteY166" fmla="*/ 1146 h 10000"/>
                  <a:gd name="connsiteX167" fmla="*/ 2249 w 10000"/>
                  <a:gd name="connsiteY167" fmla="*/ 1156 h 10000"/>
                  <a:gd name="connsiteX168" fmla="*/ 2230 w 10000"/>
                  <a:gd name="connsiteY168" fmla="*/ 1156 h 10000"/>
                  <a:gd name="connsiteX169" fmla="*/ 2222 w 10000"/>
                  <a:gd name="connsiteY169" fmla="*/ 1163 h 10000"/>
                  <a:gd name="connsiteX170" fmla="*/ 2194 w 10000"/>
                  <a:gd name="connsiteY170" fmla="*/ 1163 h 10000"/>
                  <a:gd name="connsiteX171" fmla="*/ 2172 w 10000"/>
                  <a:gd name="connsiteY171" fmla="*/ 1163 h 10000"/>
                  <a:gd name="connsiteX172" fmla="*/ 2147 w 10000"/>
                  <a:gd name="connsiteY172" fmla="*/ 1166 h 10000"/>
                  <a:gd name="connsiteX173" fmla="*/ 2108 w 10000"/>
                  <a:gd name="connsiteY173" fmla="*/ 1166 h 10000"/>
                  <a:gd name="connsiteX174" fmla="*/ 2083 w 10000"/>
                  <a:gd name="connsiteY174" fmla="*/ 1156 h 10000"/>
                  <a:gd name="connsiteX175" fmla="*/ 2042 w 10000"/>
                  <a:gd name="connsiteY175" fmla="*/ 1143 h 10000"/>
                  <a:gd name="connsiteX176" fmla="*/ 2011 w 10000"/>
                  <a:gd name="connsiteY176" fmla="*/ 1143 h 10000"/>
                  <a:gd name="connsiteX177" fmla="*/ 1994 w 10000"/>
                  <a:gd name="connsiteY177" fmla="*/ 1146 h 10000"/>
                  <a:gd name="connsiteX178" fmla="*/ 1967 w 10000"/>
                  <a:gd name="connsiteY178" fmla="*/ 1156 h 10000"/>
                  <a:gd name="connsiteX179" fmla="*/ 1903 w 10000"/>
                  <a:gd name="connsiteY179" fmla="*/ 1176 h 10000"/>
                  <a:gd name="connsiteX180" fmla="*/ 1873 w 10000"/>
                  <a:gd name="connsiteY180" fmla="*/ 1182 h 10000"/>
                  <a:gd name="connsiteX181" fmla="*/ 1850 w 10000"/>
                  <a:gd name="connsiteY181" fmla="*/ 1185 h 10000"/>
                  <a:gd name="connsiteX182" fmla="*/ 1842 w 10000"/>
                  <a:gd name="connsiteY182" fmla="*/ 1192 h 10000"/>
                  <a:gd name="connsiteX183" fmla="*/ 1823 w 10000"/>
                  <a:gd name="connsiteY183" fmla="*/ 1195 h 10000"/>
                  <a:gd name="connsiteX184" fmla="*/ 1814 w 10000"/>
                  <a:gd name="connsiteY184" fmla="*/ 1201 h 10000"/>
                  <a:gd name="connsiteX185" fmla="*/ 1792 w 10000"/>
                  <a:gd name="connsiteY185" fmla="*/ 1218 h 10000"/>
                  <a:gd name="connsiteX186" fmla="*/ 1767 w 10000"/>
                  <a:gd name="connsiteY186" fmla="*/ 1231 h 10000"/>
                  <a:gd name="connsiteX187" fmla="*/ 1717 w 10000"/>
                  <a:gd name="connsiteY187" fmla="*/ 1266 h 10000"/>
                  <a:gd name="connsiteX188" fmla="*/ 1695 w 10000"/>
                  <a:gd name="connsiteY188" fmla="*/ 1279 h 10000"/>
                  <a:gd name="connsiteX189" fmla="*/ 1654 w 10000"/>
                  <a:gd name="connsiteY189" fmla="*/ 1308 h 10000"/>
                  <a:gd name="connsiteX190" fmla="*/ 1620 w 10000"/>
                  <a:gd name="connsiteY190" fmla="*/ 1334 h 10000"/>
                  <a:gd name="connsiteX191" fmla="*/ 1590 w 10000"/>
                  <a:gd name="connsiteY191" fmla="*/ 1360 h 10000"/>
                  <a:gd name="connsiteX192" fmla="*/ 1565 w 10000"/>
                  <a:gd name="connsiteY192" fmla="*/ 1380 h 10000"/>
                  <a:gd name="connsiteX193" fmla="*/ 1532 w 10000"/>
                  <a:gd name="connsiteY193" fmla="*/ 1402 h 10000"/>
                  <a:gd name="connsiteX194" fmla="*/ 1501 w 10000"/>
                  <a:gd name="connsiteY194" fmla="*/ 1418 h 10000"/>
                  <a:gd name="connsiteX195" fmla="*/ 1460 w 10000"/>
                  <a:gd name="connsiteY195" fmla="*/ 1438 h 10000"/>
                  <a:gd name="connsiteX196" fmla="*/ 1435 w 10000"/>
                  <a:gd name="connsiteY196" fmla="*/ 1454 h 10000"/>
                  <a:gd name="connsiteX197" fmla="*/ 1421 w 10000"/>
                  <a:gd name="connsiteY197" fmla="*/ 1464 h 10000"/>
                  <a:gd name="connsiteX198" fmla="*/ 1380 w 10000"/>
                  <a:gd name="connsiteY198" fmla="*/ 1473 h 10000"/>
                  <a:gd name="connsiteX199" fmla="*/ 1324 w 10000"/>
                  <a:gd name="connsiteY199" fmla="*/ 1477 h 10000"/>
                  <a:gd name="connsiteX200" fmla="*/ 1274 w 10000"/>
                  <a:gd name="connsiteY200" fmla="*/ 1483 h 10000"/>
                  <a:gd name="connsiteX201" fmla="*/ 1244 w 10000"/>
                  <a:gd name="connsiteY201" fmla="*/ 1486 h 10000"/>
                  <a:gd name="connsiteX202" fmla="*/ 1233 w 10000"/>
                  <a:gd name="connsiteY202" fmla="*/ 1486 h 10000"/>
                  <a:gd name="connsiteX203" fmla="*/ 1197 w 10000"/>
                  <a:gd name="connsiteY203" fmla="*/ 1493 h 10000"/>
                  <a:gd name="connsiteX204" fmla="*/ 1180 w 10000"/>
                  <a:gd name="connsiteY204" fmla="*/ 1496 h 10000"/>
                  <a:gd name="connsiteX205" fmla="*/ 1169 w 10000"/>
                  <a:gd name="connsiteY205" fmla="*/ 1496 h 10000"/>
                  <a:gd name="connsiteX206" fmla="*/ 1161 w 10000"/>
                  <a:gd name="connsiteY206" fmla="*/ 1503 h 10000"/>
                  <a:gd name="connsiteX207" fmla="*/ 1155 w 10000"/>
                  <a:gd name="connsiteY207" fmla="*/ 1503 h 10000"/>
                  <a:gd name="connsiteX208" fmla="*/ 501 w 10000"/>
                  <a:gd name="connsiteY208" fmla="*/ 2277 h 10000"/>
                  <a:gd name="connsiteX209" fmla="*/ 396 w 10000"/>
                  <a:gd name="connsiteY209" fmla="*/ 2532 h 10000"/>
                  <a:gd name="connsiteX210" fmla="*/ 324 w 10000"/>
                  <a:gd name="connsiteY210" fmla="*/ 2759 h 10000"/>
                  <a:gd name="connsiteX211" fmla="*/ 274 w 10000"/>
                  <a:gd name="connsiteY211" fmla="*/ 2866 h 10000"/>
                  <a:gd name="connsiteX212" fmla="*/ 202 w 10000"/>
                  <a:gd name="connsiteY212" fmla="*/ 3008 h 10000"/>
                  <a:gd name="connsiteX213" fmla="*/ 211 w 10000"/>
                  <a:gd name="connsiteY213" fmla="*/ 3177 h 10000"/>
                  <a:gd name="connsiteX214" fmla="*/ 235 w 10000"/>
                  <a:gd name="connsiteY214" fmla="*/ 3368 h 10000"/>
                  <a:gd name="connsiteX215" fmla="*/ 266 w 10000"/>
                  <a:gd name="connsiteY215" fmla="*/ 3595 h 10000"/>
                  <a:gd name="connsiteX216" fmla="*/ 299 w 10000"/>
                  <a:gd name="connsiteY216" fmla="*/ 3831 h 10000"/>
                  <a:gd name="connsiteX217" fmla="*/ 305 w 10000"/>
                  <a:gd name="connsiteY217" fmla="*/ 3863 h 10000"/>
                  <a:gd name="connsiteX218" fmla="*/ 341 w 10000"/>
                  <a:gd name="connsiteY218" fmla="*/ 3941 h 10000"/>
                  <a:gd name="connsiteX219" fmla="*/ 186 w 10000"/>
                  <a:gd name="connsiteY219" fmla="*/ 3935 h 10000"/>
                  <a:gd name="connsiteX220" fmla="*/ 30 w 10000"/>
                  <a:gd name="connsiteY220" fmla="*/ 3925 h 10000"/>
                  <a:gd name="connsiteX221" fmla="*/ 0 w 10000"/>
                  <a:gd name="connsiteY221" fmla="*/ 4054 h 10000"/>
                  <a:gd name="connsiteX222" fmla="*/ 14 w 10000"/>
                  <a:gd name="connsiteY222" fmla="*/ 4152 h 10000"/>
                  <a:gd name="connsiteX223" fmla="*/ 22 w 10000"/>
                  <a:gd name="connsiteY223" fmla="*/ 4242 h 10000"/>
                  <a:gd name="connsiteX224" fmla="*/ 30 w 10000"/>
                  <a:gd name="connsiteY224" fmla="*/ 4291 h 10000"/>
                  <a:gd name="connsiteX225" fmla="*/ 102 w 10000"/>
                  <a:gd name="connsiteY225" fmla="*/ 4271 h 10000"/>
                  <a:gd name="connsiteX226" fmla="*/ 155 w 10000"/>
                  <a:gd name="connsiteY226" fmla="*/ 4262 h 10000"/>
                  <a:gd name="connsiteX227" fmla="*/ 410 w 10000"/>
                  <a:gd name="connsiteY227" fmla="*/ 4255 h 10000"/>
                  <a:gd name="connsiteX228" fmla="*/ 418 w 10000"/>
                  <a:gd name="connsiteY228" fmla="*/ 4385 h 10000"/>
                  <a:gd name="connsiteX229" fmla="*/ 429 w 10000"/>
                  <a:gd name="connsiteY229" fmla="*/ 4543 h 10000"/>
                  <a:gd name="connsiteX230" fmla="*/ 443 w 10000"/>
                  <a:gd name="connsiteY230" fmla="*/ 4585 h 10000"/>
                  <a:gd name="connsiteX231" fmla="*/ 465 w 10000"/>
                  <a:gd name="connsiteY231" fmla="*/ 4611 h 10000"/>
                  <a:gd name="connsiteX232" fmla="*/ 468 w 10000"/>
                  <a:gd name="connsiteY232" fmla="*/ 4621 h 10000"/>
                  <a:gd name="connsiteX233" fmla="*/ 474 w 10000"/>
                  <a:gd name="connsiteY233" fmla="*/ 4679 h 10000"/>
                  <a:gd name="connsiteX234" fmla="*/ 554 w 10000"/>
                  <a:gd name="connsiteY234" fmla="*/ 4738 h 10000"/>
                  <a:gd name="connsiteX235" fmla="*/ 637 w 10000"/>
                  <a:gd name="connsiteY235" fmla="*/ 4809 h 10000"/>
                  <a:gd name="connsiteX236" fmla="*/ 704 w 10000"/>
                  <a:gd name="connsiteY236" fmla="*/ 4851 h 10000"/>
                  <a:gd name="connsiteX237" fmla="*/ 740 w 10000"/>
                  <a:gd name="connsiteY237" fmla="*/ 4893 h 10000"/>
                  <a:gd name="connsiteX238" fmla="*/ 756 w 10000"/>
                  <a:gd name="connsiteY238" fmla="*/ 4896 h 10000"/>
                  <a:gd name="connsiteX239" fmla="*/ 767 w 10000"/>
                  <a:gd name="connsiteY239" fmla="*/ 4880 h 10000"/>
                  <a:gd name="connsiteX240" fmla="*/ 806 w 10000"/>
                  <a:gd name="connsiteY240" fmla="*/ 4945 h 10000"/>
                  <a:gd name="connsiteX241" fmla="*/ 886 w 10000"/>
                  <a:gd name="connsiteY241" fmla="*/ 5078 h 10000"/>
                  <a:gd name="connsiteX242" fmla="*/ 911 w 10000"/>
                  <a:gd name="connsiteY242" fmla="*/ 5130 h 10000"/>
                  <a:gd name="connsiteX243" fmla="*/ 920 w 10000"/>
                  <a:gd name="connsiteY243" fmla="*/ 5191 h 10000"/>
                  <a:gd name="connsiteX244" fmla="*/ 920 w 10000"/>
                  <a:gd name="connsiteY244" fmla="*/ 5220 h 10000"/>
                  <a:gd name="connsiteX245" fmla="*/ 911 w 10000"/>
                  <a:gd name="connsiteY245" fmla="*/ 5314 h 10000"/>
                  <a:gd name="connsiteX246" fmla="*/ 898 w 10000"/>
                  <a:gd name="connsiteY246" fmla="*/ 5369 h 10000"/>
                  <a:gd name="connsiteX247" fmla="*/ 895 w 10000"/>
                  <a:gd name="connsiteY247" fmla="*/ 5385 h 10000"/>
                  <a:gd name="connsiteX248" fmla="*/ 895 w 10000"/>
                  <a:gd name="connsiteY248" fmla="*/ 5405 h 10000"/>
                  <a:gd name="connsiteX249" fmla="*/ 898 w 10000"/>
                  <a:gd name="connsiteY249" fmla="*/ 5434 h 10000"/>
                  <a:gd name="connsiteX250" fmla="*/ 911 w 10000"/>
                  <a:gd name="connsiteY250" fmla="*/ 5463 h 10000"/>
                  <a:gd name="connsiteX251" fmla="*/ 920 w 10000"/>
                  <a:gd name="connsiteY251" fmla="*/ 5492 h 10000"/>
                  <a:gd name="connsiteX252" fmla="*/ 934 w 10000"/>
                  <a:gd name="connsiteY252" fmla="*/ 5518 h 10000"/>
                  <a:gd name="connsiteX253" fmla="*/ 1169 w 10000"/>
                  <a:gd name="connsiteY253" fmla="*/ 5738 h 10000"/>
                  <a:gd name="connsiteX254" fmla="*/ 1188 w 10000"/>
                  <a:gd name="connsiteY254" fmla="*/ 5755 h 10000"/>
                  <a:gd name="connsiteX255" fmla="*/ 1216 w 10000"/>
                  <a:gd name="connsiteY255" fmla="*/ 5758 h 10000"/>
                  <a:gd name="connsiteX256" fmla="*/ 1313 w 10000"/>
                  <a:gd name="connsiteY256" fmla="*/ 5774 h 10000"/>
                  <a:gd name="connsiteX257" fmla="*/ 1349 w 10000"/>
                  <a:gd name="connsiteY257" fmla="*/ 5787 h 10000"/>
                  <a:gd name="connsiteX258" fmla="*/ 1393 w 10000"/>
                  <a:gd name="connsiteY258" fmla="*/ 5793 h 10000"/>
                  <a:gd name="connsiteX259" fmla="*/ 1393 w 10000"/>
                  <a:gd name="connsiteY259" fmla="*/ 5797 h 10000"/>
                  <a:gd name="connsiteX260" fmla="*/ 1421 w 10000"/>
                  <a:gd name="connsiteY260" fmla="*/ 5810 h 10000"/>
                  <a:gd name="connsiteX261" fmla="*/ 1446 w 10000"/>
                  <a:gd name="connsiteY261" fmla="*/ 5829 h 10000"/>
                  <a:gd name="connsiteX262" fmla="*/ 1460 w 10000"/>
                  <a:gd name="connsiteY262" fmla="*/ 5842 h 10000"/>
                  <a:gd name="connsiteX263" fmla="*/ 1476 w 10000"/>
                  <a:gd name="connsiteY263" fmla="*/ 5848 h 10000"/>
                  <a:gd name="connsiteX264" fmla="*/ 1501 w 10000"/>
                  <a:gd name="connsiteY264" fmla="*/ 5852 h 10000"/>
                  <a:gd name="connsiteX265" fmla="*/ 1532 w 10000"/>
                  <a:gd name="connsiteY265" fmla="*/ 5887 h 10000"/>
                  <a:gd name="connsiteX266" fmla="*/ 1565 w 10000"/>
                  <a:gd name="connsiteY266" fmla="*/ 5942 h 10000"/>
                  <a:gd name="connsiteX267" fmla="*/ 1587 w 10000"/>
                  <a:gd name="connsiteY267" fmla="*/ 5972 h 10000"/>
                  <a:gd name="connsiteX268" fmla="*/ 1612 w 10000"/>
                  <a:gd name="connsiteY268" fmla="*/ 5955 h 10000"/>
                  <a:gd name="connsiteX269" fmla="*/ 1679 w 10000"/>
                  <a:gd name="connsiteY269" fmla="*/ 6049 h 10000"/>
                  <a:gd name="connsiteX270" fmla="*/ 1720 w 10000"/>
                  <a:gd name="connsiteY270" fmla="*/ 6108 h 10000"/>
                  <a:gd name="connsiteX271" fmla="*/ 1751 w 10000"/>
                  <a:gd name="connsiteY271" fmla="*/ 6133 h 10000"/>
                  <a:gd name="connsiteX272" fmla="*/ 1792 w 10000"/>
                  <a:gd name="connsiteY272" fmla="*/ 6169 h 10000"/>
                  <a:gd name="connsiteX273" fmla="*/ 1801 w 10000"/>
                  <a:gd name="connsiteY273" fmla="*/ 6172 h 10000"/>
                  <a:gd name="connsiteX274" fmla="*/ 1814 w 10000"/>
                  <a:gd name="connsiteY274" fmla="*/ 6286 h 10000"/>
                  <a:gd name="connsiteX275" fmla="*/ 1817 w 10000"/>
                  <a:gd name="connsiteY275" fmla="*/ 6331 h 10000"/>
                  <a:gd name="connsiteX276" fmla="*/ 1809 w 10000"/>
                  <a:gd name="connsiteY276" fmla="*/ 6444 h 10000"/>
                  <a:gd name="connsiteX277" fmla="*/ 1801 w 10000"/>
                  <a:gd name="connsiteY277" fmla="*/ 6499 h 10000"/>
                  <a:gd name="connsiteX278" fmla="*/ 1781 w 10000"/>
                  <a:gd name="connsiteY278" fmla="*/ 6522 h 10000"/>
                  <a:gd name="connsiteX279" fmla="*/ 1773 w 10000"/>
                  <a:gd name="connsiteY279" fmla="*/ 6541 h 10000"/>
                  <a:gd name="connsiteX280" fmla="*/ 1762 w 10000"/>
                  <a:gd name="connsiteY280" fmla="*/ 6571 h 10000"/>
                  <a:gd name="connsiteX281" fmla="*/ 1767 w 10000"/>
                  <a:gd name="connsiteY281" fmla="*/ 6622 h 10000"/>
                  <a:gd name="connsiteX282" fmla="*/ 1767 w 10000"/>
                  <a:gd name="connsiteY282" fmla="*/ 6665 h 10000"/>
                  <a:gd name="connsiteX283" fmla="*/ 1767 w 10000"/>
                  <a:gd name="connsiteY283" fmla="*/ 6694 h 10000"/>
                  <a:gd name="connsiteX284" fmla="*/ 1776 w 10000"/>
                  <a:gd name="connsiteY284" fmla="*/ 6726 h 10000"/>
                  <a:gd name="connsiteX285" fmla="*/ 1776 w 10000"/>
                  <a:gd name="connsiteY285" fmla="*/ 6745 h 10000"/>
                  <a:gd name="connsiteX286" fmla="*/ 1767 w 10000"/>
                  <a:gd name="connsiteY286" fmla="*/ 6765 h 10000"/>
                  <a:gd name="connsiteX287" fmla="*/ 1762 w 10000"/>
                  <a:gd name="connsiteY287" fmla="*/ 6804 h 10000"/>
                  <a:gd name="connsiteX288" fmla="*/ 1753 w 10000"/>
                  <a:gd name="connsiteY288" fmla="*/ 6839 h 10000"/>
                  <a:gd name="connsiteX289" fmla="*/ 1742 w 10000"/>
                  <a:gd name="connsiteY289" fmla="*/ 6849 h 10000"/>
                  <a:gd name="connsiteX290" fmla="*/ 1726 w 10000"/>
                  <a:gd name="connsiteY290" fmla="*/ 6849 h 10000"/>
                  <a:gd name="connsiteX291" fmla="*/ 1712 w 10000"/>
                  <a:gd name="connsiteY291" fmla="*/ 6852 h 10000"/>
                  <a:gd name="connsiteX292" fmla="*/ 1640 w 10000"/>
                  <a:gd name="connsiteY292" fmla="*/ 6953 h 10000"/>
                  <a:gd name="connsiteX293" fmla="*/ 1493 w 10000"/>
                  <a:gd name="connsiteY293" fmla="*/ 7105 h 10000"/>
                  <a:gd name="connsiteX294" fmla="*/ 1490 w 10000"/>
                  <a:gd name="connsiteY294" fmla="*/ 7124 h 10000"/>
                  <a:gd name="connsiteX295" fmla="*/ 1468 w 10000"/>
                  <a:gd name="connsiteY295" fmla="*/ 7137 h 10000"/>
                  <a:gd name="connsiteX296" fmla="*/ 1454 w 10000"/>
                  <a:gd name="connsiteY296" fmla="*/ 7144 h 10000"/>
                  <a:gd name="connsiteX297" fmla="*/ 1452 w 10000"/>
                  <a:gd name="connsiteY297" fmla="*/ 7157 h 10000"/>
                  <a:gd name="connsiteX298" fmla="*/ 1446 w 10000"/>
                  <a:gd name="connsiteY298" fmla="*/ 7199 h 10000"/>
                  <a:gd name="connsiteX299" fmla="*/ 1476 w 10000"/>
                  <a:gd name="connsiteY299" fmla="*/ 7247 h 10000"/>
                  <a:gd name="connsiteX300" fmla="*/ 1501 w 10000"/>
                  <a:gd name="connsiteY300" fmla="*/ 7270 h 10000"/>
                  <a:gd name="connsiteX301" fmla="*/ 1518 w 10000"/>
                  <a:gd name="connsiteY301" fmla="*/ 7286 h 10000"/>
                  <a:gd name="connsiteX302" fmla="*/ 1524 w 10000"/>
                  <a:gd name="connsiteY302" fmla="*/ 7306 h 10000"/>
                  <a:gd name="connsiteX303" fmla="*/ 1540 w 10000"/>
                  <a:gd name="connsiteY303" fmla="*/ 7322 h 10000"/>
                  <a:gd name="connsiteX304" fmla="*/ 1565 w 10000"/>
                  <a:gd name="connsiteY304" fmla="*/ 7325 h 10000"/>
                  <a:gd name="connsiteX305" fmla="*/ 1590 w 10000"/>
                  <a:gd name="connsiteY305" fmla="*/ 7332 h 10000"/>
                  <a:gd name="connsiteX306" fmla="*/ 1615 w 10000"/>
                  <a:gd name="connsiteY306" fmla="*/ 7345 h 10000"/>
                  <a:gd name="connsiteX307" fmla="*/ 1662 w 10000"/>
                  <a:gd name="connsiteY307" fmla="*/ 7370 h 10000"/>
                  <a:gd name="connsiteX308" fmla="*/ 1670 w 10000"/>
                  <a:gd name="connsiteY308" fmla="*/ 7351 h 10000"/>
                  <a:gd name="connsiteX309" fmla="*/ 1726 w 10000"/>
                  <a:gd name="connsiteY309" fmla="*/ 7354 h 10000"/>
                  <a:gd name="connsiteX310" fmla="*/ 1726 w 10000"/>
                  <a:gd name="connsiteY310" fmla="*/ 7400 h 10000"/>
                  <a:gd name="connsiteX311" fmla="*/ 1773 w 10000"/>
                  <a:gd name="connsiteY311" fmla="*/ 7409 h 10000"/>
                  <a:gd name="connsiteX312" fmla="*/ 1806 w 10000"/>
                  <a:gd name="connsiteY312" fmla="*/ 7416 h 10000"/>
                  <a:gd name="connsiteX313" fmla="*/ 1839 w 10000"/>
                  <a:gd name="connsiteY313" fmla="*/ 7403 h 10000"/>
                  <a:gd name="connsiteX314" fmla="*/ 1886 w 10000"/>
                  <a:gd name="connsiteY314" fmla="*/ 7403 h 10000"/>
                  <a:gd name="connsiteX315" fmla="*/ 1898 w 10000"/>
                  <a:gd name="connsiteY315" fmla="*/ 7403 h 10000"/>
                  <a:gd name="connsiteX316" fmla="*/ 1914 w 10000"/>
                  <a:gd name="connsiteY316" fmla="*/ 7494 h 10000"/>
                  <a:gd name="connsiteX317" fmla="*/ 1895 w 10000"/>
                  <a:gd name="connsiteY317" fmla="*/ 7523 h 10000"/>
                  <a:gd name="connsiteX318" fmla="*/ 1825 w 10000"/>
                  <a:gd name="connsiteY318" fmla="*/ 7617 h 10000"/>
                  <a:gd name="connsiteX319" fmla="*/ 1776 w 10000"/>
                  <a:gd name="connsiteY319" fmla="*/ 7691 h 10000"/>
                  <a:gd name="connsiteX320" fmla="*/ 1781 w 10000"/>
                  <a:gd name="connsiteY320" fmla="*/ 7723 h 10000"/>
                  <a:gd name="connsiteX321" fmla="*/ 1767 w 10000"/>
                  <a:gd name="connsiteY321" fmla="*/ 7759 h 10000"/>
                  <a:gd name="connsiteX322" fmla="*/ 1762 w 10000"/>
                  <a:gd name="connsiteY322" fmla="*/ 7817 h 10000"/>
                  <a:gd name="connsiteX323" fmla="*/ 1762 w 10000"/>
                  <a:gd name="connsiteY323" fmla="*/ 7856 h 10000"/>
                  <a:gd name="connsiteX324" fmla="*/ 1776 w 10000"/>
                  <a:gd name="connsiteY324" fmla="*/ 7892 h 10000"/>
                  <a:gd name="connsiteX325" fmla="*/ 1784 w 10000"/>
                  <a:gd name="connsiteY325" fmla="*/ 7902 h 10000"/>
                  <a:gd name="connsiteX326" fmla="*/ 1801 w 10000"/>
                  <a:gd name="connsiteY326" fmla="*/ 7908 h 10000"/>
                  <a:gd name="connsiteX327" fmla="*/ 1809 w 10000"/>
                  <a:gd name="connsiteY327" fmla="*/ 7911 h 10000"/>
                  <a:gd name="connsiteX328" fmla="*/ 1801 w 10000"/>
                  <a:gd name="connsiteY328" fmla="*/ 7940 h 10000"/>
                  <a:gd name="connsiteX329" fmla="*/ 1798 w 10000"/>
                  <a:gd name="connsiteY329" fmla="*/ 7979 h 10000"/>
                  <a:gd name="connsiteX330" fmla="*/ 1806 w 10000"/>
                  <a:gd name="connsiteY330" fmla="*/ 8002 h 10000"/>
                  <a:gd name="connsiteX331" fmla="*/ 1823 w 10000"/>
                  <a:gd name="connsiteY331" fmla="*/ 8021 h 10000"/>
                  <a:gd name="connsiteX332" fmla="*/ 1834 w 10000"/>
                  <a:gd name="connsiteY332" fmla="*/ 8044 h 10000"/>
                  <a:gd name="connsiteX333" fmla="*/ 1839 w 10000"/>
                  <a:gd name="connsiteY333" fmla="*/ 8073 h 10000"/>
                  <a:gd name="connsiteX334" fmla="*/ 1842 w 10000"/>
                  <a:gd name="connsiteY334" fmla="*/ 8106 h 10000"/>
                  <a:gd name="connsiteX335" fmla="*/ 1839 w 10000"/>
                  <a:gd name="connsiteY335" fmla="*/ 8144 h 10000"/>
                  <a:gd name="connsiteX336" fmla="*/ 1856 w 10000"/>
                  <a:gd name="connsiteY336" fmla="*/ 8164 h 10000"/>
                  <a:gd name="connsiteX337" fmla="*/ 1886 w 10000"/>
                  <a:gd name="connsiteY337" fmla="*/ 8193 h 10000"/>
                  <a:gd name="connsiteX338" fmla="*/ 1922 w 10000"/>
                  <a:gd name="connsiteY338" fmla="*/ 8206 h 10000"/>
                  <a:gd name="connsiteX339" fmla="*/ 1967 w 10000"/>
                  <a:gd name="connsiteY339" fmla="*/ 8203 h 10000"/>
                  <a:gd name="connsiteX340" fmla="*/ 1986 w 10000"/>
                  <a:gd name="connsiteY340" fmla="*/ 8212 h 10000"/>
                  <a:gd name="connsiteX341" fmla="*/ 2000 w 10000"/>
                  <a:gd name="connsiteY341" fmla="*/ 8232 h 10000"/>
                  <a:gd name="connsiteX342" fmla="*/ 2033 w 10000"/>
                  <a:gd name="connsiteY342" fmla="*/ 8258 h 10000"/>
                  <a:gd name="connsiteX343" fmla="*/ 2050 w 10000"/>
                  <a:gd name="connsiteY343" fmla="*/ 8271 h 10000"/>
                  <a:gd name="connsiteX344" fmla="*/ 2089 w 10000"/>
                  <a:gd name="connsiteY344" fmla="*/ 8280 h 10000"/>
                  <a:gd name="connsiteX345" fmla="*/ 2122 w 10000"/>
                  <a:gd name="connsiteY345" fmla="*/ 8300 h 10000"/>
                  <a:gd name="connsiteX346" fmla="*/ 2163 w 10000"/>
                  <a:gd name="connsiteY346" fmla="*/ 8332 h 10000"/>
                  <a:gd name="connsiteX347" fmla="*/ 2172 w 10000"/>
                  <a:gd name="connsiteY347" fmla="*/ 8335 h 10000"/>
                  <a:gd name="connsiteX348" fmla="*/ 2177 w 10000"/>
                  <a:gd name="connsiteY348" fmla="*/ 8345 h 10000"/>
                  <a:gd name="connsiteX349" fmla="*/ 2163 w 10000"/>
                  <a:gd name="connsiteY349" fmla="*/ 8371 h 10000"/>
                  <a:gd name="connsiteX350" fmla="*/ 2139 w 10000"/>
                  <a:gd name="connsiteY350" fmla="*/ 8423 h 10000"/>
                  <a:gd name="connsiteX351" fmla="*/ 2130 w 10000"/>
                  <a:gd name="connsiteY351" fmla="*/ 8439 h 10000"/>
                  <a:gd name="connsiteX352" fmla="*/ 2105 w 10000"/>
                  <a:gd name="connsiteY352" fmla="*/ 8446 h 10000"/>
                  <a:gd name="connsiteX353" fmla="*/ 2080 w 10000"/>
                  <a:gd name="connsiteY353" fmla="*/ 8449 h 10000"/>
                  <a:gd name="connsiteX354" fmla="*/ 2075 w 10000"/>
                  <a:gd name="connsiteY354" fmla="*/ 8459 h 10000"/>
                  <a:gd name="connsiteX355" fmla="*/ 2072 w 10000"/>
                  <a:gd name="connsiteY355" fmla="*/ 8475 h 10000"/>
                  <a:gd name="connsiteX356" fmla="*/ 2080 w 10000"/>
                  <a:gd name="connsiteY356" fmla="*/ 8484 h 10000"/>
                  <a:gd name="connsiteX357" fmla="*/ 2100 w 10000"/>
                  <a:gd name="connsiteY357" fmla="*/ 8475 h 10000"/>
                  <a:gd name="connsiteX358" fmla="*/ 2141 w 10000"/>
                  <a:gd name="connsiteY358" fmla="*/ 8478 h 10000"/>
                  <a:gd name="connsiteX359" fmla="*/ 2172 w 10000"/>
                  <a:gd name="connsiteY359" fmla="*/ 8475 h 10000"/>
                  <a:gd name="connsiteX360" fmla="*/ 2188 w 10000"/>
                  <a:gd name="connsiteY360" fmla="*/ 8475 h 10000"/>
                  <a:gd name="connsiteX361" fmla="*/ 2222 w 10000"/>
                  <a:gd name="connsiteY361" fmla="*/ 8497 h 10000"/>
                  <a:gd name="connsiteX362" fmla="*/ 2252 w 10000"/>
                  <a:gd name="connsiteY362" fmla="*/ 8514 h 10000"/>
                  <a:gd name="connsiteX363" fmla="*/ 2274 w 10000"/>
                  <a:gd name="connsiteY363" fmla="*/ 8514 h 10000"/>
                  <a:gd name="connsiteX364" fmla="*/ 2299 w 10000"/>
                  <a:gd name="connsiteY364" fmla="*/ 8504 h 10000"/>
                  <a:gd name="connsiteX365" fmla="*/ 2310 w 10000"/>
                  <a:gd name="connsiteY365" fmla="*/ 8504 h 10000"/>
                  <a:gd name="connsiteX366" fmla="*/ 2319 w 10000"/>
                  <a:gd name="connsiteY366" fmla="*/ 8484 h 10000"/>
                  <a:gd name="connsiteX367" fmla="*/ 2338 w 10000"/>
                  <a:gd name="connsiteY367" fmla="*/ 8494 h 10000"/>
                  <a:gd name="connsiteX368" fmla="*/ 2338 w 10000"/>
                  <a:gd name="connsiteY368" fmla="*/ 8552 h 10000"/>
                  <a:gd name="connsiteX369" fmla="*/ 2366 w 10000"/>
                  <a:gd name="connsiteY369" fmla="*/ 8572 h 10000"/>
                  <a:gd name="connsiteX370" fmla="*/ 2382 w 10000"/>
                  <a:gd name="connsiteY370" fmla="*/ 8582 h 10000"/>
                  <a:gd name="connsiteX371" fmla="*/ 2435 w 10000"/>
                  <a:gd name="connsiteY371" fmla="*/ 8552 h 10000"/>
                  <a:gd name="connsiteX372" fmla="*/ 2443 w 10000"/>
                  <a:gd name="connsiteY372" fmla="*/ 8552 h 10000"/>
                  <a:gd name="connsiteX373" fmla="*/ 2454 w 10000"/>
                  <a:gd name="connsiteY373" fmla="*/ 8552 h 10000"/>
                  <a:gd name="connsiteX374" fmla="*/ 2471 w 10000"/>
                  <a:gd name="connsiteY374" fmla="*/ 8546 h 10000"/>
                  <a:gd name="connsiteX375" fmla="*/ 2488 w 10000"/>
                  <a:gd name="connsiteY375" fmla="*/ 8536 h 10000"/>
                  <a:gd name="connsiteX376" fmla="*/ 2501 w 10000"/>
                  <a:gd name="connsiteY376" fmla="*/ 8533 h 10000"/>
                  <a:gd name="connsiteX377" fmla="*/ 2512 w 10000"/>
                  <a:gd name="connsiteY377" fmla="*/ 8533 h 10000"/>
                  <a:gd name="connsiteX378" fmla="*/ 2521 w 10000"/>
                  <a:gd name="connsiteY378" fmla="*/ 8546 h 10000"/>
                  <a:gd name="connsiteX379" fmla="*/ 2521 w 10000"/>
                  <a:gd name="connsiteY379" fmla="*/ 8572 h 10000"/>
                  <a:gd name="connsiteX380" fmla="*/ 2535 w 10000"/>
                  <a:gd name="connsiteY380" fmla="*/ 8588 h 10000"/>
                  <a:gd name="connsiteX381" fmla="*/ 2551 w 10000"/>
                  <a:gd name="connsiteY381" fmla="*/ 8582 h 10000"/>
                  <a:gd name="connsiteX382" fmla="*/ 2560 w 10000"/>
                  <a:gd name="connsiteY382" fmla="*/ 8582 h 10000"/>
                  <a:gd name="connsiteX383" fmla="*/ 2573 w 10000"/>
                  <a:gd name="connsiteY383" fmla="*/ 8588 h 10000"/>
                  <a:gd name="connsiteX384" fmla="*/ 2584 w 10000"/>
                  <a:gd name="connsiteY384" fmla="*/ 8591 h 10000"/>
                  <a:gd name="connsiteX385" fmla="*/ 2590 w 10000"/>
                  <a:gd name="connsiteY385" fmla="*/ 8598 h 10000"/>
                  <a:gd name="connsiteX386" fmla="*/ 2598 w 10000"/>
                  <a:gd name="connsiteY386" fmla="*/ 8608 h 10000"/>
                  <a:gd name="connsiteX387" fmla="*/ 2607 w 10000"/>
                  <a:gd name="connsiteY387" fmla="*/ 8617 h 10000"/>
                  <a:gd name="connsiteX388" fmla="*/ 2618 w 10000"/>
                  <a:gd name="connsiteY388" fmla="*/ 8617 h 10000"/>
                  <a:gd name="connsiteX389" fmla="*/ 2640 w 10000"/>
                  <a:gd name="connsiteY389" fmla="*/ 8608 h 10000"/>
                  <a:gd name="connsiteX390" fmla="*/ 2670 w 10000"/>
                  <a:gd name="connsiteY390" fmla="*/ 8598 h 10000"/>
                  <a:gd name="connsiteX391" fmla="*/ 2673 w 10000"/>
                  <a:gd name="connsiteY391" fmla="*/ 8598 h 10000"/>
                  <a:gd name="connsiteX392" fmla="*/ 2690 w 10000"/>
                  <a:gd name="connsiteY392" fmla="*/ 8598 h 10000"/>
                  <a:gd name="connsiteX393" fmla="*/ 2698 w 10000"/>
                  <a:gd name="connsiteY393" fmla="*/ 8598 h 10000"/>
                  <a:gd name="connsiteX394" fmla="*/ 2712 w 10000"/>
                  <a:gd name="connsiteY394" fmla="*/ 8598 h 10000"/>
                  <a:gd name="connsiteX395" fmla="*/ 2726 w 10000"/>
                  <a:gd name="connsiteY395" fmla="*/ 8591 h 10000"/>
                  <a:gd name="connsiteX396" fmla="*/ 2737 w 10000"/>
                  <a:gd name="connsiteY396" fmla="*/ 8588 h 10000"/>
                  <a:gd name="connsiteX397" fmla="*/ 2759 w 10000"/>
                  <a:gd name="connsiteY397" fmla="*/ 8582 h 10000"/>
                  <a:gd name="connsiteX398" fmla="*/ 2770 w 10000"/>
                  <a:gd name="connsiteY398" fmla="*/ 8578 h 10000"/>
                  <a:gd name="connsiteX399" fmla="*/ 2784 w 10000"/>
                  <a:gd name="connsiteY399" fmla="*/ 8572 h 10000"/>
                  <a:gd name="connsiteX400" fmla="*/ 2795 w 10000"/>
                  <a:gd name="connsiteY400" fmla="*/ 8572 h 10000"/>
                  <a:gd name="connsiteX401" fmla="*/ 2803 w 10000"/>
                  <a:gd name="connsiteY401" fmla="*/ 8588 h 10000"/>
                  <a:gd name="connsiteX402" fmla="*/ 2803 w 10000"/>
                  <a:gd name="connsiteY402" fmla="*/ 8591 h 10000"/>
                  <a:gd name="connsiteX403" fmla="*/ 2803 w 10000"/>
                  <a:gd name="connsiteY403" fmla="*/ 8601 h 10000"/>
                  <a:gd name="connsiteX404" fmla="*/ 2809 w 10000"/>
                  <a:gd name="connsiteY404" fmla="*/ 8601 h 10000"/>
                  <a:gd name="connsiteX405" fmla="*/ 2823 w 10000"/>
                  <a:gd name="connsiteY405" fmla="*/ 8598 h 10000"/>
                  <a:gd name="connsiteX406" fmla="*/ 2831 w 10000"/>
                  <a:gd name="connsiteY406" fmla="*/ 8598 h 10000"/>
                  <a:gd name="connsiteX407" fmla="*/ 2839 w 10000"/>
                  <a:gd name="connsiteY407" fmla="*/ 8601 h 10000"/>
                  <a:gd name="connsiteX408" fmla="*/ 2848 w 10000"/>
                  <a:gd name="connsiteY408" fmla="*/ 8598 h 10000"/>
                  <a:gd name="connsiteX409" fmla="*/ 2856 w 10000"/>
                  <a:gd name="connsiteY409" fmla="*/ 8601 h 10000"/>
                  <a:gd name="connsiteX410" fmla="*/ 2859 w 10000"/>
                  <a:gd name="connsiteY410" fmla="*/ 8601 h 10000"/>
                  <a:gd name="connsiteX411" fmla="*/ 2864 w 10000"/>
                  <a:gd name="connsiteY411" fmla="*/ 8598 h 10000"/>
                  <a:gd name="connsiteX412" fmla="*/ 2889 w 10000"/>
                  <a:gd name="connsiteY412" fmla="*/ 8611 h 10000"/>
                  <a:gd name="connsiteX413" fmla="*/ 2906 w 10000"/>
                  <a:gd name="connsiteY413" fmla="*/ 8620 h 10000"/>
                  <a:gd name="connsiteX414" fmla="*/ 2914 w 10000"/>
                  <a:gd name="connsiteY414" fmla="*/ 8627 h 10000"/>
                  <a:gd name="connsiteX415" fmla="*/ 2920 w 10000"/>
                  <a:gd name="connsiteY415" fmla="*/ 8640 h 10000"/>
                  <a:gd name="connsiteX416" fmla="*/ 2922 w 10000"/>
                  <a:gd name="connsiteY416" fmla="*/ 8666 h 10000"/>
                  <a:gd name="connsiteX417" fmla="*/ 2922 w 10000"/>
                  <a:gd name="connsiteY417" fmla="*/ 8692 h 10000"/>
                  <a:gd name="connsiteX418" fmla="*/ 2939 w 10000"/>
                  <a:gd name="connsiteY418" fmla="*/ 8695 h 10000"/>
                  <a:gd name="connsiteX419" fmla="*/ 2953 w 10000"/>
                  <a:gd name="connsiteY419" fmla="*/ 8695 h 10000"/>
                  <a:gd name="connsiteX420" fmla="*/ 2961 w 10000"/>
                  <a:gd name="connsiteY420" fmla="*/ 8695 h 10000"/>
                  <a:gd name="connsiteX421" fmla="*/ 2972 w 10000"/>
                  <a:gd name="connsiteY421" fmla="*/ 8692 h 10000"/>
                  <a:gd name="connsiteX422" fmla="*/ 2981 w 10000"/>
                  <a:gd name="connsiteY422" fmla="*/ 8685 h 10000"/>
                  <a:gd name="connsiteX423" fmla="*/ 2989 w 10000"/>
                  <a:gd name="connsiteY423" fmla="*/ 8685 h 10000"/>
                  <a:gd name="connsiteX424" fmla="*/ 3008 w 10000"/>
                  <a:gd name="connsiteY424" fmla="*/ 8685 h 10000"/>
                  <a:gd name="connsiteX425" fmla="*/ 3028 w 10000"/>
                  <a:gd name="connsiteY425" fmla="*/ 8695 h 10000"/>
                  <a:gd name="connsiteX426" fmla="*/ 3042 w 10000"/>
                  <a:gd name="connsiteY426" fmla="*/ 8695 h 10000"/>
                  <a:gd name="connsiteX427" fmla="*/ 3053 w 10000"/>
                  <a:gd name="connsiteY427" fmla="*/ 8676 h 10000"/>
                  <a:gd name="connsiteX428" fmla="*/ 3061 w 10000"/>
                  <a:gd name="connsiteY428" fmla="*/ 8666 h 10000"/>
                  <a:gd name="connsiteX429" fmla="*/ 3066 w 10000"/>
                  <a:gd name="connsiteY429" fmla="*/ 8656 h 10000"/>
                  <a:gd name="connsiteX430" fmla="*/ 3091 w 10000"/>
                  <a:gd name="connsiteY430" fmla="*/ 8659 h 10000"/>
                  <a:gd name="connsiteX431" fmla="*/ 3105 w 10000"/>
                  <a:gd name="connsiteY431" fmla="*/ 8659 h 10000"/>
                  <a:gd name="connsiteX432" fmla="*/ 3108 w 10000"/>
                  <a:gd name="connsiteY432" fmla="*/ 8650 h 10000"/>
                  <a:gd name="connsiteX433" fmla="*/ 3147 w 10000"/>
                  <a:gd name="connsiteY433" fmla="*/ 8588 h 10000"/>
                  <a:gd name="connsiteX434" fmla="*/ 3150 w 10000"/>
                  <a:gd name="connsiteY434" fmla="*/ 8598 h 10000"/>
                  <a:gd name="connsiteX435" fmla="*/ 3163 w 10000"/>
                  <a:gd name="connsiteY435" fmla="*/ 8601 h 10000"/>
                  <a:gd name="connsiteX436" fmla="*/ 3180 w 10000"/>
                  <a:gd name="connsiteY436" fmla="*/ 8608 h 10000"/>
                  <a:gd name="connsiteX437" fmla="*/ 3188 w 10000"/>
                  <a:gd name="connsiteY437" fmla="*/ 8611 h 10000"/>
                  <a:gd name="connsiteX438" fmla="*/ 3227 w 10000"/>
                  <a:gd name="connsiteY438" fmla="*/ 8620 h 10000"/>
                  <a:gd name="connsiteX439" fmla="*/ 3238 w 10000"/>
                  <a:gd name="connsiteY439" fmla="*/ 8617 h 10000"/>
                  <a:gd name="connsiteX440" fmla="*/ 3247 w 10000"/>
                  <a:gd name="connsiteY440" fmla="*/ 8601 h 10000"/>
                  <a:gd name="connsiteX441" fmla="*/ 3269 w 10000"/>
                  <a:gd name="connsiteY441" fmla="*/ 8611 h 10000"/>
                  <a:gd name="connsiteX442" fmla="*/ 3277 w 10000"/>
                  <a:gd name="connsiteY442" fmla="*/ 8617 h 10000"/>
                  <a:gd name="connsiteX443" fmla="*/ 3285 w 10000"/>
                  <a:gd name="connsiteY443" fmla="*/ 8611 h 10000"/>
                  <a:gd name="connsiteX444" fmla="*/ 3307 w 10000"/>
                  <a:gd name="connsiteY444" fmla="*/ 8611 h 10000"/>
                  <a:gd name="connsiteX445" fmla="*/ 3319 w 10000"/>
                  <a:gd name="connsiteY445" fmla="*/ 8617 h 10000"/>
                  <a:gd name="connsiteX446" fmla="*/ 3324 w 10000"/>
                  <a:gd name="connsiteY446" fmla="*/ 8617 h 10000"/>
                  <a:gd name="connsiteX447" fmla="*/ 3327 w 10000"/>
                  <a:gd name="connsiteY447" fmla="*/ 8620 h 10000"/>
                  <a:gd name="connsiteX448" fmla="*/ 3341 w 10000"/>
                  <a:gd name="connsiteY448" fmla="*/ 8620 h 10000"/>
                  <a:gd name="connsiteX449" fmla="*/ 3357 w 10000"/>
                  <a:gd name="connsiteY449" fmla="*/ 8620 h 10000"/>
                  <a:gd name="connsiteX450" fmla="*/ 3374 w 10000"/>
                  <a:gd name="connsiteY450" fmla="*/ 8620 h 10000"/>
                  <a:gd name="connsiteX451" fmla="*/ 3382 w 10000"/>
                  <a:gd name="connsiteY451" fmla="*/ 8620 h 10000"/>
                  <a:gd name="connsiteX452" fmla="*/ 3399 w 10000"/>
                  <a:gd name="connsiteY452" fmla="*/ 8611 h 10000"/>
                  <a:gd name="connsiteX453" fmla="*/ 3413 w 10000"/>
                  <a:gd name="connsiteY453" fmla="*/ 8601 h 10000"/>
                  <a:gd name="connsiteX454" fmla="*/ 3421 w 10000"/>
                  <a:gd name="connsiteY454" fmla="*/ 8588 h 10000"/>
                  <a:gd name="connsiteX455" fmla="*/ 3421 w 10000"/>
                  <a:gd name="connsiteY455" fmla="*/ 8572 h 10000"/>
                  <a:gd name="connsiteX456" fmla="*/ 3421 w 10000"/>
                  <a:gd name="connsiteY456" fmla="*/ 8552 h 10000"/>
                  <a:gd name="connsiteX457" fmla="*/ 3424 w 10000"/>
                  <a:gd name="connsiteY457" fmla="*/ 8533 h 10000"/>
                  <a:gd name="connsiteX458" fmla="*/ 3432 w 10000"/>
                  <a:gd name="connsiteY458" fmla="*/ 8523 h 10000"/>
                  <a:gd name="connsiteX459" fmla="*/ 3446 w 10000"/>
                  <a:gd name="connsiteY459" fmla="*/ 8523 h 10000"/>
                  <a:gd name="connsiteX460" fmla="*/ 3457 w 10000"/>
                  <a:gd name="connsiteY460" fmla="*/ 8523 h 10000"/>
                  <a:gd name="connsiteX461" fmla="*/ 3476 w 10000"/>
                  <a:gd name="connsiteY461" fmla="*/ 8533 h 10000"/>
                  <a:gd name="connsiteX462" fmla="*/ 3485 w 10000"/>
                  <a:gd name="connsiteY462" fmla="*/ 8536 h 10000"/>
                  <a:gd name="connsiteX463" fmla="*/ 3501 w 10000"/>
                  <a:gd name="connsiteY463" fmla="*/ 8527 h 10000"/>
                  <a:gd name="connsiteX464" fmla="*/ 3504 w 10000"/>
                  <a:gd name="connsiteY464" fmla="*/ 8514 h 10000"/>
                  <a:gd name="connsiteX465" fmla="*/ 3510 w 10000"/>
                  <a:gd name="connsiteY465" fmla="*/ 8497 h 10000"/>
                  <a:gd name="connsiteX466" fmla="*/ 3537 w 10000"/>
                  <a:gd name="connsiteY466" fmla="*/ 8484 h 10000"/>
                  <a:gd name="connsiteX467" fmla="*/ 3562 w 10000"/>
                  <a:gd name="connsiteY467" fmla="*/ 8488 h 10000"/>
                  <a:gd name="connsiteX468" fmla="*/ 3568 w 10000"/>
                  <a:gd name="connsiteY468" fmla="*/ 8484 h 10000"/>
                  <a:gd name="connsiteX469" fmla="*/ 3584 w 10000"/>
                  <a:gd name="connsiteY469" fmla="*/ 8494 h 10000"/>
                  <a:gd name="connsiteX470" fmla="*/ 3593 w 10000"/>
                  <a:gd name="connsiteY470" fmla="*/ 8507 h 10000"/>
                  <a:gd name="connsiteX471" fmla="*/ 3618 w 10000"/>
                  <a:gd name="connsiteY471" fmla="*/ 8497 h 10000"/>
                  <a:gd name="connsiteX472" fmla="*/ 3643 w 10000"/>
                  <a:gd name="connsiteY472" fmla="*/ 8475 h 10000"/>
                  <a:gd name="connsiteX473" fmla="*/ 3657 w 10000"/>
                  <a:gd name="connsiteY473" fmla="*/ 8478 h 10000"/>
                  <a:gd name="connsiteX474" fmla="*/ 3670 w 10000"/>
                  <a:gd name="connsiteY474" fmla="*/ 8475 h 10000"/>
                  <a:gd name="connsiteX475" fmla="*/ 3673 w 10000"/>
                  <a:gd name="connsiteY475" fmla="*/ 8468 h 10000"/>
                  <a:gd name="connsiteX476" fmla="*/ 3681 w 10000"/>
                  <a:gd name="connsiteY476" fmla="*/ 8468 h 10000"/>
                  <a:gd name="connsiteX477" fmla="*/ 3698 w 10000"/>
                  <a:gd name="connsiteY477" fmla="*/ 8478 h 10000"/>
                  <a:gd name="connsiteX478" fmla="*/ 3720 w 10000"/>
                  <a:gd name="connsiteY478" fmla="*/ 8497 h 10000"/>
                  <a:gd name="connsiteX479" fmla="*/ 3715 w 10000"/>
                  <a:gd name="connsiteY479" fmla="*/ 8504 h 10000"/>
                  <a:gd name="connsiteX480" fmla="*/ 3729 w 10000"/>
                  <a:gd name="connsiteY480" fmla="*/ 8514 h 10000"/>
                  <a:gd name="connsiteX481" fmla="*/ 3729 w 10000"/>
                  <a:gd name="connsiteY481" fmla="*/ 8517 h 10000"/>
                  <a:gd name="connsiteX482" fmla="*/ 3740 w 10000"/>
                  <a:gd name="connsiteY482" fmla="*/ 8527 h 10000"/>
                  <a:gd name="connsiteX483" fmla="*/ 3759 w 10000"/>
                  <a:gd name="connsiteY483" fmla="*/ 8517 h 10000"/>
                  <a:gd name="connsiteX484" fmla="*/ 3762 w 10000"/>
                  <a:gd name="connsiteY484" fmla="*/ 8504 h 10000"/>
                  <a:gd name="connsiteX485" fmla="*/ 3770 w 10000"/>
                  <a:gd name="connsiteY485" fmla="*/ 8488 h 10000"/>
                  <a:gd name="connsiteX486" fmla="*/ 3778 w 10000"/>
                  <a:gd name="connsiteY486" fmla="*/ 8484 h 10000"/>
                  <a:gd name="connsiteX487" fmla="*/ 3792 w 10000"/>
                  <a:gd name="connsiteY487" fmla="*/ 8475 h 10000"/>
                  <a:gd name="connsiteX488" fmla="*/ 3803 w 10000"/>
                  <a:gd name="connsiteY488" fmla="*/ 8478 h 10000"/>
                  <a:gd name="connsiteX489" fmla="*/ 3809 w 10000"/>
                  <a:gd name="connsiteY489" fmla="*/ 8475 h 10000"/>
                  <a:gd name="connsiteX490" fmla="*/ 3825 w 10000"/>
                  <a:gd name="connsiteY490" fmla="*/ 8465 h 10000"/>
                  <a:gd name="connsiteX491" fmla="*/ 3834 w 10000"/>
                  <a:gd name="connsiteY491" fmla="*/ 8468 h 10000"/>
                  <a:gd name="connsiteX492" fmla="*/ 3842 w 10000"/>
                  <a:gd name="connsiteY492" fmla="*/ 8478 h 10000"/>
                  <a:gd name="connsiteX493" fmla="*/ 3850 w 10000"/>
                  <a:gd name="connsiteY493" fmla="*/ 8478 h 10000"/>
                  <a:gd name="connsiteX494" fmla="*/ 3859 w 10000"/>
                  <a:gd name="connsiteY494" fmla="*/ 8484 h 10000"/>
                  <a:gd name="connsiteX495" fmla="*/ 3873 w 10000"/>
                  <a:gd name="connsiteY495" fmla="*/ 8494 h 10000"/>
                  <a:gd name="connsiteX496" fmla="*/ 3875 w 10000"/>
                  <a:gd name="connsiteY496" fmla="*/ 8507 h 10000"/>
                  <a:gd name="connsiteX497" fmla="*/ 3881 w 10000"/>
                  <a:gd name="connsiteY497" fmla="*/ 8527 h 10000"/>
                  <a:gd name="connsiteX498" fmla="*/ 3875 w 10000"/>
                  <a:gd name="connsiteY498" fmla="*/ 8546 h 10000"/>
                  <a:gd name="connsiteX499" fmla="*/ 3892 w 10000"/>
                  <a:gd name="connsiteY499" fmla="*/ 8546 h 10000"/>
                  <a:gd name="connsiteX500" fmla="*/ 3900 w 10000"/>
                  <a:gd name="connsiteY500" fmla="*/ 8543 h 10000"/>
                  <a:gd name="connsiteX501" fmla="*/ 3906 w 10000"/>
                  <a:gd name="connsiteY501" fmla="*/ 8543 h 10000"/>
                  <a:gd name="connsiteX502" fmla="*/ 3922 w 10000"/>
                  <a:gd name="connsiteY502" fmla="*/ 8552 h 10000"/>
                  <a:gd name="connsiteX503" fmla="*/ 3939 w 10000"/>
                  <a:gd name="connsiteY503" fmla="*/ 8559 h 10000"/>
                  <a:gd name="connsiteX504" fmla="*/ 3953 w 10000"/>
                  <a:gd name="connsiteY504" fmla="*/ 8572 h 10000"/>
                  <a:gd name="connsiteX505" fmla="*/ 3956 w 10000"/>
                  <a:gd name="connsiteY505" fmla="*/ 8588 h 10000"/>
                  <a:gd name="connsiteX506" fmla="*/ 3956 w 10000"/>
                  <a:gd name="connsiteY506" fmla="*/ 8608 h 10000"/>
                  <a:gd name="connsiteX507" fmla="*/ 3972 w 10000"/>
                  <a:gd name="connsiteY507" fmla="*/ 8608 h 10000"/>
                  <a:gd name="connsiteX508" fmla="*/ 3986 w 10000"/>
                  <a:gd name="connsiteY508" fmla="*/ 8608 h 10000"/>
                  <a:gd name="connsiteX509" fmla="*/ 3997 w 10000"/>
                  <a:gd name="connsiteY509" fmla="*/ 8608 h 10000"/>
                  <a:gd name="connsiteX510" fmla="*/ 4006 w 10000"/>
                  <a:gd name="connsiteY510" fmla="*/ 8608 h 10000"/>
                  <a:gd name="connsiteX511" fmla="*/ 4006 w 10000"/>
                  <a:gd name="connsiteY511" fmla="*/ 8611 h 10000"/>
                  <a:gd name="connsiteX512" fmla="*/ 4011 w 10000"/>
                  <a:gd name="connsiteY512" fmla="*/ 8611 h 10000"/>
                  <a:gd name="connsiteX513" fmla="*/ 4022 w 10000"/>
                  <a:gd name="connsiteY513" fmla="*/ 8620 h 10000"/>
                  <a:gd name="connsiteX514" fmla="*/ 4042 w 10000"/>
                  <a:gd name="connsiteY514" fmla="*/ 8620 h 10000"/>
                  <a:gd name="connsiteX515" fmla="*/ 4050 w 10000"/>
                  <a:gd name="connsiteY515" fmla="*/ 8617 h 10000"/>
                  <a:gd name="connsiteX516" fmla="*/ 4069 w 10000"/>
                  <a:gd name="connsiteY516" fmla="*/ 8620 h 10000"/>
                  <a:gd name="connsiteX517" fmla="*/ 4086 w 10000"/>
                  <a:gd name="connsiteY517" fmla="*/ 8630 h 10000"/>
                  <a:gd name="connsiteX518" fmla="*/ 4108 w 10000"/>
                  <a:gd name="connsiteY518" fmla="*/ 8627 h 10000"/>
                  <a:gd name="connsiteX519" fmla="*/ 4125 w 10000"/>
                  <a:gd name="connsiteY519" fmla="*/ 8620 h 10000"/>
                  <a:gd name="connsiteX520" fmla="*/ 4133 w 10000"/>
                  <a:gd name="connsiteY520" fmla="*/ 8611 h 10000"/>
                  <a:gd name="connsiteX521" fmla="*/ 4139 w 10000"/>
                  <a:gd name="connsiteY521" fmla="*/ 8608 h 10000"/>
                  <a:gd name="connsiteX522" fmla="*/ 4147 w 10000"/>
                  <a:gd name="connsiteY522" fmla="*/ 8601 h 10000"/>
                  <a:gd name="connsiteX523" fmla="*/ 4155 w 10000"/>
                  <a:gd name="connsiteY523" fmla="*/ 8591 h 10000"/>
                  <a:gd name="connsiteX524" fmla="*/ 4166 w 10000"/>
                  <a:gd name="connsiteY524" fmla="*/ 8582 h 10000"/>
                  <a:gd name="connsiteX525" fmla="*/ 4183 w 10000"/>
                  <a:gd name="connsiteY525" fmla="*/ 8569 h 10000"/>
                  <a:gd name="connsiteX526" fmla="*/ 4191 w 10000"/>
                  <a:gd name="connsiteY526" fmla="*/ 8562 h 10000"/>
                  <a:gd name="connsiteX527" fmla="*/ 4208 w 10000"/>
                  <a:gd name="connsiteY527" fmla="*/ 8552 h 10000"/>
                  <a:gd name="connsiteX528" fmla="*/ 4230 w 10000"/>
                  <a:gd name="connsiteY528" fmla="*/ 8552 h 10000"/>
                  <a:gd name="connsiteX529" fmla="*/ 4238 w 10000"/>
                  <a:gd name="connsiteY529" fmla="*/ 8559 h 10000"/>
                  <a:gd name="connsiteX530" fmla="*/ 4247 w 10000"/>
                  <a:gd name="connsiteY530" fmla="*/ 8572 h 10000"/>
                  <a:gd name="connsiteX531" fmla="*/ 4252 w 10000"/>
                  <a:gd name="connsiteY531" fmla="*/ 8578 h 10000"/>
                  <a:gd name="connsiteX532" fmla="*/ 4263 w 10000"/>
                  <a:gd name="connsiteY532" fmla="*/ 8582 h 10000"/>
                  <a:gd name="connsiteX533" fmla="*/ 4277 w 10000"/>
                  <a:gd name="connsiteY533" fmla="*/ 8572 h 10000"/>
                  <a:gd name="connsiteX534" fmla="*/ 4294 w 10000"/>
                  <a:gd name="connsiteY534" fmla="*/ 8559 h 10000"/>
                  <a:gd name="connsiteX535" fmla="*/ 4302 w 10000"/>
                  <a:gd name="connsiteY535" fmla="*/ 8546 h 10000"/>
                  <a:gd name="connsiteX536" fmla="*/ 4310 w 10000"/>
                  <a:gd name="connsiteY536" fmla="*/ 8543 h 10000"/>
                  <a:gd name="connsiteX537" fmla="*/ 4313 w 10000"/>
                  <a:gd name="connsiteY537" fmla="*/ 8543 h 10000"/>
                  <a:gd name="connsiteX538" fmla="*/ 4332 w 10000"/>
                  <a:gd name="connsiteY538" fmla="*/ 8546 h 10000"/>
                  <a:gd name="connsiteX539" fmla="*/ 4335 w 10000"/>
                  <a:gd name="connsiteY539" fmla="*/ 8559 h 10000"/>
                  <a:gd name="connsiteX540" fmla="*/ 4349 w 10000"/>
                  <a:gd name="connsiteY540" fmla="*/ 8588 h 10000"/>
                  <a:gd name="connsiteX541" fmla="*/ 4360 w 10000"/>
                  <a:gd name="connsiteY541" fmla="*/ 8591 h 10000"/>
                  <a:gd name="connsiteX542" fmla="*/ 4366 w 10000"/>
                  <a:gd name="connsiteY542" fmla="*/ 8591 h 10000"/>
                  <a:gd name="connsiteX543" fmla="*/ 4382 w 10000"/>
                  <a:gd name="connsiteY543" fmla="*/ 8598 h 10000"/>
                  <a:gd name="connsiteX544" fmla="*/ 4385 w 10000"/>
                  <a:gd name="connsiteY544" fmla="*/ 8598 h 10000"/>
                  <a:gd name="connsiteX545" fmla="*/ 4402 w 10000"/>
                  <a:gd name="connsiteY545" fmla="*/ 8598 h 10000"/>
                  <a:gd name="connsiteX546" fmla="*/ 4421 w 10000"/>
                  <a:gd name="connsiteY546" fmla="*/ 8591 h 10000"/>
                  <a:gd name="connsiteX547" fmla="*/ 4440 w 10000"/>
                  <a:gd name="connsiteY547" fmla="*/ 8591 h 10000"/>
                  <a:gd name="connsiteX548" fmla="*/ 4449 w 10000"/>
                  <a:gd name="connsiteY548" fmla="*/ 8598 h 10000"/>
                  <a:gd name="connsiteX549" fmla="*/ 4454 w 10000"/>
                  <a:gd name="connsiteY549" fmla="*/ 8617 h 10000"/>
                  <a:gd name="connsiteX550" fmla="*/ 4463 w 10000"/>
                  <a:gd name="connsiteY550" fmla="*/ 8608 h 10000"/>
                  <a:gd name="connsiteX551" fmla="*/ 4474 w 10000"/>
                  <a:gd name="connsiteY551" fmla="*/ 8608 h 10000"/>
                  <a:gd name="connsiteX552" fmla="*/ 4490 w 10000"/>
                  <a:gd name="connsiteY552" fmla="*/ 8617 h 10000"/>
                  <a:gd name="connsiteX553" fmla="*/ 4504 w 10000"/>
                  <a:gd name="connsiteY553" fmla="*/ 8617 h 10000"/>
                  <a:gd name="connsiteX554" fmla="*/ 4518 w 10000"/>
                  <a:gd name="connsiteY554" fmla="*/ 8617 h 10000"/>
                  <a:gd name="connsiteX555" fmla="*/ 4535 w 10000"/>
                  <a:gd name="connsiteY555" fmla="*/ 8611 h 10000"/>
                  <a:gd name="connsiteX556" fmla="*/ 4546 w 10000"/>
                  <a:gd name="connsiteY556" fmla="*/ 8611 h 10000"/>
                  <a:gd name="connsiteX557" fmla="*/ 4562 w 10000"/>
                  <a:gd name="connsiteY557" fmla="*/ 8611 h 10000"/>
                  <a:gd name="connsiteX558" fmla="*/ 4571 w 10000"/>
                  <a:gd name="connsiteY558" fmla="*/ 8611 h 10000"/>
                  <a:gd name="connsiteX559" fmla="*/ 4579 w 10000"/>
                  <a:gd name="connsiteY559" fmla="*/ 8608 h 10000"/>
                  <a:gd name="connsiteX560" fmla="*/ 4584 w 10000"/>
                  <a:gd name="connsiteY560" fmla="*/ 8608 h 10000"/>
                  <a:gd name="connsiteX561" fmla="*/ 4601 w 10000"/>
                  <a:gd name="connsiteY561" fmla="*/ 8617 h 10000"/>
                  <a:gd name="connsiteX562" fmla="*/ 4609 w 10000"/>
                  <a:gd name="connsiteY562" fmla="*/ 8627 h 10000"/>
                  <a:gd name="connsiteX563" fmla="*/ 4618 w 10000"/>
                  <a:gd name="connsiteY563" fmla="*/ 8637 h 10000"/>
                  <a:gd name="connsiteX564" fmla="*/ 4618 w 10000"/>
                  <a:gd name="connsiteY564" fmla="*/ 8646 h 10000"/>
                  <a:gd name="connsiteX565" fmla="*/ 4634 w 10000"/>
                  <a:gd name="connsiteY565" fmla="*/ 8656 h 10000"/>
                  <a:gd name="connsiteX566" fmla="*/ 4640 w 10000"/>
                  <a:gd name="connsiteY566" fmla="*/ 8659 h 10000"/>
                  <a:gd name="connsiteX567" fmla="*/ 4651 w 10000"/>
                  <a:gd name="connsiteY567" fmla="*/ 8666 h 10000"/>
                  <a:gd name="connsiteX568" fmla="*/ 4657 w 10000"/>
                  <a:gd name="connsiteY568" fmla="*/ 8659 h 10000"/>
                  <a:gd name="connsiteX569" fmla="*/ 4668 w 10000"/>
                  <a:gd name="connsiteY569" fmla="*/ 8650 h 10000"/>
                  <a:gd name="connsiteX570" fmla="*/ 4676 w 10000"/>
                  <a:gd name="connsiteY570" fmla="*/ 8650 h 10000"/>
                  <a:gd name="connsiteX571" fmla="*/ 4690 w 10000"/>
                  <a:gd name="connsiteY571" fmla="*/ 8650 h 10000"/>
                  <a:gd name="connsiteX572" fmla="*/ 4698 w 10000"/>
                  <a:gd name="connsiteY572" fmla="*/ 8650 h 10000"/>
                  <a:gd name="connsiteX573" fmla="*/ 4704 w 10000"/>
                  <a:gd name="connsiteY573" fmla="*/ 8650 h 10000"/>
                  <a:gd name="connsiteX574" fmla="*/ 4706 w 10000"/>
                  <a:gd name="connsiteY574" fmla="*/ 8659 h 10000"/>
                  <a:gd name="connsiteX575" fmla="*/ 4706 w 10000"/>
                  <a:gd name="connsiteY575" fmla="*/ 8666 h 10000"/>
                  <a:gd name="connsiteX576" fmla="*/ 4723 w 10000"/>
                  <a:gd name="connsiteY576" fmla="*/ 8682 h 10000"/>
                  <a:gd name="connsiteX577" fmla="*/ 4737 w 10000"/>
                  <a:gd name="connsiteY577" fmla="*/ 8682 h 10000"/>
                  <a:gd name="connsiteX578" fmla="*/ 4745 w 10000"/>
                  <a:gd name="connsiteY578" fmla="*/ 8676 h 10000"/>
                  <a:gd name="connsiteX579" fmla="*/ 4756 w 10000"/>
                  <a:gd name="connsiteY579" fmla="*/ 8666 h 10000"/>
                  <a:gd name="connsiteX580" fmla="*/ 4765 w 10000"/>
                  <a:gd name="connsiteY580" fmla="*/ 8666 h 10000"/>
                  <a:gd name="connsiteX581" fmla="*/ 4765 w 10000"/>
                  <a:gd name="connsiteY581" fmla="*/ 8682 h 10000"/>
                  <a:gd name="connsiteX582" fmla="*/ 4770 w 10000"/>
                  <a:gd name="connsiteY582" fmla="*/ 8701 h 10000"/>
                  <a:gd name="connsiteX583" fmla="*/ 4778 w 10000"/>
                  <a:gd name="connsiteY583" fmla="*/ 8705 h 10000"/>
                  <a:gd name="connsiteX584" fmla="*/ 4795 w 10000"/>
                  <a:gd name="connsiteY584" fmla="*/ 8714 h 10000"/>
                  <a:gd name="connsiteX585" fmla="*/ 4812 w 10000"/>
                  <a:gd name="connsiteY585" fmla="*/ 8714 h 10000"/>
                  <a:gd name="connsiteX586" fmla="*/ 4825 w 10000"/>
                  <a:gd name="connsiteY586" fmla="*/ 8705 h 10000"/>
                  <a:gd name="connsiteX587" fmla="*/ 4825 w 10000"/>
                  <a:gd name="connsiteY587" fmla="*/ 8701 h 10000"/>
                  <a:gd name="connsiteX588" fmla="*/ 4828 w 10000"/>
                  <a:gd name="connsiteY588" fmla="*/ 8701 h 10000"/>
                  <a:gd name="connsiteX589" fmla="*/ 4837 w 10000"/>
                  <a:gd name="connsiteY589" fmla="*/ 8692 h 10000"/>
                  <a:gd name="connsiteX590" fmla="*/ 4842 w 10000"/>
                  <a:gd name="connsiteY590" fmla="*/ 8685 h 10000"/>
                  <a:gd name="connsiteX591" fmla="*/ 4859 w 10000"/>
                  <a:gd name="connsiteY591" fmla="*/ 8692 h 10000"/>
                  <a:gd name="connsiteX592" fmla="*/ 4870 w 10000"/>
                  <a:gd name="connsiteY592" fmla="*/ 8701 h 10000"/>
                  <a:gd name="connsiteX593" fmla="*/ 4878 w 10000"/>
                  <a:gd name="connsiteY593" fmla="*/ 8714 h 10000"/>
                  <a:gd name="connsiteX594" fmla="*/ 4892 w 10000"/>
                  <a:gd name="connsiteY594" fmla="*/ 8724 h 10000"/>
                  <a:gd name="connsiteX595" fmla="*/ 4900 w 10000"/>
                  <a:gd name="connsiteY595" fmla="*/ 8724 h 10000"/>
                  <a:gd name="connsiteX596" fmla="*/ 4906 w 10000"/>
                  <a:gd name="connsiteY596" fmla="*/ 8705 h 10000"/>
                  <a:gd name="connsiteX597" fmla="*/ 4925 w 10000"/>
                  <a:gd name="connsiteY597" fmla="*/ 8724 h 10000"/>
                  <a:gd name="connsiteX598" fmla="*/ 4939 w 10000"/>
                  <a:gd name="connsiteY598" fmla="*/ 8701 h 10000"/>
                  <a:gd name="connsiteX599" fmla="*/ 4950 w 10000"/>
                  <a:gd name="connsiteY599" fmla="*/ 8695 h 10000"/>
                  <a:gd name="connsiteX600" fmla="*/ 4956 w 10000"/>
                  <a:gd name="connsiteY600" fmla="*/ 8692 h 10000"/>
                  <a:gd name="connsiteX601" fmla="*/ 4986 w 10000"/>
                  <a:gd name="connsiteY601" fmla="*/ 8705 h 10000"/>
                  <a:gd name="connsiteX602" fmla="*/ 5003 w 10000"/>
                  <a:gd name="connsiteY602" fmla="*/ 8701 h 10000"/>
                  <a:gd name="connsiteX603" fmla="*/ 5011 w 10000"/>
                  <a:gd name="connsiteY603" fmla="*/ 8692 h 10000"/>
                  <a:gd name="connsiteX604" fmla="*/ 5028 w 10000"/>
                  <a:gd name="connsiteY604" fmla="*/ 8682 h 10000"/>
                  <a:gd name="connsiteX605" fmla="*/ 5030 w 10000"/>
                  <a:gd name="connsiteY605" fmla="*/ 8659 h 10000"/>
                  <a:gd name="connsiteX606" fmla="*/ 5039 w 10000"/>
                  <a:gd name="connsiteY606" fmla="*/ 8656 h 10000"/>
                  <a:gd name="connsiteX607" fmla="*/ 5053 w 10000"/>
                  <a:gd name="connsiteY607" fmla="*/ 8669 h 10000"/>
                  <a:gd name="connsiteX608" fmla="*/ 5061 w 10000"/>
                  <a:gd name="connsiteY608" fmla="*/ 8669 h 10000"/>
                  <a:gd name="connsiteX609" fmla="*/ 5061 w 10000"/>
                  <a:gd name="connsiteY609" fmla="*/ 8676 h 10000"/>
                  <a:gd name="connsiteX610" fmla="*/ 5069 w 10000"/>
                  <a:gd name="connsiteY610" fmla="*/ 8669 h 10000"/>
                  <a:gd name="connsiteX611" fmla="*/ 5083 w 10000"/>
                  <a:gd name="connsiteY611" fmla="*/ 8669 h 10000"/>
                  <a:gd name="connsiteX612" fmla="*/ 5100 w 10000"/>
                  <a:gd name="connsiteY612" fmla="*/ 8669 h 10000"/>
                  <a:gd name="connsiteX613" fmla="*/ 5119 w 10000"/>
                  <a:gd name="connsiteY613" fmla="*/ 8682 h 10000"/>
                  <a:gd name="connsiteX614" fmla="*/ 5136 w 10000"/>
                  <a:gd name="connsiteY614" fmla="*/ 8692 h 10000"/>
                  <a:gd name="connsiteX615" fmla="*/ 5161 w 10000"/>
                  <a:gd name="connsiteY615" fmla="*/ 8701 h 10000"/>
                  <a:gd name="connsiteX616" fmla="*/ 5183 w 10000"/>
                  <a:gd name="connsiteY616" fmla="*/ 8701 h 10000"/>
                  <a:gd name="connsiteX617" fmla="*/ 5199 w 10000"/>
                  <a:gd name="connsiteY617" fmla="*/ 8701 h 10000"/>
                  <a:gd name="connsiteX618" fmla="*/ 5213 w 10000"/>
                  <a:gd name="connsiteY618" fmla="*/ 8705 h 10000"/>
                  <a:gd name="connsiteX619" fmla="*/ 5224 w 10000"/>
                  <a:gd name="connsiteY619" fmla="*/ 8701 h 10000"/>
                  <a:gd name="connsiteX620" fmla="*/ 5230 w 10000"/>
                  <a:gd name="connsiteY620" fmla="*/ 8701 h 10000"/>
                  <a:gd name="connsiteX621" fmla="*/ 5241 w 10000"/>
                  <a:gd name="connsiteY621" fmla="*/ 8676 h 10000"/>
                  <a:gd name="connsiteX622" fmla="*/ 5247 w 10000"/>
                  <a:gd name="connsiteY622" fmla="*/ 8666 h 10000"/>
                  <a:gd name="connsiteX623" fmla="*/ 5249 w 10000"/>
                  <a:gd name="connsiteY623" fmla="*/ 8646 h 10000"/>
                  <a:gd name="connsiteX624" fmla="*/ 5249 w 10000"/>
                  <a:gd name="connsiteY624" fmla="*/ 8650 h 10000"/>
                  <a:gd name="connsiteX625" fmla="*/ 5255 w 10000"/>
                  <a:gd name="connsiteY625" fmla="*/ 8646 h 10000"/>
                  <a:gd name="connsiteX626" fmla="*/ 5271 w 10000"/>
                  <a:gd name="connsiteY626" fmla="*/ 8650 h 10000"/>
                  <a:gd name="connsiteX627" fmla="*/ 5288 w 10000"/>
                  <a:gd name="connsiteY627" fmla="*/ 8666 h 10000"/>
                  <a:gd name="connsiteX628" fmla="*/ 5296 w 10000"/>
                  <a:gd name="connsiteY628" fmla="*/ 8666 h 10000"/>
                  <a:gd name="connsiteX629" fmla="*/ 5310 w 10000"/>
                  <a:gd name="connsiteY629" fmla="*/ 8656 h 10000"/>
                  <a:gd name="connsiteX630" fmla="*/ 5321 w 10000"/>
                  <a:gd name="connsiteY630" fmla="*/ 8650 h 10000"/>
                  <a:gd name="connsiteX631" fmla="*/ 5338 w 10000"/>
                  <a:gd name="connsiteY631" fmla="*/ 8650 h 10000"/>
                  <a:gd name="connsiteX632" fmla="*/ 5360 w 10000"/>
                  <a:gd name="connsiteY632" fmla="*/ 8640 h 10000"/>
                  <a:gd name="connsiteX633" fmla="*/ 5366 w 10000"/>
                  <a:gd name="connsiteY633" fmla="*/ 8637 h 10000"/>
                  <a:gd name="connsiteX634" fmla="*/ 5368 w 10000"/>
                  <a:gd name="connsiteY634" fmla="*/ 8637 h 10000"/>
                  <a:gd name="connsiteX635" fmla="*/ 5382 w 10000"/>
                  <a:gd name="connsiteY635" fmla="*/ 8630 h 10000"/>
                  <a:gd name="connsiteX636" fmla="*/ 5391 w 10000"/>
                  <a:gd name="connsiteY636" fmla="*/ 8630 h 10000"/>
                  <a:gd name="connsiteX637" fmla="*/ 5402 w 10000"/>
                  <a:gd name="connsiteY637" fmla="*/ 8637 h 10000"/>
                  <a:gd name="connsiteX638" fmla="*/ 5418 w 10000"/>
                  <a:gd name="connsiteY638" fmla="*/ 8656 h 10000"/>
                  <a:gd name="connsiteX639" fmla="*/ 5432 w 10000"/>
                  <a:gd name="connsiteY639" fmla="*/ 8666 h 10000"/>
                  <a:gd name="connsiteX640" fmla="*/ 5443 w 10000"/>
                  <a:gd name="connsiteY640" fmla="*/ 8682 h 10000"/>
                  <a:gd name="connsiteX641" fmla="*/ 5457 w 10000"/>
                  <a:gd name="connsiteY641" fmla="*/ 8692 h 10000"/>
                  <a:gd name="connsiteX642" fmla="*/ 5471 w 10000"/>
                  <a:gd name="connsiteY642" fmla="*/ 8705 h 10000"/>
                  <a:gd name="connsiteX643" fmla="*/ 5488 w 10000"/>
                  <a:gd name="connsiteY643" fmla="*/ 8711 h 10000"/>
                  <a:gd name="connsiteX644" fmla="*/ 5490 w 10000"/>
                  <a:gd name="connsiteY644" fmla="*/ 8721 h 10000"/>
                  <a:gd name="connsiteX645" fmla="*/ 5512 w 10000"/>
                  <a:gd name="connsiteY645" fmla="*/ 8724 h 10000"/>
                  <a:gd name="connsiteX646" fmla="*/ 5521 w 10000"/>
                  <a:gd name="connsiteY646" fmla="*/ 8714 h 10000"/>
                  <a:gd name="connsiteX647" fmla="*/ 5524 w 10000"/>
                  <a:gd name="connsiteY647" fmla="*/ 8714 h 10000"/>
                  <a:gd name="connsiteX648" fmla="*/ 5532 w 10000"/>
                  <a:gd name="connsiteY648" fmla="*/ 8721 h 10000"/>
                  <a:gd name="connsiteX649" fmla="*/ 5540 w 10000"/>
                  <a:gd name="connsiteY649" fmla="*/ 8724 h 10000"/>
                  <a:gd name="connsiteX650" fmla="*/ 5562 w 10000"/>
                  <a:gd name="connsiteY650" fmla="*/ 8750 h 10000"/>
                  <a:gd name="connsiteX651" fmla="*/ 5562 w 10000"/>
                  <a:gd name="connsiteY651" fmla="*/ 8760 h 10000"/>
                  <a:gd name="connsiteX652" fmla="*/ 5571 w 10000"/>
                  <a:gd name="connsiteY652" fmla="*/ 8782 h 10000"/>
                  <a:gd name="connsiteX653" fmla="*/ 5579 w 10000"/>
                  <a:gd name="connsiteY653" fmla="*/ 8789 h 10000"/>
                  <a:gd name="connsiteX654" fmla="*/ 5593 w 10000"/>
                  <a:gd name="connsiteY654" fmla="*/ 8789 h 10000"/>
                  <a:gd name="connsiteX655" fmla="*/ 5596 w 10000"/>
                  <a:gd name="connsiteY655" fmla="*/ 8789 h 10000"/>
                  <a:gd name="connsiteX656" fmla="*/ 5626 w 10000"/>
                  <a:gd name="connsiteY656" fmla="*/ 8782 h 10000"/>
                  <a:gd name="connsiteX657" fmla="*/ 5629 w 10000"/>
                  <a:gd name="connsiteY657" fmla="*/ 8782 h 10000"/>
                  <a:gd name="connsiteX658" fmla="*/ 5637 w 10000"/>
                  <a:gd name="connsiteY658" fmla="*/ 8779 h 10000"/>
                  <a:gd name="connsiteX659" fmla="*/ 5648 w 10000"/>
                  <a:gd name="connsiteY659" fmla="*/ 8789 h 10000"/>
                  <a:gd name="connsiteX660" fmla="*/ 5665 w 10000"/>
                  <a:gd name="connsiteY660" fmla="*/ 8795 h 10000"/>
                  <a:gd name="connsiteX661" fmla="*/ 5676 w 10000"/>
                  <a:gd name="connsiteY661" fmla="*/ 8789 h 10000"/>
                  <a:gd name="connsiteX662" fmla="*/ 5684 w 10000"/>
                  <a:gd name="connsiteY662" fmla="*/ 8782 h 10000"/>
                  <a:gd name="connsiteX663" fmla="*/ 5693 w 10000"/>
                  <a:gd name="connsiteY663" fmla="*/ 8789 h 10000"/>
                  <a:gd name="connsiteX664" fmla="*/ 5715 w 10000"/>
                  <a:gd name="connsiteY664" fmla="*/ 8808 h 10000"/>
                  <a:gd name="connsiteX665" fmla="*/ 5731 w 10000"/>
                  <a:gd name="connsiteY665" fmla="*/ 8808 h 10000"/>
                  <a:gd name="connsiteX666" fmla="*/ 5740 w 10000"/>
                  <a:gd name="connsiteY666" fmla="*/ 8808 h 10000"/>
                  <a:gd name="connsiteX667" fmla="*/ 5765 w 10000"/>
                  <a:gd name="connsiteY667" fmla="*/ 8818 h 10000"/>
                  <a:gd name="connsiteX668" fmla="*/ 5781 w 10000"/>
                  <a:gd name="connsiteY668" fmla="*/ 8824 h 10000"/>
                  <a:gd name="connsiteX669" fmla="*/ 5798 w 10000"/>
                  <a:gd name="connsiteY669" fmla="*/ 8834 h 10000"/>
                  <a:gd name="connsiteX670" fmla="*/ 5814 w 10000"/>
                  <a:gd name="connsiteY670" fmla="*/ 8837 h 10000"/>
                  <a:gd name="connsiteX671" fmla="*/ 5831 w 10000"/>
                  <a:gd name="connsiteY671" fmla="*/ 8844 h 10000"/>
                  <a:gd name="connsiteX672" fmla="*/ 5842 w 10000"/>
                  <a:gd name="connsiteY672" fmla="*/ 8847 h 10000"/>
                  <a:gd name="connsiteX673" fmla="*/ 5859 w 10000"/>
                  <a:gd name="connsiteY673" fmla="*/ 8857 h 10000"/>
                  <a:gd name="connsiteX674" fmla="*/ 5870 w 10000"/>
                  <a:gd name="connsiteY674" fmla="*/ 8867 h 10000"/>
                  <a:gd name="connsiteX675" fmla="*/ 5878 w 10000"/>
                  <a:gd name="connsiteY675" fmla="*/ 8873 h 10000"/>
                  <a:gd name="connsiteX676" fmla="*/ 5895 w 10000"/>
                  <a:gd name="connsiteY676" fmla="*/ 8873 h 10000"/>
                  <a:gd name="connsiteX677" fmla="*/ 5911 w 10000"/>
                  <a:gd name="connsiteY677" fmla="*/ 8873 h 10000"/>
                  <a:gd name="connsiteX678" fmla="*/ 5931 w 10000"/>
                  <a:gd name="connsiteY678" fmla="*/ 8873 h 10000"/>
                  <a:gd name="connsiteX679" fmla="*/ 5950 w 10000"/>
                  <a:gd name="connsiteY679" fmla="*/ 8867 h 10000"/>
                  <a:gd name="connsiteX680" fmla="*/ 5967 w 10000"/>
                  <a:gd name="connsiteY680" fmla="*/ 8867 h 10000"/>
                  <a:gd name="connsiteX681" fmla="*/ 5975 w 10000"/>
                  <a:gd name="connsiteY681" fmla="*/ 8873 h 10000"/>
                  <a:gd name="connsiteX682" fmla="*/ 6000 w 10000"/>
                  <a:gd name="connsiteY682" fmla="*/ 8883 h 10000"/>
                  <a:gd name="connsiteX683" fmla="*/ 5997 w 10000"/>
                  <a:gd name="connsiteY683" fmla="*/ 8886 h 10000"/>
                  <a:gd name="connsiteX684" fmla="*/ 5997 w 10000"/>
                  <a:gd name="connsiteY684" fmla="*/ 8896 h 10000"/>
                  <a:gd name="connsiteX685" fmla="*/ 6014 w 10000"/>
                  <a:gd name="connsiteY685" fmla="*/ 8892 h 10000"/>
                  <a:gd name="connsiteX686" fmla="*/ 6028 w 10000"/>
                  <a:gd name="connsiteY686" fmla="*/ 8892 h 10000"/>
                  <a:gd name="connsiteX687" fmla="*/ 6053 w 10000"/>
                  <a:gd name="connsiteY687" fmla="*/ 8886 h 10000"/>
                  <a:gd name="connsiteX688" fmla="*/ 6072 w 10000"/>
                  <a:gd name="connsiteY688" fmla="*/ 8876 h 10000"/>
                  <a:gd name="connsiteX689" fmla="*/ 6089 w 10000"/>
                  <a:gd name="connsiteY689" fmla="*/ 8867 h 10000"/>
                  <a:gd name="connsiteX690" fmla="*/ 6111 w 10000"/>
                  <a:gd name="connsiteY690" fmla="*/ 8857 h 10000"/>
                  <a:gd name="connsiteX691" fmla="*/ 6127 w 10000"/>
                  <a:gd name="connsiteY691" fmla="*/ 8847 h 10000"/>
                  <a:gd name="connsiteX692" fmla="*/ 6152 w 10000"/>
                  <a:gd name="connsiteY692" fmla="*/ 8834 h 10000"/>
                  <a:gd name="connsiteX693" fmla="*/ 6183 w 10000"/>
                  <a:gd name="connsiteY693" fmla="*/ 8828 h 10000"/>
                  <a:gd name="connsiteX694" fmla="*/ 6175 w 10000"/>
                  <a:gd name="connsiteY694" fmla="*/ 8844 h 10000"/>
                  <a:gd name="connsiteX695" fmla="*/ 6169 w 10000"/>
                  <a:gd name="connsiteY695" fmla="*/ 8863 h 10000"/>
                  <a:gd name="connsiteX696" fmla="*/ 6158 w 10000"/>
                  <a:gd name="connsiteY696" fmla="*/ 8886 h 10000"/>
                  <a:gd name="connsiteX697" fmla="*/ 6152 w 10000"/>
                  <a:gd name="connsiteY697" fmla="*/ 8896 h 10000"/>
                  <a:gd name="connsiteX698" fmla="*/ 6150 w 10000"/>
                  <a:gd name="connsiteY698" fmla="*/ 8909 h 10000"/>
                  <a:gd name="connsiteX699" fmla="*/ 6152 w 10000"/>
                  <a:gd name="connsiteY699" fmla="*/ 8938 h 10000"/>
                  <a:gd name="connsiteX700" fmla="*/ 6158 w 10000"/>
                  <a:gd name="connsiteY700" fmla="*/ 8957 h 10000"/>
                  <a:gd name="connsiteX701" fmla="*/ 6161 w 10000"/>
                  <a:gd name="connsiteY701" fmla="*/ 8980 h 10000"/>
                  <a:gd name="connsiteX702" fmla="*/ 6166 w 10000"/>
                  <a:gd name="connsiteY702" fmla="*/ 8999 h 10000"/>
                  <a:gd name="connsiteX703" fmla="*/ 6175 w 10000"/>
                  <a:gd name="connsiteY703" fmla="*/ 9032 h 10000"/>
                  <a:gd name="connsiteX704" fmla="*/ 6183 w 10000"/>
                  <a:gd name="connsiteY704" fmla="*/ 9051 h 10000"/>
                  <a:gd name="connsiteX705" fmla="*/ 6191 w 10000"/>
                  <a:gd name="connsiteY705" fmla="*/ 9064 h 10000"/>
                  <a:gd name="connsiteX706" fmla="*/ 6194 w 10000"/>
                  <a:gd name="connsiteY706" fmla="*/ 9084 h 10000"/>
                  <a:gd name="connsiteX707" fmla="*/ 6208 w 10000"/>
                  <a:gd name="connsiteY707" fmla="*/ 9103 h 10000"/>
                  <a:gd name="connsiteX708" fmla="*/ 6208 w 10000"/>
                  <a:gd name="connsiteY708" fmla="*/ 9113 h 10000"/>
                  <a:gd name="connsiteX709" fmla="*/ 6216 w 10000"/>
                  <a:gd name="connsiteY709" fmla="*/ 9129 h 10000"/>
                  <a:gd name="connsiteX710" fmla="*/ 6230 w 10000"/>
                  <a:gd name="connsiteY710" fmla="*/ 9148 h 10000"/>
                  <a:gd name="connsiteX711" fmla="*/ 6241 w 10000"/>
                  <a:gd name="connsiteY711" fmla="*/ 9165 h 10000"/>
                  <a:gd name="connsiteX712" fmla="*/ 6249 w 10000"/>
                  <a:gd name="connsiteY712" fmla="*/ 9168 h 10000"/>
                  <a:gd name="connsiteX713" fmla="*/ 6266 w 10000"/>
                  <a:gd name="connsiteY713" fmla="*/ 9184 h 10000"/>
                  <a:gd name="connsiteX714" fmla="*/ 6280 w 10000"/>
                  <a:gd name="connsiteY714" fmla="*/ 9184 h 10000"/>
                  <a:gd name="connsiteX715" fmla="*/ 6288 w 10000"/>
                  <a:gd name="connsiteY715" fmla="*/ 9177 h 10000"/>
                  <a:gd name="connsiteX716" fmla="*/ 6299 w 10000"/>
                  <a:gd name="connsiteY716" fmla="*/ 9187 h 10000"/>
                  <a:gd name="connsiteX717" fmla="*/ 6305 w 10000"/>
                  <a:gd name="connsiteY717" fmla="*/ 9197 h 10000"/>
                  <a:gd name="connsiteX718" fmla="*/ 6310 w 10000"/>
                  <a:gd name="connsiteY718" fmla="*/ 9197 h 10000"/>
                  <a:gd name="connsiteX719" fmla="*/ 6321 w 10000"/>
                  <a:gd name="connsiteY719" fmla="*/ 9213 h 10000"/>
                  <a:gd name="connsiteX720" fmla="*/ 6335 w 10000"/>
                  <a:gd name="connsiteY720" fmla="*/ 9223 h 10000"/>
                  <a:gd name="connsiteX721" fmla="*/ 6338 w 10000"/>
                  <a:gd name="connsiteY721" fmla="*/ 9223 h 10000"/>
                  <a:gd name="connsiteX722" fmla="*/ 6355 w 10000"/>
                  <a:gd name="connsiteY722" fmla="*/ 9226 h 10000"/>
                  <a:gd name="connsiteX723" fmla="*/ 6363 w 10000"/>
                  <a:gd name="connsiteY723" fmla="*/ 9236 h 10000"/>
                  <a:gd name="connsiteX724" fmla="*/ 6380 w 10000"/>
                  <a:gd name="connsiteY724" fmla="*/ 9258 h 10000"/>
                  <a:gd name="connsiteX725" fmla="*/ 6393 w 10000"/>
                  <a:gd name="connsiteY725" fmla="*/ 9278 h 10000"/>
                  <a:gd name="connsiteX726" fmla="*/ 6396 w 10000"/>
                  <a:gd name="connsiteY726" fmla="*/ 9288 h 10000"/>
                  <a:gd name="connsiteX727" fmla="*/ 6407 w 10000"/>
                  <a:gd name="connsiteY727" fmla="*/ 9297 h 10000"/>
                  <a:gd name="connsiteX728" fmla="*/ 6410 w 10000"/>
                  <a:gd name="connsiteY728" fmla="*/ 9307 h 10000"/>
                  <a:gd name="connsiteX729" fmla="*/ 6416 w 10000"/>
                  <a:gd name="connsiteY729" fmla="*/ 9317 h 10000"/>
                  <a:gd name="connsiteX730" fmla="*/ 6424 w 10000"/>
                  <a:gd name="connsiteY730" fmla="*/ 9326 h 10000"/>
                  <a:gd name="connsiteX731" fmla="*/ 6435 w 10000"/>
                  <a:gd name="connsiteY731" fmla="*/ 9336 h 10000"/>
                  <a:gd name="connsiteX732" fmla="*/ 6443 w 10000"/>
                  <a:gd name="connsiteY732" fmla="*/ 9346 h 10000"/>
                  <a:gd name="connsiteX733" fmla="*/ 6449 w 10000"/>
                  <a:gd name="connsiteY733" fmla="*/ 9362 h 10000"/>
                  <a:gd name="connsiteX734" fmla="*/ 6452 w 10000"/>
                  <a:gd name="connsiteY734" fmla="*/ 9372 h 10000"/>
                  <a:gd name="connsiteX735" fmla="*/ 6449 w 10000"/>
                  <a:gd name="connsiteY735" fmla="*/ 9381 h 10000"/>
                  <a:gd name="connsiteX736" fmla="*/ 6465 w 10000"/>
                  <a:gd name="connsiteY736" fmla="*/ 9394 h 10000"/>
                  <a:gd name="connsiteX737" fmla="*/ 6468 w 10000"/>
                  <a:gd name="connsiteY737" fmla="*/ 9420 h 10000"/>
                  <a:gd name="connsiteX738" fmla="*/ 6493 w 10000"/>
                  <a:gd name="connsiteY738" fmla="*/ 9430 h 10000"/>
                  <a:gd name="connsiteX739" fmla="*/ 6507 w 10000"/>
                  <a:gd name="connsiteY739" fmla="*/ 9440 h 10000"/>
                  <a:gd name="connsiteX740" fmla="*/ 6524 w 10000"/>
                  <a:gd name="connsiteY740" fmla="*/ 9459 h 10000"/>
                  <a:gd name="connsiteX741" fmla="*/ 6532 w 10000"/>
                  <a:gd name="connsiteY741" fmla="*/ 9485 h 10000"/>
                  <a:gd name="connsiteX742" fmla="*/ 6537 w 10000"/>
                  <a:gd name="connsiteY742" fmla="*/ 9498 h 10000"/>
                  <a:gd name="connsiteX743" fmla="*/ 6571 w 10000"/>
                  <a:gd name="connsiteY743" fmla="*/ 9508 h 10000"/>
                  <a:gd name="connsiteX744" fmla="*/ 6596 w 10000"/>
                  <a:gd name="connsiteY744" fmla="*/ 9508 h 10000"/>
                  <a:gd name="connsiteX745" fmla="*/ 6637 w 10000"/>
                  <a:gd name="connsiteY745" fmla="*/ 9517 h 10000"/>
                  <a:gd name="connsiteX746" fmla="*/ 6662 w 10000"/>
                  <a:gd name="connsiteY746" fmla="*/ 9524 h 10000"/>
                  <a:gd name="connsiteX747" fmla="*/ 6679 w 10000"/>
                  <a:gd name="connsiteY747" fmla="*/ 9517 h 10000"/>
                  <a:gd name="connsiteX748" fmla="*/ 6679 w 10000"/>
                  <a:gd name="connsiteY748" fmla="*/ 9505 h 10000"/>
                  <a:gd name="connsiteX749" fmla="*/ 6690 w 10000"/>
                  <a:gd name="connsiteY749" fmla="*/ 9485 h 10000"/>
                  <a:gd name="connsiteX750" fmla="*/ 6693 w 10000"/>
                  <a:gd name="connsiteY750" fmla="*/ 9479 h 10000"/>
                  <a:gd name="connsiteX751" fmla="*/ 6706 w 10000"/>
                  <a:gd name="connsiteY751" fmla="*/ 9469 h 10000"/>
                  <a:gd name="connsiteX752" fmla="*/ 6709 w 10000"/>
                  <a:gd name="connsiteY752" fmla="*/ 9462 h 10000"/>
                  <a:gd name="connsiteX753" fmla="*/ 6717 w 10000"/>
                  <a:gd name="connsiteY753" fmla="*/ 9459 h 10000"/>
                  <a:gd name="connsiteX754" fmla="*/ 6726 w 10000"/>
                  <a:gd name="connsiteY754" fmla="*/ 9459 h 10000"/>
                  <a:gd name="connsiteX755" fmla="*/ 6742 w 10000"/>
                  <a:gd name="connsiteY755" fmla="*/ 9462 h 10000"/>
                  <a:gd name="connsiteX756" fmla="*/ 6759 w 10000"/>
                  <a:gd name="connsiteY756" fmla="*/ 9479 h 10000"/>
                  <a:gd name="connsiteX757" fmla="*/ 6781 w 10000"/>
                  <a:gd name="connsiteY757" fmla="*/ 9485 h 10000"/>
                  <a:gd name="connsiteX758" fmla="*/ 6795 w 10000"/>
                  <a:gd name="connsiteY758" fmla="*/ 9485 h 10000"/>
                  <a:gd name="connsiteX759" fmla="*/ 6803 w 10000"/>
                  <a:gd name="connsiteY759" fmla="*/ 9498 h 10000"/>
                  <a:gd name="connsiteX760" fmla="*/ 6806 w 10000"/>
                  <a:gd name="connsiteY760" fmla="*/ 9508 h 10000"/>
                  <a:gd name="connsiteX761" fmla="*/ 6823 w 10000"/>
                  <a:gd name="connsiteY761" fmla="*/ 9514 h 10000"/>
                  <a:gd name="connsiteX762" fmla="*/ 6831 w 10000"/>
                  <a:gd name="connsiteY762" fmla="*/ 9514 h 10000"/>
                  <a:gd name="connsiteX763" fmla="*/ 6848 w 10000"/>
                  <a:gd name="connsiteY763" fmla="*/ 9514 h 10000"/>
                  <a:gd name="connsiteX764" fmla="*/ 6856 w 10000"/>
                  <a:gd name="connsiteY764" fmla="*/ 9517 h 10000"/>
                  <a:gd name="connsiteX765" fmla="*/ 6878 w 10000"/>
                  <a:gd name="connsiteY765" fmla="*/ 9524 h 10000"/>
                  <a:gd name="connsiteX766" fmla="*/ 6895 w 10000"/>
                  <a:gd name="connsiteY766" fmla="*/ 9524 h 10000"/>
                  <a:gd name="connsiteX767" fmla="*/ 6917 w 10000"/>
                  <a:gd name="connsiteY767" fmla="*/ 9527 h 10000"/>
                  <a:gd name="connsiteX768" fmla="*/ 6934 w 10000"/>
                  <a:gd name="connsiteY768" fmla="*/ 9534 h 10000"/>
                  <a:gd name="connsiteX769" fmla="*/ 6961 w 10000"/>
                  <a:gd name="connsiteY769" fmla="*/ 9543 h 10000"/>
                  <a:gd name="connsiteX770" fmla="*/ 6989 w 10000"/>
                  <a:gd name="connsiteY770" fmla="*/ 9547 h 10000"/>
                  <a:gd name="connsiteX771" fmla="*/ 7014 w 10000"/>
                  <a:gd name="connsiteY771" fmla="*/ 9543 h 10000"/>
                  <a:gd name="connsiteX772" fmla="*/ 7033 w 10000"/>
                  <a:gd name="connsiteY772" fmla="*/ 9543 h 10000"/>
                  <a:gd name="connsiteX773" fmla="*/ 7042 w 10000"/>
                  <a:gd name="connsiteY773" fmla="*/ 9547 h 10000"/>
                  <a:gd name="connsiteX774" fmla="*/ 7069 w 10000"/>
                  <a:gd name="connsiteY774" fmla="*/ 9647 h 10000"/>
                  <a:gd name="connsiteX775" fmla="*/ 7122 w 10000"/>
                  <a:gd name="connsiteY775" fmla="*/ 9734 h 10000"/>
                  <a:gd name="connsiteX776" fmla="*/ 7147 w 10000"/>
                  <a:gd name="connsiteY776" fmla="*/ 9744 h 10000"/>
                  <a:gd name="connsiteX777" fmla="*/ 7169 w 10000"/>
                  <a:gd name="connsiteY777" fmla="*/ 9741 h 10000"/>
                  <a:gd name="connsiteX778" fmla="*/ 7177 w 10000"/>
                  <a:gd name="connsiteY778" fmla="*/ 9744 h 10000"/>
                  <a:gd name="connsiteX779" fmla="*/ 7186 w 10000"/>
                  <a:gd name="connsiteY779" fmla="*/ 9754 h 10000"/>
                  <a:gd name="connsiteX780" fmla="*/ 7191 w 10000"/>
                  <a:gd name="connsiteY780" fmla="*/ 9773 h 10000"/>
                  <a:gd name="connsiteX781" fmla="*/ 7208 w 10000"/>
                  <a:gd name="connsiteY781" fmla="*/ 9783 h 10000"/>
                  <a:gd name="connsiteX782" fmla="*/ 7219 w 10000"/>
                  <a:gd name="connsiteY782" fmla="*/ 9793 h 10000"/>
                  <a:gd name="connsiteX783" fmla="*/ 7235 w 10000"/>
                  <a:gd name="connsiteY783" fmla="*/ 9802 h 10000"/>
                  <a:gd name="connsiteX784" fmla="*/ 7249 w 10000"/>
                  <a:gd name="connsiteY784" fmla="*/ 9819 h 10000"/>
                  <a:gd name="connsiteX785" fmla="*/ 7255 w 10000"/>
                  <a:gd name="connsiteY785" fmla="*/ 9835 h 10000"/>
                  <a:gd name="connsiteX786" fmla="*/ 7255 w 10000"/>
                  <a:gd name="connsiteY786" fmla="*/ 9848 h 10000"/>
                  <a:gd name="connsiteX787" fmla="*/ 7249 w 10000"/>
                  <a:gd name="connsiteY787" fmla="*/ 9848 h 10000"/>
                  <a:gd name="connsiteX788" fmla="*/ 7244 w 10000"/>
                  <a:gd name="connsiteY788" fmla="*/ 9858 h 10000"/>
                  <a:gd name="connsiteX789" fmla="*/ 7235 w 10000"/>
                  <a:gd name="connsiteY789" fmla="*/ 9883 h 10000"/>
                  <a:gd name="connsiteX790" fmla="*/ 7244 w 10000"/>
                  <a:gd name="connsiteY790" fmla="*/ 9903 h 10000"/>
                  <a:gd name="connsiteX791" fmla="*/ 7258 w 10000"/>
                  <a:gd name="connsiteY791" fmla="*/ 9926 h 10000"/>
                  <a:gd name="connsiteX792" fmla="*/ 7263 w 10000"/>
                  <a:gd name="connsiteY792" fmla="*/ 9948 h 10000"/>
                  <a:gd name="connsiteX793" fmla="*/ 7274 w 10000"/>
                  <a:gd name="connsiteY793" fmla="*/ 9968 h 10000"/>
                  <a:gd name="connsiteX794" fmla="*/ 7283 w 10000"/>
                  <a:gd name="connsiteY794" fmla="*/ 9987 h 10000"/>
                  <a:gd name="connsiteX795" fmla="*/ 7291 w 10000"/>
                  <a:gd name="connsiteY795" fmla="*/ 10000 h 10000"/>
                  <a:gd name="connsiteX796" fmla="*/ 7305 w 10000"/>
                  <a:gd name="connsiteY796" fmla="*/ 9997 h 10000"/>
                  <a:gd name="connsiteX797" fmla="*/ 7313 w 10000"/>
                  <a:gd name="connsiteY797" fmla="*/ 9977 h 10000"/>
                  <a:gd name="connsiteX798" fmla="*/ 7324 w 10000"/>
                  <a:gd name="connsiteY798" fmla="*/ 9968 h 10000"/>
                  <a:gd name="connsiteX799" fmla="*/ 7341 w 10000"/>
                  <a:gd name="connsiteY799" fmla="*/ 9971 h 10000"/>
                  <a:gd name="connsiteX800" fmla="*/ 7368 w 10000"/>
                  <a:gd name="connsiteY800" fmla="*/ 9987 h 10000"/>
                  <a:gd name="connsiteX801" fmla="*/ 7380 w 10000"/>
                  <a:gd name="connsiteY801" fmla="*/ 9990 h 10000"/>
                  <a:gd name="connsiteX802" fmla="*/ 7393 w 10000"/>
                  <a:gd name="connsiteY802" fmla="*/ 9981 h 10000"/>
                  <a:gd name="connsiteX803" fmla="*/ 7404 w 10000"/>
                  <a:gd name="connsiteY803" fmla="*/ 9968 h 10000"/>
                  <a:gd name="connsiteX804" fmla="*/ 7418 w 10000"/>
                  <a:gd name="connsiteY804" fmla="*/ 9948 h 10000"/>
                  <a:gd name="connsiteX805" fmla="*/ 7427 w 10000"/>
                  <a:gd name="connsiteY805" fmla="*/ 9922 h 10000"/>
                  <a:gd name="connsiteX806" fmla="*/ 7427 w 10000"/>
                  <a:gd name="connsiteY806" fmla="*/ 9906 h 10000"/>
                  <a:gd name="connsiteX807" fmla="*/ 7404 w 10000"/>
                  <a:gd name="connsiteY807" fmla="*/ 9877 h 10000"/>
                  <a:gd name="connsiteX808" fmla="*/ 7388 w 10000"/>
                  <a:gd name="connsiteY808" fmla="*/ 9854 h 10000"/>
                  <a:gd name="connsiteX809" fmla="*/ 7385 w 10000"/>
                  <a:gd name="connsiteY809" fmla="*/ 9845 h 10000"/>
                  <a:gd name="connsiteX810" fmla="*/ 7385 w 10000"/>
                  <a:gd name="connsiteY810" fmla="*/ 9825 h 10000"/>
                  <a:gd name="connsiteX811" fmla="*/ 7385 w 10000"/>
                  <a:gd name="connsiteY811" fmla="*/ 9819 h 10000"/>
                  <a:gd name="connsiteX812" fmla="*/ 7393 w 10000"/>
                  <a:gd name="connsiteY812" fmla="*/ 9809 h 10000"/>
                  <a:gd name="connsiteX813" fmla="*/ 7404 w 10000"/>
                  <a:gd name="connsiteY813" fmla="*/ 9793 h 10000"/>
                  <a:gd name="connsiteX814" fmla="*/ 7413 w 10000"/>
                  <a:gd name="connsiteY814" fmla="*/ 9783 h 10000"/>
                  <a:gd name="connsiteX815" fmla="*/ 7404 w 10000"/>
                  <a:gd name="connsiteY815" fmla="*/ 9770 h 10000"/>
                  <a:gd name="connsiteX816" fmla="*/ 7388 w 10000"/>
                  <a:gd name="connsiteY816" fmla="*/ 9760 h 10000"/>
                  <a:gd name="connsiteX817" fmla="*/ 7371 w 10000"/>
                  <a:gd name="connsiteY817" fmla="*/ 9744 h 10000"/>
                  <a:gd name="connsiteX818" fmla="*/ 7363 w 10000"/>
                  <a:gd name="connsiteY818" fmla="*/ 9731 h 10000"/>
                  <a:gd name="connsiteX819" fmla="*/ 7355 w 10000"/>
                  <a:gd name="connsiteY819" fmla="*/ 9715 h 10000"/>
                  <a:gd name="connsiteX820" fmla="*/ 7360 w 10000"/>
                  <a:gd name="connsiteY820" fmla="*/ 9686 h 10000"/>
                  <a:gd name="connsiteX821" fmla="*/ 7363 w 10000"/>
                  <a:gd name="connsiteY821" fmla="*/ 9657 h 10000"/>
                  <a:gd name="connsiteX822" fmla="*/ 7360 w 10000"/>
                  <a:gd name="connsiteY822" fmla="*/ 9631 h 10000"/>
                  <a:gd name="connsiteX823" fmla="*/ 7346 w 10000"/>
                  <a:gd name="connsiteY823" fmla="*/ 9611 h 10000"/>
                  <a:gd name="connsiteX824" fmla="*/ 7332 w 10000"/>
                  <a:gd name="connsiteY824" fmla="*/ 9585 h 10000"/>
                  <a:gd name="connsiteX825" fmla="*/ 7324 w 10000"/>
                  <a:gd name="connsiteY825" fmla="*/ 9573 h 10000"/>
                  <a:gd name="connsiteX826" fmla="*/ 7324 w 10000"/>
                  <a:gd name="connsiteY826" fmla="*/ 9553 h 10000"/>
                  <a:gd name="connsiteX827" fmla="*/ 7324 w 10000"/>
                  <a:gd name="connsiteY827" fmla="*/ 9543 h 10000"/>
                  <a:gd name="connsiteX828" fmla="*/ 7324 w 10000"/>
                  <a:gd name="connsiteY828" fmla="*/ 9517 h 10000"/>
                  <a:gd name="connsiteX829" fmla="*/ 7324 w 10000"/>
                  <a:gd name="connsiteY829" fmla="*/ 9498 h 10000"/>
                  <a:gd name="connsiteX830" fmla="*/ 7332 w 10000"/>
                  <a:gd name="connsiteY830" fmla="*/ 9479 h 10000"/>
                  <a:gd name="connsiteX831" fmla="*/ 7341 w 10000"/>
                  <a:gd name="connsiteY831" fmla="*/ 9462 h 10000"/>
                  <a:gd name="connsiteX832" fmla="*/ 7352 w 10000"/>
                  <a:gd name="connsiteY832" fmla="*/ 9459 h 10000"/>
                  <a:gd name="connsiteX833" fmla="*/ 7360 w 10000"/>
                  <a:gd name="connsiteY833" fmla="*/ 9443 h 10000"/>
                  <a:gd name="connsiteX834" fmla="*/ 7363 w 10000"/>
                  <a:gd name="connsiteY834" fmla="*/ 9433 h 10000"/>
                  <a:gd name="connsiteX835" fmla="*/ 7377 w 10000"/>
                  <a:gd name="connsiteY835" fmla="*/ 9433 h 10000"/>
                  <a:gd name="connsiteX836" fmla="*/ 7388 w 10000"/>
                  <a:gd name="connsiteY836" fmla="*/ 9430 h 10000"/>
                  <a:gd name="connsiteX837" fmla="*/ 7396 w 10000"/>
                  <a:gd name="connsiteY837" fmla="*/ 9430 h 10000"/>
                  <a:gd name="connsiteX838" fmla="*/ 7402 w 10000"/>
                  <a:gd name="connsiteY838" fmla="*/ 9424 h 10000"/>
                  <a:gd name="connsiteX839" fmla="*/ 7396 w 10000"/>
                  <a:gd name="connsiteY839" fmla="*/ 9414 h 10000"/>
                  <a:gd name="connsiteX840" fmla="*/ 7388 w 10000"/>
                  <a:gd name="connsiteY840" fmla="*/ 9401 h 10000"/>
                  <a:gd name="connsiteX841" fmla="*/ 7371 w 10000"/>
                  <a:gd name="connsiteY841" fmla="*/ 9391 h 10000"/>
                  <a:gd name="connsiteX842" fmla="*/ 7355 w 10000"/>
                  <a:gd name="connsiteY842" fmla="*/ 9375 h 10000"/>
                  <a:gd name="connsiteX843" fmla="*/ 7332 w 10000"/>
                  <a:gd name="connsiteY843" fmla="*/ 9356 h 10000"/>
                  <a:gd name="connsiteX844" fmla="*/ 7313 w 10000"/>
                  <a:gd name="connsiteY844" fmla="*/ 9330 h 10000"/>
                  <a:gd name="connsiteX845" fmla="*/ 7307 w 10000"/>
                  <a:gd name="connsiteY845" fmla="*/ 9310 h 10000"/>
                  <a:gd name="connsiteX846" fmla="*/ 7305 w 10000"/>
                  <a:gd name="connsiteY846" fmla="*/ 9291 h 10000"/>
                  <a:gd name="connsiteX847" fmla="*/ 7305 w 10000"/>
                  <a:gd name="connsiteY847" fmla="*/ 9278 h 10000"/>
                  <a:gd name="connsiteX848" fmla="*/ 7296 w 10000"/>
                  <a:gd name="connsiteY848" fmla="*/ 9268 h 10000"/>
                  <a:gd name="connsiteX849" fmla="*/ 7296 w 10000"/>
                  <a:gd name="connsiteY849" fmla="*/ 9249 h 10000"/>
                  <a:gd name="connsiteX850" fmla="*/ 7291 w 10000"/>
                  <a:gd name="connsiteY850" fmla="*/ 9226 h 10000"/>
                  <a:gd name="connsiteX851" fmla="*/ 7283 w 10000"/>
                  <a:gd name="connsiteY851" fmla="*/ 9213 h 10000"/>
                  <a:gd name="connsiteX852" fmla="*/ 7274 w 10000"/>
                  <a:gd name="connsiteY852" fmla="*/ 9194 h 10000"/>
                  <a:gd name="connsiteX853" fmla="*/ 7274 w 10000"/>
                  <a:gd name="connsiteY853" fmla="*/ 9174 h 10000"/>
                  <a:gd name="connsiteX854" fmla="*/ 7280 w 10000"/>
                  <a:gd name="connsiteY854" fmla="*/ 9148 h 10000"/>
                  <a:gd name="connsiteX855" fmla="*/ 7283 w 10000"/>
                  <a:gd name="connsiteY855" fmla="*/ 9119 h 10000"/>
                  <a:gd name="connsiteX856" fmla="*/ 7291 w 10000"/>
                  <a:gd name="connsiteY856" fmla="*/ 9100 h 10000"/>
                  <a:gd name="connsiteX857" fmla="*/ 7307 w 10000"/>
                  <a:gd name="connsiteY857" fmla="*/ 9080 h 10000"/>
                  <a:gd name="connsiteX858" fmla="*/ 7324 w 10000"/>
                  <a:gd name="connsiteY858" fmla="*/ 9054 h 10000"/>
                  <a:gd name="connsiteX859" fmla="*/ 7341 w 10000"/>
                  <a:gd name="connsiteY859" fmla="*/ 9054 h 10000"/>
                  <a:gd name="connsiteX860" fmla="*/ 7352 w 10000"/>
                  <a:gd name="connsiteY860" fmla="*/ 9054 h 10000"/>
                  <a:gd name="connsiteX861" fmla="*/ 7346 w 10000"/>
                  <a:gd name="connsiteY861" fmla="*/ 9032 h 10000"/>
                  <a:gd name="connsiteX862" fmla="*/ 7341 w 10000"/>
                  <a:gd name="connsiteY862" fmla="*/ 9022 h 10000"/>
                  <a:gd name="connsiteX863" fmla="*/ 7352 w 10000"/>
                  <a:gd name="connsiteY863" fmla="*/ 8999 h 10000"/>
                  <a:gd name="connsiteX864" fmla="*/ 7360 w 10000"/>
                  <a:gd name="connsiteY864" fmla="*/ 8967 h 10000"/>
                  <a:gd name="connsiteX865" fmla="*/ 7368 w 10000"/>
                  <a:gd name="connsiteY865" fmla="*/ 8922 h 10000"/>
                  <a:gd name="connsiteX866" fmla="*/ 7377 w 10000"/>
                  <a:gd name="connsiteY866" fmla="*/ 8896 h 10000"/>
                  <a:gd name="connsiteX867" fmla="*/ 7380 w 10000"/>
                  <a:gd name="connsiteY867" fmla="*/ 8867 h 10000"/>
                  <a:gd name="connsiteX868" fmla="*/ 7402 w 10000"/>
                  <a:gd name="connsiteY868" fmla="*/ 8824 h 10000"/>
                  <a:gd name="connsiteX869" fmla="*/ 7402 w 10000"/>
                  <a:gd name="connsiteY869" fmla="*/ 8808 h 10000"/>
                  <a:gd name="connsiteX870" fmla="*/ 7393 w 10000"/>
                  <a:gd name="connsiteY870" fmla="*/ 8795 h 10000"/>
                  <a:gd name="connsiteX871" fmla="*/ 7388 w 10000"/>
                  <a:gd name="connsiteY871" fmla="*/ 8799 h 10000"/>
                  <a:gd name="connsiteX872" fmla="*/ 7396 w 10000"/>
                  <a:gd name="connsiteY872" fmla="*/ 8789 h 10000"/>
                  <a:gd name="connsiteX873" fmla="*/ 7404 w 10000"/>
                  <a:gd name="connsiteY873" fmla="*/ 8789 h 10000"/>
                  <a:gd name="connsiteX874" fmla="*/ 7421 w 10000"/>
                  <a:gd name="connsiteY874" fmla="*/ 8769 h 10000"/>
                  <a:gd name="connsiteX875" fmla="*/ 7443 w 10000"/>
                  <a:gd name="connsiteY875" fmla="*/ 8763 h 10000"/>
                  <a:gd name="connsiteX876" fmla="*/ 7452 w 10000"/>
                  <a:gd name="connsiteY876" fmla="*/ 8769 h 10000"/>
                  <a:gd name="connsiteX877" fmla="*/ 7468 w 10000"/>
                  <a:gd name="connsiteY877" fmla="*/ 8769 h 10000"/>
                  <a:gd name="connsiteX878" fmla="*/ 7499 w 10000"/>
                  <a:gd name="connsiteY878" fmla="*/ 8763 h 10000"/>
                  <a:gd name="connsiteX879" fmla="*/ 7526 w 10000"/>
                  <a:gd name="connsiteY879" fmla="*/ 8763 h 10000"/>
                  <a:gd name="connsiteX880" fmla="*/ 7532 w 10000"/>
                  <a:gd name="connsiteY880" fmla="*/ 8763 h 10000"/>
                  <a:gd name="connsiteX881" fmla="*/ 7554 w 10000"/>
                  <a:gd name="connsiteY881" fmla="*/ 8744 h 10000"/>
                  <a:gd name="connsiteX882" fmla="*/ 7571 w 10000"/>
                  <a:gd name="connsiteY882" fmla="*/ 8731 h 10000"/>
                  <a:gd name="connsiteX883" fmla="*/ 7587 w 10000"/>
                  <a:gd name="connsiteY883" fmla="*/ 8711 h 10000"/>
                  <a:gd name="connsiteX884" fmla="*/ 7607 w 10000"/>
                  <a:gd name="connsiteY884" fmla="*/ 8711 h 10000"/>
                  <a:gd name="connsiteX885" fmla="*/ 7634 w 10000"/>
                  <a:gd name="connsiteY885" fmla="*/ 8705 h 10000"/>
                  <a:gd name="connsiteX886" fmla="*/ 7643 w 10000"/>
                  <a:gd name="connsiteY886" fmla="*/ 8682 h 10000"/>
                  <a:gd name="connsiteX887" fmla="*/ 7654 w 10000"/>
                  <a:gd name="connsiteY887" fmla="*/ 8666 h 10000"/>
                  <a:gd name="connsiteX888" fmla="*/ 7668 w 10000"/>
                  <a:gd name="connsiteY888" fmla="*/ 8666 h 10000"/>
                  <a:gd name="connsiteX889" fmla="*/ 7676 w 10000"/>
                  <a:gd name="connsiteY889" fmla="*/ 8682 h 10000"/>
                  <a:gd name="connsiteX890" fmla="*/ 7704 w 10000"/>
                  <a:gd name="connsiteY890" fmla="*/ 8669 h 10000"/>
                  <a:gd name="connsiteX891" fmla="*/ 7712 w 10000"/>
                  <a:gd name="connsiteY891" fmla="*/ 8669 h 10000"/>
                  <a:gd name="connsiteX892" fmla="*/ 7720 w 10000"/>
                  <a:gd name="connsiteY892" fmla="*/ 8669 h 10000"/>
                  <a:gd name="connsiteX893" fmla="*/ 7726 w 10000"/>
                  <a:gd name="connsiteY893" fmla="*/ 8656 h 10000"/>
                  <a:gd name="connsiteX894" fmla="*/ 7734 w 10000"/>
                  <a:gd name="connsiteY894" fmla="*/ 8650 h 10000"/>
                  <a:gd name="connsiteX895" fmla="*/ 7742 w 10000"/>
                  <a:gd name="connsiteY895" fmla="*/ 8650 h 10000"/>
                  <a:gd name="connsiteX896" fmla="*/ 7759 w 10000"/>
                  <a:gd name="connsiteY896" fmla="*/ 8650 h 10000"/>
                  <a:gd name="connsiteX897" fmla="*/ 7756 w 10000"/>
                  <a:gd name="connsiteY897" fmla="*/ 8630 h 10000"/>
                  <a:gd name="connsiteX898" fmla="*/ 7751 w 10000"/>
                  <a:gd name="connsiteY898" fmla="*/ 8627 h 10000"/>
                  <a:gd name="connsiteX899" fmla="*/ 7742 w 10000"/>
                  <a:gd name="connsiteY899" fmla="*/ 8620 h 10000"/>
                  <a:gd name="connsiteX900" fmla="*/ 7734 w 10000"/>
                  <a:gd name="connsiteY900" fmla="*/ 8591 h 10000"/>
                  <a:gd name="connsiteX901" fmla="*/ 7709 w 10000"/>
                  <a:gd name="connsiteY901" fmla="*/ 8582 h 10000"/>
                  <a:gd name="connsiteX902" fmla="*/ 7695 w 10000"/>
                  <a:gd name="connsiteY902" fmla="*/ 8578 h 10000"/>
                  <a:gd name="connsiteX903" fmla="*/ 7668 w 10000"/>
                  <a:gd name="connsiteY903" fmla="*/ 8562 h 10000"/>
                  <a:gd name="connsiteX904" fmla="*/ 7645 w 10000"/>
                  <a:gd name="connsiteY904" fmla="*/ 8552 h 10000"/>
                  <a:gd name="connsiteX905" fmla="*/ 7615 w 10000"/>
                  <a:gd name="connsiteY905" fmla="*/ 8543 h 10000"/>
                  <a:gd name="connsiteX906" fmla="*/ 7596 w 10000"/>
                  <a:gd name="connsiteY906" fmla="*/ 8527 h 10000"/>
                  <a:gd name="connsiteX907" fmla="*/ 7565 w 10000"/>
                  <a:gd name="connsiteY907" fmla="*/ 8494 h 10000"/>
                  <a:gd name="connsiteX908" fmla="*/ 7562 w 10000"/>
                  <a:gd name="connsiteY908" fmla="*/ 8475 h 10000"/>
                  <a:gd name="connsiteX909" fmla="*/ 7540 w 10000"/>
                  <a:gd name="connsiteY909" fmla="*/ 8455 h 10000"/>
                  <a:gd name="connsiteX910" fmla="*/ 7535 w 10000"/>
                  <a:gd name="connsiteY910" fmla="*/ 8446 h 10000"/>
                  <a:gd name="connsiteX911" fmla="*/ 7535 w 10000"/>
                  <a:gd name="connsiteY911" fmla="*/ 8420 h 10000"/>
                  <a:gd name="connsiteX912" fmla="*/ 7535 w 10000"/>
                  <a:gd name="connsiteY912" fmla="*/ 8391 h 10000"/>
                  <a:gd name="connsiteX913" fmla="*/ 7548 w 10000"/>
                  <a:gd name="connsiteY913" fmla="*/ 8345 h 10000"/>
                  <a:gd name="connsiteX914" fmla="*/ 7562 w 10000"/>
                  <a:gd name="connsiteY914" fmla="*/ 8319 h 10000"/>
                  <a:gd name="connsiteX915" fmla="*/ 7582 w 10000"/>
                  <a:gd name="connsiteY915" fmla="*/ 8310 h 10000"/>
                  <a:gd name="connsiteX916" fmla="*/ 7607 w 10000"/>
                  <a:gd name="connsiteY916" fmla="*/ 8300 h 10000"/>
                  <a:gd name="connsiteX917" fmla="*/ 7629 w 10000"/>
                  <a:gd name="connsiteY917" fmla="*/ 8300 h 10000"/>
                  <a:gd name="connsiteX918" fmla="*/ 7651 w 10000"/>
                  <a:gd name="connsiteY918" fmla="*/ 8297 h 10000"/>
                  <a:gd name="connsiteX919" fmla="*/ 7668 w 10000"/>
                  <a:gd name="connsiteY919" fmla="*/ 8280 h 10000"/>
                  <a:gd name="connsiteX920" fmla="*/ 7687 w 10000"/>
                  <a:gd name="connsiteY920" fmla="*/ 8267 h 10000"/>
                  <a:gd name="connsiteX921" fmla="*/ 7693 w 10000"/>
                  <a:gd name="connsiteY921" fmla="*/ 8261 h 10000"/>
                  <a:gd name="connsiteX922" fmla="*/ 7701 w 10000"/>
                  <a:gd name="connsiteY922" fmla="*/ 8248 h 10000"/>
                  <a:gd name="connsiteX923" fmla="*/ 7712 w 10000"/>
                  <a:gd name="connsiteY923" fmla="*/ 8238 h 10000"/>
                  <a:gd name="connsiteX924" fmla="*/ 7731 w 10000"/>
                  <a:gd name="connsiteY924" fmla="*/ 8222 h 10000"/>
                  <a:gd name="connsiteX925" fmla="*/ 7740 w 10000"/>
                  <a:gd name="connsiteY925" fmla="*/ 8206 h 10000"/>
                  <a:gd name="connsiteX926" fmla="*/ 7756 w 10000"/>
                  <a:gd name="connsiteY926" fmla="*/ 8183 h 10000"/>
                  <a:gd name="connsiteX927" fmla="*/ 7773 w 10000"/>
                  <a:gd name="connsiteY927" fmla="*/ 8177 h 10000"/>
                  <a:gd name="connsiteX928" fmla="*/ 7784 w 10000"/>
                  <a:gd name="connsiteY928" fmla="*/ 8183 h 10000"/>
                  <a:gd name="connsiteX929" fmla="*/ 7801 w 10000"/>
                  <a:gd name="connsiteY929" fmla="*/ 8174 h 10000"/>
                  <a:gd name="connsiteX930" fmla="*/ 7801 w 10000"/>
                  <a:gd name="connsiteY930" fmla="*/ 8157 h 10000"/>
                  <a:gd name="connsiteX931" fmla="*/ 7817 w 10000"/>
                  <a:gd name="connsiteY931" fmla="*/ 8164 h 10000"/>
                  <a:gd name="connsiteX932" fmla="*/ 7837 w 10000"/>
                  <a:gd name="connsiteY932" fmla="*/ 8164 h 10000"/>
                  <a:gd name="connsiteX933" fmla="*/ 7856 w 10000"/>
                  <a:gd name="connsiteY933" fmla="*/ 8164 h 10000"/>
                  <a:gd name="connsiteX934" fmla="*/ 7870 w 10000"/>
                  <a:gd name="connsiteY934" fmla="*/ 8167 h 10000"/>
                  <a:gd name="connsiteX935" fmla="*/ 7881 w 10000"/>
                  <a:gd name="connsiteY935" fmla="*/ 8174 h 10000"/>
                  <a:gd name="connsiteX936" fmla="*/ 7898 w 10000"/>
                  <a:gd name="connsiteY936" fmla="*/ 8187 h 10000"/>
                  <a:gd name="connsiteX937" fmla="*/ 7917 w 10000"/>
                  <a:gd name="connsiteY937" fmla="*/ 8187 h 10000"/>
                  <a:gd name="connsiteX938" fmla="*/ 7928 w 10000"/>
                  <a:gd name="connsiteY938" fmla="*/ 8157 h 10000"/>
                  <a:gd name="connsiteX939" fmla="*/ 7942 w 10000"/>
                  <a:gd name="connsiteY939" fmla="*/ 8157 h 10000"/>
                  <a:gd name="connsiteX940" fmla="*/ 7958 w 10000"/>
                  <a:gd name="connsiteY940" fmla="*/ 8164 h 10000"/>
                  <a:gd name="connsiteX941" fmla="*/ 7983 w 10000"/>
                  <a:gd name="connsiteY941" fmla="*/ 8144 h 10000"/>
                  <a:gd name="connsiteX942" fmla="*/ 8000 w 10000"/>
                  <a:gd name="connsiteY942" fmla="*/ 8109 h 10000"/>
                  <a:gd name="connsiteX943" fmla="*/ 7994 w 10000"/>
                  <a:gd name="connsiteY943" fmla="*/ 8093 h 10000"/>
                  <a:gd name="connsiteX944" fmla="*/ 7983 w 10000"/>
                  <a:gd name="connsiteY944" fmla="*/ 8070 h 10000"/>
                  <a:gd name="connsiteX945" fmla="*/ 7986 w 10000"/>
                  <a:gd name="connsiteY945" fmla="*/ 8063 h 10000"/>
                  <a:gd name="connsiteX946" fmla="*/ 7978 w 10000"/>
                  <a:gd name="connsiteY946" fmla="*/ 8044 h 10000"/>
                  <a:gd name="connsiteX947" fmla="*/ 7986 w 10000"/>
                  <a:gd name="connsiteY947" fmla="*/ 8002 h 10000"/>
                  <a:gd name="connsiteX948" fmla="*/ 7983 w 10000"/>
                  <a:gd name="connsiteY948" fmla="*/ 7947 h 10000"/>
                  <a:gd name="connsiteX949" fmla="*/ 7961 w 10000"/>
                  <a:gd name="connsiteY949" fmla="*/ 7931 h 10000"/>
                  <a:gd name="connsiteX950" fmla="*/ 7958 w 10000"/>
                  <a:gd name="connsiteY950" fmla="*/ 7898 h 10000"/>
                  <a:gd name="connsiteX951" fmla="*/ 7953 w 10000"/>
                  <a:gd name="connsiteY951" fmla="*/ 7856 h 10000"/>
                  <a:gd name="connsiteX952" fmla="*/ 7967 w 10000"/>
                  <a:gd name="connsiteY952" fmla="*/ 7837 h 10000"/>
                  <a:gd name="connsiteX953" fmla="*/ 7950 w 10000"/>
                  <a:gd name="connsiteY953" fmla="*/ 7824 h 10000"/>
                  <a:gd name="connsiteX954" fmla="*/ 7906 w 10000"/>
                  <a:gd name="connsiteY954" fmla="*/ 7814 h 10000"/>
                  <a:gd name="connsiteX955" fmla="*/ 7878 w 10000"/>
                  <a:gd name="connsiteY955" fmla="*/ 7814 h 10000"/>
                  <a:gd name="connsiteX956" fmla="*/ 7870 w 10000"/>
                  <a:gd name="connsiteY956" fmla="*/ 7795 h 10000"/>
                  <a:gd name="connsiteX957" fmla="*/ 7878 w 10000"/>
                  <a:gd name="connsiteY957" fmla="*/ 7778 h 10000"/>
                  <a:gd name="connsiteX958" fmla="*/ 7881 w 10000"/>
                  <a:gd name="connsiteY958" fmla="*/ 7775 h 10000"/>
                  <a:gd name="connsiteX959" fmla="*/ 7878 w 10000"/>
                  <a:gd name="connsiteY959" fmla="*/ 7743 h 10000"/>
                  <a:gd name="connsiteX960" fmla="*/ 7895 w 10000"/>
                  <a:gd name="connsiteY960" fmla="*/ 7733 h 10000"/>
                  <a:gd name="connsiteX961" fmla="*/ 7911 w 10000"/>
                  <a:gd name="connsiteY961" fmla="*/ 7710 h 10000"/>
                  <a:gd name="connsiteX962" fmla="*/ 7911 w 10000"/>
                  <a:gd name="connsiteY962" fmla="*/ 7665 h 10000"/>
                  <a:gd name="connsiteX963" fmla="*/ 7917 w 10000"/>
                  <a:gd name="connsiteY963" fmla="*/ 7600 h 10000"/>
                  <a:gd name="connsiteX964" fmla="*/ 7928 w 10000"/>
                  <a:gd name="connsiteY964" fmla="*/ 7581 h 10000"/>
                  <a:gd name="connsiteX965" fmla="*/ 7917 w 10000"/>
                  <a:gd name="connsiteY965" fmla="*/ 7474 h 10000"/>
                  <a:gd name="connsiteX966" fmla="*/ 7873 w 10000"/>
                  <a:gd name="connsiteY966" fmla="*/ 7335 h 10000"/>
                  <a:gd name="connsiteX967" fmla="*/ 7756 w 10000"/>
                  <a:gd name="connsiteY967" fmla="*/ 7050 h 10000"/>
                  <a:gd name="connsiteX968" fmla="*/ 7679 w 10000"/>
                  <a:gd name="connsiteY968" fmla="*/ 6839 h 10000"/>
                  <a:gd name="connsiteX969" fmla="*/ 7668 w 10000"/>
                  <a:gd name="connsiteY969" fmla="*/ 6823 h 10000"/>
                  <a:gd name="connsiteX970" fmla="*/ 7659 w 10000"/>
                  <a:gd name="connsiteY970" fmla="*/ 6768 h 10000"/>
                  <a:gd name="connsiteX971" fmla="*/ 7659 w 10000"/>
                  <a:gd name="connsiteY971" fmla="*/ 6739 h 10000"/>
                  <a:gd name="connsiteX972" fmla="*/ 7651 w 10000"/>
                  <a:gd name="connsiteY972" fmla="*/ 6713 h 10000"/>
                  <a:gd name="connsiteX973" fmla="*/ 7654 w 10000"/>
                  <a:gd name="connsiteY973" fmla="*/ 6684 h 10000"/>
                  <a:gd name="connsiteX974" fmla="*/ 7643 w 10000"/>
                  <a:gd name="connsiteY974" fmla="*/ 6626 h 10000"/>
                  <a:gd name="connsiteX975" fmla="*/ 7629 w 10000"/>
                  <a:gd name="connsiteY975" fmla="*/ 6600 h 10000"/>
                  <a:gd name="connsiteX976" fmla="*/ 7629 w 10000"/>
                  <a:gd name="connsiteY976" fmla="*/ 6580 h 10000"/>
                  <a:gd name="connsiteX977" fmla="*/ 7623 w 10000"/>
                  <a:gd name="connsiteY977" fmla="*/ 6541 h 10000"/>
                  <a:gd name="connsiteX978" fmla="*/ 7615 w 10000"/>
                  <a:gd name="connsiteY978" fmla="*/ 6522 h 10000"/>
                  <a:gd name="connsiteX979" fmla="*/ 7598 w 10000"/>
                  <a:gd name="connsiteY979" fmla="*/ 6509 h 10000"/>
                  <a:gd name="connsiteX980" fmla="*/ 7587 w 10000"/>
                  <a:gd name="connsiteY980" fmla="*/ 6493 h 10000"/>
                  <a:gd name="connsiteX981" fmla="*/ 7579 w 10000"/>
                  <a:gd name="connsiteY981" fmla="*/ 6464 h 10000"/>
                  <a:gd name="connsiteX982" fmla="*/ 7587 w 10000"/>
                  <a:gd name="connsiteY982" fmla="*/ 6438 h 10000"/>
                  <a:gd name="connsiteX983" fmla="*/ 7596 w 10000"/>
                  <a:gd name="connsiteY983" fmla="*/ 6425 h 10000"/>
                  <a:gd name="connsiteX984" fmla="*/ 7590 w 10000"/>
                  <a:gd name="connsiteY984" fmla="*/ 6396 h 10000"/>
                  <a:gd name="connsiteX985" fmla="*/ 7590 w 10000"/>
                  <a:gd name="connsiteY985" fmla="*/ 6373 h 10000"/>
                  <a:gd name="connsiteX986" fmla="*/ 7587 w 10000"/>
                  <a:gd name="connsiteY986" fmla="*/ 6354 h 10000"/>
                  <a:gd name="connsiteX987" fmla="*/ 7582 w 10000"/>
                  <a:gd name="connsiteY987" fmla="*/ 6344 h 10000"/>
                  <a:gd name="connsiteX988" fmla="*/ 7582 w 10000"/>
                  <a:gd name="connsiteY988" fmla="*/ 6324 h 10000"/>
                  <a:gd name="connsiteX989" fmla="*/ 7571 w 10000"/>
                  <a:gd name="connsiteY989" fmla="*/ 6302 h 10000"/>
                  <a:gd name="connsiteX990" fmla="*/ 7548 w 10000"/>
                  <a:gd name="connsiteY990" fmla="*/ 6256 h 10000"/>
                  <a:gd name="connsiteX991" fmla="*/ 7546 w 10000"/>
                  <a:gd name="connsiteY991" fmla="*/ 6218 h 10000"/>
                  <a:gd name="connsiteX992" fmla="*/ 7540 w 10000"/>
                  <a:gd name="connsiteY992" fmla="*/ 6159 h 10000"/>
                  <a:gd name="connsiteX993" fmla="*/ 7535 w 10000"/>
                  <a:gd name="connsiteY993" fmla="*/ 6114 h 10000"/>
                  <a:gd name="connsiteX994" fmla="*/ 7535 w 10000"/>
                  <a:gd name="connsiteY994" fmla="*/ 6088 h 10000"/>
                  <a:gd name="connsiteX995" fmla="*/ 7540 w 10000"/>
                  <a:gd name="connsiteY995" fmla="*/ 6049 h 10000"/>
                  <a:gd name="connsiteX996" fmla="*/ 7546 w 10000"/>
                  <a:gd name="connsiteY996" fmla="*/ 6004 h 10000"/>
                  <a:gd name="connsiteX997" fmla="*/ 7548 w 10000"/>
                  <a:gd name="connsiteY997" fmla="*/ 5965 h 10000"/>
                  <a:gd name="connsiteX998" fmla="*/ 7548 w 10000"/>
                  <a:gd name="connsiteY998" fmla="*/ 5946 h 10000"/>
                  <a:gd name="connsiteX999" fmla="*/ 7548 w 10000"/>
                  <a:gd name="connsiteY999" fmla="*/ 5933 h 10000"/>
                  <a:gd name="connsiteX1000" fmla="*/ 7548 w 10000"/>
                  <a:gd name="connsiteY1000" fmla="*/ 5910 h 10000"/>
                  <a:gd name="connsiteX1001" fmla="*/ 7548 w 10000"/>
                  <a:gd name="connsiteY1001" fmla="*/ 5897 h 10000"/>
                  <a:gd name="connsiteX1002" fmla="*/ 7546 w 10000"/>
                  <a:gd name="connsiteY1002" fmla="*/ 5871 h 10000"/>
                  <a:gd name="connsiteX1003" fmla="*/ 7535 w 10000"/>
                  <a:gd name="connsiteY1003" fmla="*/ 5839 h 10000"/>
                  <a:gd name="connsiteX1004" fmla="*/ 7524 w 10000"/>
                  <a:gd name="connsiteY1004" fmla="*/ 5797 h 10000"/>
                  <a:gd name="connsiteX1005" fmla="*/ 7518 w 10000"/>
                  <a:gd name="connsiteY1005" fmla="*/ 5767 h 10000"/>
                  <a:gd name="connsiteX1006" fmla="*/ 7515 w 10000"/>
                  <a:gd name="connsiteY1006" fmla="*/ 5745 h 10000"/>
                  <a:gd name="connsiteX1007" fmla="*/ 7501 w 10000"/>
                  <a:gd name="connsiteY1007" fmla="*/ 5683 h 10000"/>
                  <a:gd name="connsiteX1008" fmla="*/ 7490 w 10000"/>
                  <a:gd name="connsiteY1008" fmla="*/ 5631 h 10000"/>
                  <a:gd name="connsiteX1009" fmla="*/ 7482 w 10000"/>
                  <a:gd name="connsiteY1009" fmla="*/ 5593 h 10000"/>
                  <a:gd name="connsiteX1010" fmla="*/ 7476 w 10000"/>
                  <a:gd name="connsiteY1010" fmla="*/ 5570 h 10000"/>
                  <a:gd name="connsiteX1011" fmla="*/ 7476 w 10000"/>
                  <a:gd name="connsiteY1011" fmla="*/ 5528 h 10000"/>
                  <a:gd name="connsiteX1012" fmla="*/ 7482 w 10000"/>
                  <a:gd name="connsiteY1012" fmla="*/ 5502 h 10000"/>
                  <a:gd name="connsiteX1013" fmla="*/ 7490 w 10000"/>
                  <a:gd name="connsiteY1013" fmla="*/ 5489 h 10000"/>
                  <a:gd name="connsiteX1014" fmla="*/ 7499 w 10000"/>
                  <a:gd name="connsiteY1014" fmla="*/ 5479 h 10000"/>
                  <a:gd name="connsiteX1015" fmla="*/ 7493 w 10000"/>
                  <a:gd name="connsiteY1015" fmla="*/ 5427 h 10000"/>
                  <a:gd name="connsiteX1016" fmla="*/ 7501 w 10000"/>
                  <a:gd name="connsiteY1016" fmla="*/ 5415 h 10000"/>
                  <a:gd name="connsiteX1017" fmla="*/ 7510 w 10000"/>
                  <a:gd name="connsiteY1017" fmla="*/ 5398 h 10000"/>
                  <a:gd name="connsiteX1018" fmla="*/ 7515 w 10000"/>
                  <a:gd name="connsiteY1018" fmla="*/ 5379 h 10000"/>
                  <a:gd name="connsiteX1019" fmla="*/ 7526 w 10000"/>
                  <a:gd name="connsiteY1019" fmla="*/ 5366 h 10000"/>
                  <a:gd name="connsiteX1020" fmla="*/ 7518 w 10000"/>
                  <a:gd name="connsiteY1020" fmla="*/ 5350 h 10000"/>
                  <a:gd name="connsiteX1021" fmla="*/ 7518 w 10000"/>
                  <a:gd name="connsiteY1021" fmla="*/ 5330 h 10000"/>
                  <a:gd name="connsiteX1022" fmla="*/ 7526 w 10000"/>
                  <a:gd name="connsiteY1022" fmla="*/ 5311 h 10000"/>
                  <a:gd name="connsiteX1023" fmla="*/ 7540 w 10000"/>
                  <a:gd name="connsiteY1023" fmla="*/ 5291 h 10000"/>
                  <a:gd name="connsiteX1024" fmla="*/ 7540 w 10000"/>
                  <a:gd name="connsiteY1024" fmla="*/ 5266 h 10000"/>
                  <a:gd name="connsiteX1025" fmla="*/ 7540 w 10000"/>
                  <a:gd name="connsiteY1025" fmla="*/ 5256 h 10000"/>
                  <a:gd name="connsiteX1026" fmla="*/ 7524 w 10000"/>
                  <a:gd name="connsiteY1026" fmla="*/ 5233 h 10000"/>
                  <a:gd name="connsiteX1027" fmla="*/ 7515 w 10000"/>
                  <a:gd name="connsiteY1027" fmla="*/ 5217 h 10000"/>
                  <a:gd name="connsiteX1028" fmla="*/ 7490 w 10000"/>
                  <a:gd name="connsiteY1028" fmla="*/ 5178 h 10000"/>
                  <a:gd name="connsiteX1029" fmla="*/ 7474 w 10000"/>
                  <a:gd name="connsiteY1029" fmla="*/ 5162 h 10000"/>
                  <a:gd name="connsiteX1030" fmla="*/ 7457 w 10000"/>
                  <a:gd name="connsiteY1030" fmla="*/ 5120 h 10000"/>
                  <a:gd name="connsiteX1031" fmla="*/ 7421 w 10000"/>
                  <a:gd name="connsiteY1031" fmla="*/ 5087 h 10000"/>
                  <a:gd name="connsiteX1032" fmla="*/ 7380 w 10000"/>
                  <a:gd name="connsiteY1032" fmla="*/ 5068 h 10000"/>
                  <a:gd name="connsiteX1033" fmla="*/ 7355 w 10000"/>
                  <a:gd name="connsiteY1033" fmla="*/ 5058 h 10000"/>
                  <a:gd name="connsiteX1034" fmla="*/ 7332 w 10000"/>
                  <a:gd name="connsiteY1034" fmla="*/ 5049 h 10000"/>
                  <a:gd name="connsiteX1035" fmla="*/ 7305 w 10000"/>
                  <a:gd name="connsiteY1035" fmla="*/ 5016 h 10000"/>
                  <a:gd name="connsiteX1036" fmla="*/ 7305 w 10000"/>
                  <a:gd name="connsiteY1036" fmla="*/ 5000 h 10000"/>
                  <a:gd name="connsiteX1037" fmla="*/ 7296 w 10000"/>
                  <a:gd name="connsiteY1037" fmla="*/ 4971 h 10000"/>
                  <a:gd name="connsiteX1038" fmla="*/ 7288 w 10000"/>
                  <a:gd name="connsiteY1038" fmla="*/ 4945 h 10000"/>
                  <a:gd name="connsiteX1039" fmla="*/ 7280 w 10000"/>
                  <a:gd name="connsiteY1039" fmla="*/ 4916 h 10000"/>
                  <a:gd name="connsiteX1040" fmla="*/ 7291 w 10000"/>
                  <a:gd name="connsiteY1040" fmla="*/ 4887 h 10000"/>
                  <a:gd name="connsiteX1041" fmla="*/ 7291 w 10000"/>
                  <a:gd name="connsiteY1041" fmla="*/ 4858 h 10000"/>
                  <a:gd name="connsiteX1042" fmla="*/ 7271 w 10000"/>
                  <a:gd name="connsiteY1042" fmla="*/ 4819 h 10000"/>
                  <a:gd name="connsiteX1043" fmla="*/ 7255 w 10000"/>
                  <a:gd name="connsiteY1043" fmla="*/ 4828 h 10000"/>
                  <a:gd name="connsiteX1044" fmla="*/ 7235 w 10000"/>
                  <a:gd name="connsiteY1044" fmla="*/ 4841 h 10000"/>
                  <a:gd name="connsiteX1045" fmla="*/ 7216 w 10000"/>
                  <a:gd name="connsiteY1045" fmla="*/ 4867 h 10000"/>
                  <a:gd name="connsiteX1046" fmla="*/ 7191 w 10000"/>
                  <a:gd name="connsiteY1046" fmla="*/ 4870 h 10000"/>
                  <a:gd name="connsiteX1047" fmla="*/ 7155 w 10000"/>
                  <a:gd name="connsiteY1047" fmla="*/ 4887 h 10000"/>
                  <a:gd name="connsiteX1048" fmla="*/ 7122 w 10000"/>
                  <a:gd name="connsiteY1048" fmla="*/ 4893 h 10000"/>
                  <a:gd name="connsiteX1049" fmla="*/ 7105 w 10000"/>
                  <a:gd name="connsiteY1049" fmla="*/ 4896 h 10000"/>
                  <a:gd name="connsiteX1050" fmla="*/ 7094 w 10000"/>
                  <a:gd name="connsiteY1050" fmla="*/ 4916 h 10000"/>
                  <a:gd name="connsiteX1051" fmla="*/ 7080 w 10000"/>
                  <a:gd name="connsiteY1051" fmla="*/ 4903 h 10000"/>
                  <a:gd name="connsiteX1052" fmla="*/ 7072 w 10000"/>
                  <a:gd name="connsiteY1052" fmla="*/ 4851 h 10000"/>
                  <a:gd name="connsiteX1053" fmla="*/ 7042 w 10000"/>
                  <a:gd name="connsiteY1053" fmla="*/ 4819 h 10000"/>
                  <a:gd name="connsiteX1054" fmla="*/ 7030 w 10000"/>
                  <a:gd name="connsiteY1054" fmla="*/ 4780 h 10000"/>
                  <a:gd name="connsiteX1055" fmla="*/ 7039 w 10000"/>
                  <a:gd name="connsiteY1055" fmla="*/ 4757 h 10000"/>
                  <a:gd name="connsiteX1056" fmla="*/ 7047 w 10000"/>
                  <a:gd name="connsiteY1056" fmla="*/ 4744 h 10000"/>
                  <a:gd name="connsiteX1057" fmla="*/ 7022 w 10000"/>
                  <a:gd name="connsiteY1057" fmla="*/ 4725 h 10000"/>
                  <a:gd name="connsiteX1058" fmla="*/ 7000 w 10000"/>
                  <a:gd name="connsiteY1058" fmla="*/ 4715 h 10000"/>
                  <a:gd name="connsiteX1059" fmla="*/ 6975 w 10000"/>
                  <a:gd name="connsiteY1059" fmla="*/ 4709 h 10000"/>
                  <a:gd name="connsiteX1060" fmla="*/ 6945 w 10000"/>
                  <a:gd name="connsiteY1060" fmla="*/ 4696 h 10000"/>
                  <a:gd name="connsiteX1061" fmla="*/ 6953 w 10000"/>
                  <a:gd name="connsiteY1061" fmla="*/ 4679 h 10000"/>
                  <a:gd name="connsiteX1062" fmla="*/ 6961 w 10000"/>
                  <a:gd name="connsiteY1062" fmla="*/ 4660 h 10000"/>
                  <a:gd name="connsiteX1063" fmla="*/ 6983 w 10000"/>
                  <a:gd name="connsiteY1063" fmla="*/ 4644 h 10000"/>
                  <a:gd name="connsiteX1064" fmla="*/ 7014 w 10000"/>
                  <a:gd name="connsiteY1064" fmla="*/ 4634 h 10000"/>
                  <a:gd name="connsiteX1065" fmla="*/ 7025 w 10000"/>
                  <a:gd name="connsiteY1065" fmla="*/ 4615 h 10000"/>
                  <a:gd name="connsiteX1066" fmla="*/ 7047 w 10000"/>
                  <a:gd name="connsiteY1066" fmla="*/ 4582 h 10000"/>
                  <a:gd name="connsiteX1067" fmla="*/ 7069 w 10000"/>
                  <a:gd name="connsiteY1067" fmla="*/ 4563 h 10000"/>
                  <a:gd name="connsiteX1068" fmla="*/ 7078 w 10000"/>
                  <a:gd name="connsiteY1068" fmla="*/ 4553 h 10000"/>
                  <a:gd name="connsiteX1069" fmla="*/ 7097 w 10000"/>
                  <a:gd name="connsiteY1069" fmla="*/ 4527 h 10000"/>
                  <a:gd name="connsiteX1070" fmla="*/ 7122 w 10000"/>
                  <a:gd name="connsiteY1070" fmla="*/ 4517 h 10000"/>
                  <a:gd name="connsiteX1071" fmla="*/ 7139 w 10000"/>
                  <a:gd name="connsiteY1071" fmla="*/ 4488 h 10000"/>
                  <a:gd name="connsiteX1072" fmla="*/ 7147 w 10000"/>
                  <a:gd name="connsiteY1072" fmla="*/ 4459 h 10000"/>
                  <a:gd name="connsiteX1073" fmla="*/ 7161 w 10000"/>
                  <a:gd name="connsiteY1073" fmla="*/ 4440 h 10000"/>
                  <a:gd name="connsiteX1074" fmla="*/ 7177 w 10000"/>
                  <a:gd name="connsiteY1074" fmla="*/ 4430 h 10000"/>
                  <a:gd name="connsiteX1075" fmla="*/ 7202 w 10000"/>
                  <a:gd name="connsiteY1075" fmla="*/ 4407 h 10000"/>
                  <a:gd name="connsiteX1076" fmla="*/ 7224 w 10000"/>
                  <a:gd name="connsiteY1076" fmla="*/ 4417 h 10000"/>
                  <a:gd name="connsiteX1077" fmla="*/ 7241 w 10000"/>
                  <a:gd name="connsiteY1077" fmla="*/ 4404 h 10000"/>
                  <a:gd name="connsiteX1078" fmla="*/ 7263 w 10000"/>
                  <a:gd name="connsiteY1078" fmla="*/ 4398 h 10000"/>
                  <a:gd name="connsiteX1079" fmla="*/ 7283 w 10000"/>
                  <a:gd name="connsiteY1079" fmla="*/ 4424 h 10000"/>
                  <a:gd name="connsiteX1080" fmla="*/ 7305 w 10000"/>
                  <a:gd name="connsiteY1080" fmla="*/ 4433 h 10000"/>
                  <a:gd name="connsiteX1081" fmla="*/ 7332 w 10000"/>
                  <a:gd name="connsiteY1081" fmla="*/ 4443 h 10000"/>
                  <a:gd name="connsiteX1082" fmla="*/ 7380 w 10000"/>
                  <a:gd name="connsiteY1082" fmla="*/ 4398 h 10000"/>
                  <a:gd name="connsiteX1083" fmla="*/ 7404 w 10000"/>
                  <a:gd name="connsiteY1083" fmla="*/ 4378 h 10000"/>
                  <a:gd name="connsiteX1084" fmla="*/ 7418 w 10000"/>
                  <a:gd name="connsiteY1084" fmla="*/ 4369 h 10000"/>
                  <a:gd name="connsiteX1085" fmla="*/ 7443 w 10000"/>
                  <a:gd name="connsiteY1085" fmla="*/ 4356 h 10000"/>
                  <a:gd name="connsiteX1086" fmla="*/ 7460 w 10000"/>
                  <a:gd name="connsiteY1086" fmla="*/ 4385 h 10000"/>
                  <a:gd name="connsiteX1087" fmla="*/ 7460 w 10000"/>
                  <a:gd name="connsiteY1087" fmla="*/ 4404 h 10000"/>
                  <a:gd name="connsiteX1088" fmla="*/ 7499 w 10000"/>
                  <a:gd name="connsiteY1088" fmla="*/ 4417 h 10000"/>
                  <a:gd name="connsiteX1089" fmla="*/ 7515 w 10000"/>
                  <a:gd name="connsiteY1089" fmla="*/ 4414 h 10000"/>
                  <a:gd name="connsiteX1090" fmla="*/ 7565 w 10000"/>
                  <a:gd name="connsiteY1090" fmla="*/ 4385 h 10000"/>
                  <a:gd name="connsiteX1091" fmla="*/ 7579 w 10000"/>
                  <a:gd name="connsiteY1091" fmla="*/ 4346 h 10000"/>
                  <a:gd name="connsiteX1092" fmla="*/ 7582 w 10000"/>
                  <a:gd name="connsiteY1092" fmla="*/ 4317 h 10000"/>
                  <a:gd name="connsiteX1093" fmla="*/ 7590 w 10000"/>
                  <a:gd name="connsiteY1093" fmla="*/ 4301 h 10000"/>
                  <a:gd name="connsiteX1094" fmla="*/ 7612 w 10000"/>
                  <a:gd name="connsiteY1094" fmla="*/ 4271 h 10000"/>
                  <a:gd name="connsiteX1095" fmla="*/ 7623 w 10000"/>
                  <a:gd name="connsiteY1095" fmla="*/ 4262 h 10000"/>
                  <a:gd name="connsiteX1096" fmla="*/ 7634 w 10000"/>
                  <a:gd name="connsiteY1096" fmla="*/ 4245 h 10000"/>
                  <a:gd name="connsiteX1097" fmla="*/ 7645 w 10000"/>
                  <a:gd name="connsiteY1097" fmla="*/ 4265 h 10000"/>
                  <a:gd name="connsiteX1098" fmla="*/ 7670 w 10000"/>
                  <a:gd name="connsiteY1098" fmla="*/ 4284 h 10000"/>
                  <a:gd name="connsiteX1099" fmla="*/ 7701 w 10000"/>
                  <a:gd name="connsiteY1099" fmla="*/ 4275 h 10000"/>
                  <a:gd name="connsiteX1100" fmla="*/ 7717 w 10000"/>
                  <a:gd name="connsiteY1100" fmla="*/ 4275 h 10000"/>
                  <a:gd name="connsiteX1101" fmla="*/ 7740 w 10000"/>
                  <a:gd name="connsiteY1101" fmla="*/ 4284 h 10000"/>
                  <a:gd name="connsiteX1102" fmla="*/ 7767 w 10000"/>
                  <a:gd name="connsiteY1102" fmla="*/ 4284 h 10000"/>
                  <a:gd name="connsiteX1103" fmla="*/ 7895 w 10000"/>
                  <a:gd name="connsiteY1103" fmla="*/ 4207 h 10000"/>
                  <a:gd name="connsiteX1104" fmla="*/ 7895 w 10000"/>
                  <a:gd name="connsiteY1104" fmla="*/ 4187 h 10000"/>
                  <a:gd name="connsiteX1105" fmla="*/ 7895 w 10000"/>
                  <a:gd name="connsiteY1105" fmla="*/ 4171 h 10000"/>
                  <a:gd name="connsiteX1106" fmla="*/ 7903 w 10000"/>
                  <a:gd name="connsiteY1106" fmla="*/ 4148 h 10000"/>
                  <a:gd name="connsiteX1107" fmla="*/ 7917 w 10000"/>
                  <a:gd name="connsiteY1107" fmla="*/ 4158 h 10000"/>
                  <a:gd name="connsiteX1108" fmla="*/ 7967 w 10000"/>
                  <a:gd name="connsiteY1108" fmla="*/ 4203 h 10000"/>
                  <a:gd name="connsiteX1109" fmla="*/ 7994 w 10000"/>
                  <a:gd name="connsiteY1109" fmla="*/ 4203 h 10000"/>
                  <a:gd name="connsiteX1110" fmla="*/ 8064 w 10000"/>
                  <a:gd name="connsiteY1110" fmla="*/ 4242 h 10000"/>
                  <a:gd name="connsiteX1111" fmla="*/ 8083 w 10000"/>
                  <a:gd name="connsiteY1111" fmla="*/ 4245 h 10000"/>
                  <a:gd name="connsiteX1112" fmla="*/ 8105 w 10000"/>
                  <a:gd name="connsiteY1112" fmla="*/ 4226 h 10000"/>
                  <a:gd name="connsiteX1113" fmla="*/ 8136 w 10000"/>
                  <a:gd name="connsiteY1113" fmla="*/ 4187 h 10000"/>
                  <a:gd name="connsiteX1114" fmla="*/ 8161 w 10000"/>
                  <a:gd name="connsiteY1114" fmla="*/ 4168 h 10000"/>
                  <a:gd name="connsiteX1115" fmla="*/ 8172 w 10000"/>
                  <a:gd name="connsiteY1115" fmla="*/ 4161 h 10000"/>
                  <a:gd name="connsiteX1116" fmla="*/ 8208 w 10000"/>
                  <a:gd name="connsiteY1116" fmla="*/ 4168 h 10000"/>
                  <a:gd name="connsiteX1117" fmla="*/ 8235 w 10000"/>
                  <a:gd name="connsiteY1117" fmla="*/ 4168 h 10000"/>
                  <a:gd name="connsiteX1118" fmla="*/ 8258 w 10000"/>
                  <a:gd name="connsiteY1118" fmla="*/ 4152 h 10000"/>
                  <a:gd name="connsiteX1119" fmla="*/ 8283 w 10000"/>
                  <a:gd name="connsiteY1119" fmla="*/ 4152 h 10000"/>
                  <a:gd name="connsiteX1120" fmla="*/ 8299 w 10000"/>
                  <a:gd name="connsiteY1120" fmla="*/ 4132 h 10000"/>
                  <a:gd name="connsiteX1121" fmla="*/ 8316 w 10000"/>
                  <a:gd name="connsiteY1121" fmla="*/ 4113 h 10000"/>
                  <a:gd name="connsiteX1122" fmla="*/ 8330 w 10000"/>
                  <a:gd name="connsiteY1122" fmla="*/ 4084 h 10000"/>
                  <a:gd name="connsiteX1123" fmla="*/ 8341 w 10000"/>
                  <a:gd name="connsiteY1123" fmla="*/ 4058 h 10000"/>
                  <a:gd name="connsiteX1124" fmla="*/ 8349 w 10000"/>
                  <a:gd name="connsiteY1124" fmla="*/ 4064 h 10000"/>
                  <a:gd name="connsiteX1125" fmla="*/ 8366 w 10000"/>
                  <a:gd name="connsiteY1125" fmla="*/ 4067 h 10000"/>
                  <a:gd name="connsiteX1126" fmla="*/ 8374 w 10000"/>
                  <a:gd name="connsiteY1126" fmla="*/ 4084 h 10000"/>
                  <a:gd name="connsiteX1127" fmla="*/ 8402 w 10000"/>
                  <a:gd name="connsiteY1127" fmla="*/ 4054 h 10000"/>
                  <a:gd name="connsiteX1128" fmla="*/ 8427 w 10000"/>
                  <a:gd name="connsiteY1128" fmla="*/ 4028 h 10000"/>
                  <a:gd name="connsiteX1129" fmla="*/ 8438 w 10000"/>
                  <a:gd name="connsiteY1129" fmla="*/ 4025 h 10000"/>
                  <a:gd name="connsiteX1130" fmla="*/ 8468 w 10000"/>
                  <a:gd name="connsiteY1130" fmla="*/ 4006 h 10000"/>
                  <a:gd name="connsiteX1131" fmla="*/ 8485 w 10000"/>
                  <a:gd name="connsiteY1131" fmla="*/ 3999 h 10000"/>
                  <a:gd name="connsiteX1132" fmla="*/ 8493 w 10000"/>
                  <a:gd name="connsiteY1132" fmla="*/ 4025 h 10000"/>
                  <a:gd name="connsiteX1133" fmla="*/ 8515 w 10000"/>
                  <a:gd name="connsiteY1133" fmla="*/ 4028 h 10000"/>
                  <a:gd name="connsiteX1134" fmla="*/ 8543 w 10000"/>
                  <a:gd name="connsiteY1134" fmla="*/ 4009 h 10000"/>
                  <a:gd name="connsiteX1135" fmla="*/ 8551 w 10000"/>
                  <a:gd name="connsiteY1135" fmla="*/ 3990 h 10000"/>
                  <a:gd name="connsiteX1136" fmla="*/ 8582 w 10000"/>
                  <a:gd name="connsiteY1136" fmla="*/ 3977 h 10000"/>
                  <a:gd name="connsiteX1137" fmla="*/ 8596 w 10000"/>
                  <a:gd name="connsiteY1137" fmla="*/ 3977 h 10000"/>
                  <a:gd name="connsiteX1138" fmla="*/ 8607 w 10000"/>
                  <a:gd name="connsiteY1138" fmla="*/ 3980 h 10000"/>
                  <a:gd name="connsiteX1139" fmla="*/ 8645 w 10000"/>
                  <a:gd name="connsiteY1139" fmla="*/ 3970 h 10000"/>
                  <a:gd name="connsiteX1140" fmla="*/ 8654 w 10000"/>
                  <a:gd name="connsiteY1140" fmla="*/ 3951 h 10000"/>
                  <a:gd name="connsiteX1141" fmla="*/ 8670 w 10000"/>
                  <a:gd name="connsiteY1141" fmla="*/ 3935 h 10000"/>
                  <a:gd name="connsiteX1142" fmla="*/ 8695 w 10000"/>
                  <a:gd name="connsiteY1142" fmla="*/ 3935 h 10000"/>
                  <a:gd name="connsiteX1143" fmla="*/ 8704 w 10000"/>
                  <a:gd name="connsiteY1143" fmla="*/ 3951 h 10000"/>
                  <a:gd name="connsiteX1144" fmla="*/ 8717 w 10000"/>
                  <a:gd name="connsiteY1144" fmla="*/ 3964 h 10000"/>
                  <a:gd name="connsiteX1145" fmla="*/ 8751 w 10000"/>
                  <a:gd name="connsiteY1145" fmla="*/ 3951 h 10000"/>
                  <a:gd name="connsiteX1146" fmla="*/ 8776 w 10000"/>
                  <a:gd name="connsiteY1146" fmla="*/ 3935 h 10000"/>
                  <a:gd name="connsiteX1147" fmla="*/ 8798 w 10000"/>
                  <a:gd name="connsiteY1147" fmla="*/ 3925 h 10000"/>
                  <a:gd name="connsiteX1148" fmla="*/ 8806 w 10000"/>
                  <a:gd name="connsiteY1148" fmla="*/ 3892 h 10000"/>
                  <a:gd name="connsiteX1149" fmla="*/ 8814 w 10000"/>
                  <a:gd name="connsiteY1149" fmla="*/ 3876 h 10000"/>
                  <a:gd name="connsiteX1150" fmla="*/ 8839 w 10000"/>
                  <a:gd name="connsiteY1150" fmla="*/ 3873 h 10000"/>
                  <a:gd name="connsiteX1151" fmla="*/ 8842 w 10000"/>
                  <a:gd name="connsiteY1151" fmla="*/ 3876 h 10000"/>
                  <a:gd name="connsiteX1152" fmla="*/ 8856 w 10000"/>
                  <a:gd name="connsiteY1152" fmla="*/ 3863 h 10000"/>
                  <a:gd name="connsiteX1153" fmla="*/ 8856 w 10000"/>
                  <a:gd name="connsiteY1153" fmla="*/ 3841 h 10000"/>
                  <a:gd name="connsiteX1154" fmla="*/ 8870 w 10000"/>
                  <a:gd name="connsiteY1154" fmla="*/ 3821 h 10000"/>
                  <a:gd name="connsiteX1155" fmla="*/ 8903 w 10000"/>
                  <a:gd name="connsiteY1155" fmla="*/ 3802 h 10000"/>
                  <a:gd name="connsiteX1156" fmla="*/ 8914 w 10000"/>
                  <a:gd name="connsiteY1156" fmla="*/ 3782 h 10000"/>
                  <a:gd name="connsiteX1157" fmla="*/ 8939 w 10000"/>
                  <a:gd name="connsiteY1157" fmla="*/ 3782 h 10000"/>
                  <a:gd name="connsiteX1158" fmla="*/ 8961 w 10000"/>
                  <a:gd name="connsiteY1158" fmla="*/ 3779 h 10000"/>
                  <a:gd name="connsiteX1159" fmla="*/ 8983 w 10000"/>
                  <a:gd name="connsiteY1159" fmla="*/ 3760 h 10000"/>
                  <a:gd name="connsiteX1160" fmla="*/ 9003 w 10000"/>
                  <a:gd name="connsiteY1160" fmla="*/ 3763 h 10000"/>
                  <a:gd name="connsiteX1161" fmla="*/ 9019 w 10000"/>
                  <a:gd name="connsiteY1161" fmla="*/ 3779 h 10000"/>
                  <a:gd name="connsiteX1162" fmla="*/ 9050 w 10000"/>
                  <a:gd name="connsiteY1162" fmla="*/ 3812 h 10000"/>
                  <a:gd name="connsiteX1163" fmla="*/ 9080 w 10000"/>
                  <a:gd name="connsiteY1163" fmla="*/ 3831 h 10000"/>
                  <a:gd name="connsiteX1164" fmla="*/ 9097 w 10000"/>
                  <a:gd name="connsiteY1164" fmla="*/ 3867 h 10000"/>
                  <a:gd name="connsiteX1165" fmla="*/ 9114 w 10000"/>
                  <a:gd name="connsiteY1165" fmla="*/ 3902 h 10000"/>
                  <a:gd name="connsiteX1166" fmla="*/ 9122 w 10000"/>
                  <a:gd name="connsiteY1166" fmla="*/ 3935 h 10000"/>
                  <a:gd name="connsiteX1167" fmla="*/ 9125 w 10000"/>
                  <a:gd name="connsiteY1167" fmla="*/ 3964 h 10000"/>
                  <a:gd name="connsiteX1168" fmla="*/ 9130 w 10000"/>
                  <a:gd name="connsiteY1168" fmla="*/ 3999 h 10000"/>
                  <a:gd name="connsiteX1169" fmla="*/ 9130 w 10000"/>
                  <a:gd name="connsiteY1169" fmla="*/ 4054 h 10000"/>
                  <a:gd name="connsiteX1170" fmla="*/ 9155 w 10000"/>
                  <a:gd name="connsiteY1170" fmla="*/ 4093 h 10000"/>
                  <a:gd name="connsiteX1171" fmla="*/ 9169 w 10000"/>
                  <a:gd name="connsiteY1171" fmla="*/ 4090 h 10000"/>
                  <a:gd name="connsiteX1172" fmla="*/ 9211 w 10000"/>
                  <a:gd name="connsiteY1172" fmla="*/ 4077 h 10000"/>
                  <a:gd name="connsiteX1173" fmla="*/ 9244 w 10000"/>
                  <a:gd name="connsiteY1173" fmla="*/ 4077 h 10000"/>
                  <a:gd name="connsiteX1174" fmla="*/ 9252 w 10000"/>
                  <a:gd name="connsiteY1174" fmla="*/ 4103 h 10000"/>
                  <a:gd name="connsiteX1175" fmla="*/ 9258 w 10000"/>
                  <a:gd name="connsiteY1175" fmla="*/ 4148 h 10000"/>
                  <a:gd name="connsiteX1176" fmla="*/ 9269 w 10000"/>
                  <a:gd name="connsiteY1176" fmla="*/ 4158 h 10000"/>
                  <a:gd name="connsiteX1177" fmla="*/ 9294 w 10000"/>
                  <a:gd name="connsiteY1177" fmla="*/ 4158 h 10000"/>
                  <a:gd name="connsiteX1178" fmla="*/ 9319 w 10000"/>
                  <a:gd name="connsiteY1178" fmla="*/ 4168 h 10000"/>
                  <a:gd name="connsiteX1179" fmla="*/ 9346 w 10000"/>
                  <a:gd name="connsiteY1179" fmla="*/ 4190 h 10000"/>
                  <a:gd name="connsiteX1180" fmla="*/ 9357 w 10000"/>
                  <a:gd name="connsiteY1180" fmla="*/ 4168 h 10000"/>
                  <a:gd name="connsiteX1181" fmla="*/ 9371 w 10000"/>
                  <a:gd name="connsiteY1181" fmla="*/ 4132 h 10000"/>
                  <a:gd name="connsiteX1182" fmla="*/ 9391 w 10000"/>
                  <a:gd name="connsiteY1182" fmla="*/ 4113 h 10000"/>
                  <a:gd name="connsiteX1183" fmla="*/ 9407 w 10000"/>
                  <a:gd name="connsiteY1183" fmla="*/ 4103 h 10000"/>
                  <a:gd name="connsiteX1184" fmla="*/ 9435 w 10000"/>
                  <a:gd name="connsiteY1184" fmla="*/ 4100 h 10000"/>
                  <a:gd name="connsiteX1185" fmla="*/ 9460 w 10000"/>
                  <a:gd name="connsiteY1185" fmla="*/ 4084 h 10000"/>
                  <a:gd name="connsiteX1186" fmla="*/ 9485 w 10000"/>
                  <a:gd name="connsiteY1186" fmla="*/ 4067 h 10000"/>
                  <a:gd name="connsiteX1187" fmla="*/ 9496 w 10000"/>
                  <a:gd name="connsiteY1187" fmla="*/ 4054 h 10000"/>
                  <a:gd name="connsiteX1188" fmla="*/ 9526 w 10000"/>
                  <a:gd name="connsiteY1188" fmla="*/ 4048 h 10000"/>
                  <a:gd name="connsiteX1189" fmla="*/ 9557 w 10000"/>
                  <a:gd name="connsiteY1189" fmla="*/ 4038 h 10000"/>
                  <a:gd name="connsiteX1190" fmla="*/ 9584 w 10000"/>
                  <a:gd name="connsiteY1190" fmla="*/ 4019 h 10000"/>
                  <a:gd name="connsiteX1191" fmla="*/ 9623 w 10000"/>
                  <a:gd name="connsiteY1191" fmla="*/ 4016 h 10000"/>
                  <a:gd name="connsiteX1192" fmla="*/ 9648 w 10000"/>
                  <a:gd name="connsiteY1192" fmla="*/ 4009 h 10000"/>
                  <a:gd name="connsiteX1193" fmla="*/ 9673 w 10000"/>
                  <a:gd name="connsiteY1193" fmla="*/ 4019 h 10000"/>
                  <a:gd name="connsiteX1194" fmla="*/ 9712 w 10000"/>
                  <a:gd name="connsiteY1194" fmla="*/ 4038 h 10000"/>
                  <a:gd name="connsiteX1195" fmla="*/ 9742 w 10000"/>
                  <a:gd name="connsiteY1195" fmla="*/ 4074 h 10000"/>
                  <a:gd name="connsiteX1196" fmla="*/ 9776 w 10000"/>
                  <a:gd name="connsiteY1196" fmla="*/ 4093 h 10000"/>
                  <a:gd name="connsiteX1197" fmla="*/ 9814 w 10000"/>
                  <a:gd name="connsiteY1197" fmla="*/ 4109 h 10000"/>
                  <a:gd name="connsiteX1198" fmla="*/ 9859 w 10000"/>
                  <a:gd name="connsiteY1198" fmla="*/ 4119 h 10000"/>
                  <a:gd name="connsiteX1199" fmla="*/ 9898 w 10000"/>
                  <a:gd name="connsiteY1199" fmla="*/ 4122 h 10000"/>
                  <a:gd name="connsiteX1200" fmla="*/ 9931 w 10000"/>
                  <a:gd name="connsiteY1200" fmla="*/ 4109 h 10000"/>
                  <a:gd name="connsiteX1201" fmla="*/ 9956 w 10000"/>
                  <a:gd name="connsiteY1201" fmla="*/ 4100 h 10000"/>
                  <a:gd name="connsiteX1202" fmla="*/ 9981 w 10000"/>
                  <a:gd name="connsiteY1202" fmla="*/ 4067 h 10000"/>
                  <a:gd name="connsiteX1203" fmla="*/ 9994 w 10000"/>
                  <a:gd name="connsiteY1203" fmla="*/ 4035 h 10000"/>
                  <a:gd name="connsiteX1204" fmla="*/ 10000 w 10000"/>
                  <a:gd name="connsiteY1204" fmla="*/ 3996 h 10000"/>
                  <a:gd name="connsiteX1205" fmla="*/ 9994 w 10000"/>
                  <a:gd name="connsiteY1205" fmla="*/ 3941 h 10000"/>
                  <a:gd name="connsiteX1206" fmla="*/ 9986 w 10000"/>
                  <a:gd name="connsiteY1206" fmla="*/ 3905 h 10000"/>
                  <a:gd name="connsiteX1207" fmla="*/ 9981 w 10000"/>
                  <a:gd name="connsiteY1207" fmla="*/ 3857 h 10000"/>
                  <a:gd name="connsiteX1208" fmla="*/ 9989 w 10000"/>
                  <a:gd name="connsiteY1208" fmla="*/ 3837 h 10000"/>
                  <a:gd name="connsiteX1209" fmla="*/ 9989 w 10000"/>
                  <a:gd name="connsiteY1209" fmla="*/ 3812 h 10000"/>
                  <a:gd name="connsiteX1210" fmla="*/ 9981 w 10000"/>
                  <a:gd name="connsiteY1210" fmla="*/ 3792 h 10000"/>
                  <a:gd name="connsiteX1211" fmla="*/ 9970 w 10000"/>
                  <a:gd name="connsiteY1211" fmla="*/ 3763 h 10000"/>
                  <a:gd name="connsiteX1212" fmla="*/ 9945 w 10000"/>
                  <a:gd name="connsiteY1212" fmla="*/ 3705 h 10000"/>
                  <a:gd name="connsiteX1213" fmla="*/ 9931 w 10000"/>
                  <a:gd name="connsiteY1213" fmla="*/ 3659 h 10000"/>
                  <a:gd name="connsiteX1214" fmla="*/ 9903 w 10000"/>
                  <a:gd name="connsiteY1214" fmla="*/ 3640 h 10000"/>
                  <a:gd name="connsiteX1215" fmla="*/ 9881 w 10000"/>
                  <a:gd name="connsiteY1215" fmla="*/ 3620 h 10000"/>
                  <a:gd name="connsiteX1216" fmla="*/ 9856 w 10000"/>
                  <a:gd name="connsiteY1216" fmla="*/ 3595 h 10000"/>
                  <a:gd name="connsiteX1217" fmla="*/ 9817 w 10000"/>
                  <a:gd name="connsiteY1217" fmla="*/ 3562 h 10000"/>
                  <a:gd name="connsiteX1218" fmla="*/ 9795 w 10000"/>
                  <a:gd name="connsiteY1218" fmla="*/ 3546 h 10000"/>
                  <a:gd name="connsiteX1219" fmla="*/ 9778 w 10000"/>
                  <a:gd name="connsiteY1219" fmla="*/ 3527 h 10000"/>
                  <a:gd name="connsiteX1220" fmla="*/ 9745 w 10000"/>
                  <a:gd name="connsiteY1220" fmla="*/ 3501 h 10000"/>
                  <a:gd name="connsiteX1221" fmla="*/ 9726 w 10000"/>
                  <a:gd name="connsiteY1221" fmla="*/ 3488 h 10000"/>
                  <a:gd name="connsiteX1222" fmla="*/ 9704 w 10000"/>
                  <a:gd name="connsiteY1222" fmla="*/ 3472 h 10000"/>
                  <a:gd name="connsiteX1223" fmla="*/ 9695 w 10000"/>
                  <a:gd name="connsiteY1223" fmla="*/ 3468 h 10000"/>
                  <a:gd name="connsiteX1224" fmla="*/ 9690 w 10000"/>
                  <a:gd name="connsiteY1224" fmla="*/ 3459 h 10000"/>
                  <a:gd name="connsiteX1225" fmla="*/ 9673 w 10000"/>
                  <a:gd name="connsiteY1225" fmla="*/ 3449 h 10000"/>
                  <a:gd name="connsiteX1226" fmla="*/ 9665 w 10000"/>
                  <a:gd name="connsiteY1226" fmla="*/ 3442 h 10000"/>
                  <a:gd name="connsiteX1227" fmla="*/ 9654 w 10000"/>
                  <a:gd name="connsiteY1227" fmla="*/ 3449 h 10000"/>
                  <a:gd name="connsiteX1228" fmla="*/ 9521 w 10000"/>
                  <a:gd name="connsiteY1228" fmla="*/ 3394 h 10000"/>
                  <a:gd name="connsiteX1229" fmla="*/ 9510 w 10000"/>
                  <a:gd name="connsiteY1229" fmla="*/ 3368 h 10000"/>
                  <a:gd name="connsiteX1230" fmla="*/ 9496 w 10000"/>
                  <a:gd name="connsiteY1230" fmla="*/ 3287 h 10000"/>
                  <a:gd name="connsiteX1231" fmla="*/ 9488 w 10000"/>
                  <a:gd name="connsiteY1231" fmla="*/ 3216 h 10000"/>
                  <a:gd name="connsiteX1232" fmla="*/ 9493 w 10000"/>
                  <a:gd name="connsiteY1232" fmla="*/ 3174 h 10000"/>
                  <a:gd name="connsiteX1233" fmla="*/ 9501 w 10000"/>
                  <a:gd name="connsiteY1233" fmla="*/ 3128 h 10000"/>
                  <a:gd name="connsiteX1234" fmla="*/ 9488 w 10000"/>
                  <a:gd name="connsiteY1234" fmla="*/ 3025 h 10000"/>
                  <a:gd name="connsiteX1235" fmla="*/ 9446 w 10000"/>
                  <a:gd name="connsiteY1235" fmla="*/ 2931 h 10000"/>
                  <a:gd name="connsiteX1236" fmla="*/ 9382 w 10000"/>
                  <a:gd name="connsiteY1236" fmla="*/ 2837 h 10000"/>
                  <a:gd name="connsiteX1237" fmla="*/ 9316 w 10000"/>
                  <a:gd name="connsiteY1237" fmla="*/ 2753 h 10000"/>
                  <a:gd name="connsiteX1238" fmla="*/ 9294 w 10000"/>
                  <a:gd name="connsiteY1238" fmla="*/ 2655 h 10000"/>
                  <a:gd name="connsiteX1239" fmla="*/ 9213 w 10000"/>
                  <a:gd name="connsiteY1239" fmla="*/ 2328 h 10000"/>
                  <a:gd name="connsiteX1240" fmla="*/ 9172 w 10000"/>
                  <a:gd name="connsiteY1240" fmla="*/ 2286 h 10000"/>
                  <a:gd name="connsiteX1241" fmla="*/ 9019 w 10000"/>
                  <a:gd name="connsiteY1241" fmla="*/ 2082 h 10000"/>
                  <a:gd name="connsiteX1242" fmla="*/ 8906 w 10000"/>
                  <a:gd name="connsiteY1242" fmla="*/ 1946 h 10000"/>
                  <a:gd name="connsiteX1243" fmla="*/ 8801 w 10000"/>
                  <a:gd name="connsiteY1243" fmla="*/ 1778 h 10000"/>
                  <a:gd name="connsiteX1244" fmla="*/ 8806 w 10000"/>
                  <a:gd name="connsiteY1244" fmla="*/ 1713 h 10000"/>
                  <a:gd name="connsiteX1245" fmla="*/ 8809 w 10000"/>
                  <a:gd name="connsiteY1245" fmla="*/ 1703 h 10000"/>
                  <a:gd name="connsiteX1246" fmla="*/ 8817 w 10000"/>
                  <a:gd name="connsiteY1246" fmla="*/ 1713 h 10000"/>
                  <a:gd name="connsiteX1247" fmla="*/ 8834 w 10000"/>
                  <a:gd name="connsiteY1247" fmla="*/ 1729 h 10000"/>
                  <a:gd name="connsiteX1248" fmla="*/ 8839 w 10000"/>
                  <a:gd name="connsiteY1248" fmla="*/ 1729 h 10000"/>
                  <a:gd name="connsiteX1249" fmla="*/ 8848 w 10000"/>
                  <a:gd name="connsiteY1249" fmla="*/ 1723 h 10000"/>
                  <a:gd name="connsiteX1250" fmla="*/ 8850 w 10000"/>
                  <a:gd name="connsiteY1250" fmla="*/ 1703 h 10000"/>
                  <a:gd name="connsiteX1251" fmla="*/ 8850 w 10000"/>
                  <a:gd name="connsiteY1251" fmla="*/ 1684 h 10000"/>
                  <a:gd name="connsiteX1252" fmla="*/ 8850 w 10000"/>
                  <a:gd name="connsiteY1252" fmla="*/ 1648 h 10000"/>
                  <a:gd name="connsiteX1253" fmla="*/ 8881 w 10000"/>
                  <a:gd name="connsiteY1253" fmla="*/ 1571 h 10000"/>
                  <a:gd name="connsiteX1254" fmla="*/ 8895 w 10000"/>
                  <a:gd name="connsiteY1254" fmla="*/ 1541 h 10000"/>
                  <a:gd name="connsiteX1255" fmla="*/ 8895 w 10000"/>
                  <a:gd name="connsiteY1255" fmla="*/ 1525 h 10000"/>
                  <a:gd name="connsiteX1256" fmla="*/ 8881 w 10000"/>
                  <a:gd name="connsiteY1256" fmla="*/ 1516 h 10000"/>
                  <a:gd name="connsiteX1257" fmla="*/ 8864 w 10000"/>
                  <a:gd name="connsiteY1257" fmla="*/ 1522 h 10000"/>
                  <a:gd name="connsiteX1258" fmla="*/ 8850 w 10000"/>
                  <a:gd name="connsiteY1258" fmla="*/ 1535 h 10000"/>
                  <a:gd name="connsiteX1259" fmla="*/ 8834 w 10000"/>
                  <a:gd name="connsiteY1259" fmla="*/ 1571 h 10000"/>
                  <a:gd name="connsiteX1260" fmla="*/ 8825 w 10000"/>
                  <a:gd name="connsiteY1260" fmla="*/ 1587 h 10000"/>
                  <a:gd name="connsiteX1261" fmla="*/ 8776 w 10000"/>
                  <a:gd name="connsiteY1261" fmla="*/ 1571 h 10000"/>
                  <a:gd name="connsiteX1262" fmla="*/ 8745 w 10000"/>
                  <a:gd name="connsiteY1262" fmla="*/ 1580 h 10000"/>
                  <a:gd name="connsiteX1263" fmla="*/ 8720 w 10000"/>
                  <a:gd name="connsiteY1263" fmla="*/ 1587 h 10000"/>
                  <a:gd name="connsiteX1264" fmla="*/ 8709 w 10000"/>
                  <a:gd name="connsiteY1264" fmla="*/ 1609 h 10000"/>
                  <a:gd name="connsiteX1265" fmla="*/ 8693 w 10000"/>
                  <a:gd name="connsiteY1265" fmla="*/ 1616 h 10000"/>
                  <a:gd name="connsiteX1266" fmla="*/ 8684 w 10000"/>
                  <a:gd name="connsiteY1266" fmla="*/ 1639 h 10000"/>
                  <a:gd name="connsiteX1267" fmla="*/ 8684 w 10000"/>
                  <a:gd name="connsiteY1267" fmla="*/ 1658 h 10000"/>
                  <a:gd name="connsiteX1268" fmla="*/ 8665 w 10000"/>
                  <a:gd name="connsiteY1268" fmla="*/ 1655 h 10000"/>
                  <a:gd name="connsiteX1269" fmla="*/ 8665 w 10000"/>
                  <a:gd name="connsiteY1269" fmla="*/ 1645 h 10000"/>
                  <a:gd name="connsiteX1270" fmla="*/ 8665 w 10000"/>
                  <a:gd name="connsiteY1270" fmla="*/ 1626 h 10000"/>
                  <a:gd name="connsiteX1271" fmla="*/ 8676 w 10000"/>
                  <a:gd name="connsiteY1271" fmla="*/ 1609 h 10000"/>
                  <a:gd name="connsiteX1272" fmla="*/ 8679 w 10000"/>
                  <a:gd name="connsiteY1272" fmla="*/ 1597 h 10000"/>
                  <a:gd name="connsiteX1273" fmla="*/ 8687 w 10000"/>
                  <a:gd name="connsiteY1273" fmla="*/ 1577 h 10000"/>
                  <a:gd name="connsiteX1274" fmla="*/ 8695 w 10000"/>
                  <a:gd name="connsiteY1274" fmla="*/ 1554 h 10000"/>
                  <a:gd name="connsiteX1275" fmla="*/ 8709 w 10000"/>
                  <a:gd name="connsiteY1275" fmla="*/ 1532 h 10000"/>
                  <a:gd name="connsiteX1276" fmla="*/ 8704 w 10000"/>
                  <a:gd name="connsiteY1276" fmla="*/ 1512 h 10000"/>
                  <a:gd name="connsiteX1277" fmla="*/ 8695 w 10000"/>
                  <a:gd name="connsiteY1277" fmla="*/ 1503 h 10000"/>
                  <a:gd name="connsiteX1278" fmla="*/ 8684 w 10000"/>
                  <a:gd name="connsiteY1278" fmla="*/ 1503 h 10000"/>
                  <a:gd name="connsiteX1279" fmla="*/ 8670 w 10000"/>
                  <a:gd name="connsiteY1279" fmla="*/ 1525 h 10000"/>
                  <a:gd name="connsiteX1280" fmla="*/ 8665 w 10000"/>
                  <a:gd name="connsiteY1280" fmla="*/ 1545 h 10000"/>
                  <a:gd name="connsiteX1281" fmla="*/ 8654 w 10000"/>
                  <a:gd name="connsiteY1281" fmla="*/ 1567 h 10000"/>
                  <a:gd name="connsiteX1282" fmla="*/ 8648 w 10000"/>
                  <a:gd name="connsiteY1282" fmla="*/ 1587 h 10000"/>
                  <a:gd name="connsiteX1283" fmla="*/ 8640 w 10000"/>
                  <a:gd name="connsiteY1283" fmla="*/ 1629 h 10000"/>
                  <a:gd name="connsiteX1284" fmla="*/ 8620 w 10000"/>
                  <a:gd name="connsiteY1284" fmla="*/ 1635 h 10000"/>
                  <a:gd name="connsiteX1285" fmla="*/ 8612 w 10000"/>
                  <a:gd name="connsiteY1285" fmla="*/ 1635 h 10000"/>
                  <a:gd name="connsiteX1286" fmla="*/ 8604 w 10000"/>
                  <a:gd name="connsiteY1286" fmla="*/ 1626 h 10000"/>
                  <a:gd name="connsiteX1287" fmla="*/ 8596 w 10000"/>
                  <a:gd name="connsiteY1287" fmla="*/ 1616 h 10000"/>
                  <a:gd name="connsiteX1288" fmla="*/ 8596 w 10000"/>
                  <a:gd name="connsiteY1288" fmla="*/ 1580 h 10000"/>
                  <a:gd name="connsiteX1289" fmla="*/ 8587 w 10000"/>
                  <a:gd name="connsiteY1289" fmla="*/ 1545 h 10000"/>
                  <a:gd name="connsiteX1290" fmla="*/ 8565 w 10000"/>
                  <a:gd name="connsiteY1290" fmla="*/ 1516 h 10000"/>
                  <a:gd name="connsiteX1291" fmla="*/ 8543 w 10000"/>
                  <a:gd name="connsiteY1291" fmla="*/ 1512 h 10000"/>
                  <a:gd name="connsiteX1292" fmla="*/ 8518 w 10000"/>
                  <a:gd name="connsiteY1292" fmla="*/ 1532 h 10000"/>
                  <a:gd name="connsiteX1293" fmla="*/ 8476 w 10000"/>
                  <a:gd name="connsiteY1293" fmla="*/ 1567 h 10000"/>
                  <a:gd name="connsiteX1294" fmla="*/ 8454 w 10000"/>
                  <a:gd name="connsiteY1294" fmla="*/ 1551 h 10000"/>
                  <a:gd name="connsiteX1295" fmla="*/ 8402 w 10000"/>
                  <a:gd name="connsiteY1295" fmla="*/ 1493 h 10000"/>
                  <a:gd name="connsiteX1296" fmla="*/ 8371 w 10000"/>
                  <a:gd name="connsiteY1296" fmla="*/ 1428 h 10000"/>
                  <a:gd name="connsiteX1297" fmla="*/ 8072 w 10000"/>
                  <a:gd name="connsiteY1297" fmla="*/ 1422 h 10000"/>
                  <a:gd name="connsiteX1298" fmla="*/ 7823 w 10000"/>
                  <a:gd name="connsiteY1298" fmla="*/ 1279 h 10000"/>
                  <a:gd name="connsiteX1299" fmla="*/ 7587 w 10000"/>
                  <a:gd name="connsiteY1299" fmla="*/ 1133 h 10000"/>
                  <a:gd name="connsiteX1300" fmla="*/ 7526 w 10000"/>
                  <a:gd name="connsiteY1300" fmla="*/ 1098 h 10000"/>
                  <a:gd name="connsiteX1301" fmla="*/ 7346 w 10000"/>
                  <a:gd name="connsiteY1301" fmla="*/ 991 h 10000"/>
                  <a:gd name="connsiteX1302" fmla="*/ 7321 w 10000"/>
                  <a:gd name="connsiteY1302" fmla="*/ 959 h 10000"/>
                  <a:gd name="connsiteX1303" fmla="*/ 7307 w 10000"/>
                  <a:gd name="connsiteY1303" fmla="*/ 871 h 10000"/>
                  <a:gd name="connsiteX1304" fmla="*/ 7224 w 10000"/>
                  <a:gd name="connsiteY1304" fmla="*/ 816 h 10000"/>
                  <a:gd name="connsiteX1305" fmla="*/ 7147 w 10000"/>
                  <a:gd name="connsiteY1305" fmla="*/ 787 h 10000"/>
                  <a:gd name="connsiteX1306" fmla="*/ 7080 w 10000"/>
                  <a:gd name="connsiteY1306" fmla="*/ 742 h 10000"/>
                  <a:gd name="connsiteX1307" fmla="*/ 7069 w 10000"/>
                  <a:gd name="connsiteY1307" fmla="*/ 767 h 10000"/>
                  <a:gd name="connsiteX1308" fmla="*/ 7033 w 10000"/>
                  <a:gd name="connsiteY1308" fmla="*/ 787 h 10000"/>
                  <a:gd name="connsiteX1309" fmla="*/ 6820 w 10000"/>
                  <a:gd name="connsiteY1309" fmla="*/ 878 h 10000"/>
                  <a:gd name="connsiteX1310" fmla="*/ 6726 w 10000"/>
                  <a:gd name="connsiteY1310" fmla="*/ 897 h 10000"/>
                  <a:gd name="connsiteX1311" fmla="*/ 6626 w 10000"/>
                  <a:gd name="connsiteY1311" fmla="*/ 955 h 10000"/>
                  <a:gd name="connsiteX1312" fmla="*/ 6582 w 10000"/>
                  <a:gd name="connsiteY1312" fmla="*/ 946 h 10000"/>
                  <a:gd name="connsiteX1313" fmla="*/ 6571 w 10000"/>
                  <a:gd name="connsiteY1313" fmla="*/ 955 h 10000"/>
                  <a:gd name="connsiteX1314" fmla="*/ 6507 w 10000"/>
                  <a:gd name="connsiteY1314" fmla="*/ 975 h 10000"/>
                  <a:gd name="connsiteX1315" fmla="*/ 6485 w 10000"/>
                  <a:gd name="connsiteY1315" fmla="*/ 975 h 10000"/>
                  <a:gd name="connsiteX1316" fmla="*/ 6476 w 10000"/>
                  <a:gd name="connsiteY1316" fmla="*/ 965 h 10000"/>
                  <a:gd name="connsiteX1317" fmla="*/ 6474 w 10000"/>
                  <a:gd name="connsiteY1317" fmla="*/ 936 h 10000"/>
                  <a:gd name="connsiteX1318" fmla="*/ 6452 w 10000"/>
                  <a:gd name="connsiteY1318" fmla="*/ 887 h 10000"/>
                  <a:gd name="connsiteX1319" fmla="*/ 6352 w 10000"/>
                  <a:gd name="connsiteY1319" fmla="*/ 767 h 10000"/>
                  <a:gd name="connsiteX1320" fmla="*/ 6313 w 10000"/>
                  <a:gd name="connsiteY1320" fmla="*/ 732 h 10000"/>
                  <a:gd name="connsiteX1321" fmla="*/ 6296 w 10000"/>
                  <a:gd name="connsiteY1321" fmla="*/ 690 h 10000"/>
                  <a:gd name="connsiteX1322" fmla="*/ 6271 w 10000"/>
                  <a:gd name="connsiteY1322" fmla="*/ 664 h 10000"/>
                  <a:gd name="connsiteX1323" fmla="*/ 6266 w 10000"/>
                  <a:gd name="connsiteY1323" fmla="*/ 654 h 10000"/>
                  <a:gd name="connsiteX1324" fmla="*/ 6111 w 10000"/>
                  <a:gd name="connsiteY1324" fmla="*/ 398 h 10000"/>
                  <a:gd name="connsiteX1325" fmla="*/ 5903 w 10000"/>
                  <a:gd name="connsiteY1325" fmla="*/ 408 h 10000"/>
                  <a:gd name="connsiteX1326" fmla="*/ 5837 w 10000"/>
                  <a:gd name="connsiteY1326" fmla="*/ 427 h 10000"/>
                  <a:gd name="connsiteX1327" fmla="*/ 5756 w 10000"/>
                  <a:gd name="connsiteY1327" fmla="*/ 453 h 10000"/>
                  <a:gd name="connsiteX1328" fmla="*/ 5681 w 10000"/>
                  <a:gd name="connsiteY1328" fmla="*/ 453 h 10000"/>
                  <a:gd name="connsiteX1329" fmla="*/ 5609 w 10000"/>
                  <a:gd name="connsiteY1329" fmla="*/ 447 h 10000"/>
                  <a:gd name="connsiteX1330" fmla="*/ 5554 w 10000"/>
                  <a:gd name="connsiteY1330" fmla="*/ 304 h 10000"/>
                  <a:gd name="connsiteX1331" fmla="*/ 5529 w 10000"/>
                  <a:gd name="connsiteY1331" fmla="*/ 301 h 10000"/>
                  <a:gd name="connsiteX1332" fmla="*/ 5393 w 10000"/>
                  <a:gd name="connsiteY1332" fmla="*/ 256 h 10000"/>
                  <a:gd name="connsiteX1333" fmla="*/ 5366 w 10000"/>
                  <a:gd name="connsiteY1333" fmla="*/ 220 h 10000"/>
                  <a:gd name="connsiteX1334" fmla="*/ 5249 w 10000"/>
                  <a:gd name="connsiteY1334" fmla="*/ 155 h 10000"/>
                  <a:gd name="connsiteX1335" fmla="*/ 5141 w 10000"/>
                  <a:gd name="connsiteY1335" fmla="*/ 52 h 10000"/>
                  <a:gd name="connsiteX1336" fmla="*/ 5116 w 10000"/>
                  <a:gd name="connsiteY1336" fmla="*/ 3 h 10000"/>
                  <a:gd name="connsiteX1337" fmla="*/ 5061 w 10000"/>
                  <a:gd name="connsiteY1337" fmla="*/ 0 h 10000"/>
                  <a:gd name="connsiteX1338" fmla="*/ 5036 w 10000"/>
                  <a:gd name="connsiteY1338" fmla="*/ 32 h 10000"/>
                  <a:gd name="connsiteX1339" fmla="*/ 4942 w 10000"/>
                  <a:gd name="connsiteY1339" fmla="*/ 133 h 10000"/>
                  <a:gd name="connsiteX1340" fmla="*/ 4900 w 10000"/>
                  <a:gd name="connsiteY1340" fmla="*/ 217 h 10000"/>
                  <a:gd name="connsiteX1341" fmla="*/ 4861 w 10000"/>
                  <a:gd name="connsiteY1341" fmla="*/ 198 h 10000"/>
                  <a:gd name="connsiteX1342" fmla="*/ 4795 w 10000"/>
                  <a:gd name="connsiteY1342" fmla="*/ 68 h 10000"/>
                  <a:gd name="connsiteX1343" fmla="*/ 4778 w 10000"/>
                  <a:gd name="connsiteY1343" fmla="*/ 62 h 10000"/>
                  <a:gd name="connsiteX1344" fmla="*/ 4765 w 10000"/>
                  <a:gd name="connsiteY1344" fmla="*/ 62 h 10000"/>
                  <a:gd name="connsiteX1345" fmla="*/ 4748 w 10000"/>
                  <a:gd name="connsiteY1345" fmla="*/ 68 h 10000"/>
                  <a:gd name="connsiteX1346" fmla="*/ 4673 w 10000"/>
                  <a:gd name="connsiteY1346" fmla="*/ 136 h 10000"/>
                  <a:gd name="connsiteX1347" fmla="*/ 4632 w 10000"/>
                  <a:gd name="connsiteY1347" fmla="*/ 201 h 10000"/>
                  <a:gd name="connsiteX1348" fmla="*/ 4623 w 10000"/>
                  <a:gd name="connsiteY1348" fmla="*/ 210 h 10000"/>
                  <a:gd name="connsiteX1349" fmla="*/ 4579 w 10000"/>
                  <a:gd name="connsiteY1349" fmla="*/ 220 h 10000"/>
                  <a:gd name="connsiteX1350" fmla="*/ 4479 w 10000"/>
                  <a:gd name="connsiteY1350" fmla="*/ 198 h 10000"/>
                  <a:gd name="connsiteX1351" fmla="*/ 4402 w 10000"/>
                  <a:gd name="connsiteY1351" fmla="*/ 165 h 10000"/>
                  <a:gd name="connsiteX1352" fmla="*/ 4374 w 10000"/>
                  <a:gd name="connsiteY1352" fmla="*/ 165 h 10000"/>
                  <a:gd name="connsiteX1353" fmla="*/ 4335 w 10000"/>
                  <a:gd name="connsiteY1353" fmla="*/ 172 h 10000"/>
                  <a:gd name="connsiteX1354" fmla="*/ 4302 w 10000"/>
                  <a:gd name="connsiteY1354" fmla="*/ 188 h 10000"/>
                  <a:gd name="connsiteX1355" fmla="*/ 4271 w 10000"/>
                  <a:gd name="connsiteY1355" fmla="*/ 220 h 10000"/>
                  <a:gd name="connsiteX1356" fmla="*/ 4238 w 10000"/>
                  <a:gd name="connsiteY1356" fmla="*/ 240 h 10000"/>
                  <a:gd name="connsiteX1357" fmla="*/ 4324 w 10000"/>
                  <a:gd name="connsiteY1357" fmla="*/ 1289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  <a:cxn ang="0">
                    <a:pos x="connsiteX1171" y="connsiteY1171"/>
                  </a:cxn>
                  <a:cxn ang="0">
                    <a:pos x="connsiteX1172" y="connsiteY1172"/>
                  </a:cxn>
                  <a:cxn ang="0">
                    <a:pos x="connsiteX1173" y="connsiteY1173"/>
                  </a:cxn>
                  <a:cxn ang="0">
                    <a:pos x="connsiteX1174" y="connsiteY1174"/>
                  </a:cxn>
                  <a:cxn ang="0">
                    <a:pos x="connsiteX1175" y="connsiteY1175"/>
                  </a:cxn>
                  <a:cxn ang="0">
                    <a:pos x="connsiteX1176" y="connsiteY1176"/>
                  </a:cxn>
                  <a:cxn ang="0">
                    <a:pos x="connsiteX1177" y="connsiteY1177"/>
                  </a:cxn>
                  <a:cxn ang="0">
                    <a:pos x="connsiteX1178" y="connsiteY1178"/>
                  </a:cxn>
                  <a:cxn ang="0">
                    <a:pos x="connsiteX1179" y="connsiteY1179"/>
                  </a:cxn>
                  <a:cxn ang="0">
                    <a:pos x="connsiteX1180" y="connsiteY1180"/>
                  </a:cxn>
                  <a:cxn ang="0">
                    <a:pos x="connsiteX1181" y="connsiteY1181"/>
                  </a:cxn>
                  <a:cxn ang="0">
                    <a:pos x="connsiteX1182" y="connsiteY1182"/>
                  </a:cxn>
                  <a:cxn ang="0">
                    <a:pos x="connsiteX1183" y="connsiteY1183"/>
                  </a:cxn>
                  <a:cxn ang="0">
                    <a:pos x="connsiteX1184" y="connsiteY1184"/>
                  </a:cxn>
                  <a:cxn ang="0">
                    <a:pos x="connsiteX1185" y="connsiteY1185"/>
                  </a:cxn>
                  <a:cxn ang="0">
                    <a:pos x="connsiteX1186" y="connsiteY1186"/>
                  </a:cxn>
                  <a:cxn ang="0">
                    <a:pos x="connsiteX1187" y="connsiteY1187"/>
                  </a:cxn>
                  <a:cxn ang="0">
                    <a:pos x="connsiteX1188" y="connsiteY1188"/>
                  </a:cxn>
                  <a:cxn ang="0">
                    <a:pos x="connsiteX1189" y="connsiteY1189"/>
                  </a:cxn>
                  <a:cxn ang="0">
                    <a:pos x="connsiteX1190" y="connsiteY1190"/>
                  </a:cxn>
                  <a:cxn ang="0">
                    <a:pos x="connsiteX1191" y="connsiteY1191"/>
                  </a:cxn>
                  <a:cxn ang="0">
                    <a:pos x="connsiteX1192" y="connsiteY1192"/>
                  </a:cxn>
                  <a:cxn ang="0">
                    <a:pos x="connsiteX1193" y="connsiteY1193"/>
                  </a:cxn>
                  <a:cxn ang="0">
                    <a:pos x="connsiteX1194" y="connsiteY1194"/>
                  </a:cxn>
                  <a:cxn ang="0">
                    <a:pos x="connsiteX1195" y="connsiteY1195"/>
                  </a:cxn>
                  <a:cxn ang="0">
                    <a:pos x="connsiteX1196" y="connsiteY1196"/>
                  </a:cxn>
                  <a:cxn ang="0">
                    <a:pos x="connsiteX1197" y="connsiteY1197"/>
                  </a:cxn>
                  <a:cxn ang="0">
                    <a:pos x="connsiteX1198" y="connsiteY1198"/>
                  </a:cxn>
                  <a:cxn ang="0">
                    <a:pos x="connsiteX1199" y="connsiteY1199"/>
                  </a:cxn>
                  <a:cxn ang="0">
                    <a:pos x="connsiteX1200" y="connsiteY1200"/>
                  </a:cxn>
                  <a:cxn ang="0">
                    <a:pos x="connsiteX1201" y="connsiteY1201"/>
                  </a:cxn>
                  <a:cxn ang="0">
                    <a:pos x="connsiteX1202" y="connsiteY1202"/>
                  </a:cxn>
                  <a:cxn ang="0">
                    <a:pos x="connsiteX1203" y="connsiteY1203"/>
                  </a:cxn>
                  <a:cxn ang="0">
                    <a:pos x="connsiteX1204" y="connsiteY1204"/>
                  </a:cxn>
                  <a:cxn ang="0">
                    <a:pos x="connsiteX1205" y="connsiteY1205"/>
                  </a:cxn>
                  <a:cxn ang="0">
                    <a:pos x="connsiteX1206" y="connsiteY1206"/>
                  </a:cxn>
                  <a:cxn ang="0">
                    <a:pos x="connsiteX1207" y="connsiteY1207"/>
                  </a:cxn>
                  <a:cxn ang="0">
                    <a:pos x="connsiteX1208" y="connsiteY1208"/>
                  </a:cxn>
                  <a:cxn ang="0">
                    <a:pos x="connsiteX1209" y="connsiteY1209"/>
                  </a:cxn>
                  <a:cxn ang="0">
                    <a:pos x="connsiteX1210" y="connsiteY1210"/>
                  </a:cxn>
                  <a:cxn ang="0">
                    <a:pos x="connsiteX1211" y="connsiteY1211"/>
                  </a:cxn>
                  <a:cxn ang="0">
                    <a:pos x="connsiteX1212" y="connsiteY1212"/>
                  </a:cxn>
                  <a:cxn ang="0">
                    <a:pos x="connsiteX1213" y="connsiteY1213"/>
                  </a:cxn>
                  <a:cxn ang="0">
                    <a:pos x="connsiteX1214" y="connsiteY1214"/>
                  </a:cxn>
                  <a:cxn ang="0">
                    <a:pos x="connsiteX1215" y="connsiteY1215"/>
                  </a:cxn>
                  <a:cxn ang="0">
                    <a:pos x="connsiteX1216" y="connsiteY1216"/>
                  </a:cxn>
                  <a:cxn ang="0">
                    <a:pos x="connsiteX1217" y="connsiteY1217"/>
                  </a:cxn>
                  <a:cxn ang="0">
                    <a:pos x="connsiteX1218" y="connsiteY1218"/>
                  </a:cxn>
                  <a:cxn ang="0">
                    <a:pos x="connsiteX1219" y="connsiteY1219"/>
                  </a:cxn>
                  <a:cxn ang="0">
                    <a:pos x="connsiteX1220" y="connsiteY1220"/>
                  </a:cxn>
                  <a:cxn ang="0">
                    <a:pos x="connsiteX1221" y="connsiteY1221"/>
                  </a:cxn>
                  <a:cxn ang="0">
                    <a:pos x="connsiteX1222" y="connsiteY1222"/>
                  </a:cxn>
                  <a:cxn ang="0">
                    <a:pos x="connsiteX1223" y="connsiteY1223"/>
                  </a:cxn>
                  <a:cxn ang="0">
                    <a:pos x="connsiteX1224" y="connsiteY1224"/>
                  </a:cxn>
                  <a:cxn ang="0">
                    <a:pos x="connsiteX1225" y="connsiteY1225"/>
                  </a:cxn>
                  <a:cxn ang="0">
                    <a:pos x="connsiteX1226" y="connsiteY1226"/>
                  </a:cxn>
                  <a:cxn ang="0">
                    <a:pos x="connsiteX1227" y="connsiteY1227"/>
                  </a:cxn>
                  <a:cxn ang="0">
                    <a:pos x="connsiteX1228" y="connsiteY1228"/>
                  </a:cxn>
                  <a:cxn ang="0">
                    <a:pos x="connsiteX1229" y="connsiteY1229"/>
                  </a:cxn>
                  <a:cxn ang="0">
                    <a:pos x="connsiteX1230" y="connsiteY1230"/>
                  </a:cxn>
                  <a:cxn ang="0">
                    <a:pos x="connsiteX1231" y="connsiteY1231"/>
                  </a:cxn>
                  <a:cxn ang="0">
                    <a:pos x="connsiteX1232" y="connsiteY1232"/>
                  </a:cxn>
                  <a:cxn ang="0">
                    <a:pos x="connsiteX1233" y="connsiteY1233"/>
                  </a:cxn>
                  <a:cxn ang="0">
                    <a:pos x="connsiteX1234" y="connsiteY1234"/>
                  </a:cxn>
                  <a:cxn ang="0">
                    <a:pos x="connsiteX1235" y="connsiteY1235"/>
                  </a:cxn>
                  <a:cxn ang="0">
                    <a:pos x="connsiteX1236" y="connsiteY1236"/>
                  </a:cxn>
                  <a:cxn ang="0">
                    <a:pos x="connsiteX1237" y="connsiteY1237"/>
                  </a:cxn>
                  <a:cxn ang="0">
                    <a:pos x="connsiteX1238" y="connsiteY1238"/>
                  </a:cxn>
                  <a:cxn ang="0">
                    <a:pos x="connsiteX1239" y="connsiteY1239"/>
                  </a:cxn>
                  <a:cxn ang="0">
                    <a:pos x="connsiteX1240" y="connsiteY1240"/>
                  </a:cxn>
                  <a:cxn ang="0">
                    <a:pos x="connsiteX1241" y="connsiteY1241"/>
                  </a:cxn>
                  <a:cxn ang="0">
                    <a:pos x="connsiteX1242" y="connsiteY1242"/>
                  </a:cxn>
                  <a:cxn ang="0">
                    <a:pos x="connsiteX1243" y="connsiteY1243"/>
                  </a:cxn>
                  <a:cxn ang="0">
                    <a:pos x="connsiteX1244" y="connsiteY1244"/>
                  </a:cxn>
                  <a:cxn ang="0">
                    <a:pos x="connsiteX1245" y="connsiteY1245"/>
                  </a:cxn>
                  <a:cxn ang="0">
                    <a:pos x="connsiteX1246" y="connsiteY1246"/>
                  </a:cxn>
                  <a:cxn ang="0">
                    <a:pos x="connsiteX1247" y="connsiteY1247"/>
                  </a:cxn>
                  <a:cxn ang="0">
                    <a:pos x="connsiteX1248" y="connsiteY1248"/>
                  </a:cxn>
                  <a:cxn ang="0">
                    <a:pos x="connsiteX1249" y="connsiteY1249"/>
                  </a:cxn>
                  <a:cxn ang="0">
                    <a:pos x="connsiteX1250" y="connsiteY1250"/>
                  </a:cxn>
                  <a:cxn ang="0">
                    <a:pos x="connsiteX1251" y="connsiteY1251"/>
                  </a:cxn>
                  <a:cxn ang="0">
                    <a:pos x="connsiteX1252" y="connsiteY1252"/>
                  </a:cxn>
                  <a:cxn ang="0">
                    <a:pos x="connsiteX1253" y="connsiteY1253"/>
                  </a:cxn>
                  <a:cxn ang="0">
                    <a:pos x="connsiteX1254" y="connsiteY1254"/>
                  </a:cxn>
                  <a:cxn ang="0">
                    <a:pos x="connsiteX1255" y="connsiteY1255"/>
                  </a:cxn>
                  <a:cxn ang="0">
                    <a:pos x="connsiteX1256" y="connsiteY1256"/>
                  </a:cxn>
                  <a:cxn ang="0">
                    <a:pos x="connsiteX1257" y="connsiteY1257"/>
                  </a:cxn>
                  <a:cxn ang="0">
                    <a:pos x="connsiteX1258" y="connsiteY1258"/>
                  </a:cxn>
                  <a:cxn ang="0">
                    <a:pos x="connsiteX1259" y="connsiteY1259"/>
                  </a:cxn>
                  <a:cxn ang="0">
                    <a:pos x="connsiteX1260" y="connsiteY1260"/>
                  </a:cxn>
                  <a:cxn ang="0">
                    <a:pos x="connsiteX1261" y="connsiteY1261"/>
                  </a:cxn>
                  <a:cxn ang="0">
                    <a:pos x="connsiteX1262" y="connsiteY1262"/>
                  </a:cxn>
                  <a:cxn ang="0">
                    <a:pos x="connsiteX1263" y="connsiteY1263"/>
                  </a:cxn>
                  <a:cxn ang="0">
                    <a:pos x="connsiteX1264" y="connsiteY1264"/>
                  </a:cxn>
                  <a:cxn ang="0">
                    <a:pos x="connsiteX1265" y="connsiteY1265"/>
                  </a:cxn>
                  <a:cxn ang="0">
                    <a:pos x="connsiteX1266" y="connsiteY1266"/>
                  </a:cxn>
                  <a:cxn ang="0">
                    <a:pos x="connsiteX1267" y="connsiteY1267"/>
                  </a:cxn>
                  <a:cxn ang="0">
                    <a:pos x="connsiteX1268" y="connsiteY1268"/>
                  </a:cxn>
                  <a:cxn ang="0">
                    <a:pos x="connsiteX1269" y="connsiteY1269"/>
                  </a:cxn>
                  <a:cxn ang="0">
                    <a:pos x="connsiteX1270" y="connsiteY1270"/>
                  </a:cxn>
                  <a:cxn ang="0">
                    <a:pos x="connsiteX1271" y="connsiteY1271"/>
                  </a:cxn>
                  <a:cxn ang="0">
                    <a:pos x="connsiteX1272" y="connsiteY1272"/>
                  </a:cxn>
                  <a:cxn ang="0">
                    <a:pos x="connsiteX1273" y="connsiteY1273"/>
                  </a:cxn>
                  <a:cxn ang="0">
                    <a:pos x="connsiteX1274" y="connsiteY1274"/>
                  </a:cxn>
                  <a:cxn ang="0">
                    <a:pos x="connsiteX1275" y="connsiteY1275"/>
                  </a:cxn>
                  <a:cxn ang="0">
                    <a:pos x="connsiteX1276" y="connsiteY1276"/>
                  </a:cxn>
                  <a:cxn ang="0">
                    <a:pos x="connsiteX1277" y="connsiteY1277"/>
                  </a:cxn>
                  <a:cxn ang="0">
                    <a:pos x="connsiteX1278" y="connsiteY1278"/>
                  </a:cxn>
                  <a:cxn ang="0">
                    <a:pos x="connsiteX1279" y="connsiteY1279"/>
                  </a:cxn>
                  <a:cxn ang="0">
                    <a:pos x="connsiteX1280" y="connsiteY1280"/>
                  </a:cxn>
                  <a:cxn ang="0">
                    <a:pos x="connsiteX1281" y="connsiteY1281"/>
                  </a:cxn>
                  <a:cxn ang="0">
                    <a:pos x="connsiteX1282" y="connsiteY1282"/>
                  </a:cxn>
                  <a:cxn ang="0">
                    <a:pos x="connsiteX1283" y="connsiteY1283"/>
                  </a:cxn>
                  <a:cxn ang="0">
                    <a:pos x="connsiteX1284" y="connsiteY1284"/>
                  </a:cxn>
                  <a:cxn ang="0">
                    <a:pos x="connsiteX1285" y="connsiteY1285"/>
                  </a:cxn>
                  <a:cxn ang="0">
                    <a:pos x="connsiteX1286" y="connsiteY1286"/>
                  </a:cxn>
                  <a:cxn ang="0">
                    <a:pos x="connsiteX1287" y="connsiteY1287"/>
                  </a:cxn>
                  <a:cxn ang="0">
                    <a:pos x="connsiteX1288" y="connsiteY1288"/>
                  </a:cxn>
                  <a:cxn ang="0">
                    <a:pos x="connsiteX1289" y="connsiteY1289"/>
                  </a:cxn>
                  <a:cxn ang="0">
                    <a:pos x="connsiteX1290" y="connsiteY1290"/>
                  </a:cxn>
                  <a:cxn ang="0">
                    <a:pos x="connsiteX1291" y="connsiteY1291"/>
                  </a:cxn>
                  <a:cxn ang="0">
                    <a:pos x="connsiteX1292" y="connsiteY1292"/>
                  </a:cxn>
                  <a:cxn ang="0">
                    <a:pos x="connsiteX1293" y="connsiteY1293"/>
                  </a:cxn>
                  <a:cxn ang="0">
                    <a:pos x="connsiteX1294" y="connsiteY1294"/>
                  </a:cxn>
                  <a:cxn ang="0">
                    <a:pos x="connsiteX1295" y="connsiteY1295"/>
                  </a:cxn>
                  <a:cxn ang="0">
                    <a:pos x="connsiteX1296" y="connsiteY1296"/>
                  </a:cxn>
                  <a:cxn ang="0">
                    <a:pos x="connsiteX1297" y="connsiteY1297"/>
                  </a:cxn>
                  <a:cxn ang="0">
                    <a:pos x="connsiteX1298" y="connsiteY1298"/>
                  </a:cxn>
                  <a:cxn ang="0">
                    <a:pos x="connsiteX1299" y="connsiteY1299"/>
                  </a:cxn>
                  <a:cxn ang="0">
                    <a:pos x="connsiteX1300" y="connsiteY1300"/>
                  </a:cxn>
                  <a:cxn ang="0">
                    <a:pos x="connsiteX1301" y="connsiteY1301"/>
                  </a:cxn>
                  <a:cxn ang="0">
                    <a:pos x="connsiteX1302" y="connsiteY1302"/>
                  </a:cxn>
                  <a:cxn ang="0">
                    <a:pos x="connsiteX1303" y="connsiteY1303"/>
                  </a:cxn>
                  <a:cxn ang="0">
                    <a:pos x="connsiteX1304" y="connsiteY1304"/>
                  </a:cxn>
                  <a:cxn ang="0">
                    <a:pos x="connsiteX1305" y="connsiteY1305"/>
                  </a:cxn>
                  <a:cxn ang="0">
                    <a:pos x="connsiteX1306" y="connsiteY1306"/>
                  </a:cxn>
                  <a:cxn ang="0">
                    <a:pos x="connsiteX1307" y="connsiteY1307"/>
                  </a:cxn>
                  <a:cxn ang="0">
                    <a:pos x="connsiteX1308" y="connsiteY1308"/>
                  </a:cxn>
                  <a:cxn ang="0">
                    <a:pos x="connsiteX1309" y="connsiteY1309"/>
                  </a:cxn>
                  <a:cxn ang="0">
                    <a:pos x="connsiteX1310" y="connsiteY1310"/>
                  </a:cxn>
                  <a:cxn ang="0">
                    <a:pos x="connsiteX1311" y="connsiteY1311"/>
                  </a:cxn>
                  <a:cxn ang="0">
                    <a:pos x="connsiteX1312" y="connsiteY1312"/>
                  </a:cxn>
                  <a:cxn ang="0">
                    <a:pos x="connsiteX1313" y="connsiteY1313"/>
                  </a:cxn>
                  <a:cxn ang="0">
                    <a:pos x="connsiteX1314" y="connsiteY1314"/>
                  </a:cxn>
                  <a:cxn ang="0">
                    <a:pos x="connsiteX1315" y="connsiteY1315"/>
                  </a:cxn>
                  <a:cxn ang="0">
                    <a:pos x="connsiteX1316" y="connsiteY1316"/>
                  </a:cxn>
                  <a:cxn ang="0">
                    <a:pos x="connsiteX1317" y="connsiteY1317"/>
                  </a:cxn>
                  <a:cxn ang="0">
                    <a:pos x="connsiteX1318" y="connsiteY1318"/>
                  </a:cxn>
                  <a:cxn ang="0">
                    <a:pos x="connsiteX1319" y="connsiteY1319"/>
                  </a:cxn>
                  <a:cxn ang="0">
                    <a:pos x="connsiteX1320" y="connsiteY1320"/>
                  </a:cxn>
                  <a:cxn ang="0">
                    <a:pos x="connsiteX1321" y="connsiteY1321"/>
                  </a:cxn>
                  <a:cxn ang="0">
                    <a:pos x="connsiteX1322" y="connsiteY1322"/>
                  </a:cxn>
                  <a:cxn ang="0">
                    <a:pos x="connsiteX1323" y="connsiteY1323"/>
                  </a:cxn>
                  <a:cxn ang="0">
                    <a:pos x="connsiteX1324" y="connsiteY1324"/>
                  </a:cxn>
                  <a:cxn ang="0">
                    <a:pos x="connsiteX1325" y="connsiteY1325"/>
                  </a:cxn>
                  <a:cxn ang="0">
                    <a:pos x="connsiteX1326" y="connsiteY1326"/>
                  </a:cxn>
                  <a:cxn ang="0">
                    <a:pos x="connsiteX1327" y="connsiteY1327"/>
                  </a:cxn>
                  <a:cxn ang="0">
                    <a:pos x="connsiteX1328" y="connsiteY1328"/>
                  </a:cxn>
                  <a:cxn ang="0">
                    <a:pos x="connsiteX1329" y="connsiteY1329"/>
                  </a:cxn>
                  <a:cxn ang="0">
                    <a:pos x="connsiteX1330" y="connsiteY1330"/>
                  </a:cxn>
                  <a:cxn ang="0">
                    <a:pos x="connsiteX1331" y="connsiteY1331"/>
                  </a:cxn>
                  <a:cxn ang="0">
                    <a:pos x="connsiteX1332" y="connsiteY1332"/>
                  </a:cxn>
                  <a:cxn ang="0">
                    <a:pos x="connsiteX1333" y="connsiteY1333"/>
                  </a:cxn>
                  <a:cxn ang="0">
                    <a:pos x="connsiteX1334" y="connsiteY1334"/>
                  </a:cxn>
                  <a:cxn ang="0">
                    <a:pos x="connsiteX1335" y="connsiteY1335"/>
                  </a:cxn>
                  <a:cxn ang="0">
                    <a:pos x="connsiteX1336" y="connsiteY1336"/>
                  </a:cxn>
                  <a:cxn ang="0">
                    <a:pos x="connsiteX1337" y="connsiteY1337"/>
                  </a:cxn>
                  <a:cxn ang="0">
                    <a:pos x="connsiteX1338" y="connsiteY1338"/>
                  </a:cxn>
                  <a:cxn ang="0">
                    <a:pos x="connsiteX1339" y="connsiteY1339"/>
                  </a:cxn>
                  <a:cxn ang="0">
                    <a:pos x="connsiteX1340" y="connsiteY1340"/>
                  </a:cxn>
                  <a:cxn ang="0">
                    <a:pos x="connsiteX1341" y="connsiteY1341"/>
                  </a:cxn>
                  <a:cxn ang="0">
                    <a:pos x="connsiteX1342" y="connsiteY1342"/>
                  </a:cxn>
                  <a:cxn ang="0">
                    <a:pos x="connsiteX1343" y="connsiteY1343"/>
                  </a:cxn>
                  <a:cxn ang="0">
                    <a:pos x="connsiteX1344" y="connsiteY1344"/>
                  </a:cxn>
                  <a:cxn ang="0">
                    <a:pos x="connsiteX1345" y="connsiteY1345"/>
                  </a:cxn>
                  <a:cxn ang="0">
                    <a:pos x="connsiteX1346" y="connsiteY1346"/>
                  </a:cxn>
                  <a:cxn ang="0">
                    <a:pos x="connsiteX1347" y="connsiteY1347"/>
                  </a:cxn>
                  <a:cxn ang="0">
                    <a:pos x="connsiteX1348" y="connsiteY1348"/>
                  </a:cxn>
                  <a:cxn ang="0">
                    <a:pos x="connsiteX1349" y="connsiteY1349"/>
                  </a:cxn>
                  <a:cxn ang="0">
                    <a:pos x="connsiteX1350" y="connsiteY1350"/>
                  </a:cxn>
                  <a:cxn ang="0">
                    <a:pos x="connsiteX1351" y="connsiteY1351"/>
                  </a:cxn>
                  <a:cxn ang="0">
                    <a:pos x="connsiteX1352" y="connsiteY1352"/>
                  </a:cxn>
                  <a:cxn ang="0">
                    <a:pos x="connsiteX1353" y="connsiteY1353"/>
                  </a:cxn>
                  <a:cxn ang="0">
                    <a:pos x="connsiteX1354" y="connsiteY1354"/>
                  </a:cxn>
                  <a:cxn ang="0">
                    <a:pos x="connsiteX1355" y="connsiteY1355"/>
                  </a:cxn>
                  <a:cxn ang="0">
                    <a:pos x="connsiteX1356" y="connsiteY1356"/>
                  </a:cxn>
                  <a:cxn ang="0">
                    <a:pos x="connsiteX1357" y="connsiteY1357"/>
                  </a:cxn>
                </a:cxnLst>
                <a:rect l="l" t="t" r="r" b="b"/>
                <a:pathLst>
                  <a:path w="10000" h="10000">
                    <a:moveTo>
                      <a:pt x="4324" y="1289"/>
                    </a:moveTo>
                    <a:cubicBezTo>
                      <a:pt x="4315" y="1294"/>
                      <a:pt x="4305" y="1300"/>
                      <a:pt x="4296" y="1305"/>
                    </a:cubicBezTo>
                    <a:cubicBezTo>
                      <a:pt x="4292" y="1296"/>
                      <a:pt x="4289" y="1288"/>
                      <a:pt x="4285" y="1279"/>
                    </a:cubicBezTo>
                    <a:cubicBezTo>
                      <a:pt x="4271" y="1275"/>
                      <a:pt x="4258" y="1270"/>
                      <a:pt x="4244" y="1266"/>
                    </a:cubicBezTo>
                    <a:cubicBezTo>
                      <a:pt x="4232" y="1273"/>
                      <a:pt x="4220" y="1279"/>
                      <a:pt x="4208" y="1286"/>
                    </a:cubicBezTo>
                    <a:cubicBezTo>
                      <a:pt x="4196" y="1290"/>
                      <a:pt x="4184" y="1295"/>
                      <a:pt x="4172" y="1299"/>
                    </a:cubicBezTo>
                    <a:cubicBezTo>
                      <a:pt x="4165" y="1302"/>
                      <a:pt x="4157" y="1305"/>
                      <a:pt x="4150" y="1308"/>
                    </a:cubicBezTo>
                    <a:cubicBezTo>
                      <a:pt x="4146" y="1310"/>
                      <a:pt x="4143" y="1313"/>
                      <a:pt x="4139" y="1315"/>
                    </a:cubicBezTo>
                    <a:lnTo>
                      <a:pt x="4125" y="1315"/>
                    </a:lnTo>
                    <a:lnTo>
                      <a:pt x="4119" y="1315"/>
                    </a:lnTo>
                    <a:cubicBezTo>
                      <a:pt x="4116" y="1313"/>
                      <a:pt x="4114" y="1310"/>
                      <a:pt x="4111" y="1308"/>
                    </a:cubicBezTo>
                    <a:cubicBezTo>
                      <a:pt x="4107" y="1310"/>
                      <a:pt x="4104" y="1313"/>
                      <a:pt x="4100" y="1315"/>
                    </a:cubicBezTo>
                    <a:lnTo>
                      <a:pt x="4075" y="1315"/>
                    </a:lnTo>
                    <a:lnTo>
                      <a:pt x="4058" y="1318"/>
                    </a:lnTo>
                    <a:cubicBezTo>
                      <a:pt x="4053" y="1317"/>
                      <a:pt x="4049" y="1316"/>
                      <a:pt x="4044" y="1315"/>
                    </a:cubicBezTo>
                    <a:cubicBezTo>
                      <a:pt x="4043" y="1310"/>
                      <a:pt x="4043" y="1304"/>
                      <a:pt x="4042" y="1299"/>
                    </a:cubicBezTo>
                    <a:cubicBezTo>
                      <a:pt x="4033" y="1302"/>
                      <a:pt x="4023" y="1305"/>
                      <a:pt x="4014" y="1308"/>
                    </a:cubicBezTo>
                    <a:cubicBezTo>
                      <a:pt x="4013" y="1310"/>
                      <a:pt x="4012" y="1313"/>
                      <a:pt x="4011" y="1315"/>
                    </a:cubicBezTo>
                    <a:lnTo>
                      <a:pt x="4011" y="1341"/>
                    </a:lnTo>
                    <a:lnTo>
                      <a:pt x="4019" y="1341"/>
                    </a:lnTo>
                    <a:lnTo>
                      <a:pt x="3997" y="1363"/>
                    </a:lnTo>
                    <a:cubicBezTo>
                      <a:pt x="3993" y="1366"/>
                      <a:pt x="3990" y="1370"/>
                      <a:pt x="3986" y="1373"/>
                    </a:cubicBezTo>
                    <a:cubicBezTo>
                      <a:pt x="3984" y="1378"/>
                      <a:pt x="3983" y="1384"/>
                      <a:pt x="3981" y="1389"/>
                    </a:cubicBezTo>
                    <a:lnTo>
                      <a:pt x="3981" y="1409"/>
                    </a:lnTo>
                    <a:lnTo>
                      <a:pt x="3981" y="1438"/>
                    </a:lnTo>
                    <a:lnTo>
                      <a:pt x="3961" y="1441"/>
                    </a:lnTo>
                    <a:lnTo>
                      <a:pt x="3942" y="1441"/>
                    </a:lnTo>
                    <a:cubicBezTo>
                      <a:pt x="3933" y="1445"/>
                      <a:pt x="3923" y="1450"/>
                      <a:pt x="3914" y="1454"/>
                    </a:cubicBezTo>
                    <a:cubicBezTo>
                      <a:pt x="3907" y="1458"/>
                      <a:pt x="3899" y="1463"/>
                      <a:pt x="3892" y="1467"/>
                    </a:cubicBezTo>
                    <a:cubicBezTo>
                      <a:pt x="3884" y="1472"/>
                      <a:pt x="3875" y="1478"/>
                      <a:pt x="3867" y="1483"/>
                    </a:cubicBezTo>
                    <a:cubicBezTo>
                      <a:pt x="3860" y="1478"/>
                      <a:pt x="3852" y="1472"/>
                      <a:pt x="3845" y="1467"/>
                    </a:cubicBezTo>
                    <a:cubicBezTo>
                      <a:pt x="3847" y="1464"/>
                      <a:pt x="3848" y="1460"/>
                      <a:pt x="3850" y="1457"/>
                    </a:cubicBezTo>
                    <a:cubicBezTo>
                      <a:pt x="3855" y="1452"/>
                      <a:pt x="3859" y="1446"/>
                      <a:pt x="3864" y="1441"/>
                    </a:cubicBezTo>
                    <a:cubicBezTo>
                      <a:pt x="3862" y="1430"/>
                      <a:pt x="3861" y="1420"/>
                      <a:pt x="3859" y="1409"/>
                    </a:cubicBezTo>
                    <a:cubicBezTo>
                      <a:pt x="3853" y="1400"/>
                      <a:pt x="3848" y="1392"/>
                      <a:pt x="3842" y="1383"/>
                    </a:cubicBezTo>
                    <a:cubicBezTo>
                      <a:pt x="3836" y="1375"/>
                      <a:pt x="3831" y="1368"/>
                      <a:pt x="3825" y="1360"/>
                    </a:cubicBezTo>
                    <a:cubicBezTo>
                      <a:pt x="3820" y="1346"/>
                      <a:pt x="3814" y="1332"/>
                      <a:pt x="3809" y="1318"/>
                    </a:cubicBezTo>
                    <a:cubicBezTo>
                      <a:pt x="3802" y="1308"/>
                      <a:pt x="3794" y="1299"/>
                      <a:pt x="3787" y="1289"/>
                    </a:cubicBezTo>
                    <a:cubicBezTo>
                      <a:pt x="3778" y="1281"/>
                      <a:pt x="3768" y="1274"/>
                      <a:pt x="3759" y="1266"/>
                    </a:cubicBezTo>
                    <a:cubicBezTo>
                      <a:pt x="3753" y="1263"/>
                      <a:pt x="3746" y="1259"/>
                      <a:pt x="3740" y="1256"/>
                    </a:cubicBezTo>
                    <a:cubicBezTo>
                      <a:pt x="3732" y="1254"/>
                      <a:pt x="3723" y="1252"/>
                      <a:pt x="3715" y="1250"/>
                    </a:cubicBezTo>
                    <a:lnTo>
                      <a:pt x="3687" y="1256"/>
                    </a:lnTo>
                    <a:cubicBezTo>
                      <a:pt x="3685" y="1257"/>
                      <a:pt x="3683" y="1259"/>
                      <a:pt x="3681" y="1260"/>
                    </a:cubicBezTo>
                    <a:cubicBezTo>
                      <a:pt x="3677" y="1272"/>
                      <a:pt x="3674" y="1283"/>
                      <a:pt x="3670" y="1295"/>
                    </a:cubicBezTo>
                    <a:cubicBezTo>
                      <a:pt x="3664" y="1298"/>
                      <a:pt x="3657" y="1302"/>
                      <a:pt x="3651" y="1305"/>
                    </a:cubicBezTo>
                    <a:cubicBezTo>
                      <a:pt x="3647" y="1306"/>
                      <a:pt x="3644" y="1307"/>
                      <a:pt x="3640" y="1308"/>
                    </a:cubicBezTo>
                    <a:lnTo>
                      <a:pt x="3626" y="1308"/>
                    </a:lnTo>
                    <a:cubicBezTo>
                      <a:pt x="3628" y="1297"/>
                      <a:pt x="3630" y="1287"/>
                      <a:pt x="3632" y="1276"/>
                    </a:cubicBezTo>
                    <a:cubicBezTo>
                      <a:pt x="3624" y="1280"/>
                      <a:pt x="3617" y="1285"/>
                      <a:pt x="3609" y="1289"/>
                    </a:cubicBezTo>
                    <a:cubicBezTo>
                      <a:pt x="3604" y="1288"/>
                      <a:pt x="3598" y="1287"/>
                      <a:pt x="3593" y="1286"/>
                    </a:cubicBezTo>
                    <a:lnTo>
                      <a:pt x="3590" y="1256"/>
                    </a:lnTo>
                    <a:cubicBezTo>
                      <a:pt x="3588" y="1250"/>
                      <a:pt x="3586" y="1243"/>
                      <a:pt x="3584" y="1237"/>
                    </a:cubicBezTo>
                    <a:lnTo>
                      <a:pt x="3573" y="1237"/>
                    </a:lnTo>
                    <a:cubicBezTo>
                      <a:pt x="3567" y="1234"/>
                      <a:pt x="3560" y="1230"/>
                      <a:pt x="3554" y="1227"/>
                    </a:cubicBezTo>
                    <a:cubicBezTo>
                      <a:pt x="3551" y="1215"/>
                      <a:pt x="3549" y="1204"/>
                      <a:pt x="3546" y="1192"/>
                    </a:cubicBezTo>
                    <a:cubicBezTo>
                      <a:pt x="3540" y="1187"/>
                      <a:pt x="3535" y="1181"/>
                      <a:pt x="3529" y="1176"/>
                    </a:cubicBezTo>
                    <a:cubicBezTo>
                      <a:pt x="3523" y="1178"/>
                      <a:pt x="3518" y="1180"/>
                      <a:pt x="3512" y="1182"/>
                    </a:cubicBezTo>
                    <a:lnTo>
                      <a:pt x="3485" y="1182"/>
                    </a:lnTo>
                    <a:cubicBezTo>
                      <a:pt x="3478" y="1180"/>
                      <a:pt x="3470" y="1178"/>
                      <a:pt x="3463" y="1176"/>
                    </a:cubicBezTo>
                    <a:cubicBezTo>
                      <a:pt x="3458" y="1178"/>
                      <a:pt x="3454" y="1180"/>
                      <a:pt x="3449" y="1182"/>
                    </a:cubicBezTo>
                    <a:cubicBezTo>
                      <a:pt x="3443" y="1185"/>
                      <a:pt x="3438" y="1189"/>
                      <a:pt x="3432" y="1192"/>
                    </a:cubicBezTo>
                    <a:cubicBezTo>
                      <a:pt x="3439" y="1196"/>
                      <a:pt x="3447" y="1201"/>
                      <a:pt x="3454" y="1205"/>
                    </a:cubicBezTo>
                    <a:lnTo>
                      <a:pt x="3463" y="1205"/>
                    </a:lnTo>
                    <a:lnTo>
                      <a:pt x="3488" y="1205"/>
                    </a:lnTo>
                    <a:lnTo>
                      <a:pt x="3488" y="1218"/>
                    </a:lnTo>
                    <a:cubicBezTo>
                      <a:pt x="3490" y="1228"/>
                      <a:pt x="3491" y="1237"/>
                      <a:pt x="3493" y="1247"/>
                    </a:cubicBezTo>
                    <a:lnTo>
                      <a:pt x="3512" y="1247"/>
                    </a:lnTo>
                    <a:lnTo>
                      <a:pt x="3518" y="1250"/>
                    </a:lnTo>
                    <a:cubicBezTo>
                      <a:pt x="3519" y="1259"/>
                      <a:pt x="3520" y="1267"/>
                      <a:pt x="3521" y="1276"/>
                    </a:cubicBezTo>
                    <a:lnTo>
                      <a:pt x="3543" y="1295"/>
                    </a:lnTo>
                    <a:cubicBezTo>
                      <a:pt x="3544" y="1298"/>
                      <a:pt x="3545" y="1302"/>
                      <a:pt x="3546" y="1305"/>
                    </a:cubicBezTo>
                    <a:cubicBezTo>
                      <a:pt x="3545" y="1308"/>
                      <a:pt x="3544" y="1312"/>
                      <a:pt x="3543" y="1315"/>
                    </a:cubicBezTo>
                    <a:lnTo>
                      <a:pt x="3543" y="1331"/>
                    </a:lnTo>
                    <a:cubicBezTo>
                      <a:pt x="3547" y="1329"/>
                      <a:pt x="3550" y="1326"/>
                      <a:pt x="3554" y="1324"/>
                    </a:cubicBezTo>
                    <a:cubicBezTo>
                      <a:pt x="3556" y="1326"/>
                      <a:pt x="3558" y="1329"/>
                      <a:pt x="3560" y="1331"/>
                    </a:cubicBezTo>
                    <a:cubicBezTo>
                      <a:pt x="3567" y="1335"/>
                      <a:pt x="3575" y="1340"/>
                      <a:pt x="3582" y="1344"/>
                    </a:cubicBezTo>
                    <a:cubicBezTo>
                      <a:pt x="3587" y="1356"/>
                      <a:pt x="3593" y="1368"/>
                      <a:pt x="3598" y="1380"/>
                    </a:cubicBezTo>
                    <a:lnTo>
                      <a:pt x="3607" y="1389"/>
                    </a:lnTo>
                    <a:cubicBezTo>
                      <a:pt x="3612" y="1396"/>
                      <a:pt x="3618" y="1402"/>
                      <a:pt x="3623" y="1409"/>
                    </a:cubicBezTo>
                    <a:cubicBezTo>
                      <a:pt x="3627" y="1419"/>
                      <a:pt x="3630" y="1428"/>
                      <a:pt x="3634" y="1438"/>
                    </a:cubicBezTo>
                    <a:cubicBezTo>
                      <a:pt x="3633" y="1443"/>
                      <a:pt x="3633" y="1449"/>
                      <a:pt x="3632" y="1454"/>
                    </a:cubicBezTo>
                    <a:cubicBezTo>
                      <a:pt x="3627" y="1449"/>
                      <a:pt x="3623" y="1443"/>
                      <a:pt x="3618" y="1438"/>
                    </a:cubicBezTo>
                    <a:cubicBezTo>
                      <a:pt x="3611" y="1435"/>
                      <a:pt x="3605" y="1431"/>
                      <a:pt x="3598" y="1428"/>
                    </a:cubicBezTo>
                    <a:cubicBezTo>
                      <a:pt x="3593" y="1419"/>
                      <a:pt x="3587" y="1411"/>
                      <a:pt x="3582" y="1402"/>
                    </a:cubicBezTo>
                    <a:lnTo>
                      <a:pt x="3562" y="1399"/>
                    </a:lnTo>
                    <a:lnTo>
                      <a:pt x="3546" y="1383"/>
                    </a:lnTo>
                    <a:cubicBezTo>
                      <a:pt x="3534" y="1375"/>
                      <a:pt x="3522" y="1368"/>
                      <a:pt x="3510" y="1360"/>
                    </a:cubicBezTo>
                    <a:cubicBezTo>
                      <a:pt x="3502" y="1355"/>
                      <a:pt x="3493" y="1349"/>
                      <a:pt x="3485" y="1344"/>
                    </a:cubicBezTo>
                    <a:cubicBezTo>
                      <a:pt x="3475" y="1341"/>
                      <a:pt x="3464" y="1337"/>
                      <a:pt x="3454" y="1334"/>
                    </a:cubicBezTo>
                    <a:cubicBezTo>
                      <a:pt x="3446" y="1328"/>
                      <a:pt x="3437" y="1321"/>
                      <a:pt x="3429" y="1315"/>
                    </a:cubicBezTo>
                    <a:cubicBezTo>
                      <a:pt x="3425" y="1313"/>
                      <a:pt x="3420" y="1310"/>
                      <a:pt x="3416" y="1308"/>
                    </a:cubicBezTo>
                    <a:lnTo>
                      <a:pt x="3399" y="1305"/>
                    </a:lnTo>
                    <a:cubicBezTo>
                      <a:pt x="3393" y="1299"/>
                      <a:pt x="3388" y="1292"/>
                      <a:pt x="3382" y="1286"/>
                    </a:cubicBezTo>
                    <a:cubicBezTo>
                      <a:pt x="3381" y="1279"/>
                      <a:pt x="3381" y="1273"/>
                      <a:pt x="3380" y="1266"/>
                    </a:cubicBezTo>
                    <a:cubicBezTo>
                      <a:pt x="3383" y="1263"/>
                      <a:pt x="3385" y="1259"/>
                      <a:pt x="3388" y="1256"/>
                    </a:cubicBezTo>
                    <a:lnTo>
                      <a:pt x="3407" y="1256"/>
                    </a:lnTo>
                    <a:cubicBezTo>
                      <a:pt x="3403" y="1246"/>
                      <a:pt x="3400" y="1237"/>
                      <a:pt x="3396" y="1227"/>
                    </a:cubicBezTo>
                    <a:lnTo>
                      <a:pt x="3382" y="1227"/>
                    </a:lnTo>
                    <a:cubicBezTo>
                      <a:pt x="3375" y="1225"/>
                      <a:pt x="3367" y="1223"/>
                      <a:pt x="3360" y="1221"/>
                    </a:cubicBezTo>
                    <a:cubicBezTo>
                      <a:pt x="3356" y="1224"/>
                      <a:pt x="3353" y="1228"/>
                      <a:pt x="3349" y="1231"/>
                    </a:cubicBezTo>
                    <a:cubicBezTo>
                      <a:pt x="3350" y="1236"/>
                      <a:pt x="3351" y="1242"/>
                      <a:pt x="3352" y="1247"/>
                    </a:cubicBezTo>
                    <a:cubicBezTo>
                      <a:pt x="3348" y="1244"/>
                      <a:pt x="3345" y="1240"/>
                      <a:pt x="3341" y="1237"/>
                    </a:cubicBezTo>
                    <a:lnTo>
                      <a:pt x="3335" y="1231"/>
                    </a:lnTo>
                    <a:cubicBezTo>
                      <a:pt x="3326" y="1230"/>
                      <a:pt x="3316" y="1228"/>
                      <a:pt x="3307" y="1227"/>
                    </a:cubicBezTo>
                    <a:cubicBezTo>
                      <a:pt x="3303" y="1225"/>
                      <a:pt x="3298" y="1223"/>
                      <a:pt x="3294" y="1221"/>
                    </a:cubicBezTo>
                    <a:cubicBezTo>
                      <a:pt x="3286" y="1218"/>
                      <a:pt x="3279" y="1214"/>
                      <a:pt x="3271" y="1211"/>
                    </a:cubicBezTo>
                    <a:lnTo>
                      <a:pt x="3252" y="1195"/>
                    </a:lnTo>
                    <a:lnTo>
                      <a:pt x="3235" y="1195"/>
                    </a:lnTo>
                    <a:lnTo>
                      <a:pt x="3235" y="1205"/>
                    </a:lnTo>
                    <a:cubicBezTo>
                      <a:pt x="3230" y="1214"/>
                      <a:pt x="3224" y="1222"/>
                      <a:pt x="3219" y="1231"/>
                    </a:cubicBezTo>
                    <a:lnTo>
                      <a:pt x="3213" y="1231"/>
                    </a:lnTo>
                    <a:cubicBezTo>
                      <a:pt x="3203" y="1228"/>
                      <a:pt x="3193" y="1224"/>
                      <a:pt x="3183" y="1221"/>
                    </a:cubicBezTo>
                    <a:cubicBezTo>
                      <a:pt x="3180" y="1223"/>
                      <a:pt x="3178" y="1225"/>
                      <a:pt x="3175" y="1227"/>
                    </a:cubicBezTo>
                    <a:cubicBezTo>
                      <a:pt x="3171" y="1230"/>
                      <a:pt x="3167" y="1234"/>
                      <a:pt x="3163" y="1237"/>
                    </a:cubicBezTo>
                    <a:cubicBezTo>
                      <a:pt x="3161" y="1245"/>
                      <a:pt x="3160" y="1252"/>
                      <a:pt x="3158" y="1260"/>
                    </a:cubicBezTo>
                    <a:lnTo>
                      <a:pt x="3158" y="1276"/>
                    </a:lnTo>
                    <a:cubicBezTo>
                      <a:pt x="3160" y="1282"/>
                      <a:pt x="3161" y="1289"/>
                      <a:pt x="3163" y="1295"/>
                    </a:cubicBezTo>
                    <a:cubicBezTo>
                      <a:pt x="3164" y="1299"/>
                      <a:pt x="3165" y="1304"/>
                      <a:pt x="3166" y="1308"/>
                    </a:cubicBezTo>
                    <a:cubicBezTo>
                      <a:pt x="3163" y="1310"/>
                      <a:pt x="3161" y="1313"/>
                      <a:pt x="3158" y="1315"/>
                    </a:cubicBezTo>
                    <a:cubicBezTo>
                      <a:pt x="3150" y="1310"/>
                      <a:pt x="3141" y="1304"/>
                      <a:pt x="3133" y="1299"/>
                    </a:cubicBezTo>
                    <a:cubicBezTo>
                      <a:pt x="3127" y="1291"/>
                      <a:pt x="3120" y="1284"/>
                      <a:pt x="3114" y="1276"/>
                    </a:cubicBezTo>
                    <a:lnTo>
                      <a:pt x="3078" y="1240"/>
                    </a:lnTo>
                    <a:cubicBezTo>
                      <a:pt x="3067" y="1236"/>
                      <a:pt x="3055" y="1231"/>
                      <a:pt x="3044" y="1227"/>
                    </a:cubicBezTo>
                    <a:cubicBezTo>
                      <a:pt x="3040" y="1228"/>
                      <a:pt x="3037" y="1230"/>
                      <a:pt x="3033" y="1231"/>
                    </a:cubicBezTo>
                    <a:cubicBezTo>
                      <a:pt x="3034" y="1239"/>
                      <a:pt x="3035" y="1248"/>
                      <a:pt x="3036" y="1256"/>
                    </a:cubicBezTo>
                    <a:cubicBezTo>
                      <a:pt x="3039" y="1259"/>
                      <a:pt x="3041" y="1263"/>
                      <a:pt x="3044" y="1266"/>
                    </a:cubicBezTo>
                    <a:lnTo>
                      <a:pt x="3044" y="1276"/>
                    </a:lnTo>
                    <a:lnTo>
                      <a:pt x="3036" y="1276"/>
                    </a:lnTo>
                    <a:cubicBezTo>
                      <a:pt x="3033" y="1273"/>
                      <a:pt x="3031" y="1269"/>
                      <a:pt x="3028" y="1266"/>
                    </a:cubicBezTo>
                    <a:cubicBezTo>
                      <a:pt x="3027" y="1263"/>
                      <a:pt x="3026" y="1259"/>
                      <a:pt x="3025" y="1256"/>
                    </a:cubicBezTo>
                    <a:cubicBezTo>
                      <a:pt x="3019" y="1239"/>
                      <a:pt x="3014" y="1222"/>
                      <a:pt x="3008" y="1205"/>
                    </a:cubicBezTo>
                    <a:cubicBezTo>
                      <a:pt x="3005" y="1201"/>
                      <a:pt x="3003" y="1196"/>
                      <a:pt x="3000" y="1192"/>
                    </a:cubicBezTo>
                    <a:cubicBezTo>
                      <a:pt x="2998" y="1187"/>
                      <a:pt x="2996" y="1181"/>
                      <a:pt x="2994" y="1176"/>
                    </a:cubicBezTo>
                    <a:cubicBezTo>
                      <a:pt x="2991" y="1178"/>
                      <a:pt x="2989" y="1180"/>
                      <a:pt x="2986" y="1182"/>
                    </a:cubicBezTo>
                    <a:cubicBezTo>
                      <a:pt x="2984" y="1185"/>
                      <a:pt x="2983" y="1189"/>
                      <a:pt x="2981" y="1192"/>
                    </a:cubicBezTo>
                    <a:cubicBezTo>
                      <a:pt x="2977" y="1195"/>
                      <a:pt x="2974" y="1198"/>
                      <a:pt x="2970" y="1201"/>
                    </a:cubicBezTo>
                    <a:cubicBezTo>
                      <a:pt x="2965" y="1207"/>
                      <a:pt x="2961" y="1212"/>
                      <a:pt x="2956" y="1218"/>
                    </a:cubicBezTo>
                    <a:cubicBezTo>
                      <a:pt x="2950" y="1225"/>
                      <a:pt x="2945" y="1233"/>
                      <a:pt x="2939" y="1240"/>
                    </a:cubicBezTo>
                    <a:cubicBezTo>
                      <a:pt x="2935" y="1242"/>
                      <a:pt x="2932" y="1245"/>
                      <a:pt x="2928" y="1247"/>
                    </a:cubicBezTo>
                    <a:lnTo>
                      <a:pt x="2922" y="1250"/>
                    </a:lnTo>
                    <a:lnTo>
                      <a:pt x="2911" y="1250"/>
                    </a:lnTo>
                    <a:lnTo>
                      <a:pt x="2884" y="1247"/>
                    </a:lnTo>
                    <a:cubicBezTo>
                      <a:pt x="2877" y="1244"/>
                      <a:pt x="2871" y="1240"/>
                      <a:pt x="2864" y="1237"/>
                    </a:cubicBezTo>
                    <a:cubicBezTo>
                      <a:pt x="2859" y="1235"/>
                      <a:pt x="2853" y="1233"/>
                      <a:pt x="2848" y="1231"/>
                    </a:cubicBezTo>
                    <a:cubicBezTo>
                      <a:pt x="2843" y="1230"/>
                      <a:pt x="2839" y="1228"/>
                      <a:pt x="2834" y="1227"/>
                    </a:cubicBezTo>
                    <a:lnTo>
                      <a:pt x="2831" y="1227"/>
                    </a:lnTo>
                    <a:lnTo>
                      <a:pt x="2831" y="1221"/>
                    </a:lnTo>
                    <a:cubicBezTo>
                      <a:pt x="2829" y="1216"/>
                      <a:pt x="2827" y="1210"/>
                      <a:pt x="2825" y="1205"/>
                    </a:cubicBezTo>
                    <a:cubicBezTo>
                      <a:pt x="2824" y="1201"/>
                      <a:pt x="2824" y="1196"/>
                      <a:pt x="2823" y="1192"/>
                    </a:cubicBezTo>
                    <a:cubicBezTo>
                      <a:pt x="2821" y="1189"/>
                      <a:pt x="2819" y="1185"/>
                      <a:pt x="2817" y="1182"/>
                    </a:cubicBezTo>
                    <a:lnTo>
                      <a:pt x="2814" y="1176"/>
                    </a:lnTo>
                    <a:cubicBezTo>
                      <a:pt x="2807" y="1175"/>
                      <a:pt x="2799" y="1173"/>
                      <a:pt x="2792" y="1172"/>
                    </a:cubicBezTo>
                    <a:cubicBezTo>
                      <a:pt x="2781" y="1167"/>
                      <a:pt x="2770" y="1161"/>
                      <a:pt x="2759" y="1156"/>
                    </a:cubicBezTo>
                    <a:cubicBezTo>
                      <a:pt x="2751" y="1152"/>
                      <a:pt x="2742" y="1147"/>
                      <a:pt x="2734" y="1143"/>
                    </a:cubicBezTo>
                    <a:cubicBezTo>
                      <a:pt x="2721" y="1137"/>
                      <a:pt x="2708" y="1130"/>
                      <a:pt x="2695" y="1124"/>
                    </a:cubicBezTo>
                    <a:cubicBezTo>
                      <a:pt x="2687" y="1119"/>
                      <a:pt x="2678" y="1113"/>
                      <a:pt x="2670" y="1108"/>
                    </a:cubicBezTo>
                    <a:cubicBezTo>
                      <a:pt x="2662" y="1102"/>
                      <a:pt x="2653" y="1097"/>
                      <a:pt x="2645" y="1091"/>
                    </a:cubicBezTo>
                    <a:lnTo>
                      <a:pt x="2618" y="1088"/>
                    </a:lnTo>
                    <a:lnTo>
                      <a:pt x="2576" y="1088"/>
                    </a:lnTo>
                    <a:lnTo>
                      <a:pt x="2551" y="1091"/>
                    </a:lnTo>
                    <a:cubicBezTo>
                      <a:pt x="2541" y="1093"/>
                      <a:pt x="2531" y="1096"/>
                      <a:pt x="2521" y="1098"/>
                    </a:cubicBezTo>
                    <a:lnTo>
                      <a:pt x="2493" y="1104"/>
                    </a:lnTo>
                    <a:cubicBezTo>
                      <a:pt x="2485" y="1105"/>
                      <a:pt x="2476" y="1107"/>
                      <a:pt x="2468" y="1108"/>
                    </a:cubicBezTo>
                    <a:cubicBezTo>
                      <a:pt x="2447" y="1113"/>
                      <a:pt x="2425" y="1119"/>
                      <a:pt x="2404" y="1124"/>
                    </a:cubicBezTo>
                    <a:lnTo>
                      <a:pt x="2366" y="1133"/>
                    </a:lnTo>
                    <a:cubicBezTo>
                      <a:pt x="2359" y="1134"/>
                      <a:pt x="2353" y="1136"/>
                      <a:pt x="2346" y="1137"/>
                    </a:cubicBezTo>
                    <a:lnTo>
                      <a:pt x="2294" y="1146"/>
                    </a:lnTo>
                    <a:cubicBezTo>
                      <a:pt x="2279" y="1149"/>
                      <a:pt x="2264" y="1153"/>
                      <a:pt x="2249" y="1156"/>
                    </a:cubicBezTo>
                    <a:lnTo>
                      <a:pt x="2230" y="1156"/>
                    </a:lnTo>
                    <a:cubicBezTo>
                      <a:pt x="2227" y="1158"/>
                      <a:pt x="2225" y="1161"/>
                      <a:pt x="2222" y="1163"/>
                    </a:cubicBezTo>
                    <a:lnTo>
                      <a:pt x="2194" y="1163"/>
                    </a:lnTo>
                    <a:lnTo>
                      <a:pt x="2172" y="1163"/>
                    </a:lnTo>
                    <a:lnTo>
                      <a:pt x="2147" y="1166"/>
                    </a:lnTo>
                    <a:lnTo>
                      <a:pt x="2108" y="1166"/>
                    </a:lnTo>
                    <a:cubicBezTo>
                      <a:pt x="2100" y="1163"/>
                      <a:pt x="2091" y="1159"/>
                      <a:pt x="2083" y="1156"/>
                    </a:cubicBezTo>
                    <a:cubicBezTo>
                      <a:pt x="2069" y="1152"/>
                      <a:pt x="2056" y="1147"/>
                      <a:pt x="2042" y="1143"/>
                    </a:cubicBezTo>
                    <a:lnTo>
                      <a:pt x="2011" y="1143"/>
                    </a:lnTo>
                    <a:lnTo>
                      <a:pt x="1994" y="1146"/>
                    </a:lnTo>
                    <a:cubicBezTo>
                      <a:pt x="1985" y="1149"/>
                      <a:pt x="1976" y="1153"/>
                      <a:pt x="1967" y="1156"/>
                    </a:cubicBezTo>
                    <a:cubicBezTo>
                      <a:pt x="1946" y="1163"/>
                      <a:pt x="1924" y="1169"/>
                      <a:pt x="1903" y="1176"/>
                    </a:cubicBezTo>
                    <a:lnTo>
                      <a:pt x="1873" y="1182"/>
                    </a:lnTo>
                    <a:lnTo>
                      <a:pt x="1850" y="1185"/>
                    </a:lnTo>
                    <a:cubicBezTo>
                      <a:pt x="1847" y="1187"/>
                      <a:pt x="1845" y="1190"/>
                      <a:pt x="1842" y="1192"/>
                    </a:cubicBezTo>
                    <a:lnTo>
                      <a:pt x="1823" y="1195"/>
                    </a:lnTo>
                    <a:lnTo>
                      <a:pt x="1814" y="1201"/>
                    </a:lnTo>
                    <a:cubicBezTo>
                      <a:pt x="1807" y="1207"/>
                      <a:pt x="1799" y="1212"/>
                      <a:pt x="1792" y="1218"/>
                    </a:cubicBezTo>
                    <a:cubicBezTo>
                      <a:pt x="1784" y="1222"/>
                      <a:pt x="1775" y="1227"/>
                      <a:pt x="1767" y="1231"/>
                    </a:cubicBezTo>
                    <a:lnTo>
                      <a:pt x="1717" y="1266"/>
                    </a:lnTo>
                    <a:cubicBezTo>
                      <a:pt x="1710" y="1270"/>
                      <a:pt x="1702" y="1275"/>
                      <a:pt x="1695" y="1279"/>
                    </a:cubicBezTo>
                    <a:lnTo>
                      <a:pt x="1654" y="1308"/>
                    </a:lnTo>
                    <a:cubicBezTo>
                      <a:pt x="1643" y="1317"/>
                      <a:pt x="1631" y="1325"/>
                      <a:pt x="1620" y="1334"/>
                    </a:cubicBezTo>
                    <a:cubicBezTo>
                      <a:pt x="1610" y="1343"/>
                      <a:pt x="1600" y="1351"/>
                      <a:pt x="1590" y="1360"/>
                    </a:cubicBezTo>
                    <a:cubicBezTo>
                      <a:pt x="1582" y="1367"/>
                      <a:pt x="1573" y="1373"/>
                      <a:pt x="1565" y="1380"/>
                    </a:cubicBezTo>
                    <a:cubicBezTo>
                      <a:pt x="1554" y="1387"/>
                      <a:pt x="1543" y="1395"/>
                      <a:pt x="1532" y="1402"/>
                    </a:cubicBezTo>
                    <a:cubicBezTo>
                      <a:pt x="1522" y="1407"/>
                      <a:pt x="1511" y="1413"/>
                      <a:pt x="1501" y="1418"/>
                    </a:cubicBezTo>
                    <a:cubicBezTo>
                      <a:pt x="1487" y="1425"/>
                      <a:pt x="1474" y="1431"/>
                      <a:pt x="1460" y="1438"/>
                    </a:cubicBezTo>
                    <a:cubicBezTo>
                      <a:pt x="1452" y="1443"/>
                      <a:pt x="1443" y="1449"/>
                      <a:pt x="1435" y="1454"/>
                    </a:cubicBezTo>
                    <a:cubicBezTo>
                      <a:pt x="1430" y="1457"/>
                      <a:pt x="1426" y="1461"/>
                      <a:pt x="1421" y="1464"/>
                    </a:cubicBezTo>
                    <a:lnTo>
                      <a:pt x="1380" y="1473"/>
                    </a:lnTo>
                    <a:cubicBezTo>
                      <a:pt x="1361" y="1474"/>
                      <a:pt x="1343" y="1476"/>
                      <a:pt x="1324" y="1477"/>
                    </a:cubicBezTo>
                    <a:lnTo>
                      <a:pt x="1274" y="1483"/>
                    </a:lnTo>
                    <a:lnTo>
                      <a:pt x="1244" y="1486"/>
                    </a:lnTo>
                    <a:lnTo>
                      <a:pt x="1233" y="1486"/>
                    </a:lnTo>
                    <a:cubicBezTo>
                      <a:pt x="1221" y="1488"/>
                      <a:pt x="1209" y="1491"/>
                      <a:pt x="1197" y="1493"/>
                    </a:cubicBezTo>
                    <a:lnTo>
                      <a:pt x="1180" y="1496"/>
                    </a:lnTo>
                    <a:lnTo>
                      <a:pt x="1169" y="1496"/>
                    </a:lnTo>
                    <a:cubicBezTo>
                      <a:pt x="1166" y="1498"/>
                      <a:pt x="1164" y="1501"/>
                      <a:pt x="1161" y="1503"/>
                    </a:cubicBezTo>
                    <a:lnTo>
                      <a:pt x="1155" y="1503"/>
                    </a:lnTo>
                    <a:lnTo>
                      <a:pt x="501" y="2277"/>
                    </a:lnTo>
                    <a:lnTo>
                      <a:pt x="396" y="2532"/>
                    </a:lnTo>
                    <a:cubicBezTo>
                      <a:pt x="372" y="2608"/>
                      <a:pt x="348" y="2683"/>
                      <a:pt x="324" y="2759"/>
                    </a:cubicBezTo>
                    <a:cubicBezTo>
                      <a:pt x="307" y="2795"/>
                      <a:pt x="291" y="2830"/>
                      <a:pt x="274" y="2866"/>
                    </a:cubicBezTo>
                    <a:cubicBezTo>
                      <a:pt x="250" y="2913"/>
                      <a:pt x="226" y="2961"/>
                      <a:pt x="202" y="3008"/>
                    </a:cubicBezTo>
                    <a:cubicBezTo>
                      <a:pt x="205" y="3064"/>
                      <a:pt x="208" y="3121"/>
                      <a:pt x="211" y="3177"/>
                    </a:cubicBezTo>
                    <a:cubicBezTo>
                      <a:pt x="219" y="3241"/>
                      <a:pt x="227" y="3304"/>
                      <a:pt x="235" y="3368"/>
                    </a:cubicBezTo>
                    <a:cubicBezTo>
                      <a:pt x="245" y="3444"/>
                      <a:pt x="256" y="3519"/>
                      <a:pt x="266" y="3595"/>
                    </a:cubicBezTo>
                    <a:cubicBezTo>
                      <a:pt x="277" y="3674"/>
                      <a:pt x="288" y="3752"/>
                      <a:pt x="299" y="3831"/>
                    </a:cubicBezTo>
                    <a:cubicBezTo>
                      <a:pt x="301" y="3842"/>
                      <a:pt x="303" y="3852"/>
                      <a:pt x="305" y="3863"/>
                    </a:cubicBezTo>
                    <a:lnTo>
                      <a:pt x="341" y="3941"/>
                    </a:lnTo>
                    <a:lnTo>
                      <a:pt x="186" y="3935"/>
                    </a:lnTo>
                    <a:lnTo>
                      <a:pt x="30" y="3925"/>
                    </a:lnTo>
                    <a:lnTo>
                      <a:pt x="0" y="4054"/>
                    </a:lnTo>
                    <a:cubicBezTo>
                      <a:pt x="5" y="4087"/>
                      <a:pt x="9" y="4119"/>
                      <a:pt x="14" y="4152"/>
                    </a:cubicBezTo>
                    <a:cubicBezTo>
                      <a:pt x="17" y="4182"/>
                      <a:pt x="19" y="4212"/>
                      <a:pt x="22" y="4242"/>
                    </a:cubicBezTo>
                    <a:cubicBezTo>
                      <a:pt x="25" y="4258"/>
                      <a:pt x="27" y="4275"/>
                      <a:pt x="30" y="4291"/>
                    </a:cubicBezTo>
                    <a:cubicBezTo>
                      <a:pt x="54" y="4284"/>
                      <a:pt x="78" y="4278"/>
                      <a:pt x="102" y="4271"/>
                    </a:cubicBezTo>
                    <a:lnTo>
                      <a:pt x="155" y="4262"/>
                    </a:lnTo>
                    <a:lnTo>
                      <a:pt x="410" y="4255"/>
                    </a:lnTo>
                    <a:cubicBezTo>
                      <a:pt x="413" y="4298"/>
                      <a:pt x="415" y="4342"/>
                      <a:pt x="418" y="4385"/>
                    </a:cubicBezTo>
                    <a:cubicBezTo>
                      <a:pt x="422" y="4438"/>
                      <a:pt x="425" y="4490"/>
                      <a:pt x="429" y="4543"/>
                    </a:cubicBezTo>
                    <a:cubicBezTo>
                      <a:pt x="434" y="4557"/>
                      <a:pt x="438" y="4571"/>
                      <a:pt x="443" y="4585"/>
                    </a:cubicBezTo>
                    <a:cubicBezTo>
                      <a:pt x="450" y="4594"/>
                      <a:pt x="458" y="4602"/>
                      <a:pt x="465" y="4611"/>
                    </a:cubicBezTo>
                    <a:cubicBezTo>
                      <a:pt x="466" y="4614"/>
                      <a:pt x="467" y="4618"/>
                      <a:pt x="468" y="4621"/>
                    </a:cubicBezTo>
                    <a:cubicBezTo>
                      <a:pt x="470" y="4640"/>
                      <a:pt x="472" y="4660"/>
                      <a:pt x="474" y="4679"/>
                    </a:cubicBezTo>
                    <a:lnTo>
                      <a:pt x="554" y="4738"/>
                    </a:lnTo>
                    <a:lnTo>
                      <a:pt x="637" y="4809"/>
                    </a:lnTo>
                    <a:lnTo>
                      <a:pt x="704" y="4851"/>
                    </a:lnTo>
                    <a:lnTo>
                      <a:pt x="740" y="4893"/>
                    </a:lnTo>
                    <a:cubicBezTo>
                      <a:pt x="745" y="4894"/>
                      <a:pt x="751" y="4895"/>
                      <a:pt x="756" y="4896"/>
                    </a:cubicBezTo>
                    <a:cubicBezTo>
                      <a:pt x="760" y="4891"/>
                      <a:pt x="763" y="4885"/>
                      <a:pt x="767" y="4880"/>
                    </a:cubicBezTo>
                    <a:cubicBezTo>
                      <a:pt x="780" y="4902"/>
                      <a:pt x="793" y="4923"/>
                      <a:pt x="806" y="4945"/>
                    </a:cubicBezTo>
                    <a:cubicBezTo>
                      <a:pt x="833" y="4989"/>
                      <a:pt x="859" y="5034"/>
                      <a:pt x="886" y="5078"/>
                    </a:cubicBezTo>
                    <a:cubicBezTo>
                      <a:pt x="894" y="5095"/>
                      <a:pt x="903" y="5113"/>
                      <a:pt x="911" y="5130"/>
                    </a:cubicBezTo>
                    <a:cubicBezTo>
                      <a:pt x="914" y="5150"/>
                      <a:pt x="917" y="5171"/>
                      <a:pt x="920" y="5191"/>
                    </a:cubicBezTo>
                    <a:lnTo>
                      <a:pt x="920" y="5220"/>
                    </a:lnTo>
                    <a:cubicBezTo>
                      <a:pt x="917" y="5251"/>
                      <a:pt x="914" y="5283"/>
                      <a:pt x="911" y="5314"/>
                    </a:cubicBezTo>
                    <a:cubicBezTo>
                      <a:pt x="907" y="5332"/>
                      <a:pt x="902" y="5351"/>
                      <a:pt x="898" y="5369"/>
                    </a:cubicBezTo>
                    <a:cubicBezTo>
                      <a:pt x="897" y="5374"/>
                      <a:pt x="896" y="5380"/>
                      <a:pt x="895" y="5385"/>
                    </a:cubicBezTo>
                    <a:lnTo>
                      <a:pt x="895" y="5405"/>
                    </a:lnTo>
                    <a:cubicBezTo>
                      <a:pt x="896" y="5415"/>
                      <a:pt x="897" y="5424"/>
                      <a:pt x="898" y="5434"/>
                    </a:cubicBezTo>
                    <a:cubicBezTo>
                      <a:pt x="902" y="5444"/>
                      <a:pt x="907" y="5453"/>
                      <a:pt x="911" y="5463"/>
                    </a:cubicBezTo>
                    <a:cubicBezTo>
                      <a:pt x="914" y="5473"/>
                      <a:pt x="917" y="5482"/>
                      <a:pt x="920" y="5492"/>
                    </a:cubicBezTo>
                    <a:cubicBezTo>
                      <a:pt x="925" y="5501"/>
                      <a:pt x="929" y="5509"/>
                      <a:pt x="934" y="5518"/>
                    </a:cubicBezTo>
                    <a:lnTo>
                      <a:pt x="1169" y="5738"/>
                    </a:lnTo>
                    <a:cubicBezTo>
                      <a:pt x="1175" y="5744"/>
                      <a:pt x="1182" y="5749"/>
                      <a:pt x="1188" y="5755"/>
                    </a:cubicBezTo>
                    <a:lnTo>
                      <a:pt x="1216" y="5758"/>
                    </a:lnTo>
                    <a:lnTo>
                      <a:pt x="1313" y="5774"/>
                    </a:lnTo>
                    <a:cubicBezTo>
                      <a:pt x="1325" y="5778"/>
                      <a:pt x="1337" y="5783"/>
                      <a:pt x="1349" y="5787"/>
                    </a:cubicBezTo>
                    <a:lnTo>
                      <a:pt x="1393" y="5793"/>
                    </a:lnTo>
                    <a:lnTo>
                      <a:pt x="1393" y="5797"/>
                    </a:lnTo>
                    <a:cubicBezTo>
                      <a:pt x="1402" y="5801"/>
                      <a:pt x="1412" y="5806"/>
                      <a:pt x="1421" y="5810"/>
                    </a:cubicBezTo>
                    <a:cubicBezTo>
                      <a:pt x="1429" y="5816"/>
                      <a:pt x="1438" y="5823"/>
                      <a:pt x="1446" y="5829"/>
                    </a:cubicBezTo>
                    <a:cubicBezTo>
                      <a:pt x="1451" y="5833"/>
                      <a:pt x="1455" y="5838"/>
                      <a:pt x="1460" y="5842"/>
                    </a:cubicBezTo>
                    <a:cubicBezTo>
                      <a:pt x="1465" y="5844"/>
                      <a:pt x="1471" y="5846"/>
                      <a:pt x="1476" y="5848"/>
                    </a:cubicBezTo>
                    <a:cubicBezTo>
                      <a:pt x="1484" y="5849"/>
                      <a:pt x="1493" y="5851"/>
                      <a:pt x="1501" y="5852"/>
                    </a:cubicBezTo>
                    <a:cubicBezTo>
                      <a:pt x="1511" y="5864"/>
                      <a:pt x="1522" y="5875"/>
                      <a:pt x="1532" y="5887"/>
                    </a:cubicBezTo>
                    <a:cubicBezTo>
                      <a:pt x="1543" y="5905"/>
                      <a:pt x="1554" y="5924"/>
                      <a:pt x="1565" y="5942"/>
                    </a:cubicBezTo>
                    <a:cubicBezTo>
                      <a:pt x="1572" y="5952"/>
                      <a:pt x="1580" y="5962"/>
                      <a:pt x="1587" y="5972"/>
                    </a:cubicBezTo>
                    <a:cubicBezTo>
                      <a:pt x="1595" y="5966"/>
                      <a:pt x="1604" y="5961"/>
                      <a:pt x="1612" y="5955"/>
                    </a:cubicBezTo>
                    <a:lnTo>
                      <a:pt x="1679" y="6049"/>
                    </a:lnTo>
                    <a:cubicBezTo>
                      <a:pt x="1693" y="6069"/>
                      <a:pt x="1706" y="6088"/>
                      <a:pt x="1720" y="6108"/>
                    </a:cubicBezTo>
                    <a:lnTo>
                      <a:pt x="1751" y="6133"/>
                    </a:lnTo>
                    <a:cubicBezTo>
                      <a:pt x="1765" y="6145"/>
                      <a:pt x="1778" y="6157"/>
                      <a:pt x="1792" y="6169"/>
                    </a:cubicBezTo>
                    <a:lnTo>
                      <a:pt x="1801" y="6172"/>
                    </a:lnTo>
                    <a:cubicBezTo>
                      <a:pt x="1805" y="6210"/>
                      <a:pt x="1810" y="6248"/>
                      <a:pt x="1814" y="6286"/>
                    </a:cubicBezTo>
                    <a:lnTo>
                      <a:pt x="1817" y="6331"/>
                    </a:lnTo>
                    <a:cubicBezTo>
                      <a:pt x="1814" y="6369"/>
                      <a:pt x="1812" y="6406"/>
                      <a:pt x="1809" y="6444"/>
                    </a:cubicBezTo>
                    <a:cubicBezTo>
                      <a:pt x="1806" y="6462"/>
                      <a:pt x="1804" y="6481"/>
                      <a:pt x="1801" y="6499"/>
                    </a:cubicBezTo>
                    <a:lnTo>
                      <a:pt x="1781" y="6522"/>
                    </a:lnTo>
                    <a:cubicBezTo>
                      <a:pt x="1778" y="6528"/>
                      <a:pt x="1776" y="6535"/>
                      <a:pt x="1773" y="6541"/>
                    </a:cubicBezTo>
                    <a:cubicBezTo>
                      <a:pt x="1769" y="6551"/>
                      <a:pt x="1766" y="6561"/>
                      <a:pt x="1762" y="6571"/>
                    </a:cubicBezTo>
                    <a:cubicBezTo>
                      <a:pt x="1764" y="6588"/>
                      <a:pt x="1765" y="6605"/>
                      <a:pt x="1767" y="6622"/>
                    </a:cubicBezTo>
                    <a:lnTo>
                      <a:pt x="1767" y="6665"/>
                    </a:lnTo>
                    <a:lnTo>
                      <a:pt x="1767" y="6694"/>
                    </a:lnTo>
                    <a:cubicBezTo>
                      <a:pt x="1770" y="6705"/>
                      <a:pt x="1773" y="6715"/>
                      <a:pt x="1776" y="6726"/>
                    </a:cubicBezTo>
                    <a:lnTo>
                      <a:pt x="1776" y="6745"/>
                    </a:lnTo>
                    <a:cubicBezTo>
                      <a:pt x="1773" y="6752"/>
                      <a:pt x="1770" y="6758"/>
                      <a:pt x="1767" y="6765"/>
                    </a:cubicBezTo>
                    <a:cubicBezTo>
                      <a:pt x="1765" y="6778"/>
                      <a:pt x="1764" y="6791"/>
                      <a:pt x="1762" y="6804"/>
                    </a:cubicBezTo>
                    <a:cubicBezTo>
                      <a:pt x="1759" y="6816"/>
                      <a:pt x="1756" y="6827"/>
                      <a:pt x="1753" y="6839"/>
                    </a:cubicBezTo>
                    <a:cubicBezTo>
                      <a:pt x="1749" y="6842"/>
                      <a:pt x="1746" y="6846"/>
                      <a:pt x="1742" y="6849"/>
                    </a:cubicBezTo>
                    <a:lnTo>
                      <a:pt x="1726" y="6849"/>
                    </a:lnTo>
                    <a:cubicBezTo>
                      <a:pt x="1721" y="6850"/>
                      <a:pt x="1717" y="6851"/>
                      <a:pt x="1712" y="6852"/>
                    </a:cubicBezTo>
                    <a:cubicBezTo>
                      <a:pt x="1688" y="6886"/>
                      <a:pt x="1664" y="6919"/>
                      <a:pt x="1640" y="6953"/>
                    </a:cubicBezTo>
                    <a:lnTo>
                      <a:pt x="1493" y="7105"/>
                    </a:lnTo>
                    <a:cubicBezTo>
                      <a:pt x="1492" y="7111"/>
                      <a:pt x="1491" y="7118"/>
                      <a:pt x="1490" y="7124"/>
                    </a:cubicBezTo>
                    <a:cubicBezTo>
                      <a:pt x="1483" y="7128"/>
                      <a:pt x="1475" y="7133"/>
                      <a:pt x="1468" y="7137"/>
                    </a:cubicBezTo>
                    <a:cubicBezTo>
                      <a:pt x="1463" y="7139"/>
                      <a:pt x="1459" y="7142"/>
                      <a:pt x="1454" y="7144"/>
                    </a:cubicBezTo>
                    <a:cubicBezTo>
                      <a:pt x="1453" y="7148"/>
                      <a:pt x="1453" y="7153"/>
                      <a:pt x="1452" y="7157"/>
                    </a:cubicBezTo>
                    <a:lnTo>
                      <a:pt x="1446" y="7199"/>
                    </a:lnTo>
                    <a:lnTo>
                      <a:pt x="1476" y="7247"/>
                    </a:lnTo>
                    <a:cubicBezTo>
                      <a:pt x="1484" y="7255"/>
                      <a:pt x="1493" y="7262"/>
                      <a:pt x="1501" y="7270"/>
                    </a:cubicBezTo>
                    <a:cubicBezTo>
                      <a:pt x="1507" y="7275"/>
                      <a:pt x="1512" y="7281"/>
                      <a:pt x="1518" y="7286"/>
                    </a:cubicBezTo>
                    <a:cubicBezTo>
                      <a:pt x="1520" y="7293"/>
                      <a:pt x="1522" y="7299"/>
                      <a:pt x="1524" y="7306"/>
                    </a:cubicBezTo>
                    <a:lnTo>
                      <a:pt x="1540" y="7322"/>
                    </a:lnTo>
                    <a:lnTo>
                      <a:pt x="1565" y="7325"/>
                    </a:lnTo>
                    <a:cubicBezTo>
                      <a:pt x="1573" y="7327"/>
                      <a:pt x="1582" y="7330"/>
                      <a:pt x="1590" y="7332"/>
                    </a:cubicBezTo>
                    <a:cubicBezTo>
                      <a:pt x="1598" y="7336"/>
                      <a:pt x="1607" y="7341"/>
                      <a:pt x="1615" y="7345"/>
                    </a:cubicBezTo>
                    <a:cubicBezTo>
                      <a:pt x="1631" y="7353"/>
                      <a:pt x="1646" y="7362"/>
                      <a:pt x="1662" y="7370"/>
                    </a:cubicBezTo>
                    <a:cubicBezTo>
                      <a:pt x="1665" y="7364"/>
                      <a:pt x="1667" y="7357"/>
                      <a:pt x="1670" y="7351"/>
                    </a:cubicBezTo>
                    <a:lnTo>
                      <a:pt x="1726" y="7354"/>
                    </a:lnTo>
                    <a:lnTo>
                      <a:pt x="1726" y="7400"/>
                    </a:lnTo>
                    <a:lnTo>
                      <a:pt x="1773" y="7409"/>
                    </a:lnTo>
                    <a:cubicBezTo>
                      <a:pt x="1784" y="7411"/>
                      <a:pt x="1795" y="7414"/>
                      <a:pt x="1806" y="7416"/>
                    </a:cubicBezTo>
                    <a:cubicBezTo>
                      <a:pt x="1817" y="7412"/>
                      <a:pt x="1828" y="7407"/>
                      <a:pt x="1839" y="7403"/>
                    </a:cubicBezTo>
                    <a:lnTo>
                      <a:pt x="1886" y="7403"/>
                    </a:lnTo>
                    <a:lnTo>
                      <a:pt x="1898" y="7403"/>
                    </a:lnTo>
                    <a:cubicBezTo>
                      <a:pt x="1903" y="7433"/>
                      <a:pt x="1909" y="7464"/>
                      <a:pt x="1914" y="7494"/>
                    </a:cubicBezTo>
                    <a:cubicBezTo>
                      <a:pt x="1908" y="7504"/>
                      <a:pt x="1901" y="7513"/>
                      <a:pt x="1895" y="7523"/>
                    </a:cubicBezTo>
                    <a:lnTo>
                      <a:pt x="1825" y="7617"/>
                    </a:lnTo>
                    <a:cubicBezTo>
                      <a:pt x="1809" y="7642"/>
                      <a:pt x="1792" y="7666"/>
                      <a:pt x="1776" y="7691"/>
                    </a:cubicBezTo>
                    <a:cubicBezTo>
                      <a:pt x="1778" y="7702"/>
                      <a:pt x="1779" y="7712"/>
                      <a:pt x="1781" y="7723"/>
                    </a:cubicBezTo>
                    <a:cubicBezTo>
                      <a:pt x="1776" y="7735"/>
                      <a:pt x="1772" y="7747"/>
                      <a:pt x="1767" y="7759"/>
                    </a:cubicBezTo>
                    <a:cubicBezTo>
                      <a:pt x="1765" y="7778"/>
                      <a:pt x="1764" y="7798"/>
                      <a:pt x="1762" y="7817"/>
                    </a:cubicBezTo>
                    <a:lnTo>
                      <a:pt x="1762" y="7856"/>
                    </a:lnTo>
                    <a:cubicBezTo>
                      <a:pt x="1767" y="7868"/>
                      <a:pt x="1771" y="7880"/>
                      <a:pt x="1776" y="7892"/>
                    </a:cubicBezTo>
                    <a:cubicBezTo>
                      <a:pt x="1779" y="7895"/>
                      <a:pt x="1781" y="7899"/>
                      <a:pt x="1784" y="7902"/>
                    </a:cubicBezTo>
                    <a:cubicBezTo>
                      <a:pt x="1790" y="7904"/>
                      <a:pt x="1795" y="7906"/>
                      <a:pt x="1801" y="7908"/>
                    </a:cubicBezTo>
                    <a:cubicBezTo>
                      <a:pt x="1804" y="7909"/>
                      <a:pt x="1806" y="7910"/>
                      <a:pt x="1809" y="7911"/>
                    </a:cubicBezTo>
                    <a:cubicBezTo>
                      <a:pt x="1806" y="7921"/>
                      <a:pt x="1804" y="7930"/>
                      <a:pt x="1801" y="7940"/>
                    </a:cubicBezTo>
                    <a:lnTo>
                      <a:pt x="1798" y="7979"/>
                    </a:lnTo>
                    <a:cubicBezTo>
                      <a:pt x="1801" y="7987"/>
                      <a:pt x="1803" y="7994"/>
                      <a:pt x="1806" y="8002"/>
                    </a:cubicBezTo>
                    <a:cubicBezTo>
                      <a:pt x="1812" y="8008"/>
                      <a:pt x="1817" y="8015"/>
                      <a:pt x="1823" y="8021"/>
                    </a:cubicBezTo>
                    <a:cubicBezTo>
                      <a:pt x="1827" y="8029"/>
                      <a:pt x="1830" y="8036"/>
                      <a:pt x="1834" y="8044"/>
                    </a:cubicBezTo>
                    <a:cubicBezTo>
                      <a:pt x="1836" y="8054"/>
                      <a:pt x="1837" y="8063"/>
                      <a:pt x="1839" y="8073"/>
                    </a:cubicBezTo>
                    <a:lnTo>
                      <a:pt x="1842" y="8106"/>
                    </a:lnTo>
                    <a:cubicBezTo>
                      <a:pt x="1841" y="8119"/>
                      <a:pt x="1840" y="8131"/>
                      <a:pt x="1839" y="8144"/>
                    </a:cubicBezTo>
                    <a:lnTo>
                      <a:pt x="1856" y="8164"/>
                    </a:lnTo>
                    <a:cubicBezTo>
                      <a:pt x="1866" y="8174"/>
                      <a:pt x="1876" y="8183"/>
                      <a:pt x="1886" y="8193"/>
                    </a:cubicBezTo>
                    <a:cubicBezTo>
                      <a:pt x="1898" y="8197"/>
                      <a:pt x="1910" y="8202"/>
                      <a:pt x="1922" y="8206"/>
                    </a:cubicBezTo>
                    <a:lnTo>
                      <a:pt x="1967" y="8203"/>
                    </a:lnTo>
                    <a:cubicBezTo>
                      <a:pt x="1973" y="8206"/>
                      <a:pt x="1980" y="8209"/>
                      <a:pt x="1986" y="8212"/>
                    </a:cubicBezTo>
                    <a:cubicBezTo>
                      <a:pt x="1991" y="8219"/>
                      <a:pt x="1995" y="8225"/>
                      <a:pt x="2000" y="8232"/>
                    </a:cubicBezTo>
                    <a:cubicBezTo>
                      <a:pt x="2011" y="8241"/>
                      <a:pt x="2022" y="8249"/>
                      <a:pt x="2033" y="8258"/>
                    </a:cubicBezTo>
                    <a:cubicBezTo>
                      <a:pt x="2039" y="8262"/>
                      <a:pt x="2044" y="8267"/>
                      <a:pt x="2050" y="8271"/>
                    </a:cubicBezTo>
                    <a:lnTo>
                      <a:pt x="2089" y="8280"/>
                    </a:lnTo>
                    <a:cubicBezTo>
                      <a:pt x="2100" y="8287"/>
                      <a:pt x="2111" y="8293"/>
                      <a:pt x="2122" y="8300"/>
                    </a:cubicBezTo>
                    <a:lnTo>
                      <a:pt x="2163" y="8332"/>
                    </a:lnTo>
                    <a:lnTo>
                      <a:pt x="2172" y="8335"/>
                    </a:lnTo>
                    <a:cubicBezTo>
                      <a:pt x="2174" y="8338"/>
                      <a:pt x="2175" y="8342"/>
                      <a:pt x="2177" y="8345"/>
                    </a:cubicBezTo>
                    <a:cubicBezTo>
                      <a:pt x="2172" y="8354"/>
                      <a:pt x="2168" y="8362"/>
                      <a:pt x="2163" y="8371"/>
                    </a:cubicBezTo>
                    <a:cubicBezTo>
                      <a:pt x="2155" y="8388"/>
                      <a:pt x="2147" y="8406"/>
                      <a:pt x="2139" y="8423"/>
                    </a:cubicBezTo>
                    <a:cubicBezTo>
                      <a:pt x="2136" y="8428"/>
                      <a:pt x="2133" y="8434"/>
                      <a:pt x="2130" y="8439"/>
                    </a:cubicBezTo>
                    <a:cubicBezTo>
                      <a:pt x="2122" y="8441"/>
                      <a:pt x="2113" y="8444"/>
                      <a:pt x="2105" y="8446"/>
                    </a:cubicBezTo>
                    <a:lnTo>
                      <a:pt x="2080" y="8449"/>
                    </a:lnTo>
                    <a:cubicBezTo>
                      <a:pt x="2078" y="8452"/>
                      <a:pt x="2077" y="8456"/>
                      <a:pt x="2075" y="8459"/>
                    </a:cubicBezTo>
                    <a:cubicBezTo>
                      <a:pt x="2074" y="8464"/>
                      <a:pt x="2073" y="8470"/>
                      <a:pt x="2072" y="8475"/>
                    </a:cubicBezTo>
                    <a:cubicBezTo>
                      <a:pt x="2075" y="8478"/>
                      <a:pt x="2077" y="8481"/>
                      <a:pt x="2080" y="8484"/>
                    </a:cubicBezTo>
                    <a:cubicBezTo>
                      <a:pt x="2087" y="8481"/>
                      <a:pt x="2093" y="8478"/>
                      <a:pt x="2100" y="8475"/>
                    </a:cubicBezTo>
                    <a:lnTo>
                      <a:pt x="2141" y="8478"/>
                    </a:lnTo>
                    <a:lnTo>
                      <a:pt x="2172" y="8475"/>
                    </a:lnTo>
                    <a:lnTo>
                      <a:pt x="2188" y="8475"/>
                    </a:lnTo>
                    <a:cubicBezTo>
                      <a:pt x="2199" y="8482"/>
                      <a:pt x="2211" y="8490"/>
                      <a:pt x="2222" y="8497"/>
                    </a:cubicBezTo>
                    <a:cubicBezTo>
                      <a:pt x="2232" y="8503"/>
                      <a:pt x="2242" y="8508"/>
                      <a:pt x="2252" y="8514"/>
                    </a:cubicBezTo>
                    <a:lnTo>
                      <a:pt x="2274" y="8514"/>
                    </a:lnTo>
                    <a:cubicBezTo>
                      <a:pt x="2282" y="8511"/>
                      <a:pt x="2291" y="8507"/>
                      <a:pt x="2299" y="8504"/>
                    </a:cubicBezTo>
                    <a:lnTo>
                      <a:pt x="2310" y="8504"/>
                    </a:lnTo>
                    <a:cubicBezTo>
                      <a:pt x="2313" y="8497"/>
                      <a:pt x="2316" y="8491"/>
                      <a:pt x="2319" y="8484"/>
                    </a:cubicBezTo>
                    <a:cubicBezTo>
                      <a:pt x="2325" y="8487"/>
                      <a:pt x="2332" y="8491"/>
                      <a:pt x="2338" y="8494"/>
                    </a:cubicBezTo>
                    <a:lnTo>
                      <a:pt x="2338" y="8552"/>
                    </a:lnTo>
                    <a:cubicBezTo>
                      <a:pt x="2347" y="8559"/>
                      <a:pt x="2357" y="8565"/>
                      <a:pt x="2366" y="8572"/>
                    </a:cubicBezTo>
                    <a:cubicBezTo>
                      <a:pt x="2371" y="8575"/>
                      <a:pt x="2377" y="8579"/>
                      <a:pt x="2382" y="8582"/>
                    </a:cubicBezTo>
                    <a:cubicBezTo>
                      <a:pt x="2400" y="8572"/>
                      <a:pt x="2417" y="8562"/>
                      <a:pt x="2435" y="8552"/>
                    </a:cubicBezTo>
                    <a:lnTo>
                      <a:pt x="2443" y="8552"/>
                    </a:lnTo>
                    <a:lnTo>
                      <a:pt x="2454" y="8552"/>
                    </a:lnTo>
                    <a:cubicBezTo>
                      <a:pt x="2460" y="8550"/>
                      <a:pt x="2465" y="8548"/>
                      <a:pt x="2471" y="8546"/>
                    </a:cubicBezTo>
                    <a:cubicBezTo>
                      <a:pt x="2477" y="8543"/>
                      <a:pt x="2482" y="8539"/>
                      <a:pt x="2488" y="8536"/>
                    </a:cubicBezTo>
                    <a:cubicBezTo>
                      <a:pt x="2492" y="8535"/>
                      <a:pt x="2497" y="8534"/>
                      <a:pt x="2501" y="8533"/>
                    </a:cubicBezTo>
                    <a:lnTo>
                      <a:pt x="2512" y="8533"/>
                    </a:lnTo>
                    <a:cubicBezTo>
                      <a:pt x="2515" y="8537"/>
                      <a:pt x="2518" y="8542"/>
                      <a:pt x="2521" y="8546"/>
                    </a:cubicBezTo>
                    <a:lnTo>
                      <a:pt x="2521" y="8572"/>
                    </a:lnTo>
                    <a:cubicBezTo>
                      <a:pt x="2526" y="8577"/>
                      <a:pt x="2530" y="8583"/>
                      <a:pt x="2535" y="8588"/>
                    </a:cubicBezTo>
                    <a:cubicBezTo>
                      <a:pt x="2540" y="8586"/>
                      <a:pt x="2546" y="8584"/>
                      <a:pt x="2551" y="8582"/>
                    </a:cubicBezTo>
                    <a:lnTo>
                      <a:pt x="2560" y="8582"/>
                    </a:lnTo>
                    <a:cubicBezTo>
                      <a:pt x="2564" y="8584"/>
                      <a:pt x="2569" y="8586"/>
                      <a:pt x="2573" y="8588"/>
                    </a:cubicBezTo>
                    <a:cubicBezTo>
                      <a:pt x="2577" y="8589"/>
                      <a:pt x="2580" y="8590"/>
                      <a:pt x="2584" y="8591"/>
                    </a:cubicBezTo>
                    <a:cubicBezTo>
                      <a:pt x="2586" y="8593"/>
                      <a:pt x="2588" y="8596"/>
                      <a:pt x="2590" y="8598"/>
                    </a:cubicBezTo>
                    <a:cubicBezTo>
                      <a:pt x="2593" y="8601"/>
                      <a:pt x="2595" y="8605"/>
                      <a:pt x="2598" y="8608"/>
                    </a:cubicBezTo>
                    <a:lnTo>
                      <a:pt x="2607" y="8617"/>
                    </a:lnTo>
                    <a:lnTo>
                      <a:pt x="2618" y="8617"/>
                    </a:lnTo>
                    <a:cubicBezTo>
                      <a:pt x="2625" y="8614"/>
                      <a:pt x="2633" y="8611"/>
                      <a:pt x="2640" y="8608"/>
                    </a:cubicBezTo>
                    <a:cubicBezTo>
                      <a:pt x="2650" y="8605"/>
                      <a:pt x="2660" y="8601"/>
                      <a:pt x="2670" y="8598"/>
                    </a:cubicBezTo>
                    <a:lnTo>
                      <a:pt x="2673" y="8598"/>
                    </a:lnTo>
                    <a:lnTo>
                      <a:pt x="2690" y="8598"/>
                    </a:lnTo>
                    <a:lnTo>
                      <a:pt x="2698" y="8598"/>
                    </a:lnTo>
                    <a:lnTo>
                      <a:pt x="2712" y="8598"/>
                    </a:lnTo>
                    <a:cubicBezTo>
                      <a:pt x="2717" y="8596"/>
                      <a:pt x="2721" y="8593"/>
                      <a:pt x="2726" y="8591"/>
                    </a:cubicBezTo>
                    <a:cubicBezTo>
                      <a:pt x="2730" y="8590"/>
                      <a:pt x="2733" y="8589"/>
                      <a:pt x="2737" y="8588"/>
                    </a:cubicBezTo>
                    <a:cubicBezTo>
                      <a:pt x="2744" y="8586"/>
                      <a:pt x="2752" y="8584"/>
                      <a:pt x="2759" y="8582"/>
                    </a:cubicBezTo>
                    <a:cubicBezTo>
                      <a:pt x="2763" y="8581"/>
                      <a:pt x="2766" y="8579"/>
                      <a:pt x="2770" y="8578"/>
                    </a:cubicBezTo>
                    <a:cubicBezTo>
                      <a:pt x="2775" y="8576"/>
                      <a:pt x="2779" y="8574"/>
                      <a:pt x="2784" y="8572"/>
                    </a:cubicBezTo>
                    <a:lnTo>
                      <a:pt x="2795" y="8572"/>
                    </a:lnTo>
                    <a:cubicBezTo>
                      <a:pt x="2798" y="8577"/>
                      <a:pt x="2800" y="8583"/>
                      <a:pt x="2803" y="8588"/>
                    </a:cubicBezTo>
                    <a:lnTo>
                      <a:pt x="2803" y="8591"/>
                    </a:lnTo>
                    <a:lnTo>
                      <a:pt x="2803" y="8601"/>
                    </a:lnTo>
                    <a:lnTo>
                      <a:pt x="2809" y="8601"/>
                    </a:lnTo>
                    <a:cubicBezTo>
                      <a:pt x="2814" y="8600"/>
                      <a:pt x="2818" y="8599"/>
                      <a:pt x="2823" y="8598"/>
                    </a:cubicBezTo>
                    <a:lnTo>
                      <a:pt x="2831" y="8598"/>
                    </a:lnTo>
                    <a:cubicBezTo>
                      <a:pt x="2834" y="8599"/>
                      <a:pt x="2836" y="8600"/>
                      <a:pt x="2839" y="8601"/>
                    </a:cubicBezTo>
                    <a:lnTo>
                      <a:pt x="2848" y="8598"/>
                    </a:lnTo>
                    <a:cubicBezTo>
                      <a:pt x="2851" y="8599"/>
                      <a:pt x="2853" y="8600"/>
                      <a:pt x="2856" y="8601"/>
                    </a:cubicBezTo>
                    <a:lnTo>
                      <a:pt x="2859" y="8601"/>
                    </a:lnTo>
                    <a:cubicBezTo>
                      <a:pt x="2861" y="8600"/>
                      <a:pt x="2862" y="8599"/>
                      <a:pt x="2864" y="8598"/>
                    </a:cubicBezTo>
                    <a:cubicBezTo>
                      <a:pt x="2872" y="8602"/>
                      <a:pt x="2881" y="8607"/>
                      <a:pt x="2889" y="8611"/>
                    </a:cubicBezTo>
                    <a:cubicBezTo>
                      <a:pt x="2895" y="8614"/>
                      <a:pt x="2900" y="8617"/>
                      <a:pt x="2906" y="8620"/>
                    </a:cubicBezTo>
                    <a:cubicBezTo>
                      <a:pt x="2909" y="8622"/>
                      <a:pt x="2911" y="8625"/>
                      <a:pt x="2914" y="8627"/>
                    </a:cubicBezTo>
                    <a:cubicBezTo>
                      <a:pt x="2916" y="8631"/>
                      <a:pt x="2918" y="8636"/>
                      <a:pt x="2920" y="8640"/>
                    </a:cubicBezTo>
                    <a:cubicBezTo>
                      <a:pt x="2921" y="8649"/>
                      <a:pt x="2921" y="8657"/>
                      <a:pt x="2922" y="8666"/>
                    </a:cubicBezTo>
                    <a:lnTo>
                      <a:pt x="2922" y="8692"/>
                    </a:lnTo>
                    <a:lnTo>
                      <a:pt x="2939" y="8695"/>
                    </a:lnTo>
                    <a:lnTo>
                      <a:pt x="2953" y="8695"/>
                    </a:lnTo>
                    <a:lnTo>
                      <a:pt x="2961" y="8695"/>
                    </a:lnTo>
                    <a:cubicBezTo>
                      <a:pt x="2965" y="8694"/>
                      <a:pt x="2968" y="8693"/>
                      <a:pt x="2972" y="8692"/>
                    </a:cubicBezTo>
                    <a:cubicBezTo>
                      <a:pt x="2975" y="8690"/>
                      <a:pt x="2978" y="8687"/>
                      <a:pt x="2981" y="8685"/>
                    </a:cubicBezTo>
                    <a:lnTo>
                      <a:pt x="2989" y="8685"/>
                    </a:lnTo>
                    <a:lnTo>
                      <a:pt x="3008" y="8685"/>
                    </a:lnTo>
                    <a:cubicBezTo>
                      <a:pt x="3015" y="8688"/>
                      <a:pt x="3021" y="8692"/>
                      <a:pt x="3028" y="8695"/>
                    </a:cubicBezTo>
                    <a:lnTo>
                      <a:pt x="3042" y="8695"/>
                    </a:lnTo>
                    <a:cubicBezTo>
                      <a:pt x="3046" y="8689"/>
                      <a:pt x="3049" y="8682"/>
                      <a:pt x="3053" y="8676"/>
                    </a:cubicBezTo>
                    <a:cubicBezTo>
                      <a:pt x="3056" y="8673"/>
                      <a:pt x="3058" y="8669"/>
                      <a:pt x="3061" y="8666"/>
                    </a:cubicBezTo>
                    <a:cubicBezTo>
                      <a:pt x="3063" y="8663"/>
                      <a:pt x="3064" y="8659"/>
                      <a:pt x="3066" y="8656"/>
                    </a:cubicBezTo>
                    <a:lnTo>
                      <a:pt x="3091" y="8659"/>
                    </a:lnTo>
                    <a:lnTo>
                      <a:pt x="3105" y="8659"/>
                    </a:lnTo>
                    <a:lnTo>
                      <a:pt x="3108" y="8650"/>
                    </a:lnTo>
                    <a:cubicBezTo>
                      <a:pt x="3121" y="8629"/>
                      <a:pt x="3134" y="8609"/>
                      <a:pt x="3147" y="8588"/>
                    </a:cubicBezTo>
                    <a:cubicBezTo>
                      <a:pt x="3148" y="8591"/>
                      <a:pt x="3149" y="8595"/>
                      <a:pt x="3150" y="8598"/>
                    </a:cubicBezTo>
                    <a:cubicBezTo>
                      <a:pt x="3154" y="8599"/>
                      <a:pt x="3159" y="8600"/>
                      <a:pt x="3163" y="8601"/>
                    </a:cubicBezTo>
                    <a:cubicBezTo>
                      <a:pt x="3169" y="8603"/>
                      <a:pt x="3174" y="8606"/>
                      <a:pt x="3180" y="8608"/>
                    </a:cubicBezTo>
                    <a:cubicBezTo>
                      <a:pt x="3183" y="8609"/>
                      <a:pt x="3185" y="8610"/>
                      <a:pt x="3188" y="8611"/>
                    </a:cubicBezTo>
                    <a:lnTo>
                      <a:pt x="3227" y="8620"/>
                    </a:lnTo>
                    <a:cubicBezTo>
                      <a:pt x="3231" y="8619"/>
                      <a:pt x="3234" y="8618"/>
                      <a:pt x="3238" y="8617"/>
                    </a:cubicBezTo>
                    <a:cubicBezTo>
                      <a:pt x="3241" y="8612"/>
                      <a:pt x="3244" y="8606"/>
                      <a:pt x="3247" y="8601"/>
                    </a:cubicBezTo>
                    <a:cubicBezTo>
                      <a:pt x="3254" y="8604"/>
                      <a:pt x="3262" y="8608"/>
                      <a:pt x="3269" y="8611"/>
                    </a:cubicBezTo>
                    <a:cubicBezTo>
                      <a:pt x="3272" y="8613"/>
                      <a:pt x="3274" y="8615"/>
                      <a:pt x="3277" y="8617"/>
                    </a:cubicBezTo>
                    <a:cubicBezTo>
                      <a:pt x="3280" y="8615"/>
                      <a:pt x="3282" y="8613"/>
                      <a:pt x="3285" y="8611"/>
                    </a:cubicBezTo>
                    <a:lnTo>
                      <a:pt x="3307" y="8611"/>
                    </a:lnTo>
                    <a:lnTo>
                      <a:pt x="3319" y="8617"/>
                    </a:lnTo>
                    <a:lnTo>
                      <a:pt x="3324" y="8617"/>
                    </a:lnTo>
                    <a:lnTo>
                      <a:pt x="3327" y="8620"/>
                    </a:lnTo>
                    <a:lnTo>
                      <a:pt x="3341" y="8620"/>
                    </a:lnTo>
                    <a:lnTo>
                      <a:pt x="3357" y="8620"/>
                    </a:lnTo>
                    <a:lnTo>
                      <a:pt x="3374" y="8620"/>
                    </a:lnTo>
                    <a:lnTo>
                      <a:pt x="3382" y="8620"/>
                    </a:lnTo>
                    <a:cubicBezTo>
                      <a:pt x="3388" y="8617"/>
                      <a:pt x="3393" y="8614"/>
                      <a:pt x="3399" y="8611"/>
                    </a:cubicBezTo>
                    <a:cubicBezTo>
                      <a:pt x="3404" y="8608"/>
                      <a:pt x="3408" y="8604"/>
                      <a:pt x="3413" y="8601"/>
                    </a:cubicBezTo>
                    <a:cubicBezTo>
                      <a:pt x="3416" y="8597"/>
                      <a:pt x="3418" y="8592"/>
                      <a:pt x="3421" y="8588"/>
                    </a:cubicBezTo>
                    <a:lnTo>
                      <a:pt x="3421" y="8572"/>
                    </a:lnTo>
                    <a:lnTo>
                      <a:pt x="3421" y="8552"/>
                    </a:lnTo>
                    <a:cubicBezTo>
                      <a:pt x="3422" y="8546"/>
                      <a:pt x="3423" y="8539"/>
                      <a:pt x="3424" y="8533"/>
                    </a:cubicBezTo>
                    <a:cubicBezTo>
                      <a:pt x="3427" y="8530"/>
                      <a:pt x="3429" y="8526"/>
                      <a:pt x="3432" y="8523"/>
                    </a:cubicBezTo>
                    <a:lnTo>
                      <a:pt x="3446" y="8523"/>
                    </a:lnTo>
                    <a:lnTo>
                      <a:pt x="3457" y="8523"/>
                    </a:lnTo>
                    <a:cubicBezTo>
                      <a:pt x="3463" y="8526"/>
                      <a:pt x="3470" y="8530"/>
                      <a:pt x="3476" y="8533"/>
                    </a:cubicBezTo>
                    <a:lnTo>
                      <a:pt x="3485" y="8536"/>
                    </a:lnTo>
                    <a:cubicBezTo>
                      <a:pt x="3490" y="8533"/>
                      <a:pt x="3496" y="8530"/>
                      <a:pt x="3501" y="8527"/>
                    </a:cubicBezTo>
                    <a:cubicBezTo>
                      <a:pt x="3502" y="8523"/>
                      <a:pt x="3503" y="8518"/>
                      <a:pt x="3504" y="8514"/>
                    </a:cubicBezTo>
                    <a:cubicBezTo>
                      <a:pt x="3506" y="8508"/>
                      <a:pt x="3508" y="8503"/>
                      <a:pt x="3510" y="8497"/>
                    </a:cubicBezTo>
                    <a:cubicBezTo>
                      <a:pt x="3519" y="8493"/>
                      <a:pt x="3528" y="8488"/>
                      <a:pt x="3537" y="8484"/>
                    </a:cubicBezTo>
                    <a:cubicBezTo>
                      <a:pt x="3545" y="8485"/>
                      <a:pt x="3554" y="8487"/>
                      <a:pt x="3562" y="8488"/>
                    </a:cubicBezTo>
                    <a:cubicBezTo>
                      <a:pt x="3564" y="8487"/>
                      <a:pt x="3566" y="8485"/>
                      <a:pt x="3568" y="8484"/>
                    </a:cubicBezTo>
                    <a:cubicBezTo>
                      <a:pt x="3573" y="8487"/>
                      <a:pt x="3579" y="8491"/>
                      <a:pt x="3584" y="8494"/>
                    </a:cubicBezTo>
                    <a:cubicBezTo>
                      <a:pt x="3587" y="8498"/>
                      <a:pt x="3590" y="8503"/>
                      <a:pt x="3593" y="8507"/>
                    </a:cubicBezTo>
                    <a:cubicBezTo>
                      <a:pt x="3601" y="8504"/>
                      <a:pt x="3610" y="8500"/>
                      <a:pt x="3618" y="8497"/>
                    </a:cubicBezTo>
                    <a:lnTo>
                      <a:pt x="3643" y="8475"/>
                    </a:lnTo>
                    <a:cubicBezTo>
                      <a:pt x="3648" y="8476"/>
                      <a:pt x="3652" y="8477"/>
                      <a:pt x="3657" y="8478"/>
                    </a:cubicBezTo>
                    <a:cubicBezTo>
                      <a:pt x="3661" y="8477"/>
                      <a:pt x="3666" y="8476"/>
                      <a:pt x="3670" y="8475"/>
                    </a:cubicBezTo>
                    <a:cubicBezTo>
                      <a:pt x="3671" y="8473"/>
                      <a:pt x="3672" y="8470"/>
                      <a:pt x="3673" y="8468"/>
                    </a:cubicBezTo>
                    <a:lnTo>
                      <a:pt x="3681" y="8468"/>
                    </a:lnTo>
                    <a:cubicBezTo>
                      <a:pt x="3687" y="8471"/>
                      <a:pt x="3692" y="8475"/>
                      <a:pt x="3698" y="8478"/>
                    </a:cubicBezTo>
                    <a:lnTo>
                      <a:pt x="3720" y="8497"/>
                    </a:lnTo>
                    <a:cubicBezTo>
                      <a:pt x="3718" y="8499"/>
                      <a:pt x="3717" y="8502"/>
                      <a:pt x="3715" y="8504"/>
                    </a:cubicBezTo>
                    <a:cubicBezTo>
                      <a:pt x="3720" y="8507"/>
                      <a:pt x="3724" y="8511"/>
                      <a:pt x="3729" y="8514"/>
                    </a:cubicBezTo>
                    <a:lnTo>
                      <a:pt x="3729" y="8517"/>
                    </a:lnTo>
                    <a:cubicBezTo>
                      <a:pt x="3733" y="8520"/>
                      <a:pt x="3736" y="8524"/>
                      <a:pt x="3740" y="8527"/>
                    </a:cubicBezTo>
                    <a:cubicBezTo>
                      <a:pt x="3746" y="8524"/>
                      <a:pt x="3753" y="8520"/>
                      <a:pt x="3759" y="8517"/>
                    </a:cubicBezTo>
                    <a:cubicBezTo>
                      <a:pt x="3760" y="8513"/>
                      <a:pt x="3761" y="8508"/>
                      <a:pt x="3762" y="8504"/>
                    </a:cubicBezTo>
                    <a:cubicBezTo>
                      <a:pt x="3765" y="8499"/>
                      <a:pt x="3767" y="8493"/>
                      <a:pt x="3770" y="8488"/>
                    </a:cubicBezTo>
                    <a:cubicBezTo>
                      <a:pt x="3773" y="8487"/>
                      <a:pt x="3775" y="8485"/>
                      <a:pt x="3778" y="8484"/>
                    </a:cubicBezTo>
                    <a:cubicBezTo>
                      <a:pt x="3783" y="8481"/>
                      <a:pt x="3787" y="8478"/>
                      <a:pt x="3792" y="8475"/>
                    </a:cubicBezTo>
                    <a:cubicBezTo>
                      <a:pt x="3796" y="8476"/>
                      <a:pt x="3799" y="8477"/>
                      <a:pt x="3803" y="8478"/>
                    </a:cubicBezTo>
                    <a:lnTo>
                      <a:pt x="3809" y="8475"/>
                    </a:lnTo>
                    <a:cubicBezTo>
                      <a:pt x="3814" y="8472"/>
                      <a:pt x="3820" y="8468"/>
                      <a:pt x="3825" y="8465"/>
                    </a:cubicBezTo>
                    <a:lnTo>
                      <a:pt x="3834" y="8468"/>
                    </a:lnTo>
                    <a:cubicBezTo>
                      <a:pt x="3837" y="8471"/>
                      <a:pt x="3839" y="8475"/>
                      <a:pt x="3842" y="8478"/>
                    </a:cubicBezTo>
                    <a:lnTo>
                      <a:pt x="3850" y="8478"/>
                    </a:lnTo>
                    <a:lnTo>
                      <a:pt x="3859" y="8484"/>
                    </a:lnTo>
                    <a:cubicBezTo>
                      <a:pt x="3864" y="8487"/>
                      <a:pt x="3868" y="8491"/>
                      <a:pt x="3873" y="8494"/>
                    </a:cubicBezTo>
                    <a:cubicBezTo>
                      <a:pt x="3874" y="8498"/>
                      <a:pt x="3874" y="8503"/>
                      <a:pt x="3875" y="8507"/>
                    </a:cubicBezTo>
                    <a:cubicBezTo>
                      <a:pt x="3877" y="8514"/>
                      <a:pt x="3879" y="8520"/>
                      <a:pt x="3881" y="8527"/>
                    </a:cubicBezTo>
                    <a:cubicBezTo>
                      <a:pt x="3879" y="8533"/>
                      <a:pt x="3877" y="8540"/>
                      <a:pt x="3875" y="8546"/>
                    </a:cubicBezTo>
                    <a:lnTo>
                      <a:pt x="3892" y="8546"/>
                    </a:lnTo>
                    <a:cubicBezTo>
                      <a:pt x="3895" y="8545"/>
                      <a:pt x="3897" y="8544"/>
                      <a:pt x="3900" y="8543"/>
                    </a:cubicBezTo>
                    <a:lnTo>
                      <a:pt x="3906" y="8543"/>
                    </a:lnTo>
                    <a:cubicBezTo>
                      <a:pt x="3911" y="8546"/>
                      <a:pt x="3917" y="8549"/>
                      <a:pt x="3922" y="8552"/>
                    </a:cubicBezTo>
                    <a:cubicBezTo>
                      <a:pt x="3928" y="8554"/>
                      <a:pt x="3933" y="8557"/>
                      <a:pt x="3939" y="8559"/>
                    </a:cubicBezTo>
                    <a:cubicBezTo>
                      <a:pt x="3944" y="8563"/>
                      <a:pt x="3948" y="8568"/>
                      <a:pt x="3953" y="8572"/>
                    </a:cubicBezTo>
                    <a:cubicBezTo>
                      <a:pt x="3954" y="8577"/>
                      <a:pt x="3955" y="8583"/>
                      <a:pt x="3956" y="8588"/>
                    </a:cubicBezTo>
                    <a:lnTo>
                      <a:pt x="3956" y="8608"/>
                    </a:lnTo>
                    <a:lnTo>
                      <a:pt x="3972" y="8608"/>
                    </a:lnTo>
                    <a:lnTo>
                      <a:pt x="3986" y="8608"/>
                    </a:lnTo>
                    <a:lnTo>
                      <a:pt x="3997" y="8608"/>
                    </a:lnTo>
                    <a:lnTo>
                      <a:pt x="4006" y="8608"/>
                    </a:lnTo>
                    <a:lnTo>
                      <a:pt x="4006" y="8611"/>
                    </a:lnTo>
                    <a:lnTo>
                      <a:pt x="4011" y="8611"/>
                    </a:lnTo>
                    <a:cubicBezTo>
                      <a:pt x="4015" y="8614"/>
                      <a:pt x="4018" y="8617"/>
                      <a:pt x="4022" y="8620"/>
                    </a:cubicBezTo>
                    <a:lnTo>
                      <a:pt x="4042" y="8620"/>
                    </a:lnTo>
                    <a:cubicBezTo>
                      <a:pt x="4045" y="8619"/>
                      <a:pt x="4047" y="8618"/>
                      <a:pt x="4050" y="8617"/>
                    </a:cubicBezTo>
                    <a:lnTo>
                      <a:pt x="4069" y="8620"/>
                    </a:lnTo>
                    <a:cubicBezTo>
                      <a:pt x="4075" y="8623"/>
                      <a:pt x="4080" y="8627"/>
                      <a:pt x="4086" y="8630"/>
                    </a:cubicBezTo>
                    <a:lnTo>
                      <a:pt x="4108" y="8627"/>
                    </a:lnTo>
                    <a:cubicBezTo>
                      <a:pt x="4114" y="8625"/>
                      <a:pt x="4119" y="8622"/>
                      <a:pt x="4125" y="8620"/>
                    </a:cubicBezTo>
                    <a:cubicBezTo>
                      <a:pt x="4128" y="8617"/>
                      <a:pt x="4130" y="8614"/>
                      <a:pt x="4133" y="8611"/>
                    </a:cubicBezTo>
                    <a:lnTo>
                      <a:pt x="4139" y="8608"/>
                    </a:lnTo>
                    <a:cubicBezTo>
                      <a:pt x="4142" y="8606"/>
                      <a:pt x="4144" y="8603"/>
                      <a:pt x="4147" y="8601"/>
                    </a:cubicBezTo>
                    <a:cubicBezTo>
                      <a:pt x="4150" y="8598"/>
                      <a:pt x="4152" y="8594"/>
                      <a:pt x="4155" y="8591"/>
                    </a:cubicBezTo>
                    <a:cubicBezTo>
                      <a:pt x="4159" y="8588"/>
                      <a:pt x="4162" y="8585"/>
                      <a:pt x="4166" y="8582"/>
                    </a:cubicBezTo>
                    <a:cubicBezTo>
                      <a:pt x="4172" y="8578"/>
                      <a:pt x="4177" y="8573"/>
                      <a:pt x="4183" y="8569"/>
                    </a:cubicBezTo>
                    <a:cubicBezTo>
                      <a:pt x="4186" y="8567"/>
                      <a:pt x="4188" y="8564"/>
                      <a:pt x="4191" y="8562"/>
                    </a:cubicBezTo>
                    <a:cubicBezTo>
                      <a:pt x="4197" y="8559"/>
                      <a:pt x="4202" y="8555"/>
                      <a:pt x="4208" y="8552"/>
                    </a:cubicBezTo>
                    <a:lnTo>
                      <a:pt x="4230" y="8552"/>
                    </a:lnTo>
                    <a:cubicBezTo>
                      <a:pt x="4233" y="8554"/>
                      <a:pt x="4235" y="8557"/>
                      <a:pt x="4238" y="8559"/>
                    </a:cubicBezTo>
                    <a:cubicBezTo>
                      <a:pt x="4241" y="8563"/>
                      <a:pt x="4244" y="8568"/>
                      <a:pt x="4247" y="8572"/>
                    </a:cubicBezTo>
                    <a:cubicBezTo>
                      <a:pt x="4249" y="8574"/>
                      <a:pt x="4250" y="8576"/>
                      <a:pt x="4252" y="8578"/>
                    </a:cubicBezTo>
                    <a:cubicBezTo>
                      <a:pt x="4256" y="8579"/>
                      <a:pt x="4259" y="8581"/>
                      <a:pt x="4263" y="8582"/>
                    </a:cubicBezTo>
                    <a:cubicBezTo>
                      <a:pt x="4268" y="8579"/>
                      <a:pt x="4272" y="8575"/>
                      <a:pt x="4277" y="8572"/>
                    </a:cubicBezTo>
                    <a:cubicBezTo>
                      <a:pt x="4283" y="8568"/>
                      <a:pt x="4288" y="8563"/>
                      <a:pt x="4294" y="8559"/>
                    </a:cubicBezTo>
                    <a:cubicBezTo>
                      <a:pt x="4297" y="8555"/>
                      <a:pt x="4299" y="8550"/>
                      <a:pt x="4302" y="8546"/>
                    </a:cubicBezTo>
                    <a:cubicBezTo>
                      <a:pt x="4305" y="8545"/>
                      <a:pt x="4307" y="8544"/>
                      <a:pt x="4310" y="8543"/>
                    </a:cubicBezTo>
                    <a:lnTo>
                      <a:pt x="4313" y="8543"/>
                    </a:lnTo>
                    <a:lnTo>
                      <a:pt x="4332" y="8546"/>
                    </a:lnTo>
                    <a:cubicBezTo>
                      <a:pt x="4333" y="8550"/>
                      <a:pt x="4334" y="8555"/>
                      <a:pt x="4335" y="8559"/>
                    </a:cubicBezTo>
                    <a:cubicBezTo>
                      <a:pt x="4340" y="8569"/>
                      <a:pt x="4344" y="8578"/>
                      <a:pt x="4349" y="8588"/>
                    </a:cubicBezTo>
                    <a:cubicBezTo>
                      <a:pt x="4353" y="8589"/>
                      <a:pt x="4356" y="8590"/>
                      <a:pt x="4360" y="8591"/>
                    </a:cubicBezTo>
                    <a:lnTo>
                      <a:pt x="4366" y="8591"/>
                    </a:lnTo>
                    <a:cubicBezTo>
                      <a:pt x="4371" y="8593"/>
                      <a:pt x="4377" y="8596"/>
                      <a:pt x="4382" y="8598"/>
                    </a:cubicBezTo>
                    <a:lnTo>
                      <a:pt x="4385" y="8598"/>
                    </a:lnTo>
                    <a:lnTo>
                      <a:pt x="4402" y="8598"/>
                    </a:lnTo>
                    <a:cubicBezTo>
                      <a:pt x="4408" y="8596"/>
                      <a:pt x="4415" y="8593"/>
                      <a:pt x="4421" y="8591"/>
                    </a:cubicBezTo>
                    <a:lnTo>
                      <a:pt x="4440" y="8591"/>
                    </a:lnTo>
                    <a:cubicBezTo>
                      <a:pt x="4443" y="8593"/>
                      <a:pt x="4446" y="8596"/>
                      <a:pt x="4449" y="8598"/>
                    </a:cubicBezTo>
                    <a:cubicBezTo>
                      <a:pt x="4451" y="8604"/>
                      <a:pt x="4452" y="8611"/>
                      <a:pt x="4454" y="8617"/>
                    </a:cubicBezTo>
                    <a:lnTo>
                      <a:pt x="4463" y="8608"/>
                    </a:lnTo>
                    <a:lnTo>
                      <a:pt x="4474" y="8608"/>
                    </a:lnTo>
                    <a:cubicBezTo>
                      <a:pt x="4479" y="8611"/>
                      <a:pt x="4485" y="8614"/>
                      <a:pt x="4490" y="8617"/>
                    </a:cubicBezTo>
                    <a:lnTo>
                      <a:pt x="4504" y="8617"/>
                    </a:lnTo>
                    <a:lnTo>
                      <a:pt x="4518" y="8617"/>
                    </a:lnTo>
                    <a:cubicBezTo>
                      <a:pt x="4524" y="8615"/>
                      <a:pt x="4529" y="8613"/>
                      <a:pt x="4535" y="8611"/>
                    </a:cubicBezTo>
                    <a:lnTo>
                      <a:pt x="4546" y="8611"/>
                    </a:lnTo>
                    <a:lnTo>
                      <a:pt x="4562" y="8611"/>
                    </a:lnTo>
                    <a:lnTo>
                      <a:pt x="4571" y="8611"/>
                    </a:lnTo>
                    <a:cubicBezTo>
                      <a:pt x="4574" y="8610"/>
                      <a:pt x="4576" y="8609"/>
                      <a:pt x="4579" y="8608"/>
                    </a:cubicBezTo>
                    <a:lnTo>
                      <a:pt x="4584" y="8608"/>
                    </a:lnTo>
                    <a:cubicBezTo>
                      <a:pt x="4590" y="8611"/>
                      <a:pt x="4595" y="8614"/>
                      <a:pt x="4601" y="8617"/>
                    </a:cubicBezTo>
                    <a:cubicBezTo>
                      <a:pt x="4604" y="8620"/>
                      <a:pt x="4606" y="8624"/>
                      <a:pt x="4609" y="8627"/>
                    </a:cubicBezTo>
                    <a:cubicBezTo>
                      <a:pt x="4612" y="8630"/>
                      <a:pt x="4615" y="8634"/>
                      <a:pt x="4618" y="8637"/>
                    </a:cubicBezTo>
                    <a:lnTo>
                      <a:pt x="4618" y="8646"/>
                    </a:lnTo>
                    <a:cubicBezTo>
                      <a:pt x="4623" y="8649"/>
                      <a:pt x="4629" y="8653"/>
                      <a:pt x="4634" y="8656"/>
                    </a:cubicBezTo>
                    <a:lnTo>
                      <a:pt x="4640" y="8659"/>
                    </a:lnTo>
                    <a:cubicBezTo>
                      <a:pt x="4644" y="8661"/>
                      <a:pt x="4647" y="8664"/>
                      <a:pt x="4651" y="8666"/>
                    </a:cubicBezTo>
                    <a:cubicBezTo>
                      <a:pt x="4653" y="8664"/>
                      <a:pt x="4655" y="8661"/>
                      <a:pt x="4657" y="8659"/>
                    </a:cubicBezTo>
                    <a:cubicBezTo>
                      <a:pt x="4661" y="8656"/>
                      <a:pt x="4664" y="8653"/>
                      <a:pt x="4668" y="8650"/>
                    </a:cubicBezTo>
                    <a:lnTo>
                      <a:pt x="4676" y="8650"/>
                    </a:lnTo>
                    <a:lnTo>
                      <a:pt x="4690" y="8650"/>
                    </a:lnTo>
                    <a:lnTo>
                      <a:pt x="4698" y="8650"/>
                    </a:lnTo>
                    <a:lnTo>
                      <a:pt x="4704" y="8650"/>
                    </a:lnTo>
                    <a:cubicBezTo>
                      <a:pt x="4705" y="8653"/>
                      <a:pt x="4705" y="8656"/>
                      <a:pt x="4706" y="8659"/>
                    </a:cubicBezTo>
                    <a:lnTo>
                      <a:pt x="4706" y="8666"/>
                    </a:lnTo>
                    <a:cubicBezTo>
                      <a:pt x="4712" y="8671"/>
                      <a:pt x="4717" y="8677"/>
                      <a:pt x="4723" y="8682"/>
                    </a:cubicBezTo>
                    <a:lnTo>
                      <a:pt x="4737" y="8682"/>
                    </a:lnTo>
                    <a:cubicBezTo>
                      <a:pt x="4740" y="8680"/>
                      <a:pt x="4742" y="8678"/>
                      <a:pt x="4745" y="8676"/>
                    </a:cubicBezTo>
                    <a:cubicBezTo>
                      <a:pt x="4749" y="8673"/>
                      <a:pt x="4752" y="8669"/>
                      <a:pt x="4756" y="8666"/>
                    </a:cubicBezTo>
                    <a:lnTo>
                      <a:pt x="4765" y="8666"/>
                    </a:lnTo>
                    <a:lnTo>
                      <a:pt x="4765" y="8682"/>
                    </a:lnTo>
                    <a:cubicBezTo>
                      <a:pt x="4767" y="8688"/>
                      <a:pt x="4768" y="8695"/>
                      <a:pt x="4770" y="8701"/>
                    </a:cubicBezTo>
                    <a:cubicBezTo>
                      <a:pt x="4773" y="8702"/>
                      <a:pt x="4775" y="8704"/>
                      <a:pt x="4778" y="8705"/>
                    </a:cubicBezTo>
                    <a:cubicBezTo>
                      <a:pt x="4784" y="8708"/>
                      <a:pt x="4789" y="8711"/>
                      <a:pt x="4795" y="8714"/>
                    </a:cubicBezTo>
                    <a:lnTo>
                      <a:pt x="4812" y="8714"/>
                    </a:lnTo>
                    <a:cubicBezTo>
                      <a:pt x="4816" y="8711"/>
                      <a:pt x="4821" y="8708"/>
                      <a:pt x="4825" y="8705"/>
                    </a:cubicBezTo>
                    <a:lnTo>
                      <a:pt x="4825" y="8701"/>
                    </a:lnTo>
                    <a:lnTo>
                      <a:pt x="4828" y="8701"/>
                    </a:lnTo>
                    <a:lnTo>
                      <a:pt x="4837" y="8692"/>
                    </a:lnTo>
                    <a:cubicBezTo>
                      <a:pt x="4839" y="8690"/>
                      <a:pt x="4840" y="8687"/>
                      <a:pt x="4842" y="8685"/>
                    </a:cubicBezTo>
                    <a:cubicBezTo>
                      <a:pt x="4848" y="8687"/>
                      <a:pt x="4853" y="8690"/>
                      <a:pt x="4859" y="8692"/>
                    </a:cubicBezTo>
                    <a:cubicBezTo>
                      <a:pt x="4863" y="8695"/>
                      <a:pt x="4866" y="8698"/>
                      <a:pt x="4870" y="8701"/>
                    </a:cubicBezTo>
                    <a:cubicBezTo>
                      <a:pt x="4873" y="8705"/>
                      <a:pt x="4875" y="8710"/>
                      <a:pt x="4878" y="8714"/>
                    </a:cubicBezTo>
                    <a:cubicBezTo>
                      <a:pt x="4883" y="8717"/>
                      <a:pt x="4887" y="8721"/>
                      <a:pt x="4892" y="8724"/>
                    </a:cubicBezTo>
                    <a:lnTo>
                      <a:pt x="4900" y="8724"/>
                    </a:lnTo>
                    <a:cubicBezTo>
                      <a:pt x="4902" y="8718"/>
                      <a:pt x="4904" y="8711"/>
                      <a:pt x="4906" y="8705"/>
                    </a:cubicBezTo>
                    <a:lnTo>
                      <a:pt x="4925" y="8724"/>
                    </a:lnTo>
                    <a:cubicBezTo>
                      <a:pt x="4930" y="8716"/>
                      <a:pt x="4934" y="8709"/>
                      <a:pt x="4939" y="8701"/>
                    </a:cubicBezTo>
                    <a:cubicBezTo>
                      <a:pt x="4943" y="8699"/>
                      <a:pt x="4946" y="8697"/>
                      <a:pt x="4950" y="8695"/>
                    </a:cubicBezTo>
                    <a:lnTo>
                      <a:pt x="4956" y="8692"/>
                    </a:lnTo>
                    <a:cubicBezTo>
                      <a:pt x="4966" y="8696"/>
                      <a:pt x="4976" y="8701"/>
                      <a:pt x="4986" y="8705"/>
                    </a:cubicBezTo>
                    <a:cubicBezTo>
                      <a:pt x="4992" y="8704"/>
                      <a:pt x="4997" y="8702"/>
                      <a:pt x="5003" y="8701"/>
                    </a:cubicBezTo>
                    <a:cubicBezTo>
                      <a:pt x="5006" y="8698"/>
                      <a:pt x="5008" y="8695"/>
                      <a:pt x="5011" y="8692"/>
                    </a:cubicBezTo>
                    <a:cubicBezTo>
                      <a:pt x="5017" y="8689"/>
                      <a:pt x="5022" y="8685"/>
                      <a:pt x="5028" y="8682"/>
                    </a:cubicBezTo>
                    <a:cubicBezTo>
                      <a:pt x="5029" y="8674"/>
                      <a:pt x="5029" y="8667"/>
                      <a:pt x="5030" y="8659"/>
                    </a:cubicBezTo>
                    <a:lnTo>
                      <a:pt x="5039" y="8656"/>
                    </a:lnTo>
                    <a:cubicBezTo>
                      <a:pt x="5044" y="8660"/>
                      <a:pt x="5048" y="8665"/>
                      <a:pt x="5053" y="8669"/>
                    </a:cubicBezTo>
                    <a:lnTo>
                      <a:pt x="5061" y="8669"/>
                    </a:lnTo>
                    <a:lnTo>
                      <a:pt x="5061" y="8676"/>
                    </a:lnTo>
                    <a:cubicBezTo>
                      <a:pt x="5064" y="8674"/>
                      <a:pt x="5066" y="8671"/>
                      <a:pt x="5069" y="8669"/>
                    </a:cubicBezTo>
                    <a:lnTo>
                      <a:pt x="5083" y="8669"/>
                    </a:lnTo>
                    <a:lnTo>
                      <a:pt x="5100" y="8669"/>
                    </a:lnTo>
                    <a:cubicBezTo>
                      <a:pt x="5106" y="8673"/>
                      <a:pt x="5113" y="8678"/>
                      <a:pt x="5119" y="8682"/>
                    </a:cubicBezTo>
                    <a:cubicBezTo>
                      <a:pt x="5125" y="8685"/>
                      <a:pt x="5130" y="8689"/>
                      <a:pt x="5136" y="8692"/>
                    </a:cubicBezTo>
                    <a:cubicBezTo>
                      <a:pt x="5144" y="8695"/>
                      <a:pt x="5153" y="8698"/>
                      <a:pt x="5161" y="8701"/>
                    </a:cubicBezTo>
                    <a:lnTo>
                      <a:pt x="5183" y="8701"/>
                    </a:lnTo>
                    <a:lnTo>
                      <a:pt x="5199" y="8701"/>
                    </a:lnTo>
                    <a:cubicBezTo>
                      <a:pt x="5204" y="8702"/>
                      <a:pt x="5208" y="8704"/>
                      <a:pt x="5213" y="8705"/>
                    </a:cubicBezTo>
                    <a:cubicBezTo>
                      <a:pt x="5217" y="8704"/>
                      <a:pt x="5220" y="8702"/>
                      <a:pt x="5224" y="8701"/>
                    </a:cubicBezTo>
                    <a:lnTo>
                      <a:pt x="5230" y="8701"/>
                    </a:lnTo>
                    <a:cubicBezTo>
                      <a:pt x="5234" y="8693"/>
                      <a:pt x="5237" y="8684"/>
                      <a:pt x="5241" y="8676"/>
                    </a:cubicBezTo>
                    <a:cubicBezTo>
                      <a:pt x="5243" y="8673"/>
                      <a:pt x="5245" y="8669"/>
                      <a:pt x="5247" y="8666"/>
                    </a:cubicBezTo>
                    <a:cubicBezTo>
                      <a:pt x="5248" y="8659"/>
                      <a:pt x="5248" y="8653"/>
                      <a:pt x="5249" y="8646"/>
                    </a:cubicBezTo>
                    <a:lnTo>
                      <a:pt x="5249" y="8650"/>
                    </a:lnTo>
                    <a:cubicBezTo>
                      <a:pt x="5251" y="8649"/>
                      <a:pt x="5253" y="8647"/>
                      <a:pt x="5255" y="8646"/>
                    </a:cubicBezTo>
                    <a:cubicBezTo>
                      <a:pt x="5260" y="8647"/>
                      <a:pt x="5266" y="8649"/>
                      <a:pt x="5271" y="8650"/>
                    </a:cubicBezTo>
                    <a:cubicBezTo>
                      <a:pt x="5277" y="8655"/>
                      <a:pt x="5282" y="8661"/>
                      <a:pt x="5288" y="8666"/>
                    </a:cubicBezTo>
                    <a:lnTo>
                      <a:pt x="5296" y="8666"/>
                    </a:lnTo>
                    <a:cubicBezTo>
                      <a:pt x="5301" y="8663"/>
                      <a:pt x="5305" y="8659"/>
                      <a:pt x="5310" y="8656"/>
                    </a:cubicBezTo>
                    <a:cubicBezTo>
                      <a:pt x="5314" y="8654"/>
                      <a:pt x="5317" y="8652"/>
                      <a:pt x="5321" y="8650"/>
                    </a:cubicBezTo>
                    <a:lnTo>
                      <a:pt x="5338" y="8650"/>
                    </a:lnTo>
                    <a:cubicBezTo>
                      <a:pt x="5345" y="8647"/>
                      <a:pt x="5353" y="8643"/>
                      <a:pt x="5360" y="8640"/>
                    </a:cubicBezTo>
                    <a:lnTo>
                      <a:pt x="5366" y="8637"/>
                    </a:lnTo>
                    <a:lnTo>
                      <a:pt x="5368" y="8637"/>
                    </a:lnTo>
                    <a:cubicBezTo>
                      <a:pt x="5373" y="8635"/>
                      <a:pt x="5377" y="8632"/>
                      <a:pt x="5382" y="8630"/>
                    </a:cubicBezTo>
                    <a:lnTo>
                      <a:pt x="5391" y="8630"/>
                    </a:lnTo>
                    <a:cubicBezTo>
                      <a:pt x="5395" y="8632"/>
                      <a:pt x="5398" y="8635"/>
                      <a:pt x="5402" y="8637"/>
                    </a:cubicBezTo>
                    <a:cubicBezTo>
                      <a:pt x="5407" y="8643"/>
                      <a:pt x="5413" y="8650"/>
                      <a:pt x="5418" y="8656"/>
                    </a:cubicBezTo>
                    <a:cubicBezTo>
                      <a:pt x="5423" y="8659"/>
                      <a:pt x="5427" y="8663"/>
                      <a:pt x="5432" y="8666"/>
                    </a:cubicBezTo>
                    <a:cubicBezTo>
                      <a:pt x="5436" y="8671"/>
                      <a:pt x="5439" y="8677"/>
                      <a:pt x="5443" y="8682"/>
                    </a:cubicBezTo>
                    <a:cubicBezTo>
                      <a:pt x="5448" y="8685"/>
                      <a:pt x="5452" y="8689"/>
                      <a:pt x="5457" y="8692"/>
                    </a:cubicBezTo>
                    <a:cubicBezTo>
                      <a:pt x="5462" y="8696"/>
                      <a:pt x="5466" y="8701"/>
                      <a:pt x="5471" y="8705"/>
                    </a:cubicBezTo>
                    <a:cubicBezTo>
                      <a:pt x="5477" y="8707"/>
                      <a:pt x="5482" y="8709"/>
                      <a:pt x="5488" y="8711"/>
                    </a:cubicBezTo>
                    <a:cubicBezTo>
                      <a:pt x="5489" y="8714"/>
                      <a:pt x="5489" y="8718"/>
                      <a:pt x="5490" y="8721"/>
                    </a:cubicBezTo>
                    <a:lnTo>
                      <a:pt x="5512" y="8724"/>
                    </a:lnTo>
                    <a:cubicBezTo>
                      <a:pt x="5515" y="8721"/>
                      <a:pt x="5518" y="8717"/>
                      <a:pt x="5521" y="8714"/>
                    </a:cubicBezTo>
                    <a:lnTo>
                      <a:pt x="5524" y="8714"/>
                    </a:lnTo>
                    <a:cubicBezTo>
                      <a:pt x="5527" y="8716"/>
                      <a:pt x="5529" y="8719"/>
                      <a:pt x="5532" y="8721"/>
                    </a:cubicBezTo>
                    <a:cubicBezTo>
                      <a:pt x="5535" y="8722"/>
                      <a:pt x="5537" y="8723"/>
                      <a:pt x="5540" y="8724"/>
                    </a:cubicBezTo>
                    <a:cubicBezTo>
                      <a:pt x="5547" y="8733"/>
                      <a:pt x="5555" y="8741"/>
                      <a:pt x="5562" y="8750"/>
                    </a:cubicBezTo>
                    <a:lnTo>
                      <a:pt x="5562" y="8760"/>
                    </a:lnTo>
                    <a:cubicBezTo>
                      <a:pt x="5565" y="8767"/>
                      <a:pt x="5568" y="8775"/>
                      <a:pt x="5571" y="8782"/>
                    </a:cubicBezTo>
                    <a:cubicBezTo>
                      <a:pt x="5574" y="8784"/>
                      <a:pt x="5576" y="8787"/>
                      <a:pt x="5579" y="8789"/>
                    </a:cubicBezTo>
                    <a:lnTo>
                      <a:pt x="5593" y="8789"/>
                    </a:lnTo>
                    <a:lnTo>
                      <a:pt x="5596" y="8789"/>
                    </a:lnTo>
                    <a:cubicBezTo>
                      <a:pt x="5606" y="8787"/>
                      <a:pt x="5616" y="8784"/>
                      <a:pt x="5626" y="8782"/>
                    </a:cubicBezTo>
                    <a:lnTo>
                      <a:pt x="5629" y="8782"/>
                    </a:lnTo>
                    <a:cubicBezTo>
                      <a:pt x="5632" y="8781"/>
                      <a:pt x="5634" y="8780"/>
                      <a:pt x="5637" y="8779"/>
                    </a:cubicBezTo>
                    <a:cubicBezTo>
                      <a:pt x="5641" y="8782"/>
                      <a:pt x="5644" y="8786"/>
                      <a:pt x="5648" y="8789"/>
                    </a:cubicBezTo>
                    <a:cubicBezTo>
                      <a:pt x="5654" y="8791"/>
                      <a:pt x="5659" y="8793"/>
                      <a:pt x="5665" y="8795"/>
                    </a:cubicBezTo>
                    <a:cubicBezTo>
                      <a:pt x="5669" y="8793"/>
                      <a:pt x="5672" y="8791"/>
                      <a:pt x="5676" y="8789"/>
                    </a:cubicBezTo>
                    <a:cubicBezTo>
                      <a:pt x="5679" y="8787"/>
                      <a:pt x="5681" y="8784"/>
                      <a:pt x="5684" y="8782"/>
                    </a:cubicBezTo>
                    <a:cubicBezTo>
                      <a:pt x="5687" y="8784"/>
                      <a:pt x="5690" y="8787"/>
                      <a:pt x="5693" y="8789"/>
                    </a:cubicBezTo>
                    <a:lnTo>
                      <a:pt x="5715" y="8808"/>
                    </a:lnTo>
                    <a:lnTo>
                      <a:pt x="5731" y="8808"/>
                    </a:lnTo>
                    <a:lnTo>
                      <a:pt x="5740" y="8808"/>
                    </a:lnTo>
                    <a:cubicBezTo>
                      <a:pt x="5748" y="8811"/>
                      <a:pt x="5757" y="8815"/>
                      <a:pt x="5765" y="8818"/>
                    </a:cubicBezTo>
                    <a:cubicBezTo>
                      <a:pt x="5770" y="8820"/>
                      <a:pt x="5776" y="8822"/>
                      <a:pt x="5781" y="8824"/>
                    </a:cubicBezTo>
                    <a:cubicBezTo>
                      <a:pt x="5787" y="8827"/>
                      <a:pt x="5792" y="8831"/>
                      <a:pt x="5798" y="8834"/>
                    </a:cubicBezTo>
                    <a:cubicBezTo>
                      <a:pt x="5803" y="8835"/>
                      <a:pt x="5809" y="8836"/>
                      <a:pt x="5814" y="8837"/>
                    </a:cubicBezTo>
                    <a:cubicBezTo>
                      <a:pt x="5820" y="8839"/>
                      <a:pt x="5825" y="8842"/>
                      <a:pt x="5831" y="8844"/>
                    </a:cubicBezTo>
                    <a:cubicBezTo>
                      <a:pt x="5835" y="8845"/>
                      <a:pt x="5838" y="8846"/>
                      <a:pt x="5842" y="8847"/>
                    </a:cubicBezTo>
                    <a:cubicBezTo>
                      <a:pt x="5848" y="8850"/>
                      <a:pt x="5853" y="8854"/>
                      <a:pt x="5859" y="8857"/>
                    </a:cubicBezTo>
                    <a:cubicBezTo>
                      <a:pt x="5863" y="8860"/>
                      <a:pt x="5866" y="8864"/>
                      <a:pt x="5870" y="8867"/>
                    </a:cubicBezTo>
                    <a:cubicBezTo>
                      <a:pt x="5873" y="8869"/>
                      <a:pt x="5875" y="8871"/>
                      <a:pt x="5878" y="8873"/>
                    </a:cubicBezTo>
                    <a:lnTo>
                      <a:pt x="5895" y="8873"/>
                    </a:lnTo>
                    <a:lnTo>
                      <a:pt x="5911" y="8873"/>
                    </a:lnTo>
                    <a:lnTo>
                      <a:pt x="5931" y="8873"/>
                    </a:lnTo>
                    <a:cubicBezTo>
                      <a:pt x="5937" y="8871"/>
                      <a:pt x="5944" y="8869"/>
                      <a:pt x="5950" y="8867"/>
                    </a:cubicBezTo>
                    <a:lnTo>
                      <a:pt x="5967" y="8867"/>
                    </a:lnTo>
                    <a:cubicBezTo>
                      <a:pt x="5970" y="8869"/>
                      <a:pt x="5972" y="8871"/>
                      <a:pt x="5975" y="8873"/>
                    </a:cubicBezTo>
                    <a:cubicBezTo>
                      <a:pt x="5983" y="8876"/>
                      <a:pt x="5992" y="8880"/>
                      <a:pt x="6000" y="8883"/>
                    </a:cubicBezTo>
                    <a:lnTo>
                      <a:pt x="5997" y="8886"/>
                    </a:lnTo>
                    <a:lnTo>
                      <a:pt x="5997" y="8896"/>
                    </a:lnTo>
                    <a:cubicBezTo>
                      <a:pt x="6003" y="8895"/>
                      <a:pt x="6008" y="8893"/>
                      <a:pt x="6014" y="8892"/>
                    </a:cubicBezTo>
                    <a:lnTo>
                      <a:pt x="6028" y="8892"/>
                    </a:lnTo>
                    <a:cubicBezTo>
                      <a:pt x="6036" y="8890"/>
                      <a:pt x="6045" y="8888"/>
                      <a:pt x="6053" y="8886"/>
                    </a:cubicBezTo>
                    <a:cubicBezTo>
                      <a:pt x="6059" y="8883"/>
                      <a:pt x="6066" y="8879"/>
                      <a:pt x="6072" y="8876"/>
                    </a:cubicBezTo>
                    <a:cubicBezTo>
                      <a:pt x="6078" y="8873"/>
                      <a:pt x="6083" y="8870"/>
                      <a:pt x="6089" y="8867"/>
                    </a:cubicBezTo>
                    <a:cubicBezTo>
                      <a:pt x="6096" y="8864"/>
                      <a:pt x="6104" y="8860"/>
                      <a:pt x="6111" y="8857"/>
                    </a:cubicBezTo>
                    <a:cubicBezTo>
                      <a:pt x="6116" y="8854"/>
                      <a:pt x="6122" y="8850"/>
                      <a:pt x="6127" y="8847"/>
                    </a:cubicBezTo>
                    <a:cubicBezTo>
                      <a:pt x="6135" y="8843"/>
                      <a:pt x="6144" y="8838"/>
                      <a:pt x="6152" y="8834"/>
                    </a:cubicBezTo>
                    <a:lnTo>
                      <a:pt x="6183" y="8828"/>
                    </a:lnTo>
                    <a:cubicBezTo>
                      <a:pt x="6180" y="8833"/>
                      <a:pt x="6178" y="8839"/>
                      <a:pt x="6175" y="8844"/>
                    </a:cubicBezTo>
                    <a:cubicBezTo>
                      <a:pt x="6173" y="8850"/>
                      <a:pt x="6171" y="8857"/>
                      <a:pt x="6169" y="8863"/>
                    </a:cubicBezTo>
                    <a:cubicBezTo>
                      <a:pt x="6165" y="8871"/>
                      <a:pt x="6162" y="8878"/>
                      <a:pt x="6158" y="8886"/>
                    </a:cubicBezTo>
                    <a:cubicBezTo>
                      <a:pt x="6156" y="8889"/>
                      <a:pt x="6154" y="8893"/>
                      <a:pt x="6152" y="8896"/>
                    </a:cubicBezTo>
                    <a:cubicBezTo>
                      <a:pt x="6151" y="8900"/>
                      <a:pt x="6151" y="8905"/>
                      <a:pt x="6150" y="8909"/>
                    </a:cubicBezTo>
                    <a:cubicBezTo>
                      <a:pt x="6151" y="8919"/>
                      <a:pt x="6151" y="8928"/>
                      <a:pt x="6152" y="8938"/>
                    </a:cubicBezTo>
                    <a:cubicBezTo>
                      <a:pt x="6154" y="8944"/>
                      <a:pt x="6156" y="8951"/>
                      <a:pt x="6158" y="8957"/>
                    </a:cubicBezTo>
                    <a:cubicBezTo>
                      <a:pt x="6159" y="8965"/>
                      <a:pt x="6160" y="8972"/>
                      <a:pt x="6161" y="8980"/>
                    </a:cubicBezTo>
                    <a:cubicBezTo>
                      <a:pt x="6163" y="8986"/>
                      <a:pt x="6164" y="8993"/>
                      <a:pt x="6166" y="8999"/>
                    </a:cubicBezTo>
                    <a:lnTo>
                      <a:pt x="6175" y="9032"/>
                    </a:lnTo>
                    <a:cubicBezTo>
                      <a:pt x="6178" y="9038"/>
                      <a:pt x="6180" y="9045"/>
                      <a:pt x="6183" y="9051"/>
                    </a:cubicBezTo>
                    <a:cubicBezTo>
                      <a:pt x="6186" y="9055"/>
                      <a:pt x="6188" y="9060"/>
                      <a:pt x="6191" y="9064"/>
                    </a:cubicBezTo>
                    <a:cubicBezTo>
                      <a:pt x="6192" y="9071"/>
                      <a:pt x="6193" y="9077"/>
                      <a:pt x="6194" y="9084"/>
                    </a:cubicBezTo>
                    <a:cubicBezTo>
                      <a:pt x="6199" y="9090"/>
                      <a:pt x="6203" y="9097"/>
                      <a:pt x="6208" y="9103"/>
                    </a:cubicBezTo>
                    <a:lnTo>
                      <a:pt x="6208" y="9113"/>
                    </a:lnTo>
                    <a:cubicBezTo>
                      <a:pt x="6211" y="9118"/>
                      <a:pt x="6213" y="9124"/>
                      <a:pt x="6216" y="9129"/>
                    </a:cubicBezTo>
                    <a:cubicBezTo>
                      <a:pt x="6221" y="9135"/>
                      <a:pt x="6225" y="9142"/>
                      <a:pt x="6230" y="9148"/>
                    </a:cubicBezTo>
                    <a:cubicBezTo>
                      <a:pt x="6234" y="9154"/>
                      <a:pt x="6237" y="9159"/>
                      <a:pt x="6241" y="9165"/>
                    </a:cubicBezTo>
                    <a:cubicBezTo>
                      <a:pt x="6244" y="9166"/>
                      <a:pt x="6246" y="9167"/>
                      <a:pt x="6249" y="9168"/>
                    </a:cubicBezTo>
                    <a:cubicBezTo>
                      <a:pt x="6255" y="9173"/>
                      <a:pt x="6260" y="9179"/>
                      <a:pt x="6266" y="9184"/>
                    </a:cubicBezTo>
                    <a:lnTo>
                      <a:pt x="6280" y="9184"/>
                    </a:lnTo>
                    <a:cubicBezTo>
                      <a:pt x="6283" y="9182"/>
                      <a:pt x="6285" y="9179"/>
                      <a:pt x="6288" y="9177"/>
                    </a:cubicBezTo>
                    <a:cubicBezTo>
                      <a:pt x="6292" y="9180"/>
                      <a:pt x="6295" y="9184"/>
                      <a:pt x="6299" y="9187"/>
                    </a:cubicBezTo>
                    <a:cubicBezTo>
                      <a:pt x="6301" y="9190"/>
                      <a:pt x="6303" y="9194"/>
                      <a:pt x="6305" y="9197"/>
                    </a:cubicBezTo>
                    <a:lnTo>
                      <a:pt x="6310" y="9197"/>
                    </a:lnTo>
                    <a:cubicBezTo>
                      <a:pt x="6314" y="9202"/>
                      <a:pt x="6317" y="9208"/>
                      <a:pt x="6321" y="9213"/>
                    </a:cubicBezTo>
                    <a:cubicBezTo>
                      <a:pt x="6326" y="9216"/>
                      <a:pt x="6330" y="9220"/>
                      <a:pt x="6335" y="9223"/>
                    </a:cubicBezTo>
                    <a:lnTo>
                      <a:pt x="6338" y="9223"/>
                    </a:lnTo>
                    <a:lnTo>
                      <a:pt x="6355" y="9226"/>
                    </a:lnTo>
                    <a:cubicBezTo>
                      <a:pt x="6358" y="9229"/>
                      <a:pt x="6360" y="9233"/>
                      <a:pt x="6363" y="9236"/>
                    </a:cubicBezTo>
                    <a:cubicBezTo>
                      <a:pt x="6369" y="9243"/>
                      <a:pt x="6374" y="9251"/>
                      <a:pt x="6380" y="9258"/>
                    </a:cubicBezTo>
                    <a:cubicBezTo>
                      <a:pt x="6384" y="9265"/>
                      <a:pt x="6389" y="9271"/>
                      <a:pt x="6393" y="9278"/>
                    </a:cubicBezTo>
                    <a:cubicBezTo>
                      <a:pt x="6394" y="9281"/>
                      <a:pt x="6395" y="9285"/>
                      <a:pt x="6396" y="9288"/>
                    </a:cubicBezTo>
                    <a:cubicBezTo>
                      <a:pt x="6400" y="9291"/>
                      <a:pt x="6403" y="9294"/>
                      <a:pt x="6407" y="9297"/>
                    </a:cubicBezTo>
                    <a:cubicBezTo>
                      <a:pt x="6408" y="9300"/>
                      <a:pt x="6409" y="9304"/>
                      <a:pt x="6410" y="9307"/>
                    </a:cubicBezTo>
                    <a:cubicBezTo>
                      <a:pt x="6412" y="9310"/>
                      <a:pt x="6414" y="9314"/>
                      <a:pt x="6416" y="9317"/>
                    </a:cubicBezTo>
                    <a:cubicBezTo>
                      <a:pt x="6419" y="9320"/>
                      <a:pt x="6421" y="9323"/>
                      <a:pt x="6424" y="9326"/>
                    </a:cubicBezTo>
                    <a:cubicBezTo>
                      <a:pt x="6428" y="9329"/>
                      <a:pt x="6431" y="9333"/>
                      <a:pt x="6435" y="9336"/>
                    </a:cubicBezTo>
                    <a:cubicBezTo>
                      <a:pt x="6438" y="9339"/>
                      <a:pt x="6440" y="9343"/>
                      <a:pt x="6443" y="9346"/>
                    </a:cubicBezTo>
                    <a:cubicBezTo>
                      <a:pt x="6445" y="9351"/>
                      <a:pt x="6447" y="9357"/>
                      <a:pt x="6449" y="9362"/>
                    </a:cubicBezTo>
                    <a:cubicBezTo>
                      <a:pt x="6450" y="9365"/>
                      <a:pt x="6451" y="9369"/>
                      <a:pt x="6452" y="9372"/>
                    </a:cubicBezTo>
                    <a:lnTo>
                      <a:pt x="6449" y="9381"/>
                    </a:lnTo>
                    <a:cubicBezTo>
                      <a:pt x="6454" y="9385"/>
                      <a:pt x="6460" y="9390"/>
                      <a:pt x="6465" y="9394"/>
                    </a:cubicBezTo>
                    <a:cubicBezTo>
                      <a:pt x="6466" y="9403"/>
                      <a:pt x="6467" y="9411"/>
                      <a:pt x="6468" y="9420"/>
                    </a:cubicBezTo>
                    <a:cubicBezTo>
                      <a:pt x="6476" y="9423"/>
                      <a:pt x="6485" y="9427"/>
                      <a:pt x="6493" y="9430"/>
                    </a:cubicBezTo>
                    <a:cubicBezTo>
                      <a:pt x="6498" y="9433"/>
                      <a:pt x="6502" y="9437"/>
                      <a:pt x="6507" y="9440"/>
                    </a:cubicBezTo>
                    <a:cubicBezTo>
                      <a:pt x="6513" y="9446"/>
                      <a:pt x="6518" y="9453"/>
                      <a:pt x="6524" y="9459"/>
                    </a:cubicBezTo>
                    <a:cubicBezTo>
                      <a:pt x="6527" y="9468"/>
                      <a:pt x="6529" y="9476"/>
                      <a:pt x="6532" y="9485"/>
                    </a:cubicBezTo>
                    <a:cubicBezTo>
                      <a:pt x="6534" y="9489"/>
                      <a:pt x="6535" y="9494"/>
                      <a:pt x="6537" y="9498"/>
                    </a:cubicBezTo>
                    <a:cubicBezTo>
                      <a:pt x="6548" y="9501"/>
                      <a:pt x="6560" y="9505"/>
                      <a:pt x="6571" y="9508"/>
                    </a:cubicBezTo>
                    <a:lnTo>
                      <a:pt x="6596" y="9508"/>
                    </a:lnTo>
                    <a:lnTo>
                      <a:pt x="6637" y="9517"/>
                    </a:lnTo>
                    <a:cubicBezTo>
                      <a:pt x="6645" y="9519"/>
                      <a:pt x="6654" y="9522"/>
                      <a:pt x="6662" y="9524"/>
                    </a:cubicBezTo>
                    <a:cubicBezTo>
                      <a:pt x="6668" y="9522"/>
                      <a:pt x="6673" y="9519"/>
                      <a:pt x="6679" y="9517"/>
                    </a:cubicBezTo>
                    <a:lnTo>
                      <a:pt x="6679" y="9505"/>
                    </a:lnTo>
                    <a:cubicBezTo>
                      <a:pt x="6683" y="9498"/>
                      <a:pt x="6686" y="9492"/>
                      <a:pt x="6690" y="9485"/>
                    </a:cubicBezTo>
                    <a:lnTo>
                      <a:pt x="6693" y="9479"/>
                    </a:lnTo>
                    <a:cubicBezTo>
                      <a:pt x="6697" y="9476"/>
                      <a:pt x="6702" y="9472"/>
                      <a:pt x="6706" y="9469"/>
                    </a:cubicBezTo>
                    <a:cubicBezTo>
                      <a:pt x="6707" y="9467"/>
                      <a:pt x="6708" y="9464"/>
                      <a:pt x="6709" y="9462"/>
                    </a:cubicBezTo>
                    <a:cubicBezTo>
                      <a:pt x="6712" y="9461"/>
                      <a:pt x="6714" y="9460"/>
                      <a:pt x="6717" y="9459"/>
                    </a:cubicBezTo>
                    <a:lnTo>
                      <a:pt x="6726" y="9459"/>
                    </a:lnTo>
                    <a:cubicBezTo>
                      <a:pt x="6731" y="9460"/>
                      <a:pt x="6737" y="9461"/>
                      <a:pt x="6742" y="9462"/>
                    </a:cubicBezTo>
                    <a:lnTo>
                      <a:pt x="6759" y="9479"/>
                    </a:lnTo>
                    <a:cubicBezTo>
                      <a:pt x="6766" y="9481"/>
                      <a:pt x="6774" y="9483"/>
                      <a:pt x="6781" y="9485"/>
                    </a:cubicBezTo>
                    <a:lnTo>
                      <a:pt x="6795" y="9485"/>
                    </a:lnTo>
                    <a:cubicBezTo>
                      <a:pt x="6798" y="9489"/>
                      <a:pt x="6800" y="9494"/>
                      <a:pt x="6803" y="9498"/>
                    </a:cubicBezTo>
                    <a:cubicBezTo>
                      <a:pt x="6804" y="9501"/>
                      <a:pt x="6805" y="9505"/>
                      <a:pt x="6806" y="9508"/>
                    </a:cubicBezTo>
                    <a:cubicBezTo>
                      <a:pt x="6812" y="9510"/>
                      <a:pt x="6817" y="9512"/>
                      <a:pt x="6823" y="9514"/>
                    </a:cubicBezTo>
                    <a:lnTo>
                      <a:pt x="6831" y="9514"/>
                    </a:lnTo>
                    <a:lnTo>
                      <a:pt x="6848" y="9514"/>
                    </a:lnTo>
                    <a:cubicBezTo>
                      <a:pt x="6851" y="9515"/>
                      <a:pt x="6853" y="9516"/>
                      <a:pt x="6856" y="9517"/>
                    </a:cubicBezTo>
                    <a:cubicBezTo>
                      <a:pt x="6863" y="9519"/>
                      <a:pt x="6871" y="9522"/>
                      <a:pt x="6878" y="9524"/>
                    </a:cubicBezTo>
                    <a:lnTo>
                      <a:pt x="6895" y="9524"/>
                    </a:lnTo>
                    <a:lnTo>
                      <a:pt x="6917" y="9527"/>
                    </a:lnTo>
                    <a:cubicBezTo>
                      <a:pt x="6923" y="9529"/>
                      <a:pt x="6928" y="9532"/>
                      <a:pt x="6934" y="9534"/>
                    </a:cubicBezTo>
                    <a:lnTo>
                      <a:pt x="6961" y="9543"/>
                    </a:lnTo>
                    <a:cubicBezTo>
                      <a:pt x="6970" y="9544"/>
                      <a:pt x="6980" y="9546"/>
                      <a:pt x="6989" y="9547"/>
                    </a:cubicBezTo>
                    <a:cubicBezTo>
                      <a:pt x="6997" y="9546"/>
                      <a:pt x="7006" y="9544"/>
                      <a:pt x="7014" y="9543"/>
                    </a:cubicBezTo>
                    <a:lnTo>
                      <a:pt x="7033" y="9543"/>
                    </a:lnTo>
                    <a:cubicBezTo>
                      <a:pt x="7036" y="9544"/>
                      <a:pt x="7039" y="9546"/>
                      <a:pt x="7042" y="9547"/>
                    </a:cubicBezTo>
                    <a:cubicBezTo>
                      <a:pt x="7051" y="9580"/>
                      <a:pt x="7060" y="9614"/>
                      <a:pt x="7069" y="9647"/>
                    </a:cubicBezTo>
                    <a:cubicBezTo>
                      <a:pt x="7087" y="9676"/>
                      <a:pt x="7104" y="9705"/>
                      <a:pt x="7122" y="9734"/>
                    </a:cubicBezTo>
                    <a:cubicBezTo>
                      <a:pt x="7130" y="9737"/>
                      <a:pt x="7139" y="9741"/>
                      <a:pt x="7147" y="9744"/>
                    </a:cubicBezTo>
                    <a:lnTo>
                      <a:pt x="7169" y="9741"/>
                    </a:lnTo>
                    <a:cubicBezTo>
                      <a:pt x="7172" y="9742"/>
                      <a:pt x="7174" y="9743"/>
                      <a:pt x="7177" y="9744"/>
                    </a:cubicBezTo>
                    <a:cubicBezTo>
                      <a:pt x="7180" y="9747"/>
                      <a:pt x="7183" y="9751"/>
                      <a:pt x="7186" y="9754"/>
                    </a:cubicBezTo>
                    <a:cubicBezTo>
                      <a:pt x="7188" y="9760"/>
                      <a:pt x="7189" y="9767"/>
                      <a:pt x="7191" y="9773"/>
                    </a:cubicBezTo>
                    <a:cubicBezTo>
                      <a:pt x="7197" y="9776"/>
                      <a:pt x="7202" y="9780"/>
                      <a:pt x="7208" y="9783"/>
                    </a:cubicBezTo>
                    <a:cubicBezTo>
                      <a:pt x="7212" y="9786"/>
                      <a:pt x="7215" y="9790"/>
                      <a:pt x="7219" y="9793"/>
                    </a:cubicBezTo>
                    <a:cubicBezTo>
                      <a:pt x="7224" y="9796"/>
                      <a:pt x="7230" y="9799"/>
                      <a:pt x="7235" y="9802"/>
                    </a:cubicBezTo>
                    <a:cubicBezTo>
                      <a:pt x="7240" y="9808"/>
                      <a:pt x="7244" y="9813"/>
                      <a:pt x="7249" y="9819"/>
                    </a:cubicBezTo>
                    <a:cubicBezTo>
                      <a:pt x="7251" y="9824"/>
                      <a:pt x="7253" y="9830"/>
                      <a:pt x="7255" y="9835"/>
                    </a:cubicBezTo>
                    <a:lnTo>
                      <a:pt x="7255" y="9848"/>
                    </a:lnTo>
                    <a:lnTo>
                      <a:pt x="7249" y="9848"/>
                    </a:lnTo>
                    <a:cubicBezTo>
                      <a:pt x="7247" y="9851"/>
                      <a:pt x="7246" y="9855"/>
                      <a:pt x="7244" y="9858"/>
                    </a:cubicBezTo>
                    <a:cubicBezTo>
                      <a:pt x="7241" y="9866"/>
                      <a:pt x="7238" y="9875"/>
                      <a:pt x="7235" y="9883"/>
                    </a:cubicBezTo>
                    <a:cubicBezTo>
                      <a:pt x="7238" y="9890"/>
                      <a:pt x="7241" y="9896"/>
                      <a:pt x="7244" y="9903"/>
                    </a:cubicBezTo>
                    <a:cubicBezTo>
                      <a:pt x="7249" y="9911"/>
                      <a:pt x="7253" y="9918"/>
                      <a:pt x="7258" y="9926"/>
                    </a:cubicBezTo>
                    <a:cubicBezTo>
                      <a:pt x="7260" y="9933"/>
                      <a:pt x="7261" y="9941"/>
                      <a:pt x="7263" y="9948"/>
                    </a:cubicBezTo>
                    <a:cubicBezTo>
                      <a:pt x="7267" y="9955"/>
                      <a:pt x="7270" y="9961"/>
                      <a:pt x="7274" y="9968"/>
                    </a:cubicBezTo>
                    <a:cubicBezTo>
                      <a:pt x="7277" y="9974"/>
                      <a:pt x="7280" y="9981"/>
                      <a:pt x="7283" y="9987"/>
                    </a:cubicBezTo>
                    <a:cubicBezTo>
                      <a:pt x="7286" y="9991"/>
                      <a:pt x="7288" y="9996"/>
                      <a:pt x="7291" y="10000"/>
                    </a:cubicBezTo>
                    <a:cubicBezTo>
                      <a:pt x="7296" y="9999"/>
                      <a:pt x="7300" y="9998"/>
                      <a:pt x="7305" y="9997"/>
                    </a:cubicBezTo>
                    <a:cubicBezTo>
                      <a:pt x="7308" y="9990"/>
                      <a:pt x="7310" y="9984"/>
                      <a:pt x="7313" y="9977"/>
                    </a:cubicBezTo>
                    <a:cubicBezTo>
                      <a:pt x="7317" y="9974"/>
                      <a:pt x="7320" y="9971"/>
                      <a:pt x="7324" y="9968"/>
                    </a:cubicBezTo>
                    <a:lnTo>
                      <a:pt x="7341" y="9971"/>
                    </a:lnTo>
                    <a:cubicBezTo>
                      <a:pt x="7350" y="9976"/>
                      <a:pt x="7359" y="9982"/>
                      <a:pt x="7368" y="9987"/>
                    </a:cubicBezTo>
                    <a:lnTo>
                      <a:pt x="7380" y="9990"/>
                    </a:lnTo>
                    <a:cubicBezTo>
                      <a:pt x="7384" y="9987"/>
                      <a:pt x="7389" y="9984"/>
                      <a:pt x="7393" y="9981"/>
                    </a:cubicBezTo>
                    <a:cubicBezTo>
                      <a:pt x="7397" y="9977"/>
                      <a:pt x="7400" y="9972"/>
                      <a:pt x="7404" y="9968"/>
                    </a:cubicBezTo>
                    <a:cubicBezTo>
                      <a:pt x="7409" y="9961"/>
                      <a:pt x="7413" y="9955"/>
                      <a:pt x="7418" y="9948"/>
                    </a:cubicBezTo>
                    <a:cubicBezTo>
                      <a:pt x="7421" y="9939"/>
                      <a:pt x="7424" y="9931"/>
                      <a:pt x="7427" y="9922"/>
                    </a:cubicBezTo>
                    <a:lnTo>
                      <a:pt x="7427" y="9906"/>
                    </a:lnTo>
                    <a:cubicBezTo>
                      <a:pt x="7419" y="9896"/>
                      <a:pt x="7412" y="9887"/>
                      <a:pt x="7404" y="9877"/>
                    </a:cubicBezTo>
                    <a:cubicBezTo>
                      <a:pt x="7399" y="9869"/>
                      <a:pt x="7393" y="9862"/>
                      <a:pt x="7388" y="9854"/>
                    </a:cubicBezTo>
                    <a:lnTo>
                      <a:pt x="7385" y="9845"/>
                    </a:lnTo>
                    <a:lnTo>
                      <a:pt x="7385" y="9825"/>
                    </a:lnTo>
                    <a:lnTo>
                      <a:pt x="7385" y="9819"/>
                    </a:lnTo>
                    <a:cubicBezTo>
                      <a:pt x="7388" y="9816"/>
                      <a:pt x="7390" y="9812"/>
                      <a:pt x="7393" y="9809"/>
                    </a:cubicBezTo>
                    <a:cubicBezTo>
                      <a:pt x="7397" y="9804"/>
                      <a:pt x="7400" y="9798"/>
                      <a:pt x="7404" y="9793"/>
                    </a:cubicBezTo>
                    <a:cubicBezTo>
                      <a:pt x="7407" y="9790"/>
                      <a:pt x="7410" y="9786"/>
                      <a:pt x="7413" y="9783"/>
                    </a:cubicBezTo>
                    <a:cubicBezTo>
                      <a:pt x="7410" y="9779"/>
                      <a:pt x="7407" y="9774"/>
                      <a:pt x="7404" y="9770"/>
                    </a:cubicBezTo>
                    <a:cubicBezTo>
                      <a:pt x="7399" y="9767"/>
                      <a:pt x="7393" y="9763"/>
                      <a:pt x="7388" y="9760"/>
                    </a:cubicBezTo>
                    <a:cubicBezTo>
                      <a:pt x="7382" y="9755"/>
                      <a:pt x="7377" y="9749"/>
                      <a:pt x="7371" y="9744"/>
                    </a:cubicBezTo>
                    <a:cubicBezTo>
                      <a:pt x="7368" y="9740"/>
                      <a:pt x="7366" y="9735"/>
                      <a:pt x="7363" y="9731"/>
                    </a:cubicBezTo>
                    <a:cubicBezTo>
                      <a:pt x="7360" y="9726"/>
                      <a:pt x="7358" y="9720"/>
                      <a:pt x="7355" y="9715"/>
                    </a:cubicBezTo>
                    <a:cubicBezTo>
                      <a:pt x="7357" y="9705"/>
                      <a:pt x="7358" y="9696"/>
                      <a:pt x="7360" y="9686"/>
                    </a:cubicBezTo>
                    <a:cubicBezTo>
                      <a:pt x="7361" y="9676"/>
                      <a:pt x="7362" y="9667"/>
                      <a:pt x="7363" y="9657"/>
                    </a:cubicBezTo>
                    <a:cubicBezTo>
                      <a:pt x="7362" y="9648"/>
                      <a:pt x="7361" y="9640"/>
                      <a:pt x="7360" y="9631"/>
                    </a:cubicBezTo>
                    <a:cubicBezTo>
                      <a:pt x="7355" y="9624"/>
                      <a:pt x="7351" y="9618"/>
                      <a:pt x="7346" y="9611"/>
                    </a:cubicBezTo>
                    <a:cubicBezTo>
                      <a:pt x="7341" y="9602"/>
                      <a:pt x="7337" y="9594"/>
                      <a:pt x="7332" y="9585"/>
                    </a:cubicBezTo>
                    <a:cubicBezTo>
                      <a:pt x="7329" y="9581"/>
                      <a:pt x="7327" y="9577"/>
                      <a:pt x="7324" y="9573"/>
                    </a:cubicBezTo>
                    <a:lnTo>
                      <a:pt x="7324" y="9553"/>
                    </a:lnTo>
                    <a:lnTo>
                      <a:pt x="7324" y="9543"/>
                    </a:lnTo>
                    <a:lnTo>
                      <a:pt x="7324" y="9517"/>
                    </a:lnTo>
                    <a:lnTo>
                      <a:pt x="7324" y="9498"/>
                    </a:lnTo>
                    <a:cubicBezTo>
                      <a:pt x="7327" y="9492"/>
                      <a:pt x="7329" y="9485"/>
                      <a:pt x="7332" y="9479"/>
                    </a:cubicBezTo>
                    <a:cubicBezTo>
                      <a:pt x="7335" y="9473"/>
                      <a:pt x="7338" y="9468"/>
                      <a:pt x="7341" y="9462"/>
                    </a:cubicBezTo>
                    <a:cubicBezTo>
                      <a:pt x="7345" y="9461"/>
                      <a:pt x="7348" y="9460"/>
                      <a:pt x="7352" y="9459"/>
                    </a:cubicBezTo>
                    <a:cubicBezTo>
                      <a:pt x="7355" y="9454"/>
                      <a:pt x="7357" y="9448"/>
                      <a:pt x="7360" y="9443"/>
                    </a:cubicBezTo>
                    <a:cubicBezTo>
                      <a:pt x="7361" y="9440"/>
                      <a:pt x="7362" y="9436"/>
                      <a:pt x="7363" y="9433"/>
                    </a:cubicBezTo>
                    <a:lnTo>
                      <a:pt x="7377" y="9433"/>
                    </a:lnTo>
                    <a:cubicBezTo>
                      <a:pt x="7381" y="9432"/>
                      <a:pt x="7384" y="9431"/>
                      <a:pt x="7388" y="9430"/>
                    </a:cubicBezTo>
                    <a:lnTo>
                      <a:pt x="7396" y="9430"/>
                    </a:lnTo>
                    <a:lnTo>
                      <a:pt x="7402" y="9424"/>
                    </a:lnTo>
                    <a:cubicBezTo>
                      <a:pt x="7400" y="9421"/>
                      <a:pt x="7398" y="9417"/>
                      <a:pt x="7396" y="9414"/>
                    </a:cubicBezTo>
                    <a:cubicBezTo>
                      <a:pt x="7393" y="9410"/>
                      <a:pt x="7391" y="9405"/>
                      <a:pt x="7388" y="9401"/>
                    </a:cubicBezTo>
                    <a:cubicBezTo>
                      <a:pt x="7382" y="9398"/>
                      <a:pt x="7377" y="9394"/>
                      <a:pt x="7371" y="9391"/>
                    </a:cubicBezTo>
                    <a:lnTo>
                      <a:pt x="7355" y="9375"/>
                    </a:lnTo>
                    <a:cubicBezTo>
                      <a:pt x="7347" y="9369"/>
                      <a:pt x="7340" y="9362"/>
                      <a:pt x="7332" y="9356"/>
                    </a:cubicBezTo>
                    <a:cubicBezTo>
                      <a:pt x="7326" y="9347"/>
                      <a:pt x="7319" y="9339"/>
                      <a:pt x="7313" y="9330"/>
                    </a:cubicBezTo>
                    <a:cubicBezTo>
                      <a:pt x="7311" y="9323"/>
                      <a:pt x="7309" y="9317"/>
                      <a:pt x="7307" y="9310"/>
                    </a:cubicBezTo>
                    <a:cubicBezTo>
                      <a:pt x="7306" y="9304"/>
                      <a:pt x="7306" y="9297"/>
                      <a:pt x="7305" y="9291"/>
                    </a:cubicBezTo>
                    <a:lnTo>
                      <a:pt x="7305" y="9278"/>
                    </a:lnTo>
                    <a:cubicBezTo>
                      <a:pt x="7302" y="9275"/>
                      <a:pt x="7299" y="9271"/>
                      <a:pt x="7296" y="9268"/>
                    </a:cubicBezTo>
                    <a:lnTo>
                      <a:pt x="7296" y="9249"/>
                    </a:lnTo>
                    <a:cubicBezTo>
                      <a:pt x="7294" y="9241"/>
                      <a:pt x="7293" y="9234"/>
                      <a:pt x="7291" y="9226"/>
                    </a:cubicBezTo>
                    <a:cubicBezTo>
                      <a:pt x="7288" y="9222"/>
                      <a:pt x="7286" y="9217"/>
                      <a:pt x="7283" y="9213"/>
                    </a:cubicBezTo>
                    <a:cubicBezTo>
                      <a:pt x="7280" y="9207"/>
                      <a:pt x="7277" y="9200"/>
                      <a:pt x="7274" y="9194"/>
                    </a:cubicBezTo>
                    <a:lnTo>
                      <a:pt x="7274" y="9174"/>
                    </a:lnTo>
                    <a:cubicBezTo>
                      <a:pt x="7276" y="9165"/>
                      <a:pt x="7278" y="9157"/>
                      <a:pt x="7280" y="9148"/>
                    </a:cubicBezTo>
                    <a:cubicBezTo>
                      <a:pt x="7281" y="9138"/>
                      <a:pt x="7282" y="9129"/>
                      <a:pt x="7283" y="9119"/>
                    </a:cubicBezTo>
                    <a:cubicBezTo>
                      <a:pt x="7286" y="9113"/>
                      <a:pt x="7288" y="9106"/>
                      <a:pt x="7291" y="9100"/>
                    </a:cubicBezTo>
                    <a:cubicBezTo>
                      <a:pt x="7296" y="9093"/>
                      <a:pt x="7302" y="9087"/>
                      <a:pt x="7307" y="9080"/>
                    </a:cubicBezTo>
                    <a:cubicBezTo>
                      <a:pt x="7313" y="9071"/>
                      <a:pt x="7318" y="9063"/>
                      <a:pt x="7324" y="9054"/>
                    </a:cubicBezTo>
                    <a:lnTo>
                      <a:pt x="7341" y="9054"/>
                    </a:lnTo>
                    <a:lnTo>
                      <a:pt x="7352" y="9054"/>
                    </a:lnTo>
                    <a:cubicBezTo>
                      <a:pt x="7350" y="9047"/>
                      <a:pt x="7348" y="9039"/>
                      <a:pt x="7346" y="9032"/>
                    </a:cubicBezTo>
                    <a:cubicBezTo>
                      <a:pt x="7344" y="9029"/>
                      <a:pt x="7343" y="9025"/>
                      <a:pt x="7341" y="9022"/>
                    </a:cubicBezTo>
                    <a:cubicBezTo>
                      <a:pt x="7345" y="9014"/>
                      <a:pt x="7348" y="9007"/>
                      <a:pt x="7352" y="8999"/>
                    </a:cubicBezTo>
                    <a:cubicBezTo>
                      <a:pt x="7355" y="8988"/>
                      <a:pt x="7357" y="8978"/>
                      <a:pt x="7360" y="8967"/>
                    </a:cubicBezTo>
                    <a:cubicBezTo>
                      <a:pt x="7363" y="8952"/>
                      <a:pt x="7365" y="8937"/>
                      <a:pt x="7368" y="8922"/>
                    </a:cubicBezTo>
                    <a:cubicBezTo>
                      <a:pt x="7371" y="8913"/>
                      <a:pt x="7374" y="8905"/>
                      <a:pt x="7377" y="8896"/>
                    </a:cubicBezTo>
                    <a:cubicBezTo>
                      <a:pt x="7378" y="8886"/>
                      <a:pt x="7379" y="8877"/>
                      <a:pt x="7380" y="8867"/>
                    </a:cubicBezTo>
                    <a:cubicBezTo>
                      <a:pt x="7387" y="8853"/>
                      <a:pt x="7395" y="8838"/>
                      <a:pt x="7402" y="8824"/>
                    </a:cubicBezTo>
                    <a:lnTo>
                      <a:pt x="7402" y="8808"/>
                    </a:lnTo>
                    <a:cubicBezTo>
                      <a:pt x="7399" y="8804"/>
                      <a:pt x="7396" y="8799"/>
                      <a:pt x="7393" y="8795"/>
                    </a:cubicBezTo>
                    <a:cubicBezTo>
                      <a:pt x="7391" y="8796"/>
                      <a:pt x="7390" y="8798"/>
                      <a:pt x="7388" y="8799"/>
                    </a:cubicBezTo>
                    <a:cubicBezTo>
                      <a:pt x="7391" y="8796"/>
                      <a:pt x="7393" y="8792"/>
                      <a:pt x="7396" y="8789"/>
                    </a:cubicBezTo>
                    <a:lnTo>
                      <a:pt x="7404" y="8789"/>
                    </a:lnTo>
                    <a:lnTo>
                      <a:pt x="7421" y="8769"/>
                    </a:lnTo>
                    <a:cubicBezTo>
                      <a:pt x="7428" y="8767"/>
                      <a:pt x="7436" y="8765"/>
                      <a:pt x="7443" y="8763"/>
                    </a:cubicBezTo>
                    <a:lnTo>
                      <a:pt x="7452" y="8769"/>
                    </a:lnTo>
                    <a:lnTo>
                      <a:pt x="7468" y="8769"/>
                    </a:lnTo>
                    <a:lnTo>
                      <a:pt x="7499" y="8763"/>
                    </a:lnTo>
                    <a:lnTo>
                      <a:pt x="7526" y="8763"/>
                    </a:lnTo>
                    <a:lnTo>
                      <a:pt x="7532" y="8763"/>
                    </a:lnTo>
                    <a:lnTo>
                      <a:pt x="7554" y="8744"/>
                    </a:lnTo>
                    <a:cubicBezTo>
                      <a:pt x="7560" y="8740"/>
                      <a:pt x="7565" y="8735"/>
                      <a:pt x="7571" y="8731"/>
                    </a:cubicBezTo>
                    <a:cubicBezTo>
                      <a:pt x="7576" y="8724"/>
                      <a:pt x="7582" y="8718"/>
                      <a:pt x="7587" y="8711"/>
                    </a:cubicBezTo>
                    <a:lnTo>
                      <a:pt x="7607" y="8711"/>
                    </a:lnTo>
                    <a:lnTo>
                      <a:pt x="7634" y="8705"/>
                    </a:lnTo>
                    <a:cubicBezTo>
                      <a:pt x="7637" y="8697"/>
                      <a:pt x="7640" y="8690"/>
                      <a:pt x="7643" y="8682"/>
                    </a:cubicBezTo>
                    <a:cubicBezTo>
                      <a:pt x="7647" y="8677"/>
                      <a:pt x="7650" y="8671"/>
                      <a:pt x="7654" y="8666"/>
                    </a:cubicBezTo>
                    <a:lnTo>
                      <a:pt x="7668" y="8666"/>
                    </a:lnTo>
                    <a:cubicBezTo>
                      <a:pt x="7671" y="8671"/>
                      <a:pt x="7673" y="8677"/>
                      <a:pt x="7676" y="8682"/>
                    </a:cubicBezTo>
                    <a:cubicBezTo>
                      <a:pt x="7685" y="8678"/>
                      <a:pt x="7695" y="8673"/>
                      <a:pt x="7704" y="8669"/>
                    </a:cubicBezTo>
                    <a:lnTo>
                      <a:pt x="7712" y="8669"/>
                    </a:lnTo>
                    <a:lnTo>
                      <a:pt x="7720" y="8669"/>
                    </a:lnTo>
                    <a:cubicBezTo>
                      <a:pt x="7722" y="8665"/>
                      <a:pt x="7724" y="8660"/>
                      <a:pt x="7726" y="8656"/>
                    </a:cubicBezTo>
                    <a:cubicBezTo>
                      <a:pt x="7729" y="8654"/>
                      <a:pt x="7731" y="8652"/>
                      <a:pt x="7734" y="8650"/>
                    </a:cubicBezTo>
                    <a:lnTo>
                      <a:pt x="7742" y="8650"/>
                    </a:lnTo>
                    <a:lnTo>
                      <a:pt x="7759" y="8650"/>
                    </a:lnTo>
                    <a:cubicBezTo>
                      <a:pt x="7758" y="8643"/>
                      <a:pt x="7757" y="8637"/>
                      <a:pt x="7756" y="8630"/>
                    </a:cubicBezTo>
                    <a:cubicBezTo>
                      <a:pt x="7754" y="8629"/>
                      <a:pt x="7753" y="8628"/>
                      <a:pt x="7751" y="8627"/>
                    </a:cubicBezTo>
                    <a:cubicBezTo>
                      <a:pt x="7748" y="8625"/>
                      <a:pt x="7745" y="8622"/>
                      <a:pt x="7742" y="8620"/>
                    </a:cubicBezTo>
                    <a:cubicBezTo>
                      <a:pt x="7739" y="8610"/>
                      <a:pt x="7737" y="8601"/>
                      <a:pt x="7734" y="8591"/>
                    </a:cubicBezTo>
                    <a:cubicBezTo>
                      <a:pt x="7726" y="8588"/>
                      <a:pt x="7717" y="8585"/>
                      <a:pt x="7709" y="8582"/>
                    </a:cubicBezTo>
                    <a:cubicBezTo>
                      <a:pt x="7704" y="8581"/>
                      <a:pt x="7700" y="8579"/>
                      <a:pt x="7695" y="8578"/>
                    </a:cubicBezTo>
                    <a:cubicBezTo>
                      <a:pt x="7686" y="8573"/>
                      <a:pt x="7677" y="8567"/>
                      <a:pt x="7668" y="8562"/>
                    </a:cubicBezTo>
                    <a:cubicBezTo>
                      <a:pt x="7660" y="8559"/>
                      <a:pt x="7653" y="8555"/>
                      <a:pt x="7645" y="8552"/>
                    </a:cubicBezTo>
                    <a:lnTo>
                      <a:pt x="7615" y="8543"/>
                    </a:lnTo>
                    <a:lnTo>
                      <a:pt x="7596" y="8527"/>
                    </a:lnTo>
                    <a:cubicBezTo>
                      <a:pt x="7586" y="8516"/>
                      <a:pt x="7575" y="8505"/>
                      <a:pt x="7565" y="8494"/>
                    </a:cubicBezTo>
                    <a:cubicBezTo>
                      <a:pt x="7564" y="8488"/>
                      <a:pt x="7563" y="8481"/>
                      <a:pt x="7562" y="8475"/>
                    </a:cubicBezTo>
                    <a:cubicBezTo>
                      <a:pt x="7555" y="8468"/>
                      <a:pt x="7547" y="8462"/>
                      <a:pt x="7540" y="8455"/>
                    </a:cubicBezTo>
                    <a:cubicBezTo>
                      <a:pt x="7538" y="8452"/>
                      <a:pt x="7537" y="8449"/>
                      <a:pt x="7535" y="8446"/>
                    </a:cubicBezTo>
                    <a:lnTo>
                      <a:pt x="7535" y="8420"/>
                    </a:lnTo>
                    <a:lnTo>
                      <a:pt x="7535" y="8391"/>
                    </a:lnTo>
                    <a:cubicBezTo>
                      <a:pt x="7539" y="8376"/>
                      <a:pt x="7544" y="8360"/>
                      <a:pt x="7548" y="8345"/>
                    </a:cubicBezTo>
                    <a:cubicBezTo>
                      <a:pt x="7553" y="8336"/>
                      <a:pt x="7557" y="8328"/>
                      <a:pt x="7562" y="8319"/>
                    </a:cubicBezTo>
                    <a:cubicBezTo>
                      <a:pt x="7569" y="8316"/>
                      <a:pt x="7575" y="8313"/>
                      <a:pt x="7582" y="8310"/>
                    </a:cubicBezTo>
                    <a:cubicBezTo>
                      <a:pt x="7590" y="8307"/>
                      <a:pt x="7599" y="8303"/>
                      <a:pt x="7607" y="8300"/>
                    </a:cubicBezTo>
                    <a:lnTo>
                      <a:pt x="7629" y="8300"/>
                    </a:lnTo>
                    <a:lnTo>
                      <a:pt x="7651" y="8297"/>
                    </a:lnTo>
                    <a:lnTo>
                      <a:pt x="7668" y="8280"/>
                    </a:lnTo>
                    <a:cubicBezTo>
                      <a:pt x="7674" y="8276"/>
                      <a:pt x="7681" y="8271"/>
                      <a:pt x="7687" y="8267"/>
                    </a:cubicBezTo>
                    <a:lnTo>
                      <a:pt x="7693" y="8261"/>
                    </a:lnTo>
                    <a:cubicBezTo>
                      <a:pt x="7696" y="8257"/>
                      <a:pt x="7698" y="8252"/>
                      <a:pt x="7701" y="8248"/>
                    </a:cubicBezTo>
                    <a:cubicBezTo>
                      <a:pt x="7705" y="8245"/>
                      <a:pt x="7708" y="8241"/>
                      <a:pt x="7712" y="8238"/>
                    </a:cubicBezTo>
                    <a:lnTo>
                      <a:pt x="7731" y="8222"/>
                    </a:lnTo>
                    <a:cubicBezTo>
                      <a:pt x="7734" y="8217"/>
                      <a:pt x="7737" y="8211"/>
                      <a:pt x="7740" y="8206"/>
                    </a:cubicBezTo>
                    <a:cubicBezTo>
                      <a:pt x="7745" y="8198"/>
                      <a:pt x="7751" y="8191"/>
                      <a:pt x="7756" y="8183"/>
                    </a:cubicBezTo>
                    <a:cubicBezTo>
                      <a:pt x="7762" y="8181"/>
                      <a:pt x="7767" y="8179"/>
                      <a:pt x="7773" y="8177"/>
                    </a:cubicBezTo>
                    <a:cubicBezTo>
                      <a:pt x="7777" y="8179"/>
                      <a:pt x="7780" y="8181"/>
                      <a:pt x="7784" y="8183"/>
                    </a:cubicBezTo>
                    <a:cubicBezTo>
                      <a:pt x="7790" y="8180"/>
                      <a:pt x="7795" y="8177"/>
                      <a:pt x="7801" y="8174"/>
                    </a:cubicBezTo>
                    <a:lnTo>
                      <a:pt x="7801" y="8157"/>
                    </a:lnTo>
                    <a:cubicBezTo>
                      <a:pt x="7806" y="8159"/>
                      <a:pt x="7812" y="8162"/>
                      <a:pt x="7817" y="8164"/>
                    </a:cubicBezTo>
                    <a:lnTo>
                      <a:pt x="7837" y="8164"/>
                    </a:lnTo>
                    <a:lnTo>
                      <a:pt x="7856" y="8164"/>
                    </a:lnTo>
                    <a:cubicBezTo>
                      <a:pt x="7861" y="8165"/>
                      <a:pt x="7865" y="8166"/>
                      <a:pt x="7870" y="8167"/>
                    </a:cubicBezTo>
                    <a:cubicBezTo>
                      <a:pt x="7874" y="8169"/>
                      <a:pt x="7877" y="8172"/>
                      <a:pt x="7881" y="8174"/>
                    </a:cubicBezTo>
                    <a:cubicBezTo>
                      <a:pt x="7887" y="8178"/>
                      <a:pt x="7892" y="8183"/>
                      <a:pt x="7898" y="8187"/>
                    </a:cubicBezTo>
                    <a:lnTo>
                      <a:pt x="7917" y="8187"/>
                    </a:lnTo>
                    <a:cubicBezTo>
                      <a:pt x="7921" y="8177"/>
                      <a:pt x="7924" y="8167"/>
                      <a:pt x="7928" y="8157"/>
                    </a:cubicBezTo>
                    <a:lnTo>
                      <a:pt x="7942" y="8157"/>
                    </a:lnTo>
                    <a:cubicBezTo>
                      <a:pt x="7947" y="8159"/>
                      <a:pt x="7953" y="8162"/>
                      <a:pt x="7958" y="8164"/>
                    </a:cubicBezTo>
                    <a:cubicBezTo>
                      <a:pt x="7966" y="8157"/>
                      <a:pt x="7975" y="8151"/>
                      <a:pt x="7983" y="8144"/>
                    </a:cubicBezTo>
                    <a:cubicBezTo>
                      <a:pt x="7989" y="8132"/>
                      <a:pt x="7994" y="8121"/>
                      <a:pt x="8000" y="8109"/>
                    </a:cubicBezTo>
                    <a:cubicBezTo>
                      <a:pt x="7998" y="8104"/>
                      <a:pt x="7996" y="8098"/>
                      <a:pt x="7994" y="8093"/>
                    </a:cubicBezTo>
                    <a:cubicBezTo>
                      <a:pt x="7990" y="8085"/>
                      <a:pt x="7987" y="8078"/>
                      <a:pt x="7983" y="8070"/>
                    </a:cubicBezTo>
                    <a:cubicBezTo>
                      <a:pt x="7984" y="8068"/>
                      <a:pt x="7985" y="8065"/>
                      <a:pt x="7986" y="8063"/>
                    </a:cubicBezTo>
                    <a:cubicBezTo>
                      <a:pt x="7983" y="8057"/>
                      <a:pt x="7981" y="8050"/>
                      <a:pt x="7978" y="8044"/>
                    </a:cubicBezTo>
                    <a:cubicBezTo>
                      <a:pt x="7981" y="8030"/>
                      <a:pt x="7983" y="8016"/>
                      <a:pt x="7986" y="8002"/>
                    </a:cubicBezTo>
                    <a:cubicBezTo>
                      <a:pt x="7985" y="7984"/>
                      <a:pt x="7984" y="7965"/>
                      <a:pt x="7983" y="7947"/>
                    </a:cubicBezTo>
                    <a:cubicBezTo>
                      <a:pt x="7976" y="7942"/>
                      <a:pt x="7968" y="7936"/>
                      <a:pt x="7961" y="7931"/>
                    </a:cubicBezTo>
                    <a:lnTo>
                      <a:pt x="7958" y="7898"/>
                    </a:lnTo>
                    <a:cubicBezTo>
                      <a:pt x="7956" y="7884"/>
                      <a:pt x="7955" y="7870"/>
                      <a:pt x="7953" y="7856"/>
                    </a:cubicBezTo>
                    <a:cubicBezTo>
                      <a:pt x="7958" y="7850"/>
                      <a:pt x="7962" y="7843"/>
                      <a:pt x="7967" y="7837"/>
                    </a:cubicBezTo>
                    <a:cubicBezTo>
                      <a:pt x="7961" y="7833"/>
                      <a:pt x="7956" y="7828"/>
                      <a:pt x="7950" y="7824"/>
                    </a:cubicBezTo>
                    <a:cubicBezTo>
                      <a:pt x="7935" y="7821"/>
                      <a:pt x="7921" y="7817"/>
                      <a:pt x="7906" y="7814"/>
                    </a:cubicBezTo>
                    <a:lnTo>
                      <a:pt x="7878" y="7814"/>
                    </a:lnTo>
                    <a:cubicBezTo>
                      <a:pt x="7875" y="7808"/>
                      <a:pt x="7873" y="7801"/>
                      <a:pt x="7870" y="7795"/>
                    </a:cubicBezTo>
                    <a:cubicBezTo>
                      <a:pt x="7873" y="7789"/>
                      <a:pt x="7875" y="7784"/>
                      <a:pt x="7878" y="7778"/>
                    </a:cubicBezTo>
                    <a:lnTo>
                      <a:pt x="7881" y="7775"/>
                    </a:lnTo>
                    <a:cubicBezTo>
                      <a:pt x="7880" y="7764"/>
                      <a:pt x="7879" y="7754"/>
                      <a:pt x="7878" y="7743"/>
                    </a:cubicBezTo>
                    <a:cubicBezTo>
                      <a:pt x="7884" y="7740"/>
                      <a:pt x="7889" y="7736"/>
                      <a:pt x="7895" y="7733"/>
                    </a:cubicBezTo>
                    <a:cubicBezTo>
                      <a:pt x="7900" y="7725"/>
                      <a:pt x="7906" y="7718"/>
                      <a:pt x="7911" y="7710"/>
                    </a:cubicBezTo>
                    <a:lnTo>
                      <a:pt x="7911" y="7665"/>
                    </a:lnTo>
                    <a:cubicBezTo>
                      <a:pt x="7913" y="7643"/>
                      <a:pt x="7915" y="7622"/>
                      <a:pt x="7917" y="7600"/>
                    </a:cubicBezTo>
                    <a:cubicBezTo>
                      <a:pt x="7921" y="7594"/>
                      <a:pt x="7924" y="7587"/>
                      <a:pt x="7928" y="7581"/>
                    </a:cubicBezTo>
                    <a:cubicBezTo>
                      <a:pt x="7924" y="7545"/>
                      <a:pt x="7921" y="7510"/>
                      <a:pt x="7917" y="7474"/>
                    </a:cubicBezTo>
                    <a:cubicBezTo>
                      <a:pt x="7902" y="7428"/>
                      <a:pt x="7888" y="7381"/>
                      <a:pt x="7873" y="7335"/>
                    </a:cubicBezTo>
                    <a:lnTo>
                      <a:pt x="7756" y="7050"/>
                    </a:lnTo>
                    <a:cubicBezTo>
                      <a:pt x="7730" y="6980"/>
                      <a:pt x="7705" y="6909"/>
                      <a:pt x="7679" y="6839"/>
                    </a:cubicBezTo>
                    <a:cubicBezTo>
                      <a:pt x="7675" y="6834"/>
                      <a:pt x="7672" y="6828"/>
                      <a:pt x="7668" y="6823"/>
                    </a:cubicBezTo>
                    <a:cubicBezTo>
                      <a:pt x="7665" y="6805"/>
                      <a:pt x="7662" y="6786"/>
                      <a:pt x="7659" y="6768"/>
                    </a:cubicBezTo>
                    <a:lnTo>
                      <a:pt x="7659" y="6739"/>
                    </a:lnTo>
                    <a:cubicBezTo>
                      <a:pt x="7656" y="6730"/>
                      <a:pt x="7654" y="6722"/>
                      <a:pt x="7651" y="6713"/>
                    </a:cubicBezTo>
                    <a:cubicBezTo>
                      <a:pt x="7652" y="6703"/>
                      <a:pt x="7653" y="6694"/>
                      <a:pt x="7654" y="6684"/>
                    </a:cubicBezTo>
                    <a:cubicBezTo>
                      <a:pt x="7650" y="6665"/>
                      <a:pt x="7647" y="6645"/>
                      <a:pt x="7643" y="6626"/>
                    </a:cubicBezTo>
                    <a:cubicBezTo>
                      <a:pt x="7638" y="6617"/>
                      <a:pt x="7634" y="6609"/>
                      <a:pt x="7629" y="6600"/>
                    </a:cubicBezTo>
                    <a:lnTo>
                      <a:pt x="7629" y="6580"/>
                    </a:lnTo>
                    <a:lnTo>
                      <a:pt x="7623" y="6541"/>
                    </a:lnTo>
                    <a:cubicBezTo>
                      <a:pt x="7620" y="6535"/>
                      <a:pt x="7618" y="6528"/>
                      <a:pt x="7615" y="6522"/>
                    </a:cubicBezTo>
                    <a:cubicBezTo>
                      <a:pt x="7609" y="6518"/>
                      <a:pt x="7604" y="6513"/>
                      <a:pt x="7598" y="6509"/>
                    </a:cubicBezTo>
                    <a:cubicBezTo>
                      <a:pt x="7594" y="6504"/>
                      <a:pt x="7591" y="6498"/>
                      <a:pt x="7587" y="6493"/>
                    </a:cubicBezTo>
                    <a:cubicBezTo>
                      <a:pt x="7584" y="6483"/>
                      <a:pt x="7582" y="6474"/>
                      <a:pt x="7579" y="6464"/>
                    </a:cubicBezTo>
                    <a:cubicBezTo>
                      <a:pt x="7582" y="6455"/>
                      <a:pt x="7584" y="6447"/>
                      <a:pt x="7587" y="6438"/>
                    </a:cubicBezTo>
                    <a:cubicBezTo>
                      <a:pt x="7590" y="6434"/>
                      <a:pt x="7593" y="6429"/>
                      <a:pt x="7596" y="6425"/>
                    </a:cubicBezTo>
                    <a:cubicBezTo>
                      <a:pt x="7594" y="6415"/>
                      <a:pt x="7592" y="6406"/>
                      <a:pt x="7590" y="6396"/>
                    </a:cubicBezTo>
                    <a:lnTo>
                      <a:pt x="7590" y="6373"/>
                    </a:lnTo>
                    <a:cubicBezTo>
                      <a:pt x="7589" y="6367"/>
                      <a:pt x="7588" y="6360"/>
                      <a:pt x="7587" y="6354"/>
                    </a:cubicBezTo>
                    <a:cubicBezTo>
                      <a:pt x="7585" y="6351"/>
                      <a:pt x="7584" y="6347"/>
                      <a:pt x="7582" y="6344"/>
                    </a:cubicBezTo>
                    <a:lnTo>
                      <a:pt x="7582" y="6324"/>
                    </a:lnTo>
                    <a:cubicBezTo>
                      <a:pt x="7578" y="6317"/>
                      <a:pt x="7575" y="6309"/>
                      <a:pt x="7571" y="6302"/>
                    </a:cubicBezTo>
                    <a:cubicBezTo>
                      <a:pt x="7563" y="6287"/>
                      <a:pt x="7556" y="6271"/>
                      <a:pt x="7548" y="6256"/>
                    </a:cubicBezTo>
                    <a:cubicBezTo>
                      <a:pt x="7547" y="6243"/>
                      <a:pt x="7547" y="6231"/>
                      <a:pt x="7546" y="6218"/>
                    </a:cubicBezTo>
                    <a:cubicBezTo>
                      <a:pt x="7544" y="6198"/>
                      <a:pt x="7542" y="6179"/>
                      <a:pt x="7540" y="6159"/>
                    </a:cubicBezTo>
                    <a:cubicBezTo>
                      <a:pt x="7538" y="6144"/>
                      <a:pt x="7537" y="6129"/>
                      <a:pt x="7535" y="6114"/>
                    </a:cubicBezTo>
                    <a:lnTo>
                      <a:pt x="7535" y="6088"/>
                    </a:lnTo>
                    <a:cubicBezTo>
                      <a:pt x="7537" y="6075"/>
                      <a:pt x="7538" y="6062"/>
                      <a:pt x="7540" y="6049"/>
                    </a:cubicBezTo>
                    <a:lnTo>
                      <a:pt x="7546" y="6004"/>
                    </a:lnTo>
                    <a:cubicBezTo>
                      <a:pt x="7547" y="5991"/>
                      <a:pt x="7547" y="5978"/>
                      <a:pt x="7548" y="5965"/>
                    </a:cubicBezTo>
                    <a:lnTo>
                      <a:pt x="7548" y="5946"/>
                    </a:lnTo>
                    <a:lnTo>
                      <a:pt x="7548" y="5933"/>
                    </a:lnTo>
                    <a:lnTo>
                      <a:pt x="7548" y="5910"/>
                    </a:lnTo>
                    <a:lnTo>
                      <a:pt x="7548" y="5897"/>
                    </a:lnTo>
                    <a:cubicBezTo>
                      <a:pt x="7547" y="5888"/>
                      <a:pt x="7547" y="5880"/>
                      <a:pt x="7546" y="5871"/>
                    </a:cubicBezTo>
                    <a:cubicBezTo>
                      <a:pt x="7542" y="5860"/>
                      <a:pt x="7539" y="5850"/>
                      <a:pt x="7535" y="5839"/>
                    </a:cubicBezTo>
                    <a:cubicBezTo>
                      <a:pt x="7531" y="5825"/>
                      <a:pt x="7528" y="5811"/>
                      <a:pt x="7524" y="5797"/>
                    </a:cubicBezTo>
                    <a:lnTo>
                      <a:pt x="7518" y="5767"/>
                    </a:lnTo>
                    <a:cubicBezTo>
                      <a:pt x="7517" y="5760"/>
                      <a:pt x="7516" y="5752"/>
                      <a:pt x="7515" y="5745"/>
                    </a:cubicBezTo>
                    <a:cubicBezTo>
                      <a:pt x="7510" y="5724"/>
                      <a:pt x="7506" y="5704"/>
                      <a:pt x="7501" y="5683"/>
                    </a:cubicBezTo>
                    <a:cubicBezTo>
                      <a:pt x="7497" y="5666"/>
                      <a:pt x="7494" y="5648"/>
                      <a:pt x="7490" y="5631"/>
                    </a:cubicBezTo>
                    <a:cubicBezTo>
                      <a:pt x="7487" y="5618"/>
                      <a:pt x="7485" y="5606"/>
                      <a:pt x="7482" y="5593"/>
                    </a:cubicBezTo>
                    <a:cubicBezTo>
                      <a:pt x="7480" y="5585"/>
                      <a:pt x="7478" y="5578"/>
                      <a:pt x="7476" y="5570"/>
                    </a:cubicBezTo>
                    <a:lnTo>
                      <a:pt x="7476" y="5528"/>
                    </a:lnTo>
                    <a:cubicBezTo>
                      <a:pt x="7478" y="5519"/>
                      <a:pt x="7480" y="5511"/>
                      <a:pt x="7482" y="5502"/>
                    </a:cubicBezTo>
                    <a:cubicBezTo>
                      <a:pt x="7485" y="5498"/>
                      <a:pt x="7487" y="5493"/>
                      <a:pt x="7490" y="5489"/>
                    </a:cubicBezTo>
                    <a:cubicBezTo>
                      <a:pt x="7493" y="5486"/>
                      <a:pt x="7496" y="5482"/>
                      <a:pt x="7499" y="5479"/>
                    </a:cubicBezTo>
                    <a:cubicBezTo>
                      <a:pt x="7497" y="5462"/>
                      <a:pt x="7495" y="5444"/>
                      <a:pt x="7493" y="5427"/>
                    </a:cubicBezTo>
                    <a:cubicBezTo>
                      <a:pt x="7496" y="5423"/>
                      <a:pt x="7498" y="5419"/>
                      <a:pt x="7501" y="5415"/>
                    </a:cubicBezTo>
                    <a:cubicBezTo>
                      <a:pt x="7504" y="5409"/>
                      <a:pt x="7507" y="5404"/>
                      <a:pt x="7510" y="5398"/>
                    </a:cubicBezTo>
                    <a:cubicBezTo>
                      <a:pt x="7512" y="5392"/>
                      <a:pt x="7513" y="5385"/>
                      <a:pt x="7515" y="5379"/>
                    </a:cubicBezTo>
                    <a:cubicBezTo>
                      <a:pt x="7519" y="5375"/>
                      <a:pt x="7522" y="5370"/>
                      <a:pt x="7526" y="5366"/>
                    </a:cubicBezTo>
                    <a:cubicBezTo>
                      <a:pt x="7523" y="5361"/>
                      <a:pt x="7521" y="5355"/>
                      <a:pt x="7518" y="5350"/>
                    </a:cubicBezTo>
                    <a:lnTo>
                      <a:pt x="7518" y="5330"/>
                    </a:lnTo>
                    <a:cubicBezTo>
                      <a:pt x="7521" y="5324"/>
                      <a:pt x="7523" y="5317"/>
                      <a:pt x="7526" y="5311"/>
                    </a:cubicBezTo>
                    <a:cubicBezTo>
                      <a:pt x="7531" y="5304"/>
                      <a:pt x="7535" y="5298"/>
                      <a:pt x="7540" y="5291"/>
                    </a:cubicBezTo>
                    <a:lnTo>
                      <a:pt x="7540" y="5266"/>
                    </a:lnTo>
                    <a:lnTo>
                      <a:pt x="7540" y="5256"/>
                    </a:lnTo>
                    <a:cubicBezTo>
                      <a:pt x="7535" y="5248"/>
                      <a:pt x="7529" y="5241"/>
                      <a:pt x="7524" y="5233"/>
                    </a:cubicBezTo>
                    <a:cubicBezTo>
                      <a:pt x="7521" y="5228"/>
                      <a:pt x="7518" y="5222"/>
                      <a:pt x="7515" y="5217"/>
                    </a:cubicBezTo>
                    <a:cubicBezTo>
                      <a:pt x="7507" y="5204"/>
                      <a:pt x="7498" y="5191"/>
                      <a:pt x="7490" y="5178"/>
                    </a:cubicBezTo>
                    <a:lnTo>
                      <a:pt x="7474" y="5162"/>
                    </a:lnTo>
                    <a:cubicBezTo>
                      <a:pt x="7468" y="5148"/>
                      <a:pt x="7463" y="5134"/>
                      <a:pt x="7457" y="5120"/>
                    </a:cubicBezTo>
                    <a:lnTo>
                      <a:pt x="7421" y="5087"/>
                    </a:lnTo>
                    <a:cubicBezTo>
                      <a:pt x="7407" y="5081"/>
                      <a:pt x="7394" y="5074"/>
                      <a:pt x="7380" y="5068"/>
                    </a:cubicBezTo>
                    <a:cubicBezTo>
                      <a:pt x="7372" y="5065"/>
                      <a:pt x="7363" y="5061"/>
                      <a:pt x="7355" y="5058"/>
                    </a:cubicBezTo>
                    <a:cubicBezTo>
                      <a:pt x="7347" y="5055"/>
                      <a:pt x="7340" y="5052"/>
                      <a:pt x="7332" y="5049"/>
                    </a:cubicBezTo>
                    <a:lnTo>
                      <a:pt x="7305" y="5016"/>
                    </a:lnTo>
                    <a:lnTo>
                      <a:pt x="7305" y="5000"/>
                    </a:lnTo>
                    <a:cubicBezTo>
                      <a:pt x="7302" y="4990"/>
                      <a:pt x="7299" y="4981"/>
                      <a:pt x="7296" y="4971"/>
                    </a:cubicBezTo>
                    <a:cubicBezTo>
                      <a:pt x="7293" y="4962"/>
                      <a:pt x="7291" y="4954"/>
                      <a:pt x="7288" y="4945"/>
                    </a:cubicBezTo>
                    <a:cubicBezTo>
                      <a:pt x="7285" y="4935"/>
                      <a:pt x="7283" y="4926"/>
                      <a:pt x="7280" y="4916"/>
                    </a:cubicBezTo>
                    <a:cubicBezTo>
                      <a:pt x="7284" y="4906"/>
                      <a:pt x="7287" y="4897"/>
                      <a:pt x="7291" y="4887"/>
                    </a:cubicBezTo>
                    <a:lnTo>
                      <a:pt x="7291" y="4858"/>
                    </a:lnTo>
                    <a:cubicBezTo>
                      <a:pt x="7284" y="4845"/>
                      <a:pt x="7278" y="4832"/>
                      <a:pt x="7271" y="4819"/>
                    </a:cubicBezTo>
                    <a:cubicBezTo>
                      <a:pt x="7266" y="4822"/>
                      <a:pt x="7260" y="4825"/>
                      <a:pt x="7255" y="4828"/>
                    </a:cubicBezTo>
                    <a:cubicBezTo>
                      <a:pt x="7248" y="4832"/>
                      <a:pt x="7242" y="4837"/>
                      <a:pt x="7235" y="4841"/>
                    </a:cubicBezTo>
                    <a:cubicBezTo>
                      <a:pt x="7229" y="4850"/>
                      <a:pt x="7222" y="4858"/>
                      <a:pt x="7216" y="4867"/>
                    </a:cubicBezTo>
                    <a:lnTo>
                      <a:pt x="7191" y="4870"/>
                    </a:lnTo>
                    <a:cubicBezTo>
                      <a:pt x="7179" y="4876"/>
                      <a:pt x="7167" y="4881"/>
                      <a:pt x="7155" y="4887"/>
                    </a:cubicBezTo>
                    <a:lnTo>
                      <a:pt x="7122" y="4893"/>
                    </a:lnTo>
                    <a:lnTo>
                      <a:pt x="7105" y="4896"/>
                    </a:lnTo>
                    <a:cubicBezTo>
                      <a:pt x="7101" y="4903"/>
                      <a:pt x="7098" y="4909"/>
                      <a:pt x="7094" y="4916"/>
                    </a:cubicBezTo>
                    <a:cubicBezTo>
                      <a:pt x="7089" y="4912"/>
                      <a:pt x="7085" y="4907"/>
                      <a:pt x="7080" y="4903"/>
                    </a:cubicBezTo>
                    <a:cubicBezTo>
                      <a:pt x="7077" y="4886"/>
                      <a:pt x="7075" y="4868"/>
                      <a:pt x="7072" y="4851"/>
                    </a:cubicBezTo>
                    <a:cubicBezTo>
                      <a:pt x="7062" y="4840"/>
                      <a:pt x="7052" y="4830"/>
                      <a:pt x="7042" y="4819"/>
                    </a:cubicBezTo>
                    <a:lnTo>
                      <a:pt x="7030" y="4780"/>
                    </a:lnTo>
                    <a:cubicBezTo>
                      <a:pt x="7033" y="4772"/>
                      <a:pt x="7036" y="4765"/>
                      <a:pt x="7039" y="4757"/>
                    </a:cubicBezTo>
                    <a:cubicBezTo>
                      <a:pt x="7042" y="4753"/>
                      <a:pt x="7044" y="4748"/>
                      <a:pt x="7047" y="4744"/>
                    </a:cubicBezTo>
                    <a:cubicBezTo>
                      <a:pt x="7039" y="4738"/>
                      <a:pt x="7030" y="4731"/>
                      <a:pt x="7022" y="4725"/>
                    </a:cubicBezTo>
                    <a:cubicBezTo>
                      <a:pt x="7015" y="4722"/>
                      <a:pt x="7007" y="4718"/>
                      <a:pt x="7000" y="4715"/>
                    </a:cubicBezTo>
                    <a:cubicBezTo>
                      <a:pt x="6992" y="4713"/>
                      <a:pt x="6983" y="4711"/>
                      <a:pt x="6975" y="4709"/>
                    </a:cubicBezTo>
                    <a:cubicBezTo>
                      <a:pt x="6965" y="4705"/>
                      <a:pt x="6955" y="4700"/>
                      <a:pt x="6945" y="4696"/>
                    </a:cubicBezTo>
                    <a:cubicBezTo>
                      <a:pt x="6948" y="4690"/>
                      <a:pt x="6950" y="4685"/>
                      <a:pt x="6953" y="4679"/>
                    </a:cubicBezTo>
                    <a:cubicBezTo>
                      <a:pt x="6956" y="4673"/>
                      <a:pt x="6958" y="4666"/>
                      <a:pt x="6961" y="4660"/>
                    </a:cubicBezTo>
                    <a:cubicBezTo>
                      <a:pt x="6968" y="4655"/>
                      <a:pt x="6976" y="4649"/>
                      <a:pt x="6983" y="4644"/>
                    </a:cubicBezTo>
                    <a:cubicBezTo>
                      <a:pt x="6993" y="4641"/>
                      <a:pt x="7004" y="4637"/>
                      <a:pt x="7014" y="4634"/>
                    </a:cubicBezTo>
                    <a:cubicBezTo>
                      <a:pt x="7018" y="4628"/>
                      <a:pt x="7021" y="4621"/>
                      <a:pt x="7025" y="4615"/>
                    </a:cubicBezTo>
                    <a:cubicBezTo>
                      <a:pt x="7032" y="4604"/>
                      <a:pt x="7040" y="4593"/>
                      <a:pt x="7047" y="4582"/>
                    </a:cubicBezTo>
                    <a:lnTo>
                      <a:pt x="7069" y="4563"/>
                    </a:lnTo>
                    <a:cubicBezTo>
                      <a:pt x="7072" y="4560"/>
                      <a:pt x="7075" y="4556"/>
                      <a:pt x="7078" y="4553"/>
                    </a:cubicBezTo>
                    <a:cubicBezTo>
                      <a:pt x="7084" y="4544"/>
                      <a:pt x="7091" y="4536"/>
                      <a:pt x="7097" y="4527"/>
                    </a:cubicBezTo>
                    <a:cubicBezTo>
                      <a:pt x="7105" y="4524"/>
                      <a:pt x="7114" y="4520"/>
                      <a:pt x="7122" y="4517"/>
                    </a:cubicBezTo>
                    <a:cubicBezTo>
                      <a:pt x="7128" y="4507"/>
                      <a:pt x="7133" y="4498"/>
                      <a:pt x="7139" y="4488"/>
                    </a:cubicBezTo>
                    <a:cubicBezTo>
                      <a:pt x="7142" y="4478"/>
                      <a:pt x="7144" y="4469"/>
                      <a:pt x="7147" y="4459"/>
                    </a:cubicBezTo>
                    <a:cubicBezTo>
                      <a:pt x="7152" y="4453"/>
                      <a:pt x="7156" y="4446"/>
                      <a:pt x="7161" y="4440"/>
                    </a:cubicBezTo>
                    <a:cubicBezTo>
                      <a:pt x="7166" y="4437"/>
                      <a:pt x="7172" y="4433"/>
                      <a:pt x="7177" y="4430"/>
                    </a:cubicBezTo>
                    <a:cubicBezTo>
                      <a:pt x="7185" y="4422"/>
                      <a:pt x="7194" y="4415"/>
                      <a:pt x="7202" y="4407"/>
                    </a:cubicBezTo>
                    <a:cubicBezTo>
                      <a:pt x="7209" y="4410"/>
                      <a:pt x="7217" y="4414"/>
                      <a:pt x="7224" y="4417"/>
                    </a:cubicBezTo>
                    <a:cubicBezTo>
                      <a:pt x="7230" y="4413"/>
                      <a:pt x="7235" y="4408"/>
                      <a:pt x="7241" y="4404"/>
                    </a:cubicBezTo>
                    <a:cubicBezTo>
                      <a:pt x="7248" y="4402"/>
                      <a:pt x="7256" y="4400"/>
                      <a:pt x="7263" y="4398"/>
                    </a:cubicBezTo>
                    <a:cubicBezTo>
                      <a:pt x="7270" y="4407"/>
                      <a:pt x="7276" y="4415"/>
                      <a:pt x="7283" y="4424"/>
                    </a:cubicBezTo>
                    <a:cubicBezTo>
                      <a:pt x="7290" y="4427"/>
                      <a:pt x="7298" y="4430"/>
                      <a:pt x="7305" y="4433"/>
                    </a:cubicBezTo>
                    <a:cubicBezTo>
                      <a:pt x="7314" y="4436"/>
                      <a:pt x="7323" y="4440"/>
                      <a:pt x="7332" y="4443"/>
                    </a:cubicBezTo>
                    <a:lnTo>
                      <a:pt x="7380" y="4398"/>
                    </a:lnTo>
                    <a:cubicBezTo>
                      <a:pt x="7388" y="4391"/>
                      <a:pt x="7396" y="4385"/>
                      <a:pt x="7404" y="4378"/>
                    </a:cubicBezTo>
                    <a:cubicBezTo>
                      <a:pt x="7409" y="4375"/>
                      <a:pt x="7413" y="4372"/>
                      <a:pt x="7418" y="4369"/>
                    </a:cubicBezTo>
                    <a:cubicBezTo>
                      <a:pt x="7426" y="4365"/>
                      <a:pt x="7435" y="4360"/>
                      <a:pt x="7443" y="4356"/>
                    </a:cubicBezTo>
                    <a:cubicBezTo>
                      <a:pt x="7449" y="4366"/>
                      <a:pt x="7454" y="4375"/>
                      <a:pt x="7460" y="4385"/>
                    </a:cubicBezTo>
                    <a:lnTo>
                      <a:pt x="7460" y="4404"/>
                    </a:lnTo>
                    <a:cubicBezTo>
                      <a:pt x="7473" y="4408"/>
                      <a:pt x="7486" y="4413"/>
                      <a:pt x="7499" y="4417"/>
                    </a:cubicBezTo>
                    <a:cubicBezTo>
                      <a:pt x="7504" y="4416"/>
                      <a:pt x="7510" y="4415"/>
                      <a:pt x="7515" y="4414"/>
                    </a:cubicBezTo>
                    <a:lnTo>
                      <a:pt x="7565" y="4385"/>
                    </a:lnTo>
                    <a:cubicBezTo>
                      <a:pt x="7570" y="4372"/>
                      <a:pt x="7574" y="4359"/>
                      <a:pt x="7579" y="4346"/>
                    </a:cubicBezTo>
                    <a:cubicBezTo>
                      <a:pt x="7580" y="4336"/>
                      <a:pt x="7581" y="4327"/>
                      <a:pt x="7582" y="4317"/>
                    </a:cubicBezTo>
                    <a:cubicBezTo>
                      <a:pt x="7585" y="4312"/>
                      <a:pt x="7587" y="4306"/>
                      <a:pt x="7590" y="4301"/>
                    </a:cubicBezTo>
                    <a:cubicBezTo>
                      <a:pt x="7597" y="4291"/>
                      <a:pt x="7605" y="4281"/>
                      <a:pt x="7612" y="4271"/>
                    </a:cubicBezTo>
                    <a:cubicBezTo>
                      <a:pt x="7616" y="4268"/>
                      <a:pt x="7619" y="4265"/>
                      <a:pt x="7623" y="4262"/>
                    </a:cubicBezTo>
                    <a:cubicBezTo>
                      <a:pt x="7627" y="4256"/>
                      <a:pt x="7630" y="4251"/>
                      <a:pt x="7634" y="4245"/>
                    </a:cubicBezTo>
                    <a:cubicBezTo>
                      <a:pt x="7638" y="4252"/>
                      <a:pt x="7641" y="4258"/>
                      <a:pt x="7645" y="4265"/>
                    </a:cubicBezTo>
                    <a:cubicBezTo>
                      <a:pt x="7653" y="4271"/>
                      <a:pt x="7662" y="4278"/>
                      <a:pt x="7670" y="4284"/>
                    </a:cubicBezTo>
                    <a:lnTo>
                      <a:pt x="7701" y="4275"/>
                    </a:lnTo>
                    <a:lnTo>
                      <a:pt x="7717" y="4275"/>
                    </a:lnTo>
                    <a:cubicBezTo>
                      <a:pt x="7725" y="4278"/>
                      <a:pt x="7732" y="4281"/>
                      <a:pt x="7740" y="4284"/>
                    </a:cubicBezTo>
                    <a:lnTo>
                      <a:pt x="7767" y="4284"/>
                    </a:lnTo>
                    <a:lnTo>
                      <a:pt x="7895" y="4207"/>
                    </a:lnTo>
                    <a:lnTo>
                      <a:pt x="7895" y="4187"/>
                    </a:lnTo>
                    <a:lnTo>
                      <a:pt x="7895" y="4171"/>
                    </a:lnTo>
                    <a:cubicBezTo>
                      <a:pt x="7898" y="4163"/>
                      <a:pt x="7900" y="4156"/>
                      <a:pt x="7903" y="4148"/>
                    </a:cubicBezTo>
                    <a:cubicBezTo>
                      <a:pt x="7908" y="4151"/>
                      <a:pt x="7912" y="4155"/>
                      <a:pt x="7917" y="4158"/>
                    </a:cubicBezTo>
                    <a:cubicBezTo>
                      <a:pt x="7934" y="4173"/>
                      <a:pt x="7950" y="4188"/>
                      <a:pt x="7967" y="4203"/>
                    </a:cubicBezTo>
                    <a:lnTo>
                      <a:pt x="7994" y="4203"/>
                    </a:lnTo>
                    <a:lnTo>
                      <a:pt x="8064" y="4242"/>
                    </a:lnTo>
                    <a:lnTo>
                      <a:pt x="8083" y="4245"/>
                    </a:lnTo>
                    <a:lnTo>
                      <a:pt x="8105" y="4226"/>
                    </a:lnTo>
                    <a:cubicBezTo>
                      <a:pt x="8115" y="4213"/>
                      <a:pt x="8126" y="4200"/>
                      <a:pt x="8136" y="4187"/>
                    </a:cubicBezTo>
                    <a:cubicBezTo>
                      <a:pt x="8144" y="4181"/>
                      <a:pt x="8153" y="4174"/>
                      <a:pt x="8161" y="4168"/>
                    </a:cubicBezTo>
                    <a:cubicBezTo>
                      <a:pt x="8165" y="4166"/>
                      <a:pt x="8168" y="4163"/>
                      <a:pt x="8172" y="4161"/>
                    </a:cubicBezTo>
                    <a:cubicBezTo>
                      <a:pt x="8184" y="4163"/>
                      <a:pt x="8196" y="4166"/>
                      <a:pt x="8208" y="4168"/>
                    </a:cubicBezTo>
                    <a:lnTo>
                      <a:pt x="8235" y="4168"/>
                    </a:lnTo>
                    <a:cubicBezTo>
                      <a:pt x="8243" y="4163"/>
                      <a:pt x="8250" y="4157"/>
                      <a:pt x="8258" y="4152"/>
                    </a:cubicBezTo>
                    <a:lnTo>
                      <a:pt x="8283" y="4152"/>
                    </a:lnTo>
                    <a:cubicBezTo>
                      <a:pt x="8288" y="4145"/>
                      <a:pt x="8294" y="4139"/>
                      <a:pt x="8299" y="4132"/>
                    </a:cubicBezTo>
                    <a:cubicBezTo>
                      <a:pt x="8305" y="4126"/>
                      <a:pt x="8310" y="4119"/>
                      <a:pt x="8316" y="4113"/>
                    </a:cubicBezTo>
                    <a:cubicBezTo>
                      <a:pt x="8321" y="4103"/>
                      <a:pt x="8325" y="4094"/>
                      <a:pt x="8330" y="4084"/>
                    </a:cubicBezTo>
                    <a:cubicBezTo>
                      <a:pt x="8334" y="4075"/>
                      <a:pt x="8337" y="4067"/>
                      <a:pt x="8341" y="4058"/>
                    </a:cubicBezTo>
                    <a:cubicBezTo>
                      <a:pt x="8344" y="4060"/>
                      <a:pt x="8346" y="4062"/>
                      <a:pt x="8349" y="4064"/>
                    </a:cubicBezTo>
                    <a:lnTo>
                      <a:pt x="8366" y="4067"/>
                    </a:lnTo>
                    <a:cubicBezTo>
                      <a:pt x="8369" y="4073"/>
                      <a:pt x="8371" y="4078"/>
                      <a:pt x="8374" y="4084"/>
                    </a:cubicBezTo>
                    <a:cubicBezTo>
                      <a:pt x="8383" y="4074"/>
                      <a:pt x="8393" y="4064"/>
                      <a:pt x="8402" y="4054"/>
                    </a:cubicBezTo>
                    <a:cubicBezTo>
                      <a:pt x="8410" y="4045"/>
                      <a:pt x="8419" y="4037"/>
                      <a:pt x="8427" y="4028"/>
                    </a:cubicBezTo>
                    <a:cubicBezTo>
                      <a:pt x="8431" y="4027"/>
                      <a:pt x="8434" y="4026"/>
                      <a:pt x="8438" y="4025"/>
                    </a:cubicBezTo>
                    <a:cubicBezTo>
                      <a:pt x="8448" y="4019"/>
                      <a:pt x="8458" y="4012"/>
                      <a:pt x="8468" y="4006"/>
                    </a:cubicBezTo>
                    <a:cubicBezTo>
                      <a:pt x="8474" y="4004"/>
                      <a:pt x="8479" y="4001"/>
                      <a:pt x="8485" y="3999"/>
                    </a:cubicBezTo>
                    <a:cubicBezTo>
                      <a:pt x="8488" y="4008"/>
                      <a:pt x="8490" y="4016"/>
                      <a:pt x="8493" y="4025"/>
                    </a:cubicBezTo>
                    <a:lnTo>
                      <a:pt x="8515" y="4028"/>
                    </a:lnTo>
                    <a:cubicBezTo>
                      <a:pt x="8524" y="4022"/>
                      <a:pt x="8534" y="4015"/>
                      <a:pt x="8543" y="4009"/>
                    </a:cubicBezTo>
                    <a:cubicBezTo>
                      <a:pt x="8546" y="4003"/>
                      <a:pt x="8548" y="3996"/>
                      <a:pt x="8551" y="3990"/>
                    </a:cubicBezTo>
                    <a:cubicBezTo>
                      <a:pt x="8561" y="3986"/>
                      <a:pt x="8572" y="3981"/>
                      <a:pt x="8582" y="3977"/>
                    </a:cubicBezTo>
                    <a:lnTo>
                      <a:pt x="8596" y="3977"/>
                    </a:lnTo>
                    <a:cubicBezTo>
                      <a:pt x="8600" y="3978"/>
                      <a:pt x="8603" y="3979"/>
                      <a:pt x="8607" y="3980"/>
                    </a:cubicBezTo>
                    <a:cubicBezTo>
                      <a:pt x="8620" y="3977"/>
                      <a:pt x="8632" y="3973"/>
                      <a:pt x="8645" y="3970"/>
                    </a:cubicBezTo>
                    <a:cubicBezTo>
                      <a:pt x="8648" y="3964"/>
                      <a:pt x="8651" y="3957"/>
                      <a:pt x="8654" y="3951"/>
                    </a:cubicBezTo>
                    <a:lnTo>
                      <a:pt x="8670" y="3935"/>
                    </a:lnTo>
                    <a:lnTo>
                      <a:pt x="8695" y="3935"/>
                    </a:lnTo>
                    <a:cubicBezTo>
                      <a:pt x="8698" y="3940"/>
                      <a:pt x="8701" y="3946"/>
                      <a:pt x="8704" y="3951"/>
                    </a:cubicBezTo>
                    <a:lnTo>
                      <a:pt x="8717" y="3964"/>
                    </a:lnTo>
                    <a:cubicBezTo>
                      <a:pt x="8728" y="3960"/>
                      <a:pt x="8740" y="3955"/>
                      <a:pt x="8751" y="3951"/>
                    </a:cubicBezTo>
                    <a:cubicBezTo>
                      <a:pt x="8759" y="3946"/>
                      <a:pt x="8768" y="3940"/>
                      <a:pt x="8776" y="3935"/>
                    </a:cubicBezTo>
                    <a:cubicBezTo>
                      <a:pt x="8783" y="3932"/>
                      <a:pt x="8791" y="3928"/>
                      <a:pt x="8798" y="3925"/>
                    </a:cubicBezTo>
                    <a:cubicBezTo>
                      <a:pt x="8801" y="3914"/>
                      <a:pt x="8803" y="3903"/>
                      <a:pt x="8806" y="3892"/>
                    </a:cubicBezTo>
                    <a:cubicBezTo>
                      <a:pt x="8809" y="3887"/>
                      <a:pt x="8811" y="3881"/>
                      <a:pt x="8814" y="3876"/>
                    </a:cubicBezTo>
                    <a:lnTo>
                      <a:pt x="8839" y="3873"/>
                    </a:lnTo>
                    <a:lnTo>
                      <a:pt x="8842" y="3876"/>
                    </a:lnTo>
                    <a:cubicBezTo>
                      <a:pt x="8847" y="3872"/>
                      <a:pt x="8851" y="3867"/>
                      <a:pt x="8856" y="3863"/>
                    </a:cubicBezTo>
                    <a:lnTo>
                      <a:pt x="8856" y="3841"/>
                    </a:lnTo>
                    <a:cubicBezTo>
                      <a:pt x="8861" y="3834"/>
                      <a:pt x="8865" y="3828"/>
                      <a:pt x="8870" y="3821"/>
                    </a:cubicBezTo>
                    <a:cubicBezTo>
                      <a:pt x="8881" y="3815"/>
                      <a:pt x="8892" y="3808"/>
                      <a:pt x="8903" y="3802"/>
                    </a:cubicBezTo>
                    <a:cubicBezTo>
                      <a:pt x="8907" y="3795"/>
                      <a:pt x="8910" y="3789"/>
                      <a:pt x="8914" y="3782"/>
                    </a:cubicBezTo>
                    <a:lnTo>
                      <a:pt x="8939" y="3782"/>
                    </a:lnTo>
                    <a:lnTo>
                      <a:pt x="8961" y="3779"/>
                    </a:lnTo>
                    <a:lnTo>
                      <a:pt x="8983" y="3760"/>
                    </a:lnTo>
                    <a:lnTo>
                      <a:pt x="9003" y="3763"/>
                    </a:lnTo>
                    <a:lnTo>
                      <a:pt x="9019" y="3779"/>
                    </a:lnTo>
                    <a:cubicBezTo>
                      <a:pt x="9029" y="3790"/>
                      <a:pt x="9040" y="3801"/>
                      <a:pt x="9050" y="3812"/>
                    </a:cubicBezTo>
                    <a:cubicBezTo>
                      <a:pt x="9060" y="3818"/>
                      <a:pt x="9070" y="3825"/>
                      <a:pt x="9080" y="3831"/>
                    </a:cubicBezTo>
                    <a:cubicBezTo>
                      <a:pt x="9086" y="3843"/>
                      <a:pt x="9091" y="3855"/>
                      <a:pt x="9097" y="3867"/>
                    </a:cubicBezTo>
                    <a:cubicBezTo>
                      <a:pt x="9103" y="3879"/>
                      <a:pt x="9108" y="3890"/>
                      <a:pt x="9114" y="3902"/>
                    </a:cubicBezTo>
                    <a:cubicBezTo>
                      <a:pt x="9117" y="3913"/>
                      <a:pt x="9119" y="3924"/>
                      <a:pt x="9122" y="3935"/>
                    </a:cubicBezTo>
                    <a:cubicBezTo>
                      <a:pt x="9123" y="3945"/>
                      <a:pt x="9124" y="3954"/>
                      <a:pt x="9125" y="3964"/>
                    </a:cubicBezTo>
                    <a:cubicBezTo>
                      <a:pt x="9127" y="3976"/>
                      <a:pt x="9128" y="3987"/>
                      <a:pt x="9130" y="3999"/>
                    </a:cubicBezTo>
                    <a:lnTo>
                      <a:pt x="9130" y="4054"/>
                    </a:lnTo>
                    <a:cubicBezTo>
                      <a:pt x="9138" y="4067"/>
                      <a:pt x="9147" y="4080"/>
                      <a:pt x="9155" y="4093"/>
                    </a:cubicBezTo>
                    <a:cubicBezTo>
                      <a:pt x="9160" y="4092"/>
                      <a:pt x="9164" y="4091"/>
                      <a:pt x="9169" y="4090"/>
                    </a:cubicBezTo>
                    <a:cubicBezTo>
                      <a:pt x="9183" y="4086"/>
                      <a:pt x="9197" y="4081"/>
                      <a:pt x="9211" y="4077"/>
                    </a:cubicBezTo>
                    <a:lnTo>
                      <a:pt x="9244" y="4077"/>
                    </a:lnTo>
                    <a:cubicBezTo>
                      <a:pt x="9247" y="4086"/>
                      <a:pt x="9249" y="4094"/>
                      <a:pt x="9252" y="4103"/>
                    </a:cubicBezTo>
                    <a:lnTo>
                      <a:pt x="9258" y="4148"/>
                    </a:lnTo>
                    <a:cubicBezTo>
                      <a:pt x="9262" y="4151"/>
                      <a:pt x="9265" y="4155"/>
                      <a:pt x="9269" y="4158"/>
                    </a:cubicBezTo>
                    <a:lnTo>
                      <a:pt x="9294" y="4158"/>
                    </a:lnTo>
                    <a:cubicBezTo>
                      <a:pt x="9302" y="4161"/>
                      <a:pt x="9311" y="4165"/>
                      <a:pt x="9319" y="4168"/>
                    </a:cubicBezTo>
                    <a:cubicBezTo>
                      <a:pt x="9328" y="4175"/>
                      <a:pt x="9337" y="4183"/>
                      <a:pt x="9346" y="4190"/>
                    </a:cubicBezTo>
                    <a:cubicBezTo>
                      <a:pt x="9350" y="4183"/>
                      <a:pt x="9353" y="4175"/>
                      <a:pt x="9357" y="4168"/>
                    </a:cubicBezTo>
                    <a:cubicBezTo>
                      <a:pt x="9362" y="4156"/>
                      <a:pt x="9366" y="4144"/>
                      <a:pt x="9371" y="4132"/>
                    </a:cubicBezTo>
                    <a:cubicBezTo>
                      <a:pt x="9378" y="4126"/>
                      <a:pt x="9384" y="4119"/>
                      <a:pt x="9391" y="4113"/>
                    </a:cubicBezTo>
                    <a:cubicBezTo>
                      <a:pt x="9396" y="4110"/>
                      <a:pt x="9402" y="4106"/>
                      <a:pt x="9407" y="4103"/>
                    </a:cubicBezTo>
                    <a:lnTo>
                      <a:pt x="9435" y="4100"/>
                    </a:lnTo>
                    <a:cubicBezTo>
                      <a:pt x="9443" y="4095"/>
                      <a:pt x="9452" y="4089"/>
                      <a:pt x="9460" y="4084"/>
                    </a:cubicBezTo>
                    <a:cubicBezTo>
                      <a:pt x="9468" y="4078"/>
                      <a:pt x="9477" y="4073"/>
                      <a:pt x="9485" y="4067"/>
                    </a:cubicBezTo>
                    <a:cubicBezTo>
                      <a:pt x="9489" y="4063"/>
                      <a:pt x="9492" y="4058"/>
                      <a:pt x="9496" y="4054"/>
                    </a:cubicBezTo>
                    <a:lnTo>
                      <a:pt x="9526" y="4048"/>
                    </a:lnTo>
                    <a:cubicBezTo>
                      <a:pt x="9536" y="4045"/>
                      <a:pt x="9547" y="4041"/>
                      <a:pt x="9557" y="4038"/>
                    </a:cubicBezTo>
                    <a:cubicBezTo>
                      <a:pt x="9566" y="4032"/>
                      <a:pt x="9575" y="4025"/>
                      <a:pt x="9584" y="4019"/>
                    </a:cubicBezTo>
                    <a:lnTo>
                      <a:pt x="9623" y="4016"/>
                    </a:lnTo>
                    <a:cubicBezTo>
                      <a:pt x="9631" y="4014"/>
                      <a:pt x="9640" y="4011"/>
                      <a:pt x="9648" y="4009"/>
                    </a:cubicBezTo>
                    <a:cubicBezTo>
                      <a:pt x="9656" y="4012"/>
                      <a:pt x="9665" y="4016"/>
                      <a:pt x="9673" y="4019"/>
                    </a:cubicBezTo>
                    <a:cubicBezTo>
                      <a:pt x="9686" y="4025"/>
                      <a:pt x="9699" y="4032"/>
                      <a:pt x="9712" y="4038"/>
                    </a:cubicBezTo>
                    <a:lnTo>
                      <a:pt x="9742" y="4074"/>
                    </a:lnTo>
                    <a:cubicBezTo>
                      <a:pt x="9753" y="4080"/>
                      <a:pt x="9765" y="4087"/>
                      <a:pt x="9776" y="4093"/>
                    </a:cubicBezTo>
                    <a:cubicBezTo>
                      <a:pt x="9789" y="4098"/>
                      <a:pt x="9801" y="4104"/>
                      <a:pt x="9814" y="4109"/>
                    </a:cubicBezTo>
                    <a:cubicBezTo>
                      <a:pt x="9829" y="4112"/>
                      <a:pt x="9844" y="4116"/>
                      <a:pt x="9859" y="4119"/>
                    </a:cubicBezTo>
                    <a:lnTo>
                      <a:pt x="9898" y="4122"/>
                    </a:lnTo>
                    <a:cubicBezTo>
                      <a:pt x="9909" y="4118"/>
                      <a:pt x="9920" y="4113"/>
                      <a:pt x="9931" y="4109"/>
                    </a:cubicBezTo>
                    <a:cubicBezTo>
                      <a:pt x="9939" y="4106"/>
                      <a:pt x="9948" y="4103"/>
                      <a:pt x="9956" y="4100"/>
                    </a:cubicBezTo>
                    <a:cubicBezTo>
                      <a:pt x="9964" y="4089"/>
                      <a:pt x="9973" y="4078"/>
                      <a:pt x="9981" y="4067"/>
                    </a:cubicBezTo>
                    <a:cubicBezTo>
                      <a:pt x="9985" y="4056"/>
                      <a:pt x="9990" y="4046"/>
                      <a:pt x="9994" y="4035"/>
                    </a:cubicBezTo>
                    <a:lnTo>
                      <a:pt x="10000" y="3996"/>
                    </a:lnTo>
                    <a:cubicBezTo>
                      <a:pt x="9998" y="3978"/>
                      <a:pt x="9996" y="3959"/>
                      <a:pt x="9994" y="3941"/>
                    </a:cubicBezTo>
                    <a:cubicBezTo>
                      <a:pt x="9991" y="3929"/>
                      <a:pt x="9989" y="3917"/>
                      <a:pt x="9986" y="3905"/>
                    </a:cubicBezTo>
                    <a:cubicBezTo>
                      <a:pt x="9984" y="3889"/>
                      <a:pt x="9983" y="3873"/>
                      <a:pt x="9981" y="3857"/>
                    </a:cubicBezTo>
                    <a:cubicBezTo>
                      <a:pt x="9984" y="3850"/>
                      <a:pt x="9986" y="3844"/>
                      <a:pt x="9989" y="3837"/>
                    </a:cubicBezTo>
                    <a:lnTo>
                      <a:pt x="9989" y="3812"/>
                    </a:lnTo>
                    <a:cubicBezTo>
                      <a:pt x="9986" y="3805"/>
                      <a:pt x="9984" y="3799"/>
                      <a:pt x="9981" y="3792"/>
                    </a:cubicBezTo>
                    <a:cubicBezTo>
                      <a:pt x="9977" y="3782"/>
                      <a:pt x="9974" y="3773"/>
                      <a:pt x="9970" y="3763"/>
                    </a:cubicBezTo>
                    <a:cubicBezTo>
                      <a:pt x="9962" y="3744"/>
                      <a:pt x="9953" y="3724"/>
                      <a:pt x="9945" y="3705"/>
                    </a:cubicBezTo>
                    <a:cubicBezTo>
                      <a:pt x="9940" y="3690"/>
                      <a:pt x="9936" y="3674"/>
                      <a:pt x="9931" y="3659"/>
                    </a:cubicBezTo>
                    <a:cubicBezTo>
                      <a:pt x="9922" y="3653"/>
                      <a:pt x="9912" y="3646"/>
                      <a:pt x="9903" y="3640"/>
                    </a:cubicBezTo>
                    <a:cubicBezTo>
                      <a:pt x="9896" y="3633"/>
                      <a:pt x="9888" y="3627"/>
                      <a:pt x="9881" y="3620"/>
                    </a:cubicBezTo>
                    <a:lnTo>
                      <a:pt x="9856" y="3595"/>
                    </a:lnTo>
                    <a:lnTo>
                      <a:pt x="9817" y="3562"/>
                    </a:lnTo>
                    <a:cubicBezTo>
                      <a:pt x="9810" y="3557"/>
                      <a:pt x="9802" y="3551"/>
                      <a:pt x="9795" y="3546"/>
                    </a:cubicBezTo>
                    <a:cubicBezTo>
                      <a:pt x="9789" y="3540"/>
                      <a:pt x="9784" y="3533"/>
                      <a:pt x="9778" y="3527"/>
                    </a:cubicBezTo>
                    <a:cubicBezTo>
                      <a:pt x="9767" y="3518"/>
                      <a:pt x="9756" y="3510"/>
                      <a:pt x="9745" y="3501"/>
                    </a:cubicBezTo>
                    <a:cubicBezTo>
                      <a:pt x="9739" y="3497"/>
                      <a:pt x="9732" y="3492"/>
                      <a:pt x="9726" y="3488"/>
                    </a:cubicBezTo>
                    <a:cubicBezTo>
                      <a:pt x="9719" y="3483"/>
                      <a:pt x="9711" y="3477"/>
                      <a:pt x="9704" y="3472"/>
                    </a:cubicBezTo>
                    <a:cubicBezTo>
                      <a:pt x="9701" y="3471"/>
                      <a:pt x="9698" y="3469"/>
                      <a:pt x="9695" y="3468"/>
                    </a:cubicBezTo>
                    <a:cubicBezTo>
                      <a:pt x="9693" y="3465"/>
                      <a:pt x="9692" y="3462"/>
                      <a:pt x="9690" y="3459"/>
                    </a:cubicBezTo>
                    <a:cubicBezTo>
                      <a:pt x="9684" y="3456"/>
                      <a:pt x="9679" y="3452"/>
                      <a:pt x="9673" y="3449"/>
                    </a:cubicBezTo>
                    <a:cubicBezTo>
                      <a:pt x="9670" y="3447"/>
                      <a:pt x="9668" y="3444"/>
                      <a:pt x="9665" y="3442"/>
                    </a:cubicBezTo>
                    <a:cubicBezTo>
                      <a:pt x="9661" y="3444"/>
                      <a:pt x="9658" y="3447"/>
                      <a:pt x="9654" y="3449"/>
                    </a:cubicBezTo>
                    <a:lnTo>
                      <a:pt x="9521" y="3394"/>
                    </a:lnTo>
                    <a:cubicBezTo>
                      <a:pt x="9517" y="3385"/>
                      <a:pt x="9514" y="3377"/>
                      <a:pt x="9510" y="3368"/>
                    </a:cubicBezTo>
                    <a:cubicBezTo>
                      <a:pt x="9505" y="3341"/>
                      <a:pt x="9501" y="3314"/>
                      <a:pt x="9496" y="3287"/>
                    </a:cubicBezTo>
                    <a:cubicBezTo>
                      <a:pt x="9493" y="3263"/>
                      <a:pt x="9491" y="3240"/>
                      <a:pt x="9488" y="3216"/>
                    </a:cubicBezTo>
                    <a:cubicBezTo>
                      <a:pt x="9490" y="3202"/>
                      <a:pt x="9491" y="3188"/>
                      <a:pt x="9493" y="3174"/>
                    </a:cubicBezTo>
                    <a:cubicBezTo>
                      <a:pt x="9496" y="3159"/>
                      <a:pt x="9498" y="3143"/>
                      <a:pt x="9501" y="3128"/>
                    </a:cubicBezTo>
                    <a:cubicBezTo>
                      <a:pt x="9497" y="3094"/>
                      <a:pt x="9492" y="3059"/>
                      <a:pt x="9488" y="3025"/>
                    </a:cubicBezTo>
                    <a:cubicBezTo>
                      <a:pt x="9474" y="2994"/>
                      <a:pt x="9460" y="2962"/>
                      <a:pt x="9446" y="2931"/>
                    </a:cubicBezTo>
                    <a:lnTo>
                      <a:pt x="9382" y="2837"/>
                    </a:lnTo>
                    <a:lnTo>
                      <a:pt x="9316" y="2753"/>
                    </a:lnTo>
                    <a:cubicBezTo>
                      <a:pt x="9309" y="2720"/>
                      <a:pt x="9301" y="2688"/>
                      <a:pt x="9294" y="2655"/>
                    </a:cubicBezTo>
                    <a:lnTo>
                      <a:pt x="9213" y="2328"/>
                    </a:lnTo>
                    <a:cubicBezTo>
                      <a:pt x="9199" y="2314"/>
                      <a:pt x="9186" y="2300"/>
                      <a:pt x="9172" y="2286"/>
                    </a:cubicBezTo>
                    <a:lnTo>
                      <a:pt x="9019" y="2082"/>
                    </a:lnTo>
                    <a:cubicBezTo>
                      <a:pt x="8981" y="2037"/>
                      <a:pt x="8944" y="1991"/>
                      <a:pt x="8906" y="1946"/>
                    </a:cubicBezTo>
                    <a:lnTo>
                      <a:pt x="8801" y="1778"/>
                    </a:lnTo>
                    <a:cubicBezTo>
                      <a:pt x="8803" y="1756"/>
                      <a:pt x="8804" y="1735"/>
                      <a:pt x="8806" y="1713"/>
                    </a:cubicBezTo>
                    <a:cubicBezTo>
                      <a:pt x="8807" y="1710"/>
                      <a:pt x="8808" y="1706"/>
                      <a:pt x="8809" y="1703"/>
                    </a:cubicBezTo>
                    <a:cubicBezTo>
                      <a:pt x="8812" y="1706"/>
                      <a:pt x="8814" y="1710"/>
                      <a:pt x="8817" y="1713"/>
                    </a:cubicBezTo>
                    <a:cubicBezTo>
                      <a:pt x="8823" y="1718"/>
                      <a:pt x="8828" y="1724"/>
                      <a:pt x="8834" y="1729"/>
                    </a:cubicBezTo>
                    <a:lnTo>
                      <a:pt x="8839" y="1729"/>
                    </a:lnTo>
                    <a:lnTo>
                      <a:pt x="8848" y="1723"/>
                    </a:lnTo>
                    <a:cubicBezTo>
                      <a:pt x="8849" y="1716"/>
                      <a:pt x="8849" y="1710"/>
                      <a:pt x="8850" y="1703"/>
                    </a:cubicBezTo>
                    <a:lnTo>
                      <a:pt x="8850" y="1684"/>
                    </a:lnTo>
                    <a:lnTo>
                      <a:pt x="8850" y="1648"/>
                    </a:lnTo>
                    <a:cubicBezTo>
                      <a:pt x="8860" y="1622"/>
                      <a:pt x="8871" y="1597"/>
                      <a:pt x="8881" y="1571"/>
                    </a:cubicBezTo>
                    <a:cubicBezTo>
                      <a:pt x="8886" y="1561"/>
                      <a:pt x="8890" y="1551"/>
                      <a:pt x="8895" y="1541"/>
                    </a:cubicBezTo>
                    <a:lnTo>
                      <a:pt x="8895" y="1525"/>
                    </a:lnTo>
                    <a:cubicBezTo>
                      <a:pt x="8890" y="1522"/>
                      <a:pt x="8886" y="1519"/>
                      <a:pt x="8881" y="1516"/>
                    </a:cubicBezTo>
                    <a:cubicBezTo>
                      <a:pt x="8875" y="1518"/>
                      <a:pt x="8870" y="1520"/>
                      <a:pt x="8864" y="1522"/>
                    </a:cubicBezTo>
                    <a:cubicBezTo>
                      <a:pt x="8859" y="1526"/>
                      <a:pt x="8855" y="1531"/>
                      <a:pt x="8850" y="1535"/>
                    </a:cubicBezTo>
                    <a:cubicBezTo>
                      <a:pt x="8845" y="1547"/>
                      <a:pt x="8839" y="1559"/>
                      <a:pt x="8834" y="1571"/>
                    </a:cubicBezTo>
                    <a:cubicBezTo>
                      <a:pt x="8831" y="1576"/>
                      <a:pt x="8828" y="1582"/>
                      <a:pt x="8825" y="1587"/>
                    </a:cubicBezTo>
                    <a:cubicBezTo>
                      <a:pt x="8809" y="1582"/>
                      <a:pt x="8792" y="1576"/>
                      <a:pt x="8776" y="1571"/>
                    </a:cubicBezTo>
                    <a:lnTo>
                      <a:pt x="8745" y="1580"/>
                    </a:lnTo>
                    <a:cubicBezTo>
                      <a:pt x="8737" y="1582"/>
                      <a:pt x="8728" y="1585"/>
                      <a:pt x="8720" y="1587"/>
                    </a:cubicBezTo>
                    <a:cubicBezTo>
                      <a:pt x="8716" y="1594"/>
                      <a:pt x="8713" y="1602"/>
                      <a:pt x="8709" y="1609"/>
                    </a:cubicBezTo>
                    <a:cubicBezTo>
                      <a:pt x="8704" y="1611"/>
                      <a:pt x="8698" y="1614"/>
                      <a:pt x="8693" y="1616"/>
                    </a:cubicBezTo>
                    <a:cubicBezTo>
                      <a:pt x="8690" y="1624"/>
                      <a:pt x="8687" y="1631"/>
                      <a:pt x="8684" y="1639"/>
                    </a:cubicBezTo>
                    <a:lnTo>
                      <a:pt x="8684" y="1658"/>
                    </a:lnTo>
                    <a:lnTo>
                      <a:pt x="8665" y="1655"/>
                    </a:lnTo>
                    <a:lnTo>
                      <a:pt x="8665" y="1645"/>
                    </a:lnTo>
                    <a:lnTo>
                      <a:pt x="8665" y="1626"/>
                    </a:lnTo>
                    <a:cubicBezTo>
                      <a:pt x="8669" y="1620"/>
                      <a:pt x="8672" y="1615"/>
                      <a:pt x="8676" y="1609"/>
                    </a:cubicBezTo>
                    <a:lnTo>
                      <a:pt x="8679" y="1597"/>
                    </a:lnTo>
                    <a:cubicBezTo>
                      <a:pt x="8682" y="1590"/>
                      <a:pt x="8684" y="1584"/>
                      <a:pt x="8687" y="1577"/>
                    </a:cubicBezTo>
                    <a:cubicBezTo>
                      <a:pt x="8690" y="1569"/>
                      <a:pt x="8692" y="1562"/>
                      <a:pt x="8695" y="1554"/>
                    </a:cubicBezTo>
                    <a:cubicBezTo>
                      <a:pt x="8700" y="1547"/>
                      <a:pt x="8704" y="1539"/>
                      <a:pt x="8709" y="1532"/>
                    </a:cubicBezTo>
                    <a:cubicBezTo>
                      <a:pt x="8707" y="1525"/>
                      <a:pt x="8706" y="1519"/>
                      <a:pt x="8704" y="1512"/>
                    </a:cubicBezTo>
                    <a:lnTo>
                      <a:pt x="8695" y="1503"/>
                    </a:lnTo>
                    <a:lnTo>
                      <a:pt x="8684" y="1503"/>
                    </a:lnTo>
                    <a:cubicBezTo>
                      <a:pt x="8679" y="1510"/>
                      <a:pt x="8675" y="1518"/>
                      <a:pt x="8670" y="1525"/>
                    </a:cubicBezTo>
                    <a:cubicBezTo>
                      <a:pt x="8668" y="1532"/>
                      <a:pt x="8667" y="1538"/>
                      <a:pt x="8665" y="1545"/>
                    </a:cubicBezTo>
                    <a:cubicBezTo>
                      <a:pt x="8661" y="1552"/>
                      <a:pt x="8658" y="1560"/>
                      <a:pt x="8654" y="1567"/>
                    </a:cubicBezTo>
                    <a:cubicBezTo>
                      <a:pt x="8652" y="1574"/>
                      <a:pt x="8650" y="1580"/>
                      <a:pt x="8648" y="1587"/>
                    </a:cubicBezTo>
                    <a:cubicBezTo>
                      <a:pt x="8645" y="1601"/>
                      <a:pt x="8643" y="1615"/>
                      <a:pt x="8640" y="1629"/>
                    </a:cubicBezTo>
                    <a:cubicBezTo>
                      <a:pt x="8633" y="1631"/>
                      <a:pt x="8627" y="1633"/>
                      <a:pt x="8620" y="1635"/>
                    </a:cubicBezTo>
                    <a:lnTo>
                      <a:pt x="8612" y="1635"/>
                    </a:lnTo>
                    <a:cubicBezTo>
                      <a:pt x="8609" y="1632"/>
                      <a:pt x="8607" y="1629"/>
                      <a:pt x="8604" y="1626"/>
                    </a:cubicBezTo>
                    <a:cubicBezTo>
                      <a:pt x="8601" y="1623"/>
                      <a:pt x="8599" y="1619"/>
                      <a:pt x="8596" y="1616"/>
                    </a:cubicBezTo>
                    <a:lnTo>
                      <a:pt x="8596" y="1580"/>
                    </a:lnTo>
                    <a:cubicBezTo>
                      <a:pt x="8593" y="1568"/>
                      <a:pt x="8590" y="1557"/>
                      <a:pt x="8587" y="1545"/>
                    </a:cubicBezTo>
                    <a:cubicBezTo>
                      <a:pt x="8580" y="1535"/>
                      <a:pt x="8572" y="1526"/>
                      <a:pt x="8565" y="1516"/>
                    </a:cubicBezTo>
                    <a:cubicBezTo>
                      <a:pt x="8558" y="1515"/>
                      <a:pt x="8550" y="1513"/>
                      <a:pt x="8543" y="1512"/>
                    </a:cubicBezTo>
                    <a:cubicBezTo>
                      <a:pt x="8535" y="1519"/>
                      <a:pt x="8526" y="1525"/>
                      <a:pt x="8518" y="1532"/>
                    </a:cubicBezTo>
                    <a:cubicBezTo>
                      <a:pt x="8504" y="1544"/>
                      <a:pt x="8490" y="1555"/>
                      <a:pt x="8476" y="1567"/>
                    </a:cubicBezTo>
                    <a:cubicBezTo>
                      <a:pt x="8469" y="1562"/>
                      <a:pt x="8461" y="1556"/>
                      <a:pt x="8454" y="1551"/>
                    </a:cubicBezTo>
                    <a:lnTo>
                      <a:pt x="8402" y="1493"/>
                    </a:lnTo>
                    <a:cubicBezTo>
                      <a:pt x="8392" y="1471"/>
                      <a:pt x="8381" y="1450"/>
                      <a:pt x="8371" y="1428"/>
                    </a:cubicBezTo>
                    <a:lnTo>
                      <a:pt x="8072" y="1422"/>
                    </a:lnTo>
                    <a:lnTo>
                      <a:pt x="7823" y="1279"/>
                    </a:lnTo>
                    <a:lnTo>
                      <a:pt x="7587" y="1133"/>
                    </a:lnTo>
                    <a:cubicBezTo>
                      <a:pt x="7567" y="1121"/>
                      <a:pt x="7546" y="1110"/>
                      <a:pt x="7526" y="1098"/>
                    </a:cubicBezTo>
                    <a:lnTo>
                      <a:pt x="7346" y="991"/>
                    </a:lnTo>
                    <a:cubicBezTo>
                      <a:pt x="7338" y="980"/>
                      <a:pt x="7329" y="970"/>
                      <a:pt x="7321" y="959"/>
                    </a:cubicBezTo>
                    <a:cubicBezTo>
                      <a:pt x="7316" y="930"/>
                      <a:pt x="7312" y="900"/>
                      <a:pt x="7307" y="871"/>
                    </a:cubicBezTo>
                    <a:cubicBezTo>
                      <a:pt x="7279" y="853"/>
                      <a:pt x="7252" y="834"/>
                      <a:pt x="7224" y="816"/>
                    </a:cubicBezTo>
                    <a:lnTo>
                      <a:pt x="7147" y="787"/>
                    </a:lnTo>
                    <a:cubicBezTo>
                      <a:pt x="7125" y="772"/>
                      <a:pt x="7102" y="757"/>
                      <a:pt x="7080" y="742"/>
                    </a:cubicBezTo>
                    <a:cubicBezTo>
                      <a:pt x="7076" y="750"/>
                      <a:pt x="7073" y="759"/>
                      <a:pt x="7069" y="767"/>
                    </a:cubicBezTo>
                    <a:cubicBezTo>
                      <a:pt x="7057" y="774"/>
                      <a:pt x="7045" y="780"/>
                      <a:pt x="7033" y="787"/>
                    </a:cubicBezTo>
                    <a:lnTo>
                      <a:pt x="6820" y="878"/>
                    </a:lnTo>
                    <a:lnTo>
                      <a:pt x="6726" y="897"/>
                    </a:lnTo>
                    <a:lnTo>
                      <a:pt x="6626" y="955"/>
                    </a:lnTo>
                    <a:lnTo>
                      <a:pt x="6582" y="946"/>
                    </a:lnTo>
                    <a:cubicBezTo>
                      <a:pt x="6578" y="949"/>
                      <a:pt x="6575" y="952"/>
                      <a:pt x="6571" y="955"/>
                    </a:cubicBezTo>
                    <a:cubicBezTo>
                      <a:pt x="6550" y="962"/>
                      <a:pt x="6528" y="968"/>
                      <a:pt x="6507" y="975"/>
                    </a:cubicBezTo>
                    <a:lnTo>
                      <a:pt x="6485" y="975"/>
                    </a:lnTo>
                    <a:cubicBezTo>
                      <a:pt x="6482" y="972"/>
                      <a:pt x="6479" y="968"/>
                      <a:pt x="6476" y="965"/>
                    </a:cubicBezTo>
                    <a:cubicBezTo>
                      <a:pt x="6475" y="955"/>
                      <a:pt x="6475" y="946"/>
                      <a:pt x="6474" y="936"/>
                    </a:cubicBezTo>
                    <a:cubicBezTo>
                      <a:pt x="6467" y="920"/>
                      <a:pt x="6459" y="903"/>
                      <a:pt x="6452" y="887"/>
                    </a:cubicBezTo>
                    <a:cubicBezTo>
                      <a:pt x="6419" y="847"/>
                      <a:pt x="6385" y="807"/>
                      <a:pt x="6352" y="767"/>
                    </a:cubicBezTo>
                    <a:cubicBezTo>
                      <a:pt x="6339" y="755"/>
                      <a:pt x="6326" y="744"/>
                      <a:pt x="6313" y="732"/>
                    </a:cubicBezTo>
                    <a:cubicBezTo>
                      <a:pt x="6307" y="718"/>
                      <a:pt x="6302" y="704"/>
                      <a:pt x="6296" y="690"/>
                    </a:cubicBezTo>
                    <a:cubicBezTo>
                      <a:pt x="6288" y="681"/>
                      <a:pt x="6279" y="673"/>
                      <a:pt x="6271" y="664"/>
                    </a:cubicBezTo>
                    <a:cubicBezTo>
                      <a:pt x="6269" y="661"/>
                      <a:pt x="6268" y="657"/>
                      <a:pt x="6266" y="654"/>
                    </a:cubicBezTo>
                    <a:cubicBezTo>
                      <a:pt x="6214" y="569"/>
                      <a:pt x="6163" y="483"/>
                      <a:pt x="6111" y="398"/>
                    </a:cubicBezTo>
                    <a:lnTo>
                      <a:pt x="5903" y="408"/>
                    </a:lnTo>
                    <a:cubicBezTo>
                      <a:pt x="5881" y="414"/>
                      <a:pt x="5859" y="421"/>
                      <a:pt x="5837" y="427"/>
                    </a:cubicBezTo>
                    <a:cubicBezTo>
                      <a:pt x="5810" y="436"/>
                      <a:pt x="5783" y="444"/>
                      <a:pt x="5756" y="453"/>
                    </a:cubicBezTo>
                    <a:lnTo>
                      <a:pt x="5681" y="453"/>
                    </a:lnTo>
                    <a:lnTo>
                      <a:pt x="5609" y="447"/>
                    </a:lnTo>
                    <a:cubicBezTo>
                      <a:pt x="5591" y="399"/>
                      <a:pt x="5572" y="352"/>
                      <a:pt x="5554" y="304"/>
                    </a:cubicBezTo>
                    <a:lnTo>
                      <a:pt x="5529" y="301"/>
                    </a:lnTo>
                    <a:lnTo>
                      <a:pt x="5393" y="256"/>
                    </a:lnTo>
                    <a:lnTo>
                      <a:pt x="5366" y="220"/>
                    </a:lnTo>
                    <a:lnTo>
                      <a:pt x="5249" y="155"/>
                    </a:lnTo>
                    <a:lnTo>
                      <a:pt x="5141" y="52"/>
                    </a:lnTo>
                    <a:cubicBezTo>
                      <a:pt x="5133" y="36"/>
                      <a:pt x="5124" y="19"/>
                      <a:pt x="5116" y="3"/>
                    </a:cubicBezTo>
                    <a:lnTo>
                      <a:pt x="5061" y="0"/>
                    </a:lnTo>
                    <a:cubicBezTo>
                      <a:pt x="5053" y="11"/>
                      <a:pt x="5044" y="21"/>
                      <a:pt x="5036" y="32"/>
                    </a:cubicBezTo>
                    <a:cubicBezTo>
                      <a:pt x="5005" y="66"/>
                      <a:pt x="4973" y="99"/>
                      <a:pt x="4942" y="133"/>
                    </a:cubicBezTo>
                    <a:lnTo>
                      <a:pt x="4900" y="217"/>
                    </a:lnTo>
                    <a:cubicBezTo>
                      <a:pt x="4887" y="211"/>
                      <a:pt x="4874" y="204"/>
                      <a:pt x="4861" y="198"/>
                    </a:cubicBezTo>
                    <a:cubicBezTo>
                      <a:pt x="4839" y="155"/>
                      <a:pt x="4817" y="111"/>
                      <a:pt x="4795" y="68"/>
                    </a:cubicBezTo>
                    <a:cubicBezTo>
                      <a:pt x="4789" y="66"/>
                      <a:pt x="4784" y="64"/>
                      <a:pt x="4778" y="62"/>
                    </a:cubicBezTo>
                    <a:lnTo>
                      <a:pt x="4765" y="62"/>
                    </a:lnTo>
                    <a:cubicBezTo>
                      <a:pt x="4759" y="64"/>
                      <a:pt x="4754" y="66"/>
                      <a:pt x="4748" y="68"/>
                    </a:cubicBezTo>
                    <a:cubicBezTo>
                      <a:pt x="4723" y="91"/>
                      <a:pt x="4698" y="113"/>
                      <a:pt x="4673" y="136"/>
                    </a:cubicBezTo>
                    <a:cubicBezTo>
                      <a:pt x="4659" y="158"/>
                      <a:pt x="4646" y="179"/>
                      <a:pt x="4632" y="201"/>
                    </a:cubicBezTo>
                    <a:lnTo>
                      <a:pt x="4623" y="210"/>
                    </a:lnTo>
                    <a:cubicBezTo>
                      <a:pt x="4608" y="213"/>
                      <a:pt x="4594" y="217"/>
                      <a:pt x="4579" y="220"/>
                    </a:cubicBezTo>
                    <a:lnTo>
                      <a:pt x="4479" y="198"/>
                    </a:lnTo>
                    <a:lnTo>
                      <a:pt x="4402" y="165"/>
                    </a:lnTo>
                    <a:lnTo>
                      <a:pt x="4374" y="165"/>
                    </a:lnTo>
                    <a:cubicBezTo>
                      <a:pt x="4361" y="167"/>
                      <a:pt x="4348" y="170"/>
                      <a:pt x="4335" y="172"/>
                    </a:cubicBezTo>
                    <a:cubicBezTo>
                      <a:pt x="4324" y="177"/>
                      <a:pt x="4313" y="183"/>
                      <a:pt x="4302" y="188"/>
                    </a:cubicBezTo>
                    <a:cubicBezTo>
                      <a:pt x="4292" y="199"/>
                      <a:pt x="4281" y="209"/>
                      <a:pt x="4271" y="220"/>
                    </a:cubicBezTo>
                    <a:cubicBezTo>
                      <a:pt x="4260" y="227"/>
                      <a:pt x="4249" y="233"/>
                      <a:pt x="4238" y="240"/>
                    </a:cubicBezTo>
                    <a:cubicBezTo>
                      <a:pt x="4267" y="590"/>
                      <a:pt x="4295" y="939"/>
                      <a:pt x="4324" y="1289"/>
                    </a:cubicBezTo>
                  </a:path>
                </a:pathLst>
              </a:custGeom>
              <a:solidFill>
                <a:srgbClr val="FFFF00">
                  <a:alpha val="72549"/>
                </a:srgbClr>
              </a:solidFill>
              <a:ln w="6350">
                <a:solidFill>
                  <a:srgbClr val="F9C61C">
                    <a:lumMod val="50000"/>
                  </a:srgbClr>
                </a:solidFill>
                <a:miter lim="800000"/>
                <a:headEnd/>
                <a:tailEnd/>
              </a:ln>
              <a:extLst/>
            </p:spPr>
            <p:txBody>
              <a:bodyPr anchor="ctr"/>
              <a:lstStyle/>
              <a:p>
                <a:pPr>
                  <a:defRPr/>
                </a:pPr>
                <a:endParaRPr lang="ru-RU" sz="738" b="1" kern="0" dirty="0">
                  <a:solidFill>
                    <a:srgbClr val="000000"/>
                  </a:solidFill>
                  <a:latin typeface="Arial Narrow" panose="020B0606020202030204" pitchFamily="34" charset="0"/>
                  <a:cs typeface="Arial" pitchFamily="34" charset="0"/>
                </a:endParaRPr>
              </a:p>
            </p:txBody>
          </p:sp>
          <p:sp>
            <p:nvSpPr>
              <p:cNvPr id="23" name="Freeform 102"/>
              <p:cNvSpPr>
                <a:spLocks/>
              </p:cNvSpPr>
              <p:nvPr/>
            </p:nvSpPr>
            <p:spPr bwMode="auto">
              <a:xfrm>
                <a:off x="6567485" y="2127780"/>
                <a:ext cx="2348133" cy="2070797"/>
              </a:xfrm>
              <a:custGeom>
                <a:avLst/>
                <a:gdLst>
                  <a:gd name="T0" fmla="*/ 2147483647 w 4375"/>
                  <a:gd name="T1" fmla="*/ 2147483647 h 3761"/>
                  <a:gd name="T2" fmla="*/ 2147483647 w 4375"/>
                  <a:gd name="T3" fmla="*/ 2147483647 h 3761"/>
                  <a:gd name="T4" fmla="*/ 2147483647 w 4375"/>
                  <a:gd name="T5" fmla="*/ 2147483647 h 3761"/>
                  <a:gd name="T6" fmla="*/ 2147483647 w 4375"/>
                  <a:gd name="T7" fmla="*/ 2147483647 h 3761"/>
                  <a:gd name="T8" fmla="*/ 2147483647 w 4375"/>
                  <a:gd name="T9" fmla="*/ 2147483647 h 3761"/>
                  <a:gd name="T10" fmla="*/ 2147483647 w 4375"/>
                  <a:gd name="T11" fmla="*/ 2147483647 h 3761"/>
                  <a:gd name="T12" fmla="*/ 2147483647 w 4375"/>
                  <a:gd name="T13" fmla="*/ 2147483647 h 3761"/>
                  <a:gd name="T14" fmla="*/ 2147483647 w 4375"/>
                  <a:gd name="T15" fmla="*/ 2147483647 h 3761"/>
                  <a:gd name="T16" fmla="*/ 2147483647 w 4375"/>
                  <a:gd name="T17" fmla="*/ 2147483647 h 3761"/>
                  <a:gd name="T18" fmla="*/ 2147483647 w 4375"/>
                  <a:gd name="T19" fmla="*/ 2147483647 h 3761"/>
                  <a:gd name="T20" fmla="*/ 2147483647 w 4375"/>
                  <a:gd name="T21" fmla="*/ 2147483647 h 3761"/>
                  <a:gd name="T22" fmla="*/ 2147483647 w 4375"/>
                  <a:gd name="T23" fmla="*/ 2147483647 h 3761"/>
                  <a:gd name="T24" fmla="*/ 2147483647 w 4375"/>
                  <a:gd name="T25" fmla="*/ 2147483647 h 3761"/>
                  <a:gd name="T26" fmla="*/ 2147483647 w 4375"/>
                  <a:gd name="T27" fmla="*/ 2147483647 h 3761"/>
                  <a:gd name="T28" fmla="*/ 2147483647 w 4375"/>
                  <a:gd name="T29" fmla="*/ 2147483647 h 3761"/>
                  <a:gd name="T30" fmla="*/ 2147483647 w 4375"/>
                  <a:gd name="T31" fmla="*/ 2147483647 h 3761"/>
                  <a:gd name="T32" fmla="*/ 2147483647 w 4375"/>
                  <a:gd name="T33" fmla="*/ 2147483647 h 3761"/>
                  <a:gd name="T34" fmla="*/ 2147483647 w 4375"/>
                  <a:gd name="T35" fmla="*/ 2147483647 h 3761"/>
                  <a:gd name="T36" fmla="*/ 2147483647 w 4375"/>
                  <a:gd name="T37" fmla="*/ 2147483647 h 3761"/>
                  <a:gd name="T38" fmla="*/ 2147483647 w 4375"/>
                  <a:gd name="T39" fmla="*/ 2147483647 h 3761"/>
                  <a:gd name="T40" fmla="*/ 2147483647 w 4375"/>
                  <a:gd name="T41" fmla="*/ 2147483647 h 3761"/>
                  <a:gd name="T42" fmla="*/ 2147483647 w 4375"/>
                  <a:gd name="T43" fmla="*/ 2147483647 h 3761"/>
                  <a:gd name="T44" fmla="*/ 2147483647 w 4375"/>
                  <a:gd name="T45" fmla="*/ 2147483647 h 3761"/>
                  <a:gd name="T46" fmla="*/ 2147483647 w 4375"/>
                  <a:gd name="T47" fmla="*/ 2147483647 h 3761"/>
                  <a:gd name="T48" fmla="*/ 2147483647 w 4375"/>
                  <a:gd name="T49" fmla="*/ 2147483647 h 3761"/>
                  <a:gd name="T50" fmla="*/ 2147483647 w 4375"/>
                  <a:gd name="T51" fmla="*/ 2147483647 h 3761"/>
                  <a:gd name="T52" fmla="*/ 2147483647 w 4375"/>
                  <a:gd name="T53" fmla="*/ 2147483647 h 3761"/>
                  <a:gd name="T54" fmla="*/ 2147483647 w 4375"/>
                  <a:gd name="T55" fmla="*/ 2147483647 h 3761"/>
                  <a:gd name="T56" fmla="*/ 2147483647 w 4375"/>
                  <a:gd name="T57" fmla="*/ 2147483647 h 3761"/>
                  <a:gd name="T58" fmla="*/ 2147483647 w 4375"/>
                  <a:gd name="T59" fmla="*/ 2147483647 h 3761"/>
                  <a:gd name="T60" fmla="*/ 2147483647 w 4375"/>
                  <a:gd name="T61" fmla="*/ 2147483647 h 3761"/>
                  <a:gd name="T62" fmla="*/ 2147483647 w 4375"/>
                  <a:gd name="T63" fmla="*/ 2147483647 h 3761"/>
                  <a:gd name="T64" fmla="*/ 2147483647 w 4375"/>
                  <a:gd name="T65" fmla="*/ 2147483647 h 3761"/>
                  <a:gd name="T66" fmla="*/ 2147483647 w 4375"/>
                  <a:gd name="T67" fmla="*/ 2147483647 h 3761"/>
                  <a:gd name="T68" fmla="*/ 2147483647 w 4375"/>
                  <a:gd name="T69" fmla="*/ 2147483647 h 3761"/>
                  <a:gd name="T70" fmla="*/ 2147483647 w 4375"/>
                  <a:gd name="T71" fmla="*/ 2147483647 h 3761"/>
                  <a:gd name="T72" fmla="*/ 2147483647 w 4375"/>
                  <a:gd name="T73" fmla="*/ 2147483647 h 3761"/>
                  <a:gd name="T74" fmla="*/ 2147483647 w 4375"/>
                  <a:gd name="T75" fmla="*/ 2147483647 h 3761"/>
                  <a:gd name="T76" fmla="*/ 2147483647 w 4375"/>
                  <a:gd name="T77" fmla="*/ 2147483647 h 3761"/>
                  <a:gd name="T78" fmla="*/ 2147483647 w 4375"/>
                  <a:gd name="T79" fmla="*/ 2147483647 h 3761"/>
                  <a:gd name="T80" fmla="*/ 2147483647 w 4375"/>
                  <a:gd name="T81" fmla="*/ 2147483647 h 3761"/>
                  <a:gd name="T82" fmla="*/ 2147483647 w 4375"/>
                  <a:gd name="T83" fmla="*/ 2147483647 h 3761"/>
                  <a:gd name="T84" fmla="*/ 2147483647 w 4375"/>
                  <a:gd name="T85" fmla="*/ 2147483647 h 3761"/>
                  <a:gd name="T86" fmla="*/ 2147483647 w 4375"/>
                  <a:gd name="T87" fmla="*/ 2147483647 h 3761"/>
                  <a:gd name="T88" fmla="*/ 2147483647 w 4375"/>
                  <a:gd name="T89" fmla="*/ 2147483647 h 3761"/>
                  <a:gd name="T90" fmla="*/ 2147483647 w 4375"/>
                  <a:gd name="T91" fmla="*/ 2147483647 h 3761"/>
                  <a:gd name="T92" fmla="*/ 2147483647 w 4375"/>
                  <a:gd name="T93" fmla="*/ 2147483647 h 3761"/>
                  <a:gd name="T94" fmla="*/ 2147483647 w 4375"/>
                  <a:gd name="T95" fmla="*/ 2147483647 h 3761"/>
                  <a:gd name="T96" fmla="*/ 2147483647 w 4375"/>
                  <a:gd name="T97" fmla="*/ 2147483647 h 3761"/>
                  <a:gd name="T98" fmla="*/ 2147483647 w 4375"/>
                  <a:gd name="T99" fmla="*/ 2147483647 h 3761"/>
                  <a:gd name="T100" fmla="*/ 2147483647 w 4375"/>
                  <a:gd name="T101" fmla="*/ 2147483647 h 3761"/>
                  <a:gd name="T102" fmla="*/ 2147483647 w 4375"/>
                  <a:gd name="T103" fmla="*/ 2147483647 h 3761"/>
                  <a:gd name="T104" fmla="*/ 2147483647 w 4375"/>
                  <a:gd name="T105" fmla="*/ 2147483647 h 3761"/>
                  <a:gd name="T106" fmla="*/ 2147483647 w 4375"/>
                  <a:gd name="T107" fmla="*/ 2147483647 h 3761"/>
                  <a:gd name="T108" fmla="*/ 2147483647 w 4375"/>
                  <a:gd name="T109" fmla="*/ 2147483647 h 3761"/>
                  <a:gd name="T110" fmla="*/ 2147483647 w 4375"/>
                  <a:gd name="T111" fmla="*/ 2147483647 h 3761"/>
                  <a:gd name="T112" fmla="*/ 2147483647 w 4375"/>
                  <a:gd name="T113" fmla="*/ 2147483647 h 3761"/>
                  <a:gd name="T114" fmla="*/ 2147483647 w 4375"/>
                  <a:gd name="T115" fmla="*/ 2147483647 h 3761"/>
                  <a:gd name="T116" fmla="*/ 2147483647 w 4375"/>
                  <a:gd name="T117" fmla="*/ 2147483647 h 3761"/>
                  <a:gd name="T118" fmla="*/ 2147483647 w 4375"/>
                  <a:gd name="T119" fmla="*/ 2147483647 h 3761"/>
                  <a:gd name="T120" fmla="*/ 2147483647 w 4375"/>
                  <a:gd name="T121" fmla="*/ 2147483647 h 3761"/>
                  <a:gd name="T122" fmla="*/ 2147483647 w 4375"/>
                  <a:gd name="T123" fmla="*/ 2147483647 h 3761"/>
                  <a:gd name="T124" fmla="*/ 2147483647 w 4375"/>
                  <a:gd name="T125" fmla="*/ 2147483647 h 3761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4375"/>
                  <a:gd name="T190" fmla="*/ 0 h 3761"/>
                  <a:gd name="T191" fmla="*/ 4375 w 4375"/>
                  <a:gd name="T192" fmla="*/ 3761 h 3761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4375" h="3761">
                    <a:moveTo>
                      <a:pt x="297" y="1868"/>
                    </a:moveTo>
                    <a:lnTo>
                      <a:pt x="299" y="1874"/>
                    </a:lnTo>
                    <a:lnTo>
                      <a:pt x="300" y="1879"/>
                    </a:lnTo>
                    <a:lnTo>
                      <a:pt x="239" y="1961"/>
                    </a:lnTo>
                    <a:lnTo>
                      <a:pt x="235" y="1962"/>
                    </a:lnTo>
                    <a:lnTo>
                      <a:pt x="230" y="1962"/>
                    </a:lnTo>
                    <a:lnTo>
                      <a:pt x="218" y="1962"/>
                    </a:lnTo>
                    <a:lnTo>
                      <a:pt x="204" y="1961"/>
                    </a:lnTo>
                    <a:lnTo>
                      <a:pt x="194" y="1961"/>
                    </a:lnTo>
                    <a:lnTo>
                      <a:pt x="181" y="1959"/>
                    </a:lnTo>
                    <a:lnTo>
                      <a:pt x="171" y="1956"/>
                    </a:lnTo>
                    <a:lnTo>
                      <a:pt x="159" y="1953"/>
                    </a:lnTo>
                    <a:lnTo>
                      <a:pt x="139" y="1964"/>
                    </a:lnTo>
                    <a:lnTo>
                      <a:pt x="133" y="1967"/>
                    </a:lnTo>
                    <a:lnTo>
                      <a:pt x="134" y="1975"/>
                    </a:lnTo>
                    <a:lnTo>
                      <a:pt x="133" y="1981"/>
                    </a:lnTo>
                    <a:lnTo>
                      <a:pt x="133" y="1979"/>
                    </a:lnTo>
                    <a:lnTo>
                      <a:pt x="133" y="1985"/>
                    </a:lnTo>
                    <a:lnTo>
                      <a:pt x="131" y="1991"/>
                    </a:lnTo>
                    <a:lnTo>
                      <a:pt x="130" y="1997"/>
                    </a:lnTo>
                    <a:lnTo>
                      <a:pt x="127" y="2005"/>
                    </a:lnTo>
                    <a:lnTo>
                      <a:pt x="122" y="2011"/>
                    </a:lnTo>
                    <a:lnTo>
                      <a:pt x="114" y="2013"/>
                    </a:lnTo>
                    <a:lnTo>
                      <a:pt x="102" y="2014"/>
                    </a:lnTo>
                    <a:lnTo>
                      <a:pt x="99" y="2023"/>
                    </a:lnTo>
                    <a:lnTo>
                      <a:pt x="101" y="2029"/>
                    </a:lnTo>
                    <a:lnTo>
                      <a:pt x="108" y="2040"/>
                    </a:lnTo>
                    <a:lnTo>
                      <a:pt x="119" y="2048"/>
                    </a:lnTo>
                    <a:lnTo>
                      <a:pt x="134" y="2055"/>
                    </a:lnTo>
                    <a:lnTo>
                      <a:pt x="137" y="2057"/>
                    </a:lnTo>
                    <a:lnTo>
                      <a:pt x="140" y="2058"/>
                    </a:lnTo>
                    <a:lnTo>
                      <a:pt x="145" y="2063"/>
                    </a:lnTo>
                    <a:lnTo>
                      <a:pt x="148" y="2067"/>
                    </a:lnTo>
                    <a:lnTo>
                      <a:pt x="152" y="2075"/>
                    </a:lnTo>
                    <a:lnTo>
                      <a:pt x="155" y="2076"/>
                    </a:lnTo>
                    <a:lnTo>
                      <a:pt x="159" y="2081"/>
                    </a:lnTo>
                    <a:lnTo>
                      <a:pt x="169" y="2089"/>
                    </a:lnTo>
                    <a:lnTo>
                      <a:pt x="184" y="2093"/>
                    </a:lnTo>
                    <a:lnTo>
                      <a:pt x="192" y="2092"/>
                    </a:lnTo>
                    <a:lnTo>
                      <a:pt x="200" y="2092"/>
                    </a:lnTo>
                    <a:lnTo>
                      <a:pt x="207" y="2092"/>
                    </a:lnTo>
                    <a:lnTo>
                      <a:pt x="221" y="2092"/>
                    </a:lnTo>
                    <a:lnTo>
                      <a:pt x="232" y="2093"/>
                    </a:lnTo>
                    <a:lnTo>
                      <a:pt x="235" y="2095"/>
                    </a:lnTo>
                    <a:lnTo>
                      <a:pt x="235" y="2102"/>
                    </a:lnTo>
                    <a:lnTo>
                      <a:pt x="235" y="2110"/>
                    </a:lnTo>
                    <a:lnTo>
                      <a:pt x="233" y="2115"/>
                    </a:lnTo>
                    <a:lnTo>
                      <a:pt x="224" y="2115"/>
                    </a:lnTo>
                    <a:lnTo>
                      <a:pt x="210" y="2116"/>
                    </a:lnTo>
                    <a:lnTo>
                      <a:pt x="204" y="2115"/>
                    </a:lnTo>
                    <a:lnTo>
                      <a:pt x="194" y="2122"/>
                    </a:lnTo>
                    <a:lnTo>
                      <a:pt x="190" y="2131"/>
                    </a:lnTo>
                    <a:lnTo>
                      <a:pt x="190" y="2137"/>
                    </a:lnTo>
                    <a:lnTo>
                      <a:pt x="190" y="2140"/>
                    </a:lnTo>
                    <a:lnTo>
                      <a:pt x="192" y="2143"/>
                    </a:lnTo>
                    <a:lnTo>
                      <a:pt x="198" y="2154"/>
                    </a:lnTo>
                    <a:lnTo>
                      <a:pt x="206" y="2165"/>
                    </a:lnTo>
                    <a:lnTo>
                      <a:pt x="210" y="2171"/>
                    </a:lnTo>
                    <a:lnTo>
                      <a:pt x="216" y="2180"/>
                    </a:lnTo>
                    <a:lnTo>
                      <a:pt x="222" y="2186"/>
                    </a:lnTo>
                    <a:lnTo>
                      <a:pt x="230" y="2194"/>
                    </a:lnTo>
                    <a:lnTo>
                      <a:pt x="232" y="2195"/>
                    </a:lnTo>
                    <a:lnTo>
                      <a:pt x="241" y="2200"/>
                    </a:lnTo>
                    <a:lnTo>
                      <a:pt x="253" y="2200"/>
                    </a:lnTo>
                    <a:lnTo>
                      <a:pt x="271" y="2200"/>
                    </a:lnTo>
                    <a:lnTo>
                      <a:pt x="286" y="2203"/>
                    </a:lnTo>
                    <a:lnTo>
                      <a:pt x="297" y="2207"/>
                    </a:lnTo>
                    <a:lnTo>
                      <a:pt x="302" y="2213"/>
                    </a:lnTo>
                    <a:lnTo>
                      <a:pt x="306" y="2221"/>
                    </a:lnTo>
                    <a:lnTo>
                      <a:pt x="300" y="2224"/>
                    </a:lnTo>
                    <a:lnTo>
                      <a:pt x="282" y="2229"/>
                    </a:lnTo>
                    <a:lnTo>
                      <a:pt x="271" y="2236"/>
                    </a:lnTo>
                    <a:lnTo>
                      <a:pt x="262" y="2242"/>
                    </a:lnTo>
                    <a:lnTo>
                      <a:pt x="253" y="2247"/>
                    </a:lnTo>
                    <a:lnTo>
                      <a:pt x="247" y="2248"/>
                    </a:lnTo>
                    <a:lnTo>
                      <a:pt x="247" y="2254"/>
                    </a:lnTo>
                    <a:lnTo>
                      <a:pt x="251" y="2274"/>
                    </a:lnTo>
                    <a:lnTo>
                      <a:pt x="254" y="2280"/>
                    </a:lnTo>
                    <a:lnTo>
                      <a:pt x="248" y="2288"/>
                    </a:lnTo>
                    <a:lnTo>
                      <a:pt x="239" y="2289"/>
                    </a:lnTo>
                    <a:lnTo>
                      <a:pt x="236" y="2293"/>
                    </a:lnTo>
                    <a:lnTo>
                      <a:pt x="233" y="2302"/>
                    </a:lnTo>
                    <a:lnTo>
                      <a:pt x="230" y="2306"/>
                    </a:lnTo>
                    <a:lnTo>
                      <a:pt x="229" y="2312"/>
                    </a:lnTo>
                    <a:lnTo>
                      <a:pt x="227" y="2328"/>
                    </a:lnTo>
                    <a:lnTo>
                      <a:pt x="227" y="2332"/>
                    </a:lnTo>
                    <a:lnTo>
                      <a:pt x="225" y="2340"/>
                    </a:lnTo>
                    <a:lnTo>
                      <a:pt x="224" y="2346"/>
                    </a:lnTo>
                    <a:lnTo>
                      <a:pt x="222" y="2346"/>
                    </a:lnTo>
                    <a:lnTo>
                      <a:pt x="219" y="2346"/>
                    </a:lnTo>
                    <a:lnTo>
                      <a:pt x="212" y="2347"/>
                    </a:lnTo>
                    <a:lnTo>
                      <a:pt x="198" y="2344"/>
                    </a:lnTo>
                    <a:lnTo>
                      <a:pt x="195" y="2346"/>
                    </a:lnTo>
                    <a:lnTo>
                      <a:pt x="190" y="2358"/>
                    </a:lnTo>
                    <a:lnTo>
                      <a:pt x="189" y="2369"/>
                    </a:lnTo>
                    <a:lnTo>
                      <a:pt x="186" y="2382"/>
                    </a:lnTo>
                    <a:lnTo>
                      <a:pt x="183" y="2394"/>
                    </a:lnTo>
                    <a:lnTo>
                      <a:pt x="181" y="2408"/>
                    </a:lnTo>
                    <a:lnTo>
                      <a:pt x="180" y="2419"/>
                    </a:lnTo>
                    <a:lnTo>
                      <a:pt x="175" y="2429"/>
                    </a:lnTo>
                    <a:lnTo>
                      <a:pt x="174" y="2436"/>
                    </a:lnTo>
                    <a:lnTo>
                      <a:pt x="168" y="2439"/>
                    </a:lnTo>
                    <a:lnTo>
                      <a:pt x="166" y="2445"/>
                    </a:lnTo>
                    <a:lnTo>
                      <a:pt x="163" y="2458"/>
                    </a:lnTo>
                    <a:lnTo>
                      <a:pt x="162" y="2463"/>
                    </a:lnTo>
                    <a:lnTo>
                      <a:pt x="162" y="2477"/>
                    </a:lnTo>
                    <a:lnTo>
                      <a:pt x="162" y="2484"/>
                    </a:lnTo>
                    <a:lnTo>
                      <a:pt x="165" y="2489"/>
                    </a:lnTo>
                    <a:lnTo>
                      <a:pt x="169" y="2493"/>
                    </a:lnTo>
                    <a:lnTo>
                      <a:pt x="174" y="2499"/>
                    </a:lnTo>
                    <a:lnTo>
                      <a:pt x="180" y="2513"/>
                    </a:lnTo>
                    <a:lnTo>
                      <a:pt x="183" y="2525"/>
                    </a:lnTo>
                    <a:lnTo>
                      <a:pt x="184" y="2534"/>
                    </a:lnTo>
                    <a:lnTo>
                      <a:pt x="187" y="2548"/>
                    </a:lnTo>
                    <a:lnTo>
                      <a:pt x="187" y="2554"/>
                    </a:lnTo>
                    <a:lnTo>
                      <a:pt x="187" y="2559"/>
                    </a:lnTo>
                    <a:lnTo>
                      <a:pt x="189" y="2568"/>
                    </a:lnTo>
                    <a:lnTo>
                      <a:pt x="189" y="2574"/>
                    </a:lnTo>
                    <a:lnTo>
                      <a:pt x="192" y="2588"/>
                    </a:lnTo>
                    <a:lnTo>
                      <a:pt x="192" y="2595"/>
                    </a:lnTo>
                    <a:lnTo>
                      <a:pt x="195" y="2609"/>
                    </a:lnTo>
                    <a:lnTo>
                      <a:pt x="198" y="2621"/>
                    </a:lnTo>
                    <a:lnTo>
                      <a:pt x="200" y="2623"/>
                    </a:lnTo>
                    <a:lnTo>
                      <a:pt x="200" y="2624"/>
                    </a:lnTo>
                    <a:lnTo>
                      <a:pt x="192" y="2621"/>
                    </a:lnTo>
                    <a:lnTo>
                      <a:pt x="180" y="2615"/>
                    </a:lnTo>
                    <a:lnTo>
                      <a:pt x="172" y="2612"/>
                    </a:lnTo>
                    <a:lnTo>
                      <a:pt x="162" y="2611"/>
                    </a:lnTo>
                    <a:lnTo>
                      <a:pt x="137" y="2609"/>
                    </a:lnTo>
                    <a:lnTo>
                      <a:pt x="130" y="2609"/>
                    </a:lnTo>
                    <a:lnTo>
                      <a:pt x="122" y="2611"/>
                    </a:lnTo>
                    <a:lnTo>
                      <a:pt x="123" y="2620"/>
                    </a:lnTo>
                    <a:lnTo>
                      <a:pt x="123" y="2633"/>
                    </a:lnTo>
                    <a:lnTo>
                      <a:pt x="122" y="2639"/>
                    </a:lnTo>
                    <a:lnTo>
                      <a:pt x="119" y="2653"/>
                    </a:lnTo>
                    <a:lnTo>
                      <a:pt x="117" y="2659"/>
                    </a:lnTo>
                    <a:lnTo>
                      <a:pt x="114" y="2668"/>
                    </a:lnTo>
                    <a:lnTo>
                      <a:pt x="113" y="2676"/>
                    </a:lnTo>
                    <a:lnTo>
                      <a:pt x="113" y="2684"/>
                    </a:lnTo>
                    <a:lnTo>
                      <a:pt x="111" y="2691"/>
                    </a:lnTo>
                    <a:lnTo>
                      <a:pt x="111" y="2694"/>
                    </a:lnTo>
                    <a:lnTo>
                      <a:pt x="111" y="2696"/>
                    </a:lnTo>
                    <a:lnTo>
                      <a:pt x="111" y="2702"/>
                    </a:lnTo>
                    <a:lnTo>
                      <a:pt x="104" y="2706"/>
                    </a:lnTo>
                    <a:lnTo>
                      <a:pt x="99" y="2709"/>
                    </a:lnTo>
                    <a:lnTo>
                      <a:pt x="90" y="2715"/>
                    </a:lnTo>
                    <a:lnTo>
                      <a:pt x="87" y="2719"/>
                    </a:lnTo>
                    <a:lnTo>
                      <a:pt x="88" y="2722"/>
                    </a:lnTo>
                    <a:lnTo>
                      <a:pt x="99" y="2725"/>
                    </a:lnTo>
                    <a:lnTo>
                      <a:pt x="107" y="2729"/>
                    </a:lnTo>
                    <a:lnTo>
                      <a:pt x="111" y="2738"/>
                    </a:lnTo>
                    <a:lnTo>
                      <a:pt x="119" y="2747"/>
                    </a:lnTo>
                    <a:lnTo>
                      <a:pt x="127" y="2755"/>
                    </a:lnTo>
                    <a:lnTo>
                      <a:pt x="133" y="2758"/>
                    </a:lnTo>
                    <a:lnTo>
                      <a:pt x="137" y="2761"/>
                    </a:lnTo>
                    <a:lnTo>
                      <a:pt x="151" y="2770"/>
                    </a:lnTo>
                    <a:lnTo>
                      <a:pt x="165" y="2779"/>
                    </a:lnTo>
                    <a:lnTo>
                      <a:pt x="175" y="2785"/>
                    </a:lnTo>
                    <a:lnTo>
                      <a:pt x="183" y="2789"/>
                    </a:lnTo>
                    <a:lnTo>
                      <a:pt x="194" y="2798"/>
                    </a:lnTo>
                    <a:lnTo>
                      <a:pt x="201" y="2801"/>
                    </a:lnTo>
                    <a:lnTo>
                      <a:pt x="212" y="2807"/>
                    </a:lnTo>
                    <a:lnTo>
                      <a:pt x="222" y="2813"/>
                    </a:lnTo>
                    <a:lnTo>
                      <a:pt x="227" y="2816"/>
                    </a:lnTo>
                    <a:lnTo>
                      <a:pt x="233" y="2819"/>
                    </a:lnTo>
                    <a:lnTo>
                      <a:pt x="238" y="2819"/>
                    </a:lnTo>
                    <a:lnTo>
                      <a:pt x="247" y="2811"/>
                    </a:lnTo>
                    <a:lnTo>
                      <a:pt x="254" y="2799"/>
                    </a:lnTo>
                    <a:lnTo>
                      <a:pt x="259" y="2790"/>
                    </a:lnTo>
                    <a:lnTo>
                      <a:pt x="264" y="2776"/>
                    </a:lnTo>
                    <a:lnTo>
                      <a:pt x="268" y="2767"/>
                    </a:lnTo>
                    <a:lnTo>
                      <a:pt x="271" y="2761"/>
                    </a:lnTo>
                    <a:lnTo>
                      <a:pt x="283" y="2760"/>
                    </a:lnTo>
                    <a:lnTo>
                      <a:pt x="297" y="2760"/>
                    </a:lnTo>
                    <a:lnTo>
                      <a:pt x="306" y="2764"/>
                    </a:lnTo>
                    <a:lnTo>
                      <a:pt x="315" y="2769"/>
                    </a:lnTo>
                    <a:lnTo>
                      <a:pt x="324" y="2773"/>
                    </a:lnTo>
                    <a:lnTo>
                      <a:pt x="335" y="2776"/>
                    </a:lnTo>
                    <a:lnTo>
                      <a:pt x="356" y="2772"/>
                    </a:lnTo>
                    <a:lnTo>
                      <a:pt x="367" y="2770"/>
                    </a:lnTo>
                    <a:lnTo>
                      <a:pt x="379" y="2764"/>
                    </a:lnTo>
                    <a:lnTo>
                      <a:pt x="390" y="2754"/>
                    </a:lnTo>
                    <a:lnTo>
                      <a:pt x="402" y="2749"/>
                    </a:lnTo>
                    <a:lnTo>
                      <a:pt x="416" y="2747"/>
                    </a:lnTo>
                    <a:lnTo>
                      <a:pt x="426" y="2747"/>
                    </a:lnTo>
                    <a:lnTo>
                      <a:pt x="454" y="2757"/>
                    </a:lnTo>
                    <a:lnTo>
                      <a:pt x="490" y="2764"/>
                    </a:lnTo>
                    <a:lnTo>
                      <a:pt x="506" y="2761"/>
                    </a:lnTo>
                    <a:lnTo>
                      <a:pt x="509" y="2758"/>
                    </a:lnTo>
                    <a:lnTo>
                      <a:pt x="524" y="2738"/>
                    </a:lnTo>
                    <a:lnTo>
                      <a:pt x="551" y="2717"/>
                    </a:lnTo>
                    <a:lnTo>
                      <a:pt x="557" y="2715"/>
                    </a:lnTo>
                    <a:lnTo>
                      <a:pt x="562" y="2715"/>
                    </a:lnTo>
                    <a:lnTo>
                      <a:pt x="568" y="2717"/>
                    </a:lnTo>
                    <a:lnTo>
                      <a:pt x="592" y="2757"/>
                    </a:lnTo>
                    <a:lnTo>
                      <a:pt x="606" y="2763"/>
                    </a:lnTo>
                    <a:lnTo>
                      <a:pt x="621" y="2737"/>
                    </a:lnTo>
                    <a:lnTo>
                      <a:pt x="655" y="2706"/>
                    </a:lnTo>
                    <a:lnTo>
                      <a:pt x="664" y="2696"/>
                    </a:lnTo>
                    <a:lnTo>
                      <a:pt x="684" y="2697"/>
                    </a:lnTo>
                    <a:lnTo>
                      <a:pt x="693" y="2712"/>
                    </a:lnTo>
                    <a:lnTo>
                      <a:pt x="732" y="2744"/>
                    </a:lnTo>
                    <a:lnTo>
                      <a:pt x="774" y="2764"/>
                    </a:lnTo>
                    <a:lnTo>
                      <a:pt x="784" y="2775"/>
                    </a:lnTo>
                    <a:lnTo>
                      <a:pt x="833" y="2789"/>
                    </a:lnTo>
                    <a:lnTo>
                      <a:pt x="842" y="2790"/>
                    </a:lnTo>
                    <a:lnTo>
                      <a:pt x="862" y="2834"/>
                    </a:lnTo>
                    <a:lnTo>
                      <a:pt x="888" y="2836"/>
                    </a:lnTo>
                    <a:lnTo>
                      <a:pt x="915" y="2836"/>
                    </a:lnTo>
                    <a:lnTo>
                      <a:pt x="944" y="2828"/>
                    </a:lnTo>
                    <a:lnTo>
                      <a:pt x="968" y="2822"/>
                    </a:lnTo>
                    <a:lnTo>
                      <a:pt x="1043" y="2819"/>
                    </a:lnTo>
                    <a:lnTo>
                      <a:pt x="1099" y="2898"/>
                    </a:lnTo>
                    <a:lnTo>
                      <a:pt x="1101" y="2901"/>
                    </a:lnTo>
                    <a:lnTo>
                      <a:pt x="1110" y="2909"/>
                    </a:lnTo>
                    <a:lnTo>
                      <a:pt x="1116" y="2922"/>
                    </a:lnTo>
                    <a:lnTo>
                      <a:pt x="1130" y="2933"/>
                    </a:lnTo>
                    <a:lnTo>
                      <a:pt x="1166" y="2970"/>
                    </a:lnTo>
                    <a:lnTo>
                      <a:pt x="1174" y="2985"/>
                    </a:lnTo>
                    <a:lnTo>
                      <a:pt x="1175" y="2994"/>
                    </a:lnTo>
                    <a:lnTo>
                      <a:pt x="1178" y="2997"/>
                    </a:lnTo>
                    <a:lnTo>
                      <a:pt x="1186" y="2997"/>
                    </a:lnTo>
                    <a:lnTo>
                      <a:pt x="1209" y="2991"/>
                    </a:lnTo>
                    <a:lnTo>
                      <a:pt x="1213" y="2988"/>
                    </a:lnTo>
                    <a:lnTo>
                      <a:pt x="1229" y="2991"/>
                    </a:lnTo>
                    <a:lnTo>
                      <a:pt x="1265" y="2973"/>
                    </a:lnTo>
                    <a:lnTo>
                      <a:pt x="1299" y="2967"/>
                    </a:lnTo>
                    <a:lnTo>
                      <a:pt x="1376" y="2939"/>
                    </a:lnTo>
                    <a:lnTo>
                      <a:pt x="1389" y="2933"/>
                    </a:lnTo>
                    <a:lnTo>
                      <a:pt x="1393" y="2925"/>
                    </a:lnTo>
                    <a:lnTo>
                      <a:pt x="1417" y="2939"/>
                    </a:lnTo>
                    <a:lnTo>
                      <a:pt x="1445" y="2948"/>
                    </a:lnTo>
                    <a:lnTo>
                      <a:pt x="1475" y="2965"/>
                    </a:lnTo>
                    <a:lnTo>
                      <a:pt x="1480" y="2992"/>
                    </a:lnTo>
                    <a:lnTo>
                      <a:pt x="1489" y="3002"/>
                    </a:lnTo>
                    <a:lnTo>
                      <a:pt x="1554" y="3035"/>
                    </a:lnTo>
                    <a:lnTo>
                      <a:pt x="1576" y="3046"/>
                    </a:lnTo>
                    <a:lnTo>
                      <a:pt x="1661" y="3091"/>
                    </a:lnTo>
                    <a:lnTo>
                      <a:pt x="1751" y="3135"/>
                    </a:lnTo>
                    <a:lnTo>
                      <a:pt x="1859" y="3137"/>
                    </a:lnTo>
                    <a:lnTo>
                      <a:pt x="1870" y="3157"/>
                    </a:lnTo>
                    <a:lnTo>
                      <a:pt x="1889" y="3175"/>
                    </a:lnTo>
                    <a:lnTo>
                      <a:pt x="1897" y="3180"/>
                    </a:lnTo>
                    <a:lnTo>
                      <a:pt x="1912" y="3169"/>
                    </a:lnTo>
                    <a:lnTo>
                      <a:pt x="1921" y="3163"/>
                    </a:lnTo>
                    <a:lnTo>
                      <a:pt x="1929" y="3164"/>
                    </a:lnTo>
                    <a:lnTo>
                      <a:pt x="1937" y="3173"/>
                    </a:lnTo>
                    <a:lnTo>
                      <a:pt x="1940" y="3184"/>
                    </a:lnTo>
                    <a:lnTo>
                      <a:pt x="1940" y="3190"/>
                    </a:lnTo>
                    <a:lnTo>
                      <a:pt x="1940" y="3195"/>
                    </a:lnTo>
                    <a:lnTo>
                      <a:pt x="1943" y="3198"/>
                    </a:lnTo>
                    <a:lnTo>
                      <a:pt x="1946" y="3201"/>
                    </a:lnTo>
                    <a:lnTo>
                      <a:pt x="1949" y="3201"/>
                    </a:lnTo>
                    <a:lnTo>
                      <a:pt x="1956" y="3199"/>
                    </a:lnTo>
                    <a:lnTo>
                      <a:pt x="1959" y="3186"/>
                    </a:lnTo>
                    <a:lnTo>
                      <a:pt x="1961" y="3180"/>
                    </a:lnTo>
                    <a:lnTo>
                      <a:pt x="1965" y="3173"/>
                    </a:lnTo>
                    <a:lnTo>
                      <a:pt x="1967" y="3167"/>
                    </a:lnTo>
                    <a:lnTo>
                      <a:pt x="1972" y="3160"/>
                    </a:lnTo>
                    <a:lnTo>
                      <a:pt x="1976" y="3160"/>
                    </a:lnTo>
                    <a:lnTo>
                      <a:pt x="1979" y="3163"/>
                    </a:lnTo>
                    <a:lnTo>
                      <a:pt x="1981" y="3169"/>
                    </a:lnTo>
                    <a:lnTo>
                      <a:pt x="1976" y="3176"/>
                    </a:lnTo>
                    <a:lnTo>
                      <a:pt x="1973" y="3183"/>
                    </a:lnTo>
                    <a:lnTo>
                      <a:pt x="1970" y="3189"/>
                    </a:lnTo>
                    <a:lnTo>
                      <a:pt x="1969" y="3193"/>
                    </a:lnTo>
                    <a:lnTo>
                      <a:pt x="1965" y="3198"/>
                    </a:lnTo>
                    <a:lnTo>
                      <a:pt x="1965" y="3204"/>
                    </a:lnTo>
                    <a:lnTo>
                      <a:pt x="1965" y="3207"/>
                    </a:lnTo>
                    <a:lnTo>
                      <a:pt x="1972" y="3208"/>
                    </a:lnTo>
                    <a:lnTo>
                      <a:pt x="1972" y="3202"/>
                    </a:lnTo>
                    <a:lnTo>
                      <a:pt x="1975" y="3195"/>
                    </a:lnTo>
                    <a:lnTo>
                      <a:pt x="1981" y="3193"/>
                    </a:lnTo>
                    <a:lnTo>
                      <a:pt x="1985" y="3186"/>
                    </a:lnTo>
                    <a:lnTo>
                      <a:pt x="1994" y="3184"/>
                    </a:lnTo>
                    <a:lnTo>
                      <a:pt x="2005" y="3181"/>
                    </a:lnTo>
                    <a:lnTo>
                      <a:pt x="2023" y="3186"/>
                    </a:lnTo>
                    <a:lnTo>
                      <a:pt x="2026" y="3181"/>
                    </a:lnTo>
                    <a:lnTo>
                      <a:pt x="2032" y="3170"/>
                    </a:lnTo>
                    <a:lnTo>
                      <a:pt x="2037" y="3166"/>
                    </a:lnTo>
                    <a:lnTo>
                      <a:pt x="2043" y="3164"/>
                    </a:lnTo>
                    <a:lnTo>
                      <a:pt x="2048" y="3167"/>
                    </a:lnTo>
                    <a:lnTo>
                      <a:pt x="2048" y="3172"/>
                    </a:lnTo>
                    <a:lnTo>
                      <a:pt x="2043" y="3181"/>
                    </a:lnTo>
                    <a:lnTo>
                      <a:pt x="2032" y="3205"/>
                    </a:lnTo>
                    <a:lnTo>
                      <a:pt x="2032" y="3216"/>
                    </a:lnTo>
                    <a:lnTo>
                      <a:pt x="2032" y="3222"/>
                    </a:lnTo>
                    <a:lnTo>
                      <a:pt x="2031" y="3228"/>
                    </a:lnTo>
                    <a:lnTo>
                      <a:pt x="2028" y="3230"/>
                    </a:lnTo>
                    <a:lnTo>
                      <a:pt x="2026" y="3230"/>
                    </a:lnTo>
                    <a:lnTo>
                      <a:pt x="2020" y="3225"/>
                    </a:lnTo>
                    <a:lnTo>
                      <a:pt x="2017" y="3222"/>
                    </a:lnTo>
                    <a:lnTo>
                      <a:pt x="2016" y="3225"/>
                    </a:lnTo>
                    <a:lnTo>
                      <a:pt x="2014" y="3245"/>
                    </a:lnTo>
                    <a:lnTo>
                      <a:pt x="2052" y="3297"/>
                    </a:lnTo>
                    <a:lnTo>
                      <a:pt x="2093" y="3339"/>
                    </a:lnTo>
                    <a:lnTo>
                      <a:pt x="2148" y="3402"/>
                    </a:lnTo>
                    <a:lnTo>
                      <a:pt x="2163" y="3415"/>
                    </a:lnTo>
                    <a:lnTo>
                      <a:pt x="2192" y="3516"/>
                    </a:lnTo>
                    <a:lnTo>
                      <a:pt x="2200" y="3546"/>
                    </a:lnTo>
                    <a:lnTo>
                      <a:pt x="2224" y="3572"/>
                    </a:lnTo>
                    <a:lnTo>
                      <a:pt x="2247" y="3601"/>
                    </a:lnTo>
                    <a:lnTo>
                      <a:pt x="2262" y="3630"/>
                    </a:lnTo>
                    <a:lnTo>
                      <a:pt x="2267" y="3662"/>
                    </a:lnTo>
                    <a:lnTo>
                      <a:pt x="2264" y="3676"/>
                    </a:lnTo>
                    <a:lnTo>
                      <a:pt x="2262" y="3689"/>
                    </a:lnTo>
                    <a:lnTo>
                      <a:pt x="2265" y="3711"/>
                    </a:lnTo>
                    <a:lnTo>
                      <a:pt x="2270" y="3736"/>
                    </a:lnTo>
                    <a:lnTo>
                      <a:pt x="2274" y="3744"/>
                    </a:lnTo>
                    <a:lnTo>
                      <a:pt x="2322" y="3761"/>
                    </a:lnTo>
                    <a:lnTo>
                      <a:pt x="2326" y="3759"/>
                    </a:lnTo>
                    <a:lnTo>
                      <a:pt x="2335" y="3733"/>
                    </a:lnTo>
                    <a:lnTo>
                      <a:pt x="2338" y="3714"/>
                    </a:lnTo>
                    <a:lnTo>
                      <a:pt x="2343" y="3694"/>
                    </a:lnTo>
                    <a:lnTo>
                      <a:pt x="2349" y="3677"/>
                    </a:lnTo>
                    <a:lnTo>
                      <a:pt x="2352" y="3660"/>
                    </a:lnTo>
                    <a:lnTo>
                      <a:pt x="2357" y="3648"/>
                    </a:lnTo>
                    <a:lnTo>
                      <a:pt x="2360" y="3634"/>
                    </a:lnTo>
                    <a:lnTo>
                      <a:pt x="2363" y="3619"/>
                    </a:lnTo>
                    <a:lnTo>
                      <a:pt x="2369" y="3606"/>
                    </a:lnTo>
                    <a:lnTo>
                      <a:pt x="2372" y="3590"/>
                    </a:lnTo>
                    <a:lnTo>
                      <a:pt x="2375" y="3580"/>
                    </a:lnTo>
                    <a:lnTo>
                      <a:pt x="2378" y="3569"/>
                    </a:lnTo>
                    <a:lnTo>
                      <a:pt x="2380" y="3564"/>
                    </a:lnTo>
                    <a:lnTo>
                      <a:pt x="2386" y="3560"/>
                    </a:lnTo>
                    <a:lnTo>
                      <a:pt x="2387" y="3557"/>
                    </a:lnTo>
                    <a:lnTo>
                      <a:pt x="2389" y="3555"/>
                    </a:lnTo>
                    <a:lnTo>
                      <a:pt x="2393" y="3546"/>
                    </a:lnTo>
                    <a:lnTo>
                      <a:pt x="2398" y="3534"/>
                    </a:lnTo>
                    <a:lnTo>
                      <a:pt x="2401" y="3526"/>
                    </a:lnTo>
                    <a:lnTo>
                      <a:pt x="2405" y="3519"/>
                    </a:lnTo>
                    <a:lnTo>
                      <a:pt x="2412" y="3511"/>
                    </a:lnTo>
                    <a:lnTo>
                      <a:pt x="2416" y="3501"/>
                    </a:lnTo>
                    <a:lnTo>
                      <a:pt x="2418" y="3493"/>
                    </a:lnTo>
                    <a:lnTo>
                      <a:pt x="2419" y="3481"/>
                    </a:lnTo>
                    <a:lnTo>
                      <a:pt x="2418" y="3464"/>
                    </a:lnTo>
                    <a:lnTo>
                      <a:pt x="2419" y="3434"/>
                    </a:lnTo>
                    <a:lnTo>
                      <a:pt x="2419" y="3423"/>
                    </a:lnTo>
                    <a:lnTo>
                      <a:pt x="2419" y="3412"/>
                    </a:lnTo>
                    <a:lnTo>
                      <a:pt x="2419" y="3405"/>
                    </a:lnTo>
                    <a:lnTo>
                      <a:pt x="2419" y="3394"/>
                    </a:lnTo>
                    <a:lnTo>
                      <a:pt x="2419" y="3385"/>
                    </a:lnTo>
                    <a:lnTo>
                      <a:pt x="2422" y="3380"/>
                    </a:lnTo>
                    <a:lnTo>
                      <a:pt x="2430" y="3365"/>
                    </a:lnTo>
                    <a:lnTo>
                      <a:pt x="2434" y="3348"/>
                    </a:lnTo>
                    <a:lnTo>
                      <a:pt x="2440" y="3335"/>
                    </a:lnTo>
                    <a:lnTo>
                      <a:pt x="2447" y="3321"/>
                    </a:lnTo>
                    <a:lnTo>
                      <a:pt x="2451" y="3307"/>
                    </a:lnTo>
                    <a:lnTo>
                      <a:pt x="2454" y="3294"/>
                    </a:lnTo>
                    <a:lnTo>
                      <a:pt x="2459" y="3280"/>
                    </a:lnTo>
                    <a:lnTo>
                      <a:pt x="2468" y="3269"/>
                    </a:lnTo>
                    <a:lnTo>
                      <a:pt x="2472" y="3259"/>
                    </a:lnTo>
                    <a:lnTo>
                      <a:pt x="2477" y="3248"/>
                    </a:lnTo>
                    <a:lnTo>
                      <a:pt x="2480" y="3237"/>
                    </a:lnTo>
                    <a:lnTo>
                      <a:pt x="2486" y="3225"/>
                    </a:lnTo>
                    <a:lnTo>
                      <a:pt x="2491" y="3215"/>
                    </a:lnTo>
                    <a:lnTo>
                      <a:pt x="2495" y="3204"/>
                    </a:lnTo>
                    <a:lnTo>
                      <a:pt x="2501" y="3190"/>
                    </a:lnTo>
                    <a:lnTo>
                      <a:pt x="2506" y="3176"/>
                    </a:lnTo>
                    <a:lnTo>
                      <a:pt x="2509" y="3172"/>
                    </a:lnTo>
                    <a:lnTo>
                      <a:pt x="2510" y="3166"/>
                    </a:lnTo>
                    <a:lnTo>
                      <a:pt x="2513" y="3155"/>
                    </a:lnTo>
                    <a:lnTo>
                      <a:pt x="2518" y="3141"/>
                    </a:lnTo>
                    <a:lnTo>
                      <a:pt x="2520" y="3134"/>
                    </a:lnTo>
                    <a:lnTo>
                      <a:pt x="2521" y="3132"/>
                    </a:lnTo>
                    <a:lnTo>
                      <a:pt x="2521" y="3131"/>
                    </a:lnTo>
                    <a:lnTo>
                      <a:pt x="2521" y="3126"/>
                    </a:lnTo>
                    <a:lnTo>
                      <a:pt x="2523" y="3116"/>
                    </a:lnTo>
                    <a:lnTo>
                      <a:pt x="2526" y="3107"/>
                    </a:lnTo>
                    <a:lnTo>
                      <a:pt x="2527" y="3094"/>
                    </a:lnTo>
                    <a:lnTo>
                      <a:pt x="2527" y="3088"/>
                    </a:lnTo>
                    <a:lnTo>
                      <a:pt x="2529" y="3088"/>
                    </a:lnTo>
                    <a:lnTo>
                      <a:pt x="2529" y="3085"/>
                    </a:lnTo>
                    <a:lnTo>
                      <a:pt x="2530" y="3081"/>
                    </a:lnTo>
                    <a:lnTo>
                      <a:pt x="2530" y="3076"/>
                    </a:lnTo>
                    <a:lnTo>
                      <a:pt x="2532" y="3072"/>
                    </a:lnTo>
                    <a:lnTo>
                      <a:pt x="2529" y="3073"/>
                    </a:lnTo>
                    <a:lnTo>
                      <a:pt x="2533" y="3061"/>
                    </a:lnTo>
                    <a:lnTo>
                      <a:pt x="2533" y="3055"/>
                    </a:lnTo>
                    <a:lnTo>
                      <a:pt x="2564" y="2994"/>
                    </a:lnTo>
                    <a:lnTo>
                      <a:pt x="2567" y="2982"/>
                    </a:lnTo>
                    <a:lnTo>
                      <a:pt x="2570" y="2971"/>
                    </a:lnTo>
                    <a:lnTo>
                      <a:pt x="2588" y="2915"/>
                    </a:lnTo>
                    <a:lnTo>
                      <a:pt x="2590" y="2904"/>
                    </a:lnTo>
                    <a:lnTo>
                      <a:pt x="2590" y="2892"/>
                    </a:lnTo>
                    <a:lnTo>
                      <a:pt x="2603" y="2837"/>
                    </a:lnTo>
                    <a:lnTo>
                      <a:pt x="2605" y="2834"/>
                    </a:lnTo>
                    <a:lnTo>
                      <a:pt x="2608" y="2831"/>
                    </a:lnTo>
                    <a:lnTo>
                      <a:pt x="2611" y="2827"/>
                    </a:lnTo>
                    <a:lnTo>
                      <a:pt x="2614" y="2819"/>
                    </a:lnTo>
                    <a:lnTo>
                      <a:pt x="2615" y="2814"/>
                    </a:lnTo>
                    <a:lnTo>
                      <a:pt x="2615" y="2810"/>
                    </a:lnTo>
                    <a:lnTo>
                      <a:pt x="2619" y="2805"/>
                    </a:lnTo>
                    <a:lnTo>
                      <a:pt x="2620" y="2802"/>
                    </a:lnTo>
                    <a:lnTo>
                      <a:pt x="2620" y="2796"/>
                    </a:lnTo>
                    <a:lnTo>
                      <a:pt x="2619" y="2792"/>
                    </a:lnTo>
                    <a:lnTo>
                      <a:pt x="2620" y="2789"/>
                    </a:lnTo>
                    <a:lnTo>
                      <a:pt x="2622" y="2782"/>
                    </a:lnTo>
                    <a:lnTo>
                      <a:pt x="2623" y="2776"/>
                    </a:lnTo>
                    <a:lnTo>
                      <a:pt x="2626" y="2772"/>
                    </a:lnTo>
                    <a:lnTo>
                      <a:pt x="2628" y="2767"/>
                    </a:lnTo>
                    <a:lnTo>
                      <a:pt x="2628" y="2761"/>
                    </a:lnTo>
                    <a:lnTo>
                      <a:pt x="2628" y="2752"/>
                    </a:lnTo>
                    <a:lnTo>
                      <a:pt x="2626" y="2735"/>
                    </a:lnTo>
                    <a:lnTo>
                      <a:pt x="2628" y="2729"/>
                    </a:lnTo>
                    <a:lnTo>
                      <a:pt x="2632" y="2729"/>
                    </a:lnTo>
                    <a:lnTo>
                      <a:pt x="2638" y="2729"/>
                    </a:lnTo>
                    <a:lnTo>
                      <a:pt x="2644" y="2728"/>
                    </a:lnTo>
                    <a:lnTo>
                      <a:pt x="2655" y="2726"/>
                    </a:lnTo>
                    <a:lnTo>
                      <a:pt x="2661" y="2725"/>
                    </a:lnTo>
                    <a:lnTo>
                      <a:pt x="2670" y="2725"/>
                    </a:lnTo>
                    <a:lnTo>
                      <a:pt x="2675" y="2725"/>
                    </a:lnTo>
                    <a:lnTo>
                      <a:pt x="2679" y="2725"/>
                    </a:lnTo>
                    <a:lnTo>
                      <a:pt x="2682" y="2728"/>
                    </a:lnTo>
                    <a:lnTo>
                      <a:pt x="2687" y="2729"/>
                    </a:lnTo>
                    <a:lnTo>
                      <a:pt x="2693" y="2732"/>
                    </a:lnTo>
                    <a:lnTo>
                      <a:pt x="2696" y="2734"/>
                    </a:lnTo>
                    <a:lnTo>
                      <a:pt x="2701" y="2735"/>
                    </a:lnTo>
                    <a:lnTo>
                      <a:pt x="2701" y="2741"/>
                    </a:lnTo>
                    <a:lnTo>
                      <a:pt x="2702" y="2746"/>
                    </a:lnTo>
                    <a:lnTo>
                      <a:pt x="2705" y="2752"/>
                    </a:lnTo>
                    <a:lnTo>
                      <a:pt x="2708" y="2757"/>
                    </a:lnTo>
                    <a:lnTo>
                      <a:pt x="2713" y="2757"/>
                    </a:lnTo>
                    <a:lnTo>
                      <a:pt x="2724" y="2757"/>
                    </a:lnTo>
                    <a:lnTo>
                      <a:pt x="2730" y="2755"/>
                    </a:lnTo>
                    <a:lnTo>
                      <a:pt x="2736" y="2755"/>
                    </a:lnTo>
                    <a:lnTo>
                      <a:pt x="2739" y="2755"/>
                    </a:lnTo>
                    <a:lnTo>
                      <a:pt x="2743" y="2757"/>
                    </a:lnTo>
                    <a:lnTo>
                      <a:pt x="2745" y="2758"/>
                    </a:lnTo>
                    <a:lnTo>
                      <a:pt x="2751" y="2760"/>
                    </a:lnTo>
                    <a:lnTo>
                      <a:pt x="2756" y="2757"/>
                    </a:lnTo>
                    <a:lnTo>
                      <a:pt x="2757" y="2757"/>
                    </a:lnTo>
                    <a:lnTo>
                      <a:pt x="2762" y="2757"/>
                    </a:lnTo>
                    <a:lnTo>
                      <a:pt x="2763" y="2760"/>
                    </a:lnTo>
                    <a:lnTo>
                      <a:pt x="2766" y="2764"/>
                    </a:lnTo>
                    <a:lnTo>
                      <a:pt x="2769" y="2770"/>
                    </a:lnTo>
                    <a:lnTo>
                      <a:pt x="2775" y="2776"/>
                    </a:lnTo>
                    <a:lnTo>
                      <a:pt x="2778" y="2781"/>
                    </a:lnTo>
                    <a:lnTo>
                      <a:pt x="2781" y="2789"/>
                    </a:lnTo>
                    <a:lnTo>
                      <a:pt x="2786" y="2793"/>
                    </a:lnTo>
                    <a:lnTo>
                      <a:pt x="2789" y="2793"/>
                    </a:lnTo>
                    <a:lnTo>
                      <a:pt x="2792" y="2790"/>
                    </a:lnTo>
                    <a:lnTo>
                      <a:pt x="2798" y="2789"/>
                    </a:lnTo>
                    <a:lnTo>
                      <a:pt x="2803" y="2787"/>
                    </a:lnTo>
                    <a:lnTo>
                      <a:pt x="2807" y="2789"/>
                    </a:lnTo>
                    <a:lnTo>
                      <a:pt x="2809" y="2792"/>
                    </a:lnTo>
                    <a:lnTo>
                      <a:pt x="2812" y="2795"/>
                    </a:lnTo>
                    <a:lnTo>
                      <a:pt x="2815" y="2798"/>
                    </a:lnTo>
                    <a:lnTo>
                      <a:pt x="2816" y="2799"/>
                    </a:lnTo>
                    <a:lnTo>
                      <a:pt x="2821" y="2801"/>
                    </a:lnTo>
                    <a:lnTo>
                      <a:pt x="2826" y="2804"/>
                    </a:lnTo>
                    <a:lnTo>
                      <a:pt x="2829" y="2808"/>
                    </a:lnTo>
                    <a:lnTo>
                      <a:pt x="2830" y="2807"/>
                    </a:lnTo>
                    <a:lnTo>
                      <a:pt x="2830" y="2808"/>
                    </a:lnTo>
                    <a:lnTo>
                      <a:pt x="2830" y="2810"/>
                    </a:lnTo>
                    <a:lnTo>
                      <a:pt x="2832" y="2813"/>
                    </a:lnTo>
                    <a:lnTo>
                      <a:pt x="2833" y="2814"/>
                    </a:lnTo>
                    <a:lnTo>
                      <a:pt x="2836" y="2814"/>
                    </a:lnTo>
                    <a:lnTo>
                      <a:pt x="2838" y="2813"/>
                    </a:lnTo>
                    <a:lnTo>
                      <a:pt x="2841" y="2814"/>
                    </a:lnTo>
                    <a:lnTo>
                      <a:pt x="2841" y="2817"/>
                    </a:lnTo>
                    <a:lnTo>
                      <a:pt x="2844" y="2819"/>
                    </a:lnTo>
                    <a:lnTo>
                      <a:pt x="2847" y="2822"/>
                    </a:lnTo>
                    <a:lnTo>
                      <a:pt x="2847" y="2825"/>
                    </a:lnTo>
                    <a:lnTo>
                      <a:pt x="2847" y="2828"/>
                    </a:lnTo>
                    <a:lnTo>
                      <a:pt x="2848" y="2831"/>
                    </a:lnTo>
                    <a:lnTo>
                      <a:pt x="2851" y="2831"/>
                    </a:lnTo>
                    <a:lnTo>
                      <a:pt x="2854" y="2831"/>
                    </a:lnTo>
                    <a:lnTo>
                      <a:pt x="2859" y="2833"/>
                    </a:lnTo>
                    <a:lnTo>
                      <a:pt x="2862" y="2834"/>
                    </a:lnTo>
                    <a:lnTo>
                      <a:pt x="2867" y="2836"/>
                    </a:lnTo>
                    <a:lnTo>
                      <a:pt x="2870" y="2837"/>
                    </a:lnTo>
                    <a:lnTo>
                      <a:pt x="2873" y="2837"/>
                    </a:lnTo>
                    <a:lnTo>
                      <a:pt x="2880" y="2839"/>
                    </a:lnTo>
                    <a:lnTo>
                      <a:pt x="2886" y="2840"/>
                    </a:lnTo>
                    <a:lnTo>
                      <a:pt x="2893" y="2842"/>
                    </a:lnTo>
                    <a:lnTo>
                      <a:pt x="2897" y="2842"/>
                    </a:lnTo>
                    <a:lnTo>
                      <a:pt x="2902" y="2843"/>
                    </a:lnTo>
                    <a:lnTo>
                      <a:pt x="2902" y="2846"/>
                    </a:lnTo>
                    <a:lnTo>
                      <a:pt x="2902" y="2848"/>
                    </a:lnTo>
                    <a:lnTo>
                      <a:pt x="2902" y="2851"/>
                    </a:lnTo>
                    <a:lnTo>
                      <a:pt x="2902" y="2852"/>
                    </a:lnTo>
                    <a:lnTo>
                      <a:pt x="2902" y="2854"/>
                    </a:lnTo>
                    <a:lnTo>
                      <a:pt x="2920" y="2848"/>
                    </a:lnTo>
                    <a:lnTo>
                      <a:pt x="2943" y="2854"/>
                    </a:lnTo>
                    <a:lnTo>
                      <a:pt x="2958" y="2866"/>
                    </a:lnTo>
                    <a:lnTo>
                      <a:pt x="2990" y="2878"/>
                    </a:lnTo>
                    <a:lnTo>
                      <a:pt x="3002" y="2868"/>
                    </a:lnTo>
                    <a:lnTo>
                      <a:pt x="3008" y="2875"/>
                    </a:lnTo>
                    <a:lnTo>
                      <a:pt x="3017" y="2868"/>
                    </a:lnTo>
                    <a:lnTo>
                      <a:pt x="3023" y="2877"/>
                    </a:lnTo>
                    <a:lnTo>
                      <a:pt x="3051" y="2883"/>
                    </a:lnTo>
                    <a:lnTo>
                      <a:pt x="3068" y="2889"/>
                    </a:lnTo>
                    <a:lnTo>
                      <a:pt x="3075" y="2890"/>
                    </a:lnTo>
                    <a:lnTo>
                      <a:pt x="3080" y="2890"/>
                    </a:lnTo>
                    <a:lnTo>
                      <a:pt x="3083" y="2887"/>
                    </a:lnTo>
                    <a:lnTo>
                      <a:pt x="3089" y="2884"/>
                    </a:lnTo>
                    <a:lnTo>
                      <a:pt x="3090" y="2880"/>
                    </a:lnTo>
                    <a:lnTo>
                      <a:pt x="3092" y="2875"/>
                    </a:lnTo>
                    <a:lnTo>
                      <a:pt x="3095" y="2872"/>
                    </a:lnTo>
                    <a:lnTo>
                      <a:pt x="3097" y="2871"/>
                    </a:lnTo>
                    <a:lnTo>
                      <a:pt x="3103" y="2869"/>
                    </a:lnTo>
                    <a:lnTo>
                      <a:pt x="3113" y="2865"/>
                    </a:lnTo>
                    <a:lnTo>
                      <a:pt x="3118" y="2866"/>
                    </a:lnTo>
                    <a:lnTo>
                      <a:pt x="3124" y="2868"/>
                    </a:lnTo>
                    <a:lnTo>
                      <a:pt x="3130" y="2869"/>
                    </a:lnTo>
                    <a:lnTo>
                      <a:pt x="3138" y="2869"/>
                    </a:lnTo>
                    <a:lnTo>
                      <a:pt x="3144" y="2869"/>
                    </a:lnTo>
                    <a:lnTo>
                      <a:pt x="3147" y="2868"/>
                    </a:lnTo>
                    <a:lnTo>
                      <a:pt x="3150" y="2869"/>
                    </a:lnTo>
                    <a:lnTo>
                      <a:pt x="3157" y="2869"/>
                    </a:lnTo>
                    <a:lnTo>
                      <a:pt x="3164" y="2868"/>
                    </a:lnTo>
                    <a:lnTo>
                      <a:pt x="3170" y="2866"/>
                    </a:lnTo>
                    <a:lnTo>
                      <a:pt x="3174" y="2869"/>
                    </a:lnTo>
                    <a:lnTo>
                      <a:pt x="3177" y="2871"/>
                    </a:lnTo>
                    <a:lnTo>
                      <a:pt x="3182" y="2869"/>
                    </a:lnTo>
                    <a:lnTo>
                      <a:pt x="3188" y="2866"/>
                    </a:lnTo>
                    <a:lnTo>
                      <a:pt x="3192" y="2863"/>
                    </a:lnTo>
                    <a:lnTo>
                      <a:pt x="3199" y="2863"/>
                    </a:lnTo>
                    <a:lnTo>
                      <a:pt x="3202" y="2862"/>
                    </a:lnTo>
                    <a:lnTo>
                      <a:pt x="3208" y="2863"/>
                    </a:lnTo>
                    <a:lnTo>
                      <a:pt x="3214" y="2863"/>
                    </a:lnTo>
                    <a:lnTo>
                      <a:pt x="3220" y="2875"/>
                    </a:lnTo>
                    <a:lnTo>
                      <a:pt x="3224" y="2874"/>
                    </a:lnTo>
                    <a:lnTo>
                      <a:pt x="3231" y="2878"/>
                    </a:lnTo>
                    <a:lnTo>
                      <a:pt x="3232" y="2880"/>
                    </a:lnTo>
                    <a:lnTo>
                      <a:pt x="3238" y="2881"/>
                    </a:lnTo>
                    <a:lnTo>
                      <a:pt x="3246" y="2878"/>
                    </a:lnTo>
                    <a:lnTo>
                      <a:pt x="3250" y="2874"/>
                    </a:lnTo>
                    <a:lnTo>
                      <a:pt x="3256" y="2869"/>
                    </a:lnTo>
                    <a:lnTo>
                      <a:pt x="3261" y="2866"/>
                    </a:lnTo>
                    <a:lnTo>
                      <a:pt x="3269" y="2866"/>
                    </a:lnTo>
                    <a:lnTo>
                      <a:pt x="3273" y="2868"/>
                    </a:lnTo>
                    <a:lnTo>
                      <a:pt x="3278" y="2869"/>
                    </a:lnTo>
                    <a:lnTo>
                      <a:pt x="3284" y="2869"/>
                    </a:lnTo>
                    <a:lnTo>
                      <a:pt x="3291" y="2869"/>
                    </a:lnTo>
                    <a:lnTo>
                      <a:pt x="3296" y="2868"/>
                    </a:lnTo>
                    <a:lnTo>
                      <a:pt x="3304" y="2868"/>
                    </a:lnTo>
                    <a:lnTo>
                      <a:pt x="3307" y="2874"/>
                    </a:lnTo>
                    <a:lnTo>
                      <a:pt x="3311" y="2880"/>
                    </a:lnTo>
                    <a:lnTo>
                      <a:pt x="3317" y="2887"/>
                    </a:lnTo>
                    <a:lnTo>
                      <a:pt x="3319" y="2889"/>
                    </a:lnTo>
                    <a:lnTo>
                      <a:pt x="3317" y="2887"/>
                    </a:lnTo>
                    <a:lnTo>
                      <a:pt x="3319" y="2889"/>
                    </a:lnTo>
                    <a:lnTo>
                      <a:pt x="3328" y="2903"/>
                    </a:lnTo>
                    <a:lnTo>
                      <a:pt x="3331" y="2909"/>
                    </a:lnTo>
                    <a:lnTo>
                      <a:pt x="3331" y="2913"/>
                    </a:lnTo>
                    <a:lnTo>
                      <a:pt x="3331" y="2916"/>
                    </a:lnTo>
                    <a:lnTo>
                      <a:pt x="3331" y="2922"/>
                    </a:lnTo>
                    <a:lnTo>
                      <a:pt x="3331" y="2928"/>
                    </a:lnTo>
                    <a:lnTo>
                      <a:pt x="3331" y="2933"/>
                    </a:lnTo>
                    <a:lnTo>
                      <a:pt x="3331" y="2938"/>
                    </a:lnTo>
                    <a:lnTo>
                      <a:pt x="3329" y="2941"/>
                    </a:lnTo>
                    <a:lnTo>
                      <a:pt x="3329" y="2948"/>
                    </a:lnTo>
                    <a:lnTo>
                      <a:pt x="3320" y="2957"/>
                    </a:lnTo>
                    <a:lnTo>
                      <a:pt x="3314" y="2957"/>
                    </a:lnTo>
                    <a:lnTo>
                      <a:pt x="3311" y="2959"/>
                    </a:lnTo>
                    <a:lnTo>
                      <a:pt x="3310" y="2962"/>
                    </a:lnTo>
                    <a:lnTo>
                      <a:pt x="3310" y="2967"/>
                    </a:lnTo>
                    <a:lnTo>
                      <a:pt x="3316" y="2971"/>
                    </a:lnTo>
                    <a:lnTo>
                      <a:pt x="3322" y="2971"/>
                    </a:lnTo>
                    <a:lnTo>
                      <a:pt x="3328" y="2970"/>
                    </a:lnTo>
                    <a:lnTo>
                      <a:pt x="3332" y="2967"/>
                    </a:lnTo>
                    <a:lnTo>
                      <a:pt x="3339" y="2967"/>
                    </a:lnTo>
                    <a:lnTo>
                      <a:pt x="3352" y="2971"/>
                    </a:lnTo>
                    <a:lnTo>
                      <a:pt x="3352" y="2973"/>
                    </a:lnTo>
                    <a:lnTo>
                      <a:pt x="3360" y="2971"/>
                    </a:lnTo>
                    <a:lnTo>
                      <a:pt x="3363" y="2968"/>
                    </a:lnTo>
                    <a:lnTo>
                      <a:pt x="3366" y="2962"/>
                    </a:lnTo>
                    <a:lnTo>
                      <a:pt x="3369" y="2962"/>
                    </a:lnTo>
                    <a:lnTo>
                      <a:pt x="3375" y="2960"/>
                    </a:lnTo>
                    <a:lnTo>
                      <a:pt x="3381" y="2957"/>
                    </a:lnTo>
                    <a:lnTo>
                      <a:pt x="3386" y="2954"/>
                    </a:lnTo>
                    <a:lnTo>
                      <a:pt x="3390" y="2954"/>
                    </a:lnTo>
                    <a:lnTo>
                      <a:pt x="3396" y="2956"/>
                    </a:lnTo>
                    <a:lnTo>
                      <a:pt x="3401" y="2956"/>
                    </a:lnTo>
                    <a:lnTo>
                      <a:pt x="3406" y="2954"/>
                    </a:lnTo>
                    <a:lnTo>
                      <a:pt x="3410" y="2951"/>
                    </a:lnTo>
                    <a:lnTo>
                      <a:pt x="3415" y="2950"/>
                    </a:lnTo>
                    <a:lnTo>
                      <a:pt x="3419" y="2948"/>
                    </a:lnTo>
                    <a:lnTo>
                      <a:pt x="3425" y="2944"/>
                    </a:lnTo>
                    <a:lnTo>
                      <a:pt x="3425" y="2936"/>
                    </a:lnTo>
                    <a:lnTo>
                      <a:pt x="3425" y="2928"/>
                    </a:lnTo>
                    <a:lnTo>
                      <a:pt x="3427" y="2922"/>
                    </a:lnTo>
                    <a:lnTo>
                      <a:pt x="3428" y="2916"/>
                    </a:lnTo>
                    <a:lnTo>
                      <a:pt x="3431" y="2915"/>
                    </a:lnTo>
                    <a:lnTo>
                      <a:pt x="3436" y="2913"/>
                    </a:lnTo>
                    <a:lnTo>
                      <a:pt x="3447" y="2912"/>
                    </a:lnTo>
                    <a:lnTo>
                      <a:pt x="3451" y="2912"/>
                    </a:lnTo>
                    <a:lnTo>
                      <a:pt x="3459" y="2910"/>
                    </a:lnTo>
                    <a:lnTo>
                      <a:pt x="3462" y="2909"/>
                    </a:lnTo>
                    <a:lnTo>
                      <a:pt x="3466" y="2906"/>
                    </a:lnTo>
                    <a:lnTo>
                      <a:pt x="3466" y="2898"/>
                    </a:lnTo>
                    <a:lnTo>
                      <a:pt x="3468" y="2892"/>
                    </a:lnTo>
                    <a:lnTo>
                      <a:pt x="3474" y="2889"/>
                    </a:lnTo>
                    <a:lnTo>
                      <a:pt x="3480" y="2886"/>
                    </a:lnTo>
                    <a:lnTo>
                      <a:pt x="3483" y="2880"/>
                    </a:lnTo>
                    <a:lnTo>
                      <a:pt x="3485" y="2875"/>
                    </a:lnTo>
                    <a:lnTo>
                      <a:pt x="3492" y="2874"/>
                    </a:lnTo>
                    <a:lnTo>
                      <a:pt x="3497" y="2874"/>
                    </a:lnTo>
                    <a:lnTo>
                      <a:pt x="3501" y="2872"/>
                    </a:lnTo>
                    <a:lnTo>
                      <a:pt x="3505" y="2868"/>
                    </a:lnTo>
                    <a:lnTo>
                      <a:pt x="3506" y="2862"/>
                    </a:lnTo>
                    <a:lnTo>
                      <a:pt x="3511" y="2857"/>
                    </a:lnTo>
                    <a:lnTo>
                      <a:pt x="3515" y="2852"/>
                    </a:lnTo>
                    <a:lnTo>
                      <a:pt x="3515" y="2846"/>
                    </a:lnTo>
                    <a:lnTo>
                      <a:pt x="3517" y="2840"/>
                    </a:lnTo>
                    <a:lnTo>
                      <a:pt x="3521" y="2837"/>
                    </a:lnTo>
                    <a:lnTo>
                      <a:pt x="3527" y="2836"/>
                    </a:lnTo>
                    <a:lnTo>
                      <a:pt x="3533" y="2836"/>
                    </a:lnTo>
                    <a:lnTo>
                      <a:pt x="3543" y="2833"/>
                    </a:lnTo>
                    <a:lnTo>
                      <a:pt x="3546" y="2828"/>
                    </a:lnTo>
                    <a:lnTo>
                      <a:pt x="3549" y="2827"/>
                    </a:lnTo>
                    <a:lnTo>
                      <a:pt x="3553" y="2830"/>
                    </a:lnTo>
                    <a:lnTo>
                      <a:pt x="3559" y="2836"/>
                    </a:lnTo>
                    <a:lnTo>
                      <a:pt x="3561" y="2837"/>
                    </a:lnTo>
                    <a:lnTo>
                      <a:pt x="3567" y="2842"/>
                    </a:lnTo>
                    <a:lnTo>
                      <a:pt x="3573" y="2837"/>
                    </a:lnTo>
                    <a:lnTo>
                      <a:pt x="3576" y="2834"/>
                    </a:lnTo>
                    <a:lnTo>
                      <a:pt x="3582" y="2837"/>
                    </a:lnTo>
                    <a:lnTo>
                      <a:pt x="3588" y="2840"/>
                    </a:lnTo>
                    <a:lnTo>
                      <a:pt x="3597" y="2836"/>
                    </a:lnTo>
                    <a:lnTo>
                      <a:pt x="3603" y="2833"/>
                    </a:lnTo>
                    <a:lnTo>
                      <a:pt x="3610" y="2833"/>
                    </a:lnTo>
                    <a:lnTo>
                      <a:pt x="3619" y="2833"/>
                    </a:lnTo>
                    <a:lnTo>
                      <a:pt x="3625" y="2834"/>
                    </a:lnTo>
                    <a:lnTo>
                      <a:pt x="3629" y="2834"/>
                    </a:lnTo>
                    <a:lnTo>
                      <a:pt x="3637" y="2836"/>
                    </a:lnTo>
                    <a:lnTo>
                      <a:pt x="3646" y="2837"/>
                    </a:lnTo>
                    <a:lnTo>
                      <a:pt x="3651" y="2833"/>
                    </a:lnTo>
                    <a:lnTo>
                      <a:pt x="3652" y="2827"/>
                    </a:lnTo>
                    <a:lnTo>
                      <a:pt x="3657" y="2822"/>
                    </a:lnTo>
                    <a:lnTo>
                      <a:pt x="3655" y="2819"/>
                    </a:lnTo>
                    <a:lnTo>
                      <a:pt x="3658" y="2810"/>
                    </a:lnTo>
                    <a:lnTo>
                      <a:pt x="3661" y="2802"/>
                    </a:lnTo>
                    <a:lnTo>
                      <a:pt x="3664" y="2795"/>
                    </a:lnTo>
                    <a:lnTo>
                      <a:pt x="3669" y="2789"/>
                    </a:lnTo>
                    <a:lnTo>
                      <a:pt x="3670" y="2784"/>
                    </a:lnTo>
                    <a:lnTo>
                      <a:pt x="3673" y="2776"/>
                    </a:lnTo>
                    <a:lnTo>
                      <a:pt x="3680" y="2772"/>
                    </a:lnTo>
                    <a:lnTo>
                      <a:pt x="3684" y="2769"/>
                    </a:lnTo>
                    <a:lnTo>
                      <a:pt x="3690" y="2763"/>
                    </a:lnTo>
                    <a:lnTo>
                      <a:pt x="3693" y="2758"/>
                    </a:lnTo>
                    <a:lnTo>
                      <a:pt x="3696" y="2752"/>
                    </a:lnTo>
                    <a:lnTo>
                      <a:pt x="3702" y="2744"/>
                    </a:lnTo>
                    <a:lnTo>
                      <a:pt x="3707" y="2738"/>
                    </a:lnTo>
                    <a:lnTo>
                      <a:pt x="3707" y="2734"/>
                    </a:lnTo>
                    <a:lnTo>
                      <a:pt x="3709" y="2726"/>
                    </a:lnTo>
                    <a:lnTo>
                      <a:pt x="3709" y="2722"/>
                    </a:lnTo>
                    <a:lnTo>
                      <a:pt x="3707" y="2714"/>
                    </a:lnTo>
                    <a:lnTo>
                      <a:pt x="3707" y="2706"/>
                    </a:lnTo>
                    <a:lnTo>
                      <a:pt x="3707" y="2700"/>
                    </a:lnTo>
                    <a:lnTo>
                      <a:pt x="3709" y="2693"/>
                    </a:lnTo>
                    <a:lnTo>
                      <a:pt x="3707" y="2687"/>
                    </a:lnTo>
                    <a:lnTo>
                      <a:pt x="3704" y="2680"/>
                    </a:lnTo>
                    <a:lnTo>
                      <a:pt x="3702" y="2673"/>
                    </a:lnTo>
                    <a:lnTo>
                      <a:pt x="3702" y="2667"/>
                    </a:lnTo>
                    <a:lnTo>
                      <a:pt x="3704" y="2661"/>
                    </a:lnTo>
                    <a:lnTo>
                      <a:pt x="3705" y="2653"/>
                    </a:lnTo>
                    <a:lnTo>
                      <a:pt x="3707" y="2647"/>
                    </a:lnTo>
                    <a:lnTo>
                      <a:pt x="3710" y="2641"/>
                    </a:lnTo>
                    <a:lnTo>
                      <a:pt x="3710" y="2636"/>
                    </a:lnTo>
                    <a:lnTo>
                      <a:pt x="3712" y="2633"/>
                    </a:lnTo>
                    <a:lnTo>
                      <a:pt x="3707" y="2618"/>
                    </a:lnTo>
                    <a:lnTo>
                      <a:pt x="3705" y="2609"/>
                    </a:lnTo>
                    <a:lnTo>
                      <a:pt x="3702" y="2603"/>
                    </a:lnTo>
                    <a:lnTo>
                      <a:pt x="3695" y="2592"/>
                    </a:lnTo>
                    <a:lnTo>
                      <a:pt x="3686" y="2579"/>
                    </a:lnTo>
                    <a:lnTo>
                      <a:pt x="3684" y="2576"/>
                    </a:lnTo>
                    <a:lnTo>
                      <a:pt x="3681" y="2568"/>
                    </a:lnTo>
                    <a:lnTo>
                      <a:pt x="3680" y="2563"/>
                    </a:lnTo>
                    <a:lnTo>
                      <a:pt x="3683" y="2551"/>
                    </a:lnTo>
                    <a:lnTo>
                      <a:pt x="3683" y="2541"/>
                    </a:lnTo>
                    <a:lnTo>
                      <a:pt x="3683" y="2533"/>
                    </a:lnTo>
                    <a:lnTo>
                      <a:pt x="3681" y="2519"/>
                    </a:lnTo>
                    <a:lnTo>
                      <a:pt x="3681" y="2510"/>
                    </a:lnTo>
                    <a:lnTo>
                      <a:pt x="3681" y="2495"/>
                    </a:lnTo>
                    <a:lnTo>
                      <a:pt x="3678" y="2467"/>
                    </a:lnTo>
                    <a:lnTo>
                      <a:pt x="3669" y="2411"/>
                    </a:lnTo>
                    <a:lnTo>
                      <a:pt x="3666" y="2393"/>
                    </a:lnTo>
                    <a:lnTo>
                      <a:pt x="3667" y="2373"/>
                    </a:lnTo>
                    <a:lnTo>
                      <a:pt x="3667" y="2364"/>
                    </a:lnTo>
                    <a:lnTo>
                      <a:pt x="3667" y="2350"/>
                    </a:lnTo>
                    <a:lnTo>
                      <a:pt x="3664" y="2338"/>
                    </a:lnTo>
                    <a:lnTo>
                      <a:pt x="3663" y="2323"/>
                    </a:lnTo>
                    <a:lnTo>
                      <a:pt x="3660" y="2306"/>
                    </a:lnTo>
                    <a:lnTo>
                      <a:pt x="3658" y="2285"/>
                    </a:lnTo>
                    <a:lnTo>
                      <a:pt x="3658" y="2279"/>
                    </a:lnTo>
                    <a:lnTo>
                      <a:pt x="3657" y="2274"/>
                    </a:lnTo>
                    <a:lnTo>
                      <a:pt x="3652" y="2271"/>
                    </a:lnTo>
                    <a:lnTo>
                      <a:pt x="3648" y="2268"/>
                    </a:lnTo>
                    <a:lnTo>
                      <a:pt x="3646" y="2262"/>
                    </a:lnTo>
                    <a:lnTo>
                      <a:pt x="3646" y="2259"/>
                    </a:lnTo>
                    <a:lnTo>
                      <a:pt x="3649" y="2251"/>
                    </a:lnTo>
                    <a:lnTo>
                      <a:pt x="3649" y="2244"/>
                    </a:lnTo>
                    <a:lnTo>
                      <a:pt x="3649" y="2235"/>
                    </a:lnTo>
                    <a:lnTo>
                      <a:pt x="3654" y="2223"/>
                    </a:lnTo>
                    <a:lnTo>
                      <a:pt x="3657" y="2210"/>
                    </a:lnTo>
                    <a:lnTo>
                      <a:pt x="3658" y="2201"/>
                    </a:lnTo>
                    <a:lnTo>
                      <a:pt x="3658" y="2191"/>
                    </a:lnTo>
                    <a:lnTo>
                      <a:pt x="3660" y="2177"/>
                    </a:lnTo>
                    <a:lnTo>
                      <a:pt x="3664" y="2169"/>
                    </a:lnTo>
                    <a:lnTo>
                      <a:pt x="3670" y="2159"/>
                    </a:lnTo>
                    <a:lnTo>
                      <a:pt x="3673" y="2148"/>
                    </a:lnTo>
                    <a:lnTo>
                      <a:pt x="3677" y="2143"/>
                    </a:lnTo>
                    <a:lnTo>
                      <a:pt x="3681" y="2140"/>
                    </a:lnTo>
                    <a:lnTo>
                      <a:pt x="3690" y="2134"/>
                    </a:lnTo>
                    <a:lnTo>
                      <a:pt x="3696" y="2127"/>
                    </a:lnTo>
                    <a:lnTo>
                      <a:pt x="3701" y="2116"/>
                    </a:lnTo>
                    <a:lnTo>
                      <a:pt x="3707" y="2108"/>
                    </a:lnTo>
                    <a:lnTo>
                      <a:pt x="3712" y="2102"/>
                    </a:lnTo>
                    <a:lnTo>
                      <a:pt x="3713" y="2096"/>
                    </a:lnTo>
                    <a:lnTo>
                      <a:pt x="3712" y="2096"/>
                    </a:lnTo>
                    <a:lnTo>
                      <a:pt x="3713" y="2090"/>
                    </a:lnTo>
                    <a:lnTo>
                      <a:pt x="3715" y="2078"/>
                    </a:lnTo>
                    <a:lnTo>
                      <a:pt x="3719" y="2066"/>
                    </a:lnTo>
                    <a:lnTo>
                      <a:pt x="3722" y="2052"/>
                    </a:lnTo>
                    <a:lnTo>
                      <a:pt x="3725" y="2041"/>
                    </a:lnTo>
                    <a:lnTo>
                      <a:pt x="3727" y="2034"/>
                    </a:lnTo>
                    <a:lnTo>
                      <a:pt x="3730" y="2023"/>
                    </a:lnTo>
                    <a:lnTo>
                      <a:pt x="3736" y="2014"/>
                    </a:lnTo>
                    <a:lnTo>
                      <a:pt x="3745" y="2006"/>
                    </a:lnTo>
                    <a:lnTo>
                      <a:pt x="3757" y="2000"/>
                    </a:lnTo>
                    <a:lnTo>
                      <a:pt x="3765" y="1999"/>
                    </a:lnTo>
                    <a:lnTo>
                      <a:pt x="3774" y="1999"/>
                    </a:lnTo>
                    <a:lnTo>
                      <a:pt x="3783" y="2000"/>
                    </a:lnTo>
                    <a:lnTo>
                      <a:pt x="3789" y="2002"/>
                    </a:lnTo>
                    <a:lnTo>
                      <a:pt x="3798" y="2002"/>
                    </a:lnTo>
                    <a:lnTo>
                      <a:pt x="3814" y="1997"/>
                    </a:lnTo>
                    <a:lnTo>
                      <a:pt x="3823" y="1994"/>
                    </a:lnTo>
                    <a:lnTo>
                      <a:pt x="3833" y="1993"/>
                    </a:lnTo>
                    <a:lnTo>
                      <a:pt x="3842" y="1993"/>
                    </a:lnTo>
                    <a:lnTo>
                      <a:pt x="3853" y="1993"/>
                    </a:lnTo>
                    <a:lnTo>
                      <a:pt x="3868" y="1994"/>
                    </a:lnTo>
                    <a:lnTo>
                      <a:pt x="3879" y="1993"/>
                    </a:lnTo>
                    <a:lnTo>
                      <a:pt x="3888" y="1993"/>
                    </a:lnTo>
                    <a:lnTo>
                      <a:pt x="3897" y="1993"/>
                    </a:lnTo>
                    <a:lnTo>
                      <a:pt x="3908" y="1993"/>
                    </a:lnTo>
                    <a:lnTo>
                      <a:pt x="3917" y="1994"/>
                    </a:lnTo>
                    <a:lnTo>
                      <a:pt x="3922" y="1996"/>
                    </a:lnTo>
                    <a:lnTo>
                      <a:pt x="3931" y="1996"/>
                    </a:lnTo>
                    <a:lnTo>
                      <a:pt x="3941" y="1990"/>
                    </a:lnTo>
                    <a:lnTo>
                      <a:pt x="3946" y="1981"/>
                    </a:lnTo>
                    <a:lnTo>
                      <a:pt x="3949" y="1978"/>
                    </a:lnTo>
                    <a:lnTo>
                      <a:pt x="3951" y="1976"/>
                    </a:lnTo>
                    <a:lnTo>
                      <a:pt x="3955" y="1970"/>
                    </a:lnTo>
                    <a:lnTo>
                      <a:pt x="3961" y="1964"/>
                    </a:lnTo>
                    <a:lnTo>
                      <a:pt x="3969" y="1962"/>
                    </a:lnTo>
                    <a:lnTo>
                      <a:pt x="3973" y="1965"/>
                    </a:lnTo>
                    <a:lnTo>
                      <a:pt x="3984" y="1967"/>
                    </a:lnTo>
                    <a:lnTo>
                      <a:pt x="3992" y="1965"/>
                    </a:lnTo>
                    <a:lnTo>
                      <a:pt x="4001" y="1965"/>
                    </a:lnTo>
                    <a:lnTo>
                      <a:pt x="4011" y="1962"/>
                    </a:lnTo>
                    <a:lnTo>
                      <a:pt x="4019" y="1958"/>
                    </a:lnTo>
                    <a:lnTo>
                      <a:pt x="4024" y="1955"/>
                    </a:lnTo>
                    <a:lnTo>
                      <a:pt x="4033" y="1952"/>
                    </a:lnTo>
                    <a:lnTo>
                      <a:pt x="4040" y="1949"/>
                    </a:lnTo>
                    <a:lnTo>
                      <a:pt x="4053" y="1941"/>
                    </a:lnTo>
                    <a:lnTo>
                      <a:pt x="4066" y="1933"/>
                    </a:lnTo>
                    <a:lnTo>
                      <a:pt x="4072" y="1929"/>
                    </a:lnTo>
                    <a:lnTo>
                      <a:pt x="4075" y="1924"/>
                    </a:lnTo>
                    <a:lnTo>
                      <a:pt x="4078" y="1923"/>
                    </a:lnTo>
                    <a:lnTo>
                      <a:pt x="4083" y="1918"/>
                    </a:lnTo>
                    <a:lnTo>
                      <a:pt x="4085" y="1914"/>
                    </a:lnTo>
                    <a:lnTo>
                      <a:pt x="4086" y="1909"/>
                    </a:lnTo>
                    <a:lnTo>
                      <a:pt x="4088" y="1905"/>
                    </a:lnTo>
                    <a:lnTo>
                      <a:pt x="4089" y="1900"/>
                    </a:lnTo>
                    <a:lnTo>
                      <a:pt x="4089" y="1895"/>
                    </a:lnTo>
                    <a:lnTo>
                      <a:pt x="4088" y="1905"/>
                    </a:lnTo>
                    <a:lnTo>
                      <a:pt x="4089" y="1900"/>
                    </a:lnTo>
                    <a:lnTo>
                      <a:pt x="4089" y="1895"/>
                    </a:lnTo>
                    <a:lnTo>
                      <a:pt x="4097" y="1882"/>
                    </a:lnTo>
                    <a:lnTo>
                      <a:pt x="4101" y="1874"/>
                    </a:lnTo>
                    <a:lnTo>
                      <a:pt x="4113" y="1870"/>
                    </a:lnTo>
                    <a:lnTo>
                      <a:pt x="4118" y="1865"/>
                    </a:lnTo>
                    <a:lnTo>
                      <a:pt x="4123" y="1856"/>
                    </a:lnTo>
                    <a:lnTo>
                      <a:pt x="4127" y="1847"/>
                    </a:lnTo>
                    <a:lnTo>
                      <a:pt x="4135" y="1835"/>
                    </a:lnTo>
                    <a:lnTo>
                      <a:pt x="4139" y="1828"/>
                    </a:lnTo>
                    <a:lnTo>
                      <a:pt x="4145" y="1816"/>
                    </a:lnTo>
                    <a:lnTo>
                      <a:pt x="4148" y="1809"/>
                    </a:lnTo>
                    <a:lnTo>
                      <a:pt x="4148" y="1800"/>
                    </a:lnTo>
                    <a:lnTo>
                      <a:pt x="4145" y="1792"/>
                    </a:lnTo>
                    <a:lnTo>
                      <a:pt x="4142" y="1783"/>
                    </a:lnTo>
                    <a:lnTo>
                      <a:pt x="4141" y="1775"/>
                    </a:lnTo>
                    <a:lnTo>
                      <a:pt x="4145" y="1768"/>
                    </a:lnTo>
                    <a:lnTo>
                      <a:pt x="4153" y="1758"/>
                    </a:lnTo>
                    <a:lnTo>
                      <a:pt x="4155" y="1757"/>
                    </a:lnTo>
                    <a:lnTo>
                      <a:pt x="4164" y="1751"/>
                    </a:lnTo>
                    <a:lnTo>
                      <a:pt x="4170" y="1745"/>
                    </a:lnTo>
                    <a:lnTo>
                      <a:pt x="4170" y="1736"/>
                    </a:lnTo>
                    <a:lnTo>
                      <a:pt x="4161" y="1728"/>
                    </a:lnTo>
                    <a:lnTo>
                      <a:pt x="4151" y="1727"/>
                    </a:lnTo>
                    <a:lnTo>
                      <a:pt x="4148" y="1720"/>
                    </a:lnTo>
                    <a:lnTo>
                      <a:pt x="4142" y="1717"/>
                    </a:lnTo>
                    <a:lnTo>
                      <a:pt x="4138" y="1713"/>
                    </a:lnTo>
                    <a:lnTo>
                      <a:pt x="4133" y="1698"/>
                    </a:lnTo>
                    <a:lnTo>
                      <a:pt x="4136" y="1688"/>
                    </a:lnTo>
                    <a:lnTo>
                      <a:pt x="4136" y="1684"/>
                    </a:lnTo>
                    <a:lnTo>
                      <a:pt x="4138" y="1681"/>
                    </a:lnTo>
                    <a:lnTo>
                      <a:pt x="4139" y="1667"/>
                    </a:lnTo>
                    <a:lnTo>
                      <a:pt x="4141" y="1657"/>
                    </a:lnTo>
                    <a:lnTo>
                      <a:pt x="4144" y="1650"/>
                    </a:lnTo>
                    <a:lnTo>
                      <a:pt x="4148" y="1640"/>
                    </a:lnTo>
                    <a:lnTo>
                      <a:pt x="4155" y="1634"/>
                    </a:lnTo>
                    <a:lnTo>
                      <a:pt x="4161" y="1634"/>
                    </a:lnTo>
                    <a:lnTo>
                      <a:pt x="4168" y="1631"/>
                    </a:lnTo>
                    <a:lnTo>
                      <a:pt x="4177" y="1626"/>
                    </a:lnTo>
                    <a:lnTo>
                      <a:pt x="4183" y="1620"/>
                    </a:lnTo>
                    <a:lnTo>
                      <a:pt x="4183" y="1606"/>
                    </a:lnTo>
                    <a:lnTo>
                      <a:pt x="4183" y="1596"/>
                    </a:lnTo>
                    <a:lnTo>
                      <a:pt x="4185" y="1585"/>
                    </a:lnTo>
                    <a:lnTo>
                      <a:pt x="4187" y="1577"/>
                    </a:lnTo>
                    <a:lnTo>
                      <a:pt x="4193" y="1570"/>
                    </a:lnTo>
                    <a:lnTo>
                      <a:pt x="4203" y="1568"/>
                    </a:lnTo>
                    <a:lnTo>
                      <a:pt x="4212" y="1568"/>
                    </a:lnTo>
                    <a:lnTo>
                      <a:pt x="4218" y="1570"/>
                    </a:lnTo>
                    <a:lnTo>
                      <a:pt x="4231" y="1565"/>
                    </a:lnTo>
                    <a:lnTo>
                      <a:pt x="4237" y="1568"/>
                    </a:lnTo>
                    <a:lnTo>
                      <a:pt x="4255" y="1574"/>
                    </a:lnTo>
                    <a:lnTo>
                      <a:pt x="4264" y="1576"/>
                    </a:lnTo>
                    <a:lnTo>
                      <a:pt x="4276" y="1573"/>
                    </a:lnTo>
                    <a:lnTo>
                      <a:pt x="4282" y="1568"/>
                    </a:lnTo>
                    <a:lnTo>
                      <a:pt x="4292" y="1562"/>
                    </a:lnTo>
                    <a:lnTo>
                      <a:pt x="4304" y="1559"/>
                    </a:lnTo>
                    <a:lnTo>
                      <a:pt x="4316" y="1568"/>
                    </a:lnTo>
                    <a:lnTo>
                      <a:pt x="4322" y="1573"/>
                    </a:lnTo>
                    <a:lnTo>
                      <a:pt x="4333" y="1573"/>
                    </a:lnTo>
                    <a:lnTo>
                      <a:pt x="4339" y="1584"/>
                    </a:lnTo>
                    <a:lnTo>
                      <a:pt x="4340" y="1584"/>
                    </a:lnTo>
                    <a:lnTo>
                      <a:pt x="4351" y="1584"/>
                    </a:lnTo>
                    <a:lnTo>
                      <a:pt x="4352" y="1580"/>
                    </a:lnTo>
                    <a:lnTo>
                      <a:pt x="4362" y="1582"/>
                    </a:lnTo>
                    <a:lnTo>
                      <a:pt x="4365" y="1576"/>
                    </a:lnTo>
                    <a:lnTo>
                      <a:pt x="4362" y="1568"/>
                    </a:lnTo>
                    <a:lnTo>
                      <a:pt x="4363" y="1564"/>
                    </a:lnTo>
                    <a:lnTo>
                      <a:pt x="4366" y="1555"/>
                    </a:lnTo>
                    <a:lnTo>
                      <a:pt x="4366" y="1552"/>
                    </a:lnTo>
                    <a:lnTo>
                      <a:pt x="4365" y="1545"/>
                    </a:lnTo>
                    <a:lnTo>
                      <a:pt x="4363" y="1538"/>
                    </a:lnTo>
                    <a:lnTo>
                      <a:pt x="4368" y="1527"/>
                    </a:lnTo>
                    <a:lnTo>
                      <a:pt x="4374" y="1520"/>
                    </a:lnTo>
                    <a:lnTo>
                      <a:pt x="4375" y="1515"/>
                    </a:lnTo>
                    <a:lnTo>
                      <a:pt x="4371" y="1512"/>
                    </a:lnTo>
                    <a:lnTo>
                      <a:pt x="4368" y="1512"/>
                    </a:lnTo>
                    <a:lnTo>
                      <a:pt x="4360" y="1512"/>
                    </a:lnTo>
                    <a:lnTo>
                      <a:pt x="4354" y="1514"/>
                    </a:lnTo>
                    <a:lnTo>
                      <a:pt x="4342" y="1514"/>
                    </a:lnTo>
                    <a:lnTo>
                      <a:pt x="4331" y="1507"/>
                    </a:lnTo>
                    <a:lnTo>
                      <a:pt x="4327" y="1503"/>
                    </a:lnTo>
                    <a:lnTo>
                      <a:pt x="4322" y="1504"/>
                    </a:lnTo>
                    <a:lnTo>
                      <a:pt x="4313" y="1507"/>
                    </a:lnTo>
                    <a:lnTo>
                      <a:pt x="4302" y="1504"/>
                    </a:lnTo>
                    <a:lnTo>
                      <a:pt x="4296" y="1504"/>
                    </a:lnTo>
                    <a:lnTo>
                      <a:pt x="4292" y="1504"/>
                    </a:lnTo>
                    <a:lnTo>
                      <a:pt x="4285" y="1504"/>
                    </a:lnTo>
                    <a:lnTo>
                      <a:pt x="4279" y="1503"/>
                    </a:lnTo>
                    <a:lnTo>
                      <a:pt x="4273" y="1503"/>
                    </a:lnTo>
                    <a:lnTo>
                      <a:pt x="4264" y="1506"/>
                    </a:lnTo>
                    <a:lnTo>
                      <a:pt x="4257" y="1498"/>
                    </a:lnTo>
                    <a:lnTo>
                      <a:pt x="4252" y="1489"/>
                    </a:lnTo>
                    <a:lnTo>
                      <a:pt x="4253" y="1479"/>
                    </a:lnTo>
                    <a:lnTo>
                      <a:pt x="4246" y="1474"/>
                    </a:lnTo>
                    <a:lnTo>
                      <a:pt x="4238" y="1472"/>
                    </a:lnTo>
                    <a:lnTo>
                      <a:pt x="4231" y="1460"/>
                    </a:lnTo>
                    <a:lnTo>
                      <a:pt x="4226" y="1454"/>
                    </a:lnTo>
                    <a:lnTo>
                      <a:pt x="4218" y="1450"/>
                    </a:lnTo>
                    <a:lnTo>
                      <a:pt x="4214" y="1440"/>
                    </a:lnTo>
                    <a:lnTo>
                      <a:pt x="4212" y="1430"/>
                    </a:lnTo>
                    <a:lnTo>
                      <a:pt x="4218" y="1427"/>
                    </a:lnTo>
                    <a:lnTo>
                      <a:pt x="4220" y="1419"/>
                    </a:lnTo>
                    <a:lnTo>
                      <a:pt x="4220" y="1412"/>
                    </a:lnTo>
                    <a:lnTo>
                      <a:pt x="4222" y="1404"/>
                    </a:lnTo>
                    <a:lnTo>
                      <a:pt x="4217" y="1405"/>
                    </a:lnTo>
                    <a:lnTo>
                      <a:pt x="4206" y="1393"/>
                    </a:lnTo>
                    <a:lnTo>
                      <a:pt x="4200" y="1392"/>
                    </a:lnTo>
                    <a:lnTo>
                      <a:pt x="4191" y="1387"/>
                    </a:lnTo>
                    <a:lnTo>
                      <a:pt x="4188" y="1384"/>
                    </a:lnTo>
                    <a:lnTo>
                      <a:pt x="4185" y="1383"/>
                    </a:lnTo>
                    <a:lnTo>
                      <a:pt x="4182" y="1383"/>
                    </a:lnTo>
                    <a:lnTo>
                      <a:pt x="4180" y="1380"/>
                    </a:lnTo>
                    <a:lnTo>
                      <a:pt x="4177" y="1372"/>
                    </a:lnTo>
                    <a:lnTo>
                      <a:pt x="4176" y="1371"/>
                    </a:lnTo>
                    <a:lnTo>
                      <a:pt x="4176" y="1364"/>
                    </a:lnTo>
                    <a:lnTo>
                      <a:pt x="4179" y="1358"/>
                    </a:lnTo>
                    <a:lnTo>
                      <a:pt x="4183" y="1354"/>
                    </a:lnTo>
                    <a:lnTo>
                      <a:pt x="4183" y="1345"/>
                    </a:lnTo>
                    <a:lnTo>
                      <a:pt x="4180" y="1339"/>
                    </a:lnTo>
                    <a:lnTo>
                      <a:pt x="4173" y="1332"/>
                    </a:lnTo>
                    <a:lnTo>
                      <a:pt x="4168" y="1329"/>
                    </a:lnTo>
                    <a:lnTo>
                      <a:pt x="4171" y="1325"/>
                    </a:lnTo>
                    <a:lnTo>
                      <a:pt x="4170" y="1319"/>
                    </a:lnTo>
                    <a:lnTo>
                      <a:pt x="4162" y="1316"/>
                    </a:lnTo>
                    <a:lnTo>
                      <a:pt x="4161" y="1316"/>
                    </a:lnTo>
                    <a:lnTo>
                      <a:pt x="4151" y="1313"/>
                    </a:lnTo>
                    <a:lnTo>
                      <a:pt x="4145" y="1311"/>
                    </a:lnTo>
                    <a:lnTo>
                      <a:pt x="4139" y="1310"/>
                    </a:lnTo>
                    <a:lnTo>
                      <a:pt x="4121" y="1307"/>
                    </a:lnTo>
                    <a:lnTo>
                      <a:pt x="4112" y="1310"/>
                    </a:lnTo>
                    <a:lnTo>
                      <a:pt x="4095" y="1313"/>
                    </a:lnTo>
                    <a:lnTo>
                      <a:pt x="4089" y="1305"/>
                    </a:lnTo>
                    <a:lnTo>
                      <a:pt x="4081" y="1290"/>
                    </a:lnTo>
                    <a:lnTo>
                      <a:pt x="4081" y="1282"/>
                    </a:lnTo>
                    <a:lnTo>
                      <a:pt x="4086" y="1278"/>
                    </a:lnTo>
                    <a:lnTo>
                      <a:pt x="4092" y="1275"/>
                    </a:lnTo>
                    <a:lnTo>
                      <a:pt x="4097" y="1272"/>
                    </a:lnTo>
                    <a:lnTo>
                      <a:pt x="4104" y="1262"/>
                    </a:lnTo>
                    <a:lnTo>
                      <a:pt x="4106" y="1256"/>
                    </a:lnTo>
                    <a:lnTo>
                      <a:pt x="4112" y="1253"/>
                    </a:lnTo>
                    <a:lnTo>
                      <a:pt x="4116" y="1244"/>
                    </a:lnTo>
                    <a:lnTo>
                      <a:pt x="4127" y="1240"/>
                    </a:lnTo>
                    <a:lnTo>
                      <a:pt x="4135" y="1241"/>
                    </a:lnTo>
                    <a:lnTo>
                      <a:pt x="4148" y="1240"/>
                    </a:lnTo>
                    <a:lnTo>
                      <a:pt x="4155" y="1238"/>
                    </a:lnTo>
                    <a:lnTo>
                      <a:pt x="4153" y="1223"/>
                    </a:lnTo>
                    <a:lnTo>
                      <a:pt x="4147" y="1208"/>
                    </a:lnTo>
                    <a:lnTo>
                      <a:pt x="4147" y="1205"/>
                    </a:lnTo>
                    <a:lnTo>
                      <a:pt x="4150" y="1197"/>
                    </a:lnTo>
                    <a:lnTo>
                      <a:pt x="4156" y="1186"/>
                    </a:lnTo>
                    <a:lnTo>
                      <a:pt x="4155" y="1174"/>
                    </a:lnTo>
                    <a:lnTo>
                      <a:pt x="4150" y="1173"/>
                    </a:lnTo>
                    <a:lnTo>
                      <a:pt x="4145" y="1174"/>
                    </a:lnTo>
                    <a:lnTo>
                      <a:pt x="4135" y="1171"/>
                    </a:lnTo>
                    <a:lnTo>
                      <a:pt x="4130" y="1170"/>
                    </a:lnTo>
                    <a:lnTo>
                      <a:pt x="4124" y="1164"/>
                    </a:lnTo>
                    <a:lnTo>
                      <a:pt x="4115" y="1161"/>
                    </a:lnTo>
                    <a:lnTo>
                      <a:pt x="4107" y="1159"/>
                    </a:lnTo>
                    <a:lnTo>
                      <a:pt x="4092" y="1161"/>
                    </a:lnTo>
                    <a:lnTo>
                      <a:pt x="4086" y="1164"/>
                    </a:lnTo>
                    <a:lnTo>
                      <a:pt x="4080" y="1170"/>
                    </a:lnTo>
                    <a:lnTo>
                      <a:pt x="4085" y="1179"/>
                    </a:lnTo>
                    <a:lnTo>
                      <a:pt x="4086" y="1182"/>
                    </a:lnTo>
                    <a:lnTo>
                      <a:pt x="4086" y="1185"/>
                    </a:lnTo>
                    <a:lnTo>
                      <a:pt x="4083" y="1194"/>
                    </a:lnTo>
                    <a:lnTo>
                      <a:pt x="4080" y="1199"/>
                    </a:lnTo>
                    <a:lnTo>
                      <a:pt x="4080" y="1200"/>
                    </a:lnTo>
                    <a:lnTo>
                      <a:pt x="4080" y="1202"/>
                    </a:lnTo>
                    <a:lnTo>
                      <a:pt x="4074" y="1212"/>
                    </a:lnTo>
                    <a:lnTo>
                      <a:pt x="4068" y="1215"/>
                    </a:lnTo>
                    <a:lnTo>
                      <a:pt x="4056" y="1221"/>
                    </a:lnTo>
                    <a:lnTo>
                      <a:pt x="4049" y="1229"/>
                    </a:lnTo>
                    <a:lnTo>
                      <a:pt x="4042" y="1237"/>
                    </a:lnTo>
                    <a:lnTo>
                      <a:pt x="4037" y="1244"/>
                    </a:lnTo>
                    <a:lnTo>
                      <a:pt x="4027" y="1255"/>
                    </a:lnTo>
                    <a:lnTo>
                      <a:pt x="4019" y="1259"/>
                    </a:lnTo>
                    <a:lnTo>
                      <a:pt x="4016" y="1262"/>
                    </a:lnTo>
                    <a:lnTo>
                      <a:pt x="4010" y="1270"/>
                    </a:lnTo>
                    <a:lnTo>
                      <a:pt x="4001" y="1278"/>
                    </a:lnTo>
                    <a:lnTo>
                      <a:pt x="3992" y="1282"/>
                    </a:lnTo>
                    <a:lnTo>
                      <a:pt x="3984" y="1291"/>
                    </a:lnTo>
                    <a:lnTo>
                      <a:pt x="3979" y="1293"/>
                    </a:lnTo>
                    <a:lnTo>
                      <a:pt x="3973" y="1291"/>
                    </a:lnTo>
                    <a:lnTo>
                      <a:pt x="3960" y="1288"/>
                    </a:lnTo>
                    <a:lnTo>
                      <a:pt x="3955" y="1290"/>
                    </a:lnTo>
                    <a:lnTo>
                      <a:pt x="3948" y="1297"/>
                    </a:lnTo>
                    <a:lnTo>
                      <a:pt x="3946" y="1310"/>
                    </a:lnTo>
                    <a:lnTo>
                      <a:pt x="3944" y="1322"/>
                    </a:lnTo>
                    <a:lnTo>
                      <a:pt x="3941" y="1328"/>
                    </a:lnTo>
                    <a:lnTo>
                      <a:pt x="3941" y="1329"/>
                    </a:lnTo>
                    <a:lnTo>
                      <a:pt x="3935" y="1345"/>
                    </a:lnTo>
                    <a:lnTo>
                      <a:pt x="3932" y="1354"/>
                    </a:lnTo>
                    <a:lnTo>
                      <a:pt x="3928" y="1358"/>
                    </a:lnTo>
                    <a:lnTo>
                      <a:pt x="3926" y="1367"/>
                    </a:lnTo>
                    <a:lnTo>
                      <a:pt x="3922" y="1372"/>
                    </a:lnTo>
                    <a:lnTo>
                      <a:pt x="3916" y="1371"/>
                    </a:lnTo>
                    <a:lnTo>
                      <a:pt x="3912" y="1361"/>
                    </a:lnTo>
                    <a:lnTo>
                      <a:pt x="3908" y="1351"/>
                    </a:lnTo>
                    <a:lnTo>
                      <a:pt x="3900" y="1345"/>
                    </a:lnTo>
                    <a:lnTo>
                      <a:pt x="3893" y="1342"/>
                    </a:lnTo>
                    <a:lnTo>
                      <a:pt x="3890" y="1342"/>
                    </a:lnTo>
                    <a:lnTo>
                      <a:pt x="3885" y="1339"/>
                    </a:lnTo>
                    <a:lnTo>
                      <a:pt x="3877" y="1337"/>
                    </a:lnTo>
                    <a:lnTo>
                      <a:pt x="3870" y="1334"/>
                    </a:lnTo>
                    <a:lnTo>
                      <a:pt x="3859" y="1332"/>
                    </a:lnTo>
                    <a:lnTo>
                      <a:pt x="3855" y="1334"/>
                    </a:lnTo>
                    <a:lnTo>
                      <a:pt x="3850" y="1339"/>
                    </a:lnTo>
                    <a:lnTo>
                      <a:pt x="3846" y="1346"/>
                    </a:lnTo>
                    <a:lnTo>
                      <a:pt x="3841" y="1349"/>
                    </a:lnTo>
                    <a:lnTo>
                      <a:pt x="3839" y="1351"/>
                    </a:lnTo>
                    <a:lnTo>
                      <a:pt x="3833" y="1355"/>
                    </a:lnTo>
                    <a:lnTo>
                      <a:pt x="3829" y="1357"/>
                    </a:lnTo>
                    <a:lnTo>
                      <a:pt x="3826" y="1355"/>
                    </a:lnTo>
                    <a:lnTo>
                      <a:pt x="3824" y="1351"/>
                    </a:lnTo>
                    <a:lnTo>
                      <a:pt x="3818" y="1342"/>
                    </a:lnTo>
                    <a:lnTo>
                      <a:pt x="3815" y="1339"/>
                    </a:lnTo>
                    <a:lnTo>
                      <a:pt x="3812" y="1331"/>
                    </a:lnTo>
                    <a:lnTo>
                      <a:pt x="3814" y="1325"/>
                    </a:lnTo>
                    <a:lnTo>
                      <a:pt x="3820" y="1322"/>
                    </a:lnTo>
                    <a:lnTo>
                      <a:pt x="3820" y="1314"/>
                    </a:lnTo>
                    <a:lnTo>
                      <a:pt x="3815" y="1311"/>
                    </a:lnTo>
                    <a:lnTo>
                      <a:pt x="3809" y="1310"/>
                    </a:lnTo>
                    <a:lnTo>
                      <a:pt x="3804" y="1310"/>
                    </a:lnTo>
                    <a:lnTo>
                      <a:pt x="3798" y="1311"/>
                    </a:lnTo>
                    <a:lnTo>
                      <a:pt x="3794" y="1311"/>
                    </a:lnTo>
                    <a:lnTo>
                      <a:pt x="3791" y="1313"/>
                    </a:lnTo>
                    <a:lnTo>
                      <a:pt x="3788" y="1314"/>
                    </a:lnTo>
                    <a:lnTo>
                      <a:pt x="3779" y="1320"/>
                    </a:lnTo>
                    <a:lnTo>
                      <a:pt x="3774" y="1322"/>
                    </a:lnTo>
                    <a:lnTo>
                      <a:pt x="3765" y="1319"/>
                    </a:lnTo>
                    <a:lnTo>
                      <a:pt x="3760" y="1313"/>
                    </a:lnTo>
                    <a:lnTo>
                      <a:pt x="3753" y="1305"/>
                    </a:lnTo>
                    <a:lnTo>
                      <a:pt x="3747" y="1305"/>
                    </a:lnTo>
                    <a:lnTo>
                      <a:pt x="3740" y="1305"/>
                    </a:lnTo>
                    <a:lnTo>
                      <a:pt x="3722" y="1307"/>
                    </a:lnTo>
                    <a:lnTo>
                      <a:pt x="3718" y="1308"/>
                    </a:lnTo>
                    <a:lnTo>
                      <a:pt x="3710" y="1313"/>
                    </a:lnTo>
                    <a:lnTo>
                      <a:pt x="3707" y="1314"/>
                    </a:lnTo>
                    <a:lnTo>
                      <a:pt x="3702" y="1311"/>
                    </a:lnTo>
                    <a:lnTo>
                      <a:pt x="3696" y="1308"/>
                    </a:lnTo>
                    <a:lnTo>
                      <a:pt x="3695" y="1305"/>
                    </a:lnTo>
                    <a:lnTo>
                      <a:pt x="3693" y="1304"/>
                    </a:lnTo>
                    <a:lnTo>
                      <a:pt x="3692" y="1302"/>
                    </a:lnTo>
                    <a:lnTo>
                      <a:pt x="3687" y="1293"/>
                    </a:lnTo>
                    <a:lnTo>
                      <a:pt x="3680" y="1282"/>
                    </a:lnTo>
                    <a:lnTo>
                      <a:pt x="3677" y="1281"/>
                    </a:lnTo>
                    <a:lnTo>
                      <a:pt x="3673" y="1279"/>
                    </a:lnTo>
                    <a:lnTo>
                      <a:pt x="3669" y="1282"/>
                    </a:lnTo>
                    <a:lnTo>
                      <a:pt x="3663" y="1288"/>
                    </a:lnTo>
                    <a:lnTo>
                      <a:pt x="3658" y="1290"/>
                    </a:lnTo>
                    <a:lnTo>
                      <a:pt x="3649" y="1290"/>
                    </a:lnTo>
                    <a:lnTo>
                      <a:pt x="3637" y="1291"/>
                    </a:lnTo>
                    <a:lnTo>
                      <a:pt x="3634" y="1291"/>
                    </a:lnTo>
                    <a:lnTo>
                      <a:pt x="3629" y="1290"/>
                    </a:lnTo>
                    <a:lnTo>
                      <a:pt x="3619" y="1284"/>
                    </a:lnTo>
                    <a:lnTo>
                      <a:pt x="3605" y="1276"/>
                    </a:lnTo>
                    <a:lnTo>
                      <a:pt x="3596" y="1270"/>
                    </a:lnTo>
                    <a:lnTo>
                      <a:pt x="3585" y="1276"/>
                    </a:lnTo>
                    <a:lnTo>
                      <a:pt x="3581" y="1281"/>
                    </a:lnTo>
                    <a:lnTo>
                      <a:pt x="3573" y="1290"/>
                    </a:lnTo>
                    <a:lnTo>
                      <a:pt x="3565" y="1294"/>
                    </a:lnTo>
                    <a:lnTo>
                      <a:pt x="3553" y="1294"/>
                    </a:lnTo>
                    <a:lnTo>
                      <a:pt x="3549" y="1294"/>
                    </a:lnTo>
                    <a:lnTo>
                      <a:pt x="3547" y="1294"/>
                    </a:lnTo>
                    <a:lnTo>
                      <a:pt x="3543" y="1287"/>
                    </a:lnTo>
                    <a:lnTo>
                      <a:pt x="3543" y="1279"/>
                    </a:lnTo>
                    <a:lnTo>
                      <a:pt x="3533" y="1275"/>
                    </a:lnTo>
                    <a:lnTo>
                      <a:pt x="3526" y="1275"/>
                    </a:lnTo>
                    <a:lnTo>
                      <a:pt x="3518" y="1273"/>
                    </a:lnTo>
                    <a:lnTo>
                      <a:pt x="3517" y="1256"/>
                    </a:lnTo>
                    <a:lnTo>
                      <a:pt x="3518" y="1240"/>
                    </a:lnTo>
                    <a:lnTo>
                      <a:pt x="3518" y="1241"/>
                    </a:lnTo>
                    <a:lnTo>
                      <a:pt x="3518" y="1231"/>
                    </a:lnTo>
                    <a:lnTo>
                      <a:pt x="3518" y="1215"/>
                    </a:lnTo>
                    <a:lnTo>
                      <a:pt x="3518" y="1206"/>
                    </a:lnTo>
                    <a:lnTo>
                      <a:pt x="3509" y="1196"/>
                    </a:lnTo>
                    <a:lnTo>
                      <a:pt x="3503" y="1191"/>
                    </a:lnTo>
                    <a:lnTo>
                      <a:pt x="3492" y="1188"/>
                    </a:lnTo>
                    <a:lnTo>
                      <a:pt x="3491" y="1180"/>
                    </a:lnTo>
                    <a:lnTo>
                      <a:pt x="3492" y="1176"/>
                    </a:lnTo>
                    <a:lnTo>
                      <a:pt x="3488" y="1165"/>
                    </a:lnTo>
                    <a:lnTo>
                      <a:pt x="3483" y="1161"/>
                    </a:lnTo>
                    <a:lnTo>
                      <a:pt x="3477" y="1159"/>
                    </a:lnTo>
                    <a:lnTo>
                      <a:pt x="3473" y="1148"/>
                    </a:lnTo>
                    <a:lnTo>
                      <a:pt x="3471" y="1139"/>
                    </a:lnTo>
                    <a:lnTo>
                      <a:pt x="3468" y="1127"/>
                    </a:lnTo>
                    <a:lnTo>
                      <a:pt x="3460" y="1121"/>
                    </a:lnTo>
                    <a:lnTo>
                      <a:pt x="3451" y="1118"/>
                    </a:lnTo>
                    <a:lnTo>
                      <a:pt x="3442" y="1115"/>
                    </a:lnTo>
                    <a:lnTo>
                      <a:pt x="3434" y="1109"/>
                    </a:lnTo>
                    <a:lnTo>
                      <a:pt x="3428" y="1100"/>
                    </a:lnTo>
                    <a:lnTo>
                      <a:pt x="3427" y="1092"/>
                    </a:lnTo>
                    <a:lnTo>
                      <a:pt x="3425" y="1086"/>
                    </a:lnTo>
                    <a:lnTo>
                      <a:pt x="3425" y="1077"/>
                    </a:lnTo>
                    <a:lnTo>
                      <a:pt x="3425" y="1069"/>
                    </a:lnTo>
                    <a:lnTo>
                      <a:pt x="3427" y="1059"/>
                    </a:lnTo>
                    <a:lnTo>
                      <a:pt x="3430" y="1054"/>
                    </a:lnTo>
                    <a:lnTo>
                      <a:pt x="3436" y="1049"/>
                    </a:lnTo>
                    <a:lnTo>
                      <a:pt x="3441" y="1049"/>
                    </a:lnTo>
                    <a:lnTo>
                      <a:pt x="3448" y="1048"/>
                    </a:lnTo>
                    <a:lnTo>
                      <a:pt x="3450" y="1034"/>
                    </a:lnTo>
                    <a:lnTo>
                      <a:pt x="3448" y="1028"/>
                    </a:lnTo>
                    <a:lnTo>
                      <a:pt x="3439" y="1010"/>
                    </a:lnTo>
                    <a:lnTo>
                      <a:pt x="3438" y="1008"/>
                    </a:lnTo>
                    <a:lnTo>
                      <a:pt x="3427" y="1008"/>
                    </a:lnTo>
                    <a:lnTo>
                      <a:pt x="3424" y="1005"/>
                    </a:lnTo>
                    <a:lnTo>
                      <a:pt x="3418" y="996"/>
                    </a:lnTo>
                    <a:lnTo>
                      <a:pt x="3415" y="990"/>
                    </a:lnTo>
                    <a:lnTo>
                      <a:pt x="3403" y="989"/>
                    </a:lnTo>
                    <a:lnTo>
                      <a:pt x="3393" y="987"/>
                    </a:lnTo>
                    <a:lnTo>
                      <a:pt x="3392" y="986"/>
                    </a:lnTo>
                    <a:lnTo>
                      <a:pt x="3375" y="989"/>
                    </a:lnTo>
                    <a:lnTo>
                      <a:pt x="3372" y="987"/>
                    </a:lnTo>
                    <a:lnTo>
                      <a:pt x="3372" y="986"/>
                    </a:lnTo>
                    <a:lnTo>
                      <a:pt x="3368" y="981"/>
                    </a:lnTo>
                    <a:lnTo>
                      <a:pt x="3363" y="976"/>
                    </a:lnTo>
                    <a:lnTo>
                      <a:pt x="3360" y="970"/>
                    </a:lnTo>
                    <a:lnTo>
                      <a:pt x="3360" y="966"/>
                    </a:lnTo>
                    <a:lnTo>
                      <a:pt x="3360" y="958"/>
                    </a:lnTo>
                    <a:lnTo>
                      <a:pt x="3357" y="957"/>
                    </a:lnTo>
                    <a:lnTo>
                      <a:pt x="3349" y="957"/>
                    </a:lnTo>
                    <a:lnTo>
                      <a:pt x="3329" y="972"/>
                    </a:lnTo>
                    <a:lnTo>
                      <a:pt x="3322" y="964"/>
                    </a:lnTo>
                    <a:lnTo>
                      <a:pt x="3319" y="951"/>
                    </a:lnTo>
                    <a:lnTo>
                      <a:pt x="3311" y="937"/>
                    </a:lnTo>
                    <a:lnTo>
                      <a:pt x="3305" y="931"/>
                    </a:lnTo>
                    <a:lnTo>
                      <a:pt x="3301" y="928"/>
                    </a:lnTo>
                    <a:lnTo>
                      <a:pt x="3291" y="920"/>
                    </a:lnTo>
                    <a:lnTo>
                      <a:pt x="3287" y="916"/>
                    </a:lnTo>
                    <a:lnTo>
                      <a:pt x="3281" y="914"/>
                    </a:lnTo>
                    <a:lnTo>
                      <a:pt x="3272" y="917"/>
                    </a:lnTo>
                    <a:lnTo>
                      <a:pt x="3261" y="922"/>
                    </a:lnTo>
                    <a:lnTo>
                      <a:pt x="3255" y="923"/>
                    </a:lnTo>
                    <a:lnTo>
                      <a:pt x="3247" y="928"/>
                    </a:lnTo>
                    <a:lnTo>
                      <a:pt x="3237" y="916"/>
                    </a:lnTo>
                    <a:lnTo>
                      <a:pt x="3231" y="908"/>
                    </a:lnTo>
                    <a:lnTo>
                      <a:pt x="3223" y="899"/>
                    </a:lnTo>
                    <a:lnTo>
                      <a:pt x="3217" y="893"/>
                    </a:lnTo>
                    <a:lnTo>
                      <a:pt x="3214" y="893"/>
                    </a:lnTo>
                    <a:lnTo>
                      <a:pt x="3205" y="899"/>
                    </a:lnTo>
                    <a:lnTo>
                      <a:pt x="3199" y="903"/>
                    </a:lnTo>
                    <a:lnTo>
                      <a:pt x="3189" y="908"/>
                    </a:lnTo>
                    <a:lnTo>
                      <a:pt x="3183" y="909"/>
                    </a:lnTo>
                    <a:lnTo>
                      <a:pt x="3177" y="911"/>
                    </a:lnTo>
                    <a:lnTo>
                      <a:pt x="3176" y="914"/>
                    </a:lnTo>
                    <a:lnTo>
                      <a:pt x="3171" y="913"/>
                    </a:lnTo>
                    <a:lnTo>
                      <a:pt x="3167" y="909"/>
                    </a:lnTo>
                    <a:lnTo>
                      <a:pt x="3160" y="899"/>
                    </a:lnTo>
                    <a:lnTo>
                      <a:pt x="3153" y="894"/>
                    </a:lnTo>
                    <a:lnTo>
                      <a:pt x="3147" y="887"/>
                    </a:lnTo>
                    <a:lnTo>
                      <a:pt x="3141" y="881"/>
                    </a:lnTo>
                    <a:lnTo>
                      <a:pt x="3133" y="873"/>
                    </a:lnTo>
                    <a:lnTo>
                      <a:pt x="3132" y="864"/>
                    </a:lnTo>
                    <a:lnTo>
                      <a:pt x="3136" y="859"/>
                    </a:lnTo>
                    <a:lnTo>
                      <a:pt x="3139" y="850"/>
                    </a:lnTo>
                    <a:lnTo>
                      <a:pt x="3138" y="841"/>
                    </a:lnTo>
                    <a:lnTo>
                      <a:pt x="3138" y="829"/>
                    </a:lnTo>
                    <a:lnTo>
                      <a:pt x="3135" y="821"/>
                    </a:lnTo>
                    <a:lnTo>
                      <a:pt x="3132" y="814"/>
                    </a:lnTo>
                    <a:lnTo>
                      <a:pt x="3129" y="805"/>
                    </a:lnTo>
                    <a:lnTo>
                      <a:pt x="3125" y="794"/>
                    </a:lnTo>
                    <a:lnTo>
                      <a:pt x="3125" y="789"/>
                    </a:lnTo>
                    <a:lnTo>
                      <a:pt x="3122" y="782"/>
                    </a:lnTo>
                    <a:lnTo>
                      <a:pt x="3116" y="773"/>
                    </a:lnTo>
                    <a:lnTo>
                      <a:pt x="3110" y="766"/>
                    </a:lnTo>
                    <a:lnTo>
                      <a:pt x="3112" y="759"/>
                    </a:lnTo>
                    <a:lnTo>
                      <a:pt x="3116" y="757"/>
                    </a:lnTo>
                    <a:lnTo>
                      <a:pt x="3122" y="753"/>
                    </a:lnTo>
                    <a:lnTo>
                      <a:pt x="3127" y="750"/>
                    </a:lnTo>
                    <a:lnTo>
                      <a:pt x="3130" y="739"/>
                    </a:lnTo>
                    <a:lnTo>
                      <a:pt x="3130" y="728"/>
                    </a:lnTo>
                    <a:lnTo>
                      <a:pt x="3122" y="718"/>
                    </a:lnTo>
                    <a:lnTo>
                      <a:pt x="3113" y="710"/>
                    </a:lnTo>
                    <a:lnTo>
                      <a:pt x="3104" y="710"/>
                    </a:lnTo>
                    <a:lnTo>
                      <a:pt x="3098" y="706"/>
                    </a:lnTo>
                    <a:lnTo>
                      <a:pt x="3097" y="703"/>
                    </a:lnTo>
                    <a:lnTo>
                      <a:pt x="3093" y="695"/>
                    </a:lnTo>
                    <a:lnTo>
                      <a:pt x="3089" y="683"/>
                    </a:lnTo>
                    <a:lnTo>
                      <a:pt x="3083" y="675"/>
                    </a:lnTo>
                    <a:lnTo>
                      <a:pt x="3078" y="675"/>
                    </a:lnTo>
                    <a:lnTo>
                      <a:pt x="3074" y="669"/>
                    </a:lnTo>
                    <a:lnTo>
                      <a:pt x="3069" y="665"/>
                    </a:lnTo>
                    <a:lnTo>
                      <a:pt x="3065" y="663"/>
                    </a:lnTo>
                    <a:lnTo>
                      <a:pt x="3062" y="654"/>
                    </a:lnTo>
                    <a:lnTo>
                      <a:pt x="3058" y="646"/>
                    </a:lnTo>
                    <a:lnTo>
                      <a:pt x="3048" y="636"/>
                    </a:lnTo>
                    <a:lnTo>
                      <a:pt x="3045" y="630"/>
                    </a:lnTo>
                    <a:lnTo>
                      <a:pt x="3039" y="623"/>
                    </a:lnTo>
                    <a:lnTo>
                      <a:pt x="3031" y="614"/>
                    </a:lnTo>
                    <a:lnTo>
                      <a:pt x="3028" y="611"/>
                    </a:lnTo>
                    <a:lnTo>
                      <a:pt x="3007" y="581"/>
                    </a:lnTo>
                    <a:lnTo>
                      <a:pt x="3008" y="573"/>
                    </a:lnTo>
                    <a:lnTo>
                      <a:pt x="3011" y="564"/>
                    </a:lnTo>
                    <a:lnTo>
                      <a:pt x="2985" y="543"/>
                    </a:lnTo>
                    <a:lnTo>
                      <a:pt x="2981" y="541"/>
                    </a:lnTo>
                    <a:lnTo>
                      <a:pt x="2961" y="515"/>
                    </a:lnTo>
                    <a:lnTo>
                      <a:pt x="2956" y="511"/>
                    </a:lnTo>
                    <a:lnTo>
                      <a:pt x="2952" y="506"/>
                    </a:lnTo>
                    <a:lnTo>
                      <a:pt x="2908" y="502"/>
                    </a:lnTo>
                    <a:lnTo>
                      <a:pt x="2900" y="496"/>
                    </a:lnTo>
                    <a:lnTo>
                      <a:pt x="2879" y="464"/>
                    </a:lnTo>
                    <a:lnTo>
                      <a:pt x="2870" y="465"/>
                    </a:lnTo>
                    <a:lnTo>
                      <a:pt x="2833" y="470"/>
                    </a:lnTo>
                    <a:lnTo>
                      <a:pt x="2830" y="471"/>
                    </a:lnTo>
                    <a:lnTo>
                      <a:pt x="2801" y="444"/>
                    </a:lnTo>
                    <a:lnTo>
                      <a:pt x="2800" y="439"/>
                    </a:lnTo>
                    <a:lnTo>
                      <a:pt x="2763" y="435"/>
                    </a:lnTo>
                    <a:lnTo>
                      <a:pt x="2760" y="433"/>
                    </a:lnTo>
                    <a:lnTo>
                      <a:pt x="2730" y="429"/>
                    </a:lnTo>
                    <a:lnTo>
                      <a:pt x="2722" y="430"/>
                    </a:lnTo>
                    <a:lnTo>
                      <a:pt x="2719" y="433"/>
                    </a:lnTo>
                    <a:lnTo>
                      <a:pt x="2686" y="427"/>
                    </a:lnTo>
                    <a:lnTo>
                      <a:pt x="2681" y="427"/>
                    </a:lnTo>
                    <a:lnTo>
                      <a:pt x="2667" y="432"/>
                    </a:lnTo>
                    <a:lnTo>
                      <a:pt x="2654" y="465"/>
                    </a:lnTo>
                    <a:lnTo>
                      <a:pt x="2643" y="468"/>
                    </a:lnTo>
                    <a:lnTo>
                      <a:pt x="2635" y="474"/>
                    </a:lnTo>
                    <a:lnTo>
                      <a:pt x="2609" y="502"/>
                    </a:lnTo>
                    <a:lnTo>
                      <a:pt x="2606" y="502"/>
                    </a:lnTo>
                    <a:lnTo>
                      <a:pt x="2565" y="496"/>
                    </a:lnTo>
                    <a:lnTo>
                      <a:pt x="2561" y="494"/>
                    </a:lnTo>
                    <a:lnTo>
                      <a:pt x="2556" y="491"/>
                    </a:lnTo>
                    <a:lnTo>
                      <a:pt x="2523" y="479"/>
                    </a:lnTo>
                    <a:lnTo>
                      <a:pt x="2513" y="482"/>
                    </a:lnTo>
                    <a:lnTo>
                      <a:pt x="2506" y="488"/>
                    </a:lnTo>
                    <a:lnTo>
                      <a:pt x="2507" y="520"/>
                    </a:lnTo>
                    <a:lnTo>
                      <a:pt x="2509" y="528"/>
                    </a:lnTo>
                    <a:lnTo>
                      <a:pt x="2504" y="532"/>
                    </a:lnTo>
                    <a:lnTo>
                      <a:pt x="2509" y="528"/>
                    </a:lnTo>
                    <a:lnTo>
                      <a:pt x="2504" y="532"/>
                    </a:lnTo>
                    <a:lnTo>
                      <a:pt x="2482" y="558"/>
                    </a:lnTo>
                    <a:lnTo>
                      <a:pt x="2474" y="563"/>
                    </a:lnTo>
                    <a:lnTo>
                      <a:pt x="2468" y="567"/>
                    </a:lnTo>
                    <a:lnTo>
                      <a:pt x="2436" y="588"/>
                    </a:lnTo>
                    <a:lnTo>
                      <a:pt x="2431" y="587"/>
                    </a:lnTo>
                    <a:lnTo>
                      <a:pt x="2428" y="588"/>
                    </a:lnTo>
                    <a:lnTo>
                      <a:pt x="2395" y="582"/>
                    </a:lnTo>
                    <a:lnTo>
                      <a:pt x="2392" y="581"/>
                    </a:lnTo>
                    <a:lnTo>
                      <a:pt x="2387" y="578"/>
                    </a:lnTo>
                    <a:lnTo>
                      <a:pt x="2351" y="572"/>
                    </a:lnTo>
                    <a:lnTo>
                      <a:pt x="2346" y="576"/>
                    </a:lnTo>
                    <a:lnTo>
                      <a:pt x="2338" y="584"/>
                    </a:lnTo>
                    <a:lnTo>
                      <a:pt x="2302" y="596"/>
                    </a:lnTo>
                    <a:lnTo>
                      <a:pt x="2293" y="596"/>
                    </a:lnTo>
                    <a:lnTo>
                      <a:pt x="2247" y="585"/>
                    </a:lnTo>
                    <a:lnTo>
                      <a:pt x="2243" y="587"/>
                    </a:lnTo>
                    <a:lnTo>
                      <a:pt x="2214" y="566"/>
                    </a:lnTo>
                    <a:lnTo>
                      <a:pt x="2206" y="564"/>
                    </a:lnTo>
                    <a:lnTo>
                      <a:pt x="2163" y="558"/>
                    </a:lnTo>
                    <a:lnTo>
                      <a:pt x="2148" y="566"/>
                    </a:lnTo>
                    <a:lnTo>
                      <a:pt x="2122" y="546"/>
                    </a:lnTo>
                    <a:lnTo>
                      <a:pt x="2102" y="575"/>
                    </a:lnTo>
                    <a:lnTo>
                      <a:pt x="2099" y="579"/>
                    </a:lnTo>
                    <a:lnTo>
                      <a:pt x="2052" y="588"/>
                    </a:lnTo>
                    <a:lnTo>
                      <a:pt x="2048" y="588"/>
                    </a:lnTo>
                    <a:lnTo>
                      <a:pt x="2040" y="585"/>
                    </a:lnTo>
                    <a:lnTo>
                      <a:pt x="2031" y="582"/>
                    </a:lnTo>
                    <a:lnTo>
                      <a:pt x="2023" y="582"/>
                    </a:lnTo>
                    <a:lnTo>
                      <a:pt x="2013" y="582"/>
                    </a:lnTo>
                    <a:lnTo>
                      <a:pt x="2000" y="581"/>
                    </a:lnTo>
                    <a:lnTo>
                      <a:pt x="1993" y="581"/>
                    </a:lnTo>
                    <a:lnTo>
                      <a:pt x="1990" y="581"/>
                    </a:lnTo>
                    <a:lnTo>
                      <a:pt x="1988" y="576"/>
                    </a:lnTo>
                    <a:lnTo>
                      <a:pt x="1991" y="573"/>
                    </a:lnTo>
                    <a:lnTo>
                      <a:pt x="1991" y="560"/>
                    </a:lnTo>
                    <a:lnTo>
                      <a:pt x="1993" y="555"/>
                    </a:lnTo>
                    <a:lnTo>
                      <a:pt x="1991" y="549"/>
                    </a:lnTo>
                    <a:lnTo>
                      <a:pt x="1997" y="546"/>
                    </a:lnTo>
                    <a:lnTo>
                      <a:pt x="2002" y="544"/>
                    </a:lnTo>
                    <a:lnTo>
                      <a:pt x="2002" y="540"/>
                    </a:lnTo>
                    <a:lnTo>
                      <a:pt x="1999" y="537"/>
                    </a:lnTo>
                    <a:lnTo>
                      <a:pt x="1993" y="520"/>
                    </a:lnTo>
                    <a:lnTo>
                      <a:pt x="1985" y="520"/>
                    </a:lnTo>
                    <a:lnTo>
                      <a:pt x="1981" y="512"/>
                    </a:lnTo>
                    <a:lnTo>
                      <a:pt x="1976" y="511"/>
                    </a:lnTo>
                    <a:lnTo>
                      <a:pt x="1975" y="503"/>
                    </a:lnTo>
                    <a:lnTo>
                      <a:pt x="1981" y="499"/>
                    </a:lnTo>
                    <a:lnTo>
                      <a:pt x="1981" y="476"/>
                    </a:lnTo>
                    <a:lnTo>
                      <a:pt x="1972" y="474"/>
                    </a:lnTo>
                    <a:lnTo>
                      <a:pt x="1972" y="445"/>
                    </a:lnTo>
                    <a:lnTo>
                      <a:pt x="1970" y="445"/>
                    </a:lnTo>
                    <a:lnTo>
                      <a:pt x="1967" y="444"/>
                    </a:lnTo>
                    <a:lnTo>
                      <a:pt x="1959" y="444"/>
                    </a:lnTo>
                    <a:lnTo>
                      <a:pt x="1955" y="445"/>
                    </a:lnTo>
                    <a:lnTo>
                      <a:pt x="1940" y="444"/>
                    </a:lnTo>
                    <a:lnTo>
                      <a:pt x="1932" y="445"/>
                    </a:lnTo>
                    <a:lnTo>
                      <a:pt x="1929" y="445"/>
                    </a:lnTo>
                    <a:lnTo>
                      <a:pt x="1923" y="450"/>
                    </a:lnTo>
                    <a:lnTo>
                      <a:pt x="1914" y="450"/>
                    </a:lnTo>
                    <a:lnTo>
                      <a:pt x="1911" y="450"/>
                    </a:lnTo>
                    <a:lnTo>
                      <a:pt x="1889" y="464"/>
                    </a:lnTo>
                    <a:lnTo>
                      <a:pt x="1885" y="464"/>
                    </a:lnTo>
                    <a:lnTo>
                      <a:pt x="1880" y="458"/>
                    </a:lnTo>
                    <a:lnTo>
                      <a:pt x="1876" y="458"/>
                    </a:lnTo>
                    <a:lnTo>
                      <a:pt x="1868" y="459"/>
                    </a:lnTo>
                    <a:lnTo>
                      <a:pt x="1856" y="459"/>
                    </a:lnTo>
                    <a:lnTo>
                      <a:pt x="1848" y="461"/>
                    </a:lnTo>
                    <a:lnTo>
                      <a:pt x="1841" y="464"/>
                    </a:lnTo>
                    <a:lnTo>
                      <a:pt x="1835" y="464"/>
                    </a:lnTo>
                    <a:lnTo>
                      <a:pt x="1830" y="462"/>
                    </a:lnTo>
                    <a:lnTo>
                      <a:pt x="1830" y="459"/>
                    </a:lnTo>
                    <a:lnTo>
                      <a:pt x="1830" y="458"/>
                    </a:lnTo>
                    <a:lnTo>
                      <a:pt x="1833" y="445"/>
                    </a:lnTo>
                    <a:lnTo>
                      <a:pt x="1838" y="433"/>
                    </a:lnTo>
                    <a:lnTo>
                      <a:pt x="1839" y="426"/>
                    </a:lnTo>
                    <a:lnTo>
                      <a:pt x="1841" y="420"/>
                    </a:lnTo>
                    <a:lnTo>
                      <a:pt x="1844" y="406"/>
                    </a:lnTo>
                    <a:lnTo>
                      <a:pt x="1844" y="400"/>
                    </a:lnTo>
                    <a:lnTo>
                      <a:pt x="1844" y="388"/>
                    </a:lnTo>
                    <a:lnTo>
                      <a:pt x="1850" y="386"/>
                    </a:lnTo>
                    <a:lnTo>
                      <a:pt x="1859" y="382"/>
                    </a:lnTo>
                    <a:lnTo>
                      <a:pt x="1865" y="372"/>
                    </a:lnTo>
                    <a:lnTo>
                      <a:pt x="1868" y="362"/>
                    </a:lnTo>
                    <a:lnTo>
                      <a:pt x="1871" y="348"/>
                    </a:lnTo>
                    <a:lnTo>
                      <a:pt x="1876" y="337"/>
                    </a:lnTo>
                    <a:lnTo>
                      <a:pt x="1876" y="331"/>
                    </a:lnTo>
                    <a:lnTo>
                      <a:pt x="1877" y="324"/>
                    </a:lnTo>
                    <a:lnTo>
                      <a:pt x="1876" y="315"/>
                    </a:lnTo>
                    <a:lnTo>
                      <a:pt x="1873" y="305"/>
                    </a:lnTo>
                    <a:lnTo>
                      <a:pt x="1865" y="298"/>
                    </a:lnTo>
                    <a:lnTo>
                      <a:pt x="1856" y="299"/>
                    </a:lnTo>
                    <a:lnTo>
                      <a:pt x="1850" y="302"/>
                    </a:lnTo>
                    <a:lnTo>
                      <a:pt x="1845" y="316"/>
                    </a:lnTo>
                    <a:lnTo>
                      <a:pt x="1822" y="318"/>
                    </a:lnTo>
                    <a:lnTo>
                      <a:pt x="1818" y="310"/>
                    </a:lnTo>
                    <a:lnTo>
                      <a:pt x="1772" y="295"/>
                    </a:lnTo>
                    <a:lnTo>
                      <a:pt x="1771" y="290"/>
                    </a:lnTo>
                    <a:lnTo>
                      <a:pt x="1780" y="272"/>
                    </a:lnTo>
                    <a:lnTo>
                      <a:pt x="1774" y="269"/>
                    </a:lnTo>
                    <a:lnTo>
                      <a:pt x="1769" y="270"/>
                    </a:lnTo>
                    <a:lnTo>
                      <a:pt x="1670" y="239"/>
                    </a:lnTo>
                    <a:lnTo>
                      <a:pt x="1666" y="245"/>
                    </a:lnTo>
                    <a:lnTo>
                      <a:pt x="1661" y="254"/>
                    </a:lnTo>
                    <a:lnTo>
                      <a:pt x="1658" y="258"/>
                    </a:lnTo>
                    <a:lnTo>
                      <a:pt x="1656" y="267"/>
                    </a:lnTo>
                    <a:lnTo>
                      <a:pt x="1655" y="275"/>
                    </a:lnTo>
                    <a:lnTo>
                      <a:pt x="1653" y="284"/>
                    </a:lnTo>
                    <a:lnTo>
                      <a:pt x="1656" y="295"/>
                    </a:lnTo>
                    <a:lnTo>
                      <a:pt x="1658" y="305"/>
                    </a:lnTo>
                    <a:lnTo>
                      <a:pt x="1588" y="305"/>
                    </a:lnTo>
                    <a:lnTo>
                      <a:pt x="1582" y="302"/>
                    </a:lnTo>
                    <a:lnTo>
                      <a:pt x="1580" y="302"/>
                    </a:lnTo>
                    <a:lnTo>
                      <a:pt x="1574" y="318"/>
                    </a:lnTo>
                    <a:lnTo>
                      <a:pt x="1571" y="357"/>
                    </a:lnTo>
                    <a:lnTo>
                      <a:pt x="1582" y="356"/>
                    </a:lnTo>
                    <a:lnTo>
                      <a:pt x="1585" y="362"/>
                    </a:lnTo>
                    <a:lnTo>
                      <a:pt x="1588" y="362"/>
                    </a:lnTo>
                    <a:lnTo>
                      <a:pt x="1591" y="363"/>
                    </a:lnTo>
                    <a:lnTo>
                      <a:pt x="1593" y="366"/>
                    </a:lnTo>
                    <a:lnTo>
                      <a:pt x="1594" y="369"/>
                    </a:lnTo>
                    <a:lnTo>
                      <a:pt x="1591" y="452"/>
                    </a:lnTo>
                    <a:lnTo>
                      <a:pt x="1586" y="455"/>
                    </a:lnTo>
                    <a:lnTo>
                      <a:pt x="1567" y="455"/>
                    </a:lnTo>
                    <a:lnTo>
                      <a:pt x="1553" y="474"/>
                    </a:lnTo>
                    <a:lnTo>
                      <a:pt x="1533" y="474"/>
                    </a:lnTo>
                    <a:lnTo>
                      <a:pt x="1526" y="476"/>
                    </a:lnTo>
                    <a:lnTo>
                      <a:pt x="1526" y="483"/>
                    </a:lnTo>
                    <a:lnTo>
                      <a:pt x="1495" y="483"/>
                    </a:lnTo>
                    <a:lnTo>
                      <a:pt x="1494" y="493"/>
                    </a:lnTo>
                    <a:lnTo>
                      <a:pt x="1474" y="493"/>
                    </a:lnTo>
                    <a:lnTo>
                      <a:pt x="1472" y="497"/>
                    </a:lnTo>
                    <a:lnTo>
                      <a:pt x="1477" y="500"/>
                    </a:lnTo>
                    <a:lnTo>
                      <a:pt x="1472" y="537"/>
                    </a:lnTo>
                    <a:lnTo>
                      <a:pt x="1431" y="540"/>
                    </a:lnTo>
                    <a:lnTo>
                      <a:pt x="1433" y="523"/>
                    </a:lnTo>
                    <a:lnTo>
                      <a:pt x="1427" y="522"/>
                    </a:lnTo>
                    <a:lnTo>
                      <a:pt x="1417" y="529"/>
                    </a:lnTo>
                    <a:lnTo>
                      <a:pt x="1427" y="588"/>
                    </a:lnTo>
                    <a:lnTo>
                      <a:pt x="1381" y="499"/>
                    </a:lnTo>
                    <a:lnTo>
                      <a:pt x="1121" y="0"/>
                    </a:lnTo>
                    <a:lnTo>
                      <a:pt x="1116" y="1"/>
                    </a:lnTo>
                    <a:lnTo>
                      <a:pt x="1113" y="3"/>
                    </a:lnTo>
                    <a:lnTo>
                      <a:pt x="1108" y="4"/>
                    </a:lnTo>
                    <a:lnTo>
                      <a:pt x="1096" y="4"/>
                    </a:lnTo>
                    <a:lnTo>
                      <a:pt x="1083" y="21"/>
                    </a:lnTo>
                    <a:lnTo>
                      <a:pt x="1084" y="22"/>
                    </a:lnTo>
                    <a:lnTo>
                      <a:pt x="1087" y="27"/>
                    </a:lnTo>
                    <a:lnTo>
                      <a:pt x="1089" y="33"/>
                    </a:lnTo>
                    <a:lnTo>
                      <a:pt x="1087" y="39"/>
                    </a:lnTo>
                    <a:lnTo>
                      <a:pt x="1081" y="44"/>
                    </a:lnTo>
                    <a:lnTo>
                      <a:pt x="1078" y="50"/>
                    </a:lnTo>
                    <a:lnTo>
                      <a:pt x="1073" y="56"/>
                    </a:lnTo>
                    <a:lnTo>
                      <a:pt x="1016" y="79"/>
                    </a:lnTo>
                    <a:lnTo>
                      <a:pt x="1031" y="108"/>
                    </a:lnTo>
                    <a:lnTo>
                      <a:pt x="981" y="158"/>
                    </a:lnTo>
                    <a:lnTo>
                      <a:pt x="946" y="150"/>
                    </a:lnTo>
                    <a:lnTo>
                      <a:pt x="903" y="159"/>
                    </a:lnTo>
                    <a:lnTo>
                      <a:pt x="885" y="158"/>
                    </a:lnTo>
                    <a:lnTo>
                      <a:pt x="888" y="200"/>
                    </a:lnTo>
                    <a:lnTo>
                      <a:pt x="906" y="199"/>
                    </a:lnTo>
                    <a:lnTo>
                      <a:pt x="903" y="200"/>
                    </a:lnTo>
                    <a:lnTo>
                      <a:pt x="900" y="205"/>
                    </a:lnTo>
                    <a:lnTo>
                      <a:pt x="901" y="248"/>
                    </a:lnTo>
                    <a:lnTo>
                      <a:pt x="866" y="245"/>
                    </a:lnTo>
                    <a:lnTo>
                      <a:pt x="866" y="246"/>
                    </a:lnTo>
                    <a:lnTo>
                      <a:pt x="869" y="255"/>
                    </a:lnTo>
                    <a:lnTo>
                      <a:pt x="866" y="258"/>
                    </a:lnTo>
                    <a:lnTo>
                      <a:pt x="865" y="260"/>
                    </a:lnTo>
                    <a:lnTo>
                      <a:pt x="862" y="257"/>
                    </a:lnTo>
                    <a:lnTo>
                      <a:pt x="862" y="254"/>
                    </a:lnTo>
                    <a:lnTo>
                      <a:pt x="857" y="252"/>
                    </a:lnTo>
                    <a:lnTo>
                      <a:pt x="854" y="254"/>
                    </a:lnTo>
                    <a:lnTo>
                      <a:pt x="840" y="255"/>
                    </a:lnTo>
                    <a:lnTo>
                      <a:pt x="840" y="257"/>
                    </a:lnTo>
                    <a:lnTo>
                      <a:pt x="842" y="261"/>
                    </a:lnTo>
                    <a:lnTo>
                      <a:pt x="840" y="269"/>
                    </a:lnTo>
                    <a:lnTo>
                      <a:pt x="834" y="274"/>
                    </a:lnTo>
                    <a:lnTo>
                      <a:pt x="827" y="275"/>
                    </a:lnTo>
                    <a:lnTo>
                      <a:pt x="824" y="278"/>
                    </a:lnTo>
                    <a:lnTo>
                      <a:pt x="816" y="281"/>
                    </a:lnTo>
                    <a:lnTo>
                      <a:pt x="815" y="281"/>
                    </a:lnTo>
                    <a:lnTo>
                      <a:pt x="810" y="284"/>
                    </a:lnTo>
                    <a:lnTo>
                      <a:pt x="801" y="289"/>
                    </a:lnTo>
                    <a:lnTo>
                      <a:pt x="796" y="293"/>
                    </a:lnTo>
                    <a:lnTo>
                      <a:pt x="789" y="295"/>
                    </a:lnTo>
                    <a:lnTo>
                      <a:pt x="783" y="296"/>
                    </a:lnTo>
                    <a:lnTo>
                      <a:pt x="783" y="295"/>
                    </a:lnTo>
                    <a:lnTo>
                      <a:pt x="778" y="292"/>
                    </a:lnTo>
                    <a:lnTo>
                      <a:pt x="770" y="292"/>
                    </a:lnTo>
                    <a:lnTo>
                      <a:pt x="760" y="295"/>
                    </a:lnTo>
                    <a:lnTo>
                      <a:pt x="748" y="299"/>
                    </a:lnTo>
                    <a:lnTo>
                      <a:pt x="743" y="301"/>
                    </a:lnTo>
                    <a:lnTo>
                      <a:pt x="740" y="298"/>
                    </a:lnTo>
                    <a:lnTo>
                      <a:pt x="732" y="290"/>
                    </a:lnTo>
                    <a:lnTo>
                      <a:pt x="720" y="284"/>
                    </a:lnTo>
                    <a:lnTo>
                      <a:pt x="717" y="284"/>
                    </a:lnTo>
                    <a:lnTo>
                      <a:pt x="713" y="296"/>
                    </a:lnTo>
                    <a:lnTo>
                      <a:pt x="707" y="304"/>
                    </a:lnTo>
                    <a:lnTo>
                      <a:pt x="699" y="310"/>
                    </a:lnTo>
                    <a:lnTo>
                      <a:pt x="690" y="315"/>
                    </a:lnTo>
                    <a:lnTo>
                      <a:pt x="676" y="316"/>
                    </a:lnTo>
                    <a:lnTo>
                      <a:pt x="670" y="316"/>
                    </a:lnTo>
                    <a:lnTo>
                      <a:pt x="662" y="318"/>
                    </a:lnTo>
                    <a:lnTo>
                      <a:pt x="655" y="319"/>
                    </a:lnTo>
                    <a:lnTo>
                      <a:pt x="646" y="324"/>
                    </a:lnTo>
                    <a:lnTo>
                      <a:pt x="641" y="328"/>
                    </a:lnTo>
                    <a:lnTo>
                      <a:pt x="632" y="333"/>
                    </a:lnTo>
                    <a:lnTo>
                      <a:pt x="627" y="337"/>
                    </a:lnTo>
                    <a:lnTo>
                      <a:pt x="623" y="342"/>
                    </a:lnTo>
                    <a:lnTo>
                      <a:pt x="621" y="344"/>
                    </a:lnTo>
                    <a:lnTo>
                      <a:pt x="624" y="347"/>
                    </a:lnTo>
                    <a:lnTo>
                      <a:pt x="632" y="356"/>
                    </a:lnTo>
                    <a:lnTo>
                      <a:pt x="637" y="369"/>
                    </a:lnTo>
                    <a:lnTo>
                      <a:pt x="635" y="377"/>
                    </a:lnTo>
                    <a:lnTo>
                      <a:pt x="632" y="382"/>
                    </a:lnTo>
                    <a:lnTo>
                      <a:pt x="630" y="389"/>
                    </a:lnTo>
                    <a:lnTo>
                      <a:pt x="630" y="397"/>
                    </a:lnTo>
                    <a:lnTo>
                      <a:pt x="633" y="410"/>
                    </a:lnTo>
                    <a:lnTo>
                      <a:pt x="633" y="413"/>
                    </a:lnTo>
                    <a:lnTo>
                      <a:pt x="640" y="417"/>
                    </a:lnTo>
                    <a:lnTo>
                      <a:pt x="652" y="420"/>
                    </a:lnTo>
                    <a:lnTo>
                      <a:pt x="661" y="427"/>
                    </a:lnTo>
                    <a:lnTo>
                      <a:pt x="667" y="439"/>
                    </a:lnTo>
                    <a:lnTo>
                      <a:pt x="668" y="448"/>
                    </a:lnTo>
                    <a:lnTo>
                      <a:pt x="668" y="459"/>
                    </a:lnTo>
                    <a:lnTo>
                      <a:pt x="670" y="461"/>
                    </a:lnTo>
                    <a:lnTo>
                      <a:pt x="678" y="471"/>
                    </a:lnTo>
                    <a:lnTo>
                      <a:pt x="678" y="476"/>
                    </a:lnTo>
                    <a:lnTo>
                      <a:pt x="678" y="480"/>
                    </a:lnTo>
                    <a:lnTo>
                      <a:pt x="681" y="485"/>
                    </a:lnTo>
                    <a:lnTo>
                      <a:pt x="685" y="494"/>
                    </a:lnTo>
                    <a:lnTo>
                      <a:pt x="687" y="497"/>
                    </a:lnTo>
                    <a:lnTo>
                      <a:pt x="697" y="502"/>
                    </a:lnTo>
                    <a:lnTo>
                      <a:pt x="708" y="505"/>
                    </a:lnTo>
                    <a:lnTo>
                      <a:pt x="716" y="505"/>
                    </a:lnTo>
                    <a:lnTo>
                      <a:pt x="723" y="511"/>
                    </a:lnTo>
                    <a:lnTo>
                      <a:pt x="726" y="520"/>
                    </a:lnTo>
                    <a:lnTo>
                      <a:pt x="734" y="526"/>
                    </a:lnTo>
                    <a:lnTo>
                      <a:pt x="746" y="531"/>
                    </a:lnTo>
                    <a:lnTo>
                      <a:pt x="754" y="532"/>
                    </a:lnTo>
                    <a:lnTo>
                      <a:pt x="769" y="540"/>
                    </a:lnTo>
                    <a:lnTo>
                      <a:pt x="772" y="552"/>
                    </a:lnTo>
                    <a:lnTo>
                      <a:pt x="780" y="560"/>
                    </a:lnTo>
                    <a:lnTo>
                      <a:pt x="789" y="564"/>
                    </a:lnTo>
                    <a:lnTo>
                      <a:pt x="796" y="564"/>
                    </a:lnTo>
                    <a:lnTo>
                      <a:pt x="802" y="572"/>
                    </a:lnTo>
                    <a:lnTo>
                      <a:pt x="805" y="578"/>
                    </a:lnTo>
                    <a:lnTo>
                      <a:pt x="815" y="581"/>
                    </a:lnTo>
                    <a:lnTo>
                      <a:pt x="816" y="581"/>
                    </a:lnTo>
                    <a:lnTo>
                      <a:pt x="828" y="582"/>
                    </a:lnTo>
                    <a:lnTo>
                      <a:pt x="833" y="582"/>
                    </a:lnTo>
                    <a:lnTo>
                      <a:pt x="839" y="588"/>
                    </a:lnTo>
                    <a:lnTo>
                      <a:pt x="844" y="599"/>
                    </a:lnTo>
                    <a:lnTo>
                      <a:pt x="851" y="607"/>
                    </a:lnTo>
                    <a:lnTo>
                      <a:pt x="856" y="608"/>
                    </a:lnTo>
                    <a:lnTo>
                      <a:pt x="862" y="616"/>
                    </a:lnTo>
                    <a:lnTo>
                      <a:pt x="862" y="623"/>
                    </a:lnTo>
                    <a:lnTo>
                      <a:pt x="859" y="628"/>
                    </a:lnTo>
                    <a:lnTo>
                      <a:pt x="859" y="633"/>
                    </a:lnTo>
                    <a:lnTo>
                      <a:pt x="860" y="642"/>
                    </a:lnTo>
                    <a:lnTo>
                      <a:pt x="859" y="648"/>
                    </a:lnTo>
                    <a:lnTo>
                      <a:pt x="863" y="658"/>
                    </a:lnTo>
                    <a:lnTo>
                      <a:pt x="863" y="666"/>
                    </a:lnTo>
                    <a:lnTo>
                      <a:pt x="863" y="668"/>
                    </a:lnTo>
                    <a:lnTo>
                      <a:pt x="860" y="674"/>
                    </a:lnTo>
                    <a:lnTo>
                      <a:pt x="856" y="683"/>
                    </a:lnTo>
                    <a:lnTo>
                      <a:pt x="857" y="686"/>
                    </a:lnTo>
                    <a:lnTo>
                      <a:pt x="857" y="693"/>
                    </a:lnTo>
                    <a:lnTo>
                      <a:pt x="859" y="700"/>
                    </a:lnTo>
                    <a:lnTo>
                      <a:pt x="857" y="704"/>
                    </a:lnTo>
                    <a:lnTo>
                      <a:pt x="860" y="763"/>
                    </a:lnTo>
                    <a:lnTo>
                      <a:pt x="891" y="771"/>
                    </a:lnTo>
                    <a:lnTo>
                      <a:pt x="897" y="777"/>
                    </a:lnTo>
                    <a:lnTo>
                      <a:pt x="897" y="788"/>
                    </a:lnTo>
                    <a:lnTo>
                      <a:pt x="900" y="801"/>
                    </a:lnTo>
                    <a:lnTo>
                      <a:pt x="900" y="814"/>
                    </a:lnTo>
                    <a:lnTo>
                      <a:pt x="903" y="829"/>
                    </a:lnTo>
                    <a:lnTo>
                      <a:pt x="901" y="858"/>
                    </a:lnTo>
                    <a:lnTo>
                      <a:pt x="895" y="865"/>
                    </a:lnTo>
                    <a:lnTo>
                      <a:pt x="889" y="884"/>
                    </a:lnTo>
                    <a:lnTo>
                      <a:pt x="888" y="890"/>
                    </a:lnTo>
                    <a:lnTo>
                      <a:pt x="880" y="902"/>
                    </a:lnTo>
                    <a:lnTo>
                      <a:pt x="872" y="913"/>
                    </a:lnTo>
                    <a:lnTo>
                      <a:pt x="866" y="923"/>
                    </a:lnTo>
                    <a:lnTo>
                      <a:pt x="856" y="943"/>
                    </a:lnTo>
                    <a:lnTo>
                      <a:pt x="848" y="958"/>
                    </a:lnTo>
                    <a:lnTo>
                      <a:pt x="840" y="967"/>
                    </a:lnTo>
                    <a:lnTo>
                      <a:pt x="822" y="990"/>
                    </a:lnTo>
                    <a:lnTo>
                      <a:pt x="815" y="995"/>
                    </a:lnTo>
                    <a:lnTo>
                      <a:pt x="802" y="1001"/>
                    </a:lnTo>
                    <a:lnTo>
                      <a:pt x="793" y="1005"/>
                    </a:lnTo>
                    <a:lnTo>
                      <a:pt x="780" y="1016"/>
                    </a:lnTo>
                    <a:lnTo>
                      <a:pt x="745" y="1024"/>
                    </a:lnTo>
                    <a:lnTo>
                      <a:pt x="726" y="1018"/>
                    </a:lnTo>
                    <a:lnTo>
                      <a:pt x="714" y="1014"/>
                    </a:lnTo>
                    <a:lnTo>
                      <a:pt x="703" y="1010"/>
                    </a:lnTo>
                    <a:lnTo>
                      <a:pt x="690" y="1005"/>
                    </a:lnTo>
                    <a:lnTo>
                      <a:pt x="676" y="1002"/>
                    </a:lnTo>
                    <a:lnTo>
                      <a:pt x="662" y="995"/>
                    </a:lnTo>
                    <a:lnTo>
                      <a:pt x="653" y="990"/>
                    </a:lnTo>
                    <a:lnTo>
                      <a:pt x="647" y="989"/>
                    </a:lnTo>
                    <a:lnTo>
                      <a:pt x="635" y="983"/>
                    </a:lnTo>
                    <a:lnTo>
                      <a:pt x="626" y="978"/>
                    </a:lnTo>
                    <a:lnTo>
                      <a:pt x="612" y="973"/>
                    </a:lnTo>
                    <a:lnTo>
                      <a:pt x="582" y="963"/>
                    </a:lnTo>
                    <a:lnTo>
                      <a:pt x="576" y="958"/>
                    </a:lnTo>
                    <a:lnTo>
                      <a:pt x="541" y="943"/>
                    </a:lnTo>
                    <a:lnTo>
                      <a:pt x="498" y="925"/>
                    </a:lnTo>
                    <a:lnTo>
                      <a:pt x="483" y="896"/>
                    </a:lnTo>
                    <a:lnTo>
                      <a:pt x="458" y="906"/>
                    </a:lnTo>
                    <a:lnTo>
                      <a:pt x="455" y="914"/>
                    </a:lnTo>
                    <a:lnTo>
                      <a:pt x="458" y="919"/>
                    </a:lnTo>
                    <a:lnTo>
                      <a:pt x="461" y="925"/>
                    </a:lnTo>
                    <a:lnTo>
                      <a:pt x="457" y="934"/>
                    </a:lnTo>
                    <a:lnTo>
                      <a:pt x="454" y="940"/>
                    </a:lnTo>
                    <a:lnTo>
                      <a:pt x="448" y="949"/>
                    </a:lnTo>
                    <a:lnTo>
                      <a:pt x="439" y="961"/>
                    </a:lnTo>
                    <a:lnTo>
                      <a:pt x="425" y="970"/>
                    </a:lnTo>
                    <a:lnTo>
                      <a:pt x="414" y="981"/>
                    </a:lnTo>
                    <a:lnTo>
                      <a:pt x="399" y="992"/>
                    </a:lnTo>
                    <a:lnTo>
                      <a:pt x="384" y="1005"/>
                    </a:lnTo>
                    <a:lnTo>
                      <a:pt x="370" y="1014"/>
                    </a:lnTo>
                    <a:lnTo>
                      <a:pt x="361" y="1022"/>
                    </a:lnTo>
                    <a:lnTo>
                      <a:pt x="356" y="1030"/>
                    </a:lnTo>
                    <a:lnTo>
                      <a:pt x="352" y="1034"/>
                    </a:lnTo>
                    <a:lnTo>
                      <a:pt x="343" y="1037"/>
                    </a:lnTo>
                    <a:lnTo>
                      <a:pt x="332" y="1040"/>
                    </a:lnTo>
                    <a:lnTo>
                      <a:pt x="318" y="1048"/>
                    </a:lnTo>
                    <a:lnTo>
                      <a:pt x="308" y="1054"/>
                    </a:lnTo>
                    <a:lnTo>
                      <a:pt x="299" y="1059"/>
                    </a:lnTo>
                    <a:lnTo>
                      <a:pt x="285" y="1066"/>
                    </a:lnTo>
                    <a:lnTo>
                      <a:pt x="276" y="1074"/>
                    </a:lnTo>
                    <a:lnTo>
                      <a:pt x="270" y="1078"/>
                    </a:lnTo>
                    <a:lnTo>
                      <a:pt x="267" y="1080"/>
                    </a:lnTo>
                    <a:lnTo>
                      <a:pt x="259" y="1080"/>
                    </a:lnTo>
                    <a:lnTo>
                      <a:pt x="253" y="1078"/>
                    </a:lnTo>
                    <a:lnTo>
                      <a:pt x="245" y="1084"/>
                    </a:lnTo>
                    <a:lnTo>
                      <a:pt x="241" y="1092"/>
                    </a:lnTo>
                    <a:lnTo>
                      <a:pt x="236" y="1100"/>
                    </a:lnTo>
                    <a:lnTo>
                      <a:pt x="233" y="1107"/>
                    </a:lnTo>
                    <a:lnTo>
                      <a:pt x="232" y="1116"/>
                    </a:lnTo>
                    <a:lnTo>
                      <a:pt x="233" y="1124"/>
                    </a:lnTo>
                    <a:lnTo>
                      <a:pt x="236" y="1130"/>
                    </a:lnTo>
                    <a:lnTo>
                      <a:pt x="239" y="1138"/>
                    </a:lnTo>
                    <a:lnTo>
                      <a:pt x="236" y="1147"/>
                    </a:lnTo>
                    <a:lnTo>
                      <a:pt x="233" y="1156"/>
                    </a:lnTo>
                    <a:lnTo>
                      <a:pt x="232" y="1167"/>
                    </a:lnTo>
                    <a:lnTo>
                      <a:pt x="230" y="1177"/>
                    </a:lnTo>
                    <a:lnTo>
                      <a:pt x="229" y="1185"/>
                    </a:lnTo>
                    <a:lnTo>
                      <a:pt x="238" y="1191"/>
                    </a:lnTo>
                    <a:lnTo>
                      <a:pt x="245" y="1196"/>
                    </a:lnTo>
                    <a:lnTo>
                      <a:pt x="247" y="1202"/>
                    </a:lnTo>
                    <a:lnTo>
                      <a:pt x="245" y="1208"/>
                    </a:lnTo>
                    <a:lnTo>
                      <a:pt x="245" y="1217"/>
                    </a:lnTo>
                    <a:lnTo>
                      <a:pt x="244" y="1226"/>
                    </a:lnTo>
                    <a:lnTo>
                      <a:pt x="241" y="1243"/>
                    </a:lnTo>
                    <a:lnTo>
                      <a:pt x="236" y="1252"/>
                    </a:lnTo>
                    <a:lnTo>
                      <a:pt x="232" y="1258"/>
                    </a:lnTo>
                    <a:lnTo>
                      <a:pt x="225" y="1266"/>
                    </a:lnTo>
                    <a:lnTo>
                      <a:pt x="219" y="1276"/>
                    </a:lnTo>
                    <a:lnTo>
                      <a:pt x="215" y="1282"/>
                    </a:lnTo>
                    <a:lnTo>
                      <a:pt x="200" y="1293"/>
                    </a:lnTo>
                    <a:lnTo>
                      <a:pt x="190" y="1302"/>
                    </a:lnTo>
                    <a:lnTo>
                      <a:pt x="181" y="1310"/>
                    </a:lnTo>
                    <a:lnTo>
                      <a:pt x="174" y="1314"/>
                    </a:lnTo>
                    <a:lnTo>
                      <a:pt x="166" y="1317"/>
                    </a:lnTo>
                    <a:lnTo>
                      <a:pt x="163" y="1319"/>
                    </a:lnTo>
                    <a:lnTo>
                      <a:pt x="163" y="1320"/>
                    </a:lnTo>
                    <a:lnTo>
                      <a:pt x="159" y="1322"/>
                    </a:lnTo>
                    <a:lnTo>
                      <a:pt x="146" y="1326"/>
                    </a:lnTo>
                    <a:lnTo>
                      <a:pt x="133" y="1331"/>
                    </a:lnTo>
                    <a:lnTo>
                      <a:pt x="122" y="1334"/>
                    </a:lnTo>
                    <a:lnTo>
                      <a:pt x="111" y="1337"/>
                    </a:lnTo>
                    <a:lnTo>
                      <a:pt x="99" y="1340"/>
                    </a:lnTo>
                    <a:lnTo>
                      <a:pt x="92" y="1342"/>
                    </a:lnTo>
                    <a:lnTo>
                      <a:pt x="88" y="1343"/>
                    </a:lnTo>
                    <a:lnTo>
                      <a:pt x="76" y="1339"/>
                    </a:lnTo>
                    <a:lnTo>
                      <a:pt x="11" y="1363"/>
                    </a:lnTo>
                    <a:lnTo>
                      <a:pt x="9" y="1369"/>
                    </a:lnTo>
                    <a:lnTo>
                      <a:pt x="6" y="1377"/>
                    </a:lnTo>
                    <a:lnTo>
                      <a:pt x="5" y="1383"/>
                    </a:lnTo>
                    <a:lnTo>
                      <a:pt x="3" y="1387"/>
                    </a:lnTo>
                    <a:lnTo>
                      <a:pt x="0" y="1395"/>
                    </a:lnTo>
                    <a:lnTo>
                      <a:pt x="0" y="1404"/>
                    </a:lnTo>
                    <a:lnTo>
                      <a:pt x="3" y="1410"/>
                    </a:lnTo>
                    <a:lnTo>
                      <a:pt x="6" y="1418"/>
                    </a:lnTo>
                    <a:lnTo>
                      <a:pt x="11" y="1427"/>
                    </a:lnTo>
                    <a:lnTo>
                      <a:pt x="15" y="1434"/>
                    </a:lnTo>
                    <a:lnTo>
                      <a:pt x="18" y="1442"/>
                    </a:lnTo>
                    <a:lnTo>
                      <a:pt x="21" y="1448"/>
                    </a:lnTo>
                    <a:lnTo>
                      <a:pt x="23" y="1456"/>
                    </a:lnTo>
                    <a:lnTo>
                      <a:pt x="26" y="1460"/>
                    </a:lnTo>
                    <a:lnTo>
                      <a:pt x="26" y="1463"/>
                    </a:lnTo>
                    <a:lnTo>
                      <a:pt x="37" y="1468"/>
                    </a:lnTo>
                    <a:lnTo>
                      <a:pt x="44" y="1471"/>
                    </a:lnTo>
                    <a:lnTo>
                      <a:pt x="55" y="1477"/>
                    </a:lnTo>
                    <a:lnTo>
                      <a:pt x="64" y="1483"/>
                    </a:lnTo>
                    <a:lnTo>
                      <a:pt x="75" y="1492"/>
                    </a:lnTo>
                    <a:lnTo>
                      <a:pt x="84" y="1500"/>
                    </a:lnTo>
                    <a:lnTo>
                      <a:pt x="92" y="1507"/>
                    </a:lnTo>
                    <a:lnTo>
                      <a:pt x="99" y="1515"/>
                    </a:lnTo>
                    <a:lnTo>
                      <a:pt x="104" y="1526"/>
                    </a:lnTo>
                    <a:lnTo>
                      <a:pt x="107" y="1535"/>
                    </a:lnTo>
                    <a:lnTo>
                      <a:pt x="108" y="1547"/>
                    </a:lnTo>
                    <a:lnTo>
                      <a:pt x="110" y="1552"/>
                    </a:lnTo>
                    <a:lnTo>
                      <a:pt x="111" y="1559"/>
                    </a:lnTo>
                    <a:lnTo>
                      <a:pt x="114" y="1565"/>
                    </a:lnTo>
                    <a:lnTo>
                      <a:pt x="120" y="1571"/>
                    </a:lnTo>
                    <a:lnTo>
                      <a:pt x="127" y="1574"/>
                    </a:lnTo>
                    <a:lnTo>
                      <a:pt x="136" y="1577"/>
                    </a:lnTo>
                    <a:lnTo>
                      <a:pt x="145" y="1580"/>
                    </a:lnTo>
                    <a:lnTo>
                      <a:pt x="154" y="1585"/>
                    </a:lnTo>
                    <a:lnTo>
                      <a:pt x="165" y="1590"/>
                    </a:lnTo>
                    <a:lnTo>
                      <a:pt x="169" y="1594"/>
                    </a:lnTo>
                    <a:lnTo>
                      <a:pt x="172" y="1602"/>
                    </a:lnTo>
                    <a:lnTo>
                      <a:pt x="175" y="1609"/>
                    </a:lnTo>
                    <a:lnTo>
                      <a:pt x="177" y="1614"/>
                    </a:lnTo>
                    <a:lnTo>
                      <a:pt x="175" y="1620"/>
                    </a:lnTo>
                    <a:lnTo>
                      <a:pt x="171" y="1623"/>
                    </a:lnTo>
                    <a:lnTo>
                      <a:pt x="159" y="1629"/>
                    </a:lnTo>
                    <a:lnTo>
                      <a:pt x="151" y="1634"/>
                    </a:lnTo>
                    <a:lnTo>
                      <a:pt x="143" y="1634"/>
                    </a:lnTo>
                    <a:lnTo>
                      <a:pt x="139" y="1632"/>
                    </a:lnTo>
                    <a:lnTo>
                      <a:pt x="134" y="1629"/>
                    </a:lnTo>
                    <a:lnTo>
                      <a:pt x="107" y="1638"/>
                    </a:lnTo>
                    <a:lnTo>
                      <a:pt x="105" y="1649"/>
                    </a:lnTo>
                    <a:lnTo>
                      <a:pt x="105" y="1664"/>
                    </a:lnTo>
                    <a:lnTo>
                      <a:pt x="105" y="1675"/>
                    </a:lnTo>
                    <a:lnTo>
                      <a:pt x="105" y="1685"/>
                    </a:lnTo>
                    <a:lnTo>
                      <a:pt x="105" y="1693"/>
                    </a:lnTo>
                    <a:lnTo>
                      <a:pt x="105" y="1701"/>
                    </a:lnTo>
                    <a:lnTo>
                      <a:pt x="105" y="1708"/>
                    </a:lnTo>
                    <a:lnTo>
                      <a:pt x="105" y="1714"/>
                    </a:lnTo>
                    <a:lnTo>
                      <a:pt x="104" y="1717"/>
                    </a:lnTo>
                    <a:lnTo>
                      <a:pt x="102" y="1720"/>
                    </a:lnTo>
                    <a:lnTo>
                      <a:pt x="110" y="1737"/>
                    </a:lnTo>
                    <a:lnTo>
                      <a:pt x="117" y="1752"/>
                    </a:lnTo>
                    <a:lnTo>
                      <a:pt x="120" y="1762"/>
                    </a:lnTo>
                    <a:lnTo>
                      <a:pt x="123" y="1763"/>
                    </a:lnTo>
                    <a:lnTo>
                      <a:pt x="292" y="1742"/>
                    </a:lnTo>
                    <a:lnTo>
                      <a:pt x="294" y="1745"/>
                    </a:lnTo>
                    <a:lnTo>
                      <a:pt x="297" y="1758"/>
                    </a:lnTo>
                    <a:lnTo>
                      <a:pt x="300" y="1771"/>
                    </a:lnTo>
                    <a:lnTo>
                      <a:pt x="311" y="1804"/>
                    </a:lnTo>
                    <a:lnTo>
                      <a:pt x="309" y="1807"/>
                    </a:lnTo>
                    <a:lnTo>
                      <a:pt x="308" y="1812"/>
                    </a:lnTo>
                    <a:lnTo>
                      <a:pt x="306" y="1816"/>
                    </a:lnTo>
                    <a:lnTo>
                      <a:pt x="306" y="1821"/>
                    </a:lnTo>
                    <a:lnTo>
                      <a:pt x="305" y="1825"/>
                    </a:lnTo>
                    <a:lnTo>
                      <a:pt x="303" y="1828"/>
                    </a:lnTo>
                    <a:lnTo>
                      <a:pt x="302" y="1833"/>
                    </a:lnTo>
                    <a:lnTo>
                      <a:pt x="303" y="1844"/>
                    </a:lnTo>
                    <a:lnTo>
                      <a:pt x="302" y="1850"/>
                    </a:lnTo>
                    <a:lnTo>
                      <a:pt x="300" y="1853"/>
                    </a:lnTo>
                    <a:lnTo>
                      <a:pt x="297" y="1856"/>
                    </a:lnTo>
                    <a:lnTo>
                      <a:pt x="297" y="1868"/>
                    </a:lnTo>
                    <a:close/>
                  </a:path>
                </a:pathLst>
              </a:custGeom>
              <a:solidFill>
                <a:srgbClr val="98B53D">
                  <a:alpha val="80000"/>
                </a:srgbClr>
              </a:solidFill>
              <a:ln w="6350">
                <a:solidFill>
                  <a:srgbClr val="F9C61C">
                    <a:lumMod val="50000"/>
                  </a:srgbClr>
                </a:solidFill>
              </a:ln>
            </p:spPr>
            <p:txBody>
              <a:bodyPr anchor="ctr"/>
              <a:lstStyle/>
              <a:p>
                <a:pPr algn="ctr">
                  <a:defRPr/>
                </a:pPr>
                <a:endParaRPr lang="en-US" sz="738" b="1" kern="0" dirty="0">
                  <a:solidFill>
                    <a:srgbClr val="000000"/>
                  </a:solidFill>
                  <a:latin typeface="Arial Narrow" panose="020B0606020202030204" pitchFamily="34" charset="0"/>
                  <a:cs typeface="Arial" pitchFamily="34" charset="0"/>
                </a:endParaRPr>
              </a:p>
              <a:p>
                <a:pPr algn="ctr">
                  <a:defRPr/>
                </a:pPr>
                <a:endParaRPr lang="en-US" sz="738" b="1" kern="0" dirty="0">
                  <a:solidFill>
                    <a:srgbClr val="000000"/>
                  </a:solidFill>
                  <a:latin typeface="Arial Narrow" panose="020B0606020202030204" pitchFamily="34" charset="0"/>
                  <a:cs typeface="Arial" pitchFamily="34" charset="0"/>
                </a:endParaRPr>
              </a:p>
              <a:p>
                <a:pPr algn="ctr">
                  <a:defRPr/>
                </a:pPr>
                <a:endParaRPr lang="ru-RU" sz="738" b="1" kern="0" dirty="0">
                  <a:solidFill>
                    <a:srgbClr val="000000"/>
                  </a:solidFill>
                  <a:latin typeface="Arial Narrow" panose="020B0606020202030204" pitchFamily="34" charset="0"/>
                  <a:cs typeface="Arial" pitchFamily="34" charset="0"/>
                </a:endParaRPr>
              </a:p>
              <a:p>
                <a:pPr>
                  <a:defRPr/>
                </a:pPr>
                <a:r>
                  <a:rPr lang="ru-RU" sz="738" b="1" kern="0" dirty="0">
                    <a:solidFill>
                      <a:srgbClr val="000000"/>
                    </a:solidFill>
                    <a:latin typeface="Arial Narrow" panose="020B0606020202030204" pitchFamily="34" charset="0"/>
                    <a:cs typeface="Arial" pitchFamily="34" charset="0"/>
                  </a:rPr>
                  <a:t>             </a:t>
                </a:r>
                <a:endParaRPr lang="en-US" sz="738" b="1" kern="0" dirty="0">
                  <a:solidFill>
                    <a:srgbClr val="000000"/>
                  </a:solidFill>
                  <a:latin typeface="Arial Narrow" panose="020B0606020202030204" pitchFamily="34" charset="0"/>
                  <a:cs typeface="Arial" pitchFamily="34" charset="0"/>
                </a:endParaRPr>
              </a:p>
              <a:p>
                <a:pPr algn="ctr">
                  <a:defRPr/>
                </a:pPr>
                <a:r>
                  <a:rPr lang="en-US" sz="738" b="1" kern="0" dirty="0">
                    <a:solidFill>
                      <a:srgbClr val="000000"/>
                    </a:solidFill>
                    <a:latin typeface="Arial Narrow" panose="020B0606020202030204" pitchFamily="34" charset="0"/>
                    <a:cs typeface="Arial" pitchFamily="34" charset="0"/>
                  </a:rPr>
                  <a:t>  </a:t>
                </a:r>
                <a:endParaRPr lang="ru-RU" sz="738" b="1" kern="0" dirty="0">
                  <a:solidFill>
                    <a:srgbClr val="000000"/>
                  </a:solidFill>
                  <a:latin typeface="Arial Narrow" panose="020B0606020202030204" pitchFamily="34" charset="0"/>
                  <a:cs typeface="Arial" pitchFamily="34" charset="0"/>
                </a:endParaRPr>
              </a:p>
              <a:p>
                <a:pPr algn="ctr">
                  <a:defRPr/>
                </a:pPr>
                <a:r>
                  <a:rPr lang="en-US" sz="738" b="1" kern="0" dirty="0">
                    <a:solidFill>
                      <a:srgbClr val="000000"/>
                    </a:solidFill>
                    <a:latin typeface="Arial Narrow" panose="020B0606020202030204" pitchFamily="34" charset="0"/>
                    <a:cs typeface="Arial" pitchFamily="34" charset="0"/>
                  </a:rPr>
                  <a:t>             </a:t>
                </a:r>
                <a:r>
                  <a:rPr lang="ru-RU" sz="738" b="1" kern="0" dirty="0">
                    <a:solidFill>
                      <a:srgbClr val="000000"/>
                    </a:solidFill>
                    <a:latin typeface="Arial Narrow" panose="020B0606020202030204" pitchFamily="34" charset="0"/>
                    <a:cs typeface="Arial" pitchFamily="34" charset="0"/>
                  </a:rPr>
                  <a:t> </a:t>
                </a:r>
              </a:p>
              <a:p>
                <a:pPr algn="ctr">
                  <a:defRPr/>
                </a:pPr>
                <a:r>
                  <a:rPr lang="ru-RU" sz="738" b="1" kern="0" dirty="0">
                    <a:solidFill>
                      <a:srgbClr val="000000"/>
                    </a:solidFill>
                    <a:latin typeface="Arial Narrow" panose="020B0606020202030204" pitchFamily="34" charset="0"/>
                    <a:cs typeface="Arial" pitchFamily="34" charset="0"/>
                  </a:rPr>
                  <a:t> </a:t>
                </a:r>
              </a:p>
            </p:txBody>
          </p:sp>
          <p:sp>
            <p:nvSpPr>
              <p:cNvPr id="24" name="Freeform 126"/>
              <p:cNvSpPr>
                <a:spLocks/>
              </p:cNvSpPr>
              <p:nvPr/>
            </p:nvSpPr>
            <p:spPr bwMode="auto">
              <a:xfrm>
                <a:off x="4210180" y="1517805"/>
                <a:ext cx="1904293" cy="1202072"/>
              </a:xfrm>
              <a:custGeom>
                <a:avLst/>
                <a:gdLst>
                  <a:gd name="T0" fmla="*/ 0 w 3624"/>
                  <a:gd name="T1" fmla="*/ 0 h 2217"/>
                  <a:gd name="T2" fmla="*/ 0 w 3624"/>
                  <a:gd name="T3" fmla="*/ 0 h 2217"/>
                  <a:gd name="T4" fmla="*/ 0 w 3624"/>
                  <a:gd name="T5" fmla="*/ 0 h 2217"/>
                  <a:gd name="T6" fmla="*/ 0 w 3624"/>
                  <a:gd name="T7" fmla="*/ 0 h 2217"/>
                  <a:gd name="T8" fmla="*/ 0 w 3624"/>
                  <a:gd name="T9" fmla="*/ 0 h 2217"/>
                  <a:gd name="T10" fmla="*/ 0 w 3624"/>
                  <a:gd name="T11" fmla="*/ 0 h 2217"/>
                  <a:gd name="T12" fmla="*/ 0 w 3624"/>
                  <a:gd name="T13" fmla="*/ 0 h 2217"/>
                  <a:gd name="T14" fmla="*/ 0 w 3624"/>
                  <a:gd name="T15" fmla="*/ 0 h 2217"/>
                  <a:gd name="T16" fmla="*/ 0 w 3624"/>
                  <a:gd name="T17" fmla="*/ 0 h 2217"/>
                  <a:gd name="T18" fmla="*/ 0 w 3624"/>
                  <a:gd name="T19" fmla="*/ 0 h 2217"/>
                  <a:gd name="T20" fmla="*/ 0 w 3624"/>
                  <a:gd name="T21" fmla="*/ 0 h 2217"/>
                  <a:gd name="T22" fmla="*/ 0 w 3624"/>
                  <a:gd name="T23" fmla="*/ 0 h 2217"/>
                  <a:gd name="T24" fmla="*/ 0 w 3624"/>
                  <a:gd name="T25" fmla="*/ 0 h 2217"/>
                  <a:gd name="T26" fmla="*/ 0 w 3624"/>
                  <a:gd name="T27" fmla="*/ 0 h 2217"/>
                  <a:gd name="T28" fmla="*/ 0 w 3624"/>
                  <a:gd name="T29" fmla="*/ 0 h 2217"/>
                  <a:gd name="T30" fmla="*/ 0 w 3624"/>
                  <a:gd name="T31" fmla="*/ 0 h 2217"/>
                  <a:gd name="T32" fmla="*/ 0 w 3624"/>
                  <a:gd name="T33" fmla="*/ 0 h 2217"/>
                  <a:gd name="T34" fmla="*/ 0 w 3624"/>
                  <a:gd name="T35" fmla="*/ 0 h 2217"/>
                  <a:gd name="T36" fmla="*/ 0 w 3624"/>
                  <a:gd name="T37" fmla="*/ 0 h 2217"/>
                  <a:gd name="T38" fmla="*/ 0 w 3624"/>
                  <a:gd name="T39" fmla="*/ 0 h 2217"/>
                  <a:gd name="T40" fmla="*/ 0 w 3624"/>
                  <a:gd name="T41" fmla="*/ 0 h 2217"/>
                  <a:gd name="T42" fmla="*/ 0 w 3624"/>
                  <a:gd name="T43" fmla="*/ 0 h 2217"/>
                  <a:gd name="T44" fmla="*/ 0 w 3624"/>
                  <a:gd name="T45" fmla="*/ 0 h 2217"/>
                  <a:gd name="T46" fmla="*/ 0 w 3624"/>
                  <a:gd name="T47" fmla="*/ 0 h 2217"/>
                  <a:gd name="T48" fmla="*/ 0 w 3624"/>
                  <a:gd name="T49" fmla="*/ 0 h 2217"/>
                  <a:gd name="T50" fmla="*/ 0 w 3624"/>
                  <a:gd name="T51" fmla="*/ 0 h 2217"/>
                  <a:gd name="T52" fmla="*/ 0 w 3624"/>
                  <a:gd name="T53" fmla="*/ 0 h 2217"/>
                  <a:gd name="T54" fmla="*/ 0 w 3624"/>
                  <a:gd name="T55" fmla="*/ 0 h 2217"/>
                  <a:gd name="T56" fmla="*/ 0 w 3624"/>
                  <a:gd name="T57" fmla="*/ 0 h 2217"/>
                  <a:gd name="T58" fmla="*/ 0 w 3624"/>
                  <a:gd name="T59" fmla="*/ 0 h 2217"/>
                  <a:gd name="T60" fmla="*/ 0 w 3624"/>
                  <a:gd name="T61" fmla="*/ 0 h 2217"/>
                  <a:gd name="T62" fmla="*/ 0 w 3624"/>
                  <a:gd name="T63" fmla="*/ 0 h 2217"/>
                  <a:gd name="T64" fmla="*/ 0 w 3624"/>
                  <a:gd name="T65" fmla="*/ 0 h 2217"/>
                  <a:gd name="T66" fmla="*/ 0 w 3624"/>
                  <a:gd name="T67" fmla="*/ 0 h 2217"/>
                  <a:gd name="T68" fmla="*/ 0 w 3624"/>
                  <a:gd name="T69" fmla="*/ 0 h 2217"/>
                  <a:gd name="T70" fmla="*/ 0 w 3624"/>
                  <a:gd name="T71" fmla="*/ 0 h 2217"/>
                  <a:gd name="T72" fmla="*/ 0 w 3624"/>
                  <a:gd name="T73" fmla="*/ 0 h 2217"/>
                  <a:gd name="T74" fmla="*/ 0 w 3624"/>
                  <a:gd name="T75" fmla="*/ 0 h 2217"/>
                  <a:gd name="T76" fmla="*/ 0 w 3624"/>
                  <a:gd name="T77" fmla="*/ 0 h 2217"/>
                  <a:gd name="T78" fmla="*/ 0 w 3624"/>
                  <a:gd name="T79" fmla="*/ 0 h 2217"/>
                  <a:gd name="T80" fmla="*/ 0 w 3624"/>
                  <a:gd name="T81" fmla="*/ 0 h 2217"/>
                  <a:gd name="T82" fmla="*/ 0 w 3624"/>
                  <a:gd name="T83" fmla="*/ 0 h 2217"/>
                  <a:gd name="T84" fmla="*/ 0 w 3624"/>
                  <a:gd name="T85" fmla="*/ 0 h 2217"/>
                  <a:gd name="T86" fmla="*/ 0 w 3624"/>
                  <a:gd name="T87" fmla="*/ 0 h 2217"/>
                  <a:gd name="T88" fmla="*/ 0 w 3624"/>
                  <a:gd name="T89" fmla="*/ 0 h 2217"/>
                  <a:gd name="T90" fmla="*/ 0 w 3624"/>
                  <a:gd name="T91" fmla="*/ 0 h 2217"/>
                  <a:gd name="T92" fmla="*/ 0 w 3624"/>
                  <a:gd name="T93" fmla="*/ 0 h 2217"/>
                  <a:gd name="T94" fmla="*/ 0 w 3624"/>
                  <a:gd name="T95" fmla="*/ 0 h 2217"/>
                  <a:gd name="T96" fmla="*/ 0 w 3624"/>
                  <a:gd name="T97" fmla="*/ 0 h 2217"/>
                  <a:gd name="T98" fmla="*/ 0 w 3624"/>
                  <a:gd name="T99" fmla="*/ 0 h 2217"/>
                  <a:gd name="T100" fmla="*/ 0 w 3624"/>
                  <a:gd name="T101" fmla="*/ 0 h 2217"/>
                  <a:gd name="T102" fmla="*/ 0 w 3624"/>
                  <a:gd name="T103" fmla="*/ 0 h 2217"/>
                  <a:gd name="T104" fmla="*/ 0 w 3624"/>
                  <a:gd name="T105" fmla="*/ 0 h 2217"/>
                  <a:gd name="T106" fmla="*/ 0 w 3624"/>
                  <a:gd name="T107" fmla="*/ 0 h 2217"/>
                  <a:gd name="T108" fmla="*/ 0 w 3624"/>
                  <a:gd name="T109" fmla="*/ 0 h 2217"/>
                  <a:gd name="T110" fmla="*/ 0 w 3624"/>
                  <a:gd name="T111" fmla="*/ 0 h 2217"/>
                  <a:gd name="T112" fmla="*/ 0 w 3624"/>
                  <a:gd name="T113" fmla="*/ 0 h 2217"/>
                  <a:gd name="T114" fmla="*/ 0 w 3624"/>
                  <a:gd name="T115" fmla="*/ 0 h 2217"/>
                  <a:gd name="T116" fmla="*/ 0 w 3624"/>
                  <a:gd name="T117" fmla="*/ 0 h 2217"/>
                  <a:gd name="T118" fmla="*/ 0 w 3624"/>
                  <a:gd name="T119" fmla="*/ 0 h 2217"/>
                  <a:gd name="T120" fmla="*/ 0 w 3624"/>
                  <a:gd name="T121" fmla="*/ 0 h 2217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3624"/>
                  <a:gd name="T184" fmla="*/ 0 h 2217"/>
                  <a:gd name="T185" fmla="*/ 3624 w 3624"/>
                  <a:gd name="T186" fmla="*/ 2217 h 2217"/>
                  <a:gd name="connsiteX0" fmla="*/ 6184 w 10000"/>
                  <a:gd name="connsiteY0" fmla="*/ 8805 h 10000"/>
                  <a:gd name="connsiteX1" fmla="*/ 6175 w 10000"/>
                  <a:gd name="connsiteY1" fmla="*/ 8800 h 10000"/>
                  <a:gd name="connsiteX2" fmla="*/ 6167 w 10000"/>
                  <a:gd name="connsiteY2" fmla="*/ 8832 h 10000"/>
                  <a:gd name="connsiteX3" fmla="*/ 6167 w 10000"/>
                  <a:gd name="connsiteY3" fmla="*/ 8845 h 10000"/>
                  <a:gd name="connsiteX4" fmla="*/ 6140 w 10000"/>
                  <a:gd name="connsiteY4" fmla="*/ 8877 h 10000"/>
                  <a:gd name="connsiteX5" fmla="*/ 6098 w 10000"/>
                  <a:gd name="connsiteY5" fmla="*/ 8904 h 10000"/>
                  <a:gd name="connsiteX6" fmla="*/ 6090 w 10000"/>
                  <a:gd name="connsiteY6" fmla="*/ 8904 h 10000"/>
                  <a:gd name="connsiteX7" fmla="*/ 6082 w 10000"/>
                  <a:gd name="connsiteY7" fmla="*/ 8904 h 10000"/>
                  <a:gd name="connsiteX8" fmla="*/ 6082 w 10000"/>
                  <a:gd name="connsiteY8" fmla="*/ 8958 h 10000"/>
                  <a:gd name="connsiteX9" fmla="*/ 6082 w 10000"/>
                  <a:gd name="connsiteY9" fmla="*/ 8963 h 10000"/>
                  <a:gd name="connsiteX10" fmla="*/ 6079 w 10000"/>
                  <a:gd name="connsiteY10" fmla="*/ 9012 h 10000"/>
                  <a:gd name="connsiteX11" fmla="*/ 6073 w 10000"/>
                  <a:gd name="connsiteY11" fmla="*/ 9066 h 10000"/>
                  <a:gd name="connsiteX12" fmla="*/ 6073 w 10000"/>
                  <a:gd name="connsiteY12" fmla="*/ 9120 h 10000"/>
                  <a:gd name="connsiteX13" fmla="*/ 6073 w 10000"/>
                  <a:gd name="connsiteY13" fmla="*/ 9147 h 10000"/>
                  <a:gd name="connsiteX14" fmla="*/ 6073 w 10000"/>
                  <a:gd name="connsiteY14" fmla="*/ 9197 h 10000"/>
                  <a:gd name="connsiteX15" fmla="*/ 6068 w 10000"/>
                  <a:gd name="connsiteY15" fmla="*/ 9233 h 10000"/>
                  <a:gd name="connsiteX16" fmla="*/ 6065 w 10000"/>
                  <a:gd name="connsiteY16" fmla="*/ 9301 h 10000"/>
                  <a:gd name="connsiteX17" fmla="*/ 6065 w 10000"/>
                  <a:gd name="connsiteY17" fmla="*/ 9350 h 10000"/>
                  <a:gd name="connsiteX18" fmla="*/ 6060 w 10000"/>
                  <a:gd name="connsiteY18" fmla="*/ 9382 h 10000"/>
                  <a:gd name="connsiteX19" fmla="*/ 6060 w 10000"/>
                  <a:gd name="connsiteY19" fmla="*/ 9409 h 10000"/>
                  <a:gd name="connsiteX20" fmla="*/ 6051 w 10000"/>
                  <a:gd name="connsiteY20" fmla="*/ 9423 h 10000"/>
                  <a:gd name="connsiteX21" fmla="*/ 6049 w 10000"/>
                  <a:gd name="connsiteY21" fmla="*/ 9436 h 10000"/>
                  <a:gd name="connsiteX22" fmla="*/ 6035 w 10000"/>
                  <a:gd name="connsiteY22" fmla="*/ 9450 h 10000"/>
                  <a:gd name="connsiteX23" fmla="*/ 6026 w 10000"/>
                  <a:gd name="connsiteY23" fmla="*/ 9459 h 10000"/>
                  <a:gd name="connsiteX24" fmla="*/ 6018 w 10000"/>
                  <a:gd name="connsiteY24" fmla="*/ 9445 h 10000"/>
                  <a:gd name="connsiteX25" fmla="*/ 6007 w 10000"/>
                  <a:gd name="connsiteY25" fmla="*/ 9409 h 10000"/>
                  <a:gd name="connsiteX26" fmla="*/ 5985 w 10000"/>
                  <a:gd name="connsiteY26" fmla="*/ 9369 h 10000"/>
                  <a:gd name="connsiteX27" fmla="*/ 5969 w 10000"/>
                  <a:gd name="connsiteY27" fmla="*/ 9332 h 10000"/>
                  <a:gd name="connsiteX28" fmla="*/ 5955 w 10000"/>
                  <a:gd name="connsiteY28" fmla="*/ 9314 h 10000"/>
                  <a:gd name="connsiteX29" fmla="*/ 5952 w 10000"/>
                  <a:gd name="connsiteY29" fmla="*/ 9305 h 10000"/>
                  <a:gd name="connsiteX30" fmla="*/ 5935 w 10000"/>
                  <a:gd name="connsiteY30" fmla="*/ 9305 h 10000"/>
                  <a:gd name="connsiteX31" fmla="*/ 5922 w 10000"/>
                  <a:gd name="connsiteY31" fmla="*/ 9319 h 10000"/>
                  <a:gd name="connsiteX32" fmla="*/ 5913 w 10000"/>
                  <a:gd name="connsiteY32" fmla="*/ 9328 h 10000"/>
                  <a:gd name="connsiteX33" fmla="*/ 5905 w 10000"/>
                  <a:gd name="connsiteY33" fmla="*/ 9332 h 10000"/>
                  <a:gd name="connsiteX34" fmla="*/ 5897 w 10000"/>
                  <a:gd name="connsiteY34" fmla="*/ 9350 h 10000"/>
                  <a:gd name="connsiteX35" fmla="*/ 5875 w 10000"/>
                  <a:gd name="connsiteY35" fmla="*/ 9364 h 10000"/>
                  <a:gd name="connsiteX36" fmla="*/ 5850 w 10000"/>
                  <a:gd name="connsiteY36" fmla="*/ 9391 h 10000"/>
                  <a:gd name="connsiteX37" fmla="*/ 5833 w 10000"/>
                  <a:gd name="connsiteY37" fmla="*/ 9405 h 10000"/>
                  <a:gd name="connsiteX38" fmla="*/ 5822 w 10000"/>
                  <a:gd name="connsiteY38" fmla="*/ 9409 h 10000"/>
                  <a:gd name="connsiteX39" fmla="*/ 5800 w 10000"/>
                  <a:gd name="connsiteY39" fmla="*/ 9423 h 10000"/>
                  <a:gd name="connsiteX40" fmla="*/ 5784 w 10000"/>
                  <a:gd name="connsiteY40" fmla="*/ 9436 h 10000"/>
                  <a:gd name="connsiteX41" fmla="*/ 5767 w 10000"/>
                  <a:gd name="connsiteY41" fmla="*/ 9450 h 10000"/>
                  <a:gd name="connsiteX42" fmla="*/ 5751 w 10000"/>
                  <a:gd name="connsiteY42" fmla="*/ 9463 h 10000"/>
                  <a:gd name="connsiteX43" fmla="*/ 5745 w 10000"/>
                  <a:gd name="connsiteY43" fmla="*/ 9472 h 10000"/>
                  <a:gd name="connsiteX44" fmla="*/ 5751 w 10000"/>
                  <a:gd name="connsiteY44" fmla="*/ 9477 h 10000"/>
                  <a:gd name="connsiteX45" fmla="*/ 5762 w 10000"/>
                  <a:gd name="connsiteY45" fmla="*/ 9504 h 10000"/>
                  <a:gd name="connsiteX46" fmla="*/ 5767 w 10000"/>
                  <a:gd name="connsiteY46" fmla="*/ 9526 h 10000"/>
                  <a:gd name="connsiteX47" fmla="*/ 5784 w 10000"/>
                  <a:gd name="connsiteY47" fmla="*/ 9576 h 10000"/>
                  <a:gd name="connsiteX48" fmla="*/ 5797 w 10000"/>
                  <a:gd name="connsiteY48" fmla="*/ 9603 h 10000"/>
                  <a:gd name="connsiteX49" fmla="*/ 5808 w 10000"/>
                  <a:gd name="connsiteY49" fmla="*/ 9644 h 10000"/>
                  <a:gd name="connsiteX50" fmla="*/ 5822 w 10000"/>
                  <a:gd name="connsiteY50" fmla="*/ 9671 h 10000"/>
                  <a:gd name="connsiteX51" fmla="*/ 5825 w 10000"/>
                  <a:gd name="connsiteY51" fmla="*/ 9684 h 10000"/>
                  <a:gd name="connsiteX52" fmla="*/ 5831 w 10000"/>
                  <a:gd name="connsiteY52" fmla="*/ 9684 h 10000"/>
                  <a:gd name="connsiteX53" fmla="*/ 5825 w 10000"/>
                  <a:gd name="connsiteY53" fmla="*/ 9698 h 10000"/>
                  <a:gd name="connsiteX54" fmla="*/ 5806 w 10000"/>
                  <a:gd name="connsiteY54" fmla="*/ 9725 h 10000"/>
                  <a:gd name="connsiteX55" fmla="*/ 5792 w 10000"/>
                  <a:gd name="connsiteY55" fmla="*/ 9738 h 10000"/>
                  <a:gd name="connsiteX56" fmla="*/ 5737 w 10000"/>
                  <a:gd name="connsiteY56" fmla="*/ 9793 h 10000"/>
                  <a:gd name="connsiteX57" fmla="*/ 5728 w 10000"/>
                  <a:gd name="connsiteY57" fmla="*/ 9806 h 10000"/>
                  <a:gd name="connsiteX58" fmla="*/ 5712 w 10000"/>
                  <a:gd name="connsiteY58" fmla="*/ 9815 h 10000"/>
                  <a:gd name="connsiteX59" fmla="*/ 5690 w 10000"/>
                  <a:gd name="connsiteY59" fmla="*/ 9838 h 10000"/>
                  <a:gd name="connsiteX60" fmla="*/ 5679 w 10000"/>
                  <a:gd name="connsiteY60" fmla="*/ 9842 h 10000"/>
                  <a:gd name="connsiteX61" fmla="*/ 5665 w 10000"/>
                  <a:gd name="connsiteY61" fmla="*/ 9842 h 10000"/>
                  <a:gd name="connsiteX62" fmla="*/ 5648 w 10000"/>
                  <a:gd name="connsiteY62" fmla="*/ 9851 h 10000"/>
                  <a:gd name="connsiteX63" fmla="*/ 5621 w 10000"/>
                  <a:gd name="connsiteY63" fmla="*/ 9892 h 10000"/>
                  <a:gd name="connsiteX64" fmla="*/ 5544 w 10000"/>
                  <a:gd name="connsiteY64" fmla="*/ 9946 h 10000"/>
                  <a:gd name="connsiteX65" fmla="*/ 5406 w 10000"/>
                  <a:gd name="connsiteY65" fmla="*/ 10000 h 10000"/>
                  <a:gd name="connsiteX66" fmla="*/ 5350 w 10000"/>
                  <a:gd name="connsiteY66" fmla="*/ 9986 h 10000"/>
                  <a:gd name="connsiteX67" fmla="*/ 5342 w 10000"/>
                  <a:gd name="connsiteY67" fmla="*/ 9950 h 10000"/>
                  <a:gd name="connsiteX68" fmla="*/ 5342 w 10000"/>
                  <a:gd name="connsiteY68" fmla="*/ 9932 h 10000"/>
                  <a:gd name="connsiteX69" fmla="*/ 5342 w 10000"/>
                  <a:gd name="connsiteY69" fmla="*/ 9923 h 10000"/>
                  <a:gd name="connsiteX70" fmla="*/ 5342 w 10000"/>
                  <a:gd name="connsiteY70" fmla="*/ 9919 h 10000"/>
                  <a:gd name="connsiteX71" fmla="*/ 5348 w 10000"/>
                  <a:gd name="connsiteY71" fmla="*/ 9919 h 10000"/>
                  <a:gd name="connsiteX72" fmla="*/ 5348 w 10000"/>
                  <a:gd name="connsiteY72" fmla="*/ 9910 h 10000"/>
                  <a:gd name="connsiteX73" fmla="*/ 5350 w 10000"/>
                  <a:gd name="connsiteY73" fmla="*/ 9910 h 10000"/>
                  <a:gd name="connsiteX74" fmla="*/ 5350 w 10000"/>
                  <a:gd name="connsiteY74" fmla="*/ 9905 h 10000"/>
                  <a:gd name="connsiteX75" fmla="*/ 5356 w 10000"/>
                  <a:gd name="connsiteY75" fmla="*/ 9905 h 10000"/>
                  <a:gd name="connsiteX76" fmla="*/ 5356 w 10000"/>
                  <a:gd name="connsiteY76" fmla="*/ 9896 h 10000"/>
                  <a:gd name="connsiteX77" fmla="*/ 5359 w 10000"/>
                  <a:gd name="connsiteY77" fmla="*/ 9896 h 10000"/>
                  <a:gd name="connsiteX78" fmla="*/ 5359 w 10000"/>
                  <a:gd name="connsiteY78" fmla="*/ 9892 h 10000"/>
                  <a:gd name="connsiteX79" fmla="*/ 5364 w 10000"/>
                  <a:gd name="connsiteY79" fmla="*/ 9892 h 10000"/>
                  <a:gd name="connsiteX80" fmla="*/ 5364 w 10000"/>
                  <a:gd name="connsiteY80" fmla="*/ 9883 h 10000"/>
                  <a:gd name="connsiteX81" fmla="*/ 5359 w 10000"/>
                  <a:gd name="connsiteY81" fmla="*/ 9883 h 10000"/>
                  <a:gd name="connsiteX82" fmla="*/ 5359 w 10000"/>
                  <a:gd name="connsiteY82" fmla="*/ 9878 h 10000"/>
                  <a:gd name="connsiteX83" fmla="*/ 5359 w 10000"/>
                  <a:gd name="connsiteY83" fmla="*/ 9869 h 10000"/>
                  <a:gd name="connsiteX84" fmla="*/ 5356 w 10000"/>
                  <a:gd name="connsiteY84" fmla="*/ 9869 h 10000"/>
                  <a:gd name="connsiteX85" fmla="*/ 5356 w 10000"/>
                  <a:gd name="connsiteY85" fmla="*/ 9865 h 10000"/>
                  <a:gd name="connsiteX86" fmla="*/ 5350 w 10000"/>
                  <a:gd name="connsiteY86" fmla="*/ 9865 h 10000"/>
                  <a:gd name="connsiteX87" fmla="*/ 5350 w 10000"/>
                  <a:gd name="connsiteY87" fmla="*/ 9856 h 10000"/>
                  <a:gd name="connsiteX88" fmla="*/ 5348 w 10000"/>
                  <a:gd name="connsiteY88" fmla="*/ 9856 h 10000"/>
                  <a:gd name="connsiteX89" fmla="*/ 5348 w 10000"/>
                  <a:gd name="connsiteY89" fmla="*/ 9851 h 10000"/>
                  <a:gd name="connsiteX90" fmla="*/ 5348 w 10000"/>
                  <a:gd name="connsiteY90" fmla="*/ 9842 h 10000"/>
                  <a:gd name="connsiteX91" fmla="*/ 5348 w 10000"/>
                  <a:gd name="connsiteY91" fmla="*/ 9838 h 10000"/>
                  <a:gd name="connsiteX92" fmla="*/ 5348 w 10000"/>
                  <a:gd name="connsiteY92" fmla="*/ 9829 h 10000"/>
                  <a:gd name="connsiteX93" fmla="*/ 5348 w 10000"/>
                  <a:gd name="connsiteY93" fmla="*/ 9820 h 10000"/>
                  <a:gd name="connsiteX94" fmla="*/ 5348 w 10000"/>
                  <a:gd name="connsiteY94" fmla="*/ 9815 h 10000"/>
                  <a:gd name="connsiteX95" fmla="*/ 5348 w 10000"/>
                  <a:gd name="connsiteY95" fmla="*/ 9806 h 10000"/>
                  <a:gd name="connsiteX96" fmla="*/ 5350 w 10000"/>
                  <a:gd name="connsiteY96" fmla="*/ 9806 h 10000"/>
                  <a:gd name="connsiteX97" fmla="*/ 5350 w 10000"/>
                  <a:gd name="connsiteY97" fmla="*/ 9802 h 10000"/>
                  <a:gd name="connsiteX98" fmla="*/ 5350 w 10000"/>
                  <a:gd name="connsiteY98" fmla="*/ 9793 h 10000"/>
                  <a:gd name="connsiteX99" fmla="*/ 5356 w 10000"/>
                  <a:gd name="connsiteY99" fmla="*/ 9788 h 10000"/>
                  <a:gd name="connsiteX100" fmla="*/ 5356 w 10000"/>
                  <a:gd name="connsiteY100" fmla="*/ 9779 h 10000"/>
                  <a:gd name="connsiteX101" fmla="*/ 5359 w 10000"/>
                  <a:gd name="connsiteY101" fmla="*/ 9779 h 10000"/>
                  <a:gd name="connsiteX102" fmla="*/ 5359 w 10000"/>
                  <a:gd name="connsiteY102" fmla="*/ 9774 h 10000"/>
                  <a:gd name="connsiteX103" fmla="*/ 5364 w 10000"/>
                  <a:gd name="connsiteY103" fmla="*/ 9765 h 10000"/>
                  <a:gd name="connsiteX104" fmla="*/ 5397 w 10000"/>
                  <a:gd name="connsiteY104" fmla="*/ 9698 h 10000"/>
                  <a:gd name="connsiteX105" fmla="*/ 5397 w 10000"/>
                  <a:gd name="connsiteY105" fmla="*/ 9662 h 10000"/>
                  <a:gd name="connsiteX106" fmla="*/ 5381 w 10000"/>
                  <a:gd name="connsiteY106" fmla="*/ 9648 h 10000"/>
                  <a:gd name="connsiteX107" fmla="*/ 5381 w 10000"/>
                  <a:gd name="connsiteY107" fmla="*/ 9608 h 10000"/>
                  <a:gd name="connsiteX108" fmla="*/ 5400 w 10000"/>
                  <a:gd name="connsiteY108" fmla="*/ 9590 h 10000"/>
                  <a:gd name="connsiteX109" fmla="*/ 5392 w 10000"/>
                  <a:gd name="connsiteY109" fmla="*/ 9553 h 10000"/>
                  <a:gd name="connsiteX110" fmla="*/ 5375 w 10000"/>
                  <a:gd name="connsiteY110" fmla="*/ 9526 h 10000"/>
                  <a:gd name="connsiteX111" fmla="*/ 5350 w 10000"/>
                  <a:gd name="connsiteY111" fmla="*/ 9504 h 10000"/>
                  <a:gd name="connsiteX112" fmla="*/ 5323 w 10000"/>
                  <a:gd name="connsiteY112" fmla="*/ 9562 h 10000"/>
                  <a:gd name="connsiteX113" fmla="*/ 5309 w 10000"/>
                  <a:gd name="connsiteY113" fmla="*/ 9535 h 10000"/>
                  <a:gd name="connsiteX114" fmla="*/ 5312 w 10000"/>
                  <a:gd name="connsiteY114" fmla="*/ 9436 h 10000"/>
                  <a:gd name="connsiteX115" fmla="*/ 5276 w 10000"/>
                  <a:gd name="connsiteY115" fmla="*/ 9409 h 10000"/>
                  <a:gd name="connsiteX116" fmla="*/ 5270 w 10000"/>
                  <a:gd name="connsiteY116" fmla="*/ 9418 h 10000"/>
                  <a:gd name="connsiteX117" fmla="*/ 5259 w 10000"/>
                  <a:gd name="connsiteY117" fmla="*/ 9423 h 10000"/>
                  <a:gd name="connsiteX118" fmla="*/ 5243 w 10000"/>
                  <a:gd name="connsiteY118" fmla="*/ 9445 h 10000"/>
                  <a:gd name="connsiteX119" fmla="*/ 5229 w 10000"/>
                  <a:gd name="connsiteY119" fmla="*/ 9450 h 10000"/>
                  <a:gd name="connsiteX120" fmla="*/ 5221 w 10000"/>
                  <a:gd name="connsiteY120" fmla="*/ 9459 h 10000"/>
                  <a:gd name="connsiteX121" fmla="*/ 5199 w 10000"/>
                  <a:gd name="connsiteY121" fmla="*/ 9463 h 10000"/>
                  <a:gd name="connsiteX122" fmla="*/ 5179 w 10000"/>
                  <a:gd name="connsiteY122" fmla="*/ 9463 h 10000"/>
                  <a:gd name="connsiteX123" fmla="*/ 5166 w 10000"/>
                  <a:gd name="connsiteY123" fmla="*/ 9450 h 10000"/>
                  <a:gd name="connsiteX124" fmla="*/ 5155 w 10000"/>
                  <a:gd name="connsiteY124" fmla="*/ 9432 h 10000"/>
                  <a:gd name="connsiteX125" fmla="*/ 5149 w 10000"/>
                  <a:gd name="connsiteY125" fmla="*/ 9432 h 10000"/>
                  <a:gd name="connsiteX126" fmla="*/ 5146 w 10000"/>
                  <a:gd name="connsiteY126" fmla="*/ 9432 h 10000"/>
                  <a:gd name="connsiteX127" fmla="*/ 5146 w 10000"/>
                  <a:gd name="connsiteY127" fmla="*/ 9436 h 10000"/>
                  <a:gd name="connsiteX128" fmla="*/ 5132 w 10000"/>
                  <a:gd name="connsiteY128" fmla="*/ 9445 h 10000"/>
                  <a:gd name="connsiteX129" fmla="*/ 5124 w 10000"/>
                  <a:gd name="connsiteY129" fmla="*/ 9463 h 10000"/>
                  <a:gd name="connsiteX130" fmla="*/ 5119 w 10000"/>
                  <a:gd name="connsiteY130" fmla="*/ 9472 h 10000"/>
                  <a:gd name="connsiteX131" fmla="*/ 5094 w 10000"/>
                  <a:gd name="connsiteY131" fmla="*/ 9486 h 10000"/>
                  <a:gd name="connsiteX132" fmla="*/ 5075 w 10000"/>
                  <a:gd name="connsiteY132" fmla="*/ 9490 h 10000"/>
                  <a:gd name="connsiteX133" fmla="*/ 5058 w 10000"/>
                  <a:gd name="connsiteY133" fmla="*/ 9499 h 10000"/>
                  <a:gd name="connsiteX134" fmla="*/ 5028 w 10000"/>
                  <a:gd name="connsiteY134" fmla="*/ 9513 h 10000"/>
                  <a:gd name="connsiteX135" fmla="*/ 5006 w 10000"/>
                  <a:gd name="connsiteY135" fmla="*/ 9522 h 10000"/>
                  <a:gd name="connsiteX136" fmla="*/ 4986 w 10000"/>
                  <a:gd name="connsiteY136" fmla="*/ 9535 h 10000"/>
                  <a:gd name="connsiteX137" fmla="*/ 4948 w 10000"/>
                  <a:gd name="connsiteY137" fmla="*/ 9549 h 10000"/>
                  <a:gd name="connsiteX138" fmla="*/ 4925 w 10000"/>
                  <a:gd name="connsiteY138" fmla="*/ 9549 h 10000"/>
                  <a:gd name="connsiteX139" fmla="*/ 4906 w 10000"/>
                  <a:gd name="connsiteY139" fmla="*/ 9549 h 10000"/>
                  <a:gd name="connsiteX140" fmla="*/ 4892 w 10000"/>
                  <a:gd name="connsiteY140" fmla="*/ 9553 h 10000"/>
                  <a:gd name="connsiteX141" fmla="*/ 4890 w 10000"/>
                  <a:gd name="connsiteY141" fmla="*/ 9562 h 10000"/>
                  <a:gd name="connsiteX142" fmla="*/ 4881 w 10000"/>
                  <a:gd name="connsiteY142" fmla="*/ 9576 h 10000"/>
                  <a:gd name="connsiteX143" fmla="*/ 4873 w 10000"/>
                  <a:gd name="connsiteY143" fmla="*/ 9594 h 10000"/>
                  <a:gd name="connsiteX144" fmla="*/ 4868 w 10000"/>
                  <a:gd name="connsiteY144" fmla="*/ 9581 h 10000"/>
                  <a:gd name="connsiteX145" fmla="*/ 4865 w 10000"/>
                  <a:gd name="connsiteY145" fmla="*/ 9567 h 10000"/>
                  <a:gd name="connsiteX146" fmla="*/ 4851 w 10000"/>
                  <a:gd name="connsiteY146" fmla="*/ 9567 h 10000"/>
                  <a:gd name="connsiteX147" fmla="*/ 4848 w 10000"/>
                  <a:gd name="connsiteY147" fmla="*/ 9576 h 10000"/>
                  <a:gd name="connsiteX148" fmla="*/ 4829 w 10000"/>
                  <a:gd name="connsiteY148" fmla="*/ 9581 h 10000"/>
                  <a:gd name="connsiteX149" fmla="*/ 4818 w 10000"/>
                  <a:gd name="connsiteY149" fmla="*/ 9576 h 10000"/>
                  <a:gd name="connsiteX150" fmla="*/ 4810 w 10000"/>
                  <a:gd name="connsiteY150" fmla="*/ 9576 h 10000"/>
                  <a:gd name="connsiteX151" fmla="*/ 4796 w 10000"/>
                  <a:gd name="connsiteY151" fmla="*/ 9581 h 10000"/>
                  <a:gd name="connsiteX152" fmla="*/ 4788 w 10000"/>
                  <a:gd name="connsiteY152" fmla="*/ 9576 h 10000"/>
                  <a:gd name="connsiteX153" fmla="*/ 4779 w 10000"/>
                  <a:gd name="connsiteY153" fmla="*/ 9576 h 10000"/>
                  <a:gd name="connsiteX154" fmla="*/ 4768 w 10000"/>
                  <a:gd name="connsiteY154" fmla="*/ 9581 h 10000"/>
                  <a:gd name="connsiteX155" fmla="*/ 4760 w 10000"/>
                  <a:gd name="connsiteY155" fmla="*/ 9553 h 10000"/>
                  <a:gd name="connsiteX156" fmla="*/ 4754 w 10000"/>
                  <a:gd name="connsiteY156" fmla="*/ 9526 h 10000"/>
                  <a:gd name="connsiteX157" fmla="*/ 4754 w 10000"/>
                  <a:gd name="connsiteY157" fmla="*/ 9486 h 10000"/>
                  <a:gd name="connsiteX158" fmla="*/ 4754 w 10000"/>
                  <a:gd name="connsiteY158" fmla="*/ 9445 h 10000"/>
                  <a:gd name="connsiteX159" fmla="*/ 4760 w 10000"/>
                  <a:gd name="connsiteY159" fmla="*/ 9432 h 10000"/>
                  <a:gd name="connsiteX160" fmla="*/ 4760 w 10000"/>
                  <a:gd name="connsiteY160" fmla="*/ 9396 h 10000"/>
                  <a:gd name="connsiteX161" fmla="*/ 4760 w 10000"/>
                  <a:gd name="connsiteY161" fmla="*/ 9382 h 10000"/>
                  <a:gd name="connsiteX162" fmla="*/ 4760 w 10000"/>
                  <a:gd name="connsiteY162" fmla="*/ 9355 h 10000"/>
                  <a:gd name="connsiteX163" fmla="*/ 4749 w 10000"/>
                  <a:gd name="connsiteY163" fmla="*/ 9341 h 10000"/>
                  <a:gd name="connsiteX164" fmla="*/ 4746 w 10000"/>
                  <a:gd name="connsiteY164" fmla="*/ 9332 h 10000"/>
                  <a:gd name="connsiteX165" fmla="*/ 4732 w 10000"/>
                  <a:gd name="connsiteY165" fmla="*/ 9328 h 10000"/>
                  <a:gd name="connsiteX166" fmla="*/ 4716 w 10000"/>
                  <a:gd name="connsiteY166" fmla="*/ 9292 h 10000"/>
                  <a:gd name="connsiteX167" fmla="*/ 4705 w 10000"/>
                  <a:gd name="connsiteY167" fmla="*/ 9274 h 10000"/>
                  <a:gd name="connsiteX168" fmla="*/ 4699 w 10000"/>
                  <a:gd name="connsiteY168" fmla="*/ 9278 h 10000"/>
                  <a:gd name="connsiteX169" fmla="*/ 4696 w 10000"/>
                  <a:gd name="connsiteY169" fmla="*/ 9287 h 10000"/>
                  <a:gd name="connsiteX170" fmla="*/ 4680 w 10000"/>
                  <a:gd name="connsiteY170" fmla="*/ 9292 h 10000"/>
                  <a:gd name="connsiteX171" fmla="*/ 4672 w 10000"/>
                  <a:gd name="connsiteY171" fmla="*/ 9274 h 10000"/>
                  <a:gd name="connsiteX172" fmla="*/ 4636 w 10000"/>
                  <a:gd name="connsiteY172" fmla="*/ 9224 h 10000"/>
                  <a:gd name="connsiteX173" fmla="*/ 4616 w 10000"/>
                  <a:gd name="connsiteY173" fmla="*/ 9211 h 10000"/>
                  <a:gd name="connsiteX174" fmla="*/ 4608 w 10000"/>
                  <a:gd name="connsiteY174" fmla="*/ 9206 h 10000"/>
                  <a:gd name="connsiteX175" fmla="*/ 4616 w 10000"/>
                  <a:gd name="connsiteY175" fmla="*/ 9193 h 10000"/>
                  <a:gd name="connsiteX176" fmla="*/ 4633 w 10000"/>
                  <a:gd name="connsiteY176" fmla="*/ 9184 h 10000"/>
                  <a:gd name="connsiteX177" fmla="*/ 4616 w 10000"/>
                  <a:gd name="connsiteY177" fmla="*/ 9120 h 10000"/>
                  <a:gd name="connsiteX178" fmla="*/ 4625 w 10000"/>
                  <a:gd name="connsiteY178" fmla="*/ 9039 h 10000"/>
                  <a:gd name="connsiteX179" fmla="*/ 4616 w 10000"/>
                  <a:gd name="connsiteY179" fmla="*/ 9026 h 10000"/>
                  <a:gd name="connsiteX180" fmla="*/ 4600 w 10000"/>
                  <a:gd name="connsiteY180" fmla="*/ 9017 h 10000"/>
                  <a:gd name="connsiteX181" fmla="*/ 4583 w 10000"/>
                  <a:gd name="connsiteY181" fmla="*/ 9003 h 10000"/>
                  <a:gd name="connsiteX182" fmla="*/ 4570 w 10000"/>
                  <a:gd name="connsiteY182" fmla="*/ 9012 h 10000"/>
                  <a:gd name="connsiteX183" fmla="*/ 4570 w 10000"/>
                  <a:gd name="connsiteY183" fmla="*/ 9026 h 10000"/>
                  <a:gd name="connsiteX184" fmla="*/ 4570 w 10000"/>
                  <a:gd name="connsiteY184" fmla="*/ 9035 h 10000"/>
                  <a:gd name="connsiteX185" fmla="*/ 4578 w 10000"/>
                  <a:gd name="connsiteY185" fmla="*/ 9048 h 10000"/>
                  <a:gd name="connsiteX186" fmla="*/ 4583 w 10000"/>
                  <a:gd name="connsiteY186" fmla="*/ 9089 h 10000"/>
                  <a:gd name="connsiteX187" fmla="*/ 4586 w 10000"/>
                  <a:gd name="connsiteY187" fmla="*/ 9116 h 10000"/>
                  <a:gd name="connsiteX188" fmla="*/ 4586 w 10000"/>
                  <a:gd name="connsiteY188" fmla="*/ 9120 h 10000"/>
                  <a:gd name="connsiteX189" fmla="*/ 4583 w 10000"/>
                  <a:gd name="connsiteY189" fmla="*/ 9143 h 10000"/>
                  <a:gd name="connsiteX190" fmla="*/ 4583 w 10000"/>
                  <a:gd name="connsiteY190" fmla="*/ 9170 h 10000"/>
                  <a:gd name="connsiteX191" fmla="*/ 4578 w 10000"/>
                  <a:gd name="connsiteY191" fmla="*/ 9175 h 10000"/>
                  <a:gd name="connsiteX192" fmla="*/ 4570 w 10000"/>
                  <a:gd name="connsiteY192" fmla="*/ 9197 h 10000"/>
                  <a:gd name="connsiteX193" fmla="*/ 4556 w 10000"/>
                  <a:gd name="connsiteY193" fmla="*/ 9170 h 10000"/>
                  <a:gd name="connsiteX194" fmla="*/ 4553 w 10000"/>
                  <a:gd name="connsiteY194" fmla="*/ 9147 h 10000"/>
                  <a:gd name="connsiteX195" fmla="*/ 4545 w 10000"/>
                  <a:gd name="connsiteY195" fmla="*/ 9120 h 10000"/>
                  <a:gd name="connsiteX196" fmla="*/ 4539 w 10000"/>
                  <a:gd name="connsiteY196" fmla="*/ 9093 h 10000"/>
                  <a:gd name="connsiteX197" fmla="*/ 4531 w 10000"/>
                  <a:gd name="connsiteY197" fmla="*/ 9062 h 10000"/>
                  <a:gd name="connsiteX198" fmla="*/ 4523 w 10000"/>
                  <a:gd name="connsiteY198" fmla="*/ 9039 h 10000"/>
                  <a:gd name="connsiteX199" fmla="*/ 4514 w 10000"/>
                  <a:gd name="connsiteY199" fmla="*/ 9026 h 10000"/>
                  <a:gd name="connsiteX200" fmla="*/ 4514 w 10000"/>
                  <a:gd name="connsiteY200" fmla="*/ 9035 h 10000"/>
                  <a:gd name="connsiteX201" fmla="*/ 4512 w 10000"/>
                  <a:gd name="connsiteY201" fmla="*/ 9035 h 10000"/>
                  <a:gd name="connsiteX202" fmla="*/ 4503 w 10000"/>
                  <a:gd name="connsiteY202" fmla="*/ 9035 h 10000"/>
                  <a:gd name="connsiteX203" fmla="*/ 4498 w 10000"/>
                  <a:gd name="connsiteY203" fmla="*/ 9048 h 10000"/>
                  <a:gd name="connsiteX204" fmla="*/ 4481 w 10000"/>
                  <a:gd name="connsiteY204" fmla="*/ 9062 h 10000"/>
                  <a:gd name="connsiteX205" fmla="*/ 4473 w 10000"/>
                  <a:gd name="connsiteY205" fmla="*/ 9066 h 10000"/>
                  <a:gd name="connsiteX206" fmla="*/ 4473 w 10000"/>
                  <a:gd name="connsiteY206" fmla="*/ 9075 h 10000"/>
                  <a:gd name="connsiteX207" fmla="*/ 4459 w 10000"/>
                  <a:gd name="connsiteY207" fmla="*/ 9080 h 10000"/>
                  <a:gd name="connsiteX208" fmla="*/ 4448 w 10000"/>
                  <a:gd name="connsiteY208" fmla="*/ 9075 h 10000"/>
                  <a:gd name="connsiteX209" fmla="*/ 4440 w 10000"/>
                  <a:gd name="connsiteY209" fmla="*/ 9075 h 10000"/>
                  <a:gd name="connsiteX210" fmla="*/ 4432 w 10000"/>
                  <a:gd name="connsiteY210" fmla="*/ 9080 h 10000"/>
                  <a:gd name="connsiteX211" fmla="*/ 4418 w 10000"/>
                  <a:gd name="connsiteY211" fmla="*/ 9093 h 10000"/>
                  <a:gd name="connsiteX212" fmla="*/ 4398 w 10000"/>
                  <a:gd name="connsiteY212" fmla="*/ 9116 h 10000"/>
                  <a:gd name="connsiteX213" fmla="*/ 4390 w 10000"/>
                  <a:gd name="connsiteY213" fmla="*/ 9120 h 10000"/>
                  <a:gd name="connsiteX214" fmla="*/ 4382 w 10000"/>
                  <a:gd name="connsiteY214" fmla="*/ 9129 h 10000"/>
                  <a:gd name="connsiteX215" fmla="*/ 4382 w 10000"/>
                  <a:gd name="connsiteY215" fmla="*/ 9134 h 10000"/>
                  <a:gd name="connsiteX216" fmla="*/ 4385 w 10000"/>
                  <a:gd name="connsiteY216" fmla="*/ 9143 h 10000"/>
                  <a:gd name="connsiteX217" fmla="*/ 4398 w 10000"/>
                  <a:gd name="connsiteY217" fmla="*/ 9134 h 10000"/>
                  <a:gd name="connsiteX218" fmla="*/ 4418 w 10000"/>
                  <a:gd name="connsiteY218" fmla="*/ 9161 h 10000"/>
                  <a:gd name="connsiteX219" fmla="*/ 4423 w 10000"/>
                  <a:gd name="connsiteY219" fmla="*/ 9170 h 10000"/>
                  <a:gd name="connsiteX220" fmla="*/ 4426 w 10000"/>
                  <a:gd name="connsiteY220" fmla="*/ 9175 h 10000"/>
                  <a:gd name="connsiteX221" fmla="*/ 4432 w 10000"/>
                  <a:gd name="connsiteY221" fmla="*/ 9211 h 10000"/>
                  <a:gd name="connsiteX222" fmla="*/ 4426 w 10000"/>
                  <a:gd name="connsiteY222" fmla="*/ 9224 h 10000"/>
                  <a:gd name="connsiteX223" fmla="*/ 4418 w 10000"/>
                  <a:gd name="connsiteY223" fmla="*/ 9247 h 10000"/>
                  <a:gd name="connsiteX224" fmla="*/ 4409 w 10000"/>
                  <a:gd name="connsiteY224" fmla="*/ 9238 h 10000"/>
                  <a:gd name="connsiteX225" fmla="*/ 4398 w 10000"/>
                  <a:gd name="connsiteY225" fmla="*/ 9220 h 10000"/>
                  <a:gd name="connsiteX226" fmla="*/ 4393 w 10000"/>
                  <a:gd name="connsiteY226" fmla="*/ 9211 h 10000"/>
                  <a:gd name="connsiteX227" fmla="*/ 4390 w 10000"/>
                  <a:gd name="connsiteY227" fmla="*/ 9211 h 10000"/>
                  <a:gd name="connsiteX228" fmla="*/ 4385 w 10000"/>
                  <a:gd name="connsiteY228" fmla="*/ 9220 h 10000"/>
                  <a:gd name="connsiteX229" fmla="*/ 4385 w 10000"/>
                  <a:gd name="connsiteY229" fmla="*/ 9238 h 10000"/>
                  <a:gd name="connsiteX230" fmla="*/ 4382 w 10000"/>
                  <a:gd name="connsiteY230" fmla="*/ 9260 h 10000"/>
                  <a:gd name="connsiteX231" fmla="*/ 4360 w 10000"/>
                  <a:gd name="connsiteY231" fmla="*/ 9278 h 10000"/>
                  <a:gd name="connsiteX232" fmla="*/ 4360 w 10000"/>
                  <a:gd name="connsiteY232" fmla="*/ 9292 h 10000"/>
                  <a:gd name="connsiteX233" fmla="*/ 4363 w 10000"/>
                  <a:gd name="connsiteY233" fmla="*/ 9305 h 10000"/>
                  <a:gd name="connsiteX234" fmla="*/ 4385 w 10000"/>
                  <a:gd name="connsiteY234" fmla="*/ 9314 h 10000"/>
                  <a:gd name="connsiteX235" fmla="*/ 4393 w 10000"/>
                  <a:gd name="connsiteY235" fmla="*/ 9319 h 10000"/>
                  <a:gd name="connsiteX236" fmla="*/ 4398 w 10000"/>
                  <a:gd name="connsiteY236" fmla="*/ 9319 h 10000"/>
                  <a:gd name="connsiteX237" fmla="*/ 4401 w 10000"/>
                  <a:gd name="connsiteY237" fmla="*/ 9314 h 10000"/>
                  <a:gd name="connsiteX238" fmla="*/ 4409 w 10000"/>
                  <a:gd name="connsiteY238" fmla="*/ 9278 h 10000"/>
                  <a:gd name="connsiteX239" fmla="*/ 4418 w 10000"/>
                  <a:gd name="connsiteY239" fmla="*/ 9287 h 10000"/>
                  <a:gd name="connsiteX240" fmla="*/ 4426 w 10000"/>
                  <a:gd name="connsiteY240" fmla="*/ 9292 h 10000"/>
                  <a:gd name="connsiteX241" fmla="*/ 4426 w 10000"/>
                  <a:gd name="connsiteY241" fmla="*/ 9301 h 10000"/>
                  <a:gd name="connsiteX242" fmla="*/ 4426 w 10000"/>
                  <a:gd name="connsiteY242" fmla="*/ 9314 h 10000"/>
                  <a:gd name="connsiteX243" fmla="*/ 4418 w 10000"/>
                  <a:gd name="connsiteY243" fmla="*/ 9332 h 10000"/>
                  <a:gd name="connsiteX244" fmla="*/ 4415 w 10000"/>
                  <a:gd name="connsiteY244" fmla="*/ 9341 h 10000"/>
                  <a:gd name="connsiteX245" fmla="*/ 4418 w 10000"/>
                  <a:gd name="connsiteY245" fmla="*/ 9350 h 10000"/>
                  <a:gd name="connsiteX246" fmla="*/ 4415 w 10000"/>
                  <a:gd name="connsiteY246" fmla="*/ 9364 h 10000"/>
                  <a:gd name="connsiteX247" fmla="*/ 4418 w 10000"/>
                  <a:gd name="connsiteY247" fmla="*/ 9409 h 10000"/>
                  <a:gd name="connsiteX248" fmla="*/ 4418 w 10000"/>
                  <a:gd name="connsiteY248" fmla="*/ 9423 h 10000"/>
                  <a:gd name="connsiteX249" fmla="*/ 4415 w 10000"/>
                  <a:gd name="connsiteY249" fmla="*/ 9432 h 10000"/>
                  <a:gd name="connsiteX250" fmla="*/ 4398 w 10000"/>
                  <a:gd name="connsiteY250" fmla="*/ 9423 h 10000"/>
                  <a:gd name="connsiteX251" fmla="*/ 4390 w 10000"/>
                  <a:gd name="connsiteY251" fmla="*/ 9436 h 10000"/>
                  <a:gd name="connsiteX252" fmla="*/ 4385 w 10000"/>
                  <a:gd name="connsiteY252" fmla="*/ 9445 h 10000"/>
                  <a:gd name="connsiteX253" fmla="*/ 4376 w 10000"/>
                  <a:gd name="connsiteY253" fmla="*/ 9459 h 10000"/>
                  <a:gd name="connsiteX254" fmla="*/ 4354 w 10000"/>
                  <a:gd name="connsiteY254" fmla="*/ 9450 h 10000"/>
                  <a:gd name="connsiteX255" fmla="*/ 4352 w 10000"/>
                  <a:gd name="connsiteY255" fmla="*/ 9445 h 10000"/>
                  <a:gd name="connsiteX256" fmla="*/ 4354 w 10000"/>
                  <a:gd name="connsiteY256" fmla="*/ 9432 h 10000"/>
                  <a:gd name="connsiteX257" fmla="*/ 4368 w 10000"/>
                  <a:gd name="connsiteY257" fmla="*/ 9432 h 10000"/>
                  <a:gd name="connsiteX258" fmla="*/ 4371 w 10000"/>
                  <a:gd name="connsiteY258" fmla="*/ 9423 h 10000"/>
                  <a:gd name="connsiteX259" fmla="*/ 4371 w 10000"/>
                  <a:gd name="connsiteY259" fmla="*/ 9405 h 10000"/>
                  <a:gd name="connsiteX260" fmla="*/ 4368 w 10000"/>
                  <a:gd name="connsiteY260" fmla="*/ 9391 h 10000"/>
                  <a:gd name="connsiteX261" fmla="*/ 4363 w 10000"/>
                  <a:gd name="connsiteY261" fmla="*/ 9391 h 10000"/>
                  <a:gd name="connsiteX262" fmla="*/ 4354 w 10000"/>
                  <a:gd name="connsiteY262" fmla="*/ 9409 h 10000"/>
                  <a:gd name="connsiteX263" fmla="*/ 4335 w 10000"/>
                  <a:gd name="connsiteY263" fmla="*/ 9436 h 10000"/>
                  <a:gd name="connsiteX264" fmla="*/ 4327 w 10000"/>
                  <a:gd name="connsiteY264" fmla="*/ 9445 h 10000"/>
                  <a:gd name="connsiteX265" fmla="*/ 4313 w 10000"/>
                  <a:gd name="connsiteY265" fmla="*/ 9445 h 10000"/>
                  <a:gd name="connsiteX266" fmla="*/ 4305 w 10000"/>
                  <a:gd name="connsiteY266" fmla="*/ 9436 h 10000"/>
                  <a:gd name="connsiteX267" fmla="*/ 4296 w 10000"/>
                  <a:gd name="connsiteY267" fmla="*/ 9409 h 10000"/>
                  <a:gd name="connsiteX268" fmla="*/ 4302 w 10000"/>
                  <a:gd name="connsiteY268" fmla="*/ 9396 h 10000"/>
                  <a:gd name="connsiteX269" fmla="*/ 4302 w 10000"/>
                  <a:gd name="connsiteY269" fmla="*/ 9378 h 10000"/>
                  <a:gd name="connsiteX270" fmla="*/ 4302 w 10000"/>
                  <a:gd name="connsiteY270" fmla="*/ 9355 h 10000"/>
                  <a:gd name="connsiteX271" fmla="*/ 4296 w 10000"/>
                  <a:gd name="connsiteY271" fmla="*/ 9355 h 10000"/>
                  <a:gd name="connsiteX272" fmla="*/ 4294 w 10000"/>
                  <a:gd name="connsiteY272" fmla="*/ 9364 h 10000"/>
                  <a:gd name="connsiteX273" fmla="*/ 4288 w 10000"/>
                  <a:gd name="connsiteY273" fmla="*/ 9369 h 10000"/>
                  <a:gd name="connsiteX274" fmla="*/ 4288 w 10000"/>
                  <a:gd name="connsiteY274" fmla="*/ 9378 h 10000"/>
                  <a:gd name="connsiteX275" fmla="*/ 4288 w 10000"/>
                  <a:gd name="connsiteY275" fmla="*/ 9391 h 10000"/>
                  <a:gd name="connsiteX276" fmla="*/ 4285 w 10000"/>
                  <a:gd name="connsiteY276" fmla="*/ 9405 h 10000"/>
                  <a:gd name="connsiteX277" fmla="*/ 4274 w 10000"/>
                  <a:gd name="connsiteY277" fmla="*/ 9405 h 10000"/>
                  <a:gd name="connsiteX278" fmla="*/ 4272 w 10000"/>
                  <a:gd name="connsiteY278" fmla="*/ 9396 h 10000"/>
                  <a:gd name="connsiteX279" fmla="*/ 4266 w 10000"/>
                  <a:gd name="connsiteY279" fmla="*/ 9396 h 10000"/>
                  <a:gd name="connsiteX280" fmla="*/ 4263 w 10000"/>
                  <a:gd name="connsiteY280" fmla="*/ 9409 h 10000"/>
                  <a:gd name="connsiteX281" fmla="*/ 4263 w 10000"/>
                  <a:gd name="connsiteY281" fmla="*/ 9423 h 10000"/>
                  <a:gd name="connsiteX282" fmla="*/ 4266 w 10000"/>
                  <a:gd name="connsiteY282" fmla="*/ 9436 h 10000"/>
                  <a:gd name="connsiteX283" fmla="*/ 4258 w 10000"/>
                  <a:gd name="connsiteY283" fmla="*/ 9477 h 10000"/>
                  <a:gd name="connsiteX284" fmla="*/ 4263 w 10000"/>
                  <a:gd name="connsiteY284" fmla="*/ 9504 h 10000"/>
                  <a:gd name="connsiteX285" fmla="*/ 4263 w 10000"/>
                  <a:gd name="connsiteY285" fmla="*/ 9522 h 10000"/>
                  <a:gd name="connsiteX286" fmla="*/ 4249 w 10000"/>
                  <a:gd name="connsiteY286" fmla="*/ 9535 h 10000"/>
                  <a:gd name="connsiteX287" fmla="*/ 4247 w 10000"/>
                  <a:gd name="connsiteY287" fmla="*/ 9549 h 10000"/>
                  <a:gd name="connsiteX288" fmla="*/ 4249 w 10000"/>
                  <a:gd name="connsiteY288" fmla="*/ 9576 h 10000"/>
                  <a:gd name="connsiteX289" fmla="*/ 4249 w 10000"/>
                  <a:gd name="connsiteY289" fmla="*/ 9581 h 10000"/>
                  <a:gd name="connsiteX290" fmla="*/ 4238 w 10000"/>
                  <a:gd name="connsiteY290" fmla="*/ 9581 h 10000"/>
                  <a:gd name="connsiteX291" fmla="*/ 4233 w 10000"/>
                  <a:gd name="connsiteY291" fmla="*/ 9576 h 10000"/>
                  <a:gd name="connsiteX292" fmla="*/ 4216 w 10000"/>
                  <a:gd name="connsiteY292" fmla="*/ 9535 h 10000"/>
                  <a:gd name="connsiteX293" fmla="*/ 4214 w 10000"/>
                  <a:gd name="connsiteY293" fmla="*/ 9549 h 10000"/>
                  <a:gd name="connsiteX294" fmla="*/ 4197 w 10000"/>
                  <a:gd name="connsiteY294" fmla="*/ 9553 h 10000"/>
                  <a:gd name="connsiteX295" fmla="*/ 4178 w 10000"/>
                  <a:gd name="connsiteY295" fmla="*/ 9553 h 10000"/>
                  <a:gd name="connsiteX296" fmla="*/ 4175 w 10000"/>
                  <a:gd name="connsiteY296" fmla="*/ 9562 h 10000"/>
                  <a:gd name="connsiteX297" fmla="*/ 4175 w 10000"/>
                  <a:gd name="connsiteY297" fmla="*/ 9567 h 10000"/>
                  <a:gd name="connsiteX298" fmla="*/ 4183 w 10000"/>
                  <a:gd name="connsiteY298" fmla="*/ 9581 h 10000"/>
                  <a:gd name="connsiteX299" fmla="*/ 4192 w 10000"/>
                  <a:gd name="connsiteY299" fmla="*/ 9594 h 10000"/>
                  <a:gd name="connsiteX300" fmla="*/ 4192 w 10000"/>
                  <a:gd name="connsiteY300" fmla="*/ 9603 h 10000"/>
                  <a:gd name="connsiteX301" fmla="*/ 4186 w 10000"/>
                  <a:gd name="connsiteY301" fmla="*/ 9608 h 10000"/>
                  <a:gd name="connsiteX302" fmla="*/ 4178 w 10000"/>
                  <a:gd name="connsiteY302" fmla="*/ 9608 h 10000"/>
                  <a:gd name="connsiteX303" fmla="*/ 4153 w 10000"/>
                  <a:gd name="connsiteY303" fmla="*/ 9576 h 10000"/>
                  <a:gd name="connsiteX304" fmla="*/ 4142 w 10000"/>
                  <a:gd name="connsiteY304" fmla="*/ 9576 h 10000"/>
                  <a:gd name="connsiteX305" fmla="*/ 4134 w 10000"/>
                  <a:gd name="connsiteY305" fmla="*/ 9581 h 10000"/>
                  <a:gd name="connsiteX306" fmla="*/ 4120 w 10000"/>
                  <a:gd name="connsiteY306" fmla="*/ 9590 h 10000"/>
                  <a:gd name="connsiteX307" fmla="*/ 4111 w 10000"/>
                  <a:gd name="connsiteY307" fmla="*/ 9608 h 10000"/>
                  <a:gd name="connsiteX308" fmla="*/ 4089 w 10000"/>
                  <a:gd name="connsiteY308" fmla="*/ 9617 h 10000"/>
                  <a:gd name="connsiteX309" fmla="*/ 4073 w 10000"/>
                  <a:gd name="connsiteY309" fmla="*/ 9617 h 10000"/>
                  <a:gd name="connsiteX310" fmla="*/ 4054 w 10000"/>
                  <a:gd name="connsiteY310" fmla="*/ 9608 h 10000"/>
                  <a:gd name="connsiteX311" fmla="*/ 4040 w 10000"/>
                  <a:gd name="connsiteY311" fmla="*/ 9608 h 10000"/>
                  <a:gd name="connsiteX312" fmla="*/ 4029 w 10000"/>
                  <a:gd name="connsiteY312" fmla="*/ 9603 h 10000"/>
                  <a:gd name="connsiteX313" fmla="*/ 4015 w 10000"/>
                  <a:gd name="connsiteY313" fmla="*/ 9594 h 10000"/>
                  <a:gd name="connsiteX314" fmla="*/ 3998 w 10000"/>
                  <a:gd name="connsiteY314" fmla="*/ 9590 h 10000"/>
                  <a:gd name="connsiteX315" fmla="*/ 3982 w 10000"/>
                  <a:gd name="connsiteY315" fmla="*/ 9576 h 10000"/>
                  <a:gd name="connsiteX316" fmla="*/ 3974 w 10000"/>
                  <a:gd name="connsiteY316" fmla="*/ 9567 h 10000"/>
                  <a:gd name="connsiteX317" fmla="*/ 3957 w 10000"/>
                  <a:gd name="connsiteY317" fmla="*/ 9562 h 10000"/>
                  <a:gd name="connsiteX318" fmla="*/ 3949 w 10000"/>
                  <a:gd name="connsiteY318" fmla="*/ 9553 h 10000"/>
                  <a:gd name="connsiteX319" fmla="*/ 3943 w 10000"/>
                  <a:gd name="connsiteY319" fmla="*/ 9553 h 10000"/>
                  <a:gd name="connsiteX320" fmla="*/ 3932 w 10000"/>
                  <a:gd name="connsiteY320" fmla="*/ 9540 h 10000"/>
                  <a:gd name="connsiteX321" fmla="*/ 3927 w 10000"/>
                  <a:gd name="connsiteY321" fmla="*/ 9540 h 10000"/>
                  <a:gd name="connsiteX322" fmla="*/ 3918 w 10000"/>
                  <a:gd name="connsiteY322" fmla="*/ 9540 h 10000"/>
                  <a:gd name="connsiteX323" fmla="*/ 3916 w 10000"/>
                  <a:gd name="connsiteY323" fmla="*/ 9562 h 10000"/>
                  <a:gd name="connsiteX324" fmla="*/ 3902 w 10000"/>
                  <a:gd name="connsiteY324" fmla="*/ 9576 h 10000"/>
                  <a:gd name="connsiteX325" fmla="*/ 3888 w 10000"/>
                  <a:gd name="connsiteY325" fmla="*/ 9567 h 10000"/>
                  <a:gd name="connsiteX326" fmla="*/ 3877 w 10000"/>
                  <a:gd name="connsiteY326" fmla="*/ 9567 h 10000"/>
                  <a:gd name="connsiteX327" fmla="*/ 3863 w 10000"/>
                  <a:gd name="connsiteY327" fmla="*/ 9562 h 10000"/>
                  <a:gd name="connsiteX328" fmla="*/ 3860 w 10000"/>
                  <a:gd name="connsiteY328" fmla="*/ 9549 h 10000"/>
                  <a:gd name="connsiteX329" fmla="*/ 3852 w 10000"/>
                  <a:gd name="connsiteY329" fmla="*/ 9535 h 10000"/>
                  <a:gd name="connsiteX330" fmla="*/ 3838 w 10000"/>
                  <a:gd name="connsiteY330" fmla="*/ 9513 h 10000"/>
                  <a:gd name="connsiteX331" fmla="*/ 3830 w 10000"/>
                  <a:gd name="connsiteY331" fmla="*/ 9504 h 10000"/>
                  <a:gd name="connsiteX332" fmla="*/ 3827 w 10000"/>
                  <a:gd name="connsiteY332" fmla="*/ 9504 h 10000"/>
                  <a:gd name="connsiteX333" fmla="*/ 3822 w 10000"/>
                  <a:gd name="connsiteY333" fmla="*/ 9522 h 10000"/>
                  <a:gd name="connsiteX334" fmla="*/ 3819 w 10000"/>
                  <a:gd name="connsiteY334" fmla="*/ 9526 h 10000"/>
                  <a:gd name="connsiteX335" fmla="*/ 3805 w 10000"/>
                  <a:gd name="connsiteY335" fmla="*/ 9535 h 10000"/>
                  <a:gd name="connsiteX336" fmla="*/ 3800 w 10000"/>
                  <a:gd name="connsiteY336" fmla="*/ 9504 h 10000"/>
                  <a:gd name="connsiteX337" fmla="*/ 3805 w 10000"/>
                  <a:gd name="connsiteY337" fmla="*/ 9499 h 10000"/>
                  <a:gd name="connsiteX338" fmla="*/ 3797 w 10000"/>
                  <a:gd name="connsiteY338" fmla="*/ 9463 h 10000"/>
                  <a:gd name="connsiteX339" fmla="*/ 3783 w 10000"/>
                  <a:gd name="connsiteY339" fmla="*/ 9459 h 10000"/>
                  <a:gd name="connsiteX340" fmla="*/ 3772 w 10000"/>
                  <a:gd name="connsiteY340" fmla="*/ 9450 h 10000"/>
                  <a:gd name="connsiteX341" fmla="*/ 3758 w 10000"/>
                  <a:gd name="connsiteY341" fmla="*/ 9450 h 10000"/>
                  <a:gd name="connsiteX342" fmla="*/ 3742 w 10000"/>
                  <a:gd name="connsiteY342" fmla="*/ 9450 h 10000"/>
                  <a:gd name="connsiteX343" fmla="*/ 3725 w 10000"/>
                  <a:gd name="connsiteY343" fmla="*/ 9450 h 10000"/>
                  <a:gd name="connsiteX344" fmla="*/ 3717 w 10000"/>
                  <a:gd name="connsiteY344" fmla="*/ 9450 h 10000"/>
                  <a:gd name="connsiteX345" fmla="*/ 3709 w 10000"/>
                  <a:gd name="connsiteY345" fmla="*/ 9445 h 10000"/>
                  <a:gd name="connsiteX346" fmla="*/ 3695 w 10000"/>
                  <a:gd name="connsiteY346" fmla="*/ 9445 h 10000"/>
                  <a:gd name="connsiteX347" fmla="*/ 3692 w 10000"/>
                  <a:gd name="connsiteY347" fmla="*/ 9445 h 10000"/>
                  <a:gd name="connsiteX348" fmla="*/ 3684 w 10000"/>
                  <a:gd name="connsiteY348" fmla="*/ 9436 h 10000"/>
                  <a:gd name="connsiteX349" fmla="*/ 3687 w 10000"/>
                  <a:gd name="connsiteY349" fmla="*/ 9418 h 10000"/>
                  <a:gd name="connsiteX350" fmla="*/ 3692 w 10000"/>
                  <a:gd name="connsiteY350" fmla="*/ 9409 h 10000"/>
                  <a:gd name="connsiteX351" fmla="*/ 3695 w 10000"/>
                  <a:gd name="connsiteY351" fmla="*/ 9405 h 10000"/>
                  <a:gd name="connsiteX352" fmla="*/ 3711 w 10000"/>
                  <a:gd name="connsiteY352" fmla="*/ 9396 h 10000"/>
                  <a:gd name="connsiteX353" fmla="*/ 3717 w 10000"/>
                  <a:gd name="connsiteY353" fmla="*/ 9396 h 10000"/>
                  <a:gd name="connsiteX354" fmla="*/ 3722 w 10000"/>
                  <a:gd name="connsiteY354" fmla="*/ 9396 h 10000"/>
                  <a:gd name="connsiteX355" fmla="*/ 3733 w 10000"/>
                  <a:gd name="connsiteY355" fmla="*/ 9391 h 10000"/>
                  <a:gd name="connsiteX356" fmla="*/ 3742 w 10000"/>
                  <a:gd name="connsiteY356" fmla="*/ 9378 h 10000"/>
                  <a:gd name="connsiteX357" fmla="*/ 3747 w 10000"/>
                  <a:gd name="connsiteY357" fmla="*/ 9369 h 10000"/>
                  <a:gd name="connsiteX358" fmla="*/ 3750 w 10000"/>
                  <a:gd name="connsiteY358" fmla="*/ 9355 h 10000"/>
                  <a:gd name="connsiteX359" fmla="*/ 3750 w 10000"/>
                  <a:gd name="connsiteY359" fmla="*/ 9350 h 10000"/>
                  <a:gd name="connsiteX360" fmla="*/ 3747 w 10000"/>
                  <a:gd name="connsiteY360" fmla="*/ 9328 h 10000"/>
                  <a:gd name="connsiteX361" fmla="*/ 3747 w 10000"/>
                  <a:gd name="connsiteY361" fmla="*/ 9314 h 10000"/>
                  <a:gd name="connsiteX362" fmla="*/ 3750 w 10000"/>
                  <a:gd name="connsiteY362" fmla="*/ 9305 h 10000"/>
                  <a:gd name="connsiteX363" fmla="*/ 3756 w 10000"/>
                  <a:gd name="connsiteY363" fmla="*/ 9305 h 10000"/>
                  <a:gd name="connsiteX364" fmla="*/ 3767 w 10000"/>
                  <a:gd name="connsiteY364" fmla="*/ 9301 h 10000"/>
                  <a:gd name="connsiteX365" fmla="*/ 3772 w 10000"/>
                  <a:gd name="connsiteY365" fmla="*/ 9287 h 10000"/>
                  <a:gd name="connsiteX366" fmla="*/ 3775 w 10000"/>
                  <a:gd name="connsiteY366" fmla="*/ 9265 h 10000"/>
                  <a:gd name="connsiteX367" fmla="*/ 3775 w 10000"/>
                  <a:gd name="connsiteY367" fmla="*/ 9238 h 10000"/>
                  <a:gd name="connsiteX368" fmla="*/ 3772 w 10000"/>
                  <a:gd name="connsiteY368" fmla="*/ 9211 h 10000"/>
                  <a:gd name="connsiteX369" fmla="*/ 3772 w 10000"/>
                  <a:gd name="connsiteY369" fmla="*/ 9197 h 10000"/>
                  <a:gd name="connsiteX370" fmla="*/ 3775 w 10000"/>
                  <a:gd name="connsiteY370" fmla="*/ 9170 h 10000"/>
                  <a:gd name="connsiteX371" fmla="*/ 3775 w 10000"/>
                  <a:gd name="connsiteY371" fmla="*/ 9147 h 10000"/>
                  <a:gd name="connsiteX372" fmla="*/ 3775 w 10000"/>
                  <a:gd name="connsiteY372" fmla="*/ 9129 h 10000"/>
                  <a:gd name="connsiteX373" fmla="*/ 3775 w 10000"/>
                  <a:gd name="connsiteY373" fmla="*/ 9116 h 10000"/>
                  <a:gd name="connsiteX374" fmla="*/ 3789 w 10000"/>
                  <a:gd name="connsiteY374" fmla="*/ 9107 h 10000"/>
                  <a:gd name="connsiteX375" fmla="*/ 3789 w 10000"/>
                  <a:gd name="connsiteY375" fmla="*/ 9089 h 10000"/>
                  <a:gd name="connsiteX376" fmla="*/ 3783 w 10000"/>
                  <a:gd name="connsiteY376" fmla="*/ 9035 h 10000"/>
                  <a:gd name="connsiteX377" fmla="*/ 3783 w 10000"/>
                  <a:gd name="connsiteY377" fmla="*/ 9017 h 10000"/>
                  <a:gd name="connsiteX378" fmla="*/ 3791 w 10000"/>
                  <a:gd name="connsiteY378" fmla="*/ 8999 h 10000"/>
                  <a:gd name="connsiteX379" fmla="*/ 3797 w 10000"/>
                  <a:gd name="connsiteY379" fmla="*/ 8990 h 10000"/>
                  <a:gd name="connsiteX380" fmla="*/ 3808 w 10000"/>
                  <a:gd name="connsiteY380" fmla="*/ 8963 h 10000"/>
                  <a:gd name="connsiteX381" fmla="*/ 3813 w 10000"/>
                  <a:gd name="connsiteY381" fmla="*/ 8931 h 10000"/>
                  <a:gd name="connsiteX382" fmla="*/ 3813 w 10000"/>
                  <a:gd name="connsiteY382" fmla="*/ 8917 h 10000"/>
                  <a:gd name="connsiteX383" fmla="*/ 3808 w 10000"/>
                  <a:gd name="connsiteY383" fmla="*/ 8908 h 10000"/>
                  <a:gd name="connsiteX384" fmla="*/ 3813 w 10000"/>
                  <a:gd name="connsiteY384" fmla="*/ 8904 h 10000"/>
                  <a:gd name="connsiteX385" fmla="*/ 3813 w 10000"/>
                  <a:gd name="connsiteY385" fmla="*/ 8890 h 10000"/>
                  <a:gd name="connsiteX386" fmla="*/ 3808 w 10000"/>
                  <a:gd name="connsiteY386" fmla="*/ 8877 h 10000"/>
                  <a:gd name="connsiteX387" fmla="*/ 3808 w 10000"/>
                  <a:gd name="connsiteY387" fmla="*/ 8854 h 10000"/>
                  <a:gd name="connsiteX388" fmla="*/ 3808 w 10000"/>
                  <a:gd name="connsiteY388" fmla="*/ 8841 h 10000"/>
                  <a:gd name="connsiteX389" fmla="*/ 3808 w 10000"/>
                  <a:gd name="connsiteY389" fmla="*/ 8827 h 10000"/>
                  <a:gd name="connsiteX390" fmla="*/ 3808 w 10000"/>
                  <a:gd name="connsiteY390" fmla="*/ 8818 h 10000"/>
                  <a:gd name="connsiteX391" fmla="*/ 3808 w 10000"/>
                  <a:gd name="connsiteY391" fmla="*/ 8814 h 10000"/>
                  <a:gd name="connsiteX392" fmla="*/ 3808 w 10000"/>
                  <a:gd name="connsiteY392" fmla="*/ 8805 h 10000"/>
                  <a:gd name="connsiteX393" fmla="*/ 3808 w 10000"/>
                  <a:gd name="connsiteY393" fmla="*/ 8787 h 10000"/>
                  <a:gd name="connsiteX394" fmla="*/ 3808 w 10000"/>
                  <a:gd name="connsiteY394" fmla="*/ 8764 h 10000"/>
                  <a:gd name="connsiteX395" fmla="*/ 3808 w 10000"/>
                  <a:gd name="connsiteY395" fmla="*/ 8746 h 10000"/>
                  <a:gd name="connsiteX396" fmla="*/ 3805 w 10000"/>
                  <a:gd name="connsiteY396" fmla="*/ 8733 h 10000"/>
                  <a:gd name="connsiteX397" fmla="*/ 3805 w 10000"/>
                  <a:gd name="connsiteY397" fmla="*/ 8724 h 10000"/>
                  <a:gd name="connsiteX398" fmla="*/ 3808 w 10000"/>
                  <a:gd name="connsiteY398" fmla="*/ 8719 h 10000"/>
                  <a:gd name="connsiteX399" fmla="*/ 3813 w 10000"/>
                  <a:gd name="connsiteY399" fmla="*/ 8710 h 10000"/>
                  <a:gd name="connsiteX400" fmla="*/ 3819 w 10000"/>
                  <a:gd name="connsiteY400" fmla="*/ 8687 h 10000"/>
                  <a:gd name="connsiteX401" fmla="*/ 3822 w 10000"/>
                  <a:gd name="connsiteY401" fmla="*/ 8674 h 10000"/>
                  <a:gd name="connsiteX402" fmla="*/ 3822 w 10000"/>
                  <a:gd name="connsiteY402" fmla="*/ 8647 h 10000"/>
                  <a:gd name="connsiteX403" fmla="*/ 3827 w 10000"/>
                  <a:gd name="connsiteY403" fmla="*/ 8642 h 10000"/>
                  <a:gd name="connsiteX404" fmla="*/ 3827 w 10000"/>
                  <a:gd name="connsiteY404" fmla="*/ 8620 h 10000"/>
                  <a:gd name="connsiteX405" fmla="*/ 3836 w 10000"/>
                  <a:gd name="connsiteY405" fmla="*/ 8593 h 10000"/>
                  <a:gd name="connsiteX406" fmla="*/ 3838 w 10000"/>
                  <a:gd name="connsiteY406" fmla="*/ 8566 h 10000"/>
                  <a:gd name="connsiteX407" fmla="*/ 3838 w 10000"/>
                  <a:gd name="connsiteY407" fmla="*/ 8561 h 10000"/>
                  <a:gd name="connsiteX408" fmla="*/ 3844 w 10000"/>
                  <a:gd name="connsiteY408" fmla="*/ 8530 h 10000"/>
                  <a:gd name="connsiteX409" fmla="*/ 3844 w 10000"/>
                  <a:gd name="connsiteY409" fmla="*/ 8512 h 10000"/>
                  <a:gd name="connsiteX410" fmla="*/ 3844 w 10000"/>
                  <a:gd name="connsiteY410" fmla="*/ 8489 h 10000"/>
                  <a:gd name="connsiteX411" fmla="*/ 3838 w 10000"/>
                  <a:gd name="connsiteY411" fmla="*/ 8444 h 10000"/>
                  <a:gd name="connsiteX412" fmla="*/ 3838 w 10000"/>
                  <a:gd name="connsiteY412" fmla="*/ 8403 h 10000"/>
                  <a:gd name="connsiteX413" fmla="*/ 3838 w 10000"/>
                  <a:gd name="connsiteY413" fmla="*/ 8358 h 10000"/>
                  <a:gd name="connsiteX414" fmla="*/ 3836 w 10000"/>
                  <a:gd name="connsiteY414" fmla="*/ 8331 h 10000"/>
                  <a:gd name="connsiteX415" fmla="*/ 3838 w 10000"/>
                  <a:gd name="connsiteY415" fmla="*/ 8286 h 10000"/>
                  <a:gd name="connsiteX416" fmla="*/ 3836 w 10000"/>
                  <a:gd name="connsiteY416" fmla="*/ 8245 h 10000"/>
                  <a:gd name="connsiteX417" fmla="*/ 3836 w 10000"/>
                  <a:gd name="connsiteY417" fmla="*/ 8209 h 10000"/>
                  <a:gd name="connsiteX418" fmla="*/ 3836 w 10000"/>
                  <a:gd name="connsiteY418" fmla="*/ 8155 h 10000"/>
                  <a:gd name="connsiteX419" fmla="*/ 3836 w 10000"/>
                  <a:gd name="connsiteY419" fmla="*/ 8128 h 10000"/>
                  <a:gd name="connsiteX420" fmla="*/ 3836 w 10000"/>
                  <a:gd name="connsiteY420" fmla="*/ 8092 h 10000"/>
                  <a:gd name="connsiteX421" fmla="*/ 3830 w 10000"/>
                  <a:gd name="connsiteY421" fmla="*/ 8056 h 10000"/>
                  <a:gd name="connsiteX422" fmla="*/ 3830 w 10000"/>
                  <a:gd name="connsiteY422" fmla="*/ 8029 h 10000"/>
                  <a:gd name="connsiteX423" fmla="*/ 3830 w 10000"/>
                  <a:gd name="connsiteY423" fmla="*/ 8011 h 10000"/>
                  <a:gd name="connsiteX424" fmla="*/ 3827 w 10000"/>
                  <a:gd name="connsiteY424" fmla="*/ 7988 h 10000"/>
                  <a:gd name="connsiteX425" fmla="*/ 3827 w 10000"/>
                  <a:gd name="connsiteY425" fmla="*/ 7961 h 10000"/>
                  <a:gd name="connsiteX426" fmla="*/ 3822 w 10000"/>
                  <a:gd name="connsiteY426" fmla="*/ 7943 h 10000"/>
                  <a:gd name="connsiteX427" fmla="*/ 3822 w 10000"/>
                  <a:gd name="connsiteY427" fmla="*/ 7934 h 10000"/>
                  <a:gd name="connsiteX428" fmla="*/ 3819 w 10000"/>
                  <a:gd name="connsiteY428" fmla="*/ 7934 h 10000"/>
                  <a:gd name="connsiteX429" fmla="*/ 3789 w 10000"/>
                  <a:gd name="connsiteY429" fmla="*/ 7934 h 10000"/>
                  <a:gd name="connsiteX430" fmla="*/ 3758 w 10000"/>
                  <a:gd name="connsiteY430" fmla="*/ 7934 h 10000"/>
                  <a:gd name="connsiteX431" fmla="*/ 3709 w 10000"/>
                  <a:gd name="connsiteY431" fmla="*/ 7934 h 10000"/>
                  <a:gd name="connsiteX432" fmla="*/ 3684 w 10000"/>
                  <a:gd name="connsiteY432" fmla="*/ 7934 h 10000"/>
                  <a:gd name="connsiteX433" fmla="*/ 3645 w 10000"/>
                  <a:gd name="connsiteY433" fmla="*/ 7943 h 10000"/>
                  <a:gd name="connsiteX434" fmla="*/ 3598 w 10000"/>
                  <a:gd name="connsiteY434" fmla="*/ 7943 h 10000"/>
                  <a:gd name="connsiteX435" fmla="*/ 3573 w 10000"/>
                  <a:gd name="connsiteY435" fmla="*/ 7948 h 10000"/>
                  <a:gd name="connsiteX436" fmla="*/ 3549 w 10000"/>
                  <a:gd name="connsiteY436" fmla="*/ 7943 h 10000"/>
                  <a:gd name="connsiteX437" fmla="*/ 3540 w 10000"/>
                  <a:gd name="connsiteY437" fmla="*/ 7934 h 10000"/>
                  <a:gd name="connsiteX438" fmla="*/ 3538 w 10000"/>
                  <a:gd name="connsiteY438" fmla="*/ 7934 h 10000"/>
                  <a:gd name="connsiteX439" fmla="*/ 3518 w 10000"/>
                  <a:gd name="connsiteY439" fmla="*/ 7961 h 10000"/>
                  <a:gd name="connsiteX440" fmla="*/ 3518 w 10000"/>
                  <a:gd name="connsiteY440" fmla="*/ 7975 h 10000"/>
                  <a:gd name="connsiteX441" fmla="*/ 3518 w 10000"/>
                  <a:gd name="connsiteY441" fmla="*/ 8002 h 10000"/>
                  <a:gd name="connsiteX442" fmla="*/ 3510 w 10000"/>
                  <a:gd name="connsiteY442" fmla="*/ 8011 h 10000"/>
                  <a:gd name="connsiteX443" fmla="*/ 3493 w 10000"/>
                  <a:gd name="connsiteY443" fmla="*/ 8024 h 10000"/>
                  <a:gd name="connsiteX444" fmla="*/ 3474 w 10000"/>
                  <a:gd name="connsiteY444" fmla="*/ 8029 h 10000"/>
                  <a:gd name="connsiteX445" fmla="*/ 3458 w 10000"/>
                  <a:gd name="connsiteY445" fmla="*/ 8042 h 10000"/>
                  <a:gd name="connsiteX446" fmla="*/ 3435 w 10000"/>
                  <a:gd name="connsiteY446" fmla="*/ 8065 h 10000"/>
                  <a:gd name="connsiteX447" fmla="*/ 3422 w 10000"/>
                  <a:gd name="connsiteY447" fmla="*/ 8074 h 10000"/>
                  <a:gd name="connsiteX448" fmla="*/ 3411 w 10000"/>
                  <a:gd name="connsiteY448" fmla="*/ 8088 h 10000"/>
                  <a:gd name="connsiteX449" fmla="*/ 3402 w 10000"/>
                  <a:gd name="connsiteY449" fmla="*/ 8092 h 10000"/>
                  <a:gd name="connsiteX450" fmla="*/ 3372 w 10000"/>
                  <a:gd name="connsiteY450" fmla="*/ 8119 h 10000"/>
                  <a:gd name="connsiteX451" fmla="*/ 3353 w 10000"/>
                  <a:gd name="connsiteY451" fmla="*/ 8133 h 10000"/>
                  <a:gd name="connsiteX452" fmla="*/ 3344 w 10000"/>
                  <a:gd name="connsiteY452" fmla="*/ 8142 h 10000"/>
                  <a:gd name="connsiteX453" fmla="*/ 3333 w 10000"/>
                  <a:gd name="connsiteY453" fmla="*/ 8160 h 10000"/>
                  <a:gd name="connsiteX454" fmla="*/ 3322 w 10000"/>
                  <a:gd name="connsiteY454" fmla="*/ 8196 h 10000"/>
                  <a:gd name="connsiteX455" fmla="*/ 3317 w 10000"/>
                  <a:gd name="connsiteY455" fmla="*/ 8209 h 10000"/>
                  <a:gd name="connsiteX456" fmla="*/ 3297 w 10000"/>
                  <a:gd name="connsiteY456" fmla="*/ 8245 h 10000"/>
                  <a:gd name="connsiteX457" fmla="*/ 3292 w 10000"/>
                  <a:gd name="connsiteY457" fmla="*/ 8250 h 10000"/>
                  <a:gd name="connsiteX458" fmla="*/ 3281 w 10000"/>
                  <a:gd name="connsiteY458" fmla="*/ 8272 h 10000"/>
                  <a:gd name="connsiteX459" fmla="*/ 3275 w 10000"/>
                  <a:gd name="connsiteY459" fmla="*/ 8277 h 10000"/>
                  <a:gd name="connsiteX460" fmla="*/ 3264 w 10000"/>
                  <a:gd name="connsiteY460" fmla="*/ 8313 h 10000"/>
                  <a:gd name="connsiteX461" fmla="*/ 3248 w 10000"/>
                  <a:gd name="connsiteY461" fmla="*/ 8327 h 10000"/>
                  <a:gd name="connsiteX462" fmla="*/ 3212 w 10000"/>
                  <a:gd name="connsiteY462" fmla="*/ 8340 h 10000"/>
                  <a:gd name="connsiteX463" fmla="*/ 3195 w 10000"/>
                  <a:gd name="connsiteY463" fmla="*/ 8345 h 10000"/>
                  <a:gd name="connsiteX464" fmla="*/ 3195 w 10000"/>
                  <a:gd name="connsiteY464" fmla="*/ 8354 h 10000"/>
                  <a:gd name="connsiteX465" fmla="*/ 3193 w 10000"/>
                  <a:gd name="connsiteY465" fmla="*/ 8358 h 10000"/>
                  <a:gd name="connsiteX466" fmla="*/ 3179 w 10000"/>
                  <a:gd name="connsiteY466" fmla="*/ 8367 h 10000"/>
                  <a:gd name="connsiteX467" fmla="*/ 3171 w 10000"/>
                  <a:gd name="connsiteY467" fmla="*/ 8381 h 10000"/>
                  <a:gd name="connsiteX468" fmla="*/ 3146 w 10000"/>
                  <a:gd name="connsiteY468" fmla="*/ 8408 h 10000"/>
                  <a:gd name="connsiteX469" fmla="*/ 3137 w 10000"/>
                  <a:gd name="connsiteY469" fmla="*/ 8417 h 10000"/>
                  <a:gd name="connsiteX470" fmla="*/ 3115 w 10000"/>
                  <a:gd name="connsiteY470" fmla="*/ 8430 h 10000"/>
                  <a:gd name="connsiteX471" fmla="*/ 3096 w 10000"/>
                  <a:gd name="connsiteY471" fmla="*/ 8417 h 10000"/>
                  <a:gd name="connsiteX472" fmla="*/ 3082 w 10000"/>
                  <a:gd name="connsiteY472" fmla="*/ 8403 h 10000"/>
                  <a:gd name="connsiteX473" fmla="*/ 3066 w 10000"/>
                  <a:gd name="connsiteY473" fmla="*/ 8381 h 10000"/>
                  <a:gd name="connsiteX474" fmla="*/ 3063 w 10000"/>
                  <a:gd name="connsiteY474" fmla="*/ 8372 h 10000"/>
                  <a:gd name="connsiteX475" fmla="*/ 3057 w 10000"/>
                  <a:gd name="connsiteY475" fmla="*/ 8358 h 10000"/>
                  <a:gd name="connsiteX476" fmla="*/ 3052 w 10000"/>
                  <a:gd name="connsiteY476" fmla="*/ 8345 h 10000"/>
                  <a:gd name="connsiteX477" fmla="*/ 3044 w 10000"/>
                  <a:gd name="connsiteY477" fmla="*/ 8327 h 10000"/>
                  <a:gd name="connsiteX478" fmla="*/ 3027 w 10000"/>
                  <a:gd name="connsiteY478" fmla="*/ 8304 h 10000"/>
                  <a:gd name="connsiteX479" fmla="*/ 3016 w 10000"/>
                  <a:gd name="connsiteY479" fmla="*/ 8304 h 10000"/>
                  <a:gd name="connsiteX480" fmla="*/ 3002 w 10000"/>
                  <a:gd name="connsiteY480" fmla="*/ 8304 h 10000"/>
                  <a:gd name="connsiteX481" fmla="*/ 2977 w 10000"/>
                  <a:gd name="connsiteY481" fmla="*/ 8304 h 10000"/>
                  <a:gd name="connsiteX482" fmla="*/ 2961 w 10000"/>
                  <a:gd name="connsiteY482" fmla="*/ 8300 h 10000"/>
                  <a:gd name="connsiteX483" fmla="*/ 2936 w 10000"/>
                  <a:gd name="connsiteY483" fmla="*/ 8300 h 10000"/>
                  <a:gd name="connsiteX484" fmla="*/ 2922 w 10000"/>
                  <a:gd name="connsiteY484" fmla="*/ 8313 h 10000"/>
                  <a:gd name="connsiteX485" fmla="*/ 2911 w 10000"/>
                  <a:gd name="connsiteY485" fmla="*/ 8313 h 10000"/>
                  <a:gd name="connsiteX486" fmla="*/ 2881 w 10000"/>
                  <a:gd name="connsiteY486" fmla="*/ 8304 h 10000"/>
                  <a:gd name="connsiteX487" fmla="*/ 2878 w 10000"/>
                  <a:gd name="connsiteY487" fmla="*/ 8304 h 10000"/>
                  <a:gd name="connsiteX488" fmla="*/ 2867 w 10000"/>
                  <a:gd name="connsiteY488" fmla="*/ 8313 h 10000"/>
                  <a:gd name="connsiteX489" fmla="*/ 2859 w 10000"/>
                  <a:gd name="connsiteY489" fmla="*/ 8318 h 10000"/>
                  <a:gd name="connsiteX490" fmla="*/ 2856 w 10000"/>
                  <a:gd name="connsiteY490" fmla="*/ 8327 h 10000"/>
                  <a:gd name="connsiteX491" fmla="*/ 2856 w 10000"/>
                  <a:gd name="connsiteY491" fmla="*/ 8331 h 10000"/>
                  <a:gd name="connsiteX492" fmla="*/ 2850 w 10000"/>
                  <a:gd name="connsiteY492" fmla="*/ 8340 h 10000"/>
                  <a:gd name="connsiteX493" fmla="*/ 2864 w 10000"/>
                  <a:gd name="connsiteY493" fmla="*/ 8345 h 10000"/>
                  <a:gd name="connsiteX494" fmla="*/ 2867 w 10000"/>
                  <a:gd name="connsiteY494" fmla="*/ 8354 h 10000"/>
                  <a:gd name="connsiteX495" fmla="*/ 2878 w 10000"/>
                  <a:gd name="connsiteY495" fmla="*/ 8367 h 10000"/>
                  <a:gd name="connsiteX496" fmla="*/ 2881 w 10000"/>
                  <a:gd name="connsiteY496" fmla="*/ 8385 h 10000"/>
                  <a:gd name="connsiteX497" fmla="*/ 2881 w 10000"/>
                  <a:gd name="connsiteY497" fmla="*/ 8403 h 10000"/>
                  <a:gd name="connsiteX498" fmla="*/ 2886 w 10000"/>
                  <a:gd name="connsiteY498" fmla="*/ 8417 h 10000"/>
                  <a:gd name="connsiteX499" fmla="*/ 2889 w 10000"/>
                  <a:gd name="connsiteY499" fmla="*/ 8430 h 10000"/>
                  <a:gd name="connsiteX500" fmla="*/ 2897 w 10000"/>
                  <a:gd name="connsiteY500" fmla="*/ 8444 h 10000"/>
                  <a:gd name="connsiteX501" fmla="*/ 2903 w 10000"/>
                  <a:gd name="connsiteY501" fmla="*/ 8462 h 10000"/>
                  <a:gd name="connsiteX502" fmla="*/ 2906 w 10000"/>
                  <a:gd name="connsiteY502" fmla="*/ 8484 h 10000"/>
                  <a:gd name="connsiteX503" fmla="*/ 2906 w 10000"/>
                  <a:gd name="connsiteY503" fmla="*/ 8512 h 10000"/>
                  <a:gd name="connsiteX504" fmla="*/ 2903 w 10000"/>
                  <a:gd name="connsiteY504" fmla="*/ 8539 h 10000"/>
                  <a:gd name="connsiteX505" fmla="*/ 2903 w 10000"/>
                  <a:gd name="connsiteY505" fmla="*/ 8561 h 10000"/>
                  <a:gd name="connsiteX506" fmla="*/ 2903 w 10000"/>
                  <a:gd name="connsiteY506" fmla="*/ 8575 h 10000"/>
                  <a:gd name="connsiteX507" fmla="*/ 2906 w 10000"/>
                  <a:gd name="connsiteY507" fmla="*/ 8588 h 10000"/>
                  <a:gd name="connsiteX508" fmla="*/ 2831 w 10000"/>
                  <a:gd name="connsiteY508" fmla="*/ 8683 h 10000"/>
                  <a:gd name="connsiteX509" fmla="*/ 2674 w 10000"/>
                  <a:gd name="connsiteY509" fmla="*/ 8791 h 10000"/>
                  <a:gd name="connsiteX510" fmla="*/ 2583 w 10000"/>
                  <a:gd name="connsiteY510" fmla="*/ 8805 h 10000"/>
                  <a:gd name="connsiteX511" fmla="*/ 2481 w 10000"/>
                  <a:gd name="connsiteY511" fmla="*/ 8751 h 10000"/>
                  <a:gd name="connsiteX512" fmla="*/ 2470 w 10000"/>
                  <a:gd name="connsiteY512" fmla="*/ 8751 h 10000"/>
                  <a:gd name="connsiteX513" fmla="*/ 2445 w 10000"/>
                  <a:gd name="connsiteY513" fmla="*/ 8778 h 10000"/>
                  <a:gd name="connsiteX514" fmla="*/ 2420 w 10000"/>
                  <a:gd name="connsiteY514" fmla="*/ 8800 h 10000"/>
                  <a:gd name="connsiteX515" fmla="*/ 2398 w 10000"/>
                  <a:gd name="connsiteY515" fmla="*/ 8800 h 10000"/>
                  <a:gd name="connsiteX516" fmla="*/ 2365 w 10000"/>
                  <a:gd name="connsiteY516" fmla="*/ 8845 h 10000"/>
                  <a:gd name="connsiteX517" fmla="*/ 2343 w 10000"/>
                  <a:gd name="connsiteY517" fmla="*/ 8859 h 10000"/>
                  <a:gd name="connsiteX518" fmla="*/ 2296 w 10000"/>
                  <a:gd name="connsiteY518" fmla="*/ 8890 h 10000"/>
                  <a:gd name="connsiteX519" fmla="*/ 2276 w 10000"/>
                  <a:gd name="connsiteY519" fmla="*/ 8904 h 10000"/>
                  <a:gd name="connsiteX520" fmla="*/ 2243 w 10000"/>
                  <a:gd name="connsiteY520" fmla="*/ 8922 h 10000"/>
                  <a:gd name="connsiteX521" fmla="*/ 2221 w 10000"/>
                  <a:gd name="connsiteY521" fmla="*/ 8931 h 10000"/>
                  <a:gd name="connsiteX522" fmla="*/ 2188 w 10000"/>
                  <a:gd name="connsiteY522" fmla="*/ 8949 h 10000"/>
                  <a:gd name="connsiteX523" fmla="*/ 2163 w 10000"/>
                  <a:gd name="connsiteY523" fmla="*/ 8963 h 10000"/>
                  <a:gd name="connsiteX524" fmla="*/ 2141 w 10000"/>
                  <a:gd name="connsiteY524" fmla="*/ 8985 h 10000"/>
                  <a:gd name="connsiteX525" fmla="*/ 2116 w 10000"/>
                  <a:gd name="connsiteY525" fmla="*/ 8990 h 10000"/>
                  <a:gd name="connsiteX526" fmla="*/ 2111 w 10000"/>
                  <a:gd name="connsiteY526" fmla="*/ 8999 h 10000"/>
                  <a:gd name="connsiteX527" fmla="*/ 2100 w 10000"/>
                  <a:gd name="connsiteY527" fmla="*/ 8999 h 10000"/>
                  <a:gd name="connsiteX528" fmla="*/ 2086 w 10000"/>
                  <a:gd name="connsiteY528" fmla="*/ 9003 h 10000"/>
                  <a:gd name="connsiteX529" fmla="*/ 2078 w 10000"/>
                  <a:gd name="connsiteY529" fmla="*/ 9012 h 10000"/>
                  <a:gd name="connsiteX530" fmla="*/ 2050 w 10000"/>
                  <a:gd name="connsiteY530" fmla="*/ 9026 h 10000"/>
                  <a:gd name="connsiteX531" fmla="*/ 2028 w 10000"/>
                  <a:gd name="connsiteY531" fmla="*/ 9048 h 10000"/>
                  <a:gd name="connsiteX532" fmla="*/ 2012 w 10000"/>
                  <a:gd name="connsiteY532" fmla="*/ 9062 h 10000"/>
                  <a:gd name="connsiteX533" fmla="*/ 1995 w 10000"/>
                  <a:gd name="connsiteY533" fmla="*/ 9075 h 10000"/>
                  <a:gd name="connsiteX534" fmla="*/ 1962 w 10000"/>
                  <a:gd name="connsiteY534" fmla="*/ 9080 h 10000"/>
                  <a:gd name="connsiteX535" fmla="*/ 1948 w 10000"/>
                  <a:gd name="connsiteY535" fmla="*/ 9048 h 10000"/>
                  <a:gd name="connsiteX536" fmla="*/ 1945 w 10000"/>
                  <a:gd name="connsiteY536" fmla="*/ 9039 h 10000"/>
                  <a:gd name="connsiteX537" fmla="*/ 1932 w 10000"/>
                  <a:gd name="connsiteY537" fmla="*/ 9003 h 10000"/>
                  <a:gd name="connsiteX538" fmla="*/ 1898 w 10000"/>
                  <a:gd name="connsiteY538" fmla="*/ 8935 h 10000"/>
                  <a:gd name="connsiteX539" fmla="*/ 1882 w 10000"/>
                  <a:gd name="connsiteY539" fmla="*/ 8895 h 10000"/>
                  <a:gd name="connsiteX540" fmla="*/ 1865 w 10000"/>
                  <a:gd name="connsiteY540" fmla="*/ 8845 h 10000"/>
                  <a:gd name="connsiteX541" fmla="*/ 1865 w 10000"/>
                  <a:gd name="connsiteY541" fmla="*/ 8832 h 10000"/>
                  <a:gd name="connsiteX542" fmla="*/ 1857 w 10000"/>
                  <a:gd name="connsiteY542" fmla="*/ 8827 h 10000"/>
                  <a:gd name="connsiteX543" fmla="*/ 1841 w 10000"/>
                  <a:gd name="connsiteY543" fmla="*/ 8773 h 10000"/>
                  <a:gd name="connsiteX544" fmla="*/ 1827 w 10000"/>
                  <a:gd name="connsiteY544" fmla="*/ 8733 h 10000"/>
                  <a:gd name="connsiteX545" fmla="*/ 1843 w 10000"/>
                  <a:gd name="connsiteY545" fmla="*/ 8710 h 10000"/>
                  <a:gd name="connsiteX546" fmla="*/ 1857 w 10000"/>
                  <a:gd name="connsiteY546" fmla="*/ 8687 h 10000"/>
                  <a:gd name="connsiteX547" fmla="*/ 1868 w 10000"/>
                  <a:gd name="connsiteY547" fmla="*/ 8669 h 10000"/>
                  <a:gd name="connsiteX548" fmla="*/ 1885 w 10000"/>
                  <a:gd name="connsiteY548" fmla="*/ 8647 h 10000"/>
                  <a:gd name="connsiteX549" fmla="*/ 1909 w 10000"/>
                  <a:gd name="connsiteY549" fmla="*/ 8606 h 10000"/>
                  <a:gd name="connsiteX550" fmla="*/ 1923 w 10000"/>
                  <a:gd name="connsiteY550" fmla="*/ 8588 h 10000"/>
                  <a:gd name="connsiteX551" fmla="*/ 1937 w 10000"/>
                  <a:gd name="connsiteY551" fmla="*/ 8561 h 10000"/>
                  <a:gd name="connsiteX552" fmla="*/ 1923 w 10000"/>
                  <a:gd name="connsiteY552" fmla="*/ 8530 h 10000"/>
                  <a:gd name="connsiteX553" fmla="*/ 1901 w 10000"/>
                  <a:gd name="connsiteY553" fmla="*/ 8462 h 10000"/>
                  <a:gd name="connsiteX554" fmla="*/ 1890 w 10000"/>
                  <a:gd name="connsiteY554" fmla="*/ 8430 h 10000"/>
                  <a:gd name="connsiteX555" fmla="*/ 1885 w 10000"/>
                  <a:gd name="connsiteY555" fmla="*/ 8408 h 10000"/>
                  <a:gd name="connsiteX556" fmla="*/ 1865 w 10000"/>
                  <a:gd name="connsiteY556" fmla="*/ 8367 h 10000"/>
                  <a:gd name="connsiteX557" fmla="*/ 1849 w 10000"/>
                  <a:gd name="connsiteY557" fmla="*/ 8318 h 10000"/>
                  <a:gd name="connsiteX558" fmla="*/ 1841 w 10000"/>
                  <a:gd name="connsiteY558" fmla="*/ 8304 h 10000"/>
                  <a:gd name="connsiteX559" fmla="*/ 1835 w 10000"/>
                  <a:gd name="connsiteY559" fmla="*/ 8300 h 10000"/>
                  <a:gd name="connsiteX560" fmla="*/ 1818 w 10000"/>
                  <a:gd name="connsiteY560" fmla="*/ 8290 h 10000"/>
                  <a:gd name="connsiteX561" fmla="*/ 1785 w 10000"/>
                  <a:gd name="connsiteY561" fmla="*/ 8300 h 10000"/>
                  <a:gd name="connsiteX562" fmla="*/ 1763 w 10000"/>
                  <a:gd name="connsiteY562" fmla="*/ 8300 h 10000"/>
                  <a:gd name="connsiteX563" fmla="*/ 1747 w 10000"/>
                  <a:gd name="connsiteY563" fmla="*/ 8313 h 10000"/>
                  <a:gd name="connsiteX564" fmla="*/ 1744 w 10000"/>
                  <a:gd name="connsiteY564" fmla="*/ 8304 h 10000"/>
                  <a:gd name="connsiteX565" fmla="*/ 1730 w 10000"/>
                  <a:gd name="connsiteY565" fmla="*/ 8313 h 10000"/>
                  <a:gd name="connsiteX566" fmla="*/ 1708 w 10000"/>
                  <a:gd name="connsiteY566" fmla="*/ 8327 h 10000"/>
                  <a:gd name="connsiteX567" fmla="*/ 1675 w 10000"/>
                  <a:gd name="connsiteY567" fmla="*/ 8331 h 10000"/>
                  <a:gd name="connsiteX568" fmla="*/ 1658 w 10000"/>
                  <a:gd name="connsiteY568" fmla="*/ 8345 h 10000"/>
                  <a:gd name="connsiteX569" fmla="*/ 1628 w 10000"/>
                  <a:gd name="connsiteY569" fmla="*/ 8367 h 10000"/>
                  <a:gd name="connsiteX570" fmla="*/ 1620 w 10000"/>
                  <a:gd name="connsiteY570" fmla="*/ 8372 h 10000"/>
                  <a:gd name="connsiteX571" fmla="*/ 1584 w 10000"/>
                  <a:gd name="connsiteY571" fmla="*/ 8394 h 10000"/>
                  <a:gd name="connsiteX572" fmla="*/ 1554 w 10000"/>
                  <a:gd name="connsiteY572" fmla="*/ 8417 h 10000"/>
                  <a:gd name="connsiteX573" fmla="*/ 1529 w 10000"/>
                  <a:gd name="connsiteY573" fmla="*/ 8417 h 10000"/>
                  <a:gd name="connsiteX574" fmla="*/ 1515 w 10000"/>
                  <a:gd name="connsiteY574" fmla="*/ 8408 h 10000"/>
                  <a:gd name="connsiteX575" fmla="*/ 1507 w 10000"/>
                  <a:gd name="connsiteY575" fmla="*/ 8394 h 10000"/>
                  <a:gd name="connsiteX576" fmla="*/ 1479 w 10000"/>
                  <a:gd name="connsiteY576" fmla="*/ 8367 h 10000"/>
                  <a:gd name="connsiteX577" fmla="*/ 1457 w 10000"/>
                  <a:gd name="connsiteY577" fmla="*/ 8385 h 10000"/>
                  <a:gd name="connsiteX578" fmla="*/ 1432 w 10000"/>
                  <a:gd name="connsiteY578" fmla="*/ 8385 h 10000"/>
                  <a:gd name="connsiteX579" fmla="*/ 1418 w 10000"/>
                  <a:gd name="connsiteY579" fmla="*/ 8372 h 10000"/>
                  <a:gd name="connsiteX580" fmla="*/ 1399 w 10000"/>
                  <a:gd name="connsiteY580" fmla="*/ 8358 h 10000"/>
                  <a:gd name="connsiteX581" fmla="*/ 1369 w 10000"/>
                  <a:gd name="connsiteY581" fmla="*/ 8340 h 10000"/>
                  <a:gd name="connsiteX582" fmla="*/ 1355 w 10000"/>
                  <a:gd name="connsiteY582" fmla="*/ 8327 h 10000"/>
                  <a:gd name="connsiteX583" fmla="*/ 1347 w 10000"/>
                  <a:gd name="connsiteY583" fmla="*/ 8318 h 10000"/>
                  <a:gd name="connsiteX584" fmla="*/ 1330 w 10000"/>
                  <a:gd name="connsiteY584" fmla="*/ 8304 h 10000"/>
                  <a:gd name="connsiteX585" fmla="*/ 1319 w 10000"/>
                  <a:gd name="connsiteY585" fmla="*/ 8290 h 10000"/>
                  <a:gd name="connsiteX586" fmla="*/ 1297 w 10000"/>
                  <a:gd name="connsiteY586" fmla="*/ 8272 h 10000"/>
                  <a:gd name="connsiteX587" fmla="*/ 1289 w 10000"/>
                  <a:gd name="connsiteY587" fmla="*/ 8263 h 10000"/>
                  <a:gd name="connsiteX588" fmla="*/ 1280 w 10000"/>
                  <a:gd name="connsiteY588" fmla="*/ 8250 h 10000"/>
                  <a:gd name="connsiteX589" fmla="*/ 1264 w 10000"/>
                  <a:gd name="connsiteY589" fmla="*/ 8236 h 10000"/>
                  <a:gd name="connsiteX590" fmla="*/ 1256 w 10000"/>
                  <a:gd name="connsiteY590" fmla="*/ 8232 h 10000"/>
                  <a:gd name="connsiteX591" fmla="*/ 1247 w 10000"/>
                  <a:gd name="connsiteY591" fmla="*/ 8223 h 10000"/>
                  <a:gd name="connsiteX592" fmla="*/ 1233 w 10000"/>
                  <a:gd name="connsiteY592" fmla="*/ 8209 h 10000"/>
                  <a:gd name="connsiteX593" fmla="*/ 1222 w 10000"/>
                  <a:gd name="connsiteY593" fmla="*/ 8200 h 10000"/>
                  <a:gd name="connsiteX594" fmla="*/ 1206 w 10000"/>
                  <a:gd name="connsiteY594" fmla="*/ 8196 h 10000"/>
                  <a:gd name="connsiteX595" fmla="*/ 1192 w 10000"/>
                  <a:gd name="connsiteY595" fmla="*/ 8196 h 10000"/>
                  <a:gd name="connsiteX596" fmla="*/ 1167 w 10000"/>
                  <a:gd name="connsiteY596" fmla="*/ 8200 h 10000"/>
                  <a:gd name="connsiteX597" fmla="*/ 1137 w 10000"/>
                  <a:gd name="connsiteY597" fmla="*/ 8223 h 10000"/>
                  <a:gd name="connsiteX598" fmla="*/ 1126 w 10000"/>
                  <a:gd name="connsiteY598" fmla="*/ 8232 h 10000"/>
                  <a:gd name="connsiteX599" fmla="*/ 1109 w 10000"/>
                  <a:gd name="connsiteY599" fmla="*/ 8232 h 10000"/>
                  <a:gd name="connsiteX600" fmla="*/ 1087 w 10000"/>
                  <a:gd name="connsiteY600" fmla="*/ 8236 h 10000"/>
                  <a:gd name="connsiteX601" fmla="*/ 1071 w 10000"/>
                  <a:gd name="connsiteY601" fmla="*/ 8232 h 10000"/>
                  <a:gd name="connsiteX602" fmla="*/ 1071 w 10000"/>
                  <a:gd name="connsiteY602" fmla="*/ 8214 h 10000"/>
                  <a:gd name="connsiteX603" fmla="*/ 1062 w 10000"/>
                  <a:gd name="connsiteY603" fmla="*/ 8196 h 10000"/>
                  <a:gd name="connsiteX604" fmla="*/ 1057 w 10000"/>
                  <a:gd name="connsiteY604" fmla="*/ 8173 h 10000"/>
                  <a:gd name="connsiteX605" fmla="*/ 1049 w 10000"/>
                  <a:gd name="connsiteY605" fmla="*/ 8128 h 10000"/>
                  <a:gd name="connsiteX606" fmla="*/ 1040 w 10000"/>
                  <a:gd name="connsiteY606" fmla="*/ 8101 h 10000"/>
                  <a:gd name="connsiteX607" fmla="*/ 1040 w 10000"/>
                  <a:gd name="connsiteY607" fmla="*/ 8088 h 10000"/>
                  <a:gd name="connsiteX608" fmla="*/ 1032 w 10000"/>
                  <a:gd name="connsiteY608" fmla="*/ 8065 h 10000"/>
                  <a:gd name="connsiteX609" fmla="*/ 1024 w 10000"/>
                  <a:gd name="connsiteY609" fmla="*/ 7997 h 10000"/>
                  <a:gd name="connsiteX610" fmla="*/ 1024 w 10000"/>
                  <a:gd name="connsiteY610" fmla="*/ 7970 h 10000"/>
                  <a:gd name="connsiteX611" fmla="*/ 1015 w 10000"/>
                  <a:gd name="connsiteY611" fmla="*/ 7930 h 10000"/>
                  <a:gd name="connsiteX612" fmla="*/ 1013 w 10000"/>
                  <a:gd name="connsiteY612" fmla="*/ 7885 h 10000"/>
                  <a:gd name="connsiteX613" fmla="*/ 1004 w 10000"/>
                  <a:gd name="connsiteY613" fmla="*/ 7866 h 10000"/>
                  <a:gd name="connsiteX614" fmla="*/ 853 w 10000"/>
                  <a:gd name="connsiteY614" fmla="*/ 7948 h 10000"/>
                  <a:gd name="connsiteX615" fmla="*/ 811 w 10000"/>
                  <a:gd name="connsiteY615" fmla="*/ 7844 h 10000"/>
                  <a:gd name="connsiteX616" fmla="*/ 811 w 10000"/>
                  <a:gd name="connsiteY616" fmla="*/ 7799 h 10000"/>
                  <a:gd name="connsiteX617" fmla="*/ 814 w 10000"/>
                  <a:gd name="connsiteY617" fmla="*/ 7736 h 10000"/>
                  <a:gd name="connsiteX618" fmla="*/ 740 w 10000"/>
                  <a:gd name="connsiteY618" fmla="*/ 7578 h 10000"/>
                  <a:gd name="connsiteX619" fmla="*/ 571 w 10000"/>
                  <a:gd name="connsiteY619" fmla="*/ 7447 h 10000"/>
                  <a:gd name="connsiteX620" fmla="*/ 530 w 10000"/>
                  <a:gd name="connsiteY620" fmla="*/ 7772 h 10000"/>
                  <a:gd name="connsiteX621" fmla="*/ 502 w 10000"/>
                  <a:gd name="connsiteY621" fmla="*/ 7763 h 10000"/>
                  <a:gd name="connsiteX622" fmla="*/ 491 w 10000"/>
                  <a:gd name="connsiteY622" fmla="*/ 7826 h 10000"/>
                  <a:gd name="connsiteX623" fmla="*/ 483 w 10000"/>
                  <a:gd name="connsiteY623" fmla="*/ 7830 h 10000"/>
                  <a:gd name="connsiteX624" fmla="*/ 469 w 10000"/>
                  <a:gd name="connsiteY624" fmla="*/ 7839 h 10000"/>
                  <a:gd name="connsiteX625" fmla="*/ 453 w 10000"/>
                  <a:gd name="connsiteY625" fmla="*/ 7830 h 10000"/>
                  <a:gd name="connsiteX626" fmla="*/ 442 w 10000"/>
                  <a:gd name="connsiteY626" fmla="*/ 7826 h 10000"/>
                  <a:gd name="connsiteX627" fmla="*/ 425 w 10000"/>
                  <a:gd name="connsiteY627" fmla="*/ 7826 h 10000"/>
                  <a:gd name="connsiteX628" fmla="*/ 403 w 10000"/>
                  <a:gd name="connsiteY628" fmla="*/ 7826 h 10000"/>
                  <a:gd name="connsiteX629" fmla="*/ 378 w 10000"/>
                  <a:gd name="connsiteY629" fmla="*/ 7817 h 10000"/>
                  <a:gd name="connsiteX630" fmla="*/ 356 w 10000"/>
                  <a:gd name="connsiteY630" fmla="*/ 7817 h 10000"/>
                  <a:gd name="connsiteX631" fmla="*/ 331 w 10000"/>
                  <a:gd name="connsiteY631" fmla="*/ 7817 h 10000"/>
                  <a:gd name="connsiteX632" fmla="*/ 315 w 10000"/>
                  <a:gd name="connsiteY632" fmla="*/ 7830 h 10000"/>
                  <a:gd name="connsiteX633" fmla="*/ 290 w 10000"/>
                  <a:gd name="connsiteY633" fmla="*/ 7853 h 10000"/>
                  <a:gd name="connsiteX634" fmla="*/ 248 w 10000"/>
                  <a:gd name="connsiteY634" fmla="*/ 7659 h 10000"/>
                  <a:gd name="connsiteX635" fmla="*/ 298 w 10000"/>
                  <a:gd name="connsiteY635" fmla="*/ 7379 h 10000"/>
                  <a:gd name="connsiteX636" fmla="*/ 290 w 10000"/>
                  <a:gd name="connsiteY636" fmla="*/ 7312 h 10000"/>
                  <a:gd name="connsiteX637" fmla="*/ 284 w 10000"/>
                  <a:gd name="connsiteY637" fmla="*/ 7253 h 10000"/>
                  <a:gd name="connsiteX638" fmla="*/ 301 w 10000"/>
                  <a:gd name="connsiteY638" fmla="*/ 7226 h 10000"/>
                  <a:gd name="connsiteX639" fmla="*/ 315 w 10000"/>
                  <a:gd name="connsiteY639" fmla="*/ 7199 h 10000"/>
                  <a:gd name="connsiteX640" fmla="*/ 323 w 10000"/>
                  <a:gd name="connsiteY640" fmla="*/ 7158 h 10000"/>
                  <a:gd name="connsiteX641" fmla="*/ 317 w 10000"/>
                  <a:gd name="connsiteY641" fmla="*/ 7140 h 10000"/>
                  <a:gd name="connsiteX642" fmla="*/ 168 w 10000"/>
                  <a:gd name="connsiteY642" fmla="*/ 6892 h 10000"/>
                  <a:gd name="connsiteX643" fmla="*/ 80 w 10000"/>
                  <a:gd name="connsiteY643" fmla="*/ 6802 h 10000"/>
                  <a:gd name="connsiteX644" fmla="*/ 143 w 10000"/>
                  <a:gd name="connsiteY644" fmla="*/ 6707 h 10000"/>
                  <a:gd name="connsiteX645" fmla="*/ 63 w 10000"/>
                  <a:gd name="connsiteY645" fmla="*/ 6549 h 10000"/>
                  <a:gd name="connsiteX646" fmla="*/ 41 w 10000"/>
                  <a:gd name="connsiteY646" fmla="*/ 6500 h 10000"/>
                  <a:gd name="connsiteX647" fmla="*/ 201 w 10000"/>
                  <a:gd name="connsiteY647" fmla="*/ 6274 h 10000"/>
                  <a:gd name="connsiteX648" fmla="*/ 143 w 10000"/>
                  <a:gd name="connsiteY648" fmla="*/ 6184 h 10000"/>
                  <a:gd name="connsiteX649" fmla="*/ 152 w 10000"/>
                  <a:gd name="connsiteY649" fmla="*/ 6148 h 10000"/>
                  <a:gd name="connsiteX650" fmla="*/ 163 w 10000"/>
                  <a:gd name="connsiteY650" fmla="*/ 6107 h 10000"/>
                  <a:gd name="connsiteX651" fmla="*/ 229 w 10000"/>
                  <a:gd name="connsiteY651" fmla="*/ 5895 h 10000"/>
                  <a:gd name="connsiteX652" fmla="*/ 251 w 10000"/>
                  <a:gd name="connsiteY652" fmla="*/ 5805 h 10000"/>
                  <a:gd name="connsiteX653" fmla="*/ 251 w 10000"/>
                  <a:gd name="connsiteY653" fmla="*/ 5778 h 10000"/>
                  <a:gd name="connsiteX654" fmla="*/ 248 w 10000"/>
                  <a:gd name="connsiteY654" fmla="*/ 5733 h 10000"/>
                  <a:gd name="connsiteX655" fmla="*/ 212 w 10000"/>
                  <a:gd name="connsiteY655" fmla="*/ 5602 h 10000"/>
                  <a:gd name="connsiteX656" fmla="*/ 177 w 10000"/>
                  <a:gd name="connsiteY656" fmla="*/ 5521 h 10000"/>
                  <a:gd name="connsiteX657" fmla="*/ 33 w 10000"/>
                  <a:gd name="connsiteY657" fmla="*/ 5503 h 10000"/>
                  <a:gd name="connsiteX658" fmla="*/ 0 w 10000"/>
                  <a:gd name="connsiteY658" fmla="*/ 5219 h 10000"/>
                  <a:gd name="connsiteX659" fmla="*/ 188 w 10000"/>
                  <a:gd name="connsiteY659" fmla="*/ 5219 h 10000"/>
                  <a:gd name="connsiteX660" fmla="*/ 201 w 10000"/>
                  <a:gd name="connsiteY660" fmla="*/ 5210 h 10000"/>
                  <a:gd name="connsiteX661" fmla="*/ 251 w 10000"/>
                  <a:gd name="connsiteY661" fmla="*/ 5169 h 10000"/>
                  <a:gd name="connsiteX662" fmla="*/ 444 w 10000"/>
                  <a:gd name="connsiteY662" fmla="*/ 4984 h 10000"/>
                  <a:gd name="connsiteX663" fmla="*/ 510 w 10000"/>
                  <a:gd name="connsiteY663" fmla="*/ 4723 h 10000"/>
                  <a:gd name="connsiteX664" fmla="*/ 574 w 10000"/>
                  <a:gd name="connsiteY664" fmla="*/ 4272 h 10000"/>
                  <a:gd name="connsiteX665" fmla="*/ 723 w 10000"/>
                  <a:gd name="connsiteY665" fmla="*/ 4078 h 10000"/>
                  <a:gd name="connsiteX666" fmla="*/ 723 w 10000"/>
                  <a:gd name="connsiteY666" fmla="*/ 4023 h 10000"/>
                  <a:gd name="connsiteX667" fmla="*/ 723 w 10000"/>
                  <a:gd name="connsiteY667" fmla="*/ 3983 h 10000"/>
                  <a:gd name="connsiteX668" fmla="*/ 723 w 10000"/>
                  <a:gd name="connsiteY668" fmla="*/ 3771 h 10000"/>
                  <a:gd name="connsiteX669" fmla="*/ 731 w 10000"/>
                  <a:gd name="connsiteY669" fmla="*/ 3442 h 10000"/>
                  <a:gd name="connsiteX670" fmla="*/ 806 w 10000"/>
                  <a:gd name="connsiteY670" fmla="*/ 3392 h 10000"/>
                  <a:gd name="connsiteX671" fmla="*/ 988 w 10000"/>
                  <a:gd name="connsiteY671" fmla="*/ 3712 h 10000"/>
                  <a:gd name="connsiteX672" fmla="*/ 1013 w 10000"/>
                  <a:gd name="connsiteY672" fmla="*/ 3699 h 10000"/>
                  <a:gd name="connsiteX673" fmla="*/ 1120 w 10000"/>
                  <a:gd name="connsiteY673" fmla="*/ 3631 h 10000"/>
                  <a:gd name="connsiteX674" fmla="*/ 1206 w 10000"/>
                  <a:gd name="connsiteY674" fmla="*/ 3627 h 10000"/>
                  <a:gd name="connsiteX675" fmla="*/ 1264 w 10000"/>
                  <a:gd name="connsiteY675" fmla="*/ 3599 h 10000"/>
                  <a:gd name="connsiteX676" fmla="*/ 1322 w 10000"/>
                  <a:gd name="connsiteY676" fmla="*/ 3627 h 10000"/>
                  <a:gd name="connsiteX677" fmla="*/ 1327 w 10000"/>
                  <a:gd name="connsiteY677" fmla="*/ 3645 h 10000"/>
                  <a:gd name="connsiteX678" fmla="*/ 1344 w 10000"/>
                  <a:gd name="connsiteY678" fmla="*/ 3739 h 10000"/>
                  <a:gd name="connsiteX679" fmla="*/ 1344 w 10000"/>
                  <a:gd name="connsiteY679" fmla="*/ 3775 h 10000"/>
                  <a:gd name="connsiteX680" fmla="*/ 1338 w 10000"/>
                  <a:gd name="connsiteY680" fmla="*/ 3784 h 10000"/>
                  <a:gd name="connsiteX681" fmla="*/ 1338 w 10000"/>
                  <a:gd name="connsiteY681" fmla="*/ 3829 h 10000"/>
                  <a:gd name="connsiteX682" fmla="*/ 1352 w 10000"/>
                  <a:gd name="connsiteY682" fmla="*/ 3852 h 10000"/>
                  <a:gd name="connsiteX683" fmla="*/ 1407 w 10000"/>
                  <a:gd name="connsiteY683" fmla="*/ 3866 h 10000"/>
                  <a:gd name="connsiteX684" fmla="*/ 1440 w 10000"/>
                  <a:gd name="connsiteY684" fmla="*/ 3870 h 10000"/>
                  <a:gd name="connsiteX685" fmla="*/ 1600 w 10000"/>
                  <a:gd name="connsiteY685" fmla="*/ 3857 h 10000"/>
                  <a:gd name="connsiteX686" fmla="*/ 1664 w 10000"/>
                  <a:gd name="connsiteY686" fmla="*/ 3911 h 10000"/>
                  <a:gd name="connsiteX687" fmla="*/ 1700 w 10000"/>
                  <a:gd name="connsiteY687" fmla="*/ 3933 h 10000"/>
                  <a:gd name="connsiteX688" fmla="*/ 1752 w 10000"/>
                  <a:gd name="connsiteY688" fmla="*/ 3947 h 10000"/>
                  <a:gd name="connsiteX689" fmla="*/ 1777 w 10000"/>
                  <a:gd name="connsiteY689" fmla="*/ 3947 h 10000"/>
                  <a:gd name="connsiteX690" fmla="*/ 1813 w 10000"/>
                  <a:gd name="connsiteY690" fmla="*/ 3929 h 10000"/>
                  <a:gd name="connsiteX691" fmla="*/ 1841 w 10000"/>
                  <a:gd name="connsiteY691" fmla="*/ 3933 h 10000"/>
                  <a:gd name="connsiteX692" fmla="*/ 1882 w 10000"/>
                  <a:gd name="connsiteY692" fmla="*/ 3969 h 10000"/>
                  <a:gd name="connsiteX693" fmla="*/ 1940 w 10000"/>
                  <a:gd name="connsiteY693" fmla="*/ 3933 h 10000"/>
                  <a:gd name="connsiteX694" fmla="*/ 1956 w 10000"/>
                  <a:gd name="connsiteY694" fmla="*/ 3920 h 10000"/>
                  <a:gd name="connsiteX695" fmla="*/ 1981 w 10000"/>
                  <a:gd name="connsiteY695" fmla="*/ 3929 h 10000"/>
                  <a:gd name="connsiteX696" fmla="*/ 2058 w 10000"/>
                  <a:gd name="connsiteY696" fmla="*/ 3974 h 10000"/>
                  <a:gd name="connsiteX697" fmla="*/ 2163 w 10000"/>
                  <a:gd name="connsiteY697" fmla="*/ 4051 h 10000"/>
                  <a:gd name="connsiteX698" fmla="*/ 2174 w 10000"/>
                  <a:gd name="connsiteY698" fmla="*/ 4055 h 10000"/>
                  <a:gd name="connsiteX699" fmla="*/ 2183 w 10000"/>
                  <a:gd name="connsiteY699" fmla="*/ 4064 h 10000"/>
                  <a:gd name="connsiteX700" fmla="*/ 2183 w 10000"/>
                  <a:gd name="connsiteY700" fmla="*/ 3581 h 10000"/>
                  <a:gd name="connsiteX701" fmla="*/ 2183 w 10000"/>
                  <a:gd name="connsiteY701" fmla="*/ 3527 h 10000"/>
                  <a:gd name="connsiteX702" fmla="*/ 2180 w 10000"/>
                  <a:gd name="connsiteY702" fmla="*/ 3460 h 10000"/>
                  <a:gd name="connsiteX703" fmla="*/ 2365 w 10000"/>
                  <a:gd name="connsiteY703" fmla="*/ 3455 h 10000"/>
                  <a:gd name="connsiteX704" fmla="*/ 2448 w 10000"/>
                  <a:gd name="connsiteY704" fmla="*/ 3446 h 10000"/>
                  <a:gd name="connsiteX705" fmla="*/ 2494 w 10000"/>
                  <a:gd name="connsiteY705" fmla="*/ 3554 h 10000"/>
                  <a:gd name="connsiteX706" fmla="*/ 2525 w 10000"/>
                  <a:gd name="connsiteY706" fmla="*/ 3613 h 10000"/>
                  <a:gd name="connsiteX707" fmla="*/ 2550 w 10000"/>
                  <a:gd name="connsiteY707" fmla="*/ 3618 h 10000"/>
                  <a:gd name="connsiteX708" fmla="*/ 2630 w 10000"/>
                  <a:gd name="connsiteY708" fmla="*/ 3640 h 10000"/>
                  <a:gd name="connsiteX709" fmla="*/ 2663 w 10000"/>
                  <a:gd name="connsiteY709" fmla="*/ 3667 h 10000"/>
                  <a:gd name="connsiteX710" fmla="*/ 2704 w 10000"/>
                  <a:gd name="connsiteY710" fmla="*/ 3726 h 10000"/>
                  <a:gd name="connsiteX711" fmla="*/ 2762 w 10000"/>
                  <a:gd name="connsiteY711" fmla="*/ 3802 h 10000"/>
                  <a:gd name="connsiteX712" fmla="*/ 2784 w 10000"/>
                  <a:gd name="connsiteY712" fmla="*/ 3829 h 10000"/>
                  <a:gd name="connsiteX713" fmla="*/ 2815 w 10000"/>
                  <a:gd name="connsiteY713" fmla="*/ 3879 h 10000"/>
                  <a:gd name="connsiteX714" fmla="*/ 2859 w 10000"/>
                  <a:gd name="connsiteY714" fmla="*/ 3748 h 10000"/>
                  <a:gd name="connsiteX715" fmla="*/ 2856 w 10000"/>
                  <a:gd name="connsiteY715" fmla="*/ 3726 h 10000"/>
                  <a:gd name="connsiteX716" fmla="*/ 2848 w 10000"/>
                  <a:gd name="connsiteY716" fmla="*/ 3712 h 10000"/>
                  <a:gd name="connsiteX717" fmla="*/ 2848 w 10000"/>
                  <a:gd name="connsiteY717" fmla="*/ 3685 h 10000"/>
                  <a:gd name="connsiteX718" fmla="*/ 2873 w 10000"/>
                  <a:gd name="connsiteY718" fmla="*/ 3613 h 10000"/>
                  <a:gd name="connsiteX719" fmla="*/ 2886 w 10000"/>
                  <a:gd name="connsiteY719" fmla="*/ 3604 h 10000"/>
                  <a:gd name="connsiteX720" fmla="*/ 2922 w 10000"/>
                  <a:gd name="connsiteY720" fmla="*/ 3654 h 10000"/>
                  <a:gd name="connsiteX721" fmla="*/ 2947 w 10000"/>
                  <a:gd name="connsiteY721" fmla="*/ 3654 h 10000"/>
                  <a:gd name="connsiteX722" fmla="*/ 2953 w 10000"/>
                  <a:gd name="connsiteY722" fmla="*/ 3613 h 10000"/>
                  <a:gd name="connsiteX723" fmla="*/ 2975 w 10000"/>
                  <a:gd name="connsiteY723" fmla="*/ 3581 h 10000"/>
                  <a:gd name="connsiteX724" fmla="*/ 2975 w 10000"/>
                  <a:gd name="connsiteY724" fmla="*/ 3523 h 10000"/>
                  <a:gd name="connsiteX725" fmla="*/ 3024 w 10000"/>
                  <a:gd name="connsiteY725" fmla="*/ 3406 h 10000"/>
                  <a:gd name="connsiteX726" fmla="*/ 3027 w 10000"/>
                  <a:gd name="connsiteY726" fmla="*/ 3383 h 10000"/>
                  <a:gd name="connsiteX727" fmla="*/ 3027 w 10000"/>
                  <a:gd name="connsiteY727" fmla="*/ 3342 h 10000"/>
                  <a:gd name="connsiteX728" fmla="*/ 3019 w 10000"/>
                  <a:gd name="connsiteY728" fmla="*/ 3315 h 10000"/>
                  <a:gd name="connsiteX729" fmla="*/ 3002 w 10000"/>
                  <a:gd name="connsiteY729" fmla="*/ 3302 h 10000"/>
                  <a:gd name="connsiteX730" fmla="*/ 2977 w 10000"/>
                  <a:gd name="connsiteY730" fmla="*/ 3302 h 10000"/>
                  <a:gd name="connsiteX731" fmla="*/ 2969 w 10000"/>
                  <a:gd name="connsiteY731" fmla="*/ 3297 h 10000"/>
                  <a:gd name="connsiteX732" fmla="*/ 2966 w 10000"/>
                  <a:gd name="connsiteY732" fmla="*/ 3166 h 10000"/>
                  <a:gd name="connsiteX733" fmla="*/ 2966 w 10000"/>
                  <a:gd name="connsiteY733" fmla="*/ 3144 h 10000"/>
                  <a:gd name="connsiteX734" fmla="*/ 2969 w 10000"/>
                  <a:gd name="connsiteY734" fmla="*/ 3139 h 10000"/>
                  <a:gd name="connsiteX735" fmla="*/ 3129 w 10000"/>
                  <a:gd name="connsiteY735" fmla="*/ 3130 h 10000"/>
                  <a:gd name="connsiteX736" fmla="*/ 3140 w 10000"/>
                  <a:gd name="connsiteY736" fmla="*/ 3081 h 10000"/>
                  <a:gd name="connsiteX737" fmla="*/ 3148 w 10000"/>
                  <a:gd name="connsiteY737" fmla="*/ 3009 h 10000"/>
                  <a:gd name="connsiteX738" fmla="*/ 3159 w 10000"/>
                  <a:gd name="connsiteY738" fmla="*/ 2995 h 10000"/>
                  <a:gd name="connsiteX739" fmla="*/ 3187 w 10000"/>
                  <a:gd name="connsiteY739" fmla="*/ 2995 h 10000"/>
                  <a:gd name="connsiteX740" fmla="*/ 3212 w 10000"/>
                  <a:gd name="connsiteY740" fmla="*/ 3013 h 10000"/>
                  <a:gd name="connsiteX741" fmla="*/ 3217 w 10000"/>
                  <a:gd name="connsiteY741" fmla="*/ 3000 h 10000"/>
                  <a:gd name="connsiteX742" fmla="*/ 3226 w 10000"/>
                  <a:gd name="connsiteY742" fmla="*/ 2972 h 10000"/>
                  <a:gd name="connsiteX743" fmla="*/ 3353 w 10000"/>
                  <a:gd name="connsiteY743" fmla="*/ 2968 h 10000"/>
                  <a:gd name="connsiteX744" fmla="*/ 3369 w 10000"/>
                  <a:gd name="connsiteY744" fmla="*/ 2864 h 10000"/>
                  <a:gd name="connsiteX745" fmla="*/ 3377 w 10000"/>
                  <a:gd name="connsiteY745" fmla="*/ 2842 h 10000"/>
                  <a:gd name="connsiteX746" fmla="*/ 3405 w 10000"/>
                  <a:gd name="connsiteY746" fmla="*/ 2828 h 10000"/>
                  <a:gd name="connsiteX747" fmla="*/ 3413 w 10000"/>
                  <a:gd name="connsiteY747" fmla="*/ 2815 h 10000"/>
                  <a:gd name="connsiteX748" fmla="*/ 3444 w 10000"/>
                  <a:gd name="connsiteY748" fmla="*/ 2697 h 10000"/>
                  <a:gd name="connsiteX749" fmla="*/ 3441 w 10000"/>
                  <a:gd name="connsiteY749" fmla="*/ 2670 h 10000"/>
                  <a:gd name="connsiteX750" fmla="*/ 3458 w 10000"/>
                  <a:gd name="connsiteY750" fmla="*/ 2652 h 10000"/>
                  <a:gd name="connsiteX751" fmla="*/ 3466 w 10000"/>
                  <a:gd name="connsiteY751" fmla="*/ 2630 h 10000"/>
                  <a:gd name="connsiteX752" fmla="*/ 3524 w 10000"/>
                  <a:gd name="connsiteY752" fmla="*/ 2553 h 10000"/>
                  <a:gd name="connsiteX753" fmla="*/ 3546 w 10000"/>
                  <a:gd name="connsiteY753" fmla="*/ 2589 h 10000"/>
                  <a:gd name="connsiteX754" fmla="*/ 3562 w 10000"/>
                  <a:gd name="connsiteY754" fmla="*/ 2603 h 10000"/>
                  <a:gd name="connsiteX755" fmla="*/ 3571 w 10000"/>
                  <a:gd name="connsiteY755" fmla="*/ 2607 h 10000"/>
                  <a:gd name="connsiteX756" fmla="*/ 3579 w 10000"/>
                  <a:gd name="connsiteY756" fmla="*/ 2603 h 10000"/>
                  <a:gd name="connsiteX757" fmla="*/ 3582 w 10000"/>
                  <a:gd name="connsiteY757" fmla="*/ 2594 h 10000"/>
                  <a:gd name="connsiteX758" fmla="*/ 3595 w 10000"/>
                  <a:gd name="connsiteY758" fmla="*/ 2553 h 10000"/>
                  <a:gd name="connsiteX759" fmla="*/ 3604 w 10000"/>
                  <a:gd name="connsiteY759" fmla="*/ 2508 h 10000"/>
                  <a:gd name="connsiteX760" fmla="*/ 3607 w 10000"/>
                  <a:gd name="connsiteY760" fmla="*/ 2485 h 10000"/>
                  <a:gd name="connsiteX761" fmla="*/ 3651 w 10000"/>
                  <a:gd name="connsiteY761" fmla="*/ 2463 h 10000"/>
                  <a:gd name="connsiteX762" fmla="*/ 3667 w 10000"/>
                  <a:gd name="connsiteY762" fmla="*/ 2445 h 10000"/>
                  <a:gd name="connsiteX763" fmla="*/ 3678 w 10000"/>
                  <a:gd name="connsiteY763" fmla="*/ 2431 h 10000"/>
                  <a:gd name="connsiteX764" fmla="*/ 3692 w 10000"/>
                  <a:gd name="connsiteY764" fmla="*/ 2431 h 10000"/>
                  <a:gd name="connsiteX765" fmla="*/ 3717 w 10000"/>
                  <a:gd name="connsiteY765" fmla="*/ 2445 h 10000"/>
                  <a:gd name="connsiteX766" fmla="*/ 3731 w 10000"/>
                  <a:gd name="connsiteY766" fmla="*/ 2445 h 10000"/>
                  <a:gd name="connsiteX767" fmla="*/ 3731 w 10000"/>
                  <a:gd name="connsiteY767" fmla="*/ 2355 h 10000"/>
                  <a:gd name="connsiteX768" fmla="*/ 3678 w 10000"/>
                  <a:gd name="connsiteY768" fmla="*/ 2260 h 10000"/>
                  <a:gd name="connsiteX769" fmla="*/ 3711 w 10000"/>
                  <a:gd name="connsiteY769" fmla="*/ 2246 h 10000"/>
                  <a:gd name="connsiteX770" fmla="*/ 3684 w 10000"/>
                  <a:gd name="connsiteY770" fmla="*/ 2066 h 10000"/>
                  <a:gd name="connsiteX771" fmla="*/ 3662 w 10000"/>
                  <a:gd name="connsiteY771" fmla="*/ 1985 h 10000"/>
                  <a:gd name="connsiteX772" fmla="*/ 3670 w 10000"/>
                  <a:gd name="connsiteY772" fmla="*/ 1908 h 10000"/>
                  <a:gd name="connsiteX773" fmla="*/ 3700 w 10000"/>
                  <a:gd name="connsiteY773" fmla="*/ 1903 h 10000"/>
                  <a:gd name="connsiteX774" fmla="*/ 3739 w 10000"/>
                  <a:gd name="connsiteY774" fmla="*/ 1876 h 10000"/>
                  <a:gd name="connsiteX775" fmla="*/ 3805 w 10000"/>
                  <a:gd name="connsiteY775" fmla="*/ 1791 h 10000"/>
                  <a:gd name="connsiteX776" fmla="*/ 3852 w 10000"/>
                  <a:gd name="connsiteY776" fmla="*/ 1710 h 10000"/>
                  <a:gd name="connsiteX777" fmla="*/ 3852 w 10000"/>
                  <a:gd name="connsiteY777" fmla="*/ 1642 h 10000"/>
                  <a:gd name="connsiteX778" fmla="*/ 3797 w 10000"/>
                  <a:gd name="connsiteY778" fmla="*/ 1619 h 10000"/>
                  <a:gd name="connsiteX779" fmla="*/ 3780 w 10000"/>
                  <a:gd name="connsiteY779" fmla="*/ 1552 h 10000"/>
                  <a:gd name="connsiteX780" fmla="*/ 3827 w 10000"/>
                  <a:gd name="connsiteY780" fmla="*/ 1547 h 10000"/>
                  <a:gd name="connsiteX781" fmla="*/ 3827 w 10000"/>
                  <a:gd name="connsiteY781" fmla="*/ 1340 h 10000"/>
                  <a:gd name="connsiteX782" fmla="*/ 3750 w 10000"/>
                  <a:gd name="connsiteY782" fmla="*/ 1313 h 10000"/>
                  <a:gd name="connsiteX783" fmla="*/ 3767 w 10000"/>
                  <a:gd name="connsiteY783" fmla="*/ 1155 h 10000"/>
                  <a:gd name="connsiteX784" fmla="*/ 3637 w 10000"/>
                  <a:gd name="connsiteY784" fmla="*/ 1159 h 10000"/>
                  <a:gd name="connsiteX785" fmla="*/ 3582 w 10000"/>
                  <a:gd name="connsiteY785" fmla="*/ 983 h 10000"/>
                  <a:gd name="connsiteX786" fmla="*/ 3554 w 10000"/>
                  <a:gd name="connsiteY786" fmla="*/ 983 h 10000"/>
                  <a:gd name="connsiteX787" fmla="*/ 3562 w 10000"/>
                  <a:gd name="connsiteY787" fmla="*/ 871 h 10000"/>
                  <a:gd name="connsiteX788" fmla="*/ 3557 w 10000"/>
                  <a:gd name="connsiteY788" fmla="*/ 839 h 10000"/>
                  <a:gd name="connsiteX789" fmla="*/ 3532 w 10000"/>
                  <a:gd name="connsiteY789" fmla="*/ 812 h 10000"/>
                  <a:gd name="connsiteX790" fmla="*/ 3546 w 10000"/>
                  <a:gd name="connsiteY790" fmla="*/ 785 h 10000"/>
                  <a:gd name="connsiteX791" fmla="*/ 3538 w 10000"/>
                  <a:gd name="connsiteY791" fmla="*/ 744 h 10000"/>
                  <a:gd name="connsiteX792" fmla="*/ 3502 w 10000"/>
                  <a:gd name="connsiteY792" fmla="*/ 627 h 10000"/>
                  <a:gd name="connsiteX793" fmla="*/ 3532 w 10000"/>
                  <a:gd name="connsiteY793" fmla="*/ 600 h 10000"/>
                  <a:gd name="connsiteX794" fmla="*/ 3554 w 10000"/>
                  <a:gd name="connsiteY794" fmla="*/ 618 h 10000"/>
                  <a:gd name="connsiteX795" fmla="*/ 3562 w 10000"/>
                  <a:gd name="connsiteY795" fmla="*/ 627 h 10000"/>
                  <a:gd name="connsiteX796" fmla="*/ 3579 w 10000"/>
                  <a:gd name="connsiteY796" fmla="*/ 627 h 10000"/>
                  <a:gd name="connsiteX797" fmla="*/ 3595 w 10000"/>
                  <a:gd name="connsiteY797" fmla="*/ 604 h 10000"/>
                  <a:gd name="connsiteX798" fmla="*/ 3607 w 10000"/>
                  <a:gd name="connsiteY798" fmla="*/ 555 h 10000"/>
                  <a:gd name="connsiteX799" fmla="*/ 3620 w 10000"/>
                  <a:gd name="connsiteY799" fmla="*/ 573 h 10000"/>
                  <a:gd name="connsiteX800" fmla="*/ 3634 w 10000"/>
                  <a:gd name="connsiteY800" fmla="*/ 474 h 10000"/>
                  <a:gd name="connsiteX801" fmla="*/ 3645 w 10000"/>
                  <a:gd name="connsiteY801" fmla="*/ 456 h 10000"/>
                  <a:gd name="connsiteX802" fmla="*/ 3662 w 10000"/>
                  <a:gd name="connsiteY802" fmla="*/ 442 h 10000"/>
                  <a:gd name="connsiteX803" fmla="*/ 3695 w 10000"/>
                  <a:gd name="connsiteY803" fmla="*/ 469 h 10000"/>
                  <a:gd name="connsiteX804" fmla="*/ 3695 w 10000"/>
                  <a:gd name="connsiteY804" fmla="*/ 343 h 10000"/>
                  <a:gd name="connsiteX805" fmla="*/ 3822 w 10000"/>
                  <a:gd name="connsiteY805" fmla="*/ 352 h 10000"/>
                  <a:gd name="connsiteX806" fmla="*/ 3822 w 10000"/>
                  <a:gd name="connsiteY806" fmla="*/ 262 h 10000"/>
                  <a:gd name="connsiteX807" fmla="*/ 3819 w 10000"/>
                  <a:gd name="connsiteY807" fmla="*/ 248 h 10000"/>
                  <a:gd name="connsiteX808" fmla="*/ 3805 w 10000"/>
                  <a:gd name="connsiteY808" fmla="*/ 235 h 10000"/>
                  <a:gd name="connsiteX809" fmla="*/ 3805 w 10000"/>
                  <a:gd name="connsiteY809" fmla="*/ 113 h 10000"/>
                  <a:gd name="connsiteX810" fmla="*/ 3888 w 10000"/>
                  <a:gd name="connsiteY810" fmla="*/ 126 h 10000"/>
                  <a:gd name="connsiteX811" fmla="*/ 3893 w 10000"/>
                  <a:gd name="connsiteY811" fmla="*/ 68 h 10000"/>
                  <a:gd name="connsiteX812" fmla="*/ 3974 w 10000"/>
                  <a:gd name="connsiteY812" fmla="*/ 99 h 10000"/>
                  <a:gd name="connsiteX813" fmla="*/ 3974 w 10000"/>
                  <a:gd name="connsiteY813" fmla="*/ 185 h 10000"/>
                  <a:gd name="connsiteX814" fmla="*/ 4128 w 10000"/>
                  <a:gd name="connsiteY814" fmla="*/ 180 h 10000"/>
                  <a:gd name="connsiteX815" fmla="*/ 4117 w 10000"/>
                  <a:gd name="connsiteY815" fmla="*/ 0 h 10000"/>
                  <a:gd name="connsiteX816" fmla="*/ 4230 w 10000"/>
                  <a:gd name="connsiteY816" fmla="*/ 0 h 10000"/>
                  <a:gd name="connsiteX817" fmla="*/ 4230 w 10000"/>
                  <a:gd name="connsiteY817" fmla="*/ 221 h 10000"/>
                  <a:gd name="connsiteX818" fmla="*/ 4354 w 10000"/>
                  <a:gd name="connsiteY818" fmla="*/ 221 h 10000"/>
                  <a:gd name="connsiteX819" fmla="*/ 4354 w 10000"/>
                  <a:gd name="connsiteY819" fmla="*/ 316 h 10000"/>
                  <a:gd name="connsiteX820" fmla="*/ 4401 w 10000"/>
                  <a:gd name="connsiteY820" fmla="*/ 325 h 10000"/>
                  <a:gd name="connsiteX821" fmla="*/ 4401 w 10000"/>
                  <a:gd name="connsiteY821" fmla="*/ 379 h 10000"/>
                  <a:gd name="connsiteX822" fmla="*/ 4432 w 10000"/>
                  <a:gd name="connsiteY822" fmla="*/ 383 h 10000"/>
                  <a:gd name="connsiteX823" fmla="*/ 4434 w 10000"/>
                  <a:gd name="connsiteY823" fmla="*/ 510 h 10000"/>
                  <a:gd name="connsiteX824" fmla="*/ 4528 w 10000"/>
                  <a:gd name="connsiteY824" fmla="*/ 514 h 10000"/>
                  <a:gd name="connsiteX825" fmla="*/ 4539 w 10000"/>
                  <a:gd name="connsiteY825" fmla="*/ 528 h 10000"/>
                  <a:gd name="connsiteX826" fmla="*/ 4570 w 10000"/>
                  <a:gd name="connsiteY826" fmla="*/ 469 h 10000"/>
                  <a:gd name="connsiteX827" fmla="*/ 4570 w 10000"/>
                  <a:gd name="connsiteY827" fmla="*/ 370 h 10000"/>
                  <a:gd name="connsiteX828" fmla="*/ 4506 w 10000"/>
                  <a:gd name="connsiteY828" fmla="*/ 343 h 10000"/>
                  <a:gd name="connsiteX829" fmla="*/ 4506 w 10000"/>
                  <a:gd name="connsiteY829" fmla="*/ 226 h 10000"/>
                  <a:gd name="connsiteX830" fmla="*/ 4575 w 10000"/>
                  <a:gd name="connsiteY830" fmla="*/ 212 h 10000"/>
                  <a:gd name="connsiteX831" fmla="*/ 4583 w 10000"/>
                  <a:gd name="connsiteY831" fmla="*/ 140 h 10000"/>
                  <a:gd name="connsiteX832" fmla="*/ 4616 w 10000"/>
                  <a:gd name="connsiteY832" fmla="*/ 131 h 10000"/>
                  <a:gd name="connsiteX833" fmla="*/ 4625 w 10000"/>
                  <a:gd name="connsiteY833" fmla="*/ 90 h 10000"/>
                  <a:gd name="connsiteX834" fmla="*/ 4663 w 10000"/>
                  <a:gd name="connsiteY834" fmla="*/ 90 h 10000"/>
                  <a:gd name="connsiteX835" fmla="*/ 4658 w 10000"/>
                  <a:gd name="connsiteY835" fmla="*/ 41 h 10000"/>
                  <a:gd name="connsiteX836" fmla="*/ 5006 w 10000"/>
                  <a:gd name="connsiteY836" fmla="*/ 41 h 10000"/>
                  <a:gd name="connsiteX837" fmla="*/ 4997 w 10000"/>
                  <a:gd name="connsiteY837" fmla="*/ 140 h 10000"/>
                  <a:gd name="connsiteX838" fmla="*/ 5050 w 10000"/>
                  <a:gd name="connsiteY838" fmla="*/ 140 h 10000"/>
                  <a:gd name="connsiteX839" fmla="*/ 5041 w 10000"/>
                  <a:gd name="connsiteY839" fmla="*/ 433 h 10000"/>
                  <a:gd name="connsiteX840" fmla="*/ 5077 w 10000"/>
                  <a:gd name="connsiteY840" fmla="*/ 433 h 10000"/>
                  <a:gd name="connsiteX841" fmla="*/ 5075 w 10000"/>
                  <a:gd name="connsiteY841" fmla="*/ 406 h 10000"/>
                  <a:gd name="connsiteX842" fmla="*/ 5132 w 10000"/>
                  <a:gd name="connsiteY842" fmla="*/ 442 h 10000"/>
                  <a:gd name="connsiteX843" fmla="*/ 5188 w 10000"/>
                  <a:gd name="connsiteY843" fmla="*/ 429 h 10000"/>
                  <a:gd name="connsiteX844" fmla="*/ 5246 w 10000"/>
                  <a:gd name="connsiteY844" fmla="*/ 487 h 10000"/>
                  <a:gd name="connsiteX845" fmla="*/ 5295 w 10000"/>
                  <a:gd name="connsiteY845" fmla="*/ 469 h 10000"/>
                  <a:gd name="connsiteX846" fmla="*/ 5309 w 10000"/>
                  <a:gd name="connsiteY846" fmla="*/ 654 h 10000"/>
                  <a:gd name="connsiteX847" fmla="*/ 5229 w 10000"/>
                  <a:gd name="connsiteY847" fmla="*/ 758 h 10000"/>
                  <a:gd name="connsiteX848" fmla="*/ 5243 w 10000"/>
                  <a:gd name="connsiteY848" fmla="*/ 843 h 10000"/>
                  <a:gd name="connsiteX849" fmla="*/ 5204 w 10000"/>
                  <a:gd name="connsiteY849" fmla="*/ 889 h 10000"/>
                  <a:gd name="connsiteX850" fmla="*/ 5207 w 10000"/>
                  <a:gd name="connsiteY850" fmla="*/ 893 h 10000"/>
                  <a:gd name="connsiteX851" fmla="*/ 5215 w 10000"/>
                  <a:gd name="connsiteY851" fmla="*/ 907 h 10000"/>
                  <a:gd name="connsiteX852" fmla="*/ 5339 w 10000"/>
                  <a:gd name="connsiteY852" fmla="*/ 916 h 10000"/>
                  <a:gd name="connsiteX853" fmla="*/ 5408 w 10000"/>
                  <a:gd name="connsiteY853" fmla="*/ 916 h 10000"/>
                  <a:gd name="connsiteX854" fmla="*/ 5436 w 10000"/>
                  <a:gd name="connsiteY854" fmla="*/ 920 h 10000"/>
                  <a:gd name="connsiteX855" fmla="*/ 5436 w 10000"/>
                  <a:gd name="connsiteY855" fmla="*/ 889 h 10000"/>
                  <a:gd name="connsiteX856" fmla="*/ 5455 w 10000"/>
                  <a:gd name="connsiteY856" fmla="*/ 889 h 10000"/>
                  <a:gd name="connsiteX857" fmla="*/ 5477 w 10000"/>
                  <a:gd name="connsiteY857" fmla="*/ 916 h 10000"/>
                  <a:gd name="connsiteX858" fmla="*/ 5486 w 10000"/>
                  <a:gd name="connsiteY858" fmla="*/ 947 h 10000"/>
                  <a:gd name="connsiteX859" fmla="*/ 5516 w 10000"/>
                  <a:gd name="connsiteY859" fmla="*/ 997 h 10000"/>
                  <a:gd name="connsiteX860" fmla="*/ 5568 w 10000"/>
                  <a:gd name="connsiteY860" fmla="*/ 1092 h 10000"/>
                  <a:gd name="connsiteX861" fmla="*/ 5585 w 10000"/>
                  <a:gd name="connsiteY861" fmla="*/ 1182 h 10000"/>
                  <a:gd name="connsiteX862" fmla="*/ 5582 w 10000"/>
                  <a:gd name="connsiteY862" fmla="*/ 1218 h 10000"/>
                  <a:gd name="connsiteX863" fmla="*/ 5582 w 10000"/>
                  <a:gd name="connsiteY863" fmla="*/ 1249 h 10000"/>
                  <a:gd name="connsiteX864" fmla="*/ 5637 w 10000"/>
                  <a:gd name="connsiteY864" fmla="*/ 1263 h 10000"/>
                  <a:gd name="connsiteX865" fmla="*/ 5728 w 10000"/>
                  <a:gd name="connsiteY865" fmla="*/ 1222 h 10000"/>
                  <a:gd name="connsiteX866" fmla="*/ 5720 w 10000"/>
                  <a:gd name="connsiteY866" fmla="*/ 1046 h 10000"/>
                  <a:gd name="connsiteX867" fmla="*/ 5726 w 10000"/>
                  <a:gd name="connsiteY867" fmla="*/ 1028 h 10000"/>
                  <a:gd name="connsiteX868" fmla="*/ 5726 w 10000"/>
                  <a:gd name="connsiteY868" fmla="*/ 1010 h 10000"/>
                  <a:gd name="connsiteX869" fmla="*/ 5737 w 10000"/>
                  <a:gd name="connsiteY869" fmla="*/ 1001 h 10000"/>
                  <a:gd name="connsiteX870" fmla="*/ 5742 w 10000"/>
                  <a:gd name="connsiteY870" fmla="*/ 997 h 10000"/>
                  <a:gd name="connsiteX871" fmla="*/ 5814 w 10000"/>
                  <a:gd name="connsiteY871" fmla="*/ 970 h 10000"/>
                  <a:gd name="connsiteX872" fmla="*/ 5875 w 10000"/>
                  <a:gd name="connsiteY872" fmla="*/ 956 h 10000"/>
                  <a:gd name="connsiteX873" fmla="*/ 5866 w 10000"/>
                  <a:gd name="connsiteY873" fmla="*/ 708 h 10000"/>
                  <a:gd name="connsiteX874" fmla="*/ 6220 w 10000"/>
                  <a:gd name="connsiteY874" fmla="*/ 722 h 10000"/>
                  <a:gd name="connsiteX875" fmla="*/ 6363 w 10000"/>
                  <a:gd name="connsiteY875" fmla="*/ 731 h 10000"/>
                  <a:gd name="connsiteX876" fmla="*/ 6369 w 10000"/>
                  <a:gd name="connsiteY876" fmla="*/ 749 h 10000"/>
                  <a:gd name="connsiteX877" fmla="*/ 6410 w 10000"/>
                  <a:gd name="connsiteY877" fmla="*/ 758 h 10000"/>
                  <a:gd name="connsiteX878" fmla="*/ 6360 w 10000"/>
                  <a:gd name="connsiteY878" fmla="*/ 974 h 10000"/>
                  <a:gd name="connsiteX879" fmla="*/ 6498 w 10000"/>
                  <a:gd name="connsiteY879" fmla="*/ 983 h 10000"/>
                  <a:gd name="connsiteX880" fmla="*/ 6507 w 10000"/>
                  <a:gd name="connsiteY880" fmla="*/ 1037 h 10000"/>
                  <a:gd name="connsiteX881" fmla="*/ 6565 w 10000"/>
                  <a:gd name="connsiteY881" fmla="*/ 1024 h 10000"/>
                  <a:gd name="connsiteX882" fmla="*/ 6628 w 10000"/>
                  <a:gd name="connsiteY882" fmla="*/ 1060 h 10000"/>
                  <a:gd name="connsiteX883" fmla="*/ 6653 w 10000"/>
                  <a:gd name="connsiteY883" fmla="*/ 1015 h 10000"/>
                  <a:gd name="connsiteX884" fmla="*/ 6694 w 10000"/>
                  <a:gd name="connsiteY884" fmla="*/ 970 h 10000"/>
                  <a:gd name="connsiteX885" fmla="*/ 6725 w 10000"/>
                  <a:gd name="connsiteY885" fmla="*/ 947 h 10000"/>
                  <a:gd name="connsiteX886" fmla="*/ 6747 w 10000"/>
                  <a:gd name="connsiteY886" fmla="*/ 920 h 10000"/>
                  <a:gd name="connsiteX887" fmla="*/ 6780 w 10000"/>
                  <a:gd name="connsiteY887" fmla="*/ 902 h 10000"/>
                  <a:gd name="connsiteX888" fmla="*/ 6807 w 10000"/>
                  <a:gd name="connsiteY888" fmla="*/ 880 h 10000"/>
                  <a:gd name="connsiteX889" fmla="*/ 6835 w 10000"/>
                  <a:gd name="connsiteY889" fmla="*/ 830 h 10000"/>
                  <a:gd name="connsiteX890" fmla="*/ 6876 w 10000"/>
                  <a:gd name="connsiteY890" fmla="*/ 816 h 10000"/>
                  <a:gd name="connsiteX891" fmla="*/ 6904 w 10000"/>
                  <a:gd name="connsiteY891" fmla="*/ 798 h 10000"/>
                  <a:gd name="connsiteX892" fmla="*/ 6934 w 10000"/>
                  <a:gd name="connsiteY892" fmla="*/ 798 h 10000"/>
                  <a:gd name="connsiteX893" fmla="*/ 6948 w 10000"/>
                  <a:gd name="connsiteY893" fmla="*/ 843 h 10000"/>
                  <a:gd name="connsiteX894" fmla="*/ 6959 w 10000"/>
                  <a:gd name="connsiteY894" fmla="*/ 889 h 10000"/>
                  <a:gd name="connsiteX895" fmla="*/ 6973 w 10000"/>
                  <a:gd name="connsiteY895" fmla="*/ 943 h 10000"/>
                  <a:gd name="connsiteX896" fmla="*/ 7006 w 10000"/>
                  <a:gd name="connsiteY896" fmla="*/ 1028 h 10000"/>
                  <a:gd name="connsiteX897" fmla="*/ 7056 w 10000"/>
                  <a:gd name="connsiteY897" fmla="*/ 1092 h 10000"/>
                  <a:gd name="connsiteX898" fmla="*/ 7169 w 10000"/>
                  <a:gd name="connsiteY898" fmla="*/ 1304 h 10000"/>
                  <a:gd name="connsiteX899" fmla="*/ 7116 w 10000"/>
                  <a:gd name="connsiteY899" fmla="*/ 1547 h 10000"/>
                  <a:gd name="connsiteX900" fmla="*/ 7150 w 10000"/>
                  <a:gd name="connsiteY900" fmla="*/ 1691 h 10000"/>
                  <a:gd name="connsiteX901" fmla="*/ 7078 w 10000"/>
                  <a:gd name="connsiteY901" fmla="*/ 1750 h 10000"/>
                  <a:gd name="connsiteX902" fmla="*/ 7086 w 10000"/>
                  <a:gd name="connsiteY902" fmla="*/ 1894 h 10000"/>
                  <a:gd name="connsiteX903" fmla="*/ 7111 w 10000"/>
                  <a:gd name="connsiteY903" fmla="*/ 1903 h 10000"/>
                  <a:gd name="connsiteX904" fmla="*/ 7150 w 10000"/>
                  <a:gd name="connsiteY904" fmla="*/ 2025 h 10000"/>
                  <a:gd name="connsiteX905" fmla="*/ 7232 w 10000"/>
                  <a:gd name="connsiteY905" fmla="*/ 2048 h 10000"/>
                  <a:gd name="connsiteX906" fmla="*/ 7296 w 10000"/>
                  <a:gd name="connsiteY906" fmla="*/ 2061 h 10000"/>
                  <a:gd name="connsiteX907" fmla="*/ 7434 w 10000"/>
                  <a:gd name="connsiteY907" fmla="*/ 2093 h 10000"/>
                  <a:gd name="connsiteX908" fmla="*/ 7586 w 10000"/>
                  <a:gd name="connsiteY908" fmla="*/ 2115 h 10000"/>
                  <a:gd name="connsiteX909" fmla="*/ 7748 w 10000"/>
                  <a:gd name="connsiteY909" fmla="*/ 2115 h 10000"/>
                  <a:gd name="connsiteX910" fmla="*/ 7826 w 10000"/>
                  <a:gd name="connsiteY910" fmla="*/ 1917 h 10000"/>
                  <a:gd name="connsiteX911" fmla="*/ 8068 w 10000"/>
                  <a:gd name="connsiteY911" fmla="*/ 1922 h 10000"/>
                  <a:gd name="connsiteX912" fmla="*/ 8132 w 10000"/>
                  <a:gd name="connsiteY912" fmla="*/ 1890 h 10000"/>
                  <a:gd name="connsiteX913" fmla="*/ 8220 w 10000"/>
                  <a:gd name="connsiteY913" fmla="*/ 1849 h 10000"/>
                  <a:gd name="connsiteX914" fmla="*/ 8251 w 10000"/>
                  <a:gd name="connsiteY914" fmla="*/ 1863 h 10000"/>
                  <a:gd name="connsiteX915" fmla="*/ 8270 w 10000"/>
                  <a:gd name="connsiteY915" fmla="*/ 1867 h 10000"/>
                  <a:gd name="connsiteX916" fmla="*/ 8366 w 10000"/>
                  <a:gd name="connsiteY916" fmla="*/ 1854 h 10000"/>
                  <a:gd name="connsiteX917" fmla="*/ 8422 w 10000"/>
                  <a:gd name="connsiteY917" fmla="*/ 1849 h 10000"/>
                  <a:gd name="connsiteX918" fmla="*/ 8413 w 10000"/>
                  <a:gd name="connsiteY918" fmla="*/ 2061 h 10000"/>
                  <a:gd name="connsiteX919" fmla="*/ 8460 w 10000"/>
                  <a:gd name="connsiteY919" fmla="*/ 2106 h 10000"/>
                  <a:gd name="connsiteX920" fmla="*/ 8471 w 10000"/>
                  <a:gd name="connsiteY920" fmla="*/ 2179 h 10000"/>
                  <a:gd name="connsiteX921" fmla="*/ 8493 w 10000"/>
                  <a:gd name="connsiteY921" fmla="*/ 2643 h 10000"/>
                  <a:gd name="connsiteX922" fmla="*/ 8493 w 10000"/>
                  <a:gd name="connsiteY922" fmla="*/ 2657 h 10000"/>
                  <a:gd name="connsiteX923" fmla="*/ 8631 w 10000"/>
                  <a:gd name="connsiteY923" fmla="*/ 2576 h 10000"/>
                  <a:gd name="connsiteX924" fmla="*/ 8662 w 10000"/>
                  <a:gd name="connsiteY924" fmla="*/ 2580 h 10000"/>
                  <a:gd name="connsiteX925" fmla="*/ 8830 w 10000"/>
                  <a:gd name="connsiteY925" fmla="*/ 2652 h 10000"/>
                  <a:gd name="connsiteX926" fmla="*/ 8871 w 10000"/>
                  <a:gd name="connsiteY926" fmla="*/ 2693 h 10000"/>
                  <a:gd name="connsiteX927" fmla="*/ 8891 w 10000"/>
                  <a:gd name="connsiteY927" fmla="*/ 2684 h 10000"/>
                  <a:gd name="connsiteX928" fmla="*/ 8954 w 10000"/>
                  <a:gd name="connsiteY928" fmla="*/ 2670 h 10000"/>
                  <a:gd name="connsiteX929" fmla="*/ 9042 w 10000"/>
                  <a:gd name="connsiteY929" fmla="*/ 2711 h 10000"/>
                  <a:gd name="connsiteX930" fmla="*/ 9076 w 10000"/>
                  <a:gd name="connsiteY930" fmla="*/ 2824 h 10000"/>
                  <a:gd name="connsiteX931" fmla="*/ 9081 w 10000"/>
                  <a:gd name="connsiteY931" fmla="*/ 2824 h 10000"/>
                  <a:gd name="connsiteX932" fmla="*/ 9136 w 10000"/>
                  <a:gd name="connsiteY932" fmla="*/ 2801 h 10000"/>
                  <a:gd name="connsiteX933" fmla="*/ 9194 w 10000"/>
                  <a:gd name="connsiteY933" fmla="*/ 2950 h 10000"/>
                  <a:gd name="connsiteX934" fmla="*/ 9208 w 10000"/>
                  <a:gd name="connsiteY934" fmla="*/ 2950 h 10000"/>
                  <a:gd name="connsiteX935" fmla="*/ 9393 w 10000"/>
                  <a:gd name="connsiteY935" fmla="*/ 2972 h 10000"/>
                  <a:gd name="connsiteX936" fmla="*/ 9627 w 10000"/>
                  <a:gd name="connsiteY936" fmla="*/ 2986 h 10000"/>
                  <a:gd name="connsiteX937" fmla="*/ 9622 w 10000"/>
                  <a:gd name="connsiteY937" fmla="*/ 3153 h 10000"/>
                  <a:gd name="connsiteX938" fmla="*/ 9719 w 10000"/>
                  <a:gd name="connsiteY938" fmla="*/ 3153 h 10000"/>
                  <a:gd name="connsiteX939" fmla="*/ 9719 w 10000"/>
                  <a:gd name="connsiteY939" fmla="*/ 3771 h 10000"/>
                  <a:gd name="connsiteX940" fmla="*/ 9719 w 10000"/>
                  <a:gd name="connsiteY940" fmla="*/ 4339 h 10000"/>
                  <a:gd name="connsiteX941" fmla="*/ 9719 w 10000"/>
                  <a:gd name="connsiteY941" fmla="*/ 4799 h 10000"/>
                  <a:gd name="connsiteX942" fmla="*/ 9757 w 10000"/>
                  <a:gd name="connsiteY942" fmla="*/ 4817 h 10000"/>
                  <a:gd name="connsiteX943" fmla="*/ 9757 w 10000"/>
                  <a:gd name="connsiteY943" fmla="*/ 4917 h 10000"/>
                  <a:gd name="connsiteX944" fmla="*/ 9677 w 10000"/>
                  <a:gd name="connsiteY944" fmla="*/ 4944 h 10000"/>
                  <a:gd name="connsiteX945" fmla="*/ 9586 w 10000"/>
                  <a:gd name="connsiteY945" fmla="*/ 5065 h 10000"/>
                  <a:gd name="connsiteX946" fmla="*/ 9556 w 10000"/>
                  <a:gd name="connsiteY946" fmla="*/ 5156 h 10000"/>
                  <a:gd name="connsiteX947" fmla="*/ 9523 w 10000"/>
                  <a:gd name="connsiteY947" fmla="*/ 5120 h 10000"/>
                  <a:gd name="connsiteX948" fmla="*/ 9506 w 10000"/>
                  <a:gd name="connsiteY948" fmla="*/ 5156 h 10000"/>
                  <a:gd name="connsiteX949" fmla="*/ 9514 w 10000"/>
                  <a:gd name="connsiteY949" fmla="*/ 5219 h 10000"/>
                  <a:gd name="connsiteX950" fmla="*/ 9514 w 10000"/>
                  <a:gd name="connsiteY950" fmla="*/ 5237 h 10000"/>
                  <a:gd name="connsiteX951" fmla="*/ 9492 w 10000"/>
                  <a:gd name="connsiteY951" fmla="*/ 5304 h 10000"/>
                  <a:gd name="connsiteX952" fmla="*/ 9484 w 10000"/>
                  <a:gd name="connsiteY952" fmla="*/ 5363 h 10000"/>
                  <a:gd name="connsiteX953" fmla="*/ 9481 w 10000"/>
                  <a:gd name="connsiteY953" fmla="*/ 5422 h 10000"/>
                  <a:gd name="connsiteX954" fmla="*/ 9490 w 10000"/>
                  <a:gd name="connsiteY954" fmla="*/ 5553 h 10000"/>
                  <a:gd name="connsiteX955" fmla="*/ 9484 w 10000"/>
                  <a:gd name="connsiteY955" fmla="*/ 5566 h 10000"/>
                  <a:gd name="connsiteX956" fmla="*/ 9473 w 10000"/>
                  <a:gd name="connsiteY956" fmla="*/ 5602 h 10000"/>
                  <a:gd name="connsiteX957" fmla="*/ 9467 w 10000"/>
                  <a:gd name="connsiteY957" fmla="*/ 5620 h 10000"/>
                  <a:gd name="connsiteX958" fmla="*/ 9467 w 10000"/>
                  <a:gd name="connsiteY958" fmla="*/ 5656 h 10000"/>
                  <a:gd name="connsiteX959" fmla="*/ 9467 w 10000"/>
                  <a:gd name="connsiteY959" fmla="*/ 5661 h 10000"/>
                  <a:gd name="connsiteX960" fmla="*/ 9476 w 10000"/>
                  <a:gd name="connsiteY960" fmla="*/ 5661 h 10000"/>
                  <a:gd name="connsiteX961" fmla="*/ 9481 w 10000"/>
                  <a:gd name="connsiteY961" fmla="*/ 5670 h 10000"/>
                  <a:gd name="connsiteX962" fmla="*/ 9490 w 10000"/>
                  <a:gd name="connsiteY962" fmla="*/ 5670 h 10000"/>
                  <a:gd name="connsiteX963" fmla="*/ 9501 w 10000"/>
                  <a:gd name="connsiteY963" fmla="*/ 5670 h 10000"/>
                  <a:gd name="connsiteX964" fmla="*/ 9523 w 10000"/>
                  <a:gd name="connsiteY964" fmla="*/ 5670 h 10000"/>
                  <a:gd name="connsiteX965" fmla="*/ 9556 w 10000"/>
                  <a:gd name="connsiteY965" fmla="*/ 5661 h 10000"/>
                  <a:gd name="connsiteX966" fmla="*/ 9578 w 10000"/>
                  <a:gd name="connsiteY966" fmla="*/ 5656 h 10000"/>
                  <a:gd name="connsiteX967" fmla="*/ 9597 w 10000"/>
                  <a:gd name="connsiteY967" fmla="*/ 5647 h 10000"/>
                  <a:gd name="connsiteX968" fmla="*/ 9661 w 10000"/>
                  <a:gd name="connsiteY968" fmla="*/ 5602 h 10000"/>
                  <a:gd name="connsiteX969" fmla="*/ 9716 w 10000"/>
                  <a:gd name="connsiteY969" fmla="*/ 5580 h 10000"/>
                  <a:gd name="connsiteX970" fmla="*/ 9724 w 10000"/>
                  <a:gd name="connsiteY970" fmla="*/ 5629 h 10000"/>
                  <a:gd name="connsiteX971" fmla="*/ 9741 w 10000"/>
                  <a:gd name="connsiteY971" fmla="*/ 5670 h 10000"/>
                  <a:gd name="connsiteX972" fmla="*/ 9749 w 10000"/>
                  <a:gd name="connsiteY972" fmla="*/ 5706 h 10000"/>
                  <a:gd name="connsiteX973" fmla="*/ 9749 w 10000"/>
                  <a:gd name="connsiteY973" fmla="*/ 5719 h 10000"/>
                  <a:gd name="connsiteX974" fmla="*/ 9771 w 10000"/>
                  <a:gd name="connsiteY974" fmla="*/ 5719 h 10000"/>
                  <a:gd name="connsiteX975" fmla="*/ 9799 w 10000"/>
                  <a:gd name="connsiteY975" fmla="*/ 5719 h 10000"/>
                  <a:gd name="connsiteX976" fmla="*/ 9837 w 10000"/>
                  <a:gd name="connsiteY976" fmla="*/ 5737 h 10000"/>
                  <a:gd name="connsiteX977" fmla="*/ 9901 w 10000"/>
                  <a:gd name="connsiteY977" fmla="*/ 5774 h 10000"/>
                  <a:gd name="connsiteX978" fmla="*/ 9967 w 10000"/>
                  <a:gd name="connsiteY978" fmla="*/ 5805 h 10000"/>
                  <a:gd name="connsiteX979" fmla="*/ 9981 w 10000"/>
                  <a:gd name="connsiteY979" fmla="*/ 5814 h 10000"/>
                  <a:gd name="connsiteX980" fmla="*/ 10000 w 10000"/>
                  <a:gd name="connsiteY980" fmla="*/ 5922 h 10000"/>
                  <a:gd name="connsiteX981" fmla="*/ 9909 w 10000"/>
                  <a:gd name="connsiteY981" fmla="*/ 5895 h 10000"/>
                  <a:gd name="connsiteX982" fmla="*/ 9868 w 10000"/>
                  <a:gd name="connsiteY982" fmla="*/ 5949 h 10000"/>
                  <a:gd name="connsiteX983" fmla="*/ 9845 w 10000"/>
                  <a:gd name="connsiteY983" fmla="*/ 5963 h 10000"/>
                  <a:gd name="connsiteX984" fmla="*/ 9691 w 10000"/>
                  <a:gd name="connsiteY984" fmla="*/ 5995 h 10000"/>
                  <a:gd name="connsiteX985" fmla="*/ 9619 w 10000"/>
                  <a:gd name="connsiteY985" fmla="*/ 6053 h 10000"/>
                  <a:gd name="connsiteX986" fmla="*/ 9534 w 10000"/>
                  <a:gd name="connsiteY986" fmla="*/ 6130 h 10000"/>
                  <a:gd name="connsiteX987" fmla="*/ 9517 w 10000"/>
                  <a:gd name="connsiteY987" fmla="*/ 6157 h 10000"/>
                  <a:gd name="connsiteX988" fmla="*/ 9501 w 10000"/>
                  <a:gd name="connsiteY988" fmla="*/ 6220 h 10000"/>
                  <a:gd name="connsiteX989" fmla="*/ 9501 w 10000"/>
                  <a:gd name="connsiteY989" fmla="*/ 6292 h 10000"/>
                  <a:gd name="connsiteX990" fmla="*/ 9492 w 10000"/>
                  <a:gd name="connsiteY990" fmla="*/ 6306 h 10000"/>
                  <a:gd name="connsiteX991" fmla="*/ 9445 w 10000"/>
                  <a:gd name="connsiteY991" fmla="*/ 6355 h 10000"/>
                  <a:gd name="connsiteX992" fmla="*/ 9409 w 10000"/>
                  <a:gd name="connsiteY992" fmla="*/ 6396 h 10000"/>
                  <a:gd name="connsiteX993" fmla="*/ 9379 w 10000"/>
                  <a:gd name="connsiteY993" fmla="*/ 6446 h 10000"/>
                  <a:gd name="connsiteX994" fmla="*/ 9332 w 10000"/>
                  <a:gd name="connsiteY994" fmla="*/ 6594 h 10000"/>
                  <a:gd name="connsiteX995" fmla="*/ 9183 w 10000"/>
                  <a:gd name="connsiteY995" fmla="*/ 6536 h 10000"/>
                  <a:gd name="connsiteX996" fmla="*/ 9169 w 10000"/>
                  <a:gd name="connsiteY996" fmla="*/ 6536 h 10000"/>
                  <a:gd name="connsiteX997" fmla="*/ 9161 w 10000"/>
                  <a:gd name="connsiteY997" fmla="*/ 6540 h 10000"/>
                  <a:gd name="connsiteX998" fmla="*/ 9139 w 10000"/>
                  <a:gd name="connsiteY998" fmla="*/ 6522 h 10000"/>
                  <a:gd name="connsiteX999" fmla="*/ 9128 w 10000"/>
                  <a:gd name="connsiteY999" fmla="*/ 6513 h 10000"/>
                  <a:gd name="connsiteX1000" fmla="*/ 9114 w 10000"/>
                  <a:gd name="connsiteY1000" fmla="*/ 6527 h 10000"/>
                  <a:gd name="connsiteX1001" fmla="*/ 9103 w 10000"/>
                  <a:gd name="connsiteY1001" fmla="*/ 6567 h 10000"/>
                  <a:gd name="connsiteX1002" fmla="*/ 9095 w 10000"/>
                  <a:gd name="connsiteY1002" fmla="*/ 6604 h 10000"/>
                  <a:gd name="connsiteX1003" fmla="*/ 9081 w 10000"/>
                  <a:gd name="connsiteY1003" fmla="*/ 6644 h 10000"/>
                  <a:gd name="connsiteX1004" fmla="*/ 9076 w 10000"/>
                  <a:gd name="connsiteY1004" fmla="*/ 6631 h 10000"/>
                  <a:gd name="connsiteX1005" fmla="*/ 9059 w 10000"/>
                  <a:gd name="connsiteY1005" fmla="*/ 6594 h 10000"/>
                  <a:gd name="connsiteX1006" fmla="*/ 9040 w 10000"/>
                  <a:gd name="connsiteY1006" fmla="*/ 6549 h 10000"/>
                  <a:gd name="connsiteX1007" fmla="*/ 9026 w 10000"/>
                  <a:gd name="connsiteY1007" fmla="*/ 6522 h 10000"/>
                  <a:gd name="connsiteX1008" fmla="*/ 9007 w 10000"/>
                  <a:gd name="connsiteY1008" fmla="*/ 6522 h 10000"/>
                  <a:gd name="connsiteX1009" fmla="*/ 9001 w 10000"/>
                  <a:gd name="connsiteY1009" fmla="*/ 6536 h 10000"/>
                  <a:gd name="connsiteX1010" fmla="*/ 8998 w 10000"/>
                  <a:gd name="connsiteY1010" fmla="*/ 6576 h 10000"/>
                  <a:gd name="connsiteX1011" fmla="*/ 8987 w 10000"/>
                  <a:gd name="connsiteY1011" fmla="*/ 6590 h 10000"/>
                  <a:gd name="connsiteX1012" fmla="*/ 8954 w 10000"/>
                  <a:gd name="connsiteY1012" fmla="*/ 6617 h 10000"/>
                  <a:gd name="connsiteX1013" fmla="*/ 8927 w 10000"/>
                  <a:gd name="connsiteY1013" fmla="*/ 6622 h 10000"/>
                  <a:gd name="connsiteX1014" fmla="*/ 8888 w 10000"/>
                  <a:gd name="connsiteY1014" fmla="*/ 6590 h 10000"/>
                  <a:gd name="connsiteX1015" fmla="*/ 8880 w 10000"/>
                  <a:gd name="connsiteY1015" fmla="*/ 6567 h 10000"/>
                  <a:gd name="connsiteX1016" fmla="*/ 8866 w 10000"/>
                  <a:gd name="connsiteY1016" fmla="*/ 6549 h 10000"/>
                  <a:gd name="connsiteX1017" fmla="*/ 8849 w 10000"/>
                  <a:gd name="connsiteY1017" fmla="*/ 6513 h 10000"/>
                  <a:gd name="connsiteX1018" fmla="*/ 8847 w 10000"/>
                  <a:gd name="connsiteY1018" fmla="*/ 6527 h 10000"/>
                  <a:gd name="connsiteX1019" fmla="*/ 8838 w 10000"/>
                  <a:gd name="connsiteY1019" fmla="*/ 6563 h 10000"/>
                  <a:gd name="connsiteX1020" fmla="*/ 8833 w 10000"/>
                  <a:gd name="connsiteY1020" fmla="*/ 6576 h 10000"/>
                  <a:gd name="connsiteX1021" fmla="*/ 8822 w 10000"/>
                  <a:gd name="connsiteY1021" fmla="*/ 6567 h 10000"/>
                  <a:gd name="connsiteX1022" fmla="*/ 8813 w 10000"/>
                  <a:gd name="connsiteY1022" fmla="*/ 6567 h 10000"/>
                  <a:gd name="connsiteX1023" fmla="*/ 8800 w 10000"/>
                  <a:gd name="connsiteY1023" fmla="*/ 6581 h 10000"/>
                  <a:gd name="connsiteX1024" fmla="*/ 8778 w 10000"/>
                  <a:gd name="connsiteY1024" fmla="*/ 6604 h 10000"/>
                  <a:gd name="connsiteX1025" fmla="*/ 8769 w 10000"/>
                  <a:gd name="connsiteY1025" fmla="*/ 6617 h 10000"/>
                  <a:gd name="connsiteX1026" fmla="*/ 8786 w 10000"/>
                  <a:gd name="connsiteY1026" fmla="*/ 6667 h 10000"/>
                  <a:gd name="connsiteX1027" fmla="*/ 8800 w 10000"/>
                  <a:gd name="connsiteY1027" fmla="*/ 6725 h 10000"/>
                  <a:gd name="connsiteX1028" fmla="*/ 8822 w 10000"/>
                  <a:gd name="connsiteY1028" fmla="*/ 6779 h 10000"/>
                  <a:gd name="connsiteX1029" fmla="*/ 8833 w 10000"/>
                  <a:gd name="connsiteY1029" fmla="*/ 6775 h 10000"/>
                  <a:gd name="connsiteX1030" fmla="*/ 8847 w 10000"/>
                  <a:gd name="connsiteY1030" fmla="*/ 6766 h 10000"/>
                  <a:gd name="connsiteX1031" fmla="*/ 8866 w 10000"/>
                  <a:gd name="connsiteY1031" fmla="*/ 6748 h 10000"/>
                  <a:gd name="connsiteX1032" fmla="*/ 8874 w 10000"/>
                  <a:gd name="connsiteY1032" fmla="*/ 6752 h 10000"/>
                  <a:gd name="connsiteX1033" fmla="*/ 8882 w 10000"/>
                  <a:gd name="connsiteY1033" fmla="*/ 6766 h 10000"/>
                  <a:gd name="connsiteX1034" fmla="*/ 8896 w 10000"/>
                  <a:gd name="connsiteY1034" fmla="*/ 6811 h 10000"/>
                  <a:gd name="connsiteX1035" fmla="*/ 8913 w 10000"/>
                  <a:gd name="connsiteY1035" fmla="*/ 6856 h 10000"/>
                  <a:gd name="connsiteX1036" fmla="*/ 8927 w 10000"/>
                  <a:gd name="connsiteY1036" fmla="*/ 6897 h 10000"/>
                  <a:gd name="connsiteX1037" fmla="*/ 8943 w 10000"/>
                  <a:gd name="connsiteY1037" fmla="*/ 6946 h 10000"/>
                  <a:gd name="connsiteX1038" fmla="*/ 8951 w 10000"/>
                  <a:gd name="connsiteY1038" fmla="*/ 6973 h 10000"/>
                  <a:gd name="connsiteX1039" fmla="*/ 8954 w 10000"/>
                  <a:gd name="connsiteY1039" fmla="*/ 6996 h 10000"/>
                  <a:gd name="connsiteX1040" fmla="*/ 8960 w 10000"/>
                  <a:gd name="connsiteY1040" fmla="*/ 7023 h 10000"/>
                  <a:gd name="connsiteX1041" fmla="*/ 8979 w 10000"/>
                  <a:gd name="connsiteY1041" fmla="*/ 7014 h 10000"/>
                  <a:gd name="connsiteX1042" fmla="*/ 8998 w 10000"/>
                  <a:gd name="connsiteY1042" fmla="*/ 6906 h 10000"/>
                  <a:gd name="connsiteX1043" fmla="*/ 9015 w 10000"/>
                  <a:gd name="connsiteY1043" fmla="*/ 6910 h 10000"/>
                  <a:gd name="connsiteX1044" fmla="*/ 9026 w 10000"/>
                  <a:gd name="connsiteY1044" fmla="*/ 6910 h 10000"/>
                  <a:gd name="connsiteX1045" fmla="*/ 9048 w 10000"/>
                  <a:gd name="connsiteY1045" fmla="*/ 6906 h 10000"/>
                  <a:gd name="connsiteX1046" fmla="*/ 9065 w 10000"/>
                  <a:gd name="connsiteY1046" fmla="*/ 6897 h 10000"/>
                  <a:gd name="connsiteX1047" fmla="*/ 9076 w 10000"/>
                  <a:gd name="connsiteY1047" fmla="*/ 6892 h 10000"/>
                  <a:gd name="connsiteX1048" fmla="*/ 9084 w 10000"/>
                  <a:gd name="connsiteY1048" fmla="*/ 6883 h 10000"/>
                  <a:gd name="connsiteX1049" fmla="*/ 9095 w 10000"/>
                  <a:gd name="connsiteY1049" fmla="*/ 6892 h 10000"/>
                  <a:gd name="connsiteX1050" fmla="*/ 9106 w 10000"/>
                  <a:gd name="connsiteY1050" fmla="*/ 6897 h 10000"/>
                  <a:gd name="connsiteX1051" fmla="*/ 9211 w 10000"/>
                  <a:gd name="connsiteY1051" fmla="*/ 7009 h 10000"/>
                  <a:gd name="connsiteX1052" fmla="*/ 9227 w 10000"/>
                  <a:gd name="connsiteY1052" fmla="*/ 7064 h 10000"/>
                  <a:gd name="connsiteX1053" fmla="*/ 9225 w 10000"/>
                  <a:gd name="connsiteY1053" fmla="*/ 7068 h 10000"/>
                  <a:gd name="connsiteX1054" fmla="*/ 9219 w 10000"/>
                  <a:gd name="connsiteY1054" fmla="*/ 7077 h 10000"/>
                  <a:gd name="connsiteX1055" fmla="*/ 9208 w 10000"/>
                  <a:gd name="connsiteY1055" fmla="*/ 7082 h 10000"/>
                  <a:gd name="connsiteX1056" fmla="*/ 9194 w 10000"/>
                  <a:gd name="connsiteY1056" fmla="*/ 7113 h 10000"/>
                  <a:gd name="connsiteX1057" fmla="*/ 9164 w 10000"/>
                  <a:gd name="connsiteY1057" fmla="*/ 7127 h 10000"/>
                  <a:gd name="connsiteX1058" fmla="*/ 9161 w 10000"/>
                  <a:gd name="connsiteY1058" fmla="*/ 7127 h 10000"/>
                  <a:gd name="connsiteX1059" fmla="*/ 9156 w 10000"/>
                  <a:gd name="connsiteY1059" fmla="*/ 7131 h 10000"/>
                  <a:gd name="connsiteX1060" fmla="*/ 9156 w 10000"/>
                  <a:gd name="connsiteY1060" fmla="*/ 7145 h 10000"/>
                  <a:gd name="connsiteX1061" fmla="*/ 9128 w 10000"/>
                  <a:gd name="connsiteY1061" fmla="*/ 7194 h 10000"/>
                  <a:gd name="connsiteX1062" fmla="*/ 9114 w 10000"/>
                  <a:gd name="connsiteY1062" fmla="*/ 7226 h 10000"/>
                  <a:gd name="connsiteX1063" fmla="*/ 9089 w 10000"/>
                  <a:gd name="connsiteY1063" fmla="*/ 7226 h 10000"/>
                  <a:gd name="connsiteX1064" fmla="*/ 9067 w 10000"/>
                  <a:gd name="connsiteY1064" fmla="*/ 7276 h 10000"/>
                  <a:gd name="connsiteX1065" fmla="*/ 9059 w 10000"/>
                  <a:gd name="connsiteY1065" fmla="*/ 7298 h 10000"/>
                  <a:gd name="connsiteX1066" fmla="*/ 9040 w 10000"/>
                  <a:gd name="connsiteY1066" fmla="*/ 7312 h 10000"/>
                  <a:gd name="connsiteX1067" fmla="*/ 8951 w 10000"/>
                  <a:gd name="connsiteY1067" fmla="*/ 7339 h 10000"/>
                  <a:gd name="connsiteX1068" fmla="*/ 8841 w 10000"/>
                  <a:gd name="connsiteY1068" fmla="*/ 7366 h 10000"/>
                  <a:gd name="connsiteX1069" fmla="*/ 8813 w 10000"/>
                  <a:gd name="connsiteY1069" fmla="*/ 7384 h 10000"/>
                  <a:gd name="connsiteX1070" fmla="*/ 8800 w 10000"/>
                  <a:gd name="connsiteY1070" fmla="*/ 7397 h 10000"/>
                  <a:gd name="connsiteX1071" fmla="*/ 8791 w 10000"/>
                  <a:gd name="connsiteY1071" fmla="*/ 7397 h 10000"/>
                  <a:gd name="connsiteX1072" fmla="*/ 8786 w 10000"/>
                  <a:gd name="connsiteY1072" fmla="*/ 7582 h 10000"/>
                  <a:gd name="connsiteX1073" fmla="*/ 8775 w 10000"/>
                  <a:gd name="connsiteY1073" fmla="*/ 7591 h 10000"/>
                  <a:gd name="connsiteX1074" fmla="*/ 8753 w 10000"/>
                  <a:gd name="connsiteY1074" fmla="*/ 7614 h 10000"/>
                  <a:gd name="connsiteX1075" fmla="*/ 8711 w 10000"/>
                  <a:gd name="connsiteY1075" fmla="*/ 7627 h 10000"/>
                  <a:gd name="connsiteX1076" fmla="*/ 8670 w 10000"/>
                  <a:gd name="connsiteY1076" fmla="*/ 7645 h 10000"/>
                  <a:gd name="connsiteX1077" fmla="*/ 8645 w 10000"/>
                  <a:gd name="connsiteY1077" fmla="*/ 7659 h 10000"/>
                  <a:gd name="connsiteX1078" fmla="*/ 8620 w 10000"/>
                  <a:gd name="connsiteY1078" fmla="*/ 7673 h 10000"/>
                  <a:gd name="connsiteX1079" fmla="*/ 8598 w 10000"/>
                  <a:gd name="connsiteY1079" fmla="*/ 7695 h 10000"/>
                  <a:gd name="connsiteX1080" fmla="*/ 8576 w 10000"/>
                  <a:gd name="connsiteY1080" fmla="*/ 7736 h 10000"/>
                  <a:gd name="connsiteX1081" fmla="*/ 8568 w 10000"/>
                  <a:gd name="connsiteY1081" fmla="*/ 7740 h 10000"/>
                  <a:gd name="connsiteX1082" fmla="*/ 8551 w 10000"/>
                  <a:gd name="connsiteY1082" fmla="*/ 7740 h 10000"/>
                  <a:gd name="connsiteX1083" fmla="*/ 8526 w 10000"/>
                  <a:gd name="connsiteY1083" fmla="*/ 7727 h 10000"/>
                  <a:gd name="connsiteX1084" fmla="*/ 8493 w 10000"/>
                  <a:gd name="connsiteY1084" fmla="*/ 7713 h 10000"/>
                  <a:gd name="connsiteX1085" fmla="*/ 8463 w 10000"/>
                  <a:gd name="connsiteY1085" fmla="*/ 7709 h 10000"/>
                  <a:gd name="connsiteX1086" fmla="*/ 8430 w 10000"/>
                  <a:gd name="connsiteY1086" fmla="*/ 7695 h 10000"/>
                  <a:gd name="connsiteX1087" fmla="*/ 8397 w 10000"/>
                  <a:gd name="connsiteY1087" fmla="*/ 7682 h 10000"/>
                  <a:gd name="connsiteX1088" fmla="*/ 8372 w 10000"/>
                  <a:gd name="connsiteY1088" fmla="*/ 7682 h 10000"/>
                  <a:gd name="connsiteX1089" fmla="*/ 8355 w 10000"/>
                  <a:gd name="connsiteY1089" fmla="*/ 7686 h 10000"/>
                  <a:gd name="connsiteX1090" fmla="*/ 8350 w 10000"/>
                  <a:gd name="connsiteY1090" fmla="*/ 7709 h 10000"/>
                  <a:gd name="connsiteX1091" fmla="*/ 8339 w 10000"/>
                  <a:gd name="connsiteY1091" fmla="*/ 7740 h 10000"/>
                  <a:gd name="connsiteX1092" fmla="*/ 8328 w 10000"/>
                  <a:gd name="connsiteY1092" fmla="*/ 7772 h 10000"/>
                  <a:gd name="connsiteX1093" fmla="*/ 8317 w 10000"/>
                  <a:gd name="connsiteY1093" fmla="*/ 7785 h 10000"/>
                  <a:gd name="connsiteX1094" fmla="*/ 8292 w 10000"/>
                  <a:gd name="connsiteY1094" fmla="*/ 7812 h 10000"/>
                  <a:gd name="connsiteX1095" fmla="*/ 8284 w 10000"/>
                  <a:gd name="connsiteY1095" fmla="*/ 7817 h 10000"/>
                  <a:gd name="connsiteX1096" fmla="*/ 8270 w 10000"/>
                  <a:gd name="connsiteY1096" fmla="*/ 7857 h 10000"/>
                  <a:gd name="connsiteX1097" fmla="*/ 8251 w 10000"/>
                  <a:gd name="connsiteY1097" fmla="*/ 7916 h 10000"/>
                  <a:gd name="connsiteX1098" fmla="*/ 8223 w 10000"/>
                  <a:gd name="connsiteY1098" fmla="*/ 8002 h 10000"/>
                  <a:gd name="connsiteX1099" fmla="*/ 8206 w 10000"/>
                  <a:gd name="connsiteY1099" fmla="*/ 8051 h 10000"/>
                  <a:gd name="connsiteX1100" fmla="*/ 8198 w 10000"/>
                  <a:gd name="connsiteY1100" fmla="*/ 8056 h 10000"/>
                  <a:gd name="connsiteX1101" fmla="*/ 8179 w 10000"/>
                  <a:gd name="connsiteY1101" fmla="*/ 8065 h 10000"/>
                  <a:gd name="connsiteX1102" fmla="*/ 8140 w 10000"/>
                  <a:gd name="connsiteY1102" fmla="*/ 8074 h 10000"/>
                  <a:gd name="connsiteX1103" fmla="*/ 8102 w 10000"/>
                  <a:gd name="connsiteY1103" fmla="*/ 8088 h 10000"/>
                  <a:gd name="connsiteX1104" fmla="*/ 8068 w 10000"/>
                  <a:gd name="connsiteY1104" fmla="*/ 8092 h 10000"/>
                  <a:gd name="connsiteX1105" fmla="*/ 8057 w 10000"/>
                  <a:gd name="connsiteY1105" fmla="*/ 8101 h 10000"/>
                  <a:gd name="connsiteX1106" fmla="*/ 8057 w 10000"/>
                  <a:gd name="connsiteY1106" fmla="*/ 8128 h 10000"/>
                  <a:gd name="connsiteX1107" fmla="*/ 8052 w 10000"/>
                  <a:gd name="connsiteY1107" fmla="*/ 8160 h 10000"/>
                  <a:gd name="connsiteX1108" fmla="*/ 8046 w 10000"/>
                  <a:gd name="connsiteY1108" fmla="*/ 8155 h 10000"/>
                  <a:gd name="connsiteX1109" fmla="*/ 8038 w 10000"/>
                  <a:gd name="connsiteY1109" fmla="*/ 8146 h 10000"/>
                  <a:gd name="connsiteX1110" fmla="*/ 8038 w 10000"/>
                  <a:gd name="connsiteY1110" fmla="*/ 8142 h 10000"/>
                  <a:gd name="connsiteX1111" fmla="*/ 8035 w 10000"/>
                  <a:gd name="connsiteY1111" fmla="*/ 8115 h 10000"/>
                  <a:gd name="connsiteX1112" fmla="*/ 8030 w 10000"/>
                  <a:gd name="connsiteY1112" fmla="*/ 8088 h 10000"/>
                  <a:gd name="connsiteX1113" fmla="*/ 8019 w 10000"/>
                  <a:gd name="connsiteY1113" fmla="*/ 8078 h 10000"/>
                  <a:gd name="connsiteX1114" fmla="*/ 8013 w 10000"/>
                  <a:gd name="connsiteY1114" fmla="*/ 8088 h 10000"/>
                  <a:gd name="connsiteX1115" fmla="*/ 7994 w 10000"/>
                  <a:gd name="connsiteY1115" fmla="*/ 8119 h 10000"/>
                  <a:gd name="connsiteX1116" fmla="*/ 7977 w 10000"/>
                  <a:gd name="connsiteY1116" fmla="*/ 8146 h 10000"/>
                  <a:gd name="connsiteX1117" fmla="*/ 7955 w 10000"/>
                  <a:gd name="connsiteY1117" fmla="*/ 8173 h 10000"/>
                  <a:gd name="connsiteX1118" fmla="*/ 7933 w 10000"/>
                  <a:gd name="connsiteY1118" fmla="*/ 8200 h 10000"/>
                  <a:gd name="connsiteX1119" fmla="*/ 7922 w 10000"/>
                  <a:gd name="connsiteY1119" fmla="*/ 8236 h 10000"/>
                  <a:gd name="connsiteX1120" fmla="*/ 7908 w 10000"/>
                  <a:gd name="connsiteY1120" fmla="*/ 8286 h 10000"/>
                  <a:gd name="connsiteX1121" fmla="*/ 7914 w 10000"/>
                  <a:gd name="connsiteY1121" fmla="*/ 8290 h 10000"/>
                  <a:gd name="connsiteX1122" fmla="*/ 7917 w 10000"/>
                  <a:gd name="connsiteY1122" fmla="*/ 8300 h 10000"/>
                  <a:gd name="connsiteX1123" fmla="*/ 7925 w 10000"/>
                  <a:gd name="connsiteY1123" fmla="*/ 8313 h 10000"/>
                  <a:gd name="connsiteX1124" fmla="*/ 7939 w 10000"/>
                  <a:gd name="connsiteY1124" fmla="*/ 8331 h 10000"/>
                  <a:gd name="connsiteX1125" fmla="*/ 7947 w 10000"/>
                  <a:gd name="connsiteY1125" fmla="*/ 8345 h 10000"/>
                  <a:gd name="connsiteX1126" fmla="*/ 7961 w 10000"/>
                  <a:gd name="connsiteY1126" fmla="*/ 8367 h 10000"/>
                  <a:gd name="connsiteX1127" fmla="*/ 7969 w 10000"/>
                  <a:gd name="connsiteY1127" fmla="*/ 8381 h 10000"/>
                  <a:gd name="connsiteX1128" fmla="*/ 7972 w 10000"/>
                  <a:gd name="connsiteY1128" fmla="*/ 8394 h 10000"/>
                  <a:gd name="connsiteX1129" fmla="*/ 7977 w 10000"/>
                  <a:gd name="connsiteY1129" fmla="*/ 8421 h 10000"/>
                  <a:gd name="connsiteX1130" fmla="*/ 7986 w 10000"/>
                  <a:gd name="connsiteY1130" fmla="*/ 8444 h 10000"/>
                  <a:gd name="connsiteX1131" fmla="*/ 7997 w 10000"/>
                  <a:gd name="connsiteY1131" fmla="*/ 8471 h 10000"/>
                  <a:gd name="connsiteX1132" fmla="*/ 7964 w 10000"/>
                  <a:gd name="connsiteY1132" fmla="*/ 8561 h 10000"/>
                  <a:gd name="connsiteX1133" fmla="*/ 7889 w 10000"/>
                  <a:gd name="connsiteY1133" fmla="*/ 8579 h 10000"/>
                  <a:gd name="connsiteX1134" fmla="*/ 7864 w 10000"/>
                  <a:gd name="connsiteY1134" fmla="*/ 8561 h 10000"/>
                  <a:gd name="connsiteX1135" fmla="*/ 7834 w 10000"/>
                  <a:gd name="connsiteY1135" fmla="*/ 8525 h 10000"/>
                  <a:gd name="connsiteX1136" fmla="*/ 7801 w 10000"/>
                  <a:gd name="connsiteY1136" fmla="*/ 8498 h 10000"/>
                  <a:gd name="connsiteX1137" fmla="*/ 7776 w 10000"/>
                  <a:gd name="connsiteY1137" fmla="*/ 8484 h 10000"/>
                  <a:gd name="connsiteX1138" fmla="*/ 7765 w 10000"/>
                  <a:gd name="connsiteY1138" fmla="*/ 8502 h 10000"/>
                  <a:gd name="connsiteX1139" fmla="*/ 7754 w 10000"/>
                  <a:gd name="connsiteY1139" fmla="*/ 8530 h 10000"/>
                  <a:gd name="connsiteX1140" fmla="*/ 7737 w 10000"/>
                  <a:gd name="connsiteY1140" fmla="*/ 8575 h 10000"/>
                  <a:gd name="connsiteX1141" fmla="*/ 7724 w 10000"/>
                  <a:gd name="connsiteY1141" fmla="*/ 8588 h 10000"/>
                  <a:gd name="connsiteX1142" fmla="*/ 7699 w 10000"/>
                  <a:gd name="connsiteY1142" fmla="*/ 8602 h 10000"/>
                  <a:gd name="connsiteX1143" fmla="*/ 7666 w 10000"/>
                  <a:gd name="connsiteY1143" fmla="*/ 8633 h 10000"/>
                  <a:gd name="connsiteX1144" fmla="*/ 7666 w 10000"/>
                  <a:gd name="connsiteY1144" fmla="*/ 8647 h 10000"/>
                  <a:gd name="connsiteX1145" fmla="*/ 7668 w 10000"/>
                  <a:gd name="connsiteY1145" fmla="*/ 8674 h 10000"/>
                  <a:gd name="connsiteX1146" fmla="*/ 7679 w 10000"/>
                  <a:gd name="connsiteY1146" fmla="*/ 8746 h 10000"/>
                  <a:gd name="connsiteX1147" fmla="*/ 7679 w 10000"/>
                  <a:gd name="connsiteY1147" fmla="*/ 8791 h 10000"/>
                  <a:gd name="connsiteX1148" fmla="*/ 7679 w 10000"/>
                  <a:gd name="connsiteY1148" fmla="*/ 8832 h 10000"/>
                  <a:gd name="connsiteX1149" fmla="*/ 7688 w 10000"/>
                  <a:gd name="connsiteY1149" fmla="*/ 8868 h 10000"/>
                  <a:gd name="connsiteX1150" fmla="*/ 7602 w 10000"/>
                  <a:gd name="connsiteY1150" fmla="*/ 8890 h 10000"/>
                  <a:gd name="connsiteX1151" fmla="*/ 7602 w 10000"/>
                  <a:gd name="connsiteY1151" fmla="*/ 8908 h 10000"/>
                  <a:gd name="connsiteX1152" fmla="*/ 7602 w 10000"/>
                  <a:gd name="connsiteY1152" fmla="*/ 8963 h 10000"/>
                  <a:gd name="connsiteX1153" fmla="*/ 7591 w 10000"/>
                  <a:gd name="connsiteY1153" fmla="*/ 8963 h 10000"/>
                  <a:gd name="connsiteX1154" fmla="*/ 7577 w 10000"/>
                  <a:gd name="connsiteY1154" fmla="*/ 8949 h 10000"/>
                  <a:gd name="connsiteX1155" fmla="*/ 7552 w 10000"/>
                  <a:gd name="connsiteY1155" fmla="*/ 8922 h 10000"/>
                  <a:gd name="connsiteX1156" fmla="*/ 7539 w 10000"/>
                  <a:gd name="connsiteY1156" fmla="*/ 8895 h 10000"/>
                  <a:gd name="connsiteX1157" fmla="*/ 7514 w 10000"/>
                  <a:gd name="connsiteY1157" fmla="*/ 8859 h 10000"/>
                  <a:gd name="connsiteX1158" fmla="*/ 7489 w 10000"/>
                  <a:gd name="connsiteY1158" fmla="*/ 8841 h 10000"/>
                  <a:gd name="connsiteX1159" fmla="*/ 7467 w 10000"/>
                  <a:gd name="connsiteY1159" fmla="*/ 8832 h 10000"/>
                  <a:gd name="connsiteX1160" fmla="*/ 7459 w 10000"/>
                  <a:gd name="connsiteY1160" fmla="*/ 8827 h 10000"/>
                  <a:gd name="connsiteX1161" fmla="*/ 7442 w 10000"/>
                  <a:gd name="connsiteY1161" fmla="*/ 8827 h 10000"/>
                  <a:gd name="connsiteX1162" fmla="*/ 7425 w 10000"/>
                  <a:gd name="connsiteY1162" fmla="*/ 8827 h 10000"/>
                  <a:gd name="connsiteX1163" fmla="*/ 7406 w 10000"/>
                  <a:gd name="connsiteY1163" fmla="*/ 8827 h 10000"/>
                  <a:gd name="connsiteX1164" fmla="*/ 7379 w 10000"/>
                  <a:gd name="connsiteY1164" fmla="*/ 8827 h 10000"/>
                  <a:gd name="connsiteX1165" fmla="*/ 7359 w 10000"/>
                  <a:gd name="connsiteY1165" fmla="*/ 8827 h 10000"/>
                  <a:gd name="connsiteX1166" fmla="*/ 7334 w 10000"/>
                  <a:gd name="connsiteY1166" fmla="*/ 8827 h 10000"/>
                  <a:gd name="connsiteX1167" fmla="*/ 7318 w 10000"/>
                  <a:gd name="connsiteY1167" fmla="*/ 8827 h 10000"/>
                  <a:gd name="connsiteX1168" fmla="*/ 7290 w 10000"/>
                  <a:gd name="connsiteY1168" fmla="*/ 8827 h 10000"/>
                  <a:gd name="connsiteX1169" fmla="*/ 7265 w 10000"/>
                  <a:gd name="connsiteY1169" fmla="*/ 8832 h 10000"/>
                  <a:gd name="connsiteX1170" fmla="*/ 7254 w 10000"/>
                  <a:gd name="connsiteY1170" fmla="*/ 8832 h 10000"/>
                  <a:gd name="connsiteX1171" fmla="*/ 7249 w 10000"/>
                  <a:gd name="connsiteY1171" fmla="*/ 8845 h 10000"/>
                  <a:gd name="connsiteX1172" fmla="*/ 7246 w 10000"/>
                  <a:gd name="connsiteY1172" fmla="*/ 8859 h 10000"/>
                  <a:gd name="connsiteX1173" fmla="*/ 7241 w 10000"/>
                  <a:gd name="connsiteY1173" fmla="*/ 8881 h 10000"/>
                  <a:gd name="connsiteX1174" fmla="*/ 7238 w 10000"/>
                  <a:gd name="connsiteY1174" fmla="*/ 8917 h 10000"/>
                  <a:gd name="connsiteX1175" fmla="*/ 7238 w 10000"/>
                  <a:gd name="connsiteY1175" fmla="*/ 8935 h 10000"/>
                  <a:gd name="connsiteX1176" fmla="*/ 7224 w 10000"/>
                  <a:gd name="connsiteY1176" fmla="*/ 8935 h 10000"/>
                  <a:gd name="connsiteX1177" fmla="*/ 7205 w 10000"/>
                  <a:gd name="connsiteY1177" fmla="*/ 8935 h 10000"/>
                  <a:gd name="connsiteX1178" fmla="*/ 7183 w 10000"/>
                  <a:gd name="connsiteY1178" fmla="*/ 8931 h 10000"/>
                  <a:gd name="connsiteX1179" fmla="*/ 7169 w 10000"/>
                  <a:gd name="connsiteY1179" fmla="*/ 8931 h 10000"/>
                  <a:gd name="connsiteX1180" fmla="*/ 7150 w 10000"/>
                  <a:gd name="connsiteY1180" fmla="*/ 8931 h 10000"/>
                  <a:gd name="connsiteX1181" fmla="*/ 7136 w 10000"/>
                  <a:gd name="connsiteY1181" fmla="*/ 8917 h 10000"/>
                  <a:gd name="connsiteX1182" fmla="*/ 7136 w 10000"/>
                  <a:gd name="connsiteY1182" fmla="*/ 8895 h 10000"/>
                  <a:gd name="connsiteX1183" fmla="*/ 7141 w 10000"/>
                  <a:gd name="connsiteY1183" fmla="*/ 8890 h 10000"/>
                  <a:gd name="connsiteX1184" fmla="*/ 7166 w 10000"/>
                  <a:gd name="connsiteY1184" fmla="*/ 8854 h 10000"/>
                  <a:gd name="connsiteX1185" fmla="*/ 7177 w 10000"/>
                  <a:gd name="connsiteY1185" fmla="*/ 8832 h 10000"/>
                  <a:gd name="connsiteX1186" fmla="*/ 7185 w 10000"/>
                  <a:gd name="connsiteY1186" fmla="*/ 8814 h 10000"/>
                  <a:gd name="connsiteX1187" fmla="*/ 7199 w 10000"/>
                  <a:gd name="connsiteY1187" fmla="*/ 8787 h 10000"/>
                  <a:gd name="connsiteX1188" fmla="*/ 7205 w 10000"/>
                  <a:gd name="connsiteY1188" fmla="*/ 8773 h 10000"/>
                  <a:gd name="connsiteX1189" fmla="*/ 7213 w 10000"/>
                  <a:gd name="connsiteY1189" fmla="*/ 8701 h 10000"/>
                  <a:gd name="connsiteX1190" fmla="*/ 7216 w 10000"/>
                  <a:gd name="connsiteY1190" fmla="*/ 8683 h 10000"/>
                  <a:gd name="connsiteX1191" fmla="*/ 7221 w 10000"/>
                  <a:gd name="connsiteY1191" fmla="*/ 8656 h 10000"/>
                  <a:gd name="connsiteX1192" fmla="*/ 7221 w 10000"/>
                  <a:gd name="connsiteY1192" fmla="*/ 8633 h 10000"/>
                  <a:gd name="connsiteX1193" fmla="*/ 7221 w 10000"/>
                  <a:gd name="connsiteY1193" fmla="*/ 8615 h 10000"/>
                  <a:gd name="connsiteX1194" fmla="*/ 7221 w 10000"/>
                  <a:gd name="connsiteY1194" fmla="*/ 8593 h 10000"/>
                  <a:gd name="connsiteX1195" fmla="*/ 7221 w 10000"/>
                  <a:gd name="connsiteY1195" fmla="*/ 8566 h 10000"/>
                  <a:gd name="connsiteX1196" fmla="*/ 7224 w 10000"/>
                  <a:gd name="connsiteY1196" fmla="*/ 8561 h 10000"/>
                  <a:gd name="connsiteX1197" fmla="*/ 7238 w 10000"/>
                  <a:gd name="connsiteY1197" fmla="*/ 8543 h 10000"/>
                  <a:gd name="connsiteX1198" fmla="*/ 7241 w 10000"/>
                  <a:gd name="connsiteY1198" fmla="*/ 8530 h 10000"/>
                  <a:gd name="connsiteX1199" fmla="*/ 7249 w 10000"/>
                  <a:gd name="connsiteY1199" fmla="*/ 8512 h 10000"/>
                  <a:gd name="connsiteX1200" fmla="*/ 7249 w 10000"/>
                  <a:gd name="connsiteY1200" fmla="*/ 8502 h 10000"/>
                  <a:gd name="connsiteX1201" fmla="*/ 7249 w 10000"/>
                  <a:gd name="connsiteY1201" fmla="*/ 8475 h 10000"/>
                  <a:gd name="connsiteX1202" fmla="*/ 7246 w 10000"/>
                  <a:gd name="connsiteY1202" fmla="*/ 8457 h 10000"/>
                  <a:gd name="connsiteX1203" fmla="*/ 7241 w 10000"/>
                  <a:gd name="connsiteY1203" fmla="*/ 8444 h 10000"/>
                  <a:gd name="connsiteX1204" fmla="*/ 7232 w 10000"/>
                  <a:gd name="connsiteY1204" fmla="*/ 8435 h 10000"/>
                  <a:gd name="connsiteX1205" fmla="*/ 7224 w 10000"/>
                  <a:gd name="connsiteY1205" fmla="*/ 8430 h 10000"/>
                  <a:gd name="connsiteX1206" fmla="*/ 7208 w 10000"/>
                  <a:gd name="connsiteY1206" fmla="*/ 8408 h 10000"/>
                  <a:gd name="connsiteX1207" fmla="*/ 7199 w 10000"/>
                  <a:gd name="connsiteY1207" fmla="*/ 8403 h 10000"/>
                  <a:gd name="connsiteX1208" fmla="*/ 7205 w 10000"/>
                  <a:gd name="connsiteY1208" fmla="*/ 8372 h 10000"/>
                  <a:gd name="connsiteX1209" fmla="*/ 7208 w 10000"/>
                  <a:gd name="connsiteY1209" fmla="*/ 8354 h 10000"/>
                  <a:gd name="connsiteX1210" fmla="*/ 7213 w 10000"/>
                  <a:gd name="connsiteY1210" fmla="*/ 8345 h 10000"/>
                  <a:gd name="connsiteX1211" fmla="*/ 7224 w 10000"/>
                  <a:gd name="connsiteY1211" fmla="*/ 8331 h 10000"/>
                  <a:gd name="connsiteX1212" fmla="*/ 7238 w 10000"/>
                  <a:gd name="connsiteY1212" fmla="*/ 8313 h 10000"/>
                  <a:gd name="connsiteX1213" fmla="*/ 7241 w 10000"/>
                  <a:gd name="connsiteY1213" fmla="*/ 8304 h 10000"/>
                  <a:gd name="connsiteX1214" fmla="*/ 7254 w 10000"/>
                  <a:gd name="connsiteY1214" fmla="*/ 8286 h 10000"/>
                  <a:gd name="connsiteX1215" fmla="*/ 7265 w 10000"/>
                  <a:gd name="connsiteY1215" fmla="*/ 8272 h 10000"/>
                  <a:gd name="connsiteX1216" fmla="*/ 7271 w 10000"/>
                  <a:gd name="connsiteY1216" fmla="*/ 8263 h 10000"/>
                  <a:gd name="connsiteX1217" fmla="*/ 7279 w 10000"/>
                  <a:gd name="connsiteY1217" fmla="*/ 8245 h 10000"/>
                  <a:gd name="connsiteX1218" fmla="*/ 7274 w 10000"/>
                  <a:gd name="connsiteY1218" fmla="*/ 8223 h 10000"/>
                  <a:gd name="connsiteX1219" fmla="*/ 7265 w 10000"/>
                  <a:gd name="connsiteY1219" fmla="*/ 8200 h 10000"/>
                  <a:gd name="connsiteX1220" fmla="*/ 7263 w 10000"/>
                  <a:gd name="connsiteY1220" fmla="*/ 8187 h 10000"/>
                  <a:gd name="connsiteX1221" fmla="*/ 7257 w 10000"/>
                  <a:gd name="connsiteY1221" fmla="*/ 8187 h 10000"/>
                  <a:gd name="connsiteX1222" fmla="*/ 7254 w 10000"/>
                  <a:gd name="connsiteY1222" fmla="*/ 8196 h 10000"/>
                  <a:gd name="connsiteX1223" fmla="*/ 7246 w 10000"/>
                  <a:gd name="connsiteY1223" fmla="*/ 8209 h 10000"/>
                  <a:gd name="connsiteX1224" fmla="*/ 7241 w 10000"/>
                  <a:gd name="connsiteY1224" fmla="*/ 8209 h 10000"/>
                  <a:gd name="connsiteX1225" fmla="*/ 7238 w 10000"/>
                  <a:gd name="connsiteY1225" fmla="*/ 8214 h 10000"/>
                  <a:gd name="connsiteX1226" fmla="*/ 7221 w 10000"/>
                  <a:gd name="connsiteY1226" fmla="*/ 8173 h 10000"/>
                  <a:gd name="connsiteX1227" fmla="*/ 7185 w 10000"/>
                  <a:gd name="connsiteY1227" fmla="*/ 8106 h 10000"/>
                  <a:gd name="connsiteX1228" fmla="*/ 7174 w 10000"/>
                  <a:gd name="connsiteY1228" fmla="*/ 8078 h 10000"/>
                  <a:gd name="connsiteX1229" fmla="*/ 7169 w 10000"/>
                  <a:gd name="connsiteY1229" fmla="*/ 8056 h 10000"/>
                  <a:gd name="connsiteX1230" fmla="*/ 7166 w 10000"/>
                  <a:gd name="connsiteY1230" fmla="*/ 8042 h 10000"/>
                  <a:gd name="connsiteX1231" fmla="*/ 7161 w 10000"/>
                  <a:gd name="connsiteY1231" fmla="*/ 8051 h 10000"/>
                  <a:gd name="connsiteX1232" fmla="*/ 7158 w 10000"/>
                  <a:gd name="connsiteY1232" fmla="*/ 8051 h 10000"/>
                  <a:gd name="connsiteX1233" fmla="*/ 7141 w 10000"/>
                  <a:gd name="connsiteY1233" fmla="*/ 8056 h 10000"/>
                  <a:gd name="connsiteX1234" fmla="*/ 7116 w 10000"/>
                  <a:gd name="connsiteY1234" fmla="*/ 8051 h 10000"/>
                  <a:gd name="connsiteX1235" fmla="*/ 7094 w 10000"/>
                  <a:gd name="connsiteY1235" fmla="*/ 8051 h 10000"/>
                  <a:gd name="connsiteX1236" fmla="*/ 7081 w 10000"/>
                  <a:gd name="connsiteY1236" fmla="*/ 8011 h 10000"/>
                  <a:gd name="connsiteX1237" fmla="*/ 7081 w 10000"/>
                  <a:gd name="connsiteY1237" fmla="*/ 8002 h 10000"/>
                  <a:gd name="connsiteX1238" fmla="*/ 7078 w 10000"/>
                  <a:gd name="connsiteY1238" fmla="*/ 7984 h 10000"/>
                  <a:gd name="connsiteX1239" fmla="*/ 7072 w 10000"/>
                  <a:gd name="connsiteY1239" fmla="*/ 7970 h 10000"/>
                  <a:gd name="connsiteX1240" fmla="*/ 7045 w 10000"/>
                  <a:gd name="connsiteY1240" fmla="*/ 7948 h 10000"/>
                  <a:gd name="connsiteX1241" fmla="*/ 7020 w 10000"/>
                  <a:gd name="connsiteY1241" fmla="*/ 7957 h 10000"/>
                  <a:gd name="connsiteX1242" fmla="*/ 7001 w 10000"/>
                  <a:gd name="connsiteY1242" fmla="*/ 7970 h 10000"/>
                  <a:gd name="connsiteX1243" fmla="*/ 6981 w 10000"/>
                  <a:gd name="connsiteY1243" fmla="*/ 7984 h 10000"/>
                  <a:gd name="connsiteX1244" fmla="*/ 6976 w 10000"/>
                  <a:gd name="connsiteY1244" fmla="*/ 7984 h 10000"/>
                  <a:gd name="connsiteX1245" fmla="*/ 6973 w 10000"/>
                  <a:gd name="connsiteY1245" fmla="*/ 7984 h 10000"/>
                  <a:gd name="connsiteX1246" fmla="*/ 6959 w 10000"/>
                  <a:gd name="connsiteY1246" fmla="*/ 7984 h 10000"/>
                  <a:gd name="connsiteX1247" fmla="*/ 6948 w 10000"/>
                  <a:gd name="connsiteY1247" fmla="*/ 7961 h 10000"/>
                  <a:gd name="connsiteX1248" fmla="*/ 6934 w 10000"/>
                  <a:gd name="connsiteY1248" fmla="*/ 7943 h 10000"/>
                  <a:gd name="connsiteX1249" fmla="*/ 6932 w 10000"/>
                  <a:gd name="connsiteY1249" fmla="*/ 7943 h 10000"/>
                  <a:gd name="connsiteX1250" fmla="*/ 6918 w 10000"/>
                  <a:gd name="connsiteY1250" fmla="*/ 7961 h 10000"/>
                  <a:gd name="connsiteX1251" fmla="*/ 6904 w 10000"/>
                  <a:gd name="connsiteY1251" fmla="*/ 7975 h 10000"/>
                  <a:gd name="connsiteX1252" fmla="*/ 6896 w 10000"/>
                  <a:gd name="connsiteY1252" fmla="*/ 7997 h 10000"/>
                  <a:gd name="connsiteX1253" fmla="*/ 6887 w 10000"/>
                  <a:gd name="connsiteY1253" fmla="*/ 8002 h 10000"/>
                  <a:gd name="connsiteX1254" fmla="*/ 6879 w 10000"/>
                  <a:gd name="connsiteY1254" fmla="*/ 8011 h 10000"/>
                  <a:gd name="connsiteX1255" fmla="*/ 6868 w 10000"/>
                  <a:gd name="connsiteY1255" fmla="*/ 8015 h 10000"/>
                  <a:gd name="connsiteX1256" fmla="*/ 6852 w 10000"/>
                  <a:gd name="connsiteY1256" fmla="*/ 8024 h 10000"/>
                  <a:gd name="connsiteX1257" fmla="*/ 6813 w 10000"/>
                  <a:gd name="connsiteY1257" fmla="*/ 8042 h 10000"/>
                  <a:gd name="connsiteX1258" fmla="*/ 6780 w 10000"/>
                  <a:gd name="connsiteY1258" fmla="*/ 8065 h 10000"/>
                  <a:gd name="connsiteX1259" fmla="*/ 6763 w 10000"/>
                  <a:gd name="connsiteY1259" fmla="*/ 8078 h 10000"/>
                  <a:gd name="connsiteX1260" fmla="*/ 6755 w 10000"/>
                  <a:gd name="connsiteY1260" fmla="*/ 8088 h 10000"/>
                  <a:gd name="connsiteX1261" fmla="*/ 6716 w 10000"/>
                  <a:gd name="connsiteY1261" fmla="*/ 8119 h 10000"/>
                  <a:gd name="connsiteX1262" fmla="*/ 6711 w 10000"/>
                  <a:gd name="connsiteY1262" fmla="*/ 8128 h 10000"/>
                  <a:gd name="connsiteX1263" fmla="*/ 6711 w 10000"/>
                  <a:gd name="connsiteY1263" fmla="*/ 8169 h 10000"/>
                  <a:gd name="connsiteX1264" fmla="*/ 6711 w 10000"/>
                  <a:gd name="connsiteY1264" fmla="*/ 8173 h 10000"/>
                  <a:gd name="connsiteX1265" fmla="*/ 6716 w 10000"/>
                  <a:gd name="connsiteY1265" fmla="*/ 8200 h 10000"/>
                  <a:gd name="connsiteX1266" fmla="*/ 6708 w 10000"/>
                  <a:gd name="connsiteY1266" fmla="*/ 8223 h 10000"/>
                  <a:gd name="connsiteX1267" fmla="*/ 6708 w 10000"/>
                  <a:gd name="connsiteY1267" fmla="*/ 8236 h 10000"/>
                  <a:gd name="connsiteX1268" fmla="*/ 6708 w 10000"/>
                  <a:gd name="connsiteY1268" fmla="*/ 8272 h 10000"/>
                  <a:gd name="connsiteX1269" fmla="*/ 6711 w 10000"/>
                  <a:gd name="connsiteY1269" fmla="*/ 8290 h 10000"/>
                  <a:gd name="connsiteX1270" fmla="*/ 6716 w 10000"/>
                  <a:gd name="connsiteY1270" fmla="*/ 8304 h 10000"/>
                  <a:gd name="connsiteX1271" fmla="*/ 6711 w 10000"/>
                  <a:gd name="connsiteY1271" fmla="*/ 8313 h 10000"/>
                  <a:gd name="connsiteX1272" fmla="*/ 6683 w 10000"/>
                  <a:gd name="connsiteY1272" fmla="*/ 8318 h 10000"/>
                  <a:gd name="connsiteX1273" fmla="*/ 6661 w 10000"/>
                  <a:gd name="connsiteY1273" fmla="*/ 8327 h 10000"/>
                  <a:gd name="connsiteX1274" fmla="*/ 6631 w 10000"/>
                  <a:gd name="connsiteY1274" fmla="*/ 8327 h 10000"/>
                  <a:gd name="connsiteX1275" fmla="*/ 6611 w 10000"/>
                  <a:gd name="connsiteY1275" fmla="*/ 8327 h 10000"/>
                  <a:gd name="connsiteX1276" fmla="*/ 6598 w 10000"/>
                  <a:gd name="connsiteY1276" fmla="*/ 8327 h 10000"/>
                  <a:gd name="connsiteX1277" fmla="*/ 6595 w 10000"/>
                  <a:gd name="connsiteY1277" fmla="*/ 8340 h 10000"/>
                  <a:gd name="connsiteX1278" fmla="*/ 6587 w 10000"/>
                  <a:gd name="connsiteY1278" fmla="*/ 8358 h 10000"/>
                  <a:gd name="connsiteX1279" fmla="*/ 6578 w 10000"/>
                  <a:gd name="connsiteY1279" fmla="*/ 8408 h 10000"/>
                  <a:gd name="connsiteX1280" fmla="*/ 6578 w 10000"/>
                  <a:gd name="connsiteY1280" fmla="*/ 8421 h 10000"/>
                  <a:gd name="connsiteX1281" fmla="*/ 6578 w 10000"/>
                  <a:gd name="connsiteY1281" fmla="*/ 8430 h 10000"/>
                  <a:gd name="connsiteX1282" fmla="*/ 6573 w 10000"/>
                  <a:gd name="connsiteY1282" fmla="*/ 8435 h 10000"/>
                  <a:gd name="connsiteX1283" fmla="*/ 6556 w 10000"/>
                  <a:gd name="connsiteY1283" fmla="*/ 8435 h 10000"/>
                  <a:gd name="connsiteX1284" fmla="*/ 6545 w 10000"/>
                  <a:gd name="connsiteY1284" fmla="*/ 8435 h 10000"/>
                  <a:gd name="connsiteX1285" fmla="*/ 6523 w 10000"/>
                  <a:gd name="connsiteY1285" fmla="*/ 8435 h 10000"/>
                  <a:gd name="connsiteX1286" fmla="*/ 6493 w 10000"/>
                  <a:gd name="connsiteY1286" fmla="*/ 8430 h 10000"/>
                  <a:gd name="connsiteX1287" fmla="*/ 6490 w 10000"/>
                  <a:gd name="connsiteY1287" fmla="*/ 8430 h 10000"/>
                  <a:gd name="connsiteX1288" fmla="*/ 6485 w 10000"/>
                  <a:gd name="connsiteY1288" fmla="*/ 8444 h 10000"/>
                  <a:gd name="connsiteX1289" fmla="*/ 6465 w 10000"/>
                  <a:gd name="connsiteY1289" fmla="*/ 8475 h 10000"/>
                  <a:gd name="connsiteX1290" fmla="*/ 6451 w 10000"/>
                  <a:gd name="connsiteY1290" fmla="*/ 8498 h 10000"/>
                  <a:gd name="connsiteX1291" fmla="*/ 6435 w 10000"/>
                  <a:gd name="connsiteY1291" fmla="*/ 8525 h 10000"/>
                  <a:gd name="connsiteX1292" fmla="*/ 6421 w 10000"/>
                  <a:gd name="connsiteY1292" fmla="*/ 8539 h 10000"/>
                  <a:gd name="connsiteX1293" fmla="*/ 6410 w 10000"/>
                  <a:gd name="connsiteY1293" fmla="*/ 8561 h 10000"/>
                  <a:gd name="connsiteX1294" fmla="*/ 6402 w 10000"/>
                  <a:gd name="connsiteY1294" fmla="*/ 8575 h 10000"/>
                  <a:gd name="connsiteX1295" fmla="*/ 6402 w 10000"/>
                  <a:gd name="connsiteY1295" fmla="*/ 8593 h 10000"/>
                  <a:gd name="connsiteX1296" fmla="*/ 6402 w 10000"/>
                  <a:gd name="connsiteY1296" fmla="*/ 8620 h 10000"/>
                  <a:gd name="connsiteX1297" fmla="*/ 6405 w 10000"/>
                  <a:gd name="connsiteY1297" fmla="*/ 8660 h 10000"/>
                  <a:gd name="connsiteX1298" fmla="*/ 6405 w 10000"/>
                  <a:gd name="connsiteY1298" fmla="*/ 8674 h 10000"/>
                  <a:gd name="connsiteX1299" fmla="*/ 6405 w 10000"/>
                  <a:gd name="connsiteY1299" fmla="*/ 8683 h 10000"/>
                  <a:gd name="connsiteX1300" fmla="*/ 6405 w 10000"/>
                  <a:gd name="connsiteY1300" fmla="*/ 8687 h 10000"/>
                  <a:gd name="connsiteX1301" fmla="*/ 6405 w 10000"/>
                  <a:gd name="connsiteY1301" fmla="*/ 8696 h 10000"/>
                  <a:gd name="connsiteX1302" fmla="*/ 6388 w 10000"/>
                  <a:gd name="connsiteY1302" fmla="*/ 8733 h 10000"/>
                  <a:gd name="connsiteX1303" fmla="*/ 6369 w 10000"/>
                  <a:gd name="connsiteY1303" fmla="*/ 8746 h 10000"/>
                  <a:gd name="connsiteX1304" fmla="*/ 6333 w 10000"/>
                  <a:gd name="connsiteY1304" fmla="*/ 8773 h 10000"/>
                  <a:gd name="connsiteX1305" fmla="*/ 6313 w 10000"/>
                  <a:gd name="connsiteY1305" fmla="*/ 8787 h 10000"/>
                  <a:gd name="connsiteX1306" fmla="*/ 6291 w 10000"/>
                  <a:gd name="connsiteY1306" fmla="*/ 8805 h 10000"/>
                  <a:gd name="connsiteX1307" fmla="*/ 6280 w 10000"/>
                  <a:gd name="connsiteY1307" fmla="*/ 8814 h 10000"/>
                  <a:gd name="connsiteX1308" fmla="*/ 6250 w 10000"/>
                  <a:gd name="connsiteY1308" fmla="*/ 8805 h 10000"/>
                  <a:gd name="connsiteX1309" fmla="*/ 6233 w 10000"/>
                  <a:gd name="connsiteY1309" fmla="*/ 8805 h 10000"/>
                  <a:gd name="connsiteX1310" fmla="*/ 6220 w 10000"/>
                  <a:gd name="connsiteY1310" fmla="*/ 8805 h 10000"/>
                  <a:gd name="connsiteX1311" fmla="*/ 6200 w 10000"/>
                  <a:gd name="connsiteY1311" fmla="*/ 8805 h 10000"/>
                  <a:gd name="connsiteX1312" fmla="*/ 6184 w 10000"/>
                  <a:gd name="connsiteY1312" fmla="*/ 8805 h 10000"/>
                  <a:gd name="connsiteX1313" fmla="*/ 6755 w 10000"/>
                  <a:gd name="connsiteY1313" fmla="*/ 6680 h 10000"/>
                  <a:gd name="connsiteX1314" fmla="*/ 6716 w 10000"/>
                  <a:gd name="connsiteY1314" fmla="*/ 6653 h 10000"/>
                  <a:gd name="connsiteX1315" fmla="*/ 6692 w 10000"/>
                  <a:gd name="connsiteY1315" fmla="*/ 6707 h 10000"/>
                  <a:gd name="connsiteX1316" fmla="*/ 6747 w 10000"/>
                  <a:gd name="connsiteY1316" fmla="*/ 6856 h 10000"/>
                  <a:gd name="connsiteX1317" fmla="*/ 6747 w 10000"/>
                  <a:gd name="connsiteY1317" fmla="*/ 6910 h 10000"/>
                  <a:gd name="connsiteX1318" fmla="*/ 6727 w 10000"/>
                  <a:gd name="connsiteY1318" fmla="*/ 6960 h 10000"/>
                  <a:gd name="connsiteX1319" fmla="*/ 6675 w 10000"/>
                  <a:gd name="connsiteY1319" fmla="*/ 7041 h 10000"/>
                  <a:gd name="connsiteX1320" fmla="*/ 6667 w 10000"/>
                  <a:gd name="connsiteY1320" fmla="*/ 7082 h 10000"/>
                  <a:gd name="connsiteX1321" fmla="*/ 6675 w 10000"/>
                  <a:gd name="connsiteY1321" fmla="*/ 7158 h 10000"/>
                  <a:gd name="connsiteX1322" fmla="*/ 6683 w 10000"/>
                  <a:gd name="connsiteY1322" fmla="*/ 7199 h 10000"/>
                  <a:gd name="connsiteX1323" fmla="*/ 6703 w 10000"/>
                  <a:gd name="connsiteY1323" fmla="*/ 7212 h 10000"/>
                  <a:gd name="connsiteX1324" fmla="*/ 6719 w 10000"/>
                  <a:gd name="connsiteY1324" fmla="*/ 7181 h 10000"/>
                  <a:gd name="connsiteX1325" fmla="*/ 6727 w 10000"/>
                  <a:gd name="connsiteY1325" fmla="*/ 7113 h 10000"/>
                  <a:gd name="connsiteX1326" fmla="*/ 6749 w 10000"/>
                  <a:gd name="connsiteY1326" fmla="*/ 7050 h 10000"/>
                  <a:gd name="connsiteX1327" fmla="*/ 6772 w 10000"/>
                  <a:gd name="connsiteY1327" fmla="*/ 6987 h 10000"/>
                  <a:gd name="connsiteX1328" fmla="*/ 6788 w 10000"/>
                  <a:gd name="connsiteY1328" fmla="*/ 6987 h 10000"/>
                  <a:gd name="connsiteX1329" fmla="*/ 6783 w 10000"/>
                  <a:gd name="connsiteY1329" fmla="*/ 7077 h 10000"/>
                  <a:gd name="connsiteX1330" fmla="*/ 6780 w 10000"/>
                  <a:gd name="connsiteY1330" fmla="*/ 7140 h 10000"/>
                  <a:gd name="connsiteX1331" fmla="*/ 6805 w 10000"/>
                  <a:gd name="connsiteY1331" fmla="*/ 7154 h 10000"/>
                  <a:gd name="connsiteX1332" fmla="*/ 6816 w 10000"/>
                  <a:gd name="connsiteY1332" fmla="*/ 7055 h 10000"/>
                  <a:gd name="connsiteX1333" fmla="*/ 6852 w 10000"/>
                  <a:gd name="connsiteY1333" fmla="*/ 7050 h 10000"/>
                  <a:gd name="connsiteX1334" fmla="*/ 6896 w 10000"/>
                  <a:gd name="connsiteY1334" fmla="*/ 7077 h 10000"/>
                  <a:gd name="connsiteX1335" fmla="*/ 6965 w 10000"/>
                  <a:gd name="connsiteY1335" fmla="*/ 7055 h 10000"/>
                  <a:gd name="connsiteX1336" fmla="*/ 6959 w 10000"/>
                  <a:gd name="connsiteY1336" fmla="*/ 7028 h 10000"/>
                  <a:gd name="connsiteX1337" fmla="*/ 7014 w 10000"/>
                  <a:gd name="connsiteY1337" fmla="*/ 6955 h 10000"/>
                  <a:gd name="connsiteX1338" fmla="*/ 7009 w 10000"/>
                  <a:gd name="connsiteY1338" fmla="*/ 6933 h 10000"/>
                  <a:gd name="connsiteX1339" fmla="*/ 6981 w 10000"/>
                  <a:gd name="connsiteY1339" fmla="*/ 6906 h 10000"/>
                  <a:gd name="connsiteX1340" fmla="*/ 6973 w 10000"/>
                  <a:gd name="connsiteY1340" fmla="*/ 6919 h 10000"/>
                  <a:gd name="connsiteX1341" fmla="*/ 6932 w 10000"/>
                  <a:gd name="connsiteY1341" fmla="*/ 6788 h 10000"/>
                  <a:gd name="connsiteX1342" fmla="*/ 6951 w 10000"/>
                  <a:gd name="connsiteY1342" fmla="*/ 6766 h 10000"/>
                  <a:gd name="connsiteX1343" fmla="*/ 6948 w 10000"/>
                  <a:gd name="connsiteY1343" fmla="*/ 6739 h 10000"/>
                  <a:gd name="connsiteX1344" fmla="*/ 6871 w 10000"/>
                  <a:gd name="connsiteY1344" fmla="*/ 6748 h 10000"/>
                  <a:gd name="connsiteX1345" fmla="*/ 6868 w 10000"/>
                  <a:gd name="connsiteY1345" fmla="*/ 6734 h 10000"/>
                  <a:gd name="connsiteX1346" fmla="*/ 6912 w 10000"/>
                  <a:gd name="connsiteY1346" fmla="*/ 6581 h 10000"/>
                  <a:gd name="connsiteX1347" fmla="*/ 6912 w 10000"/>
                  <a:gd name="connsiteY1347" fmla="*/ 6567 h 10000"/>
                  <a:gd name="connsiteX1348" fmla="*/ 6909 w 10000"/>
                  <a:gd name="connsiteY1348" fmla="*/ 6563 h 10000"/>
                  <a:gd name="connsiteX1349" fmla="*/ 6893 w 10000"/>
                  <a:gd name="connsiteY1349" fmla="*/ 6576 h 10000"/>
                  <a:gd name="connsiteX1350" fmla="*/ 6827 w 10000"/>
                  <a:gd name="connsiteY1350" fmla="*/ 6631 h 10000"/>
                  <a:gd name="connsiteX1351" fmla="*/ 6774 w 10000"/>
                  <a:gd name="connsiteY1351" fmla="*/ 6667 h 10000"/>
                  <a:gd name="connsiteX1352" fmla="*/ 6184 w 10000"/>
                  <a:gd name="connsiteY1352" fmla="*/ 8805 h 10000"/>
                  <a:gd name="connsiteX0" fmla="*/ 6184 w 10000"/>
                  <a:gd name="connsiteY0" fmla="*/ 8805 h 10000"/>
                  <a:gd name="connsiteX1" fmla="*/ 6175 w 10000"/>
                  <a:gd name="connsiteY1" fmla="*/ 8800 h 10000"/>
                  <a:gd name="connsiteX2" fmla="*/ 6167 w 10000"/>
                  <a:gd name="connsiteY2" fmla="*/ 8832 h 10000"/>
                  <a:gd name="connsiteX3" fmla="*/ 6167 w 10000"/>
                  <a:gd name="connsiteY3" fmla="*/ 8845 h 10000"/>
                  <a:gd name="connsiteX4" fmla="*/ 6140 w 10000"/>
                  <a:gd name="connsiteY4" fmla="*/ 8877 h 10000"/>
                  <a:gd name="connsiteX5" fmla="*/ 6098 w 10000"/>
                  <a:gd name="connsiteY5" fmla="*/ 8904 h 10000"/>
                  <a:gd name="connsiteX6" fmla="*/ 6090 w 10000"/>
                  <a:gd name="connsiteY6" fmla="*/ 8904 h 10000"/>
                  <a:gd name="connsiteX7" fmla="*/ 6082 w 10000"/>
                  <a:gd name="connsiteY7" fmla="*/ 8904 h 10000"/>
                  <a:gd name="connsiteX8" fmla="*/ 6082 w 10000"/>
                  <a:gd name="connsiteY8" fmla="*/ 8958 h 10000"/>
                  <a:gd name="connsiteX9" fmla="*/ 6082 w 10000"/>
                  <a:gd name="connsiteY9" fmla="*/ 8963 h 10000"/>
                  <a:gd name="connsiteX10" fmla="*/ 6079 w 10000"/>
                  <a:gd name="connsiteY10" fmla="*/ 9012 h 10000"/>
                  <a:gd name="connsiteX11" fmla="*/ 6073 w 10000"/>
                  <a:gd name="connsiteY11" fmla="*/ 9066 h 10000"/>
                  <a:gd name="connsiteX12" fmla="*/ 6073 w 10000"/>
                  <a:gd name="connsiteY12" fmla="*/ 9120 h 10000"/>
                  <a:gd name="connsiteX13" fmla="*/ 6073 w 10000"/>
                  <a:gd name="connsiteY13" fmla="*/ 9147 h 10000"/>
                  <a:gd name="connsiteX14" fmla="*/ 6073 w 10000"/>
                  <a:gd name="connsiteY14" fmla="*/ 9197 h 10000"/>
                  <a:gd name="connsiteX15" fmla="*/ 6068 w 10000"/>
                  <a:gd name="connsiteY15" fmla="*/ 9233 h 10000"/>
                  <a:gd name="connsiteX16" fmla="*/ 6065 w 10000"/>
                  <a:gd name="connsiteY16" fmla="*/ 9301 h 10000"/>
                  <a:gd name="connsiteX17" fmla="*/ 6065 w 10000"/>
                  <a:gd name="connsiteY17" fmla="*/ 9350 h 10000"/>
                  <a:gd name="connsiteX18" fmla="*/ 6060 w 10000"/>
                  <a:gd name="connsiteY18" fmla="*/ 9382 h 10000"/>
                  <a:gd name="connsiteX19" fmla="*/ 6060 w 10000"/>
                  <a:gd name="connsiteY19" fmla="*/ 9409 h 10000"/>
                  <a:gd name="connsiteX20" fmla="*/ 6051 w 10000"/>
                  <a:gd name="connsiteY20" fmla="*/ 9423 h 10000"/>
                  <a:gd name="connsiteX21" fmla="*/ 6049 w 10000"/>
                  <a:gd name="connsiteY21" fmla="*/ 9436 h 10000"/>
                  <a:gd name="connsiteX22" fmla="*/ 6035 w 10000"/>
                  <a:gd name="connsiteY22" fmla="*/ 9450 h 10000"/>
                  <a:gd name="connsiteX23" fmla="*/ 6026 w 10000"/>
                  <a:gd name="connsiteY23" fmla="*/ 9459 h 10000"/>
                  <a:gd name="connsiteX24" fmla="*/ 6018 w 10000"/>
                  <a:gd name="connsiteY24" fmla="*/ 9445 h 10000"/>
                  <a:gd name="connsiteX25" fmla="*/ 6007 w 10000"/>
                  <a:gd name="connsiteY25" fmla="*/ 9409 h 10000"/>
                  <a:gd name="connsiteX26" fmla="*/ 5985 w 10000"/>
                  <a:gd name="connsiteY26" fmla="*/ 9369 h 10000"/>
                  <a:gd name="connsiteX27" fmla="*/ 5969 w 10000"/>
                  <a:gd name="connsiteY27" fmla="*/ 9332 h 10000"/>
                  <a:gd name="connsiteX28" fmla="*/ 5955 w 10000"/>
                  <a:gd name="connsiteY28" fmla="*/ 9314 h 10000"/>
                  <a:gd name="connsiteX29" fmla="*/ 5952 w 10000"/>
                  <a:gd name="connsiteY29" fmla="*/ 9305 h 10000"/>
                  <a:gd name="connsiteX30" fmla="*/ 5935 w 10000"/>
                  <a:gd name="connsiteY30" fmla="*/ 9305 h 10000"/>
                  <a:gd name="connsiteX31" fmla="*/ 5922 w 10000"/>
                  <a:gd name="connsiteY31" fmla="*/ 9319 h 10000"/>
                  <a:gd name="connsiteX32" fmla="*/ 5913 w 10000"/>
                  <a:gd name="connsiteY32" fmla="*/ 9328 h 10000"/>
                  <a:gd name="connsiteX33" fmla="*/ 5905 w 10000"/>
                  <a:gd name="connsiteY33" fmla="*/ 9332 h 10000"/>
                  <a:gd name="connsiteX34" fmla="*/ 5897 w 10000"/>
                  <a:gd name="connsiteY34" fmla="*/ 9350 h 10000"/>
                  <a:gd name="connsiteX35" fmla="*/ 5875 w 10000"/>
                  <a:gd name="connsiteY35" fmla="*/ 9364 h 10000"/>
                  <a:gd name="connsiteX36" fmla="*/ 5850 w 10000"/>
                  <a:gd name="connsiteY36" fmla="*/ 9391 h 10000"/>
                  <a:gd name="connsiteX37" fmla="*/ 5833 w 10000"/>
                  <a:gd name="connsiteY37" fmla="*/ 9405 h 10000"/>
                  <a:gd name="connsiteX38" fmla="*/ 5822 w 10000"/>
                  <a:gd name="connsiteY38" fmla="*/ 9409 h 10000"/>
                  <a:gd name="connsiteX39" fmla="*/ 5800 w 10000"/>
                  <a:gd name="connsiteY39" fmla="*/ 9423 h 10000"/>
                  <a:gd name="connsiteX40" fmla="*/ 5784 w 10000"/>
                  <a:gd name="connsiteY40" fmla="*/ 9436 h 10000"/>
                  <a:gd name="connsiteX41" fmla="*/ 5767 w 10000"/>
                  <a:gd name="connsiteY41" fmla="*/ 9450 h 10000"/>
                  <a:gd name="connsiteX42" fmla="*/ 5751 w 10000"/>
                  <a:gd name="connsiteY42" fmla="*/ 9463 h 10000"/>
                  <a:gd name="connsiteX43" fmla="*/ 5745 w 10000"/>
                  <a:gd name="connsiteY43" fmla="*/ 9472 h 10000"/>
                  <a:gd name="connsiteX44" fmla="*/ 5751 w 10000"/>
                  <a:gd name="connsiteY44" fmla="*/ 9477 h 10000"/>
                  <a:gd name="connsiteX45" fmla="*/ 5762 w 10000"/>
                  <a:gd name="connsiteY45" fmla="*/ 9504 h 10000"/>
                  <a:gd name="connsiteX46" fmla="*/ 5767 w 10000"/>
                  <a:gd name="connsiteY46" fmla="*/ 9526 h 10000"/>
                  <a:gd name="connsiteX47" fmla="*/ 5784 w 10000"/>
                  <a:gd name="connsiteY47" fmla="*/ 9576 h 10000"/>
                  <a:gd name="connsiteX48" fmla="*/ 5797 w 10000"/>
                  <a:gd name="connsiteY48" fmla="*/ 9603 h 10000"/>
                  <a:gd name="connsiteX49" fmla="*/ 5808 w 10000"/>
                  <a:gd name="connsiteY49" fmla="*/ 9644 h 10000"/>
                  <a:gd name="connsiteX50" fmla="*/ 5822 w 10000"/>
                  <a:gd name="connsiteY50" fmla="*/ 9671 h 10000"/>
                  <a:gd name="connsiteX51" fmla="*/ 5825 w 10000"/>
                  <a:gd name="connsiteY51" fmla="*/ 9684 h 10000"/>
                  <a:gd name="connsiteX52" fmla="*/ 5831 w 10000"/>
                  <a:gd name="connsiteY52" fmla="*/ 9684 h 10000"/>
                  <a:gd name="connsiteX53" fmla="*/ 5825 w 10000"/>
                  <a:gd name="connsiteY53" fmla="*/ 9698 h 10000"/>
                  <a:gd name="connsiteX54" fmla="*/ 5806 w 10000"/>
                  <a:gd name="connsiteY54" fmla="*/ 9725 h 10000"/>
                  <a:gd name="connsiteX55" fmla="*/ 5792 w 10000"/>
                  <a:gd name="connsiteY55" fmla="*/ 9738 h 10000"/>
                  <a:gd name="connsiteX56" fmla="*/ 5737 w 10000"/>
                  <a:gd name="connsiteY56" fmla="*/ 9793 h 10000"/>
                  <a:gd name="connsiteX57" fmla="*/ 5728 w 10000"/>
                  <a:gd name="connsiteY57" fmla="*/ 9806 h 10000"/>
                  <a:gd name="connsiteX58" fmla="*/ 5712 w 10000"/>
                  <a:gd name="connsiteY58" fmla="*/ 9815 h 10000"/>
                  <a:gd name="connsiteX59" fmla="*/ 5690 w 10000"/>
                  <a:gd name="connsiteY59" fmla="*/ 9838 h 10000"/>
                  <a:gd name="connsiteX60" fmla="*/ 5679 w 10000"/>
                  <a:gd name="connsiteY60" fmla="*/ 9842 h 10000"/>
                  <a:gd name="connsiteX61" fmla="*/ 5665 w 10000"/>
                  <a:gd name="connsiteY61" fmla="*/ 9842 h 10000"/>
                  <a:gd name="connsiteX62" fmla="*/ 5648 w 10000"/>
                  <a:gd name="connsiteY62" fmla="*/ 9851 h 10000"/>
                  <a:gd name="connsiteX63" fmla="*/ 5621 w 10000"/>
                  <a:gd name="connsiteY63" fmla="*/ 9892 h 10000"/>
                  <a:gd name="connsiteX64" fmla="*/ 5544 w 10000"/>
                  <a:gd name="connsiteY64" fmla="*/ 9946 h 10000"/>
                  <a:gd name="connsiteX65" fmla="*/ 5406 w 10000"/>
                  <a:gd name="connsiteY65" fmla="*/ 10000 h 10000"/>
                  <a:gd name="connsiteX66" fmla="*/ 5350 w 10000"/>
                  <a:gd name="connsiteY66" fmla="*/ 9986 h 10000"/>
                  <a:gd name="connsiteX67" fmla="*/ 5342 w 10000"/>
                  <a:gd name="connsiteY67" fmla="*/ 9950 h 10000"/>
                  <a:gd name="connsiteX68" fmla="*/ 5342 w 10000"/>
                  <a:gd name="connsiteY68" fmla="*/ 9932 h 10000"/>
                  <a:gd name="connsiteX69" fmla="*/ 5342 w 10000"/>
                  <a:gd name="connsiteY69" fmla="*/ 9923 h 10000"/>
                  <a:gd name="connsiteX70" fmla="*/ 5342 w 10000"/>
                  <a:gd name="connsiteY70" fmla="*/ 9919 h 10000"/>
                  <a:gd name="connsiteX71" fmla="*/ 5348 w 10000"/>
                  <a:gd name="connsiteY71" fmla="*/ 9919 h 10000"/>
                  <a:gd name="connsiteX72" fmla="*/ 5348 w 10000"/>
                  <a:gd name="connsiteY72" fmla="*/ 9910 h 10000"/>
                  <a:gd name="connsiteX73" fmla="*/ 5350 w 10000"/>
                  <a:gd name="connsiteY73" fmla="*/ 9910 h 10000"/>
                  <a:gd name="connsiteX74" fmla="*/ 5350 w 10000"/>
                  <a:gd name="connsiteY74" fmla="*/ 9905 h 10000"/>
                  <a:gd name="connsiteX75" fmla="*/ 5356 w 10000"/>
                  <a:gd name="connsiteY75" fmla="*/ 9905 h 10000"/>
                  <a:gd name="connsiteX76" fmla="*/ 5356 w 10000"/>
                  <a:gd name="connsiteY76" fmla="*/ 9896 h 10000"/>
                  <a:gd name="connsiteX77" fmla="*/ 5359 w 10000"/>
                  <a:gd name="connsiteY77" fmla="*/ 9896 h 10000"/>
                  <a:gd name="connsiteX78" fmla="*/ 5359 w 10000"/>
                  <a:gd name="connsiteY78" fmla="*/ 9892 h 10000"/>
                  <a:gd name="connsiteX79" fmla="*/ 5364 w 10000"/>
                  <a:gd name="connsiteY79" fmla="*/ 9892 h 10000"/>
                  <a:gd name="connsiteX80" fmla="*/ 5364 w 10000"/>
                  <a:gd name="connsiteY80" fmla="*/ 9883 h 10000"/>
                  <a:gd name="connsiteX81" fmla="*/ 5359 w 10000"/>
                  <a:gd name="connsiteY81" fmla="*/ 9883 h 10000"/>
                  <a:gd name="connsiteX82" fmla="*/ 5359 w 10000"/>
                  <a:gd name="connsiteY82" fmla="*/ 9878 h 10000"/>
                  <a:gd name="connsiteX83" fmla="*/ 5359 w 10000"/>
                  <a:gd name="connsiteY83" fmla="*/ 9869 h 10000"/>
                  <a:gd name="connsiteX84" fmla="*/ 5356 w 10000"/>
                  <a:gd name="connsiteY84" fmla="*/ 9869 h 10000"/>
                  <a:gd name="connsiteX85" fmla="*/ 5356 w 10000"/>
                  <a:gd name="connsiteY85" fmla="*/ 9865 h 10000"/>
                  <a:gd name="connsiteX86" fmla="*/ 5350 w 10000"/>
                  <a:gd name="connsiteY86" fmla="*/ 9865 h 10000"/>
                  <a:gd name="connsiteX87" fmla="*/ 5350 w 10000"/>
                  <a:gd name="connsiteY87" fmla="*/ 9856 h 10000"/>
                  <a:gd name="connsiteX88" fmla="*/ 5348 w 10000"/>
                  <a:gd name="connsiteY88" fmla="*/ 9856 h 10000"/>
                  <a:gd name="connsiteX89" fmla="*/ 5348 w 10000"/>
                  <a:gd name="connsiteY89" fmla="*/ 9851 h 10000"/>
                  <a:gd name="connsiteX90" fmla="*/ 5348 w 10000"/>
                  <a:gd name="connsiteY90" fmla="*/ 9842 h 10000"/>
                  <a:gd name="connsiteX91" fmla="*/ 5348 w 10000"/>
                  <a:gd name="connsiteY91" fmla="*/ 9838 h 10000"/>
                  <a:gd name="connsiteX92" fmla="*/ 5348 w 10000"/>
                  <a:gd name="connsiteY92" fmla="*/ 9829 h 10000"/>
                  <a:gd name="connsiteX93" fmla="*/ 5348 w 10000"/>
                  <a:gd name="connsiteY93" fmla="*/ 9820 h 10000"/>
                  <a:gd name="connsiteX94" fmla="*/ 5348 w 10000"/>
                  <a:gd name="connsiteY94" fmla="*/ 9815 h 10000"/>
                  <a:gd name="connsiteX95" fmla="*/ 5348 w 10000"/>
                  <a:gd name="connsiteY95" fmla="*/ 9806 h 10000"/>
                  <a:gd name="connsiteX96" fmla="*/ 5350 w 10000"/>
                  <a:gd name="connsiteY96" fmla="*/ 9806 h 10000"/>
                  <a:gd name="connsiteX97" fmla="*/ 5350 w 10000"/>
                  <a:gd name="connsiteY97" fmla="*/ 9802 h 10000"/>
                  <a:gd name="connsiteX98" fmla="*/ 5350 w 10000"/>
                  <a:gd name="connsiteY98" fmla="*/ 9793 h 10000"/>
                  <a:gd name="connsiteX99" fmla="*/ 5356 w 10000"/>
                  <a:gd name="connsiteY99" fmla="*/ 9788 h 10000"/>
                  <a:gd name="connsiteX100" fmla="*/ 5356 w 10000"/>
                  <a:gd name="connsiteY100" fmla="*/ 9779 h 10000"/>
                  <a:gd name="connsiteX101" fmla="*/ 5359 w 10000"/>
                  <a:gd name="connsiteY101" fmla="*/ 9779 h 10000"/>
                  <a:gd name="connsiteX102" fmla="*/ 5359 w 10000"/>
                  <a:gd name="connsiteY102" fmla="*/ 9774 h 10000"/>
                  <a:gd name="connsiteX103" fmla="*/ 5364 w 10000"/>
                  <a:gd name="connsiteY103" fmla="*/ 9765 h 10000"/>
                  <a:gd name="connsiteX104" fmla="*/ 5397 w 10000"/>
                  <a:gd name="connsiteY104" fmla="*/ 9698 h 10000"/>
                  <a:gd name="connsiteX105" fmla="*/ 5397 w 10000"/>
                  <a:gd name="connsiteY105" fmla="*/ 9662 h 10000"/>
                  <a:gd name="connsiteX106" fmla="*/ 5381 w 10000"/>
                  <a:gd name="connsiteY106" fmla="*/ 9648 h 10000"/>
                  <a:gd name="connsiteX107" fmla="*/ 5381 w 10000"/>
                  <a:gd name="connsiteY107" fmla="*/ 9608 h 10000"/>
                  <a:gd name="connsiteX108" fmla="*/ 5400 w 10000"/>
                  <a:gd name="connsiteY108" fmla="*/ 9590 h 10000"/>
                  <a:gd name="connsiteX109" fmla="*/ 5392 w 10000"/>
                  <a:gd name="connsiteY109" fmla="*/ 9553 h 10000"/>
                  <a:gd name="connsiteX110" fmla="*/ 5375 w 10000"/>
                  <a:gd name="connsiteY110" fmla="*/ 9526 h 10000"/>
                  <a:gd name="connsiteX111" fmla="*/ 5350 w 10000"/>
                  <a:gd name="connsiteY111" fmla="*/ 9504 h 10000"/>
                  <a:gd name="connsiteX112" fmla="*/ 5323 w 10000"/>
                  <a:gd name="connsiteY112" fmla="*/ 9562 h 10000"/>
                  <a:gd name="connsiteX113" fmla="*/ 5309 w 10000"/>
                  <a:gd name="connsiteY113" fmla="*/ 9535 h 10000"/>
                  <a:gd name="connsiteX114" fmla="*/ 5312 w 10000"/>
                  <a:gd name="connsiteY114" fmla="*/ 9436 h 10000"/>
                  <a:gd name="connsiteX115" fmla="*/ 5276 w 10000"/>
                  <a:gd name="connsiteY115" fmla="*/ 9409 h 10000"/>
                  <a:gd name="connsiteX116" fmla="*/ 5270 w 10000"/>
                  <a:gd name="connsiteY116" fmla="*/ 9418 h 10000"/>
                  <a:gd name="connsiteX117" fmla="*/ 5259 w 10000"/>
                  <a:gd name="connsiteY117" fmla="*/ 9423 h 10000"/>
                  <a:gd name="connsiteX118" fmla="*/ 5243 w 10000"/>
                  <a:gd name="connsiteY118" fmla="*/ 9445 h 10000"/>
                  <a:gd name="connsiteX119" fmla="*/ 5229 w 10000"/>
                  <a:gd name="connsiteY119" fmla="*/ 9450 h 10000"/>
                  <a:gd name="connsiteX120" fmla="*/ 5221 w 10000"/>
                  <a:gd name="connsiteY120" fmla="*/ 9459 h 10000"/>
                  <a:gd name="connsiteX121" fmla="*/ 5199 w 10000"/>
                  <a:gd name="connsiteY121" fmla="*/ 9463 h 10000"/>
                  <a:gd name="connsiteX122" fmla="*/ 5179 w 10000"/>
                  <a:gd name="connsiteY122" fmla="*/ 9463 h 10000"/>
                  <a:gd name="connsiteX123" fmla="*/ 5166 w 10000"/>
                  <a:gd name="connsiteY123" fmla="*/ 9450 h 10000"/>
                  <a:gd name="connsiteX124" fmla="*/ 5155 w 10000"/>
                  <a:gd name="connsiteY124" fmla="*/ 9432 h 10000"/>
                  <a:gd name="connsiteX125" fmla="*/ 5149 w 10000"/>
                  <a:gd name="connsiteY125" fmla="*/ 9432 h 10000"/>
                  <a:gd name="connsiteX126" fmla="*/ 5146 w 10000"/>
                  <a:gd name="connsiteY126" fmla="*/ 9432 h 10000"/>
                  <a:gd name="connsiteX127" fmla="*/ 5146 w 10000"/>
                  <a:gd name="connsiteY127" fmla="*/ 9436 h 10000"/>
                  <a:gd name="connsiteX128" fmla="*/ 5132 w 10000"/>
                  <a:gd name="connsiteY128" fmla="*/ 9445 h 10000"/>
                  <a:gd name="connsiteX129" fmla="*/ 5124 w 10000"/>
                  <a:gd name="connsiteY129" fmla="*/ 9463 h 10000"/>
                  <a:gd name="connsiteX130" fmla="*/ 5119 w 10000"/>
                  <a:gd name="connsiteY130" fmla="*/ 9472 h 10000"/>
                  <a:gd name="connsiteX131" fmla="*/ 5094 w 10000"/>
                  <a:gd name="connsiteY131" fmla="*/ 9486 h 10000"/>
                  <a:gd name="connsiteX132" fmla="*/ 5075 w 10000"/>
                  <a:gd name="connsiteY132" fmla="*/ 9490 h 10000"/>
                  <a:gd name="connsiteX133" fmla="*/ 5058 w 10000"/>
                  <a:gd name="connsiteY133" fmla="*/ 9499 h 10000"/>
                  <a:gd name="connsiteX134" fmla="*/ 5028 w 10000"/>
                  <a:gd name="connsiteY134" fmla="*/ 9513 h 10000"/>
                  <a:gd name="connsiteX135" fmla="*/ 5006 w 10000"/>
                  <a:gd name="connsiteY135" fmla="*/ 9522 h 10000"/>
                  <a:gd name="connsiteX136" fmla="*/ 4986 w 10000"/>
                  <a:gd name="connsiteY136" fmla="*/ 9535 h 10000"/>
                  <a:gd name="connsiteX137" fmla="*/ 4948 w 10000"/>
                  <a:gd name="connsiteY137" fmla="*/ 9549 h 10000"/>
                  <a:gd name="connsiteX138" fmla="*/ 4925 w 10000"/>
                  <a:gd name="connsiteY138" fmla="*/ 9549 h 10000"/>
                  <a:gd name="connsiteX139" fmla="*/ 4906 w 10000"/>
                  <a:gd name="connsiteY139" fmla="*/ 9549 h 10000"/>
                  <a:gd name="connsiteX140" fmla="*/ 4892 w 10000"/>
                  <a:gd name="connsiteY140" fmla="*/ 9553 h 10000"/>
                  <a:gd name="connsiteX141" fmla="*/ 4890 w 10000"/>
                  <a:gd name="connsiteY141" fmla="*/ 9562 h 10000"/>
                  <a:gd name="connsiteX142" fmla="*/ 4881 w 10000"/>
                  <a:gd name="connsiteY142" fmla="*/ 9576 h 10000"/>
                  <a:gd name="connsiteX143" fmla="*/ 4873 w 10000"/>
                  <a:gd name="connsiteY143" fmla="*/ 9594 h 10000"/>
                  <a:gd name="connsiteX144" fmla="*/ 4868 w 10000"/>
                  <a:gd name="connsiteY144" fmla="*/ 9581 h 10000"/>
                  <a:gd name="connsiteX145" fmla="*/ 4865 w 10000"/>
                  <a:gd name="connsiteY145" fmla="*/ 9567 h 10000"/>
                  <a:gd name="connsiteX146" fmla="*/ 4851 w 10000"/>
                  <a:gd name="connsiteY146" fmla="*/ 9567 h 10000"/>
                  <a:gd name="connsiteX147" fmla="*/ 4848 w 10000"/>
                  <a:gd name="connsiteY147" fmla="*/ 9576 h 10000"/>
                  <a:gd name="connsiteX148" fmla="*/ 4829 w 10000"/>
                  <a:gd name="connsiteY148" fmla="*/ 9581 h 10000"/>
                  <a:gd name="connsiteX149" fmla="*/ 4818 w 10000"/>
                  <a:gd name="connsiteY149" fmla="*/ 9576 h 10000"/>
                  <a:gd name="connsiteX150" fmla="*/ 4810 w 10000"/>
                  <a:gd name="connsiteY150" fmla="*/ 9576 h 10000"/>
                  <a:gd name="connsiteX151" fmla="*/ 4796 w 10000"/>
                  <a:gd name="connsiteY151" fmla="*/ 9581 h 10000"/>
                  <a:gd name="connsiteX152" fmla="*/ 4788 w 10000"/>
                  <a:gd name="connsiteY152" fmla="*/ 9576 h 10000"/>
                  <a:gd name="connsiteX153" fmla="*/ 4779 w 10000"/>
                  <a:gd name="connsiteY153" fmla="*/ 9576 h 10000"/>
                  <a:gd name="connsiteX154" fmla="*/ 4768 w 10000"/>
                  <a:gd name="connsiteY154" fmla="*/ 9581 h 10000"/>
                  <a:gd name="connsiteX155" fmla="*/ 4760 w 10000"/>
                  <a:gd name="connsiteY155" fmla="*/ 9553 h 10000"/>
                  <a:gd name="connsiteX156" fmla="*/ 4754 w 10000"/>
                  <a:gd name="connsiteY156" fmla="*/ 9526 h 10000"/>
                  <a:gd name="connsiteX157" fmla="*/ 4754 w 10000"/>
                  <a:gd name="connsiteY157" fmla="*/ 9486 h 10000"/>
                  <a:gd name="connsiteX158" fmla="*/ 4754 w 10000"/>
                  <a:gd name="connsiteY158" fmla="*/ 9445 h 10000"/>
                  <a:gd name="connsiteX159" fmla="*/ 4760 w 10000"/>
                  <a:gd name="connsiteY159" fmla="*/ 9432 h 10000"/>
                  <a:gd name="connsiteX160" fmla="*/ 4760 w 10000"/>
                  <a:gd name="connsiteY160" fmla="*/ 9396 h 10000"/>
                  <a:gd name="connsiteX161" fmla="*/ 4760 w 10000"/>
                  <a:gd name="connsiteY161" fmla="*/ 9382 h 10000"/>
                  <a:gd name="connsiteX162" fmla="*/ 4760 w 10000"/>
                  <a:gd name="connsiteY162" fmla="*/ 9355 h 10000"/>
                  <a:gd name="connsiteX163" fmla="*/ 4749 w 10000"/>
                  <a:gd name="connsiteY163" fmla="*/ 9341 h 10000"/>
                  <a:gd name="connsiteX164" fmla="*/ 4746 w 10000"/>
                  <a:gd name="connsiteY164" fmla="*/ 9332 h 10000"/>
                  <a:gd name="connsiteX165" fmla="*/ 4732 w 10000"/>
                  <a:gd name="connsiteY165" fmla="*/ 9328 h 10000"/>
                  <a:gd name="connsiteX166" fmla="*/ 4716 w 10000"/>
                  <a:gd name="connsiteY166" fmla="*/ 9292 h 10000"/>
                  <a:gd name="connsiteX167" fmla="*/ 4705 w 10000"/>
                  <a:gd name="connsiteY167" fmla="*/ 9274 h 10000"/>
                  <a:gd name="connsiteX168" fmla="*/ 4699 w 10000"/>
                  <a:gd name="connsiteY168" fmla="*/ 9278 h 10000"/>
                  <a:gd name="connsiteX169" fmla="*/ 4696 w 10000"/>
                  <a:gd name="connsiteY169" fmla="*/ 9287 h 10000"/>
                  <a:gd name="connsiteX170" fmla="*/ 4680 w 10000"/>
                  <a:gd name="connsiteY170" fmla="*/ 9292 h 10000"/>
                  <a:gd name="connsiteX171" fmla="*/ 4672 w 10000"/>
                  <a:gd name="connsiteY171" fmla="*/ 9274 h 10000"/>
                  <a:gd name="connsiteX172" fmla="*/ 4636 w 10000"/>
                  <a:gd name="connsiteY172" fmla="*/ 9224 h 10000"/>
                  <a:gd name="connsiteX173" fmla="*/ 4616 w 10000"/>
                  <a:gd name="connsiteY173" fmla="*/ 9211 h 10000"/>
                  <a:gd name="connsiteX174" fmla="*/ 4608 w 10000"/>
                  <a:gd name="connsiteY174" fmla="*/ 9206 h 10000"/>
                  <a:gd name="connsiteX175" fmla="*/ 4616 w 10000"/>
                  <a:gd name="connsiteY175" fmla="*/ 9193 h 10000"/>
                  <a:gd name="connsiteX176" fmla="*/ 4633 w 10000"/>
                  <a:gd name="connsiteY176" fmla="*/ 9184 h 10000"/>
                  <a:gd name="connsiteX177" fmla="*/ 4616 w 10000"/>
                  <a:gd name="connsiteY177" fmla="*/ 9120 h 10000"/>
                  <a:gd name="connsiteX178" fmla="*/ 4625 w 10000"/>
                  <a:gd name="connsiteY178" fmla="*/ 9039 h 10000"/>
                  <a:gd name="connsiteX179" fmla="*/ 4616 w 10000"/>
                  <a:gd name="connsiteY179" fmla="*/ 9026 h 10000"/>
                  <a:gd name="connsiteX180" fmla="*/ 4600 w 10000"/>
                  <a:gd name="connsiteY180" fmla="*/ 9017 h 10000"/>
                  <a:gd name="connsiteX181" fmla="*/ 4583 w 10000"/>
                  <a:gd name="connsiteY181" fmla="*/ 9003 h 10000"/>
                  <a:gd name="connsiteX182" fmla="*/ 4570 w 10000"/>
                  <a:gd name="connsiteY182" fmla="*/ 9012 h 10000"/>
                  <a:gd name="connsiteX183" fmla="*/ 4570 w 10000"/>
                  <a:gd name="connsiteY183" fmla="*/ 9026 h 10000"/>
                  <a:gd name="connsiteX184" fmla="*/ 4570 w 10000"/>
                  <a:gd name="connsiteY184" fmla="*/ 9035 h 10000"/>
                  <a:gd name="connsiteX185" fmla="*/ 4578 w 10000"/>
                  <a:gd name="connsiteY185" fmla="*/ 9048 h 10000"/>
                  <a:gd name="connsiteX186" fmla="*/ 4583 w 10000"/>
                  <a:gd name="connsiteY186" fmla="*/ 9089 h 10000"/>
                  <a:gd name="connsiteX187" fmla="*/ 4586 w 10000"/>
                  <a:gd name="connsiteY187" fmla="*/ 9116 h 10000"/>
                  <a:gd name="connsiteX188" fmla="*/ 4586 w 10000"/>
                  <a:gd name="connsiteY188" fmla="*/ 9120 h 10000"/>
                  <a:gd name="connsiteX189" fmla="*/ 4583 w 10000"/>
                  <a:gd name="connsiteY189" fmla="*/ 9143 h 10000"/>
                  <a:gd name="connsiteX190" fmla="*/ 4583 w 10000"/>
                  <a:gd name="connsiteY190" fmla="*/ 9170 h 10000"/>
                  <a:gd name="connsiteX191" fmla="*/ 4578 w 10000"/>
                  <a:gd name="connsiteY191" fmla="*/ 9175 h 10000"/>
                  <a:gd name="connsiteX192" fmla="*/ 4570 w 10000"/>
                  <a:gd name="connsiteY192" fmla="*/ 9197 h 10000"/>
                  <a:gd name="connsiteX193" fmla="*/ 4556 w 10000"/>
                  <a:gd name="connsiteY193" fmla="*/ 9170 h 10000"/>
                  <a:gd name="connsiteX194" fmla="*/ 4553 w 10000"/>
                  <a:gd name="connsiteY194" fmla="*/ 9147 h 10000"/>
                  <a:gd name="connsiteX195" fmla="*/ 4545 w 10000"/>
                  <a:gd name="connsiteY195" fmla="*/ 9120 h 10000"/>
                  <a:gd name="connsiteX196" fmla="*/ 4539 w 10000"/>
                  <a:gd name="connsiteY196" fmla="*/ 9093 h 10000"/>
                  <a:gd name="connsiteX197" fmla="*/ 4531 w 10000"/>
                  <a:gd name="connsiteY197" fmla="*/ 9062 h 10000"/>
                  <a:gd name="connsiteX198" fmla="*/ 4523 w 10000"/>
                  <a:gd name="connsiteY198" fmla="*/ 9039 h 10000"/>
                  <a:gd name="connsiteX199" fmla="*/ 4514 w 10000"/>
                  <a:gd name="connsiteY199" fmla="*/ 9026 h 10000"/>
                  <a:gd name="connsiteX200" fmla="*/ 4514 w 10000"/>
                  <a:gd name="connsiteY200" fmla="*/ 9035 h 10000"/>
                  <a:gd name="connsiteX201" fmla="*/ 4512 w 10000"/>
                  <a:gd name="connsiteY201" fmla="*/ 9035 h 10000"/>
                  <a:gd name="connsiteX202" fmla="*/ 4503 w 10000"/>
                  <a:gd name="connsiteY202" fmla="*/ 9035 h 10000"/>
                  <a:gd name="connsiteX203" fmla="*/ 4498 w 10000"/>
                  <a:gd name="connsiteY203" fmla="*/ 9048 h 10000"/>
                  <a:gd name="connsiteX204" fmla="*/ 4481 w 10000"/>
                  <a:gd name="connsiteY204" fmla="*/ 9062 h 10000"/>
                  <a:gd name="connsiteX205" fmla="*/ 4473 w 10000"/>
                  <a:gd name="connsiteY205" fmla="*/ 9066 h 10000"/>
                  <a:gd name="connsiteX206" fmla="*/ 4473 w 10000"/>
                  <a:gd name="connsiteY206" fmla="*/ 9075 h 10000"/>
                  <a:gd name="connsiteX207" fmla="*/ 4459 w 10000"/>
                  <a:gd name="connsiteY207" fmla="*/ 9080 h 10000"/>
                  <a:gd name="connsiteX208" fmla="*/ 4448 w 10000"/>
                  <a:gd name="connsiteY208" fmla="*/ 9075 h 10000"/>
                  <a:gd name="connsiteX209" fmla="*/ 4440 w 10000"/>
                  <a:gd name="connsiteY209" fmla="*/ 9075 h 10000"/>
                  <a:gd name="connsiteX210" fmla="*/ 4432 w 10000"/>
                  <a:gd name="connsiteY210" fmla="*/ 9080 h 10000"/>
                  <a:gd name="connsiteX211" fmla="*/ 4418 w 10000"/>
                  <a:gd name="connsiteY211" fmla="*/ 9093 h 10000"/>
                  <a:gd name="connsiteX212" fmla="*/ 4398 w 10000"/>
                  <a:gd name="connsiteY212" fmla="*/ 9116 h 10000"/>
                  <a:gd name="connsiteX213" fmla="*/ 4390 w 10000"/>
                  <a:gd name="connsiteY213" fmla="*/ 9120 h 10000"/>
                  <a:gd name="connsiteX214" fmla="*/ 4382 w 10000"/>
                  <a:gd name="connsiteY214" fmla="*/ 9129 h 10000"/>
                  <a:gd name="connsiteX215" fmla="*/ 4382 w 10000"/>
                  <a:gd name="connsiteY215" fmla="*/ 9134 h 10000"/>
                  <a:gd name="connsiteX216" fmla="*/ 4385 w 10000"/>
                  <a:gd name="connsiteY216" fmla="*/ 9143 h 10000"/>
                  <a:gd name="connsiteX217" fmla="*/ 4398 w 10000"/>
                  <a:gd name="connsiteY217" fmla="*/ 9134 h 10000"/>
                  <a:gd name="connsiteX218" fmla="*/ 4418 w 10000"/>
                  <a:gd name="connsiteY218" fmla="*/ 9161 h 10000"/>
                  <a:gd name="connsiteX219" fmla="*/ 4423 w 10000"/>
                  <a:gd name="connsiteY219" fmla="*/ 9170 h 10000"/>
                  <a:gd name="connsiteX220" fmla="*/ 4426 w 10000"/>
                  <a:gd name="connsiteY220" fmla="*/ 9175 h 10000"/>
                  <a:gd name="connsiteX221" fmla="*/ 4432 w 10000"/>
                  <a:gd name="connsiteY221" fmla="*/ 9211 h 10000"/>
                  <a:gd name="connsiteX222" fmla="*/ 4426 w 10000"/>
                  <a:gd name="connsiteY222" fmla="*/ 9224 h 10000"/>
                  <a:gd name="connsiteX223" fmla="*/ 4418 w 10000"/>
                  <a:gd name="connsiteY223" fmla="*/ 9247 h 10000"/>
                  <a:gd name="connsiteX224" fmla="*/ 4409 w 10000"/>
                  <a:gd name="connsiteY224" fmla="*/ 9238 h 10000"/>
                  <a:gd name="connsiteX225" fmla="*/ 4398 w 10000"/>
                  <a:gd name="connsiteY225" fmla="*/ 9220 h 10000"/>
                  <a:gd name="connsiteX226" fmla="*/ 4393 w 10000"/>
                  <a:gd name="connsiteY226" fmla="*/ 9211 h 10000"/>
                  <a:gd name="connsiteX227" fmla="*/ 4390 w 10000"/>
                  <a:gd name="connsiteY227" fmla="*/ 9211 h 10000"/>
                  <a:gd name="connsiteX228" fmla="*/ 4385 w 10000"/>
                  <a:gd name="connsiteY228" fmla="*/ 9220 h 10000"/>
                  <a:gd name="connsiteX229" fmla="*/ 4385 w 10000"/>
                  <a:gd name="connsiteY229" fmla="*/ 9238 h 10000"/>
                  <a:gd name="connsiteX230" fmla="*/ 4382 w 10000"/>
                  <a:gd name="connsiteY230" fmla="*/ 9260 h 10000"/>
                  <a:gd name="connsiteX231" fmla="*/ 4360 w 10000"/>
                  <a:gd name="connsiteY231" fmla="*/ 9278 h 10000"/>
                  <a:gd name="connsiteX232" fmla="*/ 4360 w 10000"/>
                  <a:gd name="connsiteY232" fmla="*/ 9292 h 10000"/>
                  <a:gd name="connsiteX233" fmla="*/ 4363 w 10000"/>
                  <a:gd name="connsiteY233" fmla="*/ 9305 h 10000"/>
                  <a:gd name="connsiteX234" fmla="*/ 4385 w 10000"/>
                  <a:gd name="connsiteY234" fmla="*/ 9314 h 10000"/>
                  <a:gd name="connsiteX235" fmla="*/ 4393 w 10000"/>
                  <a:gd name="connsiteY235" fmla="*/ 9319 h 10000"/>
                  <a:gd name="connsiteX236" fmla="*/ 4398 w 10000"/>
                  <a:gd name="connsiteY236" fmla="*/ 9319 h 10000"/>
                  <a:gd name="connsiteX237" fmla="*/ 4401 w 10000"/>
                  <a:gd name="connsiteY237" fmla="*/ 9314 h 10000"/>
                  <a:gd name="connsiteX238" fmla="*/ 4409 w 10000"/>
                  <a:gd name="connsiteY238" fmla="*/ 9278 h 10000"/>
                  <a:gd name="connsiteX239" fmla="*/ 4418 w 10000"/>
                  <a:gd name="connsiteY239" fmla="*/ 9287 h 10000"/>
                  <a:gd name="connsiteX240" fmla="*/ 4426 w 10000"/>
                  <a:gd name="connsiteY240" fmla="*/ 9292 h 10000"/>
                  <a:gd name="connsiteX241" fmla="*/ 4426 w 10000"/>
                  <a:gd name="connsiteY241" fmla="*/ 9301 h 10000"/>
                  <a:gd name="connsiteX242" fmla="*/ 4426 w 10000"/>
                  <a:gd name="connsiteY242" fmla="*/ 9314 h 10000"/>
                  <a:gd name="connsiteX243" fmla="*/ 4418 w 10000"/>
                  <a:gd name="connsiteY243" fmla="*/ 9332 h 10000"/>
                  <a:gd name="connsiteX244" fmla="*/ 4415 w 10000"/>
                  <a:gd name="connsiteY244" fmla="*/ 9341 h 10000"/>
                  <a:gd name="connsiteX245" fmla="*/ 4418 w 10000"/>
                  <a:gd name="connsiteY245" fmla="*/ 9350 h 10000"/>
                  <a:gd name="connsiteX246" fmla="*/ 4415 w 10000"/>
                  <a:gd name="connsiteY246" fmla="*/ 9364 h 10000"/>
                  <a:gd name="connsiteX247" fmla="*/ 4418 w 10000"/>
                  <a:gd name="connsiteY247" fmla="*/ 9409 h 10000"/>
                  <a:gd name="connsiteX248" fmla="*/ 4418 w 10000"/>
                  <a:gd name="connsiteY248" fmla="*/ 9423 h 10000"/>
                  <a:gd name="connsiteX249" fmla="*/ 4415 w 10000"/>
                  <a:gd name="connsiteY249" fmla="*/ 9432 h 10000"/>
                  <a:gd name="connsiteX250" fmla="*/ 4398 w 10000"/>
                  <a:gd name="connsiteY250" fmla="*/ 9423 h 10000"/>
                  <a:gd name="connsiteX251" fmla="*/ 4390 w 10000"/>
                  <a:gd name="connsiteY251" fmla="*/ 9436 h 10000"/>
                  <a:gd name="connsiteX252" fmla="*/ 4385 w 10000"/>
                  <a:gd name="connsiteY252" fmla="*/ 9445 h 10000"/>
                  <a:gd name="connsiteX253" fmla="*/ 4376 w 10000"/>
                  <a:gd name="connsiteY253" fmla="*/ 9459 h 10000"/>
                  <a:gd name="connsiteX254" fmla="*/ 4354 w 10000"/>
                  <a:gd name="connsiteY254" fmla="*/ 9450 h 10000"/>
                  <a:gd name="connsiteX255" fmla="*/ 4352 w 10000"/>
                  <a:gd name="connsiteY255" fmla="*/ 9445 h 10000"/>
                  <a:gd name="connsiteX256" fmla="*/ 4354 w 10000"/>
                  <a:gd name="connsiteY256" fmla="*/ 9432 h 10000"/>
                  <a:gd name="connsiteX257" fmla="*/ 4368 w 10000"/>
                  <a:gd name="connsiteY257" fmla="*/ 9432 h 10000"/>
                  <a:gd name="connsiteX258" fmla="*/ 4371 w 10000"/>
                  <a:gd name="connsiteY258" fmla="*/ 9423 h 10000"/>
                  <a:gd name="connsiteX259" fmla="*/ 4371 w 10000"/>
                  <a:gd name="connsiteY259" fmla="*/ 9405 h 10000"/>
                  <a:gd name="connsiteX260" fmla="*/ 4368 w 10000"/>
                  <a:gd name="connsiteY260" fmla="*/ 9391 h 10000"/>
                  <a:gd name="connsiteX261" fmla="*/ 4363 w 10000"/>
                  <a:gd name="connsiteY261" fmla="*/ 9391 h 10000"/>
                  <a:gd name="connsiteX262" fmla="*/ 4354 w 10000"/>
                  <a:gd name="connsiteY262" fmla="*/ 9409 h 10000"/>
                  <a:gd name="connsiteX263" fmla="*/ 4335 w 10000"/>
                  <a:gd name="connsiteY263" fmla="*/ 9436 h 10000"/>
                  <a:gd name="connsiteX264" fmla="*/ 4327 w 10000"/>
                  <a:gd name="connsiteY264" fmla="*/ 9445 h 10000"/>
                  <a:gd name="connsiteX265" fmla="*/ 4313 w 10000"/>
                  <a:gd name="connsiteY265" fmla="*/ 9445 h 10000"/>
                  <a:gd name="connsiteX266" fmla="*/ 4305 w 10000"/>
                  <a:gd name="connsiteY266" fmla="*/ 9436 h 10000"/>
                  <a:gd name="connsiteX267" fmla="*/ 4296 w 10000"/>
                  <a:gd name="connsiteY267" fmla="*/ 9409 h 10000"/>
                  <a:gd name="connsiteX268" fmla="*/ 4302 w 10000"/>
                  <a:gd name="connsiteY268" fmla="*/ 9396 h 10000"/>
                  <a:gd name="connsiteX269" fmla="*/ 4302 w 10000"/>
                  <a:gd name="connsiteY269" fmla="*/ 9378 h 10000"/>
                  <a:gd name="connsiteX270" fmla="*/ 4302 w 10000"/>
                  <a:gd name="connsiteY270" fmla="*/ 9355 h 10000"/>
                  <a:gd name="connsiteX271" fmla="*/ 4296 w 10000"/>
                  <a:gd name="connsiteY271" fmla="*/ 9355 h 10000"/>
                  <a:gd name="connsiteX272" fmla="*/ 4294 w 10000"/>
                  <a:gd name="connsiteY272" fmla="*/ 9364 h 10000"/>
                  <a:gd name="connsiteX273" fmla="*/ 4288 w 10000"/>
                  <a:gd name="connsiteY273" fmla="*/ 9369 h 10000"/>
                  <a:gd name="connsiteX274" fmla="*/ 4288 w 10000"/>
                  <a:gd name="connsiteY274" fmla="*/ 9378 h 10000"/>
                  <a:gd name="connsiteX275" fmla="*/ 4288 w 10000"/>
                  <a:gd name="connsiteY275" fmla="*/ 9391 h 10000"/>
                  <a:gd name="connsiteX276" fmla="*/ 4285 w 10000"/>
                  <a:gd name="connsiteY276" fmla="*/ 9405 h 10000"/>
                  <a:gd name="connsiteX277" fmla="*/ 4274 w 10000"/>
                  <a:gd name="connsiteY277" fmla="*/ 9405 h 10000"/>
                  <a:gd name="connsiteX278" fmla="*/ 4272 w 10000"/>
                  <a:gd name="connsiteY278" fmla="*/ 9396 h 10000"/>
                  <a:gd name="connsiteX279" fmla="*/ 4266 w 10000"/>
                  <a:gd name="connsiteY279" fmla="*/ 9396 h 10000"/>
                  <a:gd name="connsiteX280" fmla="*/ 4263 w 10000"/>
                  <a:gd name="connsiteY280" fmla="*/ 9409 h 10000"/>
                  <a:gd name="connsiteX281" fmla="*/ 4263 w 10000"/>
                  <a:gd name="connsiteY281" fmla="*/ 9423 h 10000"/>
                  <a:gd name="connsiteX282" fmla="*/ 4266 w 10000"/>
                  <a:gd name="connsiteY282" fmla="*/ 9436 h 10000"/>
                  <a:gd name="connsiteX283" fmla="*/ 4258 w 10000"/>
                  <a:gd name="connsiteY283" fmla="*/ 9477 h 10000"/>
                  <a:gd name="connsiteX284" fmla="*/ 4263 w 10000"/>
                  <a:gd name="connsiteY284" fmla="*/ 9504 h 10000"/>
                  <a:gd name="connsiteX285" fmla="*/ 4263 w 10000"/>
                  <a:gd name="connsiteY285" fmla="*/ 9522 h 10000"/>
                  <a:gd name="connsiteX286" fmla="*/ 4249 w 10000"/>
                  <a:gd name="connsiteY286" fmla="*/ 9535 h 10000"/>
                  <a:gd name="connsiteX287" fmla="*/ 4247 w 10000"/>
                  <a:gd name="connsiteY287" fmla="*/ 9549 h 10000"/>
                  <a:gd name="connsiteX288" fmla="*/ 4249 w 10000"/>
                  <a:gd name="connsiteY288" fmla="*/ 9576 h 10000"/>
                  <a:gd name="connsiteX289" fmla="*/ 4249 w 10000"/>
                  <a:gd name="connsiteY289" fmla="*/ 9581 h 10000"/>
                  <a:gd name="connsiteX290" fmla="*/ 4238 w 10000"/>
                  <a:gd name="connsiteY290" fmla="*/ 9581 h 10000"/>
                  <a:gd name="connsiteX291" fmla="*/ 4233 w 10000"/>
                  <a:gd name="connsiteY291" fmla="*/ 9576 h 10000"/>
                  <a:gd name="connsiteX292" fmla="*/ 4216 w 10000"/>
                  <a:gd name="connsiteY292" fmla="*/ 9535 h 10000"/>
                  <a:gd name="connsiteX293" fmla="*/ 4214 w 10000"/>
                  <a:gd name="connsiteY293" fmla="*/ 9549 h 10000"/>
                  <a:gd name="connsiteX294" fmla="*/ 4197 w 10000"/>
                  <a:gd name="connsiteY294" fmla="*/ 9553 h 10000"/>
                  <a:gd name="connsiteX295" fmla="*/ 4178 w 10000"/>
                  <a:gd name="connsiteY295" fmla="*/ 9553 h 10000"/>
                  <a:gd name="connsiteX296" fmla="*/ 4175 w 10000"/>
                  <a:gd name="connsiteY296" fmla="*/ 9562 h 10000"/>
                  <a:gd name="connsiteX297" fmla="*/ 4175 w 10000"/>
                  <a:gd name="connsiteY297" fmla="*/ 9567 h 10000"/>
                  <a:gd name="connsiteX298" fmla="*/ 4183 w 10000"/>
                  <a:gd name="connsiteY298" fmla="*/ 9581 h 10000"/>
                  <a:gd name="connsiteX299" fmla="*/ 4192 w 10000"/>
                  <a:gd name="connsiteY299" fmla="*/ 9594 h 10000"/>
                  <a:gd name="connsiteX300" fmla="*/ 4192 w 10000"/>
                  <a:gd name="connsiteY300" fmla="*/ 9603 h 10000"/>
                  <a:gd name="connsiteX301" fmla="*/ 4186 w 10000"/>
                  <a:gd name="connsiteY301" fmla="*/ 9608 h 10000"/>
                  <a:gd name="connsiteX302" fmla="*/ 4178 w 10000"/>
                  <a:gd name="connsiteY302" fmla="*/ 9608 h 10000"/>
                  <a:gd name="connsiteX303" fmla="*/ 4153 w 10000"/>
                  <a:gd name="connsiteY303" fmla="*/ 9576 h 10000"/>
                  <a:gd name="connsiteX304" fmla="*/ 4142 w 10000"/>
                  <a:gd name="connsiteY304" fmla="*/ 9576 h 10000"/>
                  <a:gd name="connsiteX305" fmla="*/ 4134 w 10000"/>
                  <a:gd name="connsiteY305" fmla="*/ 9581 h 10000"/>
                  <a:gd name="connsiteX306" fmla="*/ 4120 w 10000"/>
                  <a:gd name="connsiteY306" fmla="*/ 9590 h 10000"/>
                  <a:gd name="connsiteX307" fmla="*/ 4111 w 10000"/>
                  <a:gd name="connsiteY307" fmla="*/ 9608 h 10000"/>
                  <a:gd name="connsiteX308" fmla="*/ 4089 w 10000"/>
                  <a:gd name="connsiteY308" fmla="*/ 9617 h 10000"/>
                  <a:gd name="connsiteX309" fmla="*/ 4073 w 10000"/>
                  <a:gd name="connsiteY309" fmla="*/ 9617 h 10000"/>
                  <a:gd name="connsiteX310" fmla="*/ 4054 w 10000"/>
                  <a:gd name="connsiteY310" fmla="*/ 9608 h 10000"/>
                  <a:gd name="connsiteX311" fmla="*/ 4040 w 10000"/>
                  <a:gd name="connsiteY311" fmla="*/ 9608 h 10000"/>
                  <a:gd name="connsiteX312" fmla="*/ 4029 w 10000"/>
                  <a:gd name="connsiteY312" fmla="*/ 9603 h 10000"/>
                  <a:gd name="connsiteX313" fmla="*/ 4015 w 10000"/>
                  <a:gd name="connsiteY313" fmla="*/ 9594 h 10000"/>
                  <a:gd name="connsiteX314" fmla="*/ 3998 w 10000"/>
                  <a:gd name="connsiteY314" fmla="*/ 9590 h 10000"/>
                  <a:gd name="connsiteX315" fmla="*/ 3982 w 10000"/>
                  <a:gd name="connsiteY315" fmla="*/ 9576 h 10000"/>
                  <a:gd name="connsiteX316" fmla="*/ 3974 w 10000"/>
                  <a:gd name="connsiteY316" fmla="*/ 9567 h 10000"/>
                  <a:gd name="connsiteX317" fmla="*/ 3957 w 10000"/>
                  <a:gd name="connsiteY317" fmla="*/ 9562 h 10000"/>
                  <a:gd name="connsiteX318" fmla="*/ 3949 w 10000"/>
                  <a:gd name="connsiteY318" fmla="*/ 9553 h 10000"/>
                  <a:gd name="connsiteX319" fmla="*/ 3943 w 10000"/>
                  <a:gd name="connsiteY319" fmla="*/ 9553 h 10000"/>
                  <a:gd name="connsiteX320" fmla="*/ 3932 w 10000"/>
                  <a:gd name="connsiteY320" fmla="*/ 9540 h 10000"/>
                  <a:gd name="connsiteX321" fmla="*/ 3927 w 10000"/>
                  <a:gd name="connsiteY321" fmla="*/ 9540 h 10000"/>
                  <a:gd name="connsiteX322" fmla="*/ 3918 w 10000"/>
                  <a:gd name="connsiteY322" fmla="*/ 9540 h 10000"/>
                  <a:gd name="connsiteX323" fmla="*/ 3916 w 10000"/>
                  <a:gd name="connsiteY323" fmla="*/ 9562 h 10000"/>
                  <a:gd name="connsiteX324" fmla="*/ 3902 w 10000"/>
                  <a:gd name="connsiteY324" fmla="*/ 9576 h 10000"/>
                  <a:gd name="connsiteX325" fmla="*/ 3888 w 10000"/>
                  <a:gd name="connsiteY325" fmla="*/ 9567 h 10000"/>
                  <a:gd name="connsiteX326" fmla="*/ 3877 w 10000"/>
                  <a:gd name="connsiteY326" fmla="*/ 9567 h 10000"/>
                  <a:gd name="connsiteX327" fmla="*/ 3863 w 10000"/>
                  <a:gd name="connsiteY327" fmla="*/ 9562 h 10000"/>
                  <a:gd name="connsiteX328" fmla="*/ 3860 w 10000"/>
                  <a:gd name="connsiteY328" fmla="*/ 9549 h 10000"/>
                  <a:gd name="connsiteX329" fmla="*/ 3852 w 10000"/>
                  <a:gd name="connsiteY329" fmla="*/ 9535 h 10000"/>
                  <a:gd name="connsiteX330" fmla="*/ 3838 w 10000"/>
                  <a:gd name="connsiteY330" fmla="*/ 9513 h 10000"/>
                  <a:gd name="connsiteX331" fmla="*/ 3830 w 10000"/>
                  <a:gd name="connsiteY331" fmla="*/ 9504 h 10000"/>
                  <a:gd name="connsiteX332" fmla="*/ 3827 w 10000"/>
                  <a:gd name="connsiteY332" fmla="*/ 9504 h 10000"/>
                  <a:gd name="connsiteX333" fmla="*/ 3822 w 10000"/>
                  <a:gd name="connsiteY333" fmla="*/ 9522 h 10000"/>
                  <a:gd name="connsiteX334" fmla="*/ 3819 w 10000"/>
                  <a:gd name="connsiteY334" fmla="*/ 9526 h 10000"/>
                  <a:gd name="connsiteX335" fmla="*/ 3805 w 10000"/>
                  <a:gd name="connsiteY335" fmla="*/ 9535 h 10000"/>
                  <a:gd name="connsiteX336" fmla="*/ 3800 w 10000"/>
                  <a:gd name="connsiteY336" fmla="*/ 9504 h 10000"/>
                  <a:gd name="connsiteX337" fmla="*/ 3805 w 10000"/>
                  <a:gd name="connsiteY337" fmla="*/ 9499 h 10000"/>
                  <a:gd name="connsiteX338" fmla="*/ 3797 w 10000"/>
                  <a:gd name="connsiteY338" fmla="*/ 9463 h 10000"/>
                  <a:gd name="connsiteX339" fmla="*/ 3783 w 10000"/>
                  <a:gd name="connsiteY339" fmla="*/ 9459 h 10000"/>
                  <a:gd name="connsiteX340" fmla="*/ 3772 w 10000"/>
                  <a:gd name="connsiteY340" fmla="*/ 9450 h 10000"/>
                  <a:gd name="connsiteX341" fmla="*/ 3758 w 10000"/>
                  <a:gd name="connsiteY341" fmla="*/ 9450 h 10000"/>
                  <a:gd name="connsiteX342" fmla="*/ 3742 w 10000"/>
                  <a:gd name="connsiteY342" fmla="*/ 9450 h 10000"/>
                  <a:gd name="connsiteX343" fmla="*/ 3725 w 10000"/>
                  <a:gd name="connsiteY343" fmla="*/ 9450 h 10000"/>
                  <a:gd name="connsiteX344" fmla="*/ 3717 w 10000"/>
                  <a:gd name="connsiteY344" fmla="*/ 9450 h 10000"/>
                  <a:gd name="connsiteX345" fmla="*/ 3709 w 10000"/>
                  <a:gd name="connsiteY345" fmla="*/ 9445 h 10000"/>
                  <a:gd name="connsiteX346" fmla="*/ 3695 w 10000"/>
                  <a:gd name="connsiteY346" fmla="*/ 9445 h 10000"/>
                  <a:gd name="connsiteX347" fmla="*/ 3692 w 10000"/>
                  <a:gd name="connsiteY347" fmla="*/ 9445 h 10000"/>
                  <a:gd name="connsiteX348" fmla="*/ 3684 w 10000"/>
                  <a:gd name="connsiteY348" fmla="*/ 9436 h 10000"/>
                  <a:gd name="connsiteX349" fmla="*/ 3687 w 10000"/>
                  <a:gd name="connsiteY349" fmla="*/ 9418 h 10000"/>
                  <a:gd name="connsiteX350" fmla="*/ 3692 w 10000"/>
                  <a:gd name="connsiteY350" fmla="*/ 9409 h 10000"/>
                  <a:gd name="connsiteX351" fmla="*/ 3695 w 10000"/>
                  <a:gd name="connsiteY351" fmla="*/ 9405 h 10000"/>
                  <a:gd name="connsiteX352" fmla="*/ 3711 w 10000"/>
                  <a:gd name="connsiteY352" fmla="*/ 9396 h 10000"/>
                  <a:gd name="connsiteX353" fmla="*/ 3717 w 10000"/>
                  <a:gd name="connsiteY353" fmla="*/ 9396 h 10000"/>
                  <a:gd name="connsiteX354" fmla="*/ 3722 w 10000"/>
                  <a:gd name="connsiteY354" fmla="*/ 9396 h 10000"/>
                  <a:gd name="connsiteX355" fmla="*/ 3733 w 10000"/>
                  <a:gd name="connsiteY355" fmla="*/ 9391 h 10000"/>
                  <a:gd name="connsiteX356" fmla="*/ 3742 w 10000"/>
                  <a:gd name="connsiteY356" fmla="*/ 9378 h 10000"/>
                  <a:gd name="connsiteX357" fmla="*/ 3747 w 10000"/>
                  <a:gd name="connsiteY357" fmla="*/ 9369 h 10000"/>
                  <a:gd name="connsiteX358" fmla="*/ 3750 w 10000"/>
                  <a:gd name="connsiteY358" fmla="*/ 9355 h 10000"/>
                  <a:gd name="connsiteX359" fmla="*/ 3750 w 10000"/>
                  <a:gd name="connsiteY359" fmla="*/ 9350 h 10000"/>
                  <a:gd name="connsiteX360" fmla="*/ 3747 w 10000"/>
                  <a:gd name="connsiteY360" fmla="*/ 9328 h 10000"/>
                  <a:gd name="connsiteX361" fmla="*/ 3747 w 10000"/>
                  <a:gd name="connsiteY361" fmla="*/ 9314 h 10000"/>
                  <a:gd name="connsiteX362" fmla="*/ 3750 w 10000"/>
                  <a:gd name="connsiteY362" fmla="*/ 9305 h 10000"/>
                  <a:gd name="connsiteX363" fmla="*/ 3756 w 10000"/>
                  <a:gd name="connsiteY363" fmla="*/ 9305 h 10000"/>
                  <a:gd name="connsiteX364" fmla="*/ 3767 w 10000"/>
                  <a:gd name="connsiteY364" fmla="*/ 9301 h 10000"/>
                  <a:gd name="connsiteX365" fmla="*/ 3772 w 10000"/>
                  <a:gd name="connsiteY365" fmla="*/ 9287 h 10000"/>
                  <a:gd name="connsiteX366" fmla="*/ 3775 w 10000"/>
                  <a:gd name="connsiteY366" fmla="*/ 9265 h 10000"/>
                  <a:gd name="connsiteX367" fmla="*/ 3775 w 10000"/>
                  <a:gd name="connsiteY367" fmla="*/ 9238 h 10000"/>
                  <a:gd name="connsiteX368" fmla="*/ 3772 w 10000"/>
                  <a:gd name="connsiteY368" fmla="*/ 9211 h 10000"/>
                  <a:gd name="connsiteX369" fmla="*/ 3772 w 10000"/>
                  <a:gd name="connsiteY369" fmla="*/ 9197 h 10000"/>
                  <a:gd name="connsiteX370" fmla="*/ 3775 w 10000"/>
                  <a:gd name="connsiteY370" fmla="*/ 9170 h 10000"/>
                  <a:gd name="connsiteX371" fmla="*/ 3775 w 10000"/>
                  <a:gd name="connsiteY371" fmla="*/ 9147 h 10000"/>
                  <a:gd name="connsiteX372" fmla="*/ 3775 w 10000"/>
                  <a:gd name="connsiteY372" fmla="*/ 9129 h 10000"/>
                  <a:gd name="connsiteX373" fmla="*/ 3775 w 10000"/>
                  <a:gd name="connsiteY373" fmla="*/ 9116 h 10000"/>
                  <a:gd name="connsiteX374" fmla="*/ 3789 w 10000"/>
                  <a:gd name="connsiteY374" fmla="*/ 9107 h 10000"/>
                  <a:gd name="connsiteX375" fmla="*/ 3789 w 10000"/>
                  <a:gd name="connsiteY375" fmla="*/ 9089 h 10000"/>
                  <a:gd name="connsiteX376" fmla="*/ 3783 w 10000"/>
                  <a:gd name="connsiteY376" fmla="*/ 9035 h 10000"/>
                  <a:gd name="connsiteX377" fmla="*/ 3783 w 10000"/>
                  <a:gd name="connsiteY377" fmla="*/ 9017 h 10000"/>
                  <a:gd name="connsiteX378" fmla="*/ 3791 w 10000"/>
                  <a:gd name="connsiteY378" fmla="*/ 8999 h 10000"/>
                  <a:gd name="connsiteX379" fmla="*/ 3797 w 10000"/>
                  <a:gd name="connsiteY379" fmla="*/ 8990 h 10000"/>
                  <a:gd name="connsiteX380" fmla="*/ 3808 w 10000"/>
                  <a:gd name="connsiteY380" fmla="*/ 8963 h 10000"/>
                  <a:gd name="connsiteX381" fmla="*/ 3813 w 10000"/>
                  <a:gd name="connsiteY381" fmla="*/ 8931 h 10000"/>
                  <a:gd name="connsiteX382" fmla="*/ 3813 w 10000"/>
                  <a:gd name="connsiteY382" fmla="*/ 8917 h 10000"/>
                  <a:gd name="connsiteX383" fmla="*/ 3808 w 10000"/>
                  <a:gd name="connsiteY383" fmla="*/ 8908 h 10000"/>
                  <a:gd name="connsiteX384" fmla="*/ 3813 w 10000"/>
                  <a:gd name="connsiteY384" fmla="*/ 8904 h 10000"/>
                  <a:gd name="connsiteX385" fmla="*/ 3813 w 10000"/>
                  <a:gd name="connsiteY385" fmla="*/ 8890 h 10000"/>
                  <a:gd name="connsiteX386" fmla="*/ 3808 w 10000"/>
                  <a:gd name="connsiteY386" fmla="*/ 8877 h 10000"/>
                  <a:gd name="connsiteX387" fmla="*/ 3808 w 10000"/>
                  <a:gd name="connsiteY387" fmla="*/ 8854 h 10000"/>
                  <a:gd name="connsiteX388" fmla="*/ 3808 w 10000"/>
                  <a:gd name="connsiteY388" fmla="*/ 8841 h 10000"/>
                  <a:gd name="connsiteX389" fmla="*/ 3808 w 10000"/>
                  <a:gd name="connsiteY389" fmla="*/ 8827 h 10000"/>
                  <a:gd name="connsiteX390" fmla="*/ 3808 w 10000"/>
                  <a:gd name="connsiteY390" fmla="*/ 8818 h 10000"/>
                  <a:gd name="connsiteX391" fmla="*/ 3808 w 10000"/>
                  <a:gd name="connsiteY391" fmla="*/ 8814 h 10000"/>
                  <a:gd name="connsiteX392" fmla="*/ 3808 w 10000"/>
                  <a:gd name="connsiteY392" fmla="*/ 8805 h 10000"/>
                  <a:gd name="connsiteX393" fmla="*/ 3808 w 10000"/>
                  <a:gd name="connsiteY393" fmla="*/ 8787 h 10000"/>
                  <a:gd name="connsiteX394" fmla="*/ 3808 w 10000"/>
                  <a:gd name="connsiteY394" fmla="*/ 8764 h 10000"/>
                  <a:gd name="connsiteX395" fmla="*/ 3808 w 10000"/>
                  <a:gd name="connsiteY395" fmla="*/ 8746 h 10000"/>
                  <a:gd name="connsiteX396" fmla="*/ 3805 w 10000"/>
                  <a:gd name="connsiteY396" fmla="*/ 8733 h 10000"/>
                  <a:gd name="connsiteX397" fmla="*/ 3805 w 10000"/>
                  <a:gd name="connsiteY397" fmla="*/ 8724 h 10000"/>
                  <a:gd name="connsiteX398" fmla="*/ 3808 w 10000"/>
                  <a:gd name="connsiteY398" fmla="*/ 8719 h 10000"/>
                  <a:gd name="connsiteX399" fmla="*/ 3813 w 10000"/>
                  <a:gd name="connsiteY399" fmla="*/ 8710 h 10000"/>
                  <a:gd name="connsiteX400" fmla="*/ 3819 w 10000"/>
                  <a:gd name="connsiteY400" fmla="*/ 8687 h 10000"/>
                  <a:gd name="connsiteX401" fmla="*/ 3822 w 10000"/>
                  <a:gd name="connsiteY401" fmla="*/ 8674 h 10000"/>
                  <a:gd name="connsiteX402" fmla="*/ 3822 w 10000"/>
                  <a:gd name="connsiteY402" fmla="*/ 8647 h 10000"/>
                  <a:gd name="connsiteX403" fmla="*/ 3827 w 10000"/>
                  <a:gd name="connsiteY403" fmla="*/ 8642 h 10000"/>
                  <a:gd name="connsiteX404" fmla="*/ 3827 w 10000"/>
                  <a:gd name="connsiteY404" fmla="*/ 8620 h 10000"/>
                  <a:gd name="connsiteX405" fmla="*/ 3836 w 10000"/>
                  <a:gd name="connsiteY405" fmla="*/ 8593 h 10000"/>
                  <a:gd name="connsiteX406" fmla="*/ 3838 w 10000"/>
                  <a:gd name="connsiteY406" fmla="*/ 8566 h 10000"/>
                  <a:gd name="connsiteX407" fmla="*/ 3838 w 10000"/>
                  <a:gd name="connsiteY407" fmla="*/ 8561 h 10000"/>
                  <a:gd name="connsiteX408" fmla="*/ 3844 w 10000"/>
                  <a:gd name="connsiteY408" fmla="*/ 8530 h 10000"/>
                  <a:gd name="connsiteX409" fmla="*/ 3844 w 10000"/>
                  <a:gd name="connsiteY409" fmla="*/ 8512 h 10000"/>
                  <a:gd name="connsiteX410" fmla="*/ 3844 w 10000"/>
                  <a:gd name="connsiteY410" fmla="*/ 8489 h 10000"/>
                  <a:gd name="connsiteX411" fmla="*/ 3838 w 10000"/>
                  <a:gd name="connsiteY411" fmla="*/ 8444 h 10000"/>
                  <a:gd name="connsiteX412" fmla="*/ 3838 w 10000"/>
                  <a:gd name="connsiteY412" fmla="*/ 8403 h 10000"/>
                  <a:gd name="connsiteX413" fmla="*/ 3838 w 10000"/>
                  <a:gd name="connsiteY413" fmla="*/ 8358 h 10000"/>
                  <a:gd name="connsiteX414" fmla="*/ 3836 w 10000"/>
                  <a:gd name="connsiteY414" fmla="*/ 8331 h 10000"/>
                  <a:gd name="connsiteX415" fmla="*/ 3838 w 10000"/>
                  <a:gd name="connsiteY415" fmla="*/ 8286 h 10000"/>
                  <a:gd name="connsiteX416" fmla="*/ 3836 w 10000"/>
                  <a:gd name="connsiteY416" fmla="*/ 8245 h 10000"/>
                  <a:gd name="connsiteX417" fmla="*/ 3836 w 10000"/>
                  <a:gd name="connsiteY417" fmla="*/ 8209 h 10000"/>
                  <a:gd name="connsiteX418" fmla="*/ 3836 w 10000"/>
                  <a:gd name="connsiteY418" fmla="*/ 8155 h 10000"/>
                  <a:gd name="connsiteX419" fmla="*/ 3836 w 10000"/>
                  <a:gd name="connsiteY419" fmla="*/ 8128 h 10000"/>
                  <a:gd name="connsiteX420" fmla="*/ 3836 w 10000"/>
                  <a:gd name="connsiteY420" fmla="*/ 8092 h 10000"/>
                  <a:gd name="connsiteX421" fmla="*/ 3830 w 10000"/>
                  <a:gd name="connsiteY421" fmla="*/ 8056 h 10000"/>
                  <a:gd name="connsiteX422" fmla="*/ 3830 w 10000"/>
                  <a:gd name="connsiteY422" fmla="*/ 8029 h 10000"/>
                  <a:gd name="connsiteX423" fmla="*/ 3830 w 10000"/>
                  <a:gd name="connsiteY423" fmla="*/ 8011 h 10000"/>
                  <a:gd name="connsiteX424" fmla="*/ 3827 w 10000"/>
                  <a:gd name="connsiteY424" fmla="*/ 7988 h 10000"/>
                  <a:gd name="connsiteX425" fmla="*/ 3827 w 10000"/>
                  <a:gd name="connsiteY425" fmla="*/ 7961 h 10000"/>
                  <a:gd name="connsiteX426" fmla="*/ 3822 w 10000"/>
                  <a:gd name="connsiteY426" fmla="*/ 7943 h 10000"/>
                  <a:gd name="connsiteX427" fmla="*/ 3822 w 10000"/>
                  <a:gd name="connsiteY427" fmla="*/ 7934 h 10000"/>
                  <a:gd name="connsiteX428" fmla="*/ 3819 w 10000"/>
                  <a:gd name="connsiteY428" fmla="*/ 7934 h 10000"/>
                  <a:gd name="connsiteX429" fmla="*/ 3789 w 10000"/>
                  <a:gd name="connsiteY429" fmla="*/ 7934 h 10000"/>
                  <a:gd name="connsiteX430" fmla="*/ 3758 w 10000"/>
                  <a:gd name="connsiteY430" fmla="*/ 7934 h 10000"/>
                  <a:gd name="connsiteX431" fmla="*/ 3709 w 10000"/>
                  <a:gd name="connsiteY431" fmla="*/ 7934 h 10000"/>
                  <a:gd name="connsiteX432" fmla="*/ 3684 w 10000"/>
                  <a:gd name="connsiteY432" fmla="*/ 7934 h 10000"/>
                  <a:gd name="connsiteX433" fmla="*/ 3645 w 10000"/>
                  <a:gd name="connsiteY433" fmla="*/ 7943 h 10000"/>
                  <a:gd name="connsiteX434" fmla="*/ 3598 w 10000"/>
                  <a:gd name="connsiteY434" fmla="*/ 7943 h 10000"/>
                  <a:gd name="connsiteX435" fmla="*/ 3573 w 10000"/>
                  <a:gd name="connsiteY435" fmla="*/ 7948 h 10000"/>
                  <a:gd name="connsiteX436" fmla="*/ 3549 w 10000"/>
                  <a:gd name="connsiteY436" fmla="*/ 7943 h 10000"/>
                  <a:gd name="connsiteX437" fmla="*/ 3540 w 10000"/>
                  <a:gd name="connsiteY437" fmla="*/ 7934 h 10000"/>
                  <a:gd name="connsiteX438" fmla="*/ 3538 w 10000"/>
                  <a:gd name="connsiteY438" fmla="*/ 7934 h 10000"/>
                  <a:gd name="connsiteX439" fmla="*/ 3518 w 10000"/>
                  <a:gd name="connsiteY439" fmla="*/ 7961 h 10000"/>
                  <a:gd name="connsiteX440" fmla="*/ 3518 w 10000"/>
                  <a:gd name="connsiteY440" fmla="*/ 7975 h 10000"/>
                  <a:gd name="connsiteX441" fmla="*/ 3518 w 10000"/>
                  <a:gd name="connsiteY441" fmla="*/ 8002 h 10000"/>
                  <a:gd name="connsiteX442" fmla="*/ 3510 w 10000"/>
                  <a:gd name="connsiteY442" fmla="*/ 8011 h 10000"/>
                  <a:gd name="connsiteX443" fmla="*/ 3493 w 10000"/>
                  <a:gd name="connsiteY443" fmla="*/ 8024 h 10000"/>
                  <a:gd name="connsiteX444" fmla="*/ 3474 w 10000"/>
                  <a:gd name="connsiteY444" fmla="*/ 8029 h 10000"/>
                  <a:gd name="connsiteX445" fmla="*/ 3458 w 10000"/>
                  <a:gd name="connsiteY445" fmla="*/ 8042 h 10000"/>
                  <a:gd name="connsiteX446" fmla="*/ 3435 w 10000"/>
                  <a:gd name="connsiteY446" fmla="*/ 8065 h 10000"/>
                  <a:gd name="connsiteX447" fmla="*/ 3422 w 10000"/>
                  <a:gd name="connsiteY447" fmla="*/ 8074 h 10000"/>
                  <a:gd name="connsiteX448" fmla="*/ 3411 w 10000"/>
                  <a:gd name="connsiteY448" fmla="*/ 8088 h 10000"/>
                  <a:gd name="connsiteX449" fmla="*/ 3402 w 10000"/>
                  <a:gd name="connsiteY449" fmla="*/ 8092 h 10000"/>
                  <a:gd name="connsiteX450" fmla="*/ 3372 w 10000"/>
                  <a:gd name="connsiteY450" fmla="*/ 8119 h 10000"/>
                  <a:gd name="connsiteX451" fmla="*/ 3353 w 10000"/>
                  <a:gd name="connsiteY451" fmla="*/ 8133 h 10000"/>
                  <a:gd name="connsiteX452" fmla="*/ 3344 w 10000"/>
                  <a:gd name="connsiteY452" fmla="*/ 8142 h 10000"/>
                  <a:gd name="connsiteX453" fmla="*/ 3333 w 10000"/>
                  <a:gd name="connsiteY453" fmla="*/ 8160 h 10000"/>
                  <a:gd name="connsiteX454" fmla="*/ 3322 w 10000"/>
                  <a:gd name="connsiteY454" fmla="*/ 8196 h 10000"/>
                  <a:gd name="connsiteX455" fmla="*/ 3317 w 10000"/>
                  <a:gd name="connsiteY455" fmla="*/ 8209 h 10000"/>
                  <a:gd name="connsiteX456" fmla="*/ 3297 w 10000"/>
                  <a:gd name="connsiteY456" fmla="*/ 8245 h 10000"/>
                  <a:gd name="connsiteX457" fmla="*/ 3292 w 10000"/>
                  <a:gd name="connsiteY457" fmla="*/ 8250 h 10000"/>
                  <a:gd name="connsiteX458" fmla="*/ 3281 w 10000"/>
                  <a:gd name="connsiteY458" fmla="*/ 8272 h 10000"/>
                  <a:gd name="connsiteX459" fmla="*/ 3275 w 10000"/>
                  <a:gd name="connsiteY459" fmla="*/ 8277 h 10000"/>
                  <a:gd name="connsiteX460" fmla="*/ 3264 w 10000"/>
                  <a:gd name="connsiteY460" fmla="*/ 8313 h 10000"/>
                  <a:gd name="connsiteX461" fmla="*/ 3248 w 10000"/>
                  <a:gd name="connsiteY461" fmla="*/ 8327 h 10000"/>
                  <a:gd name="connsiteX462" fmla="*/ 3212 w 10000"/>
                  <a:gd name="connsiteY462" fmla="*/ 8340 h 10000"/>
                  <a:gd name="connsiteX463" fmla="*/ 3195 w 10000"/>
                  <a:gd name="connsiteY463" fmla="*/ 8345 h 10000"/>
                  <a:gd name="connsiteX464" fmla="*/ 3195 w 10000"/>
                  <a:gd name="connsiteY464" fmla="*/ 8354 h 10000"/>
                  <a:gd name="connsiteX465" fmla="*/ 3193 w 10000"/>
                  <a:gd name="connsiteY465" fmla="*/ 8358 h 10000"/>
                  <a:gd name="connsiteX466" fmla="*/ 3179 w 10000"/>
                  <a:gd name="connsiteY466" fmla="*/ 8367 h 10000"/>
                  <a:gd name="connsiteX467" fmla="*/ 3171 w 10000"/>
                  <a:gd name="connsiteY467" fmla="*/ 8381 h 10000"/>
                  <a:gd name="connsiteX468" fmla="*/ 3146 w 10000"/>
                  <a:gd name="connsiteY468" fmla="*/ 8408 h 10000"/>
                  <a:gd name="connsiteX469" fmla="*/ 3137 w 10000"/>
                  <a:gd name="connsiteY469" fmla="*/ 8417 h 10000"/>
                  <a:gd name="connsiteX470" fmla="*/ 3115 w 10000"/>
                  <a:gd name="connsiteY470" fmla="*/ 8430 h 10000"/>
                  <a:gd name="connsiteX471" fmla="*/ 3096 w 10000"/>
                  <a:gd name="connsiteY471" fmla="*/ 8417 h 10000"/>
                  <a:gd name="connsiteX472" fmla="*/ 3082 w 10000"/>
                  <a:gd name="connsiteY472" fmla="*/ 8403 h 10000"/>
                  <a:gd name="connsiteX473" fmla="*/ 3066 w 10000"/>
                  <a:gd name="connsiteY473" fmla="*/ 8381 h 10000"/>
                  <a:gd name="connsiteX474" fmla="*/ 3063 w 10000"/>
                  <a:gd name="connsiteY474" fmla="*/ 8372 h 10000"/>
                  <a:gd name="connsiteX475" fmla="*/ 3057 w 10000"/>
                  <a:gd name="connsiteY475" fmla="*/ 8358 h 10000"/>
                  <a:gd name="connsiteX476" fmla="*/ 3052 w 10000"/>
                  <a:gd name="connsiteY476" fmla="*/ 8345 h 10000"/>
                  <a:gd name="connsiteX477" fmla="*/ 3044 w 10000"/>
                  <a:gd name="connsiteY477" fmla="*/ 8327 h 10000"/>
                  <a:gd name="connsiteX478" fmla="*/ 3027 w 10000"/>
                  <a:gd name="connsiteY478" fmla="*/ 8304 h 10000"/>
                  <a:gd name="connsiteX479" fmla="*/ 3016 w 10000"/>
                  <a:gd name="connsiteY479" fmla="*/ 8304 h 10000"/>
                  <a:gd name="connsiteX480" fmla="*/ 3002 w 10000"/>
                  <a:gd name="connsiteY480" fmla="*/ 8304 h 10000"/>
                  <a:gd name="connsiteX481" fmla="*/ 2977 w 10000"/>
                  <a:gd name="connsiteY481" fmla="*/ 8304 h 10000"/>
                  <a:gd name="connsiteX482" fmla="*/ 2961 w 10000"/>
                  <a:gd name="connsiteY482" fmla="*/ 8300 h 10000"/>
                  <a:gd name="connsiteX483" fmla="*/ 2936 w 10000"/>
                  <a:gd name="connsiteY483" fmla="*/ 8300 h 10000"/>
                  <a:gd name="connsiteX484" fmla="*/ 2922 w 10000"/>
                  <a:gd name="connsiteY484" fmla="*/ 8313 h 10000"/>
                  <a:gd name="connsiteX485" fmla="*/ 2911 w 10000"/>
                  <a:gd name="connsiteY485" fmla="*/ 8313 h 10000"/>
                  <a:gd name="connsiteX486" fmla="*/ 2881 w 10000"/>
                  <a:gd name="connsiteY486" fmla="*/ 8304 h 10000"/>
                  <a:gd name="connsiteX487" fmla="*/ 2878 w 10000"/>
                  <a:gd name="connsiteY487" fmla="*/ 8304 h 10000"/>
                  <a:gd name="connsiteX488" fmla="*/ 2867 w 10000"/>
                  <a:gd name="connsiteY488" fmla="*/ 8313 h 10000"/>
                  <a:gd name="connsiteX489" fmla="*/ 2859 w 10000"/>
                  <a:gd name="connsiteY489" fmla="*/ 8318 h 10000"/>
                  <a:gd name="connsiteX490" fmla="*/ 2856 w 10000"/>
                  <a:gd name="connsiteY490" fmla="*/ 8327 h 10000"/>
                  <a:gd name="connsiteX491" fmla="*/ 2856 w 10000"/>
                  <a:gd name="connsiteY491" fmla="*/ 8331 h 10000"/>
                  <a:gd name="connsiteX492" fmla="*/ 2850 w 10000"/>
                  <a:gd name="connsiteY492" fmla="*/ 8340 h 10000"/>
                  <a:gd name="connsiteX493" fmla="*/ 2864 w 10000"/>
                  <a:gd name="connsiteY493" fmla="*/ 8345 h 10000"/>
                  <a:gd name="connsiteX494" fmla="*/ 2867 w 10000"/>
                  <a:gd name="connsiteY494" fmla="*/ 8354 h 10000"/>
                  <a:gd name="connsiteX495" fmla="*/ 2878 w 10000"/>
                  <a:gd name="connsiteY495" fmla="*/ 8367 h 10000"/>
                  <a:gd name="connsiteX496" fmla="*/ 2881 w 10000"/>
                  <a:gd name="connsiteY496" fmla="*/ 8385 h 10000"/>
                  <a:gd name="connsiteX497" fmla="*/ 2881 w 10000"/>
                  <a:gd name="connsiteY497" fmla="*/ 8403 h 10000"/>
                  <a:gd name="connsiteX498" fmla="*/ 2886 w 10000"/>
                  <a:gd name="connsiteY498" fmla="*/ 8417 h 10000"/>
                  <a:gd name="connsiteX499" fmla="*/ 2889 w 10000"/>
                  <a:gd name="connsiteY499" fmla="*/ 8430 h 10000"/>
                  <a:gd name="connsiteX500" fmla="*/ 2897 w 10000"/>
                  <a:gd name="connsiteY500" fmla="*/ 8444 h 10000"/>
                  <a:gd name="connsiteX501" fmla="*/ 2903 w 10000"/>
                  <a:gd name="connsiteY501" fmla="*/ 8462 h 10000"/>
                  <a:gd name="connsiteX502" fmla="*/ 2906 w 10000"/>
                  <a:gd name="connsiteY502" fmla="*/ 8484 h 10000"/>
                  <a:gd name="connsiteX503" fmla="*/ 2906 w 10000"/>
                  <a:gd name="connsiteY503" fmla="*/ 8512 h 10000"/>
                  <a:gd name="connsiteX504" fmla="*/ 2903 w 10000"/>
                  <a:gd name="connsiteY504" fmla="*/ 8539 h 10000"/>
                  <a:gd name="connsiteX505" fmla="*/ 2903 w 10000"/>
                  <a:gd name="connsiteY505" fmla="*/ 8561 h 10000"/>
                  <a:gd name="connsiteX506" fmla="*/ 2903 w 10000"/>
                  <a:gd name="connsiteY506" fmla="*/ 8575 h 10000"/>
                  <a:gd name="connsiteX507" fmla="*/ 2906 w 10000"/>
                  <a:gd name="connsiteY507" fmla="*/ 8588 h 10000"/>
                  <a:gd name="connsiteX508" fmla="*/ 2831 w 10000"/>
                  <a:gd name="connsiteY508" fmla="*/ 8683 h 10000"/>
                  <a:gd name="connsiteX509" fmla="*/ 2674 w 10000"/>
                  <a:gd name="connsiteY509" fmla="*/ 8791 h 10000"/>
                  <a:gd name="connsiteX510" fmla="*/ 2583 w 10000"/>
                  <a:gd name="connsiteY510" fmla="*/ 8805 h 10000"/>
                  <a:gd name="connsiteX511" fmla="*/ 2481 w 10000"/>
                  <a:gd name="connsiteY511" fmla="*/ 8751 h 10000"/>
                  <a:gd name="connsiteX512" fmla="*/ 2470 w 10000"/>
                  <a:gd name="connsiteY512" fmla="*/ 8751 h 10000"/>
                  <a:gd name="connsiteX513" fmla="*/ 2445 w 10000"/>
                  <a:gd name="connsiteY513" fmla="*/ 8778 h 10000"/>
                  <a:gd name="connsiteX514" fmla="*/ 2420 w 10000"/>
                  <a:gd name="connsiteY514" fmla="*/ 8800 h 10000"/>
                  <a:gd name="connsiteX515" fmla="*/ 2398 w 10000"/>
                  <a:gd name="connsiteY515" fmla="*/ 8800 h 10000"/>
                  <a:gd name="connsiteX516" fmla="*/ 2365 w 10000"/>
                  <a:gd name="connsiteY516" fmla="*/ 8845 h 10000"/>
                  <a:gd name="connsiteX517" fmla="*/ 2343 w 10000"/>
                  <a:gd name="connsiteY517" fmla="*/ 8859 h 10000"/>
                  <a:gd name="connsiteX518" fmla="*/ 2296 w 10000"/>
                  <a:gd name="connsiteY518" fmla="*/ 8890 h 10000"/>
                  <a:gd name="connsiteX519" fmla="*/ 2276 w 10000"/>
                  <a:gd name="connsiteY519" fmla="*/ 8904 h 10000"/>
                  <a:gd name="connsiteX520" fmla="*/ 2243 w 10000"/>
                  <a:gd name="connsiteY520" fmla="*/ 8922 h 10000"/>
                  <a:gd name="connsiteX521" fmla="*/ 2221 w 10000"/>
                  <a:gd name="connsiteY521" fmla="*/ 8931 h 10000"/>
                  <a:gd name="connsiteX522" fmla="*/ 2188 w 10000"/>
                  <a:gd name="connsiteY522" fmla="*/ 8949 h 10000"/>
                  <a:gd name="connsiteX523" fmla="*/ 2163 w 10000"/>
                  <a:gd name="connsiteY523" fmla="*/ 8963 h 10000"/>
                  <a:gd name="connsiteX524" fmla="*/ 2141 w 10000"/>
                  <a:gd name="connsiteY524" fmla="*/ 8985 h 10000"/>
                  <a:gd name="connsiteX525" fmla="*/ 2116 w 10000"/>
                  <a:gd name="connsiteY525" fmla="*/ 8990 h 10000"/>
                  <a:gd name="connsiteX526" fmla="*/ 2111 w 10000"/>
                  <a:gd name="connsiteY526" fmla="*/ 8999 h 10000"/>
                  <a:gd name="connsiteX527" fmla="*/ 2100 w 10000"/>
                  <a:gd name="connsiteY527" fmla="*/ 8999 h 10000"/>
                  <a:gd name="connsiteX528" fmla="*/ 2086 w 10000"/>
                  <a:gd name="connsiteY528" fmla="*/ 9003 h 10000"/>
                  <a:gd name="connsiteX529" fmla="*/ 2078 w 10000"/>
                  <a:gd name="connsiteY529" fmla="*/ 9012 h 10000"/>
                  <a:gd name="connsiteX530" fmla="*/ 2050 w 10000"/>
                  <a:gd name="connsiteY530" fmla="*/ 9026 h 10000"/>
                  <a:gd name="connsiteX531" fmla="*/ 2028 w 10000"/>
                  <a:gd name="connsiteY531" fmla="*/ 9048 h 10000"/>
                  <a:gd name="connsiteX532" fmla="*/ 2012 w 10000"/>
                  <a:gd name="connsiteY532" fmla="*/ 9062 h 10000"/>
                  <a:gd name="connsiteX533" fmla="*/ 1995 w 10000"/>
                  <a:gd name="connsiteY533" fmla="*/ 9075 h 10000"/>
                  <a:gd name="connsiteX534" fmla="*/ 1962 w 10000"/>
                  <a:gd name="connsiteY534" fmla="*/ 9080 h 10000"/>
                  <a:gd name="connsiteX535" fmla="*/ 1948 w 10000"/>
                  <a:gd name="connsiteY535" fmla="*/ 9048 h 10000"/>
                  <a:gd name="connsiteX536" fmla="*/ 1945 w 10000"/>
                  <a:gd name="connsiteY536" fmla="*/ 9039 h 10000"/>
                  <a:gd name="connsiteX537" fmla="*/ 1932 w 10000"/>
                  <a:gd name="connsiteY537" fmla="*/ 9003 h 10000"/>
                  <a:gd name="connsiteX538" fmla="*/ 1898 w 10000"/>
                  <a:gd name="connsiteY538" fmla="*/ 8935 h 10000"/>
                  <a:gd name="connsiteX539" fmla="*/ 1882 w 10000"/>
                  <a:gd name="connsiteY539" fmla="*/ 8895 h 10000"/>
                  <a:gd name="connsiteX540" fmla="*/ 1865 w 10000"/>
                  <a:gd name="connsiteY540" fmla="*/ 8845 h 10000"/>
                  <a:gd name="connsiteX541" fmla="*/ 1865 w 10000"/>
                  <a:gd name="connsiteY541" fmla="*/ 8832 h 10000"/>
                  <a:gd name="connsiteX542" fmla="*/ 1857 w 10000"/>
                  <a:gd name="connsiteY542" fmla="*/ 8827 h 10000"/>
                  <a:gd name="connsiteX543" fmla="*/ 1841 w 10000"/>
                  <a:gd name="connsiteY543" fmla="*/ 8773 h 10000"/>
                  <a:gd name="connsiteX544" fmla="*/ 1827 w 10000"/>
                  <a:gd name="connsiteY544" fmla="*/ 8733 h 10000"/>
                  <a:gd name="connsiteX545" fmla="*/ 1843 w 10000"/>
                  <a:gd name="connsiteY545" fmla="*/ 8710 h 10000"/>
                  <a:gd name="connsiteX546" fmla="*/ 1857 w 10000"/>
                  <a:gd name="connsiteY546" fmla="*/ 8687 h 10000"/>
                  <a:gd name="connsiteX547" fmla="*/ 1868 w 10000"/>
                  <a:gd name="connsiteY547" fmla="*/ 8669 h 10000"/>
                  <a:gd name="connsiteX548" fmla="*/ 1885 w 10000"/>
                  <a:gd name="connsiteY548" fmla="*/ 8647 h 10000"/>
                  <a:gd name="connsiteX549" fmla="*/ 1909 w 10000"/>
                  <a:gd name="connsiteY549" fmla="*/ 8606 h 10000"/>
                  <a:gd name="connsiteX550" fmla="*/ 1923 w 10000"/>
                  <a:gd name="connsiteY550" fmla="*/ 8588 h 10000"/>
                  <a:gd name="connsiteX551" fmla="*/ 1937 w 10000"/>
                  <a:gd name="connsiteY551" fmla="*/ 8561 h 10000"/>
                  <a:gd name="connsiteX552" fmla="*/ 1923 w 10000"/>
                  <a:gd name="connsiteY552" fmla="*/ 8530 h 10000"/>
                  <a:gd name="connsiteX553" fmla="*/ 1901 w 10000"/>
                  <a:gd name="connsiteY553" fmla="*/ 8462 h 10000"/>
                  <a:gd name="connsiteX554" fmla="*/ 1890 w 10000"/>
                  <a:gd name="connsiteY554" fmla="*/ 8430 h 10000"/>
                  <a:gd name="connsiteX555" fmla="*/ 1885 w 10000"/>
                  <a:gd name="connsiteY555" fmla="*/ 8408 h 10000"/>
                  <a:gd name="connsiteX556" fmla="*/ 1865 w 10000"/>
                  <a:gd name="connsiteY556" fmla="*/ 8367 h 10000"/>
                  <a:gd name="connsiteX557" fmla="*/ 1849 w 10000"/>
                  <a:gd name="connsiteY557" fmla="*/ 8318 h 10000"/>
                  <a:gd name="connsiteX558" fmla="*/ 1841 w 10000"/>
                  <a:gd name="connsiteY558" fmla="*/ 8304 h 10000"/>
                  <a:gd name="connsiteX559" fmla="*/ 1835 w 10000"/>
                  <a:gd name="connsiteY559" fmla="*/ 8300 h 10000"/>
                  <a:gd name="connsiteX560" fmla="*/ 1818 w 10000"/>
                  <a:gd name="connsiteY560" fmla="*/ 8290 h 10000"/>
                  <a:gd name="connsiteX561" fmla="*/ 1785 w 10000"/>
                  <a:gd name="connsiteY561" fmla="*/ 8300 h 10000"/>
                  <a:gd name="connsiteX562" fmla="*/ 1763 w 10000"/>
                  <a:gd name="connsiteY562" fmla="*/ 8300 h 10000"/>
                  <a:gd name="connsiteX563" fmla="*/ 1747 w 10000"/>
                  <a:gd name="connsiteY563" fmla="*/ 8313 h 10000"/>
                  <a:gd name="connsiteX564" fmla="*/ 1744 w 10000"/>
                  <a:gd name="connsiteY564" fmla="*/ 8304 h 10000"/>
                  <a:gd name="connsiteX565" fmla="*/ 1730 w 10000"/>
                  <a:gd name="connsiteY565" fmla="*/ 8313 h 10000"/>
                  <a:gd name="connsiteX566" fmla="*/ 1708 w 10000"/>
                  <a:gd name="connsiteY566" fmla="*/ 8327 h 10000"/>
                  <a:gd name="connsiteX567" fmla="*/ 1675 w 10000"/>
                  <a:gd name="connsiteY567" fmla="*/ 8331 h 10000"/>
                  <a:gd name="connsiteX568" fmla="*/ 1658 w 10000"/>
                  <a:gd name="connsiteY568" fmla="*/ 8345 h 10000"/>
                  <a:gd name="connsiteX569" fmla="*/ 1628 w 10000"/>
                  <a:gd name="connsiteY569" fmla="*/ 8367 h 10000"/>
                  <a:gd name="connsiteX570" fmla="*/ 1620 w 10000"/>
                  <a:gd name="connsiteY570" fmla="*/ 8372 h 10000"/>
                  <a:gd name="connsiteX571" fmla="*/ 1584 w 10000"/>
                  <a:gd name="connsiteY571" fmla="*/ 8394 h 10000"/>
                  <a:gd name="connsiteX572" fmla="*/ 1554 w 10000"/>
                  <a:gd name="connsiteY572" fmla="*/ 8417 h 10000"/>
                  <a:gd name="connsiteX573" fmla="*/ 1529 w 10000"/>
                  <a:gd name="connsiteY573" fmla="*/ 8417 h 10000"/>
                  <a:gd name="connsiteX574" fmla="*/ 1515 w 10000"/>
                  <a:gd name="connsiteY574" fmla="*/ 8408 h 10000"/>
                  <a:gd name="connsiteX575" fmla="*/ 1507 w 10000"/>
                  <a:gd name="connsiteY575" fmla="*/ 8394 h 10000"/>
                  <a:gd name="connsiteX576" fmla="*/ 1479 w 10000"/>
                  <a:gd name="connsiteY576" fmla="*/ 8367 h 10000"/>
                  <a:gd name="connsiteX577" fmla="*/ 1457 w 10000"/>
                  <a:gd name="connsiteY577" fmla="*/ 8385 h 10000"/>
                  <a:gd name="connsiteX578" fmla="*/ 1432 w 10000"/>
                  <a:gd name="connsiteY578" fmla="*/ 8385 h 10000"/>
                  <a:gd name="connsiteX579" fmla="*/ 1418 w 10000"/>
                  <a:gd name="connsiteY579" fmla="*/ 8372 h 10000"/>
                  <a:gd name="connsiteX580" fmla="*/ 1399 w 10000"/>
                  <a:gd name="connsiteY580" fmla="*/ 8358 h 10000"/>
                  <a:gd name="connsiteX581" fmla="*/ 1369 w 10000"/>
                  <a:gd name="connsiteY581" fmla="*/ 8340 h 10000"/>
                  <a:gd name="connsiteX582" fmla="*/ 1355 w 10000"/>
                  <a:gd name="connsiteY582" fmla="*/ 8327 h 10000"/>
                  <a:gd name="connsiteX583" fmla="*/ 1347 w 10000"/>
                  <a:gd name="connsiteY583" fmla="*/ 8318 h 10000"/>
                  <a:gd name="connsiteX584" fmla="*/ 1330 w 10000"/>
                  <a:gd name="connsiteY584" fmla="*/ 8304 h 10000"/>
                  <a:gd name="connsiteX585" fmla="*/ 1319 w 10000"/>
                  <a:gd name="connsiteY585" fmla="*/ 8290 h 10000"/>
                  <a:gd name="connsiteX586" fmla="*/ 1297 w 10000"/>
                  <a:gd name="connsiteY586" fmla="*/ 8272 h 10000"/>
                  <a:gd name="connsiteX587" fmla="*/ 1289 w 10000"/>
                  <a:gd name="connsiteY587" fmla="*/ 8263 h 10000"/>
                  <a:gd name="connsiteX588" fmla="*/ 1280 w 10000"/>
                  <a:gd name="connsiteY588" fmla="*/ 8250 h 10000"/>
                  <a:gd name="connsiteX589" fmla="*/ 1264 w 10000"/>
                  <a:gd name="connsiteY589" fmla="*/ 8236 h 10000"/>
                  <a:gd name="connsiteX590" fmla="*/ 1256 w 10000"/>
                  <a:gd name="connsiteY590" fmla="*/ 8232 h 10000"/>
                  <a:gd name="connsiteX591" fmla="*/ 1247 w 10000"/>
                  <a:gd name="connsiteY591" fmla="*/ 8223 h 10000"/>
                  <a:gd name="connsiteX592" fmla="*/ 1233 w 10000"/>
                  <a:gd name="connsiteY592" fmla="*/ 8209 h 10000"/>
                  <a:gd name="connsiteX593" fmla="*/ 1222 w 10000"/>
                  <a:gd name="connsiteY593" fmla="*/ 8200 h 10000"/>
                  <a:gd name="connsiteX594" fmla="*/ 1206 w 10000"/>
                  <a:gd name="connsiteY594" fmla="*/ 8196 h 10000"/>
                  <a:gd name="connsiteX595" fmla="*/ 1192 w 10000"/>
                  <a:gd name="connsiteY595" fmla="*/ 8196 h 10000"/>
                  <a:gd name="connsiteX596" fmla="*/ 1167 w 10000"/>
                  <a:gd name="connsiteY596" fmla="*/ 8200 h 10000"/>
                  <a:gd name="connsiteX597" fmla="*/ 1137 w 10000"/>
                  <a:gd name="connsiteY597" fmla="*/ 8223 h 10000"/>
                  <a:gd name="connsiteX598" fmla="*/ 1126 w 10000"/>
                  <a:gd name="connsiteY598" fmla="*/ 8232 h 10000"/>
                  <a:gd name="connsiteX599" fmla="*/ 1109 w 10000"/>
                  <a:gd name="connsiteY599" fmla="*/ 8232 h 10000"/>
                  <a:gd name="connsiteX600" fmla="*/ 1087 w 10000"/>
                  <a:gd name="connsiteY600" fmla="*/ 8236 h 10000"/>
                  <a:gd name="connsiteX601" fmla="*/ 1071 w 10000"/>
                  <a:gd name="connsiteY601" fmla="*/ 8232 h 10000"/>
                  <a:gd name="connsiteX602" fmla="*/ 1071 w 10000"/>
                  <a:gd name="connsiteY602" fmla="*/ 8214 h 10000"/>
                  <a:gd name="connsiteX603" fmla="*/ 1062 w 10000"/>
                  <a:gd name="connsiteY603" fmla="*/ 8196 h 10000"/>
                  <a:gd name="connsiteX604" fmla="*/ 1057 w 10000"/>
                  <a:gd name="connsiteY604" fmla="*/ 8173 h 10000"/>
                  <a:gd name="connsiteX605" fmla="*/ 1049 w 10000"/>
                  <a:gd name="connsiteY605" fmla="*/ 8128 h 10000"/>
                  <a:gd name="connsiteX606" fmla="*/ 1040 w 10000"/>
                  <a:gd name="connsiteY606" fmla="*/ 8101 h 10000"/>
                  <a:gd name="connsiteX607" fmla="*/ 1040 w 10000"/>
                  <a:gd name="connsiteY607" fmla="*/ 8088 h 10000"/>
                  <a:gd name="connsiteX608" fmla="*/ 1032 w 10000"/>
                  <a:gd name="connsiteY608" fmla="*/ 8065 h 10000"/>
                  <a:gd name="connsiteX609" fmla="*/ 1024 w 10000"/>
                  <a:gd name="connsiteY609" fmla="*/ 7997 h 10000"/>
                  <a:gd name="connsiteX610" fmla="*/ 1024 w 10000"/>
                  <a:gd name="connsiteY610" fmla="*/ 7970 h 10000"/>
                  <a:gd name="connsiteX611" fmla="*/ 1015 w 10000"/>
                  <a:gd name="connsiteY611" fmla="*/ 7930 h 10000"/>
                  <a:gd name="connsiteX612" fmla="*/ 1013 w 10000"/>
                  <a:gd name="connsiteY612" fmla="*/ 7885 h 10000"/>
                  <a:gd name="connsiteX613" fmla="*/ 1004 w 10000"/>
                  <a:gd name="connsiteY613" fmla="*/ 7866 h 10000"/>
                  <a:gd name="connsiteX614" fmla="*/ 853 w 10000"/>
                  <a:gd name="connsiteY614" fmla="*/ 7948 h 10000"/>
                  <a:gd name="connsiteX615" fmla="*/ 811 w 10000"/>
                  <a:gd name="connsiteY615" fmla="*/ 7844 h 10000"/>
                  <a:gd name="connsiteX616" fmla="*/ 811 w 10000"/>
                  <a:gd name="connsiteY616" fmla="*/ 7799 h 10000"/>
                  <a:gd name="connsiteX617" fmla="*/ 814 w 10000"/>
                  <a:gd name="connsiteY617" fmla="*/ 7736 h 10000"/>
                  <a:gd name="connsiteX618" fmla="*/ 740 w 10000"/>
                  <a:gd name="connsiteY618" fmla="*/ 7578 h 10000"/>
                  <a:gd name="connsiteX619" fmla="*/ 571 w 10000"/>
                  <a:gd name="connsiteY619" fmla="*/ 7447 h 10000"/>
                  <a:gd name="connsiteX620" fmla="*/ 530 w 10000"/>
                  <a:gd name="connsiteY620" fmla="*/ 7772 h 10000"/>
                  <a:gd name="connsiteX621" fmla="*/ 502 w 10000"/>
                  <a:gd name="connsiteY621" fmla="*/ 7763 h 10000"/>
                  <a:gd name="connsiteX622" fmla="*/ 491 w 10000"/>
                  <a:gd name="connsiteY622" fmla="*/ 7826 h 10000"/>
                  <a:gd name="connsiteX623" fmla="*/ 483 w 10000"/>
                  <a:gd name="connsiteY623" fmla="*/ 7830 h 10000"/>
                  <a:gd name="connsiteX624" fmla="*/ 469 w 10000"/>
                  <a:gd name="connsiteY624" fmla="*/ 7839 h 10000"/>
                  <a:gd name="connsiteX625" fmla="*/ 453 w 10000"/>
                  <a:gd name="connsiteY625" fmla="*/ 7830 h 10000"/>
                  <a:gd name="connsiteX626" fmla="*/ 442 w 10000"/>
                  <a:gd name="connsiteY626" fmla="*/ 7826 h 10000"/>
                  <a:gd name="connsiteX627" fmla="*/ 425 w 10000"/>
                  <a:gd name="connsiteY627" fmla="*/ 7826 h 10000"/>
                  <a:gd name="connsiteX628" fmla="*/ 403 w 10000"/>
                  <a:gd name="connsiteY628" fmla="*/ 7826 h 10000"/>
                  <a:gd name="connsiteX629" fmla="*/ 378 w 10000"/>
                  <a:gd name="connsiteY629" fmla="*/ 7817 h 10000"/>
                  <a:gd name="connsiteX630" fmla="*/ 356 w 10000"/>
                  <a:gd name="connsiteY630" fmla="*/ 7817 h 10000"/>
                  <a:gd name="connsiteX631" fmla="*/ 331 w 10000"/>
                  <a:gd name="connsiteY631" fmla="*/ 7817 h 10000"/>
                  <a:gd name="connsiteX632" fmla="*/ 315 w 10000"/>
                  <a:gd name="connsiteY632" fmla="*/ 7830 h 10000"/>
                  <a:gd name="connsiteX633" fmla="*/ 290 w 10000"/>
                  <a:gd name="connsiteY633" fmla="*/ 7853 h 10000"/>
                  <a:gd name="connsiteX634" fmla="*/ 248 w 10000"/>
                  <a:gd name="connsiteY634" fmla="*/ 7659 h 10000"/>
                  <a:gd name="connsiteX635" fmla="*/ 298 w 10000"/>
                  <a:gd name="connsiteY635" fmla="*/ 7379 h 10000"/>
                  <a:gd name="connsiteX636" fmla="*/ 290 w 10000"/>
                  <a:gd name="connsiteY636" fmla="*/ 7312 h 10000"/>
                  <a:gd name="connsiteX637" fmla="*/ 284 w 10000"/>
                  <a:gd name="connsiteY637" fmla="*/ 7253 h 10000"/>
                  <a:gd name="connsiteX638" fmla="*/ 301 w 10000"/>
                  <a:gd name="connsiteY638" fmla="*/ 7226 h 10000"/>
                  <a:gd name="connsiteX639" fmla="*/ 315 w 10000"/>
                  <a:gd name="connsiteY639" fmla="*/ 7199 h 10000"/>
                  <a:gd name="connsiteX640" fmla="*/ 323 w 10000"/>
                  <a:gd name="connsiteY640" fmla="*/ 7158 h 10000"/>
                  <a:gd name="connsiteX641" fmla="*/ 317 w 10000"/>
                  <a:gd name="connsiteY641" fmla="*/ 7140 h 10000"/>
                  <a:gd name="connsiteX642" fmla="*/ 168 w 10000"/>
                  <a:gd name="connsiteY642" fmla="*/ 6892 h 10000"/>
                  <a:gd name="connsiteX643" fmla="*/ 80 w 10000"/>
                  <a:gd name="connsiteY643" fmla="*/ 6802 h 10000"/>
                  <a:gd name="connsiteX644" fmla="*/ 143 w 10000"/>
                  <a:gd name="connsiteY644" fmla="*/ 6707 h 10000"/>
                  <a:gd name="connsiteX645" fmla="*/ 63 w 10000"/>
                  <a:gd name="connsiteY645" fmla="*/ 6549 h 10000"/>
                  <a:gd name="connsiteX646" fmla="*/ 41 w 10000"/>
                  <a:gd name="connsiteY646" fmla="*/ 6500 h 10000"/>
                  <a:gd name="connsiteX647" fmla="*/ 201 w 10000"/>
                  <a:gd name="connsiteY647" fmla="*/ 6274 h 10000"/>
                  <a:gd name="connsiteX648" fmla="*/ 143 w 10000"/>
                  <a:gd name="connsiteY648" fmla="*/ 6184 h 10000"/>
                  <a:gd name="connsiteX649" fmla="*/ 152 w 10000"/>
                  <a:gd name="connsiteY649" fmla="*/ 6148 h 10000"/>
                  <a:gd name="connsiteX650" fmla="*/ 163 w 10000"/>
                  <a:gd name="connsiteY650" fmla="*/ 6107 h 10000"/>
                  <a:gd name="connsiteX651" fmla="*/ 229 w 10000"/>
                  <a:gd name="connsiteY651" fmla="*/ 5895 h 10000"/>
                  <a:gd name="connsiteX652" fmla="*/ 251 w 10000"/>
                  <a:gd name="connsiteY652" fmla="*/ 5805 h 10000"/>
                  <a:gd name="connsiteX653" fmla="*/ 251 w 10000"/>
                  <a:gd name="connsiteY653" fmla="*/ 5778 h 10000"/>
                  <a:gd name="connsiteX654" fmla="*/ 248 w 10000"/>
                  <a:gd name="connsiteY654" fmla="*/ 5733 h 10000"/>
                  <a:gd name="connsiteX655" fmla="*/ 212 w 10000"/>
                  <a:gd name="connsiteY655" fmla="*/ 5602 h 10000"/>
                  <a:gd name="connsiteX656" fmla="*/ 177 w 10000"/>
                  <a:gd name="connsiteY656" fmla="*/ 5521 h 10000"/>
                  <a:gd name="connsiteX657" fmla="*/ 33 w 10000"/>
                  <a:gd name="connsiteY657" fmla="*/ 5503 h 10000"/>
                  <a:gd name="connsiteX658" fmla="*/ 0 w 10000"/>
                  <a:gd name="connsiteY658" fmla="*/ 5219 h 10000"/>
                  <a:gd name="connsiteX659" fmla="*/ 188 w 10000"/>
                  <a:gd name="connsiteY659" fmla="*/ 5219 h 10000"/>
                  <a:gd name="connsiteX660" fmla="*/ 201 w 10000"/>
                  <a:gd name="connsiteY660" fmla="*/ 5210 h 10000"/>
                  <a:gd name="connsiteX661" fmla="*/ 251 w 10000"/>
                  <a:gd name="connsiteY661" fmla="*/ 5169 h 10000"/>
                  <a:gd name="connsiteX662" fmla="*/ 444 w 10000"/>
                  <a:gd name="connsiteY662" fmla="*/ 4984 h 10000"/>
                  <a:gd name="connsiteX663" fmla="*/ 510 w 10000"/>
                  <a:gd name="connsiteY663" fmla="*/ 4723 h 10000"/>
                  <a:gd name="connsiteX664" fmla="*/ 574 w 10000"/>
                  <a:gd name="connsiteY664" fmla="*/ 4272 h 10000"/>
                  <a:gd name="connsiteX665" fmla="*/ 723 w 10000"/>
                  <a:gd name="connsiteY665" fmla="*/ 4078 h 10000"/>
                  <a:gd name="connsiteX666" fmla="*/ 723 w 10000"/>
                  <a:gd name="connsiteY666" fmla="*/ 4023 h 10000"/>
                  <a:gd name="connsiteX667" fmla="*/ 723 w 10000"/>
                  <a:gd name="connsiteY667" fmla="*/ 3983 h 10000"/>
                  <a:gd name="connsiteX668" fmla="*/ 723 w 10000"/>
                  <a:gd name="connsiteY668" fmla="*/ 3771 h 10000"/>
                  <a:gd name="connsiteX669" fmla="*/ 731 w 10000"/>
                  <a:gd name="connsiteY669" fmla="*/ 3442 h 10000"/>
                  <a:gd name="connsiteX670" fmla="*/ 806 w 10000"/>
                  <a:gd name="connsiteY670" fmla="*/ 3392 h 10000"/>
                  <a:gd name="connsiteX671" fmla="*/ 988 w 10000"/>
                  <a:gd name="connsiteY671" fmla="*/ 3712 h 10000"/>
                  <a:gd name="connsiteX672" fmla="*/ 1013 w 10000"/>
                  <a:gd name="connsiteY672" fmla="*/ 3699 h 10000"/>
                  <a:gd name="connsiteX673" fmla="*/ 1120 w 10000"/>
                  <a:gd name="connsiteY673" fmla="*/ 3631 h 10000"/>
                  <a:gd name="connsiteX674" fmla="*/ 1206 w 10000"/>
                  <a:gd name="connsiteY674" fmla="*/ 3627 h 10000"/>
                  <a:gd name="connsiteX675" fmla="*/ 1264 w 10000"/>
                  <a:gd name="connsiteY675" fmla="*/ 3599 h 10000"/>
                  <a:gd name="connsiteX676" fmla="*/ 1322 w 10000"/>
                  <a:gd name="connsiteY676" fmla="*/ 3627 h 10000"/>
                  <a:gd name="connsiteX677" fmla="*/ 1327 w 10000"/>
                  <a:gd name="connsiteY677" fmla="*/ 3645 h 10000"/>
                  <a:gd name="connsiteX678" fmla="*/ 1344 w 10000"/>
                  <a:gd name="connsiteY678" fmla="*/ 3739 h 10000"/>
                  <a:gd name="connsiteX679" fmla="*/ 1344 w 10000"/>
                  <a:gd name="connsiteY679" fmla="*/ 3775 h 10000"/>
                  <a:gd name="connsiteX680" fmla="*/ 1338 w 10000"/>
                  <a:gd name="connsiteY680" fmla="*/ 3784 h 10000"/>
                  <a:gd name="connsiteX681" fmla="*/ 1338 w 10000"/>
                  <a:gd name="connsiteY681" fmla="*/ 3829 h 10000"/>
                  <a:gd name="connsiteX682" fmla="*/ 1352 w 10000"/>
                  <a:gd name="connsiteY682" fmla="*/ 3852 h 10000"/>
                  <a:gd name="connsiteX683" fmla="*/ 1407 w 10000"/>
                  <a:gd name="connsiteY683" fmla="*/ 3866 h 10000"/>
                  <a:gd name="connsiteX684" fmla="*/ 1440 w 10000"/>
                  <a:gd name="connsiteY684" fmla="*/ 3870 h 10000"/>
                  <a:gd name="connsiteX685" fmla="*/ 1600 w 10000"/>
                  <a:gd name="connsiteY685" fmla="*/ 3857 h 10000"/>
                  <a:gd name="connsiteX686" fmla="*/ 1664 w 10000"/>
                  <a:gd name="connsiteY686" fmla="*/ 3911 h 10000"/>
                  <a:gd name="connsiteX687" fmla="*/ 1700 w 10000"/>
                  <a:gd name="connsiteY687" fmla="*/ 3933 h 10000"/>
                  <a:gd name="connsiteX688" fmla="*/ 1752 w 10000"/>
                  <a:gd name="connsiteY688" fmla="*/ 3947 h 10000"/>
                  <a:gd name="connsiteX689" fmla="*/ 1777 w 10000"/>
                  <a:gd name="connsiteY689" fmla="*/ 3947 h 10000"/>
                  <a:gd name="connsiteX690" fmla="*/ 1813 w 10000"/>
                  <a:gd name="connsiteY690" fmla="*/ 3929 h 10000"/>
                  <a:gd name="connsiteX691" fmla="*/ 1841 w 10000"/>
                  <a:gd name="connsiteY691" fmla="*/ 3933 h 10000"/>
                  <a:gd name="connsiteX692" fmla="*/ 1882 w 10000"/>
                  <a:gd name="connsiteY692" fmla="*/ 3969 h 10000"/>
                  <a:gd name="connsiteX693" fmla="*/ 1940 w 10000"/>
                  <a:gd name="connsiteY693" fmla="*/ 3933 h 10000"/>
                  <a:gd name="connsiteX694" fmla="*/ 1956 w 10000"/>
                  <a:gd name="connsiteY694" fmla="*/ 3920 h 10000"/>
                  <a:gd name="connsiteX695" fmla="*/ 1981 w 10000"/>
                  <a:gd name="connsiteY695" fmla="*/ 3929 h 10000"/>
                  <a:gd name="connsiteX696" fmla="*/ 2058 w 10000"/>
                  <a:gd name="connsiteY696" fmla="*/ 3974 h 10000"/>
                  <a:gd name="connsiteX697" fmla="*/ 2163 w 10000"/>
                  <a:gd name="connsiteY697" fmla="*/ 4051 h 10000"/>
                  <a:gd name="connsiteX698" fmla="*/ 2174 w 10000"/>
                  <a:gd name="connsiteY698" fmla="*/ 4055 h 10000"/>
                  <a:gd name="connsiteX699" fmla="*/ 2183 w 10000"/>
                  <a:gd name="connsiteY699" fmla="*/ 4064 h 10000"/>
                  <a:gd name="connsiteX700" fmla="*/ 2183 w 10000"/>
                  <a:gd name="connsiteY700" fmla="*/ 3581 h 10000"/>
                  <a:gd name="connsiteX701" fmla="*/ 2183 w 10000"/>
                  <a:gd name="connsiteY701" fmla="*/ 3527 h 10000"/>
                  <a:gd name="connsiteX702" fmla="*/ 2180 w 10000"/>
                  <a:gd name="connsiteY702" fmla="*/ 3460 h 10000"/>
                  <a:gd name="connsiteX703" fmla="*/ 2365 w 10000"/>
                  <a:gd name="connsiteY703" fmla="*/ 3455 h 10000"/>
                  <a:gd name="connsiteX704" fmla="*/ 2448 w 10000"/>
                  <a:gd name="connsiteY704" fmla="*/ 3446 h 10000"/>
                  <a:gd name="connsiteX705" fmla="*/ 2494 w 10000"/>
                  <a:gd name="connsiteY705" fmla="*/ 3554 h 10000"/>
                  <a:gd name="connsiteX706" fmla="*/ 2525 w 10000"/>
                  <a:gd name="connsiteY706" fmla="*/ 3613 h 10000"/>
                  <a:gd name="connsiteX707" fmla="*/ 2550 w 10000"/>
                  <a:gd name="connsiteY707" fmla="*/ 3618 h 10000"/>
                  <a:gd name="connsiteX708" fmla="*/ 2630 w 10000"/>
                  <a:gd name="connsiteY708" fmla="*/ 3640 h 10000"/>
                  <a:gd name="connsiteX709" fmla="*/ 2663 w 10000"/>
                  <a:gd name="connsiteY709" fmla="*/ 3667 h 10000"/>
                  <a:gd name="connsiteX710" fmla="*/ 2704 w 10000"/>
                  <a:gd name="connsiteY710" fmla="*/ 3726 h 10000"/>
                  <a:gd name="connsiteX711" fmla="*/ 2762 w 10000"/>
                  <a:gd name="connsiteY711" fmla="*/ 3802 h 10000"/>
                  <a:gd name="connsiteX712" fmla="*/ 2784 w 10000"/>
                  <a:gd name="connsiteY712" fmla="*/ 3829 h 10000"/>
                  <a:gd name="connsiteX713" fmla="*/ 2815 w 10000"/>
                  <a:gd name="connsiteY713" fmla="*/ 3879 h 10000"/>
                  <a:gd name="connsiteX714" fmla="*/ 2859 w 10000"/>
                  <a:gd name="connsiteY714" fmla="*/ 3748 h 10000"/>
                  <a:gd name="connsiteX715" fmla="*/ 2856 w 10000"/>
                  <a:gd name="connsiteY715" fmla="*/ 3726 h 10000"/>
                  <a:gd name="connsiteX716" fmla="*/ 2848 w 10000"/>
                  <a:gd name="connsiteY716" fmla="*/ 3712 h 10000"/>
                  <a:gd name="connsiteX717" fmla="*/ 2848 w 10000"/>
                  <a:gd name="connsiteY717" fmla="*/ 3685 h 10000"/>
                  <a:gd name="connsiteX718" fmla="*/ 2873 w 10000"/>
                  <a:gd name="connsiteY718" fmla="*/ 3613 h 10000"/>
                  <a:gd name="connsiteX719" fmla="*/ 2886 w 10000"/>
                  <a:gd name="connsiteY719" fmla="*/ 3604 h 10000"/>
                  <a:gd name="connsiteX720" fmla="*/ 2922 w 10000"/>
                  <a:gd name="connsiteY720" fmla="*/ 3654 h 10000"/>
                  <a:gd name="connsiteX721" fmla="*/ 2947 w 10000"/>
                  <a:gd name="connsiteY721" fmla="*/ 3654 h 10000"/>
                  <a:gd name="connsiteX722" fmla="*/ 2953 w 10000"/>
                  <a:gd name="connsiteY722" fmla="*/ 3613 h 10000"/>
                  <a:gd name="connsiteX723" fmla="*/ 2975 w 10000"/>
                  <a:gd name="connsiteY723" fmla="*/ 3581 h 10000"/>
                  <a:gd name="connsiteX724" fmla="*/ 2975 w 10000"/>
                  <a:gd name="connsiteY724" fmla="*/ 3523 h 10000"/>
                  <a:gd name="connsiteX725" fmla="*/ 3024 w 10000"/>
                  <a:gd name="connsiteY725" fmla="*/ 3406 h 10000"/>
                  <a:gd name="connsiteX726" fmla="*/ 3027 w 10000"/>
                  <a:gd name="connsiteY726" fmla="*/ 3383 h 10000"/>
                  <a:gd name="connsiteX727" fmla="*/ 3027 w 10000"/>
                  <a:gd name="connsiteY727" fmla="*/ 3342 h 10000"/>
                  <a:gd name="connsiteX728" fmla="*/ 3019 w 10000"/>
                  <a:gd name="connsiteY728" fmla="*/ 3315 h 10000"/>
                  <a:gd name="connsiteX729" fmla="*/ 3002 w 10000"/>
                  <a:gd name="connsiteY729" fmla="*/ 3302 h 10000"/>
                  <a:gd name="connsiteX730" fmla="*/ 2977 w 10000"/>
                  <a:gd name="connsiteY730" fmla="*/ 3302 h 10000"/>
                  <a:gd name="connsiteX731" fmla="*/ 2969 w 10000"/>
                  <a:gd name="connsiteY731" fmla="*/ 3297 h 10000"/>
                  <a:gd name="connsiteX732" fmla="*/ 2966 w 10000"/>
                  <a:gd name="connsiteY732" fmla="*/ 3166 h 10000"/>
                  <a:gd name="connsiteX733" fmla="*/ 2966 w 10000"/>
                  <a:gd name="connsiteY733" fmla="*/ 3144 h 10000"/>
                  <a:gd name="connsiteX734" fmla="*/ 2969 w 10000"/>
                  <a:gd name="connsiteY734" fmla="*/ 3139 h 10000"/>
                  <a:gd name="connsiteX735" fmla="*/ 3129 w 10000"/>
                  <a:gd name="connsiteY735" fmla="*/ 3130 h 10000"/>
                  <a:gd name="connsiteX736" fmla="*/ 3140 w 10000"/>
                  <a:gd name="connsiteY736" fmla="*/ 3081 h 10000"/>
                  <a:gd name="connsiteX737" fmla="*/ 3148 w 10000"/>
                  <a:gd name="connsiteY737" fmla="*/ 3009 h 10000"/>
                  <a:gd name="connsiteX738" fmla="*/ 3159 w 10000"/>
                  <a:gd name="connsiteY738" fmla="*/ 2995 h 10000"/>
                  <a:gd name="connsiteX739" fmla="*/ 3187 w 10000"/>
                  <a:gd name="connsiteY739" fmla="*/ 2995 h 10000"/>
                  <a:gd name="connsiteX740" fmla="*/ 3212 w 10000"/>
                  <a:gd name="connsiteY740" fmla="*/ 3013 h 10000"/>
                  <a:gd name="connsiteX741" fmla="*/ 3217 w 10000"/>
                  <a:gd name="connsiteY741" fmla="*/ 3000 h 10000"/>
                  <a:gd name="connsiteX742" fmla="*/ 3226 w 10000"/>
                  <a:gd name="connsiteY742" fmla="*/ 2972 h 10000"/>
                  <a:gd name="connsiteX743" fmla="*/ 3353 w 10000"/>
                  <a:gd name="connsiteY743" fmla="*/ 2968 h 10000"/>
                  <a:gd name="connsiteX744" fmla="*/ 3369 w 10000"/>
                  <a:gd name="connsiteY744" fmla="*/ 2864 h 10000"/>
                  <a:gd name="connsiteX745" fmla="*/ 3377 w 10000"/>
                  <a:gd name="connsiteY745" fmla="*/ 2842 h 10000"/>
                  <a:gd name="connsiteX746" fmla="*/ 3405 w 10000"/>
                  <a:gd name="connsiteY746" fmla="*/ 2828 h 10000"/>
                  <a:gd name="connsiteX747" fmla="*/ 3413 w 10000"/>
                  <a:gd name="connsiteY747" fmla="*/ 2815 h 10000"/>
                  <a:gd name="connsiteX748" fmla="*/ 3444 w 10000"/>
                  <a:gd name="connsiteY748" fmla="*/ 2697 h 10000"/>
                  <a:gd name="connsiteX749" fmla="*/ 3441 w 10000"/>
                  <a:gd name="connsiteY749" fmla="*/ 2670 h 10000"/>
                  <a:gd name="connsiteX750" fmla="*/ 3458 w 10000"/>
                  <a:gd name="connsiteY750" fmla="*/ 2652 h 10000"/>
                  <a:gd name="connsiteX751" fmla="*/ 3466 w 10000"/>
                  <a:gd name="connsiteY751" fmla="*/ 2630 h 10000"/>
                  <a:gd name="connsiteX752" fmla="*/ 3524 w 10000"/>
                  <a:gd name="connsiteY752" fmla="*/ 2553 h 10000"/>
                  <a:gd name="connsiteX753" fmla="*/ 3546 w 10000"/>
                  <a:gd name="connsiteY753" fmla="*/ 2589 h 10000"/>
                  <a:gd name="connsiteX754" fmla="*/ 3562 w 10000"/>
                  <a:gd name="connsiteY754" fmla="*/ 2603 h 10000"/>
                  <a:gd name="connsiteX755" fmla="*/ 3571 w 10000"/>
                  <a:gd name="connsiteY755" fmla="*/ 2607 h 10000"/>
                  <a:gd name="connsiteX756" fmla="*/ 3579 w 10000"/>
                  <a:gd name="connsiteY756" fmla="*/ 2603 h 10000"/>
                  <a:gd name="connsiteX757" fmla="*/ 3582 w 10000"/>
                  <a:gd name="connsiteY757" fmla="*/ 2594 h 10000"/>
                  <a:gd name="connsiteX758" fmla="*/ 3595 w 10000"/>
                  <a:gd name="connsiteY758" fmla="*/ 2553 h 10000"/>
                  <a:gd name="connsiteX759" fmla="*/ 3604 w 10000"/>
                  <a:gd name="connsiteY759" fmla="*/ 2508 h 10000"/>
                  <a:gd name="connsiteX760" fmla="*/ 3607 w 10000"/>
                  <a:gd name="connsiteY760" fmla="*/ 2485 h 10000"/>
                  <a:gd name="connsiteX761" fmla="*/ 3651 w 10000"/>
                  <a:gd name="connsiteY761" fmla="*/ 2463 h 10000"/>
                  <a:gd name="connsiteX762" fmla="*/ 3667 w 10000"/>
                  <a:gd name="connsiteY762" fmla="*/ 2445 h 10000"/>
                  <a:gd name="connsiteX763" fmla="*/ 3678 w 10000"/>
                  <a:gd name="connsiteY763" fmla="*/ 2431 h 10000"/>
                  <a:gd name="connsiteX764" fmla="*/ 3692 w 10000"/>
                  <a:gd name="connsiteY764" fmla="*/ 2431 h 10000"/>
                  <a:gd name="connsiteX765" fmla="*/ 3717 w 10000"/>
                  <a:gd name="connsiteY765" fmla="*/ 2445 h 10000"/>
                  <a:gd name="connsiteX766" fmla="*/ 3731 w 10000"/>
                  <a:gd name="connsiteY766" fmla="*/ 2445 h 10000"/>
                  <a:gd name="connsiteX767" fmla="*/ 3731 w 10000"/>
                  <a:gd name="connsiteY767" fmla="*/ 2355 h 10000"/>
                  <a:gd name="connsiteX768" fmla="*/ 3678 w 10000"/>
                  <a:gd name="connsiteY768" fmla="*/ 2260 h 10000"/>
                  <a:gd name="connsiteX769" fmla="*/ 3711 w 10000"/>
                  <a:gd name="connsiteY769" fmla="*/ 2246 h 10000"/>
                  <a:gd name="connsiteX770" fmla="*/ 3684 w 10000"/>
                  <a:gd name="connsiteY770" fmla="*/ 2066 h 10000"/>
                  <a:gd name="connsiteX771" fmla="*/ 3662 w 10000"/>
                  <a:gd name="connsiteY771" fmla="*/ 1985 h 10000"/>
                  <a:gd name="connsiteX772" fmla="*/ 3670 w 10000"/>
                  <a:gd name="connsiteY772" fmla="*/ 1908 h 10000"/>
                  <a:gd name="connsiteX773" fmla="*/ 3700 w 10000"/>
                  <a:gd name="connsiteY773" fmla="*/ 1903 h 10000"/>
                  <a:gd name="connsiteX774" fmla="*/ 3739 w 10000"/>
                  <a:gd name="connsiteY774" fmla="*/ 1876 h 10000"/>
                  <a:gd name="connsiteX775" fmla="*/ 3805 w 10000"/>
                  <a:gd name="connsiteY775" fmla="*/ 1791 h 10000"/>
                  <a:gd name="connsiteX776" fmla="*/ 3852 w 10000"/>
                  <a:gd name="connsiteY776" fmla="*/ 1710 h 10000"/>
                  <a:gd name="connsiteX777" fmla="*/ 3852 w 10000"/>
                  <a:gd name="connsiteY777" fmla="*/ 1642 h 10000"/>
                  <a:gd name="connsiteX778" fmla="*/ 3797 w 10000"/>
                  <a:gd name="connsiteY778" fmla="*/ 1619 h 10000"/>
                  <a:gd name="connsiteX779" fmla="*/ 3780 w 10000"/>
                  <a:gd name="connsiteY779" fmla="*/ 1552 h 10000"/>
                  <a:gd name="connsiteX780" fmla="*/ 3827 w 10000"/>
                  <a:gd name="connsiteY780" fmla="*/ 1547 h 10000"/>
                  <a:gd name="connsiteX781" fmla="*/ 3827 w 10000"/>
                  <a:gd name="connsiteY781" fmla="*/ 1340 h 10000"/>
                  <a:gd name="connsiteX782" fmla="*/ 3750 w 10000"/>
                  <a:gd name="connsiteY782" fmla="*/ 1313 h 10000"/>
                  <a:gd name="connsiteX783" fmla="*/ 3767 w 10000"/>
                  <a:gd name="connsiteY783" fmla="*/ 1155 h 10000"/>
                  <a:gd name="connsiteX784" fmla="*/ 3637 w 10000"/>
                  <a:gd name="connsiteY784" fmla="*/ 1159 h 10000"/>
                  <a:gd name="connsiteX785" fmla="*/ 3582 w 10000"/>
                  <a:gd name="connsiteY785" fmla="*/ 983 h 10000"/>
                  <a:gd name="connsiteX786" fmla="*/ 3554 w 10000"/>
                  <a:gd name="connsiteY786" fmla="*/ 983 h 10000"/>
                  <a:gd name="connsiteX787" fmla="*/ 3562 w 10000"/>
                  <a:gd name="connsiteY787" fmla="*/ 871 h 10000"/>
                  <a:gd name="connsiteX788" fmla="*/ 3557 w 10000"/>
                  <a:gd name="connsiteY788" fmla="*/ 839 h 10000"/>
                  <a:gd name="connsiteX789" fmla="*/ 3532 w 10000"/>
                  <a:gd name="connsiteY789" fmla="*/ 812 h 10000"/>
                  <a:gd name="connsiteX790" fmla="*/ 3546 w 10000"/>
                  <a:gd name="connsiteY790" fmla="*/ 785 h 10000"/>
                  <a:gd name="connsiteX791" fmla="*/ 3538 w 10000"/>
                  <a:gd name="connsiteY791" fmla="*/ 744 h 10000"/>
                  <a:gd name="connsiteX792" fmla="*/ 3502 w 10000"/>
                  <a:gd name="connsiteY792" fmla="*/ 627 h 10000"/>
                  <a:gd name="connsiteX793" fmla="*/ 3532 w 10000"/>
                  <a:gd name="connsiteY793" fmla="*/ 600 h 10000"/>
                  <a:gd name="connsiteX794" fmla="*/ 3554 w 10000"/>
                  <a:gd name="connsiteY794" fmla="*/ 618 h 10000"/>
                  <a:gd name="connsiteX795" fmla="*/ 3562 w 10000"/>
                  <a:gd name="connsiteY795" fmla="*/ 627 h 10000"/>
                  <a:gd name="connsiteX796" fmla="*/ 3579 w 10000"/>
                  <a:gd name="connsiteY796" fmla="*/ 627 h 10000"/>
                  <a:gd name="connsiteX797" fmla="*/ 3595 w 10000"/>
                  <a:gd name="connsiteY797" fmla="*/ 604 h 10000"/>
                  <a:gd name="connsiteX798" fmla="*/ 3607 w 10000"/>
                  <a:gd name="connsiteY798" fmla="*/ 555 h 10000"/>
                  <a:gd name="connsiteX799" fmla="*/ 3620 w 10000"/>
                  <a:gd name="connsiteY799" fmla="*/ 573 h 10000"/>
                  <a:gd name="connsiteX800" fmla="*/ 3634 w 10000"/>
                  <a:gd name="connsiteY800" fmla="*/ 474 h 10000"/>
                  <a:gd name="connsiteX801" fmla="*/ 3645 w 10000"/>
                  <a:gd name="connsiteY801" fmla="*/ 456 h 10000"/>
                  <a:gd name="connsiteX802" fmla="*/ 3662 w 10000"/>
                  <a:gd name="connsiteY802" fmla="*/ 442 h 10000"/>
                  <a:gd name="connsiteX803" fmla="*/ 3695 w 10000"/>
                  <a:gd name="connsiteY803" fmla="*/ 469 h 10000"/>
                  <a:gd name="connsiteX804" fmla="*/ 3695 w 10000"/>
                  <a:gd name="connsiteY804" fmla="*/ 343 h 10000"/>
                  <a:gd name="connsiteX805" fmla="*/ 3822 w 10000"/>
                  <a:gd name="connsiteY805" fmla="*/ 352 h 10000"/>
                  <a:gd name="connsiteX806" fmla="*/ 3822 w 10000"/>
                  <a:gd name="connsiteY806" fmla="*/ 262 h 10000"/>
                  <a:gd name="connsiteX807" fmla="*/ 3819 w 10000"/>
                  <a:gd name="connsiteY807" fmla="*/ 248 h 10000"/>
                  <a:gd name="connsiteX808" fmla="*/ 3805 w 10000"/>
                  <a:gd name="connsiteY808" fmla="*/ 235 h 10000"/>
                  <a:gd name="connsiteX809" fmla="*/ 3805 w 10000"/>
                  <a:gd name="connsiteY809" fmla="*/ 113 h 10000"/>
                  <a:gd name="connsiteX810" fmla="*/ 3888 w 10000"/>
                  <a:gd name="connsiteY810" fmla="*/ 126 h 10000"/>
                  <a:gd name="connsiteX811" fmla="*/ 3893 w 10000"/>
                  <a:gd name="connsiteY811" fmla="*/ 68 h 10000"/>
                  <a:gd name="connsiteX812" fmla="*/ 3974 w 10000"/>
                  <a:gd name="connsiteY812" fmla="*/ 99 h 10000"/>
                  <a:gd name="connsiteX813" fmla="*/ 3974 w 10000"/>
                  <a:gd name="connsiteY813" fmla="*/ 185 h 10000"/>
                  <a:gd name="connsiteX814" fmla="*/ 4128 w 10000"/>
                  <a:gd name="connsiteY814" fmla="*/ 180 h 10000"/>
                  <a:gd name="connsiteX815" fmla="*/ 4117 w 10000"/>
                  <a:gd name="connsiteY815" fmla="*/ 0 h 10000"/>
                  <a:gd name="connsiteX816" fmla="*/ 4230 w 10000"/>
                  <a:gd name="connsiteY816" fmla="*/ 0 h 10000"/>
                  <a:gd name="connsiteX817" fmla="*/ 4230 w 10000"/>
                  <a:gd name="connsiteY817" fmla="*/ 221 h 10000"/>
                  <a:gd name="connsiteX818" fmla="*/ 4354 w 10000"/>
                  <a:gd name="connsiteY818" fmla="*/ 221 h 10000"/>
                  <a:gd name="connsiteX819" fmla="*/ 4354 w 10000"/>
                  <a:gd name="connsiteY819" fmla="*/ 316 h 10000"/>
                  <a:gd name="connsiteX820" fmla="*/ 4401 w 10000"/>
                  <a:gd name="connsiteY820" fmla="*/ 325 h 10000"/>
                  <a:gd name="connsiteX821" fmla="*/ 4401 w 10000"/>
                  <a:gd name="connsiteY821" fmla="*/ 379 h 10000"/>
                  <a:gd name="connsiteX822" fmla="*/ 4432 w 10000"/>
                  <a:gd name="connsiteY822" fmla="*/ 383 h 10000"/>
                  <a:gd name="connsiteX823" fmla="*/ 4434 w 10000"/>
                  <a:gd name="connsiteY823" fmla="*/ 510 h 10000"/>
                  <a:gd name="connsiteX824" fmla="*/ 4528 w 10000"/>
                  <a:gd name="connsiteY824" fmla="*/ 514 h 10000"/>
                  <a:gd name="connsiteX825" fmla="*/ 4539 w 10000"/>
                  <a:gd name="connsiteY825" fmla="*/ 528 h 10000"/>
                  <a:gd name="connsiteX826" fmla="*/ 4570 w 10000"/>
                  <a:gd name="connsiteY826" fmla="*/ 469 h 10000"/>
                  <a:gd name="connsiteX827" fmla="*/ 4570 w 10000"/>
                  <a:gd name="connsiteY827" fmla="*/ 370 h 10000"/>
                  <a:gd name="connsiteX828" fmla="*/ 4506 w 10000"/>
                  <a:gd name="connsiteY828" fmla="*/ 343 h 10000"/>
                  <a:gd name="connsiteX829" fmla="*/ 4506 w 10000"/>
                  <a:gd name="connsiteY829" fmla="*/ 226 h 10000"/>
                  <a:gd name="connsiteX830" fmla="*/ 4575 w 10000"/>
                  <a:gd name="connsiteY830" fmla="*/ 212 h 10000"/>
                  <a:gd name="connsiteX831" fmla="*/ 4583 w 10000"/>
                  <a:gd name="connsiteY831" fmla="*/ 140 h 10000"/>
                  <a:gd name="connsiteX832" fmla="*/ 4616 w 10000"/>
                  <a:gd name="connsiteY832" fmla="*/ 131 h 10000"/>
                  <a:gd name="connsiteX833" fmla="*/ 4625 w 10000"/>
                  <a:gd name="connsiteY833" fmla="*/ 90 h 10000"/>
                  <a:gd name="connsiteX834" fmla="*/ 4663 w 10000"/>
                  <a:gd name="connsiteY834" fmla="*/ 90 h 10000"/>
                  <a:gd name="connsiteX835" fmla="*/ 4658 w 10000"/>
                  <a:gd name="connsiteY835" fmla="*/ 41 h 10000"/>
                  <a:gd name="connsiteX836" fmla="*/ 5006 w 10000"/>
                  <a:gd name="connsiteY836" fmla="*/ 41 h 10000"/>
                  <a:gd name="connsiteX837" fmla="*/ 4997 w 10000"/>
                  <a:gd name="connsiteY837" fmla="*/ 140 h 10000"/>
                  <a:gd name="connsiteX838" fmla="*/ 5050 w 10000"/>
                  <a:gd name="connsiteY838" fmla="*/ 140 h 10000"/>
                  <a:gd name="connsiteX839" fmla="*/ 5041 w 10000"/>
                  <a:gd name="connsiteY839" fmla="*/ 433 h 10000"/>
                  <a:gd name="connsiteX840" fmla="*/ 5077 w 10000"/>
                  <a:gd name="connsiteY840" fmla="*/ 433 h 10000"/>
                  <a:gd name="connsiteX841" fmla="*/ 5075 w 10000"/>
                  <a:gd name="connsiteY841" fmla="*/ 406 h 10000"/>
                  <a:gd name="connsiteX842" fmla="*/ 5132 w 10000"/>
                  <a:gd name="connsiteY842" fmla="*/ 442 h 10000"/>
                  <a:gd name="connsiteX843" fmla="*/ 5188 w 10000"/>
                  <a:gd name="connsiteY843" fmla="*/ 429 h 10000"/>
                  <a:gd name="connsiteX844" fmla="*/ 5246 w 10000"/>
                  <a:gd name="connsiteY844" fmla="*/ 487 h 10000"/>
                  <a:gd name="connsiteX845" fmla="*/ 5295 w 10000"/>
                  <a:gd name="connsiteY845" fmla="*/ 469 h 10000"/>
                  <a:gd name="connsiteX846" fmla="*/ 5309 w 10000"/>
                  <a:gd name="connsiteY846" fmla="*/ 654 h 10000"/>
                  <a:gd name="connsiteX847" fmla="*/ 5229 w 10000"/>
                  <a:gd name="connsiteY847" fmla="*/ 758 h 10000"/>
                  <a:gd name="connsiteX848" fmla="*/ 5243 w 10000"/>
                  <a:gd name="connsiteY848" fmla="*/ 843 h 10000"/>
                  <a:gd name="connsiteX849" fmla="*/ 5204 w 10000"/>
                  <a:gd name="connsiteY849" fmla="*/ 889 h 10000"/>
                  <a:gd name="connsiteX850" fmla="*/ 5207 w 10000"/>
                  <a:gd name="connsiteY850" fmla="*/ 893 h 10000"/>
                  <a:gd name="connsiteX851" fmla="*/ 5215 w 10000"/>
                  <a:gd name="connsiteY851" fmla="*/ 907 h 10000"/>
                  <a:gd name="connsiteX852" fmla="*/ 5339 w 10000"/>
                  <a:gd name="connsiteY852" fmla="*/ 916 h 10000"/>
                  <a:gd name="connsiteX853" fmla="*/ 5408 w 10000"/>
                  <a:gd name="connsiteY853" fmla="*/ 916 h 10000"/>
                  <a:gd name="connsiteX854" fmla="*/ 5436 w 10000"/>
                  <a:gd name="connsiteY854" fmla="*/ 920 h 10000"/>
                  <a:gd name="connsiteX855" fmla="*/ 5436 w 10000"/>
                  <a:gd name="connsiteY855" fmla="*/ 889 h 10000"/>
                  <a:gd name="connsiteX856" fmla="*/ 5455 w 10000"/>
                  <a:gd name="connsiteY856" fmla="*/ 889 h 10000"/>
                  <a:gd name="connsiteX857" fmla="*/ 5477 w 10000"/>
                  <a:gd name="connsiteY857" fmla="*/ 916 h 10000"/>
                  <a:gd name="connsiteX858" fmla="*/ 5486 w 10000"/>
                  <a:gd name="connsiteY858" fmla="*/ 947 h 10000"/>
                  <a:gd name="connsiteX859" fmla="*/ 5516 w 10000"/>
                  <a:gd name="connsiteY859" fmla="*/ 997 h 10000"/>
                  <a:gd name="connsiteX860" fmla="*/ 5568 w 10000"/>
                  <a:gd name="connsiteY860" fmla="*/ 1092 h 10000"/>
                  <a:gd name="connsiteX861" fmla="*/ 5585 w 10000"/>
                  <a:gd name="connsiteY861" fmla="*/ 1182 h 10000"/>
                  <a:gd name="connsiteX862" fmla="*/ 5582 w 10000"/>
                  <a:gd name="connsiteY862" fmla="*/ 1218 h 10000"/>
                  <a:gd name="connsiteX863" fmla="*/ 5582 w 10000"/>
                  <a:gd name="connsiteY863" fmla="*/ 1249 h 10000"/>
                  <a:gd name="connsiteX864" fmla="*/ 5637 w 10000"/>
                  <a:gd name="connsiteY864" fmla="*/ 1263 h 10000"/>
                  <a:gd name="connsiteX865" fmla="*/ 5728 w 10000"/>
                  <a:gd name="connsiteY865" fmla="*/ 1222 h 10000"/>
                  <a:gd name="connsiteX866" fmla="*/ 5720 w 10000"/>
                  <a:gd name="connsiteY866" fmla="*/ 1046 h 10000"/>
                  <a:gd name="connsiteX867" fmla="*/ 5726 w 10000"/>
                  <a:gd name="connsiteY867" fmla="*/ 1028 h 10000"/>
                  <a:gd name="connsiteX868" fmla="*/ 5726 w 10000"/>
                  <a:gd name="connsiteY868" fmla="*/ 1010 h 10000"/>
                  <a:gd name="connsiteX869" fmla="*/ 5737 w 10000"/>
                  <a:gd name="connsiteY869" fmla="*/ 1001 h 10000"/>
                  <a:gd name="connsiteX870" fmla="*/ 5742 w 10000"/>
                  <a:gd name="connsiteY870" fmla="*/ 997 h 10000"/>
                  <a:gd name="connsiteX871" fmla="*/ 5814 w 10000"/>
                  <a:gd name="connsiteY871" fmla="*/ 970 h 10000"/>
                  <a:gd name="connsiteX872" fmla="*/ 5875 w 10000"/>
                  <a:gd name="connsiteY872" fmla="*/ 956 h 10000"/>
                  <a:gd name="connsiteX873" fmla="*/ 5866 w 10000"/>
                  <a:gd name="connsiteY873" fmla="*/ 708 h 10000"/>
                  <a:gd name="connsiteX874" fmla="*/ 6220 w 10000"/>
                  <a:gd name="connsiteY874" fmla="*/ 722 h 10000"/>
                  <a:gd name="connsiteX875" fmla="*/ 6363 w 10000"/>
                  <a:gd name="connsiteY875" fmla="*/ 731 h 10000"/>
                  <a:gd name="connsiteX876" fmla="*/ 6369 w 10000"/>
                  <a:gd name="connsiteY876" fmla="*/ 749 h 10000"/>
                  <a:gd name="connsiteX877" fmla="*/ 6410 w 10000"/>
                  <a:gd name="connsiteY877" fmla="*/ 758 h 10000"/>
                  <a:gd name="connsiteX878" fmla="*/ 6360 w 10000"/>
                  <a:gd name="connsiteY878" fmla="*/ 974 h 10000"/>
                  <a:gd name="connsiteX879" fmla="*/ 6498 w 10000"/>
                  <a:gd name="connsiteY879" fmla="*/ 983 h 10000"/>
                  <a:gd name="connsiteX880" fmla="*/ 6507 w 10000"/>
                  <a:gd name="connsiteY880" fmla="*/ 1037 h 10000"/>
                  <a:gd name="connsiteX881" fmla="*/ 6565 w 10000"/>
                  <a:gd name="connsiteY881" fmla="*/ 1024 h 10000"/>
                  <a:gd name="connsiteX882" fmla="*/ 6628 w 10000"/>
                  <a:gd name="connsiteY882" fmla="*/ 1060 h 10000"/>
                  <a:gd name="connsiteX883" fmla="*/ 6653 w 10000"/>
                  <a:gd name="connsiteY883" fmla="*/ 1015 h 10000"/>
                  <a:gd name="connsiteX884" fmla="*/ 6694 w 10000"/>
                  <a:gd name="connsiteY884" fmla="*/ 970 h 10000"/>
                  <a:gd name="connsiteX885" fmla="*/ 6725 w 10000"/>
                  <a:gd name="connsiteY885" fmla="*/ 947 h 10000"/>
                  <a:gd name="connsiteX886" fmla="*/ 6747 w 10000"/>
                  <a:gd name="connsiteY886" fmla="*/ 920 h 10000"/>
                  <a:gd name="connsiteX887" fmla="*/ 6780 w 10000"/>
                  <a:gd name="connsiteY887" fmla="*/ 902 h 10000"/>
                  <a:gd name="connsiteX888" fmla="*/ 6807 w 10000"/>
                  <a:gd name="connsiteY888" fmla="*/ 880 h 10000"/>
                  <a:gd name="connsiteX889" fmla="*/ 6835 w 10000"/>
                  <a:gd name="connsiteY889" fmla="*/ 830 h 10000"/>
                  <a:gd name="connsiteX890" fmla="*/ 6876 w 10000"/>
                  <a:gd name="connsiteY890" fmla="*/ 816 h 10000"/>
                  <a:gd name="connsiteX891" fmla="*/ 6904 w 10000"/>
                  <a:gd name="connsiteY891" fmla="*/ 798 h 10000"/>
                  <a:gd name="connsiteX892" fmla="*/ 6934 w 10000"/>
                  <a:gd name="connsiteY892" fmla="*/ 798 h 10000"/>
                  <a:gd name="connsiteX893" fmla="*/ 6948 w 10000"/>
                  <a:gd name="connsiteY893" fmla="*/ 843 h 10000"/>
                  <a:gd name="connsiteX894" fmla="*/ 6959 w 10000"/>
                  <a:gd name="connsiteY894" fmla="*/ 889 h 10000"/>
                  <a:gd name="connsiteX895" fmla="*/ 6973 w 10000"/>
                  <a:gd name="connsiteY895" fmla="*/ 943 h 10000"/>
                  <a:gd name="connsiteX896" fmla="*/ 7006 w 10000"/>
                  <a:gd name="connsiteY896" fmla="*/ 1028 h 10000"/>
                  <a:gd name="connsiteX897" fmla="*/ 7056 w 10000"/>
                  <a:gd name="connsiteY897" fmla="*/ 1092 h 10000"/>
                  <a:gd name="connsiteX898" fmla="*/ 7169 w 10000"/>
                  <a:gd name="connsiteY898" fmla="*/ 1304 h 10000"/>
                  <a:gd name="connsiteX899" fmla="*/ 7116 w 10000"/>
                  <a:gd name="connsiteY899" fmla="*/ 1547 h 10000"/>
                  <a:gd name="connsiteX900" fmla="*/ 7150 w 10000"/>
                  <a:gd name="connsiteY900" fmla="*/ 1691 h 10000"/>
                  <a:gd name="connsiteX901" fmla="*/ 7078 w 10000"/>
                  <a:gd name="connsiteY901" fmla="*/ 1750 h 10000"/>
                  <a:gd name="connsiteX902" fmla="*/ 7086 w 10000"/>
                  <a:gd name="connsiteY902" fmla="*/ 1894 h 10000"/>
                  <a:gd name="connsiteX903" fmla="*/ 7111 w 10000"/>
                  <a:gd name="connsiteY903" fmla="*/ 1903 h 10000"/>
                  <a:gd name="connsiteX904" fmla="*/ 7150 w 10000"/>
                  <a:gd name="connsiteY904" fmla="*/ 2025 h 10000"/>
                  <a:gd name="connsiteX905" fmla="*/ 7232 w 10000"/>
                  <a:gd name="connsiteY905" fmla="*/ 2048 h 10000"/>
                  <a:gd name="connsiteX906" fmla="*/ 7296 w 10000"/>
                  <a:gd name="connsiteY906" fmla="*/ 2061 h 10000"/>
                  <a:gd name="connsiteX907" fmla="*/ 7434 w 10000"/>
                  <a:gd name="connsiteY907" fmla="*/ 2093 h 10000"/>
                  <a:gd name="connsiteX908" fmla="*/ 7586 w 10000"/>
                  <a:gd name="connsiteY908" fmla="*/ 2115 h 10000"/>
                  <a:gd name="connsiteX909" fmla="*/ 7748 w 10000"/>
                  <a:gd name="connsiteY909" fmla="*/ 2115 h 10000"/>
                  <a:gd name="connsiteX910" fmla="*/ 7826 w 10000"/>
                  <a:gd name="connsiteY910" fmla="*/ 1917 h 10000"/>
                  <a:gd name="connsiteX911" fmla="*/ 8068 w 10000"/>
                  <a:gd name="connsiteY911" fmla="*/ 1922 h 10000"/>
                  <a:gd name="connsiteX912" fmla="*/ 8132 w 10000"/>
                  <a:gd name="connsiteY912" fmla="*/ 1890 h 10000"/>
                  <a:gd name="connsiteX913" fmla="*/ 8220 w 10000"/>
                  <a:gd name="connsiteY913" fmla="*/ 1849 h 10000"/>
                  <a:gd name="connsiteX914" fmla="*/ 8251 w 10000"/>
                  <a:gd name="connsiteY914" fmla="*/ 1863 h 10000"/>
                  <a:gd name="connsiteX915" fmla="*/ 8270 w 10000"/>
                  <a:gd name="connsiteY915" fmla="*/ 1867 h 10000"/>
                  <a:gd name="connsiteX916" fmla="*/ 8366 w 10000"/>
                  <a:gd name="connsiteY916" fmla="*/ 1854 h 10000"/>
                  <a:gd name="connsiteX917" fmla="*/ 8422 w 10000"/>
                  <a:gd name="connsiteY917" fmla="*/ 1849 h 10000"/>
                  <a:gd name="connsiteX918" fmla="*/ 8413 w 10000"/>
                  <a:gd name="connsiteY918" fmla="*/ 2061 h 10000"/>
                  <a:gd name="connsiteX919" fmla="*/ 8460 w 10000"/>
                  <a:gd name="connsiteY919" fmla="*/ 2106 h 10000"/>
                  <a:gd name="connsiteX920" fmla="*/ 8471 w 10000"/>
                  <a:gd name="connsiteY920" fmla="*/ 2179 h 10000"/>
                  <a:gd name="connsiteX921" fmla="*/ 8493 w 10000"/>
                  <a:gd name="connsiteY921" fmla="*/ 2643 h 10000"/>
                  <a:gd name="connsiteX922" fmla="*/ 8493 w 10000"/>
                  <a:gd name="connsiteY922" fmla="*/ 2657 h 10000"/>
                  <a:gd name="connsiteX923" fmla="*/ 8631 w 10000"/>
                  <a:gd name="connsiteY923" fmla="*/ 2576 h 10000"/>
                  <a:gd name="connsiteX924" fmla="*/ 8662 w 10000"/>
                  <a:gd name="connsiteY924" fmla="*/ 2580 h 10000"/>
                  <a:gd name="connsiteX925" fmla="*/ 8830 w 10000"/>
                  <a:gd name="connsiteY925" fmla="*/ 2652 h 10000"/>
                  <a:gd name="connsiteX926" fmla="*/ 8871 w 10000"/>
                  <a:gd name="connsiteY926" fmla="*/ 2693 h 10000"/>
                  <a:gd name="connsiteX927" fmla="*/ 8891 w 10000"/>
                  <a:gd name="connsiteY927" fmla="*/ 2684 h 10000"/>
                  <a:gd name="connsiteX928" fmla="*/ 8954 w 10000"/>
                  <a:gd name="connsiteY928" fmla="*/ 2670 h 10000"/>
                  <a:gd name="connsiteX929" fmla="*/ 9042 w 10000"/>
                  <a:gd name="connsiteY929" fmla="*/ 2711 h 10000"/>
                  <a:gd name="connsiteX930" fmla="*/ 9076 w 10000"/>
                  <a:gd name="connsiteY930" fmla="*/ 2824 h 10000"/>
                  <a:gd name="connsiteX931" fmla="*/ 9081 w 10000"/>
                  <a:gd name="connsiteY931" fmla="*/ 2824 h 10000"/>
                  <a:gd name="connsiteX932" fmla="*/ 9136 w 10000"/>
                  <a:gd name="connsiteY932" fmla="*/ 2801 h 10000"/>
                  <a:gd name="connsiteX933" fmla="*/ 9194 w 10000"/>
                  <a:gd name="connsiteY933" fmla="*/ 2950 h 10000"/>
                  <a:gd name="connsiteX934" fmla="*/ 9208 w 10000"/>
                  <a:gd name="connsiteY934" fmla="*/ 2950 h 10000"/>
                  <a:gd name="connsiteX935" fmla="*/ 9393 w 10000"/>
                  <a:gd name="connsiteY935" fmla="*/ 2972 h 10000"/>
                  <a:gd name="connsiteX936" fmla="*/ 9627 w 10000"/>
                  <a:gd name="connsiteY936" fmla="*/ 2986 h 10000"/>
                  <a:gd name="connsiteX937" fmla="*/ 9622 w 10000"/>
                  <a:gd name="connsiteY937" fmla="*/ 3153 h 10000"/>
                  <a:gd name="connsiteX938" fmla="*/ 9719 w 10000"/>
                  <a:gd name="connsiteY938" fmla="*/ 3153 h 10000"/>
                  <a:gd name="connsiteX939" fmla="*/ 9719 w 10000"/>
                  <a:gd name="connsiteY939" fmla="*/ 3771 h 10000"/>
                  <a:gd name="connsiteX940" fmla="*/ 9719 w 10000"/>
                  <a:gd name="connsiteY940" fmla="*/ 4339 h 10000"/>
                  <a:gd name="connsiteX941" fmla="*/ 9719 w 10000"/>
                  <a:gd name="connsiteY941" fmla="*/ 4799 h 10000"/>
                  <a:gd name="connsiteX942" fmla="*/ 9757 w 10000"/>
                  <a:gd name="connsiteY942" fmla="*/ 4817 h 10000"/>
                  <a:gd name="connsiteX943" fmla="*/ 9757 w 10000"/>
                  <a:gd name="connsiteY943" fmla="*/ 4917 h 10000"/>
                  <a:gd name="connsiteX944" fmla="*/ 9677 w 10000"/>
                  <a:gd name="connsiteY944" fmla="*/ 4944 h 10000"/>
                  <a:gd name="connsiteX945" fmla="*/ 9586 w 10000"/>
                  <a:gd name="connsiteY945" fmla="*/ 5065 h 10000"/>
                  <a:gd name="connsiteX946" fmla="*/ 9556 w 10000"/>
                  <a:gd name="connsiteY946" fmla="*/ 5156 h 10000"/>
                  <a:gd name="connsiteX947" fmla="*/ 9523 w 10000"/>
                  <a:gd name="connsiteY947" fmla="*/ 5120 h 10000"/>
                  <a:gd name="connsiteX948" fmla="*/ 9506 w 10000"/>
                  <a:gd name="connsiteY948" fmla="*/ 5156 h 10000"/>
                  <a:gd name="connsiteX949" fmla="*/ 9514 w 10000"/>
                  <a:gd name="connsiteY949" fmla="*/ 5219 h 10000"/>
                  <a:gd name="connsiteX950" fmla="*/ 9514 w 10000"/>
                  <a:gd name="connsiteY950" fmla="*/ 5237 h 10000"/>
                  <a:gd name="connsiteX951" fmla="*/ 9492 w 10000"/>
                  <a:gd name="connsiteY951" fmla="*/ 5304 h 10000"/>
                  <a:gd name="connsiteX952" fmla="*/ 9484 w 10000"/>
                  <a:gd name="connsiteY952" fmla="*/ 5363 h 10000"/>
                  <a:gd name="connsiteX953" fmla="*/ 9481 w 10000"/>
                  <a:gd name="connsiteY953" fmla="*/ 5422 h 10000"/>
                  <a:gd name="connsiteX954" fmla="*/ 9490 w 10000"/>
                  <a:gd name="connsiteY954" fmla="*/ 5553 h 10000"/>
                  <a:gd name="connsiteX955" fmla="*/ 9484 w 10000"/>
                  <a:gd name="connsiteY955" fmla="*/ 5566 h 10000"/>
                  <a:gd name="connsiteX956" fmla="*/ 9473 w 10000"/>
                  <a:gd name="connsiteY956" fmla="*/ 5602 h 10000"/>
                  <a:gd name="connsiteX957" fmla="*/ 9467 w 10000"/>
                  <a:gd name="connsiteY957" fmla="*/ 5620 h 10000"/>
                  <a:gd name="connsiteX958" fmla="*/ 9467 w 10000"/>
                  <a:gd name="connsiteY958" fmla="*/ 5656 h 10000"/>
                  <a:gd name="connsiteX959" fmla="*/ 9467 w 10000"/>
                  <a:gd name="connsiteY959" fmla="*/ 5661 h 10000"/>
                  <a:gd name="connsiteX960" fmla="*/ 9476 w 10000"/>
                  <a:gd name="connsiteY960" fmla="*/ 5661 h 10000"/>
                  <a:gd name="connsiteX961" fmla="*/ 9481 w 10000"/>
                  <a:gd name="connsiteY961" fmla="*/ 5670 h 10000"/>
                  <a:gd name="connsiteX962" fmla="*/ 9490 w 10000"/>
                  <a:gd name="connsiteY962" fmla="*/ 5670 h 10000"/>
                  <a:gd name="connsiteX963" fmla="*/ 9501 w 10000"/>
                  <a:gd name="connsiteY963" fmla="*/ 5670 h 10000"/>
                  <a:gd name="connsiteX964" fmla="*/ 9523 w 10000"/>
                  <a:gd name="connsiteY964" fmla="*/ 5670 h 10000"/>
                  <a:gd name="connsiteX965" fmla="*/ 9556 w 10000"/>
                  <a:gd name="connsiteY965" fmla="*/ 5661 h 10000"/>
                  <a:gd name="connsiteX966" fmla="*/ 9578 w 10000"/>
                  <a:gd name="connsiteY966" fmla="*/ 5656 h 10000"/>
                  <a:gd name="connsiteX967" fmla="*/ 9597 w 10000"/>
                  <a:gd name="connsiteY967" fmla="*/ 5647 h 10000"/>
                  <a:gd name="connsiteX968" fmla="*/ 9661 w 10000"/>
                  <a:gd name="connsiteY968" fmla="*/ 5602 h 10000"/>
                  <a:gd name="connsiteX969" fmla="*/ 9716 w 10000"/>
                  <a:gd name="connsiteY969" fmla="*/ 5580 h 10000"/>
                  <a:gd name="connsiteX970" fmla="*/ 9724 w 10000"/>
                  <a:gd name="connsiteY970" fmla="*/ 5629 h 10000"/>
                  <a:gd name="connsiteX971" fmla="*/ 9741 w 10000"/>
                  <a:gd name="connsiteY971" fmla="*/ 5670 h 10000"/>
                  <a:gd name="connsiteX972" fmla="*/ 9749 w 10000"/>
                  <a:gd name="connsiteY972" fmla="*/ 5706 h 10000"/>
                  <a:gd name="connsiteX973" fmla="*/ 9749 w 10000"/>
                  <a:gd name="connsiteY973" fmla="*/ 5719 h 10000"/>
                  <a:gd name="connsiteX974" fmla="*/ 9771 w 10000"/>
                  <a:gd name="connsiteY974" fmla="*/ 5719 h 10000"/>
                  <a:gd name="connsiteX975" fmla="*/ 9799 w 10000"/>
                  <a:gd name="connsiteY975" fmla="*/ 5719 h 10000"/>
                  <a:gd name="connsiteX976" fmla="*/ 9837 w 10000"/>
                  <a:gd name="connsiteY976" fmla="*/ 5737 h 10000"/>
                  <a:gd name="connsiteX977" fmla="*/ 9901 w 10000"/>
                  <a:gd name="connsiteY977" fmla="*/ 5774 h 10000"/>
                  <a:gd name="connsiteX978" fmla="*/ 9967 w 10000"/>
                  <a:gd name="connsiteY978" fmla="*/ 5805 h 10000"/>
                  <a:gd name="connsiteX979" fmla="*/ 9981 w 10000"/>
                  <a:gd name="connsiteY979" fmla="*/ 5814 h 10000"/>
                  <a:gd name="connsiteX980" fmla="*/ 10000 w 10000"/>
                  <a:gd name="connsiteY980" fmla="*/ 5922 h 10000"/>
                  <a:gd name="connsiteX981" fmla="*/ 9909 w 10000"/>
                  <a:gd name="connsiteY981" fmla="*/ 5895 h 10000"/>
                  <a:gd name="connsiteX982" fmla="*/ 9868 w 10000"/>
                  <a:gd name="connsiteY982" fmla="*/ 5949 h 10000"/>
                  <a:gd name="connsiteX983" fmla="*/ 9845 w 10000"/>
                  <a:gd name="connsiteY983" fmla="*/ 5963 h 10000"/>
                  <a:gd name="connsiteX984" fmla="*/ 9691 w 10000"/>
                  <a:gd name="connsiteY984" fmla="*/ 5995 h 10000"/>
                  <a:gd name="connsiteX985" fmla="*/ 9619 w 10000"/>
                  <a:gd name="connsiteY985" fmla="*/ 6053 h 10000"/>
                  <a:gd name="connsiteX986" fmla="*/ 9534 w 10000"/>
                  <a:gd name="connsiteY986" fmla="*/ 6130 h 10000"/>
                  <a:gd name="connsiteX987" fmla="*/ 9517 w 10000"/>
                  <a:gd name="connsiteY987" fmla="*/ 6157 h 10000"/>
                  <a:gd name="connsiteX988" fmla="*/ 9501 w 10000"/>
                  <a:gd name="connsiteY988" fmla="*/ 6220 h 10000"/>
                  <a:gd name="connsiteX989" fmla="*/ 9501 w 10000"/>
                  <a:gd name="connsiteY989" fmla="*/ 6292 h 10000"/>
                  <a:gd name="connsiteX990" fmla="*/ 9492 w 10000"/>
                  <a:gd name="connsiteY990" fmla="*/ 6306 h 10000"/>
                  <a:gd name="connsiteX991" fmla="*/ 9445 w 10000"/>
                  <a:gd name="connsiteY991" fmla="*/ 6355 h 10000"/>
                  <a:gd name="connsiteX992" fmla="*/ 9409 w 10000"/>
                  <a:gd name="connsiteY992" fmla="*/ 6396 h 10000"/>
                  <a:gd name="connsiteX993" fmla="*/ 9379 w 10000"/>
                  <a:gd name="connsiteY993" fmla="*/ 6446 h 10000"/>
                  <a:gd name="connsiteX994" fmla="*/ 9332 w 10000"/>
                  <a:gd name="connsiteY994" fmla="*/ 6594 h 10000"/>
                  <a:gd name="connsiteX995" fmla="*/ 9183 w 10000"/>
                  <a:gd name="connsiteY995" fmla="*/ 6536 h 10000"/>
                  <a:gd name="connsiteX996" fmla="*/ 9169 w 10000"/>
                  <a:gd name="connsiteY996" fmla="*/ 6536 h 10000"/>
                  <a:gd name="connsiteX997" fmla="*/ 9161 w 10000"/>
                  <a:gd name="connsiteY997" fmla="*/ 6540 h 10000"/>
                  <a:gd name="connsiteX998" fmla="*/ 9139 w 10000"/>
                  <a:gd name="connsiteY998" fmla="*/ 6522 h 10000"/>
                  <a:gd name="connsiteX999" fmla="*/ 9128 w 10000"/>
                  <a:gd name="connsiteY999" fmla="*/ 6513 h 10000"/>
                  <a:gd name="connsiteX1000" fmla="*/ 9114 w 10000"/>
                  <a:gd name="connsiteY1000" fmla="*/ 6527 h 10000"/>
                  <a:gd name="connsiteX1001" fmla="*/ 9103 w 10000"/>
                  <a:gd name="connsiteY1001" fmla="*/ 6567 h 10000"/>
                  <a:gd name="connsiteX1002" fmla="*/ 9095 w 10000"/>
                  <a:gd name="connsiteY1002" fmla="*/ 6604 h 10000"/>
                  <a:gd name="connsiteX1003" fmla="*/ 9081 w 10000"/>
                  <a:gd name="connsiteY1003" fmla="*/ 6644 h 10000"/>
                  <a:gd name="connsiteX1004" fmla="*/ 9076 w 10000"/>
                  <a:gd name="connsiteY1004" fmla="*/ 6631 h 10000"/>
                  <a:gd name="connsiteX1005" fmla="*/ 9059 w 10000"/>
                  <a:gd name="connsiteY1005" fmla="*/ 6594 h 10000"/>
                  <a:gd name="connsiteX1006" fmla="*/ 9040 w 10000"/>
                  <a:gd name="connsiteY1006" fmla="*/ 6549 h 10000"/>
                  <a:gd name="connsiteX1007" fmla="*/ 9026 w 10000"/>
                  <a:gd name="connsiteY1007" fmla="*/ 6522 h 10000"/>
                  <a:gd name="connsiteX1008" fmla="*/ 9007 w 10000"/>
                  <a:gd name="connsiteY1008" fmla="*/ 6522 h 10000"/>
                  <a:gd name="connsiteX1009" fmla="*/ 9001 w 10000"/>
                  <a:gd name="connsiteY1009" fmla="*/ 6536 h 10000"/>
                  <a:gd name="connsiteX1010" fmla="*/ 8998 w 10000"/>
                  <a:gd name="connsiteY1010" fmla="*/ 6576 h 10000"/>
                  <a:gd name="connsiteX1011" fmla="*/ 8987 w 10000"/>
                  <a:gd name="connsiteY1011" fmla="*/ 6590 h 10000"/>
                  <a:gd name="connsiteX1012" fmla="*/ 8954 w 10000"/>
                  <a:gd name="connsiteY1012" fmla="*/ 6617 h 10000"/>
                  <a:gd name="connsiteX1013" fmla="*/ 8927 w 10000"/>
                  <a:gd name="connsiteY1013" fmla="*/ 6622 h 10000"/>
                  <a:gd name="connsiteX1014" fmla="*/ 8888 w 10000"/>
                  <a:gd name="connsiteY1014" fmla="*/ 6590 h 10000"/>
                  <a:gd name="connsiteX1015" fmla="*/ 8880 w 10000"/>
                  <a:gd name="connsiteY1015" fmla="*/ 6567 h 10000"/>
                  <a:gd name="connsiteX1016" fmla="*/ 8866 w 10000"/>
                  <a:gd name="connsiteY1016" fmla="*/ 6549 h 10000"/>
                  <a:gd name="connsiteX1017" fmla="*/ 8849 w 10000"/>
                  <a:gd name="connsiteY1017" fmla="*/ 6513 h 10000"/>
                  <a:gd name="connsiteX1018" fmla="*/ 8847 w 10000"/>
                  <a:gd name="connsiteY1018" fmla="*/ 6527 h 10000"/>
                  <a:gd name="connsiteX1019" fmla="*/ 8838 w 10000"/>
                  <a:gd name="connsiteY1019" fmla="*/ 6563 h 10000"/>
                  <a:gd name="connsiteX1020" fmla="*/ 8833 w 10000"/>
                  <a:gd name="connsiteY1020" fmla="*/ 6576 h 10000"/>
                  <a:gd name="connsiteX1021" fmla="*/ 8822 w 10000"/>
                  <a:gd name="connsiteY1021" fmla="*/ 6567 h 10000"/>
                  <a:gd name="connsiteX1022" fmla="*/ 8813 w 10000"/>
                  <a:gd name="connsiteY1022" fmla="*/ 6567 h 10000"/>
                  <a:gd name="connsiteX1023" fmla="*/ 8800 w 10000"/>
                  <a:gd name="connsiteY1023" fmla="*/ 6581 h 10000"/>
                  <a:gd name="connsiteX1024" fmla="*/ 8778 w 10000"/>
                  <a:gd name="connsiteY1024" fmla="*/ 6604 h 10000"/>
                  <a:gd name="connsiteX1025" fmla="*/ 8769 w 10000"/>
                  <a:gd name="connsiteY1025" fmla="*/ 6617 h 10000"/>
                  <a:gd name="connsiteX1026" fmla="*/ 8786 w 10000"/>
                  <a:gd name="connsiteY1026" fmla="*/ 6667 h 10000"/>
                  <a:gd name="connsiteX1027" fmla="*/ 8800 w 10000"/>
                  <a:gd name="connsiteY1027" fmla="*/ 6725 h 10000"/>
                  <a:gd name="connsiteX1028" fmla="*/ 8822 w 10000"/>
                  <a:gd name="connsiteY1028" fmla="*/ 6779 h 10000"/>
                  <a:gd name="connsiteX1029" fmla="*/ 8833 w 10000"/>
                  <a:gd name="connsiteY1029" fmla="*/ 6775 h 10000"/>
                  <a:gd name="connsiteX1030" fmla="*/ 8847 w 10000"/>
                  <a:gd name="connsiteY1030" fmla="*/ 6766 h 10000"/>
                  <a:gd name="connsiteX1031" fmla="*/ 8866 w 10000"/>
                  <a:gd name="connsiteY1031" fmla="*/ 6748 h 10000"/>
                  <a:gd name="connsiteX1032" fmla="*/ 8874 w 10000"/>
                  <a:gd name="connsiteY1032" fmla="*/ 6752 h 10000"/>
                  <a:gd name="connsiteX1033" fmla="*/ 8882 w 10000"/>
                  <a:gd name="connsiteY1033" fmla="*/ 6766 h 10000"/>
                  <a:gd name="connsiteX1034" fmla="*/ 8896 w 10000"/>
                  <a:gd name="connsiteY1034" fmla="*/ 6811 h 10000"/>
                  <a:gd name="connsiteX1035" fmla="*/ 8913 w 10000"/>
                  <a:gd name="connsiteY1035" fmla="*/ 6856 h 10000"/>
                  <a:gd name="connsiteX1036" fmla="*/ 8927 w 10000"/>
                  <a:gd name="connsiteY1036" fmla="*/ 6897 h 10000"/>
                  <a:gd name="connsiteX1037" fmla="*/ 8943 w 10000"/>
                  <a:gd name="connsiteY1037" fmla="*/ 6946 h 10000"/>
                  <a:gd name="connsiteX1038" fmla="*/ 8951 w 10000"/>
                  <a:gd name="connsiteY1038" fmla="*/ 6973 h 10000"/>
                  <a:gd name="connsiteX1039" fmla="*/ 8954 w 10000"/>
                  <a:gd name="connsiteY1039" fmla="*/ 6996 h 10000"/>
                  <a:gd name="connsiteX1040" fmla="*/ 8960 w 10000"/>
                  <a:gd name="connsiteY1040" fmla="*/ 7023 h 10000"/>
                  <a:gd name="connsiteX1041" fmla="*/ 8979 w 10000"/>
                  <a:gd name="connsiteY1041" fmla="*/ 7014 h 10000"/>
                  <a:gd name="connsiteX1042" fmla="*/ 8998 w 10000"/>
                  <a:gd name="connsiteY1042" fmla="*/ 6906 h 10000"/>
                  <a:gd name="connsiteX1043" fmla="*/ 9015 w 10000"/>
                  <a:gd name="connsiteY1043" fmla="*/ 6910 h 10000"/>
                  <a:gd name="connsiteX1044" fmla="*/ 9026 w 10000"/>
                  <a:gd name="connsiteY1044" fmla="*/ 6910 h 10000"/>
                  <a:gd name="connsiteX1045" fmla="*/ 9048 w 10000"/>
                  <a:gd name="connsiteY1045" fmla="*/ 6906 h 10000"/>
                  <a:gd name="connsiteX1046" fmla="*/ 9065 w 10000"/>
                  <a:gd name="connsiteY1046" fmla="*/ 6897 h 10000"/>
                  <a:gd name="connsiteX1047" fmla="*/ 9076 w 10000"/>
                  <a:gd name="connsiteY1047" fmla="*/ 6892 h 10000"/>
                  <a:gd name="connsiteX1048" fmla="*/ 9084 w 10000"/>
                  <a:gd name="connsiteY1048" fmla="*/ 6883 h 10000"/>
                  <a:gd name="connsiteX1049" fmla="*/ 9095 w 10000"/>
                  <a:gd name="connsiteY1049" fmla="*/ 6892 h 10000"/>
                  <a:gd name="connsiteX1050" fmla="*/ 9106 w 10000"/>
                  <a:gd name="connsiteY1050" fmla="*/ 6897 h 10000"/>
                  <a:gd name="connsiteX1051" fmla="*/ 9211 w 10000"/>
                  <a:gd name="connsiteY1051" fmla="*/ 7009 h 10000"/>
                  <a:gd name="connsiteX1052" fmla="*/ 9227 w 10000"/>
                  <a:gd name="connsiteY1052" fmla="*/ 7064 h 10000"/>
                  <a:gd name="connsiteX1053" fmla="*/ 9225 w 10000"/>
                  <a:gd name="connsiteY1053" fmla="*/ 7068 h 10000"/>
                  <a:gd name="connsiteX1054" fmla="*/ 9219 w 10000"/>
                  <a:gd name="connsiteY1054" fmla="*/ 7077 h 10000"/>
                  <a:gd name="connsiteX1055" fmla="*/ 9208 w 10000"/>
                  <a:gd name="connsiteY1055" fmla="*/ 7082 h 10000"/>
                  <a:gd name="connsiteX1056" fmla="*/ 9194 w 10000"/>
                  <a:gd name="connsiteY1056" fmla="*/ 7113 h 10000"/>
                  <a:gd name="connsiteX1057" fmla="*/ 9164 w 10000"/>
                  <a:gd name="connsiteY1057" fmla="*/ 7127 h 10000"/>
                  <a:gd name="connsiteX1058" fmla="*/ 9161 w 10000"/>
                  <a:gd name="connsiteY1058" fmla="*/ 7127 h 10000"/>
                  <a:gd name="connsiteX1059" fmla="*/ 9156 w 10000"/>
                  <a:gd name="connsiteY1059" fmla="*/ 7131 h 10000"/>
                  <a:gd name="connsiteX1060" fmla="*/ 9156 w 10000"/>
                  <a:gd name="connsiteY1060" fmla="*/ 7145 h 10000"/>
                  <a:gd name="connsiteX1061" fmla="*/ 9128 w 10000"/>
                  <a:gd name="connsiteY1061" fmla="*/ 7194 h 10000"/>
                  <a:gd name="connsiteX1062" fmla="*/ 9114 w 10000"/>
                  <a:gd name="connsiteY1062" fmla="*/ 7226 h 10000"/>
                  <a:gd name="connsiteX1063" fmla="*/ 9089 w 10000"/>
                  <a:gd name="connsiteY1063" fmla="*/ 7226 h 10000"/>
                  <a:gd name="connsiteX1064" fmla="*/ 9067 w 10000"/>
                  <a:gd name="connsiteY1064" fmla="*/ 7276 h 10000"/>
                  <a:gd name="connsiteX1065" fmla="*/ 9059 w 10000"/>
                  <a:gd name="connsiteY1065" fmla="*/ 7298 h 10000"/>
                  <a:gd name="connsiteX1066" fmla="*/ 9040 w 10000"/>
                  <a:gd name="connsiteY1066" fmla="*/ 7312 h 10000"/>
                  <a:gd name="connsiteX1067" fmla="*/ 8951 w 10000"/>
                  <a:gd name="connsiteY1067" fmla="*/ 7339 h 10000"/>
                  <a:gd name="connsiteX1068" fmla="*/ 8841 w 10000"/>
                  <a:gd name="connsiteY1068" fmla="*/ 7366 h 10000"/>
                  <a:gd name="connsiteX1069" fmla="*/ 8813 w 10000"/>
                  <a:gd name="connsiteY1069" fmla="*/ 7384 h 10000"/>
                  <a:gd name="connsiteX1070" fmla="*/ 8800 w 10000"/>
                  <a:gd name="connsiteY1070" fmla="*/ 7397 h 10000"/>
                  <a:gd name="connsiteX1071" fmla="*/ 8791 w 10000"/>
                  <a:gd name="connsiteY1071" fmla="*/ 7397 h 10000"/>
                  <a:gd name="connsiteX1072" fmla="*/ 8786 w 10000"/>
                  <a:gd name="connsiteY1072" fmla="*/ 7582 h 10000"/>
                  <a:gd name="connsiteX1073" fmla="*/ 8775 w 10000"/>
                  <a:gd name="connsiteY1073" fmla="*/ 7591 h 10000"/>
                  <a:gd name="connsiteX1074" fmla="*/ 8753 w 10000"/>
                  <a:gd name="connsiteY1074" fmla="*/ 7614 h 10000"/>
                  <a:gd name="connsiteX1075" fmla="*/ 8711 w 10000"/>
                  <a:gd name="connsiteY1075" fmla="*/ 7627 h 10000"/>
                  <a:gd name="connsiteX1076" fmla="*/ 8670 w 10000"/>
                  <a:gd name="connsiteY1076" fmla="*/ 7645 h 10000"/>
                  <a:gd name="connsiteX1077" fmla="*/ 8645 w 10000"/>
                  <a:gd name="connsiteY1077" fmla="*/ 7659 h 10000"/>
                  <a:gd name="connsiteX1078" fmla="*/ 8620 w 10000"/>
                  <a:gd name="connsiteY1078" fmla="*/ 7673 h 10000"/>
                  <a:gd name="connsiteX1079" fmla="*/ 8598 w 10000"/>
                  <a:gd name="connsiteY1079" fmla="*/ 7695 h 10000"/>
                  <a:gd name="connsiteX1080" fmla="*/ 8576 w 10000"/>
                  <a:gd name="connsiteY1080" fmla="*/ 7736 h 10000"/>
                  <a:gd name="connsiteX1081" fmla="*/ 8568 w 10000"/>
                  <a:gd name="connsiteY1081" fmla="*/ 7740 h 10000"/>
                  <a:gd name="connsiteX1082" fmla="*/ 8551 w 10000"/>
                  <a:gd name="connsiteY1082" fmla="*/ 7740 h 10000"/>
                  <a:gd name="connsiteX1083" fmla="*/ 8526 w 10000"/>
                  <a:gd name="connsiteY1083" fmla="*/ 7727 h 10000"/>
                  <a:gd name="connsiteX1084" fmla="*/ 8493 w 10000"/>
                  <a:gd name="connsiteY1084" fmla="*/ 7713 h 10000"/>
                  <a:gd name="connsiteX1085" fmla="*/ 8463 w 10000"/>
                  <a:gd name="connsiteY1085" fmla="*/ 7709 h 10000"/>
                  <a:gd name="connsiteX1086" fmla="*/ 8430 w 10000"/>
                  <a:gd name="connsiteY1086" fmla="*/ 7695 h 10000"/>
                  <a:gd name="connsiteX1087" fmla="*/ 8397 w 10000"/>
                  <a:gd name="connsiteY1087" fmla="*/ 7682 h 10000"/>
                  <a:gd name="connsiteX1088" fmla="*/ 8372 w 10000"/>
                  <a:gd name="connsiteY1088" fmla="*/ 7682 h 10000"/>
                  <a:gd name="connsiteX1089" fmla="*/ 8355 w 10000"/>
                  <a:gd name="connsiteY1089" fmla="*/ 7686 h 10000"/>
                  <a:gd name="connsiteX1090" fmla="*/ 8350 w 10000"/>
                  <a:gd name="connsiteY1090" fmla="*/ 7709 h 10000"/>
                  <a:gd name="connsiteX1091" fmla="*/ 8339 w 10000"/>
                  <a:gd name="connsiteY1091" fmla="*/ 7740 h 10000"/>
                  <a:gd name="connsiteX1092" fmla="*/ 8328 w 10000"/>
                  <a:gd name="connsiteY1092" fmla="*/ 7772 h 10000"/>
                  <a:gd name="connsiteX1093" fmla="*/ 8317 w 10000"/>
                  <a:gd name="connsiteY1093" fmla="*/ 7785 h 10000"/>
                  <a:gd name="connsiteX1094" fmla="*/ 8292 w 10000"/>
                  <a:gd name="connsiteY1094" fmla="*/ 7812 h 10000"/>
                  <a:gd name="connsiteX1095" fmla="*/ 8284 w 10000"/>
                  <a:gd name="connsiteY1095" fmla="*/ 7817 h 10000"/>
                  <a:gd name="connsiteX1096" fmla="*/ 8270 w 10000"/>
                  <a:gd name="connsiteY1096" fmla="*/ 7857 h 10000"/>
                  <a:gd name="connsiteX1097" fmla="*/ 8251 w 10000"/>
                  <a:gd name="connsiteY1097" fmla="*/ 7916 h 10000"/>
                  <a:gd name="connsiteX1098" fmla="*/ 8223 w 10000"/>
                  <a:gd name="connsiteY1098" fmla="*/ 8002 h 10000"/>
                  <a:gd name="connsiteX1099" fmla="*/ 8206 w 10000"/>
                  <a:gd name="connsiteY1099" fmla="*/ 8051 h 10000"/>
                  <a:gd name="connsiteX1100" fmla="*/ 8198 w 10000"/>
                  <a:gd name="connsiteY1100" fmla="*/ 8056 h 10000"/>
                  <a:gd name="connsiteX1101" fmla="*/ 8179 w 10000"/>
                  <a:gd name="connsiteY1101" fmla="*/ 8065 h 10000"/>
                  <a:gd name="connsiteX1102" fmla="*/ 8140 w 10000"/>
                  <a:gd name="connsiteY1102" fmla="*/ 8074 h 10000"/>
                  <a:gd name="connsiteX1103" fmla="*/ 8102 w 10000"/>
                  <a:gd name="connsiteY1103" fmla="*/ 8088 h 10000"/>
                  <a:gd name="connsiteX1104" fmla="*/ 8068 w 10000"/>
                  <a:gd name="connsiteY1104" fmla="*/ 8092 h 10000"/>
                  <a:gd name="connsiteX1105" fmla="*/ 8057 w 10000"/>
                  <a:gd name="connsiteY1105" fmla="*/ 8101 h 10000"/>
                  <a:gd name="connsiteX1106" fmla="*/ 8057 w 10000"/>
                  <a:gd name="connsiteY1106" fmla="*/ 8128 h 10000"/>
                  <a:gd name="connsiteX1107" fmla="*/ 8052 w 10000"/>
                  <a:gd name="connsiteY1107" fmla="*/ 8160 h 10000"/>
                  <a:gd name="connsiteX1108" fmla="*/ 8046 w 10000"/>
                  <a:gd name="connsiteY1108" fmla="*/ 8155 h 10000"/>
                  <a:gd name="connsiteX1109" fmla="*/ 8038 w 10000"/>
                  <a:gd name="connsiteY1109" fmla="*/ 8146 h 10000"/>
                  <a:gd name="connsiteX1110" fmla="*/ 8038 w 10000"/>
                  <a:gd name="connsiteY1110" fmla="*/ 8142 h 10000"/>
                  <a:gd name="connsiteX1111" fmla="*/ 8035 w 10000"/>
                  <a:gd name="connsiteY1111" fmla="*/ 8115 h 10000"/>
                  <a:gd name="connsiteX1112" fmla="*/ 8030 w 10000"/>
                  <a:gd name="connsiteY1112" fmla="*/ 8088 h 10000"/>
                  <a:gd name="connsiteX1113" fmla="*/ 8019 w 10000"/>
                  <a:gd name="connsiteY1113" fmla="*/ 8078 h 10000"/>
                  <a:gd name="connsiteX1114" fmla="*/ 8013 w 10000"/>
                  <a:gd name="connsiteY1114" fmla="*/ 8088 h 10000"/>
                  <a:gd name="connsiteX1115" fmla="*/ 7994 w 10000"/>
                  <a:gd name="connsiteY1115" fmla="*/ 8119 h 10000"/>
                  <a:gd name="connsiteX1116" fmla="*/ 7977 w 10000"/>
                  <a:gd name="connsiteY1116" fmla="*/ 8146 h 10000"/>
                  <a:gd name="connsiteX1117" fmla="*/ 7955 w 10000"/>
                  <a:gd name="connsiteY1117" fmla="*/ 8173 h 10000"/>
                  <a:gd name="connsiteX1118" fmla="*/ 7933 w 10000"/>
                  <a:gd name="connsiteY1118" fmla="*/ 8200 h 10000"/>
                  <a:gd name="connsiteX1119" fmla="*/ 7922 w 10000"/>
                  <a:gd name="connsiteY1119" fmla="*/ 8236 h 10000"/>
                  <a:gd name="connsiteX1120" fmla="*/ 7908 w 10000"/>
                  <a:gd name="connsiteY1120" fmla="*/ 8286 h 10000"/>
                  <a:gd name="connsiteX1121" fmla="*/ 7914 w 10000"/>
                  <a:gd name="connsiteY1121" fmla="*/ 8290 h 10000"/>
                  <a:gd name="connsiteX1122" fmla="*/ 7917 w 10000"/>
                  <a:gd name="connsiteY1122" fmla="*/ 8300 h 10000"/>
                  <a:gd name="connsiteX1123" fmla="*/ 7925 w 10000"/>
                  <a:gd name="connsiteY1123" fmla="*/ 8313 h 10000"/>
                  <a:gd name="connsiteX1124" fmla="*/ 7939 w 10000"/>
                  <a:gd name="connsiteY1124" fmla="*/ 8331 h 10000"/>
                  <a:gd name="connsiteX1125" fmla="*/ 7947 w 10000"/>
                  <a:gd name="connsiteY1125" fmla="*/ 8345 h 10000"/>
                  <a:gd name="connsiteX1126" fmla="*/ 7961 w 10000"/>
                  <a:gd name="connsiteY1126" fmla="*/ 8367 h 10000"/>
                  <a:gd name="connsiteX1127" fmla="*/ 7969 w 10000"/>
                  <a:gd name="connsiteY1127" fmla="*/ 8381 h 10000"/>
                  <a:gd name="connsiteX1128" fmla="*/ 7972 w 10000"/>
                  <a:gd name="connsiteY1128" fmla="*/ 8394 h 10000"/>
                  <a:gd name="connsiteX1129" fmla="*/ 7977 w 10000"/>
                  <a:gd name="connsiteY1129" fmla="*/ 8421 h 10000"/>
                  <a:gd name="connsiteX1130" fmla="*/ 7986 w 10000"/>
                  <a:gd name="connsiteY1130" fmla="*/ 8444 h 10000"/>
                  <a:gd name="connsiteX1131" fmla="*/ 7997 w 10000"/>
                  <a:gd name="connsiteY1131" fmla="*/ 8471 h 10000"/>
                  <a:gd name="connsiteX1132" fmla="*/ 7964 w 10000"/>
                  <a:gd name="connsiteY1132" fmla="*/ 8561 h 10000"/>
                  <a:gd name="connsiteX1133" fmla="*/ 7889 w 10000"/>
                  <a:gd name="connsiteY1133" fmla="*/ 8579 h 10000"/>
                  <a:gd name="connsiteX1134" fmla="*/ 7864 w 10000"/>
                  <a:gd name="connsiteY1134" fmla="*/ 8561 h 10000"/>
                  <a:gd name="connsiteX1135" fmla="*/ 7834 w 10000"/>
                  <a:gd name="connsiteY1135" fmla="*/ 8525 h 10000"/>
                  <a:gd name="connsiteX1136" fmla="*/ 7801 w 10000"/>
                  <a:gd name="connsiteY1136" fmla="*/ 8498 h 10000"/>
                  <a:gd name="connsiteX1137" fmla="*/ 7776 w 10000"/>
                  <a:gd name="connsiteY1137" fmla="*/ 8484 h 10000"/>
                  <a:gd name="connsiteX1138" fmla="*/ 7765 w 10000"/>
                  <a:gd name="connsiteY1138" fmla="*/ 8502 h 10000"/>
                  <a:gd name="connsiteX1139" fmla="*/ 7754 w 10000"/>
                  <a:gd name="connsiteY1139" fmla="*/ 8530 h 10000"/>
                  <a:gd name="connsiteX1140" fmla="*/ 7737 w 10000"/>
                  <a:gd name="connsiteY1140" fmla="*/ 8575 h 10000"/>
                  <a:gd name="connsiteX1141" fmla="*/ 7724 w 10000"/>
                  <a:gd name="connsiteY1141" fmla="*/ 8588 h 10000"/>
                  <a:gd name="connsiteX1142" fmla="*/ 7699 w 10000"/>
                  <a:gd name="connsiteY1142" fmla="*/ 8602 h 10000"/>
                  <a:gd name="connsiteX1143" fmla="*/ 7666 w 10000"/>
                  <a:gd name="connsiteY1143" fmla="*/ 8633 h 10000"/>
                  <a:gd name="connsiteX1144" fmla="*/ 7666 w 10000"/>
                  <a:gd name="connsiteY1144" fmla="*/ 8647 h 10000"/>
                  <a:gd name="connsiteX1145" fmla="*/ 7668 w 10000"/>
                  <a:gd name="connsiteY1145" fmla="*/ 8674 h 10000"/>
                  <a:gd name="connsiteX1146" fmla="*/ 7679 w 10000"/>
                  <a:gd name="connsiteY1146" fmla="*/ 8746 h 10000"/>
                  <a:gd name="connsiteX1147" fmla="*/ 7679 w 10000"/>
                  <a:gd name="connsiteY1147" fmla="*/ 8791 h 10000"/>
                  <a:gd name="connsiteX1148" fmla="*/ 7679 w 10000"/>
                  <a:gd name="connsiteY1148" fmla="*/ 8832 h 10000"/>
                  <a:gd name="connsiteX1149" fmla="*/ 7688 w 10000"/>
                  <a:gd name="connsiteY1149" fmla="*/ 8868 h 10000"/>
                  <a:gd name="connsiteX1150" fmla="*/ 7602 w 10000"/>
                  <a:gd name="connsiteY1150" fmla="*/ 8890 h 10000"/>
                  <a:gd name="connsiteX1151" fmla="*/ 7602 w 10000"/>
                  <a:gd name="connsiteY1151" fmla="*/ 8908 h 10000"/>
                  <a:gd name="connsiteX1152" fmla="*/ 7602 w 10000"/>
                  <a:gd name="connsiteY1152" fmla="*/ 8963 h 10000"/>
                  <a:gd name="connsiteX1153" fmla="*/ 7591 w 10000"/>
                  <a:gd name="connsiteY1153" fmla="*/ 8963 h 10000"/>
                  <a:gd name="connsiteX1154" fmla="*/ 7577 w 10000"/>
                  <a:gd name="connsiteY1154" fmla="*/ 8949 h 10000"/>
                  <a:gd name="connsiteX1155" fmla="*/ 7552 w 10000"/>
                  <a:gd name="connsiteY1155" fmla="*/ 8922 h 10000"/>
                  <a:gd name="connsiteX1156" fmla="*/ 7539 w 10000"/>
                  <a:gd name="connsiteY1156" fmla="*/ 8895 h 10000"/>
                  <a:gd name="connsiteX1157" fmla="*/ 7514 w 10000"/>
                  <a:gd name="connsiteY1157" fmla="*/ 8859 h 10000"/>
                  <a:gd name="connsiteX1158" fmla="*/ 7489 w 10000"/>
                  <a:gd name="connsiteY1158" fmla="*/ 8841 h 10000"/>
                  <a:gd name="connsiteX1159" fmla="*/ 7467 w 10000"/>
                  <a:gd name="connsiteY1159" fmla="*/ 8832 h 10000"/>
                  <a:gd name="connsiteX1160" fmla="*/ 7459 w 10000"/>
                  <a:gd name="connsiteY1160" fmla="*/ 8827 h 10000"/>
                  <a:gd name="connsiteX1161" fmla="*/ 7442 w 10000"/>
                  <a:gd name="connsiteY1161" fmla="*/ 8827 h 10000"/>
                  <a:gd name="connsiteX1162" fmla="*/ 7425 w 10000"/>
                  <a:gd name="connsiteY1162" fmla="*/ 8827 h 10000"/>
                  <a:gd name="connsiteX1163" fmla="*/ 7406 w 10000"/>
                  <a:gd name="connsiteY1163" fmla="*/ 8827 h 10000"/>
                  <a:gd name="connsiteX1164" fmla="*/ 7379 w 10000"/>
                  <a:gd name="connsiteY1164" fmla="*/ 8827 h 10000"/>
                  <a:gd name="connsiteX1165" fmla="*/ 7359 w 10000"/>
                  <a:gd name="connsiteY1165" fmla="*/ 8827 h 10000"/>
                  <a:gd name="connsiteX1166" fmla="*/ 7334 w 10000"/>
                  <a:gd name="connsiteY1166" fmla="*/ 8827 h 10000"/>
                  <a:gd name="connsiteX1167" fmla="*/ 7318 w 10000"/>
                  <a:gd name="connsiteY1167" fmla="*/ 8827 h 10000"/>
                  <a:gd name="connsiteX1168" fmla="*/ 7290 w 10000"/>
                  <a:gd name="connsiteY1168" fmla="*/ 8827 h 10000"/>
                  <a:gd name="connsiteX1169" fmla="*/ 7265 w 10000"/>
                  <a:gd name="connsiteY1169" fmla="*/ 8832 h 10000"/>
                  <a:gd name="connsiteX1170" fmla="*/ 7254 w 10000"/>
                  <a:gd name="connsiteY1170" fmla="*/ 8832 h 10000"/>
                  <a:gd name="connsiteX1171" fmla="*/ 7249 w 10000"/>
                  <a:gd name="connsiteY1171" fmla="*/ 8845 h 10000"/>
                  <a:gd name="connsiteX1172" fmla="*/ 7246 w 10000"/>
                  <a:gd name="connsiteY1172" fmla="*/ 8859 h 10000"/>
                  <a:gd name="connsiteX1173" fmla="*/ 7241 w 10000"/>
                  <a:gd name="connsiteY1173" fmla="*/ 8881 h 10000"/>
                  <a:gd name="connsiteX1174" fmla="*/ 7238 w 10000"/>
                  <a:gd name="connsiteY1174" fmla="*/ 8917 h 10000"/>
                  <a:gd name="connsiteX1175" fmla="*/ 7238 w 10000"/>
                  <a:gd name="connsiteY1175" fmla="*/ 8935 h 10000"/>
                  <a:gd name="connsiteX1176" fmla="*/ 7224 w 10000"/>
                  <a:gd name="connsiteY1176" fmla="*/ 8935 h 10000"/>
                  <a:gd name="connsiteX1177" fmla="*/ 7205 w 10000"/>
                  <a:gd name="connsiteY1177" fmla="*/ 8935 h 10000"/>
                  <a:gd name="connsiteX1178" fmla="*/ 7183 w 10000"/>
                  <a:gd name="connsiteY1178" fmla="*/ 8931 h 10000"/>
                  <a:gd name="connsiteX1179" fmla="*/ 7169 w 10000"/>
                  <a:gd name="connsiteY1179" fmla="*/ 8931 h 10000"/>
                  <a:gd name="connsiteX1180" fmla="*/ 7150 w 10000"/>
                  <a:gd name="connsiteY1180" fmla="*/ 8931 h 10000"/>
                  <a:gd name="connsiteX1181" fmla="*/ 7136 w 10000"/>
                  <a:gd name="connsiteY1181" fmla="*/ 8917 h 10000"/>
                  <a:gd name="connsiteX1182" fmla="*/ 7136 w 10000"/>
                  <a:gd name="connsiteY1182" fmla="*/ 8895 h 10000"/>
                  <a:gd name="connsiteX1183" fmla="*/ 7141 w 10000"/>
                  <a:gd name="connsiteY1183" fmla="*/ 8890 h 10000"/>
                  <a:gd name="connsiteX1184" fmla="*/ 7166 w 10000"/>
                  <a:gd name="connsiteY1184" fmla="*/ 8854 h 10000"/>
                  <a:gd name="connsiteX1185" fmla="*/ 7177 w 10000"/>
                  <a:gd name="connsiteY1185" fmla="*/ 8832 h 10000"/>
                  <a:gd name="connsiteX1186" fmla="*/ 7185 w 10000"/>
                  <a:gd name="connsiteY1186" fmla="*/ 8814 h 10000"/>
                  <a:gd name="connsiteX1187" fmla="*/ 7199 w 10000"/>
                  <a:gd name="connsiteY1187" fmla="*/ 8787 h 10000"/>
                  <a:gd name="connsiteX1188" fmla="*/ 7205 w 10000"/>
                  <a:gd name="connsiteY1188" fmla="*/ 8773 h 10000"/>
                  <a:gd name="connsiteX1189" fmla="*/ 7213 w 10000"/>
                  <a:gd name="connsiteY1189" fmla="*/ 8701 h 10000"/>
                  <a:gd name="connsiteX1190" fmla="*/ 7216 w 10000"/>
                  <a:gd name="connsiteY1190" fmla="*/ 8683 h 10000"/>
                  <a:gd name="connsiteX1191" fmla="*/ 7221 w 10000"/>
                  <a:gd name="connsiteY1191" fmla="*/ 8656 h 10000"/>
                  <a:gd name="connsiteX1192" fmla="*/ 7221 w 10000"/>
                  <a:gd name="connsiteY1192" fmla="*/ 8633 h 10000"/>
                  <a:gd name="connsiteX1193" fmla="*/ 7221 w 10000"/>
                  <a:gd name="connsiteY1193" fmla="*/ 8615 h 10000"/>
                  <a:gd name="connsiteX1194" fmla="*/ 7221 w 10000"/>
                  <a:gd name="connsiteY1194" fmla="*/ 8593 h 10000"/>
                  <a:gd name="connsiteX1195" fmla="*/ 7221 w 10000"/>
                  <a:gd name="connsiteY1195" fmla="*/ 8566 h 10000"/>
                  <a:gd name="connsiteX1196" fmla="*/ 7224 w 10000"/>
                  <a:gd name="connsiteY1196" fmla="*/ 8561 h 10000"/>
                  <a:gd name="connsiteX1197" fmla="*/ 7238 w 10000"/>
                  <a:gd name="connsiteY1197" fmla="*/ 8543 h 10000"/>
                  <a:gd name="connsiteX1198" fmla="*/ 7241 w 10000"/>
                  <a:gd name="connsiteY1198" fmla="*/ 8530 h 10000"/>
                  <a:gd name="connsiteX1199" fmla="*/ 7249 w 10000"/>
                  <a:gd name="connsiteY1199" fmla="*/ 8512 h 10000"/>
                  <a:gd name="connsiteX1200" fmla="*/ 7249 w 10000"/>
                  <a:gd name="connsiteY1200" fmla="*/ 8502 h 10000"/>
                  <a:gd name="connsiteX1201" fmla="*/ 7249 w 10000"/>
                  <a:gd name="connsiteY1201" fmla="*/ 8475 h 10000"/>
                  <a:gd name="connsiteX1202" fmla="*/ 7246 w 10000"/>
                  <a:gd name="connsiteY1202" fmla="*/ 8457 h 10000"/>
                  <a:gd name="connsiteX1203" fmla="*/ 7241 w 10000"/>
                  <a:gd name="connsiteY1203" fmla="*/ 8444 h 10000"/>
                  <a:gd name="connsiteX1204" fmla="*/ 7232 w 10000"/>
                  <a:gd name="connsiteY1204" fmla="*/ 8435 h 10000"/>
                  <a:gd name="connsiteX1205" fmla="*/ 7224 w 10000"/>
                  <a:gd name="connsiteY1205" fmla="*/ 8430 h 10000"/>
                  <a:gd name="connsiteX1206" fmla="*/ 7208 w 10000"/>
                  <a:gd name="connsiteY1206" fmla="*/ 8408 h 10000"/>
                  <a:gd name="connsiteX1207" fmla="*/ 7199 w 10000"/>
                  <a:gd name="connsiteY1207" fmla="*/ 8403 h 10000"/>
                  <a:gd name="connsiteX1208" fmla="*/ 7205 w 10000"/>
                  <a:gd name="connsiteY1208" fmla="*/ 8372 h 10000"/>
                  <a:gd name="connsiteX1209" fmla="*/ 7208 w 10000"/>
                  <a:gd name="connsiteY1209" fmla="*/ 8354 h 10000"/>
                  <a:gd name="connsiteX1210" fmla="*/ 7213 w 10000"/>
                  <a:gd name="connsiteY1210" fmla="*/ 8345 h 10000"/>
                  <a:gd name="connsiteX1211" fmla="*/ 7224 w 10000"/>
                  <a:gd name="connsiteY1211" fmla="*/ 8331 h 10000"/>
                  <a:gd name="connsiteX1212" fmla="*/ 7238 w 10000"/>
                  <a:gd name="connsiteY1212" fmla="*/ 8313 h 10000"/>
                  <a:gd name="connsiteX1213" fmla="*/ 7241 w 10000"/>
                  <a:gd name="connsiteY1213" fmla="*/ 8304 h 10000"/>
                  <a:gd name="connsiteX1214" fmla="*/ 7254 w 10000"/>
                  <a:gd name="connsiteY1214" fmla="*/ 8286 h 10000"/>
                  <a:gd name="connsiteX1215" fmla="*/ 7265 w 10000"/>
                  <a:gd name="connsiteY1215" fmla="*/ 8272 h 10000"/>
                  <a:gd name="connsiteX1216" fmla="*/ 7271 w 10000"/>
                  <a:gd name="connsiteY1216" fmla="*/ 8263 h 10000"/>
                  <a:gd name="connsiteX1217" fmla="*/ 7279 w 10000"/>
                  <a:gd name="connsiteY1217" fmla="*/ 8245 h 10000"/>
                  <a:gd name="connsiteX1218" fmla="*/ 7274 w 10000"/>
                  <a:gd name="connsiteY1218" fmla="*/ 8223 h 10000"/>
                  <a:gd name="connsiteX1219" fmla="*/ 7265 w 10000"/>
                  <a:gd name="connsiteY1219" fmla="*/ 8200 h 10000"/>
                  <a:gd name="connsiteX1220" fmla="*/ 7263 w 10000"/>
                  <a:gd name="connsiteY1220" fmla="*/ 8187 h 10000"/>
                  <a:gd name="connsiteX1221" fmla="*/ 7257 w 10000"/>
                  <a:gd name="connsiteY1221" fmla="*/ 8187 h 10000"/>
                  <a:gd name="connsiteX1222" fmla="*/ 7254 w 10000"/>
                  <a:gd name="connsiteY1222" fmla="*/ 8196 h 10000"/>
                  <a:gd name="connsiteX1223" fmla="*/ 7246 w 10000"/>
                  <a:gd name="connsiteY1223" fmla="*/ 8209 h 10000"/>
                  <a:gd name="connsiteX1224" fmla="*/ 7241 w 10000"/>
                  <a:gd name="connsiteY1224" fmla="*/ 8209 h 10000"/>
                  <a:gd name="connsiteX1225" fmla="*/ 7238 w 10000"/>
                  <a:gd name="connsiteY1225" fmla="*/ 8214 h 10000"/>
                  <a:gd name="connsiteX1226" fmla="*/ 7221 w 10000"/>
                  <a:gd name="connsiteY1226" fmla="*/ 8173 h 10000"/>
                  <a:gd name="connsiteX1227" fmla="*/ 7185 w 10000"/>
                  <a:gd name="connsiteY1227" fmla="*/ 8106 h 10000"/>
                  <a:gd name="connsiteX1228" fmla="*/ 7174 w 10000"/>
                  <a:gd name="connsiteY1228" fmla="*/ 8078 h 10000"/>
                  <a:gd name="connsiteX1229" fmla="*/ 7169 w 10000"/>
                  <a:gd name="connsiteY1229" fmla="*/ 8056 h 10000"/>
                  <a:gd name="connsiteX1230" fmla="*/ 7166 w 10000"/>
                  <a:gd name="connsiteY1230" fmla="*/ 8042 h 10000"/>
                  <a:gd name="connsiteX1231" fmla="*/ 7161 w 10000"/>
                  <a:gd name="connsiteY1231" fmla="*/ 8051 h 10000"/>
                  <a:gd name="connsiteX1232" fmla="*/ 7158 w 10000"/>
                  <a:gd name="connsiteY1232" fmla="*/ 8051 h 10000"/>
                  <a:gd name="connsiteX1233" fmla="*/ 7141 w 10000"/>
                  <a:gd name="connsiteY1233" fmla="*/ 8056 h 10000"/>
                  <a:gd name="connsiteX1234" fmla="*/ 7116 w 10000"/>
                  <a:gd name="connsiteY1234" fmla="*/ 8051 h 10000"/>
                  <a:gd name="connsiteX1235" fmla="*/ 7094 w 10000"/>
                  <a:gd name="connsiteY1235" fmla="*/ 8051 h 10000"/>
                  <a:gd name="connsiteX1236" fmla="*/ 7081 w 10000"/>
                  <a:gd name="connsiteY1236" fmla="*/ 8011 h 10000"/>
                  <a:gd name="connsiteX1237" fmla="*/ 7081 w 10000"/>
                  <a:gd name="connsiteY1237" fmla="*/ 8002 h 10000"/>
                  <a:gd name="connsiteX1238" fmla="*/ 7078 w 10000"/>
                  <a:gd name="connsiteY1238" fmla="*/ 7984 h 10000"/>
                  <a:gd name="connsiteX1239" fmla="*/ 7072 w 10000"/>
                  <a:gd name="connsiteY1239" fmla="*/ 7970 h 10000"/>
                  <a:gd name="connsiteX1240" fmla="*/ 7045 w 10000"/>
                  <a:gd name="connsiteY1240" fmla="*/ 7948 h 10000"/>
                  <a:gd name="connsiteX1241" fmla="*/ 7020 w 10000"/>
                  <a:gd name="connsiteY1241" fmla="*/ 7957 h 10000"/>
                  <a:gd name="connsiteX1242" fmla="*/ 7001 w 10000"/>
                  <a:gd name="connsiteY1242" fmla="*/ 7970 h 10000"/>
                  <a:gd name="connsiteX1243" fmla="*/ 6981 w 10000"/>
                  <a:gd name="connsiteY1243" fmla="*/ 7984 h 10000"/>
                  <a:gd name="connsiteX1244" fmla="*/ 6976 w 10000"/>
                  <a:gd name="connsiteY1244" fmla="*/ 7984 h 10000"/>
                  <a:gd name="connsiteX1245" fmla="*/ 6973 w 10000"/>
                  <a:gd name="connsiteY1245" fmla="*/ 7984 h 10000"/>
                  <a:gd name="connsiteX1246" fmla="*/ 6959 w 10000"/>
                  <a:gd name="connsiteY1246" fmla="*/ 7984 h 10000"/>
                  <a:gd name="connsiteX1247" fmla="*/ 6948 w 10000"/>
                  <a:gd name="connsiteY1247" fmla="*/ 7961 h 10000"/>
                  <a:gd name="connsiteX1248" fmla="*/ 6934 w 10000"/>
                  <a:gd name="connsiteY1248" fmla="*/ 7943 h 10000"/>
                  <a:gd name="connsiteX1249" fmla="*/ 6932 w 10000"/>
                  <a:gd name="connsiteY1249" fmla="*/ 7943 h 10000"/>
                  <a:gd name="connsiteX1250" fmla="*/ 6918 w 10000"/>
                  <a:gd name="connsiteY1250" fmla="*/ 7961 h 10000"/>
                  <a:gd name="connsiteX1251" fmla="*/ 6904 w 10000"/>
                  <a:gd name="connsiteY1251" fmla="*/ 7975 h 10000"/>
                  <a:gd name="connsiteX1252" fmla="*/ 6896 w 10000"/>
                  <a:gd name="connsiteY1252" fmla="*/ 7997 h 10000"/>
                  <a:gd name="connsiteX1253" fmla="*/ 6887 w 10000"/>
                  <a:gd name="connsiteY1253" fmla="*/ 8002 h 10000"/>
                  <a:gd name="connsiteX1254" fmla="*/ 6879 w 10000"/>
                  <a:gd name="connsiteY1254" fmla="*/ 8011 h 10000"/>
                  <a:gd name="connsiteX1255" fmla="*/ 6868 w 10000"/>
                  <a:gd name="connsiteY1255" fmla="*/ 8015 h 10000"/>
                  <a:gd name="connsiteX1256" fmla="*/ 6852 w 10000"/>
                  <a:gd name="connsiteY1256" fmla="*/ 8024 h 10000"/>
                  <a:gd name="connsiteX1257" fmla="*/ 6813 w 10000"/>
                  <a:gd name="connsiteY1257" fmla="*/ 8042 h 10000"/>
                  <a:gd name="connsiteX1258" fmla="*/ 6780 w 10000"/>
                  <a:gd name="connsiteY1258" fmla="*/ 8065 h 10000"/>
                  <a:gd name="connsiteX1259" fmla="*/ 6763 w 10000"/>
                  <a:gd name="connsiteY1259" fmla="*/ 8078 h 10000"/>
                  <a:gd name="connsiteX1260" fmla="*/ 6755 w 10000"/>
                  <a:gd name="connsiteY1260" fmla="*/ 8088 h 10000"/>
                  <a:gd name="connsiteX1261" fmla="*/ 6716 w 10000"/>
                  <a:gd name="connsiteY1261" fmla="*/ 8119 h 10000"/>
                  <a:gd name="connsiteX1262" fmla="*/ 6711 w 10000"/>
                  <a:gd name="connsiteY1262" fmla="*/ 8128 h 10000"/>
                  <a:gd name="connsiteX1263" fmla="*/ 6711 w 10000"/>
                  <a:gd name="connsiteY1263" fmla="*/ 8169 h 10000"/>
                  <a:gd name="connsiteX1264" fmla="*/ 6711 w 10000"/>
                  <a:gd name="connsiteY1264" fmla="*/ 8173 h 10000"/>
                  <a:gd name="connsiteX1265" fmla="*/ 6716 w 10000"/>
                  <a:gd name="connsiteY1265" fmla="*/ 8200 h 10000"/>
                  <a:gd name="connsiteX1266" fmla="*/ 6708 w 10000"/>
                  <a:gd name="connsiteY1266" fmla="*/ 8223 h 10000"/>
                  <a:gd name="connsiteX1267" fmla="*/ 6708 w 10000"/>
                  <a:gd name="connsiteY1267" fmla="*/ 8236 h 10000"/>
                  <a:gd name="connsiteX1268" fmla="*/ 6708 w 10000"/>
                  <a:gd name="connsiteY1268" fmla="*/ 8272 h 10000"/>
                  <a:gd name="connsiteX1269" fmla="*/ 6711 w 10000"/>
                  <a:gd name="connsiteY1269" fmla="*/ 8290 h 10000"/>
                  <a:gd name="connsiteX1270" fmla="*/ 6716 w 10000"/>
                  <a:gd name="connsiteY1270" fmla="*/ 8304 h 10000"/>
                  <a:gd name="connsiteX1271" fmla="*/ 6711 w 10000"/>
                  <a:gd name="connsiteY1271" fmla="*/ 8313 h 10000"/>
                  <a:gd name="connsiteX1272" fmla="*/ 6683 w 10000"/>
                  <a:gd name="connsiteY1272" fmla="*/ 8318 h 10000"/>
                  <a:gd name="connsiteX1273" fmla="*/ 6661 w 10000"/>
                  <a:gd name="connsiteY1273" fmla="*/ 8327 h 10000"/>
                  <a:gd name="connsiteX1274" fmla="*/ 6631 w 10000"/>
                  <a:gd name="connsiteY1274" fmla="*/ 8327 h 10000"/>
                  <a:gd name="connsiteX1275" fmla="*/ 6611 w 10000"/>
                  <a:gd name="connsiteY1275" fmla="*/ 8327 h 10000"/>
                  <a:gd name="connsiteX1276" fmla="*/ 6598 w 10000"/>
                  <a:gd name="connsiteY1276" fmla="*/ 8327 h 10000"/>
                  <a:gd name="connsiteX1277" fmla="*/ 6595 w 10000"/>
                  <a:gd name="connsiteY1277" fmla="*/ 8340 h 10000"/>
                  <a:gd name="connsiteX1278" fmla="*/ 6587 w 10000"/>
                  <a:gd name="connsiteY1278" fmla="*/ 8358 h 10000"/>
                  <a:gd name="connsiteX1279" fmla="*/ 6578 w 10000"/>
                  <a:gd name="connsiteY1279" fmla="*/ 8408 h 10000"/>
                  <a:gd name="connsiteX1280" fmla="*/ 6578 w 10000"/>
                  <a:gd name="connsiteY1280" fmla="*/ 8421 h 10000"/>
                  <a:gd name="connsiteX1281" fmla="*/ 6578 w 10000"/>
                  <a:gd name="connsiteY1281" fmla="*/ 8430 h 10000"/>
                  <a:gd name="connsiteX1282" fmla="*/ 6573 w 10000"/>
                  <a:gd name="connsiteY1282" fmla="*/ 8435 h 10000"/>
                  <a:gd name="connsiteX1283" fmla="*/ 6556 w 10000"/>
                  <a:gd name="connsiteY1283" fmla="*/ 8435 h 10000"/>
                  <a:gd name="connsiteX1284" fmla="*/ 6545 w 10000"/>
                  <a:gd name="connsiteY1284" fmla="*/ 8435 h 10000"/>
                  <a:gd name="connsiteX1285" fmla="*/ 6523 w 10000"/>
                  <a:gd name="connsiteY1285" fmla="*/ 8435 h 10000"/>
                  <a:gd name="connsiteX1286" fmla="*/ 6493 w 10000"/>
                  <a:gd name="connsiteY1286" fmla="*/ 8430 h 10000"/>
                  <a:gd name="connsiteX1287" fmla="*/ 6490 w 10000"/>
                  <a:gd name="connsiteY1287" fmla="*/ 8430 h 10000"/>
                  <a:gd name="connsiteX1288" fmla="*/ 6485 w 10000"/>
                  <a:gd name="connsiteY1288" fmla="*/ 8444 h 10000"/>
                  <a:gd name="connsiteX1289" fmla="*/ 6465 w 10000"/>
                  <a:gd name="connsiteY1289" fmla="*/ 8475 h 10000"/>
                  <a:gd name="connsiteX1290" fmla="*/ 6451 w 10000"/>
                  <a:gd name="connsiteY1290" fmla="*/ 8498 h 10000"/>
                  <a:gd name="connsiteX1291" fmla="*/ 6435 w 10000"/>
                  <a:gd name="connsiteY1291" fmla="*/ 8525 h 10000"/>
                  <a:gd name="connsiteX1292" fmla="*/ 6421 w 10000"/>
                  <a:gd name="connsiteY1292" fmla="*/ 8539 h 10000"/>
                  <a:gd name="connsiteX1293" fmla="*/ 6410 w 10000"/>
                  <a:gd name="connsiteY1293" fmla="*/ 8561 h 10000"/>
                  <a:gd name="connsiteX1294" fmla="*/ 6402 w 10000"/>
                  <a:gd name="connsiteY1294" fmla="*/ 8575 h 10000"/>
                  <a:gd name="connsiteX1295" fmla="*/ 6402 w 10000"/>
                  <a:gd name="connsiteY1295" fmla="*/ 8593 h 10000"/>
                  <a:gd name="connsiteX1296" fmla="*/ 6402 w 10000"/>
                  <a:gd name="connsiteY1296" fmla="*/ 8620 h 10000"/>
                  <a:gd name="connsiteX1297" fmla="*/ 6405 w 10000"/>
                  <a:gd name="connsiteY1297" fmla="*/ 8660 h 10000"/>
                  <a:gd name="connsiteX1298" fmla="*/ 6405 w 10000"/>
                  <a:gd name="connsiteY1298" fmla="*/ 8674 h 10000"/>
                  <a:gd name="connsiteX1299" fmla="*/ 6405 w 10000"/>
                  <a:gd name="connsiteY1299" fmla="*/ 8683 h 10000"/>
                  <a:gd name="connsiteX1300" fmla="*/ 6405 w 10000"/>
                  <a:gd name="connsiteY1300" fmla="*/ 8687 h 10000"/>
                  <a:gd name="connsiteX1301" fmla="*/ 6405 w 10000"/>
                  <a:gd name="connsiteY1301" fmla="*/ 8696 h 10000"/>
                  <a:gd name="connsiteX1302" fmla="*/ 6388 w 10000"/>
                  <a:gd name="connsiteY1302" fmla="*/ 8733 h 10000"/>
                  <a:gd name="connsiteX1303" fmla="*/ 6369 w 10000"/>
                  <a:gd name="connsiteY1303" fmla="*/ 8746 h 10000"/>
                  <a:gd name="connsiteX1304" fmla="*/ 6333 w 10000"/>
                  <a:gd name="connsiteY1304" fmla="*/ 8773 h 10000"/>
                  <a:gd name="connsiteX1305" fmla="*/ 6313 w 10000"/>
                  <a:gd name="connsiteY1305" fmla="*/ 8787 h 10000"/>
                  <a:gd name="connsiteX1306" fmla="*/ 6291 w 10000"/>
                  <a:gd name="connsiteY1306" fmla="*/ 8805 h 10000"/>
                  <a:gd name="connsiteX1307" fmla="*/ 6280 w 10000"/>
                  <a:gd name="connsiteY1307" fmla="*/ 8814 h 10000"/>
                  <a:gd name="connsiteX1308" fmla="*/ 6250 w 10000"/>
                  <a:gd name="connsiteY1308" fmla="*/ 8805 h 10000"/>
                  <a:gd name="connsiteX1309" fmla="*/ 6233 w 10000"/>
                  <a:gd name="connsiteY1309" fmla="*/ 8805 h 10000"/>
                  <a:gd name="connsiteX1310" fmla="*/ 6220 w 10000"/>
                  <a:gd name="connsiteY1310" fmla="*/ 8805 h 10000"/>
                  <a:gd name="connsiteX1311" fmla="*/ 6200 w 10000"/>
                  <a:gd name="connsiteY1311" fmla="*/ 8805 h 10000"/>
                  <a:gd name="connsiteX1312" fmla="*/ 6184 w 10000"/>
                  <a:gd name="connsiteY1312" fmla="*/ 8805 h 10000"/>
                  <a:gd name="connsiteX1313" fmla="*/ 6755 w 10000"/>
                  <a:gd name="connsiteY1313" fmla="*/ 6680 h 10000"/>
                  <a:gd name="connsiteX1314" fmla="*/ 6716 w 10000"/>
                  <a:gd name="connsiteY1314" fmla="*/ 6653 h 10000"/>
                  <a:gd name="connsiteX1315" fmla="*/ 6692 w 10000"/>
                  <a:gd name="connsiteY1315" fmla="*/ 6707 h 10000"/>
                  <a:gd name="connsiteX1316" fmla="*/ 6747 w 10000"/>
                  <a:gd name="connsiteY1316" fmla="*/ 6856 h 10000"/>
                  <a:gd name="connsiteX1317" fmla="*/ 6747 w 10000"/>
                  <a:gd name="connsiteY1317" fmla="*/ 6910 h 10000"/>
                  <a:gd name="connsiteX1318" fmla="*/ 6727 w 10000"/>
                  <a:gd name="connsiteY1318" fmla="*/ 6960 h 10000"/>
                  <a:gd name="connsiteX1319" fmla="*/ 6675 w 10000"/>
                  <a:gd name="connsiteY1319" fmla="*/ 7041 h 10000"/>
                  <a:gd name="connsiteX1320" fmla="*/ 6667 w 10000"/>
                  <a:gd name="connsiteY1320" fmla="*/ 7082 h 10000"/>
                  <a:gd name="connsiteX1321" fmla="*/ 6675 w 10000"/>
                  <a:gd name="connsiteY1321" fmla="*/ 7158 h 10000"/>
                  <a:gd name="connsiteX1322" fmla="*/ 6683 w 10000"/>
                  <a:gd name="connsiteY1322" fmla="*/ 7199 h 10000"/>
                  <a:gd name="connsiteX1323" fmla="*/ 6703 w 10000"/>
                  <a:gd name="connsiteY1323" fmla="*/ 7212 h 10000"/>
                  <a:gd name="connsiteX1324" fmla="*/ 6719 w 10000"/>
                  <a:gd name="connsiteY1324" fmla="*/ 7181 h 10000"/>
                  <a:gd name="connsiteX1325" fmla="*/ 6727 w 10000"/>
                  <a:gd name="connsiteY1325" fmla="*/ 7113 h 10000"/>
                  <a:gd name="connsiteX1326" fmla="*/ 6749 w 10000"/>
                  <a:gd name="connsiteY1326" fmla="*/ 7050 h 10000"/>
                  <a:gd name="connsiteX1327" fmla="*/ 6772 w 10000"/>
                  <a:gd name="connsiteY1327" fmla="*/ 6987 h 10000"/>
                  <a:gd name="connsiteX1328" fmla="*/ 6788 w 10000"/>
                  <a:gd name="connsiteY1328" fmla="*/ 6987 h 10000"/>
                  <a:gd name="connsiteX1329" fmla="*/ 6783 w 10000"/>
                  <a:gd name="connsiteY1329" fmla="*/ 7077 h 10000"/>
                  <a:gd name="connsiteX1330" fmla="*/ 6780 w 10000"/>
                  <a:gd name="connsiteY1330" fmla="*/ 7140 h 10000"/>
                  <a:gd name="connsiteX1331" fmla="*/ 6805 w 10000"/>
                  <a:gd name="connsiteY1331" fmla="*/ 7154 h 10000"/>
                  <a:gd name="connsiteX1332" fmla="*/ 6816 w 10000"/>
                  <a:gd name="connsiteY1332" fmla="*/ 7055 h 10000"/>
                  <a:gd name="connsiteX1333" fmla="*/ 6852 w 10000"/>
                  <a:gd name="connsiteY1333" fmla="*/ 7050 h 10000"/>
                  <a:gd name="connsiteX1334" fmla="*/ 6896 w 10000"/>
                  <a:gd name="connsiteY1334" fmla="*/ 7077 h 10000"/>
                  <a:gd name="connsiteX1335" fmla="*/ 6965 w 10000"/>
                  <a:gd name="connsiteY1335" fmla="*/ 7055 h 10000"/>
                  <a:gd name="connsiteX1336" fmla="*/ 6959 w 10000"/>
                  <a:gd name="connsiteY1336" fmla="*/ 7028 h 10000"/>
                  <a:gd name="connsiteX1337" fmla="*/ 7014 w 10000"/>
                  <a:gd name="connsiteY1337" fmla="*/ 6955 h 10000"/>
                  <a:gd name="connsiteX1338" fmla="*/ 7009 w 10000"/>
                  <a:gd name="connsiteY1338" fmla="*/ 6933 h 10000"/>
                  <a:gd name="connsiteX1339" fmla="*/ 6981 w 10000"/>
                  <a:gd name="connsiteY1339" fmla="*/ 6906 h 10000"/>
                  <a:gd name="connsiteX1340" fmla="*/ 6973 w 10000"/>
                  <a:gd name="connsiteY1340" fmla="*/ 6919 h 10000"/>
                  <a:gd name="connsiteX1341" fmla="*/ 6932 w 10000"/>
                  <a:gd name="connsiteY1341" fmla="*/ 6788 h 10000"/>
                  <a:gd name="connsiteX1342" fmla="*/ 6951 w 10000"/>
                  <a:gd name="connsiteY1342" fmla="*/ 6766 h 10000"/>
                  <a:gd name="connsiteX1343" fmla="*/ 6948 w 10000"/>
                  <a:gd name="connsiteY1343" fmla="*/ 6739 h 10000"/>
                  <a:gd name="connsiteX1344" fmla="*/ 6871 w 10000"/>
                  <a:gd name="connsiteY1344" fmla="*/ 6748 h 10000"/>
                  <a:gd name="connsiteX1345" fmla="*/ 6868 w 10000"/>
                  <a:gd name="connsiteY1345" fmla="*/ 6734 h 10000"/>
                  <a:gd name="connsiteX1346" fmla="*/ 6912 w 10000"/>
                  <a:gd name="connsiteY1346" fmla="*/ 6581 h 10000"/>
                  <a:gd name="connsiteX1347" fmla="*/ 6912 w 10000"/>
                  <a:gd name="connsiteY1347" fmla="*/ 6567 h 10000"/>
                  <a:gd name="connsiteX1348" fmla="*/ 6909 w 10000"/>
                  <a:gd name="connsiteY1348" fmla="*/ 6563 h 10000"/>
                  <a:gd name="connsiteX1349" fmla="*/ 6893 w 10000"/>
                  <a:gd name="connsiteY1349" fmla="*/ 6576 h 10000"/>
                  <a:gd name="connsiteX1350" fmla="*/ 6827 w 10000"/>
                  <a:gd name="connsiteY1350" fmla="*/ 6631 h 10000"/>
                  <a:gd name="connsiteX1351" fmla="*/ 6774 w 10000"/>
                  <a:gd name="connsiteY1351" fmla="*/ 6667 h 10000"/>
                  <a:gd name="connsiteX1352" fmla="*/ 6525 w 10000"/>
                  <a:gd name="connsiteY1352" fmla="*/ 7561 h 10000"/>
                  <a:gd name="connsiteX1353" fmla="*/ 6184 w 10000"/>
                  <a:gd name="connsiteY1353" fmla="*/ 8805 h 10000"/>
                  <a:gd name="connsiteX0" fmla="*/ 6184 w 10000"/>
                  <a:gd name="connsiteY0" fmla="*/ 8805 h 10000"/>
                  <a:gd name="connsiteX1" fmla="*/ 6175 w 10000"/>
                  <a:gd name="connsiteY1" fmla="*/ 8800 h 10000"/>
                  <a:gd name="connsiteX2" fmla="*/ 6167 w 10000"/>
                  <a:gd name="connsiteY2" fmla="*/ 8832 h 10000"/>
                  <a:gd name="connsiteX3" fmla="*/ 6167 w 10000"/>
                  <a:gd name="connsiteY3" fmla="*/ 8845 h 10000"/>
                  <a:gd name="connsiteX4" fmla="*/ 6140 w 10000"/>
                  <a:gd name="connsiteY4" fmla="*/ 8877 h 10000"/>
                  <a:gd name="connsiteX5" fmla="*/ 6098 w 10000"/>
                  <a:gd name="connsiteY5" fmla="*/ 8904 h 10000"/>
                  <a:gd name="connsiteX6" fmla="*/ 6090 w 10000"/>
                  <a:gd name="connsiteY6" fmla="*/ 8904 h 10000"/>
                  <a:gd name="connsiteX7" fmla="*/ 6082 w 10000"/>
                  <a:gd name="connsiteY7" fmla="*/ 8904 h 10000"/>
                  <a:gd name="connsiteX8" fmla="*/ 6082 w 10000"/>
                  <a:gd name="connsiteY8" fmla="*/ 8958 h 10000"/>
                  <a:gd name="connsiteX9" fmla="*/ 6082 w 10000"/>
                  <a:gd name="connsiteY9" fmla="*/ 8963 h 10000"/>
                  <a:gd name="connsiteX10" fmla="*/ 6079 w 10000"/>
                  <a:gd name="connsiteY10" fmla="*/ 9012 h 10000"/>
                  <a:gd name="connsiteX11" fmla="*/ 6073 w 10000"/>
                  <a:gd name="connsiteY11" fmla="*/ 9066 h 10000"/>
                  <a:gd name="connsiteX12" fmla="*/ 6073 w 10000"/>
                  <a:gd name="connsiteY12" fmla="*/ 9120 h 10000"/>
                  <a:gd name="connsiteX13" fmla="*/ 6073 w 10000"/>
                  <a:gd name="connsiteY13" fmla="*/ 9147 h 10000"/>
                  <a:gd name="connsiteX14" fmla="*/ 6073 w 10000"/>
                  <a:gd name="connsiteY14" fmla="*/ 9197 h 10000"/>
                  <a:gd name="connsiteX15" fmla="*/ 6068 w 10000"/>
                  <a:gd name="connsiteY15" fmla="*/ 9233 h 10000"/>
                  <a:gd name="connsiteX16" fmla="*/ 6065 w 10000"/>
                  <a:gd name="connsiteY16" fmla="*/ 9301 h 10000"/>
                  <a:gd name="connsiteX17" fmla="*/ 6065 w 10000"/>
                  <a:gd name="connsiteY17" fmla="*/ 9350 h 10000"/>
                  <a:gd name="connsiteX18" fmla="*/ 6060 w 10000"/>
                  <a:gd name="connsiteY18" fmla="*/ 9382 h 10000"/>
                  <a:gd name="connsiteX19" fmla="*/ 6060 w 10000"/>
                  <a:gd name="connsiteY19" fmla="*/ 9409 h 10000"/>
                  <a:gd name="connsiteX20" fmla="*/ 6051 w 10000"/>
                  <a:gd name="connsiteY20" fmla="*/ 9423 h 10000"/>
                  <a:gd name="connsiteX21" fmla="*/ 6049 w 10000"/>
                  <a:gd name="connsiteY21" fmla="*/ 9436 h 10000"/>
                  <a:gd name="connsiteX22" fmla="*/ 6035 w 10000"/>
                  <a:gd name="connsiteY22" fmla="*/ 9450 h 10000"/>
                  <a:gd name="connsiteX23" fmla="*/ 6026 w 10000"/>
                  <a:gd name="connsiteY23" fmla="*/ 9459 h 10000"/>
                  <a:gd name="connsiteX24" fmla="*/ 6018 w 10000"/>
                  <a:gd name="connsiteY24" fmla="*/ 9445 h 10000"/>
                  <a:gd name="connsiteX25" fmla="*/ 6007 w 10000"/>
                  <a:gd name="connsiteY25" fmla="*/ 9409 h 10000"/>
                  <a:gd name="connsiteX26" fmla="*/ 5985 w 10000"/>
                  <a:gd name="connsiteY26" fmla="*/ 9369 h 10000"/>
                  <a:gd name="connsiteX27" fmla="*/ 5969 w 10000"/>
                  <a:gd name="connsiteY27" fmla="*/ 9332 h 10000"/>
                  <a:gd name="connsiteX28" fmla="*/ 5955 w 10000"/>
                  <a:gd name="connsiteY28" fmla="*/ 9314 h 10000"/>
                  <a:gd name="connsiteX29" fmla="*/ 5952 w 10000"/>
                  <a:gd name="connsiteY29" fmla="*/ 9305 h 10000"/>
                  <a:gd name="connsiteX30" fmla="*/ 5935 w 10000"/>
                  <a:gd name="connsiteY30" fmla="*/ 9305 h 10000"/>
                  <a:gd name="connsiteX31" fmla="*/ 5922 w 10000"/>
                  <a:gd name="connsiteY31" fmla="*/ 9319 h 10000"/>
                  <a:gd name="connsiteX32" fmla="*/ 5913 w 10000"/>
                  <a:gd name="connsiteY32" fmla="*/ 9328 h 10000"/>
                  <a:gd name="connsiteX33" fmla="*/ 5905 w 10000"/>
                  <a:gd name="connsiteY33" fmla="*/ 9332 h 10000"/>
                  <a:gd name="connsiteX34" fmla="*/ 5897 w 10000"/>
                  <a:gd name="connsiteY34" fmla="*/ 9350 h 10000"/>
                  <a:gd name="connsiteX35" fmla="*/ 5875 w 10000"/>
                  <a:gd name="connsiteY35" fmla="*/ 9364 h 10000"/>
                  <a:gd name="connsiteX36" fmla="*/ 5850 w 10000"/>
                  <a:gd name="connsiteY36" fmla="*/ 9391 h 10000"/>
                  <a:gd name="connsiteX37" fmla="*/ 5833 w 10000"/>
                  <a:gd name="connsiteY37" fmla="*/ 9405 h 10000"/>
                  <a:gd name="connsiteX38" fmla="*/ 5822 w 10000"/>
                  <a:gd name="connsiteY38" fmla="*/ 9409 h 10000"/>
                  <a:gd name="connsiteX39" fmla="*/ 5800 w 10000"/>
                  <a:gd name="connsiteY39" fmla="*/ 9423 h 10000"/>
                  <a:gd name="connsiteX40" fmla="*/ 5784 w 10000"/>
                  <a:gd name="connsiteY40" fmla="*/ 9436 h 10000"/>
                  <a:gd name="connsiteX41" fmla="*/ 5767 w 10000"/>
                  <a:gd name="connsiteY41" fmla="*/ 9450 h 10000"/>
                  <a:gd name="connsiteX42" fmla="*/ 5751 w 10000"/>
                  <a:gd name="connsiteY42" fmla="*/ 9463 h 10000"/>
                  <a:gd name="connsiteX43" fmla="*/ 5745 w 10000"/>
                  <a:gd name="connsiteY43" fmla="*/ 9472 h 10000"/>
                  <a:gd name="connsiteX44" fmla="*/ 5751 w 10000"/>
                  <a:gd name="connsiteY44" fmla="*/ 9477 h 10000"/>
                  <a:gd name="connsiteX45" fmla="*/ 5762 w 10000"/>
                  <a:gd name="connsiteY45" fmla="*/ 9504 h 10000"/>
                  <a:gd name="connsiteX46" fmla="*/ 5767 w 10000"/>
                  <a:gd name="connsiteY46" fmla="*/ 9526 h 10000"/>
                  <a:gd name="connsiteX47" fmla="*/ 5784 w 10000"/>
                  <a:gd name="connsiteY47" fmla="*/ 9576 h 10000"/>
                  <a:gd name="connsiteX48" fmla="*/ 5797 w 10000"/>
                  <a:gd name="connsiteY48" fmla="*/ 9603 h 10000"/>
                  <a:gd name="connsiteX49" fmla="*/ 5808 w 10000"/>
                  <a:gd name="connsiteY49" fmla="*/ 9644 h 10000"/>
                  <a:gd name="connsiteX50" fmla="*/ 5822 w 10000"/>
                  <a:gd name="connsiteY50" fmla="*/ 9671 h 10000"/>
                  <a:gd name="connsiteX51" fmla="*/ 5825 w 10000"/>
                  <a:gd name="connsiteY51" fmla="*/ 9684 h 10000"/>
                  <a:gd name="connsiteX52" fmla="*/ 5831 w 10000"/>
                  <a:gd name="connsiteY52" fmla="*/ 9684 h 10000"/>
                  <a:gd name="connsiteX53" fmla="*/ 5825 w 10000"/>
                  <a:gd name="connsiteY53" fmla="*/ 9698 h 10000"/>
                  <a:gd name="connsiteX54" fmla="*/ 5806 w 10000"/>
                  <a:gd name="connsiteY54" fmla="*/ 9725 h 10000"/>
                  <a:gd name="connsiteX55" fmla="*/ 5792 w 10000"/>
                  <a:gd name="connsiteY55" fmla="*/ 9738 h 10000"/>
                  <a:gd name="connsiteX56" fmla="*/ 5737 w 10000"/>
                  <a:gd name="connsiteY56" fmla="*/ 9793 h 10000"/>
                  <a:gd name="connsiteX57" fmla="*/ 5728 w 10000"/>
                  <a:gd name="connsiteY57" fmla="*/ 9806 h 10000"/>
                  <a:gd name="connsiteX58" fmla="*/ 5712 w 10000"/>
                  <a:gd name="connsiteY58" fmla="*/ 9815 h 10000"/>
                  <a:gd name="connsiteX59" fmla="*/ 5690 w 10000"/>
                  <a:gd name="connsiteY59" fmla="*/ 9838 h 10000"/>
                  <a:gd name="connsiteX60" fmla="*/ 5679 w 10000"/>
                  <a:gd name="connsiteY60" fmla="*/ 9842 h 10000"/>
                  <a:gd name="connsiteX61" fmla="*/ 5665 w 10000"/>
                  <a:gd name="connsiteY61" fmla="*/ 9842 h 10000"/>
                  <a:gd name="connsiteX62" fmla="*/ 5648 w 10000"/>
                  <a:gd name="connsiteY62" fmla="*/ 9851 h 10000"/>
                  <a:gd name="connsiteX63" fmla="*/ 5621 w 10000"/>
                  <a:gd name="connsiteY63" fmla="*/ 9892 h 10000"/>
                  <a:gd name="connsiteX64" fmla="*/ 5544 w 10000"/>
                  <a:gd name="connsiteY64" fmla="*/ 9946 h 10000"/>
                  <a:gd name="connsiteX65" fmla="*/ 5406 w 10000"/>
                  <a:gd name="connsiteY65" fmla="*/ 10000 h 10000"/>
                  <a:gd name="connsiteX66" fmla="*/ 5350 w 10000"/>
                  <a:gd name="connsiteY66" fmla="*/ 9986 h 10000"/>
                  <a:gd name="connsiteX67" fmla="*/ 5342 w 10000"/>
                  <a:gd name="connsiteY67" fmla="*/ 9950 h 10000"/>
                  <a:gd name="connsiteX68" fmla="*/ 5342 w 10000"/>
                  <a:gd name="connsiteY68" fmla="*/ 9932 h 10000"/>
                  <a:gd name="connsiteX69" fmla="*/ 5342 w 10000"/>
                  <a:gd name="connsiteY69" fmla="*/ 9923 h 10000"/>
                  <a:gd name="connsiteX70" fmla="*/ 5342 w 10000"/>
                  <a:gd name="connsiteY70" fmla="*/ 9919 h 10000"/>
                  <a:gd name="connsiteX71" fmla="*/ 5348 w 10000"/>
                  <a:gd name="connsiteY71" fmla="*/ 9919 h 10000"/>
                  <a:gd name="connsiteX72" fmla="*/ 5348 w 10000"/>
                  <a:gd name="connsiteY72" fmla="*/ 9910 h 10000"/>
                  <a:gd name="connsiteX73" fmla="*/ 5350 w 10000"/>
                  <a:gd name="connsiteY73" fmla="*/ 9910 h 10000"/>
                  <a:gd name="connsiteX74" fmla="*/ 5350 w 10000"/>
                  <a:gd name="connsiteY74" fmla="*/ 9905 h 10000"/>
                  <a:gd name="connsiteX75" fmla="*/ 5356 w 10000"/>
                  <a:gd name="connsiteY75" fmla="*/ 9905 h 10000"/>
                  <a:gd name="connsiteX76" fmla="*/ 5356 w 10000"/>
                  <a:gd name="connsiteY76" fmla="*/ 9896 h 10000"/>
                  <a:gd name="connsiteX77" fmla="*/ 5359 w 10000"/>
                  <a:gd name="connsiteY77" fmla="*/ 9896 h 10000"/>
                  <a:gd name="connsiteX78" fmla="*/ 5359 w 10000"/>
                  <a:gd name="connsiteY78" fmla="*/ 9892 h 10000"/>
                  <a:gd name="connsiteX79" fmla="*/ 5364 w 10000"/>
                  <a:gd name="connsiteY79" fmla="*/ 9892 h 10000"/>
                  <a:gd name="connsiteX80" fmla="*/ 5364 w 10000"/>
                  <a:gd name="connsiteY80" fmla="*/ 9883 h 10000"/>
                  <a:gd name="connsiteX81" fmla="*/ 5359 w 10000"/>
                  <a:gd name="connsiteY81" fmla="*/ 9883 h 10000"/>
                  <a:gd name="connsiteX82" fmla="*/ 5359 w 10000"/>
                  <a:gd name="connsiteY82" fmla="*/ 9878 h 10000"/>
                  <a:gd name="connsiteX83" fmla="*/ 5359 w 10000"/>
                  <a:gd name="connsiteY83" fmla="*/ 9869 h 10000"/>
                  <a:gd name="connsiteX84" fmla="*/ 5356 w 10000"/>
                  <a:gd name="connsiteY84" fmla="*/ 9869 h 10000"/>
                  <a:gd name="connsiteX85" fmla="*/ 5356 w 10000"/>
                  <a:gd name="connsiteY85" fmla="*/ 9865 h 10000"/>
                  <a:gd name="connsiteX86" fmla="*/ 5350 w 10000"/>
                  <a:gd name="connsiteY86" fmla="*/ 9865 h 10000"/>
                  <a:gd name="connsiteX87" fmla="*/ 5350 w 10000"/>
                  <a:gd name="connsiteY87" fmla="*/ 9856 h 10000"/>
                  <a:gd name="connsiteX88" fmla="*/ 5348 w 10000"/>
                  <a:gd name="connsiteY88" fmla="*/ 9856 h 10000"/>
                  <a:gd name="connsiteX89" fmla="*/ 5348 w 10000"/>
                  <a:gd name="connsiteY89" fmla="*/ 9851 h 10000"/>
                  <a:gd name="connsiteX90" fmla="*/ 5348 w 10000"/>
                  <a:gd name="connsiteY90" fmla="*/ 9842 h 10000"/>
                  <a:gd name="connsiteX91" fmla="*/ 5348 w 10000"/>
                  <a:gd name="connsiteY91" fmla="*/ 9838 h 10000"/>
                  <a:gd name="connsiteX92" fmla="*/ 5348 w 10000"/>
                  <a:gd name="connsiteY92" fmla="*/ 9829 h 10000"/>
                  <a:gd name="connsiteX93" fmla="*/ 5348 w 10000"/>
                  <a:gd name="connsiteY93" fmla="*/ 9820 h 10000"/>
                  <a:gd name="connsiteX94" fmla="*/ 5348 w 10000"/>
                  <a:gd name="connsiteY94" fmla="*/ 9815 h 10000"/>
                  <a:gd name="connsiteX95" fmla="*/ 5348 w 10000"/>
                  <a:gd name="connsiteY95" fmla="*/ 9806 h 10000"/>
                  <a:gd name="connsiteX96" fmla="*/ 5350 w 10000"/>
                  <a:gd name="connsiteY96" fmla="*/ 9806 h 10000"/>
                  <a:gd name="connsiteX97" fmla="*/ 5350 w 10000"/>
                  <a:gd name="connsiteY97" fmla="*/ 9802 h 10000"/>
                  <a:gd name="connsiteX98" fmla="*/ 5350 w 10000"/>
                  <a:gd name="connsiteY98" fmla="*/ 9793 h 10000"/>
                  <a:gd name="connsiteX99" fmla="*/ 5356 w 10000"/>
                  <a:gd name="connsiteY99" fmla="*/ 9788 h 10000"/>
                  <a:gd name="connsiteX100" fmla="*/ 5356 w 10000"/>
                  <a:gd name="connsiteY100" fmla="*/ 9779 h 10000"/>
                  <a:gd name="connsiteX101" fmla="*/ 5359 w 10000"/>
                  <a:gd name="connsiteY101" fmla="*/ 9779 h 10000"/>
                  <a:gd name="connsiteX102" fmla="*/ 5359 w 10000"/>
                  <a:gd name="connsiteY102" fmla="*/ 9774 h 10000"/>
                  <a:gd name="connsiteX103" fmla="*/ 5364 w 10000"/>
                  <a:gd name="connsiteY103" fmla="*/ 9765 h 10000"/>
                  <a:gd name="connsiteX104" fmla="*/ 5397 w 10000"/>
                  <a:gd name="connsiteY104" fmla="*/ 9698 h 10000"/>
                  <a:gd name="connsiteX105" fmla="*/ 5397 w 10000"/>
                  <a:gd name="connsiteY105" fmla="*/ 9662 h 10000"/>
                  <a:gd name="connsiteX106" fmla="*/ 5381 w 10000"/>
                  <a:gd name="connsiteY106" fmla="*/ 9648 h 10000"/>
                  <a:gd name="connsiteX107" fmla="*/ 5381 w 10000"/>
                  <a:gd name="connsiteY107" fmla="*/ 9608 h 10000"/>
                  <a:gd name="connsiteX108" fmla="*/ 5400 w 10000"/>
                  <a:gd name="connsiteY108" fmla="*/ 9590 h 10000"/>
                  <a:gd name="connsiteX109" fmla="*/ 5392 w 10000"/>
                  <a:gd name="connsiteY109" fmla="*/ 9553 h 10000"/>
                  <a:gd name="connsiteX110" fmla="*/ 5375 w 10000"/>
                  <a:gd name="connsiteY110" fmla="*/ 9526 h 10000"/>
                  <a:gd name="connsiteX111" fmla="*/ 5350 w 10000"/>
                  <a:gd name="connsiteY111" fmla="*/ 9504 h 10000"/>
                  <a:gd name="connsiteX112" fmla="*/ 5323 w 10000"/>
                  <a:gd name="connsiteY112" fmla="*/ 9562 h 10000"/>
                  <a:gd name="connsiteX113" fmla="*/ 5309 w 10000"/>
                  <a:gd name="connsiteY113" fmla="*/ 9535 h 10000"/>
                  <a:gd name="connsiteX114" fmla="*/ 5312 w 10000"/>
                  <a:gd name="connsiteY114" fmla="*/ 9436 h 10000"/>
                  <a:gd name="connsiteX115" fmla="*/ 5276 w 10000"/>
                  <a:gd name="connsiteY115" fmla="*/ 9409 h 10000"/>
                  <a:gd name="connsiteX116" fmla="*/ 5270 w 10000"/>
                  <a:gd name="connsiteY116" fmla="*/ 9418 h 10000"/>
                  <a:gd name="connsiteX117" fmla="*/ 5259 w 10000"/>
                  <a:gd name="connsiteY117" fmla="*/ 9423 h 10000"/>
                  <a:gd name="connsiteX118" fmla="*/ 5243 w 10000"/>
                  <a:gd name="connsiteY118" fmla="*/ 9445 h 10000"/>
                  <a:gd name="connsiteX119" fmla="*/ 5229 w 10000"/>
                  <a:gd name="connsiteY119" fmla="*/ 9450 h 10000"/>
                  <a:gd name="connsiteX120" fmla="*/ 5221 w 10000"/>
                  <a:gd name="connsiteY120" fmla="*/ 9459 h 10000"/>
                  <a:gd name="connsiteX121" fmla="*/ 5199 w 10000"/>
                  <a:gd name="connsiteY121" fmla="*/ 9463 h 10000"/>
                  <a:gd name="connsiteX122" fmla="*/ 5179 w 10000"/>
                  <a:gd name="connsiteY122" fmla="*/ 9463 h 10000"/>
                  <a:gd name="connsiteX123" fmla="*/ 5166 w 10000"/>
                  <a:gd name="connsiteY123" fmla="*/ 9450 h 10000"/>
                  <a:gd name="connsiteX124" fmla="*/ 5155 w 10000"/>
                  <a:gd name="connsiteY124" fmla="*/ 9432 h 10000"/>
                  <a:gd name="connsiteX125" fmla="*/ 5149 w 10000"/>
                  <a:gd name="connsiteY125" fmla="*/ 9432 h 10000"/>
                  <a:gd name="connsiteX126" fmla="*/ 5146 w 10000"/>
                  <a:gd name="connsiteY126" fmla="*/ 9432 h 10000"/>
                  <a:gd name="connsiteX127" fmla="*/ 5146 w 10000"/>
                  <a:gd name="connsiteY127" fmla="*/ 9436 h 10000"/>
                  <a:gd name="connsiteX128" fmla="*/ 5132 w 10000"/>
                  <a:gd name="connsiteY128" fmla="*/ 9445 h 10000"/>
                  <a:gd name="connsiteX129" fmla="*/ 5124 w 10000"/>
                  <a:gd name="connsiteY129" fmla="*/ 9463 h 10000"/>
                  <a:gd name="connsiteX130" fmla="*/ 5119 w 10000"/>
                  <a:gd name="connsiteY130" fmla="*/ 9472 h 10000"/>
                  <a:gd name="connsiteX131" fmla="*/ 5094 w 10000"/>
                  <a:gd name="connsiteY131" fmla="*/ 9486 h 10000"/>
                  <a:gd name="connsiteX132" fmla="*/ 5075 w 10000"/>
                  <a:gd name="connsiteY132" fmla="*/ 9490 h 10000"/>
                  <a:gd name="connsiteX133" fmla="*/ 5058 w 10000"/>
                  <a:gd name="connsiteY133" fmla="*/ 9499 h 10000"/>
                  <a:gd name="connsiteX134" fmla="*/ 5028 w 10000"/>
                  <a:gd name="connsiteY134" fmla="*/ 9513 h 10000"/>
                  <a:gd name="connsiteX135" fmla="*/ 5006 w 10000"/>
                  <a:gd name="connsiteY135" fmla="*/ 9522 h 10000"/>
                  <a:gd name="connsiteX136" fmla="*/ 4986 w 10000"/>
                  <a:gd name="connsiteY136" fmla="*/ 9535 h 10000"/>
                  <a:gd name="connsiteX137" fmla="*/ 4948 w 10000"/>
                  <a:gd name="connsiteY137" fmla="*/ 9549 h 10000"/>
                  <a:gd name="connsiteX138" fmla="*/ 4925 w 10000"/>
                  <a:gd name="connsiteY138" fmla="*/ 9549 h 10000"/>
                  <a:gd name="connsiteX139" fmla="*/ 4906 w 10000"/>
                  <a:gd name="connsiteY139" fmla="*/ 9549 h 10000"/>
                  <a:gd name="connsiteX140" fmla="*/ 4892 w 10000"/>
                  <a:gd name="connsiteY140" fmla="*/ 9553 h 10000"/>
                  <a:gd name="connsiteX141" fmla="*/ 4890 w 10000"/>
                  <a:gd name="connsiteY141" fmla="*/ 9562 h 10000"/>
                  <a:gd name="connsiteX142" fmla="*/ 4881 w 10000"/>
                  <a:gd name="connsiteY142" fmla="*/ 9576 h 10000"/>
                  <a:gd name="connsiteX143" fmla="*/ 4873 w 10000"/>
                  <a:gd name="connsiteY143" fmla="*/ 9594 h 10000"/>
                  <a:gd name="connsiteX144" fmla="*/ 4868 w 10000"/>
                  <a:gd name="connsiteY144" fmla="*/ 9581 h 10000"/>
                  <a:gd name="connsiteX145" fmla="*/ 4865 w 10000"/>
                  <a:gd name="connsiteY145" fmla="*/ 9567 h 10000"/>
                  <a:gd name="connsiteX146" fmla="*/ 4851 w 10000"/>
                  <a:gd name="connsiteY146" fmla="*/ 9567 h 10000"/>
                  <a:gd name="connsiteX147" fmla="*/ 4848 w 10000"/>
                  <a:gd name="connsiteY147" fmla="*/ 9576 h 10000"/>
                  <a:gd name="connsiteX148" fmla="*/ 4829 w 10000"/>
                  <a:gd name="connsiteY148" fmla="*/ 9581 h 10000"/>
                  <a:gd name="connsiteX149" fmla="*/ 4818 w 10000"/>
                  <a:gd name="connsiteY149" fmla="*/ 9576 h 10000"/>
                  <a:gd name="connsiteX150" fmla="*/ 4810 w 10000"/>
                  <a:gd name="connsiteY150" fmla="*/ 9576 h 10000"/>
                  <a:gd name="connsiteX151" fmla="*/ 4796 w 10000"/>
                  <a:gd name="connsiteY151" fmla="*/ 9581 h 10000"/>
                  <a:gd name="connsiteX152" fmla="*/ 4788 w 10000"/>
                  <a:gd name="connsiteY152" fmla="*/ 9576 h 10000"/>
                  <a:gd name="connsiteX153" fmla="*/ 4779 w 10000"/>
                  <a:gd name="connsiteY153" fmla="*/ 9576 h 10000"/>
                  <a:gd name="connsiteX154" fmla="*/ 4768 w 10000"/>
                  <a:gd name="connsiteY154" fmla="*/ 9581 h 10000"/>
                  <a:gd name="connsiteX155" fmla="*/ 4760 w 10000"/>
                  <a:gd name="connsiteY155" fmla="*/ 9553 h 10000"/>
                  <a:gd name="connsiteX156" fmla="*/ 4754 w 10000"/>
                  <a:gd name="connsiteY156" fmla="*/ 9526 h 10000"/>
                  <a:gd name="connsiteX157" fmla="*/ 4754 w 10000"/>
                  <a:gd name="connsiteY157" fmla="*/ 9486 h 10000"/>
                  <a:gd name="connsiteX158" fmla="*/ 4754 w 10000"/>
                  <a:gd name="connsiteY158" fmla="*/ 9445 h 10000"/>
                  <a:gd name="connsiteX159" fmla="*/ 4760 w 10000"/>
                  <a:gd name="connsiteY159" fmla="*/ 9432 h 10000"/>
                  <a:gd name="connsiteX160" fmla="*/ 4760 w 10000"/>
                  <a:gd name="connsiteY160" fmla="*/ 9396 h 10000"/>
                  <a:gd name="connsiteX161" fmla="*/ 4760 w 10000"/>
                  <a:gd name="connsiteY161" fmla="*/ 9382 h 10000"/>
                  <a:gd name="connsiteX162" fmla="*/ 4760 w 10000"/>
                  <a:gd name="connsiteY162" fmla="*/ 9355 h 10000"/>
                  <a:gd name="connsiteX163" fmla="*/ 4749 w 10000"/>
                  <a:gd name="connsiteY163" fmla="*/ 9341 h 10000"/>
                  <a:gd name="connsiteX164" fmla="*/ 4746 w 10000"/>
                  <a:gd name="connsiteY164" fmla="*/ 9332 h 10000"/>
                  <a:gd name="connsiteX165" fmla="*/ 4732 w 10000"/>
                  <a:gd name="connsiteY165" fmla="*/ 9328 h 10000"/>
                  <a:gd name="connsiteX166" fmla="*/ 4716 w 10000"/>
                  <a:gd name="connsiteY166" fmla="*/ 9292 h 10000"/>
                  <a:gd name="connsiteX167" fmla="*/ 4705 w 10000"/>
                  <a:gd name="connsiteY167" fmla="*/ 9274 h 10000"/>
                  <a:gd name="connsiteX168" fmla="*/ 4699 w 10000"/>
                  <a:gd name="connsiteY168" fmla="*/ 9278 h 10000"/>
                  <a:gd name="connsiteX169" fmla="*/ 4696 w 10000"/>
                  <a:gd name="connsiteY169" fmla="*/ 9287 h 10000"/>
                  <a:gd name="connsiteX170" fmla="*/ 4680 w 10000"/>
                  <a:gd name="connsiteY170" fmla="*/ 9292 h 10000"/>
                  <a:gd name="connsiteX171" fmla="*/ 4672 w 10000"/>
                  <a:gd name="connsiteY171" fmla="*/ 9274 h 10000"/>
                  <a:gd name="connsiteX172" fmla="*/ 4636 w 10000"/>
                  <a:gd name="connsiteY172" fmla="*/ 9224 h 10000"/>
                  <a:gd name="connsiteX173" fmla="*/ 4616 w 10000"/>
                  <a:gd name="connsiteY173" fmla="*/ 9211 h 10000"/>
                  <a:gd name="connsiteX174" fmla="*/ 4608 w 10000"/>
                  <a:gd name="connsiteY174" fmla="*/ 9206 h 10000"/>
                  <a:gd name="connsiteX175" fmla="*/ 4616 w 10000"/>
                  <a:gd name="connsiteY175" fmla="*/ 9193 h 10000"/>
                  <a:gd name="connsiteX176" fmla="*/ 4633 w 10000"/>
                  <a:gd name="connsiteY176" fmla="*/ 9184 h 10000"/>
                  <a:gd name="connsiteX177" fmla="*/ 4616 w 10000"/>
                  <a:gd name="connsiteY177" fmla="*/ 9120 h 10000"/>
                  <a:gd name="connsiteX178" fmla="*/ 4625 w 10000"/>
                  <a:gd name="connsiteY178" fmla="*/ 9039 h 10000"/>
                  <a:gd name="connsiteX179" fmla="*/ 4616 w 10000"/>
                  <a:gd name="connsiteY179" fmla="*/ 9026 h 10000"/>
                  <a:gd name="connsiteX180" fmla="*/ 4600 w 10000"/>
                  <a:gd name="connsiteY180" fmla="*/ 9017 h 10000"/>
                  <a:gd name="connsiteX181" fmla="*/ 4583 w 10000"/>
                  <a:gd name="connsiteY181" fmla="*/ 9003 h 10000"/>
                  <a:gd name="connsiteX182" fmla="*/ 4570 w 10000"/>
                  <a:gd name="connsiteY182" fmla="*/ 9012 h 10000"/>
                  <a:gd name="connsiteX183" fmla="*/ 4570 w 10000"/>
                  <a:gd name="connsiteY183" fmla="*/ 9026 h 10000"/>
                  <a:gd name="connsiteX184" fmla="*/ 4570 w 10000"/>
                  <a:gd name="connsiteY184" fmla="*/ 9035 h 10000"/>
                  <a:gd name="connsiteX185" fmla="*/ 4578 w 10000"/>
                  <a:gd name="connsiteY185" fmla="*/ 9048 h 10000"/>
                  <a:gd name="connsiteX186" fmla="*/ 4583 w 10000"/>
                  <a:gd name="connsiteY186" fmla="*/ 9089 h 10000"/>
                  <a:gd name="connsiteX187" fmla="*/ 4586 w 10000"/>
                  <a:gd name="connsiteY187" fmla="*/ 9116 h 10000"/>
                  <a:gd name="connsiteX188" fmla="*/ 4586 w 10000"/>
                  <a:gd name="connsiteY188" fmla="*/ 9120 h 10000"/>
                  <a:gd name="connsiteX189" fmla="*/ 4583 w 10000"/>
                  <a:gd name="connsiteY189" fmla="*/ 9143 h 10000"/>
                  <a:gd name="connsiteX190" fmla="*/ 4583 w 10000"/>
                  <a:gd name="connsiteY190" fmla="*/ 9170 h 10000"/>
                  <a:gd name="connsiteX191" fmla="*/ 4578 w 10000"/>
                  <a:gd name="connsiteY191" fmla="*/ 9175 h 10000"/>
                  <a:gd name="connsiteX192" fmla="*/ 4570 w 10000"/>
                  <a:gd name="connsiteY192" fmla="*/ 9197 h 10000"/>
                  <a:gd name="connsiteX193" fmla="*/ 4556 w 10000"/>
                  <a:gd name="connsiteY193" fmla="*/ 9170 h 10000"/>
                  <a:gd name="connsiteX194" fmla="*/ 4553 w 10000"/>
                  <a:gd name="connsiteY194" fmla="*/ 9147 h 10000"/>
                  <a:gd name="connsiteX195" fmla="*/ 4545 w 10000"/>
                  <a:gd name="connsiteY195" fmla="*/ 9120 h 10000"/>
                  <a:gd name="connsiteX196" fmla="*/ 4539 w 10000"/>
                  <a:gd name="connsiteY196" fmla="*/ 9093 h 10000"/>
                  <a:gd name="connsiteX197" fmla="*/ 4531 w 10000"/>
                  <a:gd name="connsiteY197" fmla="*/ 9062 h 10000"/>
                  <a:gd name="connsiteX198" fmla="*/ 4523 w 10000"/>
                  <a:gd name="connsiteY198" fmla="*/ 9039 h 10000"/>
                  <a:gd name="connsiteX199" fmla="*/ 4514 w 10000"/>
                  <a:gd name="connsiteY199" fmla="*/ 9026 h 10000"/>
                  <a:gd name="connsiteX200" fmla="*/ 4514 w 10000"/>
                  <a:gd name="connsiteY200" fmla="*/ 9035 h 10000"/>
                  <a:gd name="connsiteX201" fmla="*/ 4512 w 10000"/>
                  <a:gd name="connsiteY201" fmla="*/ 9035 h 10000"/>
                  <a:gd name="connsiteX202" fmla="*/ 4503 w 10000"/>
                  <a:gd name="connsiteY202" fmla="*/ 9035 h 10000"/>
                  <a:gd name="connsiteX203" fmla="*/ 4498 w 10000"/>
                  <a:gd name="connsiteY203" fmla="*/ 9048 h 10000"/>
                  <a:gd name="connsiteX204" fmla="*/ 4481 w 10000"/>
                  <a:gd name="connsiteY204" fmla="*/ 9062 h 10000"/>
                  <a:gd name="connsiteX205" fmla="*/ 4473 w 10000"/>
                  <a:gd name="connsiteY205" fmla="*/ 9066 h 10000"/>
                  <a:gd name="connsiteX206" fmla="*/ 4473 w 10000"/>
                  <a:gd name="connsiteY206" fmla="*/ 9075 h 10000"/>
                  <a:gd name="connsiteX207" fmla="*/ 4459 w 10000"/>
                  <a:gd name="connsiteY207" fmla="*/ 9080 h 10000"/>
                  <a:gd name="connsiteX208" fmla="*/ 4448 w 10000"/>
                  <a:gd name="connsiteY208" fmla="*/ 9075 h 10000"/>
                  <a:gd name="connsiteX209" fmla="*/ 4440 w 10000"/>
                  <a:gd name="connsiteY209" fmla="*/ 9075 h 10000"/>
                  <a:gd name="connsiteX210" fmla="*/ 4432 w 10000"/>
                  <a:gd name="connsiteY210" fmla="*/ 9080 h 10000"/>
                  <a:gd name="connsiteX211" fmla="*/ 4418 w 10000"/>
                  <a:gd name="connsiteY211" fmla="*/ 9093 h 10000"/>
                  <a:gd name="connsiteX212" fmla="*/ 4398 w 10000"/>
                  <a:gd name="connsiteY212" fmla="*/ 9116 h 10000"/>
                  <a:gd name="connsiteX213" fmla="*/ 4390 w 10000"/>
                  <a:gd name="connsiteY213" fmla="*/ 9120 h 10000"/>
                  <a:gd name="connsiteX214" fmla="*/ 4382 w 10000"/>
                  <a:gd name="connsiteY214" fmla="*/ 9129 h 10000"/>
                  <a:gd name="connsiteX215" fmla="*/ 4382 w 10000"/>
                  <a:gd name="connsiteY215" fmla="*/ 9134 h 10000"/>
                  <a:gd name="connsiteX216" fmla="*/ 4385 w 10000"/>
                  <a:gd name="connsiteY216" fmla="*/ 9143 h 10000"/>
                  <a:gd name="connsiteX217" fmla="*/ 4398 w 10000"/>
                  <a:gd name="connsiteY217" fmla="*/ 9134 h 10000"/>
                  <a:gd name="connsiteX218" fmla="*/ 4418 w 10000"/>
                  <a:gd name="connsiteY218" fmla="*/ 9161 h 10000"/>
                  <a:gd name="connsiteX219" fmla="*/ 4423 w 10000"/>
                  <a:gd name="connsiteY219" fmla="*/ 9170 h 10000"/>
                  <a:gd name="connsiteX220" fmla="*/ 4426 w 10000"/>
                  <a:gd name="connsiteY220" fmla="*/ 9175 h 10000"/>
                  <a:gd name="connsiteX221" fmla="*/ 4432 w 10000"/>
                  <a:gd name="connsiteY221" fmla="*/ 9211 h 10000"/>
                  <a:gd name="connsiteX222" fmla="*/ 4426 w 10000"/>
                  <a:gd name="connsiteY222" fmla="*/ 9224 h 10000"/>
                  <a:gd name="connsiteX223" fmla="*/ 4418 w 10000"/>
                  <a:gd name="connsiteY223" fmla="*/ 9247 h 10000"/>
                  <a:gd name="connsiteX224" fmla="*/ 4409 w 10000"/>
                  <a:gd name="connsiteY224" fmla="*/ 9238 h 10000"/>
                  <a:gd name="connsiteX225" fmla="*/ 4398 w 10000"/>
                  <a:gd name="connsiteY225" fmla="*/ 9220 h 10000"/>
                  <a:gd name="connsiteX226" fmla="*/ 4393 w 10000"/>
                  <a:gd name="connsiteY226" fmla="*/ 9211 h 10000"/>
                  <a:gd name="connsiteX227" fmla="*/ 4390 w 10000"/>
                  <a:gd name="connsiteY227" fmla="*/ 9211 h 10000"/>
                  <a:gd name="connsiteX228" fmla="*/ 4385 w 10000"/>
                  <a:gd name="connsiteY228" fmla="*/ 9220 h 10000"/>
                  <a:gd name="connsiteX229" fmla="*/ 4385 w 10000"/>
                  <a:gd name="connsiteY229" fmla="*/ 9238 h 10000"/>
                  <a:gd name="connsiteX230" fmla="*/ 4382 w 10000"/>
                  <a:gd name="connsiteY230" fmla="*/ 9260 h 10000"/>
                  <a:gd name="connsiteX231" fmla="*/ 4360 w 10000"/>
                  <a:gd name="connsiteY231" fmla="*/ 9278 h 10000"/>
                  <a:gd name="connsiteX232" fmla="*/ 4360 w 10000"/>
                  <a:gd name="connsiteY232" fmla="*/ 9292 h 10000"/>
                  <a:gd name="connsiteX233" fmla="*/ 4363 w 10000"/>
                  <a:gd name="connsiteY233" fmla="*/ 9305 h 10000"/>
                  <a:gd name="connsiteX234" fmla="*/ 4385 w 10000"/>
                  <a:gd name="connsiteY234" fmla="*/ 9314 h 10000"/>
                  <a:gd name="connsiteX235" fmla="*/ 4393 w 10000"/>
                  <a:gd name="connsiteY235" fmla="*/ 9319 h 10000"/>
                  <a:gd name="connsiteX236" fmla="*/ 4398 w 10000"/>
                  <a:gd name="connsiteY236" fmla="*/ 9319 h 10000"/>
                  <a:gd name="connsiteX237" fmla="*/ 4401 w 10000"/>
                  <a:gd name="connsiteY237" fmla="*/ 9314 h 10000"/>
                  <a:gd name="connsiteX238" fmla="*/ 4409 w 10000"/>
                  <a:gd name="connsiteY238" fmla="*/ 9278 h 10000"/>
                  <a:gd name="connsiteX239" fmla="*/ 4418 w 10000"/>
                  <a:gd name="connsiteY239" fmla="*/ 9287 h 10000"/>
                  <a:gd name="connsiteX240" fmla="*/ 4426 w 10000"/>
                  <a:gd name="connsiteY240" fmla="*/ 9292 h 10000"/>
                  <a:gd name="connsiteX241" fmla="*/ 4426 w 10000"/>
                  <a:gd name="connsiteY241" fmla="*/ 9301 h 10000"/>
                  <a:gd name="connsiteX242" fmla="*/ 4426 w 10000"/>
                  <a:gd name="connsiteY242" fmla="*/ 9314 h 10000"/>
                  <a:gd name="connsiteX243" fmla="*/ 4418 w 10000"/>
                  <a:gd name="connsiteY243" fmla="*/ 9332 h 10000"/>
                  <a:gd name="connsiteX244" fmla="*/ 4415 w 10000"/>
                  <a:gd name="connsiteY244" fmla="*/ 9341 h 10000"/>
                  <a:gd name="connsiteX245" fmla="*/ 4418 w 10000"/>
                  <a:gd name="connsiteY245" fmla="*/ 9350 h 10000"/>
                  <a:gd name="connsiteX246" fmla="*/ 4415 w 10000"/>
                  <a:gd name="connsiteY246" fmla="*/ 9364 h 10000"/>
                  <a:gd name="connsiteX247" fmla="*/ 4418 w 10000"/>
                  <a:gd name="connsiteY247" fmla="*/ 9409 h 10000"/>
                  <a:gd name="connsiteX248" fmla="*/ 4418 w 10000"/>
                  <a:gd name="connsiteY248" fmla="*/ 9423 h 10000"/>
                  <a:gd name="connsiteX249" fmla="*/ 4415 w 10000"/>
                  <a:gd name="connsiteY249" fmla="*/ 9432 h 10000"/>
                  <a:gd name="connsiteX250" fmla="*/ 4398 w 10000"/>
                  <a:gd name="connsiteY250" fmla="*/ 9423 h 10000"/>
                  <a:gd name="connsiteX251" fmla="*/ 4390 w 10000"/>
                  <a:gd name="connsiteY251" fmla="*/ 9436 h 10000"/>
                  <a:gd name="connsiteX252" fmla="*/ 4385 w 10000"/>
                  <a:gd name="connsiteY252" fmla="*/ 9445 h 10000"/>
                  <a:gd name="connsiteX253" fmla="*/ 4376 w 10000"/>
                  <a:gd name="connsiteY253" fmla="*/ 9459 h 10000"/>
                  <a:gd name="connsiteX254" fmla="*/ 4354 w 10000"/>
                  <a:gd name="connsiteY254" fmla="*/ 9450 h 10000"/>
                  <a:gd name="connsiteX255" fmla="*/ 4352 w 10000"/>
                  <a:gd name="connsiteY255" fmla="*/ 9445 h 10000"/>
                  <a:gd name="connsiteX256" fmla="*/ 4354 w 10000"/>
                  <a:gd name="connsiteY256" fmla="*/ 9432 h 10000"/>
                  <a:gd name="connsiteX257" fmla="*/ 4368 w 10000"/>
                  <a:gd name="connsiteY257" fmla="*/ 9432 h 10000"/>
                  <a:gd name="connsiteX258" fmla="*/ 4371 w 10000"/>
                  <a:gd name="connsiteY258" fmla="*/ 9423 h 10000"/>
                  <a:gd name="connsiteX259" fmla="*/ 4371 w 10000"/>
                  <a:gd name="connsiteY259" fmla="*/ 9405 h 10000"/>
                  <a:gd name="connsiteX260" fmla="*/ 4368 w 10000"/>
                  <a:gd name="connsiteY260" fmla="*/ 9391 h 10000"/>
                  <a:gd name="connsiteX261" fmla="*/ 4363 w 10000"/>
                  <a:gd name="connsiteY261" fmla="*/ 9391 h 10000"/>
                  <a:gd name="connsiteX262" fmla="*/ 4354 w 10000"/>
                  <a:gd name="connsiteY262" fmla="*/ 9409 h 10000"/>
                  <a:gd name="connsiteX263" fmla="*/ 4335 w 10000"/>
                  <a:gd name="connsiteY263" fmla="*/ 9436 h 10000"/>
                  <a:gd name="connsiteX264" fmla="*/ 4327 w 10000"/>
                  <a:gd name="connsiteY264" fmla="*/ 9445 h 10000"/>
                  <a:gd name="connsiteX265" fmla="*/ 4313 w 10000"/>
                  <a:gd name="connsiteY265" fmla="*/ 9445 h 10000"/>
                  <a:gd name="connsiteX266" fmla="*/ 4305 w 10000"/>
                  <a:gd name="connsiteY266" fmla="*/ 9436 h 10000"/>
                  <a:gd name="connsiteX267" fmla="*/ 4296 w 10000"/>
                  <a:gd name="connsiteY267" fmla="*/ 9409 h 10000"/>
                  <a:gd name="connsiteX268" fmla="*/ 4302 w 10000"/>
                  <a:gd name="connsiteY268" fmla="*/ 9396 h 10000"/>
                  <a:gd name="connsiteX269" fmla="*/ 4302 w 10000"/>
                  <a:gd name="connsiteY269" fmla="*/ 9378 h 10000"/>
                  <a:gd name="connsiteX270" fmla="*/ 4302 w 10000"/>
                  <a:gd name="connsiteY270" fmla="*/ 9355 h 10000"/>
                  <a:gd name="connsiteX271" fmla="*/ 4296 w 10000"/>
                  <a:gd name="connsiteY271" fmla="*/ 9355 h 10000"/>
                  <a:gd name="connsiteX272" fmla="*/ 4294 w 10000"/>
                  <a:gd name="connsiteY272" fmla="*/ 9364 h 10000"/>
                  <a:gd name="connsiteX273" fmla="*/ 4288 w 10000"/>
                  <a:gd name="connsiteY273" fmla="*/ 9369 h 10000"/>
                  <a:gd name="connsiteX274" fmla="*/ 4288 w 10000"/>
                  <a:gd name="connsiteY274" fmla="*/ 9378 h 10000"/>
                  <a:gd name="connsiteX275" fmla="*/ 4288 w 10000"/>
                  <a:gd name="connsiteY275" fmla="*/ 9391 h 10000"/>
                  <a:gd name="connsiteX276" fmla="*/ 4285 w 10000"/>
                  <a:gd name="connsiteY276" fmla="*/ 9405 h 10000"/>
                  <a:gd name="connsiteX277" fmla="*/ 4274 w 10000"/>
                  <a:gd name="connsiteY277" fmla="*/ 9405 h 10000"/>
                  <a:gd name="connsiteX278" fmla="*/ 4272 w 10000"/>
                  <a:gd name="connsiteY278" fmla="*/ 9396 h 10000"/>
                  <a:gd name="connsiteX279" fmla="*/ 4266 w 10000"/>
                  <a:gd name="connsiteY279" fmla="*/ 9396 h 10000"/>
                  <a:gd name="connsiteX280" fmla="*/ 4263 w 10000"/>
                  <a:gd name="connsiteY280" fmla="*/ 9409 h 10000"/>
                  <a:gd name="connsiteX281" fmla="*/ 4263 w 10000"/>
                  <a:gd name="connsiteY281" fmla="*/ 9423 h 10000"/>
                  <a:gd name="connsiteX282" fmla="*/ 4266 w 10000"/>
                  <a:gd name="connsiteY282" fmla="*/ 9436 h 10000"/>
                  <a:gd name="connsiteX283" fmla="*/ 4258 w 10000"/>
                  <a:gd name="connsiteY283" fmla="*/ 9477 h 10000"/>
                  <a:gd name="connsiteX284" fmla="*/ 4263 w 10000"/>
                  <a:gd name="connsiteY284" fmla="*/ 9504 h 10000"/>
                  <a:gd name="connsiteX285" fmla="*/ 4263 w 10000"/>
                  <a:gd name="connsiteY285" fmla="*/ 9522 h 10000"/>
                  <a:gd name="connsiteX286" fmla="*/ 4249 w 10000"/>
                  <a:gd name="connsiteY286" fmla="*/ 9535 h 10000"/>
                  <a:gd name="connsiteX287" fmla="*/ 4247 w 10000"/>
                  <a:gd name="connsiteY287" fmla="*/ 9549 h 10000"/>
                  <a:gd name="connsiteX288" fmla="*/ 4249 w 10000"/>
                  <a:gd name="connsiteY288" fmla="*/ 9576 h 10000"/>
                  <a:gd name="connsiteX289" fmla="*/ 4249 w 10000"/>
                  <a:gd name="connsiteY289" fmla="*/ 9581 h 10000"/>
                  <a:gd name="connsiteX290" fmla="*/ 4238 w 10000"/>
                  <a:gd name="connsiteY290" fmla="*/ 9581 h 10000"/>
                  <a:gd name="connsiteX291" fmla="*/ 4233 w 10000"/>
                  <a:gd name="connsiteY291" fmla="*/ 9576 h 10000"/>
                  <a:gd name="connsiteX292" fmla="*/ 4216 w 10000"/>
                  <a:gd name="connsiteY292" fmla="*/ 9535 h 10000"/>
                  <a:gd name="connsiteX293" fmla="*/ 4214 w 10000"/>
                  <a:gd name="connsiteY293" fmla="*/ 9549 h 10000"/>
                  <a:gd name="connsiteX294" fmla="*/ 4197 w 10000"/>
                  <a:gd name="connsiteY294" fmla="*/ 9553 h 10000"/>
                  <a:gd name="connsiteX295" fmla="*/ 4178 w 10000"/>
                  <a:gd name="connsiteY295" fmla="*/ 9553 h 10000"/>
                  <a:gd name="connsiteX296" fmla="*/ 4175 w 10000"/>
                  <a:gd name="connsiteY296" fmla="*/ 9562 h 10000"/>
                  <a:gd name="connsiteX297" fmla="*/ 4175 w 10000"/>
                  <a:gd name="connsiteY297" fmla="*/ 9567 h 10000"/>
                  <a:gd name="connsiteX298" fmla="*/ 4183 w 10000"/>
                  <a:gd name="connsiteY298" fmla="*/ 9581 h 10000"/>
                  <a:gd name="connsiteX299" fmla="*/ 4192 w 10000"/>
                  <a:gd name="connsiteY299" fmla="*/ 9594 h 10000"/>
                  <a:gd name="connsiteX300" fmla="*/ 4192 w 10000"/>
                  <a:gd name="connsiteY300" fmla="*/ 9603 h 10000"/>
                  <a:gd name="connsiteX301" fmla="*/ 4186 w 10000"/>
                  <a:gd name="connsiteY301" fmla="*/ 9608 h 10000"/>
                  <a:gd name="connsiteX302" fmla="*/ 4178 w 10000"/>
                  <a:gd name="connsiteY302" fmla="*/ 9608 h 10000"/>
                  <a:gd name="connsiteX303" fmla="*/ 4153 w 10000"/>
                  <a:gd name="connsiteY303" fmla="*/ 9576 h 10000"/>
                  <a:gd name="connsiteX304" fmla="*/ 4142 w 10000"/>
                  <a:gd name="connsiteY304" fmla="*/ 9576 h 10000"/>
                  <a:gd name="connsiteX305" fmla="*/ 4134 w 10000"/>
                  <a:gd name="connsiteY305" fmla="*/ 9581 h 10000"/>
                  <a:gd name="connsiteX306" fmla="*/ 4120 w 10000"/>
                  <a:gd name="connsiteY306" fmla="*/ 9590 h 10000"/>
                  <a:gd name="connsiteX307" fmla="*/ 4111 w 10000"/>
                  <a:gd name="connsiteY307" fmla="*/ 9608 h 10000"/>
                  <a:gd name="connsiteX308" fmla="*/ 4089 w 10000"/>
                  <a:gd name="connsiteY308" fmla="*/ 9617 h 10000"/>
                  <a:gd name="connsiteX309" fmla="*/ 4073 w 10000"/>
                  <a:gd name="connsiteY309" fmla="*/ 9617 h 10000"/>
                  <a:gd name="connsiteX310" fmla="*/ 4054 w 10000"/>
                  <a:gd name="connsiteY310" fmla="*/ 9608 h 10000"/>
                  <a:gd name="connsiteX311" fmla="*/ 4040 w 10000"/>
                  <a:gd name="connsiteY311" fmla="*/ 9608 h 10000"/>
                  <a:gd name="connsiteX312" fmla="*/ 4029 w 10000"/>
                  <a:gd name="connsiteY312" fmla="*/ 9603 h 10000"/>
                  <a:gd name="connsiteX313" fmla="*/ 4015 w 10000"/>
                  <a:gd name="connsiteY313" fmla="*/ 9594 h 10000"/>
                  <a:gd name="connsiteX314" fmla="*/ 3998 w 10000"/>
                  <a:gd name="connsiteY314" fmla="*/ 9590 h 10000"/>
                  <a:gd name="connsiteX315" fmla="*/ 3982 w 10000"/>
                  <a:gd name="connsiteY315" fmla="*/ 9576 h 10000"/>
                  <a:gd name="connsiteX316" fmla="*/ 3974 w 10000"/>
                  <a:gd name="connsiteY316" fmla="*/ 9567 h 10000"/>
                  <a:gd name="connsiteX317" fmla="*/ 3957 w 10000"/>
                  <a:gd name="connsiteY317" fmla="*/ 9562 h 10000"/>
                  <a:gd name="connsiteX318" fmla="*/ 3949 w 10000"/>
                  <a:gd name="connsiteY318" fmla="*/ 9553 h 10000"/>
                  <a:gd name="connsiteX319" fmla="*/ 3943 w 10000"/>
                  <a:gd name="connsiteY319" fmla="*/ 9553 h 10000"/>
                  <a:gd name="connsiteX320" fmla="*/ 3932 w 10000"/>
                  <a:gd name="connsiteY320" fmla="*/ 9540 h 10000"/>
                  <a:gd name="connsiteX321" fmla="*/ 3927 w 10000"/>
                  <a:gd name="connsiteY321" fmla="*/ 9540 h 10000"/>
                  <a:gd name="connsiteX322" fmla="*/ 3918 w 10000"/>
                  <a:gd name="connsiteY322" fmla="*/ 9540 h 10000"/>
                  <a:gd name="connsiteX323" fmla="*/ 3916 w 10000"/>
                  <a:gd name="connsiteY323" fmla="*/ 9562 h 10000"/>
                  <a:gd name="connsiteX324" fmla="*/ 3902 w 10000"/>
                  <a:gd name="connsiteY324" fmla="*/ 9576 h 10000"/>
                  <a:gd name="connsiteX325" fmla="*/ 3888 w 10000"/>
                  <a:gd name="connsiteY325" fmla="*/ 9567 h 10000"/>
                  <a:gd name="connsiteX326" fmla="*/ 3877 w 10000"/>
                  <a:gd name="connsiteY326" fmla="*/ 9567 h 10000"/>
                  <a:gd name="connsiteX327" fmla="*/ 3863 w 10000"/>
                  <a:gd name="connsiteY327" fmla="*/ 9562 h 10000"/>
                  <a:gd name="connsiteX328" fmla="*/ 3860 w 10000"/>
                  <a:gd name="connsiteY328" fmla="*/ 9549 h 10000"/>
                  <a:gd name="connsiteX329" fmla="*/ 3852 w 10000"/>
                  <a:gd name="connsiteY329" fmla="*/ 9535 h 10000"/>
                  <a:gd name="connsiteX330" fmla="*/ 3838 w 10000"/>
                  <a:gd name="connsiteY330" fmla="*/ 9513 h 10000"/>
                  <a:gd name="connsiteX331" fmla="*/ 3830 w 10000"/>
                  <a:gd name="connsiteY331" fmla="*/ 9504 h 10000"/>
                  <a:gd name="connsiteX332" fmla="*/ 3827 w 10000"/>
                  <a:gd name="connsiteY332" fmla="*/ 9504 h 10000"/>
                  <a:gd name="connsiteX333" fmla="*/ 3822 w 10000"/>
                  <a:gd name="connsiteY333" fmla="*/ 9522 h 10000"/>
                  <a:gd name="connsiteX334" fmla="*/ 3819 w 10000"/>
                  <a:gd name="connsiteY334" fmla="*/ 9526 h 10000"/>
                  <a:gd name="connsiteX335" fmla="*/ 3805 w 10000"/>
                  <a:gd name="connsiteY335" fmla="*/ 9535 h 10000"/>
                  <a:gd name="connsiteX336" fmla="*/ 3800 w 10000"/>
                  <a:gd name="connsiteY336" fmla="*/ 9504 h 10000"/>
                  <a:gd name="connsiteX337" fmla="*/ 3805 w 10000"/>
                  <a:gd name="connsiteY337" fmla="*/ 9499 h 10000"/>
                  <a:gd name="connsiteX338" fmla="*/ 3797 w 10000"/>
                  <a:gd name="connsiteY338" fmla="*/ 9463 h 10000"/>
                  <a:gd name="connsiteX339" fmla="*/ 3783 w 10000"/>
                  <a:gd name="connsiteY339" fmla="*/ 9459 h 10000"/>
                  <a:gd name="connsiteX340" fmla="*/ 3772 w 10000"/>
                  <a:gd name="connsiteY340" fmla="*/ 9450 h 10000"/>
                  <a:gd name="connsiteX341" fmla="*/ 3758 w 10000"/>
                  <a:gd name="connsiteY341" fmla="*/ 9450 h 10000"/>
                  <a:gd name="connsiteX342" fmla="*/ 3742 w 10000"/>
                  <a:gd name="connsiteY342" fmla="*/ 9450 h 10000"/>
                  <a:gd name="connsiteX343" fmla="*/ 3725 w 10000"/>
                  <a:gd name="connsiteY343" fmla="*/ 9450 h 10000"/>
                  <a:gd name="connsiteX344" fmla="*/ 3717 w 10000"/>
                  <a:gd name="connsiteY344" fmla="*/ 9450 h 10000"/>
                  <a:gd name="connsiteX345" fmla="*/ 3709 w 10000"/>
                  <a:gd name="connsiteY345" fmla="*/ 9445 h 10000"/>
                  <a:gd name="connsiteX346" fmla="*/ 3695 w 10000"/>
                  <a:gd name="connsiteY346" fmla="*/ 9445 h 10000"/>
                  <a:gd name="connsiteX347" fmla="*/ 3692 w 10000"/>
                  <a:gd name="connsiteY347" fmla="*/ 9445 h 10000"/>
                  <a:gd name="connsiteX348" fmla="*/ 3684 w 10000"/>
                  <a:gd name="connsiteY348" fmla="*/ 9436 h 10000"/>
                  <a:gd name="connsiteX349" fmla="*/ 3687 w 10000"/>
                  <a:gd name="connsiteY349" fmla="*/ 9418 h 10000"/>
                  <a:gd name="connsiteX350" fmla="*/ 3692 w 10000"/>
                  <a:gd name="connsiteY350" fmla="*/ 9409 h 10000"/>
                  <a:gd name="connsiteX351" fmla="*/ 3695 w 10000"/>
                  <a:gd name="connsiteY351" fmla="*/ 9405 h 10000"/>
                  <a:gd name="connsiteX352" fmla="*/ 3711 w 10000"/>
                  <a:gd name="connsiteY352" fmla="*/ 9396 h 10000"/>
                  <a:gd name="connsiteX353" fmla="*/ 3717 w 10000"/>
                  <a:gd name="connsiteY353" fmla="*/ 9396 h 10000"/>
                  <a:gd name="connsiteX354" fmla="*/ 3722 w 10000"/>
                  <a:gd name="connsiteY354" fmla="*/ 9396 h 10000"/>
                  <a:gd name="connsiteX355" fmla="*/ 3733 w 10000"/>
                  <a:gd name="connsiteY355" fmla="*/ 9391 h 10000"/>
                  <a:gd name="connsiteX356" fmla="*/ 3742 w 10000"/>
                  <a:gd name="connsiteY356" fmla="*/ 9378 h 10000"/>
                  <a:gd name="connsiteX357" fmla="*/ 3747 w 10000"/>
                  <a:gd name="connsiteY357" fmla="*/ 9369 h 10000"/>
                  <a:gd name="connsiteX358" fmla="*/ 3750 w 10000"/>
                  <a:gd name="connsiteY358" fmla="*/ 9355 h 10000"/>
                  <a:gd name="connsiteX359" fmla="*/ 3750 w 10000"/>
                  <a:gd name="connsiteY359" fmla="*/ 9350 h 10000"/>
                  <a:gd name="connsiteX360" fmla="*/ 3747 w 10000"/>
                  <a:gd name="connsiteY360" fmla="*/ 9328 h 10000"/>
                  <a:gd name="connsiteX361" fmla="*/ 3747 w 10000"/>
                  <a:gd name="connsiteY361" fmla="*/ 9314 h 10000"/>
                  <a:gd name="connsiteX362" fmla="*/ 3750 w 10000"/>
                  <a:gd name="connsiteY362" fmla="*/ 9305 h 10000"/>
                  <a:gd name="connsiteX363" fmla="*/ 3756 w 10000"/>
                  <a:gd name="connsiteY363" fmla="*/ 9305 h 10000"/>
                  <a:gd name="connsiteX364" fmla="*/ 3767 w 10000"/>
                  <a:gd name="connsiteY364" fmla="*/ 9301 h 10000"/>
                  <a:gd name="connsiteX365" fmla="*/ 3772 w 10000"/>
                  <a:gd name="connsiteY365" fmla="*/ 9287 h 10000"/>
                  <a:gd name="connsiteX366" fmla="*/ 3775 w 10000"/>
                  <a:gd name="connsiteY366" fmla="*/ 9265 h 10000"/>
                  <a:gd name="connsiteX367" fmla="*/ 3775 w 10000"/>
                  <a:gd name="connsiteY367" fmla="*/ 9238 h 10000"/>
                  <a:gd name="connsiteX368" fmla="*/ 3772 w 10000"/>
                  <a:gd name="connsiteY368" fmla="*/ 9211 h 10000"/>
                  <a:gd name="connsiteX369" fmla="*/ 3772 w 10000"/>
                  <a:gd name="connsiteY369" fmla="*/ 9197 h 10000"/>
                  <a:gd name="connsiteX370" fmla="*/ 3775 w 10000"/>
                  <a:gd name="connsiteY370" fmla="*/ 9170 h 10000"/>
                  <a:gd name="connsiteX371" fmla="*/ 3775 w 10000"/>
                  <a:gd name="connsiteY371" fmla="*/ 9147 h 10000"/>
                  <a:gd name="connsiteX372" fmla="*/ 3775 w 10000"/>
                  <a:gd name="connsiteY372" fmla="*/ 9129 h 10000"/>
                  <a:gd name="connsiteX373" fmla="*/ 3775 w 10000"/>
                  <a:gd name="connsiteY373" fmla="*/ 9116 h 10000"/>
                  <a:gd name="connsiteX374" fmla="*/ 3789 w 10000"/>
                  <a:gd name="connsiteY374" fmla="*/ 9107 h 10000"/>
                  <a:gd name="connsiteX375" fmla="*/ 3789 w 10000"/>
                  <a:gd name="connsiteY375" fmla="*/ 9089 h 10000"/>
                  <a:gd name="connsiteX376" fmla="*/ 3783 w 10000"/>
                  <a:gd name="connsiteY376" fmla="*/ 9035 h 10000"/>
                  <a:gd name="connsiteX377" fmla="*/ 3783 w 10000"/>
                  <a:gd name="connsiteY377" fmla="*/ 9017 h 10000"/>
                  <a:gd name="connsiteX378" fmla="*/ 3791 w 10000"/>
                  <a:gd name="connsiteY378" fmla="*/ 8999 h 10000"/>
                  <a:gd name="connsiteX379" fmla="*/ 3797 w 10000"/>
                  <a:gd name="connsiteY379" fmla="*/ 8990 h 10000"/>
                  <a:gd name="connsiteX380" fmla="*/ 3808 w 10000"/>
                  <a:gd name="connsiteY380" fmla="*/ 8963 h 10000"/>
                  <a:gd name="connsiteX381" fmla="*/ 3813 w 10000"/>
                  <a:gd name="connsiteY381" fmla="*/ 8931 h 10000"/>
                  <a:gd name="connsiteX382" fmla="*/ 3813 w 10000"/>
                  <a:gd name="connsiteY382" fmla="*/ 8917 h 10000"/>
                  <a:gd name="connsiteX383" fmla="*/ 3808 w 10000"/>
                  <a:gd name="connsiteY383" fmla="*/ 8908 h 10000"/>
                  <a:gd name="connsiteX384" fmla="*/ 3813 w 10000"/>
                  <a:gd name="connsiteY384" fmla="*/ 8904 h 10000"/>
                  <a:gd name="connsiteX385" fmla="*/ 3813 w 10000"/>
                  <a:gd name="connsiteY385" fmla="*/ 8890 h 10000"/>
                  <a:gd name="connsiteX386" fmla="*/ 3808 w 10000"/>
                  <a:gd name="connsiteY386" fmla="*/ 8877 h 10000"/>
                  <a:gd name="connsiteX387" fmla="*/ 3808 w 10000"/>
                  <a:gd name="connsiteY387" fmla="*/ 8854 h 10000"/>
                  <a:gd name="connsiteX388" fmla="*/ 3808 w 10000"/>
                  <a:gd name="connsiteY388" fmla="*/ 8841 h 10000"/>
                  <a:gd name="connsiteX389" fmla="*/ 3808 w 10000"/>
                  <a:gd name="connsiteY389" fmla="*/ 8827 h 10000"/>
                  <a:gd name="connsiteX390" fmla="*/ 3808 w 10000"/>
                  <a:gd name="connsiteY390" fmla="*/ 8818 h 10000"/>
                  <a:gd name="connsiteX391" fmla="*/ 3808 w 10000"/>
                  <a:gd name="connsiteY391" fmla="*/ 8814 h 10000"/>
                  <a:gd name="connsiteX392" fmla="*/ 3808 w 10000"/>
                  <a:gd name="connsiteY392" fmla="*/ 8805 h 10000"/>
                  <a:gd name="connsiteX393" fmla="*/ 3808 w 10000"/>
                  <a:gd name="connsiteY393" fmla="*/ 8787 h 10000"/>
                  <a:gd name="connsiteX394" fmla="*/ 3808 w 10000"/>
                  <a:gd name="connsiteY394" fmla="*/ 8764 h 10000"/>
                  <a:gd name="connsiteX395" fmla="*/ 3808 w 10000"/>
                  <a:gd name="connsiteY395" fmla="*/ 8746 h 10000"/>
                  <a:gd name="connsiteX396" fmla="*/ 3805 w 10000"/>
                  <a:gd name="connsiteY396" fmla="*/ 8733 h 10000"/>
                  <a:gd name="connsiteX397" fmla="*/ 3805 w 10000"/>
                  <a:gd name="connsiteY397" fmla="*/ 8724 h 10000"/>
                  <a:gd name="connsiteX398" fmla="*/ 3808 w 10000"/>
                  <a:gd name="connsiteY398" fmla="*/ 8719 h 10000"/>
                  <a:gd name="connsiteX399" fmla="*/ 3813 w 10000"/>
                  <a:gd name="connsiteY399" fmla="*/ 8710 h 10000"/>
                  <a:gd name="connsiteX400" fmla="*/ 3819 w 10000"/>
                  <a:gd name="connsiteY400" fmla="*/ 8687 h 10000"/>
                  <a:gd name="connsiteX401" fmla="*/ 3822 w 10000"/>
                  <a:gd name="connsiteY401" fmla="*/ 8674 h 10000"/>
                  <a:gd name="connsiteX402" fmla="*/ 3822 w 10000"/>
                  <a:gd name="connsiteY402" fmla="*/ 8647 h 10000"/>
                  <a:gd name="connsiteX403" fmla="*/ 3827 w 10000"/>
                  <a:gd name="connsiteY403" fmla="*/ 8642 h 10000"/>
                  <a:gd name="connsiteX404" fmla="*/ 3827 w 10000"/>
                  <a:gd name="connsiteY404" fmla="*/ 8620 h 10000"/>
                  <a:gd name="connsiteX405" fmla="*/ 3836 w 10000"/>
                  <a:gd name="connsiteY405" fmla="*/ 8593 h 10000"/>
                  <a:gd name="connsiteX406" fmla="*/ 3838 w 10000"/>
                  <a:gd name="connsiteY406" fmla="*/ 8566 h 10000"/>
                  <a:gd name="connsiteX407" fmla="*/ 3838 w 10000"/>
                  <a:gd name="connsiteY407" fmla="*/ 8561 h 10000"/>
                  <a:gd name="connsiteX408" fmla="*/ 3844 w 10000"/>
                  <a:gd name="connsiteY408" fmla="*/ 8530 h 10000"/>
                  <a:gd name="connsiteX409" fmla="*/ 3844 w 10000"/>
                  <a:gd name="connsiteY409" fmla="*/ 8512 h 10000"/>
                  <a:gd name="connsiteX410" fmla="*/ 3844 w 10000"/>
                  <a:gd name="connsiteY410" fmla="*/ 8489 h 10000"/>
                  <a:gd name="connsiteX411" fmla="*/ 3838 w 10000"/>
                  <a:gd name="connsiteY411" fmla="*/ 8444 h 10000"/>
                  <a:gd name="connsiteX412" fmla="*/ 3838 w 10000"/>
                  <a:gd name="connsiteY412" fmla="*/ 8403 h 10000"/>
                  <a:gd name="connsiteX413" fmla="*/ 3838 w 10000"/>
                  <a:gd name="connsiteY413" fmla="*/ 8358 h 10000"/>
                  <a:gd name="connsiteX414" fmla="*/ 3836 w 10000"/>
                  <a:gd name="connsiteY414" fmla="*/ 8331 h 10000"/>
                  <a:gd name="connsiteX415" fmla="*/ 3838 w 10000"/>
                  <a:gd name="connsiteY415" fmla="*/ 8286 h 10000"/>
                  <a:gd name="connsiteX416" fmla="*/ 3836 w 10000"/>
                  <a:gd name="connsiteY416" fmla="*/ 8245 h 10000"/>
                  <a:gd name="connsiteX417" fmla="*/ 3836 w 10000"/>
                  <a:gd name="connsiteY417" fmla="*/ 8209 h 10000"/>
                  <a:gd name="connsiteX418" fmla="*/ 3836 w 10000"/>
                  <a:gd name="connsiteY418" fmla="*/ 8155 h 10000"/>
                  <a:gd name="connsiteX419" fmla="*/ 3836 w 10000"/>
                  <a:gd name="connsiteY419" fmla="*/ 8128 h 10000"/>
                  <a:gd name="connsiteX420" fmla="*/ 3836 w 10000"/>
                  <a:gd name="connsiteY420" fmla="*/ 8092 h 10000"/>
                  <a:gd name="connsiteX421" fmla="*/ 3830 w 10000"/>
                  <a:gd name="connsiteY421" fmla="*/ 8056 h 10000"/>
                  <a:gd name="connsiteX422" fmla="*/ 3830 w 10000"/>
                  <a:gd name="connsiteY422" fmla="*/ 8029 h 10000"/>
                  <a:gd name="connsiteX423" fmla="*/ 3830 w 10000"/>
                  <a:gd name="connsiteY423" fmla="*/ 8011 h 10000"/>
                  <a:gd name="connsiteX424" fmla="*/ 3827 w 10000"/>
                  <a:gd name="connsiteY424" fmla="*/ 7988 h 10000"/>
                  <a:gd name="connsiteX425" fmla="*/ 3827 w 10000"/>
                  <a:gd name="connsiteY425" fmla="*/ 7961 h 10000"/>
                  <a:gd name="connsiteX426" fmla="*/ 3822 w 10000"/>
                  <a:gd name="connsiteY426" fmla="*/ 7943 h 10000"/>
                  <a:gd name="connsiteX427" fmla="*/ 3822 w 10000"/>
                  <a:gd name="connsiteY427" fmla="*/ 7934 h 10000"/>
                  <a:gd name="connsiteX428" fmla="*/ 3819 w 10000"/>
                  <a:gd name="connsiteY428" fmla="*/ 7934 h 10000"/>
                  <a:gd name="connsiteX429" fmla="*/ 3789 w 10000"/>
                  <a:gd name="connsiteY429" fmla="*/ 7934 h 10000"/>
                  <a:gd name="connsiteX430" fmla="*/ 3758 w 10000"/>
                  <a:gd name="connsiteY430" fmla="*/ 7934 h 10000"/>
                  <a:gd name="connsiteX431" fmla="*/ 3709 w 10000"/>
                  <a:gd name="connsiteY431" fmla="*/ 7934 h 10000"/>
                  <a:gd name="connsiteX432" fmla="*/ 3684 w 10000"/>
                  <a:gd name="connsiteY432" fmla="*/ 7934 h 10000"/>
                  <a:gd name="connsiteX433" fmla="*/ 3645 w 10000"/>
                  <a:gd name="connsiteY433" fmla="*/ 7943 h 10000"/>
                  <a:gd name="connsiteX434" fmla="*/ 3598 w 10000"/>
                  <a:gd name="connsiteY434" fmla="*/ 7943 h 10000"/>
                  <a:gd name="connsiteX435" fmla="*/ 3573 w 10000"/>
                  <a:gd name="connsiteY435" fmla="*/ 7948 h 10000"/>
                  <a:gd name="connsiteX436" fmla="*/ 3549 w 10000"/>
                  <a:gd name="connsiteY436" fmla="*/ 7943 h 10000"/>
                  <a:gd name="connsiteX437" fmla="*/ 3540 w 10000"/>
                  <a:gd name="connsiteY437" fmla="*/ 7934 h 10000"/>
                  <a:gd name="connsiteX438" fmla="*/ 3538 w 10000"/>
                  <a:gd name="connsiteY438" fmla="*/ 7934 h 10000"/>
                  <a:gd name="connsiteX439" fmla="*/ 3518 w 10000"/>
                  <a:gd name="connsiteY439" fmla="*/ 7961 h 10000"/>
                  <a:gd name="connsiteX440" fmla="*/ 3518 w 10000"/>
                  <a:gd name="connsiteY440" fmla="*/ 7975 h 10000"/>
                  <a:gd name="connsiteX441" fmla="*/ 3518 w 10000"/>
                  <a:gd name="connsiteY441" fmla="*/ 8002 h 10000"/>
                  <a:gd name="connsiteX442" fmla="*/ 3510 w 10000"/>
                  <a:gd name="connsiteY442" fmla="*/ 8011 h 10000"/>
                  <a:gd name="connsiteX443" fmla="*/ 3493 w 10000"/>
                  <a:gd name="connsiteY443" fmla="*/ 8024 h 10000"/>
                  <a:gd name="connsiteX444" fmla="*/ 3474 w 10000"/>
                  <a:gd name="connsiteY444" fmla="*/ 8029 h 10000"/>
                  <a:gd name="connsiteX445" fmla="*/ 3458 w 10000"/>
                  <a:gd name="connsiteY445" fmla="*/ 8042 h 10000"/>
                  <a:gd name="connsiteX446" fmla="*/ 3435 w 10000"/>
                  <a:gd name="connsiteY446" fmla="*/ 8065 h 10000"/>
                  <a:gd name="connsiteX447" fmla="*/ 3422 w 10000"/>
                  <a:gd name="connsiteY447" fmla="*/ 8074 h 10000"/>
                  <a:gd name="connsiteX448" fmla="*/ 3411 w 10000"/>
                  <a:gd name="connsiteY448" fmla="*/ 8088 h 10000"/>
                  <a:gd name="connsiteX449" fmla="*/ 3402 w 10000"/>
                  <a:gd name="connsiteY449" fmla="*/ 8092 h 10000"/>
                  <a:gd name="connsiteX450" fmla="*/ 3372 w 10000"/>
                  <a:gd name="connsiteY450" fmla="*/ 8119 h 10000"/>
                  <a:gd name="connsiteX451" fmla="*/ 3353 w 10000"/>
                  <a:gd name="connsiteY451" fmla="*/ 8133 h 10000"/>
                  <a:gd name="connsiteX452" fmla="*/ 3344 w 10000"/>
                  <a:gd name="connsiteY452" fmla="*/ 8142 h 10000"/>
                  <a:gd name="connsiteX453" fmla="*/ 3333 w 10000"/>
                  <a:gd name="connsiteY453" fmla="*/ 8160 h 10000"/>
                  <a:gd name="connsiteX454" fmla="*/ 3322 w 10000"/>
                  <a:gd name="connsiteY454" fmla="*/ 8196 h 10000"/>
                  <a:gd name="connsiteX455" fmla="*/ 3317 w 10000"/>
                  <a:gd name="connsiteY455" fmla="*/ 8209 h 10000"/>
                  <a:gd name="connsiteX456" fmla="*/ 3297 w 10000"/>
                  <a:gd name="connsiteY456" fmla="*/ 8245 h 10000"/>
                  <a:gd name="connsiteX457" fmla="*/ 3292 w 10000"/>
                  <a:gd name="connsiteY457" fmla="*/ 8250 h 10000"/>
                  <a:gd name="connsiteX458" fmla="*/ 3281 w 10000"/>
                  <a:gd name="connsiteY458" fmla="*/ 8272 h 10000"/>
                  <a:gd name="connsiteX459" fmla="*/ 3275 w 10000"/>
                  <a:gd name="connsiteY459" fmla="*/ 8277 h 10000"/>
                  <a:gd name="connsiteX460" fmla="*/ 3264 w 10000"/>
                  <a:gd name="connsiteY460" fmla="*/ 8313 h 10000"/>
                  <a:gd name="connsiteX461" fmla="*/ 3248 w 10000"/>
                  <a:gd name="connsiteY461" fmla="*/ 8327 h 10000"/>
                  <a:gd name="connsiteX462" fmla="*/ 3212 w 10000"/>
                  <a:gd name="connsiteY462" fmla="*/ 8340 h 10000"/>
                  <a:gd name="connsiteX463" fmla="*/ 3195 w 10000"/>
                  <a:gd name="connsiteY463" fmla="*/ 8345 h 10000"/>
                  <a:gd name="connsiteX464" fmla="*/ 3195 w 10000"/>
                  <a:gd name="connsiteY464" fmla="*/ 8354 h 10000"/>
                  <a:gd name="connsiteX465" fmla="*/ 3193 w 10000"/>
                  <a:gd name="connsiteY465" fmla="*/ 8358 h 10000"/>
                  <a:gd name="connsiteX466" fmla="*/ 3179 w 10000"/>
                  <a:gd name="connsiteY466" fmla="*/ 8367 h 10000"/>
                  <a:gd name="connsiteX467" fmla="*/ 3171 w 10000"/>
                  <a:gd name="connsiteY467" fmla="*/ 8381 h 10000"/>
                  <a:gd name="connsiteX468" fmla="*/ 3146 w 10000"/>
                  <a:gd name="connsiteY468" fmla="*/ 8408 h 10000"/>
                  <a:gd name="connsiteX469" fmla="*/ 3137 w 10000"/>
                  <a:gd name="connsiteY469" fmla="*/ 8417 h 10000"/>
                  <a:gd name="connsiteX470" fmla="*/ 3115 w 10000"/>
                  <a:gd name="connsiteY470" fmla="*/ 8430 h 10000"/>
                  <a:gd name="connsiteX471" fmla="*/ 3096 w 10000"/>
                  <a:gd name="connsiteY471" fmla="*/ 8417 h 10000"/>
                  <a:gd name="connsiteX472" fmla="*/ 3082 w 10000"/>
                  <a:gd name="connsiteY472" fmla="*/ 8403 h 10000"/>
                  <a:gd name="connsiteX473" fmla="*/ 3066 w 10000"/>
                  <a:gd name="connsiteY473" fmla="*/ 8381 h 10000"/>
                  <a:gd name="connsiteX474" fmla="*/ 3063 w 10000"/>
                  <a:gd name="connsiteY474" fmla="*/ 8372 h 10000"/>
                  <a:gd name="connsiteX475" fmla="*/ 3057 w 10000"/>
                  <a:gd name="connsiteY475" fmla="*/ 8358 h 10000"/>
                  <a:gd name="connsiteX476" fmla="*/ 3052 w 10000"/>
                  <a:gd name="connsiteY476" fmla="*/ 8345 h 10000"/>
                  <a:gd name="connsiteX477" fmla="*/ 3044 w 10000"/>
                  <a:gd name="connsiteY477" fmla="*/ 8327 h 10000"/>
                  <a:gd name="connsiteX478" fmla="*/ 3027 w 10000"/>
                  <a:gd name="connsiteY478" fmla="*/ 8304 h 10000"/>
                  <a:gd name="connsiteX479" fmla="*/ 3016 w 10000"/>
                  <a:gd name="connsiteY479" fmla="*/ 8304 h 10000"/>
                  <a:gd name="connsiteX480" fmla="*/ 3002 w 10000"/>
                  <a:gd name="connsiteY480" fmla="*/ 8304 h 10000"/>
                  <a:gd name="connsiteX481" fmla="*/ 2977 w 10000"/>
                  <a:gd name="connsiteY481" fmla="*/ 8304 h 10000"/>
                  <a:gd name="connsiteX482" fmla="*/ 2961 w 10000"/>
                  <a:gd name="connsiteY482" fmla="*/ 8300 h 10000"/>
                  <a:gd name="connsiteX483" fmla="*/ 2936 w 10000"/>
                  <a:gd name="connsiteY483" fmla="*/ 8300 h 10000"/>
                  <a:gd name="connsiteX484" fmla="*/ 2922 w 10000"/>
                  <a:gd name="connsiteY484" fmla="*/ 8313 h 10000"/>
                  <a:gd name="connsiteX485" fmla="*/ 2911 w 10000"/>
                  <a:gd name="connsiteY485" fmla="*/ 8313 h 10000"/>
                  <a:gd name="connsiteX486" fmla="*/ 2881 w 10000"/>
                  <a:gd name="connsiteY486" fmla="*/ 8304 h 10000"/>
                  <a:gd name="connsiteX487" fmla="*/ 2878 w 10000"/>
                  <a:gd name="connsiteY487" fmla="*/ 8304 h 10000"/>
                  <a:gd name="connsiteX488" fmla="*/ 2867 w 10000"/>
                  <a:gd name="connsiteY488" fmla="*/ 8313 h 10000"/>
                  <a:gd name="connsiteX489" fmla="*/ 2859 w 10000"/>
                  <a:gd name="connsiteY489" fmla="*/ 8318 h 10000"/>
                  <a:gd name="connsiteX490" fmla="*/ 2856 w 10000"/>
                  <a:gd name="connsiteY490" fmla="*/ 8327 h 10000"/>
                  <a:gd name="connsiteX491" fmla="*/ 2856 w 10000"/>
                  <a:gd name="connsiteY491" fmla="*/ 8331 h 10000"/>
                  <a:gd name="connsiteX492" fmla="*/ 2850 w 10000"/>
                  <a:gd name="connsiteY492" fmla="*/ 8340 h 10000"/>
                  <a:gd name="connsiteX493" fmla="*/ 2864 w 10000"/>
                  <a:gd name="connsiteY493" fmla="*/ 8345 h 10000"/>
                  <a:gd name="connsiteX494" fmla="*/ 2867 w 10000"/>
                  <a:gd name="connsiteY494" fmla="*/ 8354 h 10000"/>
                  <a:gd name="connsiteX495" fmla="*/ 2878 w 10000"/>
                  <a:gd name="connsiteY495" fmla="*/ 8367 h 10000"/>
                  <a:gd name="connsiteX496" fmla="*/ 2881 w 10000"/>
                  <a:gd name="connsiteY496" fmla="*/ 8385 h 10000"/>
                  <a:gd name="connsiteX497" fmla="*/ 2881 w 10000"/>
                  <a:gd name="connsiteY497" fmla="*/ 8403 h 10000"/>
                  <a:gd name="connsiteX498" fmla="*/ 2886 w 10000"/>
                  <a:gd name="connsiteY498" fmla="*/ 8417 h 10000"/>
                  <a:gd name="connsiteX499" fmla="*/ 2889 w 10000"/>
                  <a:gd name="connsiteY499" fmla="*/ 8430 h 10000"/>
                  <a:gd name="connsiteX500" fmla="*/ 2897 w 10000"/>
                  <a:gd name="connsiteY500" fmla="*/ 8444 h 10000"/>
                  <a:gd name="connsiteX501" fmla="*/ 2903 w 10000"/>
                  <a:gd name="connsiteY501" fmla="*/ 8462 h 10000"/>
                  <a:gd name="connsiteX502" fmla="*/ 2906 w 10000"/>
                  <a:gd name="connsiteY502" fmla="*/ 8484 h 10000"/>
                  <a:gd name="connsiteX503" fmla="*/ 2906 w 10000"/>
                  <a:gd name="connsiteY503" fmla="*/ 8512 h 10000"/>
                  <a:gd name="connsiteX504" fmla="*/ 2903 w 10000"/>
                  <a:gd name="connsiteY504" fmla="*/ 8539 h 10000"/>
                  <a:gd name="connsiteX505" fmla="*/ 2903 w 10000"/>
                  <a:gd name="connsiteY505" fmla="*/ 8561 h 10000"/>
                  <a:gd name="connsiteX506" fmla="*/ 2903 w 10000"/>
                  <a:gd name="connsiteY506" fmla="*/ 8575 h 10000"/>
                  <a:gd name="connsiteX507" fmla="*/ 2906 w 10000"/>
                  <a:gd name="connsiteY507" fmla="*/ 8588 h 10000"/>
                  <a:gd name="connsiteX508" fmla="*/ 2831 w 10000"/>
                  <a:gd name="connsiteY508" fmla="*/ 8683 h 10000"/>
                  <a:gd name="connsiteX509" fmla="*/ 2674 w 10000"/>
                  <a:gd name="connsiteY509" fmla="*/ 8791 h 10000"/>
                  <a:gd name="connsiteX510" fmla="*/ 2583 w 10000"/>
                  <a:gd name="connsiteY510" fmla="*/ 8805 h 10000"/>
                  <a:gd name="connsiteX511" fmla="*/ 2481 w 10000"/>
                  <a:gd name="connsiteY511" fmla="*/ 8751 h 10000"/>
                  <a:gd name="connsiteX512" fmla="*/ 2470 w 10000"/>
                  <a:gd name="connsiteY512" fmla="*/ 8751 h 10000"/>
                  <a:gd name="connsiteX513" fmla="*/ 2445 w 10000"/>
                  <a:gd name="connsiteY513" fmla="*/ 8778 h 10000"/>
                  <a:gd name="connsiteX514" fmla="*/ 2420 w 10000"/>
                  <a:gd name="connsiteY514" fmla="*/ 8800 h 10000"/>
                  <a:gd name="connsiteX515" fmla="*/ 2398 w 10000"/>
                  <a:gd name="connsiteY515" fmla="*/ 8800 h 10000"/>
                  <a:gd name="connsiteX516" fmla="*/ 2365 w 10000"/>
                  <a:gd name="connsiteY516" fmla="*/ 8845 h 10000"/>
                  <a:gd name="connsiteX517" fmla="*/ 2343 w 10000"/>
                  <a:gd name="connsiteY517" fmla="*/ 8859 h 10000"/>
                  <a:gd name="connsiteX518" fmla="*/ 2296 w 10000"/>
                  <a:gd name="connsiteY518" fmla="*/ 8890 h 10000"/>
                  <a:gd name="connsiteX519" fmla="*/ 2276 w 10000"/>
                  <a:gd name="connsiteY519" fmla="*/ 8904 h 10000"/>
                  <a:gd name="connsiteX520" fmla="*/ 2243 w 10000"/>
                  <a:gd name="connsiteY520" fmla="*/ 8922 h 10000"/>
                  <a:gd name="connsiteX521" fmla="*/ 2221 w 10000"/>
                  <a:gd name="connsiteY521" fmla="*/ 8931 h 10000"/>
                  <a:gd name="connsiteX522" fmla="*/ 2188 w 10000"/>
                  <a:gd name="connsiteY522" fmla="*/ 8949 h 10000"/>
                  <a:gd name="connsiteX523" fmla="*/ 2163 w 10000"/>
                  <a:gd name="connsiteY523" fmla="*/ 8963 h 10000"/>
                  <a:gd name="connsiteX524" fmla="*/ 2141 w 10000"/>
                  <a:gd name="connsiteY524" fmla="*/ 8985 h 10000"/>
                  <a:gd name="connsiteX525" fmla="*/ 2116 w 10000"/>
                  <a:gd name="connsiteY525" fmla="*/ 8990 h 10000"/>
                  <a:gd name="connsiteX526" fmla="*/ 2111 w 10000"/>
                  <a:gd name="connsiteY526" fmla="*/ 8999 h 10000"/>
                  <a:gd name="connsiteX527" fmla="*/ 2100 w 10000"/>
                  <a:gd name="connsiteY527" fmla="*/ 8999 h 10000"/>
                  <a:gd name="connsiteX528" fmla="*/ 2086 w 10000"/>
                  <a:gd name="connsiteY528" fmla="*/ 9003 h 10000"/>
                  <a:gd name="connsiteX529" fmla="*/ 2078 w 10000"/>
                  <a:gd name="connsiteY529" fmla="*/ 9012 h 10000"/>
                  <a:gd name="connsiteX530" fmla="*/ 2050 w 10000"/>
                  <a:gd name="connsiteY530" fmla="*/ 9026 h 10000"/>
                  <a:gd name="connsiteX531" fmla="*/ 2028 w 10000"/>
                  <a:gd name="connsiteY531" fmla="*/ 9048 h 10000"/>
                  <a:gd name="connsiteX532" fmla="*/ 2012 w 10000"/>
                  <a:gd name="connsiteY532" fmla="*/ 9062 h 10000"/>
                  <a:gd name="connsiteX533" fmla="*/ 1995 w 10000"/>
                  <a:gd name="connsiteY533" fmla="*/ 9075 h 10000"/>
                  <a:gd name="connsiteX534" fmla="*/ 1962 w 10000"/>
                  <a:gd name="connsiteY534" fmla="*/ 9080 h 10000"/>
                  <a:gd name="connsiteX535" fmla="*/ 1948 w 10000"/>
                  <a:gd name="connsiteY535" fmla="*/ 9048 h 10000"/>
                  <a:gd name="connsiteX536" fmla="*/ 1945 w 10000"/>
                  <a:gd name="connsiteY536" fmla="*/ 9039 h 10000"/>
                  <a:gd name="connsiteX537" fmla="*/ 1932 w 10000"/>
                  <a:gd name="connsiteY537" fmla="*/ 9003 h 10000"/>
                  <a:gd name="connsiteX538" fmla="*/ 1898 w 10000"/>
                  <a:gd name="connsiteY538" fmla="*/ 8935 h 10000"/>
                  <a:gd name="connsiteX539" fmla="*/ 1882 w 10000"/>
                  <a:gd name="connsiteY539" fmla="*/ 8895 h 10000"/>
                  <a:gd name="connsiteX540" fmla="*/ 1865 w 10000"/>
                  <a:gd name="connsiteY540" fmla="*/ 8845 h 10000"/>
                  <a:gd name="connsiteX541" fmla="*/ 1865 w 10000"/>
                  <a:gd name="connsiteY541" fmla="*/ 8832 h 10000"/>
                  <a:gd name="connsiteX542" fmla="*/ 1857 w 10000"/>
                  <a:gd name="connsiteY542" fmla="*/ 8827 h 10000"/>
                  <a:gd name="connsiteX543" fmla="*/ 1841 w 10000"/>
                  <a:gd name="connsiteY543" fmla="*/ 8773 h 10000"/>
                  <a:gd name="connsiteX544" fmla="*/ 1827 w 10000"/>
                  <a:gd name="connsiteY544" fmla="*/ 8733 h 10000"/>
                  <a:gd name="connsiteX545" fmla="*/ 1843 w 10000"/>
                  <a:gd name="connsiteY545" fmla="*/ 8710 h 10000"/>
                  <a:gd name="connsiteX546" fmla="*/ 1857 w 10000"/>
                  <a:gd name="connsiteY546" fmla="*/ 8687 h 10000"/>
                  <a:gd name="connsiteX547" fmla="*/ 1868 w 10000"/>
                  <a:gd name="connsiteY547" fmla="*/ 8669 h 10000"/>
                  <a:gd name="connsiteX548" fmla="*/ 1885 w 10000"/>
                  <a:gd name="connsiteY548" fmla="*/ 8647 h 10000"/>
                  <a:gd name="connsiteX549" fmla="*/ 1909 w 10000"/>
                  <a:gd name="connsiteY549" fmla="*/ 8606 h 10000"/>
                  <a:gd name="connsiteX550" fmla="*/ 1923 w 10000"/>
                  <a:gd name="connsiteY550" fmla="*/ 8588 h 10000"/>
                  <a:gd name="connsiteX551" fmla="*/ 1937 w 10000"/>
                  <a:gd name="connsiteY551" fmla="*/ 8561 h 10000"/>
                  <a:gd name="connsiteX552" fmla="*/ 1923 w 10000"/>
                  <a:gd name="connsiteY552" fmla="*/ 8530 h 10000"/>
                  <a:gd name="connsiteX553" fmla="*/ 1901 w 10000"/>
                  <a:gd name="connsiteY553" fmla="*/ 8462 h 10000"/>
                  <a:gd name="connsiteX554" fmla="*/ 1890 w 10000"/>
                  <a:gd name="connsiteY554" fmla="*/ 8430 h 10000"/>
                  <a:gd name="connsiteX555" fmla="*/ 1885 w 10000"/>
                  <a:gd name="connsiteY555" fmla="*/ 8408 h 10000"/>
                  <a:gd name="connsiteX556" fmla="*/ 1865 w 10000"/>
                  <a:gd name="connsiteY556" fmla="*/ 8367 h 10000"/>
                  <a:gd name="connsiteX557" fmla="*/ 1849 w 10000"/>
                  <a:gd name="connsiteY557" fmla="*/ 8318 h 10000"/>
                  <a:gd name="connsiteX558" fmla="*/ 1841 w 10000"/>
                  <a:gd name="connsiteY558" fmla="*/ 8304 h 10000"/>
                  <a:gd name="connsiteX559" fmla="*/ 1835 w 10000"/>
                  <a:gd name="connsiteY559" fmla="*/ 8300 h 10000"/>
                  <a:gd name="connsiteX560" fmla="*/ 1818 w 10000"/>
                  <a:gd name="connsiteY560" fmla="*/ 8290 h 10000"/>
                  <a:gd name="connsiteX561" fmla="*/ 1785 w 10000"/>
                  <a:gd name="connsiteY561" fmla="*/ 8300 h 10000"/>
                  <a:gd name="connsiteX562" fmla="*/ 1763 w 10000"/>
                  <a:gd name="connsiteY562" fmla="*/ 8300 h 10000"/>
                  <a:gd name="connsiteX563" fmla="*/ 1747 w 10000"/>
                  <a:gd name="connsiteY563" fmla="*/ 8313 h 10000"/>
                  <a:gd name="connsiteX564" fmla="*/ 1744 w 10000"/>
                  <a:gd name="connsiteY564" fmla="*/ 8304 h 10000"/>
                  <a:gd name="connsiteX565" fmla="*/ 1730 w 10000"/>
                  <a:gd name="connsiteY565" fmla="*/ 8313 h 10000"/>
                  <a:gd name="connsiteX566" fmla="*/ 1708 w 10000"/>
                  <a:gd name="connsiteY566" fmla="*/ 8327 h 10000"/>
                  <a:gd name="connsiteX567" fmla="*/ 1675 w 10000"/>
                  <a:gd name="connsiteY567" fmla="*/ 8331 h 10000"/>
                  <a:gd name="connsiteX568" fmla="*/ 1658 w 10000"/>
                  <a:gd name="connsiteY568" fmla="*/ 8345 h 10000"/>
                  <a:gd name="connsiteX569" fmla="*/ 1628 w 10000"/>
                  <a:gd name="connsiteY569" fmla="*/ 8367 h 10000"/>
                  <a:gd name="connsiteX570" fmla="*/ 1620 w 10000"/>
                  <a:gd name="connsiteY570" fmla="*/ 8372 h 10000"/>
                  <a:gd name="connsiteX571" fmla="*/ 1584 w 10000"/>
                  <a:gd name="connsiteY571" fmla="*/ 8394 h 10000"/>
                  <a:gd name="connsiteX572" fmla="*/ 1554 w 10000"/>
                  <a:gd name="connsiteY572" fmla="*/ 8417 h 10000"/>
                  <a:gd name="connsiteX573" fmla="*/ 1529 w 10000"/>
                  <a:gd name="connsiteY573" fmla="*/ 8417 h 10000"/>
                  <a:gd name="connsiteX574" fmla="*/ 1515 w 10000"/>
                  <a:gd name="connsiteY574" fmla="*/ 8408 h 10000"/>
                  <a:gd name="connsiteX575" fmla="*/ 1507 w 10000"/>
                  <a:gd name="connsiteY575" fmla="*/ 8394 h 10000"/>
                  <a:gd name="connsiteX576" fmla="*/ 1479 w 10000"/>
                  <a:gd name="connsiteY576" fmla="*/ 8367 h 10000"/>
                  <a:gd name="connsiteX577" fmla="*/ 1457 w 10000"/>
                  <a:gd name="connsiteY577" fmla="*/ 8385 h 10000"/>
                  <a:gd name="connsiteX578" fmla="*/ 1432 w 10000"/>
                  <a:gd name="connsiteY578" fmla="*/ 8385 h 10000"/>
                  <a:gd name="connsiteX579" fmla="*/ 1418 w 10000"/>
                  <a:gd name="connsiteY579" fmla="*/ 8372 h 10000"/>
                  <a:gd name="connsiteX580" fmla="*/ 1399 w 10000"/>
                  <a:gd name="connsiteY580" fmla="*/ 8358 h 10000"/>
                  <a:gd name="connsiteX581" fmla="*/ 1369 w 10000"/>
                  <a:gd name="connsiteY581" fmla="*/ 8340 h 10000"/>
                  <a:gd name="connsiteX582" fmla="*/ 1355 w 10000"/>
                  <a:gd name="connsiteY582" fmla="*/ 8327 h 10000"/>
                  <a:gd name="connsiteX583" fmla="*/ 1347 w 10000"/>
                  <a:gd name="connsiteY583" fmla="*/ 8318 h 10000"/>
                  <a:gd name="connsiteX584" fmla="*/ 1330 w 10000"/>
                  <a:gd name="connsiteY584" fmla="*/ 8304 h 10000"/>
                  <a:gd name="connsiteX585" fmla="*/ 1319 w 10000"/>
                  <a:gd name="connsiteY585" fmla="*/ 8290 h 10000"/>
                  <a:gd name="connsiteX586" fmla="*/ 1297 w 10000"/>
                  <a:gd name="connsiteY586" fmla="*/ 8272 h 10000"/>
                  <a:gd name="connsiteX587" fmla="*/ 1289 w 10000"/>
                  <a:gd name="connsiteY587" fmla="*/ 8263 h 10000"/>
                  <a:gd name="connsiteX588" fmla="*/ 1280 w 10000"/>
                  <a:gd name="connsiteY588" fmla="*/ 8250 h 10000"/>
                  <a:gd name="connsiteX589" fmla="*/ 1264 w 10000"/>
                  <a:gd name="connsiteY589" fmla="*/ 8236 h 10000"/>
                  <a:gd name="connsiteX590" fmla="*/ 1256 w 10000"/>
                  <a:gd name="connsiteY590" fmla="*/ 8232 h 10000"/>
                  <a:gd name="connsiteX591" fmla="*/ 1247 w 10000"/>
                  <a:gd name="connsiteY591" fmla="*/ 8223 h 10000"/>
                  <a:gd name="connsiteX592" fmla="*/ 1233 w 10000"/>
                  <a:gd name="connsiteY592" fmla="*/ 8209 h 10000"/>
                  <a:gd name="connsiteX593" fmla="*/ 1222 w 10000"/>
                  <a:gd name="connsiteY593" fmla="*/ 8200 h 10000"/>
                  <a:gd name="connsiteX594" fmla="*/ 1206 w 10000"/>
                  <a:gd name="connsiteY594" fmla="*/ 8196 h 10000"/>
                  <a:gd name="connsiteX595" fmla="*/ 1192 w 10000"/>
                  <a:gd name="connsiteY595" fmla="*/ 8196 h 10000"/>
                  <a:gd name="connsiteX596" fmla="*/ 1167 w 10000"/>
                  <a:gd name="connsiteY596" fmla="*/ 8200 h 10000"/>
                  <a:gd name="connsiteX597" fmla="*/ 1137 w 10000"/>
                  <a:gd name="connsiteY597" fmla="*/ 8223 h 10000"/>
                  <a:gd name="connsiteX598" fmla="*/ 1126 w 10000"/>
                  <a:gd name="connsiteY598" fmla="*/ 8232 h 10000"/>
                  <a:gd name="connsiteX599" fmla="*/ 1109 w 10000"/>
                  <a:gd name="connsiteY599" fmla="*/ 8232 h 10000"/>
                  <a:gd name="connsiteX600" fmla="*/ 1087 w 10000"/>
                  <a:gd name="connsiteY600" fmla="*/ 8236 h 10000"/>
                  <a:gd name="connsiteX601" fmla="*/ 1071 w 10000"/>
                  <a:gd name="connsiteY601" fmla="*/ 8232 h 10000"/>
                  <a:gd name="connsiteX602" fmla="*/ 1071 w 10000"/>
                  <a:gd name="connsiteY602" fmla="*/ 8214 h 10000"/>
                  <a:gd name="connsiteX603" fmla="*/ 1062 w 10000"/>
                  <a:gd name="connsiteY603" fmla="*/ 8196 h 10000"/>
                  <a:gd name="connsiteX604" fmla="*/ 1057 w 10000"/>
                  <a:gd name="connsiteY604" fmla="*/ 8173 h 10000"/>
                  <a:gd name="connsiteX605" fmla="*/ 1049 w 10000"/>
                  <a:gd name="connsiteY605" fmla="*/ 8128 h 10000"/>
                  <a:gd name="connsiteX606" fmla="*/ 1040 w 10000"/>
                  <a:gd name="connsiteY606" fmla="*/ 8101 h 10000"/>
                  <a:gd name="connsiteX607" fmla="*/ 1040 w 10000"/>
                  <a:gd name="connsiteY607" fmla="*/ 8088 h 10000"/>
                  <a:gd name="connsiteX608" fmla="*/ 1032 w 10000"/>
                  <a:gd name="connsiteY608" fmla="*/ 8065 h 10000"/>
                  <a:gd name="connsiteX609" fmla="*/ 1024 w 10000"/>
                  <a:gd name="connsiteY609" fmla="*/ 7997 h 10000"/>
                  <a:gd name="connsiteX610" fmla="*/ 1024 w 10000"/>
                  <a:gd name="connsiteY610" fmla="*/ 7970 h 10000"/>
                  <a:gd name="connsiteX611" fmla="*/ 1015 w 10000"/>
                  <a:gd name="connsiteY611" fmla="*/ 7930 h 10000"/>
                  <a:gd name="connsiteX612" fmla="*/ 1013 w 10000"/>
                  <a:gd name="connsiteY612" fmla="*/ 7885 h 10000"/>
                  <a:gd name="connsiteX613" fmla="*/ 1004 w 10000"/>
                  <a:gd name="connsiteY613" fmla="*/ 7866 h 10000"/>
                  <a:gd name="connsiteX614" fmla="*/ 853 w 10000"/>
                  <a:gd name="connsiteY614" fmla="*/ 7948 h 10000"/>
                  <a:gd name="connsiteX615" fmla="*/ 811 w 10000"/>
                  <a:gd name="connsiteY615" fmla="*/ 7844 h 10000"/>
                  <a:gd name="connsiteX616" fmla="*/ 811 w 10000"/>
                  <a:gd name="connsiteY616" fmla="*/ 7799 h 10000"/>
                  <a:gd name="connsiteX617" fmla="*/ 814 w 10000"/>
                  <a:gd name="connsiteY617" fmla="*/ 7736 h 10000"/>
                  <a:gd name="connsiteX618" fmla="*/ 740 w 10000"/>
                  <a:gd name="connsiteY618" fmla="*/ 7578 h 10000"/>
                  <a:gd name="connsiteX619" fmla="*/ 571 w 10000"/>
                  <a:gd name="connsiteY619" fmla="*/ 7447 h 10000"/>
                  <a:gd name="connsiteX620" fmla="*/ 530 w 10000"/>
                  <a:gd name="connsiteY620" fmla="*/ 7772 h 10000"/>
                  <a:gd name="connsiteX621" fmla="*/ 502 w 10000"/>
                  <a:gd name="connsiteY621" fmla="*/ 7763 h 10000"/>
                  <a:gd name="connsiteX622" fmla="*/ 491 w 10000"/>
                  <a:gd name="connsiteY622" fmla="*/ 7826 h 10000"/>
                  <a:gd name="connsiteX623" fmla="*/ 483 w 10000"/>
                  <a:gd name="connsiteY623" fmla="*/ 7830 h 10000"/>
                  <a:gd name="connsiteX624" fmla="*/ 469 w 10000"/>
                  <a:gd name="connsiteY624" fmla="*/ 7839 h 10000"/>
                  <a:gd name="connsiteX625" fmla="*/ 453 w 10000"/>
                  <a:gd name="connsiteY625" fmla="*/ 7830 h 10000"/>
                  <a:gd name="connsiteX626" fmla="*/ 442 w 10000"/>
                  <a:gd name="connsiteY626" fmla="*/ 7826 h 10000"/>
                  <a:gd name="connsiteX627" fmla="*/ 425 w 10000"/>
                  <a:gd name="connsiteY627" fmla="*/ 7826 h 10000"/>
                  <a:gd name="connsiteX628" fmla="*/ 403 w 10000"/>
                  <a:gd name="connsiteY628" fmla="*/ 7826 h 10000"/>
                  <a:gd name="connsiteX629" fmla="*/ 378 w 10000"/>
                  <a:gd name="connsiteY629" fmla="*/ 7817 h 10000"/>
                  <a:gd name="connsiteX630" fmla="*/ 356 w 10000"/>
                  <a:gd name="connsiteY630" fmla="*/ 7817 h 10000"/>
                  <a:gd name="connsiteX631" fmla="*/ 331 w 10000"/>
                  <a:gd name="connsiteY631" fmla="*/ 7817 h 10000"/>
                  <a:gd name="connsiteX632" fmla="*/ 315 w 10000"/>
                  <a:gd name="connsiteY632" fmla="*/ 7830 h 10000"/>
                  <a:gd name="connsiteX633" fmla="*/ 290 w 10000"/>
                  <a:gd name="connsiteY633" fmla="*/ 7853 h 10000"/>
                  <a:gd name="connsiteX634" fmla="*/ 248 w 10000"/>
                  <a:gd name="connsiteY634" fmla="*/ 7659 h 10000"/>
                  <a:gd name="connsiteX635" fmla="*/ 298 w 10000"/>
                  <a:gd name="connsiteY635" fmla="*/ 7379 h 10000"/>
                  <a:gd name="connsiteX636" fmla="*/ 290 w 10000"/>
                  <a:gd name="connsiteY636" fmla="*/ 7312 h 10000"/>
                  <a:gd name="connsiteX637" fmla="*/ 284 w 10000"/>
                  <a:gd name="connsiteY637" fmla="*/ 7253 h 10000"/>
                  <a:gd name="connsiteX638" fmla="*/ 301 w 10000"/>
                  <a:gd name="connsiteY638" fmla="*/ 7226 h 10000"/>
                  <a:gd name="connsiteX639" fmla="*/ 315 w 10000"/>
                  <a:gd name="connsiteY639" fmla="*/ 7199 h 10000"/>
                  <a:gd name="connsiteX640" fmla="*/ 323 w 10000"/>
                  <a:gd name="connsiteY640" fmla="*/ 7158 h 10000"/>
                  <a:gd name="connsiteX641" fmla="*/ 317 w 10000"/>
                  <a:gd name="connsiteY641" fmla="*/ 7140 h 10000"/>
                  <a:gd name="connsiteX642" fmla="*/ 168 w 10000"/>
                  <a:gd name="connsiteY642" fmla="*/ 6892 h 10000"/>
                  <a:gd name="connsiteX643" fmla="*/ 80 w 10000"/>
                  <a:gd name="connsiteY643" fmla="*/ 6802 h 10000"/>
                  <a:gd name="connsiteX644" fmla="*/ 143 w 10000"/>
                  <a:gd name="connsiteY644" fmla="*/ 6707 h 10000"/>
                  <a:gd name="connsiteX645" fmla="*/ 63 w 10000"/>
                  <a:gd name="connsiteY645" fmla="*/ 6549 h 10000"/>
                  <a:gd name="connsiteX646" fmla="*/ 41 w 10000"/>
                  <a:gd name="connsiteY646" fmla="*/ 6500 h 10000"/>
                  <a:gd name="connsiteX647" fmla="*/ 201 w 10000"/>
                  <a:gd name="connsiteY647" fmla="*/ 6274 h 10000"/>
                  <a:gd name="connsiteX648" fmla="*/ 143 w 10000"/>
                  <a:gd name="connsiteY648" fmla="*/ 6184 h 10000"/>
                  <a:gd name="connsiteX649" fmla="*/ 152 w 10000"/>
                  <a:gd name="connsiteY649" fmla="*/ 6148 h 10000"/>
                  <a:gd name="connsiteX650" fmla="*/ 163 w 10000"/>
                  <a:gd name="connsiteY650" fmla="*/ 6107 h 10000"/>
                  <a:gd name="connsiteX651" fmla="*/ 229 w 10000"/>
                  <a:gd name="connsiteY651" fmla="*/ 5895 h 10000"/>
                  <a:gd name="connsiteX652" fmla="*/ 251 w 10000"/>
                  <a:gd name="connsiteY652" fmla="*/ 5805 h 10000"/>
                  <a:gd name="connsiteX653" fmla="*/ 251 w 10000"/>
                  <a:gd name="connsiteY653" fmla="*/ 5778 h 10000"/>
                  <a:gd name="connsiteX654" fmla="*/ 248 w 10000"/>
                  <a:gd name="connsiteY654" fmla="*/ 5733 h 10000"/>
                  <a:gd name="connsiteX655" fmla="*/ 212 w 10000"/>
                  <a:gd name="connsiteY655" fmla="*/ 5602 h 10000"/>
                  <a:gd name="connsiteX656" fmla="*/ 177 w 10000"/>
                  <a:gd name="connsiteY656" fmla="*/ 5521 h 10000"/>
                  <a:gd name="connsiteX657" fmla="*/ 33 w 10000"/>
                  <a:gd name="connsiteY657" fmla="*/ 5503 h 10000"/>
                  <a:gd name="connsiteX658" fmla="*/ 0 w 10000"/>
                  <a:gd name="connsiteY658" fmla="*/ 5219 h 10000"/>
                  <a:gd name="connsiteX659" fmla="*/ 188 w 10000"/>
                  <a:gd name="connsiteY659" fmla="*/ 5219 h 10000"/>
                  <a:gd name="connsiteX660" fmla="*/ 201 w 10000"/>
                  <a:gd name="connsiteY660" fmla="*/ 5210 h 10000"/>
                  <a:gd name="connsiteX661" fmla="*/ 251 w 10000"/>
                  <a:gd name="connsiteY661" fmla="*/ 5169 h 10000"/>
                  <a:gd name="connsiteX662" fmla="*/ 444 w 10000"/>
                  <a:gd name="connsiteY662" fmla="*/ 4984 h 10000"/>
                  <a:gd name="connsiteX663" fmla="*/ 510 w 10000"/>
                  <a:gd name="connsiteY663" fmla="*/ 4723 h 10000"/>
                  <a:gd name="connsiteX664" fmla="*/ 574 w 10000"/>
                  <a:gd name="connsiteY664" fmla="*/ 4272 h 10000"/>
                  <a:gd name="connsiteX665" fmla="*/ 723 w 10000"/>
                  <a:gd name="connsiteY665" fmla="*/ 4078 h 10000"/>
                  <a:gd name="connsiteX666" fmla="*/ 723 w 10000"/>
                  <a:gd name="connsiteY666" fmla="*/ 4023 h 10000"/>
                  <a:gd name="connsiteX667" fmla="*/ 723 w 10000"/>
                  <a:gd name="connsiteY667" fmla="*/ 3983 h 10000"/>
                  <a:gd name="connsiteX668" fmla="*/ 723 w 10000"/>
                  <a:gd name="connsiteY668" fmla="*/ 3771 h 10000"/>
                  <a:gd name="connsiteX669" fmla="*/ 731 w 10000"/>
                  <a:gd name="connsiteY669" fmla="*/ 3442 h 10000"/>
                  <a:gd name="connsiteX670" fmla="*/ 806 w 10000"/>
                  <a:gd name="connsiteY670" fmla="*/ 3392 h 10000"/>
                  <a:gd name="connsiteX671" fmla="*/ 988 w 10000"/>
                  <a:gd name="connsiteY671" fmla="*/ 3712 h 10000"/>
                  <a:gd name="connsiteX672" fmla="*/ 1013 w 10000"/>
                  <a:gd name="connsiteY672" fmla="*/ 3699 h 10000"/>
                  <a:gd name="connsiteX673" fmla="*/ 1120 w 10000"/>
                  <a:gd name="connsiteY673" fmla="*/ 3631 h 10000"/>
                  <a:gd name="connsiteX674" fmla="*/ 1206 w 10000"/>
                  <a:gd name="connsiteY674" fmla="*/ 3627 h 10000"/>
                  <a:gd name="connsiteX675" fmla="*/ 1264 w 10000"/>
                  <a:gd name="connsiteY675" fmla="*/ 3599 h 10000"/>
                  <a:gd name="connsiteX676" fmla="*/ 1322 w 10000"/>
                  <a:gd name="connsiteY676" fmla="*/ 3627 h 10000"/>
                  <a:gd name="connsiteX677" fmla="*/ 1327 w 10000"/>
                  <a:gd name="connsiteY677" fmla="*/ 3645 h 10000"/>
                  <a:gd name="connsiteX678" fmla="*/ 1344 w 10000"/>
                  <a:gd name="connsiteY678" fmla="*/ 3739 h 10000"/>
                  <a:gd name="connsiteX679" fmla="*/ 1344 w 10000"/>
                  <a:gd name="connsiteY679" fmla="*/ 3775 h 10000"/>
                  <a:gd name="connsiteX680" fmla="*/ 1338 w 10000"/>
                  <a:gd name="connsiteY680" fmla="*/ 3784 h 10000"/>
                  <a:gd name="connsiteX681" fmla="*/ 1338 w 10000"/>
                  <a:gd name="connsiteY681" fmla="*/ 3829 h 10000"/>
                  <a:gd name="connsiteX682" fmla="*/ 1352 w 10000"/>
                  <a:gd name="connsiteY682" fmla="*/ 3852 h 10000"/>
                  <a:gd name="connsiteX683" fmla="*/ 1407 w 10000"/>
                  <a:gd name="connsiteY683" fmla="*/ 3866 h 10000"/>
                  <a:gd name="connsiteX684" fmla="*/ 1440 w 10000"/>
                  <a:gd name="connsiteY684" fmla="*/ 3870 h 10000"/>
                  <a:gd name="connsiteX685" fmla="*/ 1600 w 10000"/>
                  <a:gd name="connsiteY685" fmla="*/ 3857 h 10000"/>
                  <a:gd name="connsiteX686" fmla="*/ 1664 w 10000"/>
                  <a:gd name="connsiteY686" fmla="*/ 3911 h 10000"/>
                  <a:gd name="connsiteX687" fmla="*/ 1700 w 10000"/>
                  <a:gd name="connsiteY687" fmla="*/ 3933 h 10000"/>
                  <a:gd name="connsiteX688" fmla="*/ 1752 w 10000"/>
                  <a:gd name="connsiteY688" fmla="*/ 3947 h 10000"/>
                  <a:gd name="connsiteX689" fmla="*/ 1777 w 10000"/>
                  <a:gd name="connsiteY689" fmla="*/ 3947 h 10000"/>
                  <a:gd name="connsiteX690" fmla="*/ 1813 w 10000"/>
                  <a:gd name="connsiteY690" fmla="*/ 3929 h 10000"/>
                  <a:gd name="connsiteX691" fmla="*/ 1841 w 10000"/>
                  <a:gd name="connsiteY691" fmla="*/ 3933 h 10000"/>
                  <a:gd name="connsiteX692" fmla="*/ 1882 w 10000"/>
                  <a:gd name="connsiteY692" fmla="*/ 3969 h 10000"/>
                  <a:gd name="connsiteX693" fmla="*/ 1940 w 10000"/>
                  <a:gd name="connsiteY693" fmla="*/ 3933 h 10000"/>
                  <a:gd name="connsiteX694" fmla="*/ 1956 w 10000"/>
                  <a:gd name="connsiteY694" fmla="*/ 3920 h 10000"/>
                  <a:gd name="connsiteX695" fmla="*/ 1981 w 10000"/>
                  <a:gd name="connsiteY695" fmla="*/ 3929 h 10000"/>
                  <a:gd name="connsiteX696" fmla="*/ 2058 w 10000"/>
                  <a:gd name="connsiteY696" fmla="*/ 3974 h 10000"/>
                  <a:gd name="connsiteX697" fmla="*/ 2163 w 10000"/>
                  <a:gd name="connsiteY697" fmla="*/ 4051 h 10000"/>
                  <a:gd name="connsiteX698" fmla="*/ 2174 w 10000"/>
                  <a:gd name="connsiteY698" fmla="*/ 4055 h 10000"/>
                  <a:gd name="connsiteX699" fmla="*/ 2183 w 10000"/>
                  <a:gd name="connsiteY699" fmla="*/ 4064 h 10000"/>
                  <a:gd name="connsiteX700" fmla="*/ 2183 w 10000"/>
                  <a:gd name="connsiteY700" fmla="*/ 3581 h 10000"/>
                  <a:gd name="connsiteX701" fmla="*/ 2183 w 10000"/>
                  <a:gd name="connsiteY701" fmla="*/ 3527 h 10000"/>
                  <a:gd name="connsiteX702" fmla="*/ 2180 w 10000"/>
                  <a:gd name="connsiteY702" fmla="*/ 3460 h 10000"/>
                  <a:gd name="connsiteX703" fmla="*/ 2365 w 10000"/>
                  <a:gd name="connsiteY703" fmla="*/ 3455 h 10000"/>
                  <a:gd name="connsiteX704" fmla="*/ 2448 w 10000"/>
                  <a:gd name="connsiteY704" fmla="*/ 3446 h 10000"/>
                  <a:gd name="connsiteX705" fmla="*/ 2494 w 10000"/>
                  <a:gd name="connsiteY705" fmla="*/ 3554 h 10000"/>
                  <a:gd name="connsiteX706" fmla="*/ 2525 w 10000"/>
                  <a:gd name="connsiteY706" fmla="*/ 3613 h 10000"/>
                  <a:gd name="connsiteX707" fmla="*/ 2550 w 10000"/>
                  <a:gd name="connsiteY707" fmla="*/ 3618 h 10000"/>
                  <a:gd name="connsiteX708" fmla="*/ 2630 w 10000"/>
                  <a:gd name="connsiteY708" fmla="*/ 3640 h 10000"/>
                  <a:gd name="connsiteX709" fmla="*/ 2663 w 10000"/>
                  <a:gd name="connsiteY709" fmla="*/ 3667 h 10000"/>
                  <a:gd name="connsiteX710" fmla="*/ 2704 w 10000"/>
                  <a:gd name="connsiteY710" fmla="*/ 3726 h 10000"/>
                  <a:gd name="connsiteX711" fmla="*/ 2762 w 10000"/>
                  <a:gd name="connsiteY711" fmla="*/ 3802 h 10000"/>
                  <a:gd name="connsiteX712" fmla="*/ 2784 w 10000"/>
                  <a:gd name="connsiteY712" fmla="*/ 3829 h 10000"/>
                  <a:gd name="connsiteX713" fmla="*/ 2815 w 10000"/>
                  <a:gd name="connsiteY713" fmla="*/ 3879 h 10000"/>
                  <a:gd name="connsiteX714" fmla="*/ 2859 w 10000"/>
                  <a:gd name="connsiteY714" fmla="*/ 3748 h 10000"/>
                  <a:gd name="connsiteX715" fmla="*/ 2856 w 10000"/>
                  <a:gd name="connsiteY715" fmla="*/ 3726 h 10000"/>
                  <a:gd name="connsiteX716" fmla="*/ 2848 w 10000"/>
                  <a:gd name="connsiteY716" fmla="*/ 3712 h 10000"/>
                  <a:gd name="connsiteX717" fmla="*/ 2848 w 10000"/>
                  <a:gd name="connsiteY717" fmla="*/ 3685 h 10000"/>
                  <a:gd name="connsiteX718" fmla="*/ 2873 w 10000"/>
                  <a:gd name="connsiteY718" fmla="*/ 3613 h 10000"/>
                  <a:gd name="connsiteX719" fmla="*/ 2886 w 10000"/>
                  <a:gd name="connsiteY719" fmla="*/ 3604 h 10000"/>
                  <a:gd name="connsiteX720" fmla="*/ 2922 w 10000"/>
                  <a:gd name="connsiteY720" fmla="*/ 3654 h 10000"/>
                  <a:gd name="connsiteX721" fmla="*/ 2947 w 10000"/>
                  <a:gd name="connsiteY721" fmla="*/ 3654 h 10000"/>
                  <a:gd name="connsiteX722" fmla="*/ 2953 w 10000"/>
                  <a:gd name="connsiteY722" fmla="*/ 3613 h 10000"/>
                  <a:gd name="connsiteX723" fmla="*/ 2975 w 10000"/>
                  <a:gd name="connsiteY723" fmla="*/ 3581 h 10000"/>
                  <a:gd name="connsiteX724" fmla="*/ 2975 w 10000"/>
                  <a:gd name="connsiteY724" fmla="*/ 3523 h 10000"/>
                  <a:gd name="connsiteX725" fmla="*/ 3024 w 10000"/>
                  <a:gd name="connsiteY725" fmla="*/ 3406 h 10000"/>
                  <a:gd name="connsiteX726" fmla="*/ 3027 w 10000"/>
                  <a:gd name="connsiteY726" fmla="*/ 3383 h 10000"/>
                  <a:gd name="connsiteX727" fmla="*/ 3027 w 10000"/>
                  <a:gd name="connsiteY727" fmla="*/ 3342 h 10000"/>
                  <a:gd name="connsiteX728" fmla="*/ 3019 w 10000"/>
                  <a:gd name="connsiteY728" fmla="*/ 3315 h 10000"/>
                  <a:gd name="connsiteX729" fmla="*/ 3002 w 10000"/>
                  <a:gd name="connsiteY729" fmla="*/ 3302 h 10000"/>
                  <a:gd name="connsiteX730" fmla="*/ 2977 w 10000"/>
                  <a:gd name="connsiteY730" fmla="*/ 3302 h 10000"/>
                  <a:gd name="connsiteX731" fmla="*/ 2969 w 10000"/>
                  <a:gd name="connsiteY731" fmla="*/ 3297 h 10000"/>
                  <a:gd name="connsiteX732" fmla="*/ 2966 w 10000"/>
                  <a:gd name="connsiteY732" fmla="*/ 3166 h 10000"/>
                  <a:gd name="connsiteX733" fmla="*/ 2966 w 10000"/>
                  <a:gd name="connsiteY733" fmla="*/ 3144 h 10000"/>
                  <a:gd name="connsiteX734" fmla="*/ 2969 w 10000"/>
                  <a:gd name="connsiteY734" fmla="*/ 3139 h 10000"/>
                  <a:gd name="connsiteX735" fmla="*/ 3129 w 10000"/>
                  <a:gd name="connsiteY735" fmla="*/ 3130 h 10000"/>
                  <a:gd name="connsiteX736" fmla="*/ 3140 w 10000"/>
                  <a:gd name="connsiteY736" fmla="*/ 3081 h 10000"/>
                  <a:gd name="connsiteX737" fmla="*/ 3148 w 10000"/>
                  <a:gd name="connsiteY737" fmla="*/ 3009 h 10000"/>
                  <a:gd name="connsiteX738" fmla="*/ 3159 w 10000"/>
                  <a:gd name="connsiteY738" fmla="*/ 2995 h 10000"/>
                  <a:gd name="connsiteX739" fmla="*/ 3187 w 10000"/>
                  <a:gd name="connsiteY739" fmla="*/ 2995 h 10000"/>
                  <a:gd name="connsiteX740" fmla="*/ 3212 w 10000"/>
                  <a:gd name="connsiteY740" fmla="*/ 3013 h 10000"/>
                  <a:gd name="connsiteX741" fmla="*/ 3217 w 10000"/>
                  <a:gd name="connsiteY741" fmla="*/ 3000 h 10000"/>
                  <a:gd name="connsiteX742" fmla="*/ 3226 w 10000"/>
                  <a:gd name="connsiteY742" fmla="*/ 2972 h 10000"/>
                  <a:gd name="connsiteX743" fmla="*/ 3353 w 10000"/>
                  <a:gd name="connsiteY743" fmla="*/ 2968 h 10000"/>
                  <a:gd name="connsiteX744" fmla="*/ 3369 w 10000"/>
                  <a:gd name="connsiteY744" fmla="*/ 2864 h 10000"/>
                  <a:gd name="connsiteX745" fmla="*/ 3377 w 10000"/>
                  <a:gd name="connsiteY745" fmla="*/ 2842 h 10000"/>
                  <a:gd name="connsiteX746" fmla="*/ 3405 w 10000"/>
                  <a:gd name="connsiteY746" fmla="*/ 2828 h 10000"/>
                  <a:gd name="connsiteX747" fmla="*/ 3413 w 10000"/>
                  <a:gd name="connsiteY747" fmla="*/ 2815 h 10000"/>
                  <a:gd name="connsiteX748" fmla="*/ 3444 w 10000"/>
                  <a:gd name="connsiteY748" fmla="*/ 2697 h 10000"/>
                  <a:gd name="connsiteX749" fmla="*/ 3441 w 10000"/>
                  <a:gd name="connsiteY749" fmla="*/ 2670 h 10000"/>
                  <a:gd name="connsiteX750" fmla="*/ 3458 w 10000"/>
                  <a:gd name="connsiteY750" fmla="*/ 2652 h 10000"/>
                  <a:gd name="connsiteX751" fmla="*/ 3466 w 10000"/>
                  <a:gd name="connsiteY751" fmla="*/ 2630 h 10000"/>
                  <a:gd name="connsiteX752" fmla="*/ 3524 w 10000"/>
                  <a:gd name="connsiteY752" fmla="*/ 2553 h 10000"/>
                  <a:gd name="connsiteX753" fmla="*/ 3546 w 10000"/>
                  <a:gd name="connsiteY753" fmla="*/ 2589 h 10000"/>
                  <a:gd name="connsiteX754" fmla="*/ 3562 w 10000"/>
                  <a:gd name="connsiteY754" fmla="*/ 2603 h 10000"/>
                  <a:gd name="connsiteX755" fmla="*/ 3571 w 10000"/>
                  <a:gd name="connsiteY755" fmla="*/ 2607 h 10000"/>
                  <a:gd name="connsiteX756" fmla="*/ 3579 w 10000"/>
                  <a:gd name="connsiteY756" fmla="*/ 2603 h 10000"/>
                  <a:gd name="connsiteX757" fmla="*/ 3582 w 10000"/>
                  <a:gd name="connsiteY757" fmla="*/ 2594 h 10000"/>
                  <a:gd name="connsiteX758" fmla="*/ 3595 w 10000"/>
                  <a:gd name="connsiteY758" fmla="*/ 2553 h 10000"/>
                  <a:gd name="connsiteX759" fmla="*/ 3604 w 10000"/>
                  <a:gd name="connsiteY759" fmla="*/ 2508 h 10000"/>
                  <a:gd name="connsiteX760" fmla="*/ 3607 w 10000"/>
                  <a:gd name="connsiteY760" fmla="*/ 2485 h 10000"/>
                  <a:gd name="connsiteX761" fmla="*/ 3651 w 10000"/>
                  <a:gd name="connsiteY761" fmla="*/ 2463 h 10000"/>
                  <a:gd name="connsiteX762" fmla="*/ 3667 w 10000"/>
                  <a:gd name="connsiteY762" fmla="*/ 2445 h 10000"/>
                  <a:gd name="connsiteX763" fmla="*/ 3678 w 10000"/>
                  <a:gd name="connsiteY763" fmla="*/ 2431 h 10000"/>
                  <a:gd name="connsiteX764" fmla="*/ 3692 w 10000"/>
                  <a:gd name="connsiteY764" fmla="*/ 2431 h 10000"/>
                  <a:gd name="connsiteX765" fmla="*/ 3717 w 10000"/>
                  <a:gd name="connsiteY765" fmla="*/ 2445 h 10000"/>
                  <a:gd name="connsiteX766" fmla="*/ 3731 w 10000"/>
                  <a:gd name="connsiteY766" fmla="*/ 2445 h 10000"/>
                  <a:gd name="connsiteX767" fmla="*/ 3731 w 10000"/>
                  <a:gd name="connsiteY767" fmla="*/ 2355 h 10000"/>
                  <a:gd name="connsiteX768" fmla="*/ 3678 w 10000"/>
                  <a:gd name="connsiteY768" fmla="*/ 2260 h 10000"/>
                  <a:gd name="connsiteX769" fmla="*/ 3711 w 10000"/>
                  <a:gd name="connsiteY769" fmla="*/ 2246 h 10000"/>
                  <a:gd name="connsiteX770" fmla="*/ 3684 w 10000"/>
                  <a:gd name="connsiteY770" fmla="*/ 2066 h 10000"/>
                  <a:gd name="connsiteX771" fmla="*/ 3662 w 10000"/>
                  <a:gd name="connsiteY771" fmla="*/ 1985 h 10000"/>
                  <a:gd name="connsiteX772" fmla="*/ 3670 w 10000"/>
                  <a:gd name="connsiteY772" fmla="*/ 1908 h 10000"/>
                  <a:gd name="connsiteX773" fmla="*/ 3700 w 10000"/>
                  <a:gd name="connsiteY773" fmla="*/ 1903 h 10000"/>
                  <a:gd name="connsiteX774" fmla="*/ 3739 w 10000"/>
                  <a:gd name="connsiteY774" fmla="*/ 1876 h 10000"/>
                  <a:gd name="connsiteX775" fmla="*/ 3805 w 10000"/>
                  <a:gd name="connsiteY775" fmla="*/ 1791 h 10000"/>
                  <a:gd name="connsiteX776" fmla="*/ 3852 w 10000"/>
                  <a:gd name="connsiteY776" fmla="*/ 1710 h 10000"/>
                  <a:gd name="connsiteX777" fmla="*/ 3852 w 10000"/>
                  <a:gd name="connsiteY777" fmla="*/ 1642 h 10000"/>
                  <a:gd name="connsiteX778" fmla="*/ 3797 w 10000"/>
                  <a:gd name="connsiteY778" fmla="*/ 1619 h 10000"/>
                  <a:gd name="connsiteX779" fmla="*/ 3780 w 10000"/>
                  <a:gd name="connsiteY779" fmla="*/ 1552 h 10000"/>
                  <a:gd name="connsiteX780" fmla="*/ 3827 w 10000"/>
                  <a:gd name="connsiteY780" fmla="*/ 1547 h 10000"/>
                  <a:gd name="connsiteX781" fmla="*/ 3827 w 10000"/>
                  <a:gd name="connsiteY781" fmla="*/ 1340 h 10000"/>
                  <a:gd name="connsiteX782" fmla="*/ 3750 w 10000"/>
                  <a:gd name="connsiteY782" fmla="*/ 1313 h 10000"/>
                  <a:gd name="connsiteX783" fmla="*/ 3767 w 10000"/>
                  <a:gd name="connsiteY783" fmla="*/ 1155 h 10000"/>
                  <a:gd name="connsiteX784" fmla="*/ 3637 w 10000"/>
                  <a:gd name="connsiteY784" fmla="*/ 1159 h 10000"/>
                  <a:gd name="connsiteX785" fmla="*/ 3582 w 10000"/>
                  <a:gd name="connsiteY785" fmla="*/ 983 h 10000"/>
                  <a:gd name="connsiteX786" fmla="*/ 3554 w 10000"/>
                  <a:gd name="connsiteY786" fmla="*/ 983 h 10000"/>
                  <a:gd name="connsiteX787" fmla="*/ 3562 w 10000"/>
                  <a:gd name="connsiteY787" fmla="*/ 871 h 10000"/>
                  <a:gd name="connsiteX788" fmla="*/ 3557 w 10000"/>
                  <a:gd name="connsiteY788" fmla="*/ 839 h 10000"/>
                  <a:gd name="connsiteX789" fmla="*/ 3532 w 10000"/>
                  <a:gd name="connsiteY789" fmla="*/ 812 h 10000"/>
                  <a:gd name="connsiteX790" fmla="*/ 3546 w 10000"/>
                  <a:gd name="connsiteY790" fmla="*/ 785 h 10000"/>
                  <a:gd name="connsiteX791" fmla="*/ 3538 w 10000"/>
                  <a:gd name="connsiteY791" fmla="*/ 744 h 10000"/>
                  <a:gd name="connsiteX792" fmla="*/ 3502 w 10000"/>
                  <a:gd name="connsiteY792" fmla="*/ 627 h 10000"/>
                  <a:gd name="connsiteX793" fmla="*/ 3532 w 10000"/>
                  <a:gd name="connsiteY793" fmla="*/ 600 h 10000"/>
                  <a:gd name="connsiteX794" fmla="*/ 3554 w 10000"/>
                  <a:gd name="connsiteY794" fmla="*/ 618 h 10000"/>
                  <a:gd name="connsiteX795" fmla="*/ 3562 w 10000"/>
                  <a:gd name="connsiteY795" fmla="*/ 627 h 10000"/>
                  <a:gd name="connsiteX796" fmla="*/ 3579 w 10000"/>
                  <a:gd name="connsiteY796" fmla="*/ 627 h 10000"/>
                  <a:gd name="connsiteX797" fmla="*/ 3595 w 10000"/>
                  <a:gd name="connsiteY797" fmla="*/ 604 h 10000"/>
                  <a:gd name="connsiteX798" fmla="*/ 3607 w 10000"/>
                  <a:gd name="connsiteY798" fmla="*/ 555 h 10000"/>
                  <a:gd name="connsiteX799" fmla="*/ 3620 w 10000"/>
                  <a:gd name="connsiteY799" fmla="*/ 573 h 10000"/>
                  <a:gd name="connsiteX800" fmla="*/ 3634 w 10000"/>
                  <a:gd name="connsiteY800" fmla="*/ 474 h 10000"/>
                  <a:gd name="connsiteX801" fmla="*/ 3645 w 10000"/>
                  <a:gd name="connsiteY801" fmla="*/ 456 h 10000"/>
                  <a:gd name="connsiteX802" fmla="*/ 3662 w 10000"/>
                  <a:gd name="connsiteY802" fmla="*/ 442 h 10000"/>
                  <a:gd name="connsiteX803" fmla="*/ 3695 w 10000"/>
                  <a:gd name="connsiteY803" fmla="*/ 469 h 10000"/>
                  <a:gd name="connsiteX804" fmla="*/ 3695 w 10000"/>
                  <a:gd name="connsiteY804" fmla="*/ 343 h 10000"/>
                  <a:gd name="connsiteX805" fmla="*/ 3822 w 10000"/>
                  <a:gd name="connsiteY805" fmla="*/ 352 h 10000"/>
                  <a:gd name="connsiteX806" fmla="*/ 3822 w 10000"/>
                  <a:gd name="connsiteY806" fmla="*/ 262 h 10000"/>
                  <a:gd name="connsiteX807" fmla="*/ 3819 w 10000"/>
                  <a:gd name="connsiteY807" fmla="*/ 248 h 10000"/>
                  <a:gd name="connsiteX808" fmla="*/ 3805 w 10000"/>
                  <a:gd name="connsiteY808" fmla="*/ 235 h 10000"/>
                  <a:gd name="connsiteX809" fmla="*/ 3805 w 10000"/>
                  <a:gd name="connsiteY809" fmla="*/ 113 h 10000"/>
                  <a:gd name="connsiteX810" fmla="*/ 3888 w 10000"/>
                  <a:gd name="connsiteY810" fmla="*/ 126 h 10000"/>
                  <a:gd name="connsiteX811" fmla="*/ 3893 w 10000"/>
                  <a:gd name="connsiteY811" fmla="*/ 68 h 10000"/>
                  <a:gd name="connsiteX812" fmla="*/ 3974 w 10000"/>
                  <a:gd name="connsiteY812" fmla="*/ 99 h 10000"/>
                  <a:gd name="connsiteX813" fmla="*/ 3974 w 10000"/>
                  <a:gd name="connsiteY813" fmla="*/ 185 h 10000"/>
                  <a:gd name="connsiteX814" fmla="*/ 4128 w 10000"/>
                  <a:gd name="connsiteY814" fmla="*/ 180 h 10000"/>
                  <a:gd name="connsiteX815" fmla="*/ 4117 w 10000"/>
                  <a:gd name="connsiteY815" fmla="*/ 0 h 10000"/>
                  <a:gd name="connsiteX816" fmla="*/ 4230 w 10000"/>
                  <a:gd name="connsiteY816" fmla="*/ 0 h 10000"/>
                  <a:gd name="connsiteX817" fmla="*/ 4230 w 10000"/>
                  <a:gd name="connsiteY817" fmla="*/ 221 h 10000"/>
                  <a:gd name="connsiteX818" fmla="*/ 4354 w 10000"/>
                  <a:gd name="connsiteY818" fmla="*/ 221 h 10000"/>
                  <a:gd name="connsiteX819" fmla="*/ 4354 w 10000"/>
                  <a:gd name="connsiteY819" fmla="*/ 316 h 10000"/>
                  <a:gd name="connsiteX820" fmla="*/ 4401 w 10000"/>
                  <a:gd name="connsiteY820" fmla="*/ 325 h 10000"/>
                  <a:gd name="connsiteX821" fmla="*/ 4401 w 10000"/>
                  <a:gd name="connsiteY821" fmla="*/ 379 h 10000"/>
                  <a:gd name="connsiteX822" fmla="*/ 4432 w 10000"/>
                  <a:gd name="connsiteY822" fmla="*/ 383 h 10000"/>
                  <a:gd name="connsiteX823" fmla="*/ 4434 w 10000"/>
                  <a:gd name="connsiteY823" fmla="*/ 510 h 10000"/>
                  <a:gd name="connsiteX824" fmla="*/ 4528 w 10000"/>
                  <a:gd name="connsiteY824" fmla="*/ 514 h 10000"/>
                  <a:gd name="connsiteX825" fmla="*/ 4539 w 10000"/>
                  <a:gd name="connsiteY825" fmla="*/ 528 h 10000"/>
                  <a:gd name="connsiteX826" fmla="*/ 4570 w 10000"/>
                  <a:gd name="connsiteY826" fmla="*/ 469 h 10000"/>
                  <a:gd name="connsiteX827" fmla="*/ 4570 w 10000"/>
                  <a:gd name="connsiteY827" fmla="*/ 370 h 10000"/>
                  <a:gd name="connsiteX828" fmla="*/ 4506 w 10000"/>
                  <a:gd name="connsiteY828" fmla="*/ 343 h 10000"/>
                  <a:gd name="connsiteX829" fmla="*/ 4506 w 10000"/>
                  <a:gd name="connsiteY829" fmla="*/ 226 h 10000"/>
                  <a:gd name="connsiteX830" fmla="*/ 4575 w 10000"/>
                  <a:gd name="connsiteY830" fmla="*/ 212 h 10000"/>
                  <a:gd name="connsiteX831" fmla="*/ 4583 w 10000"/>
                  <a:gd name="connsiteY831" fmla="*/ 140 h 10000"/>
                  <a:gd name="connsiteX832" fmla="*/ 4616 w 10000"/>
                  <a:gd name="connsiteY832" fmla="*/ 131 h 10000"/>
                  <a:gd name="connsiteX833" fmla="*/ 4625 w 10000"/>
                  <a:gd name="connsiteY833" fmla="*/ 90 h 10000"/>
                  <a:gd name="connsiteX834" fmla="*/ 4663 w 10000"/>
                  <a:gd name="connsiteY834" fmla="*/ 90 h 10000"/>
                  <a:gd name="connsiteX835" fmla="*/ 4658 w 10000"/>
                  <a:gd name="connsiteY835" fmla="*/ 41 h 10000"/>
                  <a:gd name="connsiteX836" fmla="*/ 5006 w 10000"/>
                  <a:gd name="connsiteY836" fmla="*/ 41 h 10000"/>
                  <a:gd name="connsiteX837" fmla="*/ 4997 w 10000"/>
                  <a:gd name="connsiteY837" fmla="*/ 140 h 10000"/>
                  <a:gd name="connsiteX838" fmla="*/ 5050 w 10000"/>
                  <a:gd name="connsiteY838" fmla="*/ 140 h 10000"/>
                  <a:gd name="connsiteX839" fmla="*/ 5041 w 10000"/>
                  <a:gd name="connsiteY839" fmla="*/ 433 h 10000"/>
                  <a:gd name="connsiteX840" fmla="*/ 5077 w 10000"/>
                  <a:gd name="connsiteY840" fmla="*/ 433 h 10000"/>
                  <a:gd name="connsiteX841" fmla="*/ 5075 w 10000"/>
                  <a:gd name="connsiteY841" fmla="*/ 406 h 10000"/>
                  <a:gd name="connsiteX842" fmla="*/ 5132 w 10000"/>
                  <a:gd name="connsiteY842" fmla="*/ 442 h 10000"/>
                  <a:gd name="connsiteX843" fmla="*/ 5188 w 10000"/>
                  <a:gd name="connsiteY843" fmla="*/ 429 h 10000"/>
                  <a:gd name="connsiteX844" fmla="*/ 5246 w 10000"/>
                  <a:gd name="connsiteY844" fmla="*/ 487 h 10000"/>
                  <a:gd name="connsiteX845" fmla="*/ 5295 w 10000"/>
                  <a:gd name="connsiteY845" fmla="*/ 469 h 10000"/>
                  <a:gd name="connsiteX846" fmla="*/ 5309 w 10000"/>
                  <a:gd name="connsiteY846" fmla="*/ 654 h 10000"/>
                  <a:gd name="connsiteX847" fmla="*/ 5229 w 10000"/>
                  <a:gd name="connsiteY847" fmla="*/ 758 h 10000"/>
                  <a:gd name="connsiteX848" fmla="*/ 5243 w 10000"/>
                  <a:gd name="connsiteY848" fmla="*/ 843 h 10000"/>
                  <a:gd name="connsiteX849" fmla="*/ 5204 w 10000"/>
                  <a:gd name="connsiteY849" fmla="*/ 889 h 10000"/>
                  <a:gd name="connsiteX850" fmla="*/ 5207 w 10000"/>
                  <a:gd name="connsiteY850" fmla="*/ 893 h 10000"/>
                  <a:gd name="connsiteX851" fmla="*/ 5215 w 10000"/>
                  <a:gd name="connsiteY851" fmla="*/ 907 h 10000"/>
                  <a:gd name="connsiteX852" fmla="*/ 5339 w 10000"/>
                  <a:gd name="connsiteY852" fmla="*/ 916 h 10000"/>
                  <a:gd name="connsiteX853" fmla="*/ 5408 w 10000"/>
                  <a:gd name="connsiteY853" fmla="*/ 916 h 10000"/>
                  <a:gd name="connsiteX854" fmla="*/ 5436 w 10000"/>
                  <a:gd name="connsiteY854" fmla="*/ 920 h 10000"/>
                  <a:gd name="connsiteX855" fmla="*/ 5436 w 10000"/>
                  <a:gd name="connsiteY855" fmla="*/ 889 h 10000"/>
                  <a:gd name="connsiteX856" fmla="*/ 5455 w 10000"/>
                  <a:gd name="connsiteY856" fmla="*/ 889 h 10000"/>
                  <a:gd name="connsiteX857" fmla="*/ 5477 w 10000"/>
                  <a:gd name="connsiteY857" fmla="*/ 916 h 10000"/>
                  <a:gd name="connsiteX858" fmla="*/ 5486 w 10000"/>
                  <a:gd name="connsiteY858" fmla="*/ 947 h 10000"/>
                  <a:gd name="connsiteX859" fmla="*/ 5516 w 10000"/>
                  <a:gd name="connsiteY859" fmla="*/ 997 h 10000"/>
                  <a:gd name="connsiteX860" fmla="*/ 5568 w 10000"/>
                  <a:gd name="connsiteY860" fmla="*/ 1092 h 10000"/>
                  <a:gd name="connsiteX861" fmla="*/ 5585 w 10000"/>
                  <a:gd name="connsiteY861" fmla="*/ 1182 h 10000"/>
                  <a:gd name="connsiteX862" fmla="*/ 5582 w 10000"/>
                  <a:gd name="connsiteY862" fmla="*/ 1218 h 10000"/>
                  <a:gd name="connsiteX863" fmla="*/ 5582 w 10000"/>
                  <a:gd name="connsiteY863" fmla="*/ 1249 h 10000"/>
                  <a:gd name="connsiteX864" fmla="*/ 5637 w 10000"/>
                  <a:gd name="connsiteY864" fmla="*/ 1263 h 10000"/>
                  <a:gd name="connsiteX865" fmla="*/ 5728 w 10000"/>
                  <a:gd name="connsiteY865" fmla="*/ 1222 h 10000"/>
                  <a:gd name="connsiteX866" fmla="*/ 5720 w 10000"/>
                  <a:gd name="connsiteY866" fmla="*/ 1046 h 10000"/>
                  <a:gd name="connsiteX867" fmla="*/ 5726 w 10000"/>
                  <a:gd name="connsiteY867" fmla="*/ 1028 h 10000"/>
                  <a:gd name="connsiteX868" fmla="*/ 5726 w 10000"/>
                  <a:gd name="connsiteY868" fmla="*/ 1010 h 10000"/>
                  <a:gd name="connsiteX869" fmla="*/ 5737 w 10000"/>
                  <a:gd name="connsiteY869" fmla="*/ 1001 h 10000"/>
                  <a:gd name="connsiteX870" fmla="*/ 5742 w 10000"/>
                  <a:gd name="connsiteY870" fmla="*/ 997 h 10000"/>
                  <a:gd name="connsiteX871" fmla="*/ 5814 w 10000"/>
                  <a:gd name="connsiteY871" fmla="*/ 970 h 10000"/>
                  <a:gd name="connsiteX872" fmla="*/ 5875 w 10000"/>
                  <a:gd name="connsiteY872" fmla="*/ 956 h 10000"/>
                  <a:gd name="connsiteX873" fmla="*/ 5866 w 10000"/>
                  <a:gd name="connsiteY873" fmla="*/ 708 h 10000"/>
                  <a:gd name="connsiteX874" fmla="*/ 6220 w 10000"/>
                  <a:gd name="connsiteY874" fmla="*/ 722 h 10000"/>
                  <a:gd name="connsiteX875" fmla="*/ 6363 w 10000"/>
                  <a:gd name="connsiteY875" fmla="*/ 731 h 10000"/>
                  <a:gd name="connsiteX876" fmla="*/ 6369 w 10000"/>
                  <a:gd name="connsiteY876" fmla="*/ 749 h 10000"/>
                  <a:gd name="connsiteX877" fmla="*/ 6410 w 10000"/>
                  <a:gd name="connsiteY877" fmla="*/ 758 h 10000"/>
                  <a:gd name="connsiteX878" fmla="*/ 6360 w 10000"/>
                  <a:gd name="connsiteY878" fmla="*/ 974 h 10000"/>
                  <a:gd name="connsiteX879" fmla="*/ 6498 w 10000"/>
                  <a:gd name="connsiteY879" fmla="*/ 983 h 10000"/>
                  <a:gd name="connsiteX880" fmla="*/ 6507 w 10000"/>
                  <a:gd name="connsiteY880" fmla="*/ 1037 h 10000"/>
                  <a:gd name="connsiteX881" fmla="*/ 6565 w 10000"/>
                  <a:gd name="connsiteY881" fmla="*/ 1024 h 10000"/>
                  <a:gd name="connsiteX882" fmla="*/ 6628 w 10000"/>
                  <a:gd name="connsiteY882" fmla="*/ 1060 h 10000"/>
                  <a:gd name="connsiteX883" fmla="*/ 6653 w 10000"/>
                  <a:gd name="connsiteY883" fmla="*/ 1015 h 10000"/>
                  <a:gd name="connsiteX884" fmla="*/ 6694 w 10000"/>
                  <a:gd name="connsiteY884" fmla="*/ 970 h 10000"/>
                  <a:gd name="connsiteX885" fmla="*/ 6725 w 10000"/>
                  <a:gd name="connsiteY885" fmla="*/ 947 h 10000"/>
                  <a:gd name="connsiteX886" fmla="*/ 6747 w 10000"/>
                  <a:gd name="connsiteY886" fmla="*/ 920 h 10000"/>
                  <a:gd name="connsiteX887" fmla="*/ 6780 w 10000"/>
                  <a:gd name="connsiteY887" fmla="*/ 902 h 10000"/>
                  <a:gd name="connsiteX888" fmla="*/ 6807 w 10000"/>
                  <a:gd name="connsiteY888" fmla="*/ 880 h 10000"/>
                  <a:gd name="connsiteX889" fmla="*/ 6835 w 10000"/>
                  <a:gd name="connsiteY889" fmla="*/ 830 h 10000"/>
                  <a:gd name="connsiteX890" fmla="*/ 6876 w 10000"/>
                  <a:gd name="connsiteY890" fmla="*/ 816 h 10000"/>
                  <a:gd name="connsiteX891" fmla="*/ 6904 w 10000"/>
                  <a:gd name="connsiteY891" fmla="*/ 798 h 10000"/>
                  <a:gd name="connsiteX892" fmla="*/ 6934 w 10000"/>
                  <a:gd name="connsiteY892" fmla="*/ 798 h 10000"/>
                  <a:gd name="connsiteX893" fmla="*/ 6948 w 10000"/>
                  <a:gd name="connsiteY893" fmla="*/ 843 h 10000"/>
                  <a:gd name="connsiteX894" fmla="*/ 6959 w 10000"/>
                  <a:gd name="connsiteY894" fmla="*/ 889 h 10000"/>
                  <a:gd name="connsiteX895" fmla="*/ 6973 w 10000"/>
                  <a:gd name="connsiteY895" fmla="*/ 943 h 10000"/>
                  <a:gd name="connsiteX896" fmla="*/ 7006 w 10000"/>
                  <a:gd name="connsiteY896" fmla="*/ 1028 h 10000"/>
                  <a:gd name="connsiteX897" fmla="*/ 7056 w 10000"/>
                  <a:gd name="connsiteY897" fmla="*/ 1092 h 10000"/>
                  <a:gd name="connsiteX898" fmla="*/ 7169 w 10000"/>
                  <a:gd name="connsiteY898" fmla="*/ 1304 h 10000"/>
                  <a:gd name="connsiteX899" fmla="*/ 7116 w 10000"/>
                  <a:gd name="connsiteY899" fmla="*/ 1547 h 10000"/>
                  <a:gd name="connsiteX900" fmla="*/ 7150 w 10000"/>
                  <a:gd name="connsiteY900" fmla="*/ 1691 h 10000"/>
                  <a:gd name="connsiteX901" fmla="*/ 7078 w 10000"/>
                  <a:gd name="connsiteY901" fmla="*/ 1750 h 10000"/>
                  <a:gd name="connsiteX902" fmla="*/ 7086 w 10000"/>
                  <a:gd name="connsiteY902" fmla="*/ 1894 h 10000"/>
                  <a:gd name="connsiteX903" fmla="*/ 7111 w 10000"/>
                  <a:gd name="connsiteY903" fmla="*/ 1903 h 10000"/>
                  <a:gd name="connsiteX904" fmla="*/ 7150 w 10000"/>
                  <a:gd name="connsiteY904" fmla="*/ 2025 h 10000"/>
                  <a:gd name="connsiteX905" fmla="*/ 7232 w 10000"/>
                  <a:gd name="connsiteY905" fmla="*/ 2048 h 10000"/>
                  <a:gd name="connsiteX906" fmla="*/ 7296 w 10000"/>
                  <a:gd name="connsiteY906" fmla="*/ 2061 h 10000"/>
                  <a:gd name="connsiteX907" fmla="*/ 7434 w 10000"/>
                  <a:gd name="connsiteY907" fmla="*/ 2093 h 10000"/>
                  <a:gd name="connsiteX908" fmla="*/ 7586 w 10000"/>
                  <a:gd name="connsiteY908" fmla="*/ 2115 h 10000"/>
                  <a:gd name="connsiteX909" fmla="*/ 7748 w 10000"/>
                  <a:gd name="connsiteY909" fmla="*/ 2115 h 10000"/>
                  <a:gd name="connsiteX910" fmla="*/ 7826 w 10000"/>
                  <a:gd name="connsiteY910" fmla="*/ 1917 h 10000"/>
                  <a:gd name="connsiteX911" fmla="*/ 8068 w 10000"/>
                  <a:gd name="connsiteY911" fmla="*/ 1922 h 10000"/>
                  <a:gd name="connsiteX912" fmla="*/ 8132 w 10000"/>
                  <a:gd name="connsiteY912" fmla="*/ 1890 h 10000"/>
                  <a:gd name="connsiteX913" fmla="*/ 8220 w 10000"/>
                  <a:gd name="connsiteY913" fmla="*/ 1849 h 10000"/>
                  <a:gd name="connsiteX914" fmla="*/ 8251 w 10000"/>
                  <a:gd name="connsiteY914" fmla="*/ 1863 h 10000"/>
                  <a:gd name="connsiteX915" fmla="*/ 8270 w 10000"/>
                  <a:gd name="connsiteY915" fmla="*/ 1867 h 10000"/>
                  <a:gd name="connsiteX916" fmla="*/ 8366 w 10000"/>
                  <a:gd name="connsiteY916" fmla="*/ 1854 h 10000"/>
                  <a:gd name="connsiteX917" fmla="*/ 8422 w 10000"/>
                  <a:gd name="connsiteY917" fmla="*/ 1849 h 10000"/>
                  <a:gd name="connsiteX918" fmla="*/ 8413 w 10000"/>
                  <a:gd name="connsiteY918" fmla="*/ 2061 h 10000"/>
                  <a:gd name="connsiteX919" fmla="*/ 8460 w 10000"/>
                  <a:gd name="connsiteY919" fmla="*/ 2106 h 10000"/>
                  <a:gd name="connsiteX920" fmla="*/ 8471 w 10000"/>
                  <a:gd name="connsiteY920" fmla="*/ 2179 h 10000"/>
                  <a:gd name="connsiteX921" fmla="*/ 8493 w 10000"/>
                  <a:gd name="connsiteY921" fmla="*/ 2643 h 10000"/>
                  <a:gd name="connsiteX922" fmla="*/ 8493 w 10000"/>
                  <a:gd name="connsiteY922" fmla="*/ 2657 h 10000"/>
                  <a:gd name="connsiteX923" fmla="*/ 8631 w 10000"/>
                  <a:gd name="connsiteY923" fmla="*/ 2576 h 10000"/>
                  <a:gd name="connsiteX924" fmla="*/ 8662 w 10000"/>
                  <a:gd name="connsiteY924" fmla="*/ 2580 h 10000"/>
                  <a:gd name="connsiteX925" fmla="*/ 8830 w 10000"/>
                  <a:gd name="connsiteY925" fmla="*/ 2652 h 10000"/>
                  <a:gd name="connsiteX926" fmla="*/ 8871 w 10000"/>
                  <a:gd name="connsiteY926" fmla="*/ 2693 h 10000"/>
                  <a:gd name="connsiteX927" fmla="*/ 8891 w 10000"/>
                  <a:gd name="connsiteY927" fmla="*/ 2684 h 10000"/>
                  <a:gd name="connsiteX928" fmla="*/ 8954 w 10000"/>
                  <a:gd name="connsiteY928" fmla="*/ 2670 h 10000"/>
                  <a:gd name="connsiteX929" fmla="*/ 9042 w 10000"/>
                  <a:gd name="connsiteY929" fmla="*/ 2711 h 10000"/>
                  <a:gd name="connsiteX930" fmla="*/ 9076 w 10000"/>
                  <a:gd name="connsiteY930" fmla="*/ 2824 h 10000"/>
                  <a:gd name="connsiteX931" fmla="*/ 9081 w 10000"/>
                  <a:gd name="connsiteY931" fmla="*/ 2824 h 10000"/>
                  <a:gd name="connsiteX932" fmla="*/ 9136 w 10000"/>
                  <a:gd name="connsiteY932" fmla="*/ 2801 h 10000"/>
                  <a:gd name="connsiteX933" fmla="*/ 9194 w 10000"/>
                  <a:gd name="connsiteY933" fmla="*/ 2950 h 10000"/>
                  <a:gd name="connsiteX934" fmla="*/ 9208 w 10000"/>
                  <a:gd name="connsiteY934" fmla="*/ 2950 h 10000"/>
                  <a:gd name="connsiteX935" fmla="*/ 9393 w 10000"/>
                  <a:gd name="connsiteY935" fmla="*/ 2972 h 10000"/>
                  <a:gd name="connsiteX936" fmla="*/ 9627 w 10000"/>
                  <a:gd name="connsiteY936" fmla="*/ 2986 h 10000"/>
                  <a:gd name="connsiteX937" fmla="*/ 9622 w 10000"/>
                  <a:gd name="connsiteY937" fmla="*/ 3153 h 10000"/>
                  <a:gd name="connsiteX938" fmla="*/ 9719 w 10000"/>
                  <a:gd name="connsiteY938" fmla="*/ 3153 h 10000"/>
                  <a:gd name="connsiteX939" fmla="*/ 9719 w 10000"/>
                  <a:gd name="connsiteY939" fmla="*/ 3771 h 10000"/>
                  <a:gd name="connsiteX940" fmla="*/ 9719 w 10000"/>
                  <a:gd name="connsiteY940" fmla="*/ 4339 h 10000"/>
                  <a:gd name="connsiteX941" fmla="*/ 9719 w 10000"/>
                  <a:gd name="connsiteY941" fmla="*/ 4799 h 10000"/>
                  <a:gd name="connsiteX942" fmla="*/ 9757 w 10000"/>
                  <a:gd name="connsiteY942" fmla="*/ 4817 h 10000"/>
                  <a:gd name="connsiteX943" fmla="*/ 9757 w 10000"/>
                  <a:gd name="connsiteY943" fmla="*/ 4917 h 10000"/>
                  <a:gd name="connsiteX944" fmla="*/ 9677 w 10000"/>
                  <a:gd name="connsiteY944" fmla="*/ 4944 h 10000"/>
                  <a:gd name="connsiteX945" fmla="*/ 9586 w 10000"/>
                  <a:gd name="connsiteY945" fmla="*/ 5065 h 10000"/>
                  <a:gd name="connsiteX946" fmla="*/ 9556 w 10000"/>
                  <a:gd name="connsiteY946" fmla="*/ 5156 h 10000"/>
                  <a:gd name="connsiteX947" fmla="*/ 9523 w 10000"/>
                  <a:gd name="connsiteY947" fmla="*/ 5120 h 10000"/>
                  <a:gd name="connsiteX948" fmla="*/ 9506 w 10000"/>
                  <a:gd name="connsiteY948" fmla="*/ 5156 h 10000"/>
                  <a:gd name="connsiteX949" fmla="*/ 9514 w 10000"/>
                  <a:gd name="connsiteY949" fmla="*/ 5219 h 10000"/>
                  <a:gd name="connsiteX950" fmla="*/ 9514 w 10000"/>
                  <a:gd name="connsiteY950" fmla="*/ 5237 h 10000"/>
                  <a:gd name="connsiteX951" fmla="*/ 9492 w 10000"/>
                  <a:gd name="connsiteY951" fmla="*/ 5304 h 10000"/>
                  <a:gd name="connsiteX952" fmla="*/ 9484 w 10000"/>
                  <a:gd name="connsiteY952" fmla="*/ 5363 h 10000"/>
                  <a:gd name="connsiteX953" fmla="*/ 9481 w 10000"/>
                  <a:gd name="connsiteY953" fmla="*/ 5422 h 10000"/>
                  <a:gd name="connsiteX954" fmla="*/ 9490 w 10000"/>
                  <a:gd name="connsiteY954" fmla="*/ 5553 h 10000"/>
                  <a:gd name="connsiteX955" fmla="*/ 9484 w 10000"/>
                  <a:gd name="connsiteY955" fmla="*/ 5566 h 10000"/>
                  <a:gd name="connsiteX956" fmla="*/ 9473 w 10000"/>
                  <a:gd name="connsiteY956" fmla="*/ 5602 h 10000"/>
                  <a:gd name="connsiteX957" fmla="*/ 9467 w 10000"/>
                  <a:gd name="connsiteY957" fmla="*/ 5620 h 10000"/>
                  <a:gd name="connsiteX958" fmla="*/ 9467 w 10000"/>
                  <a:gd name="connsiteY958" fmla="*/ 5656 h 10000"/>
                  <a:gd name="connsiteX959" fmla="*/ 9467 w 10000"/>
                  <a:gd name="connsiteY959" fmla="*/ 5661 h 10000"/>
                  <a:gd name="connsiteX960" fmla="*/ 9476 w 10000"/>
                  <a:gd name="connsiteY960" fmla="*/ 5661 h 10000"/>
                  <a:gd name="connsiteX961" fmla="*/ 9481 w 10000"/>
                  <a:gd name="connsiteY961" fmla="*/ 5670 h 10000"/>
                  <a:gd name="connsiteX962" fmla="*/ 9490 w 10000"/>
                  <a:gd name="connsiteY962" fmla="*/ 5670 h 10000"/>
                  <a:gd name="connsiteX963" fmla="*/ 9501 w 10000"/>
                  <a:gd name="connsiteY963" fmla="*/ 5670 h 10000"/>
                  <a:gd name="connsiteX964" fmla="*/ 9523 w 10000"/>
                  <a:gd name="connsiteY964" fmla="*/ 5670 h 10000"/>
                  <a:gd name="connsiteX965" fmla="*/ 9556 w 10000"/>
                  <a:gd name="connsiteY965" fmla="*/ 5661 h 10000"/>
                  <a:gd name="connsiteX966" fmla="*/ 9578 w 10000"/>
                  <a:gd name="connsiteY966" fmla="*/ 5656 h 10000"/>
                  <a:gd name="connsiteX967" fmla="*/ 9597 w 10000"/>
                  <a:gd name="connsiteY967" fmla="*/ 5647 h 10000"/>
                  <a:gd name="connsiteX968" fmla="*/ 9661 w 10000"/>
                  <a:gd name="connsiteY968" fmla="*/ 5602 h 10000"/>
                  <a:gd name="connsiteX969" fmla="*/ 9716 w 10000"/>
                  <a:gd name="connsiteY969" fmla="*/ 5580 h 10000"/>
                  <a:gd name="connsiteX970" fmla="*/ 9724 w 10000"/>
                  <a:gd name="connsiteY970" fmla="*/ 5629 h 10000"/>
                  <a:gd name="connsiteX971" fmla="*/ 9741 w 10000"/>
                  <a:gd name="connsiteY971" fmla="*/ 5670 h 10000"/>
                  <a:gd name="connsiteX972" fmla="*/ 9749 w 10000"/>
                  <a:gd name="connsiteY972" fmla="*/ 5706 h 10000"/>
                  <a:gd name="connsiteX973" fmla="*/ 9749 w 10000"/>
                  <a:gd name="connsiteY973" fmla="*/ 5719 h 10000"/>
                  <a:gd name="connsiteX974" fmla="*/ 9771 w 10000"/>
                  <a:gd name="connsiteY974" fmla="*/ 5719 h 10000"/>
                  <a:gd name="connsiteX975" fmla="*/ 9799 w 10000"/>
                  <a:gd name="connsiteY975" fmla="*/ 5719 h 10000"/>
                  <a:gd name="connsiteX976" fmla="*/ 9837 w 10000"/>
                  <a:gd name="connsiteY976" fmla="*/ 5737 h 10000"/>
                  <a:gd name="connsiteX977" fmla="*/ 9901 w 10000"/>
                  <a:gd name="connsiteY977" fmla="*/ 5774 h 10000"/>
                  <a:gd name="connsiteX978" fmla="*/ 9967 w 10000"/>
                  <a:gd name="connsiteY978" fmla="*/ 5805 h 10000"/>
                  <a:gd name="connsiteX979" fmla="*/ 9981 w 10000"/>
                  <a:gd name="connsiteY979" fmla="*/ 5814 h 10000"/>
                  <a:gd name="connsiteX980" fmla="*/ 10000 w 10000"/>
                  <a:gd name="connsiteY980" fmla="*/ 5922 h 10000"/>
                  <a:gd name="connsiteX981" fmla="*/ 9909 w 10000"/>
                  <a:gd name="connsiteY981" fmla="*/ 5895 h 10000"/>
                  <a:gd name="connsiteX982" fmla="*/ 9868 w 10000"/>
                  <a:gd name="connsiteY982" fmla="*/ 5949 h 10000"/>
                  <a:gd name="connsiteX983" fmla="*/ 9845 w 10000"/>
                  <a:gd name="connsiteY983" fmla="*/ 5963 h 10000"/>
                  <a:gd name="connsiteX984" fmla="*/ 9691 w 10000"/>
                  <a:gd name="connsiteY984" fmla="*/ 5995 h 10000"/>
                  <a:gd name="connsiteX985" fmla="*/ 9619 w 10000"/>
                  <a:gd name="connsiteY985" fmla="*/ 6053 h 10000"/>
                  <a:gd name="connsiteX986" fmla="*/ 9534 w 10000"/>
                  <a:gd name="connsiteY986" fmla="*/ 6130 h 10000"/>
                  <a:gd name="connsiteX987" fmla="*/ 9517 w 10000"/>
                  <a:gd name="connsiteY987" fmla="*/ 6157 h 10000"/>
                  <a:gd name="connsiteX988" fmla="*/ 9501 w 10000"/>
                  <a:gd name="connsiteY988" fmla="*/ 6220 h 10000"/>
                  <a:gd name="connsiteX989" fmla="*/ 9501 w 10000"/>
                  <a:gd name="connsiteY989" fmla="*/ 6292 h 10000"/>
                  <a:gd name="connsiteX990" fmla="*/ 9492 w 10000"/>
                  <a:gd name="connsiteY990" fmla="*/ 6306 h 10000"/>
                  <a:gd name="connsiteX991" fmla="*/ 9445 w 10000"/>
                  <a:gd name="connsiteY991" fmla="*/ 6355 h 10000"/>
                  <a:gd name="connsiteX992" fmla="*/ 9409 w 10000"/>
                  <a:gd name="connsiteY992" fmla="*/ 6396 h 10000"/>
                  <a:gd name="connsiteX993" fmla="*/ 9379 w 10000"/>
                  <a:gd name="connsiteY993" fmla="*/ 6446 h 10000"/>
                  <a:gd name="connsiteX994" fmla="*/ 9332 w 10000"/>
                  <a:gd name="connsiteY994" fmla="*/ 6594 h 10000"/>
                  <a:gd name="connsiteX995" fmla="*/ 9183 w 10000"/>
                  <a:gd name="connsiteY995" fmla="*/ 6536 h 10000"/>
                  <a:gd name="connsiteX996" fmla="*/ 9169 w 10000"/>
                  <a:gd name="connsiteY996" fmla="*/ 6536 h 10000"/>
                  <a:gd name="connsiteX997" fmla="*/ 9161 w 10000"/>
                  <a:gd name="connsiteY997" fmla="*/ 6540 h 10000"/>
                  <a:gd name="connsiteX998" fmla="*/ 9139 w 10000"/>
                  <a:gd name="connsiteY998" fmla="*/ 6522 h 10000"/>
                  <a:gd name="connsiteX999" fmla="*/ 9128 w 10000"/>
                  <a:gd name="connsiteY999" fmla="*/ 6513 h 10000"/>
                  <a:gd name="connsiteX1000" fmla="*/ 9114 w 10000"/>
                  <a:gd name="connsiteY1000" fmla="*/ 6527 h 10000"/>
                  <a:gd name="connsiteX1001" fmla="*/ 9103 w 10000"/>
                  <a:gd name="connsiteY1001" fmla="*/ 6567 h 10000"/>
                  <a:gd name="connsiteX1002" fmla="*/ 9095 w 10000"/>
                  <a:gd name="connsiteY1002" fmla="*/ 6604 h 10000"/>
                  <a:gd name="connsiteX1003" fmla="*/ 9081 w 10000"/>
                  <a:gd name="connsiteY1003" fmla="*/ 6644 h 10000"/>
                  <a:gd name="connsiteX1004" fmla="*/ 9076 w 10000"/>
                  <a:gd name="connsiteY1004" fmla="*/ 6631 h 10000"/>
                  <a:gd name="connsiteX1005" fmla="*/ 9059 w 10000"/>
                  <a:gd name="connsiteY1005" fmla="*/ 6594 h 10000"/>
                  <a:gd name="connsiteX1006" fmla="*/ 9040 w 10000"/>
                  <a:gd name="connsiteY1006" fmla="*/ 6549 h 10000"/>
                  <a:gd name="connsiteX1007" fmla="*/ 9026 w 10000"/>
                  <a:gd name="connsiteY1007" fmla="*/ 6522 h 10000"/>
                  <a:gd name="connsiteX1008" fmla="*/ 9007 w 10000"/>
                  <a:gd name="connsiteY1008" fmla="*/ 6522 h 10000"/>
                  <a:gd name="connsiteX1009" fmla="*/ 9001 w 10000"/>
                  <a:gd name="connsiteY1009" fmla="*/ 6536 h 10000"/>
                  <a:gd name="connsiteX1010" fmla="*/ 8998 w 10000"/>
                  <a:gd name="connsiteY1010" fmla="*/ 6576 h 10000"/>
                  <a:gd name="connsiteX1011" fmla="*/ 8987 w 10000"/>
                  <a:gd name="connsiteY1011" fmla="*/ 6590 h 10000"/>
                  <a:gd name="connsiteX1012" fmla="*/ 8954 w 10000"/>
                  <a:gd name="connsiteY1012" fmla="*/ 6617 h 10000"/>
                  <a:gd name="connsiteX1013" fmla="*/ 8927 w 10000"/>
                  <a:gd name="connsiteY1013" fmla="*/ 6622 h 10000"/>
                  <a:gd name="connsiteX1014" fmla="*/ 8888 w 10000"/>
                  <a:gd name="connsiteY1014" fmla="*/ 6590 h 10000"/>
                  <a:gd name="connsiteX1015" fmla="*/ 8880 w 10000"/>
                  <a:gd name="connsiteY1015" fmla="*/ 6567 h 10000"/>
                  <a:gd name="connsiteX1016" fmla="*/ 8866 w 10000"/>
                  <a:gd name="connsiteY1016" fmla="*/ 6549 h 10000"/>
                  <a:gd name="connsiteX1017" fmla="*/ 8849 w 10000"/>
                  <a:gd name="connsiteY1017" fmla="*/ 6513 h 10000"/>
                  <a:gd name="connsiteX1018" fmla="*/ 8847 w 10000"/>
                  <a:gd name="connsiteY1018" fmla="*/ 6527 h 10000"/>
                  <a:gd name="connsiteX1019" fmla="*/ 8838 w 10000"/>
                  <a:gd name="connsiteY1019" fmla="*/ 6563 h 10000"/>
                  <a:gd name="connsiteX1020" fmla="*/ 8833 w 10000"/>
                  <a:gd name="connsiteY1020" fmla="*/ 6576 h 10000"/>
                  <a:gd name="connsiteX1021" fmla="*/ 8822 w 10000"/>
                  <a:gd name="connsiteY1021" fmla="*/ 6567 h 10000"/>
                  <a:gd name="connsiteX1022" fmla="*/ 8813 w 10000"/>
                  <a:gd name="connsiteY1022" fmla="*/ 6567 h 10000"/>
                  <a:gd name="connsiteX1023" fmla="*/ 8800 w 10000"/>
                  <a:gd name="connsiteY1023" fmla="*/ 6581 h 10000"/>
                  <a:gd name="connsiteX1024" fmla="*/ 8778 w 10000"/>
                  <a:gd name="connsiteY1024" fmla="*/ 6604 h 10000"/>
                  <a:gd name="connsiteX1025" fmla="*/ 8769 w 10000"/>
                  <a:gd name="connsiteY1025" fmla="*/ 6617 h 10000"/>
                  <a:gd name="connsiteX1026" fmla="*/ 8786 w 10000"/>
                  <a:gd name="connsiteY1026" fmla="*/ 6667 h 10000"/>
                  <a:gd name="connsiteX1027" fmla="*/ 8800 w 10000"/>
                  <a:gd name="connsiteY1027" fmla="*/ 6725 h 10000"/>
                  <a:gd name="connsiteX1028" fmla="*/ 8822 w 10000"/>
                  <a:gd name="connsiteY1028" fmla="*/ 6779 h 10000"/>
                  <a:gd name="connsiteX1029" fmla="*/ 8833 w 10000"/>
                  <a:gd name="connsiteY1029" fmla="*/ 6775 h 10000"/>
                  <a:gd name="connsiteX1030" fmla="*/ 8847 w 10000"/>
                  <a:gd name="connsiteY1030" fmla="*/ 6766 h 10000"/>
                  <a:gd name="connsiteX1031" fmla="*/ 8866 w 10000"/>
                  <a:gd name="connsiteY1031" fmla="*/ 6748 h 10000"/>
                  <a:gd name="connsiteX1032" fmla="*/ 8874 w 10000"/>
                  <a:gd name="connsiteY1032" fmla="*/ 6752 h 10000"/>
                  <a:gd name="connsiteX1033" fmla="*/ 8882 w 10000"/>
                  <a:gd name="connsiteY1033" fmla="*/ 6766 h 10000"/>
                  <a:gd name="connsiteX1034" fmla="*/ 8896 w 10000"/>
                  <a:gd name="connsiteY1034" fmla="*/ 6811 h 10000"/>
                  <a:gd name="connsiteX1035" fmla="*/ 8913 w 10000"/>
                  <a:gd name="connsiteY1035" fmla="*/ 6856 h 10000"/>
                  <a:gd name="connsiteX1036" fmla="*/ 8927 w 10000"/>
                  <a:gd name="connsiteY1036" fmla="*/ 6897 h 10000"/>
                  <a:gd name="connsiteX1037" fmla="*/ 8943 w 10000"/>
                  <a:gd name="connsiteY1037" fmla="*/ 6946 h 10000"/>
                  <a:gd name="connsiteX1038" fmla="*/ 8951 w 10000"/>
                  <a:gd name="connsiteY1038" fmla="*/ 6973 h 10000"/>
                  <a:gd name="connsiteX1039" fmla="*/ 8954 w 10000"/>
                  <a:gd name="connsiteY1039" fmla="*/ 6996 h 10000"/>
                  <a:gd name="connsiteX1040" fmla="*/ 8960 w 10000"/>
                  <a:gd name="connsiteY1040" fmla="*/ 7023 h 10000"/>
                  <a:gd name="connsiteX1041" fmla="*/ 8979 w 10000"/>
                  <a:gd name="connsiteY1041" fmla="*/ 7014 h 10000"/>
                  <a:gd name="connsiteX1042" fmla="*/ 8998 w 10000"/>
                  <a:gd name="connsiteY1042" fmla="*/ 6906 h 10000"/>
                  <a:gd name="connsiteX1043" fmla="*/ 9015 w 10000"/>
                  <a:gd name="connsiteY1043" fmla="*/ 6910 h 10000"/>
                  <a:gd name="connsiteX1044" fmla="*/ 9026 w 10000"/>
                  <a:gd name="connsiteY1044" fmla="*/ 6910 h 10000"/>
                  <a:gd name="connsiteX1045" fmla="*/ 9048 w 10000"/>
                  <a:gd name="connsiteY1045" fmla="*/ 6906 h 10000"/>
                  <a:gd name="connsiteX1046" fmla="*/ 9065 w 10000"/>
                  <a:gd name="connsiteY1046" fmla="*/ 6897 h 10000"/>
                  <a:gd name="connsiteX1047" fmla="*/ 9076 w 10000"/>
                  <a:gd name="connsiteY1047" fmla="*/ 6892 h 10000"/>
                  <a:gd name="connsiteX1048" fmla="*/ 9084 w 10000"/>
                  <a:gd name="connsiteY1048" fmla="*/ 6883 h 10000"/>
                  <a:gd name="connsiteX1049" fmla="*/ 9095 w 10000"/>
                  <a:gd name="connsiteY1049" fmla="*/ 6892 h 10000"/>
                  <a:gd name="connsiteX1050" fmla="*/ 9106 w 10000"/>
                  <a:gd name="connsiteY1050" fmla="*/ 6897 h 10000"/>
                  <a:gd name="connsiteX1051" fmla="*/ 9211 w 10000"/>
                  <a:gd name="connsiteY1051" fmla="*/ 7009 h 10000"/>
                  <a:gd name="connsiteX1052" fmla="*/ 9227 w 10000"/>
                  <a:gd name="connsiteY1052" fmla="*/ 7064 h 10000"/>
                  <a:gd name="connsiteX1053" fmla="*/ 9225 w 10000"/>
                  <a:gd name="connsiteY1053" fmla="*/ 7068 h 10000"/>
                  <a:gd name="connsiteX1054" fmla="*/ 9219 w 10000"/>
                  <a:gd name="connsiteY1054" fmla="*/ 7077 h 10000"/>
                  <a:gd name="connsiteX1055" fmla="*/ 9208 w 10000"/>
                  <a:gd name="connsiteY1055" fmla="*/ 7082 h 10000"/>
                  <a:gd name="connsiteX1056" fmla="*/ 9194 w 10000"/>
                  <a:gd name="connsiteY1056" fmla="*/ 7113 h 10000"/>
                  <a:gd name="connsiteX1057" fmla="*/ 9164 w 10000"/>
                  <a:gd name="connsiteY1057" fmla="*/ 7127 h 10000"/>
                  <a:gd name="connsiteX1058" fmla="*/ 9161 w 10000"/>
                  <a:gd name="connsiteY1058" fmla="*/ 7127 h 10000"/>
                  <a:gd name="connsiteX1059" fmla="*/ 9156 w 10000"/>
                  <a:gd name="connsiteY1059" fmla="*/ 7131 h 10000"/>
                  <a:gd name="connsiteX1060" fmla="*/ 9156 w 10000"/>
                  <a:gd name="connsiteY1060" fmla="*/ 7145 h 10000"/>
                  <a:gd name="connsiteX1061" fmla="*/ 9128 w 10000"/>
                  <a:gd name="connsiteY1061" fmla="*/ 7194 h 10000"/>
                  <a:gd name="connsiteX1062" fmla="*/ 9114 w 10000"/>
                  <a:gd name="connsiteY1062" fmla="*/ 7226 h 10000"/>
                  <a:gd name="connsiteX1063" fmla="*/ 9089 w 10000"/>
                  <a:gd name="connsiteY1063" fmla="*/ 7226 h 10000"/>
                  <a:gd name="connsiteX1064" fmla="*/ 9067 w 10000"/>
                  <a:gd name="connsiteY1064" fmla="*/ 7276 h 10000"/>
                  <a:gd name="connsiteX1065" fmla="*/ 9059 w 10000"/>
                  <a:gd name="connsiteY1065" fmla="*/ 7298 h 10000"/>
                  <a:gd name="connsiteX1066" fmla="*/ 9040 w 10000"/>
                  <a:gd name="connsiteY1066" fmla="*/ 7312 h 10000"/>
                  <a:gd name="connsiteX1067" fmla="*/ 8951 w 10000"/>
                  <a:gd name="connsiteY1067" fmla="*/ 7339 h 10000"/>
                  <a:gd name="connsiteX1068" fmla="*/ 8841 w 10000"/>
                  <a:gd name="connsiteY1068" fmla="*/ 7366 h 10000"/>
                  <a:gd name="connsiteX1069" fmla="*/ 8813 w 10000"/>
                  <a:gd name="connsiteY1069" fmla="*/ 7384 h 10000"/>
                  <a:gd name="connsiteX1070" fmla="*/ 8800 w 10000"/>
                  <a:gd name="connsiteY1070" fmla="*/ 7397 h 10000"/>
                  <a:gd name="connsiteX1071" fmla="*/ 8791 w 10000"/>
                  <a:gd name="connsiteY1071" fmla="*/ 7397 h 10000"/>
                  <a:gd name="connsiteX1072" fmla="*/ 8786 w 10000"/>
                  <a:gd name="connsiteY1072" fmla="*/ 7582 h 10000"/>
                  <a:gd name="connsiteX1073" fmla="*/ 8775 w 10000"/>
                  <a:gd name="connsiteY1073" fmla="*/ 7591 h 10000"/>
                  <a:gd name="connsiteX1074" fmla="*/ 8753 w 10000"/>
                  <a:gd name="connsiteY1074" fmla="*/ 7614 h 10000"/>
                  <a:gd name="connsiteX1075" fmla="*/ 8711 w 10000"/>
                  <a:gd name="connsiteY1075" fmla="*/ 7627 h 10000"/>
                  <a:gd name="connsiteX1076" fmla="*/ 8670 w 10000"/>
                  <a:gd name="connsiteY1076" fmla="*/ 7645 h 10000"/>
                  <a:gd name="connsiteX1077" fmla="*/ 8645 w 10000"/>
                  <a:gd name="connsiteY1077" fmla="*/ 7659 h 10000"/>
                  <a:gd name="connsiteX1078" fmla="*/ 8620 w 10000"/>
                  <a:gd name="connsiteY1078" fmla="*/ 7673 h 10000"/>
                  <a:gd name="connsiteX1079" fmla="*/ 8598 w 10000"/>
                  <a:gd name="connsiteY1079" fmla="*/ 7695 h 10000"/>
                  <a:gd name="connsiteX1080" fmla="*/ 8576 w 10000"/>
                  <a:gd name="connsiteY1080" fmla="*/ 7736 h 10000"/>
                  <a:gd name="connsiteX1081" fmla="*/ 8568 w 10000"/>
                  <a:gd name="connsiteY1081" fmla="*/ 7740 h 10000"/>
                  <a:gd name="connsiteX1082" fmla="*/ 8551 w 10000"/>
                  <a:gd name="connsiteY1082" fmla="*/ 7740 h 10000"/>
                  <a:gd name="connsiteX1083" fmla="*/ 8526 w 10000"/>
                  <a:gd name="connsiteY1083" fmla="*/ 7727 h 10000"/>
                  <a:gd name="connsiteX1084" fmla="*/ 8493 w 10000"/>
                  <a:gd name="connsiteY1084" fmla="*/ 7713 h 10000"/>
                  <a:gd name="connsiteX1085" fmla="*/ 8463 w 10000"/>
                  <a:gd name="connsiteY1085" fmla="*/ 7709 h 10000"/>
                  <a:gd name="connsiteX1086" fmla="*/ 8430 w 10000"/>
                  <a:gd name="connsiteY1086" fmla="*/ 7695 h 10000"/>
                  <a:gd name="connsiteX1087" fmla="*/ 8397 w 10000"/>
                  <a:gd name="connsiteY1087" fmla="*/ 7682 h 10000"/>
                  <a:gd name="connsiteX1088" fmla="*/ 8372 w 10000"/>
                  <a:gd name="connsiteY1088" fmla="*/ 7682 h 10000"/>
                  <a:gd name="connsiteX1089" fmla="*/ 8355 w 10000"/>
                  <a:gd name="connsiteY1089" fmla="*/ 7686 h 10000"/>
                  <a:gd name="connsiteX1090" fmla="*/ 8350 w 10000"/>
                  <a:gd name="connsiteY1090" fmla="*/ 7709 h 10000"/>
                  <a:gd name="connsiteX1091" fmla="*/ 8339 w 10000"/>
                  <a:gd name="connsiteY1091" fmla="*/ 7740 h 10000"/>
                  <a:gd name="connsiteX1092" fmla="*/ 8328 w 10000"/>
                  <a:gd name="connsiteY1092" fmla="*/ 7772 h 10000"/>
                  <a:gd name="connsiteX1093" fmla="*/ 8317 w 10000"/>
                  <a:gd name="connsiteY1093" fmla="*/ 7785 h 10000"/>
                  <a:gd name="connsiteX1094" fmla="*/ 8292 w 10000"/>
                  <a:gd name="connsiteY1094" fmla="*/ 7812 h 10000"/>
                  <a:gd name="connsiteX1095" fmla="*/ 8284 w 10000"/>
                  <a:gd name="connsiteY1095" fmla="*/ 7817 h 10000"/>
                  <a:gd name="connsiteX1096" fmla="*/ 8270 w 10000"/>
                  <a:gd name="connsiteY1096" fmla="*/ 7857 h 10000"/>
                  <a:gd name="connsiteX1097" fmla="*/ 8251 w 10000"/>
                  <a:gd name="connsiteY1097" fmla="*/ 7916 h 10000"/>
                  <a:gd name="connsiteX1098" fmla="*/ 8223 w 10000"/>
                  <a:gd name="connsiteY1098" fmla="*/ 8002 h 10000"/>
                  <a:gd name="connsiteX1099" fmla="*/ 8206 w 10000"/>
                  <a:gd name="connsiteY1099" fmla="*/ 8051 h 10000"/>
                  <a:gd name="connsiteX1100" fmla="*/ 8198 w 10000"/>
                  <a:gd name="connsiteY1100" fmla="*/ 8056 h 10000"/>
                  <a:gd name="connsiteX1101" fmla="*/ 8179 w 10000"/>
                  <a:gd name="connsiteY1101" fmla="*/ 8065 h 10000"/>
                  <a:gd name="connsiteX1102" fmla="*/ 8140 w 10000"/>
                  <a:gd name="connsiteY1102" fmla="*/ 8074 h 10000"/>
                  <a:gd name="connsiteX1103" fmla="*/ 8102 w 10000"/>
                  <a:gd name="connsiteY1103" fmla="*/ 8088 h 10000"/>
                  <a:gd name="connsiteX1104" fmla="*/ 8068 w 10000"/>
                  <a:gd name="connsiteY1104" fmla="*/ 8092 h 10000"/>
                  <a:gd name="connsiteX1105" fmla="*/ 8057 w 10000"/>
                  <a:gd name="connsiteY1105" fmla="*/ 8101 h 10000"/>
                  <a:gd name="connsiteX1106" fmla="*/ 8057 w 10000"/>
                  <a:gd name="connsiteY1106" fmla="*/ 8128 h 10000"/>
                  <a:gd name="connsiteX1107" fmla="*/ 8052 w 10000"/>
                  <a:gd name="connsiteY1107" fmla="*/ 8160 h 10000"/>
                  <a:gd name="connsiteX1108" fmla="*/ 8046 w 10000"/>
                  <a:gd name="connsiteY1108" fmla="*/ 8155 h 10000"/>
                  <a:gd name="connsiteX1109" fmla="*/ 8038 w 10000"/>
                  <a:gd name="connsiteY1109" fmla="*/ 8146 h 10000"/>
                  <a:gd name="connsiteX1110" fmla="*/ 8038 w 10000"/>
                  <a:gd name="connsiteY1110" fmla="*/ 8142 h 10000"/>
                  <a:gd name="connsiteX1111" fmla="*/ 8035 w 10000"/>
                  <a:gd name="connsiteY1111" fmla="*/ 8115 h 10000"/>
                  <a:gd name="connsiteX1112" fmla="*/ 8030 w 10000"/>
                  <a:gd name="connsiteY1112" fmla="*/ 8088 h 10000"/>
                  <a:gd name="connsiteX1113" fmla="*/ 8019 w 10000"/>
                  <a:gd name="connsiteY1113" fmla="*/ 8078 h 10000"/>
                  <a:gd name="connsiteX1114" fmla="*/ 8013 w 10000"/>
                  <a:gd name="connsiteY1114" fmla="*/ 8088 h 10000"/>
                  <a:gd name="connsiteX1115" fmla="*/ 7994 w 10000"/>
                  <a:gd name="connsiteY1115" fmla="*/ 8119 h 10000"/>
                  <a:gd name="connsiteX1116" fmla="*/ 7977 w 10000"/>
                  <a:gd name="connsiteY1116" fmla="*/ 8146 h 10000"/>
                  <a:gd name="connsiteX1117" fmla="*/ 7955 w 10000"/>
                  <a:gd name="connsiteY1117" fmla="*/ 8173 h 10000"/>
                  <a:gd name="connsiteX1118" fmla="*/ 7933 w 10000"/>
                  <a:gd name="connsiteY1118" fmla="*/ 8200 h 10000"/>
                  <a:gd name="connsiteX1119" fmla="*/ 7922 w 10000"/>
                  <a:gd name="connsiteY1119" fmla="*/ 8236 h 10000"/>
                  <a:gd name="connsiteX1120" fmla="*/ 7908 w 10000"/>
                  <a:gd name="connsiteY1120" fmla="*/ 8286 h 10000"/>
                  <a:gd name="connsiteX1121" fmla="*/ 7914 w 10000"/>
                  <a:gd name="connsiteY1121" fmla="*/ 8290 h 10000"/>
                  <a:gd name="connsiteX1122" fmla="*/ 7917 w 10000"/>
                  <a:gd name="connsiteY1122" fmla="*/ 8300 h 10000"/>
                  <a:gd name="connsiteX1123" fmla="*/ 7925 w 10000"/>
                  <a:gd name="connsiteY1123" fmla="*/ 8313 h 10000"/>
                  <a:gd name="connsiteX1124" fmla="*/ 7939 w 10000"/>
                  <a:gd name="connsiteY1124" fmla="*/ 8331 h 10000"/>
                  <a:gd name="connsiteX1125" fmla="*/ 7947 w 10000"/>
                  <a:gd name="connsiteY1125" fmla="*/ 8345 h 10000"/>
                  <a:gd name="connsiteX1126" fmla="*/ 7961 w 10000"/>
                  <a:gd name="connsiteY1126" fmla="*/ 8367 h 10000"/>
                  <a:gd name="connsiteX1127" fmla="*/ 7969 w 10000"/>
                  <a:gd name="connsiteY1127" fmla="*/ 8381 h 10000"/>
                  <a:gd name="connsiteX1128" fmla="*/ 7972 w 10000"/>
                  <a:gd name="connsiteY1128" fmla="*/ 8394 h 10000"/>
                  <a:gd name="connsiteX1129" fmla="*/ 7977 w 10000"/>
                  <a:gd name="connsiteY1129" fmla="*/ 8421 h 10000"/>
                  <a:gd name="connsiteX1130" fmla="*/ 7986 w 10000"/>
                  <a:gd name="connsiteY1130" fmla="*/ 8444 h 10000"/>
                  <a:gd name="connsiteX1131" fmla="*/ 7997 w 10000"/>
                  <a:gd name="connsiteY1131" fmla="*/ 8471 h 10000"/>
                  <a:gd name="connsiteX1132" fmla="*/ 7964 w 10000"/>
                  <a:gd name="connsiteY1132" fmla="*/ 8561 h 10000"/>
                  <a:gd name="connsiteX1133" fmla="*/ 7889 w 10000"/>
                  <a:gd name="connsiteY1133" fmla="*/ 8579 h 10000"/>
                  <a:gd name="connsiteX1134" fmla="*/ 7864 w 10000"/>
                  <a:gd name="connsiteY1134" fmla="*/ 8561 h 10000"/>
                  <a:gd name="connsiteX1135" fmla="*/ 7834 w 10000"/>
                  <a:gd name="connsiteY1135" fmla="*/ 8525 h 10000"/>
                  <a:gd name="connsiteX1136" fmla="*/ 7801 w 10000"/>
                  <a:gd name="connsiteY1136" fmla="*/ 8498 h 10000"/>
                  <a:gd name="connsiteX1137" fmla="*/ 7776 w 10000"/>
                  <a:gd name="connsiteY1137" fmla="*/ 8484 h 10000"/>
                  <a:gd name="connsiteX1138" fmla="*/ 7765 w 10000"/>
                  <a:gd name="connsiteY1138" fmla="*/ 8502 h 10000"/>
                  <a:gd name="connsiteX1139" fmla="*/ 7754 w 10000"/>
                  <a:gd name="connsiteY1139" fmla="*/ 8530 h 10000"/>
                  <a:gd name="connsiteX1140" fmla="*/ 7737 w 10000"/>
                  <a:gd name="connsiteY1140" fmla="*/ 8575 h 10000"/>
                  <a:gd name="connsiteX1141" fmla="*/ 7724 w 10000"/>
                  <a:gd name="connsiteY1141" fmla="*/ 8588 h 10000"/>
                  <a:gd name="connsiteX1142" fmla="*/ 7699 w 10000"/>
                  <a:gd name="connsiteY1142" fmla="*/ 8602 h 10000"/>
                  <a:gd name="connsiteX1143" fmla="*/ 7666 w 10000"/>
                  <a:gd name="connsiteY1143" fmla="*/ 8633 h 10000"/>
                  <a:gd name="connsiteX1144" fmla="*/ 7666 w 10000"/>
                  <a:gd name="connsiteY1144" fmla="*/ 8647 h 10000"/>
                  <a:gd name="connsiteX1145" fmla="*/ 7668 w 10000"/>
                  <a:gd name="connsiteY1145" fmla="*/ 8674 h 10000"/>
                  <a:gd name="connsiteX1146" fmla="*/ 7679 w 10000"/>
                  <a:gd name="connsiteY1146" fmla="*/ 8746 h 10000"/>
                  <a:gd name="connsiteX1147" fmla="*/ 7679 w 10000"/>
                  <a:gd name="connsiteY1147" fmla="*/ 8791 h 10000"/>
                  <a:gd name="connsiteX1148" fmla="*/ 7679 w 10000"/>
                  <a:gd name="connsiteY1148" fmla="*/ 8832 h 10000"/>
                  <a:gd name="connsiteX1149" fmla="*/ 7688 w 10000"/>
                  <a:gd name="connsiteY1149" fmla="*/ 8868 h 10000"/>
                  <a:gd name="connsiteX1150" fmla="*/ 7602 w 10000"/>
                  <a:gd name="connsiteY1150" fmla="*/ 8890 h 10000"/>
                  <a:gd name="connsiteX1151" fmla="*/ 7602 w 10000"/>
                  <a:gd name="connsiteY1151" fmla="*/ 8908 h 10000"/>
                  <a:gd name="connsiteX1152" fmla="*/ 7602 w 10000"/>
                  <a:gd name="connsiteY1152" fmla="*/ 8963 h 10000"/>
                  <a:gd name="connsiteX1153" fmla="*/ 7591 w 10000"/>
                  <a:gd name="connsiteY1153" fmla="*/ 8963 h 10000"/>
                  <a:gd name="connsiteX1154" fmla="*/ 7577 w 10000"/>
                  <a:gd name="connsiteY1154" fmla="*/ 8949 h 10000"/>
                  <a:gd name="connsiteX1155" fmla="*/ 7552 w 10000"/>
                  <a:gd name="connsiteY1155" fmla="*/ 8922 h 10000"/>
                  <a:gd name="connsiteX1156" fmla="*/ 7539 w 10000"/>
                  <a:gd name="connsiteY1156" fmla="*/ 8895 h 10000"/>
                  <a:gd name="connsiteX1157" fmla="*/ 7514 w 10000"/>
                  <a:gd name="connsiteY1157" fmla="*/ 8859 h 10000"/>
                  <a:gd name="connsiteX1158" fmla="*/ 7489 w 10000"/>
                  <a:gd name="connsiteY1158" fmla="*/ 8841 h 10000"/>
                  <a:gd name="connsiteX1159" fmla="*/ 7467 w 10000"/>
                  <a:gd name="connsiteY1159" fmla="*/ 8832 h 10000"/>
                  <a:gd name="connsiteX1160" fmla="*/ 7459 w 10000"/>
                  <a:gd name="connsiteY1160" fmla="*/ 8827 h 10000"/>
                  <a:gd name="connsiteX1161" fmla="*/ 7442 w 10000"/>
                  <a:gd name="connsiteY1161" fmla="*/ 8827 h 10000"/>
                  <a:gd name="connsiteX1162" fmla="*/ 7425 w 10000"/>
                  <a:gd name="connsiteY1162" fmla="*/ 8827 h 10000"/>
                  <a:gd name="connsiteX1163" fmla="*/ 7406 w 10000"/>
                  <a:gd name="connsiteY1163" fmla="*/ 8827 h 10000"/>
                  <a:gd name="connsiteX1164" fmla="*/ 7379 w 10000"/>
                  <a:gd name="connsiteY1164" fmla="*/ 8827 h 10000"/>
                  <a:gd name="connsiteX1165" fmla="*/ 7359 w 10000"/>
                  <a:gd name="connsiteY1165" fmla="*/ 8827 h 10000"/>
                  <a:gd name="connsiteX1166" fmla="*/ 7334 w 10000"/>
                  <a:gd name="connsiteY1166" fmla="*/ 8827 h 10000"/>
                  <a:gd name="connsiteX1167" fmla="*/ 7318 w 10000"/>
                  <a:gd name="connsiteY1167" fmla="*/ 8827 h 10000"/>
                  <a:gd name="connsiteX1168" fmla="*/ 7290 w 10000"/>
                  <a:gd name="connsiteY1168" fmla="*/ 8827 h 10000"/>
                  <a:gd name="connsiteX1169" fmla="*/ 7265 w 10000"/>
                  <a:gd name="connsiteY1169" fmla="*/ 8832 h 10000"/>
                  <a:gd name="connsiteX1170" fmla="*/ 7254 w 10000"/>
                  <a:gd name="connsiteY1170" fmla="*/ 8832 h 10000"/>
                  <a:gd name="connsiteX1171" fmla="*/ 7249 w 10000"/>
                  <a:gd name="connsiteY1171" fmla="*/ 8845 h 10000"/>
                  <a:gd name="connsiteX1172" fmla="*/ 7246 w 10000"/>
                  <a:gd name="connsiteY1172" fmla="*/ 8859 h 10000"/>
                  <a:gd name="connsiteX1173" fmla="*/ 7241 w 10000"/>
                  <a:gd name="connsiteY1173" fmla="*/ 8881 h 10000"/>
                  <a:gd name="connsiteX1174" fmla="*/ 7238 w 10000"/>
                  <a:gd name="connsiteY1174" fmla="*/ 8917 h 10000"/>
                  <a:gd name="connsiteX1175" fmla="*/ 7238 w 10000"/>
                  <a:gd name="connsiteY1175" fmla="*/ 8935 h 10000"/>
                  <a:gd name="connsiteX1176" fmla="*/ 7224 w 10000"/>
                  <a:gd name="connsiteY1176" fmla="*/ 8935 h 10000"/>
                  <a:gd name="connsiteX1177" fmla="*/ 7205 w 10000"/>
                  <a:gd name="connsiteY1177" fmla="*/ 8935 h 10000"/>
                  <a:gd name="connsiteX1178" fmla="*/ 7183 w 10000"/>
                  <a:gd name="connsiteY1178" fmla="*/ 8931 h 10000"/>
                  <a:gd name="connsiteX1179" fmla="*/ 7169 w 10000"/>
                  <a:gd name="connsiteY1179" fmla="*/ 8931 h 10000"/>
                  <a:gd name="connsiteX1180" fmla="*/ 7150 w 10000"/>
                  <a:gd name="connsiteY1180" fmla="*/ 8931 h 10000"/>
                  <a:gd name="connsiteX1181" fmla="*/ 7136 w 10000"/>
                  <a:gd name="connsiteY1181" fmla="*/ 8917 h 10000"/>
                  <a:gd name="connsiteX1182" fmla="*/ 7136 w 10000"/>
                  <a:gd name="connsiteY1182" fmla="*/ 8895 h 10000"/>
                  <a:gd name="connsiteX1183" fmla="*/ 7141 w 10000"/>
                  <a:gd name="connsiteY1183" fmla="*/ 8890 h 10000"/>
                  <a:gd name="connsiteX1184" fmla="*/ 7166 w 10000"/>
                  <a:gd name="connsiteY1184" fmla="*/ 8854 h 10000"/>
                  <a:gd name="connsiteX1185" fmla="*/ 7177 w 10000"/>
                  <a:gd name="connsiteY1185" fmla="*/ 8832 h 10000"/>
                  <a:gd name="connsiteX1186" fmla="*/ 7185 w 10000"/>
                  <a:gd name="connsiteY1186" fmla="*/ 8814 h 10000"/>
                  <a:gd name="connsiteX1187" fmla="*/ 7199 w 10000"/>
                  <a:gd name="connsiteY1187" fmla="*/ 8787 h 10000"/>
                  <a:gd name="connsiteX1188" fmla="*/ 7205 w 10000"/>
                  <a:gd name="connsiteY1188" fmla="*/ 8773 h 10000"/>
                  <a:gd name="connsiteX1189" fmla="*/ 7213 w 10000"/>
                  <a:gd name="connsiteY1189" fmla="*/ 8701 h 10000"/>
                  <a:gd name="connsiteX1190" fmla="*/ 7216 w 10000"/>
                  <a:gd name="connsiteY1190" fmla="*/ 8683 h 10000"/>
                  <a:gd name="connsiteX1191" fmla="*/ 7221 w 10000"/>
                  <a:gd name="connsiteY1191" fmla="*/ 8656 h 10000"/>
                  <a:gd name="connsiteX1192" fmla="*/ 7221 w 10000"/>
                  <a:gd name="connsiteY1192" fmla="*/ 8633 h 10000"/>
                  <a:gd name="connsiteX1193" fmla="*/ 7221 w 10000"/>
                  <a:gd name="connsiteY1193" fmla="*/ 8615 h 10000"/>
                  <a:gd name="connsiteX1194" fmla="*/ 7221 w 10000"/>
                  <a:gd name="connsiteY1194" fmla="*/ 8593 h 10000"/>
                  <a:gd name="connsiteX1195" fmla="*/ 7221 w 10000"/>
                  <a:gd name="connsiteY1195" fmla="*/ 8566 h 10000"/>
                  <a:gd name="connsiteX1196" fmla="*/ 7224 w 10000"/>
                  <a:gd name="connsiteY1196" fmla="*/ 8561 h 10000"/>
                  <a:gd name="connsiteX1197" fmla="*/ 7238 w 10000"/>
                  <a:gd name="connsiteY1197" fmla="*/ 8543 h 10000"/>
                  <a:gd name="connsiteX1198" fmla="*/ 7241 w 10000"/>
                  <a:gd name="connsiteY1198" fmla="*/ 8530 h 10000"/>
                  <a:gd name="connsiteX1199" fmla="*/ 7249 w 10000"/>
                  <a:gd name="connsiteY1199" fmla="*/ 8512 h 10000"/>
                  <a:gd name="connsiteX1200" fmla="*/ 7249 w 10000"/>
                  <a:gd name="connsiteY1200" fmla="*/ 8502 h 10000"/>
                  <a:gd name="connsiteX1201" fmla="*/ 7249 w 10000"/>
                  <a:gd name="connsiteY1201" fmla="*/ 8475 h 10000"/>
                  <a:gd name="connsiteX1202" fmla="*/ 7246 w 10000"/>
                  <a:gd name="connsiteY1202" fmla="*/ 8457 h 10000"/>
                  <a:gd name="connsiteX1203" fmla="*/ 7241 w 10000"/>
                  <a:gd name="connsiteY1203" fmla="*/ 8444 h 10000"/>
                  <a:gd name="connsiteX1204" fmla="*/ 7232 w 10000"/>
                  <a:gd name="connsiteY1204" fmla="*/ 8435 h 10000"/>
                  <a:gd name="connsiteX1205" fmla="*/ 7224 w 10000"/>
                  <a:gd name="connsiteY1205" fmla="*/ 8430 h 10000"/>
                  <a:gd name="connsiteX1206" fmla="*/ 7208 w 10000"/>
                  <a:gd name="connsiteY1206" fmla="*/ 8408 h 10000"/>
                  <a:gd name="connsiteX1207" fmla="*/ 7199 w 10000"/>
                  <a:gd name="connsiteY1207" fmla="*/ 8403 h 10000"/>
                  <a:gd name="connsiteX1208" fmla="*/ 7205 w 10000"/>
                  <a:gd name="connsiteY1208" fmla="*/ 8372 h 10000"/>
                  <a:gd name="connsiteX1209" fmla="*/ 7208 w 10000"/>
                  <a:gd name="connsiteY1209" fmla="*/ 8354 h 10000"/>
                  <a:gd name="connsiteX1210" fmla="*/ 7213 w 10000"/>
                  <a:gd name="connsiteY1210" fmla="*/ 8345 h 10000"/>
                  <a:gd name="connsiteX1211" fmla="*/ 7224 w 10000"/>
                  <a:gd name="connsiteY1211" fmla="*/ 8331 h 10000"/>
                  <a:gd name="connsiteX1212" fmla="*/ 7238 w 10000"/>
                  <a:gd name="connsiteY1212" fmla="*/ 8313 h 10000"/>
                  <a:gd name="connsiteX1213" fmla="*/ 7241 w 10000"/>
                  <a:gd name="connsiteY1213" fmla="*/ 8304 h 10000"/>
                  <a:gd name="connsiteX1214" fmla="*/ 7254 w 10000"/>
                  <a:gd name="connsiteY1214" fmla="*/ 8286 h 10000"/>
                  <a:gd name="connsiteX1215" fmla="*/ 7265 w 10000"/>
                  <a:gd name="connsiteY1215" fmla="*/ 8272 h 10000"/>
                  <a:gd name="connsiteX1216" fmla="*/ 7271 w 10000"/>
                  <a:gd name="connsiteY1216" fmla="*/ 8263 h 10000"/>
                  <a:gd name="connsiteX1217" fmla="*/ 7279 w 10000"/>
                  <a:gd name="connsiteY1217" fmla="*/ 8245 h 10000"/>
                  <a:gd name="connsiteX1218" fmla="*/ 7274 w 10000"/>
                  <a:gd name="connsiteY1218" fmla="*/ 8223 h 10000"/>
                  <a:gd name="connsiteX1219" fmla="*/ 7265 w 10000"/>
                  <a:gd name="connsiteY1219" fmla="*/ 8200 h 10000"/>
                  <a:gd name="connsiteX1220" fmla="*/ 7263 w 10000"/>
                  <a:gd name="connsiteY1220" fmla="*/ 8187 h 10000"/>
                  <a:gd name="connsiteX1221" fmla="*/ 7257 w 10000"/>
                  <a:gd name="connsiteY1221" fmla="*/ 8187 h 10000"/>
                  <a:gd name="connsiteX1222" fmla="*/ 7254 w 10000"/>
                  <a:gd name="connsiteY1222" fmla="*/ 8196 h 10000"/>
                  <a:gd name="connsiteX1223" fmla="*/ 7246 w 10000"/>
                  <a:gd name="connsiteY1223" fmla="*/ 8209 h 10000"/>
                  <a:gd name="connsiteX1224" fmla="*/ 7241 w 10000"/>
                  <a:gd name="connsiteY1224" fmla="*/ 8209 h 10000"/>
                  <a:gd name="connsiteX1225" fmla="*/ 7238 w 10000"/>
                  <a:gd name="connsiteY1225" fmla="*/ 8214 h 10000"/>
                  <a:gd name="connsiteX1226" fmla="*/ 7221 w 10000"/>
                  <a:gd name="connsiteY1226" fmla="*/ 8173 h 10000"/>
                  <a:gd name="connsiteX1227" fmla="*/ 7185 w 10000"/>
                  <a:gd name="connsiteY1227" fmla="*/ 8106 h 10000"/>
                  <a:gd name="connsiteX1228" fmla="*/ 7174 w 10000"/>
                  <a:gd name="connsiteY1228" fmla="*/ 8078 h 10000"/>
                  <a:gd name="connsiteX1229" fmla="*/ 7169 w 10000"/>
                  <a:gd name="connsiteY1229" fmla="*/ 8056 h 10000"/>
                  <a:gd name="connsiteX1230" fmla="*/ 7166 w 10000"/>
                  <a:gd name="connsiteY1230" fmla="*/ 8042 h 10000"/>
                  <a:gd name="connsiteX1231" fmla="*/ 7161 w 10000"/>
                  <a:gd name="connsiteY1231" fmla="*/ 8051 h 10000"/>
                  <a:gd name="connsiteX1232" fmla="*/ 7158 w 10000"/>
                  <a:gd name="connsiteY1232" fmla="*/ 8051 h 10000"/>
                  <a:gd name="connsiteX1233" fmla="*/ 7141 w 10000"/>
                  <a:gd name="connsiteY1233" fmla="*/ 8056 h 10000"/>
                  <a:gd name="connsiteX1234" fmla="*/ 7116 w 10000"/>
                  <a:gd name="connsiteY1234" fmla="*/ 8051 h 10000"/>
                  <a:gd name="connsiteX1235" fmla="*/ 7094 w 10000"/>
                  <a:gd name="connsiteY1235" fmla="*/ 8051 h 10000"/>
                  <a:gd name="connsiteX1236" fmla="*/ 7081 w 10000"/>
                  <a:gd name="connsiteY1236" fmla="*/ 8011 h 10000"/>
                  <a:gd name="connsiteX1237" fmla="*/ 7081 w 10000"/>
                  <a:gd name="connsiteY1237" fmla="*/ 8002 h 10000"/>
                  <a:gd name="connsiteX1238" fmla="*/ 7078 w 10000"/>
                  <a:gd name="connsiteY1238" fmla="*/ 7984 h 10000"/>
                  <a:gd name="connsiteX1239" fmla="*/ 7072 w 10000"/>
                  <a:gd name="connsiteY1239" fmla="*/ 7970 h 10000"/>
                  <a:gd name="connsiteX1240" fmla="*/ 7045 w 10000"/>
                  <a:gd name="connsiteY1240" fmla="*/ 7948 h 10000"/>
                  <a:gd name="connsiteX1241" fmla="*/ 7020 w 10000"/>
                  <a:gd name="connsiteY1241" fmla="*/ 7957 h 10000"/>
                  <a:gd name="connsiteX1242" fmla="*/ 7001 w 10000"/>
                  <a:gd name="connsiteY1242" fmla="*/ 7970 h 10000"/>
                  <a:gd name="connsiteX1243" fmla="*/ 6981 w 10000"/>
                  <a:gd name="connsiteY1243" fmla="*/ 7984 h 10000"/>
                  <a:gd name="connsiteX1244" fmla="*/ 6976 w 10000"/>
                  <a:gd name="connsiteY1244" fmla="*/ 7984 h 10000"/>
                  <a:gd name="connsiteX1245" fmla="*/ 6973 w 10000"/>
                  <a:gd name="connsiteY1245" fmla="*/ 7984 h 10000"/>
                  <a:gd name="connsiteX1246" fmla="*/ 6959 w 10000"/>
                  <a:gd name="connsiteY1246" fmla="*/ 7984 h 10000"/>
                  <a:gd name="connsiteX1247" fmla="*/ 6948 w 10000"/>
                  <a:gd name="connsiteY1247" fmla="*/ 7961 h 10000"/>
                  <a:gd name="connsiteX1248" fmla="*/ 6934 w 10000"/>
                  <a:gd name="connsiteY1248" fmla="*/ 7943 h 10000"/>
                  <a:gd name="connsiteX1249" fmla="*/ 6932 w 10000"/>
                  <a:gd name="connsiteY1249" fmla="*/ 7943 h 10000"/>
                  <a:gd name="connsiteX1250" fmla="*/ 6918 w 10000"/>
                  <a:gd name="connsiteY1250" fmla="*/ 7961 h 10000"/>
                  <a:gd name="connsiteX1251" fmla="*/ 6904 w 10000"/>
                  <a:gd name="connsiteY1251" fmla="*/ 7975 h 10000"/>
                  <a:gd name="connsiteX1252" fmla="*/ 6896 w 10000"/>
                  <a:gd name="connsiteY1252" fmla="*/ 7997 h 10000"/>
                  <a:gd name="connsiteX1253" fmla="*/ 6887 w 10000"/>
                  <a:gd name="connsiteY1253" fmla="*/ 8002 h 10000"/>
                  <a:gd name="connsiteX1254" fmla="*/ 6879 w 10000"/>
                  <a:gd name="connsiteY1254" fmla="*/ 8011 h 10000"/>
                  <a:gd name="connsiteX1255" fmla="*/ 6868 w 10000"/>
                  <a:gd name="connsiteY1255" fmla="*/ 8015 h 10000"/>
                  <a:gd name="connsiteX1256" fmla="*/ 6852 w 10000"/>
                  <a:gd name="connsiteY1256" fmla="*/ 8024 h 10000"/>
                  <a:gd name="connsiteX1257" fmla="*/ 6813 w 10000"/>
                  <a:gd name="connsiteY1257" fmla="*/ 8042 h 10000"/>
                  <a:gd name="connsiteX1258" fmla="*/ 6780 w 10000"/>
                  <a:gd name="connsiteY1258" fmla="*/ 8065 h 10000"/>
                  <a:gd name="connsiteX1259" fmla="*/ 6763 w 10000"/>
                  <a:gd name="connsiteY1259" fmla="*/ 8078 h 10000"/>
                  <a:gd name="connsiteX1260" fmla="*/ 6755 w 10000"/>
                  <a:gd name="connsiteY1260" fmla="*/ 8088 h 10000"/>
                  <a:gd name="connsiteX1261" fmla="*/ 6716 w 10000"/>
                  <a:gd name="connsiteY1261" fmla="*/ 8119 h 10000"/>
                  <a:gd name="connsiteX1262" fmla="*/ 6711 w 10000"/>
                  <a:gd name="connsiteY1262" fmla="*/ 8128 h 10000"/>
                  <a:gd name="connsiteX1263" fmla="*/ 6711 w 10000"/>
                  <a:gd name="connsiteY1263" fmla="*/ 8169 h 10000"/>
                  <a:gd name="connsiteX1264" fmla="*/ 6711 w 10000"/>
                  <a:gd name="connsiteY1264" fmla="*/ 8173 h 10000"/>
                  <a:gd name="connsiteX1265" fmla="*/ 6716 w 10000"/>
                  <a:gd name="connsiteY1265" fmla="*/ 8200 h 10000"/>
                  <a:gd name="connsiteX1266" fmla="*/ 6708 w 10000"/>
                  <a:gd name="connsiteY1266" fmla="*/ 8223 h 10000"/>
                  <a:gd name="connsiteX1267" fmla="*/ 6708 w 10000"/>
                  <a:gd name="connsiteY1267" fmla="*/ 8236 h 10000"/>
                  <a:gd name="connsiteX1268" fmla="*/ 6708 w 10000"/>
                  <a:gd name="connsiteY1268" fmla="*/ 8272 h 10000"/>
                  <a:gd name="connsiteX1269" fmla="*/ 6711 w 10000"/>
                  <a:gd name="connsiteY1269" fmla="*/ 8290 h 10000"/>
                  <a:gd name="connsiteX1270" fmla="*/ 6716 w 10000"/>
                  <a:gd name="connsiteY1270" fmla="*/ 8304 h 10000"/>
                  <a:gd name="connsiteX1271" fmla="*/ 6711 w 10000"/>
                  <a:gd name="connsiteY1271" fmla="*/ 8313 h 10000"/>
                  <a:gd name="connsiteX1272" fmla="*/ 6683 w 10000"/>
                  <a:gd name="connsiteY1272" fmla="*/ 8318 h 10000"/>
                  <a:gd name="connsiteX1273" fmla="*/ 6661 w 10000"/>
                  <a:gd name="connsiteY1273" fmla="*/ 8327 h 10000"/>
                  <a:gd name="connsiteX1274" fmla="*/ 6631 w 10000"/>
                  <a:gd name="connsiteY1274" fmla="*/ 8327 h 10000"/>
                  <a:gd name="connsiteX1275" fmla="*/ 6611 w 10000"/>
                  <a:gd name="connsiteY1275" fmla="*/ 8327 h 10000"/>
                  <a:gd name="connsiteX1276" fmla="*/ 6598 w 10000"/>
                  <a:gd name="connsiteY1276" fmla="*/ 8327 h 10000"/>
                  <a:gd name="connsiteX1277" fmla="*/ 6595 w 10000"/>
                  <a:gd name="connsiteY1277" fmla="*/ 8340 h 10000"/>
                  <a:gd name="connsiteX1278" fmla="*/ 6587 w 10000"/>
                  <a:gd name="connsiteY1278" fmla="*/ 8358 h 10000"/>
                  <a:gd name="connsiteX1279" fmla="*/ 6578 w 10000"/>
                  <a:gd name="connsiteY1279" fmla="*/ 8408 h 10000"/>
                  <a:gd name="connsiteX1280" fmla="*/ 6578 w 10000"/>
                  <a:gd name="connsiteY1280" fmla="*/ 8421 h 10000"/>
                  <a:gd name="connsiteX1281" fmla="*/ 6578 w 10000"/>
                  <a:gd name="connsiteY1281" fmla="*/ 8430 h 10000"/>
                  <a:gd name="connsiteX1282" fmla="*/ 6573 w 10000"/>
                  <a:gd name="connsiteY1282" fmla="*/ 8435 h 10000"/>
                  <a:gd name="connsiteX1283" fmla="*/ 6556 w 10000"/>
                  <a:gd name="connsiteY1283" fmla="*/ 8435 h 10000"/>
                  <a:gd name="connsiteX1284" fmla="*/ 6545 w 10000"/>
                  <a:gd name="connsiteY1284" fmla="*/ 8435 h 10000"/>
                  <a:gd name="connsiteX1285" fmla="*/ 6523 w 10000"/>
                  <a:gd name="connsiteY1285" fmla="*/ 8435 h 10000"/>
                  <a:gd name="connsiteX1286" fmla="*/ 6493 w 10000"/>
                  <a:gd name="connsiteY1286" fmla="*/ 8430 h 10000"/>
                  <a:gd name="connsiteX1287" fmla="*/ 6490 w 10000"/>
                  <a:gd name="connsiteY1287" fmla="*/ 8430 h 10000"/>
                  <a:gd name="connsiteX1288" fmla="*/ 6485 w 10000"/>
                  <a:gd name="connsiteY1288" fmla="*/ 8444 h 10000"/>
                  <a:gd name="connsiteX1289" fmla="*/ 6465 w 10000"/>
                  <a:gd name="connsiteY1289" fmla="*/ 8475 h 10000"/>
                  <a:gd name="connsiteX1290" fmla="*/ 6451 w 10000"/>
                  <a:gd name="connsiteY1290" fmla="*/ 8498 h 10000"/>
                  <a:gd name="connsiteX1291" fmla="*/ 6435 w 10000"/>
                  <a:gd name="connsiteY1291" fmla="*/ 8525 h 10000"/>
                  <a:gd name="connsiteX1292" fmla="*/ 6421 w 10000"/>
                  <a:gd name="connsiteY1292" fmla="*/ 8539 h 10000"/>
                  <a:gd name="connsiteX1293" fmla="*/ 6410 w 10000"/>
                  <a:gd name="connsiteY1293" fmla="*/ 8561 h 10000"/>
                  <a:gd name="connsiteX1294" fmla="*/ 6402 w 10000"/>
                  <a:gd name="connsiteY1294" fmla="*/ 8575 h 10000"/>
                  <a:gd name="connsiteX1295" fmla="*/ 6402 w 10000"/>
                  <a:gd name="connsiteY1295" fmla="*/ 8593 h 10000"/>
                  <a:gd name="connsiteX1296" fmla="*/ 6402 w 10000"/>
                  <a:gd name="connsiteY1296" fmla="*/ 8620 h 10000"/>
                  <a:gd name="connsiteX1297" fmla="*/ 6405 w 10000"/>
                  <a:gd name="connsiteY1297" fmla="*/ 8660 h 10000"/>
                  <a:gd name="connsiteX1298" fmla="*/ 6405 w 10000"/>
                  <a:gd name="connsiteY1298" fmla="*/ 8674 h 10000"/>
                  <a:gd name="connsiteX1299" fmla="*/ 6405 w 10000"/>
                  <a:gd name="connsiteY1299" fmla="*/ 8683 h 10000"/>
                  <a:gd name="connsiteX1300" fmla="*/ 6405 w 10000"/>
                  <a:gd name="connsiteY1300" fmla="*/ 8687 h 10000"/>
                  <a:gd name="connsiteX1301" fmla="*/ 6405 w 10000"/>
                  <a:gd name="connsiteY1301" fmla="*/ 8696 h 10000"/>
                  <a:gd name="connsiteX1302" fmla="*/ 6388 w 10000"/>
                  <a:gd name="connsiteY1302" fmla="*/ 8733 h 10000"/>
                  <a:gd name="connsiteX1303" fmla="*/ 6369 w 10000"/>
                  <a:gd name="connsiteY1303" fmla="*/ 8746 h 10000"/>
                  <a:gd name="connsiteX1304" fmla="*/ 6333 w 10000"/>
                  <a:gd name="connsiteY1304" fmla="*/ 8773 h 10000"/>
                  <a:gd name="connsiteX1305" fmla="*/ 6313 w 10000"/>
                  <a:gd name="connsiteY1305" fmla="*/ 8787 h 10000"/>
                  <a:gd name="connsiteX1306" fmla="*/ 6291 w 10000"/>
                  <a:gd name="connsiteY1306" fmla="*/ 8805 h 10000"/>
                  <a:gd name="connsiteX1307" fmla="*/ 6280 w 10000"/>
                  <a:gd name="connsiteY1307" fmla="*/ 8814 h 10000"/>
                  <a:gd name="connsiteX1308" fmla="*/ 6250 w 10000"/>
                  <a:gd name="connsiteY1308" fmla="*/ 8805 h 10000"/>
                  <a:gd name="connsiteX1309" fmla="*/ 6233 w 10000"/>
                  <a:gd name="connsiteY1309" fmla="*/ 8805 h 10000"/>
                  <a:gd name="connsiteX1310" fmla="*/ 6220 w 10000"/>
                  <a:gd name="connsiteY1310" fmla="*/ 8805 h 10000"/>
                  <a:gd name="connsiteX1311" fmla="*/ 6200 w 10000"/>
                  <a:gd name="connsiteY1311" fmla="*/ 8805 h 10000"/>
                  <a:gd name="connsiteX1312" fmla="*/ 6184 w 10000"/>
                  <a:gd name="connsiteY1312" fmla="*/ 8805 h 10000"/>
                  <a:gd name="connsiteX1313" fmla="*/ 6755 w 10000"/>
                  <a:gd name="connsiteY1313" fmla="*/ 6680 h 10000"/>
                  <a:gd name="connsiteX1314" fmla="*/ 6716 w 10000"/>
                  <a:gd name="connsiteY1314" fmla="*/ 6653 h 10000"/>
                  <a:gd name="connsiteX1315" fmla="*/ 6692 w 10000"/>
                  <a:gd name="connsiteY1315" fmla="*/ 6707 h 10000"/>
                  <a:gd name="connsiteX1316" fmla="*/ 6747 w 10000"/>
                  <a:gd name="connsiteY1316" fmla="*/ 6856 h 10000"/>
                  <a:gd name="connsiteX1317" fmla="*/ 6747 w 10000"/>
                  <a:gd name="connsiteY1317" fmla="*/ 6910 h 10000"/>
                  <a:gd name="connsiteX1318" fmla="*/ 6727 w 10000"/>
                  <a:gd name="connsiteY1318" fmla="*/ 6960 h 10000"/>
                  <a:gd name="connsiteX1319" fmla="*/ 6675 w 10000"/>
                  <a:gd name="connsiteY1319" fmla="*/ 7041 h 10000"/>
                  <a:gd name="connsiteX1320" fmla="*/ 6667 w 10000"/>
                  <a:gd name="connsiteY1320" fmla="*/ 7082 h 10000"/>
                  <a:gd name="connsiteX1321" fmla="*/ 6675 w 10000"/>
                  <a:gd name="connsiteY1321" fmla="*/ 7158 h 10000"/>
                  <a:gd name="connsiteX1322" fmla="*/ 6683 w 10000"/>
                  <a:gd name="connsiteY1322" fmla="*/ 7199 h 10000"/>
                  <a:gd name="connsiteX1323" fmla="*/ 6703 w 10000"/>
                  <a:gd name="connsiteY1323" fmla="*/ 7212 h 10000"/>
                  <a:gd name="connsiteX1324" fmla="*/ 6719 w 10000"/>
                  <a:gd name="connsiteY1324" fmla="*/ 7181 h 10000"/>
                  <a:gd name="connsiteX1325" fmla="*/ 6727 w 10000"/>
                  <a:gd name="connsiteY1325" fmla="*/ 7113 h 10000"/>
                  <a:gd name="connsiteX1326" fmla="*/ 6749 w 10000"/>
                  <a:gd name="connsiteY1326" fmla="*/ 7050 h 10000"/>
                  <a:gd name="connsiteX1327" fmla="*/ 6772 w 10000"/>
                  <a:gd name="connsiteY1327" fmla="*/ 6987 h 10000"/>
                  <a:gd name="connsiteX1328" fmla="*/ 6788 w 10000"/>
                  <a:gd name="connsiteY1328" fmla="*/ 6987 h 10000"/>
                  <a:gd name="connsiteX1329" fmla="*/ 6783 w 10000"/>
                  <a:gd name="connsiteY1329" fmla="*/ 7077 h 10000"/>
                  <a:gd name="connsiteX1330" fmla="*/ 6780 w 10000"/>
                  <a:gd name="connsiteY1330" fmla="*/ 7140 h 10000"/>
                  <a:gd name="connsiteX1331" fmla="*/ 6816 w 10000"/>
                  <a:gd name="connsiteY1331" fmla="*/ 7055 h 10000"/>
                  <a:gd name="connsiteX1332" fmla="*/ 6852 w 10000"/>
                  <a:gd name="connsiteY1332" fmla="*/ 7050 h 10000"/>
                  <a:gd name="connsiteX1333" fmla="*/ 6896 w 10000"/>
                  <a:gd name="connsiteY1333" fmla="*/ 7077 h 10000"/>
                  <a:gd name="connsiteX1334" fmla="*/ 6965 w 10000"/>
                  <a:gd name="connsiteY1334" fmla="*/ 7055 h 10000"/>
                  <a:gd name="connsiteX1335" fmla="*/ 6959 w 10000"/>
                  <a:gd name="connsiteY1335" fmla="*/ 7028 h 10000"/>
                  <a:gd name="connsiteX1336" fmla="*/ 7014 w 10000"/>
                  <a:gd name="connsiteY1336" fmla="*/ 6955 h 10000"/>
                  <a:gd name="connsiteX1337" fmla="*/ 7009 w 10000"/>
                  <a:gd name="connsiteY1337" fmla="*/ 6933 h 10000"/>
                  <a:gd name="connsiteX1338" fmla="*/ 6981 w 10000"/>
                  <a:gd name="connsiteY1338" fmla="*/ 6906 h 10000"/>
                  <a:gd name="connsiteX1339" fmla="*/ 6973 w 10000"/>
                  <a:gd name="connsiteY1339" fmla="*/ 6919 h 10000"/>
                  <a:gd name="connsiteX1340" fmla="*/ 6932 w 10000"/>
                  <a:gd name="connsiteY1340" fmla="*/ 6788 h 10000"/>
                  <a:gd name="connsiteX1341" fmla="*/ 6951 w 10000"/>
                  <a:gd name="connsiteY1341" fmla="*/ 6766 h 10000"/>
                  <a:gd name="connsiteX1342" fmla="*/ 6948 w 10000"/>
                  <a:gd name="connsiteY1342" fmla="*/ 6739 h 10000"/>
                  <a:gd name="connsiteX1343" fmla="*/ 6871 w 10000"/>
                  <a:gd name="connsiteY1343" fmla="*/ 6748 h 10000"/>
                  <a:gd name="connsiteX1344" fmla="*/ 6868 w 10000"/>
                  <a:gd name="connsiteY1344" fmla="*/ 6734 h 10000"/>
                  <a:gd name="connsiteX1345" fmla="*/ 6912 w 10000"/>
                  <a:gd name="connsiteY1345" fmla="*/ 6581 h 10000"/>
                  <a:gd name="connsiteX1346" fmla="*/ 6912 w 10000"/>
                  <a:gd name="connsiteY1346" fmla="*/ 6567 h 10000"/>
                  <a:gd name="connsiteX1347" fmla="*/ 6909 w 10000"/>
                  <a:gd name="connsiteY1347" fmla="*/ 6563 h 10000"/>
                  <a:gd name="connsiteX1348" fmla="*/ 6893 w 10000"/>
                  <a:gd name="connsiteY1348" fmla="*/ 6576 h 10000"/>
                  <a:gd name="connsiteX1349" fmla="*/ 6827 w 10000"/>
                  <a:gd name="connsiteY1349" fmla="*/ 6631 h 10000"/>
                  <a:gd name="connsiteX1350" fmla="*/ 6774 w 10000"/>
                  <a:gd name="connsiteY1350" fmla="*/ 6667 h 10000"/>
                  <a:gd name="connsiteX1351" fmla="*/ 6525 w 10000"/>
                  <a:gd name="connsiteY1351" fmla="*/ 7561 h 10000"/>
                  <a:gd name="connsiteX1352" fmla="*/ 6184 w 10000"/>
                  <a:gd name="connsiteY1352" fmla="*/ 8805 h 10000"/>
                  <a:gd name="connsiteX0" fmla="*/ 6184 w 10000"/>
                  <a:gd name="connsiteY0" fmla="*/ 8805 h 10000"/>
                  <a:gd name="connsiteX1" fmla="*/ 6175 w 10000"/>
                  <a:gd name="connsiteY1" fmla="*/ 8800 h 10000"/>
                  <a:gd name="connsiteX2" fmla="*/ 6167 w 10000"/>
                  <a:gd name="connsiteY2" fmla="*/ 8832 h 10000"/>
                  <a:gd name="connsiteX3" fmla="*/ 6167 w 10000"/>
                  <a:gd name="connsiteY3" fmla="*/ 8845 h 10000"/>
                  <a:gd name="connsiteX4" fmla="*/ 6140 w 10000"/>
                  <a:gd name="connsiteY4" fmla="*/ 8877 h 10000"/>
                  <a:gd name="connsiteX5" fmla="*/ 6098 w 10000"/>
                  <a:gd name="connsiteY5" fmla="*/ 8904 h 10000"/>
                  <a:gd name="connsiteX6" fmla="*/ 6090 w 10000"/>
                  <a:gd name="connsiteY6" fmla="*/ 8904 h 10000"/>
                  <a:gd name="connsiteX7" fmla="*/ 6082 w 10000"/>
                  <a:gd name="connsiteY7" fmla="*/ 8904 h 10000"/>
                  <a:gd name="connsiteX8" fmla="*/ 6082 w 10000"/>
                  <a:gd name="connsiteY8" fmla="*/ 8958 h 10000"/>
                  <a:gd name="connsiteX9" fmla="*/ 6082 w 10000"/>
                  <a:gd name="connsiteY9" fmla="*/ 8963 h 10000"/>
                  <a:gd name="connsiteX10" fmla="*/ 6079 w 10000"/>
                  <a:gd name="connsiteY10" fmla="*/ 9012 h 10000"/>
                  <a:gd name="connsiteX11" fmla="*/ 6073 w 10000"/>
                  <a:gd name="connsiteY11" fmla="*/ 9066 h 10000"/>
                  <a:gd name="connsiteX12" fmla="*/ 6073 w 10000"/>
                  <a:gd name="connsiteY12" fmla="*/ 9120 h 10000"/>
                  <a:gd name="connsiteX13" fmla="*/ 6073 w 10000"/>
                  <a:gd name="connsiteY13" fmla="*/ 9147 h 10000"/>
                  <a:gd name="connsiteX14" fmla="*/ 6073 w 10000"/>
                  <a:gd name="connsiteY14" fmla="*/ 9197 h 10000"/>
                  <a:gd name="connsiteX15" fmla="*/ 6068 w 10000"/>
                  <a:gd name="connsiteY15" fmla="*/ 9233 h 10000"/>
                  <a:gd name="connsiteX16" fmla="*/ 6065 w 10000"/>
                  <a:gd name="connsiteY16" fmla="*/ 9301 h 10000"/>
                  <a:gd name="connsiteX17" fmla="*/ 6065 w 10000"/>
                  <a:gd name="connsiteY17" fmla="*/ 9350 h 10000"/>
                  <a:gd name="connsiteX18" fmla="*/ 6060 w 10000"/>
                  <a:gd name="connsiteY18" fmla="*/ 9382 h 10000"/>
                  <a:gd name="connsiteX19" fmla="*/ 6060 w 10000"/>
                  <a:gd name="connsiteY19" fmla="*/ 9409 h 10000"/>
                  <a:gd name="connsiteX20" fmla="*/ 6051 w 10000"/>
                  <a:gd name="connsiteY20" fmla="*/ 9423 h 10000"/>
                  <a:gd name="connsiteX21" fmla="*/ 6049 w 10000"/>
                  <a:gd name="connsiteY21" fmla="*/ 9436 h 10000"/>
                  <a:gd name="connsiteX22" fmla="*/ 6035 w 10000"/>
                  <a:gd name="connsiteY22" fmla="*/ 9450 h 10000"/>
                  <a:gd name="connsiteX23" fmla="*/ 6026 w 10000"/>
                  <a:gd name="connsiteY23" fmla="*/ 9459 h 10000"/>
                  <a:gd name="connsiteX24" fmla="*/ 6018 w 10000"/>
                  <a:gd name="connsiteY24" fmla="*/ 9445 h 10000"/>
                  <a:gd name="connsiteX25" fmla="*/ 6007 w 10000"/>
                  <a:gd name="connsiteY25" fmla="*/ 9409 h 10000"/>
                  <a:gd name="connsiteX26" fmla="*/ 5985 w 10000"/>
                  <a:gd name="connsiteY26" fmla="*/ 9369 h 10000"/>
                  <a:gd name="connsiteX27" fmla="*/ 5969 w 10000"/>
                  <a:gd name="connsiteY27" fmla="*/ 9332 h 10000"/>
                  <a:gd name="connsiteX28" fmla="*/ 5955 w 10000"/>
                  <a:gd name="connsiteY28" fmla="*/ 9314 h 10000"/>
                  <a:gd name="connsiteX29" fmla="*/ 5952 w 10000"/>
                  <a:gd name="connsiteY29" fmla="*/ 9305 h 10000"/>
                  <a:gd name="connsiteX30" fmla="*/ 5935 w 10000"/>
                  <a:gd name="connsiteY30" fmla="*/ 9305 h 10000"/>
                  <a:gd name="connsiteX31" fmla="*/ 5922 w 10000"/>
                  <a:gd name="connsiteY31" fmla="*/ 9319 h 10000"/>
                  <a:gd name="connsiteX32" fmla="*/ 5913 w 10000"/>
                  <a:gd name="connsiteY32" fmla="*/ 9328 h 10000"/>
                  <a:gd name="connsiteX33" fmla="*/ 5905 w 10000"/>
                  <a:gd name="connsiteY33" fmla="*/ 9332 h 10000"/>
                  <a:gd name="connsiteX34" fmla="*/ 5897 w 10000"/>
                  <a:gd name="connsiteY34" fmla="*/ 9350 h 10000"/>
                  <a:gd name="connsiteX35" fmla="*/ 5875 w 10000"/>
                  <a:gd name="connsiteY35" fmla="*/ 9364 h 10000"/>
                  <a:gd name="connsiteX36" fmla="*/ 5850 w 10000"/>
                  <a:gd name="connsiteY36" fmla="*/ 9391 h 10000"/>
                  <a:gd name="connsiteX37" fmla="*/ 5833 w 10000"/>
                  <a:gd name="connsiteY37" fmla="*/ 9405 h 10000"/>
                  <a:gd name="connsiteX38" fmla="*/ 5822 w 10000"/>
                  <a:gd name="connsiteY38" fmla="*/ 9409 h 10000"/>
                  <a:gd name="connsiteX39" fmla="*/ 5800 w 10000"/>
                  <a:gd name="connsiteY39" fmla="*/ 9423 h 10000"/>
                  <a:gd name="connsiteX40" fmla="*/ 5784 w 10000"/>
                  <a:gd name="connsiteY40" fmla="*/ 9436 h 10000"/>
                  <a:gd name="connsiteX41" fmla="*/ 5767 w 10000"/>
                  <a:gd name="connsiteY41" fmla="*/ 9450 h 10000"/>
                  <a:gd name="connsiteX42" fmla="*/ 5751 w 10000"/>
                  <a:gd name="connsiteY42" fmla="*/ 9463 h 10000"/>
                  <a:gd name="connsiteX43" fmla="*/ 5745 w 10000"/>
                  <a:gd name="connsiteY43" fmla="*/ 9472 h 10000"/>
                  <a:gd name="connsiteX44" fmla="*/ 5751 w 10000"/>
                  <a:gd name="connsiteY44" fmla="*/ 9477 h 10000"/>
                  <a:gd name="connsiteX45" fmla="*/ 5762 w 10000"/>
                  <a:gd name="connsiteY45" fmla="*/ 9504 h 10000"/>
                  <a:gd name="connsiteX46" fmla="*/ 5767 w 10000"/>
                  <a:gd name="connsiteY46" fmla="*/ 9526 h 10000"/>
                  <a:gd name="connsiteX47" fmla="*/ 5784 w 10000"/>
                  <a:gd name="connsiteY47" fmla="*/ 9576 h 10000"/>
                  <a:gd name="connsiteX48" fmla="*/ 5797 w 10000"/>
                  <a:gd name="connsiteY48" fmla="*/ 9603 h 10000"/>
                  <a:gd name="connsiteX49" fmla="*/ 5808 w 10000"/>
                  <a:gd name="connsiteY49" fmla="*/ 9644 h 10000"/>
                  <a:gd name="connsiteX50" fmla="*/ 5822 w 10000"/>
                  <a:gd name="connsiteY50" fmla="*/ 9671 h 10000"/>
                  <a:gd name="connsiteX51" fmla="*/ 5825 w 10000"/>
                  <a:gd name="connsiteY51" fmla="*/ 9684 h 10000"/>
                  <a:gd name="connsiteX52" fmla="*/ 5831 w 10000"/>
                  <a:gd name="connsiteY52" fmla="*/ 9684 h 10000"/>
                  <a:gd name="connsiteX53" fmla="*/ 5825 w 10000"/>
                  <a:gd name="connsiteY53" fmla="*/ 9698 h 10000"/>
                  <a:gd name="connsiteX54" fmla="*/ 5806 w 10000"/>
                  <a:gd name="connsiteY54" fmla="*/ 9725 h 10000"/>
                  <a:gd name="connsiteX55" fmla="*/ 5792 w 10000"/>
                  <a:gd name="connsiteY55" fmla="*/ 9738 h 10000"/>
                  <a:gd name="connsiteX56" fmla="*/ 5737 w 10000"/>
                  <a:gd name="connsiteY56" fmla="*/ 9793 h 10000"/>
                  <a:gd name="connsiteX57" fmla="*/ 5728 w 10000"/>
                  <a:gd name="connsiteY57" fmla="*/ 9806 h 10000"/>
                  <a:gd name="connsiteX58" fmla="*/ 5712 w 10000"/>
                  <a:gd name="connsiteY58" fmla="*/ 9815 h 10000"/>
                  <a:gd name="connsiteX59" fmla="*/ 5690 w 10000"/>
                  <a:gd name="connsiteY59" fmla="*/ 9838 h 10000"/>
                  <a:gd name="connsiteX60" fmla="*/ 5679 w 10000"/>
                  <a:gd name="connsiteY60" fmla="*/ 9842 h 10000"/>
                  <a:gd name="connsiteX61" fmla="*/ 5665 w 10000"/>
                  <a:gd name="connsiteY61" fmla="*/ 9842 h 10000"/>
                  <a:gd name="connsiteX62" fmla="*/ 5648 w 10000"/>
                  <a:gd name="connsiteY62" fmla="*/ 9851 h 10000"/>
                  <a:gd name="connsiteX63" fmla="*/ 5621 w 10000"/>
                  <a:gd name="connsiteY63" fmla="*/ 9892 h 10000"/>
                  <a:gd name="connsiteX64" fmla="*/ 5544 w 10000"/>
                  <a:gd name="connsiteY64" fmla="*/ 9946 h 10000"/>
                  <a:gd name="connsiteX65" fmla="*/ 5406 w 10000"/>
                  <a:gd name="connsiteY65" fmla="*/ 10000 h 10000"/>
                  <a:gd name="connsiteX66" fmla="*/ 5350 w 10000"/>
                  <a:gd name="connsiteY66" fmla="*/ 9986 h 10000"/>
                  <a:gd name="connsiteX67" fmla="*/ 5342 w 10000"/>
                  <a:gd name="connsiteY67" fmla="*/ 9950 h 10000"/>
                  <a:gd name="connsiteX68" fmla="*/ 5342 w 10000"/>
                  <a:gd name="connsiteY68" fmla="*/ 9932 h 10000"/>
                  <a:gd name="connsiteX69" fmla="*/ 5342 w 10000"/>
                  <a:gd name="connsiteY69" fmla="*/ 9923 h 10000"/>
                  <a:gd name="connsiteX70" fmla="*/ 5342 w 10000"/>
                  <a:gd name="connsiteY70" fmla="*/ 9919 h 10000"/>
                  <a:gd name="connsiteX71" fmla="*/ 5348 w 10000"/>
                  <a:gd name="connsiteY71" fmla="*/ 9919 h 10000"/>
                  <a:gd name="connsiteX72" fmla="*/ 5348 w 10000"/>
                  <a:gd name="connsiteY72" fmla="*/ 9910 h 10000"/>
                  <a:gd name="connsiteX73" fmla="*/ 5350 w 10000"/>
                  <a:gd name="connsiteY73" fmla="*/ 9910 h 10000"/>
                  <a:gd name="connsiteX74" fmla="*/ 5350 w 10000"/>
                  <a:gd name="connsiteY74" fmla="*/ 9905 h 10000"/>
                  <a:gd name="connsiteX75" fmla="*/ 5356 w 10000"/>
                  <a:gd name="connsiteY75" fmla="*/ 9905 h 10000"/>
                  <a:gd name="connsiteX76" fmla="*/ 5356 w 10000"/>
                  <a:gd name="connsiteY76" fmla="*/ 9896 h 10000"/>
                  <a:gd name="connsiteX77" fmla="*/ 5359 w 10000"/>
                  <a:gd name="connsiteY77" fmla="*/ 9896 h 10000"/>
                  <a:gd name="connsiteX78" fmla="*/ 5359 w 10000"/>
                  <a:gd name="connsiteY78" fmla="*/ 9892 h 10000"/>
                  <a:gd name="connsiteX79" fmla="*/ 5364 w 10000"/>
                  <a:gd name="connsiteY79" fmla="*/ 9892 h 10000"/>
                  <a:gd name="connsiteX80" fmla="*/ 5364 w 10000"/>
                  <a:gd name="connsiteY80" fmla="*/ 9883 h 10000"/>
                  <a:gd name="connsiteX81" fmla="*/ 5359 w 10000"/>
                  <a:gd name="connsiteY81" fmla="*/ 9883 h 10000"/>
                  <a:gd name="connsiteX82" fmla="*/ 5359 w 10000"/>
                  <a:gd name="connsiteY82" fmla="*/ 9878 h 10000"/>
                  <a:gd name="connsiteX83" fmla="*/ 5359 w 10000"/>
                  <a:gd name="connsiteY83" fmla="*/ 9869 h 10000"/>
                  <a:gd name="connsiteX84" fmla="*/ 5356 w 10000"/>
                  <a:gd name="connsiteY84" fmla="*/ 9869 h 10000"/>
                  <a:gd name="connsiteX85" fmla="*/ 5356 w 10000"/>
                  <a:gd name="connsiteY85" fmla="*/ 9865 h 10000"/>
                  <a:gd name="connsiteX86" fmla="*/ 5350 w 10000"/>
                  <a:gd name="connsiteY86" fmla="*/ 9865 h 10000"/>
                  <a:gd name="connsiteX87" fmla="*/ 5350 w 10000"/>
                  <a:gd name="connsiteY87" fmla="*/ 9856 h 10000"/>
                  <a:gd name="connsiteX88" fmla="*/ 5348 w 10000"/>
                  <a:gd name="connsiteY88" fmla="*/ 9856 h 10000"/>
                  <a:gd name="connsiteX89" fmla="*/ 5348 w 10000"/>
                  <a:gd name="connsiteY89" fmla="*/ 9851 h 10000"/>
                  <a:gd name="connsiteX90" fmla="*/ 5348 w 10000"/>
                  <a:gd name="connsiteY90" fmla="*/ 9842 h 10000"/>
                  <a:gd name="connsiteX91" fmla="*/ 5348 w 10000"/>
                  <a:gd name="connsiteY91" fmla="*/ 9838 h 10000"/>
                  <a:gd name="connsiteX92" fmla="*/ 5348 w 10000"/>
                  <a:gd name="connsiteY92" fmla="*/ 9829 h 10000"/>
                  <a:gd name="connsiteX93" fmla="*/ 5348 w 10000"/>
                  <a:gd name="connsiteY93" fmla="*/ 9820 h 10000"/>
                  <a:gd name="connsiteX94" fmla="*/ 5348 w 10000"/>
                  <a:gd name="connsiteY94" fmla="*/ 9815 h 10000"/>
                  <a:gd name="connsiteX95" fmla="*/ 5348 w 10000"/>
                  <a:gd name="connsiteY95" fmla="*/ 9806 h 10000"/>
                  <a:gd name="connsiteX96" fmla="*/ 5350 w 10000"/>
                  <a:gd name="connsiteY96" fmla="*/ 9806 h 10000"/>
                  <a:gd name="connsiteX97" fmla="*/ 5350 w 10000"/>
                  <a:gd name="connsiteY97" fmla="*/ 9802 h 10000"/>
                  <a:gd name="connsiteX98" fmla="*/ 5350 w 10000"/>
                  <a:gd name="connsiteY98" fmla="*/ 9793 h 10000"/>
                  <a:gd name="connsiteX99" fmla="*/ 5356 w 10000"/>
                  <a:gd name="connsiteY99" fmla="*/ 9788 h 10000"/>
                  <a:gd name="connsiteX100" fmla="*/ 5356 w 10000"/>
                  <a:gd name="connsiteY100" fmla="*/ 9779 h 10000"/>
                  <a:gd name="connsiteX101" fmla="*/ 5359 w 10000"/>
                  <a:gd name="connsiteY101" fmla="*/ 9779 h 10000"/>
                  <a:gd name="connsiteX102" fmla="*/ 5359 w 10000"/>
                  <a:gd name="connsiteY102" fmla="*/ 9774 h 10000"/>
                  <a:gd name="connsiteX103" fmla="*/ 5364 w 10000"/>
                  <a:gd name="connsiteY103" fmla="*/ 9765 h 10000"/>
                  <a:gd name="connsiteX104" fmla="*/ 5397 w 10000"/>
                  <a:gd name="connsiteY104" fmla="*/ 9698 h 10000"/>
                  <a:gd name="connsiteX105" fmla="*/ 5397 w 10000"/>
                  <a:gd name="connsiteY105" fmla="*/ 9662 h 10000"/>
                  <a:gd name="connsiteX106" fmla="*/ 5381 w 10000"/>
                  <a:gd name="connsiteY106" fmla="*/ 9648 h 10000"/>
                  <a:gd name="connsiteX107" fmla="*/ 5381 w 10000"/>
                  <a:gd name="connsiteY107" fmla="*/ 9608 h 10000"/>
                  <a:gd name="connsiteX108" fmla="*/ 5400 w 10000"/>
                  <a:gd name="connsiteY108" fmla="*/ 9590 h 10000"/>
                  <a:gd name="connsiteX109" fmla="*/ 5392 w 10000"/>
                  <a:gd name="connsiteY109" fmla="*/ 9553 h 10000"/>
                  <a:gd name="connsiteX110" fmla="*/ 5375 w 10000"/>
                  <a:gd name="connsiteY110" fmla="*/ 9526 h 10000"/>
                  <a:gd name="connsiteX111" fmla="*/ 5350 w 10000"/>
                  <a:gd name="connsiteY111" fmla="*/ 9504 h 10000"/>
                  <a:gd name="connsiteX112" fmla="*/ 5323 w 10000"/>
                  <a:gd name="connsiteY112" fmla="*/ 9562 h 10000"/>
                  <a:gd name="connsiteX113" fmla="*/ 5309 w 10000"/>
                  <a:gd name="connsiteY113" fmla="*/ 9535 h 10000"/>
                  <a:gd name="connsiteX114" fmla="*/ 5312 w 10000"/>
                  <a:gd name="connsiteY114" fmla="*/ 9436 h 10000"/>
                  <a:gd name="connsiteX115" fmla="*/ 5276 w 10000"/>
                  <a:gd name="connsiteY115" fmla="*/ 9409 h 10000"/>
                  <a:gd name="connsiteX116" fmla="*/ 5270 w 10000"/>
                  <a:gd name="connsiteY116" fmla="*/ 9418 h 10000"/>
                  <a:gd name="connsiteX117" fmla="*/ 5259 w 10000"/>
                  <a:gd name="connsiteY117" fmla="*/ 9423 h 10000"/>
                  <a:gd name="connsiteX118" fmla="*/ 5243 w 10000"/>
                  <a:gd name="connsiteY118" fmla="*/ 9445 h 10000"/>
                  <a:gd name="connsiteX119" fmla="*/ 5229 w 10000"/>
                  <a:gd name="connsiteY119" fmla="*/ 9450 h 10000"/>
                  <a:gd name="connsiteX120" fmla="*/ 5221 w 10000"/>
                  <a:gd name="connsiteY120" fmla="*/ 9459 h 10000"/>
                  <a:gd name="connsiteX121" fmla="*/ 5199 w 10000"/>
                  <a:gd name="connsiteY121" fmla="*/ 9463 h 10000"/>
                  <a:gd name="connsiteX122" fmla="*/ 5179 w 10000"/>
                  <a:gd name="connsiteY122" fmla="*/ 9463 h 10000"/>
                  <a:gd name="connsiteX123" fmla="*/ 5166 w 10000"/>
                  <a:gd name="connsiteY123" fmla="*/ 9450 h 10000"/>
                  <a:gd name="connsiteX124" fmla="*/ 5155 w 10000"/>
                  <a:gd name="connsiteY124" fmla="*/ 9432 h 10000"/>
                  <a:gd name="connsiteX125" fmla="*/ 5149 w 10000"/>
                  <a:gd name="connsiteY125" fmla="*/ 9432 h 10000"/>
                  <a:gd name="connsiteX126" fmla="*/ 5146 w 10000"/>
                  <a:gd name="connsiteY126" fmla="*/ 9432 h 10000"/>
                  <a:gd name="connsiteX127" fmla="*/ 5146 w 10000"/>
                  <a:gd name="connsiteY127" fmla="*/ 9436 h 10000"/>
                  <a:gd name="connsiteX128" fmla="*/ 5132 w 10000"/>
                  <a:gd name="connsiteY128" fmla="*/ 9445 h 10000"/>
                  <a:gd name="connsiteX129" fmla="*/ 5124 w 10000"/>
                  <a:gd name="connsiteY129" fmla="*/ 9463 h 10000"/>
                  <a:gd name="connsiteX130" fmla="*/ 5119 w 10000"/>
                  <a:gd name="connsiteY130" fmla="*/ 9472 h 10000"/>
                  <a:gd name="connsiteX131" fmla="*/ 5094 w 10000"/>
                  <a:gd name="connsiteY131" fmla="*/ 9486 h 10000"/>
                  <a:gd name="connsiteX132" fmla="*/ 5075 w 10000"/>
                  <a:gd name="connsiteY132" fmla="*/ 9490 h 10000"/>
                  <a:gd name="connsiteX133" fmla="*/ 5058 w 10000"/>
                  <a:gd name="connsiteY133" fmla="*/ 9499 h 10000"/>
                  <a:gd name="connsiteX134" fmla="*/ 5028 w 10000"/>
                  <a:gd name="connsiteY134" fmla="*/ 9513 h 10000"/>
                  <a:gd name="connsiteX135" fmla="*/ 5006 w 10000"/>
                  <a:gd name="connsiteY135" fmla="*/ 9522 h 10000"/>
                  <a:gd name="connsiteX136" fmla="*/ 4986 w 10000"/>
                  <a:gd name="connsiteY136" fmla="*/ 9535 h 10000"/>
                  <a:gd name="connsiteX137" fmla="*/ 4948 w 10000"/>
                  <a:gd name="connsiteY137" fmla="*/ 9549 h 10000"/>
                  <a:gd name="connsiteX138" fmla="*/ 4925 w 10000"/>
                  <a:gd name="connsiteY138" fmla="*/ 9549 h 10000"/>
                  <a:gd name="connsiteX139" fmla="*/ 4906 w 10000"/>
                  <a:gd name="connsiteY139" fmla="*/ 9549 h 10000"/>
                  <a:gd name="connsiteX140" fmla="*/ 4892 w 10000"/>
                  <a:gd name="connsiteY140" fmla="*/ 9553 h 10000"/>
                  <a:gd name="connsiteX141" fmla="*/ 4890 w 10000"/>
                  <a:gd name="connsiteY141" fmla="*/ 9562 h 10000"/>
                  <a:gd name="connsiteX142" fmla="*/ 4881 w 10000"/>
                  <a:gd name="connsiteY142" fmla="*/ 9576 h 10000"/>
                  <a:gd name="connsiteX143" fmla="*/ 4873 w 10000"/>
                  <a:gd name="connsiteY143" fmla="*/ 9594 h 10000"/>
                  <a:gd name="connsiteX144" fmla="*/ 4868 w 10000"/>
                  <a:gd name="connsiteY144" fmla="*/ 9581 h 10000"/>
                  <a:gd name="connsiteX145" fmla="*/ 4865 w 10000"/>
                  <a:gd name="connsiteY145" fmla="*/ 9567 h 10000"/>
                  <a:gd name="connsiteX146" fmla="*/ 4851 w 10000"/>
                  <a:gd name="connsiteY146" fmla="*/ 9567 h 10000"/>
                  <a:gd name="connsiteX147" fmla="*/ 4848 w 10000"/>
                  <a:gd name="connsiteY147" fmla="*/ 9576 h 10000"/>
                  <a:gd name="connsiteX148" fmla="*/ 4829 w 10000"/>
                  <a:gd name="connsiteY148" fmla="*/ 9581 h 10000"/>
                  <a:gd name="connsiteX149" fmla="*/ 4818 w 10000"/>
                  <a:gd name="connsiteY149" fmla="*/ 9576 h 10000"/>
                  <a:gd name="connsiteX150" fmla="*/ 4810 w 10000"/>
                  <a:gd name="connsiteY150" fmla="*/ 9576 h 10000"/>
                  <a:gd name="connsiteX151" fmla="*/ 4796 w 10000"/>
                  <a:gd name="connsiteY151" fmla="*/ 9581 h 10000"/>
                  <a:gd name="connsiteX152" fmla="*/ 4788 w 10000"/>
                  <a:gd name="connsiteY152" fmla="*/ 9576 h 10000"/>
                  <a:gd name="connsiteX153" fmla="*/ 4779 w 10000"/>
                  <a:gd name="connsiteY153" fmla="*/ 9576 h 10000"/>
                  <a:gd name="connsiteX154" fmla="*/ 4768 w 10000"/>
                  <a:gd name="connsiteY154" fmla="*/ 9581 h 10000"/>
                  <a:gd name="connsiteX155" fmla="*/ 4760 w 10000"/>
                  <a:gd name="connsiteY155" fmla="*/ 9553 h 10000"/>
                  <a:gd name="connsiteX156" fmla="*/ 4754 w 10000"/>
                  <a:gd name="connsiteY156" fmla="*/ 9526 h 10000"/>
                  <a:gd name="connsiteX157" fmla="*/ 4754 w 10000"/>
                  <a:gd name="connsiteY157" fmla="*/ 9486 h 10000"/>
                  <a:gd name="connsiteX158" fmla="*/ 4754 w 10000"/>
                  <a:gd name="connsiteY158" fmla="*/ 9445 h 10000"/>
                  <a:gd name="connsiteX159" fmla="*/ 4760 w 10000"/>
                  <a:gd name="connsiteY159" fmla="*/ 9432 h 10000"/>
                  <a:gd name="connsiteX160" fmla="*/ 4760 w 10000"/>
                  <a:gd name="connsiteY160" fmla="*/ 9396 h 10000"/>
                  <a:gd name="connsiteX161" fmla="*/ 4760 w 10000"/>
                  <a:gd name="connsiteY161" fmla="*/ 9382 h 10000"/>
                  <a:gd name="connsiteX162" fmla="*/ 4760 w 10000"/>
                  <a:gd name="connsiteY162" fmla="*/ 9355 h 10000"/>
                  <a:gd name="connsiteX163" fmla="*/ 4749 w 10000"/>
                  <a:gd name="connsiteY163" fmla="*/ 9341 h 10000"/>
                  <a:gd name="connsiteX164" fmla="*/ 4746 w 10000"/>
                  <a:gd name="connsiteY164" fmla="*/ 9332 h 10000"/>
                  <a:gd name="connsiteX165" fmla="*/ 4732 w 10000"/>
                  <a:gd name="connsiteY165" fmla="*/ 9328 h 10000"/>
                  <a:gd name="connsiteX166" fmla="*/ 4716 w 10000"/>
                  <a:gd name="connsiteY166" fmla="*/ 9292 h 10000"/>
                  <a:gd name="connsiteX167" fmla="*/ 4705 w 10000"/>
                  <a:gd name="connsiteY167" fmla="*/ 9274 h 10000"/>
                  <a:gd name="connsiteX168" fmla="*/ 4699 w 10000"/>
                  <a:gd name="connsiteY168" fmla="*/ 9278 h 10000"/>
                  <a:gd name="connsiteX169" fmla="*/ 4696 w 10000"/>
                  <a:gd name="connsiteY169" fmla="*/ 9287 h 10000"/>
                  <a:gd name="connsiteX170" fmla="*/ 4680 w 10000"/>
                  <a:gd name="connsiteY170" fmla="*/ 9292 h 10000"/>
                  <a:gd name="connsiteX171" fmla="*/ 4672 w 10000"/>
                  <a:gd name="connsiteY171" fmla="*/ 9274 h 10000"/>
                  <a:gd name="connsiteX172" fmla="*/ 4636 w 10000"/>
                  <a:gd name="connsiteY172" fmla="*/ 9224 h 10000"/>
                  <a:gd name="connsiteX173" fmla="*/ 4616 w 10000"/>
                  <a:gd name="connsiteY173" fmla="*/ 9211 h 10000"/>
                  <a:gd name="connsiteX174" fmla="*/ 4608 w 10000"/>
                  <a:gd name="connsiteY174" fmla="*/ 9206 h 10000"/>
                  <a:gd name="connsiteX175" fmla="*/ 4616 w 10000"/>
                  <a:gd name="connsiteY175" fmla="*/ 9193 h 10000"/>
                  <a:gd name="connsiteX176" fmla="*/ 4633 w 10000"/>
                  <a:gd name="connsiteY176" fmla="*/ 9184 h 10000"/>
                  <a:gd name="connsiteX177" fmla="*/ 4616 w 10000"/>
                  <a:gd name="connsiteY177" fmla="*/ 9120 h 10000"/>
                  <a:gd name="connsiteX178" fmla="*/ 4625 w 10000"/>
                  <a:gd name="connsiteY178" fmla="*/ 9039 h 10000"/>
                  <a:gd name="connsiteX179" fmla="*/ 4616 w 10000"/>
                  <a:gd name="connsiteY179" fmla="*/ 9026 h 10000"/>
                  <a:gd name="connsiteX180" fmla="*/ 4600 w 10000"/>
                  <a:gd name="connsiteY180" fmla="*/ 9017 h 10000"/>
                  <a:gd name="connsiteX181" fmla="*/ 4583 w 10000"/>
                  <a:gd name="connsiteY181" fmla="*/ 9003 h 10000"/>
                  <a:gd name="connsiteX182" fmla="*/ 4570 w 10000"/>
                  <a:gd name="connsiteY182" fmla="*/ 9012 h 10000"/>
                  <a:gd name="connsiteX183" fmla="*/ 4570 w 10000"/>
                  <a:gd name="connsiteY183" fmla="*/ 9026 h 10000"/>
                  <a:gd name="connsiteX184" fmla="*/ 4570 w 10000"/>
                  <a:gd name="connsiteY184" fmla="*/ 9035 h 10000"/>
                  <a:gd name="connsiteX185" fmla="*/ 4578 w 10000"/>
                  <a:gd name="connsiteY185" fmla="*/ 9048 h 10000"/>
                  <a:gd name="connsiteX186" fmla="*/ 4583 w 10000"/>
                  <a:gd name="connsiteY186" fmla="*/ 9089 h 10000"/>
                  <a:gd name="connsiteX187" fmla="*/ 4586 w 10000"/>
                  <a:gd name="connsiteY187" fmla="*/ 9116 h 10000"/>
                  <a:gd name="connsiteX188" fmla="*/ 4586 w 10000"/>
                  <a:gd name="connsiteY188" fmla="*/ 9120 h 10000"/>
                  <a:gd name="connsiteX189" fmla="*/ 4583 w 10000"/>
                  <a:gd name="connsiteY189" fmla="*/ 9143 h 10000"/>
                  <a:gd name="connsiteX190" fmla="*/ 4583 w 10000"/>
                  <a:gd name="connsiteY190" fmla="*/ 9170 h 10000"/>
                  <a:gd name="connsiteX191" fmla="*/ 4578 w 10000"/>
                  <a:gd name="connsiteY191" fmla="*/ 9175 h 10000"/>
                  <a:gd name="connsiteX192" fmla="*/ 4570 w 10000"/>
                  <a:gd name="connsiteY192" fmla="*/ 9197 h 10000"/>
                  <a:gd name="connsiteX193" fmla="*/ 4556 w 10000"/>
                  <a:gd name="connsiteY193" fmla="*/ 9170 h 10000"/>
                  <a:gd name="connsiteX194" fmla="*/ 4553 w 10000"/>
                  <a:gd name="connsiteY194" fmla="*/ 9147 h 10000"/>
                  <a:gd name="connsiteX195" fmla="*/ 4545 w 10000"/>
                  <a:gd name="connsiteY195" fmla="*/ 9120 h 10000"/>
                  <a:gd name="connsiteX196" fmla="*/ 4539 w 10000"/>
                  <a:gd name="connsiteY196" fmla="*/ 9093 h 10000"/>
                  <a:gd name="connsiteX197" fmla="*/ 4531 w 10000"/>
                  <a:gd name="connsiteY197" fmla="*/ 9062 h 10000"/>
                  <a:gd name="connsiteX198" fmla="*/ 4523 w 10000"/>
                  <a:gd name="connsiteY198" fmla="*/ 9039 h 10000"/>
                  <a:gd name="connsiteX199" fmla="*/ 4514 w 10000"/>
                  <a:gd name="connsiteY199" fmla="*/ 9026 h 10000"/>
                  <a:gd name="connsiteX200" fmla="*/ 4514 w 10000"/>
                  <a:gd name="connsiteY200" fmla="*/ 9035 h 10000"/>
                  <a:gd name="connsiteX201" fmla="*/ 4512 w 10000"/>
                  <a:gd name="connsiteY201" fmla="*/ 9035 h 10000"/>
                  <a:gd name="connsiteX202" fmla="*/ 4503 w 10000"/>
                  <a:gd name="connsiteY202" fmla="*/ 9035 h 10000"/>
                  <a:gd name="connsiteX203" fmla="*/ 4498 w 10000"/>
                  <a:gd name="connsiteY203" fmla="*/ 9048 h 10000"/>
                  <a:gd name="connsiteX204" fmla="*/ 4481 w 10000"/>
                  <a:gd name="connsiteY204" fmla="*/ 9062 h 10000"/>
                  <a:gd name="connsiteX205" fmla="*/ 4473 w 10000"/>
                  <a:gd name="connsiteY205" fmla="*/ 9066 h 10000"/>
                  <a:gd name="connsiteX206" fmla="*/ 4473 w 10000"/>
                  <a:gd name="connsiteY206" fmla="*/ 9075 h 10000"/>
                  <a:gd name="connsiteX207" fmla="*/ 4459 w 10000"/>
                  <a:gd name="connsiteY207" fmla="*/ 9080 h 10000"/>
                  <a:gd name="connsiteX208" fmla="*/ 4448 w 10000"/>
                  <a:gd name="connsiteY208" fmla="*/ 9075 h 10000"/>
                  <a:gd name="connsiteX209" fmla="*/ 4440 w 10000"/>
                  <a:gd name="connsiteY209" fmla="*/ 9075 h 10000"/>
                  <a:gd name="connsiteX210" fmla="*/ 4432 w 10000"/>
                  <a:gd name="connsiteY210" fmla="*/ 9080 h 10000"/>
                  <a:gd name="connsiteX211" fmla="*/ 4418 w 10000"/>
                  <a:gd name="connsiteY211" fmla="*/ 9093 h 10000"/>
                  <a:gd name="connsiteX212" fmla="*/ 4398 w 10000"/>
                  <a:gd name="connsiteY212" fmla="*/ 9116 h 10000"/>
                  <a:gd name="connsiteX213" fmla="*/ 4390 w 10000"/>
                  <a:gd name="connsiteY213" fmla="*/ 9120 h 10000"/>
                  <a:gd name="connsiteX214" fmla="*/ 4382 w 10000"/>
                  <a:gd name="connsiteY214" fmla="*/ 9129 h 10000"/>
                  <a:gd name="connsiteX215" fmla="*/ 4382 w 10000"/>
                  <a:gd name="connsiteY215" fmla="*/ 9134 h 10000"/>
                  <a:gd name="connsiteX216" fmla="*/ 4385 w 10000"/>
                  <a:gd name="connsiteY216" fmla="*/ 9143 h 10000"/>
                  <a:gd name="connsiteX217" fmla="*/ 4398 w 10000"/>
                  <a:gd name="connsiteY217" fmla="*/ 9134 h 10000"/>
                  <a:gd name="connsiteX218" fmla="*/ 4418 w 10000"/>
                  <a:gd name="connsiteY218" fmla="*/ 9161 h 10000"/>
                  <a:gd name="connsiteX219" fmla="*/ 4423 w 10000"/>
                  <a:gd name="connsiteY219" fmla="*/ 9170 h 10000"/>
                  <a:gd name="connsiteX220" fmla="*/ 4426 w 10000"/>
                  <a:gd name="connsiteY220" fmla="*/ 9175 h 10000"/>
                  <a:gd name="connsiteX221" fmla="*/ 4432 w 10000"/>
                  <a:gd name="connsiteY221" fmla="*/ 9211 h 10000"/>
                  <a:gd name="connsiteX222" fmla="*/ 4426 w 10000"/>
                  <a:gd name="connsiteY222" fmla="*/ 9224 h 10000"/>
                  <a:gd name="connsiteX223" fmla="*/ 4418 w 10000"/>
                  <a:gd name="connsiteY223" fmla="*/ 9247 h 10000"/>
                  <a:gd name="connsiteX224" fmla="*/ 4409 w 10000"/>
                  <a:gd name="connsiteY224" fmla="*/ 9238 h 10000"/>
                  <a:gd name="connsiteX225" fmla="*/ 4398 w 10000"/>
                  <a:gd name="connsiteY225" fmla="*/ 9220 h 10000"/>
                  <a:gd name="connsiteX226" fmla="*/ 4393 w 10000"/>
                  <a:gd name="connsiteY226" fmla="*/ 9211 h 10000"/>
                  <a:gd name="connsiteX227" fmla="*/ 4390 w 10000"/>
                  <a:gd name="connsiteY227" fmla="*/ 9211 h 10000"/>
                  <a:gd name="connsiteX228" fmla="*/ 4385 w 10000"/>
                  <a:gd name="connsiteY228" fmla="*/ 9220 h 10000"/>
                  <a:gd name="connsiteX229" fmla="*/ 4385 w 10000"/>
                  <a:gd name="connsiteY229" fmla="*/ 9238 h 10000"/>
                  <a:gd name="connsiteX230" fmla="*/ 4382 w 10000"/>
                  <a:gd name="connsiteY230" fmla="*/ 9260 h 10000"/>
                  <a:gd name="connsiteX231" fmla="*/ 4360 w 10000"/>
                  <a:gd name="connsiteY231" fmla="*/ 9278 h 10000"/>
                  <a:gd name="connsiteX232" fmla="*/ 4360 w 10000"/>
                  <a:gd name="connsiteY232" fmla="*/ 9292 h 10000"/>
                  <a:gd name="connsiteX233" fmla="*/ 4363 w 10000"/>
                  <a:gd name="connsiteY233" fmla="*/ 9305 h 10000"/>
                  <a:gd name="connsiteX234" fmla="*/ 4385 w 10000"/>
                  <a:gd name="connsiteY234" fmla="*/ 9314 h 10000"/>
                  <a:gd name="connsiteX235" fmla="*/ 4393 w 10000"/>
                  <a:gd name="connsiteY235" fmla="*/ 9319 h 10000"/>
                  <a:gd name="connsiteX236" fmla="*/ 4398 w 10000"/>
                  <a:gd name="connsiteY236" fmla="*/ 9319 h 10000"/>
                  <a:gd name="connsiteX237" fmla="*/ 4401 w 10000"/>
                  <a:gd name="connsiteY237" fmla="*/ 9314 h 10000"/>
                  <a:gd name="connsiteX238" fmla="*/ 4409 w 10000"/>
                  <a:gd name="connsiteY238" fmla="*/ 9278 h 10000"/>
                  <a:gd name="connsiteX239" fmla="*/ 4418 w 10000"/>
                  <a:gd name="connsiteY239" fmla="*/ 9287 h 10000"/>
                  <a:gd name="connsiteX240" fmla="*/ 4426 w 10000"/>
                  <a:gd name="connsiteY240" fmla="*/ 9292 h 10000"/>
                  <a:gd name="connsiteX241" fmla="*/ 4426 w 10000"/>
                  <a:gd name="connsiteY241" fmla="*/ 9301 h 10000"/>
                  <a:gd name="connsiteX242" fmla="*/ 4426 w 10000"/>
                  <a:gd name="connsiteY242" fmla="*/ 9314 h 10000"/>
                  <a:gd name="connsiteX243" fmla="*/ 4418 w 10000"/>
                  <a:gd name="connsiteY243" fmla="*/ 9332 h 10000"/>
                  <a:gd name="connsiteX244" fmla="*/ 4415 w 10000"/>
                  <a:gd name="connsiteY244" fmla="*/ 9341 h 10000"/>
                  <a:gd name="connsiteX245" fmla="*/ 4418 w 10000"/>
                  <a:gd name="connsiteY245" fmla="*/ 9350 h 10000"/>
                  <a:gd name="connsiteX246" fmla="*/ 4415 w 10000"/>
                  <a:gd name="connsiteY246" fmla="*/ 9364 h 10000"/>
                  <a:gd name="connsiteX247" fmla="*/ 4418 w 10000"/>
                  <a:gd name="connsiteY247" fmla="*/ 9409 h 10000"/>
                  <a:gd name="connsiteX248" fmla="*/ 4418 w 10000"/>
                  <a:gd name="connsiteY248" fmla="*/ 9423 h 10000"/>
                  <a:gd name="connsiteX249" fmla="*/ 4415 w 10000"/>
                  <a:gd name="connsiteY249" fmla="*/ 9432 h 10000"/>
                  <a:gd name="connsiteX250" fmla="*/ 4398 w 10000"/>
                  <a:gd name="connsiteY250" fmla="*/ 9423 h 10000"/>
                  <a:gd name="connsiteX251" fmla="*/ 4390 w 10000"/>
                  <a:gd name="connsiteY251" fmla="*/ 9436 h 10000"/>
                  <a:gd name="connsiteX252" fmla="*/ 4385 w 10000"/>
                  <a:gd name="connsiteY252" fmla="*/ 9445 h 10000"/>
                  <a:gd name="connsiteX253" fmla="*/ 4376 w 10000"/>
                  <a:gd name="connsiteY253" fmla="*/ 9459 h 10000"/>
                  <a:gd name="connsiteX254" fmla="*/ 4354 w 10000"/>
                  <a:gd name="connsiteY254" fmla="*/ 9450 h 10000"/>
                  <a:gd name="connsiteX255" fmla="*/ 4352 w 10000"/>
                  <a:gd name="connsiteY255" fmla="*/ 9445 h 10000"/>
                  <a:gd name="connsiteX256" fmla="*/ 4354 w 10000"/>
                  <a:gd name="connsiteY256" fmla="*/ 9432 h 10000"/>
                  <a:gd name="connsiteX257" fmla="*/ 4368 w 10000"/>
                  <a:gd name="connsiteY257" fmla="*/ 9432 h 10000"/>
                  <a:gd name="connsiteX258" fmla="*/ 4371 w 10000"/>
                  <a:gd name="connsiteY258" fmla="*/ 9423 h 10000"/>
                  <a:gd name="connsiteX259" fmla="*/ 4371 w 10000"/>
                  <a:gd name="connsiteY259" fmla="*/ 9405 h 10000"/>
                  <a:gd name="connsiteX260" fmla="*/ 4368 w 10000"/>
                  <a:gd name="connsiteY260" fmla="*/ 9391 h 10000"/>
                  <a:gd name="connsiteX261" fmla="*/ 4363 w 10000"/>
                  <a:gd name="connsiteY261" fmla="*/ 9391 h 10000"/>
                  <a:gd name="connsiteX262" fmla="*/ 4354 w 10000"/>
                  <a:gd name="connsiteY262" fmla="*/ 9409 h 10000"/>
                  <a:gd name="connsiteX263" fmla="*/ 4335 w 10000"/>
                  <a:gd name="connsiteY263" fmla="*/ 9436 h 10000"/>
                  <a:gd name="connsiteX264" fmla="*/ 4327 w 10000"/>
                  <a:gd name="connsiteY264" fmla="*/ 9445 h 10000"/>
                  <a:gd name="connsiteX265" fmla="*/ 4313 w 10000"/>
                  <a:gd name="connsiteY265" fmla="*/ 9445 h 10000"/>
                  <a:gd name="connsiteX266" fmla="*/ 4305 w 10000"/>
                  <a:gd name="connsiteY266" fmla="*/ 9436 h 10000"/>
                  <a:gd name="connsiteX267" fmla="*/ 4296 w 10000"/>
                  <a:gd name="connsiteY267" fmla="*/ 9409 h 10000"/>
                  <a:gd name="connsiteX268" fmla="*/ 4302 w 10000"/>
                  <a:gd name="connsiteY268" fmla="*/ 9396 h 10000"/>
                  <a:gd name="connsiteX269" fmla="*/ 4302 w 10000"/>
                  <a:gd name="connsiteY269" fmla="*/ 9378 h 10000"/>
                  <a:gd name="connsiteX270" fmla="*/ 4302 w 10000"/>
                  <a:gd name="connsiteY270" fmla="*/ 9355 h 10000"/>
                  <a:gd name="connsiteX271" fmla="*/ 4296 w 10000"/>
                  <a:gd name="connsiteY271" fmla="*/ 9355 h 10000"/>
                  <a:gd name="connsiteX272" fmla="*/ 4294 w 10000"/>
                  <a:gd name="connsiteY272" fmla="*/ 9364 h 10000"/>
                  <a:gd name="connsiteX273" fmla="*/ 4288 w 10000"/>
                  <a:gd name="connsiteY273" fmla="*/ 9369 h 10000"/>
                  <a:gd name="connsiteX274" fmla="*/ 4288 w 10000"/>
                  <a:gd name="connsiteY274" fmla="*/ 9378 h 10000"/>
                  <a:gd name="connsiteX275" fmla="*/ 4288 w 10000"/>
                  <a:gd name="connsiteY275" fmla="*/ 9391 h 10000"/>
                  <a:gd name="connsiteX276" fmla="*/ 4285 w 10000"/>
                  <a:gd name="connsiteY276" fmla="*/ 9405 h 10000"/>
                  <a:gd name="connsiteX277" fmla="*/ 4274 w 10000"/>
                  <a:gd name="connsiteY277" fmla="*/ 9405 h 10000"/>
                  <a:gd name="connsiteX278" fmla="*/ 4272 w 10000"/>
                  <a:gd name="connsiteY278" fmla="*/ 9396 h 10000"/>
                  <a:gd name="connsiteX279" fmla="*/ 4266 w 10000"/>
                  <a:gd name="connsiteY279" fmla="*/ 9396 h 10000"/>
                  <a:gd name="connsiteX280" fmla="*/ 4263 w 10000"/>
                  <a:gd name="connsiteY280" fmla="*/ 9409 h 10000"/>
                  <a:gd name="connsiteX281" fmla="*/ 4263 w 10000"/>
                  <a:gd name="connsiteY281" fmla="*/ 9423 h 10000"/>
                  <a:gd name="connsiteX282" fmla="*/ 4266 w 10000"/>
                  <a:gd name="connsiteY282" fmla="*/ 9436 h 10000"/>
                  <a:gd name="connsiteX283" fmla="*/ 4258 w 10000"/>
                  <a:gd name="connsiteY283" fmla="*/ 9477 h 10000"/>
                  <a:gd name="connsiteX284" fmla="*/ 4263 w 10000"/>
                  <a:gd name="connsiteY284" fmla="*/ 9504 h 10000"/>
                  <a:gd name="connsiteX285" fmla="*/ 4263 w 10000"/>
                  <a:gd name="connsiteY285" fmla="*/ 9522 h 10000"/>
                  <a:gd name="connsiteX286" fmla="*/ 4249 w 10000"/>
                  <a:gd name="connsiteY286" fmla="*/ 9535 h 10000"/>
                  <a:gd name="connsiteX287" fmla="*/ 4247 w 10000"/>
                  <a:gd name="connsiteY287" fmla="*/ 9549 h 10000"/>
                  <a:gd name="connsiteX288" fmla="*/ 4249 w 10000"/>
                  <a:gd name="connsiteY288" fmla="*/ 9576 h 10000"/>
                  <a:gd name="connsiteX289" fmla="*/ 4249 w 10000"/>
                  <a:gd name="connsiteY289" fmla="*/ 9581 h 10000"/>
                  <a:gd name="connsiteX290" fmla="*/ 4238 w 10000"/>
                  <a:gd name="connsiteY290" fmla="*/ 9581 h 10000"/>
                  <a:gd name="connsiteX291" fmla="*/ 4233 w 10000"/>
                  <a:gd name="connsiteY291" fmla="*/ 9576 h 10000"/>
                  <a:gd name="connsiteX292" fmla="*/ 4216 w 10000"/>
                  <a:gd name="connsiteY292" fmla="*/ 9535 h 10000"/>
                  <a:gd name="connsiteX293" fmla="*/ 4214 w 10000"/>
                  <a:gd name="connsiteY293" fmla="*/ 9549 h 10000"/>
                  <a:gd name="connsiteX294" fmla="*/ 4197 w 10000"/>
                  <a:gd name="connsiteY294" fmla="*/ 9553 h 10000"/>
                  <a:gd name="connsiteX295" fmla="*/ 4178 w 10000"/>
                  <a:gd name="connsiteY295" fmla="*/ 9553 h 10000"/>
                  <a:gd name="connsiteX296" fmla="*/ 4175 w 10000"/>
                  <a:gd name="connsiteY296" fmla="*/ 9562 h 10000"/>
                  <a:gd name="connsiteX297" fmla="*/ 4175 w 10000"/>
                  <a:gd name="connsiteY297" fmla="*/ 9567 h 10000"/>
                  <a:gd name="connsiteX298" fmla="*/ 4183 w 10000"/>
                  <a:gd name="connsiteY298" fmla="*/ 9581 h 10000"/>
                  <a:gd name="connsiteX299" fmla="*/ 4192 w 10000"/>
                  <a:gd name="connsiteY299" fmla="*/ 9594 h 10000"/>
                  <a:gd name="connsiteX300" fmla="*/ 4192 w 10000"/>
                  <a:gd name="connsiteY300" fmla="*/ 9603 h 10000"/>
                  <a:gd name="connsiteX301" fmla="*/ 4186 w 10000"/>
                  <a:gd name="connsiteY301" fmla="*/ 9608 h 10000"/>
                  <a:gd name="connsiteX302" fmla="*/ 4178 w 10000"/>
                  <a:gd name="connsiteY302" fmla="*/ 9608 h 10000"/>
                  <a:gd name="connsiteX303" fmla="*/ 4153 w 10000"/>
                  <a:gd name="connsiteY303" fmla="*/ 9576 h 10000"/>
                  <a:gd name="connsiteX304" fmla="*/ 4142 w 10000"/>
                  <a:gd name="connsiteY304" fmla="*/ 9576 h 10000"/>
                  <a:gd name="connsiteX305" fmla="*/ 4134 w 10000"/>
                  <a:gd name="connsiteY305" fmla="*/ 9581 h 10000"/>
                  <a:gd name="connsiteX306" fmla="*/ 4120 w 10000"/>
                  <a:gd name="connsiteY306" fmla="*/ 9590 h 10000"/>
                  <a:gd name="connsiteX307" fmla="*/ 4111 w 10000"/>
                  <a:gd name="connsiteY307" fmla="*/ 9608 h 10000"/>
                  <a:gd name="connsiteX308" fmla="*/ 4089 w 10000"/>
                  <a:gd name="connsiteY308" fmla="*/ 9617 h 10000"/>
                  <a:gd name="connsiteX309" fmla="*/ 4073 w 10000"/>
                  <a:gd name="connsiteY309" fmla="*/ 9617 h 10000"/>
                  <a:gd name="connsiteX310" fmla="*/ 4054 w 10000"/>
                  <a:gd name="connsiteY310" fmla="*/ 9608 h 10000"/>
                  <a:gd name="connsiteX311" fmla="*/ 4040 w 10000"/>
                  <a:gd name="connsiteY311" fmla="*/ 9608 h 10000"/>
                  <a:gd name="connsiteX312" fmla="*/ 4029 w 10000"/>
                  <a:gd name="connsiteY312" fmla="*/ 9603 h 10000"/>
                  <a:gd name="connsiteX313" fmla="*/ 4015 w 10000"/>
                  <a:gd name="connsiteY313" fmla="*/ 9594 h 10000"/>
                  <a:gd name="connsiteX314" fmla="*/ 3998 w 10000"/>
                  <a:gd name="connsiteY314" fmla="*/ 9590 h 10000"/>
                  <a:gd name="connsiteX315" fmla="*/ 3982 w 10000"/>
                  <a:gd name="connsiteY315" fmla="*/ 9576 h 10000"/>
                  <a:gd name="connsiteX316" fmla="*/ 3974 w 10000"/>
                  <a:gd name="connsiteY316" fmla="*/ 9567 h 10000"/>
                  <a:gd name="connsiteX317" fmla="*/ 3957 w 10000"/>
                  <a:gd name="connsiteY317" fmla="*/ 9562 h 10000"/>
                  <a:gd name="connsiteX318" fmla="*/ 3949 w 10000"/>
                  <a:gd name="connsiteY318" fmla="*/ 9553 h 10000"/>
                  <a:gd name="connsiteX319" fmla="*/ 3943 w 10000"/>
                  <a:gd name="connsiteY319" fmla="*/ 9553 h 10000"/>
                  <a:gd name="connsiteX320" fmla="*/ 3932 w 10000"/>
                  <a:gd name="connsiteY320" fmla="*/ 9540 h 10000"/>
                  <a:gd name="connsiteX321" fmla="*/ 3927 w 10000"/>
                  <a:gd name="connsiteY321" fmla="*/ 9540 h 10000"/>
                  <a:gd name="connsiteX322" fmla="*/ 3918 w 10000"/>
                  <a:gd name="connsiteY322" fmla="*/ 9540 h 10000"/>
                  <a:gd name="connsiteX323" fmla="*/ 3916 w 10000"/>
                  <a:gd name="connsiteY323" fmla="*/ 9562 h 10000"/>
                  <a:gd name="connsiteX324" fmla="*/ 3902 w 10000"/>
                  <a:gd name="connsiteY324" fmla="*/ 9576 h 10000"/>
                  <a:gd name="connsiteX325" fmla="*/ 3888 w 10000"/>
                  <a:gd name="connsiteY325" fmla="*/ 9567 h 10000"/>
                  <a:gd name="connsiteX326" fmla="*/ 3877 w 10000"/>
                  <a:gd name="connsiteY326" fmla="*/ 9567 h 10000"/>
                  <a:gd name="connsiteX327" fmla="*/ 3863 w 10000"/>
                  <a:gd name="connsiteY327" fmla="*/ 9562 h 10000"/>
                  <a:gd name="connsiteX328" fmla="*/ 3860 w 10000"/>
                  <a:gd name="connsiteY328" fmla="*/ 9549 h 10000"/>
                  <a:gd name="connsiteX329" fmla="*/ 3852 w 10000"/>
                  <a:gd name="connsiteY329" fmla="*/ 9535 h 10000"/>
                  <a:gd name="connsiteX330" fmla="*/ 3838 w 10000"/>
                  <a:gd name="connsiteY330" fmla="*/ 9513 h 10000"/>
                  <a:gd name="connsiteX331" fmla="*/ 3830 w 10000"/>
                  <a:gd name="connsiteY331" fmla="*/ 9504 h 10000"/>
                  <a:gd name="connsiteX332" fmla="*/ 3827 w 10000"/>
                  <a:gd name="connsiteY332" fmla="*/ 9504 h 10000"/>
                  <a:gd name="connsiteX333" fmla="*/ 3822 w 10000"/>
                  <a:gd name="connsiteY333" fmla="*/ 9522 h 10000"/>
                  <a:gd name="connsiteX334" fmla="*/ 3819 w 10000"/>
                  <a:gd name="connsiteY334" fmla="*/ 9526 h 10000"/>
                  <a:gd name="connsiteX335" fmla="*/ 3805 w 10000"/>
                  <a:gd name="connsiteY335" fmla="*/ 9535 h 10000"/>
                  <a:gd name="connsiteX336" fmla="*/ 3800 w 10000"/>
                  <a:gd name="connsiteY336" fmla="*/ 9504 h 10000"/>
                  <a:gd name="connsiteX337" fmla="*/ 3805 w 10000"/>
                  <a:gd name="connsiteY337" fmla="*/ 9499 h 10000"/>
                  <a:gd name="connsiteX338" fmla="*/ 3797 w 10000"/>
                  <a:gd name="connsiteY338" fmla="*/ 9463 h 10000"/>
                  <a:gd name="connsiteX339" fmla="*/ 3783 w 10000"/>
                  <a:gd name="connsiteY339" fmla="*/ 9459 h 10000"/>
                  <a:gd name="connsiteX340" fmla="*/ 3772 w 10000"/>
                  <a:gd name="connsiteY340" fmla="*/ 9450 h 10000"/>
                  <a:gd name="connsiteX341" fmla="*/ 3758 w 10000"/>
                  <a:gd name="connsiteY341" fmla="*/ 9450 h 10000"/>
                  <a:gd name="connsiteX342" fmla="*/ 3742 w 10000"/>
                  <a:gd name="connsiteY342" fmla="*/ 9450 h 10000"/>
                  <a:gd name="connsiteX343" fmla="*/ 3725 w 10000"/>
                  <a:gd name="connsiteY343" fmla="*/ 9450 h 10000"/>
                  <a:gd name="connsiteX344" fmla="*/ 3717 w 10000"/>
                  <a:gd name="connsiteY344" fmla="*/ 9450 h 10000"/>
                  <a:gd name="connsiteX345" fmla="*/ 3709 w 10000"/>
                  <a:gd name="connsiteY345" fmla="*/ 9445 h 10000"/>
                  <a:gd name="connsiteX346" fmla="*/ 3695 w 10000"/>
                  <a:gd name="connsiteY346" fmla="*/ 9445 h 10000"/>
                  <a:gd name="connsiteX347" fmla="*/ 3692 w 10000"/>
                  <a:gd name="connsiteY347" fmla="*/ 9445 h 10000"/>
                  <a:gd name="connsiteX348" fmla="*/ 3684 w 10000"/>
                  <a:gd name="connsiteY348" fmla="*/ 9436 h 10000"/>
                  <a:gd name="connsiteX349" fmla="*/ 3687 w 10000"/>
                  <a:gd name="connsiteY349" fmla="*/ 9418 h 10000"/>
                  <a:gd name="connsiteX350" fmla="*/ 3692 w 10000"/>
                  <a:gd name="connsiteY350" fmla="*/ 9409 h 10000"/>
                  <a:gd name="connsiteX351" fmla="*/ 3695 w 10000"/>
                  <a:gd name="connsiteY351" fmla="*/ 9405 h 10000"/>
                  <a:gd name="connsiteX352" fmla="*/ 3711 w 10000"/>
                  <a:gd name="connsiteY352" fmla="*/ 9396 h 10000"/>
                  <a:gd name="connsiteX353" fmla="*/ 3717 w 10000"/>
                  <a:gd name="connsiteY353" fmla="*/ 9396 h 10000"/>
                  <a:gd name="connsiteX354" fmla="*/ 3722 w 10000"/>
                  <a:gd name="connsiteY354" fmla="*/ 9396 h 10000"/>
                  <a:gd name="connsiteX355" fmla="*/ 3733 w 10000"/>
                  <a:gd name="connsiteY355" fmla="*/ 9391 h 10000"/>
                  <a:gd name="connsiteX356" fmla="*/ 3742 w 10000"/>
                  <a:gd name="connsiteY356" fmla="*/ 9378 h 10000"/>
                  <a:gd name="connsiteX357" fmla="*/ 3747 w 10000"/>
                  <a:gd name="connsiteY357" fmla="*/ 9369 h 10000"/>
                  <a:gd name="connsiteX358" fmla="*/ 3750 w 10000"/>
                  <a:gd name="connsiteY358" fmla="*/ 9355 h 10000"/>
                  <a:gd name="connsiteX359" fmla="*/ 3750 w 10000"/>
                  <a:gd name="connsiteY359" fmla="*/ 9350 h 10000"/>
                  <a:gd name="connsiteX360" fmla="*/ 3747 w 10000"/>
                  <a:gd name="connsiteY360" fmla="*/ 9328 h 10000"/>
                  <a:gd name="connsiteX361" fmla="*/ 3747 w 10000"/>
                  <a:gd name="connsiteY361" fmla="*/ 9314 h 10000"/>
                  <a:gd name="connsiteX362" fmla="*/ 3750 w 10000"/>
                  <a:gd name="connsiteY362" fmla="*/ 9305 h 10000"/>
                  <a:gd name="connsiteX363" fmla="*/ 3756 w 10000"/>
                  <a:gd name="connsiteY363" fmla="*/ 9305 h 10000"/>
                  <a:gd name="connsiteX364" fmla="*/ 3767 w 10000"/>
                  <a:gd name="connsiteY364" fmla="*/ 9301 h 10000"/>
                  <a:gd name="connsiteX365" fmla="*/ 3772 w 10000"/>
                  <a:gd name="connsiteY365" fmla="*/ 9287 h 10000"/>
                  <a:gd name="connsiteX366" fmla="*/ 3775 w 10000"/>
                  <a:gd name="connsiteY366" fmla="*/ 9265 h 10000"/>
                  <a:gd name="connsiteX367" fmla="*/ 3775 w 10000"/>
                  <a:gd name="connsiteY367" fmla="*/ 9238 h 10000"/>
                  <a:gd name="connsiteX368" fmla="*/ 3772 w 10000"/>
                  <a:gd name="connsiteY368" fmla="*/ 9211 h 10000"/>
                  <a:gd name="connsiteX369" fmla="*/ 3772 w 10000"/>
                  <a:gd name="connsiteY369" fmla="*/ 9197 h 10000"/>
                  <a:gd name="connsiteX370" fmla="*/ 3775 w 10000"/>
                  <a:gd name="connsiteY370" fmla="*/ 9170 h 10000"/>
                  <a:gd name="connsiteX371" fmla="*/ 3775 w 10000"/>
                  <a:gd name="connsiteY371" fmla="*/ 9147 h 10000"/>
                  <a:gd name="connsiteX372" fmla="*/ 3775 w 10000"/>
                  <a:gd name="connsiteY372" fmla="*/ 9129 h 10000"/>
                  <a:gd name="connsiteX373" fmla="*/ 3775 w 10000"/>
                  <a:gd name="connsiteY373" fmla="*/ 9116 h 10000"/>
                  <a:gd name="connsiteX374" fmla="*/ 3789 w 10000"/>
                  <a:gd name="connsiteY374" fmla="*/ 9107 h 10000"/>
                  <a:gd name="connsiteX375" fmla="*/ 3789 w 10000"/>
                  <a:gd name="connsiteY375" fmla="*/ 9089 h 10000"/>
                  <a:gd name="connsiteX376" fmla="*/ 3783 w 10000"/>
                  <a:gd name="connsiteY376" fmla="*/ 9035 h 10000"/>
                  <a:gd name="connsiteX377" fmla="*/ 3783 w 10000"/>
                  <a:gd name="connsiteY377" fmla="*/ 9017 h 10000"/>
                  <a:gd name="connsiteX378" fmla="*/ 3791 w 10000"/>
                  <a:gd name="connsiteY378" fmla="*/ 8999 h 10000"/>
                  <a:gd name="connsiteX379" fmla="*/ 3797 w 10000"/>
                  <a:gd name="connsiteY379" fmla="*/ 8990 h 10000"/>
                  <a:gd name="connsiteX380" fmla="*/ 3808 w 10000"/>
                  <a:gd name="connsiteY380" fmla="*/ 8963 h 10000"/>
                  <a:gd name="connsiteX381" fmla="*/ 3813 w 10000"/>
                  <a:gd name="connsiteY381" fmla="*/ 8931 h 10000"/>
                  <a:gd name="connsiteX382" fmla="*/ 3813 w 10000"/>
                  <a:gd name="connsiteY382" fmla="*/ 8917 h 10000"/>
                  <a:gd name="connsiteX383" fmla="*/ 3808 w 10000"/>
                  <a:gd name="connsiteY383" fmla="*/ 8908 h 10000"/>
                  <a:gd name="connsiteX384" fmla="*/ 3813 w 10000"/>
                  <a:gd name="connsiteY384" fmla="*/ 8904 h 10000"/>
                  <a:gd name="connsiteX385" fmla="*/ 3813 w 10000"/>
                  <a:gd name="connsiteY385" fmla="*/ 8890 h 10000"/>
                  <a:gd name="connsiteX386" fmla="*/ 3808 w 10000"/>
                  <a:gd name="connsiteY386" fmla="*/ 8877 h 10000"/>
                  <a:gd name="connsiteX387" fmla="*/ 3808 w 10000"/>
                  <a:gd name="connsiteY387" fmla="*/ 8854 h 10000"/>
                  <a:gd name="connsiteX388" fmla="*/ 3808 w 10000"/>
                  <a:gd name="connsiteY388" fmla="*/ 8841 h 10000"/>
                  <a:gd name="connsiteX389" fmla="*/ 3808 w 10000"/>
                  <a:gd name="connsiteY389" fmla="*/ 8827 h 10000"/>
                  <a:gd name="connsiteX390" fmla="*/ 3808 w 10000"/>
                  <a:gd name="connsiteY390" fmla="*/ 8818 h 10000"/>
                  <a:gd name="connsiteX391" fmla="*/ 3808 w 10000"/>
                  <a:gd name="connsiteY391" fmla="*/ 8814 h 10000"/>
                  <a:gd name="connsiteX392" fmla="*/ 3808 w 10000"/>
                  <a:gd name="connsiteY392" fmla="*/ 8805 h 10000"/>
                  <a:gd name="connsiteX393" fmla="*/ 3808 w 10000"/>
                  <a:gd name="connsiteY393" fmla="*/ 8787 h 10000"/>
                  <a:gd name="connsiteX394" fmla="*/ 3808 w 10000"/>
                  <a:gd name="connsiteY394" fmla="*/ 8764 h 10000"/>
                  <a:gd name="connsiteX395" fmla="*/ 3808 w 10000"/>
                  <a:gd name="connsiteY395" fmla="*/ 8746 h 10000"/>
                  <a:gd name="connsiteX396" fmla="*/ 3805 w 10000"/>
                  <a:gd name="connsiteY396" fmla="*/ 8733 h 10000"/>
                  <a:gd name="connsiteX397" fmla="*/ 3805 w 10000"/>
                  <a:gd name="connsiteY397" fmla="*/ 8724 h 10000"/>
                  <a:gd name="connsiteX398" fmla="*/ 3808 w 10000"/>
                  <a:gd name="connsiteY398" fmla="*/ 8719 h 10000"/>
                  <a:gd name="connsiteX399" fmla="*/ 3813 w 10000"/>
                  <a:gd name="connsiteY399" fmla="*/ 8710 h 10000"/>
                  <a:gd name="connsiteX400" fmla="*/ 3819 w 10000"/>
                  <a:gd name="connsiteY400" fmla="*/ 8687 h 10000"/>
                  <a:gd name="connsiteX401" fmla="*/ 3822 w 10000"/>
                  <a:gd name="connsiteY401" fmla="*/ 8674 h 10000"/>
                  <a:gd name="connsiteX402" fmla="*/ 3822 w 10000"/>
                  <a:gd name="connsiteY402" fmla="*/ 8647 h 10000"/>
                  <a:gd name="connsiteX403" fmla="*/ 3827 w 10000"/>
                  <a:gd name="connsiteY403" fmla="*/ 8642 h 10000"/>
                  <a:gd name="connsiteX404" fmla="*/ 3827 w 10000"/>
                  <a:gd name="connsiteY404" fmla="*/ 8620 h 10000"/>
                  <a:gd name="connsiteX405" fmla="*/ 3836 w 10000"/>
                  <a:gd name="connsiteY405" fmla="*/ 8593 h 10000"/>
                  <a:gd name="connsiteX406" fmla="*/ 3838 w 10000"/>
                  <a:gd name="connsiteY406" fmla="*/ 8566 h 10000"/>
                  <a:gd name="connsiteX407" fmla="*/ 3838 w 10000"/>
                  <a:gd name="connsiteY407" fmla="*/ 8561 h 10000"/>
                  <a:gd name="connsiteX408" fmla="*/ 3844 w 10000"/>
                  <a:gd name="connsiteY408" fmla="*/ 8530 h 10000"/>
                  <a:gd name="connsiteX409" fmla="*/ 3844 w 10000"/>
                  <a:gd name="connsiteY409" fmla="*/ 8512 h 10000"/>
                  <a:gd name="connsiteX410" fmla="*/ 3844 w 10000"/>
                  <a:gd name="connsiteY410" fmla="*/ 8489 h 10000"/>
                  <a:gd name="connsiteX411" fmla="*/ 3838 w 10000"/>
                  <a:gd name="connsiteY411" fmla="*/ 8444 h 10000"/>
                  <a:gd name="connsiteX412" fmla="*/ 3838 w 10000"/>
                  <a:gd name="connsiteY412" fmla="*/ 8403 h 10000"/>
                  <a:gd name="connsiteX413" fmla="*/ 3838 w 10000"/>
                  <a:gd name="connsiteY413" fmla="*/ 8358 h 10000"/>
                  <a:gd name="connsiteX414" fmla="*/ 3836 w 10000"/>
                  <a:gd name="connsiteY414" fmla="*/ 8331 h 10000"/>
                  <a:gd name="connsiteX415" fmla="*/ 3838 w 10000"/>
                  <a:gd name="connsiteY415" fmla="*/ 8286 h 10000"/>
                  <a:gd name="connsiteX416" fmla="*/ 3836 w 10000"/>
                  <a:gd name="connsiteY416" fmla="*/ 8245 h 10000"/>
                  <a:gd name="connsiteX417" fmla="*/ 3836 w 10000"/>
                  <a:gd name="connsiteY417" fmla="*/ 8209 h 10000"/>
                  <a:gd name="connsiteX418" fmla="*/ 3836 w 10000"/>
                  <a:gd name="connsiteY418" fmla="*/ 8155 h 10000"/>
                  <a:gd name="connsiteX419" fmla="*/ 3836 w 10000"/>
                  <a:gd name="connsiteY419" fmla="*/ 8128 h 10000"/>
                  <a:gd name="connsiteX420" fmla="*/ 3836 w 10000"/>
                  <a:gd name="connsiteY420" fmla="*/ 8092 h 10000"/>
                  <a:gd name="connsiteX421" fmla="*/ 3830 w 10000"/>
                  <a:gd name="connsiteY421" fmla="*/ 8056 h 10000"/>
                  <a:gd name="connsiteX422" fmla="*/ 3830 w 10000"/>
                  <a:gd name="connsiteY422" fmla="*/ 8029 h 10000"/>
                  <a:gd name="connsiteX423" fmla="*/ 3830 w 10000"/>
                  <a:gd name="connsiteY423" fmla="*/ 8011 h 10000"/>
                  <a:gd name="connsiteX424" fmla="*/ 3827 w 10000"/>
                  <a:gd name="connsiteY424" fmla="*/ 7988 h 10000"/>
                  <a:gd name="connsiteX425" fmla="*/ 3827 w 10000"/>
                  <a:gd name="connsiteY425" fmla="*/ 7961 h 10000"/>
                  <a:gd name="connsiteX426" fmla="*/ 3822 w 10000"/>
                  <a:gd name="connsiteY426" fmla="*/ 7943 h 10000"/>
                  <a:gd name="connsiteX427" fmla="*/ 3822 w 10000"/>
                  <a:gd name="connsiteY427" fmla="*/ 7934 h 10000"/>
                  <a:gd name="connsiteX428" fmla="*/ 3819 w 10000"/>
                  <a:gd name="connsiteY428" fmla="*/ 7934 h 10000"/>
                  <a:gd name="connsiteX429" fmla="*/ 3789 w 10000"/>
                  <a:gd name="connsiteY429" fmla="*/ 7934 h 10000"/>
                  <a:gd name="connsiteX430" fmla="*/ 3758 w 10000"/>
                  <a:gd name="connsiteY430" fmla="*/ 7934 h 10000"/>
                  <a:gd name="connsiteX431" fmla="*/ 3709 w 10000"/>
                  <a:gd name="connsiteY431" fmla="*/ 7934 h 10000"/>
                  <a:gd name="connsiteX432" fmla="*/ 3684 w 10000"/>
                  <a:gd name="connsiteY432" fmla="*/ 7934 h 10000"/>
                  <a:gd name="connsiteX433" fmla="*/ 3645 w 10000"/>
                  <a:gd name="connsiteY433" fmla="*/ 7943 h 10000"/>
                  <a:gd name="connsiteX434" fmla="*/ 3598 w 10000"/>
                  <a:gd name="connsiteY434" fmla="*/ 7943 h 10000"/>
                  <a:gd name="connsiteX435" fmla="*/ 3573 w 10000"/>
                  <a:gd name="connsiteY435" fmla="*/ 7948 h 10000"/>
                  <a:gd name="connsiteX436" fmla="*/ 3549 w 10000"/>
                  <a:gd name="connsiteY436" fmla="*/ 7943 h 10000"/>
                  <a:gd name="connsiteX437" fmla="*/ 3540 w 10000"/>
                  <a:gd name="connsiteY437" fmla="*/ 7934 h 10000"/>
                  <a:gd name="connsiteX438" fmla="*/ 3538 w 10000"/>
                  <a:gd name="connsiteY438" fmla="*/ 7934 h 10000"/>
                  <a:gd name="connsiteX439" fmla="*/ 3518 w 10000"/>
                  <a:gd name="connsiteY439" fmla="*/ 7961 h 10000"/>
                  <a:gd name="connsiteX440" fmla="*/ 3518 w 10000"/>
                  <a:gd name="connsiteY440" fmla="*/ 7975 h 10000"/>
                  <a:gd name="connsiteX441" fmla="*/ 3518 w 10000"/>
                  <a:gd name="connsiteY441" fmla="*/ 8002 h 10000"/>
                  <a:gd name="connsiteX442" fmla="*/ 3510 w 10000"/>
                  <a:gd name="connsiteY442" fmla="*/ 8011 h 10000"/>
                  <a:gd name="connsiteX443" fmla="*/ 3493 w 10000"/>
                  <a:gd name="connsiteY443" fmla="*/ 8024 h 10000"/>
                  <a:gd name="connsiteX444" fmla="*/ 3474 w 10000"/>
                  <a:gd name="connsiteY444" fmla="*/ 8029 h 10000"/>
                  <a:gd name="connsiteX445" fmla="*/ 3458 w 10000"/>
                  <a:gd name="connsiteY445" fmla="*/ 8042 h 10000"/>
                  <a:gd name="connsiteX446" fmla="*/ 3435 w 10000"/>
                  <a:gd name="connsiteY446" fmla="*/ 8065 h 10000"/>
                  <a:gd name="connsiteX447" fmla="*/ 3422 w 10000"/>
                  <a:gd name="connsiteY447" fmla="*/ 8074 h 10000"/>
                  <a:gd name="connsiteX448" fmla="*/ 3411 w 10000"/>
                  <a:gd name="connsiteY448" fmla="*/ 8088 h 10000"/>
                  <a:gd name="connsiteX449" fmla="*/ 3402 w 10000"/>
                  <a:gd name="connsiteY449" fmla="*/ 8092 h 10000"/>
                  <a:gd name="connsiteX450" fmla="*/ 3372 w 10000"/>
                  <a:gd name="connsiteY450" fmla="*/ 8119 h 10000"/>
                  <a:gd name="connsiteX451" fmla="*/ 3353 w 10000"/>
                  <a:gd name="connsiteY451" fmla="*/ 8133 h 10000"/>
                  <a:gd name="connsiteX452" fmla="*/ 3344 w 10000"/>
                  <a:gd name="connsiteY452" fmla="*/ 8142 h 10000"/>
                  <a:gd name="connsiteX453" fmla="*/ 3333 w 10000"/>
                  <a:gd name="connsiteY453" fmla="*/ 8160 h 10000"/>
                  <a:gd name="connsiteX454" fmla="*/ 3322 w 10000"/>
                  <a:gd name="connsiteY454" fmla="*/ 8196 h 10000"/>
                  <a:gd name="connsiteX455" fmla="*/ 3317 w 10000"/>
                  <a:gd name="connsiteY455" fmla="*/ 8209 h 10000"/>
                  <a:gd name="connsiteX456" fmla="*/ 3297 w 10000"/>
                  <a:gd name="connsiteY456" fmla="*/ 8245 h 10000"/>
                  <a:gd name="connsiteX457" fmla="*/ 3292 w 10000"/>
                  <a:gd name="connsiteY457" fmla="*/ 8250 h 10000"/>
                  <a:gd name="connsiteX458" fmla="*/ 3281 w 10000"/>
                  <a:gd name="connsiteY458" fmla="*/ 8272 h 10000"/>
                  <a:gd name="connsiteX459" fmla="*/ 3275 w 10000"/>
                  <a:gd name="connsiteY459" fmla="*/ 8277 h 10000"/>
                  <a:gd name="connsiteX460" fmla="*/ 3264 w 10000"/>
                  <a:gd name="connsiteY460" fmla="*/ 8313 h 10000"/>
                  <a:gd name="connsiteX461" fmla="*/ 3248 w 10000"/>
                  <a:gd name="connsiteY461" fmla="*/ 8327 h 10000"/>
                  <a:gd name="connsiteX462" fmla="*/ 3212 w 10000"/>
                  <a:gd name="connsiteY462" fmla="*/ 8340 h 10000"/>
                  <a:gd name="connsiteX463" fmla="*/ 3195 w 10000"/>
                  <a:gd name="connsiteY463" fmla="*/ 8345 h 10000"/>
                  <a:gd name="connsiteX464" fmla="*/ 3195 w 10000"/>
                  <a:gd name="connsiteY464" fmla="*/ 8354 h 10000"/>
                  <a:gd name="connsiteX465" fmla="*/ 3193 w 10000"/>
                  <a:gd name="connsiteY465" fmla="*/ 8358 h 10000"/>
                  <a:gd name="connsiteX466" fmla="*/ 3179 w 10000"/>
                  <a:gd name="connsiteY466" fmla="*/ 8367 h 10000"/>
                  <a:gd name="connsiteX467" fmla="*/ 3171 w 10000"/>
                  <a:gd name="connsiteY467" fmla="*/ 8381 h 10000"/>
                  <a:gd name="connsiteX468" fmla="*/ 3146 w 10000"/>
                  <a:gd name="connsiteY468" fmla="*/ 8408 h 10000"/>
                  <a:gd name="connsiteX469" fmla="*/ 3137 w 10000"/>
                  <a:gd name="connsiteY469" fmla="*/ 8417 h 10000"/>
                  <a:gd name="connsiteX470" fmla="*/ 3115 w 10000"/>
                  <a:gd name="connsiteY470" fmla="*/ 8430 h 10000"/>
                  <a:gd name="connsiteX471" fmla="*/ 3096 w 10000"/>
                  <a:gd name="connsiteY471" fmla="*/ 8417 h 10000"/>
                  <a:gd name="connsiteX472" fmla="*/ 3082 w 10000"/>
                  <a:gd name="connsiteY472" fmla="*/ 8403 h 10000"/>
                  <a:gd name="connsiteX473" fmla="*/ 3066 w 10000"/>
                  <a:gd name="connsiteY473" fmla="*/ 8381 h 10000"/>
                  <a:gd name="connsiteX474" fmla="*/ 3063 w 10000"/>
                  <a:gd name="connsiteY474" fmla="*/ 8372 h 10000"/>
                  <a:gd name="connsiteX475" fmla="*/ 3057 w 10000"/>
                  <a:gd name="connsiteY475" fmla="*/ 8358 h 10000"/>
                  <a:gd name="connsiteX476" fmla="*/ 3052 w 10000"/>
                  <a:gd name="connsiteY476" fmla="*/ 8345 h 10000"/>
                  <a:gd name="connsiteX477" fmla="*/ 3044 w 10000"/>
                  <a:gd name="connsiteY477" fmla="*/ 8327 h 10000"/>
                  <a:gd name="connsiteX478" fmla="*/ 3027 w 10000"/>
                  <a:gd name="connsiteY478" fmla="*/ 8304 h 10000"/>
                  <a:gd name="connsiteX479" fmla="*/ 3016 w 10000"/>
                  <a:gd name="connsiteY479" fmla="*/ 8304 h 10000"/>
                  <a:gd name="connsiteX480" fmla="*/ 3002 w 10000"/>
                  <a:gd name="connsiteY480" fmla="*/ 8304 h 10000"/>
                  <a:gd name="connsiteX481" fmla="*/ 2977 w 10000"/>
                  <a:gd name="connsiteY481" fmla="*/ 8304 h 10000"/>
                  <a:gd name="connsiteX482" fmla="*/ 2961 w 10000"/>
                  <a:gd name="connsiteY482" fmla="*/ 8300 h 10000"/>
                  <a:gd name="connsiteX483" fmla="*/ 2936 w 10000"/>
                  <a:gd name="connsiteY483" fmla="*/ 8300 h 10000"/>
                  <a:gd name="connsiteX484" fmla="*/ 2922 w 10000"/>
                  <a:gd name="connsiteY484" fmla="*/ 8313 h 10000"/>
                  <a:gd name="connsiteX485" fmla="*/ 2911 w 10000"/>
                  <a:gd name="connsiteY485" fmla="*/ 8313 h 10000"/>
                  <a:gd name="connsiteX486" fmla="*/ 2881 w 10000"/>
                  <a:gd name="connsiteY486" fmla="*/ 8304 h 10000"/>
                  <a:gd name="connsiteX487" fmla="*/ 2878 w 10000"/>
                  <a:gd name="connsiteY487" fmla="*/ 8304 h 10000"/>
                  <a:gd name="connsiteX488" fmla="*/ 2867 w 10000"/>
                  <a:gd name="connsiteY488" fmla="*/ 8313 h 10000"/>
                  <a:gd name="connsiteX489" fmla="*/ 2859 w 10000"/>
                  <a:gd name="connsiteY489" fmla="*/ 8318 h 10000"/>
                  <a:gd name="connsiteX490" fmla="*/ 2856 w 10000"/>
                  <a:gd name="connsiteY490" fmla="*/ 8327 h 10000"/>
                  <a:gd name="connsiteX491" fmla="*/ 2856 w 10000"/>
                  <a:gd name="connsiteY491" fmla="*/ 8331 h 10000"/>
                  <a:gd name="connsiteX492" fmla="*/ 2850 w 10000"/>
                  <a:gd name="connsiteY492" fmla="*/ 8340 h 10000"/>
                  <a:gd name="connsiteX493" fmla="*/ 2864 w 10000"/>
                  <a:gd name="connsiteY493" fmla="*/ 8345 h 10000"/>
                  <a:gd name="connsiteX494" fmla="*/ 2867 w 10000"/>
                  <a:gd name="connsiteY494" fmla="*/ 8354 h 10000"/>
                  <a:gd name="connsiteX495" fmla="*/ 2878 w 10000"/>
                  <a:gd name="connsiteY495" fmla="*/ 8367 h 10000"/>
                  <a:gd name="connsiteX496" fmla="*/ 2881 w 10000"/>
                  <a:gd name="connsiteY496" fmla="*/ 8385 h 10000"/>
                  <a:gd name="connsiteX497" fmla="*/ 2881 w 10000"/>
                  <a:gd name="connsiteY497" fmla="*/ 8403 h 10000"/>
                  <a:gd name="connsiteX498" fmla="*/ 2886 w 10000"/>
                  <a:gd name="connsiteY498" fmla="*/ 8417 h 10000"/>
                  <a:gd name="connsiteX499" fmla="*/ 2889 w 10000"/>
                  <a:gd name="connsiteY499" fmla="*/ 8430 h 10000"/>
                  <a:gd name="connsiteX500" fmla="*/ 2897 w 10000"/>
                  <a:gd name="connsiteY500" fmla="*/ 8444 h 10000"/>
                  <a:gd name="connsiteX501" fmla="*/ 2903 w 10000"/>
                  <a:gd name="connsiteY501" fmla="*/ 8462 h 10000"/>
                  <a:gd name="connsiteX502" fmla="*/ 2906 w 10000"/>
                  <a:gd name="connsiteY502" fmla="*/ 8484 h 10000"/>
                  <a:gd name="connsiteX503" fmla="*/ 2906 w 10000"/>
                  <a:gd name="connsiteY503" fmla="*/ 8512 h 10000"/>
                  <a:gd name="connsiteX504" fmla="*/ 2903 w 10000"/>
                  <a:gd name="connsiteY504" fmla="*/ 8539 h 10000"/>
                  <a:gd name="connsiteX505" fmla="*/ 2903 w 10000"/>
                  <a:gd name="connsiteY505" fmla="*/ 8561 h 10000"/>
                  <a:gd name="connsiteX506" fmla="*/ 2903 w 10000"/>
                  <a:gd name="connsiteY506" fmla="*/ 8575 h 10000"/>
                  <a:gd name="connsiteX507" fmla="*/ 2906 w 10000"/>
                  <a:gd name="connsiteY507" fmla="*/ 8588 h 10000"/>
                  <a:gd name="connsiteX508" fmla="*/ 2831 w 10000"/>
                  <a:gd name="connsiteY508" fmla="*/ 8683 h 10000"/>
                  <a:gd name="connsiteX509" fmla="*/ 2674 w 10000"/>
                  <a:gd name="connsiteY509" fmla="*/ 8791 h 10000"/>
                  <a:gd name="connsiteX510" fmla="*/ 2583 w 10000"/>
                  <a:gd name="connsiteY510" fmla="*/ 8805 h 10000"/>
                  <a:gd name="connsiteX511" fmla="*/ 2481 w 10000"/>
                  <a:gd name="connsiteY511" fmla="*/ 8751 h 10000"/>
                  <a:gd name="connsiteX512" fmla="*/ 2470 w 10000"/>
                  <a:gd name="connsiteY512" fmla="*/ 8751 h 10000"/>
                  <a:gd name="connsiteX513" fmla="*/ 2445 w 10000"/>
                  <a:gd name="connsiteY513" fmla="*/ 8778 h 10000"/>
                  <a:gd name="connsiteX514" fmla="*/ 2420 w 10000"/>
                  <a:gd name="connsiteY514" fmla="*/ 8800 h 10000"/>
                  <a:gd name="connsiteX515" fmla="*/ 2398 w 10000"/>
                  <a:gd name="connsiteY515" fmla="*/ 8800 h 10000"/>
                  <a:gd name="connsiteX516" fmla="*/ 2365 w 10000"/>
                  <a:gd name="connsiteY516" fmla="*/ 8845 h 10000"/>
                  <a:gd name="connsiteX517" fmla="*/ 2343 w 10000"/>
                  <a:gd name="connsiteY517" fmla="*/ 8859 h 10000"/>
                  <a:gd name="connsiteX518" fmla="*/ 2296 w 10000"/>
                  <a:gd name="connsiteY518" fmla="*/ 8890 h 10000"/>
                  <a:gd name="connsiteX519" fmla="*/ 2276 w 10000"/>
                  <a:gd name="connsiteY519" fmla="*/ 8904 h 10000"/>
                  <a:gd name="connsiteX520" fmla="*/ 2243 w 10000"/>
                  <a:gd name="connsiteY520" fmla="*/ 8922 h 10000"/>
                  <a:gd name="connsiteX521" fmla="*/ 2221 w 10000"/>
                  <a:gd name="connsiteY521" fmla="*/ 8931 h 10000"/>
                  <a:gd name="connsiteX522" fmla="*/ 2188 w 10000"/>
                  <a:gd name="connsiteY522" fmla="*/ 8949 h 10000"/>
                  <a:gd name="connsiteX523" fmla="*/ 2163 w 10000"/>
                  <a:gd name="connsiteY523" fmla="*/ 8963 h 10000"/>
                  <a:gd name="connsiteX524" fmla="*/ 2141 w 10000"/>
                  <a:gd name="connsiteY524" fmla="*/ 8985 h 10000"/>
                  <a:gd name="connsiteX525" fmla="*/ 2116 w 10000"/>
                  <a:gd name="connsiteY525" fmla="*/ 8990 h 10000"/>
                  <a:gd name="connsiteX526" fmla="*/ 2111 w 10000"/>
                  <a:gd name="connsiteY526" fmla="*/ 8999 h 10000"/>
                  <a:gd name="connsiteX527" fmla="*/ 2100 w 10000"/>
                  <a:gd name="connsiteY527" fmla="*/ 8999 h 10000"/>
                  <a:gd name="connsiteX528" fmla="*/ 2086 w 10000"/>
                  <a:gd name="connsiteY528" fmla="*/ 9003 h 10000"/>
                  <a:gd name="connsiteX529" fmla="*/ 2078 w 10000"/>
                  <a:gd name="connsiteY529" fmla="*/ 9012 h 10000"/>
                  <a:gd name="connsiteX530" fmla="*/ 2050 w 10000"/>
                  <a:gd name="connsiteY530" fmla="*/ 9026 h 10000"/>
                  <a:gd name="connsiteX531" fmla="*/ 2028 w 10000"/>
                  <a:gd name="connsiteY531" fmla="*/ 9048 h 10000"/>
                  <a:gd name="connsiteX532" fmla="*/ 2012 w 10000"/>
                  <a:gd name="connsiteY532" fmla="*/ 9062 h 10000"/>
                  <a:gd name="connsiteX533" fmla="*/ 1995 w 10000"/>
                  <a:gd name="connsiteY533" fmla="*/ 9075 h 10000"/>
                  <a:gd name="connsiteX534" fmla="*/ 1962 w 10000"/>
                  <a:gd name="connsiteY534" fmla="*/ 9080 h 10000"/>
                  <a:gd name="connsiteX535" fmla="*/ 1948 w 10000"/>
                  <a:gd name="connsiteY535" fmla="*/ 9048 h 10000"/>
                  <a:gd name="connsiteX536" fmla="*/ 1945 w 10000"/>
                  <a:gd name="connsiteY536" fmla="*/ 9039 h 10000"/>
                  <a:gd name="connsiteX537" fmla="*/ 1932 w 10000"/>
                  <a:gd name="connsiteY537" fmla="*/ 9003 h 10000"/>
                  <a:gd name="connsiteX538" fmla="*/ 1898 w 10000"/>
                  <a:gd name="connsiteY538" fmla="*/ 8935 h 10000"/>
                  <a:gd name="connsiteX539" fmla="*/ 1882 w 10000"/>
                  <a:gd name="connsiteY539" fmla="*/ 8895 h 10000"/>
                  <a:gd name="connsiteX540" fmla="*/ 1865 w 10000"/>
                  <a:gd name="connsiteY540" fmla="*/ 8845 h 10000"/>
                  <a:gd name="connsiteX541" fmla="*/ 1865 w 10000"/>
                  <a:gd name="connsiteY541" fmla="*/ 8832 h 10000"/>
                  <a:gd name="connsiteX542" fmla="*/ 1857 w 10000"/>
                  <a:gd name="connsiteY542" fmla="*/ 8827 h 10000"/>
                  <a:gd name="connsiteX543" fmla="*/ 1841 w 10000"/>
                  <a:gd name="connsiteY543" fmla="*/ 8773 h 10000"/>
                  <a:gd name="connsiteX544" fmla="*/ 1827 w 10000"/>
                  <a:gd name="connsiteY544" fmla="*/ 8733 h 10000"/>
                  <a:gd name="connsiteX545" fmla="*/ 1843 w 10000"/>
                  <a:gd name="connsiteY545" fmla="*/ 8710 h 10000"/>
                  <a:gd name="connsiteX546" fmla="*/ 1857 w 10000"/>
                  <a:gd name="connsiteY546" fmla="*/ 8687 h 10000"/>
                  <a:gd name="connsiteX547" fmla="*/ 1868 w 10000"/>
                  <a:gd name="connsiteY547" fmla="*/ 8669 h 10000"/>
                  <a:gd name="connsiteX548" fmla="*/ 1885 w 10000"/>
                  <a:gd name="connsiteY548" fmla="*/ 8647 h 10000"/>
                  <a:gd name="connsiteX549" fmla="*/ 1909 w 10000"/>
                  <a:gd name="connsiteY549" fmla="*/ 8606 h 10000"/>
                  <a:gd name="connsiteX550" fmla="*/ 1923 w 10000"/>
                  <a:gd name="connsiteY550" fmla="*/ 8588 h 10000"/>
                  <a:gd name="connsiteX551" fmla="*/ 1937 w 10000"/>
                  <a:gd name="connsiteY551" fmla="*/ 8561 h 10000"/>
                  <a:gd name="connsiteX552" fmla="*/ 1923 w 10000"/>
                  <a:gd name="connsiteY552" fmla="*/ 8530 h 10000"/>
                  <a:gd name="connsiteX553" fmla="*/ 1901 w 10000"/>
                  <a:gd name="connsiteY553" fmla="*/ 8462 h 10000"/>
                  <a:gd name="connsiteX554" fmla="*/ 1890 w 10000"/>
                  <a:gd name="connsiteY554" fmla="*/ 8430 h 10000"/>
                  <a:gd name="connsiteX555" fmla="*/ 1885 w 10000"/>
                  <a:gd name="connsiteY555" fmla="*/ 8408 h 10000"/>
                  <a:gd name="connsiteX556" fmla="*/ 1865 w 10000"/>
                  <a:gd name="connsiteY556" fmla="*/ 8367 h 10000"/>
                  <a:gd name="connsiteX557" fmla="*/ 1849 w 10000"/>
                  <a:gd name="connsiteY557" fmla="*/ 8318 h 10000"/>
                  <a:gd name="connsiteX558" fmla="*/ 1841 w 10000"/>
                  <a:gd name="connsiteY558" fmla="*/ 8304 h 10000"/>
                  <a:gd name="connsiteX559" fmla="*/ 1835 w 10000"/>
                  <a:gd name="connsiteY559" fmla="*/ 8300 h 10000"/>
                  <a:gd name="connsiteX560" fmla="*/ 1818 w 10000"/>
                  <a:gd name="connsiteY560" fmla="*/ 8290 h 10000"/>
                  <a:gd name="connsiteX561" fmla="*/ 1785 w 10000"/>
                  <a:gd name="connsiteY561" fmla="*/ 8300 h 10000"/>
                  <a:gd name="connsiteX562" fmla="*/ 1763 w 10000"/>
                  <a:gd name="connsiteY562" fmla="*/ 8300 h 10000"/>
                  <a:gd name="connsiteX563" fmla="*/ 1747 w 10000"/>
                  <a:gd name="connsiteY563" fmla="*/ 8313 h 10000"/>
                  <a:gd name="connsiteX564" fmla="*/ 1744 w 10000"/>
                  <a:gd name="connsiteY564" fmla="*/ 8304 h 10000"/>
                  <a:gd name="connsiteX565" fmla="*/ 1730 w 10000"/>
                  <a:gd name="connsiteY565" fmla="*/ 8313 h 10000"/>
                  <a:gd name="connsiteX566" fmla="*/ 1708 w 10000"/>
                  <a:gd name="connsiteY566" fmla="*/ 8327 h 10000"/>
                  <a:gd name="connsiteX567" fmla="*/ 1675 w 10000"/>
                  <a:gd name="connsiteY567" fmla="*/ 8331 h 10000"/>
                  <a:gd name="connsiteX568" fmla="*/ 1658 w 10000"/>
                  <a:gd name="connsiteY568" fmla="*/ 8345 h 10000"/>
                  <a:gd name="connsiteX569" fmla="*/ 1628 w 10000"/>
                  <a:gd name="connsiteY569" fmla="*/ 8367 h 10000"/>
                  <a:gd name="connsiteX570" fmla="*/ 1620 w 10000"/>
                  <a:gd name="connsiteY570" fmla="*/ 8372 h 10000"/>
                  <a:gd name="connsiteX571" fmla="*/ 1584 w 10000"/>
                  <a:gd name="connsiteY571" fmla="*/ 8394 h 10000"/>
                  <a:gd name="connsiteX572" fmla="*/ 1554 w 10000"/>
                  <a:gd name="connsiteY572" fmla="*/ 8417 h 10000"/>
                  <a:gd name="connsiteX573" fmla="*/ 1529 w 10000"/>
                  <a:gd name="connsiteY573" fmla="*/ 8417 h 10000"/>
                  <a:gd name="connsiteX574" fmla="*/ 1515 w 10000"/>
                  <a:gd name="connsiteY574" fmla="*/ 8408 h 10000"/>
                  <a:gd name="connsiteX575" fmla="*/ 1507 w 10000"/>
                  <a:gd name="connsiteY575" fmla="*/ 8394 h 10000"/>
                  <a:gd name="connsiteX576" fmla="*/ 1479 w 10000"/>
                  <a:gd name="connsiteY576" fmla="*/ 8367 h 10000"/>
                  <a:gd name="connsiteX577" fmla="*/ 1457 w 10000"/>
                  <a:gd name="connsiteY577" fmla="*/ 8385 h 10000"/>
                  <a:gd name="connsiteX578" fmla="*/ 1432 w 10000"/>
                  <a:gd name="connsiteY578" fmla="*/ 8385 h 10000"/>
                  <a:gd name="connsiteX579" fmla="*/ 1418 w 10000"/>
                  <a:gd name="connsiteY579" fmla="*/ 8372 h 10000"/>
                  <a:gd name="connsiteX580" fmla="*/ 1399 w 10000"/>
                  <a:gd name="connsiteY580" fmla="*/ 8358 h 10000"/>
                  <a:gd name="connsiteX581" fmla="*/ 1369 w 10000"/>
                  <a:gd name="connsiteY581" fmla="*/ 8340 h 10000"/>
                  <a:gd name="connsiteX582" fmla="*/ 1355 w 10000"/>
                  <a:gd name="connsiteY582" fmla="*/ 8327 h 10000"/>
                  <a:gd name="connsiteX583" fmla="*/ 1347 w 10000"/>
                  <a:gd name="connsiteY583" fmla="*/ 8318 h 10000"/>
                  <a:gd name="connsiteX584" fmla="*/ 1330 w 10000"/>
                  <a:gd name="connsiteY584" fmla="*/ 8304 h 10000"/>
                  <a:gd name="connsiteX585" fmla="*/ 1319 w 10000"/>
                  <a:gd name="connsiteY585" fmla="*/ 8290 h 10000"/>
                  <a:gd name="connsiteX586" fmla="*/ 1297 w 10000"/>
                  <a:gd name="connsiteY586" fmla="*/ 8272 h 10000"/>
                  <a:gd name="connsiteX587" fmla="*/ 1289 w 10000"/>
                  <a:gd name="connsiteY587" fmla="*/ 8263 h 10000"/>
                  <a:gd name="connsiteX588" fmla="*/ 1280 w 10000"/>
                  <a:gd name="connsiteY588" fmla="*/ 8250 h 10000"/>
                  <a:gd name="connsiteX589" fmla="*/ 1264 w 10000"/>
                  <a:gd name="connsiteY589" fmla="*/ 8236 h 10000"/>
                  <a:gd name="connsiteX590" fmla="*/ 1256 w 10000"/>
                  <a:gd name="connsiteY590" fmla="*/ 8232 h 10000"/>
                  <a:gd name="connsiteX591" fmla="*/ 1247 w 10000"/>
                  <a:gd name="connsiteY591" fmla="*/ 8223 h 10000"/>
                  <a:gd name="connsiteX592" fmla="*/ 1233 w 10000"/>
                  <a:gd name="connsiteY592" fmla="*/ 8209 h 10000"/>
                  <a:gd name="connsiteX593" fmla="*/ 1222 w 10000"/>
                  <a:gd name="connsiteY593" fmla="*/ 8200 h 10000"/>
                  <a:gd name="connsiteX594" fmla="*/ 1206 w 10000"/>
                  <a:gd name="connsiteY594" fmla="*/ 8196 h 10000"/>
                  <a:gd name="connsiteX595" fmla="*/ 1192 w 10000"/>
                  <a:gd name="connsiteY595" fmla="*/ 8196 h 10000"/>
                  <a:gd name="connsiteX596" fmla="*/ 1167 w 10000"/>
                  <a:gd name="connsiteY596" fmla="*/ 8200 h 10000"/>
                  <a:gd name="connsiteX597" fmla="*/ 1137 w 10000"/>
                  <a:gd name="connsiteY597" fmla="*/ 8223 h 10000"/>
                  <a:gd name="connsiteX598" fmla="*/ 1126 w 10000"/>
                  <a:gd name="connsiteY598" fmla="*/ 8232 h 10000"/>
                  <a:gd name="connsiteX599" fmla="*/ 1109 w 10000"/>
                  <a:gd name="connsiteY599" fmla="*/ 8232 h 10000"/>
                  <a:gd name="connsiteX600" fmla="*/ 1087 w 10000"/>
                  <a:gd name="connsiteY600" fmla="*/ 8236 h 10000"/>
                  <a:gd name="connsiteX601" fmla="*/ 1071 w 10000"/>
                  <a:gd name="connsiteY601" fmla="*/ 8232 h 10000"/>
                  <a:gd name="connsiteX602" fmla="*/ 1071 w 10000"/>
                  <a:gd name="connsiteY602" fmla="*/ 8214 h 10000"/>
                  <a:gd name="connsiteX603" fmla="*/ 1062 w 10000"/>
                  <a:gd name="connsiteY603" fmla="*/ 8196 h 10000"/>
                  <a:gd name="connsiteX604" fmla="*/ 1057 w 10000"/>
                  <a:gd name="connsiteY604" fmla="*/ 8173 h 10000"/>
                  <a:gd name="connsiteX605" fmla="*/ 1049 w 10000"/>
                  <a:gd name="connsiteY605" fmla="*/ 8128 h 10000"/>
                  <a:gd name="connsiteX606" fmla="*/ 1040 w 10000"/>
                  <a:gd name="connsiteY606" fmla="*/ 8101 h 10000"/>
                  <a:gd name="connsiteX607" fmla="*/ 1040 w 10000"/>
                  <a:gd name="connsiteY607" fmla="*/ 8088 h 10000"/>
                  <a:gd name="connsiteX608" fmla="*/ 1032 w 10000"/>
                  <a:gd name="connsiteY608" fmla="*/ 8065 h 10000"/>
                  <a:gd name="connsiteX609" fmla="*/ 1024 w 10000"/>
                  <a:gd name="connsiteY609" fmla="*/ 7997 h 10000"/>
                  <a:gd name="connsiteX610" fmla="*/ 1024 w 10000"/>
                  <a:gd name="connsiteY610" fmla="*/ 7970 h 10000"/>
                  <a:gd name="connsiteX611" fmla="*/ 1015 w 10000"/>
                  <a:gd name="connsiteY611" fmla="*/ 7930 h 10000"/>
                  <a:gd name="connsiteX612" fmla="*/ 1013 w 10000"/>
                  <a:gd name="connsiteY612" fmla="*/ 7885 h 10000"/>
                  <a:gd name="connsiteX613" fmla="*/ 1004 w 10000"/>
                  <a:gd name="connsiteY613" fmla="*/ 7866 h 10000"/>
                  <a:gd name="connsiteX614" fmla="*/ 853 w 10000"/>
                  <a:gd name="connsiteY614" fmla="*/ 7948 h 10000"/>
                  <a:gd name="connsiteX615" fmla="*/ 811 w 10000"/>
                  <a:gd name="connsiteY615" fmla="*/ 7844 h 10000"/>
                  <a:gd name="connsiteX616" fmla="*/ 811 w 10000"/>
                  <a:gd name="connsiteY616" fmla="*/ 7799 h 10000"/>
                  <a:gd name="connsiteX617" fmla="*/ 814 w 10000"/>
                  <a:gd name="connsiteY617" fmla="*/ 7736 h 10000"/>
                  <a:gd name="connsiteX618" fmla="*/ 740 w 10000"/>
                  <a:gd name="connsiteY618" fmla="*/ 7578 h 10000"/>
                  <a:gd name="connsiteX619" fmla="*/ 571 w 10000"/>
                  <a:gd name="connsiteY619" fmla="*/ 7447 h 10000"/>
                  <a:gd name="connsiteX620" fmla="*/ 530 w 10000"/>
                  <a:gd name="connsiteY620" fmla="*/ 7772 h 10000"/>
                  <a:gd name="connsiteX621" fmla="*/ 502 w 10000"/>
                  <a:gd name="connsiteY621" fmla="*/ 7763 h 10000"/>
                  <a:gd name="connsiteX622" fmla="*/ 491 w 10000"/>
                  <a:gd name="connsiteY622" fmla="*/ 7826 h 10000"/>
                  <a:gd name="connsiteX623" fmla="*/ 483 w 10000"/>
                  <a:gd name="connsiteY623" fmla="*/ 7830 h 10000"/>
                  <a:gd name="connsiteX624" fmla="*/ 469 w 10000"/>
                  <a:gd name="connsiteY624" fmla="*/ 7839 h 10000"/>
                  <a:gd name="connsiteX625" fmla="*/ 453 w 10000"/>
                  <a:gd name="connsiteY625" fmla="*/ 7830 h 10000"/>
                  <a:gd name="connsiteX626" fmla="*/ 442 w 10000"/>
                  <a:gd name="connsiteY626" fmla="*/ 7826 h 10000"/>
                  <a:gd name="connsiteX627" fmla="*/ 425 w 10000"/>
                  <a:gd name="connsiteY627" fmla="*/ 7826 h 10000"/>
                  <a:gd name="connsiteX628" fmla="*/ 403 w 10000"/>
                  <a:gd name="connsiteY628" fmla="*/ 7826 h 10000"/>
                  <a:gd name="connsiteX629" fmla="*/ 378 w 10000"/>
                  <a:gd name="connsiteY629" fmla="*/ 7817 h 10000"/>
                  <a:gd name="connsiteX630" fmla="*/ 356 w 10000"/>
                  <a:gd name="connsiteY630" fmla="*/ 7817 h 10000"/>
                  <a:gd name="connsiteX631" fmla="*/ 331 w 10000"/>
                  <a:gd name="connsiteY631" fmla="*/ 7817 h 10000"/>
                  <a:gd name="connsiteX632" fmla="*/ 315 w 10000"/>
                  <a:gd name="connsiteY632" fmla="*/ 7830 h 10000"/>
                  <a:gd name="connsiteX633" fmla="*/ 290 w 10000"/>
                  <a:gd name="connsiteY633" fmla="*/ 7853 h 10000"/>
                  <a:gd name="connsiteX634" fmla="*/ 248 w 10000"/>
                  <a:gd name="connsiteY634" fmla="*/ 7659 h 10000"/>
                  <a:gd name="connsiteX635" fmla="*/ 298 w 10000"/>
                  <a:gd name="connsiteY635" fmla="*/ 7379 h 10000"/>
                  <a:gd name="connsiteX636" fmla="*/ 290 w 10000"/>
                  <a:gd name="connsiteY636" fmla="*/ 7312 h 10000"/>
                  <a:gd name="connsiteX637" fmla="*/ 284 w 10000"/>
                  <a:gd name="connsiteY637" fmla="*/ 7253 h 10000"/>
                  <a:gd name="connsiteX638" fmla="*/ 301 w 10000"/>
                  <a:gd name="connsiteY638" fmla="*/ 7226 h 10000"/>
                  <a:gd name="connsiteX639" fmla="*/ 315 w 10000"/>
                  <a:gd name="connsiteY639" fmla="*/ 7199 h 10000"/>
                  <a:gd name="connsiteX640" fmla="*/ 323 w 10000"/>
                  <a:gd name="connsiteY640" fmla="*/ 7158 h 10000"/>
                  <a:gd name="connsiteX641" fmla="*/ 317 w 10000"/>
                  <a:gd name="connsiteY641" fmla="*/ 7140 h 10000"/>
                  <a:gd name="connsiteX642" fmla="*/ 168 w 10000"/>
                  <a:gd name="connsiteY642" fmla="*/ 6892 h 10000"/>
                  <a:gd name="connsiteX643" fmla="*/ 80 w 10000"/>
                  <a:gd name="connsiteY643" fmla="*/ 6802 h 10000"/>
                  <a:gd name="connsiteX644" fmla="*/ 143 w 10000"/>
                  <a:gd name="connsiteY644" fmla="*/ 6707 h 10000"/>
                  <a:gd name="connsiteX645" fmla="*/ 63 w 10000"/>
                  <a:gd name="connsiteY645" fmla="*/ 6549 h 10000"/>
                  <a:gd name="connsiteX646" fmla="*/ 41 w 10000"/>
                  <a:gd name="connsiteY646" fmla="*/ 6500 h 10000"/>
                  <a:gd name="connsiteX647" fmla="*/ 201 w 10000"/>
                  <a:gd name="connsiteY647" fmla="*/ 6274 h 10000"/>
                  <a:gd name="connsiteX648" fmla="*/ 143 w 10000"/>
                  <a:gd name="connsiteY648" fmla="*/ 6184 h 10000"/>
                  <a:gd name="connsiteX649" fmla="*/ 152 w 10000"/>
                  <a:gd name="connsiteY649" fmla="*/ 6148 h 10000"/>
                  <a:gd name="connsiteX650" fmla="*/ 163 w 10000"/>
                  <a:gd name="connsiteY650" fmla="*/ 6107 h 10000"/>
                  <a:gd name="connsiteX651" fmla="*/ 229 w 10000"/>
                  <a:gd name="connsiteY651" fmla="*/ 5895 h 10000"/>
                  <a:gd name="connsiteX652" fmla="*/ 251 w 10000"/>
                  <a:gd name="connsiteY652" fmla="*/ 5805 h 10000"/>
                  <a:gd name="connsiteX653" fmla="*/ 251 w 10000"/>
                  <a:gd name="connsiteY653" fmla="*/ 5778 h 10000"/>
                  <a:gd name="connsiteX654" fmla="*/ 248 w 10000"/>
                  <a:gd name="connsiteY654" fmla="*/ 5733 h 10000"/>
                  <a:gd name="connsiteX655" fmla="*/ 212 w 10000"/>
                  <a:gd name="connsiteY655" fmla="*/ 5602 h 10000"/>
                  <a:gd name="connsiteX656" fmla="*/ 177 w 10000"/>
                  <a:gd name="connsiteY656" fmla="*/ 5521 h 10000"/>
                  <a:gd name="connsiteX657" fmla="*/ 33 w 10000"/>
                  <a:gd name="connsiteY657" fmla="*/ 5503 h 10000"/>
                  <a:gd name="connsiteX658" fmla="*/ 0 w 10000"/>
                  <a:gd name="connsiteY658" fmla="*/ 5219 h 10000"/>
                  <a:gd name="connsiteX659" fmla="*/ 188 w 10000"/>
                  <a:gd name="connsiteY659" fmla="*/ 5219 h 10000"/>
                  <a:gd name="connsiteX660" fmla="*/ 201 w 10000"/>
                  <a:gd name="connsiteY660" fmla="*/ 5210 h 10000"/>
                  <a:gd name="connsiteX661" fmla="*/ 251 w 10000"/>
                  <a:gd name="connsiteY661" fmla="*/ 5169 h 10000"/>
                  <a:gd name="connsiteX662" fmla="*/ 444 w 10000"/>
                  <a:gd name="connsiteY662" fmla="*/ 4984 h 10000"/>
                  <a:gd name="connsiteX663" fmla="*/ 510 w 10000"/>
                  <a:gd name="connsiteY663" fmla="*/ 4723 h 10000"/>
                  <a:gd name="connsiteX664" fmla="*/ 574 w 10000"/>
                  <a:gd name="connsiteY664" fmla="*/ 4272 h 10000"/>
                  <a:gd name="connsiteX665" fmla="*/ 723 w 10000"/>
                  <a:gd name="connsiteY665" fmla="*/ 4078 h 10000"/>
                  <a:gd name="connsiteX666" fmla="*/ 723 w 10000"/>
                  <a:gd name="connsiteY666" fmla="*/ 4023 h 10000"/>
                  <a:gd name="connsiteX667" fmla="*/ 723 w 10000"/>
                  <a:gd name="connsiteY667" fmla="*/ 3983 h 10000"/>
                  <a:gd name="connsiteX668" fmla="*/ 723 w 10000"/>
                  <a:gd name="connsiteY668" fmla="*/ 3771 h 10000"/>
                  <a:gd name="connsiteX669" fmla="*/ 731 w 10000"/>
                  <a:gd name="connsiteY669" fmla="*/ 3442 h 10000"/>
                  <a:gd name="connsiteX670" fmla="*/ 806 w 10000"/>
                  <a:gd name="connsiteY670" fmla="*/ 3392 h 10000"/>
                  <a:gd name="connsiteX671" fmla="*/ 988 w 10000"/>
                  <a:gd name="connsiteY671" fmla="*/ 3712 h 10000"/>
                  <a:gd name="connsiteX672" fmla="*/ 1013 w 10000"/>
                  <a:gd name="connsiteY672" fmla="*/ 3699 h 10000"/>
                  <a:gd name="connsiteX673" fmla="*/ 1120 w 10000"/>
                  <a:gd name="connsiteY673" fmla="*/ 3631 h 10000"/>
                  <a:gd name="connsiteX674" fmla="*/ 1206 w 10000"/>
                  <a:gd name="connsiteY674" fmla="*/ 3627 h 10000"/>
                  <a:gd name="connsiteX675" fmla="*/ 1264 w 10000"/>
                  <a:gd name="connsiteY675" fmla="*/ 3599 h 10000"/>
                  <a:gd name="connsiteX676" fmla="*/ 1322 w 10000"/>
                  <a:gd name="connsiteY676" fmla="*/ 3627 h 10000"/>
                  <a:gd name="connsiteX677" fmla="*/ 1327 w 10000"/>
                  <a:gd name="connsiteY677" fmla="*/ 3645 h 10000"/>
                  <a:gd name="connsiteX678" fmla="*/ 1344 w 10000"/>
                  <a:gd name="connsiteY678" fmla="*/ 3739 h 10000"/>
                  <a:gd name="connsiteX679" fmla="*/ 1344 w 10000"/>
                  <a:gd name="connsiteY679" fmla="*/ 3775 h 10000"/>
                  <a:gd name="connsiteX680" fmla="*/ 1338 w 10000"/>
                  <a:gd name="connsiteY680" fmla="*/ 3784 h 10000"/>
                  <a:gd name="connsiteX681" fmla="*/ 1338 w 10000"/>
                  <a:gd name="connsiteY681" fmla="*/ 3829 h 10000"/>
                  <a:gd name="connsiteX682" fmla="*/ 1352 w 10000"/>
                  <a:gd name="connsiteY682" fmla="*/ 3852 h 10000"/>
                  <a:gd name="connsiteX683" fmla="*/ 1407 w 10000"/>
                  <a:gd name="connsiteY683" fmla="*/ 3866 h 10000"/>
                  <a:gd name="connsiteX684" fmla="*/ 1440 w 10000"/>
                  <a:gd name="connsiteY684" fmla="*/ 3870 h 10000"/>
                  <a:gd name="connsiteX685" fmla="*/ 1600 w 10000"/>
                  <a:gd name="connsiteY685" fmla="*/ 3857 h 10000"/>
                  <a:gd name="connsiteX686" fmla="*/ 1664 w 10000"/>
                  <a:gd name="connsiteY686" fmla="*/ 3911 h 10000"/>
                  <a:gd name="connsiteX687" fmla="*/ 1700 w 10000"/>
                  <a:gd name="connsiteY687" fmla="*/ 3933 h 10000"/>
                  <a:gd name="connsiteX688" fmla="*/ 1752 w 10000"/>
                  <a:gd name="connsiteY688" fmla="*/ 3947 h 10000"/>
                  <a:gd name="connsiteX689" fmla="*/ 1777 w 10000"/>
                  <a:gd name="connsiteY689" fmla="*/ 3947 h 10000"/>
                  <a:gd name="connsiteX690" fmla="*/ 1813 w 10000"/>
                  <a:gd name="connsiteY690" fmla="*/ 3929 h 10000"/>
                  <a:gd name="connsiteX691" fmla="*/ 1841 w 10000"/>
                  <a:gd name="connsiteY691" fmla="*/ 3933 h 10000"/>
                  <a:gd name="connsiteX692" fmla="*/ 1882 w 10000"/>
                  <a:gd name="connsiteY692" fmla="*/ 3969 h 10000"/>
                  <a:gd name="connsiteX693" fmla="*/ 1940 w 10000"/>
                  <a:gd name="connsiteY693" fmla="*/ 3933 h 10000"/>
                  <a:gd name="connsiteX694" fmla="*/ 1956 w 10000"/>
                  <a:gd name="connsiteY694" fmla="*/ 3920 h 10000"/>
                  <a:gd name="connsiteX695" fmla="*/ 1981 w 10000"/>
                  <a:gd name="connsiteY695" fmla="*/ 3929 h 10000"/>
                  <a:gd name="connsiteX696" fmla="*/ 2058 w 10000"/>
                  <a:gd name="connsiteY696" fmla="*/ 3974 h 10000"/>
                  <a:gd name="connsiteX697" fmla="*/ 2163 w 10000"/>
                  <a:gd name="connsiteY697" fmla="*/ 4051 h 10000"/>
                  <a:gd name="connsiteX698" fmla="*/ 2174 w 10000"/>
                  <a:gd name="connsiteY698" fmla="*/ 4055 h 10000"/>
                  <a:gd name="connsiteX699" fmla="*/ 2183 w 10000"/>
                  <a:gd name="connsiteY699" fmla="*/ 4064 h 10000"/>
                  <a:gd name="connsiteX700" fmla="*/ 2183 w 10000"/>
                  <a:gd name="connsiteY700" fmla="*/ 3581 h 10000"/>
                  <a:gd name="connsiteX701" fmla="*/ 2183 w 10000"/>
                  <a:gd name="connsiteY701" fmla="*/ 3527 h 10000"/>
                  <a:gd name="connsiteX702" fmla="*/ 2180 w 10000"/>
                  <a:gd name="connsiteY702" fmla="*/ 3460 h 10000"/>
                  <a:gd name="connsiteX703" fmla="*/ 2365 w 10000"/>
                  <a:gd name="connsiteY703" fmla="*/ 3455 h 10000"/>
                  <a:gd name="connsiteX704" fmla="*/ 2448 w 10000"/>
                  <a:gd name="connsiteY704" fmla="*/ 3446 h 10000"/>
                  <a:gd name="connsiteX705" fmla="*/ 2494 w 10000"/>
                  <a:gd name="connsiteY705" fmla="*/ 3554 h 10000"/>
                  <a:gd name="connsiteX706" fmla="*/ 2525 w 10000"/>
                  <a:gd name="connsiteY706" fmla="*/ 3613 h 10000"/>
                  <a:gd name="connsiteX707" fmla="*/ 2550 w 10000"/>
                  <a:gd name="connsiteY707" fmla="*/ 3618 h 10000"/>
                  <a:gd name="connsiteX708" fmla="*/ 2630 w 10000"/>
                  <a:gd name="connsiteY708" fmla="*/ 3640 h 10000"/>
                  <a:gd name="connsiteX709" fmla="*/ 2663 w 10000"/>
                  <a:gd name="connsiteY709" fmla="*/ 3667 h 10000"/>
                  <a:gd name="connsiteX710" fmla="*/ 2704 w 10000"/>
                  <a:gd name="connsiteY710" fmla="*/ 3726 h 10000"/>
                  <a:gd name="connsiteX711" fmla="*/ 2762 w 10000"/>
                  <a:gd name="connsiteY711" fmla="*/ 3802 h 10000"/>
                  <a:gd name="connsiteX712" fmla="*/ 2784 w 10000"/>
                  <a:gd name="connsiteY712" fmla="*/ 3829 h 10000"/>
                  <a:gd name="connsiteX713" fmla="*/ 2815 w 10000"/>
                  <a:gd name="connsiteY713" fmla="*/ 3879 h 10000"/>
                  <a:gd name="connsiteX714" fmla="*/ 2859 w 10000"/>
                  <a:gd name="connsiteY714" fmla="*/ 3748 h 10000"/>
                  <a:gd name="connsiteX715" fmla="*/ 2856 w 10000"/>
                  <a:gd name="connsiteY715" fmla="*/ 3726 h 10000"/>
                  <a:gd name="connsiteX716" fmla="*/ 2848 w 10000"/>
                  <a:gd name="connsiteY716" fmla="*/ 3712 h 10000"/>
                  <a:gd name="connsiteX717" fmla="*/ 2848 w 10000"/>
                  <a:gd name="connsiteY717" fmla="*/ 3685 h 10000"/>
                  <a:gd name="connsiteX718" fmla="*/ 2873 w 10000"/>
                  <a:gd name="connsiteY718" fmla="*/ 3613 h 10000"/>
                  <a:gd name="connsiteX719" fmla="*/ 2886 w 10000"/>
                  <a:gd name="connsiteY719" fmla="*/ 3604 h 10000"/>
                  <a:gd name="connsiteX720" fmla="*/ 2922 w 10000"/>
                  <a:gd name="connsiteY720" fmla="*/ 3654 h 10000"/>
                  <a:gd name="connsiteX721" fmla="*/ 2947 w 10000"/>
                  <a:gd name="connsiteY721" fmla="*/ 3654 h 10000"/>
                  <a:gd name="connsiteX722" fmla="*/ 2953 w 10000"/>
                  <a:gd name="connsiteY722" fmla="*/ 3613 h 10000"/>
                  <a:gd name="connsiteX723" fmla="*/ 2975 w 10000"/>
                  <a:gd name="connsiteY723" fmla="*/ 3581 h 10000"/>
                  <a:gd name="connsiteX724" fmla="*/ 2975 w 10000"/>
                  <a:gd name="connsiteY724" fmla="*/ 3523 h 10000"/>
                  <a:gd name="connsiteX725" fmla="*/ 3024 w 10000"/>
                  <a:gd name="connsiteY725" fmla="*/ 3406 h 10000"/>
                  <a:gd name="connsiteX726" fmla="*/ 3027 w 10000"/>
                  <a:gd name="connsiteY726" fmla="*/ 3383 h 10000"/>
                  <a:gd name="connsiteX727" fmla="*/ 3027 w 10000"/>
                  <a:gd name="connsiteY727" fmla="*/ 3342 h 10000"/>
                  <a:gd name="connsiteX728" fmla="*/ 3019 w 10000"/>
                  <a:gd name="connsiteY728" fmla="*/ 3315 h 10000"/>
                  <a:gd name="connsiteX729" fmla="*/ 3002 w 10000"/>
                  <a:gd name="connsiteY729" fmla="*/ 3302 h 10000"/>
                  <a:gd name="connsiteX730" fmla="*/ 2977 w 10000"/>
                  <a:gd name="connsiteY730" fmla="*/ 3302 h 10000"/>
                  <a:gd name="connsiteX731" fmla="*/ 2969 w 10000"/>
                  <a:gd name="connsiteY731" fmla="*/ 3297 h 10000"/>
                  <a:gd name="connsiteX732" fmla="*/ 2966 w 10000"/>
                  <a:gd name="connsiteY732" fmla="*/ 3166 h 10000"/>
                  <a:gd name="connsiteX733" fmla="*/ 2966 w 10000"/>
                  <a:gd name="connsiteY733" fmla="*/ 3144 h 10000"/>
                  <a:gd name="connsiteX734" fmla="*/ 2969 w 10000"/>
                  <a:gd name="connsiteY734" fmla="*/ 3139 h 10000"/>
                  <a:gd name="connsiteX735" fmla="*/ 3129 w 10000"/>
                  <a:gd name="connsiteY735" fmla="*/ 3130 h 10000"/>
                  <a:gd name="connsiteX736" fmla="*/ 3140 w 10000"/>
                  <a:gd name="connsiteY736" fmla="*/ 3081 h 10000"/>
                  <a:gd name="connsiteX737" fmla="*/ 3148 w 10000"/>
                  <a:gd name="connsiteY737" fmla="*/ 3009 h 10000"/>
                  <a:gd name="connsiteX738" fmla="*/ 3159 w 10000"/>
                  <a:gd name="connsiteY738" fmla="*/ 2995 h 10000"/>
                  <a:gd name="connsiteX739" fmla="*/ 3187 w 10000"/>
                  <a:gd name="connsiteY739" fmla="*/ 2995 h 10000"/>
                  <a:gd name="connsiteX740" fmla="*/ 3212 w 10000"/>
                  <a:gd name="connsiteY740" fmla="*/ 3013 h 10000"/>
                  <a:gd name="connsiteX741" fmla="*/ 3217 w 10000"/>
                  <a:gd name="connsiteY741" fmla="*/ 3000 h 10000"/>
                  <a:gd name="connsiteX742" fmla="*/ 3226 w 10000"/>
                  <a:gd name="connsiteY742" fmla="*/ 2972 h 10000"/>
                  <a:gd name="connsiteX743" fmla="*/ 3353 w 10000"/>
                  <a:gd name="connsiteY743" fmla="*/ 2968 h 10000"/>
                  <a:gd name="connsiteX744" fmla="*/ 3369 w 10000"/>
                  <a:gd name="connsiteY744" fmla="*/ 2864 h 10000"/>
                  <a:gd name="connsiteX745" fmla="*/ 3377 w 10000"/>
                  <a:gd name="connsiteY745" fmla="*/ 2842 h 10000"/>
                  <a:gd name="connsiteX746" fmla="*/ 3405 w 10000"/>
                  <a:gd name="connsiteY746" fmla="*/ 2828 h 10000"/>
                  <a:gd name="connsiteX747" fmla="*/ 3413 w 10000"/>
                  <a:gd name="connsiteY747" fmla="*/ 2815 h 10000"/>
                  <a:gd name="connsiteX748" fmla="*/ 3444 w 10000"/>
                  <a:gd name="connsiteY748" fmla="*/ 2697 h 10000"/>
                  <a:gd name="connsiteX749" fmla="*/ 3441 w 10000"/>
                  <a:gd name="connsiteY749" fmla="*/ 2670 h 10000"/>
                  <a:gd name="connsiteX750" fmla="*/ 3458 w 10000"/>
                  <a:gd name="connsiteY750" fmla="*/ 2652 h 10000"/>
                  <a:gd name="connsiteX751" fmla="*/ 3466 w 10000"/>
                  <a:gd name="connsiteY751" fmla="*/ 2630 h 10000"/>
                  <a:gd name="connsiteX752" fmla="*/ 3524 w 10000"/>
                  <a:gd name="connsiteY752" fmla="*/ 2553 h 10000"/>
                  <a:gd name="connsiteX753" fmla="*/ 3546 w 10000"/>
                  <a:gd name="connsiteY753" fmla="*/ 2589 h 10000"/>
                  <a:gd name="connsiteX754" fmla="*/ 3562 w 10000"/>
                  <a:gd name="connsiteY754" fmla="*/ 2603 h 10000"/>
                  <a:gd name="connsiteX755" fmla="*/ 3571 w 10000"/>
                  <a:gd name="connsiteY755" fmla="*/ 2607 h 10000"/>
                  <a:gd name="connsiteX756" fmla="*/ 3579 w 10000"/>
                  <a:gd name="connsiteY756" fmla="*/ 2603 h 10000"/>
                  <a:gd name="connsiteX757" fmla="*/ 3582 w 10000"/>
                  <a:gd name="connsiteY757" fmla="*/ 2594 h 10000"/>
                  <a:gd name="connsiteX758" fmla="*/ 3595 w 10000"/>
                  <a:gd name="connsiteY758" fmla="*/ 2553 h 10000"/>
                  <a:gd name="connsiteX759" fmla="*/ 3604 w 10000"/>
                  <a:gd name="connsiteY759" fmla="*/ 2508 h 10000"/>
                  <a:gd name="connsiteX760" fmla="*/ 3607 w 10000"/>
                  <a:gd name="connsiteY760" fmla="*/ 2485 h 10000"/>
                  <a:gd name="connsiteX761" fmla="*/ 3651 w 10000"/>
                  <a:gd name="connsiteY761" fmla="*/ 2463 h 10000"/>
                  <a:gd name="connsiteX762" fmla="*/ 3667 w 10000"/>
                  <a:gd name="connsiteY762" fmla="*/ 2445 h 10000"/>
                  <a:gd name="connsiteX763" fmla="*/ 3678 w 10000"/>
                  <a:gd name="connsiteY763" fmla="*/ 2431 h 10000"/>
                  <a:gd name="connsiteX764" fmla="*/ 3692 w 10000"/>
                  <a:gd name="connsiteY764" fmla="*/ 2431 h 10000"/>
                  <a:gd name="connsiteX765" fmla="*/ 3717 w 10000"/>
                  <a:gd name="connsiteY765" fmla="*/ 2445 h 10000"/>
                  <a:gd name="connsiteX766" fmla="*/ 3731 w 10000"/>
                  <a:gd name="connsiteY766" fmla="*/ 2445 h 10000"/>
                  <a:gd name="connsiteX767" fmla="*/ 3731 w 10000"/>
                  <a:gd name="connsiteY767" fmla="*/ 2355 h 10000"/>
                  <a:gd name="connsiteX768" fmla="*/ 3678 w 10000"/>
                  <a:gd name="connsiteY768" fmla="*/ 2260 h 10000"/>
                  <a:gd name="connsiteX769" fmla="*/ 3711 w 10000"/>
                  <a:gd name="connsiteY769" fmla="*/ 2246 h 10000"/>
                  <a:gd name="connsiteX770" fmla="*/ 3684 w 10000"/>
                  <a:gd name="connsiteY770" fmla="*/ 2066 h 10000"/>
                  <a:gd name="connsiteX771" fmla="*/ 3662 w 10000"/>
                  <a:gd name="connsiteY771" fmla="*/ 1985 h 10000"/>
                  <a:gd name="connsiteX772" fmla="*/ 3670 w 10000"/>
                  <a:gd name="connsiteY772" fmla="*/ 1908 h 10000"/>
                  <a:gd name="connsiteX773" fmla="*/ 3700 w 10000"/>
                  <a:gd name="connsiteY773" fmla="*/ 1903 h 10000"/>
                  <a:gd name="connsiteX774" fmla="*/ 3739 w 10000"/>
                  <a:gd name="connsiteY774" fmla="*/ 1876 h 10000"/>
                  <a:gd name="connsiteX775" fmla="*/ 3805 w 10000"/>
                  <a:gd name="connsiteY775" fmla="*/ 1791 h 10000"/>
                  <a:gd name="connsiteX776" fmla="*/ 3852 w 10000"/>
                  <a:gd name="connsiteY776" fmla="*/ 1710 h 10000"/>
                  <a:gd name="connsiteX777" fmla="*/ 3852 w 10000"/>
                  <a:gd name="connsiteY777" fmla="*/ 1642 h 10000"/>
                  <a:gd name="connsiteX778" fmla="*/ 3797 w 10000"/>
                  <a:gd name="connsiteY778" fmla="*/ 1619 h 10000"/>
                  <a:gd name="connsiteX779" fmla="*/ 3780 w 10000"/>
                  <a:gd name="connsiteY779" fmla="*/ 1552 h 10000"/>
                  <a:gd name="connsiteX780" fmla="*/ 3827 w 10000"/>
                  <a:gd name="connsiteY780" fmla="*/ 1547 h 10000"/>
                  <a:gd name="connsiteX781" fmla="*/ 3827 w 10000"/>
                  <a:gd name="connsiteY781" fmla="*/ 1340 h 10000"/>
                  <a:gd name="connsiteX782" fmla="*/ 3750 w 10000"/>
                  <a:gd name="connsiteY782" fmla="*/ 1313 h 10000"/>
                  <a:gd name="connsiteX783" fmla="*/ 3767 w 10000"/>
                  <a:gd name="connsiteY783" fmla="*/ 1155 h 10000"/>
                  <a:gd name="connsiteX784" fmla="*/ 3637 w 10000"/>
                  <a:gd name="connsiteY784" fmla="*/ 1159 h 10000"/>
                  <a:gd name="connsiteX785" fmla="*/ 3582 w 10000"/>
                  <a:gd name="connsiteY785" fmla="*/ 983 h 10000"/>
                  <a:gd name="connsiteX786" fmla="*/ 3554 w 10000"/>
                  <a:gd name="connsiteY786" fmla="*/ 983 h 10000"/>
                  <a:gd name="connsiteX787" fmla="*/ 3562 w 10000"/>
                  <a:gd name="connsiteY787" fmla="*/ 871 h 10000"/>
                  <a:gd name="connsiteX788" fmla="*/ 3557 w 10000"/>
                  <a:gd name="connsiteY788" fmla="*/ 839 h 10000"/>
                  <a:gd name="connsiteX789" fmla="*/ 3532 w 10000"/>
                  <a:gd name="connsiteY789" fmla="*/ 812 h 10000"/>
                  <a:gd name="connsiteX790" fmla="*/ 3546 w 10000"/>
                  <a:gd name="connsiteY790" fmla="*/ 785 h 10000"/>
                  <a:gd name="connsiteX791" fmla="*/ 3538 w 10000"/>
                  <a:gd name="connsiteY791" fmla="*/ 744 h 10000"/>
                  <a:gd name="connsiteX792" fmla="*/ 3502 w 10000"/>
                  <a:gd name="connsiteY792" fmla="*/ 627 h 10000"/>
                  <a:gd name="connsiteX793" fmla="*/ 3532 w 10000"/>
                  <a:gd name="connsiteY793" fmla="*/ 600 h 10000"/>
                  <a:gd name="connsiteX794" fmla="*/ 3554 w 10000"/>
                  <a:gd name="connsiteY794" fmla="*/ 618 h 10000"/>
                  <a:gd name="connsiteX795" fmla="*/ 3562 w 10000"/>
                  <a:gd name="connsiteY795" fmla="*/ 627 h 10000"/>
                  <a:gd name="connsiteX796" fmla="*/ 3579 w 10000"/>
                  <a:gd name="connsiteY796" fmla="*/ 627 h 10000"/>
                  <a:gd name="connsiteX797" fmla="*/ 3595 w 10000"/>
                  <a:gd name="connsiteY797" fmla="*/ 604 h 10000"/>
                  <a:gd name="connsiteX798" fmla="*/ 3607 w 10000"/>
                  <a:gd name="connsiteY798" fmla="*/ 555 h 10000"/>
                  <a:gd name="connsiteX799" fmla="*/ 3620 w 10000"/>
                  <a:gd name="connsiteY799" fmla="*/ 573 h 10000"/>
                  <a:gd name="connsiteX800" fmla="*/ 3634 w 10000"/>
                  <a:gd name="connsiteY800" fmla="*/ 474 h 10000"/>
                  <a:gd name="connsiteX801" fmla="*/ 3645 w 10000"/>
                  <a:gd name="connsiteY801" fmla="*/ 456 h 10000"/>
                  <a:gd name="connsiteX802" fmla="*/ 3662 w 10000"/>
                  <a:gd name="connsiteY802" fmla="*/ 442 h 10000"/>
                  <a:gd name="connsiteX803" fmla="*/ 3695 w 10000"/>
                  <a:gd name="connsiteY803" fmla="*/ 469 h 10000"/>
                  <a:gd name="connsiteX804" fmla="*/ 3695 w 10000"/>
                  <a:gd name="connsiteY804" fmla="*/ 343 h 10000"/>
                  <a:gd name="connsiteX805" fmla="*/ 3822 w 10000"/>
                  <a:gd name="connsiteY805" fmla="*/ 352 h 10000"/>
                  <a:gd name="connsiteX806" fmla="*/ 3822 w 10000"/>
                  <a:gd name="connsiteY806" fmla="*/ 262 h 10000"/>
                  <a:gd name="connsiteX807" fmla="*/ 3819 w 10000"/>
                  <a:gd name="connsiteY807" fmla="*/ 248 h 10000"/>
                  <a:gd name="connsiteX808" fmla="*/ 3805 w 10000"/>
                  <a:gd name="connsiteY808" fmla="*/ 235 h 10000"/>
                  <a:gd name="connsiteX809" fmla="*/ 3805 w 10000"/>
                  <a:gd name="connsiteY809" fmla="*/ 113 h 10000"/>
                  <a:gd name="connsiteX810" fmla="*/ 3888 w 10000"/>
                  <a:gd name="connsiteY810" fmla="*/ 126 h 10000"/>
                  <a:gd name="connsiteX811" fmla="*/ 3893 w 10000"/>
                  <a:gd name="connsiteY811" fmla="*/ 68 h 10000"/>
                  <a:gd name="connsiteX812" fmla="*/ 3974 w 10000"/>
                  <a:gd name="connsiteY812" fmla="*/ 99 h 10000"/>
                  <a:gd name="connsiteX813" fmla="*/ 3974 w 10000"/>
                  <a:gd name="connsiteY813" fmla="*/ 185 h 10000"/>
                  <a:gd name="connsiteX814" fmla="*/ 4128 w 10000"/>
                  <a:gd name="connsiteY814" fmla="*/ 180 h 10000"/>
                  <a:gd name="connsiteX815" fmla="*/ 4117 w 10000"/>
                  <a:gd name="connsiteY815" fmla="*/ 0 h 10000"/>
                  <a:gd name="connsiteX816" fmla="*/ 4230 w 10000"/>
                  <a:gd name="connsiteY816" fmla="*/ 0 h 10000"/>
                  <a:gd name="connsiteX817" fmla="*/ 4230 w 10000"/>
                  <a:gd name="connsiteY817" fmla="*/ 221 h 10000"/>
                  <a:gd name="connsiteX818" fmla="*/ 4354 w 10000"/>
                  <a:gd name="connsiteY818" fmla="*/ 221 h 10000"/>
                  <a:gd name="connsiteX819" fmla="*/ 4354 w 10000"/>
                  <a:gd name="connsiteY819" fmla="*/ 316 h 10000"/>
                  <a:gd name="connsiteX820" fmla="*/ 4401 w 10000"/>
                  <a:gd name="connsiteY820" fmla="*/ 325 h 10000"/>
                  <a:gd name="connsiteX821" fmla="*/ 4401 w 10000"/>
                  <a:gd name="connsiteY821" fmla="*/ 379 h 10000"/>
                  <a:gd name="connsiteX822" fmla="*/ 4432 w 10000"/>
                  <a:gd name="connsiteY822" fmla="*/ 383 h 10000"/>
                  <a:gd name="connsiteX823" fmla="*/ 4434 w 10000"/>
                  <a:gd name="connsiteY823" fmla="*/ 510 h 10000"/>
                  <a:gd name="connsiteX824" fmla="*/ 4528 w 10000"/>
                  <a:gd name="connsiteY824" fmla="*/ 514 h 10000"/>
                  <a:gd name="connsiteX825" fmla="*/ 4539 w 10000"/>
                  <a:gd name="connsiteY825" fmla="*/ 528 h 10000"/>
                  <a:gd name="connsiteX826" fmla="*/ 4570 w 10000"/>
                  <a:gd name="connsiteY826" fmla="*/ 469 h 10000"/>
                  <a:gd name="connsiteX827" fmla="*/ 4570 w 10000"/>
                  <a:gd name="connsiteY827" fmla="*/ 370 h 10000"/>
                  <a:gd name="connsiteX828" fmla="*/ 4506 w 10000"/>
                  <a:gd name="connsiteY828" fmla="*/ 343 h 10000"/>
                  <a:gd name="connsiteX829" fmla="*/ 4506 w 10000"/>
                  <a:gd name="connsiteY829" fmla="*/ 226 h 10000"/>
                  <a:gd name="connsiteX830" fmla="*/ 4575 w 10000"/>
                  <a:gd name="connsiteY830" fmla="*/ 212 h 10000"/>
                  <a:gd name="connsiteX831" fmla="*/ 4583 w 10000"/>
                  <a:gd name="connsiteY831" fmla="*/ 140 h 10000"/>
                  <a:gd name="connsiteX832" fmla="*/ 4616 w 10000"/>
                  <a:gd name="connsiteY832" fmla="*/ 131 h 10000"/>
                  <a:gd name="connsiteX833" fmla="*/ 4625 w 10000"/>
                  <a:gd name="connsiteY833" fmla="*/ 90 h 10000"/>
                  <a:gd name="connsiteX834" fmla="*/ 4663 w 10000"/>
                  <a:gd name="connsiteY834" fmla="*/ 90 h 10000"/>
                  <a:gd name="connsiteX835" fmla="*/ 4658 w 10000"/>
                  <a:gd name="connsiteY835" fmla="*/ 41 h 10000"/>
                  <a:gd name="connsiteX836" fmla="*/ 5006 w 10000"/>
                  <a:gd name="connsiteY836" fmla="*/ 41 h 10000"/>
                  <a:gd name="connsiteX837" fmla="*/ 4997 w 10000"/>
                  <a:gd name="connsiteY837" fmla="*/ 140 h 10000"/>
                  <a:gd name="connsiteX838" fmla="*/ 5050 w 10000"/>
                  <a:gd name="connsiteY838" fmla="*/ 140 h 10000"/>
                  <a:gd name="connsiteX839" fmla="*/ 5041 w 10000"/>
                  <a:gd name="connsiteY839" fmla="*/ 433 h 10000"/>
                  <a:gd name="connsiteX840" fmla="*/ 5077 w 10000"/>
                  <a:gd name="connsiteY840" fmla="*/ 433 h 10000"/>
                  <a:gd name="connsiteX841" fmla="*/ 5075 w 10000"/>
                  <a:gd name="connsiteY841" fmla="*/ 406 h 10000"/>
                  <a:gd name="connsiteX842" fmla="*/ 5132 w 10000"/>
                  <a:gd name="connsiteY842" fmla="*/ 442 h 10000"/>
                  <a:gd name="connsiteX843" fmla="*/ 5188 w 10000"/>
                  <a:gd name="connsiteY843" fmla="*/ 429 h 10000"/>
                  <a:gd name="connsiteX844" fmla="*/ 5246 w 10000"/>
                  <a:gd name="connsiteY844" fmla="*/ 487 h 10000"/>
                  <a:gd name="connsiteX845" fmla="*/ 5295 w 10000"/>
                  <a:gd name="connsiteY845" fmla="*/ 469 h 10000"/>
                  <a:gd name="connsiteX846" fmla="*/ 5309 w 10000"/>
                  <a:gd name="connsiteY846" fmla="*/ 654 h 10000"/>
                  <a:gd name="connsiteX847" fmla="*/ 5229 w 10000"/>
                  <a:gd name="connsiteY847" fmla="*/ 758 h 10000"/>
                  <a:gd name="connsiteX848" fmla="*/ 5243 w 10000"/>
                  <a:gd name="connsiteY848" fmla="*/ 843 h 10000"/>
                  <a:gd name="connsiteX849" fmla="*/ 5204 w 10000"/>
                  <a:gd name="connsiteY849" fmla="*/ 889 h 10000"/>
                  <a:gd name="connsiteX850" fmla="*/ 5207 w 10000"/>
                  <a:gd name="connsiteY850" fmla="*/ 893 h 10000"/>
                  <a:gd name="connsiteX851" fmla="*/ 5215 w 10000"/>
                  <a:gd name="connsiteY851" fmla="*/ 907 h 10000"/>
                  <a:gd name="connsiteX852" fmla="*/ 5339 w 10000"/>
                  <a:gd name="connsiteY852" fmla="*/ 916 h 10000"/>
                  <a:gd name="connsiteX853" fmla="*/ 5408 w 10000"/>
                  <a:gd name="connsiteY853" fmla="*/ 916 h 10000"/>
                  <a:gd name="connsiteX854" fmla="*/ 5436 w 10000"/>
                  <a:gd name="connsiteY854" fmla="*/ 920 h 10000"/>
                  <a:gd name="connsiteX855" fmla="*/ 5436 w 10000"/>
                  <a:gd name="connsiteY855" fmla="*/ 889 h 10000"/>
                  <a:gd name="connsiteX856" fmla="*/ 5455 w 10000"/>
                  <a:gd name="connsiteY856" fmla="*/ 889 h 10000"/>
                  <a:gd name="connsiteX857" fmla="*/ 5477 w 10000"/>
                  <a:gd name="connsiteY857" fmla="*/ 916 h 10000"/>
                  <a:gd name="connsiteX858" fmla="*/ 5486 w 10000"/>
                  <a:gd name="connsiteY858" fmla="*/ 947 h 10000"/>
                  <a:gd name="connsiteX859" fmla="*/ 5516 w 10000"/>
                  <a:gd name="connsiteY859" fmla="*/ 997 h 10000"/>
                  <a:gd name="connsiteX860" fmla="*/ 5568 w 10000"/>
                  <a:gd name="connsiteY860" fmla="*/ 1092 h 10000"/>
                  <a:gd name="connsiteX861" fmla="*/ 5585 w 10000"/>
                  <a:gd name="connsiteY861" fmla="*/ 1182 h 10000"/>
                  <a:gd name="connsiteX862" fmla="*/ 5582 w 10000"/>
                  <a:gd name="connsiteY862" fmla="*/ 1218 h 10000"/>
                  <a:gd name="connsiteX863" fmla="*/ 5582 w 10000"/>
                  <a:gd name="connsiteY863" fmla="*/ 1249 h 10000"/>
                  <a:gd name="connsiteX864" fmla="*/ 5637 w 10000"/>
                  <a:gd name="connsiteY864" fmla="*/ 1263 h 10000"/>
                  <a:gd name="connsiteX865" fmla="*/ 5728 w 10000"/>
                  <a:gd name="connsiteY865" fmla="*/ 1222 h 10000"/>
                  <a:gd name="connsiteX866" fmla="*/ 5720 w 10000"/>
                  <a:gd name="connsiteY866" fmla="*/ 1046 h 10000"/>
                  <a:gd name="connsiteX867" fmla="*/ 5726 w 10000"/>
                  <a:gd name="connsiteY867" fmla="*/ 1028 h 10000"/>
                  <a:gd name="connsiteX868" fmla="*/ 5726 w 10000"/>
                  <a:gd name="connsiteY868" fmla="*/ 1010 h 10000"/>
                  <a:gd name="connsiteX869" fmla="*/ 5737 w 10000"/>
                  <a:gd name="connsiteY869" fmla="*/ 1001 h 10000"/>
                  <a:gd name="connsiteX870" fmla="*/ 5742 w 10000"/>
                  <a:gd name="connsiteY870" fmla="*/ 997 h 10000"/>
                  <a:gd name="connsiteX871" fmla="*/ 5814 w 10000"/>
                  <a:gd name="connsiteY871" fmla="*/ 970 h 10000"/>
                  <a:gd name="connsiteX872" fmla="*/ 5875 w 10000"/>
                  <a:gd name="connsiteY872" fmla="*/ 956 h 10000"/>
                  <a:gd name="connsiteX873" fmla="*/ 5866 w 10000"/>
                  <a:gd name="connsiteY873" fmla="*/ 708 h 10000"/>
                  <a:gd name="connsiteX874" fmla="*/ 6220 w 10000"/>
                  <a:gd name="connsiteY874" fmla="*/ 722 h 10000"/>
                  <a:gd name="connsiteX875" fmla="*/ 6363 w 10000"/>
                  <a:gd name="connsiteY875" fmla="*/ 731 h 10000"/>
                  <a:gd name="connsiteX876" fmla="*/ 6369 w 10000"/>
                  <a:gd name="connsiteY876" fmla="*/ 749 h 10000"/>
                  <a:gd name="connsiteX877" fmla="*/ 6410 w 10000"/>
                  <a:gd name="connsiteY877" fmla="*/ 758 h 10000"/>
                  <a:gd name="connsiteX878" fmla="*/ 6360 w 10000"/>
                  <a:gd name="connsiteY878" fmla="*/ 974 h 10000"/>
                  <a:gd name="connsiteX879" fmla="*/ 6498 w 10000"/>
                  <a:gd name="connsiteY879" fmla="*/ 983 h 10000"/>
                  <a:gd name="connsiteX880" fmla="*/ 6507 w 10000"/>
                  <a:gd name="connsiteY880" fmla="*/ 1037 h 10000"/>
                  <a:gd name="connsiteX881" fmla="*/ 6565 w 10000"/>
                  <a:gd name="connsiteY881" fmla="*/ 1024 h 10000"/>
                  <a:gd name="connsiteX882" fmla="*/ 6628 w 10000"/>
                  <a:gd name="connsiteY882" fmla="*/ 1060 h 10000"/>
                  <a:gd name="connsiteX883" fmla="*/ 6653 w 10000"/>
                  <a:gd name="connsiteY883" fmla="*/ 1015 h 10000"/>
                  <a:gd name="connsiteX884" fmla="*/ 6694 w 10000"/>
                  <a:gd name="connsiteY884" fmla="*/ 970 h 10000"/>
                  <a:gd name="connsiteX885" fmla="*/ 6725 w 10000"/>
                  <a:gd name="connsiteY885" fmla="*/ 947 h 10000"/>
                  <a:gd name="connsiteX886" fmla="*/ 6747 w 10000"/>
                  <a:gd name="connsiteY886" fmla="*/ 920 h 10000"/>
                  <a:gd name="connsiteX887" fmla="*/ 6780 w 10000"/>
                  <a:gd name="connsiteY887" fmla="*/ 902 h 10000"/>
                  <a:gd name="connsiteX888" fmla="*/ 6807 w 10000"/>
                  <a:gd name="connsiteY888" fmla="*/ 880 h 10000"/>
                  <a:gd name="connsiteX889" fmla="*/ 6835 w 10000"/>
                  <a:gd name="connsiteY889" fmla="*/ 830 h 10000"/>
                  <a:gd name="connsiteX890" fmla="*/ 6876 w 10000"/>
                  <a:gd name="connsiteY890" fmla="*/ 816 h 10000"/>
                  <a:gd name="connsiteX891" fmla="*/ 6904 w 10000"/>
                  <a:gd name="connsiteY891" fmla="*/ 798 h 10000"/>
                  <a:gd name="connsiteX892" fmla="*/ 6934 w 10000"/>
                  <a:gd name="connsiteY892" fmla="*/ 798 h 10000"/>
                  <a:gd name="connsiteX893" fmla="*/ 6948 w 10000"/>
                  <a:gd name="connsiteY893" fmla="*/ 843 h 10000"/>
                  <a:gd name="connsiteX894" fmla="*/ 6959 w 10000"/>
                  <a:gd name="connsiteY894" fmla="*/ 889 h 10000"/>
                  <a:gd name="connsiteX895" fmla="*/ 6973 w 10000"/>
                  <a:gd name="connsiteY895" fmla="*/ 943 h 10000"/>
                  <a:gd name="connsiteX896" fmla="*/ 7006 w 10000"/>
                  <a:gd name="connsiteY896" fmla="*/ 1028 h 10000"/>
                  <a:gd name="connsiteX897" fmla="*/ 7056 w 10000"/>
                  <a:gd name="connsiteY897" fmla="*/ 1092 h 10000"/>
                  <a:gd name="connsiteX898" fmla="*/ 7169 w 10000"/>
                  <a:gd name="connsiteY898" fmla="*/ 1304 h 10000"/>
                  <a:gd name="connsiteX899" fmla="*/ 7116 w 10000"/>
                  <a:gd name="connsiteY899" fmla="*/ 1547 h 10000"/>
                  <a:gd name="connsiteX900" fmla="*/ 7150 w 10000"/>
                  <a:gd name="connsiteY900" fmla="*/ 1691 h 10000"/>
                  <a:gd name="connsiteX901" fmla="*/ 7078 w 10000"/>
                  <a:gd name="connsiteY901" fmla="*/ 1750 h 10000"/>
                  <a:gd name="connsiteX902" fmla="*/ 7086 w 10000"/>
                  <a:gd name="connsiteY902" fmla="*/ 1894 h 10000"/>
                  <a:gd name="connsiteX903" fmla="*/ 7111 w 10000"/>
                  <a:gd name="connsiteY903" fmla="*/ 1903 h 10000"/>
                  <a:gd name="connsiteX904" fmla="*/ 7150 w 10000"/>
                  <a:gd name="connsiteY904" fmla="*/ 2025 h 10000"/>
                  <a:gd name="connsiteX905" fmla="*/ 7232 w 10000"/>
                  <a:gd name="connsiteY905" fmla="*/ 2048 h 10000"/>
                  <a:gd name="connsiteX906" fmla="*/ 7296 w 10000"/>
                  <a:gd name="connsiteY906" fmla="*/ 2061 h 10000"/>
                  <a:gd name="connsiteX907" fmla="*/ 7434 w 10000"/>
                  <a:gd name="connsiteY907" fmla="*/ 2093 h 10000"/>
                  <a:gd name="connsiteX908" fmla="*/ 7586 w 10000"/>
                  <a:gd name="connsiteY908" fmla="*/ 2115 h 10000"/>
                  <a:gd name="connsiteX909" fmla="*/ 7748 w 10000"/>
                  <a:gd name="connsiteY909" fmla="*/ 2115 h 10000"/>
                  <a:gd name="connsiteX910" fmla="*/ 7826 w 10000"/>
                  <a:gd name="connsiteY910" fmla="*/ 1917 h 10000"/>
                  <a:gd name="connsiteX911" fmla="*/ 8068 w 10000"/>
                  <a:gd name="connsiteY911" fmla="*/ 1922 h 10000"/>
                  <a:gd name="connsiteX912" fmla="*/ 8132 w 10000"/>
                  <a:gd name="connsiteY912" fmla="*/ 1890 h 10000"/>
                  <a:gd name="connsiteX913" fmla="*/ 8220 w 10000"/>
                  <a:gd name="connsiteY913" fmla="*/ 1849 h 10000"/>
                  <a:gd name="connsiteX914" fmla="*/ 8251 w 10000"/>
                  <a:gd name="connsiteY914" fmla="*/ 1863 h 10000"/>
                  <a:gd name="connsiteX915" fmla="*/ 8270 w 10000"/>
                  <a:gd name="connsiteY915" fmla="*/ 1867 h 10000"/>
                  <a:gd name="connsiteX916" fmla="*/ 8366 w 10000"/>
                  <a:gd name="connsiteY916" fmla="*/ 1854 h 10000"/>
                  <a:gd name="connsiteX917" fmla="*/ 8422 w 10000"/>
                  <a:gd name="connsiteY917" fmla="*/ 1849 h 10000"/>
                  <a:gd name="connsiteX918" fmla="*/ 8413 w 10000"/>
                  <a:gd name="connsiteY918" fmla="*/ 2061 h 10000"/>
                  <a:gd name="connsiteX919" fmla="*/ 8460 w 10000"/>
                  <a:gd name="connsiteY919" fmla="*/ 2106 h 10000"/>
                  <a:gd name="connsiteX920" fmla="*/ 8471 w 10000"/>
                  <a:gd name="connsiteY920" fmla="*/ 2179 h 10000"/>
                  <a:gd name="connsiteX921" fmla="*/ 8493 w 10000"/>
                  <a:gd name="connsiteY921" fmla="*/ 2643 h 10000"/>
                  <a:gd name="connsiteX922" fmla="*/ 8493 w 10000"/>
                  <a:gd name="connsiteY922" fmla="*/ 2657 h 10000"/>
                  <a:gd name="connsiteX923" fmla="*/ 8631 w 10000"/>
                  <a:gd name="connsiteY923" fmla="*/ 2576 h 10000"/>
                  <a:gd name="connsiteX924" fmla="*/ 8662 w 10000"/>
                  <a:gd name="connsiteY924" fmla="*/ 2580 h 10000"/>
                  <a:gd name="connsiteX925" fmla="*/ 8830 w 10000"/>
                  <a:gd name="connsiteY925" fmla="*/ 2652 h 10000"/>
                  <a:gd name="connsiteX926" fmla="*/ 8871 w 10000"/>
                  <a:gd name="connsiteY926" fmla="*/ 2693 h 10000"/>
                  <a:gd name="connsiteX927" fmla="*/ 8891 w 10000"/>
                  <a:gd name="connsiteY927" fmla="*/ 2684 h 10000"/>
                  <a:gd name="connsiteX928" fmla="*/ 8954 w 10000"/>
                  <a:gd name="connsiteY928" fmla="*/ 2670 h 10000"/>
                  <a:gd name="connsiteX929" fmla="*/ 9042 w 10000"/>
                  <a:gd name="connsiteY929" fmla="*/ 2711 h 10000"/>
                  <a:gd name="connsiteX930" fmla="*/ 9076 w 10000"/>
                  <a:gd name="connsiteY930" fmla="*/ 2824 h 10000"/>
                  <a:gd name="connsiteX931" fmla="*/ 9081 w 10000"/>
                  <a:gd name="connsiteY931" fmla="*/ 2824 h 10000"/>
                  <a:gd name="connsiteX932" fmla="*/ 9136 w 10000"/>
                  <a:gd name="connsiteY932" fmla="*/ 2801 h 10000"/>
                  <a:gd name="connsiteX933" fmla="*/ 9194 w 10000"/>
                  <a:gd name="connsiteY933" fmla="*/ 2950 h 10000"/>
                  <a:gd name="connsiteX934" fmla="*/ 9208 w 10000"/>
                  <a:gd name="connsiteY934" fmla="*/ 2950 h 10000"/>
                  <a:gd name="connsiteX935" fmla="*/ 9393 w 10000"/>
                  <a:gd name="connsiteY935" fmla="*/ 2972 h 10000"/>
                  <a:gd name="connsiteX936" fmla="*/ 9627 w 10000"/>
                  <a:gd name="connsiteY936" fmla="*/ 2986 h 10000"/>
                  <a:gd name="connsiteX937" fmla="*/ 9622 w 10000"/>
                  <a:gd name="connsiteY937" fmla="*/ 3153 h 10000"/>
                  <a:gd name="connsiteX938" fmla="*/ 9719 w 10000"/>
                  <a:gd name="connsiteY938" fmla="*/ 3153 h 10000"/>
                  <a:gd name="connsiteX939" fmla="*/ 9719 w 10000"/>
                  <a:gd name="connsiteY939" fmla="*/ 3771 h 10000"/>
                  <a:gd name="connsiteX940" fmla="*/ 9719 w 10000"/>
                  <a:gd name="connsiteY940" fmla="*/ 4339 h 10000"/>
                  <a:gd name="connsiteX941" fmla="*/ 9719 w 10000"/>
                  <a:gd name="connsiteY941" fmla="*/ 4799 h 10000"/>
                  <a:gd name="connsiteX942" fmla="*/ 9757 w 10000"/>
                  <a:gd name="connsiteY942" fmla="*/ 4817 h 10000"/>
                  <a:gd name="connsiteX943" fmla="*/ 9757 w 10000"/>
                  <a:gd name="connsiteY943" fmla="*/ 4917 h 10000"/>
                  <a:gd name="connsiteX944" fmla="*/ 9677 w 10000"/>
                  <a:gd name="connsiteY944" fmla="*/ 4944 h 10000"/>
                  <a:gd name="connsiteX945" fmla="*/ 9586 w 10000"/>
                  <a:gd name="connsiteY945" fmla="*/ 5065 h 10000"/>
                  <a:gd name="connsiteX946" fmla="*/ 9556 w 10000"/>
                  <a:gd name="connsiteY946" fmla="*/ 5156 h 10000"/>
                  <a:gd name="connsiteX947" fmla="*/ 9523 w 10000"/>
                  <a:gd name="connsiteY947" fmla="*/ 5120 h 10000"/>
                  <a:gd name="connsiteX948" fmla="*/ 9506 w 10000"/>
                  <a:gd name="connsiteY948" fmla="*/ 5156 h 10000"/>
                  <a:gd name="connsiteX949" fmla="*/ 9514 w 10000"/>
                  <a:gd name="connsiteY949" fmla="*/ 5219 h 10000"/>
                  <a:gd name="connsiteX950" fmla="*/ 9514 w 10000"/>
                  <a:gd name="connsiteY950" fmla="*/ 5237 h 10000"/>
                  <a:gd name="connsiteX951" fmla="*/ 9492 w 10000"/>
                  <a:gd name="connsiteY951" fmla="*/ 5304 h 10000"/>
                  <a:gd name="connsiteX952" fmla="*/ 9484 w 10000"/>
                  <a:gd name="connsiteY952" fmla="*/ 5363 h 10000"/>
                  <a:gd name="connsiteX953" fmla="*/ 9481 w 10000"/>
                  <a:gd name="connsiteY953" fmla="*/ 5422 h 10000"/>
                  <a:gd name="connsiteX954" fmla="*/ 9490 w 10000"/>
                  <a:gd name="connsiteY954" fmla="*/ 5553 h 10000"/>
                  <a:gd name="connsiteX955" fmla="*/ 9484 w 10000"/>
                  <a:gd name="connsiteY955" fmla="*/ 5566 h 10000"/>
                  <a:gd name="connsiteX956" fmla="*/ 9473 w 10000"/>
                  <a:gd name="connsiteY956" fmla="*/ 5602 h 10000"/>
                  <a:gd name="connsiteX957" fmla="*/ 9467 w 10000"/>
                  <a:gd name="connsiteY957" fmla="*/ 5620 h 10000"/>
                  <a:gd name="connsiteX958" fmla="*/ 9467 w 10000"/>
                  <a:gd name="connsiteY958" fmla="*/ 5656 h 10000"/>
                  <a:gd name="connsiteX959" fmla="*/ 9467 w 10000"/>
                  <a:gd name="connsiteY959" fmla="*/ 5661 h 10000"/>
                  <a:gd name="connsiteX960" fmla="*/ 9476 w 10000"/>
                  <a:gd name="connsiteY960" fmla="*/ 5661 h 10000"/>
                  <a:gd name="connsiteX961" fmla="*/ 9481 w 10000"/>
                  <a:gd name="connsiteY961" fmla="*/ 5670 h 10000"/>
                  <a:gd name="connsiteX962" fmla="*/ 9490 w 10000"/>
                  <a:gd name="connsiteY962" fmla="*/ 5670 h 10000"/>
                  <a:gd name="connsiteX963" fmla="*/ 9501 w 10000"/>
                  <a:gd name="connsiteY963" fmla="*/ 5670 h 10000"/>
                  <a:gd name="connsiteX964" fmla="*/ 9523 w 10000"/>
                  <a:gd name="connsiteY964" fmla="*/ 5670 h 10000"/>
                  <a:gd name="connsiteX965" fmla="*/ 9556 w 10000"/>
                  <a:gd name="connsiteY965" fmla="*/ 5661 h 10000"/>
                  <a:gd name="connsiteX966" fmla="*/ 9578 w 10000"/>
                  <a:gd name="connsiteY966" fmla="*/ 5656 h 10000"/>
                  <a:gd name="connsiteX967" fmla="*/ 9597 w 10000"/>
                  <a:gd name="connsiteY967" fmla="*/ 5647 h 10000"/>
                  <a:gd name="connsiteX968" fmla="*/ 9661 w 10000"/>
                  <a:gd name="connsiteY968" fmla="*/ 5602 h 10000"/>
                  <a:gd name="connsiteX969" fmla="*/ 9716 w 10000"/>
                  <a:gd name="connsiteY969" fmla="*/ 5580 h 10000"/>
                  <a:gd name="connsiteX970" fmla="*/ 9724 w 10000"/>
                  <a:gd name="connsiteY970" fmla="*/ 5629 h 10000"/>
                  <a:gd name="connsiteX971" fmla="*/ 9741 w 10000"/>
                  <a:gd name="connsiteY971" fmla="*/ 5670 h 10000"/>
                  <a:gd name="connsiteX972" fmla="*/ 9749 w 10000"/>
                  <a:gd name="connsiteY972" fmla="*/ 5706 h 10000"/>
                  <a:gd name="connsiteX973" fmla="*/ 9749 w 10000"/>
                  <a:gd name="connsiteY973" fmla="*/ 5719 h 10000"/>
                  <a:gd name="connsiteX974" fmla="*/ 9771 w 10000"/>
                  <a:gd name="connsiteY974" fmla="*/ 5719 h 10000"/>
                  <a:gd name="connsiteX975" fmla="*/ 9799 w 10000"/>
                  <a:gd name="connsiteY975" fmla="*/ 5719 h 10000"/>
                  <a:gd name="connsiteX976" fmla="*/ 9837 w 10000"/>
                  <a:gd name="connsiteY976" fmla="*/ 5737 h 10000"/>
                  <a:gd name="connsiteX977" fmla="*/ 9901 w 10000"/>
                  <a:gd name="connsiteY977" fmla="*/ 5774 h 10000"/>
                  <a:gd name="connsiteX978" fmla="*/ 9967 w 10000"/>
                  <a:gd name="connsiteY978" fmla="*/ 5805 h 10000"/>
                  <a:gd name="connsiteX979" fmla="*/ 9981 w 10000"/>
                  <a:gd name="connsiteY979" fmla="*/ 5814 h 10000"/>
                  <a:gd name="connsiteX980" fmla="*/ 10000 w 10000"/>
                  <a:gd name="connsiteY980" fmla="*/ 5922 h 10000"/>
                  <a:gd name="connsiteX981" fmla="*/ 9909 w 10000"/>
                  <a:gd name="connsiteY981" fmla="*/ 5895 h 10000"/>
                  <a:gd name="connsiteX982" fmla="*/ 9868 w 10000"/>
                  <a:gd name="connsiteY982" fmla="*/ 5949 h 10000"/>
                  <a:gd name="connsiteX983" fmla="*/ 9845 w 10000"/>
                  <a:gd name="connsiteY983" fmla="*/ 5963 h 10000"/>
                  <a:gd name="connsiteX984" fmla="*/ 9691 w 10000"/>
                  <a:gd name="connsiteY984" fmla="*/ 5995 h 10000"/>
                  <a:gd name="connsiteX985" fmla="*/ 9619 w 10000"/>
                  <a:gd name="connsiteY985" fmla="*/ 6053 h 10000"/>
                  <a:gd name="connsiteX986" fmla="*/ 9534 w 10000"/>
                  <a:gd name="connsiteY986" fmla="*/ 6130 h 10000"/>
                  <a:gd name="connsiteX987" fmla="*/ 9517 w 10000"/>
                  <a:gd name="connsiteY987" fmla="*/ 6157 h 10000"/>
                  <a:gd name="connsiteX988" fmla="*/ 9501 w 10000"/>
                  <a:gd name="connsiteY988" fmla="*/ 6220 h 10000"/>
                  <a:gd name="connsiteX989" fmla="*/ 9501 w 10000"/>
                  <a:gd name="connsiteY989" fmla="*/ 6292 h 10000"/>
                  <a:gd name="connsiteX990" fmla="*/ 9492 w 10000"/>
                  <a:gd name="connsiteY990" fmla="*/ 6306 h 10000"/>
                  <a:gd name="connsiteX991" fmla="*/ 9445 w 10000"/>
                  <a:gd name="connsiteY991" fmla="*/ 6355 h 10000"/>
                  <a:gd name="connsiteX992" fmla="*/ 9409 w 10000"/>
                  <a:gd name="connsiteY992" fmla="*/ 6396 h 10000"/>
                  <a:gd name="connsiteX993" fmla="*/ 9379 w 10000"/>
                  <a:gd name="connsiteY993" fmla="*/ 6446 h 10000"/>
                  <a:gd name="connsiteX994" fmla="*/ 9332 w 10000"/>
                  <a:gd name="connsiteY994" fmla="*/ 6594 h 10000"/>
                  <a:gd name="connsiteX995" fmla="*/ 9183 w 10000"/>
                  <a:gd name="connsiteY995" fmla="*/ 6536 h 10000"/>
                  <a:gd name="connsiteX996" fmla="*/ 9169 w 10000"/>
                  <a:gd name="connsiteY996" fmla="*/ 6536 h 10000"/>
                  <a:gd name="connsiteX997" fmla="*/ 9161 w 10000"/>
                  <a:gd name="connsiteY997" fmla="*/ 6540 h 10000"/>
                  <a:gd name="connsiteX998" fmla="*/ 9139 w 10000"/>
                  <a:gd name="connsiteY998" fmla="*/ 6522 h 10000"/>
                  <a:gd name="connsiteX999" fmla="*/ 9128 w 10000"/>
                  <a:gd name="connsiteY999" fmla="*/ 6513 h 10000"/>
                  <a:gd name="connsiteX1000" fmla="*/ 9114 w 10000"/>
                  <a:gd name="connsiteY1000" fmla="*/ 6527 h 10000"/>
                  <a:gd name="connsiteX1001" fmla="*/ 9103 w 10000"/>
                  <a:gd name="connsiteY1001" fmla="*/ 6567 h 10000"/>
                  <a:gd name="connsiteX1002" fmla="*/ 9095 w 10000"/>
                  <a:gd name="connsiteY1002" fmla="*/ 6604 h 10000"/>
                  <a:gd name="connsiteX1003" fmla="*/ 9081 w 10000"/>
                  <a:gd name="connsiteY1003" fmla="*/ 6644 h 10000"/>
                  <a:gd name="connsiteX1004" fmla="*/ 9076 w 10000"/>
                  <a:gd name="connsiteY1004" fmla="*/ 6631 h 10000"/>
                  <a:gd name="connsiteX1005" fmla="*/ 9059 w 10000"/>
                  <a:gd name="connsiteY1005" fmla="*/ 6594 h 10000"/>
                  <a:gd name="connsiteX1006" fmla="*/ 9040 w 10000"/>
                  <a:gd name="connsiteY1006" fmla="*/ 6549 h 10000"/>
                  <a:gd name="connsiteX1007" fmla="*/ 9026 w 10000"/>
                  <a:gd name="connsiteY1007" fmla="*/ 6522 h 10000"/>
                  <a:gd name="connsiteX1008" fmla="*/ 9007 w 10000"/>
                  <a:gd name="connsiteY1008" fmla="*/ 6522 h 10000"/>
                  <a:gd name="connsiteX1009" fmla="*/ 9001 w 10000"/>
                  <a:gd name="connsiteY1009" fmla="*/ 6536 h 10000"/>
                  <a:gd name="connsiteX1010" fmla="*/ 8998 w 10000"/>
                  <a:gd name="connsiteY1010" fmla="*/ 6576 h 10000"/>
                  <a:gd name="connsiteX1011" fmla="*/ 8987 w 10000"/>
                  <a:gd name="connsiteY1011" fmla="*/ 6590 h 10000"/>
                  <a:gd name="connsiteX1012" fmla="*/ 8954 w 10000"/>
                  <a:gd name="connsiteY1012" fmla="*/ 6617 h 10000"/>
                  <a:gd name="connsiteX1013" fmla="*/ 8927 w 10000"/>
                  <a:gd name="connsiteY1013" fmla="*/ 6622 h 10000"/>
                  <a:gd name="connsiteX1014" fmla="*/ 8888 w 10000"/>
                  <a:gd name="connsiteY1014" fmla="*/ 6590 h 10000"/>
                  <a:gd name="connsiteX1015" fmla="*/ 8880 w 10000"/>
                  <a:gd name="connsiteY1015" fmla="*/ 6567 h 10000"/>
                  <a:gd name="connsiteX1016" fmla="*/ 8866 w 10000"/>
                  <a:gd name="connsiteY1016" fmla="*/ 6549 h 10000"/>
                  <a:gd name="connsiteX1017" fmla="*/ 8849 w 10000"/>
                  <a:gd name="connsiteY1017" fmla="*/ 6513 h 10000"/>
                  <a:gd name="connsiteX1018" fmla="*/ 8847 w 10000"/>
                  <a:gd name="connsiteY1018" fmla="*/ 6527 h 10000"/>
                  <a:gd name="connsiteX1019" fmla="*/ 8838 w 10000"/>
                  <a:gd name="connsiteY1019" fmla="*/ 6563 h 10000"/>
                  <a:gd name="connsiteX1020" fmla="*/ 8833 w 10000"/>
                  <a:gd name="connsiteY1020" fmla="*/ 6576 h 10000"/>
                  <a:gd name="connsiteX1021" fmla="*/ 8822 w 10000"/>
                  <a:gd name="connsiteY1021" fmla="*/ 6567 h 10000"/>
                  <a:gd name="connsiteX1022" fmla="*/ 8813 w 10000"/>
                  <a:gd name="connsiteY1022" fmla="*/ 6567 h 10000"/>
                  <a:gd name="connsiteX1023" fmla="*/ 8800 w 10000"/>
                  <a:gd name="connsiteY1023" fmla="*/ 6581 h 10000"/>
                  <a:gd name="connsiteX1024" fmla="*/ 8778 w 10000"/>
                  <a:gd name="connsiteY1024" fmla="*/ 6604 h 10000"/>
                  <a:gd name="connsiteX1025" fmla="*/ 8769 w 10000"/>
                  <a:gd name="connsiteY1025" fmla="*/ 6617 h 10000"/>
                  <a:gd name="connsiteX1026" fmla="*/ 8786 w 10000"/>
                  <a:gd name="connsiteY1026" fmla="*/ 6667 h 10000"/>
                  <a:gd name="connsiteX1027" fmla="*/ 8800 w 10000"/>
                  <a:gd name="connsiteY1027" fmla="*/ 6725 h 10000"/>
                  <a:gd name="connsiteX1028" fmla="*/ 8822 w 10000"/>
                  <a:gd name="connsiteY1028" fmla="*/ 6779 h 10000"/>
                  <a:gd name="connsiteX1029" fmla="*/ 8833 w 10000"/>
                  <a:gd name="connsiteY1029" fmla="*/ 6775 h 10000"/>
                  <a:gd name="connsiteX1030" fmla="*/ 8847 w 10000"/>
                  <a:gd name="connsiteY1030" fmla="*/ 6766 h 10000"/>
                  <a:gd name="connsiteX1031" fmla="*/ 8866 w 10000"/>
                  <a:gd name="connsiteY1031" fmla="*/ 6748 h 10000"/>
                  <a:gd name="connsiteX1032" fmla="*/ 8874 w 10000"/>
                  <a:gd name="connsiteY1032" fmla="*/ 6752 h 10000"/>
                  <a:gd name="connsiteX1033" fmla="*/ 8882 w 10000"/>
                  <a:gd name="connsiteY1033" fmla="*/ 6766 h 10000"/>
                  <a:gd name="connsiteX1034" fmla="*/ 8896 w 10000"/>
                  <a:gd name="connsiteY1034" fmla="*/ 6811 h 10000"/>
                  <a:gd name="connsiteX1035" fmla="*/ 8913 w 10000"/>
                  <a:gd name="connsiteY1035" fmla="*/ 6856 h 10000"/>
                  <a:gd name="connsiteX1036" fmla="*/ 8927 w 10000"/>
                  <a:gd name="connsiteY1036" fmla="*/ 6897 h 10000"/>
                  <a:gd name="connsiteX1037" fmla="*/ 8943 w 10000"/>
                  <a:gd name="connsiteY1037" fmla="*/ 6946 h 10000"/>
                  <a:gd name="connsiteX1038" fmla="*/ 8951 w 10000"/>
                  <a:gd name="connsiteY1038" fmla="*/ 6973 h 10000"/>
                  <a:gd name="connsiteX1039" fmla="*/ 8954 w 10000"/>
                  <a:gd name="connsiteY1039" fmla="*/ 6996 h 10000"/>
                  <a:gd name="connsiteX1040" fmla="*/ 8960 w 10000"/>
                  <a:gd name="connsiteY1040" fmla="*/ 7023 h 10000"/>
                  <a:gd name="connsiteX1041" fmla="*/ 8979 w 10000"/>
                  <a:gd name="connsiteY1041" fmla="*/ 7014 h 10000"/>
                  <a:gd name="connsiteX1042" fmla="*/ 8998 w 10000"/>
                  <a:gd name="connsiteY1042" fmla="*/ 6906 h 10000"/>
                  <a:gd name="connsiteX1043" fmla="*/ 9015 w 10000"/>
                  <a:gd name="connsiteY1043" fmla="*/ 6910 h 10000"/>
                  <a:gd name="connsiteX1044" fmla="*/ 9026 w 10000"/>
                  <a:gd name="connsiteY1044" fmla="*/ 6910 h 10000"/>
                  <a:gd name="connsiteX1045" fmla="*/ 9048 w 10000"/>
                  <a:gd name="connsiteY1045" fmla="*/ 6906 h 10000"/>
                  <a:gd name="connsiteX1046" fmla="*/ 9065 w 10000"/>
                  <a:gd name="connsiteY1046" fmla="*/ 6897 h 10000"/>
                  <a:gd name="connsiteX1047" fmla="*/ 9076 w 10000"/>
                  <a:gd name="connsiteY1047" fmla="*/ 6892 h 10000"/>
                  <a:gd name="connsiteX1048" fmla="*/ 9084 w 10000"/>
                  <a:gd name="connsiteY1048" fmla="*/ 6883 h 10000"/>
                  <a:gd name="connsiteX1049" fmla="*/ 9095 w 10000"/>
                  <a:gd name="connsiteY1049" fmla="*/ 6892 h 10000"/>
                  <a:gd name="connsiteX1050" fmla="*/ 9106 w 10000"/>
                  <a:gd name="connsiteY1050" fmla="*/ 6897 h 10000"/>
                  <a:gd name="connsiteX1051" fmla="*/ 9211 w 10000"/>
                  <a:gd name="connsiteY1051" fmla="*/ 7009 h 10000"/>
                  <a:gd name="connsiteX1052" fmla="*/ 9227 w 10000"/>
                  <a:gd name="connsiteY1052" fmla="*/ 7064 h 10000"/>
                  <a:gd name="connsiteX1053" fmla="*/ 9225 w 10000"/>
                  <a:gd name="connsiteY1053" fmla="*/ 7068 h 10000"/>
                  <a:gd name="connsiteX1054" fmla="*/ 9219 w 10000"/>
                  <a:gd name="connsiteY1054" fmla="*/ 7077 h 10000"/>
                  <a:gd name="connsiteX1055" fmla="*/ 9208 w 10000"/>
                  <a:gd name="connsiteY1055" fmla="*/ 7082 h 10000"/>
                  <a:gd name="connsiteX1056" fmla="*/ 9194 w 10000"/>
                  <a:gd name="connsiteY1056" fmla="*/ 7113 h 10000"/>
                  <a:gd name="connsiteX1057" fmla="*/ 9164 w 10000"/>
                  <a:gd name="connsiteY1057" fmla="*/ 7127 h 10000"/>
                  <a:gd name="connsiteX1058" fmla="*/ 9161 w 10000"/>
                  <a:gd name="connsiteY1058" fmla="*/ 7127 h 10000"/>
                  <a:gd name="connsiteX1059" fmla="*/ 9156 w 10000"/>
                  <a:gd name="connsiteY1059" fmla="*/ 7131 h 10000"/>
                  <a:gd name="connsiteX1060" fmla="*/ 9156 w 10000"/>
                  <a:gd name="connsiteY1060" fmla="*/ 7145 h 10000"/>
                  <a:gd name="connsiteX1061" fmla="*/ 9128 w 10000"/>
                  <a:gd name="connsiteY1061" fmla="*/ 7194 h 10000"/>
                  <a:gd name="connsiteX1062" fmla="*/ 9114 w 10000"/>
                  <a:gd name="connsiteY1062" fmla="*/ 7226 h 10000"/>
                  <a:gd name="connsiteX1063" fmla="*/ 9089 w 10000"/>
                  <a:gd name="connsiteY1063" fmla="*/ 7226 h 10000"/>
                  <a:gd name="connsiteX1064" fmla="*/ 9067 w 10000"/>
                  <a:gd name="connsiteY1064" fmla="*/ 7276 h 10000"/>
                  <a:gd name="connsiteX1065" fmla="*/ 9059 w 10000"/>
                  <a:gd name="connsiteY1065" fmla="*/ 7298 h 10000"/>
                  <a:gd name="connsiteX1066" fmla="*/ 9040 w 10000"/>
                  <a:gd name="connsiteY1066" fmla="*/ 7312 h 10000"/>
                  <a:gd name="connsiteX1067" fmla="*/ 8951 w 10000"/>
                  <a:gd name="connsiteY1067" fmla="*/ 7339 h 10000"/>
                  <a:gd name="connsiteX1068" fmla="*/ 8841 w 10000"/>
                  <a:gd name="connsiteY1068" fmla="*/ 7366 h 10000"/>
                  <a:gd name="connsiteX1069" fmla="*/ 8813 w 10000"/>
                  <a:gd name="connsiteY1069" fmla="*/ 7384 h 10000"/>
                  <a:gd name="connsiteX1070" fmla="*/ 8800 w 10000"/>
                  <a:gd name="connsiteY1070" fmla="*/ 7397 h 10000"/>
                  <a:gd name="connsiteX1071" fmla="*/ 8791 w 10000"/>
                  <a:gd name="connsiteY1071" fmla="*/ 7397 h 10000"/>
                  <a:gd name="connsiteX1072" fmla="*/ 8786 w 10000"/>
                  <a:gd name="connsiteY1072" fmla="*/ 7582 h 10000"/>
                  <a:gd name="connsiteX1073" fmla="*/ 8775 w 10000"/>
                  <a:gd name="connsiteY1073" fmla="*/ 7591 h 10000"/>
                  <a:gd name="connsiteX1074" fmla="*/ 8753 w 10000"/>
                  <a:gd name="connsiteY1074" fmla="*/ 7614 h 10000"/>
                  <a:gd name="connsiteX1075" fmla="*/ 8711 w 10000"/>
                  <a:gd name="connsiteY1075" fmla="*/ 7627 h 10000"/>
                  <a:gd name="connsiteX1076" fmla="*/ 8670 w 10000"/>
                  <a:gd name="connsiteY1076" fmla="*/ 7645 h 10000"/>
                  <a:gd name="connsiteX1077" fmla="*/ 8645 w 10000"/>
                  <a:gd name="connsiteY1077" fmla="*/ 7659 h 10000"/>
                  <a:gd name="connsiteX1078" fmla="*/ 8620 w 10000"/>
                  <a:gd name="connsiteY1078" fmla="*/ 7673 h 10000"/>
                  <a:gd name="connsiteX1079" fmla="*/ 8598 w 10000"/>
                  <a:gd name="connsiteY1079" fmla="*/ 7695 h 10000"/>
                  <a:gd name="connsiteX1080" fmla="*/ 8576 w 10000"/>
                  <a:gd name="connsiteY1080" fmla="*/ 7736 h 10000"/>
                  <a:gd name="connsiteX1081" fmla="*/ 8568 w 10000"/>
                  <a:gd name="connsiteY1081" fmla="*/ 7740 h 10000"/>
                  <a:gd name="connsiteX1082" fmla="*/ 8551 w 10000"/>
                  <a:gd name="connsiteY1082" fmla="*/ 7740 h 10000"/>
                  <a:gd name="connsiteX1083" fmla="*/ 8526 w 10000"/>
                  <a:gd name="connsiteY1083" fmla="*/ 7727 h 10000"/>
                  <a:gd name="connsiteX1084" fmla="*/ 8493 w 10000"/>
                  <a:gd name="connsiteY1084" fmla="*/ 7713 h 10000"/>
                  <a:gd name="connsiteX1085" fmla="*/ 8463 w 10000"/>
                  <a:gd name="connsiteY1085" fmla="*/ 7709 h 10000"/>
                  <a:gd name="connsiteX1086" fmla="*/ 8430 w 10000"/>
                  <a:gd name="connsiteY1086" fmla="*/ 7695 h 10000"/>
                  <a:gd name="connsiteX1087" fmla="*/ 8397 w 10000"/>
                  <a:gd name="connsiteY1087" fmla="*/ 7682 h 10000"/>
                  <a:gd name="connsiteX1088" fmla="*/ 8372 w 10000"/>
                  <a:gd name="connsiteY1088" fmla="*/ 7682 h 10000"/>
                  <a:gd name="connsiteX1089" fmla="*/ 8355 w 10000"/>
                  <a:gd name="connsiteY1089" fmla="*/ 7686 h 10000"/>
                  <a:gd name="connsiteX1090" fmla="*/ 8350 w 10000"/>
                  <a:gd name="connsiteY1090" fmla="*/ 7709 h 10000"/>
                  <a:gd name="connsiteX1091" fmla="*/ 8339 w 10000"/>
                  <a:gd name="connsiteY1091" fmla="*/ 7740 h 10000"/>
                  <a:gd name="connsiteX1092" fmla="*/ 8328 w 10000"/>
                  <a:gd name="connsiteY1092" fmla="*/ 7772 h 10000"/>
                  <a:gd name="connsiteX1093" fmla="*/ 8317 w 10000"/>
                  <a:gd name="connsiteY1093" fmla="*/ 7785 h 10000"/>
                  <a:gd name="connsiteX1094" fmla="*/ 8292 w 10000"/>
                  <a:gd name="connsiteY1094" fmla="*/ 7812 h 10000"/>
                  <a:gd name="connsiteX1095" fmla="*/ 8284 w 10000"/>
                  <a:gd name="connsiteY1095" fmla="*/ 7817 h 10000"/>
                  <a:gd name="connsiteX1096" fmla="*/ 8270 w 10000"/>
                  <a:gd name="connsiteY1096" fmla="*/ 7857 h 10000"/>
                  <a:gd name="connsiteX1097" fmla="*/ 8251 w 10000"/>
                  <a:gd name="connsiteY1097" fmla="*/ 7916 h 10000"/>
                  <a:gd name="connsiteX1098" fmla="*/ 8223 w 10000"/>
                  <a:gd name="connsiteY1098" fmla="*/ 8002 h 10000"/>
                  <a:gd name="connsiteX1099" fmla="*/ 8206 w 10000"/>
                  <a:gd name="connsiteY1099" fmla="*/ 8051 h 10000"/>
                  <a:gd name="connsiteX1100" fmla="*/ 8198 w 10000"/>
                  <a:gd name="connsiteY1100" fmla="*/ 8056 h 10000"/>
                  <a:gd name="connsiteX1101" fmla="*/ 8179 w 10000"/>
                  <a:gd name="connsiteY1101" fmla="*/ 8065 h 10000"/>
                  <a:gd name="connsiteX1102" fmla="*/ 8140 w 10000"/>
                  <a:gd name="connsiteY1102" fmla="*/ 8074 h 10000"/>
                  <a:gd name="connsiteX1103" fmla="*/ 8102 w 10000"/>
                  <a:gd name="connsiteY1103" fmla="*/ 8088 h 10000"/>
                  <a:gd name="connsiteX1104" fmla="*/ 8068 w 10000"/>
                  <a:gd name="connsiteY1104" fmla="*/ 8092 h 10000"/>
                  <a:gd name="connsiteX1105" fmla="*/ 8057 w 10000"/>
                  <a:gd name="connsiteY1105" fmla="*/ 8101 h 10000"/>
                  <a:gd name="connsiteX1106" fmla="*/ 8057 w 10000"/>
                  <a:gd name="connsiteY1106" fmla="*/ 8128 h 10000"/>
                  <a:gd name="connsiteX1107" fmla="*/ 8052 w 10000"/>
                  <a:gd name="connsiteY1107" fmla="*/ 8160 h 10000"/>
                  <a:gd name="connsiteX1108" fmla="*/ 8046 w 10000"/>
                  <a:gd name="connsiteY1108" fmla="*/ 8155 h 10000"/>
                  <a:gd name="connsiteX1109" fmla="*/ 8038 w 10000"/>
                  <a:gd name="connsiteY1109" fmla="*/ 8146 h 10000"/>
                  <a:gd name="connsiteX1110" fmla="*/ 8038 w 10000"/>
                  <a:gd name="connsiteY1110" fmla="*/ 8142 h 10000"/>
                  <a:gd name="connsiteX1111" fmla="*/ 8035 w 10000"/>
                  <a:gd name="connsiteY1111" fmla="*/ 8115 h 10000"/>
                  <a:gd name="connsiteX1112" fmla="*/ 8030 w 10000"/>
                  <a:gd name="connsiteY1112" fmla="*/ 8088 h 10000"/>
                  <a:gd name="connsiteX1113" fmla="*/ 8019 w 10000"/>
                  <a:gd name="connsiteY1113" fmla="*/ 8078 h 10000"/>
                  <a:gd name="connsiteX1114" fmla="*/ 8013 w 10000"/>
                  <a:gd name="connsiteY1114" fmla="*/ 8088 h 10000"/>
                  <a:gd name="connsiteX1115" fmla="*/ 7994 w 10000"/>
                  <a:gd name="connsiteY1115" fmla="*/ 8119 h 10000"/>
                  <a:gd name="connsiteX1116" fmla="*/ 7977 w 10000"/>
                  <a:gd name="connsiteY1116" fmla="*/ 8146 h 10000"/>
                  <a:gd name="connsiteX1117" fmla="*/ 7955 w 10000"/>
                  <a:gd name="connsiteY1117" fmla="*/ 8173 h 10000"/>
                  <a:gd name="connsiteX1118" fmla="*/ 7933 w 10000"/>
                  <a:gd name="connsiteY1118" fmla="*/ 8200 h 10000"/>
                  <a:gd name="connsiteX1119" fmla="*/ 7922 w 10000"/>
                  <a:gd name="connsiteY1119" fmla="*/ 8236 h 10000"/>
                  <a:gd name="connsiteX1120" fmla="*/ 7908 w 10000"/>
                  <a:gd name="connsiteY1120" fmla="*/ 8286 h 10000"/>
                  <a:gd name="connsiteX1121" fmla="*/ 7914 w 10000"/>
                  <a:gd name="connsiteY1121" fmla="*/ 8290 h 10000"/>
                  <a:gd name="connsiteX1122" fmla="*/ 7917 w 10000"/>
                  <a:gd name="connsiteY1122" fmla="*/ 8300 h 10000"/>
                  <a:gd name="connsiteX1123" fmla="*/ 7925 w 10000"/>
                  <a:gd name="connsiteY1123" fmla="*/ 8313 h 10000"/>
                  <a:gd name="connsiteX1124" fmla="*/ 7939 w 10000"/>
                  <a:gd name="connsiteY1124" fmla="*/ 8331 h 10000"/>
                  <a:gd name="connsiteX1125" fmla="*/ 7947 w 10000"/>
                  <a:gd name="connsiteY1125" fmla="*/ 8345 h 10000"/>
                  <a:gd name="connsiteX1126" fmla="*/ 7961 w 10000"/>
                  <a:gd name="connsiteY1126" fmla="*/ 8367 h 10000"/>
                  <a:gd name="connsiteX1127" fmla="*/ 7969 w 10000"/>
                  <a:gd name="connsiteY1127" fmla="*/ 8381 h 10000"/>
                  <a:gd name="connsiteX1128" fmla="*/ 7972 w 10000"/>
                  <a:gd name="connsiteY1128" fmla="*/ 8394 h 10000"/>
                  <a:gd name="connsiteX1129" fmla="*/ 7977 w 10000"/>
                  <a:gd name="connsiteY1129" fmla="*/ 8421 h 10000"/>
                  <a:gd name="connsiteX1130" fmla="*/ 7986 w 10000"/>
                  <a:gd name="connsiteY1130" fmla="*/ 8444 h 10000"/>
                  <a:gd name="connsiteX1131" fmla="*/ 7997 w 10000"/>
                  <a:gd name="connsiteY1131" fmla="*/ 8471 h 10000"/>
                  <a:gd name="connsiteX1132" fmla="*/ 7964 w 10000"/>
                  <a:gd name="connsiteY1132" fmla="*/ 8561 h 10000"/>
                  <a:gd name="connsiteX1133" fmla="*/ 7889 w 10000"/>
                  <a:gd name="connsiteY1133" fmla="*/ 8579 h 10000"/>
                  <a:gd name="connsiteX1134" fmla="*/ 7864 w 10000"/>
                  <a:gd name="connsiteY1134" fmla="*/ 8561 h 10000"/>
                  <a:gd name="connsiteX1135" fmla="*/ 7834 w 10000"/>
                  <a:gd name="connsiteY1135" fmla="*/ 8525 h 10000"/>
                  <a:gd name="connsiteX1136" fmla="*/ 7801 w 10000"/>
                  <a:gd name="connsiteY1136" fmla="*/ 8498 h 10000"/>
                  <a:gd name="connsiteX1137" fmla="*/ 7776 w 10000"/>
                  <a:gd name="connsiteY1137" fmla="*/ 8484 h 10000"/>
                  <a:gd name="connsiteX1138" fmla="*/ 7765 w 10000"/>
                  <a:gd name="connsiteY1138" fmla="*/ 8502 h 10000"/>
                  <a:gd name="connsiteX1139" fmla="*/ 7754 w 10000"/>
                  <a:gd name="connsiteY1139" fmla="*/ 8530 h 10000"/>
                  <a:gd name="connsiteX1140" fmla="*/ 7737 w 10000"/>
                  <a:gd name="connsiteY1140" fmla="*/ 8575 h 10000"/>
                  <a:gd name="connsiteX1141" fmla="*/ 7724 w 10000"/>
                  <a:gd name="connsiteY1141" fmla="*/ 8588 h 10000"/>
                  <a:gd name="connsiteX1142" fmla="*/ 7699 w 10000"/>
                  <a:gd name="connsiteY1142" fmla="*/ 8602 h 10000"/>
                  <a:gd name="connsiteX1143" fmla="*/ 7666 w 10000"/>
                  <a:gd name="connsiteY1143" fmla="*/ 8633 h 10000"/>
                  <a:gd name="connsiteX1144" fmla="*/ 7666 w 10000"/>
                  <a:gd name="connsiteY1144" fmla="*/ 8647 h 10000"/>
                  <a:gd name="connsiteX1145" fmla="*/ 7668 w 10000"/>
                  <a:gd name="connsiteY1145" fmla="*/ 8674 h 10000"/>
                  <a:gd name="connsiteX1146" fmla="*/ 7679 w 10000"/>
                  <a:gd name="connsiteY1146" fmla="*/ 8746 h 10000"/>
                  <a:gd name="connsiteX1147" fmla="*/ 7679 w 10000"/>
                  <a:gd name="connsiteY1147" fmla="*/ 8791 h 10000"/>
                  <a:gd name="connsiteX1148" fmla="*/ 7679 w 10000"/>
                  <a:gd name="connsiteY1148" fmla="*/ 8832 h 10000"/>
                  <a:gd name="connsiteX1149" fmla="*/ 7688 w 10000"/>
                  <a:gd name="connsiteY1149" fmla="*/ 8868 h 10000"/>
                  <a:gd name="connsiteX1150" fmla="*/ 7602 w 10000"/>
                  <a:gd name="connsiteY1150" fmla="*/ 8890 h 10000"/>
                  <a:gd name="connsiteX1151" fmla="*/ 7602 w 10000"/>
                  <a:gd name="connsiteY1151" fmla="*/ 8908 h 10000"/>
                  <a:gd name="connsiteX1152" fmla="*/ 7602 w 10000"/>
                  <a:gd name="connsiteY1152" fmla="*/ 8963 h 10000"/>
                  <a:gd name="connsiteX1153" fmla="*/ 7591 w 10000"/>
                  <a:gd name="connsiteY1153" fmla="*/ 8963 h 10000"/>
                  <a:gd name="connsiteX1154" fmla="*/ 7577 w 10000"/>
                  <a:gd name="connsiteY1154" fmla="*/ 8949 h 10000"/>
                  <a:gd name="connsiteX1155" fmla="*/ 7552 w 10000"/>
                  <a:gd name="connsiteY1155" fmla="*/ 8922 h 10000"/>
                  <a:gd name="connsiteX1156" fmla="*/ 7539 w 10000"/>
                  <a:gd name="connsiteY1156" fmla="*/ 8895 h 10000"/>
                  <a:gd name="connsiteX1157" fmla="*/ 7514 w 10000"/>
                  <a:gd name="connsiteY1157" fmla="*/ 8859 h 10000"/>
                  <a:gd name="connsiteX1158" fmla="*/ 7489 w 10000"/>
                  <a:gd name="connsiteY1158" fmla="*/ 8841 h 10000"/>
                  <a:gd name="connsiteX1159" fmla="*/ 7467 w 10000"/>
                  <a:gd name="connsiteY1159" fmla="*/ 8832 h 10000"/>
                  <a:gd name="connsiteX1160" fmla="*/ 7459 w 10000"/>
                  <a:gd name="connsiteY1160" fmla="*/ 8827 h 10000"/>
                  <a:gd name="connsiteX1161" fmla="*/ 7442 w 10000"/>
                  <a:gd name="connsiteY1161" fmla="*/ 8827 h 10000"/>
                  <a:gd name="connsiteX1162" fmla="*/ 7425 w 10000"/>
                  <a:gd name="connsiteY1162" fmla="*/ 8827 h 10000"/>
                  <a:gd name="connsiteX1163" fmla="*/ 7406 w 10000"/>
                  <a:gd name="connsiteY1163" fmla="*/ 8827 h 10000"/>
                  <a:gd name="connsiteX1164" fmla="*/ 7379 w 10000"/>
                  <a:gd name="connsiteY1164" fmla="*/ 8827 h 10000"/>
                  <a:gd name="connsiteX1165" fmla="*/ 7359 w 10000"/>
                  <a:gd name="connsiteY1165" fmla="*/ 8827 h 10000"/>
                  <a:gd name="connsiteX1166" fmla="*/ 7334 w 10000"/>
                  <a:gd name="connsiteY1166" fmla="*/ 8827 h 10000"/>
                  <a:gd name="connsiteX1167" fmla="*/ 7318 w 10000"/>
                  <a:gd name="connsiteY1167" fmla="*/ 8827 h 10000"/>
                  <a:gd name="connsiteX1168" fmla="*/ 7290 w 10000"/>
                  <a:gd name="connsiteY1168" fmla="*/ 8827 h 10000"/>
                  <a:gd name="connsiteX1169" fmla="*/ 7265 w 10000"/>
                  <a:gd name="connsiteY1169" fmla="*/ 8832 h 10000"/>
                  <a:gd name="connsiteX1170" fmla="*/ 7254 w 10000"/>
                  <a:gd name="connsiteY1170" fmla="*/ 8832 h 10000"/>
                  <a:gd name="connsiteX1171" fmla="*/ 7249 w 10000"/>
                  <a:gd name="connsiteY1171" fmla="*/ 8845 h 10000"/>
                  <a:gd name="connsiteX1172" fmla="*/ 7246 w 10000"/>
                  <a:gd name="connsiteY1172" fmla="*/ 8859 h 10000"/>
                  <a:gd name="connsiteX1173" fmla="*/ 7241 w 10000"/>
                  <a:gd name="connsiteY1173" fmla="*/ 8881 h 10000"/>
                  <a:gd name="connsiteX1174" fmla="*/ 7238 w 10000"/>
                  <a:gd name="connsiteY1174" fmla="*/ 8917 h 10000"/>
                  <a:gd name="connsiteX1175" fmla="*/ 7238 w 10000"/>
                  <a:gd name="connsiteY1175" fmla="*/ 8935 h 10000"/>
                  <a:gd name="connsiteX1176" fmla="*/ 7224 w 10000"/>
                  <a:gd name="connsiteY1176" fmla="*/ 8935 h 10000"/>
                  <a:gd name="connsiteX1177" fmla="*/ 7205 w 10000"/>
                  <a:gd name="connsiteY1177" fmla="*/ 8935 h 10000"/>
                  <a:gd name="connsiteX1178" fmla="*/ 7183 w 10000"/>
                  <a:gd name="connsiteY1178" fmla="*/ 8931 h 10000"/>
                  <a:gd name="connsiteX1179" fmla="*/ 7169 w 10000"/>
                  <a:gd name="connsiteY1179" fmla="*/ 8931 h 10000"/>
                  <a:gd name="connsiteX1180" fmla="*/ 7150 w 10000"/>
                  <a:gd name="connsiteY1180" fmla="*/ 8931 h 10000"/>
                  <a:gd name="connsiteX1181" fmla="*/ 7136 w 10000"/>
                  <a:gd name="connsiteY1181" fmla="*/ 8917 h 10000"/>
                  <a:gd name="connsiteX1182" fmla="*/ 7136 w 10000"/>
                  <a:gd name="connsiteY1182" fmla="*/ 8895 h 10000"/>
                  <a:gd name="connsiteX1183" fmla="*/ 7141 w 10000"/>
                  <a:gd name="connsiteY1183" fmla="*/ 8890 h 10000"/>
                  <a:gd name="connsiteX1184" fmla="*/ 7166 w 10000"/>
                  <a:gd name="connsiteY1184" fmla="*/ 8854 h 10000"/>
                  <a:gd name="connsiteX1185" fmla="*/ 7177 w 10000"/>
                  <a:gd name="connsiteY1185" fmla="*/ 8832 h 10000"/>
                  <a:gd name="connsiteX1186" fmla="*/ 7185 w 10000"/>
                  <a:gd name="connsiteY1186" fmla="*/ 8814 h 10000"/>
                  <a:gd name="connsiteX1187" fmla="*/ 7199 w 10000"/>
                  <a:gd name="connsiteY1187" fmla="*/ 8787 h 10000"/>
                  <a:gd name="connsiteX1188" fmla="*/ 7205 w 10000"/>
                  <a:gd name="connsiteY1188" fmla="*/ 8773 h 10000"/>
                  <a:gd name="connsiteX1189" fmla="*/ 7213 w 10000"/>
                  <a:gd name="connsiteY1189" fmla="*/ 8701 h 10000"/>
                  <a:gd name="connsiteX1190" fmla="*/ 7216 w 10000"/>
                  <a:gd name="connsiteY1190" fmla="*/ 8683 h 10000"/>
                  <a:gd name="connsiteX1191" fmla="*/ 7221 w 10000"/>
                  <a:gd name="connsiteY1191" fmla="*/ 8656 h 10000"/>
                  <a:gd name="connsiteX1192" fmla="*/ 7221 w 10000"/>
                  <a:gd name="connsiteY1192" fmla="*/ 8633 h 10000"/>
                  <a:gd name="connsiteX1193" fmla="*/ 7221 w 10000"/>
                  <a:gd name="connsiteY1193" fmla="*/ 8615 h 10000"/>
                  <a:gd name="connsiteX1194" fmla="*/ 7221 w 10000"/>
                  <a:gd name="connsiteY1194" fmla="*/ 8593 h 10000"/>
                  <a:gd name="connsiteX1195" fmla="*/ 7221 w 10000"/>
                  <a:gd name="connsiteY1195" fmla="*/ 8566 h 10000"/>
                  <a:gd name="connsiteX1196" fmla="*/ 7224 w 10000"/>
                  <a:gd name="connsiteY1196" fmla="*/ 8561 h 10000"/>
                  <a:gd name="connsiteX1197" fmla="*/ 7238 w 10000"/>
                  <a:gd name="connsiteY1197" fmla="*/ 8543 h 10000"/>
                  <a:gd name="connsiteX1198" fmla="*/ 7241 w 10000"/>
                  <a:gd name="connsiteY1198" fmla="*/ 8530 h 10000"/>
                  <a:gd name="connsiteX1199" fmla="*/ 7249 w 10000"/>
                  <a:gd name="connsiteY1199" fmla="*/ 8512 h 10000"/>
                  <a:gd name="connsiteX1200" fmla="*/ 7249 w 10000"/>
                  <a:gd name="connsiteY1200" fmla="*/ 8502 h 10000"/>
                  <a:gd name="connsiteX1201" fmla="*/ 7249 w 10000"/>
                  <a:gd name="connsiteY1201" fmla="*/ 8475 h 10000"/>
                  <a:gd name="connsiteX1202" fmla="*/ 7246 w 10000"/>
                  <a:gd name="connsiteY1202" fmla="*/ 8457 h 10000"/>
                  <a:gd name="connsiteX1203" fmla="*/ 7241 w 10000"/>
                  <a:gd name="connsiteY1203" fmla="*/ 8444 h 10000"/>
                  <a:gd name="connsiteX1204" fmla="*/ 7232 w 10000"/>
                  <a:gd name="connsiteY1204" fmla="*/ 8435 h 10000"/>
                  <a:gd name="connsiteX1205" fmla="*/ 7224 w 10000"/>
                  <a:gd name="connsiteY1205" fmla="*/ 8430 h 10000"/>
                  <a:gd name="connsiteX1206" fmla="*/ 7208 w 10000"/>
                  <a:gd name="connsiteY1206" fmla="*/ 8408 h 10000"/>
                  <a:gd name="connsiteX1207" fmla="*/ 7199 w 10000"/>
                  <a:gd name="connsiteY1207" fmla="*/ 8403 h 10000"/>
                  <a:gd name="connsiteX1208" fmla="*/ 7205 w 10000"/>
                  <a:gd name="connsiteY1208" fmla="*/ 8372 h 10000"/>
                  <a:gd name="connsiteX1209" fmla="*/ 7208 w 10000"/>
                  <a:gd name="connsiteY1209" fmla="*/ 8354 h 10000"/>
                  <a:gd name="connsiteX1210" fmla="*/ 7213 w 10000"/>
                  <a:gd name="connsiteY1210" fmla="*/ 8345 h 10000"/>
                  <a:gd name="connsiteX1211" fmla="*/ 7224 w 10000"/>
                  <a:gd name="connsiteY1211" fmla="*/ 8331 h 10000"/>
                  <a:gd name="connsiteX1212" fmla="*/ 7238 w 10000"/>
                  <a:gd name="connsiteY1212" fmla="*/ 8313 h 10000"/>
                  <a:gd name="connsiteX1213" fmla="*/ 7241 w 10000"/>
                  <a:gd name="connsiteY1213" fmla="*/ 8304 h 10000"/>
                  <a:gd name="connsiteX1214" fmla="*/ 7254 w 10000"/>
                  <a:gd name="connsiteY1214" fmla="*/ 8286 h 10000"/>
                  <a:gd name="connsiteX1215" fmla="*/ 7265 w 10000"/>
                  <a:gd name="connsiteY1215" fmla="*/ 8272 h 10000"/>
                  <a:gd name="connsiteX1216" fmla="*/ 7271 w 10000"/>
                  <a:gd name="connsiteY1216" fmla="*/ 8263 h 10000"/>
                  <a:gd name="connsiteX1217" fmla="*/ 7279 w 10000"/>
                  <a:gd name="connsiteY1217" fmla="*/ 8245 h 10000"/>
                  <a:gd name="connsiteX1218" fmla="*/ 7274 w 10000"/>
                  <a:gd name="connsiteY1218" fmla="*/ 8223 h 10000"/>
                  <a:gd name="connsiteX1219" fmla="*/ 7265 w 10000"/>
                  <a:gd name="connsiteY1219" fmla="*/ 8200 h 10000"/>
                  <a:gd name="connsiteX1220" fmla="*/ 7263 w 10000"/>
                  <a:gd name="connsiteY1220" fmla="*/ 8187 h 10000"/>
                  <a:gd name="connsiteX1221" fmla="*/ 7257 w 10000"/>
                  <a:gd name="connsiteY1221" fmla="*/ 8187 h 10000"/>
                  <a:gd name="connsiteX1222" fmla="*/ 7254 w 10000"/>
                  <a:gd name="connsiteY1222" fmla="*/ 8196 h 10000"/>
                  <a:gd name="connsiteX1223" fmla="*/ 7246 w 10000"/>
                  <a:gd name="connsiteY1223" fmla="*/ 8209 h 10000"/>
                  <a:gd name="connsiteX1224" fmla="*/ 7241 w 10000"/>
                  <a:gd name="connsiteY1224" fmla="*/ 8209 h 10000"/>
                  <a:gd name="connsiteX1225" fmla="*/ 7238 w 10000"/>
                  <a:gd name="connsiteY1225" fmla="*/ 8214 h 10000"/>
                  <a:gd name="connsiteX1226" fmla="*/ 7221 w 10000"/>
                  <a:gd name="connsiteY1226" fmla="*/ 8173 h 10000"/>
                  <a:gd name="connsiteX1227" fmla="*/ 7185 w 10000"/>
                  <a:gd name="connsiteY1227" fmla="*/ 8106 h 10000"/>
                  <a:gd name="connsiteX1228" fmla="*/ 7174 w 10000"/>
                  <a:gd name="connsiteY1228" fmla="*/ 8078 h 10000"/>
                  <a:gd name="connsiteX1229" fmla="*/ 7169 w 10000"/>
                  <a:gd name="connsiteY1229" fmla="*/ 8056 h 10000"/>
                  <a:gd name="connsiteX1230" fmla="*/ 7166 w 10000"/>
                  <a:gd name="connsiteY1230" fmla="*/ 8042 h 10000"/>
                  <a:gd name="connsiteX1231" fmla="*/ 7161 w 10000"/>
                  <a:gd name="connsiteY1231" fmla="*/ 8051 h 10000"/>
                  <a:gd name="connsiteX1232" fmla="*/ 7158 w 10000"/>
                  <a:gd name="connsiteY1232" fmla="*/ 8051 h 10000"/>
                  <a:gd name="connsiteX1233" fmla="*/ 7141 w 10000"/>
                  <a:gd name="connsiteY1233" fmla="*/ 8056 h 10000"/>
                  <a:gd name="connsiteX1234" fmla="*/ 7116 w 10000"/>
                  <a:gd name="connsiteY1234" fmla="*/ 8051 h 10000"/>
                  <a:gd name="connsiteX1235" fmla="*/ 7094 w 10000"/>
                  <a:gd name="connsiteY1235" fmla="*/ 8051 h 10000"/>
                  <a:gd name="connsiteX1236" fmla="*/ 7081 w 10000"/>
                  <a:gd name="connsiteY1236" fmla="*/ 8011 h 10000"/>
                  <a:gd name="connsiteX1237" fmla="*/ 7081 w 10000"/>
                  <a:gd name="connsiteY1237" fmla="*/ 8002 h 10000"/>
                  <a:gd name="connsiteX1238" fmla="*/ 7078 w 10000"/>
                  <a:gd name="connsiteY1238" fmla="*/ 7984 h 10000"/>
                  <a:gd name="connsiteX1239" fmla="*/ 7072 w 10000"/>
                  <a:gd name="connsiteY1239" fmla="*/ 7970 h 10000"/>
                  <a:gd name="connsiteX1240" fmla="*/ 7045 w 10000"/>
                  <a:gd name="connsiteY1240" fmla="*/ 7948 h 10000"/>
                  <a:gd name="connsiteX1241" fmla="*/ 7020 w 10000"/>
                  <a:gd name="connsiteY1241" fmla="*/ 7957 h 10000"/>
                  <a:gd name="connsiteX1242" fmla="*/ 7001 w 10000"/>
                  <a:gd name="connsiteY1242" fmla="*/ 7970 h 10000"/>
                  <a:gd name="connsiteX1243" fmla="*/ 6981 w 10000"/>
                  <a:gd name="connsiteY1243" fmla="*/ 7984 h 10000"/>
                  <a:gd name="connsiteX1244" fmla="*/ 6976 w 10000"/>
                  <a:gd name="connsiteY1244" fmla="*/ 7984 h 10000"/>
                  <a:gd name="connsiteX1245" fmla="*/ 6973 w 10000"/>
                  <a:gd name="connsiteY1245" fmla="*/ 7984 h 10000"/>
                  <a:gd name="connsiteX1246" fmla="*/ 6959 w 10000"/>
                  <a:gd name="connsiteY1246" fmla="*/ 7984 h 10000"/>
                  <a:gd name="connsiteX1247" fmla="*/ 6948 w 10000"/>
                  <a:gd name="connsiteY1247" fmla="*/ 7961 h 10000"/>
                  <a:gd name="connsiteX1248" fmla="*/ 6934 w 10000"/>
                  <a:gd name="connsiteY1248" fmla="*/ 7943 h 10000"/>
                  <a:gd name="connsiteX1249" fmla="*/ 6932 w 10000"/>
                  <a:gd name="connsiteY1249" fmla="*/ 7943 h 10000"/>
                  <a:gd name="connsiteX1250" fmla="*/ 6918 w 10000"/>
                  <a:gd name="connsiteY1250" fmla="*/ 7961 h 10000"/>
                  <a:gd name="connsiteX1251" fmla="*/ 6904 w 10000"/>
                  <a:gd name="connsiteY1251" fmla="*/ 7975 h 10000"/>
                  <a:gd name="connsiteX1252" fmla="*/ 6896 w 10000"/>
                  <a:gd name="connsiteY1252" fmla="*/ 7997 h 10000"/>
                  <a:gd name="connsiteX1253" fmla="*/ 6887 w 10000"/>
                  <a:gd name="connsiteY1253" fmla="*/ 8002 h 10000"/>
                  <a:gd name="connsiteX1254" fmla="*/ 6879 w 10000"/>
                  <a:gd name="connsiteY1254" fmla="*/ 8011 h 10000"/>
                  <a:gd name="connsiteX1255" fmla="*/ 6868 w 10000"/>
                  <a:gd name="connsiteY1255" fmla="*/ 8015 h 10000"/>
                  <a:gd name="connsiteX1256" fmla="*/ 6852 w 10000"/>
                  <a:gd name="connsiteY1256" fmla="*/ 8024 h 10000"/>
                  <a:gd name="connsiteX1257" fmla="*/ 6813 w 10000"/>
                  <a:gd name="connsiteY1257" fmla="*/ 8042 h 10000"/>
                  <a:gd name="connsiteX1258" fmla="*/ 6780 w 10000"/>
                  <a:gd name="connsiteY1258" fmla="*/ 8065 h 10000"/>
                  <a:gd name="connsiteX1259" fmla="*/ 6763 w 10000"/>
                  <a:gd name="connsiteY1259" fmla="*/ 8078 h 10000"/>
                  <a:gd name="connsiteX1260" fmla="*/ 6755 w 10000"/>
                  <a:gd name="connsiteY1260" fmla="*/ 8088 h 10000"/>
                  <a:gd name="connsiteX1261" fmla="*/ 6716 w 10000"/>
                  <a:gd name="connsiteY1261" fmla="*/ 8119 h 10000"/>
                  <a:gd name="connsiteX1262" fmla="*/ 6711 w 10000"/>
                  <a:gd name="connsiteY1262" fmla="*/ 8128 h 10000"/>
                  <a:gd name="connsiteX1263" fmla="*/ 6711 w 10000"/>
                  <a:gd name="connsiteY1263" fmla="*/ 8169 h 10000"/>
                  <a:gd name="connsiteX1264" fmla="*/ 6711 w 10000"/>
                  <a:gd name="connsiteY1264" fmla="*/ 8173 h 10000"/>
                  <a:gd name="connsiteX1265" fmla="*/ 6716 w 10000"/>
                  <a:gd name="connsiteY1265" fmla="*/ 8200 h 10000"/>
                  <a:gd name="connsiteX1266" fmla="*/ 6708 w 10000"/>
                  <a:gd name="connsiteY1266" fmla="*/ 8223 h 10000"/>
                  <a:gd name="connsiteX1267" fmla="*/ 6708 w 10000"/>
                  <a:gd name="connsiteY1267" fmla="*/ 8236 h 10000"/>
                  <a:gd name="connsiteX1268" fmla="*/ 6708 w 10000"/>
                  <a:gd name="connsiteY1268" fmla="*/ 8272 h 10000"/>
                  <a:gd name="connsiteX1269" fmla="*/ 6711 w 10000"/>
                  <a:gd name="connsiteY1269" fmla="*/ 8290 h 10000"/>
                  <a:gd name="connsiteX1270" fmla="*/ 6716 w 10000"/>
                  <a:gd name="connsiteY1270" fmla="*/ 8304 h 10000"/>
                  <a:gd name="connsiteX1271" fmla="*/ 6711 w 10000"/>
                  <a:gd name="connsiteY1271" fmla="*/ 8313 h 10000"/>
                  <a:gd name="connsiteX1272" fmla="*/ 6683 w 10000"/>
                  <a:gd name="connsiteY1272" fmla="*/ 8318 h 10000"/>
                  <a:gd name="connsiteX1273" fmla="*/ 6661 w 10000"/>
                  <a:gd name="connsiteY1273" fmla="*/ 8327 h 10000"/>
                  <a:gd name="connsiteX1274" fmla="*/ 6631 w 10000"/>
                  <a:gd name="connsiteY1274" fmla="*/ 8327 h 10000"/>
                  <a:gd name="connsiteX1275" fmla="*/ 6611 w 10000"/>
                  <a:gd name="connsiteY1275" fmla="*/ 8327 h 10000"/>
                  <a:gd name="connsiteX1276" fmla="*/ 6598 w 10000"/>
                  <a:gd name="connsiteY1276" fmla="*/ 8327 h 10000"/>
                  <a:gd name="connsiteX1277" fmla="*/ 6595 w 10000"/>
                  <a:gd name="connsiteY1277" fmla="*/ 8340 h 10000"/>
                  <a:gd name="connsiteX1278" fmla="*/ 6587 w 10000"/>
                  <a:gd name="connsiteY1278" fmla="*/ 8358 h 10000"/>
                  <a:gd name="connsiteX1279" fmla="*/ 6578 w 10000"/>
                  <a:gd name="connsiteY1279" fmla="*/ 8408 h 10000"/>
                  <a:gd name="connsiteX1280" fmla="*/ 6578 w 10000"/>
                  <a:gd name="connsiteY1280" fmla="*/ 8421 h 10000"/>
                  <a:gd name="connsiteX1281" fmla="*/ 6578 w 10000"/>
                  <a:gd name="connsiteY1281" fmla="*/ 8430 h 10000"/>
                  <a:gd name="connsiteX1282" fmla="*/ 6573 w 10000"/>
                  <a:gd name="connsiteY1282" fmla="*/ 8435 h 10000"/>
                  <a:gd name="connsiteX1283" fmla="*/ 6556 w 10000"/>
                  <a:gd name="connsiteY1283" fmla="*/ 8435 h 10000"/>
                  <a:gd name="connsiteX1284" fmla="*/ 6545 w 10000"/>
                  <a:gd name="connsiteY1284" fmla="*/ 8435 h 10000"/>
                  <a:gd name="connsiteX1285" fmla="*/ 6523 w 10000"/>
                  <a:gd name="connsiteY1285" fmla="*/ 8435 h 10000"/>
                  <a:gd name="connsiteX1286" fmla="*/ 6493 w 10000"/>
                  <a:gd name="connsiteY1286" fmla="*/ 8430 h 10000"/>
                  <a:gd name="connsiteX1287" fmla="*/ 6490 w 10000"/>
                  <a:gd name="connsiteY1287" fmla="*/ 8430 h 10000"/>
                  <a:gd name="connsiteX1288" fmla="*/ 6485 w 10000"/>
                  <a:gd name="connsiteY1288" fmla="*/ 8444 h 10000"/>
                  <a:gd name="connsiteX1289" fmla="*/ 6465 w 10000"/>
                  <a:gd name="connsiteY1289" fmla="*/ 8475 h 10000"/>
                  <a:gd name="connsiteX1290" fmla="*/ 6451 w 10000"/>
                  <a:gd name="connsiteY1290" fmla="*/ 8498 h 10000"/>
                  <a:gd name="connsiteX1291" fmla="*/ 6435 w 10000"/>
                  <a:gd name="connsiteY1291" fmla="*/ 8525 h 10000"/>
                  <a:gd name="connsiteX1292" fmla="*/ 6421 w 10000"/>
                  <a:gd name="connsiteY1292" fmla="*/ 8539 h 10000"/>
                  <a:gd name="connsiteX1293" fmla="*/ 6410 w 10000"/>
                  <a:gd name="connsiteY1293" fmla="*/ 8561 h 10000"/>
                  <a:gd name="connsiteX1294" fmla="*/ 6402 w 10000"/>
                  <a:gd name="connsiteY1294" fmla="*/ 8575 h 10000"/>
                  <a:gd name="connsiteX1295" fmla="*/ 6402 w 10000"/>
                  <a:gd name="connsiteY1295" fmla="*/ 8593 h 10000"/>
                  <a:gd name="connsiteX1296" fmla="*/ 6402 w 10000"/>
                  <a:gd name="connsiteY1296" fmla="*/ 8620 h 10000"/>
                  <a:gd name="connsiteX1297" fmla="*/ 6405 w 10000"/>
                  <a:gd name="connsiteY1297" fmla="*/ 8660 h 10000"/>
                  <a:gd name="connsiteX1298" fmla="*/ 6405 w 10000"/>
                  <a:gd name="connsiteY1298" fmla="*/ 8674 h 10000"/>
                  <a:gd name="connsiteX1299" fmla="*/ 6405 w 10000"/>
                  <a:gd name="connsiteY1299" fmla="*/ 8683 h 10000"/>
                  <a:gd name="connsiteX1300" fmla="*/ 6405 w 10000"/>
                  <a:gd name="connsiteY1300" fmla="*/ 8687 h 10000"/>
                  <a:gd name="connsiteX1301" fmla="*/ 6405 w 10000"/>
                  <a:gd name="connsiteY1301" fmla="*/ 8696 h 10000"/>
                  <a:gd name="connsiteX1302" fmla="*/ 6388 w 10000"/>
                  <a:gd name="connsiteY1302" fmla="*/ 8733 h 10000"/>
                  <a:gd name="connsiteX1303" fmla="*/ 6369 w 10000"/>
                  <a:gd name="connsiteY1303" fmla="*/ 8746 h 10000"/>
                  <a:gd name="connsiteX1304" fmla="*/ 6333 w 10000"/>
                  <a:gd name="connsiteY1304" fmla="*/ 8773 h 10000"/>
                  <a:gd name="connsiteX1305" fmla="*/ 6313 w 10000"/>
                  <a:gd name="connsiteY1305" fmla="*/ 8787 h 10000"/>
                  <a:gd name="connsiteX1306" fmla="*/ 6291 w 10000"/>
                  <a:gd name="connsiteY1306" fmla="*/ 8805 h 10000"/>
                  <a:gd name="connsiteX1307" fmla="*/ 6280 w 10000"/>
                  <a:gd name="connsiteY1307" fmla="*/ 8814 h 10000"/>
                  <a:gd name="connsiteX1308" fmla="*/ 6250 w 10000"/>
                  <a:gd name="connsiteY1308" fmla="*/ 8805 h 10000"/>
                  <a:gd name="connsiteX1309" fmla="*/ 6233 w 10000"/>
                  <a:gd name="connsiteY1309" fmla="*/ 8805 h 10000"/>
                  <a:gd name="connsiteX1310" fmla="*/ 6220 w 10000"/>
                  <a:gd name="connsiteY1310" fmla="*/ 8805 h 10000"/>
                  <a:gd name="connsiteX1311" fmla="*/ 6200 w 10000"/>
                  <a:gd name="connsiteY1311" fmla="*/ 8805 h 10000"/>
                  <a:gd name="connsiteX1312" fmla="*/ 6184 w 10000"/>
                  <a:gd name="connsiteY1312" fmla="*/ 8805 h 10000"/>
                  <a:gd name="connsiteX1313" fmla="*/ 6755 w 10000"/>
                  <a:gd name="connsiteY1313" fmla="*/ 6680 h 10000"/>
                  <a:gd name="connsiteX1314" fmla="*/ 6716 w 10000"/>
                  <a:gd name="connsiteY1314" fmla="*/ 6653 h 10000"/>
                  <a:gd name="connsiteX1315" fmla="*/ 6692 w 10000"/>
                  <a:gd name="connsiteY1315" fmla="*/ 6707 h 10000"/>
                  <a:gd name="connsiteX1316" fmla="*/ 6747 w 10000"/>
                  <a:gd name="connsiteY1316" fmla="*/ 6856 h 10000"/>
                  <a:gd name="connsiteX1317" fmla="*/ 6747 w 10000"/>
                  <a:gd name="connsiteY1317" fmla="*/ 6910 h 10000"/>
                  <a:gd name="connsiteX1318" fmla="*/ 6727 w 10000"/>
                  <a:gd name="connsiteY1318" fmla="*/ 6960 h 10000"/>
                  <a:gd name="connsiteX1319" fmla="*/ 6675 w 10000"/>
                  <a:gd name="connsiteY1319" fmla="*/ 7041 h 10000"/>
                  <a:gd name="connsiteX1320" fmla="*/ 6667 w 10000"/>
                  <a:gd name="connsiteY1320" fmla="*/ 7082 h 10000"/>
                  <a:gd name="connsiteX1321" fmla="*/ 6675 w 10000"/>
                  <a:gd name="connsiteY1321" fmla="*/ 7158 h 10000"/>
                  <a:gd name="connsiteX1322" fmla="*/ 6683 w 10000"/>
                  <a:gd name="connsiteY1322" fmla="*/ 7199 h 10000"/>
                  <a:gd name="connsiteX1323" fmla="*/ 6703 w 10000"/>
                  <a:gd name="connsiteY1323" fmla="*/ 7212 h 10000"/>
                  <a:gd name="connsiteX1324" fmla="*/ 6719 w 10000"/>
                  <a:gd name="connsiteY1324" fmla="*/ 7181 h 10000"/>
                  <a:gd name="connsiteX1325" fmla="*/ 6727 w 10000"/>
                  <a:gd name="connsiteY1325" fmla="*/ 7113 h 10000"/>
                  <a:gd name="connsiteX1326" fmla="*/ 6749 w 10000"/>
                  <a:gd name="connsiteY1326" fmla="*/ 7050 h 10000"/>
                  <a:gd name="connsiteX1327" fmla="*/ 6772 w 10000"/>
                  <a:gd name="connsiteY1327" fmla="*/ 6987 h 10000"/>
                  <a:gd name="connsiteX1328" fmla="*/ 6788 w 10000"/>
                  <a:gd name="connsiteY1328" fmla="*/ 6987 h 10000"/>
                  <a:gd name="connsiteX1329" fmla="*/ 6783 w 10000"/>
                  <a:gd name="connsiteY1329" fmla="*/ 7077 h 10000"/>
                  <a:gd name="connsiteX1330" fmla="*/ 6780 w 10000"/>
                  <a:gd name="connsiteY1330" fmla="*/ 7140 h 10000"/>
                  <a:gd name="connsiteX1331" fmla="*/ 6816 w 10000"/>
                  <a:gd name="connsiteY1331" fmla="*/ 7055 h 10000"/>
                  <a:gd name="connsiteX1332" fmla="*/ 6852 w 10000"/>
                  <a:gd name="connsiteY1332" fmla="*/ 7050 h 10000"/>
                  <a:gd name="connsiteX1333" fmla="*/ 6896 w 10000"/>
                  <a:gd name="connsiteY1333" fmla="*/ 7077 h 10000"/>
                  <a:gd name="connsiteX1334" fmla="*/ 6965 w 10000"/>
                  <a:gd name="connsiteY1334" fmla="*/ 7055 h 10000"/>
                  <a:gd name="connsiteX1335" fmla="*/ 7014 w 10000"/>
                  <a:gd name="connsiteY1335" fmla="*/ 6955 h 10000"/>
                  <a:gd name="connsiteX1336" fmla="*/ 7009 w 10000"/>
                  <a:gd name="connsiteY1336" fmla="*/ 6933 h 10000"/>
                  <a:gd name="connsiteX1337" fmla="*/ 6981 w 10000"/>
                  <a:gd name="connsiteY1337" fmla="*/ 6906 h 10000"/>
                  <a:gd name="connsiteX1338" fmla="*/ 6973 w 10000"/>
                  <a:gd name="connsiteY1338" fmla="*/ 6919 h 10000"/>
                  <a:gd name="connsiteX1339" fmla="*/ 6932 w 10000"/>
                  <a:gd name="connsiteY1339" fmla="*/ 6788 h 10000"/>
                  <a:gd name="connsiteX1340" fmla="*/ 6951 w 10000"/>
                  <a:gd name="connsiteY1340" fmla="*/ 6766 h 10000"/>
                  <a:gd name="connsiteX1341" fmla="*/ 6948 w 10000"/>
                  <a:gd name="connsiteY1341" fmla="*/ 6739 h 10000"/>
                  <a:gd name="connsiteX1342" fmla="*/ 6871 w 10000"/>
                  <a:gd name="connsiteY1342" fmla="*/ 6748 h 10000"/>
                  <a:gd name="connsiteX1343" fmla="*/ 6868 w 10000"/>
                  <a:gd name="connsiteY1343" fmla="*/ 6734 h 10000"/>
                  <a:gd name="connsiteX1344" fmla="*/ 6912 w 10000"/>
                  <a:gd name="connsiteY1344" fmla="*/ 6581 h 10000"/>
                  <a:gd name="connsiteX1345" fmla="*/ 6912 w 10000"/>
                  <a:gd name="connsiteY1345" fmla="*/ 6567 h 10000"/>
                  <a:gd name="connsiteX1346" fmla="*/ 6909 w 10000"/>
                  <a:gd name="connsiteY1346" fmla="*/ 6563 h 10000"/>
                  <a:gd name="connsiteX1347" fmla="*/ 6893 w 10000"/>
                  <a:gd name="connsiteY1347" fmla="*/ 6576 h 10000"/>
                  <a:gd name="connsiteX1348" fmla="*/ 6827 w 10000"/>
                  <a:gd name="connsiteY1348" fmla="*/ 6631 h 10000"/>
                  <a:gd name="connsiteX1349" fmla="*/ 6774 w 10000"/>
                  <a:gd name="connsiteY1349" fmla="*/ 6667 h 10000"/>
                  <a:gd name="connsiteX1350" fmla="*/ 6525 w 10000"/>
                  <a:gd name="connsiteY1350" fmla="*/ 7561 h 10000"/>
                  <a:gd name="connsiteX1351" fmla="*/ 6184 w 10000"/>
                  <a:gd name="connsiteY1351" fmla="*/ 8805 h 10000"/>
                  <a:gd name="connsiteX0" fmla="*/ 6184 w 10000"/>
                  <a:gd name="connsiteY0" fmla="*/ 8805 h 10000"/>
                  <a:gd name="connsiteX1" fmla="*/ 6175 w 10000"/>
                  <a:gd name="connsiteY1" fmla="*/ 8800 h 10000"/>
                  <a:gd name="connsiteX2" fmla="*/ 6167 w 10000"/>
                  <a:gd name="connsiteY2" fmla="*/ 8832 h 10000"/>
                  <a:gd name="connsiteX3" fmla="*/ 6167 w 10000"/>
                  <a:gd name="connsiteY3" fmla="*/ 8845 h 10000"/>
                  <a:gd name="connsiteX4" fmla="*/ 6140 w 10000"/>
                  <a:gd name="connsiteY4" fmla="*/ 8877 h 10000"/>
                  <a:gd name="connsiteX5" fmla="*/ 6098 w 10000"/>
                  <a:gd name="connsiteY5" fmla="*/ 8904 h 10000"/>
                  <a:gd name="connsiteX6" fmla="*/ 6090 w 10000"/>
                  <a:gd name="connsiteY6" fmla="*/ 8904 h 10000"/>
                  <a:gd name="connsiteX7" fmla="*/ 6082 w 10000"/>
                  <a:gd name="connsiteY7" fmla="*/ 8904 h 10000"/>
                  <a:gd name="connsiteX8" fmla="*/ 6082 w 10000"/>
                  <a:gd name="connsiteY8" fmla="*/ 8958 h 10000"/>
                  <a:gd name="connsiteX9" fmla="*/ 6082 w 10000"/>
                  <a:gd name="connsiteY9" fmla="*/ 8963 h 10000"/>
                  <a:gd name="connsiteX10" fmla="*/ 6079 w 10000"/>
                  <a:gd name="connsiteY10" fmla="*/ 9012 h 10000"/>
                  <a:gd name="connsiteX11" fmla="*/ 6073 w 10000"/>
                  <a:gd name="connsiteY11" fmla="*/ 9066 h 10000"/>
                  <a:gd name="connsiteX12" fmla="*/ 6073 w 10000"/>
                  <a:gd name="connsiteY12" fmla="*/ 9120 h 10000"/>
                  <a:gd name="connsiteX13" fmla="*/ 6073 w 10000"/>
                  <a:gd name="connsiteY13" fmla="*/ 9147 h 10000"/>
                  <a:gd name="connsiteX14" fmla="*/ 6073 w 10000"/>
                  <a:gd name="connsiteY14" fmla="*/ 9197 h 10000"/>
                  <a:gd name="connsiteX15" fmla="*/ 6068 w 10000"/>
                  <a:gd name="connsiteY15" fmla="*/ 9233 h 10000"/>
                  <a:gd name="connsiteX16" fmla="*/ 6065 w 10000"/>
                  <a:gd name="connsiteY16" fmla="*/ 9301 h 10000"/>
                  <a:gd name="connsiteX17" fmla="*/ 6065 w 10000"/>
                  <a:gd name="connsiteY17" fmla="*/ 9350 h 10000"/>
                  <a:gd name="connsiteX18" fmla="*/ 6060 w 10000"/>
                  <a:gd name="connsiteY18" fmla="*/ 9382 h 10000"/>
                  <a:gd name="connsiteX19" fmla="*/ 6060 w 10000"/>
                  <a:gd name="connsiteY19" fmla="*/ 9409 h 10000"/>
                  <a:gd name="connsiteX20" fmla="*/ 6051 w 10000"/>
                  <a:gd name="connsiteY20" fmla="*/ 9423 h 10000"/>
                  <a:gd name="connsiteX21" fmla="*/ 6049 w 10000"/>
                  <a:gd name="connsiteY21" fmla="*/ 9436 h 10000"/>
                  <a:gd name="connsiteX22" fmla="*/ 6035 w 10000"/>
                  <a:gd name="connsiteY22" fmla="*/ 9450 h 10000"/>
                  <a:gd name="connsiteX23" fmla="*/ 6026 w 10000"/>
                  <a:gd name="connsiteY23" fmla="*/ 9459 h 10000"/>
                  <a:gd name="connsiteX24" fmla="*/ 6018 w 10000"/>
                  <a:gd name="connsiteY24" fmla="*/ 9445 h 10000"/>
                  <a:gd name="connsiteX25" fmla="*/ 6007 w 10000"/>
                  <a:gd name="connsiteY25" fmla="*/ 9409 h 10000"/>
                  <a:gd name="connsiteX26" fmla="*/ 5985 w 10000"/>
                  <a:gd name="connsiteY26" fmla="*/ 9369 h 10000"/>
                  <a:gd name="connsiteX27" fmla="*/ 5969 w 10000"/>
                  <a:gd name="connsiteY27" fmla="*/ 9332 h 10000"/>
                  <a:gd name="connsiteX28" fmla="*/ 5955 w 10000"/>
                  <a:gd name="connsiteY28" fmla="*/ 9314 h 10000"/>
                  <a:gd name="connsiteX29" fmla="*/ 5952 w 10000"/>
                  <a:gd name="connsiteY29" fmla="*/ 9305 h 10000"/>
                  <a:gd name="connsiteX30" fmla="*/ 5935 w 10000"/>
                  <a:gd name="connsiteY30" fmla="*/ 9305 h 10000"/>
                  <a:gd name="connsiteX31" fmla="*/ 5922 w 10000"/>
                  <a:gd name="connsiteY31" fmla="*/ 9319 h 10000"/>
                  <a:gd name="connsiteX32" fmla="*/ 5913 w 10000"/>
                  <a:gd name="connsiteY32" fmla="*/ 9328 h 10000"/>
                  <a:gd name="connsiteX33" fmla="*/ 5905 w 10000"/>
                  <a:gd name="connsiteY33" fmla="*/ 9332 h 10000"/>
                  <a:gd name="connsiteX34" fmla="*/ 5897 w 10000"/>
                  <a:gd name="connsiteY34" fmla="*/ 9350 h 10000"/>
                  <a:gd name="connsiteX35" fmla="*/ 5875 w 10000"/>
                  <a:gd name="connsiteY35" fmla="*/ 9364 h 10000"/>
                  <a:gd name="connsiteX36" fmla="*/ 5850 w 10000"/>
                  <a:gd name="connsiteY36" fmla="*/ 9391 h 10000"/>
                  <a:gd name="connsiteX37" fmla="*/ 5833 w 10000"/>
                  <a:gd name="connsiteY37" fmla="*/ 9405 h 10000"/>
                  <a:gd name="connsiteX38" fmla="*/ 5822 w 10000"/>
                  <a:gd name="connsiteY38" fmla="*/ 9409 h 10000"/>
                  <a:gd name="connsiteX39" fmla="*/ 5800 w 10000"/>
                  <a:gd name="connsiteY39" fmla="*/ 9423 h 10000"/>
                  <a:gd name="connsiteX40" fmla="*/ 5784 w 10000"/>
                  <a:gd name="connsiteY40" fmla="*/ 9436 h 10000"/>
                  <a:gd name="connsiteX41" fmla="*/ 5767 w 10000"/>
                  <a:gd name="connsiteY41" fmla="*/ 9450 h 10000"/>
                  <a:gd name="connsiteX42" fmla="*/ 5751 w 10000"/>
                  <a:gd name="connsiteY42" fmla="*/ 9463 h 10000"/>
                  <a:gd name="connsiteX43" fmla="*/ 5745 w 10000"/>
                  <a:gd name="connsiteY43" fmla="*/ 9472 h 10000"/>
                  <a:gd name="connsiteX44" fmla="*/ 5751 w 10000"/>
                  <a:gd name="connsiteY44" fmla="*/ 9477 h 10000"/>
                  <a:gd name="connsiteX45" fmla="*/ 5762 w 10000"/>
                  <a:gd name="connsiteY45" fmla="*/ 9504 h 10000"/>
                  <a:gd name="connsiteX46" fmla="*/ 5767 w 10000"/>
                  <a:gd name="connsiteY46" fmla="*/ 9526 h 10000"/>
                  <a:gd name="connsiteX47" fmla="*/ 5784 w 10000"/>
                  <a:gd name="connsiteY47" fmla="*/ 9576 h 10000"/>
                  <a:gd name="connsiteX48" fmla="*/ 5797 w 10000"/>
                  <a:gd name="connsiteY48" fmla="*/ 9603 h 10000"/>
                  <a:gd name="connsiteX49" fmla="*/ 5808 w 10000"/>
                  <a:gd name="connsiteY49" fmla="*/ 9644 h 10000"/>
                  <a:gd name="connsiteX50" fmla="*/ 5822 w 10000"/>
                  <a:gd name="connsiteY50" fmla="*/ 9671 h 10000"/>
                  <a:gd name="connsiteX51" fmla="*/ 5825 w 10000"/>
                  <a:gd name="connsiteY51" fmla="*/ 9684 h 10000"/>
                  <a:gd name="connsiteX52" fmla="*/ 5831 w 10000"/>
                  <a:gd name="connsiteY52" fmla="*/ 9684 h 10000"/>
                  <a:gd name="connsiteX53" fmla="*/ 5825 w 10000"/>
                  <a:gd name="connsiteY53" fmla="*/ 9698 h 10000"/>
                  <a:gd name="connsiteX54" fmla="*/ 5806 w 10000"/>
                  <a:gd name="connsiteY54" fmla="*/ 9725 h 10000"/>
                  <a:gd name="connsiteX55" fmla="*/ 5792 w 10000"/>
                  <a:gd name="connsiteY55" fmla="*/ 9738 h 10000"/>
                  <a:gd name="connsiteX56" fmla="*/ 5737 w 10000"/>
                  <a:gd name="connsiteY56" fmla="*/ 9793 h 10000"/>
                  <a:gd name="connsiteX57" fmla="*/ 5728 w 10000"/>
                  <a:gd name="connsiteY57" fmla="*/ 9806 h 10000"/>
                  <a:gd name="connsiteX58" fmla="*/ 5712 w 10000"/>
                  <a:gd name="connsiteY58" fmla="*/ 9815 h 10000"/>
                  <a:gd name="connsiteX59" fmla="*/ 5690 w 10000"/>
                  <a:gd name="connsiteY59" fmla="*/ 9838 h 10000"/>
                  <a:gd name="connsiteX60" fmla="*/ 5679 w 10000"/>
                  <a:gd name="connsiteY60" fmla="*/ 9842 h 10000"/>
                  <a:gd name="connsiteX61" fmla="*/ 5665 w 10000"/>
                  <a:gd name="connsiteY61" fmla="*/ 9842 h 10000"/>
                  <a:gd name="connsiteX62" fmla="*/ 5648 w 10000"/>
                  <a:gd name="connsiteY62" fmla="*/ 9851 h 10000"/>
                  <a:gd name="connsiteX63" fmla="*/ 5621 w 10000"/>
                  <a:gd name="connsiteY63" fmla="*/ 9892 h 10000"/>
                  <a:gd name="connsiteX64" fmla="*/ 5544 w 10000"/>
                  <a:gd name="connsiteY64" fmla="*/ 9946 h 10000"/>
                  <a:gd name="connsiteX65" fmla="*/ 5406 w 10000"/>
                  <a:gd name="connsiteY65" fmla="*/ 10000 h 10000"/>
                  <a:gd name="connsiteX66" fmla="*/ 5350 w 10000"/>
                  <a:gd name="connsiteY66" fmla="*/ 9986 h 10000"/>
                  <a:gd name="connsiteX67" fmla="*/ 5342 w 10000"/>
                  <a:gd name="connsiteY67" fmla="*/ 9950 h 10000"/>
                  <a:gd name="connsiteX68" fmla="*/ 5342 w 10000"/>
                  <a:gd name="connsiteY68" fmla="*/ 9932 h 10000"/>
                  <a:gd name="connsiteX69" fmla="*/ 5342 w 10000"/>
                  <a:gd name="connsiteY69" fmla="*/ 9923 h 10000"/>
                  <a:gd name="connsiteX70" fmla="*/ 5342 w 10000"/>
                  <a:gd name="connsiteY70" fmla="*/ 9919 h 10000"/>
                  <a:gd name="connsiteX71" fmla="*/ 5348 w 10000"/>
                  <a:gd name="connsiteY71" fmla="*/ 9919 h 10000"/>
                  <a:gd name="connsiteX72" fmla="*/ 5348 w 10000"/>
                  <a:gd name="connsiteY72" fmla="*/ 9910 h 10000"/>
                  <a:gd name="connsiteX73" fmla="*/ 5350 w 10000"/>
                  <a:gd name="connsiteY73" fmla="*/ 9910 h 10000"/>
                  <a:gd name="connsiteX74" fmla="*/ 5350 w 10000"/>
                  <a:gd name="connsiteY74" fmla="*/ 9905 h 10000"/>
                  <a:gd name="connsiteX75" fmla="*/ 5356 w 10000"/>
                  <a:gd name="connsiteY75" fmla="*/ 9905 h 10000"/>
                  <a:gd name="connsiteX76" fmla="*/ 5356 w 10000"/>
                  <a:gd name="connsiteY76" fmla="*/ 9896 h 10000"/>
                  <a:gd name="connsiteX77" fmla="*/ 5359 w 10000"/>
                  <a:gd name="connsiteY77" fmla="*/ 9896 h 10000"/>
                  <a:gd name="connsiteX78" fmla="*/ 5359 w 10000"/>
                  <a:gd name="connsiteY78" fmla="*/ 9892 h 10000"/>
                  <a:gd name="connsiteX79" fmla="*/ 5364 w 10000"/>
                  <a:gd name="connsiteY79" fmla="*/ 9892 h 10000"/>
                  <a:gd name="connsiteX80" fmla="*/ 5364 w 10000"/>
                  <a:gd name="connsiteY80" fmla="*/ 9883 h 10000"/>
                  <a:gd name="connsiteX81" fmla="*/ 5359 w 10000"/>
                  <a:gd name="connsiteY81" fmla="*/ 9883 h 10000"/>
                  <a:gd name="connsiteX82" fmla="*/ 5359 w 10000"/>
                  <a:gd name="connsiteY82" fmla="*/ 9878 h 10000"/>
                  <a:gd name="connsiteX83" fmla="*/ 5359 w 10000"/>
                  <a:gd name="connsiteY83" fmla="*/ 9869 h 10000"/>
                  <a:gd name="connsiteX84" fmla="*/ 5356 w 10000"/>
                  <a:gd name="connsiteY84" fmla="*/ 9869 h 10000"/>
                  <a:gd name="connsiteX85" fmla="*/ 5356 w 10000"/>
                  <a:gd name="connsiteY85" fmla="*/ 9865 h 10000"/>
                  <a:gd name="connsiteX86" fmla="*/ 5350 w 10000"/>
                  <a:gd name="connsiteY86" fmla="*/ 9865 h 10000"/>
                  <a:gd name="connsiteX87" fmla="*/ 5350 w 10000"/>
                  <a:gd name="connsiteY87" fmla="*/ 9856 h 10000"/>
                  <a:gd name="connsiteX88" fmla="*/ 5348 w 10000"/>
                  <a:gd name="connsiteY88" fmla="*/ 9856 h 10000"/>
                  <a:gd name="connsiteX89" fmla="*/ 5348 w 10000"/>
                  <a:gd name="connsiteY89" fmla="*/ 9851 h 10000"/>
                  <a:gd name="connsiteX90" fmla="*/ 5348 w 10000"/>
                  <a:gd name="connsiteY90" fmla="*/ 9842 h 10000"/>
                  <a:gd name="connsiteX91" fmla="*/ 5348 w 10000"/>
                  <a:gd name="connsiteY91" fmla="*/ 9838 h 10000"/>
                  <a:gd name="connsiteX92" fmla="*/ 5348 w 10000"/>
                  <a:gd name="connsiteY92" fmla="*/ 9829 h 10000"/>
                  <a:gd name="connsiteX93" fmla="*/ 5348 w 10000"/>
                  <a:gd name="connsiteY93" fmla="*/ 9820 h 10000"/>
                  <a:gd name="connsiteX94" fmla="*/ 5348 w 10000"/>
                  <a:gd name="connsiteY94" fmla="*/ 9815 h 10000"/>
                  <a:gd name="connsiteX95" fmla="*/ 5348 w 10000"/>
                  <a:gd name="connsiteY95" fmla="*/ 9806 h 10000"/>
                  <a:gd name="connsiteX96" fmla="*/ 5350 w 10000"/>
                  <a:gd name="connsiteY96" fmla="*/ 9806 h 10000"/>
                  <a:gd name="connsiteX97" fmla="*/ 5350 w 10000"/>
                  <a:gd name="connsiteY97" fmla="*/ 9802 h 10000"/>
                  <a:gd name="connsiteX98" fmla="*/ 5350 w 10000"/>
                  <a:gd name="connsiteY98" fmla="*/ 9793 h 10000"/>
                  <a:gd name="connsiteX99" fmla="*/ 5356 w 10000"/>
                  <a:gd name="connsiteY99" fmla="*/ 9788 h 10000"/>
                  <a:gd name="connsiteX100" fmla="*/ 5356 w 10000"/>
                  <a:gd name="connsiteY100" fmla="*/ 9779 h 10000"/>
                  <a:gd name="connsiteX101" fmla="*/ 5359 w 10000"/>
                  <a:gd name="connsiteY101" fmla="*/ 9779 h 10000"/>
                  <a:gd name="connsiteX102" fmla="*/ 5359 w 10000"/>
                  <a:gd name="connsiteY102" fmla="*/ 9774 h 10000"/>
                  <a:gd name="connsiteX103" fmla="*/ 5364 w 10000"/>
                  <a:gd name="connsiteY103" fmla="*/ 9765 h 10000"/>
                  <a:gd name="connsiteX104" fmla="*/ 5397 w 10000"/>
                  <a:gd name="connsiteY104" fmla="*/ 9698 h 10000"/>
                  <a:gd name="connsiteX105" fmla="*/ 5397 w 10000"/>
                  <a:gd name="connsiteY105" fmla="*/ 9662 h 10000"/>
                  <a:gd name="connsiteX106" fmla="*/ 5381 w 10000"/>
                  <a:gd name="connsiteY106" fmla="*/ 9648 h 10000"/>
                  <a:gd name="connsiteX107" fmla="*/ 5381 w 10000"/>
                  <a:gd name="connsiteY107" fmla="*/ 9608 h 10000"/>
                  <a:gd name="connsiteX108" fmla="*/ 5400 w 10000"/>
                  <a:gd name="connsiteY108" fmla="*/ 9590 h 10000"/>
                  <a:gd name="connsiteX109" fmla="*/ 5392 w 10000"/>
                  <a:gd name="connsiteY109" fmla="*/ 9553 h 10000"/>
                  <a:gd name="connsiteX110" fmla="*/ 5375 w 10000"/>
                  <a:gd name="connsiteY110" fmla="*/ 9526 h 10000"/>
                  <a:gd name="connsiteX111" fmla="*/ 5350 w 10000"/>
                  <a:gd name="connsiteY111" fmla="*/ 9504 h 10000"/>
                  <a:gd name="connsiteX112" fmla="*/ 5323 w 10000"/>
                  <a:gd name="connsiteY112" fmla="*/ 9562 h 10000"/>
                  <a:gd name="connsiteX113" fmla="*/ 5309 w 10000"/>
                  <a:gd name="connsiteY113" fmla="*/ 9535 h 10000"/>
                  <a:gd name="connsiteX114" fmla="*/ 5312 w 10000"/>
                  <a:gd name="connsiteY114" fmla="*/ 9436 h 10000"/>
                  <a:gd name="connsiteX115" fmla="*/ 5276 w 10000"/>
                  <a:gd name="connsiteY115" fmla="*/ 9409 h 10000"/>
                  <a:gd name="connsiteX116" fmla="*/ 5270 w 10000"/>
                  <a:gd name="connsiteY116" fmla="*/ 9418 h 10000"/>
                  <a:gd name="connsiteX117" fmla="*/ 5259 w 10000"/>
                  <a:gd name="connsiteY117" fmla="*/ 9423 h 10000"/>
                  <a:gd name="connsiteX118" fmla="*/ 5243 w 10000"/>
                  <a:gd name="connsiteY118" fmla="*/ 9445 h 10000"/>
                  <a:gd name="connsiteX119" fmla="*/ 5229 w 10000"/>
                  <a:gd name="connsiteY119" fmla="*/ 9450 h 10000"/>
                  <a:gd name="connsiteX120" fmla="*/ 5221 w 10000"/>
                  <a:gd name="connsiteY120" fmla="*/ 9459 h 10000"/>
                  <a:gd name="connsiteX121" fmla="*/ 5199 w 10000"/>
                  <a:gd name="connsiteY121" fmla="*/ 9463 h 10000"/>
                  <a:gd name="connsiteX122" fmla="*/ 5179 w 10000"/>
                  <a:gd name="connsiteY122" fmla="*/ 9463 h 10000"/>
                  <a:gd name="connsiteX123" fmla="*/ 5166 w 10000"/>
                  <a:gd name="connsiteY123" fmla="*/ 9450 h 10000"/>
                  <a:gd name="connsiteX124" fmla="*/ 5155 w 10000"/>
                  <a:gd name="connsiteY124" fmla="*/ 9432 h 10000"/>
                  <a:gd name="connsiteX125" fmla="*/ 5149 w 10000"/>
                  <a:gd name="connsiteY125" fmla="*/ 9432 h 10000"/>
                  <a:gd name="connsiteX126" fmla="*/ 5146 w 10000"/>
                  <a:gd name="connsiteY126" fmla="*/ 9432 h 10000"/>
                  <a:gd name="connsiteX127" fmla="*/ 5146 w 10000"/>
                  <a:gd name="connsiteY127" fmla="*/ 9436 h 10000"/>
                  <a:gd name="connsiteX128" fmla="*/ 5132 w 10000"/>
                  <a:gd name="connsiteY128" fmla="*/ 9445 h 10000"/>
                  <a:gd name="connsiteX129" fmla="*/ 5124 w 10000"/>
                  <a:gd name="connsiteY129" fmla="*/ 9463 h 10000"/>
                  <a:gd name="connsiteX130" fmla="*/ 5119 w 10000"/>
                  <a:gd name="connsiteY130" fmla="*/ 9472 h 10000"/>
                  <a:gd name="connsiteX131" fmla="*/ 5094 w 10000"/>
                  <a:gd name="connsiteY131" fmla="*/ 9486 h 10000"/>
                  <a:gd name="connsiteX132" fmla="*/ 5075 w 10000"/>
                  <a:gd name="connsiteY132" fmla="*/ 9490 h 10000"/>
                  <a:gd name="connsiteX133" fmla="*/ 5058 w 10000"/>
                  <a:gd name="connsiteY133" fmla="*/ 9499 h 10000"/>
                  <a:gd name="connsiteX134" fmla="*/ 5028 w 10000"/>
                  <a:gd name="connsiteY134" fmla="*/ 9513 h 10000"/>
                  <a:gd name="connsiteX135" fmla="*/ 5006 w 10000"/>
                  <a:gd name="connsiteY135" fmla="*/ 9522 h 10000"/>
                  <a:gd name="connsiteX136" fmla="*/ 4986 w 10000"/>
                  <a:gd name="connsiteY136" fmla="*/ 9535 h 10000"/>
                  <a:gd name="connsiteX137" fmla="*/ 4948 w 10000"/>
                  <a:gd name="connsiteY137" fmla="*/ 9549 h 10000"/>
                  <a:gd name="connsiteX138" fmla="*/ 4925 w 10000"/>
                  <a:gd name="connsiteY138" fmla="*/ 9549 h 10000"/>
                  <a:gd name="connsiteX139" fmla="*/ 4906 w 10000"/>
                  <a:gd name="connsiteY139" fmla="*/ 9549 h 10000"/>
                  <a:gd name="connsiteX140" fmla="*/ 4892 w 10000"/>
                  <a:gd name="connsiteY140" fmla="*/ 9553 h 10000"/>
                  <a:gd name="connsiteX141" fmla="*/ 4890 w 10000"/>
                  <a:gd name="connsiteY141" fmla="*/ 9562 h 10000"/>
                  <a:gd name="connsiteX142" fmla="*/ 4881 w 10000"/>
                  <a:gd name="connsiteY142" fmla="*/ 9576 h 10000"/>
                  <a:gd name="connsiteX143" fmla="*/ 4873 w 10000"/>
                  <a:gd name="connsiteY143" fmla="*/ 9594 h 10000"/>
                  <a:gd name="connsiteX144" fmla="*/ 4868 w 10000"/>
                  <a:gd name="connsiteY144" fmla="*/ 9581 h 10000"/>
                  <a:gd name="connsiteX145" fmla="*/ 4865 w 10000"/>
                  <a:gd name="connsiteY145" fmla="*/ 9567 h 10000"/>
                  <a:gd name="connsiteX146" fmla="*/ 4851 w 10000"/>
                  <a:gd name="connsiteY146" fmla="*/ 9567 h 10000"/>
                  <a:gd name="connsiteX147" fmla="*/ 4848 w 10000"/>
                  <a:gd name="connsiteY147" fmla="*/ 9576 h 10000"/>
                  <a:gd name="connsiteX148" fmla="*/ 4829 w 10000"/>
                  <a:gd name="connsiteY148" fmla="*/ 9581 h 10000"/>
                  <a:gd name="connsiteX149" fmla="*/ 4818 w 10000"/>
                  <a:gd name="connsiteY149" fmla="*/ 9576 h 10000"/>
                  <a:gd name="connsiteX150" fmla="*/ 4810 w 10000"/>
                  <a:gd name="connsiteY150" fmla="*/ 9576 h 10000"/>
                  <a:gd name="connsiteX151" fmla="*/ 4796 w 10000"/>
                  <a:gd name="connsiteY151" fmla="*/ 9581 h 10000"/>
                  <a:gd name="connsiteX152" fmla="*/ 4788 w 10000"/>
                  <a:gd name="connsiteY152" fmla="*/ 9576 h 10000"/>
                  <a:gd name="connsiteX153" fmla="*/ 4779 w 10000"/>
                  <a:gd name="connsiteY153" fmla="*/ 9576 h 10000"/>
                  <a:gd name="connsiteX154" fmla="*/ 4768 w 10000"/>
                  <a:gd name="connsiteY154" fmla="*/ 9581 h 10000"/>
                  <a:gd name="connsiteX155" fmla="*/ 4760 w 10000"/>
                  <a:gd name="connsiteY155" fmla="*/ 9553 h 10000"/>
                  <a:gd name="connsiteX156" fmla="*/ 4754 w 10000"/>
                  <a:gd name="connsiteY156" fmla="*/ 9526 h 10000"/>
                  <a:gd name="connsiteX157" fmla="*/ 4754 w 10000"/>
                  <a:gd name="connsiteY157" fmla="*/ 9486 h 10000"/>
                  <a:gd name="connsiteX158" fmla="*/ 4754 w 10000"/>
                  <a:gd name="connsiteY158" fmla="*/ 9445 h 10000"/>
                  <a:gd name="connsiteX159" fmla="*/ 4760 w 10000"/>
                  <a:gd name="connsiteY159" fmla="*/ 9432 h 10000"/>
                  <a:gd name="connsiteX160" fmla="*/ 4760 w 10000"/>
                  <a:gd name="connsiteY160" fmla="*/ 9396 h 10000"/>
                  <a:gd name="connsiteX161" fmla="*/ 4760 w 10000"/>
                  <a:gd name="connsiteY161" fmla="*/ 9382 h 10000"/>
                  <a:gd name="connsiteX162" fmla="*/ 4760 w 10000"/>
                  <a:gd name="connsiteY162" fmla="*/ 9355 h 10000"/>
                  <a:gd name="connsiteX163" fmla="*/ 4749 w 10000"/>
                  <a:gd name="connsiteY163" fmla="*/ 9341 h 10000"/>
                  <a:gd name="connsiteX164" fmla="*/ 4746 w 10000"/>
                  <a:gd name="connsiteY164" fmla="*/ 9332 h 10000"/>
                  <a:gd name="connsiteX165" fmla="*/ 4732 w 10000"/>
                  <a:gd name="connsiteY165" fmla="*/ 9328 h 10000"/>
                  <a:gd name="connsiteX166" fmla="*/ 4716 w 10000"/>
                  <a:gd name="connsiteY166" fmla="*/ 9292 h 10000"/>
                  <a:gd name="connsiteX167" fmla="*/ 4705 w 10000"/>
                  <a:gd name="connsiteY167" fmla="*/ 9274 h 10000"/>
                  <a:gd name="connsiteX168" fmla="*/ 4699 w 10000"/>
                  <a:gd name="connsiteY168" fmla="*/ 9278 h 10000"/>
                  <a:gd name="connsiteX169" fmla="*/ 4696 w 10000"/>
                  <a:gd name="connsiteY169" fmla="*/ 9287 h 10000"/>
                  <a:gd name="connsiteX170" fmla="*/ 4680 w 10000"/>
                  <a:gd name="connsiteY170" fmla="*/ 9292 h 10000"/>
                  <a:gd name="connsiteX171" fmla="*/ 4672 w 10000"/>
                  <a:gd name="connsiteY171" fmla="*/ 9274 h 10000"/>
                  <a:gd name="connsiteX172" fmla="*/ 4636 w 10000"/>
                  <a:gd name="connsiteY172" fmla="*/ 9224 h 10000"/>
                  <a:gd name="connsiteX173" fmla="*/ 4616 w 10000"/>
                  <a:gd name="connsiteY173" fmla="*/ 9211 h 10000"/>
                  <a:gd name="connsiteX174" fmla="*/ 4608 w 10000"/>
                  <a:gd name="connsiteY174" fmla="*/ 9206 h 10000"/>
                  <a:gd name="connsiteX175" fmla="*/ 4616 w 10000"/>
                  <a:gd name="connsiteY175" fmla="*/ 9193 h 10000"/>
                  <a:gd name="connsiteX176" fmla="*/ 4633 w 10000"/>
                  <a:gd name="connsiteY176" fmla="*/ 9184 h 10000"/>
                  <a:gd name="connsiteX177" fmla="*/ 4616 w 10000"/>
                  <a:gd name="connsiteY177" fmla="*/ 9120 h 10000"/>
                  <a:gd name="connsiteX178" fmla="*/ 4625 w 10000"/>
                  <a:gd name="connsiteY178" fmla="*/ 9039 h 10000"/>
                  <a:gd name="connsiteX179" fmla="*/ 4616 w 10000"/>
                  <a:gd name="connsiteY179" fmla="*/ 9026 h 10000"/>
                  <a:gd name="connsiteX180" fmla="*/ 4600 w 10000"/>
                  <a:gd name="connsiteY180" fmla="*/ 9017 h 10000"/>
                  <a:gd name="connsiteX181" fmla="*/ 4583 w 10000"/>
                  <a:gd name="connsiteY181" fmla="*/ 9003 h 10000"/>
                  <a:gd name="connsiteX182" fmla="*/ 4570 w 10000"/>
                  <a:gd name="connsiteY182" fmla="*/ 9012 h 10000"/>
                  <a:gd name="connsiteX183" fmla="*/ 4570 w 10000"/>
                  <a:gd name="connsiteY183" fmla="*/ 9026 h 10000"/>
                  <a:gd name="connsiteX184" fmla="*/ 4570 w 10000"/>
                  <a:gd name="connsiteY184" fmla="*/ 9035 h 10000"/>
                  <a:gd name="connsiteX185" fmla="*/ 4578 w 10000"/>
                  <a:gd name="connsiteY185" fmla="*/ 9048 h 10000"/>
                  <a:gd name="connsiteX186" fmla="*/ 4583 w 10000"/>
                  <a:gd name="connsiteY186" fmla="*/ 9089 h 10000"/>
                  <a:gd name="connsiteX187" fmla="*/ 4586 w 10000"/>
                  <a:gd name="connsiteY187" fmla="*/ 9116 h 10000"/>
                  <a:gd name="connsiteX188" fmla="*/ 4586 w 10000"/>
                  <a:gd name="connsiteY188" fmla="*/ 9120 h 10000"/>
                  <a:gd name="connsiteX189" fmla="*/ 4583 w 10000"/>
                  <a:gd name="connsiteY189" fmla="*/ 9143 h 10000"/>
                  <a:gd name="connsiteX190" fmla="*/ 4583 w 10000"/>
                  <a:gd name="connsiteY190" fmla="*/ 9170 h 10000"/>
                  <a:gd name="connsiteX191" fmla="*/ 4578 w 10000"/>
                  <a:gd name="connsiteY191" fmla="*/ 9175 h 10000"/>
                  <a:gd name="connsiteX192" fmla="*/ 4570 w 10000"/>
                  <a:gd name="connsiteY192" fmla="*/ 9197 h 10000"/>
                  <a:gd name="connsiteX193" fmla="*/ 4556 w 10000"/>
                  <a:gd name="connsiteY193" fmla="*/ 9170 h 10000"/>
                  <a:gd name="connsiteX194" fmla="*/ 4553 w 10000"/>
                  <a:gd name="connsiteY194" fmla="*/ 9147 h 10000"/>
                  <a:gd name="connsiteX195" fmla="*/ 4545 w 10000"/>
                  <a:gd name="connsiteY195" fmla="*/ 9120 h 10000"/>
                  <a:gd name="connsiteX196" fmla="*/ 4539 w 10000"/>
                  <a:gd name="connsiteY196" fmla="*/ 9093 h 10000"/>
                  <a:gd name="connsiteX197" fmla="*/ 4531 w 10000"/>
                  <a:gd name="connsiteY197" fmla="*/ 9062 h 10000"/>
                  <a:gd name="connsiteX198" fmla="*/ 4523 w 10000"/>
                  <a:gd name="connsiteY198" fmla="*/ 9039 h 10000"/>
                  <a:gd name="connsiteX199" fmla="*/ 4514 w 10000"/>
                  <a:gd name="connsiteY199" fmla="*/ 9026 h 10000"/>
                  <a:gd name="connsiteX200" fmla="*/ 4514 w 10000"/>
                  <a:gd name="connsiteY200" fmla="*/ 9035 h 10000"/>
                  <a:gd name="connsiteX201" fmla="*/ 4512 w 10000"/>
                  <a:gd name="connsiteY201" fmla="*/ 9035 h 10000"/>
                  <a:gd name="connsiteX202" fmla="*/ 4503 w 10000"/>
                  <a:gd name="connsiteY202" fmla="*/ 9035 h 10000"/>
                  <a:gd name="connsiteX203" fmla="*/ 4498 w 10000"/>
                  <a:gd name="connsiteY203" fmla="*/ 9048 h 10000"/>
                  <a:gd name="connsiteX204" fmla="*/ 4481 w 10000"/>
                  <a:gd name="connsiteY204" fmla="*/ 9062 h 10000"/>
                  <a:gd name="connsiteX205" fmla="*/ 4473 w 10000"/>
                  <a:gd name="connsiteY205" fmla="*/ 9066 h 10000"/>
                  <a:gd name="connsiteX206" fmla="*/ 4473 w 10000"/>
                  <a:gd name="connsiteY206" fmla="*/ 9075 h 10000"/>
                  <a:gd name="connsiteX207" fmla="*/ 4459 w 10000"/>
                  <a:gd name="connsiteY207" fmla="*/ 9080 h 10000"/>
                  <a:gd name="connsiteX208" fmla="*/ 4448 w 10000"/>
                  <a:gd name="connsiteY208" fmla="*/ 9075 h 10000"/>
                  <a:gd name="connsiteX209" fmla="*/ 4440 w 10000"/>
                  <a:gd name="connsiteY209" fmla="*/ 9075 h 10000"/>
                  <a:gd name="connsiteX210" fmla="*/ 4432 w 10000"/>
                  <a:gd name="connsiteY210" fmla="*/ 9080 h 10000"/>
                  <a:gd name="connsiteX211" fmla="*/ 4418 w 10000"/>
                  <a:gd name="connsiteY211" fmla="*/ 9093 h 10000"/>
                  <a:gd name="connsiteX212" fmla="*/ 4398 w 10000"/>
                  <a:gd name="connsiteY212" fmla="*/ 9116 h 10000"/>
                  <a:gd name="connsiteX213" fmla="*/ 4390 w 10000"/>
                  <a:gd name="connsiteY213" fmla="*/ 9120 h 10000"/>
                  <a:gd name="connsiteX214" fmla="*/ 4382 w 10000"/>
                  <a:gd name="connsiteY214" fmla="*/ 9129 h 10000"/>
                  <a:gd name="connsiteX215" fmla="*/ 4382 w 10000"/>
                  <a:gd name="connsiteY215" fmla="*/ 9134 h 10000"/>
                  <a:gd name="connsiteX216" fmla="*/ 4385 w 10000"/>
                  <a:gd name="connsiteY216" fmla="*/ 9143 h 10000"/>
                  <a:gd name="connsiteX217" fmla="*/ 4398 w 10000"/>
                  <a:gd name="connsiteY217" fmla="*/ 9134 h 10000"/>
                  <a:gd name="connsiteX218" fmla="*/ 4418 w 10000"/>
                  <a:gd name="connsiteY218" fmla="*/ 9161 h 10000"/>
                  <a:gd name="connsiteX219" fmla="*/ 4423 w 10000"/>
                  <a:gd name="connsiteY219" fmla="*/ 9170 h 10000"/>
                  <a:gd name="connsiteX220" fmla="*/ 4426 w 10000"/>
                  <a:gd name="connsiteY220" fmla="*/ 9175 h 10000"/>
                  <a:gd name="connsiteX221" fmla="*/ 4432 w 10000"/>
                  <a:gd name="connsiteY221" fmla="*/ 9211 h 10000"/>
                  <a:gd name="connsiteX222" fmla="*/ 4426 w 10000"/>
                  <a:gd name="connsiteY222" fmla="*/ 9224 h 10000"/>
                  <a:gd name="connsiteX223" fmla="*/ 4418 w 10000"/>
                  <a:gd name="connsiteY223" fmla="*/ 9247 h 10000"/>
                  <a:gd name="connsiteX224" fmla="*/ 4409 w 10000"/>
                  <a:gd name="connsiteY224" fmla="*/ 9238 h 10000"/>
                  <a:gd name="connsiteX225" fmla="*/ 4398 w 10000"/>
                  <a:gd name="connsiteY225" fmla="*/ 9220 h 10000"/>
                  <a:gd name="connsiteX226" fmla="*/ 4393 w 10000"/>
                  <a:gd name="connsiteY226" fmla="*/ 9211 h 10000"/>
                  <a:gd name="connsiteX227" fmla="*/ 4390 w 10000"/>
                  <a:gd name="connsiteY227" fmla="*/ 9211 h 10000"/>
                  <a:gd name="connsiteX228" fmla="*/ 4385 w 10000"/>
                  <a:gd name="connsiteY228" fmla="*/ 9220 h 10000"/>
                  <a:gd name="connsiteX229" fmla="*/ 4385 w 10000"/>
                  <a:gd name="connsiteY229" fmla="*/ 9238 h 10000"/>
                  <a:gd name="connsiteX230" fmla="*/ 4382 w 10000"/>
                  <a:gd name="connsiteY230" fmla="*/ 9260 h 10000"/>
                  <a:gd name="connsiteX231" fmla="*/ 4360 w 10000"/>
                  <a:gd name="connsiteY231" fmla="*/ 9278 h 10000"/>
                  <a:gd name="connsiteX232" fmla="*/ 4360 w 10000"/>
                  <a:gd name="connsiteY232" fmla="*/ 9292 h 10000"/>
                  <a:gd name="connsiteX233" fmla="*/ 4363 w 10000"/>
                  <a:gd name="connsiteY233" fmla="*/ 9305 h 10000"/>
                  <a:gd name="connsiteX234" fmla="*/ 4385 w 10000"/>
                  <a:gd name="connsiteY234" fmla="*/ 9314 h 10000"/>
                  <a:gd name="connsiteX235" fmla="*/ 4393 w 10000"/>
                  <a:gd name="connsiteY235" fmla="*/ 9319 h 10000"/>
                  <a:gd name="connsiteX236" fmla="*/ 4398 w 10000"/>
                  <a:gd name="connsiteY236" fmla="*/ 9319 h 10000"/>
                  <a:gd name="connsiteX237" fmla="*/ 4401 w 10000"/>
                  <a:gd name="connsiteY237" fmla="*/ 9314 h 10000"/>
                  <a:gd name="connsiteX238" fmla="*/ 4409 w 10000"/>
                  <a:gd name="connsiteY238" fmla="*/ 9278 h 10000"/>
                  <a:gd name="connsiteX239" fmla="*/ 4418 w 10000"/>
                  <a:gd name="connsiteY239" fmla="*/ 9287 h 10000"/>
                  <a:gd name="connsiteX240" fmla="*/ 4426 w 10000"/>
                  <a:gd name="connsiteY240" fmla="*/ 9292 h 10000"/>
                  <a:gd name="connsiteX241" fmla="*/ 4426 w 10000"/>
                  <a:gd name="connsiteY241" fmla="*/ 9301 h 10000"/>
                  <a:gd name="connsiteX242" fmla="*/ 4426 w 10000"/>
                  <a:gd name="connsiteY242" fmla="*/ 9314 h 10000"/>
                  <a:gd name="connsiteX243" fmla="*/ 4418 w 10000"/>
                  <a:gd name="connsiteY243" fmla="*/ 9332 h 10000"/>
                  <a:gd name="connsiteX244" fmla="*/ 4415 w 10000"/>
                  <a:gd name="connsiteY244" fmla="*/ 9341 h 10000"/>
                  <a:gd name="connsiteX245" fmla="*/ 4418 w 10000"/>
                  <a:gd name="connsiteY245" fmla="*/ 9350 h 10000"/>
                  <a:gd name="connsiteX246" fmla="*/ 4415 w 10000"/>
                  <a:gd name="connsiteY246" fmla="*/ 9364 h 10000"/>
                  <a:gd name="connsiteX247" fmla="*/ 4418 w 10000"/>
                  <a:gd name="connsiteY247" fmla="*/ 9409 h 10000"/>
                  <a:gd name="connsiteX248" fmla="*/ 4418 w 10000"/>
                  <a:gd name="connsiteY248" fmla="*/ 9423 h 10000"/>
                  <a:gd name="connsiteX249" fmla="*/ 4415 w 10000"/>
                  <a:gd name="connsiteY249" fmla="*/ 9432 h 10000"/>
                  <a:gd name="connsiteX250" fmla="*/ 4398 w 10000"/>
                  <a:gd name="connsiteY250" fmla="*/ 9423 h 10000"/>
                  <a:gd name="connsiteX251" fmla="*/ 4390 w 10000"/>
                  <a:gd name="connsiteY251" fmla="*/ 9436 h 10000"/>
                  <a:gd name="connsiteX252" fmla="*/ 4385 w 10000"/>
                  <a:gd name="connsiteY252" fmla="*/ 9445 h 10000"/>
                  <a:gd name="connsiteX253" fmla="*/ 4376 w 10000"/>
                  <a:gd name="connsiteY253" fmla="*/ 9459 h 10000"/>
                  <a:gd name="connsiteX254" fmla="*/ 4354 w 10000"/>
                  <a:gd name="connsiteY254" fmla="*/ 9450 h 10000"/>
                  <a:gd name="connsiteX255" fmla="*/ 4352 w 10000"/>
                  <a:gd name="connsiteY255" fmla="*/ 9445 h 10000"/>
                  <a:gd name="connsiteX256" fmla="*/ 4354 w 10000"/>
                  <a:gd name="connsiteY256" fmla="*/ 9432 h 10000"/>
                  <a:gd name="connsiteX257" fmla="*/ 4368 w 10000"/>
                  <a:gd name="connsiteY257" fmla="*/ 9432 h 10000"/>
                  <a:gd name="connsiteX258" fmla="*/ 4371 w 10000"/>
                  <a:gd name="connsiteY258" fmla="*/ 9423 h 10000"/>
                  <a:gd name="connsiteX259" fmla="*/ 4371 w 10000"/>
                  <a:gd name="connsiteY259" fmla="*/ 9405 h 10000"/>
                  <a:gd name="connsiteX260" fmla="*/ 4368 w 10000"/>
                  <a:gd name="connsiteY260" fmla="*/ 9391 h 10000"/>
                  <a:gd name="connsiteX261" fmla="*/ 4363 w 10000"/>
                  <a:gd name="connsiteY261" fmla="*/ 9391 h 10000"/>
                  <a:gd name="connsiteX262" fmla="*/ 4354 w 10000"/>
                  <a:gd name="connsiteY262" fmla="*/ 9409 h 10000"/>
                  <a:gd name="connsiteX263" fmla="*/ 4335 w 10000"/>
                  <a:gd name="connsiteY263" fmla="*/ 9436 h 10000"/>
                  <a:gd name="connsiteX264" fmla="*/ 4327 w 10000"/>
                  <a:gd name="connsiteY264" fmla="*/ 9445 h 10000"/>
                  <a:gd name="connsiteX265" fmla="*/ 4313 w 10000"/>
                  <a:gd name="connsiteY265" fmla="*/ 9445 h 10000"/>
                  <a:gd name="connsiteX266" fmla="*/ 4305 w 10000"/>
                  <a:gd name="connsiteY266" fmla="*/ 9436 h 10000"/>
                  <a:gd name="connsiteX267" fmla="*/ 4296 w 10000"/>
                  <a:gd name="connsiteY267" fmla="*/ 9409 h 10000"/>
                  <a:gd name="connsiteX268" fmla="*/ 4302 w 10000"/>
                  <a:gd name="connsiteY268" fmla="*/ 9396 h 10000"/>
                  <a:gd name="connsiteX269" fmla="*/ 4302 w 10000"/>
                  <a:gd name="connsiteY269" fmla="*/ 9378 h 10000"/>
                  <a:gd name="connsiteX270" fmla="*/ 4302 w 10000"/>
                  <a:gd name="connsiteY270" fmla="*/ 9355 h 10000"/>
                  <a:gd name="connsiteX271" fmla="*/ 4296 w 10000"/>
                  <a:gd name="connsiteY271" fmla="*/ 9355 h 10000"/>
                  <a:gd name="connsiteX272" fmla="*/ 4294 w 10000"/>
                  <a:gd name="connsiteY272" fmla="*/ 9364 h 10000"/>
                  <a:gd name="connsiteX273" fmla="*/ 4288 w 10000"/>
                  <a:gd name="connsiteY273" fmla="*/ 9369 h 10000"/>
                  <a:gd name="connsiteX274" fmla="*/ 4288 w 10000"/>
                  <a:gd name="connsiteY274" fmla="*/ 9378 h 10000"/>
                  <a:gd name="connsiteX275" fmla="*/ 4288 w 10000"/>
                  <a:gd name="connsiteY275" fmla="*/ 9391 h 10000"/>
                  <a:gd name="connsiteX276" fmla="*/ 4285 w 10000"/>
                  <a:gd name="connsiteY276" fmla="*/ 9405 h 10000"/>
                  <a:gd name="connsiteX277" fmla="*/ 4274 w 10000"/>
                  <a:gd name="connsiteY277" fmla="*/ 9405 h 10000"/>
                  <a:gd name="connsiteX278" fmla="*/ 4272 w 10000"/>
                  <a:gd name="connsiteY278" fmla="*/ 9396 h 10000"/>
                  <a:gd name="connsiteX279" fmla="*/ 4266 w 10000"/>
                  <a:gd name="connsiteY279" fmla="*/ 9396 h 10000"/>
                  <a:gd name="connsiteX280" fmla="*/ 4263 w 10000"/>
                  <a:gd name="connsiteY280" fmla="*/ 9409 h 10000"/>
                  <a:gd name="connsiteX281" fmla="*/ 4263 w 10000"/>
                  <a:gd name="connsiteY281" fmla="*/ 9423 h 10000"/>
                  <a:gd name="connsiteX282" fmla="*/ 4266 w 10000"/>
                  <a:gd name="connsiteY282" fmla="*/ 9436 h 10000"/>
                  <a:gd name="connsiteX283" fmla="*/ 4258 w 10000"/>
                  <a:gd name="connsiteY283" fmla="*/ 9477 h 10000"/>
                  <a:gd name="connsiteX284" fmla="*/ 4263 w 10000"/>
                  <a:gd name="connsiteY284" fmla="*/ 9504 h 10000"/>
                  <a:gd name="connsiteX285" fmla="*/ 4263 w 10000"/>
                  <a:gd name="connsiteY285" fmla="*/ 9522 h 10000"/>
                  <a:gd name="connsiteX286" fmla="*/ 4249 w 10000"/>
                  <a:gd name="connsiteY286" fmla="*/ 9535 h 10000"/>
                  <a:gd name="connsiteX287" fmla="*/ 4247 w 10000"/>
                  <a:gd name="connsiteY287" fmla="*/ 9549 h 10000"/>
                  <a:gd name="connsiteX288" fmla="*/ 4249 w 10000"/>
                  <a:gd name="connsiteY288" fmla="*/ 9576 h 10000"/>
                  <a:gd name="connsiteX289" fmla="*/ 4249 w 10000"/>
                  <a:gd name="connsiteY289" fmla="*/ 9581 h 10000"/>
                  <a:gd name="connsiteX290" fmla="*/ 4238 w 10000"/>
                  <a:gd name="connsiteY290" fmla="*/ 9581 h 10000"/>
                  <a:gd name="connsiteX291" fmla="*/ 4233 w 10000"/>
                  <a:gd name="connsiteY291" fmla="*/ 9576 h 10000"/>
                  <a:gd name="connsiteX292" fmla="*/ 4216 w 10000"/>
                  <a:gd name="connsiteY292" fmla="*/ 9535 h 10000"/>
                  <a:gd name="connsiteX293" fmla="*/ 4214 w 10000"/>
                  <a:gd name="connsiteY293" fmla="*/ 9549 h 10000"/>
                  <a:gd name="connsiteX294" fmla="*/ 4197 w 10000"/>
                  <a:gd name="connsiteY294" fmla="*/ 9553 h 10000"/>
                  <a:gd name="connsiteX295" fmla="*/ 4178 w 10000"/>
                  <a:gd name="connsiteY295" fmla="*/ 9553 h 10000"/>
                  <a:gd name="connsiteX296" fmla="*/ 4175 w 10000"/>
                  <a:gd name="connsiteY296" fmla="*/ 9562 h 10000"/>
                  <a:gd name="connsiteX297" fmla="*/ 4175 w 10000"/>
                  <a:gd name="connsiteY297" fmla="*/ 9567 h 10000"/>
                  <a:gd name="connsiteX298" fmla="*/ 4183 w 10000"/>
                  <a:gd name="connsiteY298" fmla="*/ 9581 h 10000"/>
                  <a:gd name="connsiteX299" fmla="*/ 4192 w 10000"/>
                  <a:gd name="connsiteY299" fmla="*/ 9594 h 10000"/>
                  <a:gd name="connsiteX300" fmla="*/ 4192 w 10000"/>
                  <a:gd name="connsiteY300" fmla="*/ 9603 h 10000"/>
                  <a:gd name="connsiteX301" fmla="*/ 4186 w 10000"/>
                  <a:gd name="connsiteY301" fmla="*/ 9608 h 10000"/>
                  <a:gd name="connsiteX302" fmla="*/ 4178 w 10000"/>
                  <a:gd name="connsiteY302" fmla="*/ 9608 h 10000"/>
                  <a:gd name="connsiteX303" fmla="*/ 4153 w 10000"/>
                  <a:gd name="connsiteY303" fmla="*/ 9576 h 10000"/>
                  <a:gd name="connsiteX304" fmla="*/ 4142 w 10000"/>
                  <a:gd name="connsiteY304" fmla="*/ 9576 h 10000"/>
                  <a:gd name="connsiteX305" fmla="*/ 4134 w 10000"/>
                  <a:gd name="connsiteY305" fmla="*/ 9581 h 10000"/>
                  <a:gd name="connsiteX306" fmla="*/ 4120 w 10000"/>
                  <a:gd name="connsiteY306" fmla="*/ 9590 h 10000"/>
                  <a:gd name="connsiteX307" fmla="*/ 4111 w 10000"/>
                  <a:gd name="connsiteY307" fmla="*/ 9608 h 10000"/>
                  <a:gd name="connsiteX308" fmla="*/ 4089 w 10000"/>
                  <a:gd name="connsiteY308" fmla="*/ 9617 h 10000"/>
                  <a:gd name="connsiteX309" fmla="*/ 4073 w 10000"/>
                  <a:gd name="connsiteY309" fmla="*/ 9617 h 10000"/>
                  <a:gd name="connsiteX310" fmla="*/ 4054 w 10000"/>
                  <a:gd name="connsiteY310" fmla="*/ 9608 h 10000"/>
                  <a:gd name="connsiteX311" fmla="*/ 4040 w 10000"/>
                  <a:gd name="connsiteY311" fmla="*/ 9608 h 10000"/>
                  <a:gd name="connsiteX312" fmla="*/ 4029 w 10000"/>
                  <a:gd name="connsiteY312" fmla="*/ 9603 h 10000"/>
                  <a:gd name="connsiteX313" fmla="*/ 4015 w 10000"/>
                  <a:gd name="connsiteY313" fmla="*/ 9594 h 10000"/>
                  <a:gd name="connsiteX314" fmla="*/ 3998 w 10000"/>
                  <a:gd name="connsiteY314" fmla="*/ 9590 h 10000"/>
                  <a:gd name="connsiteX315" fmla="*/ 3982 w 10000"/>
                  <a:gd name="connsiteY315" fmla="*/ 9576 h 10000"/>
                  <a:gd name="connsiteX316" fmla="*/ 3974 w 10000"/>
                  <a:gd name="connsiteY316" fmla="*/ 9567 h 10000"/>
                  <a:gd name="connsiteX317" fmla="*/ 3957 w 10000"/>
                  <a:gd name="connsiteY317" fmla="*/ 9562 h 10000"/>
                  <a:gd name="connsiteX318" fmla="*/ 3949 w 10000"/>
                  <a:gd name="connsiteY318" fmla="*/ 9553 h 10000"/>
                  <a:gd name="connsiteX319" fmla="*/ 3943 w 10000"/>
                  <a:gd name="connsiteY319" fmla="*/ 9553 h 10000"/>
                  <a:gd name="connsiteX320" fmla="*/ 3932 w 10000"/>
                  <a:gd name="connsiteY320" fmla="*/ 9540 h 10000"/>
                  <a:gd name="connsiteX321" fmla="*/ 3927 w 10000"/>
                  <a:gd name="connsiteY321" fmla="*/ 9540 h 10000"/>
                  <a:gd name="connsiteX322" fmla="*/ 3918 w 10000"/>
                  <a:gd name="connsiteY322" fmla="*/ 9540 h 10000"/>
                  <a:gd name="connsiteX323" fmla="*/ 3916 w 10000"/>
                  <a:gd name="connsiteY323" fmla="*/ 9562 h 10000"/>
                  <a:gd name="connsiteX324" fmla="*/ 3902 w 10000"/>
                  <a:gd name="connsiteY324" fmla="*/ 9576 h 10000"/>
                  <a:gd name="connsiteX325" fmla="*/ 3888 w 10000"/>
                  <a:gd name="connsiteY325" fmla="*/ 9567 h 10000"/>
                  <a:gd name="connsiteX326" fmla="*/ 3877 w 10000"/>
                  <a:gd name="connsiteY326" fmla="*/ 9567 h 10000"/>
                  <a:gd name="connsiteX327" fmla="*/ 3863 w 10000"/>
                  <a:gd name="connsiteY327" fmla="*/ 9562 h 10000"/>
                  <a:gd name="connsiteX328" fmla="*/ 3860 w 10000"/>
                  <a:gd name="connsiteY328" fmla="*/ 9549 h 10000"/>
                  <a:gd name="connsiteX329" fmla="*/ 3852 w 10000"/>
                  <a:gd name="connsiteY329" fmla="*/ 9535 h 10000"/>
                  <a:gd name="connsiteX330" fmla="*/ 3838 w 10000"/>
                  <a:gd name="connsiteY330" fmla="*/ 9513 h 10000"/>
                  <a:gd name="connsiteX331" fmla="*/ 3830 w 10000"/>
                  <a:gd name="connsiteY331" fmla="*/ 9504 h 10000"/>
                  <a:gd name="connsiteX332" fmla="*/ 3827 w 10000"/>
                  <a:gd name="connsiteY332" fmla="*/ 9504 h 10000"/>
                  <a:gd name="connsiteX333" fmla="*/ 3822 w 10000"/>
                  <a:gd name="connsiteY333" fmla="*/ 9522 h 10000"/>
                  <a:gd name="connsiteX334" fmla="*/ 3819 w 10000"/>
                  <a:gd name="connsiteY334" fmla="*/ 9526 h 10000"/>
                  <a:gd name="connsiteX335" fmla="*/ 3805 w 10000"/>
                  <a:gd name="connsiteY335" fmla="*/ 9535 h 10000"/>
                  <a:gd name="connsiteX336" fmla="*/ 3800 w 10000"/>
                  <a:gd name="connsiteY336" fmla="*/ 9504 h 10000"/>
                  <a:gd name="connsiteX337" fmla="*/ 3805 w 10000"/>
                  <a:gd name="connsiteY337" fmla="*/ 9499 h 10000"/>
                  <a:gd name="connsiteX338" fmla="*/ 3797 w 10000"/>
                  <a:gd name="connsiteY338" fmla="*/ 9463 h 10000"/>
                  <a:gd name="connsiteX339" fmla="*/ 3783 w 10000"/>
                  <a:gd name="connsiteY339" fmla="*/ 9459 h 10000"/>
                  <a:gd name="connsiteX340" fmla="*/ 3772 w 10000"/>
                  <a:gd name="connsiteY340" fmla="*/ 9450 h 10000"/>
                  <a:gd name="connsiteX341" fmla="*/ 3758 w 10000"/>
                  <a:gd name="connsiteY341" fmla="*/ 9450 h 10000"/>
                  <a:gd name="connsiteX342" fmla="*/ 3742 w 10000"/>
                  <a:gd name="connsiteY342" fmla="*/ 9450 h 10000"/>
                  <a:gd name="connsiteX343" fmla="*/ 3725 w 10000"/>
                  <a:gd name="connsiteY343" fmla="*/ 9450 h 10000"/>
                  <a:gd name="connsiteX344" fmla="*/ 3717 w 10000"/>
                  <a:gd name="connsiteY344" fmla="*/ 9450 h 10000"/>
                  <a:gd name="connsiteX345" fmla="*/ 3709 w 10000"/>
                  <a:gd name="connsiteY345" fmla="*/ 9445 h 10000"/>
                  <a:gd name="connsiteX346" fmla="*/ 3695 w 10000"/>
                  <a:gd name="connsiteY346" fmla="*/ 9445 h 10000"/>
                  <a:gd name="connsiteX347" fmla="*/ 3692 w 10000"/>
                  <a:gd name="connsiteY347" fmla="*/ 9445 h 10000"/>
                  <a:gd name="connsiteX348" fmla="*/ 3684 w 10000"/>
                  <a:gd name="connsiteY348" fmla="*/ 9436 h 10000"/>
                  <a:gd name="connsiteX349" fmla="*/ 3687 w 10000"/>
                  <a:gd name="connsiteY349" fmla="*/ 9418 h 10000"/>
                  <a:gd name="connsiteX350" fmla="*/ 3692 w 10000"/>
                  <a:gd name="connsiteY350" fmla="*/ 9409 h 10000"/>
                  <a:gd name="connsiteX351" fmla="*/ 3695 w 10000"/>
                  <a:gd name="connsiteY351" fmla="*/ 9405 h 10000"/>
                  <a:gd name="connsiteX352" fmla="*/ 3711 w 10000"/>
                  <a:gd name="connsiteY352" fmla="*/ 9396 h 10000"/>
                  <a:gd name="connsiteX353" fmla="*/ 3717 w 10000"/>
                  <a:gd name="connsiteY353" fmla="*/ 9396 h 10000"/>
                  <a:gd name="connsiteX354" fmla="*/ 3722 w 10000"/>
                  <a:gd name="connsiteY354" fmla="*/ 9396 h 10000"/>
                  <a:gd name="connsiteX355" fmla="*/ 3733 w 10000"/>
                  <a:gd name="connsiteY355" fmla="*/ 9391 h 10000"/>
                  <a:gd name="connsiteX356" fmla="*/ 3742 w 10000"/>
                  <a:gd name="connsiteY356" fmla="*/ 9378 h 10000"/>
                  <a:gd name="connsiteX357" fmla="*/ 3747 w 10000"/>
                  <a:gd name="connsiteY357" fmla="*/ 9369 h 10000"/>
                  <a:gd name="connsiteX358" fmla="*/ 3750 w 10000"/>
                  <a:gd name="connsiteY358" fmla="*/ 9355 h 10000"/>
                  <a:gd name="connsiteX359" fmla="*/ 3750 w 10000"/>
                  <a:gd name="connsiteY359" fmla="*/ 9350 h 10000"/>
                  <a:gd name="connsiteX360" fmla="*/ 3747 w 10000"/>
                  <a:gd name="connsiteY360" fmla="*/ 9328 h 10000"/>
                  <a:gd name="connsiteX361" fmla="*/ 3747 w 10000"/>
                  <a:gd name="connsiteY361" fmla="*/ 9314 h 10000"/>
                  <a:gd name="connsiteX362" fmla="*/ 3750 w 10000"/>
                  <a:gd name="connsiteY362" fmla="*/ 9305 h 10000"/>
                  <a:gd name="connsiteX363" fmla="*/ 3756 w 10000"/>
                  <a:gd name="connsiteY363" fmla="*/ 9305 h 10000"/>
                  <a:gd name="connsiteX364" fmla="*/ 3767 w 10000"/>
                  <a:gd name="connsiteY364" fmla="*/ 9301 h 10000"/>
                  <a:gd name="connsiteX365" fmla="*/ 3772 w 10000"/>
                  <a:gd name="connsiteY365" fmla="*/ 9287 h 10000"/>
                  <a:gd name="connsiteX366" fmla="*/ 3775 w 10000"/>
                  <a:gd name="connsiteY366" fmla="*/ 9265 h 10000"/>
                  <a:gd name="connsiteX367" fmla="*/ 3775 w 10000"/>
                  <a:gd name="connsiteY367" fmla="*/ 9238 h 10000"/>
                  <a:gd name="connsiteX368" fmla="*/ 3772 w 10000"/>
                  <a:gd name="connsiteY368" fmla="*/ 9211 h 10000"/>
                  <a:gd name="connsiteX369" fmla="*/ 3772 w 10000"/>
                  <a:gd name="connsiteY369" fmla="*/ 9197 h 10000"/>
                  <a:gd name="connsiteX370" fmla="*/ 3775 w 10000"/>
                  <a:gd name="connsiteY370" fmla="*/ 9170 h 10000"/>
                  <a:gd name="connsiteX371" fmla="*/ 3775 w 10000"/>
                  <a:gd name="connsiteY371" fmla="*/ 9147 h 10000"/>
                  <a:gd name="connsiteX372" fmla="*/ 3775 w 10000"/>
                  <a:gd name="connsiteY372" fmla="*/ 9129 h 10000"/>
                  <a:gd name="connsiteX373" fmla="*/ 3775 w 10000"/>
                  <a:gd name="connsiteY373" fmla="*/ 9116 h 10000"/>
                  <a:gd name="connsiteX374" fmla="*/ 3789 w 10000"/>
                  <a:gd name="connsiteY374" fmla="*/ 9107 h 10000"/>
                  <a:gd name="connsiteX375" fmla="*/ 3789 w 10000"/>
                  <a:gd name="connsiteY375" fmla="*/ 9089 h 10000"/>
                  <a:gd name="connsiteX376" fmla="*/ 3783 w 10000"/>
                  <a:gd name="connsiteY376" fmla="*/ 9035 h 10000"/>
                  <a:gd name="connsiteX377" fmla="*/ 3783 w 10000"/>
                  <a:gd name="connsiteY377" fmla="*/ 9017 h 10000"/>
                  <a:gd name="connsiteX378" fmla="*/ 3791 w 10000"/>
                  <a:gd name="connsiteY378" fmla="*/ 8999 h 10000"/>
                  <a:gd name="connsiteX379" fmla="*/ 3797 w 10000"/>
                  <a:gd name="connsiteY379" fmla="*/ 8990 h 10000"/>
                  <a:gd name="connsiteX380" fmla="*/ 3808 w 10000"/>
                  <a:gd name="connsiteY380" fmla="*/ 8963 h 10000"/>
                  <a:gd name="connsiteX381" fmla="*/ 3813 w 10000"/>
                  <a:gd name="connsiteY381" fmla="*/ 8931 h 10000"/>
                  <a:gd name="connsiteX382" fmla="*/ 3813 w 10000"/>
                  <a:gd name="connsiteY382" fmla="*/ 8917 h 10000"/>
                  <a:gd name="connsiteX383" fmla="*/ 3808 w 10000"/>
                  <a:gd name="connsiteY383" fmla="*/ 8908 h 10000"/>
                  <a:gd name="connsiteX384" fmla="*/ 3813 w 10000"/>
                  <a:gd name="connsiteY384" fmla="*/ 8904 h 10000"/>
                  <a:gd name="connsiteX385" fmla="*/ 3813 w 10000"/>
                  <a:gd name="connsiteY385" fmla="*/ 8890 h 10000"/>
                  <a:gd name="connsiteX386" fmla="*/ 3808 w 10000"/>
                  <a:gd name="connsiteY386" fmla="*/ 8877 h 10000"/>
                  <a:gd name="connsiteX387" fmla="*/ 3808 w 10000"/>
                  <a:gd name="connsiteY387" fmla="*/ 8854 h 10000"/>
                  <a:gd name="connsiteX388" fmla="*/ 3808 w 10000"/>
                  <a:gd name="connsiteY388" fmla="*/ 8841 h 10000"/>
                  <a:gd name="connsiteX389" fmla="*/ 3808 w 10000"/>
                  <a:gd name="connsiteY389" fmla="*/ 8827 h 10000"/>
                  <a:gd name="connsiteX390" fmla="*/ 3808 w 10000"/>
                  <a:gd name="connsiteY390" fmla="*/ 8818 h 10000"/>
                  <a:gd name="connsiteX391" fmla="*/ 3808 w 10000"/>
                  <a:gd name="connsiteY391" fmla="*/ 8814 h 10000"/>
                  <a:gd name="connsiteX392" fmla="*/ 3808 w 10000"/>
                  <a:gd name="connsiteY392" fmla="*/ 8805 h 10000"/>
                  <a:gd name="connsiteX393" fmla="*/ 3808 w 10000"/>
                  <a:gd name="connsiteY393" fmla="*/ 8787 h 10000"/>
                  <a:gd name="connsiteX394" fmla="*/ 3808 w 10000"/>
                  <a:gd name="connsiteY394" fmla="*/ 8764 h 10000"/>
                  <a:gd name="connsiteX395" fmla="*/ 3808 w 10000"/>
                  <a:gd name="connsiteY395" fmla="*/ 8746 h 10000"/>
                  <a:gd name="connsiteX396" fmla="*/ 3805 w 10000"/>
                  <a:gd name="connsiteY396" fmla="*/ 8733 h 10000"/>
                  <a:gd name="connsiteX397" fmla="*/ 3805 w 10000"/>
                  <a:gd name="connsiteY397" fmla="*/ 8724 h 10000"/>
                  <a:gd name="connsiteX398" fmla="*/ 3808 w 10000"/>
                  <a:gd name="connsiteY398" fmla="*/ 8719 h 10000"/>
                  <a:gd name="connsiteX399" fmla="*/ 3813 w 10000"/>
                  <a:gd name="connsiteY399" fmla="*/ 8710 h 10000"/>
                  <a:gd name="connsiteX400" fmla="*/ 3819 w 10000"/>
                  <a:gd name="connsiteY400" fmla="*/ 8687 h 10000"/>
                  <a:gd name="connsiteX401" fmla="*/ 3822 w 10000"/>
                  <a:gd name="connsiteY401" fmla="*/ 8674 h 10000"/>
                  <a:gd name="connsiteX402" fmla="*/ 3822 w 10000"/>
                  <a:gd name="connsiteY402" fmla="*/ 8647 h 10000"/>
                  <a:gd name="connsiteX403" fmla="*/ 3827 w 10000"/>
                  <a:gd name="connsiteY403" fmla="*/ 8642 h 10000"/>
                  <a:gd name="connsiteX404" fmla="*/ 3827 w 10000"/>
                  <a:gd name="connsiteY404" fmla="*/ 8620 h 10000"/>
                  <a:gd name="connsiteX405" fmla="*/ 3836 w 10000"/>
                  <a:gd name="connsiteY405" fmla="*/ 8593 h 10000"/>
                  <a:gd name="connsiteX406" fmla="*/ 3838 w 10000"/>
                  <a:gd name="connsiteY406" fmla="*/ 8566 h 10000"/>
                  <a:gd name="connsiteX407" fmla="*/ 3838 w 10000"/>
                  <a:gd name="connsiteY407" fmla="*/ 8561 h 10000"/>
                  <a:gd name="connsiteX408" fmla="*/ 3844 w 10000"/>
                  <a:gd name="connsiteY408" fmla="*/ 8530 h 10000"/>
                  <a:gd name="connsiteX409" fmla="*/ 3844 w 10000"/>
                  <a:gd name="connsiteY409" fmla="*/ 8512 h 10000"/>
                  <a:gd name="connsiteX410" fmla="*/ 3844 w 10000"/>
                  <a:gd name="connsiteY410" fmla="*/ 8489 h 10000"/>
                  <a:gd name="connsiteX411" fmla="*/ 3838 w 10000"/>
                  <a:gd name="connsiteY411" fmla="*/ 8444 h 10000"/>
                  <a:gd name="connsiteX412" fmla="*/ 3838 w 10000"/>
                  <a:gd name="connsiteY412" fmla="*/ 8403 h 10000"/>
                  <a:gd name="connsiteX413" fmla="*/ 3838 w 10000"/>
                  <a:gd name="connsiteY413" fmla="*/ 8358 h 10000"/>
                  <a:gd name="connsiteX414" fmla="*/ 3836 w 10000"/>
                  <a:gd name="connsiteY414" fmla="*/ 8331 h 10000"/>
                  <a:gd name="connsiteX415" fmla="*/ 3838 w 10000"/>
                  <a:gd name="connsiteY415" fmla="*/ 8286 h 10000"/>
                  <a:gd name="connsiteX416" fmla="*/ 3836 w 10000"/>
                  <a:gd name="connsiteY416" fmla="*/ 8245 h 10000"/>
                  <a:gd name="connsiteX417" fmla="*/ 3836 w 10000"/>
                  <a:gd name="connsiteY417" fmla="*/ 8209 h 10000"/>
                  <a:gd name="connsiteX418" fmla="*/ 3836 w 10000"/>
                  <a:gd name="connsiteY418" fmla="*/ 8155 h 10000"/>
                  <a:gd name="connsiteX419" fmla="*/ 3836 w 10000"/>
                  <a:gd name="connsiteY419" fmla="*/ 8128 h 10000"/>
                  <a:gd name="connsiteX420" fmla="*/ 3836 w 10000"/>
                  <a:gd name="connsiteY420" fmla="*/ 8092 h 10000"/>
                  <a:gd name="connsiteX421" fmla="*/ 3830 w 10000"/>
                  <a:gd name="connsiteY421" fmla="*/ 8056 h 10000"/>
                  <a:gd name="connsiteX422" fmla="*/ 3830 w 10000"/>
                  <a:gd name="connsiteY422" fmla="*/ 8029 h 10000"/>
                  <a:gd name="connsiteX423" fmla="*/ 3830 w 10000"/>
                  <a:gd name="connsiteY423" fmla="*/ 8011 h 10000"/>
                  <a:gd name="connsiteX424" fmla="*/ 3827 w 10000"/>
                  <a:gd name="connsiteY424" fmla="*/ 7988 h 10000"/>
                  <a:gd name="connsiteX425" fmla="*/ 3827 w 10000"/>
                  <a:gd name="connsiteY425" fmla="*/ 7961 h 10000"/>
                  <a:gd name="connsiteX426" fmla="*/ 3822 w 10000"/>
                  <a:gd name="connsiteY426" fmla="*/ 7943 h 10000"/>
                  <a:gd name="connsiteX427" fmla="*/ 3822 w 10000"/>
                  <a:gd name="connsiteY427" fmla="*/ 7934 h 10000"/>
                  <a:gd name="connsiteX428" fmla="*/ 3819 w 10000"/>
                  <a:gd name="connsiteY428" fmla="*/ 7934 h 10000"/>
                  <a:gd name="connsiteX429" fmla="*/ 3789 w 10000"/>
                  <a:gd name="connsiteY429" fmla="*/ 7934 h 10000"/>
                  <a:gd name="connsiteX430" fmla="*/ 3758 w 10000"/>
                  <a:gd name="connsiteY430" fmla="*/ 7934 h 10000"/>
                  <a:gd name="connsiteX431" fmla="*/ 3709 w 10000"/>
                  <a:gd name="connsiteY431" fmla="*/ 7934 h 10000"/>
                  <a:gd name="connsiteX432" fmla="*/ 3684 w 10000"/>
                  <a:gd name="connsiteY432" fmla="*/ 7934 h 10000"/>
                  <a:gd name="connsiteX433" fmla="*/ 3645 w 10000"/>
                  <a:gd name="connsiteY433" fmla="*/ 7943 h 10000"/>
                  <a:gd name="connsiteX434" fmla="*/ 3598 w 10000"/>
                  <a:gd name="connsiteY434" fmla="*/ 7943 h 10000"/>
                  <a:gd name="connsiteX435" fmla="*/ 3573 w 10000"/>
                  <a:gd name="connsiteY435" fmla="*/ 7948 h 10000"/>
                  <a:gd name="connsiteX436" fmla="*/ 3549 w 10000"/>
                  <a:gd name="connsiteY436" fmla="*/ 7943 h 10000"/>
                  <a:gd name="connsiteX437" fmla="*/ 3540 w 10000"/>
                  <a:gd name="connsiteY437" fmla="*/ 7934 h 10000"/>
                  <a:gd name="connsiteX438" fmla="*/ 3538 w 10000"/>
                  <a:gd name="connsiteY438" fmla="*/ 7934 h 10000"/>
                  <a:gd name="connsiteX439" fmla="*/ 3518 w 10000"/>
                  <a:gd name="connsiteY439" fmla="*/ 7961 h 10000"/>
                  <a:gd name="connsiteX440" fmla="*/ 3518 w 10000"/>
                  <a:gd name="connsiteY440" fmla="*/ 7975 h 10000"/>
                  <a:gd name="connsiteX441" fmla="*/ 3518 w 10000"/>
                  <a:gd name="connsiteY441" fmla="*/ 8002 h 10000"/>
                  <a:gd name="connsiteX442" fmla="*/ 3510 w 10000"/>
                  <a:gd name="connsiteY442" fmla="*/ 8011 h 10000"/>
                  <a:gd name="connsiteX443" fmla="*/ 3493 w 10000"/>
                  <a:gd name="connsiteY443" fmla="*/ 8024 h 10000"/>
                  <a:gd name="connsiteX444" fmla="*/ 3474 w 10000"/>
                  <a:gd name="connsiteY444" fmla="*/ 8029 h 10000"/>
                  <a:gd name="connsiteX445" fmla="*/ 3458 w 10000"/>
                  <a:gd name="connsiteY445" fmla="*/ 8042 h 10000"/>
                  <a:gd name="connsiteX446" fmla="*/ 3435 w 10000"/>
                  <a:gd name="connsiteY446" fmla="*/ 8065 h 10000"/>
                  <a:gd name="connsiteX447" fmla="*/ 3422 w 10000"/>
                  <a:gd name="connsiteY447" fmla="*/ 8074 h 10000"/>
                  <a:gd name="connsiteX448" fmla="*/ 3411 w 10000"/>
                  <a:gd name="connsiteY448" fmla="*/ 8088 h 10000"/>
                  <a:gd name="connsiteX449" fmla="*/ 3402 w 10000"/>
                  <a:gd name="connsiteY449" fmla="*/ 8092 h 10000"/>
                  <a:gd name="connsiteX450" fmla="*/ 3372 w 10000"/>
                  <a:gd name="connsiteY450" fmla="*/ 8119 h 10000"/>
                  <a:gd name="connsiteX451" fmla="*/ 3353 w 10000"/>
                  <a:gd name="connsiteY451" fmla="*/ 8133 h 10000"/>
                  <a:gd name="connsiteX452" fmla="*/ 3344 w 10000"/>
                  <a:gd name="connsiteY452" fmla="*/ 8142 h 10000"/>
                  <a:gd name="connsiteX453" fmla="*/ 3333 w 10000"/>
                  <a:gd name="connsiteY453" fmla="*/ 8160 h 10000"/>
                  <a:gd name="connsiteX454" fmla="*/ 3322 w 10000"/>
                  <a:gd name="connsiteY454" fmla="*/ 8196 h 10000"/>
                  <a:gd name="connsiteX455" fmla="*/ 3317 w 10000"/>
                  <a:gd name="connsiteY455" fmla="*/ 8209 h 10000"/>
                  <a:gd name="connsiteX456" fmla="*/ 3297 w 10000"/>
                  <a:gd name="connsiteY456" fmla="*/ 8245 h 10000"/>
                  <a:gd name="connsiteX457" fmla="*/ 3292 w 10000"/>
                  <a:gd name="connsiteY457" fmla="*/ 8250 h 10000"/>
                  <a:gd name="connsiteX458" fmla="*/ 3281 w 10000"/>
                  <a:gd name="connsiteY458" fmla="*/ 8272 h 10000"/>
                  <a:gd name="connsiteX459" fmla="*/ 3275 w 10000"/>
                  <a:gd name="connsiteY459" fmla="*/ 8277 h 10000"/>
                  <a:gd name="connsiteX460" fmla="*/ 3264 w 10000"/>
                  <a:gd name="connsiteY460" fmla="*/ 8313 h 10000"/>
                  <a:gd name="connsiteX461" fmla="*/ 3248 w 10000"/>
                  <a:gd name="connsiteY461" fmla="*/ 8327 h 10000"/>
                  <a:gd name="connsiteX462" fmla="*/ 3212 w 10000"/>
                  <a:gd name="connsiteY462" fmla="*/ 8340 h 10000"/>
                  <a:gd name="connsiteX463" fmla="*/ 3195 w 10000"/>
                  <a:gd name="connsiteY463" fmla="*/ 8345 h 10000"/>
                  <a:gd name="connsiteX464" fmla="*/ 3195 w 10000"/>
                  <a:gd name="connsiteY464" fmla="*/ 8354 h 10000"/>
                  <a:gd name="connsiteX465" fmla="*/ 3193 w 10000"/>
                  <a:gd name="connsiteY465" fmla="*/ 8358 h 10000"/>
                  <a:gd name="connsiteX466" fmla="*/ 3179 w 10000"/>
                  <a:gd name="connsiteY466" fmla="*/ 8367 h 10000"/>
                  <a:gd name="connsiteX467" fmla="*/ 3171 w 10000"/>
                  <a:gd name="connsiteY467" fmla="*/ 8381 h 10000"/>
                  <a:gd name="connsiteX468" fmla="*/ 3146 w 10000"/>
                  <a:gd name="connsiteY468" fmla="*/ 8408 h 10000"/>
                  <a:gd name="connsiteX469" fmla="*/ 3137 w 10000"/>
                  <a:gd name="connsiteY469" fmla="*/ 8417 h 10000"/>
                  <a:gd name="connsiteX470" fmla="*/ 3115 w 10000"/>
                  <a:gd name="connsiteY470" fmla="*/ 8430 h 10000"/>
                  <a:gd name="connsiteX471" fmla="*/ 3096 w 10000"/>
                  <a:gd name="connsiteY471" fmla="*/ 8417 h 10000"/>
                  <a:gd name="connsiteX472" fmla="*/ 3082 w 10000"/>
                  <a:gd name="connsiteY472" fmla="*/ 8403 h 10000"/>
                  <a:gd name="connsiteX473" fmla="*/ 3066 w 10000"/>
                  <a:gd name="connsiteY473" fmla="*/ 8381 h 10000"/>
                  <a:gd name="connsiteX474" fmla="*/ 3063 w 10000"/>
                  <a:gd name="connsiteY474" fmla="*/ 8372 h 10000"/>
                  <a:gd name="connsiteX475" fmla="*/ 3057 w 10000"/>
                  <a:gd name="connsiteY475" fmla="*/ 8358 h 10000"/>
                  <a:gd name="connsiteX476" fmla="*/ 3052 w 10000"/>
                  <a:gd name="connsiteY476" fmla="*/ 8345 h 10000"/>
                  <a:gd name="connsiteX477" fmla="*/ 3044 w 10000"/>
                  <a:gd name="connsiteY477" fmla="*/ 8327 h 10000"/>
                  <a:gd name="connsiteX478" fmla="*/ 3027 w 10000"/>
                  <a:gd name="connsiteY478" fmla="*/ 8304 h 10000"/>
                  <a:gd name="connsiteX479" fmla="*/ 3016 w 10000"/>
                  <a:gd name="connsiteY479" fmla="*/ 8304 h 10000"/>
                  <a:gd name="connsiteX480" fmla="*/ 3002 w 10000"/>
                  <a:gd name="connsiteY480" fmla="*/ 8304 h 10000"/>
                  <a:gd name="connsiteX481" fmla="*/ 2977 w 10000"/>
                  <a:gd name="connsiteY481" fmla="*/ 8304 h 10000"/>
                  <a:gd name="connsiteX482" fmla="*/ 2961 w 10000"/>
                  <a:gd name="connsiteY482" fmla="*/ 8300 h 10000"/>
                  <a:gd name="connsiteX483" fmla="*/ 2936 w 10000"/>
                  <a:gd name="connsiteY483" fmla="*/ 8300 h 10000"/>
                  <a:gd name="connsiteX484" fmla="*/ 2922 w 10000"/>
                  <a:gd name="connsiteY484" fmla="*/ 8313 h 10000"/>
                  <a:gd name="connsiteX485" fmla="*/ 2911 w 10000"/>
                  <a:gd name="connsiteY485" fmla="*/ 8313 h 10000"/>
                  <a:gd name="connsiteX486" fmla="*/ 2881 w 10000"/>
                  <a:gd name="connsiteY486" fmla="*/ 8304 h 10000"/>
                  <a:gd name="connsiteX487" fmla="*/ 2878 w 10000"/>
                  <a:gd name="connsiteY487" fmla="*/ 8304 h 10000"/>
                  <a:gd name="connsiteX488" fmla="*/ 2867 w 10000"/>
                  <a:gd name="connsiteY488" fmla="*/ 8313 h 10000"/>
                  <a:gd name="connsiteX489" fmla="*/ 2859 w 10000"/>
                  <a:gd name="connsiteY489" fmla="*/ 8318 h 10000"/>
                  <a:gd name="connsiteX490" fmla="*/ 2856 w 10000"/>
                  <a:gd name="connsiteY490" fmla="*/ 8327 h 10000"/>
                  <a:gd name="connsiteX491" fmla="*/ 2856 w 10000"/>
                  <a:gd name="connsiteY491" fmla="*/ 8331 h 10000"/>
                  <a:gd name="connsiteX492" fmla="*/ 2850 w 10000"/>
                  <a:gd name="connsiteY492" fmla="*/ 8340 h 10000"/>
                  <a:gd name="connsiteX493" fmla="*/ 2864 w 10000"/>
                  <a:gd name="connsiteY493" fmla="*/ 8345 h 10000"/>
                  <a:gd name="connsiteX494" fmla="*/ 2867 w 10000"/>
                  <a:gd name="connsiteY494" fmla="*/ 8354 h 10000"/>
                  <a:gd name="connsiteX495" fmla="*/ 2878 w 10000"/>
                  <a:gd name="connsiteY495" fmla="*/ 8367 h 10000"/>
                  <a:gd name="connsiteX496" fmla="*/ 2881 w 10000"/>
                  <a:gd name="connsiteY496" fmla="*/ 8385 h 10000"/>
                  <a:gd name="connsiteX497" fmla="*/ 2881 w 10000"/>
                  <a:gd name="connsiteY497" fmla="*/ 8403 h 10000"/>
                  <a:gd name="connsiteX498" fmla="*/ 2886 w 10000"/>
                  <a:gd name="connsiteY498" fmla="*/ 8417 h 10000"/>
                  <a:gd name="connsiteX499" fmla="*/ 2889 w 10000"/>
                  <a:gd name="connsiteY499" fmla="*/ 8430 h 10000"/>
                  <a:gd name="connsiteX500" fmla="*/ 2897 w 10000"/>
                  <a:gd name="connsiteY500" fmla="*/ 8444 h 10000"/>
                  <a:gd name="connsiteX501" fmla="*/ 2903 w 10000"/>
                  <a:gd name="connsiteY501" fmla="*/ 8462 h 10000"/>
                  <a:gd name="connsiteX502" fmla="*/ 2906 w 10000"/>
                  <a:gd name="connsiteY502" fmla="*/ 8484 h 10000"/>
                  <a:gd name="connsiteX503" fmla="*/ 2906 w 10000"/>
                  <a:gd name="connsiteY503" fmla="*/ 8512 h 10000"/>
                  <a:gd name="connsiteX504" fmla="*/ 2903 w 10000"/>
                  <a:gd name="connsiteY504" fmla="*/ 8539 h 10000"/>
                  <a:gd name="connsiteX505" fmla="*/ 2903 w 10000"/>
                  <a:gd name="connsiteY505" fmla="*/ 8561 h 10000"/>
                  <a:gd name="connsiteX506" fmla="*/ 2903 w 10000"/>
                  <a:gd name="connsiteY506" fmla="*/ 8575 h 10000"/>
                  <a:gd name="connsiteX507" fmla="*/ 2906 w 10000"/>
                  <a:gd name="connsiteY507" fmla="*/ 8588 h 10000"/>
                  <a:gd name="connsiteX508" fmla="*/ 2831 w 10000"/>
                  <a:gd name="connsiteY508" fmla="*/ 8683 h 10000"/>
                  <a:gd name="connsiteX509" fmla="*/ 2674 w 10000"/>
                  <a:gd name="connsiteY509" fmla="*/ 8791 h 10000"/>
                  <a:gd name="connsiteX510" fmla="*/ 2583 w 10000"/>
                  <a:gd name="connsiteY510" fmla="*/ 8805 h 10000"/>
                  <a:gd name="connsiteX511" fmla="*/ 2481 w 10000"/>
                  <a:gd name="connsiteY511" fmla="*/ 8751 h 10000"/>
                  <a:gd name="connsiteX512" fmla="*/ 2470 w 10000"/>
                  <a:gd name="connsiteY512" fmla="*/ 8751 h 10000"/>
                  <a:gd name="connsiteX513" fmla="*/ 2445 w 10000"/>
                  <a:gd name="connsiteY513" fmla="*/ 8778 h 10000"/>
                  <a:gd name="connsiteX514" fmla="*/ 2420 w 10000"/>
                  <a:gd name="connsiteY514" fmla="*/ 8800 h 10000"/>
                  <a:gd name="connsiteX515" fmla="*/ 2398 w 10000"/>
                  <a:gd name="connsiteY515" fmla="*/ 8800 h 10000"/>
                  <a:gd name="connsiteX516" fmla="*/ 2365 w 10000"/>
                  <a:gd name="connsiteY516" fmla="*/ 8845 h 10000"/>
                  <a:gd name="connsiteX517" fmla="*/ 2343 w 10000"/>
                  <a:gd name="connsiteY517" fmla="*/ 8859 h 10000"/>
                  <a:gd name="connsiteX518" fmla="*/ 2296 w 10000"/>
                  <a:gd name="connsiteY518" fmla="*/ 8890 h 10000"/>
                  <a:gd name="connsiteX519" fmla="*/ 2276 w 10000"/>
                  <a:gd name="connsiteY519" fmla="*/ 8904 h 10000"/>
                  <a:gd name="connsiteX520" fmla="*/ 2243 w 10000"/>
                  <a:gd name="connsiteY520" fmla="*/ 8922 h 10000"/>
                  <a:gd name="connsiteX521" fmla="*/ 2221 w 10000"/>
                  <a:gd name="connsiteY521" fmla="*/ 8931 h 10000"/>
                  <a:gd name="connsiteX522" fmla="*/ 2188 w 10000"/>
                  <a:gd name="connsiteY522" fmla="*/ 8949 h 10000"/>
                  <a:gd name="connsiteX523" fmla="*/ 2163 w 10000"/>
                  <a:gd name="connsiteY523" fmla="*/ 8963 h 10000"/>
                  <a:gd name="connsiteX524" fmla="*/ 2141 w 10000"/>
                  <a:gd name="connsiteY524" fmla="*/ 8985 h 10000"/>
                  <a:gd name="connsiteX525" fmla="*/ 2116 w 10000"/>
                  <a:gd name="connsiteY525" fmla="*/ 8990 h 10000"/>
                  <a:gd name="connsiteX526" fmla="*/ 2111 w 10000"/>
                  <a:gd name="connsiteY526" fmla="*/ 8999 h 10000"/>
                  <a:gd name="connsiteX527" fmla="*/ 2100 w 10000"/>
                  <a:gd name="connsiteY527" fmla="*/ 8999 h 10000"/>
                  <a:gd name="connsiteX528" fmla="*/ 2086 w 10000"/>
                  <a:gd name="connsiteY528" fmla="*/ 9003 h 10000"/>
                  <a:gd name="connsiteX529" fmla="*/ 2078 w 10000"/>
                  <a:gd name="connsiteY529" fmla="*/ 9012 h 10000"/>
                  <a:gd name="connsiteX530" fmla="*/ 2050 w 10000"/>
                  <a:gd name="connsiteY530" fmla="*/ 9026 h 10000"/>
                  <a:gd name="connsiteX531" fmla="*/ 2028 w 10000"/>
                  <a:gd name="connsiteY531" fmla="*/ 9048 h 10000"/>
                  <a:gd name="connsiteX532" fmla="*/ 2012 w 10000"/>
                  <a:gd name="connsiteY532" fmla="*/ 9062 h 10000"/>
                  <a:gd name="connsiteX533" fmla="*/ 1995 w 10000"/>
                  <a:gd name="connsiteY533" fmla="*/ 9075 h 10000"/>
                  <a:gd name="connsiteX534" fmla="*/ 1962 w 10000"/>
                  <a:gd name="connsiteY534" fmla="*/ 9080 h 10000"/>
                  <a:gd name="connsiteX535" fmla="*/ 1948 w 10000"/>
                  <a:gd name="connsiteY535" fmla="*/ 9048 h 10000"/>
                  <a:gd name="connsiteX536" fmla="*/ 1945 w 10000"/>
                  <a:gd name="connsiteY536" fmla="*/ 9039 h 10000"/>
                  <a:gd name="connsiteX537" fmla="*/ 1932 w 10000"/>
                  <a:gd name="connsiteY537" fmla="*/ 9003 h 10000"/>
                  <a:gd name="connsiteX538" fmla="*/ 1898 w 10000"/>
                  <a:gd name="connsiteY538" fmla="*/ 8935 h 10000"/>
                  <a:gd name="connsiteX539" fmla="*/ 1882 w 10000"/>
                  <a:gd name="connsiteY539" fmla="*/ 8895 h 10000"/>
                  <a:gd name="connsiteX540" fmla="*/ 1865 w 10000"/>
                  <a:gd name="connsiteY540" fmla="*/ 8845 h 10000"/>
                  <a:gd name="connsiteX541" fmla="*/ 1865 w 10000"/>
                  <a:gd name="connsiteY541" fmla="*/ 8832 h 10000"/>
                  <a:gd name="connsiteX542" fmla="*/ 1857 w 10000"/>
                  <a:gd name="connsiteY542" fmla="*/ 8827 h 10000"/>
                  <a:gd name="connsiteX543" fmla="*/ 1841 w 10000"/>
                  <a:gd name="connsiteY543" fmla="*/ 8773 h 10000"/>
                  <a:gd name="connsiteX544" fmla="*/ 1827 w 10000"/>
                  <a:gd name="connsiteY544" fmla="*/ 8733 h 10000"/>
                  <a:gd name="connsiteX545" fmla="*/ 1843 w 10000"/>
                  <a:gd name="connsiteY545" fmla="*/ 8710 h 10000"/>
                  <a:gd name="connsiteX546" fmla="*/ 1857 w 10000"/>
                  <a:gd name="connsiteY546" fmla="*/ 8687 h 10000"/>
                  <a:gd name="connsiteX547" fmla="*/ 1868 w 10000"/>
                  <a:gd name="connsiteY547" fmla="*/ 8669 h 10000"/>
                  <a:gd name="connsiteX548" fmla="*/ 1885 w 10000"/>
                  <a:gd name="connsiteY548" fmla="*/ 8647 h 10000"/>
                  <a:gd name="connsiteX549" fmla="*/ 1909 w 10000"/>
                  <a:gd name="connsiteY549" fmla="*/ 8606 h 10000"/>
                  <a:gd name="connsiteX550" fmla="*/ 1923 w 10000"/>
                  <a:gd name="connsiteY550" fmla="*/ 8588 h 10000"/>
                  <a:gd name="connsiteX551" fmla="*/ 1937 w 10000"/>
                  <a:gd name="connsiteY551" fmla="*/ 8561 h 10000"/>
                  <a:gd name="connsiteX552" fmla="*/ 1923 w 10000"/>
                  <a:gd name="connsiteY552" fmla="*/ 8530 h 10000"/>
                  <a:gd name="connsiteX553" fmla="*/ 1901 w 10000"/>
                  <a:gd name="connsiteY553" fmla="*/ 8462 h 10000"/>
                  <a:gd name="connsiteX554" fmla="*/ 1890 w 10000"/>
                  <a:gd name="connsiteY554" fmla="*/ 8430 h 10000"/>
                  <a:gd name="connsiteX555" fmla="*/ 1885 w 10000"/>
                  <a:gd name="connsiteY555" fmla="*/ 8408 h 10000"/>
                  <a:gd name="connsiteX556" fmla="*/ 1865 w 10000"/>
                  <a:gd name="connsiteY556" fmla="*/ 8367 h 10000"/>
                  <a:gd name="connsiteX557" fmla="*/ 1849 w 10000"/>
                  <a:gd name="connsiteY557" fmla="*/ 8318 h 10000"/>
                  <a:gd name="connsiteX558" fmla="*/ 1841 w 10000"/>
                  <a:gd name="connsiteY558" fmla="*/ 8304 h 10000"/>
                  <a:gd name="connsiteX559" fmla="*/ 1835 w 10000"/>
                  <a:gd name="connsiteY559" fmla="*/ 8300 h 10000"/>
                  <a:gd name="connsiteX560" fmla="*/ 1818 w 10000"/>
                  <a:gd name="connsiteY560" fmla="*/ 8290 h 10000"/>
                  <a:gd name="connsiteX561" fmla="*/ 1785 w 10000"/>
                  <a:gd name="connsiteY561" fmla="*/ 8300 h 10000"/>
                  <a:gd name="connsiteX562" fmla="*/ 1763 w 10000"/>
                  <a:gd name="connsiteY562" fmla="*/ 8300 h 10000"/>
                  <a:gd name="connsiteX563" fmla="*/ 1747 w 10000"/>
                  <a:gd name="connsiteY563" fmla="*/ 8313 h 10000"/>
                  <a:gd name="connsiteX564" fmla="*/ 1744 w 10000"/>
                  <a:gd name="connsiteY564" fmla="*/ 8304 h 10000"/>
                  <a:gd name="connsiteX565" fmla="*/ 1730 w 10000"/>
                  <a:gd name="connsiteY565" fmla="*/ 8313 h 10000"/>
                  <a:gd name="connsiteX566" fmla="*/ 1708 w 10000"/>
                  <a:gd name="connsiteY566" fmla="*/ 8327 h 10000"/>
                  <a:gd name="connsiteX567" fmla="*/ 1675 w 10000"/>
                  <a:gd name="connsiteY567" fmla="*/ 8331 h 10000"/>
                  <a:gd name="connsiteX568" fmla="*/ 1658 w 10000"/>
                  <a:gd name="connsiteY568" fmla="*/ 8345 h 10000"/>
                  <a:gd name="connsiteX569" fmla="*/ 1628 w 10000"/>
                  <a:gd name="connsiteY569" fmla="*/ 8367 h 10000"/>
                  <a:gd name="connsiteX570" fmla="*/ 1620 w 10000"/>
                  <a:gd name="connsiteY570" fmla="*/ 8372 h 10000"/>
                  <a:gd name="connsiteX571" fmla="*/ 1584 w 10000"/>
                  <a:gd name="connsiteY571" fmla="*/ 8394 h 10000"/>
                  <a:gd name="connsiteX572" fmla="*/ 1554 w 10000"/>
                  <a:gd name="connsiteY572" fmla="*/ 8417 h 10000"/>
                  <a:gd name="connsiteX573" fmla="*/ 1529 w 10000"/>
                  <a:gd name="connsiteY573" fmla="*/ 8417 h 10000"/>
                  <a:gd name="connsiteX574" fmla="*/ 1515 w 10000"/>
                  <a:gd name="connsiteY574" fmla="*/ 8408 h 10000"/>
                  <a:gd name="connsiteX575" fmla="*/ 1507 w 10000"/>
                  <a:gd name="connsiteY575" fmla="*/ 8394 h 10000"/>
                  <a:gd name="connsiteX576" fmla="*/ 1479 w 10000"/>
                  <a:gd name="connsiteY576" fmla="*/ 8367 h 10000"/>
                  <a:gd name="connsiteX577" fmla="*/ 1457 w 10000"/>
                  <a:gd name="connsiteY577" fmla="*/ 8385 h 10000"/>
                  <a:gd name="connsiteX578" fmla="*/ 1432 w 10000"/>
                  <a:gd name="connsiteY578" fmla="*/ 8385 h 10000"/>
                  <a:gd name="connsiteX579" fmla="*/ 1418 w 10000"/>
                  <a:gd name="connsiteY579" fmla="*/ 8372 h 10000"/>
                  <a:gd name="connsiteX580" fmla="*/ 1399 w 10000"/>
                  <a:gd name="connsiteY580" fmla="*/ 8358 h 10000"/>
                  <a:gd name="connsiteX581" fmla="*/ 1369 w 10000"/>
                  <a:gd name="connsiteY581" fmla="*/ 8340 h 10000"/>
                  <a:gd name="connsiteX582" fmla="*/ 1355 w 10000"/>
                  <a:gd name="connsiteY582" fmla="*/ 8327 h 10000"/>
                  <a:gd name="connsiteX583" fmla="*/ 1347 w 10000"/>
                  <a:gd name="connsiteY583" fmla="*/ 8318 h 10000"/>
                  <a:gd name="connsiteX584" fmla="*/ 1330 w 10000"/>
                  <a:gd name="connsiteY584" fmla="*/ 8304 h 10000"/>
                  <a:gd name="connsiteX585" fmla="*/ 1319 w 10000"/>
                  <a:gd name="connsiteY585" fmla="*/ 8290 h 10000"/>
                  <a:gd name="connsiteX586" fmla="*/ 1297 w 10000"/>
                  <a:gd name="connsiteY586" fmla="*/ 8272 h 10000"/>
                  <a:gd name="connsiteX587" fmla="*/ 1289 w 10000"/>
                  <a:gd name="connsiteY587" fmla="*/ 8263 h 10000"/>
                  <a:gd name="connsiteX588" fmla="*/ 1280 w 10000"/>
                  <a:gd name="connsiteY588" fmla="*/ 8250 h 10000"/>
                  <a:gd name="connsiteX589" fmla="*/ 1264 w 10000"/>
                  <a:gd name="connsiteY589" fmla="*/ 8236 h 10000"/>
                  <a:gd name="connsiteX590" fmla="*/ 1256 w 10000"/>
                  <a:gd name="connsiteY590" fmla="*/ 8232 h 10000"/>
                  <a:gd name="connsiteX591" fmla="*/ 1247 w 10000"/>
                  <a:gd name="connsiteY591" fmla="*/ 8223 h 10000"/>
                  <a:gd name="connsiteX592" fmla="*/ 1233 w 10000"/>
                  <a:gd name="connsiteY592" fmla="*/ 8209 h 10000"/>
                  <a:gd name="connsiteX593" fmla="*/ 1222 w 10000"/>
                  <a:gd name="connsiteY593" fmla="*/ 8200 h 10000"/>
                  <a:gd name="connsiteX594" fmla="*/ 1206 w 10000"/>
                  <a:gd name="connsiteY594" fmla="*/ 8196 h 10000"/>
                  <a:gd name="connsiteX595" fmla="*/ 1192 w 10000"/>
                  <a:gd name="connsiteY595" fmla="*/ 8196 h 10000"/>
                  <a:gd name="connsiteX596" fmla="*/ 1167 w 10000"/>
                  <a:gd name="connsiteY596" fmla="*/ 8200 h 10000"/>
                  <a:gd name="connsiteX597" fmla="*/ 1137 w 10000"/>
                  <a:gd name="connsiteY597" fmla="*/ 8223 h 10000"/>
                  <a:gd name="connsiteX598" fmla="*/ 1126 w 10000"/>
                  <a:gd name="connsiteY598" fmla="*/ 8232 h 10000"/>
                  <a:gd name="connsiteX599" fmla="*/ 1109 w 10000"/>
                  <a:gd name="connsiteY599" fmla="*/ 8232 h 10000"/>
                  <a:gd name="connsiteX600" fmla="*/ 1087 w 10000"/>
                  <a:gd name="connsiteY600" fmla="*/ 8236 h 10000"/>
                  <a:gd name="connsiteX601" fmla="*/ 1071 w 10000"/>
                  <a:gd name="connsiteY601" fmla="*/ 8232 h 10000"/>
                  <a:gd name="connsiteX602" fmla="*/ 1071 w 10000"/>
                  <a:gd name="connsiteY602" fmla="*/ 8214 h 10000"/>
                  <a:gd name="connsiteX603" fmla="*/ 1062 w 10000"/>
                  <a:gd name="connsiteY603" fmla="*/ 8196 h 10000"/>
                  <a:gd name="connsiteX604" fmla="*/ 1057 w 10000"/>
                  <a:gd name="connsiteY604" fmla="*/ 8173 h 10000"/>
                  <a:gd name="connsiteX605" fmla="*/ 1049 w 10000"/>
                  <a:gd name="connsiteY605" fmla="*/ 8128 h 10000"/>
                  <a:gd name="connsiteX606" fmla="*/ 1040 w 10000"/>
                  <a:gd name="connsiteY606" fmla="*/ 8101 h 10000"/>
                  <a:gd name="connsiteX607" fmla="*/ 1040 w 10000"/>
                  <a:gd name="connsiteY607" fmla="*/ 8088 h 10000"/>
                  <a:gd name="connsiteX608" fmla="*/ 1032 w 10000"/>
                  <a:gd name="connsiteY608" fmla="*/ 8065 h 10000"/>
                  <a:gd name="connsiteX609" fmla="*/ 1024 w 10000"/>
                  <a:gd name="connsiteY609" fmla="*/ 7997 h 10000"/>
                  <a:gd name="connsiteX610" fmla="*/ 1024 w 10000"/>
                  <a:gd name="connsiteY610" fmla="*/ 7970 h 10000"/>
                  <a:gd name="connsiteX611" fmla="*/ 1015 w 10000"/>
                  <a:gd name="connsiteY611" fmla="*/ 7930 h 10000"/>
                  <a:gd name="connsiteX612" fmla="*/ 1013 w 10000"/>
                  <a:gd name="connsiteY612" fmla="*/ 7885 h 10000"/>
                  <a:gd name="connsiteX613" fmla="*/ 1004 w 10000"/>
                  <a:gd name="connsiteY613" fmla="*/ 7866 h 10000"/>
                  <a:gd name="connsiteX614" fmla="*/ 853 w 10000"/>
                  <a:gd name="connsiteY614" fmla="*/ 7948 h 10000"/>
                  <a:gd name="connsiteX615" fmla="*/ 811 w 10000"/>
                  <a:gd name="connsiteY615" fmla="*/ 7844 h 10000"/>
                  <a:gd name="connsiteX616" fmla="*/ 811 w 10000"/>
                  <a:gd name="connsiteY616" fmla="*/ 7799 h 10000"/>
                  <a:gd name="connsiteX617" fmla="*/ 814 w 10000"/>
                  <a:gd name="connsiteY617" fmla="*/ 7736 h 10000"/>
                  <a:gd name="connsiteX618" fmla="*/ 740 w 10000"/>
                  <a:gd name="connsiteY618" fmla="*/ 7578 h 10000"/>
                  <a:gd name="connsiteX619" fmla="*/ 571 w 10000"/>
                  <a:gd name="connsiteY619" fmla="*/ 7447 h 10000"/>
                  <a:gd name="connsiteX620" fmla="*/ 530 w 10000"/>
                  <a:gd name="connsiteY620" fmla="*/ 7772 h 10000"/>
                  <a:gd name="connsiteX621" fmla="*/ 502 w 10000"/>
                  <a:gd name="connsiteY621" fmla="*/ 7763 h 10000"/>
                  <a:gd name="connsiteX622" fmla="*/ 491 w 10000"/>
                  <a:gd name="connsiteY622" fmla="*/ 7826 h 10000"/>
                  <a:gd name="connsiteX623" fmla="*/ 483 w 10000"/>
                  <a:gd name="connsiteY623" fmla="*/ 7830 h 10000"/>
                  <a:gd name="connsiteX624" fmla="*/ 469 w 10000"/>
                  <a:gd name="connsiteY624" fmla="*/ 7839 h 10000"/>
                  <a:gd name="connsiteX625" fmla="*/ 453 w 10000"/>
                  <a:gd name="connsiteY625" fmla="*/ 7830 h 10000"/>
                  <a:gd name="connsiteX626" fmla="*/ 442 w 10000"/>
                  <a:gd name="connsiteY626" fmla="*/ 7826 h 10000"/>
                  <a:gd name="connsiteX627" fmla="*/ 425 w 10000"/>
                  <a:gd name="connsiteY627" fmla="*/ 7826 h 10000"/>
                  <a:gd name="connsiteX628" fmla="*/ 403 w 10000"/>
                  <a:gd name="connsiteY628" fmla="*/ 7826 h 10000"/>
                  <a:gd name="connsiteX629" fmla="*/ 378 w 10000"/>
                  <a:gd name="connsiteY629" fmla="*/ 7817 h 10000"/>
                  <a:gd name="connsiteX630" fmla="*/ 356 w 10000"/>
                  <a:gd name="connsiteY630" fmla="*/ 7817 h 10000"/>
                  <a:gd name="connsiteX631" fmla="*/ 331 w 10000"/>
                  <a:gd name="connsiteY631" fmla="*/ 7817 h 10000"/>
                  <a:gd name="connsiteX632" fmla="*/ 315 w 10000"/>
                  <a:gd name="connsiteY632" fmla="*/ 7830 h 10000"/>
                  <a:gd name="connsiteX633" fmla="*/ 290 w 10000"/>
                  <a:gd name="connsiteY633" fmla="*/ 7853 h 10000"/>
                  <a:gd name="connsiteX634" fmla="*/ 248 w 10000"/>
                  <a:gd name="connsiteY634" fmla="*/ 7659 h 10000"/>
                  <a:gd name="connsiteX635" fmla="*/ 298 w 10000"/>
                  <a:gd name="connsiteY635" fmla="*/ 7379 h 10000"/>
                  <a:gd name="connsiteX636" fmla="*/ 290 w 10000"/>
                  <a:gd name="connsiteY636" fmla="*/ 7312 h 10000"/>
                  <a:gd name="connsiteX637" fmla="*/ 284 w 10000"/>
                  <a:gd name="connsiteY637" fmla="*/ 7253 h 10000"/>
                  <a:gd name="connsiteX638" fmla="*/ 301 w 10000"/>
                  <a:gd name="connsiteY638" fmla="*/ 7226 h 10000"/>
                  <a:gd name="connsiteX639" fmla="*/ 315 w 10000"/>
                  <a:gd name="connsiteY639" fmla="*/ 7199 h 10000"/>
                  <a:gd name="connsiteX640" fmla="*/ 323 w 10000"/>
                  <a:gd name="connsiteY640" fmla="*/ 7158 h 10000"/>
                  <a:gd name="connsiteX641" fmla="*/ 317 w 10000"/>
                  <a:gd name="connsiteY641" fmla="*/ 7140 h 10000"/>
                  <a:gd name="connsiteX642" fmla="*/ 168 w 10000"/>
                  <a:gd name="connsiteY642" fmla="*/ 6892 h 10000"/>
                  <a:gd name="connsiteX643" fmla="*/ 80 w 10000"/>
                  <a:gd name="connsiteY643" fmla="*/ 6802 h 10000"/>
                  <a:gd name="connsiteX644" fmla="*/ 143 w 10000"/>
                  <a:gd name="connsiteY644" fmla="*/ 6707 h 10000"/>
                  <a:gd name="connsiteX645" fmla="*/ 63 w 10000"/>
                  <a:gd name="connsiteY645" fmla="*/ 6549 h 10000"/>
                  <a:gd name="connsiteX646" fmla="*/ 41 w 10000"/>
                  <a:gd name="connsiteY646" fmla="*/ 6500 h 10000"/>
                  <a:gd name="connsiteX647" fmla="*/ 201 w 10000"/>
                  <a:gd name="connsiteY647" fmla="*/ 6274 h 10000"/>
                  <a:gd name="connsiteX648" fmla="*/ 143 w 10000"/>
                  <a:gd name="connsiteY648" fmla="*/ 6184 h 10000"/>
                  <a:gd name="connsiteX649" fmla="*/ 152 w 10000"/>
                  <a:gd name="connsiteY649" fmla="*/ 6148 h 10000"/>
                  <a:gd name="connsiteX650" fmla="*/ 163 w 10000"/>
                  <a:gd name="connsiteY650" fmla="*/ 6107 h 10000"/>
                  <a:gd name="connsiteX651" fmla="*/ 229 w 10000"/>
                  <a:gd name="connsiteY651" fmla="*/ 5895 h 10000"/>
                  <a:gd name="connsiteX652" fmla="*/ 251 w 10000"/>
                  <a:gd name="connsiteY652" fmla="*/ 5805 h 10000"/>
                  <a:gd name="connsiteX653" fmla="*/ 251 w 10000"/>
                  <a:gd name="connsiteY653" fmla="*/ 5778 h 10000"/>
                  <a:gd name="connsiteX654" fmla="*/ 248 w 10000"/>
                  <a:gd name="connsiteY654" fmla="*/ 5733 h 10000"/>
                  <a:gd name="connsiteX655" fmla="*/ 212 w 10000"/>
                  <a:gd name="connsiteY655" fmla="*/ 5602 h 10000"/>
                  <a:gd name="connsiteX656" fmla="*/ 177 w 10000"/>
                  <a:gd name="connsiteY656" fmla="*/ 5521 h 10000"/>
                  <a:gd name="connsiteX657" fmla="*/ 33 w 10000"/>
                  <a:gd name="connsiteY657" fmla="*/ 5503 h 10000"/>
                  <a:gd name="connsiteX658" fmla="*/ 0 w 10000"/>
                  <a:gd name="connsiteY658" fmla="*/ 5219 h 10000"/>
                  <a:gd name="connsiteX659" fmla="*/ 188 w 10000"/>
                  <a:gd name="connsiteY659" fmla="*/ 5219 h 10000"/>
                  <a:gd name="connsiteX660" fmla="*/ 201 w 10000"/>
                  <a:gd name="connsiteY660" fmla="*/ 5210 h 10000"/>
                  <a:gd name="connsiteX661" fmla="*/ 251 w 10000"/>
                  <a:gd name="connsiteY661" fmla="*/ 5169 h 10000"/>
                  <a:gd name="connsiteX662" fmla="*/ 444 w 10000"/>
                  <a:gd name="connsiteY662" fmla="*/ 4984 h 10000"/>
                  <a:gd name="connsiteX663" fmla="*/ 510 w 10000"/>
                  <a:gd name="connsiteY663" fmla="*/ 4723 h 10000"/>
                  <a:gd name="connsiteX664" fmla="*/ 574 w 10000"/>
                  <a:gd name="connsiteY664" fmla="*/ 4272 h 10000"/>
                  <a:gd name="connsiteX665" fmla="*/ 723 w 10000"/>
                  <a:gd name="connsiteY665" fmla="*/ 4078 h 10000"/>
                  <a:gd name="connsiteX666" fmla="*/ 723 w 10000"/>
                  <a:gd name="connsiteY666" fmla="*/ 4023 h 10000"/>
                  <a:gd name="connsiteX667" fmla="*/ 723 w 10000"/>
                  <a:gd name="connsiteY667" fmla="*/ 3983 h 10000"/>
                  <a:gd name="connsiteX668" fmla="*/ 723 w 10000"/>
                  <a:gd name="connsiteY668" fmla="*/ 3771 h 10000"/>
                  <a:gd name="connsiteX669" fmla="*/ 731 w 10000"/>
                  <a:gd name="connsiteY669" fmla="*/ 3442 h 10000"/>
                  <a:gd name="connsiteX670" fmla="*/ 806 w 10000"/>
                  <a:gd name="connsiteY670" fmla="*/ 3392 h 10000"/>
                  <a:gd name="connsiteX671" fmla="*/ 988 w 10000"/>
                  <a:gd name="connsiteY671" fmla="*/ 3712 h 10000"/>
                  <a:gd name="connsiteX672" fmla="*/ 1013 w 10000"/>
                  <a:gd name="connsiteY672" fmla="*/ 3699 h 10000"/>
                  <a:gd name="connsiteX673" fmla="*/ 1120 w 10000"/>
                  <a:gd name="connsiteY673" fmla="*/ 3631 h 10000"/>
                  <a:gd name="connsiteX674" fmla="*/ 1206 w 10000"/>
                  <a:gd name="connsiteY674" fmla="*/ 3627 h 10000"/>
                  <a:gd name="connsiteX675" fmla="*/ 1264 w 10000"/>
                  <a:gd name="connsiteY675" fmla="*/ 3599 h 10000"/>
                  <a:gd name="connsiteX676" fmla="*/ 1322 w 10000"/>
                  <a:gd name="connsiteY676" fmla="*/ 3627 h 10000"/>
                  <a:gd name="connsiteX677" fmla="*/ 1327 w 10000"/>
                  <a:gd name="connsiteY677" fmla="*/ 3645 h 10000"/>
                  <a:gd name="connsiteX678" fmla="*/ 1344 w 10000"/>
                  <a:gd name="connsiteY678" fmla="*/ 3739 h 10000"/>
                  <a:gd name="connsiteX679" fmla="*/ 1344 w 10000"/>
                  <a:gd name="connsiteY679" fmla="*/ 3775 h 10000"/>
                  <a:gd name="connsiteX680" fmla="*/ 1338 w 10000"/>
                  <a:gd name="connsiteY680" fmla="*/ 3784 h 10000"/>
                  <a:gd name="connsiteX681" fmla="*/ 1338 w 10000"/>
                  <a:gd name="connsiteY681" fmla="*/ 3829 h 10000"/>
                  <a:gd name="connsiteX682" fmla="*/ 1352 w 10000"/>
                  <a:gd name="connsiteY682" fmla="*/ 3852 h 10000"/>
                  <a:gd name="connsiteX683" fmla="*/ 1407 w 10000"/>
                  <a:gd name="connsiteY683" fmla="*/ 3866 h 10000"/>
                  <a:gd name="connsiteX684" fmla="*/ 1440 w 10000"/>
                  <a:gd name="connsiteY684" fmla="*/ 3870 h 10000"/>
                  <a:gd name="connsiteX685" fmla="*/ 1600 w 10000"/>
                  <a:gd name="connsiteY685" fmla="*/ 3857 h 10000"/>
                  <a:gd name="connsiteX686" fmla="*/ 1664 w 10000"/>
                  <a:gd name="connsiteY686" fmla="*/ 3911 h 10000"/>
                  <a:gd name="connsiteX687" fmla="*/ 1700 w 10000"/>
                  <a:gd name="connsiteY687" fmla="*/ 3933 h 10000"/>
                  <a:gd name="connsiteX688" fmla="*/ 1752 w 10000"/>
                  <a:gd name="connsiteY688" fmla="*/ 3947 h 10000"/>
                  <a:gd name="connsiteX689" fmla="*/ 1777 w 10000"/>
                  <a:gd name="connsiteY689" fmla="*/ 3947 h 10000"/>
                  <a:gd name="connsiteX690" fmla="*/ 1813 w 10000"/>
                  <a:gd name="connsiteY690" fmla="*/ 3929 h 10000"/>
                  <a:gd name="connsiteX691" fmla="*/ 1841 w 10000"/>
                  <a:gd name="connsiteY691" fmla="*/ 3933 h 10000"/>
                  <a:gd name="connsiteX692" fmla="*/ 1882 w 10000"/>
                  <a:gd name="connsiteY692" fmla="*/ 3969 h 10000"/>
                  <a:gd name="connsiteX693" fmla="*/ 1940 w 10000"/>
                  <a:gd name="connsiteY693" fmla="*/ 3933 h 10000"/>
                  <a:gd name="connsiteX694" fmla="*/ 1956 w 10000"/>
                  <a:gd name="connsiteY694" fmla="*/ 3920 h 10000"/>
                  <a:gd name="connsiteX695" fmla="*/ 1981 w 10000"/>
                  <a:gd name="connsiteY695" fmla="*/ 3929 h 10000"/>
                  <a:gd name="connsiteX696" fmla="*/ 2058 w 10000"/>
                  <a:gd name="connsiteY696" fmla="*/ 3974 h 10000"/>
                  <a:gd name="connsiteX697" fmla="*/ 2163 w 10000"/>
                  <a:gd name="connsiteY697" fmla="*/ 4051 h 10000"/>
                  <a:gd name="connsiteX698" fmla="*/ 2174 w 10000"/>
                  <a:gd name="connsiteY698" fmla="*/ 4055 h 10000"/>
                  <a:gd name="connsiteX699" fmla="*/ 2183 w 10000"/>
                  <a:gd name="connsiteY699" fmla="*/ 4064 h 10000"/>
                  <a:gd name="connsiteX700" fmla="*/ 2183 w 10000"/>
                  <a:gd name="connsiteY700" fmla="*/ 3581 h 10000"/>
                  <a:gd name="connsiteX701" fmla="*/ 2183 w 10000"/>
                  <a:gd name="connsiteY701" fmla="*/ 3527 h 10000"/>
                  <a:gd name="connsiteX702" fmla="*/ 2180 w 10000"/>
                  <a:gd name="connsiteY702" fmla="*/ 3460 h 10000"/>
                  <a:gd name="connsiteX703" fmla="*/ 2365 w 10000"/>
                  <a:gd name="connsiteY703" fmla="*/ 3455 h 10000"/>
                  <a:gd name="connsiteX704" fmla="*/ 2448 w 10000"/>
                  <a:gd name="connsiteY704" fmla="*/ 3446 h 10000"/>
                  <a:gd name="connsiteX705" fmla="*/ 2494 w 10000"/>
                  <a:gd name="connsiteY705" fmla="*/ 3554 h 10000"/>
                  <a:gd name="connsiteX706" fmla="*/ 2525 w 10000"/>
                  <a:gd name="connsiteY706" fmla="*/ 3613 h 10000"/>
                  <a:gd name="connsiteX707" fmla="*/ 2550 w 10000"/>
                  <a:gd name="connsiteY707" fmla="*/ 3618 h 10000"/>
                  <a:gd name="connsiteX708" fmla="*/ 2630 w 10000"/>
                  <a:gd name="connsiteY708" fmla="*/ 3640 h 10000"/>
                  <a:gd name="connsiteX709" fmla="*/ 2663 w 10000"/>
                  <a:gd name="connsiteY709" fmla="*/ 3667 h 10000"/>
                  <a:gd name="connsiteX710" fmla="*/ 2704 w 10000"/>
                  <a:gd name="connsiteY710" fmla="*/ 3726 h 10000"/>
                  <a:gd name="connsiteX711" fmla="*/ 2762 w 10000"/>
                  <a:gd name="connsiteY711" fmla="*/ 3802 h 10000"/>
                  <a:gd name="connsiteX712" fmla="*/ 2784 w 10000"/>
                  <a:gd name="connsiteY712" fmla="*/ 3829 h 10000"/>
                  <a:gd name="connsiteX713" fmla="*/ 2815 w 10000"/>
                  <a:gd name="connsiteY713" fmla="*/ 3879 h 10000"/>
                  <a:gd name="connsiteX714" fmla="*/ 2859 w 10000"/>
                  <a:gd name="connsiteY714" fmla="*/ 3748 h 10000"/>
                  <a:gd name="connsiteX715" fmla="*/ 2856 w 10000"/>
                  <a:gd name="connsiteY715" fmla="*/ 3726 h 10000"/>
                  <a:gd name="connsiteX716" fmla="*/ 2848 w 10000"/>
                  <a:gd name="connsiteY716" fmla="*/ 3712 h 10000"/>
                  <a:gd name="connsiteX717" fmla="*/ 2848 w 10000"/>
                  <a:gd name="connsiteY717" fmla="*/ 3685 h 10000"/>
                  <a:gd name="connsiteX718" fmla="*/ 2873 w 10000"/>
                  <a:gd name="connsiteY718" fmla="*/ 3613 h 10000"/>
                  <a:gd name="connsiteX719" fmla="*/ 2886 w 10000"/>
                  <a:gd name="connsiteY719" fmla="*/ 3604 h 10000"/>
                  <a:gd name="connsiteX720" fmla="*/ 2922 w 10000"/>
                  <a:gd name="connsiteY720" fmla="*/ 3654 h 10000"/>
                  <a:gd name="connsiteX721" fmla="*/ 2947 w 10000"/>
                  <a:gd name="connsiteY721" fmla="*/ 3654 h 10000"/>
                  <a:gd name="connsiteX722" fmla="*/ 2953 w 10000"/>
                  <a:gd name="connsiteY722" fmla="*/ 3613 h 10000"/>
                  <a:gd name="connsiteX723" fmla="*/ 2975 w 10000"/>
                  <a:gd name="connsiteY723" fmla="*/ 3581 h 10000"/>
                  <a:gd name="connsiteX724" fmla="*/ 2975 w 10000"/>
                  <a:gd name="connsiteY724" fmla="*/ 3523 h 10000"/>
                  <a:gd name="connsiteX725" fmla="*/ 3024 w 10000"/>
                  <a:gd name="connsiteY725" fmla="*/ 3406 h 10000"/>
                  <a:gd name="connsiteX726" fmla="*/ 3027 w 10000"/>
                  <a:gd name="connsiteY726" fmla="*/ 3383 h 10000"/>
                  <a:gd name="connsiteX727" fmla="*/ 3027 w 10000"/>
                  <a:gd name="connsiteY727" fmla="*/ 3342 h 10000"/>
                  <a:gd name="connsiteX728" fmla="*/ 3019 w 10000"/>
                  <a:gd name="connsiteY728" fmla="*/ 3315 h 10000"/>
                  <a:gd name="connsiteX729" fmla="*/ 3002 w 10000"/>
                  <a:gd name="connsiteY729" fmla="*/ 3302 h 10000"/>
                  <a:gd name="connsiteX730" fmla="*/ 2977 w 10000"/>
                  <a:gd name="connsiteY730" fmla="*/ 3302 h 10000"/>
                  <a:gd name="connsiteX731" fmla="*/ 2969 w 10000"/>
                  <a:gd name="connsiteY731" fmla="*/ 3297 h 10000"/>
                  <a:gd name="connsiteX732" fmla="*/ 2966 w 10000"/>
                  <a:gd name="connsiteY732" fmla="*/ 3166 h 10000"/>
                  <a:gd name="connsiteX733" fmla="*/ 2966 w 10000"/>
                  <a:gd name="connsiteY733" fmla="*/ 3144 h 10000"/>
                  <a:gd name="connsiteX734" fmla="*/ 2969 w 10000"/>
                  <a:gd name="connsiteY734" fmla="*/ 3139 h 10000"/>
                  <a:gd name="connsiteX735" fmla="*/ 3129 w 10000"/>
                  <a:gd name="connsiteY735" fmla="*/ 3130 h 10000"/>
                  <a:gd name="connsiteX736" fmla="*/ 3140 w 10000"/>
                  <a:gd name="connsiteY736" fmla="*/ 3081 h 10000"/>
                  <a:gd name="connsiteX737" fmla="*/ 3148 w 10000"/>
                  <a:gd name="connsiteY737" fmla="*/ 3009 h 10000"/>
                  <a:gd name="connsiteX738" fmla="*/ 3159 w 10000"/>
                  <a:gd name="connsiteY738" fmla="*/ 2995 h 10000"/>
                  <a:gd name="connsiteX739" fmla="*/ 3187 w 10000"/>
                  <a:gd name="connsiteY739" fmla="*/ 2995 h 10000"/>
                  <a:gd name="connsiteX740" fmla="*/ 3212 w 10000"/>
                  <a:gd name="connsiteY740" fmla="*/ 3013 h 10000"/>
                  <a:gd name="connsiteX741" fmla="*/ 3217 w 10000"/>
                  <a:gd name="connsiteY741" fmla="*/ 3000 h 10000"/>
                  <a:gd name="connsiteX742" fmla="*/ 3226 w 10000"/>
                  <a:gd name="connsiteY742" fmla="*/ 2972 h 10000"/>
                  <a:gd name="connsiteX743" fmla="*/ 3353 w 10000"/>
                  <a:gd name="connsiteY743" fmla="*/ 2968 h 10000"/>
                  <a:gd name="connsiteX744" fmla="*/ 3369 w 10000"/>
                  <a:gd name="connsiteY744" fmla="*/ 2864 h 10000"/>
                  <a:gd name="connsiteX745" fmla="*/ 3377 w 10000"/>
                  <a:gd name="connsiteY745" fmla="*/ 2842 h 10000"/>
                  <a:gd name="connsiteX746" fmla="*/ 3405 w 10000"/>
                  <a:gd name="connsiteY746" fmla="*/ 2828 h 10000"/>
                  <a:gd name="connsiteX747" fmla="*/ 3413 w 10000"/>
                  <a:gd name="connsiteY747" fmla="*/ 2815 h 10000"/>
                  <a:gd name="connsiteX748" fmla="*/ 3444 w 10000"/>
                  <a:gd name="connsiteY748" fmla="*/ 2697 h 10000"/>
                  <a:gd name="connsiteX749" fmla="*/ 3441 w 10000"/>
                  <a:gd name="connsiteY749" fmla="*/ 2670 h 10000"/>
                  <a:gd name="connsiteX750" fmla="*/ 3458 w 10000"/>
                  <a:gd name="connsiteY750" fmla="*/ 2652 h 10000"/>
                  <a:gd name="connsiteX751" fmla="*/ 3466 w 10000"/>
                  <a:gd name="connsiteY751" fmla="*/ 2630 h 10000"/>
                  <a:gd name="connsiteX752" fmla="*/ 3524 w 10000"/>
                  <a:gd name="connsiteY752" fmla="*/ 2553 h 10000"/>
                  <a:gd name="connsiteX753" fmla="*/ 3546 w 10000"/>
                  <a:gd name="connsiteY753" fmla="*/ 2589 h 10000"/>
                  <a:gd name="connsiteX754" fmla="*/ 3562 w 10000"/>
                  <a:gd name="connsiteY754" fmla="*/ 2603 h 10000"/>
                  <a:gd name="connsiteX755" fmla="*/ 3571 w 10000"/>
                  <a:gd name="connsiteY755" fmla="*/ 2607 h 10000"/>
                  <a:gd name="connsiteX756" fmla="*/ 3579 w 10000"/>
                  <a:gd name="connsiteY756" fmla="*/ 2603 h 10000"/>
                  <a:gd name="connsiteX757" fmla="*/ 3582 w 10000"/>
                  <a:gd name="connsiteY757" fmla="*/ 2594 h 10000"/>
                  <a:gd name="connsiteX758" fmla="*/ 3595 w 10000"/>
                  <a:gd name="connsiteY758" fmla="*/ 2553 h 10000"/>
                  <a:gd name="connsiteX759" fmla="*/ 3604 w 10000"/>
                  <a:gd name="connsiteY759" fmla="*/ 2508 h 10000"/>
                  <a:gd name="connsiteX760" fmla="*/ 3607 w 10000"/>
                  <a:gd name="connsiteY760" fmla="*/ 2485 h 10000"/>
                  <a:gd name="connsiteX761" fmla="*/ 3651 w 10000"/>
                  <a:gd name="connsiteY761" fmla="*/ 2463 h 10000"/>
                  <a:gd name="connsiteX762" fmla="*/ 3667 w 10000"/>
                  <a:gd name="connsiteY762" fmla="*/ 2445 h 10000"/>
                  <a:gd name="connsiteX763" fmla="*/ 3678 w 10000"/>
                  <a:gd name="connsiteY763" fmla="*/ 2431 h 10000"/>
                  <a:gd name="connsiteX764" fmla="*/ 3692 w 10000"/>
                  <a:gd name="connsiteY764" fmla="*/ 2431 h 10000"/>
                  <a:gd name="connsiteX765" fmla="*/ 3717 w 10000"/>
                  <a:gd name="connsiteY765" fmla="*/ 2445 h 10000"/>
                  <a:gd name="connsiteX766" fmla="*/ 3731 w 10000"/>
                  <a:gd name="connsiteY766" fmla="*/ 2445 h 10000"/>
                  <a:gd name="connsiteX767" fmla="*/ 3731 w 10000"/>
                  <a:gd name="connsiteY767" fmla="*/ 2355 h 10000"/>
                  <a:gd name="connsiteX768" fmla="*/ 3678 w 10000"/>
                  <a:gd name="connsiteY768" fmla="*/ 2260 h 10000"/>
                  <a:gd name="connsiteX769" fmla="*/ 3711 w 10000"/>
                  <a:gd name="connsiteY769" fmla="*/ 2246 h 10000"/>
                  <a:gd name="connsiteX770" fmla="*/ 3684 w 10000"/>
                  <a:gd name="connsiteY770" fmla="*/ 2066 h 10000"/>
                  <a:gd name="connsiteX771" fmla="*/ 3662 w 10000"/>
                  <a:gd name="connsiteY771" fmla="*/ 1985 h 10000"/>
                  <a:gd name="connsiteX772" fmla="*/ 3670 w 10000"/>
                  <a:gd name="connsiteY772" fmla="*/ 1908 h 10000"/>
                  <a:gd name="connsiteX773" fmla="*/ 3700 w 10000"/>
                  <a:gd name="connsiteY773" fmla="*/ 1903 h 10000"/>
                  <a:gd name="connsiteX774" fmla="*/ 3739 w 10000"/>
                  <a:gd name="connsiteY774" fmla="*/ 1876 h 10000"/>
                  <a:gd name="connsiteX775" fmla="*/ 3805 w 10000"/>
                  <a:gd name="connsiteY775" fmla="*/ 1791 h 10000"/>
                  <a:gd name="connsiteX776" fmla="*/ 3852 w 10000"/>
                  <a:gd name="connsiteY776" fmla="*/ 1710 h 10000"/>
                  <a:gd name="connsiteX777" fmla="*/ 3852 w 10000"/>
                  <a:gd name="connsiteY777" fmla="*/ 1642 h 10000"/>
                  <a:gd name="connsiteX778" fmla="*/ 3797 w 10000"/>
                  <a:gd name="connsiteY778" fmla="*/ 1619 h 10000"/>
                  <a:gd name="connsiteX779" fmla="*/ 3780 w 10000"/>
                  <a:gd name="connsiteY779" fmla="*/ 1552 h 10000"/>
                  <a:gd name="connsiteX780" fmla="*/ 3827 w 10000"/>
                  <a:gd name="connsiteY780" fmla="*/ 1547 h 10000"/>
                  <a:gd name="connsiteX781" fmla="*/ 3827 w 10000"/>
                  <a:gd name="connsiteY781" fmla="*/ 1340 h 10000"/>
                  <a:gd name="connsiteX782" fmla="*/ 3750 w 10000"/>
                  <a:gd name="connsiteY782" fmla="*/ 1313 h 10000"/>
                  <a:gd name="connsiteX783" fmla="*/ 3767 w 10000"/>
                  <a:gd name="connsiteY783" fmla="*/ 1155 h 10000"/>
                  <a:gd name="connsiteX784" fmla="*/ 3637 w 10000"/>
                  <a:gd name="connsiteY784" fmla="*/ 1159 h 10000"/>
                  <a:gd name="connsiteX785" fmla="*/ 3582 w 10000"/>
                  <a:gd name="connsiteY785" fmla="*/ 983 h 10000"/>
                  <a:gd name="connsiteX786" fmla="*/ 3554 w 10000"/>
                  <a:gd name="connsiteY786" fmla="*/ 983 h 10000"/>
                  <a:gd name="connsiteX787" fmla="*/ 3562 w 10000"/>
                  <a:gd name="connsiteY787" fmla="*/ 871 h 10000"/>
                  <a:gd name="connsiteX788" fmla="*/ 3557 w 10000"/>
                  <a:gd name="connsiteY788" fmla="*/ 839 h 10000"/>
                  <a:gd name="connsiteX789" fmla="*/ 3532 w 10000"/>
                  <a:gd name="connsiteY789" fmla="*/ 812 h 10000"/>
                  <a:gd name="connsiteX790" fmla="*/ 3546 w 10000"/>
                  <a:gd name="connsiteY790" fmla="*/ 785 h 10000"/>
                  <a:gd name="connsiteX791" fmla="*/ 3538 w 10000"/>
                  <a:gd name="connsiteY791" fmla="*/ 744 h 10000"/>
                  <a:gd name="connsiteX792" fmla="*/ 3502 w 10000"/>
                  <a:gd name="connsiteY792" fmla="*/ 627 h 10000"/>
                  <a:gd name="connsiteX793" fmla="*/ 3532 w 10000"/>
                  <a:gd name="connsiteY793" fmla="*/ 600 h 10000"/>
                  <a:gd name="connsiteX794" fmla="*/ 3554 w 10000"/>
                  <a:gd name="connsiteY794" fmla="*/ 618 h 10000"/>
                  <a:gd name="connsiteX795" fmla="*/ 3562 w 10000"/>
                  <a:gd name="connsiteY795" fmla="*/ 627 h 10000"/>
                  <a:gd name="connsiteX796" fmla="*/ 3579 w 10000"/>
                  <a:gd name="connsiteY796" fmla="*/ 627 h 10000"/>
                  <a:gd name="connsiteX797" fmla="*/ 3595 w 10000"/>
                  <a:gd name="connsiteY797" fmla="*/ 604 h 10000"/>
                  <a:gd name="connsiteX798" fmla="*/ 3607 w 10000"/>
                  <a:gd name="connsiteY798" fmla="*/ 555 h 10000"/>
                  <a:gd name="connsiteX799" fmla="*/ 3620 w 10000"/>
                  <a:gd name="connsiteY799" fmla="*/ 573 h 10000"/>
                  <a:gd name="connsiteX800" fmla="*/ 3634 w 10000"/>
                  <a:gd name="connsiteY800" fmla="*/ 474 h 10000"/>
                  <a:gd name="connsiteX801" fmla="*/ 3645 w 10000"/>
                  <a:gd name="connsiteY801" fmla="*/ 456 h 10000"/>
                  <a:gd name="connsiteX802" fmla="*/ 3662 w 10000"/>
                  <a:gd name="connsiteY802" fmla="*/ 442 h 10000"/>
                  <a:gd name="connsiteX803" fmla="*/ 3695 w 10000"/>
                  <a:gd name="connsiteY803" fmla="*/ 469 h 10000"/>
                  <a:gd name="connsiteX804" fmla="*/ 3695 w 10000"/>
                  <a:gd name="connsiteY804" fmla="*/ 343 h 10000"/>
                  <a:gd name="connsiteX805" fmla="*/ 3822 w 10000"/>
                  <a:gd name="connsiteY805" fmla="*/ 352 h 10000"/>
                  <a:gd name="connsiteX806" fmla="*/ 3822 w 10000"/>
                  <a:gd name="connsiteY806" fmla="*/ 262 h 10000"/>
                  <a:gd name="connsiteX807" fmla="*/ 3819 w 10000"/>
                  <a:gd name="connsiteY807" fmla="*/ 248 h 10000"/>
                  <a:gd name="connsiteX808" fmla="*/ 3805 w 10000"/>
                  <a:gd name="connsiteY808" fmla="*/ 235 h 10000"/>
                  <a:gd name="connsiteX809" fmla="*/ 3805 w 10000"/>
                  <a:gd name="connsiteY809" fmla="*/ 113 h 10000"/>
                  <a:gd name="connsiteX810" fmla="*/ 3888 w 10000"/>
                  <a:gd name="connsiteY810" fmla="*/ 126 h 10000"/>
                  <a:gd name="connsiteX811" fmla="*/ 3893 w 10000"/>
                  <a:gd name="connsiteY811" fmla="*/ 68 h 10000"/>
                  <a:gd name="connsiteX812" fmla="*/ 3974 w 10000"/>
                  <a:gd name="connsiteY812" fmla="*/ 99 h 10000"/>
                  <a:gd name="connsiteX813" fmla="*/ 3974 w 10000"/>
                  <a:gd name="connsiteY813" fmla="*/ 185 h 10000"/>
                  <a:gd name="connsiteX814" fmla="*/ 4128 w 10000"/>
                  <a:gd name="connsiteY814" fmla="*/ 180 h 10000"/>
                  <a:gd name="connsiteX815" fmla="*/ 4117 w 10000"/>
                  <a:gd name="connsiteY815" fmla="*/ 0 h 10000"/>
                  <a:gd name="connsiteX816" fmla="*/ 4230 w 10000"/>
                  <a:gd name="connsiteY816" fmla="*/ 0 h 10000"/>
                  <a:gd name="connsiteX817" fmla="*/ 4230 w 10000"/>
                  <a:gd name="connsiteY817" fmla="*/ 221 h 10000"/>
                  <a:gd name="connsiteX818" fmla="*/ 4354 w 10000"/>
                  <a:gd name="connsiteY818" fmla="*/ 221 h 10000"/>
                  <a:gd name="connsiteX819" fmla="*/ 4354 w 10000"/>
                  <a:gd name="connsiteY819" fmla="*/ 316 h 10000"/>
                  <a:gd name="connsiteX820" fmla="*/ 4401 w 10000"/>
                  <a:gd name="connsiteY820" fmla="*/ 325 h 10000"/>
                  <a:gd name="connsiteX821" fmla="*/ 4401 w 10000"/>
                  <a:gd name="connsiteY821" fmla="*/ 379 h 10000"/>
                  <a:gd name="connsiteX822" fmla="*/ 4432 w 10000"/>
                  <a:gd name="connsiteY822" fmla="*/ 383 h 10000"/>
                  <a:gd name="connsiteX823" fmla="*/ 4434 w 10000"/>
                  <a:gd name="connsiteY823" fmla="*/ 510 h 10000"/>
                  <a:gd name="connsiteX824" fmla="*/ 4528 w 10000"/>
                  <a:gd name="connsiteY824" fmla="*/ 514 h 10000"/>
                  <a:gd name="connsiteX825" fmla="*/ 4539 w 10000"/>
                  <a:gd name="connsiteY825" fmla="*/ 528 h 10000"/>
                  <a:gd name="connsiteX826" fmla="*/ 4570 w 10000"/>
                  <a:gd name="connsiteY826" fmla="*/ 469 h 10000"/>
                  <a:gd name="connsiteX827" fmla="*/ 4570 w 10000"/>
                  <a:gd name="connsiteY827" fmla="*/ 370 h 10000"/>
                  <a:gd name="connsiteX828" fmla="*/ 4506 w 10000"/>
                  <a:gd name="connsiteY828" fmla="*/ 343 h 10000"/>
                  <a:gd name="connsiteX829" fmla="*/ 4506 w 10000"/>
                  <a:gd name="connsiteY829" fmla="*/ 226 h 10000"/>
                  <a:gd name="connsiteX830" fmla="*/ 4575 w 10000"/>
                  <a:gd name="connsiteY830" fmla="*/ 212 h 10000"/>
                  <a:gd name="connsiteX831" fmla="*/ 4583 w 10000"/>
                  <a:gd name="connsiteY831" fmla="*/ 140 h 10000"/>
                  <a:gd name="connsiteX832" fmla="*/ 4616 w 10000"/>
                  <a:gd name="connsiteY832" fmla="*/ 131 h 10000"/>
                  <a:gd name="connsiteX833" fmla="*/ 4625 w 10000"/>
                  <a:gd name="connsiteY833" fmla="*/ 90 h 10000"/>
                  <a:gd name="connsiteX834" fmla="*/ 4663 w 10000"/>
                  <a:gd name="connsiteY834" fmla="*/ 90 h 10000"/>
                  <a:gd name="connsiteX835" fmla="*/ 4658 w 10000"/>
                  <a:gd name="connsiteY835" fmla="*/ 41 h 10000"/>
                  <a:gd name="connsiteX836" fmla="*/ 5006 w 10000"/>
                  <a:gd name="connsiteY836" fmla="*/ 41 h 10000"/>
                  <a:gd name="connsiteX837" fmla="*/ 4997 w 10000"/>
                  <a:gd name="connsiteY837" fmla="*/ 140 h 10000"/>
                  <a:gd name="connsiteX838" fmla="*/ 5050 w 10000"/>
                  <a:gd name="connsiteY838" fmla="*/ 140 h 10000"/>
                  <a:gd name="connsiteX839" fmla="*/ 5041 w 10000"/>
                  <a:gd name="connsiteY839" fmla="*/ 433 h 10000"/>
                  <a:gd name="connsiteX840" fmla="*/ 5077 w 10000"/>
                  <a:gd name="connsiteY840" fmla="*/ 433 h 10000"/>
                  <a:gd name="connsiteX841" fmla="*/ 5075 w 10000"/>
                  <a:gd name="connsiteY841" fmla="*/ 406 h 10000"/>
                  <a:gd name="connsiteX842" fmla="*/ 5132 w 10000"/>
                  <a:gd name="connsiteY842" fmla="*/ 442 h 10000"/>
                  <a:gd name="connsiteX843" fmla="*/ 5188 w 10000"/>
                  <a:gd name="connsiteY843" fmla="*/ 429 h 10000"/>
                  <a:gd name="connsiteX844" fmla="*/ 5246 w 10000"/>
                  <a:gd name="connsiteY844" fmla="*/ 487 h 10000"/>
                  <a:gd name="connsiteX845" fmla="*/ 5295 w 10000"/>
                  <a:gd name="connsiteY845" fmla="*/ 469 h 10000"/>
                  <a:gd name="connsiteX846" fmla="*/ 5309 w 10000"/>
                  <a:gd name="connsiteY846" fmla="*/ 654 h 10000"/>
                  <a:gd name="connsiteX847" fmla="*/ 5229 w 10000"/>
                  <a:gd name="connsiteY847" fmla="*/ 758 h 10000"/>
                  <a:gd name="connsiteX848" fmla="*/ 5243 w 10000"/>
                  <a:gd name="connsiteY848" fmla="*/ 843 h 10000"/>
                  <a:gd name="connsiteX849" fmla="*/ 5204 w 10000"/>
                  <a:gd name="connsiteY849" fmla="*/ 889 h 10000"/>
                  <a:gd name="connsiteX850" fmla="*/ 5207 w 10000"/>
                  <a:gd name="connsiteY850" fmla="*/ 893 h 10000"/>
                  <a:gd name="connsiteX851" fmla="*/ 5215 w 10000"/>
                  <a:gd name="connsiteY851" fmla="*/ 907 h 10000"/>
                  <a:gd name="connsiteX852" fmla="*/ 5339 w 10000"/>
                  <a:gd name="connsiteY852" fmla="*/ 916 h 10000"/>
                  <a:gd name="connsiteX853" fmla="*/ 5408 w 10000"/>
                  <a:gd name="connsiteY853" fmla="*/ 916 h 10000"/>
                  <a:gd name="connsiteX854" fmla="*/ 5436 w 10000"/>
                  <a:gd name="connsiteY854" fmla="*/ 920 h 10000"/>
                  <a:gd name="connsiteX855" fmla="*/ 5436 w 10000"/>
                  <a:gd name="connsiteY855" fmla="*/ 889 h 10000"/>
                  <a:gd name="connsiteX856" fmla="*/ 5455 w 10000"/>
                  <a:gd name="connsiteY856" fmla="*/ 889 h 10000"/>
                  <a:gd name="connsiteX857" fmla="*/ 5477 w 10000"/>
                  <a:gd name="connsiteY857" fmla="*/ 916 h 10000"/>
                  <a:gd name="connsiteX858" fmla="*/ 5486 w 10000"/>
                  <a:gd name="connsiteY858" fmla="*/ 947 h 10000"/>
                  <a:gd name="connsiteX859" fmla="*/ 5516 w 10000"/>
                  <a:gd name="connsiteY859" fmla="*/ 997 h 10000"/>
                  <a:gd name="connsiteX860" fmla="*/ 5568 w 10000"/>
                  <a:gd name="connsiteY860" fmla="*/ 1092 h 10000"/>
                  <a:gd name="connsiteX861" fmla="*/ 5585 w 10000"/>
                  <a:gd name="connsiteY861" fmla="*/ 1182 h 10000"/>
                  <a:gd name="connsiteX862" fmla="*/ 5582 w 10000"/>
                  <a:gd name="connsiteY862" fmla="*/ 1218 h 10000"/>
                  <a:gd name="connsiteX863" fmla="*/ 5582 w 10000"/>
                  <a:gd name="connsiteY863" fmla="*/ 1249 h 10000"/>
                  <a:gd name="connsiteX864" fmla="*/ 5637 w 10000"/>
                  <a:gd name="connsiteY864" fmla="*/ 1263 h 10000"/>
                  <a:gd name="connsiteX865" fmla="*/ 5728 w 10000"/>
                  <a:gd name="connsiteY865" fmla="*/ 1222 h 10000"/>
                  <a:gd name="connsiteX866" fmla="*/ 5720 w 10000"/>
                  <a:gd name="connsiteY866" fmla="*/ 1046 h 10000"/>
                  <a:gd name="connsiteX867" fmla="*/ 5726 w 10000"/>
                  <a:gd name="connsiteY867" fmla="*/ 1028 h 10000"/>
                  <a:gd name="connsiteX868" fmla="*/ 5726 w 10000"/>
                  <a:gd name="connsiteY868" fmla="*/ 1010 h 10000"/>
                  <a:gd name="connsiteX869" fmla="*/ 5737 w 10000"/>
                  <a:gd name="connsiteY869" fmla="*/ 1001 h 10000"/>
                  <a:gd name="connsiteX870" fmla="*/ 5742 w 10000"/>
                  <a:gd name="connsiteY870" fmla="*/ 997 h 10000"/>
                  <a:gd name="connsiteX871" fmla="*/ 5814 w 10000"/>
                  <a:gd name="connsiteY871" fmla="*/ 970 h 10000"/>
                  <a:gd name="connsiteX872" fmla="*/ 5875 w 10000"/>
                  <a:gd name="connsiteY872" fmla="*/ 956 h 10000"/>
                  <a:gd name="connsiteX873" fmla="*/ 5866 w 10000"/>
                  <a:gd name="connsiteY873" fmla="*/ 708 h 10000"/>
                  <a:gd name="connsiteX874" fmla="*/ 6220 w 10000"/>
                  <a:gd name="connsiteY874" fmla="*/ 722 h 10000"/>
                  <a:gd name="connsiteX875" fmla="*/ 6363 w 10000"/>
                  <a:gd name="connsiteY875" fmla="*/ 731 h 10000"/>
                  <a:gd name="connsiteX876" fmla="*/ 6369 w 10000"/>
                  <a:gd name="connsiteY876" fmla="*/ 749 h 10000"/>
                  <a:gd name="connsiteX877" fmla="*/ 6410 w 10000"/>
                  <a:gd name="connsiteY877" fmla="*/ 758 h 10000"/>
                  <a:gd name="connsiteX878" fmla="*/ 6360 w 10000"/>
                  <a:gd name="connsiteY878" fmla="*/ 974 h 10000"/>
                  <a:gd name="connsiteX879" fmla="*/ 6498 w 10000"/>
                  <a:gd name="connsiteY879" fmla="*/ 983 h 10000"/>
                  <a:gd name="connsiteX880" fmla="*/ 6507 w 10000"/>
                  <a:gd name="connsiteY880" fmla="*/ 1037 h 10000"/>
                  <a:gd name="connsiteX881" fmla="*/ 6565 w 10000"/>
                  <a:gd name="connsiteY881" fmla="*/ 1024 h 10000"/>
                  <a:gd name="connsiteX882" fmla="*/ 6628 w 10000"/>
                  <a:gd name="connsiteY882" fmla="*/ 1060 h 10000"/>
                  <a:gd name="connsiteX883" fmla="*/ 6653 w 10000"/>
                  <a:gd name="connsiteY883" fmla="*/ 1015 h 10000"/>
                  <a:gd name="connsiteX884" fmla="*/ 6694 w 10000"/>
                  <a:gd name="connsiteY884" fmla="*/ 970 h 10000"/>
                  <a:gd name="connsiteX885" fmla="*/ 6725 w 10000"/>
                  <a:gd name="connsiteY885" fmla="*/ 947 h 10000"/>
                  <a:gd name="connsiteX886" fmla="*/ 6747 w 10000"/>
                  <a:gd name="connsiteY886" fmla="*/ 920 h 10000"/>
                  <a:gd name="connsiteX887" fmla="*/ 6780 w 10000"/>
                  <a:gd name="connsiteY887" fmla="*/ 902 h 10000"/>
                  <a:gd name="connsiteX888" fmla="*/ 6807 w 10000"/>
                  <a:gd name="connsiteY888" fmla="*/ 880 h 10000"/>
                  <a:gd name="connsiteX889" fmla="*/ 6835 w 10000"/>
                  <a:gd name="connsiteY889" fmla="*/ 830 h 10000"/>
                  <a:gd name="connsiteX890" fmla="*/ 6876 w 10000"/>
                  <a:gd name="connsiteY890" fmla="*/ 816 h 10000"/>
                  <a:gd name="connsiteX891" fmla="*/ 6904 w 10000"/>
                  <a:gd name="connsiteY891" fmla="*/ 798 h 10000"/>
                  <a:gd name="connsiteX892" fmla="*/ 6934 w 10000"/>
                  <a:gd name="connsiteY892" fmla="*/ 798 h 10000"/>
                  <a:gd name="connsiteX893" fmla="*/ 6948 w 10000"/>
                  <a:gd name="connsiteY893" fmla="*/ 843 h 10000"/>
                  <a:gd name="connsiteX894" fmla="*/ 6959 w 10000"/>
                  <a:gd name="connsiteY894" fmla="*/ 889 h 10000"/>
                  <a:gd name="connsiteX895" fmla="*/ 6973 w 10000"/>
                  <a:gd name="connsiteY895" fmla="*/ 943 h 10000"/>
                  <a:gd name="connsiteX896" fmla="*/ 7006 w 10000"/>
                  <a:gd name="connsiteY896" fmla="*/ 1028 h 10000"/>
                  <a:gd name="connsiteX897" fmla="*/ 7056 w 10000"/>
                  <a:gd name="connsiteY897" fmla="*/ 1092 h 10000"/>
                  <a:gd name="connsiteX898" fmla="*/ 7169 w 10000"/>
                  <a:gd name="connsiteY898" fmla="*/ 1304 h 10000"/>
                  <a:gd name="connsiteX899" fmla="*/ 7116 w 10000"/>
                  <a:gd name="connsiteY899" fmla="*/ 1547 h 10000"/>
                  <a:gd name="connsiteX900" fmla="*/ 7150 w 10000"/>
                  <a:gd name="connsiteY900" fmla="*/ 1691 h 10000"/>
                  <a:gd name="connsiteX901" fmla="*/ 7078 w 10000"/>
                  <a:gd name="connsiteY901" fmla="*/ 1750 h 10000"/>
                  <a:gd name="connsiteX902" fmla="*/ 7086 w 10000"/>
                  <a:gd name="connsiteY902" fmla="*/ 1894 h 10000"/>
                  <a:gd name="connsiteX903" fmla="*/ 7111 w 10000"/>
                  <a:gd name="connsiteY903" fmla="*/ 1903 h 10000"/>
                  <a:gd name="connsiteX904" fmla="*/ 7150 w 10000"/>
                  <a:gd name="connsiteY904" fmla="*/ 2025 h 10000"/>
                  <a:gd name="connsiteX905" fmla="*/ 7232 w 10000"/>
                  <a:gd name="connsiteY905" fmla="*/ 2048 h 10000"/>
                  <a:gd name="connsiteX906" fmla="*/ 7296 w 10000"/>
                  <a:gd name="connsiteY906" fmla="*/ 2061 h 10000"/>
                  <a:gd name="connsiteX907" fmla="*/ 7434 w 10000"/>
                  <a:gd name="connsiteY907" fmla="*/ 2093 h 10000"/>
                  <a:gd name="connsiteX908" fmla="*/ 7586 w 10000"/>
                  <a:gd name="connsiteY908" fmla="*/ 2115 h 10000"/>
                  <a:gd name="connsiteX909" fmla="*/ 7748 w 10000"/>
                  <a:gd name="connsiteY909" fmla="*/ 2115 h 10000"/>
                  <a:gd name="connsiteX910" fmla="*/ 7826 w 10000"/>
                  <a:gd name="connsiteY910" fmla="*/ 1917 h 10000"/>
                  <a:gd name="connsiteX911" fmla="*/ 8068 w 10000"/>
                  <a:gd name="connsiteY911" fmla="*/ 1922 h 10000"/>
                  <a:gd name="connsiteX912" fmla="*/ 8132 w 10000"/>
                  <a:gd name="connsiteY912" fmla="*/ 1890 h 10000"/>
                  <a:gd name="connsiteX913" fmla="*/ 8220 w 10000"/>
                  <a:gd name="connsiteY913" fmla="*/ 1849 h 10000"/>
                  <a:gd name="connsiteX914" fmla="*/ 8251 w 10000"/>
                  <a:gd name="connsiteY914" fmla="*/ 1863 h 10000"/>
                  <a:gd name="connsiteX915" fmla="*/ 8270 w 10000"/>
                  <a:gd name="connsiteY915" fmla="*/ 1867 h 10000"/>
                  <a:gd name="connsiteX916" fmla="*/ 8366 w 10000"/>
                  <a:gd name="connsiteY916" fmla="*/ 1854 h 10000"/>
                  <a:gd name="connsiteX917" fmla="*/ 8422 w 10000"/>
                  <a:gd name="connsiteY917" fmla="*/ 1849 h 10000"/>
                  <a:gd name="connsiteX918" fmla="*/ 8413 w 10000"/>
                  <a:gd name="connsiteY918" fmla="*/ 2061 h 10000"/>
                  <a:gd name="connsiteX919" fmla="*/ 8460 w 10000"/>
                  <a:gd name="connsiteY919" fmla="*/ 2106 h 10000"/>
                  <a:gd name="connsiteX920" fmla="*/ 8471 w 10000"/>
                  <a:gd name="connsiteY920" fmla="*/ 2179 h 10000"/>
                  <a:gd name="connsiteX921" fmla="*/ 8493 w 10000"/>
                  <a:gd name="connsiteY921" fmla="*/ 2643 h 10000"/>
                  <a:gd name="connsiteX922" fmla="*/ 8493 w 10000"/>
                  <a:gd name="connsiteY922" fmla="*/ 2657 h 10000"/>
                  <a:gd name="connsiteX923" fmla="*/ 8631 w 10000"/>
                  <a:gd name="connsiteY923" fmla="*/ 2576 h 10000"/>
                  <a:gd name="connsiteX924" fmla="*/ 8662 w 10000"/>
                  <a:gd name="connsiteY924" fmla="*/ 2580 h 10000"/>
                  <a:gd name="connsiteX925" fmla="*/ 8830 w 10000"/>
                  <a:gd name="connsiteY925" fmla="*/ 2652 h 10000"/>
                  <a:gd name="connsiteX926" fmla="*/ 8871 w 10000"/>
                  <a:gd name="connsiteY926" fmla="*/ 2693 h 10000"/>
                  <a:gd name="connsiteX927" fmla="*/ 8891 w 10000"/>
                  <a:gd name="connsiteY927" fmla="*/ 2684 h 10000"/>
                  <a:gd name="connsiteX928" fmla="*/ 8954 w 10000"/>
                  <a:gd name="connsiteY928" fmla="*/ 2670 h 10000"/>
                  <a:gd name="connsiteX929" fmla="*/ 9042 w 10000"/>
                  <a:gd name="connsiteY929" fmla="*/ 2711 h 10000"/>
                  <a:gd name="connsiteX930" fmla="*/ 9076 w 10000"/>
                  <a:gd name="connsiteY930" fmla="*/ 2824 h 10000"/>
                  <a:gd name="connsiteX931" fmla="*/ 9081 w 10000"/>
                  <a:gd name="connsiteY931" fmla="*/ 2824 h 10000"/>
                  <a:gd name="connsiteX932" fmla="*/ 9136 w 10000"/>
                  <a:gd name="connsiteY932" fmla="*/ 2801 h 10000"/>
                  <a:gd name="connsiteX933" fmla="*/ 9194 w 10000"/>
                  <a:gd name="connsiteY933" fmla="*/ 2950 h 10000"/>
                  <a:gd name="connsiteX934" fmla="*/ 9208 w 10000"/>
                  <a:gd name="connsiteY934" fmla="*/ 2950 h 10000"/>
                  <a:gd name="connsiteX935" fmla="*/ 9393 w 10000"/>
                  <a:gd name="connsiteY935" fmla="*/ 2972 h 10000"/>
                  <a:gd name="connsiteX936" fmla="*/ 9627 w 10000"/>
                  <a:gd name="connsiteY936" fmla="*/ 2986 h 10000"/>
                  <a:gd name="connsiteX937" fmla="*/ 9622 w 10000"/>
                  <a:gd name="connsiteY937" fmla="*/ 3153 h 10000"/>
                  <a:gd name="connsiteX938" fmla="*/ 9719 w 10000"/>
                  <a:gd name="connsiteY938" fmla="*/ 3153 h 10000"/>
                  <a:gd name="connsiteX939" fmla="*/ 9719 w 10000"/>
                  <a:gd name="connsiteY939" fmla="*/ 3771 h 10000"/>
                  <a:gd name="connsiteX940" fmla="*/ 9719 w 10000"/>
                  <a:gd name="connsiteY940" fmla="*/ 4339 h 10000"/>
                  <a:gd name="connsiteX941" fmla="*/ 9719 w 10000"/>
                  <a:gd name="connsiteY941" fmla="*/ 4799 h 10000"/>
                  <a:gd name="connsiteX942" fmla="*/ 9757 w 10000"/>
                  <a:gd name="connsiteY942" fmla="*/ 4817 h 10000"/>
                  <a:gd name="connsiteX943" fmla="*/ 9757 w 10000"/>
                  <a:gd name="connsiteY943" fmla="*/ 4917 h 10000"/>
                  <a:gd name="connsiteX944" fmla="*/ 9677 w 10000"/>
                  <a:gd name="connsiteY944" fmla="*/ 4944 h 10000"/>
                  <a:gd name="connsiteX945" fmla="*/ 9586 w 10000"/>
                  <a:gd name="connsiteY945" fmla="*/ 5065 h 10000"/>
                  <a:gd name="connsiteX946" fmla="*/ 9556 w 10000"/>
                  <a:gd name="connsiteY946" fmla="*/ 5156 h 10000"/>
                  <a:gd name="connsiteX947" fmla="*/ 9523 w 10000"/>
                  <a:gd name="connsiteY947" fmla="*/ 5120 h 10000"/>
                  <a:gd name="connsiteX948" fmla="*/ 9506 w 10000"/>
                  <a:gd name="connsiteY948" fmla="*/ 5156 h 10000"/>
                  <a:gd name="connsiteX949" fmla="*/ 9514 w 10000"/>
                  <a:gd name="connsiteY949" fmla="*/ 5219 h 10000"/>
                  <a:gd name="connsiteX950" fmla="*/ 9514 w 10000"/>
                  <a:gd name="connsiteY950" fmla="*/ 5237 h 10000"/>
                  <a:gd name="connsiteX951" fmla="*/ 9492 w 10000"/>
                  <a:gd name="connsiteY951" fmla="*/ 5304 h 10000"/>
                  <a:gd name="connsiteX952" fmla="*/ 9484 w 10000"/>
                  <a:gd name="connsiteY952" fmla="*/ 5363 h 10000"/>
                  <a:gd name="connsiteX953" fmla="*/ 9481 w 10000"/>
                  <a:gd name="connsiteY953" fmla="*/ 5422 h 10000"/>
                  <a:gd name="connsiteX954" fmla="*/ 9490 w 10000"/>
                  <a:gd name="connsiteY954" fmla="*/ 5553 h 10000"/>
                  <a:gd name="connsiteX955" fmla="*/ 9484 w 10000"/>
                  <a:gd name="connsiteY955" fmla="*/ 5566 h 10000"/>
                  <a:gd name="connsiteX956" fmla="*/ 9473 w 10000"/>
                  <a:gd name="connsiteY956" fmla="*/ 5602 h 10000"/>
                  <a:gd name="connsiteX957" fmla="*/ 9467 w 10000"/>
                  <a:gd name="connsiteY957" fmla="*/ 5620 h 10000"/>
                  <a:gd name="connsiteX958" fmla="*/ 9467 w 10000"/>
                  <a:gd name="connsiteY958" fmla="*/ 5656 h 10000"/>
                  <a:gd name="connsiteX959" fmla="*/ 9467 w 10000"/>
                  <a:gd name="connsiteY959" fmla="*/ 5661 h 10000"/>
                  <a:gd name="connsiteX960" fmla="*/ 9476 w 10000"/>
                  <a:gd name="connsiteY960" fmla="*/ 5661 h 10000"/>
                  <a:gd name="connsiteX961" fmla="*/ 9481 w 10000"/>
                  <a:gd name="connsiteY961" fmla="*/ 5670 h 10000"/>
                  <a:gd name="connsiteX962" fmla="*/ 9490 w 10000"/>
                  <a:gd name="connsiteY962" fmla="*/ 5670 h 10000"/>
                  <a:gd name="connsiteX963" fmla="*/ 9501 w 10000"/>
                  <a:gd name="connsiteY963" fmla="*/ 5670 h 10000"/>
                  <a:gd name="connsiteX964" fmla="*/ 9523 w 10000"/>
                  <a:gd name="connsiteY964" fmla="*/ 5670 h 10000"/>
                  <a:gd name="connsiteX965" fmla="*/ 9556 w 10000"/>
                  <a:gd name="connsiteY965" fmla="*/ 5661 h 10000"/>
                  <a:gd name="connsiteX966" fmla="*/ 9578 w 10000"/>
                  <a:gd name="connsiteY966" fmla="*/ 5656 h 10000"/>
                  <a:gd name="connsiteX967" fmla="*/ 9597 w 10000"/>
                  <a:gd name="connsiteY967" fmla="*/ 5647 h 10000"/>
                  <a:gd name="connsiteX968" fmla="*/ 9661 w 10000"/>
                  <a:gd name="connsiteY968" fmla="*/ 5602 h 10000"/>
                  <a:gd name="connsiteX969" fmla="*/ 9716 w 10000"/>
                  <a:gd name="connsiteY969" fmla="*/ 5580 h 10000"/>
                  <a:gd name="connsiteX970" fmla="*/ 9724 w 10000"/>
                  <a:gd name="connsiteY970" fmla="*/ 5629 h 10000"/>
                  <a:gd name="connsiteX971" fmla="*/ 9741 w 10000"/>
                  <a:gd name="connsiteY971" fmla="*/ 5670 h 10000"/>
                  <a:gd name="connsiteX972" fmla="*/ 9749 w 10000"/>
                  <a:gd name="connsiteY972" fmla="*/ 5706 h 10000"/>
                  <a:gd name="connsiteX973" fmla="*/ 9749 w 10000"/>
                  <a:gd name="connsiteY973" fmla="*/ 5719 h 10000"/>
                  <a:gd name="connsiteX974" fmla="*/ 9771 w 10000"/>
                  <a:gd name="connsiteY974" fmla="*/ 5719 h 10000"/>
                  <a:gd name="connsiteX975" fmla="*/ 9799 w 10000"/>
                  <a:gd name="connsiteY975" fmla="*/ 5719 h 10000"/>
                  <a:gd name="connsiteX976" fmla="*/ 9837 w 10000"/>
                  <a:gd name="connsiteY976" fmla="*/ 5737 h 10000"/>
                  <a:gd name="connsiteX977" fmla="*/ 9901 w 10000"/>
                  <a:gd name="connsiteY977" fmla="*/ 5774 h 10000"/>
                  <a:gd name="connsiteX978" fmla="*/ 9967 w 10000"/>
                  <a:gd name="connsiteY978" fmla="*/ 5805 h 10000"/>
                  <a:gd name="connsiteX979" fmla="*/ 9981 w 10000"/>
                  <a:gd name="connsiteY979" fmla="*/ 5814 h 10000"/>
                  <a:gd name="connsiteX980" fmla="*/ 10000 w 10000"/>
                  <a:gd name="connsiteY980" fmla="*/ 5922 h 10000"/>
                  <a:gd name="connsiteX981" fmla="*/ 9909 w 10000"/>
                  <a:gd name="connsiteY981" fmla="*/ 5895 h 10000"/>
                  <a:gd name="connsiteX982" fmla="*/ 9868 w 10000"/>
                  <a:gd name="connsiteY982" fmla="*/ 5949 h 10000"/>
                  <a:gd name="connsiteX983" fmla="*/ 9845 w 10000"/>
                  <a:gd name="connsiteY983" fmla="*/ 5963 h 10000"/>
                  <a:gd name="connsiteX984" fmla="*/ 9691 w 10000"/>
                  <a:gd name="connsiteY984" fmla="*/ 5995 h 10000"/>
                  <a:gd name="connsiteX985" fmla="*/ 9619 w 10000"/>
                  <a:gd name="connsiteY985" fmla="*/ 6053 h 10000"/>
                  <a:gd name="connsiteX986" fmla="*/ 9534 w 10000"/>
                  <a:gd name="connsiteY986" fmla="*/ 6130 h 10000"/>
                  <a:gd name="connsiteX987" fmla="*/ 9517 w 10000"/>
                  <a:gd name="connsiteY987" fmla="*/ 6157 h 10000"/>
                  <a:gd name="connsiteX988" fmla="*/ 9501 w 10000"/>
                  <a:gd name="connsiteY988" fmla="*/ 6220 h 10000"/>
                  <a:gd name="connsiteX989" fmla="*/ 9501 w 10000"/>
                  <a:gd name="connsiteY989" fmla="*/ 6292 h 10000"/>
                  <a:gd name="connsiteX990" fmla="*/ 9492 w 10000"/>
                  <a:gd name="connsiteY990" fmla="*/ 6306 h 10000"/>
                  <a:gd name="connsiteX991" fmla="*/ 9445 w 10000"/>
                  <a:gd name="connsiteY991" fmla="*/ 6355 h 10000"/>
                  <a:gd name="connsiteX992" fmla="*/ 9409 w 10000"/>
                  <a:gd name="connsiteY992" fmla="*/ 6396 h 10000"/>
                  <a:gd name="connsiteX993" fmla="*/ 9379 w 10000"/>
                  <a:gd name="connsiteY993" fmla="*/ 6446 h 10000"/>
                  <a:gd name="connsiteX994" fmla="*/ 9332 w 10000"/>
                  <a:gd name="connsiteY994" fmla="*/ 6594 h 10000"/>
                  <a:gd name="connsiteX995" fmla="*/ 9183 w 10000"/>
                  <a:gd name="connsiteY995" fmla="*/ 6536 h 10000"/>
                  <a:gd name="connsiteX996" fmla="*/ 9169 w 10000"/>
                  <a:gd name="connsiteY996" fmla="*/ 6536 h 10000"/>
                  <a:gd name="connsiteX997" fmla="*/ 9161 w 10000"/>
                  <a:gd name="connsiteY997" fmla="*/ 6540 h 10000"/>
                  <a:gd name="connsiteX998" fmla="*/ 9139 w 10000"/>
                  <a:gd name="connsiteY998" fmla="*/ 6522 h 10000"/>
                  <a:gd name="connsiteX999" fmla="*/ 9128 w 10000"/>
                  <a:gd name="connsiteY999" fmla="*/ 6513 h 10000"/>
                  <a:gd name="connsiteX1000" fmla="*/ 9114 w 10000"/>
                  <a:gd name="connsiteY1000" fmla="*/ 6527 h 10000"/>
                  <a:gd name="connsiteX1001" fmla="*/ 9103 w 10000"/>
                  <a:gd name="connsiteY1001" fmla="*/ 6567 h 10000"/>
                  <a:gd name="connsiteX1002" fmla="*/ 9095 w 10000"/>
                  <a:gd name="connsiteY1002" fmla="*/ 6604 h 10000"/>
                  <a:gd name="connsiteX1003" fmla="*/ 9081 w 10000"/>
                  <a:gd name="connsiteY1003" fmla="*/ 6644 h 10000"/>
                  <a:gd name="connsiteX1004" fmla="*/ 9076 w 10000"/>
                  <a:gd name="connsiteY1004" fmla="*/ 6631 h 10000"/>
                  <a:gd name="connsiteX1005" fmla="*/ 9059 w 10000"/>
                  <a:gd name="connsiteY1005" fmla="*/ 6594 h 10000"/>
                  <a:gd name="connsiteX1006" fmla="*/ 9040 w 10000"/>
                  <a:gd name="connsiteY1006" fmla="*/ 6549 h 10000"/>
                  <a:gd name="connsiteX1007" fmla="*/ 9026 w 10000"/>
                  <a:gd name="connsiteY1007" fmla="*/ 6522 h 10000"/>
                  <a:gd name="connsiteX1008" fmla="*/ 9007 w 10000"/>
                  <a:gd name="connsiteY1008" fmla="*/ 6522 h 10000"/>
                  <a:gd name="connsiteX1009" fmla="*/ 9001 w 10000"/>
                  <a:gd name="connsiteY1009" fmla="*/ 6536 h 10000"/>
                  <a:gd name="connsiteX1010" fmla="*/ 8998 w 10000"/>
                  <a:gd name="connsiteY1010" fmla="*/ 6576 h 10000"/>
                  <a:gd name="connsiteX1011" fmla="*/ 8987 w 10000"/>
                  <a:gd name="connsiteY1011" fmla="*/ 6590 h 10000"/>
                  <a:gd name="connsiteX1012" fmla="*/ 8954 w 10000"/>
                  <a:gd name="connsiteY1012" fmla="*/ 6617 h 10000"/>
                  <a:gd name="connsiteX1013" fmla="*/ 8927 w 10000"/>
                  <a:gd name="connsiteY1013" fmla="*/ 6622 h 10000"/>
                  <a:gd name="connsiteX1014" fmla="*/ 8888 w 10000"/>
                  <a:gd name="connsiteY1014" fmla="*/ 6590 h 10000"/>
                  <a:gd name="connsiteX1015" fmla="*/ 8880 w 10000"/>
                  <a:gd name="connsiteY1015" fmla="*/ 6567 h 10000"/>
                  <a:gd name="connsiteX1016" fmla="*/ 8866 w 10000"/>
                  <a:gd name="connsiteY1016" fmla="*/ 6549 h 10000"/>
                  <a:gd name="connsiteX1017" fmla="*/ 8849 w 10000"/>
                  <a:gd name="connsiteY1017" fmla="*/ 6513 h 10000"/>
                  <a:gd name="connsiteX1018" fmla="*/ 8847 w 10000"/>
                  <a:gd name="connsiteY1018" fmla="*/ 6527 h 10000"/>
                  <a:gd name="connsiteX1019" fmla="*/ 8838 w 10000"/>
                  <a:gd name="connsiteY1019" fmla="*/ 6563 h 10000"/>
                  <a:gd name="connsiteX1020" fmla="*/ 8833 w 10000"/>
                  <a:gd name="connsiteY1020" fmla="*/ 6576 h 10000"/>
                  <a:gd name="connsiteX1021" fmla="*/ 8822 w 10000"/>
                  <a:gd name="connsiteY1021" fmla="*/ 6567 h 10000"/>
                  <a:gd name="connsiteX1022" fmla="*/ 8813 w 10000"/>
                  <a:gd name="connsiteY1022" fmla="*/ 6567 h 10000"/>
                  <a:gd name="connsiteX1023" fmla="*/ 8800 w 10000"/>
                  <a:gd name="connsiteY1023" fmla="*/ 6581 h 10000"/>
                  <a:gd name="connsiteX1024" fmla="*/ 8778 w 10000"/>
                  <a:gd name="connsiteY1024" fmla="*/ 6604 h 10000"/>
                  <a:gd name="connsiteX1025" fmla="*/ 8769 w 10000"/>
                  <a:gd name="connsiteY1025" fmla="*/ 6617 h 10000"/>
                  <a:gd name="connsiteX1026" fmla="*/ 8786 w 10000"/>
                  <a:gd name="connsiteY1026" fmla="*/ 6667 h 10000"/>
                  <a:gd name="connsiteX1027" fmla="*/ 8800 w 10000"/>
                  <a:gd name="connsiteY1027" fmla="*/ 6725 h 10000"/>
                  <a:gd name="connsiteX1028" fmla="*/ 8822 w 10000"/>
                  <a:gd name="connsiteY1028" fmla="*/ 6779 h 10000"/>
                  <a:gd name="connsiteX1029" fmla="*/ 8833 w 10000"/>
                  <a:gd name="connsiteY1029" fmla="*/ 6775 h 10000"/>
                  <a:gd name="connsiteX1030" fmla="*/ 8847 w 10000"/>
                  <a:gd name="connsiteY1030" fmla="*/ 6766 h 10000"/>
                  <a:gd name="connsiteX1031" fmla="*/ 8866 w 10000"/>
                  <a:gd name="connsiteY1031" fmla="*/ 6748 h 10000"/>
                  <a:gd name="connsiteX1032" fmla="*/ 8874 w 10000"/>
                  <a:gd name="connsiteY1032" fmla="*/ 6752 h 10000"/>
                  <a:gd name="connsiteX1033" fmla="*/ 8882 w 10000"/>
                  <a:gd name="connsiteY1033" fmla="*/ 6766 h 10000"/>
                  <a:gd name="connsiteX1034" fmla="*/ 8896 w 10000"/>
                  <a:gd name="connsiteY1034" fmla="*/ 6811 h 10000"/>
                  <a:gd name="connsiteX1035" fmla="*/ 8913 w 10000"/>
                  <a:gd name="connsiteY1035" fmla="*/ 6856 h 10000"/>
                  <a:gd name="connsiteX1036" fmla="*/ 8927 w 10000"/>
                  <a:gd name="connsiteY1036" fmla="*/ 6897 h 10000"/>
                  <a:gd name="connsiteX1037" fmla="*/ 8943 w 10000"/>
                  <a:gd name="connsiteY1037" fmla="*/ 6946 h 10000"/>
                  <a:gd name="connsiteX1038" fmla="*/ 8951 w 10000"/>
                  <a:gd name="connsiteY1038" fmla="*/ 6973 h 10000"/>
                  <a:gd name="connsiteX1039" fmla="*/ 8954 w 10000"/>
                  <a:gd name="connsiteY1039" fmla="*/ 6996 h 10000"/>
                  <a:gd name="connsiteX1040" fmla="*/ 8960 w 10000"/>
                  <a:gd name="connsiteY1040" fmla="*/ 7023 h 10000"/>
                  <a:gd name="connsiteX1041" fmla="*/ 8979 w 10000"/>
                  <a:gd name="connsiteY1041" fmla="*/ 7014 h 10000"/>
                  <a:gd name="connsiteX1042" fmla="*/ 8998 w 10000"/>
                  <a:gd name="connsiteY1042" fmla="*/ 6906 h 10000"/>
                  <a:gd name="connsiteX1043" fmla="*/ 9015 w 10000"/>
                  <a:gd name="connsiteY1043" fmla="*/ 6910 h 10000"/>
                  <a:gd name="connsiteX1044" fmla="*/ 9026 w 10000"/>
                  <a:gd name="connsiteY1044" fmla="*/ 6910 h 10000"/>
                  <a:gd name="connsiteX1045" fmla="*/ 9048 w 10000"/>
                  <a:gd name="connsiteY1045" fmla="*/ 6906 h 10000"/>
                  <a:gd name="connsiteX1046" fmla="*/ 9065 w 10000"/>
                  <a:gd name="connsiteY1046" fmla="*/ 6897 h 10000"/>
                  <a:gd name="connsiteX1047" fmla="*/ 9076 w 10000"/>
                  <a:gd name="connsiteY1047" fmla="*/ 6892 h 10000"/>
                  <a:gd name="connsiteX1048" fmla="*/ 9084 w 10000"/>
                  <a:gd name="connsiteY1048" fmla="*/ 6883 h 10000"/>
                  <a:gd name="connsiteX1049" fmla="*/ 9095 w 10000"/>
                  <a:gd name="connsiteY1049" fmla="*/ 6892 h 10000"/>
                  <a:gd name="connsiteX1050" fmla="*/ 9106 w 10000"/>
                  <a:gd name="connsiteY1050" fmla="*/ 6897 h 10000"/>
                  <a:gd name="connsiteX1051" fmla="*/ 9211 w 10000"/>
                  <a:gd name="connsiteY1051" fmla="*/ 7009 h 10000"/>
                  <a:gd name="connsiteX1052" fmla="*/ 9227 w 10000"/>
                  <a:gd name="connsiteY1052" fmla="*/ 7064 h 10000"/>
                  <a:gd name="connsiteX1053" fmla="*/ 9225 w 10000"/>
                  <a:gd name="connsiteY1053" fmla="*/ 7068 h 10000"/>
                  <a:gd name="connsiteX1054" fmla="*/ 9219 w 10000"/>
                  <a:gd name="connsiteY1054" fmla="*/ 7077 h 10000"/>
                  <a:gd name="connsiteX1055" fmla="*/ 9208 w 10000"/>
                  <a:gd name="connsiteY1055" fmla="*/ 7082 h 10000"/>
                  <a:gd name="connsiteX1056" fmla="*/ 9194 w 10000"/>
                  <a:gd name="connsiteY1056" fmla="*/ 7113 h 10000"/>
                  <a:gd name="connsiteX1057" fmla="*/ 9164 w 10000"/>
                  <a:gd name="connsiteY1057" fmla="*/ 7127 h 10000"/>
                  <a:gd name="connsiteX1058" fmla="*/ 9161 w 10000"/>
                  <a:gd name="connsiteY1058" fmla="*/ 7127 h 10000"/>
                  <a:gd name="connsiteX1059" fmla="*/ 9156 w 10000"/>
                  <a:gd name="connsiteY1059" fmla="*/ 7131 h 10000"/>
                  <a:gd name="connsiteX1060" fmla="*/ 9156 w 10000"/>
                  <a:gd name="connsiteY1060" fmla="*/ 7145 h 10000"/>
                  <a:gd name="connsiteX1061" fmla="*/ 9128 w 10000"/>
                  <a:gd name="connsiteY1061" fmla="*/ 7194 h 10000"/>
                  <a:gd name="connsiteX1062" fmla="*/ 9114 w 10000"/>
                  <a:gd name="connsiteY1062" fmla="*/ 7226 h 10000"/>
                  <a:gd name="connsiteX1063" fmla="*/ 9089 w 10000"/>
                  <a:gd name="connsiteY1063" fmla="*/ 7226 h 10000"/>
                  <a:gd name="connsiteX1064" fmla="*/ 9067 w 10000"/>
                  <a:gd name="connsiteY1064" fmla="*/ 7276 h 10000"/>
                  <a:gd name="connsiteX1065" fmla="*/ 9059 w 10000"/>
                  <a:gd name="connsiteY1065" fmla="*/ 7298 h 10000"/>
                  <a:gd name="connsiteX1066" fmla="*/ 9040 w 10000"/>
                  <a:gd name="connsiteY1066" fmla="*/ 7312 h 10000"/>
                  <a:gd name="connsiteX1067" fmla="*/ 8951 w 10000"/>
                  <a:gd name="connsiteY1067" fmla="*/ 7339 h 10000"/>
                  <a:gd name="connsiteX1068" fmla="*/ 8841 w 10000"/>
                  <a:gd name="connsiteY1068" fmla="*/ 7366 h 10000"/>
                  <a:gd name="connsiteX1069" fmla="*/ 8813 w 10000"/>
                  <a:gd name="connsiteY1069" fmla="*/ 7384 h 10000"/>
                  <a:gd name="connsiteX1070" fmla="*/ 8800 w 10000"/>
                  <a:gd name="connsiteY1070" fmla="*/ 7397 h 10000"/>
                  <a:gd name="connsiteX1071" fmla="*/ 8791 w 10000"/>
                  <a:gd name="connsiteY1071" fmla="*/ 7397 h 10000"/>
                  <a:gd name="connsiteX1072" fmla="*/ 8786 w 10000"/>
                  <a:gd name="connsiteY1072" fmla="*/ 7582 h 10000"/>
                  <a:gd name="connsiteX1073" fmla="*/ 8775 w 10000"/>
                  <a:gd name="connsiteY1073" fmla="*/ 7591 h 10000"/>
                  <a:gd name="connsiteX1074" fmla="*/ 8753 w 10000"/>
                  <a:gd name="connsiteY1074" fmla="*/ 7614 h 10000"/>
                  <a:gd name="connsiteX1075" fmla="*/ 8711 w 10000"/>
                  <a:gd name="connsiteY1075" fmla="*/ 7627 h 10000"/>
                  <a:gd name="connsiteX1076" fmla="*/ 8670 w 10000"/>
                  <a:gd name="connsiteY1076" fmla="*/ 7645 h 10000"/>
                  <a:gd name="connsiteX1077" fmla="*/ 8645 w 10000"/>
                  <a:gd name="connsiteY1077" fmla="*/ 7659 h 10000"/>
                  <a:gd name="connsiteX1078" fmla="*/ 8620 w 10000"/>
                  <a:gd name="connsiteY1078" fmla="*/ 7673 h 10000"/>
                  <a:gd name="connsiteX1079" fmla="*/ 8598 w 10000"/>
                  <a:gd name="connsiteY1079" fmla="*/ 7695 h 10000"/>
                  <a:gd name="connsiteX1080" fmla="*/ 8576 w 10000"/>
                  <a:gd name="connsiteY1080" fmla="*/ 7736 h 10000"/>
                  <a:gd name="connsiteX1081" fmla="*/ 8568 w 10000"/>
                  <a:gd name="connsiteY1081" fmla="*/ 7740 h 10000"/>
                  <a:gd name="connsiteX1082" fmla="*/ 8551 w 10000"/>
                  <a:gd name="connsiteY1082" fmla="*/ 7740 h 10000"/>
                  <a:gd name="connsiteX1083" fmla="*/ 8526 w 10000"/>
                  <a:gd name="connsiteY1083" fmla="*/ 7727 h 10000"/>
                  <a:gd name="connsiteX1084" fmla="*/ 8493 w 10000"/>
                  <a:gd name="connsiteY1084" fmla="*/ 7713 h 10000"/>
                  <a:gd name="connsiteX1085" fmla="*/ 8463 w 10000"/>
                  <a:gd name="connsiteY1085" fmla="*/ 7709 h 10000"/>
                  <a:gd name="connsiteX1086" fmla="*/ 8430 w 10000"/>
                  <a:gd name="connsiteY1086" fmla="*/ 7695 h 10000"/>
                  <a:gd name="connsiteX1087" fmla="*/ 8397 w 10000"/>
                  <a:gd name="connsiteY1087" fmla="*/ 7682 h 10000"/>
                  <a:gd name="connsiteX1088" fmla="*/ 8372 w 10000"/>
                  <a:gd name="connsiteY1088" fmla="*/ 7682 h 10000"/>
                  <a:gd name="connsiteX1089" fmla="*/ 8355 w 10000"/>
                  <a:gd name="connsiteY1089" fmla="*/ 7686 h 10000"/>
                  <a:gd name="connsiteX1090" fmla="*/ 8350 w 10000"/>
                  <a:gd name="connsiteY1090" fmla="*/ 7709 h 10000"/>
                  <a:gd name="connsiteX1091" fmla="*/ 8339 w 10000"/>
                  <a:gd name="connsiteY1091" fmla="*/ 7740 h 10000"/>
                  <a:gd name="connsiteX1092" fmla="*/ 8328 w 10000"/>
                  <a:gd name="connsiteY1092" fmla="*/ 7772 h 10000"/>
                  <a:gd name="connsiteX1093" fmla="*/ 8317 w 10000"/>
                  <a:gd name="connsiteY1093" fmla="*/ 7785 h 10000"/>
                  <a:gd name="connsiteX1094" fmla="*/ 8292 w 10000"/>
                  <a:gd name="connsiteY1094" fmla="*/ 7812 h 10000"/>
                  <a:gd name="connsiteX1095" fmla="*/ 8284 w 10000"/>
                  <a:gd name="connsiteY1095" fmla="*/ 7817 h 10000"/>
                  <a:gd name="connsiteX1096" fmla="*/ 8270 w 10000"/>
                  <a:gd name="connsiteY1096" fmla="*/ 7857 h 10000"/>
                  <a:gd name="connsiteX1097" fmla="*/ 8251 w 10000"/>
                  <a:gd name="connsiteY1097" fmla="*/ 7916 h 10000"/>
                  <a:gd name="connsiteX1098" fmla="*/ 8223 w 10000"/>
                  <a:gd name="connsiteY1098" fmla="*/ 8002 h 10000"/>
                  <a:gd name="connsiteX1099" fmla="*/ 8206 w 10000"/>
                  <a:gd name="connsiteY1099" fmla="*/ 8051 h 10000"/>
                  <a:gd name="connsiteX1100" fmla="*/ 8198 w 10000"/>
                  <a:gd name="connsiteY1100" fmla="*/ 8056 h 10000"/>
                  <a:gd name="connsiteX1101" fmla="*/ 8179 w 10000"/>
                  <a:gd name="connsiteY1101" fmla="*/ 8065 h 10000"/>
                  <a:gd name="connsiteX1102" fmla="*/ 8140 w 10000"/>
                  <a:gd name="connsiteY1102" fmla="*/ 8074 h 10000"/>
                  <a:gd name="connsiteX1103" fmla="*/ 8102 w 10000"/>
                  <a:gd name="connsiteY1103" fmla="*/ 8088 h 10000"/>
                  <a:gd name="connsiteX1104" fmla="*/ 8068 w 10000"/>
                  <a:gd name="connsiteY1104" fmla="*/ 8092 h 10000"/>
                  <a:gd name="connsiteX1105" fmla="*/ 8057 w 10000"/>
                  <a:gd name="connsiteY1105" fmla="*/ 8101 h 10000"/>
                  <a:gd name="connsiteX1106" fmla="*/ 8057 w 10000"/>
                  <a:gd name="connsiteY1106" fmla="*/ 8128 h 10000"/>
                  <a:gd name="connsiteX1107" fmla="*/ 8052 w 10000"/>
                  <a:gd name="connsiteY1107" fmla="*/ 8160 h 10000"/>
                  <a:gd name="connsiteX1108" fmla="*/ 8046 w 10000"/>
                  <a:gd name="connsiteY1108" fmla="*/ 8155 h 10000"/>
                  <a:gd name="connsiteX1109" fmla="*/ 8038 w 10000"/>
                  <a:gd name="connsiteY1109" fmla="*/ 8146 h 10000"/>
                  <a:gd name="connsiteX1110" fmla="*/ 8038 w 10000"/>
                  <a:gd name="connsiteY1110" fmla="*/ 8142 h 10000"/>
                  <a:gd name="connsiteX1111" fmla="*/ 8035 w 10000"/>
                  <a:gd name="connsiteY1111" fmla="*/ 8115 h 10000"/>
                  <a:gd name="connsiteX1112" fmla="*/ 8030 w 10000"/>
                  <a:gd name="connsiteY1112" fmla="*/ 8088 h 10000"/>
                  <a:gd name="connsiteX1113" fmla="*/ 8019 w 10000"/>
                  <a:gd name="connsiteY1113" fmla="*/ 8078 h 10000"/>
                  <a:gd name="connsiteX1114" fmla="*/ 8013 w 10000"/>
                  <a:gd name="connsiteY1114" fmla="*/ 8088 h 10000"/>
                  <a:gd name="connsiteX1115" fmla="*/ 7994 w 10000"/>
                  <a:gd name="connsiteY1115" fmla="*/ 8119 h 10000"/>
                  <a:gd name="connsiteX1116" fmla="*/ 7977 w 10000"/>
                  <a:gd name="connsiteY1116" fmla="*/ 8146 h 10000"/>
                  <a:gd name="connsiteX1117" fmla="*/ 7955 w 10000"/>
                  <a:gd name="connsiteY1117" fmla="*/ 8173 h 10000"/>
                  <a:gd name="connsiteX1118" fmla="*/ 7933 w 10000"/>
                  <a:gd name="connsiteY1118" fmla="*/ 8200 h 10000"/>
                  <a:gd name="connsiteX1119" fmla="*/ 7922 w 10000"/>
                  <a:gd name="connsiteY1119" fmla="*/ 8236 h 10000"/>
                  <a:gd name="connsiteX1120" fmla="*/ 7908 w 10000"/>
                  <a:gd name="connsiteY1120" fmla="*/ 8286 h 10000"/>
                  <a:gd name="connsiteX1121" fmla="*/ 7914 w 10000"/>
                  <a:gd name="connsiteY1121" fmla="*/ 8290 h 10000"/>
                  <a:gd name="connsiteX1122" fmla="*/ 7917 w 10000"/>
                  <a:gd name="connsiteY1122" fmla="*/ 8300 h 10000"/>
                  <a:gd name="connsiteX1123" fmla="*/ 7925 w 10000"/>
                  <a:gd name="connsiteY1123" fmla="*/ 8313 h 10000"/>
                  <a:gd name="connsiteX1124" fmla="*/ 7939 w 10000"/>
                  <a:gd name="connsiteY1124" fmla="*/ 8331 h 10000"/>
                  <a:gd name="connsiteX1125" fmla="*/ 7947 w 10000"/>
                  <a:gd name="connsiteY1125" fmla="*/ 8345 h 10000"/>
                  <a:gd name="connsiteX1126" fmla="*/ 7961 w 10000"/>
                  <a:gd name="connsiteY1126" fmla="*/ 8367 h 10000"/>
                  <a:gd name="connsiteX1127" fmla="*/ 7969 w 10000"/>
                  <a:gd name="connsiteY1127" fmla="*/ 8381 h 10000"/>
                  <a:gd name="connsiteX1128" fmla="*/ 7972 w 10000"/>
                  <a:gd name="connsiteY1128" fmla="*/ 8394 h 10000"/>
                  <a:gd name="connsiteX1129" fmla="*/ 7977 w 10000"/>
                  <a:gd name="connsiteY1129" fmla="*/ 8421 h 10000"/>
                  <a:gd name="connsiteX1130" fmla="*/ 7986 w 10000"/>
                  <a:gd name="connsiteY1130" fmla="*/ 8444 h 10000"/>
                  <a:gd name="connsiteX1131" fmla="*/ 7997 w 10000"/>
                  <a:gd name="connsiteY1131" fmla="*/ 8471 h 10000"/>
                  <a:gd name="connsiteX1132" fmla="*/ 7964 w 10000"/>
                  <a:gd name="connsiteY1132" fmla="*/ 8561 h 10000"/>
                  <a:gd name="connsiteX1133" fmla="*/ 7889 w 10000"/>
                  <a:gd name="connsiteY1133" fmla="*/ 8579 h 10000"/>
                  <a:gd name="connsiteX1134" fmla="*/ 7864 w 10000"/>
                  <a:gd name="connsiteY1134" fmla="*/ 8561 h 10000"/>
                  <a:gd name="connsiteX1135" fmla="*/ 7834 w 10000"/>
                  <a:gd name="connsiteY1135" fmla="*/ 8525 h 10000"/>
                  <a:gd name="connsiteX1136" fmla="*/ 7801 w 10000"/>
                  <a:gd name="connsiteY1136" fmla="*/ 8498 h 10000"/>
                  <a:gd name="connsiteX1137" fmla="*/ 7776 w 10000"/>
                  <a:gd name="connsiteY1137" fmla="*/ 8484 h 10000"/>
                  <a:gd name="connsiteX1138" fmla="*/ 7765 w 10000"/>
                  <a:gd name="connsiteY1138" fmla="*/ 8502 h 10000"/>
                  <a:gd name="connsiteX1139" fmla="*/ 7754 w 10000"/>
                  <a:gd name="connsiteY1139" fmla="*/ 8530 h 10000"/>
                  <a:gd name="connsiteX1140" fmla="*/ 7737 w 10000"/>
                  <a:gd name="connsiteY1140" fmla="*/ 8575 h 10000"/>
                  <a:gd name="connsiteX1141" fmla="*/ 7724 w 10000"/>
                  <a:gd name="connsiteY1141" fmla="*/ 8588 h 10000"/>
                  <a:gd name="connsiteX1142" fmla="*/ 7699 w 10000"/>
                  <a:gd name="connsiteY1142" fmla="*/ 8602 h 10000"/>
                  <a:gd name="connsiteX1143" fmla="*/ 7666 w 10000"/>
                  <a:gd name="connsiteY1143" fmla="*/ 8633 h 10000"/>
                  <a:gd name="connsiteX1144" fmla="*/ 7666 w 10000"/>
                  <a:gd name="connsiteY1144" fmla="*/ 8647 h 10000"/>
                  <a:gd name="connsiteX1145" fmla="*/ 7668 w 10000"/>
                  <a:gd name="connsiteY1145" fmla="*/ 8674 h 10000"/>
                  <a:gd name="connsiteX1146" fmla="*/ 7679 w 10000"/>
                  <a:gd name="connsiteY1146" fmla="*/ 8746 h 10000"/>
                  <a:gd name="connsiteX1147" fmla="*/ 7679 w 10000"/>
                  <a:gd name="connsiteY1147" fmla="*/ 8791 h 10000"/>
                  <a:gd name="connsiteX1148" fmla="*/ 7679 w 10000"/>
                  <a:gd name="connsiteY1148" fmla="*/ 8832 h 10000"/>
                  <a:gd name="connsiteX1149" fmla="*/ 7688 w 10000"/>
                  <a:gd name="connsiteY1149" fmla="*/ 8868 h 10000"/>
                  <a:gd name="connsiteX1150" fmla="*/ 7602 w 10000"/>
                  <a:gd name="connsiteY1150" fmla="*/ 8890 h 10000"/>
                  <a:gd name="connsiteX1151" fmla="*/ 7602 w 10000"/>
                  <a:gd name="connsiteY1151" fmla="*/ 8908 h 10000"/>
                  <a:gd name="connsiteX1152" fmla="*/ 7602 w 10000"/>
                  <a:gd name="connsiteY1152" fmla="*/ 8963 h 10000"/>
                  <a:gd name="connsiteX1153" fmla="*/ 7591 w 10000"/>
                  <a:gd name="connsiteY1153" fmla="*/ 8963 h 10000"/>
                  <a:gd name="connsiteX1154" fmla="*/ 7577 w 10000"/>
                  <a:gd name="connsiteY1154" fmla="*/ 8949 h 10000"/>
                  <a:gd name="connsiteX1155" fmla="*/ 7552 w 10000"/>
                  <a:gd name="connsiteY1155" fmla="*/ 8922 h 10000"/>
                  <a:gd name="connsiteX1156" fmla="*/ 7539 w 10000"/>
                  <a:gd name="connsiteY1156" fmla="*/ 8895 h 10000"/>
                  <a:gd name="connsiteX1157" fmla="*/ 7514 w 10000"/>
                  <a:gd name="connsiteY1157" fmla="*/ 8859 h 10000"/>
                  <a:gd name="connsiteX1158" fmla="*/ 7489 w 10000"/>
                  <a:gd name="connsiteY1158" fmla="*/ 8841 h 10000"/>
                  <a:gd name="connsiteX1159" fmla="*/ 7467 w 10000"/>
                  <a:gd name="connsiteY1159" fmla="*/ 8832 h 10000"/>
                  <a:gd name="connsiteX1160" fmla="*/ 7459 w 10000"/>
                  <a:gd name="connsiteY1160" fmla="*/ 8827 h 10000"/>
                  <a:gd name="connsiteX1161" fmla="*/ 7442 w 10000"/>
                  <a:gd name="connsiteY1161" fmla="*/ 8827 h 10000"/>
                  <a:gd name="connsiteX1162" fmla="*/ 7425 w 10000"/>
                  <a:gd name="connsiteY1162" fmla="*/ 8827 h 10000"/>
                  <a:gd name="connsiteX1163" fmla="*/ 7406 w 10000"/>
                  <a:gd name="connsiteY1163" fmla="*/ 8827 h 10000"/>
                  <a:gd name="connsiteX1164" fmla="*/ 7379 w 10000"/>
                  <a:gd name="connsiteY1164" fmla="*/ 8827 h 10000"/>
                  <a:gd name="connsiteX1165" fmla="*/ 7359 w 10000"/>
                  <a:gd name="connsiteY1165" fmla="*/ 8827 h 10000"/>
                  <a:gd name="connsiteX1166" fmla="*/ 7334 w 10000"/>
                  <a:gd name="connsiteY1166" fmla="*/ 8827 h 10000"/>
                  <a:gd name="connsiteX1167" fmla="*/ 7318 w 10000"/>
                  <a:gd name="connsiteY1167" fmla="*/ 8827 h 10000"/>
                  <a:gd name="connsiteX1168" fmla="*/ 7290 w 10000"/>
                  <a:gd name="connsiteY1168" fmla="*/ 8827 h 10000"/>
                  <a:gd name="connsiteX1169" fmla="*/ 7265 w 10000"/>
                  <a:gd name="connsiteY1169" fmla="*/ 8832 h 10000"/>
                  <a:gd name="connsiteX1170" fmla="*/ 7254 w 10000"/>
                  <a:gd name="connsiteY1170" fmla="*/ 8832 h 10000"/>
                  <a:gd name="connsiteX1171" fmla="*/ 7249 w 10000"/>
                  <a:gd name="connsiteY1171" fmla="*/ 8845 h 10000"/>
                  <a:gd name="connsiteX1172" fmla="*/ 7246 w 10000"/>
                  <a:gd name="connsiteY1172" fmla="*/ 8859 h 10000"/>
                  <a:gd name="connsiteX1173" fmla="*/ 7241 w 10000"/>
                  <a:gd name="connsiteY1173" fmla="*/ 8881 h 10000"/>
                  <a:gd name="connsiteX1174" fmla="*/ 7238 w 10000"/>
                  <a:gd name="connsiteY1174" fmla="*/ 8917 h 10000"/>
                  <a:gd name="connsiteX1175" fmla="*/ 7238 w 10000"/>
                  <a:gd name="connsiteY1175" fmla="*/ 8935 h 10000"/>
                  <a:gd name="connsiteX1176" fmla="*/ 7224 w 10000"/>
                  <a:gd name="connsiteY1176" fmla="*/ 8935 h 10000"/>
                  <a:gd name="connsiteX1177" fmla="*/ 7205 w 10000"/>
                  <a:gd name="connsiteY1177" fmla="*/ 8935 h 10000"/>
                  <a:gd name="connsiteX1178" fmla="*/ 7183 w 10000"/>
                  <a:gd name="connsiteY1178" fmla="*/ 8931 h 10000"/>
                  <a:gd name="connsiteX1179" fmla="*/ 7169 w 10000"/>
                  <a:gd name="connsiteY1179" fmla="*/ 8931 h 10000"/>
                  <a:gd name="connsiteX1180" fmla="*/ 7150 w 10000"/>
                  <a:gd name="connsiteY1180" fmla="*/ 8931 h 10000"/>
                  <a:gd name="connsiteX1181" fmla="*/ 7136 w 10000"/>
                  <a:gd name="connsiteY1181" fmla="*/ 8917 h 10000"/>
                  <a:gd name="connsiteX1182" fmla="*/ 7136 w 10000"/>
                  <a:gd name="connsiteY1182" fmla="*/ 8895 h 10000"/>
                  <a:gd name="connsiteX1183" fmla="*/ 7141 w 10000"/>
                  <a:gd name="connsiteY1183" fmla="*/ 8890 h 10000"/>
                  <a:gd name="connsiteX1184" fmla="*/ 7166 w 10000"/>
                  <a:gd name="connsiteY1184" fmla="*/ 8854 h 10000"/>
                  <a:gd name="connsiteX1185" fmla="*/ 7177 w 10000"/>
                  <a:gd name="connsiteY1185" fmla="*/ 8832 h 10000"/>
                  <a:gd name="connsiteX1186" fmla="*/ 7185 w 10000"/>
                  <a:gd name="connsiteY1186" fmla="*/ 8814 h 10000"/>
                  <a:gd name="connsiteX1187" fmla="*/ 7199 w 10000"/>
                  <a:gd name="connsiteY1187" fmla="*/ 8787 h 10000"/>
                  <a:gd name="connsiteX1188" fmla="*/ 7205 w 10000"/>
                  <a:gd name="connsiteY1188" fmla="*/ 8773 h 10000"/>
                  <a:gd name="connsiteX1189" fmla="*/ 7213 w 10000"/>
                  <a:gd name="connsiteY1189" fmla="*/ 8701 h 10000"/>
                  <a:gd name="connsiteX1190" fmla="*/ 7216 w 10000"/>
                  <a:gd name="connsiteY1190" fmla="*/ 8683 h 10000"/>
                  <a:gd name="connsiteX1191" fmla="*/ 7221 w 10000"/>
                  <a:gd name="connsiteY1191" fmla="*/ 8656 h 10000"/>
                  <a:gd name="connsiteX1192" fmla="*/ 7221 w 10000"/>
                  <a:gd name="connsiteY1192" fmla="*/ 8633 h 10000"/>
                  <a:gd name="connsiteX1193" fmla="*/ 7221 w 10000"/>
                  <a:gd name="connsiteY1193" fmla="*/ 8615 h 10000"/>
                  <a:gd name="connsiteX1194" fmla="*/ 7221 w 10000"/>
                  <a:gd name="connsiteY1194" fmla="*/ 8593 h 10000"/>
                  <a:gd name="connsiteX1195" fmla="*/ 7221 w 10000"/>
                  <a:gd name="connsiteY1195" fmla="*/ 8566 h 10000"/>
                  <a:gd name="connsiteX1196" fmla="*/ 7224 w 10000"/>
                  <a:gd name="connsiteY1196" fmla="*/ 8561 h 10000"/>
                  <a:gd name="connsiteX1197" fmla="*/ 7238 w 10000"/>
                  <a:gd name="connsiteY1197" fmla="*/ 8543 h 10000"/>
                  <a:gd name="connsiteX1198" fmla="*/ 7241 w 10000"/>
                  <a:gd name="connsiteY1198" fmla="*/ 8530 h 10000"/>
                  <a:gd name="connsiteX1199" fmla="*/ 7249 w 10000"/>
                  <a:gd name="connsiteY1199" fmla="*/ 8512 h 10000"/>
                  <a:gd name="connsiteX1200" fmla="*/ 7249 w 10000"/>
                  <a:gd name="connsiteY1200" fmla="*/ 8502 h 10000"/>
                  <a:gd name="connsiteX1201" fmla="*/ 7249 w 10000"/>
                  <a:gd name="connsiteY1201" fmla="*/ 8475 h 10000"/>
                  <a:gd name="connsiteX1202" fmla="*/ 7246 w 10000"/>
                  <a:gd name="connsiteY1202" fmla="*/ 8457 h 10000"/>
                  <a:gd name="connsiteX1203" fmla="*/ 7241 w 10000"/>
                  <a:gd name="connsiteY1203" fmla="*/ 8444 h 10000"/>
                  <a:gd name="connsiteX1204" fmla="*/ 7232 w 10000"/>
                  <a:gd name="connsiteY1204" fmla="*/ 8435 h 10000"/>
                  <a:gd name="connsiteX1205" fmla="*/ 7224 w 10000"/>
                  <a:gd name="connsiteY1205" fmla="*/ 8430 h 10000"/>
                  <a:gd name="connsiteX1206" fmla="*/ 7208 w 10000"/>
                  <a:gd name="connsiteY1206" fmla="*/ 8408 h 10000"/>
                  <a:gd name="connsiteX1207" fmla="*/ 7199 w 10000"/>
                  <a:gd name="connsiteY1207" fmla="*/ 8403 h 10000"/>
                  <a:gd name="connsiteX1208" fmla="*/ 7205 w 10000"/>
                  <a:gd name="connsiteY1208" fmla="*/ 8372 h 10000"/>
                  <a:gd name="connsiteX1209" fmla="*/ 7208 w 10000"/>
                  <a:gd name="connsiteY1209" fmla="*/ 8354 h 10000"/>
                  <a:gd name="connsiteX1210" fmla="*/ 7213 w 10000"/>
                  <a:gd name="connsiteY1210" fmla="*/ 8345 h 10000"/>
                  <a:gd name="connsiteX1211" fmla="*/ 7224 w 10000"/>
                  <a:gd name="connsiteY1211" fmla="*/ 8331 h 10000"/>
                  <a:gd name="connsiteX1212" fmla="*/ 7238 w 10000"/>
                  <a:gd name="connsiteY1212" fmla="*/ 8313 h 10000"/>
                  <a:gd name="connsiteX1213" fmla="*/ 7241 w 10000"/>
                  <a:gd name="connsiteY1213" fmla="*/ 8304 h 10000"/>
                  <a:gd name="connsiteX1214" fmla="*/ 7254 w 10000"/>
                  <a:gd name="connsiteY1214" fmla="*/ 8286 h 10000"/>
                  <a:gd name="connsiteX1215" fmla="*/ 7265 w 10000"/>
                  <a:gd name="connsiteY1215" fmla="*/ 8272 h 10000"/>
                  <a:gd name="connsiteX1216" fmla="*/ 7271 w 10000"/>
                  <a:gd name="connsiteY1216" fmla="*/ 8263 h 10000"/>
                  <a:gd name="connsiteX1217" fmla="*/ 7279 w 10000"/>
                  <a:gd name="connsiteY1217" fmla="*/ 8245 h 10000"/>
                  <a:gd name="connsiteX1218" fmla="*/ 7274 w 10000"/>
                  <a:gd name="connsiteY1218" fmla="*/ 8223 h 10000"/>
                  <a:gd name="connsiteX1219" fmla="*/ 7265 w 10000"/>
                  <a:gd name="connsiteY1219" fmla="*/ 8200 h 10000"/>
                  <a:gd name="connsiteX1220" fmla="*/ 7263 w 10000"/>
                  <a:gd name="connsiteY1220" fmla="*/ 8187 h 10000"/>
                  <a:gd name="connsiteX1221" fmla="*/ 7257 w 10000"/>
                  <a:gd name="connsiteY1221" fmla="*/ 8187 h 10000"/>
                  <a:gd name="connsiteX1222" fmla="*/ 7254 w 10000"/>
                  <a:gd name="connsiteY1222" fmla="*/ 8196 h 10000"/>
                  <a:gd name="connsiteX1223" fmla="*/ 7246 w 10000"/>
                  <a:gd name="connsiteY1223" fmla="*/ 8209 h 10000"/>
                  <a:gd name="connsiteX1224" fmla="*/ 7241 w 10000"/>
                  <a:gd name="connsiteY1224" fmla="*/ 8209 h 10000"/>
                  <a:gd name="connsiteX1225" fmla="*/ 7238 w 10000"/>
                  <a:gd name="connsiteY1225" fmla="*/ 8214 h 10000"/>
                  <a:gd name="connsiteX1226" fmla="*/ 7221 w 10000"/>
                  <a:gd name="connsiteY1226" fmla="*/ 8173 h 10000"/>
                  <a:gd name="connsiteX1227" fmla="*/ 7185 w 10000"/>
                  <a:gd name="connsiteY1227" fmla="*/ 8106 h 10000"/>
                  <a:gd name="connsiteX1228" fmla="*/ 7174 w 10000"/>
                  <a:gd name="connsiteY1228" fmla="*/ 8078 h 10000"/>
                  <a:gd name="connsiteX1229" fmla="*/ 7169 w 10000"/>
                  <a:gd name="connsiteY1229" fmla="*/ 8056 h 10000"/>
                  <a:gd name="connsiteX1230" fmla="*/ 7166 w 10000"/>
                  <a:gd name="connsiteY1230" fmla="*/ 8042 h 10000"/>
                  <a:gd name="connsiteX1231" fmla="*/ 7161 w 10000"/>
                  <a:gd name="connsiteY1231" fmla="*/ 8051 h 10000"/>
                  <a:gd name="connsiteX1232" fmla="*/ 7158 w 10000"/>
                  <a:gd name="connsiteY1232" fmla="*/ 8051 h 10000"/>
                  <a:gd name="connsiteX1233" fmla="*/ 7141 w 10000"/>
                  <a:gd name="connsiteY1233" fmla="*/ 8056 h 10000"/>
                  <a:gd name="connsiteX1234" fmla="*/ 7116 w 10000"/>
                  <a:gd name="connsiteY1234" fmla="*/ 8051 h 10000"/>
                  <a:gd name="connsiteX1235" fmla="*/ 7094 w 10000"/>
                  <a:gd name="connsiteY1235" fmla="*/ 8051 h 10000"/>
                  <a:gd name="connsiteX1236" fmla="*/ 7081 w 10000"/>
                  <a:gd name="connsiteY1236" fmla="*/ 8011 h 10000"/>
                  <a:gd name="connsiteX1237" fmla="*/ 7081 w 10000"/>
                  <a:gd name="connsiteY1237" fmla="*/ 8002 h 10000"/>
                  <a:gd name="connsiteX1238" fmla="*/ 7078 w 10000"/>
                  <a:gd name="connsiteY1238" fmla="*/ 7984 h 10000"/>
                  <a:gd name="connsiteX1239" fmla="*/ 7072 w 10000"/>
                  <a:gd name="connsiteY1239" fmla="*/ 7970 h 10000"/>
                  <a:gd name="connsiteX1240" fmla="*/ 7045 w 10000"/>
                  <a:gd name="connsiteY1240" fmla="*/ 7948 h 10000"/>
                  <a:gd name="connsiteX1241" fmla="*/ 7020 w 10000"/>
                  <a:gd name="connsiteY1241" fmla="*/ 7957 h 10000"/>
                  <a:gd name="connsiteX1242" fmla="*/ 7001 w 10000"/>
                  <a:gd name="connsiteY1242" fmla="*/ 7970 h 10000"/>
                  <a:gd name="connsiteX1243" fmla="*/ 6981 w 10000"/>
                  <a:gd name="connsiteY1243" fmla="*/ 7984 h 10000"/>
                  <a:gd name="connsiteX1244" fmla="*/ 6976 w 10000"/>
                  <a:gd name="connsiteY1244" fmla="*/ 7984 h 10000"/>
                  <a:gd name="connsiteX1245" fmla="*/ 6973 w 10000"/>
                  <a:gd name="connsiteY1245" fmla="*/ 7984 h 10000"/>
                  <a:gd name="connsiteX1246" fmla="*/ 6959 w 10000"/>
                  <a:gd name="connsiteY1246" fmla="*/ 7984 h 10000"/>
                  <a:gd name="connsiteX1247" fmla="*/ 6948 w 10000"/>
                  <a:gd name="connsiteY1247" fmla="*/ 7961 h 10000"/>
                  <a:gd name="connsiteX1248" fmla="*/ 6934 w 10000"/>
                  <a:gd name="connsiteY1248" fmla="*/ 7943 h 10000"/>
                  <a:gd name="connsiteX1249" fmla="*/ 6932 w 10000"/>
                  <a:gd name="connsiteY1249" fmla="*/ 7943 h 10000"/>
                  <a:gd name="connsiteX1250" fmla="*/ 6918 w 10000"/>
                  <a:gd name="connsiteY1250" fmla="*/ 7961 h 10000"/>
                  <a:gd name="connsiteX1251" fmla="*/ 6904 w 10000"/>
                  <a:gd name="connsiteY1251" fmla="*/ 7975 h 10000"/>
                  <a:gd name="connsiteX1252" fmla="*/ 6896 w 10000"/>
                  <a:gd name="connsiteY1252" fmla="*/ 7997 h 10000"/>
                  <a:gd name="connsiteX1253" fmla="*/ 6887 w 10000"/>
                  <a:gd name="connsiteY1253" fmla="*/ 8002 h 10000"/>
                  <a:gd name="connsiteX1254" fmla="*/ 6879 w 10000"/>
                  <a:gd name="connsiteY1254" fmla="*/ 8011 h 10000"/>
                  <a:gd name="connsiteX1255" fmla="*/ 6868 w 10000"/>
                  <a:gd name="connsiteY1255" fmla="*/ 8015 h 10000"/>
                  <a:gd name="connsiteX1256" fmla="*/ 6852 w 10000"/>
                  <a:gd name="connsiteY1256" fmla="*/ 8024 h 10000"/>
                  <a:gd name="connsiteX1257" fmla="*/ 6813 w 10000"/>
                  <a:gd name="connsiteY1257" fmla="*/ 8042 h 10000"/>
                  <a:gd name="connsiteX1258" fmla="*/ 6780 w 10000"/>
                  <a:gd name="connsiteY1258" fmla="*/ 8065 h 10000"/>
                  <a:gd name="connsiteX1259" fmla="*/ 6763 w 10000"/>
                  <a:gd name="connsiteY1259" fmla="*/ 8078 h 10000"/>
                  <a:gd name="connsiteX1260" fmla="*/ 6755 w 10000"/>
                  <a:gd name="connsiteY1260" fmla="*/ 8088 h 10000"/>
                  <a:gd name="connsiteX1261" fmla="*/ 6716 w 10000"/>
                  <a:gd name="connsiteY1261" fmla="*/ 8119 h 10000"/>
                  <a:gd name="connsiteX1262" fmla="*/ 6711 w 10000"/>
                  <a:gd name="connsiteY1262" fmla="*/ 8128 h 10000"/>
                  <a:gd name="connsiteX1263" fmla="*/ 6711 w 10000"/>
                  <a:gd name="connsiteY1263" fmla="*/ 8169 h 10000"/>
                  <a:gd name="connsiteX1264" fmla="*/ 6711 w 10000"/>
                  <a:gd name="connsiteY1264" fmla="*/ 8173 h 10000"/>
                  <a:gd name="connsiteX1265" fmla="*/ 6716 w 10000"/>
                  <a:gd name="connsiteY1265" fmla="*/ 8200 h 10000"/>
                  <a:gd name="connsiteX1266" fmla="*/ 6708 w 10000"/>
                  <a:gd name="connsiteY1266" fmla="*/ 8223 h 10000"/>
                  <a:gd name="connsiteX1267" fmla="*/ 6708 w 10000"/>
                  <a:gd name="connsiteY1267" fmla="*/ 8236 h 10000"/>
                  <a:gd name="connsiteX1268" fmla="*/ 6708 w 10000"/>
                  <a:gd name="connsiteY1268" fmla="*/ 8272 h 10000"/>
                  <a:gd name="connsiteX1269" fmla="*/ 6711 w 10000"/>
                  <a:gd name="connsiteY1269" fmla="*/ 8290 h 10000"/>
                  <a:gd name="connsiteX1270" fmla="*/ 6716 w 10000"/>
                  <a:gd name="connsiteY1270" fmla="*/ 8304 h 10000"/>
                  <a:gd name="connsiteX1271" fmla="*/ 6711 w 10000"/>
                  <a:gd name="connsiteY1271" fmla="*/ 8313 h 10000"/>
                  <a:gd name="connsiteX1272" fmla="*/ 6683 w 10000"/>
                  <a:gd name="connsiteY1272" fmla="*/ 8318 h 10000"/>
                  <a:gd name="connsiteX1273" fmla="*/ 6661 w 10000"/>
                  <a:gd name="connsiteY1273" fmla="*/ 8327 h 10000"/>
                  <a:gd name="connsiteX1274" fmla="*/ 6631 w 10000"/>
                  <a:gd name="connsiteY1274" fmla="*/ 8327 h 10000"/>
                  <a:gd name="connsiteX1275" fmla="*/ 6611 w 10000"/>
                  <a:gd name="connsiteY1275" fmla="*/ 8327 h 10000"/>
                  <a:gd name="connsiteX1276" fmla="*/ 6598 w 10000"/>
                  <a:gd name="connsiteY1276" fmla="*/ 8327 h 10000"/>
                  <a:gd name="connsiteX1277" fmla="*/ 6595 w 10000"/>
                  <a:gd name="connsiteY1277" fmla="*/ 8340 h 10000"/>
                  <a:gd name="connsiteX1278" fmla="*/ 6587 w 10000"/>
                  <a:gd name="connsiteY1278" fmla="*/ 8358 h 10000"/>
                  <a:gd name="connsiteX1279" fmla="*/ 6578 w 10000"/>
                  <a:gd name="connsiteY1279" fmla="*/ 8408 h 10000"/>
                  <a:gd name="connsiteX1280" fmla="*/ 6578 w 10000"/>
                  <a:gd name="connsiteY1280" fmla="*/ 8421 h 10000"/>
                  <a:gd name="connsiteX1281" fmla="*/ 6578 w 10000"/>
                  <a:gd name="connsiteY1281" fmla="*/ 8430 h 10000"/>
                  <a:gd name="connsiteX1282" fmla="*/ 6573 w 10000"/>
                  <a:gd name="connsiteY1282" fmla="*/ 8435 h 10000"/>
                  <a:gd name="connsiteX1283" fmla="*/ 6556 w 10000"/>
                  <a:gd name="connsiteY1283" fmla="*/ 8435 h 10000"/>
                  <a:gd name="connsiteX1284" fmla="*/ 6545 w 10000"/>
                  <a:gd name="connsiteY1284" fmla="*/ 8435 h 10000"/>
                  <a:gd name="connsiteX1285" fmla="*/ 6523 w 10000"/>
                  <a:gd name="connsiteY1285" fmla="*/ 8435 h 10000"/>
                  <a:gd name="connsiteX1286" fmla="*/ 6493 w 10000"/>
                  <a:gd name="connsiteY1286" fmla="*/ 8430 h 10000"/>
                  <a:gd name="connsiteX1287" fmla="*/ 6490 w 10000"/>
                  <a:gd name="connsiteY1287" fmla="*/ 8430 h 10000"/>
                  <a:gd name="connsiteX1288" fmla="*/ 6485 w 10000"/>
                  <a:gd name="connsiteY1288" fmla="*/ 8444 h 10000"/>
                  <a:gd name="connsiteX1289" fmla="*/ 6465 w 10000"/>
                  <a:gd name="connsiteY1289" fmla="*/ 8475 h 10000"/>
                  <a:gd name="connsiteX1290" fmla="*/ 6451 w 10000"/>
                  <a:gd name="connsiteY1290" fmla="*/ 8498 h 10000"/>
                  <a:gd name="connsiteX1291" fmla="*/ 6435 w 10000"/>
                  <a:gd name="connsiteY1291" fmla="*/ 8525 h 10000"/>
                  <a:gd name="connsiteX1292" fmla="*/ 6421 w 10000"/>
                  <a:gd name="connsiteY1292" fmla="*/ 8539 h 10000"/>
                  <a:gd name="connsiteX1293" fmla="*/ 6410 w 10000"/>
                  <a:gd name="connsiteY1293" fmla="*/ 8561 h 10000"/>
                  <a:gd name="connsiteX1294" fmla="*/ 6402 w 10000"/>
                  <a:gd name="connsiteY1294" fmla="*/ 8575 h 10000"/>
                  <a:gd name="connsiteX1295" fmla="*/ 6402 w 10000"/>
                  <a:gd name="connsiteY1295" fmla="*/ 8593 h 10000"/>
                  <a:gd name="connsiteX1296" fmla="*/ 6402 w 10000"/>
                  <a:gd name="connsiteY1296" fmla="*/ 8620 h 10000"/>
                  <a:gd name="connsiteX1297" fmla="*/ 6405 w 10000"/>
                  <a:gd name="connsiteY1297" fmla="*/ 8660 h 10000"/>
                  <a:gd name="connsiteX1298" fmla="*/ 6405 w 10000"/>
                  <a:gd name="connsiteY1298" fmla="*/ 8674 h 10000"/>
                  <a:gd name="connsiteX1299" fmla="*/ 6405 w 10000"/>
                  <a:gd name="connsiteY1299" fmla="*/ 8683 h 10000"/>
                  <a:gd name="connsiteX1300" fmla="*/ 6405 w 10000"/>
                  <a:gd name="connsiteY1300" fmla="*/ 8687 h 10000"/>
                  <a:gd name="connsiteX1301" fmla="*/ 6405 w 10000"/>
                  <a:gd name="connsiteY1301" fmla="*/ 8696 h 10000"/>
                  <a:gd name="connsiteX1302" fmla="*/ 6388 w 10000"/>
                  <a:gd name="connsiteY1302" fmla="*/ 8733 h 10000"/>
                  <a:gd name="connsiteX1303" fmla="*/ 6369 w 10000"/>
                  <a:gd name="connsiteY1303" fmla="*/ 8746 h 10000"/>
                  <a:gd name="connsiteX1304" fmla="*/ 6333 w 10000"/>
                  <a:gd name="connsiteY1304" fmla="*/ 8773 h 10000"/>
                  <a:gd name="connsiteX1305" fmla="*/ 6313 w 10000"/>
                  <a:gd name="connsiteY1305" fmla="*/ 8787 h 10000"/>
                  <a:gd name="connsiteX1306" fmla="*/ 6291 w 10000"/>
                  <a:gd name="connsiteY1306" fmla="*/ 8805 h 10000"/>
                  <a:gd name="connsiteX1307" fmla="*/ 6280 w 10000"/>
                  <a:gd name="connsiteY1307" fmla="*/ 8814 h 10000"/>
                  <a:gd name="connsiteX1308" fmla="*/ 6250 w 10000"/>
                  <a:gd name="connsiteY1308" fmla="*/ 8805 h 10000"/>
                  <a:gd name="connsiteX1309" fmla="*/ 6233 w 10000"/>
                  <a:gd name="connsiteY1309" fmla="*/ 8805 h 10000"/>
                  <a:gd name="connsiteX1310" fmla="*/ 6220 w 10000"/>
                  <a:gd name="connsiteY1310" fmla="*/ 8805 h 10000"/>
                  <a:gd name="connsiteX1311" fmla="*/ 6200 w 10000"/>
                  <a:gd name="connsiteY1311" fmla="*/ 8805 h 10000"/>
                  <a:gd name="connsiteX1312" fmla="*/ 6184 w 10000"/>
                  <a:gd name="connsiteY1312" fmla="*/ 8805 h 10000"/>
                  <a:gd name="connsiteX1313" fmla="*/ 6755 w 10000"/>
                  <a:gd name="connsiteY1313" fmla="*/ 6680 h 10000"/>
                  <a:gd name="connsiteX1314" fmla="*/ 6716 w 10000"/>
                  <a:gd name="connsiteY1314" fmla="*/ 6653 h 10000"/>
                  <a:gd name="connsiteX1315" fmla="*/ 6692 w 10000"/>
                  <a:gd name="connsiteY1315" fmla="*/ 6707 h 10000"/>
                  <a:gd name="connsiteX1316" fmla="*/ 6747 w 10000"/>
                  <a:gd name="connsiteY1316" fmla="*/ 6856 h 10000"/>
                  <a:gd name="connsiteX1317" fmla="*/ 6747 w 10000"/>
                  <a:gd name="connsiteY1317" fmla="*/ 6910 h 10000"/>
                  <a:gd name="connsiteX1318" fmla="*/ 6727 w 10000"/>
                  <a:gd name="connsiteY1318" fmla="*/ 6960 h 10000"/>
                  <a:gd name="connsiteX1319" fmla="*/ 6675 w 10000"/>
                  <a:gd name="connsiteY1319" fmla="*/ 7041 h 10000"/>
                  <a:gd name="connsiteX1320" fmla="*/ 6667 w 10000"/>
                  <a:gd name="connsiteY1320" fmla="*/ 7082 h 10000"/>
                  <a:gd name="connsiteX1321" fmla="*/ 6675 w 10000"/>
                  <a:gd name="connsiteY1321" fmla="*/ 7158 h 10000"/>
                  <a:gd name="connsiteX1322" fmla="*/ 6683 w 10000"/>
                  <a:gd name="connsiteY1322" fmla="*/ 7199 h 10000"/>
                  <a:gd name="connsiteX1323" fmla="*/ 6703 w 10000"/>
                  <a:gd name="connsiteY1323" fmla="*/ 7212 h 10000"/>
                  <a:gd name="connsiteX1324" fmla="*/ 6719 w 10000"/>
                  <a:gd name="connsiteY1324" fmla="*/ 7181 h 10000"/>
                  <a:gd name="connsiteX1325" fmla="*/ 6727 w 10000"/>
                  <a:gd name="connsiteY1325" fmla="*/ 7113 h 10000"/>
                  <a:gd name="connsiteX1326" fmla="*/ 6749 w 10000"/>
                  <a:gd name="connsiteY1326" fmla="*/ 7050 h 10000"/>
                  <a:gd name="connsiteX1327" fmla="*/ 6772 w 10000"/>
                  <a:gd name="connsiteY1327" fmla="*/ 6987 h 10000"/>
                  <a:gd name="connsiteX1328" fmla="*/ 6788 w 10000"/>
                  <a:gd name="connsiteY1328" fmla="*/ 6987 h 10000"/>
                  <a:gd name="connsiteX1329" fmla="*/ 6783 w 10000"/>
                  <a:gd name="connsiteY1329" fmla="*/ 7077 h 10000"/>
                  <a:gd name="connsiteX1330" fmla="*/ 6780 w 10000"/>
                  <a:gd name="connsiteY1330" fmla="*/ 7140 h 10000"/>
                  <a:gd name="connsiteX1331" fmla="*/ 6816 w 10000"/>
                  <a:gd name="connsiteY1331" fmla="*/ 7055 h 10000"/>
                  <a:gd name="connsiteX1332" fmla="*/ 6852 w 10000"/>
                  <a:gd name="connsiteY1332" fmla="*/ 7050 h 10000"/>
                  <a:gd name="connsiteX1333" fmla="*/ 6896 w 10000"/>
                  <a:gd name="connsiteY1333" fmla="*/ 7077 h 10000"/>
                  <a:gd name="connsiteX1334" fmla="*/ 7014 w 10000"/>
                  <a:gd name="connsiteY1334" fmla="*/ 6955 h 10000"/>
                  <a:gd name="connsiteX1335" fmla="*/ 7009 w 10000"/>
                  <a:gd name="connsiteY1335" fmla="*/ 6933 h 10000"/>
                  <a:gd name="connsiteX1336" fmla="*/ 6981 w 10000"/>
                  <a:gd name="connsiteY1336" fmla="*/ 6906 h 10000"/>
                  <a:gd name="connsiteX1337" fmla="*/ 6973 w 10000"/>
                  <a:gd name="connsiteY1337" fmla="*/ 6919 h 10000"/>
                  <a:gd name="connsiteX1338" fmla="*/ 6932 w 10000"/>
                  <a:gd name="connsiteY1338" fmla="*/ 6788 h 10000"/>
                  <a:gd name="connsiteX1339" fmla="*/ 6951 w 10000"/>
                  <a:gd name="connsiteY1339" fmla="*/ 6766 h 10000"/>
                  <a:gd name="connsiteX1340" fmla="*/ 6948 w 10000"/>
                  <a:gd name="connsiteY1340" fmla="*/ 6739 h 10000"/>
                  <a:gd name="connsiteX1341" fmla="*/ 6871 w 10000"/>
                  <a:gd name="connsiteY1341" fmla="*/ 6748 h 10000"/>
                  <a:gd name="connsiteX1342" fmla="*/ 6868 w 10000"/>
                  <a:gd name="connsiteY1342" fmla="*/ 6734 h 10000"/>
                  <a:gd name="connsiteX1343" fmla="*/ 6912 w 10000"/>
                  <a:gd name="connsiteY1343" fmla="*/ 6581 h 10000"/>
                  <a:gd name="connsiteX1344" fmla="*/ 6912 w 10000"/>
                  <a:gd name="connsiteY1344" fmla="*/ 6567 h 10000"/>
                  <a:gd name="connsiteX1345" fmla="*/ 6909 w 10000"/>
                  <a:gd name="connsiteY1345" fmla="*/ 6563 h 10000"/>
                  <a:gd name="connsiteX1346" fmla="*/ 6893 w 10000"/>
                  <a:gd name="connsiteY1346" fmla="*/ 6576 h 10000"/>
                  <a:gd name="connsiteX1347" fmla="*/ 6827 w 10000"/>
                  <a:gd name="connsiteY1347" fmla="*/ 6631 h 10000"/>
                  <a:gd name="connsiteX1348" fmla="*/ 6774 w 10000"/>
                  <a:gd name="connsiteY1348" fmla="*/ 6667 h 10000"/>
                  <a:gd name="connsiteX1349" fmla="*/ 6525 w 10000"/>
                  <a:gd name="connsiteY1349" fmla="*/ 7561 h 10000"/>
                  <a:gd name="connsiteX1350" fmla="*/ 6184 w 10000"/>
                  <a:gd name="connsiteY1350" fmla="*/ 8805 h 10000"/>
                  <a:gd name="connsiteX0" fmla="*/ 6184 w 10000"/>
                  <a:gd name="connsiteY0" fmla="*/ 8805 h 10000"/>
                  <a:gd name="connsiteX1" fmla="*/ 6175 w 10000"/>
                  <a:gd name="connsiteY1" fmla="*/ 8800 h 10000"/>
                  <a:gd name="connsiteX2" fmla="*/ 6167 w 10000"/>
                  <a:gd name="connsiteY2" fmla="*/ 8832 h 10000"/>
                  <a:gd name="connsiteX3" fmla="*/ 6167 w 10000"/>
                  <a:gd name="connsiteY3" fmla="*/ 8845 h 10000"/>
                  <a:gd name="connsiteX4" fmla="*/ 6140 w 10000"/>
                  <a:gd name="connsiteY4" fmla="*/ 8877 h 10000"/>
                  <a:gd name="connsiteX5" fmla="*/ 6098 w 10000"/>
                  <a:gd name="connsiteY5" fmla="*/ 8904 h 10000"/>
                  <a:gd name="connsiteX6" fmla="*/ 6090 w 10000"/>
                  <a:gd name="connsiteY6" fmla="*/ 8904 h 10000"/>
                  <a:gd name="connsiteX7" fmla="*/ 6082 w 10000"/>
                  <a:gd name="connsiteY7" fmla="*/ 8904 h 10000"/>
                  <a:gd name="connsiteX8" fmla="*/ 6082 w 10000"/>
                  <a:gd name="connsiteY8" fmla="*/ 8958 h 10000"/>
                  <a:gd name="connsiteX9" fmla="*/ 6082 w 10000"/>
                  <a:gd name="connsiteY9" fmla="*/ 8963 h 10000"/>
                  <a:gd name="connsiteX10" fmla="*/ 6079 w 10000"/>
                  <a:gd name="connsiteY10" fmla="*/ 9012 h 10000"/>
                  <a:gd name="connsiteX11" fmla="*/ 6073 w 10000"/>
                  <a:gd name="connsiteY11" fmla="*/ 9066 h 10000"/>
                  <a:gd name="connsiteX12" fmla="*/ 6073 w 10000"/>
                  <a:gd name="connsiteY12" fmla="*/ 9120 h 10000"/>
                  <a:gd name="connsiteX13" fmla="*/ 6073 w 10000"/>
                  <a:gd name="connsiteY13" fmla="*/ 9147 h 10000"/>
                  <a:gd name="connsiteX14" fmla="*/ 6073 w 10000"/>
                  <a:gd name="connsiteY14" fmla="*/ 9197 h 10000"/>
                  <a:gd name="connsiteX15" fmla="*/ 6068 w 10000"/>
                  <a:gd name="connsiteY15" fmla="*/ 9233 h 10000"/>
                  <a:gd name="connsiteX16" fmla="*/ 6065 w 10000"/>
                  <a:gd name="connsiteY16" fmla="*/ 9301 h 10000"/>
                  <a:gd name="connsiteX17" fmla="*/ 6065 w 10000"/>
                  <a:gd name="connsiteY17" fmla="*/ 9350 h 10000"/>
                  <a:gd name="connsiteX18" fmla="*/ 6060 w 10000"/>
                  <a:gd name="connsiteY18" fmla="*/ 9382 h 10000"/>
                  <a:gd name="connsiteX19" fmla="*/ 6060 w 10000"/>
                  <a:gd name="connsiteY19" fmla="*/ 9409 h 10000"/>
                  <a:gd name="connsiteX20" fmla="*/ 6051 w 10000"/>
                  <a:gd name="connsiteY20" fmla="*/ 9423 h 10000"/>
                  <a:gd name="connsiteX21" fmla="*/ 6049 w 10000"/>
                  <a:gd name="connsiteY21" fmla="*/ 9436 h 10000"/>
                  <a:gd name="connsiteX22" fmla="*/ 6035 w 10000"/>
                  <a:gd name="connsiteY22" fmla="*/ 9450 h 10000"/>
                  <a:gd name="connsiteX23" fmla="*/ 6026 w 10000"/>
                  <a:gd name="connsiteY23" fmla="*/ 9459 h 10000"/>
                  <a:gd name="connsiteX24" fmla="*/ 6018 w 10000"/>
                  <a:gd name="connsiteY24" fmla="*/ 9445 h 10000"/>
                  <a:gd name="connsiteX25" fmla="*/ 6007 w 10000"/>
                  <a:gd name="connsiteY25" fmla="*/ 9409 h 10000"/>
                  <a:gd name="connsiteX26" fmla="*/ 5985 w 10000"/>
                  <a:gd name="connsiteY26" fmla="*/ 9369 h 10000"/>
                  <a:gd name="connsiteX27" fmla="*/ 5969 w 10000"/>
                  <a:gd name="connsiteY27" fmla="*/ 9332 h 10000"/>
                  <a:gd name="connsiteX28" fmla="*/ 5955 w 10000"/>
                  <a:gd name="connsiteY28" fmla="*/ 9314 h 10000"/>
                  <a:gd name="connsiteX29" fmla="*/ 5952 w 10000"/>
                  <a:gd name="connsiteY29" fmla="*/ 9305 h 10000"/>
                  <a:gd name="connsiteX30" fmla="*/ 5935 w 10000"/>
                  <a:gd name="connsiteY30" fmla="*/ 9305 h 10000"/>
                  <a:gd name="connsiteX31" fmla="*/ 5922 w 10000"/>
                  <a:gd name="connsiteY31" fmla="*/ 9319 h 10000"/>
                  <a:gd name="connsiteX32" fmla="*/ 5913 w 10000"/>
                  <a:gd name="connsiteY32" fmla="*/ 9328 h 10000"/>
                  <a:gd name="connsiteX33" fmla="*/ 5905 w 10000"/>
                  <a:gd name="connsiteY33" fmla="*/ 9332 h 10000"/>
                  <a:gd name="connsiteX34" fmla="*/ 5897 w 10000"/>
                  <a:gd name="connsiteY34" fmla="*/ 9350 h 10000"/>
                  <a:gd name="connsiteX35" fmla="*/ 5875 w 10000"/>
                  <a:gd name="connsiteY35" fmla="*/ 9364 h 10000"/>
                  <a:gd name="connsiteX36" fmla="*/ 5850 w 10000"/>
                  <a:gd name="connsiteY36" fmla="*/ 9391 h 10000"/>
                  <a:gd name="connsiteX37" fmla="*/ 5833 w 10000"/>
                  <a:gd name="connsiteY37" fmla="*/ 9405 h 10000"/>
                  <a:gd name="connsiteX38" fmla="*/ 5822 w 10000"/>
                  <a:gd name="connsiteY38" fmla="*/ 9409 h 10000"/>
                  <a:gd name="connsiteX39" fmla="*/ 5800 w 10000"/>
                  <a:gd name="connsiteY39" fmla="*/ 9423 h 10000"/>
                  <a:gd name="connsiteX40" fmla="*/ 5784 w 10000"/>
                  <a:gd name="connsiteY40" fmla="*/ 9436 h 10000"/>
                  <a:gd name="connsiteX41" fmla="*/ 5767 w 10000"/>
                  <a:gd name="connsiteY41" fmla="*/ 9450 h 10000"/>
                  <a:gd name="connsiteX42" fmla="*/ 5751 w 10000"/>
                  <a:gd name="connsiteY42" fmla="*/ 9463 h 10000"/>
                  <a:gd name="connsiteX43" fmla="*/ 5745 w 10000"/>
                  <a:gd name="connsiteY43" fmla="*/ 9472 h 10000"/>
                  <a:gd name="connsiteX44" fmla="*/ 5751 w 10000"/>
                  <a:gd name="connsiteY44" fmla="*/ 9477 h 10000"/>
                  <a:gd name="connsiteX45" fmla="*/ 5762 w 10000"/>
                  <a:gd name="connsiteY45" fmla="*/ 9504 h 10000"/>
                  <a:gd name="connsiteX46" fmla="*/ 5767 w 10000"/>
                  <a:gd name="connsiteY46" fmla="*/ 9526 h 10000"/>
                  <a:gd name="connsiteX47" fmla="*/ 5784 w 10000"/>
                  <a:gd name="connsiteY47" fmla="*/ 9576 h 10000"/>
                  <a:gd name="connsiteX48" fmla="*/ 5797 w 10000"/>
                  <a:gd name="connsiteY48" fmla="*/ 9603 h 10000"/>
                  <a:gd name="connsiteX49" fmla="*/ 5808 w 10000"/>
                  <a:gd name="connsiteY49" fmla="*/ 9644 h 10000"/>
                  <a:gd name="connsiteX50" fmla="*/ 5822 w 10000"/>
                  <a:gd name="connsiteY50" fmla="*/ 9671 h 10000"/>
                  <a:gd name="connsiteX51" fmla="*/ 5825 w 10000"/>
                  <a:gd name="connsiteY51" fmla="*/ 9684 h 10000"/>
                  <a:gd name="connsiteX52" fmla="*/ 5831 w 10000"/>
                  <a:gd name="connsiteY52" fmla="*/ 9684 h 10000"/>
                  <a:gd name="connsiteX53" fmla="*/ 5825 w 10000"/>
                  <a:gd name="connsiteY53" fmla="*/ 9698 h 10000"/>
                  <a:gd name="connsiteX54" fmla="*/ 5806 w 10000"/>
                  <a:gd name="connsiteY54" fmla="*/ 9725 h 10000"/>
                  <a:gd name="connsiteX55" fmla="*/ 5792 w 10000"/>
                  <a:gd name="connsiteY55" fmla="*/ 9738 h 10000"/>
                  <a:gd name="connsiteX56" fmla="*/ 5737 w 10000"/>
                  <a:gd name="connsiteY56" fmla="*/ 9793 h 10000"/>
                  <a:gd name="connsiteX57" fmla="*/ 5728 w 10000"/>
                  <a:gd name="connsiteY57" fmla="*/ 9806 h 10000"/>
                  <a:gd name="connsiteX58" fmla="*/ 5712 w 10000"/>
                  <a:gd name="connsiteY58" fmla="*/ 9815 h 10000"/>
                  <a:gd name="connsiteX59" fmla="*/ 5690 w 10000"/>
                  <a:gd name="connsiteY59" fmla="*/ 9838 h 10000"/>
                  <a:gd name="connsiteX60" fmla="*/ 5679 w 10000"/>
                  <a:gd name="connsiteY60" fmla="*/ 9842 h 10000"/>
                  <a:gd name="connsiteX61" fmla="*/ 5665 w 10000"/>
                  <a:gd name="connsiteY61" fmla="*/ 9842 h 10000"/>
                  <a:gd name="connsiteX62" fmla="*/ 5648 w 10000"/>
                  <a:gd name="connsiteY62" fmla="*/ 9851 h 10000"/>
                  <a:gd name="connsiteX63" fmla="*/ 5621 w 10000"/>
                  <a:gd name="connsiteY63" fmla="*/ 9892 h 10000"/>
                  <a:gd name="connsiteX64" fmla="*/ 5544 w 10000"/>
                  <a:gd name="connsiteY64" fmla="*/ 9946 h 10000"/>
                  <a:gd name="connsiteX65" fmla="*/ 5406 w 10000"/>
                  <a:gd name="connsiteY65" fmla="*/ 10000 h 10000"/>
                  <a:gd name="connsiteX66" fmla="*/ 5350 w 10000"/>
                  <a:gd name="connsiteY66" fmla="*/ 9986 h 10000"/>
                  <a:gd name="connsiteX67" fmla="*/ 5342 w 10000"/>
                  <a:gd name="connsiteY67" fmla="*/ 9950 h 10000"/>
                  <a:gd name="connsiteX68" fmla="*/ 5342 w 10000"/>
                  <a:gd name="connsiteY68" fmla="*/ 9932 h 10000"/>
                  <a:gd name="connsiteX69" fmla="*/ 5342 w 10000"/>
                  <a:gd name="connsiteY69" fmla="*/ 9923 h 10000"/>
                  <a:gd name="connsiteX70" fmla="*/ 5342 w 10000"/>
                  <a:gd name="connsiteY70" fmla="*/ 9919 h 10000"/>
                  <a:gd name="connsiteX71" fmla="*/ 5348 w 10000"/>
                  <a:gd name="connsiteY71" fmla="*/ 9919 h 10000"/>
                  <a:gd name="connsiteX72" fmla="*/ 5348 w 10000"/>
                  <a:gd name="connsiteY72" fmla="*/ 9910 h 10000"/>
                  <a:gd name="connsiteX73" fmla="*/ 5350 w 10000"/>
                  <a:gd name="connsiteY73" fmla="*/ 9910 h 10000"/>
                  <a:gd name="connsiteX74" fmla="*/ 5350 w 10000"/>
                  <a:gd name="connsiteY74" fmla="*/ 9905 h 10000"/>
                  <a:gd name="connsiteX75" fmla="*/ 5356 w 10000"/>
                  <a:gd name="connsiteY75" fmla="*/ 9905 h 10000"/>
                  <a:gd name="connsiteX76" fmla="*/ 5356 w 10000"/>
                  <a:gd name="connsiteY76" fmla="*/ 9896 h 10000"/>
                  <a:gd name="connsiteX77" fmla="*/ 5359 w 10000"/>
                  <a:gd name="connsiteY77" fmla="*/ 9896 h 10000"/>
                  <a:gd name="connsiteX78" fmla="*/ 5359 w 10000"/>
                  <a:gd name="connsiteY78" fmla="*/ 9892 h 10000"/>
                  <a:gd name="connsiteX79" fmla="*/ 5364 w 10000"/>
                  <a:gd name="connsiteY79" fmla="*/ 9892 h 10000"/>
                  <a:gd name="connsiteX80" fmla="*/ 5364 w 10000"/>
                  <a:gd name="connsiteY80" fmla="*/ 9883 h 10000"/>
                  <a:gd name="connsiteX81" fmla="*/ 5359 w 10000"/>
                  <a:gd name="connsiteY81" fmla="*/ 9883 h 10000"/>
                  <a:gd name="connsiteX82" fmla="*/ 5359 w 10000"/>
                  <a:gd name="connsiteY82" fmla="*/ 9878 h 10000"/>
                  <a:gd name="connsiteX83" fmla="*/ 5359 w 10000"/>
                  <a:gd name="connsiteY83" fmla="*/ 9869 h 10000"/>
                  <a:gd name="connsiteX84" fmla="*/ 5356 w 10000"/>
                  <a:gd name="connsiteY84" fmla="*/ 9869 h 10000"/>
                  <a:gd name="connsiteX85" fmla="*/ 5356 w 10000"/>
                  <a:gd name="connsiteY85" fmla="*/ 9865 h 10000"/>
                  <a:gd name="connsiteX86" fmla="*/ 5350 w 10000"/>
                  <a:gd name="connsiteY86" fmla="*/ 9865 h 10000"/>
                  <a:gd name="connsiteX87" fmla="*/ 5350 w 10000"/>
                  <a:gd name="connsiteY87" fmla="*/ 9856 h 10000"/>
                  <a:gd name="connsiteX88" fmla="*/ 5348 w 10000"/>
                  <a:gd name="connsiteY88" fmla="*/ 9856 h 10000"/>
                  <a:gd name="connsiteX89" fmla="*/ 5348 w 10000"/>
                  <a:gd name="connsiteY89" fmla="*/ 9851 h 10000"/>
                  <a:gd name="connsiteX90" fmla="*/ 5348 w 10000"/>
                  <a:gd name="connsiteY90" fmla="*/ 9842 h 10000"/>
                  <a:gd name="connsiteX91" fmla="*/ 5348 w 10000"/>
                  <a:gd name="connsiteY91" fmla="*/ 9838 h 10000"/>
                  <a:gd name="connsiteX92" fmla="*/ 5348 w 10000"/>
                  <a:gd name="connsiteY92" fmla="*/ 9829 h 10000"/>
                  <a:gd name="connsiteX93" fmla="*/ 5348 w 10000"/>
                  <a:gd name="connsiteY93" fmla="*/ 9820 h 10000"/>
                  <a:gd name="connsiteX94" fmla="*/ 5348 w 10000"/>
                  <a:gd name="connsiteY94" fmla="*/ 9815 h 10000"/>
                  <a:gd name="connsiteX95" fmla="*/ 5348 w 10000"/>
                  <a:gd name="connsiteY95" fmla="*/ 9806 h 10000"/>
                  <a:gd name="connsiteX96" fmla="*/ 5350 w 10000"/>
                  <a:gd name="connsiteY96" fmla="*/ 9806 h 10000"/>
                  <a:gd name="connsiteX97" fmla="*/ 5350 w 10000"/>
                  <a:gd name="connsiteY97" fmla="*/ 9802 h 10000"/>
                  <a:gd name="connsiteX98" fmla="*/ 5350 w 10000"/>
                  <a:gd name="connsiteY98" fmla="*/ 9793 h 10000"/>
                  <a:gd name="connsiteX99" fmla="*/ 5356 w 10000"/>
                  <a:gd name="connsiteY99" fmla="*/ 9788 h 10000"/>
                  <a:gd name="connsiteX100" fmla="*/ 5356 w 10000"/>
                  <a:gd name="connsiteY100" fmla="*/ 9779 h 10000"/>
                  <a:gd name="connsiteX101" fmla="*/ 5359 w 10000"/>
                  <a:gd name="connsiteY101" fmla="*/ 9779 h 10000"/>
                  <a:gd name="connsiteX102" fmla="*/ 5359 w 10000"/>
                  <a:gd name="connsiteY102" fmla="*/ 9774 h 10000"/>
                  <a:gd name="connsiteX103" fmla="*/ 5364 w 10000"/>
                  <a:gd name="connsiteY103" fmla="*/ 9765 h 10000"/>
                  <a:gd name="connsiteX104" fmla="*/ 5397 w 10000"/>
                  <a:gd name="connsiteY104" fmla="*/ 9698 h 10000"/>
                  <a:gd name="connsiteX105" fmla="*/ 5397 w 10000"/>
                  <a:gd name="connsiteY105" fmla="*/ 9662 h 10000"/>
                  <a:gd name="connsiteX106" fmla="*/ 5381 w 10000"/>
                  <a:gd name="connsiteY106" fmla="*/ 9648 h 10000"/>
                  <a:gd name="connsiteX107" fmla="*/ 5381 w 10000"/>
                  <a:gd name="connsiteY107" fmla="*/ 9608 h 10000"/>
                  <a:gd name="connsiteX108" fmla="*/ 5400 w 10000"/>
                  <a:gd name="connsiteY108" fmla="*/ 9590 h 10000"/>
                  <a:gd name="connsiteX109" fmla="*/ 5392 w 10000"/>
                  <a:gd name="connsiteY109" fmla="*/ 9553 h 10000"/>
                  <a:gd name="connsiteX110" fmla="*/ 5375 w 10000"/>
                  <a:gd name="connsiteY110" fmla="*/ 9526 h 10000"/>
                  <a:gd name="connsiteX111" fmla="*/ 5350 w 10000"/>
                  <a:gd name="connsiteY111" fmla="*/ 9504 h 10000"/>
                  <a:gd name="connsiteX112" fmla="*/ 5323 w 10000"/>
                  <a:gd name="connsiteY112" fmla="*/ 9562 h 10000"/>
                  <a:gd name="connsiteX113" fmla="*/ 5309 w 10000"/>
                  <a:gd name="connsiteY113" fmla="*/ 9535 h 10000"/>
                  <a:gd name="connsiteX114" fmla="*/ 5312 w 10000"/>
                  <a:gd name="connsiteY114" fmla="*/ 9436 h 10000"/>
                  <a:gd name="connsiteX115" fmla="*/ 5276 w 10000"/>
                  <a:gd name="connsiteY115" fmla="*/ 9409 h 10000"/>
                  <a:gd name="connsiteX116" fmla="*/ 5270 w 10000"/>
                  <a:gd name="connsiteY116" fmla="*/ 9418 h 10000"/>
                  <a:gd name="connsiteX117" fmla="*/ 5259 w 10000"/>
                  <a:gd name="connsiteY117" fmla="*/ 9423 h 10000"/>
                  <a:gd name="connsiteX118" fmla="*/ 5243 w 10000"/>
                  <a:gd name="connsiteY118" fmla="*/ 9445 h 10000"/>
                  <a:gd name="connsiteX119" fmla="*/ 5229 w 10000"/>
                  <a:gd name="connsiteY119" fmla="*/ 9450 h 10000"/>
                  <a:gd name="connsiteX120" fmla="*/ 5221 w 10000"/>
                  <a:gd name="connsiteY120" fmla="*/ 9459 h 10000"/>
                  <a:gd name="connsiteX121" fmla="*/ 5199 w 10000"/>
                  <a:gd name="connsiteY121" fmla="*/ 9463 h 10000"/>
                  <a:gd name="connsiteX122" fmla="*/ 5179 w 10000"/>
                  <a:gd name="connsiteY122" fmla="*/ 9463 h 10000"/>
                  <a:gd name="connsiteX123" fmla="*/ 5166 w 10000"/>
                  <a:gd name="connsiteY123" fmla="*/ 9450 h 10000"/>
                  <a:gd name="connsiteX124" fmla="*/ 5155 w 10000"/>
                  <a:gd name="connsiteY124" fmla="*/ 9432 h 10000"/>
                  <a:gd name="connsiteX125" fmla="*/ 5149 w 10000"/>
                  <a:gd name="connsiteY125" fmla="*/ 9432 h 10000"/>
                  <a:gd name="connsiteX126" fmla="*/ 5146 w 10000"/>
                  <a:gd name="connsiteY126" fmla="*/ 9432 h 10000"/>
                  <a:gd name="connsiteX127" fmla="*/ 5146 w 10000"/>
                  <a:gd name="connsiteY127" fmla="*/ 9436 h 10000"/>
                  <a:gd name="connsiteX128" fmla="*/ 5132 w 10000"/>
                  <a:gd name="connsiteY128" fmla="*/ 9445 h 10000"/>
                  <a:gd name="connsiteX129" fmla="*/ 5124 w 10000"/>
                  <a:gd name="connsiteY129" fmla="*/ 9463 h 10000"/>
                  <a:gd name="connsiteX130" fmla="*/ 5119 w 10000"/>
                  <a:gd name="connsiteY130" fmla="*/ 9472 h 10000"/>
                  <a:gd name="connsiteX131" fmla="*/ 5094 w 10000"/>
                  <a:gd name="connsiteY131" fmla="*/ 9486 h 10000"/>
                  <a:gd name="connsiteX132" fmla="*/ 5075 w 10000"/>
                  <a:gd name="connsiteY132" fmla="*/ 9490 h 10000"/>
                  <a:gd name="connsiteX133" fmla="*/ 5058 w 10000"/>
                  <a:gd name="connsiteY133" fmla="*/ 9499 h 10000"/>
                  <a:gd name="connsiteX134" fmla="*/ 5028 w 10000"/>
                  <a:gd name="connsiteY134" fmla="*/ 9513 h 10000"/>
                  <a:gd name="connsiteX135" fmla="*/ 5006 w 10000"/>
                  <a:gd name="connsiteY135" fmla="*/ 9522 h 10000"/>
                  <a:gd name="connsiteX136" fmla="*/ 4986 w 10000"/>
                  <a:gd name="connsiteY136" fmla="*/ 9535 h 10000"/>
                  <a:gd name="connsiteX137" fmla="*/ 4948 w 10000"/>
                  <a:gd name="connsiteY137" fmla="*/ 9549 h 10000"/>
                  <a:gd name="connsiteX138" fmla="*/ 4925 w 10000"/>
                  <a:gd name="connsiteY138" fmla="*/ 9549 h 10000"/>
                  <a:gd name="connsiteX139" fmla="*/ 4906 w 10000"/>
                  <a:gd name="connsiteY139" fmla="*/ 9549 h 10000"/>
                  <a:gd name="connsiteX140" fmla="*/ 4892 w 10000"/>
                  <a:gd name="connsiteY140" fmla="*/ 9553 h 10000"/>
                  <a:gd name="connsiteX141" fmla="*/ 4890 w 10000"/>
                  <a:gd name="connsiteY141" fmla="*/ 9562 h 10000"/>
                  <a:gd name="connsiteX142" fmla="*/ 4881 w 10000"/>
                  <a:gd name="connsiteY142" fmla="*/ 9576 h 10000"/>
                  <a:gd name="connsiteX143" fmla="*/ 4873 w 10000"/>
                  <a:gd name="connsiteY143" fmla="*/ 9594 h 10000"/>
                  <a:gd name="connsiteX144" fmla="*/ 4868 w 10000"/>
                  <a:gd name="connsiteY144" fmla="*/ 9581 h 10000"/>
                  <a:gd name="connsiteX145" fmla="*/ 4865 w 10000"/>
                  <a:gd name="connsiteY145" fmla="*/ 9567 h 10000"/>
                  <a:gd name="connsiteX146" fmla="*/ 4851 w 10000"/>
                  <a:gd name="connsiteY146" fmla="*/ 9567 h 10000"/>
                  <a:gd name="connsiteX147" fmla="*/ 4848 w 10000"/>
                  <a:gd name="connsiteY147" fmla="*/ 9576 h 10000"/>
                  <a:gd name="connsiteX148" fmla="*/ 4829 w 10000"/>
                  <a:gd name="connsiteY148" fmla="*/ 9581 h 10000"/>
                  <a:gd name="connsiteX149" fmla="*/ 4818 w 10000"/>
                  <a:gd name="connsiteY149" fmla="*/ 9576 h 10000"/>
                  <a:gd name="connsiteX150" fmla="*/ 4810 w 10000"/>
                  <a:gd name="connsiteY150" fmla="*/ 9576 h 10000"/>
                  <a:gd name="connsiteX151" fmla="*/ 4796 w 10000"/>
                  <a:gd name="connsiteY151" fmla="*/ 9581 h 10000"/>
                  <a:gd name="connsiteX152" fmla="*/ 4788 w 10000"/>
                  <a:gd name="connsiteY152" fmla="*/ 9576 h 10000"/>
                  <a:gd name="connsiteX153" fmla="*/ 4779 w 10000"/>
                  <a:gd name="connsiteY153" fmla="*/ 9576 h 10000"/>
                  <a:gd name="connsiteX154" fmla="*/ 4768 w 10000"/>
                  <a:gd name="connsiteY154" fmla="*/ 9581 h 10000"/>
                  <a:gd name="connsiteX155" fmla="*/ 4760 w 10000"/>
                  <a:gd name="connsiteY155" fmla="*/ 9553 h 10000"/>
                  <a:gd name="connsiteX156" fmla="*/ 4754 w 10000"/>
                  <a:gd name="connsiteY156" fmla="*/ 9526 h 10000"/>
                  <a:gd name="connsiteX157" fmla="*/ 4754 w 10000"/>
                  <a:gd name="connsiteY157" fmla="*/ 9486 h 10000"/>
                  <a:gd name="connsiteX158" fmla="*/ 4754 w 10000"/>
                  <a:gd name="connsiteY158" fmla="*/ 9445 h 10000"/>
                  <a:gd name="connsiteX159" fmla="*/ 4760 w 10000"/>
                  <a:gd name="connsiteY159" fmla="*/ 9432 h 10000"/>
                  <a:gd name="connsiteX160" fmla="*/ 4760 w 10000"/>
                  <a:gd name="connsiteY160" fmla="*/ 9396 h 10000"/>
                  <a:gd name="connsiteX161" fmla="*/ 4760 w 10000"/>
                  <a:gd name="connsiteY161" fmla="*/ 9382 h 10000"/>
                  <a:gd name="connsiteX162" fmla="*/ 4760 w 10000"/>
                  <a:gd name="connsiteY162" fmla="*/ 9355 h 10000"/>
                  <a:gd name="connsiteX163" fmla="*/ 4749 w 10000"/>
                  <a:gd name="connsiteY163" fmla="*/ 9341 h 10000"/>
                  <a:gd name="connsiteX164" fmla="*/ 4746 w 10000"/>
                  <a:gd name="connsiteY164" fmla="*/ 9332 h 10000"/>
                  <a:gd name="connsiteX165" fmla="*/ 4732 w 10000"/>
                  <a:gd name="connsiteY165" fmla="*/ 9328 h 10000"/>
                  <a:gd name="connsiteX166" fmla="*/ 4716 w 10000"/>
                  <a:gd name="connsiteY166" fmla="*/ 9292 h 10000"/>
                  <a:gd name="connsiteX167" fmla="*/ 4705 w 10000"/>
                  <a:gd name="connsiteY167" fmla="*/ 9274 h 10000"/>
                  <a:gd name="connsiteX168" fmla="*/ 4699 w 10000"/>
                  <a:gd name="connsiteY168" fmla="*/ 9278 h 10000"/>
                  <a:gd name="connsiteX169" fmla="*/ 4696 w 10000"/>
                  <a:gd name="connsiteY169" fmla="*/ 9287 h 10000"/>
                  <a:gd name="connsiteX170" fmla="*/ 4680 w 10000"/>
                  <a:gd name="connsiteY170" fmla="*/ 9292 h 10000"/>
                  <a:gd name="connsiteX171" fmla="*/ 4672 w 10000"/>
                  <a:gd name="connsiteY171" fmla="*/ 9274 h 10000"/>
                  <a:gd name="connsiteX172" fmla="*/ 4636 w 10000"/>
                  <a:gd name="connsiteY172" fmla="*/ 9224 h 10000"/>
                  <a:gd name="connsiteX173" fmla="*/ 4616 w 10000"/>
                  <a:gd name="connsiteY173" fmla="*/ 9211 h 10000"/>
                  <a:gd name="connsiteX174" fmla="*/ 4608 w 10000"/>
                  <a:gd name="connsiteY174" fmla="*/ 9206 h 10000"/>
                  <a:gd name="connsiteX175" fmla="*/ 4616 w 10000"/>
                  <a:gd name="connsiteY175" fmla="*/ 9193 h 10000"/>
                  <a:gd name="connsiteX176" fmla="*/ 4633 w 10000"/>
                  <a:gd name="connsiteY176" fmla="*/ 9184 h 10000"/>
                  <a:gd name="connsiteX177" fmla="*/ 4616 w 10000"/>
                  <a:gd name="connsiteY177" fmla="*/ 9120 h 10000"/>
                  <a:gd name="connsiteX178" fmla="*/ 4625 w 10000"/>
                  <a:gd name="connsiteY178" fmla="*/ 9039 h 10000"/>
                  <a:gd name="connsiteX179" fmla="*/ 4616 w 10000"/>
                  <a:gd name="connsiteY179" fmla="*/ 9026 h 10000"/>
                  <a:gd name="connsiteX180" fmla="*/ 4600 w 10000"/>
                  <a:gd name="connsiteY180" fmla="*/ 9017 h 10000"/>
                  <a:gd name="connsiteX181" fmla="*/ 4583 w 10000"/>
                  <a:gd name="connsiteY181" fmla="*/ 9003 h 10000"/>
                  <a:gd name="connsiteX182" fmla="*/ 4570 w 10000"/>
                  <a:gd name="connsiteY182" fmla="*/ 9012 h 10000"/>
                  <a:gd name="connsiteX183" fmla="*/ 4570 w 10000"/>
                  <a:gd name="connsiteY183" fmla="*/ 9026 h 10000"/>
                  <a:gd name="connsiteX184" fmla="*/ 4570 w 10000"/>
                  <a:gd name="connsiteY184" fmla="*/ 9035 h 10000"/>
                  <a:gd name="connsiteX185" fmla="*/ 4578 w 10000"/>
                  <a:gd name="connsiteY185" fmla="*/ 9048 h 10000"/>
                  <a:gd name="connsiteX186" fmla="*/ 4583 w 10000"/>
                  <a:gd name="connsiteY186" fmla="*/ 9089 h 10000"/>
                  <a:gd name="connsiteX187" fmla="*/ 4586 w 10000"/>
                  <a:gd name="connsiteY187" fmla="*/ 9116 h 10000"/>
                  <a:gd name="connsiteX188" fmla="*/ 4586 w 10000"/>
                  <a:gd name="connsiteY188" fmla="*/ 9120 h 10000"/>
                  <a:gd name="connsiteX189" fmla="*/ 4583 w 10000"/>
                  <a:gd name="connsiteY189" fmla="*/ 9143 h 10000"/>
                  <a:gd name="connsiteX190" fmla="*/ 4583 w 10000"/>
                  <a:gd name="connsiteY190" fmla="*/ 9170 h 10000"/>
                  <a:gd name="connsiteX191" fmla="*/ 4578 w 10000"/>
                  <a:gd name="connsiteY191" fmla="*/ 9175 h 10000"/>
                  <a:gd name="connsiteX192" fmla="*/ 4570 w 10000"/>
                  <a:gd name="connsiteY192" fmla="*/ 9197 h 10000"/>
                  <a:gd name="connsiteX193" fmla="*/ 4556 w 10000"/>
                  <a:gd name="connsiteY193" fmla="*/ 9170 h 10000"/>
                  <a:gd name="connsiteX194" fmla="*/ 4553 w 10000"/>
                  <a:gd name="connsiteY194" fmla="*/ 9147 h 10000"/>
                  <a:gd name="connsiteX195" fmla="*/ 4545 w 10000"/>
                  <a:gd name="connsiteY195" fmla="*/ 9120 h 10000"/>
                  <a:gd name="connsiteX196" fmla="*/ 4539 w 10000"/>
                  <a:gd name="connsiteY196" fmla="*/ 9093 h 10000"/>
                  <a:gd name="connsiteX197" fmla="*/ 4531 w 10000"/>
                  <a:gd name="connsiteY197" fmla="*/ 9062 h 10000"/>
                  <a:gd name="connsiteX198" fmla="*/ 4523 w 10000"/>
                  <a:gd name="connsiteY198" fmla="*/ 9039 h 10000"/>
                  <a:gd name="connsiteX199" fmla="*/ 4514 w 10000"/>
                  <a:gd name="connsiteY199" fmla="*/ 9026 h 10000"/>
                  <a:gd name="connsiteX200" fmla="*/ 4514 w 10000"/>
                  <a:gd name="connsiteY200" fmla="*/ 9035 h 10000"/>
                  <a:gd name="connsiteX201" fmla="*/ 4512 w 10000"/>
                  <a:gd name="connsiteY201" fmla="*/ 9035 h 10000"/>
                  <a:gd name="connsiteX202" fmla="*/ 4503 w 10000"/>
                  <a:gd name="connsiteY202" fmla="*/ 9035 h 10000"/>
                  <a:gd name="connsiteX203" fmla="*/ 4498 w 10000"/>
                  <a:gd name="connsiteY203" fmla="*/ 9048 h 10000"/>
                  <a:gd name="connsiteX204" fmla="*/ 4481 w 10000"/>
                  <a:gd name="connsiteY204" fmla="*/ 9062 h 10000"/>
                  <a:gd name="connsiteX205" fmla="*/ 4473 w 10000"/>
                  <a:gd name="connsiteY205" fmla="*/ 9066 h 10000"/>
                  <a:gd name="connsiteX206" fmla="*/ 4473 w 10000"/>
                  <a:gd name="connsiteY206" fmla="*/ 9075 h 10000"/>
                  <a:gd name="connsiteX207" fmla="*/ 4459 w 10000"/>
                  <a:gd name="connsiteY207" fmla="*/ 9080 h 10000"/>
                  <a:gd name="connsiteX208" fmla="*/ 4448 w 10000"/>
                  <a:gd name="connsiteY208" fmla="*/ 9075 h 10000"/>
                  <a:gd name="connsiteX209" fmla="*/ 4440 w 10000"/>
                  <a:gd name="connsiteY209" fmla="*/ 9075 h 10000"/>
                  <a:gd name="connsiteX210" fmla="*/ 4432 w 10000"/>
                  <a:gd name="connsiteY210" fmla="*/ 9080 h 10000"/>
                  <a:gd name="connsiteX211" fmla="*/ 4418 w 10000"/>
                  <a:gd name="connsiteY211" fmla="*/ 9093 h 10000"/>
                  <a:gd name="connsiteX212" fmla="*/ 4398 w 10000"/>
                  <a:gd name="connsiteY212" fmla="*/ 9116 h 10000"/>
                  <a:gd name="connsiteX213" fmla="*/ 4390 w 10000"/>
                  <a:gd name="connsiteY213" fmla="*/ 9120 h 10000"/>
                  <a:gd name="connsiteX214" fmla="*/ 4382 w 10000"/>
                  <a:gd name="connsiteY214" fmla="*/ 9129 h 10000"/>
                  <a:gd name="connsiteX215" fmla="*/ 4382 w 10000"/>
                  <a:gd name="connsiteY215" fmla="*/ 9134 h 10000"/>
                  <a:gd name="connsiteX216" fmla="*/ 4385 w 10000"/>
                  <a:gd name="connsiteY216" fmla="*/ 9143 h 10000"/>
                  <a:gd name="connsiteX217" fmla="*/ 4398 w 10000"/>
                  <a:gd name="connsiteY217" fmla="*/ 9134 h 10000"/>
                  <a:gd name="connsiteX218" fmla="*/ 4418 w 10000"/>
                  <a:gd name="connsiteY218" fmla="*/ 9161 h 10000"/>
                  <a:gd name="connsiteX219" fmla="*/ 4423 w 10000"/>
                  <a:gd name="connsiteY219" fmla="*/ 9170 h 10000"/>
                  <a:gd name="connsiteX220" fmla="*/ 4426 w 10000"/>
                  <a:gd name="connsiteY220" fmla="*/ 9175 h 10000"/>
                  <a:gd name="connsiteX221" fmla="*/ 4432 w 10000"/>
                  <a:gd name="connsiteY221" fmla="*/ 9211 h 10000"/>
                  <a:gd name="connsiteX222" fmla="*/ 4426 w 10000"/>
                  <a:gd name="connsiteY222" fmla="*/ 9224 h 10000"/>
                  <a:gd name="connsiteX223" fmla="*/ 4418 w 10000"/>
                  <a:gd name="connsiteY223" fmla="*/ 9247 h 10000"/>
                  <a:gd name="connsiteX224" fmla="*/ 4409 w 10000"/>
                  <a:gd name="connsiteY224" fmla="*/ 9238 h 10000"/>
                  <a:gd name="connsiteX225" fmla="*/ 4398 w 10000"/>
                  <a:gd name="connsiteY225" fmla="*/ 9220 h 10000"/>
                  <a:gd name="connsiteX226" fmla="*/ 4393 w 10000"/>
                  <a:gd name="connsiteY226" fmla="*/ 9211 h 10000"/>
                  <a:gd name="connsiteX227" fmla="*/ 4390 w 10000"/>
                  <a:gd name="connsiteY227" fmla="*/ 9211 h 10000"/>
                  <a:gd name="connsiteX228" fmla="*/ 4385 w 10000"/>
                  <a:gd name="connsiteY228" fmla="*/ 9220 h 10000"/>
                  <a:gd name="connsiteX229" fmla="*/ 4385 w 10000"/>
                  <a:gd name="connsiteY229" fmla="*/ 9238 h 10000"/>
                  <a:gd name="connsiteX230" fmla="*/ 4382 w 10000"/>
                  <a:gd name="connsiteY230" fmla="*/ 9260 h 10000"/>
                  <a:gd name="connsiteX231" fmla="*/ 4360 w 10000"/>
                  <a:gd name="connsiteY231" fmla="*/ 9278 h 10000"/>
                  <a:gd name="connsiteX232" fmla="*/ 4360 w 10000"/>
                  <a:gd name="connsiteY232" fmla="*/ 9292 h 10000"/>
                  <a:gd name="connsiteX233" fmla="*/ 4363 w 10000"/>
                  <a:gd name="connsiteY233" fmla="*/ 9305 h 10000"/>
                  <a:gd name="connsiteX234" fmla="*/ 4385 w 10000"/>
                  <a:gd name="connsiteY234" fmla="*/ 9314 h 10000"/>
                  <a:gd name="connsiteX235" fmla="*/ 4393 w 10000"/>
                  <a:gd name="connsiteY235" fmla="*/ 9319 h 10000"/>
                  <a:gd name="connsiteX236" fmla="*/ 4398 w 10000"/>
                  <a:gd name="connsiteY236" fmla="*/ 9319 h 10000"/>
                  <a:gd name="connsiteX237" fmla="*/ 4401 w 10000"/>
                  <a:gd name="connsiteY237" fmla="*/ 9314 h 10000"/>
                  <a:gd name="connsiteX238" fmla="*/ 4409 w 10000"/>
                  <a:gd name="connsiteY238" fmla="*/ 9278 h 10000"/>
                  <a:gd name="connsiteX239" fmla="*/ 4418 w 10000"/>
                  <a:gd name="connsiteY239" fmla="*/ 9287 h 10000"/>
                  <a:gd name="connsiteX240" fmla="*/ 4426 w 10000"/>
                  <a:gd name="connsiteY240" fmla="*/ 9292 h 10000"/>
                  <a:gd name="connsiteX241" fmla="*/ 4426 w 10000"/>
                  <a:gd name="connsiteY241" fmla="*/ 9301 h 10000"/>
                  <a:gd name="connsiteX242" fmla="*/ 4426 w 10000"/>
                  <a:gd name="connsiteY242" fmla="*/ 9314 h 10000"/>
                  <a:gd name="connsiteX243" fmla="*/ 4418 w 10000"/>
                  <a:gd name="connsiteY243" fmla="*/ 9332 h 10000"/>
                  <a:gd name="connsiteX244" fmla="*/ 4415 w 10000"/>
                  <a:gd name="connsiteY244" fmla="*/ 9341 h 10000"/>
                  <a:gd name="connsiteX245" fmla="*/ 4418 w 10000"/>
                  <a:gd name="connsiteY245" fmla="*/ 9350 h 10000"/>
                  <a:gd name="connsiteX246" fmla="*/ 4415 w 10000"/>
                  <a:gd name="connsiteY246" fmla="*/ 9364 h 10000"/>
                  <a:gd name="connsiteX247" fmla="*/ 4418 w 10000"/>
                  <a:gd name="connsiteY247" fmla="*/ 9409 h 10000"/>
                  <a:gd name="connsiteX248" fmla="*/ 4418 w 10000"/>
                  <a:gd name="connsiteY248" fmla="*/ 9423 h 10000"/>
                  <a:gd name="connsiteX249" fmla="*/ 4415 w 10000"/>
                  <a:gd name="connsiteY249" fmla="*/ 9432 h 10000"/>
                  <a:gd name="connsiteX250" fmla="*/ 4398 w 10000"/>
                  <a:gd name="connsiteY250" fmla="*/ 9423 h 10000"/>
                  <a:gd name="connsiteX251" fmla="*/ 4390 w 10000"/>
                  <a:gd name="connsiteY251" fmla="*/ 9436 h 10000"/>
                  <a:gd name="connsiteX252" fmla="*/ 4385 w 10000"/>
                  <a:gd name="connsiteY252" fmla="*/ 9445 h 10000"/>
                  <a:gd name="connsiteX253" fmla="*/ 4376 w 10000"/>
                  <a:gd name="connsiteY253" fmla="*/ 9459 h 10000"/>
                  <a:gd name="connsiteX254" fmla="*/ 4354 w 10000"/>
                  <a:gd name="connsiteY254" fmla="*/ 9450 h 10000"/>
                  <a:gd name="connsiteX255" fmla="*/ 4352 w 10000"/>
                  <a:gd name="connsiteY255" fmla="*/ 9445 h 10000"/>
                  <a:gd name="connsiteX256" fmla="*/ 4354 w 10000"/>
                  <a:gd name="connsiteY256" fmla="*/ 9432 h 10000"/>
                  <a:gd name="connsiteX257" fmla="*/ 4368 w 10000"/>
                  <a:gd name="connsiteY257" fmla="*/ 9432 h 10000"/>
                  <a:gd name="connsiteX258" fmla="*/ 4371 w 10000"/>
                  <a:gd name="connsiteY258" fmla="*/ 9423 h 10000"/>
                  <a:gd name="connsiteX259" fmla="*/ 4371 w 10000"/>
                  <a:gd name="connsiteY259" fmla="*/ 9405 h 10000"/>
                  <a:gd name="connsiteX260" fmla="*/ 4368 w 10000"/>
                  <a:gd name="connsiteY260" fmla="*/ 9391 h 10000"/>
                  <a:gd name="connsiteX261" fmla="*/ 4363 w 10000"/>
                  <a:gd name="connsiteY261" fmla="*/ 9391 h 10000"/>
                  <a:gd name="connsiteX262" fmla="*/ 4354 w 10000"/>
                  <a:gd name="connsiteY262" fmla="*/ 9409 h 10000"/>
                  <a:gd name="connsiteX263" fmla="*/ 4335 w 10000"/>
                  <a:gd name="connsiteY263" fmla="*/ 9436 h 10000"/>
                  <a:gd name="connsiteX264" fmla="*/ 4327 w 10000"/>
                  <a:gd name="connsiteY264" fmla="*/ 9445 h 10000"/>
                  <a:gd name="connsiteX265" fmla="*/ 4313 w 10000"/>
                  <a:gd name="connsiteY265" fmla="*/ 9445 h 10000"/>
                  <a:gd name="connsiteX266" fmla="*/ 4305 w 10000"/>
                  <a:gd name="connsiteY266" fmla="*/ 9436 h 10000"/>
                  <a:gd name="connsiteX267" fmla="*/ 4296 w 10000"/>
                  <a:gd name="connsiteY267" fmla="*/ 9409 h 10000"/>
                  <a:gd name="connsiteX268" fmla="*/ 4302 w 10000"/>
                  <a:gd name="connsiteY268" fmla="*/ 9396 h 10000"/>
                  <a:gd name="connsiteX269" fmla="*/ 4302 w 10000"/>
                  <a:gd name="connsiteY269" fmla="*/ 9378 h 10000"/>
                  <a:gd name="connsiteX270" fmla="*/ 4302 w 10000"/>
                  <a:gd name="connsiteY270" fmla="*/ 9355 h 10000"/>
                  <a:gd name="connsiteX271" fmla="*/ 4296 w 10000"/>
                  <a:gd name="connsiteY271" fmla="*/ 9355 h 10000"/>
                  <a:gd name="connsiteX272" fmla="*/ 4294 w 10000"/>
                  <a:gd name="connsiteY272" fmla="*/ 9364 h 10000"/>
                  <a:gd name="connsiteX273" fmla="*/ 4288 w 10000"/>
                  <a:gd name="connsiteY273" fmla="*/ 9369 h 10000"/>
                  <a:gd name="connsiteX274" fmla="*/ 4288 w 10000"/>
                  <a:gd name="connsiteY274" fmla="*/ 9378 h 10000"/>
                  <a:gd name="connsiteX275" fmla="*/ 4288 w 10000"/>
                  <a:gd name="connsiteY275" fmla="*/ 9391 h 10000"/>
                  <a:gd name="connsiteX276" fmla="*/ 4285 w 10000"/>
                  <a:gd name="connsiteY276" fmla="*/ 9405 h 10000"/>
                  <a:gd name="connsiteX277" fmla="*/ 4274 w 10000"/>
                  <a:gd name="connsiteY277" fmla="*/ 9405 h 10000"/>
                  <a:gd name="connsiteX278" fmla="*/ 4272 w 10000"/>
                  <a:gd name="connsiteY278" fmla="*/ 9396 h 10000"/>
                  <a:gd name="connsiteX279" fmla="*/ 4266 w 10000"/>
                  <a:gd name="connsiteY279" fmla="*/ 9396 h 10000"/>
                  <a:gd name="connsiteX280" fmla="*/ 4263 w 10000"/>
                  <a:gd name="connsiteY280" fmla="*/ 9409 h 10000"/>
                  <a:gd name="connsiteX281" fmla="*/ 4263 w 10000"/>
                  <a:gd name="connsiteY281" fmla="*/ 9423 h 10000"/>
                  <a:gd name="connsiteX282" fmla="*/ 4266 w 10000"/>
                  <a:gd name="connsiteY282" fmla="*/ 9436 h 10000"/>
                  <a:gd name="connsiteX283" fmla="*/ 4258 w 10000"/>
                  <a:gd name="connsiteY283" fmla="*/ 9477 h 10000"/>
                  <a:gd name="connsiteX284" fmla="*/ 4263 w 10000"/>
                  <a:gd name="connsiteY284" fmla="*/ 9504 h 10000"/>
                  <a:gd name="connsiteX285" fmla="*/ 4263 w 10000"/>
                  <a:gd name="connsiteY285" fmla="*/ 9522 h 10000"/>
                  <a:gd name="connsiteX286" fmla="*/ 4249 w 10000"/>
                  <a:gd name="connsiteY286" fmla="*/ 9535 h 10000"/>
                  <a:gd name="connsiteX287" fmla="*/ 4247 w 10000"/>
                  <a:gd name="connsiteY287" fmla="*/ 9549 h 10000"/>
                  <a:gd name="connsiteX288" fmla="*/ 4249 w 10000"/>
                  <a:gd name="connsiteY288" fmla="*/ 9576 h 10000"/>
                  <a:gd name="connsiteX289" fmla="*/ 4249 w 10000"/>
                  <a:gd name="connsiteY289" fmla="*/ 9581 h 10000"/>
                  <a:gd name="connsiteX290" fmla="*/ 4238 w 10000"/>
                  <a:gd name="connsiteY290" fmla="*/ 9581 h 10000"/>
                  <a:gd name="connsiteX291" fmla="*/ 4233 w 10000"/>
                  <a:gd name="connsiteY291" fmla="*/ 9576 h 10000"/>
                  <a:gd name="connsiteX292" fmla="*/ 4216 w 10000"/>
                  <a:gd name="connsiteY292" fmla="*/ 9535 h 10000"/>
                  <a:gd name="connsiteX293" fmla="*/ 4214 w 10000"/>
                  <a:gd name="connsiteY293" fmla="*/ 9549 h 10000"/>
                  <a:gd name="connsiteX294" fmla="*/ 4197 w 10000"/>
                  <a:gd name="connsiteY294" fmla="*/ 9553 h 10000"/>
                  <a:gd name="connsiteX295" fmla="*/ 4178 w 10000"/>
                  <a:gd name="connsiteY295" fmla="*/ 9553 h 10000"/>
                  <a:gd name="connsiteX296" fmla="*/ 4175 w 10000"/>
                  <a:gd name="connsiteY296" fmla="*/ 9562 h 10000"/>
                  <a:gd name="connsiteX297" fmla="*/ 4175 w 10000"/>
                  <a:gd name="connsiteY297" fmla="*/ 9567 h 10000"/>
                  <a:gd name="connsiteX298" fmla="*/ 4183 w 10000"/>
                  <a:gd name="connsiteY298" fmla="*/ 9581 h 10000"/>
                  <a:gd name="connsiteX299" fmla="*/ 4192 w 10000"/>
                  <a:gd name="connsiteY299" fmla="*/ 9594 h 10000"/>
                  <a:gd name="connsiteX300" fmla="*/ 4192 w 10000"/>
                  <a:gd name="connsiteY300" fmla="*/ 9603 h 10000"/>
                  <a:gd name="connsiteX301" fmla="*/ 4186 w 10000"/>
                  <a:gd name="connsiteY301" fmla="*/ 9608 h 10000"/>
                  <a:gd name="connsiteX302" fmla="*/ 4178 w 10000"/>
                  <a:gd name="connsiteY302" fmla="*/ 9608 h 10000"/>
                  <a:gd name="connsiteX303" fmla="*/ 4153 w 10000"/>
                  <a:gd name="connsiteY303" fmla="*/ 9576 h 10000"/>
                  <a:gd name="connsiteX304" fmla="*/ 4142 w 10000"/>
                  <a:gd name="connsiteY304" fmla="*/ 9576 h 10000"/>
                  <a:gd name="connsiteX305" fmla="*/ 4134 w 10000"/>
                  <a:gd name="connsiteY305" fmla="*/ 9581 h 10000"/>
                  <a:gd name="connsiteX306" fmla="*/ 4120 w 10000"/>
                  <a:gd name="connsiteY306" fmla="*/ 9590 h 10000"/>
                  <a:gd name="connsiteX307" fmla="*/ 4111 w 10000"/>
                  <a:gd name="connsiteY307" fmla="*/ 9608 h 10000"/>
                  <a:gd name="connsiteX308" fmla="*/ 4089 w 10000"/>
                  <a:gd name="connsiteY308" fmla="*/ 9617 h 10000"/>
                  <a:gd name="connsiteX309" fmla="*/ 4073 w 10000"/>
                  <a:gd name="connsiteY309" fmla="*/ 9617 h 10000"/>
                  <a:gd name="connsiteX310" fmla="*/ 4054 w 10000"/>
                  <a:gd name="connsiteY310" fmla="*/ 9608 h 10000"/>
                  <a:gd name="connsiteX311" fmla="*/ 4040 w 10000"/>
                  <a:gd name="connsiteY311" fmla="*/ 9608 h 10000"/>
                  <a:gd name="connsiteX312" fmla="*/ 4029 w 10000"/>
                  <a:gd name="connsiteY312" fmla="*/ 9603 h 10000"/>
                  <a:gd name="connsiteX313" fmla="*/ 4015 w 10000"/>
                  <a:gd name="connsiteY313" fmla="*/ 9594 h 10000"/>
                  <a:gd name="connsiteX314" fmla="*/ 3998 w 10000"/>
                  <a:gd name="connsiteY314" fmla="*/ 9590 h 10000"/>
                  <a:gd name="connsiteX315" fmla="*/ 3982 w 10000"/>
                  <a:gd name="connsiteY315" fmla="*/ 9576 h 10000"/>
                  <a:gd name="connsiteX316" fmla="*/ 3974 w 10000"/>
                  <a:gd name="connsiteY316" fmla="*/ 9567 h 10000"/>
                  <a:gd name="connsiteX317" fmla="*/ 3957 w 10000"/>
                  <a:gd name="connsiteY317" fmla="*/ 9562 h 10000"/>
                  <a:gd name="connsiteX318" fmla="*/ 3949 w 10000"/>
                  <a:gd name="connsiteY318" fmla="*/ 9553 h 10000"/>
                  <a:gd name="connsiteX319" fmla="*/ 3943 w 10000"/>
                  <a:gd name="connsiteY319" fmla="*/ 9553 h 10000"/>
                  <a:gd name="connsiteX320" fmla="*/ 3932 w 10000"/>
                  <a:gd name="connsiteY320" fmla="*/ 9540 h 10000"/>
                  <a:gd name="connsiteX321" fmla="*/ 3927 w 10000"/>
                  <a:gd name="connsiteY321" fmla="*/ 9540 h 10000"/>
                  <a:gd name="connsiteX322" fmla="*/ 3918 w 10000"/>
                  <a:gd name="connsiteY322" fmla="*/ 9540 h 10000"/>
                  <a:gd name="connsiteX323" fmla="*/ 3916 w 10000"/>
                  <a:gd name="connsiteY323" fmla="*/ 9562 h 10000"/>
                  <a:gd name="connsiteX324" fmla="*/ 3902 w 10000"/>
                  <a:gd name="connsiteY324" fmla="*/ 9576 h 10000"/>
                  <a:gd name="connsiteX325" fmla="*/ 3888 w 10000"/>
                  <a:gd name="connsiteY325" fmla="*/ 9567 h 10000"/>
                  <a:gd name="connsiteX326" fmla="*/ 3877 w 10000"/>
                  <a:gd name="connsiteY326" fmla="*/ 9567 h 10000"/>
                  <a:gd name="connsiteX327" fmla="*/ 3863 w 10000"/>
                  <a:gd name="connsiteY327" fmla="*/ 9562 h 10000"/>
                  <a:gd name="connsiteX328" fmla="*/ 3860 w 10000"/>
                  <a:gd name="connsiteY328" fmla="*/ 9549 h 10000"/>
                  <a:gd name="connsiteX329" fmla="*/ 3852 w 10000"/>
                  <a:gd name="connsiteY329" fmla="*/ 9535 h 10000"/>
                  <a:gd name="connsiteX330" fmla="*/ 3838 w 10000"/>
                  <a:gd name="connsiteY330" fmla="*/ 9513 h 10000"/>
                  <a:gd name="connsiteX331" fmla="*/ 3830 w 10000"/>
                  <a:gd name="connsiteY331" fmla="*/ 9504 h 10000"/>
                  <a:gd name="connsiteX332" fmla="*/ 3827 w 10000"/>
                  <a:gd name="connsiteY332" fmla="*/ 9504 h 10000"/>
                  <a:gd name="connsiteX333" fmla="*/ 3822 w 10000"/>
                  <a:gd name="connsiteY333" fmla="*/ 9522 h 10000"/>
                  <a:gd name="connsiteX334" fmla="*/ 3819 w 10000"/>
                  <a:gd name="connsiteY334" fmla="*/ 9526 h 10000"/>
                  <a:gd name="connsiteX335" fmla="*/ 3805 w 10000"/>
                  <a:gd name="connsiteY335" fmla="*/ 9535 h 10000"/>
                  <a:gd name="connsiteX336" fmla="*/ 3800 w 10000"/>
                  <a:gd name="connsiteY336" fmla="*/ 9504 h 10000"/>
                  <a:gd name="connsiteX337" fmla="*/ 3805 w 10000"/>
                  <a:gd name="connsiteY337" fmla="*/ 9499 h 10000"/>
                  <a:gd name="connsiteX338" fmla="*/ 3797 w 10000"/>
                  <a:gd name="connsiteY338" fmla="*/ 9463 h 10000"/>
                  <a:gd name="connsiteX339" fmla="*/ 3783 w 10000"/>
                  <a:gd name="connsiteY339" fmla="*/ 9459 h 10000"/>
                  <a:gd name="connsiteX340" fmla="*/ 3772 w 10000"/>
                  <a:gd name="connsiteY340" fmla="*/ 9450 h 10000"/>
                  <a:gd name="connsiteX341" fmla="*/ 3758 w 10000"/>
                  <a:gd name="connsiteY341" fmla="*/ 9450 h 10000"/>
                  <a:gd name="connsiteX342" fmla="*/ 3742 w 10000"/>
                  <a:gd name="connsiteY342" fmla="*/ 9450 h 10000"/>
                  <a:gd name="connsiteX343" fmla="*/ 3725 w 10000"/>
                  <a:gd name="connsiteY343" fmla="*/ 9450 h 10000"/>
                  <a:gd name="connsiteX344" fmla="*/ 3717 w 10000"/>
                  <a:gd name="connsiteY344" fmla="*/ 9450 h 10000"/>
                  <a:gd name="connsiteX345" fmla="*/ 3709 w 10000"/>
                  <a:gd name="connsiteY345" fmla="*/ 9445 h 10000"/>
                  <a:gd name="connsiteX346" fmla="*/ 3695 w 10000"/>
                  <a:gd name="connsiteY346" fmla="*/ 9445 h 10000"/>
                  <a:gd name="connsiteX347" fmla="*/ 3692 w 10000"/>
                  <a:gd name="connsiteY347" fmla="*/ 9445 h 10000"/>
                  <a:gd name="connsiteX348" fmla="*/ 3684 w 10000"/>
                  <a:gd name="connsiteY348" fmla="*/ 9436 h 10000"/>
                  <a:gd name="connsiteX349" fmla="*/ 3687 w 10000"/>
                  <a:gd name="connsiteY349" fmla="*/ 9418 h 10000"/>
                  <a:gd name="connsiteX350" fmla="*/ 3692 w 10000"/>
                  <a:gd name="connsiteY350" fmla="*/ 9409 h 10000"/>
                  <a:gd name="connsiteX351" fmla="*/ 3695 w 10000"/>
                  <a:gd name="connsiteY351" fmla="*/ 9405 h 10000"/>
                  <a:gd name="connsiteX352" fmla="*/ 3711 w 10000"/>
                  <a:gd name="connsiteY352" fmla="*/ 9396 h 10000"/>
                  <a:gd name="connsiteX353" fmla="*/ 3717 w 10000"/>
                  <a:gd name="connsiteY353" fmla="*/ 9396 h 10000"/>
                  <a:gd name="connsiteX354" fmla="*/ 3722 w 10000"/>
                  <a:gd name="connsiteY354" fmla="*/ 9396 h 10000"/>
                  <a:gd name="connsiteX355" fmla="*/ 3733 w 10000"/>
                  <a:gd name="connsiteY355" fmla="*/ 9391 h 10000"/>
                  <a:gd name="connsiteX356" fmla="*/ 3742 w 10000"/>
                  <a:gd name="connsiteY356" fmla="*/ 9378 h 10000"/>
                  <a:gd name="connsiteX357" fmla="*/ 3747 w 10000"/>
                  <a:gd name="connsiteY357" fmla="*/ 9369 h 10000"/>
                  <a:gd name="connsiteX358" fmla="*/ 3750 w 10000"/>
                  <a:gd name="connsiteY358" fmla="*/ 9355 h 10000"/>
                  <a:gd name="connsiteX359" fmla="*/ 3750 w 10000"/>
                  <a:gd name="connsiteY359" fmla="*/ 9350 h 10000"/>
                  <a:gd name="connsiteX360" fmla="*/ 3747 w 10000"/>
                  <a:gd name="connsiteY360" fmla="*/ 9328 h 10000"/>
                  <a:gd name="connsiteX361" fmla="*/ 3747 w 10000"/>
                  <a:gd name="connsiteY361" fmla="*/ 9314 h 10000"/>
                  <a:gd name="connsiteX362" fmla="*/ 3750 w 10000"/>
                  <a:gd name="connsiteY362" fmla="*/ 9305 h 10000"/>
                  <a:gd name="connsiteX363" fmla="*/ 3756 w 10000"/>
                  <a:gd name="connsiteY363" fmla="*/ 9305 h 10000"/>
                  <a:gd name="connsiteX364" fmla="*/ 3767 w 10000"/>
                  <a:gd name="connsiteY364" fmla="*/ 9301 h 10000"/>
                  <a:gd name="connsiteX365" fmla="*/ 3772 w 10000"/>
                  <a:gd name="connsiteY365" fmla="*/ 9287 h 10000"/>
                  <a:gd name="connsiteX366" fmla="*/ 3775 w 10000"/>
                  <a:gd name="connsiteY366" fmla="*/ 9265 h 10000"/>
                  <a:gd name="connsiteX367" fmla="*/ 3775 w 10000"/>
                  <a:gd name="connsiteY367" fmla="*/ 9238 h 10000"/>
                  <a:gd name="connsiteX368" fmla="*/ 3772 w 10000"/>
                  <a:gd name="connsiteY368" fmla="*/ 9211 h 10000"/>
                  <a:gd name="connsiteX369" fmla="*/ 3772 w 10000"/>
                  <a:gd name="connsiteY369" fmla="*/ 9197 h 10000"/>
                  <a:gd name="connsiteX370" fmla="*/ 3775 w 10000"/>
                  <a:gd name="connsiteY370" fmla="*/ 9170 h 10000"/>
                  <a:gd name="connsiteX371" fmla="*/ 3775 w 10000"/>
                  <a:gd name="connsiteY371" fmla="*/ 9147 h 10000"/>
                  <a:gd name="connsiteX372" fmla="*/ 3775 w 10000"/>
                  <a:gd name="connsiteY372" fmla="*/ 9129 h 10000"/>
                  <a:gd name="connsiteX373" fmla="*/ 3775 w 10000"/>
                  <a:gd name="connsiteY373" fmla="*/ 9116 h 10000"/>
                  <a:gd name="connsiteX374" fmla="*/ 3789 w 10000"/>
                  <a:gd name="connsiteY374" fmla="*/ 9107 h 10000"/>
                  <a:gd name="connsiteX375" fmla="*/ 3789 w 10000"/>
                  <a:gd name="connsiteY375" fmla="*/ 9089 h 10000"/>
                  <a:gd name="connsiteX376" fmla="*/ 3783 w 10000"/>
                  <a:gd name="connsiteY376" fmla="*/ 9035 h 10000"/>
                  <a:gd name="connsiteX377" fmla="*/ 3783 w 10000"/>
                  <a:gd name="connsiteY377" fmla="*/ 9017 h 10000"/>
                  <a:gd name="connsiteX378" fmla="*/ 3791 w 10000"/>
                  <a:gd name="connsiteY378" fmla="*/ 8999 h 10000"/>
                  <a:gd name="connsiteX379" fmla="*/ 3797 w 10000"/>
                  <a:gd name="connsiteY379" fmla="*/ 8990 h 10000"/>
                  <a:gd name="connsiteX380" fmla="*/ 3808 w 10000"/>
                  <a:gd name="connsiteY380" fmla="*/ 8963 h 10000"/>
                  <a:gd name="connsiteX381" fmla="*/ 3813 w 10000"/>
                  <a:gd name="connsiteY381" fmla="*/ 8931 h 10000"/>
                  <a:gd name="connsiteX382" fmla="*/ 3813 w 10000"/>
                  <a:gd name="connsiteY382" fmla="*/ 8917 h 10000"/>
                  <a:gd name="connsiteX383" fmla="*/ 3808 w 10000"/>
                  <a:gd name="connsiteY383" fmla="*/ 8908 h 10000"/>
                  <a:gd name="connsiteX384" fmla="*/ 3813 w 10000"/>
                  <a:gd name="connsiteY384" fmla="*/ 8904 h 10000"/>
                  <a:gd name="connsiteX385" fmla="*/ 3813 w 10000"/>
                  <a:gd name="connsiteY385" fmla="*/ 8890 h 10000"/>
                  <a:gd name="connsiteX386" fmla="*/ 3808 w 10000"/>
                  <a:gd name="connsiteY386" fmla="*/ 8877 h 10000"/>
                  <a:gd name="connsiteX387" fmla="*/ 3808 w 10000"/>
                  <a:gd name="connsiteY387" fmla="*/ 8854 h 10000"/>
                  <a:gd name="connsiteX388" fmla="*/ 3808 w 10000"/>
                  <a:gd name="connsiteY388" fmla="*/ 8841 h 10000"/>
                  <a:gd name="connsiteX389" fmla="*/ 3808 w 10000"/>
                  <a:gd name="connsiteY389" fmla="*/ 8827 h 10000"/>
                  <a:gd name="connsiteX390" fmla="*/ 3808 w 10000"/>
                  <a:gd name="connsiteY390" fmla="*/ 8818 h 10000"/>
                  <a:gd name="connsiteX391" fmla="*/ 3808 w 10000"/>
                  <a:gd name="connsiteY391" fmla="*/ 8814 h 10000"/>
                  <a:gd name="connsiteX392" fmla="*/ 3808 w 10000"/>
                  <a:gd name="connsiteY392" fmla="*/ 8805 h 10000"/>
                  <a:gd name="connsiteX393" fmla="*/ 3808 w 10000"/>
                  <a:gd name="connsiteY393" fmla="*/ 8787 h 10000"/>
                  <a:gd name="connsiteX394" fmla="*/ 3808 w 10000"/>
                  <a:gd name="connsiteY394" fmla="*/ 8764 h 10000"/>
                  <a:gd name="connsiteX395" fmla="*/ 3808 w 10000"/>
                  <a:gd name="connsiteY395" fmla="*/ 8746 h 10000"/>
                  <a:gd name="connsiteX396" fmla="*/ 3805 w 10000"/>
                  <a:gd name="connsiteY396" fmla="*/ 8733 h 10000"/>
                  <a:gd name="connsiteX397" fmla="*/ 3805 w 10000"/>
                  <a:gd name="connsiteY397" fmla="*/ 8724 h 10000"/>
                  <a:gd name="connsiteX398" fmla="*/ 3808 w 10000"/>
                  <a:gd name="connsiteY398" fmla="*/ 8719 h 10000"/>
                  <a:gd name="connsiteX399" fmla="*/ 3813 w 10000"/>
                  <a:gd name="connsiteY399" fmla="*/ 8710 h 10000"/>
                  <a:gd name="connsiteX400" fmla="*/ 3819 w 10000"/>
                  <a:gd name="connsiteY400" fmla="*/ 8687 h 10000"/>
                  <a:gd name="connsiteX401" fmla="*/ 3822 w 10000"/>
                  <a:gd name="connsiteY401" fmla="*/ 8674 h 10000"/>
                  <a:gd name="connsiteX402" fmla="*/ 3822 w 10000"/>
                  <a:gd name="connsiteY402" fmla="*/ 8647 h 10000"/>
                  <a:gd name="connsiteX403" fmla="*/ 3827 w 10000"/>
                  <a:gd name="connsiteY403" fmla="*/ 8642 h 10000"/>
                  <a:gd name="connsiteX404" fmla="*/ 3827 w 10000"/>
                  <a:gd name="connsiteY404" fmla="*/ 8620 h 10000"/>
                  <a:gd name="connsiteX405" fmla="*/ 3836 w 10000"/>
                  <a:gd name="connsiteY405" fmla="*/ 8593 h 10000"/>
                  <a:gd name="connsiteX406" fmla="*/ 3838 w 10000"/>
                  <a:gd name="connsiteY406" fmla="*/ 8566 h 10000"/>
                  <a:gd name="connsiteX407" fmla="*/ 3838 w 10000"/>
                  <a:gd name="connsiteY407" fmla="*/ 8561 h 10000"/>
                  <a:gd name="connsiteX408" fmla="*/ 3844 w 10000"/>
                  <a:gd name="connsiteY408" fmla="*/ 8530 h 10000"/>
                  <a:gd name="connsiteX409" fmla="*/ 3844 w 10000"/>
                  <a:gd name="connsiteY409" fmla="*/ 8512 h 10000"/>
                  <a:gd name="connsiteX410" fmla="*/ 3844 w 10000"/>
                  <a:gd name="connsiteY410" fmla="*/ 8489 h 10000"/>
                  <a:gd name="connsiteX411" fmla="*/ 3838 w 10000"/>
                  <a:gd name="connsiteY411" fmla="*/ 8444 h 10000"/>
                  <a:gd name="connsiteX412" fmla="*/ 3838 w 10000"/>
                  <a:gd name="connsiteY412" fmla="*/ 8403 h 10000"/>
                  <a:gd name="connsiteX413" fmla="*/ 3838 w 10000"/>
                  <a:gd name="connsiteY413" fmla="*/ 8358 h 10000"/>
                  <a:gd name="connsiteX414" fmla="*/ 3836 w 10000"/>
                  <a:gd name="connsiteY414" fmla="*/ 8331 h 10000"/>
                  <a:gd name="connsiteX415" fmla="*/ 3838 w 10000"/>
                  <a:gd name="connsiteY415" fmla="*/ 8286 h 10000"/>
                  <a:gd name="connsiteX416" fmla="*/ 3836 w 10000"/>
                  <a:gd name="connsiteY416" fmla="*/ 8245 h 10000"/>
                  <a:gd name="connsiteX417" fmla="*/ 3836 w 10000"/>
                  <a:gd name="connsiteY417" fmla="*/ 8209 h 10000"/>
                  <a:gd name="connsiteX418" fmla="*/ 3836 w 10000"/>
                  <a:gd name="connsiteY418" fmla="*/ 8155 h 10000"/>
                  <a:gd name="connsiteX419" fmla="*/ 3836 w 10000"/>
                  <a:gd name="connsiteY419" fmla="*/ 8128 h 10000"/>
                  <a:gd name="connsiteX420" fmla="*/ 3836 w 10000"/>
                  <a:gd name="connsiteY420" fmla="*/ 8092 h 10000"/>
                  <a:gd name="connsiteX421" fmla="*/ 3830 w 10000"/>
                  <a:gd name="connsiteY421" fmla="*/ 8056 h 10000"/>
                  <a:gd name="connsiteX422" fmla="*/ 3830 w 10000"/>
                  <a:gd name="connsiteY422" fmla="*/ 8029 h 10000"/>
                  <a:gd name="connsiteX423" fmla="*/ 3830 w 10000"/>
                  <a:gd name="connsiteY423" fmla="*/ 8011 h 10000"/>
                  <a:gd name="connsiteX424" fmla="*/ 3827 w 10000"/>
                  <a:gd name="connsiteY424" fmla="*/ 7988 h 10000"/>
                  <a:gd name="connsiteX425" fmla="*/ 3827 w 10000"/>
                  <a:gd name="connsiteY425" fmla="*/ 7961 h 10000"/>
                  <a:gd name="connsiteX426" fmla="*/ 3822 w 10000"/>
                  <a:gd name="connsiteY426" fmla="*/ 7943 h 10000"/>
                  <a:gd name="connsiteX427" fmla="*/ 3822 w 10000"/>
                  <a:gd name="connsiteY427" fmla="*/ 7934 h 10000"/>
                  <a:gd name="connsiteX428" fmla="*/ 3819 w 10000"/>
                  <a:gd name="connsiteY428" fmla="*/ 7934 h 10000"/>
                  <a:gd name="connsiteX429" fmla="*/ 3789 w 10000"/>
                  <a:gd name="connsiteY429" fmla="*/ 7934 h 10000"/>
                  <a:gd name="connsiteX430" fmla="*/ 3758 w 10000"/>
                  <a:gd name="connsiteY430" fmla="*/ 7934 h 10000"/>
                  <a:gd name="connsiteX431" fmla="*/ 3709 w 10000"/>
                  <a:gd name="connsiteY431" fmla="*/ 7934 h 10000"/>
                  <a:gd name="connsiteX432" fmla="*/ 3684 w 10000"/>
                  <a:gd name="connsiteY432" fmla="*/ 7934 h 10000"/>
                  <a:gd name="connsiteX433" fmla="*/ 3645 w 10000"/>
                  <a:gd name="connsiteY433" fmla="*/ 7943 h 10000"/>
                  <a:gd name="connsiteX434" fmla="*/ 3598 w 10000"/>
                  <a:gd name="connsiteY434" fmla="*/ 7943 h 10000"/>
                  <a:gd name="connsiteX435" fmla="*/ 3573 w 10000"/>
                  <a:gd name="connsiteY435" fmla="*/ 7948 h 10000"/>
                  <a:gd name="connsiteX436" fmla="*/ 3549 w 10000"/>
                  <a:gd name="connsiteY436" fmla="*/ 7943 h 10000"/>
                  <a:gd name="connsiteX437" fmla="*/ 3540 w 10000"/>
                  <a:gd name="connsiteY437" fmla="*/ 7934 h 10000"/>
                  <a:gd name="connsiteX438" fmla="*/ 3538 w 10000"/>
                  <a:gd name="connsiteY438" fmla="*/ 7934 h 10000"/>
                  <a:gd name="connsiteX439" fmla="*/ 3518 w 10000"/>
                  <a:gd name="connsiteY439" fmla="*/ 7961 h 10000"/>
                  <a:gd name="connsiteX440" fmla="*/ 3518 w 10000"/>
                  <a:gd name="connsiteY440" fmla="*/ 7975 h 10000"/>
                  <a:gd name="connsiteX441" fmla="*/ 3518 w 10000"/>
                  <a:gd name="connsiteY441" fmla="*/ 8002 h 10000"/>
                  <a:gd name="connsiteX442" fmla="*/ 3510 w 10000"/>
                  <a:gd name="connsiteY442" fmla="*/ 8011 h 10000"/>
                  <a:gd name="connsiteX443" fmla="*/ 3493 w 10000"/>
                  <a:gd name="connsiteY443" fmla="*/ 8024 h 10000"/>
                  <a:gd name="connsiteX444" fmla="*/ 3474 w 10000"/>
                  <a:gd name="connsiteY444" fmla="*/ 8029 h 10000"/>
                  <a:gd name="connsiteX445" fmla="*/ 3458 w 10000"/>
                  <a:gd name="connsiteY445" fmla="*/ 8042 h 10000"/>
                  <a:gd name="connsiteX446" fmla="*/ 3435 w 10000"/>
                  <a:gd name="connsiteY446" fmla="*/ 8065 h 10000"/>
                  <a:gd name="connsiteX447" fmla="*/ 3422 w 10000"/>
                  <a:gd name="connsiteY447" fmla="*/ 8074 h 10000"/>
                  <a:gd name="connsiteX448" fmla="*/ 3411 w 10000"/>
                  <a:gd name="connsiteY448" fmla="*/ 8088 h 10000"/>
                  <a:gd name="connsiteX449" fmla="*/ 3402 w 10000"/>
                  <a:gd name="connsiteY449" fmla="*/ 8092 h 10000"/>
                  <a:gd name="connsiteX450" fmla="*/ 3372 w 10000"/>
                  <a:gd name="connsiteY450" fmla="*/ 8119 h 10000"/>
                  <a:gd name="connsiteX451" fmla="*/ 3353 w 10000"/>
                  <a:gd name="connsiteY451" fmla="*/ 8133 h 10000"/>
                  <a:gd name="connsiteX452" fmla="*/ 3344 w 10000"/>
                  <a:gd name="connsiteY452" fmla="*/ 8142 h 10000"/>
                  <a:gd name="connsiteX453" fmla="*/ 3333 w 10000"/>
                  <a:gd name="connsiteY453" fmla="*/ 8160 h 10000"/>
                  <a:gd name="connsiteX454" fmla="*/ 3322 w 10000"/>
                  <a:gd name="connsiteY454" fmla="*/ 8196 h 10000"/>
                  <a:gd name="connsiteX455" fmla="*/ 3317 w 10000"/>
                  <a:gd name="connsiteY455" fmla="*/ 8209 h 10000"/>
                  <a:gd name="connsiteX456" fmla="*/ 3297 w 10000"/>
                  <a:gd name="connsiteY456" fmla="*/ 8245 h 10000"/>
                  <a:gd name="connsiteX457" fmla="*/ 3292 w 10000"/>
                  <a:gd name="connsiteY457" fmla="*/ 8250 h 10000"/>
                  <a:gd name="connsiteX458" fmla="*/ 3281 w 10000"/>
                  <a:gd name="connsiteY458" fmla="*/ 8272 h 10000"/>
                  <a:gd name="connsiteX459" fmla="*/ 3275 w 10000"/>
                  <a:gd name="connsiteY459" fmla="*/ 8277 h 10000"/>
                  <a:gd name="connsiteX460" fmla="*/ 3264 w 10000"/>
                  <a:gd name="connsiteY460" fmla="*/ 8313 h 10000"/>
                  <a:gd name="connsiteX461" fmla="*/ 3248 w 10000"/>
                  <a:gd name="connsiteY461" fmla="*/ 8327 h 10000"/>
                  <a:gd name="connsiteX462" fmla="*/ 3212 w 10000"/>
                  <a:gd name="connsiteY462" fmla="*/ 8340 h 10000"/>
                  <a:gd name="connsiteX463" fmla="*/ 3195 w 10000"/>
                  <a:gd name="connsiteY463" fmla="*/ 8345 h 10000"/>
                  <a:gd name="connsiteX464" fmla="*/ 3195 w 10000"/>
                  <a:gd name="connsiteY464" fmla="*/ 8354 h 10000"/>
                  <a:gd name="connsiteX465" fmla="*/ 3193 w 10000"/>
                  <a:gd name="connsiteY465" fmla="*/ 8358 h 10000"/>
                  <a:gd name="connsiteX466" fmla="*/ 3179 w 10000"/>
                  <a:gd name="connsiteY466" fmla="*/ 8367 h 10000"/>
                  <a:gd name="connsiteX467" fmla="*/ 3171 w 10000"/>
                  <a:gd name="connsiteY467" fmla="*/ 8381 h 10000"/>
                  <a:gd name="connsiteX468" fmla="*/ 3146 w 10000"/>
                  <a:gd name="connsiteY468" fmla="*/ 8408 h 10000"/>
                  <a:gd name="connsiteX469" fmla="*/ 3137 w 10000"/>
                  <a:gd name="connsiteY469" fmla="*/ 8417 h 10000"/>
                  <a:gd name="connsiteX470" fmla="*/ 3115 w 10000"/>
                  <a:gd name="connsiteY470" fmla="*/ 8430 h 10000"/>
                  <a:gd name="connsiteX471" fmla="*/ 3096 w 10000"/>
                  <a:gd name="connsiteY471" fmla="*/ 8417 h 10000"/>
                  <a:gd name="connsiteX472" fmla="*/ 3082 w 10000"/>
                  <a:gd name="connsiteY472" fmla="*/ 8403 h 10000"/>
                  <a:gd name="connsiteX473" fmla="*/ 3066 w 10000"/>
                  <a:gd name="connsiteY473" fmla="*/ 8381 h 10000"/>
                  <a:gd name="connsiteX474" fmla="*/ 3063 w 10000"/>
                  <a:gd name="connsiteY474" fmla="*/ 8372 h 10000"/>
                  <a:gd name="connsiteX475" fmla="*/ 3057 w 10000"/>
                  <a:gd name="connsiteY475" fmla="*/ 8358 h 10000"/>
                  <a:gd name="connsiteX476" fmla="*/ 3052 w 10000"/>
                  <a:gd name="connsiteY476" fmla="*/ 8345 h 10000"/>
                  <a:gd name="connsiteX477" fmla="*/ 3044 w 10000"/>
                  <a:gd name="connsiteY477" fmla="*/ 8327 h 10000"/>
                  <a:gd name="connsiteX478" fmla="*/ 3027 w 10000"/>
                  <a:gd name="connsiteY478" fmla="*/ 8304 h 10000"/>
                  <a:gd name="connsiteX479" fmla="*/ 3016 w 10000"/>
                  <a:gd name="connsiteY479" fmla="*/ 8304 h 10000"/>
                  <a:gd name="connsiteX480" fmla="*/ 3002 w 10000"/>
                  <a:gd name="connsiteY480" fmla="*/ 8304 h 10000"/>
                  <a:gd name="connsiteX481" fmla="*/ 2977 w 10000"/>
                  <a:gd name="connsiteY481" fmla="*/ 8304 h 10000"/>
                  <a:gd name="connsiteX482" fmla="*/ 2961 w 10000"/>
                  <a:gd name="connsiteY482" fmla="*/ 8300 h 10000"/>
                  <a:gd name="connsiteX483" fmla="*/ 2936 w 10000"/>
                  <a:gd name="connsiteY483" fmla="*/ 8300 h 10000"/>
                  <a:gd name="connsiteX484" fmla="*/ 2922 w 10000"/>
                  <a:gd name="connsiteY484" fmla="*/ 8313 h 10000"/>
                  <a:gd name="connsiteX485" fmla="*/ 2911 w 10000"/>
                  <a:gd name="connsiteY485" fmla="*/ 8313 h 10000"/>
                  <a:gd name="connsiteX486" fmla="*/ 2881 w 10000"/>
                  <a:gd name="connsiteY486" fmla="*/ 8304 h 10000"/>
                  <a:gd name="connsiteX487" fmla="*/ 2878 w 10000"/>
                  <a:gd name="connsiteY487" fmla="*/ 8304 h 10000"/>
                  <a:gd name="connsiteX488" fmla="*/ 2867 w 10000"/>
                  <a:gd name="connsiteY488" fmla="*/ 8313 h 10000"/>
                  <a:gd name="connsiteX489" fmla="*/ 2859 w 10000"/>
                  <a:gd name="connsiteY489" fmla="*/ 8318 h 10000"/>
                  <a:gd name="connsiteX490" fmla="*/ 2856 w 10000"/>
                  <a:gd name="connsiteY490" fmla="*/ 8327 h 10000"/>
                  <a:gd name="connsiteX491" fmla="*/ 2856 w 10000"/>
                  <a:gd name="connsiteY491" fmla="*/ 8331 h 10000"/>
                  <a:gd name="connsiteX492" fmla="*/ 2850 w 10000"/>
                  <a:gd name="connsiteY492" fmla="*/ 8340 h 10000"/>
                  <a:gd name="connsiteX493" fmla="*/ 2864 w 10000"/>
                  <a:gd name="connsiteY493" fmla="*/ 8345 h 10000"/>
                  <a:gd name="connsiteX494" fmla="*/ 2867 w 10000"/>
                  <a:gd name="connsiteY494" fmla="*/ 8354 h 10000"/>
                  <a:gd name="connsiteX495" fmla="*/ 2878 w 10000"/>
                  <a:gd name="connsiteY495" fmla="*/ 8367 h 10000"/>
                  <a:gd name="connsiteX496" fmla="*/ 2881 w 10000"/>
                  <a:gd name="connsiteY496" fmla="*/ 8385 h 10000"/>
                  <a:gd name="connsiteX497" fmla="*/ 2881 w 10000"/>
                  <a:gd name="connsiteY497" fmla="*/ 8403 h 10000"/>
                  <a:gd name="connsiteX498" fmla="*/ 2886 w 10000"/>
                  <a:gd name="connsiteY498" fmla="*/ 8417 h 10000"/>
                  <a:gd name="connsiteX499" fmla="*/ 2889 w 10000"/>
                  <a:gd name="connsiteY499" fmla="*/ 8430 h 10000"/>
                  <a:gd name="connsiteX500" fmla="*/ 2897 w 10000"/>
                  <a:gd name="connsiteY500" fmla="*/ 8444 h 10000"/>
                  <a:gd name="connsiteX501" fmla="*/ 2903 w 10000"/>
                  <a:gd name="connsiteY501" fmla="*/ 8462 h 10000"/>
                  <a:gd name="connsiteX502" fmla="*/ 2906 w 10000"/>
                  <a:gd name="connsiteY502" fmla="*/ 8484 h 10000"/>
                  <a:gd name="connsiteX503" fmla="*/ 2906 w 10000"/>
                  <a:gd name="connsiteY503" fmla="*/ 8512 h 10000"/>
                  <a:gd name="connsiteX504" fmla="*/ 2903 w 10000"/>
                  <a:gd name="connsiteY504" fmla="*/ 8539 h 10000"/>
                  <a:gd name="connsiteX505" fmla="*/ 2903 w 10000"/>
                  <a:gd name="connsiteY505" fmla="*/ 8561 h 10000"/>
                  <a:gd name="connsiteX506" fmla="*/ 2903 w 10000"/>
                  <a:gd name="connsiteY506" fmla="*/ 8575 h 10000"/>
                  <a:gd name="connsiteX507" fmla="*/ 2906 w 10000"/>
                  <a:gd name="connsiteY507" fmla="*/ 8588 h 10000"/>
                  <a:gd name="connsiteX508" fmla="*/ 2831 w 10000"/>
                  <a:gd name="connsiteY508" fmla="*/ 8683 h 10000"/>
                  <a:gd name="connsiteX509" fmla="*/ 2674 w 10000"/>
                  <a:gd name="connsiteY509" fmla="*/ 8791 h 10000"/>
                  <a:gd name="connsiteX510" fmla="*/ 2583 w 10000"/>
                  <a:gd name="connsiteY510" fmla="*/ 8805 h 10000"/>
                  <a:gd name="connsiteX511" fmla="*/ 2481 w 10000"/>
                  <a:gd name="connsiteY511" fmla="*/ 8751 h 10000"/>
                  <a:gd name="connsiteX512" fmla="*/ 2470 w 10000"/>
                  <a:gd name="connsiteY512" fmla="*/ 8751 h 10000"/>
                  <a:gd name="connsiteX513" fmla="*/ 2445 w 10000"/>
                  <a:gd name="connsiteY513" fmla="*/ 8778 h 10000"/>
                  <a:gd name="connsiteX514" fmla="*/ 2420 w 10000"/>
                  <a:gd name="connsiteY514" fmla="*/ 8800 h 10000"/>
                  <a:gd name="connsiteX515" fmla="*/ 2398 w 10000"/>
                  <a:gd name="connsiteY515" fmla="*/ 8800 h 10000"/>
                  <a:gd name="connsiteX516" fmla="*/ 2365 w 10000"/>
                  <a:gd name="connsiteY516" fmla="*/ 8845 h 10000"/>
                  <a:gd name="connsiteX517" fmla="*/ 2343 w 10000"/>
                  <a:gd name="connsiteY517" fmla="*/ 8859 h 10000"/>
                  <a:gd name="connsiteX518" fmla="*/ 2296 w 10000"/>
                  <a:gd name="connsiteY518" fmla="*/ 8890 h 10000"/>
                  <a:gd name="connsiteX519" fmla="*/ 2276 w 10000"/>
                  <a:gd name="connsiteY519" fmla="*/ 8904 h 10000"/>
                  <a:gd name="connsiteX520" fmla="*/ 2243 w 10000"/>
                  <a:gd name="connsiteY520" fmla="*/ 8922 h 10000"/>
                  <a:gd name="connsiteX521" fmla="*/ 2221 w 10000"/>
                  <a:gd name="connsiteY521" fmla="*/ 8931 h 10000"/>
                  <a:gd name="connsiteX522" fmla="*/ 2188 w 10000"/>
                  <a:gd name="connsiteY522" fmla="*/ 8949 h 10000"/>
                  <a:gd name="connsiteX523" fmla="*/ 2163 w 10000"/>
                  <a:gd name="connsiteY523" fmla="*/ 8963 h 10000"/>
                  <a:gd name="connsiteX524" fmla="*/ 2141 w 10000"/>
                  <a:gd name="connsiteY524" fmla="*/ 8985 h 10000"/>
                  <a:gd name="connsiteX525" fmla="*/ 2116 w 10000"/>
                  <a:gd name="connsiteY525" fmla="*/ 8990 h 10000"/>
                  <a:gd name="connsiteX526" fmla="*/ 2111 w 10000"/>
                  <a:gd name="connsiteY526" fmla="*/ 8999 h 10000"/>
                  <a:gd name="connsiteX527" fmla="*/ 2100 w 10000"/>
                  <a:gd name="connsiteY527" fmla="*/ 8999 h 10000"/>
                  <a:gd name="connsiteX528" fmla="*/ 2086 w 10000"/>
                  <a:gd name="connsiteY528" fmla="*/ 9003 h 10000"/>
                  <a:gd name="connsiteX529" fmla="*/ 2078 w 10000"/>
                  <a:gd name="connsiteY529" fmla="*/ 9012 h 10000"/>
                  <a:gd name="connsiteX530" fmla="*/ 2050 w 10000"/>
                  <a:gd name="connsiteY530" fmla="*/ 9026 h 10000"/>
                  <a:gd name="connsiteX531" fmla="*/ 2028 w 10000"/>
                  <a:gd name="connsiteY531" fmla="*/ 9048 h 10000"/>
                  <a:gd name="connsiteX532" fmla="*/ 2012 w 10000"/>
                  <a:gd name="connsiteY532" fmla="*/ 9062 h 10000"/>
                  <a:gd name="connsiteX533" fmla="*/ 1995 w 10000"/>
                  <a:gd name="connsiteY533" fmla="*/ 9075 h 10000"/>
                  <a:gd name="connsiteX534" fmla="*/ 1962 w 10000"/>
                  <a:gd name="connsiteY534" fmla="*/ 9080 h 10000"/>
                  <a:gd name="connsiteX535" fmla="*/ 1948 w 10000"/>
                  <a:gd name="connsiteY535" fmla="*/ 9048 h 10000"/>
                  <a:gd name="connsiteX536" fmla="*/ 1945 w 10000"/>
                  <a:gd name="connsiteY536" fmla="*/ 9039 h 10000"/>
                  <a:gd name="connsiteX537" fmla="*/ 1932 w 10000"/>
                  <a:gd name="connsiteY537" fmla="*/ 9003 h 10000"/>
                  <a:gd name="connsiteX538" fmla="*/ 1898 w 10000"/>
                  <a:gd name="connsiteY538" fmla="*/ 8935 h 10000"/>
                  <a:gd name="connsiteX539" fmla="*/ 1882 w 10000"/>
                  <a:gd name="connsiteY539" fmla="*/ 8895 h 10000"/>
                  <a:gd name="connsiteX540" fmla="*/ 1865 w 10000"/>
                  <a:gd name="connsiteY540" fmla="*/ 8845 h 10000"/>
                  <a:gd name="connsiteX541" fmla="*/ 1865 w 10000"/>
                  <a:gd name="connsiteY541" fmla="*/ 8832 h 10000"/>
                  <a:gd name="connsiteX542" fmla="*/ 1857 w 10000"/>
                  <a:gd name="connsiteY542" fmla="*/ 8827 h 10000"/>
                  <a:gd name="connsiteX543" fmla="*/ 1841 w 10000"/>
                  <a:gd name="connsiteY543" fmla="*/ 8773 h 10000"/>
                  <a:gd name="connsiteX544" fmla="*/ 1827 w 10000"/>
                  <a:gd name="connsiteY544" fmla="*/ 8733 h 10000"/>
                  <a:gd name="connsiteX545" fmla="*/ 1843 w 10000"/>
                  <a:gd name="connsiteY545" fmla="*/ 8710 h 10000"/>
                  <a:gd name="connsiteX546" fmla="*/ 1857 w 10000"/>
                  <a:gd name="connsiteY546" fmla="*/ 8687 h 10000"/>
                  <a:gd name="connsiteX547" fmla="*/ 1868 w 10000"/>
                  <a:gd name="connsiteY547" fmla="*/ 8669 h 10000"/>
                  <a:gd name="connsiteX548" fmla="*/ 1885 w 10000"/>
                  <a:gd name="connsiteY548" fmla="*/ 8647 h 10000"/>
                  <a:gd name="connsiteX549" fmla="*/ 1909 w 10000"/>
                  <a:gd name="connsiteY549" fmla="*/ 8606 h 10000"/>
                  <a:gd name="connsiteX550" fmla="*/ 1923 w 10000"/>
                  <a:gd name="connsiteY550" fmla="*/ 8588 h 10000"/>
                  <a:gd name="connsiteX551" fmla="*/ 1937 w 10000"/>
                  <a:gd name="connsiteY551" fmla="*/ 8561 h 10000"/>
                  <a:gd name="connsiteX552" fmla="*/ 1923 w 10000"/>
                  <a:gd name="connsiteY552" fmla="*/ 8530 h 10000"/>
                  <a:gd name="connsiteX553" fmla="*/ 1901 w 10000"/>
                  <a:gd name="connsiteY553" fmla="*/ 8462 h 10000"/>
                  <a:gd name="connsiteX554" fmla="*/ 1890 w 10000"/>
                  <a:gd name="connsiteY554" fmla="*/ 8430 h 10000"/>
                  <a:gd name="connsiteX555" fmla="*/ 1885 w 10000"/>
                  <a:gd name="connsiteY555" fmla="*/ 8408 h 10000"/>
                  <a:gd name="connsiteX556" fmla="*/ 1865 w 10000"/>
                  <a:gd name="connsiteY556" fmla="*/ 8367 h 10000"/>
                  <a:gd name="connsiteX557" fmla="*/ 1849 w 10000"/>
                  <a:gd name="connsiteY557" fmla="*/ 8318 h 10000"/>
                  <a:gd name="connsiteX558" fmla="*/ 1841 w 10000"/>
                  <a:gd name="connsiteY558" fmla="*/ 8304 h 10000"/>
                  <a:gd name="connsiteX559" fmla="*/ 1835 w 10000"/>
                  <a:gd name="connsiteY559" fmla="*/ 8300 h 10000"/>
                  <a:gd name="connsiteX560" fmla="*/ 1818 w 10000"/>
                  <a:gd name="connsiteY560" fmla="*/ 8290 h 10000"/>
                  <a:gd name="connsiteX561" fmla="*/ 1785 w 10000"/>
                  <a:gd name="connsiteY561" fmla="*/ 8300 h 10000"/>
                  <a:gd name="connsiteX562" fmla="*/ 1763 w 10000"/>
                  <a:gd name="connsiteY562" fmla="*/ 8300 h 10000"/>
                  <a:gd name="connsiteX563" fmla="*/ 1747 w 10000"/>
                  <a:gd name="connsiteY563" fmla="*/ 8313 h 10000"/>
                  <a:gd name="connsiteX564" fmla="*/ 1744 w 10000"/>
                  <a:gd name="connsiteY564" fmla="*/ 8304 h 10000"/>
                  <a:gd name="connsiteX565" fmla="*/ 1730 w 10000"/>
                  <a:gd name="connsiteY565" fmla="*/ 8313 h 10000"/>
                  <a:gd name="connsiteX566" fmla="*/ 1708 w 10000"/>
                  <a:gd name="connsiteY566" fmla="*/ 8327 h 10000"/>
                  <a:gd name="connsiteX567" fmla="*/ 1675 w 10000"/>
                  <a:gd name="connsiteY567" fmla="*/ 8331 h 10000"/>
                  <a:gd name="connsiteX568" fmla="*/ 1658 w 10000"/>
                  <a:gd name="connsiteY568" fmla="*/ 8345 h 10000"/>
                  <a:gd name="connsiteX569" fmla="*/ 1628 w 10000"/>
                  <a:gd name="connsiteY569" fmla="*/ 8367 h 10000"/>
                  <a:gd name="connsiteX570" fmla="*/ 1620 w 10000"/>
                  <a:gd name="connsiteY570" fmla="*/ 8372 h 10000"/>
                  <a:gd name="connsiteX571" fmla="*/ 1584 w 10000"/>
                  <a:gd name="connsiteY571" fmla="*/ 8394 h 10000"/>
                  <a:gd name="connsiteX572" fmla="*/ 1554 w 10000"/>
                  <a:gd name="connsiteY572" fmla="*/ 8417 h 10000"/>
                  <a:gd name="connsiteX573" fmla="*/ 1529 w 10000"/>
                  <a:gd name="connsiteY573" fmla="*/ 8417 h 10000"/>
                  <a:gd name="connsiteX574" fmla="*/ 1515 w 10000"/>
                  <a:gd name="connsiteY574" fmla="*/ 8408 h 10000"/>
                  <a:gd name="connsiteX575" fmla="*/ 1507 w 10000"/>
                  <a:gd name="connsiteY575" fmla="*/ 8394 h 10000"/>
                  <a:gd name="connsiteX576" fmla="*/ 1479 w 10000"/>
                  <a:gd name="connsiteY576" fmla="*/ 8367 h 10000"/>
                  <a:gd name="connsiteX577" fmla="*/ 1457 w 10000"/>
                  <a:gd name="connsiteY577" fmla="*/ 8385 h 10000"/>
                  <a:gd name="connsiteX578" fmla="*/ 1432 w 10000"/>
                  <a:gd name="connsiteY578" fmla="*/ 8385 h 10000"/>
                  <a:gd name="connsiteX579" fmla="*/ 1418 w 10000"/>
                  <a:gd name="connsiteY579" fmla="*/ 8372 h 10000"/>
                  <a:gd name="connsiteX580" fmla="*/ 1399 w 10000"/>
                  <a:gd name="connsiteY580" fmla="*/ 8358 h 10000"/>
                  <a:gd name="connsiteX581" fmla="*/ 1369 w 10000"/>
                  <a:gd name="connsiteY581" fmla="*/ 8340 h 10000"/>
                  <a:gd name="connsiteX582" fmla="*/ 1355 w 10000"/>
                  <a:gd name="connsiteY582" fmla="*/ 8327 h 10000"/>
                  <a:gd name="connsiteX583" fmla="*/ 1347 w 10000"/>
                  <a:gd name="connsiteY583" fmla="*/ 8318 h 10000"/>
                  <a:gd name="connsiteX584" fmla="*/ 1330 w 10000"/>
                  <a:gd name="connsiteY584" fmla="*/ 8304 h 10000"/>
                  <a:gd name="connsiteX585" fmla="*/ 1319 w 10000"/>
                  <a:gd name="connsiteY585" fmla="*/ 8290 h 10000"/>
                  <a:gd name="connsiteX586" fmla="*/ 1297 w 10000"/>
                  <a:gd name="connsiteY586" fmla="*/ 8272 h 10000"/>
                  <a:gd name="connsiteX587" fmla="*/ 1289 w 10000"/>
                  <a:gd name="connsiteY587" fmla="*/ 8263 h 10000"/>
                  <a:gd name="connsiteX588" fmla="*/ 1280 w 10000"/>
                  <a:gd name="connsiteY588" fmla="*/ 8250 h 10000"/>
                  <a:gd name="connsiteX589" fmla="*/ 1264 w 10000"/>
                  <a:gd name="connsiteY589" fmla="*/ 8236 h 10000"/>
                  <a:gd name="connsiteX590" fmla="*/ 1256 w 10000"/>
                  <a:gd name="connsiteY590" fmla="*/ 8232 h 10000"/>
                  <a:gd name="connsiteX591" fmla="*/ 1247 w 10000"/>
                  <a:gd name="connsiteY591" fmla="*/ 8223 h 10000"/>
                  <a:gd name="connsiteX592" fmla="*/ 1233 w 10000"/>
                  <a:gd name="connsiteY592" fmla="*/ 8209 h 10000"/>
                  <a:gd name="connsiteX593" fmla="*/ 1222 w 10000"/>
                  <a:gd name="connsiteY593" fmla="*/ 8200 h 10000"/>
                  <a:gd name="connsiteX594" fmla="*/ 1206 w 10000"/>
                  <a:gd name="connsiteY594" fmla="*/ 8196 h 10000"/>
                  <a:gd name="connsiteX595" fmla="*/ 1192 w 10000"/>
                  <a:gd name="connsiteY595" fmla="*/ 8196 h 10000"/>
                  <a:gd name="connsiteX596" fmla="*/ 1167 w 10000"/>
                  <a:gd name="connsiteY596" fmla="*/ 8200 h 10000"/>
                  <a:gd name="connsiteX597" fmla="*/ 1137 w 10000"/>
                  <a:gd name="connsiteY597" fmla="*/ 8223 h 10000"/>
                  <a:gd name="connsiteX598" fmla="*/ 1126 w 10000"/>
                  <a:gd name="connsiteY598" fmla="*/ 8232 h 10000"/>
                  <a:gd name="connsiteX599" fmla="*/ 1109 w 10000"/>
                  <a:gd name="connsiteY599" fmla="*/ 8232 h 10000"/>
                  <a:gd name="connsiteX600" fmla="*/ 1087 w 10000"/>
                  <a:gd name="connsiteY600" fmla="*/ 8236 h 10000"/>
                  <a:gd name="connsiteX601" fmla="*/ 1071 w 10000"/>
                  <a:gd name="connsiteY601" fmla="*/ 8232 h 10000"/>
                  <a:gd name="connsiteX602" fmla="*/ 1071 w 10000"/>
                  <a:gd name="connsiteY602" fmla="*/ 8214 h 10000"/>
                  <a:gd name="connsiteX603" fmla="*/ 1062 w 10000"/>
                  <a:gd name="connsiteY603" fmla="*/ 8196 h 10000"/>
                  <a:gd name="connsiteX604" fmla="*/ 1057 w 10000"/>
                  <a:gd name="connsiteY604" fmla="*/ 8173 h 10000"/>
                  <a:gd name="connsiteX605" fmla="*/ 1049 w 10000"/>
                  <a:gd name="connsiteY605" fmla="*/ 8128 h 10000"/>
                  <a:gd name="connsiteX606" fmla="*/ 1040 w 10000"/>
                  <a:gd name="connsiteY606" fmla="*/ 8101 h 10000"/>
                  <a:gd name="connsiteX607" fmla="*/ 1040 w 10000"/>
                  <a:gd name="connsiteY607" fmla="*/ 8088 h 10000"/>
                  <a:gd name="connsiteX608" fmla="*/ 1032 w 10000"/>
                  <a:gd name="connsiteY608" fmla="*/ 8065 h 10000"/>
                  <a:gd name="connsiteX609" fmla="*/ 1024 w 10000"/>
                  <a:gd name="connsiteY609" fmla="*/ 7997 h 10000"/>
                  <a:gd name="connsiteX610" fmla="*/ 1024 w 10000"/>
                  <a:gd name="connsiteY610" fmla="*/ 7970 h 10000"/>
                  <a:gd name="connsiteX611" fmla="*/ 1015 w 10000"/>
                  <a:gd name="connsiteY611" fmla="*/ 7930 h 10000"/>
                  <a:gd name="connsiteX612" fmla="*/ 1013 w 10000"/>
                  <a:gd name="connsiteY612" fmla="*/ 7885 h 10000"/>
                  <a:gd name="connsiteX613" fmla="*/ 1004 w 10000"/>
                  <a:gd name="connsiteY613" fmla="*/ 7866 h 10000"/>
                  <a:gd name="connsiteX614" fmla="*/ 853 w 10000"/>
                  <a:gd name="connsiteY614" fmla="*/ 7948 h 10000"/>
                  <a:gd name="connsiteX615" fmla="*/ 811 w 10000"/>
                  <a:gd name="connsiteY615" fmla="*/ 7844 h 10000"/>
                  <a:gd name="connsiteX616" fmla="*/ 811 w 10000"/>
                  <a:gd name="connsiteY616" fmla="*/ 7799 h 10000"/>
                  <a:gd name="connsiteX617" fmla="*/ 814 w 10000"/>
                  <a:gd name="connsiteY617" fmla="*/ 7736 h 10000"/>
                  <a:gd name="connsiteX618" fmla="*/ 740 w 10000"/>
                  <a:gd name="connsiteY618" fmla="*/ 7578 h 10000"/>
                  <a:gd name="connsiteX619" fmla="*/ 571 w 10000"/>
                  <a:gd name="connsiteY619" fmla="*/ 7447 h 10000"/>
                  <a:gd name="connsiteX620" fmla="*/ 530 w 10000"/>
                  <a:gd name="connsiteY620" fmla="*/ 7772 h 10000"/>
                  <a:gd name="connsiteX621" fmla="*/ 502 w 10000"/>
                  <a:gd name="connsiteY621" fmla="*/ 7763 h 10000"/>
                  <a:gd name="connsiteX622" fmla="*/ 491 w 10000"/>
                  <a:gd name="connsiteY622" fmla="*/ 7826 h 10000"/>
                  <a:gd name="connsiteX623" fmla="*/ 483 w 10000"/>
                  <a:gd name="connsiteY623" fmla="*/ 7830 h 10000"/>
                  <a:gd name="connsiteX624" fmla="*/ 469 w 10000"/>
                  <a:gd name="connsiteY624" fmla="*/ 7839 h 10000"/>
                  <a:gd name="connsiteX625" fmla="*/ 453 w 10000"/>
                  <a:gd name="connsiteY625" fmla="*/ 7830 h 10000"/>
                  <a:gd name="connsiteX626" fmla="*/ 442 w 10000"/>
                  <a:gd name="connsiteY626" fmla="*/ 7826 h 10000"/>
                  <a:gd name="connsiteX627" fmla="*/ 425 w 10000"/>
                  <a:gd name="connsiteY627" fmla="*/ 7826 h 10000"/>
                  <a:gd name="connsiteX628" fmla="*/ 403 w 10000"/>
                  <a:gd name="connsiteY628" fmla="*/ 7826 h 10000"/>
                  <a:gd name="connsiteX629" fmla="*/ 378 w 10000"/>
                  <a:gd name="connsiteY629" fmla="*/ 7817 h 10000"/>
                  <a:gd name="connsiteX630" fmla="*/ 356 w 10000"/>
                  <a:gd name="connsiteY630" fmla="*/ 7817 h 10000"/>
                  <a:gd name="connsiteX631" fmla="*/ 331 w 10000"/>
                  <a:gd name="connsiteY631" fmla="*/ 7817 h 10000"/>
                  <a:gd name="connsiteX632" fmla="*/ 315 w 10000"/>
                  <a:gd name="connsiteY632" fmla="*/ 7830 h 10000"/>
                  <a:gd name="connsiteX633" fmla="*/ 290 w 10000"/>
                  <a:gd name="connsiteY633" fmla="*/ 7853 h 10000"/>
                  <a:gd name="connsiteX634" fmla="*/ 248 w 10000"/>
                  <a:gd name="connsiteY634" fmla="*/ 7659 h 10000"/>
                  <a:gd name="connsiteX635" fmla="*/ 298 w 10000"/>
                  <a:gd name="connsiteY635" fmla="*/ 7379 h 10000"/>
                  <a:gd name="connsiteX636" fmla="*/ 290 w 10000"/>
                  <a:gd name="connsiteY636" fmla="*/ 7312 h 10000"/>
                  <a:gd name="connsiteX637" fmla="*/ 284 w 10000"/>
                  <a:gd name="connsiteY637" fmla="*/ 7253 h 10000"/>
                  <a:gd name="connsiteX638" fmla="*/ 301 w 10000"/>
                  <a:gd name="connsiteY638" fmla="*/ 7226 h 10000"/>
                  <a:gd name="connsiteX639" fmla="*/ 315 w 10000"/>
                  <a:gd name="connsiteY639" fmla="*/ 7199 h 10000"/>
                  <a:gd name="connsiteX640" fmla="*/ 323 w 10000"/>
                  <a:gd name="connsiteY640" fmla="*/ 7158 h 10000"/>
                  <a:gd name="connsiteX641" fmla="*/ 317 w 10000"/>
                  <a:gd name="connsiteY641" fmla="*/ 7140 h 10000"/>
                  <a:gd name="connsiteX642" fmla="*/ 168 w 10000"/>
                  <a:gd name="connsiteY642" fmla="*/ 6892 h 10000"/>
                  <a:gd name="connsiteX643" fmla="*/ 80 w 10000"/>
                  <a:gd name="connsiteY643" fmla="*/ 6802 h 10000"/>
                  <a:gd name="connsiteX644" fmla="*/ 143 w 10000"/>
                  <a:gd name="connsiteY644" fmla="*/ 6707 h 10000"/>
                  <a:gd name="connsiteX645" fmla="*/ 63 w 10000"/>
                  <a:gd name="connsiteY645" fmla="*/ 6549 h 10000"/>
                  <a:gd name="connsiteX646" fmla="*/ 41 w 10000"/>
                  <a:gd name="connsiteY646" fmla="*/ 6500 h 10000"/>
                  <a:gd name="connsiteX647" fmla="*/ 201 w 10000"/>
                  <a:gd name="connsiteY647" fmla="*/ 6274 h 10000"/>
                  <a:gd name="connsiteX648" fmla="*/ 143 w 10000"/>
                  <a:gd name="connsiteY648" fmla="*/ 6184 h 10000"/>
                  <a:gd name="connsiteX649" fmla="*/ 152 w 10000"/>
                  <a:gd name="connsiteY649" fmla="*/ 6148 h 10000"/>
                  <a:gd name="connsiteX650" fmla="*/ 163 w 10000"/>
                  <a:gd name="connsiteY650" fmla="*/ 6107 h 10000"/>
                  <a:gd name="connsiteX651" fmla="*/ 229 w 10000"/>
                  <a:gd name="connsiteY651" fmla="*/ 5895 h 10000"/>
                  <a:gd name="connsiteX652" fmla="*/ 251 w 10000"/>
                  <a:gd name="connsiteY652" fmla="*/ 5805 h 10000"/>
                  <a:gd name="connsiteX653" fmla="*/ 251 w 10000"/>
                  <a:gd name="connsiteY653" fmla="*/ 5778 h 10000"/>
                  <a:gd name="connsiteX654" fmla="*/ 248 w 10000"/>
                  <a:gd name="connsiteY654" fmla="*/ 5733 h 10000"/>
                  <a:gd name="connsiteX655" fmla="*/ 212 w 10000"/>
                  <a:gd name="connsiteY655" fmla="*/ 5602 h 10000"/>
                  <a:gd name="connsiteX656" fmla="*/ 177 w 10000"/>
                  <a:gd name="connsiteY656" fmla="*/ 5521 h 10000"/>
                  <a:gd name="connsiteX657" fmla="*/ 33 w 10000"/>
                  <a:gd name="connsiteY657" fmla="*/ 5503 h 10000"/>
                  <a:gd name="connsiteX658" fmla="*/ 0 w 10000"/>
                  <a:gd name="connsiteY658" fmla="*/ 5219 h 10000"/>
                  <a:gd name="connsiteX659" fmla="*/ 188 w 10000"/>
                  <a:gd name="connsiteY659" fmla="*/ 5219 h 10000"/>
                  <a:gd name="connsiteX660" fmla="*/ 201 w 10000"/>
                  <a:gd name="connsiteY660" fmla="*/ 5210 h 10000"/>
                  <a:gd name="connsiteX661" fmla="*/ 251 w 10000"/>
                  <a:gd name="connsiteY661" fmla="*/ 5169 h 10000"/>
                  <a:gd name="connsiteX662" fmla="*/ 444 w 10000"/>
                  <a:gd name="connsiteY662" fmla="*/ 4984 h 10000"/>
                  <a:gd name="connsiteX663" fmla="*/ 510 w 10000"/>
                  <a:gd name="connsiteY663" fmla="*/ 4723 h 10000"/>
                  <a:gd name="connsiteX664" fmla="*/ 574 w 10000"/>
                  <a:gd name="connsiteY664" fmla="*/ 4272 h 10000"/>
                  <a:gd name="connsiteX665" fmla="*/ 723 w 10000"/>
                  <a:gd name="connsiteY665" fmla="*/ 4078 h 10000"/>
                  <a:gd name="connsiteX666" fmla="*/ 723 w 10000"/>
                  <a:gd name="connsiteY666" fmla="*/ 4023 h 10000"/>
                  <a:gd name="connsiteX667" fmla="*/ 723 w 10000"/>
                  <a:gd name="connsiteY667" fmla="*/ 3983 h 10000"/>
                  <a:gd name="connsiteX668" fmla="*/ 723 w 10000"/>
                  <a:gd name="connsiteY668" fmla="*/ 3771 h 10000"/>
                  <a:gd name="connsiteX669" fmla="*/ 731 w 10000"/>
                  <a:gd name="connsiteY669" fmla="*/ 3442 h 10000"/>
                  <a:gd name="connsiteX670" fmla="*/ 806 w 10000"/>
                  <a:gd name="connsiteY670" fmla="*/ 3392 h 10000"/>
                  <a:gd name="connsiteX671" fmla="*/ 988 w 10000"/>
                  <a:gd name="connsiteY671" fmla="*/ 3712 h 10000"/>
                  <a:gd name="connsiteX672" fmla="*/ 1013 w 10000"/>
                  <a:gd name="connsiteY672" fmla="*/ 3699 h 10000"/>
                  <a:gd name="connsiteX673" fmla="*/ 1120 w 10000"/>
                  <a:gd name="connsiteY673" fmla="*/ 3631 h 10000"/>
                  <a:gd name="connsiteX674" fmla="*/ 1206 w 10000"/>
                  <a:gd name="connsiteY674" fmla="*/ 3627 h 10000"/>
                  <a:gd name="connsiteX675" fmla="*/ 1264 w 10000"/>
                  <a:gd name="connsiteY675" fmla="*/ 3599 h 10000"/>
                  <a:gd name="connsiteX676" fmla="*/ 1322 w 10000"/>
                  <a:gd name="connsiteY676" fmla="*/ 3627 h 10000"/>
                  <a:gd name="connsiteX677" fmla="*/ 1327 w 10000"/>
                  <a:gd name="connsiteY677" fmla="*/ 3645 h 10000"/>
                  <a:gd name="connsiteX678" fmla="*/ 1344 w 10000"/>
                  <a:gd name="connsiteY678" fmla="*/ 3739 h 10000"/>
                  <a:gd name="connsiteX679" fmla="*/ 1344 w 10000"/>
                  <a:gd name="connsiteY679" fmla="*/ 3775 h 10000"/>
                  <a:gd name="connsiteX680" fmla="*/ 1338 w 10000"/>
                  <a:gd name="connsiteY680" fmla="*/ 3784 h 10000"/>
                  <a:gd name="connsiteX681" fmla="*/ 1338 w 10000"/>
                  <a:gd name="connsiteY681" fmla="*/ 3829 h 10000"/>
                  <a:gd name="connsiteX682" fmla="*/ 1352 w 10000"/>
                  <a:gd name="connsiteY682" fmla="*/ 3852 h 10000"/>
                  <a:gd name="connsiteX683" fmla="*/ 1407 w 10000"/>
                  <a:gd name="connsiteY683" fmla="*/ 3866 h 10000"/>
                  <a:gd name="connsiteX684" fmla="*/ 1440 w 10000"/>
                  <a:gd name="connsiteY684" fmla="*/ 3870 h 10000"/>
                  <a:gd name="connsiteX685" fmla="*/ 1600 w 10000"/>
                  <a:gd name="connsiteY685" fmla="*/ 3857 h 10000"/>
                  <a:gd name="connsiteX686" fmla="*/ 1664 w 10000"/>
                  <a:gd name="connsiteY686" fmla="*/ 3911 h 10000"/>
                  <a:gd name="connsiteX687" fmla="*/ 1700 w 10000"/>
                  <a:gd name="connsiteY687" fmla="*/ 3933 h 10000"/>
                  <a:gd name="connsiteX688" fmla="*/ 1752 w 10000"/>
                  <a:gd name="connsiteY688" fmla="*/ 3947 h 10000"/>
                  <a:gd name="connsiteX689" fmla="*/ 1777 w 10000"/>
                  <a:gd name="connsiteY689" fmla="*/ 3947 h 10000"/>
                  <a:gd name="connsiteX690" fmla="*/ 1813 w 10000"/>
                  <a:gd name="connsiteY690" fmla="*/ 3929 h 10000"/>
                  <a:gd name="connsiteX691" fmla="*/ 1841 w 10000"/>
                  <a:gd name="connsiteY691" fmla="*/ 3933 h 10000"/>
                  <a:gd name="connsiteX692" fmla="*/ 1882 w 10000"/>
                  <a:gd name="connsiteY692" fmla="*/ 3969 h 10000"/>
                  <a:gd name="connsiteX693" fmla="*/ 1940 w 10000"/>
                  <a:gd name="connsiteY693" fmla="*/ 3933 h 10000"/>
                  <a:gd name="connsiteX694" fmla="*/ 1956 w 10000"/>
                  <a:gd name="connsiteY694" fmla="*/ 3920 h 10000"/>
                  <a:gd name="connsiteX695" fmla="*/ 1981 w 10000"/>
                  <a:gd name="connsiteY695" fmla="*/ 3929 h 10000"/>
                  <a:gd name="connsiteX696" fmla="*/ 2058 w 10000"/>
                  <a:gd name="connsiteY696" fmla="*/ 3974 h 10000"/>
                  <a:gd name="connsiteX697" fmla="*/ 2163 w 10000"/>
                  <a:gd name="connsiteY697" fmla="*/ 4051 h 10000"/>
                  <a:gd name="connsiteX698" fmla="*/ 2174 w 10000"/>
                  <a:gd name="connsiteY698" fmla="*/ 4055 h 10000"/>
                  <a:gd name="connsiteX699" fmla="*/ 2183 w 10000"/>
                  <a:gd name="connsiteY699" fmla="*/ 4064 h 10000"/>
                  <a:gd name="connsiteX700" fmla="*/ 2183 w 10000"/>
                  <a:gd name="connsiteY700" fmla="*/ 3581 h 10000"/>
                  <a:gd name="connsiteX701" fmla="*/ 2183 w 10000"/>
                  <a:gd name="connsiteY701" fmla="*/ 3527 h 10000"/>
                  <a:gd name="connsiteX702" fmla="*/ 2180 w 10000"/>
                  <a:gd name="connsiteY702" fmla="*/ 3460 h 10000"/>
                  <a:gd name="connsiteX703" fmla="*/ 2365 w 10000"/>
                  <a:gd name="connsiteY703" fmla="*/ 3455 h 10000"/>
                  <a:gd name="connsiteX704" fmla="*/ 2448 w 10000"/>
                  <a:gd name="connsiteY704" fmla="*/ 3446 h 10000"/>
                  <a:gd name="connsiteX705" fmla="*/ 2494 w 10000"/>
                  <a:gd name="connsiteY705" fmla="*/ 3554 h 10000"/>
                  <a:gd name="connsiteX706" fmla="*/ 2525 w 10000"/>
                  <a:gd name="connsiteY706" fmla="*/ 3613 h 10000"/>
                  <a:gd name="connsiteX707" fmla="*/ 2550 w 10000"/>
                  <a:gd name="connsiteY707" fmla="*/ 3618 h 10000"/>
                  <a:gd name="connsiteX708" fmla="*/ 2630 w 10000"/>
                  <a:gd name="connsiteY708" fmla="*/ 3640 h 10000"/>
                  <a:gd name="connsiteX709" fmla="*/ 2663 w 10000"/>
                  <a:gd name="connsiteY709" fmla="*/ 3667 h 10000"/>
                  <a:gd name="connsiteX710" fmla="*/ 2704 w 10000"/>
                  <a:gd name="connsiteY710" fmla="*/ 3726 h 10000"/>
                  <a:gd name="connsiteX711" fmla="*/ 2762 w 10000"/>
                  <a:gd name="connsiteY711" fmla="*/ 3802 h 10000"/>
                  <a:gd name="connsiteX712" fmla="*/ 2784 w 10000"/>
                  <a:gd name="connsiteY712" fmla="*/ 3829 h 10000"/>
                  <a:gd name="connsiteX713" fmla="*/ 2815 w 10000"/>
                  <a:gd name="connsiteY713" fmla="*/ 3879 h 10000"/>
                  <a:gd name="connsiteX714" fmla="*/ 2859 w 10000"/>
                  <a:gd name="connsiteY714" fmla="*/ 3748 h 10000"/>
                  <a:gd name="connsiteX715" fmla="*/ 2856 w 10000"/>
                  <a:gd name="connsiteY715" fmla="*/ 3726 h 10000"/>
                  <a:gd name="connsiteX716" fmla="*/ 2848 w 10000"/>
                  <a:gd name="connsiteY716" fmla="*/ 3712 h 10000"/>
                  <a:gd name="connsiteX717" fmla="*/ 2848 w 10000"/>
                  <a:gd name="connsiteY717" fmla="*/ 3685 h 10000"/>
                  <a:gd name="connsiteX718" fmla="*/ 2873 w 10000"/>
                  <a:gd name="connsiteY718" fmla="*/ 3613 h 10000"/>
                  <a:gd name="connsiteX719" fmla="*/ 2886 w 10000"/>
                  <a:gd name="connsiteY719" fmla="*/ 3604 h 10000"/>
                  <a:gd name="connsiteX720" fmla="*/ 2922 w 10000"/>
                  <a:gd name="connsiteY720" fmla="*/ 3654 h 10000"/>
                  <a:gd name="connsiteX721" fmla="*/ 2947 w 10000"/>
                  <a:gd name="connsiteY721" fmla="*/ 3654 h 10000"/>
                  <a:gd name="connsiteX722" fmla="*/ 2953 w 10000"/>
                  <a:gd name="connsiteY722" fmla="*/ 3613 h 10000"/>
                  <a:gd name="connsiteX723" fmla="*/ 2975 w 10000"/>
                  <a:gd name="connsiteY723" fmla="*/ 3581 h 10000"/>
                  <a:gd name="connsiteX724" fmla="*/ 2975 w 10000"/>
                  <a:gd name="connsiteY724" fmla="*/ 3523 h 10000"/>
                  <a:gd name="connsiteX725" fmla="*/ 3024 w 10000"/>
                  <a:gd name="connsiteY725" fmla="*/ 3406 h 10000"/>
                  <a:gd name="connsiteX726" fmla="*/ 3027 w 10000"/>
                  <a:gd name="connsiteY726" fmla="*/ 3383 h 10000"/>
                  <a:gd name="connsiteX727" fmla="*/ 3027 w 10000"/>
                  <a:gd name="connsiteY727" fmla="*/ 3342 h 10000"/>
                  <a:gd name="connsiteX728" fmla="*/ 3019 w 10000"/>
                  <a:gd name="connsiteY728" fmla="*/ 3315 h 10000"/>
                  <a:gd name="connsiteX729" fmla="*/ 3002 w 10000"/>
                  <a:gd name="connsiteY729" fmla="*/ 3302 h 10000"/>
                  <a:gd name="connsiteX730" fmla="*/ 2977 w 10000"/>
                  <a:gd name="connsiteY730" fmla="*/ 3302 h 10000"/>
                  <a:gd name="connsiteX731" fmla="*/ 2969 w 10000"/>
                  <a:gd name="connsiteY731" fmla="*/ 3297 h 10000"/>
                  <a:gd name="connsiteX732" fmla="*/ 2966 w 10000"/>
                  <a:gd name="connsiteY732" fmla="*/ 3166 h 10000"/>
                  <a:gd name="connsiteX733" fmla="*/ 2966 w 10000"/>
                  <a:gd name="connsiteY733" fmla="*/ 3144 h 10000"/>
                  <a:gd name="connsiteX734" fmla="*/ 2969 w 10000"/>
                  <a:gd name="connsiteY734" fmla="*/ 3139 h 10000"/>
                  <a:gd name="connsiteX735" fmla="*/ 3129 w 10000"/>
                  <a:gd name="connsiteY735" fmla="*/ 3130 h 10000"/>
                  <a:gd name="connsiteX736" fmla="*/ 3140 w 10000"/>
                  <a:gd name="connsiteY736" fmla="*/ 3081 h 10000"/>
                  <a:gd name="connsiteX737" fmla="*/ 3148 w 10000"/>
                  <a:gd name="connsiteY737" fmla="*/ 3009 h 10000"/>
                  <a:gd name="connsiteX738" fmla="*/ 3159 w 10000"/>
                  <a:gd name="connsiteY738" fmla="*/ 2995 h 10000"/>
                  <a:gd name="connsiteX739" fmla="*/ 3187 w 10000"/>
                  <a:gd name="connsiteY739" fmla="*/ 2995 h 10000"/>
                  <a:gd name="connsiteX740" fmla="*/ 3212 w 10000"/>
                  <a:gd name="connsiteY740" fmla="*/ 3013 h 10000"/>
                  <a:gd name="connsiteX741" fmla="*/ 3217 w 10000"/>
                  <a:gd name="connsiteY741" fmla="*/ 3000 h 10000"/>
                  <a:gd name="connsiteX742" fmla="*/ 3226 w 10000"/>
                  <a:gd name="connsiteY742" fmla="*/ 2972 h 10000"/>
                  <a:gd name="connsiteX743" fmla="*/ 3353 w 10000"/>
                  <a:gd name="connsiteY743" fmla="*/ 2968 h 10000"/>
                  <a:gd name="connsiteX744" fmla="*/ 3369 w 10000"/>
                  <a:gd name="connsiteY744" fmla="*/ 2864 h 10000"/>
                  <a:gd name="connsiteX745" fmla="*/ 3377 w 10000"/>
                  <a:gd name="connsiteY745" fmla="*/ 2842 h 10000"/>
                  <a:gd name="connsiteX746" fmla="*/ 3405 w 10000"/>
                  <a:gd name="connsiteY746" fmla="*/ 2828 h 10000"/>
                  <a:gd name="connsiteX747" fmla="*/ 3413 w 10000"/>
                  <a:gd name="connsiteY747" fmla="*/ 2815 h 10000"/>
                  <a:gd name="connsiteX748" fmla="*/ 3444 w 10000"/>
                  <a:gd name="connsiteY748" fmla="*/ 2697 h 10000"/>
                  <a:gd name="connsiteX749" fmla="*/ 3441 w 10000"/>
                  <a:gd name="connsiteY749" fmla="*/ 2670 h 10000"/>
                  <a:gd name="connsiteX750" fmla="*/ 3458 w 10000"/>
                  <a:gd name="connsiteY750" fmla="*/ 2652 h 10000"/>
                  <a:gd name="connsiteX751" fmla="*/ 3466 w 10000"/>
                  <a:gd name="connsiteY751" fmla="*/ 2630 h 10000"/>
                  <a:gd name="connsiteX752" fmla="*/ 3524 w 10000"/>
                  <a:gd name="connsiteY752" fmla="*/ 2553 h 10000"/>
                  <a:gd name="connsiteX753" fmla="*/ 3546 w 10000"/>
                  <a:gd name="connsiteY753" fmla="*/ 2589 h 10000"/>
                  <a:gd name="connsiteX754" fmla="*/ 3562 w 10000"/>
                  <a:gd name="connsiteY754" fmla="*/ 2603 h 10000"/>
                  <a:gd name="connsiteX755" fmla="*/ 3571 w 10000"/>
                  <a:gd name="connsiteY755" fmla="*/ 2607 h 10000"/>
                  <a:gd name="connsiteX756" fmla="*/ 3579 w 10000"/>
                  <a:gd name="connsiteY756" fmla="*/ 2603 h 10000"/>
                  <a:gd name="connsiteX757" fmla="*/ 3582 w 10000"/>
                  <a:gd name="connsiteY757" fmla="*/ 2594 h 10000"/>
                  <a:gd name="connsiteX758" fmla="*/ 3595 w 10000"/>
                  <a:gd name="connsiteY758" fmla="*/ 2553 h 10000"/>
                  <a:gd name="connsiteX759" fmla="*/ 3604 w 10000"/>
                  <a:gd name="connsiteY759" fmla="*/ 2508 h 10000"/>
                  <a:gd name="connsiteX760" fmla="*/ 3607 w 10000"/>
                  <a:gd name="connsiteY760" fmla="*/ 2485 h 10000"/>
                  <a:gd name="connsiteX761" fmla="*/ 3651 w 10000"/>
                  <a:gd name="connsiteY761" fmla="*/ 2463 h 10000"/>
                  <a:gd name="connsiteX762" fmla="*/ 3667 w 10000"/>
                  <a:gd name="connsiteY762" fmla="*/ 2445 h 10000"/>
                  <a:gd name="connsiteX763" fmla="*/ 3678 w 10000"/>
                  <a:gd name="connsiteY763" fmla="*/ 2431 h 10000"/>
                  <a:gd name="connsiteX764" fmla="*/ 3692 w 10000"/>
                  <a:gd name="connsiteY764" fmla="*/ 2431 h 10000"/>
                  <a:gd name="connsiteX765" fmla="*/ 3717 w 10000"/>
                  <a:gd name="connsiteY765" fmla="*/ 2445 h 10000"/>
                  <a:gd name="connsiteX766" fmla="*/ 3731 w 10000"/>
                  <a:gd name="connsiteY766" fmla="*/ 2445 h 10000"/>
                  <a:gd name="connsiteX767" fmla="*/ 3731 w 10000"/>
                  <a:gd name="connsiteY767" fmla="*/ 2355 h 10000"/>
                  <a:gd name="connsiteX768" fmla="*/ 3678 w 10000"/>
                  <a:gd name="connsiteY768" fmla="*/ 2260 h 10000"/>
                  <a:gd name="connsiteX769" fmla="*/ 3711 w 10000"/>
                  <a:gd name="connsiteY769" fmla="*/ 2246 h 10000"/>
                  <a:gd name="connsiteX770" fmla="*/ 3684 w 10000"/>
                  <a:gd name="connsiteY770" fmla="*/ 2066 h 10000"/>
                  <a:gd name="connsiteX771" fmla="*/ 3662 w 10000"/>
                  <a:gd name="connsiteY771" fmla="*/ 1985 h 10000"/>
                  <a:gd name="connsiteX772" fmla="*/ 3670 w 10000"/>
                  <a:gd name="connsiteY772" fmla="*/ 1908 h 10000"/>
                  <a:gd name="connsiteX773" fmla="*/ 3700 w 10000"/>
                  <a:gd name="connsiteY773" fmla="*/ 1903 h 10000"/>
                  <a:gd name="connsiteX774" fmla="*/ 3739 w 10000"/>
                  <a:gd name="connsiteY774" fmla="*/ 1876 h 10000"/>
                  <a:gd name="connsiteX775" fmla="*/ 3805 w 10000"/>
                  <a:gd name="connsiteY775" fmla="*/ 1791 h 10000"/>
                  <a:gd name="connsiteX776" fmla="*/ 3852 w 10000"/>
                  <a:gd name="connsiteY776" fmla="*/ 1710 h 10000"/>
                  <a:gd name="connsiteX777" fmla="*/ 3852 w 10000"/>
                  <a:gd name="connsiteY777" fmla="*/ 1642 h 10000"/>
                  <a:gd name="connsiteX778" fmla="*/ 3797 w 10000"/>
                  <a:gd name="connsiteY778" fmla="*/ 1619 h 10000"/>
                  <a:gd name="connsiteX779" fmla="*/ 3780 w 10000"/>
                  <a:gd name="connsiteY779" fmla="*/ 1552 h 10000"/>
                  <a:gd name="connsiteX780" fmla="*/ 3827 w 10000"/>
                  <a:gd name="connsiteY780" fmla="*/ 1547 h 10000"/>
                  <a:gd name="connsiteX781" fmla="*/ 3827 w 10000"/>
                  <a:gd name="connsiteY781" fmla="*/ 1340 h 10000"/>
                  <a:gd name="connsiteX782" fmla="*/ 3750 w 10000"/>
                  <a:gd name="connsiteY782" fmla="*/ 1313 h 10000"/>
                  <a:gd name="connsiteX783" fmla="*/ 3767 w 10000"/>
                  <a:gd name="connsiteY783" fmla="*/ 1155 h 10000"/>
                  <a:gd name="connsiteX784" fmla="*/ 3637 w 10000"/>
                  <a:gd name="connsiteY784" fmla="*/ 1159 h 10000"/>
                  <a:gd name="connsiteX785" fmla="*/ 3582 w 10000"/>
                  <a:gd name="connsiteY785" fmla="*/ 983 h 10000"/>
                  <a:gd name="connsiteX786" fmla="*/ 3554 w 10000"/>
                  <a:gd name="connsiteY786" fmla="*/ 983 h 10000"/>
                  <a:gd name="connsiteX787" fmla="*/ 3562 w 10000"/>
                  <a:gd name="connsiteY787" fmla="*/ 871 h 10000"/>
                  <a:gd name="connsiteX788" fmla="*/ 3557 w 10000"/>
                  <a:gd name="connsiteY788" fmla="*/ 839 h 10000"/>
                  <a:gd name="connsiteX789" fmla="*/ 3532 w 10000"/>
                  <a:gd name="connsiteY789" fmla="*/ 812 h 10000"/>
                  <a:gd name="connsiteX790" fmla="*/ 3546 w 10000"/>
                  <a:gd name="connsiteY790" fmla="*/ 785 h 10000"/>
                  <a:gd name="connsiteX791" fmla="*/ 3538 w 10000"/>
                  <a:gd name="connsiteY791" fmla="*/ 744 h 10000"/>
                  <a:gd name="connsiteX792" fmla="*/ 3502 w 10000"/>
                  <a:gd name="connsiteY792" fmla="*/ 627 h 10000"/>
                  <a:gd name="connsiteX793" fmla="*/ 3532 w 10000"/>
                  <a:gd name="connsiteY793" fmla="*/ 600 h 10000"/>
                  <a:gd name="connsiteX794" fmla="*/ 3554 w 10000"/>
                  <a:gd name="connsiteY794" fmla="*/ 618 h 10000"/>
                  <a:gd name="connsiteX795" fmla="*/ 3562 w 10000"/>
                  <a:gd name="connsiteY795" fmla="*/ 627 h 10000"/>
                  <a:gd name="connsiteX796" fmla="*/ 3579 w 10000"/>
                  <a:gd name="connsiteY796" fmla="*/ 627 h 10000"/>
                  <a:gd name="connsiteX797" fmla="*/ 3595 w 10000"/>
                  <a:gd name="connsiteY797" fmla="*/ 604 h 10000"/>
                  <a:gd name="connsiteX798" fmla="*/ 3607 w 10000"/>
                  <a:gd name="connsiteY798" fmla="*/ 555 h 10000"/>
                  <a:gd name="connsiteX799" fmla="*/ 3620 w 10000"/>
                  <a:gd name="connsiteY799" fmla="*/ 573 h 10000"/>
                  <a:gd name="connsiteX800" fmla="*/ 3634 w 10000"/>
                  <a:gd name="connsiteY800" fmla="*/ 474 h 10000"/>
                  <a:gd name="connsiteX801" fmla="*/ 3645 w 10000"/>
                  <a:gd name="connsiteY801" fmla="*/ 456 h 10000"/>
                  <a:gd name="connsiteX802" fmla="*/ 3662 w 10000"/>
                  <a:gd name="connsiteY802" fmla="*/ 442 h 10000"/>
                  <a:gd name="connsiteX803" fmla="*/ 3695 w 10000"/>
                  <a:gd name="connsiteY803" fmla="*/ 469 h 10000"/>
                  <a:gd name="connsiteX804" fmla="*/ 3695 w 10000"/>
                  <a:gd name="connsiteY804" fmla="*/ 343 h 10000"/>
                  <a:gd name="connsiteX805" fmla="*/ 3822 w 10000"/>
                  <a:gd name="connsiteY805" fmla="*/ 352 h 10000"/>
                  <a:gd name="connsiteX806" fmla="*/ 3822 w 10000"/>
                  <a:gd name="connsiteY806" fmla="*/ 262 h 10000"/>
                  <a:gd name="connsiteX807" fmla="*/ 3819 w 10000"/>
                  <a:gd name="connsiteY807" fmla="*/ 248 h 10000"/>
                  <a:gd name="connsiteX808" fmla="*/ 3805 w 10000"/>
                  <a:gd name="connsiteY808" fmla="*/ 235 h 10000"/>
                  <a:gd name="connsiteX809" fmla="*/ 3805 w 10000"/>
                  <a:gd name="connsiteY809" fmla="*/ 113 h 10000"/>
                  <a:gd name="connsiteX810" fmla="*/ 3888 w 10000"/>
                  <a:gd name="connsiteY810" fmla="*/ 126 h 10000"/>
                  <a:gd name="connsiteX811" fmla="*/ 3893 w 10000"/>
                  <a:gd name="connsiteY811" fmla="*/ 68 h 10000"/>
                  <a:gd name="connsiteX812" fmla="*/ 3974 w 10000"/>
                  <a:gd name="connsiteY812" fmla="*/ 99 h 10000"/>
                  <a:gd name="connsiteX813" fmla="*/ 3974 w 10000"/>
                  <a:gd name="connsiteY813" fmla="*/ 185 h 10000"/>
                  <a:gd name="connsiteX814" fmla="*/ 4128 w 10000"/>
                  <a:gd name="connsiteY814" fmla="*/ 180 h 10000"/>
                  <a:gd name="connsiteX815" fmla="*/ 4117 w 10000"/>
                  <a:gd name="connsiteY815" fmla="*/ 0 h 10000"/>
                  <a:gd name="connsiteX816" fmla="*/ 4230 w 10000"/>
                  <a:gd name="connsiteY816" fmla="*/ 0 h 10000"/>
                  <a:gd name="connsiteX817" fmla="*/ 4230 w 10000"/>
                  <a:gd name="connsiteY817" fmla="*/ 221 h 10000"/>
                  <a:gd name="connsiteX818" fmla="*/ 4354 w 10000"/>
                  <a:gd name="connsiteY818" fmla="*/ 221 h 10000"/>
                  <a:gd name="connsiteX819" fmla="*/ 4354 w 10000"/>
                  <a:gd name="connsiteY819" fmla="*/ 316 h 10000"/>
                  <a:gd name="connsiteX820" fmla="*/ 4401 w 10000"/>
                  <a:gd name="connsiteY820" fmla="*/ 325 h 10000"/>
                  <a:gd name="connsiteX821" fmla="*/ 4401 w 10000"/>
                  <a:gd name="connsiteY821" fmla="*/ 379 h 10000"/>
                  <a:gd name="connsiteX822" fmla="*/ 4432 w 10000"/>
                  <a:gd name="connsiteY822" fmla="*/ 383 h 10000"/>
                  <a:gd name="connsiteX823" fmla="*/ 4434 w 10000"/>
                  <a:gd name="connsiteY823" fmla="*/ 510 h 10000"/>
                  <a:gd name="connsiteX824" fmla="*/ 4528 w 10000"/>
                  <a:gd name="connsiteY824" fmla="*/ 514 h 10000"/>
                  <a:gd name="connsiteX825" fmla="*/ 4539 w 10000"/>
                  <a:gd name="connsiteY825" fmla="*/ 528 h 10000"/>
                  <a:gd name="connsiteX826" fmla="*/ 4570 w 10000"/>
                  <a:gd name="connsiteY826" fmla="*/ 469 h 10000"/>
                  <a:gd name="connsiteX827" fmla="*/ 4570 w 10000"/>
                  <a:gd name="connsiteY827" fmla="*/ 370 h 10000"/>
                  <a:gd name="connsiteX828" fmla="*/ 4506 w 10000"/>
                  <a:gd name="connsiteY828" fmla="*/ 343 h 10000"/>
                  <a:gd name="connsiteX829" fmla="*/ 4506 w 10000"/>
                  <a:gd name="connsiteY829" fmla="*/ 226 h 10000"/>
                  <a:gd name="connsiteX830" fmla="*/ 4575 w 10000"/>
                  <a:gd name="connsiteY830" fmla="*/ 212 h 10000"/>
                  <a:gd name="connsiteX831" fmla="*/ 4583 w 10000"/>
                  <a:gd name="connsiteY831" fmla="*/ 140 h 10000"/>
                  <a:gd name="connsiteX832" fmla="*/ 4616 w 10000"/>
                  <a:gd name="connsiteY832" fmla="*/ 131 h 10000"/>
                  <a:gd name="connsiteX833" fmla="*/ 4625 w 10000"/>
                  <a:gd name="connsiteY833" fmla="*/ 90 h 10000"/>
                  <a:gd name="connsiteX834" fmla="*/ 4663 w 10000"/>
                  <a:gd name="connsiteY834" fmla="*/ 90 h 10000"/>
                  <a:gd name="connsiteX835" fmla="*/ 4658 w 10000"/>
                  <a:gd name="connsiteY835" fmla="*/ 41 h 10000"/>
                  <a:gd name="connsiteX836" fmla="*/ 5006 w 10000"/>
                  <a:gd name="connsiteY836" fmla="*/ 41 h 10000"/>
                  <a:gd name="connsiteX837" fmla="*/ 4997 w 10000"/>
                  <a:gd name="connsiteY837" fmla="*/ 140 h 10000"/>
                  <a:gd name="connsiteX838" fmla="*/ 5050 w 10000"/>
                  <a:gd name="connsiteY838" fmla="*/ 140 h 10000"/>
                  <a:gd name="connsiteX839" fmla="*/ 5041 w 10000"/>
                  <a:gd name="connsiteY839" fmla="*/ 433 h 10000"/>
                  <a:gd name="connsiteX840" fmla="*/ 5077 w 10000"/>
                  <a:gd name="connsiteY840" fmla="*/ 433 h 10000"/>
                  <a:gd name="connsiteX841" fmla="*/ 5075 w 10000"/>
                  <a:gd name="connsiteY841" fmla="*/ 406 h 10000"/>
                  <a:gd name="connsiteX842" fmla="*/ 5132 w 10000"/>
                  <a:gd name="connsiteY842" fmla="*/ 442 h 10000"/>
                  <a:gd name="connsiteX843" fmla="*/ 5188 w 10000"/>
                  <a:gd name="connsiteY843" fmla="*/ 429 h 10000"/>
                  <a:gd name="connsiteX844" fmla="*/ 5246 w 10000"/>
                  <a:gd name="connsiteY844" fmla="*/ 487 h 10000"/>
                  <a:gd name="connsiteX845" fmla="*/ 5295 w 10000"/>
                  <a:gd name="connsiteY845" fmla="*/ 469 h 10000"/>
                  <a:gd name="connsiteX846" fmla="*/ 5309 w 10000"/>
                  <a:gd name="connsiteY846" fmla="*/ 654 h 10000"/>
                  <a:gd name="connsiteX847" fmla="*/ 5229 w 10000"/>
                  <a:gd name="connsiteY847" fmla="*/ 758 h 10000"/>
                  <a:gd name="connsiteX848" fmla="*/ 5243 w 10000"/>
                  <a:gd name="connsiteY848" fmla="*/ 843 h 10000"/>
                  <a:gd name="connsiteX849" fmla="*/ 5204 w 10000"/>
                  <a:gd name="connsiteY849" fmla="*/ 889 h 10000"/>
                  <a:gd name="connsiteX850" fmla="*/ 5207 w 10000"/>
                  <a:gd name="connsiteY850" fmla="*/ 893 h 10000"/>
                  <a:gd name="connsiteX851" fmla="*/ 5215 w 10000"/>
                  <a:gd name="connsiteY851" fmla="*/ 907 h 10000"/>
                  <a:gd name="connsiteX852" fmla="*/ 5339 w 10000"/>
                  <a:gd name="connsiteY852" fmla="*/ 916 h 10000"/>
                  <a:gd name="connsiteX853" fmla="*/ 5408 w 10000"/>
                  <a:gd name="connsiteY853" fmla="*/ 916 h 10000"/>
                  <a:gd name="connsiteX854" fmla="*/ 5436 w 10000"/>
                  <a:gd name="connsiteY854" fmla="*/ 920 h 10000"/>
                  <a:gd name="connsiteX855" fmla="*/ 5436 w 10000"/>
                  <a:gd name="connsiteY855" fmla="*/ 889 h 10000"/>
                  <a:gd name="connsiteX856" fmla="*/ 5455 w 10000"/>
                  <a:gd name="connsiteY856" fmla="*/ 889 h 10000"/>
                  <a:gd name="connsiteX857" fmla="*/ 5477 w 10000"/>
                  <a:gd name="connsiteY857" fmla="*/ 916 h 10000"/>
                  <a:gd name="connsiteX858" fmla="*/ 5486 w 10000"/>
                  <a:gd name="connsiteY858" fmla="*/ 947 h 10000"/>
                  <a:gd name="connsiteX859" fmla="*/ 5516 w 10000"/>
                  <a:gd name="connsiteY859" fmla="*/ 997 h 10000"/>
                  <a:gd name="connsiteX860" fmla="*/ 5568 w 10000"/>
                  <a:gd name="connsiteY860" fmla="*/ 1092 h 10000"/>
                  <a:gd name="connsiteX861" fmla="*/ 5585 w 10000"/>
                  <a:gd name="connsiteY861" fmla="*/ 1182 h 10000"/>
                  <a:gd name="connsiteX862" fmla="*/ 5582 w 10000"/>
                  <a:gd name="connsiteY862" fmla="*/ 1218 h 10000"/>
                  <a:gd name="connsiteX863" fmla="*/ 5582 w 10000"/>
                  <a:gd name="connsiteY863" fmla="*/ 1249 h 10000"/>
                  <a:gd name="connsiteX864" fmla="*/ 5637 w 10000"/>
                  <a:gd name="connsiteY864" fmla="*/ 1263 h 10000"/>
                  <a:gd name="connsiteX865" fmla="*/ 5728 w 10000"/>
                  <a:gd name="connsiteY865" fmla="*/ 1222 h 10000"/>
                  <a:gd name="connsiteX866" fmla="*/ 5720 w 10000"/>
                  <a:gd name="connsiteY866" fmla="*/ 1046 h 10000"/>
                  <a:gd name="connsiteX867" fmla="*/ 5726 w 10000"/>
                  <a:gd name="connsiteY867" fmla="*/ 1028 h 10000"/>
                  <a:gd name="connsiteX868" fmla="*/ 5726 w 10000"/>
                  <a:gd name="connsiteY868" fmla="*/ 1010 h 10000"/>
                  <a:gd name="connsiteX869" fmla="*/ 5737 w 10000"/>
                  <a:gd name="connsiteY869" fmla="*/ 1001 h 10000"/>
                  <a:gd name="connsiteX870" fmla="*/ 5742 w 10000"/>
                  <a:gd name="connsiteY870" fmla="*/ 997 h 10000"/>
                  <a:gd name="connsiteX871" fmla="*/ 5814 w 10000"/>
                  <a:gd name="connsiteY871" fmla="*/ 970 h 10000"/>
                  <a:gd name="connsiteX872" fmla="*/ 5875 w 10000"/>
                  <a:gd name="connsiteY872" fmla="*/ 956 h 10000"/>
                  <a:gd name="connsiteX873" fmla="*/ 5866 w 10000"/>
                  <a:gd name="connsiteY873" fmla="*/ 708 h 10000"/>
                  <a:gd name="connsiteX874" fmla="*/ 6220 w 10000"/>
                  <a:gd name="connsiteY874" fmla="*/ 722 h 10000"/>
                  <a:gd name="connsiteX875" fmla="*/ 6363 w 10000"/>
                  <a:gd name="connsiteY875" fmla="*/ 731 h 10000"/>
                  <a:gd name="connsiteX876" fmla="*/ 6369 w 10000"/>
                  <a:gd name="connsiteY876" fmla="*/ 749 h 10000"/>
                  <a:gd name="connsiteX877" fmla="*/ 6410 w 10000"/>
                  <a:gd name="connsiteY877" fmla="*/ 758 h 10000"/>
                  <a:gd name="connsiteX878" fmla="*/ 6360 w 10000"/>
                  <a:gd name="connsiteY878" fmla="*/ 974 h 10000"/>
                  <a:gd name="connsiteX879" fmla="*/ 6498 w 10000"/>
                  <a:gd name="connsiteY879" fmla="*/ 983 h 10000"/>
                  <a:gd name="connsiteX880" fmla="*/ 6507 w 10000"/>
                  <a:gd name="connsiteY880" fmla="*/ 1037 h 10000"/>
                  <a:gd name="connsiteX881" fmla="*/ 6565 w 10000"/>
                  <a:gd name="connsiteY881" fmla="*/ 1024 h 10000"/>
                  <a:gd name="connsiteX882" fmla="*/ 6628 w 10000"/>
                  <a:gd name="connsiteY882" fmla="*/ 1060 h 10000"/>
                  <a:gd name="connsiteX883" fmla="*/ 6653 w 10000"/>
                  <a:gd name="connsiteY883" fmla="*/ 1015 h 10000"/>
                  <a:gd name="connsiteX884" fmla="*/ 6694 w 10000"/>
                  <a:gd name="connsiteY884" fmla="*/ 970 h 10000"/>
                  <a:gd name="connsiteX885" fmla="*/ 6725 w 10000"/>
                  <a:gd name="connsiteY885" fmla="*/ 947 h 10000"/>
                  <a:gd name="connsiteX886" fmla="*/ 6747 w 10000"/>
                  <a:gd name="connsiteY886" fmla="*/ 920 h 10000"/>
                  <a:gd name="connsiteX887" fmla="*/ 6780 w 10000"/>
                  <a:gd name="connsiteY887" fmla="*/ 902 h 10000"/>
                  <a:gd name="connsiteX888" fmla="*/ 6807 w 10000"/>
                  <a:gd name="connsiteY888" fmla="*/ 880 h 10000"/>
                  <a:gd name="connsiteX889" fmla="*/ 6835 w 10000"/>
                  <a:gd name="connsiteY889" fmla="*/ 830 h 10000"/>
                  <a:gd name="connsiteX890" fmla="*/ 6876 w 10000"/>
                  <a:gd name="connsiteY890" fmla="*/ 816 h 10000"/>
                  <a:gd name="connsiteX891" fmla="*/ 6904 w 10000"/>
                  <a:gd name="connsiteY891" fmla="*/ 798 h 10000"/>
                  <a:gd name="connsiteX892" fmla="*/ 6934 w 10000"/>
                  <a:gd name="connsiteY892" fmla="*/ 798 h 10000"/>
                  <a:gd name="connsiteX893" fmla="*/ 6948 w 10000"/>
                  <a:gd name="connsiteY893" fmla="*/ 843 h 10000"/>
                  <a:gd name="connsiteX894" fmla="*/ 6959 w 10000"/>
                  <a:gd name="connsiteY894" fmla="*/ 889 h 10000"/>
                  <a:gd name="connsiteX895" fmla="*/ 6973 w 10000"/>
                  <a:gd name="connsiteY895" fmla="*/ 943 h 10000"/>
                  <a:gd name="connsiteX896" fmla="*/ 7006 w 10000"/>
                  <a:gd name="connsiteY896" fmla="*/ 1028 h 10000"/>
                  <a:gd name="connsiteX897" fmla="*/ 7056 w 10000"/>
                  <a:gd name="connsiteY897" fmla="*/ 1092 h 10000"/>
                  <a:gd name="connsiteX898" fmla="*/ 7169 w 10000"/>
                  <a:gd name="connsiteY898" fmla="*/ 1304 h 10000"/>
                  <a:gd name="connsiteX899" fmla="*/ 7116 w 10000"/>
                  <a:gd name="connsiteY899" fmla="*/ 1547 h 10000"/>
                  <a:gd name="connsiteX900" fmla="*/ 7150 w 10000"/>
                  <a:gd name="connsiteY900" fmla="*/ 1691 h 10000"/>
                  <a:gd name="connsiteX901" fmla="*/ 7078 w 10000"/>
                  <a:gd name="connsiteY901" fmla="*/ 1750 h 10000"/>
                  <a:gd name="connsiteX902" fmla="*/ 7086 w 10000"/>
                  <a:gd name="connsiteY902" fmla="*/ 1894 h 10000"/>
                  <a:gd name="connsiteX903" fmla="*/ 7111 w 10000"/>
                  <a:gd name="connsiteY903" fmla="*/ 1903 h 10000"/>
                  <a:gd name="connsiteX904" fmla="*/ 7150 w 10000"/>
                  <a:gd name="connsiteY904" fmla="*/ 2025 h 10000"/>
                  <a:gd name="connsiteX905" fmla="*/ 7232 w 10000"/>
                  <a:gd name="connsiteY905" fmla="*/ 2048 h 10000"/>
                  <a:gd name="connsiteX906" fmla="*/ 7296 w 10000"/>
                  <a:gd name="connsiteY906" fmla="*/ 2061 h 10000"/>
                  <a:gd name="connsiteX907" fmla="*/ 7434 w 10000"/>
                  <a:gd name="connsiteY907" fmla="*/ 2093 h 10000"/>
                  <a:gd name="connsiteX908" fmla="*/ 7586 w 10000"/>
                  <a:gd name="connsiteY908" fmla="*/ 2115 h 10000"/>
                  <a:gd name="connsiteX909" fmla="*/ 7748 w 10000"/>
                  <a:gd name="connsiteY909" fmla="*/ 2115 h 10000"/>
                  <a:gd name="connsiteX910" fmla="*/ 7826 w 10000"/>
                  <a:gd name="connsiteY910" fmla="*/ 1917 h 10000"/>
                  <a:gd name="connsiteX911" fmla="*/ 8068 w 10000"/>
                  <a:gd name="connsiteY911" fmla="*/ 1922 h 10000"/>
                  <a:gd name="connsiteX912" fmla="*/ 8132 w 10000"/>
                  <a:gd name="connsiteY912" fmla="*/ 1890 h 10000"/>
                  <a:gd name="connsiteX913" fmla="*/ 8220 w 10000"/>
                  <a:gd name="connsiteY913" fmla="*/ 1849 h 10000"/>
                  <a:gd name="connsiteX914" fmla="*/ 8251 w 10000"/>
                  <a:gd name="connsiteY914" fmla="*/ 1863 h 10000"/>
                  <a:gd name="connsiteX915" fmla="*/ 8270 w 10000"/>
                  <a:gd name="connsiteY915" fmla="*/ 1867 h 10000"/>
                  <a:gd name="connsiteX916" fmla="*/ 8366 w 10000"/>
                  <a:gd name="connsiteY916" fmla="*/ 1854 h 10000"/>
                  <a:gd name="connsiteX917" fmla="*/ 8422 w 10000"/>
                  <a:gd name="connsiteY917" fmla="*/ 1849 h 10000"/>
                  <a:gd name="connsiteX918" fmla="*/ 8413 w 10000"/>
                  <a:gd name="connsiteY918" fmla="*/ 2061 h 10000"/>
                  <a:gd name="connsiteX919" fmla="*/ 8460 w 10000"/>
                  <a:gd name="connsiteY919" fmla="*/ 2106 h 10000"/>
                  <a:gd name="connsiteX920" fmla="*/ 8471 w 10000"/>
                  <a:gd name="connsiteY920" fmla="*/ 2179 h 10000"/>
                  <a:gd name="connsiteX921" fmla="*/ 8493 w 10000"/>
                  <a:gd name="connsiteY921" fmla="*/ 2643 h 10000"/>
                  <a:gd name="connsiteX922" fmla="*/ 8493 w 10000"/>
                  <a:gd name="connsiteY922" fmla="*/ 2657 h 10000"/>
                  <a:gd name="connsiteX923" fmla="*/ 8631 w 10000"/>
                  <a:gd name="connsiteY923" fmla="*/ 2576 h 10000"/>
                  <a:gd name="connsiteX924" fmla="*/ 8662 w 10000"/>
                  <a:gd name="connsiteY924" fmla="*/ 2580 h 10000"/>
                  <a:gd name="connsiteX925" fmla="*/ 8830 w 10000"/>
                  <a:gd name="connsiteY925" fmla="*/ 2652 h 10000"/>
                  <a:gd name="connsiteX926" fmla="*/ 8871 w 10000"/>
                  <a:gd name="connsiteY926" fmla="*/ 2693 h 10000"/>
                  <a:gd name="connsiteX927" fmla="*/ 8891 w 10000"/>
                  <a:gd name="connsiteY927" fmla="*/ 2684 h 10000"/>
                  <a:gd name="connsiteX928" fmla="*/ 8954 w 10000"/>
                  <a:gd name="connsiteY928" fmla="*/ 2670 h 10000"/>
                  <a:gd name="connsiteX929" fmla="*/ 9042 w 10000"/>
                  <a:gd name="connsiteY929" fmla="*/ 2711 h 10000"/>
                  <a:gd name="connsiteX930" fmla="*/ 9076 w 10000"/>
                  <a:gd name="connsiteY930" fmla="*/ 2824 h 10000"/>
                  <a:gd name="connsiteX931" fmla="*/ 9081 w 10000"/>
                  <a:gd name="connsiteY931" fmla="*/ 2824 h 10000"/>
                  <a:gd name="connsiteX932" fmla="*/ 9136 w 10000"/>
                  <a:gd name="connsiteY932" fmla="*/ 2801 h 10000"/>
                  <a:gd name="connsiteX933" fmla="*/ 9194 w 10000"/>
                  <a:gd name="connsiteY933" fmla="*/ 2950 h 10000"/>
                  <a:gd name="connsiteX934" fmla="*/ 9208 w 10000"/>
                  <a:gd name="connsiteY934" fmla="*/ 2950 h 10000"/>
                  <a:gd name="connsiteX935" fmla="*/ 9393 w 10000"/>
                  <a:gd name="connsiteY935" fmla="*/ 2972 h 10000"/>
                  <a:gd name="connsiteX936" fmla="*/ 9627 w 10000"/>
                  <a:gd name="connsiteY936" fmla="*/ 2986 h 10000"/>
                  <a:gd name="connsiteX937" fmla="*/ 9622 w 10000"/>
                  <a:gd name="connsiteY937" fmla="*/ 3153 h 10000"/>
                  <a:gd name="connsiteX938" fmla="*/ 9719 w 10000"/>
                  <a:gd name="connsiteY938" fmla="*/ 3153 h 10000"/>
                  <a:gd name="connsiteX939" fmla="*/ 9719 w 10000"/>
                  <a:gd name="connsiteY939" fmla="*/ 3771 h 10000"/>
                  <a:gd name="connsiteX940" fmla="*/ 9719 w 10000"/>
                  <a:gd name="connsiteY940" fmla="*/ 4339 h 10000"/>
                  <a:gd name="connsiteX941" fmla="*/ 9719 w 10000"/>
                  <a:gd name="connsiteY941" fmla="*/ 4799 h 10000"/>
                  <a:gd name="connsiteX942" fmla="*/ 9757 w 10000"/>
                  <a:gd name="connsiteY942" fmla="*/ 4817 h 10000"/>
                  <a:gd name="connsiteX943" fmla="*/ 9757 w 10000"/>
                  <a:gd name="connsiteY943" fmla="*/ 4917 h 10000"/>
                  <a:gd name="connsiteX944" fmla="*/ 9677 w 10000"/>
                  <a:gd name="connsiteY944" fmla="*/ 4944 h 10000"/>
                  <a:gd name="connsiteX945" fmla="*/ 9586 w 10000"/>
                  <a:gd name="connsiteY945" fmla="*/ 5065 h 10000"/>
                  <a:gd name="connsiteX946" fmla="*/ 9556 w 10000"/>
                  <a:gd name="connsiteY946" fmla="*/ 5156 h 10000"/>
                  <a:gd name="connsiteX947" fmla="*/ 9523 w 10000"/>
                  <a:gd name="connsiteY947" fmla="*/ 5120 h 10000"/>
                  <a:gd name="connsiteX948" fmla="*/ 9506 w 10000"/>
                  <a:gd name="connsiteY948" fmla="*/ 5156 h 10000"/>
                  <a:gd name="connsiteX949" fmla="*/ 9514 w 10000"/>
                  <a:gd name="connsiteY949" fmla="*/ 5219 h 10000"/>
                  <a:gd name="connsiteX950" fmla="*/ 9514 w 10000"/>
                  <a:gd name="connsiteY950" fmla="*/ 5237 h 10000"/>
                  <a:gd name="connsiteX951" fmla="*/ 9492 w 10000"/>
                  <a:gd name="connsiteY951" fmla="*/ 5304 h 10000"/>
                  <a:gd name="connsiteX952" fmla="*/ 9484 w 10000"/>
                  <a:gd name="connsiteY952" fmla="*/ 5363 h 10000"/>
                  <a:gd name="connsiteX953" fmla="*/ 9481 w 10000"/>
                  <a:gd name="connsiteY953" fmla="*/ 5422 h 10000"/>
                  <a:gd name="connsiteX954" fmla="*/ 9490 w 10000"/>
                  <a:gd name="connsiteY954" fmla="*/ 5553 h 10000"/>
                  <a:gd name="connsiteX955" fmla="*/ 9484 w 10000"/>
                  <a:gd name="connsiteY955" fmla="*/ 5566 h 10000"/>
                  <a:gd name="connsiteX956" fmla="*/ 9473 w 10000"/>
                  <a:gd name="connsiteY956" fmla="*/ 5602 h 10000"/>
                  <a:gd name="connsiteX957" fmla="*/ 9467 w 10000"/>
                  <a:gd name="connsiteY957" fmla="*/ 5620 h 10000"/>
                  <a:gd name="connsiteX958" fmla="*/ 9467 w 10000"/>
                  <a:gd name="connsiteY958" fmla="*/ 5656 h 10000"/>
                  <a:gd name="connsiteX959" fmla="*/ 9467 w 10000"/>
                  <a:gd name="connsiteY959" fmla="*/ 5661 h 10000"/>
                  <a:gd name="connsiteX960" fmla="*/ 9476 w 10000"/>
                  <a:gd name="connsiteY960" fmla="*/ 5661 h 10000"/>
                  <a:gd name="connsiteX961" fmla="*/ 9481 w 10000"/>
                  <a:gd name="connsiteY961" fmla="*/ 5670 h 10000"/>
                  <a:gd name="connsiteX962" fmla="*/ 9490 w 10000"/>
                  <a:gd name="connsiteY962" fmla="*/ 5670 h 10000"/>
                  <a:gd name="connsiteX963" fmla="*/ 9501 w 10000"/>
                  <a:gd name="connsiteY963" fmla="*/ 5670 h 10000"/>
                  <a:gd name="connsiteX964" fmla="*/ 9523 w 10000"/>
                  <a:gd name="connsiteY964" fmla="*/ 5670 h 10000"/>
                  <a:gd name="connsiteX965" fmla="*/ 9556 w 10000"/>
                  <a:gd name="connsiteY965" fmla="*/ 5661 h 10000"/>
                  <a:gd name="connsiteX966" fmla="*/ 9578 w 10000"/>
                  <a:gd name="connsiteY966" fmla="*/ 5656 h 10000"/>
                  <a:gd name="connsiteX967" fmla="*/ 9597 w 10000"/>
                  <a:gd name="connsiteY967" fmla="*/ 5647 h 10000"/>
                  <a:gd name="connsiteX968" fmla="*/ 9661 w 10000"/>
                  <a:gd name="connsiteY968" fmla="*/ 5602 h 10000"/>
                  <a:gd name="connsiteX969" fmla="*/ 9716 w 10000"/>
                  <a:gd name="connsiteY969" fmla="*/ 5580 h 10000"/>
                  <a:gd name="connsiteX970" fmla="*/ 9724 w 10000"/>
                  <a:gd name="connsiteY970" fmla="*/ 5629 h 10000"/>
                  <a:gd name="connsiteX971" fmla="*/ 9741 w 10000"/>
                  <a:gd name="connsiteY971" fmla="*/ 5670 h 10000"/>
                  <a:gd name="connsiteX972" fmla="*/ 9749 w 10000"/>
                  <a:gd name="connsiteY972" fmla="*/ 5706 h 10000"/>
                  <a:gd name="connsiteX973" fmla="*/ 9749 w 10000"/>
                  <a:gd name="connsiteY973" fmla="*/ 5719 h 10000"/>
                  <a:gd name="connsiteX974" fmla="*/ 9771 w 10000"/>
                  <a:gd name="connsiteY974" fmla="*/ 5719 h 10000"/>
                  <a:gd name="connsiteX975" fmla="*/ 9799 w 10000"/>
                  <a:gd name="connsiteY975" fmla="*/ 5719 h 10000"/>
                  <a:gd name="connsiteX976" fmla="*/ 9837 w 10000"/>
                  <a:gd name="connsiteY976" fmla="*/ 5737 h 10000"/>
                  <a:gd name="connsiteX977" fmla="*/ 9901 w 10000"/>
                  <a:gd name="connsiteY977" fmla="*/ 5774 h 10000"/>
                  <a:gd name="connsiteX978" fmla="*/ 9967 w 10000"/>
                  <a:gd name="connsiteY978" fmla="*/ 5805 h 10000"/>
                  <a:gd name="connsiteX979" fmla="*/ 9981 w 10000"/>
                  <a:gd name="connsiteY979" fmla="*/ 5814 h 10000"/>
                  <a:gd name="connsiteX980" fmla="*/ 10000 w 10000"/>
                  <a:gd name="connsiteY980" fmla="*/ 5922 h 10000"/>
                  <a:gd name="connsiteX981" fmla="*/ 9909 w 10000"/>
                  <a:gd name="connsiteY981" fmla="*/ 5895 h 10000"/>
                  <a:gd name="connsiteX982" fmla="*/ 9868 w 10000"/>
                  <a:gd name="connsiteY982" fmla="*/ 5949 h 10000"/>
                  <a:gd name="connsiteX983" fmla="*/ 9845 w 10000"/>
                  <a:gd name="connsiteY983" fmla="*/ 5963 h 10000"/>
                  <a:gd name="connsiteX984" fmla="*/ 9691 w 10000"/>
                  <a:gd name="connsiteY984" fmla="*/ 5995 h 10000"/>
                  <a:gd name="connsiteX985" fmla="*/ 9619 w 10000"/>
                  <a:gd name="connsiteY985" fmla="*/ 6053 h 10000"/>
                  <a:gd name="connsiteX986" fmla="*/ 9534 w 10000"/>
                  <a:gd name="connsiteY986" fmla="*/ 6130 h 10000"/>
                  <a:gd name="connsiteX987" fmla="*/ 9517 w 10000"/>
                  <a:gd name="connsiteY987" fmla="*/ 6157 h 10000"/>
                  <a:gd name="connsiteX988" fmla="*/ 9501 w 10000"/>
                  <a:gd name="connsiteY988" fmla="*/ 6220 h 10000"/>
                  <a:gd name="connsiteX989" fmla="*/ 9501 w 10000"/>
                  <a:gd name="connsiteY989" fmla="*/ 6292 h 10000"/>
                  <a:gd name="connsiteX990" fmla="*/ 9492 w 10000"/>
                  <a:gd name="connsiteY990" fmla="*/ 6306 h 10000"/>
                  <a:gd name="connsiteX991" fmla="*/ 9445 w 10000"/>
                  <a:gd name="connsiteY991" fmla="*/ 6355 h 10000"/>
                  <a:gd name="connsiteX992" fmla="*/ 9409 w 10000"/>
                  <a:gd name="connsiteY992" fmla="*/ 6396 h 10000"/>
                  <a:gd name="connsiteX993" fmla="*/ 9379 w 10000"/>
                  <a:gd name="connsiteY993" fmla="*/ 6446 h 10000"/>
                  <a:gd name="connsiteX994" fmla="*/ 9332 w 10000"/>
                  <a:gd name="connsiteY994" fmla="*/ 6594 h 10000"/>
                  <a:gd name="connsiteX995" fmla="*/ 9183 w 10000"/>
                  <a:gd name="connsiteY995" fmla="*/ 6536 h 10000"/>
                  <a:gd name="connsiteX996" fmla="*/ 9169 w 10000"/>
                  <a:gd name="connsiteY996" fmla="*/ 6536 h 10000"/>
                  <a:gd name="connsiteX997" fmla="*/ 9161 w 10000"/>
                  <a:gd name="connsiteY997" fmla="*/ 6540 h 10000"/>
                  <a:gd name="connsiteX998" fmla="*/ 9139 w 10000"/>
                  <a:gd name="connsiteY998" fmla="*/ 6522 h 10000"/>
                  <a:gd name="connsiteX999" fmla="*/ 9128 w 10000"/>
                  <a:gd name="connsiteY999" fmla="*/ 6513 h 10000"/>
                  <a:gd name="connsiteX1000" fmla="*/ 9114 w 10000"/>
                  <a:gd name="connsiteY1000" fmla="*/ 6527 h 10000"/>
                  <a:gd name="connsiteX1001" fmla="*/ 9103 w 10000"/>
                  <a:gd name="connsiteY1001" fmla="*/ 6567 h 10000"/>
                  <a:gd name="connsiteX1002" fmla="*/ 9095 w 10000"/>
                  <a:gd name="connsiteY1002" fmla="*/ 6604 h 10000"/>
                  <a:gd name="connsiteX1003" fmla="*/ 9081 w 10000"/>
                  <a:gd name="connsiteY1003" fmla="*/ 6644 h 10000"/>
                  <a:gd name="connsiteX1004" fmla="*/ 9076 w 10000"/>
                  <a:gd name="connsiteY1004" fmla="*/ 6631 h 10000"/>
                  <a:gd name="connsiteX1005" fmla="*/ 9059 w 10000"/>
                  <a:gd name="connsiteY1005" fmla="*/ 6594 h 10000"/>
                  <a:gd name="connsiteX1006" fmla="*/ 9040 w 10000"/>
                  <a:gd name="connsiteY1006" fmla="*/ 6549 h 10000"/>
                  <a:gd name="connsiteX1007" fmla="*/ 9026 w 10000"/>
                  <a:gd name="connsiteY1007" fmla="*/ 6522 h 10000"/>
                  <a:gd name="connsiteX1008" fmla="*/ 9007 w 10000"/>
                  <a:gd name="connsiteY1008" fmla="*/ 6522 h 10000"/>
                  <a:gd name="connsiteX1009" fmla="*/ 9001 w 10000"/>
                  <a:gd name="connsiteY1009" fmla="*/ 6536 h 10000"/>
                  <a:gd name="connsiteX1010" fmla="*/ 8998 w 10000"/>
                  <a:gd name="connsiteY1010" fmla="*/ 6576 h 10000"/>
                  <a:gd name="connsiteX1011" fmla="*/ 8987 w 10000"/>
                  <a:gd name="connsiteY1011" fmla="*/ 6590 h 10000"/>
                  <a:gd name="connsiteX1012" fmla="*/ 8954 w 10000"/>
                  <a:gd name="connsiteY1012" fmla="*/ 6617 h 10000"/>
                  <a:gd name="connsiteX1013" fmla="*/ 8927 w 10000"/>
                  <a:gd name="connsiteY1013" fmla="*/ 6622 h 10000"/>
                  <a:gd name="connsiteX1014" fmla="*/ 8888 w 10000"/>
                  <a:gd name="connsiteY1014" fmla="*/ 6590 h 10000"/>
                  <a:gd name="connsiteX1015" fmla="*/ 8880 w 10000"/>
                  <a:gd name="connsiteY1015" fmla="*/ 6567 h 10000"/>
                  <a:gd name="connsiteX1016" fmla="*/ 8866 w 10000"/>
                  <a:gd name="connsiteY1016" fmla="*/ 6549 h 10000"/>
                  <a:gd name="connsiteX1017" fmla="*/ 8849 w 10000"/>
                  <a:gd name="connsiteY1017" fmla="*/ 6513 h 10000"/>
                  <a:gd name="connsiteX1018" fmla="*/ 8847 w 10000"/>
                  <a:gd name="connsiteY1018" fmla="*/ 6527 h 10000"/>
                  <a:gd name="connsiteX1019" fmla="*/ 8838 w 10000"/>
                  <a:gd name="connsiteY1019" fmla="*/ 6563 h 10000"/>
                  <a:gd name="connsiteX1020" fmla="*/ 8833 w 10000"/>
                  <a:gd name="connsiteY1020" fmla="*/ 6576 h 10000"/>
                  <a:gd name="connsiteX1021" fmla="*/ 8822 w 10000"/>
                  <a:gd name="connsiteY1021" fmla="*/ 6567 h 10000"/>
                  <a:gd name="connsiteX1022" fmla="*/ 8813 w 10000"/>
                  <a:gd name="connsiteY1022" fmla="*/ 6567 h 10000"/>
                  <a:gd name="connsiteX1023" fmla="*/ 8800 w 10000"/>
                  <a:gd name="connsiteY1023" fmla="*/ 6581 h 10000"/>
                  <a:gd name="connsiteX1024" fmla="*/ 8778 w 10000"/>
                  <a:gd name="connsiteY1024" fmla="*/ 6604 h 10000"/>
                  <a:gd name="connsiteX1025" fmla="*/ 8769 w 10000"/>
                  <a:gd name="connsiteY1025" fmla="*/ 6617 h 10000"/>
                  <a:gd name="connsiteX1026" fmla="*/ 8786 w 10000"/>
                  <a:gd name="connsiteY1026" fmla="*/ 6667 h 10000"/>
                  <a:gd name="connsiteX1027" fmla="*/ 8800 w 10000"/>
                  <a:gd name="connsiteY1027" fmla="*/ 6725 h 10000"/>
                  <a:gd name="connsiteX1028" fmla="*/ 8822 w 10000"/>
                  <a:gd name="connsiteY1028" fmla="*/ 6779 h 10000"/>
                  <a:gd name="connsiteX1029" fmla="*/ 8833 w 10000"/>
                  <a:gd name="connsiteY1029" fmla="*/ 6775 h 10000"/>
                  <a:gd name="connsiteX1030" fmla="*/ 8847 w 10000"/>
                  <a:gd name="connsiteY1030" fmla="*/ 6766 h 10000"/>
                  <a:gd name="connsiteX1031" fmla="*/ 8866 w 10000"/>
                  <a:gd name="connsiteY1031" fmla="*/ 6748 h 10000"/>
                  <a:gd name="connsiteX1032" fmla="*/ 8874 w 10000"/>
                  <a:gd name="connsiteY1032" fmla="*/ 6752 h 10000"/>
                  <a:gd name="connsiteX1033" fmla="*/ 8882 w 10000"/>
                  <a:gd name="connsiteY1033" fmla="*/ 6766 h 10000"/>
                  <a:gd name="connsiteX1034" fmla="*/ 8896 w 10000"/>
                  <a:gd name="connsiteY1034" fmla="*/ 6811 h 10000"/>
                  <a:gd name="connsiteX1035" fmla="*/ 8913 w 10000"/>
                  <a:gd name="connsiteY1035" fmla="*/ 6856 h 10000"/>
                  <a:gd name="connsiteX1036" fmla="*/ 8927 w 10000"/>
                  <a:gd name="connsiteY1036" fmla="*/ 6897 h 10000"/>
                  <a:gd name="connsiteX1037" fmla="*/ 8943 w 10000"/>
                  <a:gd name="connsiteY1037" fmla="*/ 6946 h 10000"/>
                  <a:gd name="connsiteX1038" fmla="*/ 8951 w 10000"/>
                  <a:gd name="connsiteY1038" fmla="*/ 6973 h 10000"/>
                  <a:gd name="connsiteX1039" fmla="*/ 8954 w 10000"/>
                  <a:gd name="connsiteY1039" fmla="*/ 6996 h 10000"/>
                  <a:gd name="connsiteX1040" fmla="*/ 8960 w 10000"/>
                  <a:gd name="connsiteY1040" fmla="*/ 7023 h 10000"/>
                  <a:gd name="connsiteX1041" fmla="*/ 8979 w 10000"/>
                  <a:gd name="connsiteY1041" fmla="*/ 7014 h 10000"/>
                  <a:gd name="connsiteX1042" fmla="*/ 8998 w 10000"/>
                  <a:gd name="connsiteY1042" fmla="*/ 6906 h 10000"/>
                  <a:gd name="connsiteX1043" fmla="*/ 9015 w 10000"/>
                  <a:gd name="connsiteY1043" fmla="*/ 6910 h 10000"/>
                  <a:gd name="connsiteX1044" fmla="*/ 9026 w 10000"/>
                  <a:gd name="connsiteY1044" fmla="*/ 6910 h 10000"/>
                  <a:gd name="connsiteX1045" fmla="*/ 9048 w 10000"/>
                  <a:gd name="connsiteY1045" fmla="*/ 6906 h 10000"/>
                  <a:gd name="connsiteX1046" fmla="*/ 9065 w 10000"/>
                  <a:gd name="connsiteY1046" fmla="*/ 6897 h 10000"/>
                  <a:gd name="connsiteX1047" fmla="*/ 9076 w 10000"/>
                  <a:gd name="connsiteY1047" fmla="*/ 6892 h 10000"/>
                  <a:gd name="connsiteX1048" fmla="*/ 9084 w 10000"/>
                  <a:gd name="connsiteY1048" fmla="*/ 6883 h 10000"/>
                  <a:gd name="connsiteX1049" fmla="*/ 9095 w 10000"/>
                  <a:gd name="connsiteY1049" fmla="*/ 6892 h 10000"/>
                  <a:gd name="connsiteX1050" fmla="*/ 9106 w 10000"/>
                  <a:gd name="connsiteY1050" fmla="*/ 6897 h 10000"/>
                  <a:gd name="connsiteX1051" fmla="*/ 9211 w 10000"/>
                  <a:gd name="connsiteY1051" fmla="*/ 7009 h 10000"/>
                  <a:gd name="connsiteX1052" fmla="*/ 9227 w 10000"/>
                  <a:gd name="connsiteY1052" fmla="*/ 7064 h 10000"/>
                  <a:gd name="connsiteX1053" fmla="*/ 9225 w 10000"/>
                  <a:gd name="connsiteY1053" fmla="*/ 7068 h 10000"/>
                  <a:gd name="connsiteX1054" fmla="*/ 9219 w 10000"/>
                  <a:gd name="connsiteY1054" fmla="*/ 7077 h 10000"/>
                  <a:gd name="connsiteX1055" fmla="*/ 9208 w 10000"/>
                  <a:gd name="connsiteY1055" fmla="*/ 7082 h 10000"/>
                  <a:gd name="connsiteX1056" fmla="*/ 9194 w 10000"/>
                  <a:gd name="connsiteY1056" fmla="*/ 7113 h 10000"/>
                  <a:gd name="connsiteX1057" fmla="*/ 9164 w 10000"/>
                  <a:gd name="connsiteY1057" fmla="*/ 7127 h 10000"/>
                  <a:gd name="connsiteX1058" fmla="*/ 9161 w 10000"/>
                  <a:gd name="connsiteY1058" fmla="*/ 7127 h 10000"/>
                  <a:gd name="connsiteX1059" fmla="*/ 9156 w 10000"/>
                  <a:gd name="connsiteY1059" fmla="*/ 7131 h 10000"/>
                  <a:gd name="connsiteX1060" fmla="*/ 9156 w 10000"/>
                  <a:gd name="connsiteY1060" fmla="*/ 7145 h 10000"/>
                  <a:gd name="connsiteX1061" fmla="*/ 9128 w 10000"/>
                  <a:gd name="connsiteY1061" fmla="*/ 7194 h 10000"/>
                  <a:gd name="connsiteX1062" fmla="*/ 9114 w 10000"/>
                  <a:gd name="connsiteY1062" fmla="*/ 7226 h 10000"/>
                  <a:gd name="connsiteX1063" fmla="*/ 9089 w 10000"/>
                  <a:gd name="connsiteY1063" fmla="*/ 7226 h 10000"/>
                  <a:gd name="connsiteX1064" fmla="*/ 9067 w 10000"/>
                  <a:gd name="connsiteY1064" fmla="*/ 7276 h 10000"/>
                  <a:gd name="connsiteX1065" fmla="*/ 9059 w 10000"/>
                  <a:gd name="connsiteY1065" fmla="*/ 7298 h 10000"/>
                  <a:gd name="connsiteX1066" fmla="*/ 9040 w 10000"/>
                  <a:gd name="connsiteY1066" fmla="*/ 7312 h 10000"/>
                  <a:gd name="connsiteX1067" fmla="*/ 8951 w 10000"/>
                  <a:gd name="connsiteY1067" fmla="*/ 7339 h 10000"/>
                  <a:gd name="connsiteX1068" fmla="*/ 8841 w 10000"/>
                  <a:gd name="connsiteY1068" fmla="*/ 7366 h 10000"/>
                  <a:gd name="connsiteX1069" fmla="*/ 8813 w 10000"/>
                  <a:gd name="connsiteY1069" fmla="*/ 7384 h 10000"/>
                  <a:gd name="connsiteX1070" fmla="*/ 8800 w 10000"/>
                  <a:gd name="connsiteY1070" fmla="*/ 7397 h 10000"/>
                  <a:gd name="connsiteX1071" fmla="*/ 8791 w 10000"/>
                  <a:gd name="connsiteY1071" fmla="*/ 7397 h 10000"/>
                  <a:gd name="connsiteX1072" fmla="*/ 8786 w 10000"/>
                  <a:gd name="connsiteY1072" fmla="*/ 7582 h 10000"/>
                  <a:gd name="connsiteX1073" fmla="*/ 8775 w 10000"/>
                  <a:gd name="connsiteY1073" fmla="*/ 7591 h 10000"/>
                  <a:gd name="connsiteX1074" fmla="*/ 8753 w 10000"/>
                  <a:gd name="connsiteY1074" fmla="*/ 7614 h 10000"/>
                  <a:gd name="connsiteX1075" fmla="*/ 8711 w 10000"/>
                  <a:gd name="connsiteY1075" fmla="*/ 7627 h 10000"/>
                  <a:gd name="connsiteX1076" fmla="*/ 8670 w 10000"/>
                  <a:gd name="connsiteY1076" fmla="*/ 7645 h 10000"/>
                  <a:gd name="connsiteX1077" fmla="*/ 8645 w 10000"/>
                  <a:gd name="connsiteY1077" fmla="*/ 7659 h 10000"/>
                  <a:gd name="connsiteX1078" fmla="*/ 8620 w 10000"/>
                  <a:gd name="connsiteY1078" fmla="*/ 7673 h 10000"/>
                  <a:gd name="connsiteX1079" fmla="*/ 8598 w 10000"/>
                  <a:gd name="connsiteY1079" fmla="*/ 7695 h 10000"/>
                  <a:gd name="connsiteX1080" fmla="*/ 8576 w 10000"/>
                  <a:gd name="connsiteY1080" fmla="*/ 7736 h 10000"/>
                  <a:gd name="connsiteX1081" fmla="*/ 8568 w 10000"/>
                  <a:gd name="connsiteY1081" fmla="*/ 7740 h 10000"/>
                  <a:gd name="connsiteX1082" fmla="*/ 8551 w 10000"/>
                  <a:gd name="connsiteY1082" fmla="*/ 7740 h 10000"/>
                  <a:gd name="connsiteX1083" fmla="*/ 8526 w 10000"/>
                  <a:gd name="connsiteY1083" fmla="*/ 7727 h 10000"/>
                  <a:gd name="connsiteX1084" fmla="*/ 8493 w 10000"/>
                  <a:gd name="connsiteY1084" fmla="*/ 7713 h 10000"/>
                  <a:gd name="connsiteX1085" fmla="*/ 8463 w 10000"/>
                  <a:gd name="connsiteY1085" fmla="*/ 7709 h 10000"/>
                  <a:gd name="connsiteX1086" fmla="*/ 8430 w 10000"/>
                  <a:gd name="connsiteY1086" fmla="*/ 7695 h 10000"/>
                  <a:gd name="connsiteX1087" fmla="*/ 8397 w 10000"/>
                  <a:gd name="connsiteY1087" fmla="*/ 7682 h 10000"/>
                  <a:gd name="connsiteX1088" fmla="*/ 8372 w 10000"/>
                  <a:gd name="connsiteY1088" fmla="*/ 7682 h 10000"/>
                  <a:gd name="connsiteX1089" fmla="*/ 8355 w 10000"/>
                  <a:gd name="connsiteY1089" fmla="*/ 7686 h 10000"/>
                  <a:gd name="connsiteX1090" fmla="*/ 8350 w 10000"/>
                  <a:gd name="connsiteY1090" fmla="*/ 7709 h 10000"/>
                  <a:gd name="connsiteX1091" fmla="*/ 8339 w 10000"/>
                  <a:gd name="connsiteY1091" fmla="*/ 7740 h 10000"/>
                  <a:gd name="connsiteX1092" fmla="*/ 8328 w 10000"/>
                  <a:gd name="connsiteY1092" fmla="*/ 7772 h 10000"/>
                  <a:gd name="connsiteX1093" fmla="*/ 8317 w 10000"/>
                  <a:gd name="connsiteY1093" fmla="*/ 7785 h 10000"/>
                  <a:gd name="connsiteX1094" fmla="*/ 8292 w 10000"/>
                  <a:gd name="connsiteY1094" fmla="*/ 7812 h 10000"/>
                  <a:gd name="connsiteX1095" fmla="*/ 8284 w 10000"/>
                  <a:gd name="connsiteY1095" fmla="*/ 7817 h 10000"/>
                  <a:gd name="connsiteX1096" fmla="*/ 8270 w 10000"/>
                  <a:gd name="connsiteY1096" fmla="*/ 7857 h 10000"/>
                  <a:gd name="connsiteX1097" fmla="*/ 8251 w 10000"/>
                  <a:gd name="connsiteY1097" fmla="*/ 7916 h 10000"/>
                  <a:gd name="connsiteX1098" fmla="*/ 8223 w 10000"/>
                  <a:gd name="connsiteY1098" fmla="*/ 8002 h 10000"/>
                  <a:gd name="connsiteX1099" fmla="*/ 8206 w 10000"/>
                  <a:gd name="connsiteY1099" fmla="*/ 8051 h 10000"/>
                  <a:gd name="connsiteX1100" fmla="*/ 8198 w 10000"/>
                  <a:gd name="connsiteY1100" fmla="*/ 8056 h 10000"/>
                  <a:gd name="connsiteX1101" fmla="*/ 8179 w 10000"/>
                  <a:gd name="connsiteY1101" fmla="*/ 8065 h 10000"/>
                  <a:gd name="connsiteX1102" fmla="*/ 8140 w 10000"/>
                  <a:gd name="connsiteY1102" fmla="*/ 8074 h 10000"/>
                  <a:gd name="connsiteX1103" fmla="*/ 8102 w 10000"/>
                  <a:gd name="connsiteY1103" fmla="*/ 8088 h 10000"/>
                  <a:gd name="connsiteX1104" fmla="*/ 8068 w 10000"/>
                  <a:gd name="connsiteY1104" fmla="*/ 8092 h 10000"/>
                  <a:gd name="connsiteX1105" fmla="*/ 8057 w 10000"/>
                  <a:gd name="connsiteY1105" fmla="*/ 8101 h 10000"/>
                  <a:gd name="connsiteX1106" fmla="*/ 8057 w 10000"/>
                  <a:gd name="connsiteY1106" fmla="*/ 8128 h 10000"/>
                  <a:gd name="connsiteX1107" fmla="*/ 8052 w 10000"/>
                  <a:gd name="connsiteY1107" fmla="*/ 8160 h 10000"/>
                  <a:gd name="connsiteX1108" fmla="*/ 8046 w 10000"/>
                  <a:gd name="connsiteY1108" fmla="*/ 8155 h 10000"/>
                  <a:gd name="connsiteX1109" fmla="*/ 8038 w 10000"/>
                  <a:gd name="connsiteY1109" fmla="*/ 8146 h 10000"/>
                  <a:gd name="connsiteX1110" fmla="*/ 8038 w 10000"/>
                  <a:gd name="connsiteY1110" fmla="*/ 8142 h 10000"/>
                  <a:gd name="connsiteX1111" fmla="*/ 8035 w 10000"/>
                  <a:gd name="connsiteY1111" fmla="*/ 8115 h 10000"/>
                  <a:gd name="connsiteX1112" fmla="*/ 8030 w 10000"/>
                  <a:gd name="connsiteY1112" fmla="*/ 8088 h 10000"/>
                  <a:gd name="connsiteX1113" fmla="*/ 8019 w 10000"/>
                  <a:gd name="connsiteY1113" fmla="*/ 8078 h 10000"/>
                  <a:gd name="connsiteX1114" fmla="*/ 8013 w 10000"/>
                  <a:gd name="connsiteY1114" fmla="*/ 8088 h 10000"/>
                  <a:gd name="connsiteX1115" fmla="*/ 7994 w 10000"/>
                  <a:gd name="connsiteY1115" fmla="*/ 8119 h 10000"/>
                  <a:gd name="connsiteX1116" fmla="*/ 7977 w 10000"/>
                  <a:gd name="connsiteY1116" fmla="*/ 8146 h 10000"/>
                  <a:gd name="connsiteX1117" fmla="*/ 7955 w 10000"/>
                  <a:gd name="connsiteY1117" fmla="*/ 8173 h 10000"/>
                  <a:gd name="connsiteX1118" fmla="*/ 7933 w 10000"/>
                  <a:gd name="connsiteY1118" fmla="*/ 8200 h 10000"/>
                  <a:gd name="connsiteX1119" fmla="*/ 7922 w 10000"/>
                  <a:gd name="connsiteY1119" fmla="*/ 8236 h 10000"/>
                  <a:gd name="connsiteX1120" fmla="*/ 7908 w 10000"/>
                  <a:gd name="connsiteY1120" fmla="*/ 8286 h 10000"/>
                  <a:gd name="connsiteX1121" fmla="*/ 7914 w 10000"/>
                  <a:gd name="connsiteY1121" fmla="*/ 8290 h 10000"/>
                  <a:gd name="connsiteX1122" fmla="*/ 7917 w 10000"/>
                  <a:gd name="connsiteY1122" fmla="*/ 8300 h 10000"/>
                  <a:gd name="connsiteX1123" fmla="*/ 7925 w 10000"/>
                  <a:gd name="connsiteY1123" fmla="*/ 8313 h 10000"/>
                  <a:gd name="connsiteX1124" fmla="*/ 7939 w 10000"/>
                  <a:gd name="connsiteY1124" fmla="*/ 8331 h 10000"/>
                  <a:gd name="connsiteX1125" fmla="*/ 7947 w 10000"/>
                  <a:gd name="connsiteY1125" fmla="*/ 8345 h 10000"/>
                  <a:gd name="connsiteX1126" fmla="*/ 7961 w 10000"/>
                  <a:gd name="connsiteY1126" fmla="*/ 8367 h 10000"/>
                  <a:gd name="connsiteX1127" fmla="*/ 7969 w 10000"/>
                  <a:gd name="connsiteY1127" fmla="*/ 8381 h 10000"/>
                  <a:gd name="connsiteX1128" fmla="*/ 7972 w 10000"/>
                  <a:gd name="connsiteY1128" fmla="*/ 8394 h 10000"/>
                  <a:gd name="connsiteX1129" fmla="*/ 7977 w 10000"/>
                  <a:gd name="connsiteY1129" fmla="*/ 8421 h 10000"/>
                  <a:gd name="connsiteX1130" fmla="*/ 7986 w 10000"/>
                  <a:gd name="connsiteY1130" fmla="*/ 8444 h 10000"/>
                  <a:gd name="connsiteX1131" fmla="*/ 7997 w 10000"/>
                  <a:gd name="connsiteY1131" fmla="*/ 8471 h 10000"/>
                  <a:gd name="connsiteX1132" fmla="*/ 7964 w 10000"/>
                  <a:gd name="connsiteY1132" fmla="*/ 8561 h 10000"/>
                  <a:gd name="connsiteX1133" fmla="*/ 7889 w 10000"/>
                  <a:gd name="connsiteY1133" fmla="*/ 8579 h 10000"/>
                  <a:gd name="connsiteX1134" fmla="*/ 7864 w 10000"/>
                  <a:gd name="connsiteY1134" fmla="*/ 8561 h 10000"/>
                  <a:gd name="connsiteX1135" fmla="*/ 7834 w 10000"/>
                  <a:gd name="connsiteY1135" fmla="*/ 8525 h 10000"/>
                  <a:gd name="connsiteX1136" fmla="*/ 7801 w 10000"/>
                  <a:gd name="connsiteY1136" fmla="*/ 8498 h 10000"/>
                  <a:gd name="connsiteX1137" fmla="*/ 7776 w 10000"/>
                  <a:gd name="connsiteY1137" fmla="*/ 8484 h 10000"/>
                  <a:gd name="connsiteX1138" fmla="*/ 7765 w 10000"/>
                  <a:gd name="connsiteY1138" fmla="*/ 8502 h 10000"/>
                  <a:gd name="connsiteX1139" fmla="*/ 7754 w 10000"/>
                  <a:gd name="connsiteY1139" fmla="*/ 8530 h 10000"/>
                  <a:gd name="connsiteX1140" fmla="*/ 7737 w 10000"/>
                  <a:gd name="connsiteY1140" fmla="*/ 8575 h 10000"/>
                  <a:gd name="connsiteX1141" fmla="*/ 7724 w 10000"/>
                  <a:gd name="connsiteY1141" fmla="*/ 8588 h 10000"/>
                  <a:gd name="connsiteX1142" fmla="*/ 7699 w 10000"/>
                  <a:gd name="connsiteY1142" fmla="*/ 8602 h 10000"/>
                  <a:gd name="connsiteX1143" fmla="*/ 7666 w 10000"/>
                  <a:gd name="connsiteY1143" fmla="*/ 8633 h 10000"/>
                  <a:gd name="connsiteX1144" fmla="*/ 7666 w 10000"/>
                  <a:gd name="connsiteY1144" fmla="*/ 8647 h 10000"/>
                  <a:gd name="connsiteX1145" fmla="*/ 7668 w 10000"/>
                  <a:gd name="connsiteY1145" fmla="*/ 8674 h 10000"/>
                  <a:gd name="connsiteX1146" fmla="*/ 7679 w 10000"/>
                  <a:gd name="connsiteY1146" fmla="*/ 8746 h 10000"/>
                  <a:gd name="connsiteX1147" fmla="*/ 7679 w 10000"/>
                  <a:gd name="connsiteY1147" fmla="*/ 8791 h 10000"/>
                  <a:gd name="connsiteX1148" fmla="*/ 7679 w 10000"/>
                  <a:gd name="connsiteY1148" fmla="*/ 8832 h 10000"/>
                  <a:gd name="connsiteX1149" fmla="*/ 7688 w 10000"/>
                  <a:gd name="connsiteY1149" fmla="*/ 8868 h 10000"/>
                  <a:gd name="connsiteX1150" fmla="*/ 7602 w 10000"/>
                  <a:gd name="connsiteY1150" fmla="*/ 8890 h 10000"/>
                  <a:gd name="connsiteX1151" fmla="*/ 7602 w 10000"/>
                  <a:gd name="connsiteY1151" fmla="*/ 8908 h 10000"/>
                  <a:gd name="connsiteX1152" fmla="*/ 7602 w 10000"/>
                  <a:gd name="connsiteY1152" fmla="*/ 8963 h 10000"/>
                  <a:gd name="connsiteX1153" fmla="*/ 7591 w 10000"/>
                  <a:gd name="connsiteY1153" fmla="*/ 8963 h 10000"/>
                  <a:gd name="connsiteX1154" fmla="*/ 7577 w 10000"/>
                  <a:gd name="connsiteY1154" fmla="*/ 8949 h 10000"/>
                  <a:gd name="connsiteX1155" fmla="*/ 7552 w 10000"/>
                  <a:gd name="connsiteY1155" fmla="*/ 8922 h 10000"/>
                  <a:gd name="connsiteX1156" fmla="*/ 7539 w 10000"/>
                  <a:gd name="connsiteY1156" fmla="*/ 8895 h 10000"/>
                  <a:gd name="connsiteX1157" fmla="*/ 7514 w 10000"/>
                  <a:gd name="connsiteY1157" fmla="*/ 8859 h 10000"/>
                  <a:gd name="connsiteX1158" fmla="*/ 7489 w 10000"/>
                  <a:gd name="connsiteY1158" fmla="*/ 8841 h 10000"/>
                  <a:gd name="connsiteX1159" fmla="*/ 7467 w 10000"/>
                  <a:gd name="connsiteY1159" fmla="*/ 8832 h 10000"/>
                  <a:gd name="connsiteX1160" fmla="*/ 7459 w 10000"/>
                  <a:gd name="connsiteY1160" fmla="*/ 8827 h 10000"/>
                  <a:gd name="connsiteX1161" fmla="*/ 7442 w 10000"/>
                  <a:gd name="connsiteY1161" fmla="*/ 8827 h 10000"/>
                  <a:gd name="connsiteX1162" fmla="*/ 7425 w 10000"/>
                  <a:gd name="connsiteY1162" fmla="*/ 8827 h 10000"/>
                  <a:gd name="connsiteX1163" fmla="*/ 7406 w 10000"/>
                  <a:gd name="connsiteY1163" fmla="*/ 8827 h 10000"/>
                  <a:gd name="connsiteX1164" fmla="*/ 7379 w 10000"/>
                  <a:gd name="connsiteY1164" fmla="*/ 8827 h 10000"/>
                  <a:gd name="connsiteX1165" fmla="*/ 7359 w 10000"/>
                  <a:gd name="connsiteY1165" fmla="*/ 8827 h 10000"/>
                  <a:gd name="connsiteX1166" fmla="*/ 7334 w 10000"/>
                  <a:gd name="connsiteY1166" fmla="*/ 8827 h 10000"/>
                  <a:gd name="connsiteX1167" fmla="*/ 7318 w 10000"/>
                  <a:gd name="connsiteY1167" fmla="*/ 8827 h 10000"/>
                  <a:gd name="connsiteX1168" fmla="*/ 7290 w 10000"/>
                  <a:gd name="connsiteY1168" fmla="*/ 8827 h 10000"/>
                  <a:gd name="connsiteX1169" fmla="*/ 7265 w 10000"/>
                  <a:gd name="connsiteY1169" fmla="*/ 8832 h 10000"/>
                  <a:gd name="connsiteX1170" fmla="*/ 7254 w 10000"/>
                  <a:gd name="connsiteY1170" fmla="*/ 8832 h 10000"/>
                  <a:gd name="connsiteX1171" fmla="*/ 7249 w 10000"/>
                  <a:gd name="connsiteY1171" fmla="*/ 8845 h 10000"/>
                  <a:gd name="connsiteX1172" fmla="*/ 7246 w 10000"/>
                  <a:gd name="connsiteY1172" fmla="*/ 8859 h 10000"/>
                  <a:gd name="connsiteX1173" fmla="*/ 7241 w 10000"/>
                  <a:gd name="connsiteY1173" fmla="*/ 8881 h 10000"/>
                  <a:gd name="connsiteX1174" fmla="*/ 7238 w 10000"/>
                  <a:gd name="connsiteY1174" fmla="*/ 8917 h 10000"/>
                  <a:gd name="connsiteX1175" fmla="*/ 7238 w 10000"/>
                  <a:gd name="connsiteY1175" fmla="*/ 8935 h 10000"/>
                  <a:gd name="connsiteX1176" fmla="*/ 7224 w 10000"/>
                  <a:gd name="connsiteY1176" fmla="*/ 8935 h 10000"/>
                  <a:gd name="connsiteX1177" fmla="*/ 7205 w 10000"/>
                  <a:gd name="connsiteY1177" fmla="*/ 8935 h 10000"/>
                  <a:gd name="connsiteX1178" fmla="*/ 7183 w 10000"/>
                  <a:gd name="connsiteY1178" fmla="*/ 8931 h 10000"/>
                  <a:gd name="connsiteX1179" fmla="*/ 7169 w 10000"/>
                  <a:gd name="connsiteY1179" fmla="*/ 8931 h 10000"/>
                  <a:gd name="connsiteX1180" fmla="*/ 7150 w 10000"/>
                  <a:gd name="connsiteY1180" fmla="*/ 8931 h 10000"/>
                  <a:gd name="connsiteX1181" fmla="*/ 7136 w 10000"/>
                  <a:gd name="connsiteY1181" fmla="*/ 8917 h 10000"/>
                  <a:gd name="connsiteX1182" fmla="*/ 7136 w 10000"/>
                  <a:gd name="connsiteY1182" fmla="*/ 8895 h 10000"/>
                  <a:gd name="connsiteX1183" fmla="*/ 7141 w 10000"/>
                  <a:gd name="connsiteY1183" fmla="*/ 8890 h 10000"/>
                  <a:gd name="connsiteX1184" fmla="*/ 7166 w 10000"/>
                  <a:gd name="connsiteY1184" fmla="*/ 8854 h 10000"/>
                  <a:gd name="connsiteX1185" fmla="*/ 7177 w 10000"/>
                  <a:gd name="connsiteY1185" fmla="*/ 8832 h 10000"/>
                  <a:gd name="connsiteX1186" fmla="*/ 7185 w 10000"/>
                  <a:gd name="connsiteY1186" fmla="*/ 8814 h 10000"/>
                  <a:gd name="connsiteX1187" fmla="*/ 7199 w 10000"/>
                  <a:gd name="connsiteY1187" fmla="*/ 8787 h 10000"/>
                  <a:gd name="connsiteX1188" fmla="*/ 7205 w 10000"/>
                  <a:gd name="connsiteY1188" fmla="*/ 8773 h 10000"/>
                  <a:gd name="connsiteX1189" fmla="*/ 7213 w 10000"/>
                  <a:gd name="connsiteY1189" fmla="*/ 8701 h 10000"/>
                  <a:gd name="connsiteX1190" fmla="*/ 7216 w 10000"/>
                  <a:gd name="connsiteY1190" fmla="*/ 8683 h 10000"/>
                  <a:gd name="connsiteX1191" fmla="*/ 7221 w 10000"/>
                  <a:gd name="connsiteY1191" fmla="*/ 8656 h 10000"/>
                  <a:gd name="connsiteX1192" fmla="*/ 7221 w 10000"/>
                  <a:gd name="connsiteY1192" fmla="*/ 8633 h 10000"/>
                  <a:gd name="connsiteX1193" fmla="*/ 7221 w 10000"/>
                  <a:gd name="connsiteY1193" fmla="*/ 8615 h 10000"/>
                  <a:gd name="connsiteX1194" fmla="*/ 7221 w 10000"/>
                  <a:gd name="connsiteY1194" fmla="*/ 8593 h 10000"/>
                  <a:gd name="connsiteX1195" fmla="*/ 7221 w 10000"/>
                  <a:gd name="connsiteY1195" fmla="*/ 8566 h 10000"/>
                  <a:gd name="connsiteX1196" fmla="*/ 7224 w 10000"/>
                  <a:gd name="connsiteY1196" fmla="*/ 8561 h 10000"/>
                  <a:gd name="connsiteX1197" fmla="*/ 7238 w 10000"/>
                  <a:gd name="connsiteY1197" fmla="*/ 8543 h 10000"/>
                  <a:gd name="connsiteX1198" fmla="*/ 7241 w 10000"/>
                  <a:gd name="connsiteY1198" fmla="*/ 8530 h 10000"/>
                  <a:gd name="connsiteX1199" fmla="*/ 7249 w 10000"/>
                  <a:gd name="connsiteY1199" fmla="*/ 8512 h 10000"/>
                  <a:gd name="connsiteX1200" fmla="*/ 7249 w 10000"/>
                  <a:gd name="connsiteY1200" fmla="*/ 8502 h 10000"/>
                  <a:gd name="connsiteX1201" fmla="*/ 7249 w 10000"/>
                  <a:gd name="connsiteY1201" fmla="*/ 8475 h 10000"/>
                  <a:gd name="connsiteX1202" fmla="*/ 7246 w 10000"/>
                  <a:gd name="connsiteY1202" fmla="*/ 8457 h 10000"/>
                  <a:gd name="connsiteX1203" fmla="*/ 7241 w 10000"/>
                  <a:gd name="connsiteY1203" fmla="*/ 8444 h 10000"/>
                  <a:gd name="connsiteX1204" fmla="*/ 7232 w 10000"/>
                  <a:gd name="connsiteY1204" fmla="*/ 8435 h 10000"/>
                  <a:gd name="connsiteX1205" fmla="*/ 7224 w 10000"/>
                  <a:gd name="connsiteY1205" fmla="*/ 8430 h 10000"/>
                  <a:gd name="connsiteX1206" fmla="*/ 7208 w 10000"/>
                  <a:gd name="connsiteY1206" fmla="*/ 8408 h 10000"/>
                  <a:gd name="connsiteX1207" fmla="*/ 7199 w 10000"/>
                  <a:gd name="connsiteY1207" fmla="*/ 8403 h 10000"/>
                  <a:gd name="connsiteX1208" fmla="*/ 7205 w 10000"/>
                  <a:gd name="connsiteY1208" fmla="*/ 8372 h 10000"/>
                  <a:gd name="connsiteX1209" fmla="*/ 7208 w 10000"/>
                  <a:gd name="connsiteY1209" fmla="*/ 8354 h 10000"/>
                  <a:gd name="connsiteX1210" fmla="*/ 7213 w 10000"/>
                  <a:gd name="connsiteY1210" fmla="*/ 8345 h 10000"/>
                  <a:gd name="connsiteX1211" fmla="*/ 7224 w 10000"/>
                  <a:gd name="connsiteY1211" fmla="*/ 8331 h 10000"/>
                  <a:gd name="connsiteX1212" fmla="*/ 7238 w 10000"/>
                  <a:gd name="connsiteY1212" fmla="*/ 8313 h 10000"/>
                  <a:gd name="connsiteX1213" fmla="*/ 7241 w 10000"/>
                  <a:gd name="connsiteY1213" fmla="*/ 8304 h 10000"/>
                  <a:gd name="connsiteX1214" fmla="*/ 7254 w 10000"/>
                  <a:gd name="connsiteY1214" fmla="*/ 8286 h 10000"/>
                  <a:gd name="connsiteX1215" fmla="*/ 7265 w 10000"/>
                  <a:gd name="connsiteY1215" fmla="*/ 8272 h 10000"/>
                  <a:gd name="connsiteX1216" fmla="*/ 7271 w 10000"/>
                  <a:gd name="connsiteY1216" fmla="*/ 8263 h 10000"/>
                  <a:gd name="connsiteX1217" fmla="*/ 7279 w 10000"/>
                  <a:gd name="connsiteY1217" fmla="*/ 8245 h 10000"/>
                  <a:gd name="connsiteX1218" fmla="*/ 7274 w 10000"/>
                  <a:gd name="connsiteY1218" fmla="*/ 8223 h 10000"/>
                  <a:gd name="connsiteX1219" fmla="*/ 7265 w 10000"/>
                  <a:gd name="connsiteY1219" fmla="*/ 8200 h 10000"/>
                  <a:gd name="connsiteX1220" fmla="*/ 7263 w 10000"/>
                  <a:gd name="connsiteY1220" fmla="*/ 8187 h 10000"/>
                  <a:gd name="connsiteX1221" fmla="*/ 7257 w 10000"/>
                  <a:gd name="connsiteY1221" fmla="*/ 8187 h 10000"/>
                  <a:gd name="connsiteX1222" fmla="*/ 7254 w 10000"/>
                  <a:gd name="connsiteY1222" fmla="*/ 8196 h 10000"/>
                  <a:gd name="connsiteX1223" fmla="*/ 7246 w 10000"/>
                  <a:gd name="connsiteY1223" fmla="*/ 8209 h 10000"/>
                  <a:gd name="connsiteX1224" fmla="*/ 7241 w 10000"/>
                  <a:gd name="connsiteY1224" fmla="*/ 8209 h 10000"/>
                  <a:gd name="connsiteX1225" fmla="*/ 7238 w 10000"/>
                  <a:gd name="connsiteY1225" fmla="*/ 8214 h 10000"/>
                  <a:gd name="connsiteX1226" fmla="*/ 7221 w 10000"/>
                  <a:gd name="connsiteY1226" fmla="*/ 8173 h 10000"/>
                  <a:gd name="connsiteX1227" fmla="*/ 7185 w 10000"/>
                  <a:gd name="connsiteY1227" fmla="*/ 8106 h 10000"/>
                  <a:gd name="connsiteX1228" fmla="*/ 7174 w 10000"/>
                  <a:gd name="connsiteY1228" fmla="*/ 8078 h 10000"/>
                  <a:gd name="connsiteX1229" fmla="*/ 7169 w 10000"/>
                  <a:gd name="connsiteY1229" fmla="*/ 8056 h 10000"/>
                  <a:gd name="connsiteX1230" fmla="*/ 7166 w 10000"/>
                  <a:gd name="connsiteY1230" fmla="*/ 8042 h 10000"/>
                  <a:gd name="connsiteX1231" fmla="*/ 7161 w 10000"/>
                  <a:gd name="connsiteY1231" fmla="*/ 8051 h 10000"/>
                  <a:gd name="connsiteX1232" fmla="*/ 7158 w 10000"/>
                  <a:gd name="connsiteY1232" fmla="*/ 8051 h 10000"/>
                  <a:gd name="connsiteX1233" fmla="*/ 7141 w 10000"/>
                  <a:gd name="connsiteY1233" fmla="*/ 8056 h 10000"/>
                  <a:gd name="connsiteX1234" fmla="*/ 7116 w 10000"/>
                  <a:gd name="connsiteY1234" fmla="*/ 8051 h 10000"/>
                  <a:gd name="connsiteX1235" fmla="*/ 7094 w 10000"/>
                  <a:gd name="connsiteY1235" fmla="*/ 8051 h 10000"/>
                  <a:gd name="connsiteX1236" fmla="*/ 7081 w 10000"/>
                  <a:gd name="connsiteY1236" fmla="*/ 8011 h 10000"/>
                  <a:gd name="connsiteX1237" fmla="*/ 7081 w 10000"/>
                  <a:gd name="connsiteY1237" fmla="*/ 8002 h 10000"/>
                  <a:gd name="connsiteX1238" fmla="*/ 7078 w 10000"/>
                  <a:gd name="connsiteY1238" fmla="*/ 7984 h 10000"/>
                  <a:gd name="connsiteX1239" fmla="*/ 7072 w 10000"/>
                  <a:gd name="connsiteY1239" fmla="*/ 7970 h 10000"/>
                  <a:gd name="connsiteX1240" fmla="*/ 7045 w 10000"/>
                  <a:gd name="connsiteY1240" fmla="*/ 7948 h 10000"/>
                  <a:gd name="connsiteX1241" fmla="*/ 7020 w 10000"/>
                  <a:gd name="connsiteY1241" fmla="*/ 7957 h 10000"/>
                  <a:gd name="connsiteX1242" fmla="*/ 7001 w 10000"/>
                  <a:gd name="connsiteY1242" fmla="*/ 7970 h 10000"/>
                  <a:gd name="connsiteX1243" fmla="*/ 6981 w 10000"/>
                  <a:gd name="connsiteY1243" fmla="*/ 7984 h 10000"/>
                  <a:gd name="connsiteX1244" fmla="*/ 6976 w 10000"/>
                  <a:gd name="connsiteY1244" fmla="*/ 7984 h 10000"/>
                  <a:gd name="connsiteX1245" fmla="*/ 6973 w 10000"/>
                  <a:gd name="connsiteY1245" fmla="*/ 7984 h 10000"/>
                  <a:gd name="connsiteX1246" fmla="*/ 6959 w 10000"/>
                  <a:gd name="connsiteY1246" fmla="*/ 7984 h 10000"/>
                  <a:gd name="connsiteX1247" fmla="*/ 6948 w 10000"/>
                  <a:gd name="connsiteY1247" fmla="*/ 7961 h 10000"/>
                  <a:gd name="connsiteX1248" fmla="*/ 6934 w 10000"/>
                  <a:gd name="connsiteY1248" fmla="*/ 7943 h 10000"/>
                  <a:gd name="connsiteX1249" fmla="*/ 6932 w 10000"/>
                  <a:gd name="connsiteY1249" fmla="*/ 7943 h 10000"/>
                  <a:gd name="connsiteX1250" fmla="*/ 6918 w 10000"/>
                  <a:gd name="connsiteY1250" fmla="*/ 7961 h 10000"/>
                  <a:gd name="connsiteX1251" fmla="*/ 6904 w 10000"/>
                  <a:gd name="connsiteY1251" fmla="*/ 7975 h 10000"/>
                  <a:gd name="connsiteX1252" fmla="*/ 6896 w 10000"/>
                  <a:gd name="connsiteY1252" fmla="*/ 7997 h 10000"/>
                  <a:gd name="connsiteX1253" fmla="*/ 6887 w 10000"/>
                  <a:gd name="connsiteY1253" fmla="*/ 8002 h 10000"/>
                  <a:gd name="connsiteX1254" fmla="*/ 6879 w 10000"/>
                  <a:gd name="connsiteY1254" fmla="*/ 8011 h 10000"/>
                  <a:gd name="connsiteX1255" fmla="*/ 6868 w 10000"/>
                  <a:gd name="connsiteY1255" fmla="*/ 8015 h 10000"/>
                  <a:gd name="connsiteX1256" fmla="*/ 6852 w 10000"/>
                  <a:gd name="connsiteY1256" fmla="*/ 8024 h 10000"/>
                  <a:gd name="connsiteX1257" fmla="*/ 6813 w 10000"/>
                  <a:gd name="connsiteY1257" fmla="*/ 8042 h 10000"/>
                  <a:gd name="connsiteX1258" fmla="*/ 6780 w 10000"/>
                  <a:gd name="connsiteY1258" fmla="*/ 8065 h 10000"/>
                  <a:gd name="connsiteX1259" fmla="*/ 6763 w 10000"/>
                  <a:gd name="connsiteY1259" fmla="*/ 8078 h 10000"/>
                  <a:gd name="connsiteX1260" fmla="*/ 6755 w 10000"/>
                  <a:gd name="connsiteY1260" fmla="*/ 8088 h 10000"/>
                  <a:gd name="connsiteX1261" fmla="*/ 6716 w 10000"/>
                  <a:gd name="connsiteY1261" fmla="*/ 8119 h 10000"/>
                  <a:gd name="connsiteX1262" fmla="*/ 6711 w 10000"/>
                  <a:gd name="connsiteY1262" fmla="*/ 8128 h 10000"/>
                  <a:gd name="connsiteX1263" fmla="*/ 6711 w 10000"/>
                  <a:gd name="connsiteY1263" fmla="*/ 8169 h 10000"/>
                  <a:gd name="connsiteX1264" fmla="*/ 6711 w 10000"/>
                  <a:gd name="connsiteY1264" fmla="*/ 8173 h 10000"/>
                  <a:gd name="connsiteX1265" fmla="*/ 6716 w 10000"/>
                  <a:gd name="connsiteY1265" fmla="*/ 8200 h 10000"/>
                  <a:gd name="connsiteX1266" fmla="*/ 6708 w 10000"/>
                  <a:gd name="connsiteY1266" fmla="*/ 8223 h 10000"/>
                  <a:gd name="connsiteX1267" fmla="*/ 6708 w 10000"/>
                  <a:gd name="connsiteY1267" fmla="*/ 8236 h 10000"/>
                  <a:gd name="connsiteX1268" fmla="*/ 6708 w 10000"/>
                  <a:gd name="connsiteY1268" fmla="*/ 8272 h 10000"/>
                  <a:gd name="connsiteX1269" fmla="*/ 6711 w 10000"/>
                  <a:gd name="connsiteY1269" fmla="*/ 8290 h 10000"/>
                  <a:gd name="connsiteX1270" fmla="*/ 6716 w 10000"/>
                  <a:gd name="connsiteY1270" fmla="*/ 8304 h 10000"/>
                  <a:gd name="connsiteX1271" fmla="*/ 6711 w 10000"/>
                  <a:gd name="connsiteY1271" fmla="*/ 8313 h 10000"/>
                  <a:gd name="connsiteX1272" fmla="*/ 6683 w 10000"/>
                  <a:gd name="connsiteY1272" fmla="*/ 8318 h 10000"/>
                  <a:gd name="connsiteX1273" fmla="*/ 6661 w 10000"/>
                  <a:gd name="connsiteY1273" fmla="*/ 8327 h 10000"/>
                  <a:gd name="connsiteX1274" fmla="*/ 6631 w 10000"/>
                  <a:gd name="connsiteY1274" fmla="*/ 8327 h 10000"/>
                  <a:gd name="connsiteX1275" fmla="*/ 6611 w 10000"/>
                  <a:gd name="connsiteY1275" fmla="*/ 8327 h 10000"/>
                  <a:gd name="connsiteX1276" fmla="*/ 6598 w 10000"/>
                  <a:gd name="connsiteY1276" fmla="*/ 8327 h 10000"/>
                  <a:gd name="connsiteX1277" fmla="*/ 6595 w 10000"/>
                  <a:gd name="connsiteY1277" fmla="*/ 8340 h 10000"/>
                  <a:gd name="connsiteX1278" fmla="*/ 6587 w 10000"/>
                  <a:gd name="connsiteY1278" fmla="*/ 8358 h 10000"/>
                  <a:gd name="connsiteX1279" fmla="*/ 6578 w 10000"/>
                  <a:gd name="connsiteY1279" fmla="*/ 8408 h 10000"/>
                  <a:gd name="connsiteX1280" fmla="*/ 6578 w 10000"/>
                  <a:gd name="connsiteY1280" fmla="*/ 8421 h 10000"/>
                  <a:gd name="connsiteX1281" fmla="*/ 6578 w 10000"/>
                  <a:gd name="connsiteY1281" fmla="*/ 8430 h 10000"/>
                  <a:gd name="connsiteX1282" fmla="*/ 6573 w 10000"/>
                  <a:gd name="connsiteY1282" fmla="*/ 8435 h 10000"/>
                  <a:gd name="connsiteX1283" fmla="*/ 6556 w 10000"/>
                  <a:gd name="connsiteY1283" fmla="*/ 8435 h 10000"/>
                  <a:gd name="connsiteX1284" fmla="*/ 6545 w 10000"/>
                  <a:gd name="connsiteY1284" fmla="*/ 8435 h 10000"/>
                  <a:gd name="connsiteX1285" fmla="*/ 6523 w 10000"/>
                  <a:gd name="connsiteY1285" fmla="*/ 8435 h 10000"/>
                  <a:gd name="connsiteX1286" fmla="*/ 6493 w 10000"/>
                  <a:gd name="connsiteY1286" fmla="*/ 8430 h 10000"/>
                  <a:gd name="connsiteX1287" fmla="*/ 6490 w 10000"/>
                  <a:gd name="connsiteY1287" fmla="*/ 8430 h 10000"/>
                  <a:gd name="connsiteX1288" fmla="*/ 6485 w 10000"/>
                  <a:gd name="connsiteY1288" fmla="*/ 8444 h 10000"/>
                  <a:gd name="connsiteX1289" fmla="*/ 6465 w 10000"/>
                  <a:gd name="connsiteY1289" fmla="*/ 8475 h 10000"/>
                  <a:gd name="connsiteX1290" fmla="*/ 6451 w 10000"/>
                  <a:gd name="connsiteY1290" fmla="*/ 8498 h 10000"/>
                  <a:gd name="connsiteX1291" fmla="*/ 6435 w 10000"/>
                  <a:gd name="connsiteY1291" fmla="*/ 8525 h 10000"/>
                  <a:gd name="connsiteX1292" fmla="*/ 6421 w 10000"/>
                  <a:gd name="connsiteY1292" fmla="*/ 8539 h 10000"/>
                  <a:gd name="connsiteX1293" fmla="*/ 6410 w 10000"/>
                  <a:gd name="connsiteY1293" fmla="*/ 8561 h 10000"/>
                  <a:gd name="connsiteX1294" fmla="*/ 6402 w 10000"/>
                  <a:gd name="connsiteY1294" fmla="*/ 8575 h 10000"/>
                  <a:gd name="connsiteX1295" fmla="*/ 6402 w 10000"/>
                  <a:gd name="connsiteY1295" fmla="*/ 8593 h 10000"/>
                  <a:gd name="connsiteX1296" fmla="*/ 6402 w 10000"/>
                  <a:gd name="connsiteY1296" fmla="*/ 8620 h 10000"/>
                  <a:gd name="connsiteX1297" fmla="*/ 6405 w 10000"/>
                  <a:gd name="connsiteY1297" fmla="*/ 8660 h 10000"/>
                  <a:gd name="connsiteX1298" fmla="*/ 6405 w 10000"/>
                  <a:gd name="connsiteY1298" fmla="*/ 8674 h 10000"/>
                  <a:gd name="connsiteX1299" fmla="*/ 6405 w 10000"/>
                  <a:gd name="connsiteY1299" fmla="*/ 8683 h 10000"/>
                  <a:gd name="connsiteX1300" fmla="*/ 6405 w 10000"/>
                  <a:gd name="connsiteY1300" fmla="*/ 8687 h 10000"/>
                  <a:gd name="connsiteX1301" fmla="*/ 6405 w 10000"/>
                  <a:gd name="connsiteY1301" fmla="*/ 8696 h 10000"/>
                  <a:gd name="connsiteX1302" fmla="*/ 6388 w 10000"/>
                  <a:gd name="connsiteY1302" fmla="*/ 8733 h 10000"/>
                  <a:gd name="connsiteX1303" fmla="*/ 6369 w 10000"/>
                  <a:gd name="connsiteY1303" fmla="*/ 8746 h 10000"/>
                  <a:gd name="connsiteX1304" fmla="*/ 6333 w 10000"/>
                  <a:gd name="connsiteY1304" fmla="*/ 8773 h 10000"/>
                  <a:gd name="connsiteX1305" fmla="*/ 6313 w 10000"/>
                  <a:gd name="connsiteY1305" fmla="*/ 8787 h 10000"/>
                  <a:gd name="connsiteX1306" fmla="*/ 6291 w 10000"/>
                  <a:gd name="connsiteY1306" fmla="*/ 8805 h 10000"/>
                  <a:gd name="connsiteX1307" fmla="*/ 6280 w 10000"/>
                  <a:gd name="connsiteY1307" fmla="*/ 8814 h 10000"/>
                  <a:gd name="connsiteX1308" fmla="*/ 6250 w 10000"/>
                  <a:gd name="connsiteY1308" fmla="*/ 8805 h 10000"/>
                  <a:gd name="connsiteX1309" fmla="*/ 6233 w 10000"/>
                  <a:gd name="connsiteY1309" fmla="*/ 8805 h 10000"/>
                  <a:gd name="connsiteX1310" fmla="*/ 6220 w 10000"/>
                  <a:gd name="connsiteY1310" fmla="*/ 8805 h 10000"/>
                  <a:gd name="connsiteX1311" fmla="*/ 6200 w 10000"/>
                  <a:gd name="connsiteY1311" fmla="*/ 8805 h 10000"/>
                  <a:gd name="connsiteX1312" fmla="*/ 6184 w 10000"/>
                  <a:gd name="connsiteY1312" fmla="*/ 8805 h 10000"/>
                  <a:gd name="connsiteX1313" fmla="*/ 6755 w 10000"/>
                  <a:gd name="connsiteY1313" fmla="*/ 6680 h 10000"/>
                  <a:gd name="connsiteX1314" fmla="*/ 6716 w 10000"/>
                  <a:gd name="connsiteY1314" fmla="*/ 6653 h 10000"/>
                  <a:gd name="connsiteX1315" fmla="*/ 6692 w 10000"/>
                  <a:gd name="connsiteY1315" fmla="*/ 6707 h 10000"/>
                  <a:gd name="connsiteX1316" fmla="*/ 6747 w 10000"/>
                  <a:gd name="connsiteY1316" fmla="*/ 6856 h 10000"/>
                  <a:gd name="connsiteX1317" fmla="*/ 6747 w 10000"/>
                  <a:gd name="connsiteY1317" fmla="*/ 6910 h 10000"/>
                  <a:gd name="connsiteX1318" fmla="*/ 6727 w 10000"/>
                  <a:gd name="connsiteY1318" fmla="*/ 6960 h 10000"/>
                  <a:gd name="connsiteX1319" fmla="*/ 6675 w 10000"/>
                  <a:gd name="connsiteY1319" fmla="*/ 7041 h 10000"/>
                  <a:gd name="connsiteX1320" fmla="*/ 6667 w 10000"/>
                  <a:gd name="connsiteY1320" fmla="*/ 7082 h 10000"/>
                  <a:gd name="connsiteX1321" fmla="*/ 6675 w 10000"/>
                  <a:gd name="connsiteY1321" fmla="*/ 7158 h 10000"/>
                  <a:gd name="connsiteX1322" fmla="*/ 6683 w 10000"/>
                  <a:gd name="connsiteY1322" fmla="*/ 7199 h 10000"/>
                  <a:gd name="connsiteX1323" fmla="*/ 6703 w 10000"/>
                  <a:gd name="connsiteY1323" fmla="*/ 7212 h 10000"/>
                  <a:gd name="connsiteX1324" fmla="*/ 6719 w 10000"/>
                  <a:gd name="connsiteY1324" fmla="*/ 7181 h 10000"/>
                  <a:gd name="connsiteX1325" fmla="*/ 6727 w 10000"/>
                  <a:gd name="connsiteY1325" fmla="*/ 7113 h 10000"/>
                  <a:gd name="connsiteX1326" fmla="*/ 6749 w 10000"/>
                  <a:gd name="connsiteY1326" fmla="*/ 7050 h 10000"/>
                  <a:gd name="connsiteX1327" fmla="*/ 6772 w 10000"/>
                  <a:gd name="connsiteY1327" fmla="*/ 6987 h 10000"/>
                  <a:gd name="connsiteX1328" fmla="*/ 6788 w 10000"/>
                  <a:gd name="connsiteY1328" fmla="*/ 6987 h 10000"/>
                  <a:gd name="connsiteX1329" fmla="*/ 6783 w 10000"/>
                  <a:gd name="connsiteY1329" fmla="*/ 7077 h 10000"/>
                  <a:gd name="connsiteX1330" fmla="*/ 6780 w 10000"/>
                  <a:gd name="connsiteY1330" fmla="*/ 7140 h 10000"/>
                  <a:gd name="connsiteX1331" fmla="*/ 6816 w 10000"/>
                  <a:gd name="connsiteY1331" fmla="*/ 7055 h 10000"/>
                  <a:gd name="connsiteX1332" fmla="*/ 6852 w 10000"/>
                  <a:gd name="connsiteY1332" fmla="*/ 7050 h 10000"/>
                  <a:gd name="connsiteX1333" fmla="*/ 6896 w 10000"/>
                  <a:gd name="connsiteY1333" fmla="*/ 7077 h 10000"/>
                  <a:gd name="connsiteX1334" fmla="*/ 7014 w 10000"/>
                  <a:gd name="connsiteY1334" fmla="*/ 6955 h 10000"/>
                  <a:gd name="connsiteX1335" fmla="*/ 7009 w 10000"/>
                  <a:gd name="connsiteY1335" fmla="*/ 6933 h 10000"/>
                  <a:gd name="connsiteX1336" fmla="*/ 6981 w 10000"/>
                  <a:gd name="connsiteY1336" fmla="*/ 6906 h 10000"/>
                  <a:gd name="connsiteX1337" fmla="*/ 6932 w 10000"/>
                  <a:gd name="connsiteY1337" fmla="*/ 6788 h 10000"/>
                  <a:gd name="connsiteX1338" fmla="*/ 6951 w 10000"/>
                  <a:gd name="connsiteY1338" fmla="*/ 6766 h 10000"/>
                  <a:gd name="connsiteX1339" fmla="*/ 6948 w 10000"/>
                  <a:gd name="connsiteY1339" fmla="*/ 6739 h 10000"/>
                  <a:gd name="connsiteX1340" fmla="*/ 6871 w 10000"/>
                  <a:gd name="connsiteY1340" fmla="*/ 6748 h 10000"/>
                  <a:gd name="connsiteX1341" fmla="*/ 6868 w 10000"/>
                  <a:gd name="connsiteY1341" fmla="*/ 6734 h 10000"/>
                  <a:gd name="connsiteX1342" fmla="*/ 6912 w 10000"/>
                  <a:gd name="connsiteY1342" fmla="*/ 6581 h 10000"/>
                  <a:gd name="connsiteX1343" fmla="*/ 6912 w 10000"/>
                  <a:gd name="connsiteY1343" fmla="*/ 6567 h 10000"/>
                  <a:gd name="connsiteX1344" fmla="*/ 6909 w 10000"/>
                  <a:gd name="connsiteY1344" fmla="*/ 6563 h 10000"/>
                  <a:gd name="connsiteX1345" fmla="*/ 6893 w 10000"/>
                  <a:gd name="connsiteY1345" fmla="*/ 6576 h 10000"/>
                  <a:gd name="connsiteX1346" fmla="*/ 6827 w 10000"/>
                  <a:gd name="connsiteY1346" fmla="*/ 6631 h 10000"/>
                  <a:gd name="connsiteX1347" fmla="*/ 6774 w 10000"/>
                  <a:gd name="connsiteY1347" fmla="*/ 6667 h 10000"/>
                  <a:gd name="connsiteX1348" fmla="*/ 6525 w 10000"/>
                  <a:gd name="connsiteY1348" fmla="*/ 7561 h 10000"/>
                  <a:gd name="connsiteX1349" fmla="*/ 6184 w 10000"/>
                  <a:gd name="connsiteY1349" fmla="*/ 8805 h 10000"/>
                  <a:gd name="connsiteX0" fmla="*/ 6184 w 10000"/>
                  <a:gd name="connsiteY0" fmla="*/ 8805 h 10000"/>
                  <a:gd name="connsiteX1" fmla="*/ 6175 w 10000"/>
                  <a:gd name="connsiteY1" fmla="*/ 8800 h 10000"/>
                  <a:gd name="connsiteX2" fmla="*/ 6167 w 10000"/>
                  <a:gd name="connsiteY2" fmla="*/ 8832 h 10000"/>
                  <a:gd name="connsiteX3" fmla="*/ 6167 w 10000"/>
                  <a:gd name="connsiteY3" fmla="*/ 8845 h 10000"/>
                  <a:gd name="connsiteX4" fmla="*/ 6140 w 10000"/>
                  <a:gd name="connsiteY4" fmla="*/ 8877 h 10000"/>
                  <a:gd name="connsiteX5" fmla="*/ 6098 w 10000"/>
                  <a:gd name="connsiteY5" fmla="*/ 8904 h 10000"/>
                  <a:gd name="connsiteX6" fmla="*/ 6090 w 10000"/>
                  <a:gd name="connsiteY6" fmla="*/ 8904 h 10000"/>
                  <a:gd name="connsiteX7" fmla="*/ 6082 w 10000"/>
                  <a:gd name="connsiteY7" fmla="*/ 8904 h 10000"/>
                  <a:gd name="connsiteX8" fmla="*/ 6082 w 10000"/>
                  <a:gd name="connsiteY8" fmla="*/ 8958 h 10000"/>
                  <a:gd name="connsiteX9" fmla="*/ 6082 w 10000"/>
                  <a:gd name="connsiteY9" fmla="*/ 8963 h 10000"/>
                  <a:gd name="connsiteX10" fmla="*/ 6079 w 10000"/>
                  <a:gd name="connsiteY10" fmla="*/ 9012 h 10000"/>
                  <a:gd name="connsiteX11" fmla="*/ 6073 w 10000"/>
                  <a:gd name="connsiteY11" fmla="*/ 9066 h 10000"/>
                  <a:gd name="connsiteX12" fmla="*/ 6073 w 10000"/>
                  <a:gd name="connsiteY12" fmla="*/ 9120 h 10000"/>
                  <a:gd name="connsiteX13" fmla="*/ 6073 w 10000"/>
                  <a:gd name="connsiteY13" fmla="*/ 9147 h 10000"/>
                  <a:gd name="connsiteX14" fmla="*/ 6073 w 10000"/>
                  <a:gd name="connsiteY14" fmla="*/ 9197 h 10000"/>
                  <a:gd name="connsiteX15" fmla="*/ 6068 w 10000"/>
                  <a:gd name="connsiteY15" fmla="*/ 9233 h 10000"/>
                  <a:gd name="connsiteX16" fmla="*/ 6065 w 10000"/>
                  <a:gd name="connsiteY16" fmla="*/ 9301 h 10000"/>
                  <a:gd name="connsiteX17" fmla="*/ 6065 w 10000"/>
                  <a:gd name="connsiteY17" fmla="*/ 9350 h 10000"/>
                  <a:gd name="connsiteX18" fmla="*/ 6060 w 10000"/>
                  <a:gd name="connsiteY18" fmla="*/ 9382 h 10000"/>
                  <a:gd name="connsiteX19" fmla="*/ 6060 w 10000"/>
                  <a:gd name="connsiteY19" fmla="*/ 9409 h 10000"/>
                  <a:gd name="connsiteX20" fmla="*/ 6051 w 10000"/>
                  <a:gd name="connsiteY20" fmla="*/ 9423 h 10000"/>
                  <a:gd name="connsiteX21" fmla="*/ 6049 w 10000"/>
                  <a:gd name="connsiteY21" fmla="*/ 9436 h 10000"/>
                  <a:gd name="connsiteX22" fmla="*/ 6035 w 10000"/>
                  <a:gd name="connsiteY22" fmla="*/ 9450 h 10000"/>
                  <a:gd name="connsiteX23" fmla="*/ 6026 w 10000"/>
                  <a:gd name="connsiteY23" fmla="*/ 9459 h 10000"/>
                  <a:gd name="connsiteX24" fmla="*/ 6018 w 10000"/>
                  <a:gd name="connsiteY24" fmla="*/ 9445 h 10000"/>
                  <a:gd name="connsiteX25" fmla="*/ 6007 w 10000"/>
                  <a:gd name="connsiteY25" fmla="*/ 9409 h 10000"/>
                  <a:gd name="connsiteX26" fmla="*/ 5985 w 10000"/>
                  <a:gd name="connsiteY26" fmla="*/ 9369 h 10000"/>
                  <a:gd name="connsiteX27" fmla="*/ 5969 w 10000"/>
                  <a:gd name="connsiteY27" fmla="*/ 9332 h 10000"/>
                  <a:gd name="connsiteX28" fmla="*/ 5955 w 10000"/>
                  <a:gd name="connsiteY28" fmla="*/ 9314 h 10000"/>
                  <a:gd name="connsiteX29" fmla="*/ 5952 w 10000"/>
                  <a:gd name="connsiteY29" fmla="*/ 9305 h 10000"/>
                  <a:gd name="connsiteX30" fmla="*/ 5935 w 10000"/>
                  <a:gd name="connsiteY30" fmla="*/ 9305 h 10000"/>
                  <a:gd name="connsiteX31" fmla="*/ 5922 w 10000"/>
                  <a:gd name="connsiteY31" fmla="*/ 9319 h 10000"/>
                  <a:gd name="connsiteX32" fmla="*/ 5913 w 10000"/>
                  <a:gd name="connsiteY32" fmla="*/ 9328 h 10000"/>
                  <a:gd name="connsiteX33" fmla="*/ 5905 w 10000"/>
                  <a:gd name="connsiteY33" fmla="*/ 9332 h 10000"/>
                  <a:gd name="connsiteX34" fmla="*/ 5897 w 10000"/>
                  <a:gd name="connsiteY34" fmla="*/ 9350 h 10000"/>
                  <a:gd name="connsiteX35" fmla="*/ 5875 w 10000"/>
                  <a:gd name="connsiteY35" fmla="*/ 9364 h 10000"/>
                  <a:gd name="connsiteX36" fmla="*/ 5850 w 10000"/>
                  <a:gd name="connsiteY36" fmla="*/ 9391 h 10000"/>
                  <a:gd name="connsiteX37" fmla="*/ 5833 w 10000"/>
                  <a:gd name="connsiteY37" fmla="*/ 9405 h 10000"/>
                  <a:gd name="connsiteX38" fmla="*/ 5822 w 10000"/>
                  <a:gd name="connsiteY38" fmla="*/ 9409 h 10000"/>
                  <a:gd name="connsiteX39" fmla="*/ 5800 w 10000"/>
                  <a:gd name="connsiteY39" fmla="*/ 9423 h 10000"/>
                  <a:gd name="connsiteX40" fmla="*/ 5784 w 10000"/>
                  <a:gd name="connsiteY40" fmla="*/ 9436 h 10000"/>
                  <a:gd name="connsiteX41" fmla="*/ 5767 w 10000"/>
                  <a:gd name="connsiteY41" fmla="*/ 9450 h 10000"/>
                  <a:gd name="connsiteX42" fmla="*/ 5751 w 10000"/>
                  <a:gd name="connsiteY42" fmla="*/ 9463 h 10000"/>
                  <a:gd name="connsiteX43" fmla="*/ 5745 w 10000"/>
                  <a:gd name="connsiteY43" fmla="*/ 9472 h 10000"/>
                  <a:gd name="connsiteX44" fmla="*/ 5751 w 10000"/>
                  <a:gd name="connsiteY44" fmla="*/ 9477 h 10000"/>
                  <a:gd name="connsiteX45" fmla="*/ 5762 w 10000"/>
                  <a:gd name="connsiteY45" fmla="*/ 9504 h 10000"/>
                  <a:gd name="connsiteX46" fmla="*/ 5767 w 10000"/>
                  <a:gd name="connsiteY46" fmla="*/ 9526 h 10000"/>
                  <a:gd name="connsiteX47" fmla="*/ 5784 w 10000"/>
                  <a:gd name="connsiteY47" fmla="*/ 9576 h 10000"/>
                  <a:gd name="connsiteX48" fmla="*/ 5797 w 10000"/>
                  <a:gd name="connsiteY48" fmla="*/ 9603 h 10000"/>
                  <a:gd name="connsiteX49" fmla="*/ 5808 w 10000"/>
                  <a:gd name="connsiteY49" fmla="*/ 9644 h 10000"/>
                  <a:gd name="connsiteX50" fmla="*/ 5822 w 10000"/>
                  <a:gd name="connsiteY50" fmla="*/ 9671 h 10000"/>
                  <a:gd name="connsiteX51" fmla="*/ 5825 w 10000"/>
                  <a:gd name="connsiteY51" fmla="*/ 9684 h 10000"/>
                  <a:gd name="connsiteX52" fmla="*/ 5831 w 10000"/>
                  <a:gd name="connsiteY52" fmla="*/ 9684 h 10000"/>
                  <a:gd name="connsiteX53" fmla="*/ 5825 w 10000"/>
                  <a:gd name="connsiteY53" fmla="*/ 9698 h 10000"/>
                  <a:gd name="connsiteX54" fmla="*/ 5806 w 10000"/>
                  <a:gd name="connsiteY54" fmla="*/ 9725 h 10000"/>
                  <a:gd name="connsiteX55" fmla="*/ 5792 w 10000"/>
                  <a:gd name="connsiteY55" fmla="*/ 9738 h 10000"/>
                  <a:gd name="connsiteX56" fmla="*/ 5737 w 10000"/>
                  <a:gd name="connsiteY56" fmla="*/ 9793 h 10000"/>
                  <a:gd name="connsiteX57" fmla="*/ 5728 w 10000"/>
                  <a:gd name="connsiteY57" fmla="*/ 9806 h 10000"/>
                  <a:gd name="connsiteX58" fmla="*/ 5712 w 10000"/>
                  <a:gd name="connsiteY58" fmla="*/ 9815 h 10000"/>
                  <a:gd name="connsiteX59" fmla="*/ 5690 w 10000"/>
                  <a:gd name="connsiteY59" fmla="*/ 9838 h 10000"/>
                  <a:gd name="connsiteX60" fmla="*/ 5679 w 10000"/>
                  <a:gd name="connsiteY60" fmla="*/ 9842 h 10000"/>
                  <a:gd name="connsiteX61" fmla="*/ 5665 w 10000"/>
                  <a:gd name="connsiteY61" fmla="*/ 9842 h 10000"/>
                  <a:gd name="connsiteX62" fmla="*/ 5648 w 10000"/>
                  <a:gd name="connsiteY62" fmla="*/ 9851 h 10000"/>
                  <a:gd name="connsiteX63" fmla="*/ 5621 w 10000"/>
                  <a:gd name="connsiteY63" fmla="*/ 9892 h 10000"/>
                  <a:gd name="connsiteX64" fmla="*/ 5544 w 10000"/>
                  <a:gd name="connsiteY64" fmla="*/ 9946 h 10000"/>
                  <a:gd name="connsiteX65" fmla="*/ 5406 w 10000"/>
                  <a:gd name="connsiteY65" fmla="*/ 10000 h 10000"/>
                  <a:gd name="connsiteX66" fmla="*/ 5350 w 10000"/>
                  <a:gd name="connsiteY66" fmla="*/ 9986 h 10000"/>
                  <a:gd name="connsiteX67" fmla="*/ 5342 w 10000"/>
                  <a:gd name="connsiteY67" fmla="*/ 9950 h 10000"/>
                  <a:gd name="connsiteX68" fmla="*/ 5342 w 10000"/>
                  <a:gd name="connsiteY68" fmla="*/ 9932 h 10000"/>
                  <a:gd name="connsiteX69" fmla="*/ 5342 w 10000"/>
                  <a:gd name="connsiteY69" fmla="*/ 9923 h 10000"/>
                  <a:gd name="connsiteX70" fmla="*/ 5342 w 10000"/>
                  <a:gd name="connsiteY70" fmla="*/ 9919 h 10000"/>
                  <a:gd name="connsiteX71" fmla="*/ 5348 w 10000"/>
                  <a:gd name="connsiteY71" fmla="*/ 9919 h 10000"/>
                  <a:gd name="connsiteX72" fmla="*/ 5348 w 10000"/>
                  <a:gd name="connsiteY72" fmla="*/ 9910 h 10000"/>
                  <a:gd name="connsiteX73" fmla="*/ 5350 w 10000"/>
                  <a:gd name="connsiteY73" fmla="*/ 9910 h 10000"/>
                  <a:gd name="connsiteX74" fmla="*/ 5350 w 10000"/>
                  <a:gd name="connsiteY74" fmla="*/ 9905 h 10000"/>
                  <a:gd name="connsiteX75" fmla="*/ 5356 w 10000"/>
                  <a:gd name="connsiteY75" fmla="*/ 9905 h 10000"/>
                  <a:gd name="connsiteX76" fmla="*/ 5356 w 10000"/>
                  <a:gd name="connsiteY76" fmla="*/ 9896 h 10000"/>
                  <a:gd name="connsiteX77" fmla="*/ 5359 w 10000"/>
                  <a:gd name="connsiteY77" fmla="*/ 9896 h 10000"/>
                  <a:gd name="connsiteX78" fmla="*/ 5359 w 10000"/>
                  <a:gd name="connsiteY78" fmla="*/ 9892 h 10000"/>
                  <a:gd name="connsiteX79" fmla="*/ 5364 w 10000"/>
                  <a:gd name="connsiteY79" fmla="*/ 9892 h 10000"/>
                  <a:gd name="connsiteX80" fmla="*/ 5364 w 10000"/>
                  <a:gd name="connsiteY80" fmla="*/ 9883 h 10000"/>
                  <a:gd name="connsiteX81" fmla="*/ 5359 w 10000"/>
                  <a:gd name="connsiteY81" fmla="*/ 9883 h 10000"/>
                  <a:gd name="connsiteX82" fmla="*/ 5359 w 10000"/>
                  <a:gd name="connsiteY82" fmla="*/ 9878 h 10000"/>
                  <a:gd name="connsiteX83" fmla="*/ 5359 w 10000"/>
                  <a:gd name="connsiteY83" fmla="*/ 9869 h 10000"/>
                  <a:gd name="connsiteX84" fmla="*/ 5356 w 10000"/>
                  <a:gd name="connsiteY84" fmla="*/ 9869 h 10000"/>
                  <a:gd name="connsiteX85" fmla="*/ 5356 w 10000"/>
                  <a:gd name="connsiteY85" fmla="*/ 9865 h 10000"/>
                  <a:gd name="connsiteX86" fmla="*/ 5350 w 10000"/>
                  <a:gd name="connsiteY86" fmla="*/ 9865 h 10000"/>
                  <a:gd name="connsiteX87" fmla="*/ 5350 w 10000"/>
                  <a:gd name="connsiteY87" fmla="*/ 9856 h 10000"/>
                  <a:gd name="connsiteX88" fmla="*/ 5348 w 10000"/>
                  <a:gd name="connsiteY88" fmla="*/ 9856 h 10000"/>
                  <a:gd name="connsiteX89" fmla="*/ 5348 w 10000"/>
                  <a:gd name="connsiteY89" fmla="*/ 9851 h 10000"/>
                  <a:gd name="connsiteX90" fmla="*/ 5348 w 10000"/>
                  <a:gd name="connsiteY90" fmla="*/ 9842 h 10000"/>
                  <a:gd name="connsiteX91" fmla="*/ 5348 w 10000"/>
                  <a:gd name="connsiteY91" fmla="*/ 9838 h 10000"/>
                  <a:gd name="connsiteX92" fmla="*/ 5348 w 10000"/>
                  <a:gd name="connsiteY92" fmla="*/ 9829 h 10000"/>
                  <a:gd name="connsiteX93" fmla="*/ 5348 w 10000"/>
                  <a:gd name="connsiteY93" fmla="*/ 9820 h 10000"/>
                  <a:gd name="connsiteX94" fmla="*/ 5348 w 10000"/>
                  <a:gd name="connsiteY94" fmla="*/ 9815 h 10000"/>
                  <a:gd name="connsiteX95" fmla="*/ 5348 w 10000"/>
                  <a:gd name="connsiteY95" fmla="*/ 9806 h 10000"/>
                  <a:gd name="connsiteX96" fmla="*/ 5350 w 10000"/>
                  <a:gd name="connsiteY96" fmla="*/ 9806 h 10000"/>
                  <a:gd name="connsiteX97" fmla="*/ 5350 w 10000"/>
                  <a:gd name="connsiteY97" fmla="*/ 9802 h 10000"/>
                  <a:gd name="connsiteX98" fmla="*/ 5350 w 10000"/>
                  <a:gd name="connsiteY98" fmla="*/ 9793 h 10000"/>
                  <a:gd name="connsiteX99" fmla="*/ 5356 w 10000"/>
                  <a:gd name="connsiteY99" fmla="*/ 9788 h 10000"/>
                  <a:gd name="connsiteX100" fmla="*/ 5356 w 10000"/>
                  <a:gd name="connsiteY100" fmla="*/ 9779 h 10000"/>
                  <a:gd name="connsiteX101" fmla="*/ 5359 w 10000"/>
                  <a:gd name="connsiteY101" fmla="*/ 9779 h 10000"/>
                  <a:gd name="connsiteX102" fmla="*/ 5359 w 10000"/>
                  <a:gd name="connsiteY102" fmla="*/ 9774 h 10000"/>
                  <a:gd name="connsiteX103" fmla="*/ 5364 w 10000"/>
                  <a:gd name="connsiteY103" fmla="*/ 9765 h 10000"/>
                  <a:gd name="connsiteX104" fmla="*/ 5397 w 10000"/>
                  <a:gd name="connsiteY104" fmla="*/ 9698 h 10000"/>
                  <a:gd name="connsiteX105" fmla="*/ 5397 w 10000"/>
                  <a:gd name="connsiteY105" fmla="*/ 9662 h 10000"/>
                  <a:gd name="connsiteX106" fmla="*/ 5381 w 10000"/>
                  <a:gd name="connsiteY106" fmla="*/ 9648 h 10000"/>
                  <a:gd name="connsiteX107" fmla="*/ 5381 w 10000"/>
                  <a:gd name="connsiteY107" fmla="*/ 9608 h 10000"/>
                  <a:gd name="connsiteX108" fmla="*/ 5400 w 10000"/>
                  <a:gd name="connsiteY108" fmla="*/ 9590 h 10000"/>
                  <a:gd name="connsiteX109" fmla="*/ 5392 w 10000"/>
                  <a:gd name="connsiteY109" fmla="*/ 9553 h 10000"/>
                  <a:gd name="connsiteX110" fmla="*/ 5375 w 10000"/>
                  <a:gd name="connsiteY110" fmla="*/ 9526 h 10000"/>
                  <a:gd name="connsiteX111" fmla="*/ 5350 w 10000"/>
                  <a:gd name="connsiteY111" fmla="*/ 9504 h 10000"/>
                  <a:gd name="connsiteX112" fmla="*/ 5323 w 10000"/>
                  <a:gd name="connsiteY112" fmla="*/ 9562 h 10000"/>
                  <a:gd name="connsiteX113" fmla="*/ 5309 w 10000"/>
                  <a:gd name="connsiteY113" fmla="*/ 9535 h 10000"/>
                  <a:gd name="connsiteX114" fmla="*/ 5312 w 10000"/>
                  <a:gd name="connsiteY114" fmla="*/ 9436 h 10000"/>
                  <a:gd name="connsiteX115" fmla="*/ 5276 w 10000"/>
                  <a:gd name="connsiteY115" fmla="*/ 9409 h 10000"/>
                  <a:gd name="connsiteX116" fmla="*/ 5270 w 10000"/>
                  <a:gd name="connsiteY116" fmla="*/ 9418 h 10000"/>
                  <a:gd name="connsiteX117" fmla="*/ 5259 w 10000"/>
                  <a:gd name="connsiteY117" fmla="*/ 9423 h 10000"/>
                  <a:gd name="connsiteX118" fmla="*/ 5243 w 10000"/>
                  <a:gd name="connsiteY118" fmla="*/ 9445 h 10000"/>
                  <a:gd name="connsiteX119" fmla="*/ 5229 w 10000"/>
                  <a:gd name="connsiteY119" fmla="*/ 9450 h 10000"/>
                  <a:gd name="connsiteX120" fmla="*/ 5221 w 10000"/>
                  <a:gd name="connsiteY120" fmla="*/ 9459 h 10000"/>
                  <a:gd name="connsiteX121" fmla="*/ 5199 w 10000"/>
                  <a:gd name="connsiteY121" fmla="*/ 9463 h 10000"/>
                  <a:gd name="connsiteX122" fmla="*/ 5179 w 10000"/>
                  <a:gd name="connsiteY122" fmla="*/ 9463 h 10000"/>
                  <a:gd name="connsiteX123" fmla="*/ 5166 w 10000"/>
                  <a:gd name="connsiteY123" fmla="*/ 9450 h 10000"/>
                  <a:gd name="connsiteX124" fmla="*/ 5155 w 10000"/>
                  <a:gd name="connsiteY124" fmla="*/ 9432 h 10000"/>
                  <a:gd name="connsiteX125" fmla="*/ 5149 w 10000"/>
                  <a:gd name="connsiteY125" fmla="*/ 9432 h 10000"/>
                  <a:gd name="connsiteX126" fmla="*/ 5146 w 10000"/>
                  <a:gd name="connsiteY126" fmla="*/ 9432 h 10000"/>
                  <a:gd name="connsiteX127" fmla="*/ 5146 w 10000"/>
                  <a:gd name="connsiteY127" fmla="*/ 9436 h 10000"/>
                  <a:gd name="connsiteX128" fmla="*/ 5132 w 10000"/>
                  <a:gd name="connsiteY128" fmla="*/ 9445 h 10000"/>
                  <a:gd name="connsiteX129" fmla="*/ 5124 w 10000"/>
                  <a:gd name="connsiteY129" fmla="*/ 9463 h 10000"/>
                  <a:gd name="connsiteX130" fmla="*/ 5119 w 10000"/>
                  <a:gd name="connsiteY130" fmla="*/ 9472 h 10000"/>
                  <a:gd name="connsiteX131" fmla="*/ 5094 w 10000"/>
                  <a:gd name="connsiteY131" fmla="*/ 9486 h 10000"/>
                  <a:gd name="connsiteX132" fmla="*/ 5075 w 10000"/>
                  <a:gd name="connsiteY132" fmla="*/ 9490 h 10000"/>
                  <a:gd name="connsiteX133" fmla="*/ 5058 w 10000"/>
                  <a:gd name="connsiteY133" fmla="*/ 9499 h 10000"/>
                  <a:gd name="connsiteX134" fmla="*/ 5028 w 10000"/>
                  <a:gd name="connsiteY134" fmla="*/ 9513 h 10000"/>
                  <a:gd name="connsiteX135" fmla="*/ 5006 w 10000"/>
                  <a:gd name="connsiteY135" fmla="*/ 9522 h 10000"/>
                  <a:gd name="connsiteX136" fmla="*/ 4986 w 10000"/>
                  <a:gd name="connsiteY136" fmla="*/ 9535 h 10000"/>
                  <a:gd name="connsiteX137" fmla="*/ 4948 w 10000"/>
                  <a:gd name="connsiteY137" fmla="*/ 9549 h 10000"/>
                  <a:gd name="connsiteX138" fmla="*/ 4925 w 10000"/>
                  <a:gd name="connsiteY138" fmla="*/ 9549 h 10000"/>
                  <a:gd name="connsiteX139" fmla="*/ 4906 w 10000"/>
                  <a:gd name="connsiteY139" fmla="*/ 9549 h 10000"/>
                  <a:gd name="connsiteX140" fmla="*/ 4892 w 10000"/>
                  <a:gd name="connsiteY140" fmla="*/ 9553 h 10000"/>
                  <a:gd name="connsiteX141" fmla="*/ 4890 w 10000"/>
                  <a:gd name="connsiteY141" fmla="*/ 9562 h 10000"/>
                  <a:gd name="connsiteX142" fmla="*/ 4881 w 10000"/>
                  <a:gd name="connsiteY142" fmla="*/ 9576 h 10000"/>
                  <a:gd name="connsiteX143" fmla="*/ 4873 w 10000"/>
                  <a:gd name="connsiteY143" fmla="*/ 9594 h 10000"/>
                  <a:gd name="connsiteX144" fmla="*/ 4868 w 10000"/>
                  <a:gd name="connsiteY144" fmla="*/ 9581 h 10000"/>
                  <a:gd name="connsiteX145" fmla="*/ 4865 w 10000"/>
                  <a:gd name="connsiteY145" fmla="*/ 9567 h 10000"/>
                  <a:gd name="connsiteX146" fmla="*/ 4851 w 10000"/>
                  <a:gd name="connsiteY146" fmla="*/ 9567 h 10000"/>
                  <a:gd name="connsiteX147" fmla="*/ 4848 w 10000"/>
                  <a:gd name="connsiteY147" fmla="*/ 9576 h 10000"/>
                  <a:gd name="connsiteX148" fmla="*/ 4829 w 10000"/>
                  <a:gd name="connsiteY148" fmla="*/ 9581 h 10000"/>
                  <a:gd name="connsiteX149" fmla="*/ 4818 w 10000"/>
                  <a:gd name="connsiteY149" fmla="*/ 9576 h 10000"/>
                  <a:gd name="connsiteX150" fmla="*/ 4810 w 10000"/>
                  <a:gd name="connsiteY150" fmla="*/ 9576 h 10000"/>
                  <a:gd name="connsiteX151" fmla="*/ 4796 w 10000"/>
                  <a:gd name="connsiteY151" fmla="*/ 9581 h 10000"/>
                  <a:gd name="connsiteX152" fmla="*/ 4788 w 10000"/>
                  <a:gd name="connsiteY152" fmla="*/ 9576 h 10000"/>
                  <a:gd name="connsiteX153" fmla="*/ 4779 w 10000"/>
                  <a:gd name="connsiteY153" fmla="*/ 9576 h 10000"/>
                  <a:gd name="connsiteX154" fmla="*/ 4768 w 10000"/>
                  <a:gd name="connsiteY154" fmla="*/ 9581 h 10000"/>
                  <a:gd name="connsiteX155" fmla="*/ 4760 w 10000"/>
                  <a:gd name="connsiteY155" fmla="*/ 9553 h 10000"/>
                  <a:gd name="connsiteX156" fmla="*/ 4754 w 10000"/>
                  <a:gd name="connsiteY156" fmla="*/ 9526 h 10000"/>
                  <a:gd name="connsiteX157" fmla="*/ 4754 w 10000"/>
                  <a:gd name="connsiteY157" fmla="*/ 9486 h 10000"/>
                  <a:gd name="connsiteX158" fmla="*/ 4754 w 10000"/>
                  <a:gd name="connsiteY158" fmla="*/ 9445 h 10000"/>
                  <a:gd name="connsiteX159" fmla="*/ 4760 w 10000"/>
                  <a:gd name="connsiteY159" fmla="*/ 9432 h 10000"/>
                  <a:gd name="connsiteX160" fmla="*/ 4760 w 10000"/>
                  <a:gd name="connsiteY160" fmla="*/ 9396 h 10000"/>
                  <a:gd name="connsiteX161" fmla="*/ 4760 w 10000"/>
                  <a:gd name="connsiteY161" fmla="*/ 9382 h 10000"/>
                  <a:gd name="connsiteX162" fmla="*/ 4760 w 10000"/>
                  <a:gd name="connsiteY162" fmla="*/ 9355 h 10000"/>
                  <a:gd name="connsiteX163" fmla="*/ 4749 w 10000"/>
                  <a:gd name="connsiteY163" fmla="*/ 9341 h 10000"/>
                  <a:gd name="connsiteX164" fmla="*/ 4746 w 10000"/>
                  <a:gd name="connsiteY164" fmla="*/ 9332 h 10000"/>
                  <a:gd name="connsiteX165" fmla="*/ 4732 w 10000"/>
                  <a:gd name="connsiteY165" fmla="*/ 9328 h 10000"/>
                  <a:gd name="connsiteX166" fmla="*/ 4716 w 10000"/>
                  <a:gd name="connsiteY166" fmla="*/ 9292 h 10000"/>
                  <a:gd name="connsiteX167" fmla="*/ 4705 w 10000"/>
                  <a:gd name="connsiteY167" fmla="*/ 9274 h 10000"/>
                  <a:gd name="connsiteX168" fmla="*/ 4699 w 10000"/>
                  <a:gd name="connsiteY168" fmla="*/ 9278 h 10000"/>
                  <a:gd name="connsiteX169" fmla="*/ 4696 w 10000"/>
                  <a:gd name="connsiteY169" fmla="*/ 9287 h 10000"/>
                  <a:gd name="connsiteX170" fmla="*/ 4680 w 10000"/>
                  <a:gd name="connsiteY170" fmla="*/ 9292 h 10000"/>
                  <a:gd name="connsiteX171" fmla="*/ 4672 w 10000"/>
                  <a:gd name="connsiteY171" fmla="*/ 9274 h 10000"/>
                  <a:gd name="connsiteX172" fmla="*/ 4636 w 10000"/>
                  <a:gd name="connsiteY172" fmla="*/ 9224 h 10000"/>
                  <a:gd name="connsiteX173" fmla="*/ 4616 w 10000"/>
                  <a:gd name="connsiteY173" fmla="*/ 9211 h 10000"/>
                  <a:gd name="connsiteX174" fmla="*/ 4608 w 10000"/>
                  <a:gd name="connsiteY174" fmla="*/ 9206 h 10000"/>
                  <a:gd name="connsiteX175" fmla="*/ 4616 w 10000"/>
                  <a:gd name="connsiteY175" fmla="*/ 9193 h 10000"/>
                  <a:gd name="connsiteX176" fmla="*/ 4633 w 10000"/>
                  <a:gd name="connsiteY176" fmla="*/ 9184 h 10000"/>
                  <a:gd name="connsiteX177" fmla="*/ 4616 w 10000"/>
                  <a:gd name="connsiteY177" fmla="*/ 9120 h 10000"/>
                  <a:gd name="connsiteX178" fmla="*/ 4625 w 10000"/>
                  <a:gd name="connsiteY178" fmla="*/ 9039 h 10000"/>
                  <a:gd name="connsiteX179" fmla="*/ 4616 w 10000"/>
                  <a:gd name="connsiteY179" fmla="*/ 9026 h 10000"/>
                  <a:gd name="connsiteX180" fmla="*/ 4600 w 10000"/>
                  <a:gd name="connsiteY180" fmla="*/ 9017 h 10000"/>
                  <a:gd name="connsiteX181" fmla="*/ 4583 w 10000"/>
                  <a:gd name="connsiteY181" fmla="*/ 9003 h 10000"/>
                  <a:gd name="connsiteX182" fmla="*/ 4570 w 10000"/>
                  <a:gd name="connsiteY182" fmla="*/ 9012 h 10000"/>
                  <a:gd name="connsiteX183" fmla="*/ 4570 w 10000"/>
                  <a:gd name="connsiteY183" fmla="*/ 9026 h 10000"/>
                  <a:gd name="connsiteX184" fmla="*/ 4570 w 10000"/>
                  <a:gd name="connsiteY184" fmla="*/ 9035 h 10000"/>
                  <a:gd name="connsiteX185" fmla="*/ 4578 w 10000"/>
                  <a:gd name="connsiteY185" fmla="*/ 9048 h 10000"/>
                  <a:gd name="connsiteX186" fmla="*/ 4583 w 10000"/>
                  <a:gd name="connsiteY186" fmla="*/ 9089 h 10000"/>
                  <a:gd name="connsiteX187" fmla="*/ 4586 w 10000"/>
                  <a:gd name="connsiteY187" fmla="*/ 9116 h 10000"/>
                  <a:gd name="connsiteX188" fmla="*/ 4586 w 10000"/>
                  <a:gd name="connsiteY188" fmla="*/ 9120 h 10000"/>
                  <a:gd name="connsiteX189" fmla="*/ 4583 w 10000"/>
                  <a:gd name="connsiteY189" fmla="*/ 9143 h 10000"/>
                  <a:gd name="connsiteX190" fmla="*/ 4583 w 10000"/>
                  <a:gd name="connsiteY190" fmla="*/ 9170 h 10000"/>
                  <a:gd name="connsiteX191" fmla="*/ 4578 w 10000"/>
                  <a:gd name="connsiteY191" fmla="*/ 9175 h 10000"/>
                  <a:gd name="connsiteX192" fmla="*/ 4570 w 10000"/>
                  <a:gd name="connsiteY192" fmla="*/ 9197 h 10000"/>
                  <a:gd name="connsiteX193" fmla="*/ 4556 w 10000"/>
                  <a:gd name="connsiteY193" fmla="*/ 9170 h 10000"/>
                  <a:gd name="connsiteX194" fmla="*/ 4553 w 10000"/>
                  <a:gd name="connsiteY194" fmla="*/ 9147 h 10000"/>
                  <a:gd name="connsiteX195" fmla="*/ 4545 w 10000"/>
                  <a:gd name="connsiteY195" fmla="*/ 9120 h 10000"/>
                  <a:gd name="connsiteX196" fmla="*/ 4539 w 10000"/>
                  <a:gd name="connsiteY196" fmla="*/ 9093 h 10000"/>
                  <a:gd name="connsiteX197" fmla="*/ 4531 w 10000"/>
                  <a:gd name="connsiteY197" fmla="*/ 9062 h 10000"/>
                  <a:gd name="connsiteX198" fmla="*/ 4523 w 10000"/>
                  <a:gd name="connsiteY198" fmla="*/ 9039 h 10000"/>
                  <a:gd name="connsiteX199" fmla="*/ 4514 w 10000"/>
                  <a:gd name="connsiteY199" fmla="*/ 9026 h 10000"/>
                  <a:gd name="connsiteX200" fmla="*/ 4514 w 10000"/>
                  <a:gd name="connsiteY200" fmla="*/ 9035 h 10000"/>
                  <a:gd name="connsiteX201" fmla="*/ 4512 w 10000"/>
                  <a:gd name="connsiteY201" fmla="*/ 9035 h 10000"/>
                  <a:gd name="connsiteX202" fmla="*/ 4503 w 10000"/>
                  <a:gd name="connsiteY202" fmla="*/ 9035 h 10000"/>
                  <a:gd name="connsiteX203" fmla="*/ 4498 w 10000"/>
                  <a:gd name="connsiteY203" fmla="*/ 9048 h 10000"/>
                  <a:gd name="connsiteX204" fmla="*/ 4481 w 10000"/>
                  <a:gd name="connsiteY204" fmla="*/ 9062 h 10000"/>
                  <a:gd name="connsiteX205" fmla="*/ 4473 w 10000"/>
                  <a:gd name="connsiteY205" fmla="*/ 9066 h 10000"/>
                  <a:gd name="connsiteX206" fmla="*/ 4473 w 10000"/>
                  <a:gd name="connsiteY206" fmla="*/ 9075 h 10000"/>
                  <a:gd name="connsiteX207" fmla="*/ 4459 w 10000"/>
                  <a:gd name="connsiteY207" fmla="*/ 9080 h 10000"/>
                  <a:gd name="connsiteX208" fmla="*/ 4448 w 10000"/>
                  <a:gd name="connsiteY208" fmla="*/ 9075 h 10000"/>
                  <a:gd name="connsiteX209" fmla="*/ 4440 w 10000"/>
                  <a:gd name="connsiteY209" fmla="*/ 9075 h 10000"/>
                  <a:gd name="connsiteX210" fmla="*/ 4432 w 10000"/>
                  <a:gd name="connsiteY210" fmla="*/ 9080 h 10000"/>
                  <a:gd name="connsiteX211" fmla="*/ 4418 w 10000"/>
                  <a:gd name="connsiteY211" fmla="*/ 9093 h 10000"/>
                  <a:gd name="connsiteX212" fmla="*/ 4398 w 10000"/>
                  <a:gd name="connsiteY212" fmla="*/ 9116 h 10000"/>
                  <a:gd name="connsiteX213" fmla="*/ 4390 w 10000"/>
                  <a:gd name="connsiteY213" fmla="*/ 9120 h 10000"/>
                  <a:gd name="connsiteX214" fmla="*/ 4382 w 10000"/>
                  <a:gd name="connsiteY214" fmla="*/ 9129 h 10000"/>
                  <a:gd name="connsiteX215" fmla="*/ 4382 w 10000"/>
                  <a:gd name="connsiteY215" fmla="*/ 9134 h 10000"/>
                  <a:gd name="connsiteX216" fmla="*/ 4385 w 10000"/>
                  <a:gd name="connsiteY216" fmla="*/ 9143 h 10000"/>
                  <a:gd name="connsiteX217" fmla="*/ 4398 w 10000"/>
                  <a:gd name="connsiteY217" fmla="*/ 9134 h 10000"/>
                  <a:gd name="connsiteX218" fmla="*/ 4418 w 10000"/>
                  <a:gd name="connsiteY218" fmla="*/ 9161 h 10000"/>
                  <a:gd name="connsiteX219" fmla="*/ 4423 w 10000"/>
                  <a:gd name="connsiteY219" fmla="*/ 9170 h 10000"/>
                  <a:gd name="connsiteX220" fmla="*/ 4426 w 10000"/>
                  <a:gd name="connsiteY220" fmla="*/ 9175 h 10000"/>
                  <a:gd name="connsiteX221" fmla="*/ 4432 w 10000"/>
                  <a:gd name="connsiteY221" fmla="*/ 9211 h 10000"/>
                  <a:gd name="connsiteX222" fmla="*/ 4426 w 10000"/>
                  <a:gd name="connsiteY222" fmla="*/ 9224 h 10000"/>
                  <a:gd name="connsiteX223" fmla="*/ 4418 w 10000"/>
                  <a:gd name="connsiteY223" fmla="*/ 9247 h 10000"/>
                  <a:gd name="connsiteX224" fmla="*/ 4409 w 10000"/>
                  <a:gd name="connsiteY224" fmla="*/ 9238 h 10000"/>
                  <a:gd name="connsiteX225" fmla="*/ 4398 w 10000"/>
                  <a:gd name="connsiteY225" fmla="*/ 9220 h 10000"/>
                  <a:gd name="connsiteX226" fmla="*/ 4393 w 10000"/>
                  <a:gd name="connsiteY226" fmla="*/ 9211 h 10000"/>
                  <a:gd name="connsiteX227" fmla="*/ 4390 w 10000"/>
                  <a:gd name="connsiteY227" fmla="*/ 9211 h 10000"/>
                  <a:gd name="connsiteX228" fmla="*/ 4385 w 10000"/>
                  <a:gd name="connsiteY228" fmla="*/ 9220 h 10000"/>
                  <a:gd name="connsiteX229" fmla="*/ 4385 w 10000"/>
                  <a:gd name="connsiteY229" fmla="*/ 9238 h 10000"/>
                  <a:gd name="connsiteX230" fmla="*/ 4382 w 10000"/>
                  <a:gd name="connsiteY230" fmla="*/ 9260 h 10000"/>
                  <a:gd name="connsiteX231" fmla="*/ 4360 w 10000"/>
                  <a:gd name="connsiteY231" fmla="*/ 9278 h 10000"/>
                  <a:gd name="connsiteX232" fmla="*/ 4360 w 10000"/>
                  <a:gd name="connsiteY232" fmla="*/ 9292 h 10000"/>
                  <a:gd name="connsiteX233" fmla="*/ 4363 w 10000"/>
                  <a:gd name="connsiteY233" fmla="*/ 9305 h 10000"/>
                  <a:gd name="connsiteX234" fmla="*/ 4385 w 10000"/>
                  <a:gd name="connsiteY234" fmla="*/ 9314 h 10000"/>
                  <a:gd name="connsiteX235" fmla="*/ 4393 w 10000"/>
                  <a:gd name="connsiteY235" fmla="*/ 9319 h 10000"/>
                  <a:gd name="connsiteX236" fmla="*/ 4398 w 10000"/>
                  <a:gd name="connsiteY236" fmla="*/ 9319 h 10000"/>
                  <a:gd name="connsiteX237" fmla="*/ 4401 w 10000"/>
                  <a:gd name="connsiteY237" fmla="*/ 9314 h 10000"/>
                  <a:gd name="connsiteX238" fmla="*/ 4409 w 10000"/>
                  <a:gd name="connsiteY238" fmla="*/ 9278 h 10000"/>
                  <a:gd name="connsiteX239" fmla="*/ 4418 w 10000"/>
                  <a:gd name="connsiteY239" fmla="*/ 9287 h 10000"/>
                  <a:gd name="connsiteX240" fmla="*/ 4426 w 10000"/>
                  <a:gd name="connsiteY240" fmla="*/ 9292 h 10000"/>
                  <a:gd name="connsiteX241" fmla="*/ 4426 w 10000"/>
                  <a:gd name="connsiteY241" fmla="*/ 9301 h 10000"/>
                  <a:gd name="connsiteX242" fmla="*/ 4426 w 10000"/>
                  <a:gd name="connsiteY242" fmla="*/ 9314 h 10000"/>
                  <a:gd name="connsiteX243" fmla="*/ 4418 w 10000"/>
                  <a:gd name="connsiteY243" fmla="*/ 9332 h 10000"/>
                  <a:gd name="connsiteX244" fmla="*/ 4415 w 10000"/>
                  <a:gd name="connsiteY244" fmla="*/ 9341 h 10000"/>
                  <a:gd name="connsiteX245" fmla="*/ 4418 w 10000"/>
                  <a:gd name="connsiteY245" fmla="*/ 9350 h 10000"/>
                  <a:gd name="connsiteX246" fmla="*/ 4415 w 10000"/>
                  <a:gd name="connsiteY246" fmla="*/ 9364 h 10000"/>
                  <a:gd name="connsiteX247" fmla="*/ 4418 w 10000"/>
                  <a:gd name="connsiteY247" fmla="*/ 9409 h 10000"/>
                  <a:gd name="connsiteX248" fmla="*/ 4418 w 10000"/>
                  <a:gd name="connsiteY248" fmla="*/ 9423 h 10000"/>
                  <a:gd name="connsiteX249" fmla="*/ 4415 w 10000"/>
                  <a:gd name="connsiteY249" fmla="*/ 9432 h 10000"/>
                  <a:gd name="connsiteX250" fmla="*/ 4398 w 10000"/>
                  <a:gd name="connsiteY250" fmla="*/ 9423 h 10000"/>
                  <a:gd name="connsiteX251" fmla="*/ 4390 w 10000"/>
                  <a:gd name="connsiteY251" fmla="*/ 9436 h 10000"/>
                  <a:gd name="connsiteX252" fmla="*/ 4385 w 10000"/>
                  <a:gd name="connsiteY252" fmla="*/ 9445 h 10000"/>
                  <a:gd name="connsiteX253" fmla="*/ 4376 w 10000"/>
                  <a:gd name="connsiteY253" fmla="*/ 9459 h 10000"/>
                  <a:gd name="connsiteX254" fmla="*/ 4354 w 10000"/>
                  <a:gd name="connsiteY254" fmla="*/ 9450 h 10000"/>
                  <a:gd name="connsiteX255" fmla="*/ 4352 w 10000"/>
                  <a:gd name="connsiteY255" fmla="*/ 9445 h 10000"/>
                  <a:gd name="connsiteX256" fmla="*/ 4354 w 10000"/>
                  <a:gd name="connsiteY256" fmla="*/ 9432 h 10000"/>
                  <a:gd name="connsiteX257" fmla="*/ 4368 w 10000"/>
                  <a:gd name="connsiteY257" fmla="*/ 9432 h 10000"/>
                  <a:gd name="connsiteX258" fmla="*/ 4371 w 10000"/>
                  <a:gd name="connsiteY258" fmla="*/ 9423 h 10000"/>
                  <a:gd name="connsiteX259" fmla="*/ 4371 w 10000"/>
                  <a:gd name="connsiteY259" fmla="*/ 9405 h 10000"/>
                  <a:gd name="connsiteX260" fmla="*/ 4368 w 10000"/>
                  <a:gd name="connsiteY260" fmla="*/ 9391 h 10000"/>
                  <a:gd name="connsiteX261" fmla="*/ 4363 w 10000"/>
                  <a:gd name="connsiteY261" fmla="*/ 9391 h 10000"/>
                  <a:gd name="connsiteX262" fmla="*/ 4354 w 10000"/>
                  <a:gd name="connsiteY262" fmla="*/ 9409 h 10000"/>
                  <a:gd name="connsiteX263" fmla="*/ 4335 w 10000"/>
                  <a:gd name="connsiteY263" fmla="*/ 9436 h 10000"/>
                  <a:gd name="connsiteX264" fmla="*/ 4327 w 10000"/>
                  <a:gd name="connsiteY264" fmla="*/ 9445 h 10000"/>
                  <a:gd name="connsiteX265" fmla="*/ 4313 w 10000"/>
                  <a:gd name="connsiteY265" fmla="*/ 9445 h 10000"/>
                  <a:gd name="connsiteX266" fmla="*/ 4305 w 10000"/>
                  <a:gd name="connsiteY266" fmla="*/ 9436 h 10000"/>
                  <a:gd name="connsiteX267" fmla="*/ 4296 w 10000"/>
                  <a:gd name="connsiteY267" fmla="*/ 9409 h 10000"/>
                  <a:gd name="connsiteX268" fmla="*/ 4302 w 10000"/>
                  <a:gd name="connsiteY268" fmla="*/ 9396 h 10000"/>
                  <a:gd name="connsiteX269" fmla="*/ 4302 w 10000"/>
                  <a:gd name="connsiteY269" fmla="*/ 9378 h 10000"/>
                  <a:gd name="connsiteX270" fmla="*/ 4302 w 10000"/>
                  <a:gd name="connsiteY270" fmla="*/ 9355 h 10000"/>
                  <a:gd name="connsiteX271" fmla="*/ 4296 w 10000"/>
                  <a:gd name="connsiteY271" fmla="*/ 9355 h 10000"/>
                  <a:gd name="connsiteX272" fmla="*/ 4294 w 10000"/>
                  <a:gd name="connsiteY272" fmla="*/ 9364 h 10000"/>
                  <a:gd name="connsiteX273" fmla="*/ 4288 w 10000"/>
                  <a:gd name="connsiteY273" fmla="*/ 9369 h 10000"/>
                  <a:gd name="connsiteX274" fmla="*/ 4288 w 10000"/>
                  <a:gd name="connsiteY274" fmla="*/ 9378 h 10000"/>
                  <a:gd name="connsiteX275" fmla="*/ 4288 w 10000"/>
                  <a:gd name="connsiteY275" fmla="*/ 9391 h 10000"/>
                  <a:gd name="connsiteX276" fmla="*/ 4285 w 10000"/>
                  <a:gd name="connsiteY276" fmla="*/ 9405 h 10000"/>
                  <a:gd name="connsiteX277" fmla="*/ 4274 w 10000"/>
                  <a:gd name="connsiteY277" fmla="*/ 9405 h 10000"/>
                  <a:gd name="connsiteX278" fmla="*/ 4272 w 10000"/>
                  <a:gd name="connsiteY278" fmla="*/ 9396 h 10000"/>
                  <a:gd name="connsiteX279" fmla="*/ 4266 w 10000"/>
                  <a:gd name="connsiteY279" fmla="*/ 9396 h 10000"/>
                  <a:gd name="connsiteX280" fmla="*/ 4263 w 10000"/>
                  <a:gd name="connsiteY280" fmla="*/ 9409 h 10000"/>
                  <a:gd name="connsiteX281" fmla="*/ 4263 w 10000"/>
                  <a:gd name="connsiteY281" fmla="*/ 9423 h 10000"/>
                  <a:gd name="connsiteX282" fmla="*/ 4266 w 10000"/>
                  <a:gd name="connsiteY282" fmla="*/ 9436 h 10000"/>
                  <a:gd name="connsiteX283" fmla="*/ 4258 w 10000"/>
                  <a:gd name="connsiteY283" fmla="*/ 9477 h 10000"/>
                  <a:gd name="connsiteX284" fmla="*/ 4263 w 10000"/>
                  <a:gd name="connsiteY284" fmla="*/ 9504 h 10000"/>
                  <a:gd name="connsiteX285" fmla="*/ 4263 w 10000"/>
                  <a:gd name="connsiteY285" fmla="*/ 9522 h 10000"/>
                  <a:gd name="connsiteX286" fmla="*/ 4249 w 10000"/>
                  <a:gd name="connsiteY286" fmla="*/ 9535 h 10000"/>
                  <a:gd name="connsiteX287" fmla="*/ 4247 w 10000"/>
                  <a:gd name="connsiteY287" fmla="*/ 9549 h 10000"/>
                  <a:gd name="connsiteX288" fmla="*/ 4249 w 10000"/>
                  <a:gd name="connsiteY288" fmla="*/ 9576 h 10000"/>
                  <a:gd name="connsiteX289" fmla="*/ 4249 w 10000"/>
                  <a:gd name="connsiteY289" fmla="*/ 9581 h 10000"/>
                  <a:gd name="connsiteX290" fmla="*/ 4238 w 10000"/>
                  <a:gd name="connsiteY290" fmla="*/ 9581 h 10000"/>
                  <a:gd name="connsiteX291" fmla="*/ 4233 w 10000"/>
                  <a:gd name="connsiteY291" fmla="*/ 9576 h 10000"/>
                  <a:gd name="connsiteX292" fmla="*/ 4216 w 10000"/>
                  <a:gd name="connsiteY292" fmla="*/ 9535 h 10000"/>
                  <a:gd name="connsiteX293" fmla="*/ 4214 w 10000"/>
                  <a:gd name="connsiteY293" fmla="*/ 9549 h 10000"/>
                  <a:gd name="connsiteX294" fmla="*/ 4197 w 10000"/>
                  <a:gd name="connsiteY294" fmla="*/ 9553 h 10000"/>
                  <a:gd name="connsiteX295" fmla="*/ 4178 w 10000"/>
                  <a:gd name="connsiteY295" fmla="*/ 9553 h 10000"/>
                  <a:gd name="connsiteX296" fmla="*/ 4175 w 10000"/>
                  <a:gd name="connsiteY296" fmla="*/ 9562 h 10000"/>
                  <a:gd name="connsiteX297" fmla="*/ 4175 w 10000"/>
                  <a:gd name="connsiteY297" fmla="*/ 9567 h 10000"/>
                  <a:gd name="connsiteX298" fmla="*/ 4183 w 10000"/>
                  <a:gd name="connsiteY298" fmla="*/ 9581 h 10000"/>
                  <a:gd name="connsiteX299" fmla="*/ 4192 w 10000"/>
                  <a:gd name="connsiteY299" fmla="*/ 9594 h 10000"/>
                  <a:gd name="connsiteX300" fmla="*/ 4192 w 10000"/>
                  <a:gd name="connsiteY300" fmla="*/ 9603 h 10000"/>
                  <a:gd name="connsiteX301" fmla="*/ 4186 w 10000"/>
                  <a:gd name="connsiteY301" fmla="*/ 9608 h 10000"/>
                  <a:gd name="connsiteX302" fmla="*/ 4178 w 10000"/>
                  <a:gd name="connsiteY302" fmla="*/ 9608 h 10000"/>
                  <a:gd name="connsiteX303" fmla="*/ 4153 w 10000"/>
                  <a:gd name="connsiteY303" fmla="*/ 9576 h 10000"/>
                  <a:gd name="connsiteX304" fmla="*/ 4142 w 10000"/>
                  <a:gd name="connsiteY304" fmla="*/ 9576 h 10000"/>
                  <a:gd name="connsiteX305" fmla="*/ 4134 w 10000"/>
                  <a:gd name="connsiteY305" fmla="*/ 9581 h 10000"/>
                  <a:gd name="connsiteX306" fmla="*/ 4120 w 10000"/>
                  <a:gd name="connsiteY306" fmla="*/ 9590 h 10000"/>
                  <a:gd name="connsiteX307" fmla="*/ 4111 w 10000"/>
                  <a:gd name="connsiteY307" fmla="*/ 9608 h 10000"/>
                  <a:gd name="connsiteX308" fmla="*/ 4089 w 10000"/>
                  <a:gd name="connsiteY308" fmla="*/ 9617 h 10000"/>
                  <a:gd name="connsiteX309" fmla="*/ 4073 w 10000"/>
                  <a:gd name="connsiteY309" fmla="*/ 9617 h 10000"/>
                  <a:gd name="connsiteX310" fmla="*/ 4054 w 10000"/>
                  <a:gd name="connsiteY310" fmla="*/ 9608 h 10000"/>
                  <a:gd name="connsiteX311" fmla="*/ 4040 w 10000"/>
                  <a:gd name="connsiteY311" fmla="*/ 9608 h 10000"/>
                  <a:gd name="connsiteX312" fmla="*/ 4029 w 10000"/>
                  <a:gd name="connsiteY312" fmla="*/ 9603 h 10000"/>
                  <a:gd name="connsiteX313" fmla="*/ 4015 w 10000"/>
                  <a:gd name="connsiteY313" fmla="*/ 9594 h 10000"/>
                  <a:gd name="connsiteX314" fmla="*/ 3998 w 10000"/>
                  <a:gd name="connsiteY314" fmla="*/ 9590 h 10000"/>
                  <a:gd name="connsiteX315" fmla="*/ 3982 w 10000"/>
                  <a:gd name="connsiteY315" fmla="*/ 9576 h 10000"/>
                  <a:gd name="connsiteX316" fmla="*/ 3974 w 10000"/>
                  <a:gd name="connsiteY316" fmla="*/ 9567 h 10000"/>
                  <a:gd name="connsiteX317" fmla="*/ 3957 w 10000"/>
                  <a:gd name="connsiteY317" fmla="*/ 9562 h 10000"/>
                  <a:gd name="connsiteX318" fmla="*/ 3949 w 10000"/>
                  <a:gd name="connsiteY318" fmla="*/ 9553 h 10000"/>
                  <a:gd name="connsiteX319" fmla="*/ 3943 w 10000"/>
                  <a:gd name="connsiteY319" fmla="*/ 9553 h 10000"/>
                  <a:gd name="connsiteX320" fmla="*/ 3932 w 10000"/>
                  <a:gd name="connsiteY320" fmla="*/ 9540 h 10000"/>
                  <a:gd name="connsiteX321" fmla="*/ 3927 w 10000"/>
                  <a:gd name="connsiteY321" fmla="*/ 9540 h 10000"/>
                  <a:gd name="connsiteX322" fmla="*/ 3918 w 10000"/>
                  <a:gd name="connsiteY322" fmla="*/ 9540 h 10000"/>
                  <a:gd name="connsiteX323" fmla="*/ 3916 w 10000"/>
                  <a:gd name="connsiteY323" fmla="*/ 9562 h 10000"/>
                  <a:gd name="connsiteX324" fmla="*/ 3902 w 10000"/>
                  <a:gd name="connsiteY324" fmla="*/ 9576 h 10000"/>
                  <a:gd name="connsiteX325" fmla="*/ 3888 w 10000"/>
                  <a:gd name="connsiteY325" fmla="*/ 9567 h 10000"/>
                  <a:gd name="connsiteX326" fmla="*/ 3877 w 10000"/>
                  <a:gd name="connsiteY326" fmla="*/ 9567 h 10000"/>
                  <a:gd name="connsiteX327" fmla="*/ 3863 w 10000"/>
                  <a:gd name="connsiteY327" fmla="*/ 9562 h 10000"/>
                  <a:gd name="connsiteX328" fmla="*/ 3860 w 10000"/>
                  <a:gd name="connsiteY328" fmla="*/ 9549 h 10000"/>
                  <a:gd name="connsiteX329" fmla="*/ 3852 w 10000"/>
                  <a:gd name="connsiteY329" fmla="*/ 9535 h 10000"/>
                  <a:gd name="connsiteX330" fmla="*/ 3838 w 10000"/>
                  <a:gd name="connsiteY330" fmla="*/ 9513 h 10000"/>
                  <a:gd name="connsiteX331" fmla="*/ 3830 w 10000"/>
                  <a:gd name="connsiteY331" fmla="*/ 9504 h 10000"/>
                  <a:gd name="connsiteX332" fmla="*/ 3827 w 10000"/>
                  <a:gd name="connsiteY332" fmla="*/ 9504 h 10000"/>
                  <a:gd name="connsiteX333" fmla="*/ 3822 w 10000"/>
                  <a:gd name="connsiteY333" fmla="*/ 9522 h 10000"/>
                  <a:gd name="connsiteX334" fmla="*/ 3819 w 10000"/>
                  <a:gd name="connsiteY334" fmla="*/ 9526 h 10000"/>
                  <a:gd name="connsiteX335" fmla="*/ 3805 w 10000"/>
                  <a:gd name="connsiteY335" fmla="*/ 9535 h 10000"/>
                  <a:gd name="connsiteX336" fmla="*/ 3800 w 10000"/>
                  <a:gd name="connsiteY336" fmla="*/ 9504 h 10000"/>
                  <a:gd name="connsiteX337" fmla="*/ 3805 w 10000"/>
                  <a:gd name="connsiteY337" fmla="*/ 9499 h 10000"/>
                  <a:gd name="connsiteX338" fmla="*/ 3797 w 10000"/>
                  <a:gd name="connsiteY338" fmla="*/ 9463 h 10000"/>
                  <a:gd name="connsiteX339" fmla="*/ 3783 w 10000"/>
                  <a:gd name="connsiteY339" fmla="*/ 9459 h 10000"/>
                  <a:gd name="connsiteX340" fmla="*/ 3772 w 10000"/>
                  <a:gd name="connsiteY340" fmla="*/ 9450 h 10000"/>
                  <a:gd name="connsiteX341" fmla="*/ 3758 w 10000"/>
                  <a:gd name="connsiteY341" fmla="*/ 9450 h 10000"/>
                  <a:gd name="connsiteX342" fmla="*/ 3742 w 10000"/>
                  <a:gd name="connsiteY342" fmla="*/ 9450 h 10000"/>
                  <a:gd name="connsiteX343" fmla="*/ 3725 w 10000"/>
                  <a:gd name="connsiteY343" fmla="*/ 9450 h 10000"/>
                  <a:gd name="connsiteX344" fmla="*/ 3717 w 10000"/>
                  <a:gd name="connsiteY344" fmla="*/ 9450 h 10000"/>
                  <a:gd name="connsiteX345" fmla="*/ 3709 w 10000"/>
                  <a:gd name="connsiteY345" fmla="*/ 9445 h 10000"/>
                  <a:gd name="connsiteX346" fmla="*/ 3695 w 10000"/>
                  <a:gd name="connsiteY346" fmla="*/ 9445 h 10000"/>
                  <a:gd name="connsiteX347" fmla="*/ 3692 w 10000"/>
                  <a:gd name="connsiteY347" fmla="*/ 9445 h 10000"/>
                  <a:gd name="connsiteX348" fmla="*/ 3684 w 10000"/>
                  <a:gd name="connsiteY348" fmla="*/ 9436 h 10000"/>
                  <a:gd name="connsiteX349" fmla="*/ 3687 w 10000"/>
                  <a:gd name="connsiteY349" fmla="*/ 9418 h 10000"/>
                  <a:gd name="connsiteX350" fmla="*/ 3692 w 10000"/>
                  <a:gd name="connsiteY350" fmla="*/ 9409 h 10000"/>
                  <a:gd name="connsiteX351" fmla="*/ 3695 w 10000"/>
                  <a:gd name="connsiteY351" fmla="*/ 9405 h 10000"/>
                  <a:gd name="connsiteX352" fmla="*/ 3711 w 10000"/>
                  <a:gd name="connsiteY352" fmla="*/ 9396 h 10000"/>
                  <a:gd name="connsiteX353" fmla="*/ 3717 w 10000"/>
                  <a:gd name="connsiteY353" fmla="*/ 9396 h 10000"/>
                  <a:gd name="connsiteX354" fmla="*/ 3722 w 10000"/>
                  <a:gd name="connsiteY354" fmla="*/ 9396 h 10000"/>
                  <a:gd name="connsiteX355" fmla="*/ 3733 w 10000"/>
                  <a:gd name="connsiteY355" fmla="*/ 9391 h 10000"/>
                  <a:gd name="connsiteX356" fmla="*/ 3742 w 10000"/>
                  <a:gd name="connsiteY356" fmla="*/ 9378 h 10000"/>
                  <a:gd name="connsiteX357" fmla="*/ 3747 w 10000"/>
                  <a:gd name="connsiteY357" fmla="*/ 9369 h 10000"/>
                  <a:gd name="connsiteX358" fmla="*/ 3750 w 10000"/>
                  <a:gd name="connsiteY358" fmla="*/ 9355 h 10000"/>
                  <a:gd name="connsiteX359" fmla="*/ 3750 w 10000"/>
                  <a:gd name="connsiteY359" fmla="*/ 9350 h 10000"/>
                  <a:gd name="connsiteX360" fmla="*/ 3747 w 10000"/>
                  <a:gd name="connsiteY360" fmla="*/ 9328 h 10000"/>
                  <a:gd name="connsiteX361" fmla="*/ 3747 w 10000"/>
                  <a:gd name="connsiteY361" fmla="*/ 9314 h 10000"/>
                  <a:gd name="connsiteX362" fmla="*/ 3750 w 10000"/>
                  <a:gd name="connsiteY362" fmla="*/ 9305 h 10000"/>
                  <a:gd name="connsiteX363" fmla="*/ 3756 w 10000"/>
                  <a:gd name="connsiteY363" fmla="*/ 9305 h 10000"/>
                  <a:gd name="connsiteX364" fmla="*/ 3767 w 10000"/>
                  <a:gd name="connsiteY364" fmla="*/ 9301 h 10000"/>
                  <a:gd name="connsiteX365" fmla="*/ 3772 w 10000"/>
                  <a:gd name="connsiteY365" fmla="*/ 9287 h 10000"/>
                  <a:gd name="connsiteX366" fmla="*/ 3775 w 10000"/>
                  <a:gd name="connsiteY366" fmla="*/ 9265 h 10000"/>
                  <a:gd name="connsiteX367" fmla="*/ 3775 w 10000"/>
                  <a:gd name="connsiteY367" fmla="*/ 9238 h 10000"/>
                  <a:gd name="connsiteX368" fmla="*/ 3772 w 10000"/>
                  <a:gd name="connsiteY368" fmla="*/ 9211 h 10000"/>
                  <a:gd name="connsiteX369" fmla="*/ 3772 w 10000"/>
                  <a:gd name="connsiteY369" fmla="*/ 9197 h 10000"/>
                  <a:gd name="connsiteX370" fmla="*/ 3775 w 10000"/>
                  <a:gd name="connsiteY370" fmla="*/ 9170 h 10000"/>
                  <a:gd name="connsiteX371" fmla="*/ 3775 w 10000"/>
                  <a:gd name="connsiteY371" fmla="*/ 9147 h 10000"/>
                  <a:gd name="connsiteX372" fmla="*/ 3775 w 10000"/>
                  <a:gd name="connsiteY372" fmla="*/ 9129 h 10000"/>
                  <a:gd name="connsiteX373" fmla="*/ 3775 w 10000"/>
                  <a:gd name="connsiteY373" fmla="*/ 9116 h 10000"/>
                  <a:gd name="connsiteX374" fmla="*/ 3789 w 10000"/>
                  <a:gd name="connsiteY374" fmla="*/ 9107 h 10000"/>
                  <a:gd name="connsiteX375" fmla="*/ 3789 w 10000"/>
                  <a:gd name="connsiteY375" fmla="*/ 9089 h 10000"/>
                  <a:gd name="connsiteX376" fmla="*/ 3783 w 10000"/>
                  <a:gd name="connsiteY376" fmla="*/ 9035 h 10000"/>
                  <a:gd name="connsiteX377" fmla="*/ 3783 w 10000"/>
                  <a:gd name="connsiteY377" fmla="*/ 9017 h 10000"/>
                  <a:gd name="connsiteX378" fmla="*/ 3791 w 10000"/>
                  <a:gd name="connsiteY378" fmla="*/ 8999 h 10000"/>
                  <a:gd name="connsiteX379" fmla="*/ 3797 w 10000"/>
                  <a:gd name="connsiteY379" fmla="*/ 8990 h 10000"/>
                  <a:gd name="connsiteX380" fmla="*/ 3808 w 10000"/>
                  <a:gd name="connsiteY380" fmla="*/ 8963 h 10000"/>
                  <a:gd name="connsiteX381" fmla="*/ 3813 w 10000"/>
                  <a:gd name="connsiteY381" fmla="*/ 8931 h 10000"/>
                  <a:gd name="connsiteX382" fmla="*/ 3813 w 10000"/>
                  <a:gd name="connsiteY382" fmla="*/ 8917 h 10000"/>
                  <a:gd name="connsiteX383" fmla="*/ 3808 w 10000"/>
                  <a:gd name="connsiteY383" fmla="*/ 8908 h 10000"/>
                  <a:gd name="connsiteX384" fmla="*/ 3813 w 10000"/>
                  <a:gd name="connsiteY384" fmla="*/ 8904 h 10000"/>
                  <a:gd name="connsiteX385" fmla="*/ 3813 w 10000"/>
                  <a:gd name="connsiteY385" fmla="*/ 8890 h 10000"/>
                  <a:gd name="connsiteX386" fmla="*/ 3808 w 10000"/>
                  <a:gd name="connsiteY386" fmla="*/ 8877 h 10000"/>
                  <a:gd name="connsiteX387" fmla="*/ 3808 w 10000"/>
                  <a:gd name="connsiteY387" fmla="*/ 8854 h 10000"/>
                  <a:gd name="connsiteX388" fmla="*/ 3808 w 10000"/>
                  <a:gd name="connsiteY388" fmla="*/ 8841 h 10000"/>
                  <a:gd name="connsiteX389" fmla="*/ 3808 w 10000"/>
                  <a:gd name="connsiteY389" fmla="*/ 8827 h 10000"/>
                  <a:gd name="connsiteX390" fmla="*/ 3808 w 10000"/>
                  <a:gd name="connsiteY390" fmla="*/ 8818 h 10000"/>
                  <a:gd name="connsiteX391" fmla="*/ 3808 w 10000"/>
                  <a:gd name="connsiteY391" fmla="*/ 8814 h 10000"/>
                  <a:gd name="connsiteX392" fmla="*/ 3808 w 10000"/>
                  <a:gd name="connsiteY392" fmla="*/ 8805 h 10000"/>
                  <a:gd name="connsiteX393" fmla="*/ 3808 w 10000"/>
                  <a:gd name="connsiteY393" fmla="*/ 8787 h 10000"/>
                  <a:gd name="connsiteX394" fmla="*/ 3808 w 10000"/>
                  <a:gd name="connsiteY394" fmla="*/ 8764 h 10000"/>
                  <a:gd name="connsiteX395" fmla="*/ 3808 w 10000"/>
                  <a:gd name="connsiteY395" fmla="*/ 8746 h 10000"/>
                  <a:gd name="connsiteX396" fmla="*/ 3805 w 10000"/>
                  <a:gd name="connsiteY396" fmla="*/ 8733 h 10000"/>
                  <a:gd name="connsiteX397" fmla="*/ 3805 w 10000"/>
                  <a:gd name="connsiteY397" fmla="*/ 8724 h 10000"/>
                  <a:gd name="connsiteX398" fmla="*/ 3808 w 10000"/>
                  <a:gd name="connsiteY398" fmla="*/ 8719 h 10000"/>
                  <a:gd name="connsiteX399" fmla="*/ 3813 w 10000"/>
                  <a:gd name="connsiteY399" fmla="*/ 8710 h 10000"/>
                  <a:gd name="connsiteX400" fmla="*/ 3819 w 10000"/>
                  <a:gd name="connsiteY400" fmla="*/ 8687 h 10000"/>
                  <a:gd name="connsiteX401" fmla="*/ 3822 w 10000"/>
                  <a:gd name="connsiteY401" fmla="*/ 8674 h 10000"/>
                  <a:gd name="connsiteX402" fmla="*/ 3822 w 10000"/>
                  <a:gd name="connsiteY402" fmla="*/ 8647 h 10000"/>
                  <a:gd name="connsiteX403" fmla="*/ 3827 w 10000"/>
                  <a:gd name="connsiteY403" fmla="*/ 8642 h 10000"/>
                  <a:gd name="connsiteX404" fmla="*/ 3827 w 10000"/>
                  <a:gd name="connsiteY404" fmla="*/ 8620 h 10000"/>
                  <a:gd name="connsiteX405" fmla="*/ 3836 w 10000"/>
                  <a:gd name="connsiteY405" fmla="*/ 8593 h 10000"/>
                  <a:gd name="connsiteX406" fmla="*/ 3838 w 10000"/>
                  <a:gd name="connsiteY406" fmla="*/ 8566 h 10000"/>
                  <a:gd name="connsiteX407" fmla="*/ 3838 w 10000"/>
                  <a:gd name="connsiteY407" fmla="*/ 8561 h 10000"/>
                  <a:gd name="connsiteX408" fmla="*/ 3844 w 10000"/>
                  <a:gd name="connsiteY408" fmla="*/ 8530 h 10000"/>
                  <a:gd name="connsiteX409" fmla="*/ 3844 w 10000"/>
                  <a:gd name="connsiteY409" fmla="*/ 8512 h 10000"/>
                  <a:gd name="connsiteX410" fmla="*/ 3844 w 10000"/>
                  <a:gd name="connsiteY410" fmla="*/ 8489 h 10000"/>
                  <a:gd name="connsiteX411" fmla="*/ 3838 w 10000"/>
                  <a:gd name="connsiteY411" fmla="*/ 8444 h 10000"/>
                  <a:gd name="connsiteX412" fmla="*/ 3838 w 10000"/>
                  <a:gd name="connsiteY412" fmla="*/ 8403 h 10000"/>
                  <a:gd name="connsiteX413" fmla="*/ 3838 w 10000"/>
                  <a:gd name="connsiteY413" fmla="*/ 8358 h 10000"/>
                  <a:gd name="connsiteX414" fmla="*/ 3836 w 10000"/>
                  <a:gd name="connsiteY414" fmla="*/ 8331 h 10000"/>
                  <a:gd name="connsiteX415" fmla="*/ 3838 w 10000"/>
                  <a:gd name="connsiteY415" fmla="*/ 8286 h 10000"/>
                  <a:gd name="connsiteX416" fmla="*/ 3836 w 10000"/>
                  <a:gd name="connsiteY416" fmla="*/ 8245 h 10000"/>
                  <a:gd name="connsiteX417" fmla="*/ 3836 w 10000"/>
                  <a:gd name="connsiteY417" fmla="*/ 8209 h 10000"/>
                  <a:gd name="connsiteX418" fmla="*/ 3836 w 10000"/>
                  <a:gd name="connsiteY418" fmla="*/ 8155 h 10000"/>
                  <a:gd name="connsiteX419" fmla="*/ 3836 w 10000"/>
                  <a:gd name="connsiteY419" fmla="*/ 8128 h 10000"/>
                  <a:gd name="connsiteX420" fmla="*/ 3836 w 10000"/>
                  <a:gd name="connsiteY420" fmla="*/ 8092 h 10000"/>
                  <a:gd name="connsiteX421" fmla="*/ 3830 w 10000"/>
                  <a:gd name="connsiteY421" fmla="*/ 8056 h 10000"/>
                  <a:gd name="connsiteX422" fmla="*/ 3830 w 10000"/>
                  <a:gd name="connsiteY422" fmla="*/ 8029 h 10000"/>
                  <a:gd name="connsiteX423" fmla="*/ 3830 w 10000"/>
                  <a:gd name="connsiteY423" fmla="*/ 8011 h 10000"/>
                  <a:gd name="connsiteX424" fmla="*/ 3827 w 10000"/>
                  <a:gd name="connsiteY424" fmla="*/ 7988 h 10000"/>
                  <a:gd name="connsiteX425" fmla="*/ 3827 w 10000"/>
                  <a:gd name="connsiteY425" fmla="*/ 7961 h 10000"/>
                  <a:gd name="connsiteX426" fmla="*/ 3822 w 10000"/>
                  <a:gd name="connsiteY426" fmla="*/ 7943 h 10000"/>
                  <a:gd name="connsiteX427" fmla="*/ 3822 w 10000"/>
                  <a:gd name="connsiteY427" fmla="*/ 7934 h 10000"/>
                  <a:gd name="connsiteX428" fmla="*/ 3819 w 10000"/>
                  <a:gd name="connsiteY428" fmla="*/ 7934 h 10000"/>
                  <a:gd name="connsiteX429" fmla="*/ 3789 w 10000"/>
                  <a:gd name="connsiteY429" fmla="*/ 7934 h 10000"/>
                  <a:gd name="connsiteX430" fmla="*/ 3758 w 10000"/>
                  <a:gd name="connsiteY430" fmla="*/ 7934 h 10000"/>
                  <a:gd name="connsiteX431" fmla="*/ 3709 w 10000"/>
                  <a:gd name="connsiteY431" fmla="*/ 7934 h 10000"/>
                  <a:gd name="connsiteX432" fmla="*/ 3684 w 10000"/>
                  <a:gd name="connsiteY432" fmla="*/ 7934 h 10000"/>
                  <a:gd name="connsiteX433" fmla="*/ 3645 w 10000"/>
                  <a:gd name="connsiteY433" fmla="*/ 7943 h 10000"/>
                  <a:gd name="connsiteX434" fmla="*/ 3598 w 10000"/>
                  <a:gd name="connsiteY434" fmla="*/ 7943 h 10000"/>
                  <a:gd name="connsiteX435" fmla="*/ 3573 w 10000"/>
                  <a:gd name="connsiteY435" fmla="*/ 7948 h 10000"/>
                  <a:gd name="connsiteX436" fmla="*/ 3549 w 10000"/>
                  <a:gd name="connsiteY436" fmla="*/ 7943 h 10000"/>
                  <a:gd name="connsiteX437" fmla="*/ 3540 w 10000"/>
                  <a:gd name="connsiteY437" fmla="*/ 7934 h 10000"/>
                  <a:gd name="connsiteX438" fmla="*/ 3538 w 10000"/>
                  <a:gd name="connsiteY438" fmla="*/ 7934 h 10000"/>
                  <a:gd name="connsiteX439" fmla="*/ 3518 w 10000"/>
                  <a:gd name="connsiteY439" fmla="*/ 7961 h 10000"/>
                  <a:gd name="connsiteX440" fmla="*/ 3518 w 10000"/>
                  <a:gd name="connsiteY440" fmla="*/ 7975 h 10000"/>
                  <a:gd name="connsiteX441" fmla="*/ 3518 w 10000"/>
                  <a:gd name="connsiteY441" fmla="*/ 8002 h 10000"/>
                  <a:gd name="connsiteX442" fmla="*/ 3510 w 10000"/>
                  <a:gd name="connsiteY442" fmla="*/ 8011 h 10000"/>
                  <a:gd name="connsiteX443" fmla="*/ 3493 w 10000"/>
                  <a:gd name="connsiteY443" fmla="*/ 8024 h 10000"/>
                  <a:gd name="connsiteX444" fmla="*/ 3474 w 10000"/>
                  <a:gd name="connsiteY444" fmla="*/ 8029 h 10000"/>
                  <a:gd name="connsiteX445" fmla="*/ 3458 w 10000"/>
                  <a:gd name="connsiteY445" fmla="*/ 8042 h 10000"/>
                  <a:gd name="connsiteX446" fmla="*/ 3435 w 10000"/>
                  <a:gd name="connsiteY446" fmla="*/ 8065 h 10000"/>
                  <a:gd name="connsiteX447" fmla="*/ 3422 w 10000"/>
                  <a:gd name="connsiteY447" fmla="*/ 8074 h 10000"/>
                  <a:gd name="connsiteX448" fmla="*/ 3411 w 10000"/>
                  <a:gd name="connsiteY448" fmla="*/ 8088 h 10000"/>
                  <a:gd name="connsiteX449" fmla="*/ 3402 w 10000"/>
                  <a:gd name="connsiteY449" fmla="*/ 8092 h 10000"/>
                  <a:gd name="connsiteX450" fmla="*/ 3372 w 10000"/>
                  <a:gd name="connsiteY450" fmla="*/ 8119 h 10000"/>
                  <a:gd name="connsiteX451" fmla="*/ 3353 w 10000"/>
                  <a:gd name="connsiteY451" fmla="*/ 8133 h 10000"/>
                  <a:gd name="connsiteX452" fmla="*/ 3344 w 10000"/>
                  <a:gd name="connsiteY452" fmla="*/ 8142 h 10000"/>
                  <a:gd name="connsiteX453" fmla="*/ 3333 w 10000"/>
                  <a:gd name="connsiteY453" fmla="*/ 8160 h 10000"/>
                  <a:gd name="connsiteX454" fmla="*/ 3322 w 10000"/>
                  <a:gd name="connsiteY454" fmla="*/ 8196 h 10000"/>
                  <a:gd name="connsiteX455" fmla="*/ 3317 w 10000"/>
                  <a:gd name="connsiteY455" fmla="*/ 8209 h 10000"/>
                  <a:gd name="connsiteX456" fmla="*/ 3297 w 10000"/>
                  <a:gd name="connsiteY456" fmla="*/ 8245 h 10000"/>
                  <a:gd name="connsiteX457" fmla="*/ 3292 w 10000"/>
                  <a:gd name="connsiteY457" fmla="*/ 8250 h 10000"/>
                  <a:gd name="connsiteX458" fmla="*/ 3281 w 10000"/>
                  <a:gd name="connsiteY458" fmla="*/ 8272 h 10000"/>
                  <a:gd name="connsiteX459" fmla="*/ 3275 w 10000"/>
                  <a:gd name="connsiteY459" fmla="*/ 8277 h 10000"/>
                  <a:gd name="connsiteX460" fmla="*/ 3264 w 10000"/>
                  <a:gd name="connsiteY460" fmla="*/ 8313 h 10000"/>
                  <a:gd name="connsiteX461" fmla="*/ 3248 w 10000"/>
                  <a:gd name="connsiteY461" fmla="*/ 8327 h 10000"/>
                  <a:gd name="connsiteX462" fmla="*/ 3212 w 10000"/>
                  <a:gd name="connsiteY462" fmla="*/ 8340 h 10000"/>
                  <a:gd name="connsiteX463" fmla="*/ 3195 w 10000"/>
                  <a:gd name="connsiteY463" fmla="*/ 8345 h 10000"/>
                  <a:gd name="connsiteX464" fmla="*/ 3195 w 10000"/>
                  <a:gd name="connsiteY464" fmla="*/ 8354 h 10000"/>
                  <a:gd name="connsiteX465" fmla="*/ 3193 w 10000"/>
                  <a:gd name="connsiteY465" fmla="*/ 8358 h 10000"/>
                  <a:gd name="connsiteX466" fmla="*/ 3179 w 10000"/>
                  <a:gd name="connsiteY466" fmla="*/ 8367 h 10000"/>
                  <a:gd name="connsiteX467" fmla="*/ 3171 w 10000"/>
                  <a:gd name="connsiteY467" fmla="*/ 8381 h 10000"/>
                  <a:gd name="connsiteX468" fmla="*/ 3146 w 10000"/>
                  <a:gd name="connsiteY468" fmla="*/ 8408 h 10000"/>
                  <a:gd name="connsiteX469" fmla="*/ 3137 w 10000"/>
                  <a:gd name="connsiteY469" fmla="*/ 8417 h 10000"/>
                  <a:gd name="connsiteX470" fmla="*/ 3115 w 10000"/>
                  <a:gd name="connsiteY470" fmla="*/ 8430 h 10000"/>
                  <a:gd name="connsiteX471" fmla="*/ 3096 w 10000"/>
                  <a:gd name="connsiteY471" fmla="*/ 8417 h 10000"/>
                  <a:gd name="connsiteX472" fmla="*/ 3082 w 10000"/>
                  <a:gd name="connsiteY472" fmla="*/ 8403 h 10000"/>
                  <a:gd name="connsiteX473" fmla="*/ 3066 w 10000"/>
                  <a:gd name="connsiteY473" fmla="*/ 8381 h 10000"/>
                  <a:gd name="connsiteX474" fmla="*/ 3063 w 10000"/>
                  <a:gd name="connsiteY474" fmla="*/ 8372 h 10000"/>
                  <a:gd name="connsiteX475" fmla="*/ 3057 w 10000"/>
                  <a:gd name="connsiteY475" fmla="*/ 8358 h 10000"/>
                  <a:gd name="connsiteX476" fmla="*/ 3052 w 10000"/>
                  <a:gd name="connsiteY476" fmla="*/ 8345 h 10000"/>
                  <a:gd name="connsiteX477" fmla="*/ 3044 w 10000"/>
                  <a:gd name="connsiteY477" fmla="*/ 8327 h 10000"/>
                  <a:gd name="connsiteX478" fmla="*/ 3027 w 10000"/>
                  <a:gd name="connsiteY478" fmla="*/ 8304 h 10000"/>
                  <a:gd name="connsiteX479" fmla="*/ 3016 w 10000"/>
                  <a:gd name="connsiteY479" fmla="*/ 8304 h 10000"/>
                  <a:gd name="connsiteX480" fmla="*/ 3002 w 10000"/>
                  <a:gd name="connsiteY480" fmla="*/ 8304 h 10000"/>
                  <a:gd name="connsiteX481" fmla="*/ 2977 w 10000"/>
                  <a:gd name="connsiteY481" fmla="*/ 8304 h 10000"/>
                  <a:gd name="connsiteX482" fmla="*/ 2961 w 10000"/>
                  <a:gd name="connsiteY482" fmla="*/ 8300 h 10000"/>
                  <a:gd name="connsiteX483" fmla="*/ 2936 w 10000"/>
                  <a:gd name="connsiteY483" fmla="*/ 8300 h 10000"/>
                  <a:gd name="connsiteX484" fmla="*/ 2922 w 10000"/>
                  <a:gd name="connsiteY484" fmla="*/ 8313 h 10000"/>
                  <a:gd name="connsiteX485" fmla="*/ 2911 w 10000"/>
                  <a:gd name="connsiteY485" fmla="*/ 8313 h 10000"/>
                  <a:gd name="connsiteX486" fmla="*/ 2881 w 10000"/>
                  <a:gd name="connsiteY486" fmla="*/ 8304 h 10000"/>
                  <a:gd name="connsiteX487" fmla="*/ 2878 w 10000"/>
                  <a:gd name="connsiteY487" fmla="*/ 8304 h 10000"/>
                  <a:gd name="connsiteX488" fmla="*/ 2867 w 10000"/>
                  <a:gd name="connsiteY488" fmla="*/ 8313 h 10000"/>
                  <a:gd name="connsiteX489" fmla="*/ 2859 w 10000"/>
                  <a:gd name="connsiteY489" fmla="*/ 8318 h 10000"/>
                  <a:gd name="connsiteX490" fmla="*/ 2856 w 10000"/>
                  <a:gd name="connsiteY490" fmla="*/ 8327 h 10000"/>
                  <a:gd name="connsiteX491" fmla="*/ 2856 w 10000"/>
                  <a:gd name="connsiteY491" fmla="*/ 8331 h 10000"/>
                  <a:gd name="connsiteX492" fmla="*/ 2850 w 10000"/>
                  <a:gd name="connsiteY492" fmla="*/ 8340 h 10000"/>
                  <a:gd name="connsiteX493" fmla="*/ 2864 w 10000"/>
                  <a:gd name="connsiteY493" fmla="*/ 8345 h 10000"/>
                  <a:gd name="connsiteX494" fmla="*/ 2867 w 10000"/>
                  <a:gd name="connsiteY494" fmla="*/ 8354 h 10000"/>
                  <a:gd name="connsiteX495" fmla="*/ 2878 w 10000"/>
                  <a:gd name="connsiteY495" fmla="*/ 8367 h 10000"/>
                  <a:gd name="connsiteX496" fmla="*/ 2881 w 10000"/>
                  <a:gd name="connsiteY496" fmla="*/ 8385 h 10000"/>
                  <a:gd name="connsiteX497" fmla="*/ 2881 w 10000"/>
                  <a:gd name="connsiteY497" fmla="*/ 8403 h 10000"/>
                  <a:gd name="connsiteX498" fmla="*/ 2886 w 10000"/>
                  <a:gd name="connsiteY498" fmla="*/ 8417 h 10000"/>
                  <a:gd name="connsiteX499" fmla="*/ 2889 w 10000"/>
                  <a:gd name="connsiteY499" fmla="*/ 8430 h 10000"/>
                  <a:gd name="connsiteX500" fmla="*/ 2897 w 10000"/>
                  <a:gd name="connsiteY500" fmla="*/ 8444 h 10000"/>
                  <a:gd name="connsiteX501" fmla="*/ 2903 w 10000"/>
                  <a:gd name="connsiteY501" fmla="*/ 8462 h 10000"/>
                  <a:gd name="connsiteX502" fmla="*/ 2906 w 10000"/>
                  <a:gd name="connsiteY502" fmla="*/ 8484 h 10000"/>
                  <a:gd name="connsiteX503" fmla="*/ 2906 w 10000"/>
                  <a:gd name="connsiteY503" fmla="*/ 8512 h 10000"/>
                  <a:gd name="connsiteX504" fmla="*/ 2903 w 10000"/>
                  <a:gd name="connsiteY504" fmla="*/ 8539 h 10000"/>
                  <a:gd name="connsiteX505" fmla="*/ 2903 w 10000"/>
                  <a:gd name="connsiteY505" fmla="*/ 8561 h 10000"/>
                  <a:gd name="connsiteX506" fmla="*/ 2903 w 10000"/>
                  <a:gd name="connsiteY506" fmla="*/ 8575 h 10000"/>
                  <a:gd name="connsiteX507" fmla="*/ 2906 w 10000"/>
                  <a:gd name="connsiteY507" fmla="*/ 8588 h 10000"/>
                  <a:gd name="connsiteX508" fmla="*/ 2831 w 10000"/>
                  <a:gd name="connsiteY508" fmla="*/ 8683 h 10000"/>
                  <a:gd name="connsiteX509" fmla="*/ 2674 w 10000"/>
                  <a:gd name="connsiteY509" fmla="*/ 8791 h 10000"/>
                  <a:gd name="connsiteX510" fmla="*/ 2583 w 10000"/>
                  <a:gd name="connsiteY510" fmla="*/ 8805 h 10000"/>
                  <a:gd name="connsiteX511" fmla="*/ 2481 w 10000"/>
                  <a:gd name="connsiteY511" fmla="*/ 8751 h 10000"/>
                  <a:gd name="connsiteX512" fmla="*/ 2470 w 10000"/>
                  <a:gd name="connsiteY512" fmla="*/ 8751 h 10000"/>
                  <a:gd name="connsiteX513" fmla="*/ 2445 w 10000"/>
                  <a:gd name="connsiteY513" fmla="*/ 8778 h 10000"/>
                  <a:gd name="connsiteX514" fmla="*/ 2420 w 10000"/>
                  <a:gd name="connsiteY514" fmla="*/ 8800 h 10000"/>
                  <a:gd name="connsiteX515" fmla="*/ 2398 w 10000"/>
                  <a:gd name="connsiteY515" fmla="*/ 8800 h 10000"/>
                  <a:gd name="connsiteX516" fmla="*/ 2365 w 10000"/>
                  <a:gd name="connsiteY516" fmla="*/ 8845 h 10000"/>
                  <a:gd name="connsiteX517" fmla="*/ 2343 w 10000"/>
                  <a:gd name="connsiteY517" fmla="*/ 8859 h 10000"/>
                  <a:gd name="connsiteX518" fmla="*/ 2296 w 10000"/>
                  <a:gd name="connsiteY518" fmla="*/ 8890 h 10000"/>
                  <a:gd name="connsiteX519" fmla="*/ 2276 w 10000"/>
                  <a:gd name="connsiteY519" fmla="*/ 8904 h 10000"/>
                  <a:gd name="connsiteX520" fmla="*/ 2243 w 10000"/>
                  <a:gd name="connsiteY520" fmla="*/ 8922 h 10000"/>
                  <a:gd name="connsiteX521" fmla="*/ 2221 w 10000"/>
                  <a:gd name="connsiteY521" fmla="*/ 8931 h 10000"/>
                  <a:gd name="connsiteX522" fmla="*/ 2188 w 10000"/>
                  <a:gd name="connsiteY522" fmla="*/ 8949 h 10000"/>
                  <a:gd name="connsiteX523" fmla="*/ 2163 w 10000"/>
                  <a:gd name="connsiteY523" fmla="*/ 8963 h 10000"/>
                  <a:gd name="connsiteX524" fmla="*/ 2141 w 10000"/>
                  <a:gd name="connsiteY524" fmla="*/ 8985 h 10000"/>
                  <a:gd name="connsiteX525" fmla="*/ 2116 w 10000"/>
                  <a:gd name="connsiteY525" fmla="*/ 8990 h 10000"/>
                  <a:gd name="connsiteX526" fmla="*/ 2111 w 10000"/>
                  <a:gd name="connsiteY526" fmla="*/ 8999 h 10000"/>
                  <a:gd name="connsiteX527" fmla="*/ 2100 w 10000"/>
                  <a:gd name="connsiteY527" fmla="*/ 8999 h 10000"/>
                  <a:gd name="connsiteX528" fmla="*/ 2086 w 10000"/>
                  <a:gd name="connsiteY528" fmla="*/ 9003 h 10000"/>
                  <a:gd name="connsiteX529" fmla="*/ 2078 w 10000"/>
                  <a:gd name="connsiteY529" fmla="*/ 9012 h 10000"/>
                  <a:gd name="connsiteX530" fmla="*/ 2050 w 10000"/>
                  <a:gd name="connsiteY530" fmla="*/ 9026 h 10000"/>
                  <a:gd name="connsiteX531" fmla="*/ 2028 w 10000"/>
                  <a:gd name="connsiteY531" fmla="*/ 9048 h 10000"/>
                  <a:gd name="connsiteX532" fmla="*/ 2012 w 10000"/>
                  <a:gd name="connsiteY532" fmla="*/ 9062 h 10000"/>
                  <a:gd name="connsiteX533" fmla="*/ 1995 w 10000"/>
                  <a:gd name="connsiteY533" fmla="*/ 9075 h 10000"/>
                  <a:gd name="connsiteX534" fmla="*/ 1962 w 10000"/>
                  <a:gd name="connsiteY534" fmla="*/ 9080 h 10000"/>
                  <a:gd name="connsiteX535" fmla="*/ 1948 w 10000"/>
                  <a:gd name="connsiteY535" fmla="*/ 9048 h 10000"/>
                  <a:gd name="connsiteX536" fmla="*/ 1945 w 10000"/>
                  <a:gd name="connsiteY536" fmla="*/ 9039 h 10000"/>
                  <a:gd name="connsiteX537" fmla="*/ 1932 w 10000"/>
                  <a:gd name="connsiteY537" fmla="*/ 9003 h 10000"/>
                  <a:gd name="connsiteX538" fmla="*/ 1898 w 10000"/>
                  <a:gd name="connsiteY538" fmla="*/ 8935 h 10000"/>
                  <a:gd name="connsiteX539" fmla="*/ 1882 w 10000"/>
                  <a:gd name="connsiteY539" fmla="*/ 8895 h 10000"/>
                  <a:gd name="connsiteX540" fmla="*/ 1865 w 10000"/>
                  <a:gd name="connsiteY540" fmla="*/ 8845 h 10000"/>
                  <a:gd name="connsiteX541" fmla="*/ 1865 w 10000"/>
                  <a:gd name="connsiteY541" fmla="*/ 8832 h 10000"/>
                  <a:gd name="connsiteX542" fmla="*/ 1857 w 10000"/>
                  <a:gd name="connsiteY542" fmla="*/ 8827 h 10000"/>
                  <a:gd name="connsiteX543" fmla="*/ 1841 w 10000"/>
                  <a:gd name="connsiteY543" fmla="*/ 8773 h 10000"/>
                  <a:gd name="connsiteX544" fmla="*/ 1827 w 10000"/>
                  <a:gd name="connsiteY544" fmla="*/ 8733 h 10000"/>
                  <a:gd name="connsiteX545" fmla="*/ 1843 w 10000"/>
                  <a:gd name="connsiteY545" fmla="*/ 8710 h 10000"/>
                  <a:gd name="connsiteX546" fmla="*/ 1857 w 10000"/>
                  <a:gd name="connsiteY546" fmla="*/ 8687 h 10000"/>
                  <a:gd name="connsiteX547" fmla="*/ 1868 w 10000"/>
                  <a:gd name="connsiteY547" fmla="*/ 8669 h 10000"/>
                  <a:gd name="connsiteX548" fmla="*/ 1885 w 10000"/>
                  <a:gd name="connsiteY548" fmla="*/ 8647 h 10000"/>
                  <a:gd name="connsiteX549" fmla="*/ 1909 w 10000"/>
                  <a:gd name="connsiteY549" fmla="*/ 8606 h 10000"/>
                  <a:gd name="connsiteX550" fmla="*/ 1923 w 10000"/>
                  <a:gd name="connsiteY550" fmla="*/ 8588 h 10000"/>
                  <a:gd name="connsiteX551" fmla="*/ 1937 w 10000"/>
                  <a:gd name="connsiteY551" fmla="*/ 8561 h 10000"/>
                  <a:gd name="connsiteX552" fmla="*/ 1923 w 10000"/>
                  <a:gd name="connsiteY552" fmla="*/ 8530 h 10000"/>
                  <a:gd name="connsiteX553" fmla="*/ 1901 w 10000"/>
                  <a:gd name="connsiteY553" fmla="*/ 8462 h 10000"/>
                  <a:gd name="connsiteX554" fmla="*/ 1890 w 10000"/>
                  <a:gd name="connsiteY554" fmla="*/ 8430 h 10000"/>
                  <a:gd name="connsiteX555" fmla="*/ 1885 w 10000"/>
                  <a:gd name="connsiteY555" fmla="*/ 8408 h 10000"/>
                  <a:gd name="connsiteX556" fmla="*/ 1865 w 10000"/>
                  <a:gd name="connsiteY556" fmla="*/ 8367 h 10000"/>
                  <a:gd name="connsiteX557" fmla="*/ 1849 w 10000"/>
                  <a:gd name="connsiteY557" fmla="*/ 8318 h 10000"/>
                  <a:gd name="connsiteX558" fmla="*/ 1841 w 10000"/>
                  <a:gd name="connsiteY558" fmla="*/ 8304 h 10000"/>
                  <a:gd name="connsiteX559" fmla="*/ 1835 w 10000"/>
                  <a:gd name="connsiteY559" fmla="*/ 8300 h 10000"/>
                  <a:gd name="connsiteX560" fmla="*/ 1818 w 10000"/>
                  <a:gd name="connsiteY560" fmla="*/ 8290 h 10000"/>
                  <a:gd name="connsiteX561" fmla="*/ 1785 w 10000"/>
                  <a:gd name="connsiteY561" fmla="*/ 8300 h 10000"/>
                  <a:gd name="connsiteX562" fmla="*/ 1763 w 10000"/>
                  <a:gd name="connsiteY562" fmla="*/ 8300 h 10000"/>
                  <a:gd name="connsiteX563" fmla="*/ 1747 w 10000"/>
                  <a:gd name="connsiteY563" fmla="*/ 8313 h 10000"/>
                  <a:gd name="connsiteX564" fmla="*/ 1744 w 10000"/>
                  <a:gd name="connsiteY564" fmla="*/ 8304 h 10000"/>
                  <a:gd name="connsiteX565" fmla="*/ 1730 w 10000"/>
                  <a:gd name="connsiteY565" fmla="*/ 8313 h 10000"/>
                  <a:gd name="connsiteX566" fmla="*/ 1708 w 10000"/>
                  <a:gd name="connsiteY566" fmla="*/ 8327 h 10000"/>
                  <a:gd name="connsiteX567" fmla="*/ 1675 w 10000"/>
                  <a:gd name="connsiteY567" fmla="*/ 8331 h 10000"/>
                  <a:gd name="connsiteX568" fmla="*/ 1658 w 10000"/>
                  <a:gd name="connsiteY568" fmla="*/ 8345 h 10000"/>
                  <a:gd name="connsiteX569" fmla="*/ 1628 w 10000"/>
                  <a:gd name="connsiteY569" fmla="*/ 8367 h 10000"/>
                  <a:gd name="connsiteX570" fmla="*/ 1620 w 10000"/>
                  <a:gd name="connsiteY570" fmla="*/ 8372 h 10000"/>
                  <a:gd name="connsiteX571" fmla="*/ 1584 w 10000"/>
                  <a:gd name="connsiteY571" fmla="*/ 8394 h 10000"/>
                  <a:gd name="connsiteX572" fmla="*/ 1554 w 10000"/>
                  <a:gd name="connsiteY572" fmla="*/ 8417 h 10000"/>
                  <a:gd name="connsiteX573" fmla="*/ 1529 w 10000"/>
                  <a:gd name="connsiteY573" fmla="*/ 8417 h 10000"/>
                  <a:gd name="connsiteX574" fmla="*/ 1515 w 10000"/>
                  <a:gd name="connsiteY574" fmla="*/ 8408 h 10000"/>
                  <a:gd name="connsiteX575" fmla="*/ 1507 w 10000"/>
                  <a:gd name="connsiteY575" fmla="*/ 8394 h 10000"/>
                  <a:gd name="connsiteX576" fmla="*/ 1479 w 10000"/>
                  <a:gd name="connsiteY576" fmla="*/ 8367 h 10000"/>
                  <a:gd name="connsiteX577" fmla="*/ 1457 w 10000"/>
                  <a:gd name="connsiteY577" fmla="*/ 8385 h 10000"/>
                  <a:gd name="connsiteX578" fmla="*/ 1432 w 10000"/>
                  <a:gd name="connsiteY578" fmla="*/ 8385 h 10000"/>
                  <a:gd name="connsiteX579" fmla="*/ 1418 w 10000"/>
                  <a:gd name="connsiteY579" fmla="*/ 8372 h 10000"/>
                  <a:gd name="connsiteX580" fmla="*/ 1399 w 10000"/>
                  <a:gd name="connsiteY580" fmla="*/ 8358 h 10000"/>
                  <a:gd name="connsiteX581" fmla="*/ 1369 w 10000"/>
                  <a:gd name="connsiteY581" fmla="*/ 8340 h 10000"/>
                  <a:gd name="connsiteX582" fmla="*/ 1355 w 10000"/>
                  <a:gd name="connsiteY582" fmla="*/ 8327 h 10000"/>
                  <a:gd name="connsiteX583" fmla="*/ 1347 w 10000"/>
                  <a:gd name="connsiteY583" fmla="*/ 8318 h 10000"/>
                  <a:gd name="connsiteX584" fmla="*/ 1330 w 10000"/>
                  <a:gd name="connsiteY584" fmla="*/ 8304 h 10000"/>
                  <a:gd name="connsiteX585" fmla="*/ 1319 w 10000"/>
                  <a:gd name="connsiteY585" fmla="*/ 8290 h 10000"/>
                  <a:gd name="connsiteX586" fmla="*/ 1297 w 10000"/>
                  <a:gd name="connsiteY586" fmla="*/ 8272 h 10000"/>
                  <a:gd name="connsiteX587" fmla="*/ 1289 w 10000"/>
                  <a:gd name="connsiteY587" fmla="*/ 8263 h 10000"/>
                  <a:gd name="connsiteX588" fmla="*/ 1280 w 10000"/>
                  <a:gd name="connsiteY588" fmla="*/ 8250 h 10000"/>
                  <a:gd name="connsiteX589" fmla="*/ 1264 w 10000"/>
                  <a:gd name="connsiteY589" fmla="*/ 8236 h 10000"/>
                  <a:gd name="connsiteX590" fmla="*/ 1256 w 10000"/>
                  <a:gd name="connsiteY590" fmla="*/ 8232 h 10000"/>
                  <a:gd name="connsiteX591" fmla="*/ 1247 w 10000"/>
                  <a:gd name="connsiteY591" fmla="*/ 8223 h 10000"/>
                  <a:gd name="connsiteX592" fmla="*/ 1233 w 10000"/>
                  <a:gd name="connsiteY592" fmla="*/ 8209 h 10000"/>
                  <a:gd name="connsiteX593" fmla="*/ 1222 w 10000"/>
                  <a:gd name="connsiteY593" fmla="*/ 8200 h 10000"/>
                  <a:gd name="connsiteX594" fmla="*/ 1206 w 10000"/>
                  <a:gd name="connsiteY594" fmla="*/ 8196 h 10000"/>
                  <a:gd name="connsiteX595" fmla="*/ 1192 w 10000"/>
                  <a:gd name="connsiteY595" fmla="*/ 8196 h 10000"/>
                  <a:gd name="connsiteX596" fmla="*/ 1167 w 10000"/>
                  <a:gd name="connsiteY596" fmla="*/ 8200 h 10000"/>
                  <a:gd name="connsiteX597" fmla="*/ 1137 w 10000"/>
                  <a:gd name="connsiteY597" fmla="*/ 8223 h 10000"/>
                  <a:gd name="connsiteX598" fmla="*/ 1126 w 10000"/>
                  <a:gd name="connsiteY598" fmla="*/ 8232 h 10000"/>
                  <a:gd name="connsiteX599" fmla="*/ 1109 w 10000"/>
                  <a:gd name="connsiteY599" fmla="*/ 8232 h 10000"/>
                  <a:gd name="connsiteX600" fmla="*/ 1087 w 10000"/>
                  <a:gd name="connsiteY600" fmla="*/ 8236 h 10000"/>
                  <a:gd name="connsiteX601" fmla="*/ 1071 w 10000"/>
                  <a:gd name="connsiteY601" fmla="*/ 8232 h 10000"/>
                  <a:gd name="connsiteX602" fmla="*/ 1071 w 10000"/>
                  <a:gd name="connsiteY602" fmla="*/ 8214 h 10000"/>
                  <a:gd name="connsiteX603" fmla="*/ 1062 w 10000"/>
                  <a:gd name="connsiteY603" fmla="*/ 8196 h 10000"/>
                  <a:gd name="connsiteX604" fmla="*/ 1057 w 10000"/>
                  <a:gd name="connsiteY604" fmla="*/ 8173 h 10000"/>
                  <a:gd name="connsiteX605" fmla="*/ 1049 w 10000"/>
                  <a:gd name="connsiteY605" fmla="*/ 8128 h 10000"/>
                  <a:gd name="connsiteX606" fmla="*/ 1040 w 10000"/>
                  <a:gd name="connsiteY606" fmla="*/ 8101 h 10000"/>
                  <a:gd name="connsiteX607" fmla="*/ 1040 w 10000"/>
                  <a:gd name="connsiteY607" fmla="*/ 8088 h 10000"/>
                  <a:gd name="connsiteX608" fmla="*/ 1032 w 10000"/>
                  <a:gd name="connsiteY608" fmla="*/ 8065 h 10000"/>
                  <a:gd name="connsiteX609" fmla="*/ 1024 w 10000"/>
                  <a:gd name="connsiteY609" fmla="*/ 7997 h 10000"/>
                  <a:gd name="connsiteX610" fmla="*/ 1024 w 10000"/>
                  <a:gd name="connsiteY610" fmla="*/ 7970 h 10000"/>
                  <a:gd name="connsiteX611" fmla="*/ 1015 w 10000"/>
                  <a:gd name="connsiteY611" fmla="*/ 7930 h 10000"/>
                  <a:gd name="connsiteX612" fmla="*/ 1013 w 10000"/>
                  <a:gd name="connsiteY612" fmla="*/ 7885 h 10000"/>
                  <a:gd name="connsiteX613" fmla="*/ 1004 w 10000"/>
                  <a:gd name="connsiteY613" fmla="*/ 7866 h 10000"/>
                  <a:gd name="connsiteX614" fmla="*/ 853 w 10000"/>
                  <a:gd name="connsiteY614" fmla="*/ 7948 h 10000"/>
                  <a:gd name="connsiteX615" fmla="*/ 811 w 10000"/>
                  <a:gd name="connsiteY615" fmla="*/ 7844 h 10000"/>
                  <a:gd name="connsiteX616" fmla="*/ 811 w 10000"/>
                  <a:gd name="connsiteY616" fmla="*/ 7799 h 10000"/>
                  <a:gd name="connsiteX617" fmla="*/ 814 w 10000"/>
                  <a:gd name="connsiteY617" fmla="*/ 7736 h 10000"/>
                  <a:gd name="connsiteX618" fmla="*/ 740 w 10000"/>
                  <a:gd name="connsiteY618" fmla="*/ 7578 h 10000"/>
                  <a:gd name="connsiteX619" fmla="*/ 571 w 10000"/>
                  <a:gd name="connsiteY619" fmla="*/ 7447 h 10000"/>
                  <a:gd name="connsiteX620" fmla="*/ 530 w 10000"/>
                  <a:gd name="connsiteY620" fmla="*/ 7772 h 10000"/>
                  <a:gd name="connsiteX621" fmla="*/ 502 w 10000"/>
                  <a:gd name="connsiteY621" fmla="*/ 7763 h 10000"/>
                  <a:gd name="connsiteX622" fmla="*/ 491 w 10000"/>
                  <a:gd name="connsiteY622" fmla="*/ 7826 h 10000"/>
                  <a:gd name="connsiteX623" fmla="*/ 483 w 10000"/>
                  <a:gd name="connsiteY623" fmla="*/ 7830 h 10000"/>
                  <a:gd name="connsiteX624" fmla="*/ 469 w 10000"/>
                  <a:gd name="connsiteY624" fmla="*/ 7839 h 10000"/>
                  <a:gd name="connsiteX625" fmla="*/ 453 w 10000"/>
                  <a:gd name="connsiteY625" fmla="*/ 7830 h 10000"/>
                  <a:gd name="connsiteX626" fmla="*/ 442 w 10000"/>
                  <a:gd name="connsiteY626" fmla="*/ 7826 h 10000"/>
                  <a:gd name="connsiteX627" fmla="*/ 425 w 10000"/>
                  <a:gd name="connsiteY627" fmla="*/ 7826 h 10000"/>
                  <a:gd name="connsiteX628" fmla="*/ 403 w 10000"/>
                  <a:gd name="connsiteY628" fmla="*/ 7826 h 10000"/>
                  <a:gd name="connsiteX629" fmla="*/ 378 w 10000"/>
                  <a:gd name="connsiteY629" fmla="*/ 7817 h 10000"/>
                  <a:gd name="connsiteX630" fmla="*/ 356 w 10000"/>
                  <a:gd name="connsiteY630" fmla="*/ 7817 h 10000"/>
                  <a:gd name="connsiteX631" fmla="*/ 331 w 10000"/>
                  <a:gd name="connsiteY631" fmla="*/ 7817 h 10000"/>
                  <a:gd name="connsiteX632" fmla="*/ 315 w 10000"/>
                  <a:gd name="connsiteY632" fmla="*/ 7830 h 10000"/>
                  <a:gd name="connsiteX633" fmla="*/ 290 w 10000"/>
                  <a:gd name="connsiteY633" fmla="*/ 7853 h 10000"/>
                  <a:gd name="connsiteX634" fmla="*/ 248 w 10000"/>
                  <a:gd name="connsiteY634" fmla="*/ 7659 h 10000"/>
                  <a:gd name="connsiteX635" fmla="*/ 298 w 10000"/>
                  <a:gd name="connsiteY635" fmla="*/ 7379 h 10000"/>
                  <a:gd name="connsiteX636" fmla="*/ 290 w 10000"/>
                  <a:gd name="connsiteY636" fmla="*/ 7312 h 10000"/>
                  <a:gd name="connsiteX637" fmla="*/ 284 w 10000"/>
                  <a:gd name="connsiteY637" fmla="*/ 7253 h 10000"/>
                  <a:gd name="connsiteX638" fmla="*/ 301 w 10000"/>
                  <a:gd name="connsiteY638" fmla="*/ 7226 h 10000"/>
                  <a:gd name="connsiteX639" fmla="*/ 315 w 10000"/>
                  <a:gd name="connsiteY639" fmla="*/ 7199 h 10000"/>
                  <a:gd name="connsiteX640" fmla="*/ 323 w 10000"/>
                  <a:gd name="connsiteY640" fmla="*/ 7158 h 10000"/>
                  <a:gd name="connsiteX641" fmla="*/ 317 w 10000"/>
                  <a:gd name="connsiteY641" fmla="*/ 7140 h 10000"/>
                  <a:gd name="connsiteX642" fmla="*/ 168 w 10000"/>
                  <a:gd name="connsiteY642" fmla="*/ 6892 h 10000"/>
                  <a:gd name="connsiteX643" fmla="*/ 80 w 10000"/>
                  <a:gd name="connsiteY643" fmla="*/ 6802 h 10000"/>
                  <a:gd name="connsiteX644" fmla="*/ 143 w 10000"/>
                  <a:gd name="connsiteY644" fmla="*/ 6707 h 10000"/>
                  <a:gd name="connsiteX645" fmla="*/ 63 w 10000"/>
                  <a:gd name="connsiteY645" fmla="*/ 6549 h 10000"/>
                  <a:gd name="connsiteX646" fmla="*/ 41 w 10000"/>
                  <a:gd name="connsiteY646" fmla="*/ 6500 h 10000"/>
                  <a:gd name="connsiteX647" fmla="*/ 201 w 10000"/>
                  <a:gd name="connsiteY647" fmla="*/ 6274 h 10000"/>
                  <a:gd name="connsiteX648" fmla="*/ 143 w 10000"/>
                  <a:gd name="connsiteY648" fmla="*/ 6184 h 10000"/>
                  <a:gd name="connsiteX649" fmla="*/ 152 w 10000"/>
                  <a:gd name="connsiteY649" fmla="*/ 6148 h 10000"/>
                  <a:gd name="connsiteX650" fmla="*/ 163 w 10000"/>
                  <a:gd name="connsiteY650" fmla="*/ 6107 h 10000"/>
                  <a:gd name="connsiteX651" fmla="*/ 229 w 10000"/>
                  <a:gd name="connsiteY651" fmla="*/ 5895 h 10000"/>
                  <a:gd name="connsiteX652" fmla="*/ 251 w 10000"/>
                  <a:gd name="connsiteY652" fmla="*/ 5805 h 10000"/>
                  <a:gd name="connsiteX653" fmla="*/ 251 w 10000"/>
                  <a:gd name="connsiteY653" fmla="*/ 5778 h 10000"/>
                  <a:gd name="connsiteX654" fmla="*/ 248 w 10000"/>
                  <a:gd name="connsiteY654" fmla="*/ 5733 h 10000"/>
                  <a:gd name="connsiteX655" fmla="*/ 212 w 10000"/>
                  <a:gd name="connsiteY655" fmla="*/ 5602 h 10000"/>
                  <a:gd name="connsiteX656" fmla="*/ 177 w 10000"/>
                  <a:gd name="connsiteY656" fmla="*/ 5521 h 10000"/>
                  <a:gd name="connsiteX657" fmla="*/ 33 w 10000"/>
                  <a:gd name="connsiteY657" fmla="*/ 5503 h 10000"/>
                  <a:gd name="connsiteX658" fmla="*/ 0 w 10000"/>
                  <a:gd name="connsiteY658" fmla="*/ 5219 h 10000"/>
                  <a:gd name="connsiteX659" fmla="*/ 188 w 10000"/>
                  <a:gd name="connsiteY659" fmla="*/ 5219 h 10000"/>
                  <a:gd name="connsiteX660" fmla="*/ 201 w 10000"/>
                  <a:gd name="connsiteY660" fmla="*/ 5210 h 10000"/>
                  <a:gd name="connsiteX661" fmla="*/ 251 w 10000"/>
                  <a:gd name="connsiteY661" fmla="*/ 5169 h 10000"/>
                  <a:gd name="connsiteX662" fmla="*/ 444 w 10000"/>
                  <a:gd name="connsiteY662" fmla="*/ 4984 h 10000"/>
                  <a:gd name="connsiteX663" fmla="*/ 510 w 10000"/>
                  <a:gd name="connsiteY663" fmla="*/ 4723 h 10000"/>
                  <a:gd name="connsiteX664" fmla="*/ 574 w 10000"/>
                  <a:gd name="connsiteY664" fmla="*/ 4272 h 10000"/>
                  <a:gd name="connsiteX665" fmla="*/ 723 w 10000"/>
                  <a:gd name="connsiteY665" fmla="*/ 4078 h 10000"/>
                  <a:gd name="connsiteX666" fmla="*/ 723 w 10000"/>
                  <a:gd name="connsiteY666" fmla="*/ 4023 h 10000"/>
                  <a:gd name="connsiteX667" fmla="*/ 723 w 10000"/>
                  <a:gd name="connsiteY667" fmla="*/ 3983 h 10000"/>
                  <a:gd name="connsiteX668" fmla="*/ 723 w 10000"/>
                  <a:gd name="connsiteY668" fmla="*/ 3771 h 10000"/>
                  <a:gd name="connsiteX669" fmla="*/ 731 w 10000"/>
                  <a:gd name="connsiteY669" fmla="*/ 3442 h 10000"/>
                  <a:gd name="connsiteX670" fmla="*/ 806 w 10000"/>
                  <a:gd name="connsiteY670" fmla="*/ 3392 h 10000"/>
                  <a:gd name="connsiteX671" fmla="*/ 988 w 10000"/>
                  <a:gd name="connsiteY671" fmla="*/ 3712 h 10000"/>
                  <a:gd name="connsiteX672" fmla="*/ 1013 w 10000"/>
                  <a:gd name="connsiteY672" fmla="*/ 3699 h 10000"/>
                  <a:gd name="connsiteX673" fmla="*/ 1120 w 10000"/>
                  <a:gd name="connsiteY673" fmla="*/ 3631 h 10000"/>
                  <a:gd name="connsiteX674" fmla="*/ 1206 w 10000"/>
                  <a:gd name="connsiteY674" fmla="*/ 3627 h 10000"/>
                  <a:gd name="connsiteX675" fmla="*/ 1264 w 10000"/>
                  <a:gd name="connsiteY675" fmla="*/ 3599 h 10000"/>
                  <a:gd name="connsiteX676" fmla="*/ 1322 w 10000"/>
                  <a:gd name="connsiteY676" fmla="*/ 3627 h 10000"/>
                  <a:gd name="connsiteX677" fmla="*/ 1327 w 10000"/>
                  <a:gd name="connsiteY677" fmla="*/ 3645 h 10000"/>
                  <a:gd name="connsiteX678" fmla="*/ 1344 w 10000"/>
                  <a:gd name="connsiteY678" fmla="*/ 3739 h 10000"/>
                  <a:gd name="connsiteX679" fmla="*/ 1344 w 10000"/>
                  <a:gd name="connsiteY679" fmla="*/ 3775 h 10000"/>
                  <a:gd name="connsiteX680" fmla="*/ 1338 w 10000"/>
                  <a:gd name="connsiteY680" fmla="*/ 3784 h 10000"/>
                  <a:gd name="connsiteX681" fmla="*/ 1338 w 10000"/>
                  <a:gd name="connsiteY681" fmla="*/ 3829 h 10000"/>
                  <a:gd name="connsiteX682" fmla="*/ 1352 w 10000"/>
                  <a:gd name="connsiteY682" fmla="*/ 3852 h 10000"/>
                  <a:gd name="connsiteX683" fmla="*/ 1407 w 10000"/>
                  <a:gd name="connsiteY683" fmla="*/ 3866 h 10000"/>
                  <a:gd name="connsiteX684" fmla="*/ 1440 w 10000"/>
                  <a:gd name="connsiteY684" fmla="*/ 3870 h 10000"/>
                  <a:gd name="connsiteX685" fmla="*/ 1600 w 10000"/>
                  <a:gd name="connsiteY685" fmla="*/ 3857 h 10000"/>
                  <a:gd name="connsiteX686" fmla="*/ 1664 w 10000"/>
                  <a:gd name="connsiteY686" fmla="*/ 3911 h 10000"/>
                  <a:gd name="connsiteX687" fmla="*/ 1700 w 10000"/>
                  <a:gd name="connsiteY687" fmla="*/ 3933 h 10000"/>
                  <a:gd name="connsiteX688" fmla="*/ 1752 w 10000"/>
                  <a:gd name="connsiteY688" fmla="*/ 3947 h 10000"/>
                  <a:gd name="connsiteX689" fmla="*/ 1777 w 10000"/>
                  <a:gd name="connsiteY689" fmla="*/ 3947 h 10000"/>
                  <a:gd name="connsiteX690" fmla="*/ 1813 w 10000"/>
                  <a:gd name="connsiteY690" fmla="*/ 3929 h 10000"/>
                  <a:gd name="connsiteX691" fmla="*/ 1841 w 10000"/>
                  <a:gd name="connsiteY691" fmla="*/ 3933 h 10000"/>
                  <a:gd name="connsiteX692" fmla="*/ 1882 w 10000"/>
                  <a:gd name="connsiteY692" fmla="*/ 3969 h 10000"/>
                  <a:gd name="connsiteX693" fmla="*/ 1940 w 10000"/>
                  <a:gd name="connsiteY693" fmla="*/ 3933 h 10000"/>
                  <a:gd name="connsiteX694" fmla="*/ 1956 w 10000"/>
                  <a:gd name="connsiteY694" fmla="*/ 3920 h 10000"/>
                  <a:gd name="connsiteX695" fmla="*/ 1981 w 10000"/>
                  <a:gd name="connsiteY695" fmla="*/ 3929 h 10000"/>
                  <a:gd name="connsiteX696" fmla="*/ 2058 w 10000"/>
                  <a:gd name="connsiteY696" fmla="*/ 3974 h 10000"/>
                  <a:gd name="connsiteX697" fmla="*/ 2163 w 10000"/>
                  <a:gd name="connsiteY697" fmla="*/ 4051 h 10000"/>
                  <a:gd name="connsiteX698" fmla="*/ 2174 w 10000"/>
                  <a:gd name="connsiteY698" fmla="*/ 4055 h 10000"/>
                  <a:gd name="connsiteX699" fmla="*/ 2183 w 10000"/>
                  <a:gd name="connsiteY699" fmla="*/ 4064 h 10000"/>
                  <a:gd name="connsiteX700" fmla="*/ 2183 w 10000"/>
                  <a:gd name="connsiteY700" fmla="*/ 3581 h 10000"/>
                  <a:gd name="connsiteX701" fmla="*/ 2183 w 10000"/>
                  <a:gd name="connsiteY701" fmla="*/ 3527 h 10000"/>
                  <a:gd name="connsiteX702" fmla="*/ 2180 w 10000"/>
                  <a:gd name="connsiteY702" fmla="*/ 3460 h 10000"/>
                  <a:gd name="connsiteX703" fmla="*/ 2365 w 10000"/>
                  <a:gd name="connsiteY703" fmla="*/ 3455 h 10000"/>
                  <a:gd name="connsiteX704" fmla="*/ 2448 w 10000"/>
                  <a:gd name="connsiteY704" fmla="*/ 3446 h 10000"/>
                  <a:gd name="connsiteX705" fmla="*/ 2494 w 10000"/>
                  <a:gd name="connsiteY705" fmla="*/ 3554 h 10000"/>
                  <a:gd name="connsiteX706" fmla="*/ 2525 w 10000"/>
                  <a:gd name="connsiteY706" fmla="*/ 3613 h 10000"/>
                  <a:gd name="connsiteX707" fmla="*/ 2550 w 10000"/>
                  <a:gd name="connsiteY707" fmla="*/ 3618 h 10000"/>
                  <a:gd name="connsiteX708" fmla="*/ 2630 w 10000"/>
                  <a:gd name="connsiteY708" fmla="*/ 3640 h 10000"/>
                  <a:gd name="connsiteX709" fmla="*/ 2663 w 10000"/>
                  <a:gd name="connsiteY709" fmla="*/ 3667 h 10000"/>
                  <a:gd name="connsiteX710" fmla="*/ 2704 w 10000"/>
                  <a:gd name="connsiteY710" fmla="*/ 3726 h 10000"/>
                  <a:gd name="connsiteX711" fmla="*/ 2762 w 10000"/>
                  <a:gd name="connsiteY711" fmla="*/ 3802 h 10000"/>
                  <a:gd name="connsiteX712" fmla="*/ 2784 w 10000"/>
                  <a:gd name="connsiteY712" fmla="*/ 3829 h 10000"/>
                  <a:gd name="connsiteX713" fmla="*/ 2815 w 10000"/>
                  <a:gd name="connsiteY713" fmla="*/ 3879 h 10000"/>
                  <a:gd name="connsiteX714" fmla="*/ 2859 w 10000"/>
                  <a:gd name="connsiteY714" fmla="*/ 3748 h 10000"/>
                  <a:gd name="connsiteX715" fmla="*/ 2856 w 10000"/>
                  <a:gd name="connsiteY715" fmla="*/ 3726 h 10000"/>
                  <a:gd name="connsiteX716" fmla="*/ 2848 w 10000"/>
                  <a:gd name="connsiteY716" fmla="*/ 3712 h 10000"/>
                  <a:gd name="connsiteX717" fmla="*/ 2848 w 10000"/>
                  <a:gd name="connsiteY717" fmla="*/ 3685 h 10000"/>
                  <a:gd name="connsiteX718" fmla="*/ 2873 w 10000"/>
                  <a:gd name="connsiteY718" fmla="*/ 3613 h 10000"/>
                  <a:gd name="connsiteX719" fmla="*/ 2886 w 10000"/>
                  <a:gd name="connsiteY719" fmla="*/ 3604 h 10000"/>
                  <a:gd name="connsiteX720" fmla="*/ 2922 w 10000"/>
                  <a:gd name="connsiteY720" fmla="*/ 3654 h 10000"/>
                  <a:gd name="connsiteX721" fmla="*/ 2947 w 10000"/>
                  <a:gd name="connsiteY721" fmla="*/ 3654 h 10000"/>
                  <a:gd name="connsiteX722" fmla="*/ 2953 w 10000"/>
                  <a:gd name="connsiteY722" fmla="*/ 3613 h 10000"/>
                  <a:gd name="connsiteX723" fmla="*/ 2975 w 10000"/>
                  <a:gd name="connsiteY723" fmla="*/ 3581 h 10000"/>
                  <a:gd name="connsiteX724" fmla="*/ 2975 w 10000"/>
                  <a:gd name="connsiteY724" fmla="*/ 3523 h 10000"/>
                  <a:gd name="connsiteX725" fmla="*/ 3024 w 10000"/>
                  <a:gd name="connsiteY725" fmla="*/ 3406 h 10000"/>
                  <a:gd name="connsiteX726" fmla="*/ 3027 w 10000"/>
                  <a:gd name="connsiteY726" fmla="*/ 3383 h 10000"/>
                  <a:gd name="connsiteX727" fmla="*/ 3027 w 10000"/>
                  <a:gd name="connsiteY727" fmla="*/ 3342 h 10000"/>
                  <a:gd name="connsiteX728" fmla="*/ 3019 w 10000"/>
                  <a:gd name="connsiteY728" fmla="*/ 3315 h 10000"/>
                  <a:gd name="connsiteX729" fmla="*/ 3002 w 10000"/>
                  <a:gd name="connsiteY729" fmla="*/ 3302 h 10000"/>
                  <a:gd name="connsiteX730" fmla="*/ 2977 w 10000"/>
                  <a:gd name="connsiteY730" fmla="*/ 3302 h 10000"/>
                  <a:gd name="connsiteX731" fmla="*/ 2969 w 10000"/>
                  <a:gd name="connsiteY731" fmla="*/ 3297 h 10000"/>
                  <a:gd name="connsiteX732" fmla="*/ 2966 w 10000"/>
                  <a:gd name="connsiteY732" fmla="*/ 3166 h 10000"/>
                  <a:gd name="connsiteX733" fmla="*/ 2966 w 10000"/>
                  <a:gd name="connsiteY733" fmla="*/ 3144 h 10000"/>
                  <a:gd name="connsiteX734" fmla="*/ 2969 w 10000"/>
                  <a:gd name="connsiteY734" fmla="*/ 3139 h 10000"/>
                  <a:gd name="connsiteX735" fmla="*/ 3129 w 10000"/>
                  <a:gd name="connsiteY735" fmla="*/ 3130 h 10000"/>
                  <a:gd name="connsiteX736" fmla="*/ 3140 w 10000"/>
                  <a:gd name="connsiteY736" fmla="*/ 3081 h 10000"/>
                  <a:gd name="connsiteX737" fmla="*/ 3148 w 10000"/>
                  <a:gd name="connsiteY737" fmla="*/ 3009 h 10000"/>
                  <a:gd name="connsiteX738" fmla="*/ 3159 w 10000"/>
                  <a:gd name="connsiteY738" fmla="*/ 2995 h 10000"/>
                  <a:gd name="connsiteX739" fmla="*/ 3187 w 10000"/>
                  <a:gd name="connsiteY739" fmla="*/ 2995 h 10000"/>
                  <a:gd name="connsiteX740" fmla="*/ 3212 w 10000"/>
                  <a:gd name="connsiteY740" fmla="*/ 3013 h 10000"/>
                  <a:gd name="connsiteX741" fmla="*/ 3217 w 10000"/>
                  <a:gd name="connsiteY741" fmla="*/ 3000 h 10000"/>
                  <a:gd name="connsiteX742" fmla="*/ 3226 w 10000"/>
                  <a:gd name="connsiteY742" fmla="*/ 2972 h 10000"/>
                  <a:gd name="connsiteX743" fmla="*/ 3353 w 10000"/>
                  <a:gd name="connsiteY743" fmla="*/ 2968 h 10000"/>
                  <a:gd name="connsiteX744" fmla="*/ 3369 w 10000"/>
                  <a:gd name="connsiteY744" fmla="*/ 2864 h 10000"/>
                  <a:gd name="connsiteX745" fmla="*/ 3377 w 10000"/>
                  <a:gd name="connsiteY745" fmla="*/ 2842 h 10000"/>
                  <a:gd name="connsiteX746" fmla="*/ 3405 w 10000"/>
                  <a:gd name="connsiteY746" fmla="*/ 2828 h 10000"/>
                  <a:gd name="connsiteX747" fmla="*/ 3413 w 10000"/>
                  <a:gd name="connsiteY747" fmla="*/ 2815 h 10000"/>
                  <a:gd name="connsiteX748" fmla="*/ 3444 w 10000"/>
                  <a:gd name="connsiteY748" fmla="*/ 2697 h 10000"/>
                  <a:gd name="connsiteX749" fmla="*/ 3441 w 10000"/>
                  <a:gd name="connsiteY749" fmla="*/ 2670 h 10000"/>
                  <a:gd name="connsiteX750" fmla="*/ 3458 w 10000"/>
                  <a:gd name="connsiteY750" fmla="*/ 2652 h 10000"/>
                  <a:gd name="connsiteX751" fmla="*/ 3466 w 10000"/>
                  <a:gd name="connsiteY751" fmla="*/ 2630 h 10000"/>
                  <a:gd name="connsiteX752" fmla="*/ 3524 w 10000"/>
                  <a:gd name="connsiteY752" fmla="*/ 2553 h 10000"/>
                  <a:gd name="connsiteX753" fmla="*/ 3546 w 10000"/>
                  <a:gd name="connsiteY753" fmla="*/ 2589 h 10000"/>
                  <a:gd name="connsiteX754" fmla="*/ 3562 w 10000"/>
                  <a:gd name="connsiteY754" fmla="*/ 2603 h 10000"/>
                  <a:gd name="connsiteX755" fmla="*/ 3571 w 10000"/>
                  <a:gd name="connsiteY755" fmla="*/ 2607 h 10000"/>
                  <a:gd name="connsiteX756" fmla="*/ 3579 w 10000"/>
                  <a:gd name="connsiteY756" fmla="*/ 2603 h 10000"/>
                  <a:gd name="connsiteX757" fmla="*/ 3582 w 10000"/>
                  <a:gd name="connsiteY757" fmla="*/ 2594 h 10000"/>
                  <a:gd name="connsiteX758" fmla="*/ 3595 w 10000"/>
                  <a:gd name="connsiteY758" fmla="*/ 2553 h 10000"/>
                  <a:gd name="connsiteX759" fmla="*/ 3604 w 10000"/>
                  <a:gd name="connsiteY759" fmla="*/ 2508 h 10000"/>
                  <a:gd name="connsiteX760" fmla="*/ 3607 w 10000"/>
                  <a:gd name="connsiteY760" fmla="*/ 2485 h 10000"/>
                  <a:gd name="connsiteX761" fmla="*/ 3651 w 10000"/>
                  <a:gd name="connsiteY761" fmla="*/ 2463 h 10000"/>
                  <a:gd name="connsiteX762" fmla="*/ 3667 w 10000"/>
                  <a:gd name="connsiteY762" fmla="*/ 2445 h 10000"/>
                  <a:gd name="connsiteX763" fmla="*/ 3678 w 10000"/>
                  <a:gd name="connsiteY763" fmla="*/ 2431 h 10000"/>
                  <a:gd name="connsiteX764" fmla="*/ 3692 w 10000"/>
                  <a:gd name="connsiteY764" fmla="*/ 2431 h 10000"/>
                  <a:gd name="connsiteX765" fmla="*/ 3717 w 10000"/>
                  <a:gd name="connsiteY765" fmla="*/ 2445 h 10000"/>
                  <a:gd name="connsiteX766" fmla="*/ 3731 w 10000"/>
                  <a:gd name="connsiteY766" fmla="*/ 2445 h 10000"/>
                  <a:gd name="connsiteX767" fmla="*/ 3731 w 10000"/>
                  <a:gd name="connsiteY767" fmla="*/ 2355 h 10000"/>
                  <a:gd name="connsiteX768" fmla="*/ 3678 w 10000"/>
                  <a:gd name="connsiteY768" fmla="*/ 2260 h 10000"/>
                  <a:gd name="connsiteX769" fmla="*/ 3711 w 10000"/>
                  <a:gd name="connsiteY769" fmla="*/ 2246 h 10000"/>
                  <a:gd name="connsiteX770" fmla="*/ 3684 w 10000"/>
                  <a:gd name="connsiteY770" fmla="*/ 2066 h 10000"/>
                  <a:gd name="connsiteX771" fmla="*/ 3662 w 10000"/>
                  <a:gd name="connsiteY771" fmla="*/ 1985 h 10000"/>
                  <a:gd name="connsiteX772" fmla="*/ 3670 w 10000"/>
                  <a:gd name="connsiteY772" fmla="*/ 1908 h 10000"/>
                  <a:gd name="connsiteX773" fmla="*/ 3700 w 10000"/>
                  <a:gd name="connsiteY773" fmla="*/ 1903 h 10000"/>
                  <a:gd name="connsiteX774" fmla="*/ 3739 w 10000"/>
                  <a:gd name="connsiteY774" fmla="*/ 1876 h 10000"/>
                  <a:gd name="connsiteX775" fmla="*/ 3805 w 10000"/>
                  <a:gd name="connsiteY775" fmla="*/ 1791 h 10000"/>
                  <a:gd name="connsiteX776" fmla="*/ 3852 w 10000"/>
                  <a:gd name="connsiteY776" fmla="*/ 1710 h 10000"/>
                  <a:gd name="connsiteX777" fmla="*/ 3852 w 10000"/>
                  <a:gd name="connsiteY777" fmla="*/ 1642 h 10000"/>
                  <a:gd name="connsiteX778" fmla="*/ 3797 w 10000"/>
                  <a:gd name="connsiteY778" fmla="*/ 1619 h 10000"/>
                  <a:gd name="connsiteX779" fmla="*/ 3780 w 10000"/>
                  <a:gd name="connsiteY779" fmla="*/ 1552 h 10000"/>
                  <a:gd name="connsiteX780" fmla="*/ 3827 w 10000"/>
                  <a:gd name="connsiteY780" fmla="*/ 1547 h 10000"/>
                  <a:gd name="connsiteX781" fmla="*/ 3827 w 10000"/>
                  <a:gd name="connsiteY781" fmla="*/ 1340 h 10000"/>
                  <a:gd name="connsiteX782" fmla="*/ 3750 w 10000"/>
                  <a:gd name="connsiteY782" fmla="*/ 1313 h 10000"/>
                  <a:gd name="connsiteX783" fmla="*/ 3767 w 10000"/>
                  <a:gd name="connsiteY783" fmla="*/ 1155 h 10000"/>
                  <a:gd name="connsiteX784" fmla="*/ 3637 w 10000"/>
                  <a:gd name="connsiteY784" fmla="*/ 1159 h 10000"/>
                  <a:gd name="connsiteX785" fmla="*/ 3582 w 10000"/>
                  <a:gd name="connsiteY785" fmla="*/ 983 h 10000"/>
                  <a:gd name="connsiteX786" fmla="*/ 3554 w 10000"/>
                  <a:gd name="connsiteY786" fmla="*/ 983 h 10000"/>
                  <a:gd name="connsiteX787" fmla="*/ 3562 w 10000"/>
                  <a:gd name="connsiteY787" fmla="*/ 871 h 10000"/>
                  <a:gd name="connsiteX788" fmla="*/ 3557 w 10000"/>
                  <a:gd name="connsiteY788" fmla="*/ 839 h 10000"/>
                  <a:gd name="connsiteX789" fmla="*/ 3532 w 10000"/>
                  <a:gd name="connsiteY789" fmla="*/ 812 h 10000"/>
                  <a:gd name="connsiteX790" fmla="*/ 3546 w 10000"/>
                  <a:gd name="connsiteY790" fmla="*/ 785 h 10000"/>
                  <a:gd name="connsiteX791" fmla="*/ 3538 w 10000"/>
                  <a:gd name="connsiteY791" fmla="*/ 744 h 10000"/>
                  <a:gd name="connsiteX792" fmla="*/ 3502 w 10000"/>
                  <a:gd name="connsiteY792" fmla="*/ 627 h 10000"/>
                  <a:gd name="connsiteX793" fmla="*/ 3532 w 10000"/>
                  <a:gd name="connsiteY793" fmla="*/ 600 h 10000"/>
                  <a:gd name="connsiteX794" fmla="*/ 3554 w 10000"/>
                  <a:gd name="connsiteY794" fmla="*/ 618 h 10000"/>
                  <a:gd name="connsiteX795" fmla="*/ 3562 w 10000"/>
                  <a:gd name="connsiteY795" fmla="*/ 627 h 10000"/>
                  <a:gd name="connsiteX796" fmla="*/ 3579 w 10000"/>
                  <a:gd name="connsiteY796" fmla="*/ 627 h 10000"/>
                  <a:gd name="connsiteX797" fmla="*/ 3595 w 10000"/>
                  <a:gd name="connsiteY797" fmla="*/ 604 h 10000"/>
                  <a:gd name="connsiteX798" fmla="*/ 3607 w 10000"/>
                  <a:gd name="connsiteY798" fmla="*/ 555 h 10000"/>
                  <a:gd name="connsiteX799" fmla="*/ 3620 w 10000"/>
                  <a:gd name="connsiteY799" fmla="*/ 573 h 10000"/>
                  <a:gd name="connsiteX800" fmla="*/ 3634 w 10000"/>
                  <a:gd name="connsiteY800" fmla="*/ 474 h 10000"/>
                  <a:gd name="connsiteX801" fmla="*/ 3645 w 10000"/>
                  <a:gd name="connsiteY801" fmla="*/ 456 h 10000"/>
                  <a:gd name="connsiteX802" fmla="*/ 3662 w 10000"/>
                  <a:gd name="connsiteY802" fmla="*/ 442 h 10000"/>
                  <a:gd name="connsiteX803" fmla="*/ 3695 w 10000"/>
                  <a:gd name="connsiteY803" fmla="*/ 469 h 10000"/>
                  <a:gd name="connsiteX804" fmla="*/ 3695 w 10000"/>
                  <a:gd name="connsiteY804" fmla="*/ 343 h 10000"/>
                  <a:gd name="connsiteX805" fmla="*/ 3822 w 10000"/>
                  <a:gd name="connsiteY805" fmla="*/ 352 h 10000"/>
                  <a:gd name="connsiteX806" fmla="*/ 3822 w 10000"/>
                  <a:gd name="connsiteY806" fmla="*/ 262 h 10000"/>
                  <a:gd name="connsiteX807" fmla="*/ 3819 w 10000"/>
                  <a:gd name="connsiteY807" fmla="*/ 248 h 10000"/>
                  <a:gd name="connsiteX808" fmla="*/ 3805 w 10000"/>
                  <a:gd name="connsiteY808" fmla="*/ 235 h 10000"/>
                  <a:gd name="connsiteX809" fmla="*/ 3805 w 10000"/>
                  <a:gd name="connsiteY809" fmla="*/ 113 h 10000"/>
                  <a:gd name="connsiteX810" fmla="*/ 3888 w 10000"/>
                  <a:gd name="connsiteY810" fmla="*/ 126 h 10000"/>
                  <a:gd name="connsiteX811" fmla="*/ 3893 w 10000"/>
                  <a:gd name="connsiteY811" fmla="*/ 68 h 10000"/>
                  <a:gd name="connsiteX812" fmla="*/ 3974 w 10000"/>
                  <a:gd name="connsiteY812" fmla="*/ 99 h 10000"/>
                  <a:gd name="connsiteX813" fmla="*/ 3974 w 10000"/>
                  <a:gd name="connsiteY813" fmla="*/ 185 h 10000"/>
                  <a:gd name="connsiteX814" fmla="*/ 4128 w 10000"/>
                  <a:gd name="connsiteY814" fmla="*/ 180 h 10000"/>
                  <a:gd name="connsiteX815" fmla="*/ 4117 w 10000"/>
                  <a:gd name="connsiteY815" fmla="*/ 0 h 10000"/>
                  <a:gd name="connsiteX816" fmla="*/ 4230 w 10000"/>
                  <a:gd name="connsiteY816" fmla="*/ 0 h 10000"/>
                  <a:gd name="connsiteX817" fmla="*/ 4230 w 10000"/>
                  <a:gd name="connsiteY817" fmla="*/ 221 h 10000"/>
                  <a:gd name="connsiteX818" fmla="*/ 4354 w 10000"/>
                  <a:gd name="connsiteY818" fmla="*/ 221 h 10000"/>
                  <a:gd name="connsiteX819" fmla="*/ 4354 w 10000"/>
                  <a:gd name="connsiteY819" fmla="*/ 316 h 10000"/>
                  <a:gd name="connsiteX820" fmla="*/ 4401 w 10000"/>
                  <a:gd name="connsiteY820" fmla="*/ 325 h 10000"/>
                  <a:gd name="connsiteX821" fmla="*/ 4401 w 10000"/>
                  <a:gd name="connsiteY821" fmla="*/ 379 h 10000"/>
                  <a:gd name="connsiteX822" fmla="*/ 4432 w 10000"/>
                  <a:gd name="connsiteY822" fmla="*/ 383 h 10000"/>
                  <a:gd name="connsiteX823" fmla="*/ 4434 w 10000"/>
                  <a:gd name="connsiteY823" fmla="*/ 510 h 10000"/>
                  <a:gd name="connsiteX824" fmla="*/ 4528 w 10000"/>
                  <a:gd name="connsiteY824" fmla="*/ 514 h 10000"/>
                  <a:gd name="connsiteX825" fmla="*/ 4539 w 10000"/>
                  <a:gd name="connsiteY825" fmla="*/ 528 h 10000"/>
                  <a:gd name="connsiteX826" fmla="*/ 4570 w 10000"/>
                  <a:gd name="connsiteY826" fmla="*/ 469 h 10000"/>
                  <a:gd name="connsiteX827" fmla="*/ 4570 w 10000"/>
                  <a:gd name="connsiteY827" fmla="*/ 370 h 10000"/>
                  <a:gd name="connsiteX828" fmla="*/ 4506 w 10000"/>
                  <a:gd name="connsiteY828" fmla="*/ 343 h 10000"/>
                  <a:gd name="connsiteX829" fmla="*/ 4506 w 10000"/>
                  <a:gd name="connsiteY829" fmla="*/ 226 h 10000"/>
                  <a:gd name="connsiteX830" fmla="*/ 4575 w 10000"/>
                  <a:gd name="connsiteY830" fmla="*/ 212 h 10000"/>
                  <a:gd name="connsiteX831" fmla="*/ 4583 w 10000"/>
                  <a:gd name="connsiteY831" fmla="*/ 140 h 10000"/>
                  <a:gd name="connsiteX832" fmla="*/ 4616 w 10000"/>
                  <a:gd name="connsiteY832" fmla="*/ 131 h 10000"/>
                  <a:gd name="connsiteX833" fmla="*/ 4625 w 10000"/>
                  <a:gd name="connsiteY833" fmla="*/ 90 h 10000"/>
                  <a:gd name="connsiteX834" fmla="*/ 4663 w 10000"/>
                  <a:gd name="connsiteY834" fmla="*/ 90 h 10000"/>
                  <a:gd name="connsiteX835" fmla="*/ 4658 w 10000"/>
                  <a:gd name="connsiteY835" fmla="*/ 41 h 10000"/>
                  <a:gd name="connsiteX836" fmla="*/ 5006 w 10000"/>
                  <a:gd name="connsiteY836" fmla="*/ 41 h 10000"/>
                  <a:gd name="connsiteX837" fmla="*/ 4997 w 10000"/>
                  <a:gd name="connsiteY837" fmla="*/ 140 h 10000"/>
                  <a:gd name="connsiteX838" fmla="*/ 5050 w 10000"/>
                  <a:gd name="connsiteY838" fmla="*/ 140 h 10000"/>
                  <a:gd name="connsiteX839" fmla="*/ 5041 w 10000"/>
                  <a:gd name="connsiteY839" fmla="*/ 433 h 10000"/>
                  <a:gd name="connsiteX840" fmla="*/ 5077 w 10000"/>
                  <a:gd name="connsiteY840" fmla="*/ 433 h 10000"/>
                  <a:gd name="connsiteX841" fmla="*/ 5075 w 10000"/>
                  <a:gd name="connsiteY841" fmla="*/ 406 h 10000"/>
                  <a:gd name="connsiteX842" fmla="*/ 5132 w 10000"/>
                  <a:gd name="connsiteY842" fmla="*/ 442 h 10000"/>
                  <a:gd name="connsiteX843" fmla="*/ 5188 w 10000"/>
                  <a:gd name="connsiteY843" fmla="*/ 429 h 10000"/>
                  <a:gd name="connsiteX844" fmla="*/ 5246 w 10000"/>
                  <a:gd name="connsiteY844" fmla="*/ 487 h 10000"/>
                  <a:gd name="connsiteX845" fmla="*/ 5295 w 10000"/>
                  <a:gd name="connsiteY845" fmla="*/ 469 h 10000"/>
                  <a:gd name="connsiteX846" fmla="*/ 5309 w 10000"/>
                  <a:gd name="connsiteY846" fmla="*/ 654 h 10000"/>
                  <a:gd name="connsiteX847" fmla="*/ 5229 w 10000"/>
                  <a:gd name="connsiteY847" fmla="*/ 758 h 10000"/>
                  <a:gd name="connsiteX848" fmla="*/ 5243 w 10000"/>
                  <a:gd name="connsiteY848" fmla="*/ 843 h 10000"/>
                  <a:gd name="connsiteX849" fmla="*/ 5204 w 10000"/>
                  <a:gd name="connsiteY849" fmla="*/ 889 h 10000"/>
                  <a:gd name="connsiteX850" fmla="*/ 5207 w 10000"/>
                  <a:gd name="connsiteY850" fmla="*/ 893 h 10000"/>
                  <a:gd name="connsiteX851" fmla="*/ 5215 w 10000"/>
                  <a:gd name="connsiteY851" fmla="*/ 907 h 10000"/>
                  <a:gd name="connsiteX852" fmla="*/ 5339 w 10000"/>
                  <a:gd name="connsiteY852" fmla="*/ 916 h 10000"/>
                  <a:gd name="connsiteX853" fmla="*/ 5408 w 10000"/>
                  <a:gd name="connsiteY853" fmla="*/ 916 h 10000"/>
                  <a:gd name="connsiteX854" fmla="*/ 5436 w 10000"/>
                  <a:gd name="connsiteY854" fmla="*/ 920 h 10000"/>
                  <a:gd name="connsiteX855" fmla="*/ 5436 w 10000"/>
                  <a:gd name="connsiteY855" fmla="*/ 889 h 10000"/>
                  <a:gd name="connsiteX856" fmla="*/ 5455 w 10000"/>
                  <a:gd name="connsiteY856" fmla="*/ 889 h 10000"/>
                  <a:gd name="connsiteX857" fmla="*/ 5477 w 10000"/>
                  <a:gd name="connsiteY857" fmla="*/ 916 h 10000"/>
                  <a:gd name="connsiteX858" fmla="*/ 5486 w 10000"/>
                  <a:gd name="connsiteY858" fmla="*/ 947 h 10000"/>
                  <a:gd name="connsiteX859" fmla="*/ 5516 w 10000"/>
                  <a:gd name="connsiteY859" fmla="*/ 997 h 10000"/>
                  <a:gd name="connsiteX860" fmla="*/ 5568 w 10000"/>
                  <a:gd name="connsiteY860" fmla="*/ 1092 h 10000"/>
                  <a:gd name="connsiteX861" fmla="*/ 5585 w 10000"/>
                  <a:gd name="connsiteY861" fmla="*/ 1182 h 10000"/>
                  <a:gd name="connsiteX862" fmla="*/ 5582 w 10000"/>
                  <a:gd name="connsiteY862" fmla="*/ 1218 h 10000"/>
                  <a:gd name="connsiteX863" fmla="*/ 5582 w 10000"/>
                  <a:gd name="connsiteY863" fmla="*/ 1249 h 10000"/>
                  <a:gd name="connsiteX864" fmla="*/ 5637 w 10000"/>
                  <a:gd name="connsiteY864" fmla="*/ 1263 h 10000"/>
                  <a:gd name="connsiteX865" fmla="*/ 5728 w 10000"/>
                  <a:gd name="connsiteY865" fmla="*/ 1222 h 10000"/>
                  <a:gd name="connsiteX866" fmla="*/ 5720 w 10000"/>
                  <a:gd name="connsiteY866" fmla="*/ 1046 h 10000"/>
                  <a:gd name="connsiteX867" fmla="*/ 5726 w 10000"/>
                  <a:gd name="connsiteY867" fmla="*/ 1028 h 10000"/>
                  <a:gd name="connsiteX868" fmla="*/ 5726 w 10000"/>
                  <a:gd name="connsiteY868" fmla="*/ 1010 h 10000"/>
                  <a:gd name="connsiteX869" fmla="*/ 5737 w 10000"/>
                  <a:gd name="connsiteY869" fmla="*/ 1001 h 10000"/>
                  <a:gd name="connsiteX870" fmla="*/ 5742 w 10000"/>
                  <a:gd name="connsiteY870" fmla="*/ 997 h 10000"/>
                  <a:gd name="connsiteX871" fmla="*/ 5814 w 10000"/>
                  <a:gd name="connsiteY871" fmla="*/ 970 h 10000"/>
                  <a:gd name="connsiteX872" fmla="*/ 5875 w 10000"/>
                  <a:gd name="connsiteY872" fmla="*/ 956 h 10000"/>
                  <a:gd name="connsiteX873" fmla="*/ 5866 w 10000"/>
                  <a:gd name="connsiteY873" fmla="*/ 708 h 10000"/>
                  <a:gd name="connsiteX874" fmla="*/ 6220 w 10000"/>
                  <a:gd name="connsiteY874" fmla="*/ 722 h 10000"/>
                  <a:gd name="connsiteX875" fmla="*/ 6363 w 10000"/>
                  <a:gd name="connsiteY875" fmla="*/ 731 h 10000"/>
                  <a:gd name="connsiteX876" fmla="*/ 6369 w 10000"/>
                  <a:gd name="connsiteY876" fmla="*/ 749 h 10000"/>
                  <a:gd name="connsiteX877" fmla="*/ 6410 w 10000"/>
                  <a:gd name="connsiteY877" fmla="*/ 758 h 10000"/>
                  <a:gd name="connsiteX878" fmla="*/ 6360 w 10000"/>
                  <a:gd name="connsiteY878" fmla="*/ 974 h 10000"/>
                  <a:gd name="connsiteX879" fmla="*/ 6498 w 10000"/>
                  <a:gd name="connsiteY879" fmla="*/ 983 h 10000"/>
                  <a:gd name="connsiteX880" fmla="*/ 6507 w 10000"/>
                  <a:gd name="connsiteY880" fmla="*/ 1037 h 10000"/>
                  <a:gd name="connsiteX881" fmla="*/ 6565 w 10000"/>
                  <a:gd name="connsiteY881" fmla="*/ 1024 h 10000"/>
                  <a:gd name="connsiteX882" fmla="*/ 6628 w 10000"/>
                  <a:gd name="connsiteY882" fmla="*/ 1060 h 10000"/>
                  <a:gd name="connsiteX883" fmla="*/ 6653 w 10000"/>
                  <a:gd name="connsiteY883" fmla="*/ 1015 h 10000"/>
                  <a:gd name="connsiteX884" fmla="*/ 6694 w 10000"/>
                  <a:gd name="connsiteY884" fmla="*/ 970 h 10000"/>
                  <a:gd name="connsiteX885" fmla="*/ 6725 w 10000"/>
                  <a:gd name="connsiteY885" fmla="*/ 947 h 10000"/>
                  <a:gd name="connsiteX886" fmla="*/ 6747 w 10000"/>
                  <a:gd name="connsiteY886" fmla="*/ 920 h 10000"/>
                  <a:gd name="connsiteX887" fmla="*/ 6780 w 10000"/>
                  <a:gd name="connsiteY887" fmla="*/ 902 h 10000"/>
                  <a:gd name="connsiteX888" fmla="*/ 6807 w 10000"/>
                  <a:gd name="connsiteY888" fmla="*/ 880 h 10000"/>
                  <a:gd name="connsiteX889" fmla="*/ 6835 w 10000"/>
                  <a:gd name="connsiteY889" fmla="*/ 830 h 10000"/>
                  <a:gd name="connsiteX890" fmla="*/ 6876 w 10000"/>
                  <a:gd name="connsiteY890" fmla="*/ 816 h 10000"/>
                  <a:gd name="connsiteX891" fmla="*/ 6904 w 10000"/>
                  <a:gd name="connsiteY891" fmla="*/ 798 h 10000"/>
                  <a:gd name="connsiteX892" fmla="*/ 6934 w 10000"/>
                  <a:gd name="connsiteY892" fmla="*/ 798 h 10000"/>
                  <a:gd name="connsiteX893" fmla="*/ 6948 w 10000"/>
                  <a:gd name="connsiteY893" fmla="*/ 843 h 10000"/>
                  <a:gd name="connsiteX894" fmla="*/ 6959 w 10000"/>
                  <a:gd name="connsiteY894" fmla="*/ 889 h 10000"/>
                  <a:gd name="connsiteX895" fmla="*/ 6973 w 10000"/>
                  <a:gd name="connsiteY895" fmla="*/ 943 h 10000"/>
                  <a:gd name="connsiteX896" fmla="*/ 7006 w 10000"/>
                  <a:gd name="connsiteY896" fmla="*/ 1028 h 10000"/>
                  <a:gd name="connsiteX897" fmla="*/ 7056 w 10000"/>
                  <a:gd name="connsiteY897" fmla="*/ 1092 h 10000"/>
                  <a:gd name="connsiteX898" fmla="*/ 7169 w 10000"/>
                  <a:gd name="connsiteY898" fmla="*/ 1304 h 10000"/>
                  <a:gd name="connsiteX899" fmla="*/ 7116 w 10000"/>
                  <a:gd name="connsiteY899" fmla="*/ 1547 h 10000"/>
                  <a:gd name="connsiteX900" fmla="*/ 7150 w 10000"/>
                  <a:gd name="connsiteY900" fmla="*/ 1691 h 10000"/>
                  <a:gd name="connsiteX901" fmla="*/ 7078 w 10000"/>
                  <a:gd name="connsiteY901" fmla="*/ 1750 h 10000"/>
                  <a:gd name="connsiteX902" fmla="*/ 7086 w 10000"/>
                  <a:gd name="connsiteY902" fmla="*/ 1894 h 10000"/>
                  <a:gd name="connsiteX903" fmla="*/ 7111 w 10000"/>
                  <a:gd name="connsiteY903" fmla="*/ 1903 h 10000"/>
                  <a:gd name="connsiteX904" fmla="*/ 7150 w 10000"/>
                  <a:gd name="connsiteY904" fmla="*/ 2025 h 10000"/>
                  <a:gd name="connsiteX905" fmla="*/ 7232 w 10000"/>
                  <a:gd name="connsiteY905" fmla="*/ 2048 h 10000"/>
                  <a:gd name="connsiteX906" fmla="*/ 7296 w 10000"/>
                  <a:gd name="connsiteY906" fmla="*/ 2061 h 10000"/>
                  <a:gd name="connsiteX907" fmla="*/ 7434 w 10000"/>
                  <a:gd name="connsiteY907" fmla="*/ 2093 h 10000"/>
                  <a:gd name="connsiteX908" fmla="*/ 7586 w 10000"/>
                  <a:gd name="connsiteY908" fmla="*/ 2115 h 10000"/>
                  <a:gd name="connsiteX909" fmla="*/ 7748 w 10000"/>
                  <a:gd name="connsiteY909" fmla="*/ 2115 h 10000"/>
                  <a:gd name="connsiteX910" fmla="*/ 7826 w 10000"/>
                  <a:gd name="connsiteY910" fmla="*/ 1917 h 10000"/>
                  <a:gd name="connsiteX911" fmla="*/ 8068 w 10000"/>
                  <a:gd name="connsiteY911" fmla="*/ 1922 h 10000"/>
                  <a:gd name="connsiteX912" fmla="*/ 8132 w 10000"/>
                  <a:gd name="connsiteY912" fmla="*/ 1890 h 10000"/>
                  <a:gd name="connsiteX913" fmla="*/ 8220 w 10000"/>
                  <a:gd name="connsiteY913" fmla="*/ 1849 h 10000"/>
                  <a:gd name="connsiteX914" fmla="*/ 8251 w 10000"/>
                  <a:gd name="connsiteY914" fmla="*/ 1863 h 10000"/>
                  <a:gd name="connsiteX915" fmla="*/ 8270 w 10000"/>
                  <a:gd name="connsiteY915" fmla="*/ 1867 h 10000"/>
                  <a:gd name="connsiteX916" fmla="*/ 8366 w 10000"/>
                  <a:gd name="connsiteY916" fmla="*/ 1854 h 10000"/>
                  <a:gd name="connsiteX917" fmla="*/ 8422 w 10000"/>
                  <a:gd name="connsiteY917" fmla="*/ 1849 h 10000"/>
                  <a:gd name="connsiteX918" fmla="*/ 8413 w 10000"/>
                  <a:gd name="connsiteY918" fmla="*/ 2061 h 10000"/>
                  <a:gd name="connsiteX919" fmla="*/ 8460 w 10000"/>
                  <a:gd name="connsiteY919" fmla="*/ 2106 h 10000"/>
                  <a:gd name="connsiteX920" fmla="*/ 8471 w 10000"/>
                  <a:gd name="connsiteY920" fmla="*/ 2179 h 10000"/>
                  <a:gd name="connsiteX921" fmla="*/ 8493 w 10000"/>
                  <a:gd name="connsiteY921" fmla="*/ 2643 h 10000"/>
                  <a:gd name="connsiteX922" fmla="*/ 8493 w 10000"/>
                  <a:gd name="connsiteY922" fmla="*/ 2657 h 10000"/>
                  <a:gd name="connsiteX923" fmla="*/ 8631 w 10000"/>
                  <a:gd name="connsiteY923" fmla="*/ 2576 h 10000"/>
                  <a:gd name="connsiteX924" fmla="*/ 8662 w 10000"/>
                  <a:gd name="connsiteY924" fmla="*/ 2580 h 10000"/>
                  <a:gd name="connsiteX925" fmla="*/ 8830 w 10000"/>
                  <a:gd name="connsiteY925" fmla="*/ 2652 h 10000"/>
                  <a:gd name="connsiteX926" fmla="*/ 8871 w 10000"/>
                  <a:gd name="connsiteY926" fmla="*/ 2693 h 10000"/>
                  <a:gd name="connsiteX927" fmla="*/ 8891 w 10000"/>
                  <a:gd name="connsiteY927" fmla="*/ 2684 h 10000"/>
                  <a:gd name="connsiteX928" fmla="*/ 8954 w 10000"/>
                  <a:gd name="connsiteY928" fmla="*/ 2670 h 10000"/>
                  <a:gd name="connsiteX929" fmla="*/ 9042 w 10000"/>
                  <a:gd name="connsiteY929" fmla="*/ 2711 h 10000"/>
                  <a:gd name="connsiteX930" fmla="*/ 9076 w 10000"/>
                  <a:gd name="connsiteY930" fmla="*/ 2824 h 10000"/>
                  <a:gd name="connsiteX931" fmla="*/ 9081 w 10000"/>
                  <a:gd name="connsiteY931" fmla="*/ 2824 h 10000"/>
                  <a:gd name="connsiteX932" fmla="*/ 9136 w 10000"/>
                  <a:gd name="connsiteY932" fmla="*/ 2801 h 10000"/>
                  <a:gd name="connsiteX933" fmla="*/ 9194 w 10000"/>
                  <a:gd name="connsiteY933" fmla="*/ 2950 h 10000"/>
                  <a:gd name="connsiteX934" fmla="*/ 9208 w 10000"/>
                  <a:gd name="connsiteY934" fmla="*/ 2950 h 10000"/>
                  <a:gd name="connsiteX935" fmla="*/ 9393 w 10000"/>
                  <a:gd name="connsiteY935" fmla="*/ 2972 h 10000"/>
                  <a:gd name="connsiteX936" fmla="*/ 9627 w 10000"/>
                  <a:gd name="connsiteY936" fmla="*/ 2986 h 10000"/>
                  <a:gd name="connsiteX937" fmla="*/ 9622 w 10000"/>
                  <a:gd name="connsiteY937" fmla="*/ 3153 h 10000"/>
                  <a:gd name="connsiteX938" fmla="*/ 9719 w 10000"/>
                  <a:gd name="connsiteY938" fmla="*/ 3153 h 10000"/>
                  <a:gd name="connsiteX939" fmla="*/ 9719 w 10000"/>
                  <a:gd name="connsiteY939" fmla="*/ 3771 h 10000"/>
                  <a:gd name="connsiteX940" fmla="*/ 9719 w 10000"/>
                  <a:gd name="connsiteY940" fmla="*/ 4339 h 10000"/>
                  <a:gd name="connsiteX941" fmla="*/ 9719 w 10000"/>
                  <a:gd name="connsiteY941" fmla="*/ 4799 h 10000"/>
                  <a:gd name="connsiteX942" fmla="*/ 9757 w 10000"/>
                  <a:gd name="connsiteY942" fmla="*/ 4817 h 10000"/>
                  <a:gd name="connsiteX943" fmla="*/ 9757 w 10000"/>
                  <a:gd name="connsiteY943" fmla="*/ 4917 h 10000"/>
                  <a:gd name="connsiteX944" fmla="*/ 9677 w 10000"/>
                  <a:gd name="connsiteY944" fmla="*/ 4944 h 10000"/>
                  <a:gd name="connsiteX945" fmla="*/ 9586 w 10000"/>
                  <a:gd name="connsiteY945" fmla="*/ 5065 h 10000"/>
                  <a:gd name="connsiteX946" fmla="*/ 9556 w 10000"/>
                  <a:gd name="connsiteY946" fmla="*/ 5156 h 10000"/>
                  <a:gd name="connsiteX947" fmla="*/ 9523 w 10000"/>
                  <a:gd name="connsiteY947" fmla="*/ 5120 h 10000"/>
                  <a:gd name="connsiteX948" fmla="*/ 9506 w 10000"/>
                  <a:gd name="connsiteY948" fmla="*/ 5156 h 10000"/>
                  <a:gd name="connsiteX949" fmla="*/ 9514 w 10000"/>
                  <a:gd name="connsiteY949" fmla="*/ 5219 h 10000"/>
                  <a:gd name="connsiteX950" fmla="*/ 9514 w 10000"/>
                  <a:gd name="connsiteY950" fmla="*/ 5237 h 10000"/>
                  <a:gd name="connsiteX951" fmla="*/ 9492 w 10000"/>
                  <a:gd name="connsiteY951" fmla="*/ 5304 h 10000"/>
                  <a:gd name="connsiteX952" fmla="*/ 9484 w 10000"/>
                  <a:gd name="connsiteY952" fmla="*/ 5363 h 10000"/>
                  <a:gd name="connsiteX953" fmla="*/ 9481 w 10000"/>
                  <a:gd name="connsiteY953" fmla="*/ 5422 h 10000"/>
                  <a:gd name="connsiteX954" fmla="*/ 9490 w 10000"/>
                  <a:gd name="connsiteY954" fmla="*/ 5553 h 10000"/>
                  <a:gd name="connsiteX955" fmla="*/ 9484 w 10000"/>
                  <a:gd name="connsiteY955" fmla="*/ 5566 h 10000"/>
                  <a:gd name="connsiteX956" fmla="*/ 9473 w 10000"/>
                  <a:gd name="connsiteY956" fmla="*/ 5602 h 10000"/>
                  <a:gd name="connsiteX957" fmla="*/ 9467 w 10000"/>
                  <a:gd name="connsiteY957" fmla="*/ 5620 h 10000"/>
                  <a:gd name="connsiteX958" fmla="*/ 9467 w 10000"/>
                  <a:gd name="connsiteY958" fmla="*/ 5656 h 10000"/>
                  <a:gd name="connsiteX959" fmla="*/ 9467 w 10000"/>
                  <a:gd name="connsiteY959" fmla="*/ 5661 h 10000"/>
                  <a:gd name="connsiteX960" fmla="*/ 9476 w 10000"/>
                  <a:gd name="connsiteY960" fmla="*/ 5661 h 10000"/>
                  <a:gd name="connsiteX961" fmla="*/ 9481 w 10000"/>
                  <a:gd name="connsiteY961" fmla="*/ 5670 h 10000"/>
                  <a:gd name="connsiteX962" fmla="*/ 9490 w 10000"/>
                  <a:gd name="connsiteY962" fmla="*/ 5670 h 10000"/>
                  <a:gd name="connsiteX963" fmla="*/ 9501 w 10000"/>
                  <a:gd name="connsiteY963" fmla="*/ 5670 h 10000"/>
                  <a:gd name="connsiteX964" fmla="*/ 9523 w 10000"/>
                  <a:gd name="connsiteY964" fmla="*/ 5670 h 10000"/>
                  <a:gd name="connsiteX965" fmla="*/ 9556 w 10000"/>
                  <a:gd name="connsiteY965" fmla="*/ 5661 h 10000"/>
                  <a:gd name="connsiteX966" fmla="*/ 9578 w 10000"/>
                  <a:gd name="connsiteY966" fmla="*/ 5656 h 10000"/>
                  <a:gd name="connsiteX967" fmla="*/ 9597 w 10000"/>
                  <a:gd name="connsiteY967" fmla="*/ 5647 h 10000"/>
                  <a:gd name="connsiteX968" fmla="*/ 9661 w 10000"/>
                  <a:gd name="connsiteY968" fmla="*/ 5602 h 10000"/>
                  <a:gd name="connsiteX969" fmla="*/ 9716 w 10000"/>
                  <a:gd name="connsiteY969" fmla="*/ 5580 h 10000"/>
                  <a:gd name="connsiteX970" fmla="*/ 9724 w 10000"/>
                  <a:gd name="connsiteY970" fmla="*/ 5629 h 10000"/>
                  <a:gd name="connsiteX971" fmla="*/ 9741 w 10000"/>
                  <a:gd name="connsiteY971" fmla="*/ 5670 h 10000"/>
                  <a:gd name="connsiteX972" fmla="*/ 9749 w 10000"/>
                  <a:gd name="connsiteY972" fmla="*/ 5706 h 10000"/>
                  <a:gd name="connsiteX973" fmla="*/ 9749 w 10000"/>
                  <a:gd name="connsiteY973" fmla="*/ 5719 h 10000"/>
                  <a:gd name="connsiteX974" fmla="*/ 9771 w 10000"/>
                  <a:gd name="connsiteY974" fmla="*/ 5719 h 10000"/>
                  <a:gd name="connsiteX975" fmla="*/ 9799 w 10000"/>
                  <a:gd name="connsiteY975" fmla="*/ 5719 h 10000"/>
                  <a:gd name="connsiteX976" fmla="*/ 9837 w 10000"/>
                  <a:gd name="connsiteY976" fmla="*/ 5737 h 10000"/>
                  <a:gd name="connsiteX977" fmla="*/ 9901 w 10000"/>
                  <a:gd name="connsiteY977" fmla="*/ 5774 h 10000"/>
                  <a:gd name="connsiteX978" fmla="*/ 9967 w 10000"/>
                  <a:gd name="connsiteY978" fmla="*/ 5805 h 10000"/>
                  <a:gd name="connsiteX979" fmla="*/ 9981 w 10000"/>
                  <a:gd name="connsiteY979" fmla="*/ 5814 h 10000"/>
                  <a:gd name="connsiteX980" fmla="*/ 10000 w 10000"/>
                  <a:gd name="connsiteY980" fmla="*/ 5922 h 10000"/>
                  <a:gd name="connsiteX981" fmla="*/ 9909 w 10000"/>
                  <a:gd name="connsiteY981" fmla="*/ 5895 h 10000"/>
                  <a:gd name="connsiteX982" fmla="*/ 9868 w 10000"/>
                  <a:gd name="connsiteY982" fmla="*/ 5949 h 10000"/>
                  <a:gd name="connsiteX983" fmla="*/ 9845 w 10000"/>
                  <a:gd name="connsiteY983" fmla="*/ 5963 h 10000"/>
                  <a:gd name="connsiteX984" fmla="*/ 9691 w 10000"/>
                  <a:gd name="connsiteY984" fmla="*/ 5995 h 10000"/>
                  <a:gd name="connsiteX985" fmla="*/ 9619 w 10000"/>
                  <a:gd name="connsiteY985" fmla="*/ 6053 h 10000"/>
                  <a:gd name="connsiteX986" fmla="*/ 9534 w 10000"/>
                  <a:gd name="connsiteY986" fmla="*/ 6130 h 10000"/>
                  <a:gd name="connsiteX987" fmla="*/ 9517 w 10000"/>
                  <a:gd name="connsiteY987" fmla="*/ 6157 h 10000"/>
                  <a:gd name="connsiteX988" fmla="*/ 9501 w 10000"/>
                  <a:gd name="connsiteY988" fmla="*/ 6220 h 10000"/>
                  <a:gd name="connsiteX989" fmla="*/ 9501 w 10000"/>
                  <a:gd name="connsiteY989" fmla="*/ 6292 h 10000"/>
                  <a:gd name="connsiteX990" fmla="*/ 9492 w 10000"/>
                  <a:gd name="connsiteY990" fmla="*/ 6306 h 10000"/>
                  <a:gd name="connsiteX991" fmla="*/ 9445 w 10000"/>
                  <a:gd name="connsiteY991" fmla="*/ 6355 h 10000"/>
                  <a:gd name="connsiteX992" fmla="*/ 9409 w 10000"/>
                  <a:gd name="connsiteY992" fmla="*/ 6396 h 10000"/>
                  <a:gd name="connsiteX993" fmla="*/ 9379 w 10000"/>
                  <a:gd name="connsiteY993" fmla="*/ 6446 h 10000"/>
                  <a:gd name="connsiteX994" fmla="*/ 9332 w 10000"/>
                  <a:gd name="connsiteY994" fmla="*/ 6594 h 10000"/>
                  <a:gd name="connsiteX995" fmla="*/ 9183 w 10000"/>
                  <a:gd name="connsiteY995" fmla="*/ 6536 h 10000"/>
                  <a:gd name="connsiteX996" fmla="*/ 9169 w 10000"/>
                  <a:gd name="connsiteY996" fmla="*/ 6536 h 10000"/>
                  <a:gd name="connsiteX997" fmla="*/ 9161 w 10000"/>
                  <a:gd name="connsiteY997" fmla="*/ 6540 h 10000"/>
                  <a:gd name="connsiteX998" fmla="*/ 9139 w 10000"/>
                  <a:gd name="connsiteY998" fmla="*/ 6522 h 10000"/>
                  <a:gd name="connsiteX999" fmla="*/ 9128 w 10000"/>
                  <a:gd name="connsiteY999" fmla="*/ 6513 h 10000"/>
                  <a:gd name="connsiteX1000" fmla="*/ 9114 w 10000"/>
                  <a:gd name="connsiteY1000" fmla="*/ 6527 h 10000"/>
                  <a:gd name="connsiteX1001" fmla="*/ 9103 w 10000"/>
                  <a:gd name="connsiteY1001" fmla="*/ 6567 h 10000"/>
                  <a:gd name="connsiteX1002" fmla="*/ 9095 w 10000"/>
                  <a:gd name="connsiteY1002" fmla="*/ 6604 h 10000"/>
                  <a:gd name="connsiteX1003" fmla="*/ 9081 w 10000"/>
                  <a:gd name="connsiteY1003" fmla="*/ 6644 h 10000"/>
                  <a:gd name="connsiteX1004" fmla="*/ 9076 w 10000"/>
                  <a:gd name="connsiteY1004" fmla="*/ 6631 h 10000"/>
                  <a:gd name="connsiteX1005" fmla="*/ 9059 w 10000"/>
                  <a:gd name="connsiteY1005" fmla="*/ 6594 h 10000"/>
                  <a:gd name="connsiteX1006" fmla="*/ 9040 w 10000"/>
                  <a:gd name="connsiteY1006" fmla="*/ 6549 h 10000"/>
                  <a:gd name="connsiteX1007" fmla="*/ 9026 w 10000"/>
                  <a:gd name="connsiteY1007" fmla="*/ 6522 h 10000"/>
                  <a:gd name="connsiteX1008" fmla="*/ 9007 w 10000"/>
                  <a:gd name="connsiteY1008" fmla="*/ 6522 h 10000"/>
                  <a:gd name="connsiteX1009" fmla="*/ 9001 w 10000"/>
                  <a:gd name="connsiteY1009" fmla="*/ 6536 h 10000"/>
                  <a:gd name="connsiteX1010" fmla="*/ 8998 w 10000"/>
                  <a:gd name="connsiteY1010" fmla="*/ 6576 h 10000"/>
                  <a:gd name="connsiteX1011" fmla="*/ 8987 w 10000"/>
                  <a:gd name="connsiteY1011" fmla="*/ 6590 h 10000"/>
                  <a:gd name="connsiteX1012" fmla="*/ 8954 w 10000"/>
                  <a:gd name="connsiteY1012" fmla="*/ 6617 h 10000"/>
                  <a:gd name="connsiteX1013" fmla="*/ 8927 w 10000"/>
                  <a:gd name="connsiteY1013" fmla="*/ 6622 h 10000"/>
                  <a:gd name="connsiteX1014" fmla="*/ 8888 w 10000"/>
                  <a:gd name="connsiteY1014" fmla="*/ 6590 h 10000"/>
                  <a:gd name="connsiteX1015" fmla="*/ 8880 w 10000"/>
                  <a:gd name="connsiteY1015" fmla="*/ 6567 h 10000"/>
                  <a:gd name="connsiteX1016" fmla="*/ 8866 w 10000"/>
                  <a:gd name="connsiteY1016" fmla="*/ 6549 h 10000"/>
                  <a:gd name="connsiteX1017" fmla="*/ 8849 w 10000"/>
                  <a:gd name="connsiteY1017" fmla="*/ 6513 h 10000"/>
                  <a:gd name="connsiteX1018" fmla="*/ 8847 w 10000"/>
                  <a:gd name="connsiteY1018" fmla="*/ 6527 h 10000"/>
                  <a:gd name="connsiteX1019" fmla="*/ 8838 w 10000"/>
                  <a:gd name="connsiteY1019" fmla="*/ 6563 h 10000"/>
                  <a:gd name="connsiteX1020" fmla="*/ 8833 w 10000"/>
                  <a:gd name="connsiteY1020" fmla="*/ 6576 h 10000"/>
                  <a:gd name="connsiteX1021" fmla="*/ 8822 w 10000"/>
                  <a:gd name="connsiteY1021" fmla="*/ 6567 h 10000"/>
                  <a:gd name="connsiteX1022" fmla="*/ 8813 w 10000"/>
                  <a:gd name="connsiteY1022" fmla="*/ 6567 h 10000"/>
                  <a:gd name="connsiteX1023" fmla="*/ 8800 w 10000"/>
                  <a:gd name="connsiteY1023" fmla="*/ 6581 h 10000"/>
                  <a:gd name="connsiteX1024" fmla="*/ 8778 w 10000"/>
                  <a:gd name="connsiteY1024" fmla="*/ 6604 h 10000"/>
                  <a:gd name="connsiteX1025" fmla="*/ 8769 w 10000"/>
                  <a:gd name="connsiteY1025" fmla="*/ 6617 h 10000"/>
                  <a:gd name="connsiteX1026" fmla="*/ 8786 w 10000"/>
                  <a:gd name="connsiteY1026" fmla="*/ 6667 h 10000"/>
                  <a:gd name="connsiteX1027" fmla="*/ 8800 w 10000"/>
                  <a:gd name="connsiteY1027" fmla="*/ 6725 h 10000"/>
                  <a:gd name="connsiteX1028" fmla="*/ 8822 w 10000"/>
                  <a:gd name="connsiteY1028" fmla="*/ 6779 h 10000"/>
                  <a:gd name="connsiteX1029" fmla="*/ 8833 w 10000"/>
                  <a:gd name="connsiteY1029" fmla="*/ 6775 h 10000"/>
                  <a:gd name="connsiteX1030" fmla="*/ 8847 w 10000"/>
                  <a:gd name="connsiteY1030" fmla="*/ 6766 h 10000"/>
                  <a:gd name="connsiteX1031" fmla="*/ 8866 w 10000"/>
                  <a:gd name="connsiteY1031" fmla="*/ 6748 h 10000"/>
                  <a:gd name="connsiteX1032" fmla="*/ 8874 w 10000"/>
                  <a:gd name="connsiteY1032" fmla="*/ 6752 h 10000"/>
                  <a:gd name="connsiteX1033" fmla="*/ 8882 w 10000"/>
                  <a:gd name="connsiteY1033" fmla="*/ 6766 h 10000"/>
                  <a:gd name="connsiteX1034" fmla="*/ 8896 w 10000"/>
                  <a:gd name="connsiteY1034" fmla="*/ 6811 h 10000"/>
                  <a:gd name="connsiteX1035" fmla="*/ 8913 w 10000"/>
                  <a:gd name="connsiteY1035" fmla="*/ 6856 h 10000"/>
                  <a:gd name="connsiteX1036" fmla="*/ 8927 w 10000"/>
                  <a:gd name="connsiteY1036" fmla="*/ 6897 h 10000"/>
                  <a:gd name="connsiteX1037" fmla="*/ 8943 w 10000"/>
                  <a:gd name="connsiteY1037" fmla="*/ 6946 h 10000"/>
                  <a:gd name="connsiteX1038" fmla="*/ 8951 w 10000"/>
                  <a:gd name="connsiteY1038" fmla="*/ 6973 h 10000"/>
                  <a:gd name="connsiteX1039" fmla="*/ 8954 w 10000"/>
                  <a:gd name="connsiteY1039" fmla="*/ 6996 h 10000"/>
                  <a:gd name="connsiteX1040" fmla="*/ 8960 w 10000"/>
                  <a:gd name="connsiteY1040" fmla="*/ 7023 h 10000"/>
                  <a:gd name="connsiteX1041" fmla="*/ 8979 w 10000"/>
                  <a:gd name="connsiteY1041" fmla="*/ 7014 h 10000"/>
                  <a:gd name="connsiteX1042" fmla="*/ 8998 w 10000"/>
                  <a:gd name="connsiteY1042" fmla="*/ 6906 h 10000"/>
                  <a:gd name="connsiteX1043" fmla="*/ 9015 w 10000"/>
                  <a:gd name="connsiteY1043" fmla="*/ 6910 h 10000"/>
                  <a:gd name="connsiteX1044" fmla="*/ 9026 w 10000"/>
                  <a:gd name="connsiteY1044" fmla="*/ 6910 h 10000"/>
                  <a:gd name="connsiteX1045" fmla="*/ 9048 w 10000"/>
                  <a:gd name="connsiteY1045" fmla="*/ 6906 h 10000"/>
                  <a:gd name="connsiteX1046" fmla="*/ 9065 w 10000"/>
                  <a:gd name="connsiteY1046" fmla="*/ 6897 h 10000"/>
                  <a:gd name="connsiteX1047" fmla="*/ 9076 w 10000"/>
                  <a:gd name="connsiteY1047" fmla="*/ 6892 h 10000"/>
                  <a:gd name="connsiteX1048" fmla="*/ 9084 w 10000"/>
                  <a:gd name="connsiteY1048" fmla="*/ 6883 h 10000"/>
                  <a:gd name="connsiteX1049" fmla="*/ 9095 w 10000"/>
                  <a:gd name="connsiteY1049" fmla="*/ 6892 h 10000"/>
                  <a:gd name="connsiteX1050" fmla="*/ 9106 w 10000"/>
                  <a:gd name="connsiteY1050" fmla="*/ 6897 h 10000"/>
                  <a:gd name="connsiteX1051" fmla="*/ 9211 w 10000"/>
                  <a:gd name="connsiteY1051" fmla="*/ 7009 h 10000"/>
                  <a:gd name="connsiteX1052" fmla="*/ 9227 w 10000"/>
                  <a:gd name="connsiteY1052" fmla="*/ 7064 h 10000"/>
                  <a:gd name="connsiteX1053" fmla="*/ 9225 w 10000"/>
                  <a:gd name="connsiteY1053" fmla="*/ 7068 h 10000"/>
                  <a:gd name="connsiteX1054" fmla="*/ 9219 w 10000"/>
                  <a:gd name="connsiteY1054" fmla="*/ 7077 h 10000"/>
                  <a:gd name="connsiteX1055" fmla="*/ 9208 w 10000"/>
                  <a:gd name="connsiteY1055" fmla="*/ 7082 h 10000"/>
                  <a:gd name="connsiteX1056" fmla="*/ 9194 w 10000"/>
                  <a:gd name="connsiteY1056" fmla="*/ 7113 h 10000"/>
                  <a:gd name="connsiteX1057" fmla="*/ 9164 w 10000"/>
                  <a:gd name="connsiteY1057" fmla="*/ 7127 h 10000"/>
                  <a:gd name="connsiteX1058" fmla="*/ 9161 w 10000"/>
                  <a:gd name="connsiteY1058" fmla="*/ 7127 h 10000"/>
                  <a:gd name="connsiteX1059" fmla="*/ 9156 w 10000"/>
                  <a:gd name="connsiteY1059" fmla="*/ 7131 h 10000"/>
                  <a:gd name="connsiteX1060" fmla="*/ 9156 w 10000"/>
                  <a:gd name="connsiteY1060" fmla="*/ 7145 h 10000"/>
                  <a:gd name="connsiteX1061" fmla="*/ 9128 w 10000"/>
                  <a:gd name="connsiteY1061" fmla="*/ 7194 h 10000"/>
                  <a:gd name="connsiteX1062" fmla="*/ 9114 w 10000"/>
                  <a:gd name="connsiteY1062" fmla="*/ 7226 h 10000"/>
                  <a:gd name="connsiteX1063" fmla="*/ 9089 w 10000"/>
                  <a:gd name="connsiteY1063" fmla="*/ 7226 h 10000"/>
                  <a:gd name="connsiteX1064" fmla="*/ 9067 w 10000"/>
                  <a:gd name="connsiteY1064" fmla="*/ 7276 h 10000"/>
                  <a:gd name="connsiteX1065" fmla="*/ 9059 w 10000"/>
                  <a:gd name="connsiteY1065" fmla="*/ 7298 h 10000"/>
                  <a:gd name="connsiteX1066" fmla="*/ 9040 w 10000"/>
                  <a:gd name="connsiteY1066" fmla="*/ 7312 h 10000"/>
                  <a:gd name="connsiteX1067" fmla="*/ 8951 w 10000"/>
                  <a:gd name="connsiteY1067" fmla="*/ 7339 h 10000"/>
                  <a:gd name="connsiteX1068" fmla="*/ 8841 w 10000"/>
                  <a:gd name="connsiteY1068" fmla="*/ 7366 h 10000"/>
                  <a:gd name="connsiteX1069" fmla="*/ 8813 w 10000"/>
                  <a:gd name="connsiteY1069" fmla="*/ 7384 h 10000"/>
                  <a:gd name="connsiteX1070" fmla="*/ 8800 w 10000"/>
                  <a:gd name="connsiteY1070" fmla="*/ 7397 h 10000"/>
                  <a:gd name="connsiteX1071" fmla="*/ 8791 w 10000"/>
                  <a:gd name="connsiteY1071" fmla="*/ 7397 h 10000"/>
                  <a:gd name="connsiteX1072" fmla="*/ 8786 w 10000"/>
                  <a:gd name="connsiteY1072" fmla="*/ 7582 h 10000"/>
                  <a:gd name="connsiteX1073" fmla="*/ 8775 w 10000"/>
                  <a:gd name="connsiteY1073" fmla="*/ 7591 h 10000"/>
                  <a:gd name="connsiteX1074" fmla="*/ 8753 w 10000"/>
                  <a:gd name="connsiteY1074" fmla="*/ 7614 h 10000"/>
                  <a:gd name="connsiteX1075" fmla="*/ 8711 w 10000"/>
                  <a:gd name="connsiteY1075" fmla="*/ 7627 h 10000"/>
                  <a:gd name="connsiteX1076" fmla="*/ 8670 w 10000"/>
                  <a:gd name="connsiteY1076" fmla="*/ 7645 h 10000"/>
                  <a:gd name="connsiteX1077" fmla="*/ 8645 w 10000"/>
                  <a:gd name="connsiteY1077" fmla="*/ 7659 h 10000"/>
                  <a:gd name="connsiteX1078" fmla="*/ 8620 w 10000"/>
                  <a:gd name="connsiteY1078" fmla="*/ 7673 h 10000"/>
                  <a:gd name="connsiteX1079" fmla="*/ 8598 w 10000"/>
                  <a:gd name="connsiteY1079" fmla="*/ 7695 h 10000"/>
                  <a:gd name="connsiteX1080" fmla="*/ 8576 w 10000"/>
                  <a:gd name="connsiteY1080" fmla="*/ 7736 h 10000"/>
                  <a:gd name="connsiteX1081" fmla="*/ 8568 w 10000"/>
                  <a:gd name="connsiteY1081" fmla="*/ 7740 h 10000"/>
                  <a:gd name="connsiteX1082" fmla="*/ 8551 w 10000"/>
                  <a:gd name="connsiteY1082" fmla="*/ 7740 h 10000"/>
                  <a:gd name="connsiteX1083" fmla="*/ 8526 w 10000"/>
                  <a:gd name="connsiteY1083" fmla="*/ 7727 h 10000"/>
                  <a:gd name="connsiteX1084" fmla="*/ 8493 w 10000"/>
                  <a:gd name="connsiteY1084" fmla="*/ 7713 h 10000"/>
                  <a:gd name="connsiteX1085" fmla="*/ 8463 w 10000"/>
                  <a:gd name="connsiteY1085" fmla="*/ 7709 h 10000"/>
                  <a:gd name="connsiteX1086" fmla="*/ 8430 w 10000"/>
                  <a:gd name="connsiteY1086" fmla="*/ 7695 h 10000"/>
                  <a:gd name="connsiteX1087" fmla="*/ 8397 w 10000"/>
                  <a:gd name="connsiteY1087" fmla="*/ 7682 h 10000"/>
                  <a:gd name="connsiteX1088" fmla="*/ 8372 w 10000"/>
                  <a:gd name="connsiteY1088" fmla="*/ 7682 h 10000"/>
                  <a:gd name="connsiteX1089" fmla="*/ 8355 w 10000"/>
                  <a:gd name="connsiteY1089" fmla="*/ 7686 h 10000"/>
                  <a:gd name="connsiteX1090" fmla="*/ 8350 w 10000"/>
                  <a:gd name="connsiteY1090" fmla="*/ 7709 h 10000"/>
                  <a:gd name="connsiteX1091" fmla="*/ 8339 w 10000"/>
                  <a:gd name="connsiteY1091" fmla="*/ 7740 h 10000"/>
                  <a:gd name="connsiteX1092" fmla="*/ 8328 w 10000"/>
                  <a:gd name="connsiteY1092" fmla="*/ 7772 h 10000"/>
                  <a:gd name="connsiteX1093" fmla="*/ 8317 w 10000"/>
                  <a:gd name="connsiteY1093" fmla="*/ 7785 h 10000"/>
                  <a:gd name="connsiteX1094" fmla="*/ 8292 w 10000"/>
                  <a:gd name="connsiteY1094" fmla="*/ 7812 h 10000"/>
                  <a:gd name="connsiteX1095" fmla="*/ 8284 w 10000"/>
                  <a:gd name="connsiteY1095" fmla="*/ 7817 h 10000"/>
                  <a:gd name="connsiteX1096" fmla="*/ 8270 w 10000"/>
                  <a:gd name="connsiteY1096" fmla="*/ 7857 h 10000"/>
                  <a:gd name="connsiteX1097" fmla="*/ 8251 w 10000"/>
                  <a:gd name="connsiteY1097" fmla="*/ 7916 h 10000"/>
                  <a:gd name="connsiteX1098" fmla="*/ 8223 w 10000"/>
                  <a:gd name="connsiteY1098" fmla="*/ 8002 h 10000"/>
                  <a:gd name="connsiteX1099" fmla="*/ 8206 w 10000"/>
                  <a:gd name="connsiteY1099" fmla="*/ 8051 h 10000"/>
                  <a:gd name="connsiteX1100" fmla="*/ 8198 w 10000"/>
                  <a:gd name="connsiteY1100" fmla="*/ 8056 h 10000"/>
                  <a:gd name="connsiteX1101" fmla="*/ 8179 w 10000"/>
                  <a:gd name="connsiteY1101" fmla="*/ 8065 h 10000"/>
                  <a:gd name="connsiteX1102" fmla="*/ 8140 w 10000"/>
                  <a:gd name="connsiteY1102" fmla="*/ 8074 h 10000"/>
                  <a:gd name="connsiteX1103" fmla="*/ 8102 w 10000"/>
                  <a:gd name="connsiteY1103" fmla="*/ 8088 h 10000"/>
                  <a:gd name="connsiteX1104" fmla="*/ 8068 w 10000"/>
                  <a:gd name="connsiteY1104" fmla="*/ 8092 h 10000"/>
                  <a:gd name="connsiteX1105" fmla="*/ 8057 w 10000"/>
                  <a:gd name="connsiteY1105" fmla="*/ 8101 h 10000"/>
                  <a:gd name="connsiteX1106" fmla="*/ 8057 w 10000"/>
                  <a:gd name="connsiteY1106" fmla="*/ 8128 h 10000"/>
                  <a:gd name="connsiteX1107" fmla="*/ 8052 w 10000"/>
                  <a:gd name="connsiteY1107" fmla="*/ 8160 h 10000"/>
                  <a:gd name="connsiteX1108" fmla="*/ 8046 w 10000"/>
                  <a:gd name="connsiteY1108" fmla="*/ 8155 h 10000"/>
                  <a:gd name="connsiteX1109" fmla="*/ 8038 w 10000"/>
                  <a:gd name="connsiteY1109" fmla="*/ 8146 h 10000"/>
                  <a:gd name="connsiteX1110" fmla="*/ 8038 w 10000"/>
                  <a:gd name="connsiteY1110" fmla="*/ 8142 h 10000"/>
                  <a:gd name="connsiteX1111" fmla="*/ 8035 w 10000"/>
                  <a:gd name="connsiteY1111" fmla="*/ 8115 h 10000"/>
                  <a:gd name="connsiteX1112" fmla="*/ 8030 w 10000"/>
                  <a:gd name="connsiteY1112" fmla="*/ 8088 h 10000"/>
                  <a:gd name="connsiteX1113" fmla="*/ 8019 w 10000"/>
                  <a:gd name="connsiteY1113" fmla="*/ 8078 h 10000"/>
                  <a:gd name="connsiteX1114" fmla="*/ 8013 w 10000"/>
                  <a:gd name="connsiteY1114" fmla="*/ 8088 h 10000"/>
                  <a:gd name="connsiteX1115" fmla="*/ 7994 w 10000"/>
                  <a:gd name="connsiteY1115" fmla="*/ 8119 h 10000"/>
                  <a:gd name="connsiteX1116" fmla="*/ 7977 w 10000"/>
                  <a:gd name="connsiteY1116" fmla="*/ 8146 h 10000"/>
                  <a:gd name="connsiteX1117" fmla="*/ 7955 w 10000"/>
                  <a:gd name="connsiteY1117" fmla="*/ 8173 h 10000"/>
                  <a:gd name="connsiteX1118" fmla="*/ 7933 w 10000"/>
                  <a:gd name="connsiteY1118" fmla="*/ 8200 h 10000"/>
                  <a:gd name="connsiteX1119" fmla="*/ 7922 w 10000"/>
                  <a:gd name="connsiteY1119" fmla="*/ 8236 h 10000"/>
                  <a:gd name="connsiteX1120" fmla="*/ 7908 w 10000"/>
                  <a:gd name="connsiteY1120" fmla="*/ 8286 h 10000"/>
                  <a:gd name="connsiteX1121" fmla="*/ 7914 w 10000"/>
                  <a:gd name="connsiteY1121" fmla="*/ 8290 h 10000"/>
                  <a:gd name="connsiteX1122" fmla="*/ 7917 w 10000"/>
                  <a:gd name="connsiteY1122" fmla="*/ 8300 h 10000"/>
                  <a:gd name="connsiteX1123" fmla="*/ 7925 w 10000"/>
                  <a:gd name="connsiteY1123" fmla="*/ 8313 h 10000"/>
                  <a:gd name="connsiteX1124" fmla="*/ 7939 w 10000"/>
                  <a:gd name="connsiteY1124" fmla="*/ 8331 h 10000"/>
                  <a:gd name="connsiteX1125" fmla="*/ 7947 w 10000"/>
                  <a:gd name="connsiteY1125" fmla="*/ 8345 h 10000"/>
                  <a:gd name="connsiteX1126" fmla="*/ 7961 w 10000"/>
                  <a:gd name="connsiteY1126" fmla="*/ 8367 h 10000"/>
                  <a:gd name="connsiteX1127" fmla="*/ 7969 w 10000"/>
                  <a:gd name="connsiteY1127" fmla="*/ 8381 h 10000"/>
                  <a:gd name="connsiteX1128" fmla="*/ 7972 w 10000"/>
                  <a:gd name="connsiteY1128" fmla="*/ 8394 h 10000"/>
                  <a:gd name="connsiteX1129" fmla="*/ 7977 w 10000"/>
                  <a:gd name="connsiteY1129" fmla="*/ 8421 h 10000"/>
                  <a:gd name="connsiteX1130" fmla="*/ 7986 w 10000"/>
                  <a:gd name="connsiteY1130" fmla="*/ 8444 h 10000"/>
                  <a:gd name="connsiteX1131" fmla="*/ 7997 w 10000"/>
                  <a:gd name="connsiteY1131" fmla="*/ 8471 h 10000"/>
                  <a:gd name="connsiteX1132" fmla="*/ 7964 w 10000"/>
                  <a:gd name="connsiteY1132" fmla="*/ 8561 h 10000"/>
                  <a:gd name="connsiteX1133" fmla="*/ 7889 w 10000"/>
                  <a:gd name="connsiteY1133" fmla="*/ 8579 h 10000"/>
                  <a:gd name="connsiteX1134" fmla="*/ 7864 w 10000"/>
                  <a:gd name="connsiteY1134" fmla="*/ 8561 h 10000"/>
                  <a:gd name="connsiteX1135" fmla="*/ 7834 w 10000"/>
                  <a:gd name="connsiteY1135" fmla="*/ 8525 h 10000"/>
                  <a:gd name="connsiteX1136" fmla="*/ 7801 w 10000"/>
                  <a:gd name="connsiteY1136" fmla="*/ 8498 h 10000"/>
                  <a:gd name="connsiteX1137" fmla="*/ 7776 w 10000"/>
                  <a:gd name="connsiteY1137" fmla="*/ 8484 h 10000"/>
                  <a:gd name="connsiteX1138" fmla="*/ 7765 w 10000"/>
                  <a:gd name="connsiteY1138" fmla="*/ 8502 h 10000"/>
                  <a:gd name="connsiteX1139" fmla="*/ 7754 w 10000"/>
                  <a:gd name="connsiteY1139" fmla="*/ 8530 h 10000"/>
                  <a:gd name="connsiteX1140" fmla="*/ 7737 w 10000"/>
                  <a:gd name="connsiteY1140" fmla="*/ 8575 h 10000"/>
                  <a:gd name="connsiteX1141" fmla="*/ 7724 w 10000"/>
                  <a:gd name="connsiteY1141" fmla="*/ 8588 h 10000"/>
                  <a:gd name="connsiteX1142" fmla="*/ 7699 w 10000"/>
                  <a:gd name="connsiteY1142" fmla="*/ 8602 h 10000"/>
                  <a:gd name="connsiteX1143" fmla="*/ 7666 w 10000"/>
                  <a:gd name="connsiteY1143" fmla="*/ 8633 h 10000"/>
                  <a:gd name="connsiteX1144" fmla="*/ 7666 w 10000"/>
                  <a:gd name="connsiteY1144" fmla="*/ 8647 h 10000"/>
                  <a:gd name="connsiteX1145" fmla="*/ 7668 w 10000"/>
                  <a:gd name="connsiteY1145" fmla="*/ 8674 h 10000"/>
                  <a:gd name="connsiteX1146" fmla="*/ 7679 w 10000"/>
                  <a:gd name="connsiteY1146" fmla="*/ 8746 h 10000"/>
                  <a:gd name="connsiteX1147" fmla="*/ 7679 w 10000"/>
                  <a:gd name="connsiteY1147" fmla="*/ 8791 h 10000"/>
                  <a:gd name="connsiteX1148" fmla="*/ 7679 w 10000"/>
                  <a:gd name="connsiteY1148" fmla="*/ 8832 h 10000"/>
                  <a:gd name="connsiteX1149" fmla="*/ 7688 w 10000"/>
                  <a:gd name="connsiteY1149" fmla="*/ 8868 h 10000"/>
                  <a:gd name="connsiteX1150" fmla="*/ 7602 w 10000"/>
                  <a:gd name="connsiteY1150" fmla="*/ 8890 h 10000"/>
                  <a:gd name="connsiteX1151" fmla="*/ 7602 w 10000"/>
                  <a:gd name="connsiteY1151" fmla="*/ 8908 h 10000"/>
                  <a:gd name="connsiteX1152" fmla="*/ 7602 w 10000"/>
                  <a:gd name="connsiteY1152" fmla="*/ 8963 h 10000"/>
                  <a:gd name="connsiteX1153" fmla="*/ 7591 w 10000"/>
                  <a:gd name="connsiteY1153" fmla="*/ 8963 h 10000"/>
                  <a:gd name="connsiteX1154" fmla="*/ 7577 w 10000"/>
                  <a:gd name="connsiteY1154" fmla="*/ 8949 h 10000"/>
                  <a:gd name="connsiteX1155" fmla="*/ 7552 w 10000"/>
                  <a:gd name="connsiteY1155" fmla="*/ 8922 h 10000"/>
                  <a:gd name="connsiteX1156" fmla="*/ 7539 w 10000"/>
                  <a:gd name="connsiteY1156" fmla="*/ 8895 h 10000"/>
                  <a:gd name="connsiteX1157" fmla="*/ 7514 w 10000"/>
                  <a:gd name="connsiteY1157" fmla="*/ 8859 h 10000"/>
                  <a:gd name="connsiteX1158" fmla="*/ 7489 w 10000"/>
                  <a:gd name="connsiteY1158" fmla="*/ 8841 h 10000"/>
                  <a:gd name="connsiteX1159" fmla="*/ 7467 w 10000"/>
                  <a:gd name="connsiteY1159" fmla="*/ 8832 h 10000"/>
                  <a:gd name="connsiteX1160" fmla="*/ 7459 w 10000"/>
                  <a:gd name="connsiteY1160" fmla="*/ 8827 h 10000"/>
                  <a:gd name="connsiteX1161" fmla="*/ 7442 w 10000"/>
                  <a:gd name="connsiteY1161" fmla="*/ 8827 h 10000"/>
                  <a:gd name="connsiteX1162" fmla="*/ 7425 w 10000"/>
                  <a:gd name="connsiteY1162" fmla="*/ 8827 h 10000"/>
                  <a:gd name="connsiteX1163" fmla="*/ 7406 w 10000"/>
                  <a:gd name="connsiteY1163" fmla="*/ 8827 h 10000"/>
                  <a:gd name="connsiteX1164" fmla="*/ 7379 w 10000"/>
                  <a:gd name="connsiteY1164" fmla="*/ 8827 h 10000"/>
                  <a:gd name="connsiteX1165" fmla="*/ 7359 w 10000"/>
                  <a:gd name="connsiteY1165" fmla="*/ 8827 h 10000"/>
                  <a:gd name="connsiteX1166" fmla="*/ 7334 w 10000"/>
                  <a:gd name="connsiteY1166" fmla="*/ 8827 h 10000"/>
                  <a:gd name="connsiteX1167" fmla="*/ 7318 w 10000"/>
                  <a:gd name="connsiteY1167" fmla="*/ 8827 h 10000"/>
                  <a:gd name="connsiteX1168" fmla="*/ 7290 w 10000"/>
                  <a:gd name="connsiteY1168" fmla="*/ 8827 h 10000"/>
                  <a:gd name="connsiteX1169" fmla="*/ 7265 w 10000"/>
                  <a:gd name="connsiteY1169" fmla="*/ 8832 h 10000"/>
                  <a:gd name="connsiteX1170" fmla="*/ 7254 w 10000"/>
                  <a:gd name="connsiteY1170" fmla="*/ 8832 h 10000"/>
                  <a:gd name="connsiteX1171" fmla="*/ 7249 w 10000"/>
                  <a:gd name="connsiteY1171" fmla="*/ 8845 h 10000"/>
                  <a:gd name="connsiteX1172" fmla="*/ 7246 w 10000"/>
                  <a:gd name="connsiteY1172" fmla="*/ 8859 h 10000"/>
                  <a:gd name="connsiteX1173" fmla="*/ 7241 w 10000"/>
                  <a:gd name="connsiteY1173" fmla="*/ 8881 h 10000"/>
                  <a:gd name="connsiteX1174" fmla="*/ 7238 w 10000"/>
                  <a:gd name="connsiteY1174" fmla="*/ 8917 h 10000"/>
                  <a:gd name="connsiteX1175" fmla="*/ 7238 w 10000"/>
                  <a:gd name="connsiteY1175" fmla="*/ 8935 h 10000"/>
                  <a:gd name="connsiteX1176" fmla="*/ 7224 w 10000"/>
                  <a:gd name="connsiteY1176" fmla="*/ 8935 h 10000"/>
                  <a:gd name="connsiteX1177" fmla="*/ 7205 w 10000"/>
                  <a:gd name="connsiteY1177" fmla="*/ 8935 h 10000"/>
                  <a:gd name="connsiteX1178" fmla="*/ 7183 w 10000"/>
                  <a:gd name="connsiteY1178" fmla="*/ 8931 h 10000"/>
                  <a:gd name="connsiteX1179" fmla="*/ 7169 w 10000"/>
                  <a:gd name="connsiteY1179" fmla="*/ 8931 h 10000"/>
                  <a:gd name="connsiteX1180" fmla="*/ 7150 w 10000"/>
                  <a:gd name="connsiteY1180" fmla="*/ 8931 h 10000"/>
                  <a:gd name="connsiteX1181" fmla="*/ 7136 w 10000"/>
                  <a:gd name="connsiteY1181" fmla="*/ 8917 h 10000"/>
                  <a:gd name="connsiteX1182" fmla="*/ 7136 w 10000"/>
                  <a:gd name="connsiteY1182" fmla="*/ 8895 h 10000"/>
                  <a:gd name="connsiteX1183" fmla="*/ 7141 w 10000"/>
                  <a:gd name="connsiteY1183" fmla="*/ 8890 h 10000"/>
                  <a:gd name="connsiteX1184" fmla="*/ 7166 w 10000"/>
                  <a:gd name="connsiteY1184" fmla="*/ 8854 h 10000"/>
                  <a:gd name="connsiteX1185" fmla="*/ 7177 w 10000"/>
                  <a:gd name="connsiteY1185" fmla="*/ 8832 h 10000"/>
                  <a:gd name="connsiteX1186" fmla="*/ 7185 w 10000"/>
                  <a:gd name="connsiteY1186" fmla="*/ 8814 h 10000"/>
                  <a:gd name="connsiteX1187" fmla="*/ 7199 w 10000"/>
                  <a:gd name="connsiteY1187" fmla="*/ 8787 h 10000"/>
                  <a:gd name="connsiteX1188" fmla="*/ 7205 w 10000"/>
                  <a:gd name="connsiteY1188" fmla="*/ 8773 h 10000"/>
                  <a:gd name="connsiteX1189" fmla="*/ 7213 w 10000"/>
                  <a:gd name="connsiteY1189" fmla="*/ 8701 h 10000"/>
                  <a:gd name="connsiteX1190" fmla="*/ 7216 w 10000"/>
                  <a:gd name="connsiteY1190" fmla="*/ 8683 h 10000"/>
                  <a:gd name="connsiteX1191" fmla="*/ 7221 w 10000"/>
                  <a:gd name="connsiteY1191" fmla="*/ 8656 h 10000"/>
                  <a:gd name="connsiteX1192" fmla="*/ 7221 w 10000"/>
                  <a:gd name="connsiteY1192" fmla="*/ 8633 h 10000"/>
                  <a:gd name="connsiteX1193" fmla="*/ 7221 w 10000"/>
                  <a:gd name="connsiteY1193" fmla="*/ 8615 h 10000"/>
                  <a:gd name="connsiteX1194" fmla="*/ 7221 w 10000"/>
                  <a:gd name="connsiteY1194" fmla="*/ 8593 h 10000"/>
                  <a:gd name="connsiteX1195" fmla="*/ 7221 w 10000"/>
                  <a:gd name="connsiteY1195" fmla="*/ 8566 h 10000"/>
                  <a:gd name="connsiteX1196" fmla="*/ 7224 w 10000"/>
                  <a:gd name="connsiteY1196" fmla="*/ 8561 h 10000"/>
                  <a:gd name="connsiteX1197" fmla="*/ 7238 w 10000"/>
                  <a:gd name="connsiteY1197" fmla="*/ 8543 h 10000"/>
                  <a:gd name="connsiteX1198" fmla="*/ 7241 w 10000"/>
                  <a:gd name="connsiteY1198" fmla="*/ 8530 h 10000"/>
                  <a:gd name="connsiteX1199" fmla="*/ 7249 w 10000"/>
                  <a:gd name="connsiteY1199" fmla="*/ 8512 h 10000"/>
                  <a:gd name="connsiteX1200" fmla="*/ 7249 w 10000"/>
                  <a:gd name="connsiteY1200" fmla="*/ 8502 h 10000"/>
                  <a:gd name="connsiteX1201" fmla="*/ 7249 w 10000"/>
                  <a:gd name="connsiteY1201" fmla="*/ 8475 h 10000"/>
                  <a:gd name="connsiteX1202" fmla="*/ 7246 w 10000"/>
                  <a:gd name="connsiteY1202" fmla="*/ 8457 h 10000"/>
                  <a:gd name="connsiteX1203" fmla="*/ 7241 w 10000"/>
                  <a:gd name="connsiteY1203" fmla="*/ 8444 h 10000"/>
                  <a:gd name="connsiteX1204" fmla="*/ 7232 w 10000"/>
                  <a:gd name="connsiteY1204" fmla="*/ 8435 h 10000"/>
                  <a:gd name="connsiteX1205" fmla="*/ 7224 w 10000"/>
                  <a:gd name="connsiteY1205" fmla="*/ 8430 h 10000"/>
                  <a:gd name="connsiteX1206" fmla="*/ 7208 w 10000"/>
                  <a:gd name="connsiteY1206" fmla="*/ 8408 h 10000"/>
                  <a:gd name="connsiteX1207" fmla="*/ 7199 w 10000"/>
                  <a:gd name="connsiteY1207" fmla="*/ 8403 h 10000"/>
                  <a:gd name="connsiteX1208" fmla="*/ 7205 w 10000"/>
                  <a:gd name="connsiteY1208" fmla="*/ 8372 h 10000"/>
                  <a:gd name="connsiteX1209" fmla="*/ 7208 w 10000"/>
                  <a:gd name="connsiteY1209" fmla="*/ 8354 h 10000"/>
                  <a:gd name="connsiteX1210" fmla="*/ 7213 w 10000"/>
                  <a:gd name="connsiteY1210" fmla="*/ 8345 h 10000"/>
                  <a:gd name="connsiteX1211" fmla="*/ 7224 w 10000"/>
                  <a:gd name="connsiteY1211" fmla="*/ 8331 h 10000"/>
                  <a:gd name="connsiteX1212" fmla="*/ 7238 w 10000"/>
                  <a:gd name="connsiteY1212" fmla="*/ 8313 h 10000"/>
                  <a:gd name="connsiteX1213" fmla="*/ 7241 w 10000"/>
                  <a:gd name="connsiteY1213" fmla="*/ 8304 h 10000"/>
                  <a:gd name="connsiteX1214" fmla="*/ 7254 w 10000"/>
                  <a:gd name="connsiteY1214" fmla="*/ 8286 h 10000"/>
                  <a:gd name="connsiteX1215" fmla="*/ 7265 w 10000"/>
                  <a:gd name="connsiteY1215" fmla="*/ 8272 h 10000"/>
                  <a:gd name="connsiteX1216" fmla="*/ 7271 w 10000"/>
                  <a:gd name="connsiteY1216" fmla="*/ 8263 h 10000"/>
                  <a:gd name="connsiteX1217" fmla="*/ 7279 w 10000"/>
                  <a:gd name="connsiteY1217" fmla="*/ 8245 h 10000"/>
                  <a:gd name="connsiteX1218" fmla="*/ 7274 w 10000"/>
                  <a:gd name="connsiteY1218" fmla="*/ 8223 h 10000"/>
                  <a:gd name="connsiteX1219" fmla="*/ 7265 w 10000"/>
                  <a:gd name="connsiteY1219" fmla="*/ 8200 h 10000"/>
                  <a:gd name="connsiteX1220" fmla="*/ 7263 w 10000"/>
                  <a:gd name="connsiteY1220" fmla="*/ 8187 h 10000"/>
                  <a:gd name="connsiteX1221" fmla="*/ 7257 w 10000"/>
                  <a:gd name="connsiteY1221" fmla="*/ 8187 h 10000"/>
                  <a:gd name="connsiteX1222" fmla="*/ 7254 w 10000"/>
                  <a:gd name="connsiteY1222" fmla="*/ 8196 h 10000"/>
                  <a:gd name="connsiteX1223" fmla="*/ 7246 w 10000"/>
                  <a:gd name="connsiteY1223" fmla="*/ 8209 h 10000"/>
                  <a:gd name="connsiteX1224" fmla="*/ 7241 w 10000"/>
                  <a:gd name="connsiteY1224" fmla="*/ 8209 h 10000"/>
                  <a:gd name="connsiteX1225" fmla="*/ 7238 w 10000"/>
                  <a:gd name="connsiteY1225" fmla="*/ 8214 h 10000"/>
                  <a:gd name="connsiteX1226" fmla="*/ 7221 w 10000"/>
                  <a:gd name="connsiteY1226" fmla="*/ 8173 h 10000"/>
                  <a:gd name="connsiteX1227" fmla="*/ 7185 w 10000"/>
                  <a:gd name="connsiteY1227" fmla="*/ 8106 h 10000"/>
                  <a:gd name="connsiteX1228" fmla="*/ 7174 w 10000"/>
                  <a:gd name="connsiteY1228" fmla="*/ 8078 h 10000"/>
                  <a:gd name="connsiteX1229" fmla="*/ 7169 w 10000"/>
                  <a:gd name="connsiteY1229" fmla="*/ 8056 h 10000"/>
                  <a:gd name="connsiteX1230" fmla="*/ 7166 w 10000"/>
                  <a:gd name="connsiteY1230" fmla="*/ 8042 h 10000"/>
                  <a:gd name="connsiteX1231" fmla="*/ 7161 w 10000"/>
                  <a:gd name="connsiteY1231" fmla="*/ 8051 h 10000"/>
                  <a:gd name="connsiteX1232" fmla="*/ 7158 w 10000"/>
                  <a:gd name="connsiteY1232" fmla="*/ 8051 h 10000"/>
                  <a:gd name="connsiteX1233" fmla="*/ 7141 w 10000"/>
                  <a:gd name="connsiteY1233" fmla="*/ 8056 h 10000"/>
                  <a:gd name="connsiteX1234" fmla="*/ 7116 w 10000"/>
                  <a:gd name="connsiteY1234" fmla="*/ 8051 h 10000"/>
                  <a:gd name="connsiteX1235" fmla="*/ 7094 w 10000"/>
                  <a:gd name="connsiteY1235" fmla="*/ 8051 h 10000"/>
                  <a:gd name="connsiteX1236" fmla="*/ 7081 w 10000"/>
                  <a:gd name="connsiteY1236" fmla="*/ 8011 h 10000"/>
                  <a:gd name="connsiteX1237" fmla="*/ 7081 w 10000"/>
                  <a:gd name="connsiteY1237" fmla="*/ 8002 h 10000"/>
                  <a:gd name="connsiteX1238" fmla="*/ 7078 w 10000"/>
                  <a:gd name="connsiteY1238" fmla="*/ 7984 h 10000"/>
                  <a:gd name="connsiteX1239" fmla="*/ 7072 w 10000"/>
                  <a:gd name="connsiteY1239" fmla="*/ 7970 h 10000"/>
                  <a:gd name="connsiteX1240" fmla="*/ 7045 w 10000"/>
                  <a:gd name="connsiteY1240" fmla="*/ 7948 h 10000"/>
                  <a:gd name="connsiteX1241" fmla="*/ 7020 w 10000"/>
                  <a:gd name="connsiteY1241" fmla="*/ 7957 h 10000"/>
                  <a:gd name="connsiteX1242" fmla="*/ 7001 w 10000"/>
                  <a:gd name="connsiteY1242" fmla="*/ 7970 h 10000"/>
                  <a:gd name="connsiteX1243" fmla="*/ 6981 w 10000"/>
                  <a:gd name="connsiteY1243" fmla="*/ 7984 h 10000"/>
                  <a:gd name="connsiteX1244" fmla="*/ 6976 w 10000"/>
                  <a:gd name="connsiteY1244" fmla="*/ 7984 h 10000"/>
                  <a:gd name="connsiteX1245" fmla="*/ 6973 w 10000"/>
                  <a:gd name="connsiteY1245" fmla="*/ 7984 h 10000"/>
                  <a:gd name="connsiteX1246" fmla="*/ 6959 w 10000"/>
                  <a:gd name="connsiteY1246" fmla="*/ 7984 h 10000"/>
                  <a:gd name="connsiteX1247" fmla="*/ 6948 w 10000"/>
                  <a:gd name="connsiteY1247" fmla="*/ 7961 h 10000"/>
                  <a:gd name="connsiteX1248" fmla="*/ 6934 w 10000"/>
                  <a:gd name="connsiteY1248" fmla="*/ 7943 h 10000"/>
                  <a:gd name="connsiteX1249" fmla="*/ 6932 w 10000"/>
                  <a:gd name="connsiteY1249" fmla="*/ 7943 h 10000"/>
                  <a:gd name="connsiteX1250" fmla="*/ 6918 w 10000"/>
                  <a:gd name="connsiteY1250" fmla="*/ 7961 h 10000"/>
                  <a:gd name="connsiteX1251" fmla="*/ 6904 w 10000"/>
                  <a:gd name="connsiteY1251" fmla="*/ 7975 h 10000"/>
                  <a:gd name="connsiteX1252" fmla="*/ 6896 w 10000"/>
                  <a:gd name="connsiteY1252" fmla="*/ 7997 h 10000"/>
                  <a:gd name="connsiteX1253" fmla="*/ 6887 w 10000"/>
                  <a:gd name="connsiteY1253" fmla="*/ 8002 h 10000"/>
                  <a:gd name="connsiteX1254" fmla="*/ 6879 w 10000"/>
                  <a:gd name="connsiteY1254" fmla="*/ 8011 h 10000"/>
                  <a:gd name="connsiteX1255" fmla="*/ 6868 w 10000"/>
                  <a:gd name="connsiteY1255" fmla="*/ 8015 h 10000"/>
                  <a:gd name="connsiteX1256" fmla="*/ 6852 w 10000"/>
                  <a:gd name="connsiteY1256" fmla="*/ 8024 h 10000"/>
                  <a:gd name="connsiteX1257" fmla="*/ 6813 w 10000"/>
                  <a:gd name="connsiteY1257" fmla="*/ 8042 h 10000"/>
                  <a:gd name="connsiteX1258" fmla="*/ 6780 w 10000"/>
                  <a:gd name="connsiteY1258" fmla="*/ 8065 h 10000"/>
                  <a:gd name="connsiteX1259" fmla="*/ 6763 w 10000"/>
                  <a:gd name="connsiteY1259" fmla="*/ 8078 h 10000"/>
                  <a:gd name="connsiteX1260" fmla="*/ 6755 w 10000"/>
                  <a:gd name="connsiteY1260" fmla="*/ 8088 h 10000"/>
                  <a:gd name="connsiteX1261" fmla="*/ 6716 w 10000"/>
                  <a:gd name="connsiteY1261" fmla="*/ 8119 h 10000"/>
                  <a:gd name="connsiteX1262" fmla="*/ 6711 w 10000"/>
                  <a:gd name="connsiteY1262" fmla="*/ 8128 h 10000"/>
                  <a:gd name="connsiteX1263" fmla="*/ 6711 w 10000"/>
                  <a:gd name="connsiteY1263" fmla="*/ 8169 h 10000"/>
                  <a:gd name="connsiteX1264" fmla="*/ 6711 w 10000"/>
                  <a:gd name="connsiteY1264" fmla="*/ 8173 h 10000"/>
                  <a:gd name="connsiteX1265" fmla="*/ 6716 w 10000"/>
                  <a:gd name="connsiteY1265" fmla="*/ 8200 h 10000"/>
                  <a:gd name="connsiteX1266" fmla="*/ 6708 w 10000"/>
                  <a:gd name="connsiteY1266" fmla="*/ 8223 h 10000"/>
                  <a:gd name="connsiteX1267" fmla="*/ 6708 w 10000"/>
                  <a:gd name="connsiteY1267" fmla="*/ 8236 h 10000"/>
                  <a:gd name="connsiteX1268" fmla="*/ 6708 w 10000"/>
                  <a:gd name="connsiteY1268" fmla="*/ 8272 h 10000"/>
                  <a:gd name="connsiteX1269" fmla="*/ 6711 w 10000"/>
                  <a:gd name="connsiteY1269" fmla="*/ 8290 h 10000"/>
                  <a:gd name="connsiteX1270" fmla="*/ 6716 w 10000"/>
                  <a:gd name="connsiteY1270" fmla="*/ 8304 h 10000"/>
                  <a:gd name="connsiteX1271" fmla="*/ 6711 w 10000"/>
                  <a:gd name="connsiteY1271" fmla="*/ 8313 h 10000"/>
                  <a:gd name="connsiteX1272" fmla="*/ 6683 w 10000"/>
                  <a:gd name="connsiteY1272" fmla="*/ 8318 h 10000"/>
                  <a:gd name="connsiteX1273" fmla="*/ 6661 w 10000"/>
                  <a:gd name="connsiteY1273" fmla="*/ 8327 h 10000"/>
                  <a:gd name="connsiteX1274" fmla="*/ 6631 w 10000"/>
                  <a:gd name="connsiteY1274" fmla="*/ 8327 h 10000"/>
                  <a:gd name="connsiteX1275" fmla="*/ 6611 w 10000"/>
                  <a:gd name="connsiteY1275" fmla="*/ 8327 h 10000"/>
                  <a:gd name="connsiteX1276" fmla="*/ 6598 w 10000"/>
                  <a:gd name="connsiteY1276" fmla="*/ 8327 h 10000"/>
                  <a:gd name="connsiteX1277" fmla="*/ 6595 w 10000"/>
                  <a:gd name="connsiteY1277" fmla="*/ 8340 h 10000"/>
                  <a:gd name="connsiteX1278" fmla="*/ 6587 w 10000"/>
                  <a:gd name="connsiteY1278" fmla="*/ 8358 h 10000"/>
                  <a:gd name="connsiteX1279" fmla="*/ 6578 w 10000"/>
                  <a:gd name="connsiteY1279" fmla="*/ 8408 h 10000"/>
                  <a:gd name="connsiteX1280" fmla="*/ 6578 w 10000"/>
                  <a:gd name="connsiteY1280" fmla="*/ 8421 h 10000"/>
                  <a:gd name="connsiteX1281" fmla="*/ 6578 w 10000"/>
                  <a:gd name="connsiteY1281" fmla="*/ 8430 h 10000"/>
                  <a:gd name="connsiteX1282" fmla="*/ 6573 w 10000"/>
                  <a:gd name="connsiteY1282" fmla="*/ 8435 h 10000"/>
                  <a:gd name="connsiteX1283" fmla="*/ 6556 w 10000"/>
                  <a:gd name="connsiteY1283" fmla="*/ 8435 h 10000"/>
                  <a:gd name="connsiteX1284" fmla="*/ 6545 w 10000"/>
                  <a:gd name="connsiteY1284" fmla="*/ 8435 h 10000"/>
                  <a:gd name="connsiteX1285" fmla="*/ 6523 w 10000"/>
                  <a:gd name="connsiteY1285" fmla="*/ 8435 h 10000"/>
                  <a:gd name="connsiteX1286" fmla="*/ 6493 w 10000"/>
                  <a:gd name="connsiteY1286" fmla="*/ 8430 h 10000"/>
                  <a:gd name="connsiteX1287" fmla="*/ 6490 w 10000"/>
                  <a:gd name="connsiteY1287" fmla="*/ 8430 h 10000"/>
                  <a:gd name="connsiteX1288" fmla="*/ 6485 w 10000"/>
                  <a:gd name="connsiteY1288" fmla="*/ 8444 h 10000"/>
                  <a:gd name="connsiteX1289" fmla="*/ 6465 w 10000"/>
                  <a:gd name="connsiteY1289" fmla="*/ 8475 h 10000"/>
                  <a:gd name="connsiteX1290" fmla="*/ 6451 w 10000"/>
                  <a:gd name="connsiteY1290" fmla="*/ 8498 h 10000"/>
                  <a:gd name="connsiteX1291" fmla="*/ 6435 w 10000"/>
                  <a:gd name="connsiteY1291" fmla="*/ 8525 h 10000"/>
                  <a:gd name="connsiteX1292" fmla="*/ 6421 w 10000"/>
                  <a:gd name="connsiteY1292" fmla="*/ 8539 h 10000"/>
                  <a:gd name="connsiteX1293" fmla="*/ 6410 w 10000"/>
                  <a:gd name="connsiteY1293" fmla="*/ 8561 h 10000"/>
                  <a:gd name="connsiteX1294" fmla="*/ 6402 w 10000"/>
                  <a:gd name="connsiteY1294" fmla="*/ 8575 h 10000"/>
                  <a:gd name="connsiteX1295" fmla="*/ 6402 w 10000"/>
                  <a:gd name="connsiteY1295" fmla="*/ 8593 h 10000"/>
                  <a:gd name="connsiteX1296" fmla="*/ 6402 w 10000"/>
                  <a:gd name="connsiteY1296" fmla="*/ 8620 h 10000"/>
                  <a:gd name="connsiteX1297" fmla="*/ 6405 w 10000"/>
                  <a:gd name="connsiteY1297" fmla="*/ 8660 h 10000"/>
                  <a:gd name="connsiteX1298" fmla="*/ 6405 w 10000"/>
                  <a:gd name="connsiteY1298" fmla="*/ 8674 h 10000"/>
                  <a:gd name="connsiteX1299" fmla="*/ 6405 w 10000"/>
                  <a:gd name="connsiteY1299" fmla="*/ 8683 h 10000"/>
                  <a:gd name="connsiteX1300" fmla="*/ 6405 w 10000"/>
                  <a:gd name="connsiteY1300" fmla="*/ 8687 h 10000"/>
                  <a:gd name="connsiteX1301" fmla="*/ 6405 w 10000"/>
                  <a:gd name="connsiteY1301" fmla="*/ 8696 h 10000"/>
                  <a:gd name="connsiteX1302" fmla="*/ 6388 w 10000"/>
                  <a:gd name="connsiteY1302" fmla="*/ 8733 h 10000"/>
                  <a:gd name="connsiteX1303" fmla="*/ 6369 w 10000"/>
                  <a:gd name="connsiteY1303" fmla="*/ 8746 h 10000"/>
                  <a:gd name="connsiteX1304" fmla="*/ 6333 w 10000"/>
                  <a:gd name="connsiteY1304" fmla="*/ 8773 h 10000"/>
                  <a:gd name="connsiteX1305" fmla="*/ 6313 w 10000"/>
                  <a:gd name="connsiteY1305" fmla="*/ 8787 h 10000"/>
                  <a:gd name="connsiteX1306" fmla="*/ 6291 w 10000"/>
                  <a:gd name="connsiteY1306" fmla="*/ 8805 h 10000"/>
                  <a:gd name="connsiteX1307" fmla="*/ 6280 w 10000"/>
                  <a:gd name="connsiteY1307" fmla="*/ 8814 h 10000"/>
                  <a:gd name="connsiteX1308" fmla="*/ 6250 w 10000"/>
                  <a:gd name="connsiteY1308" fmla="*/ 8805 h 10000"/>
                  <a:gd name="connsiteX1309" fmla="*/ 6233 w 10000"/>
                  <a:gd name="connsiteY1309" fmla="*/ 8805 h 10000"/>
                  <a:gd name="connsiteX1310" fmla="*/ 6220 w 10000"/>
                  <a:gd name="connsiteY1310" fmla="*/ 8805 h 10000"/>
                  <a:gd name="connsiteX1311" fmla="*/ 6200 w 10000"/>
                  <a:gd name="connsiteY1311" fmla="*/ 8805 h 10000"/>
                  <a:gd name="connsiteX1312" fmla="*/ 6184 w 10000"/>
                  <a:gd name="connsiteY1312" fmla="*/ 8805 h 10000"/>
                  <a:gd name="connsiteX1313" fmla="*/ 6755 w 10000"/>
                  <a:gd name="connsiteY1313" fmla="*/ 6680 h 10000"/>
                  <a:gd name="connsiteX1314" fmla="*/ 6716 w 10000"/>
                  <a:gd name="connsiteY1314" fmla="*/ 6653 h 10000"/>
                  <a:gd name="connsiteX1315" fmla="*/ 6692 w 10000"/>
                  <a:gd name="connsiteY1315" fmla="*/ 6707 h 10000"/>
                  <a:gd name="connsiteX1316" fmla="*/ 6747 w 10000"/>
                  <a:gd name="connsiteY1316" fmla="*/ 6856 h 10000"/>
                  <a:gd name="connsiteX1317" fmla="*/ 6747 w 10000"/>
                  <a:gd name="connsiteY1317" fmla="*/ 6910 h 10000"/>
                  <a:gd name="connsiteX1318" fmla="*/ 6727 w 10000"/>
                  <a:gd name="connsiteY1318" fmla="*/ 6960 h 10000"/>
                  <a:gd name="connsiteX1319" fmla="*/ 6675 w 10000"/>
                  <a:gd name="connsiteY1319" fmla="*/ 7041 h 10000"/>
                  <a:gd name="connsiteX1320" fmla="*/ 6667 w 10000"/>
                  <a:gd name="connsiteY1320" fmla="*/ 7082 h 10000"/>
                  <a:gd name="connsiteX1321" fmla="*/ 6675 w 10000"/>
                  <a:gd name="connsiteY1321" fmla="*/ 7158 h 10000"/>
                  <a:gd name="connsiteX1322" fmla="*/ 6683 w 10000"/>
                  <a:gd name="connsiteY1322" fmla="*/ 7199 h 10000"/>
                  <a:gd name="connsiteX1323" fmla="*/ 6703 w 10000"/>
                  <a:gd name="connsiteY1323" fmla="*/ 7212 h 10000"/>
                  <a:gd name="connsiteX1324" fmla="*/ 6719 w 10000"/>
                  <a:gd name="connsiteY1324" fmla="*/ 7181 h 10000"/>
                  <a:gd name="connsiteX1325" fmla="*/ 6727 w 10000"/>
                  <a:gd name="connsiteY1325" fmla="*/ 7113 h 10000"/>
                  <a:gd name="connsiteX1326" fmla="*/ 6749 w 10000"/>
                  <a:gd name="connsiteY1326" fmla="*/ 7050 h 10000"/>
                  <a:gd name="connsiteX1327" fmla="*/ 6772 w 10000"/>
                  <a:gd name="connsiteY1327" fmla="*/ 6987 h 10000"/>
                  <a:gd name="connsiteX1328" fmla="*/ 6788 w 10000"/>
                  <a:gd name="connsiteY1328" fmla="*/ 6987 h 10000"/>
                  <a:gd name="connsiteX1329" fmla="*/ 6783 w 10000"/>
                  <a:gd name="connsiteY1329" fmla="*/ 7077 h 10000"/>
                  <a:gd name="connsiteX1330" fmla="*/ 6780 w 10000"/>
                  <a:gd name="connsiteY1330" fmla="*/ 7140 h 10000"/>
                  <a:gd name="connsiteX1331" fmla="*/ 6816 w 10000"/>
                  <a:gd name="connsiteY1331" fmla="*/ 7055 h 10000"/>
                  <a:gd name="connsiteX1332" fmla="*/ 6852 w 10000"/>
                  <a:gd name="connsiteY1332" fmla="*/ 7050 h 10000"/>
                  <a:gd name="connsiteX1333" fmla="*/ 6896 w 10000"/>
                  <a:gd name="connsiteY1333" fmla="*/ 7077 h 10000"/>
                  <a:gd name="connsiteX1334" fmla="*/ 7014 w 10000"/>
                  <a:gd name="connsiteY1334" fmla="*/ 6955 h 10000"/>
                  <a:gd name="connsiteX1335" fmla="*/ 7009 w 10000"/>
                  <a:gd name="connsiteY1335" fmla="*/ 6933 h 10000"/>
                  <a:gd name="connsiteX1336" fmla="*/ 6981 w 10000"/>
                  <a:gd name="connsiteY1336" fmla="*/ 6906 h 10000"/>
                  <a:gd name="connsiteX1337" fmla="*/ 6932 w 10000"/>
                  <a:gd name="connsiteY1337" fmla="*/ 6788 h 10000"/>
                  <a:gd name="connsiteX1338" fmla="*/ 6951 w 10000"/>
                  <a:gd name="connsiteY1338" fmla="*/ 6766 h 10000"/>
                  <a:gd name="connsiteX1339" fmla="*/ 6871 w 10000"/>
                  <a:gd name="connsiteY1339" fmla="*/ 6748 h 10000"/>
                  <a:gd name="connsiteX1340" fmla="*/ 6868 w 10000"/>
                  <a:gd name="connsiteY1340" fmla="*/ 6734 h 10000"/>
                  <a:gd name="connsiteX1341" fmla="*/ 6912 w 10000"/>
                  <a:gd name="connsiteY1341" fmla="*/ 6581 h 10000"/>
                  <a:gd name="connsiteX1342" fmla="*/ 6912 w 10000"/>
                  <a:gd name="connsiteY1342" fmla="*/ 6567 h 10000"/>
                  <a:gd name="connsiteX1343" fmla="*/ 6909 w 10000"/>
                  <a:gd name="connsiteY1343" fmla="*/ 6563 h 10000"/>
                  <a:gd name="connsiteX1344" fmla="*/ 6893 w 10000"/>
                  <a:gd name="connsiteY1344" fmla="*/ 6576 h 10000"/>
                  <a:gd name="connsiteX1345" fmla="*/ 6827 w 10000"/>
                  <a:gd name="connsiteY1345" fmla="*/ 6631 h 10000"/>
                  <a:gd name="connsiteX1346" fmla="*/ 6774 w 10000"/>
                  <a:gd name="connsiteY1346" fmla="*/ 6667 h 10000"/>
                  <a:gd name="connsiteX1347" fmla="*/ 6525 w 10000"/>
                  <a:gd name="connsiteY1347" fmla="*/ 7561 h 10000"/>
                  <a:gd name="connsiteX1348" fmla="*/ 6184 w 10000"/>
                  <a:gd name="connsiteY1348" fmla="*/ 8805 h 10000"/>
                  <a:gd name="connsiteX0" fmla="*/ 6184 w 10000"/>
                  <a:gd name="connsiteY0" fmla="*/ 8805 h 10000"/>
                  <a:gd name="connsiteX1" fmla="*/ 6175 w 10000"/>
                  <a:gd name="connsiteY1" fmla="*/ 8800 h 10000"/>
                  <a:gd name="connsiteX2" fmla="*/ 6167 w 10000"/>
                  <a:gd name="connsiteY2" fmla="*/ 8832 h 10000"/>
                  <a:gd name="connsiteX3" fmla="*/ 6167 w 10000"/>
                  <a:gd name="connsiteY3" fmla="*/ 8845 h 10000"/>
                  <a:gd name="connsiteX4" fmla="*/ 6140 w 10000"/>
                  <a:gd name="connsiteY4" fmla="*/ 8877 h 10000"/>
                  <a:gd name="connsiteX5" fmla="*/ 6098 w 10000"/>
                  <a:gd name="connsiteY5" fmla="*/ 8904 h 10000"/>
                  <a:gd name="connsiteX6" fmla="*/ 6090 w 10000"/>
                  <a:gd name="connsiteY6" fmla="*/ 8904 h 10000"/>
                  <a:gd name="connsiteX7" fmla="*/ 6082 w 10000"/>
                  <a:gd name="connsiteY7" fmla="*/ 8904 h 10000"/>
                  <a:gd name="connsiteX8" fmla="*/ 6082 w 10000"/>
                  <a:gd name="connsiteY8" fmla="*/ 8958 h 10000"/>
                  <a:gd name="connsiteX9" fmla="*/ 6082 w 10000"/>
                  <a:gd name="connsiteY9" fmla="*/ 8963 h 10000"/>
                  <a:gd name="connsiteX10" fmla="*/ 6079 w 10000"/>
                  <a:gd name="connsiteY10" fmla="*/ 9012 h 10000"/>
                  <a:gd name="connsiteX11" fmla="*/ 6073 w 10000"/>
                  <a:gd name="connsiteY11" fmla="*/ 9066 h 10000"/>
                  <a:gd name="connsiteX12" fmla="*/ 6073 w 10000"/>
                  <a:gd name="connsiteY12" fmla="*/ 9120 h 10000"/>
                  <a:gd name="connsiteX13" fmla="*/ 6073 w 10000"/>
                  <a:gd name="connsiteY13" fmla="*/ 9147 h 10000"/>
                  <a:gd name="connsiteX14" fmla="*/ 6073 w 10000"/>
                  <a:gd name="connsiteY14" fmla="*/ 9197 h 10000"/>
                  <a:gd name="connsiteX15" fmla="*/ 6068 w 10000"/>
                  <a:gd name="connsiteY15" fmla="*/ 9233 h 10000"/>
                  <a:gd name="connsiteX16" fmla="*/ 6065 w 10000"/>
                  <a:gd name="connsiteY16" fmla="*/ 9301 h 10000"/>
                  <a:gd name="connsiteX17" fmla="*/ 6065 w 10000"/>
                  <a:gd name="connsiteY17" fmla="*/ 9350 h 10000"/>
                  <a:gd name="connsiteX18" fmla="*/ 6060 w 10000"/>
                  <a:gd name="connsiteY18" fmla="*/ 9382 h 10000"/>
                  <a:gd name="connsiteX19" fmla="*/ 6060 w 10000"/>
                  <a:gd name="connsiteY19" fmla="*/ 9409 h 10000"/>
                  <a:gd name="connsiteX20" fmla="*/ 6051 w 10000"/>
                  <a:gd name="connsiteY20" fmla="*/ 9423 h 10000"/>
                  <a:gd name="connsiteX21" fmla="*/ 6049 w 10000"/>
                  <a:gd name="connsiteY21" fmla="*/ 9436 h 10000"/>
                  <a:gd name="connsiteX22" fmla="*/ 6035 w 10000"/>
                  <a:gd name="connsiteY22" fmla="*/ 9450 h 10000"/>
                  <a:gd name="connsiteX23" fmla="*/ 6026 w 10000"/>
                  <a:gd name="connsiteY23" fmla="*/ 9459 h 10000"/>
                  <a:gd name="connsiteX24" fmla="*/ 6018 w 10000"/>
                  <a:gd name="connsiteY24" fmla="*/ 9445 h 10000"/>
                  <a:gd name="connsiteX25" fmla="*/ 6007 w 10000"/>
                  <a:gd name="connsiteY25" fmla="*/ 9409 h 10000"/>
                  <a:gd name="connsiteX26" fmla="*/ 5985 w 10000"/>
                  <a:gd name="connsiteY26" fmla="*/ 9369 h 10000"/>
                  <a:gd name="connsiteX27" fmla="*/ 5969 w 10000"/>
                  <a:gd name="connsiteY27" fmla="*/ 9332 h 10000"/>
                  <a:gd name="connsiteX28" fmla="*/ 5955 w 10000"/>
                  <a:gd name="connsiteY28" fmla="*/ 9314 h 10000"/>
                  <a:gd name="connsiteX29" fmla="*/ 5952 w 10000"/>
                  <a:gd name="connsiteY29" fmla="*/ 9305 h 10000"/>
                  <a:gd name="connsiteX30" fmla="*/ 5935 w 10000"/>
                  <a:gd name="connsiteY30" fmla="*/ 9305 h 10000"/>
                  <a:gd name="connsiteX31" fmla="*/ 5922 w 10000"/>
                  <a:gd name="connsiteY31" fmla="*/ 9319 h 10000"/>
                  <a:gd name="connsiteX32" fmla="*/ 5913 w 10000"/>
                  <a:gd name="connsiteY32" fmla="*/ 9328 h 10000"/>
                  <a:gd name="connsiteX33" fmla="*/ 5905 w 10000"/>
                  <a:gd name="connsiteY33" fmla="*/ 9332 h 10000"/>
                  <a:gd name="connsiteX34" fmla="*/ 5897 w 10000"/>
                  <a:gd name="connsiteY34" fmla="*/ 9350 h 10000"/>
                  <a:gd name="connsiteX35" fmla="*/ 5875 w 10000"/>
                  <a:gd name="connsiteY35" fmla="*/ 9364 h 10000"/>
                  <a:gd name="connsiteX36" fmla="*/ 5850 w 10000"/>
                  <a:gd name="connsiteY36" fmla="*/ 9391 h 10000"/>
                  <a:gd name="connsiteX37" fmla="*/ 5833 w 10000"/>
                  <a:gd name="connsiteY37" fmla="*/ 9405 h 10000"/>
                  <a:gd name="connsiteX38" fmla="*/ 5822 w 10000"/>
                  <a:gd name="connsiteY38" fmla="*/ 9409 h 10000"/>
                  <a:gd name="connsiteX39" fmla="*/ 5800 w 10000"/>
                  <a:gd name="connsiteY39" fmla="*/ 9423 h 10000"/>
                  <a:gd name="connsiteX40" fmla="*/ 5784 w 10000"/>
                  <a:gd name="connsiteY40" fmla="*/ 9436 h 10000"/>
                  <a:gd name="connsiteX41" fmla="*/ 5767 w 10000"/>
                  <a:gd name="connsiteY41" fmla="*/ 9450 h 10000"/>
                  <a:gd name="connsiteX42" fmla="*/ 5751 w 10000"/>
                  <a:gd name="connsiteY42" fmla="*/ 9463 h 10000"/>
                  <a:gd name="connsiteX43" fmla="*/ 5745 w 10000"/>
                  <a:gd name="connsiteY43" fmla="*/ 9472 h 10000"/>
                  <a:gd name="connsiteX44" fmla="*/ 5751 w 10000"/>
                  <a:gd name="connsiteY44" fmla="*/ 9477 h 10000"/>
                  <a:gd name="connsiteX45" fmla="*/ 5762 w 10000"/>
                  <a:gd name="connsiteY45" fmla="*/ 9504 h 10000"/>
                  <a:gd name="connsiteX46" fmla="*/ 5767 w 10000"/>
                  <a:gd name="connsiteY46" fmla="*/ 9526 h 10000"/>
                  <a:gd name="connsiteX47" fmla="*/ 5784 w 10000"/>
                  <a:gd name="connsiteY47" fmla="*/ 9576 h 10000"/>
                  <a:gd name="connsiteX48" fmla="*/ 5797 w 10000"/>
                  <a:gd name="connsiteY48" fmla="*/ 9603 h 10000"/>
                  <a:gd name="connsiteX49" fmla="*/ 5808 w 10000"/>
                  <a:gd name="connsiteY49" fmla="*/ 9644 h 10000"/>
                  <a:gd name="connsiteX50" fmla="*/ 5822 w 10000"/>
                  <a:gd name="connsiteY50" fmla="*/ 9671 h 10000"/>
                  <a:gd name="connsiteX51" fmla="*/ 5825 w 10000"/>
                  <a:gd name="connsiteY51" fmla="*/ 9684 h 10000"/>
                  <a:gd name="connsiteX52" fmla="*/ 5831 w 10000"/>
                  <a:gd name="connsiteY52" fmla="*/ 9684 h 10000"/>
                  <a:gd name="connsiteX53" fmla="*/ 5825 w 10000"/>
                  <a:gd name="connsiteY53" fmla="*/ 9698 h 10000"/>
                  <a:gd name="connsiteX54" fmla="*/ 5806 w 10000"/>
                  <a:gd name="connsiteY54" fmla="*/ 9725 h 10000"/>
                  <a:gd name="connsiteX55" fmla="*/ 5792 w 10000"/>
                  <a:gd name="connsiteY55" fmla="*/ 9738 h 10000"/>
                  <a:gd name="connsiteX56" fmla="*/ 5737 w 10000"/>
                  <a:gd name="connsiteY56" fmla="*/ 9793 h 10000"/>
                  <a:gd name="connsiteX57" fmla="*/ 5728 w 10000"/>
                  <a:gd name="connsiteY57" fmla="*/ 9806 h 10000"/>
                  <a:gd name="connsiteX58" fmla="*/ 5712 w 10000"/>
                  <a:gd name="connsiteY58" fmla="*/ 9815 h 10000"/>
                  <a:gd name="connsiteX59" fmla="*/ 5690 w 10000"/>
                  <a:gd name="connsiteY59" fmla="*/ 9838 h 10000"/>
                  <a:gd name="connsiteX60" fmla="*/ 5679 w 10000"/>
                  <a:gd name="connsiteY60" fmla="*/ 9842 h 10000"/>
                  <a:gd name="connsiteX61" fmla="*/ 5665 w 10000"/>
                  <a:gd name="connsiteY61" fmla="*/ 9842 h 10000"/>
                  <a:gd name="connsiteX62" fmla="*/ 5648 w 10000"/>
                  <a:gd name="connsiteY62" fmla="*/ 9851 h 10000"/>
                  <a:gd name="connsiteX63" fmla="*/ 5621 w 10000"/>
                  <a:gd name="connsiteY63" fmla="*/ 9892 h 10000"/>
                  <a:gd name="connsiteX64" fmla="*/ 5544 w 10000"/>
                  <a:gd name="connsiteY64" fmla="*/ 9946 h 10000"/>
                  <a:gd name="connsiteX65" fmla="*/ 5406 w 10000"/>
                  <a:gd name="connsiteY65" fmla="*/ 10000 h 10000"/>
                  <a:gd name="connsiteX66" fmla="*/ 5350 w 10000"/>
                  <a:gd name="connsiteY66" fmla="*/ 9986 h 10000"/>
                  <a:gd name="connsiteX67" fmla="*/ 5342 w 10000"/>
                  <a:gd name="connsiteY67" fmla="*/ 9950 h 10000"/>
                  <a:gd name="connsiteX68" fmla="*/ 5342 w 10000"/>
                  <a:gd name="connsiteY68" fmla="*/ 9932 h 10000"/>
                  <a:gd name="connsiteX69" fmla="*/ 5342 w 10000"/>
                  <a:gd name="connsiteY69" fmla="*/ 9923 h 10000"/>
                  <a:gd name="connsiteX70" fmla="*/ 5342 w 10000"/>
                  <a:gd name="connsiteY70" fmla="*/ 9919 h 10000"/>
                  <a:gd name="connsiteX71" fmla="*/ 5348 w 10000"/>
                  <a:gd name="connsiteY71" fmla="*/ 9919 h 10000"/>
                  <a:gd name="connsiteX72" fmla="*/ 5348 w 10000"/>
                  <a:gd name="connsiteY72" fmla="*/ 9910 h 10000"/>
                  <a:gd name="connsiteX73" fmla="*/ 5350 w 10000"/>
                  <a:gd name="connsiteY73" fmla="*/ 9910 h 10000"/>
                  <a:gd name="connsiteX74" fmla="*/ 5350 w 10000"/>
                  <a:gd name="connsiteY74" fmla="*/ 9905 h 10000"/>
                  <a:gd name="connsiteX75" fmla="*/ 5356 w 10000"/>
                  <a:gd name="connsiteY75" fmla="*/ 9905 h 10000"/>
                  <a:gd name="connsiteX76" fmla="*/ 5356 w 10000"/>
                  <a:gd name="connsiteY76" fmla="*/ 9896 h 10000"/>
                  <a:gd name="connsiteX77" fmla="*/ 5359 w 10000"/>
                  <a:gd name="connsiteY77" fmla="*/ 9896 h 10000"/>
                  <a:gd name="connsiteX78" fmla="*/ 5359 w 10000"/>
                  <a:gd name="connsiteY78" fmla="*/ 9892 h 10000"/>
                  <a:gd name="connsiteX79" fmla="*/ 5364 w 10000"/>
                  <a:gd name="connsiteY79" fmla="*/ 9892 h 10000"/>
                  <a:gd name="connsiteX80" fmla="*/ 5364 w 10000"/>
                  <a:gd name="connsiteY80" fmla="*/ 9883 h 10000"/>
                  <a:gd name="connsiteX81" fmla="*/ 5359 w 10000"/>
                  <a:gd name="connsiteY81" fmla="*/ 9883 h 10000"/>
                  <a:gd name="connsiteX82" fmla="*/ 5359 w 10000"/>
                  <a:gd name="connsiteY82" fmla="*/ 9878 h 10000"/>
                  <a:gd name="connsiteX83" fmla="*/ 5359 w 10000"/>
                  <a:gd name="connsiteY83" fmla="*/ 9869 h 10000"/>
                  <a:gd name="connsiteX84" fmla="*/ 5356 w 10000"/>
                  <a:gd name="connsiteY84" fmla="*/ 9869 h 10000"/>
                  <a:gd name="connsiteX85" fmla="*/ 5356 w 10000"/>
                  <a:gd name="connsiteY85" fmla="*/ 9865 h 10000"/>
                  <a:gd name="connsiteX86" fmla="*/ 5350 w 10000"/>
                  <a:gd name="connsiteY86" fmla="*/ 9865 h 10000"/>
                  <a:gd name="connsiteX87" fmla="*/ 5350 w 10000"/>
                  <a:gd name="connsiteY87" fmla="*/ 9856 h 10000"/>
                  <a:gd name="connsiteX88" fmla="*/ 5348 w 10000"/>
                  <a:gd name="connsiteY88" fmla="*/ 9856 h 10000"/>
                  <a:gd name="connsiteX89" fmla="*/ 5348 w 10000"/>
                  <a:gd name="connsiteY89" fmla="*/ 9851 h 10000"/>
                  <a:gd name="connsiteX90" fmla="*/ 5348 w 10000"/>
                  <a:gd name="connsiteY90" fmla="*/ 9842 h 10000"/>
                  <a:gd name="connsiteX91" fmla="*/ 5348 w 10000"/>
                  <a:gd name="connsiteY91" fmla="*/ 9838 h 10000"/>
                  <a:gd name="connsiteX92" fmla="*/ 5348 w 10000"/>
                  <a:gd name="connsiteY92" fmla="*/ 9829 h 10000"/>
                  <a:gd name="connsiteX93" fmla="*/ 5348 w 10000"/>
                  <a:gd name="connsiteY93" fmla="*/ 9820 h 10000"/>
                  <a:gd name="connsiteX94" fmla="*/ 5348 w 10000"/>
                  <a:gd name="connsiteY94" fmla="*/ 9815 h 10000"/>
                  <a:gd name="connsiteX95" fmla="*/ 5348 w 10000"/>
                  <a:gd name="connsiteY95" fmla="*/ 9806 h 10000"/>
                  <a:gd name="connsiteX96" fmla="*/ 5350 w 10000"/>
                  <a:gd name="connsiteY96" fmla="*/ 9806 h 10000"/>
                  <a:gd name="connsiteX97" fmla="*/ 5350 w 10000"/>
                  <a:gd name="connsiteY97" fmla="*/ 9802 h 10000"/>
                  <a:gd name="connsiteX98" fmla="*/ 5350 w 10000"/>
                  <a:gd name="connsiteY98" fmla="*/ 9793 h 10000"/>
                  <a:gd name="connsiteX99" fmla="*/ 5356 w 10000"/>
                  <a:gd name="connsiteY99" fmla="*/ 9788 h 10000"/>
                  <a:gd name="connsiteX100" fmla="*/ 5356 w 10000"/>
                  <a:gd name="connsiteY100" fmla="*/ 9779 h 10000"/>
                  <a:gd name="connsiteX101" fmla="*/ 5359 w 10000"/>
                  <a:gd name="connsiteY101" fmla="*/ 9779 h 10000"/>
                  <a:gd name="connsiteX102" fmla="*/ 5359 w 10000"/>
                  <a:gd name="connsiteY102" fmla="*/ 9774 h 10000"/>
                  <a:gd name="connsiteX103" fmla="*/ 5364 w 10000"/>
                  <a:gd name="connsiteY103" fmla="*/ 9765 h 10000"/>
                  <a:gd name="connsiteX104" fmla="*/ 5397 w 10000"/>
                  <a:gd name="connsiteY104" fmla="*/ 9698 h 10000"/>
                  <a:gd name="connsiteX105" fmla="*/ 5397 w 10000"/>
                  <a:gd name="connsiteY105" fmla="*/ 9662 h 10000"/>
                  <a:gd name="connsiteX106" fmla="*/ 5381 w 10000"/>
                  <a:gd name="connsiteY106" fmla="*/ 9648 h 10000"/>
                  <a:gd name="connsiteX107" fmla="*/ 5381 w 10000"/>
                  <a:gd name="connsiteY107" fmla="*/ 9608 h 10000"/>
                  <a:gd name="connsiteX108" fmla="*/ 5400 w 10000"/>
                  <a:gd name="connsiteY108" fmla="*/ 9590 h 10000"/>
                  <a:gd name="connsiteX109" fmla="*/ 5392 w 10000"/>
                  <a:gd name="connsiteY109" fmla="*/ 9553 h 10000"/>
                  <a:gd name="connsiteX110" fmla="*/ 5375 w 10000"/>
                  <a:gd name="connsiteY110" fmla="*/ 9526 h 10000"/>
                  <a:gd name="connsiteX111" fmla="*/ 5350 w 10000"/>
                  <a:gd name="connsiteY111" fmla="*/ 9504 h 10000"/>
                  <a:gd name="connsiteX112" fmla="*/ 5323 w 10000"/>
                  <a:gd name="connsiteY112" fmla="*/ 9562 h 10000"/>
                  <a:gd name="connsiteX113" fmla="*/ 5309 w 10000"/>
                  <a:gd name="connsiteY113" fmla="*/ 9535 h 10000"/>
                  <a:gd name="connsiteX114" fmla="*/ 5312 w 10000"/>
                  <a:gd name="connsiteY114" fmla="*/ 9436 h 10000"/>
                  <a:gd name="connsiteX115" fmla="*/ 5276 w 10000"/>
                  <a:gd name="connsiteY115" fmla="*/ 9409 h 10000"/>
                  <a:gd name="connsiteX116" fmla="*/ 5270 w 10000"/>
                  <a:gd name="connsiteY116" fmla="*/ 9418 h 10000"/>
                  <a:gd name="connsiteX117" fmla="*/ 5259 w 10000"/>
                  <a:gd name="connsiteY117" fmla="*/ 9423 h 10000"/>
                  <a:gd name="connsiteX118" fmla="*/ 5243 w 10000"/>
                  <a:gd name="connsiteY118" fmla="*/ 9445 h 10000"/>
                  <a:gd name="connsiteX119" fmla="*/ 5229 w 10000"/>
                  <a:gd name="connsiteY119" fmla="*/ 9450 h 10000"/>
                  <a:gd name="connsiteX120" fmla="*/ 5221 w 10000"/>
                  <a:gd name="connsiteY120" fmla="*/ 9459 h 10000"/>
                  <a:gd name="connsiteX121" fmla="*/ 5199 w 10000"/>
                  <a:gd name="connsiteY121" fmla="*/ 9463 h 10000"/>
                  <a:gd name="connsiteX122" fmla="*/ 5179 w 10000"/>
                  <a:gd name="connsiteY122" fmla="*/ 9463 h 10000"/>
                  <a:gd name="connsiteX123" fmla="*/ 5166 w 10000"/>
                  <a:gd name="connsiteY123" fmla="*/ 9450 h 10000"/>
                  <a:gd name="connsiteX124" fmla="*/ 5155 w 10000"/>
                  <a:gd name="connsiteY124" fmla="*/ 9432 h 10000"/>
                  <a:gd name="connsiteX125" fmla="*/ 5149 w 10000"/>
                  <a:gd name="connsiteY125" fmla="*/ 9432 h 10000"/>
                  <a:gd name="connsiteX126" fmla="*/ 5146 w 10000"/>
                  <a:gd name="connsiteY126" fmla="*/ 9432 h 10000"/>
                  <a:gd name="connsiteX127" fmla="*/ 5146 w 10000"/>
                  <a:gd name="connsiteY127" fmla="*/ 9436 h 10000"/>
                  <a:gd name="connsiteX128" fmla="*/ 5132 w 10000"/>
                  <a:gd name="connsiteY128" fmla="*/ 9445 h 10000"/>
                  <a:gd name="connsiteX129" fmla="*/ 5124 w 10000"/>
                  <a:gd name="connsiteY129" fmla="*/ 9463 h 10000"/>
                  <a:gd name="connsiteX130" fmla="*/ 5119 w 10000"/>
                  <a:gd name="connsiteY130" fmla="*/ 9472 h 10000"/>
                  <a:gd name="connsiteX131" fmla="*/ 5094 w 10000"/>
                  <a:gd name="connsiteY131" fmla="*/ 9486 h 10000"/>
                  <a:gd name="connsiteX132" fmla="*/ 5075 w 10000"/>
                  <a:gd name="connsiteY132" fmla="*/ 9490 h 10000"/>
                  <a:gd name="connsiteX133" fmla="*/ 5058 w 10000"/>
                  <a:gd name="connsiteY133" fmla="*/ 9499 h 10000"/>
                  <a:gd name="connsiteX134" fmla="*/ 5028 w 10000"/>
                  <a:gd name="connsiteY134" fmla="*/ 9513 h 10000"/>
                  <a:gd name="connsiteX135" fmla="*/ 5006 w 10000"/>
                  <a:gd name="connsiteY135" fmla="*/ 9522 h 10000"/>
                  <a:gd name="connsiteX136" fmla="*/ 4986 w 10000"/>
                  <a:gd name="connsiteY136" fmla="*/ 9535 h 10000"/>
                  <a:gd name="connsiteX137" fmla="*/ 4948 w 10000"/>
                  <a:gd name="connsiteY137" fmla="*/ 9549 h 10000"/>
                  <a:gd name="connsiteX138" fmla="*/ 4925 w 10000"/>
                  <a:gd name="connsiteY138" fmla="*/ 9549 h 10000"/>
                  <a:gd name="connsiteX139" fmla="*/ 4906 w 10000"/>
                  <a:gd name="connsiteY139" fmla="*/ 9549 h 10000"/>
                  <a:gd name="connsiteX140" fmla="*/ 4892 w 10000"/>
                  <a:gd name="connsiteY140" fmla="*/ 9553 h 10000"/>
                  <a:gd name="connsiteX141" fmla="*/ 4890 w 10000"/>
                  <a:gd name="connsiteY141" fmla="*/ 9562 h 10000"/>
                  <a:gd name="connsiteX142" fmla="*/ 4881 w 10000"/>
                  <a:gd name="connsiteY142" fmla="*/ 9576 h 10000"/>
                  <a:gd name="connsiteX143" fmla="*/ 4873 w 10000"/>
                  <a:gd name="connsiteY143" fmla="*/ 9594 h 10000"/>
                  <a:gd name="connsiteX144" fmla="*/ 4868 w 10000"/>
                  <a:gd name="connsiteY144" fmla="*/ 9581 h 10000"/>
                  <a:gd name="connsiteX145" fmla="*/ 4865 w 10000"/>
                  <a:gd name="connsiteY145" fmla="*/ 9567 h 10000"/>
                  <a:gd name="connsiteX146" fmla="*/ 4851 w 10000"/>
                  <a:gd name="connsiteY146" fmla="*/ 9567 h 10000"/>
                  <a:gd name="connsiteX147" fmla="*/ 4848 w 10000"/>
                  <a:gd name="connsiteY147" fmla="*/ 9576 h 10000"/>
                  <a:gd name="connsiteX148" fmla="*/ 4829 w 10000"/>
                  <a:gd name="connsiteY148" fmla="*/ 9581 h 10000"/>
                  <a:gd name="connsiteX149" fmla="*/ 4818 w 10000"/>
                  <a:gd name="connsiteY149" fmla="*/ 9576 h 10000"/>
                  <a:gd name="connsiteX150" fmla="*/ 4810 w 10000"/>
                  <a:gd name="connsiteY150" fmla="*/ 9576 h 10000"/>
                  <a:gd name="connsiteX151" fmla="*/ 4796 w 10000"/>
                  <a:gd name="connsiteY151" fmla="*/ 9581 h 10000"/>
                  <a:gd name="connsiteX152" fmla="*/ 4788 w 10000"/>
                  <a:gd name="connsiteY152" fmla="*/ 9576 h 10000"/>
                  <a:gd name="connsiteX153" fmla="*/ 4779 w 10000"/>
                  <a:gd name="connsiteY153" fmla="*/ 9576 h 10000"/>
                  <a:gd name="connsiteX154" fmla="*/ 4768 w 10000"/>
                  <a:gd name="connsiteY154" fmla="*/ 9581 h 10000"/>
                  <a:gd name="connsiteX155" fmla="*/ 4760 w 10000"/>
                  <a:gd name="connsiteY155" fmla="*/ 9553 h 10000"/>
                  <a:gd name="connsiteX156" fmla="*/ 4754 w 10000"/>
                  <a:gd name="connsiteY156" fmla="*/ 9526 h 10000"/>
                  <a:gd name="connsiteX157" fmla="*/ 4754 w 10000"/>
                  <a:gd name="connsiteY157" fmla="*/ 9486 h 10000"/>
                  <a:gd name="connsiteX158" fmla="*/ 4754 w 10000"/>
                  <a:gd name="connsiteY158" fmla="*/ 9445 h 10000"/>
                  <a:gd name="connsiteX159" fmla="*/ 4760 w 10000"/>
                  <a:gd name="connsiteY159" fmla="*/ 9432 h 10000"/>
                  <a:gd name="connsiteX160" fmla="*/ 4760 w 10000"/>
                  <a:gd name="connsiteY160" fmla="*/ 9396 h 10000"/>
                  <a:gd name="connsiteX161" fmla="*/ 4760 w 10000"/>
                  <a:gd name="connsiteY161" fmla="*/ 9382 h 10000"/>
                  <a:gd name="connsiteX162" fmla="*/ 4760 w 10000"/>
                  <a:gd name="connsiteY162" fmla="*/ 9355 h 10000"/>
                  <a:gd name="connsiteX163" fmla="*/ 4749 w 10000"/>
                  <a:gd name="connsiteY163" fmla="*/ 9341 h 10000"/>
                  <a:gd name="connsiteX164" fmla="*/ 4746 w 10000"/>
                  <a:gd name="connsiteY164" fmla="*/ 9332 h 10000"/>
                  <a:gd name="connsiteX165" fmla="*/ 4732 w 10000"/>
                  <a:gd name="connsiteY165" fmla="*/ 9328 h 10000"/>
                  <a:gd name="connsiteX166" fmla="*/ 4716 w 10000"/>
                  <a:gd name="connsiteY166" fmla="*/ 9292 h 10000"/>
                  <a:gd name="connsiteX167" fmla="*/ 4705 w 10000"/>
                  <a:gd name="connsiteY167" fmla="*/ 9274 h 10000"/>
                  <a:gd name="connsiteX168" fmla="*/ 4699 w 10000"/>
                  <a:gd name="connsiteY168" fmla="*/ 9278 h 10000"/>
                  <a:gd name="connsiteX169" fmla="*/ 4696 w 10000"/>
                  <a:gd name="connsiteY169" fmla="*/ 9287 h 10000"/>
                  <a:gd name="connsiteX170" fmla="*/ 4680 w 10000"/>
                  <a:gd name="connsiteY170" fmla="*/ 9292 h 10000"/>
                  <a:gd name="connsiteX171" fmla="*/ 4672 w 10000"/>
                  <a:gd name="connsiteY171" fmla="*/ 9274 h 10000"/>
                  <a:gd name="connsiteX172" fmla="*/ 4636 w 10000"/>
                  <a:gd name="connsiteY172" fmla="*/ 9224 h 10000"/>
                  <a:gd name="connsiteX173" fmla="*/ 4616 w 10000"/>
                  <a:gd name="connsiteY173" fmla="*/ 9211 h 10000"/>
                  <a:gd name="connsiteX174" fmla="*/ 4608 w 10000"/>
                  <a:gd name="connsiteY174" fmla="*/ 9206 h 10000"/>
                  <a:gd name="connsiteX175" fmla="*/ 4616 w 10000"/>
                  <a:gd name="connsiteY175" fmla="*/ 9193 h 10000"/>
                  <a:gd name="connsiteX176" fmla="*/ 4633 w 10000"/>
                  <a:gd name="connsiteY176" fmla="*/ 9184 h 10000"/>
                  <a:gd name="connsiteX177" fmla="*/ 4616 w 10000"/>
                  <a:gd name="connsiteY177" fmla="*/ 9120 h 10000"/>
                  <a:gd name="connsiteX178" fmla="*/ 4625 w 10000"/>
                  <a:gd name="connsiteY178" fmla="*/ 9039 h 10000"/>
                  <a:gd name="connsiteX179" fmla="*/ 4616 w 10000"/>
                  <a:gd name="connsiteY179" fmla="*/ 9026 h 10000"/>
                  <a:gd name="connsiteX180" fmla="*/ 4600 w 10000"/>
                  <a:gd name="connsiteY180" fmla="*/ 9017 h 10000"/>
                  <a:gd name="connsiteX181" fmla="*/ 4583 w 10000"/>
                  <a:gd name="connsiteY181" fmla="*/ 9003 h 10000"/>
                  <a:gd name="connsiteX182" fmla="*/ 4570 w 10000"/>
                  <a:gd name="connsiteY182" fmla="*/ 9012 h 10000"/>
                  <a:gd name="connsiteX183" fmla="*/ 4570 w 10000"/>
                  <a:gd name="connsiteY183" fmla="*/ 9026 h 10000"/>
                  <a:gd name="connsiteX184" fmla="*/ 4570 w 10000"/>
                  <a:gd name="connsiteY184" fmla="*/ 9035 h 10000"/>
                  <a:gd name="connsiteX185" fmla="*/ 4578 w 10000"/>
                  <a:gd name="connsiteY185" fmla="*/ 9048 h 10000"/>
                  <a:gd name="connsiteX186" fmla="*/ 4583 w 10000"/>
                  <a:gd name="connsiteY186" fmla="*/ 9089 h 10000"/>
                  <a:gd name="connsiteX187" fmla="*/ 4586 w 10000"/>
                  <a:gd name="connsiteY187" fmla="*/ 9116 h 10000"/>
                  <a:gd name="connsiteX188" fmla="*/ 4586 w 10000"/>
                  <a:gd name="connsiteY188" fmla="*/ 9120 h 10000"/>
                  <a:gd name="connsiteX189" fmla="*/ 4583 w 10000"/>
                  <a:gd name="connsiteY189" fmla="*/ 9143 h 10000"/>
                  <a:gd name="connsiteX190" fmla="*/ 4583 w 10000"/>
                  <a:gd name="connsiteY190" fmla="*/ 9170 h 10000"/>
                  <a:gd name="connsiteX191" fmla="*/ 4578 w 10000"/>
                  <a:gd name="connsiteY191" fmla="*/ 9175 h 10000"/>
                  <a:gd name="connsiteX192" fmla="*/ 4570 w 10000"/>
                  <a:gd name="connsiteY192" fmla="*/ 9197 h 10000"/>
                  <a:gd name="connsiteX193" fmla="*/ 4556 w 10000"/>
                  <a:gd name="connsiteY193" fmla="*/ 9170 h 10000"/>
                  <a:gd name="connsiteX194" fmla="*/ 4553 w 10000"/>
                  <a:gd name="connsiteY194" fmla="*/ 9147 h 10000"/>
                  <a:gd name="connsiteX195" fmla="*/ 4545 w 10000"/>
                  <a:gd name="connsiteY195" fmla="*/ 9120 h 10000"/>
                  <a:gd name="connsiteX196" fmla="*/ 4539 w 10000"/>
                  <a:gd name="connsiteY196" fmla="*/ 9093 h 10000"/>
                  <a:gd name="connsiteX197" fmla="*/ 4531 w 10000"/>
                  <a:gd name="connsiteY197" fmla="*/ 9062 h 10000"/>
                  <a:gd name="connsiteX198" fmla="*/ 4523 w 10000"/>
                  <a:gd name="connsiteY198" fmla="*/ 9039 h 10000"/>
                  <a:gd name="connsiteX199" fmla="*/ 4514 w 10000"/>
                  <a:gd name="connsiteY199" fmla="*/ 9026 h 10000"/>
                  <a:gd name="connsiteX200" fmla="*/ 4514 w 10000"/>
                  <a:gd name="connsiteY200" fmla="*/ 9035 h 10000"/>
                  <a:gd name="connsiteX201" fmla="*/ 4512 w 10000"/>
                  <a:gd name="connsiteY201" fmla="*/ 9035 h 10000"/>
                  <a:gd name="connsiteX202" fmla="*/ 4503 w 10000"/>
                  <a:gd name="connsiteY202" fmla="*/ 9035 h 10000"/>
                  <a:gd name="connsiteX203" fmla="*/ 4498 w 10000"/>
                  <a:gd name="connsiteY203" fmla="*/ 9048 h 10000"/>
                  <a:gd name="connsiteX204" fmla="*/ 4481 w 10000"/>
                  <a:gd name="connsiteY204" fmla="*/ 9062 h 10000"/>
                  <a:gd name="connsiteX205" fmla="*/ 4473 w 10000"/>
                  <a:gd name="connsiteY205" fmla="*/ 9066 h 10000"/>
                  <a:gd name="connsiteX206" fmla="*/ 4473 w 10000"/>
                  <a:gd name="connsiteY206" fmla="*/ 9075 h 10000"/>
                  <a:gd name="connsiteX207" fmla="*/ 4459 w 10000"/>
                  <a:gd name="connsiteY207" fmla="*/ 9080 h 10000"/>
                  <a:gd name="connsiteX208" fmla="*/ 4448 w 10000"/>
                  <a:gd name="connsiteY208" fmla="*/ 9075 h 10000"/>
                  <a:gd name="connsiteX209" fmla="*/ 4440 w 10000"/>
                  <a:gd name="connsiteY209" fmla="*/ 9075 h 10000"/>
                  <a:gd name="connsiteX210" fmla="*/ 4432 w 10000"/>
                  <a:gd name="connsiteY210" fmla="*/ 9080 h 10000"/>
                  <a:gd name="connsiteX211" fmla="*/ 4418 w 10000"/>
                  <a:gd name="connsiteY211" fmla="*/ 9093 h 10000"/>
                  <a:gd name="connsiteX212" fmla="*/ 4398 w 10000"/>
                  <a:gd name="connsiteY212" fmla="*/ 9116 h 10000"/>
                  <a:gd name="connsiteX213" fmla="*/ 4390 w 10000"/>
                  <a:gd name="connsiteY213" fmla="*/ 9120 h 10000"/>
                  <a:gd name="connsiteX214" fmla="*/ 4382 w 10000"/>
                  <a:gd name="connsiteY214" fmla="*/ 9129 h 10000"/>
                  <a:gd name="connsiteX215" fmla="*/ 4382 w 10000"/>
                  <a:gd name="connsiteY215" fmla="*/ 9134 h 10000"/>
                  <a:gd name="connsiteX216" fmla="*/ 4385 w 10000"/>
                  <a:gd name="connsiteY216" fmla="*/ 9143 h 10000"/>
                  <a:gd name="connsiteX217" fmla="*/ 4398 w 10000"/>
                  <a:gd name="connsiteY217" fmla="*/ 9134 h 10000"/>
                  <a:gd name="connsiteX218" fmla="*/ 4418 w 10000"/>
                  <a:gd name="connsiteY218" fmla="*/ 9161 h 10000"/>
                  <a:gd name="connsiteX219" fmla="*/ 4423 w 10000"/>
                  <a:gd name="connsiteY219" fmla="*/ 9170 h 10000"/>
                  <a:gd name="connsiteX220" fmla="*/ 4426 w 10000"/>
                  <a:gd name="connsiteY220" fmla="*/ 9175 h 10000"/>
                  <a:gd name="connsiteX221" fmla="*/ 4432 w 10000"/>
                  <a:gd name="connsiteY221" fmla="*/ 9211 h 10000"/>
                  <a:gd name="connsiteX222" fmla="*/ 4426 w 10000"/>
                  <a:gd name="connsiteY222" fmla="*/ 9224 h 10000"/>
                  <a:gd name="connsiteX223" fmla="*/ 4418 w 10000"/>
                  <a:gd name="connsiteY223" fmla="*/ 9247 h 10000"/>
                  <a:gd name="connsiteX224" fmla="*/ 4409 w 10000"/>
                  <a:gd name="connsiteY224" fmla="*/ 9238 h 10000"/>
                  <a:gd name="connsiteX225" fmla="*/ 4398 w 10000"/>
                  <a:gd name="connsiteY225" fmla="*/ 9220 h 10000"/>
                  <a:gd name="connsiteX226" fmla="*/ 4393 w 10000"/>
                  <a:gd name="connsiteY226" fmla="*/ 9211 h 10000"/>
                  <a:gd name="connsiteX227" fmla="*/ 4390 w 10000"/>
                  <a:gd name="connsiteY227" fmla="*/ 9211 h 10000"/>
                  <a:gd name="connsiteX228" fmla="*/ 4385 w 10000"/>
                  <a:gd name="connsiteY228" fmla="*/ 9220 h 10000"/>
                  <a:gd name="connsiteX229" fmla="*/ 4385 w 10000"/>
                  <a:gd name="connsiteY229" fmla="*/ 9238 h 10000"/>
                  <a:gd name="connsiteX230" fmla="*/ 4382 w 10000"/>
                  <a:gd name="connsiteY230" fmla="*/ 9260 h 10000"/>
                  <a:gd name="connsiteX231" fmla="*/ 4360 w 10000"/>
                  <a:gd name="connsiteY231" fmla="*/ 9278 h 10000"/>
                  <a:gd name="connsiteX232" fmla="*/ 4360 w 10000"/>
                  <a:gd name="connsiteY232" fmla="*/ 9292 h 10000"/>
                  <a:gd name="connsiteX233" fmla="*/ 4363 w 10000"/>
                  <a:gd name="connsiteY233" fmla="*/ 9305 h 10000"/>
                  <a:gd name="connsiteX234" fmla="*/ 4385 w 10000"/>
                  <a:gd name="connsiteY234" fmla="*/ 9314 h 10000"/>
                  <a:gd name="connsiteX235" fmla="*/ 4393 w 10000"/>
                  <a:gd name="connsiteY235" fmla="*/ 9319 h 10000"/>
                  <a:gd name="connsiteX236" fmla="*/ 4398 w 10000"/>
                  <a:gd name="connsiteY236" fmla="*/ 9319 h 10000"/>
                  <a:gd name="connsiteX237" fmla="*/ 4401 w 10000"/>
                  <a:gd name="connsiteY237" fmla="*/ 9314 h 10000"/>
                  <a:gd name="connsiteX238" fmla="*/ 4409 w 10000"/>
                  <a:gd name="connsiteY238" fmla="*/ 9278 h 10000"/>
                  <a:gd name="connsiteX239" fmla="*/ 4418 w 10000"/>
                  <a:gd name="connsiteY239" fmla="*/ 9287 h 10000"/>
                  <a:gd name="connsiteX240" fmla="*/ 4426 w 10000"/>
                  <a:gd name="connsiteY240" fmla="*/ 9292 h 10000"/>
                  <a:gd name="connsiteX241" fmla="*/ 4426 w 10000"/>
                  <a:gd name="connsiteY241" fmla="*/ 9301 h 10000"/>
                  <a:gd name="connsiteX242" fmla="*/ 4426 w 10000"/>
                  <a:gd name="connsiteY242" fmla="*/ 9314 h 10000"/>
                  <a:gd name="connsiteX243" fmla="*/ 4418 w 10000"/>
                  <a:gd name="connsiteY243" fmla="*/ 9332 h 10000"/>
                  <a:gd name="connsiteX244" fmla="*/ 4415 w 10000"/>
                  <a:gd name="connsiteY244" fmla="*/ 9341 h 10000"/>
                  <a:gd name="connsiteX245" fmla="*/ 4418 w 10000"/>
                  <a:gd name="connsiteY245" fmla="*/ 9350 h 10000"/>
                  <a:gd name="connsiteX246" fmla="*/ 4415 w 10000"/>
                  <a:gd name="connsiteY246" fmla="*/ 9364 h 10000"/>
                  <a:gd name="connsiteX247" fmla="*/ 4418 w 10000"/>
                  <a:gd name="connsiteY247" fmla="*/ 9409 h 10000"/>
                  <a:gd name="connsiteX248" fmla="*/ 4418 w 10000"/>
                  <a:gd name="connsiteY248" fmla="*/ 9423 h 10000"/>
                  <a:gd name="connsiteX249" fmla="*/ 4415 w 10000"/>
                  <a:gd name="connsiteY249" fmla="*/ 9432 h 10000"/>
                  <a:gd name="connsiteX250" fmla="*/ 4398 w 10000"/>
                  <a:gd name="connsiteY250" fmla="*/ 9423 h 10000"/>
                  <a:gd name="connsiteX251" fmla="*/ 4390 w 10000"/>
                  <a:gd name="connsiteY251" fmla="*/ 9436 h 10000"/>
                  <a:gd name="connsiteX252" fmla="*/ 4385 w 10000"/>
                  <a:gd name="connsiteY252" fmla="*/ 9445 h 10000"/>
                  <a:gd name="connsiteX253" fmla="*/ 4376 w 10000"/>
                  <a:gd name="connsiteY253" fmla="*/ 9459 h 10000"/>
                  <a:gd name="connsiteX254" fmla="*/ 4354 w 10000"/>
                  <a:gd name="connsiteY254" fmla="*/ 9450 h 10000"/>
                  <a:gd name="connsiteX255" fmla="*/ 4352 w 10000"/>
                  <a:gd name="connsiteY255" fmla="*/ 9445 h 10000"/>
                  <a:gd name="connsiteX256" fmla="*/ 4354 w 10000"/>
                  <a:gd name="connsiteY256" fmla="*/ 9432 h 10000"/>
                  <a:gd name="connsiteX257" fmla="*/ 4368 w 10000"/>
                  <a:gd name="connsiteY257" fmla="*/ 9432 h 10000"/>
                  <a:gd name="connsiteX258" fmla="*/ 4371 w 10000"/>
                  <a:gd name="connsiteY258" fmla="*/ 9423 h 10000"/>
                  <a:gd name="connsiteX259" fmla="*/ 4371 w 10000"/>
                  <a:gd name="connsiteY259" fmla="*/ 9405 h 10000"/>
                  <a:gd name="connsiteX260" fmla="*/ 4368 w 10000"/>
                  <a:gd name="connsiteY260" fmla="*/ 9391 h 10000"/>
                  <a:gd name="connsiteX261" fmla="*/ 4363 w 10000"/>
                  <a:gd name="connsiteY261" fmla="*/ 9391 h 10000"/>
                  <a:gd name="connsiteX262" fmla="*/ 4354 w 10000"/>
                  <a:gd name="connsiteY262" fmla="*/ 9409 h 10000"/>
                  <a:gd name="connsiteX263" fmla="*/ 4335 w 10000"/>
                  <a:gd name="connsiteY263" fmla="*/ 9436 h 10000"/>
                  <a:gd name="connsiteX264" fmla="*/ 4327 w 10000"/>
                  <a:gd name="connsiteY264" fmla="*/ 9445 h 10000"/>
                  <a:gd name="connsiteX265" fmla="*/ 4313 w 10000"/>
                  <a:gd name="connsiteY265" fmla="*/ 9445 h 10000"/>
                  <a:gd name="connsiteX266" fmla="*/ 4305 w 10000"/>
                  <a:gd name="connsiteY266" fmla="*/ 9436 h 10000"/>
                  <a:gd name="connsiteX267" fmla="*/ 4296 w 10000"/>
                  <a:gd name="connsiteY267" fmla="*/ 9409 h 10000"/>
                  <a:gd name="connsiteX268" fmla="*/ 4302 w 10000"/>
                  <a:gd name="connsiteY268" fmla="*/ 9396 h 10000"/>
                  <a:gd name="connsiteX269" fmla="*/ 4302 w 10000"/>
                  <a:gd name="connsiteY269" fmla="*/ 9378 h 10000"/>
                  <a:gd name="connsiteX270" fmla="*/ 4302 w 10000"/>
                  <a:gd name="connsiteY270" fmla="*/ 9355 h 10000"/>
                  <a:gd name="connsiteX271" fmla="*/ 4296 w 10000"/>
                  <a:gd name="connsiteY271" fmla="*/ 9355 h 10000"/>
                  <a:gd name="connsiteX272" fmla="*/ 4294 w 10000"/>
                  <a:gd name="connsiteY272" fmla="*/ 9364 h 10000"/>
                  <a:gd name="connsiteX273" fmla="*/ 4288 w 10000"/>
                  <a:gd name="connsiteY273" fmla="*/ 9369 h 10000"/>
                  <a:gd name="connsiteX274" fmla="*/ 4288 w 10000"/>
                  <a:gd name="connsiteY274" fmla="*/ 9378 h 10000"/>
                  <a:gd name="connsiteX275" fmla="*/ 4288 w 10000"/>
                  <a:gd name="connsiteY275" fmla="*/ 9391 h 10000"/>
                  <a:gd name="connsiteX276" fmla="*/ 4285 w 10000"/>
                  <a:gd name="connsiteY276" fmla="*/ 9405 h 10000"/>
                  <a:gd name="connsiteX277" fmla="*/ 4274 w 10000"/>
                  <a:gd name="connsiteY277" fmla="*/ 9405 h 10000"/>
                  <a:gd name="connsiteX278" fmla="*/ 4272 w 10000"/>
                  <a:gd name="connsiteY278" fmla="*/ 9396 h 10000"/>
                  <a:gd name="connsiteX279" fmla="*/ 4266 w 10000"/>
                  <a:gd name="connsiteY279" fmla="*/ 9396 h 10000"/>
                  <a:gd name="connsiteX280" fmla="*/ 4263 w 10000"/>
                  <a:gd name="connsiteY280" fmla="*/ 9409 h 10000"/>
                  <a:gd name="connsiteX281" fmla="*/ 4263 w 10000"/>
                  <a:gd name="connsiteY281" fmla="*/ 9423 h 10000"/>
                  <a:gd name="connsiteX282" fmla="*/ 4266 w 10000"/>
                  <a:gd name="connsiteY282" fmla="*/ 9436 h 10000"/>
                  <a:gd name="connsiteX283" fmla="*/ 4258 w 10000"/>
                  <a:gd name="connsiteY283" fmla="*/ 9477 h 10000"/>
                  <a:gd name="connsiteX284" fmla="*/ 4263 w 10000"/>
                  <a:gd name="connsiteY284" fmla="*/ 9504 h 10000"/>
                  <a:gd name="connsiteX285" fmla="*/ 4263 w 10000"/>
                  <a:gd name="connsiteY285" fmla="*/ 9522 h 10000"/>
                  <a:gd name="connsiteX286" fmla="*/ 4249 w 10000"/>
                  <a:gd name="connsiteY286" fmla="*/ 9535 h 10000"/>
                  <a:gd name="connsiteX287" fmla="*/ 4247 w 10000"/>
                  <a:gd name="connsiteY287" fmla="*/ 9549 h 10000"/>
                  <a:gd name="connsiteX288" fmla="*/ 4249 w 10000"/>
                  <a:gd name="connsiteY288" fmla="*/ 9576 h 10000"/>
                  <a:gd name="connsiteX289" fmla="*/ 4249 w 10000"/>
                  <a:gd name="connsiteY289" fmla="*/ 9581 h 10000"/>
                  <a:gd name="connsiteX290" fmla="*/ 4238 w 10000"/>
                  <a:gd name="connsiteY290" fmla="*/ 9581 h 10000"/>
                  <a:gd name="connsiteX291" fmla="*/ 4233 w 10000"/>
                  <a:gd name="connsiteY291" fmla="*/ 9576 h 10000"/>
                  <a:gd name="connsiteX292" fmla="*/ 4216 w 10000"/>
                  <a:gd name="connsiteY292" fmla="*/ 9535 h 10000"/>
                  <a:gd name="connsiteX293" fmla="*/ 4214 w 10000"/>
                  <a:gd name="connsiteY293" fmla="*/ 9549 h 10000"/>
                  <a:gd name="connsiteX294" fmla="*/ 4197 w 10000"/>
                  <a:gd name="connsiteY294" fmla="*/ 9553 h 10000"/>
                  <a:gd name="connsiteX295" fmla="*/ 4178 w 10000"/>
                  <a:gd name="connsiteY295" fmla="*/ 9553 h 10000"/>
                  <a:gd name="connsiteX296" fmla="*/ 4175 w 10000"/>
                  <a:gd name="connsiteY296" fmla="*/ 9562 h 10000"/>
                  <a:gd name="connsiteX297" fmla="*/ 4175 w 10000"/>
                  <a:gd name="connsiteY297" fmla="*/ 9567 h 10000"/>
                  <a:gd name="connsiteX298" fmla="*/ 4183 w 10000"/>
                  <a:gd name="connsiteY298" fmla="*/ 9581 h 10000"/>
                  <a:gd name="connsiteX299" fmla="*/ 4192 w 10000"/>
                  <a:gd name="connsiteY299" fmla="*/ 9594 h 10000"/>
                  <a:gd name="connsiteX300" fmla="*/ 4192 w 10000"/>
                  <a:gd name="connsiteY300" fmla="*/ 9603 h 10000"/>
                  <a:gd name="connsiteX301" fmla="*/ 4186 w 10000"/>
                  <a:gd name="connsiteY301" fmla="*/ 9608 h 10000"/>
                  <a:gd name="connsiteX302" fmla="*/ 4178 w 10000"/>
                  <a:gd name="connsiteY302" fmla="*/ 9608 h 10000"/>
                  <a:gd name="connsiteX303" fmla="*/ 4153 w 10000"/>
                  <a:gd name="connsiteY303" fmla="*/ 9576 h 10000"/>
                  <a:gd name="connsiteX304" fmla="*/ 4142 w 10000"/>
                  <a:gd name="connsiteY304" fmla="*/ 9576 h 10000"/>
                  <a:gd name="connsiteX305" fmla="*/ 4134 w 10000"/>
                  <a:gd name="connsiteY305" fmla="*/ 9581 h 10000"/>
                  <a:gd name="connsiteX306" fmla="*/ 4120 w 10000"/>
                  <a:gd name="connsiteY306" fmla="*/ 9590 h 10000"/>
                  <a:gd name="connsiteX307" fmla="*/ 4111 w 10000"/>
                  <a:gd name="connsiteY307" fmla="*/ 9608 h 10000"/>
                  <a:gd name="connsiteX308" fmla="*/ 4089 w 10000"/>
                  <a:gd name="connsiteY308" fmla="*/ 9617 h 10000"/>
                  <a:gd name="connsiteX309" fmla="*/ 4073 w 10000"/>
                  <a:gd name="connsiteY309" fmla="*/ 9617 h 10000"/>
                  <a:gd name="connsiteX310" fmla="*/ 4054 w 10000"/>
                  <a:gd name="connsiteY310" fmla="*/ 9608 h 10000"/>
                  <a:gd name="connsiteX311" fmla="*/ 4040 w 10000"/>
                  <a:gd name="connsiteY311" fmla="*/ 9608 h 10000"/>
                  <a:gd name="connsiteX312" fmla="*/ 4029 w 10000"/>
                  <a:gd name="connsiteY312" fmla="*/ 9603 h 10000"/>
                  <a:gd name="connsiteX313" fmla="*/ 4015 w 10000"/>
                  <a:gd name="connsiteY313" fmla="*/ 9594 h 10000"/>
                  <a:gd name="connsiteX314" fmla="*/ 3998 w 10000"/>
                  <a:gd name="connsiteY314" fmla="*/ 9590 h 10000"/>
                  <a:gd name="connsiteX315" fmla="*/ 3982 w 10000"/>
                  <a:gd name="connsiteY315" fmla="*/ 9576 h 10000"/>
                  <a:gd name="connsiteX316" fmla="*/ 3974 w 10000"/>
                  <a:gd name="connsiteY316" fmla="*/ 9567 h 10000"/>
                  <a:gd name="connsiteX317" fmla="*/ 3957 w 10000"/>
                  <a:gd name="connsiteY317" fmla="*/ 9562 h 10000"/>
                  <a:gd name="connsiteX318" fmla="*/ 3949 w 10000"/>
                  <a:gd name="connsiteY318" fmla="*/ 9553 h 10000"/>
                  <a:gd name="connsiteX319" fmla="*/ 3943 w 10000"/>
                  <a:gd name="connsiteY319" fmla="*/ 9553 h 10000"/>
                  <a:gd name="connsiteX320" fmla="*/ 3932 w 10000"/>
                  <a:gd name="connsiteY320" fmla="*/ 9540 h 10000"/>
                  <a:gd name="connsiteX321" fmla="*/ 3927 w 10000"/>
                  <a:gd name="connsiteY321" fmla="*/ 9540 h 10000"/>
                  <a:gd name="connsiteX322" fmla="*/ 3918 w 10000"/>
                  <a:gd name="connsiteY322" fmla="*/ 9540 h 10000"/>
                  <a:gd name="connsiteX323" fmla="*/ 3916 w 10000"/>
                  <a:gd name="connsiteY323" fmla="*/ 9562 h 10000"/>
                  <a:gd name="connsiteX324" fmla="*/ 3902 w 10000"/>
                  <a:gd name="connsiteY324" fmla="*/ 9576 h 10000"/>
                  <a:gd name="connsiteX325" fmla="*/ 3888 w 10000"/>
                  <a:gd name="connsiteY325" fmla="*/ 9567 h 10000"/>
                  <a:gd name="connsiteX326" fmla="*/ 3877 w 10000"/>
                  <a:gd name="connsiteY326" fmla="*/ 9567 h 10000"/>
                  <a:gd name="connsiteX327" fmla="*/ 3863 w 10000"/>
                  <a:gd name="connsiteY327" fmla="*/ 9562 h 10000"/>
                  <a:gd name="connsiteX328" fmla="*/ 3860 w 10000"/>
                  <a:gd name="connsiteY328" fmla="*/ 9549 h 10000"/>
                  <a:gd name="connsiteX329" fmla="*/ 3852 w 10000"/>
                  <a:gd name="connsiteY329" fmla="*/ 9535 h 10000"/>
                  <a:gd name="connsiteX330" fmla="*/ 3838 w 10000"/>
                  <a:gd name="connsiteY330" fmla="*/ 9513 h 10000"/>
                  <a:gd name="connsiteX331" fmla="*/ 3830 w 10000"/>
                  <a:gd name="connsiteY331" fmla="*/ 9504 h 10000"/>
                  <a:gd name="connsiteX332" fmla="*/ 3827 w 10000"/>
                  <a:gd name="connsiteY332" fmla="*/ 9504 h 10000"/>
                  <a:gd name="connsiteX333" fmla="*/ 3822 w 10000"/>
                  <a:gd name="connsiteY333" fmla="*/ 9522 h 10000"/>
                  <a:gd name="connsiteX334" fmla="*/ 3819 w 10000"/>
                  <a:gd name="connsiteY334" fmla="*/ 9526 h 10000"/>
                  <a:gd name="connsiteX335" fmla="*/ 3805 w 10000"/>
                  <a:gd name="connsiteY335" fmla="*/ 9535 h 10000"/>
                  <a:gd name="connsiteX336" fmla="*/ 3800 w 10000"/>
                  <a:gd name="connsiteY336" fmla="*/ 9504 h 10000"/>
                  <a:gd name="connsiteX337" fmla="*/ 3805 w 10000"/>
                  <a:gd name="connsiteY337" fmla="*/ 9499 h 10000"/>
                  <a:gd name="connsiteX338" fmla="*/ 3797 w 10000"/>
                  <a:gd name="connsiteY338" fmla="*/ 9463 h 10000"/>
                  <a:gd name="connsiteX339" fmla="*/ 3783 w 10000"/>
                  <a:gd name="connsiteY339" fmla="*/ 9459 h 10000"/>
                  <a:gd name="connsiteX340" fmla="*/ 3772 w 10000"/>
                  <a:gd name="connsiteY340" fmla="*/ 9450 h 10000"/>
                  <a:gd name="connsiteX341" fmla="*/ 3758 w 10000"/>
                  <a:gd name="connsiteY341" fmla="*/ 9450 h 10000"/>
                  <a:gd name="connsiteX342" fmla="*/ 3742 w 10000"/>
                  <a:gd name="connsiteY342" fmla="*/ 9450 h 10000"/>
                  <a:gd name="connsiteX343" fmla="*/ 3725 w 10000"/>
                  <a:gd name="connsiteY343" fmla="*/ 9450 h 10000"/>
                  <a:gd name="connsiteX344" fmla="*/ 3717 w 10000"/>
                  <a:gd name="connsiteY344" fmla="*/ 9450 h 10000"/>
                  <a:gd name="connsiteX345" fmla="*/ 3709 w 10000"/>
                  <a:gd name="connsiteY345" fmla="*/ 9445 h 10000"/>
                  <a:gd name="connsiteX346" fmla="*/ 3695 w 10000"/>
                  <a:gd name="connsiteY346" fmla="*/ 9445 h 10000"/>
                  <a:gd name="connsiteX347" fmla="*/ 3692 w 10000"/>
                  <a:gd name="connsiteY347" fmla="*/ 9445 h 10000"/>
                  <a:gd name="connsiteX348" fmla="*/ 3684 w 10000"/>
                  <a:gd name="connsiteY348" fmla="*/ 9436 h 10000"/>
                  <a:gd name="connsiteX349" fmla="*/ 3687 w 10000"/>
                  <a:gd name="connsiteY349" fmla="*/ 9418 h 10000"/>
                  <a:gd name="connsiteX350" fmla="*/ 3692 w 10000"/>
                  <a:gd name="connsiteY350" fmla="*/ 9409 h 10000"/>
                  <a:gd name="connsiteX351" fmla="*/ 3695 w 10000"/>
                  <a:gd name="connsiteY351" fmla="*/ 9405 h 10000"/>
                  <a:gd name="connsiteX352" fmla="*/ 3711 w 10000"/>
                  <a:gd name="connsiteY352" fmla="*/ 9396 h 10000"/>
                  <a:gd name="connsiteX353" fmla="*/ 3717 w 10000"/>
                  <a:gd name="connsiteY353" fmla="*/ 9396 h 10000"/>
                  <a:gd name="connsiteX354" fmla="*/ 3722 w 10000"/>
                  <a:gd name="connsiteY354" fmla="*/ 9396 h 10000"/>
                  <a:gd name="connsiteX355" fmla="*/ 3733 w 10000"/>
                  <a:gd name="connsiteY355" fmla="*/ 9391 h 10000"/>
                  <a:gd name="connsiteX356" fmla="*/ 3742 w 10000"/>
                  <a:gd name="connsiteY356" fmla="*/ 9378 h 10000"/>
                  <a:gd name="connsiteX357" fmla="*/ 3747 w 10000"/>
                  <a:gd name="connsiteY357" fmla="*/ 9369 h 10000"/>
                  <a:gd name="connsiteX358" fmla="*/ 3750 w 10000"/>
                  <a:gd name="connsiteY358" fmla="*/ 9355 h 10000"/>
                  <a:gd name="connsiteX359" fmla="*/ 3750 w 10000"/>
                  <a:gd name="connsiteY359" fmla="*/ 9350 h 10000"/>
                  <a:gd name="connsiteX360" fmla="*/ 3747 w 10000"/>
                  <a:gd name="connsiteY360" fmla="*/ 9328 h 10000"/>
                  <a:gd name="connsiteX361" fmla="*/ 3747 w 10000"/>
                  <a:gd name="connsiteY361" fmla="*/ 9314 h 10000"/>
                  <a:gd name="connsiteX362" fmla="*/ 3750 w 10000"/>
                  <a:gd name="connsiteY362" fmla="*/ 9305 h 10000"/>
                  <a:gd name="connsiteX363" fmla="*/ 3756 w 10000"/>
                  <a:gd name="connsiteY363" fmla="*/ 9305 h 10000"/>
                  <a:gd name="connsiteX364" fmla="*/ 3767 w 10000"/>
                  <a:gd name="connsiteY364" fmla="*/ 9301 h 10000"/>
                  <a:gd name="connsiteX365" fmla="*/ 3772 w 10000"/>
                  <a:gd name="connsiteY365" fmla="*/ 9287 h 10000"/>
                  <a:gd name="connsiteX366" fmla="*/ 3775 w 10000"/>
                  <a:gd name="connsiteY366" fmla="*/ 9265 h 10000"/>
                  <a:gd name="connsiteX367" fmla="*/ 3775 w 10000"/>
                  <a:gd name="connsiteY367" fmla="*/ 9238 h 10000"/>
                  <a:gd name="connsiteX368" fmla="*/ 3772 w 10000"/>
                  <a:gd name="connsiteY368" fmla="*/ 9211 h 10000"/>
                  <a:gd name="connsiteX369" fmla="*/ 3772 w 10000"/>
                  <a:gd name="connsiteY369" fmla="*/ 9197 h 10000"/>
                  <a:gd name="connsiteX370" fmla="*/ 3775 w 10000"/>
                  <a:gd name="connsiteY370" fmla="*/ 9170 h 10000"/>
                  <a:gd name="connsiteX371" fmla="*/ 3775 w 10000"/>
                  <a:gd name="connsiteY371" fmla="*/ 9147 h 10000"/>
                  <a:gd name="connsiteX372" fmla="*/ 3775 w 10000"/>
                  <a:gd name="connsiteY372" fmla="*/ 9129 h 10000"/>
                  <a:gd name="connsiteX373" fmla="*/ 3775 w 10000"/>
                  <a:gd name="connsiteY373" fmla="*/ 9116 h 10000"/>
                  <a:gd name="connsiteX374" fmla="*/ 3789 w 10000"/>
                  <a:gd name="connsiteY374" fmla="*/ 9107 h 10000"/>
                  <a:gd name="connsiteX375" fmla="*/ 3789 w 10000"/>
                  <a:gd name="connsiteY375" fmla="*/ 9089 h 10000"/>
                  <a:gd name="connsiteX376" fmla="*/ 3783 w 10000"/>
                  <a:gd name="connsiteY376" fmla="*/ 9035 h 10000"/>
                  <a:gd name="connsiteX377" fmla="*/ 3783 w 10000"/>
                  <a:gd name="connsiteY377" fmla="*/ 9017 h 10000"/>
                  <a:gd name="connsiteX378" fmla="*/ 3791 w 10000"/>
                  <a:gd name="connsiteY378" fmla="*/ 8999 h 10000"/>
                  <a:gd name="connsiteX379" fmla="*/ 3797 w 10000"/>
                  <a:gd name="connsiteY379" fmla="*/ 8990 h 10000"/>
                  <a:gd name="connsiteX380" fmla="*/ 3808 w 10000"/>
                  <a:gd name="connsiteY380" fmla="*/ 8963 h 10000"/>
                  <a:gd name="connsiteX381" fmla="*/ 3813 w 10000"/>
                  <a:gd name="connsiteY381" fmla="*/ 8931 h 10000"/>
                  <a:gd name="connsiteX382" fmla="*/ 3813 w 10000"/>
                  <a:gd name="connsiteY382" fmla="*/ 8917 h 10000"/>
                  <a:gd name="connsiteX383" fmla="*/ 3808 w 10000"/>
                  <a:gd name="connsiteY383" fmla="*/ 8908 h 10000"/>
                  <a:gd name="connsiteX384" fmla="*/ 3813 w 10000"/>
                  <a:gd name="connsiteY384" fmla="*/ 8904 h 10000"/>
                  <a:gd name="connsiteX385" fmla="*/ 3813 w 10000"/>
                  <a:gd name="connsiteY385" fmla="*/ 8890 h 10000"/>
                  <a:gd name="connsiteX386" fmla="*/ 3808 w 10000"/>
                  <a:gd name="connsiteY386" fmla="*/ 8877 h 10000"/>
                  <a:gd name="connsiteX387" fmla="*/ 3808 w 10000"/>
                  <a:gd name="connsiteY387" fmla="*/ 8854 h 10000"/>
                  <a:gd name="connsiteX388" fmla="*/ 3808 w 10000"/>
                  <a:gd name="connsiteY388" fmla="*/ 8841 h 10000"/>
                  <a:gd name="connsiteX389" fmla="*/ 3808 w 10000"/>
                  <a:gd name="connsiteY389" fmla="*/ 8827 h 10000"/>
                  <a:gd name="connsiteX390" fmla="*/ 3808 w 10000"/>
                  <a:gd name="connsiteY390" fmla="*/ 8818 h 10000"/>
                  <a:gd name="connsiteX391" fmla="*/ 3808 w 10000"/>
                  <a:gd name="connsiteY391" fmla="*/ 8814 h 10000"/>
                  <a:gd name="connsiteX392" fmla="*/ 3808 w 10000"/>
                  <a:gd name="connsiteY392" fmla="*/ 8805 h 10000"/>
                  <a:gd name="connsiteX393" fmla="*/ 3808 w 10000"/>
                  <a:gd name="connsiteY393" fmla="*/ 8787 h 10000"/>
                  <a:gd name="connsiteX394" fmla="*/ 3808 w 10000"/>
                  <a:gd name="connsiteY394" fmla="*/ 8764 h 10000"/>
                  <a:gd name="connsiteX395" fmla="*/ 3808 w 10000"/>
                  <a:gd name="connsiteY395" fmla="*/ 8746 h 10000"/>
                  <a:gd name="connsiteX396" fmla="*/ 3805 w 10000"/>
                  <a:gd name="connsiteY396" fmla="*/ 8733 h 10000"/>
                  <a:gd name="connsiteX397" fmla="*/ 3805 w 10000"/>
                  <a:gd name="connsiteY397" fmla="*/ 8724 h 10000"/>
                  <a:gd name="connsiteX398" fmla="*/ 3808 w 10000"/>
                  <a:gd name="connsiteY398" fmla="*/ 8719 h 10000"/>
                  <a:gd name="connsiteX399" fmla="*/ 3813 w 10000"/>
                  <a:gd name="connsiteY399" fmla="*/ 8710 h 10000"/>
                  <a:gd name="connsiteX400" fmla="*/ 3819 w 10000"/>
                  <a:gd name="connsiteY400" fmla="*/ 8687 h 10000"/>
                  <a:gd name="connsiteX401" fmla="*/ 3822 w 10000"/>
                  <a:gd name="connsiteY401" fmla="*/ 8674 h 10000"/>
                  <a:gd name="connsiteX402" fmla="*/ 3822 w 10000"/>
                  <a:gd name="connsiteY402" fmla="*/ 8647 h 10000"/>
                  <a:gd name="connsiteX403" fmla="*/ 3827 w 10000"/>
                  <a:gd name="connsiteY403" fmla="*/ 8642 h 10000"/>
                  <a:gd name="connsiteX404" fmla="*/ 3827 w 10000"/>
                  <a:gd name="connsiteY404" fmla="*/ 8620 h 10000"/>
                  <a:gd name="connsiteX405" fmla="*/ 3836 w 10000"/>
                  <a:gd name="connsiteY405" fmla="*/ 8593 h 10000"/>
                  <a:gd name="connsiteX406" fmla="*/ 3838 w 10000"/>
                  <a:gd name="connsiteY406" fmla="*/ 8566 h 10000"/>
                  <a:gd name="connsiteX407" fmla="*/ 3838 w 10000"/>
                  <a:gd name="connsiteY407" fmla="*/ 8561 h 10000"/>
                  <a:gd name="connsiteX408" fmla="*/ 3844 w 10000"/>
                  <a:gd name="connsiteY408" fmla="*/ 8530 h 10000"/>
                  <a:gd name="connsiteX409" fmla="*/ 3844 w 10000"/>
                  <a:gd name="connsiteY409" fmla="*/ 8512 h 10000"/>
                  <a:gd name="connsiteX410" fmla="*/ 3844 w 10000"/>
                  <a:gd name="connsiteY410" fmla="*/ 8489 h 10000"/>
                  <a:gd name="connsiteX411" fmla="*/ 3838 w 10000"/>
                  <a:gd name="connsiteY411" fmla="*/ 8444 h 10000"/>
                  <a:gd name="connsiteX412" fmla="*/ 3838 w 10000"/>
                  <a:gd name="connsiteY412" fmla="*/ 8403 h 10000"/>
                  <a:gd name="connsiteX413" fmla="*/ 3838 w 10000"/>
                  <a:gd name="connsiteY413" fmla="*/ 8358 h 10000"/>
                  <a:gd name="connsiteX414" fmla="*/ 3836 w 10000"/>
                  <a:gd name="connsiteY414" fmla="*/ 8331 h 10000"/>
                  <a:gd name="connsiteX415" fmla="*/ 3838 w 10000"/>
                  <a:gd name="connsiteY415" fmla="*/ 8286 h 10000"/>
                  <a:gd name="connsiteX416" fmla="*/ 3836 w 10000"/>
                  <a:gd name="connsiteY416" fmla="*/ 8245 h 10000"/>
                  <a:gd name="connsiteX417" fmla="*/ 3836 w 10000"/>
                  <a:gd name="connsiteY417" fmla="*/ 8209 h 10000"/>
                  <a:gd name="connsiteX418" fmla="*/ 3836 w 10000"/>
                  <a:gd name="connsiteY418" fmla="*/ 8155 h 10000"/>
                  <a:gd name="connsiteX419" fmla="*/ 3836 w 10000"/>
                  <a:gd name="connsiteY419" fmla="*/ 8128 h 10000"/>
                  <a:gd name="connsiteX420" fmla="*/ 3836 w 10000"/>
                  <a:gd name="connsiteY420" fmla="*/ 8092 h 10000"/>
                  <a:gd name="connsiteX421" fmla="*/ 3830 w 10000"/>
                  <a:gd name="connsiteY421" fmla="*/ 8056 h 10000"/>
                  <a:gd name="connsiteX422" fmla="*/ 3830 w 10000"/>
                  <a:gd name="connsiteY422" fmla="*/ 8029 h 10000"/>
                  <a:gd name="connsiteX423" fmla="*/ 3830 w 10000"/>
                  <a:gd name="connsiteY423" fmla="*/ 8011 h 10000"/>
                  <a:gd name="connsiteX424" fmla="*/ 3827 w 10000"/>
                  <a:gd name="connsiteY424" fmla="*/ 7988 h 10000"/>
                  <a:gd name="connsiteX425" fmla="*/ 3827 w 10000"/>
                  <a:gd name="connsiteY425" fmla="*/ 7961 h 10000"/>
                  <a:gd name="connsiteX426" fmla="*/ 3822 w 10000"/>
                  <a:gd name="connsiteY426" fmla="*/ 7943 h 10000"/>
                  <a:gd name="connsiteX427" fmla="*/ 3822 w 10000"/>
                  <a:gd name="connsiteY427" fmla="*/ 7934 h 10000"/>
                  <a:gd name="connsiteX428" fmla="*/ 3819 w 10000"/>
                  <a:gd name="connsiteY428" fmla="*/ 7934 h 10000"/>
                  <a:gd name="connsiteX429" fmla="*/ 3789 w 10000"/>
                  <a:gd name="connsiteY429" fmla="*/ 7934 h 10000"/>
                  <a:gd name="connsiteX430" fmla="*/ 3758 w 10000"/>
                  <a:gd name="connsiteY430" fmla="*/ 7934 h 10000"/>
                  <a:gd name="connsiteX431" fmla="*/ 3709 w 10000"/>
                  <a:gd name="connsiteY431" fmla="*/ 7934 h 10000"/>
                  <a:gd name="connsiteX432" fmla="*/ 3684 w 10000"/>
                  <a:gd name="connsiteY432" fmla="*/ 7934 h 10000"/>
                  <a:gd name="connsiteX433" fmla="*/ 3645 w 10000"/>
                  <a:gd name="connsiteY433" fmla="*/ 7943 h 10000"/>
                  <a:gd name="connsiteX434" fmla="*/ 3598 w 10000"/>
                  <a:gd name="connsiteY434" fmla="*/ 7943 h 10000"/>
                  <a:gd name="connsiteX435" fmla="*/ 3573 w 10000"/>
                  <a:gd name="connsiteY435" fmla="*/ 7948 h 10000"/>
                  <a:gd name="connsiteX436" fmla="*/ 3549 w 10000"/>
                  <a:gd name="connsiteY436" fmla="*/ 7943 h 10000"/>
                  <a:gd name="connsiteX437" fmla="*/ 3540 w 10000"/>
                  <a:gd name="connsiteY437" fmla="*/ 7934 h 10000"/>
                  <a:gd name="connsiteX438" fmla="*/ 3538 w 10000"/>
                  <a:gd name="connsiteY438" fmla="*/ 7934 h 10000"/>
                  <a:gd name="connsiteX439" fmla="*/ 3518 w 10000"/>
                  <a:gd name="connsiteY439" fmla="*/ 7961 h 10000"/>
                  <a:gd name="connsiteX440" fmla="*/ 3518 w 10000"/>
                  <a:gd name="connsiteY440" fmla="*/ 7975 h 10000"/>
                  <a:gd name="connsiteX441" fmla="*/ 3518 w 10000"/>
                  <a:gd name="connsiteY441" fmla="*/ 8002 h 10000"/>
                  <a:gd name="connsiteX442" fmla="*/ 3510 w 10000"/>
                  <a:gd name="connsiteY442" fmla="*/ 8011 h 10000"/>
                  <a:gd name="connsiteX443" fmla="*/ 3493 w 10000"/>
                  <a:gd name="connsiteY443" fmla="*/ 8024 h 10000"/>
                  <a:gd name="connsiteX444" fmla="*/ 3474 w 10000"/>
                  <a:gd name="connsiteY444" fmla="*/ 8029 h 10000"/>
                  <a:gd name="connsiteX445" fmla="*/ 3458 w 10000"/>
                  <a:gd name="connsiteY445" fmla="*/ 8042 h 10000"/>
                  <a:gd name="connsiteX446" fmla="*/ 3435 w 10000"/>
                  <a:gd name="connsiteY446" fmla="*/ 8065 h 10000"/>
                  <a:gd name="connsiteX447" fmla="*/ 3422 w 10000"/>
                  <a:gd name="connsiteY447" fmla="*/ 8074 h 10000"/>
                  <a:gd name="connsiteX448" fmla="*/ 3411 w 10000"/>
                  <a:gd name="connsiteY448" fmla="*/ 8088 h 10000"/>
                  <a:gd name="connsiteX449" fmla="*/ 3402 w 10000"/>
                  <a:gd name="connsiteY449" fmla="*/ 8092 h 10000"/>
                  <a:gd name="connsiteX450" fmla="*/ 3372 w 10000"/>
                  <a:gd name="connsiteY450" fmla="*/ 8119 h 10000"/>
                  <a:gd name="connsiteX451" fmla="*/ 3353 w 10000"/>
                  <a:gd name="connsiteY451" fmla="*/ 8133 h 10000"/>
                  <a:gd name="connsiteX452" fmla="*/ 3344 w 10000"/>
                  <a:gd name="connsiteY452" fmla="*/ 8142 h 10000"/>
                  <a:gd name="connsiteX453" fmla="*/ 3333 w 10000"/>
                  <a:gd name="connsiteY453" fmla="*/ 8160 h 10000"/>
                  <a:gd name="connsiteX454" fmla="*/ 3322 w 10000"/>
                  <a:gd name="connsiteY454" fmla="*/ 8196 h 10000"/>
                  <a:gd name="connsiteX455" fmla="*/ 3317 w 10000"/>
                  <a:gd name="connsiteY455" fmla="*/ 8209 h 10000"/>
                  <a:gd name="connsiteX456" fmla="*/ 3297 w 10000"/>
                  <a:gd name="connsiteY456" fmla="*/ 8245 h 10000"/>
                  <a:gd name="connsiteX457" fmla="*/ 3292 w 10000"/>
                  <a:gd name="connsiteY457" fmla="*/ 8250 h 10000"/>
                  <a:gd name="connsiteX458" fmla="*/ 3281 w 10000"/>
                  <a:gd name="connsiteY458" fmla="*/ 8272 h 10000"/>
                  <a:gd name="connsiteX459" fmla="*/ 3275 w 10000"/>
                  <a:gd name="connsiteY459" fmla="*/ 8277 h 10000"/>
                  <a:gd name="connsiteX460" fmla="*/ 3264 w 10000"/>
                  <a:gd name="connsiteY460" fmla="*/ 8313 h 10000"/>
                  <a:gd name="connsiteX461" fmla="*/ 3248 w 10000"/>
                  <a:gd name="connsiteY461" fmla="*/ 8327 h 10000"/>
                  <a:gd name="connsiteX462" fmla="*/ 3212 w 10000"/>
                  <a:gd name="connsiteY462" fmla="*/ 8340 h 10000"/>
                  <a:gd name="connsiteX463" fmla="*/ 3195 w 10000"/>
                  <a:gd name="connsiteY463" fmla="*/ 8345 h 10000"/>
                  <a:gd name="connsiteX464" fmla="*/ 3195 w 10000"/>
                  <a:gd name="connsiteY464" fmla="*/ 8354 h 10000"/>
                  <a:gd name="connsiteX465" fmla="*/ 3193 w 10000"/>
                  <a:gd name="connsiteY465" fmla="*/ 8358 h 10000"/>
                  <a:gd name="connsiteX466" fmla="*/ 3179 w 10000"/>
                  <a:gd name="connsiteY466" fmla="*/ 8367 h 10000"/>
                  <a:gd name="connsiteX467" fmla="*/ 3171 w 10000"/>
                  <a:gd name="connsiteY467" fmla="*/ 8381 h 10000"/>
                  <a:gd name="connsiteX468" fmla="*/ 3146 w 10000"/>
                  <a:gd name="connsiteY468" fmla="*/ 8408 h 10000"/>
                  <a:gd name="connsiteX469" fmla="*/ 3137 w 10000"/>
                  <a:gd name="connsiteY469" fmla="*/ 8417 h 10000"/>
                  <a:gd name="connsiteX470" fmla="*/ 3115 w 10000"/>
                  <a:gd name="connsiteY470" fmla="*/ 8430 h 10000"/>
                  <a:gd name="connsiteX471" fmla="*/ 3096 w 10000"/>
                  <a:gd name="connsiteY471" fmla="*/ 8417 h 10000"/>
                  <a:gd name="connsiteX472" fmla="*/ 3082 w 10000"/>
                  <a:gd name="connsiteY472" fmla="*/ 8403 h 10000"/>
                  <a:gd name="connsiteX473" fmla="*/ 3066 w 10000"/>
                  <a:gd name="connsiteY473" fmla="*/ 8381 h 10000"/>
                  <a:gd name="connsiteX474" fmla="*/ 3063 w 10000"/>
                  <a:gd name="connsiteY474" fmla="*/ 8372 h 10000"/>
                  <a:gd name="connsiteX475" fmla="*/ 3057 w 10000"/>
                  <a:gd name="connsiteY475" fmla="*/ 8358 h 10000"/>
                  <a:gd name="connsiteX476" fmla="*/ 3052 w 10000"/>
                  <a:gd name="connsiteY476" fmla="*/ 8345 h 10000"/>
                  <a:gd name="connsiteX477" fmla="*/ 3044 w 10000"/>
                  <a:gd name="connsiteY477" fmla="*/ 8327 h 10000"/>
                  <a:gd name="connsiteX478" fmla="*/ 3027 w 10000"/>
                  <a:gd name="connsiteY478" fmla="*/ 8304 h 10000"/>
                  <a:gd name="connsiteX479" fmla="*/ 3016 w 10000"/>
                  <a:gd name="connsiteY479" fmla="*/ 8304 h 10000"/>
                  <a:gd name="connsiteX480" fmla="*/ 3002 w 10000"/>
                  <a:gd name="connsiteY480" fmla="*/ 8304 h 10000"/>
                  <a:gd name="connsiteX481" fmla="*/ 2977 w 10000"/>
                  <a:gd name="connsiteY481" fmla="*/ 8304 h 10000"/>
                  <a:gd name="connsiteX482" fmla="*/ 2961 w 10000"/>
                  <a:gd name="connsiteY482" fmla="*/ 8300 h 10000"/>
                  <a:gd name="connsiteX483" fmla="*/ 2936 w 10000"/>
                  <a:gd name="connsiteY483" fmla="*/ 8300 h 10000"/>
                  <a:gd name="connsiteX484" fmla="*/ 2922 w 10000"/>
                  <a:gd name="connsiteY484" fmla="*/ 8313 h 10000"/>
                  <a:gd name="connsiteX485" fmla="*/ 2911 w 10000"/>
                  <a:gd name="connsiteY485" fmla="*/ 8313 h 10000"/>
                  <a:gd name="connsiteX486" fmla="*/ 2881 w 10000"/>
                  <a:gd name="connsiteY486" fmla="*/ 8304 h 10000"/>
                  <a:gd name="connsiteX487" fmla="*/ 2878 w 10000"/>
                  <a:gd name="connsiteY487" fmla="*/ 8304 h 10000"/>
                  <a:gd name="connsiteX488" fmla="*/ 2867 w 10000"/>
                  <a:gd name="connsiteY488" fmla="*/ 8313 h 10000"/>
                  <a:gd name="connsiteX489" fmla="*/ 2859 w 10000"/>
                  <a:gd name="connsiteY489" fmla="*/ 8318 h 10000"/>
                  <a:gd name="connsiteX490" fmla="*/ 2856 w 10000"/>
                  <a:gd name="connsiteY490" fmla="*/ 8327 h 10000"/>
                  <a:gd name="connsiteX491" fmla="*/ 2856 w 10000"/>
                  <a:gd name="connsiteY491" fmla="*/ 8331 h 10000"/>
                  <a:gd name="connsiteX492" fmla="*/ 2850 w 10000"/>
                  <a:gd name="connsiteY492" fmla="*/ 8340 h 10000"/>
                  <a:gd name="connsiteX493" fmla="*/ 2864 w 10000"/>
                  <a:gd name="connsiteY493" fmla="*/ 8345 h 10000"/>
                  <a:gd name="connsiteX494" fmla="*/ 2867 w 10000"/>
                  <a:gd name="connsiteY494" fmla="*/ 8354 h 10000"/>
                  <a:gd name="connsiteX495" fmla="*/ 2878 w 10000"/>
                  <a:gd name="connsiteY495" fmla="*/ 8367 h 10000"/>
                  <a:gd name="connsiteX496" fmla="*/ 2881 w 10000"/>
                  <a:gd name="connsiteY496" fmla="*/ 8385 h 10000"/>
                  <a:gd name="connsiteX497" fmla="*/ 2881 w 10000"/>
                  <a:gd name="connsiteY497" fmla="*/ 8403 h 10000"/>
                  <a:gd name="connsiteX498" fmla="*/ 2886 w 10000"/>
                  <a:gd name="connsiteY498" fmla="*/ 8417 h 10000"/>
                  <a:gd name="connsiteX499" fmla="*/ 2889 w 10000"/>
                  <a:gd name="connsiteY499" fmla="*/ 8430 h 10000"/>
                  <a:gd name="connsiteX500" fmla="*/ 2897 w 10000"/>
                  <a:gd name="connsiteY500" fmla="*/ 8444 h 10000"/>
                  <a:gd name="connsiteX501" fmla="*/ 2903 w 10000"/>
                  <a:gd name="connsiteY501" fmla="*/ 8462 h 10000"/>
                  <a:gd name="connsiteX502" fmla="*/ 2906 w 10000"/>
                  <a:gd name="connsiteY502" fmla="*/ 8484 h 10000"/>
                  <a:gd name="connsiteX503" fmla="*/ 2906 w 10000"/>
                  <a:gd name="connsiteY503" fmla="*/ 8512 h 10000"/>
                  <a:gd name="connsiteX504" fmla="*/ 2903 w 10000"/>
                  <a:gd name="connsiteY504" fmla="*/ 8539 h 10000"/>
                  <a:gd name="connsiteX505" fmla="*/ 2903 w 10000"/>
                  <a:gd name="connsiteY505" fmla="*/ 8561 h 10000"/>
                  <a:gd name="connsiteX506" fmla="*/ 2903 w 10000"/>
                  <a:gd name="connsiteY506" fmla="*/ 8575 h 10000"/>
                  <a:gd name="connsiteX507" fmla="*/ 2906 w 10000"/>
                  <a:gd name="connsiteY507" fmla="*/ 8588 h 10000"/>
                  <a:gd name="connsiteX508" fmla="*/ 2831 w 10000"/>
                  <a:gd name="connsiteY508" fmla="*/ 8683 h 10000"/>
                  <a:gd name="connsiteX509" fmla="*/ 2674 w 10000"/>
                  <a:gd name="connsiteY509" fmla="*/ 8791 h 10000"/>
                  <a:gd name="connsiteX510" fmla="*/ 2583 w 10000"/>
                  <a:gd name="connsiteY510" fmla="*/ 8805 h 10000"/>
                  <a:gd name="connsiteX511" fmla="*/ 2481 w 10000"/>
                  <a:gd name="connsiteY511" fmla="*/ 8751 h 10000"/>
                  <a:gd name="connsiteX512" fmla="*/ 2470 w 10000"/>
                  <a:gd name="connsiteY512" fmla="*/ 8751 h 10000"/>
                  <a:gd name="connsiteX513" fmla="*/ 2445 w 10000"/>
                  <a:gd name="connsiteY513" fmla="*/ 8778 h 10000"/>
                  <a:gd name="connsiteX514" fmla="*/ 2420 w 10000"/>
                  <a:gd name="connsiteY514" fmla="*/ 8800 h 10000"/>
                  <a:gd name="connsiteX515" fmla="*/ 2398 w 10000"/>
                  <a:gd name="connsiteY515" fmla="*/ 8800 h 10000"/>
                  <a:gd name="connsiteX516" fmla="*/ 2365 w 10000"/>
                  <a:gd name="connsiteY516" fmla="*/ 8845 h 10000"/>
                  <a:gd name="connsiteX517" fmla="*/ 2343 w 10000"/>
                  <a:gd name="connsiteY517" fmla="*/ 8859 h 10000"/>
                  <a:gd name="connsiteX518" fmla="*/ 2296 w 10000"/>
                  <a:gd name="connsiteY518" fmla="*/ 8890 h 10000"/>
                  <a:gd name="connsiteX519" fmla="*/ 2276 w 10000"/>
                  <a:gd name="connsiteY519" fmla="*/ 8904 h 10000"/>
                  <a:gd name="connsiteX520" fmla="*/ 2243 w 10000"/>
                  <a:gd name="connsiteY520" fmla="*/ 8922 h 10000"/>
                  <a:gd name="connsiteX521" fmla="*/ 2221 w 10000"/>
                  <a:gd name="connsiteY521" fmla="*/ 8931 h 10000"/>
                  <a:gd name="connsiteX522" fmla="*/ 2188 w 10000"/>
                  <a:gd name="connsiteY522" fmla="*/ 8949 h 10000"/>
                  <a:gd name="connsiteX523" fmla="*/ 2163 w 10000"/>
                  <a:gd name="connsiteY523" fmla="*/ 8963 h 10000"/>
                  <a:gd name="connsiteX524" fmla="*/ 2141 w 10000"/>
                  <a:gd name="connsiteY524" fmla="*/ 8985 h 10000"/>
                  <a:gd name="connsiteX525" fmla="*/ 2116 w 10000"/>
                  <a:gd name="connsiteY525" fmla="*/ 8990 h 10000"/>
                  <a:gd name="connsiteX526" fmla="*/ 2111 w 10000"/>
                  <a:gd name="connsiteY526" fmla="*/ 8999 h 10000"/>
                  <a:gd name="connsiteX527" fmla="*/ 2100 w 10000"/>
                  <a:gd name="connsiteY527" fmla="*/ 8999 h 10000"/>
                  <a:gd name="connsiteX528" fmla="*/ 2086 w 10000"/>
                  <a:gd name="connsiteY528" fmla="*/ 9003 h 10000"/>
                  <a:gd name="connsiteX529" fmla="*/ 2078 w 10000"/>
                  <a:gd name="connsiteY529" fmla="*/ 9012 h 10000"/>
                  <a:gd name="connsiteX530" fmla="*/ 2050 w 10000"/>
                  <a:gd name="connsiteY530" fmla="*/ 9026 h 10000"/>
                  <a:gd name="connsiteX531" fmla="*/ 2028 w 10000"/>
                  <a:gd name="connsiteY531" fmla="*/ 9048 h 10000"/>
                  <a:gd name="connsiteX532" fmla="*/ 2012 w 10000"/>
                  <a:gd name="connsiteY532" fmla="*/ 9062 h 10000"/>
                  <a:gd name="connsiteX533" fmla="*/ 1995 w 10000"/>
                  <a:gd name="connsiteY533" fmla="*/ 9075 h 10000"/>
                  <a:gd name="connsiteX534" fmla="*/ 1962 w 10000"/>
                  <a:gd name="connsiteY534" fmla="*/ 9080 h 10000"/>
                  <a:gd name="connsiteX535" fmla="*/ 1948 w 10000"/>
                  <a:gd name="connsiteY535" fmla="*/ 9048 h 10000"/>
                  <a:gd name="connsiteX536" fmla="*/ 1945 w 10000"/>
                  <a:gd name="connsiteY536" fmla="*/ 9039 h 10000"/>
                  <a:gd name="connsiteX537" fmla="*/ 1932 w 10000"/>
                  <a:gd name="connsiteY537" fmla="*/ 9003 h 10000"/>
                  <a:gd name="connsiteX538" fmla="*/ 1898 w 10000"/>
                  <a:gd name="connsiteY538" fmla="*/ 8935 h 10000"/>
                  <a:gd name="connsiteX539" fmla="*/ 1882 w 10000"/>
                  <a:gd name="connsiteY539" fmla="*/ 8895 h 10000"/>
                  <a:gd name="connsiteX540" fmla="*/ 1865 w 10000"/>
                  <a:gd name="connsiteY540" fmla="*/ 8845 h 10000"/>
                  <a:gd name="connsiteX541" fmla="*/ 1865 w 10000"/>
                  <a:gd name="connsiteY541" fmla="*/ 8832 h 10000"/>
                  <a:gd name="connsiteX542" fmla="*/ 1857 w 10000"/>
                  <a:gd name="connsiteY542" fmla="*/ 8827 h 10000"/>
                  <a:gd name="connsiteX543" fmla="*/ 1841 w 10000"/>
                  <a:gd name="connsiteY543" fmla="*/ 8773 h 10000"/>
                  <a:gd name="connsiteX544" fmla="*/ 1827 w 10000"/>
                  <a:gd name="connsiteY544" fmla="*/ 8733 h 10000"/>
                  <a:gd name="connsiteX545" fmla="*/ 1843 w 10000"/>
                  <a:gd name="connsiteY545" fmla="*/ 8710 h 10000"/>
                  <a:gd name="connsiteX546" fmla="*/ 1857 w 10000"/>
                  <a:gd name="connsiteY546" fmla="*/ 8687 h 10000"/>
                  <a:gd name="connsiteX547" fmla="*/ 1868 w 10000"/>
                  <a:gd name="connsiteY547" fmla="*/ 8669 h 10000"/>
                  <a:gd name="connsiteX548" fmla="*/ 1885 w 10000"/>
                  <a:gd name="connsiteY548" fmla="*/ 8647 h 10000"/>
                  <a:gd name="connsiteX549" fmla="*/ 1909 w 10000"/>
                  <a:gd name="connsiteY549" fmla="*/ 8606 h 10000"/>
                  <a:gd name="connsiteX550" fmla="*/ 1923 w 10000"/>
                  <a:gd name="connsiteY550" fmla="*/ 8588 h 10000"/>
                  <a:gd name="connsiteX551" fmla="*/ 1937 w 10000"/>
                  <a:gd name="connsiteY551" fmla="*/ 8561 h 10000"/>
                  <a:gd name="connsiteX552" fmla="*/ 1923 w 10000"/>
                  <a:gd name="connsiteY552" fmla="*/ 8530 h 10000"/>
                  <a:gd name="connsiteX553" fmla="*/ 1901 w 10000"/>
                  <a:gd name="connsiteY553" fmla="*/ 8462 h 10000"/>
                  <a:gd name="connsiteX554" fmla="*/ 1890 w 10000"/>
                  <a:gd name="connsiteY554" fmla="*/ 8430 h 10000"/>
                  <a:gd name="connsiteX555" fmla="*/ 1885 w 10000"/>
                  <a:gd name="connsiteY555" fmla="*/ 8408 h 10000"/>
                  <a:gd name="connsiteX556" fmla="*/ 1865 w 10000"/>
                  <a:gd name="connsiteY556" fmla="*/ 8367 h 10000"/>
                  <a:gd name="connsiteX557" fmla="*/ 1849 w 10000"/>
                  <a:gd name="connsiteY557" fmla="*/ 8318 h 10000"/>
                  <a:gd name="connsiteX558" fmla="*/ 1841 w 10000"/>
                  <a:gd name="connsiteY558" fmla="*/ 8304 h 10000"/>
                  <a:gd name="connsiteX559" fmla="*/ 1835 w 10000"/>
                  <a:gd name="connsiteY559" fmla="*/ 8300 h 10000"/>
                  <a:gd name="connsiteX560" fmla="*/ 1818 w 10000"/>
                  <a:gd name="connsiteY560" fmla="*/ 8290 h 10000"/>
                  <a:gd name="connsiteX561" fmla="*/ 1785 w 10000"/>
                  <a:gd name="connsiteY561" fmla="*/ 8300 h 10000"/>
                  <a:gd name="connsiteX562" fmla="*/ 1763 w 10000"/>
                  <a:gd name="connsiteY562" fmla="*/ 8300 h 10000"/>
                  <a:gd name="connsiteX563" fmla="*/ 1747 w 10000"/>
                  <a:gd name="connsiteY563" fmla="*/ 8313 h 10000"/>
                  <a:gd name="connsiteX564" fmla="*/ 1744 w 10000"/>
                  <a:gd name="connsiteY564" fmla="*/ 8304 h 10000"/>
                  <a:gd name="connsiteX565" fmla="*/ 1730 w 10000"/>
                  <a:gd name="connsiteY565" fmla="*/ 8313 h 10000"/>
                  <a:gd name="connsiteX566" fmla="*/ 1708 w 10000"/>
                  <a:gd name="connsiteY566" fmla="*/ 8327 h 10000"/>
                  <a:gd name="connsiteX567" fmla="*/ 1675 w 10000"/>
                  <a:gd name="connsiteY567" fmla="*/ 8331 h 10000"/>
                  <a:gd name="connsiteX568" fmla="*/ 1658 w 10000"/>
                  <a:gd name="connsiteY568" fmla="*/ 8345 h 10000"/>
                  <a:gd name="connsiteX569" fmla="*/ 1628 w 10000"/>
                  <a:gd name="connsiteY569" fmla="*/ 8367 h 10000"/>
                  <a:gd name="connsiteX570" fmla="*/ 1620 w 10000"/>
                  <a:gd name="connsiteY570" fmla="*/ 8372 h 10000"/>
                  <a:gd name="connsiteX571" fmla="*/ 1584 w 10000"/>
                  <a:gd name="connsiteY571" fmla="*/ 8394 h 10000"/>
                  <a:gd name="connsiteX572" fmla="*/ 1554 w 10000"/>
                  <a:gd name="connsiteY572" fmla="*/ 8417 h 10000"/>
                  <a:gd name="connsiteX573" fmla="*/ 1529 w 10000"/>
                  <a:gd name="connsiteY573" fmla="*/ 8417 h 10000"/>
                  <a:gd name="connsiteX574" fmla="*/ 1515 w 10000"/>
                  <a:gd name="connsiteY574" fmla="*/ 8408 h 10000"/>
                  <a:gd name="connsiteX575" fmla="*/ 1507 w 10000"/>
                  <a:gd name="connsiteY575" fmla="*/ 8394 h 10000"/>
                  <a:gd name="connsiteX576" fmla="*/ 1479 w 10000"/>
                  <a:gd name="connsiteY576" fmla="*/ 8367 h 10000"/>
                  <a:gd name="connsiteX577" fmla="*/ 1457 w 10000"/>
                  <a:gd name="connsiteY577" fmla="*/ 8385 h 10000"/>
                  <a:gd name="connsiteX578" fmla="*/ 1432 w 10000"/>
                  <a:gd name="connsiteY578" fmla="*/ 8385 h 10000"/>
                  <a:gd name="connsiteX579" fmla="*/ 1418 w 10000"/>
                  <a:gd name="connsiteY579" fmla="*/ 8372 h 10000"/>
                  <a:gd name="connsiteX580" fmla="*/ 1399 w 10000"/>
                  <a:gd name="connsiteY580" fmla="*/ 8358 h 10000"/>
                  <a:gd name="connsiteX581" fmla="*/ 1369 w 10000"/>
                  <a:gd name="connsiteY581" fmla="*/ 8340 h 10000"/>
                  <a:gd name="connsiteX582" fmla="*/ 1355 w 10000"/>
                  <a:gd name="connsiteY582" fmla="*/ 8327 h 10000"/>
                  <a:gd name="connsiteX583" fmla="*/ 1347 w 10000"/>
                  <a:gd name="connsiteY583" fmla="*/ 8318 h 10000"/>
                  <a:gd name="connsiteX584" fmla="*/ 1330 w 10000"/>
                  <a:gd name="connsiteY584" fmla="*/ 8304 h 10000"/>
                  <a:gd name="connsiteX585" fmla="*/ 1319 w 10000"/>
                  <a:gd name="connsiteY585" fmla="*/ 8290 h 10000"/>
                  <a:gd name="connsiteX586" fmla="*/ 1297 w 10000"/>
                  <a:gd name="connsiteY586" fmla="*/ 8272 h 10000"/>
                  <a:gd name="connsiteX587" fmla="*/ 1289 w 10000"/>
                  <a:gd name="connsiteY587" fmla="*/ 8263 h 10000"/>
                  <a:gd name="connsiteX588" fmla="*/ 1280 w 10000"/>
                  <a:gd name="connsiteY588" fmla="*/ 8250 h 10000"/>
                  <a:gd name="connsiteX589" fmla="*/ 1264 w 10000"/>
                  <a:gd name="connsiteY589" fmla="*/ 8236 h 10000"/>
                  <a:gd name="connsiteX590" fmla="*/ 1256 w 10000"/>
                  <a:gd name="connsiteY590" fmla="*/ 8232 h 10000"/>
                  <a:gd name="connsiteX591" fmla="*/ 1247 w 10000"/>
                  <a:gd name="connsiteY591" fmla="*/ 8223 h 10000"/>
                  <a:gd name="connsiteX592" fmla="*/ 1233 w 10000"/>
                  <a:gd name="connsiteY592" fmla="*/ 8209 h 10000"/>
                  <a:gd name="connsiteX593" fmla="*/ 1222 w 10000"/>
                  <a:gd name="connsiteY593" fmla="*/ 8200 h 10000"/>
                  <a:gd name="connsiteX594" fmla="*/ 1206 w 10000"/>
                  <a:gd name="connsiteY594" fmla="*/ 8196 h 10000"/>
                  <a:gd name="connsiteX595" fmla="*/ 1192 w 10000"/>
                  <a:gd name="connsiteY595" fmla="*/ 8196 h 10000"/>
                  <a:gd name="connsiteX596" fmla="*/ 1167 w 10000"/>
                  <a:gd name="connsiteY596" fmla="*/ 8200 h 10000"/>
                  <a:gd name="connsiteX597" fmla="*/ 1137 w 10000"/>
                  <a:gd name="connsiteY597" fmla="*/ 8223 h 10000"/>
                  <a:gd name="connsiteX598" fmla="*/ 1126 w 10000"/>
                  <a:gd name="connsiteY598" fmla="*/ 8232 h 10000"/>
                  <a:gd name="connsiteX599" fmla="*/ 1109 w 10000"/>
                  <a:gd name="connsiteY599" fmla="*/ 8232 h 10000"/>
                  <a:gd name="connsiteX600" fmla="*/ 1087 w 10000"/>
                  <a:gd name="connsiteY600" fmla="*/ 8236 h 10000"/>
                  <a:gd name="connsiteX601" fmla="*/ 1071 w 10000"/>
                  <a:gd name="connsiteY601" fmla="*/ 8232 h 10000"/>
                  <a:gd name="connsiteX602" fmla="*/ 1071 w 10000"/>
                  <a:gd name="connsiteY602" fmla="*/ 8214 h 10000"/>
                  <a:gd name="connsiteX603" fmla="*/ 1062 w 10000"/>
                  <a:gd name="connsiteY603" fmla="*/ 8196 h 10000"/>
                  <a:gd name="connsiteX604" fmla="*/ 1057 w 10000"/>
                  <a:gd name="connsiteY604" fmla="*/ 8173 h 10000"/>
                  <a:gd name="connsiteX605" fmla="*/ 1049 w 10000"/>
                  <a:gd name="connsiteY605" fmla="*/ 8128 h 10000"/>
                  <a:gd name="connsiteX606" fmla="*/ 1040 w 10000"/>
                  <a:gd name="connsiteY606" fmla="*/ 8101 h 10000"/>
                  <a:gd name="connsiteX607" fmla="*/ 1040 w 10000"/>
                  <a:gd name="connsiteY607" fmla="*/ 8088 h 10000"/>
                  <a:gd name="connsiteX608" fmla="*/ 1032 w 10000"/>
                  <a:gd name="connsiteY608" fmla="*/ 8065 h 10000"/>
                  <a:gd name="connsiteX609" fmla="*/ 1024 w 10000"/>
                  <a:gd name="connsiteY609" fmla="*/ 7997 h 10000"/>
                  <a:gd name="connsiteX610" fmla="*/ 1024 w 10000"/>
                  <a:gd name="connsiteY610" fmla="*/ 7970 h 10000"/>
                  <a:gd name="connsiteX611" fmla="*/ 1015 w 10000"/>
                  <a:gd name="connsiteY611" fmla="*/ 7930 h 10000"/>
                  <a:gd name="connsiteX612" fmla="*/ 1013 w 10000"/>
                  <a:gd name="connsiteY612" fmla="*/ 7885 h 10000"/>
                  <a:gd name="connsiteX613" fmla="*/ 1004 w 10000"/>
                  <a:gd name="connsiteY613" fmla="*/ 7866 h 10000"/>
                  <a:gd name="connsiteX614" fmla="*/ 853 w 10000"/>
                  <a:gd name="connsiteY614" fmla="*/ 7948 h 10000"/>
                  <a:gd name="connsiteX615" fmla="*/ 811 w 10000"/>
                  <a:gd name="connsiteY615" fmla="*/ 7844 h 10000"/>
                  <a:gd name="connsiteX616" fmla="*/ 811 w 10000"/>
                  <a:gd name="connsiteY616" fmla="*/ 7799 h 10000"/>
                  <a:gd name="connsiteX617" fmla="*/ 814 w 10000"/>
                  <a:gd name="connsiteY617" fmla="*/ 7736 h 10000"/>
                  <a:gd name="connsiteX618" fmla="*/ 740 w 10000"/>
                  <a:gd name="connsiteY618" fmla="*/ 7578 h 10000"/>
                  <a:gd name="connsiteX619" fmla="*/ 571 w 10000"/>
                  <a:gd name="connsiteY619" fmla="*/ 7447 h 10000"/>
                  <a:gd name="connsiteX620" fmla="*/ 530 w 10000"/>
                  <a:gd name="connsiteY620" fmla="*/ 7772 h 10000"/>
                  <a:gd name="connsiteX621" fmla="*/ 502 w 10000"/>
                  <a:gd name="connsiteY621" fmla="*/ 7763 h 10000"/>
                  <a:gd name="connsiteX622" fmla="*/ 491 w 10000"/>
                  <a:gd name="connsiteY622" fmla="*/ 7826 h 10000"/>
                  <a:gd name="connsiteX623" fmla="*/ 483 w 10000"/>
                  <a:gd name="connsiteY623" fmla="*/ 7830 h 10000"/>
                  <a:gd name="connsiteX624" fmla="*/ 469 w 10000"/>
                  <a:gd name="connsiteY624" fmla="*/ 7839 h 10000"/>
                  <a:gd name="connsiteX625" fmla="*/ 453 w 10000"/>
                  <a:gd name="connsiteY625" fmla="*/ 7830 h 10000"/>
                  <a:gd name="connsiteX626" fmla="*/ 442 w 10000"/>
                  <a:gd name="connsiteY626" fmla="*/ 7826 h 10000"/>
                  <a:gd name="connsiteX627" fmla="*/ 425 w 10000"/>
                  <a:gd name="connsiteY627" fmla="*/ 7826 h 10000"/>
                  <a:gd name="connsiteX628" fmla="*/ 403 w 10000"/>
                  <a:gd name="connsiteY628" fmla="*/ 7826 h 10000"/>
                  <a:gd name="connsiteX629" fmla="*/ 378 w 10000"/>
                  <a:gd name="connsiteY629" fmla="*/ 7817 h 10000"/>
                  <a:gd name="connsiteX630" fmla="*/ 356 w 10000"/>
                  <a:gd name="connsiteY630" fmla="*/ 7817 h 10000"/>
                  <a:gd name="connsiteX631" fmla="*/ 331 w 10000"/>
                  <a:gd name="connsiteY631" fmla="*/ 7817 h 10000"/>
                  <a:gd name="connsiteX632" fmla="*/ 315 w 10000"/>
                  <a:gd name="connsiteY632" fmla="*/ 7830 h 10000"/>
                  <a:gd name="connsiteX633" fmla="*/ 290 w 10000"/>
                  <a:gd name="connsiteY633" fmla="*/ 7853 h 10000"/>
                  <a:gd name="connsiteX634" fmla="*/ 248 w 10000"/>
                  <a:gd name="connsiteY634" fmla="*/ 7659 h 10000"/>
                  <a:gd name="connsiteX635" fmla="*/ 298 w 10000"/>
                  <a:gd name="connsiteY635" fmla="*/ 7379 h 10000"/>
                  <a:gd name="connsiteX636" fmla="*/ 290 w 10000"/>
                  <a:gd name="connsiteY636" fmla="*/ 7312 h 10000"/>
                  <a:gd name="connsiteX637" fmla="*/ 284 w 10000"/>
                  <a:gd name="connsiteY637" fmla="*/ 7253 h 10000"/>
                  <a:gd name="connsiteX638" fmla="*/ 301 w 10000"/>
                  <a:gd name="connsiteY638" fmla="*/ 7226 h 10000"/>
                  <a:gd name="connsiteX639" fmla="*/ 315 w 10000"/>
                  <a:gd name="connsiteY639" fmla="*/ 7199 h 10000"/>
                  <a:gd name="connsiteX640" fmla="*/ 323 w 10000"/>
                  <a:gd name="connsiteY640" fmla="*/ 7158 h 10000"/>
                  <a:gd name="connsiteX641" fmla="*/ 317 w 10000"/>
                  <a:gd name="connsiteY641" fmla="*/ 7140 h 10000"/>
                  <a:gd name="connsiteX642" fmla="*/ 168 w 10000"/>
                  <a:gd name="connsiteY642" fmla="*/ 6892 h 10000"/>
                  <a:gd name="connsiteX643" fmla="*/ 80 w 10000"/>
                  <a:gd name="connsiteY643" fmla="*/ 6802 h 10000"/>
                  <a:gd name="connsiteX644" fmla="*/ 143 w 10000"/>
                  <a:gd name="connsiteY644" fmla="*/ 6707 h 10000"/>
                  <a:gd name="connsiteX645" fmla="*/ 63 w 10000"/>
                  <a:gd name="connsiteY645" fmla="*/ 6549 h 10000"/>
                  <a:gd name="connsiteX646" fmla="*/ 41 w 10000"/>
                  <a:gd name="connsiteY646" fmla="*/ 6500 h 10000"/>
                  <a:gd name="connsiteX647" fmla="*/ 201 w 10000"/>
                  <a:gd name="connsiteY647" fmla="*/ 6274 h 10000"/>
                  <a:gd name="connsiteX648" fmla="*/ 143 w 10000"/>
                  <a:gd name="connsiteY648" fmla="*/ 6184 h 10000"/>
                  <a:gd name="connsiteX649" fmla="*/ 152 w 10000"/>
                  <a:gd name="connsiteY649" fmla="*/ 6148 h 10000"/>
                  <a:gd name="connsiteX650" fmla="*/ 163 w 10000"/>
                  <a:gd name="connsiteY650" fmla="*/ 6107 h 10000"/>
                  <a:gd name="connsiteX651" fmla="*/ 229 w 10000"/>
                  <a:gd name="connsiteY651" fmla="*/ 5895 h 10000"/>
                  <a:gd name="connsiteX652" fmla="*/ 251 w 10000"/>
                  <a:gd name="connsiteY652" fmla="*/ 5805 h 10000"/>
                  <a:gd name="connsiteX653" fmla="*/ 251 w 10000"/>
                  <a:gd name="connsiteY653" fmla="*/ 5778 h 10000"/>
                  <a:gd name="connsiteX654" fmla="*/ 248 w 10000"/>
                  <a:gd name="connsiteY654" fmla="*/ 5733 h 10000"/>
                  <a:gd name="connsiteX655" fmla="*/ 212 w 10000"/>
                  <a:gd name="connsiteY655" fmla="*/ 5602 h 10000"/>
                  <a:gd name="connsiteX656" fmla="*/ 177 w 10000"/>
                  <a:gd name="connsiteY656" fmla="*/ 5521 h 10000"/>
                  <a:gd name="connsiteX657" fmla="*/ 33 w 10000"/>
                  <a:gd name="connsiteY657" fmla="*/ 5503 h 10000"/>
                  <a:gd name="connsiteX658" fmla="*/ 0 w 10000"/>
                  <a:gd name="connsiteY658" fmla="*/ 5219 h 10000"/>
                  <a:gd name="connsiteX659" fmla="*/ 188 w 10000"/>
                  <a:gd name="connsiteY659" fmla="*/ 5219 h 10000"/>
                  <a:gd name="connsiteX660" fmla="*/ 201 w 10000"/>
                  <a:gd name="connsiteY660" fmla="*/ 5210 h 10000"/>
                  <a:gd name="connsiteX661" fmla="*/ 251 w 10000"/>
                  <a:gd name="connsiteY661" fmla="*/ 5169 h 10000"/>
                  <a:gd name="connsiteX662" fmla="*/ 444 w 10000"/>
                  <a:gd name="connsiteY662" fmla="*/ 4984 h 10000"/>
                  <a:gd name="connsiteX663" fmla="*/ 510 w 10000"/>
                  <a:gd name="connsiteY663" fmla="*/ 4723 h 10000"/>
                  <a:gd name="connsiteX664" fmla="*/ 574 w 10000"/>
                  <a:gd name="connsiteY664" fmla="*/ 4272 h 10000"/>
                  <a:gd name="connsiteX665" fmla="*/ 723 w 10000"/>
                  <a:gd name="connsiteY665" fmla="*/ 4078 h 10000"/>
                  <a:gd name="connsiteX666" fmla="*/ 723 w 10000"/>
                  <a:gd name="connsiteY666" fmla="*/ 4023 h 10000"/>
                  <a:gd name="connsiteX667" fmla="*/ 723 w 10000"/>
                  <a:gd name="connsiteY667" fmla="*/ 3983 h 10000"/>
                  <a:gd name="connsiteX668" fmla="*/ 723 w 10000"/>
                  <a:gd name="connsiteY668" fmla="*/ 3771 h 10000"/>
                  <a:gd name="connsiteX669" fmla="*/ 731 w 10000"/>
                  <a:gd name="connsiteY669" fmla="*/ 3442 h 10000"/>
                  <a:gd name="connsiteX670" fmla="*/ 806 w 10000"/>
                  <a:gd name="connsiteY670" fmla="*/ 3392 h 10000"/>
                  <a:gd name="connsiteX671" fmla="*/ 988 w 10000"/>
                  <a:gd name="connsiteY671" fmla="*/ 3712 h 10000"/>
                  <a:gd name="connsiteX672" fmla="*/ 1013 w 10000"/>
                  <a:gd name="connsiteY672" fmla="*/ 3699 h 10000"/>
                  <a:gd name="connsiteX673" fmla="*/ 1120 w 10000"/>
                  <a:gd name="connsiteY673" fmla="*/ 3631 h 10000"/>
                  <a:gd name="connsiteX674" fmla="*/ 1206 w 10000"/>
                  <a:gd name="connsiteY674" fmla="*/ 3627 h 10000"/>
                  <a:gd name="connsiteX675" fmla="*/ 1264 w 10000"/>
                  <a:gd name="connsiteY675" fmla="*/ 3599 h 10000"/>
                  <a:gd name="connsiteX676" fmla="*/ 1322 w 10000"/>
                  <a:gd name="connsiteY676" fmla="*/ 3627 h 10000"/>
                  <a:gd name="connsiteX677" fmla="*/ 1327 w 10000"/>
                  <a:gd name="connsiteY677" fmla="*/ 3645 h 10000"/>
                  <a:gd name="connsiteX678" fmla="*/ 1344 w 10000"/>
                  <a:gd name="connsiteY678" fmla="*/ 3739 h 10000"/>
                  <a:gd name="connsiteX679" fmla="*/ 1344 w 10000"/>
                  <a:gd name="connsiteY679" fmla="*/ 3775 h 10000"/>
                  <a:gd name="connsiteX680" fmla="*/ 1338 w 10000"/>
                  <a:gd name="connsiteY680" fmla="*/ 3784 h 10000"/>
                  <a:gd name="connsiteX681" fmla="*/ 1338 w 10000"/>
                  <a:gd name="connsiteY681" fmla="*/ 3829 h 10000"/>
                  <a:gd name="connsiteX682" fmla="*/ 1352 w 10000"/>
                  <a:gd name="connsiteY682" fmla="*/ 3852 h 10000"/>
                  <a:gd name="connsiteX683" fmla="*/ 1407 w 10000"/>
                  <a:gd name="connsiteY683" fmla="*/ 3866 h 10000"/>
                  <a:gd name="connsiteX684" fmla="*/ 1440 w 10000"/>
                  <a:gd name="connsiteY684" fmla="*/ 3870 h 10000"/>
                  <a:gd name="connsiteX685" fmla="*/ 1600 w 10000"/>
                  <a:gd name="connsiteY685" fmla="*/ 3857 h 10000"/>
                  <a:gd name="connsiteX686" fmla="*/ 1664 w 10000"/>
                  <a:gd name="connsiteY686" fmla="*/ 3911 h 10000"/>
                  <a:gd name="connsiteX687" fmla="*/ 1700 w 10000"/>
                  <a:gd name="connsiteY687" fmla="*/ 3933 h 10000"/>
                  <a:gd name="connsiteX688" fmla="*/ 1752 w 10000"/>
                  <a:gd name="connsiteY688" fmla="*/ 3947 h 10000"/>
                  <a:gd name="connsiteX689" fmla="*/ 1777 w 10000"/>
                  <a:gd name="connsiteY689" fmla="*/ 3947 h 10000"/>
                  <a:gd name="connsiteX690" fmla="*/ 1813 w 10000"/>
                  <a:gd name="connsiteY690" fmla="*/ 3929 h 10000"/>
                  <a:gd name="connsiteX691" fmla="*/ 1841 w 10000"/>
                  <a:gd name="connsiteY691" fmla="*/ 3933 h 10000"/>
                  <a:gd name="connsiteX692" fmla="*/ 1882 w 10000"/>
                  <a:gd name="connsiteY692" fmla="*/ 3969 h 10000"/>
                  <a:gd name="connsiteX693" fmla="*/ 1940 w 10000"/>
                  <a:gd name="connsiteY693" fmla="*/ 3933 h 10000"/>
                  <a:gd name="connsiteX694" fmla="*/ 1956 w 10000"/>
                  <a:gd name="connsiteY694" fmla="*/ 3920 h 10000"/>
                  <a:gd name="connsiteX695" fmla="*/ 1981 w 10000"/>
                  <a:gd name="connsiteY695" fmla="*/ 3929 h 10000"/>
                  <a:gd name="connsiteX696" fmla="*/ 2058 w 10000"/>
                  <a:gd name="connsiteY696" fmla="*/ 3974 h 10000"/>
                  <a:gd name="connsiteX697" fmla="*/ 2163 w 10000"/>
                  <a:gd name="connsiteY697" fmla="*/ 4051 h 10000"/>
                  <a:gd name="connsiteX698" fmla="*/ 2174 w 10000"/>
                  <a:gd name="connsiteY698" fmla="*/ 4055 h 10000"/>
                  <a:gd name="connsiteX699" fmla="*/ 2183 w 10000"/>
                  <a:gd name="connsiteY699" fmla="*/ 4064 h 10000"/>
                  <a:gd name="connsiteX700" fmla="*/ 2183 w 10000"/>
                  <a:gd name="connsiteY700" fmla="*/ 3581 h 10000"/>
                  <a:gd name="connsiteX701" fmla="*/ 2183 w 10000"/>
                  <a:gd name="connsiteY701" fmla="*/ 3527 h 10000"/>
                  <a:gd name="connsiteX702" fmla="*/ 2180 w 10000"/>
                  <a:gd name="connsiteY702" fmla="*/ 3460 h 10000"/>
                  <a:gd name="connsiteX703" fmla="*/ 2365 w 10000"/>
                  <a:gd name="connsiteY703" fmla="*/ 3455 h 10000"/>
                  <a:gd name="connsiteX704" fmla="*/ 2448 w 10000"/>
                  <a:gd name="connsiteY704" fmla="*/ 3446 h 10000"/>
                  <a:gd name="connsiteX705" fmla="*/ 2494 w 10000"/>
                  <a:gd name="connsiteY705" fmla="*/ 3554 h 10000"/>
                  <a:gd name="connsiteX706" fmla="*/ 2525 w 10000"/>
                  <a:gd name="connsiteY706" fmla="*/ 3613 h 10000"/>
                  <a:gd name="connsiteX707" fmla="*/ 2550 w 10000"/>
                  <a:gd name="connsiteY707" fmla="*/ 3618 h 10000"/>
                  <a:gd name="connsiteX708" fmla="*/ 2630 w 10000"/>
                  <a:gd name="connsiteY708" fmla="*/ 3640 h 10000"/>
                  <a:gd name="connsiteX709" fmla="*/ 2663 w 10000"/>
                  <a:gd name="connsiteY709" fmla="*/ 3667 h 10000"/>
                  <a:gd name="connsiteX710" fmla="*/ 2704 w 10000"/>
                  <a:gd name="connsiteY710" fmla="*/ 3726 h 10000"/>
                  <a:gd name="connsiteX711" fmla="*/ 2762 w 10000"/>
                  <a:gd name="connsiteY711" fmla="*/ 3802 h 10000"/>
                  <a:gd name="connsiteX712" fmla="*/ 2784 w 10000"/>
                  <a:gd name="connsiteY712" fmla="*/ 3829 h 10000"/>
                  <a:gd name="connsiteX713" fmla="*/ 2815 w 10000"/>
                  <a:gd name="connsiteY713" fmla="*/ 3879 h 10000"/>
                  <a:gd name="connsiteX714" fmla="*/ 2859 w 10000"/>
                  <a:gd name="connsiteY714" fmla="*/ 3748 h 10000"/>
                  <a:gd name="connsiteX715" fmla="*/ 2856 w 10000"/>
                  <a:gd name="connsiteY715" fmla="*/ 3726 h 10000"/>
                  <a:gd name="connsiteX716" fmla="*/ 2848 w 10000"/>
                  <a:gd name="connsiteY716" fmla="*/ 3712 h 10000"/>
                  <a:gd name="connsiteX717" fmla="*/ 2848 w 10000"/>
                  <a:gd name="connsiteY717" fmla="*/ 3685 h 10000"/>
                  <a:gd name="connsiteX718" fmla="*/ 2873 w 10000"/>
                  <a:gd name="connsiteY718" fmla="*/ 3613 h 10000"/>
                  <a:gd name="connsiteX719" fmla="*/ 2886 w 10000"/>
                  <a:gd name="connsiteY719" fmla="*/ 3604 h 10000"/>
                  <a:gd name="connsiteX720" fmla="*/ 2922 w 10000"/>
                  <a:gd name="connsiteY720" fmla="*/ 3654 h 10000"/>
                  <a:gd name="connsiteX721" fmla="*/ 2947 w 10000"/>
                  <a:gd name="connsiteY721" fmla="*/ 3654 h 10000"/>
                  <a:gd name="connsiteX722" fmla="*/ 2953 w 10000"/>
                  <a:gd name="connsiteY722" fmla="*/ 3613 h 10000"/>
                  <a:gd name="connsiteX723" fmla="*/ 2975 w 10000"/>
                  <a:gd name="connsiteY723" fmla="*/ 3581 h 10000"/>
                  <a:gd name="connsiteX724" fmla="*/ 2975 w 10000"/>
                  <a:gd name="connsiteY724" fmla="*/ 3523 h 10000"/>
                  <a:gd name="connsiteX725" fmla="*/ 3024 w 10000"/>
                  <a:gd name="connsiteY725" fmla="*/ 3406 h 10000"/>
                  <a:gd name="connsiteX726" fmla="*/ 3027 w 10000"/>
                  <a:gd name="connsiteY726" fmla="*/ 3383 h 10000"/>
                  <a:gd name="connsiteX727" fmla="*/ 3027 w 10000"/>
                  <a:gd name="connsiteY727" fmla="*/ 3342 h 10000"/>
                  <a:gd name="connsiteX728" fmla="*/ 3019 w 10000"/>
                  <a:gd name="connsiteY728" fmla="*/ 3315 h 10000"/>
                  <a:gd name="connsiteX729" fmla="*/ 3002 w 10000"/>
                  <a:gd name="connsiteY729" fmla="*/ 3302 h 10000"/>
                  <a:gd name="connsiteX730" fmla="*/ 2977 w 10000"/>
                  <a:gd name="connsiteY730" fmla="*/ 3302 h 10000"/>
                  <a:gd name="connsiteX731" fmla="*/ 2969 w 10000"/>
                  <a:gd name="connsiteY731" fmla="*/ 3297 h 10000"/>
                  <a:gd name="connsiteX732" fmla="*/ 2966 w 10000"/>
                  <a:gd name="connsiteY732" fmla="*/ 3166 h 10000"/>
                  <a:gd name="connsiteX733" fmla="*/ 2966 w 10000"/>
                  <a:gd name="connsiteY733" fmla="*/ 3144 h 10000"/>
                  <a:gd name="connsiteX734" fmla="*/ 2969 w 10000"/>
                  <a:gd name="connsiteY734" fmla="*/ 3139 h 10000"/>
                  <a:gd name="connsiteX735" fmla="*/ 3129 w 10000"/>
                  <a:gd name="connsiteY735" fmla="*/ 3130 h 10000"/>
                  <a:gd name="connsiteX736" fmla="*/ 3140 w 10000"/>
                  <a:gd name="connsiteY736" fmla="*/ 3081 h 10000"/>
                  <a:gd name="connsiteX737" fmla="*/ 3148 w 10000"/>
                  <a:gd name="connsiteY737" fmla="*/ 3009 h 10000"/>
                  <a:gd name="connsiteX738" fmla="*/ 3159 w 10000"/>
                  <a:gd name="connsiteY738" fmla="*/ 2995 h 10000"/>
                  <a:gd name="connsiteX739" fmla="*/ 3187 w 10000"/>
                  <a:gd name="connsiteY739" fmla="*/ 2995 h 10000"/>
                  <a:gd name="connsiteX740" fmla="*/ 3212 w 10000"/>
                  <a:gd name="connsiteY740" fmla="*/ 3013 h 10000"/>
                  <a:gd name="connsiteX741" fmla="*/ 3217 w 10000"/>
                  <a:gd name="connsiteY741" fmla="*/ 3000 h 10000"/>
                  <a:gd name="connsiteX742" fmla="*/ 3226 w 10000"/>
                  <a:gd name="connsiteY742" fmla="*/ 2972 h 10000"/>
                  <a:gd name="connsiteX743" fmla="*/ 3353 w 10000"/>
                  <a:gd name="connsiteY743" fmla="*/ 2968 h 10000"/>
                  <a:gd name="connsiteX744" fmla="*/ 3369 w 10000"/>
                  <a:gd name="connsiteY744" fmla="*/ 2864 h 10000"/>
                  <a:gd name="connsiteX745" fmla="*/ 3377 w 10000"/>
                  <a:gd name="connsiteY745" fmla="*/ 2842 h 10000"/>
                  <a:gd name="connsiteX746" fmla="*/ 3405 w 10000"/>
                  <a:gd name="connsiteY746" fmla="*/ 2828 h 10000"/>
                  <a:gd name="connsiteX747" fmla="*/ 3413 w 10000"/>
                  <a:gd name="connsiteY747" fmla="*/ 2815 h 10000"/>
                  <a:gd name="connsiteX748" fmla="*/ 3444 w 10000"/>
                  <a:gd name="connsiteY748" fmla="*/ 2697 h 10000"/>
                  <a:gd name="connsiteX749" fmla="*/ 3441 w 10000"/>
                  <a:gd name="connsiteY749" fmla="*/ 2670 h 10000"/>
                  <a:gd name="connsiteX750" fmla="*/ 3458 w 10000"/>
                  <a:gd name="connsiteY750" fmla="*/ 2652 h 10000"/>
                  <a:gd name="connsiteX751" fmla="*/ 3466 w 10000"/>
                  <a:gd name="connsiteY751" fmla="*/ 2630 h 10000"/>
                  <a:gd name="connsiteX752" fmla="*/ 3524 w 10000"/>
                  <a:gd name="connsiteY752" fmla="*/ 2553 h 10000"/>
                  <a:gd name="connsiteX753" fmla="*/ 3546 w 10000"/>
                  <a:gd name="connsiteY753" fmla="*/ 2589 h 10000"/>
                  <a:gd name="connsiteX754" fmla="*/ 3562 w 10000"/>
                  <a:gd name="connsiteY754" fmla="*/ 2603 h 10000"/>
                  <a:gd name="connsiteX755" fmla="*/ 3571 w 10000"/>
                  <a:gd name="connsiteY755" fmla="*/ 2607 h 10000"/>
                  <a:gd name="connsiteX756" fmla="*/ 3579 w 10000"/>
                  <a:gd name="connsiteY756" fmla="*/ 2603 h 10000"/>
                  <a:gd name="connsiteX757" fmla="*/ 3582 w 10000"/>
                  <a:gd name="connsiteY757" fmla="*/ 2594 h 10000"/>
                  <a:gd name="connsiteX758" fmla="*/ 3595 w 10000"/>
                  <a:gd name="connsiteY758" fmla="*/ 2553 h 10000"/>
                  <a:gd name="connsiteX759" fmla="*/ 3604 w 10000"/>
                  <a:gd name="connsiteY759" fmla="*/ 2508 h 10000"/>
                  <a:gd name="connsiteX760" fmla="*/ 3607 w 10000"/>
                  <a:gd name="connsiteY760" fmla="*/ 2485 h 10000"/>
                  <a:gd name="connsiteX761" fmla="*/ 3651 w 10000"/>
                  <a:gd name="connsiteY761" fmla="*/ 2463 h 10000"/>
                  <a:gd name="connsiteX762" fmla="*/ 3667 w 10000"/>
                  <a:gd name="connsiteY762" fmla="*/ 2445 h 10000"/>
                  <a:gd name="connsiteX763" fmla="*/ 3678 w 10000"/>
                  <a:gd name="connsiteY763" fmla="*/ 2431 h 10000"/>
                  <a:gd name="connsiteX764" fmla="*/ 3692 w 10000"/>
                  <a:gd name="connsiteY764" fmla="*/ 2431 h 10000"/>
                  <a:gd name="connsiteX765" fmla="*/ 3717 w 10000"/>
                  <a:gd name="connsiteY765" fmla="*/ 2445 h 10000"/>
                  <a:gd name="connsiteX766" fmla="*/ 3731 w 10000"/>
                  <a:gd name="connsiteY766" fmla="*/ 2445 h 10000"/>
                  <a:gd name="connsiteX767" fmla="*/ 3731 w 10000"/>
                  <a:gd name="connsiteY767" fmla="*/ 2355 h 10000"/>
                  <a:gd name="connsiteX768" fmla="*/ 3678 w 10000"/>
                  <a:gd name="connsiteY768" fmla="*/ 2260 h 10000"/>
                  <a:gd name="connsiteX769" fmla="*/ 3711 w 10000"/>
                  <a:gd name="connsiteY769" fmla="*/ 2246 h 10000"/>
                  <a:gd name="connsiteX770" fmla="*/ 3684 w 10000"/>
                  <a:gd name="connsiteY770" fmla="*/ 2066 h 10000"/>
                  <a:gd name="connsiteX771" fmla="*/ 3662 w 10000"/>
                  <a:gd name="connsiteY771" fmla="*/ 1985 h 10000"/>
                  <a:gd name="connsiteX772" fmla="*/ 3670 w 10000"/>
                  <a:gd name="connsiteY772" fmla="*/ 1908 h 10000"/>
                  <a:gd name="connsiteX773" fmla="*/ 3700 w 10000"/>
                  <a:gd name="connsiteY773" fmla="*/ 1903 h 10000"/>
                  <a:gd name="connsiteX774" fmla="*/ 3739 w 10000"/>
                  <a:gd name="connsiteY774" fmla="*/ 1876 h 10000"/>
                  <a:gd name="connsiteX775" fmla="*/ 3805 w 10000"/>
                  <a:gd name="connsiteY775" fmla="*/ 1791 h 10000"/>
                  <a:gd name="connsiteX776" fmla="*/ 3852 w 10000"/>
                  <a:gd name="connsiteY776" fmla="*/ 1710 h 10000"/>
                  <a:gd name="connsiteX777" fmla="*/ 3852 w 10000"/>
                  <a:gd name="connsiteY777" fmla="*/ 1642 h 10000"/>
                  <a:gd name="connsiteX778" fmla="*/ 3797 w 10000"/>
                  <a:gd name="connsiteY778" fmla="*/ 1619 h 10000"/>
                  <a:gd name="connsiteX779" fmla="*/ 3780 w 10000"/>
                  <a:gd name="connsiteY779" fmla="*/ 1552 h 10000"/>
                  <a:gd name="connsiteX780" fmla="*/ 3827 w 10000"/>
                  <a:gd name="connsiteY780" fmla="*/ 1547 h 10000"/>
                  <a:gd name="connsiteX781" fmla="*/ 3827 w 10000"/>
                  <a:gd name="connsiteY781" fmla="*/ 1340 h 10000"/>
                  <a:gd name="connsiteX782" fmla="*/ 3750 w 10000"/>
                  <a:gd name="connsiteY782" fmla="*/ 1313 h 10000"/>
                  <a:gd name="connsiteX783" fmla="*/ 3767 w 10000"/>
                  <a:gd name="connsiteY783" fmla="*/ 1155 h 10000"/>
                  <a:gd name="connsiteX784" fmla="*/ 3637 w 10000"/>
                  <a:gd name="connsiteY784" fmla="*/ 1159 h 10000"/>
                  <a:gd name="connsiteX785" fmla="*/ 3582 w 10000"/>
                  <a:gd name="connsiteY785" fmla="*/ 983 h 10000"/>
                  <a:gd name="connsiteX786" fmla="*/ 3554 w 10000"/>
                  <a:gd name="connsiteY786" fmla="*/ 983 h 10000"/>
                  <a:gd name="connsiteX787" fmla="*/ 3562 w 10000"/>
                  <a:gd name="connsiteY787" fmla="*/ 871 h 10000"/>
                  <a:gd name="connsiteX788" fmla="*/ 3557 w 10000"/>
                  <a:gd name="connsiteY788" fmla="*/ 839 h 10000"/>
                  <a:gd name="connsiteX789" fmla="*/ 3532 w 10000"/>
                  <a:gd name="connsiteY789" fmla="*/ 812 h 10000"/>
                  <a:gd name="connsiteX790" fmla="*/ 3546 w 10000"/>
                  <a:gd name="connsiteY790" fmla="*/ 785 h 10000"/>
                  <a:gd name="connsiteX791" fmla="*/ 3538 w 10000"/>
                  <a:gd name="connsiteY791" fmla="*/ 744 h 10000"/>
                  <a:gd name="connsiteX792" fmla="*/ 3502 w 10000"/>
                  <a:gd name="connsiteY792" fmla="*/ 627 h 10000"/>
                  <a:gd name="connsiteX793" fmla="*/ 3532 w 10000"/>
                  <a:gd name="connsiteY793" fmla="*/ 600 h 10000"/>
                  <a:gd name="connsiteX794" fmla="*/ 3554 w 10000"/>
                  <a:gd name="connsiteY794" fmla="*/ 618 h 10000"/>
                  <a:gd name="connsiteX795" fmla="*/ 3562 w 10000"/>
                  <a:gd name="connsiteY795" fmla="*/ 627 h 10000"/>
                  <a:gd name="connsiteX796" fmla="*/ 3579 w 10000"/>
                  <a:gd name="connsiteY796" fmla="*/ 627 h 10000"/>
                  <a:gd name="connsiteX797" fmla="*/ 3595 w 10000"/>
                  <a:gd name="connsiteY797" fmla="*/ 604 h 10000"/>
                  <a:gd name="connsiteX798" fmla="*/ 3607 w 10000"/>
                  <a:gd name="connsiteY798" fmla="*/ 555 h 10000"/>
                  <a:gd name="connsiteX799" fmla="*/ 3620 w 10000"/>
                  <a:gd name="connsiteY799" fmla="*/ 573 h 10000"/>
                  <a:gd name="connsiteX800" fmla="*/ 3634 w 10000"/>
                  <a:gd name="connsiteY800" fmla="*/ 474 h 10000"/>
                  <a:gd name="connsiteX801" fmla="*/ 3645 w 10000"/>
                  <a:gd name="connsiteY801" fmla="*/ 456 h 10000"/>
                  <a:gd name="connsiteX802" fmla="*/ 3662 w 10000"/>
                  <a:gd name="connsiteY802" fmla="*/ 442 h 10000"/>
                  <a:gd name="connsiteX803" fmla="*/ 3695 w 10000"/>
                  <a:gd name="connsiteY803" fmla="*/ 469 h 10000"/>
                  <a:gd name="connsiteX804" fmla="*/ 3695 w 10000"/>
                  <a:gd name="connsiteY804" fmla="*/ 343 h 10000"/>
                  <a:gd name="connsiteX805" fmla="*/ 3822 w 10000"/>
                  <a:gd name="connsiteY805" fmla="*/ 352 h 10000"/>
                  <a:gd name="connsiteX806" fmla="*/ 3822 w 10000"/>
                  <a:gd name="connsiteY806" fmla="*/ 262 h 10000"/>
                  <a:gd name="connsiteX807" fmla="*/ 3819 w 10000"/>
                  <a:gd name="connsiteY807" fmla="*/ 248 h 10000"/>
                  <a:gd name="connsiteX808" fmla="*/ 3805 w 10000"/>
                  <a:gd name="connsiteY808" fmla="*/ 235 h 10000"/>
                  <a:gd name="connsiteX809" fmla="*/ 3805 w 10000"/>
                  <a:gd name="connsiteY809" fmla="*/ 113 h 10000"/>
                  <a:gd name="connsiteX810" fmla="*/ 3888 w 10000"/>
                  <a:gd name="connsiteY810" fmla="*/ 126 h 10000"/>
                  <a:gd name="connsiteX811" fmla="*/ 3893 w 10000"/>
                  <a:gd name="connsiteY811" fmla="*/ 68 h 10000"/>
                  <a:gd name="connsiteX812" fmla="*/ 3974 w 10000"/>
                  <a:gd name="connsiteY812" fmla="*/ 99 h 10000"/>
                  <a:gd name="connsiteX813" fmla="*/ 3974 w 10000"/>
                  <a:gd name="connsiteY813" fmla="*/ 185 h 10000"/>
                  <a:gd name="connsiteX814" fmla="*/ 4128 w 10000"/>
                  <a:gd name="connsiteY814" fmla="*/ 180 h 10000"/>
                  <a:gd name="connsiteX815" fmla="*/ 4117 w 10000"/>
                  <a:gd name="connsiteY815" fmla="*/ 0 h 10000"/>
                  <a:gd name="connsiteX816" fmla="*/ 4230 w 10000"/>
                  <a:gd name="connsiteY816" fmla="*/ 0 h 10000"/>
                  <a:gd name="connsiteX817" fmla="*/ 4230 w 10000"/>
                  <a:gd name="connsiteY817" fmla="*/ 221 h 10000"/>
                  <a:gd name="connsiteX818" fmla="*/ 4354 w 10000"/>
                  <a:gd name="connsiteY818" fmla="*/ 221 h 10000"/>
                  <a:gd name="connsiteX819" fmla="*/ 4354 w 10000"/>
                  <a:gd name="connsiteY819" fmla="*/ 316 h 10000"/>
                  <a:gd name="connsiteX820" fmla="*/ 4401 w 10000"/>
                  <a:gd name="connsiteY820" fmla="*/ 325 h 10000"/>
                  <a:gd name="connsiteX821" fmla="*/ 4401 w 10000"/>
                  <a:gd name="connsiteY821" fmla="*/ 379 h 10000"/>
                  <a:gd name="connsiteX822" fmla="*/ 4432 w 10000"/>
                  <a:gd name="connsiteY822" fmla="*/ 383 h 10000"/>
                  <a:gd name="connsiteX823" fmla="*/ 4434 w 10000"/>
                  <a:gd name="connsiteY823" fmla="*/ 510 h 10000"/>
                  <a:gd name="connsiteX824" fmla="*/ 4528 w 10000"/>
                  <a:gd name="connsiteY824" fmla="*/ 514 h 10000"/>
                  <a:gd name="connsiteX825" fmla="*/ 4539 w 10000"/>
                  <a:gd name="connsiteY825" fmla="*/ 528 h 10000"/>
                  <a:gd name="connsiteX826" fmla="*/ 4570 w 10000"/>
                  <a:gd name="connsiteY826" fmla="*/ 469 h 10000"/>
                  <a:gd name="connsiteX827" fmla="*/ 4570 w 10000"/>
                  <a:gd name="connsiteY827" fmla="*/ 370 h 10000"/>
                  <a:gd name="connsiteX828" fmla="*/ 4506 w 10000"/>
                  <a:gd name="connsiteY828" fmla="*/ 343 h 10000"/>
                  <a:gd name="connsiteX829" fmla="*/ 4506 w 10000"/>
                  <a:gd name="connsiteY829" fmla="*/ 226 h 10000"/>
                  <a:gd name="connsiteX830" fmla="*/ 4575 w 10000"/>
                  <a:gd name="connsiteY830" fmla="*/ 212 h 10000"/>
                  <a:gd name="connsiteX831" fmla="*/ 4583 w 10000"/>
                  <a:gd name="connsiteY831" fmla="*/ 140 h 10000"/>
                  <a:gd name="connsiteX832" fmla="*/ 4616 w 10000"/>
                  <a:gd name="connsiteY832" fmla="*/ 131 h 10000"/>
                  <a:gd name="connsiteX833" fmla="*/ 4625 w 10000"/>
                  <a:gd name="connsiteY833" fmla="*/ 90 h 10000"/>
                  <a:gd name="connsiteX834" fmla="*/ 4663 w 10000"/>
                  <a:gd name="connsiteY834" fmla="*/ 90 h 10000"/>
                  <a:gd name="connsiteX835" fmla="*/ 4658 w 10000"/>
                  <a:gd name="connsiteY835" fmla="*/ 41 h 10000"/>
                  <a:gd name="connsiteX836" fmla="*/ 5006 w 10000"/>
                  <a:gd name="connsiteY836" fmla="*/ 41 h 10000"/>
                  <a:gd name="connsiteX837" fmla="*/ 4997 w 10000"/>
                  <a:gd name="connsiteY837" fmla="*/ 140 h 10000"/>
                  <a:gd name="connsiteX838" fmla="*/ 5050 w 10000"/>
                  <a:gd name="connsiteY838" fmla="*/ 140 h 10000"/>
                  <a:gd name="connsiteX839" fmla="*/ 5041 w 10000"/>
                  <a:gd name="connsiteY839" fmla="*/ 433 h 10000"/>
                  <a:gd name="connsiteX840" fmla="*/ 5077 w 10000"/>
                  <a:gd name="connsiteY840" fmla="*/ 433 h 10000"/>
                  <a:gd name="connsiteX841" fmla="*/ 5075 w 10000"/>
                  <a:gd name="connsiteY841" fmla="*/ 406 h 10000"/>
                  <a:gd name="connsiteX842" fmla="*/ 5132 w 10000"/>
                  <a:gd name="connsiteY842" fmla="*/ 442 h 10000"/>
                  <a:gd name="connsiteX843" fmla="*/ 5188 w 10000"/>
                  <a:gd name="connsiteY843" fmla="*/ 429 h 10000"/>
                  <a:gd name="connsiteX844" fmla="*/ 5246 w 10000"/>
                  <a:gd name="connsiteY844" fmla="*/ 487 h 10000"/>
                  <a:gd name="connsiteX845" fmla="*/ 5295 w 10000"/>
                  <a:gd name="connsiteY845" fmla="*/ 469 h 10000"/>
                  <a:gd name="connsiteX846" fmla="*/ 5309 w 10000"/>
                  <a:gd name="connsiteY846" fmla="*/ 654 h 10000"/>
                  <a:gd name="connsiteX847" fmla="*/ 5229 w 10000"/>
                  <a:gd name="connsiteY847" fmla="*/ 758 h 10000"/>
                  <a:gd name="connsiteX848" fmla="*/ 5243 w 10000"/>
                  <a:gd name="connsiteY848" fmla="*/ 843 h 10000"/>
                  <a:gd name="connsiteX849" fmla="*/ 5204 w 10000"/>
                  <a:gd name="connsiteY849" fmla="*/ 889 h 10000"/>
                  <a:gd name="connsiteX850" fmla="*/ 5207 w 10000"/>
                  <a:gd name="connsiteY850" fmla="*/ 893 h 10000"/>
                  <a:gd name="connsiteX851" fmla="*/ 5215 w 10000"/>
                  <a:gd name="connsiteY851" fmla="*/ 907 h 10000"/>
                  <a:gd name="connsiteX852" fmla="*/ 5339 w 10000"/>
                  <a:gd name="connsiteY852" fmla="*/ 916 h 10000"/>
                  <a:gd name="connsiteX853" fmla="*/ 5408 w 10000"/>
                  <a:gd name="connsiteY853" fmla="*/ 916 h 10000"/>
                  <a:gd name="connsiteX854" fmla="*/ 5436 w 10000"/>
                  <a:gd name="connsiteY854" fmla="*/ 920 h 10000"/>
                  <a:gd name="connsiteX855" fmla="*/ 5436 w 10000"/>
                  <a:gd name="connsiteY855" fmla="*/ 889 h 10000"/>
                  <a:gd name="connsiteX856" fmla="*/ 5455 w 10000"/>
                  <a:gd name="connsiteY856" fmla="*/ 889 h 10000"/>
                  <a:gd name="connsiteX857" fmla="*/ 5477 w 10000"/>
                  <a:gd name="connsiteY857" fmla="*/ 916 h 10000"/>
                  <a:gd name="connsiteX858" fmla="*/ 5486 w 10000"/>
                  <a:gd name="connsiteY858" fmla="*/ 947 h 10000"/>
                  <a:gd name="connsiteX859" fmla="*/ 5516 w 10000"/>
                  <a:gd name="connsiteY859" fmla="*/ 997 h 10000"/>
                  <a:gd name="connsiteX860" fmla="*/ 5568 w 10000"/>
                  <a:gd name="connsiteY860" fmla="*/ 1092 h 10000"/>
                  <a:gd name="connsiteX861" fmla="*/ 5585 w 10000"/>
                  <a:gd name="connsiteY861" fmla="*/ 1182 h 10000"/>
                  <a:gd name="connsiteX862" fmla="*/ 5582 w 10000"/>
                  <a:gd name="connsiteY862" fmla="*/ 1218 h 10000"/>
                  <a:gd name="connsiteX863" fmla="*/ 5582 w 10000"/>
                  <a:gd name="connsiteY863" fmla="*/ 1249 h 10000"/>
                  <a:gd name="connsiteX864" fmla="*/ 5637 w 10000"/>
                  <a:gd name="connsiteY864" fmla="*/ 1263 h 10000"/>
                  <a:gd name="connsiteX865" fmla="*/ 5728 w 10000"/>
                  <a:gd name="connsiteY865" fmla="*/ 1222 h 10000"/>
                  <a:gd name="connsiteX866" fmla="*/ 5720 w 10000"/>
                  <a:gd name="connsiteY866" fmla="*/ 1046 h 10000"/>
                  <a:gd name="connsiteX867" fmla="*/ 5726 w 10000"/>
                  <a:gd name="connsiteY867" fmla="*/ 1028 h 10000"/>
                  <a:gd name="connsiteX868" fmla="*/ 5726 w 10000"/>
                  <a:gd name="connsiteY868" fmla="*/ 1010 h 10000"/>
                  <a:gd name="connsiteX869" fmla="*/ 5737 w 10000"/>
                  <a:gd name="connsiteY869" fmla="*/ 1001 h 10000"/>
                  <a:gd name="connsiteX870" fmla="*/ 5742 w 10000"/>
                  <a:gd name="connsiteY870" fmla="*/ 997 h 10000"/>
                  <a:gd name="connsiteX871" fmla="*/ 5814 w 10000"/>
                  <a:gd name="connsiteY871" fmla="*/ 970 h 10000"/>
                  <a:gd name="connsiteX872" fmla="*/ 5875 w 10000"/>
                  <a:gd name="connsiteY872" fmla="*/ 956 h 10000"/>
                  <a:gd name="connsiteX873" fmla="*/ 5866 w 10000"/>
                  <a:gd name="connsiteY873" fmla="*/ 708 h 10000"/>
                  <a:gd name="connsiteX874" fmla="*/ 6220 w 10000"/>
                  <a:gd name="connsiteY874" fmla="*/ 722 h 10000"/>
                  <a:gd name="connsiteX875" fmla="*/ 6363 w 10000"/>
                  <a:gd name="connsiteY875" fmla="*/ 731 h 10000"/>
                  <a:gd name="connsiteX876" fmla="*/ 6369 w 10000"/>
                  <a:gd name="connsiteY876" fmla="*/ 749 h 10000"/>
                  <a:gd name="connsiteX877" fmla="*/ 6410 w 10000"/>
                  <a:gd name="connsiteY877" fmla="*/ 758 h 10000"/>
                  <a:gd name="connsiteX878" fmla="*/ 6360 w 10000"/>
                  <a:gd name="connsiteY878" fmla="*/ 974 h 10000"/>
                  <a:gd name="connsiteX879" fmla="*/ 6498 w 10000"/>
                  <a:gd name="connsiteY879" fmla="*/ 983 h 10000"/>
                  <a:gd name="connsiteX880" fmla="*/ 6507 w 10000"/>
                  <a:gd name="connsiteY880" fmla="*/ 1037 h 10000"/>
                  <a:gd name="connsiteX881" fmla="*/ 6565 w 10000"/>
                  <a:gd name="connsiteY881" fmla="*/ 1024 h 10000"/>
                  <a:gd name="connsiteX882" fmla="*/ 6628 w 10000"/>
                  <a:gd name="connsiteY882" fmla="*/ 1060 h 10000"/>
                  <a:gd name="connsiteX883" fmla="*/ 6653 w 10000"/>
                  <a:gd name="connsiteY883" fmla="*/ 1015 h 10000"/>
                  <a:gd name="connsiteX884" fmla="*/ 6694 w 10000"/>
                  <a:gd name="connsiteY884" fmla="*/ 970 h 10000"/>
                  <a:gd name="connsiteX885" fmla="*/ 6725 w 10000"/>
                  <a:gd name="connsiteY885" fmla="*/ 947 h 10000"/>
                  <a:gd name="connsiteX886" fmla="*/ 6747 w 10000"/>
                  <a:gd name="connsiteY886" fmla="*/ 920 h 10000"/>
                  <a:gd name="connsiteX887" fmla="*/ 6780 w 10000"/>
                  <a:gd name="connsiteY887" fmla="*/ 902 h 10000"/>
                  <a:gd name="connsiteX888" fmla="*/ 6807 w 10000"/>
                  <a:gd name="connsiteY888" fmla="*/ 880 h 10000"/>
                  <a:gd name="connsiteX889" fmla="*/ 6835 w 10000"/>
                  <a:gd name="connsiteY889" fmla="*/ 830 h 10000"/>
                  <a:gd name="connsiteX890" fmla="*/ 6876 w 10000"/>
                  <a:gd name="connsiteY890" fmla="*/ 816 h 10000"/>
                  <a:gd name="connsiteX891" fmla="*/ 6904 w 10000"/>
                  <a:gd name="connsiteY891" fmla="*/ 798 h 10000"/>
                  <a:gd name="connsiteX892" fmla="*/ 6934 w 10000"/>
                  <a:gd name="connsiteY892" fmla="*/ 798 h 10000"/>
                  <a:gd name="connsiteX893" fmla="*/ 6948 w 10000"/>
                  <a:gd name="connsiteY893" fmla="*/ 843 h 10000"/>
                  <a:gd name="connsiteX894" fmla="*/ 6959 w 10000"/>
                  <a:gd name="connsiteY894" fmla="*/ 889 h 10000"/>
                  <a:gd name="connsiteX895" fmla="*/ 6973 w 10000"/>
                  <a:gd name="connsiteY895" fmla="*/ 943 h 10000"/>
                  <a:gd name="connsiteX896" fmla="*/ 7006 w 10000"/>
                  <a:gd name="connsiteY896" fmla="*/ 1028 h 10000"/>
                  <a:gd name="connsiteX897" fmla="*/ 7056 w 10000"/>
                  <a:gd name="connsiteY897" fmla="*/ 1092 h 10000"/>
                  <a:gd name="connsiteX898" fmla="*/ 7169 w 10000"/>
                  <a:gd name="connsiteY898" fmla="*/ 1304 h 10000"/>
                  <a:gd name="connsiteX899" fmla="*/ 7116 w 10000"/>
                  <a:gd name="connsiteY899" fmla="*/ 1547 h 10000"/>
                  <a:gd name="connsiteX900" fmla="*/ 7150 w 10000"/>
                  <a:gd name="connsiteY900" fmla="*/ 1691 h 10000"/>
                  <a:gd name="connsiteX901" fmla="*/ 7078 w 10000"/>
                  <a:gd name="connsiteY901" fmla="*/ 1750 h 10000"/>
                  <a:gd name="connsiteX902" fmla="*/ 7086 w 10000"/>
                  <a:gd name="connsiteY902" fmla="*/ 1894 h 10000"/>
                  <a:gd name="connsiteX903" fmla="*/ 7111 w 10000"/>
                  <a:gd name="connsiteY903" fmla="*/ 1903 h 10000"/>
                  <a:gd name="connsiteX904" fmla="*/ 7150 w 10000"/>
                  <a:gd name="connsiteY904" fmla="*/ 2025 h 10000"/>
                  <a:gd name="connsiteX905" fmla="*/ 7232 w 10000"/>
                  <a:gd name="connsiteY905" fmla="*/ 2048 h 10000"/>
                  <a:gd name="connsiteX906" fmla="*/ 7296 w 10000"/>
                  <a:gd name="connsiteY906" fmla="*/ 2061 h 10000"/>
                  <a:gd name="connsiteX907" fmla="*/ 7434 w 10000"/>
                  <a:gd name="connsiteY907" fmla="*/ 2093 h 10000"/>
                  <a:gd name="connsiteX908" fmla="*/ 7586 w 10000"/>
                  <a:gd name="connsiteY908" fmla="*/ 2115 h 10000"/>
                  <a:gd name="connsiteX909" fmla="*/ 7748 w 10000"/>
                  <a:gd name="connsiteY909" fmla="*/ 2115 h 10000"/>
                  <a:gd name="connsiteX910" fmla="*/ 7826 w 10000"/>
                  <a:gd name="connsiteY910" fmla="*/ 1917 h 10000"/>
                  <a:gd name="connsiteX911" fmla="*/ 8068 w 10000"/>
                  <a:gd name="connsiteY911" fmla="*/ 1922 h 10000"/>
                  <a:gd name="connsiteX912" fmla="*/ 8132 w 10000"/>
                  <a:gd name="connsiteY912" fmla="*/ 1890 h 10000"/>
                  <a:gd name="connsiteX913" fmla="*/ 8220 w 10000"/>
                  <a:gd name="connsiteY913" fmla="*/ 1849 h 10000"/>
                  <a:gd name="connsiteX914" fmla="*/ 8251 w 10000"/>
                  <a:gd name="connsiteY914" fmla="*/ 1863 h 10000"/>
                  <a:gd name="connsiteX915" fmla="*/ 8270 w 10000"/>
                  <a:gd name="connsiteY915" fmla="*/ 1867 h 10000"/>
                  <a:gd name="connsiteX916" fmla="*/ 8366 w 10000"/>
                  <a:gd name="connsiteY916" fmla="*/ 1854 h 10000"/>
                  <a:gd name="connsiteX917" fmla="*/ 8422 w 10000"/>
                  <a:gd name="connsiteY917" fmla="*/ 1849 h 10000"/>
                  <a:gd name="connsiteX918" fmla="*/ 8413 w 10000"/>
                  <a:gd name="connsiteY918" fmla="*/ 2061 h 10000"/>
                  <a:gd name="connsiteX919" fmla="*/ 8460 w 10000"/>
                  <a:gd name="connsiteY919" fmla="*/ 2106 h 10000"/>
                  <a:gd name="connsiteX920" fmla="*/ 8471 w 10000"/>
                  <a:gd name="connsiteY920" fmla="*/ 2179 h 10000"/>
                  <a:gd name="connsiteX921" fmla="*/ 8493 w 10000"/>
                  <a:gd name="connsiteY921" fmla="*/ 2643 h 10000"/>
                  <a:gd name="connsiteX922" fmla="*/ 8493 w 10000"/>
                  <a:gd name="connsiteY922" fmla="*/ 2657 h 10000"/>
                  <a:gd name="connsiteX923" fmla="*/ 8631 w 10000"/>
                  <a:gd name="connsiteY923" fmla="*/ 2576 h 10000"/>
                  <a:gd name="connsiteX924" fmla="*/ 8662 w 10000"/>
                  <a:gd name="connsiteY924" fmla="*/ 2580 h 10000"/>
                  <a:gd name="connsiteX925" fmla="*/ 8830 w 10000"/>
                  <a:gd name="connsiteY925" fmla="*/ 2652 h 10000"/>
                  <a:gd name="connsiteX926" fmla="*/ 8871 w 10000"/>
                  <a:gd name="connsiteY926" fmla="*/ 2693 h 10000"/>
                  <a:gd name="connsiteX927" fmla="*/ 8891 w 10000"/>
                  <a:gd name="connsiteY927" fmla="*/ 2684 h 10000"/>
                  <a:gd name="connsiteX928" fmla="*/ 8954 w 10000"/>
                  <a:gd name="connsiteY928" fmla="*/ 2670 h 10000"/>
                  <a:gd name="connsiteX929" fmla="*/ 9042 w 10000"/>
                  <a:gd name="connsiteY929" fmla="*/ 2711 h 10000"/>
                  <a:gd name="connsiteX930" fmla="*/ 9076 w 10000"/>
                  <a:gd name="connsiteY930" fmla="*/ 2824 h 10000"/>
                  <a:gd name="connsiteX931" fmla="*/ 9081 w 10000"/>
                  <a:gd name="connsiteY931" fmla="*/ 2824 h 10000"/>
                  <a:gd name="connsiteX932" fmla="*/ 9136 w 10000"/>
                  <a:gd name="connsiteY932" fmla="*/ 2801 h 10000"/>
                  <a:gd name="connsiteX933" fmla="*/ 9194 w 10000"/>
                  <a:gd name="connsiteY933" fmla="*/ 2950 h 10000"/>
                  <a:gd name="connsiteX934" fmla="*/ 9208 w 10000"/>
                  <a:gd name="connsiteY934" fmla="*/ 2950 h 10000"/>
                  <a:gd name="connsiteX935" fmla="*/ 9393 w 10000"/>
                  <a:gd name="connsiteY935" fmla="*/ 2972 h 10000"/>
                  <a:gd name="connsiteX936" fmla="*/ 9627 w 10000"/>
                  <a:gd name="connsiteY936" fmla="*/ 2986 h 10000"/>
                  <a:gd name="connsiteX937" fmla="*/ 9622 w 10000"/>
                  <a:gd name="connsiteY937" fmla="*/ 3153 h 10000"/>
                  <a:gd name="connsiteX938" fmla="*/ 9719 w 10000"/>
                  <a:gd name="connsiteY938" fmla="*/ 3153 h 10000"/>
                  <a:gd name="connsiteX939" fmla="*/ 9719 w 10000"/>
                  <a:gd name="connsiteY939" fmla="*/ 3771 h 10000"/>
                  <a:gd name="connsiteX940" fmla="*/ 9719 w 10000"/>
                  <a:gd name="connsiteY940" fmla="*/ 4339 h 10000"/>
                  <a:gd name="connsiteX941" fmla="*/ 9719 w 10000"/>
                  <a:gd name="connsiteY941" fmla="*/ 4799 h 10000"/>
                  <a:gd name="connsiteX942" fmla="*/ 9757 w 10000"/>
                  <a:gd name="connsiteY942" fmla="*/ 4817 h 10000"/>
                  <a:gd name="connsiteX943" fmla="*/ 9757 w 10000"/>
                  <a:gd name="connsiteY943" fmla="*/ 4917 h 10000"/>
                  <a:gd name="connsiteX944" fmla="*/ 9677 w 10000"/>
                  <a:gd name="connsiteY944" fmla="*/ 4944 h 10000"/>
                  <a:gd name="connsiteX945" fmla="*/ 9586 w 10000"/>
                  <a:gd name="connsiteY945" fmla="*/ 5065 h 10000"/>
                  <a:gd name="connsiteX946" fmla="*/ 9556 w 10000"/>
                  <a:gd name="connsiteY946" fmla="*/ 5156 h 10000"/>
                  <a:gd name="connsiteX947" fmla="*/ 9523 w 10000"/>
                  <a:gd name="connsiteY947" fmla="*/ 5120 h 10000"/>
                  <a:gd name="connsiteX948" fmla="*/ 9506 w 10000"/>
                  <a:gd name="connsiteY948" fmla="*/ 5156 h 10000"/>
                  <a:gd name="connsiteX949" fmla="*/ 9514 w 10000"/>
                  <a:gd name="connsiteY949" fmla="*/ 5219 h 10000"/>
                  <a:gd name="connsiteX950" fmla="*/ 9514 w 10000"/>
                  <a:gd name="connsiteY950" fmla="*/ 5237 h 10000"/>
                  <a:gd name="connsiteX951" fmla="*/ 9492 w 10000"/>
                  <a:gd name="connsiteY951" fmla="*/ 5304 h 10000"/>
                  <a:gd name="connsiteX952" fmla="*/ 9484 w 10000"/>
                  <a:gd name="connsiteY952" fmla="*/ 5363 h 10000"/>
                  <a:gd name="connsiteX953" fmla="*/ 9481 w 10000"/>
                  <a:gd name="connsiteY953" fmla="*/ 5422 h 10000"/>
                  <a:gd name="connsiteX954" fmla="*/ 9490 w 10000"/>
                  <a:gd name="connsiteY954" fmla="*/ 5553 h 10000"/>
                  <a:gd name="connsiteX955" fmla="*/ 9484 w 10000"/>
                  <a:gd name="connsiteY955" fmla="*/ 5566 h 10000"/>
                  <a:gd name="connsiteX956" fmla="*/ 9473 w 10000"/>
                  <a:gd name="connsiteY956" fmla="*/ 5602 h 10000"/>
                  <a:gd name="connsiteX957" fmla="*/ 9467 w 10000"/>
                  <a:gd name="connsiteY957" fmla="*/ 5620 h 10000"/>
                  <a:gd name="connsiteX958" fmla="*/ 9467 w 10000"/>
                  <a:gd name="connsiteY958" fmla="*/ 5656 h 10000"/>
                  <a:gd name="connsiteX959" fmla="*/ 9467 w 10000"/>
                  <a:gd name="connsiteY959" fmla="*/ 5661 h 10000"/>
                  <a:gd name="connsiteX960" fmla="*/ 9476 w 10000"/>
                  <a:gd name="connsiteY960" fmla="*/ 5661 h 10000"/>
                  <a:gd name="connsiteX961" fmla="*/ 9481 w 10000"/>
                  <a:gd name="connsiteY961" fmla="*/ 5670 h 10000"/>
                  <a:gd name="connsiteX962" fmla="*/ 9490 w 10000"/>
                  <a:gd name="connsiteY962" fmla="*/ 5670 h 10000"/>
                  <a:gd name="connsiteX963" fmla="*/ 9501 w 10000"/>
                  <a:gd name="connsiteY963" fmla="*/ 5670 h 10000"/>
                  <a:gd name="connsiteX964" fmla="*/ 9523 w 10000"/>
                  <a:gd name="connsiteY964" fmla="*/ 5670 h 10000"/>
                  <a:gd name="connsiteX965" fmla="*/ 9556 w 10000"/>
                  <a:gd name="connsiteY965" fmla="*/ 5661 h 10000"/>
                  <a:gd name="connsiteX966" fmla="*/ 9578 w 10000"/>
                  <a:gd name="connsiteY966" fmla="*/ 5656 h 10000"/>
                  <a:gd name="connsiteX967" fmla="*/ 9597 w 10000"/>
                  <a:gd name="connsiteY967" fmla="*/ 5647 h 10000"/>
                  <a:gd name="connsiteX968" fmla="*/ 9661 w 10000"/>
                  <a:gd name="connsiteY968" fmla="*/ 5602 h 10000"/>
                  <a:gd name="connsiteX969" fmla="*/ 9716 w 10000"/>
                  <a:gd name="connsiteY969" fmla="*/ 5580 h 10000"/>
                  <a:gd name="connsiteX970" fmla="*/ 9724 w 10000"/>
                  <a:gd name="connsiteY970" fmla="*/ 5629 h 10000"/>
                  <a:gd name="connsiteX971" fmla="*/ 9741 w 10000"/>
                  <a:gd name="connsiteY971" fmla="*/ 5670 h 10000"/>
                  <a:gd name="connsiteX972" fmla="*/ 9749 w 10000"/>
                  <a:gd name="connsiteY972" fmla="*/ 5706 h 10000"/>
                  <a:gd name="connsiteX973" fmla="*/ 9749 w 10000"/>
                  <a:gd name="connsiteY973" fmla="*/ 5719 h 10000"/>
                  <a:gd name="connsiteX974" fmla="*/ 9771 w 10000"/>
                  <a:gd name="connsiteY974" fmla="*/ 5719 h 10000"/>
                  <a:gd name="connsiteX975" fmla="*/ 9799 w 10000"/>
                  <a:gd name="connsiteY975" fmla="*/ 5719 h 10000"/>
                  <a:gd name="connsiteX976" fmla="*/ 9837 w 10000"/>
                  <a:gd name="connsiteY976" fmla="*/ 5737 h 10000"/>
                  <a:gd name="connsiteX977" fmla="*/ 9901 w 10000"/>
                  <a:gd name="connsiteY977" fmla="*/ 5774 h 10000"/>
                  <a:gd name="connsiteX978" fmla="*/ 9967 w 10000"/>
                  <a:gd name="connsiteY978" fmla="*/ 5805 h 10000"/>
                  <a:gd name="connsiteX979" fmla="*/ 9981 w 10000"/>
                  <a:gd name="connsiteY979" fmla="*/ 5814 h 10000"/>
                  <a:gd name="connsiteX980" fmla="*/ 10000 w 10000"/>
                  <a:gd name="connsiteY980" fmla="*/ 5922 h 10000"/>
                  <a:gd name="connsiteX981" fmla="*/ 9909 w 10000"/>
                  <a:gd name="connsiteY981" fmla="*/ 5895 h 10000"/>
                  <a:gd name="connsiteX982" fmla="*/ 9868 w 10000"/>
                  <a:gd name="connsiteY982" fmla="*/ 5949 h 10000"/>
                  <a:gd name="connsiteX983" fmla="*/ 9845 w 10000"/>
                  <a:gd name="connsiteY983" fmla="*/ 5963 h 10000"/>
                  <a:gd name="connsiteX984" fmla="*/ 9691 w 10000"/>
                  <a:gd name="connsiteY984" fmla="*/ 5995 h 10000"/>
                  <a:gd name="connsiteX985" fmla="*/ 9619 w 10000"/>
                  <a:gd name="connsiteY985" fmla="*/ 6053 h 10000"/>
                  <a:gd name="connsiteX986" fmla="*/ 9534 w 10000"/>
                  <a:gd name="connsiteY986" fmla="*/ 6130 h 10000"/>
                  <a:gd name="connsiteX987" fmla="*/ 9517 w 10000"/>
                  <a:gd name="connsiteY987" fmla="*/ 6157 h 10000"/>
                  <a:gd name="connsiteX988" fmla="*/ 9501 w 10000"/>
                  <a:gd name="connsiteY988" fmla="*/ 6220 h 10000"/>
                  <a:gd name="connsiteX989" fmla="*/ 9501 w 10000"/>
                  <a:gd name="connsiteY989" fmla="*/ 6292 h 10000"/>
                  <a:gd name="connsiteX990" fmla="*/ 9492 w 10000"/>
                  <a:gd name="connsiteY990" fmla="*/ 6306 h 10000"/>
                  <a:gd name="connsiteX991" fmla="*/ 9445 w 10000"/>
                  <a:gd name="connsiteY991" fmla="*/ 6355 h 10000"/>
                  <a:gd name="connsiteX992" fmla="*/ 9409 w 10000"/>
                  <a:gd name="connsiteY992" fmla="*/ 6396 h 10000"/>
                  <a:gd name="connsiteX993" fmla="*/ 9379 w 10000"/>
                  <a:gd name="connsiteY993" fmla="*/ 6446 h 10000"/>
                  <a:gd name="connsiteX994" fmla="*/ 9332 w 10000"/>
                  <a:gd name="connsiteY994" fmla="*/ 6594 h 10000"/>
                  <a:gd name="connsiteX995" fmla="*/ 9183 w 10000"/>
                  <a:gd name="connsiteY995" fmla="*/ 6536 h 10000"/>
                  <a:gd name="connsiteX996" fmla="*/ 9169 w 10000"/>
                  <a:gd name="connsiteY996" fmla="*/ 6536 h 10000"/>
                  <a:gd name="connsiteX997" fmla="*/ 9161 w 10000"/>
                  <a:gd name="connsiteY997" fmla="*/ 6540 h 10000"/>
                  <a:gd name="connsiteX998" fmla="*/ 9139 w 10000"/>
                  <a:gd name="connsiteY998" fmla="*/ 6522 h 10000"/>
                  <a:gd name="connsiteX999" fmla="*/ 9128 w 10000"/>
                  <a:gd name="connsiteY999" fmla="*/ 6513 h 10000"/>
                  <a:gd name="connsiteX1000" fmla="*/ 9114 w 10000"/>
                  <a:gd name="connsiteY1000" fmla="*/ 6527 h 10000"/>
                  <a:gd name="connsiteX1001" fmla="*/ 9103 w 10000"/>
                  <a:gd name="connsiteY1001" fmla="*/ 6567 h 10000"/>
                  <a:gd name="connsiteX1002" fmla="*/ 9095 w 10000"/>
                  <a:gd name="connsiteY1002" fmla="*/ 6604 h 10000"/>
                  <a:gd name="connsiteX1003" fmla="*/ 9081 w 10000"/>
                  <a:gd name="connsiteY1003" fmla="*/ 6644 h 10000"/>
                  <a:gd name="connsiteX1004" fmla="*/ 9076 w 10000"/>
                  <a:gd name="connsiteY1004" fmla="*/ 6631 h 10000"/>
                  <a:gd name="connsiteX1005" fmla="*/ 9059 w 10000"/>
                  <a:gd name="connsiteY1005" fmla="*/ 6594 h 10000"/>
                  <a:gd name="connsiteX1006" fmla="*/ 9040 w 10000"/>
                  <a:gd name="connsiteY1006" fmla="*/ 6549 h 10000"/>
                  <a:gd name="connsiteX1007" fmla="*/ 9026 w 10000"/>
                  <a:gd name="connsiteY1007" fmla="*/ 6522 h 10000"/>
                  <a:gd name="connsiteX1008" fmla="*/ 9007 w 10000"/>
                  <a:gd name="connsiteY1008" fmla="*/ 6522 h 10000"/>
                  <a:gd name="connsiteX1009" fmla="*/ 9001 w 10000"/>
                  <a:gd name="connsiteY1009" fmla="*/ 6536 h 10000"/>
                  <a:gd name="connsiteX1010" fmla="*/ 8998 w 10000"/>
                  <a:gd name="connsiteY1010" fmla="*/ 6576 h 10000"/>
                  <a:gd name="connsiteX1011" fmla="*/ 8987 w 10000"/>
                  <a:gd name="connsiteY1011" fmla="*/ 6590 h 10000"/>
                  <a:gd name="connsiteX1012" fmla="*/ 8954 w 10000"/>
                  <a:gd name="connsiteY1012" fmla="*/ 6617 h 10000"/>
                  <a:gd name="connsiteX1013" fmla="*/ 8927 w 10000"/>
                  <a:gd name="connsiteY1013" fmla="*/ 6622 h 10000"/>
                  <a:gd name="connsiteX1014" fmla="*/ 8888 w 10000"/>
                  <a:gd name="connsiteY1014" fmla="*/ 6590 h 10000"/>
                  <a:gd name="connsiteX1015" fmla="*/ 8880 w 10000"/>
                  <a:gd name="connsiteY1015" fmla="*/ 6567 h 10000"/>
                  <a:gd name="connsiteX1016" fmla="*/ 8866 w 10000"/>
                  <a:gd name="connsiteY1016" fmla="*/ 6549 h 10000"/>
                  <a:gd name="connsiteX1017" fmla="*/ 8849 w 10000"/>
                  <a:gd name="connsiteY1017" fmla="*/ 6513 h 10000"/>
                  <a:gd name="connsiteX1018" fmla="*/ 8847 w 10000"/>
                  <a:gd name="connsiteY1018" fmla="*/ 6527 h 10000"/>
                  <a:gd name="connsiteX1019" fmla="*/ 8838 w 10000"/>
                  <a:gd name="connsiteY1019" fmla="*/ 6563 h 10000"/>
                  <a:gd name="connsiteX1020" fmla="*/ 8833 w 10000"/>
                  <a:gd name="connsiteY1020" fmla="*/ 6576 h 10000"/>
                  <a:gd name="connsiteX1021" fmla="*/ 8822 w 10000"/>
                  <a:gd name="connsiteY1021" fmla="*/ 6567 h 10000"/>
                  <a:gd name="connsiteX1022" fmla="*/ 8813 w 10000"/>
                  <a:gd name="connsiteY1022" fmla="*/ 6567 h 10000"/>
                  <a:gd name="connsiteX1023" fmla="*/ 8800 w 10000"/>
                  <a:gd name="connsiteY1023" fmla="*/ 6581 h 10000"/>
                  <a:gd name="connsiteX1024" fmla="*/ 8778 w 10000"/>
                  <a:gd name="connsiteY1024" fmla="*/ 6604 h 10000"/>
                  <a:gd name="connsiteX1025" fmla="*/ 8769 w 10000"/>
                  <a:gd name="connsiteY1025" fmla="*/ 6617 h 10000"/>
                  <a:gd name="connsiteX1026" fmla="*/ 8786 w 10000"/>
                  <a:gd name="connsiteY1026" fmla="*/ 6667 h 10000"/>
                  <a:gd name="connsiteX1027" fmla="*/ 8800 w 10000"/>
                  <a:gd name="connsiteY1027" fmla="*/ 6725 h 10000"/>
                  <a:gd name="connsiteX1028" fmla="*/ 8822 w 10000"/>
                  <a:gd name="connsiteY1028" fmla="*/ 6779 h 10000"/>
                  <a:gd name="connsiteX1029" fmla="*/ 8833 w 10000"/>
                  <a:gd name="connsiteY1029" fmla="*/ 6775 h 10000"/>
                  <a:gd name="connsiteX1030" fmla="*/ 8847 w 10000"/>
                  <a:gd name="connsiteY1030" fmla="*/ 6766 h 10000"/>
                  <a:gd name="connsiteX1031" fmla="*/ 8866 w 10000"/>
                  <a:gd name="connsiteY1031" fmla="*/ 6748 h 10000"/>
                  <a:gd name="connsiteX1032" fmla="*/ 8874 w 10000"/>
                  <a:gd name="connsiteY1032" fmla="*/ 6752 h 10000"/>
                  <a:gd name="connsiteX1033" fmla="*/ 8882 w 10000"/>
                  <a:gd name="connsiteY1033" fmla="*/ 6766 h 10000"/>
                  <a:gd name="connsiteX1034" fmla="*/ 8896 w 10000"/>
                  <a:gd name="connsiteY1034" fmla="*/ 6811 h 10000"/>
                  <a:gd name="connsiteX1035" fmla="*/ 8913 w 10000"/>
                  <a:gd name="connsiteY1035" fmla="*/ 6856 h 10000"/>
                  <a:gd name="connsiteX1036" fmla="*/ 8927 w 10000"/>
                  <a:gd name="connsiteY1036" fmla="*/ 6897 h 10000"/>
                  <a:gd name="connsiteX1037" fmla="*/ 8943 w 10000"/>
                  <a:gd name="connsiteY1037" fmla="*/ 6946 h 10000"/>
                  <a:gd name="connsiteX1038" fmla="*/ 8951 w 10000"/>
                  <a:gd name="connsiteY1038" fmla="*/ 6973 h 10000"/>
                  <a:gd name="connsiteX1039" fmla="*/ 8954 w 10000"/>
                  <a:gd name="connsiteY1039" fmla="*/ 6996 h 10000"/>
                  <a:gd name="connsiteX1040" fmla="*/ 8960 w 10000"/>
                  <a:gd name="connsiteY1040" fmla="*/ 7023 h 10000"/>
                  <a:gd name="connsiteX1041" fmla="*/ 8979 w 10000"/>
                  <a:gd name="connsiteY1041" fmla="*/ 7014 h 10000"/>
                  <a:gd name="connsiteX1042" fmla="*/ 8998 w 10000"/>
                  <a:gd name="connsiteY1042" fmla="*/ 6906 h 10000"/>
                  <a:gd name="connsiteX1043" fmla="*/ 9015 w 10000"/>
                  <a:gd name="connsiteY1043" fmla="*/ 6910 h 10000"/>
                  <a:gd name="connsiteX1044" fmla="*/ 9026 w 10000"/>
                  <a:gd name="connsiteY1044" fmla="*/ 6910 h 10000"/>
                  <a:gd name="connsiteX1045" fmla="*/ 9048 w 10000"/>
                  <a:gd name="connsiteY1045" fmla="*/ 6906 h 10000"/>
                  <a:gd name="connsiteX1046" fmla="*/ 9065 w 10000"/>
                  <a:gd name="connsiteY1046" fmla="*/ 6897 h 10000"/>
                  <a:gd name="connsiteX1047" fmla="*/ 9076 w 10000"/>
                  <a:gd name="connsiteY1047" fmla="*/ 6892 h 10000"/>
                  <a:gd name="connsiteX1048" fmla="*/ 9084 w 10000"/>
                  <a:gd name="connsiteY1048" fmla="*/ 6883 h 10000"/>
                  <a:gd name="connsiteX1049" fmla="*/ 9095 w 10000"/>
                  <a:gd name="connsiteY1049" fmla="*/ 6892 h 10000"/>
                  <a:gd name="connsiteX1050" fmla="*/ 9106 w 10000"/>
                  <a:gd name="connsiteY1050" fmla="*/ 6897 h 10000"/>
                  <a:gd name="connsiteX1051" fmla="*/ 9211 w 10000"/>
                  <a:gd name="connsiteY1051" fmla="*/ 7009 h 10000"/>
                  <a:gd name="connsiteX1052" fmla="*/ 9227 w 10000"/>
                  <a:gd name="connsiteY1052" fmla="*/ 7064 h 10000"/>
                  <a:gd name="connsiteX1053" fmla="*/ 9225 w 10000"/>
                  <a:gd name="connsiteY1053" fmla="*/ 7068 h 10000"/>
                  <a:gd name="connsiteX1054" fmla="*/ 9219 w 10000"/>
                  <a:gd name="connsiteY1054" fmla="*/ 7077 h 10000"/>
                  <a:gd name="connsiteX1055" fmla="*/ 9208 w 10000"/>
                  <a:gd name="connsiteY1055" fmla="*/ 7082 h 10000"/>
                  <a:gd name="connsiteX1056" fmla="*/ 9194 w 10000"/>
                  <a:gd name="connsiteY1056" fmla="*/ 7113 h 10000"/>
                  <a:gd name="connsiteX1057" fmla="*/ 9164 w 10000"/>
                  <a:gd name="connsiteY1057" fmla="*/ 7127 h 10000"/>
                  <a:gd name="connsiteX1058" fmla="*/ 9161 w 10000"/>
                  <a:gd name="connsiteY1058" fmla="*/ 7127 h 10000"/>
                  <a:gd name="connsiteX1059" fmla="*/ 9156 w 10000"/>
                  <a:gd name="connsiteY1059" fmla="*/ 7131 h 10000"/>
                  <a:gd name="connsiteX1060" fmla="*/ 9156 w 10000"/>
                  <a:gd name="connsiteY1060" fmla="*/ 7145 h 10000"/>
                  <a:gd name="connsiteX1061" fmla="*/ 9128 w 10000"/>
                  <a:gd name="connsiteY1061" fmla="*/ 7194 h 10000"/>
                  <a:gd name="connsiteX1062" fmla="*/ 9114 w 10000"/>
                  <a:gd name="connsiteY1062" fmla="*/ 7226 h 10000"/>
                  <a:gd name="connsiteX1063" fmla="*/ 9089 w 10000"/>
                  <a:gd name="connsiteY1063" fmla="*/ 7226 h 10000"/>
                  <a:gd name="connsiteX1064" fmla="*/ 9067 w 10000"/>
                  <a:gd name="connsiteY1064" fmla="*/ 7276 h 10000"/>
                  <a:gd name="connsiteX1065" fmla="*/ 9059 w 10000"/>
                  <a:gd name="connsiteY1065" fmla="*/ 7298 h 10000"/>
                  <a:gd name="connsiteX1066" fmla="*/ 9040 w 10000"/>
                  <a:gd name="connsiteY1066" fmla="*/ 7312 h 10000"/>
                  <a:gd name="connsiteX1067" fmla="*/ 8951 w 10000"/>
                  <a:gd name="connsiteY1067" fmla="*/ 7339 h 10000"/>
                  <a:gd name="connsiteX1068" fmla="*/ 8841 w 10000"/>
                  <a:gd name="connsiteY1068" fmla="*/ 7366 h 10000"/>
                  <a:gd name="connsiteX1069" fmla="*/ 8813 w 10000"/>
                  <a:gd name="connsiteY1069" fmla="*/ 7384 h 10000"/>
                  <a:gd name="connsiteX1070" fmla="*/ 8800 w 10000"/>
                  <a:gd name="connsiteY1070" fmla="*/ 7397 h 10000"/>
                  <a:gd name="connsiteX1071" fmla="*/ 8791 w 10000"/>
                  <a:gd name="connsiteY1071" fmla="*/ 7397 h 10000"/>
                  <a:gd name="connsiteX1072" fmla="*/ 8786 w 10000"/>
                  <a:gd name="connsiteY1072" fmla="*/ 7582 h 10000"/>
                  <a:gd name="connsiteX1073" fmla="*/ 8775 w 10000"/>
                  <a:gd name="connsiteY1073" fmla="*/ 7591 h 10000"/>
                  <a:gd name="connsiteX1074" fmla="*/ 8753 w 10000"/>
                  <a:gd name="connsiteY1074" fmla="*/ 7614 h 10000"/>
                  <a:gd name="connsiteX1075" fmla="*/ 8711 w 10000"/>
                  <a:gd name="connsiteY1075" fmla="*/ 7627 h 10000"/>
                  <a:gd name="connsiteX1076" fmla="*/ 8670 w 10000"/>
                  <a:gd name="connsiteY1076" fmla="*/ 7645 h 10000"/>
                  <a:gd name="connsiteX1077" fmla="*/ 8645 w 10000"/>
                  <a:gd name="connsiteY1077" fmla="*/ 7659 h 10000"/>
                  <a:gd name="connsiteX1078" fmla="*/ 8620 w 10000"/>
                  <a:gd name="connsiteY1078" fmla="*/ 7673 h 10000"/>
                  <a:gd name="connsiteX1079" fmla="*/ 8598 w 10000"/>
                  <a:gd name="connsiteY1079" fmla="*/ 7695 h 10000"/>
                  <a:gd name="connsiteX1080" fmla="*/ 8576 w 10000"/>
                  <a:gd name="connsiteY1080" fmla="*/ 7736 h 10000"/>
                  <a:gd name="connsiteX1081" fmla="*/ 8568 w 10000"/>
                  <a:gd name="connsiteY1081" fmla="*/ 7740 h 10000"/>
                  <a:gd name="connsiteX1082" fmla="*/ 8551 w 10000"/>
                  <a:gd name="connsiteY1082" fmla="*/ 7740 h 10000"/>
                  <a:gd name="connsiteX1083" fmla="*/ 8526 w 10000"/>
                  <a:gd name="connsiteY1083" fmla="*/ 7727 h 10000"/>
                  <a:gd name="connsiteX1084" fmla="*/ 8493 w 10000"/>
                  <a:gd name="connsiteY1084" fmla="*/ 7713 h 10000"/>
                  <a:gd name="connsiteX1085" fmla="*/ 8463 w 10000"/>
                  <a:gd name="connsiteY1085" fmla="*/ 7709 h 10000"/>
                  <a:gd name="connsiteX1086" fmla="*/ 8430 w 10000"/>
                  <a:gd name="connsiteY1086" fmla="*/ 7695 h 10000"/>
                  <a:gd name="connsiteX1087" fmla="*/ 8397 w 10000"/>
                  <a:gd name="connsiteY1087" fmla="*/ 7682 h 10000"/>
                  <a:gd name="connsiteX1088" fmla="*/ 8372 w 10000"/>
                  <a:gd name="connsiteY1088" fmla="*/ 7682 h 10000"/>
                  <a:gd name="connsiteX1089" fmla="*/ 8355 w 10000"/>
                  <a:gd name="connsiteY1089" fmla="*/ 7686 h 10000"/>
                  <a:gd name="connsiteX1090" fmla="*/ 8350 w 10000"/>
                  <a:gd name="connsiteY1090" fmla="*/ 7709 h 10000"/>
                  <a:gd name="connsiteX1091" fmla="*/ 8339 w 10000"/>
                  <a:gd name="connsiteY1091" fmla="*/ 7740 h 10000"/>
                  <a:gd name="connsiteX1092" fmla="*/ 8328 w 10000"/>
                  <a:gd name="connsiteY1092" fmla="*/ 7772 h 10000"/>
                  <a:gd name="connsiteX1093" fmla="*/ 8317 w 10000"/>
                  <a:gd name="connsiteY1093" fmla="*/ 7785 h 10000"/>
                  <a:gd name="connsiteX1094" fmla="*/ 8292 w 10000"/>
                  <a:gd name="connsiteY1094" fmla="*/ 7812 h 10000"/>
                  <a:gd name="connsiteX1095" fmla="*/ 8284 w 10000"/>
                  <a:gd name="connsiteY1095" fmla="*/ 7817 h 10000"/>
                  <a:gd name="connsiteX1096" fmla="*/ 8270 w 10000"/>
                  <a:gd name="connsiteY1096" fmla="*/ 7857 h 10000"/>
                  <a:gd name="connsiteX1097" fmla="*/ 8251 w 10000"/>
                  <a:gd name="connsiteY1097" fmla="*/ 7916 h 10000"/>
                  <a:gd name="connsiteX1098" fmla="*/ 8223 w 10000"/>
                  <a:gd name="connsiteY1098" fmla="*/ 8002 h 10000"/>
                  <a:gd name="connsiteX1099" fmla="*/ 8206 w 10000"/>
                  <a:gd name="connsiteY1099" fmla="*/ 8051 h 10000"/>
                  <a:gd name="connsiteX1100" fmla="*/ 8198 w 10000"/>
                  <a:gd name="connsiteY1100" fmla="*/ 8056 h 10000"/>
                  <a:gd name="connsiteX1101" fmla="*/ 8179 w 10000"/>
                  <a:gd name="connsiteY1101" fmla="*/ 8065 h 10000"/>
                  <a:gd name="connsiteX1102" fmla="*/ 8140 w 10000"/>
                  <a:gd name="connsiteY1102" fmla="*/ 8074 h 10000"/>
                  <a:gd name="connsiteX1103" fmla="*/ 8102 w 10000"/>
                  <a:gd name="connsiteY1103" fmla="*/ 8088 h 10000"/>
                  <a:gd name="connsiteX1104" fmla="*/ 8068 w 10000"/>
                  <a:gd name="connsiteY1104" fmla="*/ 8092 h 10000"/>
                  <a:gd name="connsiteX1105" fmla="*/ 8057 w 10000"/>
                  <a:gd name="connsiteY1105" fmla="*/ 8101 h 10000"/>
                  <a:gd name="connsiteX1106" fmla="*/ 8057 w 10000"/>
                  <a:gd name="connsiteY1106" fmla="*/ 8128 h 10000"/>
                  <a:gd name="connsiteX1107" fmla="*/ 8052 w 10000"/>
                  <a:gd name="connsiteY1107" fmla="*/ 8160 h 10000"/>
                  <a:gd name="connsiteX1108" fmla="*/ 8046 w 10000"/>
                  <a:gd name="connsiteY1108" fmla="*/ 8155 h 10000"/>
                  <a:gd name="connsiteX1109" fmla="*/ 8038 w 10000"/>
                  <a:gd name="connsiteY1109" fmla="*/ 8146 h 10000"/>
                  <a:gd name="connsiteX1110" fmla="*/ 8038 w 10000"/>
                  <a:gd name="connsiteY1110" fmla="*/ 8142 h 10000"/>
                  <a:gd name="connsiteX1111" fmla="*/ 8035 w 10000"/>
                  <a:gd name="connsiteY1111" fmla="*/ 8115 h 10000"/>
                  <a:gd name="connsiteX1112" fmla="*/ 8030 w 10000"/>
                  <a:gd name="connsiteY1112" fmla="*/ 8088 h 10000"/>
                  <a:gd name="connsiteX1113" fmla="*/ 8019 w 10000"/>
                  <a:gd name="connsiteY1113" fmla="*/ 8078 h 10000"/>
                  <a:gd name="connsiteX1114" fmla="*/ 8013 w 10000"/>
                  <a:gd name="connsiteY1114" fmla="*/ 8088 h 10000"/>
                  <a:gd name="connsiteX1115" fmla="*/ 7994 w 10000"/>
                  <a:gd name="connsiteY1115" fmla="*/ 8119 h 10000"/>
                  <a:gd name="connsiteX1116" fmla="*/ 7977 w 10000"/>
                  <a:gd name="connsiteY1116" fmla="*/ 8146 h 10000"/>
                  <a:gd name="connsiteX1117" fmla="*/ 7955 w 10000"/>
                  <a:gd name="connsiteY1117" fmla="*/ 8173 h 10000"/>
                  <a:gd name="connsiteX1118" fmla="*/ 7933 w 10000"/>
                  <a:gd name="connsiteY1118" fmla="*/ 8200 h 10000"/>
                  <a:gd name="connsiteX1119" fmla="*/ 7922 w 10000"/>
                  <a:gd name="connsiteY1119" fmla="*/ 8236 h 10000"/>
                  <a:gd name="connsiteX1120" fmla="*/ 7908 w 10000"/>
                  <a:gd name="connsiteY1120" fmla="*/ 8286 h 10000"/>
                  <a:gd name="connsiteX1121" fmla="*/ 7914 w 10000"/>
                  <a:gd name="connsiteY1121" fmla="*/ 8290 h 10000"/>
                  <a:gd name="connsiteX1122" fmla="*/ 7917 w 10000"/>
                  <a:gd name="connsiteY1122" fmla="*/ 8300 h 10000"/>
                  <a:gd name="connsiteX1123" fmla="*/ 7925 w 10000"/>
                  <a:gd name="connsiteY1123" fmla="*/ 8313 h 10000"/>
                  <a:gd name="connsiteX1124" fmla="*/ 7939 w 10000"/>
                  <a:gd name="connsiteY1124" fmla="*/ 8331 h 10000"/>
                  <a:gd name="connsiteX1125" fmla="*/ 7947 w 10000"/>
                  <a:gd name="connsiteY1125" fmla="*/ 8345 h 10000"/>
                  <a:gd name="connsiteX1126" fmla="*/ 7961 w 10000"/>
                  <a:gd name="connsiteY1126" fmla="*/ 8367 h 10000"/>
                  <a:gd name="connsiteX1127" fmla="*/ 7969 w 10000"/>
                  <a:gd name="connsiteY1127" fmla="*/ 8381 h 10000"/>
                  <a:gd name="connsiteX1128" fmla="*/ 7972 w 10000"/>
                  <a:gd name="connsiteY1128" fmla="*/ 8394 h 10000"/>
                  <a:gd name="connsiteX1129" fmla="*/ 7977 w 10000"/>
                  <a:gd name="connsiteY1129" fmla="*/ 8421 h 10000"/>
                  <a:gd name="connsiteX1130" fmla="*/ 7986 w 10000"/>
                  <a:gd name="connsiteY1130" fmla="*/ 8444 h 10000"/>
                  <a:gd name="connsiteX1131" fmla="*/ 7997 w 10000"/>
                  <a:gd name="connsiteY1131" fmla="*/ 8471 h 10000"/>
                  <a:gd name="connsiteX1132" fmla="*/ 7964 w 10000"/>
                  <a:gd name="connsiteY1132" fmla="*/ 8561 h 10000"/>
                  <a:gd name="connsiteX1133" fmla="*/ 7889 w 10000"/>
                  <a:gd name="connsiteY1133" fmla="*/ 8579 h 10000"/>
                  <a:gd name="connsiteX1134" fmla="*/ 7864 w 10000"/>
                  <a:gd name="connsiteY1134" fmla="*/ 8561 h 10000"/>
                  <a:gd name="connsiteX1135" fmla="*/ 7834 w 10000"/>
                  <a:gd name="connsiteY1135" fmla="*/ 8525 h 10000"/>
                  <a:gd name="connsiteX1136" fmla="*/ 7801 w 10000"/>
                  <a:gd name="connsiteY1136" fmla="*/ 8498 h 10000"/>
                  <a:gd name="connsiteX1137" fmla="*/ 7776 w 10000"/>
                  <a:gd name="connsiteY1137" fmla="*/ 8484 h 10000"/>
                  <a:gd name="connsiteX1138" fmla="*/ 7765 w 10000"/>
                  <a:gd name="connsiteY1138" fmla="*/ 8502 h 10000"/>
                  <a:gd name="connsiteX1139" fmla="*/ 7754 w 10000"/>
                  <a:gd name="connsiteY1139" fmla="*/ 8530 h 10000"/>
                  <a:gd name="connsiteX1140" fmla="*/ 7737 w 10000"/>
                  <a:gd name="connsiteY1140" fmla="*/ 8575 h 10000"/>
                  <a:gd name="connsiteX1141" fmla="*/ 7724 w 10000"/>
                  <a:gd name="connsiteY1141" fmla="*/ 8588 h 10000"/>
                  <a:gd name="connsiteX1142" fmla="*/ 7699 w 10000"/>
                  <a:gd name="connsiteY1142" fmla="*/ 8602 h 10000"/>
                  <a:gd name="connsiteX1143" fmla="*/ 7666 w 10000"/>
                  <a:gd name="connsiteY1143" fmla="*/ 8633 h 10000"/>
                  <a:gd name="connsiteX1144" fmla="*/ 7666 w 10000"/>
                  <a:gd name="connsiteY1144" fmla="*/ 8647 h 10000"/>
                  <a:gd name="connsiteX1145" fmla="*/ 7668 w 10000"/>
                  <a:gd name="connsiteY1145" fmla="*/ 8674 h 10000"/>
                  <a:gd name="connsiteX1146" fmla="*/ 7679 w 10000"/>
                  <a:gd name="connsiteY1146" fmla="*/ 8746 h 10000"/>
                  <a:gd name="connsiteX1147" fmla="*/ 7679 w 10000"/>
                  <a:gd name="connsiteY1147" fmla="*/ 8791 h 10000"/>
                  <a:gd name="connsiteX1148" fmla="*/ 7679 w 10000"/>
                  <a:gd name="connsiteY1148" fmla="*/ 8832 h 10000"/>
                  <a:gd name="connsiteX1149" fmla="*/ 7688 w 10000"/>
                  <a:gd name="connsiteY1149" fmla="*/ 8868 h 10000"/>
                  <a:gd name="connsiteX1150" fmla="*/ 7602 w 10000"/>
                  <a:gd name="connsiteY1150" fmla="*/ 8890 h 10000"/>
                  <a:gd name="connsiteX1151" fmla="*/ 7602 w 10000"/>
                  <a:gd name="connsiteY1151" fmla="*/ 8908 h 10000"/>
                  <a:gd name="connsiteX1152" fmla="*/ 7602 w 10000"/>
                  <a:gd name="connsiteY1152" fmla="*/ 8963 h 10000"/>
                  <a:gd name="connsiteX1153" fmla="*/ 7591 w 10000"/>
                  <a:gd name="connsiteY1153" fmla="*/ 8963 h 10000"/>
                  <a:gd name="connsiteX1154" fmla="*/ 7577 w 10000"/>
                  <a:gd name="connsiteY1154" fmla="*/ 8949 h 10000"/>
                  <a:gd name="connsiteX1155" fmla="*/ 7552 w 10000"/>
                  <a:gd name="connsiteY1155" fmla="*/ 8922 h 10000"/>
                  <a:gd name="connsiteX1156" fmla="*/ 7539 w 10000"/>
                  <a:gd name="connsiteY1156" fmla="*/ 8895 h 10000"/>
                  <a:gd name="connsiteX1157" fmla="*/ 7514 w 10000"/>
                  <a:gd name="connsiteY1157" fmla="*/ 8859 h 10000"/>
                  <a:gd name="connsiteX1158" fmla="*/ 7489 w 10000"/>
                  <a:gd name="connsiteY1158" fmla="*/ 8841 h 10000"/>
                  <a:gd name="connsiteX1159" fmla="*/ 7467 w 10000"/>
                  <a:gd name="connsiteY1159" fmla="*/ 8832 h 10000"/>
                  <a:gd name="connsiteX1160" fmla="*/ 7459 w 10000"/>
                  <a:gd name="connsiteY1160" fmla="*/ 8827 h 10000"/>
                  <a:gd name="connsiteX1161" fmla="*/ 7442 w 10000"/>
                  <a:gd name="connsiteY1161" fmla="*/ 8827 h 10000"/>
                  <a:gd name="connsiteX1162" fmla="*/ 7425 w 10000"/>
                  <a:gd name="connsiteY1162" fmla="*/ 8827 h 10000"/>
                  <a:gd name="connsiteX1163" fmla="*/ 7406 w 10000"/>
                  <a:gd name="connsiteY1163" fmla="*/ 8827 h 10000"/>
                  <a:gd name="connsiteX1164" fmla="*/ 7379 w 10000"/>
                  <a:gd name="connsiteY1164" fmla="*/ 8827 h 10000"/>
                  <a:gd name="connsiteX1165" fmla="*/ 7359 w 10000"/>
                  <a:gd name="connsiteY1165" fmla="*/ 8827 h 10000"/>
                  <a:gd name="connsiteX1166" fmla="*/ 7334 w 10000"/>
                  <a:gd name="connsiteY1166" fmla="*/ 8827 h 10000"/>
                  <a:gd name="connsiteX1167" fmla="*/ 7318 w 10000"/>
                  <a:gd name="connsiteY1167" fmla="*/ 8827 h 10000"/>
                  <a:gd name="connsiteX1168" fmla="*/ 7290 w 10000"/>
                  <a:gd name="connsiteY1168" fmla="*/ 8827 h 10000"/>
                  <a:gd name="connsiteX1169" fmla="*/ 7265 w 10000"/>
                  <a:gd name="connsiteY1169" fmla="*/ 8832 h 10000"/>
                  <a:gd name="connsiteX1170" fmla="*/ 7254 w 10000"/>
                  <a:gd name="connsiteY1170" fmla="*/ 8832 h 10000"/>
                  <a:gd name="connsiteX1171" fmla="*/ 7249 w 10000"/>
                  <a:gd name="connsiteY1171" fmla="*/ 8845 h 10000"/>
                  <a:gd name="connsiteX1172" fmla="*/ 7246 w 10000"/>
                  <a:gd name="connsiteY1172" fmla="*/ 8859 h 10000"/>
                  <a:gd name="connsiteX1173" fmla="*/ 7241 w 10000"/>
                  <a:gd name="connsiteY1173" fmla="*/ 8881 h 10000"/>
                  <a:gd name="connsiteX1174" fmla="*/ 7238 w 10000"/>
                  <a:gd name="connsiteY1174" fmla="*/ 8917 h 10000"/>
                  <a:gd name="connsiteX1175" fmla="*/ 7238 w 10000"/>
                  <a:gd name="connsiteY1175" fmla="*/ 8935 h 10000"/>
                  <a:gd name="connsiteX1176" fmla="*/ 7224 w 10000"/>
                  <a:gd name="connsiteY1176" fmla="*/ 8935 h 10000"/>
                  <a:gd name="connsiteX1177" fmla="*/ 7205 w 10000"/>
                  <a:gd name="connsiteY1177" fmla="*/ 8935 h 10000"/>
                  <a:gd name="connsiteX1178" fmla="*/ 7183 w 10000"/>
                  <a:gd name="connsiteY1178" fmla="*/ 8931 h 10000"/>
                  <a:gd name="connsiteX1179" fmla="*/ 7169 w 10000"/>
                  <a:gd name="connsiteY1179" fmla="*/ 8931 h 10000"/>
                  <a:gd name="connsiteX1180" fmla="*/ 7150 w 10000"/>
                  <a:gd name="connsiteY1180" fmla="*/ 8931 h 10000"/>
                  <a:gd name="connsiteX1181" fmla="*/ 7136 w 10000"/>
                  <a:gd name="connsiteY1181" fmla="*/ 8917 h 10000"/>
                  <a:gd name="connsiteX1182" fmla="*/ 7136 w 10000"/>
                  <a:gd name="connsiteY1182" fmla="*/ 8895 h 10000"/>
                  <a:gd name="connsiteX1183" fmla="*/ 7141 w 10000"/>
                  <a:gd name="connsiteY1183" fmla="*/ 8890 h 10000"/>
                  <a:gd name="connsiteX1184" fmla="*/ 7166 w 10000"/>
                  <a:gd name="connsiteY1184" fmla="*/ 8854 h 10000"/>
                  <a:gd name="connsiteX1185" fmla="*/ 7177 w 10000"/>
                  <a:gd name="connsiteY1185" fmla="*/ 8832 h 10000"/>
                  <a:gd name="connsiteX1186" fmla="*/ 7185 w 10000"/>
                  <a:gd name="connsiteY1186" fmla="*/ 8814 h 10000"/>
                  <a:gd name="connsiteX1187" fmla="*/ 7199 w 10000"/>
                  <a:gd name="connsiteY1187" fmla="*/ 8787 h 10000"/>
                  <a:gd name="connsiteX1188" fmla="*/ 7205 w 10000"/>
                  <a:gd name="connsiteY1188" fmla="*/ 8773 h 10000"/>
                  <a:gd name="connsiteX1189" fmla="*/ 7213 w 10000"/>
                  <a:gd name="connsiteY1189" fmla="*/ 8701 h 10000"/>
                  <a:gd name="connsiteX1190" fmla="*/ 7216 w 10000"/>
                  <a:gd name="connsiteY1190" fmla="*/ 8683 h 10000"/>
                  <a:gd name="connsiteX1191" fmla="*/ 7221 w 10000"/>
                  <a:gd name="connsiteY1191" fmla="*/ 8656 h 10000"/>
                  <a:gd name="connsiteX1192" fmla="*/ 7221 w 10000"/>
                  <a:gd name="connsiteY1192" fmla="*/ 8633 h 10000"/>
                  <a:gd name="connsiteX1193" fmla="*/ 7221 w 10000"/>
                  <a:gd name="connsiteY1193" fmla="*/ 8615 h 10000"/>
                  <a:gd name="connsiteX1194" fmla="*/ 7221 w 10000"/>
                  <a:gd name="connsiteY1194" fmla="*/ 8593 h 10000"/>
                  <a:gd name="connsiteX1195" fmla="*/ 7221 w 10000"/>
                  <a:gd name="connsiteY1195" fmla="*/ 8566 h 10000"/>
                  <a:gd name="connsiteX1196" fmla="*/ 7224 w 10000"/>
                  <a:gd name="connsiteY1196" fmla="*/ 8561 h 10000"/>
                  <a:gd name="connsiteX1197" fmla="*/ 7238 w 10000"/>
                  <a:gd name="connsiteY1197" fmla="*/ 8543 h 10000"/>
                  <a:gd name="connsiteX1198" fmla="*/ 7241 w 10000"/>
                  <a:gd name="connsiteY1198" fmla="*/ 8530 h 10000"/>
                  <a:gd name="connsiteX1199" fmla="*/ 7249 w 10000"/>
                  <a:gd name="connsiteY1199" fmla="*/ 8512 h 10000"/>
                  <a:gd name="connsiteX1200" fmla="*/ 7249 w 10000"/>
                  <a:gd name="connsiteY1200" fmla="*/ 8502 h 10000"/>
                  <a:gd name="connsiteX1201" fmla="*/ 7249 w 10000"/>
                  <a:gd name="connsiteY1201" fmla="*/ 8475 h 10000"/>
                  <a:gd name="connsiteX1202" fmla="*/ 7246 w 10000"/>
                  <a:gd name="connsiteY1202" fmla="*/ 8457 h 10000"/>
                  <a:gd name="connsiteX1203" fmla="*/ 7241 w 10000"/>
                  <a:gd name="connsiteY1203" fmla="*/ 8444 h 10000"/>
                  <a:gd name="connsiteX1204" fmla="*/ 7232 w 10000"/>
                  <a:gd name="connsiteY1204" fmla="*/ 8435 h 10000"/>
                  <a:gd name="connsiteX1205" fmla="*/ 7224 w 10000"/>
                  <a:gd name="connsiteY1205" fmla="*/ 8430 h 10000"/>
                  <a:gd name="connsiteX1206" fmla="*/ 7208 w 10000"/>
                  <a:gd name="connsiteY1206" fmla="*/ 8408 h 10000"/>
                  <a:gd name="connsiteX1207" fmla="*/ 7199 w 10000"/>
                  <a:gd name="connsiteY1207" fmla="*/ 8403 h 10000"/>
                  <a:gd name="connsiteX1208" fmla="*/ 7205 w 10000"/>
                  <a:gd name="connsiteY1208" fmla="*/ 8372 h 10000"/>
                  <a:gd name="connsiteX1209" fmla="*/ 7208 w 10000"/>
                  <a:gd name="connsiteY1209" fmla="*/ 8354 h 10000"/>
                  <a:gd name="connsiteX1210" fmla="*/ 7213 w 10000"/>
                  <a:gd name="connsiteY1210" fmla="*/ 8345 h 10000"/>
                  <a:gd name="connsiteX1211" fmla="*/ 7224 w 10000"/>
                  <a:gd name="connsiteY1211" fmla="*/ 8331 h 10000"/>
                  <a:gd name="connsiteX1212" fmla="*/ 7238 w 10000"/>
                  <a:gd name="connsiteY1212" fmla="*/ 8313 h 10000"/>
                  <a:gd name="connsiteX1213" fmla="*/ 7241 w 10000"/>
                  <a:gd name="connsiteY1213" fmla="*/ 8304 h 10000"/>
                  <a:gd name="connsiteX1214" fmla="*/ 7254 w 10000"/>
                  <a:gd name="connsiteY1214" fmla="*/ 8286 h 10000"/>
                  <a:gd name="connsiteX1215" fmla="*/ 7265 w 10000"/>
                  <a:gd name="connsiteY1215" fmla="*/ 8272 h 10000"/>
                  <a:gd name="connsiteX1216" fmla="*/ 7271 w 10000"/>
                  <a:gd name="connsiteY1216" fmla="*/ 8263 h 10000"/>
                  <a:gd name="connsiteX1217" fmla="*/ 7279 w 10000"/>
                  <a:gd name="connsiteY1217" fmla="*/ 8245 h 10000"/>
                  <a:gd name="connsiteX1218" fmla="*/ 7274 w 10000"/>
                  <a:gd name="connsiteY1218" fmla="*/ 8223 h 10000"/>
                  <a:gd name="connsiteX1219" fmla="*/ 7265 w 10000"/>
                  <a:gd name="connsiteY1219" fmla="*/ 8200 h 10000"/>
                  <a:gd name="connsiteX1220" fmla="*/ 7263 w 10000"/>
                  <a:gd name="connsiteY1220" fmla="*/ 8187 h 10000"/>
                  <a:gd name="connsiteX1221" fmla="*/ 7257 w 10000"/>
                  <a:gd name="connsiteY1221" fmla="*/ 8187 h 10000"/>
                  <a:gd name="connsiteX1222" fmla="*/ 7254 w 10000"/>
                  <a:gd name="connsiteY1222" fmla="*/ 8196 h 10000"/>
                  <a:gd name="connsiteX1223" fmla="*/ 7246 w 10000"/>
                  <a:gd name="connsiteY1223" fmla="*/ 8209 h 10000"/>
                  <a:gd name="connsiteX1224" fmla="*/ 7241 w 10000"/>
                  <a:gd name="connsiteY1224" fmla="*/ 8209 h 10000"/>
                  <a:gd name="connsiteX1225" fmla="*/ 7238 w 10000"/>
                  <a:gd name="connsiteY1225" fmla="*/ 8214 h 10000"/>
                  <a:gd name="connsiteX1226" fmla="*/ 7221 w 10000"/>
                  <a:gd name="connsiteY1226" fmla="*/ 8173 h 10000"/>
                  <a:gd name="connsiteX1227" fmla="*/ 7185 w 10000"/>
                  <a:gd name="connsiteY1227" fmla="*/ 8106 h 10000"/>
                  <a:gd name="connsiteX1228" fmla="*/ 7174 w 10000"/>
                  <a:gd name="connsiteY1228" fmla="*/ 8078 h 10000"/>
                  <a:gd name="connsiteX1229" fmla="*/ 7169 w 10000"/>
                  <a:gd name="connsiteY1229" fmla="*/ 8056 h 10000"/>
                  <a:gd name="connsiteX1230" fmla="*/ 7166 w 10000"/>
                  <a:gd name="connsiteY1230" fmla="*/ 8042 h 10000"/>
                  <a:gd name="connsiteX1231" fmla="*/ 7161 w 10000"/>
                  <a:gd name="connsiteY1231" fmla="*/ 8051 h 10000"/>
                  <a:gd name="connsiteX1232" fmla="*/ 7158 w 10000"/>
                  <a:gd name="connsiteY1232" fmla="*/ 8051 h 10000"/>
                  <a:gd name="connsiteX1233" fmla="*/ 7141 w 10000"/>
                  <a:gd name="connsiteY1233" fmla="*/ 8056 h 10000"/>
                  <a:gd name="connsiteX1234" fmla="*/ 7116 w 10000"/>
                  <a:gd name="connsiteY1234" fmla="*/ 8051 h 10000"/>
                  <a:gd name="connsiteX1235" fmla="*/ 7094 w 10000"/>
                  <a:gd name="connsiteY1235" fmla="*/ 8051 h 10000"/>
                  <a:gd name="connsiteX1236" fmla="*/ 7081 w 10000"/>
                  <a:gd name="connsiteY1236" fmla="*/ 8011 h 10000"/>
                  <a:gd name="connsiteX1237" fmla="*/ 7081 w 10000"/>
                  <a:gd name="connsiteY1237" fmla="*/ 8002 h 10000"/>
                  <a:gd name="connsiteX1238" fmla="*/ 7078 w 10000"/>
                  <a:gd name="connsiteY1238" fmla="*/ 7984 h 10000"/>
                  <a:gd name="connsiteX1239" fmla="*/ 7072 w 10000"/>
                  <a:gd name="connsiteY1239" fmla="*/ 7970 h 10000"/>
                  <a:gd name="connsiteX1240" fmla="*/ 7045 w 10000"/>
                  <a:gd name="connsiteY1240" fmla="*/ 7948 h 10000"/>
                  <a:gd name="connsiteX1241" fmla="*/ 7020 w 10000"/>
                  <a:gd name="connsiteY1241" fmla="*/ 7957 h 10000"/>
                  <a:gd name="connsiteX1242" fmla="*/ 7001 w 10000"/>
                  <a:gd name="connsiteY1242" fmla="*/ 7970 h 10000"/>
                  <a:gd name="connsiteX1243" fmla="*/ 6981 w 10000"/>
                  <a:gd name="connsiteY1243" fmla="*/ 7984 h 10000"/>
                  <a:gd name="connsiteX1244" fmla="*/ 6976 w 10000"/>
                  <a:gd name="connsiteY1244" fmla="*/ 7984 h 10000"/>
                  <a:gd name="connsiteX1245" fmla="*/ 6973 w 10000"/>
                  <a:gd name="connsiteY1245" fmla="*/ 7984 h 10000"/>
                  <a:gd name="connsiteX1246" fmla="*/ 6959 w 10000"/>
                  <a:gd name="connsiteY1246" fmla="*/ 7984 h 10000"/>
                  <a:gd name="connsiteX1247" fmla="*/ 6948 w 10000"/>
                  <a:gd name="connsiteY1247" fmla="*/ 7961 h 10000"/>
                  <a:gd name="connsiteX1248" fmla="*/ 6934 w 10000"/>
                  <a:gd name="connsiteY1248" fmla="*/ 7943 h 10000"/>
                  <a:gd name="connsiteX1249" fmla="*/ 6932 w 10000"/>
                  <a:gd name="connsiteY1249" fmla="*/ 7943 h 10000"/>
                  <a:gd name="connsiteX1250" fmla="*/ 6918 w 10000"/>
                  <a:gd name="connsiteY1250" fmla="*/ 7961 h 10000"/>
                  <a:gd name="connsiteX1251" fmla="*/ 6904 w 10000"/>
                  <a:gd name="connsiteY1251" fmla="*/ 7975 h 10000"/>
                  <a:gd name="connsiteX1252" fmla="*/ 6896 w 10000"/>
                  <a:gd name="connsiteY1252" fmla="*/ 7997 h 10000"/>
                  <a:gd name="connsiteX1253" fmla="*/ 6887 w 10000"/>
                  <a:gd name="connsiteY1253" fmla="*/ 8002 h 10000"/>
                  <a:gd name="connsiteX1254" fmla="*/ 6879 w 10000"/>
                  <a:gd name="connsiteY1254" fmla="*/ 8011 h 10000"/>
                  <a:gd name="connsiteX1255" fmla="*/ 6868 w 10000"/>
                  <a:gd name="connsiteY1255" fmla="*/ 8015 h 10000"/>
                  <a:gd name="connsiteX1256" fmla="*/ 6852 w 10000"/>
                  <a:gd name="connsiteY1256" fmla="*/ 8024 h 10000"/>
                  <a:gd name="connsiteX1257" fmla="*/ 6813 w 10000"/>
                  <a:gd name="connsiteY1257" fmla="*/ 8042 h 10000"/>
                  <a:gd name="connsiteX1258" fmla="*/ 6780 w 10000"/>
                  <a:gd name="connsiteY1258" fmla="*/ 8065 h 10000"/>
                  <a:gd name="connsiteX1259" fmla="*/ 6763 w 10000"/>
                  <a:gd name="connsiteY1259" fmla="*/ 8078 h 10000"/>
                  <a:gd name="connsiteX1260" fmla="*/ 6755 w 10000"/>
                  <a:gd name="connsiteY1260" fmla="*/ 8088 h 10000"/>
                  <a:gd name="connsiteX1261" fmla="*/ 6716 w 10000"/>
                  <a:gd name="connsiteY1261" fmla="*/ 8119 h 10000"/>
                  <a:gd name="connsiteX1262" fmla="*/ 6711 w 10000"/>
                  <a:gd name="connsiteY1262" fmla="*/ 8128 h 10000"/>
                  <a:gd name="connsiteX1263" fmla="*/ 6711 w 10000"/>
                  <a:gd name="connsiteY1263" fmla="*/ 8169 h 10000"/>
                  <a:gd name="connsiteX1264" fmla="*/ 6711 w 10000"/>
                  <a:gd name="connsiteY1264" fmla="*/ 8173 h 10000"/>
                  <a:gd name="connsiteX1265" fmla="*/ 6716 w 10000"/>
                  <a:gd name="connsiteY1265" fmla="*/ 8200 h 10000"/>
                  <a:gd name="connsiteX1266" fmla="*/ 6708 w 10000"/>
                  <a:gd name="connsiteY1266" fmla="*/ 8223 h 10000"/>
                  <a:gd name="connsiteX1267" fmla="*/ 6708 w 10000"/>
                  <a:gd name="connsiteY1267" fmla="*/ 8236 h 10000"/>
                  <a:gd name="connsiteX1268" fmla="*/ 6708 w 10000"/>
                  <a:gd name="connsiteY1268" fmla="*/ 8272 h 10000"/>
                  <a:gd name="connsiteX1269" fmla="*/ 6711 w 10000"/>
                  <a:gd name="connsiteY1269" fmla="*/ 8290 h 10000"/>
                  <a:gd name="connsiteX1270" fmla="*/ 6716 w 10000"/>
                  <a:gd name="connsiteY1270" fmla="*/ 8304 h 10000"/>
                  <a:gd name="connsiteX1271" fmla="*/ 6711 w 10000"/>
                  <a:gd name="connsiteY1271" fmla="*/ 8313 h 10000"/>
                  <a:gd name="connsiteX1272" fmla="*/ 6683 w 10000"/>
                  <a:gd name="connsiteY1272" fmla="*/ 8318 h 10000"/>
                  <a:gd name="connsiteX1273" fmla="*/ 6661 w 10000"/>
                  <a:gd name="connsiteY1273" fmla="*/ 8327 h 10000"/>
                  <a:gd name="connsiteX1274" fmla="*/ 6631 w 10000"/>
                  <a:gd name="connsiteY1274" fmla="*/ 8327 h 10000"/>
                  <a:gd name="connsiteX1275" fmla="*/ 6611 w 10000"/>
                  <a:gd name="connsiteY1275" fmla="*/ 8327 h 10000"/>
                  <a:gd name="connsiteX1276" fmla="*/ 6598 w 10000"/>
                  <a:gd name="connsiteY1276" fmla="*/ 8327 h 10000"/>
                  <a:gd name="connsiteX1277" fmla="*/ 6595 w 10000"/>
                  <a:gd name="connsiteY1277" fmla="*/ 8340 h 10000"/>
                  <a:gd name="connsiteX1278" fmla="*/ 6587 w 10000"/>
                  <a:gd name="connsiteY1278" fmla="*/ 8358 h 10000"/>
                  <a:gd name="connsiteX1279" fmla="*/ 6578 w 10000"/>
                  <a:gd name="connsiteY1279" fmla="*/ 8408 h 10000"/>
                  <a:gd name="connsiteX1280" fmla="*/ 6578 w 10000"/>
                  <a:gd name="connsiteY1280" fmla="*/ 8421 h 10000"/>
                  <a:gd name="connsiteX1281" fmla="*/ 6578 w 10000"/>
                  <a:gd name="connsiteY1281" fmla="*/ 8430 h 10000"/>
                  <a:gd name="connsiteX1282" fmla="*/ 6573 w 10000"/>
                  <a:gd name="connsiteY1282" fmla="*/ 8435 h 10000"/>
                  <a:gd name="connsiteX1283" fmla="*/ 6556 w 10000"/>
                  <a:gd name="connsiteY1283" fmla="*/ 8435 h 10000"/>
                  <a:gd name="connsiteX1284" fmla="*/ 6545 w 10000"/>
                  <a:gd name="connsiteY1284" fmla="*/ 8435 h 10000"/>
                  <a:gd name="connsiteX1285" fmla="*/ 6523 w 10000"/>
                  <a:gd name="connsiteY1285" fmla="*/ 8435 h 10000"/>
                  <a:gd name="connsiteX1286" fmla="*/ 6493 w 10000"/>
                  <a:gd name="connsiteY1286" fmla="*/ 8430 h 10000"/>
                  <a:gd name="connsiteX1287" fmla="*/ 6490 w 10000"/>
                  <a:gd name="connsiteY1287" fmla="*/ 8430 h 10000"/>
                  <a:gd name="connsiteX1288" fmla="*/ 6485 w 10000"/>
                  <a:gd name="connsiteY1288" fmla="*/ 8444 h 10000"/>
                  <a:gd name="connsiteX1289" fmla="*/ 6465 w 10000"/>
                  <a:gd name="connsiteY1289" fmla="*/ 8475 h 10000"/>
                  <a:gd name="connsiteX1290" fmla="*/ 6451 w 10000"/>
                  <a:gd name="connsiteY1290" fmla="*/ 8498 h 10000"/>
                  <a:gd name="connsiteX1291" fmla="*/ 6435 w 10000"/>
                  <a:gd name="connsiteY1291" fmla="*/ 8525 h 10000"/>
                  <a:gd name="connsiteX1292" fmla="*/ 6421 w 10000"/>
                  <a:gd name="connsiteY1292" fmla="*/ 8539 h 10000"/>
                  <a:gd name="connsiteX1293" fmla="*/ 6410 w 10000"/>
                  <a:gd name="connsiteY1293" fmla="*/ 8561 h 10000"/>
                  <a:gd name="connsiteX1294" fmla="*/ 6402 w 10000"/>
                  <a:gd name="connsiteY1294" fmla="*/ 8575 h 10000"/>
                  <a:gd name="connsiteX1295" fmla="*/ 6402 w 10000"/>
                  <a:gd name="connsiteY1295" fmla="*/ 8593 h 10000"/>
                  <a:gd name="connsiteX1296" fmla="*/ 6402 w 10000"/>
                  <a:gd name="connsiteY1296" fmla="*/ 8620 h 10000"/>
                  <a:gd name="connsiteX1297" fmla="*/ 6405 w 10000"/>
                  <a:gd name="connsiteY1297" fmla="*/ 8660 h 10000"/>
                  <a:gd name="connsiteX1298" fmla="*/ 6405 w 10000"/>
                  <a:gd name="connsiteY1298" fmla="*/ 8674 h 10000"/>
                  <a:gd name="connsiteX1299" fmla="*/ 6405 w 10000"/>
                  <a:gd name="connsiteY1299" fmla="*/ 8683 h 10000"/>
                  <a:gd name="connsiteX1300" fmla="*/ 6405 w 10000"/>
                  <a:gd name="connsiteY1300" fmla="*/ 8687 h 10000"/>
                  <a:gd name="connsiteX1301" fmla="*/ 6405 w 10000"/>
                  <a:gd name="connsiteY1301" fmla="*/ 8696 h 10000"/>
                  <a:gd name="connsiteX1302" fmla="*/ 6388 w 10000"/>
                  <a:gd name="connsiteY1302" fmla="*/ 8733 h 10000"/>
                  <a:gd name="connsiteX1303" fmla="*/ 6369 w 10000"/>
                  <a:gd name="connsiteY1303" fmla="*/ 8746 h 10000"/>
                  <a:gd name="connsiteX1304" fmla="*/ 6333 w 10000"/>
                  <a:gd name="connsiteY1304" fmla="*/ 8773 h 10000"/>
                  <a:gd name="connsiteX1305" fmla="*/ 6313 w 10000"/>
                  <a:gd name="connsiteY1305" fmla="*/ 8787 h 10000"/>
                  <a:gd name="connsiteX1306" fmla="*/ 6291 w 10000"/>
                  <a:gd name="connsiteY1306" fmla="*/ 8805 h 10000"/>
                  <a:gd name="connsiteX1307" fmla="*/ 6280 w 10000"/>
                  <a:gd name="connsiteY1307" fmla="*/ 8814 h 10000"/>
                  <a:gd name="connsiteX1308" fmla="*/ 6250 w 10000"/>
                  <a:gd name="connsiteY1308" fmla="*/ 8805 h 10000"/>
                  <a:gd name="connsiteX1309" fmla="*/ 6233 w 10000"/>
                  <a:gd name="connsiteY1309" fmla="*/ 8805 h 10000"/>
                  <a:gd name="connsiteX1310" fmla="*/ 6220 w 10000"/>
                  <a:gd name="connsiteY1310" fmla="*/ 8805 h 10000"/>
                  <a:gd name="connsiteX1311" fmla="*/ 6200 w 10000"/>
                  <a:gd name="connsiteY1311" fmla="*/ 8805 h 10000"/>
                  <a:gd name="connsiteX1312" fmla="*/ 6184 w 10000"/>
                  <a:gd name="connsiteY1312" fmla="*/ 8805 h 10000"/>
                  <a:gd name="connsiteX1313" fmla="*/ 6755 w 10000"/>
                  <a:gd name="connsiteY1313" fmla="*/ 6680 h 10000"/>
                  <a:gd name="connsiteX1314" fmla="*/ 6716 w 10000"/>
                  <a:gd name="connsiteY1314" fmla="*/ 6653 h 10000"/>
                  <a:gd name="connsiteX1315" fmla="*/ 6692 w 10000"/>
                  <a:gd name="connsiteY1315" fmla="*/ 6707 h 10000"/>
                  <a:gd name="connsiteX1316" fmla="*/ 6747 w 10000"/>
                  <a:gd name="connsiteY1316" fmla="*/ 6856 h 10000"/>
                  <a:gd name="connsiteX1317" fmla="*/ 6747 w 10000"/>
                  <a:gd name="connsiteY1317" fmla="*/ 6910 h 10000"/>
                  <a:gd name="connsiteX1318" fmla="*/ 6727 w 10000"/>
                  <a:gd name="connsiteY1318" fmla="*/ 6960 h 10000"/>
                  <a:gd name="connsiteX1319" fmla="*/ 6675 w 10000"/>
                  <a:gd name="connsiteY1319" fmla="*/ 7041 h 10000"/>
                  <a:gd name="connsiteX1320" fmla="*/ 6667 w 10000"/>
                  <a:gd name="connsiteY1320" fmla="*/ 7082 h 10000"/>
                  <a:gd name="connsiteX1321" fmla="*/ 6675 w 10000"/>
                  <a:gd name="connsiteY1321" fmla="*/ 7158 h 10000"/>
                  <a:gd name="connsiteX1322" fmla="*/ 6683 w 10000"/>
                  <a:gd name="connsiteY1322" fmla="*/ 7199 h 10000"/>
                  <a:gd name="connsiteX1323" fmla="*/ 6703 w 10000"/>
                  <a:gd name="connsiteY1323" fmla="*/ 7212 h 10000"/>
                  <a:gd name="connsiteX1324" fmla="*/ 6719 w 10000"/>
                  <a:gd name="connsiteY1324" fmla="*/ 7181 h 10000"/>
                  <a:gd name="connsiteX1325" fmla="*/ 6727 w 10000"/>
                  <a:gd name="connsiteY1325" fmla="*/ 7113 h 10000"/>
                  <a:gd name="connsiteX1326" fmla="*/ 6749 w 10000"/>
                  <a:gd name="connsiteY1326" fmla="*/ 7050 h 10000"/>
                  <a:gd name="connsiteX1327" fmla="*/ 6772 w 10000"/>
                  <a:gd name="connsiteY1327" fmla="*/ 6987 h 10000"/>
                  <a:gd name="connsiteX1328" fmla="*/ 6788 w 10000"/>
                  <a:gd name="connsiteY1328" fmla="*/ 6987 h 10000"/>
                  <a:gd name="connsiteX1329" fmla="*/ 6783 w 10000"/>
                  <a:gd name="connsiteY1329" fmla="*/ 7077 h 10000"/>
                  <a:gd name="connsiteX1330" fmla="*/ 6780 w 10000"/>
                  <a:gd name="connsiteY1330" fmla="*/ 7140 h 10000"/>
                  <a:gd name="connsiteX1331" fmla="*/ 6816 w 10000"/>
                  <a:gd name="connsiteY1331" fmla="*/ 7055 h 10000"/>
                  <a:gd name="connsiteX1332" fmla="*/ 6852 w 10000"/>
                  <a:gd name="connsiteY1332" fmla="*/ 7050 h 10000"/>
                  <a:gd name="connsiteX1333" fmla="*/ 6896 w 10000"/>
                  <a:gd name="connsiteY1333" fmla="*/ 7077 h 10000"/>
                  <a:gd name="connsiteX1334" fmla="*/ 7014 w 10000"/>
                  <a:gd name="connsiteY1334" fmla="*/ 6955 h 10000"/>
                  <a:gd name="connsiteX1335" fmla="*/ 7009 w 10000"/>
                  <a:gd name="connsiteY1335" fmla="*/ 6933 h 10000"/>
                  <a:gd name="connsiteX1336" fmla="*/ 6981 w 10000"/>
                  <a:gd name="connsiteY1336" fmla="*/ 6906 h 10000"/>
                  <a:gd name="connsiteX1337" fmla="*/ 6932 w 10000"/>
                  <a:gd name="connsiteY1337" fmla="*/ 6788 h 10000"/>
                  <a:gd name="connsiteX1338" fmla="*/ 6951 w 10000"/>
                  <a:gd name="connsiteY1338" fmla="*/ 6766 h 10000"/>
                  <a:gd name="connsiteX1339" fmla="*/ 6871 w 10000"/>
                  <a:gd name="connsiteY1339" fmla="*/ 6748 h 10000"/>
                  <a:gd name="connsiteX1340" fmla="*/ 6868 w 10000"/>
                  <a:gd name="connsiteY1340" fmla="*/ 6734 h 10000"/>
                  <a:gd name="connsiteX1341" fmla="*/ 6912 w 10000"/>
                  <a:gd name="connsiteY1341" fmla="*/ 6581 h 10000"/>
                  <a:gd name="connsiteX1342" fmla="*/ 6912 w 10000"/>
                  <a:gd name="connsiteY1342" fmla="*/ 6567 h 10000"/>
                  <a:gd name="connsiteX1343" fmla="*/ 6909 w 10000"/>
                  <a:gd name="connsiteY1343" fmla="*/ 6563 h 10000"/>
                  <a:gd name="connsiteX1344" fmla="*/ 6827 w 10000"/>
                  <a:gd name="connsiteY1344" fmla="*/ 6631 h 10000"/>
                  <a:gd name="connsiteX1345" fmla="*/ 6774 w 10000"/>
                  <a:gd name="connsiteY1345" fmla="*/ 6667 h 10000"/>
                  <a:gd name="connsiteX1346" fmla="*/ 6525 w 10000"/>
                  <a:gd name="connsiteY1346" fmla="*/ 7561 h 10000"/>
                  <a:gd name="connsiteX1347" fmla="*/ 6184 w 10000"/>
                  <a:gd name="connsiteY1347" fmla="*/ 8805 h 10000"/>
                  <a:gd name="connsiteX0" fmla="*/ 6184 w 10000"/>
                  <a:gd name="connsiteY0" fmla="*/ 8805 h 10000"/>
                  <a:gd name="connsiteX1" fmla="*/ 6175 w 10000"/>
                  <a:gd name="connsiteY1" fmla="*/ 8800 h 10000"/>
                  <a:gd name="connsiteX2" fmla="*/ 6167 w 10000"/>
                  <a:gd name="connsiteY2" fmla="*/ 8832 h 10000"/>
                  <a:gd name="connsiteX3" fmla="*/ 6167 w 10000"/>
                  <a:gd name="connsiteY3" fmla="*/ 8845 h 10000"/>
                  <a:gd name="connsiteX4" fmla="*/ 6140 w 10000"/>
                  <a:gd name="connsiteY4" fmla="*/ 8877 h 10000"/>
                  <a:gd name="connsiteX5" fmla="*/ 6098 w 10000"/>
                  <a:gd name="connsiteY5" fmla="*/ 8904 h 10000"/>
                  <a:gd name="connsiteX6" fmla="*/ 6090 w 10000"/>
                  <a:gd name="connsiteY6" fmla="*/ 8904 h 10000"/>
                  <a:gd name="connsiteX7" fmla="*/ 6082 w 10000"/>
                  <a:gd name="connsiteY7" fmla="*/ 8904 h 10000"/>
                  <a:gd name="connsiteX8" fmla="*/ 6082 w 10000"/>
                  <a:gd name="connsiteY8" fmla="*/ 8958 h 10000"/>
                  <a:gd name="connsiteX9" fmla="*/ 6082 w 10000"/>
                  <a:gd name="connsiteY9" fmla="*/ 8963 h 10000"/>
                  <a:gd name="connsiteX10" fmla="*/ 6079 w 10000"/>
                  <a:gd name="connsiteY10" fmla="*/ 9012 h 10000"/>
                  <a:gd name="connsiteX11" fmla="*/ 6073 w 10000"/>
                  <a:gd name="connsiteY11" fmla="*/ 9066 h 10000"/>
                  <a:gd name="connsiteX12" fmla="*/ 6073 w 10000"/>
                  <a:gd name="connsiteY12" fmla="*/ 9120 h 10000"/>
                  <a:gd name="connsiteX13" fmla="*/ 6073 w 10000"/>
                  <a:gd name="connsiteY13" fmla="*/ 9147 h 10000"/>
                  <a:gd name="connsiteX14" fmla="*/ 6073 w 10000"/>
                  <a:gd name="connsiteY14" fmla="*/ 9197 h 10000"/>
                  <a:gd name="connsiteX15" fmla="*/ 6068 w 10000"/>
                  <a:gd name="connsiteY15" fmla="*/ 9233 h 10000"/>
                  <a:gd name="connsiteX16" fmla="*/ 6065 w 10000"/>
                  <a:gd name="connsiteY16" fmla="*/ 9301 h 10000"/>
                  <a:gd name="connsiteX17" fmla="*/ 6065 w 10000"/>
                  <a:gd name="connsiteY17" fmla="*/ 9350 h 10000"/>
                  <a:gd name="connsiteX18" fmla="*/ 6060 w 10000"/>
                  <a:gd name="connsiteY18" fmla="*/ 9382 h 10000"/>
                  <a:gd name="connsiteX19" fmla="*/ 6060 w 10000"/>
                  <a:gd name="connsiteY19" fmla="*/ 9409 h 10000"/>
                  <a:gd name="connsiteX20" fmla="*/ 6051 w 10000"/>
                  <a:gd name="connsiteY20" fmla="*/ 9423 h 10000"/>
                  <a:gd name="connsiteX21" fmla="*/ 6049 w 10000"/>
                  <a:gd name="connsiteY21" fmla="*/ 9436 h 10000"/>
                  <a:gd name="connsiteX22" fmla="*/ 6035 w 10000"/>
                  <a:gd name="connsiteY22" fmla="*/ 9450 h 10000"/>
                  <a:gd name="connsiteX23" fmla="*/ 6026 w 10000"/>
                  <a:gd name="connsiteY23" fmla="*/ 9459 h 10000"/>
                  <a:gd name="connsiteX24" fmla="*/ 6018 w 10000"/>
                  <a:gd name="connsiteY24" fmla="*/ 9445 h 10000"/>
                  <a:gd name="connsiteX25" fmla="*/ 6007 w 10000"/>
                  <a:gd name="connsiteY25" fmla="*/ 9409 h 10000"/>
                  <a:gd name="connsiteX26" fmla="*/ 5985 w 10000"/>
                  <a:gd name="connsiteY26" fmla="*/ 9369 h 10000"/>
                  <a:gd name="connsiteX27" fmla="*/ 5969 w 10000"/>
                  <a:gd name="connsiteY27" fmla="*/ 9332 h 10000"/>
                  <a:gd name="connsiteX28" fmla="*/ 5955 w 10000"/>
                  <a:gd name="connsiteY28" fmla="*/ 9314 h 10000"/>
                  <a:gd name="connsiteX29" fmla="*/ 5952 w 10000"/>
                  <a:gd name="connsiteY29" fmla="*/ 9305 h 10000"/>
                  <a:gd name="connsiteX30" fmla="*/ 5935 w 10000"/>
                  <a:gd name="connsiteY30" fmla="*/ 9305 h 10000"/>
                  <a:gd name="connsiteX31" fmla="*/ 5922 w 10000"/>
                  <a:gd name="connsiteY31" fmla="*/ 9319 h 10000"/>
                  <a:gd name="connsiteX32" fmla="*/ 5913 w 10000"/>
                  <a:gd name="connsiteY32" fmla="*/ 9328 h 10000"/>
                  <a:gd name="connsiteX33" fmla="*/ 5905 w 10000"/>
                  <a:gd name="connsiteY33" fmla="*/ 9332 h 10000"/>
                  <a:gd name="connsiteX34" fmla="*/ 5897 w 10000"/>
                  <a:gd name="connsiteY34" fmla="*/ 9350 h 10000"/>
                  <a:gd name="connsiteX35" fmla="*/ 5875 w 10000"/>
                  <a:gd name="connsiteY35" fmla="*/ 9364 h 10000"/>
                  <a:gd name="connsiteX36" fmla="*/ 5850 w 10000"/>
                  <a:gd name="connsiteY36" fmla="*/ 9391 h 10000"/>
                  <a:gd name="connsiteX37" fmla="*/ 5833 w 10000"/>
                  <a:gd name="connsiteY37" fmla="*/ 9405 h 10000"/>
                  <a:gd name="connsiteX38" fmla="*/ 5822 w 10000"/>
                  <a:gd name="connsiteY38" fmla="*/ 9409 h 10000"/>
                  <a:gd name="connsiteX39" fmla="*/ 5800 w 10000"/>
                  <a:gd name="connsiteY39" fmla="*/ 9423 h 10000"/>
                  <a:gd name="connsiteX40" fmla="*/ 5784 w 10000"/>
                  <a:gd name="connsiteY40" fmla="*/ 9436 h 10000"/>
                  <a:gd name="connsiteX41" fmla="*/ 5767 w 10000"/>
                  <a:gd name="connsiteY41" fmla="*/ 9450 h 10000"/>
                  <a:gd name="connsiteX42" fmla="*/ 5751 w 10000"/>
                  <a:gd name="connsiteY42" fmla="*/ 9463 h 10000"/>
                  <a:gd name="connsiteX43" fmla="*/ 5745 w 10000"/>
                  <a:gd name="connsiteY43" fmla="*/ 9472 h 10000"/>
                  <a:gd name="connsiteX44" fmla="*/ 5751 w 10000"/>
                  <a:gd name="connsiteY44" fmla="*/ 9477 h 10000"/>
                  <a:gd name="connsiteX45" fmla="*/ 5762 w 10000"/>
                  <a:gd name="connsiteY45" fmla="*/ 9504 h 10000"/>
                  <a:gd name="connsiteX46" fmla="*/ 5767 w 10000"/>
                  <a:gd name="connsiteY46" fmla="*/ 9526 h 10000"/>
                  <a:gd name="connsiteX47" fmla="*/ 5784 w 10000"/>
                  <a:gd name="connsiteY47" fmla="*/ 9576 h 10000"/>
                  <a:gd name="connsiteX48" fmla="*/ 5797 w 10000"/>
                  <a:gd name="connsiteY48" fmla="*/ 9603 h 10000"/>
                  <a:gd name="connsiteX49" fmla="*/ 5808 w 10000"/>
                  <a:gd name="connsiteY49" fmla="*/ 9644 h 10000"/>
                  <a:gd name="connsiteX50" fmla="*/ 5822 w 10000"/>
                  <a:gd name="connsiteY50" fmla="*/ 9671 h 10000"/>
                  <a:gd name="connsiteX51" fmla="*/ 5825 w 10000"/>
                  <a:gd name="connsiteY51" fmla="*/ 9684 h 10000"/>
                  <a:gd name="connsiteX52" fmla="*/ 5831 w 10000"/>
                  <a:gd name="connsiteY52" fmla="*/ 9684 h 10000"/>
                  <a:gd name="connsiteX53" fmla="*/ 5825 w 10000"/>
                  <a:gd name="connsiteY53" fmla="*/ 9698 h 10000"/>
                  <a:gd name="connsiteX54" fmla="*/ 5806 w 10000"/>
                  <a:gd name="connsiteY54" fmla="*/ 9725 h 10000"/>
                  <a:gd name="connsiteX55" fmla="*/ 5792 w 10000"/>
                  <a:gd name="connsiteY55" fmla="*/ 9738 h 10000"/>
                  <a:gd name="connsiteX56" fmla="*/ 5737 w 10000"/>
                  <a:gd name="connsiteY56" fmla="*/ 9793 h 10000"/>
                  <a:gd name="connsiteX57" fmla="*/ 5728 w 10000"/>
                  <a:gd name="connsiteY57" fmla="*/ 9806 h 10000"/>
                  <a:gd name="connsiteX58" fmla="*/ 5712 w 10000"/>
                  <a:gd name="connsiteY58" fmla="*/ 9815 h 10000"/>
                  <a:gd name="connsiteX59" fmla="*/ 5690 w 10000"/>
                  <a:gd name="connsiteY59" fmla="*/ 9838 h 10000"/>
                  <a:gd name="connsiteX60" fmla="*/ 5679 w 10000"/>
                  <a:gd name="connsiteY60" fmla="*/ 9842 h 10000"/>
                  <a:gd name="connsiteX61" fmla="*/ 5665 w 10000"/>
                  <a:gd name="connsiteY61" fmla="*/ 9842 h 10000"/>
                  <a:gd name="connsiteX62" fmla="*/ 5648 w 10000"/>
                  <a:gd name="connsiteY62" fmla="*/ 9851 h 10000"/>
                  <a:gd name="connsiteX63" fmla="*/ 5621 w 10000"/>
                  <a:gd name="connsiteY63" fmla="*/ 9892 h 10000"/>
                  <a:gd name="connsiteX64" fmla="*/ 5544 w 10000"/>
                  <a:gd name="connsiteY64" fmla="*/ 9946 h 10000"/>
                  <a:gd name="connsiteX65" fmla="*/ 5406 w 10000"/>
                  <a:gd name="connsiteY65" fmla="*/ 10000 h 10000"/>
                  <a:gd name="connsiteX66" fmla="*/ 5350 w 10000"/>
                  <a:gd name="connsiteY66" fmla="*/ 9986 h 10000"/>
                  <a:gd name="connsiteX67" fmla="*/ 5342 w 10000"/>
                  <a:gd name="connsiteY67" fmla="*/ 9950 h 10000"/>
                  <a:gd name="connsiteX68" fmla="*/ 5342 w 10000"/>
                  <a:gd name="connsiteY68" fmla="*/ 9932 h 10000"/>
                  <a:gd name="connsiteX69" fmla="*/ 5342 w 10000"/>
                  <a:gd name="connsiteY69" fmla="*/ 9923 h 10000"/>
                  <a:gd name="connsiteX70" fmla="*/ 5342 w 10000"/>
                  <a:gd name="connsiteY70" fmla="*/ 9919 h 10000"/>
                  <a:gd name="connsiteX71" fmla="*/ 5348 w 10000"/>
                  <a:gd name="connsiteY71" fmla="*/ 9919 h 10000"/>
                  <a:gd name="connsiteX72" fmla="*/ 5348 w 10000"/>
                  <a:gd name="connsiteY72" fmla="*/ 9910 h 10000"/>
                  <a:gd name="connsiteX73" fmla="*/ 5350 w 10000"/>
                  <a:gd name="connsiteY73" fmla="*/ 9910 h 10000"/>
                  <a:gd name="connsiteX74" fmla="*/ 5350 w 10000"/>
                  <a:gd name="connsiteY74" fmla="*/ 9905 h 10000"/>
                  <a:gd name="connsiteX75" fmla="*/ 5356 w 10000"/>
                  <a:gd name="connsiteY75" fmla="*/ 9905 h 10000"/>
                  <a:gd name="connsiteX76" fmla="*/ 5356 w 10000"/>
                  <a:gd name="connsiteY76" fmla="*/ 9896 h 10000"/>
                  <a:gd name="connsiteX77" fmla="*/ 5359 w 10000"/>
                  <a:gd name="connsiteY77" fmla="*/ 9896 h 10000"/>
                  <a:gd name="connsiteX78" fmla="*/ 5359 w 10000"/>
                  <a:gd name="connsiteY78" fmla="*/ 9892 h 10000"/>
                  <a:gd name="connsiteX79" fmla="*/ 5364 w 10000"/>
                  <a:gd name="connsiteY79" fmla="*/ 9892 h 10000"/>
                  <a:gd name="connsiteX80" fmla="*/ 5364 w 10000"/>
                  <a:gd name="connsiteY80" fmla="*/ 9883 h 10000"/>
                  <a:gd name="connsiteX81" fmla="*/ 5359 w 10000"/>
                  <a:gd name="connsiteY81" fmla="*/ 9883 h 10000"/>
                  <a:gd name="connsiteX82" fmla="*/ 5359 w 10000"/>
                  <a:gd name="connsiteY82" fmla="*/ 9878 h 10000"/>
                  <a:gd name="connsiteX83" fmla="*/ 5359 w 10000"/>
                  <a:gd name="connsiteY83" fmla="*/ 9869 h 10000"/>
                  <a:gd name="connsiteX84" fmla="*/ 5356 w 10000"/>
                  <a:gd name="connsiteY84" fmla="*/ 9869 h 10000"/>
                  <a:gd name="connsiteX85" fmla="*/ 5356 w 10000"/>
                  <a:gd name="connsiteY85" fmla="*/ 9865 h 10000"/>
                  <a:gd name="connsiteX86" fmla="*/ 5350 w 10000"/>
                  <a:gd name="connsiteY86" fmla="*/ 9865 h 10000"/>
                  <a:gd name="connsiteX87" fmla="*/ 5350 w 10000"/>
                  <a:gd name="connsiteY87" fmla="*/ 9856 h 10000"/>
                  <a:gd name="connsiteX88" fmla="*/ 5348 w 10000"/>
                  <a:gd name="connsiteY88" fmla="*/ 9856 h 10000"/>
                  <a:gd name="connsiteX89" fmla="*/ 5348 w 10000"/>
                  <a:gd name="connsiteY89" fmla="*/ 9851 h 10000"/>
                  <a:gd name="connsiteX90" fmla="*/ 5348 w 10000"/>
                  <a:gd name="connsiteY90" fmla="*/ 9842 h 10000"/>
                  <a:gd name="connsiteX91" fmla="*/ 5348 w 10000"/>
                  <a:gd name="connsiteY91" fmla="*/ 9838 h 10000"/>
                  <a:gd name="connsiteX92" fmla="*/ 5348 w 10000"/>
                  <a:gd name="connsiteY92" fmla="*/ 9829 h 10000"/>
                  <a:gd name="connsiteX93" fmla="*/ 5348 w 10000"/>
                  <a:gd name="connsiteY93" fmla="*/ 9820 h 10000"/>
                  <a:gd name="connsiteX94" fmla="*/ 5348 w 10000"/>
                  <a:gd name="connsiteY94" fmla="*/ 9815 h 10000"/>
                  <a:gd name="connsiteX95" fmla="*/ 5348 w 10000"/>
                  <a:gd name="connsiteY95" fmla="*/ 9806 h 10000"/>
                  <a:gd name="connsiteX96" fmla="*/ 5350 w 10000"/>
                  <a:gd name="connsiteY96" fmla="*/ 9806 h 10000"/>
                  <a:gd name="connsiteX97" fmla="*/ 5350 w 10000"/>
                  <a:gd name="connsiteY97" fmla="*/ 9802 h 10000"/>
                  <a:gd name="connsiteX98" fmla="*/ 5350 w 10000"/>
                  <a:gd name="connsiteY98" fmla="*/ 9793 h 10000"/>
                  <a:gd name="connsiteX99" fmla="*/ 5356 w 10000"/>
                  <a:gd name="connsiteY99" fmla="*/ 9788 h 10000"/>
                  <a:gd name="connsiteX100" fmla="*/ 5356 w 10000"/>
                  <a:gd name="connsiteY100" fmla="*/ 9779 h 10000"/>
                  <a:gd name="connsiteX101" fmla="*/ 5359 w 10000"/>
                  <a:gd name="connsiteY101" fmla="*/ 9779 h 10000"/>
                  <a:gd name="connsiteX102" fmla="*/ 5359 w 10000"/>
                  <a:gd name="connsiteY102" fmla="*/ 9774 h 10000"/>
                  <a:gd name="connsiteX103" fmla="*/ 5364 w 10000"/>
                  <a:gd name="connsiteY103" fmla="*/ 9765 h 10000"/>
                  <a:gd name="connsiteX104" fmla="*/ 5397 w 10000"/>
                  <a:gd name="connsiteY104" fmla="*/ 9698 h 10000"/>
                  <a:gd name="connsiteX105" fmla="*/ 5397 w 10000"/>
                  <a:gd name="connsiteY105" fmla="*/ 9662 h 10000"/>
                  <a:gd name="connsiteX106" fmla="*/ 5381 w 10000"/>
                  <a:gd name="connsiteY106" fmla="*/ 9648 h 10000"/>
                  <a:gd name="connsiteX107" fmla="*/ 5381 w 10000"/>
                  <a:gd name="connsiteY107" fmla="*/ 9608 h 10000"/>
                  <a:gd name="connsiteX108" fmla="*/ 5400 w 10000"/>
                  <a:gd name="connsiteY108" fmla="*/ 9590 h 10000"/>
                  <a:gd name="connsiteX109" fmla="*/ 5392 w 10000"/>
                  <a:gd name="connsiteY109" fmla="*/ 9553 h 10000"/>
                  <a:gd name="connsiteX110" fmla="*/ 5375 w 10000"/>
                  <a:gd name="connsiteY110" fmla="*/ 9526 h 10000"/>
                  <a:gd name="connsiteX111" fmla="*/ 5350 w 10000"/>
                  <a:gd name="connsiteY111" fmla="*/ 9504 h 10000"/>
                  <a:gd name="connsiteX112" fmla="*/ 5323 w 10000"/>
                  <a:gd name="connsiteY112" fmla="*/ 9562 h 10000"/>
                  <a:gd name="connsiteX113" fmla="*/ 5309 w 10000"/>
                  <a:gd name="connsiteY113" fmla="*/ 9535 h 10000"/>
                  <a:gd name="connsiteX114" fmla="*/ 5312 w 10000"/>
                  <a:gd name="connsiteY114" fmla="*/ 9436 h 10000"/>
                  <a:gd name="connsiteX115" fmla="*/ 5276 w 10000"/>
                  <a:gd name="connsiteY115" fmla="*/ 9409 h 10000"/>
                  <a:gd name="connsiteX116" fmla="*/ 5270 w 10000"/>
                  <a:gd name="connsiteY116" fmla="*/ 9418 h 10000"/>
                  <a:gd name="connsiteX117" fmla="*/ 5259 w 10000"/>
                  <a:gd name="connsiteY117" fmla="*/ 9423 h 10000"/>
                  <a:gd name="connsiteX118" fmla="*/ 5243 w 10000"/>
                  <a:gd name="connsiteY118" fmla="*/ 9445 h 10000"/>
                  <a:gd name="connsiteX119" fmla="*/ 5229 w 10000"/>
                  <a:gd name="connsiteY119" fmla="*/ 9450 h 10000"/>
                  <a:gd name="connsiteX120" fmla="*/ 5221 w 10000"/>
                  <a:gd name="connsiteY120" fmla="*/ 9459 h 10000"/>
                  <a:gd name="connsiteX121" fmla="*/ 5199 w 10000"/>
                  <a:gd name="connsiteY121" fmla="*/ 9463 h 10000"/>
                  <a:gd name="connsiteX122" fmla="*/ 5179 w 10000"/>
                  <a:gd name="connsiteY122" fmla="*/ 9463 h 10000"/>
                  <a:gd name="connsiteX123" fmla="*/ 5166 w 10000"/>
                  <a:gd name="connsiteY123" fmla="*/ 9450 h 10000"/>
                  <a:gd name="connsiteX124" fmla="*/ 5155 w 10000"/>
                  <a:gd name="connsiteY124" fmla="*/ 9432 h 10000"/>
                  <a:gd name="connsiteX125" fmla="*/ 5149 w 10000"/>
                  <a:gd name="connsiteY125" fmla="*/ 9432 h 10000"/>
                  <a:gd name="connsiteX126" fmla="*/ 5146 w 10000"/>
                  <a:gd name="connsiteY126" fmla="*/ 9432 h 10000"/>
                  <a:gd name="connsiteX127" fmla="*/ 5146 w 10000"/>
                  <a:gd name="connsiteY127" fmla="*/ 9436 h 10000"/>
                  <a:gd name="connsiteX128" fmla="*/ 5132 w 10000"/>
                  <a:gd name="connsiteY128" fmla="*/ 9445 h 10000"/>
                  <a:gd name="connsiteX129" fmla="*/ 5124 w 10000"/>
                  <a:gd name="connsiteY129" fmla="*/ 9463 h 10000"/>
                  <a:gd name="connsiteX130" fmla="*/ 5119 w 10000"/>
                  <a:gd name="connsiteY130" fmla="*/ 9472 h 10000"/>
                  <a:gd name="connsiteX131" fmla="*/ 5094 w 10000"/>
                  <a:gd name="connsiteY131" fmla="*/ 9486 h 10000"/>
                  <a:gd name="connsiteX132" fmla="*/ 5075 w 10000"/>
                  <a:gd name="connsiteY132" fmla="*/ 9490 h 10000"/>
                  <a:gd name="connsiteX133" fmla="*/ 5058 w 10000"/>
                  <a:gd name="connsiteY133" fmla="*/ 9499 h 10000"/>
                  <a:gd name="connsiteX134" fmla="*/ 5028 w 10000"/>
                  <a:gd name="connsiteY134" fmla="*/ 9513 h 10000"/>
                  <a:gd name="connsiteX135" fmla="*/ 5006 w 10000"/>
                  <a:gd name="connsiteY135" fmla="*/ 9522 h 10000"/>
                  <a:gd name="connsiteX136" fmla="*/ 4986 w 10000"/>
                  <a:gd name="connsiteY136" fmla="*/ 9535 h 10000"/>
                  <a:gd name="connsiteX137" fmla="*/ 4948 w 10000"/>
                  <a:gd name="connsiteY137" fmla="*/ 9549 h 10000"/>
                  <a:gd name="connsiteX138" fmla="*/ 4925 w 10000"/>
                  <a:gd name="connsiteY138" fmla="*/ 9549 h 10000"/>
                  <a:gd name="connsiteX139" fmla="*/ 4906 w 10000"/>
                  <a:gd name="connsiteY139" fmla="*/ 9549 h 10000"/>
                  <a:gd name="connsiteX140" fmla="*/ 4892 w 10000"/>
                  <a:gd name="connsiteY140" fmla="*/ 9553 h 10000"/>
                  <a:gd name="connsiteX141" fmla="*/ 4890 w 10000"/>
                  <a:gd name="connsiteY141" fmla="*/ 9562 h 10000"/>
                  <a:gd name="connsiteX142" fmla="*/ 4881 w 10000"/>
                  <a:gd name="connsiteY142" fmla="*/ 9576 h 10000"/>
                  <a:gd name="connsiteX143" fmla="*/ 4873 w 10000"/>
                  <a:gd name="connsiteY143" fmla="*/ 9594 h 10000"/>
                  <a:gd name="connsiteX144" fmla="*/ 4868 w 10000"/>
                  <a:gd name="connsiteY144" fmla="*/ 9581 h 10000"/>
                  <a:gd name="connsiteX145" fmla="*/ 4865 w 10000"/>
                  <a:gd name="connsiteY145" fmla="*/ 9567 h 10000"/>
                  <a:gd name="connsiteX146" fmla="*/ 4851 w 10000"/>
                  <a:gd name="connsiteY146" fmla="*/ 9567 h 10000"/>
                  <a:gd name="connsiteX147" fmla="*/ 4848 w 10000"/>
                  <a:gd name="connsiteY147" fmla="*/ 9576 h 10000"/>
                  <a:gd name="connsiteX148" fmla="*/ 4829 w 10000"/>
                  <a:gd name="connsiteY148" fmla="*/ 9581 h 10000"/>
                  <a:gd name="connsiteX149" fmla="*/ 4818 w 10000"/>
                  <a:gd name="connsiteY149" fmla="*/ 9576 h 10000"/>
                  <a:gd name="connsiteX150" fmla="*/ 4810 w 10000"/>
                  <a:gd name="connsiteY150" fmla="*/ 9576 h 10000"/>
                  <a:gd name="connsiteX151" fmla="*/ 4796 w 10000"/>
                  <a:gd name="connsiteY151" fmla="*/ 9581 h 10000"/>
                  <a:gd name="connsiteX152" fmla="*/ 4788 w 10000"/>
                  <a:gd name="connsiteY152" fmla="*/ 9576 h 10000"/>
                  <a:gd name="connsiteX153" fmla="*/ 4779 w 10000"/>
                  <a:gd name="connsiteY153" fmla="*/ 9576 h 10000"/>
                  <a:gd name="connsiteX154" fmla="*/ 4768 w 10000"/>
                  <a:gd name="connsiteY154" fmla="*/ 9581 h 10000"/>
                  <a:gd name="connsiteX155" fmla="*/ 4760 w 10000"/>
                  <a:gd name="connsiteY155" fmla="*/ 9553 h 10000"/>
                  <a:gd name="connsiteX156" fmla="*/ 4754 w 10000"/>
                  <a:gd name="connsiteY156" fmla="*/ 9526 h 10000"/>
                  <a:gd name="connsiteX157" fmla="*/ 4754 w 10000"/>
                  <a:gd name="connsiteY157" fmla="*/ 9486 h 10000"/>
                  <a:gd name="connsiteX158" fmla="*/ 4754 w 10000"/>
                  <a:gd name="connsiteY158" fmla="*/ 9445 h 10000"/>
                  <a:gd name="connsiteX159" fmla="*/ 4760 w 10000"/>
                  <a:gd name="connsiteY159" fmla="*/ 9432 h 10000"/>
                  <a:gd name="connsiteX160" fmla="*/ 4760 w 10000"/>
                  <a:gd name="connsiteY160" fmla="*/ 9396 h 10000"/>
                  <a:gd name="connsiteX161" fmla="*/ 4760 w 10000"/>
                  <a:gd name="connsiteY161" fmla="*/ 9382 h 10000"/>
                  <a:gd name="connsiteX162" fmla="*/ 4760 w 10000"/>
                  <a:gd name="connsiteY162" fmla="*/ 9355 h 10000"/>
                  <a:gd name="connsiteX163" fmla="*/ 4749 w 10000"/>
                  <a:gd name="connsiteY163" fmla="*/ 9341 h 10000"/>
                  <a:gd name="connsiteX164" fmla="*/ 4746 w 10000"/>
                  <a:gd name="connsiteY164" fmla="*/ 9332 h 10000"/>
                  <a:gd name="connsiteX165" fmla="*/ 4732 w 10000"/>
                  <a:gd name="connsiteY165" fmla="*/ 9328 h 10000"/>
                  <a:gd name="connsiteX166" fmla="*/ 4716 w 10000"/>
                  <a:gd name="connsiteY166" fmla="*/ 9292 h 10000"/>
                  <a:gd name="connsiteX167" fmla="*/ 4705 w 10000"/>
                  <a:gd name="connsiteY167" fmla="*/ 9274 h 10000"/>
                  <a:gd name="connsiteX168" fmla="*/ 4699 w 10000"/>
                  <a:gd name="connsiteY168" fmla="*/ 9278 h 10000"/>
                  <a:gd name="connsiteX169" fmla="*/ 4696 w 10000"/>
                  <a:gd name="connsiteY169" fmla="*/ 9287 h 10000"/>
                  <a:gd name="connsiteX170" fmla="*/ 4680 w 10000"/>
                  <a:gd name="connsiteY170" fmla="*/ 9292 h 10000"/>
                  <a:gd name="connsiteX171" fmla="*/ 4672 w 10000"/>
                  <a:gd name="connsiteY171" fmla="*/ 9274 h 10000"/>
                  <a:gd name="connsiteX172" fmla="*/ 4636 w 10000"/>
                  <a:gd name="connsiteY172" fmla="*/ 9224 h 10000"/>
                  <a:gd name="connsiteX173" fmla="*/ 4616 w 10000"/>
                  <a:gd name="connsiteY173" fmla="*/ 9211 h 10000"/>
                  <a:gd name="connsiteX174" fmla="*/ 4608 w 10000"/>
                  <a:gd name="connsiteY174" fmla="*/ 9206 h 10000"/>
                  <a:gd name="connsiteX175" fmla="*/ 4616 w 10000"/>
                  <a:gd name="connsiteY175" fmla="*/ 9193 h 10000"/>
                  <a:gd name="connsiteX176" fmla="*/ 4633 w 10000"/>
                  <a:gd name="connsiteY176" fmla="*/ 9184 h 10000"/>
                  <a:gd name="connsiteX177" fmla="*/ 4616 w 10000"/>
                  <a:gd name="connsiteY177" fmla="*/ 9120 h 10000"/>
                  <a:gd name="connsiteX178" fmla="*/ 4625 w 10000"/>
                  <a:gd name="connsiteY178" fmla="*/ 9039 h 10000"/>
                  <a:gd name="connsiteX179" fmla="*/ 4616 w 10000"/>
                  <a:gd name="connsiteY179" fmla="*/ 9026 h 10000"/>
                  <a:gd name="connsiteX180" fmla="*/ 4600 w 10000"/>
                  <a:gd name="connsiteY180" fmla="*/ 9017 h 10000"/>
                  <a:gd name="connsiteX181" fmla="*/ 4583 w 10000"/>
                  <a:gd name="connsiteY181" fmla="*/ 9003 h 10000"/>
                  <a:gd name="connsiteX182" fmla="*/ 4570 w 10000"/>
                  <a:gd name="connsiteY182" fmla="*/ 9012 h 10000"/>
                  <a:gd name="connsiteX183" fmla="*/ 4570 w 10000"/>
                  <a:gd name="connsiteY183" fmla="*/ 9026 h 10000"/>
                  <a:gd name="connsiteX184" fmla="*/ 4570 w 10000"/>
                  <a:gd name="connsiteY184" fmla="*/ 9035 h 10000"/>
                  <a:gd name="connsiteX185" fmla="*/ 4578 w 10000"/>
                  <a:gd name="connsiteY185" fmla="*/ 9048 h 10000"/>
                  <a:gd name="connsiteX186" fmla="*/ 4583 w 10000"/>
                  <a:gd name="connsiteY186" fmla="*/ 9089 h 10000"/>
                  <a:gd name="connsiteX187" fmla="*/ 4586 w 10000"/>
                  <a:gd name="connsiteY187" fmla="*/ 9116 h 10000"/>
                  <a:gd name="connsiteX188" fmla="*/ 4586 w 10000"/>
                  <a:gd name="connsiteY188" fmla="*/ 9120 h 10000"/>
                  <a:gd name="connsiteX189" fmla="*/ 4583 w 10000"/>
                  <a:gd name="connsiteY189" fmla="*/ 9143 h 10000"/>
                  <a:gd name="connsiteX190" fmla="*/ 4583 w 10000"/>
                  <a:gd name="connsiteY190" fmla="*/ 9170 h 10000"/>
                  <a:gd name="connsiteX191" fmla="*/ 4578 w 10000"/>
                  <a:gd name="connsiteY191" fmla="*/ 9175 h 10000"/>
                  <a:gd name="connsiteX192" fmla="*/ 4570 w 10000"/>
                  <a:gd name="connsiteY192" fmla="*/ 9197 h 10000"/>
                  <a:gd name="connsiteX193" fmla="*/ 4556 w 10000"/>
                  <a:gd name="connsiteY193" fmla="*/ 9170 h 10000"/>
                  <a:gd name="connsiteX194" fmla="*/ 4553 w 10000"/>
                  <a:gd name="connsiteY194" fmla="*/ 9147 h 10000"/>
                  <a:gd name="connsiteX195" fmla="*/ 4545 w 10000"/>
                  <a:gd name="connsiteY195" fmla="*/ 9120 h 10000"/>
                  <a:gd name="connsiteX196" fmla="*/ 4539 w 10000"/>
                  <a:gd name="connsiteY196" fmla="*/ 9093 h 10000"/>
                  <a:gd name="connsiteX197" fmla="*/ 4531 w 10000"/>
                  <a:gd name="connsiteY197" fmla="*/ 9062 h 10000"/>
                  <a:gd name="connsiteX198" fmla="*/ 4523 w 10000"/>
                  <a:gd name="connsiteY198" fmla="*/ 9039 h 10000"/>
                  <a:gd name="connsiteX199" fmla="*/ 4514 w 10000"/>
                  <a:gd name="connsiteY199" fmla="*/ 9026 h 10000"/>
                  <a:gd name="connsiteX200" fmla="*/ 4514 w 10000"/>
                  <a:gd name="connsiteY200" fmla="*/ 9035 h 10000"/>
                  <a:gd name="connsiteX201" fmla="*/ 4512 w 10000"/>
                  <a:gd name="connsiteY201" fmla="*/ 9035 h 10000"/>
                  <a:gd name="connsiteX202" fmla="*/ 4503 w 10000"/>
                  <a:gd name="connsiteY202" fmla="*/ 9035 h 10000"/>
                  <a:gd name="connsiteX203" fmla="*/ 4498 w 10000"/>
                  <a:gd name="connsiteY203" fmla="*/ 9048 h 10000"/>
                  <a:gd name="connsiteX204" fmla="*/ 4481 w 10000"/>
                  <a:gd name="connsiteY204" fmla="*/ 9062 h 10000"/>
                  <a:gd name="connsiteX205" fmla="*/ 4473 w 10000"/>
                  <a:gd name="connsiteY205" fmla="*/ 9066 h 10000"/>
                  <a:gd name="connsiteX206" fmla="*/ 4473 w 10000"/>
                  <a:gd name="connsiteY206" fmla="*/ 9075 h 10000"/>
                  <a:gd name="connsiteX207" fmla="*/ 4459 w 10000"/>
                  <a:gd name="connsiteY207" fmla="*/ 9080 h 10000"/>
                  <a:gd name="connsiteX208" fmla="*/ 4448 w 10000"/>
                  <a:gd name="connsiteY208" fmla="*/ 9075 h 10000"/>
                  <a:gd name="connsiteX209" fmla="*/ 4440 w 10000"/>
                  <a:gd name="connsiteY209" fmla="*/ 9075 h 10000"/>
                  <a:gd name="connsiteX210" fmla="*/ 4432 w 10000"/>
                  <a:gd name="connsiteY210" fmla="*/ 9080 h 10000"/>
                  <a:gd name="connsiteX211" fmla="*/ 4418 w 10000"/>
                  <a:gd name="connsiteY211" fmla="*/ 9093 h 10000"/>
                  <a:gd name="connsiteX212" fmla="*/ 4398 w 10000"/>
                  <a:gd name="connsiteY212" fmla="*/ 9116 h 10000"/>
                  <a:gd name="connsiteX213" fmla="*/ 4390 w 10000"/>
                  <a:gd name="connsiteY213" fmla="*/ 9120 h 10000"/>
                  <a:gd name="connsiteX214" fmla="*/ 4382 w 10000"/>
                  <a:gd name="connsiteY214" fmla="*/ 9129 h 10000"/>
                  <a:gd name="connsiteX215" fmla="*/ 4382 w 10000"/>
                  <a:gd name="connsiteY215" fmla="*/ 9134 h 10000"/>
                  <a:gd name="connsiteX216" fmla="*/ 4385 w 10000"/>
                  <a:gd name="connsiteY216" fmla="*/ 9143 h 10000"/>
                  <a:gd name="connsiteX217" fmla="*/ 4398 w 10000"/>
                  <a:gd name="connsiteY217" fmla="*/ 9134 h 10000"/>
                  <a:gd name="connsiteX218" fmla="*/ 4418 w 10000"/>
                  <a:gd name="connsiteY218" fmla="*/ 9161 h 10000"/>
                  <a:gd name="connsiteX219" fmla="*/ 4423 w 10000"/>
                  <a:gd name="connsiteY219" fmla="*/ 9170 h 10000"/>
                  <a:gd name="connsiteX220" fmla="*/ 4426 w 10000"/>
                  <a:gd name="connsiteY220" fmla="*/ 9175 h 10000"/>
                  <a:gd name="connsiteX221" fmla="*/ 4432 w 10000"/>
                  <a:gd name="connsiteY221" fmla="*/ 9211 h 10000"/>
                  <a:gd name="connsiteX222" fmla="*/ 4426 w 10000"/>
                  <a:gd name="connsiteY222" fmla="*/ 9224 h 10000"/>
                  <a:gd name="connsiteX223" fmla="*/ 4418 w 10000"/>
                  <a:gd name="connsiteY223" fmla="*/ 9247 h 10000"/>
                  <a:gd name="connsiteX224" fmla="*/ 4409 w 10000"/>
                  <a:gd name="connsiteY224" fmla="*/ 9238 h 10000"/>
                  <a:gd name="connsiteX225" fmla="*/ 4398 w 10000"/>
                  <a:gd name="connsiteY225" fmla="*/ 9220 h 10000"/>
                  <a:gd name="connsiteX226" fmla="*/ 4393 w 10000"/>
                  <a:gd name="connsiteY226" fmla="*/ 9211 h 10000"/>
                  <a:gd name="connsiteX227" fmla="*/ 4390 w 10000"/>
                  <a:gd name="connsiteY227" fmla="*/ 9211 h 10000"/>
                  <a:gd name="connsiteX228" fmla="*/ 4385 w 10000"/>
                  <a:gd name="connsiteY228" fmla="*/ 9220 h 10000"/>
                  <a:gd name="connsiteX229" fmla="*/ 4385 w 10000"/>
                  <a:gd name="connsiteY229" fmla="*/ 9238 h 10000"/>
                  <a:gd name="connsiteX230" fmla="*/ 4382 w 10000"/>
                  <a:gd name="connsiteY230" fmla="*/ 9260 h 10000"/>
                  <a:gd name="connsiteX231" fmla="*/ 4360 w 10000"/>
                  <a:gd name="connsiteY231" fmla="*/ 9278 h 10000"/>
                  <a:gd name="connsiteX232" fmla="*/ 4360 w 10000"/>
                  <a:gd name="connsiteY232" fmla="*/ 9292 h 10000"/>
                  <a:gd name="connsiteX233" fmla="*/ 4363 w 10000"/>
                  <a:gd name="connsiteY233" fmla="*/ 9305 h 10000"/>
                  <a:gd name="connsiteX234" fmla="*/ 4385 w 10000"/>
                  <a:gd name="connsiteY234" fmla="*/ 9314 h 10000"/>
                  <a:gd name="connsiteX235" fmla="*/ 4393 w 10000"/>
                  <a:gd name="connsiteY235" fmla="*/ 9319 h 10000"/>
                  <a:gd name="connsiteX236" fmla="*/ 4398 w 10000"/>
                  <a:gd name="connsiteY236" fmla="*/ 9319 h 10000"/>
                  <a:gd name="connsiteX237" fmla="*/ 4401 w 10000"/>
                  <a:gd name="connsiteY237" fmla="*/ 9314 h 10000"/>
                  <a:gd name="connsiteX238" fmla="*/ 4409 w 10000"/>
                  <a:gd name="connsiteY238" fmla="*/ 9278 h 10000"/>
                  <a:gd name="connsiteX239" fmla="*/ 4418 w 10000"/>
                  <a:gd name="connsiteY239" fmla="*/ 9287 h 10000"/>
                  <a:gd name="connsiteX240" fmla="*/ 4426 w 10000"/>
                  <a:gd name="connsiteY240" fmla="*/ 9292 h 10000"/>
                  <a:gd name="connsiteX241" fmla="*/ 4426 w 10000"/>
                  <a:gd name="connsiteY241" fmla="*/ 9301 h 10000"/>
                  <a:gd name="connsiteX242" fmla="*/ 4426 w 10000"/>
                  <a:gd name="connsiteY242" fmla="*/ 9314 h 10000"/>
                  <a:gd name="connsiteX243" fmla="*/ 4418 w 10000"/>
                  <a:gd name="connsiteY243" fmla="*/ 9332 h 10000"/>
                  <a:gd name="connsiteX244" fmla="*/ 4415 w 10000"/>
                  <a:gd name="connsiteY244" fmla="*/ 9341 h 10000"/>
                  <a:gd name="connsiteX245" fmla="*/ 4418 w 10000"/>
                  <a:gd name="connsiteY245" fmla="*/ 9350 h 10000"/>
                  <a:gd name="connsiteX246" fmla="*/ 4415 w 10000"/>
                  <a:gd name="connsiteY246" fmla="*/ 9364 h 10000"/>
                  <a:gd name="connsiteX247" fmla="*/ 4418 w 10000"/>
                  <a:gd name="connsiteY247" fmla="*/ 9409 h 10000"/>
                  <a:gd name="connsiteX248" fmla="*/ 4418 w 10000"/>
                  <a:gd name="connsiteY248" fmla="*/ 9423 h 10000"/>
                  <a:gd name="connsiteX249" fmla="*/ 4415 w 10000"/>
                  <a:gd name="connsiteY249" fmla="*/ 9432 h 10000"/>
                  <a:gd name="connsiteX250" fmla="*/ 4398 w 10000"/>
                  <a:gd name="connsiteY250" fmla="*/ 9423 h 10000"/>
                  <a:gd name="connsiteX251" fmla="*/ 4390 w 10000"/>
                  <a:gd name="connsiteY251" fmla="*/ 9436 h 10000"/>
                  <a:gd name="connsiteX252" fmla="*/ 4385 w 10000"/>
                  <a:gd name="connsiteY252" fmla="*/ 9445 h 10000"/>
                  <a:gd name="connsiteX253" fmla="*/ 4376 w 10000"/>
                  <a:gd name="connsiteY253" fmla="*/ 9459 h 10000"/>
                  <a:gd name="connsiteX254" fmla="*/ 4354 w 10000"/>
                  <a:gd name="connsiteY254" fmla="*/ 9450 h 10000"/>
                  <a:gd name="connsiteX255" fmla="*/ 4352 w 10000"/>
                  <a:gd name="connsiteY255" fmla="*/ 9445 h 10000"/>
                  <a:gd name="connsiteX256" fmla="*/ 4354 w 10000"/>
                  <a:gd name="connsiteY256" fmla="*/ 9432 h 10000"/>
                  <a:gd name="connsiteX257" fmla="*/ 4368 w 10000"/>
                  <a:gd name="connsiteY257" fmla="*/ 9432 h 10000"/>
                  <a:gd name="connsiteX258" fmla="*/ 4371 w 10000"/>
                  <a:gd name="connsiteY258" fmla="*/ 9423 h 10000"/>
                  <a:gd name="connsiteX259" fmla="*/ 4371 w 10000"/>
                  <a:gd name="connsiteY259" fmla="*/ 9405 h 10000"/>
                  <a:gd name="connsiteX260" fmla="*/ 4368 w 10000"/>
                  <a:gd name="connsiteY260" fmla="*/ 9391 h 10000"/>
                  <a:gd name="connsiteX261" fmla="*/ 4363 w 10000"/>
                  <a:gd name="connsiteY261" fmla="*/ 9391 h 10000"/>
                  <a:gd name="connsiteX262" fmla="*/ 4354 w 10000"/>
                  <a:gd name="connsiteY262" fmla="*/ 9409 h 10000"/>
                  <a:gd name="connsiteX263" fmla="*/ 4335 w 10000"/>
                  <a:gd name="connsiteY263" fmla="*/ 9436 h 10000"/>
                  <a:gd name="connsiteX264" fmla="*/ 4327 w 10000"/>
                  <a:gd name="connsiteY264" fmla="*/ 9445 h 10000"/>
                  <a:gd name="connsiteX265" fmla="*/ 4313 w 10000"/>
                  <a:gd name="connsiteY265" fmla="*/ 9445 h 10000"/>
                  <a:gd name="connsiteX266" fmla="*/ 4305 w 10000"/>
                  <a:gd name="connsiteY266" fmla="*/ 9436 h 10000"/>
                  <a:gd name="connsiteX267" fmla="*/ 4296 w 10000"/>
                  <a:gd name="connsiteY267" fmla="*/ 9409 h 10000"/>
                  <a:gd name="connsiteX268" fmla="*/ 4302 w 10000"/>
                  <a:gd name="connsiteY268" fmla="*/ 9396 h 10000"/>
                  <a:gd name="connsiteX269" fmla="*/ 4302 w 10000"/>
                  <a:gd name="connsiteY269" fmla="*/ 9378 h 10000"/>
                  <a:gd name="connsiteX270" fmla="*/ 4302 w 10000"/>
                  <a:gd name="connsiteY270" fmla="*/ 9355 h 10000"/>
                  <a:gd name="connsiteX271" fmla="*/ 4296 w 10000"/>
                  <a:gd name="connsiteY271" fmla="*/ 9355 h 10000"/>
                  <a:gd name="connsiteX272" fmla="*/ 4294 w 10000"/>
                  <a:gd name="connsiteY272" fmla="*/ 9364 h 10000"/>
                  <a:gd name="connsiteX273" fmla="*/ 4288 w 10000"/>
                  <a:gd name="connsiteY273" fmla="*/ 9369 h 10000"/>
                  <a:gd name="connsiteX274" fmla="*/ 4288 w 10000"/>
                  <a:gd name="connsiteY274" fmla="*/ 9378 h 10000"/>
                  <a:gd name="connsiteX275" fmla="*/ 4288 w 10000"/>
                  <a:gd name="connsiteY275" fmla="*/ 9391 h 10000"/>
                  <a:gd name="connsiteX276" fmla="*/ 4285 w 10000"/>
                  <a:gd name="connsiteY276" fmla="*/ 9405 h 10000"/>
                  <a:gd name="connsiteX277" fmla="*/ 4274 w 10000"/>
                  <a:gd name="connsiteY277" fmla="*/ 9405 h 10000"/>
                  <a:gd name="connsiteX278" fmla="*/ 4272 w 10000"/>
                  <a:gd name="connsiteY278" fmla="*/ 9396 h 10000"/>
                  <a:gd name="connsiteX279" fmla="*/ 4266 w 10000"/>
                  <a:gd name="connsiteY279" fmla="*/ 9396 h 10000"/>
                  <a:gd name="connsiteX280" fmla="*/ 4263 w 10000"/>
                  <a:gd name="connsiteY280" fmla="*/ 9409 h 10000"/>
                  <a:gd name="connsiteX281" fmla="*/ 4263 w 10000"/>
                  <a:gd name="connsiteY281" fmla="*/ 9423 h 10000"/>
                  <a:gd name="connsiteX282" fmla="*/ 4266 w 10000"/>
                  <a:gd name="connsiteY282" fmla="*/ 9436 h 10000"/>
                  <a:gd name="connsiteX283" fmla="*/ 4258 w 10000"/>
                  <a:gd name="connsiteY283" fmla="*/ 9477 h 10000"/>
                  <a:gd name="connsiteX284" fmla="*/ 4263 w 10000"/>
                  <a:gd name="connsiteY284" fmla="*/ 9504 h 10000"/>
                  <a:gd name="connsiteX285" fmla="*/ 4263 w 10000"/>
                  <a:gd name="connsiteY285" fmla="*/ 9522 h 10000"/>
                  <a:gd name="connsiteX286" fmla="*/ 4249 w 10000"/>
                  <a:gd name="connsiteY286" fmla="*/ 9535 h 10000"/>
                  <a:gd name="connsiteX287" fmla="*/ 4247 w 10000"/>
                  <a:gd name="connsiteY287" fmla="*/ 9549 h 10000"/>
                  <a:gd name="connsiteX288" fmla="*/ 4249 w 10000"/>
                  <a:gd name="connsiteY288" fmla="*/ 9576 h 10000"/>
                  <a:gd name="connsiteX289" fmla="*/ 4249 w 10000"/>
                  <a:gd name="connsiteY289" fmla="*/ 9581 h 10000"/>
                  <a:gd name="connsiteX290" fmla="*/ 4238 w 10000"/>
                  <a:gd name="connsiteY290" fmla="*/ 9581 h 10000"/>
                  <a:gd name="connsiteX291" fmla="*/ 4233 w 10000"/>
                  <a:gd name="connsiteY291" fmla="*/ 9576 h 10000"/>
                  <a:gd name="connsiteX292" fmla="*/ 4216 w 10000"/>
                  <a:gd name="connsiteY292" fmla="*/ 9535 h 10000"/>
                  <a:gd name="connsiteX293" fmla="*/ 4214 w 10000"/>
                  <a:gd name="connsiteY293" fmla="*/ 9549 h 10000"/>
                  <a:gd name="connsiteX294" fmla="*/ 4197 w 10000"/>
                  <a:gd name="connsiteY294" fmla="*/ 9553 h 10000"/>
                  <a:gd name="connsiteX295" fmla="*/ 4178 w 10000"/>
                  <a:gd name="connsiteY295" fmla="*/ 9553 h 10000"/>
                  <a:gd name="connsiteX296" fmla="*/ 4175 w 10000"/>
                  <a:gd name="connsiteY296" fmla="*/ 9562 h 10000"/>
                  <a:gd name="connsiteX297" fmla="*/ 4175 w 10000"/>
                  <a:gd name="connsiteY297" fmla="*/ 9567 h 10000"/>
                  <a:gd name="connsiteX298" fmla="*/ 4183 w 10000"/>
                  <a:gd name="connsiteY298" fmla="*/ 9581 h 10000"/>
                  <a:gd name="connsiteX299" fmla="*/ 4192 w 10000"/>
                  <a:gd name="connsiteY299" fmla="*/ 9594 h 10000"/>
                  <a:gd name="connsiteX300" fmla="*/ 4192 w 10000"/>
                  <a:gd name="connsiteY300" fmla="*/ 9603 h 10000"/>
                  <a:gd name="connsiteX301" fmla="*/ 4186 w 10000"/>
                  <a:gd name="connsiteY301" fmla="*/ 9608 h 10000"/>
                  <a:gd name="connsiteX302" fmla="*/ 4178 w 10000"/>
                  <a:gd name="connsiteY302" fmla="*/ 9608 h 10000"/>
                  <a:gd name="connsiteX303" fmla="*/ 4153 w 10000"/>
                  <a:gd name="connsiteY303" fmla="*/ 9576 h 10000"/>
                  <a:gd name="connsiteX304" fmla="*/ 4142 w 10000"/>
                  <a:gd name="connsiteY304" fmla="*/ 9576 h 10000"/>
                  <a:gd name="connsiteX305" fmla="*/ 4134 w 10000"/>
                  <a:gd name="connsiteY305" fmla="*/ 9581 h 10000"/>
                  <a:gd name="connsiteX306" fmla="*/ 4120 w 10000"/>
                  <a:gd name="connsiteY306" fmla="*/ 9590 h 10000"/>
                  <a:gd name="connsiteX307" fmla="*/ 4111 w 10000"/>
                  <a:gd name="connsiteY307" fmla="*/ 9608 h 10000"/>
                  <a:gd name="connsiteX308" fmla="*/ 4089 w 10000"/>
                  <a:gd name="connsiteY308" fmla="*/ 9617 h 10000"/>
                  <a:gd name="connsiteX309" fmla="*/ 4073 w 10000"/>
                  <a:gd name="connsiteY309" fmla="*/ 9617 h 10000"/>
                  <a:gd name="connsiteX310" fmla="*/ 4054 w 10000"/>
                  <a:gd name="connsiteY310" fmla="*/ 9608 h 10000"/>
                  <a:gd name="connsiteX311" fmla="*/ 4040 w 10000"/>
                  <a:gd name="connsiteY311" fmla="*/ 9608 h 10000"/>
                  <a:gd name="connsiteX312" fmla="*/ 4029 w 10000"/>
                  <a:gd name="connsiteY312" fmla="*/ 9603 h 10000"/>
                  <a:gd name="connsiteX313" fmla="*/ 4015 w 10000"/>
                  <a:gd name="connsiteY313" fmla="*/ 9594 h 10000"/>
                  <a:gd name="connsiteX314" fmla="*/ 3998 w 10000"/>
                  <a:gd name="connsiteY314" fmla="*/ 9590 h 10000"/>
                  <a:gd name="connsiteX315" fmla="*/ 3982 w 10000"/>
                  <a:gd name="connsiteY315" fmla="*/ 9576 h 10000"/>
                  <a:gd name="connsiteX316" fmla="*/ 3974 w 10000"/>
                  <a:gd name="connsiteY316" fmla="*/ 9567 h 10000"/>
                  <a:gd name="connsiteX317" fmla="*/ 3957 w 10000"/>
                  <a:gd name="connsiteY317" fmla="*/ 9562 h 10000"/>
                  <a:gd name="connsiteX318" fmla="*/ 3949 w 10000"/>
                  <a:gd name="connsiteY318" fmla="*/ 9553 h 10000"/>
                  <a:gd name="connsiteX319" fmla="*/ 3943 w 10000"/>
                  <a:gd name="connsiteY319" fmla="*/ 9553 h 10000"/>
                  <a:gd name="connsiteX320" fmla="*/ 3932 w 10000"/>
                  <a:gd name="connsiteY320" fmla="*/ 9540 h 10000"/>
                  <a:gd name="connsiteX321" fmla="*/ 3927 w 10000"/>
                  <a:gd name="connsiteY321" fmla="*/ 9540 h 10000"/>
                  <a:gd name="connsiteX322" fmla="*/ 3918 w 10000"/>
                  <a:gd name="connsiteY322" fmla="*/ 9540 h 10000"/>
                  <a:gd name="connsiteX323" fmla="*/ 3916 w 10000"/>
                  <a:gd name="connsiteY323" fmla="*/ 9562 h 10000"/>
                  <a:gd name="connsiteX324" fmla="*/ 3902 w 10000"/>
                  <a:gd name="connsiteY324" fmla="*/ 9576 h 10000"/>
                  <a:gd name="connsiteX325" fmla="*/ 3888 w 10000"/>
                  <a:gd name="connsiteY325" fmla="*/ 9567 h 10000"/>
                  <a:gd name="connsiteX326" fmla="*/ 3877 w 10000"/>
                  <a:gd name="connsiteY326" fmla="*/ 9567 h 10000"/>
                  <a:gd name="connsiteX327" fmla="*/ 3863 w 10000"/>
                  <a:gd name="connsiteY327" fmla="*/ 9562 h 10000"/>
                  <a:gd name="connsiteX328" fmla="*/ 3860 w 10000"/>
                  <a:gd name="connsiteY328" fmla="*/ 9549 h 10000"/>
                  <a:gd name="connsiteX329" fmla="*/ 3852 w 10000"/>
                  <a:gd name="connsiteY329" fmla="*/ 9535 h 10000"/>
                  <a:gd name="connsiteX330" fmla="*/ 3838 w 10000"/>
                  <a:gd name="connsiteY330" fmla="*/ 9513 h 10000"/>
                  <a:gd name="connsiteX331" fmla="*/ 3830 w 10000"/>
                  <a:gd name="connsiteY331" fmla="*/ 9504 h 10000"/>
                  <a:gd name="connsiteX332" fmla="*/ 3827 w 10000"/>
                  <a:gd name="connsiteY332" fmla="*/ 9504 h 10000"/>
                  <a:gd name="connsiteX333" fmla="*/ 3822 w 10000"/>
                  <a:gd name="connsiteY333" fmla="*/ 9522 h 10000"/>
                  <a:gd name="connsiteX334" fmla="*/ 3819 w 10000"/>
                  <a:gd name="connsiteY334" fmla="*/ 9526 h 10000"/>
                  <a:gd name="connsiteX335" fmla="*/ 3805 w 10000"/>
                  <a:gd name="connsiteY335" fmla="*/ 9535 h 10000"/>
                  <a:gd name="connsiteX336" fmla="*/ 3800 w 10000"/>
                  <a:gd name="connsiteY336" fmla="*/ 9504 h 10000"/>
                  <a:gd name="connsiteX337" fmla="*/ 3805 w 10000"/>
                  <a:gd name="connsiteY337" fmla="*/ 9499 h 10000"/>
                  <a:gd name="connsiteX338" fmla="*/ 3797 w 10000"/>
                  <a:gd name="connsiteY338" fmla="*/ 9463 h 10000"/>
                  <a:gd name="connsiteX339" fmla="*/ 3783 w 10000"/>
                  <a:gd name="connsiteY339" fmla="*/ 9459 h 10000"/>
                  <a:gd name="connsiteX340" fmla="*/ 3772 w 10000"/>
                  <a:gd name="connsiteY340" fmla="*/ 9450 h 10000"/>
                  <a:gd name="connsiteX341" fmla="*/ 3758 w 10000"/>
                  <a:gd name="connsiteY341" fmla="*/ 9450 h 10000"/>
                  <a:gd name="connsiteX342" fmla="*/ 3742 w 10000"/>
                  <a:gd name="connsiteY342" fmla="*/ 9450 h 10000"/>
                  <a:gd name="connsiteX343" fmla="*/ 3725 w 10000"/>
                  <a:gd name="connsiteY343" fmla="*/ 9450 h 10000"/>
                  <a:gd name="connsiteX344" fmla="*/ 3717 w 10000"/>
                  <a:gd name="connsiteY344" fmla="*/ 9450 h 10000"/>
                  <a:gd name="connsiteX345" fmla="*/ 3709 w 10000"/>
                  <a:gd name="connsiteY345" fmla="*/ 9445 h 10000"/>
                  <a:gd name="connsiteX346" fmla="*/ 3695 w 10000"/>
                  <a:gd name="connsiteY346" fmla="*/ 9445 h 10000"/>
                  <a:gd name="connsiteX347" fmla="*/ 3692 w 10000"/>
                  <a:gd name="connsiteY347" fmla="*/ 9445 h 10000"/>
                  <a:gd name="connsiteX348" fmla="*/ 3684 w 10000"/>
                  <a:gd name="connsiteY348" fmla="*/ 9436 h 10000"/>
                  <a:gd name="connsiteX349" fmla="*/ 3687 w 10000"/>
                  <a:gd name="connsiteY349" fmla="*/ 9418 h 10000"/>
                  <a:gd name="connsiteX350" fmla="*/ 3692 w 10000"/>
                  <a:gd name="connsiteY350" fmla="*/ 9409 h 10000"/>
                  <a:gd name="connsiteX351" fmla="*/ 3695 w 10000"/>
                  <a:gd name="connsiteY351" fmla="*/ 9405 h 10000"/>
                  <a:gd name="connsiteX352" fmla="*/ 3711 w 10000"/>
                  <a:gd name="connsiteY352" fmla="*/ 9396 h 10000"/>
                  <a:gd name="connsiteX353" fmla="*/ 3717 w 10000"/>
                  <a:gd name="connsiteY353" fmla="*/ 9396 h 10000"/>
                  <a:gd name="connsiteX354" fmla="*/ 3722 w 10000"/>
                  <a:gd name="connsiteY354" fmla="*/ 9396 h 10000"/>
                  <a:gd name="connsiteX355" fmla="*/ 3733 w 10000"/>
                  <a:gd name="connsiteY355" fmla="*/ 9391 h 10000"/>
                  <a:gd name="connsiteX356" fmla="*/ 3742 w 10000"/>
                  <a:gd name="connsiteY356" fmla="*/ 9378 h 10000"/>
                  <a:gd name="connsiteX357" fmla="*/ 3747 w 10000"/>
                  <a:gd name="connsiteY357" fmla="*/ 9369 h 10000"/>
                  <a:gd name="connsiteX358" fmla="*/ 3750 w 10000"/>
                  <a:gd name="connsiteY358" fmla="*/ 9355 h 10000"/>
                  <a:gd name="connsiteX359" fmla="*/ 3750 w 10000"/>
                  <a:gd name="connsiteY359" fmla="*/ 9350 h 10000"/>
                  <a:gd name="connsiteX360" fmla="*/ 3747 w 10000"/>
                  <a:gd name="connsiteY360" fmla="*/ 9328 h 10000"/>
                  <a:gd name="connsiteX361" fmla="*/ 3747 w 10000"/>
                  <a:gd name="connsiteY361" fmla="*/ 9314 h 10000"/>
                  <a:gd name="connsiteX362" fmla="*/ 3750 w 10000"/>
                  <a:gd name="connsiteY362" fmla="*/ 9305 h 10000"/>
                  <a:gd name="connsiteX363" fmla="*/ 3756 w 10000"/>
                  <a:gd name="connsiteY363" fmla="*/ 9305 h 10000"/>
                  <a:gd name="connsiteX364" fmla="*/ 3767 w 10000"/>
                  <a:gd name="connsiteY364" fmla="*/ 9301 h 10000"/>
                  <a:gd name="connsiteX365" fmla="*/ 3772 w 10000"/>
                  <a:gd name="connsiteY365" fmla="*/ 9287 h 10000"/>
                  <a:gd name="connsiteX366" fmla="*/ 3775 w 10000"/>
                  <a:gd name="connsiteY366" fmla="*/ 9265 h 10000"/>
                  <a:gd name="connsiteX367" fmla="*/ 3775 w 10000"/>
                  <a:gd name="connsiteY367" fmla="*/ 9238 h 10000"/>
                  <a:gd name="connsiteX368" fmla="*/ 3772 w 10000"/>
                  <a:gd name="connsiteY368" fmla="*/ 9211 h 10000"/>
                  <a:gd name="connsiteX369" fmla="*/ 3772 w 10000"/>
                  <a:gd name="connsiteY369" fmla="*/ 9197 h 10000"/>
                  <a:gd name="connsiteX370" fmla="*/ 3775 w 10000"/>
                  <a:gd name="connsiteY370" fmla="*/ 9170 h 10000"/>
                  <a:gd name="connsiteX371" fmla="*/ 3775 w 10000"/>
                  <a:gd name="connsiteY371" fmla="*/ 9147 h 10000"/>
                  <a:gd name="connsiteX372" fmla="*/ 3775 w 10000"/>
                  <a:gd name="connsiteY372" fmla="*/ 9129 h 10000"/>
                  <a:gd name="connsiteX373" fmla="*/ 3775 w 10000"/>
                  <a:gd name="connsiteY373" fmla="*/ 9116 h 10000"/>
                  <a:gd name="connsiteX374" fmla="*/ 3789 w 10000"/>
                  <a:gd name="connsiteY374" fmla="*/ 9107 h 10000"/>
                  <a:gd name="connsiteX375" fmla="*/ 3789 w 10000"/>
                  <a:gd name="connsiteY375" fmla="*/ 9089 h 10000"/>
                  <a:gd name="connsiteX376" fmla="*/ 3783 w 10000"/>
                  <a:gd name="connsiteY376" fmla="*/ 9035 h 10000"/>
                  <a:gd name="connsiteX377" fmla="*/ 3783 w 10000"/>
                  <a:gd name="connsiteY377" fmla="*/ 9017 h 10000"/>
                  <a:gd name="connsiteX378" fmla="*/ 3791 w 10000"/>
                  <a:gd name="connsiteY378" fmla="*/ 8999 h 10000"/>
                  <a:gd name="connsiteX379" fmla="*/ 3797 w 10000"/>
                  <a:gd name="connsiteY379" fmla="*/ 8990 h 10000"/>
                  <a:gd name="connsiteX380" fmla="*/ 3808 w 10000"/>
                  <a:gd name="connsiteY380" fmla="*/ 8963 h 10000"/>
                  <a:gd name="connsiteX381" fmla="*/ 3813 w 10000"/>
                  <a:gd name="connsiteY381" fmla="*/ 8931 h 10000"/>
                  <a:gd name="connsiteX382" fmla="*/ 3813 w 10000"/>
                  <a:gd name="connsiteY382" fmla="*/ 8917 h 10000"/>
                  <a:gd name="connsiteX383" fmla="*/ 3808 w 10000"/>
                  <a:gd name="connsiteY383" fmla="*/ 8908 h 10000"/>
                  <a:gd name="connsiteX384" fmla="*/ 3813 w 10000"/>
                  <a:gd name="connsiteY384" fmla="*/ 8904 h 10000"/>
                  <a:gd name="connsiteX385" fmla="*/ 3813 w 10000"/>
                  <a:gd name="connsiteY385" fmla="*/ 8890 h 10000"/>
                  <a:gd name="connsiteX386" fmla="*/ 3808 w 10000"/>
                  <a:gd name="connsiteY386" fmla="*/ 8877 h 10000"/>
                  <a:gd name="connsiteX387" fmla="*/ 3808 w 10000"/>
                  <a:gd name="connsiteY387" fmla="*/ 8854 h 10000"/>
                  <a:gd name="connsiteX388" fmla="*/ 3808 w 10000"/>
                  <a:gd name="connsiteY388" fmla="*/ 8841 h 10000"/>
                  <a:gd name="connsiteX389" fmla="*/ 3808 w 10000"/>
                  <a:gd name="connsiteY389" fmla="*/ 8827 h 10000"/>
                  <a:gd name="connsiteX390" fmla="*/ 3808 w 10000"/>
                  <a:gd name="connsiteY390" fmla="*/ 8818 h 10000"/>
                  <a:gd name="connsiteX391" fmla="*/ 3808 w 10000"/>
                  <a:gd name="connsiteY391" fmla="*/ 8814 h 10000"/>
                  <a:gd name="connsiteX392" fmla="*/ 3808 w 10000"/>
                  <a:gd name="connsiteY392" fmla="*/ 8805 h 10000"/>
                  <a:gd name="connsiteX393" fmla="*/ 3808 w 10000"/>
                  <a:gd name="connsiteY393" fmla="*/ 8787 h 10000"/>
                  <a:gd name="connsiteX394" fmla="*/ 3808 w 10000"/>
                  <a:gd name="connsiteY394" fmla="*/ 8764 h 10000"/>
                  <a:gd name="connsiteX395" fmla="*/ 3808 w 10000"/>
                  <a:gd name="connsiteY395" fmla="*/ 8746 h 10000"/>
                  <a:gd name="connsiteX396" fmla="*/ 3805 w 10000"/>
                  <a:gd name="connsiteY396" fmla="*/ 8733 h 10000"/>
                  <a:gd name="connsiteX397" fmla="*/ 3805 w 10000"/>
                  <a:gd name="connsiteY397" fmla="*/ 8724 h 10000"/>
                  <a:gd name="connsiteX398" fmla="*/ 3808 w 10000"/>
                  <a:gd name="connsiteY398" fmla="*/ 8719 h 10000"/>
                  <a:gd name="connsiteX399" fmla="*/ 3813 w 10000"/>
                  <a:gd name="connsiteY399" fmla="*/ 8710 h 10000"/>
                  <a:gd name="connsiteX400" fmla="*/ 3819 w 10000"/>
                  <a:gd name="connsiteY400" fmla="*/ 8687 h 10000"/>
                  <a:gd name="connsiteX401" fmla="*/ 3822 w 10000"/>
                  <a:gd name="connsiteY401" fmla="*/ 8674 h 10000"/>
                  <a:gd name="connsiteX402" fmla="*/ 3822 w 10000"/>
                  <a:gd name="connsiteY402" fmla="*/ 8647 h 10000"/>
                  <a:gd name="connsiteX403" fmla="*/ 3827 w 10000"/>
                  <a:gd name="connsiteY403" fmla="*/ 8642 h 10000"/>
                  <a:gd name="connsiteX404" fmla="*/ 3827 w 10000"/>
                  <a:gd name="connsiteY404" fmla="*/ 8620 h 10000"/>
                  <a:gd name="connsiteX405" fmla="*/ 3836 w 10000"/>
                  <a:gd name="connsiteY405" fmla="*/ 8593 h 10000"/>
                  <a:gd name="connsiteX406" fmla="*/ 3838 w 10000"/>
                  <a:gd name="connsiteY406" fmla="*/ 8566 h 10000"/>
                  <a:gd name="connsiteX407" fmla="*/ 3838 w 10000"/>
                  <a:gd name="connsiteY407" fmla="*/ 8561 h 10000"/>
                  <a:gd name="connsiteX408" fmla="*/ 3844 w 10000"/>
                  <a:gd name="connsiteY408" fmla="*/ 8530 h 10000"/>
                  <a:gd name="connsiteX409" fmla="*/ 3844 w 10000"/>
                  <a:gd name="connsiteY409" fmla="*/ 8512 h 10000"/>
                  <a:gd name="connsiteX410" fmla="*/ 3844 w 10000"/>
                  <a:gd name="connsiteY410" fmla="*/ 8489 h 10000"/>
                  <a:gd name="connsiteX411" fmla="*/ 3838 w 10000"/>
                  <a:gd name="connsiteY411" fmla="*/ 8444 h 10000"/>
                  <a:gd name="connsiteX412" fmla="*/ 3838 w 10000"/>
                  <a:gd name="connsiteY412" fmla="*/ 8403 h 10000"/>
                  <a:gd name="connsiteX413" fmla="*/ 3838 w 10000"/>
                  <a:gd name="connsiteY413" fmla="*/ 8358 h 10000"/>
                  <a:gd name="connsiteX414" fmla="*/ 3836 w 10000"/>
                  <a:gd name="connsiteY414" fmla="*/ 8331 h 10000"/>
                  <a:gd name="connsiteX415" fmla="*/ 3838 w 10000"/>
                  <a:gd name="connsiteY415" fmla="*/ 8286 h 10000"/>
                  <a:gd name="connsiteX416" fmla="*/ 3836 w 10000"/>
                  <a:gd name="connsiteY416" fmla="*/ 8245 h 10000"/>
                  <a:gd name="connsiteX417" fmla="*/ 3836 w 10000"/>
                  <a:gd name="connsiteY417" fmla="*/ 8209 h 10000"/>
                  <a:gd name="connsiteX418" fmla="*/ 3836 w 10000"/>
                  <a:gd name="connsiteY418" fmla="*/ 8155 h 10000"/>
                  <a:gd name="connsiteX419" fmla="*/ 3836 w 10000"/>
                  <a:gd name="connsiteY419" fmla="*/ 8128 h 10000"/>
                  <a:gd name="connsiteX420" fmla="*/ 3836 w 10000"/>
                  <a:gd name="connsiteY420" fmla="*/ 8092 h 10000"/>
                  <a:gd name="connsiteX421" fmla="*/ 3830 w 10000"/>
                  <a:gd name="connsiteY421" fmla="*/ 8056 h 10000"/>
                  <a:gd name="connsiteX422" fmla="*/ 3830 w 10000"/>
                  <a:gd name="connsiteY422" fmla="*/ 8029 h 10000"/>
                  <a:gd name="connsiteX423" fmla="*/ 3830 w 10000"/>
                  <a:gd name="connsiteY423" fmla="*/ 8011 h 10000"/>
                  <a:gd name="connsiteX424" fmla="*/ 3827 w 10000"/>
                  <a:gd name="connsiteY424" fmla="*/ 7988 h 10000"/>
                  <a:gd name="connsiteX425" fmla="*/ 3827 w 10000"/>
                  <a:gd name="connsiteY425" fmla="*/ 7961 h 10000"/>
                  <a:gd name="connsiteX426" fmla="*/ 3822 w 10000"/>
                  <a:gd name="connsiteY426" fmla="*/ 7943 h 10000"/>
                  <a:gd name="connsiteX427" fmla="*/ 3822 w 10000"/>
                  <a:gd name="connsiteY427" fmla="*/ 7934 h 10000"/>
                  <a:gd name="connsiteX428" fmla="*/ 3819 w 10000"/>
                  <a:gd name="connsiteY428" fmla="*/ 7934 h 10000"/>
                  <a:gd name="connsiteX429" fmla="*/ 3789 w 10000"/>
                  <a:gd name="connsiteY429" fmla="*/ 7934 h 10000"/>
                  <a:gd name="connsiteX430" fmla="*/ 3758 w 10000"/>
                  <a:gd name="connsiteY430" fmla="*/ 7934 h 10000"/>
                  <a:gd name="connsiteX431" fmla="*/ 3709 w 10000"/>
                  <a:gd name="connsiteY431" fmla="*/ 7934 h 10000"/>
                  <a:gd name="connsiteX432" fmla="*/ 3684 w 10000"/>
                  <a:gd name="connsiteY432" fmla="*/ 7934 h 10000"/>
                  <a:gd name="connsiteX433" fmla="*/ 3645 w 10000"/>
                  <a:gd name="connsiteY433" fmla="*/ 7943 h 10000"/>
                  <a:gd name="connsiteX434" fmla="*/ 3598 w 10000"/>
                  <a:gd name="connsiteY434" fmla="*/ 7943 h 10000"/>
                  <a:gd name="connsiteX435" fmla="*/ 3573 w 10000"/>
                  <a:gd name="connsiteY435" fmla="*/ 7948 h 10000"/>
                  <a:gd name="connsiteX436" fmla="*/ 3549 w 10000"/>
                  <a:gd name="connsiteY436" fmla="*/ 7943 h 10000"/>
                  <a:gd name="connsiteX437" fmla="*/ 3540 w 10000"/>
                  <a:gd name="connsiteY437" fmla="*/ 7934 h 10000"/>
                  <a:gd name="connsiteX438" fmla="*/ 3538 w 10000"/>
                  <a:gd name="connsiteY438" fmla="*/ 7934 h 10000"/>
                  <a:gd name="connsiteX439" fmla="*/ 3518 w 10000"/>
                  <a:gd name="connsiteY439" fmla="*/ 7961 h 10000"/>
                  <a:gd name="connsiteX440" fmla="*/ 3518 w 10000"/>
                  <a:gd name="connsiteY440" fmla="*/ 7975 h 10000"/>
                  <a:gd name="connsiteX441" fmla="*/ 3518 w 10000"/>
                  <a:gd name="connsiteY441" fmla="*/ 8002 h 10000"/>
                  <a:gd name="connsiteX442" fmla="*/ 3510 w 10000"/>
                  <a:gd name="connsiteY442" fmla="*/ 8011 h 10000"/>
                  <a:gd name="connsiteX443" fmla="*/ 3493 w 10000"/>
                  <a:gd name="connsiteY443" fmla="*/ 8024 h 10000"/>
                  <a:gd name="connsiteX444" fmla="*/ 3474 w 10000"/>
                  <a:gd name="connsiteY444" fmla="*/ 8029 h 10000"/>
                  <a:gd name="connsiteX445" fmla="*/ 3458 w 10000"/>
                  <a:gd name="connsiteY445" fmla="*/ 8042 h 10000"/>
                  <a:gd name="connsiteX446" fmla="*/ 3435 w 10000"/>
                  <a:gd name="connsiteY446" fmla="*/ 8065 h 10000"/>
                  <a:gd name="connsiteX447" fmla="*/ 3422 w 10000"/>
                  <a:gd name="connsiteY447" fmla="*/ 8074 h 10000"/>
                  <a:gd name="connsiteX448" fmla="*/ 3411 w 10000"/>
                  <a:gd name="connsiteY448" fmla="*/ 8088 h 10000"/>
                  <a:gd name="connsiteX449" fmla="*/ 3402 w 10000"/>
                  <a:gd name="connsiteY449" fmla="*/ 8092 h 10000"/>
                  <a:gd name="connsiteX450" fmla="*/ 3372 w 10000"/>
                  <a:gd name="connsiteY450" fmla="*/ 8119 h 10000"/>
                  <a:gd name="connsiteX451" fmla="*/ 3353 w 10000"/>
                  <a:gd name="connsiteY451" fmla="*/ 8133 h 10000"/>
                  <a:gd name="connsiteX452" fmla="*/ 3344 w 10000"/>
                  <a:gd name="connsiteY452" fmla="*/ 8142 h 10000"/>
                  <a:gd name="connsiteX453" fmla="*/ 3333 w 10000"/>
                  <a:gd name="connsiteY453" fmla="*/ 8160 h 10000"/>
                  <a:gd name="connsiteX454" fmla="*/ 3322 w 10000"/>
                  <a:gd name="connsiteY454" fmla="*/ 8196 h 10000"/>
                  <a:gd name="connsiteX455" fmla="*/ 3317 w 10000"/>
                  <a:gd name="connsiteY455" fmla="*/ 8209 h 10000"/>
                  <a:gd name="connsiteX456" fmla="*/ 3297 w 10000"/>
                  <a:gd name="connsiteY456" fmla="*/ 8245 h 10000"/>
                  <a:gd name="connsiteX457" fmla="*/ 3292 w 10000"/>
                  <a:gd name="connsiteY457" fmla="*/ 8250 h 10000"/>
                  <a:gd name="connsiteX458" fmla="*/ 3281 w 10000"/>
                  <a:gd name="connsiteY458" fmla="*/ 8272 h 10000"/>
                  <a:gd name="connsiteX459" fmla="*/ 3275 w 10000"/>
                  <a:gd name="connsiteY459" fmla="*/ 8277 h 10000"/>
                  <a:gd name="connsiteX460" fmla="*/ 3264 w 10000"/>
                  <a:gd name="connsiteY460" fmla="*/ 8313 h 10000"/>
                  <a:gd name="connsiteX461" fmla="*/ 3248 w 10000"/>
                  <a:gd name="connsiteY461" fmla="*/ 8327 h 10000"/>
                  <a:gd name="connsiteX462" fmla="*/ 3212 w 10000"/>
                  <a:gd name="connsiteY462" fmla="*/ 8340 h 10000"/>
                  <a:gd name="connsiteX463" fmla="*/ 3195 w 10000"/>
                  <a:gd name="connsiteY463" fmla="*/ 8345 h 10000"/>
                  <a:gd name="connsiteX464" fmla="*/ 3195 w 10000"/>
                  <a:gd name="connsiteY464" fmla="*/ 8354 h 10000"/>
                  <a:gd name="connsiteX465" fmla="*/ 3193 w 10000"/>
                  <a:gd name="connsiteY465" fmla="*/ 8358 h 10000"/>
                  <a:gd name="connsiteX466" fmla="*/ 3179 w 10000"/>
                  <a:gd name="connsiteY466" fmla="*/ 8367 h 10000"/>
                  <a:gd name="connsiteX467" fmla="*/ 3171 w 10000"/>
                  <a:gd name="connsiteY467" fmla="*/ 8381 h 10000"/>
                  <a:gd name="connsiteX468" fmla="*/ 3146 w 10000"/>
                  <a:gd name="connsiteY468" fmla="*/ 8408 h 10000"/>
                  <a:gd name="connsiteX469" fmla="*/ 3137 w 10000"/>
                  <a:gd name="connsiteY469" fmla="*/ 8417 h 10000"/>
                  <a:gd name="connsiteX470" fmla="*/ 3115 w 10000"/>
                  <a:gd name="connsiteY470" fmla="*/ 8430 h 10000"/>
                  <a:gd name="connsiteX471" fmla="*/ 3096 w 10000"/>
                  <a:gd name="connsiteY471" fmla="*/ 8417 h 10000"/>
                  <a:gd name="connsiteX472" fmla="*/ 3082 w 10000"/>
                  <a:gd name="connsiteY472" fmla="*/ 8403 h 10000"/>
                  <a:gd name="connsiteX473" fmla="*/ 3066 w 10000"/>
                  <a:gd name="connsiteY473" fmla="*/ 8381 h 10000"/>
                  <a:gd name="connsiteX474" fmla="*/ 3063 w 10000"/>
                  <a:gd name="connsiteY474" fmla="*/ 8372 h 10000"/>
                  <a:gd name="connsiteX475" fmla="*/ 3057 w 10000"/>
                  <a:gd name="connsiteY475" fmla="*/ 8358 h 10000"/>
                  <a:gd name="connsiteX476" fmla="*/ 3052 w 10000"/>
                  <a:gd name="connsiteY476" fmla="*/ 8345 h 10000"/>
                  <a:gd name="connsiteX477" fmla="*/ 3044 w 10000"/>
                  <a:gd name="connsiteY477" fmla="*/ 8327 h 10000"/>
                  <a:gd name="connsiteX478" fmla="*/ 3027 w 10000"/>
                  <a:gd name="connsiteY478" fmla="*/ 8304 h 10000"/>
                  <a:gd name="connsiteX479" fmla="*/ 3016 w 10000"/>
                  <a:gd name="connsiteY479" fmla="*/ 8304 h 10000"/>
                  <a:gd name="connsiteX480" fmla="*/ 3002 w 10000"/>
                  <a:gd name="connsiteY480" fmla="*/ 8304 h 10000"/>
                  <a:gd name="connsiteX481" fmla="*/ 2977 w 10000"/>
                  <a:gd name="connsiteY481" fmla="*/ 8304 h 10000"/>
                  <a:gd name="connsiteX482" fmla="*/ 2961 w 10000"/>
                  <a:gd name="connsiteY482" fmla="*/ 8300 h 10000"/>
                  <a:gd name="connsiteX483" fmla="*/ 2936 w 10000"/>
                  <a:gd name="connsiteY483" fmla="*/ 8300 h 10000"/>
                  <a:gd name="connsiteX484" fmla="*/ 2922 w 10000"/>
                  <a:gd name="connsiteY484" fmla="*/ 8313 h 10000"/>
                  <a:gd name="connsiteX485" fmla="*/ 2911 w 10000"/>
                  <a:gd name="connsiteY485" fmla="*/ 8313 h 10000"/>
                  <a:gd name="connsiteX486" fmla="*/ 2881 w 10000"/>
                  <a:gd name="connsiteY486" fmla="*/ 8304 h 10000"/>
                  <a:gd name="connsiteX487" fmla="*/ 2878 w 10000"/>
                  <a:gd name="connsiteY487" fmla="*/ 8304 h 10000"/>
                  <a:gd name="connsiteX488" fmla="*/ 2867 w 10000"/>
                  <a:gd name="connsiteY488" fmla="*/ 8313 h 10000"/>
                  <a:gd name="connsiteX489" fmla="*/ 2859 w 10000"/>
                  <a:gd name="connsiteY489" fmla="*/ 8318 h 10000"/>
                  <a:gd name="connsiteX490" fmla="*/ 2856 w 10000"/>
                  <a:gd name="connsiteY490" fmla="*/ 8327 h 10000"/>
                  <a:gd name="connsiteX491" fmla="*/ 2856 w 10000"/>
                  <a:gd name="connsiteY491" fmla="*/ 8331 h 10000"/>
                  <a:gd name="connsiteX492" fmla="*/ 2850 w 10000"/>
                  <a:gd name="connsiteY492" fmla="*/ 8340 h 10000"/>
                  <a:gd name="connsiteX493" fmla="*/ 2864 w 10000"/>
                  <a:gd name="connsiteY493" fmla="*/ 8345 h 10000"/>
                  <a:gd name="connsiteX494" fmla="*/ 2867 w 10000"/>
                  <a:gd name="connsiteY494" fmla="*/ 8354 h 10000"/>
                  <a:gd name="connsiteX495" fmla="*/ 2878 w 10000"/>
                  <a:gd name="connsiteY495" fmla="*/ 8367 h 10000"/>
                  <a:gd name="connsiteX496" fmla="*/ 2881 w 10000"/>
                  <a:gd name="connsiteY496" fmla="*/ 8385 h 10000"/>
                  <a:gd name="connsiteX497" fmla="*/ 2881 w 10000"/>
                  <a:gd name="connsiteY497" fmla="*/ 8403 h 10000"/>
                  <a:gd name="connsiteX498" fmla="*/ 2886 w 10000"/>
                  <a:gd name="connsiteY498" fmla="*/ 8417 h 10000"/>
                  <a:gd name="connsiteX499" fmla="*/ 2889 w 10000"/>
                  <a:gd name="connsiteY499" fmla="*/ 8430 h 10000"/>
                  <a:gd name="connsiteX500" fmla="*/ 2897 w 10000"/>
                  <a:gd name="connsiteY500" fmla="*/ 8444 h 10000"/>
                  <a:gd name="connsiteX501" fmla="*/ 2903 w 10000"/>
                  <a:gd name="connsiteY501" fmla="*/ 8462 h 10000"/>
                  <a:gd name="connsiteX502" fmla="*/ 2906 w 10000"/>
                  <a:gd name="connsiteY502" fmla="*/ 8484 h 10000"/>
                  <a:gd name="connsiteX503" fmla="*/ 2906 w 10000"/>
                  <a:gd name="connsiteY503" fmla="*/ 8512 h 10000"/>
                  <a:gd name="connsiteX504" fmla="*/ 2903 w 10000"/>
                  <a:gd name="connsiteY504" fmla="*/ 8539 h 10000"/>
                  <a:gd name="connsiteX505" fmla="*/ 2903 w 10000"/>
                  <a:gd name="connsiteY505" fmla="*/ 8561 h 10000"/>
                  <a:gd name="connsiteX506" fmla="*/ 2903 w 10000"/>
                  <a:gd name="connsiteY506" fmla="*/ 8575 h 10000"/>
                  <a:gd name="connsiteX507" fmla="*/ 2906 w 10000"/>
                  <a:gd name="connsiteY507" fmla="*/ 8588 h 10000"/>
                  <a:gd name="connsiteX508" fmla="*/ 2831 w 10000"/>
                  <a:gd name="connsiteY508" fmla="*/ 8683 h 10000"/>
                  <a:gd name="connsiteX509" fmla="*/ 2674 w 10000"/>
                  <a:gd name="connsiteY509" fmla="*/ 8791 h 10000"/>
                  <a:gd name="connsiteX510" fmla="*/ 2583 w 10000"/>
                  <a:gd name="connsiteY510" fmla="*/ 8805 h 10000"/>
                  <a:gd name="connsiteX511" fmla="*/ 2481 w 10000"/>
                  <a:gd name="connsiteY511" fmla="*/ 8751 h 10000"/>
                  <a:gd name="connsiteX512" fmla="*/ 2470 w 10000"/>
                  <a:gd name="connsiteY512" fmla="*/ 8751 h 10000"/>
                  <a:gd name="connsiteX513" fmla="*/ 2445 w 10000"/>
                  <a:gd name="connsiteY513" fmla="*/ 8778 h 10000"/>
                  <a:gd name="connsiteX514" fmla="*/ 2420 w 10000"/>
                  <a:gd name="connsiteY514" fmla="*/ 8800 h 10000"/>
                  <a:gd name="connsiteX515" fmla="*/ 2398 w 10000"/>
                  <a:gd name="connsiteY515" fmla="*/ 8800 h 10000"/>
                  <a:gd name="connsiteX516" fmla="*/ 2365 w 10000"/>
                  <a:gd name="connsiteY516" fmla="*/ 8845 h 10000"/>
                  <a:gd name="connsiteX517" fmla="*/ 2343 w 10000"/>
                  <a:gd name="connsiteY517" fmla="*/ 8859 h 10000"/>
                  <a:gd name="connsiteX518" fmla="*/ 2296 w 10000"/>
                  <a:gd name="connsiteY518" fmla="*/ 8890 h 10000"/>
                  <a:gd name="connsiteX519" fmla="*/ 2276 w 10000"/>
                  <a:gd name="connsiteY519" fmla="*/ 8904 h 10000"/>
                  <a:gd name="connsiteX520" fmla="*/ 2243 w 10000"/>
                  <a:gd name="connsiteY520" fmla="*/ 8922 h 10000"/>
                  <a:gd name="connsiteX521" fmla="*/ 2221 w 10000"/>
                  <a:gd name="connsiteY521" fmla="*/ 8931 h 10000"/>
                  <a:gd name="connsiteX522" fmla="*/ 2188 w 10000"/>
                  <a:gd name="connsiteY522" fmla="*/ 8949 h 10000"/>
                  <a:gd name="connsiteX523" fmla="*/ 2163 w 10000"/>
                  <a:gd name="connsiteY523" fmla="*/ 8963 h 10000"/>
                  <a:gd name="connsiteX524" fmla="*/ 2141 w 10000"/>
                  <a:gd name="connsiteY524" fmla="*/ 8985 h 10000"/>
                  <a:gd name="connsiteX525" fmla="*/ 2116 w 10000"/>
                  <a:gd name="connsiteY525" fmla="*/ 8990 h 10000"/>
                  <a:gd name="connsiteX526" fmla="*/ 2111 w 10000"/>
                  <a:gd name="connsiteY526" fmla="*/ 8999 h 10000"/>
                  <a:gd name="connsiteX527" fmla="*/ 2100 w 10000"/>
                  <a:gd name="connsiteY527" fmla="*/ 8999 h 10000"/>
                  <a:gd name="connsiteX528" fmla="*/ 2086 w 10000"/>
                  <a:gd name="connsiteY528" fmla="*/ 9003 h 10000"/>
                  <a:gd name="connsiteX529" fmla="*/ 2078 w 10000"/>
                  <a:gd name="connsiteY529" fmla="*/ 9012 h 10000"/>
                  <a:gd name="connsiteX530" fmla="*/ 2050 w 10000"/>
                  <a:gd name="connsiteY530" fmla="*/ 9026 h 10000"/>
                  <a:gd name="connsiteX531" fmla="*/ 2028 w 10000"/>
                  <a:gd name="connsiteY531" fmla="*/ 9048 h 10000"/>
                  <a:gd name="connsiteX532" fmla="*/ 2012 w 10000"/>
                  <a:gd name="connsiteY532" fmla="*/ 9062 h 10000"/>
                  <a:gd name="connsiteX533" fmla="*/ 1995 w 10000"/>
                  <a:gd name="connsiteY533" fmla="*/ 9075 h 10000"/>
                  <a:gd name="connsiteX534" fmla="*/ 1962 w 10000"/>
                  <a:gd name="connsiteY534" fmla="*/ 9080 h 10000"/>
                  <a:gd name="connsiteX535" fmla="*/ 1948 w 10000"/>
                  <a:gd name="connsiteY535" fmla="*/ 9048 h 10000"/>
                  <a:gd name="connsiteX536" fmla="*/ 1945 w 10000"/>
                  <a:gd name="connsiteY536" fmla="*/ 9039 h 10000"/>
                  <a:gd name="connsiteX537" fmla="*/ 1932 w 10000"/>
                  <a:gd name="connsiteY537" fmla="*/ 9003 h 10000"/>
                  <a:gd name="connsiteX538" fmla="*/ 1898 w 10000"/>
                  <a:gd name="connsiteY538" fmla="*/ 8935 h 10000"/>
                  <a:gd name="connsiteX539" fmla="*/ 1882 w 10000"/>
                  <a:gd name="connsiteY539" fmla="*/ 8895 h 10000"/>
                  <a:gd name="connsiteX540" fmla="*/ 1865 w 10000"/>
                  <a:gd name="connsiteY540" fmla="*/ 8845 h 10000"/>
                  <a:gd name="connsiteX541" fmla="*/ 1865 w 10000"/>
                  <a:gd name="connsiteY541" fmla="*/ 8832 h 10000"/>
                  <a:gd name="connsiteX542" fmla="*/ 1857 w 10000"/>
                  <a:gd name="connsiteY542" fmla="*/ 8827 h 10000"/>
                  <a:gd name="connsiteX543" fmla="*/ 1841 w 10000"/>
                  <a:gd name="connsiteY543" fmla="*/ 8773 h 10000"/>
                  <a:gd name="connsiteX544" fmla="*/ 1827 w 10000"/>
                  <a:gd name="connsiteY544" fmla="*/ 8733 h 10000"/>
                  <a:gd name="connsiteX545" fmla="*/ 1843 w 10000"/>
                  <a:gd name="connsiteY545" fmla="*/ 8710 h 10000"/>
                  <a:gd name="connsiteX546" fmla="*/ 1857 w 10000"/>
                  <a:gd name="connsiteY546" fmla="*/ 8687 h 10000"/>
                  <a:gd name="connsiteX547" fmla="*/ 1868 w 10000"/>
                  <a:gd name="connsiteY547" fmla="*/ 8669 h 10000"/>
                  <a:gd name="connsiteX548" fmla="*/ 1885 w 10000"/>
                  <a:gd name="connsiteY548" fmla="*/ 8647 h 10000"/>
                  <a:gd name="connsiteX549" fmla="*/ 1909 w 10000"/>
                  <a:gd name="connsiteY549" fmla="*/ 8606 h 10000"/>
                  <a:gd name="connsiteX550" fmla="*/ 1923 w 10000"/>
                  <a:gd name="connsiteY550" fmla="*/ 8588 h 10000"/>
                  <a:gd name="connsiteX551" fmla="*/ 1937 w 10000"/>
                  <a:gd name="connsiteY551" fmla="*/ 8561 h 10000"/>
                  <a:gd name="connsiteX552" fmla="*/ 1923 w 10000"/>
                  <a:gd name="connsiteY552" fmla="*/ 8530 h 10000"/>
                  <a:gd name="connsiteX553" fmla="*/ 1901 w 10000"/>
                  <a:gd name="connsiteY553" fmla="*/ 8462 h 10000"/>
                  <a:gd name="connsiteX554" fmla="*/ 1890 w 10000"/>
                  <a:gd name="connsiteY554" fmla="*/ 8430 h 10000"/>
                  <a:gd name="connsiteX555" fmla="*/ 1885 w 10000"/>
                  <a:gd name="connsiteY555" fmla="*/ 8408 h 10000"/>
                  <a:gd name="connsiteX556" fmla="*/ 1865 w 10000"/>
                  <a:gd name="connsiteY556" fmla="*/ 8367 h 10000"/>
                  <a:gd name="connsiteX557" fmla="*/ 1849 w 10000"/>
                  <a:gd name="connsiteY557" fmla="*/ 8318 h 10000"/>
                  <a:gd name="connsiteX558" fmla="*/ 1841 w 10000"/>
                  <a:gd name="connsiteY558" fmla="*/ 8304 h 10000"/>
                  <a:gd name="connsiteX559" fmla="*/ 1835 w 10000"/>
                  <a:gd name="connsiteY559" fmla="*/ 8300 h 10000"/>
                  <a:gd name="connsiteX560" fmla="*/ 1818 w 10000"/>
                  <a:gd name="connsiteY560" fmla="*/ 8290 h 10000"/>
                  <a:gd name="connsiteX561" fmla="*/ 1785 w 10000"/>
                  <a:gd name="connsiteY561" fmla="*/ 8300 h 10000"/>
                  <a:gd name="connsiteX562" fmla="*/ 1763 w 10000"/>
                  <a:gd name="connsiteY562" fmla="*/ 8300 h 10000"/>
                  <a:gd name="connsiteX563" fmla="*/ 1747 w 10000"/>
                  <a:gd name="connsiteY563" fmla="*/ 8313 h 10000"/>
                  <a:gd name="connsiteX564" fmla="*/ 1744 w 10000"/>
                  <a:gd name="connsiteY564" fmla="*/ 8304 h 10000"/>
                  <a:gd name="connsiteX565" fmla="*/ 1730 w 10000"/>
                  <a:gd name="connsiteY565" fmla="*/ 8313 h 10000"/>
                  <a:gd name="connsiteX566" fmla="*/ 1708 w 10000"/>
                  <a:gd name="connsiteY566" fmla="*/ 8327 h 10000"/>
                  <a:gd name="connsiteX567" fmla="*/ 1675 w 10000"/>
                  <a:gd name="connsiteY567" fmla="*/ 8331 h 10000"/>
                  <a:gd name="connsiteX568" fmla="*/ 1658 w 10000"/>
                  <a:gd name="connsiteY568" fmla="*/ 8345 h 10000"/>
                  <a:gd name="connsiteX569" fmla="*/ 1628 w 10000"/>
                  <a:gd name="connsiteY569" fmla="*/ 8367 h 10000"/>
                  <a:gd name="connsiteX570" fmla="*/ 1620 w 10000"/>
                  <a:gd name="connsiteY570" fmla="*/ 8372 h 10000"/>
                  <a:gd name="connsiteX571" fmla="*/ 1584 w 10000"/>
                  <a:gd name="connsiteY571" fmla="*/ 8394 h 10000"/>
                  <a:gd name="connsiteX572" fmla="*/ 1554 w 10000"/>
                  <a:gd name="connsiteY572" fmla="*/ 8417 h 10000"/>
                  <a:gd name="connsiteX573" fmla="*/ 1529 w 10000"/>
                  <a:gd name="connsiteY573" fmla="*/ 8417 h 10000"/>
                  <a:gd name="connsiteX574" fmla="*/ 1515 w 10000"/>
                  <a:gd name="connsiteY574" fmla="*/ 8408 h 10000"/>
                  <a:gd name="connsiteX575" fmla="*/ 1507 w 10000"/>
                  <a:gd name="connsiteY575" fmla="*/ 8394 h 10000"/>
                  <a:gd name="connsiteX576" fmla="*/ 1479 w 10000"/>
                  <a:gd name="connsiteY576" fmla="*/ 8367 h 10000"/>
                  <a:gd name="connsiteX577" fmla="*/ 1457 w 10000"/>
                  <a:gd name="connsiteY577" fmla="*/ 8385 h 10000"/>
                  <a:gd name="connsiteX578" fmla="*/ 1432 w 10000"/>
                  <a:gd name="connsiteY578" fmla="*/ 8385 h 10000"/>
                  <a:gd name="connsiteX579" fmla="*/ 1418 w 10000"/>
                  <a:gd name="connsiteY579" fmla="*/ 8372 h 10000"/>
                  <a:gd name="connsiteX580" fmla="*/ 1399 w 10000"/>
                  <a:gd name="connsiteY580" fmla="*/ 8358 h 10000"/>
                  <a:gd name="connsiteX581" fmla="*/ 1369 w 10000"/>
                  <a:gd name="connsiteY581" fmla="*/ 8340 h 10000"/>
                  <a:gd name="connsiteX582" fmla="*/ 1355 w 10000"/>
                  <a:gd name="connsiteY582" fmla="*/ 8327 h 10000"/>
                  <a:gd name="connsiteX583" fmla="*/ 1347 w 10000"/>
                  <a:gd name="connsiteY583" fmla="*/ 8318 h 10000"/>
                  <a:gd name="connsiteX584" fmla="*/ 1330 w 10000"/>
                  <a:gd name="connsiteY584" fmla="*/ 8304 h 10000"/>
                  <a:gd name="connsiteX585" fmla="*/ 1319 w 10000"/>
                  <a:gd name="connsiteY585" fmla="*/ 8290 h 10000"/>
                  <a:gd name="connsiteX586" fmla="*/ 1297 w 10000"/>
                  <a:gd name="connsiteY586" fmla="*/ 8272 h 10000"/>
                  <a:gd name="connsiteX587" fmla="*/ 1289 w 10000"/>
                  <a:gd name="connsiteY587" fmla="*/ 8263 h 10000"/>
                  <a:gd name="connsiteX588" fmla="*/ 1280 w 10000"/>
                  <a:gd name="connsiteY588" fmla="*/ 8250 h 10000"/>
                  <a:gd name="connsiteX589" fmla="*/ 1264 w 10000"/>
                  <a:gd name="connsiteY589" fmla="*/ 8236 h 10000"/>
                  <a:gd name="connsiteX590" fmla="*/ 1256 w 10000"/>
                  <a:gd name="connsiteY590" fmla="*/ 8232 h 10000"/>
                  <a:gd name="connsiteX591" fmla="*/ 1247 w 10000"/>
                  <a:gd name="connsiteY591" fmla="*/ 8223 h 10000"/>
                  <a:gd name="connsiteX592" fmla="*/ 1233 w 10000"/>
                  <a:gd name="connsiteY592" fmla="*/ 8209 h 10000"/>
                  <a:gd name="connsiteX593" fmla="*/ 1222 w 10000"/>
                  <a:gd name="connsiteY593" fmla="*/ 8200 h 10000"/>
                  <a:gd name="connsiteX594" fmla="*/ 1206 w 10000"/>
                  <a:gd name="connsiteY594" fmla="*/ 8196 h 10000"/>
                  <a:gd name="connsiteX595" fmla="*/ 1192 w 10000"/>
                  <a:gd name="connsiteY595" fmla="*/ 8196 h 10000"/>
                  <a:gd name="connsiteX596" fmla="*/ 1167 w 10000"/>
                  <a:gd name="connsiteY596" fmla="*/ 8200 h 10000"/>
                  <a:gd name="connsiteX597" fmla="*/ 1137 w 10000"/>
                  <a:gd name="connsiteY597" fmla="*/ 8223 h 10000"/>
                  <a:gd name="connsiteX598" fmla="*/ 1126 w 10000"/>
                  <a:gd name="connsiteY598" fmla="*/ 8232 h 10000"/>
                  <a:gd name="connsiteX599" fmla="*/ 1109 w 10000"/>
                  <a:gd name="connsiteY599" fmla="*/ 8232 h 10000"/>
                  <a:gd name="connsiteX600" fmla="*/ 1087 w 10000"/>
                  <a:gd name="connsiteY600" fmla="*/ 8236 h 10000"/>
                  <a:gd name="connsiteX601" fmla="*/ 1071 w 10000"/>
                  <a:gd name="connsiteY601" fmla="*/ 8232 h 10000"/>
                  <a:gd name="connsiteX602" fmla="*/ 1071 w 10000"/>
                  <a:gd name="connsiteY602" fmla="*/ 8214 h 10000"/>
                  <a:gd name="connsiteX603" fmla="*/ 1062 w 10000"/>
                  <a:gd name="connsiteY603" fmla="*/ 8196 h 10000"/>
                  <a:gd name="connsiteX604" fmla="*/ 1057 w 10000"/>
                  <a:gd name="connsiteY604" fmla="*/ 8173 h 10000"/>
                  <a:gd name="connsiteX605" fmla="*/ 1049 w 10000"/>
                  <a:gd name="connsiteY605" fmla="*/ 8128 h 10000"/>
                  <a:gd name="connsiteX606" fmla="*/ 1040 w 10000"/>
                  <a:gd name="connsiteY606" fmla="*/ 8101 h 10000"/>
                  <a:gd name="connsiteX607" fmla="*/ 1040 w 10000"/>
                  <a:gd name="connsiteY607" fmla="*/ 8088 h 10000"/>
                  <a:gd name="connsiteX608" fmla="*/ 1032 w 10000"/>
                  <a:gd name="connsiteY608" fmla="*/ 8065 h 10000"/>
                  <a:gd name="connsiteX609" fmla="*/ 1024 w 10000"/>
                  <a:gd name="connsiteY609" fmla="*/ 7997 h 10000"/>
                  <a:gd name="connsiteX610" fmla="*/ 1024 w 10000"/>
                  <a:gd name="connsiteY610" fmla="*/ 7970 h 10000"/>
                  <a:gd name="connsiteX611" fmla="*/ 1015 w 10000"/>
                  <a:gd name="connsiteY611" fmla="*/ 7930 h 10000"/>
                  <a:gd name="connsiteX612" fmla="*/ 1013 w 10000"/>
                  <a:gd name="connsiteY612" fmla="*/ 7885 h 10000"/>
                  <a:gd name="connsiteX613" fmla="*/ 1004 w 10000"/>
                  <a:gd name="connsiteY613" fmla="*/ 7866 h 10000"/>
                  <a:gd name="connsiteX614" fmla="*/ 853 w 10000"/>
                  <a:gd name="connsiteY614" fmla="*/ 7948 h 10000"/>
                  <a:gd name="connsiteX615" fmla="*/ 811 w 10000"/>
                  <a:gd name="connsiteY615" fmla="*/ 7844 h 10000"/>
                  <a:gd name="connsiteX616" fmla="*/ 811 w 10000"/>
                  <a:gd name="connsiteY616" fmla="*/ 7799 h 10000"/>
                  <a:gd name="connsiteX617" fmla="*/ 814 w 10000"/>
                  <a:gd name="connsiteY617" fmla="*/ 7736 h 10000"/>
                  <a:gd name="connsiteX618" fmla="*/ 740 w 10000"/>
                  <a:gd name="connsiteY618" fmla="*/ 7578 h 10000"/>
                  <a:gd name="connsiteX619" fmla="*/ 571 w 10000"/>
                  <a:gd name="connsiteY619" fmla="*/ 7447 h 10000"/>
                  <a:gd name="connsiteX620" fmla="*/ 530 w 10000"/>
                  <a:gd name="connsiteY620" fmla="*/ 7772 h 10000"/>
                  <a:gd name="connsiteX621" fmla="*/ 502 w 10000"/>
                  <a:gd name="connsiteY621" fmla="*/ 7763 h 10000"/>
                  <a:gd name="connsiteX622" fmla="*/ 491 w 10000"/>
                  <a:gd name="connsiteY622" fmla="*/ 7826 h 10000"/>
                  <a:gd name="connsiteX623" fmla="*/ 483 w 10000"/>
                  <a:gd name="connsiteY623" fmla="*/ 7830 h 10000"/>
                  <a:gd name="connsiteX624" fmla="*/ 469 w 10000"/>
                  <a:gd name="connsiteY624" fmla="*/ 7839 h 10000"/>
                  <a:gd name="connsiteX625" fmla="*/ 453 w 10000"/>
                  <a:gd name="connsiteY625" fmla="*/ 7830 h 10000"/>
                  <a:gd name="connsiteX626" fmla="*/ 442 w 10000"/>
                  <a:gd name="connsiteY626" fmla="*/ 7826 h 10000"/>
                  <a:gd name="connsiteX627" fmla="*/ 425 w 10000"/>
                  <a:gd name="connsiteY627" fmla="*/ 7826 h 10000"/>
                  <a:gd name="connsiteX628" fmla="*/ 403 w 10000"/>
                  <a:gd name="connsiteY628" fmla="*/ 7826 h 10000"/>
                  <a:gd name="connsiteX629" fmla="*/ 378 w 10000"/>
                  <a:gd name="connsiteY629" fmla="*/ 7817 h 10000"/>
                  <a:gd name="connsiteX630" fmla="*/ 356 w 10000"/>
                  <a:gd name="connsiteY630" fmla="*/ 7817 h 10000"/>
                  <a:gd name="connsiteX631" fmla="*/ 331 w 10000"/>
                  <a:gd name="connsiteY631" fmla="*/ 7817 h 10000"/>
                  <a:gd name="connsiteX632" fmla="*/ 315 w 10000"/>
                  <a:gd name="connsiteY632" fmla="*/ 7830 h 10000"/>
                  <a:gd name="connsiteX633" fmla="*/ 290 w 10000"/>
                  <a:gd name="connsiteY633" fmla="*/ 7853 h 10000"/>
                  <a:gd name="connsiteX634" fmla="*/ 248 w 10000"/>
                  <a:gd name="connsiteY634" fmla="*/ 7659 h 10000"/>
                  <a:gd name="connsiteX635" fmla="*/ 298 w 10000"/>
                  <a:gd name="connsiteY635" fmla="*/ 7379 h 10000"/>
                  <a:gd name="connsiteX636" fmla="*/ 290 w 10000"/>
                  <a:gd name="connsiteY636" fmla="*/ 7312 h 10000"/>
                  <a:gd name="connsiteX637" fmla="*/ 284 w 10000"/>
                  <a:gd name="connsiteY637" fmla="*/ 7253 h 10000"/>
                  <a:gd name="connsiteX638" fmla="*/ 301 w 10000"/>
                  <a:gd name="connsiteY638" fmla="*/ 7226 h 10000"/>
                  <a:gd name="connsiteX639" fmla="*/ 315 w 10000"/>
                  <a:gd name="connsiteY639" fmla="*/ 7199 h 10000"/>
                  <a:gd name="connsiteX640" fmla="*/ 323 w 10000"/>
                  <a:gd name="connsiteY640" fmla="*/ 7158 h 10000"/>
                  <a:gd name="connsiteX641" fmla="*/ 317 w 10000"/>
                  <a:gd name="connsiteY641" fmla="*/ 7140 h 10000"/>
                  <a:gd name="connsiteX642" fmla="*/ 168 w 10000"/>
                  <a:gd name="connsiteY642" fmla="*/ 6892 h 10000"/>
                  <a:gd name="connsiteX643" fmla="*/ 80 w 10000"/>
                  <a:gd name="connsiteY643" fmla="*/ 6802 h 10000"/>
                  <a:gd name="connsiteX644" fmla="*/ 143 w 10000"/>
                  <a:gd name="connsiteY644" fmla="*/ 6707 h 10000"/>
                  <a:gd name="connsiteX645" fmla="*/ 63 w 10000"/>
                  <a:gd name="connsiteY645" fmla="*/ 6549 h 10000"/>
                  <a:gd name="connsiteX646" fmla="*/ 41 w 10000"/>
                  <a:gd name="connsiteY646" fmla="*/ 6500 h 10000"/>
                  <a:gd name="connsiteX647" fmla="*/ 201 w 10000"/>
                  <a:gd name="connsiteY647" fmla="*/ 6274 h 10000"/>
                  <a:gd name="connsiteX648" fmla="*/ 143 w 10000"/>
                  <a:gd name="connsiteY648" fmla="*/ 6184 h 10000"/>
                  <a:gd name="connsiteX649" fmla="*/ 152 w 10000"/>
                  <a:gd name="connsiteY649" fmla="*/ 6148 h 10000"/>
                  <a:gd name="connsiteX650" fmla="*/ 163 w 10000"/>
                  <a:gd name="connsiteY650" fmla="*/ 6107 h 10000"/>
                  <a:gd name="connsiteX651" fmla="*/ 229 w 10000"/>
                  <a:gd name="connsiteY651" fmla="*/ 5895 h 10000"/>
                  <a:gd name="connsiteX652" fmla="*/ 251 w 10000"/>
                  <a:gd name="connsiteY652" fmla="*/ 5805 h 10000"/>
                  <a:gd name="connsiteX653" fmla="*/ 251 w 10000"/>
                  <a:gd name="connsiteY653" fmla="*/ 5778 h 10000"/>
                  <a:gd name="connsiteX654" fmla="*/ 248 w 10000"/>
                  <a:gd name="connsiteY654" fmla="*/ 5733 h 10000"/>
                  <a:gd name="connsiteX655" fmla="*/ 212 w 10000"/>
                  <a:gd name="connsiteY655" fmla="*/ 5602 h 10000"/>
                  <a:gd name="connsiteX656" fmla="*/ 177 w 10000"/>
                  <a:gd name="connsiteY656" fmla="*/ 5521 h 10000"/>
                  <a:gd name="connsiteX657" fmla="*/ 33 w 10000"/>
                  <a:gd name="connsiteY657" fmla="*/ 5503 h 10000"/>
                  <a:gd name="connsiteX658" fmla="*/ 0 w 10000"/>
                  <a:gd name="connsiteY658" fmla="*/ 5219 h 10000"/>
                  <a:gd name="connsiteX659" fmla="*/ 188 w 10000"/>
                  <a:gd name="connsiteY659" fmla="*/ 5219 h 10000"/>
                  <a:gd name="connsiteX660" fmla="*/ 201 w 10000"/>
                  <a:gd name="connsiteY660" fmla="*/ 5210 h 10000"/>
                  <a:gd name="connsiteX661" fmla="*/ 251 w 10000"/>
                  <a:gd name="connsiteY661" fmla="*/ 5169 h 10000"/>
                  <a:gd name="connsiteX662" fmla="*/ 444 w 10000"/>
                  <a:gd name="connsiteY662" fmla="*/ 4984 h 10000"/>
                  <a:gd name="connsiteX663" fmla="*/ 510 w 10000"/>
                  <a:gd name="connsiteY663" fmla="*/ 4723 h 10000"/>
                  <a:gd name="connsiteX664" fmla="*/ 574 w 10000"/>
                  <a:gd name="connsiteY664" fmla="*/ 4272 h 10000"/>
                  <a:gd name="connsiteX665" fmla="*/ 723 w 10000"/>
                  <a:gd name="connsiteY665" fmla="*/ 4078 h 10000"/>
                  <a:gd name="connsiteX666" fmla="*/ 723 w 10000"/>
                  <a:gd name="connsiteY666" fmla="*/ 4023 h 10000"/>
                  <a:gd name="connsiteX667" fmla="*/ 723 w 10000"/>
                  <a:gd name="connsiteY667" fmla="*/ 3983 h 10000"/>
                  <a:gd name="connsiteX668" fmla="*/ 723 w 10000"/>
                  <a:gd name="connsiteY668" fmla="*/ 3771 h 10000"/>
                  <a:gd name="connsiteX669" fmla="*/ 731 w 10000"/>
                  <a:gd name="connsiteY669" fmla="*/ 3442 h 10000"/>
                  <a:gd name="connsiteX670" fmla="*/ 806 w 10000"/>
                  <a:gd name="connsiteY670" fmla="*/ 3392 h 10000"/>
                  <a:gd name="connsiteX671" fmla="*/ 988 w 10000"/>
                  <a:gd name="connsiteY671" fmla="*/ 3712 h 10000"/>
                  <a:gd name="connsiteX672" fmla="*/ 1013 w 10000"/>
                  <a:gd name="connsiteY672" fmla="*/ 3699 h 10000"/>
                  <a:gd name="connsiteX673" fmla="*/ 1120 w 10000"/>
                  <a:gd name="connsiteY673" fmla="*/ 3631 h 10000"/>
                  <a:gd name="connsiteX674" fmla="*/ 1206 w 10000"/>
                  <a:gd name="connsiteY674" fmla="*/ 3627 h 10000"/>
                  <a:gd name="connsiteX675" fmla="*/ 1264 w 10000"/>
                  <a:gd name="connsiteY675" fmla="*/ 3599 h 10000"/>
                  <a:gd name="connsiteX676" fmla="*/ 1322 w 10000"/>
                  <a:gd name="connsiteY676" fmla="*/ 3627 h 10000"/>
                  <a:gd name="connsiteX677" fmla="*/ 1327 w 10000"/>
                  <a:gd name="connsiteY677" fmla="*/ 3645 h 10000"/>
                  <a:gd name="connsiteX678" fmla="*/ 1344 w 10000"/>
                  <a:gd name="connsiteY678" fmla="*/ 3739 h 10000"/>
                  <a:gd name="connsiteX679" fmla="*/ 1344 w 10000"/>
                  <a:gd name="connsiteY679" fmla="*/ 3775 h 10000"/>
                  <a:gd name="connsiteX680" fmla="*/ 1338 w 10000"/>
                  <a:gd name="connsiteY680" fmla="*/ 3784 h 10000"/>
                  <a:gd name="connsiteX681" fmla="*/ 1338 w 10000"/>
                  <a:gd name="connsiteY681" fmla="*/ 3829 h 10000"/>
                  <a:gd name="connsiteX682" fmla="*/ 1352 w 10000"/>
                  <a:gd name="connsiteY682" fmla="*/ 3852 h 10000"/>
                  <a:gd name="connsiteX683" fmla="*/ 1407 w 10000"/>
                  <a:gd name="connsiteY683" fmla="*/ 3866 h 10000"/>
                  <a:gd name="connsiteX684" fmla="*/ 1440 w 10000"/>
                  <a:gd name="connsiteY684" fmla="*/ 3870 h 10000"/>
                  <a:gd name="connsiteX685" fmla="*/ 1600 w 10000"/>
                  <a:gd name="connsiteY685" fmla="*/ 3857 h 10000"/>
                  <a:gd name="connsiteX686" fmla="*/ 1664 w 10000"/>
                  <a:gd name="connsiteY686" fmla="*/ 3911 h 10000"/>
                  <a:gd name="connsiteX687" fmla="*/ 1700 w 10000"/>
                  <a:gd name="connsiteY687" fmla="*/ 3933 h 10000"/>
                  <a:gd name="connsiteX688" fmla="*/ 1752 w 10000"/>
                  <a:gd name="connsiteY688" fmla="*/ 3947 h 10000"/>
                  <a:gd name="connsiteX689" fmla="*/ 1777 w 10000"/>
                  <a:gd name="connsiteY689" fmla="*/ 3947 h 10000"/>
                  <a:gd name="connsiteX690" fmla="*/ 1813 w 10000"/>
                  <a:gd name="connsiteY690" fmla="*/ 3929 h 10000"/>
                  <a:gd name="connsiteX691" fmla="*/ 1841 w 10000"/>
                  <a:gd name="connsiteY691" fmla="*/ 3933 h 10000"/>
                  <a:gd name="connsiteX692" fmla="*/ 1882 w 10000"/>
                  <a:gd name="connsiteY692" fmla="*/ 3969 h 10000"/>
                  <a:gd name="connsiteX693" fmla="*/ 1940 w 10000"/>
                  <a:gd name="connsiteY693" fmla="*/ 3933 h 10000"/>
                  <a:gd name="connsiteX694" fmla="*/ 1956 w 10000"/>
                  <a:gd name="connsiteY694" fmla="*/ 3920 h 10000"/>
                  <a:gd name="connsiteX695" fmla="*/ 1981 w 10000"/>
                  <a:gd name="connsiteY695" fmla="*/ 3929 h 10000"/>
                  <a:gd name="connsiteX696" fmla="*/ 2058 w 10000"/>
                  <a:gd name="connsiteY696" fmla="*/ 3974 h 10000"/>
                  <a:gd name="connsiteX697" fmla="*/ 2163 w 10000"/>
                  <a:gd name="connsiteY697" fmla="*/ 4051 h 10000"/>
                  <a:gd name="connsiteX698" fmla="*/ 2174 w 10000"/>
                  <a:gd name="connsiteY698" fmla="*/ 4055 h 10000"/>
                  <a:gd name="connsiteX699" fmla="*/ 2183 w 10000"/>
                  <a:gd name="connsiteY699" fmla="*/ 4064 h 10000"/>
                  <a:gd name="connsiteX700" fmla="*/ 2183 w 10000"/>
                  <a:gd name="connsiteY700" fmla="*/ 3581 h 10000"/>
                  <a:gd name="connsiteX701" fmla="*/ 2183 w 10000"/>
                  <a:gd name="connsiteY701" fmla="*/ 3527 h 10000"/>
                  <a:gd name="connsiteX702" fmla="*/ 2180 w 10000"/>
                  <a:gd name="connsiteY702" fmla="*/ 3460 h 10000"/>
                  <a:gd name="connsiteX703" fmla="*/ 2365 w 10000"/>
                  <a:gd name="connsiteY703" fmla="*/ 3455 h 10000"/>
                  <a:gd name="connsiteX704" fmla="*/ 2448 w 10000"/>
                  <a:gd name="connsiteY704" fmla="*/ 3446 h 10000"/>
                  <a:gd name="connsiteX705" fmla="*/ 2494 w 10000"/>
                  <a:gd name="connsiteY705" fmla="*/ 3554 h 10000"/>
                  <a:gd name="connsiteX706" fmla="*/ 2525 w 10000"/>
                  <a:gd name="connsiteY706" fmla="*/ 3613 h 10000"/>
                  <a:gd name="connsiteX707" fmla="*/ 2550 w 10000"/>
                  <a:gd name="connsiteY707" fmla="*/ 3618 h 10000"/>
                  <a:gd name="connsiteX708" fmla="*/ 2630 w 10000"/>
                  <a:gd name="connsiteY708" fmla="*/ 3640 h 10000"/>
                  <a:gd name="connsiteX709" fmla="*/ 2663 w 10000"/>
                  <a:gd name="connsiteY709" fmla="*/ 3667 h 10000"/>
                  <a:gd name="connsiteX710" fmla="*/ 2704 w 10000"/>
                  <a:gd name="connsiteY710" fmla="*/ 3726 h 10000"/>
                  <a:gd name="connsiteX711" fmla="*/ 2762 w 10000"/>
                  <a:gd name="connsiteY711" fmla="*/ 3802 h 10000"/>
                  <a:gd name="connsiteX712" fmla="*/ 2784 w 10000"/>
                  <a:gd name="connsiteY712" fmla="*/ 3829 h 10000"/>
                  <a:gd name="connsiteX713" fmla="*/ 2815 w 10000"/>
                  <a:gd name="connsiteY713" fmla="*/ 3879 h 10000"/>
                  <a:gd name="connsiteX714" fmla="*/ 2859 w 10000"/>
                  <a:gd name="connsiteY714" fmla="*/ 3748 h 10000"/>
                  <a:gd name="connsiteX715" fmla="*/ 2856 w 10000"/>
                  <a:gd name="connsiteY715" fmla="*/ 3726 h 10000"/>
                  <a:gd name="connsiteX716" fmla="*/ 2848 w 10000"/>
                  <a:gd name="connsiteY716" fmla="*/ 3712 h 10000"/>
                  <a:gd name="connsiteX717" fmla="*/ 2848 w 10000"/>
                  <a:gd name="connsiteY717" fmla="*/ 3685 h 10000"/>
                  <a:gd name="connsiteX718" fmla="*/ 2873 w 10000"/>
                  <a:gd name="connsiteY718" fmla="*/ 3613 h 10000"/>
                  <a:gd name="connsiteX719" fmla="*/ 2886 w 10000"/>
                  <a:gd name="connsiteY719" fmla="*/ 3604 h 10000"/>
                  <a:gd name="connsiteX720" fmla="*/ 2922 w 10000"/>
                  <a:gd name="connsiteY720" fmla="*/ 3654 h 10000"/>
                  <a:gd name="connsiteX721" fmla="*/ 2947 w 10000"/>
                  <a:gd name="connsiteY721" fmla="*/ 3654 h 10000"/>
                  <a:gd name="connsiteX722" fmla="*/ 2953 w 10000"/>
                  <a:gd name="connsiteY722" fmla="*/ 3613 h 10000"/>
                  <a:gd name="connsiteX723" fmla="*/ 2975 w 10000"/>
                  <a:gd name="connsiteY723" fmla="*/ 3581 h 10000"/>
                  <a:gd name="connsiteX724" fmla="*/ 2975 w 10000"/>
                  <a:gd name="connsiteY724" fmla="*/ 3523 h 10000"/>
                  <a:gd name="connsiteX725" fmla="*/ 3024 w 10000"/>
                  <a:gd name="connsiteY725" fmla="*/ 3406 h 10000"/>
                  <a:gd name="connsiteX726" fmla="*/ 3027 w 10000"/>
                  <a:gd name="connsiteY726" fmla="*/ 3383 h 10000"/>
                  <a:gd name="connsiteX727" fmla="*/ 3027 w 10000"/>
                  <a:gd name="connsiteY727" fmla="*/ 3342 h 10000"/>
                  <a:gd name="connsiteX728" fmla="*/ 3019 w 10000"/>
                  <a:gd name="connsiteY728" fmla="*/ 3315 h 10000"/>
                  <a:gd name="connsiteX729" fmla="*/ 3002 w 10000"/>
                  <a:gd name="connsiteY729" fmla="*/ 3302 h 10000"/>
                  <a:gd name="connsiteX730" fmla="*/ 2977 w 10000"/>
                  <a:gd name="connsiteY730" fmla="*/ 3302 h 10000"/>
                  <a:gd name="connsiteX731" fmla="*/ 2969 w 10000"/>
                  <a:gd name="connsiteY731" fmla="*/ 3297 h 10000"/>
                  <a:gd name="connsiteX732" fmla="*/ 2966 w 10000"/>
                  <a:gd name="connsiteY732" fmla="*/ 3166 h 10000"/>
                  <a:gd name="connsiteX733" fmla="*/ 2966 w 10000"/>
                  <a:gd name="connsiteY733" fmla="*/ 3144 h 10000"/>
                  <a:gd name="connsiteX734" fmla="*/ 2969 w 10000"/>
                  <a:gd name="connsiteY734" fmla="*/ 3139 h 10000"/>
                  <a:gd name="connsiteX735" fmla="*/ 3129 w 10000"/>
                  <a:gd name="connsiteY735" fmla="*/ 3130 h 10000"/>
                  <a:gd name="connsiteX736" fmla="*/ 3140 w 10000"/>
                  <a:gd name="connsiteY736" fmla="*/ 3081 h 10000"/>
                  <a:gd name="connsiteX737" fmla="*/ 3148 w 10000"/>
                  <a:gd name="connsiteY737" fmla="*/ 3009 h 10000"/>
                  <a:gd name="connsiteX738" fmla="*/ 3159 w 10000"/>
                  <a:gd name="connsiteY738" fmla="*/ 2995 h 10000"/>
                  <a:gd name="connsiteX739" fmla="*/ 3187 w 10000"/>
                  <a:gd name="connsiteY739" fmla="*/ 2995 h 10000"/>
                  <a:gd name="connsiteX740" fmla="*/ 3212 w 10000"/>
                  <a:gd name="connsiteY740" fmla="*/ 3013 h 10000"/>
                  <a:gd name="connsiteX741" fmla="*/ 3217 w 10000"/>
                  <a:gd name="connsiteY741" fmla="*/ 3000 h 10000"/>
                  <a:gd name="connsiteX742" fmla="*/ 3226 w 10000"/>
                  <a:gd name="connsiteY742" fmla="*/ 2972 h 10000"/>
                  <a:gd name="connsiteX743" fmla="*/ 3353 w 10000"/>
                  <a:gd name="connsiteY743" fmla="*/ 2968 h 10000"/>
                  <a:gd name="connsiteX744" fmla="*/ 3369 w 10000"/>
                  <a:gd name="connsiteY744" fmla="*/ 2864 h 10000"/>
                  <a:gd name="connsiteX745" fmla="*/ 3377 w 10000"/>
                  <a:gd name="connsiteY745" fmla="*/ 2842 h 10000"/>
                  <a:gd name="connsiteX746" fmla="*/ 3405 w 10000"/>
                  <a:gd name="connsiteY746" fmla="*/ 2828 h 10000"/>
                  <a:gd name="connsiteX747" fmla="*/ 3413 w 10000"/>
                  <a:gd name="connsiteY747" fmla="*/ 2815 h 10000"/>
                  <a:gd name="connsiteX748" fmla="*/ 3444 w 10000"/>
                  <a:gd name="connsiteY748" fmla="*/ 2697 h 10000"/>
                  <a:gd name="connsiteX749" fmla="*/ 3441 w 10000"/>
                  <a:gd name="connsiteY749" fmla="*/ 2670 h 10000"/>
                  <a:gd name="connsiteX750" fmla="*/ 3458 w 10000"/>
                  <a:gd name="connsiteY750" fmla="*/ 2652 h 10000"/>
                  <a:gd name="connsiteX751" fmla="*/ 3466 w 10000"/>
                  <a:gd name="connsiteY751" fmla="*/ 2630 h 10000"/>
                  <a:gd name="connsiteX752" fmla="*/ 3524 w 10000"/>
                  <a:gd name="connsiteY752" fmla="*/ 2553 h 10000"/>
                  <a:gd name="connsiteX753" fmla="*/ 3546 w 10000"/>
                  <a:gd name="connsiteY753" fmla="*/ 2589 h 10000"/>
                  <a:gd name="connsiteX754" fmla="*/ 3562 w 10000"/>
                  <a:gd name="connsiteY754" fmla="*/ 2603 h 10000"/>
                  <a:gd name="connsiteX755" fmla="*/ 3571 w 10000"/>
                  <a:gd name="connsiteY755" fmla="*/ 2607 h 10000"/>
                  <a:gd name="connsiteX756" fmla="*/ 3579 w 10000"/>
                  <a:gd name="connsiteY756" fmla="*/ 2603 h 10000"/>
                  <a:gd name="connsiteX757" fmla="*/ 3582 w 10000"/>
                  <a:gd name="connsiteY757" fmla="*/ 2594 h 10000"/>
                  <a:gd name="connsiteX758" fmla="*/ 3595 w 10000"/>
                  <a:gd name="connsiteY758" fmla="*/ 2553 h 10000"/>
                  <a:gd name="connsiteX759" fmla="*/ 3604 w 10000"/>
                  <a:gd name="connsiteY759" fmla="*/ 2508 h 10000"/>
                  <a:gd name="connsiteX760" fmla="*/ 3607 w 10000"/>
                  <a:gd name="connsiteY760" fmla="*/ 2485 h 10000"/>
                  <a:gd name="connsiteX761" fmla="*/ 3651 w 10000"/>
                  <a:gd name="connsiteY761" fmla="*/ 2463 h 10000"/>
                  <a:gd name="connsiteX762" fmla="*/ 3667 w 10000"/>
                  <a:gd name="connsiteY762" fmla="*/ 2445 h 10000"/>
                  <a:gd name="connsiteX763" fmla="*/ 3678 w 10000"/>
                  <a:gd name="connsiteY763" fmla="*/ 2431 h 10000"/>
                  <a:gd name="connsiteX764" fmla="*/ 3692 w 10000"/>
                  <a:gd name="connsiteY764" fmla="*/ 2431 h 10000"/>
                  <a:gd name="connsiteX765" fmla="*/ 3717 w 10000"/>
                  <a:gd name="connsiteY765" fmla="*/ 2445 h 10000"/>
                  <a:gd name="connsiteX766" fmla="*/ 3731 w 10000"/>
                  <a:gd name="connsiteY766" fmla="*/ 2445 h 10000"/>
                  <a:gd name="connsiteX767" fmla="*/ 3731 w 10000"/>
                  <a:gd name="connsiteY767" fmla="*/ 2355 h 10000"/>
                  <a:gd name="connsiteX768" fmla="*/ 3678 w 10000"/>
                  <a:gd name="connsiteY768" fmla="*/ 2260 h 10000"/>
                  <a:gd name="connsiteX769" fmla="*/ 3711 w 10000"/>
                  <a:gd name="connsiteY769" fmla="*/ 2246 h 10000"/>
                  <a:gd name="connsiteX770" fmla="*/ 3684 w 10000"/>
                  <a:gd name="connsiteY770" fmla="*/ 2066 h 10000"/>
                  <a:gd name="connsiteX771" fmla="*/ 3662 w 10000"/>
                  <a:gd name="connsiteY771" fmla="*/ 1985 h 10000"/>
                  <a:gd name="connsiteX772" fmla="*/ 3670 w 10000"/>
                  <a:gd name="connsiteY772" fmla="*/ 1908 h 10000"/>
                  <a:gd name="connsiteX773" fmla="*/ 3700 w 10000"/>
                  <a:gd name="connsiteY773" fmla="*/ 1903 h 10000"/>
                  <a:gd name="connsiteX774" fmla="*/ 3739 w 10000"/>
                  <a:gd name="connsiteY774" fmla="*/ 1876 h 10000"/>
                  <a:gd name="connsiteX775" fmla="*/ 3805 w 10000"/>
                  <a:gd name="connsiteY775" fmla="*/ 1791 h 10000"/>
                  <a:gd name="connsiteX776" fmla="*/ 3852 w 10000"/>
                  <a:gd name="connsiteY776" fmla="*/ 1710 h 10000"/>
                  <a:gd name="connsiteX777" fmla="*/ 3852 w 10000"/>
                  <a:gd name="connsiteY777" fmla="*/ 1642 h 10000"/>
                  <a:gd name="connsiteX778" fmla="*/ 3797 w 10000"/>
                  <a:gd name="connsiteY778" fmla="*/ 1619 h 10000"/>
                  <a:gd name="connsiteX779" fmla="*/ 3780 w 10000"/>
                  <a:gd name="connsiteY779" fmla="*/ 1552 h 10000"/>
                  <a:gd name="connsiteX780" fmla="*/ 3827 w 10000"/>
                  <a:gd name="connsiteY780" fmla="*/ 1547 h 10000"/>
                  <a:gd name="connsiteX781" fmla="*/ 3827 w 10000"/>
                  <a:gd name="connsiteY781" fmla="*/ 1340 h 10000"/>
                  <a:gd name="connsiteX782" fmla="*/ 3750 w 10000"/>
                  <a:gd name="connsiteY782" fmla="*/ 1313 h 10000"/>
                  <a:gd name="connsiteX783" fmla="*/ 3767 w 10000"/>
                  <a:gd name="connsiteY783" fmla="*/ 1155 h 10000"/>
                  <a:gd name="connsiteX784" fmla="*/ 3637 w 10000"/>
                  <a:gd name="connsiteY784" fmla="*/ 1159 h 10000"/>
                  <a:gd name="connsiteX785" fmla="*/ 3582 w 10000"/>
                  <a:gd name="connsiteY785" fmla="*/ 983 h 10000"/>
                  <a:gd name="connsiteX786" fmla="*/ 3554 w 10000"/>
                  <a:gd name="connsiteY786" fmla="*/ 983 h 10000"/>
                  <a:gd name="connsiteX787" fmla="*/ 3562 w 10000"/>
                  <a:gd name="connsiteY787" fmla="*/ 871 h 10000"/>
                  <a:gd name="connsiteX788" fmla="*/ 3557 w 10000"/>
                  <a:gd name="connsiteY788" fmla="*/ 839 h 10000"/>
                  <a:gd name="connsiteX789" fmla="*/ 3532 w 10000"/>
                  <a:gd name="connsiteY789" fmla="*/ 812 h 10000"/>
                  <a:gd name="connsiteX790" fmla="*/ 3546 w 10000"/>
                  <a:gd name="connsiteY790" fmla="*/ 785 h 10000"/>
                  <a:gd name="connsiteX791" fmla="*/ 3538 w 10000"/>
                  <a:gd name="connsiteY791" fmla="*/ 744 h 10000"/>
                  <a:gd name="connsiteX792" fmla="*/ 3502 w 10000"/>
                  <a:gd name="connsiteY792" fmla="*/ 627 h 10000"/>
                  <a:gd name="connsiteX793" fmla="*/ 3532 w 10000"/>
                  <a:gd name="connsiteY793" fmla="*/ 600 h 10000"/>
                  <a:gd name="connsiteX794" fmla="*/ 3554 w 10000"/>
                  <a:gd name="connsiteY794" fmla="*/ 618 h 10000"/>
                  <a:gd name="connsiteX795" fmla="*/ 3562 w 10000"/>
                  <a:gd name="connsiteY795" fmla="*/ 627 h 10000"/>
                  <a:gd name="connsiteX796" fmla="*/ 3579 w 10000"/>
                  <a:gd name="connsiteY796" fmla="*/ 627 h 10000"/>
                  <a:gd name="connsiteX797" fmla="*/ 3595 w 10000"/>
                  <a:gd name="connsiteY797" fmla="*/ 604 h 10000"/>
                  <a:gd name="connsiteX798" fmla="*/ 3607 w 10000"/>
                  <a:gd name="connsiteY798" fmla="*/ 555 h 10000"/>
                  <a:gd name="connsiteX799" fmla="*/ 3620 w 10000"/>
                  <a:gd name="connsiteY799" fmla="*/ 573 h 10000"/>
                  <a:gd name="connsiteX800" fmla="*/ 3634 w 10000"/>
                  <a:gd name="connsiteY800" fmla="*/ 474 h 10000"/>
                  <a:gd name="connsiteX801" fmla="*/ 3645 w 10000"/>
                  <a:gd name="connsiteY801" fmla="*/ 456 h 10000"/>
                  <a:gd name="connsiteX802" fmla="*/ 3662 w 10000"/>
                  <a:gd name="connsiteY802" fmla="*/ 442 h 10000"/>
                  <a:gd name="connsiteX803" fmla="*/ 3695 w 10000"/>
                  <a:gd name="connsiteY803" fmla="*/ 469 h 10000"/>
                  <a:gd name="connsiteX804" fmla="*/ 3695 w 10000"/>
                  <a:gd name="connsiteY804" fmla="*/ 343 h 10000"/>
                  <a:gd name="connsiteX805" fmla="*/ 3822 w 10000"/>
                  <a:gd name="connsiteY805" fmla="*/ 352 h 10000"/>
                  <a:gd name="connsiteX806" fmla="*/ 3822 w 10000"/>
                  <a:gd name="connsiteY806" fmla="*/ 262 h 10000"/>
                  <a:gd name="connsiteX807" fmla="*/ 3819 w 10000"/>
                  <a:gd name="connsiteY807" fmla="*/ 248 h 10000"/>
                  <a:gd name="connsiteX808" fmla="*/ 3805 w 10000"/>
                  <a:gd name="connsiteY808" fmla="*/ 235 h 10000"/>
                  <a:gd name="connsiteX809" fmla="*/ 3805 w 10000"/>
                  <a:gd name="connsiteY809" fmla="*/ 113 h 10000"/>
                  <a:gd name="connsiteX810" fmla="*/ 3888 w 10000"/>
                  <a:gd name="connsiteY810" fmla="*/ 126 h 10000"/>
                  <a:gd name="connsiteX811" fmla="*/ 3893 w 10000"/>
                  <a:gd name="connsiteY811" fmla="*/ 68 h 10000"/>
                  <a:gd name="connsiteX812" fmla="*/ 3974 w 10000"/>
                  <a:gd name="connsiteY812" fmla="*/ 99 h 10000"/>
                  <a:gd name="connsiteX813" fmla="*/ 3974 w 10000"/>
                  <a:gd name="connsiteY813" fmla="*/ 185 h 10000"/>
                  <a:gd name="connsiteX814" fmla="*/ 4128 w 10000"/>
                  <a:gd name="connsiteY814" fmla="*/ 180 h 10000"/>
                  <a:gd name="connsiteX815" fmla="*/ 4117 w 10000"/>
                  <a:gd name="connsiteY815" fmla="*/ 0 h 10000"/>
                  <a:gd name="connsiteX816" fmla="*/ 4230 w 10000"/>
                  <a:gd name="connsiteY816" fmla="*/ 0 h 10000"/>
                  <a:gd name="connsiteX817" fmla="*/ 4230 w 10000"/>
                  <a:gd name="connsiteY817" fmla="*/ 221 h 10000"/>
                  <a:gd name="connsiteX818" fmla="*/ 4354 w 10000"/>
                  <a:gd name="connsiteY818" fmla="*/ 221 h 10000"/>
                  <a:gd name="connsiteX819" fmla="*/ 4354 w 10000"/>
                  <a:gd name="connsiteY819" fmla="*/ 316 h 10000"/>
                  <a:gd name="connsiteX820" fmla="*/ 4401 w 10000"/>
                  <a:gd name="connsiteY820" fmla="*/ 325 h 10000"/>
                  <a:gd name="connsiteX821" fmla="*/ 4401 w 10000"/>
                  <a:gd name="connsiteY821" fmla="*/ 379 h 10000"/>
                  <a:gd name="connsiteX822" fmla="*/ 4432 w 10000"/>
                  <a:gd name="connsiteY822" fmla="*/ 383 h 10000"/>
                  <a:gd name="connsiteX823" fmla="*/ 4434 w 10000"/>
                  <a:gd name="connsiteY823" fmla="*/ 510 h 10000"/>
                  <a:gd name="connsiteX824" fmla="*/ 4528 w 10000"/>
                  <a:gd name="connsiteY824" fmla="*/ 514 h 10000"/>
                  <a:gd name="connsiteX825" fmla="*/ 4539 w 10000"/>
                  <a:gd name="connsiteY825" fmla="*/ 528 h 10000"/>
                  <a:gd name="connsiteX826" fmla="*/ 4570 w 10000"/>
                  <a:gd name="connsiteY826" fmla="*/ 469 h 10000"/>
                  <a:gd name="connsiteX827" fmla="*/ 4570 w 10000"/>
                  <a:gd name="connsiteY827" fmla="*/ 370 h 10000"/>
                  <a:gd name="connsiteX828" fmla="*/ 4506 w 10000"/>
                  <a:gd name="connsiteY828" fmla="*/ 343 h 10000"/>
                  <a:gd name="connsiteX829" fmla="*/ 4506 w 10000"/>
                  <a:gd name="connsiteY829" fmla="*/ 226 h 10000"/>
                  <a:gd name="connsiteX830" fmla="*/ 4575 w 10000"/>
                  <a:gd name="connsiteY830" fmla="*/ 212 h 10000"/>
                  <a:gd name="connsiteX831" fmla="*/ 4583 w 10000"/>
                  <a:gd name="connsiteY831" fmla="*/ 140 h 10000"/>
                  <a:gd name="connsiteX832" fmla="*/ 4616 w 10000"/>
                  <a:gd name="connsiteY832" fmla="*/ 131 h 10000"/>
                  <a:gd name="connsiteX833" fmla="*/ 4625 w 10000"/>
                  <a:gd name="connsiteY833" fmla="*/ 90 h 10000"/>
                  <a:gd name="connsiteX834" fmla="*/ 4663 w 10000"/>
                  <a:gd name="connsiteY834" fmla="*/ 90 h 10000"/>
                  <a:gd name="connsiteX835" fmla="*/ 4658 w 10000"/>
                  <a:gd name="connsiteY835" fmla="*/ 41 h 10000"/>
                  <a:gd name="connsiteX836" fmla="*/ 5006 w 10000"/>
                  <a:gd name="connsiteY836" fmla="*/ 41 h 10000"/>
                  <a:gd name="connsiteX837" fmla="*/ 4997 w 10000"/>
                  <a:gd name="connsiteY837" fmla="*/ 140 h 10000"/>
                  <a:gd name="connsiteX838" fmla="*/ 5050 w 10000"/>
                  <a:gd name="connsiteY838" fmla="*/ 140 h 10000"/>
                  <a:gd name="connsiteX839" fmla="*/ 5041 w 10000"/>
                  <a:gd name="connsiteY839" fmla="*/ 433 h 10000"/>
                  <a:gd name="connsiteX840" fmla="*/ 5077 w 10000"/>
                  <a:gd name="connsiteY840" fmla="*/ 433 h 10000"/>
                  <a:gd name="connsiteX841" fmla="*/ 5075 w 10000"/>
                  <a:gd name="connsiteY841" fmla="*/ 406 h 10000"/>
                  <a:gd name="connsiteX842" fmla="*/ 5132 w 10000"/>
                  <a:gd name="connsiteY842" fmla="*/ 442 h 10000"/>
                  <a:gd name="connsiteX843" fmla="*/ 5188 w 10000"/>
                  <a:gd name="connsiteY843" fmla="*/ 429 h 10000"/>
                  <a:gd name="connsiteX844" fmla="*/ 5246 w 10000"/>
                  <a:gd name="connsiteY844" fmla="*/ 487 h 10000"/>
                  <a:gd name="connsiteX845" fmla="*/ 5295 w 10000"/>
                  <a:gd name="connsiteY845" fmla="*/ 469 h 10000"/>
                  <a:gd name="connsiteX846" fmla="*/ 5309 w 10000"/>
                  <a:gd name="connsiteY846" fmla="*/ 654 h 10000"/>
                  <a:gd name="connsiteX847" fmla="*/ 5229 w 10000"/>
                  <a:gd name="connsiteY847" fmla="*/ 758 h 10000"/>
                  <a:gd name="connsiteX848" fmla="*/ 5243 w 10000"/>
                  <a:gd name="connsiteY848" fmla="*/ 843 h 10000"/>
                  <a:gd name="connsiteX849" fmla="*/ 5204 w 10000"/>
                  <a:gd name="connsiteY849" fmla="*/ 889 h 10000"/>
                  <a:gd name="connsiteX850" fmla="*/ 5207 w 10000"/>
                  <a:gd name="connsiteY850" fmla="*/ 893 h 10000"/>
                  <a:gd name="connsiteX851" fmla="*/ 5215 w 10000"/>
                  <a:gd name="connsiteY851" fmla="*/ 907 h 10000"/>
                  <a:gd name="connsiteX852" fmla="*/ 5339 w 10000"/>
                  <a:gd name="connsiteY852" fmla="*/ 916 h 10000"/>
                  <a:gd name="connsiteX853" fmla="*/ 5408 w 10000"/>
                  <a:gd name="connsiteY853" fmla="*/ 916 h 10000"/>
                  <a:gd name="connsiteX854" fmla="*/ 5436 w 10000"/>
                  <a:gd name="connsiteY854" fmla="*/ 920 h 10000"/>
                  <a:gd name="connsiteX855" fmla="*/ 5436 w 10000"/>
                  <a:gd name="connsiteY855" fmla="*/ 889 h 10000"/>
                  <a:gd name="connsiteX856" fmla="*/ 5455 w 10000"/>
                  <a:gd name="connsiteY856" fmla="*/ 889 h 10000"/>
                  <a:gd name="connsiteX857" fmla="*/ 5477 w 10000"/>
                  <a:gd name="connsiteY857" fmla="*/ 916 h 10000"/>
                  <a:gd name="connsiteX858" fmla="*/ 5486 w 10000"/>
                  <a:gd name="connsiteY858" fmla="*/ 947 h 10000"/>
                  <a:gd name="connsiteX859" fmla="*/ 5516 w 10000"/>
                  <a:gd name="connsiteY859" fmla="*/ 997 h 10000"/>
                  <a:gd name="connsiteX860" fmla="*/ 5568 w 10000"/>
                  <a:gd name="connsiteY860" fmla="*/ 1092 h 10000"/>
                  <a:gd name="connsiteX861" fmla="*/ 5585 w 10000"/>
                  <a:gd name="connsiteY861" fmla="*/ 1182 h 10000"/>
                  <a:gd name="connsiteX862" fmla="*/ 5582 w 10000"/>
                  <a:gd name="connsiteY862" fmla="*/ 1218 h 10000"/>
                  <a:gd name="connsiteX863" fmla="*/ 5582 w 10000"/>
                  <a:gd name="connsiteY863" fmla="*/ 1249 h 10000"/>
                  <a:gd name="connsiteX864" fmla="*/ 5637 w 10000"/>
                  <a:gd name="connsiteY864" fmla="*/ 1263 h 10000"/>
                  <a:gd name="connsiteX865" fmla="*/ 5728 w 10000"/>
                  <a:gd name="connsiteY865" fmla="*/ 1222 h 10000"/>
                  <a:gd name="connsiteX866" fmla="*/ 5720 w 10000"/>
                  <a:gd name="connsiteY866" fmla="*/ 1046 h 10000"/>
                  <a:gd name="connsiteX867" fmla="*/ 5726 w 10000"/>
                  <a:gd name="connsiteY867" fmla="*/ 1028 h 10000"/>
                  <a:gd name="connsiteX868" fmla="*/ 5726 w 10000"/>
                  <a:gd name="connsiteY868" fmla="*/ 1010 h 10000"/>
                  <a:gd name="connsiteX869" fmla="*/ 5737 w 10000"/>
                  <a:gd name="connsiteY869" fmla="*/ 1001 h 10000"/>
                  <a:gd name="connsiteX870" fmla="*/ 5742 w 10000"/>
                  <a:gd name="connsiteY870" fmla="*/ 997 h 10000"/>
                  <a:gd name="connsiteX871" fmla="*/ 5814 w 10000"/>
                  <a:gd name="connsiteY871" fmla="*/ 970 h 10000"/>
                  <a:gd name="connsiteX872" fmla="*/ 5875 w 10000"/>
                  <a:gd name="connsiteY872" fmla="*/ 956 h 10000"/>
                  <a:gd name="connsiteX873" fmla="*/ 5866 w 10000"/>
                  <a:gd name="connsiteY873" fmla="*/ 708 h 10000"/>
                  <a:gd name="connsiteX874" fmla="*/ 6220 w 10000"/>
                  <a:gd name="connsiteY874" fmla="*/ 722 h 10000"/>
                  <a:gd name="connsiteX875" fmla="*/ 6363 w 10000"/>
                  <a:gd name="connsiteY875" fmla="*/ 731 h 10000"/>
                  <a:gd name="connsiteX876" fmla="*/ 6369 w 10000"/>
                  <a:gd name="connsiteY876" fmla="*/ 749 h 10000"/>
                  <a:gd name="connsiteX877" fmla="*/ 6410 w 10000"/>
                  <a:gd name="connsiteY877" fmla="*/ 758 h 10000"/>
                  <a:gd name="connsiteX878" fmla="*/ 6360 w 10000"/>
                  <a:gd name="connsiteY878" fmla="*/ 974 h 10000"/>
                  <a:gd name="connsiteX879" fmla="*/ 6498 w 10000"/>
                  <a:gd name="connsiteY879" fmla="*/ 983 h 10000"/>
                  <a:gd name="connsiteX880" fmla="*/ 6507 w 10000"/>
                  <a:gd name="connsiteY880" fmla="*/ 1037 h 10000"/>
                  <a:gd name="connsiteX881" fmla="*/ 6565 w 10000"/>
                  <a:gd name="connsiteY881" fmla="*/ 1024 h 10000"/>
                  <a:gd name="connsiteX882" fmla="*/ 6628 w 10000"/>
                  <a:gd name="connsiteY882" fmla="*/ 1060 h 10000"/>
                  <a:gd name="connsiteX883" fmla="*/ 6653 w 10000"/>
                  <a:gd name="connsiteY883" fmla="*/ 1015 h 10000"/>
                  <a:gd name="connsiteX884" fmla="*/ 6694 w 10000"/>
                  <a:gd name="connsiteY884" fmla="*/ 970 h 10000"/>
                  <a:gd name="connsiteX885" fmla="*/ 6725 w 10000"/>
                  <a:gd name="connsiteY885" fmla="*/ 947 h 10000"/>
                  <a:gd name="connsiteX886" fmla="*/ 6747 w 10000"/>
                  <a:gd name="connsiteY886" fmla="*/ 920 h 10000"/>
                  <a:gd name="connsiteX887" fmla="*/ 6780 w 10000"/>
                  <a:gd name="connsiteY887" fmla="*/ 902 h 10000"/>
                  <a:gd name="connsiteX888" fmla="*/ 6807 w 10000"/>
                  <a:gd name="connsiteY888" fmla="*/ 880 h 10000"/>
                  <a:gd name="connsiteX889" fmla="*/ 6835 w 10000"/>
                  <a:gd name="connsiteY889" fmla="*/ 830 h 10000"/>
                  <a:gd name="connsiteX890" fmla="*/ 6876 w 10000"/>
                  <a:gd name="connsiteY890" fmla="*/ 816 h 10000"/>
                  <a:gd name="connsiteX891" fmla="*/ 6904 w 10000"/>
                  <a:gd name="connsiteY891" fmla="*/ 798 h 10000"/>
                  <a:gd name="connsiteX892" fmla="*/ 6934 w 10000"/>
                  <a:gd name="connsiteY892" fmla="*/ 798 h 10000"/>
                  <a:gd name="connsiteX893" fmla="*/ 6948 w 10000"/>
                  <a:gd name="connsiteY893" fmla="*/ 843 h 10000"/>
                  <a:gd name="connsiteX894" fmla="*/ 6959 w 10000"/>
                  <a:gd name="connsiteY894" fmla="*/ 889 h 10000"/>
                  <a:gd name="connsiteX895" fmla="*/ 6973 w 10000"/>
                  <a:gd name="connsiteY895" fmla="*/ 943 h 10000"/>
                  <a:gd name="connsiteX896" fmla="*/ 7006 w 10000"/>
                  <a:gd name="connsiteY896" fmla="*/ 1028 h 10000"/>
                  <a:gd name="connsiteX897" fmla="*/ 7056 w 10000"/>
                  <a:gd name="connsiteY897" fmla="*/ 1092 h 10000"/>
                  <a:gd name="connsiteX898" fmla="*/ 7169 w 10000"/>
                  <a:gd name="connsiteY898" fmla="*/ 1304 h 10000"/>
                  <a:gd name="connsiteX899" fmla="*/ 7116 w 10000"/>
                  <a:gd name="connsiteY899" fmla="*/ 1547 h 10000"/>
                  <a:gd name="connsiteX900" fmla="*/ 7150 w 10000"/>
                  <a:gd name="connsiteY900" fmla="*/ 1691 h 10000"/>
                  <a:gd name="connsiteX901" fmla="*/ 7078 w 10000"/>
                  <a:gd name="connsiteY901" fmla="*/ 1750 h 10000"/>
                  <a:gd name="connsiteX902" fmla="*/ 7086 w 10000"/>
                  <a:gd name="connsiteY902" fmla="*/ 1894 h 10000"/>
                  <a:gd name="connsiteX903" fmla="*/ 7111 w 10000"/>
                  <a:gd name="connsiteY903" fmla="*/ 1903 h 10000"/>
                  <a:gd name="connsiteX904" fmla="*/ 7150 w 10000"/>
                  <a:gd name="connsiteY904" fmla="*/ 2025 h 10000"/>
                  <a:gd name="connsiteX905" fmla="*/ 7232 w 10000"/>
                  <a:gd name="connsiteY905" fmla="*/ 2048 h 10000"/>
                  <a:gd name="connsiteX906" fmla="*/ 7296 w 10000"/>
                  <a:gd name="connsiteY906" fmla="*/ 2061 h 10000"/>
                  <a:gd name="connsiteX907" fmla="*/ 7434 w 10000"/>
                  <a:gd name="connsiteY907" fmla="*/ 2093 h 10000"/>
                  <a:gd name="connsiteX908" fmla="*/ 7586 w 10000"/>
                  <a:gd name="connsiteY908" fmla="*/ 2115 h 10000"/>
                  <a:gd name="connsiteX909" fmla="*/ 7748 w 10000"/>
                  <a:gd name="connsiteY909" fmla="*/ 2115 h 10000"/>
                  <a:gd name="connsiteX910" fmla="*/ 7826 w 10000"/>
                  <a:gd name="connsiteY910" fmla="*/ 1917 h 10000"/>
                  <a:gd name="connsiteX911" fmla="*/ 8068 w 10000"/>
                  <a:gd name="connsiteY911" fmla="*/ 1922 h 10000"/>
                  <a:gd name="connsiteX912" fmla="*/ 8132 w 10000"/>
                  <a:gd name="connsiteY912" fmla="*/ 1890 h 10000"/>
                  <a:gd name="connsiteX913" fmla="*/ 8220 w 10000"/>
                  <a:gd name="connsiteY913" fmla="*/ 1849 h 10000"/>
                  <a:gd name="connsiteX914" fmla="*/ 8251 w 10000"/>
                  <a:gd name="connsiteY914" fmla="*/ 1863 h 10000"/>
                  <a:gd name="connsiteX915" fmla="*/ 8270 w 10000"/>
                  <a:gd name="connsiteY915" fmla="*/ 1867 h 10000"/>
                  <a:gd name="connsiteX916" fmla="*/ 8366 w 10000"/>
                  <a:gd name="connsiteY916" fmla="*/ 1854 h 10000"/>
                  <a:gd name="connsiteX917" fmla="*/ 8422 w 10000"/>
                  <a:gd name="connsiteY917" fmla="*/ 1849 h 10000"/>
                  <a:gd name="connsiteX918" fmla="*/ 8413 w 10000"/>
                  <a:gd name="connsiteY918" fmla="*/ 2061 h 10000"/>
                  <a:gd name="connsiteX919" fmla="*/ 8460 w 10000"/>
                  <a:gd name="connsiteY919" fmla="*/ 2106 h 10000"/>
                  <a:gd name="connsiteX920" fmla="*/ 8471 w 10000"/>
                  <a:gd name="connsiteY920" fmla="*/ 2179 h 10000"/>
                  <a:gd name="connsiteX921" fmla="*/ 8493 w 10000"/>
                  <a:gd name="connsiteY921" fmla="*/ 2643 h 10000"/>
                  <a:gd name="connsiteX922" fmla="*/ 8493 w 10000"/>
                  <a:gd name="connsiteY922" fmla="*/ 2657 h 10000"/>
                  <a:gd name="connsiteX923" fmla="*/ 8631 w 10000"/>
                  <a:gd name="connsiteY923" fmla="*/ 2576 h 10000"/>
                  <a:gd name="connsiteX924" fmla="*/ 8662 w 10000"/>
                  <a:gd name="connsiteY924" fmla="*/ 2580 h 10000"/>
                  <a:gd name="connsiteX925" fmla="*/ 8830 w 10000"/>
                  <a:gd name="connsiteY925" fmla="*/ 2652 h 10000"/>
                  <a:gd name="connsiteX926" fmla="*/ 8871 w 10000"/>
                  <a:gd name="connsiteY926" fmla="*/ 2693 h 10000"/>
                  <a:gd name="connsiteX927" fmla="*/ 8891 w 10000"/>
                  <a:gd name="connsiteY927" fmla="*/ 2684 h 10000"/>
                  <a:gd name="connsiteX928" fmla="*/ 8954 w 10000"/>
                  <a:gd name="connsiteY928" fmla="*/ 2670 h 10000"/>
                  <a:gd name="connsiteX929" fmla="*/ 9042 w 10000"/>
                  <a:gd name="connsiteY929" fmla="*/ 2711 h 10000"/>
                  <a:gd name="connsiteX930" fmla="*/ 9076 w 10000"/>
                  <a:gd name="connsiteY930" fmla="*/ 2824 h 10000"/>
                  <a:gd name="connsiteX931" fmla="*/ 9081 w 10000"/>
                  <a:gd name="connsiteY931" fmla="*/ 2824 h 10000"/>
                  <a:gd name="connsiteX932" fmla="*/ 9136 w 10000"/>
                  <a:gd name="connsiteY932" fmla="*/ 2801 h 10000"/>
                  <a:gd name="connsiteX933" fmla="*/ 9194 w 10000"/>
                  <a:gd name="connsiteY933" fmla="*/ 2950 h 10000"/>
                  <a:gd name="connsiteX934" fmla="*/ 9208 w 10000"/>
                  <a:gd name="connsiteY934" fmla="*/ 2950 h 10000"/>
                  <a:gd name="connsiteX935" fmla="*/ 9393 w 10000"/>
                  <a:gd name="connsiteY935" fmla="*/ 2972 h 10000"/>
                  <a:gd name="connsiteX936" fmla="*/ 9627 w 10000"/>
                  <a:gd name="connsiteY936" fmla="*/ 2986 h 10000"/>
                  <a:gd name="connsiteX937" fmla="*/ 9622 w 10000"/>
                  <a:gd name="connsiteY937" fmla="*/ 3153 h 10000"/>
                  <a:gd name="connsiteX938" fmla="*/ 9719 w 10000"/>
                  <a:gd name="connsiteY938" fmla="*/ 3153 h 10000"/>
                  <a:gd name="connsiteX939" fmla="*/ 9719 w 10000"/>
                  <a:gd name="connsiteY939" fmla="*/ 3771 h 10000"/>
                  <a:gd name="connsiteX940" fmla="*/ 9719 w 10000"/>
                  <a:gd name="connsiteY940" fmla="*/ 4339 h 10000"/>
                  <a:gd name="connsiteX941" fmla="*/ 9719 w 10000"/>
                  <a:gd name="connsiteY941" fmla="*/ 4799 h 10000"/>
                  <a:gd name="connsiteX942" fmla="*/ 9757 w 10000"/>
                  <a:gd name="connsiteY942" fmla="*/ 4817 h 10000"/>
                  <a:gd name="connsiteX943" fmla="*/ 9757 w 10000"/>
                  <a:gd name="connsiteY943" fmla="*/ 4917 h 10000"/>
                  <a:gd name="connsiteX944" fmla="*/ 9677 w 10000"/>
                  <a:gd name="connsiteY944" fmla="*/ 4944 h 10000"/>
                  <a:gd name="connsiteX945" fmla="*/ 9586 w 10000"/>
                  <a:gd name="connsiteY945" fmla="*/ 5065 h 10000"/>
                  <a:gd name="connsiteX946" fmla="*/ 9556 w 10000"/>
                  <a:gd name="connsiteY946" fmla="*/ 5156 h 10000"/>
                  <a:gd name="connsiteX947" fmla="*/ 9523 w 10000"/>
                  <a:gd name="connsiteY947" fmla="*/ 5120 h 10000"/>
                  <a:gd name="connsiteX948" fmla="*/ 9506 w 10000"/>
                  <a:gd name="connsiteY948" fmla="*/ 5156 h 10000"/>
                  <a:gd name="connsiteX949" fmla="*/ 9514 w 10000"/>
                  <a:gd name="connsiteY949" fmla="*/ 5219 h 10000"/>
                  <a:gd name="connsiteX950" fmla="*/ 9514 w 10000"/>
                  <a:gd name="connsiteY950" fmla="*/ 5237 h 10000"/>
                  <a:gd name="connsiteX951" fmla="*/ 9492 w 10000"/>
                  <a:gd name="connsiteY951" fmla="*/ 5304 h 10000"/>
                  <a:gd name="connsiteX952" fmla="*/ 9484 w 10000"/>
                  <a:gd name="connsiteY952" fmla="*/ 5363 h 10000"/>
                  <a:gd name="connsiteX953" fmla="*/ 9481 w 10000"/>
                  <a:gd name="connsiteY953" fmla="*/ 5422 h 10000"/>
                  <a:gd name="connsiteX954" fmla="*/ 9490 w 10000"/>
                  <a:gd name="connsiteY954" fmla="*/ 5553 h 10000"/>
                  <a:gd name="connsiteX955" fmla="*/ 9484 w 10000"/>
                  <a:gd name="connsiteY955" fmla="*/ 5566 h 10000"/>
                  <a:gd name="connsiteX956" fmla="*/ 9473 w 10000"/>
                  <a:gd name="connsiteY956" fmla="*/ 5602 h 10000"/>
                  <a:gd name="connsiteX957" fmla="*/ 9467 w 10000"/>
                  <a:gd name="connsiteY957" fmla="*/ 5620 h 10000"/>
                  <a:gd name="connsiteX958" fmla="*/ 9467 w 10000"/>
                  <a:gd name="connsiteY958" fmla="*/ 5656 h 10000"/>
                  <a:gd name="connsiteX959" fmla="*/ 9467 w 10000"/>
                  <a:gd name="connsiteY959" fmla="*/ 5661 h 10000"/>
                  <a:gd name="connsiteX960" fmla="*/ 9476 w 10000"/>
                  <a:gd name="connsiteY960" fmla="*/ 5661 h 10000"/>
                  <a:gd name="connsiteX961" fmla="*/ 9481 w 10000"/>
                  <a:gd name="connsiteY961" fmla="*/ 5670 h 10000"/>
                  <a:gd name="connsiteX962" fmla="*/ 9490 w 10000"/>
                  <a:gd name="connsiteY962" fmla="*/ 5670 h 10000"/>
                  <a:gd name="connsiteX963" fmla="*/ 9501 w 10000"/>
                  <a:gd name="connsiteY963" fmla="*/ 5670 h 10000"/>
                  <a:gd name="connsiteX964" fmla="*/ 9523 w 10000"/>
                  <a:gd name="connsiteY964" fmla="*/ 5670 h 10000"/>
                  <a:gd name="connsiteX965" fmla="*/ 9556 w 10000"/>
                  <a:gd name="connsiteY965" fmla="*/ 5661 h 10000"/>
                  <a:gd name="connsiteX966" fmla="*/ 9578 w 10000"/>
                  <a:gd name="connsiteY966" fmla="*/ 5656 h 10000"/>
                  <a:gd name="connsiteX967" fmla="*/ 9597 w 10000"/>
                  <a:gd name="connsiteY967" fmla="*/ 5647 h 10000"/>
                  <a:gd name="connsiteX968" fmla="*/ 9661 w 10000"/>
                  <a:gd name="connsiteY968" fmla="*/ 5602 h 10000"/>
                  <a:gd name="connsiteX969" fmla="*/ 9716 w 10000"/>
                  <a:gd name="connsiteY969" fmla="*/ 5580 h 10000"/>
                  <a:gd name="connsiteX970" fmla="*/ 9724 w 10000"/>
                  <a:gd name="connsiteY970" fmla="*/ 5629 h 10000"/>
                  <a:gd name="connsiteX971" fmla="*/ 9741 w 10000"/>
                  <a:gd name="connsiteY971" fmla="*/ 5670 h 10000"/>
                  <a:gd name="connsiteX972" fmla="*/ 9749 w 10000"/>
                  <a:gd name="connsiteY972" fmla="*/ 5706 h 10000"/>
                  <a:gd name="connsiteX973" fmla="*/ 9749 w 10000"/>
                  <a:gd name="connsiteY973" fmla="*/ 5719 h 10000"/>
                  <a:gd name="connsiteX974" fmla="*/ 9771 w 10000"/>
                  <a:gd name="connsiteY974" fmla="*/ 5719 h 10000"/>
                  <a:gd name="connsiteX975" fmla="*/ 9799 w 10000"/>
                  <a:gd name="connsiteY975" fmla="*/ 5719 h 10000"/>
                  <a:gd name="connsiteX976" fmla="*/ 9837 w 10000"/>
                  <a:gd name="connsiteY976" fmla="*/ 5737 h 10000"/>
                  <a:gd name="connsiteX977" fmla="*/ 9901 w 10000"/>
                  <a:gd name="connsiteY977" fmla="*/ 5774 h 10000"/>
                  <a:gd name="connsiteX978" fmla="*/ 9967 w 10000"/>
                  <a:gd name="connsiteY978" fmla="*/ 5805 h 10000"/>
                  <a:gd name="connsiteX979" fmla="*/ 9981 w 10000"/>
                  <a:gd name="connsiteY979" fmla="*/ 5814 h 10000"/>
                  <a:gd name="connsiteX980" fmla="*/ 10000 w 10000"/>
                  <a:gd name="connsiteY980" fmla="*/ 5922 h 10000"/>
                  <a:gd name="connsiteX981" fmla="*/ 9909 w 10000"/>
                  <a:gd name="connsiteY981" fmla="*/ 5895 h 10000"/>
                  <a:gd name="connsiteX982" fmla="*/ 9868 w 10000"/>
                  <a:gd name="connsiteY982" fmla="*/ 5949 h 10000"/>
                  <a:gd name="connsiteX983" fmla="*/ 9845 w 10000"/>
                  <a:gd name="connsiteY983" fmla="*/ 5963 h 10000"/>
                  <a:gd name="connsiteX984" fmla="*/ 9691 w 10000"/>
                  <a:gd name="connsiteY984" fmla="*/ 5995 h 10000"/>
                  <a:gd name="connsiteX985" fmla="*/ 9619 w 10000"/>
                  <a:gd name="connsiteY985" fmla="*/ 6053 h 10000"/>
                  <a:gd name="connsiteX986" fmla="*/ 9534 w 10000"/>
                  <a:gd name="connsiteY986" fmla="*/ 6130 h 10000"/>
                  <a:gd name="connsiteX987" fmla="*/ 9517 w 10000"/>
                  <a:gd name="connsiteY987" fmla="*/ 6157 h 10000"/>
                  <a:gd name="connsiteX988" fmla="*/ 9501 w 10000"/>
                  <a:gd name="connsiteY988" fmla="*/ 6220 h 10000"/>
                  <a:gd name="connsiteX989" fmla="*/ 9501 w 10000"/>
                  <a:gd name="connsiteY989" fmla="*/ 6292 h 10000"/>
                  <a:gd name="connsiteX990" fmla="*/ 9492 w 10000"/>
                  <a:gd name="connsiteY990" fmla="*/ 6306 h 10000"/>
                  <a:gd name="connsiteX991" fmla="*/ 9445 w 10000"/>
                  <a:gd name="connsiteY991" fmla="*/ 6355 h 10000"/>
                  <a:gd name="connsiteX992" fmla="*/ 9409 w 10000"/>
                  <a:gd name="connsiteY992" fmla="*/ 6396 h 10000"/>
                  <a:gd name="connsiteX993" fmla="*/ 9379 w 10000"/>
                  <a:gd name="connsiteY993" fmla="*/ 6446 h 10000"/>
                  <a:gd name="connsiteX994" fmla="*/ 9332 w 10000"/>
                  <a:gd name="connsiteY994" fmla="*/ 6594 h 10000"/>
                  <a:gd name="connsiteX995" fmla="*/ 9183 w 10000"/>
                  <a:gd name="connsiteY995" fmla="*/ 6536 h 10000"/>
                  <a:gd name="connsiteX996" fmla="*/ 9169 w 10000"/>
                  <a:gd name="connsiteY996" fmla="*/ 6536 h 10000"/>
                  <a:gd name="connsiteX997" fmla="*/ 9161 w 10000"/>
                  <a:gd name="connsiteY997" fmla="*/ 6540 h 10000"/>
                  <a:gd name="connsiteX998" fmla="*/ 9139 w 10000"/>
                  <a:gd name="connsiteY998" fmla="*/ 6522 h 10000"/>
                  <a:gd name="connsiteX999" fmla="*/ 9128 w 10000"/>
                  <a:gd name="connsiteY999" fmla="*/ 6513 h 10000"/>
                  <a:gd name="connsiteX1000" fmla="*/ 9114 w 10000"/>
                  <a:gd name="connsiteY1000" fmla="*/ 6527 h 10000"/>
                  <a:gd name="connsiteX1001" fmla="*/ 9103 w 10000"/>
                  <a:gd name="connsiteY1001" fmla="*/ 6567 h 10000"/>
                  <a:gd name="connsiteX1002" fmla="*/ 9095 w 10000"/>
                  <a:gd name="connsiteY1002" fmla="*/ 6604 h 10000"/>
                  <a:gd name="connsiteX1003" fmla="*/ 9081 w 10000"/>
                  <a:gd name="connsiteY1003" fmla="*/ 6644 h 10000"/>
                  <a:gd name="connsiteX1004" fmla="*/ 9076 w 10000"/>
                  <a:gd name="connsiteY1004" fmla="*/ 6631 h 10000"/>
                  <a:gd name="connsiteX1005" fmla="*/ 9059 w 10000"/>
                  <a:gd name="connsiteY1005" fmla="*/ 6594 h 10000"/>
                  <a:gd name="connsiteX1006" fmla="*/ 9040 w 10000"/>
                  <a:gd name="connsiteY1006" fmla="*/ 6549 h 10000"/>
                  <a:gd name="connsiteX1007" fmla="*/ 9026 w 10000"/>
                  <a:gd name="connsiteY1007" fmla="*/ 6522 h 10000"/>
                  <a:gd name="connsiteX1008" fmla="*/ 9007 w 10000"/>
                  <a:gd name="connsiteY1008" fmla="*/ 6522 h 10000"/>
                  <a:gd name="connsiteX1009" fmla="*/ 9001 w 10000"/>
                  <a:gd name="connsiteY1009" fmla="*/ 6536 h 10000"/>
                  <a:gd name="connsiteX1010" fmla="*/ 8998 w 10000"/>
                  <a:gd name="connsiteY1010" fmla="*/ 6576 h 10000"/>
                  <a:gd name="connsiteX1011" fmla="*/ 8987 w 10000"/>
                  <a:gd name="connsiteY1011" fmla="*/ 6590 h 10000"/>
                  <a:gd name="connsiteX1012" fmla="*/ 8954 w 10000"/>
                  <a:gd name="connsiteY1012" fmla="*/ 6617 h 10000"/>
                  <a:gd name="connsiteX1013" fmla="*/ 8927 w 10000"/>
                  <a:gd name="connsiteY1013" fmla="*/ 6622 h 10000"/>
                  <a:gd name="connsiteX1014" fmla="*/ 8888 w 10000"/>
                  <a:gd name="connsiteY1014" fmla="*/ 6590 h 10000"/>
                  <a:gd name="connsiteX1015" fmla="*/ 8880 w 10000"/>
                  <a:gd name="connsiteY1015" fmla="*/ 6567 h 10000"/>
                  <a:gd name="connsiteX1016" fmla="*/ 8866 w 10000"/>
                  <a:gd name="connsiteY1016" fmla="*/ 6549 h 10000"/>
                  <a:gd name="connsiteX1017" fmla="*/ 8849 w 10000"/>
                  <a:gd name="connsiteY1017" fmla="*/ 6513 h 10000"/>
                  <a:gd name="connsiteX1018" fmla="*/ 8847 w 10000"/>
                  <a:gd name="connsiteY1018" fmla="*/ 6527 h 10000"/>
                  <a:gd name="connsiteX1019" fmla="*/ 8838 w 10000"/>
                  <a:gd name="connsiteY1019" fmla="*/ 6563 h 10000"/>
                  <a:gd name="connsiteX1020" fmla="*/ 8833 w 10000"/>
                  <a:gd name="connsiteY1020" fmla="*/ 6576 h 10000"/>
                  <a:gd name="connsiteX1021" fmla="*/ 8822 w 10000"/>
                  <a:gd name="connsiteY1021" fmla="*/ 6567 h 10000"/>
                  <a:gd name="connsiteX1022" fmla="*/ 8813 w 10000"/>
                  <a:gd name="connsiteY1022" fmla="*/ 6567 h 10000"/>
                  <a:gd name="connsiteX1023" fmla="*/ 8800 w 10000"/>
                  <a:gd name="connsiteY1023" fmla="*/ 6581 h 10000"/>
                  <a:gd name="connsiteX1024" fmla="*/ 8778 w 10000"/>
                  <a:gd name="connsiteY1024" fmla="*/ 6604 h 10000"/>
                  <a:gd name="connsiteX1025" fmla="*/ 8769 w 10000"/>
                  <a:gd name="connsiteY1025" fmla="*/ 6617 h 10000"/>
                  <a:gd name="connsiteX1026" fmla="*/ 8786 w 10000"/>
                  <a:gd name="connsiteY1026" fmla="*/ 6667 h 10000"/>
                  <a:gd name="connsiteX1027" fmla="*/ 8800 w 10000"/>
                  <a:gd name="connsiteY1027" fmla="*/ 6725 h 10000"/>
                  <a:gd name="connsiteX1028" fmla="*/ 8822 w 10000"/>
                  <a:gd name="connsiteY1028" fmla="*/ 6779 h 10000"/>
                  <a:gd name="connsiteX1029" fmla="*/ 8833 w 10000"/>
                  <a:gd name="connsiteY1029" fmla="*/ 6775 h 10000"/>
                  <a:gd name="connsiteX1030" fmla="*/ 8847 w 10000"/>
                  <a:gd name="connsiteY1030" fmla="*/ 6766 h 10000"/>
                  <a:gd name="connsiteX1031" fmla="*/ 8866 w 10000"/>
                  <a:gd name="connsiteY1031" fmla="*/ 6748 h 10000"/>
                  <a:gd name="connsiteX1032" fmla="*/ 8874 w 10000"/>
                  <a:gd name="connsiteY1032" fmla="*/ 6752 h 10000"/>
                  <a:gd name="connsiteX1033" fmla="*/ 8882 w 10000"/>
                  <a:gd name="connsiteY1033" fmla="*/ 6766 h 10000"/>
                  <a:gd name="connsiteX1034" fmla="*/ 8896 w 10000"/>
                  <a:gd name="connsiteY1034" fmla="*/ 6811 h 10000"/>
                  <a:gd name="connsiteX1035" fmla="*/ 8913 w 10000"/>
                  <a:gd name="connsiteY1035" fmla="*/ 6856 h 10000"/>
                  <a:gd name="connsiteX1036" fmla="*/ 8927 w 10000"/>
                  <a:gd name="connsiteY1036" fmla="*/ 6897 h 10000"/>
                  <a:gd name="connsiteX1037" fmla="*/ 8943 w 10000"/>
                  <a:gd name="connsiteY1037" fmla="*/ 6946 h 10000"/>
                  <a:gd name="connsiteX1038" fmla="*/ 8951 w 10000"/>
                  <a:gd name="connsiteY1038" fmla="*/ 6973 h 10000"/>
                  <a:gd name="connsiteX1039" fmla="*/ 8954 w 10000"/>
                  <a:gd name="connsiteY1039" fmla="*/ 6996 h 10000"/>
                  <a:gd name="connsiteX1040" fmla="*/ 8960 w 10000"/>
                  <a:gd name="connsiteY1040" fmla="*/ 7023 h 10000"/>
                  <a:gd name="connsiteX1041" fmla="*/ 8979 w 10000"/>
                  <a:gd name="connsiteY1041" fmla="*/ 7014 h 10000"/>
                  <a:gd name="connsiteX1042" fmla="*/ 8998 w 10000"/>
                  <a:gd name="connsiteY1042" fmla="*/ 6906 h 10000"/>
                  <a:gd name="connsiteX1043" fmla="*/ 9015 w 10000"/>
                  <a:gd name="connsiteY1043" fmla="*/ 6910 h 10000"/>
                  <a:gd name="connsiteX1044" fmla="*/ 9026 w 10000"/>
                  <a:gd name="connsiteY1044" fmla="*/ 6910 h 10000"/>
                  <a:gd name="connsiteX1045" fmla="*/ 9048 w 10000"/>
                  <a:gd name="connsiteY1045" fmla="*/ 6906 h 10000"/>
                  <a:gd name="connsiteX1046" fmla="*/ 9065 w 10000"/>
                  <a:gd name="connsiteY1046" fmla="*/ 6897 h 10000"/>
                  <a:gd name="connsiteX1047" fmla="*/ 9076 w 10000"/>
                  <a:gd name="connsiteY1047" fmla="*/ 6892 h 10000"/>
                  <a:gd name="connsiteX1048" fmla="*/ 9084 w 10000"/>
                  <a:gd name="connsiteY1048" fmla="*/ 6883 h 10000"/>
                  <a:gd name="connsiteX1049" fmla="*/ 9095 w 10000"/>
                  <a:gd name="connsiteY1049" fmla="*/ 6892 h 10000"/>
                  <a:gd name="connsiteX1050" fmla="*/ 9106 w 10000"/>
                  <a:gd name="connsiteY1050" fmla="*/ 6897 h 10000"/>
                  <a:gd name="connsiteX1051" fmla="*/ 9211 w 10000"/>
                  <a:gd name="connsiteY1051" fmla="*/ 7009 h 10000"/>
                  <a:gd name="connsiteX1052" fmla="*/ 9227 w 10000"/>
                  <a:gd name="connsiteY1052" fmla="*/ 7064 h 10000"/>
                  <a:gd name="connsiteX1053" fmla="*/ 9225 w 10000"/>
                  <a:gd name="connsiteY1053" fmla="*/ 7068 h 10000"/>
                  <a:gd name="connsiteX1054" fmla="*/ 9219 w 10000"/>
                  <a:gd name="connsiteY1054" fmla="*/ 7077 h 10000"/>
                  <a:gd name="connsiteX1055" fmla="*/ 9208 w 10000"/>
                  <a:gd name="connsiteY1055" fmla="*/ 7082 h 10000"/>
                  <a:gd name="connsiteX1056" fmla="*/ 9194 w 10000"/>
                  <a:gd name="connsiteY1056" fmla="*/ 7113 h 10000"/>
                  <a:gd name="connsiteX1057" fmla="*/ 9164 w 10000"/>
                  <a:gd name="connsiteY1057" fmla="*/ 7127 h 10000"/>
                  <a:gd name="connsiteX1058" fmla="*/ 9161 w 10000"/>
                  <a:gd name="connsiteY1058" fmla="*/ 7127 h 10000"/>
                  <a:gd name="connsiteX1059" fmla="*/ 9156 w 10000"/>
                  <a:gd name="connsiteY1059" fmla="*/ 7131 h 10000"/>
                  <a:gd name="connsiteX1060" fmla="*/ 9156 w 10000"/>
                  <a:gd name="connsiteY1060" fmla="*/ 7145 h 10000"/>
                  <a:gd name="connsiteX1061" fmla="*/ 9128 w 10000"/>
                  <a:gd name="connsiteY1061" fmla="*/ 7194 h 10000"/>
                  <a:gd name="connsiteX1062" fmla="*/ 9114 w 10000"/>
                  <a:gd name="connsiteY1062" fmla="*/ 7226 h 10000"/>
                  <a:gd name="connsiteX1063" fmla="*/ 9089 w 10000"/>
                  <a:gd name="connsiteY1063" fmla="*/ 7226 h 10000"/>
                  <a:gd name="connsiteX1064" fmla="*/ 9067 w 10000"/>
                  <a:gd name="connsiteY1064" fmla="*/ 7276 h 10000"/>
                  <a:gd name="connsiteX1065" fmla="*/ 9059 w 10000"/>
                  <a:gd name="connsiteY1065" fmla="*/ 7298 h 10000"/>
                  <a:gd name="connsiteX1066" fmla="*/ 9040 w 10000"/>
                  <a:gd name="connsiteY1066" fmla="*/ 7312 h 10000"/>
                  <a:gd name="connsiteX1067" fmla="*/ 8951 w 10000"/>
                  <a:gd name="connsiteY1067" fmla="*/ 7339 h 10000"/>
                  <a:gd name="connsiteX1068" fmla="*/ 8841 w 10000"/>
                  <a:gd name="connsiteY1068" fmla="*/ 7366 h 10000"/>
                  <a:gd name="connsiteX1069" fmla="*/ 8813 w 10000"/>
                  <a:gd name="connsiteY1069" fmla="*/ 7384 h 10000"/>
                  <a:gd name="connsiteX1070" fmla="*/ 8800 w 10000"/>
                  <a:gd name="connsiteY1070" fmla="*/ 7397 h 10000"/>
                  <a:gd name="connsiteX1071" fmla="*/ 8791 w 10000"/>
                  <a:gd name="connsiteY1071" fmla="*/ 7397 h 10000"/>
                  <a:gd name="connsiteX1072" fmla="*/ 8786 w 10000"/>
                  <a:gd name="connsiteY1072" fmla="*/ 7582 h 10000"/>
                  <a:gd name="connsiteX1073" fmla="*/ 8775 w 10000"/>
                  <a:gd name="connsiteY1073" fmla="*/ 7591 h 10000"/>
                  <a:gd name="connsiteX1074" fmla="*/ 8753 w 10000"/>
                  <a:gd name="connsiteY1074" fmla="*/ 7614 h 10000"/>
                  <a:gd name="connsiteX1075" fmla="*/ 8711 w 10000"/>
                  <a:gd name="connsiteY1075" fmla="*/ 7627 h 10000"/>
                  <a:gd name="connsiteX1076" fmla="*/ 8670 w 10000"/>
                  <a:gd name="connsiteY1076" fmla="*/ 7645 h 10000"/>
                  <a:gd name="connsiteX1077" fmla="*/ 8645 w 10000"/>
                  <a:gd name="connsiteY1077" fmla="*/ 7659 h 10000"/>
                  <a:gd name="connsiteX1078" fmla="*/ 8620 w 10000"/>
                  <a:gd name="connsiteY1078" fmla="*/ 7673 h 10000"/>
                  <a:gd name="connsiteX1079" fmla="*/ 8598 w 10000"/>
                  <a:gd name="connsiteY1079" fmla="*/ 7695 h 10000"/>
                  <a:gd name="connsiteX1080" fmla="*/ 8576 w 10000"/>
                  <a:gd name="connsiteY1080" fmla="*/ 7736 h 10000"/>
                  <a:gd name="connsiteX1081" fmla="*/ 8568 w 10000"/>
                  <a:gd name="connsiteY1081" fmla="*/ 7740 h 10000"/>
                  <a:gd name="connsiteX1082" fmla="*/ 8551 w 10000"/>
                  <a:gd name="connsiteY1082" fmla="*/ 7740 h 10000"/>
                  <a:gd name="connsiteX1083" fmla="*/ 8526 w 10000"/>
                  <a:gd name="connsiteY1083" fmla="*/ 7727 h 10000"/>
                  <a:gd name="connsiteX1084" fmla="*/ 8493 w 10000"/>
                  <a:gd name="connsiteY1084" fmla="*/ 7713 h 10000"/>
                  <a:gd name="connsiteX1085" fmla="*/ 8463 w 10000"/>
                  <a:gd name="connsiteY1085" fmla="*/ 7709 h 10000"/>
                  <a:gd name="connsiteX1086" fmla="*/ 8430 w 10000"/>
                  <a:gd name="connsiteY1086" fmla="*/ 7695 h 10000"/>
                  <a:gd name="connsiteX1087" fmla="*/ 8397 w 10000"/>
                  <a:gd name="connsiteY1087" fmla="*/ 7682 h 10000"/>
                  <a:gd name="connsiteX1088" fmla="*/ 8372 w 10000"/>
                  <a:gd name="connsiteY1088" fmla="*/ 7682 h 10000"/>
                  <a:gd name="connsiteX1089" fmla="*/ 8355 w 10000"/>
                  <a:gd name="connsiteY1089" fmla="*/ 7686 h 10000"/>
                  <a:gd name="connsiteX1090" fmla="*/ 8350 w 10000"/>
                  <a:gd name="connsiteY1090" fmla="*/ 7709 h 10000"/>
                  <a:gd name="connsiteX1091" fmla="*/ 8339 w 10000"/>
                  <a:gd name="connsiteY1091" fmla="*/ 7740 h 10000"/>
                  <a:gd name="connsiteX1092" fmla="*/ 8328 w 10000"/>
                  <a:gd name="connsiteY1092" fmla="*/ 7772 h 10000"/>
                  <a:gd name="connsiteX1093" fmla="*/ 8317 w 10000"/>
                  <a:gd name="connsiteY1093" fmla="*/ 7785 h 10000"/>
                  <a:gd name="connsiteX1094" fmla="*/ 8292 w 10000"/>
                  <a:gd name="connsiteY1094" fmla="*/ 7812 h 10000"/>
                  <a:gd name="connsiteX1095" fmla="*/ 8284 w 10000"/>
                  <a:gd name="connsiteY1095" fmla="*/ 7817 h 10000"/>
                  <a:gd name="connsiteX1096" fmla="*/ 8270 w 10000"/>
                  <a:gd name="connsiteY1096" fmla="*/ 7857 h 10000"/>
                  <a:gd name="connsiteX1097" fmla="*/ 8251 w 10000"/>
                  <a:gd name="connsiteY1097" fmla="*/ 7916 h 10000"/>
                  <a:gd name="connsiteX1098" fmla="*/ 8223 w 10000"/>
                  <a:gd name="connsiteY1098" fmla="*/ 8002 h 10000"/>
                  <a:gd name="connsiteX1099" fmla="*/ 8206 w 10000"/>
                  <a:gd name="connsiteY1099" fmla="*/ 8051 h 10000"/>
                  <a:gd name="connsiteX1100" fmla="*/ 8198 w 10000"/>
                  <a:gd name="connsiteY1100" fmla="*/ 8056 h 10000"/>
                  <a:gd name="connsiteX1101" fmla="*/ 8179 w 10000"/>
                  <a:gd name="connsiteY1101" fmla="*/ 8065 h 10000"/>
                  <a:gd name="connsiteX1102" fmla="*/ 8140 w 10000"/>
                  <a:gd name="connsiteY1102" fmla="*/ 8074 h 10000"/>
                  <a:gd name="connsiteX1103" fmla="*/ 8102 w 10000"/>
                  <a:gd name="connsiteY1103" fmla="*/ 8088 h 10000"/>
                  <a:gd name="connsiteX1104" fmla="*/ 8068 w 10000"/>
                  <a:gd name="connsiteY1104" fmla="*/ 8092 h 10000"/>
                  <a:gd name="connsiteX1105" fmla="*/ 8057 w 10000"/>
                  <a:gd name="connsiteY1105" fmla="*/ 8101 h 10000"/>
                  <a:gd name="connsiteX1106" fmla="*/ 8057 w 10000"/>
                  <a:gd name="connsiteY1106" fmla="*/ 8128 h 10000"/>
                  <a:gd name="connsiteX1107" fmla="*/ 8052 w 10000"/>
                  <a:gd name="connsiteY1107" fmla="*/ 8160 h 10000"/>
                  <a:gd name="connsiteX1108" fmla="*/ 8046 w 10000"/>
                  <a:gd name="connsiteY1108" fmla="*/ 8155 h 10000"/>
                  <a:gd name="connsiteX1109" fmla="*/ 8038 w 10000"/>
                  <a:gd name="connsiteY1109" fmla="*/ 8146 h 10000"/>
                  <a:gd name="connsiteX1110" fmla="*/ 8038 w 10000"/>
                  <a:gd name="connsiteY1110" fmla="*/ 8142 h 10000"/>
                  <a:gd name="connsiteX1111" fmla="*/ 8035 w 10000"/>
                  <a:gd name="connsiteY1111" fmla="*/ 8115 h 10000"/>
                  <a:gd name="connsiteX1112" fmla="*/ 8030 w 10000"/>
                  <a:gd name="connsiteY1112" fmla="*/ 8088 h 10000"/>
                  <a:gd name="connsiteX1113" fmla="*/ 8019 w 10000"/>
                  <a:gd name="connsiteY1113" fmla="*/ 8078 h 10000"/>
                  <a:gd name="connsiteX1114" fmla="*/ 8013 w 10000"/>
                  <a:gd name="connsiteY1114" fmla="*/ 8088 h 10000"/>
                  <a:gd name="connsiteX1115" fmla="*/ 7994 w 10000"/>
                  <a:gd name="connsiteY1115" fmla="*/ 8119 h 10000"/>
                  <a:gd name="connsiteX1116" fmla="*/ 7977 w 10000"/>
                  <a:gd name="connsiteY1116" fmla="*/ 8146 h 10000"/>
                  <a:gd name="connsiteX1117" fmla="*/ 7955 w 10000"/>
                  <a:gd name="connsiteY1117" fmla="*/ 8173 h 10000"/>
                  <a:gd name="connsiteX1118" fmla="*/ 7933 w 10000"/>
                  <a:gd name="connsiteY1118" fmla="*/ 8200 h 10000"/>
                  <a:gd name="connsiteX1119" fmla="*/ 7922 w 10000"/>
                  <a:gd name="connsiteY1119" fmla="*/ 8236 h 10000"/>
                  <a:gd name="connsiteX1120" fmla="*/ 7908 w 10000"/>
                  <a:gd name="connsiteY1120" fmla="*/ 8286 h 10000"/>
                  <a:gd name="connsiteX1121" fmla="*/ 7914 w 10000"/>
                  <a:gd name="connsiteY1121" fmla="*/ 8290 h 10000"/>
                  <a:gd name="connsiteX1122" fmla="*/ 7917 w 10000"/>
                  <a:gd name="connsiteY1122" fmla="*/ 8300 h 10000"/>
                  <a:gd name="connsiteX1123" fmla="*/ 7925 w 10000"/>
                  <a:gd name="connsiteY1123" fmla="*/ 8313 h 10000"/>
                  <a:gd name="connsiteX1124" fmla="*/ 7939 w 10000"/>
                  <a:gd name="connsiteY1124" fmla="*/ 8331 h 10000"/>
                  <a:gd name="connsiteX1125" fmla="*/ 7947 w 10000"/>
                  <a:gd name="connsiteY1125" fmla="*/ 8345 h 10000"/>
                  <a:gd name="connsiteX1126" fmla="*/ 7961 w 10000"/>
                  <a:gd name="connsiteY1126" fmla="*/ 8367 h 10000"/>
                  <a:gd name="connsiteX1127" fmla="*/ 7969 w 10000"/>
                  <a:gd name="connsiteY1127" fmla="*/ 8381 h 10000"/>
                  <a:gd name="connsiteX1128" fmla="*/ 7972 w 10000"/>
                  <a:gd name="connsiteY1128" fmla="*/ 8394 h 10000"/>
                  <a:gd name="connsiteX1129" fmla="*/ 7977 w 10000"/>
                  <a:gd name="connsiteY1129" fmla="*/ 8421 h 10000"/>
                  <a:gd name="connsiteX1130" fmla="*/ 7986 w 10000"/>
                  <a:gd name="connsiteY1130" fmla="*/ 8444 h 10000"/>
                  <a:gd name="connsiteX1131" fmla="*/ 7997 w 10000"/>
                  <a:gd name="connsiteY1131" fmla="*/ 8471 h 10000"/>
                  <a:gd name="connsiteX1132" fmla="*/ 7964 w 10000"/>
                  <a:gd name="connsiteY1132" fmla="*/ 8561 h 10000"/>
                  <a:gd name="connsiteX1133" fmla="*/ 7889 w 10000"/>
                  <a:gd name="connsiteY1133" fmla="*/ 8579 h 10000"/>
                  <a:gd name="connsiteX1134" fmla="*/ 7864 w 10000"/>
                  <a:gd name="connsiteY1134" fmla="*/ 8561 h 10000"/>
                  <a:gd name="connsiteX1135" fmla="*/ 7834 w 10000"/>
                  <a:gd name="connsiteY1135" fmla="*/ 8525 h 10000"/>
                  <a:gd name="connsiteX1136" fmla="*/ 7801 w 10000"/>
                  <a:gd name="connsiteY1136" fmla="*/ 8498 h 10000"/>
                  <a:gd name="connsiteX1137" fmla="*/ 7776 w 10000"/>
                  <a:gd name="connsiteY1137" fmla="*/ 8484 h 10000"/>
                  <a:gd name="connsiteX1138" fmla="*/ 7765 w 10000"/>
                  <a:gd name="connsiteY1138" fmla="*/ 8502 h 10000"/>
                  <a:gd name="connsiteX1139" fmla="*/ 7754 w 10000"/>
                  <a:gd name="connsiteY1139" fmla="*/ 8530 h 10000"/>
                  <a:gd name="connsiteX1140" fmla="*/ 7737 w 10000"/>
                  <a:gd name="connsiteY1140" fmla="*/ 8575 h 10000"/>
                  <a:gd name="connsiteX1141" fmla="*/ 7724 w 10000"/>
                  <a:gd name="connsiteY1141" fmla="*/ 8588 h 10000"/>
                  <a:gd name="connsiteX1142" fmla="*/ 7699 w 10000"/>
                  <a:gd name="connsiteY1142" fmla="*/ 8602 h 10000"/>
                  <a:gd name="connsiteX1143" fmla="*/ 7666 w 10000"/>
                  <a:gd name="connsiteY1143" fmla="*/ 8633 h 10000"/>
                  <a:gd name="connsiteX1144" fmla="*/ 7666 w 10000"/>
                  <a:gd name="connsiteY1144" fmla="*/ 8647 h 10000"/>
                  <a:gd name="connsiteX1145" fmla="*/ 7668 w 10000"/>
                  <a:gd name="connsiteY1145" fmla="*/ 8674 h 10000"/>
                  <a:gd name="connsiteX1146" fmla="*/ 7679 w 10000"/>
                  <a:gd name="connsiteY1146" fmla="*/ 8746 h 10000"/>
                  <a:gd name="connsiteX1147" fmla="*/ 7679 w 10000"/>
                  <a:gd name="connsiteY1147" fmla="*/ 8791 h 10000"/>
                  <a:gd name="connsiteX1148" fmla="*/ 7679 w 10000"/>
                  <a:gd name="connsiteY1148" fmla="*/ 8832 h 10000"/>
                  <a:gd name="connsiteX1149" fmla="*/ 7688 w 10000"/>
                  <a:gd name="connsiteY1149" fmla="*/ 8868 h 10000"/>
                  <a:gd name="connsiteX1150" fmla="*/ 7602 w 10000"/>
                  <a:gd name="connsiteY1150" fmla="*/ 8890 h 10000"/>
                  <a:gd name="connsiteX1151" fmla="*/ 7602 w 10000"/>
                  <a:gd name="connsiteY1151" fmla="*/ 8908 h 10000"/>
                  <a:gd name="connsiteX1152" fmla="*/ 7602 w 10000"/>
                  <a:gd name="connsiteY1152" fmla="*/ 8963 h 10000"/>
                  <a:gd name="connsiteX1153" fmla="*/ 7591 w 10000"/>
                  <a:gd name="connsiteY1153" fmla="*/ 8963 h 10000"/>
                  <a:gd name="connsiteX1154" fmla="*/ 7577 w 10000"/>
                  <a:gd name="connsiteY1154" fmla="*/ 8949 h 10000"/>
                  <a:gd name="connsiteX1155" fmla="*/ 7552 w 10000"/>
                  <a:gd name="connsiteY1155" fmla="*/ 8922 h 10000"/>
                  <a:gd name="connsiteX1156" fmla="*/ 7539 w 10000"/>
                  <a:gd name="connsiteY1156" fmla="*/ 8895 h 10000"/>
                  <a:gd name="connsiteX1157" fmla="*/ 7514 w 10000"/>
                  <a:gd name="connsiteY1157" fmla="*/ 8859 h 10000"/>
                  <a:gd name="connsiteX1158" fmla="*/ 7489 w 10000"/>
                  <a:gd name="connsiteY1158" fmla="*/ 8841 h 10000"/>
                  <a:gd name="connsiteX1159" fmla="*/ 7467 w 10000"/>
                  <a:gd name="connsiteY1159" fmla="*/ 8832 h 10000"/>
                  <a:gd name="connsiteX1160" fmla="*/ 7459 w 10000"/>
                  <a:gd name="connsiteY1160" fmla="*/ 8827 h 10000"/>
                  <a:gd name="connsiteX1161" fmla="*/ 7442 w 10000"/>
                  <a:gd name="connsiteY1161" fmla="*/ 8827 h 10000"/>
                  <a:gd name="connsiteX1162" fmla="*/ 7425 w 10000"/>
                  <a:gd name="connsiteY1162" fmla="*/ 8827 h 10000"/>
                  <a:gd name="connsiteX1163" fmla="*/ 7406 w 10000"/>
                  <a:gd name="connsiteY1163" fmla="*/ 8827 h 10000"/>
                  <a:gd name="connsiteX1164" fmla="*/ 7379 w 10000"/>
                  <a:gd name="connsiteY1164" fmla="*/ 8827 h 10000"/>
                  <a:gd name="connsiteX1165" fmla="*/ 7359 w 10000"/>
                  <a:gd name="connsiteY1165" fmla="*/ 8827 h 10000"/>
                  <a:gd name="connsiteX1166" fmla="*/ 7334 w 10000"/>
                  <a:gd name="connsiteY1166" fmla="*/ 8827 h 10000"/>
                  <a:gd name="connsiteX1167" fmla="*/ 7318 w 10000"/>
                  <a:gd name="connsiteY1167" fmla="*/ 8827 h 10000"/>
                  <a:gd name="connsiteX1168" fmla="*/ 7290 w 10000"/>
                  <a:gd name="connsiteY1168" fmla="*/ 8827 h 10000"/>
                  <a:gd name="connsiteX1169" fmla="*/ 7265 w 10000"/>
                  <a:gd name="connsiteY1169" fmla="*/ 8832 h 10000"/>
                  <a:gd name="connsiteX1170" fmla="*/ 7254 w 10000"/>
                  <a:gd name="connsiteY1170" fmla="*/ 8832 h 10000"/>
                  <a:gd name="connsiteX1171" fmla="*/ 7249 w 10000"/>
                  <a:gd name="connsiteY1171" fmla="*/ 8845 h 10000"/>
                  <a:gd name="connsiteX1172" fmla="*/ 7246 w 10000"/>
                  <a:gd name="connsiteY1172" fmla="*/ 8859 h 10000"/>
                  <a:gd name="connsiteX1173" fmla="*/ 7241 w 10000"/>
                  <a:gd name="connsiteY1173" fmla="*/ 8881 h 10000"/>
                  <a:gd name="connsiteX1174" fmla="*/ 7238 w 10000"/>
                  <a:gd name="connsiteY1174" fmla="*/ 8917 h 10000"/>
                  <a:gd name="connsiteX1175" fmla="*/ 7238 w 10000"/>
                  <a:gd name="connsiteY1175" fmla="*/ 8935 h 10000"/>
                  <a:gd name="connsiteX1176" fmla="*/ 7224 w 10000"/>
                  <a:gd name="connsiteY1176" fmla="*/ 8935 h 10000"/>
                  <a:gd name="connsiteX1177" fmla="*/ 7205 w 10000"/>
                  <a:gd name="connsiteY1177" fmla="*/ 8935 h 10000"/>
                  <a:gd name="connsiteX1178" fmla="*/ 7183 w 10000"/>
                  <a:gd name="connsiteY1178" fmla="*/ 8931 h 10000"/>
                  <a:gd name="connsiteX1179" fmla="*/ 7169 w 10000"/>
                  <a:gd name="connsiteY1179" fmla="*/ 8931 h 10000"/>
                  <a:gd name="connsiteX1180" fmla="*/ 7150 w 10000"/>
                  <a:gd name="connsiteY1180" fmla="*/ 8931 h 10000"/>
                  <a:gd name="connsiteX1181" fmla="*/ 7136 w 10000"/>
                  <a:gd name="connsiteY1181" fmla="*/ 8917 h 10000"/>
                  <a:gd name="connsiteX1182" fmla="*/ 7136 w 10000"/>
                  <a:gd name="connsiteY1182" fmla="*/ 8895 h 10000"/>
                  <a:gd name="connsiteX1183" fmla="*/ 7141 w 10000"/>
                  <a:gd name="connsiteY1183" fmla="*/ 8890 h 10000"/>
                  <a:gd name="connsiteX1184" fmla="*/ 7166 w 10000"/>
                  <a:gd name="connsiteY1184" fmla="*/ 8854 h 10000"/>
                  <a:gd name="connsiteX1185" fmla="*/ 7177 w 10000"/>
                  <a:gd name="connsiteY1185" fmla="*/ 8832 h 10000"/>
                  <a:gd name="connsiteX1186" fmla="*/ 7185 w 10000"/>
                  <a:gd name="connsiteY1186" fmla="*/ 8814 h 10000"/>
                  <a:gd name="connsiteX1187" fmla="*/ 7199 w 10000"/>
                  <a:gd name="connsiteY1187" fmla="*/ 8787 h 10000"/>
                  <a:gd name="connsiteX1188" fmla="*/ 7205 w 10000"/>
                  <a:gd name="connsiteY1188" fmla="*/ 8773 h 10000"/>
                  <a:gd name="connsiteX1189" fmla="*/ 7213 w 10000"/>
                  <a:gd name="connsiteY1189" fmla="*/ 8701 h 10000"/>
                  <a:gd name="connsiteX1190" fmla="*/ 7216 w 10000"/>
                  <a:gd name="connsiteY1190" fmla="*/ 8683 h 10000"/>
                  <a:gd name="connsiteX1191" fmla="*/ 7221 w 10000"/>
                  <a:gd name="connsiteY1191" fmla="*/ 8656 h 10000"/>
                  <a:gd name="connsiteX1192" fmla="*/ 7221 w 10000"/>
                  <a:gd name="connsiteY1192" fmla="*/ 8633 h 10000"/>
                  <a:gd name="connsiteX1193" fmla="*/ 7221 w 10000"/>
                  <a:gd name="connsiteY1193" fmla="*/ 8615 h 10000"/>
                  <a:gd name="connsiteX1194" fmla="*/ 7221 w 10000"/>
                  <a:gd name="connsiteY1194" fmla="*/ 8593 h 10000"/>
                  <a:gd name="connsiteX1195" fmla="*/ 7221 w 10000"/>
                  <a:gd name="connsiteY1195" fmla="*/ 8566 h 10000"/>
                  <a:gd name="connsiteX1196" fmla="*/ 7224 w 10000"/>
                  <a:gd name="connsiteY1196" fmla="*/ 8561 h 10000"/>
                  <a:gd name="connsiteX1197" fmla="*/ 7238 w 10000"/>
                  <a:gd name="connsiteY1197" fmla="*/ 8543 h 10000"/>
                  <a:gd name="connsiteX1198" fmla="*/ 7241 w 10000"/>
                  <a:gd name="connsiteY1198" fmla="*/ 8530 h 10000"/>
                  <a:gd name="connsiteX1199" fmla="*/ 7249 w 10000"/>
                  <a:gd name="connsiteY1199" fmla="*/ 8512 h 10000"/>
                  <a:gd name="connsiteX1200" fmla="*/ 7249 w 10000"/>
                  <a:gd name="connsiteY1200" fmla="*/ 8502 h 10000"/>
                  <a:gd name="connsiteX1201" fmla="*/ 7249 w 10000"/>
                  <a:gd name="connsiteY1201" fmla="*/ 8475 h 10000"/>
                  <a:gd name="connsiteX1202" fmla="*/ 7246 w 10000"/>
                  <a:gd name="connsiteY1202" fmla="*/ 8457 h 10000"/>
                  <a:gd name="connsiteX1203" fmla="*/ 7241 w 10000"/>
                  <a:gd name="connsiteY1203" fmla="*/ 8444 h 10000"/>
                  <a:gd name="connsiteX1204" fmla="*/ 7232 w 10000"/>
                  <a:gd name="connsiteY1204" fmla="*/ 8435 h 10000"/>
                  <a:gd name="connsiteX1205" fmla="*/ 7224 w 10000"/>
                  <a:gd name="connsiteY1205" fmla="*/ 8430 h 10000"/>
                  <a:gd name="connsiteX1206" fmla="*/ 7208 w 10000"/>
                  <a:gd name="connsiteY1206" fmla="*/ 8408 h 10000"/>
                  <a:gd name="connsiteX1207" fmla="*/ 7199 w 10000"/>
                  <a:gd name="connsiteY1207" fmla="*/ 8403 h 10000"/>
                  <a:gd name="connsiteX1208" fmla="*/ 7205 w 10000"/>
                  <a:gd name="connsiteY1208" fmla="*/ 8372 h 10000"/>
                  <a:gd name="connsiteX1209" fmla="*/ 7208 w 10000"/>
                  <a:gd name="connsiteY1209" fmla="*/ 8354 h 10000"/>
                  <a:gd name="connsiteX1210" fmla="*/ 7213 w 10000"/>
                  <a:gd name="connsiteY1210" fmla="*/ 8345 h 10000"/>
                  <a:gd name="connsiteX1211" fmla="*/ 7224 w 10000"/>
                  <a:gd name="connsiteY1211" fmla="*/ 8331 h 10000"/>
                  <a:gd name="connsiteX1212" fmla="*/ 7238 w 10000"/>
                  <a:gd name="connsiteY1212" fmla="*/ 8313 h 10000"/>
                  <a:gd name="connsiteX1213" fmla="*/ 7241 w 10000"/>
                  <a:gd name="connsiteY1213" fmla="*/ 8304 h 10000"/>
                  <a:gd name="connsiteX1214" fmla="*/ 7254 w 10000"/>
                  <a:gd name="connsiteY1214" fmla="*/ 8286 h 10000"/>
                  <a:gd name="connsiteX1215" fmla="*/ 7265 w 10000"/>
                  <a:gd name="connsiteY1215" fmla="*/ 8272 h 10000"/>
                  <a:gd name="connsiteX1216" fmla="*/ 7271 w 10000"/>
                  <a:gd name="connsiteY1216" fmla="*/ 8263 h 10000"/>
                  <a:gd name="connsiteX1217" fmla="*/ 7279 w 10000"/>
                  <a:gd name="connsiteY1217" fmla="*/ 8245 h 10000"/>
                  <a:gd name="connsiteX1218" fmla="*/ 7274 w 10000"/>
                  <a:gd name="connsiteY1218" fmla="*/ 8223 h 10000"/>
                  <a:gd name="connsiteX1219" fmla="*/ 7265 w 10000"/>
                  <a:gd name="connsiteY1219" fmla="*/ 8200 h 10000"/>
                  <a:gd name="connsiteX1220" fmla="*/ 7263 w 10000"/>
                  <a:gd name="connsiteY1220" fmla="*/ 8187 h 10000"/>
                  <a:gd name="connsiteX1221" fmla="*/ 7257 w 10000"/>
                  <a:gd name="connsiteY1221" fmla="*/ 8187 h 10000"/>
                  <a:gd name="connsiteX1222" fmla="*/ 7254 w 10000"/>
                  <a:gd name="connsiteY1222" fmla="*/ 8196 h 10000"/>
                  <a:gd name="connsiteX1223" fmla="*/ 7246 w 10000"/>
                  <a:gd name="connsiteY1223" fmla="*/ 8209 h 10000"/>
                  <a:gd name="connsiteX1224" fmla="*/ 7241 w 10000"/>
                  <a:gd name="connsiteY1224" fmla="*/ 8209 h 10000"/>
                  <a:gd name="connsiteX1225" fmla="*/ 7238 w 10000"/>
                  <a:gd name="connsiteY1225" fmla="*/ 8214 h 10000"/>
                  <a:gd name="connsiteX1226" fmla="*/ 7221 w 10000"/>
                  <a:gd name="connsiteY1226" fmla="*/ 8173 h 10000"/>
                  <a:gd name="connsiteX1227" fmla="*/ 7185 w 10000"/>
                  <a:gd name="connsiteY1227" fmla="*/ 8106 h 10000"/>
                  <a:gd name="connsiteX1228" fmla="*/ 7174 w 10000"/>
                  <a:gd name="connsiteY1228" fmla="*/ 8078 h 10000"/>
                  <a:gd name="connsiteX1229" fmla="*/ 7169 w 10000"/>
                  <a:gd name="connsiteY1229" fmla="*/ 8056 h 10000"/>
                  <a:gd name="connsiteX1230" fmla="*/ 7166 w 10000"/>
                  <a:gd name="connsiteY1230" fmla="*/ 8042 h 10000"/>
                  <a:gd name="connsiteX1231" fmla="*/ 7161 w 10000"/>
                  <a:gd name="connsiteY1231" fmla="*/ 8051 h 10000"/>
                  <a:gd name="connsiteX1232" fmla="*/ 7158 w 10000"/>
                  <a:gd name="connsiteY1232" fmla="*/ 8051 h 10000"/>
                  <a:gd name="connsiteX1233" fmla="*/ 7141 w 10000"/>
                  <a:gd name="connsiteY1233" fmla="*/ 8056 h 10000"/>
                  <a:gd name="connsiteX1234" fmla="*/ 7116 w 10000"/>
                  <a:gd name="connsiteY1234" fmla="*/ 8051 h 10000"/>
                  <a:gd name="connsiteX1235" fmla="*/ 7094 w 10000"/>
                  <a:gd name="connsiteY1235" fmla="*/ 8051 h 10000"/>
                  <a:gd name="connsiteX1236" fmla="*/ 7081 w 10000"/>
                  <a:gd name="connsiteY1236" fmla="*/ 8011 h 10000"/>
                  <a:gd name="connsiteX1237" fmla="*/ 7081 w 10000"/>
                  <a:gd name="connsiteY1237" fmla="*/ 8002 h 10000"/>
                  <a:gd name="connsiteX1238" fmla="*/ 7078 w 10000"/>
                  <a:gd name="connsiteY1238" fmla="*/ 7984 h 10000"/>
                  <a:gd name="connsiteX1239" fmla="*/ 7072 w 10000"/>
                  <a:gd name="connsiteY1239" fmla="*/ 7970 h 10000"/>
                  <a:gd name="connsiteX1240" fmla="*/ 7045 w 10000"/>
                  <a:gd name="connsiteY1240" fmla="*/ 7948 h 10000"/>
                  <a:gd name="connsiteX1241" fmla="*/ 7020 w 10000"/>
                  <a:gd name="connsiteY1241" fmla="*/ 7957 h 10000"/>
                  <a:gd name="connsiteX1242" fmla="*/ 7001 w 10000"/>
                  <a:gd name="connsiteY1242" fmla="*/ 7970 h 10000"/>
                  <a:gd name="connsiteX1243" fmla="*/ 6981 w 10000"/>
                  <a:gd name="connsiteY1243" fmla="*/ 7984 h 10000"/>
                  <a:gd name="connsiteX1244" fmla="*/ 6976 w 10000"/>
                  <a:gd name="connsiteY1244" fmla="*/ 7984 h 10000"/>
                  <a:gd name="connsiteX1245" fmla="*/ 6973 w 10000"/>
                  <a:gd name="connsiteY1245" fmla="*/ 7984 h 10000"/>
                  <a:gd name="connsiteX1246" fmla="*/ 6959 w 10000"/>
                  <a:gd name="connsiteY1246" fmla="*/ 7984 h 10000"/>
                  <a:gd name="connsiteX1247" fmla="*/ 6948 w 10000"/>
                  <a:gd name="connsiteY1247" fmla="*/ 7961 h 10000"/>
                  <a:gd name="connsiteX1248" fmla="*/ 6934 w 10000"/>
                  <a:gd name="connsiteY1248" fmla="*/ 7943 h 10000"/>
                  <a:gd name="connsiteX1249" fmla="*/ 6932 w 10000"/>
                  <a:gd name="connsiteY1249" fmla="*/ 7943 h 10000"/>
                  <a:gd name="connsiteX1250" fmla="*/ 6918 w 10000"/>
                  <a:gd name="connsiteY1250" fmla="*/ 7961 h 10000"/>
                  <a:gd name="connsiteX1251" fmla="*/ 6904 w 10000"/>
                  <a:gd name="connsiteY1251" fmla="*/ 7975 h 10000"/>
                  <a:gd name="connsiteX1252" fmla="*/ 6896 w 10000"/>
                  <a:gd name="connsiteY1252" fmla="*/ 7997 h 10000"/>
                  <a:gd name="connsiteX1253" fmla="*/ 6887 w 10000"/>
                  <a:gd name="connsiteY1253" fmla="*/ 8002 h 10000"/>
                  <a:gd name="connsiteX1254" fmla="*/ 6879 w 10000"/>
                  <a:gd name="connsiteY1254" fmla="*/ 8011 h 10000"/>
                  <a:gd name="connsiteX1255" fmla="*/ 6868 w 10000"/>
                  <a:gd name="connsiteY1255" fmla="*/ 8015 h 10000"/>
                  <a:gd name="connsiteX1256" fmla="*/ 6852 w 10000"/>
                  <a:gd name="connsiteY1256" fmla="*/ 8024 h 10000"/>
                  <a:gd name="connsiteX1257" fmla="*/ 6813 w 10000"/>
                  <a:gd name="connsiteY1257" fmla="*/ 8042 h 10000"/>
                  <a:gd name="connsiteX1258" fmla="*/ 6780 w 10000"/>
                  <a:gd name="connsiteY1258" fmla="*/ 8065 h 10000"/>
                  <a:gd name="connsiteX1259" fmla="*/ 6763 w 10000"/>
                  <a:gd name="connsiteY1259" fmla="*/ 8078 h 10000"/>
                  <a:gd name="connsiteX1260" fmla="*/ 6755 w 10000"/>
                  <a:gd name="connsiteY1260" fmla="*/ 8088 h 10000"/>
                  <a:gd name="connsiteX1261" fmla="*/ 6716 w 10000"/>
                  <a:gd name="connsiteY1261" fmla="*/ 8119 h 10000"/>
                  <a:gd name="connsiteX1262" fmla="*/ 6711 w 10000"/>
                  <a:gd name="connsiteY1262" fmla="*/ 8128 h 10000"/>
                  <a:gd name="connsiteX1263" fmla="*/ 6711 w 10000"/>
                  <a:gd name="connsiteY1263" fmla="*/ 8169 h 10000"/>
                  <a:gd name="connsiteX1264" fmla="*/ 6711 w 10000"/>
                  <a:gd name="connsiteY1264" fmla="*/ 8173 h 10000"/>
                  <a:gd name="connsiteX1265" fmla="*/ 6716 w 10000"/>
                  <a:gd name="connsiteY1265" fmla="*/ 8200 h 10000"/>
                  <a:gd name="connsiteX1266" fmla="*/ 6708 w 10000"/>
                  <a:gd name="connsiteY1266" fmla="*/ 8223 h 10000"/>
                  <a:gd name="connsiteX1267" fmla="*/ 6708 w 10000"/>
                  <a:gd name="connsiteY1267" fmla="*/ 8236 h 10000"/>
                  <a:gd name="connsiteX1268" fmla="*/ 6708 w 10000"/>
                  <a:gd name="connsiteY1268" fmla="*/ 8272 h 10000"/>
                  <a:gd name="connsiteX1269" fmla="*/ 6711 w 10000"/>
                  <a:gd name="connsiteY1269" fmla="*/ 8290 h 10000"/>
                  <a:gd name="connsiteX1270" fmla="*/ 6716 w 10000"/>
                  <a:gd name="connsiteY1270" fmla="*/ 8304 h 10000"/>
                  <a:gd name="connsiteX1271" fmla="*/ 6711 w 10000"/>
                  <a:gd name="connsiteY1271" fmla="*/ 8313 h 10000"/>
                  <a:gd name="connsiteX1272" fmla="*/ 6683 w 10000"/>
                  <a:gd name="connsiteY1272" fmla="*/ 8318 h 10000"/>
                  <a:gd name="connsiteX1273" fmla="*/ 6661 w 10000"/>
                  <a:gd name="connsiteY1273" fmla="*/ 8327 h 10000"/>
                  <a:gd name="connsiteX1274" fmla="*/ 6631 w 10000"/>
                  <a:gd name="connsiteY1274" fmla="*/ 8327 h 10000"/>
                  <a:gd name="connsiteX1275" fmla="*/ 6611 w 10000"/>
                  <a:gd name="connsiteY1275" fmla="*/ 8327 h 10000"/>
                  <a:gd name="connsiteX1276" fmla="*/ 6598 w 10000"/>
                  <a:gd name="connsiteY1276" fmla="*/ 8327 h 10000"/>
                  <a:gd name="connsiteX1277" fmla="*/ 6595 w 10000"/>
                  <a:gd name="connsiteY1277" fmla="*/ 8340 h 10000"/>
                  <a:gd name="connsiteX1278" fmla="*/ 6587 w 10000"/>
                  <a:gd name="connsiteY1278" fmla="*/ 8358 h 10000"/>
                  <a:gd name="connsiteX1279" fmla="*/ 6578 w 10000"/>
                  <a:gd name="connsiteY1279" fmla="*/ 8408 h 10000"/>
                  <a:gd name="connsiteX1280" fmla="*/ 6578 w 10000"/>
                  <a:gd name="connsiteY1280" fmla="*/ 8421 h 10000"/>
                  <a:gd name="connsiteX1281" fmla="*/ 6578 w 10000"/>
                  <a:gd name="connsiteY1281" fmla="*/ 8430 h 10000"/>
                  <a:gd name="connsiteX1282" fmla="*/ 6573 w 10000"/>
                  <a:gd name="connsiteY1282" fmla="*/ 8435 h 10000"/>
                  <a:gd name="connsiteX1283" fmla="*/ 6556 w 10000"/>
                  <a:gd name="connsiteY1283" fmla="*/ 8435 h 10000"/>
                  <a:gd name="connsiteX1284" fmla="*/ 6545 w 10000"/>
                  <a:gd name="connsiteY1284" fmla="*/ 8435 h 10000"/>
                  <a:gd name="connsiteX1285" fmla="*/ 6523 w 10000"/>
                  <a:gd name="connsiteY1285" fmla="*/ 8435 h 10000"/>
                  <a:gd name="connsiteX1286" fmla="*/ 6493 w 10000"/>
                  <a:gd name="connsiteY1286" fmla="*/ 8430 h 10000"/>
                  <a:gd name="connsiteX1287" fmla="*/ 6490 w 10000"/>
                  <a:gd name="connsiteY1287" fmla="*/ 8430 h 10000"/>
                  <a:gd name="connsiteX1288" fmla="*/ 6485 w 10000"/>
                  <a:gd name="connsiteY1288" fmla="*/ 8444 h 10000"/>
                  <a:gd name="connsiteX1289" fmla="*/ 6465 w 10000"/>
                  <a:gd name="connsiteY1289" fmla="*/ 8475 h 10000"/>
                  <a:gd name="connsiteX1290" fmla="*/ 6451 w 10000"/>
                  <a:gd name="connsiteY1290" fmla="*/ 8498 h 10000"/>
                  <a:gd name="connsiteX1291" fmla="*/ 6435 w 10000"/>
                  <a:gd name="connsiteY1291" fmla="*/ 8525 h 10000"/>
                  <a:gd name="connsiteX1292" fmla="*/ 6421 w 10000"/>
                  <a:gd name="connsiteY1292" fmla="*/ 8539 h 10000"/>
                  <a:gd name="connsiteX1293" fmla="*/ 6410 w 10000"/>
                  <a:gd name="connsiteY1293" fmla="*/ 8561 h 10000"/>
                  <a:gd name="connsiteX1294" fmla="*/ 6402 w 10000"/>
                  <a:gd name="connsiteY1294" fmla="*/ 8575 h 10000"/>
                  <a:gd name="connsiteX1295" fmla="*/ 6402 w 10000"/>
                  <a:gd name="connsiteY1295" fmla="*/ 8593 h 10000"/>
                  <a:gd name="connsiteX1296" fmla="*/ 6402 w 10000"/>
                  <a:gd name="connsiteY1296" fmla="*/ 8620 h 10000"/>
                  <a:gd name="connsiteX1297" fmla="*/ 6405 w 10000"/>
                  <a:gd name="connsiteY1297" fmla="*/ 8660 h 10000"/>
                  <a:gd name="connsiteX1298" fmla="*/ 6405 w 10000"/>
                  <a:gd name="connsiteY1298" fmla="*/ 8674 h 10000"/>
                  <a:gd name="connsiteX1299" fmla="*/ 6405 w 10000"/>
                  <a:gd name="connsiteY1299" fmla="*/ 8683 h 10000"/>
                  <a:gd name="connsiteX1300" fmla="*/ 6405 w 10000"/>
                  <a:gd name="connsiteY1300" fmla="*/ 8687 h 10000"/>
                  <a:gd name="connsiteX1301" fmla="*/ 6405 w 10000"/>
                  <a:gd name="connsiteY1301" fmla="*/ 8696 h 10000"/>
                  <a:gd name="connsiteX1302" fmla="*/ 6388 w 10000"/>
                  <a:gd name="connsiteY1302" fmla="*/ 8733 h 10000"/>
                  <a:gd name="connsiteX1303" fmla="*/ 6369 w 10000"/>
                  <a:gd name="connsiteY1303" fmla="*/ 8746 h 10000"/>
                  <a:gd name="connsiteX1304" fmla="*/ 6333 w 10000"/>
                  <a:gd name="connsiteY1304" fmla="*/ 8773 h 10000"/>
                  <a:gd name="connsiteX1305" fmla="*/ 6313 w 10000"/>
                  <a:gd name="connsiteY1305" fmla="*/ 8787 h 10000"/>
                  <a:gd name="connsiteX1306" fmla="*/ 6291 w 10000"/>
                  <a:gd name="connsiteY1306" fmla="*/ 8805 h 10000"/>
                  <a:gd name="connsiteX1307" fmla="*/ 6280 w 10000"/>
                  <a:gd name="connsiteY1307" fmla="*/ 8814 h 10000"/>
                  <a:gd name="connsiteX1308" fmla="*/ 6250 w 10000"/>
                  <a:gd name="connsiteY1308" fmla="*/ 8805 h 10000"/>
                  <a:gd name="connsiteX1309" fmla="*/ 6233 w 10000"/>
                  <a:gd name="connsiteY1309" fmla="*/ 8805 h 10000"/>
                  <a:gd name="connsiteX1310" fmla="*/ 6220 w 10000"/>
                  <a:gd name="connsiteY1310" fmla="*/ 8805 h 10000"/>
                  <a:gd name="connsiteX1311" fmla="*/ 6200 w 10000"/>
                  <a:gd name="connsiteY1311" fmla="*/ 8805 h 10000"/>
                  <a:gd name="connsiteX1312" fmla="*/ 6184 w 10000"/>
                  <a:gd name="connsiteY1312" fmla="*/ 8805 h 10000"/>
                  <a:gd name="connsiteX1313" fmla="*/ 6755 w 10000"/>
                  <a:gd name="connsiteY1313" fmla="*/ 6680 h 10000"/>
                  <a:gd name="connsiteX1314" fmla="*/ 6716 w 10000"/>
                  <a:gd name="connsiteY1314" fmla="*/ 6653 h 10000"/>
                  <a:gd name="connsiteX1315" fmla="*/ 6692 w 10000"/>
                  <a:gd name="connsiteY1315" fmla="*/ 6707 h 10000"/>
                  <a:gd name="connsiteX1316" fmla="*/ 6747 w 10000"/>
                  <a:gd name="connsiteY1316" fmla="*/ 6856 h 10000"/>
                  <a:gd name="connsiteX1317" fmla="*/ 6747 w 10000"/>
                  <a:gd name="connsiteY1317" fmla="*/ 6910 h 10000"/>
                  <a:gd name="connsiteX1318" fmla="*/ 6727 w 10000"/>
                  <a:gd name="connsiteY1318" fmla="*/ 6960 h 10000"/>
                  <a:gd name="connsiteX1319" fmla="*/ 6675 w 10000"/>
                  <a:gd name="connsiteY1319" fmla="*/ 7041 h 10000"/>
                  <a:gd name="connsiteX1320" fmla="*/ 6667 w 10000"/>
                  <a:gd name="connsiteY1320" fmla="*/ 7082 h 10000"/>
                  <a:gd name="connsiteX1321" fmla="*/ 6675 w 10000"/>
                  <a:gd name="connsiteY1321" fmla="*/ 7158 h 10000"/>
                  <a:gd name="connsiteX1322" fmla="*/ 6683 w 10000"/>
                  <a:gd name="connsiteY1322" fmla="*/ 7199 h 10000"/>
                  <a:gd name="connsiteX1323" fmla="*/ 6703 w 10000"/>
                  <a:gd name="connsiteY1323" fmla="*/ 7212 h 10000"/>
                  <a:gd name="connsiteX1324" fmla="*/ 6719 w 10000"/>
                  <a:gd name="connsiteY1324" fmla="*/ 7181 h 10000"/>
                  <a:gd name="connsiteX1325" fmla="*/ 6727 w 10000"/>
                  <a:gd name="connsiteY1325" fmla="*/ 7113 h 10000"/>
                  <a:gd name="connsiteX1326" fmla="*/ 6749 w 10000"/>
                  <a:gd name="connsiteY1326" fmla="*/ 7050 h 10000"/>
                  <a:gd name="connsiteX1327" fmla="*/ 6772 w 10000"/>
                  <a:gd name="connsiteY1327" fmla="*/ 6987 h 10000"/>
                  <a:gd name="connsiteX1328" fmla="*/ 6788 w 10000"/>
                  <a:gd name="connsiteY1328" fmla="*/ 6987 h 10000"/>
                  <a:gd name="connsiteX1329" fmla="*/ 6783 w 10000"/>
                  <a:gd name="connsiteY1329" fmla="*/ 7077 h 10000"/>
                  <a:gd name="connsiteX1330" fmla="*/ 6780 w 10000"/>
                  <a:gd name="connsiteY1330" fmla="*/ 7140 h 10000"/>
                  <a:gd name="connsiteX1331" fmla="*/ 6816 w 10000"/>
                  <a:gd name="connsiteY1331" fmla="*/ 7055 h 10000"/>
                  <a:gd name="connsiteX1332" fmla="*/ 6852 w 10000"/>
                  <a:gd name="connsiteY1332" fmla="*/ 7050 h 10000"/>
                  <a:gd name="connsiteX1333" fmla="*/ 6896 w 10000"/>
                  <a:gd name="connsiteY1333" fmla="*/ 7077 h 10000"/>
                  <a:gd name="connsiteX1334" fmla="*/ 7014 w 10000"/>
                  <a:gd name="connsiteY1334" fmla="*/ 6955 h 10000"/>
                  <a:gd name="connsiteX1335" fmla="*/ 7009 w 10000"/>
                  <a:gd name="connsiteY1335" fmla="*/ 6933 h 10000"/>
                  <a:gd name="connsiteX1336" fmla="*/ 6981 w 10000"/>
                  <a:gd name="connsiteY1336" fmla="*/ 6906 h 10000"/>
                  <a:gd name="connsiteX1337" fmla="*/ 6932 w 10000"/>
                  <a:gd name="connsiteY1337" fmla="*/ 6788 h 10000"/>
                  <a:gd name="connsiteX1338" fmla="*/ 6951 w 10000"/>
                  <a:gd name="connsiteY1338" fmla="*/ 6766 h 10000"/>
                  <a:gd name="connsiteX1339" fmla="*/ 6871 w 10000"/>
                  <a:gd name="connsiteY1339" fmla="*/ 6748 h 10000"/>
                  <a:gd name="connsiteX1340" fmla="*/ 6868 w 10000"/>
                  <a:gd name="connsiteY1340" fmla="*/ 6734 h 10000"/>
                  <a:gd name="connsiteX1341" fmla="*/ 6912 w 10000"/>
                  <a:gd name="connsiteY1341" fmla="*/ 6581 h 10000"/>
                  <a:gd name="connsiteX1342" fmla="*/ 6912 w 10000"/>
                  <a:gd name="connsiteY1342" fmla="*/ 6567 h 10000"/>
                  <a:gd name="connsiteX1343" fmla="*/ 6909 w 10000"/>
                  <a:gd name="connsiteY1343" fmla="*/ 6563 h 10000"/>
                  <a:gd name="connsiteX1344" fmla="*/ 6827 w 10000"/>
                  <a:gd name="connsiteY1344" fmla="*/ 6631 h 10000"/>
                  <a:gd name="connsiteX1345" fmla="*/ 6774 w 10000"/>
                  <a:gd name="connsiteY1345" fmla="*/ 6667 h 10000"/>
                  <a:gd name="connsiteX1346" fmla="*/ 6184 w 10000"/>
                  <a:gd name="connsiteY1346" fmla="*/ 8805 h 10000"/>
                  <a:gd name="connsiteX0" fmla="*/ 6184 w 10000"/>
                  <a:gd name="connsiteY0" fmla="*/ 8805 h 10000"/>
                  <a:gd name="connsiteX1" fmla="*/ 6175 w 10000"/>
                  <a:gd name="connsiteY1" fmla="*/ 8800 h 10000"/>
                  <a:gd name="connsiteX2" fmla="*/ 6167 w 10000"/>
                  <a:gd name="connsiteY2" fmla="*/ 8832 h 10000"/>
                  <a:gd name="connsiteX3" fmla="*/ 6167 w 10000"/>
                  <a:gd name="connsiteY3" fmla="*/ 8845 h 10000"/>
                  <a:gd name="connsiteX4" fmla="*/ 6140 w 10000"/>
                  <a:gd name="connsiteY4" fmla="*/ 8877 h 10000"/>
                  <a:gd name="connsiteX5" fmla="*/ 6098 w 10000"/>
                  <a:gd name="connsiteY5" fmla="*/ 8904 h 10000"/>
                  <a:gd name="connsiteX6" fmla="*/ 6090 w 10000"/>
                  <a:gd name="connsiteY6" fmla="*/ 8904 h 10000"/>
                  <a:gd name="connsiteX7" fmla="*/ 6082 w 10000"/>
                  <a:gd name="connsiteY7" fmla="*/ 8904 h 10000"/>
                  <a:gd name="connsiteX8" fmla="*/ 6082 w 10000"/>
                  <a:gd name="connsiteY8" fmla="*/ 8958 h 10000"/>
                  <a:gd name="connsiteX9" fmla="*/ 6082 w 10000"/>
                  <a:gd name="connsiteY9" fmla="*/ 8963 h 10000"/>
                  <a:gd name="connsiteX10" fmla="*/ 6079 w 10000"/>
                  <a:gd name="connsiteY10" fmla="*/ 9012 h 10000"/>
                  <a:gd name="connsiteX11" fmla="*/ 6073 w 10000"/>
                  <a:gd name="connsiteY11" fmla="*/ 9066 h 10000"/>
                  <a:gd name="connsiteX12" fmla="*/ 6073 w 10000"/>
                  <a:gd name="connsiteY12" fmla="*/ 9120 h 10000"/>
                  <a:gd name="connsiteX13" fmla="*/ 6073 w 10000"/>
                  <a:gd name="connsiteY13" fmla="*/ 9147 h 10000"/>
                  <a:gd name="connsiteX14" fmla="*/ 6073 w 10000"/>
                  <a:gd name="connsiteY14" fmla="*/ 9197 h 10000"/>
                  <a:gd name="connsiteX15" fmla="*/ 6068 w 10000"/>
                  <a:gd name="connsiteY15" fmla="*/ 9233 h 10000"/>
                  <a:gd name="connsiteX16" fmla="*/ 6065 w 10000"/>
                  <a:gd name="connsiteY16" fmla="*/ 9301 h 10000"/>
                  <a:gd name="connsiteX17" fmla="*/ 6065 w 10000"/>
                  <a:gd name="connsiteY17" fmla="*/ 9350 h 10000"/>
                  <a:gd name="connsiteX18" fmla="*/ 6060 w 10000"/>
                  <a:gd name="connsiteY18" fmla="*/ 9382 h 10000"/>
                  <a:gd name="connsiteX19" fmla="*/ 6060 w 10000"/>
                  <a:gd name="connsiteY19" fmla="*/ 9409 h 10000"/>
                  <a:gd name="connsiteX20" fmla="*/ 6051 w 10000"/>
                  <a:gd name="connsiteY20" fmla="*/ 9423 h 10000"/>
                  <a:gd name="connsiteX21" fmla="*/ 6049 w 10000"/>
                  <a:gd name="connsiteY21" fmla="*/ 9436 h 10000"/>
                  <a:gd name="connsiteX22" fmla="*/ 6035 w 10000"/>
                  <a:gd name="connsiteY22" fmla="*/ 9450 h 10000"/>
                  <a:gd name="connsiteX23" fmla="*/ 6026 w 10000"/>
                  <a:gd name="connsiteY23" fmla="*/ 9459 h 10000"/>
                  <a:gd name="connsiteX24" fmla="*/ 6018 w 10000"/>
                  <a:gd name="connsiteY24" fmla="*/ 9445 h 10000"/>
                  <a:gd name="connsiteX25" fmla="*/ 6007 w 10000"/>
                  <a:gd name="connsiteY25" fmla="*/ 9409 h 10000"/>
                  <a:gd name="connsiteX26" fmla="*/ 5985 w 10000"/>
                  <a:gd name="connsiteY26" fmla="*/ 9369 h 10000"/>
                  <a:gd name="connsiteX27" fmla="*/ 5969 w 10000"/>
                  <a:gd name="connsiteY27" fmla="*/ 9332 h 10000"/>
                  <a:gd name="connsiteX28" fmla="*/ 5955 w 10000"/>
                  <a:gd name="connsiteY28" fmla="*/ 9314 h 10000"/>
                  <a:gd name="connsiteX29" fmla="*/ 5952 w 10000"/>
                  <a:gd name="connsiteY29" fmla="*/ 9305 h 10000"/>
                  <a:gd name="connsiteX30" fmla="*/ 5935 w 10000"/>
                  <a:gd name="connsiteY30" fmla="*/ 9305 h 10000"/>
                  <a:gd name="connsiteX31" fmla="*/ 5922 w 10000"/>
                  <a:gd name="connsiteY31" fmla="*/ 9319 h 10000"/>
                  <a:gd name="connsiteX32" fmla="*/ 5913 w 10000"/>
                  <a:gd name="connsiteY32" fmla="*/ 9328 h 10000"/>
                  <a:gd name="connsiteX33" fmla="*/ 5905 w 10000"/>
                  <a:gd name="connsiteY33" fmla="*/ 9332 h 10000"/>
                  <a:gd name="connsiteX34" fmla="*/ 5897 w 10000"/>
                  <a:gd name="connsiteY34" fmla="*/ 9350 h 10000"/>
                  <a:gd name="connsiteX35" fmla="*/ 5875 w 10000"/>
                  <a:gd name="connsiteY35" fmla="*/ 9364 h 10000"/>
                  <a:gd name="connsiteX36" fmla="*/ 5850 w 10000"/>
                  <a:gd name="connsiteY36" fmla="*/ 9391 h 10000"/>
                  <a:gd name="connsiteX37" fmla="*/ 5833 w 10000"/>
                  <a:gd name="connsiteY37" fmla="*/ 9405 h 10000"/>
                  <a:gd name="connsiteX38" fmla="*/ 5822 w 10000"/>
                  <a:gd name="connsiteY38" fmla="*/ 9409 h 10000"/>
                  <a:gd name="connsiteX39" fmla="*/ 5800 w 10000"/>
                  <a:gd name="connsiteY39" fmla="*/ 9423 h 10000"/>
                  <a:gd name="connsiteX40" fmla="*/ 5784 w 10000"/>
                  <a:gd name="connsiteY40" fmla="*/ 9436 h 10000"/>
                  <a:gd name="connsiteX41" fmla="*/ 5767 w 10000"/>
                  <a:gd name="connsiteY41" fmla="*/ 9450 h 10000"/>
                  <a:gd name="connsiteX42" fmla="*/ 5751 w 10000"/>
                  <a:gd name="connsiteY42" fmla="*/ 9463 h 10000"/>
                  <a:gd name="connsiteX43" fmla="*/ 5745 w 10000"/>
                  <a:gd name="connsiteY43" fmla="*/ 9472 h 10000"/>
                  <a:gd name="connsiteX44" fmla="*/ 5751 w 10000"/>
                  <a:gd name="connsiteY44" fmla="*/ 9477 h 10000"/>
                  <a:gd name="connsiteX45" fmla="*/ 5762 w 10000"/>
                  <a:gd name="connsiteY45" fmla="*/ 9504 h 10000"/>
                  <a:gd name="connsiteX46" fmla="*/ 5767 w 10000"/>
                  <a:gd name="connsiteY46" fmla="*/ 9526 h 10000"/>
                  <a:gd name="connsiteX47" fmla="*/ 5784 w 10000"/>
                  <a:gd name="connsiteY47" fmla="*/ 9576 h 10000"/>
                  <a:gd name="connsiteX48" fmla="*/ 5797 w 10000"/>
                  <a:gd name="connsiteY48" fmla="*/ 9603 h 10000"/>
                  <a:gd name="connsiteX49" fmla="*/ 5808 w 10000"/>
                  <a:gd name="connsiteY49" fmla="*/ 9644 h 10000"/>
                  <a:gd name="connsiteX50" fmla="*/ 5822 w 10000"/>
                  <a:gd name="connsiteY50" fmla="*/ 9671 h 10000"/>
                  <a:gd name="connsiteX51" fmla="*/ 5825 w 10000"/>
                  <a:gd name="connsiteY51" fmla="*/ 9684 h 10000"/>
                  <a:gd name="connsiteX52" fmla="*/ 5831 w 10000"/>
                  <a:gd name="connsiteY52" fmla="*/ 9684 h 10000"/>
                  <a:gd name="connsiteX53" fmla="*/ 5825 w 10000"/>
                  <a:gd name="connsiteY53" fmla="*/ 9698 h 10000"/>
                  <a:gd name="connsiteX54" fmla="*/ 5806 w 10000"/>
                  <a:gd name="connsiteY54" fmla="*/ 9725 h 10000"/>
                  <a:gd name="connsiteX55" fmla="*/ 5792 w 10000"/>
                  <a:gd name="connsiteY55" fmla="*/ 9738 h 10000"/>
                  <a:gd name="connsiteX56" fmla="*/ 5737 w 10000"/>
                  <a:gd name="connsiteY56" fmla="*/ 9793 h 10000"/>
                  <a:gd name="connsiteX57" fmla="*/ 5728 w 10000"/>
                  <a:gd name="connsiteY57" fmla="*/ 9806 h 10000"/>
                  <a:gd name="connsiteX58" fmla="*/ 5712 w 10000"/>
                  <a:gd name="connsiteY58" fmla="*/ 9815 h 10000"/>
                  <a:gd name="connsiteX59" fmla="*/ 5690 w 10000"/>
                  <a:gd name="connsiteY59" fmla="*/ 9838 h 10000"/>
                  <a:gd name="connsiteX60" fmla="*/ 5679 w 10000"/>
                  <a:gd name="connsiteY60" fmla="*/ 9842 h 10000"/>
                  <a:gd name="connsiteX61" fmla="*/ 5665 w 10000"/>
                  <a:gd name="connsiteY61" fmla="*/ 9842 h 10000"/>
                  <a:gd name="connsiteX62" fmla="*/ 5648 w 10000"/>
                  <a:gd name="connsiteY62" fmla="*/ 9851 h 10000"/>
                  <a:gd name="connsiteX63" fmla="*/ 5621 w 10000"/>
                  <a:gd name="connsiteY63" fmla="*/ 9892 h 10000"/>
                  <a:gd name="connsiteX64" fmla="*/ 5544 w 10000"/>
                  <a:gd name="connsiteY64" fmla="*/ 9946 h 10000"/>
                  <a:gd name="connsiteX65" fmla="*/ 5406 w 10000"/>
                  <a:gd name="connsiteY65" fmla="*/ 10000 h 10000"/>
                  <a:gd name="connsiteX66" fmla="*/ 5350 w 10000"/>
                  <a:gd name="connsiteY66" fmla="*/ 9986 h 10000"/>
                  <a:gd name="connsiteX67" fmla="*/ 5342 w 10000"/>
                  <a:gd name="connsiteY67" fmla="*/ 9950 h 10000"/>
                  <a:gd name="connsiteX68" fmla="*/ 5342 w 10000"/>
                  <a:gd name="connsiteY68" fmla="*/ 9932 h 10000"/>
                  <a:gd name="connsiteX69" fmla="*/ 5342 w 10000"/>
                  <a:gd name="connsiteY69" fmla="*/ 9923 h 10000"/>
                  <a:gd name="connsiteX70" fmla="*/ 5342 w 10000"/>
                  <a:gd name="connsiteY70" fmla="*/ 9919 h 10000"/>
                  <a:gd name="connsiteX71" fmla="*/ 5348 w 10000"/>
                  <a:gd name="connsiteY71" fmla="*/ 9919 h 10000"/>
                  <a:gd name="connsiteX72" fmla="*/ 5348 w 10000"/>
                  <a:gd name="connsiteY72" fmla="*/ 9910 h 10000"/>
                  <a:gd name="connsiteX73" fmla="*/ 5350 w 10000"/>
                  <a:gd name="connsiteY73" fmla="*/ 9910 h 10000"/>
                  <a:gd name="connsiteX74" fmla="*/ 5350 w 10000"/>
                  <a:gd name="connsiteY74" fmla="*/ 9905 h 10000"/>
                  <a:gd name="connsiteX75" fmla="*/ 5356 w 10000"/>
                  <a:gd name="connsiteY75" fmla="*/ 9905 h 10000"/>
                  <a:gd name="connsiteX76" fmla="*/ 5356 w 10000"/>
                  <a:gd name="connsiteY76" fmla="*/ 9896 h 10000"/>
                  <a:gd name="connsiteX77" fmla="*/ 5359 w 10000"/>
                  <a:gd name="connsiteY77" fmla="*/ 9896 h 10000"/>
                  <a:gd name="connsiteX78" fmla="*/ 5359 w 10000"/>
                  <a:gd name="connsiteY78" fmla="*/ 9892 h 10000"/>
                  <a:gd name="connsiteX79" fmla="*/ 5364 w 10000"/>
                  <a:gd name="connsiteY79" fmla="*/ 9892 h 10000"/>
                  <a:gd name="connsiteX80" fmla="*/ 5364 w 10000"/>
                  <a:gd name="connsiteY80" fmla="*/ 9883 h 10000"/>
                  <a:gd name="connsiteX81" fmla="*/ 5359 w 10000"/>
                  <a:gd name="connsiteY81" fmla="*/ 9883 h 10000"/>
                  <a:gd name="connsiteX82" fmla="*/ 5359 w 10000"/>
                  <a:gd name="connsiteY82" fmla="*/ 9878 h 10000"/>
                  <a:gd name="connsiteX83" fmla="*/ 5359 w 10000"/>
                  <a:gd name="connsiteY83" fmla="*/ 9869 h 10000"/>
                  <a:gd name="connsiteX84" fmla="*/ 5356 w 10000"/>
                  <a:gd name="connsiteY84" fmla="*/ 9869 h 10000"/>
                  <a:gd name="connsiteX85" fmla="*/ 5356 w 10000"/>
                  <a:gd name="connsiteY85" fmla="*/ 9865 h 10000"/>
                  <a:gd name="connsiteX86" fmla="*/ 5350 w 10000"/>
                  <a:gd name="connsiteY86" fmla="*/ 9865 h 10000"/>
                  <a:gd name="connsiteX87" fmla="*/ 5350 w 10000"/>
                  <a:gd name="connsiteY87" fmla="*/ 9856 h 10000"/>
                  <a:gd name="connsiteX88" fmla="*/ 5348 w 10000"/>
                  <a:gd name="connsiteY88" fmla="*/ 9856 h 10000"/>
                  <a:gd name="connsiteX89" fmla="*/ 5348 w 10000"/>
                  <a:gd name="connsiteY89" fmla="*/ 9851 h 10000"/>
                  <a:gd name="connsiteX90" fmla="*/ 5348 w 10000"/>
                  <a:gd name="connsiteY90" fmla="*/ 9842 h 10000"/>
                  <a:gd name="connsiteX91" fmla="*/ 5348 w 10000"/>
                  <a:gd name="connsiteY91" fmla="*/ 9838 h 10000"/>
                  <a:gd name="connsiteX92" fmla="*/ 5348 w 10000"/>
                  <a:gd name="connsiteY92" fmla="*/ 9829 h 10000"/>
                  <a:gd name="connsiteX93" fmla="*/ 5348 w 10000"/>
                  <a:gd name="connsiteY93" fmla="*/ 9820 h 10000"/>
                  <a:gd name="connsiteX94" fmla="*/ 5348 w 10000"/>
                  <a:gd name="connsiteY94" fmla="*/ 9815 h 10000"/>
                  <a:gd name="connsiteX95" fmla="*/ 5348 w 10000"/>
                  <a:gd name="connsiteY95" fmla="*/ 9806 h 10000"/>
                  <a:gd name="connsiteX96" fmla="*/ 5350 w 10000"/>
                  <a:gd name="connsiteY96" fmla="*/ 9806 h 10000"/>
                  <a:gd name="connsiteX97" fmla="*/ 5350 w 10000"/>
                  <a:gd name="connsiteY97" fmla="*/ 9802 h 10000"/>
                  <a:gd name="connsiteX98" fmla="*/ 5350 w 10000"/>
                  <a:gd name="connsiteY98" fmla="*/ 9793 h 10000"/>
                  <a:gd name="connsiteX99" fmla="*/ 5356 w 10000"/>
                  <a:gd name="connsiteY99" fmla="*/ 9788 h 10000"/>
                  <a:gd name="connsiteX100" fmla="*/ 5356 w 10000"/>
                  <a:gd name="connsiteY100" fmla="*/ 9779 h 10000"/>
                  <a:gd name="connsiteX101" fmla="*/ 5359 w 10000"/>
                  <a:gd name="connsiteY101" fmla="*/ 9779 h 10000"/>
                  <a:gd name="connsiteX102" fmla="*/ 5359 w 10000"/>
                  <a:gd name="connsiteY102" fmla="*/ 9774 h 10000"/>
                  <a:gd name="connsiteX103" fmla="*/ 5364 w 10000"/>
                  <a:gd name="connsiteY103" fmla="*/ 9765 h 10000"/>
                  <a:gd name="connsiteX104" fmla="*/ 5397 w 10000"/>
                  <a:gd name="connsiteY104" fmla="*/ 9698 h 10000"/>
                  <a:gd name="connsiteX105" fmla="*/ 5397 w 10000"/>
                  <a:gd name="connsiteY105" fmla="*/ 9662 h 10000"/>
                  <a:gd name="connsiteX106" fmla="*/ 5381 w 10000"/>
                  <a:gd name="connsiteY106" fmla="*/ 9648 h 10000"/>
                  <a:gd name="connsiteX107" fmla="*/ 5381 w 10000"/>
                  <a:gd name="connsiteY107" fmla="*/ 9608 h 10000"/>
                  <a:gd name="connsiteX108" fmla="*/ 5400 w 10000"/>
                  <a:gd name="connsiteY108" fmla="*/ 9590 h 10000"/>
                  <a:gd name="connsiteX109" fmla="*/ 5392 w 10000"/>
                  <a:gd name="connsiteY109" fmla="*/ 9553 h 10000"/>
                  <a:gd name="connsiteX110" fmla="*/ 5375 w 10000"/>
                  <a:gd name="connsiteY110" fmla="*/ 9526 h 10000"/>
                  <a:gd name="connsiteX111" fmla="*/ 5350 w 10000"/>
                  <a:gd name="connsiteY111" fmla="*/ 9504 h 10000"/>
                  <a:gd name="connsiteX112" fmla="*/ 5323 w 10000"/>
                  <a:gd name="connsiteY112" fmla="*/ 9562 h 10000"/>
                  <a:gd name="connsiteX113" fmla="*/ 5309 w 10000"/>
                  <a:gd name="connsiteY113" fmla="*/ 9535 h 10000"/>
                  <a:gd name="connsiteX114" fmla="*/ 5312 w 10000"/>
                  <a:gd name="connsiteY114" fmla="*/ 9436 h 10000"/>
                  <a:gd name="connsiteX115" fmla="*/ 5276 w 10000"/>
                  <a:gd name="connsiteY115" fmla="*/ 9409 h 10000"/>
                  <a:gd name="connsiteX116" fmla="*/ 5270 w 10000"/>
                  <a:gd name="connsiteY116" fmla="*/ 9418 h 10000"/>
                  <a:gd name="connsiteX117" fmla="*/ 5259 w 10000"/>
                  <a:gd name="connsiteY117" fmla="*/ 9423 h 10000"/>
                  <a:gd name="connsiteX118" fmla="*/ 5243 w 10000"/>
                  <a:gd name="connsiteY118" fmla="*/ 9445 h 10000"/>
                  <a:gd name="connsiteX119" fmla="*/ 5229 w 10000"/>
                  <a:gd name="connsiteY119" fmla="*/ 9450 h 10000"/>
                  <a:gd name="connsiteX120" fmla="*/ 5221 w 10000"/>
                  <a:gd name="connsiteY120" fmla="*/ 9459 h 10000"/>
                  <a:gd name="connsiteX121" fmla="*/ 5199 w 10000"/>
                  <a:gd name="connsiteY121" fmla="*/ 9463 h 10000"/>
                  <a:gd name="connsiteX122" fmla="*/ 5179 w 10000"/>
                  <a:gd name="connsiteY122" fmla="*/ 9463 h 10000"/>
                  <a:gd name="connsiteX123" fmla="*/ 5166 w 10000"/>
                  <a:gd name="connsiteY123" fmla="*/ 9450 h 10000"/>
                  <a:gd name="connsiteX124" fmla="*/ 5155 w 10000"/>
                  <a:gd name="connsiteY124" fmla="*/ 9432 h 10000"/>
                  <a:gd name="connsiteX125" fmla="*/ 5149 w 10000"/>
                  <a:gd name="connsiteY125" fmla="*/ 9432 h 10000"/>
                  <a:gd name="connsiteX126" fmla="*/ 5146 w 10000"/>
                  <a:gd name="connsiteY126" fmla="*/ 9432 h 10000"/>
                  <a:gd name="connsiteX127" fmla="*/ 5146 w 10000"/>
                  <a:gd name="connsiteY127" fmla="*/ 9436 h 10000"/>
                  <a:gd name="connsiteX128" fmla="*/ 5132 w 10000"/>
                  <a:gd name="connsiteY128" fmla="*/ 9445 h 10000"/>
                  <a:gd name="connsiteX129" fmla="*/ 5124 w 10000"/>
                  <a:gd name="connsiteY129" fmla="*/ 9463 h 10000"/>
                  <a:gd name="connsiteX130" fmla="*/ 5119 w 10000"/>
                  <a:gd name="connsiteY130" fmla="*/ 9472 h 10000"/>
                  <a:gd name="connsiteX131" fmla="*/ 5094 w 10000"/>
                  <a:gd name="connsiteY131" fmla="*/ 9486 h 10000"/>
                  <a:gd name="connsiteX132" fmla="*/ 5075 w 10000"/>
                  <a:gd name="connsiteY132" fmla="*/ 9490 h 10000"/>
                  <a:gd name="connsiteX133" fmla="*/ 5058 w 10000"/>
                  <a:gd name="connsiteY133" fmla="*/ 9499 h 10000"/>
                  <a:gd name="connsiteX134" fmla="*/ 5028 w 10000"/>
                  <a:gd name="connsiteY134" fmla="*/ 9513 h 10000"/>
                  <a:gd name="connsiteX135" fmla="*/ 5006 w 10000"/>
                  <a:gd name="connsiteY135" fmla="*/ 9522 h 10000"/>
                  <a:gd name="connsiteX136" fmla="*/ 4986 w 10000"/>
                  <a:gd name="connsiteY136" fmla="*/ 9535 h 10000"/>
                  <a:gd name="connsiteX137" fmla="*/ 4948 w 10000"/>
                  <a:gd name="connsiteY137" fmla="*/ 9549 h 10000"/>
                  <a:gd name="connsiteX138" fmla="*/ 4925 w 10000"/>
                  <a:gd name="connsiteY138" fmla="*/ 9549 h 10000"/>
                  <a:gd name="connsiteX139" fmla="*/ 4906 w 10000"/>
                  <a:gd name="connsiteY139" fmla="*/ 9549 h 10000"/>
                  <a:gd name="connsiteX140" fmla="*/ 4892 w 10000"/>
                  <a:gd name="connsiteY140" fmla="*/ 9553 h 10000"/>
                  <a:gd name="connsiteX141" fmla="*/ 4890 w 10000"/>
                  <a:gd name="connsiteY141" fmla="*/ 9562 h 10000"/>
                  <a:gd name="connsiteX142" fmla="*/ 4881 w 10000"/>
                  <a:gd name="connsiteY142" fmla="*/ 9576 h 10000"/>
                  <a:gd name="connsiteX143" fmla="*/ 4873 w 10000"/>
                  <a:gd name="connsiteY143" fmla="*/ 9594 h 10000"/>
                  <a:gd name="connsiteX144" fmla="*/ 4868 w 10000"/>
                  <a:gd name="connsiteY144" fmla="*/ 9581 h 10000"/>
                  <a:gd name="connsiteX145" fmla="*/ 4865 w 10000"/>
                  <a:gd name="connsiteY145" fmla="*/ 9567 h 10000"/>
                  <a:gd name="connsiteX146" fmla="*/ 4851 w 10000"/>
                  <a:gd name="connsiteY146" fmla="*/ 9567 h 10000"/>
                  <a:gd name="connsiteX147" fmla="*/ 4848 w 10000"/>
                  <a:gd name="connsiteY147" fmla="*/ 9576 h 10000"/>
                  <a:gd name="connsiteX148" fmla="*/ 4829 w 10000"/>
                  <a:gd name="connsiteY148" fmla="*/ 9581 h 10000"/>
                  <a:gd name="connsiteX149" fmla="*/ 4818 w 10000"/>
                  <a:gd name="connsiteY149" fmla="*/ 9576 h 10000"/>
                  <a:gd name="connsiteX150" fmla="*/ 4810 w 10000"/>
                  <a:gd name="connsiteY150" fmla="*/ 9576 h 10000"/>
                  <a:gd name="connsiteX151" fmla="*/ 4796 w 10000"/>
                  <a:gd name="connsiteY151" fmla="*/ 9581 h 10000"/>
                  <a:gd name="connsiteX152" fmla="*/ 4788 w 10000"/>
                  <a:gd name="connsiteY152" fmla="*/ 9576 h 10000"/>
                  <a:gd name="connsiteX153" fmla="*/ 4779 w 10000"/>
                  <a:gd name="connsiteY153" fmla="*/ 9576 h 10000"/>
                  <a:gd name="connsiteX154" fmla="*/ 4768 w 10000"/>
                  <a:gd name="connsiteY154" fmla="*/ 9581 h 10000"/>
                  <a:gd name="connsiteX155" fmla="*/ 4760 w 10000"/>
                  <a:gd name="connsiteY155" fmla="*/ 9553 h 10000"/>
                  <a:gd name="connsiteX156" fmla="*/ 4754 w 10000"/>
                  <a:gd name="connsiteY156" fmla="*/ 9526 h 10000"/>
                  <a:gd name="connsiteX157" fmla="*/ 4754 w 10000"/>
                  <a:gd name="connsiteY157" fmla="*/ 9486 h 10000"/>
                  <a:gd name="connsiteX158" fmla="*/ 4754 w 10000"/>
                  <a:gd name="connsiteY158" fmla="*/ 9445 h 10000"/>
                  <a:gd name="connsiteX159" fmla="*/ 4760 w 10000"/>
                  <a:gd name="connsiteY159" fmla="*/ 9432 h 10000"/>
                  <a:gd name="connsiteX160" fmla="*/ 4760 w 10000"/>
                  <a:gd name="connsiteY160" fmla="*/ 9396 h 10000"/>
                  <a:gd name="connsiteX161" fmla="*/ 4760 w 10000"/>
                  <a:gd name="connsiteY161" fmla="*/ 9382 h 10000"/>
                  <a:gd name="connsiteX162" fmla="*/ 4760 w 10000"/>
                  <a:gd name="connsiteY162" fmla="*/ 9355 h 10000"/>
                  <a:gd name="connsiteX163" fmla="*/ 4749 w 10000"/>
                  <a:gd name="connsiteY163" fmla="*/ 9341 h 10000"/>
                  <a:gd name="connsiteX164" fmla="*/ 4746 w 10000"/>
                  <a:gd name="connsiteY164" fmla="*/ 9332 h 10000"/>
                  <a:gd name="connsiteX165" fmla="*/ 4732 w 10000"/>
                  <a:gd name="connsiteY165" fmla="*/ 9328 h 10000"/>
                  <a:gd name="connsiteX166" fmla="*/ 4716 w 10000"/>
                  <a:gd name="connsiteY166" fmla="*/ 9292 h 10000"/>
                  <a:gd name="connsiteX167" fmla="*/ 4705 w 10000"/>
                  <a:gd name="connsiteY167" fmla="*/ 9274 h 10000"/>
                  <a:gd name="connsiteX168" fmla="*/ 4699 w 10000"/>
                  <a:gd name="connsiteY168" fmla="*/ 9278 h 10000"/>
                  <a:gd name="connsiteX169" fmla="*/ 4696 w 10000"/>
                  <a:gd name="connsiteY169" fmla="*/ 9287 h 10000"/>
                  <a:gd name="connsiteX170" fmla="*/ 4680 w 10000"/>
                  <a:gd name="connsiteY170" fmla="*/ 9292 h 10000"/>
                  <a:gd name="connsiteX171" fmla="*/ 4672 w 10000"/>
                  <a:gd name="connsiteY171" fmla="*/ 9274 h 10000"/>
                  <a:gd name="connsiteX172" fmla="*/ 4636 w 10000"/>
                  <a:gd name="connsiteY172" fmla="*/ 9224 h 10000"/>
                  <a:gd name="connsiteX173" fmla="*/ 4616 w 10000"/>
                  <a:gd name="connsiteY173" fmla="*/ 9211 h 10000"/>
                  <a:gd name="connsiteX174" fmla="*/ 4608 w 10000"/>
                  <a:gd name="connsiteY174" fmla="*/ 9206 h 10000"/>
                  <a:gd name="connsiteX175" fmla="*/ 4616 w 10000"/>
                  <a:gd name="connsiteY175" fmla="*/ 9193 h 10000"/>
                  <a:gd name="connsiteX176" fmla="*/ 4633 w 10000"/>
                  <a:gd name="connsiteY176" fmla="*/ 9184 h 10000"/>
                  <a:gd name="connsiteX177" fmla="*/ 4616 w 10000"/>
                  <a:gd name="connsiteY177" fmla="*/ 9120 h 10000"/>
                  <a:gd name="connsiteX178" fmla="*/ 4625 w 10000"/>
                  <a:gd name="connsiteY178" fmla="*/ 9039 h 10000"/>
                  <a:gd name="connsiteX179" fmla="*/ 4616 w 10000"/>
                  <a:gd name="connsiteY179" fmla="*/ 9026 h 10000"/>
                  <a:gd name="connsiteX180" fmla="*/ 4600 w 10000"/>
                  <a:gd name="connsiteY180" fmla="*/ 9017 h 10000"/>
                  <a:gd name="connsiteX181" fmla="*/ 4583 w 10000"/>
                  <a:gd name="connsiteY181" fmla="*/ 9003 h 10000"/>
                  <a:gd name="connsiteX182" fmla="*/ 4570 w 10000"/>
                  <a:gd name="connsiteY182" fmla="*/ 9012 h 10000"/>
                  <a:gd name="connsiteX183" fmla="*/ 4570 w 10000"/>
                  <a:gd name="connsiteY183" fmla="*/ 9026 h 10000"/>
                  <a:gd name="connsiteX184" fmla="*/ 4570 w 10000"/>
                  <a:gd name="connsiteY184" fmla="*/ 9035 h 10000"/>
                  <a:gd name="connsiteX185" fmla="*/ 4578 w 10000"/>
                  <a:gd name="connsiteY185" fmla="*/ 9048 h 10000"/>
                  <a:gd name="connsiteX186" fmla="*/ 4583 w 10000"/>
                  <a:gd name="connsiteY186" fmla="*/ 9089 h 10000"/>
                  <a:gd name="connsiteX187" fmla="*/ 4586 w 10000"/>
                  <a:gd name="connsiteY187" fmla="*/ 9116 h 10000"/>
                  <a:gd name="connsiteX188" fmla="*/ 4586 w 10000"/>
                  <a:gd name="connsiteY188" fmla="*/ 9120 h 10000"/>
                  <a:gd name="connsiteX189" fmla="*/ 4583 w 10000"/>
                  <a:gd name="connsiteY189" fmla="*/ 9143 h 10000"/>
                  <a:gd name="connsiteX190" fmla="*/ 4583 w 10000"/>
                  <a:gd name="connsiteY190" fmla="*/ 9170 h 10000"/>
                  <a:gd name="connsiteX191" fmla="*/ 4578 w 10000"/>
                  <a:gd name="connsiteY191" fmla="*/ 9175 h 10000"/>
                  <a:gd name="connsiteX192" fmla="*/ 4570 w 10000"/>
                  <a:gd name="connsiteY192" fmla="*/ 9197 h 10000"/>
                  <a:gd name="connsiteX193" fmla="*/ 4556 w 10000"/>
                  <a:gd name="connsiteY193" fmla="*/ 9170 h 10000"/>
                  <a:gd name="connsiteX194" fmla="*/ 4553 w 10000"/>
                  <a:gd name="connsiteY194" fmla="*/ 9147 h 10000"/>
                  <a:gd name="connsiteX195" fmla="*/ 4545 w 10000"/>
                  <a:gd name="connsiteY195" fmla="*/ 9120 h 10000"/>
                  <a:gd name="connsiteX196" fmla="*/ 4539 w 10000"/>
                  <a:gd name="connsiteY196" fmla="*/ 9093 h 10000"/>
                  <a:gd name="connsiteX197" fmla="*/ 4531 w 10000"/>
                  <a:gd name="connsiteY197" fmla="*/ 9062 h 10000"/>
                  <a:gd name="connsiteX198" fmla="*/ 4523 w 10000"/>
                  <a:gd name="connsiteY198" fmla="*/ 9039 h 10000"/>
                  <a:gd name="connsiteX199" fmla="*/ 4514 w 10000"/>
                  <a:gd name="connsiteY199" fmla="*/ 9026 h 10000"/>
                  <a:gd name="connsiteX200" fmla="*/ 4514 w 10000"/>
                  <a:gd name="connsiteY200" fmla="*/ 9035 h 10000"/>
                  <a:gd name="connsiteX201" fmla="*/ 4512 w 10000"/>
                  <a:gd name="connsiteY201" fmla="*/ 9035 h 10000"/>
                  <a:gd name="connsiteX202" fmla="*/ 4503 w 10000"/>
                  <a:gd name="connsiteY202" fmla="*/ 9035 h 10000"/>
                  <a:gd name="connsiteX203" fmla="*/ 4498 w 10000"/>
                  <a:gd name="connsiteY203" fmla="*/ 9048 h 10000"/>
                  <a:gd name="connsiteX204" fmla="*/ 4481 w 10000"/>
                  <a:gd name="connsiteY204" fmla="*/ 9062 h 10000"/>
                  <a:gd name="connsiteX205" fmla="*/ 4473 w 10000"/>
                  <a:gd name="connsiteY205" fmla="*/ 9066 h 10000"/>
                  <a:gd name="connsiteX206" fmla="*/ 4473 w 10000"/>
                  <a:gd name="connsiteY206" fmla="*/ 9075 h 10000"/>
                  <a:gd name="connsiteX207" fmla="*/ 4459 w 10000"/>
                  <a:gd name="connsiteY207" fmla="*/ 9080 h 10000"/>
                  <a:gd name="connsiteX208" fmla="*/ 4448 w 10000"/>
                  <a:gd name="connsiteY208" fmla="*/ 9075 h 10000"/>
                  <a:gd name="connsiteX209" fmla="*/ 4440 w 10000"/>
                  <a:gd name="connsiteY209" fmla="*/ 9075 h 10000"/>
                  <a:gd name="connsiteX210" fmla="*/ 4432 w 10000"/>
                  <a:gd name="connsiteY210" fmla="*/ 9080 h 10000"/>
                  <a:gd name="connsiteX211" fmla="*/ 4418 w 10000"/>
                  <a:gd name="connsiteY211" fmla="*/ 9093 h 10000"/>
                  <a:gd name="connsiteX212" fmla="*/ 4398 w 10000"/>
                  <a:gd name="connsiteY212" fmla="*/ 9116 h 10000"/>
                  <a:gd name="connsiteX213" fmla="*/ 4390 w 10000"/>
                  <a:gd name="connsiteY213" fmla="*/ 9120 h 10000"/>
                  <a:gd name="connsiteX214" fmla="*/ 4382 w 10000"/>
                  <a:gd name="connsiteY214" fmla="*/ 9129 h 10000"/>
                  <a:gd name="connsiteX215" fmla="*/ 4382 w 10000"/>
                  <a:gd name="connsiteY215" fmla="*/ 9134 h 10000"/>
                  <a:gd name="connsiteX216" fmla="*/ 4385 w 10000"/>
                  <a:gd name="connsiteY216" fmla="*/ 9143 h 10000"/>
                  <a:gd name="connsiteX217" fmla="*/ 4398 w 10000"/>
                  <a:gd name="connsiteY217" fmla="*/ 9134 h 10000"/>
                  <a:gd name="connsiteX218" fmla="*/ 4418 w 10000"/>
                  <a:gd name="connsiteY218" fmla="*/ 9161 h 10000"/>
                  <a:gd name="connsiteX219" fmla="*/ 4423 w 10000"/>
                  <a:gd name="connsiteY219" fmla="*/ 9170 h 10000"/>
                  <a:gd name="connsiteX220" fmla="*/ 4426 w 10000"/>
                  <a:gd name="connsiteY220" fmla="*/ 9175 h 10000"/>
                  <a:gd name="connsiteX221" fmla="*/ 4432 w 10000"/>
                  <a:gd name="connsiteY221" fmla="*/ 9211 h 10000"/>
                  <a:gd name="connsiteX222" fmla="*/ 4426 w 10000"/>
                  <a:gd name="connsiteY222" fmla="*/ 9224 h 10000"/>
                  <a:gd name="connsiteX223" fmla="*/ 4418 w 10000"/>
                  <a:gd name="connsiteY223" fmla="*/ 9247 h 10000"/>
                  <a:gd name="connsiteX224" fmla="*/ 4409 w 10000"/>
                  <a:gd name="connsiteY224" fmla="*/ 9238 h 10000"/>
                  <a:gd name="connsiteX225" fmla="*/ 4398 w 10000"/>
                  <a:gd name="connsiteY225" fmla="*/ 9220 h 10000"/>
                  <a:gd name="connsiteX226" fmla="*/ 4393 w 10000"/>
                  <a:gd name="connsiteY226" fmla="*/ 9211 h 10000"/>
                  <a:gd name="connsiteX227" fmla="*/ 4390 w 10000"/>
                  <a:gd name="connsiteY227" fmla="*/ 9211 h 10000"/>
                  <a:gd name="connsiteX228" fmla="*/ 4385 w 10000"/>
                  <a:gd name="connsiteY228" fmla="*/ 9220 h 10000"/>
                  <a:gd name="connsiteX229" fmla="*/ 4385 w 10000"/>
                  <a:gd name="connsiteY229" fmla="*/ 9238 h 10000"/>
                  <a:gd name="connsiteX230" fmla="*/ 4382 w 10000"/>
                  <a:gd name="connsiteY230" fmla="*/ 9260 h 10000"/>
                  <a:gd name="connsiteX231" fmla="*/ 4360 w 10000"/>
                  <a:gd name="connsiteY231" fmla="*/ 9278 h 10000"/>
                  <a:gd name="connsiteX232" fmla="*/ 4360 w 10000"/>
                  <a:gd name="connsiteY232" fmla="*/ 9292 h 10000"/>
                  <a:gd name="connsiteX233" fmla="*/ 4363 w 10000"/>
                  <a:gd name="connsiteY233" fmla="*/ 9305 h 10000"/>
                  <a:gd name="connsiteX234" fmla="*/ 4385 w 10000"/>
                  <a:gd name="connsiteY234" fmla="*/ 9314 h 10000"/>
                  <a:gd name="connsiteX235" fmla="*/ 4393 w 10000"/>
                  <a:gd name="connsiteY235" fmla="*/ 9319 h 10000"/>
                  <a:gd name="connsiteX236" fmla="*/ 4398 w 10000"/>
                  <a:gd name="connsiteY236" fmla="*/ 9319 h 10000"/>
                  <a:gd name="connsiteX237" fmla="*/ 4401 w 10000"/>
                  <a:gd name="connsiteY237" fmla="*/ 9314 h 10000"/>
                  <a:gd name="connsiteX238" fmla="*/ 4409 w 10000"/>
                  <a:gd name="connsiteY238" fmla="*/ 9278 h 10000"/>
                  <a:gd name="connsiteX239" fmla="*/ 4418 w 10000"/>
                  <a:gd name="connsiteY239" fmla="*/ 9287 h 10000"/>
                  <a:gd name="connsiteX240" fmla="*/ 4426 w 10000"/>
                  <a:gd name="connsiteY240" fmla="*/ 9292 h 10000"/>
                  <a:gd name="connsiteX241" fmla="*/ 4426 w 10000"/>
                  <a:gd name="connsiteY241" fmla="*/ 9301 h 10000"/>
                  <a:gd name="connsiteX242" fmla="*/ 4426 w 10000"/>
                  <a:gd name="connsiteY242" fmla="*/ 9314 h 10000"/>
                  <a:gd name="connsiteX243" fmla="*/ 4418 w 10000"/>
                  <a:gd name="connsiteY243" fmla="*/ 9332 h 10000"/>
                  <a:gd name="connsiteX244" fmla="*/ 4415 w 10000"/>
                  <a:gd name="connsiteY244" fmla="*/ 9341 h 10000"/>
                  <a:gd name="connsiteX245" fmla="*/ 4418 w 10000"/>
                  <a:gd name="connsiteY245" fmla="*/ 9350 h 10000"/>
                  <a:gd name="connsiteX246" fmla="*/ 4415 w 10000"/>
                  <a:gd name="connsiteY246" fmla="*/ 9364 h 10000"/>
                  <a:gd name="connsiteX247" fmla="*/ 4418 w 10000"/>
                  <a:gd name="connsiteY247" fmla="*/ 9409 h 10000"/>
                  <a:gd name="connsiteX248" fmla="*/ 4418 w 10000"/>
                  <a:gd name="connsiteY248" fmla="*/ 9423 h 10000"/>
                  <a:gd name="connsiteX249" fmla="*/ 4415 w 10000"/>
                  <a:gd name="connsiteY249" fmla="*/ 9432 h 10000"/>
                  <a:gd name="connsiteX250" fmla="*/ 4398 w 10000"/>
                  <a:gd name="connsiteY250" fmla="*/ 9423 h 10000"/>
                  <a:gd name="connsiteX251" fmla="*/ 4390 w 10000"/>
                  <a:gd name="connsiteY251" fmla="*/ 9436 h 10000"/>
                  <a:gd name="connsiteX252" fmla="*/ 4385 w 10000"/>
                  <a:gd name="connsiteY252" fmla="*/ 9445 h 10000"/>
                  <a:gd name="connsiteX253" fmla="*/ 4376 w 10000"/>
                  <a:gd name="connsiteY253" fmla="*/ 9459 h 10000"/>
                  <a:gd name="connsiteX254" fmla="*/ 4354 w 10000"/>
                  <a:gd name="connsiteY254" fmla="*/ 9450 h 10000"/>
                  <a:gd name="connsiteX255" fmla="*/ 4352 w 10000"/>
                  <a:gd name="connsiteY255" fmla="*/ 9445 h 10000"/>
                  <a:gd name="connsiteX256" fmla="*/ 4354 w 10000"/>
                  <a:gd name="connsiteY256" fmla="*/ 9432 h 10000"/>
                  <a:gd name="connsiteX257" fmla="*/ 4368 w 10000"/>
                  <a:gd name="connsiteY257" fmla="*/ 9432 h 10000"/>
                  <a:gd name="connsiteX258" fmla="*/ 4371 w 10000"/>
                  <a:gd name="connsiteY258" fmla="*/ 9423 h 10000"/>
                  <a:gd name="connsiteX259" fmla="*/ 4371 w 10000"/>
                  <a:gd name="connsiteY259" fmla="*/ 9405 h 10000"/>
                  <a:gd name="connsiteX260" fmla="*/ 4368 w 10000"/>
                  <a:gd name="connsiteY260" fmla="*/ 9391 h 10000"/>
                  <a:gd name="connsiteX261" fmla="*/ 4363 w 10000"/>
                  <a:gd name="connsiteY261" fmla="*/ 9391 h 10000"/>
                  <a:gd name="connsiteX262" fmla="*/ 4354 w 10000"/>
                  <a:gd name="connsiteY262" fmla="*/ 9409 h 10000"/>
                  <a:gd name="connsiteX263" fmla="*/ 4335 w 10000"/>
                  <a:gd name="connsiteY263" fmla="*/ 9436 h 10000"/>
                  <a:gd name="connsiteX264" fmla="*/ 4327 w 10000"/>
                  <a:gd name="connsiteY264" fmla="*/ 9445 h 10000"/>
                  <a:gd name="connsiteX265" fmla="*/ 4313 w 10000"/>
                  <a:gd name="connsiteY265" fmla="*/ 9445 h 10000"/>
                  <a:gd name="connsiteX266" fmla="*/ 4305 w 10000"/>
                  <a:gd name="connsiteY266" fmla="*/ 9436 h 10000"/>
                  <a:gd name="connsiteX267" fmla="*/ 4296 w 10000"/>
                  <a:gd name="connsiteY267" fmla="*/ 9409 h 10000"/>
                  <a:gd name="connsiteX268" fmla="*/ 4302 w 10000"/>
                  <a:gd name="connsiteY268" fmla="*/ 9396 h 10000"/>
                  <a:gd name="connsiteX269" fmla="*/ 4302 w 10000"/>
                  <a:gd name="connsiteY269" fmla="*/ 9378 h 10000"/>
                  <a:gd name="connsiteX270" fmla="*/ 4302 w 10000"/>
                  <a:gd name="connsiteY270" fmla="*/ 9355 h 10000"/>
                  <a:gd name="connsiteX271" fmla="*/ 4296 w 10000"/>
                  <a:gd name="connsiteY271" fmla="*/ 9355 h 10000"/>
                  <a:gd name="connsiteX272" fmla="*/ 4294 w 10000"/>
                  <a:gd name="connsiteY272" fmla="*/ 9364 h 10000"/>
                  <a:gd name="connsiteX273" fmla="*/ 4288 w 10000"/>
                  <a:gd name="connsiteY273" fmla="*/ 9369 h 10000"/>
                  <a:gd name="connsiteX274" fmla="*/ 4288 w 10000"/>
                  <a:gd name="connsiteY274" fmla="*/ 9378 h 10000"/>
                  <a:gd name="connsiteX275" fmla="*/ 4288 w 10000"/>
                  <a:gd name="connsiteY275" fmla="*/ 9391 h 10000"/>
                  <a:gd name="connsiteX276" fmla="*/ 4285 w 10000"/>
                  <a:gd name="connsiteY276" fmla="*/ 9405 h 10000"/>
                  <a:gd name="connsiteX277" fmla="*/ 4274 w 10000"/>
                  <a:gd name="connsiteY277" fmla="*/ 9405 h 10000"/>
                  <a:gd name="connsiteX278" fmla="*/ 4272 w 10000"/>
                  <a:gd name="connsiteY278" fmla="*/ 9396 h 10000"/>
                  <a:gd name="connsiteX279" fmla="*/ 4266 w 10000"/>
                  <a:gd name="connsiteY279" fmla="*/ 9396 h 10000"/>
                  <a:gd name="connsiteX280" fmla="*/ 4263 w 10000"/>
                  <a:gd name="connsiteY280" fmla="*/ 9409 h 10000"/>
                  <a:gd name="connsiteX281" fmla="*/ 4263 w 10000"/>
                  <a:gd name="connsiteY281" fmla="*/ 9423 h 10000"/>
                  <a:gd name="connsiteX282" fmla="*/ 4266 w 10000"/>
                  <a:gd name="connsiteY282" fmla="*/ 9436 h 10000"/>
                  <a:gd name="connsiteX283" fmla="*/ 4258 w 10000"/>
                  <a:gd name="connsiteY283" fmla="*/ 9477 h 10000"/>
                  <a:gd name="connsiteX284" fmla="*/ 4263 w 10000"/>
                  <a:gd name="connsiteY284" fmla="*/ 9504 h 10000"/>
                  <a:gd name="connsiteX285" fmla="*/ 4263 w 10000"/>
                  <a:gd name="connsiteY285" fmla="*/ 9522 h 10000"/>
                  <a:gd name="connsiteX286" fmla="*/ 4249 w 10000"/>
                  <a:gd name="connsiteY286" fmla="*/ 9535 h 10000"/>
                  <a:gd name="connsiteX287" fmla="*/ 4247 w 10000"/>
                  <a:gd name="connsiteY287" fmla="*/ 9549 h 10000"/>
                  <a:gd name="connsiteX288" fmla="*/ 4249 w 10000"/>
                  <a:gd name="connsiteY288" fmla="*/ 9576 h 10000"/>
                  <a:gd name="connsiteX289" fmla="*/ 4249 w 10000"/>
                  <a:gd name="connsiteY289" fmla="*/ 9581 h 10000"/>
                  <a:gd name="connsiteX290" fmla="*/ 4238 w 10000"/>
                  <a:gd name="connsiteY290" fmla="*/ 9581 h 10000"/>
                  <a:gd name="connsiteX291" fmla="*/ 4233 w 10000"/>
                  <a:gd name="connsiteY291" fmla="*/ 9576 h 10000"/>
                  <a:gd name="connsiteX292" fmla="*/ 4216 w 10000"/>
                  <a:gd name="connsiteY292" fmla="*/ 9535 h 10000"/>
                  <a:gd name="connsiteX293" fmla="*/ 4214 w 10000"/>
                  <a:gd name="connsiteY293" fmla="*/ 9549 h 10000"/>
                  <a:gd name="connsiteX294" fmla="*/ 4197 w 10000"/>
                  <a:gd name="connsiteY294" fmla="*/ 9553 h 10000"/>
                  <a:gd name="connsiteX295" fmla="*/ 4178 w 10000"/>
                  <a:gd name="connsiteY295" fmla="*/ 9553 h 10000"/>
                  <a:gd name="connsiteX296" fmla="*/ 4175 w 10000"/>
                  <a:gd name="connsiteY296" fmla="*/ 9562 h 10000"/>
                  <a:gd name="connsiteX297" fmla="*/ 4175 w 10000"/>
                  <a:gd name="connsiteY297" fmla="*/ 9567 h 10000"/>
                  <a:gd name="connsiteX298" fmla="*/ 4183 w 10000"/>
                  <a:gd name="connsiteY298" fmla="*/ 9581 h 10000"/>
                  <a:gd name="connsiteX299" fmla="*/ 4192 w 10000"/>
                  <a:gd name="connsiteY299" fmla="*/ 9594 h 10000"/>
                  <a:gd name="connsiteX300" fmla="*/ 4192 w 10000"/>
                  <a:gd name="connsiteY300" fmla="*/ 9603 h 10000"/>
                  <a:gd name="connsiteX301" fmla="*/ 4186 w 10000"/>
                  <a:gd name="connsiteY301" fmla="*/ 9608 h 10000"/>
                  <a:gd name="connsiteX302" fmla="*/ 4178 w 10000"/>
                  <a:gd name="connsiteY302" fmla="*/ 9608 h 10000"/>
                  <a:gd name="connsiteX303" fmla="*/ 4153 w 10000"/>
                  <a:gd name="connsiteY303" fmla="*/ 9576 h 10000"/>
                  <a:gd name="connsiteX304" fmla="*/ 4142 w 10000"/>
                  <a:gd name="connsiteY304" fmla="*/ 9576 h 10000"/>
                  <a:gd name="connsiteX305" fmla="*/ 4134 w 10000"/>
                  <a:gd name="connsiteY305" fmla="*/ 9581 h 10000"/>
                  <a:gd name="connsiteX306" fmla="*/ 4120 w 10000"/>
                  <a:gd name="connsiteY306" fmla="*/ 9590 h 10000"/>
                  <a:gd name="connsiteX307" fmla="*/ 4111 w 10000"/>
                  <a:gd name="connsiteY307" fmla="*/ 9608 h 10000"/>
                  <a:gd name="connsiteX308" fmla="*/ 4089 w 10000"/>
                  <a:gd name="connsiteY308" fmla="*/ 9617 h 10000"/>
                  <a:gd name="connsiteX309" fmla="*/ 4073 w 10000"/>
                  <a:gd name="connsiteY309" fmla="*/ 9617 h 10000"/>
                  <a:gd name="connsiteX310" fmla="*/ 4054 w 10000"/>
                  <a:gd name="connsiteY310" fmla="*/ 9608 h 10000"/>
                  <a:gd name="connsiteX311" fmla="*/ 4040 w 10000"/>
                  <a:gd name="connsiteY311" fmla="*/ 9608 h 10000"/>
                  <a:gd name="connsiteX312" fmla="*/ 4029 w 10000"/>
                  <a:gd name="connsiteY312" fmla="*/ 9603 h 10000"/>
                  <a:gd name="connsiteX313" fmla="*/ 4015 w 10000"/>
                  <a:gd name="connsiteY313" fmla="*/ 9594 h 10000"/>
                  <a:gd name="connsiteX314" fmla="*/ 3998 w 10000"/>
                  <a:gd name="connsiteY314" fmla="*/ 9590 h 10000"/>
                  <a:gd name="connsiteX315" fmla="*/ 3982 w 10000"/>
                  <a:gd name="connsiteY315" fmla="*/ 9576 h 10000"/>
                  <a:gd name="connsiteX316" fmla="*/ 3974 w 10000"/>
                  <a:gd name="connsiteY316" fmla="*/ 9567 h 10000"/>
                  <a:gd name="connsiteX317" fmla="*/ 3957 w 10000"/>
                  <a:gd name="connsiteY317" fmla="*/ 9562 h 10000"/>
                  <a:gd name="connsiteX318" fmla="*/ 3949 w 10000"/>
                  <a:gd name="connsiteY318" fmla="*/ 9553 h 10000"/>
                  <a:gd name="connsiteX319" fmla="*/ 3943 w 10000"/>
                  <a:gd name="connsiteY319" fmla="*/ 9553 h 10000"/>
                  <a:gd name="connsiteX320" fmla="*/ 3932 w 10000"/>
                  <a:gd name="connsiteY320" fmla="*/ 9540 h 10000"/>
                  <a:gd name="connsiteX321" fmla="*/ 3927 w 10000"/>
                  <a:gd name="connsiteY321" fmla="*/ 9540 h 10000"/>
                  <a:gd name="connsiteX322" fmla="*/ 3918 w 10000"/>
                  <a:gd name="connsiteY322" fmla="*/ 9540 h 10000"/>
                  <a:gd name="connsiteX323" fmla="*/ 3916 w 10000"/>
                  <a:gd name="connsiteY323" fmla="*/ 9562 h 10000"/>
                  <a:gd name="connsiteX324" fmla="*/ 3902 w 10000"/>
                  <a:gd name="connsiteY324" fmla="*/ 9576 h 10000"/>
                  <a:gd name="connsiteX325" fmla="*/ 3888 w 10000"/>
                  <a:gd name="connsiteY325" fmla="*/ 9567 h 10000"/>
                  <a:gd name="connsiteX326" fmla="*/ 3877 w 10000"/>
                  <a:gd name="connsiteY326" fmla="*/ 9567 h 10000"/>
                  <a:gd name="connsiteX327" fmla="*/ 3863 w 10000"/>
                  <a:gd name="connsiteY327" fmla="*/ 9562 h 10000"/>
                  <a:gd name="connsiteX328" fmla="*/ 3860 w 10000"/>
                  <a:gd name="connsiteY328" fmla="*/ 9549 h 10000"/>
                  <a:gd name="connsiteX329" fmla="*/ 3852 w 10000"/>
                  <a:gd name="connsiteY329" fmla="*/ 9535 h 10000"/>
                  <a:gd name="connsiteX330" fmla="*/ 3838 w 10000"/>
                  <a:gd name="connsiteY330" fmla="*/ 9513 h 10000"/>
                  <a:gd name="connsiteX331" fmla="*/ 3830 w 10000"/>
                  <a:gd name="connsiteY331" fmla="*/ 9504 h 10000"/>
                  <a:gd name="connsiteX332" fmla="*/ 3827 w 10000"/>
                  <a:gd name="connsiteY332" fmla="*/ 9504 h 10000"/>
                  <a:gd name="connsiteX333" fmla="*/ 3822 w 10000"/>
                  <a:gd name="connsiteY333" fmla="*/ 9522 h 10000"/>
                  <a:gd name="connsiteX334" fmla="*/ 3819 w 10000"/>
                  <a:gd name="connsiteY334" fmla="*/ 9526 h 10000"/>
                  <a:gd name="connsiteX335" fmla="*/ 3805 w 10000"/>
                  <a:gd name="connsiteY335" fmla="*/ 9535 h 10000"/>
                  <a:gd name="connsiteX336" fmla="*/ 3800 w 10000"/>
                  <a:gd name="connsiteY336" fmla="*/ 9504 h 10000"/>
                  <a:gd name="connsiteX337" fmla="*/ 3805 w 10000"/>
                  <a:gd name="connsiteY337" fmla="*/ 9499 h 10000"/>
                  <a:gd name="connsiteX338" fmla="*/ 3797 w 10000"/>
                  <a:gd name="connsiteY338" fmla="*/ 9463 h 10000"/>
                  <a:gd name="connsiteX339" fmla="*/ 3783 w 10000"/>
                  <a:gd name="connsiteY339" fmla="*/ 9459 h 10000"/>
                  <a:gd name="connsiteX340" fmla="*/ 3772 w 10000"/>
                  <a:gd name="connsiteY340" fmla="*/ 9450 h 10000"/>
                  <a:gd name="connsiteX341" fmla="*/ 3758 w 10000"/>
                  <a:gd name="connsiteY341" fmla="*/ 9450 h 10000"/>
                  <a:gd name="connsiteX342" fmla="*/ 3742 w 10000"/>
                  <a:gd name="connsiteY342" fmla="*/ 9450 h 10000"/>
                  <a:gd name="connsiteX343" fmla="*/ 3725 w 10000"/>
                  <a:gd name="connsiteY343" fmla="*/ 9450 h 10000"/>
                  <a:gd name="connsiteX344" fmla="*/ 3717 w 10000"/>
                  <a:gd name="connsiteY344" fmla="*/ 9450 h 10000"/>
                  <a:gd name="connsiteX345" fmla="*/ 3709 w 10000"/>
                  <a:gd name="connsiteY345" fmla="*/ 9445 h 10000"/>
                  <a:gd name="connsiteX346" fmla="*/ 3695 w 10000"/>
                  <a:gd name="connsiteY346" fmla="*/ 9445 h 10000"/>
                  <a:gd name="connsiteX347" fmla="*/ 3692 w 10000"/>
                  <a:gd name="connsiteY347" fmla="*/ 9445 h 10000"/>
                  <a:gd name="connsiteX348" fmla="*/ 3684 w 10000"/>
                  <a:gd name="connsiteY348" fmla="*/ 9436 h 10000"/>
                  <a:gd name="connsiteX349" fmla="*/ 3687 w 10000"/>
                  <a:gd name="connsiteY349" fmla="*/ 9418 h 10000"/>
                  <a:gd name="connsiteX350" fmla="*/ 3692 w 10000"/>
                  <a:gd name="connsiteY350" fmla="*/ 9409 h 10000"/>
                  <a:gd name="connsiteX351" fmla="*/ 3695 w 10000"/>
                  <a:gd name="connsiteY351" fmla="*/ 9405 h 10000"/>
                  <a:gd name="connsiteX352" fmla="*/ 3711 w 10000"/>
                  <a:gd name="connsiteY352" fmla="*/ 9396 h 10000"/>
                  <a:gd name="connsiteX353" fmla="*/ 3717 w 10000"/>
                  <a:gd name="connsiteY353" fmla="*/ 9396 h 10000"/>
                  <a:gd name="connsiteX354" fmla="*/ 3722 w 10000"/>
                  <a:gd name="connsiteY354" fmla="*/ 9396 h 10000"/>
                  <a:gd name="connsiteX355" fmla="*/ 3733 w 10000"/>
                  <a:gd name="connsiteY355" fmla="*/ 9391 h 10000"/>
                  <a:gd name="connsiteX356" fmla="*/ 3742 w 10000"/>
                  <a:gd name="connsiteY356" fmla="*/ 9378 h 10000"/>
                  <a:gd name="connsiteX357" fmla="*/ 3747 w 10000"/>
                  <a:gd name="connsiteY357" fmla="*/ 9369 h 10000"/>
                  <a:gd name="connsiteX358" fmla="*/ 3750 w 10000"/>
                  <a:gd name="connsiteY358" fmla="*/ 9355 h 10000"/>
                  <a:gd name="connsiteX359" fmla="*/ 3750 w 10000"/>
                  <a:gd name="connsiteY359" fmla="*/ 9350 h 10000"/>
                  <a:gd name="connsiteX360" fmla="*/ 3747 w 10000"/>
                  <a:gd name="connsiteY360" fmla="*/ 9328 h 10000"/>
                  <a:gd name="connsiteX361" fmla="*/ 3747 w 10000"/>
                  <a:gd name="connsiteY361" fmla="*/ 9314 h 10000"/>
                  <a:gd name="connsiteX362" fmla="*/ 3750 w 10000"/>
                  <a:gd name="connsiteY362" fmla="*/ 9305 h 10000"/>
                  <a:gd name="connsiteX363" fmla="*/ 3756 w 10000"/>
                  <a:gd name="connsiteY363" fmla="*/ 9305 h 10000"/>
                  <a:gd name="connsiteX364" fmla="*/ 3767 w 10000"/>
                  <a:gd name="connsiteY364" fmla="*/ 9301 h 10000"/>
                  <a:gd name="connsiteX365" fmla="*/ 3772 w 10000"/>
                  <a:gd name="connsiteY365" fmla="*/ 9287 h 10000"/>
                  <a:gd name="connsiteX366" fmla="*/ 3775 w 10000"/>
                  <a:gd name="connsiteY366" fmla="*/ 9265 h 10000"/>
                  <a:gd name="connsiteX367" fmla="*/ 3775 w 10000"/>
                  <a:gd name="connsiteY367" fmla="*/ 9238 h 10000"/>
                  <a:gd name="connsiteX368" fmla="*/ 3772 w 10000"/>
                  <a:gd name="connsiteY368" fmla="*/ 9211 h 10000"/>
                  <a:gd name="connsiteX369" fmla="*/ 3772 w 10000"/>
                  <a:gd name="connsiteY369" fmla="*/ 9197 h 10000"/>
                  <a:gd name="connsiteX370" fmla="*/ 3775 w 10000"/>
                  <a:gd name="connsiteY370" fmla="*/ 9170 h 10000"/>
                  <a:gd name="connsiteX371" fmla="*/ 3775 w 10000"/>
                  <a:gd name="connsiteY371" fmla="*/ 9147 h 10000"/>
                  <a:gd name="connsiteX372" fmla="*/ 3775 w 10000"/>
                  <a:gd name="connsiteY372" fmla="*/ 9129 h 10000"/>
                  <a:gd name="connsiteX373" fmla="*/ 3775 w 10000"/>
                  <a:gd name="connsiteY373" fmla="*/ 9116 h 10000"/>
                  <a:gd name="connsiteX374" fmla="*/ 3789 w 10000"/>
                  <a:gd name="connsiteY374" fmla="*/ 9107 h 10000"/>
                  <a:gd name="connsiteX375" fmla="*/ 3789 w 10000"/>
                  <a:gd name="connsiteY375" fmla="*/ 9089 h 10000"/>
                  <a:gd name="connsiteX376" fmla="*/ 3783 w 10000"/>
                  <a:gd name="connsiteY376" fmla="*/ 9035 h 10000"/>
                  <a:gd name="connsiteX377" fmla="*/ 3783 w 10000"/>
                  <a:gd name="connsiteY377" fmla="*/ 9017 h 10000"/>
                  <a:gd name="connsiteX378" fmla="*/ 3791 w 10000"/>
                  <a:gd name="connsiteY378" fmla="*/ 8999 h 10000"/>
                  <a:gd name="connsiteX379" fmla="*/ 3797 w 10000"/>
                  <a:gd name="connsiteY379" fmla="*/ 8990 h 10000"/>
                  <a:gd name="connsiteX380" fmla="*/ 3808 w 10000"/>
                  <a:gd name="connsiteY380" fmla="*/ 8963 h 10000"/>
                  <a:gd name="connsiteX381" fmla="*/ 3813 w 10000"/>
                  <a:gd name="connsiteY381" fmla="*/ 8931 h 10000"/>
                  <a:gd name="connsiteX382" fmla="*/ 3813 w 10000"/>
                  <a:gd name="connsiteY382" fmla="*/ 8917 h 10000"/>
                  <a:gd name="connsiteX383" fmla="*/ 3808 w 10000"/>
                  <a:gd name="connsiteY383" fmla="*/ 8908 h 10000"/>
                  <a:gd name="connsiteX384" fmla="*/ 3813 w 10000"/>
                  <a:gd name="connsiteY384" fmla="*/ 8904 h 10000"/>
                  <a:gd name="connsiteX385" fmla="*/ 3813 w 10000"/>
                  <a:gd name="connsiteY385" fmla="*/ 8890 h 10000"/>
                  <a:gd name="connsiteX386" fmla="*/ 3808 w 10000"/>
                  <a:gd name="connsiteY386" fmla="*/ 8877 h 10000"/>
                  <a:gd name="connsiteX387" fmla="*/ 3808 w 10000"/>
                  <a:gd name="connsiteY387" fmla="*/ 8854 h 10000"/>
                  <a:gd name="connsiteX388" fmla="*/ 3808 w 10000"/>
                  <a:gd name="connsiteY388" fmla="*/ 8841 h 10000"/>
                  <a:gd name="connsiteX389" fmla="*/ 3808 w 10000"/>
                  <a:gd name="connsiteY389" fmla="*/ 8827 h 10000"/>
                  <a:gd name="connsiteX390" fmla="*/ 3808 w 10000"/>
                  <a:gd name="connsiteY390" fmla="*/ 8818 h 10000"/>
                  <a:gd name="connsiteX391" fmla="*/ 3808 w 10000"/>
                  <a:gd name="connsiteY391" fmla="*/ 8814 h 10000"/>
                  <a:gd name="connsiteX392" fmla="*/ 3808 w 10000"/>
                  <a:gd name="connsiteY392" fmla="*/ 8805 h 10000"/>
                  <a:gd name="connsiteX393" fmla="*/ 3808 w 10000"/>
                  <a:gd name="connsiteY393" fmla="*/ 8787 h 10000"/>
                  <a:gd name="connsiteX394" fmla="*/ 3808 w 10000"/>
                  <a:gd name="connsiteY394" fmla="*/ 8764 h 10000"/>
                  <a:gd name="connsiteX395" fmla="*/ 3808 w 10000"/>
                  <a:gd name="connsiteY395" fmla="*/ 8746 h 10000"/>
                  <a:gd name="connsiteX396" fmla="*/ 3805 w 10000"/>
                  <a:gd name="connsiteY396" fmla="*/ 8733 h 10000"/>
                  <a:gd name="connsiteX397" fmla="*/ 3805 w 10000"/>
                  <a:gd name="connsiteY397" fmla="*/ 8724 h 10000"/>
                  <a:gd name="connsiteX398" fmla="*/ 3808 w 10000"/>
                  <a:gd name="connsiteY398" fmla="*/ 8719 h 10000"/>
                  <a:gd name="connsiteX399" fmla="*/ 3813 w 10000"/>
                  <a:gd name="connsiteY399" fmla="*/ 8710 h 10000"/>
                  <a:gd name="connsiteX400" fmla="*/ 3819 w 10000"/>
                  <a:gd name="connsiteY400" fmla="*/ 8687 h 10000"/>
                  <a:gd name="connsiteX401" fmla="*/ 3822 w 10000"/>
                  <a:gd name="connsiteY401" fmla="*/ 8674 h 10000"/>
                  <a:gd name="connsiteX402" fmla="*/ 3822 w 10000"/>
                  <a:gd name="connsiteY402" fmla="*/ 8647 h 10000"/>
                  <a:gd name="connsiteX403" fmla="*/ 3827 w 10000"/>
                  <a:gd name="connsiteY403" fmla="*/ 8642 h 10000"/>
                  <a:gd name="connsiteX404" fmla="*/ 3827 w 10000"/>
                  <a:gd name="connsiteY404" fmla="*/ 8620 h 10000"/>
                  <a:gd name="connsiteX405" fmla="*/ 3836 w 10000"/>
                  <a:gd name="connsiteY405" fmla="*/ 8593 h 10000"/>
                  <a:gd name="connsiteX406" fmla="*/ 3838 w 10000"/>
                  <a:gd name="connsiteY406" fmla="*/ 8566 h 10000"/>
                  <a:gd name="connsiteX407" fmla="*/ 3838 w 10000"/>
                  <a:gd name="connsiteY407" fmla="*/ 8561 h 10000"/>
                  <a:gd name="connsiteX408" fmla="*/ 3844 w 10000"/>
                  <a:gd name="connsiteY408" fmla="*/ 8530 h 10000"/>
                  <a:gd name="connsiteX409" fmla="*/ 3844 w 10000"/>
                  <a:gd name="connsiteY409" fmla="*/ 8512 h 10000"/>
                  <a:gd name="connsiteX410" fmla="*/ 3844 w 10000"/>
                  <a:gd name="connsiteY410" fmla="*/ 8489 h 10000"/>
                  <a:gd name="connsiteX411" fmla="*/ 3838 w 10000"/>
                  <a:gd name="connsiteY411" fmla="*/ 8444 h 10000"/>
                  <a:gd name="connsiteX412" fmla="*/ 3838 w 10000"/>
                  <a:gd name="connsiteY412" fmla="*/ 8403 h 10000"/>
                  <a:gd name="connsiteX413" fmla="*/ 3838 w 10000"/>
                  <a:gd name="connsiteY413" fmla="*/ 8358 h 10000"/>
                  <a:gd name="connsiteX414" fmla="*/ 3836 w 10000"/>
                  <a:gd name="connsiteY414" fmla="*/ 8331 h 10000"/>
                  <a:gd name="connsiteX415" fmla="*/ 3838 w 10000"/>
                  <a:gd name="connsiteY415" fmla="*/ 8286 h 10000"/>
                  <a:gd name="connsiteX416" fmla="*/ 3836 w 10000"/>
                  <a:gd name="connsiteY416" fmla="*/ 8245 h 10000"/>
                  <a:gd name="connsiteX417" fmla="*/ 3836 w 10000"/>
                  <a:gd name="connsiteY417" fmla="*/ 8209 h 10000"/>
                  <a:gd name="connsiteX418" fmla="*/ 3836 w 10000"/>
                  <a:gd name="connsiteY418" fmla="*/ 8155 h 10000"/>
                  <a:gd name="connsiteX419" fmla="*/ 3836 w 10000"/>
                  <a:gd name="connsiteY419" fmla="*/ 8128 h 10000"/>
                  <a:gd name="connsiteX420" fmla="*/ 3836 w 10000"/>
                  <a:gd name="connsiteY420" fmla="*/ 8092 h 10000"/>
                  <a:gd name="connsiteX421" fmla="*/ 3830 w 10000"/>
                  <a:gd name="connsiteY421" fmla="*/ 8056 h 10000"/>
                  <a:gd name="connsiteX422" fmla="*/ 3830 w 10000"/>
                  <a:gd name="connsiteY422" fmla="*/ 8029 h 10000"/>
                  <a:gd name="connsiteX423" fmla="*/ 3830 w 10000"/>
                  <a:gd name="connsiteY423" fmla="*/ 8011 h 10000"/>
                  <a:gd name="connsiteX424" fmla="*/ 3827 w 10000"/>
                  <a:gd name="connsiteY424" fmla="*/ 7988 h 10000"/>
                  <a:gd name="connsiteX425" fmla="*/ 3827 w 10000"/>
                  <a:gd name="connsiteY425" fmla="*/ 7961 h 10000"/>
                  <a:gd name="connsiteX426" fmla="*/ 3822 w 10000"/>
                  <a:gd name="connsiteY426" fmla="*/ 7943 h 10000"/>
                  <a:gd name="connsiteX427" fmla="*/ 3822 w 10000"/>
                  <a:gd name="connsiteY427" fmla="*/ 7934 h 10000"/>
                  <a:gd name="connsiteX428" fmla="*/ 3819 w 10000"/>
                  <a:gd name="connsiteY428" fmla="*/ 7934 h 10000"/>
                  <a:gd name="connsiteX429" fmla="*/ 3789 w 10000"/>
                  <a:gd name="connsiteY429" fmla="*/ 7934 h 10000"/>
                  <a:gd name="connsiteX430" fmla="*/ 3758 w 10000"/>
                  <a:gd name="connsiteY430" fmla="*/ 7934 h 10000"/>
                  <a:gd name="connsiteX431" fmla="*/ 3709 w 10000"/>
                  <a:gd name="connsiteY431" fmla="*/ 7934 h 10000"/>
                  <a:gd name="connsiteX432" fmla="*/ 3684 w 10000"/>
                  <a:gd name="connsiteY432" fmla="*/ 7934 h 10000"/>
                  <a:gd name="connsiteX433" fmla="*/ 3645 w 10000"/>
                  <a:gd name="connsiteY433" fmla="*/ 7943 h 10000"/>
                  <a:gd name="connsiteX434" fmla="*/ 3598 w 10000"/>
                  <a:gd name="connsiteY434" fmla="*/ 7943 h 10000"/>
                  <a:gd name="connsiteX435" fmla="*/ 3573 w 10000"/>
                  <a:gd name="connsiteY435" fmla="*/ 7948 h 10000"/>
                  <a:gd name="connsiteX436" fmla="*/ 3549 w 10000"/>
                  <a:gd name="connsiteY436" fmla="*/ 7943 h 10000"/>
                  <a:gd name="connsiteX437" fmla="*/ 3540 w 10000"/>
                  <a:gd name="connsiteY437" fmla="*/ 7934 h 10000"/>
                  <a:gd name="connsiteX438" fmla="*/ 3538 w 10000"/>
                  <a:gd name="connsiteY438" fmla="*/ 7934 h 10000"/>
                  <a:gd name="connsiteX439" fmla="*/ 3518 w 10000"/>
                  <a:gd name="connsiteY439" fmla="*/ 7961 h 10000"/>
                  <a:gd name="connsiteX440" fmla="*/ 3518 w 10000"/>
                  <a:gd name="connsiteY440" fmla="*/ 7975 h 10000"/>
                  <a:gd name="connsiteX441" fmla="*/ 3518 w 10000"/>
                  <a:gd name="connsiteY441" fmla="*/ 8002 h 10000"/>
                  <a:gd name="connsiteX442" fmla="*/ 3510 w 10000"/>
                  <a:gd name="connsiteY442" fmla="*/ 8011 h 10000"/>
                  <a:gd name="connsiteX443" fmla="*/ 3493 w 10000"/>
                  <a:gd name="connsiteY443" fmla="*/ 8024 h 10000"/>
                  <a:gd name="connsiteX444" fmla="*/ 3474 w 10000"/>
                  <a:gd name="connsiteY444" fmla="*/ 8029 h 10000"/>
                  <a:gd name="connsiteX445" fmla="*/ 3458 w 10000"/>
                  <a:gd name="connsiteY445" fmla="*/ 8042 h 10000"/>
                  <a:gd name="connsiteX446" fmla="*/ 3435 w 10000"/>
                  <a:gd name="connsiteY446" fmla="*/ 8065 h 10000"/>
                  <a:gd name="connsiteX447" fmla="*/ 3422 w 10000"/>
                  <a:gd name="connsiteY447" fmla="*/ 8074 h 10000"/>
                  <a:gd name="connsiteX448" fmla="*/ 3411 w 10000"/>
                  <a:gd name="connsiteY448" fmla="*/ 8088 h 10000"/>
                  <a:gd name="connsiteX449" fmla="*/ 3402 w 10000"/>
                  <a:gd name="connsiteY449" fmla="*/ 8092 h 10000"/>
                  <a:gd name="connsiteX450" fmla="*/ 3372 w 10000"/>
                  <a:gd name="connsiteY450" fmla="*/ 8119 h 10000"/>
                  <a:gd name="connsiteX451" fmla="*/ 3353 w 10000"/>
                  <a:gd name="connsiteY451" fmla="*/ 8133 h 10000"/>
                  <a:gd name="connsiteX452" fmla="*/ 3344 w 10000"/>
                  <a:gd name="connsiteY452" fmla="*/ 8142 h 10000"/>
                  <a:gd name="connsiteX453" fmla="*/ 3333 w 10000"/>
                  <a:gd name="connsiteY453" fmla="*/ 8160 h 10000"/>
                  <a:gd name="connsiteX454" fmla="*/ 3322 w 10000"/>
                  <a:gd name="connsiteY454" fmla="*/ 8196 h 10000"/>
                  <a:gd name="connsiteX455" fmla="*/ 3317 w 10000"/>
                  <a:gd name="connsiteY455" fmla="*/ 8209 h 10000"/>
                  <a:gd name="connsiteX456" fmla="*/ 3297 w 10000"/>
                  <a:gd name="connsiteY456" fmla="*/ 8245 h 10000"/>
                  <a:gd name="connsiteX457" fmla="*/ 3292 w 10000"/>
                  <a:gd name="connsiteY457" fmla="*/ 8250 h 10000"/>
                  <a:gd name="connsiteX458" fmla="*/ 3281 w 10000"/>
                  <a:gd name="connsiteY458" fmla="*/ 8272 h 10000"/>
                  <a:gd name="connsiteX459" fmla="*/ 3275 w 10000"/>
                  <a:gd name="connsiteY459" fmla="*/ 8277 h 10000"/>
                  <a:gd name="connsiteX460" fmla="*/ 3264 w 10000"/>
                  <a:gd name="connsiteY460" fmla="*/ 8313 h 10000"/>
                  <a:gd name="connsiteX461" fmla="*/ 3248 w 10000"/>
                  <a:gd name="connsiteY461" fmla="*/ 8327 h 10000"/>
                  <a:gd name="connsiteX462" fmla="*/ 3212 w 10000"/>
                  <a:gd name="connsiteY462" fmla="*/ 8340 h 10000"/>
                  <a:gd name="connsiteX463" fmla="*/ 3195 w 10000"/>
                  <a:gd name="connsiteY463" fmla="*/ 8345 h 10000"/>
                  <a:gd name="connsiteX464" fmla="*/ 3195 w 10000"/>
                  <a:gd name="connsiteY464" fmla="*/ 8354 h 10000"/>
                  <a:gd name="connsiteX465" fmla="*/ 3193 w 10000"/>
                  <a:gd name="connsiteY465" fmla="*/ 8358 h 10000"/>
                  <a:gd name="connsiteX466" fmla="*/ 3179 w 10000"/>
                  <a:gd name="connsiteY466" fmla="*/ 8367 h 10000"/>
                  <a:gd name="connsiteX467" fmla="*/ 3171 w 10000"/>
                  <a:gd name="connsiteY467" fmla="*/ 8381 h 10000"/>
                  <a:gd name="connsiteX468" fmla="*/ 3146 w 10000"/>
                  <a:gd name="connsiteY468" fmla="*/ 8408 h 10000"/>
                  <a:gd name="connsiteX469" fmla="*/ 3137 w 10000"/>
                  <a:gd name="connsiteY469" fmla="*/ 8417 h 10000"/>
                  <a:gd name="connsiteX470" fmla="*/ 3115 w 10000"/>
                  <a:gd name="connsiteY470" fmla="*/ 8430 h 10000"/>
                  <a:gd name="connsiteX471" fmla="*/ 3096 w 10000"/>
                  <a:gd name="connsiteY471" fmla="*/ 8417 h 10000"/>
                  <a:gd name="connsiteX472" fmla="*/ 3082 w 10000"/>
                  <a:gd name="connsiteY472" fmla="*/ 8403 h 10000"/>
                  <a:gd name="connsiteX473" fmla="*/ 3066 w 10000"/>
                  <a:gd name="connsiteY473" fmla="*/ 8381 h 10000"/>
                  <a:gd name="connsiteX474" fmla="*/ 3063 w 10000"/>
                  <a:gd name="connsiteY474" fmla="*/ 8372 h 10000"/>
                  <a:gd name="connsiteX475" fmla="*/ 3057 w 10000"/>
                  <a:gd name="connsiteY475" fmla="*/ 8358 h 10000"/>
                  <a:gd name="connsiteX476" fmla="*/ 3052 w 10000"/>
                  <a:gd name="connsiteY476" fmla="*/ 8345 h 10000"/>
                  <a:gd name="connsiteX477" fmla="*/ 3044 w 10000"/>
                  <a:gd name="connsiteY477" fmla="*/ 8327 h 10000"/>
                  <a:gd name="connsiteX478" fmla="*/ 3027 w 10000"/>
                  <a:gd name="connsiteY478" fmla="*/ 8304 h 10000"/>
                  <a:gd name="connsiteX479" fmla="*/ 3016 w 10000"/>
                  <a:gd name="connsiteY479" fmla="*/ 8304 h 10000"/>
                  <a:gd name="connsiteX480" fmla="*/ 3002 w 10000"/>
                  <a:gd name="connsiteY480" fmla="*/ 8304 h 10000"/>
                  <a:gd name="connsiteX481" fmla="*/ 2977 w 10000"/>
                  <a:gd name="connsiteY481" fmla="*/ 8304 h 10000"/>
                  <a:gd name="connsiteX482" fmla="*/ 2961 w 10000"/>
                  <a:gd name="connsiteY482" fmla="*/ 8300 h 10000"/>
                  <a:gd name="connsiteX483" fmla="*/ 2936 w 10000"/>
                  <a:gd name="connsiteY483" fmla="*/ 8300 h 10000"/>
                  <a:gd name="connsiteX484" fmla="*/ 2922 w 10000"/>
                  <a:gd name="connsiteY484" fmla="*/ 8313 h 10000"/>
                  <a:gd name="connsiteX485" fmla="*/ 2911 w 10000"/>
                  <a:gd name="connsiteY485" fmla="*/ 8313 h 10000"/>
                  <a:gd name="connsiteX486" fmla="*/ 2881 w 10000"/>
                  <a:gd name="connsiteY486" fmla="*/ 8304 h 10000"/>
                  <a:gd name="connsiteX487" fmla="*/ 2878 w 10000"/>
                  <a:gd name="connsiteY487" fmla="*/ 8304 h 10000"/>
                  <a:gd name="connsiteX488" fmla="*/ 2867 w 10000"/>
                  <a:gd name="connsiteY488" fmla="*/ 8313 h 10000"/>
                  <a:gd name="connsiteX489" fmla="*/ 2859 w 10000"/>
                  <a:gd name="connsiteY489" fmla="*/ 8318 h 10000"/>
                  <a:gd name="connsiteX490" fmla="*/ 2856 w 10000"/>
                  <a:gd name="connsiteY490" fmla="*/ 8327 h 10000"/>
                  <a:gd name="connsiteX491" fmla="*/ 2856 w 10000"/>
                  <a:gd name="connsiteY491" fmla="*/ 8331 h 10000"/>
                  <a:gd name="connsiteX492" fmla="*/ 2850 w 10000"/>
                  <a:gd name="connsiteY492" fmla="*/ 8340 h 10000"/>
                  <a:gd name="connsiteX493" fmla="*/ 2864 w 10000"/>
                  <a:gd name="connsiteY493" fmla="*/ 8345 h 10000"/>
                  <a:gd name="connsiteX494" fmla="*/ 2867 w 10000"/>
                  <a:gd name="connsiteY494" fmla="*/ 8354 h 10000"/>
                  <a:gd name="connsiteX495" fmla="*/ 2878 w 10000"/>
                  <a:gd name="connsiteY495" fmla="*/ 8367 h 10000"/>
                  <a:gd name="connsiteX496" fmla="*/ 2881 w 10000"/>
                  <a:gd name="connsiteY496" fmla="*/ 8385 h 10000"/>
                  <a:gd name="connsiteX497" fmla="*/ 2881 w 10000"/>
                  <a:gd name="connsiteY497" fmla="*/ 8403 h 10000"/>
                  <a:gd name="connsiteX498" fmla="*/ 2886 w 10000"/>
                  <a:gd name="connsiteY498" fmla="*/ 8417 h 10000"/>
                  <a:gd name="connsiteX499" fmla="*/ 2889 w 10000"/>
                  <a:gd name="connsiteY499" fmla="*/ 8430 h 10000"/>
                  <a:gd name="connsiteX500" fmla="*/ 2897 w 10000"/>
                  <a:gd name="connsiteY500" fmla="*/ 8444 h 10000"/>
                  <a:gd name="connsiteX501" fmla="*/ 2903 w 10000"/>
                  <a:gd name="connsiteY501" fmla="*/ 8462 h 10000"/>
                  <a:gd name="connsiteX502" fmla="*/ 2906 w 10000"/>
                  <a:gd name="connsiteY502" fmla="*/ 8484 h 10000"/>
                  <a:gd name="connsiteX503" fmla="*/ 2906 w 10000"/>
                  <a:gd name="connsiteY503" fmla="*/ 8512 h 10000"/>
                  <a:gd name="connsiteX504" fmla="*/ 2903 w 10000"/>
                  <a:gd name="connsiteY504" fmla="*/ 8539 h 10000"/>
                  <a:gd name="connsiteX505" fmla="*/ 2903 w 10000"/>
                  <a:gd name="connsiteY505" fmla="*/ 8561 h 10000"/>
                  <a:gd name="connsiteX506" fmla="*/ 2903 w 10000"/>
                  <a:gd name="connsiteY506" fmla="*/ 8575 h 10000"/>
                  <a:gd name="connsiteX507" fmla="*/ 2906 w 10000"/>
                  <a:gd name="connsiteY507" fmla="*/ 8588 h 10000"/>
                  <a:gd name="connsiteX508" fmla="*/ 2831 w 10000"/>
                  <a:gd name="connsiteY508" fmla="*/ 8683 h 10000"/>
                  <a:gd name="connsiteX509" fmla="*/ 2674 w 10000"/>
                  <a:gd name="connsiteY509" fmla="*/ 8791 h 10000"/>
                  <a:gd name="connsiteX510" fmla="*/ 2583 w 10000"/>
                  <a:gd name="connsiteY510" fmla="*/ 8805 h 10000"/>
                  <a:gd name="connsiteX511" fmla="*/ 2481 w 10000"/>
                  <a:gd name="connsiteY511" fmla="*/ 8751 h 10000"/>
                  <a:gd name="connsiteX512" fmla="*/ 2470 w 10000"/>
                  <a:gd name="connsiteY512" fmla="*/ 8751 h 10000"/>
                  <a:gd name="connsiteX513" fmla="*/ 2445 w 10000"/>
                  <a:gd name="connsiteY513" fmla="*/ 8778 h 10000"/>
                  <a:gd name="connsiteX514" fmla="*/ 2420 w 10000"/>
                  <a:gd name="connsiteY514" fmla="*/ 8800 h 10000"/>
                  <a:gd name="connsiteX515" fmla="*/ 2398 w 10000"/>
                  <a:gd name="connsiteY515" fmla="*/ 8800 h 10000"/>
                  <a:gd name="connsiteX516" fmla="*/ 2365 w 10000"/>
                  <a:gd name="connsiteY516" fmla="*/ 8845 h 10000"/>
                  <a:gd name="connsiteX517" fmla="*/ 2343 w 10000"/>
                  <a:gd name="connsiteY517" fmla="*/ 8859 h 10000"/>
                  <a:gd name="connsiteX518" fmla="*/ 2296 w 10000"/>
                  <a:gd name="connsiteY518" fmla="*/ 8890 h 10000"/>
                  <a:gd name="connsiteX519" fmla="*/ 2276 w 10000"/>
                  <a:gd name="connsiteY519" fmla="*/ 8904 h 10000"/>
                  <a:gd name="connsiteX520" fmla="*/ 2243 w 10000"/>
                  <a:gd name="connsiteY520" fmla="*/ 8922 h 10000"/>
                  <a:gd name="connsiteX521" fmla="*/ 2221 w 10000"/>
                  <a:gd name="connsiteY521" fmla="*/ 8931 h 10000"/>
                  <a:gd name="connsiteX522" fmla="*/ 2188 w 10000"/>
                  <a:gd name="connsiteY522" fmla="*/ 8949 h 10000"/>
                  <a:gd name="connsiteX523" fmla="*/ 2163 w 10000"/>
                  <a:gd name="connsiteY523" fmla="*/ 8963 h 10000"/>
                  <a:gd name="connsiteX524" fmla="*/ 2141 w 10000"/>
                  <a:gd name="connsiteY524" fmla="*/ 8985 h 10000"/>
                  <a:gd name="connsiteX525" fmla="*/ 2116 w 10000"/>
                  <a:gd name="connsiteY525" fmla="*/ 8990 h 10000"/>
                  <a:gd name="connsiteX526" fmla="*/ 2111 w 10000"/>
                  <a:gd name="connsiteY526" fmla="*/ 8999 h 10000"/>
                  <a:gd name="connsiteX527" fmla="*/ 2100 w 10000"/>
                  <a:gd name="connsiteY527" fmla="*/ 8999 h 10000"/>
                  <a:gd name="connsiteX528" fmla="*/ 2086 w 10000"/>
                  <a:gd name="connsiteY528" fmla="*/ 9003 h 10000"/>
                  <a:gd name="connsiteX529" fmla="*/ 2078 w 10000"/>
                  <a:gd name="connsiteY529" fmla="*/ 9012 h 10000"/>
                  <a:gd name="connsiteX530" fmla="*/ 2050 w 10000"/>
                  <a:gd name="connsiteY530" fmla="*/ 9026 h 10000"/>
                  <a:gd name="connsiteX531" fmla="*/ 2028 w 10000"/>
                  <a:gd name="connsiteY531" fmla="*/ 9048 h 10000"/>
                  <a:gd name="connsiteX532" fmla="*/ 2012 w 10000"/>
                  <a:gd name="connsiteY532" fmla="*/ 9062 h 10000"/>
                  <a:gd name="connsiteX533" fmla="*/ 1995 w 10000"/>
                  <a:gd name="connsiteY533" fmla="*/ 9075 h 10000"/>
                  <a:gd name="connsiteX534" fmla="*/ 1962 w 10000"/>
                  <a:gd name="connsiteY534" fmla="*/ 9080 h 10000"/>
                  <a:gd name="connsiteX535" fmla="*/ 1948 w 10000"/>
                  <a:gd name="connsiteY535" fmla="*/ 9048 h 10000"/>
                  <a:gd name="connsiteX536" fmla="*/ 1945 w 10000"/>
                  <a:gd name="connsiteY536" fmla="*/ 9039 h 10000"/>
                  <a:gd name="connsiteX537" fmla="*/ 1932 w 10000"/>
                  <a:gd name="connsiteY537" fmla="*/ 9003 h 10000"/>
                  <a:gd name="connsiteX538" fmla="*/ 1898 w 10000"/>
                  <a:gd name="connsiteY538" fmla="*/ 8935 h 10000"/>
                  <a:gd name="connsiteX539" fmla="*/ 1882 w 10000"/>
                  <a:gd name="connsiteY539" fmla="*/ 8895 h 10000"/>
                  <a:gd name="connsiteX540" fmla="*/ 1865 w 10000"/>
                  <a:gd name="connsiteY540" fmla="*/ 8845 h 10000"/>
                  <a:gd name="connsiteX541" fmla="*/ 1865 w 10000"/>
                  <a:gd name="connsiteY541" fmla="*/ 8832 h 10000"/>
                  <a:gd name="connsiteX542" fmla="*/ 1857 w 10000"/>
                  <a:gd name="connsiteY542" fmla="*/ 8827 h 10000"/>
                  <a:gd name="connsiteX543" fmla="*/ 1841 w 10000"/>
                  <a:gd name="connsiteY543" fmla="*/ 8773 h 10000"/>
                  <a:gd name="connsiteX544" fmla="*/ 1827 w 10000"/>
                  <a:gd name="connsiteY544" fmla="*/ 8733 h 10000"/>
                  <a:gd name="connsiteX545" fmla="*/ 1843 w 10000"/>
                  <a:gd name="connsiteY545" fmla="*/ 8710 h 10000"/>
                  <a:gd name="connsiteX546" fmla="*/ 1857 w 10000"/>
                  <a:gd name="connsiteY546" fmla="*/ 8687 h 10000"/>
                  <a:gd name="connsiteX547" fmla="*/ 1868 w 10000"/>
                  <a:gd name="connsiteY547" fmla="*/ 8669 h 10000"/>
                  <a:gd name="connsiteX548" fmla="*/ 1885 w 10000"/>
                  <a:gd name="connsiteY548" fmla="*/ 8647 h 10000"/>
                  <a:gd name="connsiteX549" fmla="*/ 1909 w 10000"/>
                  <a:gd name="connsiteY549" fmla="*/ 8606 h 10000"/>
                  <a:gd name="connsiteX550" fmla="*/ 1923 w 10000"/>
                  <a:gd name="connsiteY550" fmla="*/ 8588 h 10000"/>
                  <a:gd name="connsiteX551" fmla="*/ 1937 w 10000"/>
                  <a:gd name="connsiteY551" fmla="*/ 8561 h 10000"/>
                  <a:gd name="connsiteX552" fmla="*/ 1923 w 10000"/>
                  <a:gd name="connsiteY552" fmla="*/ 8530 h 10000"/>
                  <a:gd name="connsiteX553" fmla="*/ 1901 w 10000"/>
                  <a:gd name="connsiteY553" fmla="*/ 8462 h 10000"/>
                  <a:gd name="connsiteX554" fmla="*/ 1890 w 10000"/>
                  <a:gd name="connsiteY554" fmla="*/ 8430 h 10000"/>
                  <a:gd name="connsiteX555" fmla="*/ 1885 w 10000"/>
                  <a:gd name="connsiteY555" fmla="*/ 8408 h 10000"/>
                  <a:gd name="connsiteX556" fmla="*/ 1865 w 10000"/>
                  <a:gd name="connsiteY556" fmla="*/ 8367 h 10000"/>
                  <a:gd name="connsiteX557" fmla="*/ 1849 w 10000"/>
                  <a:gd name="connsiteY557" fmla="*/ 8318 h 10000"/>
                  <a:gd name="connsiteX558" fmla="*/ 1841 w 10000"/>
                  <a:gd name="connsiteY558" fmla="*/ 8304 h 10000"/>
                  <a:gd name="connsiteX559" fmla="*/ 1835 w 10000"/>
                  <a:gd name="connsiteY559" fmla="*/ 8300 h 10000"/>
                  <a:gd name="connsiteX560" fmla="*/ 1818 w 10000"/>
                  <a:gd name="connsiteY560" fmla="*/ 8290 h 10000"/>
                  <a:gd name="connsiteX561" fmla="*/ 1785 w 10000"/>
                  <a:gd name="connsiteY561" fmla="*/ 8300 h 10000"/>
                  <a:gd name="connsiteX562" fmla="*/ 1763 w 10000"/>
                  <a:gd name="connsiteY562" fmla="*/ 8300 h 10000"/>
                  <a:gd name="connsiteX563" fmla="*/ 1747 w 10000"/>
                  <a:gd name="connsiteY563" fmla="*/ 8313 h 10000"/>
                  <a:gd name="connsiteX564" fmla="*/ 1744 w 10000"/>
                  <a:gd name="connsiteY564" fmla="*/ 8304 h 10000"/>
                  <a:gd name="connsiteX565" fmla="*/ 1730 w 10000"/>
                  <a:gd name="connsiteY565" fmla="*/ 8313 h 10000"/>
                  <a:gd name="connsiteX566" fmla="*/ 1708 w 10000"/>
                  <a:gd name="connsiteY566" fmla="*/ 8327 h 10000"/>
                  <a:gd name="connsiteX567" fmla="*/ 1675 w 10000"/>
                  <a:gd name="connsiteY567" fmla="*/ 8331 h 10000"/>
                  <a:gd name="connsiteX568" fmla="*/ 1658 w 10000"/>
                  <a:gd name="connsiteY568" fmla="*/ 8345 h 10000"/>
                  <a:gd name="connsiteX569" fmla="*/ 1628 w 10000"/>
                  <a:gd name="connsiteY569" fmla="*/ 8367 h 10000"/>
                  <a:gd name="connsiteX570" fmla="*/ 1620 w 10000"/>
                  <a:gd name="connsiteY570" fmla="*/ 8372 h 10000"/>
                  <a:gd name="connsiteX571" fmla="*/ 1584 w 10000"/>
                  <a:gd name="connsiteY571" fmla="*/ 8394 h 10000"/>
                  <a:gd name="connsiteX572" fmla="*/ 1554 w 10000"/>
                  <a:gd name="connsiteY572" fmla="*/ 8417 h 10000"/>
                  <a:gd name="connsiteX573" fmla="*/ 1529 w 10000"/>
                  <a:gd name="connsiteY573" fmla="*/ 8417 h 10000"/>
                  <a:gd name="connsiteX574" fmla="*/ 1515 w 10000"/>
                  <a:gd name="connsiteY574" fmla="*/ 8408 h 10000"/>
                  <a:gd name="connsiteX575" fmla="*/ 1507 w 10000"/>
                  <a:gd name="connsiteY575" fmla="*/ 8394 h 10000"/>
                  <a:gd name="connsiteX576" fmla="*/ 1479 w 10000"/>
                  <a:gd name="connsiteY576" fmla="*/ 8367 h 10000"/>
                  <a:gd name="connsiteX577" fmla="*/ 1457 w 10000"/>
                  <a:gd name="connsiteY577" fmla="*/ 8385 h 10000"/>
                  <a:gd name="connsiteX578" fmla="*/ 1432 w 10000"/>
                  <a:gd name="connsiteY578" fmla="*/ 8385 h 10000"/>
                  <a:gd name="connsiteX579" fmla="*/ 1418 w 10000"/>
                  <a:gd name="connsiteY579" fmla="*/ 8372 h 10000"/>
                  <a:gd name="connsiteX580" fmla="*/ 1399 w 10000"/>
                  <a:gd name="connsiteY580" fmla="*/ 8358 h 10000"/>
                  <a:gd name="connsiteX581" fmla="*/ 1369 w 10000"/>
                  <a:gd name="connsiteY581" fmla="*/ 8340 h 10000"/>
                  <a:gd name="connsiteX582" fmla="*/ 1355 w 10000"/>
                  <a:gd name="connsiteY582" fmla="*/ 8327 h 10000"/>
                  <a:gd name="connsiteX583" fmla="*/ 1347 w 10000"/>
                  <a:gd name="connsiteY583" fmla="*/ 8318 h 10000"/>
                  <a:gd name="connsiteX584" fmla="*/ 1330 w 10000"/>
                  <a:gd name="connsiteY584" fmla="*/ 8304 h 10000"/>
                  <a:gd name="connsiteX585" fmla="*/ 1319 w 10000"/>
                  <a:gd name="connsiteY585" fmla="*/ 8290 h 10000"/>
                  <a:gd name="connsiteX586" fmla="*/ 1297 w 10000"/>
                  <a:gd name="connsiteY586" fmla="*/ 8272 h 10000"/>
                  <a:gd name="connsiteX587" fmla="*/ 1289 w 10000"/>
                  <a:gd name="connsiteY587" fmla="*/ 8263 h 10000"/>
                  <a:gd name="connsiteX588" fmla="*/ 1280 w 10000"/>
                  <a:gd name="connsiteY588" fmla="*/ 8250 h 10000"/>
                  <a:gd name="connsiteX589" fmla="*/ 1264 w 10000"/>
                  <a:gd name="connsiteY589" fmla="*/ 8236 h 10000"/>
                  <a:gd name="connsiteX590" fmla="*/ 1256 w 10000"/>
                  <a:gd name="connsiteY590" fmla="*/ 8232 h 10000"/>
                  <a:gd name="connsiteX591" fmla="*/ 1247 w 10000"/>
                  <a:gd name="connsiteY591" fmla="*/ 8223 h 10000"/>
                  <a:gd name="connsiteX592" fmla="*/ 1233 w 10000"/>
                  <a:gd name="connsiteY592" fmla="*/ 8209 h 10000"/>
                  <a:gd name="connsiteX593" fmla="*/ 1222 w 10000"/>
                  <a:gd name="connsiteY593" fmla="*/ 8200 h 10000"/>
                  <a:gd name="connsiteX594" fmla="*/ 1206 w 10000"/>
                  <a:gd name="connsiteY594" fmla="*/ 8196 h 10000"/>
                  <a:gd name="connsiteX595" fmla="*/ 1192 w 10000"/>
                  <a:gd name="connsiteY595" fmla="*/ 8196 h 10000"/>
                  <a:gd name="connsiteX596" fmla="*/ 1167 w 10000"/>
                  <a:gd name="connsiteY596" fmla="*/ 8200 h 10000"/>
                  <a:gd name="connsiteX597" fmla="*/ 1137 w 10000"/>
                  <a:gd name="connsiteY597" fmla="*/ 8223 h 10000"/>
                  <a:gd name="connsiteX598" fmla="*/ 1126 w 10000"/>
                  <a:gd name="connsiteY598" fmla="*/ 8232 h 10000"/>
                  <a:gd name="connsiteX599" fmla="*/ 1109 w 10000"/>
                  <a:gd name="connsiteY599" fmla="*/ 8232 h 10000"/>
                  <a:gd name="connsiteX600" fmla="*/ 1087 w 10000"/>
                  <a:gd name="connsiteY600" fmla="*/ 8236 h 10000"/>
                  <a:gd name="connsiteX601" fmla="*/ 1071 w 10000"/>
                  <a:gd name="connsiteY601" fmla="*/ 8232 h 10000"/>
                  <a:gd name="connsiteX602" fmla="*/ 1071 w 10000"/>
                  <a:gd name="connsiteY602" fmla="*/ 8214 h 10000"/>
                  <a:gd name="connsiteX603" fmla="*/ 1062 w 10000"/>
                  <a:gd name="connsiteY603" fmla="*/ 8196 h 10000"/>
                  <a:gd name="connsiteX604" fmla="*/ 1057 w 10000"/>
                  <a:gd name="connsiteY604" fmla="*/ 8173 h 10000"/>
                  <a:gd name="connsiteX605" fmla="*/ 1049 w 10000"/>
                  <a:gd name="connsiteY605" fmla="*/ 8128 h 10000"/>
                  <a:gd name="connsiteX606" fmla="*/ 1040 w 10000"/>
                  <a:gd name="connsiteY606" fmla="*/ 8101 h 10000"/>
                  <a:gd name="connsiteX607" fmla="*/ 1040 w 10000"/>
                  <a:gd name="connsiteY607" fmla="*/ 8088 h 10000"/>
                  <a:gd name="connsiteX608" fmla="*/ 1032 w 10000"/>
                  <a:gd name="connsiteY608" fmla="*/ 8065 h 10000"/>
                  <a:gd name="connsiteX609" fmla="*/ 1024 w 10000"/>
                  <a:gd name="connsiteY609" fmla="*/ 7997 h 10000"/>
                  <a:gd name="connsiteX610" fmla="*/ 1024 w 10000"/>
                  <a:gd name="connsiteY610" fmla="*/ 7970 h 10000"/>
                  <a:gd name="connsiteX611" fmla="*/ 1015 w 10000"/>
                  <a:gd name="connsiteY611" fmla="*/ 7930 h 10000"/>
                  <a:gd name="connsiteX612" fmla="*/ 1013 w 10000"/>
                  <a:gd name="connsiteY612" fmla="*/ 7885 h 10000"/>
                  <a:gd name="connsiteX613" fmla="*/ 1004 w 10000"/>
                  <a:gd name="connsiteY613" fmla="*/ 7866 h 10000"/>
                  <a:gd name="connsiteX614" fmla="*/ 853 w 10000"/>
                  <a:gd name="connsiteY614" fmla="*/ 7948 h 10000"/>
                  <a:gd name="connsiteX615" fmla="*/ 811 w 10000"/>
                  <a:gd name="connsiteY615" fmla="*/ 7844 h 10000"/>
                  <a:gd name="connsiteX616" fmla="*/ 811 w 10000"/>
                  <a:gd name="connsiteY616" fmla="*/ 7799 h 10000"/>
                  <a:gd name="connsiteX617" fmla="*/ 814 w 10000"/>
                  <a:gd name="connsiteY617" fmla="*/ 7736 h 10000"/>
                  <a:gd name="connsiteX618" fmla="*/ 740 w 10000"/>
                  <a:gd name="connsiteY618" fmla="*/ 7578 h 10000"/>
                  <a:gd name="connsiteX619" fmla="*/ 571 w 10000"/>
                  <a:gd name="connsiteY619" fmla="*/ 7447 h 10000"/>
                  <a:gd name="connsiteX620" fmla="*/ 530 w 10000"/>
                  <a:gd name="connsiteY620" fmla="*/ 7772 h 10000"/>
                  <a:gd name="connsiteX621" fmla="*/ 502 w 10000"/>
                  <a:gd name="connsiteY621" fmla="*/ 7763 h 10000"/>
                  <a:gd name="connsiteX622" fmla="*/ 491 w 10000"/>
                  <a:gd name="connsiteY622" fmla="*/ 7826 h 10000"/>
                  <a:gd name="connsiteX623" fmla="*/ 483 w 10000"/>
                  <a:gd name="connsiteY623" fmla="*/ 7830 h 10000"/>
                  <a:gd name="connsiteX624" fmla="*/ 469 w 10000"/>
                  <a:gd name="connsiteY624" fmla="*/ 7839 h 10000"/>
                  <a:gd name="connsiteX625" fmla="*/ 453 w 10000"/>
                  <a:gd name="connsiteY625" fmla="*/ 7830 h 10000"/>
                  <a:gd name="connsiteX626" fmla="*/ 442 w 10000"/>
                  <a:gd name="connsiteY626" fmla="*/ 7826 h 10000"/>
                  <a:gd name="connsiteX627" fmla="*/ 425 w 10000"/>
                  <a:gd name="connsiteY627" fmla="*/ 7826 h 10000"/>
                  <a:gd name="connsiteX628" fmla="*/ 403 w 10000"/>
                  <a:gd name="connsiteY628" fmla="*/ 7826 h 10000"/>
                  <a:gd name="connsiteX629" fmla="*/ 378 w 10000"/>
                  <a:gd name="connsiteY629" fmla="*/ 7817 h 10000"/>
                  <a:gd name="connsiteX630" fmla="*/ 356 w 10000"/>
                  <a:gd name="connsiteY630" fmla="*/ 7817 h 10000"/>
                  <a:gd name="connsiteX631" fmla="*/ 331 w 10000"/>
                  <a:gd name="connsiteY631" fmla="*/ 7817 h 10000"/>
                  <a:gd name="connsiteX632" fmla="*/ 315 w 10000"/>
                  <a:gd name="connsiteY632" fmla="*/ 7830 h 10000"/>
                  <a:gd name="connsiteX633" fmla="*/ 290 w 10000"/>
                  <a:gd name="connsiteY633" fmla="*/ 7853 h 10000"/>
                  <a:gd name="connsiteX634" fmla="*/ 248 w 10000"/>
                  <a:gd name="connsiteY634" fmla="*/ 7659 h 10000"/>
                  <a:gd name="connsiteX635" fmla="*/ 298 w 10000"/>
                  <a:gd name="connsiteY635" fmla="*/ 7379 h 10000"/>
                  <a:gd name="connsiteX636" fmla="*/ 290 w 10000"/>
                  <a:gd name="connsiteY636" fmla="*/ 7312 h 10000"/>
                  <a:gd name="connsiteX637" fmla="*/ 284 w 10000"/>
                  <a:gd name="connsiteY637" fmla="*/ 7253 h 10000"/>
                  <a:gd name="connsiteX638" fmla="*/ 301 w 10000"/>
                  <a:gd name="connsiteY638" fmla="*/ 7226 h 10000"/>
                  <a:gd name="connsiteX639" fmla="*/ 315 w 10000"/>
                  <a:gd name="connsiteY639" fmla="*/ 7199 h 10000"/>
                  <a:gd name="connsiteX640" fmla="*/ 323 w 10000"/>
                  <a:gd name="connsiteY640" fmla="*/ 7158 h 10000"/>
                  <a:gd name="connsiteX641" fmla="*/ 317 w 10000"/>
                  <a:gd name="connsiteY641" fmla="*/ 7140 h 10000"/>
                  <a:gd name="connsiteX642" fmla="*/ 168 w 10000"/>
                  <a:gd name="connsiteY642" fmla="*/ 6892 h 10000"/>
                  <a:gd name="connsiteX643" fmla="*/ 80 w 10000"/>
                  <a:gd name="connsiteY643" fmla="*/ 6802 h 10000"/>
                  <a:gd name="connsiteX644" fmla="*/ 143 w 10000"/>
                  <a:gd name="connsiteY644" fmla="*/ 6707 h 10000"/>
                  <a:gd name="connsiteX645" fmla="*/ 63 w 10000"/>
                  <a:gd name="connsiteY645" fmla="*/ 6549 h 10000"/>
                  <a:gd name="connsiteX646" fmla="*/ 41 w 10000"/>
                  <a:gd name="connsiteY646" fmla="*/ 6500 h 10000"/>
                  <a:gd name="connsiteX647" fmla="*/ 201 w 10000"/>
                  <a:gd name="connsiteY647" fmla="*/ 6274 h 10000"/>
                  <a:gd name="connsiteX648" fmla="*/ 143 w 10000"/>
                  <a:gd name="connsiteY648" fmla="*/ 6184 h 10000"/>
                  <a:gd name="connsiteX649" fmla="*/ 152 w 10000"/>
                  <a:gd name="connsiteY649" fmla="*/ 6148 h 10000"/>
                  <a:gd name="connsiteX650" fmla="*/ 163 w 10000"/>
                  <a:gd name="connsiteY650" fmla="*/ 6107 h 10000"/>
                  <a:gd name="connsiteX651" fmla="*/ 229 w 10000"/>
                  <a:gd name="connsiteY651" fmla="*/ 5895 h 10000"/>
                  <a:gd name="connsiteX652" fmla="*/ 251 w 10000"/>
                  <a:gd name="connsiteY652" fmla="*/ 5805 h 10000"/>
                  <a:gd name="connsiteX653" fmla="*/ 251 w 10000"/>
                  <a:gd name="connsiteY653" fmla="*/ 5778 h 10000"/>
                  <a:gd name="connsiteX654" fmla="*/ 248 w 10000"/>
                  <a:gd name="connsiteY654" fmla="*/ 5733 h 10000"/>
                  <a:gd name="connsiteX655" fmla="*/ 212 w 10000"/>
                  <a:gd name="connsiteY655" fmla="*/ 5602 h 10000"/>
                  <a:gd name="connsiteX656" fmla="*/ 177 w 10000"/>
                  <a:gd name="connsiteY656" fmla="*/ 5521 h 10000"/>
                  <a:gd name="connsiteX657" fmla="*/ 33 w 10000"/>
                  <a:gd name="connsiteY657" fmla="*/ 5503 h 10000"/>
                  <a:gd name="connsiteX658" fmla="*/ 0 w 10000"/>
                  <a:gd name="connsiteY658" fmla="*/ 5219 h 10000"/>
                  <a:gd name="connsiteX659" fmla="*/ 188 w 10000"/>
                  <a:gd name="connsiteY659" fmla="*/ 5219 h 10000"/>
                  <a:gd name="connsiteX660" fmla="*/ 201 w 10000"/>
                  <a:gd name="connsiteY660" fmla="*/ 5210 h 10000"/>
                  <a:gd name="connsiteX661" fmla="*/ 251 w 10000"/>
                  <a:gd name="connsiteY661" fmla="*/ 5169 h 10000"/>
                  <a:gd name="connsiteX662" fmla="*/ 444 w 10000"/>
                  <a:gd name="connsiteY662" fmla="*/ 4984 h 10000"/>
                  <a:gd name="connsiteX663" fmla="*/ 510 w 10000"/>
                  <a:gd name="connsiteY663" fmla="*/ 4723 h 10000"/>
                  <a:gd name="connsiteX664" fmla="*/ 574 w 10000"/>
                  <a:gd name="connsiteY664" fmla="*/ 4272 h 10000"/>
                  <a:gd name="connsiteX665" fmla="*/ 723 w 10000"/>
                  <a:gd name="connsiteY665" fmla="*/ 4078 h 10000"/>
                  <a:gd name="connsiteX666" fmla="*/ 723 w 10000"/>
                  <a:gd name="connsiteY666" fmla="*/ 4023 h 10000"/>
                  <a:gd name="connsiteX667" fmla="*/ 723 w 10000"/>
                  <a:gd name="connsiteY667" fmla="*/ 3983 h 10000"/>
                  <a:gd name="connsiteX668" fmla="*/ 723 w 10000"/>
                  <a:gd name="connsiteY668" fmla="*/ 3771 h 10000"/>
                  <a:gd name="connsiteX669" fmla="*/ 731 w 10000"/>
                  <a:gd name="connsiteY669" fmla="*/ 3442 h 10000"/>
                  <a:gd name="connsiteX670" fmla="*/ 806 w 10000"/>
                  <a:gd name="connsiteY670" fmla="*/ 3392 h 10000"/>
                  <a:gd name="connsiteX671" fmla="*/ 988 w 10000"/>
                  <a:gd name="connsiteY671" fmla="*/ 3712 h 10000"/>
                  <a:gd name="connsiteX672" fmla="*/ 1013 w 10000"/>
                  <a:gd name="connsiteY672" fmla="*/ 3699 h 10000"/>
                  <a:gd name="connsiteX673" fmla="*/ 1120 w 10000"/>
                  <a:gd name="connsiteY673" fmla="*/ 3631 h 10000"/>
                  <a:gd name="connsiteX674" fmla="*/ 1206 w 10000"/>
                  <a:gd name="connsiteY674" fmla="*/ 3627 h 10000"/>
                  <a:gd name="connsiteX675" fmla="*/ 1264 w 10000"/>
                  <a:gd name="connsiteY675" fmla="*/ 3599 h 10000"/>
                  <a:gd name="connsiteX676" fmla="*/ 1322 w 10000"/>
                  <a:gd name="connsiteY676" fmla="*/ 3627 h 10000"/>
                  <a:gd name="connsiteX677" fmla="*/ 1327 w 10000"/>
                  <a:gd name="connsiteY677" fmla="*/ 3645 h 10000"/>
                  <a:gd name="connsiteX678" fmla="*/ 1344 w 10000"/>
                  <a:gd name="connsiteY678" fmla="*/ 3739 h 10000"/>
                  <a:gd name="connsiteX679" fmla="*/ 1344 w 10000"/>
                  <a:gd name="connsiteY679" fmla="*/ 3775 h 10000"/>
                  <a:gd name="connsiteX680" fmla="*/ 1338 w 10000"/>
                  <a:gd name="connsiteY680" fmla="*/ 3784 h 10000"/>
                  <a:gd name="connsiteX681" fmla="*/ 1338 w 10000"/>
                  <a:gd name="connsiteY681" fmla="*/ 3829 h 10000"/>
                  <a:gd name="connsiteX682" fmla="*/ 1352 w 10000"/>
                  <a:gd name="connsiteY682" fmla="*/ 3852 h 10000"/>
                  <a:gd name="connsiteX683" fmla="*/ 1407 w 10000"/>
                  <a:gd name="connsiteY683" fmla="*/ 3866 h 10000"/>
                  <a:gd name="connsiteX684" fmla="*/ 1440 w 10000"/>
                  <a:gd name="connsiteY684" fmla="*/ 3870 h 10000"/>
                  <a:gd name="connsiteX685" fmla="*/ 1600 w 10000"/>
                  <a:gd name="connsiteY685" fmla="*/ 3857 h 10000"/>
                  <a:gd name="connsiteX686" fmla="*/ 1664 w 10000"/>
                  <a:gd name="connsiteY686" fmla="*/ 3911 h 10000"/>
                  <a:gd name="connsiteX687" fmla="*/ 1700 w 10000"/>
                  <a:gd name="connsiteY687" fmla="*/ 3933 h 10000"/>
                  <a:gd name="connsiteX688" fmla="*/ 1752 w 10000"/>
                  <a:gd name="connsiteY688" fmla="*/ 3947 h 10000"/>
                  <a:gd name="connsiteX689" fmla="*/ 1777 w 10000"/>
                  <a:gd name="connsiteY689" fmla="*/ 3947 h 10000"/>
                  <a:gd name="connsiteX690" fmla="*/ 1813 w 10000"/>
                  <a:gd name="connsiteY690" fmla="*/ 3929 h 10000"/>
                  <a:gd name="connsiteX691" fmla="*/ 1841 w 10000"/>
                  <a:gd name="connsiteY691" fmla="*/ 3933 h 10000"/>
                  <a:gd name="connsiteX692" fmla="*/ 1882 w 10000"/>
                  <a:gd name="connsiteY692" fmla="*/ 3969 h 10000"/>
                  <a:gd name="connsiteX693" fmla="*/ 1940 w 10000"/>
                  <a:gd name="connsiteY693" fmla="*/ 3933 h 10000"/>
                  <a:gd name="connsiteX694" fmla="*/ 1956 w 10000"/>
                  <a:gd name="connsiteY694" fmla="*/ 3920 h 10000"/>
                  <a:gd name="connsiteX695" fmla="*/ 1981 w 10000"/>
                  <a:gd name="connsiteY695" fmla="*/ 3929 h 10000"/>
                  <a:gd name="connsiteX696" fmla="*/ 2058 w 10000"/>
                  <a:gd name="connsiteY696" fmla="*/ 3974 h 10000"/>
                  <a:gd name="connsiteX697" fmla="*/ 2163 w 10000"/>
                  <a:gd name="connsiteY697" fmla="*/ 4051 h 10000"/>
                  <a:gd name="connsiteX698" fmla="*/ 2174 w 10000"/>
                  <a:gd name="connsiteY698" fmla="*/ 4055 h 10000"/>
                  <a:gd name="connsiteX699" fmla="*/ 2183 w 10000"/>
                  <a:gd name="connsiteY699" fmla="*/ 4064 h 10000"/>
                  <a:gd name="connsiteX700" fmla="*/ 2183 w 10000"/>
                  <a:gd name="connsiteY700" fmla="*/ 3581 h 10000"/>
                  <a:gd name="connsiteX701" fmla="*/ 2183 w 10000"/>
                  <a:gd name="connsiteY701" fmla="*/ 3527 h 10000"/>
                  <a:gd name="connsiteX702" fmla="*/ 2180 w 10000"/>
                  <a:gd name="connsiteY702" fmla="*/ 3460 h 10000"/>
                  <a:gd name="connsiteX703" fmla="*/ 2365 w 10000"/>
                  <a:gd name="connsiteY703" fmla="*/ 3455 h 10000"/>
                  <a:gd name="connsiteX704" fmla="*/ 2448 w 10000"/>
                  <a:gd name="connsiteY704" fmla="*/ 3446 h 10000"/>
                  <a:gd name="connsiteX705" fmla="*/ 2494 w 10000"/>
                  <a:gd name="connsiteY705" fmla="*/ 3554 h 10000"/>
                  <a:gd name="connsiteX706" fmla="*/ 2525 w 10000"/>
                  <a:gd name="connsiteY706" fmla="*/ 3613 h 10000"/>
                  <a:gd name="connsiteX707" fmla="*/ 2550 w 10000"/>
                  <a:gd name="connsiteY707" fmla="*/ 3618 h 10000"/>
                  <a:gd name="connsiteX708" fmla="*/ 2630 w 10000"/>
                  <a:gd name="connsiteY708" fmla="*/ 3640 h 10000"/>
                  <a:gd name="connsiteX709" fmla="*/ 2663 w 10000"/>
                  <a:gd name="connsiteY709" fmla="*/ 3667 h 10000"/>
                  <a:gd name="connsiteX710" fmla="*/ 2704 w 10000"/>
                  <a:gd name="connsiteY710" fmla="*/ 3726 h 10000"/>
                  <a:gd name="connsiteX711" fmla="*/ 2762 w 10000"/>
                  <a:gd name="connsiteY711" fmla="*/ 3802 h 10000"/>
                  <a:gd name="connsiteX712" fmla="*/ 2784 w 10000"/>
                  <a:gd name="connsiteY712" fmla="*/ 3829 h 10000"/>
                  <a:gd name="connsiteX713" fmla="*/ 2815 w 10000"/>
                  <a:gd name="connsiteY713" fmla="*/ 3879 h 10000"/>
                  <a:gd name="connsiteX714" fmla="*/ 2859 w 10000"/>
                  <a:gd name="connsiteY714" fmla="*/ 3748 h 10000"/>
                  <a:gd name="connsiteX715" fmla="*/ 2856 w 10000"/>
                  <a:gd name="connsiteY715" fmla="*/ 3726 h 10000"/>
                  <a:gd name="connsiteX716" fmla="*/ 2848 w 10000"/>
                  <a:gd name="connsiteY716" fmla="*/ 3712 h 10000"/>
                  <a:gd name="connsiteX717" fmla="*/ 2848 w 10000"/>
                  <a:gd name="connsiteY717" fmla="*/ 3685 h 10000"/>
                  <a:gd name="connsiteX718" fmla="*/ 2873 w 10000"/>
                  <a:gd name="connsiteY718" fmla="*/ 3613 h 10000"/>
                  <a:gd name="connsiteX719" fmla="*/ 2886 w 10000"/>
                  <a:gd name="connsiteY719" fmla="*/ 3604 h 10000"/>
                  <a:gd name="connsiteX720" fmla="*/ 2922 w 10000"/>
                  <a:gd name="connsiteY720" fmla="*/ 3654 h 10000"/>
                  <a:gd name="connsiteX721" fmla="*/ 2947 w 10000"/>
                  <a:gd name="connsiteY721" fmla="*/ 3654 h 10000"/>
                  <a:gd name="connsiteX722" fmla="*/ 2953 w 10000"/>
                  <a:gd name="connsiteY722" fmla="*/ 3613 h 10000"/>
                  <a:gd name="connsiteX723" fmla="*/ 2975 w 10000"/>
                  <a:gd name="connsiteY723" fmla="*/ 3581 h 10000"/>
                  <a:gd name="connsiteX724" fmla="*/ 2975 w 10000"/>
                  <a:gd name="connsiteY724" fmla="*/ 3523 h 10000"/>
                  <a:gd name="connsiteX725" fmla="*/ 3024 w 10000"/>
                  <a:gd name="connsiteY725" fmla="*/ 3406 h 10000"/>
                  <a:gd name="connsiteX726" fmla="*/ 3027 w 10000"/>
                  <a:gd name="connsiteY726" fmla="*/ 3383 h 10000"/>
                  <a:gd name="connsiteX727" fmla="*/ 3027 w 10000"/>
                  <a:gd name="connsiteY727" fmla="*/ 3342 h 10000"/>
                  <a:gd name="connsiteX728" fmla="*/ 3019 w 10000"/>
                  <a:gd name="connsiteY728" fmla="*/ 3315 h 10000"/>
                  <a:gd name="connsiteX729" fmla="*/ 3002 w 10000"/>
                  <a:gd name="connsiteY729" fmla="*/ 3302 h 10000"/>
                  <a:gd name="connsiteX730" fmla="*/ 2977 w 10000"/>
                  <a:gd name="connsiteY730" fmla="*/ 3302 h 10000"/>
                  <a:gd name="connsiteX731" fmla="*/ 2969 w 10000"/>
                  <a:gd name="connsiteY731" fmla="*/ 3297 h 10000"/>
                  <a:gd name="connsiteX732" fmla="*/ 2966 w 10000"/>
                  <a:gd name="connsiteY732" fmla="*/ 3166 h 10000"/>
                  <a:gd name="connsiteX733" fmla="*/ 2966 w 10000"/>
                  <a:gd name="connsiteY733" fmla="*/ 3144 h 10000"/>
                  <a:gd name="connsiteX734" fmla="*/ 2969 w 10000"/>
                  <a:gd name="connsiteY734" fmla="*/ 3139 h 10000"/>
                  <a:gd name="connsiteX735" fmla="*/ 3129 w 10000"/>
                  <a:gd name="connsiteY735" fmla="*/ 3130 h 10000"/>
                  <a:gd name="connsiteX736" fmla="*/ 3140 w 10000"/>
                  <a:gd name="connsiteY736" fmla="*/ 3081 h 10000"/>
                  <a:gd name="connsiteX737" fmla="*/ 3148 w 10000"/>
                  <a:gd name="connsiteY737" fmla="*/ 3009 h 10000"/>
                  <a:gd name="connsiteX738" fmla="*/ 3159 w 10000"/>
                  <a:gd name="connsiteY738" fmla="*/ 2995 h 10000"/>
                  <a:gd name="connsiteX739" fmla="*/ 3187 w 10000"/>
                  <a:gd name="connsiteY739" fmla="*/ 2995 h 10000"/>
                  <a:gd name="connsiteX740" fmla="*/ 3212 w 10000"/>
                  <a:gd name="connsiteY740" fmla="*/ 3013 h 10000"/>
                  <a:gd name="connsiteX741" fmla="*/ 3217 w 10000"/>
                  <a:gd name="connsiteY741" fmla="*/ 3000 h 10000"/>
                  <a:gd name="connsiteX742" fmla="*/ 3226 w 10000"/>
                  <a:gd name="connsiteY742" fmla="*/ 2972 h 10000"/>
                  <a:gd name="connsiteX743" fmla="*/ 3353 w 10000"/>
                  <a:gd name="connsiteY743" fmla="*/ 2968 h 10000"/>
                  <a:gd name="connsiteX744" fmla="*/ 3369 w 10000"/>
                  <a:gd name="connsiteY744" fmla="*/ 2864 h 10000"/>
                  <a:gd name="connsiteX745" fmla="*/ 3377 w 10000"/>
                  <a:gd name="connsiteY745" fmla="*/ 2842 h 10000"/>
                  <a:gd name="connsiteX746" fmla="*/ 3405 w 10000"/>
                  <a:gd name="connsiteY746" fmla="*/ 2828 h 10000"/>
                  <a:gd name="connsiteX747" fmla="*/ 3413 w 10000"/>
                  <a:gd name="connsiteY747" fmla="*/ 2815 h 10000"/>
                  <a:gd name="connsiteX748" fmla="*/ 3444 w 10000"/>
                  <a:gd name="connsiteY748" fmla="*/ 2697 h 10000"/>
                  <a:gd name="connsiteX749" fmla="*/ 3441 w 10000"/>
                  <a:gd name="connsiteY749" fmla="*/ 2670 h 10000"/>
                  <a:gd name="connsiteX750" fmla="*/ 3458 w 10000"/>
                  <a:gd name="connsiteY750" fmla="*/ 2652 h 10000"/>
                  <a:gd name="connsiteX751" fmla="*/ 3466 w 10000"/>
                  <a:gd name="connsiteY751" fmla="*/ 2630 h 10000"/>
                  <a:gd name="connsiteX752" fmla="*/ 3524 w 10000"/>
                  <a:gd name="connsiteY752" fmla="*/ 2553 h 10000"/>
                  <a:gd name="connsiteX753" fmla="*/ 3546 w 10000"/>
                  <a:gd name="connsiteY753" fmla="*/ 2589 h 10000"/>
                  <a:gd name="connsiteX754" fmla="*/ 3562 w 10000"/>
                  <a:gd name="connsiteY754" fmla="*/ 2603 h 10000"/>
                  <a:gd name="connsiteX755" fmla="*/ 3571 w 10000"/>
                  <a:gd name="connsiteY755" fmla="*/ 2607 h 10000"/>
                  <a:gd name="connsiteX756" fmla="*/ 3579 w 10000"/>
                  <a:gd name="connsiteY756" fmla="*/ 2603 h 10000"/>
                  <a:gd name="connsiteX757" fmla="*/ 3582 w 10000"/>
                  <a:gd name="connsiteY757" fmla="*/ 2594 h 10000"/>
                  <a:gd name="connsiteX758" fmla="*/ 3595 w 10000"/>
                  <a:gd name="connsiteY758" fmla="*/ 2553 h 10000"/>
                  <a:gd name="connsiteX759" fmla="*/ 3604 w 10000"/>
                  <a:gd name="connsiteY759" fmla="*/ 2508 h 10000"/>
                  <a:gd name="connsiteX760" fmla="*/ 3607 w 10000"/>
                  <a:gd name="connsiteY760" fmla="*/ 2485 h 10000"/>
                  <a:gd name="connsiteX761" fmla="*/ 3651 w 10000"/>
                  <a:gd name="connsiteY761" fmla="*/ 2463 h 10000"/>
                  <a:gd name="connsiteX762" fmla="*/ 3667 w 10000"/>
                  <a:gd name="connsiteY762" fmla="*/ 2445 h 10000"/>
                  <a:gd name="connsiteX763" fmla="*/ 3678 w 10000"/>
                  <a:gd name="connsiteY763" fmla="*/ 2431 h 10000"/>
                  <a:gd name="connsiteX764" fmla="*/ 3692 w 10000"/>
                  <a:gd name="connsiteY764" fmla="*/ 2431 h 10000"/>
                  <a:gd name="connsiteX765" fmla="*/ 3717 w 10000"/>
                  <a:gd name="connsiteY765" fmla="*/ 2445 h 10000"/>
                  <a:gd name="connsiteX766" fmla="*/ 3731 w 10000"/>
                  <a:gd name="connsiteY766" fmla="*/ 2445 h 10000"/>
                  <a:gd name="connsiteX767" fmla="*/ 3731 w 10000"/>
                  <a:gd name="connsiteY767" fmla="*/ 2355 h 10000"/>
                  <a:gd name="connsiteX768" fmla="*/ 3678 w 10000"/>
                  <a:gd name="connsiteY768" fmla="*/ 2260 h 10000"/>
                  <a:gd name="connsiteX769" fmla="*/ 3711 w 10000"/>
                  <a:gd name="connsiteY769" fmla="*/ 2246 h 10000"/>
                  <a:gd name="connsiteX770" fmla="*/ 3684 w 10000"/>
                  <a:gd name="connsiteY770" fmla="*/ 2066 h 10000"/>
                  <a:gd name="connsiteX771" fmla="*/ 3662 w 10000"/>
                  <a:gd name="connsiteY771" fmla="*/ 1985 h 10000"/>
                  <a:gd name="connsiteX772" fmla="*/ 3670 w 10000"/>
                  <a:gd name="connsiteY772" fmla="*/ 1908 h 10000"/>
                  <a:gd name="connsiteX773" fmla="*/ 3700 w 10000"/>
                  <a:gd name="connsiteY773" fmla="*/ 1903 h 10000"/>
                  <a:gd name="connsiteX774" fmla="*/ 3739 w 10000"/>
                  <a:gd name="connsiteY774" fmla="*/ 1876 h 10000"/>
                  <a:gd name="connsiteX775" fmla="*/ 3805 w 10000"/>
                  <a:gd name="connsiteY775" fmla="*/ 1791 h 10000"/>
                  <a:gd name="connsiteX776" fmla="*/ 3852 w 10000"/>
                  <a:gd name="connsiteY776" fmla="*/ 1710 h 10000"/>
                  <a:gd name="connsiteX777" fmla="*/ 3852 w 10000"/>
                  <a:gd name="connsiteY777" fmla="*/ 1642 h 10000"/>
                  <a:gd name="connsiteX778" fmla="*/ 3797 w 10000"/>
                  <a:gd name="connsiteY778" fmla="*/ 1619 h 10000"/>
                  <a:gd name="connsiteX779" fmla="*/ 3780 w 10000"/>
                  <a:gd name="connsiteY779" fmla="*/ 1552 h 10000"/>
                  <a:gd name="connsiteX780" fmla="*/ 3827 w 10000"/>
                  <a:gd name="connsiteY780" fmla="*/ 1547 h 10000"/>
                  <a:gd name="connsiteX781" fmla="*/ 3827 w 10000"/>
                  <a:gd name="connsiteY781" fmla="*/ 1340 h 10000"/>
                  <a:gd name="connsiteX782" fmla="*/ 3750 w 10000"/>
                  <a:gd name="connsiteY782" fmla="*/ 1313 h 10000"/>
                  <a:gd name="connsiteX783" fmla="*/ 3767 w 10000"/>
                  <a:gd name="connsiteY783" fmla="*/ 1155 h 10000"/>
                  <a:gd name="connsiteX784" fmla="*/ 3637 w 10000"/>
                  <a:gd name="connsiteY784" fmla="*/ 1159 h 10000"/>
                  <a:gd name="connsiteX785" fmla="*/ 3582 w 10000"/>
                  <a:gd name="connsiteY785" fmla="*/ 983 h 10000"/>
                  <a:gd name="connsiteX786" fmla="*/ 3554 w 10000"/>
                  <a:gd name="connsiteY786" fmla="*/ 983 h 10000"/>
                  <a:gd name="connsiteX787" fmla="*/ 3562 w 10000"/>
                  <a:gd name="connsiteY787" fmla="*/ 871 h 10000"/>
                  <a:gd name="connsiteX788" fmla="*/ 3557 w 10000"/>
                  <a:gd name="connsiteY788" fmla="*/ 839 h 10000"/>
                  <a:gd name="connsiteX789" fmla="*/ 3532 w 10000"/>
                  <a:gd name="connsiteY789" fmla="*/ 812 h 10000"/>
                  <a:gd name="connsiteX790" fmla="*/ 3546 w 10000"/>
                  <a:gd name="connsiteY790" fmla="*/ 785 h 10000"/>
                  <a:gd name="connsiteX791" fmla="*/ 3538 w 10000"/>
                  <a:gd name="connsiteY791" fmla="*/ 744 h 10000"/>
                  <a:gd name="connsiteX792" fmla="*/ 3502 w 10000"/>
                  <a:gd name="connsiteY792" fmla="*/ 627 h 10000"/>
                  <a:gd name="connsiteX793" fmla="*/ 3532 w 10000"/>
                  <a:gd name="connsiteY793" fmla="*/ 600 h 10000"/>
                  <a:gd name="connsiteX794" fmla="*/ 3554 w 10000"/>
                  <a:gd name="connsiteY794" fmla="*/ 618 h 10000"/>
                  <a:gd name="connsiteX795" fmla="*/ 3562 w 10000"/>
                  <a:gd name="connsiteY795" fmla="*/ 627 h 10000"/>
                  <a:gd name="connsiteX796" fmla="*/ 3579 w 10000"/>
                  <a:gd name="connsiteY796" fmla="*/ 627 h 10000"/>
                  <a:gd name="connsiteX797" fmla="*/ 3595 w 10000"/>
                  <a:gd name="connsiteY797" fmla="*/ 604 h 10000"/>
                  <a:gd name="connsiteX798" fmla="*/ 3607 w 10000"/>
                  <a:gd name="connsiteY798" fmla="*/ 555 h 10000"/>
                  <a:gd name="connsiteX799" fmla="*/ 3620 w 10000"/>
                  <a:gd name="connsiteY799" fmla="*/ 573 h 10000"/>
                  <a:gd name="connsiteX800" fmla="*/ 3634 w 10000"/>
                  <a:gd name="connsiteY800" fmla="*/ 474 h 10000"/>
                  <a:gd name="connsiteX801" fmla="*/ 3645 w 10000"/>
                  <a:gd name="connsiteY801" fmla="*/ 456 h 10000"/>
                  <a:gd name="connsiteX802" fmla="*/ 3662 w 10000"/>
                  <a:gd name="connsiteY802" fmla="*/ 442 h 10000"/>
                  <a:gd name="connsiteX803" fmla="*/ 3695 w 10000"/>
                  <a:gd name="connsiteY803" fmla="*/ 469 h 10000"/>
                  <a:gd name="connsiteX804" fmla="*/ 3695 w 10000"/>
                  <a:gd name="connsiteY804" fmla="*/ 343 h 10000"/>
                  <a:gd name="connsiteX805" fmla="*/ 3822 w 10000"/>
                  <a:gd name="connsiteY805" fmla="*/ 352 h 10000"/>
                  <a:gd name="connsiteX806" fmla="*/ 3822 w 10000"/>
                  <a:gd name="connsiteY806" fmla="*/ 262 h 10000"/>
                  <a:gd name="connsiteX807" fmla="*/ 3819 w 10000"/>
                  <a:gd name="connsiteY807" fmla="*/ 248 h 10000"/>
                  <a:gd name="connsiteX808" fmla="*/ 3805 w 10000"/>
                  <a:gd name="connsiteY808" fmla="*/ 235 h 10000"/>
                  <a:gd name="connsiteX809" fmla="*/ 3805 w 10000"/>
                  <a:gd name="connsiteY809" fmla="*/ 113 h 10000"/>
                  <a:gd name="connsiteX810" fmla="*/ 3888 w 10000"/>
                  <a:gd name="connsiteY810" fmla="*/ 126 h 10000"/>
                  <a:gd name="connsiteX811" fmla="*/ 3893 w 10000"/>
                  <a:gd name="connsiteY811" fmla="*/ 68 h 10000"/>
                  <a:gd name="connsiteX812" fmla="*/ 3974 w 10000"/>
                  <a:gd name="connsiteY812" fmla="*/ 99 h 10000"/>
                  <a:gd name="connsiteX813" fmla="*/ 3974 w 10000"/>
                  <a:gd name="connsiteY813" fmla="*/ 185 h 10000"/>
                  <a:gd name="connsiteX814" fmla="*/ 4128 w 10000"/>
                  <a:gd name="connsiteY814" fmla="*/ 180 h 10000"/>
                  <a:gd name="connsiteX815" fmla="*/ 4117 w 10000"/>
                  <a:gd name="connsiteY815" fmla="*/ 0 h 10000"/>
                  <a:gd name="connsiteX816" fmla="*/ 4230 w 10000"/>
                  <a:gd name="connsiteY816" fmla="*/ 0 h 10000"/>
                  <a:gd name="connsiteX817" fmla="*/ 4230 w 10000"/>
                  <a:gd name="connsiteY817" fmla="*/ 221 h 10000"/>
                  <a:gd name="connsiteX818" fmla="*/ 4354 w 10000"/>
                  <a:gd name="connsiteY818" fmla="*/ 221 h 10000"/>
                  <a:gd name="connsiteX819" fmla="*/ 4354 w 10000"/>
                  <a:gd name="connsiteY819" fmla="*/ 316 h 10000"/>
                  <a:gd name="connsiteX820" fmla="*/ 4401 w 10000"/>
                  <a:gd name="connsiteY820" fmla="*/ 325 h 10000"/>
                  <a:gd name="connsiteX821" fmla="*/ 4401 w 10000"/>
                  <a:gd name="connsiteY821" fmla="*/ 379 h 10000"/>
                  <a:gd name="connsiteX822" fmla="*/ 4432 w 10000"/>
                  <a:gd name="connsiteY822" fmla="*/ 383 h 10000"/>
                  <a:gd name="connsiteX823" fmla="*/ 4434 w 10000"/>
                  <a:gd name="connsiteY823" fmla="*/ 510 h 10000"/>
                  <a:gd name="connsiteX824" fmla="*/ 4528 w 10000"/>
                  <a:gd name="connsiteY824" fmla="*/ 514 h 10000"/>
                  <a:gd name="connsiteX825" fmla="*/ 4539 w 10000"/>
                  <a:gd name="connsiteY825" fmla="*/ 528 h 10000"/>
                  <a:gd name="connsiteX826" fmla="*/ 4570 w 10000"/>
                  <a:gd name="connsiteY826" fmla="*/ 469 h 10000"/>
                  <a:gd name="connsiteX827" fmla="*/ 4570 w 10000"/>
                  <a:gd name="connsiteY827" fmla="*/ 370 h 10000"/>
                  <a:gd name="connsiteX828" fmla="*/ 4506 w 10000"/>
                  <a:gd name="connsiteY828" fmla="*/ 343 h 10000"/>
                  <a:gd name="connsiteX829" fmla="*/ 4506 w 10000"/>
                  <a:gd name="connsiteY829" fmla="*/ 226 h 10000"/>
                  <a:gd name="connsiteX830" fmla="*/ 4575 w 10000"/>
                  <a:gd name="connsiteY830" fmla="*/ 212 h 10000"/>
                  <a:gd name="connsiteX831" fmla="*/ 4583 w 10000"/>
                  <a:gd name="connsiteY831" fmla="*/ 140 h 10000"/>
                  <a:gd name="connsiteX832" fmla="*/ 4616 w 10000"/>
                  <a:gd name="connsiteY832" fmla="*/ 131 h 10000"/>
                  <a:gd name="connsiteX833" fmla="*/ 4625 w 10000"/>
                  <a:gd name="connsiteY833" fmla="*/ 90 h 10000"/>
                  <a:gd name="connsiteX834" fmla="*/ 4663 w 10000"/>
                  <a:gd name="connsiteY834" fmla="*/ 90 h 10000"/>
                  <a:gd name="connsiteX835" fmla="*/ 4658 w 10000"/>
                  <a:gd name="connsiteY835" fmla="*/ 41 h 10000"/>
                  <a:gd name="connsiteX836" fmla="*/ 5006 w 10000"/>
                  <a:gd name="connsiteY836" fmla="*/ 41 h 10000"/>
                  <a:gd name="connsiteX837" fmla="*/ 4997 w 10000"/>
                  <a:gd name="connsiteY837" fmla="*/ 140 h 10000"/>
                  <a:gd name="connsiteX838" fmla="*/ 5050 w 10000"/>
                  <a:gd name="connsiteY838" fmla="*/ 140 h 10000"/>
                  <a:gd name="connsiteX839" fmla="*/ 5041 w 10000"/>
                  <a:gd name="connsiteY839" fmla="*/ 433 h 10000"/>
                  <a:gd name="connsiteX840" fmla="*/ 5077 w 10000"/>
                  <a:gd name="connsiteY840" fmla="*/ 433 h 10000"/>
                  <a:gd name="connsiteX841" fmla="*/ 5075 w 10000"/>
                  <a:gd name="connsiteY841" fmla="*/ 406 h 10000"/>
                  <a:gd name="connsiteX842" fmla="*/ 5132 w 10000"/>
                  <a:gd name="connsiteY842" fmla="*/ 442 h 10000"/>
                  <a:gd name="connsiteX843" fmla="*/ 5188 w 10000"/>
                  <a:gd name="connsiteY843" fmla="*/ 429 h 10000"/>
                  <a:gd name="connsiteX844" fmla="*/ 5246 w 10000"/>
                  <a:gd name="connsiteY844" fmla="*/ 487 h 10000"/>
                  <a:gd name="connsiteX845" fmla="*/ 5295 w 10000"/>
                  <a:gd name="connsiteY845" fmla="*/ 469 h 10000"/>
                  <a:gd name="connsiteX846" fmla="*/ 5309 w 10000"/>
                  <a:gd name="connsiteY846" fmla="*/ 654 h 10000"/>
                  <a:gd name="connsiteX847" fmla="*/ 5229 w 10000"/>
                  <a:gd name="connsiteY847" fmla="*/ 758 h 10000"/>
                  <a:gd name="connsiteX848" fmla="*/ 5243 w 10000"/>
                  <a:gd name="connsiteY848" fmla="*/ 843 h 10000"/>
                  <a:gd name="connsiteX849" fmla="*/ 5204 w 10000"/>
                  <a:gd name="connsiteY849" fmla="*/ 889 h 10000"/>
                  <a:gd name="connsiteX850" fmla="*/ 5207 w 10000"/>
                  <a:gd name="connsiteY850" fmla="*/ 893 h 10000"/>
                  <a:gd name="connsiteX851" fmla="*/ 5215 w 10000"/>
                  <a:gd name="connsiteY851" fmla="*/ 907 h 10000"/>
                  <a:gd name="connsiteX852" fmla="*/ 5339 w 10000"/>
                  <a:gd name="connsiteY852" fmla="*/ 916 h 10000"/>
                  <a:gd name="connsiteX853" fmla="*/ 5408 w 10000"/>
                  <a:gd name="connsiteY853" fmla="*/ 916 h 10000"/>
                  <a:gd name="connsiteX854" fmla="*/ 5436 w 10000"/>
                  <a:gd name="connsiteY854" fmla="*/ 920 h 10000"/>
                  <a:gd name="connsiteX855" fmla="*/ 5436 w 10000"/>
                  <a:gd name="connsiteY855" fmla="*/ 889 h 10000"/>
                  <a:gd name="connsiteX856" fmla="*/ 5455 w 10000"/>
                  <a:gd name="connsiteY856" fmla="*/ 889 h 10000"/>
                  <a:gd name="connsiteX857" fmla="*/ 5477 w 10000"/>
                  <a:gd name="connsiteY857" fmla="*/ 916 h 10000"/>
                  <a:gd name="connsiteX858" fmla="*/ 5486 w 10000"/>
                  <a:gd name="connsiteY858" fmla="*/ 947 h 10000"/>
                  <a:gd name="connsiteX859" fmla="*/ 5516 w 10000"/>
                  <a:gd name="connsiteY859" fmla="*/ 997 h 10000"/>
                  <a:gd name="connsiteX860" fmla="*/ 5568 w 10000"/>
                  <a:gd name="connsiteY860" fmla="*/ 1092 h 10000"/>
                  <a:gd name="connsiteX861" fmla="*/ 5585 w 10000"/>
                  <a:gd name="connsiteY861" fmla="*/ 1182 h 10000"/>
                  <a:gd name="connsiteX862" fmla="*/ 5582 w 10000"/>
                  <a:gd name="connsiteY862" fmla="*/ 1218 h 10000"/>
                  <a:gd name="connsiteX863" fmla="*/ 5582 w 10000"/>
                  <a:gd name="connsiteY863" fmla="*/ 1249 h 10000"/>
                  <a:gd name="connsiteX864" fmla="*/ 5637 w 10000"/>
                  <a:gd name="connsiteY864" fmla="*/ 1263 h 10000"/>
                  <a:gd name="connsiteX865" fmla="*/ 5728 w 10000"/>
                  <a:gd name="connsiteY865" fmla="*/ 1222 h 10000"/>
                  <a:gd name="connsiteX866" fmla="*/ 5720 w 10000"/>
                  <a:gd name="connsiteY866" fmla="*/ 1046 h 10000"/>
                  <a:gd name="connsiteX867" fmla="*/ 5726 w 10000"/>
                  <a:gd name="connsiteY867" fmla="*/ 1028 h 10000"/>
                  <a:gd name="connsiteX868" fmla="*/ 5726 w 10000"/>
                  <a:gd name="connsiteY868" fmla="*/ 1010 h 10000"/>
                  <a:gd name="connsiteX869" fmla="*/ 5737 w 10000"/>
                  <a:gd name="connsiteY869" fmla="*/ 1001 h 10000"/>
                  <a:gd name="connsiteX870" fmla="*/ 5742 w 10000"/>
                  <a:gd name="connsiteY870" fmla="*/ 997 h 10000"/>
                  <a:gd name="connsiteX871" fmla="*/ 5814 w 10000"/>
                  <a:gd name="connsiteY871" fmla="*/ 970 h 10000"/>
                  <a:gd name="connsiteX872" fmla="*/ 5875 w 10000"/>
                  <a:gd name="connsiteY872" fmla="*/ 956 h 10000"/>
                  <a:gd name="connsiteX873" fmla="*/ 5866 w 10000"/>
                  <a:gd name="connsiteY873" fmla="*/ 708 h 10000"/>
                  <a:gd name="connsiteX874" fmla="*/ 6220 w 10000"/>
                  <a:gd name="connsiteY874" fmla="*/ 722 h 10000"/>
                  <a:gd name="connsiteX875" fmla="*/ 6363 w 10000"/>
                  <a:gd name="connsiteY875" fmla="*/ 731 h 10000"/>
                  <a:gd name="connsiteX876" fmla="*/ 6369 w 10000"/>
                  <a:gd name="connsiteY876" fmla="*/ 749 h 10000"/>
                  <a:gd name="connsiteX877" fmla="*/ 6410 w 10000"/>
                  <a:gd name="connsiteY877" fmla="*/ 758 h 10000"/>
                  <a:gd name="connsiteX878" fmla="*/ 6360 w 10000"/>
                  <a:gd name="connsiteY878" fmla="*/ 974 h 10000"/>
                  <a:gd name="connsiteX879" fmla="*/ 6498 w 10000"/>
                  <a:gd name="connsiteY879" fmla="*/ 983 h 10000"/>
                  <a:gd name="connsiteX880" fmla="*/ 6507 w 10000"/>
                  <a:gd name="connsiteY880" fmla="*/ 1037 h 10000"/>
                  <a:gd name="connsiteX881" fmla="*/ 6565 w 10000"/>
                  <a:gd name="connsiteY881" fmla="*/ 1024 h 10000"/>
                  <a:gd name="connsiteX882" fmla="*/ 6628 w 10000"/>
                  <a:gd name="connsiteY882" fmla="*/ 1060 h 10000"/>
                  <a:gd name="connsiteX883" fmla="*/ 6653 w 10000"/>
                  <a:gd name="connsiteY883" fmla="*/ 1015 h 10000"/>
                  <a:gd name="connsiteX884" fmla="*/ 6694 w 10000"/>
                  <a:gd name="connsiteY884" fmla="*/ 970 h 10000"/>
                  <a:gd name="connsiteX885" fmla="*/ 6725 w 10000"/>
                  <a:gd name="connsiteY885" fmla="*/ 947 h 10000"/>
                  <a:gd name="connsiteX886" fmla="*/ 6747 w 10000"/>
                  <a:gd name="connsiteY886" fmla="*/ 920 h 10000"/>
                  <a:gd name="connsiteX887" fmla="*/ 6780 w 10000"/>
                  <a:gd name="connsiteY887" fmla="*/ 902 h 10000"/>
                  <a:gd name="connsiteX888" fmla="*/ 6807 w 10000"/>
                  <a:gd name="connsiteY888" fmla="*/ 880 h 10000"/>
                  <a:gd name="connsiteX889" fmla="*/ 6835 w 10000"/>
                  <a:gd name="connsiteY889" fmla="*/ 830 h 10000"/>
                  <a:gd name="connsiteX890" fmla="*/ 6876 w 10000"/>
                  <a:gd name="connsiteY890" fmla="*/ 816 h 10000"/>
                  <a:gd name="connsiteX891" fmla="*/ 6904 w 10000"/>
                  <a:gd name="connsiteY891" fmla="*/ 798 h 10000"/>
                  <a:gd name="connsiteX892" fmla="*/ 6934 w 10000"/>
                  <a:gd name="connsiteY892" fmla="*/ 798 h 10000"/>
                  <a:gd name="connsiteX893" fmla="*/ 6948 w 10000"/>
                  <a:gd name="connsiteY893" fmla="*/ 843 h 10000"/>
                  <a:gd name="connsiteX894" fmla="*/ 6959 w 10000"/>
                  <a:gd name="connsiteY894" fmla="*/ 889 h 10000"/>
                  <a:gd name="connsiteX895" fmla="*/ 6973 w 10000"/>
                  <a:gd name="connsiteY895" fmla="*/ 943 h 10000"/>
                  <a:gd name="connsiteX896" fmla="*/ 7006 w 10000"/>
                  <a:gd name="connsiteY896" fmla="*/ 1028 h 10000"/>
                  <a:gd name="connsiteX897" fmla="*/ 7056 w 10000"/>
                  <a:gd name="connsiteY897" fmla="*/ 1092 h 10000"/>
                  <a:gd name="connsiteX898" fmla="*/ 7169 w 10000"/>
                  <a:gd name="connsiteY898" fmla="*/ 1304 h 10000"/>
                  <a:gd name="connsiteX899" fmla="*/ 7116 w 10000"/>
                  <a:gd name="connsiteY899" fmla="*/ 1547 h 10000"/>
                  <a:gd name="connsiteX900" fmla="*/ 7150 w 10000"/>
                  <a:gd name="connsiteY900" fmla="*/ 1691 h 10000"/>
                  <a:gd name="connsiteX901" fmla="*/ 7078 w 10000"/>
                  <a:gd name="connsiteY901" fmla="*/ 1750 h 10000"/>
                  <a:gd name="connsiteX902" fmla="*/ 7086 w 10000"/>
                  <a:gd name="connsiteY902" fmla="*/ 1894 h 10000"/>
                  <a:gd name="connsiteX903" fmla="*/ 7111 w 10000"/>
                  <a:gd name="connsiteY903" fmla="*/ 1903 h 10000"/>
                  <a:gd name="connsiteX904" fmla="*/ 7150 w 10000"/>
                  <a:gd name="connsiteY904" fmla="*/ 2025 h 10000"/>
                  <a:gd name="connsiteX905" fmla="*/ 7232 w 10000"/>
                  <a:gd name="connsiteY905" fmla="*/ 2048 h 10000"/>
                  <a:gd name="connsiteX906" fmla="*/ 7296 w 10000"/>
                  <a:gd name="connsiteY906" fmla="*/ 2061 h 10000"/>
                  <a:gd name="connsiteX907" fmla="*/ 7434 w 10000"/>
                  <a:gd name="connsiteY907" fmla="*/ 2093 h 10000"/>
                  <a:gd name="connsiteX908" fmla="*/ 7586 w 10000"/>
                  <a:gd name="connsiteY908" fmla="*/ 2115 h 10000"/>
                  <a:gd name="connsiteX909" fmla="*/ 7748 w 10000"/>
                  <a:gd name="connsiteY909" fmla="*/ 2115 h 10000"/>
                  <a:gd name="connsiteX910" fmla="*/ 7826 w 10000"/>
                  <a:gd name="connsiteY910" fmla="*/ 1917 h 10000"/>
                  <a:gd name="connsiteX911" fmla="*/ 8068 w 10000"/>
                  <a:gd name="connsiteY911" fmla="*/ 1922 h 10000"/>
                  <a:gd name="connsiteX912" fmla="*/ 8132 w 10000"/>
                  <a:gd name="connsiteY912" fmla="*/ 1890 h 10000"/>
                  <a:gd name="connsiteX913" fmla="*/ 8220 w 10000"/>
                  <a:gd name="connsiteY913" fmla="*/ 1849 h 10000"/>
                  <a:gd name="connsiteX914" fmla="*/ 8251 w 10000"/>
                  <a:gd name="connsiteY914" fmla="*/ 1863 h 10000"/>
                  <a:gd name="connsiteX915" fmla="*/ 8270 w 10000"/>
                  <a:gd name="connsiteY915" fmla="*/ 1867 h 10000"/>
                  <a:gd name="connsiteX916" fmla="*/ 8366 w 10000"/>
                  <a:gd name="connsiteY916" fmla="*/ 1854 h 10000"/>
                  <a:gd name="connsiteX917" fmla="*/ 8422 w 10000"/>
                  <a:gd name="connsiteY917" fmla="*/ 1849 h 10000"/>
                  <a:gd name="connsiteX918" fmla="*/ 8413 w 10000"/>
                  <a:gd name="connsiteY918" fmla="*/ 2061 h 10000"/>
                  <a:gd name="connsiteX919" fmla="*/ 8460 w 10000"/>
                  <a:gd name="connsiteY919" fmla="*/ 2106 h 10000"/>
                  <a:gd name="connsiteX920" fmla="*/ 8471 w 10000"/>
                  <a:gd name="connsiteY920" fmla="*/ 2179 h 10000"/>
                  <a:gd name="connsiteX921" fmla="*/ 8493 w 10000"/>
                  <a:gd name="connsiteY921" fmla="*/ 2643 h 10000"/>
                  <a:gd name="connsiteX922" fmla="*/ 8493 w 10000"/>
                  <a:gd name="connsiteY922" fmla="*/ 2657 h 10000"/>
                  <a:gd name="connsiteX923" fmla="*/ 8631 w 10000"/>
                  <a:gd name="connsiteY923" fmla="*/ 2576 h 10000"/>
                  <a:gd name="connsiteX924" fmla="*/ 8662 w 10000"/>
                  <a:gd name="connsiteY924" fmla="*/ 2580 h 10000"/>
                  <a:gd name="connsiteX925" fmla="*/ 8830 w 10000"/>
                  <a:gd name="connsiteY925" fmla="*/ 2652 h 10000"/>
                  <a:gd name="connsiteX926" fmla="*/ 8871 w 10000"/>
                  <a:gd name="connsiteY926" fmla="*/ 2693 h 10000"/>
                  <a:gd name="connsiteX927" fmla="*/ 8891 w 10000"/>
                  <a:gd name="connsiteY927" fmla="*/ 2684 h 10000"/>
                  <a:gd name="connsiteX928" fmla="*/ 8954 w 10000"/>
                  <a:gd name="connsiteY928" fmla="*/ 2670 h 10000"/>
                  <a:gd name="connsiteX929" fmla="*/ 9042 w 10000"/>
                  <a:gd name="connsiteY929" fmla="*/ 2711 h 10000"/>
                  <a:gd name="connsiteX930" fmla="*/ 9076 w 10000"/>
                  <a:gd name="connsiteY930" fmla="*/ 2824 h 10000"/>
                  <a:gd name="connsiteX931" fmla="*/ 9081 w 10000"/>
                  <a:gd name="connsiteY931" fmla="*/ 2824 h 10000"/>
                  <a:gd name="connsiteX932" fmla="*/ 9136 w 10000"/>
                  <a:gd name="connsiteY932" fmla="*/ 2801 h 10000"/>
                  <a:gd name="connsiteX933" fmla="*/ 9194 w 10000"/>
                  <a:gd name="connsiteY933" fmla="*/ 2950 h 10000"/>
                  <a:gd name="connsiteX934" fmla="*/ 9208 w 10000"/>
                  <a:gd name="connsiteY934" fmla="*/ 2950 h 10000"/>
                  <a:gd name="connsiteX935" fmla="*/ 9393 w 10000"/>
                  <a:gd name="connsiteY935" fmla="*/ 2972 h 10000"/>
                  <a:gd name="connsiteX936" fmla="*/ 9627 w 10000"/>
                  <a:gd name="connsiteY936" fmla="*/ 2986 h 10000"/>
                  <a:gd name="connsiteX937" fmla="*/ 9622 w 10000"/>
                  <a:gd name="connsiteY937" fmla="*/ 3153 h 10000"/>
                  <a:gd name="connsiteX938" fmla="*/ 9719 w 10000"/>
                  <a:gd name="connsiteY938" fmla="*/ 3153 h 10000"/>
                  <a:gd name="connsiteX939" fmla="*/ 9719 w 10000"/>
                  <a:gd name="connsiteY939" fmla="*/ 3771 h 10000"/>
                  <a:gd name="connsiteX940" fmla="*/ 9719 w 10000"/>
                  <a:gd name="connsiteY940" fmla="*/ 4339 h 10000"/>
                  <a:gd name="connsiteX941" fmla="*/ 9719 w 10000"/>
                  <a:gd name="connsiteY941" fmla="*/ 4799 h 10000"/>
                  <a:gd name="connsiteX942" fmla="*/ 9757 w 10000"/>
                  <a:gd name="connsiteY942" fmla="*/ 4817 h 10000"/>
                  <a:gd name="connsiteX943" fmla="*/ 9757 w 10000"/>
                  <a:gd name="connsiteY943" fmla="*/ 4917 h 10000"/>
                  <a:gd name="connsiteX944" fmla="*/ 9677 w 10000"/>
                  <a:gd name="connsiteY944" fmla="*/ 4944 h 10000"/>
                  <a:gd name="connsiteX945" fmla="*/ 9586 w 10000"/>
                  <a:gd name="connsiteY945" fmla="*/ 5065 h 10000"/>
                  <a:gd name="connsiteX946" fmla="*/ 9556 w 10000"/>
                  <a:gd name="connsiteY946" fmla="*/ 5156 h 10000"/>
                  <a:gd name="connsiteX947" fmla="*/ 9523 w 10000"/>
                  <a:gd name="connsiteY947" fmla="*/ 5120 h 10000"/>
                  <a:gd name="connsiteX948" fmla="*/ 9506 w 10000"/>
                  <a:gd name="connsiteY948" fmla="*/ 5156 h 10000"/>
                  <a:gd name="connsiteX949" fmla="*/ 9514 w 10000"/>
                  <a:gd name="connsiteY949" fmla="*/ 5219 h 10000"/>
                  <a:gd name="connsiteX950" fmla="*/ 9514 w 10000"/>
                  <a:gd name="connsiteY950" fmla="*/ 5237 h 10000"/>
                  <a:gd name="connsiteX951" fmla="*/ 9492 w 10000"/>
                  <a:gd name="connsiteY951" fmla="*/ 5304 h 10000"/>
                  <a:gd name="connsiteX952" fmla="*/ 9484 w 10000"/>
                  <a:gd name="connsiteY952" fmla="*/ 5363 h 10000"/>
                  <a:gd name="connsiteX953" fmla="*/ 9481 w 10000"/>
                  <a:gd name="connsiteY953" fmla="*/ 5422 h 10000"/>
                  <a:gd name="connsiteX954" fmla="*/ 9490 w 10000"/>
                  <a:gd name="connsiteY954" fmla="*/ 5553 h 10000"/>
                  <a:gd name="connsiteX955" fmla="*/ 9484 w 10000"/>
                  <a:gd name="connsiteY955" fmla="*/ 5566 h 10000"/>
                  <a:gd name="connsiteX956" fmla="*/ 9473 w 10000"/>
                  <a:gd name="connsiteY956" fmla="*/ 5602 h 10000"/>
                  <a:gd name="connsiteX957" fmla="*/ 9467 w 10000"/>
                  <a:gd name="connsiteY957" fmla="*/ 5620 h 10000"/>
                  <a:gd name="connsiteX958" fmla="*/ 9467 w 10000"/>
                  <a:gd name="connsiteY958" fmla="*/ 5656 h 10000"/>
                  <a:gd name="connsiteX959" fmla="*/ 9467 w 10000"/>
                  <a:gd name="connsiteY959" fmla="*/ 5661 h 10000"/>
                  <a:gd name="connsiteX960" fmla="*/ 9476 w 10000"/>
                  <a:gd name="connsiteY960" fmla="*/ 5661 h 10000"/>
                  <a:gd name="connsiteX961" fmla="*/ 9481 w 10000"/>
                  <a:gd name="connsiteY961" fmla="*/ 5670 h 10000"/>
                  <a:gd name="connsiteX962" fmla="*/ 9490 w 10000"/>
                  <a:gd name="connsiteY962" fmla="*/ 5670 h 10000"/>
                  <a:gd name="connsiteX963" fmla="*/ 9501 w 10000"/>
                  <a:gd name="connsiteY963" fmla="*/ 5670 h 10000"/>
                  <a:gd name="connsiteX964" fmla="*/ 9523 w 10000"/>
                  <a:gd name="connsiteY964" fmla="*/ 5670 h 10000"/>
                  <a:gd name="connsiteX965" fmla="*/ 9556 w 10000"/>
                  <a:gd name="connsiteY965" fmla="*/ 5661 h 10000"/>
                  <a:gd name="connsiteX966" fmla="*/ 9578 w 10000"/>
                  <a:gd name="connsiteY966" fmla="*/ 5656 h 10000"/>
                  <a:gd name="connsiteX967" fmla="*/ 9597 w 10000"/>
                  <a:gd name="connsiteY967" fmla="*/ 5647 h 10000"/>
                  <a:gd name="connsiteX968" fmla="*/ 9661 w 10000"/>
                  <a:gd name="connsiteY968" fmla="*/ 5602 h 10000"/>
                  <a:gd name="connsiteX969" fmla="*/ 9716 w 10000"/>
                  <a:gd name="connsiteY969" fmla="*/ 5580 h 10000"/>
                  <a:gd name="connsiteX970" fmla="*/ 9724 w 10000"/>
                  <a:gd name="connsiteY970" fmla="*/ 5629 h 10000"/>
                  <a:gd name="connsiteX971" fmla="*/ 9741 w 10000"/>
                  <a:gd name="connsiteY971" fmla="*/ 5670 h 10000"/>
                  <a:gd name="connsiteX972" fmla="*/ 9749 w 10000"/>
                  <a:gd name="connsiteY972" fmla="*/ 5706 h 10000"/>
                  <a:gd name="connsiteX973" fmla="*/ 9749 w 10000"/>
                  <a:gd name="connsiteY973" fmla="*/ 5719 h 10000"/>
                  <a:gd name="connsiteX974" fmla="*/ 9771 w 10000"/>
                  <a:gd name="connsiteY974" fmla="*/ 5719 h 10000"/>
                  <a:gd name="connsiteX975" fmla="*/ 9799 w 10000"/>
                  <a:gd name="connsiteY975" fmla="*/ 5719 h 10000"/>
                  <a:gd name="connsiteX976" fmla="*/ 9837 w 10000"/>
                  <a:gd name="connsiteY976" fmla="*/ 5737 h 10000"/>
                  <a:gd name="connsiteX977" fmla="*/ 9901 w 10000"/>
                  <a:gd name="connsiteY977" fmla="*/ 5774 h 10000"/>
                  <a:gd name="connsiteX978" fmla="*/ 9967 w 10000"/>
                  <a:gd name="connsiteY978" fmla="*/ 5805 h 10000"/>
                  <a:gd name="connsiteX979" fmla="*/ 9981 w 10000"/>
                  <a:gd name="connsiteY979" fmla="*/ 5814 h 10000"/>
                  <a:gd name="connsiteX980" fmla="*/ 10000 w 10000"/>
                  <a:gd name="connsiteY980" fmla="*/ 5922 h 10000"/>
                  <a:gd name="connsiteX981" fmla="*/ 9909 w 10000"/>
                  <a:gd name="connsiteY981" fmla="*/ 5895 h 10000"/>
                  <a:gd name="connsiteX982" fmla="*/ 9868 w 10000"/>
                  <a:gd name="connsiteY982" fmla="*/ 5949 h 10000"/>
                  <a:gd name="connsiteX983" fmla="*/ 9845 w 10000"/>
                  <a:gd name="connsiteY983" fmla="*/ 5963 h 10000"/>
                  <a:gd name="connsiteX984" fmla="*/ 9691 w 10000"/>
                  <a:gd name="connsiteY984" fmla="*/ 5995 h 10000"/>
                  <a:gd name="connsiteX985" fmla="*/ 9619 w 10000"/>
                  <a:gd name="connsiteY985" fmla="*/ 6053 h 10000"/>
                  <a:gd name="connsiteX986" fmla="*/ 9534 w 10000"/>
                  <a:gd name="connsiteY986" fmla="*/ 6130 h 10000"/>
                  <a:gd name="connsiteX987" fmla="*/ 9517 w 10000"/>
                  <a:gd name="connsiteY987" fmla="*/ 6157 h 10000"/>
                  <a:gd name="connsiteX988" fmla="*/ 9501 w 10000"/>
                  <a:gd name="connsiteY988" fmla="*/ 6220 h 10000"/>
                  <a:gd name="connsiteX989" fmla="*/ 9501 w 10000"/>
                  <a:gd name="connsiteY989" fmla="*/ 6292 h 10000"/>
                  <a:gd name="connsiteX990" fmla="*/ 9492 w 10000"/>
                  <a:gd name="connsiteY990" fmla="*/ 6306 h 10000"/>
                  <a:gd name="connsiteX991" fmla="*/ 9445 w 10000"/>
                  <a:gd name="connsiteY991" fmla="*/ 6355 h 10000"/>
                  <a:gd name="connsiteX992" fmla="*/ 9409 w 10000"/>
                  <a:gd name="connsiteY992" fmla="*/ 6396 h 10000"/>
                  <a:gd name="connsiteX993" fmla="*/ 9379 w 10000"/>
                  <a:gd name="connsiteY993" fmla="*/ 6446 h 10000"/>
                  <a:gd name="connsiteX994" fmla="*/ 9332 w 10000"/>
                  <a:gd name="connsiteY994" fmla="*/ 6594 h 10000"/>
                  <a:gd name="connsiteX995" fmla="*/ 9183 w 10000"/>
                  <a:gd name="connsiteY995" fmla="*/ 6536 h 10000"/>
                  <a:gd name="connsiteX996" fmla="*/ 9169 w 10000"/>
                  <a:gd name="connsiteY996" fmla="*/ 6536 h 10000"/>
                  <a:gd name="connsiteX997" fmla="*/ 9161 w 10000"/>
                  <a:gd name="connsiteY997" fmla="*/ 6540 h 10000"/>
                  <a:gd name="connsiteX998" fmla="*/ 9139 w 10000"/>
                  <a:gd name="connsiteY998" fmla="*/ 6522 h 10000"/>
                  <a:gd name="connsiteX999" fmla="*/ 9128 w 10000"/>
                  <a:gd name="connsiteY999" fmla="*/ 6513 h 10000"/>
                  <a:gd name="connsiteX1000" fmla="*/ 9114 w 10000"/>
                  <a:gd name="connsiteY1000" fmla="*/ 6527 h 10000"/>
                  <a:gd name="connsiteX1001" fmla="*/ 9103 w 10000"/>
                  <a:gd name="connsiteY1001" fmla="*/ 6567 h 10000"/>
                  <a:gd name="connsiteX1002" fmla="*/ 9095 w 10000"/>
                  <a:gd name="connsiteY1002" fmla="*/ 6604 h 10000"/>
                  <a:gd name="connsiteX1003" fmla="*/ 9081 w 10000"/>
                  <a:gd name="connsiteY1003" fmla="*/ 6644 h 10000"/>
                  <a:gd name="connsiteX1004" fmla="*/ 9076 w 10000"/>
                  <a:gd name="connsiteY1004" fmla="*/ 6631 h 10000"/>
                  <a:gd name="connsiteX1005" fmla="*/ 9059 w 10000"/>
                  <a:gd name="connsiteY1005" fmla="*/ 6594 h 10000"/>
                  <a:gd name="connsiteX1006" fmla="*/ 9040 w 10000"/>
                  <a:gd name="connsiteY1006" fmla="*/ 6549 h 10000"/>
                  <a:gd name="connsiteX1007" fmla="*/ 9026 w 10000"/>
                  <a:gd name="connsiteY1007" fmla="*/ 6522 h 10000"/>
                  <a:gd name="connsiteX1008" fmla="*/ 9007 w 10000"/>
                  <a:gd name="connsiteY1008" fmla="*/ 6522 h 10000"/>
                  <a:gd name="connsiteX1009" fmla="*/ 9001 w 10000"/>
                  <a:gd name="connsiteY1009" fmla="*/ 6536 h 10000"/>
                  <a:gd name="connsiteX1010" fmla="*/ 8998 w 10000"/>
                  <a:gd name="connsiteY1010" fmla="*/ 6576 h 10000"/>
                  <a:gd name="connsiteX1011" fmla="*/ 8987 w 10000"/>
                  <a:gd name="connsiteY1011" fmla="*/ 6590 h 10000"/>
                  <a:gd name="connsiteX1012" fmla="*/ 8954 w 10000"/>
                  <a:gd name="connsiteY1012" fmla="*/ 6617 h 10000"/>
                  <a:gd name="connsiteX1013" fmla="*/ 8927 w 10000"/>
                  <a:gd name="connsiteY1013" fmla="*/ 6622 h 10000"/>
                  <a:gd name="connsiteX1014" fmla="*/ 8888 w 10000"/>
                  <a:gd name="connsiteY1014" fmla="*/ 6590 h 10000"/>
                  <a:gd name="connsiteX1015" fmla="*/ 8880 w 10000"/>
                  <a:gd name="connsiteY1015" fmla="*/ 6567 h 10000"/>
                  <a:gd name="connsiteX1016" fmla="*/ 8866 w 10000"/>
                  <a:gd name="connsiteY1016" fmla="*/ 6549 h 10000"/>
                  <a:gd name="connsiteX1017" fmla="*/ 8849 w 10000"/>
                  <a:gd name="connsiteY1017" fmla="*/ 6513 h 10000"/>
                  <a:gd name="connsiteX1018" fmla="*/ 8847 w 10000"/>
                  <a:gd name="connsiteY1018" fmla="*/ 6527 h 10000"/>
                  <a:gd name="connsiteX1019" fmla="*/ 8838 w 10000"/>
                  <a:gd name="connsiteY1019" fmla="*/ 6563 h 10000"/>
                  <a:gd name="connsiteX1020" fmla="*/ 8833 w 10000"/>
                  <a:gd name="connsiteY1020" fmla="*/ 6576 h 10000"/>
                  <a:gd name="connsiteX1021" fmla="*/ 8822 w 10000"/>
                  <a:gd name="connsiteY1021" fmla="*/ 6567 h 10000"/>
                  <a:gd name="connsiteX1022" fmla="*/ 8813 w 10000"/>
                  <a:gd name="connsiteY1022" fmla="*/ 6567 h 10000"/>
                  <a:gd name="connsiteX1023" fmla="*/ 8800 w 10000"/>
                  <a:gd name="connsiteY1023" fmla="*/ 6581 h 10000"/>
                  <a:gd name="connsiteX1024" fmla="*/ 8778 w 10000"/>
                  <a:gd name="connsiteY1024" fmla="*/ 6604 h 10000"/>
                  <a:gd name="connsiteX1025" fmla="*/ 8769 w 10000"/>
                  <a:gd name="connsiteY1025" fmla="*/ 6617 h 10000"/>
                  <a:gd name="connsiteX1026" fmla="*/ 8786 w 10000"/>
                  <a:gd name="connsiteY1026" fmla="*/ 6667 h 10000"/>
                  <a:gd name="connsiteX1027" fmla="*/ 8800 w 10000"/>
                  <a:gd name="connsiteY1027" fmla="*/ 6725 h 10000"/>
                  <a:gd name="connsiteX1028" fmla="*/ 8822 w 10000"/>
                  <a:gd name="connsiteY1028" fmla="*/ 6779 h 10000"/>
                  <a:gd name="connsiteX1029" fmla="*/ 8833 w 10000"/>
                  <a:gd name="connsiteY1029" fmla="*/ 6775 h 10000"/>
                  <a:gd name="connsiteX1030" fmla="*/ 8847 w 10000"/>
                  <a:gd name="connsiteY1030" fmla="*/ 6766 h 10000"/>
                  <a:gd name="connsiteX1031" fmla="*/ 8866 w 10000"/>
                  <a:gd name="connsiteY1031" fmla="*/ 6748 h 10000"/>
                  <a:gd name="connsiteX1032" fmla="*/ 8874 w 10000"/>
                  <a:gd name="connsiteY1032" fmla="*/ 6752 h 10000"/>
                  <a:gd name="connsiteX1033" fmla="*/ 8882 w 10000"/>
                  <a:gd name="connsiteY1033" fmla="*/ 6766 h 10000"/>
                  <a:gd name="connsiteX1034" fmla="*/ 8896 w 10000"/>
                  <a:gd name="connsiteY1034" fmla="*/ 6811 h 10000"/>
                  <a:gd name="connsiteX1035" fmla="*/ 8913 w 10000"/>
                  <a:gd name="connsiteY1035" fmla="*/ 6856 h 10000"/>
                  <a:gd name="connsiteX1036" fmla="*/ 8927 w 10000"/>
                  <a:gd name="connsiteY1036" fmla="*/ 6897 h 10000"/>
                  <a:gd name="connsiteX1037" fmla="*/ 8943 w 10000"/>
                  <a:gd name="connsiteY1037" fmla="*/ 6946 h 10000"/>
                  <a:gd name="connsiteX1038" fmla="*/ 8951 w 10000"/>
                  <a:gd name="connsiteY1038" fmla="*/ 6973 h 10000"/>
                  <a:gd name="connsiteX1039" fmla="*/ 8954 w 10000"/>
                  <a:gd name="connsiteY1039" fmla="*/ 6996 h 10000"/>
                  <a:gd name="connsiteX1040" fmla="*/ 8960 w 10000"/>
                  <a:gd name="connsiteY1040" fmla="*/ 7023 h 10000"/>
                  <a:gd name="connsiteX1041" fmla="*/ 8979 w 10000"/>
                  <a:gd name="connsiteY1041" fmla="*/ 7014 h 10000"/>
                  <a:gd name="connsiteX1042" fmla="*/ 8998 w 10000"/>
                  <a:gd name="connsiteY1042" fmla="*/ 6906 h 10000"/>
                  <a:gd name="connsiteX1043" fmla="*/ 9015 w 10000"/>
                  <a:gd name="connsiteY1043" fmla="*/ 6910 h 10000"/>
                  <a:gd name="connsiteX1044" fmla="*/ 9026 w 10000"/>
                  <a:gd name="connsiteY1044" fmla="*/ 6910 h 10000"/>
                  <a:gd name="connsiteX1045" fmla="*/ 9048 w 10000"/>
                  <a:gd name="connsiteY1045" fmla="*/ 6906 h 10000"/>
                  <a:gd name="connsiteX1046" fmla="*/ 9065 w 10000"/>
                  <a:gd name="connsiteY1046" fmla="*/ 6897 h 10000"/>
                  <a:gd name="connsiteX1047" fmla="*/ 9076 w 10000"/>
                  <a:gd name="connsiteY1047" fmla="*/ 6892 h 10000"/>
                  <a:gd name="connsiteX1048" fmla="*/ 9084 w 10000"/>
                  <a:gd name="connsiteY1048" fmla="*/ 6883 h 10000"/>
                  <a:gd name="connsiteX1049" fmla="*/ 9095 w 10000"/>
                  <a:gd name="connsiteY1049" fmla="*/ 6892 h 10000"/>
                  <a:gd name="connsiteX1050" fmla="*/ 9106 w 10000"/>
                  <a:gd name="connsiteY1050" fmla="*/ 6897 h 10000"/>
                  <a:gd name="connsiteX1051" fmla="*/ 9211 w 10000"/>
                  <a:gd name="connsiteY1051" fmla="*/ 7009 h 10000"/>
                  <a:gd name="connsiteX1052" fmla="*/ 9227 w 10000"/>
                  <a:gd name="connsiteY1052" fmla="*/ 7064 h 10000"/>
                  <a:gd name="connsiteX1053" fmla="*/ 9225 w 10000"/>
                  <a:gd name="connsiteY1053" fmla="*/ 7068 h 10000"/>
                  <a:gd name="connsiteX1054" fmla="*/ 9219 w 10000"/>
                  <a:gd name="connsiteY1054" fmla="*/ 7077 h 10000"/>
                  <a:gd name="connsiteX1055" fmla="*/ 9208 w 10000"/>
                  <a:gd name="connsiteY1055" fmla="*/ 7082 h 10000"/>
                  <a:gd name="connsiteX1056" fmla="*/ 9194 w 10000"/>
                  <a:gd name="connsiteY1056" fmla="*/ 7113 h 10000"/>
                  <a:gd name="connsiteX1057" fmla="*/ 9164 w 10000"/>
                  <a:gd name="connsiteY1057" fmla="*/ 7127 h 10000"/>
                  <a:gd name="connsiteX1058" fmla="*/ 9161 w 10000"/>
                  <a:gd name="connsiteY1058" fmla="*/ 7127 h 10000"/>
                  <a:gd name="connsiteX1059" fmla="*/ 9156 w 10000"/>
                  <a:gd name="connsiteY1059" fmla="*/ 7131 h 10000"/>
                  <a:gd name="connsiteX1060" fmla="*/ 9156 w 10000"/>
                  <a:gd name="connsiteY1060" fmla="*/ 7145 h 10000"/>
                  <a:gd name="connsiteX1061" fmla="*/ 9128 w 10000"/>
                  <a:gd name="connsiteY1061" fmla="*/ 7194 h 10000"/>
                  <a:gd name="connsiteX1062" fmla="*/ 9114 w 10000"/>
                  <a:gd name="connsiteY1062" fmla="*/ 7226 h 10000"/>
                  <a:gd name="connsiteX1063" fmla="*/ 9089 w 10000"/>
                  <a:gd name="connsiteY1063" fmla="*/ 7226 h 10000"/>
                  <a:gd name="connsiteX1064" fmla="*/ 9067 w 10000"/>
                  <a:gd name="connsiteY1064" fmla="*/ 7276 h 10000"/>
                  <a:gd name="connsiteX1065" fmla="*/ 9059 w 10000"/>
                  <a:gd name="connsiteY1065" fmla="*/ 7298 h 10000"/>
                  <a:gd name="connsiteX1066" fmla="*/ 9040 w 10000"/>
                  <a:gd name="connsiteY1066" fmla="*/ 7312 h 10000"/>
                  <a:gd name="connsiteX1067" fmla="*/ 8951 w 10000"/>
                  <a:gd name="connsiteY1067" fmla="*/ 7339 h 10000"/>
                  <a:gd name="connsiteX1068" fmla="*/ 8841 w 10000"/>
                  <a:gd name="connsiteY1068" fmla="*/ 7366 h 10000"/>
                  <a:gd name="connsiteX1069" fmla="*/ 8813 w 10000"/>
                  <a:gd name="connsiteY1069" fmla="*/ 7384 h 10000"/>
                  <a:gd name="connsiteX1070" fmla="*/ 8800 w 10000"/>
                  <a:gd name="connsiteY1070" fmla="*/ 7397 h 10000"/>
                  <a:gd name="connsiteX1071" fmla="*/ 8791 w 10000"/>
                  <a:gd name="connsiteY1071" fmla="*/ 7397 h 10000"/>
                  <a:gd name="connsiteX1072" fmla="*/ 8786 w 10000"/>
                  <a:gd name="connsiteY1072" fmla="*/ 7582 h 10000"/>
                  <a:gd name="connsiteX1073" fmla="*/ 8775 w 10000"/>
                  <a:gd name="connsiteY1073" fmla="*/ 7591 h 10000"/>
                  <a:gd name="connsiteX1074" fmla="*/ 8753 w 10000"/>
                  <a:gd name="connsiteY1074" fmla="*/ 7614 h 10000"/>
                  <a:gd name="connsiteX1075" fmla="*/ 8711 w 10000"/>
                  <a:gd name="connsiteY1075" fmla="*/ 7627 h 10000"/>
                  <a:gd name="connsiteX1076" fmla="*/ 8670 w 10000"/>
                  <a:gd name="connsiteY1076" fmla="*/ 7645 h 10000"/>
                  <a:gd name="connsiteX1077" fmla="*/ 8645 w 10000"/>
                  <a:gd name="connsiteY1077" fmla="*/ 7659 h 10000"/>
                  <a:gd name="connsiteX1078" fmla="*/ 8620 w 10000"/>
                  <a:gd name="connsiteY1078" fmla="*/ 7673 h 10000"/>
                  <a:gd name="connsiteX1079" fmla="*/ 8598 w 10000"/>
                  <a:gd name="connsiteY1079" fmla="*/ 7695 h 10000"/>
                  <a:gd name="connsiteX1080" fmla="*/ 8576 w 10000"/>
                  <a:gd name="connsiteY1080" fmla="*/ 7736 h 10000"/>
                  <a:gd name="connsiteX1081" fmla="*/ 8568 w 10000"/>
                  <a:gd name="connsiteY1081" fmla="*/ 7740 h 10000"/>
                  <a:gd name="connsiteX1082" fmla="*/ 8551 w 10000"/>
                  <a:gd name="connsiteY1082" fmla="*/ 7740 h 10000"/>
                  <a:gd name="connsiteX1083" fmla="*/ 8526 w 10000"/>
                  <a:gd name="connsiteY1083" fmla="*/ 7727 h 10000"/>
                  <a:gd name="connsiteX1084" fmla="*/ 8493 w 10000"/>
                  <a:gd name="connsiteY1084" fmla="*/ 7713 h 10000"/>
                  <a:gd name="connsiteX1085" fmla="*/ 8463 w 10000"/>
                  <a:gd name="connsiteY1085" fmla="*/ 7709 h 10000"/>
                  <a:gd name="connsiteX1086" fmla="*/ 8430 w 10000"/>
                  <a:gd name="connsiteY1086" fmla="*/ 7695 h 10000"/>
                  <a:gd name="connsiteX1087" fmla="*/ 8397 w 10000"/>
                  <a:gd name="connsiteY1087" fmla="*/ 7682 h 10000"/>
                  <a:gd name="connsiteX1088" fmla="*/ 8372 w 10000"/>
                  <a:gd name="connsiteY1088" fmla="*/ 7682 h 10000"/>
                  <a:gd name="connsiteX1089" fmla="*/ 8355 w 10000"/>
                  <a:gd name="connsiteY1089" fmla="*/ 7686 h 10000"/>
                  <a:gd name="connsiteX1090" fmla="*/ 8350 w 10000"/>
                  <a:gd name="connsiteY1090" fmla="*/ 7709 h 10000"/>
                  <a:gd name="connsiteX1091" fmla="*/ 8339 w 10000"/>
                  <a:gd name="connsiteY1091" fmla="*/ 7740 h 10000"/>
                  <a:gd name="connsiteX1092" fmla="*/ 8328 w 10000"/>
                  <a:gd name="connsiteY1092" fmla="*/ 7772 h 10000"/>
                  <a:gd name="connsiteX1093" fmla="*/ 8317 w 10000"/>
                  <a:gd name="connsiteY1093" fmla="*/ 7785 h 10000"/>
                  <a:gd name="connsiteX1094" fmla="*/ 8292 w 10000"/>
                  <a:gd name="connsiteY1094" fmla="*/ 7812 h 10000"/>
                  <a:gd name="connsiteX1095" fmla="*/ 8284 w 10000"/>
                  <a:gd name="connsiteY1095" fmla="*/ 7817 h 10000"/>
                  <a:gd name="connsiteX1096" fmla="*/ 8270 w 10000"/>
                  <a:gd name="connsiteY1096" fmla="*/ 7857 h 10000"/>
                  <a:gd name="connsiteX1097" fmla="*/ 8251 w 10000"/>
                  <a:gd name="connsiteY1097" fmla="*/ 7916 h 10000"/>
                  <a:gd name="connsiteX1098" fmla="*/ 8223 w 10000"/>
                  <a:gd name="connsiteY1098" fmla="*/ 8002 h 10000"/>
                  <a:gd name="connsiteX1099" fmla="*/ 8206 w 10000"/>
                  <a:gd name="connsiteY1099" fmla="*/ 8051 h 10000"/>
                  <a:gd name="connsiteX1100" fmla="*/ 8198 w 10000"/>
                  <a:gd name="connsiteY1100" fmla="*/ 8056 h 10000"/>
                  <a:gd name="connsiteX1101" fmla="*/ 8179 w 10000"/>
                  <a:gd name="connsiteY1101" fmla="*/ 8065 h 10000"/>
                  <a:gd name="connsiteX1102" fmla="*/ 8140 w 10000"/>
                  <a:gd name="connsiteY1102" fmla="*/ 8074 h 10000"/>
                  <a:gd name="connsiteX1103" fmla="*/ 8102 w 10000"/>
                  <a:gd name="connsiteY1103" fmla="*/ 8088 h 10000"/>
                  <a:gd name="connsiteX1104" fmla="*/ 8068 w 10000"/>
                  <a:gd name="connsiteY1104" fmla="*/ 8092 h 10000"/>
                  <a:gd name="connsiteX1105" fmla="*/ 8057 w 10000"/>
                  <a:gd name="connsiteY1105" fmla="*/ 8101 h 10000"/>
                  <a:gd name="connsiteX1106" fmla="*/ 8057 w 10000"/>
                  <a:gd name="connsiteY1106" fmla="*/ 8128 h 10000"/>
                  <a:gd name="connsiteX1107" fmla="*/ 8052 w 10000"/>
                  <a:gd name="connsiteY1107" fmla="*/ 8160 h 10000"/>
                  <a:gd name="connsiteX1108" fmla="*/ 8046 w 10000"/>
                  <a:gd name="connsiteY1108" fmla="*/ 8155 h 10000"/>
                  <a:gd name="connsiteX1109" fmla="*/ 8038 w 10000"/>
                  <a:gd name="connsiteY1109" fmla="*/ 8146 h 10000"/>
                  <a:gd name="connsiteX1110" fmla="*/ 8038 w 10000"/>
                  <a:gd name="connsiteY1110" fmla="*/ 8142 h 10000"/>
                  <a:gd name="connsiteX1111" fmla="*/ 8035 w 10000"/>
                  <a:gd name="connsiteY1111" fmla="*/ 8115 h 10000"/>
                  <a:gd name="connsiteX1112" fmla="*/ 8030 w 10000"/>
                  <a:gd name="connsiteY1112" fmla="*/ 8088 h 10000"/>
                  <a:gd name="connsiteX1113" fmla="*/ 8019 w 10000"/>
                  <a:gd name="connsiteY1113" fmla="*/ 8078 h 10000"/>
                  <a:gd name="connsiteX1114" fmla="*/ 8013 w 10000"/>
                  <a:gd name="connsiteY1114" fmla="*/ 8088 h 10000"/>
                  <a:gd name="connsiteX1115" fmla="*/ 7994 w 10000"/>
                  <a:gd name="connsiteY1115" fmla="*/ 8119 h 10000"/>
                  <a:gd name="connsiteX1116" fmla="*/ 7977 w 10000"/>
                  <a:gd name="connsiteY1116" fmla="*/ 8146 h 10000"/>
                  <a:gd name="connsiteX1117" fmla="*/ 7955 w 10000"/>
                  <a:gd name="connsiteY1117" fmla="*/ 8173 h 10000"/>
                  <a:gd name="connsiteX1118" fmla="*/ 7933 w 10000"/>
                  <a:gd name="connsiteY1118" fmla="*/ 8200 h 10000"/>
                  <a:gd name="connsiteX1119" fmla="*/ 7922 w 10000"/>
                  <a:gd name="connsiteY1119" fmla="*/ 8236 h 10000"/>
                  <a:gd name="connsiteX1120" fmla="*/ 7908 w 10000"/>
                  <a:gd name="connsiteY1120" fmla="*/ 8286 h 10000"/>
                  <a:gd name="connsiteX1121" fmla="*/ 7914 w 10000"/>
                  <a:gd name="connsiteY1121" fmla="*/ 8290 h 10000"/>
                  <a:gd name="connsiteX1122" fmla="*/ 7917 w 10000"/>
                  <a:gd name="connsiteY1122" fmla="*/ 8300 h 10000"/>
                  <a:gd name="connsiteX1123" fmla="*/ 7925 w 10000"/>
                  <a:gd name="connsiteY1123" fmla="*/ 8313 h 10000"/>
                  <a:gd name="connsiteX1124" fmla="*/ 7939 w 10000"/>
                  <a:gd name="connsiteY1124" fmla="*/ 8331 h 10000"/>
                  <a:gd name="connsiteX1125" fmla="*/ 7947 w 10000"/>
                  <a:gd name="connsiteY1125" fmla="*/ 8345 h 10000"/>
                  <a:gd name="connsiteX1126" fmla="*/ 7961 w 10000"/>
                  <a:gd name="connsiteY1126" fmla="*/ 8367 h 10000"/>
                  <a:gd name="connsiteX1127" fmla="*/ 7969 w 10000"/>
                  <a:gd name="connsiteY1127" fmla="*/ 8381 h 10000"/>
                  <a:gd name="connsiteX1128" fmla="*/ 7972 w 10000"/>
                  <a:gd name="connsiteY1128" fmla="*/ 8394 h 10000"/>
                  <a:gd name="connsiteX1129" fmla="*/ 7977 w 10000"/>
                  <a:gd name="connsiteY1129" fmla="*/ 8421 h 10000"/>
                  <a:gd name="connsiteX1130" fmla="*/ 7986 w 10000"/>
                  <a:gd name="connsiteY1130" fmla="*/ 8444 h 10000"/>
                  <a:gd name="connsiteX1131" fmla="*/ 7997 w 10000"/>
                  <a:gd name="connsiteY1131" fmla="*/ 8471 h 10000"/>
                  <a:gd name="connsiteX1132" fmla="*/ 7964 w 10000"/>
                  <a:gd name="connsiteY1132" fmla="*/ 8561 h 10000"/>
                  <a:gd name="connsiteX1133" fmla="*/ 7889 w 10000"/>
                  <a:gd name="connsiteY1133" fmla="*/ 8579 h 10000"/>
                  <a:gd name="connsiteX1134" fmla="*/ 7864 w 10000"/>
                  <a:gd name="connsiteY1134" fmla="*/ 8561 h 10000"/>
                  <a:gd name="connsiteX1135" fmla="*/ 7834 w 10000"/>
                  <a:gd name="connsiteY1135" fmla="*/ 8525 h 10000"/>
                  <a:gd name="connsiteX1136" fmla="*/ 7801 w 10000"/>
                  <a:gd name="connsiteY1136" fmla="*/ 8498 h 10000"/>
                  <a:gd name="connsiteX1137" fmla="*/ 7776 w 10000"/>
                  <a:gd name="connsiteY1137" fmla="*/ 8484 h 10000"/>
                  <a:gd name="connsiteX1138" fmla="*/ 7765 w 10000"/>
                  <a:gd name="connsiteY1138" fmla="*/ 8502 h 10000"/>
                  <a:gd name="connsiteX1139" fmla="*/ 7754 w 10000"/>
                  <a:gd name="connsiteY1139" fmla="*/ 8530 h 10000"/>
                  <a:gd name="connsiteX1140" fmla="*/ 7737 w 10000"/>
                  <a:gd name="connsiteY1140" fmla="*/ 8575 h 10000"/>
                  <a:gd name="connsiteX1141" fmla="*/ 7724 w 10000"/>
                  <a:gd name="connsiteY1141" fmla="*/ 8588 h 10000"/>
                  <a:gd name="connsiteX1142" fmla="*/ 7699 w 10000"/>
                  <a:gd name="connsiteY1142" fmla="*/ 8602 h 10000"/>
                  <a:gd name="connsiteX1143" fmla="*/ 7666 w 10000"/>
                  <a:gd name="connsiteY1143" fmla="*/ 8633 h 10000"/>
                  <a:gd name="connsiteX1144" fmla="*/ 7666 w 10000"/>
                  <a:gd name="connsiteY1144" fmla="*/ 8647 h 10000"/>
                  <a:gd name="connsiteX1145" fmla="*/ 7668 w 10000"/>
                  <a:gd name="connsiteY1145" fmla="*/ 8674 h 10000"/>
                  <a:gd name="connsiteX1146" fmla="*/ 7679 w 10000"/>
                  <a:gd name="connsiteY1146" fmla="*/ 8746 h 10000"/>
                  <a:gd name="connsiteX1147" fmla="*/ 7679 w 10000"/>
                  <a:gd name="connsiteY1147" fmla="*/ 8791 h 10000"/>
                  <a:gd name="connsiteX1148" fmla="*/ 7679 w 10000"/>
                  <a:gd name="connsiteY1148" fmla="*/ 8832 h 10000"/>
                  <a:gd name="connsiteX1149" fmla="*/ 7688 w 10000"/>
                  <a:gd name="connsiteY1149" fmla="*/ 8868 h 10000"/>
                  <a:gd name="connsiteX1150" fmla="*/ 7602 w 10000"/>
                  <a:gd name="connsiteY1150" fmla="*/ 8890 h 10000"/>
                  <a:gd name="connsiteX1151" fmla="*/ 7602 w 10000"/>
                  <a:gd name="connsiteY1151" fmla="*/ 8908 h 10000"/>
                  <a:gd name="connsiteX1152" fmla="*/ 7602 w 10000"/>
                  <a:gd name="connsiteY1152" fmla="*/ 8963 h 10000"/>
                  <a:gd name="connsiteX1153" fmla="*/ 7591 w 10000"/>
                  <a:gd name="connsiteY1153" fmla="*/ 8963 h 10000"/>
                  <a:gd name="connsiteX1154" fmla="*/ 7577 w 10000"/>
                  <a:gd name="connsiteY1154" fmla="*/ 8949 h 10000"/>
                  <a:gd name="connsiteX1155" fmla="*/ 7552 w 10000"/>
                  <a:gd name="connsiteY1155" fmla="*/ 8922 h 10000"/>
                  <a:gd name="connsiteX1156" fmla="*/ 7539 w 10000"/>
                  <a:gd name="connsiteY1156" fmla="*/ 8895 h 10000"/>
                  <a:gd name="connsiteX1157" fmla="*/ 7514 w 10000"/>
                  <a:gd name="connsiteY1157" fmla="*/ 8859 h 10000"/>
                  <a:gd name="connsiteX1158" fmla="*/ 7489 w 10000"/>
                  <a:gd name="connsiteY1158" fmla="*/ 8841 h 10000"/>
                  <a:gd name="connsiteX1159" fmla="*/ 7467 w 10000"/>
                  <a:gd name="connsiteY1159" fmla="*/ 8832 h 10000"/>
                  <a:gd name="connsiteX1160" fmla="*/ 7459 w 10000"/>
                  <a:gd name="connsiteY1160" fmla="*/ 8827 h 10000"/>
                  <a:gd name="connsiteX1161" fmla="*/ 7442 w 10000"/>
                  <a:gd name="connsiteY1161" fmla="*/ 8827 h 10000"/>
                  <a:gd name="connsiteX1162" fmla="*/ 7425 w 10000"/>
                  <a:gd name="connsiteY1162" fmla="*/ 8827 h 10000"/>
                  <a:gd name="connsiteX1163" fmla="*/ 7406 w 10000"/>
                  <a:gd name="connsiteY1163" fmla="*/ 8827 h 10000"/>
                  <a:gd name="connsiteX1164" fmla="*/ 7379 w 10000"/>
                  <a:gd name="connsiteY1164" fmla="*/ 8827 h 10000"/>
                  <a:gd name="connsiteX1165" fmla="*/ 7359 w 10000"/>
                  <a:gd name="connsiteY1165" fmla="*/ 8827 h 10000"/>
                  <a:gd name="connsiteX1166" fmla="*/ 7334 w 10000"/>
                  <a:gd name="connsiteY1166" fmla="*/ 8827 h 10000"/>
                  <a:gd name="connsiteX1167" fmla="*/ 7318 w 10000"/>
                  <a:gd name="connsiteY1167" fmla="*/ 8827 h 10000"/>
                  <a:gd name="connsiteX1168" fmla="*/ 7290 w 10000"/>
                  <a:gd name="connsiteY1168" fmla="*/ 8827 h 10000"/>
                  <a:gd name="connsiteX1169" fmla="*/ 7265 w 10000"/>
                  <a:gd name="connsiteY1169" fmla="*/ 8832 h 10000"/>
                  <a:gd name="connsiteX1170" fmla="*/ 7254 w 10000"/>
                  <a:gd name="connsiteY1170" fmla="*/ 8832 h 10000"/>
                  <a:gd name="connsiteX1171" fmla="*/ 7249 w 10000"/>
                  <a:gd name="connsiteY1171" fmla="*/ 8845 h 10000"/>
                  <a:gd name="connsiteX1172" fmla="*/ 7246 w 10000"/>
                  <a:gd name="connsiteY1172" fmla="*/ 8859 h 10000"/>
                  <a:gd name="connsiteX1173" fmla="*/ 7241 w 10000"/>
                  <a:gd name="connsiteY1173" fmla="*/ 8881 h 10000"/>
                  <a:gd name="connsiteX1174" fmla="*/ 7238 w 10000"/>
                  <a:gd name="connsiteY1174" fmla="*/ 8917 h 10000"/>
                  <a:gd name="connsiteX1175" fmla="*/ 7238 w 10000"/>
                  <a:gd name="connsiteY1175" fmla="*/ 8935 h 10000"/>
                  <a:gd name="connsiteX1176" fmla="*/ 7224 w 10000"/>
                  <a:gd name="connsiteY1176" fmla="*/ 8935 h 10000"/>
                  <a:gd name="connsiteX1177" fmla="*/ 7205 w 10000"/>
                  <a:gd name="connsiteY1177" fmla="*/ 8935 h 10000"/>
                  <a:gd name="connsiteX1178" fmla="*/ 7183 w 10000"/>
                  <a:gd name="connsiteY1178" fmla="*/ 8931 h 10000"/>
                  <a:gd name="connsiteX1179" fmla="*/ 7169 w 10000"/>
                  <a:gd name="connsiteY1179" fmla="*/ 8931 h 10000"/>
                  <a:gd name="connsiteX1180" fmla="*/ 7150 w 10000"/>
                  <a:gd name="connsiteY1180" fmla="*/ 8931 h 10000"/>
                  <a:gd name="connsiteX1181" fmla="*/ 7136 w 10000"/>
                  <a:gd name="connsiteY1181" fmla="*/ 8917 h 10000"/>
                  <a:gd name="connsiteX1182" fmla="*/ 7136 w 10000"/>
                  <a:gd name="connsiteY1182" fmla="*/ 8895 h 10000"/>
                  <a:gd name="connsiteX1183" fmla="*/ 7141 w 10000"/>
                  <a:gd name="connsiteY1183" fmla="*/ 8890 h 10000"/>
                  <a:gd name="connsiteX1184" fmla="*/ 7166 w 10000"/>
                  <a:gd name="connsiteY1184" fmla="*/ 8854 h 10000"/>
                  <a:gd name="connsiteX1185" fmla="*/ 7177 w 10000"/>
                  <a:gd name="connsiteY1185" fmla="*/ 8832 h 10000"/>
                  <a:gd name="connsiteX1186" fmla="*/ 7185 w 10000"/>
                  <a:gd name="connsiteY1186" fmla="*/ 8814 h 10000"/>
                  <a:gd name="connsiteX1187" fmla="*/ 7199 w 10000"/>
                  <a:gd name="connsiteY1187" fmla="*/ 8787 h 10000"/>
                  <a:gd name="connsiteX1188" fmla="*/ 7205 w 10000"/>
                  <a:gd name="connsiteY1188" fmla="*/ 8773 h 10000"/>
                  <a:gd name="connsiteX1189" fmla="*/ 7213 w 10000"/>
                  <a:gd name="connsiteY1189" fmla="*/ 8701 h 10000"/>
                  <a:gd name="connsiteX1190" fmla="*/ 7216 w 10000"/>
                  <a:gd name="connsiteY1190" fmla="*/ 8683 h 10000"/>
                  <a:gd name="connsiteX1191" fmla="*/ 7221 w 10000"/>
                  <a:gd name="connsiteY1191" fmla="*/ 8656 h 10000"/>
                  <a:gd name="connsiteX1192" fmla="*/ 7221 w 10000"/>
                  <a:gd name="connsiteY1192" fmla="*/ 8633 h 10000"/>
                  <a:gd name="connsiteX1193" fmla="*/ 7221 w 10000"/>
                  <a:gd name="connsiteY1193" fmla="*/ 8615 h 10000"/>
                  <a:gd name="connsiteX1194" fmla="*/ 7221 w 10000"/>
                  <a:gd name="connsiteY1194" fmla="*/ 8593 h 10000"/>
                  <a:gd name="connsiteX1195" fmla="*/ 7221 w 10000"/>
                  <a:gd name="connsiteY1195" fmla="*/ 8566 h 10000"/>
                  <a:gd name="connsiteX1196" fmla="*/ 7224 w 10000"/>
                  <a:gd name="connsiteY1196" fmla="*/ 8561 h 10000"/>
                  <a:gd name="connsiteX1197" fmla="*/ 7238 w 10000"/>
                  <a:gd name="connsiteY1197" fmla="*/ 8543 h 10000"/>
                  <a:gd name="connsiteX1198" fmla="*/ 7241 w 10000"/>
                  <a:gd name="connsiteY1198" fmla="*/ 8530 h 10000"/>
                  <a:gd name="connsiteX1199" fmla="*/ 7249 w 10000"/>
                  <a:gd name="connsiteY1199" fmla="*/ 8512 h 10000"/>
                  <a:gd name="connsiteX1200" fmla="*/ 7249 w 10000"/>
                  <a:gd name="connsiteY1200" fmla="*/ 8502 h 10000"/>
                  <a:gd name="connsiteX1201" fmla="*/ 7249 w 10000"/>
                  <a:gd name="connsiteY1201" fmla="*/ 8475 h 10000"/>
                  <a:gd name="connsiteX1202" fmla="*/ 7246 w 10000"/>
                  <a:gd name="connsiteY1202" fmla="*/ 8457 h 10000"/>
                  <a:gd name="connsiteX1203" fmla="*/ 7241 w 10000"/>
                  <a:gd name="connsiteY1203" fmla="*/ 8444 h 10000"/>
                  <a:gd name="connsiteX1204" fmla="*/ 7232 w 10000"/>
                  <a:gd name="connsiteY1204" fmla="*/ 8435 h 10000"/>
                  <a:gd name="connsiteX1205" fmla="*/ 7224 w 10000"/>
                  <a:gd name="connsiteY1205" fmla="*/ 8430 h 10000"/>
                  <a:gd name="connsiteX1206" fmla="*/ 7208 w 10000"/>
                  <a:gd name="connsiteY1206" fmla="*/ 8408 h 10000"/>
                  <a:gd name="connsiteX1207" fmla="*/ 7199 w 10000"/>
                  <a:gd name="connsiteY1207" fmla="*/ 8403 h 10000"/>
                  <a:gd name="connsiteX1208" fmla="*/ 7205 w 10000"/>
                  <a:gd name="connsiteY1208" fmla="*/ 8372 h 10000"/>
                  <a:gd name="connsiteX1209" fmla="*/ 7208 w 10000"/>
                  <a:gd name="connsiteY1209" fmla="*/ 8354 h 10000"/>
                  <a:gd name="connsiteX1210" fmla="*/ 7213 w 10000"/>
                  <a:gd name="connsiteY1210" fmla="*/ 8345 h 10000"/>
                  <a:gd name="connsiteX1211" fmla="*/ 7224 w 10000"/>
                  <a:gd name="connsiteY1211" fmla="*/ 8331 h 10000"/>
                  <a:gd name="connsiteX1212" fmla="*/ 7238 w 10000"/>
                  <a:gd name="connsiteY1212" fmla="*/ 8313 h 10000"/>
                  <a:gd name="connsiteX1213" fmla="*/ 7241 w 10000"/>
                  <a:gd name="connsiteY1213" fmla="*/ 8304 h 10000"/>
                  <a:gd name="connsiteX1214" fmla="*/ 7254 w 10000"/>
                  <a:gd name="connsiteY1214" fmla="*/ 8286 h 10000"/>
                  <a:gd name="connsiteX1215" fmla="*/ 7265 w 10000"/>
                  <a:gd name="connsiteY1215" fmla="*/ 8272 h 10000"/>
                  <a:gd name="connsiteX1216" fmla="*/ 7271 w 10000"/>
                  <a:gd name="connsiteY1216" fmla="*/ 8263 h 10000"/>
                  <a:gd name="connsiteX1217" fmla="*/ 7279 w 10000"/>
                  <a:gd name="connsiteY1217" fmla="*/ 8245 h 10000"/>
                  <a:gd name="connsiteX1218" fmla="*/ 7274 w 10000"/>
                  <a:gd name="connsiteY1218" fmla="*/ 8223 h 10000"/>
                  <a:gd name="connsiteX1219" fmla="*/ 7265 w 10000"/>
                  <a:gd name="connsiteY1219" fmla="*/ 8200 h 10000"/>
                  <a:gd name="connsiteX1220" fmla="*/ 7263 w 10000"/>
                  <a:gd name="connsiteY1220" fmla="*/ 8187 h 10000"/>
                  <a:gd name="connsiteX1221" fmla="*/ 7257 w 10000"/>
                  <a:gd name="connsiteY1221" fmla="*/ 8187 h 10000"/>
                  <a:gd name="connsiteX1222" fmla="*/ 7254 w 10000"/>
                  <a:gd name="connsiteY1222" fmla="*/ 8196 h 10000"/>
                  <a:gd name="connsiteX1223" fmla="*/ 7246 w 10000"/>
                  <a:gd name="connsiteY1223" fmla="*/ 8209 h 10000"/>
                  <a:gd name="connsiteX1224" fmla="*/ 7241 w 10000"/>
                  <a:gd name="connsiteY1224" fmla="*/ 8209 h 10000"/>
                  <a:gd name="connsiteX1225" fmla="*/ 7238 w 10000"/>
                  <a:gd name="connsiteY1225" fmla="*/ 8214 h 10000"/>
                  <a:gd name="connsiteX1226" fmla="*/ 7221 w 10000"/>
                  <a:gd name="connsiteY1226" fmla="*/ 8173 h 10000"/>
                  <a:gd name="connsiteX1227" fmla="*/ 7185 w 10000"/>
                  <a:gd name="connsiteY1227" fmla="*/ 8106 h 10000"/>
                  <a:gd name="connsiteX1228" fmla="*/ 7174 w 10000"/>
                  <a:gd name="connsiteY1228" fmla="*/ 8078 h 10000"/>
                  <a:gd name="connsiteX1229" fmla="*/ 7169 w 10000"/>
                  <a:gd name="connsiteY1229" fmla="*/ 8056 h 10000"/>
                  <a:gd name="connsiteX1230" fmla="*/ 7166 w 10000"/>
                  <a:gd name="connsiteY1230" fmla="*/ 8042 h 10000"/>
                  <a:gd name="connsiteX1231" fmla="*/ 7161 w 10000"/>
                  <a:gd name="connsiteY1231" fmla="*/ 8051 h 10000"/>
                  <a:gd name="connsiteX1232" fmla="*/ 7158 w 10000"/>
                  <a:gd name="connsiteY1232" fmla="*/ 8051 h 10000"/>
                  <a:gd name="connsiteX1233" fmla="*/ 7141 w 10000"/>
                  <a:gd name="connsiteY1233" fmla="*/ 8056 h 10000"/>
                  <a:gd name="connsiteX1234" fmla="*/ 7116 w 10000"/>
                  <a:gd name="connsiteY1234" fmla="*/ 8051 h 10000"/>
                  <a:gd name="connsiteX1235" fmla="*/ 7094 w 10000"/>
                  <a:gd name="connsiteY1235" fmla="*/ 8051 h 10000"/>
                  <a:gd name="connsiteX1236" fmla="*/ 7081 w 10000"/>
                  <a:gd name="connsiteY1236" fmla="*/ 8011 h 10000"/>
                  <a:gd name="connsiteX1237" fmla="*/ 7081 w 10000"/>
                  <a:gd name="connsiteY1237" fmla="*/ 8002 h 10000"/>
                  <a:gd name="connsiteX1238" fmla="*/ 7078 w 10000"/>
                  <a:gd name="connsiteY1238" fmla="*/ 7984 h 10000"/>
                  <a:gd name="connsiteX1239" fmla="*/ 7072 w 10000"/>
                  <a:gd name="connsiteY1239" fmla="*/ 7970 h 10000"/>
                  <a:gd name="connsiteX1240" fmla="*/ 7045 w 10000"/>
                  <a:gd name="connsiteY1240" fmla="*/ 7948 h 10000"/>
                  <a:gd name="connsiteX1241" fmla="*/ 7020 w 10000"/>
                  <a:gd name="connsiteY1241" fmla="*/ 7957 h 10000"/>
                  <a:gd name="connsiteX1242" fmla="*/ 7001 w 10000"/>
                  <a:gd name="connsiteY1242" fmla="*/ 7970 h 10000"/>
                  <a:gd name="connsiteX1243" fmla="*/ 6981 w 10000"/>
                  <a:gd name="connsiteY1243" fmla="*/ 7984 h 10000"/>
                  <a:gd name="connsiteX1244" fmla="*/ 6976 w 10000"/>
                  <a:gd name="connsiteY1244" fmla="*/ 7984 h 10000"/>
                  <a:gd name="connsiteX1245" fmla="*/ 6973 w 10000"/>
                  <a:gd name="connsiteY1245" fmla="*/ 7984 h 10000"/>
                  <a:gd name="connsiteX1246" fmla="*/ 6959 w 10000"/>
                  <a:gd name="connsiteY1246" fmla="*/ 7984 h 10000"/>
                  <a:gd name="connsiteX1247" fmla="*/ 6948 w 10000"/>
                  <a:gd name="connsiteY1247" fmla="*/ 7961 h 10000"/>
                  <a:gd name="connsiteX1248" fmla="*/ 6934 w 10000"/>
                  <a:gd name="connsiteY1248" fmla="*/ 7943 h 10000"/>
                  <a:gd name="connsiteX1249" fmla="*/ 6932 w 10000"/>
                  <a:gd name="connsiteY1249" fmla="*/ 7943 h 10000"/>
                  <a:gd name="connsiteX1250" fmla="*/ 6918 w 10000"/>
                  <a:gd name="connsiteY1250" fmla="*/ 7961 h 10000"/>
                  <a:gd name="connsiteX1251" fmla="*/ 6904 w 10000"/>
                  <a:gd name="connsiteY1251" fmla="*/ 7975 h 10000"/>
                  <a:gd name="connsiteX1252" fmla="*/ 6896 w 10000"/>
                  <a:gd name="connsiteY1252" fmla="*/ 7997 h 10000"/>
                  <a:gd name="connsiteX1253" fmla="*/ 6887 w 10000"/>
                  <a:gd name="connsiteY1253" fmla="*/ 8002 h 10000"/>
                  <a:gd name="connsiteX1254" fmla="*/ 6879 w 10000"/>
                  <a:gd name="connsiteY1254" fmla="*/ 8011 h 10000"/>
                  <a:gd name="connsiteX1255" fmla="*/ 6868 w 10000"/>
                  <a:gd name="connsiteY1255" fmla="*/ 8015 h 10000"/>
                  <a:gd name="connsiteX1256" fmla="*/ 6852 w 10000"/>
                  <a:gd name="connsiteY1256" fmla="*/ 8024 h 10000"/>
                  <a:gd name="connsiteX1257" fmla="*/ 6813 w 10000"/>
                  <a:gd name="connsiteY1257" fmla="*/ 8042 h 10000"/>
                  <a:gd name="connsiteX1258" fmla="*/ 6780 w 10000"/>
                  <a:gd name="connsiteY1258" fmla="*/ 8065 h 10000"/>
                  <a:gd name="connsiteX1259" fmla="*/ 6763 w 10000"/>
                  <a:gd name="connsiteY1259" fmla="*/ 8078 h 10000"/>
                  <a:gd name="connsiteX1260" fmla="*/ 6755 w 10000"/>
                  <a:gd name="connsiteY1260" fmla="*/ 8088 h 10000"/>
                  <a:gd name="connsiteX1261" fmla="*/ 6716 w 10000"/>
                  <a:gd name="connsiteY1261" fmla="*/ 8119 h 10000"/>
                  <a:gd name="connsiteX1262" fmla="*/ 6711 w 10000"/>
                  <a:gd name="connsiteY1262" fmla="*/ 8128 h 10000"/>
                  <a:gd name="connsiteX1263" fmla="*/ 6711 w 10000"/>
                  <a:gd name="connsiteY1263" fmla="*/ 8169 h 10000"/>
                  <a:gd name="connsiteX1264" fmla="*/ 6711 w 10000"/>
                  <a:gd name="connsiteY1264" fmla="*/ 8173 h 10000"/>
                  <a:gd name="connsiteX1265" fmla="*/ 6716 w 10000"/>
                  <a:gd name="connsiteY1265" fmla="*/ 8200 h 10000"/>
                  <a:gd name="connsiteX1266" fmla="*/ 6708 w 10000"/>
                  <a:gd name="connsiteY1266" fmla="*/ 8223 h 10000"/>
                  <a:gd name="connsiteX1267" fmla="*/ 6708 w 10000"/>
                  <a:gd name="connsiteY1267" fmla="*/ 8236 h 10000"/>
                  <a:gd name="connsiteX1268" fmla="*/ 6708 w 10000"/>
                  <a:gd name="connsiteY1268" fmla="*/ 8272 h 10000"/>
                  <a:gd name="connsiteX1269" fmla="*/ 6711 w 10000"/>
                  <a:gd name="connsiteY1269" fmla="*/ 8290 h 10000"/>
                  <a:gd name="connsiteX1270" fmla="*/ 6716 w 10000"/>
                  <a:gd name="connsiteY1270" fmla="*/ 8304 h 10000"/>
                  <a:gd name="connsiteX1271" fmla="*/ 6711 w 10000"/>
                  <a:gd name="connsiteY1271" fmla="*/ 8313 h 10000"/>
                  <a:gd name="connsiteX1272" fmla="*/ 6683 w 10000"/>
                  <a:gd name="connsiteY1272" fmla="*/ 8318 h 10000"/>
                  <a:gd name="connsiteX1273" fmla="*/ 6661 w 10000"/>
                  <a:gd name="connsiteY1273" fmla="*/ 8327 h 10000"/>
                  <a:gd name="connsiteX1274" fmla="*/ 6631 w 10000"/>
                  <a:gd name="connsiteY1274" fmla="*/ 8327 h 10000"/>
                  <a:gd name="connsiteX1275" fmla="*/ 6611 w 10000"/>
                  <a:gd name="connsiteY1275" fmla="*/ 8327 h 10000"/>
                  <a:gd name="connsiteX1276" fmla="*/ 6598 w 10000"/>
                  <a:gd name="connsiteY1276" fmla="*/ 8327 h 10000"/>
                  <a:gd name="connsiteX1277" fmla="*/ 6595 w 10000"/>
                  <a:gd name="connsiteY1277" fmla="*/ 8340 h 10000"/>
                  <a:gd name="connsiteX1278" fmla="*/ 6587 w 10000"/>
                  <a:gd name="connsiteY1278" fmla="*/ 8358 h 10000"/>
                  <a:gd name="connsiteX1279" fmla="*/ 6578 w 10000"/>
                  <a:gd name="connsiteY1279" fmla="*/ 8408 h 10000"/>
                  <a:gd name="connsiteX1280" fmla="*/ 6578 w 10000"/>
                  <a:gd name="connsiteY1280" fmla="*/ 8421 h 10000"/>
                  <a:gd name="connsiteX1281" fmla="*/ 6578 w 10000"/>
                  <a:gd name="connsiteY1281" fmla="*/ 8430 h 10000"/>
                  <a:gd name="connsiteX1282" fmla="*/ 6573 w 10000"/>
                  <a:gd name="connsiteY1282" fmla="*/ 8435 h 10000"/>
                  <a:gd name="connsiteX1283" fmla="*/ 6556 w 10000"/>
                  <a:gd name="connsiteY1283" fmla="*/ 8435 h 10000"/>
                  <a:gd name="connsiteX1284" fmla="*/ 6545 w 10000"/>
                  <a:gd name="connsiteY1284" fmla="*/ 8435 h 10000"/>
                  <a:gd name="connsiteX1285" fmla="*/ 6523 w 10000"/>
                  <a:gd name="connsiteY1285" fmla="*/ 8435 h 10000"/>
                  <a:gd name="connsiteX1286" fmla="*/ 6493 w 10000"/>
                  <a:gd name="connsiteY1286" fmla="*/ 8430 h 10000"/>
                  <a:gd name="connsiteX1287" fmla="*/ 6490 w 10000"/>
                  <a:gd name="connsiteY1287" fmla="*/ 8430 h 10000"/>
                  <a:gd name="connsiteX1288" fmla="*/ 6485 w 10000"/>
                  <a:gd name="connsiteY1288" fmla="*/ 8444 h 10000"/>
                  <a:gd name="connsiteX1289" fmla="*/ 6465 w 10000"/>
                  <a:gd name="connsiteY1289" fmla="*/ 8475 h 10000"/>
                  <a:gd name="connsiteX1290" fmla="*/ 6451 w 10000"/>
                  <a:gd name="connsiteY1290" fmla="*/ 8498 h 10000"/>
                  <a:gd name="connsiteX1291" fmla="*/ 6435 w 10000"/>
                  <a:gd name="connsiteY1291" fmla="*/ 8525 h 10000"/>
                  <a:gd name="connsiteX1292" fmla="*/ 6421 w 10000"/>
                  <a:gd name="connsiteY1292" fmla="*/ 8539 h 10000"/>
                  <a:gd name="connsiteX1293" fmla="*/ 6410 w 10000"/>
                  <a:gd name="connsiteY1293" fmla="*/ 8561 h 10000"/>
                  <a:gd name="connsiteX1294" fmla="*/ 6402 w 10000"/>
                  <a:gd name="connsiteY1294" fmla="*/ 8575 h 10000"/>
                  <a:gd name="connsiteX1295" fmla="*/ 6402 w 10000"/>
                  <a:gd name="connsiteY1295" fmla="*/ 8593 h 10000"/>
                  <a:gd name="connsiteX1296" fmla="*/ 6402 w 10000"/>
                  <a:gd name="connsiteY1296" fmla="*/ 8620 h 10000"/>
                  <a:gd name="connsiteX1297" fmla="*/ 6405 w 10000"/>
                  <a:gd name="connsiteY1297" fmla="*/ 8660 h 10000"/>
                  <a:gd name="connsiteX1298" fmla="*/ 6405 w 10000"/>
                  <a:gd name="connsiteY1298" fmla="*/ 8674 h 10000"/>
                  <a:gd name="connsiteX1299" fmla="*/ 6405 w 10000"/>
                  <a:gd name="connsiteY1299" fmla="*/ 8683 h 10000"/>
                  <a:gd name="connsiteX1300" fmla="*/ 6405 w 10000"/>
                  <a:gd name="connsiteY1300" fmla="*/ 8687 h 10000"/>
                  <a:gd name="connsiteX1301" fmla="*/ 6405 w 10000"/>
                  <a:gd name="connsiteY1301" fmla="*/ 8696 h 10000"/>
                  <a:gd name="connsiteX1302" fmla="*/ 6388 w 10000"/>
                  <a:gd name="connsiteY1302" fmla="*/ 8733 h 10000"/>
                  <a:gd name="connsiteX1303" fmla="*/ 6369 w 10000"/>
                  <a:gd name="connsiteY1303" fmla="*/ 8746 h 10000"/>
                  <a:gd name="connsiteX1304" fmla="*/ 6333 w 10000"/>
                  <a:gd name="connsiteY1304" fmla="*/ 8773 h 10000"/>
                  <a:gd name="connsiteX1305" fmla="*/ 6313 w 10000"/>
                  <a:gd name="connsiteY1305" fmla="*/ 8787 h 10000"/>
                  <a:gd name="connsiteX1306" fmla="*/ 6291 w 10000"/>
                  <a:gd name="connsiteY1306" fmla="*/ 8805 h 10000"/>
                  <a:gd name="connsiteX1307" fmla="*/ 6280 w 10000"/>
                  <a:gd name="connsiteY1307" fmla="*/ 8814 h 10000"/>
                  <a:gd name="connsiteX1308" fmla="*/ 6250 w 10000"/>
                  <a:gd name="connsiteY1308" fmla="*/ 8805 h 10000"/>
                  <a:gd name="connsiteX1309" fmla="*/ 6233 w 10000"/>
                  <a:gd name="connsiteY1309" fmla="*/ 8805 h 10000"/>
                  <a:gd name="connsiteX1310" fmla="*/ 6220 w 10000"/>
                  <a:gd name="connsiteY1310" fmla="*/ 8805 h 10000"/>
                  <a:gd name="connsiteX1311" fmla="*/ 6200 w 10000"/>
                  <a:gd name="connsiteY1311" fmla="*/ 8805 h 10000"/>
                  <a:gd name="connsiteX1312" fmla="*/ 6184 w 10000"/>
                  <a:gd name="connsiteY1312" fmla="*/ 8805 h 10000"/>
                  <a:gd name="connsiteX1313" fmla="*/ 6755 w 10000"/>
                  <a:gd name="connsiteY1313" fmla="*/ 6680 h 10000"/>
                  <a:gd name="connsiteX1314" fmla="*/ 6716 w 10000"/>
                  <a:gd name="connsiteY1314" fmla="*/ 6653 h 10000"/>
                  <a:gd name="connsiteX1315" fmla="*/ 6692 w 10000"/>
                  <a:gd name="connsiteY1315" fmla="*/ 6707 h 10000"/>
                  <a:gd name="connsiteX1316" fmla="*/ 6747 w 10000"/>
                  <a:gd name="connsiteY1316" fmla="*/ 6856 h 10000"/>
                  <a:gd name="connsiteX1317" fmla="*/ 6747 w 10000"/>
                  <a:gd name="connsiteY1317" fmla="*/ 6910 h 10000"/>
                  <a:gd name="connsiteX1318" fmla="*/ 6727 w 10000"/>
                  <a:gd name="connsiteY1318" fmla="*/ 6960 h 10000"/>
                  <a:gd name="connsiteX1319" fmla="*/ 6675 w 10000"/>
                  <a:gd name="connsiteY1319" fmla="*/ 7041 h 10000"/>
                  <a:gd name="connsiteX1320" fmla="*/ 6667 w 10000"/>
                  <a:gd name="connsiteY1320" fmla="*/ 7082 h 10000"/>
                  <a:gd name="connsiteX1321" fmla="*/ 6675 w 10000"/>
                  <a:gd name="connsiteY1321" fmla="*/ 7158 h 10000"/>
                  <a:gd name="connsiteX1322" fmla="*/ 6683 w 10000"/>
                  <a:gd name="connsiteY1322" fmla="*/ 7199 h 10000"/>
                  <a:gd name="connsiteX1323" fmla="*/ 6703 w 10000"/>
                  <a:gd name="connsiteY1323" fmla="*/ 7212 h 10000"/>
                  <a:gd name="connsiteX1324" fmla="*/ 6719 w 10000"/>
                  <a:gd name="connsiteY1324" fmla="*/ 7181 h 10000"/>
                  <a:gd name="connsiteX1325" fmla="*/ 6749 w 10000"/>
                  <a:gd name="connsiteY1325" fmla="*/ 7050 h 10000"/>
                  <a:gd name="connsiteX1326" fmla="*/ 6772 w 10000"/>
                  <a:gd name="connsiteY1326" fmla="*/ 6987 h 10000"/>
                  <a:gd name="connsiteX1327" fmla="*/ 6788 w 10000"/>
                  <a:gd name="connsiteY1327" fmla="*/ 6987 h 10000"/>
                  <a:gd name="connsiteX1328" fmla="*/ 6783 w 10000"/>
                  <a:gd name="connsiteY1328" fmla="*/ 7077 h 10000"/>
                  <a:gd name="connsiteX1329" fmla="*/ 6780 w 10000"/>
                  <a:gd name="connsiteY1329" fmla="*/ 7140 h 10000"/>
                  <a:gd name="connsiteX1330" fmla="*/ 6816 w 10000"/>
                  <a:gd name="connsiteY1330" fmla="*/ 7055 h 10000"/>
                  <a:gd name="connsiteX1331" fmla="*/ 6852 w 10000"/>
                  <a:gd name="connsiteY1331" fmla="*/ 7050 h 10000"/>
                  <a:gd name="connsiteX1332" fmla="*/ 6896 w 10000"/>
                  <a:gd name="connsiteY1332" fmla="*/ 7077 h 10000"/>
                  <a:gd name="connsiteX1333" fmla="*/ 7014 w 10000"/>
                  <a:gd name="connsiteY1333" fmla="*/ 6955 h 10000"/>
                  <a:gd name="connsiteX1334" fmla="*/ 7009 w 10000"/>
                  <a:gd name="connsiteY1334" fmla="*/ 6933 h 10000"/>
                  <a:gd name="connsiteX1335" fmla="*/ 6981 w 10000"/>
                  <a:gd name="connsiteY1335" fmla="*/ 6906 h 10000"/>
                  <a:gd name="connsiteX1336" fmla="*/ 6932 w 10000"/>
                  <a:gd name="connsiteY1336" fmla="*/ 6788 h 10000"/>
                  <a:gd name="connsiteX1337" fmla="*/ 6951 w 10000"/>
                  <a:gd name="connsiteY1337" fmla="*/ 6766 h 10000"/>
                  <a:gd name="connsiteX1338" fmla="*/ 6871 w 10000"/>
                  <a:gd name="connsiteY1338" fmla="*/ 6748 h 10000"/>
                  <a:gd name="connsiteX1339" fmla="*/ 6868 w 10000"/>
                  <a:gd name="connsiteY1339" fmla="*/ 6734 h 10000"/>
                  <a:gd name="connsiteX1340" fmla="*/ 6912 w 10000"/>
                  <a:gd name="connsiteY1340" fmla="*/ 6581 h 10000"/>
                  <a:gd name="connsiteX1341" fmla="*/ 6912 w 10000"/>
                  <a:gd name="connsiteY1341" fmla="*/ 6567 h 10000"/>
                  <a:gd name="connsiteX1342" fmla="*/ 6909 w 10000"/>
                  <a:gd name="connsiteY1342" fmla="*/ 6563 h 10000"/>
                  <a:gd name="connsiteX1343" fmla="*/ 6827 w 10000"/>
                  <a:gd name="connsiteY1343" fmla="*/ 6631 h 10000"/>
                  <a:gd name="connsiteX1344" fmla="*/ 6774 w 10000"/>
                  <a:gd name="connsiteY1344" fmla="*/ 6667 h 10000"/>
                  <a:gd name="connsiteX1345" fmla="*/ 6184 w 10000"/>
                  <a:gd name="connsiteY1345" fmla="*/ 8805 h 10000"/>
                  <a:gd name="connsiteX0" fmla="*/ 6184 w 10000"/>
                  <a:gd name="connsiteY0" fmla="*/ 8805 h 10000"/>
                  <a:gd name="connsiteX1" fmla="*/ 6175 w 10000"/>
                  <a:gd name="connsiteY1" fmla="*/ 8800 h 10000"/>
                  <a:gd name="connsiteX2" fmla="*/ 6167 w 10000"/>
                  <a:gd name="connsiteY2" fmla="*/ 8832 h 10000"/>
                  <a:gd name="connsiteX3" fmla="*/ 6167 w 10000"/>
                  <a:gd name="connsiteY3" fmla="*/ 8845 h 10000"/>
                  <a:gd name="connsiteX4" fmla="*/ 6140 w 10000"/>
                  <a:gd name="connsiteY4" fmla="*/ 8877 h 10000"/>
                  <a:gd name="connsiteX5" fmla="*/ 6098 w 10000"/>
                  <a:gd name="connsiteY5" fmla="*/ 8904 h 10000"/>
                  <a:gd name="connsiteX6" fmla="*/ 6090 w 10000"/>
                  <a:gd name="connsiteY6" fmla="*/ 8904 h 10000"/>
                  <a:gd name="connsiteX7" fmla="*/ 6082 w 10000"/>
                  <a:gd name="connsiteY7" fmla="*/ 8904 h 10000"/>
                  <a:gd name="connsiteX8" fmla="*/ 6082 w 10000"/>
                  <a:gd name="connsiteY8" fmla="*/ 8958 h 10000"/>
                  <a:gd name="connsiteX9" fmla="*/ 6082 w 10000"/>
                  <a:gd name="connsiteY9" fmla="*/ 8963 h 10000"/>
                  <a:gd name="connsiteX10" fmla="*/ 6079 w 10000"/>
                  <a:gd name="connsiteY10" fmla="*/ 9012 h 10000"/>
                  <a:gd name="connsiteX11" fmla="*/ 6073 w 10000"/>
                  <a:gd name="connsiteY11" fmla="*/ 9066 h 10000"/>
                  <a:gd name="connsiteX12" fmla="*/ 6073 w 10000"/>
                  <a:gd name="connsiteY12" fmla="*/ 9120 h 10000"/>
                  <a:gd name="connsiteX13" fmla="*/ 6073 w 10000"/>
                  <a:gd name="connsiteY13" fmla="*/ 9147 h 10000"/>
                  <a:gd name="connsiteX14" fmla="*/ 6073 w 10000"/>
                  <a:gd name="connsiteY14" fmla="*/ 9197 h 10000"/>
                  <a:gd name="connsiteX15" fmla="*/ 6068 w 10000"/>
                  <a:gd name="connsiteY15" fmla="*/ 9233 h 10000"/>
                  <a:gd name="connsiteX16" fmla="*/ 6065 w 10000"/>
                  <a:gd name="connsiteY16" fmla="*/ 9301 h 10000"/>
                  <a:gd name="connsiteX17" fmla="*/ 6065 w 10000"/>
                  <a:gd name="connsiteY17" fmla="*/ 9350 h 10000"/>
                  <a:gd name="connsiteX18" fmla="*/ 6060 w 10000"/>
                  <a:gd name="connsiteY18" fmla="*/ 9382 h 10000"/>
                  <a:gd name="connsiteX19" fmla="*/ 6060 w 10000"/>
                  <a:gd name="connsiteY19" fmla="*/ 9409 h 10000"/>
                  <a:gd name="connsiteX20" fmla="*/ 6051 w 10000"/>
                  <a:gd name="connsiteY20" fmla="*/ 9423 h 10000"/>
                  <a:gd name="connsiteX21" fmla="*/ 6049 w 10000"/>
                  <a:gd name="connsiteY21" fmla="*/ 9436 h 10000"/>
                  <a:gd name="connsiteX22" fmla="*/ 6035 w 10000"/>
                  <a:gd name="connsiteY22" fmla="*/ 9450 h 10000"/>
                  <a:gd name="connsiteX23" fmla="*/ 6026 w 10000"/>
                  <a:gd name="connsiteY23" fmla="*/ 9459 h 10000"/>
                  <a:gd name="connsiteX24" fmla="*/ 6018 w 10000"/>
                  <a:gd name="connsiteY24" fmla="*/ 9445 h 10000"/>
                  <a:gd name="connsiteX25" fmla="*/ 6007 w 10000"/>
                  <a:gd name="connsiteY25" fmla="*/ 9409 h 10000"/>
                  <a:gd name="connsiteX26" fmla="*/ 5985 w 10000"/>
                  <a:gd name="connsiteY26" fmla="*/ 9369 h 10000"/>
                  <a:gd name="connsiteX27" fmla="*/ 5969 w 10000"/>
                  <a:gd name="connsiteY27" fmla="*/ 9332 h 10000"/>
                  <a:gd name="connsiteX28" fmla="*/ 5955 w 10000"/>
                  <a:gd name="connsiteY28" fmla="*/ 9314 h 10000"/>
                  <a:gd name="connsiteX29" fmla="*/ 5952 w 10000"/>
                  <a:gd name="connsiteY29" fmla="*/ 9305 h 10000"/>
                  <a:gd name="connsiteX30" fmla="*/ 5935 w 10000"/>
                  <a:gd name="connsiteY30" fmla="*/ 9305 h 10000"/>
                  <a:gd name="connsiteX31" fmla="*/ 5922 w 10000"/>
                  <a:gd name="connsiteY31" fmla="*/ 9319 h 10000"/>
                  <a:gd name="connsiteX32" fmla="*/ 5913 w 10000"/>
                  <a:gd name="connsiteY32" fmla="*/ 9328 h 10000"/>
                  <a:gd name="connsiteX33" fmla="*/ 5905 w 10000"/>
                  <a:gd name="connsiteY33" fmla="*/ 9332 h 10000"/>
                  <a:gd name="connsiteX34" fmla="*/ 5897 w 10000"/>
                  <a:gd name="connsiteY34" fmla="*/ 9350 h 10000"/>
                  <a:gd name="connsiteX35" fmla="*/ 5875 w 10000"/>
                  <a:gd name="connsiteY35" fmla="*/ 9364 h 10000"/>
                  <a:gd name="connsiteX36" fmla="*/ 5850 w 10000"/>
                  <a:gd name="connsiteY36" fmla="*/ 9391 h 10000"/>
                  <a:gd name="connsiteX37" fmla="*/ 5833 w 10000"/>
                  <a:gd name="connsiteY37" fmla="*/ 9405 h 10000"/>
                  <a:gd name="connsiteX38" fmla="*/ 5822 w 10000"/>
                  <a:gd name="connsiteY38" fmla="*/ 9409 h 10000"/>
                  <a:gd name="connsiteX39" fmla="*/ 5800 w 10000"/>
                  <a:gd name="connsiteY39" fmla="*/ 9423 h 10000"/>
                  <a:gd name="connsiteX40" fmla="*/ 5784 w 10000"/>
                  <a:gd name="connsiteY40" fmla="*/ 9436 h 10000"/>
                  <a:gd name="connsiteX41" fmla="*/ 5767 w 10000"/>
                  <a:gd name="connsiteY41" fmla="*/ 9450 h 10000"/>
                  <a:gd name="connsiteX42" fmla="*/ 5751 w 10000"/>
                  <a:gd name="connsiteY42" fmla="*/ 9463 h 10000"/>
                  <a:gd name="connsiteX43" fmla="*/ 5745 w 10000"/>
                  <a:gd name="connsiteY43" fmla="*/ 9472 h 10000"/>
                  <a:gd name="connsiteX44" fmla="*/ 5751 w 10000"/>
                  <a:gd name="connsiteY44" fmla="*/ 9477 h 10000"/>
                  <a:gd name="connsiteX45" fmla="*/ 5762 w 10000"/>
                  <a:gd name="connsiteY45" fmla="*/ 9504 h 10000"/>
                  <a:gd name="connsiteX46" fmla="*/ 5767 w 10000"/>
                  <a:gd name="connsiteY46" fmla="*/ 9526 h 10000"/>
                  <a:gd name="connsiteX47" fmla="*/ 5784 w 10000"/>
                  <a:gd name="connsiteY47" fmla="*/ 9576 h 10000"/>
                  <a:gd name="connsiteX48" fmla="*/ 5797 w 10000"/>
                  <a:gd name="connsiteY48" fmla="*/ 9603 h 10000"/>
                  <a:gd name="connsiteX49" fmla="*/ 5808 w 10000"/>
                  <a:gd name="connsiteY49" fmla="*/ 9644 h 10000"/>
                  <a:gd name="connsiteX50" fmla="*/ 5822 w 10000"/>
                  <a:gd name="connsiteY50" fmla="*/ 9671 h 10000"/>
                  <a:gd name="connsiteX51" fmla="*/ 5825 w 10000"/>
                  <a:gd name="connsiteY51" fmla="*/ 9684 h 10000"/>
                  <a:gd name="connsiteX52" fmla="*/ 5831 w 10000"/>
                  <a:gd name="connsiteY52" fmla="*/ 9684 h 10000"/>
                  <a:gd name="connsiteX53" fmla="*/ 5825 w 10000"/>
                  <a:gd name="connsiteY53" fmla="*/ 9698 h 10000"/>
                  <a:gd name="connsiteX54" fmla="*/ 5806 w 10000"/>
                  <a:gd name="connsiteY54" fmla="*/ 9725 h 10000"/>
                  <a:gd name="connsiteX55" fmla="*/ 5792 w 10000"/>
                  <a:gd name="connsiteY55" fmla="*/ 9738 h 10000"/>
                  <a:gd name="connsiteX56" fmla="*/ 5737 w 10000"/>
                  <a:gd name="connsiteY56" fmla="*/ 9793 h 10000"/>
                  <a:gd name="connsiteX57" fmla="*/ 5728 w 10000"/>
                  <a:gd name="connsiteY57" fmla="*/ 9806 h 10000"/>
                  <a:gd name="connsiteX58" fmla="*/ 5712 w 10000"/>
                  <a:gd name="connsiteY58" fmla="*/ 9815 h 10000"/>
                  <a:gd name="connsiteX59" fmla="*/ 5690 w 10000"/>
                  <a:gd name="connsiteY59" fmla="*/ 9838 h 10000"/>
                  <a:gd name="connsiteX60" fmla="*/ 5679 w 10000"/>
                  <a:gd name="connsiteY60" fmla="*/ 9842 h 10000"/>
                  <a:gd name="connsiteX61" fmla="*/ 5665 w 10000"/>
                  <a:gd name="connsiteY61" fmla="*/ 9842 h 10000"/>
                  <a:gd name="connsiteX62" fmla="*/ 5648 w 10000"/>
                  <a:gd name="connsiteY62" fmla="*/ 9851 h 10000"/>
                  <a:gd name="connsiteX63" fmla="*/ 5621 w 10000"/>
                  <a:gd name="connsiteY63" fmla="*/ 9892 h 10000"/>
                  <a:gd name="connsiteX64" fmla="*/ 5544 w 10000"/>
                  <a:gd name="connsiteY64" fmla="*/ 9946 h 10000"/>
                  <a:gd name="connsiteX65" fmla="*/ 5406 w 10000"/>
                  <a:gd name="connsiteY65" fmla="*/ 10000 h 10000"/>
                  <a:gd name="connsiteX66" fmla="*/ 5350 w 10000"/>
                  <a:gd name="connsiteY66" fmla="*/ 9986 h 10000"/>
                  <a:gd name="connsiteX67" fmla="*/ 5342 w 10000"/>
                  <a:gd name="connsiteY67" fmla="*/ 9950 h 10000"/>
                  <a:gd name="connsiteX68" fmla="*/ 5342 w 10000"/>
                  <a:gd name="connsiteY68" fmla="*/ 9932 h 10000"/>
                  <a:gd name="connsiteX69" fmla="*/ 5342 w 10000"/>
                  <a:gd name="connsiteY69" fmla="*/ 9923 h 10000"/>
                  <a:gd name="connsiteX70" fmla="*/ 5342 w 10000"/>
                  <a:gd name="connsiteY70" fmla="*/ 9919 h 10000"/>
                  <a:gd name="connsiteX71" fmla="*/ 5348 w 10000"/>
                  <a:gd name="connsiteY71" fmla="*/ 9919 h 10000"/>
                  <a:gd name="connsiteX72" fmla="*/ 5348 w 10000"/>
                  <a:gd name="connsiteY72" fmla="*/ 9910 h 10000"/>
                  <a:gd name="connsiteX73" fmla="*/ 5350 w 10000"/>
                  <a:gd name="connsiteY73" fmla="*/ 9910 h 10000"/>
                  <a:gd name="connsiteX74" fmla="*/ 5350 w 10000"/>
                  <a:gd name="connsiteY74" fmla="*/ 9905 h 10000"/>
                  <a:gd name="connsiteX75" fmla="*/ 5356 w 10000"/>
                  <a:gd name="connsiteY75" fmla="*/ 9905 h 10000"/>
                  <a:gd name="connsiteX76" fmla="*/ 5356 w 10000"/>
                  <a:gd name="connsiteY76" fmla="*/ 9896 h 10000"/>
                  <a:gd name="connsiteX77" fmla="*/ 5359 w 10000"/>
                  <a:gd name="connsiteY77" fmla="*/ 9896 h 10000"/>
                  <a:gd name="connsiteX78" fmla="*/ 5359 w 10000"/>
                  <a:gd name="connsiteY78" fmla="*/ 9892 h 10000"/>
                  <a:gd name="connsiteX79" fmla="*/ 5364 w 10000"/>
                  <a:gd name="connsiteY79" fmla="*/ 9892 h 10000"/>
                  <a:gd name="connsiteX80" fmla="*/ 5364 w 10000"/>
                  <a:gd name="connsiteY80" fmla="*/ 9883 h 10000"/>
                  <a:gd name="connsiteX81" fmla="*/ 5359 w 10000"/>
                  <a:gd name="connsiteY81" fmla="*/ 9883 h 10000"/>
                  <a:gd name="connsiteX82" fmla="*/ 5359 w 10000"/>
                  <a:gd name="connsiteY82" fmla="*/ 9878 h 10000"/>
                  <a:gd name="connsiteX83" fmla="*/ 5359 w 10000"/>
                  <a:gd name="connsiteY83" fmla="*/ 9869 h 10000"/>
                  <a:gd name="connsiteX84" fmla="*/ 5356 w 10000"/>
                  <a:gd name="connsiteY84" fmla="*/ 9869 h 10000"/>
                  <a:gd name="connsiteX85" fmla="*/ 5356 w 10000"/>
                  <a:gd name="connsiteY85" fmla="*/ 9865 h 10000"/>
                  <a:gd name="connsiteX86" fmla="*/ 5350 w 10000"/>
                  <a:gd name="connsiteY86" fmla="*/ 9865 h 10000"/>
                  <a:gd name="connsiteX87" fmla="*/ 5350 w 10000"/>
                  <a:gd name="connsiteY87" fmla="*/ 9856 h 10000"/>
                  <a:gd name="connsiteX88" fmla="*/ 5348 w 10000"/>
                  <a:gd name="connsiteY88" fmla="*/ 9856 h 10000"/>
                  <a:gd name="connsiteX89" fmla="*/ 5348 w 10000"/>
                  <a:gd name="connsiteY89" fmla="*/ 9851 h 10000"/>
                  <a:gd name="connsiteX90" fmla="*/ 5348 w 10000"/>
                  <a:gd name="connsiteY90" fmla="*/ 9842 h 10000"/>
                  <a:gd name="connsiteX91" fmla="*/ 5348 w 10000"/>
                  <a:gd name="connsiteY91" fmla="*/ 9838 h 10000"/>
                  <a:gd name="connsiteX92" fmla="*/ 5348 w 10000"/>
                  <a:gd name="connsiteY92" fmla="*/ 9829 h 10000"/>
                  <a:gd name="connsiteX93" fmla="*/ 5348 w 10000"/>
                  <a:gd name="connsiteY93" fmla="*/ 9820 h 10000"/>
                  <a:gd name="connsiteX94" fmla="*/ 5348 w 10000"/>
                  <a:gd name="connsiteY94" fmla="*/ 9815 h 10000"/>
                  <a:gd name="connsiteX95" fmla="*/ 5348 w 10000"/>
                  <a:gd name="connsiteY95" fmla="*/ 9806 h 10000"/>
                  <a:gd name="connsiteX96" fmla="*/ 5350 w 10000"/>
                  <a:gd name="connsiteY96" fmla="*/ 9806 h 10000"/>
                  <a:gd name="connsiteX97" fmla="*/ 5350 w 10000"/>
                  <a:gd name="connsiteY97" fmla="*/ 9802 h 10000"/>
                  <a:gd name="connsiteX98" fmla="*/ 5350 w 10000"/>
                  <a:gd name="connsiteY98" fmla="*/ 9793 h 10000"/>
                  <a:gd name="connsiteX99" fmla="*/ 5356 w 10000"/>
                  <a:gd name="connsiteY99" fmla="*/ 9788 h 10000"/>
                  <a:gd name="connsiteX100" fmla="*/ 5356 w 10000"/>
                  <a:gd name="connsiteY100" fmla="*/ 9779 h 10000"/>
                  <a:gd name="connsiteX101" fmla="*/ 5359 w 10000"/>
                  <a:gd name="connsiteY101" fmla="*/ 9779 h 10000"/>
                  <a:gd name="connsiteX102" fmla="*/ 5359 w 10000"/>
                  <a:gd name="connsiteY102" fmla="*/ 9774 h 10000"/>
                  <a:gd name="connsiteX103" fmla="*/ 5364 w 10000"/>
                  <a:gd name="connsiteY103" fmla="*/ 9765 h 10000"/>
                  <a:gd name="connsiteX104" fmla="*/ 5397 w 10000"/>
                  <a:gd name="connsiteY104" fmla="*/ 9698 h 10000"/>
                  <a:gd name="connsiteX105" fmla="*/ 5397 w 10000"/>
                  <a:gd name="connsiteY105" fmla="*/ 9662 h 10000"/>
                  <a:gd name="connsiteX106" fmla="*/ 5381 w 10000"/>
                  <a:gd name="connsiteY106" fmla="*/ 9648 h 10000"/>
                  <a:gd name="connsiteX107" fmla="*/ 5381 w 10000"/>
                  <a:gd name="connsiteY107" fmla="*/ 9608 h 10000"/>
                  <a:gd name="connsiteX108" fmla="*/ 5400 w 10000"/>
                  <a:gd name="connsiteY108" fmla="*/ 9590 h 10000"/>
                  <a:gd name="connsiteX109" fmla="*/ 5392 w 10000"/>
                  <a:gd name="connsiteY109" fmla="*/ 9553 h 10000"/>
                  <a:gd name="connsiteX110" fmla="*/ 5375 w 10000"/>
                  <a:gd name="connsiteY110" fmla="*/ 9526 h 10000"/>
                  <a:gd name="connsiteX111" fmla="*/ 5350 w 10000"/>
                  <a:gd name="connsiteY111" fmla="*/ 9504 h 10000"/>
                  <a:gd name="connsiteX112" fmla="*/ 5323 w 10000"/>
                  <a:gd name="connsiteY112" fmla="*/ 9562 h 10000"/>
                  <a:gd name="connsiteX113" fmla="*/ 5309 w 10000"/>
                  <a:gd name="connsiteY113" fmla="*/ 9535 h 10000"/>
                  <a:gd name="connsiteX114" fmla="*/ 5312 w 10000"/>
                  <a:gd name="connsiteY114" fmla="*/ 9436 h 10000"/>
                  <a:gd name="connsiteX115" fmla="*/ 5276 w 10000"/>
                  <a:gd name="connsiteY115" fmla="*/ 9409 h 10000"/>
                  <a:gd name="connsiteX116" fmla="*/ 5270 w 10000"/>
                  <a:gd name="connsiteY116" fmla="*/ 9418 h 10000"/>
                  <a:gd name="connsiteX117" fmla="*/ 5259 w 10000"/>
                  <a:gd name="connsiteY117" fmla="*/ 9423 h 10000"/>
                  <a:gd name="connsiteX118" fmla="*/ 5243 w 10000"/>
                  <a:gd name="connsiteY118" fmla="*/ 9445 h 10000"/>
                  <a:gd name="connsiteX119" fmla="*/ 5229 w 10000"/>
                  <a:gd name="connsiteY119" fmla="*/ 9450 h 10000"/>
                  <a:gd name="connsiteX120" fmla="*/ 5221 w 10000"/>
                  <a:gd name="connsiteY120" fmla="*/ 9459 h 10000"/>
                  <a:gd name="connsiteX121" fmla="*/ 5199 w 10000"/>
                  <a:gd name="connsiteY121" fmla="*/ 9463 h 10000"/>
                  <a:gd name="connsiteX122" fmla="*/ 5179 w 10000"/>
                  <a:gd name="connsiteY122" fmla="*/ 9463 h 10000"/>
                  <a:gd name="connsiteX123" fmla="*/ 5166 w 10000"/>
                  <a:gd name="connsiteY123" fmla="*/ 9450 h 10000"/>
                  <a:gd name="connsiteX124" fmla="*/ 5155 w 10000"/>
                  <a:gd name="connsiteY124" fmla="*/ 9432 h 10000"/>
                  <a:gd name="connsiteX125" fmla="*/ 5149 w 10000"/>
                  <a:gd name="connsiteY125" fmla="*/ 9432 h 10000"/>
                  <a:gd name="connsiteX126" fmla="*/ 5146 w 10000"/>
                  <a:gd name="connsiteY126" fmla="*/ 9432 h 10000"/>
                  <a:gd name="connsiteX127" fmla="*/ 5146 w 10000"/>
                  <a:gd name="connsiteY127" fmla="*/ 9436 h 10000"/>
                  <a:gd name="connsiteX128" fmla="*/ 5132 w 10000"/>
                  <a:gd name="connsiteY128" fmla="*/ 9445 h 10000"/>
                  <a:gd name="connsiteX129" fmla="*/ 5124 w 10000"/>
                  <a:gd name="connsiteY129" fmla="*/ 9463 h 10000"/>
                  <a:gd name="connsiteX130" fmla="*/ 5119 w 10000"/>
                  <a:gd name="connsiteY130" fmla="*/ 9472 h 10000"/>
                  <a:gd name="connsiteX131" fmla="*/ 5094 w 10000"/>
                  <a:gd name="connsiteY131" fmla="*/ 9486 h 10000"/>
                  <a:gd name="connsiteX132" fmla="*/ 5075 w 10000"/>
                  <a:gd name="connsiteY132" fmla="*/ 9490 h 10000"/>
                  <a:gd name="connsiteX133" fmla="*/ 5058 w 10000"/>
                  <a:gd name="connsiteY133" fmla="*/ 9499 h 10000"/>
                  <a:gd name="connsiteX134" fmla="*/ 5028 w 10000"/>
                  <a:gd name="connsiteY134" fmla="*/ 9513 h 10000"/>
                  <a:gd name="connsiteX135" fmla="*/ 5006 w 10000"/>
                  <a:gd name="connsiteY135" fmla="*/ 9522 h 10000"/>
                  <a:gd name="connsiteX136" fmla="*/ 4986 w 10000"/>
                  <a:gd name="connsiteY136" fmla="*/ 9535 h 10000"/>
                  <a:gd name="connsiteX137" fmla="*/ 4948 w 10000"/>
                  <a:gd name="connsiteY137" fmla="*/ 9549 h 10000"/>
                  <a:gd name="connsiteX138" fmla="*/ 4925 w 10000"/>
                  <a:gd name="connsiteY138" fmla="*/ 9549 h 10000"/>
                  <a:gd name="connsiteX139" fmla="*/ 4906 w 10000"/>
                  <a:gd name="connsiteY139" fmla="*/ 9549 h 10000"/>
                  <a:gd name="connsiteX140" fmla="*/ 4892 w 10000"/>
                  <a:gd name="connsiteY140" fmla="*/ 9553 h 10000"/>
                  <a:gd name="connsiteX141" fmla="*/ 4890 w 10000"/>
                  <a:gd name="connsiteY141" fmla="*/ 9562 h 10000"/>
                  <a:gd name="connsiteX142" fmla="*/ 4881 w 10000"/>
                  <a:gd name="connsiteY142" fmla="*/ 9576 h 10000"/>
                  <a:gd name="connsiteX143" fmla="*/ 4873 w 10000"/>
                  <a:gd name="connsiteY143" fmla="*/ 9594 h 10000"/>
                  <a:gd name="connsiteX144" fmla="*/ 4868 w 10000"/>
                  <a:gd name="connsiteY144" fmla="*/ 9581 h 10000"/>
                  <a:gd name="connsiteX145" fmla="*/ 4865 w 10000"/>
                  <a:gd name="connsiteY145" fmla="*/ 9567 h 10000"/>
                  <a:gd name="connsiteX146" fmla="*/ 4851 w 10000"/>
                  <a:gd name="connsiteY146" fmla="*/ 9567 h 10000"/>
                  <a:gd name="connsiteX147" fmla="*/ 4848 w 10000"/>
                  <a:gd name="connsiteY147" fmla="*/ 9576 h 10000"/>
                  <a:gd name="connsiteX148" fmla="*/ 4829 w 10000"/>
                  <a:gd name="connsiteY148" fmla="*/ 9581 h 10000"/>
                  <a:gd name="connsiteX149" fmla="*/ 4818 w 10000"/>
                  <a:gd name="connsiteY149" fmla="*/ 9576 h 10000"/>
                  <a:gd name="connsiteX150" fmla="*/ 4810 w 10000"/>
                  <a:gd name="connsiteY150" fmla="*/ 9576 h 10000"/>
                  <a:gd name="connsiteX151" fmla="*/ 4796 w 10000"/>
                  <a:gd name="connsiteY151" fmla="*/ 9581 h 10000"/>
                  <a:gd name="connsiteX152" fmla="*/ 4788 w 10000"/>
                  <a:gd name="connsiteY152" fmla="*/ 9576 h 10000"/>
                  <a:gd name="connsiteX153" fmla="*/ 4779 w 10000"/>
                  <a:gd name="connsiteY153" fmla="*/ 9576 h 10000"/>
                  <a:gd name="connsiteX154" fmla="*/ 4768 w 10000"/>
                  <a:gd name="connsiteY154" fmla="*/ 9581 h 10000"/>
                  <a:gd name="connsiteX155" fmla="*/ 4760 w 10000"/>
                  <a:gd name="connsiteY155" fmla="*/ 9553 h 10000"/>
                  <a:gd name="connsiteX156" fmla="*/ 4754 w 10000"/>
                  <a:gd name="connsiteY156" fmla="*/ 9526 h 10000"/>
                  <a:gd name="connsiteX157" fmla="*/ 4754 w 10000"/>
                  <a:gd name="connsiteY157" fmla="*/ 9486 h 10000"/>
                  <a:gd name="connsiteX158" fmla="*/ 4754 w 10000"/>
                  <a:gd name="connsiteY158" fmla="*/ 9445 h 10000"/>
                  <a:gd name="connsiteX159" fmla="*/ 4760 w 10000"/>
                  <a:gd name="connsiteY159" fmla="*/ 9432 h 10000"/>
                  <a:gd name="connsiteX160" fmla="*/ 4760 w 10000"/>
                  <a:gd name="connsiteY160" fmla="*/ 9396 h 10000"/>
                  <a:gd name="connsiteX161" fmla="*/ 4760 w 10000"/>
                  <a:gd name="connsiteY161" fmla="*/ 9382 h 10000"/>
                  <a:gd name="connsiteX162" fmla="*/ 4760 w 10000"/>
                  <a:gd name="connsiteY162" fmla="*/ 9355 h 10000"/>
                  <a:gd name="connsiteX163" fmla="*/ 4749 w 10000"/>
                  <a:gd name="connsiteY163" fmla="*/ 9341 h 10000"/>
                  <a:gd name="connsiteX164" fmla="*/ 4746 w 10000"/>
                  <a:gd name="connsiteY164" fmla="*/ 9332 h 10000"/>
                  <a:gd name="connsiteX165" fmla="*/ 4732 w 10000"/>
                  <a:gd name="connsiteY165" fmla="*/ 9328 h 10000"/>
                  <a:gd name="connsiteX166" fmla="*/ 4716 w 10000"/>
                  <a:gd name="connsiteY166" fmla="*/ 9292 h 10000"/>
                  <a:gd name="connsiteX167" fmla="*/ 4705 w 10000"/>
                  <a:gd name="connsiteY167" fmla="*/ 9274 h 10000"/>
                  <a:gd name="connsiteX168" fmla="*/ 4699 w 10000"/>
                  <a:gd name="connsiteY168" fmla="*/ 9278 h 10000"/>
                  <a:gd name="connsiteX169" fmla="*/ 4696 w 10000"/>
                  <a:gd name="connsiteY169" fmla="*/ 9287 h 10000"/>
                  <a:gd name="connsiteX170" fmla="*/ 4680 w 10000"/>
                  <a:gd name="connsiteY170" fmla="*/ 9292 h 10000"/>
                  <a:gd name="connsiteX171" fmla="*/ 4672 w 10000"/>
                  <a:gd name="connsiteY171" fmla="*/ 9274 h 10000"/>
                  <a:gd name="connsiteX172" fmla="*/ 4636 w 10000"/>
                  <a:gd name="connsiteY172" fmla="*/ 9224 h 10000"/>
                  <a:gd name="connsiteX173" fmla="*/ 4616 w 10000"/>
                  <a:gd name="connsiteY173" fmla="*/ 9211 h 10000"/>
                  <a:gd name="connsiteX174" fmla="*/ 4608 w 10000"/>
                  <a:gd name="connsiteY174" fmla="*/ 9206 h 10000"/>
                  <a:gd name="connsiteX175" fmla="*/ 4616 w 10000"/>
                  <a:gd name="connsiteY175" fmla="*/ 9193 h 10000"/>
                  <a:gd name="connsiteX176" fmla="*/ 4633 w 10000"/>
                  <a:gd name="connsiteY176" fmla="*/ 9184 h 10000"/>
                  <a:gd name="connsiteX177" fmla="*/ 4616 w 10000"/>
                  <a:gd name="connsiteY177" fmla="*/ 9120 h 10000"/>
                  <a:gd name="connsiteX178" fmla="*/ 4625 w 10000"/>
                  <a:gd name="connsiteY178" fmla="*/ 9039 h 10000"/>
                  <a:gd name="connsiteX179" fmla="*/ 4616 w 10000"/>
                  <a:gd name="connsiteY179" fmla="*/ 9026 h 10000"/>
                  <a:gd name="connsiteX180" fmla="*/ 4600 w 10000"/>
                  <a:gd name="connsiteY180" fmla="*/ 9017 h 10000"/>
                  <a:gd name="connsiteX181" fmla="*/ 4583 w 10000"/>
                  <a:gd name="connsiteY181" fmla="*/ 9003 h 10000"/>
                  <a:gd name="connsiteX182" fmla="*/ 4570 w 10000"/>
                  <a:gd name="connsiteY182" fmla="*/ 9012 h 10000"/>
                  <a:gd name="connsiteX183" fmla="*/ 4570 w 10000"/>
                  <a:gd name="connsiteY183" fmla="*/ 9026 h 10000"/>
                  <a:gd name="connsiteX184" fmla="*/ 4570 w 10000"/>
                  <a:gd name="connsiteY184" fmla="*/ 9035 h 10000"/>
                  <a:gd name="connsiteX185" fmla="*/ 4578 w 10000"/>
                  <a:gd name="connsiteY185" fmla="*/ 9048 h 10000"/>
                  <a:gd name="connsiteX186" fmla="*/ 4583 w 10000"/>
                  <a:gd name="connsiteY186" fmla="*/ 9089 h 10000"/>
                  <a:gd name="connsiteX187" fmla="*/ 4586 w 10000"/>
                  <a:gd name="connsiteY187" fmla="*/ 9116 h 10000"/>
                  <a:gd name="connsiteX188" fmla="*/ 4586 w 10000"/>
                  <a:gd name="connsiteY188" fmla="*/ 9120 h 10000"/>
                  <a:gd name="connsiteX189" fmla="*/ 4583 w 10000"/>
                  <a:gd name="connsiteY189" fmla="*/ 9143 h 10000"/>
                  <a:gd name="connsiteX190" fmla="*/ 4583 w 10000"/>
                  <a:gd name="connsiteY190" fmla="*/ 9170 h 10000"/>
                  <a:gd name="connsiteX191" fmla="*/ 4578 w 10000"/>
                  <a:gd name="connsiteY191" fmla="*/ 9175 h 10000"/>
                  <a:gd name="connsiteX192" fmla="*/ 4570 w 10000"/>
                  <a:gd name="connsiteY192" fmla="*/ 9197 h 10000"/>
                  <a:gd name="connsiteX193" fmla="*/ 4556 w 10000"/>
                  <a:gd name="connsiteY193" fmla="*/ 9170 h 10000"/>
                  <a:gd name="connsiteX194" fmla="*/ 4553 w 10000"/>
                  <a:gd name="connsiteY194" fmla="*/ 9147 h 10000"/>
                  <a:gd name="connsiteX195" fmla="*/ 4545 w 10000"/>
                  <a:gd name="connsiteY195" fmla="*/ 9120 h 10000"/>
                  <a:gd name="connsiteX196" fmla="*/ 4539 w 10000"/>
                  <a:gd name="connsiteY196" fmla="*/ 9093 h 10000"/>
                  <a:gd name="connsiteX197" fmla="*/ 4531 w 10000"/>
                  <a:gd name="connsiteY197" fmla="*/ 9062 h 10000"/>
                  <a:gd name="connsiteX198" fmla="*/ 4523 w 10000"/>
                  <a:gd name="connsiteY198" fmla="*/ 9039 h 10000"/>
                  <a:gd name="connsiteX199" fmla="*/ 4514 w 10000"/>
                  <a:gd name="connsiteY199" fmla="*/ 9026 h 10000"/>
                  <a:gd name="connsiteX200" fmla="*/ 4514 w 10000"/>
                  <a:gd name="connsiteY200" fmla="*/ 9035 h 10000"/>
                  <a:gd name="connsiteX201" fmla="*/ 4512 w 10000"/>
                  <a:gd name="connsiteY201" fmla="*/ 9035 h 10000"/>
                  <a:gd name="connsiteX202" fmla="*/ 4503 w 10000"/>
                  <a:gd name="connsiteY202" fmla="*/ 9035 h 10000"/>
                  <a:gd name="connsiteX203" fmla="*/ 4498 w 10000"/>
                  <a:gd name="connsiteY203" fmla="*/ 9048 h 10000"/>
                  <a:gd name="connsiteX204" fmla="*/ 4481 w 10000"/>
                  <a:gd name="connsiteY204" fmla="*/ 9062 h 10000"/>
                  <a:gd name="connsiteX205" fmla="*/ 4473 w 10000"/>
                  <a:gd name="connsiteY205" fmla="*/ 9066 h 10000"/>
                  <a:gd name="connsiteX206" fmla="*/ 4473 w 10000"/>
                  <a:gd name="connsiteY206" fmla="*/ 9075 h 10000"/>
                  <a:gd name="connsiteX207" fmla="*/ 4459 w 10000"/>
                  <a:gd name="connsiteY207" fmla="*/ 9080 h 10000"/>
                  <a:gd name="connsiteX208" fmla="*/ 4448 w 10000"/>
                  <a:gd name="connsiteY208" fmla="*/ 9075 h 10000"/>
                  <a:gd name="connsiteX209" fmla="*/ 4440 w 10000"/>
                  <a:gd name="connsiteY209" fmla="*/ 9075 h 10000"/>
                  <a:gd name="connsiteX210" fmla="*/ 4432 w 10000"/>
                  <a:gd name="connsiteY210" fmla="*/ 9080 h 10000"/>
                  <a:gd name="connsiteX211" fmla="*/ 4418 w 10000"/>
                  <a:gd name="connsiteY211" fmla="*/ 9093 h 10000"/>
                  <a:gd name="connsiteX212" fmla="*/ 4398 w 10000"/>
                  <a:gd name="connsiteY212" fmla="*/ 9116 h 10000"/>
                  <a:gd name="connsiteX213" fmla="*/ 4390 w 10000"/>
                  <a:gd name="connsiteY213" fmla="*/ 9120 h 10000"/>
                  <a:gd name="connsiteX214" fmla="*/ 4382 w 10000"/>
                  <a:gd name="connsiteY214" fmla="*/ 9129 h 10000"/>
                  <a:gd name="connsiteX215" fmla="*/ 4382 w 10000"/>
                  <a:gd name="connsiteY215" fmla="*/ 9134 h 10000"/>
                  <a:gd name="connsiteX216" fmla="*/ 4385 w 10000"/>
                  <a:gd name="connsiteY216" fmla="*/ 9143 h 10000"/>
                  <a:gd name="connsiteX217" fmla="*/ 4398 w 10000"/>
                  <a:gd name="connsiteY217" fmla="*/ 9134 h 10000"/>
                  <a:gd name="connsiteX218" fmla="*/ 4418 w 10000"/>
                  <a:gd name="connsiteY218" fmla="*/ 9161 h 10000"/>
                  <a:gd name="connsiteX219" fmla="*/ 4423 w 10000"/>
                  <a:gd name="connsiteY219" fmla="*/ 9170 h 10000"/>
                  <a:gd name="connsiteX220" fmla="*/ 4426 w 10000"/>
                  <a:gd name="connsiteY220" fmla="*/ 9175 h 10000"/>
                  <a:gd name="connsiteX221" fmla="*/ 4432 w 10000"/>
                  <a:gd name="connsiteY221" fmla="*/ 9211 h 10000"/>
                  <a:gd name="connsiteX222" fmla="*/ 4426 w 10000"/>
                  <a:gd name="connsiteY222" fmla="*/ 9224 h 10000"/>
                  <a:gd name="connsiteX223" fmla="*/ 4418 w 10000"/>
                  <a:gd name="connsiteY223" fmla="*/ 9247 h 10000"/>
                  <a:gd name="connsiteX224" fmla="*/ 4409 w 10000"/>
                  <a:gd name="connsiteY224" fmla="*/ 9238 h 10000"/>
                  <a:gd name="connsiteX225" fmla="*/ 4398 w 10000"/>
                  <a:gd name="connsiteY225" fmla="*/ 9220 h 10000"/>
                  <a:gd name="connsiteX226" fmla="*/ 4393 w 10000"/>
                  <a:gd name="connsiteY226" fmla="*/ 9211 h 10000"/>
                  <a:gd name="connsiteX227" fmla="*/ 4390 w 10000"/>
                  <a:gd name="connsiteY227" fmla="*/ 9211 h 10000"/>
                  <a:gd name="connsiteX228" fmla="*/ 4385 w 10000"/>
                  <a:gd name="connsiteY228" fmla="*/ 9220 h 10000"/>
                  <a:gd name="connsiteX229" fmla="*/ 4385 w 10000"/>
                  <a:gd name="connsiteY229" fmla="*/ 9238 h 10000"/>
                  <a:gd name="connsiteX230" fmla="*/ 4382 w 10000"/>
                  <a:gd name="connsiteY230" fmla="*/ 9260 h 10000"/>
                  <a:gd name="connsiteX231" fmla="*/ 4360 w 10000"/>
                  <a:gd name="connsiteY231" fmla="*/ 9278 h 10000"/>
                  <a:gd name="connsiteX232" fmla="*/ 4360 w 10000"/>
                  <a:gd name="connsiteY232" fmla="*/ 9292 h 10000"/>
                  <a:gd name="connsiteX233" fmla="*/ 4363 w 10000"/>
                  <a:gd name="connsiteY233" fmla="*/ 9305 h 10000"/>
                  <a:gd name="connsiteX234" fmla="*/ 4385 w 10000"/>
                  <a:gd name="connsiteY234" fmla="*/ 9314 h 10000"/>
                  <a:gd name="connsiteX235" fmla="*/ 4393 w 10000"/>
                  <a:gd name="connsiteY235" fmla="*/ 9319 h 10000"/>
                  <a:gd name="connsiteX236" fmla="*/ 4398 w 10000"/>
                  <a:gd name="connsiteY236" fmla="*/ 9319 h 10000"/>
                  <a:gd name="connsiteX237" fmla="*/ 4401 w 10000"/>
                  <a:gd name="connsiteY237" fmla="*/ 9314 h 10000"/>
                  <a:gd name="connsiteX238" fmla="*/ 4409 w 10000"/>
                  <a:gd name="connsiteY238" fmla="*/ 9278 h 10000"/>
                  <a:gd name="connsiteX239" fmla="*/ 4418 w 10000"/>
                  <a:gd name="connsiteY239" fmla="*/ 9287 h 10000"/>
                  <a:gd name="connsiteX240" fmla="*/ 4426 w 10000"/>
                  <a:gd name="connsiteY240" fmla="*/ 9292 h 10000"/>
                  <a:gd name="connsiteX241" fmla="*/ 4426 w 10000"/>
                  <a:gd name="connsiteY241" fmla="*/ 9301 h 10000"/>
                  <a:gd name="connsiteX242" fmla="*/ 4426 w 10000"/>
                  <a:gd name="connsiteY242" fmla="*/ 9314 h 10000"/>
                  <a:gd name="connsiteX243" fmla="*/ 4418 w 10000"/>
                  <a:gd name="connsiteY243" fmla="*/ 9332 h 10000"/>
                  <a:gd name="connsiteX244" fmla="*/ 4415 w 10000"/>
                  <a:gd name="connsiteY244" fmla="*/ 9341 h 10000"/>
                  <a:gd name="connsiteX245" fmla="*/ 4418 w 10000"/>
                  <a:gd name="connsiteY245" fmla="*/ 9350 h 10000"/>
                  <a:gd name="connsiteX246" fmla="*/ 4415 w 10000"/>
                  <a:gd name="connsiteY246" fmla="*/ 9364 h 10000"/>
                  <a:gd name="connsiteX247" fmla="*/ 4418 w 10000"/>
                  <a:gd name="connsiteY247" fmla="*/ 9409 h 10000"/>
                  <a:gd name="connsiteX248" fmla="*/ 4418 w 10000"/>
                  <a:gd name="connsiteY248" fmla="*/ 9423 h 10000"/>
                  <a:gd name="connsiteX249" fmla="*/ 4415 w 10000"/>
                  <a:gd name="connsiteY249" fmla="*/ 9432 h 10000"/>
                  <a:gd name="connsiteX250" fmla="*/ 4398 w 10000"/>
                  <a:gd name="connsiteY250" fmla="*/ 9423 h 10000"/>
                  <a:gd name="connsiteX251" fmla="*/ 4390 w 10000"/>
                  <a:gd name="connsiteY251" fmla="*/ 9436 h 10000"/>
                  <a:gd name="connsiteX252" fmla="*/ 4385 w 10000"/>
                  <a:gd name="connsiteY252" fmla="*/ 9445 h 10000"/>
                  <a:gd name="connsiteX253" fmla="*/ 4376 w 10000"/>
                  <a:gd name="connsiteY253" fmla="*/ 9459 h 10000"/>
                  <a:gd name="connsiteX254" fmla="*/ 4354 w 10000"/>
                  <a:gd name="connsiteY254" fmla="*/ 9450 h 10000"/>
                  <a:gd name="connsiteX255" fmla="*/ 4352 w 10000"/>
                  <a:gd name="connsiteY255" fmla="*/ 9445 h 10000"/>
                  <a:gd name="connsiteX256" fmla="*/ 4354 w 10000"/>
                  <a:gd name="connsiteY256" fmla="*/ 9432 h 10000"/>
                  <a:gd name="connsiteX257" fmla="*/ 4368 w 10000"/>
                  <a:gd name="connsiteY257" fmla="*/ 9432 h 10000"/>
                  <a:gd name="connsiteX258" fmla="*/ 4371 w 10000"/>
                  <a:gd name="connsiteY258" fmla="*/ 9423 h 10000"/>
                  <a:gd name="connsiteX259" fmla="*/ 4371 w 10000"/>
                  <a:gd name="connsiteY259" fmla="*/ 9405 h 10000"/>
                  <a:gd name="connsiteX260" fmla="*/ 4368 w 10000"/>
                  <a:gd name="connsiteY260" fmla="*/ 9391 h 10000"/>
                  <a:gd name="connsiteX261" fmla="*/ 4363 w 10000"/>
                  <a:gd name="connsiteY261" fmla="*/ 9391 h 10000"/>
                  <a:gd name="connsiteX262" fmla="*/ 4354 w 10000"/>
                  <a:gd name="connsiteY262" fmla="*/ 9409 h 10000"/>
                  <a:gd name="connsiteX263" fmla="*/ 4335 w 10000"/>
                  <a:gd name="connsiteY263" fmla="*/ 9436 h 10000"/>
                  <a:gd name="connsiteX264" fmla="*/ 4327 w 10000"/>
                  <a:gd name="connsiteY264" fmla="*/ 9445 h 10000"/>
                  <a:gd name="connsiteX265" fmla="*/ 4313 w 10000"/>
                  <a:gd name="connsiteY265" fmla="*/ 9445 h 10000"/>
                  <a:gd name="connsiteX266" fmla="*/ 4305 w 10000"/>
                  <a:gd name="connsiteY266" fmla="*/ 9436 h 10000"/>
                  <a:gd name="connsiteX267" fmla="*/ 4296 w 10000"/>
                  <a:gd name="connsiteY267" fmla="*/ 9409 h 10000"/>
                  <a:gd name="connsiteX268" fmla="*/ 4302 w 10000"/>
                  <a:gd name="connsiteY268" fmla="*/ 9396 h 10000"/>
                  <a:gd name="connsiteX269" fmla="*/ 4302 w 10000"/>
                  <a:gd name="connsiteY269" fmla="*/ 9378 h 10000"/>
                  <a:gd name="connsiteX270" fmla="*/ 4302 w 10000"/>
                  <a:gd name="connsiteY270" fmla="*/ 9355 h 10000"/>
                  <a:gd name="connsiteX271" fmla="*/ 4296 w 10000"/>
                  <a:gd name="connsiteY271" fmla="*/ 9355 h 10000"/>
                  <a:gd name="connsiteX272" fmla="*/ 4294 w 10000"/>
                  <a:gd name="connsiteY272" fmla="*/ 9364 h 10000"/>
                  <a:gd name="connsiteX273" fmla="*/ 4288 w 10000"/>
                  <a:gd name="connsiteY273" fmla="*/ 9369 h 10000"/>
                  <a:gd name="connsiteX274" fmla="*/ 4288 w 10000"/>
                  <a:gd name="connsiteY274" fmla="*/ 9378 h 10000"/>
                  <a:gd name="connsiteX275" fmla="*/ 4288 w 10000"/>
                  <a:gd name="connsiteY275" fmla="*/ 9391 h 10000"/>
                  <a:gd name="connsiteX276" fmla="*/ 4285 w 10000"/>
                  <a:gd name="connsiteY276" fmla="*/ 9405 h 10000"/>
                  <a:gd name="connsiteX277" fmla="*/ 4274 w 10000"/>
                  <a:gd name="connsiteY277" fmla="*/ 9405 h 10000"/>
                  <a:gd name="connsiteX278" fmla="*/ 4272 w 10000"/>
                  <a:gd name="connsiteY278" fmla="*/ 9396 h 10000"/>
                  <a:gd name="connsiteX279" fmla="*/ 4266 w 10000"/>
                  <a:gd name="connsiteY279" fmla="*/ 9396 h 10000"/>
                  <a:gd name="connsiteX280" fmla="*/ 4263 w 10000"/>
                  <a:gd name="connsiteY280" fmla="*/ 9409 h 10000"/>
                  <a:gd name="connsiteX281" fmla="*/ 4263 w 10000"/>
                  <a:gd name="connsiteY281" fmla="*/ 9423 h 10000"/>
                  <a:gd name="connsiteX282" fmla="*/ 4266 w 10000"/>
                  <a:gd name="connsiteY282" fmla="*/ 9436 h 10000"/>
                  <a:gd name="connsiteX283" fmla="*/ 4258 w 10000"/>
                  <a:gd name="connsiteY283" fmla="*/ 9477 h 10000"/>
                  <a:gd name="connsiteX284" fmla="*/ 4263 w 10000"/>
                  <a:gd name="connsiteY284" fmla="*/ 9504 h 10000"/>
                  <a:gd name="connsiteX285" fmla="*/ 4263 w 10000"/>
                  <a:gd name="connsiteY285" fmla="*/ 9522 h 10000"/>
                  <a:gd name="connsiteX286" fmla="*/ 4249 w 10000"/>
                  <a:gd name="connsiteY286" fmla="*/ 9535 h 10000"/>
                  <a:gd name="connsiteX287" fmla="*/ 4247 w 10000"/>
                  <a:gd name="connsiteY287" fmla="*/ 9549 h 10000"/>
                  <a:gd name="connsiteX288" fmla="*/ 4249 w 10000"/>
                  <a:gd name="connsiteY288" fmla="*/ 9576 h 10000"/>
                  <a:gd name="connsiteX289" fmla="*/ 4249 w 10000"/>
                  <a:gd name="connsiteY289" fmla="*/ 9581 h 10000"/>
                  <a:gd name="connsiteX290" fmla="*/ 4238 w 10000"/>
                  <a:gd name="connsiteY290" fmla="*/ 9581 h 10000"/>
                  <a:gd name="connsiteX291" fmla="*/ 4233 w 10000"/>
                  <a:gd name="connsiteY291" fmla="*/ 9576 h 10000"/>
                  <a:gd name="connsiteX292" fmla="*/ 4216 w 10000"/>
                  <a:gd name="connsiteY292" fmla="*/ 9535 h 10000"/>
                  <a:gd name="connsiteX293" fmla="*/ 4214 w 10000"/>
                  <a:gd name="connsiteY293" fmla="*/ 9549 h 10000"/>
                  <a:gd name="connsiteX294" fmla="*/ 4197 w 10000"/>
                  <a:gd name="connsiteY294" fmla="*/ 9553 h 10000"/>
                  <a:gd name="connsiteX295" fmla="*/ 4178 w 10000"/>
                  <a:gd name="connsiteY295" fmla="*/ 9553 h 10000"/>
                  <a:gd name="connsiteX296" fmla="*/ 4175 w 10000"/>
                  <a:gd name="connsiteY296" fmla="*/ 9562 h 10000"/>
                  <a:gd name="connsiteX297" fmla="*/ 4175 w 10000"/>
                  <a:gd name="connsiteY297" fmla="*/ 9567 h 10000"/>
                  <a:gd name="connsiteX298" fmla="*/ 4183 w 10000"/>
                  <a:gd name="connsiteY298" fmla="*/ 9581 h 10000"/>
                  <a:gd name="connsiteX299" fmla="*/ 4192 w 10000"/>
                  <a:gd name="connsiteY299" fmla="*/ 9594 h 10000"/>
                  <a:gd name="connsiteX300" fmla="*/ 4192 w 10000"/>
                  <a:gd name="connsiteY300" fmla="*/ 9603 h 10000"/>
                  <a:gd name="connsiteX301" fmla="*/ 4186 w 10000"/>
                  <a:gd name="connsiteY301" fmla="*/ 9608 h 10000"/>
                  <a:gd name="connsiteX302" fmla="*/ 4178 w 10000"/>
                  <a:gd name="connsiteY302" fmla="*/ 9608 h 10000"/>
                  <a:gd name="connsiteX303" fmla="*/ 4153 w 10000"/>
                  <a:gd name="connsiteY303" fmla="*/ 9576 h 10000"/>
                  <a:gd name="connsiteX304" fmla="*/ 4142 w 10000"/>
                  <a:gd name="connsiteY304" fmla="*/ 9576 h 10000"/>
                  <a:gd name="connsiteX305" fmla="*/ 4134 w 10000"/>
                  <a:gd name="connsiteY305" fmla="*/ 9581 h 10000"/>
                  <a:gd name="connsiteX306" fmla="*/ 4120 w 10000"/>
                  <a:gd name="connsiteY306" fmla="*/ 9590 h 10000"/>
                  <a:gd name="connsiteX307" fmla="*/ 4111 w 10000"/>
                  <a:gd name="connsiteY307" fmla="*/ 9608 h 10000"/>
                  <a:gd name="connsiteX308" fmla="*/ 4089 w 10000"/>
                  <a:gd name="connsiteY308" fmla="*/ 9617 h 10000"/>
                  <a:gd name="connsiteX309" fmla="*/ 4073 w 10000"/>
                  <a:gd name="connsiteY309" fmla="*/ 9617 h 10000"/>
                  <a:gd name="connsiteX310" fmla="*/ 4054 w 10000"/>
                  <a:gd name="connsiteY310" fmla="*/ 9608 h 10000"/>
                  <a:gd name="connsiteX311" fmla="*/ 4040 w 10000"/>
                  <a:gd name="connsiteY311" fmla="*/ 9608 h 10000"/>
                  <a:gd name="connsiteX312" fmla="*/ 4029 w 10000"/>
                  <a:gd name="connsiteY312" fmla="*/ 9603 h 10000"/>
                  <a:gd name="connsiteX313" fmla="*/ 4015 w 10000"/>
                  <a:gd name="connsiteY313" fmla="*/ 9594 h 10000"/>
                  <a:gd name="connsiteX314" fmla="*/ 3998 w 10000"/>
                  <a:gd name="connsiteY314" fmla="*/ 9590 h 10000"/>
                  <a:gd name="connsiteX315" fmla="*/ 3982 w 10000"/>
                  <a:gd name="connsiteY315" fmla="*/ 9576 h 10000"/>
                  <a:gd name="connsiteX316" fmla="*/ 3974 w 10000"/>
                  <a:gd name="connsiteY316" fmla="*/ 9567 h 10000"/>
                  <a:gd name="connsiteX317" fmla="*/ 3957 w 10000"/>
                  <a:gd name="connsiteY317" fmla="*/ 9562 h 10000"/>
                  <a:gd name="connsiteX318" fmla="*/ 3949 w 10000"/>
                  <a:gd name="connsiteY318" fmla="*/ 9553 h 10000"/>
                  <a:gd name="connsiteX319" fmla="*/ 3943 w 10000"/>
                  <a:gd name="connsiteY319" fmla="*/ 9553 h 10000"/>
                  <a:gd name="connsiteX320" fmla="*/ 3932 w 10000"/>
                  <a:gd name="connsiteY320" fmla="*/ 9540 h 10000"/>
                  <a:gd name="connsiteX321" fmla="*/ 3927 w 10000"/>
                  <a:gd name="connsiteY321" fmla="*/ 9540 h 10000"/>
                  <a:gd name="connsiteX322" fmla="*/ 3918 w 10000"/>
                  <a:gd name="connsiteY322" fmla="*/ 9540 h 10000"/>
                  <a:gd name="connsiteX323" fmla="*/ 3916 w 10000"/>
                  <a:gd name="connsiteY323" fmla="*/ 9562 h 10000"/>
                  <a:gd name="connsiteX324" fmla="*/ 3902 w 10000"/>
                  <a:gd name="connsiteY324" fmla="*/ 9576 h 10000"/>
                  <a:gd name="connsiteX325" fmla="*/ 3888 w 10000"/>
                  <a:gd name="connsiteY325" fmla="*/ 9567 h 10000"/>
                  <a:gd name="connsiteX326" fmla="*/ 3877 w 10000"/>
                  <a:gd name="connsiteY326" fmla="*/ 9567 h 10000"/>
                  <a:gd name="connsiteX327" fmla="*/ 3863 w 10000"/>
                  <a:gd name="connsiteY327" fmla="*/ 9562 h 10000"/>
                  <a:gd name="connsiteX328" fmla="*/ 3860 w 10000"/>
                  <a:gd name="connsiteY328" fmla="*/ 9549 h 10000"/>
                  <a:gd name="connsiteX329" fmla="*/ 3852 w 10000"/>
                  <a:gd name="connsiteY329" fmla="*/ 9535 h 10000"/>
                  <a:gd name="connsiteX330" fmla="*/ 3838 w 10000"/>
                  <a:gd name="connsiteY330" fmla="*/ 9513 h 10000"/>
                  <a:gd name="connsiteX331" fmla="*/ 3830 w 10000"/>
                  <a:gd name="connsiteY331" fmla="*/ 9504 h 10000"/>
                  <a:gd name="connsiteX332" fmla="*/ 3827 w 10000"/>
                  <a:gd name="connsiteY332" fmla="*/ 9504 h 10000"/>
                  <a:gd name="connsiteX333" fmla="*/ 3822 w 10000"/>
                  <a:gd name="connsiteY333" fmla="*/ 9522 h 10000"/>
                  <a:gd name="connsiteX334" fmla="*/ 3819 w 10000"/>
                  <a:gd name="connsiteY334" fmla="*/ 9526 h 10000"/>
                  <a:gd name="connsiteX335" fmla="*/ 3805 w 10000"/>
                  <a:gd name="connsiteY335" fmla="*/ 9535 h 10000"/>
                  <a:gd name="connsiteX336" fmla="*/ 3800 w 10000"/>
                  <a:gd name="connsiteY336" fmla="*/ 9504 h 10000"/>
                  <a:gd name="connsiteX337" fmla="*/ 3805 w 10000"/>
                  <a:gd name="connsiteY337" fmla="*/ 9499 h 10000"/>
                  <a:gd name="connsiteX338" fmla="*/ 3797 w 10000"/>
                  <a:gd name="connsiteY338" fmla="*/ 9463 h 10000"/>
                  <a:gd name="connsiteX339" fmla="*/ 3783 w 10000"/>
                  <a:gd name="connsiteY339" fmla="*/ 9459 h 10000"/>
                  <a:gd name="connsiteX340" fmla="*/ 3772 w 10000"/>
                  <a:gd name="connsiteY340" fmla="*/ 9450 h 10000"/>
                  <a:gd name="connsiteX341" fmla="*/ 3758 w 10000"/>
                  <a:gd name="connsiteY341" fmla="*/ 9450 h 10000"/>
                  <a:gd name="connsiteX342" fmla="*/ 3742 w 10000"/>
                  <a:gd name="connsiteY342" fmla="*/ 9450 h 10000"/>
                  <a:gd name="connsiteX343" fmla="*/ 3725 w 10000"/>
                  <a:gd name="connsiteY343" fmla="*/ 9450 h 10000"/>
                  <a:gd name="connsiteX344" fmla="*/ 3717 w 10000"/>
                  <a:gd name="connsiteY344" fmla="*/ 9450 h 10000"/>
                  <a:gd name="connsiteX345" fmla="*/ 3709 w 10000"/>
                  <a:gd name="connsiteY345" fmla="*/ 9445 h 10000"/>
                  <a:gd name="connsiteX346" fmla="*/ 3695 w 10000"/>
                  <a:gd name="connsiteY346" fmla="*/ 9445 h 10000"/>
                  <a:gd name="connsiteX347" fmla="*/ 3692 w 10000"/>
                  <a:gd name="connsiteY347" fmla="*/ 9445 h 10000"/>
                  <a:gd name="connsiteX348" fmla="*/ 3684 w 10000"/>
                  <a:gd name="connsiteY348" fmla="*/ 9436 h 10000"/>
                  <a:gd name="connsiteX349" fmla="*/ 3687 w 10000"/>
                  <a:gd name="connsiteY349" fmla="*/ 9418 h 10000"/>
                  <a:gd name="connsiteX350" fmla="*/ 3692 w 10000"/>
                  <a:gd name="connsiteY350" fmla="*/ 9409 h 10000"/>
                  <a:gd name="connsiteX351" fmla="*/ 3695 w 10000"/>
                  <a:gd name="connsiteY351" fmla="*/ 9405 h 10000"/>
                  <a:gd name="connsiteX352" fmla="*/ 3711 w 10000"/>
                  <a:gd name="connsiteY352" fmla="*/ 9396 h 10000"/>
                  <a:gd name="connsiteX353" fmla="*/ 3717 w 10000"/>
                  <a:gd name="connsiteY353" fmla="*/ 9396 h 10000"/>
                  <a:gd name="connsiteX354" fmla="*/ 3722 w 10000"/>
                  <a:gd name="connsiteY354" fmla="*/ 9396 h 10000"/>
                  <a:gd name="connsiteX355" fmla="*/ 3733 w 10000"/>
                  <a:gd name="connsiteY355" fmla="*/ 9391 h 10000"/>
                  <a:gd name="connsiteX356" fmla="*/ 3742 w 10000"/>
                  <a:gd name="connsiteY356" fmla="*/ 9378 h 10000"/>
                  <a:gd name="connsiteX357" fmla="*/ 3747 w 10000"/>
                  <a:gd name="connsiteY357" fmla="*/ 9369 h 10000"/>
                  <a:gd name="connsiteX358" fmla="*/ 3750 w 10000"/>
                  <a:gd name="connsiteY358" fmla="*/ 9355 h 10000"/>
                  <a:gd name="connsiteX359" fmla="*/ 3750 w 10000"/>
                  <a:gd name="connsiteY359" fmla="*/ 9350 h 10000"/>
                  <a:gd name="connsiteX360" fmla="*/ 3747 w 10000"/>
                  <a:gd name="connsiteY360" fmla="*/ 9328 h 10000"/>
                  <a:gd name="connsiteX361" fmla="*/ 3747 w 10000"/>
                  <a:gd name="connsiteY361" fmla="*/ 9314 h 10000"/>
                  <a:gd name="connsiteX362" fmla="*/ 3750 w 10000"/>
                  <a:gd name="connsiteY362" fmla="*/ 9305 h 10000"/>
                  <a:gd name="connsiteX363" fmla="*/ 3756 w 10000"/>
                  <a:gd name="connsiteY363" fmla="*/ 9305 h 10000"/>
                  <a:gd name="connsiteX364" fmla="*/ 3767 w 10000"/>
                  <a:gd name="connsiteY364" fmla="*/ 9301 h 10000"/>
                  <a:gd name="connsiteX365" fmla="*/ 3772 w 10000"/>
                  <a:gd name="connsiteY365" fmla="*/ 9287 h 10000"/>
                  <a:gd name="connsiteX366" fmla="*/ 3775 w 10000"/>
                  <a:gd name="connsiteY366" fmla="*/ 9265 h 10000"/>
                  <a:gd name="connsiteX367" fmla="*/ 3775 w 10000"/>
                  <a:gd name="connsiteY367" fmla="*/ 9238 h 10000"/>
                  <a:gd name="connsiteX368" fmla="*/ 3772 w 10000"/>
                  <a:gd name="connsiteY368" fmla="*/ 9211 h 10000"/>
                  <a:gd name="connsiteX369" fmla="*/ 3772 w 10000"/>
                  <a:gd name="connsiteY369" fmla="*/ 9197 h 10000"/>
                  <a:gd name="connsiteX370" fmla="*/ 3775 w 10000"/>
                  <a:gd name="connsiteY370" fmla="*/ 9170 h 10000"/>
                  <a:gd name="connsiteX371" fmla="*/ 3775 w 10000"/>
                  <a:gd name="connsiteY371" fmla="*/ 9147 h 10000"/>
                  <a:gd name="connsiteX372" fmla="*/ 3775 w 10000"/>
                  <a:gd name="connsiteY372" fmla="*/ 9129 h 10000"/>
                  <a:gd name="connsiteX373" fmla="*/ 3775 w 10000"/>
                  <a:gd name="connsiteY373" fmla="*/ 9116 h 10000"/>
                  <a:gd name="connsiteX374" fmla="*/ 3789 w 10000"/>
                  <a:gd name="connsiteY374" fmla="*/ 9107 h 10000"/>
                  <a:gd name="connsiteX375" fmla="*/ 3789 w 10000"/>
                  <a:gd name="connsiteY375" fmla="*/ 9089 h 10000"/>
                  <a:gd name="connsiteX376" fmla="*/ 3783 w 10000"/>
                  <a:gd name="connsiteY376" fmla="*/ 9035 h 10000"/>
                  <a:gd name="connsiteX377" fmla="*/ 3783 w 10000"/>
                  <a:gd name="connsiteY377" fmla="*/ 9017 h 10000"/>
                  <a:gd name="connsiteX378" fmla="*/ 3791 w 10000"/>
                  <a:gd name="connsiteY378" fmla="*/ 8999 h 10000"/>
                  <a:gd name="connsiteX379" fmla="*/ 3797 w 10000"/>
                  <a:gd name="connsiteY379" fmla="*/ 8990 h 10000"/>
                  <a:gd name="connsiteX380" fmla="*/ 3808 w 10000"/>
                  <a:gd name="connsiteY380" fmla="*/ 8963 h 10000"/>
                  <a:gd name="connsiteX381" fmla="*/ 3813 w 10000"/>
                  <a:gd name="connsiteY381" fmla="*/ 8931 h 10000"/>
                  <a:gd name="connsiteX382" fmla="*/ 3813 w 10000"/>
                  <a:gd name="connsiteY382" fmla="*/ 8917 h 10000"/>
                  <a:gd name="connsiteX383" fmla="*/ 3808 w 10000"/>
                  <a:gd name="connsiteY383" fmla="*/ 8908 h 10000"/>
                  <a:gd name="connsiteX384" fmla="*/ 3813 w 10000"/>
                  <a:gd name="connsiteY384" fmla="*/ 8904 h 10000"/>
                  <a:gd name="connsiteX385" fmla="*/ 3813 w 10000"/>
                  <a:gd name="connsiteY385" fmla="*/ 8890 h 10000"/>
                  <a:gd name="connsiteX386" fmla="*/ 3808 w 10000"/>
                  <a:gd name="connsiteY386" fmla="*/ 8877 h 10000"/>
                  <a:gd name="connsiteX387" fmla="*/ 3808 w 10000"/>
                  <a:gd name="connsiteY387" fmla="*/ 8854 h 10000"/>
                  <a:gd name="connsiteX388" fmla="*/ 3808 w 10000"/>
                  <a:gd name="connsiteY388" fmla="*/ 8841 h 10000"/>
                  <a:gd name="connsiteX389" fmla="*/ 3808 w 10000"/>
                  <a:gd name="connsiteY389" fmla="*/ 8827 h 10000"/>
                  <a:gd name="connsiteX390" fmla="*/ 3808 w 10000"/>
                  <a:gd name="connsiteY390" fmla="*/ 8818 h 10000"/>
                  <a:gd name="connsiteX391" fmla="*/ 3808 w 10000"/>
                  <a:gd name="connsiteY391" fmla="*/ 8814 h 10000"/>
                  <a:gd name="connsiteX392" fmla="*/ 3808 w 10000"/>
                  <a:gd name="connsiteY392" fmla="*/ 8805 h 10000"/>
                  <a:gd name="connsiteX393" fmla="*/ 3808 w 10000"/>
                  <a:gd name="connsiteY393" fmla="*/ 8787 h 10000"/>
                  <a:gd name="connsiteX394" fmla="*/ 3808 w 10000"/>
                  <a:gd name="connsiteY394" fmla="*/ 8764 h 10000"/>
                  <a:gd name="connsiteX395" fmla="*/ 3808 w 10000"/>
                  <a:gd name="connsiteY395" fmla="*/ 8746 h 10000"/>
                  <a:gd name="connsiteX396" fmla="*/ 3805 w 10000"/>
                  <a:gd name="connsiteY396" fmla="*/ 8733 h 10000"/>
                  <a:gd name="connsiteX397" fmla="*/ 3805 w 10000"/>
                  <a:gd name="connsiteY397" fmla="*/ 8724 h 10000"/>
                  <a:gd name="connsiteX398" fmla="*/ 3808 w 10000"/>
                  <a:gd name="connsiteY398" fmla="*/ 8719 h 10000"/>
                  <a:gd name="connsiteX399" fmla="*/ 3813 w 10000"/>
                  <a:gd name="connsiteY399" fmla="*/ 8710 h 10000"/>
                  <a:gd name="connsiteX400" fmla="*/ 3819 w 10000"/>
                  <a:gd name="connsiteY400" fmla="*/ 8687 h 10000"/>
                  <a:gd name="connsiteX401" fmla="*/ 3822 w 10000"/>
                  <a:gd name="connsiteY401" fmla="*/ 8674 h 10000"/>
                  <a:gd name="connsiteX402" fmla="*/ 3822 w 10000"/>
                  <a:gd name="connsiteY402" fmla="*/ 8647 h 10000"/>
                  <a:gd name="connsiteX403" fmla="*/ 3827 w 10000"/>
                  <a:gd name="connsiteY403" fmla="*/ 8642 h 10000"/>
                  <a:gd name="connsiteX404" fmla="*/ 3827 w 10000"/>
                  <a:gd name="connsiteY404" fmla="*/ 8620 h 10000"/>
                  <a:gd name="connsiteX405" fmla="*/ 3836 w 10000"/>
                  <a:gd name="connsiteY405" fmla="*/ 8593 h 10000"/>
                  <a:gd name="connsiteX406" fmla="*/ 3838 w 10000"/>
                  <a:gd name="connsiteY406" fmla="*/ 8566 h 10000"/>
                  <a:gd name="connsiteX407" fmla="*/ 3838 w 10000"/>
                  <a:gd name="connsiteY407" fmla="*/ 8561 h 10000"/>
                  <a:gd name="connsiteX408" fmla="*/ 3844 w 10000"/>
                  <a:gd name="connsiteY408" fmla="*/ 8530 h 10000"/>
                  <a:gd name="connsiteX409" fmla="*/ 3844 w 10000"/>
                  <a:gd name="connsiteY409" fmla="*/ 8512 h 10000"/>
                  <a:gd name="connsiteX410" fmla="*/ 3844 w 10000"/>
                  <a:gd name="connsiteY410" fmla="*/ 8489 h 10000"/>
                  <a:gd name="connsiteX411" fmla="*/ 3838 w 10000"/>
                  <a:gd name="connsiteY411" fmla="*/ 8444 h 10000"/>
                  <a:gd name="connsiteX412" fmla="*/ 3838 w 10000"/>
                  <a:gd name="connsiteY412" fmla="*/ 8403 h 10000"/>
                  <a:gd name="connsiteX413" fmla="*/ 3838 w 10000"/>
                  <a:gd name="connsiteY413" fmla="*/ 8358 h 10000"/>
                  <a:gd name="connsiteX414" fmla="*/ 3836 w 10000"/>
                  <a:gd name="connsiteY414" fmla="*/ 8331 h 10000"/>
                  <a:gd name="connsiteX415" fmla="*/ 3838 w 10000"/>
                  <a:gd name="connsiteY415" fmla="*/ 8286 h 10000"/>
                  <a:gd name="connsiteX416" fmla="*/ 3836 w 10000"/>
                  <a:gd name="connsiteY416" fmla="*/ 8245 h 10000"/>
                  <a:gd name="connsiteX417" fmla="*/ 3836 w 10000"/>
                  <a:gd name="connsiteY417" fmla="*/ 8209 h 10000"/>
                  <a:gd name="connsiteX418" fmla="*/ 3836 w 10000"/>
                  <a:gd name="connsiteY418" fmla="*/ 8155 h 10000"/>
                  <a:gd name="connsiteX419" fmla="*/ 3836 w 10000"/>
                  <a:gd name="connsiteY419" fmla="*/ 8128 h 10000"/>
                  <a:gd name="connsiteX420" fmla="*/ 3836 w 10000"/>
                  <a:gd name="connsiteY420" fmla="*/ 8092 h 10000"/>
                  <a:gd name="connsiteX421" fmla="*/ 3830 w 10000"/>
                  <a:gd name="connsiteY421" fmla="*/ 8056 h 10000"/>
                  <a:gd name="connsiteX422" fmla="*/ 3830 w 10000"/>
                  <a:gd name="connsiteY422" fmla="*/ 8029 h 10000"/>
                  <a:gd name="connsiteX423" fmla="*/ 3830 w 10000"/>
                  <a:gd name="connsiteY423" fmla="*/ 8011 h 10000"/>
                  <a:gd name="connsiteX424" fmla="*/ 3827 w 10000"/>
                  <a:gd name="connsiteY424" fmla="*/ 7988 h 10000"/>
                  <a:gd name="connsiteX425" fmla="*/ 3827 w 10000"/>
                  <a:gd name="connsiteY425" fmla="*/ 7961 h 10000"/>
                  <a:gd name="connsiteX426" fmla="*/ 3822 w 10000"/>
                  <a:gd name="connsiteY426" fmla="*/ 7943 h 10000"/>
                  <a:gd name="connsiteX427" fmla="*/ 3822 w 10000"/>
                  <a:gd name="connsiteY427" fmla="*/ 7934 h 10000"/>
                  <a:gd name="connsiteX428" fmla="*/ 3819 w 10000"/>
                  <a:gd name="connsiteY428" fmla="*/ 7934 h 10000"/>
                  <a:gd name="connsiteX429" fmla="*/ 3789 w 10000"/>
                  <a:gd name="connsiteY429" fmla="*/ 7934 h 10000"/>
                  <a:gd name="connsiteX430" fmla="*/ 3758 w 10000"/>
                  <a:gd name="connsiteY430" fmla="*/ 7934 h 10000"/>
                  <a:gd name="connsiteX431" fmla="*/ 3709 w 10000"/>
                  <a:gd name="connsiteY431" fmla="*/ 7934 h 10000"/>
                  <a:gd name="connsiteX432" fmla="*/ 3684 w 10000"/>
                  <a:gd name="connsiteY432" fmla="*/ 7934 h 10000"/>
                  <a:gd name="connsiteX433" fmla="*/ 3645 w 10000"/>
                  <a:gd name="connsiteY433" fmla="*/ 7943 h 10000"/>
                  <a:gd name="connsiteX434" fmla="*/ 3598 w 10000"/>
                  <a:gd name="connsiteY434" fmla="*/ 7943 h 10000"/>
                  <a:gd name="connsiteX435" fmla="*/ 3573 w 10000"/>
                  <a:gd name="connsiteY435" fmla="*/ 7948 h 10000"/>
                  <a:gd name="connsiteX436" fmla="*/ 3549 w 10000"/>
                  <a:gd name="connsiteY436" fmla="*/ 7943 h 10000"/>
                  <a:gd name="connsiteX437" fmla="*/ 3540 w 10000"/>
                  <a:gd name="connsiteY437" fmla="*/ 7934 h 10000"/>
                  <a:gd name="connsiteX438" fmla="*/ 3538 w 10000"/>
                  <a:gd name="connsiteY438" fmla="*/ 7934 h 10000"/>
                  <a:gd name="connsiteX439" fmla="*/ 3518 w 10000"/>
                  <a:gd name="connsiteY439" fmla="*/ 7961 h 10000"/>
                  <a:gd name="connsiteX440" fmla="*/ 3518 w 10000"/>
                  <a:gd name="connsiteY440" fmla="*/ 7975 h 10000"/>
                  <a:gd name="connsiteX441" fmla="*/ 3518 w 10000"/>
                  <a:gd name="connsiteY441" fmla="*/ 8002 h 10000"/>
                  <a:gd name="connsiteX442" fmla="*/ 3510 w 10000"/>
                  <a:gd name="connsiteY442" fmla="*/ 8011 h 10000"/>
                  <a:gd name="connsiteX443" fmla="*/ 3493 w 10000"/>
                  <a:gd name="connsiteY443" fmla="*/ 8024 h 10000"/>
                  <a:gd name="connsiteX444" fmla="*/ 3474 w 10000"/>
                  <a:gd name="connsiteY444" fmla="*/ 8029 h 10000"/>
                  <a:gd name="connsiteX445" fmla="*/ 3458 w 10000"/>
                  <a:gd name="connsiteY445" fmla="*/ 8042 h 10000"/>
                  <a:gd name="connsiteX446" fmla="*/ 3435 w 10000"/>
                  <a:gd name="connsiteY446" fmla="*/ 8065 h 10000"/>
                  <a:gd name="connsiteX447" fmla="*/ 3422 w 10000"/>
                  <a:gd name="connsiteY447" fmla="*/ 8074 h 10000"/>
                  <a:gd name="connsiteX448" fmla="*/ 3411 w 10000"/>
                  <a:gd name="connsiteY448" fmla="*/ 8088 h 10000"/>
                  <a:gd name="connsiteX449" fmla="*/ 3402 w 10000"/>
                  <a:gd name="connsiteY449" fmla="*/ 8092 h 10000"/>
                  <a:gd name="connsiteX450" fmla="*/ 3372 w 10000"/>
                  <a:gd name="connsiteY450" fmla="*/ 8119 h 10000"/>
                  <a:gd name="connsiteX451" fmla="*/ 3353 w 10000"/>
                  <a:gd name="connsiteY451" fmla="*/ 8133 h 10000"/>
                  <a:gd name="connsiteX452" fmla="*/ 3344 w 10000"/>
                  <a:gd name="connsiteY452" fmla="*/ 8142 h 10000"/>
                  <a:gd name="connsiteX453" fmla="*/ 3333 w 10000"/>
                  <a:gd name="connsiteY453" fmla="*/ 8160 h 10000"/>
                  <a:gd name="connsiteX454" fmla="*/ 3322 w 10000"/>
                  <a:gd name="connsiteY454" fmla="*/ 8196 h 10000"/>
                  <a:gd name="connsiteX455" fmla="*/ 3317 w 10000"/>
                  <a:gd name="connsiteY455" fmla="*/ 8209 h 10000"/>
                  <a:gd name="connsiteX456" fmla="*/ 3297 w 10000"/>
                  <a:gd name="connsiteY456" fmla="*/ 8245 h 10000"/>
                  <a:gd name="connsiteX457" fmla="*/ 3292 w 10000"/>
                  <a:gd name="connsiteY457" fmla="*/ 8250 h 10000"/>
                  <a:gd name="connsiteX458" fmla="*/ 3281 w 10000"/>
                  <a:gd name="connsiteY458" fmla="*/ 8272 h 10000"/>
                  <a:gd name="connsiteX459" fmla="*/ 3275 w 10000"/>
                  <a:gd name="connsiteY459" fmla="*/ 8277 h 10000"/>
                  <a:gd name="connsiteX460" fmla="*/ 3264 w 10000"/>
                  <a:gd name="connsiteY460" fmla="*/ 8313 h 10000"/>
                  <a:gd name="connsiteX461" fmla="*/ 3248 w 10000"/>
                  <a:gd name="connsiteY461" fmla="*/ 8327 h 10000"/>
                  <a:gd name="connsiteX462" fmla="*/ 3212 w 10000"/>
                  <a:gd name="connsiteY462" fmla="*/ 8340 h 10000"/>
                  <a:gd name="connsiteX463" fmla="*/ 3195 w 10000"/>
                  <a:gd name="connsiteY463" fmla="*/ 8345 h 10000"/>
                  <a:gd name="connsiteX464" fmla="*/ 3195 w 10000"/>
                  <a:gd name="connsiteY464" fmla="*/ 8354 h 10000"/>
                  <a:gd name="connsiteX465" fmla="*/ 3193 w 10000"/>
                  <a:gd name="connsiteY465" fmla="*/ 8358 h 10000"/>
                  <a:gd name="connsiteX466" fmla="*/ 3179 w 10000"/>
                  <a:gd name="connsiteY466" fmla="*/ 8367 h 10000"/>
                  <a:gd name="connsiteX467" fmla="*/ 3171 w 10000"/>
                  <a:gd name="connsiteY467" fmla="*/ 8381 h 10000"/>
                  <a:gd name="connsiteX468" fmla="*/ 3146 w 10000"/>
                  <a:gd name="connsiteY468" fmla="*/ 8408 h 10000"/>
                  <a:gd name="connsiteX469" fmla="*/ 3137 w 10000"/>
                  <a:gd name="connsiteY469" fmla="*/ 8417 h 10000"/>
                  <a:gd name="connsiteX470" fmla="*/ 3115 w 10000"/>
                  <a:gd name="connsiteY470" fmla="*/ 8430 h 10000"/>
                  <a:gd name="connsiteX471" fmla="*/ 3096 w 10000"/>
                  <a:gd name="connsiteY471" fmla="*/ 8417 h 10000"/>
                  <a:gd name="connsiteX472" fmla="*/ 3082 w 10000"/>
                  <a:gd name="connsiteY472" fmla="*/ 8403 h 10000"/>
                  <a:gd name="connsiteX473" fmla="*/ 3066 w 10000"/>
                  <a:gd name="connsiteY473" fmla="*/ 8381 h 10000"/>
                  <a:gd name="connsiteX474" fmla="*/ 3063 w 10000"/>
                  <a:gd name="connsiteY474" fmla="*/ 8372 h 10000"/>
                  <a:gd name="connsiteX475" fmla="*/ 3057 w 10000"/>
                  <a:gd name="connsiteY475" fmla="*/ 8358 h 10000"/>
                  <a:gd name="connsiteX476" fmla="*/ 3052 w 10000"/>
                  <a:gd name="connsiteY476" fmla="*/ 8345 h 10000"/>
                  <a:gd name="connsiteX477" fmla="*/ 3044 w 10000"/>
                  <a:gd name="connsiteY477" fmla="*/ 8327 h 10000"/>
                  <a:gd name="connsiteX478" fmla="*/ 3027 w 10000"/>
                  <a:gd name="connsiteY478" fmla="*/ 8304 h 10000"/>
                  <a:gd name="connsiteX479" fmla="*/ 3016 w 10000"/>
                  <a:gd name="connsiteY479" fmla="*/ 8304 h 10000"/>
                  <a:gd name="connsiteX480" fmla="*/ 3002 w 10000"/>
                  <a:gd name="connsiteY480" fmla="*/ 8304 h 10000"/>
                  <a:gd name="connsiteX481" fmla="*/ 2977 w 10000"/>
                  <a:gd name="connsiteY481" fmla="*/ 8304 h 10000"/>
                  <a:gd name="connsiteX482" fmla="*/ 2961 w 10000"/>
                  <a:gd name="connsiteY482" fmla="*/ 8300 h 10000"/>
                  <a:gd name="connsiteX483" fmla="*/ 2936 w 10000"/>
                  <a:gd name="connsiteY483" fmla="*/ 8300 h 10000"/>
                  <a:gd name="connsiteX484" fmla="*/ 2922 w 10000"/>
                  <a:gd name="connsiteY484" fmla="*/ 8313 h 10000"/>
                  <a:gd name="connsiteX485" fmla="*/ 2911 w 10000"/>
                  <a:gd name="connsiteY485" fmla="*/ 8313 h 10000"/>
                  <a:gd name="connsiteX486" fmla="*/ 2881 w 10000"/>
                  <a:gd name="connsiteY486" fmla="*/ 8304 h 10000"/>
                  <a:gd name="connsiteX487" fmla="*/ 2878 w 10000"/>
                  <a:gd name="connsiteY487" fmla="*/ 8304 h 10000"/>
                  <a:gd name="connsiteX488" fmla="*/ 2867 w 10000"/>
                  <a:gd name="connsiteY488" fmla="*/ 8313 h 10000"/>
                  <a:gd name="connsiteX489" fmla="*/ 2859 w 10000"/>
                  <a:gd name="connsiteY489" fmla="*/ 8318 h 10000"/>
                  <a:gd name="connsiteX490" fmla="*/ 2856 w 10000"/>
                  <a:gd name="connsiteY490" fmla="*/ 8327 h 10000"/>
                  <a:gd name="connsiteX491" fmla="*/ 2856 w 10000"/>
                  <a:gd name="connsiteY491" fmla="*/ 8331 h 10000"/>
                  <a:gd name="connsiteX492" fmla="*/ 2850 w 10000"/>
                  <a:gd name="connsiteY492" fmla="*/ 8340 h 10000"/>
                  <a:gd name="connsiteX493" fmla="*/ 2864 w 10000"/>
                  <a:gd name="connsiteY493" fmla="*/ 8345 h 10000"/>
                  <a:gd name="connsiteX494" fmla="*/ 2867 w 10000"/>
                  <a:gd name="connsiteY494" fmla="*/ 8354 h 10000"/>
                  <a:gd name="connsiteX495" fmla="*/ 2878 w 10000"/>
                  <a:gd name="connsiteY495" fmla="*/ 8367 h 10000"/>
                  <a:gd name="connsiteX496" fmla="*/ 2881 w 10000"/>
                  <a:gd name="connsiteY496" fmla="*/ 8385 h 10000"/>
                  <a:gd name="connsiteX497" fmla="*/ 2881 w 10000"/>
                  <a:gd name="connsiteY497" fmla="*/ 8403 h 10000"/>
                  <a:gd name="connsiteX498" fmla="*/ 2886 w 10000"/>
                  <a:gd name="connsiteY498" fmla="*/ 8417 h 10000"/>
                  <a:gd name="connsiteX499" fmla="*/ 2889 w 10000"/>
                  <a:gd name="connsiteY499" fmla="*/ 8430 h 10000"/>
                  <a:gd name="connsiteX500" fmla="*/ 2897 w 10000"/>
                  <a:gd name="connsiteY500" fmla="*/ 8444 h 10000"/>
                  <a:gd name="connsiteX501" fmla="*/ 2903 w 10000"/>
                  <a:gd name="connsiteY501" fmla="*/ 8462 h 10000"/>
                  <a:gd name="connsiteX502" fmla="*/ 2906 w 10000"/>
                  <a:gd name="connsiteY502" fmla="*/ 8484 h 10000"/>
                  <a:gd name="connsiteX503" fmla="*/ 2906 w 10000"/>
                  <a:gd name="connsiteY503" fmla="*/ 8512 h 10000"/>
                  <a:gd name="connsiteX504" fmla="*/ 2903 w 10000"/>
                  <a:gd name="connsiteY504" fmla="*/ 8539 h 10000"/>
                  <a:gd name="connsiteX505" fmla="*/ 2903 w 10000"/>
                  <a:gd name="connsiteY505" fmla="*/ 8561 h 10000"/>
                  <a:gd name="connsiteX506" fmla="*/ 2903 w 10000"/>
                  <a:gd name="connsiteY506" fmla="*/ 8575 h 10000"/>
                  <a:gd name="connsiteX507" fmla="*/ 2906 w 10000"/>
                  <a:gd name="connsiteY507" fmla="*/ 8588 h 10000"/>
                  <a:gd name="connsiteX508" fmla="*/ 2831 w 10000"/>
                  <a:gd name="connsiteY508" fmla="*/ 8683 h 10000"/>
                  <a:gd name="connsiteX509" fmla="*/ 2674 w 10000"/>
                  <a:gd name="connsiteY509" fmla="*/ 8791 h 10000"/>
                  <a:gd name="connsiteX510" fmla="*/ 2583 w 10000"/>
                  <a:gd name="connsiteY510" fmla="*/ 8805 h 10000"/>
                  <a:gd name="connsiteX511" fmla="*/ 2481 w 10000"/>
                  <a:gd name="connsiteY511" fmla="*/ 8751 h 10000"/>
                  <a:gd name="connsiteX512" fmla="*/ 2470 w 10000"/>
                  <a:gd name="connsiteY512" fmla="*/ 8751 h 10000"/>
                  <a:gd name="connsiteX513" fmla="*/ 2445 w 10000"/>
                  <a:gd name="connsiteY513" fmla="*/ 8778 h 10000"/>
                  <a:gd name="connsiteX514" fmla="*/ 2420 w 10000"/>
                  <a:gd name="connsiteY514" fmla="*/ 8800 h 10000"/>
                  <a:gd name="connsiteX515" fmla="*/ 2398 w 10000"/>
                  <a:gd name="connsiteY515" fmla="*/ 8800 h 10000"/>
                  <a:gd name="connsiteX516" fmla="*/ 2365 w 10000"/>
                  <a:gd name="connsiteY516" fmla="*/ 8845 h 10000"/>
                  <a:gd name="connsiteX517" fmla="*/ 2343 w 10000"/>
                  <a:gd name="connsiteY517" fmla="*/ 8859 h 10000"/>
                  <a:gd name="connsiteX518" fmla="*/ 2296 w 10000"/>
                  <a:gd name="connsiteY518" fmla="*/ 8890 h 10000"/>
                  <a:gd name="connsiteX519" fmla="*/ 2276 w 10000"/>
                  <a:gd name="connsiteY519" fmla="*/ 8904 h 10000"/>
                  <a:gd name="connsiteX520" fmla="*/ 2243 w 10000"/>
                  <a:gd name="connsiteY520" fmla="*/ 8922 h 10000"/>
                  <a:gd name="connsiteX521" fmla="*/ 2221 w 10000"/>
                  <a:gd name="connsiteY521" fmla="*/ 8931 h 10000"/>
                  <a:gd name="connsiteX522" fmla="*/ 2188 w 10000"/>
                  <a:gd name="connsiteY522" fmla="*/ 8949 h 10000"/>
                  <a:gd name="connsiteX523" fmla="*/ 2163 w 10000"/>
                  <a:gd name="connsiteY523" fmla="*/ 8963 h 10000"/>
                  <a:gd name="connsiteX524" fmla="*/ 2141 w 10000"/>
                  <a:gd name="connsiteY524" fmla="*/ 8985 h 10000"/>
                  <a:gd name="connsiteX525" fmla="*/ 2116 w 10000"/>
                  <a:gd name="connsiteY525" fmla="*/ 8990 h 10000"/>
                  <a:gd name="connsiteX526" fmla="*/ 2111 w 10000"/>
                  <a:gd name="connsiteY526" fmla="*/ 8999 h 10000"/>
                  <a:gd name="connsiteX527" fmla="*/ 2100 w 10000"/>
                  <a:gd name="connsiteY527" fmla="*/ 8999 h 10000"/>
                  <a:gd name="connsiteX528" fmla="*/ 2086 w 10000"/>
                  <a:gd name="connsiteY528" fmla="*/ 9003 h 10000"/>
                  <a:gd name="connsiteX529" fmla="*/ 2078 w 10000"/>
                  <a:gd name="connsiteY529" fmla="*/ 9012 h 10000"/>
                  <a:gd name="connsiteX530" fmla="*/ 2050 w 10000"/>
                  <a:gd name="connsiteY530" fmla="*/ 9026 h 10000"/>
                  <a:gd name="connsiteX531" fmla="*/ 2028 w 10000"/>
                  <a:gd name="connsiteY531" fmla="*/ 9048 h 10000"/>
                  <a:gd name="connsiteX532" fmla="*/ 2012 w 10000"/>
                  <a:gd name="connsiteY532" fmla="*/ 9062 h 10000"/>
                  <a:gd name="connsiteX533" fmla="*/ 1995 w 10000"/>
                  <a:gd name="connsiteY533" fmla="*/ 9075 h 10000"/>
                  <a:gd name="connsiteX534" fmla="*/ 1962 w 10000"/>
                  <a:gd name="connsiteY534" fmla="*/ 9080 h 10000"/>
                  <a:gd name="connsiteX535" fmla="*/ 1948 w 10000"/>
                  <a:gd name="connsiteY535" fmla="*/ 9048 h 10000"/>
                  <a:gd name="connsiteX536" fmla="*/ 1945 w 10000"/>
                  <a:gd name="connsiteY536" fmla="*/ 9039 h 10000"/>
                  <a:gd name="connsiteX537" fmla="*/ 1932 w 10000"/>
                  <a:gd name="connsiteY537" fmla="*/ 9003 h 10000"/>
                  <a:gd name="connsiteX538" fmla="*/ 1898 w 10000"/>
                  <a:gd name="connsiteY538" fmla="*/ 8935 h 10000"/>
                  <a:gd name="connsiteX539" fmla="*/ 1882 w 10000"/>
                  <a:gd name="connsiteY539" fmla="*/ 8895 h 10000"/>
                  <a:gd name="connsiteX540" fmla="*/ 1865 w 10000"/>
                  <a:gd name="connsiteY540" fmla="*/ 8845 h 10000"/>
                  <a:gd name="connsiteX541" fmla="*/ 1865 w 10000"/>
                  <a:gd name="connsiteY541" fmla="*/ 8832 h 10000"/>
                  <a:gd name="connsiteX542" fmla="*/ 1857 w 10000"/>
                  <a:gd name="connsiteY542" fmla="*/ 8827 h 10000"/>
                  <a:gd name="connsiteX543" fmla="*/ 1841 w 10000"/>
                  <a:gd name="connsiteY543" fmla="*/ 8773 h 10000"/>
                  <a:gd name="connsiteX544" fmla="*/ 1827 w 10000"/>
                  <a:gd name="connsiteY544" fmla="*/ 8733 h 10000"/>
                  <a:gd name="connsiteX545" fmla="*/ 1843 w 10000"/>
                  <a:gd name="connsiteY545" fmla="*/ 8710 h 10000"/>
                  <a:gd name="connsiteX546" fmla="*/ 1857 w 10000"/>
                  <a:gd name="connsiteY546" fmla="*/ 8687 h 10000"/>
                  <a:gd name="connsiteX547" fmla="*/ 1868 w 10000"/>
                  <a:gd name="connsiteY547" fmla="*/ 8669 h 10000"/>
                  <a:gd name="connsiteX548" fmla="*/ 1885 w 10000"/>
                  <a:gd name="connsiteY548" fmla="*/ 8647 h 10000"/>
                  <a:gd name="connsiteX549" fmla="*/ 1909 w 10000"/>
                  <a:gd name="connsiteY549" fmla="*/ 8606 h 10000"/>
                  <a:gd name="connsiteX550" fmla="*/ 1923 w 10000"/>
                  <a:gd name="connsiteY550" fmla="*/ 8588 h 10000"/>
                  <a:gd name="connsiteX551" fmla="*/ 1937 w 10000"/>
                  <a:gd name="connsiteY551" fmla="*/ 8561 h 10000"/>
                  <a:gd name="connsiteX552" fmla="*/ 1923 w 10000"/>
                  <a:gd name="connsiteY552" fmla="*/ 8530 h 10000"/>
                  <a:gd name="connsiteX553" fmla="*/ 1901 w 10000"/>
                  <a:gd name="connsiteY553" fmla="*/ 8462 h 10000"/>
                  <a:gd name="connsiteX554" fmla="*/ 1890 w 10000"/>
                  <a:gd name="connsiteY554" fmla="*/ 8430 h 10000"/>
                  <a:gd name="connsiteX555" fmla="*/ 1885 w 10000"/>
                  <a:gd name="connsiteY555" fmla="*/ 8408 h 10000"/>
                  <a:gd name="connsiteX556" fmla="*/ 1865 w 10000"/>
                  <a:gd name="connsiteY556" fmla="*/ 8367 h 10000"/>
                  <a:gd name="connsiteX557" fmla="*/ 1849 w 10000"/>
                  <a:gd name="connsiteY557" fmla="*/ 8318 h 10000"/>
                  <a:gd name="connsiteX558" fmla="*/ 1841 w 10000"/>
                  <a:gd name="connsiteY558" fmla="*/ 8304 h 10000"/>
                  <a:gd name="connsiteX559" fmla="*/ 1835 w 10000"/>
                  <a:gd name="connsiteY559" fmla="*/ 8300 h 10000"/>
                  <a:gd name="connsiteX560" fmla="*/ 1818 w 10000"/>
                  <a:gd name="connsiteY560" fmla="*/ 8290 h 10000"/>
                  <a:gd name="connsiteX561" fmla="*/ 1785 w 10000"/>
                  <a:gd name="connsiteY561" fmla="*/ 8300 h 10000"/>
                  <a:gd name="connsiteX562" fmla="*/ 1763 w 10000"/>
                  <a:gd name="connsiteY562" fmla="*/ 8300 h 10000"/>
                  <a:gd name="connsiteX563" fmla="*/ 1747 w 10000"/>
                  <a:gd name="connsiteY563" fmla="*/ 8313 h 10000"/>
                  <a:gd name="connsiteX564" fmla="*/ 1744 w 10000"/>
                  <a:gd name="connsiteY564" fmla="*/ 8304 h 10000"/>
                  <a:gd name="connsiteX565" fmla="*/ 1730 w 10000"/>
                  <a:gd name="connsiteY565" fmla="*/ 8313 h 10000"/>
                  <a:gd name="connsiteX566" fmla="*/ 1708 w 10000"/>
                  <a:gd name="connsiteY566" fmla="*/ 8327 h 10000"/>
                  <a:gd name="connsiteX567" fmla="*/ 1675 w 10000"/>
                  <a:gd name="connsiteY567" fmla="*/ 8331 h 10000"/>
                  <a:gd name="connsiteX568" fmla="*/ 1658 w 10000"/>
                  <a:gd name="connsiteY568" fmla="*/ 8345 h 10000"/>
                  <a:gd name="connsiteX569" fmla="*/ 1628 w 10000"/>
                  <a:gd name="connsiteY569" fmla="*/ 8367 h 10000"/>
                  <a:gd name="connsiteX570" fmla="*/ 1620 w 10000"/>
                  <a:gd name="connsiteY570" fmla="*/ 8372 h 10000"/>
                  <a:gd name="connsiteX571" fmla="*/ 1584 w 10000"/>
                  <a:gd name="connsiteY571" fmla="*/ 8394 h 10000"/>
                  <a:gd name="connsiteX572" fmla="*/ 1554 w 10000"/>
                  <a:gd name="connsiteY572" fmla="*/ 8417 h 10000"/>
                  <a:gd name="connsiteX573" fmla="*/ 1529 w 10000"/>
                  <a:gd name="connsiteY573" fmla="*/ 8417 h 10000"/>
                  <a:gd name="connsiteX574" fmla="*/ 1515 w 10000"/>
                  <a:gd name="connsiteY574" fmla="*/ 8408 h 10000"/>
                  <a:gd name="connsiteX575" fmla="*/ 1507 w 10000"/>
                  <a:gd name="connsiteY575" fmla="*/ 8394 h 10000"/>
                  <a:gd name="connsiteX576" fmla="*/ 1479 w 10000"/>
                  <a:gd name="connsiteY576" fmla="*/ 8367 h 10000"/>
                  <a:gd name="connsiteX577" fmla="*/ 1457 w 10000"/>
                  <a:gd name="connsiteY577" fmla="*/ 8385 h 10000"/>
                  <a:gd name="connsiteX578" fmla="*/ 1432 w 10000"/>
                  <a:gd name="connsiteY578" fmla="*/ 8385 h 10000"/>
                  <a:gd name="connsiteX579" fmla="*/ 1418 w 10000"/>
                  <a:gd name="connsiteY579" fmla="*/ 8372 h 10000"/>
                  <a:gd name="connsiteX580" fmla="*/ 1399 w 10000"/>
                  <a:gd name="connsiteY580" fmla="*/ 8358 h 10000"/>
                  <a:gd name="connsiteX581" fmla="*/ 1369 w 10000"/>
                  <a:gd name="connsiteY581" fmla="*/ 8340 h 10000"/>
                  <a:gd name="connsiteX582" fmla="*/ 1355 w 10000"/>
                  <a:gd name="connsiteY582" fmla="*/ 8327 h 10000"/>
                  <a:gd name="connsiteX583" fmla="*/ 1347 w 10000"/>
                  <a:gd name="connsiteY583" fmla="*/ 8318 h 10000"/>
                  <a:gd name="connsiteX584" fmla="*/ 1330 w 10000"/>
                  <a:gd name="connsiteY584" fmla="*/ 8304 h 10000"/>
                  <a:gd name="connsiteX585" fmla="*/ 1319 w 10000"/>
                  <a:gd name="connsiteY585" fmla="*/ 8290 h 10000"/>
                  <a:gd name="connsiteX586" fmla="*/ 1297 w 10000"/>
                  <a:gd name="connsiteY586" fmla="*/ 8272 h 10000"/>
                  <a:gd name="connsiteX587" fmla="*/ 1289 w 10000"/>
                  <a:gd name="connsiteY587" fmla="*/ 8263 h 10000"/>
                  <a:gd name="connsiteX588" fmla="*/ 1280 w 10000"/>
                  <a:gd name="connsiteY588" fmla="*/ 8250 h 10000"/>
                  <a:gd name="connsiteX589" fmla="*/ 1264 w 10000"/>
                  <a:gd name="connsiteY589" fmla="*/ 8236 h 10000"/>
                  <a:gd name="connsiteX590" fmla="*/ 1256 w 10000"/>
                  <a:gd name="connsiteY590" fmla="*/ 8232 h 10000"/>
                  <a:gd name="connsiteX591" fmla="*/ 1247 w 10000"/>
                  <a:gd name="connsiteY591" fmla="*/ 8223 h 10000"/>
                  <a:gd name="connsiteX592" fmla="*/ 1233 w 10000"/>
                  <a:gd name="connsiteY592" fmla="*/ 8209 h 10000"/>
                  <a:gd name="connsiteX593" fmla="*/ 1222 w 10000"/>
                  <a:gd name="connsiteY593" fmla="*/ 8200 h 10000"/>
                  <a:gd name="connsiteX594" fmla="*/ 1206 w 10000"/>
                  <a:gd name="connsiteY594" fmla="*/ 8196 h 10000"/>
                  <a:gd name="connsiteX595" fmla="*/ 1192 w 10000"/>
                  <a:gd name="connsiteY595" fmla="*/ 8196 h 10000"/>
                  <a:gd name="connsiteX596" fmla="*/ 1167 w 10000"/>
                  <a:gd name="connsiteY596" fmla="*/ 8200 h 10000"/>
                  <a:gd name="connsiteX597" fmla="*/ 1137 w 10000"/>
                  <a:gd name="connsiteY597" fmla="*/ 8223 h 10000"/>
                  <a:gd name="connsiteX598" fmla="*/ 1126 w 10000"/>
                  <a:gd name="connsiteY598" fmla="*/ 8232 h 10000"/>
                  <a:gd name="connsiteX599" fmla="*/ 1109 w 10000"/>
                  <a:gd name="connsiteY599" fmla="*/ 8232 h 10000"/>
                  <a:gd name="connsiteX600" fmla="*/ 1087 w 10000"/>
                  <a:gd name="connsiteY600" fmla="*/ 8236 h 10000"/>
                  <a:gd name="connsiteX601" fmla="*/ 1071 w 10000"/>
                  <a:gd name="connsiteY601" fmla="*/ 8232 h 10000"/>
                  <a:gd name="connsiteX602" fmla="*/ 1071 w 10000"/>
                  <a:gd name="connsiteY602" fmla="*/ 8214 h 10000"/>
                  <a:gd name="connsiteX603" fmla="*/ 1062 w 10000"/>
                  <a:gd name="connsiteY603" fmla="*/ 8196 h 10000"/>
                  <a:gd name="connsiteX604" fmla="*/ 1057 w 10000"/>
                  <a:gd name="connsiteY604" fmla="*/ 8173 h 10000"/>
                  <a:gd name="connsiteX605" fmla="*/ 1049 w 10000"/>
                  <a:gd name="connsiteY605" fmla="*/ 8128 h 10000"/>
                  <a:gd name="connsiteX606" fmla="*/ 1040 w 10000"/>
                  <a:gd name="connsiteY606" fmla="*/ 8101 h 10000"/>
                  <a:gd name="connsiteX607" fmla="*/ 1040 w 10000"/>
                  <a:gd name="connsiteY607" fmla="*/ 8088 h 10000"/>
                  <a:gd name="connsiteX608" fmla="*/ 1032 w 10000"/>
                  <a:gd name="connsiteY608" fmla="*/ 8065 h 10000"/>
                  <a:gd name="connsiteX609" fmla="*/ 1024 w 10000"/>
                  <a:gd name="connsiteY609" fmla="*/ 7997 h 10000"/>
                  <a:gd name="connsiteX610" fmla="*/ 1024 w 10000"/>
                  <a:gd name="connsiteY610" fmla="*/ 7970 h 10000"/>
                  <a:gd name="connsiteX611" fmla="*/ 1015 w 10000"/>
                  <a:gd name="connsiteY611" fmla="*/ 7930 h 10000"/>
                  <a:gd name="connsiteX612" fmla="*/ 1013 w 10000"/>
                  <a:gd name="connsiteY612" fmla="*/ 7885 h 10000"/>
                  <a:gd name="connsiteX613" fmla="*/ 1004 w 10000"/>
                  <a:gd name="connsiteY613" fmla="*/ 7866 h 10000"/>
                  <a:gd name="connsiteX614" fmla="*/ 853 w 10000"/>
                  <a:gd name="connsiteY614" fmla="*/ 7948 h 10000"/>
                  <a:gd name="connsiteX615" fmla="*/ 811 w 10000"/>
                  <a:gd name="connsiteY615" fmla="*/ 7844 h 10000"/>
                  <a:gd name="connsiteX616" fmla="*/ 811 w 10000"/>
                  <a:gd name="connsiteY616" fmla="*/ 7799 h 10000"/>
                  <a:gd name="connsiteX617" fmla="*/ 814 w 10000"/>
                  <a:gd name="connsiteY617" fmla="*/ 7736 h 10000"/>
                  <a:gd name="connsiteX618" fmla="*/ 740 w 10000"/>
                  <a:gd name="connsiteY618" fmla="*/ 7578 h 10000"/>
                  <a:gd name="connsiteX619" fmla="*/ 571 w 10000"/>
                  <a:gd name="connsiteY619" fmla="*/ 7447 h 10000"/>
                  <a:gd name="connsiteX620" fmla="*/ 530 w 10000"/>
                  <a:gd name="connsiteY620" fmla="*/ 7772 h 10000"/>
                  <a:gd name="connsiteX621" fmla="*/ 502 w 10000"/>
                  <a:gd name="connsiteY621" fmla="*/ 7763 h 10000"/>
                  <a:gd name="connsiteX622" fmla="*/ 491 w 10000"/>
                  <a:gd name="connsiteY622" fmla="*/ 7826 h 10000"/>
                  <a:gd name="connsiteX623" fmla="*/ 483 w 10000"/>
                  <a:gd name="connsiteY623" fmla="*/ 7830 h 10000"/>
                  <a:gd name="connsiteX624" fmla="*/ 469 w 10000"/>
                  <a:gd name="connsiteY624" fmla="*/ 7839 h 10000"/>
                  <a:gd name="connsiteX625" fmla="*/ 453 w 10000"/>
                  <a:gd name="connsiteY625" fmla="*/ 7830 h 10000"/>
                  <a:gd name="connsiteX626" fmla="*/ 442 w 10000"/>
                  <a:gd name="connsiteY626" fmla="*/ 7826 h 10000"/>
                  <a:gd name="connsiteX627" fmla="*/ 425 w 10000"/>
                  <a:gd name="connsiteY627" fmla="*/ 7826 h 10000"/>
                  <a:gd name="connsiteX628" fmla="*/ 403 w 10000"/>
                  <a:gd name="connsiteY628" fmla="*/ 7826 h 10000"/>
                  <a:gd name="connsiteX629" fmla="*/ 378 w 10000"/>
                  <a:gd name="connsiteY629" fmla="*/ 7817 h 10000"/>
                  <a:gd name="connsiteX630" fmla="*/ 356 w 10000"/>
                  <a:gd name="connsiteY630" fmla="*/ 7817 h 10000"/>
                  <a:gd name="connsiteX631" fmla="*/ 331 w 10000"/>
                  <a:gd name="connsiteY631" fmla="*/ 7817 h 10000"/>
                  <a:gd name="connsiteX632" fmla="*/ 315 w 10000"/>
                  <a:gd name="connsiteY632" fmla="*/ 7830 h 10000"/>
                  <a:gd name="connsiteX633" fmla="*/ 290 w 10000"/>
                  <a:gd name="connsiteY633" fmla="*/ 7853 h 10000"/>
                  <a:gd name="connsiteX634" fmla="*/ 248 w 10000"/>
                  <a:gd name="connsiteY634" fmla="*/ 7659 h 10000"/>
                  <a:gd name="connsiteX635" fmla="*/ 298 w 10000"/>
                  <a:gd name="connsiteY635" fmla="*/ 7379 h 10000"/>
                  <a:gd name="connsiteX636" fmla="*/ 290 w 10000"/>
                  <a:gd name="connsiteY636" fmla="*/ 7312 h 10000"/>
                  <a:gd name="connsiteX637" fmla="*/ 284 w 10000"/>
                  <a:gd name="connsiteY637" fmla="*/ 7253 h 10000"/>
                  <a:gd name="connsiteX638" fmla="*/ 301 w 10000"/>
                  <a:gd name="connsiteY638" fmla="*/ 7226 h 10000"/>
                  <a:gd name="connsiteX639" fmla="*/ 315 w 10000"/>
                  <a:gd name="connsiteY639" fmla="*/ 7199 h 10000"/>
                  <a:gd name="connsiteX640" fmla="*/ 323 w 10000"/>
                  <a:gd name="connsiteY640" fmla="*/ 7158 h 10000"/>
                  <a:gd name="connsiteX641" fmla="*/ 317 w 10000"/>
                  <a:gd name="connsiteY641" fmla="*/ 7140 h 10000"/>
                  <a:gd name="connsiteX642" fmla="*/ 168 w 10000"/>
                  <a:gd name="connsiteY642" fmla="*/ 6892 h 10000"/>
                  <a:gd name="connsiteX643" fmla="*/ 80 w 10000"/>
                  <a:gd name="connsiteY643" fmla="*/ 6802 h 10000"/>
                  <a:gd name="connsiteX644" fmla="*/ 143 w 10000"/>
                  <a:gd name="connsiteY644" fmla="*/ 6707 h 10000"/>
                  <a:gd name="connsiteX645" fmla="*/ 63 w 10000"/>
                  <a:gd name="connsiteY645" fmla="*/ 6549 h 10000"/>
                  <a:gd name="connsiteX646" fmla="*/ 41 w 10000"/>
                  <a:gd name="connsiteY646" fmla="*/ 6500 h 10000"/>
                  <a:gd name="connsiteX647" fmla="*/ 201 w 10000"/>
                  <a:gd name="connsiteY647" fmla="*/ 6274 h 10000"/>
                  <a:gd name="connsiteX648" fmla="*/ 143 w 10000"/>
                  <a:gd name="connsiteY648" fmla="*/ 6184 h 10000"/>
                  <a:gd name="connsiteX649" fmla="*/ 152 w 10000"/>
                  <a:gd name="connsiteY649" fmla="*/ 6148 h 10000"/>
                  <a:gd name="connsiteX650" fmla="*/ 163 w 10000"/>
                  <a:gd name="connsiteY650" fmla="*/ 6107 h 10000"/>
                  <a:gd name="connsiteX651" fmla="*/ 229 w 10000"/>
                  <a:gd name="connsiteY651" fmla="*/ 5895 h 10000"/>
                  <a:gd name="connsiteX652" fmla="*/ 251 w 10000"/>
                  <a:gd name="connsiteY652" fmla="*/ 5805 h 10000"/>
                  <a:gd name="connsiteX653" fmla="*/ 251 w 10000"/>
                  <a:gd name="connsiteY653" fmla="*/ 5778 h 10000"/>
                  <a:gd name="connsiteX654" fmla="*/ 248 w 10000"/>
                  <a:gd name="connsiteY654" fmla="*/ 5733 h 10000"/>
                  <a:gd name="connsiteX655" fmla="*/ 212 w 10000"/>
                  <a:gd name="connsiteY655" fmla="*/ 5602 h 10000"/>
                  <a:gd name="connsiteX656" fmla="*/ 177 w 10000"/>
                  <a:gd name="connsiteY656" fmla="*/ 5521 h 10000"/>
                  <a:gd name="connsiteX657" fmla="*/ 33 w 10000"/>
                  <a:gd name="connsiteY657" fmla="*/ 5503 h 10000"/>
                  <a:gd name="connsiteX658" fmla="*/ 0 w 10000"/>
                  <a:gd name="connsiteY658" fmla="*/ 5219 h 10000"/>
                  <a:gd name="connsiteX659" fmla="*/ 188 w 10000"/>
                  <a:gd name="connsiteY659" fmla="*/ 5219 h 10000"/>
                  <a:gd name="connsiteX660" fmla="*/ 201 w 10000"/>
                  <a:gd name="connsiteY660" fmla="*/ 5210 h 10000"/>
                  <a:gd name="connsiteX661" fmla="*/ 251 w 10000"/>
                  <a:gd name="connsiteY661" fmla="*/ 5169 h 10000"/>
                  <a:gd name="connsiteX662" fmla="*/ 444 w 10000"/>
                  <a:gd name="connsiteY662" fmla="*/ 4984 h 10000"/>
                  <a:gd name="connsiteX663" fmla="*/ 510 w 10000"/>
                  <a:gd name="connsiteY663" fmla="*/ 4723 h 10000"/>
                  <a:gd name="connsiteX664" fmla="*/ 574 w 10000"/>
                  <a:gd name="connsiteY664" fmla="*/ 4272 h 10000"/>
                  <a:gd name="connsiteX665" fmla="*/ 723 w 10000"/>
                  <a:gd name="connsiteY665" fmla="*/ 4078 h 10000"/>
                  <a:gd name="connsiteX666" fmla="*/ 723 w 10000"/>
                  <a:gd name="connsiteY666" fmla="*/ 4023 h 10000"/>
                  <a:gd name="connsiteX667" fmla="*/ 723 w 10000"/>
                  <a:gd name="connsiteY667" fmla="*/ 3983 h 10000"/>
                  <a:gd name="connsiteX668" fmla="*/ 723 w 10000"/>
                  <a:gd name="connsiteY668" fmla="*/ 3771 h 10000"/>
                  <a:gd name="connsiteX669" fmla="*/ 731 w 10000"/>
                  <a:gd name="connsiteY669" fmla="*/ 3442 h 10000"/>
                  <a:gd name="connsiteX670" fmla="*/ 806 w 10000"/>
                  <a:gd name="connsiteY670" fmla="*/ 3392 h 10000"/>
                  <a:gd name="connsiteX671" fmla="*/ 988 w 10000"/>
                  <a:gd name="connsiteY671" fmla="*/ 3712 h 10000"/>
                  <a:gd name="connsiteX672" fmla="*/ 1013 w 10000"/>
                  <a:gd name="connsiteY672" fmla="*/ 3699 h 10000"/>
                  <a:gd name="connsiteX673" fmla="*/ 1120 w 10000"/>
                  <a:gd name="connsiteY673" fmla="*/ 3631 h 10000"/>
                  <a:gd name="connsiteX674" fmla="*/ 1206 w 10000"/>
                  <a:gd name="connsiteY674" fmla="*/ 3627 h 10000"/>
                  <a:gd name="connsiteX675" fmla="*/ 1264 w 10000"/>
                  <a:gd name="connsiteY675" fmla="*/ 3599 h 10000"/>
                  <a:gd name="connsiteX676" fmla="*/ 1322 w 10000"/>
                  <a:gd name="connsiteY676" fmla="*/ 3627 h 10000"/>
                  <a:gd name="connsiteX677" fmla="*/ 1327 w 10000"/>
                  <a:gd name="connsiteY677" fmla="*/ 3645 h 10000"/>
                  <a:gd name="connsiteX678" fmla="*/ 1344 w 10000"/>
                  <a:gd name="connsiteY678" fmla="*/ 3739 h 10000"/>
                  <a:gd name="connsiteX679" fmla="*/ 1344 w 10000"/>
                  <a:gd name="connsiteY679" fmla="*/ 3775 h 10000"/>
                  <a:gd name="connsiteX680" fmla="*/ 1338 w 10000"/>
                  <a:gd name="connsiteY680" fmla="*/ 3784 h 10000"/>
                  <a:gd name="connsiteX681" fmla="*/ 1338 w 10000"/>
                  <a:gd name="connsiteY681" fmla="*/ 3829 h 10000"/>
                  <a:gd name="connsiteX682" fmla="*/ 1352 w 10000"/>
                  <a:gd name="connsiteY682" fmla="*/ 3852 h 10000"/>
                  <a:gd name="connsiteX683" fmla="*/ 1407 w 10000"/>
                  <a:gd name="connsiteY683" fmla="*/ 3866 h 10000"/>
                  <a:gd name="connsiteX684" fmla="*/ 1440 w 10000"/>
                  <a:gd name="connsiteY684" fmla="*/ 3870 h 10000"/>
                  <a:gd name="connsiteX685" fmla="*/ 1600 w 10000"/>
                  <a:gd name="connsiteY685" fmla="*/ 3857 h 10000"/>
                  <a:gd name="connsiteX686" fmla="*/ 1664 w 10000"/>
                  <a:gd name="connsiteY686" fmla="*/ 3911 h 10000"/>
                  <a:gd name="connsiteX687" fmla="*/ 1700 w 10000"/>
                  <a:gd name="connsiteY687" fmla="*/ 3933 h 10000"/>
                  <a:gd name="connsiteX688" fmla="*/ 1752 w 10000"/>
                  <a:gd name="connsiteY688" fmla="*/ 3947 h 10000"/>
                  <a:gd name="connsiteX689" fmla="*/ 1777 w 10000"/>
                  <a:gd name="connsiteY689" fmla="*/ 3947 h 10000"/>
                  <a:gd name="connsiteX690" fmla="*/ 1813 w 10000"/>
                  <a:gd name="connsiteY690" fmla="*/ 3929 h 10000"/>
                  <a:gd name="connsiteX691" fmla="*/ 1841 w 10000"/>
                  <a:gd name="connsiteY691" fmla="*/ 3933 h 10000"/>
                  <a:gd name="connsiteX692" fmla="*/ 1882 w 10000"/>
                  <a:gd name="connsiteY692" fmla="*/ 3969 h 10000"/>
                  <a:gd name="connsiteX693" fmla="*/ 1940 w 10000"/>
                  <a:gd name="connsiteY693" fmla="*/ 3933 h 10000"/>
                  <a:gd name="connsiteX694" fmla="*/ 1956 w 10000"/>
                  <a:gd name="connsiteY694" fmla="*/ 3920 h 10000"/>
                  <a:gd name="connsiteX695" fmla="*/ 1981 w 10000"/>
                  <a:gd name="connsiteY695" fmla="*/ 3929 h 10000"/>
                  <a:gd name="connsiteX696" fmla="*/ 2058 w 10000"/>
                  <a:gd name="connsiteY696" fmla="*/ 3974 h 10000"/>
                  <a:gd name="connsiteX697" fmla="*/ 2163 w 10000"/>
                  <a:gd name="connsiteY697" fmla="*/ 4051 h 10000"/>
                  <a:gd name="connsiteX698" fmla="*/ 2174 w 10000"/>
                  <a:gd name="connsiteY698" fmla="*/ 4055 h 10000"/>
                  <a:gd name="connsiteX699" fmla="*/ 2183 w 10000"/>
                  <a:gd name="connsiteY699" fmla="*/ 4064 h 10000"/>
                  <a:gd name="connsiteX700" fmla="*/ 2183 w 10000"/>
                  <a:gd name="connsiteY700" fmla="*/ 3581 h 10000"/>
                  <a:gd name="connsiteX701" fmla="*/ 2183 w 10000"/>
                  <a:gd name="connsiteY701" fmla="*/ 3527 h 10000"/>
                  <a:gd name="connsiteX702" fmla="*/ 2180 w 10000"/>
                  <a:gd name="connsiteY702" fmla="*/ 3460 h 10000"/>
                  <a:gd name="connsiteX703" fmla="*/ 2365 w 10000"/>
                  <a:gd name="connsiteY703" fmla="*/ 3455 h 10000"/>
                  <a:gd name="connsiteX704" fmla="*/ 2448 w 10000"/>
                  <a:gd name="connsiteY704" fmla="*/ 3446 h 10000"/>
                  <a:gd name="connsiteX705" fmla="*/ 2494 w 10000"/>
                  <a:gd name="connsiteY705" fmla="*/ 3554 h 10000"/>
                  <a:gd name="connsiteX706" fmla="*/ 2525 w 10000"/>
                  <a:gd name="connsiteY706" fmla="*/ 3613 h 10000"/>
                  <a:gd name="connsiteX707" fmla="*/ 2550 w 10000"/>
                  <a:gd name="connsiteY707" fmla="*/ 3618 h 10000"/>
                  <a:gd name="connsiteX708" fmla="*/ 2630 w 10000"/>
                  <a:gd name="connsiteY708" fmla="*/ 3640 h 10000"/>
                  <a:gd name="connsiteX709" fmla="*/ 2663 w 10000"/>
                  <a:gd name="connsiteY709" fmla="*/ 3667 h 10000"/>
                  <a:gd name="connsiteX710" fmla="*/ 2704 w 10000"/>
                  <a:gd name="connsiteY710" fmla="*/ 3726 h 10000"/>
                  <a:gd name="connsiteX711" fmla="*/ 2762 w 10000"/>
                  <a:gd name="connsiteY711" fmla="*/ 3802 h 10000"/>
                  <a:gd name="connsiteX712" fmla="*/ 2784 w 10000"/>
                  <a:gd name="connsiteY712" fmla="*/ 3829 h 10000"/>
                  <a:gd name="connsiteX713" fmla="*/ 2815 w 10000"/>
                  <a:gd name="connsiteY713" fmla="*/ 3879 h 10000"/>
                  <a:gd name="connsiteX714" fmla="*/ 2859 w 10000"/>
                  <a:gd name="connsiteY714" fmla="*/ 3748 h 10000"/>
                  <a:gd name="connsiteX715" fmla="*/ 2856 w 10000"/>
                  <a:gd name="connsiteY715" fmla="*/ 3726 h 10000"/>
                  <a:gd name="connsiteX716" fmla="*/ 2848 w 10000"/>
                  <a:gd name="connsiteY716" fmla="*/ 3712 h 10000"/>
                  <a:gd name="connsiteX717" fmla="*/ 2848 w 10000"/>
                  <a:gd name="connsiteY717" fmla="*/ 3685 h 10000"/>
                  <a:gd name="connsiteX718" fmla="*/ 2873 w 10000"/>
                  <a:gd name="connsiteY718" fmla="*/ 3613 h 10000"/>
                  <a:gd name="connsiteX719" fmla="*/ 2886 w 10000"/>
                  <a:gd name="connsiteY719" fmla="*/ 3604 h 10000"/>
                  <a:gd name="connsiteX720" fmla="*/ 2922 w 10000"/>
                  <a:gd name="connsiteY720" fmla="*/ 3654 h 10000"/>
                  <a:gd name="connsiteX721" fmla="*/ 2947 w 10000"/>
                  <a:gd name="connsiteY721" fmla="*/ 3654 h 10000"/>
                  <a:gd name="connsiteX722" fmla="*/ 2953 w 10000"/>
                  <a:gd name="connsiteY722" fmla="*/ 3613 h 10000"/>
                  <a:gd name="connsiteX723" fmla="*/ 2975 w 10000"/>
                  <a:gd name="connsiteY723" fmla="*/ 3581 h 10000"/>
                  <a:gd name="connsiteX724" fmla="*/ 2975 w 10000"/>
                  <a:gd name="connsiteY724" fmla="*/ 3523 h 10000"/>
                  <a:gd name="connsiteX725" fmla="*/ 3024 w 10000"/>
                  <a:gd name="connsiteY725" fmla="*/ 3406 h 10000"/>
                  <a:gd name="connsiteX726" fmla="*/ 3027 w 10000"/>
                  <a:gd name="connsiteY726" fmla="*/ 3383 h 10000"/>
                  <a:gd name="connsiteX727" fmla="*/ 3027 w 10000"/>
                  <a:gd name="connsiteY727" fmla="*/ 3342 h 10000"/>
                  <a:gd name="connsiteX728" fmla="*/ 3019 w 10000"/>
                  <a:gd name="connsiteY728" fmla="*/ 3315 h 10000"/>
                  <a:gd name="connsiteX729" fmla="*/ 3002 w 10000"/>
                  <a:gd name="connsiteY729" fmla="*/ 3302 h 10000"/>
                  <a:gd name="connsiteX730" fmla="*/ 2977 w 10000"/>
                  <a:gd name="connsiteY730" fmla="*/ 3302 h 10000"/>
                  <a:gd name="connsiteX731" fmla="*/ 2969 w 10000"/>
                  <a:gd name="connsiteY731" fmla="*/ 3297 h 10000"/>
                  <a:gd name="connsiteX732" fmla="*/ 2966 w 10000"/>
                  <a:gd name="connsiteY732" fmla="*/ 3166 h 10000"/>
                  <a:gd name="connsiteX733" fmla="*/ 2966 w 10000"/>
                  <a:gd name="connsiteY733" fmla="*/ 3144 h 10000"/>
                  <a:gd name="connsiteX734" fmla="*/ 2969 w 10000"/>
                  <a:gd name="connsiteY734" fmla="*/ 3139 h 10000"/>
                  <a:gd name="connsiteX735" fmla="*/ 3129 w 10000"/>
                  <a:gd name="connsiteY735" fmla="*/ 3130 h 10000"/>
                  <a:gd name="connsiteX736" fmla="*/ 3140 w 10000"/>
                  <a:gd name="connsiteY736" fmla="*/ 3081 h 10000"/>
                  <a:gd name="connsiteX737" fmla="*/ 3148 w 10000"/>
                  <a:gd name="connsiteY737" fmla="*/ 3009 h 10000"/>
                  <a:gd name="connsiteX738" fmla="*/ 3159 w 10000"/>
                  <a:gd name="connsiteY738" fmla="*/ 2995 h 10000"/>
                  <a:gd name="connsiteX739" fmla="*/ 3187 w 10000"/>
                  <a:gd name="connsiteY739" fmla="*/ 2995 h 10000"/>
                  <a:gd name="connsiteX740" fmla="*/ 3212 w 10000"/>
                  <a:gd name="connsiteY740" fmla="*/ 3013 h 10000"/>
                  <a:gd name="connsiteX741" fmla="*/ 3217 w 10000"/>
                  <a:gd name="connsiteY741" fmla="*/ 3000 h 10000"/>
                  <a:gd name="connsiteX742" fmla="*/ 3226 w 10000"/>
                  <a:gd name="connsiteY742" fmla="*/ 2972 h 10000"/>
                  <a:gd name="connsiteX743" fmla="*/ 3353 w 10000"/>
                  <a:gd name="connsiteY743" fmla="*/ 2968 h 10000"/>
                  <a:gd name="connsiteX744" fmla="*/ 3369 w 10000"/>
                  <a:gd name="connsiteY744" fmla="*/ 2864 h 10000"/>
                  <a:gd name="connsiteX745" fmla="*/ 3377 w 10000"/>
                  <a:gd name="connsiteY745" fmla="*/ 2842 h 10000"/>
                  <a:gd name="connsiteX746" fmla="*/ 3405 w 10000"/>
                  <a:gd name="connsiteY746" fmla="*/ 2828 h 10000"/>
                  <a:gd name="connsiteX747" fmla="*/ 3413 w 10000"/>
                  <a:gd name="connsiteY747" fmla="*/ 2815 h 10000"/>
                  <a:gd name="connsiteX748" fmla="*/ 3444 w 10000"/>
                  <a:gd name="connsiteY748" fmla="*/ 2697 h 10000"/>
                  <a:gd name="connsiteX749" fmla="*/ 3441 w 10000"/>
                  <a:gd name="connsiteY749" fmla="*/ 2670 h 10000"/>
                  <a:gd name="connsiteX750" fmla="*/ 3458 w 10000"/>
                  <a:gd name="connsiteY750" fmla="*/ 2652 h 10000"/>
                  <a:gd name="connsiteX751" fmla="*/ 3466 w 10000"/>
                  <a:gd name="connsiteY751" fmla="*/ 2630 h 10000"/>
                  <a:gd name="connsiteX752" fmla="*/ 3524 w 10000"/>
                  <a:gd name="connsiteY752" fmla="*/ 2553 h 10000"/>
                  <a:gd name="connsiteX753" fmla="*/ 3546 w 10000"/>
                  <a:gd name="connsiteY753" fmla="*/ 2589 h 10000"/>
                  <a:gd name="connsiteX754" fmla="*/ 3562 w 10000"/>
                  <a:gd name="connsiteY754" fmla="*/ 2603 h 10000"/>
                  <a:gd name="connsiteX755" fmla="*/ 3571 w 10000"/>
                  <a:gd name="connsiteY755" fmla="*/ 2607 h 10000"/>
                  <a:gd name="connsiteX756" fmla="*/ 3579 w 10000"/>
                  <a:gd name="connsiteY756" fmla="*/ 2603 h 10000"/>
                  <a:gd name="connsiteX757" fmla="*/ 3582 w 10000"/>
                  <a:gd name="connsiteY757" fmla="*/ 2594 h 10000"/>
                  <a:gd name="connsiteX758" fmla="*/ 3595 w 10000"/>
                  <a:gd name="connsiteY758" fmla="*/ 2553 h 10000"/>
                  <a:gd name="connsiteX759" fmla="*/ 3604 w 10000"/>
                  <a:gd name="connsiteY759" fmla="*/ 2508 h 10000"/>
                  <a:gd name="connsiteX760" fmla="*/ 3607 w 10000"/>
                  <a:gd name="connsiteY760" fmla="*/ 2485 h 10000"/>
                  <a:gd name="connsiteX761" fmla="*/ 3651 w 10000"/>
                  <a:gd name="connsiteY761" fmla="*/ 2463 h 10000"/>
                  <a:gd name="connsiteX762" fmla="*/ 3667 w 10000"/>
                  <a:gd name="connsiteY762" fmla="*/ 2445 h 10000"/>
                  <a:gd name="connsiteX763" fmla="*/ 3678 w 10000"/>
                  <a:gd name="connsiteY763" fmla="*/ 2431 h 10000"/>
                  <a:gd name="connsiteX764" fmla="*/ 3692 w 10000"/>
                  <a:gd name="connsiteY764" fmla="*/ 2431 h 10000"/>
                  <a:gd name="connsiteX765" fmla="*/ 3717 w 10000"/>
                  <a:gd name="connsiteY765" fmla="*/ 2445 h 10000"/>
                  <a:gd name="connsiteX766" fmla="*/ 3731 w 10000"/>
                  <a:gd name="connsiteY766" fmla="*/ 2445 h 10000"/>
                  <a:gd name="connsiteX767" fmla="*/ 3731 w 10000"/>
                  <a:gd name="connsiteY767" fmla="*/ 2355 h 10000"/>
                  <a:gd name="connsiteX768" fmla="*/ 3678 w 10000"/>
                  <a:gd name="connsiteY768" fmla="*/ 2260 h 10000"/>
                  <a:gd name="connsiteX769" fmla="*/ 3711 w 10000"/>
                  <a:gd name="connsiteY769" fmla="*/ 2246 h 10000"/>
                  <a:gd name="connsiteX770" fmla="*/ 3684 w 10000"/>
                  <a:gd name="connsiteY770" fmla="*/ 2066 h 10000"/>
                  <a:gd name="connsiteX771" fmla="*/ 3662 w 10000"/>
                  <a:gd name="connsiteY771" fmla="*/ 1985 h 10000"/>
                  <a:gd name="connsiteX772" fmla="*/ 3670 w 10000"/>
                  <a:gd name="connsiteY772" fmla="*/ 1908 h 10000"/>
                  <a:gd name="connsiteX773" fmla="*/ 3700 w 10000"/>
                  <a:gd name="connsiteY773" fmla="*/ 1903 h 10000"/>
                  <a:gd name="connsiteX774" fmla="*/ 3739 w 10000"/>
                  <a:gd name="connsiteY774" fmla="*/ 1876 h 10000"/>
                  <a:gd name="connsiteX775" fmla="*/ 3805 w 10000"/>
                  <a:gd name="connsiteY775" fmla="*/ 1791 h 10000"/>
                  <a:gd name="connsiteX776" fmla="*/ 3852 w 10000"/>
                  <a:gd name="connsiteY776" fmla="*/ 1710 h 10000"/>
                  <a:gd name="connsiteX777" fmla="*/ 3852 w 10000"/>
                  <a:gd name="connsiteY777" fmla="*/ 1642 h 10000"/>
                  <a:gd name="connsiteX778" fmla="*/ 3797 w 10000"/>
                  <a:gd name="connsiteY778" fmla="*/ 1619 h 10000"/>
                  <a:gd name="connsiteX779" fmla="*/ 3780 w 10000"/>
                  <a:gd name="connsiteY779" fmla="*/ 1552 h 10000"/>
                  <a:gd name="connsiteX780" fmla="*/ 3827 w 10000"/>
                  <a:gd name="connsiteY780" fmla="*/ 1547 h 10000"/>
                  <a:gd name="connsiteX781" fmla="*/ 3827 w 10000"/>
                  <a:gd name="connsiteY781" fmla="*/ 1340 h 10000"/>
                  <a:gd name="connsiteX782" fmla="*/ 3750 w 10000"/>
                  <a:gd name="connsiteY782" fmla="*/ 1313 h 10000"/>
                  <a:gd name="connsiteX783" fmla="*/ 3767 w 10000"/>
                  <a:gd name="connsiteY783" fmla="*/ 1155 h 10000"/>
                  <a:gd name="connsiteX784" fmla="*/ 3637 w 10000"/>
                  <a:gd name="connsiteY784" fmla="*/ 1159 h 10000"/>
                  <a:gd name="connsiteX785" fmla="*/ 3582 w 10000"/>
                  <a:gd name="connsiteY785" fmla="*/ 983 h 10000"/>
                  <a:gd name="connsiteX786" fmla="*/ 3554 w 10000"/>
                  <a:gd name="connsiteY786" fmla="*/ 983 h 10000"/>
                  <a:gd name="connsiteX787" fmla="*/ 3562 w 10000"/>
                  <a:gd name="connsiteY787" fmla="*/ 871 h 10000"/>
                  <a:gd name="connsiteX788" fmla="*/ 3557 w 10000"/>
                  <a:gd name="connsiteY788" fmla="*/ 839 h 10000"/>
                  <a:gd name="connsiteX789" fmla="*/ 3532 w 10000"/>
                  <a:gd name="connsiteY789" fmla="*/ 812 h 10000"/>
                  <a:gd name="connsiteX790" fmla="*/ 3546 w 10000"/>
                  <a:gd name="connsiteY790" fmla="*/ 785 h 10000"/>
                  <a:gd name="connsiteX791" fmla="*/ 3538 w 10000"/>
                  <a:gd name="connsiteY791" fmla="*/ 744 h 10000"/>
                  <a:gd name="connsiteX792" fmla="*/ 3502 w 10000"/>
                  <a:gd name="connsiteY792" fmla="*/ 627 h 10000"/>
                  <a:gd name="connsiteX793" fmla="*/ 3532 w 10000"/>
                  <a:gd name="connsiteY793" fmla="*/ 600 h 10000"/>
                  <a:gd name="connsiteX794" fmla="*/ 3554 w 10000"/>
                  <a:gd name="connsiteY794" fmla="*/ 618 h 10000"/>
                  <a:gd name="connsiteX795" fmla="*/ 3562 w 10000"/>
                  <a:gd name="connsiteY795" fmla="*/ 627 h 10000"/>
                  <a:gd name="connsiteX796" fmla="*/ 3579 w 10000"/>
                  <a:gd name="connsiteY796" fmla="*/ 627 h 10000"/>
                  <a:gd name="connsiteX797" fmla="*/ 3595 w 10000"/>
                  <a:gd name="connsiteY797" fmla="*/ 604 h 10000"/>
                  <a:gd name="connsiteX798" fmla="*/ 3607 w 10000"/>
                  <a:gd name="connsiteY798" fmla="*/ 555 h 10000"/>
                  <a:gd name="connsiteX799" fmla="*/ 3620 w 10000"/>
                  <a:gd name="connsiteY799" fmla="*/ 573 h 10000"/>
                  <a:gd name="connsiteX800" fmla="*/ 3634 w 10000"/>
                  <a:gd name="connsiteY800" fmla="*/ 474 h 10000"/>
                  <a:gd name="connsiteX801" fmla="*/ 3645 w 10000"/>
                  <a:gd name="connsiteY801" fmla="*/ 456 h 10000"/>
                  <a:gd name="connsiteX802" fmla="*/ 3662 w 10000"/>
                  <a:gd name="connsiteY802" fmla="*/ 442 h 10000"/>
                  <a:gd name="connsiteX803" fmla="*/ 3695 w 10000"/>
                  <a:gd name="connsiteY803" fmla="*/ 469 h 10000"/>
                  <a:gd name="connsiteX804" fmla="*/ 3695 w 10000"/>
                  <a:gd name="connsiteY804" fmla="*/ 343 h 10000"/>
                  <a:gd name="connsiteX805" fmla="*/ 3822 w 10000"/>
                  <a:gd name="connsiteY805" fmla="*/ 352 h 10000"/>
                  <a:gd name="connsiteX806" fmla="*/ 3822 w 10000"/>
                  <a:gd name="connsiteY806" fmla="*/ 262 h 10000"/>
                  <a:gd name="connsiteX807" fmla="*/ 3819 w 10000"/>
                  <a:gd name="connsiteY807" fmla="*/ 248 h 10000"/>
                  <a:gd name="connsiteX808" fmla="*/ 3805 w 10000"/>
                  <a:gd name="connsiteY808" fmla="*/ 235 h 10000"/>
                  <a:gd name="connsiteX809" fmla="*/ 3805 w 10000"/>
                  <a:gd name="connsiteY809" fmla="*/ 113 h 10000"/>
                  <a:gd name="connsiteX810" fmla="*/ 3888 w 10000"/>
                  <a:gd name="connsiteY810" fmla="*/ 126 h 10000"/>
                  <a:gd name="connsiteX811" fmla="*/ 3893 w 10000"/>
                  <a:gd name="connsiteY811" fmla="*/ 68 h 10000"/>
                  <a:gd name="connsiteX812" fmla="*/ 3974 w 10000"/>
                  <a:gd name="connsiteY812" fmla="*/ 99 h 10000"/>
                  <a:gd name="connsiteX813" fmla="*/ 3974 w 10000"/>
                  <a:gd name="connsiteY813" fmla="*/ 185 h 10000"/>
                  <a:gd name="connsiteX814" fmla="*/ 4128 w 10000"/>
                  <a:gd name="connsiteY814" fmla="*/ 180 h 10000"/>
                  <a:gd name="connsiteX815" fmla="*/ 4117 w 10000"/>
                  <a:gd name="connsiteY815" fmla="*/ 0 h 10000"/>
                  <a:gd name="connsiteX816" fmla="*/ 4230 w 10000"/>
                  <a:gd name="connsiteY816" fmla="*/ 0 h 10000"/>
                  <a:gd name="connsiteX817" fmla="*/ 4230 w 10000"/>
                  <a:gd name="connsiteY817" fmla="*/ 221 h 10000"/>
                  <a:gd name="connsiteX818" fmla="*/ 4354 w 10000"/>
                  <a:gd name="connsiteY818" fmla="*/ 221 h 10000"/>
                  <a:gd name="connsiteX819" fmla="*/ 4354 w 10000"/>
                  <a:gd name="connsiteY819" fmla="*/ 316 h 10000"/>
                  <a:gd name="connsiteX820" fmla="*/ 4401 w 10000"/>
                  <a:gd name="connsiteY820" fmla="*/ 325 h 10000"/>
                  <a:gd name="connsiteX821" fmla="*/ 4401 w 10000"/>
                  <a:gd name="connsiteY821" fmla="*/ 379 h 10000"/>
                  <a:gd name="connsiteX822" fmla="*/ 4432 w 10000"/>
                  <a:gd name="connsiteY822" fmla="*/ 383 h 10000"/>
                  <a:gd name="connsiteX823" fmla="*/ 4434 w 10000"/>
                  <a:gd name="connsiteY823" fmla="*/ 510 h 10000"/>
                  <a:gd name="connsiteX824" fmla="*/ 4528 w 10000"/>
                  <a:gd name="connsiteY824" fmla="*/ 514 h 10000"/>
                  <a:gd name="connsiteX825" fmla="*/ 4539 w 10000"/>
                  <a:gd name="connsiteY825" fmla="*/ 528 h 10000"/>
                  <a:gd name="connsiteX826" fmla="*/ 4570 w 10000"/>
                  <a:gd name="connsiteY826" fmla="*/ 469 h 10000"/>
                  <a:gd name="connsiteX827" fmla="*/ 4570 w 10000"/>
                  <a:gd name="connsiteY827" fmla="*/ 370 h 10000"/>
                  <a:gd name="connsiteX828" fmla="*/ 4506 w 10000"/>
                  <a:gd name="connsiteY828" fmla="*/ 343 h 10000"/>
                  <a:gd name="connsiteX829" fmla="*/ 4506 w 10000"/>
                  <a:gd name="connsiteY829" fmla="*/ 226 h 10000"/>
                  <a:gd name="connsiteX830" fmla="*/ 4575 w 10000"/>
                  <a:gd name="connsiteY830" fmla="*/ 212 h 10000"/>
                  <a:gd name="connsiteX831" fmla="*/ 4583 w 10000"/>
                  <a:gd name="connsiteY831" fmla="*/ 140 h 10000"/>
                  <a:gd name="connsiteX832" fmla="*/ 4616 w 10000"/>
                  <a:gd name="connsiteY832" fmla="*/ 131 h 10000"/>
                  <a:gd name="connsiteX833" fmla="*/ 4625 w 10000"/>
                  <a:gd name="connsiteY833" fmla="*/ 90 h 10000"/>
                  <a:gd name="connsiteX834" fmla="*/ 4663 w 10000"/>
                  <a:gd name="connsiteY834" fmla="*/ 90 h 10000"/>
                  <a:gd name="connsiteX835" fmla="*/ 4658 w 10000"/>
                  <a:gd name="connsiteY835" fmla="*/ 41 h 10000"/>
                  <a:gd name="connsiteX836" fmla="*/ 5006 w 10000"/>
                  <a:gd name="connsiteY836" fmla="*/ 41 h 10000"/>
                  <a:gd name="connsiteX837" fmla="*/ 4997 w 10000"/>
                  <a:gd name="connsiteY837" fmla="*/ 140 h 10000"/>
                  <a:gd name="connsiteX838" fmla="*/ 5050 w 10000"/>
                  <a:gd name="connsiteY838" fmla="*/ 140 h 10000"/>
                  <a:gd name="connsiteX839" fmla="*/ 5041 w 10000"/>
                  <a:gd name="connsiteY839" fmla="*/ 433 h 10000"/>
                  <a:gd name="connsiteX840" fmla="*/ 5077 w 10000"/>
                  <a:gd name="connsiteY840" fmla="*/ 433 h 10000"/>
                  <a:gd name="connsiteX841" fmla="*/ 5075 w 10000"/>
                  <a:gd name="connsiteY841" fmla="*/ 406 h 10000"/>
                  <a:gd name="connsiteX842" fmla="*/ 5132 w 10000"/>
                  <a:gd name="connsiteY842" fmla="*/ 442 h 10000"/>
                  <a:gd name="connsiteX843" fmla="*/ 5188 w 10000"/>
                  <a:gd name="connsiteY843" fmla="*/ 429 h 10000"/>
                  <a:gd name="connsiteX844" fmla="*/ 5246 w 10000"/>
                  <a:gd name="connsiteY844" fmla="*/ 487 h 10000"/>
                  <a:gd name="connsiteX845" fmla="*/ 5295 w 10000"/>
                  <a:gd name="connsiteY845" fmla="*/ 469 h 10000"/>
                  <a:gd name="connsiteX846" fmla="*/ 5309 w 10000"/>
                  <a:gd name="connsiteY846" fmla="*/ 654 h 10000"/>
                  <a:gd name="connsiteX847" fmla="*/ 5229 w 10000"/>
                  <a:gd name="connsiteY847" fmla="*/ 758 h 10000"/>
                  <a:gd name="connsiteX848" fmla="*/ 5243 w 10000"/>
                  <a:gd name="connsiteY848" fmla="*/ 843 h 10000"/>
                  <a:gd name="connsiteX849" fmla="*/ 5204 w 10000"/>
                  <a:gd name="connsiteY849" fmla="*/ 889 h 10000"/>
                  <a:gd name="connsiteX850" fmla="*/ 5207 w 10000"/>
                  <a:gd name="connsiteY850" fmla="*/ 893 h 10000"/>
                  <a:gd name="connsiteX851" fmla="*/ 5215 w 10000"/>
                  <a:gd name="connsiteY851" fmla="*/ 907 h 10000"/>
                  <a:gd name="connsiteX852" fmla="*/ 5339 w 10000"/>
                  <a:gd name="connsiteY852" fmla="*/ 916 h 10000"/>
                  <a:gd name="connsiteX853" fmla="*/ 5408 w 10000"/>
                  <a:gd name="connsiteY853" fmla="*/ 916 h 10000"/>
                  <a:gd name="connsiteX854" fmla="*/ 5436 w 10000"/>
                  <a:gd name="connsiteY854" fmla="*/ 920 h 10000"/>
                  <a:gd name="connsiteX855" fmla="*/ 5436 w 10000"/>
                  <a:gd name="connsiteY855" fmla="*/ 889 h 10000"/>
                  <a:gd name="connsiteX856" fmla="*/ 5455 w 10000"/>
                  <a:gd name="connsiteY856" fmla="*/ 889 h 10000"/>
                  <a:gd name="connsiteX857" fmla="*/ 5477 w 10000"/>
                  <a:gd name="connsiteY857" fmla="*/ 916 h 10000"/>
                  <a:gd name="connsiteX858" fmla="*/ 5486 w 10000"/>
                  <a:gd name="connsiteY858" fmla="*/ 947 h 10000"/>
                  <a:gd name="connsiteX859" fmla="*/ 5516 w 10000"/>
                  <a:gd name="connsiteY859" fmla="*/ 997 h 10000"/>
                  <a:gd name="connsiteX860" fmla="*/ 5568 w 10000"/>
                  <a:gd name="connsiteY860" fmla="*/ 1092 h 10000"/>
                  <a:gd name="connsiteX861" fmla="*/ 5585 w 10000"/>
                  <a:gd name="connsiteY861" fmla="*/ 1182 h 10000"/>
                  <a:gd name="connsiteX862" fmla="*/ 5582 w 10000"/>
                  <a:gd name="connsiteY862" fmla="*/ 1218 h 10000"/>
                  <a:gd name="connsiteX863" fmla="*/ 5582 w 10000"/>
                  <a:gd name="connsiteY863" fmla="*/ 1249 h 10000"/>
                  <a:gd name="connsiteX864" fmla="*/ 5637 w 10000"/>
                  <a:gd name="connsiteY864" fmla="*/ 1263 h 10000"/>
                  <a:gd name="connsiteX865" fmla="*/ 5728 w 10000"/>
                  <a:gd name="connsiteY865" fmla="*/ 1222 h 10000"/>
                  <a:gd name="connsiteX866" fmla="*/ 5720 w 10000"/>
                  <a:gd name="connsiteY866" fmla="*/ 1046 h 10000"/>
                  <a:gd name="connsiteX867" fmla="*/ 5726 w 10000"/>
                  <a:gd name="connsiteY867" fmla="*/ 1028 h 10000"/>
                  <a:gd name="connsiteX868" fmla="*/ 5726 w 10000"/>
                  <a:gd name="connsiteY868" fmla="*/ 1010 h 10000"/>
                  <a:gd name="connsiteX869" fmla="*/ 5737 w 10000"/>
                  <a:gd name="connsiteY869" fmla="*/ 1001 h 10000"/>
                  <a:gd name="connsiteX870" fmla="*/ 5742 w 10000"/>
                  <a:gd name="connsiteY870" fmla="*/ 997 h 10000"/>
                  <a:gd name="connsiteX871" fmla="*/ 5814 w 10000"/>
                  <a:gd name="connsiteY871" fmla="*/ 970 h 10000"/>
                  <a:gd name="connsiteX872" fmla="*/ 5875 w 10000"/>
                  <a:gd name="connsiteY872" fmla="*/ 956 h 10000"/>
                  <a:gd name="connsiteX873" fmla="*/ 5866 w 10000"/>
                  <a:gd name="connsiteY873" fmla="*/ 708 h 10000"/>
                  <a:gd name="connsiteX874" fmla="*/ 6220 w 10000"/>
                  <a:gd name="connsiteY874" fmla="*/ 722 h 10000"/>
                  <a:gd name="connsiteX875" fmla="*/ 6363 w 10000"/>
                  <a:gd name="connsiteY875" fmla="*/ 731 h 10000"/>
                  <a:gd name="connsiteX876" fmla="*/ 6369 w 10000"/>
                  <a:gd name="connsiteY876" fmla="*/ 749 h 10000"/>
                  <a:gd name="connsiteX877" fmla="*/ 6410 w 10000"/>
                  <a:gd name="connsiteY877" fmla="*/ 758 h 10000"/>
                  <a:gd name="connsiteX878" fmla="*/ 6360 w 10000"/>
                  <a:gd name="connsiteY878" fmla="*/ 974 h 10000"/>
                  <a:gd name="connsiteX879" fmla="*/ 6498 w 10000"/>
                  <a:gd name="connsiteY879" fmla="*/ 983 h 10000"/>
                  <a:gd name="connsiteX880" fmla="*/ 6507 w 10000"/>
                  <a:gd name="connsiteY880" fmla="*/ 1037 h 10000"/>
                  <a:gd name="connsiteX881" fmla="*/ 6565 w 10000"/>
                  <a:gd name="connsiteY881" fmla="*/ 1024 h 10000"/>
                  <a:gd name="connsiteX882" fmla="*/ 6628 w 10000"/>
                  <a:gd name="connsiteY882" fmla="*/ 1060 h 10000"/>
                  <a:gd name="connsiteX883" fmla="*/ 6653 w 10000"/>
                  <a:gd name="connsiteY883" fmla="*/ 1015 h 10000"/>
                  <a:gd name="connsiteX884" fmla="*/ 6694 w 10000"/>
                  <a:gd name="connsiteY884" fmla="*/ 970 h 10000"/>
                  <a:gd name="connsiteX885" fmla="*/ 6725 w 10000"/>
                  <a:gd name="connsiteY885" fmla="*/ 947 h 10000"/>
                  <a:gd name="connsiteX886" fmla="*/ 6747 w 10000"/>
                  <a:gd name="connsiteY886" fmla="*/ 920 h 10000"/>
                  <a:gd name="connsiteX887" fmla="*/ 6780 w 10000"/>
                  <a:gd name="connsiteY887" fmla="*/ 902 h 10000"/>
                  <a:gd name="connsiteX888" fmla="*/ 6807 w 10000"/>
                  <a:gd name="connsiteY888" fmla="*/ 880 h 10000"/>
                  <a:gd name="connsiteX889" fmla="*/ 6835 w 10000"/>
                  <a:gd name="connsiteY889" fmla="*/ 830 h 10000"/>
                  <a:gd name="connsiteX890" fmla="*/ 6876 w 10000"/>
                  <a:gd name="connsiteY890" fmla="*/ 816 h 10000"/>
                  <a:gd name="connsiteX891" fmla="*/ 6904 w 10000"/>
                  <a:gd name="connsiteY891" fmla="*/ 798 h 10000"/>
                  <a:gd name="connsiteX892" fmla="*/ 6934 w 10000"/>
                  <a:gd name="connsiteY892" fmla="*/ 798 h 10000"/>
                  <a:gd name="connsiteX893" fmla="*/ 6948 w 10000"/>
                  <a:gd name="connsiteY893" fmla="*/ 843 h 10000"/>
                  <a:gd name="connsiteX894" fmla="*/ 6959 w 10000"/>
                  <a:gd name="connsiteY894" fmla="*/ 889 h 10000"/>
                  <a:gd name="connsiteX895" fmla="*/ 6973 w 10000"/>
                  <a:gd name="connsiteY895" fmla="*/ 943 h 10000"/>
                  <a:gd name="connsiteX896" fmla="*/ 7006 w 10000"/>
                  <a:gd name="connsiteY896" fmla="*/ 1028 h 10000"/>
                  <a:gd name="connsiteX897" fmla="*/ 7056 w 10000"/>
                  <a:gd name="connsiteY897" fmla="*/ 1092 h 10000"/>
                  <a:gd name="connsiteX898" fmla="*/ 7169 w 10000"/>
                  <a:gd name="connsiteY898" fmla="*/ 1304 h 10000"/>
                  <a:gd name="connsiteX899" fmla="*/ 7116 w 10000"/>
                  <a:gd name="connsiteY899" fmla="*/ 1547 h 10000"/>
                  <a:gd name="connsiteX900" fmla="*/ 7150 w 10000"/>
                  <a:gd name="connsiteY900" fmla="*/ 1691 h 10000"/>
                  <a:gd name="connsiteX901" fmla="*/ 7078 w 10000"/>
                  <a:gd name="connsiteY901" fmla="*/ 1750 h 10000"/>
                  <a:gd name="connsiteX902" fmla="*/ 7086 w 10000"/>
                  <a:gd name="connsiteY902" fmla="*/ 1894 h 10000"/>
                  <a:gd name="connsiteX903" fmla="*/ 7111 w 10000"/>
                  <a:gd name="connsiteY903" fmla="*/ 1903 h 10000"/>
                  <a:gd name="connsiteX904" fmla="*/ 7150 w 10000"/>
                  <a:gd name="connsiteY904" fmla="*/ 2025 h 10000"/>
                  <a:gd name="connsiteX905" fmla="*/ 7232 w 10000"/>
                  <a:gd name="connsiteY905" fmla="*/ 2048 h 10000"/>
                  <a:gd name="connsiteX906" fmla="*/ 7296 w 10000"/>
                  <a:gd name="connsiteY906" fmla="*/ 2061 h 10000"/>
                  <a:gd name="connsiteX907" fmla="*/ 7434 w 10000"/>
                  <a:gd name="connsiteY907" fmla="*/ 2093 h 10000"/>
                  <a:gd name="connsiteX908" fmla="*/ 7586 w 10000"/>
                  <a:gd name="connsiteY908" fmla="*/ 2115 h 10000"/>
                  <a:gd name="connsiteX909" fmla="*/ 7748 w 10000"/>
                  <a:gd name="connsiteY909" fmla="*/ 2115 h 10000"/>
                  <a:gd name="connsiteX910" fmla="*/ 7826 w 10000"/>
                  <a:gd name="connsiteY910" fmla="*/ 1917 h 10000"/>
                  <a:gd name="connsiteX911" fmla="*/ 8068 w 10000"/>
                  <a:gd name="connsiteY911" fmla="*/ 1922 h 10000"/>
                  <a:gd name="connsiteX912" fmla="*/ 8132 w 10000"/>
                  <a:gd name="connsiteY912" fmla="*/ 1890 h 10000"/>
                  <a:gd name="connsiteX913" fmla="*/ 8220 w 10000"/>
                  <a:gd name="connsiteY913" fmla="*/ 1849 h 10000"/>
                  <a:gd name="connsiteX914" fmla="*/ 8251 w 10000"/>
                  <a:gd name="connsiteY914" fmla="*/ 1863 h 10000"/>
                  <a:gd name="connsiteX915" fmla="*/ 8270 w 10000"/>
                  <a:gd name="connsiteY915" fmla="*/ 1867 h 10000"/>
                  <a:gd name="connsiteX916" fmla="*/ 8366 w 10000"/>
                  <a:gd name="connsiteY916" fmla="*/ 1854 h 10000"/>
                  <a:gd name="connsiteX917" fmla="*/ 8422 w 10000"/>
                  <a:gd name="connsiteY917" fmla="*/ 1849 h 10000"/>
                  <a:gd name="connsiteX918" fmla="*/ 8413 w 10000"/>
                  <a:gd name="connsiteY918" fmla="*/ 2061 h 10000"/>
                  <a:gd name="connsiteX919" fmla="*/ 8460 w 10000"/>
                  <a:gd name="connsiteY919" fmla="*/ 2106 h 10000"/>
                  <a:gd name="connsiteX920" fmla="*/ 8471 w 10000"/>
                  <a:gd name="connsiteY920" fmla="*/ 2179 h 10000"/>
                  <a:gd name="connsiteX921" fmla="*/ 8493 w 10000"/>
                  <a:gd name="connsiteY921" fmla="*/ 2643 h 10000"/>
                  <a:gd name="connsiteX922" fmla="*/ 8493 w 10000"/>
                  <a:gd name="connsiteY922" fmla="*/ 2657 h 10000"/>
                  <a:gd name="connsiteX923" fmla="*/ 8631 w 10000"/>
                  <a:gd name="connsiteY923" fmla="*/ 2576 h 10000"/>
                  <a:gd name="connsiteX924" fmla="*/ 8662 w 10000"/>
                  <a:gd name="connsiteY924" fmla="*/ 2580 h 10000"/>
                  <a:gd name="connsiteX925" fmla="*/ 8830 w 10000"/>
                  <a:gd name="connsiteY925" fmla="*/ 2652 h 10000"/>
                  <a:gd name="connsiteX926" fmla="*/ 8871 w 10000"/>
                  <a:gd name="connsiteY926" fmla="*/ 2693 h 10000"/>
                  <a:gd name="connsiteX927" fmla="*/ 8891 w 10000"/>
                  <a:gd name="connsiteY927" fmla="*/ 2684 h 10000"/>
                  <a:gd name="connsiteX928" fmla="*/ 8954 w 10000"/>
                  <a:gd name="connsiteY928" fmla="*/ 2670 h 10000"/>
                  <a:gd name="connsiteX929" fmla="*/ 9042 w 10000"/>
                  <a:gd name="connsiteY929" fmla="*/ 2711 h 10000"/>
                  <a:gd name="connsiteX930" fmla="*/ 9076 w 10000"/>
                  <a:gd name="connsiteY930" fmla="*/ 2824 h 10000"/>
                  <a:gd name="connsiteX931" fmla="*/ 9081 w 10000"/>
                  <a:gd name="connsiteY931" fmla="*/ 2824 h 10000"/>
                  <a:gd name="connsiteX932" fmla="*/ 9136 w 10000"/>
                  <a:gd name="connsiteY932" fmla="*/ 2801 h 10000"/>
                  <a:gd name="connsiteX933" fmla="*/ 9194 w 10000"/>
                  <a:gd name="connsiteY933" fmla="*/ 2950 h 10000"/>
                  <a:gd name="connsiteX934" fmla="*/ 9208 w 10000"/>
                  <a:gd name="connsiteY934" fmla="*/ 2950 h 10000"/>
                  <a:gd name="connsiteX935" fmla="*/ 9393 w 10000"/>
                  <a:gd name="connsiteY935" fmla="*/ 2972 h 10000"/>
                  <a:gd name="connsiteX936" fmla="*/ 9627 w 10000"/>
                  <a:gd name="connsiteY936" fmla="*/ 2986 h 10000"/>
                  <a:gd name="connsiteX937" fmla="*/ 9622 w 10000"/>
                  <a:gd name="connsiteY937" fmla="*/ 3153 h 10000"/>
                  <a:gd name="connsiteX938" fmla="*/ 9719 w 10000"/>
                  <a:gd name="connsiteY938" fmla="*/ 3153 h 10000"/>
                  <a:gd name="connsiteX939" fmla="*/ 9719 w 10000"/>
                  <a:gd name="connsiteY939" fmla="*/ 3771 h 10000"/>
                  <a:gd name="connsiteX940" fmla="*/ 9719 w 10000"/>
                  <a:gd name="connsiteY940" fmla="*/ 4339 h 10000"/>
                  <a:gd name="connsiteX941" fmla="*/ 9719 w 10000"/>
                  <a:gd name="connsiteY941" fmla="*/ 4799 h 10000"/>
                  <a:gd name="connsiteX942" fmla="*/ 9757 w 10000"/>
                  <a:gd name="connsiteY942" fmla="*/ 4817 h 10000"/>
                  <a:gd name="connsiteX943" fmla="*/ 9757 w 10000"/>
                  <a:gd name="connsiteY943" fmla="*/ 4917 h 10000"/>
                  <a:gd name="connsiteX944" fmla="*/ 9677 w 10000"/>
                  <a:gd name="connsiteY944" fmla="*/ 4944 h 10000"/>
                  <a:gd name="connsiteX945" fmla="*/ 9586 w 10000"/>
                  <a:gd name="connsiteY945" fmla="*/ 5065 h 10000"/>
                  <a:gd name="connsiteX946" fmla="*/ 9556 w 10000"/>
                  <a:gd name="connsiteY946" fmla="*/ 5156 h 10000"/>
                  <a:gd name="connsiteX947" fmla="*/ 9523 w 10000"/>
                  <a:gd name="connsiteY947" fmla="*/ 5120 h 10000"/>
                  <a:gd name="connsiteX948" fmla="*/ 9506 w 10000"/>
                  <a:gd name="connsiteY948" fmla="*/ 5156 h 10000"/>
                  <a:gd name="connsiteX949" fmla="*/ 9514 w 10000"/>
                  <a:gd name="connsiteY949" fmla="*/ 5219 h 10000"/>
                  <a:gd name="connsiteX950" fmla="*/ 9514 w 10000"/>
                  <a:gd name="connsiteY950" fmla="*/ 5237 h 10000"/>
                  <a:gd name="connsiteX951" fmla="*/ 9492 w 10000"/>
                  <a:gd name="connsiteY951" fmla="*/ 5304 h 10000"/>
                  <a:gd name="connsiteX952" fmla="*/ 9484 w 10000"/>
                  <a:gd name="connsiteY952" fmla="*/ 5363 h 10000"/>
                  <a:gd name="connsiteX953" fmla="*/ 9481 w 10000"/>
                  <a:gd name="connsiteY953" fmla="*/ 5422 h 10000"/>
                  <a:gd name="connsiteX954" fmla="*/ 9490 w 10000"/>
                  <a:gd name="connsiteY954" fmla="*/ 5553 h 10000"/>
                  <a:gd name="connsiteX955" fmla="*/ 9484 w 10000"/>
                  <a:gd name="connsiteY955" fmla="*/ 5566 h 10000"/>
                  <a:gd name="connsiteX956" fmla="*/ 9473 w 10000"/>
                  <a:gd name="connsiteY956" fmla="*/ 5602 h 10000"/>
                  <a:gd name="connsiteX957" fmla="*/ 9467 w 10000"/>
                  <a:gd name="connsiteY957" fmla="*/ 5620 h 10000"/>
                  <a:gd name="connsiteX958" fmla="*/ 9467 w 10000"/>
                  <a:gd name="connsiteY958" fmla="*/ 5656 h 10000"/>
                  <a:gd name="connsiteX959" fmla="*/ 9467 w 10000"/>
                  <a:gd name="connsiteY959" fmla="*/ 5661 h 10000"/>
                  <a:gd name="connsiteX960" fmla="*/ 9476 w 10000"/>
                  <a:gd name="connsiteY960" fmla="*/ 5661 h 10000"/>
                  <a:gd name="connsiteX961" fmla="*/ 9481 w 10000"/>
                  <a:gd name="connsiteY961" fmla="*/ 5670 h 10000"/>
                  <a:gd name="connsiteX962" fmla="*/ 9490 w 10000"/>
                  <a:gd name="connsiteY962" fmla="*/ 5670 h 10000"/>
                  <a:gd name="connsiteX963" fmla="*/ 9501 w 10000"/>
                  <a:gd name="connsiteY963" fmla="*/ 5670 h 10000"/>
                  <a:gd name="connsiteX964" fmla="*/ 9523 w 10000"/>
                  <a:gd name="connsiteY964" fmla="*/ 5670 h 10000"/>
                  <a:gd name="connsiteX965" fmla="*/ 9556 w 10000"/>
                  <a:gd name="connsiteY965" fmla="*/ 5661 h 10000"/>
                  <a:gd name="connsiteX966" fmla="*/ 9578 w 10000"/>
                  <a:gd name="connsiteY966" fmla="*/ 5656 h 10000"/>
                  <a:gd name="connsiteX967" fmla="*/ 9597 w 10000"/>
                  <a:gd name="connsiteY967" fmla="*/ 5647 h 10000"/>
                  <a:gd name="connsiteX968" fmla="*/ 9661 w 10000"/>
                  <a:gd name="connsiteY968" fmla="*/ 5602 h 10000"/>
                  <a:gd name="connsiteX969" fmla="*/ 9716 w 10000"/>
                  <a:gd name="connsiteY969" fmla="*/ 5580 h 10000"/>
                  <a:gd name="connsiteX970" fmla="*/ 9724 w 10000"/>
                  <a:gd name="connsiteY970" fmla="*/ 5629 h 10000"/>
                  <a:gd name="connsiteX971" fmla="*/ 9741 w 10000"/>
                  <a:gd name="connsiteY971" fmla="*/ 5670 h 10000"/>
                  <a:gd name="connsiteX972" fmla="*/ 9749 w 10000"/>
                  <a:gd name="connsiteY972" fmla="*/ 5706 h 10000"/>
                  <a:gd name="connsiteX973" fmla="*/ 9749 w 10000"/>
                  <a:gd name="connsiteY973" fmla="*/ 5719 h 10000"/>
                  <a:gd name="connsiteX974" fmla="*/ 9771 w 10000"/>
                  <a:gd name="connsiteY974" fmla="*/ 5719 h 10000"/>
                  <a:gd name="connsiteX975" fmla="*/ 9799 w 10000"/>
                  <a:gd name="connsiteY975" fmla="*/ 5719 h 10000"/>
                  <a:gd name="connsiteX976" fmla="*/ 9837 w 10000"/>
                  <a:gd name="connsiteY976" fmla="*/ 5737 h 10000"/>
                  <a:gd name="connsiteX977" fmla="*/ 9901 w 10000"/>
                  <a:gd name="connsiteY977" fmla="*/ 5774 h 10000"/>
                  <a:gd name="connsiteX978" fmla="*/ 9967 w 10000"/>
                  <a:gd name="connsiteY978" fmla="*/ 5805 h 10000"/>
                  <a:gd name="connsiteX979" fmla="*/ 9981 w 10000"/>
                  <a:gd name="connsiteY979" fmla="*/ 5814 h 10000"/>
                  <a:gd name="connsiteX980" fmla="*/ 10000 w 10000"/>
                  <a:gd name="connsiteY980" fmla="*/ 5922 h 10000"/>
                  <a:gd name="connsiteX981" fmla="*/ 9909 w 10000"/>
                  <a:gd name="connsiteY981" fmla="*/ 5895 h 10000"/>
                  <a:gd name="connsiteX982" fmla="*/ 9868 w 10000"/>
                  <a:gd name="connsiteY982" fmla="*/ 5949 h 10000"/>
                  <a:gd name="connsiteX983" fmla="*/ 9845 w 10000"/>
                  <a:gd name="connsiteY983" fmla="*/ 5963 h 10000"/>
                  <a:gd name="connsiteX984" fmla="*/ 9691 w 10000"/>
                  <a:gd name="connsiteY984" fmla="*/ 5995 h 10000"/>
                  <a:gd name="connsiteX985" fmla="*/ 9619 w 10000"/>
                  <a:gd name="connsiteY985" fmla="*/ 6053 h 10000"/>
                  <a:gd name="connsiteX986" fmla="*/ 9534 w 10000"/>
                  <a:gd name="connsiteY986" fmla="*/ 6130 h 10000"/>
                  <a:gd name="connsiteX987" fmla="*/ 9517 w 10000"/>
                  <a:gd name="connsiteY987" fmla="*/ 6157 h 10000"/>
                  <a:gd name="connsiteX988" fmla="*/ 9501 w 10000"/>
                  <a:gd name="connsiteY988" fmla="*/ 6220 h 10000"/>
                  <a:gd name="connsiteX989" fmla="*/ 9501 w 10000"/>
                  <a:gd name="connsiteY989" fmla="*/ 6292 h 10000"/>
                  <a:gd name="connsiteX990" fmla="*/ 9492 w 10000"/>
                  <a:gd name="connsiteY990" fmla="*/ 6306 h 10000"/>
                  <a:gd name="connsiteX991" fmla="*/ 9445 w 10000"/>
                  <a:gd name="connsiteY991" fmla="*/ 6355 h 10000"/>
                  <a:gd name="connsiteX992" fmla="*/ 9409 w 10000"/>
                  <a:gd name="connsiteY992" fmla="*/ 6396 h 10000"/>
                  <a:gd name="connsiteX993" fmla="*/ 9379 w 10000"/>
                  <a:gd name="connsiteY993" fmla="*/ 6446 h 10000"/>
                  <a:gd name="connsiteX994" fmla="*/ 9332 w 10000"/>
                  <a:gd name="connsiteY994" fmla="*/ 6594 h 10000"/>
                  <a:gd name="connsiteX995" fmla="*/ 9183 w 10000"/>
                  <a:gd name="connsiteY995" fmla="*/ 6536 h 10000"/>
                  <a:gd name="connsiteX996" fmla="*/ 9169 w 10000"/>
                  <a:gd name="connsiteY996" fmla="*/ 6536 h 10000"/>
                  <a:gd name="connsiteX997" fmla="*/ 9161 w 10000"/>
                  <a:gd name="connsiteY997" fmla="*/ 6540 h 10000"/>
                  <a:gd name="connsiteX998" fmla="*/ 9139 w 10000"/>
                  <a:gd name="connsiteY998" fmla="*/ 6522 h 10000"/>
                  <a:gd name="connsiteX999" fmla="*/ 9128 w 10000"/>
                  <a:gd name="connsiteY999" fmla="*/ 6513 h 10000"/>
                  <a:gd name="connsiteX1000" fmla="*/ 9114 w 10000"/>
                  <a:gd name="connsiteY1000" fmla="*/ 6527 h 10000"/>
                  <a:gd name="connsiteX1001" fmla="*/ 9103 w 10000"/>
                  <a:gd name="connsiteY1001" fmla="*/ 6567 h 10000"/>
                  <a:gd name="connsiteX1002" fmla="*/ 9095 w 10000"/>
                  <a:gd name="connsiteY1002" fmla="*/ 6604 h 10000"/>
                  <a:gd name="connsiteX1003" fmla="*/ 9081 w 10000"/>
                  <a:gd name="connsiteY1003" fmla="*/ 6644 h 10000"/>
                  <a:gd name="connsiteX1004" fmla="*/ 9076 w 10000"/>
                  <a:gd name="connsiteY1004" fmla="*/ 6631 h 10000"/>
                  <a:gd name="connsiteX1005" fmla="*/ 9059 w 10000"/>
                  <a:gd name="connsiteY1005" fmla="*/ 6594 h 10000"/>
                  <a:gd name="connsiteX1006" fmla="*/ 9040 w 10000"/>
                  <a:gd name="connsiteY1006" fmla="*/ 6549 h 10000"/>
                  <a:gd name="connsiteX1007" fmla="*/ 9026 w 10000"/>
                  <a:gd name="connsiteY1007" fmla="*/ 6522 h 10000"/>
                  <a:gd name="connsiteX1008" fmla="*/ 9007 w 10000"/>
                  <a:gd name="connsiteY1008" fmla="*/ 6522 h 10000"/>
                  <a:gd name="connsiteX1009" fmla="*/ 9001 w 10000"/>
                  <a:gd name="connsiteY1009" fmla="*/ 6536 h 10000"/>
                  <a:gd name="connsiteX1010" fmla="*/ 8998 w 10000"/>
                  <a:gd name="connsiteY1010" fmla="*/ 6576 h 10000"/>
                  <a:gd name="connsiteX1011" fmla="*/ 8987 w 10000"/>
                  <a:gd name="connsiteY1011" fmla="*/ 6590 h 10000"/>
                  <a:gd name="connsiteX1012" fmla="*/ 8954 w 10000"/>
                  <a:gd name="connsiteY1012" fmla="*/ 6617 h 10000"/>
                  <a:gd name="connsiteX1013" fmla="*/ 8927 w 10000"/>
                  <a:gd name="connsiteY1013" fmla="*/ 6622 h 10000"/>
                  <a:gd name="connsiteX1014" fmla="*/ 8888 w 10000"/>
                  <a:gd name="connsiteY1014" fmla="*/ 6590 h 10000"/>
                  <a:gd name="connsiteX1015" fmla="*/ 8880 w 10000"/>
                  <a:gd name="connsiteY1015" fmla="*/ 6567 h 10000"/>
                  <a:gd name="connsiteX1016" fmla="*/ 8866 w 10000"/>
                  <a:gd name="connsiteY1016" fmla="*/ 6549 h 10000"/>
                  <a:gd name="connsiteX1017" fmla="*/ 8849 w 10000"/>
                  <a:gd name="connsiteY1017" fmla="*/ 6513 h 10000"/>
                  <a:gd name="connsiteX1018" fmla="*/ 8847 w 10000"/>
                  <a:gd name="connsiteY1018" fmla="*/ 6527 h 10000"/>
                  <a:gd name="connsiteX1019" fmla="*/ 8838 w 10000"/>
                  <a:gd name="connsiteY1019" fmla="*/ 6563 h 10000"/>
                  <a:gd name="connsiteX1020" fmla="*/ 8833 w 10000"/>
                  <a:gd name="connsiteY1020" fmla="*/ 6576 h 10000"/>
                  <a:gd name="connsiteX1021" fmla="*/ 8822 w 10000"/>
                  <a:gd name="connsiteY1021" fmla="*/ 6567 h 10000"/>
                  <a:gd name="connsiteX1022" fmla="*/ 8813 w 10000"/>
                  <a:gd name="connsiteY1022" fmla="*/ 6567 h 10000"/>
                  <a:gd name="connsiteX1023" fmla="*/ 8800 w 10000"/>
                  <a:gd name="connsiteY1023" fmla="*/ 6581 h 10000"/>
                  <a:gd name="connsiteX1024" fmla="*/ 8778 w 10000"/>
                  <a:gd name="connsiteY1024" fmla="*/ 6604 h 10000"/>
                  <a:gd name="connsiteX1025" fmla="*/ 8769 w 10000"/>
                  <a:gd name="connsiteY1025" fmla="*/ 6617 h 10000"/>
                  <a:gd name="connsiteX1026" fmla="*/ 8786 w 10000"/>
                  <a:gd name="connsiteY1026" fmla="*/ 6667 h 10000"/>
                  <a:gd name="connsiteX1027" fmla="*/ 8800 w 10000"/>
                  <a:gd name="connsiteY1027" fmla="*/ 6725 h 10000"/>
                  <a:gd name="connsiteX1028" fmla="*/ 8822 w 10000"/>
                  <a:gd name="connsiteY1028" fmla="*/ 6779 h 10000"/>
                  <a:gd name="connsiteX1029" fmla="*/ 8833 w 10000"/>
                  <a:gd name="connsiteY1029" fmla="*/ 6775 h 10000"/>
                  <a:gd name="connsiteX1030" fmla="*/ 8847 w 10000"/>
                  <a:gd name="connsiteY1030" fmla="*/ 6766 h 10000"/>
                  <a:gd name="connsiteX1031" fmla="*/ 8866 w 10000"/>
                  <a:gd name="connsiteY1031" fmla="*/ 6748 h 10000"/>
                  <a:gd name="connsiteX1032" fmla="*/ 8874 w 10000"/>
                  <a:gd name="connsiteY1032" fmla="*/ 6752 h 10000"/>
                  <a:gd name="connsiteX1033" fmla="*/ 8882 w 10000"/>
                  <a:gd name="connsiteY1033" fmla="*/ 6766 h 10000"/>
                  <a:gd name="connsiteX1034" fmla="*/ 8896 w 10000"/>
                  <a:gd name="connsiteY1034" fmla="*/ 6811 h 10000"/>
                  <a:gd name="connsiteX1035" fmla="*/ 8913 w 10000"/>
                  <a:gd name="connsiteY1035" fmla="*/ 6856 h 10000"/>
                  <a:gd name="connsiteX1036" fmla="*/ 8927 w 10000"/>
                  <a:gd name="connsiteY1036" fmla="*/ 6897 h 10000"/>
                  <a:gd name="connsiteX1037" fmla="*/ 8943 w 10000"/>
                  <a:gd name="connsiteY1037" fmla="*/ 6946 h 10000"/>
                  <a:gd name="connsiteX1038" fmla="*/ 8951 w 10000"/>
                  <a:gd name="connsiteY1038" fmla="*/ 6973 h 10000"/>
                  <a:gd name="connsiteX1039" fmla="*/ 8954 w 10000"/>
                  <a:gd name="connsiteY1039" fmla="*/ 6996 h 10000"/>
                  <a:gd name="connsiteX1040" fmla="*/ 8960 w 10000"/>
                  <a:gd name="connsiteY1040" fmla="*/ 7023 h 10000"/>
                  <a:gd name="connsiteX1041" fmla="*/ 8979 w 10000"/>
                  <a:gd name="connsiteY1041" fmla="*/ 7014 h 10000"/>
                  <a:gd name="connsiteX1042" fmla="*/ 8998 w 10000"/>
                  <a:gd name="connsiteY1042" fmla="*/ 6906 h 10000"/>
                  <a:gd name="connsiteX1043" fmla="*/ 9015 w 10000"/>
                  <a:gd name="connsiteY1043" fmla="*/ 6910 h 10000"/>
                  <a:gd name="connsiteX1044" fmla="*/ 9026 w 10000"/>
                  <a:gd name="connsiteY1044" fmla="*/ 6910 h 10000"/>
                  <a:gd name="connsiteX1045" fmla="*/ 9048 w 10000"/>
                  <a:gd name="connsiteY1045" fmla="*/ 6906 h 10000"/>
                  <a:gd name="connsiteX1046" fmla="*/ 9065 w 10000"/>
                  <a:gd name="connsiteY1046" fmla="*/ 6897 h 10000"/>
                  <a:gd name="connsiteX1047" fmla="*/ 9076 w 10000"/>
                  <a:gd name="connsiteY1047" fmla="*/ 6892 h 10000"/>
                  <a:gd name="connsiteX1048" fmla="*/ 9084 w 10000"/>
                  <a:gd name="connsiteY1048" fmla="*/ 6883 h 10000"/>
                  <a:gd name="connsiteX1049" fmla="*/ 9095 w 10000"/>
                  <a:gd name="connsiteY1049" fmla="*/ 6892 h 10000"/>
                  <a:gd name="connsiteX1050" fmla="*/ 9106 w 10000"/>
                  <a:gd name="connsiteY1050" fmla="*/ 6897 h 10000"/>
                  <a:gd name="connsiteX1051" fmla="*/ 9211 w 10000"/>
                  <a:gd name="connsiteY1051" fmla="*/ 7009 h 10000"/>
                  <a:gd name="connsiteX1052" fmla="*/ 9227 w 10000"/>
                  <a:gd name="connsiteY1052" fmla="*/ 7064 h 10000"/>
                  <a:gd name="connsiteX1053" fmla="*/ 9225 w 10000"/>
                  <a:gd name="connsiteY1053" fmla="*/ 7068 h 10000"/>
                  <a:gd name="connsiteX1054" fmla="*/ 9219 w 10000"/>
                  <a:gd name="connsiteY1054" fmla="*/ 7077 h 10000"/>
                  <a:gd name="connsiteX1055" fmla="*/ 9208 w 10000"/>
                  <a:gd name="connsiteY1055" fmla="*/ 7082 h 10000"/>
                  <a:gd name="connsiteX1056" fmla="*/ 9194 w 10000"/>
                  <a:gd name="connsiteY1056" fmla="*/ 7113 h 10000"/>
                  <a:gd name="connsiteX1057" fmla="*/ 9164 w 10000"/>
                  <a:gd name="connsiteY1057" fmla="*/ 7127 h 10000"/>
                  <a:gd name="connsiteX1058" fmla="*/ 9161 w 10000"/>
                  <a:gd name="connsiteY1058" fmla="*/ 7127 h 10000"/>
                  <a:gd name="connsiteX1059" fmla="*/ 9156 w 10000"/>
                  <a:gd name="connsiteY1059" fmla="*/ 7131 h 10000"/>
                  <a:gd name="connsiteX1060" fmla="*/ 9156 w 10000"/>
                  <a:gd name="connsiteY1060" fmla="*/ 7145 h 10000"/>
                  <a:gd name="connsiteX1061" fmla="*/ 9128 w 10000"/>
                  <a:gd name="connsiteY1061" fmla="*/ 7194 h 10000"/>
                  <a:gd name="connsiteX1062" fmla="*/ 9114 w 10000"/>
                  <a:gd name="connsiteY1062" fmla="*/ 7226 h 10000"/>
                  <a:gd name="connsiteX1063" fmla="*/ 9089 w 10000"/>
                  <a:gd name="connsiteY1063" fmla="*/ 7226 h 10000"/>
                  <a:gd name="connsiteX1064" fmla="*/ 9067 w 10000"/>
                  <a:gd name="connsiteY1064" fmla="*/ 7276 h 10000"/>
                  <a:gd name="connsiteX1065" fmla="*/ 9059 w 10000"/>
                  <a:gd name="connsiteY1065" fmla="*/ 7298 h 10000"/>
                  <a:gd name="connsiteX1066" fmla="*/ 9040 w 10000"/>
                  <a:gd name="connsiteY1066" fmla="*/ 7312 h 10000"/>
                  <a:gd name="connsiteX1067" fmla="*/ 8951 w 10000"/>
                  <a:gd name="connsiteY1067" fmla="*/ 7339 h 10000"/>
                  <a:gd name="connsiteX1068" fmla="*/ 8841 w 10000"/>
                  <a:gd name="connsiteY1068" fmla="*/ 7366 h 10000"/>
                  <a:gd name="connsiteX1069" fmla="*/ 8813 w 10000"/>
                  <a:gd name="connsiteY1069" fmla="*/ 7384 h 10000"/>
                  <a:gd name="connsiteX1070" fmla="*/ 8800 w 10000"/>
                  <a:gd name="connsiteY1070" fmla="*/ 7397 h 10000"/>
                  <a:gd name="connsiteX1071" fmla="*/ 8791 w 10000"/>
                  <a:gd name="connsiteY1071" fmla="*/ 7397 h 10000"/>
                  <a:gd name="connsiteX1072" fmla="*/ 8786 w 10000"/>
                  <a:gd name="connsiteY1072" fmla="*/ 7582 h 10000"/>
                  <a:gd name="connsiteX1073" fmla="*/ 8775 w 10000"/>
                  <a:gd name="connsiteY1073" fmla="*/ 7591 h 10000"/>
                  <a:gd name="connsiteX1074" fmla="*/ 8753 w 10000"/>
                  <a:gd name="connsiteY1074" fmla="*/ 7614 h 10000"/>
                  <a:gd name="connsiteX1075" fmla="*/ 8711 w 10000"/>
                  <a:gd name="connsiteY1075" fmla="*/ 7627 h 10000"/>
                  <a:gd name="connsiteX1076" fmla="*/ 8670 w 10000"/>
                  <a:gd name="connsiteY1076" fmla="*/ 7645 h 10000"/>
                  <a:gd name="connsiteX1077" fmla="*/ 8645 w 10000"/>
                  <a:gd name="connsiteY1077" fmla="*/ 7659 h 10000"/>
                  <a:gd name="connsiteX1078" fmla="*/ 8620 w 10000"/>
                  <a:gd name="connsiteY1078" fmla="*/ 7673 h 10000"/>
                  <a:gd name="connsiteX1079" fmla="*/ 8598 w 10000"/>
                  <a:gd name="connsiteY1079" fmla="*/ 7695 h 10000"/>
                  <a:gd name="connsiteX1080" fmla="*/ 8576 w 10000"/>
                  <a:gd name="connsiteY1080" fmla="*/ 7736 h 10000"/>
                  <a:gd name="connsiteX1081" fmla="*/ 8568 w 10000"/>
                  <a:gd name="connsiteY1081" fmla="*/ 7740 h 10000"/>
                  <a:gd name="connsiteX1082" fmla="*/ 8551 w 10000"/>
                  <a:gd name="connsiteY1082" fmla="*/ 7740 h 10000"/>
                  <a:gd name="connsiteX1083" fmla="*/ 8526 w 10000"/>
                  <a:gd name="connsiteY1083" fmla="*/ 7727 h 10000"/>
                  <a:gd name="connsiteX1084" fmla="*/ 8493 w 10000"/>
                  <a:gd name="connsiteY1084" fmla="*/ 7713 h 10000"/>
                  <a:gd name="connsiteX1085" fmla="*/ 8463 w 10000"/>
                  <a:gd name="connsiteY1085" fmla="*/ 7709 h 10000"/>
                  <a:gd name="connsiteX1086" fmla="*/ 8430 w 10000"/>
                  <a:gd name="connsiteY1086" fmla="*/ 7695 h 10000"/>
                  <a:gd name="connsiteX1087" fmla="*/ 8397 w 10000"/>
                  <a:gd name="connsiteY1087" fmla="*/ 7682 h 10000"/>
                  <a:gd name="connsiteX1088" fmla="*/ 8372 w 10000"/>
                  <a:gd name="connsiteY1088" fmla="*/ 7682 h 10000"/>
                  <a:gd name="connsiteX1089" fmla="*/ 8355 w 10000"/>
                  <a:gd name="connsiteY1089" fmla="*/ 7686 h 10000"/>
                  <a:gd name="connsiteX1090" fmla="*/ 8350 w 10000"/>
                  <a:gd name="connsiteY1090" fmla="*/ 7709 h 10000"/>
                  <a:gd name="connsiteX1091" fmla="*/ 8339 w 10000"/>
                  <a:gd name="connsiteY1091" fmla="*/ 7740 h 10000"/>
                  <a:gd name="connsiteX1092" fmla="*/ 8328 w 10000"/>
                  <a:gd name="connsiteY1092" fmla="*/ 7772 h 10000"/>
                  <a:gd name="connsiteX1093" fmla="*/ 8317 w 10000"/>
                  <a:gd name="connsiteY1093" fmla="*/ 7785 h 10000"/>
                  <a:gd name="connsiteX1094" fmla="*/ 8292 w 10000"/>
                  <a:gd name="connsiteY1094" fmla="*/ 7812 h 10000"/>
                  <a:gd name="connsiteX1095" fmla="*/ 8284 w 10000"/>
                  <a:gd name="connsiteY1095" fmla="*/ 7817 h 10000"/>
                  <a:gd name="connsiteX1096" fmla="*/ 8270 w 10000"/>
                  <a:gd name="connsiteY1096" fmla="*/ 7857 h 10000"/>
                  <a:gd name="connsiteX1097" fmla="*/ 8251 w 10000"/>
                  <a:gd name="connsiteY1097" fmla="*/ 7916 h 10000"/>
                  <a:gd name="connsiteX1098" fmla="*/ 8223 w 10000"/>
                  <a:gd name="connsiteY1098" fmla="*/ 8002 h 10000"/>
                  <a:gd name="connsiteX1099" fmla="*/ 8206 w 10000"/>
                  <a:gd name="connsiteY1099" fmla="*/ 8051 h 10000"/>
                  <a:gd name="connsiteX1100" fmla="*/ 8198 w 10000"/>
                  <a:gd name="connsiteY1100" fmla="*/ 8056 h 10000"/>
                  <a:gd name="connsiteX1101" fmla="*/ 8179 w 10000"/>
                  <a:gd name="connsiteY1101" fmla="*/ 8065 h 10000"/>
                  <a:gd name="connsiteX1102" fmla="*/ 8140 w 10000"/>
                  <a:gd name="connsiteY1102" fmla="*/ 8074 h 10000"/>
                  <a:gd name="connsiteX1103" fmla="*/ 8102 w 10000"/>
                  <a:gd name="connsiteY1103" fmla="*/ 8088 h 10000"/>
                  <a:gd name="connsiteX1104" fmla="*/ 8068 w 10000"/>
                  <a:gd name="connsiteY1104" fmla="*/ 8092 h 10000"/>
                  <a:gd name="connsiteX1105" fmla="*/ 8057 w 10000"/>
                  <a:gd name="connsiteY1105" fmla="*/ 8101 h 10000"/>
                  <a:gd name="connsiteX1106" fmla="*/ 8057 w 10000"/>
                  <a:gd name="connsiteY1106" fmla="*/ 8128 h 10000"/>
                  <a:gd name="connsiteX1107" fmla="*/ 8052 w 10000"/>
                  <a:gd name="connsiteY1107" fmla="*/ 8160 h 10000"/>
                  <a:gd name="connsiteX1108" fmla="*/ 8046 w 10000"/>
                  <a:gd name="connsiteY1108" fmla="*/ 8155 h 10000"/>
                  <a:gd name="connsiteX1109" fmla="*/ 8038 w 10000"/>
                  <a:gd name="connsiteY1109" fmla="*/ 8146 h 10000"/>
                  <a:gd name="connsiteX1110" fmla="*/ 8038 w 10000"/>
                  <a:gd name="connsiteY1110" fmla="*/ 8142 h 10000"/>
                  <a:gd name="connsiteX1111" fmla="*/ 8035 w 10000"/>
                  <a:gd name="connsiteY1111" fmla="*/ 8115 h 10000"/>
                  <a:gd name="connsiteX1112" fmla="*/ 8030 w 10000"/>
                  <a:gd name="connsiteY1112" fmla="*/ 8088 h 10000"/>
                  <a:gd name="connsiteX1113" fmla="*/ 8019 w 10000"/>
                  <a:gd name="connsiteY1113" fmla="*/ 8078 h 10000"/>
                  <a:gd name="connsiteX1114" fmla="*/ 8013 w 10000"/>
                  <a:gd name="connsiteY1114" fmla="*/ 8088 h 10000"/>
                  <a:gd name="connsiteX1115" fmla="*/ 7994 w 10000"/>
                  <a:gd name="connsiteY1115" fmla="*/ 8119 h 10000"/>
                  <a:gd name="connsiteX1116" fmla="*/ 7977 w 10000"/>
                  <a:gd name="connsiteY1116" fmla="*/ 8146 h 10000"/>
                  <a:gd name="connsiteX1117" fmla="*/ 7955 w 10000"/>
                  <a:gd name="connsiteY1117" fmla="*/ 8173 h 10000"/>
                  <a:gd name="connsiteX1118" fmla="*/ 7933 w 10000"/>
                  <a:gd name="connsiteY1118" fmla="*/ 8200 h 10000"/>
                  <a:gd name="connsiteX1119" fmla="*/ 7922 w 10000"/>
                  <a:gd name="connsiteY1119" fmla="*/ 8236 h 10000"/>
                  <a:gd name="connsiteX1120" fmla="*/ 7908 w 10000"/>
                  <a:gd name="connsiteY1120" fmla="*/ 8286 h 10000"/>
                  <a:gd name="connsiteX1121" fmla="*/ 7914 w 10000"/>
                  <a:gd name="connsiteY1121" fmla="*/ 8290 h 10000"/>
                  <a:gd name="connsiteX1122" fmla="*/ 7917 w 10000"/>
                  <a:gd name="connsiteY1122" fmla="*/ 8300 h 10000"/>
                  <a:gd name="connsiteX1123" fmla="*/ 7925 w 10000"/>
                  <a:gd name="connsiteY1123" fmla="*/ 8313 h 10000"/>
                  <a:gd name="connsiteX1124" fmla="*/ 7939 w 10000"/>
                  <a:gd name="connsiteY1124" fmla="*/ 8331 h 10000"/>
                  <a:gd name="connsiteX1125" fmla="*/ 7947 w 10000"/>
                  <a:gd name="connsiteY1125" fmla="*/ 8345 h 10000"/>
                  <a:gd name="connsiteX1126" fmla="*/ 7961 w 10000"/>
                  <a:gd name="connsiteY1126" fmla="*/ 8367 h 10000"/>
                  <a:gd name="connsiteX1127" fmla="*/ 7969 w 10000"/>
                  <a:gd name="connsiteY1127" fmla="*/ 8381 h 10000"/>
                  <a:gd name="connsiteX1128" fmla="*/ 7972 w 10000"/>
                  <a:gd name="connsiteY1128" fmla="*/ 8394 h 10000"/>
                  <a:gd name="connsiteX1129" fmla="*/ 7977 w 10000"/>
                  <a:gd name="connsiteY1129" fmla="*/ 8421 h 10000"/>
                  <a:gd name="connsiteX1130" fmla="*/ 7986 w 10000"/>
                  <a:gd name="connsiteY1130" fmla="*/ 8444 h 10000"/>
                  <a:gd name="connsiteX1131" fmla="*/ 7997 w 10000"/>
                  <a:gd name="connsiteY1131" fmla="*/ 8471 h 10000"/>
                  <a:gd name="connsiteX1132" fmla="*/ 7964 w 10000"/>
                  <a:gd name="connsiteY1132" fmla="*/ 8561 h 10000"/>
                  <a:gd name="connsiteX1133" fmla="*/ 7889 w 10000"/>
                  <a:gd name="connsiteY1133" fmla="*/ 8579 h 10000"/>
                  <a:gd name="connsiteX1134" fmla="*/ 7864 w 10000"/>
                  <a:gd name="connsiteY1134" fmla="*/ 8561 h 10000"/>
                  <a:gd name="connsiteX1135" fmla="*/ 7834 w 10000"/>
                  <a:gd name="connsiteY1135" fmla="*/ 8525 h 10000"/>
                  <a:gd name="connsiteX1136" fmla="*/ 7801 w 10000"/>
                  <a:gd name="connsiteY1136" fmla="*/ 8498 h 10000"/>
                  <a:gd name="connsiteX1137" fmla="*/ 7776 w 10000"/>
                  <a:gd name="connsiteY1137" fmla="*/ 8484 h 10000"/>
                  <a:gd name="connsiteX1138" fmla="*/ 7765 w 10000"/>
                  <a:gd name="connsiteY1138" fmla="*/ 8502 h 10000"/>
                  <a:gd name="connsiteX1139" fmla="*/ 7754 w 10000"/>
                  <a:gd name="connsiteY1139" fmla="*/ 8530 h 10000"/>
                  <a:gd name="connsiteX1140" fmla="*/ 7737 w 10000"/>
                  <a:gd name="connsiteY1140" fmla="*/ 8575 h 10000"/>
                  <a:gd name="connsiteX1141" fmla="*/ 7724 w 10000"/>
                  <a:gd name="connsiteY1141" fmla="*/ 8588 h 10000"/>
                  <a:gd name="connsiteX1142" fmla="*/ 7699 w 10000"/>
                  <a:gd name="connsiteY1142" fmla="*/ 8602 h 10000"/>
                  <a:gd name="connsiteX1143" fmla="*/ 7666 w 10000"/>
                  <a:gd name="connsiteY1143" fmla="*/ 8633 h 10000"/>
                  <a:gd name="connsiteX1144" fmla="*/ 7666 w 10000"/>
                  <a:gd name="connsiteY1144" fmla="*/ 8647 h 10000"/>
                  <a:gd name="connsiteX1145" fmla="*/ 7668 w 10000"/>
                  <a:gd name="connsiteY1145" fmla="*/ 8674 h 10000"/>
                  <a:gd name="connsiteX1146" fmla="*/ 7679 w 10000"/>
                  <a:gd name="connsiteY1146" fmla="*/ 8746 h 10000"/>
                  <a:gd name="connsiteX1147" fmla="*/ 7679 w 10000"/>
                  <a:gd name="connsiteY1147" fmla="*/ 8791 h 10000"/>
                  <a:gd name="connsiteX1148" fmla="*/ 7679 w 10000"/>
                  <a:gd name="connsiteY1148" fmla="*/ 8832 h 10000"/>
                  <a:gd name="connsiteX1149" fmla="*/ 7688 w 10000"/>
                  <a:gd name="connsiteY1149" fmla="*/ 8868 h 10000"/>
                  <a:gd name="connsiteX1150" fmla="*/ 7602 w 10000"/>
                  <a:gd name="connsiteY1150" fmla="*/ 8890 h 10000"/>
                  <a:gd name="connsiteX1151" fmla="*/ 7602 w 10000"/>
                  <a:gd name="connsiteY1151" fmla="*/ 8908 h 10000"/>
                  <a:gd name="connsiteX1152" fmla="*/ 7602 w 10000"/>
                  <a:gd name="connsiteY1152" fmla="*/ 8963 h 10000"/>
                  <a:gd name="connsiteX1153" fmla="*/ 7591 w 10000"/>
                  <a:gd name="connsiteY1153" fmla="*/ 8963 h 10000"/>
                  <a:gd name="connsiteX1154" fmla="*/ 7577 w 10000"/>
                  <a:gd name="connsiteY1154" fmla="*/ 8949 h 10000"/>
                  <a:gd name="connsiteX1155" fmla="*/ 7552 w 10000"/>
                  <a:gd name="connsiteY1155" fmla="*/ 8922 h 10000"/>
                  <a:gd name="connsiteX1156" fmla="*/ 7539 w 10000"/>
                  <a:gd name="connsiteY1156" fmla="*/ 8895 h 10000"/>
                  <a:gd name="connsiteX1157" fmla="*/ 7514 w 10000"/>
                  <a:gd name="connsiteY1157" fmla="*/ 8859 h 10000"/>
                  <a:gd name="connsiteX1158" fmla="*/ 7489 w 10000"/>
                  <a:gd name="connsiteY1158" fmla="*/ 8841 h 10000"/>
                  <a:gd name="connsiteX1159" fmla="*/ 7467 w 10000"/>
                  <a:gd name="connsiteY1159" fmla="*/ 8832 h 10000"/>
                  <a:gd name="connsiteX1160" fmla="*/ 7459 w 10000"/>
                  <a:gd name="connsiteY1160" fmla="*/ 8827 h 10000"/>
                  <a:gd name="connsiteX1161" fmla="*/ 7442 w 10000"/>
                  <a:gd name="connsiteY1161" fmla="*/ 8827 h 10000"/>
                  <a:gd name="connsiteX1162" fmla="*/ 7425 w 10000"/>
                  <a:gd name="connsiteY1162" fmla="*/ 8827 h 10000"/>
                  <a:gd name="connsiteX1163" fmla="*/ 7406 w 10000"/>
                  <a:gd name="connsiteY1163" fmla="*/ 8827 h 10000"/>
                  <a:gd name="connsiteX1164" fmla="*/ 7379 w 10000"/>
                  <a:gd name="connsiteY1164" fmla="*/ 8827 h 10000"/>
                  <a:gd name="connsiteX1165" fmla="*/ 7359 w 10000"/>
                  <a:gd name="connsiteY1165" fmla="*/ 8827 h 10000"/>
                  <a:gd name="connsiteX1166" fmla="*/ 7334 w 10000"/>
                  <a:gd name="connsiteY1166" fmla="*/ 8827 h 10000"/>
                  <a:gd name="connsiteX1167" fmla="*/ 7318 w 10000"/>
                  <a:gd name="connsiteY1167" fmla="*/ 8827 h 10000"/>
                  <a:gd name="connsiteX1168" fmla="*/ 7290 w 10000"/>
                  <a:gd name="connsiteY1168" fmla="*/ 8827 h 10000"/>
                  <a:gd name="connsiteX1169" fmla="*/ 7265 w 10000"/>
                  <a:gd name="connsiteY1169" fmla="*/ 8832 h 10000"/>
                  <a:gd name="connsiteX1170" fmla="*/ 7254 w 10000"/>
                  <a:gd name="connsiteY1170" fmla="*/ 8832 h 10000"/>
                  <a:gd name="connsiteX1171" fmla="*/ 7249 w 10000"/>
                  <a:gd name="connsiteY1171" fmla="*/ 8845 h 10000"/>
                  <a:gd name="connsiteX1172" fmla="*/ 7246 w 10000"/>
                  <a:gd name="connsiteY1172" fmla="*/ 8859 h 10000"/>
                  <a:gd name="connsiteX1173" fmla="*/ 7241 w 10000"/>
                  <a:gd name="connsiteY1173" fmla="*/ 8881 h 10000"/>
                  <a:gd name="connsiteX1174" fmla="*/ 7238 w 10000"/>
                  <a:gd name="connsiteY1174" fmla="*/ 8917 h 10000"/>
                  <a:gd name="connsiteX1175" fmla="*/ 7238 w 10000"/>
                  <a:gd name="connsiteY1175" fmla="*/ 8935 h 10000"/>
                  <a:gd name="connsiteX1176" fmla="*/ 7224 w 10000"/>
                  <a:gd name="connsiteY1176" fmla="*/ 8935 h 10000"/>
                  <a:gd name="connsiteX1177" fmla="*/ 7205 w 10000"/>
                  <a:gd name="connsiteY1177" fmla="*/ 8935 h 10000"/>
                  <a:gd name="connsiteX1178" fmla="*/ 7183 w 10000"/>
                  <a:gd name="connsiteY1178" fmla="*/ 8931 h 10000"/>
                  <a:gd name="connsiteX1179" fmla="*/ 7169 w 10000"/>
                  <a:gd name="connsiteY1179" fmla="*/ 8931 h 10000"/>
                  <a:gd name="connsiteX1180" fmla="*/ 7150 w 10000"/>
                  <a:gd name="connsiteY1180" fmla="*/ 8931 h 10000"/>
                  <a:gd name="connsiteX1181" fmla="*/ 7136 w 10000"/>
                  <a:gd name="connsiteY1181" fmla="*/ 8917 h 10000"/>
                  <a:gd name="connsiteX1182" fmla="*/ 7136 w 10000"/>
                  <a:gd name="connsiteY1182" fmla="*/ 8895 h 10000"/>
                  <a:gd name="connsiteX1183" fmla="*/ 7141 w 10000"/>
                  <a:gd name="connsiteY1183" fmla="*/ 8890 h 10000"/>
                  <a:gd name="connsiteX1184" fmla="*/ 7166 w 10000"/>
                  <a:gd name="connsiteY1184" fmla="*/ 8854 h 10000"/>
                  <a:gd name="connsiteX1185" fmla="*/ 7177 w 10000"/>
                  <a:gd name="connsiteY1185" fmla="*/ 8832 h 10000"/>
                  <a:gd name="connsiteX1186" fmla="*/ 7185 w 10000"/>
                  <a:gd name="connsiteY1186" fmla="*/ 8814 h 10000"/>
                  <a:gd name="connsiteX1187" fmla="*/ 7199 w 10000"/>
                  <a:gd name="connsiteY1187" fmla="*/ 8787 h 10000"/>
                  <a:gd name="connsiteX1188" fmla="*/ 7205 w 10000"/>
                  <a:gd name="connsiteY1188" fmla="*/ 8773 h 10000"/>
                  <a:gd name="connsiteX1189" fmla="*/ 7213 w 10000"/>
                  <a:gd name="connsiteY1189" fmla="*/ 8701 h 10000"/>
                  <a:gd name="connsiteX1190" fmla="*/ 7216 w 10000"/>
                  <a:gd name="connsiteY1190" fmla="*/ 8683 h 10000"/>
                  <a:gd name="connsiteX1191" fmla="*/ 7221 w 10000"/>
                  <a:gd name="connsiteY1191" fmla="*/ 8656 h 10000"/>
                  <a:gd name="connsiteX1192" fmla="*/ 7221 w 10000"/>
                  <a:gd name="connsiteY1192" fmla="*/ 8633 h 10000"/>
                  <a:gd name="connsiteX1193" fmla="*/ 7221 w 10000"/>
                  <a:gd name="connsiteY1193" fmla="*/ 8615 h 10000"/>
                  <a:gd name="connsiteX1194" fmla="*/ 7221 w 10000"/>
                  <a:gd name="connsiteY1194" fmla="*/ 8593 h 10000"/>
                  <a:gd name="connsiteX1195" fmla="*/ 7221 w 10000"/>
                  <a:gd name="connsiteY1195" fmla="*/ 8566 h 10000"/>
                  <a:gd name="connsiteX1196" fmla="*/ 7224 w 10000"/>
                  <a:gd name="connsiteY1196" fmla="*/ 8561 h 10000"/>
                  <a:gd name="connsiteX1197" fmla="*/ 7238 w 10000"/>
                  <a:gd name="connsiteY1197" fmla="*/ 8543 h 10000"/>
                  <a:gd name="connsiteX1198" fmla="*/ 7241 w 10000"/>
                  <a:gd name="connsiteY1198" fmla="*/ 8530 h 10000"/>
                  <a:gd name="connsiteX1199" fmla="*/ 7249 w 10000"/>
                  <a:gd name="connsiteY1199" fmla="*/ 8512 h 10000"/>
                  <a:gd name="connsiteX1200" fmla="*/ 7249 w 10000"/>
                  <a:gd name="connsiteY1200" fmla="*/ 8502 h 10000"/>
                  <a:gd name="connsiteX1201" fmla="*/ 7249 w 10000"/>
                  <a:gd name="connsiteY1201" fmla="*/ 8475 h 10000"/>
                  <a:gd name="connsiteX1202" fmla="*/ 7246 w 10000"/>
                  <a:gd name="connsiteY1202" fmla="*/ 8457 h 10000"/>
                  <a:gd name="connsiteX1203" fmla="*/ 7241 w 10000"/>
                  <a:gd name="connsiteY1203" fmla="*/ 8444 h 10000"/>
                  <a:gd name="connsiteX1204" fmla="*/ 7232 w 10000"/>
                  <a:gd name="connsiteY1204" fmla="*/ 8435 h 10000"/>
                  <a:gd name="connsiteX1205" fmla="*/ 7224 w 10000"/>
                  <a:gd name="connsiteY1205" fmla="*/ 8430 h 10000"/>
                  <a:gd name="connsiteX1206" fmla="*/ 7208 w 10000"/>
                  <a:gd name="connsiteY1206" fmla="*/ 8408 h 10000"/>
                  <a:gd name="connsiteX1207" fmla="*/ 7199 w 10000"/>
                  <a:gd name="connsiteY1207" fmla="*/ 8403 h 10000"/>
                  <a:gd name="connsiteX1208" fmla="*/ 7205 w 10000"/>
                  <a:gd name="connsiteY1208" fmla="*/ 8372 h 10000"/>
                  <a:gd name="connsiteX1209" fmla="*/ 7208 w 10000"/>
                  <a:gd name="connsiteY1209" fmla="*/ 8354 h 10000"/>
                  <a:gd name="connsiteX1210" fmla="*/ 7213 w 10000"/>
                  <a:gd name="connsiteY1210" fmla="*/ 8345 h 10000"/>
                  <a:gd name="connsiteX1211" fmla="*/ 7224 w 10000"/>
                  <a:gd name="connsiteY1211" fmla="*/ 8331 h 10000"/>
                  <a:gd name="connsiteX1212" fmla="*/ 7238 w 10000"/>
                  <a:gd name="connsiteY1212" fmla="*/ 8313 h 10000"/>
                  <a:gd name="connsiteX1213" fmla="*/ 7241 w 10000"/>
                  <a:gd name="connsiteY1213" fmla="*/ 8304 h 10000"/>
                  <a:gd name="connsiteX1214" fmla="*/ 7254 w 10000"/>
                  <a:gd name="connsiteY1214" fmla="*/ 8286 h 10000"/>
                  <a:gd name="connsiteX1215" fmla="*/ 7265 w 10000"/>
                  <a:gd name="connsiteY1215" fmla="*/ 8272 h 10000"/>
                  <a:gd name="connsiteX1216" fmla="*/ 7271 w 10000"/>
                  <a:gd name="connsiteY1216" fmla="*/ 8263 h 10000"/>
                  <a:gd name="connsiteX1217" fmla="*/ 7279 w 10000"/>
                  <a:gd name="connsiteY1217" fmla="*/ 8245 h 10000"/>
                  <a:gd name="connsiteX1218" fmla="*/ 7274 w 10000"/>
                  <a:gd name="connsiteY1218" fmla="*/ 8223 h 10000"/>
                  <a:gd name="connsiteX1219" fmla="*/ 7265 w 10000"/>
                  <a:gd name="connsiteY1219" fmla="*/ 8200 h 10000"/>
                  <a:gd name="connsiteX1220" fmla="*/ 7263 w 10000"/>
                  <a:gd name="connsiteY1220" fmla="*/ 8187 h 10000"/>
                  <a:gd name="connsiteX1221" fmla="*/ 7257 w 10000"/>
                  <a:gd name="connsiteY1221" fmla="*/ 8187 h 10000"/>
                  <a:gd name="connsiteX1222" fmla="*/ 7254 w 10000"/>
                  <a:gd name="connsiteY1222" fmla="*/ 8196 h 10000"/>
                  <a:gd name="connsiteX1223" fmla="*/ 7246 w 10000"/>
                  <a:gd name="connsiteY1223" fmla="*/ 8209 h 10000"/>
                  <a:gd name="connsiteX1224" fmla="*/ 7241 w 10000"/>
                  <a:gd name="connsiteY1224" fmla="*/ 8209 h 10000"/>
                  <a:gd name="connsiteX1225" fmla="*/ 7238 w 10000"/>
                  <a:gd name="connsiteY1225" fmla="*/ 8214 h 10000"/>
                  <a:gd name="connsiteX1226" fmla="*/ 7221 w 10000"/>
                  <a:gd name="connsiteY1226" fmla="*/ 8173 h 10000"/>
                  <a:gd name="connsiteX1227" fmla="*/ 7185 w 10000"/>
                  <a:gd name="connsiteY1227" fmla="*/ 8106 h 10000"/>
                  <a:gd name="connsiteX1228" fmla="*/ 7174 w 10000"/>
                  <a:gd name="connsiteY1228" fmla="*/ 8078 h 10000"/>
                  <a:gd name="connsiteX1229" fmla="*/ 7169 w 10000"/>
                  <a:gd name="connsiteY1229" fmla="*/ 8056 h 10000"/>
                  <a:gd name="connsiteX1230" fmla="*/ 7166 w 10000"/>
                  <a:gd name="connsiteY1230" fmla="*/ 8042 h 10000"/>
                  <a:gd name="connsiteX1231" fmla="*/ 7161 w 10000"/>
                  <a:gd name="connsiteY1231" fmla="*/ 8051 h 10000"/>
                  <a:gd name="connsiteX1232" fmla="*/ 7158 w 10000"/>
                  <a:gd name="connsiteY1232" fmla="*/ 8051 h 10000"/>
                  <a:gd name="connsiteX1233" fmla="*/ 7141 w 10000"/>
                  <a:gd name="connsiteY1233" fmla="*/ 8056 h 10000"/>
                  <a:gd name="connsiteX1234" fmla="*/ 7116 w 10000"/>
                  <a:gd name="connsiteY1234" fmla="*/ 8051 h 10000"/>
                  <a:gd name="connsiteX1235" fmla="*/ 7094 w 10000"/>
                  <a:gd name="connsiteY1235" fmla="*/ 8051 h 10000"/>
                  <a:gd name="connsiteX1236" fmla="*/ 7081 w 10000"/>
                  <a:gd name="connsiteY1236" fmla="*/ 8011 h 10000"/>
                  <a:gd name="connsiteX1237" fmla="*/ 7081 w 10000"/>
                  <a:gd name="connsiteY1237" fmla="*/ 8002 h 10000"/>
                  <a:gd name="connsiteX1238" fmla="*/ 7078 w 10000"/>
                  <a:gd name="connsiteY1238" fmla="*/ 7984 h 10000"/>
                  <a:gd name="connsiteX1239" fmla="*/ 7072 w 10000"/>
                  <a:gd name="connsiteY1239" fmla="*/ 7970 h 10000"/>
                  <a:gd name="connsiteX1240" fmla="*/ 7045 w 10000"/>
                  <a:gd name="connsiteY1240" fmla="*/ 7948 h 10000"/>
                  <a:gd name="connsiteX1241" fmla="*/ 7020 w 10000"/>
                  <a:gd name="connsiteY1241" fmla="*/ 7957 h 10000"/>
                  <a:gd name="connsiteX1242" fmla="*/ 7001 w 10000"/>
                  <a:gd name="connsiteY1242" fmla="*/ 7970 h 10000"/>
                  <a:gd name="connsiteX1243" fmla="*/ 6981 w 10000"/>
                  <a:gd name="connsiteY1243" fmla="*/ 7984 h 10000"/>
                  <a:gd name="connsiteX1244" fmla="*/ 6976 w 10000"/>
                  <a:gd name="connsiteY1244" fmla="*/ 7984 h 10000"/>
                  <a:gd name="connsiteX1245" fmla="*/ 6973 w 10000"/>
                  <a:gd name="connsiteY1245" fmla="*/ 7984 h 10000"/>
                  <a:gd name="connsiteX1246" fmla="*/ 6959 w 10000"/>
                  <a:gd name="connsiteY1246" fmla="*/ 7984 h 10000"/>
                  <a:gd name="connsiteX1247" fmla="*/ 6948 w 10000"/>
                  <a:gd name="connsiteY1247" fmla="*/ 7961 h 10000"/>
                  <a:gd name="connsiteX1248" fmla="*/ 6934 w 10000"/>
                  <a:gd name="connsiteY1248" fmla="*/ 7943 h 10000"/>
                  <a:gd name="connsiteX1249" fmla="*/ 6932 w 10000"/>
                  <a:gd name="connsiteY1249" fmla="*/ 7943 h 10000"/>
                  <a:gd name="connsiteX1250" fmla="*/ 6918 w 10000"/>
                  <a:gd name="connsiteY1250" fmla="*/ 7961 h 10000"/>
                  <a:gd name="connsiteX1251" fmla="*/ 6904 w 10000"/>
                  <a:gd name="connsiteY1251" fmla="*/ 7975 h 10000"/>
                  <a:gd name="connsiteX1252" fmla="*/ 6896 w 10000"/>
                  <a:gd name="connsiteY1252" fmla="*/ 7997 h 10000"/>
                  <a:gd name="connsiteX1253" fmla="*/ 6887 w 10000"/>
                  <a:gd name="connsiteY1253" fmla="*/ 8002 h 10000"/>
                  <a:gd name="connsiteX1254" fmla="*/ 6879 w 10000"/>
                  <a:gd name="connsiteY1254" fmla="*/ 8011 h 10000"/>
                  <a:gd name="connsiteX1255" fmla="*/ 6868 w 10000"/>
                  <a:gd name="connsiteY1255" fmla="*/ 8015 h 10000"/>
                  <a:gd name="connsiteX1256" fmla="*/ 6852 w 10000"/>
                  <a:gd name="connsiteY1256" fmla="*/ 8024 h 10000"/>
                  <a:gd name="connsiteX1257" fmla="*/ 6813 w 10000"/>
                  <a:gd name="connsiteY1257" fmla="*/ 8042 h 10000"/>
                  <a:gd name="connsiteX1258" fmla="*/ 6780 w 10000"/>
                  <a:gd name="connsiteY1258" fmla="*/ 8065 h 10000"/>
                  <a:gd name="connsiteX1259" fmla="*/ 6763 w 10000"/>
                  <a:gd name="connsiteY1259" fmla="*/ 8078 h 10000"/>
                  <a:gd name="connsiteX1260" fmla="*/ 6755 w 10000"/>
                  <a:gd name="connsiteY1260" fmla="*/ 8088 h 10000"/>
                  <a:gd name="connsiteX1261" fmla="*/ 6716 w 10000"/>
                  <a:gd name="connsiteY1261" fmla="*/ 8119 h 10000"/>
                  <a:gd name="connsiteX1262" fmla="*/ 6711 w 10000"/>
                  <a:gd name="connsiteY1262" fmla="*/ 8128 h 10000"/>
                  <a:gd name="connsiteX1263" fmla="*/ 6711 w 10000"/>
                  <a:gd name="connsiteY1263" fmla="*/ 8169 h 10000"/>
                  <a:gd name="connsiteX1264" fmla="*/ 6711 w 10000"/>
                  <a:gd name="connsiteY1264" fmla="*/ 8173 h 10000"/>
                  <a:gd name="connsiteX1265" fmla="*/ 6716 w 10000"/>
                  <a:gd name="connsiteY1265" fmla="*/ 8200 h 10000"/>
                  <a:gd name="connsiteX1266" fmla="*/ 6708 w 10000"/>
                  <a:gd name="connsiteY1266" fmla="*/ 8223 h 10000"/>
                  <a:gd name="connsiteX1267" fmla="*/ 6708 w 10000"/>
                  <a:gd name="connsiteY1267" fmla="*/ 8236 h 10000"/>
                  <a:gd name="connsiteX1268" fmla="*/ 6708 w 10000"/>
                  <a:gd name="connsiteY1268" fmla="*/ 8272 h 10000"/>
                  <a:gd name="connsiteX1269" fmla="*/ 6711 w 10000"/>
                  <a:gd name="connsiteY1269" fmla="*/ 8290 h 10000"/>
                  <a:gd name="connsiteX1270" fmla="*/ 6716 w 10000"/>
                  <a:gd name="connsiteY1270" fmla="*/ 8304 h 10000"/>
                  <a:gd name="connsiteX1271" fmla="*/ 6711 w 10000"/>
                  <a:gd name="connsiteY1271" fmla="*/ 8313 h 10000"/>
                  <a:gd name="connsiteX1272" fmla="*/ 6683 w 10000"/>
                  <a:gd name="connsiteY1272" fmla="*/ 8318 h 10000"/>
                  <a:gd name="connsiteX1273" fmla="*/ 6661 w 10000"/>
                  <a:gd name="connsiteY1273" fmla="*/ 8327 h 10000"/>
                  <a:gd name="connsiteX1274" fmla="*/ 6631 w 10000"/>
                  <a:gd name="connsiteY1274" fmla="*/ 8327 h 10000"/>
                  <a:gd name="connsiteX1275" fmla="*/ 6611 w 10000"/>
                  <a:gd name="connsiteY1275" fmla="*/ 8327 h 10000"/>
                  <a:gd name="connsiteX1276" fmla="*/ 6598 w 10000"/>
                  <a:gd name="connsiteY1276" fmla="*/ 8327 h 10000"/>
                  <a:gd name="connsiteX1277" fmla="*/ 6595 w 10000"/>
                  <a:gd name="connsiteY1277" fmla="*/ 8340 h 10000"/>
                  <a:gd name="connsiteX1278" fmla="*/ 6587 w 10000"/>
                  <a:gd name="connsiteY1278" fmla="*/ 8358 h 10000"/>
                  <a:gd name="connsiteX1279" fmla="*/ 6578 w 10000"/>
                  <a:gd name="connsiteY1279" fmla="*/ 8408 h 10000"/>
                  <a:gd name="connsiteX1280" fmla="*/ 6578 w 10000"/>
                  <a:gd name="connsiteY1280" fmla="*/ 8421 h 10000"/>
                  <a:gd name="connsiteX1281" fmla="*/ 6578 w 10000"/>
                  <a:gd name="connsiteY1281" fmla="*/ 8430 h 10000"/>
                  <a:gd name="connsiteX1282" fmla="*/ 6573 w 10000"/>
                  <a:gd name="connsiteY1282" fmla="*/ 8435 h 10000"/>
                  <a:gd name="connsiteX1283" fmla="*/ 6556 w 10000"/>
                  <a:gd name="connsiteY1283" fmla="*/ 8435 h 10000"/>
                  <a:gd name="connsiteX1284" fmla="*/ 6545 w 10000"/>
                  <a:gd name="connsiteY1284" fmla="*/ 8435 h 10000"/>
                  <a:gd name="connsiteX1285" fmla="*/ 6523 w 10000"/>
                  <a:gd name="connsiteY1285" fmla="*/ 8435 h 10000"/>
                  <a:gd name="connsiteX1286" fmla="*/ 6493 w 10000"/>
                  <a:gd name="connsiteY1286" fmla="*/ 8430 h 10000"/>
                  <a:gd name="connsiteX1287" fmla="*/ 6490 w 10000"/>
                  <a:gd name="connsiteY1287" fmla="*/ 8430 h 10000"/>
                  <a:gd name="connsiteX1288" fmla="*/ 6485 w 10000"/>
                  <a:gd name="connsiteY1288" fmla="*/ 8444 h 10000"/>
                  <a:gd name="connsiteX1289" fmla="*/ 6465 w 10000"/>
                  <a:gd name="connsiteY1289" fmla="*/ 8475 h 10000"/>
                  <a:gd name="connsiteX1290" fmla="*/ 6451 w 10000"/>
                  <a:gd name="connsiteY1290" fmla="*/ 8498 h 10000"/>
                  <a:gd name="connsiteX1291" fmla="*/ 6435 w 10000"/>
                  <a:gd name="connsiteY1291" fmla="*/ 8525 h 10000"/>
                  <a:gd name="connsiteX1292" fmla="*/ 6421 w 10000"/>
                  <a:gd name="connsiteY1292" fmla="*/ 8539 h 10000"/>
                  <a:gd name="connsiteX1293" fmla="*/ 6410 w 10000"/>
                  <a:gd name="connsiteY1293" fmla="*/ 8561 h 10000"/>
                  <a:gd name="connsiteX1294" fmla="*/ 6402 w 10000"/>
                  <a:gd name="connsiteY1294" fmla="*/ 8575 h 10000"/>
                  <a:gd name="connsiteX1295" fmla="*/ 6402 w 10000"/>
                  <a:gd name="connsiteY1295" fmla="*/ 8593 h 10000"/>
                  <a:gd name="connsiteX1296" fmla="*/ 6402 w 10000"/>
                  <a:gd name="connsiteY1296" fmla="*/ 8620 h 10000"/>
                  <a:gd name="connsiteX1297" fmla="*/ 6405 w 10000"/>
                  <a:gd name="connsiteY1297" fmla="*/ 8660 h 10000"/>
                  <a:gd name="connsiteX1298" fmla="*/ 6405 w 10000"/>
                  <a:gd name="connsiteY1298" fmla="*/ 8674 h 10000"/>
                  <a:gd name="connsiteX1299" fmla="*/ 6405 w 10000"/>
                  <a:gd name="connsiteY1299" fmla="*/ 8683 h 10000"/>
                  <a:gd name="connsiteX1300" fmla="*/ 6405 w 10000"/>
                  <a:gd name="connsiteY1300" fmla="*/ 8687 h 10000"/>
                  <a:gd name="connsiteX1301" fmla="*/ 6405 w 10000"/>
                  <a:gd name="connsiteY1301" fmla="*/ 8696 h 10000"/>
                  <a:gd name="connsiteX1302" fmla="*/ 6388 w 10000"/>
                  <a:gd name="connsiteY1302" fmla="*/ 8733 h 10000"/>
                  <a:gd name="connsiteX1303" fmla="*/ 6369 w 10000"/>
                  <a:gd name="connsiteY1303" fmla="*/ 8746 h 10000"/>
                  <a:gd name="connsiteX1304" fmla="*/ 6333 w 10000"/>
                  <a:gd name="connsiteY1304" fmla="*/ 8773 h 10000"/>
                  <a:gd name="connsiteX1305" fmla="*/ 6313 w 10000"/>
                  <a:gd name="connsiteY1305" fmla="*/ 8787 h 10000"/>
                  <a:gd name="connsiteX1306" fmla="*/ 6291 w 10000"/>
                  <a:gd name="connsiteY1306" fmla="*/ 8805 h 10000"/>
                  <a:gd name="connsiteX1307" fmla="*/ 6280 w 10000"/>
                  <a:gd name="connsiteY1307" fmla="*/ 8814 h 10000"/>
                  <a:gd name="connsiteX1308" fmla="*/ 6250 w 10000"/>
                  <a:gd name="connsiteY1308" fmla="*/ 8805 h 10000"/>
                  <a:gd name="connsiteX1309" fmla="*/ 6233 w 10000"/>
                  <a:gd name="connsiteY1309" fmla="*/ 8805 h 10000"/>
                  <a:gd name="connsiteX1310" fmla="*/ 6220 w 10000"/>
                  <a:gd name="connsiteY1310" fmla="*/ 8805 h 10000"/>
                  <a:gd name="connsiteX1311" fmla="*/ 6200 w 10000"/>
                  <a:gd name="connsiteY1311" fmla="*/ 8805 h 10000"/>
                  <a:gd name="connsiteX1312" fmla="*/ 6184 w 10000"/>
                  <a:gd name="connsiteY1312" fmla="*/ 8805 h 10000"/>
                  <a:gd name="connsiteX1313" fmla="*/ 6755 w 10000"/>
                  <a:gd name="connsiteY1313" fmla="*/ 6680 h 10000"/>
                  <a:gd name="connsiteX1314" fmla="*/ 6716 w 10000"/>
                  <a:gd name="connsiteY1314" fmla="*/ 6653 h 10000"/>
                  <a:gd name="connsiteX1315" fmla="*/ 6692 w 10000"/>
                  <a:gd name="connsiteY1315" fmla="*/ 6707 h 10000"/>
                  <a:gd name="connsiteX1316" fmla="*/ 6747 w 10000"/>
                  <a:gd name="connsiteY1316" fmla="*/ 6856 h 10000"/>
                  <a:gd name="connsiteX1317" fmla="*/ 6747 w 10000"/>
                  <a:gd name="connsiteY1317" fmla="*/ 6910 h 10000"/>
                  <a:gd name="connsiteX1318" fmla="*/ 6727 w 10000"/>
                  <a:gd name="connsiteY1318" fmla="*/ 6960 h 10000"/>
                  <a:gd name="connsiteX1319" fmla="*/ 6675 w 10000"/>
                  <a:gd name="connsiteY1319" fmla="*/ 7041 h 10000"/>
                  <a:gd name="connsiteX1320" fmla="*/ 6667 w 10000"/>
                  <a:gd name="connsiteY1320" fmla="*/ 7082 h 10000"/>
                  <a:gd name="connsiteX1321" fmla="*/ 6675 w 10000"/>
                  <a:gd name="connsiteY1321" fmla="*/ 7158 h 10000"/>
                  <a:gd name="connsiteX1322" fmla="*/ 6683 w 10000"/>
                  <a:gd name="connsiteY1322" fmla="*/ 7199 h 10000"/>
                  <a:gd name="connsiteX1323" fmla="*/ 6703 w 10000"/>
                  <a:gd name="connsiteY1323" fmla="*/ 7212 h 10000"/>
                  <a:gd name="connsiteX1324" fmla="*/ 6719 w 10000"/>
                  <a:gd name="connsiteY1324" fmla="*/ 7181 h 10000"/>
                  <a:gd name="connsiteX1325" fmla="*/ 6749 w 10000"/>
                  <a:gd name="connsiteY1325" fmla="*/ 7050 h 10000"/>
                  <a:gd name="connsiteX1326" fmla="*/ 6772 w 10000"/>
                  <a:gd name="connsiteY1326" fmla="*/ 6987 h 10000"/>
                  <a:gd name="connsiteX1327" fmla="*/ 6788 w 10000"/>
                  <a:gd name="connsiteY1327" fmla="*/ 6987 h 10000"/>
                  <a:gd name="connsiteX1328" fmla="*/ 6783 w 10000"/>
                  <a:gd name="connsiteY1328" fmla="*/ 7077 h 10000"/>
                  <a:gd name="connsiteX1329" fmla="*/ 6780 w 10000"/>
                  <a:gd name="connsiteY1329" fmla="*/ 7140 h 10000"/>
                  <a:gd name="connsiteX1330" fmla="*/ 6816 w 10000"/>
                  <a:gd name="connsiteY1330" fmla="*/ 7055 h 10000"/>
                  <a:gd name="connsiteX1331" fmla="*/ 6896 w 10000"/>
                  <a:gd name="connsiteY1331" fmla="*/ 7077 h 10000"/>
                  <a:gd name="connsiteX1332" fmla="*/ 7014 w 10000"/>
                  <a:gd name="connsiteY1332" fmla="*/ 6955 h 10000"/>
                  <a:gd name="connsiteX1333" fmla="*/ 7009 w 10000"/>
                  <a:gd name="connsiteY1333" fmla="*/ 6933 h 10000"/>
                  <a:gd name="connsiteX1334" fmla="*/ 6981 w 10000"/>
                  <a:gd name="connsiteY1334" fmla="*/ 6906 h 10000"/>
                  <a:gd name="connsiteX1335" fmla="*/ 6932 w 10000"/>
                  <a:gd name="connsiteY1335" fmla="*/ 6788 h 10000"/>
                  <a:gd name="connsiteX1336" fmla="*/ 6951 w 10000"/>
                  <a:gd name="connsiteY1336" fmla="*/ 6766 h 10000"/>
                  <a:gd name="connsiteX1337" fmla="*/ 6871 w 10000"/>
                  <a:gd name="connsiteY1337" fmla="*/ 6748 h 10000"/>
                  <a:gd name="connsiteX1338" fmla="*/ 6868 w 10000"/>
                  <a:gd name="connsiteY1338" fmla="*/ 6734 h 10000"/>
                  <a:gd name="connsiteX1339" fmla="*/ 6912 w 10000"/>
                  <a:gd name="connsiteY1339" fmla="*/ 6581 h 10000"/>
                  <a:gd name="connsiteX1340" fmla="*/ 6912 w 10000"/>
                  <a:gd name="connsiteY1340" fmla="*/ 6567 h 10000"/>
                  <a:gd name="connsiteX1341" fmla="*/ 6909 w 10000"/>
                  <a:gd name="connsiteY1341" fmla="*/ 6563 h 10000"/>
                  <a:gd name="connsiteX1342" fmla="*/ 6827 w 10000"/>
                  <a:gd name="connsiteY1342" fmla="*/ 6631 h 10000"/>
                  <a:gd name="connsiteX1343" fmla="*/ 6774 w 10000"/>
                  <a:gd name="connsiteY1343" fmla="*/ 6667 h 10000"/>
                  <a:gd name="connsiteX1344" fmla="*/ 6184 w 10000"/>
                  <a:gd name="connsiteY1344" fmla="*/ 8805 h 10000"/>
                  <a:gd name="connsiteX0" fmla="*/ 6184 w 10000"/>
                  <a:gd name="connsiteY0" fmla="*/ 8805 h 10000"/>
                  <a:gd name="connsiteX1" fmla="*/ 6175 w 10000"/>
                  <a:gd name="connsiteY1" fmla="*/ 8800 h 10000"/>
                  <a:gd name="connsiteX2" fmla="*/ 6167 w 10000"/>
                  <a:gd name="connsiteY2" fmla="*/ 8832 h 10000"/>
                  <a:gd name="connsiteX3" fmla="*/ 6167 w 10000"/>
                  <a:gd name="connsiteY3" fmla="*/ 8845 h 10000"/>
                  <a:gd name="connsiteX4" fmla="*/ 6140 w 10000"/>
                  <a:gd name="connsiteY4" fmla="*/ 8877 h 10000"/>
                  <a:gd name="connsiteX5" fmla="*/ 6098 w 10000"/>
                  <a:gd name="connsiteY5" fmla="*/ 8904 h 10000"/>
                  <a:gd name="connsiteX6" fmla="*/ 6090 w 10000"/>
                  <a:gd name="connsiteY6" fmla="*/ 8904 h 10000"/>
                  <a:gd name="connsiteX7" fmla="*/ 6082 w 10000"/>
                  <a:gd name="connsiteY7" fmla="*/ 8904 h 10000"/>
                  <a:gd name="connsiteX8" fmla="*/ 6082 w 10000"/>
                  <a:gd name="connsiteY8" fmla="*/ 8958 h 10000"/>
                  <a:gd name="connsiteX9" fmla="*/ 6082 w 10000"/>
                  <a:gd name="connsiteY9" fmla="*/ 8963 h 10000"/>
                  <a:gd name="connsiteX10" fmla="*/ 6079 w 10000"/>
                  <a:gd name="connsiteY10" fmla="*/ 9012 h 10000"/>
                  <a:gd name="connsiteX11" fmla="*/ 6073 w 10000"/>
                  <a:gd name="connsiteY11" fmla="*/ 9066 h 10000"/>
                  <a:gd name="connsiteX12" fmla="*/ 6073 w 10000"/>
                  <a:gd name="connsiteY12" fmla="*/ 9120 h 10000"/>
                  <a:gd name="connsiteX13" fmla="*/ 6073 w 10000"/>
                  <a:gd name="connsiteY13" fmla="*/ 9147 h 10000"/>
                  <a:gd name="connsiteX14" fmla="*/ 6073 w 10000"/>
                  <a:gd name="connsiteY14" fmla="*/ 9197 h 10000"/>
                  <a:gd name="connsiteX15" fmla="*/ 6068 w 10000"/>
                  <a:gd name="connsiteY15" fmla="*/ 9233 h 10000"/>
                  <a:gd name="connsiteX16" fmla="*/ 6065 w 10000"/>
                  <a:gd name="connsiteY16" fmla="*/ 9301 h 10000"/>
                  <a:gd name="connsiteX17" fmla="*/ 6065 w 10000"/>
                  <a:gd name="connsiteY17" fmla="*/ 9350 h 10000"/>
                  <a:gd name="connsiteX18" fmla="*/ 6060 w 10000"/>
                  <a:gd name="connsiteY18" fmla="*/ 9382 h 10000"/>
                  <a:gd name="connsiteX19" fmla="*/ 6060 w 10000"/>
                  <a:gd name="connsiteY19" fmla="*/ 9409 h 10000"/>
                  <a:gd name="connsiteX20" fmla="*/ 6051 w 10000"/>
                  <a:gd name="connsiteY20" fmla="*/ 9423 h 10000"/>
                  <a:gd name="connsiteX21" fmla="*/ 6049 w 10000"/>
                  <a:gd name="connsiteY21" fmla="*/ 9436 h 10000"/>
                  <a:gd name="connsiteX22" fmla="*/ 6035 w 10000"/>
                  <a:gd name="connsiteY22" fmla="*/ 9450 h 10000"/>
                  <a:gd name="connsiteX23" fmla="*/ 6026 w 10000"/>
                  <a:gd name="connsiteY23" fmla="*/ 9459 h 10000"/>
                  <a:gd name="connsiteX24" fmla="*/ 6018 w 10000"/>
                  <a:gd name="connsiteY24" fmla="*/ 9445 h 10000"/>
                  <a:gd name="connsiteX25" fmla="*/ 6007 w 10000"/>
                  <a:gd name="connsiteY25" fmla="*/ 9409 h 10000"/>
                  <a:gd name="connsiteX26" fmla="*/ 5985 w 10000"/>
                  <a:gd name="connsiteY26" fmla="*/ 9369 h 10000"/>
                  <a:gd name="connsiteX27" fmla="*/ 5969 w 10000"/>
                  <a:gd name="connsiteY27" fmla="*/ 9332 h 10000"/>
                  <a:gd name="connsiteX28" fmla="*/ 5955 w 10000"/>
                  <a:gd name="connsiteY28" fmla="*/ 9314 h 10000"/>
                  <a:gd name="connsiteX29" fmla="*/ 5952 w 10000"/>
                  <a:gd name="connsiteY29" fmla="*/ 9305 h 10000"/>
                  <a:gd name="connsiteX30" fmla="*/ 5935 w 10000"/>
                  <a:gd name="connsiteY30" fmla="*/ 9305 h 10000"/>
                  <a:gd name="connsiteX31" fmla="*/ 5922 w 10000"/>
                  <a:gd name="connsiteY31" fmla="*/ 9319 h 10000"/>
                  <a:gd name="connsiteX32" fmla="*/ 5913 w 10000"/>
                  <a:gd name="connsiteY32" fmla="*/ 9328 h 10000"/>
                  <a:gd name="connsiteX33" fmla="*/ 5905 w 10000"/>
                  <a:gd name="connsiteY33" fmla="*/ 9332 h 10000"/>
                  <a:gd name="connsiteX34" fmla="*/ 5897 w 10000"/>
                  <a:gd name="connsiteY34" fmla="*/ 9350 h 10000"/>
                  <a:gd name="connsiteX35" fmla="*/ 5875 w 10000"/>
                  <a:gd name="connsiteY35" fmla="*/ 9364 h 10000"/>
                  <a:gd name="connsiteX36" fmla="*/ 5850 w 10000"/>
                  <a:gd name="connsiteY36" fmla="*/ 9391 h 10000"/>
                  <a:gd name="connsiteX37" fmla="*/ 5833 w 10000"/>
                  <a:gd name="connsiteY37" fmla="*/ 9405 h 10000"/>
                  <a:gd name="connsiteX38" fmla="*/ 5822 w 10000"/>
                  <a:gd name="connsiteY38" fmla="*/ 9409 h 10000"/>
                  <a:gd name="connsiteX39" fmla="*/ 5800 w 10000"/>
                  <a:gd name="connsiteY39" fmla="*/ 9423 h 10000"/>
                  <a:gd name="connsiteX40" fmla="*/ 5784 w 10000"/>
                  <a:gd name="connsiteY40" fmla="*/ 9436 h 10000"/>
                  <a:gd name="connsiteX41" fmla="*/ 5767 w 10000"/>
                  <a:gd name="connsiteY41" fmla="*/ 9450 h 10000"/>
                  <a:gd name="connsiteX42" fmla="*/ 5751 w 10000"/>
                  <a:gd name="connsiteY42" fmla="*/ 9463 h 10000"/>
                  <a:gd name="connsiteX43" fmla="*/ 5745 w 10000"/>
                  <a:gd name="connsiteY43" fmla="*/ 9472 h 10000"/>
                  <a:gd name="connsiteX44" fmla="*/ 5751 w 10000"/>
                  <a:gd name="connsiteY44" fmla="*/ 9477 h 10000"/>
                  <a:gd name="connsiteX45" fmla="*/ 5762 w 10000"/>
                  <a:gd name="connsiteY45" fmla="*/ 9504 h 10000"/>
                  <a:gd name="connsiteX46" fmla="*/ 5767 w 10000"/>
                  <a:gd name="connsiteY46" fmla="*/ 9526 h 10000"/>
                  <a:gd name="connsiteX47" fmla="*/ 5784 w 10000"/>
                  <a:gd name="connsiteY47" fmla="*/ 9576 h 10000"/>
                  <a:gd name="connsiteX48" fmla="*/ 5797 w 10000"/>
                  <a:gd name="connsiteY48" fmla="*/ 9603 h 10000"/>
                  <a:gd name="connsiteX49" fmla="*/ 5808 w 10000"/>
                  <a:gd name="connsiteY49" fmla="*/ 9644 h 10000"/>
                  <a:gd name="connsiteX50" fmla="*/ 5822 w 10000"/>
                  <a:gd name="connsiteY50" fmla="*/ 9671 h 10000"/>
                  <a:gd name="connsiteX51" fmla="*/ 5825 w 10000"/>
                  <a:gd name="connsiteY51" fmla="*/ 9684 h 10000"/>
                  <a:gd name="connsiteX52" fmla="*/ 5831 w 10000"/>
                  <a:gd name="connsiteY52" fmla="*/ 9684 h 10000"/>
                  <a:gd name="connsiteX53" fmla="*/ 5825 w 10000"/>
                  <a:gd name="connsiteY53" fmla="*/ 9698 h 10000"/>
                  <a:gd name="connsiteX54" fmla="*/ 5806 w 10000"/>
                  <a:gd name="connsiteY54" fmla="*/ 9725 h 10000"/>
                  <a:gd name="connsiteX55" fmla="*/ 5792 w 10000"/>
                  <a:gd name="connsiteY55" fmla="*/ 9738 h 10000"/>
                  <a:gd name="connsiteX56" fmla="*/ 5737 w 10000"/>
                  <a:gd name="connsiteY56" fmla="*/ 9793 h 10000"/>
                  <a:gd name="connsiteX57" fmla="*/ 5728 w 10000"/>
                  <a:gd name="connsiteY57" fmla="*/ 9806 h 10000"/>
                  <a:gd name="connsiteX58" fmla="*/ 5712 w 10000"/>
                  <a:gd name="connsiteY58" fmla="*/ 9815 h 10000"/>
                  <a:gd name="connsiteX59" fmla="*/ 5690 w 10000"/>
                  <a:gd name="connsiteY59" fmla="*/ 9838 h 10000"/>
                  <a:gd name="connsiteX60" fmla="*/ 5679 w 10000"/>
                  <a:gd name="connsiteY60" fmla="*/ 9842 h 10000"/>
                  <a:gd name="connsiteX61" fmla="*/ 5665 w 10000"/>
                  <a:gd name="connsiteY61" fmla="*/ 9842 h 10000"/>
                  <a:gd name="connsiteX62" fmla="*/ 5648 w 10000"/>
                  <a:gd name="connsiteY62" fmla="*/ 9851 h 10000"/>
                  <a:gd name="connsiteX63" fmla="*/ 5621 w 10000"/>
                  <a:gd name="connsiteY63" fmla="*/ 9892 h 10000"/>
                  <a:gd name="connsiteX64" fmla="*/ 5544 w 10000"/>
                  <a:gd name="connsiteY64" fmla="*/ 9946 h 10000"/>
                  <a:gd name="connsiteX65" fmla="*/ 5406 w 10000"/>
                  <a:gd name="connsiteY65" fmla="*/ 10000 h 10000"/>
                  <a:gd name="connsiteX66" fmla="*/ 5350 w 10000"/>
                  <a:gd name="connsiteY66" fmla="*/ 9986 h 10000"/>
                  <a:gd name="connsiteX67" fmla="*/ 5342 w 10000"/>
                  <a:gd name="connsiteY67" fmla="*/ 9950 h 10000"/>
                  <a:gd name="connsiteX68" fmla="*/ 5342 w 10000"/>
                  <a:gd name="connsiteY68" fmla="*/ 9932 h 10000"/>
                  <a:gd name="connsiteX69" fmla="*/ 5342 w 10000"/>
                  <a:gd name="connsiteY69" fmla="*/ 9923 h 10000"/>
                  <a:gd name="connsiteX70" fmla="*/ 5342 w 10000"/>
                  <a:gd name="connsiteY70" fmla="*/ 9919 h 10000"/>
                  <a:gd name="connsiteX71" fmla="*/ 5348 w 10000"/>
                  <a:gd name="connsiteY71" fmla="*/ 9919 h 10000"/>
                  <a:gd name="connsiteX72" fmla="*/ 5348 w 10000"/>
                  <a:gd name="connsiteY72" fmla="*/ 9910 h 10000"/>
                  <a:gd name="connsiteX73" fmla="*/ 5350 w 10000"/>
                  <a:gd name="connsiteY73" fmla="*/ 9910 h 10000"/>
                  <a:gd name="connsiteX74" fmla="*/ 5350 w 10000"/>
                  <a:gd name="connsiteY74" fmla="*/ 9905 h 10000"/>
                  <a:gd name="connsiteX75" fmla="*/ 5356 w 10000"/>
                  <a:gd name="connsiteY75" fmla="*/ 9905 h 10000"/>
                  <a:gd name="connsiteX76" fmla="*/ 5356 w 10000"/>
                  <a:gd name="connsiteY76" fmla="*/ 9896 h 10000"/>
                  <a:gd name="connsiteX77" fmla="*/ 5359 w 10000"/>
                  <a:gd name="connsiteY77" fmla="*/ 9896 h 10000"/>
                  <a:gd name="connsiteX78" fmla="*/ 5359 w 10000"/>
                  <a:gd name="connsiteY78" fmla="*/ 9892 h 10000"/>
                  <a:gd name="connsiteX79" fmla="*/ 5364 w 10000"/>
                  <a:gd name="connsiteY79" fmla="*/ 9892 h 10000"/>
                  <a:gd name="connsiteX80" fmla="*/ 5364 w 10000"/>
                  <a:gd name="connsiteY80" fmla="*/ 9883 h 10000"/>
                  <a:gd name="connsiteX81" fmla="*/ 5359 w 10000"/>
                  <a:gd name="connsiteY81" fmla="*/ 9883 h 10000"/>
                  <a:gd name="connsiteX82" fmla="*/ 5359 w 10000"/>
                  <a:gd name="connsiteY82" fmla="*/ 9878 h 10000"/>
                  <a:gd name="connsiteX83" fmla="*/ 5359 w 10000"/>
                  <a:gd name="connsiteY83" fmla="*/ 9869 h 10000"/>
                  <a:gd name="connsiteX84" fmla="*/ 5356 w 10000"/>
                  <a:gd name="connsiteY84" fmla="*/ 9869 h 10000"/>
                  <a:gd name="connsiteX85" fmla="*/ 5356 w 10000"/>
                  <a:gd name="connsiteY85" fmla="*/ 9865 h 10000"/>
                  <a:gd name="connsiteX86" fmla="*/ 5350 w 10000"/>
                  <a:gd name="connsiteY86" fmla="*/ 9865 h 10000"/>
                  <a:gd name="connsiteX87" fmla="*/ 5350 w 10000"/>
                  <a:gd name="connsiteY87" fmla="*/ 9856 h 10000"/>
                  <a:gd name="connsiteX88" fmla="*/ 5348 w 10000"/>
                  <a:gd name="connsiteY88" fmla="*/ 9856 h 10000"/>
                  <a:gd name="connsiteX89" fmla="*/ 5348 w 10000"/>
                  <a:gd name="connsiteY89" fmla="*/ 9851 h 10000"/>
                  <a:gd name="connsiteX90" fmla="*/ 5348 w 10000"/>
                  <a:gd name="connsiteY90" fmla="*/ 9842 h 10000"/>
                  <a:gd name="connsiteX91" fmla="*/ 5348 w 10000"/>
                  <a:gd name="connsiteY91" fmla="*/ 9838 h 10000"/>
                  <a:gd name="connsiteX92" fmla="*/ 5348 w 10000"/>
                  <a:gd name="connsiteY92" fmla="*/ 9829 h 10000"/>
                  <a:gd name="connsiteX93" fmla="*/ 5348 w 10000"/>
                  <a:gd name="connsiteY93" fmla="*/ 9820 h 10000"/>
                  <a:gd name="connsiteX94" fmla="*/ 5348 w 10000"/>
                  <a:gd name="connsiteY94" fmla="*/ 9815 h 10000"/>
                  <a:gd name="connsiteX95" fmla="*/ 5348 w 10000"/>
                  <a:gd name="connsiteY95" fmla="*/ 9806 h 10000"/>
                  <a:gd name="connsiteX96" fmla="*/ 5350 w 10000"/>
                  <a:gd name="connsiteY96" fmla="*/ 9806 h 10000"/>
                  <a:gd name="connsiteX97" fmla="*/ 5350 w 10000"/>
                  <a:gd name="connsiteY97" fmla="*/ 9802 h 10000"/>
                  <a:gd name="connsiteX98" fmla="*/ 5350 w 10000"/>
                  <a:gd name="connsiteY98" fmla="*/ 9793 h 10000"/>
                  <a:gd name="connsiteX99" fmla="*/ 5356 w 10000"/>
                  <a:gd name="connsiteY99" fmla="*/ 9788 h 10000"/>
                  <a:gd name="connsiteX100" fmla="*/ 5356 w 10000"/>
                  <a:gd name="connsiteY100" fmla="*/ 9779 h 10000"/>
                  <a:gd name="connsiteX101" fmla="*/ 5359 w 10000"/>
                  <a:gd name="connsiteY101" fmla="*/ 9779 h 10000"/>
                  <a:gd name="connsiteX102" fmla="*/ 5359 w 10000"/>
                  <a:gd name="connsiteY102" fmla="*/ 9774 h 10000"/>
                  <a:gd name="connsiteX103" fmla="*/ 5364 w 10000"/>
                  <a:gd name="connsiteY103" fmla="*/ 9765 h 10000"/>
                  <a:gd name="connsiteX104" fmla="*/ 5397 w 10000"/>
                  <a:gd name="connsiteY104" fmla="*/ 9698 h 10000"/>
                  <a:gd name="connsiteX105" fmla="*/ 5397 w 10000"/>
                  <a:gd name="connsiteY105" fmla="*/ 9662 h 10000"/>
                  <a:gd name="connsiteX106" fmla="*/ 5381 w 10000"/>
                  <a:gd name="connsiteY106" fmla="*/ 9648 h 10000"/>
                  <a:gd name="connsiteX107" fmla="*/ 5381 w 10000"/>
                  <a:gd name="connsiteY107" fmla="*/ 9608 h 10000"/>
                  <a:gd name="connsiteX108" fmla="*/ 5400 w 10000"/>
                  <a:gd name="connsiteY108" fmla="*/ 9590 h 10000"/>
                  <a:gd name="connsiteX109" fmla="*/ 5392 w 10000"/>
                  <a:gd name="connsiteY109" fmla="*/ 9553 h 10000"/>
                  <a:gd name="connsiteX110" fmla="*/ 5375 w 10000"/>
                  <a:gd name="connsiteY110" fmla="*/ 9526 h 10000"/>
                  <a:gd name="connsiteX111" fmla="*/ 5350 w 10000"/>
                  <a:gd name="connsiteY111" fmla="*/ 9504 h 10000"/>
                  <a:gd name="connsiteX112" fmla="*/ 5323 w 10000"/>
                  <a:gd name="connsiteY112" fmla="*/ 9562 h 10000"/>
                  <a:gd name="connsiteX113" fmla="*/ 5309 w 10000"/>
                  <a:gd name="connsiteY113" fmla="*/ 9535 h 10000"/>
                  <a:gd name="connsiteX114" fmla="*/ 5312 w 10000"/>
                  <a:gd name="connsiteY114" fmla="*/ 9436 h 10000"/>
                  <a:gd name="connsiteX115" fmla="*/ 5276 w 10000"/>
                  <a:gd name="connsiteY115" fmla="*/ 9409 h 10000"/>
                  <a:gd name="connsiteX116" fmla="*/ 5270 w 10000"/>
                  <a:gd name="connsiteY116" fmla="*/ 9418 h 10000"/>
                  <a:gd name="connsiteX117" fmla="*/ 5259 w 10000"/>
                  <a:gd name="connsiteY117" fmla="*/ 9423 h 10000"/>
                  <a:gd name="connsiteX118" fmla="*/ 5243 w 10000"/>
                  <a:gd name="connsiteY118" fmla="*/ 9445 h 10000"/>
                  <a:gd name="connsiteX119" fmla="*/ 5229 w 10000"/>
                  <a:gd name="connsiteY119" fmla="*/ 9450 h 10000"/>
                  <a:gd name="connsiteX120" fmla="*/ 5221 w 10000"/>
                  <a:gd name="connsiteY120" fmla="*/ 9459 h 10000"/>
                  <a:gd name="connsiteX121" fmla="*/ 5199 w 10000"/>
                  <a:gd name="connsiteY121" fmla="*/ 9463 h 10000"/>
                  <a:gd name="connsiteX122" fmla="*/ 5179 w 10000"/>
                  <a:gd name="connsiteY122" fmla="*/ 9463 h 10000"/>
                  <a:gd name="connsiteX123" fmla="*/ 5166 w 10000"/>
                  <a:gd name="connsiteY123" fmla="*/ 9450 h 10000"/>
                  <a:gd name="connsiteX124" fmla="*/ 5155 w 10000"/>
                  <a:gd name="connsiteY124" fmla="*/ 9432 h 10000"/>
                  <a:gd name="connsiteX125" fmla="*/ 5149 w 10000"/>
                  <a:gd name="connsiteY125" fmla="*/ 9432 h 10000"/>
                  <a:gd name="connsiteX126" fmla="*/ 5146 w 10000"/>
                  <a:gd name="connsiteY126" fmla="*/ 9432 h 10000"/>
                  <a:gd name="connsiteX127" fmla="*/ 5146 w 10000"/>
                  <a:gd name="connsiteY127" fmla="*/ 9436 h 10000"/>
                  <a:gd name="connsiteX128" fmla="*/ 5132 w 10000"/>
                  <a:gd name="connsiteY128" fmla="*/ 9445 h 10000"/>
                  <a:gd name="connsiteX129" fmla="*/ 5124 w 10000"/>
                  <a:gd name="connsiteY129" fmla="*/ 9463 h 10000"/>
                  <a:gd name="connsiteX130" fmla="*/ 5119 w 10000"/>
                  <a:gd name="connsiteY130" fmla="*/ 9472 h 10000"/>
                  <a:gd name="connsiteX131" fmla="*/ 5094 w 10000"/>
                  <a:gd name="connsiteY131" fmla="*/ 9486 h 10000"/>
                  <a:gd name="connsiteX132" fmla="*/ 5075 w 10000"/>
                  <a:gd name="connsiteY132" fmla="*/ 9490 h 10000"/>
                  <a:gd name="connsiteX133" fmla="*/ 5058 w 10000"/>
                  <a:gd name="connsiteY133" fmla="*/ 9499 h 10000"/>
                  <a:gd name="connsiteX134" fmla="*/ 5028 w 10000"/>
                  <a:gd name="connsiteY134" fmla="*/ 9513 h 10000"/>
                  <a:gd name="connsiteX135" fmla="*/ 5006 w 10000"/>
                  <a:gd name="connsiteY135" fmla="*/ 9522 h 10000"/>
                  <a:gd name="connsiteX136" fmla="*/ 4986 w 10000"/>
                  <a:gd name="connsiteY136" fmla="*/ 9535 h 10000"/>
                  <a:gd name="connsiteX137" fmla="*/ 4948 w 10000"/>
                  <a:gd name="connsiteY137" fmla="*/ 9549 h 10000"/>
                  <a:gd name="connsiteX138" fmla="*/ 4925 w 10000"/>
                  <a:gd name="connsiteY138" fmla="*/ 9549 h 10000"/>
                  <a:gd name="connsiteX139" fmla="*/ 4906 w 10000"/>
                  <a:gd name="connsiteY139" fmla="*/ 9549 h 10000"/>
                  <a:gd name="connsiteX140" fmla="*/ 4892 w 10000"/>
                  <a:gd name="connsiteY140" fmla="*/ 9553 h 10000"/>
                  <a:gd name="connsiteX141" fmla="*/ 4890 w 10000"/>
                  <a:gd name="connsiteY141" fmla="*/ 9562 h 10000"/>
                  <a:gd name="connsiteX142" fmla="*/ 4881 w 10000"/>
                  <a:gd name="connsiteY142" fmla="*/ 9576 h 10000"/>
                  <a:gd name="connsiteX143" fmla="*/ 4873 w 10000"/>
                  <a:gd name="connsiteY143" fmla="*/ 9594 h 10000"/>
                  <a:gd name="connsiteX144" fmla="*/ 4868 w 10000"/>
                  <a:gd name="connsiteY144" fmla="*/ 9581 h 10000"/>
                  <a:gd name="connsiteX145" fmla="*/ 4865 w 10000"/>
                  <a:gd name="connsiteY145" fmla="*/ 9567 h 10000"/>
                  <a:gd name="connsiteX146" fmla="*/ 4851 w 10000"/>
                  <a:gd name="connsiteY146" fmla="*/ 9567 h 10000"/>
                  <a:gd name="connsiteX147" fmla="*/ 4848 w 10000"/>
                  <a:gd name="connsiteY147" fmla="*/ 9576 h 10000"/>
                  <a:gd name="connsiteX148" fmla="*/ 4829 w 10000"/>
                  <a:gd name="connsiteY148" fmla="*/ 9581 h 10000"/>
                  <a:gd name="connsiteX149" fmla="*/ 4818 w 10000"/>
                  <a:gd name="connsiteY149" fmla="*/ 9576 h 10000"/>
                  <a:gd name="connsiteX150" fmla="*/ 4810 w 10000"/>
                  <a:gd name="connsiteY150" fmla="*/ 9576 h 10000"/>
                  <a:gd name="connsiteX151" fmla="*/ 4796 w 10000"/>
                  <a:gd name="connsiteY151" fmla="*/ 9581 h 10000"/>
                  <a:gd name="connsiteX152" fmla="*/ 4788 w 10000"/>
                  <a:gd name="connsiteY152" fmla="*/ 9576 h 10000"/>
                  <a:gd name="connsiteX153" fmla="*/ 4779 w 10000"/>
                  <a:gd name="connsiteY153" fmla="*/ 9576 h 10000"/>
                  <a:gd name="connsiteX154" fmla="*/ 4768 w 10000"/>
                  <a:gd name="connsiteY154" fmla="*/ 9581 h 10000"/>
                  <a:gd name="connsiteX155" fmla="*/ 4760 w 10000"/>
                  <a:gd name="connsiteY155" fmla="*/ 9553 h 10000"/>
                  <a:gd name="connsiteX156" fmla="*/ 4754 w 10000"/>
                  <a:gd name="connsiteY156" fmla="*/ 9526 h 10000"/>
                  <a:gd name="connsiteX157" fmla="*/ 4754 w 10000"/>
                  <a:gd name="connsiteY157" fmla="*/ 9486 h 10000"/>
                  <a:gd name="connsiteX158" fmla="*/ 4754 w 10000"/>
                  <a:gd name="connsiteY158" fmla="*/ 9445 h 10000"/>
                  <a:gd name="connsiteX159" fmla="*/ 4760 w 10000"/>
                  <a:gd name="connsiteY159" fmla="*/ 9432 h 10000"/>
                  <a:gd name="connsiteX160" fmla="*/ 4760 w 10000"/>
                  <a:gd name="connsiteY160" fmla="*/ 9396 h 10000"/>
                  <a:gd name="connsiteX161" fmla="*/ 4760 w 10000"/>
                  <a:gd name="connsiteY161" fmla="*/ 9382 h 10000"/>
                  <a:gd name="connsiteX162" fmla="*/ 4760 w 10000"/>
                  <a:gd name="connsiteY162" fmla="*/ 9355 h 10000"/>
                  <a:gd name="connsiteX163" fmla="*/ 4749 w 10000"/>
                  <a:gd name="connsiteY163" fmla="*/ 9341 h 10000"/>
                  <a:gd name="connsiteX164" fmla="*/ 4746 w 10000"/>
                  <a:gd name="connsiteY164" fmla="*/ 9332 h 10000"/>
                  <a:gd name="connsiteX165" fmla="*/ 4732 w 10000"/>
                  <a:gd name="connsiteY165" fmla="*/ 9328 h 10000"/>
                  <a:gd name="connsiteX166" fmla="*/ 4716 w 10000"/>
                  <a:gd name="connsiteY166" fmla="*/ 9292 h 10000"/>
                  <a:gd name="connsiteX167" fmla="*/ 4705 w 10000"/>
                  <a:gd name="connsiteY167" fmla="*/ 9274 h 10000"/>
                  <a:gd name="connsiteX168" fmla="*/ 4699 w 10000"/>
                  <a:gd name="connsiteY168" fmla="*/ 9278 h 10000"/>
                  <a:gd name="connsiteX169" fmla="*/ 4696 w 10000"/>
                  <a:gd name="connsiteY169" fmla="*/ 9287 h 10000"/>
                  <a:gd name="connsiteX170" fmla="*/ 4680 w 10000"/>
                  <a:gd name="connsiteY170" fmla="*/ 9292 h 10000"/>
                  <a:gd name="connsiteX171" fmla="*/ 4672 w 10000"/>
                  <a:gd name="connsiteY171" fmla="*/ 9274 h 10000"/>
                  <a:gd name="connsiteX172" fmla="*/ 4636 w 10000"/>
                  <a:gd name="connsiteY172" fmla="*/ 9224 h 10000"/>
                  <a:gd name="connsiteX173" fmla="*/ 4616 w 10000"/>
                  <a:gd name="connsiteY173" fmla="*/ 9211 h 10000"/>
                  <a:gd name="connsiteX174" fmla="*/ 4608 w 10000"/>
                  <a:gd name="connsiteY174" fmla="*/ 9206 h 10000"/>
                  <a:gd name="connsiteX175" fmla="*/ 4616 w 10000"/>
                  <a:gd name="connsiteY175" fmla="*/ 9193 h 10000"/>
                  <a:gd name="connsiteX176" fmla="*/ 4633 w 10000"/>
                  <a:gd name="connsiteY176" fmla="*/ 9184 h 10000"/>
                  <a:gd name="connsiteX177" fmla="*/ 4616 w 10000"/>
                  <a:gd name="connsiteY177" fmla="*/ 9120 h 10000"/>
                  <a:gd name="connsiteX178" fmla="*/ 4625 w 10000"/>
                  <a:gd name="connsiteY178" fmla="*/ 9039 h 10000"/>
                  <a:gd name="connsiteX179" fmla="*/ 4616 w 10000"/>
                  <a:gd name="connsiteY179" fmla="*/ 9026 h 10000"/>
                  <a:gd name="connsiteX180" fmla="*/ 4600 w 10000"/>
                  <a:gd name="connsiteY180" fmla="*/ 9017 h 10000"/>
                  <a:gd name="connsiteX181" fmla="*/ 4583 w 10000"/>
                  <a:gd name="connsiteY181" fmla="*/ 9003 h 10000"/>
                  <a:gd name="connsiteX182" fmla="*/ 4570 w 10000"/>
                  <a:gd name="connsiteY182" fmla="*/ 9012 h 10000"/>
                  <a:gd name="connsiteX183" fmla="*/ 4570 w 10000"/>
                  <a:gd name="connsiteY183" fmla="*/ 9026 h 10000"/>
                  <a:gd name="connsiteX184" fmla="*/ 4570 w 10000"/>
                  <a:gd name="connsiteY184" fmla="*/ 9035 h 10000"/>
                  <a:gd name="connsiteX185" fmla="*/ 4578 w 10000"/>
                  <a:gd name="connsiteY185" fmla="*/ 9048 h 10000"/>
                  <a:gd name="connsiteX186" fmla="*/ 4583 w 10000"/>
                  <a:gd name="connsiteY186" fmla="*/ 9089 h 10000"/>
                  <a:gd name="connsiteX187" fmla="*/ 4586 w 10000"/>
                  <a:gd name="connsiteY187" fmla="*/ 9116 h 10000"/>
                  <a:gd name="connsiteX188" fmla="*/ 4586 w 10000"/>
                  <a:gd name="connsiteY188" fmla="*/ 9120 h 10000"/>
                  <a:gd name="connsiteX189" fmla="*/ 4583 w 10000"/>
                  <a:gd name="connsiteY189" fmla="*/ 9143 h 10000"/>
                  <a:gd name="connsiteX190" fmla="*/ 4583 w 10000"/>
                  <a:gd name="connsiteY190" fmla="*/ 9170 h 10000"/>
                  <a:gd name="connsiteX191" fmla="*/ 4578 w 10000"/>
                  <a:gd name="connsiteY191" fmla="*/ 9175 h 10000"/>
                  <a:gd name="connsiteX192" fmla="*/ 4570 w 10000"/>
                  <a:gd name="connsiteY192" fmla="*/ 9197 h 10000"/>
                  <a:gd name="connsiteX193" fmla="*/ 4556 w 10000"/>
                  <a:gd name="connsiteY193" fmla="*/ 9170 h 10000"/>
                  <a:gd name="connsiteX194" fmla="*/ 4553 w 10000"/>
                  <a:gd name="connsiteY194" fmla="*/ 9147 h 10000"/>
                  <a:gd name="connsiteX195" fmla="*/ 4545 w 10000"/>
                  <a:gd name="connsiteY195" fmla="*/ 9120 h 10000"/>
                  <a:gd name="connsiteX196" fmla="*/ 4539 w 10000"/>
                  <a:gd name="connsiteY196" fmla="*/ 9093 h 10000"/>
                  <a:gd name="connsiteX197" fmla="*/ 4531 w 10000"/>
                  <a:gd name="connsiteY197" fmla="*/ 9062 h 10000"/>
                  <a:gd name="connsiteX198" fmla="*/ 4523 w 10000"/>
                  <a:gd name="connsiteY198" fmla="*/ 9039 h 10000"/>
                  <a:gd name="connsiteX199" fmla="*/ 4514 w 10000"/>
                  <a:gd name="connsiteY199" fmla="*/ 9026 h 10000"/>
                  <a:gd name="connsiteX200" fmla="*/ 4514 w 10000"/>
                  <a:gd name="connsiteY200" fmla="*/ 9035 h 10000"/>
                  <a:gd name="connsiteX201" fmla="*/ 4512 w 10000"/>
                  <a:gd name="connsiteY201" fmla="*/ 9035 h 10000"/>
                  <a:gd name="connsiteX202" fmla="*/ 4503 w 10000"/>
                  <a:gd name="connsiteY202" fmla="*/ 9035 h 10000"/>
                  <a:gd name="connsiteX203" fmla="*/ 4498 w 10000"/>
                  <a:gd name="connsiteY203" fmla="*/ 9048 h 10000"/>
                  <a:gd name="connsiteX204" fmla="*/ 4481 w 10000"/>
                  <a:gd name="connsiteY204" fmla="*/ 9062 h 10000"/>
                  <a:gd name="connsiteX205" fmla="*/ 4473 w 10000"/>
                  <a:gd name="connsiteY205" fmla="*/ 9066 h 10000"/>
                  <a:gd name="connsiteX206" fmla="*/ 4473 w 10000"/>
                  <a:gd name="connsiteY206" fmla="*/ 9075 h 10000"/>
                  <a:gd name="connsiteX207" fmla="*/ 4459 w 10000"/>
                  <a:gd name="connsiteY207" fmla="*/ 9080 h 10000"/>
                  <a:gd name="connsiteX208" fmla="*/ 4448 w 10000"/>
                  <a:gd name="connsiteY208" fmla="*/ 9075 h 10000"/>
                  <a:gd name="connsiteX209" fmla="*/ 4440 w 10000"/>
                  <a:gd name="connsiteY209" fmla="*/ 9075 h 10000"/>
                  <a:gd name="connsiteX210" fmla="*/ 4432 w 10000"/>
                  <a:gd name="connsiteY210" fmla="*/ 9080 h 10000"/>
                  <a:gd name="connsiteX211" fmla="*/ 4418 w 10000"/>
                  <a:gd name="connsiteY211" fmla="*/ 9093 h 10000"/>
                  <a:gd name="connsiteX212" fmla="*/ 4398 w 10000"/>
                  <a:gd name="connsiteY212" fmla="*/ 9116 h 10000"/>
                  <a:gd name="connsiteX213" fmla="*/ 4390 w 10000"/>
                  <a:gd name="connsiteY213" fmla="*/ 9120 h 10000"/>
                  <a:gd name="connsiteX214" fmla="*/ 4382 w 10000"/>
                  <a:gd name="connsiteY214" fmla="*/ 9129 h 10000"/>
                  <a:gd name="connsiteX215" fmla="*/ 4382 w 10000"/>
                  <a:gd name="connsiteY215" fmla="*/ 9134 h 10000"/>
                  <a:gd name="connsiteX216" fmla="*/ 4385 w 10000"/>
                  <a:gd name="connsiteY216" fmla="*/ 9143 h 10000"/>
                  <a:gd name="connsiteX217" fmla="*/ 4398 w 10000"/>
                  <a:gd name="connsiteY217" fmla="*/ 9134 h 10000"/>
                  <a:gd name="connsiteX218" fmla="*/ 4418 w 10000"/>
                  <a:gd name="connsiteY218" fmla="*/ 9161 h 10000"/>
                  <a:gd name="connsiteX219" fmla="*/ 4423 w 10000"/>
                  <a:gd name="connsiteY219" fmla="*/ 9170 h 10000"/>
                  <a:gd name="connsiteX220" fmla="*/ 4426 w 10000"/>
                  <a:gd name="connsiteY220" fmla="*/ 9175 h 10000"/>
                  <a:gd name="connsiteX221" fmla="*/ 4432 w 10000"/>
                  <a:gd name="connsiteY221" fmla="*/ 9211 h 10000"/>
                  <a:gd name="connsiteX222" fmla="*/ 4426 w 10000"/>
                  <a:gd name="connsiteY222" fmla="*/ 9224 h 10000"/>
                  <a:gd name="connsiteX223" fmla="*/ 4418 w 10000"/>
                  <a:gd name="connsiteY223" fmla="*/ 9247 h 10000"/>
                  <a:gd name="connsiteX224" fmla="*/ 4409 w 10000"/>
                  <a:gd name="connsiteY224" fmla="*/ 9238 h 10000"/>
                  <a:gd name="connsiteX225" fmla="*/ 4398 w 10000"/>
                  <a:gd name="connsiteY225" fmla="*/ 9220 h 10000"/>
                  <a:gd name="connsiteX226" fmla="*/ 4393 w 10000"/>
                  <a:gd name="connsiteY226" fmla="*/ 9211 h 10000"/>
                  <a:gd name="connsiteX227" fmla="*/ 4390 w 10000"/>
                  <a:gd name="connsiteY227" fmla="*/ 9211 h 10000"/>
                  <a:gd name="connsiteX228" fmla="*/ 4385 w 10000"/>
                  <a:gd name="connsiteY228" fmla="*/ 9220 h 10000"/>
                  <a:gd name="connsiteX229" fmla="*/ 4385 w 10000"/>
                  <a:gd name="connsiteY229" fmla="*/ 9238 h 10000"/>
                  <a:gd name="connsiteX230" fmla="*/ 4382 w 10000"/>
                  <a:gd name="connsiteY230" fmla="*/ 9260 h 10000"/>
                  <a:gd name="connsiteX231" fmla="*/ 4360 w 10000"/>
                  <a:gd name="connsiteY231" fmla="*/ 9278 h 10000"/>
                  <a:gd name="connsiteX232" fmla="*/ 4360 w 10000"/>
                  <a:gd name="connsiteY232" fmla="*/ 9292 h 10000"/>
                  <a:gd name="connsiteX233" fmla="*/ 4363 w 10000"/>
                  <a:gd name="connsiteY233" fmla="*/ 9305 h 10000"/>
                  <a:gd name="connsiteX234" fmla="*/ 4385 w 10000"/>
                  <a:gd name="connsiteY234" fmla="*/ 9314 h 10000"/>
                  <a:gd name="connsiteX235" fmla="*/ 4393 w 10000"/>
                  <a:gd name="connsiteY235" fmla="*/ 9319 h 10000"/>
                  <a:gd name="connsiteX236" fmla="*/ 4398 w 10000"/>
                  <a:gd name="connsiteY236" fmla="*/ 9319 h 10000"/>
                  <a:gd name="connsiteX237" fmla="*/ 4401 w 10000"/>
                  <a:gd name="connsiteY237" fmla="*/ 9314 h 10000"/>
                  <a:gd name="connsiteX238" fmla="*/ 4409 w 10000"/>
                  <a:gd name="connsiteY238" fmla="*/ 9278 h 10000"/>
                  <a:gd name="connsiteX239" fmla="*/ 4418 w 10000"/>
                  <a:gd name="connsiteY239" fmla="*/ 9287 h 10000"/>
                  <a:gd name="connsiteX240" fmla="*/ 4426 w 10000"/>
                  <a:gd name="connsiteY240" fmla="*/ 9292 h 10000"/>
                  <a:gd name="connsiteX241" fmla="*/ 4426 w 10000"/>
                  <a:gd name="connsiteY241" fmla="*/ 9301 h 10000"/>
                  <a:gd name="connsiteX242" fmla="*/ 4426 w 10000"/>
                  <a:gd name="connsiteY242" fmla="*/ 9314 h 10000"/>
                  <a:gd name="connsiteX243" fmla="*/ 4418 w 10000"/>
                  <a:gd name="connsiteY243" fmla="*/ 9332 h 10000"/>
                  <a:gd name="connsiteX244" fmla="*/ 4415 w 10000"/>
                  <a:gd name="connsiteY244" fmla="*/ 9341 h 10000"/>
                  <a:gd name="connsiteX245" fmla="*/ 4418 w 10000"/>
                  <a:gd name="connsiteY245" fmla="*/ 9350 h 10000"/>
                  <a:gd name="connsiteX246" fmla="*/ 4415 w 10000"/>
                  <a:gd name="connsiteY246" fmla="*/ 9364 h 10000"/>
                  <a:gd name="connsiteX247" fmla="*/ 4418 w 10000"/>
                  <a:gd name="connsiteY247" fmla="*/ 9409 h 10000"/>
                  <a:gd name="connsiteX248" fmla="*/ 4418 w 10000"/>
                  <a:gd name="connsiteY248" fmla="*/ 9423 h 10000"/>
                  <a:gd name="connsiteX249" fmla="*/ 4415 w 10000"/>
                  <a:gd name="connsiteY249" fmla="*/ 9432 h 10000"/>
                  <a:gd name="connsiteX250" fmla="*/ 4398 w 10000"/>
                  <a:gd name="connsiteY250" fmla="*/ 9423 h 10000"/>
                  <a:gd name="connsiteX251" fmla="*/ 4390 w 10000"/>
                  <a:gd name="connsiteY251" fmla="*/ 9436 h 10000"/>
                  <a:gd name="connsiteX252" fmla="*/ 4385 w 10000"/>
                  <a:gd name="connsiteY252" fmla="*/ 9445 h 10000"/>
                  <a:gd name="connsiteX253" fmla="*/ 4376 w 10000"/>
                  <a:gd name="connsiteY253" fmla="*/ 9459 h 10000"/>
                  <a:gd name="connsiteX254" fmla="*/ 4354 w 10000"/>
                  <a:gd name="connsiteY254" fmla="*/ 9450 h 10000"/>
                  <a:gd name="connsiteX255" fmla="*/ 4352 w 10000"/>
                  <a:gd name="connsiteY255" fmla="*/ 9445 h 10000"/>
                  <a:gd name="connsiteX256" fmla="*/ 4354 w 10000"/>
                  <a:gd name="connsiteY256" fmla="*/ 9432 h 10000"/>
                  <a:gd name="connsiteX257" fmla="*/ 4368 w 10000"/>
                  <a:gd name="connsiteY257" fmla="*/ 9432 h 10000"/>
                  <a:gd name="connsiteX258" fmla="*/ 4371 w 10000"/>
                  <a:gd name="connsiteY258" fmla="*/ 9423 h 10000"/>
                  <a:gd name="connsiteX259" fmla="*/ 4371 w 10000"/>
                  <a:gd name="connsiteY259" fmla="*/ 9405 h 10000"/>
                  <a:gd name="connsiteX260" fmla="*/ 4368 w 10000"/>
                  <a:gd name="connsiteY260" fmla="*/ 9391 h 10000"/>
                  <a:gd name="connsiteX261" fmla="*/ 4363 w 10000"/>
                  <a:gd name="connsiteY261" fmla="*/ 9391 h 10000"/>
                  <a:gd name="connsiteX262" fmla="*/ 4354 w 10000"/>
                  <a:gd name="connsiteY262" fmla="*/ 9409 h 10000"/>
                  <a:gd name="connsiteX263" fmla="*/ 4335 w 10000"/>
                  <a:gd name="connsiteY263" fmla="*/ 9436 h 10000"/>
                  <a:gd name="connsiteX264" fmla="*/ 4327 w 10000"/>
                  <a:gd name="connsiteY264" fmla="*/ 9445 h 10000"/>
                  <a:gd name="connsiteX265" fmla="*/ 4313 w 10000"/>
                  <a:gd name="connsiteY265" fmla="*/ 9445 h 10000"/>
                  <a:gd name="connsiteX266" fmla="*/ 4305 w 10000"/>
                  <a:gd name="connsiteY266" fmla="*/ 9436 h 10000"/>
                  <a:gd name="connsiteX267" fmla="*/ 4296 w 10000"/>
                  <a:gd name="connsiteY267" fmla="*/ 9409 h 10000"/>
                  <a:gd name="connsiteX268" fmla="*/ 4302 w 10000"/>
                  <a:gd name="connsiteY268" fmla="*/ 9396 h 10000"/>
                  <a:gd name="connsiteX269" fmla="*/ 4302 w 10000"/>
                  <a:gd name="connsiteY269" fmla="*/ 9378 h 10000"/>
                  <a:gd name="connsiteX270" fmla="*/ 4302 w 10000"/>
                  <a:gd name="connsiteY270" fmla="*/ 9355 h 10000"/>
                  <a:gd name="connsiteX271" fmla="*/ 4296 w 10000"/>
                  <a:gd name="connsiteY271" fmla="*/ 9355 h 10000"/>
                  <a:gd name="connsiteX272" fmla="*/ 4294 w 10000"/>
                  <a:gd name="connsiteY272" fmla="*/ 9364 h 10000"/>
                  <a:gd name="connsiteX273" fmla="*/ 4288 w 10000"/>
                  <a:gd name="connsiteY273" fmla="*/ 9369 h 10000"/>
                  <a:gd name="connsiteX274" fmla="*/ 4288 w 10000"/>
                  <a:gd name="connsiteY274" fmla="*/ 9378 h 10000"/>
                  <a:gd name="connsiteX275" fmla="*/ 4288 w 10000"/>
                  <a:gd name="connsiteY275" fmla="*/ 9391 h 10000"/>
                  <a:gd name="connsiteX276" fmla="*/ 4285 w 10000"/>
                  <a:gd name="connsiteY276" fmla="*/ 9405 h 10000"/>
                  <a:gd name="connsiteX277" fmla="*/ 4274 w 10000"/>
                  <a:gd name="connsiteY277" fmla="*/ 9405 h 10000"/>
                  <a:gd name="connsiteX278" fmla="*/ 4272 w 10000"/>
                  <a:gd name="connsiteY278" fmla="*/ 9396 h 10000"/>
                  <a:gd name="connsiteX279" fmla="*/ 4266 w 10000"/>
                  <a:gd name="connsiteY279" fmla="*/ 9396 h 10000"/>
                  <a:gd name="connsiteX280" fmla="*/ 4263 w 10000"/>
                  <a:gd name="connsiteY280" fmla="*/ 9409 h 10000"/>
                  <a:gd name="connsiteX281" fmla="*/ 4263 w 10000"/>
                  <a:gd name="connsiteY281" fmla="*/ 9423 h 10000"/>
                  <a:gd name="connsiteX282" fmla="*/ 4266 w 10000"/>
                  <a:gd name="connsiteY282" fmla="*/ 9436 h 10000"/>
                  <a:gd name="connsiteX283" fmla="*/ 4258 w 10000"/>
                  <a:gd name="connsiteY283" fmla="*/ 9477 h 10000"/>
                  <a:gd name="connsiteX284" fmla="*/ 4263 w 10000"/>
                  <a:gd name="connsiteY284" fmla="*/ 9504 h 10000"/>
                  <a:gd name="connsiteX285" fmla="*/ 4263 w 10000"/>
                  <a:gd name="connsiteY285" fmla="*/ 9522 h 10000"/>
                  <a:gd name="connsiteX286" fmla="*/ 4249 w 10000"/>
                  <a:gd name="connsiteY286" fmla="*/ 9535 h 10000"/>
                  <a:gd name="connsiteX287" fmla="*/ 4247 w 10000"/>
                  <a:gd name="connsiteY287" fmla="*/ 9549 h 10000"/>
                  <a:gd name="connsiteX288" fmla="*/ 4249 w 10000"/>
                  <a:gd name="connsiteY288" fmla="*/ 9576 h 10000"/>
                  <a:gd name="connsiteX289" fmla="*/ 4249 w 10000"/>
                  <a:gd name="connsiteY289" fmla="*/ 9581 h 10000"/>
                  <a:gd name="connsiteX290" fmla="*/ 4238 w 10000"/>
                  <a:gd name="connsiteY290" fmla="*/ 9581 h 10000"/>
                  <a:gd name="connsiteX291" fmla="*/ 4233 w 10000"/>
                  <a:gd name="connsiteY291" fmla="*/ 9576 h 10000"/>
                  <a:gd name="connsiteX292" fmla="*/ 4216 w 10000"/>
                  <a:gd name="connsiteY292" fmla="*/ 9535 h 10000"/>
                  <a:gd name="connsiteX293" fmla="*/ 4214 w 10000"/>
                  <a:gd name="connsiteY293" fmla="*/ 9549 h 10000"/>
                  <a:gd name="connsiteX294" fmla="*/ 4197 w 10000"/>
                  <a:gd name="connsiteY294" fmla="*/ 9553 h 10000"/>
                  <a:gd name="connsiteX295" fmla="*/ 4178 w 10000"/>
                  <a:gd name="connsiteY295" fmla="*/ 9553 h 10000"/>
                  <a:gd name="connsiteX296" fmla="*/ 4175 w 10000"/>
                  <a:gd name="connsiteY296" fmla="*/ 9562 h 10000"/>
                  <a:gd name="connsiteX297" fmla="*/ 4175 w 10000"/>
                  <a:gd name="connsiteY297" fmla="*/ 9567 h 10000"/>
                  <a:gd name="connsiteX298" fmla="*/ 4183 w 10000"/>
                  <a:gd name="connsiteY298" fmla="*/ 9581 h 10000"/>
                  <a:gd name="connsiteX299" fmla="*/ 4192 w 10000"/>
                  <a:gd name="connsiteY299" fmla="*/ 9594 h 10000"/>
                  <a:gd name="connsiteX300" fmla="*/ 4192 w 10000"/>
                  <a:gd name="connsiteY300" fmla="*/ 9603 h 10000"/>
                  <a:gd name="connsiteX301" fmla="*/ 4186 w 10000"/>
                  <a:gd name="connsiteY301" fmla="*/ 9608 h 10000"/>
                  <a:gd name="connsiteX302" fmla="*/ 4178 w 10000"/>
                  <a:gd name="connsiteY302" fmla="*/ 9608 h 10000"/>
                  <a:gd name="connsiteX303" fmla="*/ 4153 w 10000"/>
                  <a:gd name="connsiteY303" fmla="*/ 9576 h 10000"/>
                  <a:gd name="connsiteX304" fmla="*/ 4142 w 10000"/>
                  <a:gd name="connsiteY304" fmla="*/ 9576 h 10000"/>
                  <a:gd name="connsiteX305" fmla="*/ 4134 w 10000"/>
                  <a:gd name="connsiteY305" fmla="*/ 9581 h 10000"/>
                  <a:gd name="connsiteX306" fmla="*/ 4120 w 10000"/>
                  <a:gd name="connsiteY306" fmla="*/ 9590 h 10000"/>
                  <a:gd name="connsiteX307" fmla="*/ 4111 w 10000"/>
                  <a:gd name="connsiteY307" fmla="*/ 9608 h 10000"/>
                  <a:gd name="connsiteX308" fmla="*/ 4089 w 10000"/>
                  <a:gd name="connsiteY308" fmla="*/ 9617 h 10000"/>
                  <a:gd name="connsiteX309" fmla="*/ 4073 w 10000"/>
                  <a:gd name="connsiteY309" fmla="*/ 9617 h 10000"/>
                  <a:gd name="connsiteX310" fmla="*/ 4054 w 10000"/>
                  <a:gd name="connsiteY310" fmla="*/ 9608 h 10000"/>
                  <a:gd name="connsiteX311" fmla="*/ 4040 w 10000"/>
                  <a:gd name="connsiteY311" fmla="*/ 9608 h 10000"/>
                  <a:gd name="connsiteX312" fmla="*/ 4029 w 10000"/>
                  <a:gd name="connsiteY312" fmla="*/ 9603 h 10000"/>
                  <a:gd name="connsiteX313" fmla="*/ 4015 w 10000"/>
                  <a:gd name="connsiteY313" fmla="*/ 9594 h 10000"/>
                  <a:gd name="connsiteX314" fmla="*/ 3998 w 10000"/>
                  <a:gd name="connsiteY314" fmla="*/ 9590 h 10000"/>
                  <a:gd name="connsiteX315" fmla="*/ 3982 w 10000"/>
                  <a:gd name="connsiteY315" fmla="*/ 9576 h 10000"/>
                  <a:gd name="connsiteX316" fmla="*/ 3974 w 10000"/>
                  <a:gd name="connsiteY316" fmla="*/ 9567 h 10000"/>
                  <a:gd name="connsiteX317" fmla="*/ 3957 w 10000"/>
                  <a:gd name="connsiteY317" fmla="*/ 9562 h 10000"/>
                  <a:gd name="connsiteX318" fmla="*/ 3949 w 10000"/>
                  <a:gd name="connsiteY318" fmla="*/ 9553 h 10000"/>
                  <a:gd name="connsiteX319" fmla="*/ 3943 w 10000"/>
                  <a:gd name="connsiteY319" fmla="*/ 9553 h 10000"/>
                  <a:gd name="connsiteX320" fmla="*/ 3932 w 10000"/>
                  <a:gd name="connsiteY320" fmla="*/ 9540 h 10000"/>
                  <a:gd name="connsiteX321" fmla="*/ 3927 w 10000"/>
                  <a:gd name="connsiteY321" fmla="*/ 9540 h 10000"/>
                  <a:gd name="connsiteX322" fmla="*/ 3918 w 10000"/>
                  <a:gd name="connsiteY322" fmla="*/ 9540 h 10000"/>
                  <a:gd name="connsiteX323" fmla="*/ 3916 w 10000"/>
                  <a:gd name="connsiteY323" fmla="*/ 9562 h 10000"/>
                  <a:gd name="connsiteX324" fmla="*/ 3902 w 10000"/>
                  <a:gd name="connsiteY324" fmla="*/ 9576 h 10000"/>
                  <a:gd name="connsiteX325" fmla="*/ 3888 w 10000"/>
                  <a:gd name="connsiteY325" fmla="*/ 9567 h 10000"/>
                  <a:gd name="connsiteX326" fmla="*/ 3877 w 10000"/>
                  <a:gd name="connsiteY326" fmla="*/ 9567 h 10000"/>
                  <a:gd name="connsiteX327" fmla="*/ 3863 w 10000"/>
                  <a:gd name="connsiteY327" fmla="*/ 9562 h 10000"/>
                  <a:gd name="connsiteX328" fmla="*/ 3860 w 10000"/>
                  <a:gd name="connsiteY328" fmla="*/ 9549 h 10000"/>
                  <a:gd name="connsiteX329" fmla="*/ 3852 w 10000"/>
                  <a:gd name="connsiteY329" fmla="*/ 9535 h 10000"/>
                  <a:gd name="connsiteX330" fmla="*/ 3838 w 10000"/>
                  <a:gd name="connsiteY330" fmla="*/ 9513 h 10000"/>
                  <a:gd name="connsiteX331" fmla="*/ 3830 w 10000"/>
                  <a:gd name="connsiteY331" fmla="*/ 9504 h 10000"/>
                  <a:gd name="connsiteX332" fmla="*/ 3827 w 10000"/>
                  <a:gd name="connsiteY332" fmla="*/ 9504 h 10000"/>
                  <a:gd name="connsiteX333" fmla="*/ 3822 w 10000"/>
                  <a:gd name="connsiteY333" fmla="*/ 9522 h 10000"/>
                  <a:gd name="connsiteX334" fmla="*/ 3819 w 10000"/>
                  <a:gd name="connsiteY334" fmla="*/ 9526 h 10000"/>
                  <a:gd name="connsiteX335" fmla="*/ 3805 w 10000"/>
                  <a:gd name="connsiteY335" fmla="*/ 9535 h 10000"/>
                  <a:gd name="connsiteX336" fmla="*/ 3800 w 10000"/>
                  <a:gd name="connsiteY336" fmla="*/ 9504 h 10000"/>
                  <a:gd name="connsiteX337" fmla="*/ 3805 w 10000"/>
                  <a:gd name="connsiteY337" fmla="*/ 9499 h 10000"/>
                  <a:gd name="connsiteX338" fmla="*/ 3797 w 10000"/>
                  <a:gd name="connsiteY338" fmla="*/ 9463 h 10000"/>
                  <a:gd name="connsiteX339" fmla="*/ 3783 w 10000"/>
                  <a:gd name="connsiteY339" fmla="*/ 9459 h 10000"/>
                  <a:gd name="connsiteX340" fmla="*/ 3772 w 10000"/>
                  <a:gd name="connsiteY340" fmla="*/ 9450 h 10000"/>
                  <a:gd name="connsiteX341" fmla="*/ 3758 w 10000"/>
                  <a:gd name="connsiteY341" fmla="*/ 9450 h 10000"/>
                  <a:gd name="connsiteX342" fmla="*/ 3742 w 10000"/>
                  <a:gd name="connsiteY342" fmla="*/ 9450 h 10000"/>
                  <a:gd name="connsiteX343" fmla="*/ 3725 w 10000"/>
                  <a:gd name="connsiteY343" fmla="*/ 9450 h 10000"/>
                  <a:gd name="connsiteX344" fmla="*/ 3717 w 10000"/>
                  <a:gd name="connsiteY344" fmla="*/ 9450 h 10000"/>
                  <a:gd name="connsiteX345" fmla="*/ 3709 w 10000"/>
                  <a:gd name="connsiteY345" fmla="*/ 9445 h 10000"/>
                  <a:gd name="connsiteX346" fmla="*/ 3695 w 10000"/>
                  <a:gd name="connsiteY346" fmla="*/ 9445 h 10000"/>
                  <a:gd name="connsiteX347" fmla="*/ 3692 w 10000"/>
                  <a:gd name="connsiteY347" fmla="*/ 9445 h 10000"/>
                  <a:gd name="connsiteX348" fmla="*/ 3684 w 10000"/>
                  <a:gd name="connsiteY348" fmla="*/ 9436 h 10000"/>
                  <a:gd name="connsiteX349" fmla="*/ 3687 w 10000"/>
                  <a:gd name="connsiteY349" fmla="*/ 9418 h 10000"/>
                  <a:gd name="connsiteX350" fmla="*/ 3692 w 10000"/>
                  <a:gd name="connsiteY350" fmla="*/ 9409 h 10000"/>
                  <a:gd name="connsiteX351" fmla="*/ 3695 w 10000"/>
                  <a:gd name="connsiteY351" fmla="*/ 9405 h 10000"/>
                  <a:gd name="connsiteX352" fmla="*/ 3711 w 10000"/>
                  <a:gd name="connsiteY352" fmla="*/ 9396 h 10000"/>
                  <a:gd name="connsiteX353" fmla="*/ 3717 w 10000"/>
                  <a:gd name="connsiteY353" fmla="*/ 9396 h 10000"/>
                  <a:gd name="connsiteX354" fmla="*/ 3722 w 10000"/>
                  <a:gd name="connsiteY354" fmla="*/ 9396 h 10000"/>
                  <a:gd name="connsiteX355" fmla="*/ 3733 w 10000"/>
                  <a:gd name="connsiteY355" fmla="*/ 9391 h 10000"/>
                  <a:gd name="connsiteX356" fmla="*/ 3742 w 10000"/>
                  <a:gd name="connsiteY356" fmla="*/ 9378 h 10000"/>
                  <a:gd name="connsiteX357" fmla="*/ 3747 w 10000"/>
                  <a:gd name="connsiteY357" fmla="*/ 9369 h 10000"/>
                  <a:gd name="connsiteX358" fmla="*/ 3750 w 10000"/>
                  <a:gd name="connsiteY358" fmla="*/ 9355 h 10000"/>
                  <a:gd name="connsiteX359" fmla="*/ 3750 w 10000"/>
                  <a:gd name="connsiteY359" fmla="*/ 9350 h 10000"/>
                  <a:gd name="connsiteX360" fmla="*/ 3747 w 10000"/>
                  <a:gd name="connsiteY360" fmla="*/ 9328 h 10000"/>
                  <a:gd name="connsiteX361" fmla="*/ 3747 w 10000"/>
                  <a:gd name="connsiteY361" fmla="*/ 9314 h 10000"/>
                  <a:gd name="connsiteX362" fmla="*/ 3750 w 10000"/>
                  <a:gd name="connsiteY362" fmla="*/ 9305 h 10000"/>
                  <a:gd name="connsiteX363" fmla="*/ 3756 w 10000"/>
                  <a:gd name="connsiteY363" fmla="*/ 9305 h 10000"/>
                  <a:gd name="connsiteX364" fmla="*/ 3767 w 10000"/>
                  <a:gd name="connsiteY364" fmla="*/ 9301 h 10000"/>
                  <a:gd name="connsiteX365" fmla="*/ 3772 w 10000"/>
                  <a:gd name="connsiteY365" fmla="*/ 9287 h 10000"/>
                  <a:gd name="connsiteX366" fmla="*/ 3775 w 10000"/>
                  <a:gd name="connsiteY366" fmla="*/ 9265 h 10000"/>
                  <a:gd name="connsiteX367" fmla="*/ 3775 w 10000"/>
                  <a:gd name="connsiteY367" fmla="*/ 9238 h 10000"/>
                  <a:gd name="connsiteX368" fmla="*/ 3772 w 10000"/>
                  <a:gd name="connsiteY368" fmla="*/ 9211 h 10000"/>
                  <a:gd name="connsiteX369" fmla="*/ 3772 w 10000"/>
                  <a:gd name="connsiteY369" fmla="*/ 9197 h 10000"/>
                  <a:gd name="connsiteX370" fmla="*/ 3775 w 10000"/>
                  <a:gd name="connsiteY370" fmla="*/ 9170 h 10000"/>
                  <a:gd name="connsiteX371" fmla="*/ 3775 w 10000"/>
                  <a:gd name="connsiteY371" fmla="*/ 9147 h 10000"/>
                  <a:gd name="connsiteX372" fmla="*/ 3775 w 10000"/>
                  <a:gd name="connsiteY372" fmla="*/ 9129 h 10000"/>
                  <a:gd name="connsiteX373" fmla="*/ 3775 w 10000"/>
                  <a:gd name="connsiteY373" fmla="*/ 9116 h 10000"/>
                  <a:gd name="connsiteX374" fmla="*/ 3789 w 10000"/>
                  <a:gd name="connsiteY374" fmla="*/ 9107 h 10000"/>
                  <a:gd name="connsiteX375" fmla="*/ 3789 w 10000"/>
                  <a:gd name="connsiteY375" fmla="*/ 9089 h 10000"/>
                  <a:gd name="connsiteX376" fmla="*/ 3783 w 10000"/>
                  <a:gd name="connsiteY376" fmla="*/ 9035 h 10000"/>
                  <a:gd name="connsiteX377" fmla="*/ 3783 w 10000"/>
                  <a:gd name="connsiteY377" fmla="*/ 9017 h 10000"/>
                  <a:gd name="connsiteX378" fmla="*/ 3791 w 10000"/>
                  <a:gd name="connsiteY378" fmla="*/ 8999 h 10000"/>
                  <a:gd name="connsiteX379" fmla="*/ 3797 w 10000"/>
                  <a:gd name="connsiteY379" fmla="*/ 8990 h 10000"/>
                  <a:gd name="connsiteX380" fmla="*/ 3808 w 10000"/>
                  <a:gd name="connsiteY380" fmla="*/ 8963 h 10000"/>
                  <a:gd name="connsiteX381" fmla="*/ 3813 w 10000"/>
                  <a:gd name="connsiteY381" fmla="*/ 8931 h 10000"/>
                  <a:gd name="connsiteX382" fmla="*/ 3813 w 10000"/>
                  <a:gd name="connsiteY382" fmla="*/ 8917 h 10000"/>
                  <a:gd name="connsiteX383" fmla="*/ 3808 w 10000"/>
                  <a:gd name="connsiteY383" fmla="*/ 8908 h 10000"/>
                  <a:gd name="connsiteX384" fmla="*/ 3813 w 10000"/>
                  <a:gd name="connsiteY384" fmla="*/ 8904 h 10000"/>
                  <a:gd name="connsiteX385" fmla="*/ 3813 w 10000"/>
                  <a:gd name="connsiteY385" fmla="*/ 8890 h 10000"/>
                  <a:gd name="connsiteX386" fmla="*/ 3808 w 10000"/>
                  <a:gd name="connsiteY386" fmla="*/ 8877 h 10000"/>
                  <a:gd name="connsiteX387" fmla="*/ 3808 w 10000"/>
                  <a:gd name="connsiteY387" fmla="*/ 8854 h 10000"/>
                  <a:gd name="connsiteX388" fmla="*/ 3808 w 10000"/>
                  <a:gd name="connsiteY388" fmla="*/ 8841 h 10000"/>
                  <a:gd name="connsiteX389" fmla="*/ 3808 w 10000"/>
                  <a:gd name="connsiteY389" fmla="*/ 8827 h 10000"/>
                  <a:gd name="connsiteX390" fmla="*/ 3808 w 10000"/>
                  <a:gd name="connsiteY390" fmla="*/ 8818 h 10000"/>
                  <a:gd name="connsiteX391" fmla="*/ 3808 w 10000"/>
                  <a:gd name="connsiteY391" fmla="*/ 8814 h 10000"/>
                  <a:gd name="connsiteX392" fmla="*/ 3808 w 10000"/>
                  <a:gd name="connsiteY392" fmla="*/ 8805 h 10000"/>
                  <a:gd name="connsiteX393" fmla="*/ 3808 w 10000"/>
                  <a:gd name="connsiteY393" fmla="*/ 8787 h 10000"/>
                  <a:gd name="connsiteX394" fmla="*/ 3808 w 10000"/>
                  <a:gd name="connsiteY394" fmla="*/ 8764 h 10000"/>
                  <a:gd name="connsiteX395" fmla="*/ 3808 w 10000"/>
                  <a:gd name="connsiteY395" fmla="*/ 8746 h 10000"/>
                  <a:gd name="connsiteX396" fmla="*/ 3805 w 10000"/>
                  <a:gd name="connsiteY396" fmla="*/ 8733 h 10000"/>
                  <a:gd name="connsiteX397" fmla="*/ 3805 w 10000"/>
                  <a:gd name="connsiteY397" fmla="*/ 8724 h 10000"/>
                  <a:gd name="connsiteX398" fmla="*/ 3808 w 10000"/>
                  <a:gd name="connsiteY398" fmla="*/ 8719 h 10000"/>
                  <a:gd name="connsiteX399" fmla="*/ 3813 w 10000"/>
                  <a:gd name="connsiteY399" fmla="*/ 8710 h 10000"/>
                  <a:gd name="connsiteX400" fmla="*/ 3819 w 10000"/>
                  <a:gd name="connsiteY400" fmla="*/ 8687 h 10000"/>
                  <a:gd name="connsiteX401" fmla="*/ 3822 w 10000"/>
                  <a:gd name="connsiteY401" fmla="*/ 8674 h 10000"/>
                  <a:gd name="connsiteX402" fmla="*/ 3822 w 10000"/>
                  <a:gd name="connsiteY402" fmla="*/ 8647 h 10000"/>
                  <a:gd name="connsiteX403" fmla="*/ 3827 w 10000"/>
                  <a:gd name="connsiteY403" fmla="*/ 8642 h 10000"/>
                  <a:gd name="connsiteX404" fmla="*/ 3827 w 10000"/>
                  <a:gd name="connsiteY404" fmla="*/ 8620 h 10000"/>
                  <a:gd name="connsiteX405" fmla="*/ 3836 w 10000"/>
                  <a:gd name="connsiteY405" fmla="*/ 8593 h 10000"/>
                  <a:gd name="connsiteX406" fmla="*/ 3838 w 10000"/>
                  <a:gd name="connsiteY406" fmla="*/ 8566 h 10000"/>
                  <a:gd name="connsiteX407" fmla="*/ 3838 w 10000"/>
                  <a:gd name="connsiteY407" fmla="*/ 8561 h 10000"/>
                  <a:gd name="connsiteX408" fmla="*/ 3844 w 10000"/>
                  <a:gd name="connsiteY408" fmla="*/ 8530 h 10000"/>
                  <a:gd name="connsiteX409" fmla="*/ 3844 w 10000"/>
                  <a:gd name="connsiteY409" fmla="*/ 8512 h 10000"/>
                  <a:gd name="connsiteX410" fmla="*/ 3844 w 10000"/>
                  <a:gd name="connsiteY410" fmla="*/ 8489 h 10000"/>
                  <a:gd name="connsiteX411" fmla="*/ 3838 w 10000"/>
                  <a:gd name="connsiteY411" fmla="*/ 8444 h 10000"/>
                  <a:gd name="connsiteX412" fmla="*/ 3838 w 10000"/>
                  <a:gd name="connsiteY412" fmla="*/ 8403 h 10000"/>
                  <a:gd name="connsiteX413" fmla="*/ 3838 w 10000"/>
                  <a:gd name="connsiteY413" fmla="*/ 8358 h 10000"/>
                  <a:gd name="connsiteX414" fmla="*/ 3836 w 10000"/>
                  <a:gd name="connsiteY414" fmla="*/ 8331 h 10000"/>
                  <a:gd name="connsiteX415" fmla="*/ 3838 w 10000"/>
                  <a:gd name="connsiteY415" fmla="*/ 8286 h 10000"/>
                  <a:gd name="connsiteX416" fmla="*/ 3836 w 10000"/>
                  <a:gd name="connsiteY416" fmla="*/ 8245 h 10000"/>
                  <a:gd name="connsiteX417" fmla="*/ 3836 w 10000"/>
                  <a:gd name="connsiteY417" fmla="*/ 8209 h 10000"/>
                  <a:gd name="connsiteX418" fmla="*/ 3836 w 10000"/>
                  <a:gd name="connsiteY418" fmla="*/ 8155 h 10000"/>
                  <a:gd name="connsiteX419" fmla="*/ 3836 w 10000"/>
                  <a:gd name="connsiteY419" fmla="*/ 8128 h 10000"/>
                  <a:gd name="connsiteX420" fmla="*/ 3836 w 10000"/>
                  <a:gd name="connsiteY420" fmla="*/ 8092 h 10000"/>
                  <a:gd name="connsiteX421" fmla="*/ 3830 w 10000"/>
                  <a:gd name="connsiteY421" fmla="*/ 8056 h 10000"/>
                  <a:gd name="connsiteX422" fmla="*/ 3830 w 10000"/>
                  <a:gd name="connsiteY422" fmla="*/ 8029 h 10000"/>
                  <a:gd name="connsiteX423" fmla="*/ 3830 w 10000"/>
                  <a:gd name="connsiteY423" fmla="*/ 8011 h 10000"/>
                  <a:gd name="connsiteX424" fmla="*/ 3827 w 10000"/>
                  <a:gd name="connsiteY424" fmla="*/ 7988 h 10000"/>
                  <a:gd name="connsiteX425" fmla="*/ 3827 w 10000"/>
                  <a:gd name="connsiteY425" fmla="*/ 7961 h 10000"/>
                  <a:gd name="connsiteX426" fmla="*/ 3822 w 10000"/>
                  <a:gd name="connsiteY426" fmla="*/ 7943 h 10000"/>
                  <a:gd name="connsiteX427" fmla="*/ 3822 w 10000"/>
                  <a:gd name="connsiteY427" fmla="*/ 7934 h 10000"/>
                  <a:gd name="connsiteX428" fmla="*/ 3819 w 10000"/>
                  <a:gd name="connsiteY428" fmla="*/ 7934 h 10000"/>
                  <a:gd name="connsiteX429" fmla="*/ 3789 w 10000"/>
                  <a:gd name="connsiteY429" fmla="*/ 7934 h 10000"/>
                  <a:gd name="connsiteX430" fmla="*/ 3758 w 10000"/>
                  <a:gd name="connsiteY430" fmla="*/ 7934 h 10000"/>
                  <a:gd name="connsiteX431" fmla="*/ 3709 w 10000"/>
                  <a:gd name="connsiteY431" fmla="*/ 7934 h 10000"/>
                  <a:gd name="connsiteX432" fmla="*/ 3684 w 10000"/>
                  <a:gd name="connsiteY432" fmla="*/ 7934 h 10000"/>
                  <a:gd name="connsiteX433" fmla="*/ 3645 w 10000"/>
                  <a:gd name="connsiteY433" fmla="*/ 7943 h 10000"/>
                  <a:gd name="connsiteX434" fmla="*/ 3598 w 10000"/>
                  <a:gd name="connsiteY434" fmla="*/ 7943 h 10000"/>
                  <a:gd name="connsiteX435" fmla="*/ 3573 w 10000"/>
                  <a:gd name="connsiteY435" fmla="*/ 7948 h 10000"/>
                  <a:gd name="connsiteX436" fmla="*/ 3549 w 10000"/>
                  <a:gd name="connsiteY436" fmla="*/ 7943 h 10000"/>
                  <a:gd name="connsiteX437" fmla="*/ 3540 w 10000"/>
                  <a:gd name="connsiteY437" fmla="*/ 7934 h 10000"/>
                  <a:gd name="connsiteX438" fmla="*/ 3538 w 10000"/>
                  <a:gd name="connsiteY438" fmla="*/ 7934 h 10000"/>
                  <a:gd name="connsiteX439" fmla="*/ 3518 w 10000"/>
                  <a:gd name="connsiteY439" fmla="*/ 7961 h 10000"/>
                  <a:gd name="connsiteX440" fmla="*/ 3518 w 10000"/>
                  <a:gd name="connsiteY440" fmla="*/ 7975 h 10000"/>
                  <a:gd name="connsiteX441" fmla="*/ 3518 w 10000"/>
                  <a:gd name="connsiteY441" fmla="*/ 8002 h 10000"/>
                  <a:gd name="connsiteX442" fmla="*/ 3510 w 10000"/>
                  <a:gd name="connsiteY442" fmla="*/ 8011 h 10000"/>
                  <a:gd name="connsiteX443" fmla="*/ 3493 w 10000"/>
                  <a:gd name="connsiteY443" fmla="*/ 8024 h 10000"/>
                  <a:gd name="connsiteX444" fmla="*/ 3474 w 10000"/>
                  <a:gd name="connsiteY444" fmla="*/ 8029 h 10000"/>
                  <a:gd name="connsiteX445" fmla="*/ 3458 w 10000"/>
                  <a:gd name="connsiteY445" fmla="*/ 8042 h 10000"/>
                  <a:gd name="connsiteX446" fmla="*/ 3435 w 10000"/>
                  <a:gd name="connsiteY446" fmla="*/ 8065 h 10000"/>
                  <a:gd name="connsiteX447" fmla="*/ 3422 w 10000"/>
                  <a:gd name="connsiteY447" fmla="*/ 8074 h 10000"/>
                  <a:gd name="connsiteX448" fmla="*/ 3411 w 10000"/>
                  <a:gd name="connsiteY448" fmla="*/ 8088 h 10000"/>
                  <a:gd name="connsiteX449" fmla="*/ 3402 w 10000"/>
                  <a:gd name="connsiteY449" fmla="*/ 8092 h 10000"/>
                  <a:gd name="connsiteX450" fmla="*/ 3372 w 10000"/>
                  <a:gd name="connsiteY450" fmla="*/ 8119 h 10000"/>
                  <a:gd name="connsiteX451" fmla="*/ 3353 w 10000"/>
                  <a:gd name="connsiteY451" fmla="*/ 8133 h 10000"/>
                  <a:gd name="connsiteX452" fmla="*/ 3344 w 10000"/>
                  <a:gd name="connsiteY452" fmla="*/ 8142 h 10000"/>
                  <a:gd name="connsiteX453" fmla="*/ 3333 w 10000"/>
                  <a:gd name="connsiteY453" fmla="*/ 8160 h 10000"/>
                  <a:gd name="connsiteX454" fmla="*/ 3322 w 10000"/>
                  <a:gd name="connsiteY454" fmla="*/ 8196 h 10000"/>
                  <a:gd name="connsiteX455" fmla="*/ 3317 w 10000"/>
                  <a:gd name="connsiteY455" fmla="*/ 8209 h 10000"/>
                  <a:gd name="connsiteX456" fmla="*/ 3297 w 10000"/>
                  <a:gd name="connsiteY456" fmla="*/ 8245 h 10000"/>
                  <a:gd name="connsiteX457" fmla="*/ 3292 w 10000"/>
                  <a:gd name="connsiteY457" fmla="*/ 8250 h 10000"/>
                  <a:gd name="connsiteX458" fmla="*/ 3281 w 10000"/>
                  <a:gd name="connsiteY458" fmla="*/ 8272 h 10000"/>
                  <a:gd name="connsiteX459" fmla="*/ 3275 w 10000"/>
                  <a:gd name="connsiteY459" fmla="*/ 8277 h 10000"/>
                  <a:gd name="connsiteX460" fmla="*/ 3264 w 10000"/>
                  <a:gd name="connsiteY460" fmla="*/ 8313 h 10000"/>
                  <a:gd name="connsiteX461" fmla="*/ 3248 w 10000"/>
                  <a:gd name="connsiteY461" fmla="*/ 8327 h 10000"/>
                  <a:gd name="connsiteX462" fmla="*/ 3212 w 10000"/>
                  <a:gd name="connsiteY462" fmla="*/ 8340 h 10000"/>
                  <a:gd name="connsiteX463" fmla="*/ 3195 w 10000"/>
                  <a:gd name="connsiteY463" fmla="*/ 8345 h 10000"/>
                  <a:gd name="connsiteX464" fmla="*/ 3195 w 10000"/>
                  <a:gd name="connsiteY464" fmla="*/ 8354 h 10000"/>
                  <a:gd name="connsiteX465" fmla="*/ 3193 w 10000"/>
                  <a:gd name="connsiteY465" fmla="*/ 8358 h 10000"/>
                  <a:gd name="connsiteX466" fmla="*/ 3179 w 10000"/>
                  <a:gd name="connsiteY466" fmla="*/ 8367 h 10000"/>
                  <a:gd name="connsiteX467" fmla="*/ 3171 w 10000"/>
                  <a:gd name="connsiteY467" fmla="*/ 8381 h 10000"/>
                  <a:gd name="connsiteX468" fmla="*/ 3146 w 10000"/>
                  <a:gd name="connsiteY468" fmla="*/ 8408 h 10000"/>
                  <a:gd name="connsiteX469" fmla="*/ 3137 w 10000"/>
                  <a:gd name="connsiteY469" fmla="*/ 8417 h 10000"/>
                  <a:gd name="connsiteX470" fmla="*/ 3115 w 10000"/>
                  <a:gd name="connsiteY470" fmla="*/ 8430 h 10000"/>
                  <a:gd name="connsiteX471" fmla="*/ 3096 w 10000"/>
                  <a:gd name="connsiteY471" fmla="*/ 8417 h 10000"/>
                  <a:gd name="connsiteX472" fmla="*/ 3082 w 10000"/>
                  <a:gd name="connsiteY472" fmla="*/ 8403 h 10000"/>
                  <a:gd name="connsiteX473" fmla="*/ 3066 w 10000"/>
                  <a:gd name="connsiteY473" fmla="*/ 8381 h 10000"/>
                  <a:gd name="connsiteX474" fmla="*/ 3063 w 10000"/>
                  <a:gd name="connsiteY474" fmla="*/ 8372 h 10000"/>
                  <a:gd name="connsiteX475" fmla="*/ 3057 w 10000"/>
                  <a:gd name="connsiteY475" fmla="*/ 8358 h 10000"/>
                  <a:gd name="connsiteX476" fmla="*/ 3052 w 10000"/>
                  <a:gd name="connsiteY476" fmla="*/ 8345 h 10000"/>
                  <a:gd name="connsiteX477" fmla="*/ 3044 w 10000"/>
                  <a:gd name="connsiteY477" fmla="*/ 8327 h 10000"/>
                  <a:gd name="connsiteX478" fmla="*/ 3027 w 10000"/>
                  <a:gd name="connsiteY478" fmla="*/ 8304 h 10000"/>
                  <a:gd name="connsiteX479" fmla="*/ 3016 w 10000"/>
                  <a:gd name="connsiteY479" fmla="*/ 8304 h 10000"/>
                  <a:gd name="connsiteX480" fmla="*/ 3002 w 10000"/>
                  <a:gd name="connsiteY480" fmla="*/ 8304 h 10000"/>
                  <a:gd name="connsiteX481" fmla="*/ 2977 w 10000"/>
                  <a:gd name="connsiteY481" fmla="*/ 8304 h 10000"/>
                  <a:gd name="connsiteX482" fmla="*/ 2961 w 10000"/>
                  <a:gd name="connsiteY482" fmla="*/ 8300 h 10000"/>
                  <a:gd name="connsiteX483" fmla="*/ 2936 w 10000"/>
                  <a:gd name="connsiteY483" fmla="*/ 8300 h 10000"/>
                  <a:gd name="connsiteX484" fmla="*/ 2922 w 10000"/>
                  <a:gd name="connsiteY484" fmla="*/ 8313 h 10000"/>
                  <a:gd name="connsiteX485" fmla="*/ 2911 w 10000"/>
                  <a:gd name="connsiteY485" fmla="*/ 8313 h 10000"/>
                  <a:gd name="connsiteX486" fmla="*/ 2881 w 10000"/>
                  <a:gd name="connsiteY486" fmla="*/ 8304 h 10000"/>
                  <a:gd name="connsiteX487" fmla="*/ 2878 w 10000"/>
                  <a:gd name="connsiteY487" fmla="*/ 8304 h 10000"/>
                  <a:gd name="connsiteX488" fmla="*/ 2867 w 10000"/>
                  <a:gd name="connsiteY488" fmla="*/ 8313 h 10000"/>
                  <a:gd name="connsiteX489" fmla="*/ 2859 w 10000"/>
                  <a:gd name="connsiteY489" fmla="*/ 8318 h 10000"/>
                  <a:gd name="connsiteX490" fmla="*/ 2856 w 10000"/>
                  <a:gd name="connsiteY490" fmla="*/ 8327 h 10000"/>
                  <a:gd name="connsiteX491" fmla="*/ 2856 w 10000"/>
                  <a:gd name="connsiteY491" fmla="*/ 8331 h 10000"/>
                  <a:gd name="connsiteX492" fmla="*/ 2850 w 10000"/>
                  <a:gd name="connsiteY492" fmla="*/ 8340 h 10000"/>
                  <a:gd name="connsiteX493" fmla="*/ 2864 w 10000"/>
                  <a:gd name="connsiteY493" fmla="*/ 8345 h 10000"/>
                  <a:gd name="connsiteX494" fmla="*/ 2867 w 10000"/>
                  <a:gd name="connsiteY494" fmla="*/ 8354 h 10000"/>
                  <a:gd name="connsiteX495" fmla="*/ 2878 w 10000"/>
                  <a:gd name="connsiteY495" fmla="*/ 8367 h 10000"/>
                  <a:gd name="connsiteX496" fmla="*/ 2881 w 10000"/>
                  <a:gd name="connsiteY496" fmla="*/ 8385 h 10000"/>
                  <a:gd name="connsiteX497" fmla="*/ 2881 w 10000"/>
                  <a:gd name="connsiteY497" fmla="*/ 8403 h 10000"/>
                  <a:gd name="connsiteX498" fmla="*/ 2886 w 10000"/>
                  <a:gd name="connsiteY498" fmla="*/ 8417 h 10000"/>
                  <a:gd name="connsiteX499" fmla="*/ 2889 w 10000"/>
                  <a:gd name="connsiteY499" fmla="*/ 8430 h 10000"/>
                  <a:gd name="connsiteX500" fmla="*/ 2897 w 10000"/>
                  <a:gd name="connsiteY500" fmla="*/ 8444 h 10000"/>
                  <a:gd name="connsiteX501" fmla="*/ 2903 w 10000"/>
                  <a:gd name="connsiteY501" fmla="*/ 8462 h 10000"/>
                  <a:gd name="connsiteX502" fmla="*/ 2906 w 10000"/>
                  <a:gd name="connsiteY502" fmla="*/ 8484 h 10000"/>
                  <a:gd name="connsiteX503" fmla="*/ 2906 w 10000"/>
                  <a:gd name="connsiteY503" fmla="*/ 8512 h 10000"/>
                  <a:gd name="connsiteX504" fmla="*/ 2903 w 10000"/>
                  <a:gd name="connsiteY504" fmla="*/ 8539 h 10000"/>
                  <a:gd name="connsiteX505" fmla="*/ 2903 w 10000"/>
                  <a:gd name="connsiteY505" fmla="*/ 8561 h 10000"/>
                  <a:gd name="connsiteX506" fmla="*/ 2903 w 10000"/>
                  <a:gd name="connsiteY506" fmla="*/ 8575 h 10000"/>
                  <a:gd name="connsiteX507" fmla="*/ 2906 w 10000"/>
                  <a:gd name="connsiteY507" fmla="*/ 8588 h 10000"/>
                  <a:gd name="connsiteX508" fmla="*/ 2831 w 10000"/>
                  <a:gd name="connsiteY508" fmla="*/ 8683 h 10000"/>
                  <a:gd name="connsiteX509" fmla="*/ 2674 w 10000"/>
                  <a:gd name="connsiteY509" fmla="*/ 8791 h 10000"/>
                  <a:gd name="connsiteX510" fmla="*/ 2583 w 10000"/>
                  <a:gd name="connsiteY510" fmla="*/ 8805 h 10000"/>
                  <a:gd name="connsiteX511" fmla="*/ 2481 w 10000"/>
                  <a:gd name="connsiteY511" fmla="*/ 8751 h 10000"/>
                  <a:gd name="connsiteX512" fmla="*/ 2470 w 10000"/>
                  <a:gd name="connsiteY512" fmla="*/ 8751 h 10000"/>
                  <a:gd name="connsiteX513" fmla="*/ 2445 w 10000"/>
                  <a:gd name="connsiteY513" fmla="*/ 8778 h 10000"/>
                  <a:gd name="connsiteX514" fmla="*/ 2420 w 10000"/>
                  <a:gd name="connsiteY514" fmla="*/ 8800 h 10000"/>
                  <a:gd name="connsiteX515" fmla="*/ 2398 w 10000"/>
                  <a:gd name="connsiteY515" fmla="*/ 8800 h 10000"/>
                  <a:gd name="connsiteX516" fmla="*/ 2365 w 10000"/>
                  <a:gd name="connsiteY516" fmla="*/ 8845 h 10000"/>
                  <a:gd name="connsiteX517" fmla="*/ 2343 w 10000"/>
                  <a:gd name="connsiteY517" fmla="*/ 8859 h 10000"/>
                  <a:gd name="connsiteX518" fmla="*/ 2296 w 10000"/>
                  <a:gd name="connsiteY518" fmla="*/ 8890 h 10000"/>
                  <a:gd name="connsiteX519" fmla="*/ 2276 w 10000"/>
                  <a:gd name="connsiteY519" fmla="*/ 8904 h 10000"/>
                  <a:gd name="connsiteX520" fmla="*/ 2243 w 10000"/>
                  <a:gd name="connsiteY520" fmla="*/ 8922 h 10000"/>
                  <a:gd name="connsiteX521" fmla="*/ 2221 w 10000"/>
                  <a:gd name="connsiteY521" fmla="*/ 8931 h 10000"/>
                  <a:gd name="connsiteX522" fmla="*/ 2188 w 10000"/>
                  <a:gd name="connsiteY522" fmla="*/ 8949 h 10000"/>
                  <a:gd name="connsiteX523" fmla="*/ 2163 w 10000"/>
                  <a:gd name="connsiteY523" fmla="*/ 8963 h 10000"/>
                  <a:gd name="connsiteX524" fmla="*/ 2141 w 10000"/>
                  <a:gd name="connsiteY524" fmla="*/ 8985 h 10000"/>
                  <a:gd name="connsiteX525" fmla="*/ 2116 w 10000"/>
                  <a:gd name="connsiteY525" fmla="*/ 8990 h 10000"/>
                  <a:gd name="connsiteX526" fmla="*/ 2111 w 10000"/>
                  <a:gd name="connsiteY526" fmla="*/ 8999 h 10000"/>
                  <a:gd name="connsiteX527" fmla="*/ 2100 w 10000"/>
                  <a:gd name="connsiteY527" fmla="*/ 8999 h 10000"/>
                  <a:gd name="connsiteX528" fmla="*/ 2086 w 10000"/>
                  <a:gd name="connsiteY528" fmla="*/ 9003 h 10000"/>
                  <a:gd name="connsiteX529" fmla="*/ 2078 w 10000"/>
                  <a:gd name="connsiteY529" fmla="*/ 9012 h 10000"/>
                  <a:gd name="connsiteX530" fmla="*/ 2050 w 10000"/>
                  <a:gd name="connsiteY530" fmla="*/ 9026 h 10000"/>
                  <a:gd name="connsiteX531" fmla="*/ 2028 w 10000"/>
                  <a:gd name="connsiteY531" fmla="*/ 9048 h 10000"/>
                  <a:gd name="connsiteX532" fmla="*/ 2012 w 10000"/>
                  <a:gd name="connsiteY532" fmla="*/ 9062 h 10000"/>
                  <a:gd name="connsiteX533" fmla="*/ 1995 w 10000"/>
                  <a:gd name="connsiteY533" fmla="*/ 9075 h 10000"/>
                  <a:gd name="connsiteX534" fmla="*/ 1962 w 10000"/>
                  <a:gd name="connsiteY534" fmla="*/ 9080 h 10000"/>
                  <a:gd name="connsiteX535" fmla="*/ 1948 w 10000"/>
                  <a:gd name="connsiteY535" fmla="*/ 9048 h 10000"/>
                  <a:gd name="connsiteX536" fmla="*/ 1945 w 10000"/>
                  <a:gd name="connsiteY536" fmla="*/ 9039 h 10000"/>
                  <a:gd name="connsiteX537" fmla="*/ 1932 w 10000"/>
                  <a:gd name="connsiteY537" fmla="*/ 9003 h 10000"/>
                  <a:gd name="connsiteX538" fmla="*/ 1898 w 10000"/>
                  <a:gd name="connsiteY538" fmla="*/ 8935 h 10000"/>
                  <a:gd name="connsiteX539" fmla="*/ 1882 w 10000"/>
                  <a:gd name="connsiteY539" fmla="*/ 8895 h 10000"/>
                  <a:gd name="connsiteX540" fmla="*/ 1865 w 10000"/>
                  <a:gd name="connsiteY540" fmla="*/ 8845 h 10000"/>
                  <a:gd name="connsiteX541" fmla="*/ 1865 w 10000"/>
                  <a:gd name="connsiteY541" fmla="*/ 8832 h 10000"/>
                  <a:gd name="connsiteX542" fmla="*/ 1857 w 10000"/>
                  <a:gd name="connsiteY542" fmla="*/ 8827 h 10000"/>
                  <a:gd name="connsiteX543" fmla="*/ 1841 w 10000"/>
                  <a:gd name="connsiteY543" fmla="*/ 8773 h 10000"/>
                  <a:gd name="connsiteX544" fmla="*/ 1827 w 10000"/>
                  <a:gd name="connsiteY544" fmla="*/ 8733 h 10000"/>
                  <a:gd name="connsiteX545" fmla="*/ 1843 w 10000"/>
                  <a:gd name="connsiteY545" fmla="*/ 8710 h 10000"/>
                  <a:gd name="connsiteX546" fmla="*/ 1857 w 10000"/>
                  <a:gd name="connsiteY546" fmla="*/ 8687 h 10000"/>
                  <a:gd name="connsiteX547" fmla="*/ 1868 w 10000"/>
                  <a:gd name="connsiteY547" fmla="*/ 8669 h 10000"/>
                  <a:gd name="connsiteX548" fmla="*/ 1885 w 10000"/>
                  <a:gd name="connsiteY548" fmla="*/ 8647 h 10000"/>
                  <a:gd name="connsiteX549" fmla="*/ 1909 w 10000"/>
                  <a:gd name="connsiteY549" fmla="*/ 8606 h 10000"/>
                  <a:gd name="connsiteX550" fmla="*/ 1923 w 10000"/>
                  <a:gd name="connsiteY550" fmla="*/ 8588 h 10000"/>
                  <a:gd name="connsiteX551" fmla="*/ 1937 w 10000"/>
                  <a:gd name="connsiteY551" fmla="*/ 8561 h 10000"/>
                  <a:gd name="connsiteX552" fmla="*/ 1923 w 10000"/>
                  <a:gd name="connsiteY552" fmla="*/ 8530 h 10000"/>
                  <a:gd name="connsiteX553" fmla="*/ 1901 w 10000"/>
                  <a:gd name="connsiteY553" fmla="*/ 8462 h 10000"/>
                  <a:gd name="connsiteX554" fmla="*/ 1890 w 10000"/>
                  <a:gd name="connsiteY554" fmla="*/ 8430 h 10000"/>
                  <a:gd name="connsiteX555" fmla="*/ 1885 w 10000"/>
                  <a:gd name="connsiteY555" fmla="*/ 8408 h 10000"/>
                  <a:gd name="connsiteX556" fmla="*/ 1865 w 10000"/>
                  <a:gd name="connsiteY556" fmla="*/ 8367 h 10000"/>
                  <a:gd name="connsiteX557" fmla="*/ 1849 w 10000"/>
                  <a:gd name="connsiteY557" fmla="*/ 8318 h 10000"/>
                  <a:gd name="connsiteX558" fmla="*/ 1841 w 10000"/>
                  <a:gd name="connsiteY558" fmla="*/ 8304 h 10000"/>
                  <a:gd name="connsiteX559" fmla="*/ 1835 w 10000"/>
                  <a:gd name="connsiteY559" fmla="*/ 8300 h 10000"/>
                  <a:gd name="connsiteX560" fmla="*/ 1818 w 10000"/>
                  <a:gd name="connsiteY560" fmla="*/ 8290 h 10000"/>
                  <a:gd name="connsiteX561" fmla="*/ 1785 w 10000"/>
                  <a:gd name="connsiteY561" fmla="*/ 8300 h 10000"/>
                  <a:gd name="connsiteX562" fmla="*/ 1763 w 10000"/>
                  <a:gd name="connsiteY562" fmla="*/ 8300 h 10000"/>
                  <a:gd name="connsiteX563" fmla="*/ 1747 w 10000"/>
                  <a:gd name="connsiteY563" fmla="*/ 8313 h 10000"/>
                  <a:gd name="connsiteX564" fmla="*/ 1744 w 10000"/>
                  <a:gd name="connsiteY564" fmla="*/ 8304 h 10000"/>
                  <a:gd name="connsiteX565" fmla="*/ 1730 w 10000"/>
                  <a:gd name="connsiteY565" fmla="*/ 8313 h 10000"/>
                  <a:gd name="connsiteX566" fmla="*/ 1708 w 10000"/>
                  <a:gd name="connsiteY566" fmla="*/ 8327 h 10000"/>
                  <a:gd name="connsiteX567" fmla="*/ 1675 w 10000"/>
                  <a:gd name="connsiteY567" fmla="*/ 8331 h 10000"/>
                  <a:gd name="connsiteX568" fmla="*/ 1658 w 10000"/>
                  <a:gd name="connsiteY568" fmla="*/ 8345 h 10000"/>
                  <a:gd name="connsiteX569" fmla="*/ 1628 w 10000"/>
                  <a:gd name="connsiteY569" fmla="*/ 8367 h 10000"/>
                  <a:gd name="connsiteX570" fmla="*/ 1620 w 10000"/>
                  <a:gd name="connsiteY570" fmla="*/ 8372 h 10000"/>
                  <a:gd name="connsiteX571" fmla="*/ 1584 w 10000"/>
                  <a:gd name="connsiteY571" fmla="*/ 8394 h 10000"/>
                  <a:gd name="connsiteX572" fmla="*/ 1554 w 10000"/>
                  <a:gd name="connsiteY572" fmla="*/ 8417 h 10000"/>
                  <a:gd name="connsiteX573" fmla="*/ 1529 w 10000"/>
                  <a:gd name="connsiteY573" fmla="*/ 8417 h 10000"/>
                  <a:gd name="connsiteX574" fmla="*/ 1515 w 10000"/>
                  <a:gd name="connsiteY574" fmla="*/ 8408 h 10000"/>
                  <a:gd name="connsiteX575" fmla="*/ 1507 w 10000"/>
                  <a:gd name="connsiteY575" fmla="*/ 8394 h 10000"/>
                  <a:gd name="connsiteX576" fmla="*/ 1479 w 10000"/>
                  <a:gd name="connsiteY576" fmla="*/ 8367 h 10000"/>
                  <a:gd name="connsiteX577" fmla="*/ 1457 w 10000"/>
                  <a:gd name="connsiteY577" fmla="*/ 8385 h 10000"/>
                  <a:gd name="connsiteX578" fmla="*/ 1432 w 10000"/>
                  <a:gd name="connsiteY578" fmla="*/ 8385 h 10000"/>
                  <a:gd name="connsiteX579" fmla="*/ 1418 w 10000"/>
                  <a:gd name="connsiteY579" fmla="*/ 8372 h 10000"/>
                  <a:gd name="connsiteX580" fmla="*/ 1399 w 10000"/>
                  <a:gd name="connsiteY580" fmla="*/ 8358 h 10000"/>
                  <a:gd name="connsiteX581" fmla="*/ 1369 w 10000"/>
                  <a:gd name="connsiteY581" fmla="*/ 8340 h 10000"/>
                  <a:gd name="connsiteX582" fmla="*/ 1355 w 10000"/>
                  <a:gd name="connsiteY582" fmla="*/ 8327 h 10000"/>
                  <a:gd name="connsiteX583" fmla="*/ 1347 w 10000"/>
                  <a:gd name="connsiteY583" fmla="*/ 8318 h 10000"/>
                  <a:gd name="connsiteX584" fmla="*/ 1330 w 10000"/>
                  <a:gd name="connsiteY584" fmla="*/ 8304 h 10000"/>
                  <a:gd name="connsiteX585" fmla="*/ 1319 w 10000"/>
                  <a:gd name="connsiteY585" fmla="*/ 8290 h 10000"/>
                  <a:gd name="connsiteX586" fmla="*/ 1297 w 10000"/>
                  <a:gd name="connsiteY586" fmla="*/ 8272 h 10000"/>
                  <a:gd name="connsiteX587" fmla="*/ 1289 w 10000"/>
                  <a:gd name="connsiteY587" fmla="*/ 8263 h 10000"/>
                  <a:gd name="connsiteX588" fmla="*/ 1280 w 10000"/>
                  <a:gd name="connsiteY588" fmla="*/ 8250 h 10000"/>
                  <a:gd name="connsiteX589" fmla="*/ 1264 w 10000"/>
                  <a:gd name="connsiteY589" fmla="*/ 8236 h 10000"/>
                  <a:gd name="connsiteX590" fmla="*/ 1256 w 10000"/>
                  <a:gd name="connsiteY590" fmla="*/ 8232 h 10000"/>
                  <a:gd name="connsiteX591" fmla="*/ 1247 w 10000"/>
                  <a:gd name="connsiteY591" fmla="*/ 8223 h 10000"/>
                  <a:gd name="connsiteX592" fmla="*/ 1233 w 10000"/>
                  <a:gd name="connsiteY592" fmla="*/ 8209 h 10000"/>
                  <a:gd name="connsiteX593" fmla="*/ 1222 w 10000"/>
                  <a:gd name="connsiteY593" fmla="*/ 8200 h 10000"/>
                  <a:gd name="connsiteX594" fmla="*/ 1206 w 10000"/>
                  <a:gd name="connsiteY594" fmla="*/ 8196 h 10000"/>
                  <a:gd name="connsiteX595" fmla="*/ 1192 w 10000"/>
                  <a:gd name="connsiteY595" fmla="*/ 8196 h 10000"/>
                  <a:gd name="connsiteX596" fmla="*/ 1167 w 10000"/>
                  <a:gd name="connsiteY596" fmla="*/ 8200 h 10000"/>
                  <a:gd name="connsiteX597" fmla="*/ 1137 w 10000"/>
                  <a:gd name="connsiteY597" fmla="*/ 8223 h 10000"/>
                  <a:gd name="connsiteX598" fmla="*/ 1126 w 10000"/>
                  <a:gd name="connsiteY598" fmla="*/ 8232 h 10000"/>
                  <a:gd name="connsiteX599" fmla="*/ 1109 w 10000"/>
                  <a:gd name="connsiteY599" fmla="*/ 8232 h 10000"/>
                  <a:gd name="connsiteX600" fmla="*/ 1087 w 10000"/>
                  <a:gd name="connsiteY600" fmla="*/ 8236 h 10000"/>
                  <a:gd name="connsiteX601" fmla="*/ 1071 w 10000"/>
                  <a:gd name="connsiteY601" fmla="*/ 8232 h 10000"/>
                  <a:gd name="connsiteX602" fmla="*/ 1071 w 10000"/>
                  <a:gd name="connsiteY602" fmla="*/ 8214 h 10000"/>
                  <a:gd name="connsiteX603" fmla="*/ 1062 w 10000"/>
                  <a:gd name="connsiteY603" fmla="*/ 8196 h 10000"/>
                  <a:gd name="connsiteX604" fmla="*/ 1057 w 10000"/>
                  <a:gd name="connsiteY604" fmla="*/ 8173 h 10000"/>
                  <a:gd name="connsiteX605" fmla="*/ 1049 w 10000"/>
                  <a:gd name="connsiteY605" fmla="*/ 8128 h 10000"/>
                  <a:gd name="connsiteX606" fmla="*/ 1040 w 10000"/>
                  <a:gd name="connsiteY606" fmla="*/ 8101 h 10000"/>
                  <a:gd name="connsiteX607" fmla="*/ 1040 w 10000"/>
                  <a:gd name="connsiteY607" fmla="*/ 8088 h 10000"/>
                  <a:gd name="connsiteX608" fmla="*/ 1032 w 10000"/>
                  <a:gd name="connsiteY608" fmla="*/ 8065 h 10000"/>
                  <a:gd name="connsiteX609" fmla="*/ 1024 w 10000"/>
                  <a:gd name="connsiteY609" fmla="*/ 7997 h 10000"/>
                  <a:gd name="connsiteX610" fmla="*/ 1024 w 10000"/>
                  <a:gd name="connsiteY610" fmla="*/ 7970 h 10000"/>
                  <a:gd name="connsiteX611" fmla="*/ 1015 w 10000"/>
                  <a:gd name="connsiteY611" fmla="*/ 7930 h 10000"/>
                  <a:gd name="connsiteX612" fmla="*/ 1013 w 10000"/>
                  <a:gd name="connsiteY612" fmla="*/ 7885 h 10000"/>
                  <a:gd name="connsiteX613" fmla="*/ 1004 w 10000"/>
                  <a:gd name="connsiteY613" fmla="*/ 7866 h 10000"/>
                  <a:gd name="connsiteX614" fmla="*/ 853 w 10000"/>
                  <a:gd name="connsiteY614" fmla="*/ 7948 h 10000"/>
                  <a:gd name="connsiteX615" fmla="*/ 811 w 10000"/>
                  <a:gd name="connsiteY615" fmla="*/ 7844 h 10000"/>
                  <a:gd name="connsiteX616" fmla="*/ 811 w 10000"/>
                  <a:gd name="connsiteY616" fmla="*/ 7799 h 10000"/>
                  <a:gd name="connsiteX617" fmla="*/ 814 w 10000"/>
                  <a:gd name="connsiteY617" fmla="*/ 7736 h 10000"/>
                  <a:gd name="connsiteX618" fmla="*/ 740 w 10000"/>
                  <a:gd name="connsiteY618" fmla="*/ 7578 h 10000"/>
                  <a:gd name="connsiteX619" fmla="*/ 571 w 10000"/>
                  <a:gd name="connsiteY619" fmla="*/ 7447 h 10000"/>
                  <a:gd name="connsiteX620" fmla="*/ 530 w 10000"/>
                  <a:gd name="connsiteY620" fmla="*/ 7772 h 10000"/>
                  <a:gd name="connsiteX621" fmla="*/ 502 w 10000"/>
                  <a:gd name="connsiteY621" fmla="*/ 7763 h 10000"/>
                  <a:gd name="connsiteX622" fmla="*/ 491 w 10000"/>
                  <a:gd name="connsiteY622" fmla="*/ 7826 h 10000"/>
                  <a:gd name="connsiteX623" fmla="*/ 483 w 10000"/>
                  <a:gd name="connsiteY623" fmla="*/ 7830 h 10000"/>
                  <a:gd name="connsiteX624" fmla="*/ 469 w 10000"/>
                  <a:gd name="connsiteY624" fmla="*/ 7839 h 10000"/>
                  <a:gd name="connsiteX625" fmla="*/ 453 w 10000"/>
                  <a:gd name="connsiteY625" fmla="*/ 7830 h 10000"/>
                  <a:gd name="connsiteX626" fmla="*/ 442 w 10000"/>
                  <a:gd name="connsiteY626" fmla="*/ 7826 h 10000"/>
                  <a:gd name="connsiteX627" fmla="*/ 425 w 10000"/>
                  <a:gd name="connsiteY627" fmla="*/ 7826 h 10000"/>
                  <a:gd name="connsiteX628" fmla="*/ 403 w 10000"/>
                  <a:gd name="connsiteY628" fmla="*/ 7826 h 10000"/>
                  <a:gd name="connsiteX629" fmla="*/ 378 w 10000"/>
                  <a:gd name="connsiteY629" fmla="*/ 7817 h 10000"/>
                  <a:gd name="connsiteX630" fmla="*/ 356 w 10000"/>
                  <a:gd name="connsiteY630" fmla="*/ 7817 h 10000"/>
                  <a:gd name="connsiteX631" fmla="*/ 331 w 10000"/>
                  <a:gd name="connsiteY631" fmla="*/ 7817 h 10000"/>
                  <a:gd name="connsiteX632" fmla="*/ 315 w 10000"/>
                  <a:gd name="connsiteY632" fmla="*/ 7830 h 10000"/>
                  <a:gd name="connsiteX633" fmla="*/ 290 w 10000"/>
                  <a:gd name="connsiteY633" fmla="*/ 7853 h 10000"/>
                  <a:gd name="connsiteX634" fmla="*/ 248 w 10000"/>
                  <a:gd name="connsiteY634" fmla="*/ 7659 h 10000"/>
                  <a:gd name="connsiteX635" fmla="*/ 298 w 10000"/>
                  <a:gd name="connsiteY635" fmla="*/ 7379 h 10000"/>
                  <a:gd name="connsiteX636" fmla="*/ 290 w 10000"/>
                  <a:gd name="connsiteY636" fmla="*/ 7312 h 10000"/>
                  <a:gd name="connsiteX637" fmla="*/ 284 w 10000"/>
                  <a:gd name="connsiteY637" fmla="*/ 7253 h 10000"/>
                  <a:gd name="connsiteX638" fmla="*/ 301 w 10000"/>
                  <a:gd name="connsiteY638" fmla="*/ 7226 h 10000"/>
                  <a:gd name="connsiteX639" fmla="*/ 315 w 10000"/>
                  <a:gd name="connsiteY639" fmla="*/ 7199 h 10000"/>
                  <a:gd name="connsiteX640" fmla="*/ 323 w 10000"/>
                  <a:gd name="connsiteY640" fmla="*/ 7158 h 10000"/>
                  <a:gd name="connsiteX641" fmla="*/ 317 w 10000"/>
                  <a:gd name="connsiteY641" fmla="*/ 7140 h 10000"/>
                  <a:gd name="connsiteX642" fmla="*/ 168 w 10000"/>
                  <a:gd name="connsiteY642" fmla="*/ 6892 h 10000"/>
                  <a:gd name="connsiteX643" fmla="*/ 80 w 10000"/>
                  <a:gd name="connsiteY643" fmla="*/ 6802 h 10000"/>
                  <a:gd name="connsiteX644" fmla="*/ 143 w 10000"/>
                  <a:gd name="connsiteY644" fmla="*/ 6707 h 10000"/>
                  <a:gd name="connsiteX645" fmla="*/ 63 w 10000"/>
                  <a:gd name="connsiteY645" fmla="*/ 6549 h 10000"/>
                  <a:gd name="connsiteX646" fmla="*/ 41 w 10000"/>
                  <a:gd name="connsiteY646" fmla="*/ 6500 h 10000"/>
                  <a:gd name="connsiteX647" fmla="*/ 201 w 10000"/>
                  <a:gd name="connsiteY647" fmla="*/ 6274 h 10000"/>
                  <a:gd name="connsiteX648" fmla="*/ 143 w 10000"/>
                  <a:gd name="connsiteY648" fmla="*/ 6184 h 10000"/>
                  <a:gd name="connsiteX649" fmla="*/ 152 w 10000"/>
                  <a:gd name="connsiteY649" fmla="*/ 6148 h 10000"/>
                  <a:gd name="connsiteX650" fmla="*/ 163 w 10000"/>
                  <a:gd name="connsiteY650" fmla="*/ 6107 h 10000"/>
                  <a:gd name="connsiteX651" fmla="*/ 229 w 10000"/>
                  <a:gd name="connsiteY651" fmla="*/ 5895 h 10000"/>
                  <a:gd name="connsiteX652" fmla="*/ 251 w 10000"/>
                  <a:gd name="connsiteY652" fmla="*/ 5805 h 10000"/>
                  <a:gd name="connsiteX653" fmla="*/ 251 w 10000"/>
                  <a:gd name="connsiteY653" fmla="*/ 5778 h 10000"/>
                  <a:gd name="connsiteX654" fmla="*/ 248 w 10000"/>
                  <a:gd name="connsiteY654" fmla="*/ 5733 h 10000"/>
                  <a:gd name="connsiteX655" fmla="*/ 212 w 10000"/>
                  <a:gd name="connsiteY655" fmla="*/ 5602 h 10000"/>
                  <a:gd name="connsiteX656" fmla="*/ 177 w 10000"/>
                  <a:gd name="connsiteY656" fmla="*/ 5521 h 10000"/>
                  <a:gd name="connsiteX657" fmla="*/ 33 w 10000"/>
                  <a:gd name="connsiteY657" fmla="*/ 5503 h 10000"/>
                  <a:gd name="connsiteX658" fmla="*/ 0 w 10000"/>
                  <a:gd name="connsiteY658" fmla="*/ 5219 h 10000"/>
                  <a:gd name="connsiteX659" fmla="*/ 188 w 10000"/>
                  <a:gd name="connsiteY659" fmla="*/ 5219 h 10000"/>
                  <a:gd name="connsiteX660" fmla="*/ 201 w 10000"/>
                  <a:gd name="connsiteY660" fmla="*/ 5210 h 10000"/>
                  <a:gd name="connsiteX661" fmla="*/ 251 w 10000"/>
                  <a:gd name="connsiteY661" fmla="*/ 5169 h 10000"/>
                  <a:gd name="connsiteX662" fmla="*/ 444 w 10000"/>
                  <a:gd name="connsiteY662" fmla="*/ 4984 h 10000"/>
                  <a:gd name="connsiteX663" fmla="*/ 510 w 10000"/>
                  <a:gd name="connsiteY663" fmla="*/ 4723 h 10000"/>
                  <a:gd name="connsiteX664" fmla="*/ 574 w 10000"/>
                  <a:gd name="connsiteY664" fmla="*/ 4272 h 10000"/>
                  <a:gd name="connsiteX665" fmla="*/ 723 w 10000"/>
                  <a:gd name="connsiteY665" fmla="*/ 4078 h 10000"/>
                  <a:gd name="connsiteX666" fmla="*/ 723 w 10000"/>
                  <a:gd name="connsiteY666" fmla="*/ 4023 h 10000"/>
                  <a:gd name="connsiteX667" fmla="*/ 723 w 10000"/>
                  <a:gd name="connsiteY667" fmla="*/ 3983 h 10000"/>
                  <a:gd name="connsiteX668" fmla="*/ 723 w 10000"/>
                  <a:gd name="connsiteY668" fmla="*/ 3771 h 10000"/>
                  <a:gd name="connsiteX669" fmla="*/ 731 w 10000"/>
                  <a:gd name="connsiteY669" fmla="*/ 3442 h 10000"/>
                  <a:gd name="connsiteX670" fmla="*/ 806 w 10000"/>
                  <a:gd name="connsiteY670" fmla="*/ 3392 h 10000"/>
                  <a:gd name="connsiteX671" fmla="*/ 988 w 10000"/>
                  <a:gd name="connsiteY671" fmla="*/ 3712 h 10000"/>
                  <a:gd name="connsiteX672" fmla="*/ 1013 w 10000"/>
                  <a:gd name="connsiteY672" fmla="*/ 3699 h 10000"/>
                  <a:gd name="connsiteX673" fmla="*/ 1120 w 10000"/>
                  <a:gd name="connsiteY673" fmla="*/ 3631 h 10000"/>
                  <a:gd name="connsiteX674" fmla="*/ 1206 w 10000"/>
                  <a:gd name="connsiteY674" fmla="*/ 3627 h 10000"/>
                  <a:gd name="connsiteX675" fmla="*/ 1264 w 10000"/>
                  <a:gd name="connsiteY675" fmla="*/ 3599 h 10000"/>
                  <a:gd name="connsiteX676" fmla="*/ 1322 w 10000"/>
                  <a:gd name="connsiteY676" fmla="*/ 3627 h 10000"/>
                  <a:gd name="connsiteX677" fmla="*/ 1327 w 10000"/>
                  <a:gd name="connsiteY677" fmla="*/ 3645 h 10000"/>
                  <a:gd name="connsiteX678" fmla="*/ 1344 w 10000"/>
                  <a:gd name="connsiteY678" fmla="*/ 3739 h 10000"/>
                  <a:gd name="connsiteX679" fmla="*/ 1344 w 10000"/>
                  <a:gd name="connsiteY679" fmla="*/ 3775 h 10000"/>
                  <a:gd name="connsiteX680" fmla="*/ 1338 w 10000"/>
                  <a:gd name="connsiteY680" fmla="*/ 3784 h 10000"/>
                  <a:gd name="connsiteX681" fmla="*/ 1338 w 10000"/>
                  <a:gd name="connsiteY681" fmla="*/ 3829 h 10000"/>
                  <a:gd name="connsiteX682" fmla="*/ 1352 w 10000"/>
                  <a:gd name="connsiteY682" fmla="*/ 3852 h 10000"/>
                  <a:gd name="connsiteX683" fmla="*/ 1407 w 10000"/>
                  <a:gd name="connsiteY683" fmla="*/ 3866 h 10000"/>
                  <a:gd name="connsiteX684" fmla="*/ 1440 w 10000"/>
                  <a:gd name="connsiteY684" fmla="*/ 3870 h 10000"/>
                  <a:gd name="connsiteX685" fmla="*/ 1600 w 10000"/>
                  <a:gd name="connsiteY685" fmla="*/ 3857 h 10000"/>
                  <a:gd name="connsiteX686" fmla="*/ 1664 w 10000"/>
                  <a:gd name="connsiteY686" fmla="*/ 3911 h 10000"/>
                  <a:gd name="connsiteX687" fmla="*/ 1700 w 10000"/>
                  <a:gd name="connsiteY687" fmla="*/ 3933 h 10000"/>
                  <a:gd name="connsiteX688" fmla="*/ 1752 w 10000"/>
                  <a:gd name="connsiteY688" fmla="*/ 3947 h 10000"/>
                  <a:gd name="connsiteX689" fmla="*/ 1777 w 10000"/>
                  <a:gd name="connsiteY689" fmla="*/ 3947 h 10000"/>
                  <a:gd name="connsiteX690" fmla="*/ 1813 w 10000"/>
                  <a:gd name="connsiteY690" fmla="*/ 3929 h 10000"/>
                  <a:gd name="connsiteX691" fmla="*/ 1841 w 10000"/>
                  <a:gd name="connsiteY691" fmla="*/ 3933 h 10000"/>
                  <a:gd name="connsiteX692" fmla="*/ 1882 w 10000"/>
                  <a:gd name="connsiteY692" fmla="*/ 3969 h 10000"/>
                  <a:gd name="connsiteX693" fmla="*/ 1940 w 10000"/>
                  <a:gd name="connsiteY693" fmla="*/ 3933 h 10000"/>
                  <a:gd name="connsiteX694" fmla="*/ 1956 w 10000"/>
                  <a:gd name="connsiteY694" fmla="*/ 3920 h 10000"/>
                  <a:gd name="connsiteX695" fmla="*/ 1981 w 10000"/>
                  <a:gd name="connsiteY695" fmla="*/ 3929 h 10000"/>
                  <a:gd name="connsiteX696" fmla="*/ 2058 w 10000"/>
                  <a:gd name="connsiteY696" fmla="*/ 3974 h 10000"/>
                  <a:gd name="connsiteX697" fmla="*/ 2163 w 10000"/>
                  <a:gd name="connsiteY697" fmla="*/ 4051 h 10000"/>
                  <a:gd name="connsiteX698" fmla="*/ 2174 w 10000"/>
                  <a:gd name="connsiteY698" fmla="*/ 4055 h 10000"/>
                  <a:gd name="connsiteX699" fmla="*/ 2183 w 10000"/>
                  <a:gd name="connsiteY699" fmla="*/ 4064 h 10000"/>
                  <a:gd name="connsiteX700" fmla="*/ 2183 w 10000"/>
                  <a:gd name="connsiteY700" fmla="*/ 3581 h 10000"/>
                  <a:gd name="connsiteX701" fmla="*/ 2183 w 10000"/>
                  <a:gd name="connsiteY701" fmla="*/ 3527 h 10000"/>
                  <a:gd name="connsiteX702" fmla="*/ 2180 w 10000"/>
                  <a:gd name="connsiteY702" fmla="*/ 3460 h 10000"/>
                  <a:gd name="connsiteX703" fmla="*/ 2365 w 10000"/>
                  <a:gd name="connsiteY703" fmla="*/ 3455 h 10000"/>
                  <a:gd name="connsiteX704" fmla="*/ 2448 w 10000"/>
                  <a:gd name="connsiteY704" fmla="*/ 3446 h 10000"/>
                  <a:gd name="connsiteX705" fmla="*/ 2494 w 10000"/>
                  <a:gd name="connsiteY705" fmla="*/ 3554 h 10000"/>
                  <a:gd name="connsiteX706" fmla="*/ 2525 w 10000"/>
                  <a:gd name="connsiteY706" fmla="*/ 3613 h 10000"/>
                  <a:gd name="connsiteX707" fmla="*/ 2550 w 10000"/>
                  <a:gd name="connsiteY707" fmla="*/ 3618 h 10000"/>
                  <a:gd name="connsiteX708" fmla="*/ 2630 w 10000"/>
                  <a:gd name="connsiteY708" fmla="*/ 3640 h 10000"/>
                  <a:gd name="connsiteX709" fmla="*/ 2663 w 10000"/>
                  <a:gd name="connsiteY709" fmla="*/ 3667 h 10000"/>
                  <a:gd name="connsiteX710" fmla="*/ 2704 w 10000"/>
                  <a:gd name="connsiteY710" fmla="*/ 3726 h 10000"/>
                  <a:gd name="connsiteX711" fmla="*/ 2762 w 10000"/>
                  <a:gd name="connsiteY711" fmla="*/ 3802 h 10000"/>
                  <a:gd name="connsiteX712" fmla="*/ 2784 w 10000"/>
                  <a:gd name="connsiteY712" fmla="*/ 3829 h 10000"/>
                  <a:gd name="connsiteX713" fmla="*/ 2815 w 10000"/>
                  <a:gd name="connsiteY713" fmla="*/ 3879 h 10000"/>
                  <a:gd name="connsiteX714" fmla="*/ 2859 w 10000"/>
                  <a:gd name="connsiteY714" fmla="*/ 3748 h 10000"/>
                  <a:gd name="connsiteX715" fmla="*/ 2856 w 10000"/>
                  <a:gd name="connsiteY715" fmla="*/ 3726 h 10000"/>
                  <a:gd name="connsiteX716" fmla="*/ 2848 w 10000"/>
                  <a:gd name="connsiteY716" fmla="*/ 3712 h 10000"/>
                  <a:gd name="connsiteX717" fmla="*/ 2848 w 10000"/>
                  <a:gd name="connsiteY717" fmla="*/ 3685 h 10000"/>
                  <a:gd name="connsiteX718" fmla="*/ 2873 w 10000"/>
                  <a:gd name="connsiteY718" fmla="*/ 3613 h 10000"/>
                  <a:gd name="connsiteX719" fmla="*/ 2886 w 10000"/>
                  <a:gd name="connsiteY719" fmla="*/ 3604 h 10000"/>
                  <a:gd name="connsiteX720" fmla="*/ 2922 w 10000"/>
                  <a:gd name="connsiteY720" fmla="*/ 3654 h 10000"/>
                  <a:gd name="connsiteX721" fmla="*/ 2947 w 10000"/>
                  <a:gd name="connsiteY721" fmla="*/ 3654 h 10000"/>
                  <a:gd name="connsiteX722" fmla="*/ 2953 w 10000"/>
                  <a:gd name="connsiteY722" fmla="*/ 3613 h 10000"/>
                  <a:gd name="connsiteX723" fmla="*/ 2975 w 10000"/>
                  <a:gd name="connsiteY723" fmla="*/ 3581 h 10000"/>
                  <a:gd name="connsiteX724" fmla="*/ 2975 w 10000"/>
                  <a:gd name="connsiteY724" fmla="*/ 3523 h 10000"/>
                  <a:gd name="connsiteX725" fmla="*/ 3024 w 10000"/>
                  <a:gd name="connsiteY725" fmla="*/ 3406 h 10000"/>
                  <a:gd name="connsiteX726" fmla="*/ 3027 w 10000"/>
                  <a:gd name="connsiteY726" fmla="*/ 3383 h 10000"/>
                  <a:gd name="connsiteX727" fmla="*/ 3027 w 10000"/>
                  <a:gd name="connsiteY727" fmla="*/ 3342 h 10000"/>
                  <a:gd name="connsiteX728" fmla="*/ 3019 w 10000"/>
                  <a:gd name="connsiteY728" fmla="*/ 3315 h 10000"/>
                  <a:gd name="connsiteX729" fmla="*/ 3002 w 10000"/>
                  <a:gd name="connsiteY729" fmla="*/ 3302 h 10000"/>
                  <a:gd name="connsiteX730" fmla="*/ 2977 w 10000"/>
                  <a:gd name="connsiteY730" fmla="*/ 3302 h 10000"/>
                  <a:gd name="connsiteX731" fmla="*/ 2969 w 10000"/>
                  <a:gd name="connsiteY731" fmla="*/ 3297 h 10000"/>
                  <a:gd name="connsiteX732" fmla="*/ 2966 w 10000"/>
                  <a:gd name="connsiteY732" fmla="*/ 3166 h 10000"/>
                  <a:gd name="connsiteX733" fmla="*/ 2966 w 10000"/>
                  <a:gd name="connsiteY733" fmla="*/ 3144 h 10000"/>
                  <a:gd name="connsiteX734" fmla="*/ 2969 w 10000"/>
                  <a:gd name="connsiteY734" fmla="*/ 3139 h 10000"/>
                  <a:gd name="connsiteX735" fmla="*/ 3129 w 10000"/>
                  <a:gd name="connsiteY735" fmla="*/ 3130 h 10000"/>
                  <a:gd name="connsiteX736" fmla="*/ 3140 w 10000"/>
                  <a:gd name="connsiteY736" fmla="*/ 3081 h 10000"/>
                  <a:gd name="connsiteX737" fmla="*/ 3148 w 10000"/>
                  <a:gd name="connsiteY737" fmla="*/ 3009 h 10000"/>
                  <a:gd name="connsiteX738" fmla="*/ 3159 w 10000"/>
                  <a:gd name="connsiteY738" fmla="*/ 2995 h 10000"/>
                  <a:gd name="connsiteX739" fmla="*/ 3187 w 10000"/>
                  <a:gd name="connsiteY739" fmla="*/ 2995 h 10000"/>
                  <a:gd name="connsiteX740" fmla="*/ 3212 w 10000"/>
                  <a:gd name="connsiteY740" fmla="*/ 3013 h 10000"/>
                  <a:gd name="connsiteX741" fmla="*/ 3217 w 10000"/>
                  <a:gd name="connsiteY741" fmla="*/ 3000 h 10000"/>
                  <a:gd name="connsiteX742" fmla="*/ 3226 w 10000"/>
                  <a:gd name="connsiteY742" fmla="*/ 2972 h 10000"/>
                  <a:gd name="connsiteX743" fmla="*/ 3353 w 10000"/>
                  <a:gd name="connsiteY743" fmla="*/ 2968 h 10000"/>
                  <a:gd name="connsiteX744" fmla="*/ 3369 w 10000"/>
                  <a:gd name="connsiteY744" fmla="*/ 2864 h 10000"/>
                  <a:gd name="connsiteX745" fmla="*/ 3377 w 10000"/>
                  <a:gd name="connsiteY745" fmla="*/ 2842 h 10000"/>
                  <a:gd name="connsiteX746" fmla="*/ 3405 w 10000"/>
                  <a:gd name="connsiteY746" fmla="*/ 2828 h 10000"/>
                  <a:gd name="connsiteX747" fmla="*/ 3413 w 10000"/>
                  <a:gd name="connsiteY747" fmla="*/ 2815 h 10000"/>
                  <a:gd name="connsiteX748" fmla="*/ 3444 w 10000"/>
                  <a:gd name="connsiteY748" fmla="*/ 2697 h 10000"/>
                  <a:gd name="connsiteX749" fmla="*/ 3441 w 10000"/>
                  <a:gd name="connsiteY749" fmla="*/ 2670 h 10000"/>
                  <a:gd name="connsiteX750" fmla="*/ 3458 w 10000"/>
                  <a:gd name="connsiteY750" fmla="*/ 2652 h 10000"/>
                  <a:gd name="connsiteX751" fmla="*/ 3466 w 10000"/>
                  <a:gd name="connsiteY751" fmla="*/ 2630 h 10000"/>
                  <a:gd name="connsiteX752" fmla="*/ 3524 w 10000"/>
                  <a:gd name="connsiteY752" fmla="*/ 2553 h 10000"/>
                  <a:gd name="connsiteX753" fmla="*/ 3546 w 10000"/>
                  <a:gd name="connsiteY753" fmla="*/ 2589 h 10000"/>
                  <a:gd name="connsiteX754" fmla="*/ 3562 w 10000"/>
                  <a:gd name="connsiteY754" fmla="*/ 2603 h 10000"/>
                  <a:gd name="connsiteX755" fmla="*/ 3571 w 10000"/>
                  <a:gd name="connsiteY755" fmla="*/ 2607 h 10000"/>
                  <a:gd name="connsiteX756" fmla="*/ 3579 w 10000"/>
                  <a:gd name="connsiteY756" fmla="*/ 2603 h 10000"/>
                  <a:gd name="connsiteX757" fmla="*/ 3582 w 10000"/>
                  <a:gd name="connsiteY757" fmla="*/ 2594 h 10000"/>
                  <a:gd name="connsiteX758" fmla="*/ 3595 w 10000"/>
                  <a:gd name="connsiteY758" fmla="*/ 2553 h 10000"/>
                  <a:gd name="connsiteX759" fmla="*/ 3604 w 10000"/>
                  <a:gd name="connsiteY759" fmla="*/ 2508 h 10000"/>
                  <a:gd name="connsiteX760" fmla="*/ 3607 w 10000"/>
                  <a:gd name="connsiteY760" fmla="*/ 2485 h 10000"/>
                  <a:gd name="connsiteX761" fmla="*/ 3651 w 10000"/>
                  <a:gd name="connsiteY761" fmla="*/ 2463 h 10000"/>
                  <a:gd name="connsiteX762" fmla="*/ 3667 w 10000"/>
                  <a:gd name="connsiteY762" fmla="*/ 2445 h 10000"/>
                  <a:gd name="connsiteX763" fmla="*/ 3678 w 10000"/>
                  <a:gd name="connsiteY763" fmla="*/ 2431 h 10000"/>
                  <a:gd name="connsiteX764" fmla="*/ 3692 w 10000"/>
                  <a:gd name="connsiteY764" fmla="*/ 2431 h 10000"/>
                  <a:gd name="connsiteX765" fmla="*/ 3717 w 10000"/>
                  <a:gd name="connsiteY765" fmla="*/ 2445 h 10000"/>
                  <a:gd name="connsiteX766" fmla="*/ 3731 w 10000"/>
                  <a:gd name="connsiteY766" fmla="*/ 2445 h 10000"/>
                  <a:gd name="connsiteX767" fmla="*/ 3731 w 10000"/>
                  <a:gd name="connsiteY767" fmla="*/ 2355 h 10000"/>
                  <a:gd name="connsiteX768" fmla="*/ 3678 w 10000"/>
                  <a:gd name="connsiteY768" fmla="*/ 2260 h 10000"/>
                  <a:gd name="connsiteX769" fmla="*/ 3711 w 10000"/>
                  <a:gd name="connsiteY769" fmla="*/ 2246 h 10000"/>
                  <a:gd name="connsiteX770" fmla="*/ 3684 w 10000"/>
                  <a:gd name="connsiteY770" fmla="*/ 2066 h 10000"/>
                  <a:gd name="connsiteX771" fmla="*/ 3662 w 10000"/>
                  <a:gd name="connsiteY771" fmla="*/ 1985 h 10000"/>
                  <a:gd name="connsiteX772" fmla="*/ 3670 w 10000"/>
                  <a:gd name="connsiteY772" fmla="*/ 1908 h 10000"/>
                  <a:gd name="connsiteX773" fmla="*/ 3700 w 10000"/>
                  <a:gd name="connsiteY773" fmla="*/ 1903 h 10000"/>
                  <a:gd name="connsiteX774" fmla="*/ 3739 w 10000"/>
                  <a:gd name="connsiteY774" fmla="*/ 1876 h 10000"/>
                  <a:gd name="connsiteX775" fmla="*/ 3805 w 10000"/>
                  <a:gd name="connsiteY775" fmla="*/ 1791 h 10000"/>
                  <a:gd name="connsiteX776" fmla="*/ 3852 w 10000"/>
                  <a:gd name="connsiteY776" fmla="*/ 1710 h 10000"/>
                  <a:gd name="connsiteX777" fmla="*/ 3852 w 10000"/>
                  <a:gd name="connsiteY777" fmla="*/ 1642 h 10000"/>
                  <a:gd name="connsiteX778" fmla="*/ 3797 w 10000"/>
                  <a:gd name="connsiteY778" fmla="*/ 1619 h 10000"/>
                  <a:gd name="connsiteX779" fmla="*/ 3780 w 10000"/>
                  <a:gd name="connsiteY779" fmla="*/ 1552 h 10000"/>
                  <a:gd name="connsiteX780" fmla="*/ 3827 w 10000"/>
                  <a:gd name="connsiteY780" fmla="*/ 1547 h 10000"/>
                  <a:gd name="connsiteX781" fmla="*/ 3827 w 10000"/>
                  <a:gd name="connsiteY781" fmla="*/ 1340 h 10000"/>
                  <a:gd name="connsiteX782" fmla="*/ 3750 w 10000"/>
                  <a:gd name="connsiteY782" fmla="*/ 1313 h 10000"/>
                  <a:gd name="connsiteX783" fmla="*/ 3767 w 10000"/>
                  <a:gd name="connsiteY783" fmla="*/ 1155 h 10000"/>
                  <a:gd name="connsiteX784" fmla="*/ 3637 w 10000"/>
                  <a:gd name="connsiteY784" fmla="*/ 1159 h 10000"/>
                  <a:gd name="connsiteX785" fmla="*/ 3582 w 10000"/>
                  <a:gd name="connsiteY785" fmla="*/ 983 h 10000"/>
                  <a:gd name="connsiteX786" fmla="*/ 3554 w 10000"/>
                  <a:gd name="connsiteY786" fmla="*/ 983 h 10000"/>
                  <a:gd name="connsiteX787" fmla="*/ 3562 w 10000"/>
                  <a:gd name="connsiteY787" fmla="*/ 871 h 10000"/>
                  <a:gd name="connsiteX788" fmla="*/ 3557 w 10000"/>
                  <a:gd name="connsiteY788" fmla="*/ 839 h 10000"/>
                  <a:gd name="connsiteX789" fmla="*/ 3532 w 10000"/>
                  <a:gd name="connsiteY789" fmla="*/ 812 h 10000"/>
                  <a:gd name="connsiteX790" fmla="*/ 3546 w 10000"/>
                  <a:gd name="connsiteY790" fmla="*/ 785 h 10000"/>
                  <a:gd name="connsiteX791" fmla="*/ 3538 w 10000"/>
                  <a:gd name="connsiteY791" fmla="*/ 744 h 10000"/>
                  <a:gd name="connsiteX792" fmla="*/ 3502 w 10000"/>
                  <a:gd name="connsiteY792" fmla="*/ 627 h 10000"/>
                  <a:gd name="connsiteX793" fmla="*/ 3532 w 10000"/>
                  <a:gd name="connsiteY793" fmla="*/ 600 h 10000"/>
                  <a:gd name="connsiteX794" fmla="*/ 3554 w 10000"/>
                  <a:gd name="connsiteY794" fmla="*/ 618 h 10000"/>
                  <a:gd name="connsiteX795" fmla="*/ 3562 w 10000"/>
                  <a:gd name="connsiteY795" fmla="*/ 627 h 10000"/>
                  <a:gd name="connsiteX796" fmla="*/ 3579 w 10000"/>
                  <a:gd name="connsiteY796" fmla="*/ 627 h 10000"/>
                  <a:gd name="connsiteX797" fmla="*/ 3595 w 10000"/>
                  <a:gd name="connsiteY797" fmla="*/ 604 h 10000"/>
                  <a:gd name="connsiteX798" fmla="*/ 3607 w 10000"/>
                  <a:gd name="connsiteY798" fmla="*/ 555 h 10000"/>
                  <a:gd name="connsiteX799" fmla="*/ 3620 w 10000"/>
                  <a:gd name="connsiteY799" fmla="*/ 573 h 10000"/>
                  <a:gd name="connsiteX800" fmla="*/ 3634 w 10000"/>
                  <a:gd name="connsiteY800" fmla="*/ 474 h 10000"/>
                  <a:gd name="connsiteX801" fmla="*/ 3645 w 10000"/>
                  <a:gd name="connsiteY801" fmla="*/ 456 h 10000"/>
                  <a:gd name="connsiteX802" fmla="*/ 3662 w 10000"/>
                  <a:gd name="connsiteY802" fmla="*/ 442 h 10000"/>
                  <a:gd name="connsiteX803" fmla="*/ 3695 w 10000"/>
                  <a:gd name="connsiteY803" fmla="*/ 469 h 10000"/>
                  <a:gd name="connsiteX804" fmla="*/ 3695 w 10000"/>
                  <a:gd name="connsiteY804" fmla="*/ 343 h 10000"/>
                  <a:gd name="connsiteX805" fmla="*/ 3822 w 10000"/>
                  <a:gd name="connsiteY805" fmla="*/ 352 h 10000"/>
                  <a:gd name="connsiteX806" fmla="*/ 3822 w 10000"/>
                  <a:gd name="connsiteY806" fmla="*/ 262 h 10000"/>
                  <a:gd name="connsiteX807" fmla="*/ 3819 w 10000"/>
                  <a:gd name="connsiteY807" fmla="*/ 248 h 10000"/>
                  <a:gd name="connsiteX808" fmla="*/ 3805 w 10000"/>
                  <a:gd name="connsiteY808" fmla="*/ 235 h 10000"/>
                  <a:gd name="connsiteX809" fmla="*/ 3805 w 10000"/>
                  <a:gd name="connsiteY809" fmla="*/ 113 h 10000"/>
                  <a:gd name="connsiteX810" fmla="*/ 3888 w 10000"/>
                  <a:gd name="connsiteY810" fmla="*/ 126 h 10000"/>
                  <a:gd name="connsiteX811" fmla="*/ 3893 w 10000"/>
                  <a:gd name="connsiteY811" fmla="*/ 68 h 10000"/>
                  <a:gd name="connsiteX812" fmla="*/ 3974 w 10000"/>
                  <a:gd name="connsiteY812" fmla="*/ 99 h 10000"/>
                  <a:gd name="connsiteX813" fmla="*/ 3974 w 10000"/>
                  <a:gd name="connsiteY813" fmla="*/ 185 h 10000"/>
                  <a:gd name="connsiteX814" fmla="*/ 4128 w 10000"/>
                  <a:gd name="connsiteY814" fmla="*/ 180 h 10000"/>
                  <a:gd name="connsiteX815" fmla="*/ 4117 w 10000"/>
                  <a:gd name="connsiteY815" fmla="*/ 0 h 10000"/>
                  <a:gd name="connsiteX816" fmla="*/ 4230 w 10000"/>
                  <a:gd name="connsiteY816" fmla="*/ 0 h 10000"/>
                  <a:gd name="connsiteX817" fmla="*/ 4230 w 10000"/>
                  <a:gd name="connsiteY817" fmla="*/ 221 h 10000"/>
                  <a:gd name="connsiteX818" fmla="*/ 4354 w 10000"/>
                  <a:gd name="connsiteY818" fmla="*/ 221 h 10000"/>
                  <a:gd name="connsiteX819" fmla="*/ 4354 w 10000"/>
                  <a:gd name="connsiteY819" fmla="*/ 316 h 10000"/>
                  <a:gd name="connsiteX820" fmla="*/ 4401 w 10000"/>
                  <a:gd name="connsiteY820" fmla="*/ 325 h 10000"/>
                  <a:gd name="connsiteX821" fmla="*/ 4401 w 10000"/>
                  <a:gd name="connsiteY821" fmla="*/ 379 h 10000"/>
                  <a:gd name="connsiteX822" fmla="*/ 4432 w 10000"/>
                  <a:gd name="connsiteY822" fmla="*/ 383 h 10000"/>
                  <a:gd name="connsiteX823" fmla="*/ 4434 w 10000"/>
                  <a:gd name="connsiteY823" fmla="*/ 510 h 10000"/>
                  <a:gd name="connsiteX824" fmla="*/ 4528 w 10000"/>
                  <a:gd name="connsiteY824" fmla="*/ 514 h 10000"/>
                  <a:gd name="connsiteX825" fmla="*/ 4539 w 10000"/>
                  <a:gd name="connsiteY825" fmla="*/ 528 h 10000"/>
                  <a:gd name="connsiteX826" fmla="*/ 4570 w 10000"/>
                  <a:gd name="connsiteY826" fmla="*/ 469 h 10000"/>
                  <a:gd name="connsiteX827" fmla="*/ 4570 w 10000"/>
                  <a:gd name="connsiteY827" fmla="*/ 370 h 10000"/>
                  <a:gd name="connsiteX828" fmla="*/ 4506 w 10000"/>
                  <a:gd name="connsiteY828" fmla="*/ 343 h 10000"/>
                  <a:gd name="connsiteX829" fmla="*/ 4506 w 10000"/>
                  <a:gd name="connsiteY829" fmla="*/ 226 h 10000"/>
                  <a:gd name="connsiteX830" fmla="*/ 4575 w 10000"/>
                  <a:gd name="connsiteY830" fmla="*/ 212 h 10000"/>
                  <a:gd name="connsiteX831" fmla="*/ 4583 w 10000"/>
                  <a:gd name="connsiteY831" fmla="*/ 140 h 10000"/>
                  <a:gd name="connsiteX832" fmla="*/ 4616 w 10000"/>
                  <a:gd name="connsiteY832" fmla="*/ 131 h 10000"/>
                  <a:gd name="connsiteX833" fmla="*/ 4625 w 10000"/>
                  <a:gd name="connsiteY833" fmla="*/ 90 h 10000"/>
                  <a:gd name="connsiteX834" fmla="*/ 4663 w 10000"/>
                  <a:gd name="connsiteY834" fmla="*/ 90 h 10000"/>
                  <a:gd name="connsiteX835" fmla="*/ 4658 w 10000"/>
                  <a:gd name="connsiteY835" fmla="*/ 41 h 10000"/>
                  <a:gd name="connsiteX836" fmla="*/ 5006 w 10000"/>
                  <a:gd name="connsiteY836" fmla="*/ 41 h 10000"/>
                  <a:gd name="connsiteX837" fmla="*/ 4997 w 10000"/>
                  <a:gd name="connsiteY837" fmla="*/ 140 h 10000"/>
                  <a:gd name="connsiteX838" fmla="*/ 5050 w 10000"/>
                  <a:gd name="connsiteY838" fmla="*/ 140 h 10000"/>
                  <a:gd name="connsiteX839" fmla="*/ 5041 w 10000"/>
                  <a:gd name="connsiteY839" fmla="*/ 433 h 10000"/>
                  <a:gd name="connsiteX840" fmla="*/ 5077 w 10000"/>
                  <a:gd name="connsiteY840" fmla="*/ 433 h 10000"/>
                  <a:gd name="connsiteX841" fmla="*/ 5075 w 10000"/>
                  <a:gd name="connsiteY841" fmla="*/ 406 h 10000"/>
                  <a:gd name="connsiteX842" fmla="*/ 5132 w 10000"/>
                  <a:gd name="connsiteY842" fmla="*/ 442 h 10000"/>
                  <a:gd name="connsiteX843" fmla="*/ 5188 w 10000"/>
                  <a:gd name="connsiteY843" fmla="*/ 429 h 10000"/>
                  <a:gd name="connsiteX844" fmla="*/ 5246 w 10000"/>
                  <a:gd name="connsiteY844" fmla="*/ 487 h 10000"/>
                  <a:gd name="connsiteX845" fmla="*/ 5295 w 10000"/>
                  <a:gd name="connsiteY845" fmla="*/ 469 h 10000"/>
                  <a:gd name="connsiteX846" fmla="*/ 5309 w 10000"/>
                  <a:gd name="connsiteY846" fmla="*/ 654 h 10000"/>
                  <a:gd name="connsiteX847" fmla="*/ 5229 w 10000"/>
                  <a:gd name="connsiteY847" fmla="*/ 758 h 10000"/>
                  <a:gd name="connsiteX848" fmla="*/ 5243 w 10000"/>
                  <a:gd name="connsiteY848" fmla="*/ 843 h 10000"/>
                  <a:gd name="connsiteX849" fmla="*/ 5204 w 10000"/>
                  <a:gd name="connsiteY849" fmla="*/ 889 h 10000"/>
                  <a:gd name="connsiteX850" fmla="*/ 5207 w 10000"/>
                  <a:gd name="connsiteY850" fmla="*/ 893 h 10000"/>
                  <a:gd name="connsiteX851" fmla="*/ 5215 w 10000"/>
                  <a:gd name="connsiteY851" fmla="*/ 907 h 10000"/>
                  <a:gd name="connsiteX852" fmla="*/ 5339 w 10000"/>
                  <a:gd name="connsiteY852" fmla="*/ 916 h 10000"/>
                  <a:gd name="connsiteX853" fmla="*/ 5408 w 10000"/>
                  <a:gd name="connsiteY853" fmla="*/ 916 h 10000"/>
                  <a:gd name="connsiteX854" fmla="*/ 5436 w 10000"/>
                  <a:gd name="connsiteY854" fmla="*/ 920 h 10000"/>
                  <a:gd name="connsiteX855" fmla="*/ 5436 w 10000"/>
                  <a:gd name="connsiteY855" fmla="*/ 889 h 10000"/>
                  <a:gd name="connsiteX856" fmla="*/ 5455 w 10000"/>
                  <a:gd name="connsiteY856" fmla="*/ 889 h 10000"/>
                  <a:gd name="connsiteX857" fmla="*/ 5477 w 10000"/>
                  <a:gd name="connsiteY857" fmla="*/ 916 h 10000"/>
                  <a:gd name="connsiteX858" fmla="*/ 5486 w 10000"/>
                  <a:gd name="connsiteY858" fmla="*/ 947 h 10000"/>
                  <a:gd name="connsiteX859" fmla="*/ 5516 w 10000"/>
                  <a:gd name="connsiteY859" fmla="*/ 997 h 10000"/>
                  <a:gd name="connsiteX860" fmla="*/ 5568 w 10000"/>
                  <a:gd name="connsiteY860" fmla="*/ 1092 h 10000"/>
                  <a:gd name="connsiteX861" fmla="*/ 5585 w 10000"/>
                  <a:gd name="connsiteY861" fmla="*/ 1182 h 10000"/>
                  <a:gd name="connsiteX862" fmla="*/ 5582 w 10000"/>
                  <a:gd name="connsiteY862" fmla="*/ 1218 h 10000"/>
                  <a:gd name="connsiteX863" fmla="*/ 5582 w 10000"/>
                  <a:gd name="connsiteY863" fmla="*/ 1249 h 10000"/>
                  <a:gd name="connsiteX864" fmla="*/ 5637 w 10000"/>
                  <a:gd name="connsiteY864" fmla="*/ 1263 h 10000"/>
                  <a:gd name="connsiteX865" fmla="*/ 5728 w 10000"/>
                  <a:gd name="connsiteY865" fmla="*/ 1222 h 10000"/>
                  <a:gd name="connsiteX866" fmla="*/ 5720 w 10000"/>
                  <a:gd name="connsiteY866" fmla="*/ 1046 h 10000"/>
                  <a:gd name="connsiteX867" fmla="*/ 5726 w 10000"/>
                  <a:gd name="connsiteY867" fmla="*/ 1028 h 10000"/>
                  <a:gd name="connsiteX868" fmla="*/ 5726 w 10000"/>
                  <a:gd name="connsiteY868" fmla="*/ 1010 h 10000"/>
                  <a:gd name="connsiteX869" fmla="*/ 5737 w 10000"/>
                  <a:gd name="connsiteY869" fmla="*/ 1001 h 10000"/>
                  <a:gd name="connsiteX870" fmla="*/ 5742 w 10000"/>
                  <a:gd name="connsiteY870" fmla="*/ 997 h 10000"/>
                  <a:gd name="connsiteX871" fmla="*/ 5814 w 10000"/>
                  <a:gd name="connsiteY871" fmla="*/ 970 h 10000"/>
                  <a:gd name="connsiteX872" fmla="*/ 5875 w 10000"/>
                  <a:gd name="connsiteY872" fmla="*/ 956 h 10000"/>
                  <a:gd name="connsiteX873" fmla="*/ 5866 w 10000"/>
                  <a:gd name="connsiteY873" fmla="*/ 708 h 10000"/>
                  <a:gd name="connsiteX874" fmla="*/ 6220 w 10000"/>
                  <a:gd name="connsiteY874" fmla="*/ 722 h 10000"/>
                  <a:gd name="connsiteX875" fmla="*/ 6363 w 10000"/>
                  <a:gd name="connsiteY875" fmla="*/ 731 h 10000"/>
                  <a:gd name="connsiteX876" fmla="*/ 6369 w 10000"/>
                  <a:gd name="connsiteY876" fmla="*/ 749 h 10000"/>
                  <a:gd name="connsiteX877" fmla="*/ 6410 w 10000"/>
                  <a:gd name="connsiteY877" fmla="*/ 758 h 10000"/>
                  <a:gd name="connsiteX878" fmla="*/ 6360 w 10000"/>
                  <a:gd name="connsiteY878" fmla="*/ 974 h 10000"/>
                  <a:gd name="connsiteX879" fmla="*/ 6498 w 10000"/>
                  <a:gd name="connsiteY879" fmla="*/ 983 h 10000"/>
                  <a:gd name="connsiteX880" fmla="*/ 6507 w 10000"/>
                  <a:gd name="connsiteY880" fmla="*/ 1037 h 10000"/>
                  <a:gd name="connsiteX881" fmla="*/ 6565 w 10000"/>
                  <a:gd name="connsiteY881" fmla="*/ 1024 h 10000"/>
                  <a:gd name="connsiteX882" fmla="*/ 6628 w 10000"/>
                  <a:gd name="connsiteY882" fmla="*/ 1060 h 10000"/>
                  <a:gd name="connsiteX883" fmla="*/ 6653 w 10000"/>
                  <a:gd name="connsiteY883" fmla="*/ 1015 h 10000"/>
                  <a:gd name="connsiteX884" fmla="*/ 6694 w 10000"/>
                  <a:gd name="connsiteY884" fmla="*/ 970 h 10000"/>
                  <a:gd name="connsiteX885" fmla="*/ 6725 w 10000"/>
                  <a:gd name="connsiteY885" fmla="*/ 947 h 10000"/>
                  <a:gd name="connsiteX886" fmla="*/ 6747 w 10000"/>
                  <a:gd name="connsiteY886" fmla="*/ 920 h 10000"/>
                  <a:gd name="connsiteX887" fmla="*/ 6780 w 10000"/>
                  <a:gd name="connsiteY887" fmla="*/ 902 h 10000"/>
                  <a:gd name="connsiteX888" fmla="*/ 6807 w 10000"/>
                  <a:gd name="connsiteY888" fmla="*/ 880 h 10000"/>
                  <a:gd name="connsiteX889" fmla="*/ 6835 w 10000"/>
                  <a:gd name="connsiteY889" fmla="*/ 830 h 10000"/>
                  <a:gd name="connsiteX890" fmla="*/ 6876 w 10000"/>
                  <a:gd name="connsiteY890" fmla="*/ 816 h 10000"/>
                  <a:gd name="connsiteX891" fmla="*/ 6904 w 10000"/>
                  <a:gd name="connsiteY891" fmla="*/ 798 h 10000"/>
                  <a:gd name="connsiteX892" fmla="*/ 6934 w 10000"/>
                  <a:gd name="connsiteY892" fmla="*/ 798 h 10000"/>
                  <a:gd name="connsiteX893" fmla="*/ 6948 w 10000"/>
                  <a:gd name="connsiteY893" fmla="*/ 843 h 10000"/>
                  <a:gd name="connsiteX894" fmla="*/ 6959 w 10000"/>
                  <a:gd name="connsiteY894" fmla="*/ 889 h 10000"/>
                  <a:gd name="connsiteX895" fmla="*/ 6973 w 10000"/>
                  <a:gd name="connsiteY895" fmla="*/ 943 h 10000"/>
                  <a:gd name="connsiteX896" fmla="*/ 7006 w 10000"/>
                  <a:gd name="connsiteY896" fmla="*/ 1028 h 10000"/>
                  <a:gd name="connsiteX897" fmla="*/ 7056 w 10000"/>
                  <a:gd name="connsiteY897" fmla="*/ 1092 h 10000"/>
                  <a:gd name="connsiteX898" fmla="*/ 7169 w 10000"/>
                  <a:gd name="connsiteY898" fmla="*/ 1304 h 10000"/>
                  <a:gd name="connsiteX899" fmla="*/ 7116 w 10000"/>
                  <a:gd name="connsiteY899" fmla="*/ 1547 h 10000"/>
                  <a:gd name="connsiteX900" fmla="*/ 7150 w 10000"/>
                  <a:gd name="connsiteY900" fmla="*/ 1691 h 10000"/>
                  <a:gd name="connsiteX901" fmla="*/ 7078 w 10000"/>
                  <a:gd name="connsiteY901" fmla="*/ 1750 h 10000"/>
                  <a:gd name="connsiteX902" fmla="*/ 7086 w 10000"/>
                  <a:gd name="connsiteY902" fmla="*/ 1894 h 10000"/>
                  <a:gd name="connsiteX903" fmla="*/ 7111 w 10000"/>
                  <a:gd name="connsiteY903" fmla="*/ 1903 h 10000"/>
                  <a:gd name="connsiteX904" fmla="*/ 7150 w 10000"/>
                  <a:gd name="connsiteY904" fmla="*/ 2025 h 10000"/>
                  <a:gd name="connsiteX905" fmla="*/ 7232 w 10000"/>
                  <a:gd name="connsiteY905" fmla="*/ 2048 h 10000"/>
                  <a:gd name="connsiteX906" fmla="*/ 7296 w 10000"/>
                  <a:gd name="connsiteY906" fmla="*/ 2061 h 10000"/>
                  <a:gd name="connsiteX907" fmla="*/ 7434 w 10000"/>
                  <a:gd name="connsiteY907" fmla="*/ 2093 h 10000"/>
                  <a:gd name="connsiteX908" fmla="*/ 7586 w 10000"/>
                  <a:gd name="connsiteY908" fmla="*/ 2115 h 10000"/>
                  <a:gd name="connsiteX909" fmla="*/ 7748 w 10000"/>
                  <a:gd name="connsiteY909" fmla="*/ 2115 h 10000"/>
                  <a:gd name="connsiteX910" fmla="*/ 7826 w 10000"/>
                  <a:gd name="connsiteY910" fmla="*/ 1917 h 10000"/>
                  <a:gd name="connsiteX911" fmla="*/ 8068 w 10000"/>
                  <a:gd name="connsiteY911" fmla="*/ 1922 h 10000"/>
                  <a:gd name="connsiteX912" fmla="*/ 8132 w 10000"/>
                  <a:gd name="connsiteY912" fmla="*/ 1890 h 10000"/>
                  <a:gd name="connsiteX913" fmla="*/ 8220 w 10000"/>
                  <a:gd name="connsiteY913" fmla="*/ 1849 h 10000"/>
                  <a:gd name="connsiteX914" fmla="*/ 8251 w 10000"/>
                  <a:gd name="connsiteY914" fmla="*/ 1863 h 10000"/>
                  <a:gd name="connsiteX915" fmla="*/ 8270 w 10000"/>
                  <a:gd name="connsiteY915" fmla="*/ 1867 h 10000"/>
                  <a:gd name="connsiteX916" fmla="*/ 8366 w 10000"/>
                  <a:gd name="connsiteY916" fmla="*/ 1854 h 10000"/>
                  <a:gd name="connsiteX917" fmla="*/ 8422 w 10000"/>
                  <a:gd name="connsiteY917" fmla="*/ 1849 h 10000"/>
                  <a:gd name="connsiteX918" fmla="*/ 8413 w 10000"/>
                  <a:gd name="connsiteY918" fmla="*/ 2061 h 10000"/>
                  <a:gd name="connsiteX919" fmla="*/ 8460 w 10000"/>
                  <a:gd name="connsiteY919" fmla="*/ 2106 h 10000"/>
                  <a:gd name="connsiteX920" fmla="*/ 8471 w 10000"/>
                  <a:gd name="connsiteY920" fmla="*/ 2179 h 10000"/>
                  <a:gd name="connsiteX921" fmla="*/ 8493 w 10000"/>
                  <a:gd name="connsiteY921" fmla="*/ 2643 h 10000"/>
                  <a:gd name="connsiteX922" fmla="*/ 8493 w 10000"/>
                  <a:gd name="connsiteY922" fmla="*/ 2657 h 10000"/>
                  <a:gd name="connsiteX923" fmla="*/ 8631 w 10000"/>
                  <a:gd name="connsiteY923" fmla="*/ 2576 h 10000"/>
                  <a:gd name="connsiteX924" fmla="*/ 8662 w 10000"/>
                  <a:gd name="connsiteY924" fmla="*/ 2580 h 10000"/>
                  <a:gd name="connsiteX925" fmla="*/ 8830 w 10000"/>
                  <a:gd name="connsiteY925" fmla="*/ 2652 h 10000"/>
                  <a:gd name="connsiteX926" fmla="*/ 8871 w 10000"/>
                  <a:gd name="connsiteY926" fmla="*/ 2693 h 10000"/>
                  <a:gd name="connsiteX927" fmla="*/ 8891 w 10000"/>
                  <a:gd name="connsiteY927" fmla="*/ 2684 h 10000"/>
                  <a:gd name="connsiteX928" fmla="*/ 8954 w 10000"/>
                  <a:gd name="connsiteY928" fmla="*/ 2670 h 10000"/>
                  <a:gd name="connsiteX929" fmla="*/ 9042 w 10000"/>
                  <a:gd name="connsiteY929" fmla="*/ 2711 h 10000"/>
                  <a:gd name="connsiteX930" fmla="*/ 9076 w 10000"/>
                  <a:gd name="connsiteY930" fmla="*/ 2824 h 10000"/>
                  <a:gd name="connsiteX931" fmla="*/ 9081 w 10000"/>
                  <a:gd name="connsiteY931" fmla="*/ 2824 h 10000"/>
                  <a:gd name="connsiteX932" fmla="*/ 9136 w 10000"/>
                  <a:gd name="connsiteY932" fmla="*/ 2801 h 10000"/>
                  <a:gd name="connsiteX933" fmla="*/ 9194 w 10000"/>
                  <a:gd name="connsiteY933" fmla="*/ 2950 h 10000"/>
                  <a:gd name="connsiteX934" fmla="*/ 9208 w 10000"/>
                  <a:gd name="connsiteY934" fmla="*/ 2950 h 10000"/>
                  <a:gd name="connsiteX935" fmla="*/ 9393 w 10000"/>
                  <a:gd name="connsiteY935" fmla="*/ 2972 h 10000"/>
                  <a:gd name="connsiteX936" fmla="*/ 9627 w 10000"/>
                  <a:gd name="connsiteY936" fmla="*/ 2986 h 10000"/>
                  <a:gd name="connsiteX937" fmla="*/ 9622 w 10000"/>
                  <a:gd name="connsiteY937" fmla="*/ 3153 h 10000"/>
                  <a:gd name="connsiteX938" fmla="*/ 9719 w 10000"/>
                  <a:gd name="connsiteY938" fmla="*/ 3153 h 10000"/>
                  <a:gd name="connsiteX939" fmla="*/ 9719 w 10000"/>
                  <a:gd name="connsiteY939" fmla="*/ 3771 h 10000"/>
                  <a:gd name="connsiteX940" fmla="*/ 9719 w 10000"/>
                  <a:gd name="connsiteY940" fmla="*/ 4339 h 10000"/>
                  <a:gd name="connsiteX941" fmla="*/ 9719 w 10000"/>
                  <a:gd name="connsiteY941" fmla="*/ 4799 h 10000"/>
                  <a:gd name="connsiteX942" fmla="*/ 9757 w 10000"/>
                  <a:gd name="connsiteY942" fmla="*/ 4817 h 10000"/>
                  <a:gd name="connsiteX943" fmla="*/ 9757 w 10000"/>
                  <a:gd name="connsiteY943" fmla="*/ 4917 h 10000"/>
                  <a:gd name="connsiteX944" fmla="*/ 9677 w 10000"/>
                  <a:gd name="connsiteY944" fmla="*/ 4944 h 10000"/>
                  <a:gd name="connsiteX945" fmla="*/ 9586 w 10000"/>
                  <a:gd name="connsiteY945" fmla="*/ 5065 h 10000"/>
                  <a:gd name="connsiteX946" fmla="*/ 9556 w 10000"/>
                  <a:gd name="connsiteY946" fmla="*/ 5156 h 10000"/>
                  <a:gd name="connsiteX947" fmla="*/ 9523 w 10000"/>
                  <a:gd name="connsiteY947" fmla="*/ 5120 h 10000"/>
                  <a:gd name="connsiteX948" fmla="*/ 9506 w 10000"/>
                  <a:gd name="connsiteY948" fmla="*/ 5156 h 10000"/>
                  <a:gd name="connsiteX949" fmla="*/ 9514 w 10000"/>
                  <a:gd name="connsiteY949" fmla="*/ 5219 h 10000"/>
                  <a:gd name="connsiteX950" fmla="*/ 9514 w 10000"/>
                  <a:gd name="connsiteY950" fmla="*/ 5237 h 10000"/>
                  <a:gd name="connsiteX951" fmla="*/ 9492 w 10000"/>
                  <a:gd name="connsiteY951" fmla="*/ 5304 h 10000"/>
                  <a:gd name="connsiteX952" fmla="*/ 9484 w 10000"/>
                  <a:gd name="connsiteY952" fmla="*/ 5363 h 10000"/>
                  <a:gd name="connsiteX953" fmla="*/ 9481 w 10000"/>
                  <a:gd name="connsiteY953" fmla="*/ 5422 h 10000"/>
                  <a:gd name="connsiteX954" fmla="*/ 9490 w 10000"/>
                  <a:gd name="connsiteY954" fmla="*/ 5553 h 10000"/>
                  <a:gd name="connsiteX955" fmla="*/ 9484 w 10000"/>
                  <a:gd name="connsiteY955" fmla="*/ 5566 h 10000"/>
                  <a:gd name="connsiteX956" fmla="*/ 9473 w 10000"/>
                  <a:gd name="connsiteY956" fmla="*/ 5602 h 10000"/>
                  <a:gd name="connsiteX957" fmla="*/ 9467 w 10000"/>
                  <a:gd name="connsiteY957" fmla="*/ 5620 h 10000"/>
                  <a:gd name="connsiteX958" fmla="*/ 9467 w 10000"/>
                  <a:gd name="connsiteY958" fmla="*/ 5656 h 10000"/>
                  <a:gd name="connsiteX959" fmla="*/ 9467 w 10000"/>
                  <a:gd name="connsiteY959" fmla="*/ 5661 h 10000"/>
                  <a:gd name="connsiteX960" fmla="*/ 9476 w 10000"/>
                  <a:gd name="connsiteY960" fmla="*/ 5661 h 10000"/>
                  <a:gd name="connsiteX961" fmla="*/ 9481 w 10000"/>
                  <a:gd name="connsiteY961" fmla="*/ 5670 h 10000"/>
                  <a:gd name="connsiteX962" fmla="*/ 9490 w 10000"/>
                  <a:gd name="connsiteY962" fmla="*/ 5670 h 10000"/>
                  <a:gd name="connsiteX963" fmla="*/ 9501 w 10000"/>
                  <a:gd name="connsiteY963" fmla="*/ 5670 h 10000"/>
                  <a:gd name="connsiteX964" fmla="*/ 9523 w 10000"/>
                  <a:gd name="connsiteY964" fmla="*/ 5670 h 10000"/>
                  <a:gd name="connsiteX965" fmla="*/ 9556 w 10000"/>
                  <a:gd name="connsiteY965" fmla="*/ 5661 h 10000"/>
                  <a:gd name="connsiteX966" fmla="*/ 9578 w 10000"/>
                  <a:gd name="connsiteY966" fmla="*/ 5656 h 10000"/>
                  <a:gd name="connsiteX967" fmla="*/ 9597 w 10000"/>
                  <a:gd name="connsiteY967" fmla="*/ 5647 h 10000"/>
                  <a:gd name="connsiteX968" fmla="*/ 9661 w 10000"/>
                  <a:gd name="connsiteY968" fmla="*/ 5602 h 10000"/>
                  <a:gd name="connsiteX969" fmla="*/ 9716 w 10000"/>
                  <a:gd name="connsiteY969" fmla="*/ 5580 h 10000"/>
                  <a:gd name="connsiteX970" fmla="*/ 9724 w 10000"/>
                  <a:gd name="connsiteY970" fmla="*/ 5629 h 10000"/>
                  <a:gd name="connsiteX971" fmla="*/ 9741 w 10000"/>
                  <a:gd name="connsiteY971" fmla="*/ 5670 h 10000"/>
                  <a:gd name="connsiteX972" fmla="*/ 9749 w 10000"/>
                  <a:gd name="connsiteY972" fmla="*/ 5706 h 10000"/>
                  <a:gd name="connsiteX973" fmla="*/ 9749 w 10000"/>
                  <a:gd name="connsiteY973" fmla="*/ 5719 h 10000"/>
                  <a:gd name="connsiteX974" fmla="*/ 9771 w 10000"/>
                  <a:gd name="connsiteY974" fmla="*/ 5719 h 10000"/>
                  <a:gd name="connsiteX975" fmla="*/ 9799 w 10000"/>
                  <a:gd name="connsiteY975" fmla="*/ 5719 h 10000"/>
                  <a:gd name="connsiteX976" fmla="*/ 9837 w 10000"/>
                  <a:gd name="connsiteY976" fmla="*/ 5737 h 10000"/>
                  <a:gd name="connsiteX977" fmla="*/ 9901 w 10000"/>
                  <a:gd name="connsiteY977" fmla="*/ 5774 h 10000"/>
                  <a:gd name="connsiteX978" fmla="*/ 9967 w 10000"/>
                  <a:gd name="connsiteY978" fmla="*/ 5805 h 10000"/>
                  <a:gd name="connsiteX979" fmla="*/ 9981 w 10000"/>
                  <a:gd name="connsiteY979" fmla="*/ 5814 h 10000"/>
                  <a:gd name="connsiteX980" fmla="*/ 10000 w 10000"/>
                  <a:gd name="connsiteY980" fmla="*/ 5922 h 10000"/>
                  <a:gd name="connsiteX981" fmla="*/ 9909 w 10000"/>
                  <a:gd name="connsiteY981" fmla="*/ 5895 h 10000"/>
                  <a:gd name="connsiteX982" fmla="*/ 9868 w 10000"/>
                  <a:gd name="connsiteY982" fmla="*/ 5949 h 10000"/>
                  <a:gd name="connsiteX983" fmla="*/ 9845 w 10000"/>
                  <a:gd name="connsiteY983" fmla="*/ 5963 h 10000"/>
                  <a:gd name="connsiteX984" fmla="*/ 9691 w 10000"/>
                  <a:gd name="connsiteY984" fmla="*/ 5995 h 10000"/>
                  <a:gd name="connsiteX985" fmla="*/ 9619 w 10000"/>
                  <a:gd name="connsiteY985" fmla="*/ 6053 h 10000"/>
                  <a:gd name="connsiteX986" fmla="*/ 9534 w 10000"/>
                  <a:gd name="connsiteY986" fmla="*/ 6130 h 10000"/>
                  <a:gd name="connsiteX987" fmla="*/ 9517 w 10000"/>
                  <a:gd name="connsiteY987" fmla="*/ 6157 h 10000"/>
                  <a:gd name="connsiteX988" fmla="*/ 9501 w 10000"/>
                  <a:gd name="connsiteY988" fmla="*/ 6220 h 10000"/>
                  <a:gd name="connsiteX989" fmla="*/ 9501 w 10000"/>
                  <a:gd name="connsiteY989" fmla="*/ 6292 h 10000"/>
                  <a:gd name="connsiteX990" fmla="*/ 9492 w 10000"/>
                  <a:gd name="connsiteY990" fmla="*/ 6306 h 10000"/>
                  <a:gd name="connsiteX991" fmla="*/ 9445 w 10000"/>
                  <a:gd name="connsiteY991" fmla="*/ 6355 h 10000"/>
                  <a:gd name="connsiteX992" fmla="*/ 9409 w 10000"/>
                  <a:gd name="connsiteY992" fmla="*/ 6396 h 10000"/>
                  <a:gd name="connsiteX993" fmla="*/ 9379 w 10000"/>
                  <a:gd name="connsiteY993" fmla="*/ 6446 h 10000"/>
                  <a:gd name="connsiteX994" fmla="*/ 9332 w 10000"/>
                  <a:gd name="connsiteY994" fmla="*/ 6594 h 10000"/>
                  <a:gd name="connsiteX995" fmla="*/ 9183 w 10000"/>
                  <a:gd name="connsiteY995" fmla="*/ 6536 h 10000"/>
                  <a:gd name="connsiteX996" fmla="*/ 9169 w 10000"/>
                  <a:gd name="connsiteY996" fmla="*/ 6536 h 10000"/>
                  <a:gd name="connsiteX997" fmla="*/ 9161 w 10000"/>
                  <a:gd name="connsiteY997" fmla="*/ 6540 h 10000"/>
                  <a:gd name="connsiteX998" fmla="*/ 9139 w 10000"/>
                  <a:gd name="connsiteY998" fmla="*/ 6522 h 10000"/>
                  <a:gd name="connsiteX999" fmla="*/ 9128 w 10000"/>
                  <a:gd name="connsiteY999" fmla="*/ 6513 h 10000"/>
                  <a:gd name="connsiteX1000" fmla="*/ 9114 w 10000"/>
                  <a:gd name="connsiteY1000" fmla="*/ 6527 h 10000"/>
                  <a:gd name="connsiteX1001" fmla="*/ 9103 w 10000"/>
                  <a:gd name="connsiteY1001" fmla="*/ 6567 h 10000"/>
                  <a:gd name="connsiteX1002" fmla="*/ 9095 w 10000"/>
                  <a:gd name="connsiteY1002" fmla="*/ 6604 h 10000"/>
                  <a:gd name="connsiteX1003" fmla="*/ 9081 w 10000"/>
                  <a:gd name="connsiteY1003" fmla="*/ 6644 h 10000"/>
                  <a:gd name="connsiteX1004" fmla="*/ 9076 w 10000"/>
                  <a:gd name="connsiteY1004" fmla="*/ 6631 h 10000"/>
                  <a:gd name="connsiteX1005" fmla="*/ 9059 w 10000"/>
                  <a:gd name="connsiteY1005" fmla="*/ 6594 h 10000"/>
                  <a:gd name="connsiteX1006" fmla="*/ 9040 w 10000"/>
                  <a:gd name="connsiteY1006" fmla="*/ 6549 h 10000"/>
                  <a:gd name="connsiteX1007" fmla="*/ 9026 w 10000"/>
                  <a:gd name="connsiteY1007" fmla="*/ 6522 h 10000"/>
                  <a:gd name="connsiteX1008" fmla="*/ 9007 w 10000"/>
                  <a:gd name="connsiteY1008" fmla="*/ 6522 h 10000"/>
                  <a:gd name="connsiteX1009" fmla="*/ 9001 w 10000"/>
                  <a:gd name="connsiteY1009" fmla="*/ 6536 h 10000"/>
                  <a:gd name="connsiteX1010" fmla="*/ 8998 w 10000"/>
                  <a:gd name="connsiteY1010" fmla="*/ 6576 h 10000"/>
                  <a:gd name="connsiteX1011" fmla="*/ 8987 w 10000"/>
                  <a:gd name="connsiteY1011" fmla="*/ 6590 h 10000"/>
                  <a:gd name="connsiteX1012" fmla="*/ 8954 w 10000"/>
                  <a:gd name="connsiteY1012" fmla="*/ 6617 h 10000"/>
                  <a:gd name="connsiteX1013" fmla="*/ 8927 w 10000"/>
                  <a:gd name="connsiteY1013" fmla="*/ 6622 h 10000"/>
                  <a:gd name="connsiteX1014" fmla="*/ 8888 w 10000"/>
                  <a:gd name="connsiteY1014" fmla="*/ 6590 h 10000"/>
                  <a:gd name="connsiteX1015" fmla="*/ 8880 w 10000"/>
                  <a:gd name="connsiteY1015" fmla="*/ 6567 h 10000"/>
                  <a:gd name="connsiteX1016" fmla="*/ 8866 w 10000"/>
                  <a:gd name="connsiteY1016" fmla="*/ 6549 h 10000"/>
                  <a:gd name="connsiteX1017" fmla="*/ 8849 w 10000"/>
                  <a:gd name="connsiteY1017" fmla="*/ 6513 h 10000"/>
                  <a:gd name="connsiteX1018" fmla="*/ 8847 w 10000"/>
                  <a:gd name="connsiteY1018" fmla="*/ 6527 h 10000"/>
                  <a:gd name="connsiteX1019" fmla="*/ 8838 w 10000"/>
                  <a:gd name="connsiteY1019" fmla="*/ 6563 h 10000"/>
                  <a:gd name="connsiteX1020" fmla="*/ 8833 w 10000"/>
                  <a:gd name="connsiteY1020" fmla="*/ 6576 h 10000"/>
                  <a:gd name="connsiteX1021" fmla="*/ 8822 w 10000"/>
                  <a:gd name="connsiteY1021" fmla="*/ 6567 h 10000"/>
                  <a:gd name="connsiteX1022" fmla="*/ 8813 w 10000"/>
                  <a:gd name="connsiteY1022" fmla="*/ 6567 h 10000"/>
                  <a:gd name="connsiteX1023" fmla="*/ 8800 w 10000"/>
                  <a:gd name="connsiteY1023" fmla="*/ 6581 h 10000"/>
                  <a:gd name="connsiteX1024" fmla="*/ 8778 w 10000"/>
                  <a:gd name="connsiteY1024" fmla="*/ 6604 h 10000"/>
                  <a:gd name="connsiteX1025" fmla="*/ 8769 w 10000"/>
                  <a:gd name="connsiteY1025" fmla="*/ 6617 h 10000"/>
                  <a:gd name="connsiteX1026" fmla="*/ 8786 w 10000"/>
                  <a:gd name="connsiteY1026" fmla="*/ 6667 h 10000"/>
                  <a:gd name="connsiteX1027" fmla="*/ 8800 w 10000"/>
                  <a:gd name="connsiteY1027" fmla="*/ 6725 h 10000"/>
                  <a:gd name="connsiteX1028" fmla="*/ 8822 w 10000"/>
                  <a:gd name="connsiteY1028" fmla="*/ 6779 h 10000"/>
                  <a:gd name="connsiteX1029" fmla="*/ 8833 w 10000"/>
                  <a:gd name="connsiteY1029" fmla="*/ 6775 h 10000"/>
                  <a:gd name="connsiteX1030" fmla="*/ 8847 w 10000"/>
                  <a:gd name="connsiteY1030" fmla="*/ 6766 h 10000"/>
                  <a:gd name="connsiteX1031" fmla="*/ 8866 w 10000"/>
                  <a:gd name="connsiteY1031" fmla="*/ 6748 h 10000"/>
                  <a:gd name="connsiteX1032" fmla="*/ 8874 w 10000"/>
                  <a:gd name="connsiteY1032" fmla="*/ 6752 h 10000"/>
                  <a:gd name="connsiteX1033" fmla="*/ 8882 w 10000"/>
                  <a:gd name="connsiteY1033" fmla="*/ 6766 h 10000"/>
                  <a:gd name="connsiteX1034" fmla="*/ 8896 w 10000"/>
                  <a:gd name="connsiteY1034" fmla="*/ 6811 h 10000"/>
                  <a:gd name="connsiteX1035" fmla="*/ 8913 w 10000"/>
                  <a:gd name="connsiteY1035" fmla="*/ 6856 h 10000"/>
                  <a:gd name="connsiteX1036" fmla="*/ 8927 w 10000"/>
                  <a:gd name="connsiteY1036" fmla="*/ 6897 h 10000"/>
                  <a:gd name="connsiteX1037" fmla="*/ 8943 w 10000"/>
                  <a:gd name="connsiteY1037" fmla="*/ 6946 h 10000"/>
                  <a:gd name="connsiteX1038" fmla="*/ 8951 w 10000"/>
                  <a:gd name="connsiteY1038" fmla="*/ 6973 h 10000"/>
                  <a:gd name="connsiteX1039" fmla="*/ 8954 w 10000"/>
                  <a:gd name="connsiteY1039" fmla="*/ 6996 h 10000"/>
                  <a:gd name="connsiteX1040" fmla="*/ 8960 w 10000"/>
                  <a:gd name="connsiteY1040" fmla="*/ 7023 h 10000"/>
                  <a:gd name="connsiteX1041" fmla="*/ 8979 w 10000"/>
                  <a:gd name="connsiteY1041" fmla="*/ 7014 h 10000"/>
                  <a:gd name="connsiteX1042" fmla="*/ 8998 w 10000"/>
                  <a:gd name="connsiteY1042" fmla="*/ 6906 h 10000"/>
                  <a:gd name="connsiteX1043" fmla="*/ 9015 w 10000"/>
                  <a:gd name="connsiteY1043" fmla="*/ 6910 h 10000"/>
                  <a:gd name="connsiteX1044" fmla="*/ 9026 w 10000"/>
                  <a:gd name="connsiteY1044" fmla="*/ 6910 h 10000"/>
                  <a:gd name="connsiteX1045" fmla="*/ 9048 w 10000"/>
                  <a:gd name="connsiteY1045" fmla="*/ 6906 h 10000"/>
                  <a:gd name="connsiteX1046" fmla="*/ 9065 w 10000"/>
                  <a:gd name="connsiteY1046" fmla="*/ 6897 h 10000"/>
                  <a:gd name="connsiteX1047" fmla="*/ 9076 w 10000"/>
                  <a:gd name="connsiteY1047" fmla="*/ 6892 h 10000"/>
                  <a:gd name="connsiteX1048" fmla="*/ 9084 w 10000"/>
                  <a:gd name="connsiteY1048" fmla="*/ 6883 h 10000"/>
                  <a:gd name="connsiteX1049" fmla="*/ 9095 w 10000"/>
                  <a:gd name="connsiteY1049" fmla="*/ 6892 h 10000"/>
                  <a:gd name="connsiteX1050" fmla="*/ 9106 w 10000"/>
                  <a:gd name="connsiteY1050" fmla="*/ 6897 h 10000"/>
                  <a:gd name="connsiteX1051" fmla="*/ 9211 w 10000"/>
                  <a:gd name="connsiteY1051" fmla="*/ 7009 h 10000"/>
                  <a:gd name="connsiteX1052" fmla="*/ 9227 w 10000"/>
                  <a:gd name="connsiteY1052" fmla="*/ 7064 h 10000"/>
                  <a:gd name="connsiteX1053" fmla="*/ 9225 w 10000"/>
                  <a:gd name="connsiteY1053" fmla="*/ 7068 h 10000"/>
                  <a:gd name="connsiteX1054" fmla="*/ 9219 w 10000"/>
                  <a:gd name="connsiteY1054" fmla="*/ 7077 h 10000"/>
                  <a:gd name="connsiteX1055" fmla="*/ 9208 w 10000"/>
                  <a:gd name="connsiteY1055" fmla="*/ 7082 h 10000"/>
                  <a:gd name="connsiteX1056" fmla="*/ 9194 w 10000"/>
                  <a:gd name="connsiteY1056" fmla="*/ 7113 h 10000"/>
                  <a:gd name="connsiteX1057" fmla="*/ 9164 w 10000"/>
                  <a:gd name="connsiteY1057" fmla="*/ 7127 h 10000"/>
                  <a:gd name="connsiteX1058" fmla="*/ 9161 w 10000"/>
                  <a:gd name="connsiteY1058" fmla="*/ 7127 h 10000"/>
                  <a:gd name="connsiteX1059" fmla="*/ 9156 w 10000"/>
                  <a:gd name="connsiteY1059" fmla="*/ 7131 h 10000"/>
                  <a:gd name="connsiteX1060" fmla="*/ 9156 w 10000"/>
                  <a:gd name="connsiteY1060" fmla="*/ 7145 h 10000"/>
                  <a:gd name="connsiteX1061" fmla="*/ 9128 w 10000"/>
                  <a:gd name="connsiteY1061" fmla="*/ 7194 h 10000"/>
                  <a:gd name="connsiteX1062" fmla="*/ 9114 w 10000"/>
                  <a:gd name="connsiteY1062" fmla="*/ 7226 h 10000"/>
                  <a:gd name="connsiteX1063" fmla="*/ 9089 w 10000"/>
                  <a:gd name="connsiteY1063" fmla="*/ 7226 h 10000"/>
                  <a:gd name="connsiteX1064" fmla="*/ 9067 w 10000"/>
                  <a:gd name="connsiteY1064" fmla="*/ 7276 h 10000"/>
                  <a:gd name="connsiteX1065" fmla="*/ 9059 w 10000"/>
                  <a:gd name="connsiteY1065" fmla="*/ 7298 h 10000"/>
                  <a:gd name="connsiteX1066" fmla="*/ 9040 w 10000"/>
                  <a:gd name="connsiteY1066" fmla="*/ 7312 h 10000"/>
                  <a:gd name="connsiteX1067" fmla="*/ 8951 w 10000"/>
                  <a:gd name="connsiteY1067" fmla="*/ 7339 h 10000"/>
                  <a:gd name="connsiteX1068" fmla="*/ 8841 w 10000"/>
                  <a:gd name="connsiteY1068" fmla="*/ 7366 h 10000"/>
                  <a:gd name="connsiteX1069" fmla="*/ 8813 w 10000"/>
                  <a:gd name="connsiteY1069" fmla="*/ 7384 h 10000"/>
                  <a:gd name="connsiteX1070" fmla="*/ 8800 w 10000"/>
                  <a:gd name="connsiteY1070" fmla="*/ 7397 h 10000"/>
                  <a:gd name="connsiteX1071" fmla="*/ 8791 w 10000"/>
                  <a:gd name="connsiteY1071" fmla="*/ 7397 h 10000"/>
                  <a:gd name="connsiteX1072" fmla="*/ 8786 w 10000"/>
                  <a:gd name="connsiteY1072" fmla="*/ 7582 h 10000"/>
                  <a:gd name="connsiteX1073" fmla="*/ 8775 w 10000"/>
                  <a:gd name="connsiteY1073" fmla="*/ 7591 h 10000"/>
                  <a:gd name="connsiteX1074" fmla="*/ 8753 w 10000"/>
                  <a:gd name="connsiteY1074" fmla="*/ 7614 h 10000"/>
                  <a:gd name="connsiteX1075" fmla="*/ 8711 w 10000"/>
                  <a:gd name="connsiteY1075" fmla="*/ 7627 h 10000"/>
                  <a:gd name="connsiteX1076" fmla="*/ 8670 w 10000"/>
                  <a:gd name="connsiteY1076" fmla="*/ 7645 h 10000"/>
                  <a:gd name="connsiteX1077" fmla="*/ 8645 w 10000"/>
                  <a:gd name="connsiteY1077" fmla="*/ 7659 h 10000"/>
                  <a:gd name="connsiteX1078" fmla="*/ 8620 w 10000"/>
                  <a:gd name="connsiteY1078" fmla="*/ 7673 h 10000"/>
                  <a:gd name="connsiteX1079" fmla="*/ 8598 w 10000"/>
                  <a:gd name="connsiteY1079" fmla="*/ 7695 h 10000"/>
                  <a:gd name="connsiteX1080" fmla="*/ 8576 w 10000"/>
                  <a:gd name="connsiteY1080" fmla="*/ 7736 h 10000"/>
                  <a:gd name="connsiteX1081" fmla="*/ 8568 w 10000"/>
                  <a:gd name="connsiteY1081" fmla="*/ 7740 h 10000"/>
                  <a:gd name="connsiteX1082" fmla="*/ 8551 w 10000"/>
                  <a:gd name="connsiteY1082" fmla="*/ 7740 h 10000"/>
                  <a:gd name="connsiteX1083" fmla="*/ 8526 w 10000"/>
                  <a:gd name="connsiteY1083" fmla="*/ 7727 h 10000"/>
                  <a:gd name="connsiteX1084" fmla="*/ 8493 w 10000"/>
                  <a:gd name="connsiteY1084" fmla="*/ 7713 h 10000"/>
                  <a:gd name="connsiteX1085" fmla="*/ 8463 w 10000"/>
                  <a:gd name="connsiteY1085" fmla="*/ 7709 h 10000"/>
                  <a:gd name="connsiteX1086" fmla="*/ 8430 w 10000"/>
                  <a:gd name="connsiteY1086" fmla="*/ 7695 h 10000"/>
                  <a:gd name="connsiteX1087" fmla="*/ 8397 w 10000"/>
                  <a:gd name="connsiteY1087" fmla="*/ 7682 h 10000"/>
                  <a:gd name="connsiteX1088" fmla="*/ 8372 w 10000"/>
                  <a:gd name="connsiteY1088" fmla="*/ 7682 h 10000"/>
                  <a:gd name="connsiteX1089" fmla="*/ 8355 w 10000"/>
                  <a:gd name="connsiteY1089" fmla="*/ 7686 h 10000"/>
                  <a:gd name="connsiteX1090" fmla="*/ 8350 w 10000"/>
                  <a:gd name="connsiteY1090" fmla="*/ 7709 h 10000"/>
                  <a:gd name="connsiteX1091" fmla="*/ 8339 w 10000"/>
                  <a:gd name="connsiteY1091" fmla="*/ 7740 h 10000"/>
                  <a:gd name="connsiteX1092" fmla="*/ 8328 w 10000"/>
                  <a:gd name="connsiteY1092" fmla="*/ 7772 h 10000"/>
                  <a:gd name="connsiteX1093" fmla="*/ 8317 w 10000"/>
                  <a:gd name="connsiteY1093" fmla="*/ 7785 h 10000"/>
                  <a:gd name="connsiteX1094" fmla="*/ 8292 w 10000"/>
                  <a:gd name="connsiteY1094" fmla="*/ 7812 h 10000"/>
                  <a:gd name="connsiteX1095" fmla="*/ 8284 w 10000"/>
                  <a:gd name="connsiteY1095" fmla="*/ 7817 h 10000"/>
                  <a:gd name="connsiteX1096" fmla="*/ 8270 w 10000"/>
                  <a:gd name="connsiteY1096" fmla="*/ 7857 h 10000"/>
                  <a:gd name="connsiteX1097" fmla="*/ 8251 w 10000"/>
                  <a:gd name="connsiteY1097" fmla="*/ 7916 h 10000"/>
                  <a:gd name="connsiteX1098" fmla="*/ 8223 w 10000"/>
                  <a:gd name="connsiteY1098" fmla="*/ 8002 h 10000"/>
                  <a:gd name="connsiteX1099" fmla="*/ 8206 w 10000"/>
                  <a:gd name="connsiteY1099" fmla="*/ 8051 h 10000"/>
                  <a:gd name="connsiteX1100" fmla="*/ 8198 w 10000"/>
                  <a:gd name="connsiteY1100" fmla="*/ 8056 h 10000"/>
                  <a:gd name="connsiteX1101" fmla="*/ 8179 w 10000"/>
                  <a:gd name="connsiteY1101" fmla="*/ 8065 h 10000"/>
                  <a:gd name="connsiteX1102" fmla="*/ 8140 w 10000"/>
                  <a:gd name="connsiteY1102" fmla="*/ 8074 h 10000"/>
                  <a:gd name="connsiteX1103" fmla="*/ 8102 w 10000"/>
                  <a:gd name="connsiteY1103" fmla="*/ 8088 h 10000"/>
                  <a:gd name="connsiteX1104" fmla="*/ 8068 w 10000"/>
                  <a:gd name="connsiteY1104" fmla="*/ 8092 h 10000"/>
                  <a:gd name="connsiteX1105" fmla="*/ 8057 w 10000"/>
                  <a:gd name="connsiteY1105" fmla="*/ 8101 h 10000"/>
                  <a:gd name="connsiteX1106" fmla="*/ 8057 w 10000"/>
                  <a:gd name="connsiteY1106" fmla="*/ 8128 h 10000"/>
                  <a:gd name="connsiteX1107" fmla="*/ 8052 w 10000"/>
                  <a:gd name="connsiteY1107" fmla="*/ 8160 h 10000"/>
                  <a:gd name="connsiteX1108" fmla="*/ 8046 w 10000"/>
                  <a:gd name="connsiteY1108" fmla="*/ 8155 h 10000"/>
                  <a:gd name="connsiteX1109" fmla="*/ 8038 w 10000"/>
                  <a:gd name="connsiteY1109" fmla="*/ 8146 h 10000"/>
                  <a:gd name="connsiteX1110" fmla="*/ 8038 w 10000"/>
                  <a:gd name="connsiteY1110" fmla="*/ 8142 h 10000"/>
                  <a:gd name="connsiteX1111" fmla="*/ 8035 w 10000"/>
                  <a:gd name="connsiteY1111" fmla="*/ 8115 h 10000"/>
                  <a:gd name="connsiteX1112" fmla="*/ 8030 w 10000"/>
                  <a:gd name="connsiteY1112" fmla="*/ 8088 h 10000"/>
                  <a:gd name="connsiteX1113" fmla="*/ 8019 w 10000"/>
                  <a:gd name="connsiteY1113" fmla="*/ 8078 h 10000"/>
                  <a:gd name="connsiteX1114" fmla="*/ 8013 w 10000"/>
                  <a:gd name="connsiteY1114" fmla="*/ 8088 h 10000"/>
                  <a:gd name="connsiteX1115" fmla="*/ 7994 w 10000"/>
                  <a:gd name="connsiteY1115" fmla="*/ 8119 h 10000"/>
                  <a:gd name="connsiteX1116" fmla="*/ 7977 w 10000"/>
                  <a:gd name="connsiteY1116" fmla="*/ 8146 h 10000"/>
                  <a:gd name="connsiteX1117" fmla="*/ 7955 w 10000"/>
                  <a:gd name="connsiteY1117" fmla="*/ 8173 h 10000"/>
                  <a:gd name="connsiteX1118" fmla="*/ 7933 w 10000"/>
                  <a:gd name="connsiteY1118" fmla="*/ 8200 h 10000"/>
                  <a:gd name="connsiteX1119" fmla="*/ 7922 w 10000"/>
                  <a:gd name="connsiteY1119" fmla="*/ 8236 h 10000"/>
                  <a:gd name="connsiteX1120" fmla="*/ 7908 w 10000"/>
                  <a:gd name="connsiteY1120" fmla="*/ 8286 h 10000"/>
                  <a:gd name="connsiteX1121" fmla="*/ 7914 w 10000"/>
                  <a:gd name="connsiteY1121" fmla="*/ 8290 h 10000"/>
                  <a:gd name="connsiteX1122" fmla="*/ 7917 w 10000"/>
                  <a:gd name="connsiteY1122" fmla="*/ 8300 h 10000"/>
                  <a:gd name="connsiteX1123" fmla="*/ 7925 w 10000"/>
                  <a:gd name="connsiteY1123" fmla="*/ 8313 h 10000"/>
                  <a:gd name="connsiteX1124" fmla="*/ 7939 w 10000"/>
                  <a:gd name="connsiteY1124" fmla="*/ 8331 h 10000"/>
                  <a:gd name="connsiteX1125" fmla="*/ 7947 w 10000"/>
                  <a:gd name="connsiteY1125" fmla="*/ 8345 h 10000"/>
                  <a:gd name="connsiteX1126" fmla="*/ 7961 w 10000"/>
                  <a:gd name="connsiteY1126" fmla="*/ 8367 h 10000"/>
                  <a:gd name="connsiteX1127" fmla="*/ 7969 w 10000"/>
                  <a:gd name="connsiteY1127" fmla="*/ 8381 h 10000"/>
                  <a:gd name="connsiteX1128" fmla="*/ 7972 w 10000"/>
                  <a:gd name="connsiteY1128" fmla="*/ 8394 h 10000"/>
                  <a:gd name="connsiteX1129" fmla="*/ 7977 w 10000"/>
                  <a:gd name="connsiteY1129" fmla="*/ 8421 h 10000"/>
                  <a:gd name="connsiteX1130" fmla="*/ 7986 w 10000"/>
                  <a:gd name="connsiteY1130" fmla="*/ 8444 h 10000"/>
                  <a:gd name="connsiteX1131" fmla="*/ 7997 w 10000"/>
                  <a:gd name="connsiteY1131" fmla="*/ 8471 h 10000"/>
                  <a:gd name="connsiteX1132" fmla="*/ 7964 w 10000"/>
                  <a:gd name="connsiteY1132" fmla="*/ 8561 h 10000"/>
                  <a:gd name="connsiteX1133" fmla="*/ 7889 w 10000"/>
                  <a:gd name="connsiteY1133" fmla="*/ 8579 h 10000"/>
                  <a:gd name="connsiteX1134" fmla="*/ 7864 w 10000"/>
                  <a:gd name="connsiteY1134" fmla="*/ 8561 h 10000"/>
                  <a:gd name="connsiteX1135" fmla="*/ 7834 w 10000"/>
                  <a:gd name="connsiteY1135" fmla="*/ 8525 h 10000"/>
                  <a:gd name="connsiteX1136" fmla="*/ 7801 w 10000"/>
                  <a:gd name="connsiteY1136" fmla="*/ 8498 h 10000"/>
                  <a:gd name="connsiteX1137" fmla="*/ 7776 w 10000"/>
                  <a:gd name="connsiteY1137" fmla="*/ 8484 h 10000"/>
                  <a:gd name="connsiteX1138" fmla="*/ 7765 w 10000"/>
                  <a:gd name="connsiteY1138" fmla="*/ 8502 h 10000"/>
                  <a:gd name="connsiteX1139" fmla="*/ 7754 w 10000"/>
                  <a:gd name="connsiteY1139" fmla="*/ 8530 h 10000"/>
                  <a:gd name="connsiteX1140" fmla="*/ 7737 w 10000"/>
                  <a:gd name="connsiteY1140" fmla="*/ 8575 h 10000"/>
                  <a:gd name="connsiteX1141" fmla="*/ 7724 w 10000"/>
                  <a:gd name="connsiteY1141" fmla="*/ 8588 h 10000"/>
                  <a:gd name="connsiteX1142" fmla="*/ 7699 w 10000"/>
                  <a:gd name="connsiteY1142" fmla="*/ 8602 h 10000"/>
                  <a:gd name="connsiteX1143" fmla="*/ 7666 w 10000"/>
                  <a:gd name="connsiteY1143" fmla="*/ 8633 h 10000"/>
                  <a:gd name="connsiteX1144" fmla="*/ 7666 w 10000"/>
                  <a:gd name="connsiteY1144" fmla="*/ 8647 h 10000"/>
                  <a:gd name="connsiteX1145" fmla="*/ 7668 w 10000"/>
                  <a:gd name="connsiteY1145" fmla="*/ 8674 h 10000"/>
                  <a:gd name="connsiteX1146" fmla="*/ 7679 w 10000"/>
                  <a:gd name="connsiteY1146" fmla="*/ 8746 h 10000"/>
                  <a:gd name="connsiteX1147" fmla="*/ 7679 w 10000"/>
                  <a:gd name="connsiteY1147" fmla="*/ 8791 h 10000"/>
                  <a:gd name="connsiteX1148" fmla="*/ 7679 w 10000"/>
                  <a:gd name="connsiteY1148" fmla="*/ 8832 h 10000"/>
                  <a:gd name="connsiteX1149" fmla="*/ 7688 w 10000"/>
                  <a:gd name="connsiteY1149" fmla="*/ 8868 h 10000"/>
                  <a:gd name="connsiteX1150" fmla="*/ 7602 w 10000"/>
                  <a:gd name="connsiteY1150" fmla="*/ 8890 h 10000"/>
                  <a:gd name="connsiteX1151" fmla="*/ 7602 w 10000"/>
                  <a:gd name="connsiteY1151" fmla="*/ 8908 h 10000"/>
                  <a:gd name="connsiteX1152" fmla="*/ 7602 w 10000"/>
                  <a:gd name="connsiteY1152" fmla="*/ 8963 h 10000"/>
                  <a:gd name="connsiteX1153" fmla="*/ 7591 w 10000"/>
                  <a:gd name="connsiteY1153" fmla="*/ 8963 h 10000"/>
                  <a:gd name="connsiteX1154" fmla="*/ 7577 w 10000"/>
                  <a:gd name="connsiteY1154" fmla="*/ 8949 h 10000"/>
                  <a:gd name="connsiteX1155" fmla="*/ 7552 w 10000"/>
                  <a:gd name="connsiteY1155" fmla="*/ 8922 h 10000"/>
                  <a:gd name="connsiteX1156" fmla="*/ 7539 w 10000"/>
                  <a:gd name="connsiteY1156" fmla="*/ 8895 h 10000"/>
                  <a:gd name="connsiteX1157" fmla="*/ 7514 w 10000"/>
                  <a:gd name="connsiteY1157" fmla="*/ 8859 h 10000"/>
                  <a:gd name="connsiteX1158" fmla="*/ 7489 w 10000"/>
                  <a:gd name="connsiteY1158" fmla="*/ 8841 h 10000"/>
                  <a:gd name="connsiteX1159" fmla="*/ 7467 w 10000"/>
                  <a:gd name="connsiteY1159" fmla="*/ 8832 h 10000"/>
                  <a:gd name="connsiteX1160" fmla="*/ 7459 w 10000"/>
                  <a:gd name="connsiteY1160" fmla="*/ 8827 h 10000"/>
                  <a:gd name="connsiteX1161" fmla="*/ 7442 w 10000"/>
                  <a:gd name="connsiteY1161" fmla="*/ 8827 h 10000"/>
                  <a:gd name="connsiteX1162" fmla="*/ 7425 w 10000"/>
                  <a:gd name="connsiteY1162" fmla="*/ 8827 h 10000"/>
                  <a:gd name="connsiteX1163" fmla="*/ 7406 w 10000"/>
                  <a:gd name="connsiteY1163" fmla="*/ 8827 h 10000"/>
                  <a:gd name="connsiteX1164" fmla="*/ 7379 w 10000"/>
                  <a:gd name="connsiteY1164" fmla="*/ 8827 h 10000"/>
                  <a:gd name="connsiteX1165" fmla="*/ 7359 w 10000"/>
                  <a:gd name="connsiteY1165" fmla="*/ 8827 h 10000"/>
                  <a:gd name="connsiteX1166" fmla="*/ 7334 w 10000"/>
                  <a:gd name="connsiteY1166" fmla="*/ 8827 h 10000"/>
                  <a:gd name="connsiteX1167" fmla="*/ 7318 w 10000"/>
                  <a:gd name="connsiteY1167" fmla="*/ 8827 h 10000"/>
                  <a:gd name="connsiteX1168" fmla="*/ 7290 w 10000"/>
                  <a:gd name="connsiteY1168" fmla="*/ 8827 h 10000"/>
                  <a:gd name="connsiteX1169" fmla="*/ 7265 w 10000"/>
                  <a:gd name="connsiteY1169" fmla="*/ 8832 h 10000"/>
                  <a:gd name="connsiteX1170" fmla="*/ 7254 w 10000"/>
                  <a:gd name="connsiteY1170" fmla="*/ 8832 h 10000"/>
                  <a:gd name="connsiteX1171" fmla="*/ 7249 w 10000"/>
                  <a:gd name="connsiteY1171" fmla="*/ 8845 h 10000"/>
                  <a:gd name="connsiteX1172" fmla="*/ 7246 w 10000"/>
                  <a:gd name="connsiteY1172" fmla="*/ 8859 h 10000"/>
                  <a:gd name="connsiteX1173" fmla="*/ 7241 w 10000"/>
                  <a:gd name="connsiteY1173" fmla="*/ 8881 h 10000"/>
                  <a:gd name="connsiteX1174" fmla="*/ 7238 w 10000"/>
                  <a:gd name="connsiteY1174" fmla="*/ 8917 h 10000"/>
                  <a:gd name="connsiteX1175" fmla="*/ 7238 w 10000"/>
                  <a:gd name="connsiteY1175" fmla="*/ 8935 h 10000"/>
                  <a:gd name="connsiteX1176" fmla="*/ 7224 w 10000"/>
                  <a:gd name="connsiteY1176" fmla="*/ 8935 h 10000"/>
                  <a:gd name="connsiteX1177" fmla="*/ 7205 w 10000"/>
                  <a:gd name="connsiteY1177" fmla="*/ 8935 h 10000"/>
                  <a:gd name="connsiteX1178" fmla="*/ 7183 w 10000"/>
                  <a:gd name="connsiteY1178" fmla="*/ 8931 h 10000"/>
                  <a:gd name="connsiteX1179" fmla="*/ 7169 w 10000"/>
                  <a:gd name="connsiteY1179" fmla="*/ 8931 h 10000"/>
                  <a:gd name="connsiteX1180" fmla="*/ 7150 w 10000"/>
                  <a:gd name="connsiteY1180" fmla="*/ 8931 h 10000"/>
                  <a:gd name="connsiteX1181" fmla="*/ 7136 w 10000"/>
                  <a:gd name="connsiteY1181" fmla="*/ 8917 h 10000"/>
                  <a:gd name="connsiteX1182" fmla="*/ 7136 w 10000"/>
                  <a:gd name="connsiteY1182" fmla="*/ 8895 h 10000"/>
                  <a:gd name="connsiteX1183" fmla="*/ 7141 w 10000"/>
                  <a:gd name="connsiteY1183" fmla="*/ 8890 h 10000"/>
                  <a:gd name="connsiteX1184" fmla="*/ 7166 w 10000"/>
                  <a:gd name="connsiteY1184" fmla="*/ 8854 h 10000"/>
                  <a:gd name="connsiteX1185" fmla="*/ 7177 w 10000"/>
                  <a:gd name="connsiteY1185" fmla="*/ 8832 h 10000"/>
                  <a:gd name="connsiteX1186" fmla="*/ 7185 w 10000"/>
                  <a:gd name="connsiteY1186" fmla="*/ 8814 h 10000"/>
                  <a:gd name="connsiteX1187" fmla="*/ 7199 w 10000"/>
                  <a:gd name="connsiteY1187" fmla="*/ 8787 h 10000"/>
                  <a:gd name="connsiteX1188" fmla="*/ 7205 w 10000"/>
                  <a:gd name="connsiteY1188" fmla="*/ 8773 h 10000"/>
                  <a:gd name="connsiteX1189" fmla="*/ 7213 w 10000"/>
                  <a:gd name="connsiteY1189" fmla="*/ 8701 h 10000"/>
                  <a:gd name="connsiteX1190" fmla="*/ 7216 w 10000"/>
                  <a:gd name="connsiteY1190" fmla="*/ 8683 h 10000"/>
                  <a:gd name="connsiteX1191" fmla="*/ 7221 w 10000"/>
                  <a:gd name="connsiteY1191" fmla="*/ 8656 h 10000"/>
                  <a:gd name="connsiteX1192" fmla="*/ 7221 w 10000"/>
                  <a:gd name="connsiteY1192" fmla="*/ 8633 h 10000"/>
                  <a:gd name="connsiteX1193" fmla="*/ 7221 w 10000"/>
                  <a:gd name="connsiteY1193" fmla="*/ 8615 h 10000"/>
                  <a:gd name="connsiteX1194" fmla="*/ 7221 w 10000"/>
                  <a:gd name="connsiteY1194" fmla="*/ 8593 h 10000"/>
                  <a:gd name="connsiteX1195" fmla="*/ 7221 w 10000"/>
                  <a:gd name="connsiteY1195" fmla="*/ 8566 h 10000"/>
                  <a:gd name="connsiteX1196" fmla="*/ 7224 w 10000"/>
                  <a:gd name="connsiteY1196" fmla="*/ 8561 h 10000"/>
                  <a:gd name="connsiteX1197" fmla="*/ 7238 w 10000"/>
                  <a:gd name="connsiteY1197" fmla="*/ 8543 h 10000"/>
                  <a:gd name="connsiteX1198" fmla="*/ 7241 w 10000"/>
                  <a:gd name="connsiteY1198" fmla="*/ 8530 h 10000"/>
                  <a:gd name="connsiteX1199" fmla="*/ 7249 w 10000"/>
                  <a:gd name="connsiteY1199" fmla="*/ 8512 h 10000"/>
                  <a:gd name="connsiteX1200" fmla="*/ 7249 w 10000"/>
                  <a:gd name="connsiteY1200" fmla="*/ 8502 h 10000"/>
                  <a:gd name="connsiteX1201" fmla="*/ 7249 w 10000"/>
                  <a:gd name="connsiteY1201" fmla="*/ 8475 h 10000"/>
                  <a:gd name="connsiteX1202" fmla="*/ 7246 w 10000"/>
                  <a:gd name="connsiteY1202" fmla="*/ 8457 h 10000"/>
                  <a:gd name="connsiteX1203" fmla="*/ 7241 w 10000"/>
                  <a:gd name="connsiteY1203" fmla="*/ 8444 h 10000"/>
                  <a:gd name="connsiteX1204" fmla="*/ 7232 w 10000"/>
                  <a:gd name="connsiteY1204" fmla="*/ 8435 h 10000"/>
                  <a:gd name="connsiteX1205" fmla="*/ 7224 w 10000"/>
                  <a:gd name="connsiteY1205" fmla="*/ 8430 h 10000"/>
                  <a:gd name="connsiteX1206" fmla="*/ 7208 w 10000"/>
                  <a:gd name="connsiteY1206" fmla="*/ 8408 h 10000"/>
                  <a:gd name="connsiteX1207" fmla="*/ 7199 w 10000"/>
                  <a:gd name="connsiteY1207" fmla="*/ 8403 h 10000"/>
                  <a:gd name="connsiteX1208" fmla="*/ 7205 w 10000"/>
                  <a:gd name="connsiteY1208" fmla="*/ 8372 h 10000"/>
                  <a:gd name="connsiteX1209" fmla="*/ 7208 w 10000"/>
                  <a:gd name="connsiteY1209" fmla="*/ 8354 h 10000"/>
                  <a:gd name="connsiteX1210" fmla="*/ 7213 w 10000"/>
                  <a:gd name="connsiteY1210" fmla="*/ 8345 h 10000"/>
                  <a:gd name="connsiteX1211" fmla="*/ 7224 w 10000"/>
                  <a:gd name="connsiteY1211" fmla="*/ 8331 h 10000"/>
                  <a:gd name="connsiteX1212" fmla="*/ 7238 w 10000"/>
                  <a:gd name="connsiteY1212" fmla="*/ 8313 h 10000"/>
                  <a:gd name="connsiteX1213" fmla="*/ 7241 w 10000"/>
                  <a:gd name="connsiteY1213" fmla="*/ 8304 h 10000"/>
                  <a:gd name="connsiteX1214" fmla="*/ 7254 w 10000"/>
                  <a:gd name="connsiteY1214" fmla="*/ 8286 h 10000"/>
                  <a:gd name="connsiteX1215" fmla="*/ 7265 w 10000"/>
                  <a:gd name="connsiteY1215" fmla="*/ 8272 h 10000"/>
                  <a:gd name="connsiteX1216" fmla="*/ 7271 w 10000"/>
                  <a:gd name="connsiteY1216" fmla="*/ 8263 h 10000"/>
                  <a:gd name="connsiteX1217" fmla="*/ 7279 w 10000"/>
                  <a:gd name="connsiteY1217" fmla="*/ 8245 h 10000"/>
                  <a:gd name="connsiteX1218" fmla="*/ 7274 w 10000"/>
                  <a:gd name="connsiteY1218" fmla="*/ 8223 h 10000"/>
                  <a:gd name="connsiteX1219" fmla="*/ 7265 w 10000"/>
                  <a:gd name="connsiteY1219" fmla="*/ 8200 h 10000"/>
                  <a:gd name="connsiteX1220" fmla="*/ 7263 w 10000"/>
                  <a:gd name="connsiteY1220" fmla="*/ 8187 h 10000"/>
                  <a:gd name="connsiteX1221" fmla="*/ 7257 w 10000"/>
                  <a:gd name="connsiteY1221" fmla="*/ 8187 h 10000"/>
                  <a:gd name="connsiteX1222" fmla="*/ 7254 w 10000"/>
                  <a:gd name="connsiteY1222" fmla="*/ 8196 h 10000"/>
                  <a:gd name="connsiteX1223" fmla="*/ 7246 w 10000"/>
                  <a:gd name="connsiteY1223" fmla="*/ 8209 h 10000"/>
                  <a:gd name="connsiteX1224" fmla="*/ 7241 w 10000"/>
                  <a:gd name="connsiteY1224" fmla="*/ 8209 h 10000"/>
                  <a:gd name="connsiteX1225" fmla="*/ 7238 w 10000"/>
                  <a:gd name="connsiteY1225" fmla="*/ 8214 h 10000"/>
                  <a:gd name="connsiteX1226" fmla="*/ 7221 w 10000"/>
                  <a:gd name="connsiteY1226" fmla="*/ 8173 h 10000"/>
                  <a:gd name="connsiteX1227" fmla="*/ 7185 w 10000"/>
                  <a:gd name="connsiteY1227" fmla="*/ 8106 h 10000"/>
                  <a:gd name="connsiteX1228" fmla="*/ 7174 w 10000"/>
                  <a:gd name="connsiteY1228" fmla="*/ 8078 h 10000"/>
                  <a:gd name="connsiteX1229" fmla="*/ 7169 w 10000"/>
                  <a:gd name="connsiteY1229" fmla="*/ 8056 h 10000"/>
                  <a:gd name="connsiteX1230" fmla="*/ 7166 w 10000"/>
                  <a:gd name="connsiteY1230" fmla="*/ 8042 h 10000"/>
                  <a:gd name="connsiteX1231" fmla="*/ 7161 w 10000"/>
                  <a:gd name="connsiteY1231" fmla="*/ 8051 h 10000"/>
                  <a:gd name="connsiteX1232" fmla="*/ 7158 w 10000"/>
                  <a:gd name="connsiteY1232" fmla="*/ 8051 h 10000"/>
                  <a:gd name="connsiteX1233" fmla="*/ 7141 w 10000"/>
                  <a:gd name="connsiteY1233" fmla="*/ 8056 h 10000"/>
                  <a:gd name="connsiteX1234" fmla="*/ 7116 w 10000"/>
                  <a:gd name="connsiteY1234" fmla="*/ 8051 h 10000"/>
                  <a:gd name="connsiteX1235" fmla="*/ 7094 w 10000"/>
                  <a:gd name="connsiteY1235" fmla="*/ 8051 h 10000"/>
                  <a:gd name="connsiteX1236" fmla="*/ 7081 w 10000"/>
                  <a:gd name="connsiteY1236" fmla="*/ 8011 h 10000"/>
                  <a:gd name="connsiteX1237" fmla="*/ 7081 w 10000"/>
                  <a:gd name="connsiteY1237" fmla="*/ 8002 h 10000"/>
                  <a:gd name="connsiteX1238" fmla="*/ 7078 w 10000"/>
                  <a:gd name="connsiteY1238" fmla="*/ 7984 h 10000"/>
                  <a:gd name="connsiteX1239" fmla="*/ 7072 w 10000"/>
                  <a:gd name="connsiteY1239" fmla="*/ 7970 h 10000"/>
                  <a:gd name="connsiteX1240" fmla="*/ 7045 w 10000"/>
                  <a:gd name="connsiteY1240" fmla="*/ 7948 h 10000"/>
                  <a:gd name="connsiteX1241" fmla="*/ 7020 w 10000"/>
                  <a:gd name="connsiteY1241" fmla="*/ 7957 h 10000"/>
                  <a:gd name="connsiteX1242" fmla="*/ 7001 w 10000"/>
                  <a:gd name="connsiteY1242" fmla="*/ 7970 h 10000"/>
                  <a:gd name="connsiteX1243" fmla="*/ 6981 w 10000"/>
                  <a:gd name="connsiteY1243" fmla="*/ 7984 h 10000"/>
                  <a:gd name="connsiteX1244" fmla="*/ 6976 w 10000"/>
                  <a:gd name="connsiteY1244" fmla="*/ 7984 h 10000"/>
                  <a:gd name="connsiteX1245" fmla="*/ 6973 w 10000"/>
                  <a:gd name="connsiteY1245" fmla="*/ 7984 h 10000"/>
                  <a:gd name="connsiteX1246" fmla="*/ 6959 w 10000"/>
                  <a:gd name="connsiteY1246" fmla="*/ 7984 h 10000"/>
                  <a:gd name="connsiteX1247" fmla="*/ 6948 w 10000"/>
                  <a:gd name="connsiteY1247" fmla="*/ 7961 h 10000"/>
                  <a:gd name="connsiteX1248" fmla="*/ 6934 w 10000"/>
                  <a:gd name="connsiteY1248" fmla="*/ 7943 h 10000"/>
                  <a:gd name="connsiteX1249" fmla="*/ 6932 w 10000"/>
                  <a:gd name="connsiteY1249" fmla="*/ 7943 h 10000"/>
                  <a:gd name="connsiteX1250" fmla="*/ 6918 w 10000"/>
                  <a:gd name="connsiteY1250" fmla="*/ 7961 h 10000"/>
                  <a:gd name="connsiteX1251" fmla="*/ 6904 w 10000"/>
                  <a:gd name="connsiteY1251" fmla="*/ 7975 h 10000"/>
                  <a:gd name="connsiteX1252" fmla="*/ 6896 w 10000"/>
                  <a:gd name="connsiteY1252" fmla="*/ 7997 h 10000"/>
                  <a:gd name="connsiteX1253" fmla="*/ 6887 w 10000"/>
                  <a:gd name="connsiteY1253" fmla="*/ 8002 h 10000"/>
                  <a:gd name="connsiteX1254" fmla="*/ 6879 w 10000"/>
                  <a:gd name="connsiteY1254" fmla="*/ 8011 h 10000"/>
                  <a:gd name="connsiteX1255" fmla="*/ 6868 w 10000"/>
                  <a:gd name="connsiteY1255" fmla="*/ 8015 h 10000"/>
                  <a:gd name="connsiteX1256" fmla="*/ 6852 w 10000"/>
                  <a:gd name="connsiteY1256" fmla="*/ 8024 h 10000"/>
                  <a:gd name="connsiteX1257" fmla="*/ 6813 w 10000"/>
                  <a:gd name="connsiteY1257" fmla="*/ 8042 h 10000"/>
                  <a:gd name="connsiteX1258" fmla="*/ 6780 w 10000"/>
                  <a:gd name="connsiteY1258" fmla="*/ 8065 h 10000"/>
                  <a:gd name="connsiteX1259" fmla="*/ 6763 w 10000"/>
                  <a:gd name="connsiteY1259" fmla="*/ 8078 h 10000"/>
                  <a:gd name="connsiteX1260" fmla="*/ 6755 w 10000"/>
                  <a:gd name="connsiteY1260" fmla="*/ 8088 h 10000"/>
                  <a:gd name="connsiteX1261" fmla="*/ 6716 w 10000"/>
                  <a:gd name="connsiteY1261" fmla="*/ 8119 h 10000"/>
                  <a:gd name="connsiteX1262" fmla="*/ 6711 w 10000"/>
                  <a:gd name="connsiteY1262" fmla="*/ 8128 h 10000"/>
                  <a:gd name="connsiteX1263" fmla="*/ 6711 w 10000"/>
                  <a:gd name="connsiteY1263" fmla="*/ 8169 h 10000"/>
                  <a:gd name="connsiteX1264" fmla="*/ 6711 w 10000"/>
                  <a:gd name="connsiteY1264" fmla="*/ 8173 h 10000"/>
                  <a:gd name="connsiteX1265" fmla="*/ 6716 w 10000"/>
                  <a:gd name="connsiteY1265" fmla="*/ 8200 h 10000"/>
                  <a:gd name="connsiteX1266" fmla="*/ 6708 w 10000"/>
                  <a:gd name="connsiteY1266" fmla="*/ 8223 h 10000"/>
                  <a:gd name="connsiteX1267" fmla="*/ 6708 w 10000"/>
                  <a:gd name="connsiteY1267" fmla="*/ 8236 h 10000"/>
                  <a:gd name="connsiteX1268" fmla="*/ 6708 w 10000"/>
                  <a:gd name="connsiteY1268" fmla="*/ 8272 h 10000"/>
                  <a:gd name="connsiteX1269" fmla="*/ 6711 w 10000"/>
                  <a:gd name="connsiteY1269" fmla="*/ 8290 h 10000"/>
                  <a:gd name="connsiteX1270" fmla="*/ 6716 w 10000"/>
                  <a:gd name="connsiteY1270" fmla="*/ 8304 h 10000"/>
                  <a:gd name="connsiteX1271" fmla="*/ 6711 w 10000"/>
                  <a:gd name="connsiteY1271" fmla="*/ 8313 h 10000"/>
                  <a:gd name="connsiteX1272" fmla="*/ 6683 w 10000"/>
                  <a:gd name="connsiteY1272" fmla="*/ 8318 h 10000"/>
                  <a:gd name="connsiteX1273" fmla="*/ 6661 w 10000"/>
                  <a:gd name="connsiteY1273" fmla="*/ 8327 h 10000"/>
                  <a:gd name="connsiteX1274" fmla="*/ 6631 w 10000"/>
                  <a:gd name="connsiteY1274" fmla="*/ 8327 h 10000"/>
                  <a:gd name="connsiteX1275" fmla="*/ 6611 w 10000"/>
                  <a:gd name="connsiteY1275" fmla="*/ 8327 h 10000"/>
                  <a:gd name="connsiteX1276" fmla="*/ 6598 w 10000"/>
                  <a:gd name="connsiteY1276" fmla="*/ 8327 h 10000"/>
                  <a:gd name="connsiteX1277" fmla="*/ 6595 w 10000"/>
                  <a:gd name="connsiteY1277" fmla="*/ 8340 h 10000"/>
                  <a:gd name="connsiteX1278" fmla="*/ 6587 w 10000"/>
                  <a:gd name="connsiteY1278" fmla="*/ 8358 h 10000"/>
                  <a:gd name="connsiteX1279" fmla="*/ 6578 w 10000"/>
                  <a:gd name="connsiteY1279" fmla="*/ 8408 h 10000"/>
                  <a:gd name="connsiteX1280" fmla="*/ 6578 w 10000"/>
                  <a:gd name="connsiteY1280" fmla="*/ 8421 h 10000"/>
                  <a:gd name="connsiteX1281" fmla="*/ 6578 w 10000"/>
                  <a:gd name="connsiteY1281" fmla="*/ 8430 h 10000"/>
                  <a:gd name="connsiteX1282" fmla="*/ 6573 w 10000"/>
                  <a:gd name="connsiteY1282" fmla="*/ 8435 h 10000"/>
                  <a:gd name="connsiteX1283" fmla="*/ 6556 w 10000"/>
                  <a:gd name="connsiteY1283" fmla="*/ 8435 h 10000"/>
                  <a:gd name="connsiteX1284" fmla="*/ 6545 w 10000"/>
                  <a:gd name="connsiteY1284" fmla="*/ 8435 h 10000"/>
                  <a:gd name="connsiteX1285" fmla="*/ 6523 w 10000"/>
                  <a:gd name="connsiteY1285" fmla="*/ 8435 h 10000"/>
                  <a:gd name="connsiteX1286" fmla="*/ 6493 w 10000"/>
                  <a:gd name="connsiteY1286" fmla="*/ 8430 h 10000"/>
                  <a:gd name="connsiteX1287" fmla="*/ 6490 w 10000"/>
                  <a:gd name="connsiteY1287" fmla="*/ 8430 h 10000"/>
                  <a:gd name="connsiteX1288" fmla="*/ 6485 w 10000"/>
                  <a:gd name="connsiteY1288" fmla="*/ 8444 h 10000"/>
                  <a:gd name="connsiteX1289" fmla="*/ 6465 w 10000"/>
                  <a:gd name="connsiteY1289" fmla="*/ 8475 h 10000"/>
                  <a:gd name="connsiteX1290" fmla="*/ 6451 w 10000"/>
                  <a:gd name="connsiteY1290" fmla="*/ 8498 h 10000"/>
                  <a:gd name="connsiteX1291" fmla="*/ 6435 w 10000"/>
                  <a:gd name="connsiteY1291" fmla="*/ 8525 h 10000"/>
                  <a:gd name="connsiteX1292" fmla="*/ 6421 w 10000"/>
                  <a:gd name="connsiteY1292" fmla="*/ 8539 h 10000"/>
                  <a:gd name="connsiteX1293" fmla="*/ 6410 w 10000"/>
                  <a:gd name="connsiteY1293" fmla="*/ 8561 h 10000"/>
                  <a:gd name="connsiteX1294" fmla="*/ 6402 w 10000"/>
                  <a:gd name="connsiteY1294" fmla="*/ 8575 h 10000"/>
                  <a:gd name="connsiteX1295" fmla="*/ 6402 w 10000"/>
                  <a:gd name="connsiteY1295" fmla="*/ 8593 h 10000"/>
                  <a:gd name="connsiteX1296" fmla="*/ 6402 w 10000"/>
                  <a:gd name="connsiteY1296" fmla="*/ 8620 h 10000"/>
                  <a:gd name="connsiteX1297" fmla="*/ 6405 w 10000"/>
                  <a:gd name="connsiteY1297" fmla="*/ 8660 h 10000"/>
                  <a:gd name="connsiteX1298" fmla="*/ 6405 w 10000"/>
                  <a:gd name="connsiteY1298" fmla="*/ 8674 h 10000"/>
                  <a:gd name="connsiteX1299" fmla="*/ 6405 w 10000"/>
                  <a:gd name="connsiteY1299" fmla="*/ 8683 h 10000"/>
                  <a:gd name="connsiteX1300" fmla="*/ 6405 w 10000"/>
                  <a:gd name="connsiteY1300" fmla="*/ 8687 h 10000"/>
                  <a:gd name="connsiteX1301" fmla="*/ 6405 w 10000"/>
                  <a:gd name="connsiteY1301" fmla="*/ 8696 h 10000"/>
                  <a:gd name="connsiteX1302" fmla="*/ 6388 w 10000"/>
                  <a:gd name="connsiteY1302" fmla="*/ 8733 h 10000"/>
                  <a:gd name="connsiteX1303" fmla="*/ 6369 w 10000"/>
                  <a:gd name="connsiteY1303" fmla="*/ 8746 h 10000"/>
                  <a:gd name="connsiteX1304" fmla="*/ 6333 w 10000"/>
                  <a:gd name="connsiteY1304" fmla="*/ 8773 h 10000"/>
                  <a:gd name="connsiteX1305" fmla="*/ 6313 w 10000"/>
                  <a:gd name="connsiteY1305" fmla="*/ 8787 h 10000"/>
                  <a:gd name="connsiteX1306" fmla="*/ 6291 w 10000"/>
                  <a:gd name="connsiteY1306" fmla="*/ 8805 h 10000"/>
                  <a:gd name="connsiteX1307" fmla="*/ 6280 w 10000"/>
                  <a:gd name="connsiteY1307" fmla="*/ 8814 h 10000"/>
                  <a:gd name="connsiteX1308" fmla="*/ 6250 w 10000"/>
                  <a:gd name="connsiteY1308" fmla="*/ 8805 h 10000"/>
                  <a:gd name="connsiteX1309" fmla="*/ 6233 w 10000"/>
                  <a:gd name="connsiteY1309" fmla="*/ 8805 h 10000"/>
                  <a:gd name="connsiteX1310" fmla="*/ 6220 w 10000"/>
                  <a:gd name="connsiteY1310" fmla="*/ 8805 h 10000"/>
                  <a:gd name="connsiteX1311" fmla="*/ 6200 w 10000"/>
                  <a:gd name="connsiteY1311" fmla="*/ 8805 h 10000"/>
                  <a:gd name="connsiteX1312" fmla="*/ 6184 w 10000"/>
                  <a:gd name="connsiteY1312" fmla="*/ 8805 h 10000"/>
                  <a:gd name="connsiteX1313" fmla="*/ 6755 w 10000"/>
                  <a:gd name="connsiteY1313" fmla="*/ 6680 h 10000"/>
                  <a:gd name="connsiteX1314" fmla="*/ 6716 w 10000"/>
                  <a:gd name="connsiteY1314" fmla="*/ 6653 h 10000"/>
                  <a:gd name="connsiteX1315" fmla="*/ 6692 w 10000"/>
                  <a:gd name="connsiteY1315" fmla="*/ 6707 h 10000"/>
                  <a:gd name="connsiteX1316" fmla="*/ 6747 w 10000"/>
                  <a:gd name="connsiteY1316" fmla="*/ 6856 h 10000"/>
                  <a:gd name="connsiteX1317" fmla="*/ 6747 w 10000"/>
                  <a:gd name="connsiteY1317" fmla="*/ 6910 h 10000"/>
                  <a:gd name="connsiteX1318" fmla="*/ 6727 w 10000"/>
                  <a:gd name="connsiteY1318" fmla="*/ 6960 h 10000"/>
                  <a:gd name="connsiteX1319" fmla="*/ 6675 w 10000"/>
                  <a:gd name="connsiteY1319" fmla="*/ 7041 h 10000"/>
                  <a:gd name="connsiteX1320" fmla="*/ 6667 w 10000"/>
                  <a:gd name="connsiteY1320" fmla="*/ 7082 h 10000"/>
                  <a:gd name="connsiteX1321" fmla="*/ 6675 w 10000"/>
                  <a:gd name="connsiteY1321" fmla="*/ 7158 h 10000"/>
                  <a:gd name="connsiteX1322" fmla="*/ 6683 w 10000"/>
                  <a:gd name="connsiteY1322" fmla="*/ 7199 h 10000"/>
                  <a:gd name="connsiteX1323" fmla="*/ 6703 w 10000"/>
                  <a:gd name="connsiteY1323" fmla="*/ 7212 h 10000"/>
                  <a:gd name="connsiteX1324" fmla="*/ 6719 w 10000"/>
                  <a:gd name="connsiteY1324" fmla="*/ 7181 h 10000"/>
                  <a:gd name="connsiteX1325" fmla="*/ 6749 w 10000"/>
                  <a:gd name="connsiteY1325" fmla="*/ 7050 h 10000"/>
                  <a:gd name="connsiteX1326" fmla="*/ 6772 w 10000"/>
                  <a:gd name="connsiteY1326" fmla="*/ 6987 h 10000"/>
                  <a:gd name="connsiteX1327" fmla="*/ 6788 w 10000"/>
                  <a:gd name="connsiteY1327" fmla="*/ 6987 h 10000"/>
                  <a:gd name="connsiteX1328" fmla="*/ 6783 w 10000"/>
                  <a:gd name="connsiteY1328" fmla="*/ 7077 h 10000"/>
                  <a:gd name="connsiteX1329" fmla="*/ 6780 w 10000"/>
                  <a:gd name="connsiteY1329" fmla="*/ 7140 h 10000"/>
                  <a:gd name="connsiteX1330" fmla="*/ 6816 w 10000"/>
                  <a:gd name="connsiteY1330" fmla="*/ 7055 h 10000"/>
                  <a:gd name="connsiteX1331" fmla="*/ 6896 w 10000"/>
                  <a:gd name="connsiteY1331" fmla="*/ 7077 h 10000"/>
                  <a:gd name="connsiteX1332" fmla="*/ 7014 w 10000"/>
                  <a:gd name="connsiteY1332" fmla="*/ 6955 h 10000"/>
                  <a:gd name="connsiteX1333" fmla="*/ 7009 w 10000"/>
                  <a:gd name="connsiteY1333" fmla="*/ 6933 h 10000"/>
                  <a:gd name="connsiteX1334" fmla="*/ 6932 w 10000"/>
                  <a:gd name="connsiteY1334" fmla="*/ 6788 h 10000"/>
                  <a:gd name="connsiteX1335" fmla="*/ 6951 w 10000"/>
                  <a:gd name="connsiteY1335" fmla="*/ 6766 h 10000"/>
                  <a:gd name="connsiteX1336" fmla="*/ 6871 w 10000"/>
                  <a:gd name="connsiteY1336" fmla="*/ 6748 h 10000"/>
                  <a:gd name="connsiteX1337" fmla="*/ 6868 w 10000"/>
                  <a:gd name="connsiteY1337" fmla="*/ 6734 h 10000"/>
                  <a:gd name="connsiteX1338" fmla="*/ 6912 w 10000"/>
                  <a:gd name="connsiteY1338" fmla="*/ 6581 h 10000"/>
                  <a:gd name="connsiteX1339" fmla="*/ 6912 w 10000"/>
                  <a:gd name="connsiteY1339" fmla="*/ 6567 h 10000"/>
                  <a:gd name="connsiteX1340" fmla="*/ 6909 w 10000"/>
                  <a:gd name="connsiteY1340" fmla="*/ 6563 h 10000"/>
                  <a:gd name="connsiteX1341" fmla="*/ 6827 w 10000"/>
                  <a:gd name="connsiteY1341" fmla="*/ 6631 h 10000"/>
                  <a:gd name="connsiteX1342" fmla="*/ 6774 w 10000"/>
                  <a:gd name="connsiteY1342" fmla="*/ 6667 h 10000"/>
                  <a:gd name="connsiteX1343" fmla="*/ 6184 w 10000"/>
                  <a:gd name="connsiteY1343" fmla="*/ 8805 h 10000"/>
                  <a:gd name="connsiteX0" fmla="*/ 6184 w 10000"/>
                  <a:gd name="connsiteY0" fmla="*/ 8805 h 10000"/>
                  <a:gd name="connsiteX1" fmla="*/ 6175 w 10000"/>
                  <a:gd name="connsiteY1" fmla="*/ 8800 h 10000"/>
                  <a:gd name="connsiteX2" fmla="*/ 6167 w 10000"/>
                  <a:gd name="connsiteY2" fmla="*/ 8832 h 10000"/>
                  <a:gd name="connsiteX3" fmla="*/ 6167 w 10000"/>
                  <a:gd name="connsiteY3" fmla="*/ 8845 h 10000"/>
                  <a:gd name="connsiteX4" fmla="*/ 6140 w 10000"/>
                  <a:gd name="connsiteY4" fmla="*/ 8877 h 10000"/>
                  <a:gd name="connsiteX5" fmla="*/ 6098 w 10000"/>
                  <a:gd name="connsiteY5" fmla="*/ 8904 h 10000"/>
                  <a:gd name="connsiteX6" fmla="*/ 6090 w 10000"/>
                  <a:gd name="connsiteY6" fmla="*/ 8904 h 10000"/>
                  <a:gd name="connsiteX7" fmla="*/ 6082 w 10000"/>
                  <a:gd name="connsiteY7" fmla="*/ 8904 h 10000"/>
                  <a:gd name="connsiteX8" fmla="*/ 6082 w 10000"/>
                  <a:gd name="connsiteY8" fmla="*/ 8958 h 10000"/>
                  <a:gd name="connsiteX9" fmla="*/ 6082 w 10000"/>
                  <a:gd name="connsiteY9" fmla="*/ 8963 h 10000"/>
                  <a:gd name="connsiteX10" fmla="*/ 6079 w 10000"/>
                  <a:gd name="connsiteY10" fmla="*/ 9012 h 10000"/>
                  <a:gd name="connsiteX11" fmla="*/ 6073 w 10000"/>
                  <a:gd name="connsiteY11" fmla="*/ 9066 h 10000"/>
                  <a:gd name="connsiteX12" fmla="*/ 6073 w 10000"/>
                  <a:gd name="connsiteY12" fmla="*/ 9120 h 10000"/>
                  <a:gd name="connsiteX13" fmla="*/ 6073 w 10000"/>
                  <a:gd name="connsiteY13" fmla="*/ 9147 h 10000"/>
                  <a:gd name="connsiteX14" fmla="*/ 6073 w 10000"/>
                  <a:gd name="connsiteY14" fmla="*/ 9197 h 10000"/>
                  <a:gd name="connsiteX15" fmla="*/ 6068 w 10000"/>
                  <a:gd name="connsiteY15" fmla="*/ 9233 h 10000"/>
                  <a:gd name="connsiteX16" fmla="*/ 6065 w 10000"/>
                  <a:gd name="connsiteY16" fmla="*/ 9301 h 10000"/>
                  <a:gd name="connsiteX17" fmla="*/ 6065 w 10000"/>
                  <a:gd name="connsiteY17" fmla="*/ 9350 h 10000"/>
                  <a:gd name="connsiteX18" fmla="*/ 6060 w 10000"/>
                  <a:gd name="connsiteY18" fmla="*/ 9382 h 10000"/>
                  <a:gd name="connsiteX19" fmla="*/ 6060 w 10000"/>
                  <a:gd name="connsiteY19" fmla="*/ 9409 h 10000"/>
                  <a:gd name="connsiteX20" fmla="*/ 6051 w 10000"/>
                  <a:gd name="connsiteY20" fmla="*/ 9423 h 10000"/>
                  <a:gd name="connsiteX21" fmla="*/ 6049 w 10000"/>
                  <a:gd name="connsiteY21" fmla="*/ 9436 h 10000"/>
                  <a:gd name="connsiteX22" fmla="*/ 6035 w 10000"/>
                  <a:gd name="connsiteY22" fmla="*/ 9450 h 10000"/>
                  <a:gd name="connsiteX23" fmla="*/ 6026 w 10000"/>
                  <a:gd name="connsiteY23" fmla="*/ 9459 h 10000"/>
                  <a:gd name="connsiteX24" fmla="*/ 6018 w 10000"/>
                  <a:gd name="connsiteY24" fmla="*/ 9445 h 10000"/>
                  <a:gd name="connsiteX25" fmla="*/ 6007 w 10000"/>
                  <a:gd name="connsiteY25" fmla="*/ 9409 h 10000"/>
                  <a:gd name="connsiteX26" fmla="*/ 5985 w 10000"/>
                  <a:gd name="connsiteY26" fmla="*/ 9369 h 10000"/>
                  <a:gd name="connsiteX27" fmla="*/ 5969 w 10000"/>
                  <a:gd name="connsiteY27" fmla="*/ 9332 h 10000"/>
                  <a:gd name="connsiteX28" fmla="*/ 5955 w 10000"/>
                  <a:gd name="connsiteY28" fmla="*/ 9314 h 10000"/>
                  <a:gd name="connsiteX29" fmla="*/ 5952 w 10000"/>
                  <a:gd name="connsiteY29" fmla="*/ 9305 h 10000"/>
                  <a:gd name="connsiteX30" fmla="*/ 5935 w 10000"/>
                  <a:gd name="connsiteY30" fmla="*/ 9305 h 10000"/>
                  <a:gd name="connsiteX31" fmla="*/ 5922 w 10000"/>
                  <a:gd name="connsiteY31" fmla="*/ 9319 h 10000"/>
                  <a:gd name="connsiteX32" fmla="*/ 5913 w 10000"/>
                  <a:gd name="connsiteY32" fmla="*/ 9328 h 10000"/>
                  <a:gd name="connsiteX33" fmla="*/ 5905 w 10000"/>
                  <a:gd name="connsiteY33" fmla="*/ 9332 h 10000"/>
                  <a:gd name="connsiteX34" fmla="*/ 5897 w 10000"/>
                  <a:gd name="connsiteY34" fmla="*/ 9350 h 10000"/>
                  <a:gd name="connsiteX35" fmla="*/ 5875 w 10000"/>
                  <a:gd name="connsiteY35" fmla="*/ 9364 h 10000"/>
                  <a:gd name="connsiteX36" fmla="*/ 5850 w 10000"/>
                  <a:gd name="connsiteY36" fmla="*/ 9391 h 10000"/>
                  <a:gd name="connsiteX37" fmla="*/ 5833 w 10000"/>
                  <a:gd name="connsiteY37" fmla="*/ 9405 h 10000"/>
                  <a:gd name="connsiteX38" fmla="*/ 5822 w 10000"/>
                  <a:gd name="connsiteY38" fmla="*/ 9409 h 10000"/>
                  <a:gd name="connsiteX39" fmla="*/ 5800 w 10000"/>
                  <a:gd name="connsiteY39" fmla="*/ 9423 h 10000"/>
                  <a:gd name="connsiteX40" fmla="*/ 5784 w 10000"/>
                  <a:gd name="connsiteY40" fmla="*/ 9436 h 10000"/>
                  <a:gd name="connsiteX41" fmla="*/ 5767 w 10000"/>
                  <a:gd name="connsiteY41" fmla="*/ 9450 h 10000"/>
                  <a:gd name="connsiteX42" fmla="*/ 5751 w 10000"/>
                  <a:gd name="connsiteY42" fmla="*/ 9463 h 10000"/>
                  <a:gd name="connsiteX43" fmla="*/ 5745 w 10000"/>
                  <a:gd name="connsiteY43" fmla="*/ 9472 h 10000"/>
                  <a:gd name="connsiteX44" fmla="*/ 5751 w 10000"/>
                  <a:gd name="connsiteY44" fmla="*/ 9477 h 10000"/>
                  <a:gd name="connsiteX45" fmla="*/ 5762 w 10000"/>
                  <a:gd name="connsiteY45" fmla="*/ 9504 h 10000"/>
                  <a:gd name="connsiteX46" fmla="*/ 5767 w 10000"/>
                  <a:gd name="connsiteY46" fmla="*/ 9526 h 10000"/>
                  <a:gd name="connsiteX47" fmla="*/ 5784 w 10000"/>
                  <a:gd name="connsiteY47" fmla="*/ 9576 h 10000"/>
                  <a:gd name="connsiteX48" fmla="*/ 5797 w 10000"/>
                  <a:gd name="connsiteY48" fmla="*/ 9603 h 10000"/>
                  <a:gd name="connsiteX49" fmla="*/ 5808 w 10000"/>
                  <a:gd name="connsiteY49" fmla="*/ 9644 h 10000"/>
                  <a:gd name="connsiteX50" fmla="*/ 5822 w 10000"/>
                  <a:gd name="connsiteY50" fmla="*/ 9671 h 10000"/>
                  <a:gd name="connsiteX51" fmla="*/ 5825 w 10000"/>
                  <a:gd name="connsiteY51" fmla="*/ 9684 h 10000"/>
                  <a:gd name="connsiteX52" fmla="*/ 5831 w 10000"/>
                  <a:gd name="connsiteY52" fmla="*/ 9684 h 10000"/>
                  <a:gd name="connsiteX53" fmla="*/ 5825 w 10000"/>
                  <a:gd name="connsiteY53" fmla="*/ 9698 h 10000"/>
                  <a:gd name="connsiteX54" fmla="*/ 5806 w 10000"/>
                  <a:gd name="connsiteY54" fmla="*/ 9725 h 10000"/>
                  <a:gd name="connsiteX55" fmla="*/ 5792 w 10000"/>
                  <a:gd name="connsiteY55" fmla="*/ 9738 h 10000"/>
                  <a:gd name="connsiteX56" fmla="*/ 5737 w 10000"/>
                  <a:gd name="connsiteY56" fmla="*/ 9793 h 10000"/>
                  <a:gd name="connsiteX57" fmla="*/ 5728 w 10000"/>
                  <a:gd name="connsiteY57" fmla="*/ 9806 h 10000"/>
                  <a:gd name="connsiteX58" fmla="*/ 5712 w 10000"/>
                  <a:gd name="connsiteY58" fmla="*/ 9815 h 10000"/>
                  <a:gd name="connsiteX59" fmla="*/ 5690 w 10000"/>
                  <a:gd name="connsiteY59" fmla="*/ 9838 h 10000"/>
                  <a:gd name="connsiteX60" fmla="*/ 5679 w 10000"/>
                  <a:gd name="connsiteY60" fmla="*/ 9842 h 10000"/>
                  <a:gd name="connsiteX61" fmla="*/ 5665 w 10000"/>
                  <a:gd name="connsiteY61" fmla="*/ 9842 h 10000"/>
                  <a:gd name="connsiteX62" fmla="*/ 5648 w 10000"/>
                  <a:gd name="connsiteY62" fmla="*/ 9851 h 10000"/>
                  <a:gd name="connsiteX63" fmla="*/ 5621 w 10000"/>
                  <a:gd name="connsiteY63" fmla="*/ 9892 h 10000"/>
                  <a:gd name="connsiteX64" fmla="*/ 5544 w 10000"/>
                  <a:gd name="connsiteY64" fmla="*/ 9946 h 10000"/>
                  <a:gd name="connsiteX65" fmla="*/ 5406 w 10000"/>
                  <a:gd name="connsiteY65" fmla="*/ 10000 h 10000"/>
                  <a:gd name="connsiteX66" fmla="*/ 5350 w 10000"/>
                  <a:gd name="connsiteY66" fmla="*/ 9986 h 10000"/>
                  <a:gd name="connsiteX67" fmla="*/ 5342 w 10000"/>
                  <a:gd name="connsiteY67" fmla="*/ 9950 h 10000"/>
                  <a:gd name="connsiteX68" fmla="*/ 5342 w 10000"/>
                  <a:gd name="connsiteY68" fmla="*/ 9932 h 10000"/>
                  <a:gd name="connsiteX69" fmla="*/ 5342 w 10000"/>
                  <a:gd name="connsiteY69" fmla="*/ 9923 h 10000"/>
                  <a:gd name="connsiteX70" fmla="*/ 5342 w 10000"/>
                  <a:gd name="connsiteY70" fmla="*/ 9919 h 10000"/>
                  <a:gd name="connsiteX71" fmla="*/ 5348 w 10000"/>
                  <a:gd name="connsiteY71" fmla="*/ 9919 h 10000"/>
                  <a:gd name="connsiteX72" fmla="*/ 5348 w 10000"/>
                  <a:gd name="connsiteY72" fmla="*/ 9910 h 10000"/>
                  <a:gd name="connsiteX73" fmla="*/ 5350 w 10000"/>
                  <a:gd name="connsiteY73" fmla="*/ 9910 h 10000"/>
                  <a:gd name="connsiteX74" fmla="*/ 5350 w 10000"/>
                  <a:gd name="connsiteY74" fmla="*/ 9905 h 10000"/>
                  <a:gd name="connsiteX75" fmla="*/ 5356 w 10000"/>
                  <a:gd name="connsiteY75" fmla="*/ 9905 h 10000"/>
                  <a:gd name="connsiteX76" fmla="*/ 5356 w 10000"/>
                  <a:gd name="connsiteY76" fmla="*/ 9896 h 10000"/>
                  <a:gd name="connsiteX77" fmla="*/ 5359 w 10000"/>
                  <a:gd name="connsiteY77" fmla="*/ 9896 h 10000"/>
                  <a:gd name="connsiteX78" fmla="*/ 5359 w 10000"/>
                  <a:gd name="connsiteY78" fmla="*/ 9892 h 10000"/>
                  <a:gd name="connsiteX79" fmla="*/ 5364 w 10000"/>
                  <a:gd name="connsiteY79" fmla="*/ 9892 h 10000"/>
                  <a:gd name="connsiteX80" fmla="*/ 5364 w 10000"/>
                  <a:gd name="connsiteY80" fmla="*/ 9883 h 10000"/>
                  <a:gd name="connsiteX81" fmla="*/ 5359 w 10000"/>
                  <a:gd name="connsiteY81" fmla="*/ 9883 h 10000"/>
                  <a:gd name="connsiteX82" fmla="*/ 5359 w 10000"/>
                  <a:gd name="connsiteY82" fmla="*/ 9878 h 10000"/>
                  <a:gd name="connsiteX83" fmla="*/ 5359 w 10000"/>
                  <a:gd name="connsiteY83" fmla="*/ 9869 h 10000"/>
                  <a:gd name="connsiteX84" fmla="*/ 5356 w 10000"/>
                  <a:gd name="connsiteY84" fmla="*/ 9869 h 10000"/>
                  <a:gd name="connsiteX85" fmla="*/ 5356 w 10000"/>
                  <a:gd name="connsiteY85" fmla="*/ 9865 h 10000"/>
                  <a:gd name="connsiteX86" fmla="*/ 5350 w 10000"/>
                  <a:gd name="connsiteY86" fmla="*/ 9865 h 10000"/>
                  <a:gd name="connsiteX87" fmla="*/ 5350 w 10000"/>
                  <a:gd name="connsiteY87" fmla="*/ 9856 h 10000"/>
                  <a:gd name="connsiteX88" fmla="*/ 5348 w 10000"/>
                  <a:gd name="connsiteY88" fmla="*/ 9856 h 10000"/>
                  <a:gd name="connsiteX89" fmla="*/ 5348 w 10000"/>
                  <a:gd name="connsiteY89" fmla="*/ 9851 h 10000"/>
                  <a:gd name="connsiteX90" fmla="*/ 5348 w 10000"/>
                  <a:gd name="connsiteY90" fmla="*/ 9842 h 10000"/>
                  <a:gd name="connsiteX91" fmla="*/ 5348 w 10000"/>
                  <a:gd name="connsiteY91" fmla="*/ 9838 h 10000"/>
                  <a:gd name="connsiteX92" fmla="*/ 5348 w 10000"/>
                  <a:gd name="connsiteY92" fmla="*/ 9829 h 10000"/>
                  <a:gd name="connsiteX93" fmla="*/ 5348 w 10000"/>
                  <a:gd name="connsiteY93" fmla="*/ 9820 h 10000"/>
                  <a:gd name="connsiteX94" fmla="*/ 5348 w 10000"/>
                  <a:gd name="connsiteY94" fmla="*/ 9815 h 10000"/>
                  <a:gd name="connsiteX95" fmla="*/ 5348 w 10000"/>
                  <a:gd name="connsiteY95" fmla="*/ 9806 h 10000"/>
                  <a:gd name="connsiteX96" fmla="*/ 5350 w 10000"/>
                  <a:gd name="connsiteY96" fmla="*/ 9806 h 10000"/>
                  <a:gd name="connsiteX97" fmla="*/ 5350 w 10000"/>
                  <a:gd name="connsiteY97" fmla="*/ 9802 h 10000"/>
                  <a:gd name="connsiteX98" fmla="*/ 5350 w 10000"/>
                  <a:gd name="connsiteY98" fmla="*/ 9793 h 10000"/>
                  <a:gd name="connsiteX99" fmla="*/ 5356 w 10000"/>
                  <a:gd name="connsiteY99" fmla="*/ 9788 h 10000"/>
                  <a:gd name="connsiteX100" fmla="*/ 5356 w 10000"/>
                  <a:gd name="connsiteY100" fmla="*/ 9779 h 10000"/>
                  <a:gd name="connsiteX101" fmla="*/ 5359 w 10000"/>
                  <a:gd name="connsiteY101" fmla="*/ 9779 h 10000"/>
                  <a:gd name="connsiteX102" fmla="*/ 5359 w 10000"/>
                  <a:gd name="connsiteY102" fmla="*/ 9774 h 10000"/>
                  <a:gd name="connsiteX103" fmla="*/ 5364 w 10000"/>
                  <a:gd name="connsiteY103" fmla="*/ 9765 h 10000"/>
                  <a:gd name="connsiteX104" fmla="*/ 5397 w 10000"/>
                  <a:gd name="connsiteY104" fmla="*/ 9698 h 10000"/>
                  <a:gd name="connsiteX105" fmla="*/ 5397 w 10000"/>
                  <a:gd name="connsiteY105" fmla="*/ 9662 h 10000"/>
                  <a:gd name="connsiteX106" fmla="*/ 5381 w 10000"/>
                  <a:gd name="connsiteY106" fmla="*/ 9648 h 10000"/>
                  <a:gd name="connsiteX107" fmla="*/ 5381 w 10000"/>
                  <a:gd name="connsiteY107" fmla="*/ 9608 h 10000"/>
                  <a:gd name="connsiteX108" fmla="*/ 5400 w 10000"/>
                  <a:gd name="connsiteY108" fmla="*/ 9590 h 10000"/>
                  <a:gd name="connsiteX109" fmla="*/ 5392 w 10000"/>
                  <a:gd name="connsiteY109" fmla="*/ 9553 h 10000"/>
                  <a:gd name="connsiteX110" fmla="*/ 5375 w 10000"/>
                  <a:gd name="connsiteY110" fmla="*/ 9526 h 10000"/>
                  <a:gd name="connsiteX111" fmla="*/ 5350 w 10000"/>
                  <a:gd name="connsiteY111" fmla="*/ 9504 h 10000"/>
                  <a:gd name="connsiteX112" fmla="*/ 5323 w 10000"/>
                  <a:gd name="connsiteY112" fmla="*/ 9562 h 10000"/>
                  <a:gd name="connsiteX113" fmla="*/ 5309 w 10000"/>
                  <a:gd name="connsiteY113" fmla="*/ 9535 h 10000"/>
                  <a:gd name="connsiteX114" fmla="*/ 5312 w 10000"/>
                  <a:gd name="connsiteY114" fmla="*/ 9436 h 10000"/>
                  <a:gd name="connsiteX115" fmla="*/ 5276 w 10000"/>
                  <a:gd name="connsiteY115" fmla="*/ 9409 h 10000"/>
                  <a:gd name="connsiteX116" fmla="*/ 5270 w 10000"/>
                  <a:gd name="connsiteY116" fmla="*/ 9418 h 10000"/>
                  <a:gd name="connsiteX117" fmla="*/ 5259 w 10000"/>
                  <a:gd name="connsiteY117" fmla="*/ 9423 h 10000"/>
                  <a:gd name="connsiteX118" fmla="*/ 5243 w 10000"/>
                  <a:gd name="connsiteY118" fmla="*/ 9445 h 10000"/>
                  <a:gd name="connsiteX119" fmla="*/ 5229 w 10000"/>
                  <a:gd name="connsiteY119" fmla="*/ 9450 h 10000"/>
                  <a:gd name="connsiteX120" fmla="*/ 5221 w 10000"/>
                  <a:gd name="connsiteY120" fmla="*/ 9459 h 10000"/>
                  <a:gd name="connsiteX121" fmla="*/ 5199 w 10000"/>
                  <a:gd name="connsiteY121" fmla="*/ 9463 h 10000"/>
                  <a:gd name="connsiteX122" fmla="*/ 5179 w 10000"/>
                  <a:gd name="connsiteY122" fmla="*/ 9463 h 10000"/>
                  <a:gd name="connsiteX123" fmla="*/ 5166 w 10000"/>
                  <a:gd name="connsiteY123" fmla="*/ 9450 h 10000"/>
                  <a:gd name="connsiteX124" fmla="*/ 5155 w 10000"/>
                  <a:gd name="connsiteY124" fmla="*/ 9432 h 10000"/>
                  <a:gd name="connsiteX125" fmla="*/ 5149 w 10000"/>
                  <a:gd name="connsiteY125" fmla="*/ 9432 h 10000"/>
                  <a:gd name="connsiteX126" fmla="*/ 5146 w 10000"/>
                  <a:gd name="connsiteY126" fmla="*/ 9432 h 10000"/>
                  <a:gd name="connsiteX127" fmla="*/ 5146 w 10000"/>
                  <a:gd name="connsiteY127" fmla="*/ 9436 h 10000"/>
                  <a:gd name="connsiteX128" fmla="*/ 5132 w 10000"/>
                  <a:gd name="connsiteY128" fmla="*/ 9445 h 10000"/>
                  <a:gd name="connsiteX129" fmla="*/ 5124 w 10000"/>
                  <a:gd name="connsiteY129" fmla="*/ 9463 h 10000"/>
                  <a:gd name="connsiteX130" fmla="*/ 5119 w 10000"/>
                  <a:gd name="connsiteY130" fmla="*/ 9472 h 10000"/>
                  <a:gd name="connsiteX131" fmla="*/ 5094 w 10000"/>
                  <a:gd name="connsiteY131" fmla="*/ 9486 h 10000"/>
                  <a:gd name="connsiteX132" fmla="*/ 5075 w 10000"/>
                  <a:gd name="connsiteY132" fmla="*/ 9490 h 10000"/>
                  <a:gd name="connsiteX133" fmla="*/ 5058 w 10000"/>
                  <a:gd name="connsiteY133" fmla="*/ 9499 h 10000"/>
                  <a:gd name="connsiteX134" fmla="*/ 5028 w 10000"/>
                  <a:gd name="connsiteY134" fmla="*/ 9513 h 10000"/>
                  <a:gd name="connsiteX135" fmla="*/ 5006 w 10000"/>
                  <a:gd name="connsiteY135" fmla="*/ 9522 h 10000"/>
                  <a:gd name="connsiteX136" fmla="*/ 4986 w 10000"/>
                  <a:gd name="connsiteY136" fmla="*/ 9535 h 10000"/>
                  <a:gd name="connsiteX137" fmla="*/ 4948 w 10000"/>
                  <a:gd name="connsiteY137" fmla="*/ 9549 h 10000"/>
                  <a:gd name="connsiteX138" fmla="*/ 4925 w 10000"/>
                  <a:gd name="connsiteY138" fmla="*/ 9549 h 10000"/>
                  <a:gd name="connsiteX139" fmla="*/ 4906 w 10000"/>
                  <a:gd name="connsiteY139" fmla="*/ 9549 h 10000"/>
                  <a:gd name="connsiteX140" fmla="*/ 4892 w 10000"/>
                  <a:gd name="connsiteY140" fmla="*/ 9553 h 10000"/>
                  <a:gd name="connsiteX141" fmla="*/ 4890 w 10000"/>
                  <a:gd name="connsiteY141" fmla="*/ 9562 h 10000"/>
                  <a:gd name="connsiteX142" fmla="*/ 4881 w 10000"/>
                  <a:gd name="connsiteY142" fmla="*/ 9576 h 10000"/>
                  <a:gd name="connsiteX143" fmla="*/ 4873 w 10000"/>
                  <a:gd name="connsiteY143" fmla="*/ 9594 h 10000"/>
                  <a:gd name="connsiteX144" fmla="*/ 4868 w 10000"/>
                  <a:gd name="connsiteY144" fmla="*/ 9581 h 10000"/>
                  <a:gd name="connsiteX145" fmla="*/ 4865 w 10000"/>
                  <a:gd name="connsiteY145" fmla="*/ 9567 h 10000"/>
                  <a:gd name="connsiteX146" fmla="*/ 4851 w 10000"/>
                  <a:gd name="connsiteY146" fmla="*/ 9567 h 10000"/>
                  <a:gd name="connsiteX147" fmla="*/ 4848 w 10000"/>
                  <a:gd name="connsiteY147" fmla="*/ 9576 h 10000"/>
                  <a:gd name="connsiteX148" fmla="*/ 4829 w 10000"/>
                  <a:gd name="connsiteY148" fmla="*/ 9581 h 10000"/>
                  <a:gd name="connsiteX149" fmla="*/ 4818 w 10000"/>
                  <a:gd name="connsiteY149" fmla="*/ 9576 h 10000"/>
                  <a:gd name="connsiteX150" fmla="*/ 4810 w 10000"/>
                  <a:gd name="connsiteY150" fmla="*/ 9576 h 10000"/>
                  <a:gd name="connsiteX151" fmla="*/ 4796 w 10000"/>
                  <a:gd name="connsiteY151" fmla="*/ 9581 h 10000"/>
                  <a:gd name="connsiteX152" fmla="*/ 4788 w 10000"/>
                  <a:gd name="connsiteY152" fmla="*/ 9576 h 10000"/>
                  <a:gd name="connsiteX153" fmla="*/ 4779 w 10000"/>
                  <a:gd name="connsiteY153" fmla="*/ 9576 h 10000"/>
                  <a:gd name="connsiteX154" fmla="*/ 4768 w 10000"/>
                  <a:gd name="connsiteY154" fmla="*/ 9581 h 10000"/>
                  <a:gd name="connsiteX155" fmla="*/ 4760 w 10000"/>
                  <a:gd name="connsiteY155" fmla="*/ 9553 h 10000"/>
                  <a:gd name="connsiteX156" fmla="*/ 4754 w 10000"/>
                  <a:gd name="connsiteY156" fmla="*/ 9526 h 10000"/>
                  <a:gd name="connsiteX157" fmla="*/ 4754 w 10000"/>
                  <a:gd name="connsiteY157" fmla="*/ 9486 h 10000"/>
                  <a:gd name="connsiteX158" fmla="*/ 4754 w 10000"/>
                  <a:gd name="connsiteY158" fmla="*/ 9445 h 10000"/>
                  <a:gd name="connsiteX159" fmla="*/ 4760 w 10000"/>
                  <a:gd name="connsiteY159" fmla="*/ 9432 h 10000"/>
                  <a:gd name="connsiteX160" fmla="*/ 4760 w 10000"/>
                  <a:gd name="connsiteY160" fmla="*/ 9396 h 10000"/>
                  <a:gd name="connsiteX161" fmla="*/ 4760 w 10000"/>
                  <a:gd name="connsiteY161" fmla="*/ 9382 h 10000"/>
                  <a:gd name="connsiteX162" fmla="*/ 4760 w 10000"/>
                  <a:gd name="connsiteY162" fmla="*/ 9355 h 10000"/>
                  <a:gd name="connsiteX163" fmla="*/ 4749 w 10000"/>
                  <a:gd name="connsiteY163" fmla="*/ 9341 h 10000"/>
                  <a:gd name="connsiteX164" fmla="*/ 4746 w 10000"/>
                  <a:gd name="connsiteY164" fmla="*/ 9332 h 10000"/>
                  <a:gd name="connsiteX165" fmla="*/ 4732 w 10000"/>
                  <a:gd name="connsiteY165" fmla="*/ 9328 h 10000"/>
                  <a:gd name="connsiteX166" fmla="*/ 4716 w 10000"/>
                  <a:gd name="connsiteY166" fmla="*/ 9292 h 10000"/>
                  <a:gd name="connsiteX167" fmla="*/ 4705 w 10000"/>
                  <a:gd name="connsiteY167" fmla="*/ 9274 h 10000"/>
                  <a:gd name="connsiteX168" fmla="*/ 4699 w 10000"/>
                  <a:gd name="connsiteY168" fmla="*/ 9278 h 10000"/>
                  <a:gd name="connsiteX169" fmla="*/ 4696 w 10000"/>
                  <a:gd name="connsiteY169" fmla="*/ 9287 h 10000"/>
                  <a:gd name="connsiteX170" fmla="*/ 4680 w 10000"/>
                  <a:gd name="connsiteY170" fmla="*/ 9292 h 10000"/>
                  <a:gd name="connsiteX171" fmla="*/ 4672 w 10000"/>
                  <a:gd name="connsiteY171" fmla="*/ 9274 h 10000"/>
                  <a:gd name="connsiteX172" fmla="*/ 4636 w 10000"/>
                  <a:gd name="connsiteY172" fmla="*/ 9224 h 10000"/>
                  <a:gd name="connsiteX173" fmla="*/ 4616 w 10000"/>
                  <a:gd name="connsiteY173" fmla="*/ 9211 h 10000"/>
                  <a:gd name="connsiteX174" fmla="*/ 4608 w 10000"/>
                  <a:gd name="connsiteY174" fmla="*/ 9206 h 10000"/>
                  <a:gd name="connsiteX175" fmla="*/ 4616 w 10000"/>
                  <a:gd name="connsiteY175" fmla="*/ 9193 h 10000"/>
                  <a:gd name="connsiteX176" fmla="*/ 4633 w 10000"/>
                  <a:gd name="connsiteY176" fmla="*/ 9184 h 10000"/>
                  <a:gd name="connsiteX177" fmla="*/ 4616 w 10000"/>
                  <a:gd name="connsiteY177" fmla="*/ 9120 h 10000"/>
                  <a:gd name="connsiteX178" fmla="*/ 4625 w 10000"/>
                  <a:gd name="connsiteY178" fmla="*/ 9039 h 10000"/>
                  <a:gd name="connsiteX179" fmla="*/ 4616 w 10000"/>
                  <a:gd name="connsiteY179" fmla="*/ 9026 h 10000"/>
                  <a:gd name="connsiteX180" fmla="*/ 4600 w 10000"/>
                  <a:gd name="connsiteY180" fmla="*/ 9017 h 10000"/>
                  <a:gd name="connsiteX181" fmla="*/ 4583 w 10000"/>
                  <a:gd name="connsiteY181" fmla="*/ 9003 h 10000"/>
                  <a:gd name="connsiteX182" fmla="*/ 4570 w 10000"/>
                  <a:gd name="connsiteY182" fmla="*/ 9012 h 10000"/>
                  <a:gd name="connsiteX183" fmla="*/ 4570 w 10000"/>
                  <a:gd name="connsiteY183" fmla="*/ 9026 h 10000"/>
                  <a:gd name="connsiteX184" fmla="*/ 4570 w 10000"/>
                  <a:gd name="connsiteY184" fmla="*/ 9035 h 10000"/>
                  <a:gd name="connsiteX185" fmla="*/ 4578 w 10000"/>
                  <a:gd name="connsiteY185" fmla="*/ 9048 h 10000"/>
                  <a:gd name="connsiteX186" fmla="*/ 4583 w 10000"/>
                  <a:gd name="connsiteY186" fmla="*/ 9089 h 10000"/>
                  <a:gd name="connsiteX187" fmla="*/ 4586 w 10000"/>
                  <a:gd name="connsiteY187" fmla="*/ 9116 h 10000"/>
                  <a:gd name="connsiteX188" fmla="*/ 4586 w 10000"/>
                  <a:gd name="connsiteY188" fmla="*/ 9120 h 10000"/>
                  <a:gd name="connsiteX189" fmla="*/ 4583 w 10000"/>
                  <a:gd name="connsiteY189" fmla="*/ 9143 h 10000"/>
                  <a:gd name="connsiteX190" fmla="*/ 4583 w 10000"/>
                  <a:gd name="connsiteY190" fmla="*/ 9170 h 10000"/>
                  <a:gd name="connsiteX191" fmla="*/ 4578 w 10000"/>
                  <a:gd name="connsiteY191" fmla="*/ 9175 h 10000"/>
                  <a:gd name="connsiteX192" fmla="*/ 4570 w 10000"/>
                  <a:gd name="connsiteY192" fmla="*/ 9197 h 10000"/>
                  <a:gd name="connsiteX193" fmla="*/ 4556 w 10000"/>
                  <a:gd name="connsiteY193" fmla="*/ 9170 h 10000"/>
                  <a:gd name="connsiteX194" fmla="*/ 4553 w 10000"/>
                  <a:gd name="connsiteY194" fmla="*/ 9147 h 10000"/>
                  <a:gd name="connsiteX195" fmla="*/ 4545 w 10000"/>
                  <a:gd name="connsiteY195" fmla="*/ 9120 h 10000"/>
                  <a:gd name="connsiteX196" fmla="*/ 4539 w 10000"/>
                  <a:gd name="connsiteY196" fmla="*/ 9093 h 10000"/>
                  <a:gd name="connsiteX197" fmla="*/ 4531 w 10000"/>
                  <a:gd name="connsiteY197" fmla="*/ 9062 h 10000"/>
                  <a:gd name="connsiteX198" fmla="*/ 4523 w 10000"/>
                  <a:gd name="connsiteY198" fmla="*/ 9039 h 10000"/>
                  <a:gd name="connsiteX199" fmla="*/ 4514 w 10000"/>
                  <a:gd name="connsiteY199" fmla="*/ 9026 h 10000"/>
                  <a:gd name="connsiteX200" fmla="*/ 4514 w 10000"/>
                  <a:gd name="connsiteY200" fmla="*/ 9035 h 10000"/>
                  <a:gd name="connsiteX201" fmla="*/ 4512 w 10000"/>
                  <a:gd name="connsiteY201" fmla="*/ 9035 h 10000"/>
                  <a:gd name="connsiteX202" fmla="*/ 4503 w 10000"/>
                  <a:gd name="connsiteY202" fmla="*/ 9035 h 10000"/>
                  <a:gd name="connsiteX203" fmla="*/ 4498 w 10000"/>
                  <a:gd name="connsiteY203" fmla="*/ 9048 h 10000"/>
                  <a:gd name="connsiteX204" fmla="*/ 4481 w 10000"/>
                  <a:gd name="connsiteY204" fmla="*/ 9062 h 10000"/>
                  <a:gd name="connsiteX205" fmla="*/ 4473 w 10000"/>
                  <a:gd name="connsiteY205" fmla="*/ 9066 h 10000"/>
                  <a:gd name="connsiteX206" fmla="*/ 4473 w 10000"/>
                  <a:gd name="connsiteY206" fmla="*/ 9075 h 10000"/>
                  <a:gd name="connsiteX207" fmla="*/ 4459 w 10000"/>
                  <a:gd name="connsiteY207" fmla="*/ 9080 h 10000"/>
                  <a:gd name="connsiteX208" fmla="*/ 4448 w 10000"/>
                  <a:gd name="connsiteY208" fmla="*/ 9075 h 10000"/>
                  <a:gd name="connsiteX209" fmla="*/ 4440 w 10000"/>
                  <a:gd name="connsiteY209" fmla="*/ 9075 h 10000"/>
                  <a:gd name="connsiteX210" fmla="*/ 4432 w 10000"/>
                  <a:gd name="connsiteY210" fmla="*/ 9080 h 10000"/>
                  <a:gd name="connsiteX211" fmla="*/ 4418 w 10000"/>
                  <a:gd name="connsiteY211" fmla="*/ 9093 h 10000"/>
                  <a:gd name="connsiteX212" fmla="*/ 4398 w 10000"/>
                  <a:gd name="connsiteY212" fmla="*/ 9116 h 10000"/>
                  <a:gd name="connsiteX213" fmla="*/ 4390 w 10000"/>
                  <a:gd name="connsiteY213" fmla="*/ 9120 h 10000"/>
                  <a:gd name="connsiteX214" fmla="*/ 4382 w 10000"/>
                  <a:gd name="connsiteY214" fmla="*/ 9129 h 10000"/>
                  <a:gd name="connsiteX215" fmla="*/ 4382 w 10000"/>
                  <a:gd name="connsiteY215" fmla="*/ 9134 h 10000"/>
                  <a:gd name="connsiteX216" fmla="*/ 4385 w 10000"/>
                  <a:gd name="connsiteY216" fmla="*/ 9143 h 10000"/>
                  <a:gd name="connsiteX217" fmla="*/ 4398 w 10000"/>
                  <a:gd name="connsiteY217" fmla="*/ 9134 h 10000"/>
                  <a:gd name="connsiteX218" fmla="*/ 4418 w 10000"/>
                  <a:gd name="connsiteY218" fmla="*/ 9161 h 10000"/>
                  <a:gd name="connsiteX219" fmla="*/ 4423 w 10000"/>
                  <a:gd name="connsiteY219" fmla="*/ 9170 h 10000"/>
                  <a:gd name="connsiteX220" fmla="*/ 4426 w 10000"/>
                  <a:gd name="connsiteY220" fmla="*/ 9175 h 10000"/>
                  <a:gd name="connsiteX221" fmla="*/ 4432 w 10000"/>
                  <a:gd name="connsiteY221" fmla="*/ 9211 h 10000"/>
                  <a:gd name="connsiteX222" fmla="*/ 4426 w 10000"/>
                  <a:gd name="connsiteY222" fmla="*/ 9224 h 10000"/>
                  <a:gd name="connsiteX223" fmla="*/ 4418 w 10000"/>
                  <a:gd name="connsiteY223" fmla="*/ 9247 h 10000"/>
                  <a:gd name="connsiteX224" fmla="*/ 4409 w 10000"/>
                  <a:gd name="connsiteY224" fmla="*/ 9238 h 10000"/>
                  <a:gd name="connsiteX225" fmla="*/ 4398 w 10000"/>
                  <a:gd name="connsiteY225" fmla="*/ 9220 h 10000"/>
                  <a:gd name="connsiteX226" fmla="*/ 4393 w 10000"/>
                  <a:gd name="connsiteY226" fmla="*/ 9211 h 10000"/>
                  <a:gd name="connsiteX227" fmla="*/ 4390 w 10000"/>
                  <a:gd name="connsiteY227" fmla="*/ 9211 h 10000"/>
                  <a:gd name="connsiteX228" fmla="*/ 4385 w 10000"/>
                  <a:gd name="connsiteY228" fmla="*/ 9220 h 10000"/>
                  <a:gd name="connsiteX229" fmla="*/ 4385 w 10000"/>
                  <a:gd name="connsiteY229" fmla="*/ 9238 h 10000"/>
                  <a:gd name="connsiteX230" fmla="*/ 4382 w 10000"/>
                  <a:gd name="connsiteY230" fmla="*/ 9260 h 10000"/>
                  <a:gd name="connsiteX231" fmla="*/ 4360 w 10000"/>
                  <a:gd name="connsiteY231" fmla="*/ 9278 h 10000"/>
                  <a:gd name="connsiteX232" fmla="*/ 4360 w 10000"/>
                  <a:gd name="connsiteY232" fmla="*/ 9292 h 10000"/>
                  <a:gd name="connsiteX233" fmla="*/ 4363 w 10000"/>
                  <a:gd name="connsiteY233" fmla="*/ 9305 h 10000"/>
                  <a:gd name="connsiteX234" fmla="*/ 4385 w 10000"/>
                  <a:gd name="connsiteY234" fmla="*/ 9314 h 10000"/>
                  <a:gd name="connsiteX235" fmla="*/ 4393 w 10000"/>
                  <a:gd name="connsiteY235" fmla="*/ 9319 h 10000"/>
                  <a:gd name="connsiteX236" fmla="*/ 4398 w 10000"/>
                  <a:gd name="connsiteY236" fmla="*/ 9319 h 10000"/>
                  <a:gd name="connsiteX237" fmla="*/ 4401 w 10000"/>
                  <a:gd name="connsiteY237" fmla="*/ 9314 h 10000"/>
                  <a:gd name="connsiteX238" fmla="*/ 4409 w 10000"/>
                  <a:gd name="connsiteY238" fmla="*/ 9278 h 10000"/>
                  <a:gd name="connsiteX239" fmla="*/ 4418 w 10000"/>
                  <a:gd name="connsiteY239" fmla="*/ 9287 h 10000"/>
                  <a:gd name="connsiteX240" fmla="*/ 4426 w 10000"/>
                  <a:gd name="connsiteY240" fmla="*/ 9292 h 10000"/>
                  <a:gd name="connsiteX241" fmla="*/ 4426 w 10000"/>
                  <a:gd name="connsiteY241" fmla="*/ 9301 h 10000"/>
                  <a:gd name="connsiteX242" fmla="*/ 4426 w 10000"/>
                  <a:gd name="connsiteY242" fmla="*/ 9314 h 10000"/>
                  <a:gd name="connsiteX243" fmla="*/ 4418 w 10000"/>
                  <a:gd name="connsiteY243" fmla="*/ 9332 h 10000"/>
                  <a:gd name="connsiteX244" fmla="*/ 4415 w 10000"/>
                  <a:gd name="connsiteY244" fmla="*/ 9341 h 10000"/>
                  <a:gd name="connsiteX245" fmla="*/ 4418 w 10000"/>
                  <a:gd name="connsiteY245" fmla="*/ 9350 h 10000"/>
                  <a:gd name="connsiteX246" fmla="*/ 4415 w 10000"/>
                  <a:gd name="connsiteY246" fmla="*/ 9364 h 10000"/>
                  <a:gd name="connsiteX247" fmla="*/ 4418 w 10000"/>
                  <a:gd name="connsiteY247" fmla="*/ 9409 h 10000"/>
                  <a:gd name="connsiteX248" fmla="*/ 4418 w 10000"/>
                  <a:gd name="connsiteY248" fmla="*/ 9423 h 10000"/>
                  <a:gd name="connsiteX249" fmla="*/ 4415 w 10000"/>
                  <a:gd name="connsiteY249" fmla="*/ 9432 h 10000"/>
                  <a:gd name="connsiteX250" fmla="*/ 4398 w 10000"/>
                  <a:gd name="connsiteY250" fmla="*/ 9423 h 10000"/>
                  <a:gd name="connsiteX251" fmla="*/ 4390 w 10000"/>
                  <a:gd name="connsiteY251" fmla="*/ 9436 h 10000"/>
                  <a:gd name="connsiteX252" fmla="*/ 4385 w 10000"/>
                  <a:gd name="connsiteY252" fmla="*/ 9445 h 10000"/>
                  <a:gd name="connsiteX253" fmla="*/ 4376 w 10000"/>
                  <a:gd name="connsiteY253" fmla="*/ 9459 h 10000"/>
                  <a:gd name="connsiteX254" fmla="*/ 4354 w 10000"/>
                  <a:gd name="connsiteY254" fmla="*/ 9450 h 10000"/>
                  <a:gd name="connsiteX255" fmla="*/ 4352 w 10000"/>
                  <a:gd name="connsiteY255" fmla="*/ 9445 h 10000"/>
                  <a:gd name="connsiteX256" fmla="*/ 4354 w 10000"/>
                  <a:gd name="connsiteY256" fmla="*/ 9432 h 10000"/>
                  <a:gd name="connsiteX257" fmla="*/ 4368 w 10000"/>
                  <a:gd name="connsiteY257" fmla="*/ 9432 h 10000"/>
                  <a:gd name="connsiteX258" fmla="*/ 4371 w 10000"/>
                  <a:gd name="connsiteY258" fmla="*/ 9423 h 10000"/>
                  <a:gd name="connsiteX259" fmla="*/ 4371 w 10000"/>
                  <a:gd name="connsiteY259" fmla="*/ 9405 h 10000"/>
                  <a:gd name="connsiteX260" fmla="*/ 4368 w 10000"/>
                  <a:gd name="connsiteY260" fmla="*/ 9391 h 10000"/>
                  <a:gd name="connsiteX261" fmla="*/ 4363 w 10000"/>
                  <a:gd name="connsiteY261" fmla="*/ 9391 h 10000"/>
                  <a:gd name="connsiteX262" fmla="*/ 4354 w 10000"/>
                  <a:gd name="connsiteY262" fmla="*/ 9409 h 10000"/>
                  <a:gd name="connsiteX263" fmla="*/ 4335 w 10000"/>
                  <a:gd name="connsiteY263" fmla="*/ 9436 h 10000"/>
                  <a:gd name="connsiteX264" fmla="*/ 4327 w 10000"/>
                  <a:gd name="connsiteY264" fmla="*/ 9445 h 10000"/>
                  <a:gd name="connsiteX265" fmla="*/ 4313 w 10000"/>
                  <a:gd name="connsiteY265" fmla="*/ 9445 h 10000"/>
                  <a:gd name="connsiteX266" fmla="*/ 4305 w 10000"/>
                  <a:gd name="connsiteY266" fmla="*/ 9436 h 10000"/>
                  <a:gd name="connsiteX267" fmla="*/ 4296 w 10000"/>
                  <a:gd name="connsiteY267" fmla="*/ 9409 h 10000"/>
                  <a:gd name="connsiteX268" fmla="*/ 4302 w 10000"/>
                  <a:gd name="connsiteY268" fmla="*/ 9396 h 10000"/>
                  <a:gd name="connsiteX269" fmla="*/ 4302 w 10000"/>
                  <a:gd name="connsiteY269" fmla="*/ 9378 h 10000"/>
                  <a:gd name="connsiteX270" fmla="*/ 4302 w 10000"/>
                  <a:gd name="connsiteY270" fmla="*/ 9355 h 10000"/>
                  <a:gd name="connsiteX271" fmla="*/ 4296 w 10000"/>
                  <a:gd name="connsiteY271" fmla="*/ 9355 h 10000"/>
                  <a:gd name="connsiteX272" fmla="*/ 4294 w 10000"/>
                  <a:gd name="connsiteY272" fmla="*/ 9364 h 10000"/>
                  <a:gd name="connsiteX273" fmla="*/ 4288 w 10000"/>
                  <a:gd name="connsiteY273" fmla="*/ 9369 h 10000"/>
                  <a:gd name="connsiteX274" fmla="*/ 4288 w 10000"/>
                  <a:gd name="connsiteY274" fmla="*/ 9378 h 10000"/>
                  <a:gd name="connsiteX275" fmla="*/ 4288 w 10000"/>
                  <a:gd name="connsiteY275" fmla="*/ 9391 h 10000"/>
                  <a:gd name="connsiteX276" fmla="*/ 4285 w 10000"/>
                  <a:gd name="connsiteY276" fmla="*/ 9405 h 10000"/>
                  <a:gd name="connsiteX277" fmla="*/ 4274 w 10000"/>
                  <a:gd name="connsiteY277" fmla="*/ 9405 h 10000"/>
                  <a:gd name="connsiteX278" fmla="*/ 4272 w 10000"/>
                  <a:gd name="connsiteY278" fmla="*/ 9396 h 10000"/>
                  <a:gd name="connsiteX279" fmla="*/ 4266 w 10000"/>
                  <a:gd name="connsiteY279" fmla="*/ 9396 h 10000"/>
                  <a:gd name="connsiteX280" fmla="*/ 4263 w 10000"/>
                  <a:gd name="connsiteY280" fmla="*/ 9409 h 10000"/>
                  <a:gd name="connsiteX281" fmla="*/ 4263 w 10000"/>
                  <a:gd name="connsiteY281" fmla="*/ 9423 h 10000"/>
                  <a:gd name="connsiteX282" fmla="*/ 4266 w 10000"/>
                  <a:gd name="connsiteY282" fmla="*/ 9436 h 10000"/>
                  <a:gd name="connsiteX283" fmla="*/ 4258 w 10000"/>
                  <a:gd name="connsiteY283" fmla="*/ 9477 h 10000"/>
                  <a:gd name="connsiteX284" fmla="*/ 4263 w 10000"/>
                  <a:gd name="connsiteY284" fmla="*/ 9504 h 10000"/>
                  <a:gd name="connsiteX285" fmla="*/ 4263 w 10000"/>
                  <a:gd name="connsiteY285" fmla="*/ 9522 h 10000"/>
                  <a:gd name="connsiteX286" fmla="*/ 4249 w 10000"/>
                  <a:gd name="connsiteY286" fmla="*/ 9535 h 10000"/>
                  <a:gd name="connsiteX287" fmla="*/ 4247 w 10000"/>
                  <a:gd name="connsiteY287" fmla="*/ 9549 h 10000"/>
                  <a:gd name="connsiteX288" fmla="*/ 4249 w 10000"/>
                  <a:gd name="connsiteY288" fmla="*/ 9576 h 10000"/>
                  <a:gd name="connsiteX289" fmla="*/ 4249 w 10000"/>
                  <a:gd name="connsiteY289" fmla="*/ 9581 h 10000"/>
                  <a:gd name="connsiteX290" fmla="*/ 4238 w 10000"/>
                  <a:gd name="connsiteY290" fmla="*/ 9581 h 10000"/>
                  <a:gd name="connsiteX291" fmla="*/ 4233 w 10000"/>
                  <a:gd name="connsiteY291" fmla="*/ 9576 h 10000"/>
                  <a:gd name="connsiteX292" fmla="*/ 4216 w 10000"/>
                  <a:gd name="connsiteY292" fmla="*/ 9535 h 10000"/>
                  <a:gd name="connsiteX293" fmla="*/ 4214 w 10000"/>
                  <a:gd name="connsiteY293" fmla="*/ 9549 h 10000"/>
                  <a:gd name="connsiteX294" fmla="*/ 4197 w 10000"/>
                  <a:gd name="connsiteY294" fmla="*/ 9553 h 10000"/>
                  <a:gd name="connsiteX295" fmla="*/ 4178 w 10000"/>
                  <a:gd name="connsiteY295" fmla="*/ 9553 h 10000"/>
                  <a:gd name="connsiteX296" fmla="*/ 4175 w 10000"/>
                  <a:gd name="connsiteY296" fmla="*/ 9562 h 10000"/>
                  <a:gd name="connsiteX297" fmla="*/ 4175 w 10000"/>
                  <a:gd name="connsiteY297" fmla="*/ 9567 h 10000"/>
                  <a:gd name="connsiteX298" fmla="*/ 4183 w 10000"/>
                  <a:gd name="connsiteY298" fmla="*/ 9581 h 10000"/>
                  <a:gd name="connsiteX299" fmla="*/ 4192 w 10000"/>
                  <a:gd name="connsiteY299" fmla="*/ 9594 h 10000"/>
                  <a:gd name="connsiteX300" fmla="*/ 4192 w 10000"/>
                  <a:gd name="connsiteY300" fmla="*/ 9603 h 10000"/>
                  <a:gd name="connsiteX301" fmla="*/ 4186 w 10000"/>
                  <a:gd name="connsiteY301" fmla="*/ 9608 h 10000"/>
                  <a:gd name="connsiteX302" fmla="*/ 4178 w 10000"/>
                  <a:gd name="connsiteY302" fmla="*/ 9608 h 10000"/>
                  <a:gd name="connsiteX303" fmla="*/ 4153 w 10000"/>
                  <a:gd name="connsiteY303" fmla="*/ 9576 h 10000"/>
                  <a:gd name="connsiteX304" fmla="*/ 4142 w 10000"/>
                  <a:gd name="connsiteY304" fmla="*/ 9576 h 10000"/>
                  <a:gd name="connsiteX305" fmla="*/ 4134 w 10000"/>
                  <a:gd name="connsiteY305" fmla="*/ 9581 h 10000"/>
                  <a:gd name="connsiteX306" fmla="*/ 4120 w 10000"/>
                  <a:gd name="connsiteY306" fmla="*/ 9590 h 10000"/>
                  <a:gd name="connsiteX307" fmla="*/ 4111 w 10000"/>
                  <a:gd name="connsiteY307" fmla="*/ 9608 h 10000"/>
                  <a:gd name="connsiteX308" fmla="*/ 4089 w 10000"/>
                  <a:gd name="connsiteY308" fmla="*/ 9617 h 10000"/>
                  <a:gd name="connsiteX309" fmla="*/ 4073 w 10000"/>
                  <a:gd name="connsiteY309" fmla="*/ 9617 h 10000"/>
                  <a:gd name="connsiteX310" fmla="*/ 4054 w 10000"/>
                  <a:gd name="connsiteY310" fmla="*/ 9608 h 10000"/>
                  <a:gd name="connsiteX311" fmla="*/ 4040 w 10000"/>
                  <a:gd name="connsiteY311" fmla="*/ 9608 h 10000"/>
                  <a:gd name="connsiteX312" fmla="*/ 4029 w 10000"/>
                  <a:gd name="connsiteY312" fmla="*/ 9603 h 10000"/>
                  <a:gd name="connsiteX313" fmla="*/ 4015 w 10000"/>
                  <a:gd name="connsiteY313" fmla="*/ 9594 h 10000"/>
                  <a:gd name="connsiteX314" fmla="*/ 3998 w 10000"/>
                  <a:gd name="connsiteY314" fmla="*/ 9590 h 10000"/>
                  <a:gd name="connsiteX315" fmla="*/ 3982 w 10000"/>
                  <a:gd name="connsiteY315" fmla="*/ 9576 h 10000"/>
                  <a:gd name="connsiteX316" fmla="*/ 3974 w 10000"/>
                  <a:gd name="connsiteY316" fmla="*/ 9567 h 10000"/>
                  <a:gd name="connsiteX317" fmla="*/ 3957 w 10000"/>
                  <a:gd name="connsiteY317" fmla="*/ 9562 h 10000"/>
                  <a:gd name="connsiteX318" fmla="*/ 3949 w 10000"/>
                  <a:gd name="connsiteY318" fmla="*/ 9553 h 10000"/>
                  <a:gd name="connsiteX319" fmla="*/ 3943 w 10000"/>
                  <a:gd name="connsiteY319" fmla="*/ 9553 h 10000"/>
                  <a:gd name="connsiteX320" fmla="*/ 3932 w 10000"/>
                  <a:gd name="connsiteY320" fmla="*/ 9540 h 10000"/>
                  <a:gd name="connsiteX321" fmla="*/ 3927 w 10000"/>
                  <a:gd name="connsiteY321" fmla="*/ 9540 h 10000"/>
                  <a:gd name="connsiteX322" fmla="*/ 3918 w 10000"/>
                  <a:gd name="connsiteY322" fmla="*/ 9540 h 10000"/>
                  <a:gd name="connsiteX323" fmla="*/ 3916 w 10000"/>
                  <a:gd name="connsiteY323" fmla="*/ 9562 h 10000"/>
                  <a:gd name="connsiteX324" fmla="*/ 3902 w 10000"/>
                  <a:gd name="connsiteY324" fmla="*/ 9576 h 10000"/>
                  <a:gd name="connsiteX325" fmla="*/ 3888 w 10000"/>
                  <a:gd name="connsiteY325" fmla="*/ 9567 h 10000"/>
                  <a:gd name="connsiteX326" fmla="*/ 3877 w 10000"/>
                  <a:gd name="connsiteY326" fmla="*/ 9567 h 10000"/>
                  <a:gd name="connsiteX327" fmla="*/ 3863 w 10000"/>
                  <a:gd name="connsiteY327" fmla="*/ 9562 h 10000"/>
                  <a:gd name="connsiteX328" fmla="*/ 3860 w 10000"/>
                  <a:gd name="connsiteY328" fmla="*/ 9549 h 10000"/>
                  <a:gd name="connsiteX329" fmla="*/ 3852 w 10000"/>
                  <a:gd name="connsiteY329" fmla="*/ 9535 h 10000"/>
                  <a:gd name="connsiteX330" fmla="*/ 3838 w 10000"/>
                  <a:gd name="connsiteY330" fmla="*/ 9513 h 10000"/>
                  <a:gd name="connsiteX331" fmla="*/ 3830 w 10000"/>
                  <a:gd name="connsiteY331" fmla="*/ 9504 h 10000"/>
                  <a:gd name="connsiteX332" fmla="*/ 3827 w 10000"/>
                  <a:gd name="connsiteY332" fmla="*/ 9504 h 10000"/>
                  <a:gd name="connsiteX333" fmla="*/ 3822 w 10000"/>
                  <a:gd name="connsiteY333" fmla="*/ 9522 h 10000"/>
                  <a:gd name="connsiteX334" fmla="*/ 3819 w 10000"/>
                  <a:gd name="connsiteY334" fmla="*/ 9526 h 10000"/>
                  <a:gd name="connsiteX335" fmla="*/ 3805 w 10000"/>
                  <a:gd name="connsiteY335" fmla="*/ 9535 h 10000"/>
                  <a:gd name="connsiteX336" fmla="*/ 3800 w 10000"/>
                  <a:gd name="connsiteY336" fmla="*/ 9504 h 10000"/>
                  <a:gd name="connsiteX337" fmla="*/ 3805 w 10000"/>
                  <a:gd name="connsiteY337" fmla="*/ 9499 h 10000"/>
                  <a:gd name="connsiteX338" fmla="*/ 3797 w 10000"/>
                  <a:gd name="connsiteY338" fmla="*/ 9463 h 10000"/>
                  <a:gd name="connsiteX339" fmla="*/ 3783 w 10000"/>
                  <a:gd name="connsiteY339" fmla="*/ 9459 h 10000"/>
                  <a:gd name="connsiteX340" fmla="*/ 3772 w 10000"/>
                  <a:gd name="connsiteY340" fmla="*/ 9450 h 10000"/>
                  <a:gd name="connsiteX341" fmla="*/ 3758 w 10000"/>
                  <a:gd name="connsiteY341" fmla="*/ 9450 h 10000"/>
                  <a:gd name="connsiteX342" fmla="*/ 3742 w 10000"/>
                  <a:gd name="connsiteY342" fmla="*/ 9450 h 10000"/>
                  <a:gd name="connsiteX343" fmla="*/ 3725 w 10000"/>
                  <a:gd name="connsiteY343" fmla="*/ 9450 h 10000"/>
                  <a:gd name="connsiteX344" fmla="*/ 3717 w 10000"/>
                  <a:gd name="connsiteY344" fmla="*/ 9450 h 10000"/>
                  <a:gd name="connsiteX345" fmla="*/ 3709 w 10000"/>
                  <a:gd name="connsiteY345" fmla="*/ 9445 h 10000"/>
                  <a:gd name="connsiteX346" fmla="*/ 3695 w 10000"/>
                  <a:gd name="connsiteY346" fmla="*/ 9445 h 10000"/>
                  <a:gd name="connsiteX347" fmla="*/ 3692 w 10000"/>
                  <a:gd name="connsiteY347" fmla="*/ 9445 h 10000"/>
                  <a:gd name="connsiteX348" fmla="*/ 3684 w 10000"/>
                  <a:gd name="connsiteY348" fmla="*/ 9436 h 10000"/>
                  <a:gd name="connsiteX349" fmla="*/ 3687 w 10000"/>
                  <a:gd name="connsiteY349" fmla="*/ 9418 h 10000"/>
                  <a:gd name="connsiteX350" fmla="*/ 3692 w 10000"/>
                  <a:gd name="connsiteY350" fmla="*/ 9409 h 10000"/>
                  <a:gd name="connsiteX351" fmla="*/ 3695 w 10000"/>
                  <a:gd name="connsiteY351" fmla="*/ 9405 h 10000"/>
                  <a:gd name="connsiteX352" fmla="*/ 3711 w 10000"/>
                  <a:gd name="connsiteY352" fmla="*/ 9396 h 10000"/>
                  <a:gd name="connsiteX353" fmla="*/ 3717 w 10000"/>
                  <a:gd name="connsiteY353" fmla="*/ 9396 h 10000"/>
                  <a:gd name="connsiteX354" fmla="*/ 3722 w 10000"/>
                  <a:gd name="connsiteY354" fmla="*/ 9396 h 10000"/>
                  <a:gd name="connsiteX355" fmla="*/ 3733 w 10000"/>
                  <a:gd name="connsiteY355" fmla="*/ 9391 h 10000"/>
                  <a:gd name="connsiteX356" fmla="*/ 3742 w 10000"/>
                  <a:gd name="connsiteY356" fmla="*/ 9378 h 10000"/>
                  <a:gd name="connsiteX357" fmla="*/ 3747 w 10000"/>
                  <a:gd name="connsiteY357" fmla="*/ 9369 h 10000"/>
                  <a:gd name="connsiteX358" fmla="*/ 3750 w 10000"/>
                  <a:gd name="connsiteY358" fmla="*/ 9355 h 10000"/>
                  <a:gd name="connsiteX359" fmla="*/ 3750 w 10000"/>
                  <a:gd name="connsiteY359" fmla="*/ 9350 h 10000"/>
                  <a:gd name="connsiteX360" fmla="*/ 3747 w 10000"/>
                  <a:gd name="connsiteY360" fmla="*/ 9328 h 10000"/>
                  <a:gd name="connsiteX361" fmla="*/ 3747 w 10000"/>
                  <a:gd name="connsiteY361" fmla="*/ 9314 h 10000"/>
                  <a:gd name="connsiteX362" fmla="*/ 3750 w 10000"/>
                  <a:gd name="connsiteY362" fmla="*/ 9305 h 10000"/>
                  <a:gd name="connsiteX363" fmla="*/ 3756 w 10000"/>
                  <a:gd name="connsiteY363" fmla="*/ 9305 h 10000"/>
                  <a:gd name="connsiteX364" fmla="*/ 3767 w 10000"/>
                  <a:gd name="connsiteY364" fmla="*/ 9301 h 10000"/>
                  <a:gd name="connsiteX365" fmla="*/ 3772 w 10000"/>
                  <a:gd name="connsiteY365" fmla="*/ 9287 h 10000"/>
                  <a:gd name="connsiteX366" fmla="*/ 3775 w 10000"/>
                  <a:gd name="connsiteY366" fmla="*/ 9265 h 10000"/>
                  <a:gd name="connsiteX367" fmla="*/ 3775 w 10000"/>
                  <a:gd name="connsiteY367" fmla="*/ 9238 h 10000"/>
                  <a:gd name="connsiteX368" fmla="*/ 3772 w 10000"/>
                  <a:gd name="connsiteY368" fmla="*/ 9211 h 10000"/>
                  <a:gd name="connsiteX369" fmla="*/ 3772 w 10000"/>
                  <a:gd name="connsiteY369" fmla="*/ 9197 h 10000"/>
                  <a:gd name="connsiteX370" fmla="*/ 3775 w 10000"/>
                  <a:gd name="connsiteY370" fmla="*/ 9170 h 10000"/>
                  <a:gd name="connsiteX371" fmla="*/ 3775 w 10000"/>
                  <a:gd name="connsiteY371" fmla="*/ 9147 h 10000"/>
                  <a:gd name="connsiteX372" fmla="*/ 3775 w 10000"/>
                  <a:gd name="connsiteY372" fmla="*/ 9129 h 10000"/>
                  <a:gd name="connsiteX373" fmla="*/ 3775 w 10000"/>
                  <a:gd name="connsiteY373" fmla="*/ 9116 h 10000"/>
                  <a:gd name="connsiteX374" fmla="*/ 3789 w 10000"/>
                  <a:gd name="connsiteY374" fmla="*/ 9107 h 10000"/>
                  <a:gd name="connsiteX375" fmla="*/ 3789 w 10000"/>
                  <a:gd name="connsiteY375" fmla="*/ 9089 h 10000"/>
                  <a:gd name="connsiteX376" fmla="*/ 3783 w 10000"/>
                  <a:gd name="connsiteY376" fmla="*/ 9035 h 10000"/>
                  <a:gd name="connsiteX377" fmla="*/ 3783 w 10000"/>
                  <a:gd name="connsiteY377" fmla="*/ 9017 h 10000"/>
                  <a:gd name="connsiteX378" fmla="*/ 3791 w 10000"/>
                  <a:gd name="connsiteY378" fmla="*/ 8999 h 10000"/>
                  <a:gd name="connsiteX379" fmla="*/ 3797 w 10000"/>
                  <a:gd name="connsiteY379" fmla="*/ 8990 h 10000"/>
                  <a:gd name="connsiteX380" fmla="*/ 3808 w 10000"/>
                  <a:gd name="connsiteY380" fmla="*/ 8963 h 10000"/>
                  <a:gd name="connsiteX381" fmla="*/ 3813 w 10000"/>
                  <a:gd name="connsiteY381" fmla="*/ 8931 h 10000"/>
                  <a:gd name="connsiteX382" fmla="*/ 3813 w 10000"/>
                  <a:gd name="connsiteY382" fmla="*/ 8917 h 10000"/>
                  <a:gd name="connsiteX383" fmla="*/ 3808 w 10000"/>
                  <a:gd name="connsiteY383" fmla="*/ 8908 h 10000"/>
                  <a:gd name="connsiteX384" fmla="*/ 3813 w 10000"/>
                  <a:gd name="connsiteY384" fmla="*/ 8904 h 10000"/>
                  <a:gd name="connsiteX385" fmla="*/ 3813 w 10000"/>
                  <a:gd name="connsiteY385" fmla="*/ 8890 h 10000"/>
                  <a:gd name="connsiteX386" fmla="*/ 3808 w 10000"/>
                  <a:gd name="connsiteY386" fmla="*/ 8877 h 10000"/>
                  <a:gd name="connsiteX387" fmla="*/ 3808 w 10000"/>
                  <a:gd name="connsiteY387" fmla="*/ 8854 h 10000"/>
                  <a:gd name="connsiteX388" fmla="*/ 3808 w 10000"/>
                  <a:gd name="connsiteY388" fmla="*/ 8841 h 10000"/>
                  <a:gd name="connsiteX389" fmla="*/ 3808 w 10000"/>
                  <a:gd name="connsiteY389" fmla="*/ 8827 h 10000"/>
                  <a:gd name="connsiteX390" fmla="*/ 3808 w 10000"/>
                  <a:gd name="connsiteY390" fmla="*/ 8818 h 10000"/>
                  <a:gd name="connsiteX391" fmla="*/ 3808 w 10000"/>
                  <a:gd name="connsiteY391" fmla="*/ 8814 h 10000"/>
                  <a:gd name="connsiteX392" fmla="*/ 3808 w 10000"/>
                  <a:gd name="connsiteY392" fmla="*/ 8805 h 10000"/>
                  <a:gd name="connsiteX393" fmla="*/ 3808 w 10000"/>
                  <a:gd name="connsiteY393" fmla="*/ 8787 h 10000"/>
                  <a:gd name="connsiteX394" fmla="*/ 3808 w 10000"/>
                  <a:gd name="connsiteY394" fmla="*/ 8764 h 10000"/>
                  <a:gd name="connsiteX395" fmla="*/ 3808 w 10000"/>
                  <a:gd name="connsiteY395" fmla="*/ 8746 h 10000"/>
                  <a:gd name="connsiteX396" fmla="*/ 3805 w 10000"/>
                  <a:gd name="connsiteY396" fmla="*/ 8733 h 10000"/>
                  <a:gd name="connsiteX397" fmla="*/ 3805 w 10000"/>
                  <a:gd name="connsiteY397" fmla="*/ 8724 h 10000"/>
                  <a:gd name="connsiteX398" fmla="*/ 3808 w 10000"/>
                  <a:gd name="connsiteY398" fmla="*/ 8719 h 10000"/>
                  <a:gd name="connsiteX399" fmla="*/ 3813 w 10000"/>
                  <a:gd name="connsiteY399" fmla="*/ 8710 h 10000"/>
                  <a:gd name="connsiteX400" fmla="*/ 3819 w 10000"/>
                  <a:gd name="connsiteY400" fmla="*/ 8687 h 10000"/>
                  <a:gd name="connsiteX401" fmla="*/ 3822 w 10000"/>
                  <a:gd name="connsiteY401" fmla="*/ 8674 h 10000"/>
                  <a:gd name="connsiteX402" fmla="*/ 3822 w 10000"/>
                  <a:gd name="connsiteY402" fmla="*/ 8647 h 10000"/>
                  <a:gd name="connsiteX403" fmla="*/ 3827 w 10000"/>
                  <a:gd name="connsiteY403" fmla="*/ 8642 h 10000"/>
                  <a:gd name="connsiteX404" fmla="*/ 3827 w 10000"/>
                  <a:gd name="connsiteY404" fmla="*/ 8620 h 10000"/>
                  <a:gd name="connsiteX405" fmla="*/ 3836 w 10000"/>
                  <a:gd name="connsiteY405" fmla="*/ 8593 h 10000"/>
                  <a:gd name="connsiteX406" fmla="*/ 3838 w 10000"/>
                  <a:gd name="connsiteY406" fmla="*/ 8566 h 10000"/>
                  <a:gd name="connsiteX407" fmla="*/ 3838 w 10000"/>
                  <a:gd name="connsiteY407" fmla="*/ 8561 h 10000"/>
                  <a:gd name="connsiteX408" fmla="*/ 3844 w 10000"/>
                  <a:gd name="connsiteY408" fmla="*/ 8530 h 10000"/>
                  <a:gd name="connsiteX409" fmla="*/ 3844 w 10000"/>
                  <a:gd name="connsiteY409" fmla="*/ 8512 h 10000"/>
                  <a:gd name="connsiteX410" fmla="*/ 3844 w 10000"/>
                  <a:gd name="connsiteY410" fmla="*/ 8489 h 10000"/>
                  <a:gd name="connsiteX411" fmla="*/ 3838 w 10000"/>
                  <a:gd name="connsiteY411" fmla="*/ 8444 h 10000"/>
                  <a:gd name="connsiteX412" fmla="*/ 3838 w 10000"/>
                  <a:gd name="connsiteY412" fmla="*/ 8403 h 10000"/>
                  <a:gd name="connsiteX413" fmla="*/ 3838 w 10000"/>
                  <a:gd name="connsiteY413" fmla="*/ 8358 h 10000"/>
                  <a:gd name="connsiteX414" fmla="*/ 3836 w 10000"/>
                  <a:gd name="connsiteY414" fmla="*/ 8331 h 10000"/>
                  <a:gd name="connsiteX415" fmla="*/ 3838 w 10000"/>
                  <a:gd name="connsiteY415" fmla="*/ 8286 h 10000"/>
                  <a:gd name="connsiteX416" fmla="*/ 3836 w 10000"/>
                  <a:gd name="connsiteY416" fmla="*/ 8245 h 10000"/>
                  <a:gd name="connsiteX417" fmla="*/ 3836 w 10000"/>
                  <a:gd name="connsiteY417" fmla="*/ 8209 h 10000"/>
                  <a:gd name="connsiteX418" fmla="*/ 3836 w 10000"/>
                  <a:gd name="connsiteY418" fmla="*/ 8155 h 10000"/>
                  <a:gd name="connsiteX419" fmla="*/ 3836 w 10000"/>
                  <a:gd name="connsiteY419" fmla="*/ 8128 h 10000"/>
                  <a:gd name="connsiteX420" fmla="*/ 3836 w 10000"/>
                  <a:gd name="connsiteY420" fmla="*/ 8092 h 10000"/>
                  <a:gd name="connsiteX421" fmla="*/ 3830 w 10000"/>
                  <a:gd name="connsiteY421" fmla="*/ 8056 h 10000"/>
                  <a:gd name="connsiteX422" fmla="*/ 3830 w 10000"/>
                  <a:gd name="connsiteY422" fmla="*/ 8029 h 10000"/>
                  <a:gd name="connsiteX423" fmla="*/ 3830 w 10000"/>
                  <a:gd name="connsiteY423" fmla="*/ 8011 h 10000"/>
                  <a:gd name="connsiteX424" fmla="*/ 3827 w 10000"/>
                  <a:gd name="connsiteY424" fmla="*/ 7988 h 10000"/>
                  <a:gd name="connsiteX425" fmla="*/ 3827 w 10000"/>
                  <a:gd name="connsiteY425" fmla="*/ 7961 h 10000"/>
                  <a:gd name="connsiteX426" fmla="*/ 3822 w 10000"/>
                  <a:gd name="connsiteY426" fmla="*/ 7943 h 10000"/>
                  <a:gd name="connsiteX427" fmla="*/ 3822 w 10000"/>
                  <a:gd name="connsiteY427" fmla="*/ 7934 h 10000"/>
                  <a:gd name="connsiteX428" fmla="*/ 3819 w 10000"/>
                  <a:gd name="connsiteY428" fmla="*/ 7934 h 10000"/>
                  <a:gd name="connsiteX429" fmla="*/ 3789 w 10000"/>
                  <a:gd name="connsiteY429" fmla="*/ 7934 h 10000"/>
                  <a:gd name="connsiteX430" fmla="*/ 3758 w 10000"/>
                  <a:gd name="connsiteY430" fmla="*/ 7934 h 10000"/>
                  <a:gd name="connsiteX431" fmla="*/ 3709 w 10000"/>
                  <a:gd name="connsiteY431" fmla="*/ 7934 h 10000"/>
                  <a:gd name="connsiteX432" fmla="*/ 3684 w 10000"/>
                  <a:gd name="connsiteY432" fmla="*/ 7934 h 10000"/>
                  <a:gd name="connsiteX433" fmla="*/ 3645 w 10000"/>
                  <a:gd name="connsiteY433" fmla="*/ 7943 h 10000"/>
                  <a:gd name="connsiteX434" fmla="*/ 3598 w 10000"/>
                  <a:gd name="connsiteY434" fmla="*/ 7943 h 10000"/>
                  <a:gd name="connsiteX435" fmla="*/ 3573 w 10000"/>
                  <a:gd name="connsiteY435" fmla="*/ 7948 h 10000"/>
                  <a:gd name="connsiteX436" fmla="*/ 3549 w 10000"/>
                  <a:gd name="connsiteY436" fmla="*/ 7943 h 10000"/>
                  <a:gd name="connsiteX437" fmla="*/ 3540 w 10000"/>
                  <a:gd name="connsiteY437" fmla="*/ 7934 h 10000"/>
                  <a:gd name="connsiteX438" fmla="*/ 3538 w 10000"/>
                  <a:gd name="connsiteY438" fmla="*/ 7934 h 10000"/>
                  <a:gd name="connsiteX439" fmla="*/ 3518 w 10000"/>
                  <a:gd name="connsiteY439" fmla="*/ 7961 h 10000"/>
                  <a:gd name="connsiteX440" fmla="*/ 3518 w 10000"/>
                  <a:gd name="connsiteY440" fmla="*/ 7975 h 10000"/>
                  <a:gd name="connsiteX441" fmla="*/ 3518 w 10000"/>
                  <a:gd name="connsiteY441" fmla="*/ 8002 h 10000"/>
                  <a:gd name="connsiteX442" fmla="*/ 3510 w 10000"/>
                  <a:gd name="connsiteY442" fmla="*/ 8011 h 10000"/>
                  <a:gd name="connsiteX443" fmla="*/ 3493 w 10000"/>
                  <a:gd name="connsiteY443" fmla="*/ 8024 h 10000"/>
                  <a:gd name="connsiteX444" fmla="*/ 3474 w 10000"/>
                  <a:gd name="connsiteY444" fmla="*/ 8029 h 10000"/>
                  <a:gd name="connsiteX445" fmla="*/ 3458 w 10000"/>
                  <a:gd name="connsiteY445" fmla="*/ 8042 h 10000"/>
                  <a:gd name="connsiteX446" fmla="*/ 3435 w 10000"/>
                  <a:gd name="connsiteY446" fmla="*/ 8065 h 10000"/>
                  <a:gd name="connsiteX447" fmla="*/ 3422 w 10000"/>
                  <a:gd name="connsiteY447" fmla="*/ 8074 h 10000"/>
                  <a:gd name="connsiteX448" fmla="*/ 3411 w 10000"/>
                  <a:gd name="connsiteY448" fmla="*/ 8088 h 10000"/>
                  <a:gd name="connsiteX449" fmla="*/ 3402 w 10000"/>
                  <a:gd name="connsiteY449" fmla="*/ 8092 h 10000"/>
                  <a:gd name="connsiteX450" fmla="*/ 3372 w 10000"/>
                  <a:gd name="connsiteY450" fmla="*/ 8119 h 10000"/>
                  <a:gd name="connsiteX451" fmla="*/ 3353 w 10000"/>
                  <a:gd name="connsiteY451" fmla="*/ 8133 h 10000"/>
                  <a:gd name="connsiteX452" fmla="*/ 3344 w 10000"/>
                  <a:gd name="connsiteY452" fmla="*/ 8142 h 10000"/>
                  <a:gd name="connsiteX453" fmla="*/ 3333 w 10000"/>
                  <a:gd name="connsiteY453" fmla="*/ 8160 h 10000"/>
                  <a:gd name="connsiteX454" fmla="*/ 3322 w 10000"/>
                  <a:gd name="connsiteY454" fmla="*/ 8196 h 10000"/>
                  <a:gd name="connsiteX455" fmla="*/ 3317 w 10000"/>
                  <a:gd name="connsiteY455" fmla="*/ 8209 h 10000"/>
                  <a:gd name="connsiteX456" fmla="*/ 3297 w 10000"/>
                  <a:gd name="connsiteY456" fmla="*/ 8245 h 10000"/>
                  <a:gd name="connsiteX457" fmla="*/ 3292 w 10000"/>
                  <a:gd name="connsiteY457" fmla="*/ 8250 h 10000"/>
                  <a:gd name="connsiteX458" fmla="*/ 3281 w 10000"/>
                  <a:gd name="connsiteY458" fmla="*/ 8272 h 10000"/>
                  <a:gd name="connsiteX459" fmla="*/ 3275 w 10000"/>
                  <a:gd name="connsiteY459" fmla="*/ 8277 h 10000"/>
                  <a:gd name="connsiteX460" fmla="*/ 3264 w 10000"/>
                  <a:gd name="connsiteY460" fmla="*/ 8313 h 10000"/>
                  <a:gd name="connsiteX461" fmla="*/ 3248 w 10000"/>
                  <a:gd name="connsiteY461" fmla="*/ 8327 h 10000"/>
                  <a:gd name="connsiteX462" fmla="*/ 3212 w 10000"/>
                  <a:gd name="connsiteY462" fmla="*/ 8340 h 10000"/>
                  <a:gd name="connsiteX463" fmla="*/ 3195 w 10000"/>
                  <a:gd name="connsiteY463" fmla="*/ 8345 h 10000"/>
                  <a:gd name="connsiteX464" fmla="*/ 3195 w 10000"/>
                  <a:gd name="connsiteY464" fmla="*/ 8354 h 10000"/>
                  <a:gd name="connsiteX465" fmla="*/ 3193 w 10000"/>
                  <a:gd name="connsiteY465" fmla="*/ 8358 h 10000"/>
                  <a:gd name="connsiteX466" fmla="*/ 3179 w 10000"/>
                  <a:gd name="connsiteY466" fmla="*/ 8367 h 10000"/>
                  <a:gd name="connsiteX467" fmla="*/ 3171 w 10000"/>
                  <a:gd name="connsiteY467" fmla="*/ 8381 h 10000"/>
                  <a:gd name="connsiteX468" fmla="*/ 3146 w 10000"/>
                  <a:gd name="connsiteY468" fmla="*/ 8408 h 10000"/>
                  <a:gd name="connsiteX469" fmla="*/ 3137 w 10000"/>
                  <a:gd name="connsiteY469" fmla="*/ 8417 h 10000"/>
                  <a:gd name="connsiteX470" fmla="*/ 3115 w 10000"/>
                  <a:gd name="connsiteY470" fmla="*/ 8430 h 10000"/>
                  <a:gd name="connsiteX471" fmla="*/ 3096 w 10000"/>
                  <a:gd name="connsiteY471" fmla="*/ 8417 h 10000"/>
                  <a:gd name="connsiteX472" fmla="*/ 3082 w 10000"/>
                  <a:gd name="connsiteY472" fmla="*/ 8403 h 10000"/>
                  <a:gd name="connsiteX473" fmla="*/ 3066 w 10000"/>
                  <a:gd name="connsiteY473" fmla="*/ 8381 h 10000"/>
                  <a:gd name="connsiteX474" fmla="*/ 3063 w 10000"/>
                  <a:gd name="connsiteY474" fmla="*/ 8372 h 10000"/>
                  <a:gd name="connsiteX475" fmla="*/ 3057 w 10000"/>
                  <a:gd name="connsiteY475" fmla="*/ 8358 h 10000"/>
                  <a:gd name="connsiteX476" fmla="*/ 3052 w 10000"/>
                  <a:gd name="connsiteY476" fmla="*/ 8345 h 10000"/>
                  <a:gd name="connsiteX477" fmla="*/ 3044 w 10000"/>
                  <a:gd name="connsiteY477" fmla="*/ 8327 h 10000"/>
                  <a:gd name="connsiteX478" fmla="*/ 3027 w 10000"/>
                  <a:gd name="connsiteY478" fmla="*/ 8304 h 10000"/>
                  <a:gd name="connsiteX479" fmla="*/ 3016 w 10000"/>
                  <a:gd name="connsiteY479" fmla="*/ 8304 h 10000"/>
                  <a:gd name="connsiteX480" fmla="*/ 3002 w 10000"/>
                  <a:gd name="connsiteY480" fmla="*/ 8304 h 10000"/>
                  <a:gd name="connsiteX481" fmla="*/ 2977 w 10000"/>
                  <a:gd name="connsiteY481" fmla="*/ 8304 h 10000"/>
                  <a:gd name="connsiteX482" fmla="*/ 2961 w 10000"/>
                  <a:gd name="connsiteY482" fmla="*/ 8300 h 10000"/>
                  <a:gd name="connsiteX483" fmla="*/ 2936 w 10000"/>
                  <a:gd name="connsiteY483" fmla="*/ 8300 h 10000"/>
                  <a:gd name="connsiteX484" fmla="*/ 2922 w 10000"/>
                  <a:gd name="connsiteY484" fmla="*/ 8313 h 10000"/>
                  <a:gd name="connsiteX485" fmla="*/ 2911 w 10000"/>
                  <a:gd name="connsiteY485" fmla="*/ 8313 h 10000"/>
                  <a:gd name="connsiteX486" fmla="*/ 2881 w 10000"/>
                  <a:gd name="connsiteY486" fmla="*/ 8304 h 10000"/>
                  <a:gd name="connsiteX487" fmla="*/ 2878 w 10000"/>
                  <a:gd name="connsiteY487" fmla="*/ 8304 h 10000"/>
                  <a:gd name="connsiteX488" fmla="*/ 2867 w 10000"/>
                  <a:gd name="connsiteY488" fmla="*/ 8313 h 10000"/>
                  <a:gd name="connsiteX489" fmla="*/ 2859 w 10000"/>
                  <a:gd name="connsiteY489" fmla="*/ 8318 h 10000"/>
                  <a:gd name="connsiteX490" fmla="*/ 2856 w 10000"/>
                  <a:gd name="connsiteY490" fmla="*/ 8327 h 10000"/>
                  <a:gd name="connsiteX491" fmla="*/ 2856 w 10000"/>
                  <a:gd name="connsiteY491" fmla="*/ 8331 h 10000"/>
                  <a:gd name="connsiteX492" fmla="*/ 2850 w 10000"/>
                  <a:gd name="connsiteY492" fmla="*/ 8340 h 10000"/>
                  <a:gd name="connsiteX493" fmla="*/ 2864 w 10000"/>
                  <a:gd name="connsiteY493" fmla="*/ 8345 h 10000"/>
                  <a:gd name="connsiteX494" fmla="*/ 2867 w 10000"/>
                  <a:gd name="connsiteY494" fmla="*/ 8354 h 10000"/>
                  <a:gd name="connsiteX495" fmla="*/ 2878 w 10000"/>
                  <a:gd name="connsiteY495" fmla="*/ 8367 h 10000"/>
                  <a:gd name="connsiteX496" fmla="*/ 2881 w 10000"/>
                  <a:gd name="connsiteY496" fmla="*/ 8385 h 10000"/>
                  <a:gd name="connsiteX497" fmla="*/ 2881 w 10000"/>
                  <a:gd name="connsiteY497" fmla="*/ 8403 h 10000"/>
                  <a:gd name="connsiteX498" fmla="*/ 2886 w 10000"/>
                  <a:gd name="connsiteY498" fmla="*/ 8417 h 10000"/>
                  <a:gd name="connsiteX499" fmla="*/ 2889 w 10000"/>
                  <a:gd name="connsiteY499" fmla="*/ 8430 h 10000"/>
                  <a:gd name="connsiteX500" fmla="*/ 2897 w 10000"/>
                  <a:gd name="connsiteY500" fmla="*/ 8444 h 10000"/>
                  <a:gd name="connsiteX501" fmla="*/ 2903 w 10000"/>
                  <a:gd name="connsiteY501" fmla="*/ 8462 h 10000"/>
                  <a:gd name="connsiteX502" fmla="*/ 2906 w 10000"/>
                  <a:gd name="connsiteY502" fmla="*/ 8484 h 10000"/>
                  <a:gd name="connsiteX503" fmla="*/ 2906 w 10000"/>
                  <a:gd name="connsiteY503" fmla="*/ 8512 h 10000"/>
                  <a:gd name="connsiteX504" fmla="*/ 2903 w 10000"/>
                  <a:gd name="connsiteY504" fmla="*/ 8539 h 10000"/>
                  <a:gd name="connsiteX505" fmla="*/ 2903 w 10000"/>
                  <a:gd name="connsiteY505" fmla="*/ 8561 h 10000"/>
                  <a:gd name="connsiteX506" fmla="*/ 2903 w 10000"/>
                  <a:gd name="connsiteY506" fmla="*/ 8575 h 10000"/>
                  <a:gd name="connsiteX507" fmla="*/ 2906 w 10000"/>
                  <a:gd name="connsiteY507" fmla="*/ 8588 h 10000"/>
                  <a:gd name="connsiteX508" fmla="*/ 2831 w 10000"/>
                  <a:gd name="connsiteY508" fmla="*/ 8683 h 10000"/>
                  <a:gd name="connsiteX509" fmla="*/ 2674 w 10000"/>
                  <a:gd name="connsiteY509" fmla="*/ 8791 h 10000"/>
                  <a:gd name="connsiteX510" fmla="*/ 2583 w 10000"/>
                  <a:gd name="connsiteY510" fmla="*/ 8805 h 10000"/>
                  <a:gd name="connsiteX511" fmla="*/ 2481 w 10000"/>
                  <a:gd name="connsiteY511" fmla="*/ 8751 h 10000"/>
                  <a:gd name="connsiteX512" fmla="*/ 2470 w 10000"/>
                  <a:gd name="connsiteY512" fmla="*/ 8751 h 10000"/>
                  <a:gd name="connsiteX513" fmla="*/ 2445 w 10000"/>
                  <a:gd name="connsiteY513" fmla="*/ 8778 h 10000"/>
                  <a:gd name="connsiteX514" fmla="*/ 2420 w 10000"/>
                  <a:gd name="connsiteY514" fmla="*/ 8800 h 10000"/>
                  <a:gd name="connsiteX515" fmla="*/ 2398 w 10000"/>
                  <a:gd name="connsiteY515" fmla="*/ 8800 h 10000"/>
                  <a:gd name="connsiteX516" fmla="*/ 2365 w 10000"/>
                  <a:gd name="connsiteY516" fmla="*/ 8845 h 10000"/>
                  <a:gd name="connsiteX517" fmla="*/ 2343 w 10000"/>
                  <a:gd name="connsiteY517" fmla="*/ 8859 h 10000"/>
                  <a:gd name="connsiteX518" fmla="*/ 2296 w 10000"/>
                  <a:gd name="connsiteY518" fmla="*/ 8890 h 10000"/>
                  <a:gd name="connsiteX519" fmla="*/ 2276 w 10000"/>
                  <a:gd name="connsiteY519" fmla="*/ 8904 h 10000"/>
                  <a:gd name="connsiteX520" fmla="*/ 2243 w 10000"/>
                  <a:gd name="connsiteY520" fmla="*/ 8922 h 10000"/>
                  <a:gd name="connsiteX521" fmla="*/ 2221 w 10000"/>
                  <a:gd name="connsiteY521" fmla="*/ 8931 h 10000"/>
                  <a:gd name="connsiteX522" fmla="*/ 2188 w 10000"/>
                  <a:gd name="connsiteY522" fmla="*/ 8949 h 10000"/>
                  <a:gd name="connsiteX523" fmla="*/ 2163 w 10000"/>
                  <a:gd name="connsiteY523" fmla="*/ 8963 h 10000"/>
                  <a:gd name="connsiteX524" fmla="*/ 2141 w 10000"/>
                  <a:gd name="connsiteY524" fmla="*/ 8985 h 10000"/>
                  <a:gd name="connsiteX525" fmla="*/ 2116 w 10000"/>
                  <a:gd name="connsiteY525" fmla="*/ 8990 h 10000"/>
                  <a:gd name="connsiteX526" fmla="*/ 2111 w 10000"/>
                  <a:gd name="connsiteY526" fmla="*/ 8999 h 10000"/>
                  <a:gd name="connsiteX527" fmla="*/ 2100 w 10000"/>
                  <a:gd name="connsiteY527" fmla="*/ 8999 h 10000"/>
                  <a:gd name="connsiteX528" fmla="*/ 2086 w 10000"/>
                  <a:gd name="connsiteY528" fmla="*/ 9003 h 10000"/>
                  <a:gd name="connsiteX529" fmla="*/ 2078 w 10000"/>
                  <a:gd name="connsiteY529" fmla="*/ 9012 h 10000"/>
                  <a:gd name="connsiteX530" fmla="*/ 2050 w 10000"/>
                  <a:gd name="connsiteY530" fmla="*/ 9026 h 10000"/>
                  <a:gd name="connsiteX531" fmla="*/ 2028 w 10000"/>
                  <a:gd name="connsiteY531" fmla="*/ 9048 h 10000"/>
                  <a:gd name="connsiteX532" fmla="*/ 2012 w 10000"/>
                  <a:gd name="connsiteY532" fmla="*/ 9062 h 10000"/>
                  <a:gd name="connsiteX533" fmla="*/ 1995 w 10000"/>
                  <a:gd name="connsiteY533" fmla="*/ 9075 h 10000"/>
                  <a:gd name="connsiteX534" fmla="*/ 1962 w 10000"/>
                  <a:gd name="connsiteY534" fmla="*/ 9080 h 10000"/>
                  <a:gd name="connsiteX535" fmla="*/ 1948 w 10000"/>
                  <a:gd name="connsiteY535" fmla="*/ 9048 h 10000"/>
                  <a:gd name="connsiteX536" fmla="*/ 1945 w 10000"/>
                  <a:gd name="connsiteY536" fmla="*/ 9039 h 10000"/>
                  <a:gd name="connsiteX537" fmla="*/ 1932 w 10000"/>
                  <a:gd name="connsiteY537" fmla="*/ 9003 h 10000"/>
                  <a:gd name="connsiteX538" fmla="*/ 1898 w 10000"/>
                  <a:gd name="connsiteY538" fmla="*/ 8935 h 10000"/>
                  <a:gd name="connsiteX539" fmla="*/ 1882 w 10000"/>
                  <a:gd name="connsiteY539" fmla="*/ 8895 h 10000"/>
                  <a:gd name="connsiteX540" fmla="*/ 1865 w 10000"/>
                  <a:gd name="connsiteY540" fmla="*/ 8845 h 10000"/>
                  <a:gd name="connsiteX541" fmla="*/ 1865 w 10000"/>
                  <a:gd name="connsiteY541" fmla="*/ 8832 h 10000"/>
                  <a:gd name="connsiteX542" fmla="*/ 1857 w 10000"/>
                  <a:gd name="connsiteY542" fmla="*/ 8827 h 10000"/>
                  <a:gd name="connsiteX543" fmla="*/ 1841 w 10000"/>
                  <a:gd name="connsiteY543" fmla="*/ 8773 h 10000"/>
                  <a:gd name="connsiteX544" fmla="*/ 1827 w 10000"/>
                  <a:gd name="connsiteY544" fmla="*/ 8733 h 10000"/>
                  <a:gd name="connsiteX545" fmla="*/ 1843 w 10000"/>
                  <a:gd name="connsiteY545" fmla="*/ 8710 h 10000"/>
                  <a:gd name="connsiteX546" fmla="*/ 1857 w 10000"/>
                  <a:gd name="connsiteY546" fmla="*/ 8687 h 10000"/>
                  <a:gd name="connsiteX547" fmla="*/ 1868 w 10000"/>
                  <a:gd name="connsiteY547" fmla="*/ 8669 h 10000"/>
                  <a:gd name="connsiteX548" fmla="*/ 1885 w 10000"/>
                  <a:gd name="connsiteY548" fmla="*/ 8647 h 10000"/>
                  <a:gd name="connsiteX549" fmla="*/ 1909 w 10000"/>
                  <a:gd name="connsiteY549" fmla="*/ 8606 h 10000"/>
                  <a:gd name="connsiteX550" fmla="*/ 1923 w 10000"/>
                  <a:gd name="connsiteY550" fmla="*/ 8588 h 10000"/>
                  <a:gd name="connsiteX551" fmla="*/ 1937 w 10000"/>
                  <a:gd name="connsiteY551" fmla="*/ 8561 h 10000"/>
                  <a:gd name="connsiteX552" fmla="*/ 1923 w 10000"/>
                  <a:gd name="connsiteY552" fmla="*/ 8530 h 10000"/>
                  <a:gd name="connsiteX553" fmla="*/ 1901 w 10000"/>
                  <a:gd name="connsiteY553" fmla="*/ 8462 h 10000"/>
                  <a:gd name="connsiteX554" fmla="*/ 1890 w 10000"/>
                  <a:gd name="connsiteY554" fmla="*/ 8430 h 10000"/>
                  <a:gd name="connsiteX555" fmla="*/ 1885 w 10000"/>
                  <a:gd name="connsiteY555" fmla="*/ 8408 h 10000"/>
                  <a:gd name="connsiteX556" fmla="*/ 1865 w 10000"/>
                  <a:gd name="connsiteY556" fmla="*/ 8367 h 10000"/>
                  <a:gd name="connsiteX557" fmla="*/ 1849 w 10000"/>
                  <a:gd name="connsiteY557" fmla="*/ 8318 h 10000"/>
                  <a:gd name="connsiteX558" fmla="*/ 1841 w 10000"/>
                  <a:gd name="connsiteY558" fmla="*/ 8304 h 10000"/>
                  <a:gd name="connsiteX559" fmla="*/ 1835 w 10000"/>
                  <a:gd name="connsiteY559" fmla="*/ 8300 h 10000"/>
                  <a:gd name="connsiteX560" fmla="*/ 1818 w 10000"/>
                  <a:gd name="connsiteY560" fmla="*/ 8290 h 10000"/>
                  <a:gd name="connsiteX561" fmla="*/ 1785 w 10000"/>
                  <a:gd name="connsiteY561" fmla="*/ 8300 h 10000"/>
                  <a:gd name="connsiteX562" fmla="*/ 1763 w 10000"/>
                  <a:gd name="connsiteY562" fmla="*/ 8300 h 10000"/>
                  <a:gd name="connsiteX563" fmla="*/ 1747 w 10000"/>
                  <a:gd name="connsiteY563" fmla="*/ 8313 h 10000"/>
                  <a:gd name="connsiteX564" fmla="*/ 1744 w 10000"/>
                  <a:gd name="connsiteY564" fmla="*/ 8304 h 10000"/>
                  <a:gd name="connsiteX565" fmla="*/ 1730 w 10000"/>
                  <a:gd name="connsiteY565" fmla="*/ 8313 h 10000"/>
                  <a:gd name="connsiteX566" fmla="*/ 1708 w 10000"/>
                  <a:gd name="connsiteY566" fmla="*/ 8327 h 10000"/>
                  <a:gd name="connsiteX567" fmla="*/ 1675 w 10000"/>
                  <a:gd name="connsiteY567" fmla="*/ 8331 h 10000"/>
                  <a:gd name="connsiteX568" fmla="*/ 1658 w 10000"/>
                  <a:gd name="connsiteY568" fmla="*/ 8345 h 10000"/>
                  <a:gd name="connsiteX569" fmla="*/ 1628 w 10000"/>
                  <a:gd name="connsiteY569" fmla="*/ 8367 h 10000"/>
                  <a:gd name="connsiteX570" fmla="*/ 1620 w 10000"/>
                  <a:gd name="connsiteY570" fmla="*/ 8372 h 10000"/>
                  <a:gd name="connsiteX571" fmla="*/ 1584 w 10000"/>
                  <a:gd name="connsiteY571" fmla="*/ 8394 h 10000"/>
                  <a:gd name="connsiteX572" fmla="*/ 1554 w 10000"/>
                  <a:gd name="connsiteY572" fmla="*/ 8417 h 10000"/>
                  <a:gd name="connsiteX573" fmla="*/ 1529 w 10000"/>
                  <a:gd name="connsiteY573" fmla="*/ 8417 h 10000"/>
                  <a:gd name="connsiteX574" fmla="*/ 1515 w 10000"/>
                  <a:gd name="connsiteY574" fmla="*/ 8408 h 10000"/>
                  <a:gd name="connsiteX575" fmla="*/ 1507 w 10000"/>
                  <a:gd name="connsiteY575" fmla="*/ 8394 h 10000"/>
                  <a:gd name="connsiteX576" fmla="*/ 1479 w 10000"/>
                  <a:gd name="connsiteY576" fmla="*/ 8367 h 10000"/>
                  <a:gd name="connsiteX577" fmla="*/ 1457 w 10000"/>
                  <a:gd name="connsiteY577" fmla="*/ 8385 h 10000"/>
                  <a:gd name="connsiteX578" fmla="*/ 1432 w 10000"/>
                  <a:gd name="connsiteY578" fmla="*/ 8385 h 10000"/>
                  <a:gd name="connsiteX579" fmla="*/ 1418 w 10000"/>
                  <a:gd name="connsiteY579" fmla="*/ 8372 h 10000"/>
                  <a:gd name="connsiteX580" fmla="*/ 1399 w 10000"/>
                  <a:gd name="connsiteY580" fmla="*/ 8358 h 10000"/>
                  <a:gd name="connsiteX581" fmla="*/ 1369 w 10000"/>
                  <a:gd name="connsiteY581" fmla="*/ 8340 h 10000"/>
                  <a:gd name="connsiteX582" fmla="*/ 1355 w 10000"/>
                  <a:gd name="connsiteY582" fmla="*/ 8327 h 10000"/>
                  <a:gd name="connsiteX583" fmla="*/ 1347 w 10000"/>
                  <a:gd name="connsiteY583" fmla="*/ 8318 h 10000"/>
                  <a:gd name="connsiteX584" fmla="*/ 1330 w 10000"/>
                  <a:gd name="connsiteY584" fmla="*/ 8304 h 10000"/>
                  <a:gd name="connsiteX585" fmla="*/ 1319 w 10000"/>
                  <a:gd name="connsiteY585" fmla="*/ 8290 h 10000"/>
                  <a:gd name="connsiteX586" fmla="*/ 1297 w 10000"/>
                  <a:gd name="connsiteY586" fmla="*/ 8272 h 10000"/>
                  <a:gd name="connsiteX587" fmla="*/ 1289 w 10000"/>
                  <a:gd name="connsiteY587" fmla="*/ 8263 h 10000"/>
                  <a:gd name="connsiteX588" fmla="*/ 1280 w 10000"/>
                  <a:gd name="connsiteY588" fmla="*/ 8250 h 10000"/>
                  <a:gd name="connsiteX589" fmla="*/ 1264 w 10000"/>
                  <a:gd name="connsiteY589" fmla="*/ 8236 h 10000"/>
                  <a:gd name="connsiteX590" fmla="*/ 1256 w 10000"/>
                  <a:gd name="connsiteY590" fmla="*/ 8232 h 10000"/>
                  <a:gd name="connsiteX591" fmla="*/ 1247 w 10000"/>
                  <a:gd name="connsiteY591" fmla="*/ 8223 h 10000"/>
                  <a:gd name="connsiteX592" fmla="*/ 1233 w 10000"/>
                  <a:gd name="connsiteY592" fmla="*/ 8209 h 10000"/>
                  <a:gd name="connsiteX593" fmla="*/ 1222 w 10000"/>
                  <a:gd name="connsiteY593" fmla="*/ 8200 h 10000"/>
                  <a:gd name="connsiteX594" fmla="*/ 1206 w 10000"/>
                  <a:gd name="connsiteY594" fmla="*/ 8196 h 10000"/>
                  <a:gd name="connsiteX595" fmla="*/ 1192 w 10000"/>
                  <a:gd name="connsiteY595" fmla="*/ 8196 h 10000"/>
                  <a:gd name="connsiteX596" fmla="*/ 1167 w 10000"/>
                  <a:gd name="connsiteY596" fmla="*/ 8200 h 10000"/>
                  <a:gd name="connsiteX597" fmla="*/ 1137 w 10000"/>
                  <a:gd name="connsiteY597" fmla="*/ 8223 h 10000"/>
                  <a:gd name="connsiteX598" fmla="*/ 1126 w 10000"/>
                  <a:gd name="connsiteY598" fmla="*/ 8232 h 10000"/>
                  <a:gd name="connsiteX599" fmla="*/ 1109 w 10000"/>
                  <a:gd name="connsiteY599" fmla="*/ 8232 h 10000"/>
                  <a:gd name="connsiteX600" fmla="*/ 1087 w 10000"/>
                  <a:gd name="connsiteY600" fmla="*/ 8236 h 10000"/>
                  <a:gd name="connsiteX601" fmla="*/ 1071 w 10000"/>
                  <a:gd name="connsiteY601" fmla="*/ 8232 h 10000"/>
                  <a:gd name="connsiteX602" fmla="*/ 1071 w 10000"/>
                  <a:gd name="connsiteY602" fmla="*/ 8214 h 10000"/>
                  <a:gd name="connsiteX603" fmla="*/ 1062 w 10000"/>
                  <a:gd name="connsiteY603" fmla="*/ 8196 h 10000"/>
                  <a:gd name="connsiteX604" fmla="*/ 1057 w 10000"/>
                  <a:gd name="connsiteY604" fmla="*/ 8173 h 10000"/>
                  <a:gd name="connsiteX605" fmla="*/ 1049 w 10000"/>
                  <a:gd name="connsiteY605" fmla="*/ 8128 h 10000"/>
                  <a:gd name="connsiteX606" fmla="*/ 1040 w 10000"/>
                  <a:gd name="connsiteY606" fmla="*/ 8101 h 10000"/>
                  <a:gd name="connsiteX607" fmla="*/ 1040 w 10000"/>
                  <a:gd name="connsiteY607" fmla="*/ 8088 h 10000"/>
                  <a:gd name="connsiteX608" fmla="*/ 1032 w 10000"/>
                  <a:gd name="connsiteY608" fmla="*/ 8065 h 10000"/>
                  <a:gd name="connsiteX609" fmla="*/ 1024 w 10000"/>
                  <a:gd name="connsiteY609" fmla="*/ 7997 h 10000"/>
                  <a:gd name="connsiteX610" fmla="*/ 1024 w 10000"/>
                  <a:gd name="connsiteY610" fmla="*/ 7970 h 10000"/>
                  <a:gd name="connsiteX611" fmla="*/ 1015 w 10000"/>
                  <a:gd name="connsiteY611" fmla="*/ 7930 h 10000"/>
                  <a:gd name="connsiteX612" fmla="*/ 1013 w 10000"/>
                  <a:gd name="connsiteY612" fmla="*/ 7885 h 10000"/>
                  <a:gd name="connsiteX613" fmla="*/ 1004 w 10000"/>
                  <a:gd name="connsiteY613" fmla="*/ 7866 h 10000"/>
                  <a:gd name="connsiteX614" fmla="*/ 853 w 10000"/>
                  <a:gd name="connsiteY614" fmla="*/ 7948 h 10000"/>
                  <a:gd name="connsiteX615" fmla="*/ 811 w 10000"/>
                  <a:gd name="connsiteY615" fmla="*/ 7844 h 10000"/>
                  <a:gd name="connsiteX616" fmla="*/ 811 w 10000"/>
                  <a:gd name="connsiteY616" fmla="*/ 7799 h 10000"/>
                  <a:gd name="connsiteX617" fmla="*/ 814 w 10000"/>
                  <a:gd name="connsiteY617" fmla="*/ 7736 h 10000"/>
                  <a:gd name="connsiteX618" fmla="*/ 740 w 10000"/>
                  <a:gd name="connsiteY618" fmla="*/ 7578 h 10000"/>
                  <a:gd name="connsiteX619" fmla="*/ 571 w 10000"/>
                  <a:gd name="connsiteY619" fmla="*/ 7447 h 10000"/>
                  <a:gd name="connsiteX620" fmla="*/ 530 w 10000"/>
                  <a:gd name="connsiteY620" fmla="*/ 7772 h 10000"/>
                  <a:gd name="connsiteX621" fmla="*/ 502 w 10000"/>
                  <a:gd name="connsiteY621" fmla="*/ 7763 h 10000"/>
                  <a:gd name="connsiteX622" fmla="*/ 491 w 10000"/>
                  <a:gd name="connsiteY622" fmla="*/ 7826 h 10000"/>
                  <a:gd name="connsiteX623" fmla="*/ 483 w 10000"/>
                  <a:gd name="connsiteY623" fmla="*/ 7830 h 10000"/>
                  <a:gd name="connsiteX624" fmla="*/ 469 w 10000"/>
                  <a:gd name="connsiteY624" fmla="*/ 7839 h 10000"/>
                  <a:gd name="connsiteX625" fmla="*/ 453 w 10000"/>
                  <a:gd name="connsiteY625" fmla="*/ 7830 h 10000"/>
                  <a:gd name="connsiteX626" fmla="*/ 442 w 10000"/>
                  <a:gd name="connsiteY626" fmla="*/ 7826 h 10000"/>
                  <a:gd name="connsiteX627" fmla="*/ 425 w 10000"/>
                  <a:gd name="connsiteY627" fmla="*/ 7826 h 10000"/>
                  <a:gd name="connsiteX628" fmla="*/ 403 w 10000"/>
                  <a:gd name="connsiteY628" fmla="*/ 7826 h 10000"/>
                  <a:gd name="connsiteX629" fmla="*/ 378 w 10000"/>
                  <a:gd name="connsiteY629" fmla="*/ 7817 h 10000"/>
                  <a:gd name="connsiteX630" fmla="*/ 356 w 10000"/>
                  <a:gd name="connsiteY630" fmla="*/ 7817 h 10000"/>
                  <a:gd name="connsiteX631" fmla="*/ 331 w 10000"/>
                  <a:gd name="connsiteY631" fmla="*/ 7817 h 10000"/>
                  <a:gd name="connsiteX632" fmla="*/ 315 w 10000"/>
                  <a:gd name="connsiteY632" fmla="*/ 7830 h 10000"/>
                  <a:gd name="connsiteX633" fmla="*/ 290 w 10000"/>
                  <a:gd name="connsiteY633" fmla="*/ 7853 h 10000"/>
                  <a:gd name="connsiteX634" fmla="*/ 248 w 10000"/>
                  <a:gd name="connsiteY634" fmla="*/ 7659 h 10000"/>
                  <a:gd name="connsiteX635" fmla="*/ 298 w 10000"/>
                  <a:gd name="connsiteY635" fmla="*/ 7379 h 10000"/>
                  <a:gd name="connsiteX636" fmla="*/ 290 w 10000"/>
                  <a:gd name="connsiteY636" fmla="*/ 7312 h 10000"/>
                  <a:gd name="connsiteX637" fmla="*/ 284 w 10000"/>
                  <a:gd name="connsiteY637" fmla="*/ 7253 h 10000"/>
                  <a:gd name="connsiteX638" fmla="*/ 301 w 10000"/>
                  <a:gd name="connsiteY638" fmla="*/ 7226 h 10000"/>
                  <a:gd name="connsiteX639" fmla="*/ 315 w 10000"/>
                  <a:gd name="connsiteY639" fmla="*/ 7199 h 10000"/>
                  <a:gd name="connsiteX640" fmla="*/ 323 w 10000"/>
                  <a:gd name="connsiteY640" fmla="*/ 7158 h 10000"/>
                  <a:gd name="connsiteX641" fmla="*/ 317 w 10000"/>
                  <a:gd name="connsiteY641" fmla="*/ 7140 h 10000"/>
                  <a:gd name="connsiteX642" fmla="*/ 168 w 10000"/>
                  <a:gd name="connsiteY642" fmla="*/ 6892 h 10000"/>
                  <a:gd name="connsiteX643" fmla="*/ 80 w 10000"/>
                  <a:gd name="connsiteY643" fmla="*/ 6802 h 10000"/>
                  <a:gd name="connsiteX644" fmla="*/ 143 w 10000"/>
                  <a:gd name="connsiteY644" fmla="*/ 6707 h 10000"/>
                  <a:gd name="connsiteX645" fmla="*/ 63 w 10000"/>
                  <a:gd name="connsiteY645" fmla="*/ 6549 h 10000"/>
                  <a:gd name="connsiteX646" fmla="*/ 41 w 10000"/>
                  <a:gd name="connsiteY646" fmla="*/ 6500 h 10000"/>
                  <a:gd name="connsiteX647" fmla="*/ 201 w 10000"/>
                  <a:gd name="connsiteY647" fmla="*/ 6274 h 10000"/>
                  <a:gd name="connsiteX648" fmla="*/ 143 w 10000"/>
                  <a:gd name="connsiteY648" fmla="*/ 6184 h 10000"/>
                  <a:gd name="connsiteX649" fmla="*/ 152 w 10000"/>
                  <a:gd name="connsiteY649" fmla="*/ 6148 h 10000"/>
                  <a:gd name="connsiteX650" fmla="*/ 163 w 10000"/>
                  <a:gd name="connsiteY650" fmla="*/ 6107 h 10000"/>
                  <a:gd name="connsiteX651" fmla="*/ 229 w 10000"/>
                  <a:gd name="connsiteY651" fmla="*/ 5895 h 10000"/>
                  <a:gd name="connsiteX652" fmla="*/ 251 w 10000"/>
                  <a:gd name="connsiteY652" fmla="*/ 5805 h 10000"/>
                  <a:gd name="connsiteX653" fmla="*/ 251 w 10000"/>
                  <a:gd name="connsiteY653" fmla="*/ 5778 h 10000"/>
                  <a:gd name="connsiteX654" fmla="*/ 248 w 10000"/>
                  <a:gd name="connsiteY654" fmla="*/ 5733 h 10000"/>
                  <a:gd name="connsiteX655" fmla="*/ 212 w 10000"/>
                  <a:gd name="connsiteY655" fmla="*/ 5602 h 10000"/>
                  <a:gd name="connsiteX656" fmla="*/ 177 w 10000"/>
                  <a:gd name="connsiteY656" fmla="*/ 5521 h 10000"/>
                  <a:gd name="connsiteX657" fmla="*/ 33 w 10000"/>
                  <a:gd name="connsiteY657" fmla="*/ 5503 h 10000"/>
                  <a:gd name="connsiteX658" fmla="*/ 0 w 10000"/>
                  <a:gd name="connsiteY658" fmla="*/ 5219 h 10000"/>
                  <a:gd name="connsiteX659" fmla="*/ 188 w 10000"/>
                  <a:gd name="connsiteY659" fmla="*/ 5219 h 10000"/>
                  <a:gd name="connsiteX660" fmla="*/ 201 w 10000"/>
                  <a:gd name="connsiteY660" fmla="*/ 5210 h 10000"/>
                  <a:gd name="connsiteX661" fmla="*/ 251 w 10000"/>
                  <a:gd name="connsiteY661" fmla="*/ 5169 h 10000"/>
                  <a:gd name="connsiteX662" fmla="*/ 444 w 10000"/>
                  <a:gd name="connsiteY662" fmla="*/ 4984 h 10000"/>
                  <a:gd name="connsiteX663" fmla="*/ 510 w 10000"/>
                  <a:gd name="connsiteY663" fmla="*/ 4723 h 10000"/>
                  <a:gd name="connsiteX664" fmla="*/ 574 w 10000"/>
                  <a:gd name="connsiteY664" fmla="*/ 4272 h 10000"/>
                  <a:gd name="connsiteX665" fmla="*/ 723 w 10000"/>
                  <a:gd name="connsiteY665" fmla="*/ 4078 h 10000"/>
                  <a:gd name="connsiteX666" fmla="*/ 723 w 10000"/>
                  <a:gd name="connsiteY666" fmla="*/ 4023 h 10000"/>
                  <a:gd name="connsiteX667" fmla="*/ 723 w 10000"/>
                  <a:gd name="connsiteY667" fmla="*/ 3983 h 10000"/>
                  <a:gd name="connsiteX668" fmla="*/ 723 w 10000"/>
                  <a:gd name="connsiteY668" fmla="*/ 3771 h 10000"/>
                  <a:gd name="connsiteX669" fmla="*/ 731 w 10000"/>
                  <a:gd name="connsiteY669" fmla="*/ 3442 h 10000"/>
                  <a:gd name="connsiteX670" fmla="*/ 806 w 10000"/>
                  <a:gd name="connsiteY670" fmla="*/ 3392 h 10000"/>
                  <a:gd name="connsiteX671" fmla="*/ 988 w 10000"/>
                  <a:gd name="connsiteY671" fmla="*/ 3712 h 10000"/>
                  <a:gd name="connsiteX672" fmla="*/ 1013 w 10000"/>
                  <a:gd name="connsiteY672" fmla="*/ 3699 h 10000"/>
                  <a:gd name="connsiteX673" fmla="*/ 1120 w 10000"/>
                  <a:gd name="connsiteY673" fmla="*/ 3631 h 10000"/>
                  <a:gd name="connsiteX674" fmla="*/ 1206 w 10000"/>
                  <a:gd name="connsiteY674" fmla="*/ 3627 h 10000"/>
                  <a:gd name="connsiteX675" fmla="*/ 1264 w 10000"/>
                  <a:gd name="connsiteY675" fmla="*/ 3599 h 10000"/>
                  <a:gd name="connsiteX676" fmla="*/ 1322 w 10000"/>
                  <a:gd name="connsiteY676" fmla="*/ 3627 h 10000"/>
                  <a:gd name="connsiteX677" fmla="*/ 1327 w 10000"/>
                  <a:gd name="connsiteY677" fmla="*/ 3645 h 10000"/>
                  <a:gd name="connsiteX678" fmla="*/ 1344 w 10000"/>
                  <a:gd name="connsiteY678" fmla="*/ 3739 h 10000"/>
                  <a:gd name="connsiteX679" fmla="*/ 1344 w 10000"/>
                  <a:gd name="connsiteY679" fmla="*/ 3775 h 10000"/>
                  <a:gd name="connsiteX680" fmla="*/ 1338 w 10000"/>
                  <a:gd name="connsiteY680" fmla="*/ 3784 h 10000"/>
                  <a:gd name="connsiteX681" fmla="*/ 1338 w 10000"/>
                  <a:gd name="connsiteY681" fmla="*/ 3829 h 10000"/>
                  <a:gd name="connsiteX682" fmla="*/ 1352 w 10000"/>
                  <a:gd name="connsiteY682" fmla="*/ 3852 h 10000"/>
                  <a:gd name="connsiteX683" fmla="*/ 1407 w 10000"/>
                  <a:gd name="connsiteY683" fmla="*/ 3866 h 10000"/>
                  <a:gd name="connsiteX684" fmla="*/ 1440 w 10000"/>
                  <a:gd name="connsiteY684" fmla="*/ 3870 h 10000"/>
                  <a:gd name="connsiteX685" fmla="*/ 1600 w 10000"/>
                  <a:gd name="connsiteY685" fmla="*/ 3857 h 10000"/>
                  <a:gd name="connsiteX686" fmla="*/ 1664 w 10000"/>
                  <a:gd name="connsiteY686" fmla="*/ 3911 h 10000"/>
                  <a:gd name="connsiteX687" fmla="*/ 1700 w 10000"/>
                  <a:gd name="connsiteY687" fmla="*/ 3933 h 10000"/>
                  <a:gd name="connsiteX688" fmla="*/ 1752 w 10000"/>
                  <a:gd name="connsiteY688" fmla="*/ 3947 h 10000"/>
                  <a:gd name="connsiteX689" fmla="*/ 1777 w 10000"/>
                  <a:gd name="connsiteY689" fmla="*/ 3947 h 10000"/>
                  <a:gd name="connsiteX690" fmla="*/ 1813 w 10000"/>
                  <a:gd name="connsiteY690" fmla="*/ 3929 h 10000"/>
                  <a:gd name="connsiteX691" fmla="*/ 1841 w 10000"/>
                  <a:gd name="connsiteY691" fmla="*/ 3933 h 10000"/>
                  <a:gd name="connsiteX692" fmla="*/ 1882 w 10000"/>
                  <a:gd name="connsiteY692" fmla="*/ 3969 h 10000"/>
                  <a:gd name="connsiteX693" fmla="*/ 1940 w 10000"/>
                  <a:gd name="connsiteY693" fmla="*/ 3933 h 10000"/>
                  <a:gd name="connsiteX694" fmla="*/ 1956 w 10000"/>
                  <a:gd name="connsiteY694" fmla="*/ 3920 h 10000"/>
                  <a:gd name="connsiteX695" fmla="*/ 1981 w 10000"/>
                  <a:gd name="connsiteY695" fmla="*/ 3929 h 10000"/>
                  <a:gd name="connsiteX696" fmla="*/ 2058 w 10000"/>
                  <a:gd name="connsiteY696" fmla="*/ 3974 h 10000"/>
                  <a:gd name="connsiteX697" fmla="*/ 2163 w 10000"/>
                  <a:gd name="connsiteY697" fmla="*/ 4051 h 10000"/>
                  <a:gd name="connsiteX698" fmla="*/ 2174 w 10000"/>
                  <a:gd name="connsiteY698" fmla="*/ 4055 h 10000"/>
                  <a:gd name="connsiteX699" fmla="*/ 2183 w 10000"/>
                  <a:gd name="connsiteY699" fmla="*/ 4064 h 10000"/>
                  <a:gd name="connsiteX700" fmla="*/ 2183 w 10000"/>
                  <a:gd name="connsiteY700" fmla="*/ 3581 h 10000"/>
                  <a:gd name="connsiteX701" fmla="*/ 2183 w 10000"/>
                  <a:gd name="connsiteY701" fmla="*/ 3527 h 10000"/>
                  <a:gd name="connsiteX702" fmla="*/ 2180 w 10000"/>
                  <a:gd name="connsiteY702" fmla="*/ 3460 h 10000"/>
                  <a:gd name="connsiteX703" fmla="*/ 2365 w 10000"/>
                  <a:gd name="connsiteY703" fmla="*/ 3455 h 10000"/>
                  <a:gd name="connsiteX704" fmla="*/ 2448 w 10000"/>
                  <a:gd name="connsiteY704" fmla="*/ 3446 h 10000"/>
                  <a:gd name="connsiteX705" fmla="*/ 2494 w 10000"/>
                  <a:gd name="connsiteY705" fmla="*/ 3554 h 10000"/>
                  <a:gd name="connsiteX706" fmla="*/ 2525 w 10000"/>
                  <a:gd name="connsiteY706" fmla="*/ 3613 h 10000"/>
                  <a:gd name="connsiteX707" fmla="*/ 2550 w 10000"/>
                  <a:gd name="connsiteY707" fmla="*/ 3618 h 10000"/>
                  <a:gd name="connsiteX708" fmla="*/ 2630 w 10000"/>
                  <a:gd name="connsiteY708" fmla="*/ 3640 h 10000"/>
                  <a:gd name="connsiteX709" fmla="*/ 2663 w 10000"/>
                  <a:gd name="connsiteY709" fmla="*/ 3667 h 10000"/>
                  <a:gd name="connsiteX710" fmla="*/ 2704 w 10000"/>
                  <a:gd name="connsiteY710" fmla="*/ 3726 h 10000"/>
                  <a:gd name="connsiteX711" fmla="*/ 2762 w 10000"/>
                  <a:gd name="connsiteY711" fmla="*/ 3802 h 10000"/>
                  <a:gd name="connsiteX712" fmla="*/ 2784 w 10000"/>
                  <a:gd name="connsiteY712" fmla="*/ 3829 h 10000"/>
                  <a:gd name="connsiteX713" fmla="*/ 2815 w 10000"/>
                  <a:gd name="connsiteY713" fmla="*/ 3879 h 10000"/>
                  <a:gd name="connsiteX714" fmla="*/ 2859 w 10000"/>
                  <a:gd name="connsiteY714" fmla="*/ 3748 h 10000"/>
                  <a:gd name="connsiteX715" fmla="*/ 2856 w 10000"/>
                  <a:gd name="connsiteY715" fmla="*/ 3726 h 10000"/>
                  <a:gd name="connsiteX716" fmla="*/ 2848 w 10000"/>
                  <a:gd name="connsiteY716" fmla="*/ 3712 h 10000"/>
                  <a:gd name="connsiteX717" fmla="*/ 2848 w 10000"/>
                  <a:gd name="connsiteY717" fmla="*/ 3685 h 10000"/>
                  <a:gd name="connsiteX718" fmla="*/ 2873 w 10000"/>
                  <a:gd name="connsiteY718" fmla="*/ 3613 h 10000"/>
                  <a:gd name="connsiteX719" fmla="*/ 2886 w 10000"/>
                  <a:gd name="connsiteY719" fmla="*/ 3604 h 10000"/>
                  <a:gd name="connsiteX720" fmla="*/ 2922 w 10000"/>
                  <a:gd name="connsiteY720" fmla="*/ 3654 h 10000"/>
                  <a:gd name="connsiteX721" fmla="*/ 2947 w 10000"/>
                  <a:gd name="connsiteY721" fmla="*/ 3654 h 10000"/>
                  <a:gd name="connsiteX722" fmla="*/ 2953 w 10000"/>
                  <a:gd name="connsiteY722" fmla="*/ 3613 h 10000"/>
                  <a:gd name="connsiteX723" fmla="*/ 2975 w 10000"/>
                  <a:gd name="connsiteY723" fmla="*/ 3581 h 10000"/>
                  <a:gd name="connsiteX724" fmla="*/ 2975 w 10000"/>
                  <a:gd name="connsiteY724" fmla="*/ 3523 h 10000"/>
                  <a:gd name="connsiteX725" fmla="*/ 3024 w 10000"/>
                  <a:gd name="connsiteY725" fmla="*/ 3406 h 10000"/>
                  <a:gd name="connsiteX726" fmla="*/ 3027 w 10000"/>
                  <a:gd name="connsiteY726" fmla="*/ 3383 h 10000"/>
                  <a:gd name="connsiteX727" fmla="*/ 3027 w 10000"/>
                  <a:gd name="connsiteY727" fmla="*/ 3342 h 10000"/>
                  <a:gd name="connsiteX728" fmla="*/ 3019 w 10000"/>
                  <a:gd name="connsiteY728" fmla="*/ 3315 h 10000"/>
                  <a:gd name="connsiteX729" fmla="*/ 3002 w 10000"/>
                  <a:gd name="connsiteY729" fmla="*/ 3302 h 10000"/>
                  <a:gd name="connsiteX730" fmla="*/ 2977 w 10000"/>
                  <a:gd name="connsiteY730" fmla="*/ 3302 h 10000"/>
                  <a:gd name="connsiteX731" fmla="*/ 2969 w 10000"/>
                  <a:gd name="connsiteY731" fmla="*/ 3297 h 10000"/>
                  <a:gd name="connsiteX732" fmla="*/ 2966 w 10000"/>
                  <a:gd name="connsiteY732" fmla="*/ 3166 h 10000"/>
                  <a:gd name="connsiteX733" fmla="*/ 2966 w 10000"/>
                  <a:gd name="connsiteY733" fmla="*/ 3144 h 10000"/>
                  <a:gd name="connsiteX734" fmla="*/ 2969 w 10000"/>
                  <a:gd name="connsiteY734" fmla="*/ 3139 h 10000"/>
                  <a:gd name="connsiteX735" fmla="*/ 3129 w 10000"/>
                  <a:gd name="connsiteY735" fmla="*/ 3130 h 10000"/>
                  <a:gd name="connsiteX736" fmla="*/ 3140 w 10000"/>
                  <a:gd name="connsiteY736" fmla="*/ 3081 h 10000"/>
                  <a:gd name="connsiteX737" fmla="*/ 3148 w 10000"/>
                  <a:gd name="connsiteY737" fmla="*/ 3009 h 10000"/>
                  <a:gd name="connsiteX738" fmla="*/ 3159 w 10000"/>
                  <a:gd name="connsiteY738" fmla="*/ 2995 h 10000"/>
                  <a:gd name="connsiteX739" fmla="*/ 3187 w 10000"/>
                  <a:gd name="connsiteY739" fmla="*/ 2995 h 10000"/>
                  <a:gd name="connsiteX740" fmla="*/ 3212 w 10000"/>
                  <a:gd name="connsiteY740" fmla="*/ 3013 h 10000"/>
                  <a:gd name="connsiteX741" fmla="*/ 3217 w 10000"/>
                  <a:gd name="connsiteY741" fmla="*/ 3000 h 10000"/>
                  <a:gd name="connsiteX742" fmla="*/ 3226 w 10000"/>
                  <a:gd name="connsiteY742" fmla="*/ 2972 h 10000"/>
                  <a:gd name="connsiteX743" fmla="*/ 3353 w 10000"/>
                  <a:gd name="connsiteY743" fmla="*/ 2968 h 10000"/>
                  <a:gd name="connsiteX744" fmla="*/ 3369 w 10000"/>
                  <a:gd name="connsiteY744" fmla="*/ 2864 h 10000"/>
                  <a:gd name="connsiteX745" fmla="*/ 3377 w 10000"/>
                  <a:gd name="connsiteY745" fmla="*/ 2842 h 10000"/>
                  <a:gd name="connsiteX746" fmla="*/ 3405 w 10000"/>
                  <a:gd name="connsiteY746" fmla="*/ 2828 h 10000"/>
                  <a:gd name="connsiteX747" fmla="*/ 3413 w 10000"/>
                  <a:gd name="connsiteY747" fmla="*/ 2815 h 10000"/>
                  <a:gd name="connsiteX748" fmla="*/ 3444 w 10000"/>
                  <a:gd name="connsiteY748" fmla="*/ 2697 h 10000"/>
                  <a:gd name="connsiteX749" fmla="*/ 3441 w 10000"/>
                  <a:gd name="connsiteY749" fmla="*/ 2670 h 10000"/>
                  <a:gd name="connsiteX750" fmla="*/ 3458 w 10000"/>
                  <a:gd name="connsiteY750" fmla="*/ 2652 h 10000"/>
                  <a:gd name="connsiteX751" fmla="*/ 3466 w 10000"/>
                  <a:gd name="connsiteY751" fmla="*/ 2630 h 10000"/>
                  <a:gd name="connsiteX752" fmla="*/ 3524 w 10000"/>
                  <a:gd name="connsiteY752" fmla="*/ 2553 h 10000"/>
                  <a:gd name="connsiteX753" fmla="*/ 3546 w 10000"/>
                  <a:gd name="connsiteY753" fmla="*/ 2589 h 10000"/>
                  <a:gd name="connsiteX754" fmla="*/ 3562 w 10000"/>
                  <a:gd name="connsiteY754" fmla="*/ 2603 h 10000"/>
                  <a:gd name="connsiteX755" fmla="*/ 3571 w 10000"/>
                  <a:gd name="connsiteY755" fmla="*/ 2607 h 10000"/>
                  <a:gd name="connsiteX756" fmla="*/ 3579 w 10000"/>
                  <a:gd name="connsiteY756" fmla="*/ 2603 h 10000"/>
                  <a:gd name="connsiteX757" fmla="*/ 3582 w 10000"/>
                  <a:gd name="connsiteY757" fmla="*/ 2594 h 10000"/>
                  <a:gd name="connsiteX758" fmla="*/ 3595 w 10000"/>
                  <a:gd name="connsiteY758" fmla="*/ 2553 h 10000"/>
                  <a:gd name="connsiteX759" fmla="*/ 3604 w 10000"/>
                  <a:gd name="connsiteY759" fmla="*/ 2508 h 10000"/>
                  <a:gd name="connsiteX760" fmla="*/ 3607 w 10000"/>
                  <a:gd name="connsiteY760" fmla="*/ 2485 h 10000"/>
                  <a:gd name="connsiteX761" fmla="*/ 3651 w 10000"/>
                  <a:gd name="connsiteY761" fmla="*/ 2463 h 10000"/>
                  <a:gd name="connsiteX762" fmla="*/ 3667 w 10000"/>
                  <a:gd name="connsiteY762" fmla="*/ 2445 h 10000"/>
                  <a:gd name="connsiteX763" fmla="*/ 3678 w 10000"/>
                  <a:gd name="connsiteY763" fmla="*/ 2431 h 10000"/>
                  <a:gd name="connsiteX764" fmla="*/ 3692 w 10000"/>
                  <a:gd name="connsiteY764" fmla="*/ 2431 h 10000"/>
                  <a:gd name="connsiteX765" fmla="*/ 3717 w 10000"/>
                  <a:gd name="connsiteY765" fmla="*/ 2445 h 10000"/>
                  <a:gd name="connsiteX766" fmla="*/ 3731 w 10000"/>
                  <a:gd name="connsiteY766" fmla="*/ 2445 h 10000"/>
                  <a:gd name="connsiteX767" fmla="*/ 3731 w 10000"/>
                  <a:gd name="connsiteY767" fmla="*/ 2355 h 10000"/>
                  <a:gd name="connsiteX768" fmla="*/ 3678 w 10000"/>
                  <a:gd name="connsiteY768" fmla="*/ 2260 h 10000"/>
                  <a:gd name="connsiteX769" fmla="*/ 3711 w 10000"/>
                  <a:gd name="connsiteY769" fmla="*/ 2246 h 10000"/>
                  <a:gd name="connsiteX770" fmla="*/ 3684 w 10000"/>
                  <a:gd name="connsiteY770" fmla="*/ 2066 h 10000"/>
                  <a:gd name="connsiteX771" fmla="*/ 3662 w 10000"/>
                  <a:gd name="connsiteY771" fmla="*/ 1985 h 10000"/>
                  <a:gd name="connsiteX772" fmla="*/ 3670 w 10000"/>
                  <a:gd name="connsiteY772" fmla="*/ 1908 h 10000"/>
                  <a:gd name="connsiteX773" fmla="*/ 3700 w 10000"/>
                  <a:gd name="connsiteY773" fmla="*/ 1903 h 10000"/>
                  <a:gd name="connsiteX774" fmla="*/ 3739 w 10000"/>
                  <a:gd name="connsiteY774" fmla="*/ 1876 h 10000"/>
                  <a:gd name="connsiteX775" fmla="*/ 3805 w 10000"/>
                  <a:gd name="connsiteY775" fmla="*/ 1791 h 10000"/>
                  <a:gd name="connsiteX776" fmla="*/ 3852 w 10000"/>
                  <a:gd name="connsiteY776" fmla="*/ 1710 h 10000"/>
                  <a:gd name="connsiteX777" fmla="*/ 3852 w 10000"/>
                  <a:gd name="connsiteY777" fmla="*/ 1642 h 10000"/>
                  <a:gd name="connsiteX778" fmla="*/ 3797 w 10000"/>
                  <a:gd name="connsiteY778" fmla="*/ 1619 h 10000"/>
                  <a:gd name="connsiteX779" fmla="*/ 3780 w 10000"/>
                  <a:gd name="connsiteY779" fmla="*/ 1552 h 10000"/>
                  <a:gd name="connsiteX780" fmla="*/ 3827 w 10000"/>
                  <a:gd name="connsiteY780" fmla="*/ 1547 h 10000"/>
                  <a:gd name="connsiteX781" fmla="*/ 3827 w 10000"/>
                  <a:gd name="connsiteY781" fmla="*/ 1340 h 10000"/>
                  <a:gd name="connsiteX782" fmla="*/ 3750 w 10000"/>
                  <a:gd name="connsiteY782" fmla="*/ 1313 h 10000"/>
                  <a:gd name="connsiteX783" fmla="*/ 3767 w 10000"/>
                  <a:gd name="connsiteY783" fmla="*/ 1155 h 10000"/>
                  <a:gd name="connsiteX784" fmla="*/ 3637 w 10000"/>
                  <a:gd name="connsiteY784" fmla="*/ 1159 h 10000"/>
                  <a:gd name="connsiteX785" fmla="*/ 3582 w 10000"/>
                  <a:gd name="connsiteY785" fmla="*/ 983 h 10000"/>
                  <a:gd name="connsiteX786" fmla="*/ 3554 w 10000"/>
                  <a:gd name="connsiteY786" fmla="*/ 983 h 10000"/>
                  <a:gd name="connsiteX787" fmla="*/ 3562 w 10000"/>
                  <a:gd name="connsiteY787" fmla="*/ 871 h 10000"/>
                  <a:gd name="connsiteX788" fmla="*/ 3557 w 10000"/>
                  <a:gd name="connsiteY788" fmla="*/ 839 h 10000"/>
                  <a:gd name="connsiteX789" fmla="*/ 3532 w 10000"/>
                  <a:gd name="connsiteY789" fmla="*/ 812 h 10000"/>
                  <a:gd name="connsiteX790" fmla="*/ 3546 w 10000"/>
                  <a:gd name="connsiteY790" fmla="*/ 785 h 10000"/>
                  <a:gd name="connsiteX791" fmla="*/ 3538 w 10000"/>
                  <a:gd name="connsiteY791" fmla="*/ 744 h 10000"/>
                  <a:gd name="connsiteX792" fmla="*/ 3502 w 10000"/>
                  <a:gd name="connsiteY792" fmla="*/ 627 h 10000"/>
                  <a:gd name="connsiteX793" fmla="*/ 3532 w 10000"/>
                  <a:gd name="connsiteY793" fmla="*/ 600 h 10000"/>
                  <a:gd name="connsiteX794" fmla="*/ 3554 w 10000"/>
                  <a:gd name="connsiteY794" fmla="*/ 618 h 10000"/>
                  <a:gd name="connsiteX795" fmla="*/ 3562 w 10000"/>
                  <a:gd name="connsiteY795" fmla="*/ 627 h 10000"/>
                  <a:gd name="connsiteX796" fmla="*/ 3579 w 10000"/>
                  <a:gd name="connsiteY796" fmla="*/ 627 h 10000"/>
                  <a:gd name="connsiteX797" fmla="*/ 3595 w 10000"/>
                  <a:gd name="connsiteY797" fmla="*/ 604 h 10000"/>
                  <a:gd name="connsiteX798" fmla="*/ 3607 w 10000"/>
                  <a:gd name="connsiteY798" fmla="*/ 555 h 10000"/>
                  <a:gd name="connsiteX799" fmla="*/ 3620 w 10000"/>
                  <a:gd name="connsiteY799" fmla="*/ 573 h 10000"/>
                  <a:gd name="connsiteX800" fmla="*/ 3634 w 10000"/>
                  <a:gd name="connsiteY800" fmla="*/ 474 h 10000"/>
                  <a:gd name="connsiteX801" fmla="*/ 3645 w 10000"/>
                  <a:gd name="connsiteY801" fmla="*/ 456 h 10000"/>
                  <a:gd name="connsiteX802" fmla="*/ 3662 w 10000"/>
                  <a:gd name="connsiteY802" fmla="*/ 442 h 10000"/>
                  <a:gd name="connsiteX803" fmla="*/ 3695 w 10000"/>
                  <a:gd name="connsiteY803" fmla="*/ 469 h 10000"/>
                  <a:gd name="connsiteX804" fmla="*/ 3695 w 10000"/>
                  <a:gd name="connsiteY804" fmla="*/ 343 h 10000"/>
                  <a:gd name="connsiteX805" fmla="*/ 3822 w 10000"/>
                  <a:gd name="connsiteY805" fmla="*/ 352 h 10000"/>
                  <a:gd name="connsiteX806" fmla="*/ 3822 w 10000"/>
                  <a:gd name="connsiteY806" fmla="*/ 262 h 10000"/>
                  <a:gd name="connsiteX807" fmla="*/ 3819 w 10000"/>
                  <a:gd name="connsiteY807" fmla="*/ 248 h 10000"/>
                  <a:gd name="connsiteX808" fmla="*/ 3805 w 10000"/>
                  <a:gd name="connsiteY808" fmla="*/ 235 h 10000"/>
                  <a:gd name="connsiteX809" fmla="*/ 3805 w 10000"/>
                  <a:gd name="connsiteY809" fmla="*/ 113 h 10000"/>
                  <a:gd name="connsiteX810" fmla="*/ 3888 w 10000"/>
                  <a:gd name="connsiteY810" fmla="*/ 126 h 10000"/>
                  <a:gd name="connsiteX811" fmla="*/ 3893 w 10000"/>
                  <a:gd name="connsiteY811" fmla="*/ 68 h 10000"/>
                  <a:gd name="connsiteX812" fmla="*/ 3974 w 10000"/>
                  <a:gd name="connsiteY812" fmla="*/ 99 h 10000"/>
                  <a:gd name="connsiteX813" fmla="*/ 3974 w 10000"/>
                  <a:gd name="connsiteY813" fmla="*/ 185 h 10000"/>
                  <a:gd name="connsiteX814" fmla="*/ 4128 w 10000"/>
                  <a:gd name="connsiteY814" fmla="*/ 180 h 10000"/>
                  <a:gd name="connsiteX815" fmla="*/ 4117 w 10000"/>
                  <a:gd name="connsiteY815" fmla="*/ 0 h 10000"/>
                  <a:gd name="connsiteX816" fmla="*/ 4230 w 10000"/>
                  <a:gd name="connsiteY816" fmla="*/ 0 h 10000"/>
                  <a:gd name="connsiteX817" fmla="*/ 4230 w 10000"/>
                  <a:gd name="connsiteY817" fmla="*/ 221 h 10000"/>
                  <a:gd name="connsiteX818" fmla="*/ 4354 w 10000"/>
                  <a:gd name="connsiteY818" fmla="*/ 221 h 10000"/>
                  <a:gd name="connsiteX819" fmla="*/ 4354 w 10000"/>
                  <a:gd name="connsiteY819" fmla="*/ 316 h 10000"/>
                  <a:gd name="connsiteX820" fmla="*/ 4401 w 10000"/>
                  <a:gd name="connsiteY820" fmla="*/ 325 h 10000"/>
                  <a:gd name="connsiteX821" fmla="*/ 4401 w 10000"/>
                  <a:gd name="connsiteY821" fmla="*/ 379 h 10000"/>
                  <a:gd name="connsiteX822" fmla="*/ 4432 w 10000"/>
                  <a:gd name="connsiteY822" fmla="*/ 383 h 10000"/>
                  <a:gd name="connsiteX823" fmla="*/ 4434 w 10000"/>
                  <a:gd name="connsiteY823" fmla="*/ 510 h 10000"/>
                  <a:gd name="connsiteX824" fmla="*/ 4528 w 10000"/>
                  <a:gd name="connsiteY824" fmla="*/ 514 h 10000"/>
                  <a:gd name="connsiteX825" fmla="*/ 4539 w 10000"/>
                  <a:gd name="connsiteY825" fmla="*/ 528 h 10000"/>
                  <a:gd name="connsiteX826" fmla="*/ 4570 w 10000"/>
                  <a:gd name="connsiteY826" fmla="*/ 469 h 10000"/>
                  <a:gd name="connsiteX827" fmla="*/ 4570 w 10000"/>
                  <a:gd name="connsiteY827" fmla="*/ 370 h 10000"/>
                  <a:gd name="connsiteX828" fmla="*/ 4506 w 10000"/>
                  <a:gd name="connsiteY828" fmla="*/ 343 h 10000"/>
                  <a:gd name="connsiteX829" fmla="*/ 4506 w 10000"/>
                  <a:gd name="connsiteY829" fmla="*/ 226 h 10000"/>
                  <a:gd name="connsiteX830" fmla="*/ 4575 w 10000"/>
                  <a:gd name="connsiteY830" fmla="*/ 212 h 10000"/>
                  <a:gd name="connsiteX831" fmla="*/ 4583 w 10000"/>
                  <a:gd name="connsiteY831" fmla="*/ 140 h 10000"/>
                  <a:gd name="connsiteX832" fmla="*/ 4616 w 10000"/>
                  <a:gd name="connsiteY832" fmla="*/ 131 h 10000"/>
                  <a:gd name="connsiteX833" fmla="*/ 4625 w 10000"/>
                  <a:gd name="connsiteY833" fmla="*/ 90 h 10000"/>
                  <a:gd name="connsiteX834" fmla="*/ 4663 w 10000"/>
                  <a:gd name="connsiteY834" fmla="*/ 90 h 10000"/>
                  <a:gd name="connsiteX835" fmla="*/ 4658 w 10000"/>
                  <a:gd name="connsiteY835" fmla="*/ 41 h 10000"/>
                  <a:gd name="connsiteX836" fmla="*/ 5006 w 10000"/>
                  <a:gd name="connsiteY836" fmla="*/ 41 h 10000"/>
                  <a:gd name="connsiteX837" fmla="*/ 4997 w 10000"/>
                  <a:gd name="connsiteY837" fmla="*/ 140 h 10000"/>
                  <a:gd name="connsiteX838" fmla="*/ 5050 w 10000"/>
                  <a:gd name="connsiteY838" fmla="*/ 140 h 10000"/>
                  <a:gd name="connsiteX839" fmla="*/ 5041 w 10000"/>
                  <a:gd name="connsiteY839" fmla="*/ 433 h 10000"/>
                  <a:gd name="connsiteX840" fmla="*/ 5077 w 10000"/>
                  <a:gd name="connsiteY840" fmla="*/ 433 h 10000"/>
                  <a:gd name="connsiteX841" fmla="*/ 5075 w 10000"/>
                  <a:gd name="connsiteY841" fmla="*/ 406 h 10000"/>
                  <a:gd name="connsiteX842" fmla="*/ 5132 w 10000"/>
                  <a:gd name="connsiteY842" fmla="*/ 442 h 10000"/>
                  <a:gd name="connsiteX843" fmla="*/ 5188 w 10000"/>
                  <a:gd name="connsiteY843" fmla="*/ 429 h 10000"/>
                  <a:gd name="connsiteX844" fmla="*/ 5246 w 10000"/>
                  <a:gd name="connsiteY844" fmla="*/ 487 h 10000"/>
                  <a:gd name="connsiteX845" fmla="*/ 5295 w 10000"/>
                  <a:gd name="connsiteY845" fmla="*/ 469 h 10000"/>
                  <a:gd name="connsiteX846" fmla="*/ 5309 w 10000"/>
                  <a:gd name="connsiteY846" fmla="*/ 654 h 10000"/>
                  <a:gd name="connsiteX847" fmla="*/ 5229 w 10000"/>
                  <a:gd name="connsiteY847" fmla="*/ 758 h 10000"/>
                  <a:gd name="connsiteX848" fmla="*/ 5243 w 10000"/>
                  <a:gd name="connsiteY848" fmla="*/ 843 h 10000"/>
                  <a:gd name="connsiteX849" fmla="*/ 5204 w 10000"/>
                  <a:gd name="connsiteY849" fmla="*/ 889 h 10000"/>
                  <a:gd name="connsiteX850" fmla="*/ 5207 w 10000"/>
                  <a:gd name="connsiteY850" fmla="*/ 893 h 10000"/>
                  <a:gd name="connsiteX851" fmla="*/ 5215 w 10000"/>
                  <a:gd name="connsiteY851" fmla="*/ 907 h 10000"/>
                  <a:gd name="connsiteX852" fmla="*/ 5339 w 10000"/>
                  <a:gd name="connsiteY852" fmla="*/ 916 h 10000"/>
                  <a:gd name="connsiteX853" fmla="*/ 5408 w 10000"/>
                  <a:gd name="connsiteY853" fmla="*/ 916 h 10000"/>
                  <a:gd name="connsiteX854" fmla="*/ 5436 w 10000"/>
                  <a:gd name="connsiteY854" fmla="*/ 920 h 10000"/>
                  <a:gd name="connsiteX855" fmla="*/ 5436 w 10000"/>
                  <a:gd name="connsiteY855" fmla="*/ 889 h 10000"/>
                  <a:gd name="connsiteX856" fmla="*/ 5455 w 10000"/>
                  <a:gd name="connsiteY856" fmla="*/ 889 h 10000"/>
                  <a:gd name="connsiteX857" fmla="*/ 5477 w 10000"/>
                  <a:gd name="connsiteY857" fmla="*/ 916 h 10000"/>
                  <a:gd name="connsiteX858" fmla="*/ 5486 w 10000"/>
                  <a:gd name="connsiteY858" fmla="*/ 947 h 10000"/>
                  <a:gd name="connsiteX859" fmla="*/ 5516 w 10000"/>
                  <a:gd name="connsiteY859" fmla="*/ 997 h 10000"/>
                  <a:gd name="connsiteX860" fmla="*/ 5568 w 10000"/>
                  <a:gd name="connsiteY860" fmla="*/ 1092 h 10000"/>
                  <a:gd name="connsiteX861" fmla="*/ 5585 w 10000"/>
                  <a:gd name="connsiteY861" fmla="*/ 1182 h 10000"/>
                  <a:gd name="connsiteX862" fmla="*/ 5582 w 10000"/>
                  <a:gd name="connsiteY862" fmla="*/ 1218 h 10000"/>
                  <a:gd name="connsiteX863" fmla="*/ 5582 w 10000"/>
                  <a:gd name="connsiteY863" fmla="*/ 1249 h 10000"/>
                  <a:gd name="connsiteX864" fmla="*/ 5637 w 10000"/>
                  <a:gd name="connsiteY864" fmla="*/ 1263 h 10000"/>
                  <a:gd name="connsiteX865" fmla="*/ 5728 w 10000"/>
                  <a:gd name="connsiteY865" fmla="*/ 1222 h 10000"/>
                  <a:gd name="connsiteX866" fmla="*/ 5720 w 10000"/>
                  <a:gd name="connsiteY866" fmla="*/ 1046 h 10000"/>
                  <a:gd name="connsiteX867" fmla="*/ 5726 w 10000"/>
                  <a:gd name="connsiteY867" fmla="*/ 1028 h 10000"/>
                  <a:gd name="connsiteX868" fmla="*/ 5726 w 10000"/>
                  <a:gd name="connsiteY868" fmla="*/ 1010 h 10000"/>
                  <a:gd name="connsiteX869" fmla="*/ 5737 w 10000"/>
                  <a:gd name="connsiteY869" fmla="*/ 1001 h 10000"/>
                  <a:gd name="connsiteX870" fmla="*/ 5742 w 10000"/>
                  <a:gd name="connsiteY870" fmla="*/ 997 h 10000"/>
                  <a:gd name="connsiteX871" fmla="*/ 5814 w 10000"/>
                  <a:gd name="connsiteY871" fmla="*/ 970 h 10000"/>
                  <a:gd name="connsiteX872" fmla="*/ 5875 w 10000"/>
                  <a:gd name="connsiteY872" fmla="*/ 956 h 10000"/>
                  <a:gd name="connsiteX873" fmla="*/ 5866 w 10000"/>
                  <a:gd name="connsiteY873" fmla="*/ 708 h 10000"/>
                  <a:gd name="connsiteX874" fmla="*/ 6220 w 10000"/>
                  <a:gd name="connsiteY874" fmla="*/ 722 h 10000"/>
                  <a:gd name="connsiteX875" fmla="*/ 6363 w 10000"/>
                  <a:gd name="connsiteY875" fmla="*/ 731 h 10000"/>
                  <a:gd name="connsiteX876" fmla="*/ 6369 w 10000"/>
                  <a:gd name="connsiteY876" fmla="*/ 749 h 10000"/>
                  <a:gd name="connsiteX877" fmla="*/ 6410 w 10000"/>
                  <a:gd name="connsiteY877" fmla="*/ 758 h 10000"/>
                  <a:gd name="connsiteX878" fmla="*/ 6360 w 10000"/>
                  <a:gd name="connsiteY878" fmla="*/ 974 h 10000"/>
                  <a:gd name="connsiteX879" fmla="*/ 6498 w 10000"/>
                  <a:gd name="connsiteY879" fmla="*/ 983 h 10000"/>
                  <a:gd name="connsiteX880" fmla="*/ 6507 w 10000"/>
                  <a:gd name="connsiteY880" fmla="*/ 1037 h 10000"/>
                  <a:gd name="connsiteX881" fmla="*/ 6565 w 10000"/>
                  <a:gd name="connsiteY881" fmla="*/ 1024 h 10000"/>
                  <a:gd name="connsiteX882" fmla="*/ 6628 w 10000"/>
                  <a:gd name="connsiteY882" fmla="*/ 1060 h 10000"/>
                  <a:gd name="connsiteX883" fmla="*/ 6653 w 10000"/>
                  <a:gd name="connsiteY883" fmla="*/ 1015 h 10000"/>
                  <a:gd name="connsiteX884" fmla="*/ 6694 w 10000"/>
                  <a:gd name="connsiteY884" fmla="*/ 970 h 10000"/>
                  <a:gd name="connsiteX885" fmla="*/ 6725 w 10000"/>
                  <a:gd name="connsiteY885" fmla="*/ 947 h 10000"/>
                  <a:gd name="connsiteX886" fmla="*/ 6747 w 10000"/>
                  <a:gd name="connsiteY886" fmla="*/ 920 h 10000"/>
                  <a:gd name="connsiteX887" fmla="*/ 6780 w 10000"/>
                  <a:gd name="connsiteY887" fmla="*/ 902 h 10000"/>
                  <a:gd name="connsiteX888" fmla="*/ 6807 w 10000"/>
                  <a:gd name="connsiteY888" fmla="*/ 880 h 10000"/>
                  <a:gd name="connsiteX889" fmla="*/ 6835 w 10000"/>
                  <a:gd name="connsiteY889" fmla="*/ 830 h 10000"/>
                  <a:gd name="connsiteX890" fmla="*/ 6876 w 10000"/>
                  <a:gd name="connsiteY890" fmla="*/ 816 h 10000"/>
                  <a:gd name="connsiteX891" fmla="*/ 6904 w 10000"/>
                  <a:gd name="connsiteY891" fmla="*/ 798 h 10000"/>
                  <a:gd name="connsiteX892" fmla="*/ 6934 w 10000"/>
                  <a:gd name="connsiteY892" fmla="*/ 798 h 10000"/>
                  <a:gd name="connsiteX893" fmla="*/ 6948 w 10000"/>
                  <a:gd name="connsiteY893" fmla="*/ 843 h 10000"/>
                  <a:gd name="connsiteX894" fmla="*/ 6959 w 10000"/>
                  <a:gd name="connsiteY894" fmla="*/ 889 h 10000"/>
                  <a:gd name="connsiteX895" fmla="*/ 6973 w 10000"/>
                  <a:gd name="connsiteY895" fmla="*/ 943 h 10000"/>
                  <a:gd name="connsiteX896" fmla="*/ 7006 w 10000"/>
                  <a:gd name="connsiteY896" fmla="*/ 1028 h 10000"/>
                  <a:gd name="connsiteX897" fmla="*/ 7056 w 10000"/>
                  <a:gd name="connsiteY897" fmla="*/ 1092 h 10000"/>
                  <a:gd name="connsiteX898" fmla="*/ 7169 w 10000"/>
                  <a:gd name="connsiteY898" fmla="*/ 1304 h 10000"/>
                  <a:gd name="connsiteX899" fmla="*/ 7116 w 10000"/>
                  <a:gd name="connsiteY899" fmla="*/ 1547 h 10000"/>
                  <a:gd name="connsiteX900" fmla="*/ 7150 w 10000"/>
                  <a:gd name="connsiteY900" fmla="*/ 1691 h 10000"/>
                  <a:gd name="connsiteX901" fmla="*/ 7078 w 10000"/>
                  <a:gd name="connsiteY901" fmla="*/ 1750 h 10000"/>
                  <a:gd name="connsiteX902" fmla="*/ 7086 w 10000"/>
                  <a:gd name="connsiteY902" fmla="*/ 1894 h 10000"/>
                  <a:gd name="connsiteX903" fmla="*/ 7111 w 10000"/>
                  <a:gd name="connsiteY903" fmla="*/ 1903 h 10000"/>
                  <a:gd name="connsiteX904" fmla="*/ 7150 w 10000"/>
                  <a:gd name="connsiteY904" fmla="*/ 2025 h 10000"/>
                  <a:gd name="connsiteX905" fmla="*/ 7232 w 10000"/>
                  <a:gd name="connsiteY905" fmla="*/ 2048 h 10000"/>
                  <a:gd name="connsiteX906" fmla="*/ 7296 w 10000"/>
                  <a:gd name="connsiteY906" fmla="*/ 2061 h 10000"/>
                  <a:gd name="connsiteX907" fmla="*/ 7434 w 10000"/>
                  <a:gd name="connsiteY907" fmla="*/ 2093 h 10000"/>
                  <a:gd name="connsiteX908" fmla="*/ 7586 w 10000"/>
                  <a:gd name="connsiteY908" fmla="*/ 2115 h 10000"/>
                  <a:gd name="connsiteX909" fmla="*/ 7748 w 10000"/>
                  <a:gd name="connsiteY909" fmla="*/ 2115 h 10000"/>
                  <a:gd name="connsiteX910" fmla="*/ 7826 w 10000"/>
                  <a:gd name="connsiteY910" fmla="*/ 1917 h 10000"/>
                  <a:gd name="connsiteX911" fmla="*/ 8068 w 10000"/>
                  <a:gd name="connsiteY911" fmla="*/ 1922 h 10000"/>
                  <a:gd name="connsiteX912" fmla="*/ 8132 w 10000"/>
                  <a:gd name="connsiteY912" fmla="*/ 1890 h 10000"/>
                  <a:gd name="connsiteX913" fmla="*/ 8220 w 10000"/>
                  <a:gd name="connsiteY913" fmla="*/ 1849 h 10000"/>
                  <a:gd name="connsiteX914" fmla="*/ 8251 w 10000"/>
                  <a:gd name="connsiteY914" fmla="*/ 1863 h 10000"/>
                  <a:gd name="connsiteX915" fmla="*/ 8270 w 10000"/>
                  <a:gd name="connsiteY915" fmla="*/ 1867 h 10000"/>
                  <a:gd name="connsiteX916" fmla="*/ 8366 w 10000"/>
                  <a:gd name="connsiteY916" fmla="*/ 1854 h 10000"/>
                  <a:gd name="connsiteX917" fmla="*/ 8422 w 10000"/>
                  <a:gd name="connsiteY917" fmla="*/ 1849 h 10000"/>
                  <a:gd name="connsiteX918" fmla="*/ 8413 w 10000"/>
                  <a:gd name="connsiteY918" fmla="*/ 2061 h 10000"/>
                  <a:gd name="connsiteX919" fmla="*/ 8460 w 10000"/>
                  <a:gd name="connsiteY919" fmla="*/ 2106 h 10000"/>
                  <a:gd name="connsiteX920" fmla="*/ 8471 w 10000"/>
                  <a:gd name="connsiteY920" fmla="*/ 2179 h 10000"/>
                  <a:gd name="connsiteX921" fmla="*/ 8493 w 10000"/>
                  <a:gd name="connsiteY921" fmla="*/ 2643 h 10000"/>
                  <a:gd name="connsiteX922" fmla="*/ 8493 w 10000"/>
                  <a:gd name="connsiteY922" fmla="*/ 2657 h 10000"/>
                  <a:gd name="connsiteX923" fmla="*/ 8631 w 10000"/>
                  <a:gd name="connsiteY923" fmla="*/ 2576 h 10000"/>
                  <a:gd name="connsiteX924" fmla="*/ 8662 w 10000"/>
                  <a:gd name="connsiteY924" fmla="*/ 2580 h 10000"/>
                  <a:gd name="connsiteX925" fmla="*/ 8830 w 10000"/>
                  <a:gd name="connsiteY925" fmla="*/ 2652 h 10000"/>
                  <a:gd name="connsiteX926" fmla="*/ 8871 w 10000"/>
                  <a:gd name="connsiteY926" fmla="*/ 2693 h 10000"/>
                  <a:gd name="connsiteX927" fmla="*/ 8891 w 10000"/>
                  <a:gd name="connsiteY927" fmla="*/ 2684 h 10000"/>
                  <a:gd name="connsiteX928" fmla="*/ 8954 w 10000"/>
                  <a:gd name="connsiteY928" fmla="*/ 2670 h 10000"/>
                  <a:gd name="connsiteX929" fmla="*/ 9042 w 10000"/>
                  <a:gd name="connsiteY929" fmla="*/ 2711 h 10000"/>
                  <a:gd name="connsiteX930" fmla="*/ 9076 w 10000"/>
                  <a:gd name="connsiteY930" fmla="*/ 2824 h 10000"/>
                  <a:gd name="connsiteX931" fmla="*/ 9081 w 10000"/>
                  <a:gd name="connsiteY931" fmla="*/ 2824 h 10000"/>
                  <a:gd name="connsiteX932" fmla="*/ 9136 w 10000"/>
                  <a:gd name="connsiteY932" fmla="*/ 2801 h 10000"/>
                  <a:gd name="connsiteX933" fmla="*/ 9194 w 10000"/>
                  <a:gd name="connsiteY933" fmla="*/ 2950 h 10000"/>
                  <a:gd name="connsiteX934" fmla="*/ 9208 w 10000"/>
                  <a:gd name="connsiteY934" fmla="*/ 2950 h 10000"/>
                  <a:gd name="connsiteX935" fmla="*/ 9393 w 10000"/>
                  <a:gd name="connsiteY935" fmla="*/ 2972 h 10000"/>
                  <a:gd name="connsiteX936" fmla="*/ 9627 w 10000"/>
                  <a:gd name="connsiteY936" fmla="*/ 2986 h 10000"/>
                  <a:gd name="connsiteX937" fmla="*/ 9622 w 10000"/>
                  <a:gd name="connsiteY937" fmla="*/ 3153 h 10000"/>
                  <a:gd name="connsiteX938" fmla="*/ 9719 w 10000"/>
                  <a:gd name="connsiteY938" fmla="*/ 3153 h 10000"/>
                  <a:gd name="connsiteX939" fmla="*/ 9719 w 10000"/>
                  <a:gd name="connsiteY939" fmla="*/ 3771 h 10000"/>
                  <a:gd name="connsiteX940" fmla="*/ 9719 w 10000"/>
                  <a:gd name="connsiteY940" fmla="*/ 4339 h 10000"/>
                  <a:gd name="connsiteX941" fmla="*/ 9719 w 10000"/>
                  <a:gd name="connsiteY941" fmla="*/ 4799 h 10000"/>
                  <a:gd name="connsiteX942" fmla="*/ 9757 w 10000"/>
                  <a:gd name="connsiteY942" fmla="*/ 4817 h 10000"/>
                  <a:gd name="connsiteX943" fmla="*/ 9757 w 10000"/>
                  <a:gd name="connsiteY943" fmla="*/ 4917 h 10000"/>
                  <a:gd name="connsiteX944" fmla="*/ 9677 w 10000"/>
                  <a:gd name="connsiteY944" fmla="*/ 4944 h 10000"/>
                  <a:gd name="connsiteX945" fmla="*/ 9586 w 10000"/>
                  <a:gd name="connsiteY945" fmla="*/ 5065 h 10000"/>
                  <a:gd name="connsiteX946" fmla="*/ 9556 w 10000"/>
                  <a:gd name="connsiteY946" fmla="*/ 5156 h 10000"/>
                  <a:gd name="connsiteX947" fmla="*/ 9523 w 10000"/>
                  <a:gd name="connsiteY947" fmla="*/ 5120 h 10000"/>
                  <a:gd name="connsiteX948" fmla="*/ 9506 w 10000"/>
                  <a:gd name="connsiteY948" fmla="*/ 5156 h 10000"/>
                  <a:gd name="connsiteX949" fmla="*/ 9514 w 10000"/>
                  <a:gd name="connsiteY949" fmla="*/ 5219 h 10000"/>
                  <a:gd name="connsiteX950" fmla="*/ 9514 w 10000"/>
                  <a:gd name="connsiteY950" fmla="*/ 5237 h 10000"/>
                  <a:gd name="connsiteX951" fmla="*/ 9492 w 10000"/>
                  <a:gd name="connsiteY951" fmla="*/ 5304 h 10000"/>
                  <a:gd name="connsiteX952" fmla="*/ 9484 w 10000"/>
                  <a:gd name="connsiteY952" fmla="*/ 5363 h 10000"/>
                  <a:gd name="connsiteX953" fmla="*/ 9481 w 10000"/>
                  <a:gd name="connsiteY953" fmla="*/ 5422 h 10000"/>
                  <a:gd name="connsiteX954" fmla="*/ 9490 w 10000"/>
                  <a:gd name="connsiteY954" fmla="*/ 5553 h 10000"/>
                  <a:gd name="connsiteX955" fmla="*/ 9484 w 10000"/>
                  <a:gd name="connsiteY955" fmla="*/ 5566 h 10000"/>
                  <a:gd name="connsiteX956" fmla="*/ 9473 w 10000"/>
                  <a:gd name="connsiteY956" fmla="*/ 5602 h 10000"/>
                  <a:gd name="connsiteX957" fmla="*/ 9467 w 10000"/>
                  <a:gd name="connsiteY957" fmla="*/ 5620 h 10000"/>
                  <a:gd name="connsiteX958" fmla="*/ 9467 w 10000"/>
                  <a:gd name="connsiteY958" fmla="*/ 5656 h 10000"/>
                  <a:gd name="connsiteX959" fmla="*/ 9467 w 10000"/>
                  <a:gd name="connsiteY959" fmla="*/ 5661 h 10000"/>
                  <a:gd name="connsiteX960" fmla="*/ 9476 w 10000"/>
                  <a:gd name="connsiteY960" fmla="*/ 5661 h 10000"/>
                  <a:gd name="connsiteX961" fmla="*/ 9481 w 10000"/>
                  <a:gd name="connsiteY961" fmla="*/ 5670 h 10000"/>
                  <a:gd name="connsiteX962" fmla="*/ 9490 w 10000"/>
                  <a:gd name="connsiteY962" fmla="*/ 5670 h 10000"/>
                  <a:gd name="connsiteX963" fmla="*/ 9501 w 10000"/>
                  <a:gd name="connsiteY963" fmla="*/ 5670 h 10000"/>
                  <a:gd name="connsiteX964" fmla="*/ 9523 w 10000"/>
                  <a:gd name="connsiteY964" fmla="*/ 5670 h 10000"/>
                  <a:gd name="connsiteX965" fmla="*/ 9556 w 10000"/>
                  <a:gd name="connsiteY965" fmla="*/ 5661 h 10000"/>
                  <a:gd name="connsiteX966" fmla="*/ 9578 w 10000"/>
                  <a:gd name="connsiteY966" fmla="*/ 5656 h 10000"/>
                  <a:gd name="connsiteX967" fmla="*/ 9597 w 10000"/>
                  <a:gd name="connsiteY967" fmla="*/ 5647 h 10000"/>
                  <a:gd name="connsiteX968" fmla="*/ 9661 w 10000"/>
                  <a:gd name="connsiteY968" fmla="*/ 5602 h 10000"/>
                  <a:gd name="connsiteX969" fmla="*/ 9716 w 10000"/>
                  <a:gd name="connsiteY969" fmla="*/ 5580 h 10000"/>
                  <a:gd name="connsiteX970" fmla="*/ 9724 w 10000"/>
                  <a:gd name="connsiteY970" fmla="*/ 5629 h 10000"/>
                  <a:gd name="connsiteX971" fmla="*/ 9741 w 10000"/>
                  <a:gd name="connsiteY971" fmla="*/ 5670 h 10000"/>
                  <a:gd name="connsiteX972" fmla="*/ 9749 w 10000"/>
                  <a:gd name="connsiteY972" fmla="*/ 5706 h 10000"/>
                  <a:gd name="connsiteX973" fmla="*/ 9749 w 10000"/>
                  <a:gd name="connsiteY973" fmla="*/ 5719 h 10000"/>
                  <a:gd name="connsiteX974" fmla="*/ 9771 w 10000"/>
                  <a:gd name="connsiteY974" fmla="*/ 5719 h 10000"/>
                  <a:gd name="connsiteX975" fmla="*/ 9799 w 10000"/>
                  <a:gd name="connsiteY975" fmla="*/ 5719 h 10000"/>
                  <a:gd name="connsiteX976" fmla="*/ 9837 w 10000"/>
                  <a:gd name="connsiteY976" fmla="*/ 5737 h 10000"/>
                  <a:gd name="connsiteX977" fmla="*/ 9901 w 10000"/>
                  <a:gd name="connsiteY977" fmla="*/ 5774 h 10000"/>
                  <a:gd name="connsiteX978" fmla="*/ 9967 w 10000"/>
                  <a:gd name="connsiteY978" fmla="*/ 5805 h 10000"/>
                  <a:gd name="connsiteX979" fmla="*/ 9981 w 10000"/>
                  <a:gd name="connsiteY979" fmla="*/ 5814 h 10000"/>
                  <a:gd name="connsiteX980" fmla="*/ 10000 w 10000"/>
                  <a:gd name="connsiteY980" fmla="*/ 5922 h 10000"/>
                  <a:gd name="connsiteX981" fmla="*/ 9909 w 10000"/>
                  <a:gd name="connsiteY981" fmla="*/ 5895 h 10000"/>
                  <a:gd name="connsiteX982" fmla="*/ 9868 w 10000"/>
                  <a:gd name="connsiteY982" fmla="*/ 5949 h 10000"/>
                  <a:gd name="connsiteX983" fmla="*/ 9845 w 10000"/>
                  <a:gd name="connsiteY983" fmla="*/ 5963 h 10000"/>
                  <a:gd name="connsiteX984" fmla="*/ 9691 w 10000"/>
                  <a:gd name="connsiteY984" fmla="*/ 5995 h 10000"/>
                  <a:gd name="connsiteX985" fmla="*/ 9619 w 10000"/>
                  <a:gd name="connsiteY985" fmla="*/ 6053 h 10000"/>
                  <a:gd name="connsiteX986" fmla="*/ 9534 w 10000"/>
                  <a:gd name="connsiteY986" fmla="*/ 6130 h 10000"/>
                  <a:gd name="connsiteX987" fmla="*/ 9517 w 10000"/>
                  <a:gd name="connsiteY987" fmla="*/ 6157 h 10000"/>
                  <a:gd name="connsiteX988" fmla="*/ 9501 w 10000"/>
                  <a:gd name="connsiteY988" fmla="*/ 6220 h 10000"/>
                  <a:gd name="connsiteX989" fmla="*/ 9501 w 10000"/>
                  <a:gd name="connsiteY989" fmla="*/ 6292 h 10000"/>
                  <a:gd name="connsiteX990" fmla="*/ 9492 w 10000"/>
                  <a:gd name="connsiteY990" fmla="*/ 6306 h 10000"/>
                  <a:gd name="connsiteX991" fmla="*/ 9445 w 10000"/>
                  <a:gd name="connsiteY991" fmla="*/ 6355 h 10000"/>
                  <a:gd name="connsiteX992" fmla="*/ 9409 w 10000"/>
                  <a:gd name="connsiteY992" fmla="*/ 6396 h 10000"/>
                  <a:gd name="connsiteX993" fmla="*/ 9379 w 10000"/>
                  <a:gd name="connsiteY993" fmla="*/ 6446 h 10000"/>
                  <a:gd name="connsiteX994" fmla="*/ 9332 w 10000"/>
                  <a:gd name="connsiteY994" fmla="*/ 6594 h 10000"/>
                  <a:gd name="connsiteX995" fmla="*/ 9183 w 10000"/>
                  <a:gd name="connsiteY995" fmla="*/ 6536 h 10000"/>
                  <a:gd name="connsiteX996" fmla="*/ 9169 w 10000"/>
                  <a:gd name="connsiteY996" fmla="*/ 6536 h 10000"/>
                  <a:gd name="connsiteX997" fmla="*/ 9161 w 10000"/>
                  <a:gd name="connsiteY997" fmla="*/ 6540 h 10000"/>
                  <a:gd name="connsiteX998" fmla="*/ 9139 w 10000"/>
                  <a:gd name="connsiteY998" fmla="*/ 6522 h 10000"/>
                  <a:gd name="connsiteX999" fmla="*/ 9128 w 10000"/>
                  <a:gd name="connsiteY999" fmla="*/ 6513 h 10000"/>
                  <a:gd name="connsiteX1000" fmla="*/ 9114 w 10000"/>
                  <a:gd name="connsiteY1000" fmla="*/ 6527 h 10000"/>
                  <a:gd name="connsiteX1001" fmla="*/ 9103 w 10000"/>
                  <a:gd name="connsiteY1001" fmla="*/ 6567 h 10000"/>
                  <a:gd name="connsiteX1002" fmla="*/ 9095 w 10000"/>
                  <a:gd name="connsiteY1002" fmla="*/ 6604 h 10000"/>
                  <a:gd name="connsiteX1003" fmla="*/ 9081 w 10000"/>
                  <a:gd name="connsiteY1003" fmla="*/ 6644 h 10000"/>
                  <a:gd name="connsiteX1004" fmla="*/ 9076 w 10000"/>
                  <a:gd name="connsiteY1004" fmla="*/ 6631 h 10000"/>
                  <a:gd name="connsiteX1005" fmla="*/ 9059 w 10000"/>
                  <a:gd name="connsiteY1005" fmla="*/ 6594 h 10000"/>
                  <a:gd name="connsiteX1006" fmla="*/ 9040 w 10000"/>
                  <a:gd name="connsiteY1006" fmla="*/ 6549 h 10000"/>
                  <a:gd name="connsiteX1007" fmla="*/ 9026 w 10000"/>
                  <a:gd name="connsiteY1007" fmla="*/ 6522 h 10000"/>
                  <a:gd name="connsiteX1008" fmla="*/ 9007 w 10000"/>
                  <a:gd name="connsiteY1008" fmla="*/ 6522 h 10000"/>
                  <a:gd name="connsiteX1009" fmla="*/ 9001 w 10000"/>
                  <a:gd name="connsiteY1009" fmla="*/ 6536 h 10000"/>
                  <a:gd name="connsiteX1010" fmla="*/ 8998 w 10000"/>
                  <a:gd name="connsiteY1010" fmla="*/ 6576 h 10000"/>
                  <a:gd name="connsiteX1011" fmla="*/ 8987 w 10000"/>
                  <a:gd name="connsiteY1011" fmla="*/ 6590 h 10000"/>
                  <a:gd name="connsiteX1012" fmla="*/ 8954 w 10000"/>
                  <a:gd name="connsiteY1012" fmla="*/ 6617 h 10000"/>
                  <a:gd name="connsiteX1013" fmla="*/ 8927 w 10000"/>
                  <a:gd name="connsiteY1013" fmla="*/ 6622 h 10000"/>
                  <a:gd name="connsiteX1014" fmla="*/ 8888 w 10000"/>
                  <a:gd name="connsiteY1014" fmla="*/ 6590 h 10000"/>
                  <a:gd name="connsiteX1015" fmla="*/ 8880 w 10000"/>
                  <a:gd name="connsiteY1015" fmla="*/ 6567 h 10000"/>
                  <a:gd name="connsiteX1016" fmla="*/ 8866 w 10000"/>
                  <a:gd name="connsiteY1016" fmla="*/ 6549 h 10000"/>
                  <a:gd name="connsiteX1017" fmla="*/ 8849 w 10000"/>
                  <a:gd name="connsiteY1017" fmla="*/ 6513 h 10000"/>
                  <a:gd name="connsiteX1018" fmla="*/ 8847 w 10000"/>
                  <a:gd name="connsiteY1018" fmla="*/ 6527 h 10000"/>
                  <a:gd name="connsiteX1019" fmla="*/ 8838 w 10000"/>
                  <a:gd name="connsiteY1019" fmla="*/ 6563 h 10000"/>
                  <a:gd name="connsiteX1020" fmla="*/ 8833 w 10000"/>
                  <a:gd name="connsiteY1020" fmla="*/ 6576 h 10000"/>
                  <a:gd name="connsiteX1021" fmla="*/ 8822 w 10000"/>
                  <a:gd name="connsiteY1021" fmla="*/ 6567 h 10000"/>
                  <a:gd name="connsiteX1022" fmla="*/ 8813 w 10000"/>
                  <a:gd name="connsiteY1022" fmla="*/ 6567 h 10000"/>
                  <a:gd name="connsiteX1023" fmla="*/ 8800 w 10000"/>
                  <a:gd name="connsiteY1023" fmla="*/ 6581 h 10000"/>
                  <a:gd name="connsiteX1024" fmla="*/ 8778 w 10000"/>
                  <a:gd name="connsiteY1024" fmla="*/ 6604 h 10000"/>
                  <a:gd name="connsiteX1025" fmla="*/ 8769 w 10000"/>
                  <a:gd name="connsiteY1025" fmla="*/ 6617 h 10000"/>
                  <a:gd name="connsiteX1026" fmla="*/ 8786 w 10000"/>
                  <a:gd name="connsiteY1026" fmla="*/ 6667 h 10000"/>
                  <a:gd name="connsiteX1027" fmla="*/ 8800 w 10000"/>
                  <a:gd name="connsiteY1027" fmla="*/ 6725 h 10000"/>
                  <a:gd name="connsiteX1028" fmla="*/ 8822 w 10000"/>
                  <a:gd name="connsiteY1028" fmla="*/ 6779 h 10000"/>
                  <a:gd name="connsiteX1029" fmla="*/ 8833 w 10000"/>
                  <a:gd name="connsiteY1029" fmla="*/ 6775 h 10000"/>
                  <a:gd name="connsiteX1030" fmla="*/ 8847 w 10000"/>
                  <a:gd name="connsiteY1030" fmla="*/ 6766 h 10000"/>
                  <a:gd name="connsiteX1031" fmla="*/ 8866 w 10000"/>
                  <a:gd name="connsiteY1031" fmla="*/ 6748 h 10000"/>
                  <a:gd name="connsiteX1032" fmla="*/ 8874 w 10000"/>
                  <a:gd name="connsiteY1032" fmla="*/ 6752 h 10000"/>
                  <a:gd name="connsiteX1033" fmla="*/ 8882 w 10000"/>
                  <a:gd name="connsiteY1033" fmla="*/ 6766 h 10000"/>
                  <a:gd name="connsiteX1034" fmla="*/ 8896 w 10000"/>
                  <a:gd name="connsiteY1034" fmla="*/ 6811 h 10000"/>
                  <a:gd name="connsiteX1035" fmla="*/ 8913 w 10000"/>
                  <a:gd name="connsiteY1035" fmla="*/ 6856 h 10000"/>
                  <a:gd name="connsiteX1036" fmla="*/ 8927 w 10000"/>
                  <a:gd name="connsiteY1036" fmla="*/ 6897 h 10000"/>
                  <a:gd name="connsiteX1037" fmla="*/ 8943 w 10000"/>
                  <a:gd name="connsiteY1037" fmla="*/ 6946 h 10000"/>
                  <a:gd name="connsiteX1038" fmla="*/ 8951 w 10000"/>
                  <a:gd name="connsiteY1038" fmla="*/ 6973 h 10000"/>
                  <a:gd name="connsiteX1039" fmla="*/ 8954 w 10000"/>
                  <a:gd name="connsiteY1039" fmla="*/ 6996 h 10000"/>
                  <a:gd name="connsiteX1040" fmla="*/ 8960 w 10000"/>
                  <a:gd name="connsiteY1040" fmla="*/ 7023 h 10000"/>
                  <a:gd name="connsiteX1041" fmla="*/ 8979 w 10000"/>
                  <a:gd name="connsiteY1041" fmla="*/ 7014 h 10000"/>
                  <a:gd name="connsiteX1042" fmla="*/ 8998 w 10000"/>
                  <a:gd name="connsiteY1042" fmla="*/ 6906 h 10000"/>
                  <a:gd name="connsiteX1043" fmla="*/ 9015 w 10000"/>
                  <a:gd name="connsiteY1043" fmla="*/ 6910 h 10000"/>
                  <a:gd name="connsiteX1044" fmla="*/ 9026 w 10000"/>
                  <a:gd name="connsiteY1044" fmla="*/ 6910 h 10000"/>
                  <a:gd name="connsiteX1045" fmla="*/ 9048 w 10000"/>
                  <a:gd name="connsiteY1045" fmla="*/ 6906 h 10000"/>
                  <a:gd name="connsiteX1046" fmla="*/ 9065 w 10000"/>
                  <a:gd name="connsiteY1046" fmla="*/ 6897 h 10000"/>
                  <a:gd name="connsiteX1047" fmla="*/ 9076 w 10000"/>
                  <a:gd name="connsiteY1047" fmla="*/ 6892 h 10000"/>
                  <a:gd name="connsiteX1048" fmla="*/ 9084 w 10000"/>
                  <a:gd name="connsiteY1048" fmla="*/ 6883 h 10000"/>
                  <a:gd name="connsiteX1049" fmla="*/ 9095 w 10000"/>
                  <a:gd name="connsiteY1049" fmla="*/ 6892 h 10000"/>
                  <a:gd name="connsiteX1050" fmla="*/ 9106 w 10000"/>
                  <a:gd name="connsiteY1050" fmla="*/ 6897 h 10000"/>
                  <a:gd name="connsiteX1051" fmla="*/ 9211 w 10000"/>
                  <a:gd name="connsiteY1051" fmla="*/ 7009 h 10000"/>
                  <a:gd name="connsiteX1052" fmla="*/ 9227 w 10000"/>
                  <a:gd name="connsiteY1052" fmla="*/ 7064 h 10000"/>
                  <a:gd name="connsiteX1053" fmla="*/ 9225 w 10000"/>
                  <a:gd name="connsiteY1053" fmla="*/ 7068 h 10000"/>
                  <a:gd name="connsiteX1054" fmla="*/ 9219 w 10000"/>
                  <a:gd name="connsiteY1054" fmla="*/ 7077 h 10000"/>
                  <a:gd name="connsiteX1055" fmla="*/ 9208 w 10000"/>
                  <a:gd name="connsiteY1055" fmla="*/ 7082 h 10000"/>
                  <a:gd name="connsiteX1056" fmla="*/ 9194 w 10000"/>
                  <a:gd name="connsiteY1056" fmla="*/ 7113 h 10000"/>
                  <a:gd name="connsiteX1057" fmla="*/ 9164 w 10000"/>
                  <a:gd name="connsiteY1057" fmla="*/ 7127 h 10000"/>
                  <a:gd name="connsiteX1058" fmla="*/ 9161 w 10000"/>
                  <a:gd name="connsiteY1058" fmla="*/ 7127 h 10000"/>
                  <a:gd name="connsiteX1059" fmla="*/ 9156 w 10000"/>
                  <a:gd name="connsiteY1059" fmla="*/ 7131 h 10000"/>
                  <a:gd name="connsiteX1060" fmla="*/ 9156 w 10000"/>
                  <a:gd name="connsiteY1060" fmla="*/ 7145 h 10000"/>
                  <a:gd name="connsiteX1061" fmla="*/ 9128 w 10000"/>
                  <a:gd name="connsiteY1061" fmla="*/ 7194 h 10000"/>
                  <a:gd name="connsiteX1062" fmla="*/ 9114 w 10000"/>
                  <a:gd name="connsiteY1062" fmla="*/ 7226 h 10000"/>
                  <a:gd name="connsiteX1063" fmla="*/ 9089 w 10000"/>
                  <a:gd name="connsiteY1063" fmla="*/ 7226 h 10000"/>
                  <a:gd name="connsiteX1064" fmla="*/ 9067 w 10000"/>
                  <a:gd name="connsiteY1064" fmla="*/ 7276 h 10000"/>
                  <a:gd name="connsiteX1065" fmla="*/ 9059 w 10000"/>
                  <a:gd name="connsiteY1065" fmla="*/ 7298 h 10000"/>
                  <a:gd name="connsiteX1066" fmla="*/ 9040 w 10000"/>
                  <a:gd name="connsiteY1066" fmla="*/ 7312 h 10000"/>
                  <a:gd name="connsiteX1067" fmla="*/ 8951 w 10000"/>
                  <a:gd name="connsiteY1067" fmla="*/ 7339 h 10000"/>
                  <a:gd name="connsiteX1068" fmla="*/ 8841 w 10000"/>
                  <a:gd name="connsiteY1068" fmla="*/ 7366 h 10000"/>
                  <a:gd name="connsiteX1069" fmla="*/ 8813 w 10000"/>
                  <a:gd name="connsiteY1069" fmla="*/ 7384 h 10000"/>
                  <a:gd name="connsiteX1070" fmla="*/ 8800 w 10000"/>
                  <a:gd name="connsiteY1070" fmla="*/ 7397 h 10000"/>
                  <a:gd name="connsiteX1071" fmla="*/ 8791 w 10000"/>
                  <a:gd name="connsiteY1071" fmla="*/ 7397 h 10000"/>
                  <a:gd name="connsiteX1072" fmla="*/ 8786 w 10000"/>
                  <a:gd name="connsiteY1072" fmla="*/ 7582 h 10000"/>
                  <a:gd name="connsiteX1073" fmla="*/ 8775 w 10000"/>
                  <a:gd name="connsiteY1073" fmla="*/ 7591 h 10000"/>
                  <a:gd name="connsiteX1074" fmla="*/ 8753 w 10000"/>
                  <a:gd name="connsiteY1074" fmla="*/ 7614 h 10000"/>
                  <a:gd name="connsiteX1075" fmla="*/ 8711 w 10000"/>
                  <a:gd name="connsiteY1075" fmla="*/ 7627 h 10000"/>
                  <a:gd name="connsiteX1076" fmla="*/ 8670 w 10000"/>
                  <a:gd name="connsiteY1076" fmla="*/ 7645 h 10000"/>
                  <a:gd name="connsiteX1077" fmla="*/ 8645 w 10000"/>
                  <a:gd name="connsiteY1077" fmla="*/ 7659 h 10000"/>
                  <a:gd name="connsiteX1078" fmla="*/ 8620 w 10000"/>
                  <a:gd name="connsiteY1078" fmla="*/ 7673 h 10000"/>
                  <a:gd name="connsiteX1079" fmla="*/ 8598 w 10000"/>
                  <a:gd name="connsiteY1079" fmla="*/ 7695 h 10000"/>
                  <a:gd name="connsiteX1080" fmla="*/ 8576 w 10000"/>
                  <a:gd name="connsiteY1080" fmla="*/ 7736 h 10000"/>
                  <a:gd name="connsiteX1081" fmla="*/ 8568 w 10000"/>
                  <a:gd name="connsiteY1081" fmla="*/ 7740 h 10000"/>
                  <a:gd name="connsiteX1082" fmla="*/ 8551 w 10000"/>
                  <a:gd name="connsiteY1082" fmla="*/ 7740 h 10000"/>
                  <a:gd name="connsiteX1083" fmla="*/ 8526 w 10000"/>
                  <a:gd name="connsiteY1083" fmla="*/ 7727 h 10000"/>
                  <a:gd name="connsiteX1084" fmla="*/ 8493 w 10000"/>
                  <a:gd name="connsiteY1084" fmla="*/ 7713 h 10000"/>
                  <a:gd name="connsiteX1085" fmla="*/ 8463 w 10000"/>
                  <a:gd name="connsiteY1085" fmla="*/ 7709 h 10000"/>
                  <a:gd name="connsiteX1086" fmla="*/ 8430 w 10000"/>
                  <a:gd name="connsiteY1086" fmla="*/ 7695 h 10000"/>
                  <a:gd name="connsiteX1087" fmla="*/ 8397 w 10000"/>
                  <a:gd name="connsiteY1087" fmla="*/ 7682 h 10000"/>
                  <a:gd name="connsiteX1088" fmla="*/ 8372 w 10000"/>
                  <a:gd name="connsiteY1088" fmla="*/ 7682 h 10000"/>
                  <a:gd name="connsiteX1089" fmla="*/ 8355 w 10000"/>
                  <a:gd name="connsiteY1089" fmla="*/ 7686 h 10000"/>
                  <a:gd name="connsiteX1090" fmla="*/ 8350 w 10000"/>
                  <a:gd name="connsiteY1090" fmla="*/ 7709 h 10000"/>
                  <a:gd name="connsiteX1091" fmla="*/ 8339 w 10000"/>
                  <a:gd name="connsiteY1091" fmla="*/ 7740 h 10000"/>
                  <a:gd name="connsiteX1092" fmla="*/ 8328 w 10000"/>
                  <a:gd name="connsiteY1092" fmla="*/ 7772 h 10000"/>
                  <a:gd name="connsiteX1093" fmla="*/ 8317 w 10000"/>
                  <a:gd name="connsiteY1093" fmla="*/ 7785 h 10000"/>
                  <a:gd name="connsiteX1094" fmla="*/ 8292 w 10000"/>
                  <a:gd name="connsiteY1094" fmla="*/ 7812 h 10000"/>
                  <a:gd name="connsiteX1095" fmla="*/ 8284 w 10000"/>
                  <a:gd name="connsiteY1095" fmla="*/ 7817 h 10000"/>
                  <a:gd name="connsiteX1096" fmla="*/ 8270 w 10000"/>
                  <a:gd name="connsiteY1096" fmla="*/ 7857 h 10000"/>
                  <a:gd name="connsiteX1097" fmla="*/ 8251 w 10000"/>
                  <a:gd name="connsiteY1097" fmla="*/ 7916 h 10000"/>
                  <a:gd name="connsiteX1098" fmla="*/ 8223 w 10000"/>
                  <a:gd name="connsiteY1098" fmla="*/ 8002 h 10000"/>
                  <a:gd name="connsiteX1099" fmla="*/ 8206 w 10000"/>
                  <a:gd name="connsiteY1099" fmla="*/ 8051 h 10000"/>
                  <a:gd name="connsiteX1100" fmla="*/ 8198 w 10000"/>
                  <a:gd name="connsiteY1100" fmla="*/ 8056 h 10000"/>
                  <a:gd name="connsiteX1101" fmla="*/ 8179 w 10000"/>
                  <a:gd name="connsiteY1101" fmla="*/ 8065 h 10000"/>
                  <a:gd name="connsiteX1102" fmla="*/ 8140 w 10000"/>
                  <a:gd name="connsiteY1102" fmla="*/ 8074 h 10000"/>
                  <a:gd name="connsiteX1103" fmla="*/ 8102 w 10000"/>
                  <a:gd name="connsiteY1103" fmla="*/ 8088 h 10000"/>
                  <a:gd name="connsiteX1104" fmla="*/ 8068 w 10000"/>
                  <a:gd name="connsiteY1104" fmla="*/ 8092 h 10000"/>
                  <a:gd name="connsiteX1105" fmla="*/ 8057 w 10000"/>
                  <a:gd name="connsiteY1105" fmla="*/ 8101 h 10000"/>
                  <a:gd name="connsiteX1106" fmla="*/ 8057 w 10000"/>
                  <a:gd name="connsiteY1106" fmla="*/ 8128 h 10000"/>
                  <a:gd name="connsiteX1107" fmla="*/ 8052 w 10000"/>
                  <a:gd name="connsiteY1107" fmla="*/ 8160 h 10000"/>
                  <a:gd name="connsiteX1108" fmla="*/ 8046 w 10000"/>
                  <a:gd name="connsiteY1108" fmla="*/ 8155 h 10000"/>
                  <a:gd name="connsiteX1109" fmla="*/ 8038 w 10000"/>
                  <a:gd name="connsiteY1109" fmla="*/ 8146 h 10000"/>
                  <a:gd name="connsiteX1110" fmla="*/ 8038 w 10000"/>
                  <a:gd name="connsiteY1110" fmla="*/ 8142 h 10000"/>
                  <a:gd name="connsiteX1111" fmla="*/ 8035 w 10000"/>
                  <a:gd name="connsiteY1111" fmla="*/ 8115 h 10000"/>
                  <a:gd name="connsiteX1112" fmla="*/ 8030 w 10000"/>
                  <a:gd name="connsiteY1112" fmla="*/ 8088 h 10000"/>
                  <a:gd name="connsiteX1113" fmla="*/ 8019 w 10000"/>
                  <a:gd name="connsiteY1113" fmla="*/ 8078 h 10000"/>
                  <a:gd name="connsiteX1114" fmla="*/ 8013 w 10000"/>
                  <a:gd name="connsiteY1114" fmla="*/ 8088 h 10000"/>
                  <a:gd name="connsiteX1115" fmla="*/ 7994 w 10000"/>
                  <a:gd name="connsiteY1115" fmla="*/ 8119 h 10000"/>
                  <a:gd name="connsiteX1116" fmla="*/ 7977 w 10000"/>
                  <a:gd name="connsiteY1116" fmla="*/ 8146 h 10000"/>
                  <a:gd name="connsiteX1117" fmla="*/ 7955 w 10000"/>
                  <a:gd name="connsiteY1117" fmla="*/ 8173 h 10000"/>
                  <a:gd name="connsiteX1118" fmla="*/ 7933 w 10000"/>
                  <a:gd name="connsiteY1118" fmla="*/ 8200 h 10000"/>
                  <a:gd name="connsiteX1119" fmla="*/ 7922 w 10000"/>
                  <a:gd name="connsiteY1119" fmla="*/ 8236 h 10000"/>
                  <a:gd name="connsiteX1120" fmla="*/ 7908 w 10000"/>
                  <a:gd name="connsiteY1120" fmla="*/ 8286 h 10000"/>
                  <a:gd name="connsiteX1121" fmla="*/ 7914 w 10000"/>
                  <a:gd name="connsiteY1121" fmla="*/ 8290 h 10000"/>
                  <a:gd name="connsiteX1122" fmla="*/ 7917 w 10000"/>
                  <a:gd name="connsiteY1122" fmla="*/ 8300 h 10000"/>
                  <a:gd name="connsiteX1123" fmla="*/ 7925 w 10000"/>
                  <a:gd name="connsiteY1123" fmla="*/ 8313 h 10000"/>
                  <a:gd name="connsiteX1124" fmla="*/ 7939 w 10000"/>
                  <a:gd name="connsiteY1124" fmla="*/ 8331 h 10000"/>
                  <a:gd name="connsiteX1125" fmla="*/ 7947 w 10000"/>
                  <a:gd name="connsiteY1125" fmla="*/ 8345 h 10000"/>
                  <a:gd name="connsiteX1126" fmla="*/ 7961 w 10000"/>
                  <a:gd name="connsiteY1126" fmla="*/ 8367 h 10000"/>
                  <a:gd name="connsiteX1127" fmla="*/ 7969 w 10000"/>
                  <a:gd name="connsiteY1127" fmla="*/ 8381 h 10000"/>
                  <a:gd name="connsiteX1128" fmla="*/ 7972 w 10000"/>
                  <a:gd name="connsiteY1128" fmla="*/ 8394 h 10000"/>
                  <a:gd name="connsiteX1129" fmla="*/ 7977 w 10000"/>
                  <a:gd name="connsiteY1129" fmla="*/ 8421 h 10000"/>
                  <a:gd name="connsiteX1130" fmla="*/ 7986 w 10000"/>
                  <a:gd name="connsiteY1130" fmla="*/ 8444 h 10000"/>
                  <a:gd name="connsiteX1131" fmla="*/ 7997 w 10000"/>
                  <a:gd name="connsiteY1131" fmla="*/ 8471 h 10000"/>
                  <a:gd name="connsiteX1132" fmla="*/ 7964 w 10000"/>
                  <a:gd name="connsiteY1132" fmla="*/ 8561 h 10000"/>
                  <a:gd name="connsiteX1133" fmla="*/ 7889 w 10000"/>
                  <a:gd name="connsiteY1133" fmla="*/ 8579 h 10000"/>
                  <a:gd name="connsiteX1134" fmla="*/ 7864 w 10000"/>
                  <a:gd name="connsiteY1134" fmla="*/ 8561 h 10000"/>
                  <a:gd name="connsiteX1135" fmla="*/ 7834 w 10000"/>
                  <a:gd name="connsiteY1135" fmla="*/ 8525 h 10000"/>
                  <a:gd name="connsiteX1136" fmla="*/ 7801 w 10000"/>
                  <a:gd name="connsiteY1136" fmla="*/ 8498 h 10000"/>
                  <a:gd name="connsiteX1137" fmla="*/ 7776 w 10000"/>
                  <a:gd name="connsiteY1137" fmla="*/ 8484 h 10000"/>
                  <a:gd name="connsiteX1138" fmla="*/ 7765 w 10000"/>
                  <a:gd name="connsiteY1138" fmla="*/ 8502 h 10000"/>
                  <a:gd name="connsiteX1139" fmla="*/ 7754 w 10000"/>
                  <a:gd name="connsiteY1139" fmla="*/ 8530 h 10000"/>
                  <a:gd name="connsiteX1140" fmla="*/ 7737 w 10000"/>
                  <a:gd name="connsiteY1140" fmla="*/ 8575 h 10000"/>
                  <a:gd name="connsiteX1141" fmla="*/ 7724 w 10000"/>
                  <a:gd name="connsiteY1141" fmla="*/ 8588 h 10000"/>
                  <a:gd name="connsiteX1142" fmla="*/ 7699 w 10000"/>
                  <a:gd name="connsiteY1142" fmla="*/ 8602 h 10000"/>
                  <a:gd name="connsiteX1143" fmla="*/ 7666 w 10000"/>
                  <a:gd name="connsiteY1143" fmla="*/ 8633 h 10000"/>
                  <a:gd name="connsiteX1144" fmla="*/ 7666 w 10000"/>
                  <a:gd name="connsiteY1144" fmla="*/ 8647 h 10000"/>
                  <a:gd name="connsiteX1145" fmla="*/ 7668 w 10000"/>
                  <a:gd name="connsiteY1145" fmla="*/ 8674 h 10000"/>
                  <a:gd name="connsiteX1146" fmla="*/ 7679 w 10000"/>
                  <a:gd name="connsiteY1146" fmla="*/ 8746 h 10000"/>
                  <a:gd name="connsiteX1147" fmla="*/ 7679 w 10000"/>
                  <a:gd name="connsiteY1147" fmla="*/ 8791 h 10000"/>
                  <a:gd name="connsiteX1148" fmla="*/ 7679 w 10000"/>
                  <a:gd name="connsiteY1148" fmla="*/ 8832 h 10000"/>
                  <a:gd name="connsiteX1149" fmla="*/ 7688 w 10000"/>
                  <a:gd name="connsiteY1149" fmla="*/ 8868 h 10000"/>
                  <a:gd name="connsiteX1150" fmla="*/ 7602 w 10000"/>
                  <a:gd name="connsiteY1150" fmla="*/ 8890 h 10000"/>
                  <a:gd name="connsiteX1151" fmla="*/ 7602 w 10000"/>
                  <a:gd name="connsiteY1151" fmla="*/ 8908 h 10000"/>
                  <a:gd name="connsiteX1152" fmla="*/ 7602 w 10000"/>
                  <a:gd name="connsiteY1152" fmla="*/ 8963 h 10000"/>
                  <a:gd name="connsiteX1153" fmla="*/ 7591 w 10000"/>
                  <a:gd name="connsiteY1153" fmla="*/ 8963 h 10000"/>
                  <a:gd name="connsiteX1154" fmla="*/ 7577 w 10000"/>
                  <a:gd name="connsiteY1154" fmla="*/ 8949 h 10000"/>
                  <a:gd name="connsiteX1155" fmla="*/ 7552 w 10000"/>
                  <a:gd name="connsiteY1155" fmla="*/ 8922 h 10000"/>
                  <a:gd name="connsiteX1156" fmla="*/ 7539 w 10000"/>
                  <a:gd name="connsiteY1156" fmla="*/ 8895 h 10000"/>
                  <a:gd name="connsiteX1157" fmla="*/ 7514 w 10000"/>
                  <a:gd name="connsiteY1157" fmla="*/ 8859 h 10000"/>
                  <a:gd name="connsiteX1158" fmla="*/ 7489 w 10000"/>
                  <a:gd name="connsiteY1158" fmla="*/ 8841 h 10000"/>
                  <a:gd name="connsiteX1159" fmla="*/ 7467 w 10000"/>
                  <a:gd name="connsiteY1159" fmla="*/ 8832 h 10000"/>
                  <a:gd name="connsiteX1160" fmla="*/ 7459 w 10000"/>
                  <a:gd name="connsiteY1160" fmla="*/ 8827 h 10000"/>
                  <a:gd name="connsiteX1161" fmla="*/ 7442 w 10000"/>
                  <a:gd name="connsiteY1161" fmla="*/ 8827 h 10000"/>
                  <a:gd name="connsiteX1162" fmla="*/ 7425 w 10000"/>
                  <a:gd name="connsiteY1162" fmla="*/ 8827 h 10000"/>
                  <a:gd name="connsiteX1163" fmla="*/ 7406 w 10000"/>
                  <a:gd name="connsiteY1163" fmla="*/ 8827 h 10000"/>
                  <a:gd name="connsiteX1164" fmla="*/ 7379 w 10000"/>
                  <a:gd name="connsiteY1164" fmla="*/ 8827 h 10000"/>
                  <a:gd name="connsiteX1165" fmla="*/ 7359 w 10000"/>
                  <a:gd name="connsiteY1165" fmla="*/ 8827 h 10000"/>
                  <a:gd name="connsiteX1166" fmla="*/ 7334 w 10000"/>
                  <a:gd name="connsiteY1166" fmla="*/ 8827 h 10000"/>
                  <a:gd name="connsiteX1167" fmla="*/ 7318 w 10000"/>
                  <a:gd name="connsiteY1167" fmla="*/ 8827 h 10000"/>
                  <a:gd name="connsiteX1168" fmla="*/ 7290 w 10000"/>
                  <a:gd name="connsiteY1168" fmla="*/ 8827 h 10000"/>
                  <a:gd name="connsiteX1169" fmla="*/ 7265 w 10000"/>
                  <a:gd name="connsiteY1169" fmla="*/ 8832 h 10000"/>
                  <a:gd name="connsiteX1170" fmla="*/ 7254 w 10000"/>
                  <a:gd name="connsiteY1170" fmla="*/ 8832 h 10000"/>
                  <a:gd name="connsiteX1171" fmla="*/ 7249 w 10000"/>
                  <a:gd name="connsiteY1171" fmla="*/ 8845 h 10000"/>
                  <a:gd name="connsiteX1172" fmla="*/ 7246 w 10000"/>
                  <a:gd name="connsiteY1172" fmla="*/ 8859 h 10000"/>
                  <a:gd name="connsiteX1173" fmla="*/ 7241 w 10000"/>
                  <a:gd name="connsiteY1173" fmla="*/ 8881 h 10000"/>
                  <a:gd name="connsiteX1174" fmla="*/ 7238 w 10000"/>
                  <a:gd name="connsiteY1174" fmla="*/ 8917 h 10000"/>
                  <a:gd name="connsiteX1175" fmla="*/ 7238 w 10000"/>
                  <a:gd name="connsiteY1175" fmla="*/ 8935 h 10000"/>
                  <a:gd name="connsiteX1176" fmla="*/ 7224 w 10000"/>
                  <a:gd name="connsiteY1176" fmla="*/ 8935 h 10000"/>
                  <a:gd name="connsiteX1177" fmla="*/ 7205 w 10000"/>
                  <a:gd name="connsiteY1177" fmla="*/ 8935 h 10000"/>
                  <a:gd name="connsiteX1178" fmla="*/ 7183 w 10000"/>
                  <a:gd name="connsiteY1178" fmla="*/ 8931 h 10000"/>
                  <a:gd name="connsiteX1179" fmla="*/ 7169 w 10000"/>
                  <a:gd name="connsiteY1179" fmla="*/ 8931 h 10000"/>
                  <a:gd name="connsiteX1180" fmla="*/ 7150 w 10000"/>
                  <a:gd name="connsiteY1180" fmla="*/ 8931 h 10000"/>
                  <a:gd name="connsiteX1181" fmla="*/ 7136 w 10000"/>
                  <a:gd name="connsiteY1181" fmla="*/ 8917 h 10000"/>
                  <a:gd name="connsiteX1182" fmla="*/ 7136 w 10000"/>
                  <a:gd name="connsiteY1182" fmla="*/ 8895 h 10000"/>
                  <a:gd name="connsiteX1183" fmla="*/ 7141 w 10000"/>
                  <a:gd name="connsiteY1183" fmla="*/ 8890 h 10000"/>
                  <a:gd name="connsiteX1184" fmla="*/ 7166 w 10000"/>
                  <a:gd name="connsiteY1184" fmla="*/ 8854 h 10000"/>
                  <a:gd name="connsiteX1185" fmla="*/ 7177 w 10000"/>
                  <a:gd name="connsiteY1185" fmla="*/ 8832 h 10000"/>
                  <a:gd name="connsiteX1186" fmla="*/ 7185 w 10000"/>
                  <a:gd name="connsiteY1186" fmla="*/ 8814 h 10000"/>
                  <a:gd name="connsiteX1187" fmla="*/ 7199 w 10000"/>
                  <a:gd name="connsiteY1187" fmla="*/ 8787 h 10000"/>
                  <a:gd name="connsiteX1188" fmla="*/ 7205 w 10000"/>
                  <a:gd name="connsiteY1188" fmla="*/ 8773 h 10000"/>
                  <a:gd name="connsiteX1189" fmla="*/ 7213 w 10000"/>
                  <a:gd name="connsiteY1189" fmla="*/ 8701 h 10000"/>
                  <a:gd name="connsiteX1190" fmla="*/ 7216 w 10000"/>
                  <a:gd name="connsiteY1190" fmla="*/ 8683 h 10000"/>
                  <a:gd name="connsiteX1191" fmla="*/ 7221 w 10000"/>
                  <a:gd name="connsiteY1191" fmla="*/ 8656 h 10000"/>
                  <a:gd name="connsiteX1192" fmla="*/ 7221 w 10000"/>
                  <a:gd name="connsiteY1192" fmla="*/ 8633 h 10000"/>
                  <a:gd name="connsiteX1193" fmla="*/ 7221 w 10000"/>
                  <a:gd name="connsiteY1193" fmla="*/ 8615 h 10000"/>
                  <a:gd name="connsiteX1194" fmla="*/ 7221 w 10000"/>
                  <a:gd name="connsiteY1194" fmla="*/ 8593 h 10000"/>
                  <a:gd name="connsiteX1195" fmla="*/ 7221 w 10000"/>
                  <a:gd name="connsiteY1195" fmla="*/ 8566 h 10000"/>
                  <a:gd name="connsiteX1196" fmla="*/ 7224 w 10000"/>
                  <a:gd name="connsiteY1196" fmla="*/ 8561 h 10000"/>
                  <a:gd name="connsiteX1197" fmla="*/ 7238 w 10000"/>
                  <a:gd name="connsiteY1197" fmla="*/ 8543 h 10000"/>
                  <a:gd name="connsiteX1198" fmla="*/ 7241 w 10000"/>
                  <a:gd name="connsiteY1198" fmla="*/ 8530 h 10000"/>
                  <a:gd name="connsiteX1199" fmla="*/ 7249 w 10000"/>
                  <a:gd name="connsiteY1199" fmla="*/ 8512 h 10000"/>
                  <a:gd name="connsiteX1200" fmla="*/ 7249 w 10000"/>
                  <a:gd name="connsiteY1200" fmla="*/ 8502 h 10000"/>
                  <a:gd name="connsiteX1201" fmla="*/ 7249 w 10000"/>
                  <a:gd name="connsiteY1201" fmla="*/ 8475 h 10000"/>
                  <a:gd name="connsiteX1202" fmla="*/ 7246 w 10000"/>
                  <a:gd name="connsiteY1202" fmla="*/ 8457 h 10000"/>
                  <a:gd name="connsiteX1203" fmla="*/ 7241 w 10000"/>
                  <a:gd name="connsiteY1203" fmla="*/ 8444 h 10000"/>
                  <a:gd name="connsiteX1204" fmla="*/ 7232 w 10000"/>
                  <a:gd name="connsiteY1204" fmla="*/ 8435 h 10000"/>
                  <a:gd name="connsiteX1205" fmla="*/ 7224 w 10000"/>
                  <a:gd name="connsiteY1205" fmla="*/ 8430 h 10000"/>
                  <a:gd name="connsiteX1206" fmla="*/ 7208 w 10000"/>
                  <a:gd name="connsiteY1206" fmla="*/ 8408 h 10000"/>
                  <a:gd name="connsiteX1207" fmla="*/ 7199 w 10000"/>
                  <a:gd name="connsiteY1207" fmla="*/ 8403 h 10000"/>
                  <a:gd name="connsiteX1208" fmla="*/ 7205 w 10000"/>
                  <a:gd name="connsiteY1208" fmla="*/ 8372 h 10000"/>
                  <a:gd name="connsiteX1209" fmla="*/ 7208 w 10000"/>
                  <a:gd name="connsiteY1209" fmla="*/ 8354 h 10000"/>
                  <a:gd name="connsiteX1210" fmla="*/ 7213 w 10000"/>
                  <a:gd name="connsiteY1210" fmla="*/ 8345 h 10000"/>
                  <a:gd name="connsiteX1211" fmla="*/ 7224 w 10000"/>
                  <a:gd name="connsiteY1211" fmla="*/ 8331 h 10000"/>
                  <a:gd name="connsiteX1212" fmla="*/ 7238 w 10000"/>
                  <a:gd name="connsiteY1212" fmla="*/ 8313 h 10000"/>
                  <a:gd name="connsiteX1213" fmla="*/ 7241 w 10000"/>
                  <a:gd name="connsiteY1213" fmla="*/ 8304 h 10000"/>
                  <a:gd name="connsiteX1214" fmla="*/ 7254 w 10000"/>
                  <a:gd name="connsiteY1214" fmla="*/ 8286 h 10000"/>
                  <a:gd name="connsiteX1215" fmla="*/ 7265 w 10000"/>
                  <a:gd name="connsiteY1215" fmla="*/ 8272 h 10000"/>
                  <a:gd name="connsiteX1216" fmla="*/ 7271 w 10000"/>
                  <a:gd name="connsiteY1216" fmla="*/ 8263 h 10000"/>
                  <a:gd name="connsiteX1217" fmla="*/ 7279 w 10000"/>
                  <a:gd name="connsiteY1217" fmla="*/ 8245 h 10000"/>
                  <a:gd name="connsiteX1218" fmla="*/ 7274 w 10000"/>
                  <a:gd name="connsiteY1218" fmla="*/ 8223 h 10000"/>
                  <a:gd name="connsiteX1219" fmla="*/ 7265 w 10000"/>
                  <a:gd name="connsiteY1219" fmla="*/ 8200 h 10000"/>
                  <a:gd name="connsiteX1220" fmla="*/ 7263 w 10000"/>
                  <a:gd name="connsiteY1220" fmla="*/ 8187 h 10000"/>
                  <a:gd name="connsiteX1221" fmla="*/ 7257 w 10000"/>
                  <a:gd name="connsiteY1221" fmla="*/ 8187 h 10000"/>
                  <a:gd name="connsiteX1222" fmla="*/ 7254 w 10000"/>
                  <a:gd name="connsiteY1222" fmla="*/ 8196 h 10000"/>
                  <a:gd name="connsiteX1223" fmla="*/ 7246 w 10000"/>
                  <a:gd name="connsiteY1223" fmla="*/ 8209 h 10000"/>
                  <a:gd name="connsiteX1224" fmla="*/ 7241 w 10000"/>
                  <a:gd name="connsiteY1224" fmla="*/ 8209 h 10000"/>
                  <a:gd name="connsiteX1225" fmla="*/ 7238 w 10000"/>
                  <a:gd name="connsiteY1225" fmla="*/ 8214 h 10000"/>
                  <a:gd name="connsiteX1226" fmla="*/ 7221 w 10000"/>
                  <a:gd name="connsiteY1226" fmla="*/ 8173 h 10000"/>
                  <a:gd name="connsiteX1227" fmla="*/ 7185 w 10000"/>
                  <a:gd name="connsiteY1227" fmla="*/ 8106 h 10000"/>
                  <a:gd name="connsiteX1228" fmla="*/ 7174 w 10000"/>
                  <a:gd name="connsiteY1228" fmla="*/ 8078 h 10000"/>
                  <a:gd name="connsiteX1229" fmla="*/ 7169 w 10000"/>
                  <a:gd name="connsiteY1229" fmla="*/ 8056 h 10000"/>
                  <a:gd name="connsiteX1230" fmla="*/ 7166 w 10000"/>
                  <a:gd name="connsiteY1230" fmla="*/ 8042 h 10000"/>
                  <a:gd name="connsiteX1231" fmla="*/ 7161 w 10000"/>
                  <a:gd name="connsiteY1231" fmla="*/ 8051 h 10000"/>
                  <a:gd name="connsiteX1232" fmla="*/ 7158 w 10000"/>
                  <a:gd name="connsiteY1232" fmla="*/ 8051 h 10000"/>
                  <a:gd name="connsiteX1233" fmla="*/ 7141 w 10000"/>
                  <a:gd name="connsiteY1233" fmla="*/ 8056 h 10000"/>
                  <a:gd name="connsiteX1234" fmla="*/ 7116 w 10000"/>
                  <a:gd name="connsiteY1234" fmla="*/ 8051 h 10000"/>
                  <a:gd name="connsiteX1235" fmla="*/ 7094 w 10000"/>
                  <a:gd name="connsiteY1235" fmla="*/ 8051 h 10000"/>
                  <a:gd name="connsiteX1236" fmla="*/ 7081 w 10000"/>
                  <a:gd name="connsiteY1236" fmla="*/ 8011 h 10000"/>
                  <a:gd name="connsiteX1237" fmla="*/ 7081 w 10000"/>
                  <a:gd name="connsiteY1237" fmla="*/ 8002 h 10000"/>
                  <a:gd name="connsiteX1238" fmla="*/ 7078 w 10000"/>
                  <a:gd name="connsiteY1238" fmla="*/ 7984 h 10000"/>
                  <a:gd name="connsiteX1239" fmla="*/ 7072 w 10000"/>
                  <a:gd name="connsiteY1239" fmla="*/ 7970 h 10000"/>
                  <a:gd name="connsiteX1240" fmla="*/ 7045 w 10000"/>
                  <a:gd name="connsiteY1240" fmla="*/ 7948 h 10000"/>
                  <a:gd name="connsiteX1241" fmla="*/ 7020 w 10000"/>
                  <a:gd name="connsiteY1241" fmla="*/ 7957 h 10000"/>
                  <a:gd name="connsiteX1242" fmla="*/ 7001 w 10000"/>
                  <a:gd name="connsiteY1242" fmla="*/ 7970 h 10000"/>
                  <a:gd name="connsiteX1243" fmla="*/ 6981 w 10000"/>
                  <a:gd name="connsiteY1243" fmla="*/ 7984 h 10000"/>
                  <a:gd name="connsiteX1244" fmla="*/ 6976 w 10000"/>
                  <a:gd name="connsiteY1244" fmla="*/ 7984 h 10000"/>
                  <a:gd name="connsiteX1245" fmla="*/ 6973 w 10000"/>
                  <a:gd name="connsiteY1245" fmla="*/ 7984 h 10000"/>
                  <a:gd name="connsiteX1246" fmla="*/ 6959 w 10000"/>
                  <a:gd name="connsiteY1246" fmla="*/ 7984 h 10000"/>
                  <a:gd name="connsiteX1247" fmla="*/ 6948 w 10000"/>
                  <a:gd name="connsiteY1247" fmla="*/ 7961 h 10000"/>
                  <a:gd name="connsiteX1248" fmla="*/ 6934 w 10000"/>
                  <a:gd name="connsiteY1248" fmla="*/ 7943 h 10000"/>
                  <a:gd name="connsiteX1249" fmla="*/ 6932 w 10000"/>
                  <a:gd name="connsiteY1249" fmla="*/ 7943 h 10000"/>
                  <a:gd name="connsiteX1250" fmla="*/ 6918 w 10000"/>
                  <a:gd name="connsiteY1250" fmla="*/ 7961 h 10000"/>
                  <a:gd name="connsiteX1251" fmla="*/ 6904 w 10000"/>
                  <a:gd name="connsiteY1251" fmla="*/ 7975 h 10000"/>
                  <a:gd name="connsiteX1252" fmla="*/ 6896 w 10000"/>
                  <a:gd name="connsiteY1252" fmla="*/ 7997 h 10000"/>
                  <a:gd name="connsiteX1253" fmla="*/ 6887 w 10000"/>
                  <a:gd name="connsiteY1253" fmla="*/ 8002 h 10000"/>
                  <a:gd name="connsiteX1254" fmla="*/ 6879 w 10000"/>
                  <a:gd name="connsiteY1254" fmla="*/ 8011 h 10000"/>
                  <a:gd name="connsiteX1255" fmla="*/ 6868 w 10000"/>
                  <a:gd name="connsiteY1255" fmla="*/ 8015 h 10000"/>
                  <a:gd name="connsiteX1256" fmla="*/ 6852 w 10000"/>
                  <a:gd name="connsiteY1256" fmla="*/ 8024 h 10000"/>
                  <a:gd name="connsiteX1257" fmla="*/ 6813 w 10000"/>
                  <a:gd name="connsiteY1257" fmla="*/ 8042 h 10000"/>
                  <a:gd name="connsiteX1258" fmla="*/ 6780 w 10000"/>
                  <a:gd name="connsiteY1258" fmla="*/ 8065 h 10000"/>
                  <a:gd name="connsiteX1259" fmla="*/ 6763 w 10000"/>
                  <a:gd name="connsiteY1259" fmla="*/ 8078 h 10000"/>
                  <a:gd name="connsiteX1260" fmla="*/ 6755 w 10000"/>
                  <a:gd name="connsiteY1260" fmla="*/ 8088 h 10000"/>
                  <a:gd name="connsiteX1261" fmla="*/ 6716 w 10000"/>
                  <a:gd name="connsiteY1261" fmla="*/ 8119 h 10000"/>
                  <a:gd name="connsiteX1262" fmla="*/ 6711 w 10000"/>
                  <a:gd name="connsiteY1262" fmla="*/ 8128 h 10000"/>
                  <a:gd name="connsiteX1263" fmla="*/ 6711 w 10000"/>
                  <a:gd name="connsiteY1263" fmla="*/ 8169 h 10000"/>
                  <a:gd name="connsiteX1264" fmla="*/ 6711 w 10000"/>
                  <a:gd name="connsiteY1264" fmla="*/ 8173 h 10000"/>
                  <a:gd name="connsiteX1265" fmla="*/ 6716 w 10000"/>
                  <a:gd name="connsiteY1265" fmla="*/ 8200 h 10000"/>
                  <a:gd name="connsiteX1266" fmla="*/ 6708 w 10000"/>
                  <a:gd name="connsiteY1266" fmla="*/ 8223 h 10000"/>
                  <a:gd name="connsiteX1267" fmla="*/ 6708 w 10000"/>
                  <a:gd name="connsiteY1267" fmla="*/ 8236 h 10000"/>
                  <a:gd name="connsiteX1268" fmla="*/ 6708 w 10000"/>
                  <a:gd name="connsiteY1268" fmla="*/ 8272 h 10000"/>
                  <a:gd name="connsiteX1269" fmla="*/ 6711 w 10000"/>
                  <a:gd name="connsiteY1269" fmla="*/ 8290 h 10000"/>
                  <a:gd name="connsiteX1270" fmla="*/ 6716 w 10000"/>
                  <a:gd name="connsiteY1270" fmla="*/ 8304 h 10000"/>
                  <a:gd name="connsiteX1271" fmla="*/ 6711 w 10000"/>
                  <a:gd name="connsiteY1271" fmla="*/ 8313 h 10000"/>
                  <a:gd name="connsiteX1272" fmla="*/ 6683 w 10000"/>
                  <a:gd name="connsiteY1272" fmla="*/ 8318 h 10000"/>
                  <a:gd name="connsiteX1273" fmla="*/ 6661 w 10000"/>
                  <a:gd name="connsiteY1273" fmla="*/ 8327 h 10000"/>
                  <a:gd name="connsiteX1274" fmla="*/ 6631 w 10000"/>
                  <a:gd name="connsiteY1274" fmla="*/ 8327 h 10000"/>
                  <a:gd name="connsiteX1275" fmla="*/ 6611 w 10000"/>
                  <a:gd name="connsiteY1275" fmla="*/ 8327 h 10000"/>
                  <a:gd name="connsiteX1276" fmla="*/ 6598 w 10000"/>
                  <a:gd name="connsiteY1276" fmla="*/ 8327 h 10000"/>
                  <a:gd name="connsiteX1277" fmla="*/ 6595 w 10000"/>
                  <a:gd name="connsiteY1277" fmla="*/ 8340 h 10000"/>
                  <a:gd name="connsiteX1278" fmla="*/ 6587 w 10000"/>
                  <a:gd name="connsiteY1278" fmla="*/ 8358 h 10000"/>
                  <a:gd name="connsiteX1279" fmla="*/ 6578 w 10000"/>
                  <a:gd name="connsiteY1279" fmla="*/ 8408 h 10000"/>
                  <a:gd name="connsiteX1280" fmla="*/ 6578 w 10000"/>
                  <a:gd name="connsiteY1280" fmla="*/ 8421 h 10000"/>
                  <a:gd name="connsiteX1281" fmla="*/ 6578 w 10000"/>
                  <a:gd name="connsiteY1281" fmla="*/ 8430 h 10000"/>
                  <a:gd name="connsiteX1282" fmla="*/ 6573 w 10000"/>
                  <a:gd name="connsiteY1282" fmla="*/ 8435 h 10000"/>
                  <a:gd name="connsiteX1283" fmla="*/ 6556 w 10000"/>
                  <a:gd name="connsiteY1283" fmla="*/ 8435 h 10000"/>
                  <a:gd name="connsiteX1284" fmla="*/ 6545 w 10000"/>
                  <a:gd name="connsiteY1284" fmla="*/ 8435 h 10000"/>
                  <a:gd name="connsiteX1285" fmla="*/ 6523 w 10000"/>
                  <a:gd name="connsiteY1285" fmla="*/ 8435 h 10000"/>
                  <a:gd name="connsiteX1286" fmla="*/ 6493 w 10000"/>
                  <a:gd name="connsiteY1286" fmla="*/ 8430 h 10000"/>
                  <a:gd name="connsiteX1287" fmla="*/ 6490 w 10000"/>
                  <a:gd name="connsiteY1287" fmla="*/ 8430 h 10000"/>
                  <a:gd name="connsiteX1288" fmla="*/ 6485 w 10000"/>
                  <a:gd name="connsiteY1288" fmla="*/ 8444 h 10000"/>
                  <a:gd name="connsiteX1289" fmla="*/ 6465 w 10000"/>
                  <a:gd name="connsiteY1289" fmla="*/ 8475 h 10000"/>
                  <a:gd name="connsiteX1290" fmla="*/ 6451 w 10000"/>
                  <a:gd name="connsiteY1290" fmla="*/ 8498 h 10000"/>
                  <a:gd name="connsiteX1291" fmla="*/ 6435 w 10000"/>
                  <a:gd name="connsiteY1291" fmla="*/ 8525 h 10000"/>
                  <a:gd name="connsiteX1292" fmla="*/ 6421 w 10000"/>
                  <a:gd name="connsiteY1292" fmla="*/ 8539 h 10000"/>
                  <a:gd name="connsiteX1293" fmla="*/ 6410 w 10000"/>
                  <a:gd name="connsiteY1293" fmla="*/ 8561 h 10000"/>
                  <a:gd name="connsiteX1294" fmla="*/ 6402 w 10000"/>
                  <a:gd name="connsiteY1294" fmla="*/ 8575 h 10000"/>
                  <a:gd name="connsiteX1295" fmla="*/ 6402 w 10000"/>
                  <a:gd name="connsiteY1295" fmla="*/ 8593 h 10000"/>
                  <a:gd name="connsiteX1296" fmla="*/ 6402 w 10000"/>
                  <a:gd name="connsiteY1296" fmla="*/ 8620 h 10000"/>
                  <a:gd name="connsiteX1297" fmla="*/ 6405 w 10000"/>
                  <a:gd name="connsiteY1297" fmla="*/ 8660 h 10000"/>
                  <a:gd name="connsiteX1298" fmla="*/ 6405 w 10000"/>
                  <a:gd name="connsiteY1298" fmla="*/ 8674 h 10000"/>
                  <a:gd name="connsiteX1299" fmla="*/ 6405 w 10000"/>
                  <a:gd name="connsiteY1299" fmla="*/ 8683 h 10000"/>
                  <a:gd name="connsiteX1300" fmla="*/ 6405 w 10000"/>
                  <a:gd name="connsiteY1300" fmla="*/ 8687 h 10000"/>
                  <a:gd name="connsiteX1301" fmla="*/ 6405 w 10000"/>
                  <a:gd name="connsiteY1301" fmla="*/ 8696 h 10000"/>
                  <a:gd name="connsiteX1302" fmla="*/ 6388 w 10000"/>
                  <a:gd name="connsiteY1302" fmla="*/ 8733 h 10000"/>
                  <a:gd name="connsiteX1303" fmla="*/ 6369 w 10000"/>
                  <a:gd name="connsiteY1303" fmla="*/ 8746 h 10000"/>
                  <a:gd name="connsiteX1304" fmla="*/ 6333 w 10000"/>
                  <a:gd name="connsiteY1304" fmla="*/ 8773 h 10000"/>
                  <a:gd name="connsiteX1305" fmla="*/ 6313 w 10000"/>
                  <a:gd name="connsiteY1305" fmla="*/ 8787 h 10000"/>
                  <a:gd name="connsiteX1306" fmla="*/ 6291 w 10000"/>
                  <a:gd name="connsiteY1306" fmla="*/ 8805 h 10000"/>
                  <a:gd name="connsiteX1307" fmla="*/ 6280 w 10000"/>
                  <a:gd name="connsiteY1307" fmla="*/ 8814 h 10000"/>
                  <a:gd name="connsiteX1308" fmla="*/ 6250 w 10000"/>
                  <a:gd name="connsiteY1308" fmla="*/ 8805 h 10000"/>
                  <a:gd name="connsiteX1309" fmla="*/ 6233 w 10000"/>
                  <a:gd name="connsiteY1309" fmla="*/ 8805 h 10000"/>
                  <a:gd name="connsiteX1310" fmla="*/ 6220 w 10000"/>
                  <a:gd name="connsiteY1310" fmla="*/ 8805 h 10000"/>
                  <a:gd name="connsiteX1311" fmla="*/ 6200 w 10000"/>
                  <a:gd name="connsiteY1311" fmla="*/ 8805 h 10000"/>
                  <a:gd name="connsiteX1312" fmla="*/ 6184 w 10000"/>
                  <a:gd name="connsiteY1312" fmla="*/ 8805 h 10000"/>
                  <a:gd name="connsiteX1313" fmla="*/ 6755 w 10000"/>
                  <a:gd name="connsiteY1313" fmla="*/ 6680 h 10000"/>
                  <a:gd name="connsiteX1314" fmla="*/ 6716 w 10000"/>
                  <a:gd name="connsiteY1314" fmla="*/ 6653 h 10000"/>
                  <a:gd name="connsiteX1315" fmla="*/ 6692 w 10000"/>
                  <a:gd name="connsiteY1315" fmla="*/ 6707 h 10000"/>
                  <a:gd name="connsiteX1316" fmla="*/ 6747 w 10000"/>
                  <a:gd name="connsiteY1316" fmla="*/ 6856 h 10000"/>
                  <a:gd name="connsiteX1317" fmla="*/ 6747 w 10000"/>
                  <a:gd name="connsiteY1317" fmla="*/ 6910 h 10000"/>
                  <a:gd name="connsiteX1318" fmla="*/ 6727 w 10000"/>
                  <a:gd name="connsiteY1318" fmla="*/ 6960 h 10000"/>
                  <a:gd name="connsiteX1319" fmla="*/ 6675 w 10000"/>
                  <a:gd name="connsiteY1319" fmla="*/ 7041 h 10000"/>
                  <a:gd name="connsiteX1320" fmla="*/ 6667 w 10000"/>
                  <a:gd name="connsiteY1320" fmla="*/ 7082 h 10000"/>
                  <a:gd name="connsiteX1321" fmla="*/ 6675 w 10000"/>
                  <a:gd name="connsiteY1321" fmla="*/ 7158 h 10000"/>
                  <a:gd name="connsiteX1322" fmla="*/ 6683 w 10000"/>
                  <a:gd name="connsiteY1322" fmla="*/ 7199 h 10000"/>
                  <a:gd name="connsiteX1323" fmla="*/ 6703 w 10000"/>
                  <a:gd name="connsiteY1323" fmla="*/ 7212 h 10000"/>
                  <a:gd name="connsiteX1324" fmla="*/ 6719 w 10000"/>
                  <a:gd name="connsiteY1324" fmla="*/ 7181 h 10000"/>
                  <a:gd name="connsiteX1325" fmla="*/ 6749 w 10000"/>
                  <a:gd name="connsiteY1325" fmla="*/ 7050 h 10000"/>
                  <a:gd name="connsiteX1326" fmla="*/ 6772 w 10000"/>
                  <a:gd name="connsiteY1326" fmla="*/ 6987 h 10000"/>
                  <a:gd name="connsiteX1327" fmla="*/ 6788 w 10000"/>
                  <a:gd name="connsiteY1327" fmla="*/ 6987 h 10000"/>
                  <a:gd name="connsiteX1328" fmla="*/ 6783 w 10000"/>
                  <a:gd name="connsiteY1328" fmla="*/ 7077 h 10000"/>
                  <a:gd name="connsiteX1329" fmla="*/ 6780 w 10000"/>
                  <a:gd name="connsiteY1329" fmla="*/ 7140 h 10000"/>
                  <a:gd name="connsiteX1330" fmla="*/ 6816 w 10000"/>
                  <a:gd name="connsiteY1330" fmla="*/ 7055 h 10000"/>
                  <a:gd name="connsiteX1331" fmla="*/ 6896 w 10000"/>
                  <a:gd name="connsiteY1331" fmla="*/ 7077 h 10000"/>
                  <a:gd name="connsiteX1332" fmla="*/ 7014 w 10000"/>
                  <a:gd name="connsiteY1332" fmla="*/ 6955 h 10000"/>
                  <a:gd name="connsiteX1333" fmla="*/ 6932 w 10000"/>
                  <a:gd name="connsiteY1333" fmla="*/ 6788 h 10000"/>
                  <a:gd name="connsiteX1334" fmla="*/ 6951 w 10000"/>
                  <a:gd name="connsiteY1334" fmla="*/ 6766 h 10000"/>
                  <a:gd name="connsiteX1335" fmla="*/ 6871 w 10000"/>
                  <a:gd name="connsiteY1335" fmla="*/ 6748 h 10000"/>
                  <a:gd name="connsiteX1336" fmla="*/ 6868 w 10000"/>
                  <a:gd name="connsiteY1336" fmla="*/ 6734 h 10000"/>
                  <a:gd name="connsiteX1337" fmla="*/ 6912 w 10000"/>
                  <a:gd name="connsiteY1337" fmla="*/ 6581 h 10000"/>
                  <a:gd name="connsiteX1338" fmla="*/ 6912 w 10000"/>
                  <a:gd name="connsiteY1338" fmla="*/ 6567 h 10000"/>
                  <a:gd name="connsiteX1339" fmla="*/ 6909 w 10000"/>
                  <a:gd name="connsiteY1339" fmla="*/ 6563 h 10000"/>
                  <a:gd name="connsiteX1340" fmla="*/ 6827 w 10000"/>
                  <a:gd name="connsiteY1340" fmla="*/ 6631 h 10000"/>
                  <a:gd name="connsiteX1341" fmla="*/ 6774 w 10000"/>
                  <a:gd name="connsiteY1341" fmla="*/ 6667 h 10000"/>
                  <a:gd name="connsiteX1342" fmla="*/ 6184 w 10000"/>
                  <a:gd name="connsiteY1342" fmla="*/ 8805 h 10000"/>
                  <a:gd name="connsiteX0" fmla="*/ 6184 w 10000"/>
                  <a:gd name="connsiteY0" fmla="*/ 8805 h 10000"/>
                  <a:gd name="connsiteX1" fmla="*/ 6175 w 10000"/>
                  <a:gd name="connsiteY1" fmla="*/ 8800 h 10000"/>
                  <a:gd name="connsiteX2" fmla="*/ 6167 w 10000"/>
                  <a:gd name="connsiteY2" fmla="*/ 8832 h 10000"/>
                  <a:gd name="connsiteX3" fmla="*/ 6167 w 10000"/>
                  <a:gd name="connsiteY3" fmla="*/ 8845 h 10000"/>
                  <a:gd name="connsiteX4" fmla="*/ 6140 w 10000"/>
                  <a:gd name="connsiteY4" fmla="*/ 8877 h 10000"/>
                  <a:gd name="connsiteX5" fmla="*/ 6098 w 10000"/>
                  <a:gd name="connsiteY5" fmla="*/ 8904 h 10000"/>
                  <a:gd name="connsiteX6" fmla="*/ 6090 w 10000"/>
                  <a:gd name="connsiteY6" fmla="*/ 8904 h 10000"/>
                  <a:gd name="connsiteX7" fmla="*/ 6082 w 10000"/>
                  <a:gd name="connsiteY7" fmla="*/ 8904 h 10000"/>
                  <a:gd name="connsiteX8" fmla="*/ 6082 w 10000"/>
                  <a:gd name="connsiteY8" fmla="*/ 8958 h 10000"/>
                  <a:gd name="connsiteX9" fmla="*/ 6082 w 10000"/>
                  <a:gd name="connsiteY9" fmla="*/ 8963 h 10000"/>
                  <a:gd name="connsiteX10" fmla="*/ 6079 w 10000"/>
                  <a:gd name="connsiteY10" fmla="*/ 9012 h 10000"/>
                  <a:gd name="connsiteX11" fmla="*/ 6073 w 10000"/>
                  <a:gd name="connsiteY11" fmla="*/ 9066 h 10000"/>
                  <a:gd name="connsiteX12" fmla="*/ 6073 w 10000"/>
                  <a:gd name="connsiteY12" fmla="*/ 9120 h 10000"/>
                  <a:gd name="connsiteX13" fmla="*/ 6073 w 10000"/>
                  <a:gd name="connsiteY13" fmla="*/ 9147 h 10000"/>
                  <a:gd name="connsiteX14" fmla="*/ 6073 w 10000"/>
                  <a:gd name="connsiteY14" fmla="*/ 9197 h 10000"/>
                  <a:gd name="connsiteX15" fmla="*/ 6068 w 10000"/>
                  <a:gd name="connsiteY15" fmla="*/ 9233 h 10000"/>
                  <a:gd name="connsiteX16" fmla="*/ 6065 w 10000"/>
                  <a:gd name="connsiteY16" fmla="*/ 9301 h 10000"/>
                  <a:gd name="connsiteX17" fmla="*/ 6065 w 10000"/>
                  <a:gd name="connsiteY17" fmla="*/ 9350 h 10000"/>
                  <a:gd name="connsiteX18" fmla="*/ 6060 w 10000"/>
                  <a:gd name="connsiteY18" fmla="*/ 9382 h 10000"/>
                  <a:gd name="connsiteX19" fmla="*/ 6060 w 10000"/>
                  <a:gd name="connsiteY19" fmla="*/ 9409 h 10000"/>
                  <a:gd name="connsiteX20" fmla="*/ 6051 w 10000"/>
                  <a:gd name="connsiteY20" fmla="*/ 9423 h 10000"/>
                  <a:gd name="connsiteX21" fmla="*/ 6049 w 10000"/>
                  <a:gd name="connsiteY21" fmla="*/ 9436 h 10000"/>
                  <a:gd name="connsiteX22" fmla="*/ 6035 w 10000"/>
                  <a:gd name="connsiteY22" fmla="*/ 9450 h 10000"/>
                  <a:gd name="connsiteX23" fmla="*/ 6026 w 10000"/>
                  <a:gd name="connsiteY23" fmla="*/ 9459 h 10000"/>
                  <a:gd name="connsiteX24" fmla="*/ 6018 w 10000"/>
                  <a:gd name="connsiteY24" fmla="*/ 9445 h 10000"/>
                  <a:gd name="connsiteX25" fmla="*/ 6007 w 10000"/>
                  <a:gd name="connsiteY25" fmla="*/ 9409 h 10000"/>
                  <a:gd name="connsiteX26" fmla="*/ 5985 w 10000"/>
                  <a:gd name="connsiteY26" fmla="*/ 9369 h 10000"/>
                  <a:gd name="connsiteX27" fmla="*/ 5969 w 10000"/>
                  <a:gd name="connsiteY27" fmla="*/ 9332 h 10000"/>
                  <a:gd name="connsiteX28" fmla="*/ 5955 w 10000"/>
                  <a:gd name="connsiteY28" fmla="*/ 9314 h 10000"/>
                  <a:gd name="connsiteX29" fmla="*/ 5952 w 10000"/>
                  <a:gd name="connsiteY29" fmla="*/ 9305 h 10000"/>
                  <a:gd name="connsiteX30" fmla="*/ 5935 w 10000"/>
                  <a:gd name="connsiteY30" fmla="*/ 9305 h 10000"/>
                  <a:gd name="connsiteX31" fmla="*/ 5922 w 10000"/>
                  <a:gd name="connsiteY31" fmla="*/ 9319 h 10000"/>
                  <a:gd name="connsiteX32" fmla="*/ 5913 w 10000"/>
                  <a:gd name="connsiteY32" fmla="*/ 9328 h 10000"/>
                  <a:gd name="connsiteX33" fmla="*/ 5905 w 10000"/>
                  <a:gd name="connsiteY33" fmla="*/ 9332 h 10000"/>
                  <a:gd name="connsiteX34" fmla="*/ 5897 w 10000"/>
                  <a:gd name="connsiteY34" fmla="*/ 9350 h 10000"/>
                  <a:gd name="connsiteX35" fmla="*/ 5875 w 10000"/>
                  <a:gd name="connsiteY35" fmla="*/ 9364 h 10000"/>
                  <a:gd name="connsiteX36" fmla="*/ 5850 w 10000"/>
                  <a:gd name="connsiteY36" fmla="*/ 9391 h 10000"/>
                  <a:gd name="connsiteX37" fmla="*/ 5833 w 10000"/>
                  <a:gd name="connsiteY37" fmla="*/ 9405 h 10000"/>
                  <a:gd name="connsiteX38" fmla="*/ 5822 w 10000"/>
                  <a:gd name="connsiteY38" fmla="*/ 9409 h 10000"/>
                  <a:gd name="connsiteX39" fmla="*/ 5800 w 10000"/>
                  <a:gd name="connsiteY39" fmla="*/ 9423 h 10000"/>
                  <a:gd name="connsiteX40" fmla="*/ 5784 w 10000"/>
                  <a:gd name="connsiteY40" fmla="*/ 9436 h 10000"/>
                  <a:gd name="connsiteX41" fmla="*/ 5767 w 10000"/>
                  <a:gd name="connsiteY41" fmla="*/ 9450 h 10000"/>
                  <a:gd name="connsiteX42" fmla="*/ 5751 w 10000"/>
                  <a:gd name="connsiteY42" fmla="*/ 9463 h 10000"/>
                  <a:gd name="connsiteX43" fmla="*/ 5745 w 10000"/>
                  <a:gd name="connsiteY43" fmla="*/ 9472 h 10000"/>
                  <a:gd name="connsiteX44" fmla="*/ 5751 w 10000"/>
                  <a:gd name="connsiteY44" fmla="*/ 9477 h 10000"/>
                  <a:gd name="connsiteX45" fmla="*/ 5762 w 10000"/>
                  <a:gd name="connsiteY45" fmla="*/ 9504 h 10000"/>
                  <a:gd name="connsiteX46" fmla="*/ 5767 w 10000"/>
                  <a:gd name="connsiteY46" fmla="*/ 9526 h 10000"/>
                  <a:gd name="connsiteX47" fmla="*/ 5784 w 10000"/>
                  <a:gd name="connsiteY47" fmla="*/ 9576 h 10000"/>
                  <a:gd name="connsiteX48" fmla="*/ 5797 w 10000"/>
                  <a:gd name="connsiteY48" fmla="*/ 9603 h 10000"/>
                  <a:gd name="connsiteX49" fmla="*/ 5808 w 10000"/>
                  <a:gd name="connsiteY49" fmla="*/ 9644 h 10000"/>
                  <a:gd name="connsiteX50" fmla="*/ 5822 w 10000"/>
                  <a:gd name="connsiteY50" fmla="*/ 9671 h 10000"/>
                  <a:gd name="connsiteX51" fmla="*/ 5825 w 10000"/>
                  <a:gd name="connsiteY51" fmla="*/ 9684 h 10000"/>
                  <a:gd name="connsiteX52" fmla="*/ 5831 w 10000"/>
                  <a:gd name="connsiteY52" fmla="*/ 9684 h 10000"/>
                  <a:gd name="connsiteX53" fmla="*/ 5825 w 10000"/>
                  <a:gd name="connsiteY53" fmla="*/ 9698 h 10000"/>
                  <a:gd name="connsiteX54" fmla="*/ 5806 w 10000"/>
                  <a:gd name="connsiteY54" fmla="*/ 9725 h 10000"/>
                  <a:gd name="connsiteX55" fmla="*/ 5792 w 10000"/>
                  <a:gd name="connsiteY55" fmla="*/ 9738 h 10000"/>
                  <a:gd name="connsiteX56" fmla="*/ 5737 w 10000"/>
                  <a:gd name="connsiteY56" fmla="*/ 9793 h 10000"/>
                  <a:gd name="connsiteX57" fmla="*/ 5728 w 10000"/>
                  <a:gd name="connsiteY57" fmla="*/ 9806 h 10000"/>
                  <a:gd name="connsiteX58" fmla="*/ 5712 w 10000"/>
                  <a:gd name="connsiteY58" fmla="*/ 9815 h 10000"/>
                  <a:gd name="connsiteX59" fmla="*/ 5690 w 10000"/>
                  <a:gd name="connsiteY59" fmla="*/ 9838 h 10000"/>
                  <a:gd name="connsiteX60" fmla="*/ 5679 w 10000"/>
                  <a:gd name="connsiteY60" fmla="*/ 9842 h 10000"/>
                  <a:gd name="connsiteX61" fmla="*/ 5665 w 10000"/>
                  <a:gd name="connsiteY61" fmla="*/ 9842 h 10000"/>
                  <a:gd name="connsiteX62" fmla="*/ 5648 w 10000"/>
                  <a:gd name="connsiteY62" fmla="*/ 9851 h 10000"/>
                  <a:gd name="connsiteX63" fmla="*/ 5621 w 10000"/>
                  <a:gd name="connsiteY63" fmla="*/ 9892 h 10000"/>
                  <a:gd name="connsiteX64" fmla="*/ 5544 w 10000"/>
                  <a:gd name="connsiteY64" fmla="*/ 9946 h 10000"/>
                  <a:gd name="connsiteX65" fmla="*/ 5406 w 10000"/>
                  <a:gd name="connsiteY65" fmla="*/ 10000 h 10000"/>
                  <a:gd name="connsiteX66" fmla="*/ 5350 w 10000"/>
                  <a:gd name="connsiteY66" fmla="*/ 9986 h 10000"/>
                  <a:gd name="connsiteX67" fmla="*/ 5342 w 10000"/>
                  <a:gd name="connsiteY67" fmla="*/ 9950 h 10000"/>
                  <a:gd name="connsiteX68" fmla="*/ 5342 w 10000"/>
                  <a:gd name="connsiteY68" fmla="*/ 9932 h 10000"/>
                  <a:gd name="connsiteX69" fmla="*/ 5342 w 10000"/>
                  <a:gd name="connsiteY69" fmla="*/ 9923 h 10000"/>
                  <a:gd name="connsiteX70" fmla="*/ 5342 w 10000"/>
                  <a:gd name="connsiteY70" fmla="*/ 9919 h 10000"/>
                  <a:gd name="connsiteX71" fmla="*/ 5348 w 10000"/>
                  <a:gd name="connsiteY71" fmla="*/ 9919 h 10000"/>
                  <a:gd name="connsiteX72" fmla="*/ 5348 w 10000"/>
                  <a:gd name="connsiteY72" fmla="*/ 9910 h 10000"/>
                  <a:gd name="connsiteX73" fmla="*/ 5350 w 10000"/>
                  <a:gd name="connsiteY73" fmla="*/ 9910 h 10000"/>
                  <a:gd name="connsiteX74" fmla="*/ 5350 w 10000"/>
                  <a:gd name="connsiteY74" fmla="*/ 9905 h 10000"/>
                  <a:gd name="connsiteX75" fmla="*/ 5356 w 10000"/>
                  <a:gd name="connsiteY75" fmla="*/ 9905 h 10000"/>
                  <a:gd name="connsiteX76" fmla="*/ 5356 w 10000"/>
                  <a:gd name="connsiteY76" fmla="*/ 9896 h 10000"/>
                  <a:gd name="connsiteX77" fmla="*/ 5359 w 10000"/>
                  <a:gd name="connsiteY77" fmla="*/ 9896 h 10000"/>
                  <a:gd name="connsiteX78" fmla="*/ 5359 w 10000"/>
                  <a:gd name="connsiteY78" fmla="*/ 9892 h 10000"/>
                  <a:gd name="connsiteX79" fmla="*/ 5364 w 10000"/>
                  <a:gd name="connsiteY79" fmla="*/ 9892 h 10000"/>
                  <a:gd name="connsiteX80" fmla="*/ 5364 w 10000"/>
                  <a:gd name="connsiteY80" fmla="*/ 9883 h 10000"/>
                  <a:gd name="connsiteX81" fmla="*/ 5359 w 10000"/>
                  <a:gd name="connsiteY81" fmla="*/ 9883 h 10000"/>
                  <a:gd name="connsiteX82" fmla="*/ 5359 w 10000"/>
                  <a:gd name="connsiteY82" fmla="*/ 9878 h 10000"/>
                  <a:gd name="connsiteX83" fmla="*/ 5359 w 10000"/>
                  <a:gd name="connsiteY83" fmla="*/ 9869 h 10000"/>
                  <a:gd name="connsiteX84" fmla="*/ 5356 w 10000"/>
                  <a:gd name="connsiteY84" fmla="*/ 9869 h 10000"/>
                  <a:gd name="connsiteX85" fmla="*/ 5356 w 10000"/>
                  <a:gd name="connsiteY85" fmla="*/ 9865 h 10000"/>
                  <a:gd name="connsiteX86" fmla="*/ 5350 w 10000"/>
                  <a:gd name="connsiteY86" fmla="*/ 9865 h 10000"/>
                  <a:gd name="connsiteX87" fmla="*/ 5350 w 10000"/>
                  <a:gd name="connsiteY87" fmla="*/ 9856 h 10000"/>
                  <a:gd name="connsiteX88" fmla="*/ 5348 w 10000"/>
                  <a:gd name="connsiteY88" fmla="*/ 9856 h 10000"/>
                  <a:gd name="connsiteX89" fmla="*/ 5348 w 10000"/>
                  <a:gd name="connsiteY89" fmla="*/ 9851 h 10000"/>
                  <a:gd name="connsiteX90" fmla="*/ 5348 w 10000"/>
                  <a:gd name="connsiteY90" fmla="*/ 9842 h 10000"/>
                  <a:gd name="connsiteX91" fmla="*/ 5348 w 10000"/>
                  <a:gd name="connsiteY91" fmla="*/ 9838 h 10000"/>
                  <a:gd name="connsiteX92" fmla="*/ 5348 w 10000"/>
                  <a:gd name="connsiteY92" fmla="*/ 9829 h 10000"/>
                  <a:gd name="connsiteX93" fmla="*/ 5348 w 10000"/>
                  <a:gd name="connsiteY93" fmla="*/ 9820 h 10000"/>
                  <a:gd name="connsiteX94" fmla="*/ 5348 w 10000"/>
                  <a:gd name="connsiteY94" fmla="*/ 9815 h 10000"/>
                  <a:gd name="connsiteX95" fmla="*/ 5348 w 10000"/>
                  <a:gd name="connsiteY95" fmla="*/ 9806 h 10000"/>
                  <a:gd name="connsiteX96" fmla="*/ 5350 w 10000"/>
                  <a:gd name="connsiteY96" fmla="*/ 9806 h 10000"/>
                  <a:gd name="connsiteX97" fmla="*/ 5350 w 10000"/>
                  <a:gd name="connsiteY97" fmla="*/ 9802 h 10000"/>
                  <a:gd name="connsiteX98" fmla="*/ 5350 w 10000"/>
                  <a:gd name="connsiteY98" fmla="*/ 9793 h 10000"/>
                  <a:gd name="connsiteX99" fmla="*/ 5356 w 10000"/>
                  <a:gd name="connsiteY99" fmla="*/ 9788 h 10000"/>
                  <a:gd name="connsiteX100" fmla="*/ 5356 w 10000"/>
                  <a:gd name="connsiteY100" fmla="*/ 9779 h 10000"/>
                  <a:gd name="connsiteX101" fmla="*/ 5359 w 10000"/>
                  <a:gd name="connsiteY101" fmla="*/ 9779 h 10000"/>
                  <a:gd name="connsiteX102" fmla="*/ 5359 w 10000"/>
                  <a:gd name="connsiteY102" fmla="*/ 9774 h 10000"/>
                  <a:gd name="connsiteX103" fmla="*/ 5364 w 10000"/>
                  <a:gd name="connsiteY103" fmla="*/ 9765 h 10000"/>
                  <a:gd name="connsiteX104" fmla="*/ 5397 w 10000"/>
                  <a:gd name="connsiteY104" fmla="*/ 9698 h 10000"/>
                  <a:gd name="connsiteX105" fmla="*/ 5397 w 10000"/>
                  <a:gd name="connsiteY105" fmla="*/ 9662 h 10000"/>
                  <a:gd name="connsiteX106" fmla="*/ 5381 w 10000"/>
                  <a:gd name="connsiteY106" fmla="*/ 9648 h 10000"/>
                  <a:gd name="connsiteX107" fmla="*/ 5381 w 10000"/>
                  <a:gd name="connsiteY107" fmla="*/ 9608 h 10000"/>
                  <a:gd name="connsiteX108" fmla="*/ 5400 w 10000"/>
                  <a:gd name="connsiteY108" fmla="*/ 9590 h 10000"/>
                  <a:gd name="connsiteX109" fmla="*/ 5392 w 10000"/>
                  <a:gd name="connsiteY109" fmla="*/ 9553 h 10000"/>
                  <a:gd name="connsiteX110" fmla="*/ 5375 w 10000"/>
                  <a:gd name="connsiteY110" fmla="*/ 9526 h 10000"/>
                  <a:gd name="connsiteX111" fmla="*/ 5350 w 10000"/>
                  <a:gd name="connsiteY111" fmla="*/ 9504 h 10000"/>
                  <a:gd name="connsiteX112" fmla="*/ 5323 w 10000"/>
                  <a:gd name="connsiteY112" fmla="*/ 9562 h 10000"/>
                  <a:gd name="connsiteX113" fmla="*/ 5309 w 10000"/>
                  <a:gd name="connsiteY113" fmla="*/ 9535 h 10000"/>
                  <a:gd name="connsiteX114" fmla="*/ 5312 w 10000"/>
                  <a:gd name="connsiteY114" fmla="*/ 9436 h 10000"/>
                  <a:gd name="connsiteX115" fmla="*/ 5276 w 10000"/>
                  <a:gd name="connsiteY115" fmla="*/ 9409 h 10000"/>
                  <a:gd name="connsiteX116" fmla="*/ 5270 w 10000"/>
                  <a:gd name="connsiteY116" fmla="*/ 9418 h 10000"/>
                  <a:gd name="connsiteX117" fmla="*/ 5259 w 10000"/>
                  <a:gd name="connsiteY117" fmla="*/ 9423 h 10000"/>
                  <a:gd name="connsiteX118" fmla="*/ 5243 w 10000"/>
                  <a:gd name="connsiteY118" fmla="*/ 9445 h 10000"/>
                  <a:gd name="connsiteX119" fmla="*/ 5229 w 10000"/>
                  <a:gd name="connsiteY119" fmla="*/ 9450 h 10000"/>
                  <a:gd name="connsiteX120" fmla="*/ 5221 w 10000"/>
                  <a:gd name="connsiteY120" fmla="*/ 9459 h 10000"/>
                  <a:gd name="connsiteX121" fmla="*/ 5199 w 10000"/>
                  <a:gd name="connsiteY121" fmla="*/ 9463 h 10000"/>
                  <a:gd name="connsiteX122" fmla="*/ 5179 w 10000"/>
                  <a:gd name="connsiteY122" fmla="*/ 9463 h 10000"/>
                  <a:gd name="connsiteX123" fmla="*/ 5166 w 10000"/>
                  <a:gd name="connsiteY123" fmla="*/ 9450 h 10000"/>
                  <a:gd name="connsiteX124" fmla="*/ 5155 w 10000"/>
                  <a:gd name="connsiteY124" fmla="*/ 9432 h 10000"/>
                  <a:gd name="connsiteX125" fmla="*/ 5149 w 10000"/>
                  <a:gd name="connsiteY125" fmla="*/ 9432 h 10000"/>
                  <a:gd name="connsiteX126" fmla="*/ 5146 w 10000"/>
                  <a:gd name="connsiteY126" fmla="*/ 9432 h 10000"/>
                  <a:gd name="connsiteX127" fmla="*/ 5146 w 10000"/>
                  <a:gd name="connsiteY127" fmla="*/ 9436 h 10000"/>
                  <a:gd name="connsiteX128" fmla="*/ 5132 w 10000"/>
                  <a:gd name="connsiteY128" fmla="*/ 9445 h 10000"/>
                  <a:gd name="connsiteX129" fmla="*/ 5124 w 10000"/>
                  <a:gd name="connsiteY129" fmla="*/ 9463 h 10000"/>
                  <a:gd name="connsiteX130" fmla="*/ 5119 w 10000"/>
                  <a:gd name="connsiteY130" fmla="*/ 9472 h 10000"/>
                  <a:gd name="connsiteX131" fmla="*/ 5094 w 10000"/>
                  <a:gd name="connsiteY131" fmla="*/ 9486 h 10000"/>
                  <a:gd name="connsiteX132" fmla="*/ 5075 w 10000"/>
                  <a:gd name="connsiteY132" fmla="*/ 9490 h 10000"/>
                  <a:gd name="connsiteX133" fmla="*/ 5058 w 10000"/>
                  <a:gd name="connsiteY133" fmla="*/ 9499 h 10000"/>
                  <a:gd name="connsiteX134" fmla="*/ 5028 w 10000"/>
                  <a:gd name="connsiteY134" fmla="*/ 9513 h 10000"/>
                  <a:gd name="connsiteX135" fmla="*/ 5006 w 10000"/>
                  <a:gd name="connsiteY135" fmla="*/ 9522 h 10000"/>
                  <a:gd name="connsiteX136" fmla="*/ 4986 w 10000"/>
                  <a:gd name="connsiteY136" fmla="*/ 9535 h 10000"/>
                  <a:gd name="connsiteX137" fmla="*/ 4948 w 10000"/>
                  <a:gd name="connsiteY137" fmla="*/ 9549 h 10000"/>
                  <a:gd name="connsiteX138" fmla="*/ 4925 w 10000"/>
                  <a:gd name="connsiteY138" fmla="*/ 9549 h 10000"/>
                  <a:gd name="connsiteX139" fmla="*/ 4906 w 10000"/>
                  <a:gd name="connsiteY139" fmla="*/ 9549 h 10000"/>
                  <a:gd name="connsiteX140" fmla="*/ 4892 w 10000"/>
                  <a:gd name="connsiteY140" fmla="*/ 9553 h 10000"/>
                  <a:gd name="connsiteX141" fmla="*/ 4890 w 10000"/>
                  <a:gd name="connsiteY141" fmla="*/ 9562 h 10000"/>
                  <a:gd name="connsiteX142" fmla="*/ 4881 w 10000"/>
                  <a:gd name="connsiteY142" fmla="*/ 9576 h 10000"/>
                  <a:gd name="connsiteX143" fmla="*/ 4873 w 10000"/>
                  <a:gd name="connsiteY143" fmla="*/ 9594 h 10000"/>
                  <a:gd name="connsiteX144" fmla="*/ 4868 w 10000"/>
                  <a:gd name="connsiteY144" fmla="*/ 9581 h 10000"/>
                  <a:gd name="connsiteX145" fmla="*/ 4865 w 10000"/>
                  <a:gd name="connsiteY145" fmla="*/ 9567 h 10000"/>
                  <a:gd name="connsiteX146" fmla="*/ 4851 w 10000"/>
                  <a:gd name="connsiteY146" fmla="*/ 9567 h 10000"/>
                  <a:gd name="connsiteX147" fmla="*/ 4848 w 10000"/>
                  <a:gd name="connsiteY147" fmla="*/ 9576 h 10000"/>
                  <a:gd name="connsiteX148" fmla="*/ 4829 w 10000"/>
                  <a:gd name="connsiteY148" fmla="*/ 9581 h 10000"/>
                  <a:gd name="connsiteX149" fmla="*/ 4818 w 10000"/>
                  <a:gd name="connsiteY149" fmla="*/ 9576 h 10000"/>
                  <a:gd name="connsiteX150" fmla="*/ 4810 w 10000"/>
                  <a:gd name="connsiteY150" fmla="*/ 9576 h 10000"/>
                  <a:gd name="connsiteX151" fmla="*/ 4796 w 10000"/>
                  <a:gd name="connsiteY151" fmla="*/ 9581 h 10000"/>
                  <a:gd name="connsiteX152" fmla="*/ 4788 w 10000"/>
                  <a:gd name="connsiteY152" fmla="*/ 9576 h 10000"/>
                  <a:gd name="connsiteX153" fmla="*/ 4779 w 10000"/>
                  <a:gd name="connsiteY153" fmla="*/ 9576 h 10000"/>
                  <a:gd name="connsiteX154" fmla="*/ 4768 w 10000"/>
                  <a:gd name="connsiteY154" fmla="*/ 9581 h 10000"/>
                  <a:gd name="connsiteX155" fmla="*/ 4760 w 10000"/>
                  <a:gd name="connsiteY155" fmla="*/ 9553 h 10000"/>
                  <a:gd name="connsiteX156" fmla="*/ 4754 w 10000"/>
                  <a:gd name="connsiteY156" fmla="*/ 9526 h 10000"/>
                  <a:gd name="connsiteX157" fmla="*/ 4754 w 10000"/>
                  <a:gd name="connsiteY157" fmla="*/ 9486 h 10000"/>
                  <a:gd name="connsiteX158" fmla="*/ 4754 w 10000"/>
                  <a:gd name="connsiteY158" fmla="*/ 9445 h 10000"/>
                  <a:gd name="connsiteX159" fmla="*/ 4760 w 10000"/>
                  <a:gd name="connsiteY159" fmla="*/ 9432 h 10000"/>
                  <a:gd name="connsiteX160" fmla="*/ 4760 w 10000"/>
                  <a:gd name="connsiteY160" fmla="*/ 9396 h 10000"/>
                  <a:gd name="connsiteX161" fmla="*/ 4760 w 10000"/>
                  <a:gd name="connsiteY161" fmla="*/ 9382 h 10000"/>
                  <a:gd name="connsiteX162" fmla="*/ 4760 w 10000"/>
                  <a:gd name="connsiteY162" fmla="*/ 9355 h 10000"/>
                  <a:gd name="connsiteX163" fmla="*/ 4749 w 10000"/>
                  <a:gd name="connsiteY163" fmla="*/ 9341 h 10000"/>
                  <a:gd name="connsiteX164" fmla="*/ 4746 w 10000"/>
                  <a:gd name="connsiteY164" fmla="*/ 9332 h 10000"/>
                  <a:gd name="connsiteX165" fmla="*/ 4732 w 10000"/>
                  <a:gd name="connsiteY165" fmla="*/ 9328 h 10000"/>
                  <a:gd name="connsiteX166" fmla="*/ 4716 w 10000"/>
                  <a:gd name="connsiteY166" fmla="*/ 9292 h 10000"/>
                  <a:gd name="connsiteX167" fmla="*/ 4705 w 10000"/>
                  <a:gd name="connsiteY167" fmla="*/ 9274 h 10000"/>
                  <a:gd name="connsiteX168" fmla="*/ 4699 w 10000"/>
                  <a:gd name="connsiteY168" fmla="*/ 9278 h 10000"/>
                  <a:gd name="connsiteX169" fmla="*/ 4696 w 10000"/>
                  <a:gd name="connsiteY169" fmla="*/ 9287 h 10000"/>
                  <a:gd name="connsiteX170" fmla="*/ 4680 w 10000"/>
                  <a:gd name="connsiteY170" fmla="*/ 9292 h 10000"/>
                  <a:gd name="connsiteX171" fmla="*/ 4672 w 10000"/>
                  <a:gd name="connsiteY171" fmla="*/ 9274 h 10000"/>
                  <a:gd name="connsiteX172" fmla="*/ 4636 w 10000"/>
                  <a:gd name="connsiteY172" fmla="*/ 9224 h 10000"/>
                  <a:gd name="connsiteX173" fmla="*/ 4616 w 10000"/>
                  <a:gd name="connsiteY173" fmla="*/ 9211 h 10000"/>
                  <a:gd name="connsiteX174" fmla="*/ 4608 w 10000"/>
                  <a:gd name="connsiteY174" fmla="*/ 9206 h 10000"/>
                  <a:gd name="connsiteX175" fmla="*/ 4616 w 10000"/>
                  <a:gd name="connsiteY175" fmla="*/ 9193 h 10000"/>
                  <a:gd name="connsiteX176" fmla="*/ 4633 w 10000"/>
                  <a:gd name="connsiteY176" fmla="*/ 9184 h 10000"/>
                  <a:gd name="connsiteX177" fmla="*/ 4616 w 10000"/>
                  <a:gd name="connsiteY177" fmla="*/ 9120 h 10000"/>
                  <a:gd name="connsiteX178" fmla="*/ 4625 w 10000"/>
                  <a:gd name="connsiteY178" fmla="*/ 9039 h 10000"/>
                  <a:gd name="connsiteX179" fmla="*/ 4616 w 10000"/>
                  <a:gd name="connsiteY179" fmla="*/ 9026 h 10000"/>
                  <a:gd name="connsiteX180" fmla="*/ 4600 w 10000"/>
                  <a:gd name="connsiteY180" fmla="*/ 9017 h 10000"/>
                  <a:gd name="connsiteX181" fmla="*/ 4583 w 10000"/>
                  <a:gd name="connsiteY181" fmla="*/ 9003 h 10000"/>
                  <a:gd name="connsiteX182" fmla="*/ 4570 w 10000"/>
                  <a:gd name="connsiteY182" fmla="*/ 9012 h 10000"/>
                  <a:gd name="connsiteX183" fmla="*/ 4570 w 10000"/>
                  <a:gd name="connsiteY183" fmla="*/ 9026 h 10000"/>
                  <a:gd name="connsiteX184" fmla="*/ 4570 w 10000"/>
                  <a:gd name="connsiteY184" fmla="*/ 9035 h 10000"/>
                  <a:gd name="connsiteX185" fmla="*/ 4578 w 10000"/>
                  <a:gd name="connsiteY185" fmla="*/ 9048 h 10000"/>
                  <a:gd name="connsiteX186" fmla="*/ 4583 w 10000"/>
                  <a:gd name="connsiteY186" fmla="*/ 9089 h 10000"/>
                  <a:gd name="connsiteX187" fmla="*/ 4586 w 10000"/>
                  <a:gd name="connsiteY187" fmla="*/ 9116 h 10000"/>
                  <a:gd name="connsiteX188" fmla="*/ 4586 w 10000"/>
                  <a:gd name="connsiteY188" fmla="*/ 9120 h 10000"/>
                  <a:gd name="connsiteX189" fmla="*/ 4583 w 10000"/>
                  <a:gd name="connsiteY189" fmla="*/ 9143 h 10000"/>
                  <a:gd name="connsiteX190" fmla="*/ 4583 w 10000"/>
                  <a:gd name="connsiteY190" fmla="*/ 9170 h 10000"/>
                  <a:gd name="connsiteX191" fmla="*/ 4578 w 10000"/>
                  <a:gd name="connsiteY191" fmla="*/ 9175 h 10000"/>
                  <a:gd name="connsiteX192" fmla="*/ 4570 w 10000"/>
                  <a:gd name="connsiteY192" fmla="*/ 9197 h 10000"/>
                  <a:gd name="connsiteX193" fmla="*/ 4556 w 10000"/>
                  <a:gd name="connsiteY193" fmla="*/ 9170 h 10000"/>
                  <a:gd name="connsiteX194" fmla="*/ 4553 w 10000"/>
                  <a:gd name="connsiteY194" fmla="*/ 9147 h 10000"/>
                  <a:gd name="connsiteX195" fmla="*/ 4545 w 10000"/>
                  <a:gd name="connsiteY195" fmla="*/ 9120 h 10000"/>
                  <a:gd name="connsiteX196" fmla="*/ 4539 w 10000"/>
                  <a:gd name="connsiteY196" fmla="*/ 9093 h 10000"/>
                  <a:gd name="connsiteX197" fmla="*/ 4531 w 10000"/>
                  <a:gd name="connsiteY197" fmla="*/ 9062 h 10000"/>
                  <a:gd name="connsiteX198" fmla="*/ 4523 w 10000"/>
                  <a:gd name="connsiteY198" fmla="*/ 9039 h 10000"/>
                  <a:gd name="connsiteX199" fmla="*/ 4514 w 10000"/>
                  <a:gd name="connsiteY199" fmla="*/ 9026 h 10000"/>
                  <a:gd name="connsiteX200" fmla="*/ 4514 w 10000"/>
                  <a:gd name="connsiteY200" fmla="*/ 9035 h 10000"/>
                  <a:gd name="connsiteX201" fmla="*/ 4512 w 10000"/>
                  <a:gd name="connsiteY201" fmla="*/ 9035 h 10000"/>
                  <a:gd name="connsiteX202" fmla="*/ 4503 w 10000"/>
                  <a:gd name="connsiteY202" fmla="*/ 9035 h 10000"/>
                  <a:gd name="connsiteX203" fmla="*/ 4498 w 10000"/>
                  <a:gd name="connsiteY203" fmla="*/ 9048 h 10000"/>
                  <a:gd name="connsiteX204" fmla="*/ 4481 w 10000"/>
                  <a:gd name="connsiteY204" fmla="*/ 9062 h 10000"/>
                  <a:gd name="connsiteX205" fmla="*/ 4473 w 10000"/>
                  <a:gd name="connsiteY205" fmla="*/ 9066 h 10000"/>
                  <a:gd name="connsiteX206" fmla="*/ 4473 w 10000"/>
                  <a:gd name="connsiteY206" fmla="*/ 9075 h 10000"/>
                  <a:gd name="connsiteX207" fmla="*/ 4459 w 10000"/>
                  <a:gd name="connsiteY207" fmla="*/ 9080 h 10000"/>
                  <a:gd name="connsiteX208" fmla="*/ 4448 w 10000"/>
                  <a:gd name="connsiteY208" fmla="*/ 9075 h 10000"/>
                  <a:gd name="connsiteX209" fmla="*/ 4440 w 10000"/>
                  <a:gd name="connsiteY209" fmla="*/ 9075 h 10000"/>
                  <a:gd name="connsiteX210" fmla="*/ 4432 w 10000"/>
                  <a:gd name="connsiteY210" fmla="*/ 9080 h 10000"/>
                  <a:gd name="connsiteX211" fmla="*/ 4418 w 10000"/>
                  <a:gd name="connsiteY211" fmla="*/ 9093 h 10000"/>
                  <a:gd name="connsiteX212" fmla="*/ 4398 w 10000"/>
                  <a:gd name="connsiteY212" fmla="*/ 9116 h 10000"/>
                  <a:gd name="connsiteX213" fmla="*/ 4390 w 10000"/>
                  <a:gd name="connsiteY213" fmla="*/ 9120 h 10000"/>
                  <a:gd name="connsiteX214" fmla="*/ 4382 w 10000"/>
                  <a:gd name="connsiteY214" fmla="*/ 9129 h 10000"/>
                  <a:gd name="connsiteX215" fmla="*/ 4382 w 10000"/>
                  <a:gd name="connsiteY215" fmla="*/ 9134 h 10000"/>
                  <a:gd name="connsiteX216" fmla="*/ 4385 w 10000"/>
                  <a:gd name="connsiteY216" fmla="*/ 9143 h 10000"/>
                  <a:gd name="connsiteX217" fmla="*/ 4398 w 10000"/>
                  <a:gd name="connsiteY217" fmla="*/ 9134 h 10000"/>
                  <a:gd name="connsiteX218" fmla="*/ 4418 w 10000"/>
                  <a:gd name="connsiteY218" fmla="*/ 9161 h 10000"/>
                  <a:gd name="connsiteX219" fmla="*/ 4423 w 10000"/>
                  <a:gd name="connsiteY219" fmla="*/ 9170 h 10000"/>
                  <a:gd name="connsiteX220" fmla="*/ 4426 w 10000"/>
                  <a:gd name="connsiteY220" fmla="*/ 9175 h 10000"/>
                  <a:gd name="connsiteX221" fmla="*/ 4432 w 10000"/>
                  <a:gd name="connsiteY221" fmla="*/ 9211 h 10000"/>
                  <a:gd name="connsiteX222" fmla="*/ 4426 w 10000"/>
                  <a:gd name="connsiteY222" fmla="*/ 9224 h 10000"/>
                  <a:gd name="connsiteX223" fmla="*/ 4418 w 10000"/>
                  <a:gd name="connsiteY223" fmla="*/ 9247 h 10000"/>
                  <a:gd name="connsiteX224" fmla="*/ 4409 w 10000"/>
                  <a:gd name="connsiteY224" fmla="*/ 9238 h 10000"/>
                  <a:gd name="connsiteX225" fmla="*/ 4398 w 10000"/>
                  <a:gd name="connsiteY225" fmla="*/ 9220 h 10000"/>
                  <a:gd name="connsiteX226" fmla="*/ 4393 w 10000"/>
                  <a:gd name="connsiteY226" fmla="*/ 9211 h 10000"/>
                  <a:gd name="connsiteX227" fmla="*/ 4390 w 10000"/>
                  <a:gd name="connsiteY227" fmla="*/ 9211 h 10000"/>
                  <a:gd name="connsiteX228" fmla="*/ 4385 w 10000"/>
                  <a:gd name="connsiteY228" fmla="*/ 9220 h 10000"/>
                  <a:gd name="connsiteX229" fmla="*/ 4385 w 10000"/>
                  <a:gd name="connsiteY229" fmla="*/ 9238 h 10000"/>
                  <a:gd name="connsiteX230" fmla="*/ 4382 w 10000"/>
                  <a:gd name="connsiteY230" fmla="*/ 9260 h 10000"/>
                  <a:gd name="connsiteX231" fmla="*/ 4360 w 10000"/>
                  <a:gd name="connsiteY231" fmla="*/ 9278 h 10000"/>
                  <a:gd name="connsiteX232" fmla="*/ 4360 w 10000"/>
                  <a:gd name="connsiteY232" fmla="*/ 9292 h 10000"/>
                  <a:gd name="connsiteX233" fmla="*/ 4363 w 10000"/>
                  <a:gd name="connsiteY233" fmla="*/ 9305 h 10000"/>
                  <a:gd name="connsiteX234" fmla="*/ 4385 w 10000"/>
                  <a:gd name="connsiteY234" fmla="*/ 9314 h 10000"/>
                  <a:gd name="connsiteX235" fmla="*/ 4393 w 10000"/>
                  <a:gd name="connsiteY235" fmla="*/ 9319 h 10000"/>
                  <a:gd name="connsiteX236" fmla="*/ 4398 w 10000"/>
                  <a:gd name="connsiteY236" fmla="*/ 9319 h 10000"/>
                  <a:gd name="connsiteX237" fmla="*/ 4401 w 10000"/>
                  <a:gd name="connsiteY237" fmla="*/ 9314 h 10000"/>
                  <a:gd name="connsiteX238" fmla="*/ 4409 w 10000"/>
                  <a:gd name="connsiteY238" fmla="*/ 9278 h 10000"/>
                  <a:gd name="connsiteX239" fmla="*/ 4418 w 10000"/>
                  <a:gd name="connsiteY239" fmla="*/ 9287 h 10000"/>
                  <a:gd name="connsiteX240" fmla="*/ 4426 w 10000"/>
                  <a:gd name="connsiteY240" fmla="*/ 9292 h 10000"/>
                  <a:gd name="connsiteX241" fmla="*/ 4426 w 10000"/>
                  <a:gd name="connsiteY241" fmla="*/ 9301 h 10000"/>
                  <a:gd name="connsiteX242" fmla="*/ 4426 w 10000"/>
                  <a:gd name="connsiteY242" fmla="*/ 9314 h 10000"/>
                  <a:gd name="connsiteX243" fmla="*/ 4418 w 10000"/>
                  <a:gd name="connsiteY243" fmla="*/ 9332 h 10000"/>
                  <a:gd name="connsiteX244" fmla="*/ 4415 w 10000"/>
                  <a:gd name="connsiteY244" fmla="*/ 9341 h 10000"/>
                  <a:gd name="connsiteX245" fmla="*/ 4418 w 10000"/>
                  <a:gd name="connsiteY245" fmla="*/ 9350 h 10000"/>
                  <a:gd name="connsiteX246" fmla="*/ 4415 w 10000"/>
                  <a:gd name="connsiteY246" fmla="*/ 9364 h 10000"/>
                  <a:gd name="connsiteX247" fmla="*/ 4418 w 10000"/>
                  <a:gd name="connsiteY247" fmla="*/ 9409 h 10000"/>
                  <a:gd name="connsiteX248" fmla="*/ 4418 w 10000"/>
                  <a:gd name="connsiteY248" fmla="*/ 9423 h 10000"/>
                  <a:gd name="connsiteX249" fmla="*/ 4415 w 10000"/>
                  <a:gd name="connsiteY249" fmla="*/ 9432 h 10000"/>
                  <a:gd name="connsiteX250" fmla="*/ 4398 w 10000"/>
                  <a:gd name="connsiteY250" fmla="*/ 9423 h 10000"/>
                  <a:gd name="connsiteX251" fmla="*/ 4390 w 10000"/>
                  <a:gd name="connsiteY251" fmla="*/ 9436 h 10000"/>
                  <a:gd name="connsiteX252" fmla="*/ 4385 w 10000"/>
                  <a:gd name="connsiteY252" fmla="*/ 9445 h 10000"/>
                  <a:gd name="connsiteX253" fmla="*/ 4376 w 10000"/>
                  <a:gd name="connsiteY253" fmla="*/ 9459 h 10000"/>
                  <a:gd name="connsiteX254" fmla="*/ 4354 w 10000"/>
                  <a:gd name="connsiteY254" fmla="*/ 9450 h 10000"/>
                  <a:gd name="connsiteX255" fmla="*/ 4352 w 10000"/>
                  <a:gd name="connsiteY255" fmla="*/ 9445 h 10000"/>
                  <a:gd name="connsiteX256" fmla="*/ 4354 w 10000"/>
                  <a:gd name="connsiteY256" fmla="*/ 9432 h 10000"/>
                  <a:gd name="connsiteX257" fmla="*/ 4368 w 10000"/>
                  <a:gd name="connsiteY257" fmla="*/ 9432 h 10000"/>
                  <a:gd name="connsiteX258" fmla="*/ 4371 w 10000"/>
                  <a:gd name="connsiteY258" fmla="*/ 9423 h 10000"/>
                  <a:gd name="connsiteX259" fmla="*/ 4371 w 10000"/>
                  <a:gd name="connsiteY259" fmla="*/ 9405 h 10000"/>
                  <a:gd name="connsiteX260" fmla="*/ 4368 w 10000"/>
                  <a:gd name="connsiteY260" fmla="*/ 9391 h 10000"/>
                  <a:gd name="connsiteX261" fmla="*/ 4363 w 10000"/>
                  <a:gd name="connsiteY261" fmla="*/ 9391 h 10000"/>
                  <a:gd name="connsiteX262" fmla="*/ 4354 w 10000"/>
                  <a:gd name="connsiteY262" fmla="*/ 9409 h 10000"/>
                  <a:gd name="connsiteX263" fmla="*/ 4335 w 10000"/>
                  <a:gd name="connsiteY263" fmla="*/ 9436 h 10000"/>
                  <a:gd name="connsiteX264" fmla="*/ 4327 w 10000"/>
                  <a:gd name="connsiteY264" fmla="*/ 9445 h 10000"/>
                  <a:gd name="connsiteX265" fmla="*/ 4313 w 10000"/>
                  <a:gd name="connsiteY265" fmla="*/ 9445 h 10000"/>
                  <a:gd name="connsiteX266" fmla="*/ 4305 w 10000"/>
                  <a:gd name="connsiteY266" fmla="*/ 9436 h 10000"/>
                  <a:gd name="connsiteX267" fmla="*/ 4296 w 10000"/>
                  <a:gd name="connsiteY267" fmla="*/ 9409 h 10000"/>
                  <a:gd name="connsiteX268" fmla="*/ 4302 w 10000"/>
                  <a:gd name="connsiteY268" fmla="*/ 9396 h 10000"/>
                  <a:gd name="connsiteX269" fmla="*/ 4302 w 10000"/>
                  <a:gd name="connsiteY269" fmla="*/ 9378 h 10000"/>
                  <a:gd name="connsiteX270" fmla="*/ 4302 w 10000"/>
                  <a:gd name="connsiteY270" fmla="*/ 9355 h 10000"/>
                  <a:gd name="connsiteX271" fmla="*/ 4296 w 10000"/>
                  <a:gd name="connsiteY271" fmla="*/ 9355 h 10000"/>
                  <a:gd name="connsiteX272" fmla="*/ 4294 w 10000"/>
                  <a:gd name="connsiteY272" fmla="*/ 9364 h 10000"/>
                  <a:gd name="connsiteX273" fmla="*/ 4288 w 10000"/>
                  <a:gd name="connsiteY273" fmla="*/ 9369 h 10000"/>
                  <a:gd name="connsiteX274" fmla="*/ 4288 w 10000"/>
                  <a:gd name="connsiteY274" fmla="*/ 9378 h 10000"/>
                  <a:gd name="connsiteX275" fmla="*/ 4288 w 10000"/>
                  <a:gd name="connsiteY275" fmla="*/ 9391 h 10000"/>
                  <a:gd name="connsiteX276" fmla="*/ 4285 w 10000"/>
                  <a:gd name="connsiteY276" fmla="*/ 9405 h 10000"/>
                  <a:gd name="connsiteX277" fmla="*/ 4274 w 10000"/>
                  <a:gd name="connsiteY277" fmla="*/ 9405 h 10000"/>
                  <a:gd name="connsiteX278" fmla="*/ 4272 w 10000"/>
                  <a:gd name="connsiteY278" fmla="*/ 9396 h 10000"/>
                  <a:gd name="connsiteX279" fmla="*/ 4266 w 10000"/>
                  <a:gd name="connsiteY279" fmla="*/ 9396 h 10000"/>
                  <a:gd name="connsiteX280" fmla="*/ 4263 w 10000"/>
                  <a:gd name="connsiteY280" fmla="*/ 9409 h 10000"/>
                  <a:gd name="connsiteX281" fmla="*/ 4263 w 10000"/>
                  <a:gd name="connsiteY281" fmla="*/ 9423 h 10000"/>
                  <a:gd name="connsiteX282" fmla="*/ 4266 w 10000"/>
                  <a:gd name="connsiteY282" fmla="*/ 9436 h 10000"/>
                  <a:gd name="connsiteX283" fmla="*/ 4258 w 10000"/>
                  <a:gd name="connsiteY283" fmla="*/ 9477 h 10000"/>
                  <a:gd name="connsiteX284" fmla="*/ 4263 w 10000"/>
                  <a:gd name="connsiteY284" fmla="*/ 9504 h 10000"/>
                  <a:gd name="connsiteX285" fmla="*/ 4263 w 10000"/>
                  <a:gd name="connsiteY285" fmla="*/ 9522 h 10000"/>
                  <a:gd name="connsiteX286" fmla="*/ 4249 w 10000"/>
                  <a:gd name="connsiteY286" fmla="*/ 9535 h 10000"/>
                  <a:gd name="connsiteX287" fmla="*/ 4247 w 10000"/>
                  <a:gd name="connsiteY287" fmla="*/ 9549 h 10000"/>
                  <a:gd name="connsiteX288" fmla="*/ 4249 w 10000"/>
                  <a:gd name="connsiteY288" fmla="*/ 9576 h 10000"/>
                  <a:gd name="connsiteX289" fmla="*/ 4249 w 10000"/>
                  <a:gd name="connsiteY289" fmla="*/ 9581 h 10000"/>
                  <a:gd name="connsiteX290" fmla="*/ 4238 w 10000"/>
                  <a:gd name="connsiteY290" fmla="*/ 9581 h 10000"/>
                  <a:gd name="connsiteX291" fmla="*/ 4233 w 10000"/>
                  <a:gd name="connsiteY291" fmla="*/ 9576 h 10000"/>
                  <a:gd name="connsiteX292" fmla="*/ 4216 w 10000"/>
                  <a:gd name="connsiteY292" fmla="*/ 9535 h 10000"/>
                  <a:gd name="connsiteX293" fmla="*/ 4214 w 10000"/>
                  <a:gd name="connsiteY293" fmla="*/ 9549 h 10000"/>
                  <a:gd name="connsiteX294" fmla="*/ 4197 w 10000"/>
                  <a:gd name="connsiteY294" fmla="*/ 9553 h 10000"/>
                  <a:gd name="connsiteX295" fmla="*/ 4178 w 10000"/>
                  <a:gd name="connsiteY295" fmla="*/ 9553 h 10000"/>
                  <a:gd name="connsiteX296" fmla="*/ 4175 w 10000"/>
                  <a:gd name="connsiteY296" fmla="*/ 9562 h 10000"/>
                  <a:gd name="connsiteX297" fmla="*/ 4175 w 10000"/>
                  <a:gd name="connsiteY297" fmla="*/ 9567 h 10000"/>
                  <a:gd name="connsiteX298" fmla="*/ 4183 w 10000"/>
                  <a:gd name="connsiteY298" fmla="*/ 9581 h 10000"/>
                  <a:gd name="connsiteX299" fmla="*/ 4192 w 10000"/>
                  <a:gd name="connsiteY299" fmla="*/ 9594 h 10000"/>
                  <a:gd name="connsiteX300" fmla="*/ 4192 w 10000"/>
                  <a:gd name="connsiteY300" fmla="*/ 9603 h 10000"/>
                  <a:gd name="connsiteX301" fmla="*/ 4186 w 10000"/>
                  <a:gd name="connsiteY301" fmla="*/ 9608 h 10000"/>
                  <a:gd name="connsiteX302" fmla="*/ 4178 w 10000"/>
                  <a:gd name="connsiteY302" fmla="*/ 9608 h 10000"/>
                  <a:gd name="connsiteX303" fmla="*/ 4153 w 10000"/>
                  <a:gd name="connsiteY303" fmla="*/ 9576 h 10000"/>
                  <a:gd name="connsiteX304" fmla="*/ 4142 w 10000"/>
                  <a:gd name="connsiteY304" fmla="*/ 9576 h 10000"/>
                  <a:gd name="connsiteX305" fmla="*/ 4134 w 10000"/>
                  <a:gd name="connsiteY305" fmla="*/ 9581 h 10000"/>
                  <a:gd name="connsiteX306" fmla="*/ 4120 w 10000"/>
                  <a:gd name="connsiteY306" fmla="*/ 9590 h 10000"/>
                  <a:gd name="connsiteX307" fmla="*/ 4111 w 10000"/>
                  <a:gd name="connsiteY307" fmla="*/ 9608 h 10000"/>
                  <a:gd name="connsiteX308" fmla="*/ 4089 w 10000"/>
                  <a:gd name="connsiteY308" fmla="*/ 9617 h 10000"/>
                  <a:gd name="connsiteX309" fmla="*/ 4073 w 10000"/>
                  <a:gd name="connsiteY309" fmla="*/ 9617 h 10000"/>
                  <a:gd name="connsiteX310" fmla="*/ 4054 w 10000"/>
                  <a:gd name="connsiteY310" fmla="*/ 9608 h 10000"/>
                  <a:gd name="connsiteX311" fmla="*/ 4040 w 10000"/>
                  <a:gd name="connsiteY311" fmla="*/ 9608 h 10000"/>
                  <a:gd name="connsiteX312" fmla="*/ 4029 w 10000"/>
                  <a:gd name="connsiteY312" fmla="*/ 9603 h 10000"/>
                  <a:gd name="connsiteX313" fmla="*/ 4015 w 10000"/>
                  <a:gd name="connsiteY313" fmla="*/ 9594 h 10000"/>
                  <a:gd name="connsiteX314" fmla="*/ 3998 w 10000"/>
                  <a:gd name="connsiteY314" fmla="*/ 9590 h 10000"/>
                  <a:gd name="connsiteX315" fmla="*/ 3982 w 10000"/>
                  <a:gd name="connsiteY315" fmla="*/ 9576 h 10000"/>
                  <a:gd name="connsiteX316" fmla="*/ 3974 w 10000"/>
                  <a:gd name="connsiteY316" fmla="*/ 9567 h 10000"/>
                  <a:gd name="connsiteX317" fmla="*/ 3957 w 10000"/>
                  <a:gd name="connsiteY317" fmla="*/ 9562 h 10000"/>
                  <a:gd name="connsiteX318" fmla="*/ 3949 w 10000"/>
                  <a:gd name="connsiteY318" fmla="*/ 9553 h 10000"/>
                  <a:gd name="connsiteX319" fmla="*/ 3943 w 10000"/>
                  <a:gd name="connsiteY319" fmla="*/ 9553 h 10000"/>
                  <a:gd name="connsiteX320" fmla="*/ 3932 w 10000"/>
                  <a:gd name="connsiteY320" fmla="*/ 9540 h 10000"/>
                  <a:gd name="connsiteX321" fmla="*/ 3927 w 10000"/>
                  <a:gd name="connsiteY321" fmla="*/ 9540 h 10000"/>
                  <a:gd name="connsiteX322" fmla="*/ 3918 w 10000"/>
                  <a:gd name="connsiteY322" fmla="*/ 9540 h 10000"/>
                  <a:gd name="connsiteX323" fmla="*/ 3916 w 10000"/>
                  <a:gd name="connsiteY323" fmla="*/ 9562 h 10000"/>
                  <a:gd name="connsiteX324" fmla="*/ 3902 w 10000"/>
                  <a:gd name="connsiteY324" fmla="*/ 9576 h 10000"/>
                  <a:gd name="connsiteX325" fmla="*/ 3888 w 10000"/>
                  <a:gd name="connsiteY325" fmla="*/ 9567 h 10000"/>
                  <a:gd name="connsiteX326" fmla="*/ 3877 w 10000"/>
                  <a:gd name="connsiteY326" fmla="*/ 9567 h 10000"/>
                  <a:gd name="connsiteX327" fmla="*/ 3863 w 10000"/>
                  <a:gd name="connsiteY327" fmla="*/ 9562 h 10000"/>
                  <a:gd name="connsiteX328" fmla="*/ 3860 w 10000"/>
                  <a:gd name="connsiteY328" fmla="*/ 9549 h 10000"/>
                  <a:gd name="connsiteX329" fmla="*/ 3852 w 10000"/>
                  <a:gd name="connsiteY329" fmla="*/ 9535 h 10000"/>
                  <a:gd name="connsiteX330" fmla="*/ 3838 w 10000"/>
                  <a:gd name="connsiteY330" fmla="*/ 9513 h 10000"/>
                  <a:gd name="connsiteX331" fmla="*/ 3830 w 10000"/>
                  <a:gd name="connsiteY331" fmla="*/ 9504 h 10000"/>
                  <a:gd name="connsiteX332" fmla="*/ 3827 w 10000"/>
                  <a:gd name="connsiteY332" fmla="*/ 9504 h 10000"/>
                  <a:gd name="connsiteX333" fmla="*/ 3822 w 10000"/>
                  <a:gd name="connsiteY333" fmla="*/ 9522 h 10000"/>
                  <a:gd name="connsiteX334" fmla="*/ 3819 w 10000"/>
                  <a:gd name="connsiteY334" fmla="*/ 9526 h 10000"/>
                  <a:gd name="connsiteX335" fmla="*/ 3805 w 10000"/>
                  <a:gd name="connsiteY335" fmla="*/ 9535 h 10000"/>
                  <a:gd name="connsiteX336" fmla="*/ 3800 w 10000"/>
                  <a:gd name="connsiteY336" fmla="*/ 9504 h 10000"/>
                  <a:gd name="connsiteX337" fmla="*/ 3805 w 10000"/>
                  <a:gd name="connsiteY337" fmla="*/ 9499 h 10000"/>
                  <a:gd name="connsiteX338" fmla="*/ 3797 w 10000"/>
                  <a:gd name="connsiteY338" fmla="*/ 9463 h 10000"/>
                  <a:gd name="connsiteX339" fmla="*/ 3783 w 10000"/>
                  <a:gd name="connsiteY339" fmla="*/ 9459 h 10000"/>
                  <a:gd name="connsiteX340" fmla="*/ 3772 w 10000"/>
                  <a:gd name="connsiteY340" fmla="*/ 9450 h 10000"/>
                  <a:gd name="connsiteX341" fmla="*/ 3758 w 10000"/>
                  <a:gd name="connsiteY341" fmla="*/ 9450 h 10000"/>
                  <a:gd name="connsiteX342" fmla="*/ 3742 w 10000"/>
                  <a:gd name="connsiteY342" fmla="*/ 9450 h 10000"/>
                  <a:gd name="connsiteX343" fmla="*/ 3725 w 10000"/>
                  <a:gd name="connsiteY343" fmla="*/ 9450 h 10000"/>
                  <a:gd name="connsiteX344" fmla="*/ 3717 w 10000"/>
                  <a:gd name="connsiteY344" fmla="*/ 9450 h 10000"/>
                  <a:gd name="connsiteX345" fmla="*/ 3709 w 10000"/>
                  <a:gd name="connsiteY345" fmla="*/ 9445 h 10000"/>
                  <a:gd name="connsiteX346" fmla="*/ 3695 w 10000"/>
                  <a:gd name="connsiteY346" fmla="*/ 9445 h 10000"/>
                  <a:gd name="connsiteX347" fmla="*/ 3692 w 10000"/>
                  <a:gd name="connsiteY347" fmla="*/ 9445 h 10000"/>
                  <a:gd name="connsiteX348" fmla="*/ 3684 w 10000"/>
                  <a:gd name="connsiteY348" fmla="*/ 9436 h 10000"/>
                  <a:gd name="connsiteX349" fmla="*/ 3687 w 10000"/>
                  <a:gd name="connsiteY349" fmla="*/ 9418 h 10000"/>
                  <a:gd name="connsiteX350" fmla="*/ 3692 w 10000"/>
                  <a:gd name="connsiteY350" fmla="*/ 9409 h 10000"/>
                  <a:gd name="connsiteX351" fmla="*/ 3695 w 10000"/>
                  <a:gd name="connsiteY351" fmla="*/ 9405 h 10000"/>
                  <a:gd name="connsiteX352" fmla="*/ 3711 w 10000"/>
                  <a:gd name="connsiteY352" fmla="*/ 9396 h 10000"/>
                  <a:gd name="connsiteX353" fmla="*/ 3717 w 10000"/>
                  <a:gd name="connsiteY353" fmla="*/ 9396 h 10000"/>
                  <a:gd name="connsiteX354" fmla="*/ 3722 w 10000"/>
                  <a:gd name="connsiteY354" fmla="*/ 9396 h 10000"/>
                  <a:gd name="connsiteX355" fmla="*/ 3733 w 10000"/>
                  <a:gd name="connsiteY355" fmla="*/ 9391 h 10000"/>
                  <a:gd name="connsiteX356" fmla="*/ 3742 w 10000"/>
                  <a:gd name="connsiteY356" fmla="*/ 9378 h 10000"/>
                  <a:gd name="connsiteX357" fmla="*/ 3747 w 10000"/>
                  <a:gd name="connsiteY357" fmla="*/ 9369 h 10000"/>
                  <a:gd name="connsiteX358" fmla="*/ 3750 w 10000"/>
                  <a:gd name="connsiteY358" fmla="*/ 9355 h 10000"/>
                  <a:gd name="connsiteX359" fmla="*/ 3750 w 10000"/>
                  <a:gd name="connsiteY359" fmla="*/ 9350 h 10000"/>
                  <a:gd name="connsiteX360" fmla="*/ 3747 w 10000"/>
                  <a:gd name="connsiteY360" fmla="*/ 9328 h 10000"/>
                  <a:gd name="connsiteX361" fmla="*/ 3747 w 10000"/>
                  <a:gd name="connsiteY361" fmla="*/ 9314 h 10000"/>
                  <a:gd name="connsiteX362" fmla="*/ 3750 w 10000"/>
                  <a:gd name="connsiteY362" fmla="*/ 9305 h 10000"/>
                  <a:gd name="connsiteX363" fmla="*/ 3756 w 10000"/>
                  <a:gd name="connsiteY363" fmla="*/ 9305 h 10000"/>
                  <a:gd name="connsiteX364" fmla="*/ 3767 w 10000"/>
                  <a:gd name="connsiteY364" fmla="*/ 9301 h 10000"/>
                  <a:gd name="connsiteX365" fmla="*/ 3772 w 10000"/>
                  <a:gd name="connsiteY365" fmla="*/ 9287 h 10000"/>
                  <a:gd name="connsiteX366" fmla="*/ 3775 w 10000"/>
                  <a:gd name="connsiteY366" fmla="*/ 9265 h 10000"/>
                  <a:gd name="connsiteX367" fmla="*/ 3775 w 10000"/>
                  <a:gd name="connsiteY367" fmla="*/ 9238 h 10000"/>
                  <a:gd name="connsiteX368" fmla="*/ 3772 w 10000"/>
                  <a:gd name="connsiteY368" fmla="*/ 9211 h 10000"/>
                  <a:gd name="connsiteX369" fmla="*/ 3772 w 10000"/>
                  <a:gd name="connsiteY369" fmla="*/ 9197 h 10000"/>
                  <a:gd name="connsiteX370" fmla="*/ 3775 w 10000"/>
                  <a:gd name="connsiteY370" fmla="*/ 9170 h 10000"/>
                  <a:gd name="connsiteX371" fmla="*/ 3775 w 10000"/>
                  <a:gd name="connsiteY371" fmla="*/ 9147 h 10000"/>
                  <a:gd name="connsiteX372" fmla="*/ 3775 w 10000"/>
                  <a:gd name="connsiteY372" fmla="*/ 9129 h 10000"/>
                  <a:gd name="connsiteX373" fmla="*/ 3775 w 10000"/>
                  <a:gd name="connsiteY373" fmla="*/ 9116 h 10000"/>
                  <a:gd name="connsiteX374" fmla="*/ 3789 w 10000"/>
                  <a:gd name="connsiteY374" fmla="*/ 9107 h 10000"/>
                  <a:gd name="connsiteX375" fmla="*/ 3789 w 10000"/>
                  <a:gd name="connsiteY375" fmla="*/ 9089 h 10000"/>
                  <a:gd name="connsiteX376" fmla="*/ 3783 w 10000"/>
                  <a:gd name="connsiteY376" fmla="*/ 9035 h 10000"/>
                  <a:gd name="connsiteX377" fmla="*/ 3783 w 10000"/>
                  <a:gd name="connsiteY377" fmla="*/ 9017 h 10000"/>
                  <a:gd name="connsiteX378" fmla="*/ 3791 w 10000"/>
                  <a:gd name="connsiteY378" fmla="*/ 8999 h 10000"/>
                  <a:gd name="connsiteX379" fmla="*/ 3797 w 10000"/>
                  <a:gd name="connsiteY379" fmla="*/ 8990 h 10000"/>
                  <a:gd name="connsiteX380" fmla="*/ 3808 w 10000"/>
                  <a:gd name="connsiteY380" fmla="*/ 8963 h 10000"/>
                  <a:gd name="connsiteX381" fmla="*/ 3813 w 10000"/>
                  <a:gd name="connsiteY381" fmla="*/ 8931 h 10000"/>
                  <a:gd name="connsiteX382" fmla="*/ 3813 w 10000"/>
                  <a:gd name="connsiteY382" fmla="*/ 8917 h 10000"/>
                  <a:gd name="connsiteX383" fmla="*/ 3808 w 10000"/>
                  <a:gd name="connsiteY383" fmla="*/ 8908 h 10000"/>
                  <a:gd name="connsiteX384" fmla="*/ 3813 w 10000"/>
                  <a:gd name="connsiteY384" fmla="*/ 8904 h 10000"/>
                  <a:gd name="connsiteX385" fmla="*/ 3813 w 10000"/>
                  <a:gd name="connsiteY385" fmla="*/ 8890 h 10000"/>
                  <a:gd name="connsiteX386" fmla="*/ 3808 w 10000"/>
                  <a:gd name="connsiteY386" fmla="*/ 8877 h 10000"/>
                  <a:gd name="connsiteX387" fmla="*/ 3808 w 10000"/>
                  <a:gd name="connsiteY387" fmla="*/ 8854 h 10000"/>
                  <a:gd name="connsiteX388" fmla="*/ 3808 w 10000"/>
                  <a:gd name="connsiteY388" fmla="*/ 8841 h 10000"/>
                  <a:gd name="connsiteX389" fmla="*/ 3808 w 10000"/>
                  <a:gd name="connsiteY389" fmla="*/ 8827 h 10000"/>
                  <a:gd name="connsiteX390" fmla="*/ 3808 w 10000"/>
                  <a:gd name="connsiteY390" fmla="*/ 8818 h 10000"/>
                  <a:gd name="connsiteX391" fmla="*/ 3808 w 10000"/>
                  <a:gd name="connsiteY391" fmla="*/ 8814 h 10000"/>
                  <a:gd name="connsiteX392" fmla="*/ 3808 w 10000"/>
                  <a:gd name="connsiteY392" fmla="*/ 8805 h 10000"/>
                  <a:gd name="connsiteX393" fmla="*/ 3808 w 10000"/>
                  <a:gd name="connsiteY393" fmla="*/ 8787 h 10000"/>
                  <a:gd name="connsiteX394" fmla="*/ 3808 w 10000"/>
                  <a:gd name="connsiteY394" fmla="*/ 8764 h 10000"/>
                  <a:gd name="connsiteX395" fmla="*/ 3808 w 10000"/>
                  <a:gd name="connsiteY395" fmla="*/ 8746 h 10000"/>
                  <a:gd name="connsiteX396" fmla="*/ 3805 w 10000"/>
                  <a:gd name="connsiteY396" fmla="*/ 8733 h 10000"/>
                  <a:gd name="connsiteX397" fmla="*/ 3805 w 10000"/>
                  <a:gd name="connsiteY397" fmla="*/ 8724 h 10000"/>
                  <a:gd name="connsiteX398" fmla="*/ 3808 w 10000"/>
                  <a:gd name="connsiteY398" fmla="*/ 8719 h 10000"/>
                  <a:gd name="connsiteX399" fmla="*/ 3813 w 10000"/>
                  <a:gd name="connsiteY399" fmla="*/ 8710 h 10000"/>
                  <a:gd name="connsiteX400" fmla="*/ 3819 w 10000"/>
                  <a:gd name="connsiteY400" fmla="*/ 8687 h 10000"/>
                  <a:gd name="connsiteX401" fmla="*/ 3822 w 10000"/>
                  <a:gd name="connsiteY401" fmla="*/ 8674 h 10000"/>
                  <a:gd name="connsiteX402" fmla="*/ 3822 w 10000"/>
                  <a:gd name="connsiteY402" fmla="*/ 8647 h 10000"/>
                  <a:gd name="connsiteX403" fmla="*/ 3827 w 10000"/>
                  <a:gd name="connsiteY403" fmla="*/ 8642 h 10000"/>
                  <a:gd name="connsiteX404" fmla="*/ 3827 w 10000"/>
                  <a:gd name="connsiteY404" fmla="*/ 8620 h 10000"/>
                  <a:gd name="connsiteX405" fmla="*/ 3836 w 10000"/>
                  <a:gd name="connsiteY405" fmla="*/ 8593 h 10000"/>
                  <a:gd name="connsiteX406" fmla="*/ 3838 w 10000"/>
                  <a:gd name="connsiteY406" fmla="*/ 8566 h 10000"/>
                  <a:gd name="connsiteX407" fmla="*/ 3838 w 10000"/>
                  <a:gd name="connsiteY407" fmla="*/ 8561 h 10000"/>
                  <a:gd name="connsiteX408" fmla="*/ 3844 w 10000"/>
                  <a:gd name="connsiteY408" fmla="*/ 8530 h 10000"/>
                  <a:gd name="connsiteX409" fmla="*/ 3844 w 10000"/>
                  <a:gd name="connsiteY409" fmla="*/ 8512 h 10000"/>
                  <a:gd name="connsiteX410" fmla="*/ 3844 w 10000"/>
                  <a:gd name="connsiteY410" fmla="*/ 8489 h 10000"/>
                  <a:gd name="connsiteX411" fmla="*/ 3838 w 10000"/>
                  <a:gd name="connsiteY411" fmla="*/ 8444 h 10000"/>
                  <a:gd name="connsiteX412" fmla="*/ 3838 w 10000"/>
                  <a:gd name="connsiteY412" fmla="*/ 8403 h 10000"/>
                  <a:gd name="connsiteX413" fmla="*/ 3838 w 10000"/>
                  <a:gd name="connsiteY413" fmla="*/ 8358 h 10000"/>
                  <a:gd name="connsiteX414" fmla="*/ 3836 w 10000"/>
                  <a:gd name="connsiteY414" fmla="*/ 8331 h 10000"/>
                  <a:gd name="connsiteX415" fmla="*/ 3838 w 10000"/>
                  <a:gd name="connsiteY415" fmla="*/ 8286 h 10000"/>
                  <a:gd name="connsiteX416" fmla="*/ 3836 w 10000"/>
                  <a:gd name="connsiteY416" fmla="*/ 8245 h 10000"/>
                  <a:gd name="connsiteX417" fmla="*/ 3836 w 10000"/>
                  <a:gd name="connsiteY417" fmla="*/ 8209 h 10000"/>
                  <a:gd name="connsiteX418" fmla="*/ 3836 w 10000"/>
                  <a:gd name="connsiteY418" fmla="*/ 8155 h 10000"/>
                  <a:gd name="connsiteX419" fmla="*/ 3836 w 10000"/>
                  <a:gd name="connsiteY419" fmla="*/ 8128 h 10000"/>
                  <a:gd name="connsiteX420" fmla="*/ 3836 w 10000"/>
                  <a:gd name="connsiteY420" fmla="*/ 8092 h 10000"/>
                  <a:gd name="connsiteX421" fmla="*/ 3830 w 10000"/>
                  <a:gd name="connsiteY421" fmla="*/ 8056 h 10000"/>
                  <a:gd name="connsiteX422" fmla="*/ 3830 w 10000"/>
                  <a:gd name="connsiteY422" fmla="*/ 8029 h 10000"/>
                  <a:gd name="connsiteX423" fmla="*/ 3830 w 10000"/>
                  <a:gd name="connsiteY423" fmla="*/ 8011 h 10000"/>
                  <a:gd name="connsiteX424" fmla="*/ 3827 w 10000"/>
                  <a:gd name="connsiteY424" fmla="*/ 7988 h 10000"/>
                  <a:gd name="connsiteX425" fmla="*/ 3827 w 10000"/>
                  <a:gd name="connsiteY425" fmla="*/ 7961 h 10000"/>
                  <a:gd name="connsiteX426" fmla="*/ 3822 w 10000"/>
                  <a:gd name="connsiteY426" fmla="*/ 7943 h 10000"/>
                  <a:gd name="connsiteX427" fmla="*/ 3822 w 10000"/>
                  <a:gd name="connsiteY427" fmla="*/ 7934 h 10000"/>
                  <a:gd name="connsiteX428" fmla="*/ 3819 w 10000"/>
                  <a:gd name="connsiteY428" fmla="*/ 7934 h 10000"/>
                  <a:gd name="connsiteX429" fmla="*/ 3789 w 10000"/>
                  <a:gd name="connsiteY429" fmla="*/ 7934 h 10000"/>
                  <a:gd name="connsiteX430" fmla="*/ 3758 w 10000"/>
                  <a:gd name="connsiteY430" fmla="*/ 7934 h 10000"/>
                  <a:gd name="connsiteX431" fmla="*/ 3709 w 10000"/>
                  <a:gd name="connsiteY431" fmla="*/ 7934 h 10000"/>
                  <a:gd name="connsiteX432" fmla="*/ 3684 w 10000"/>
                  <a:gd name="connsiteY432" fmla="*/ 7934 h 10000"/>
                  <a:gd name="connsiteX433" fmla="*/ 3645 w 10000"/>
                  <a:gd name="connsiteY433" fmla="*/ 7943 h 10000"/>
                  <a:gd name="connsiteX434" fmla="*/ 3598 w 10000"/>
                  <a:gd name="connsiteY434" fmla="*/ 7943 h 10000"/>
                  <a:gd name="connsiteX435" fmla="*/ 3573 w 10000"/>
                  <a:gd name="connsiteY435" fmla="*/ 7948 h 10000"/>
                  <a:gd name="connsiteX436" fmla="*/ 3549 w 10000"/>
                  <a:gd name="connsiteY436" fmla="*/ 7943 h 10000"/>
                  <a:gd name="connsiteX437" fmla="*/ 3540 w 10000"/>
                  <a:gd name="connsiteY437" fmla="*/ 7934 h 10000"/>
                  <a:gd name="connsiteX438" fmla="*/ 3538 w 10000"/>
                  <a:gd name="connsiteY438" fmla="*/ 7934 h 10000"/>
                  <a:gd name="connsiteX439" fmla="*/ 3518 w 10000"/>
                  <a:gd name="connsiteY439" fmla="*/ 7961 h 10000"/>
                  <a:gd name="connsiteX440" fmla="*/ 3518 w 10000"/>
                  <a:gd name="connsiteY440" fmla="*/ 7975 h 10000"/>
                  <a:gd name="connsiteX441" fmla="*/ 3518 w 10000"/>
                  <a:gd name="connsiteY441" fmla="*/ 8002 h 10000"/>
                  <a:gd name="connsiteX442" fmla="*/ 3510 w 10000"/>
                  <a:gd name="connsiteY442" fmla="*/ 8011 h 10000"/>
                  <a:gd name="connsiteX443" fmla="*/ 3493 w 10000"/>
                  <a:gd name="connsiteY443" fmla="*/ 8024 h 10000"/>
                  <a:gd name="connsiteX444" fmla="*/ 3474 w 10000"/>
                  <a:gd name="connsiteY444" fmla="*/ 8029 h 10000"/>
                  <a:gd name="connsiteX445" fmla="*/ 3458 w 10000"/>
                  <a:gd name="connsiteY445" fmla="*/ 8042 h 10000"/>
                  <a:gd name="connsiteX446" fmla="*/ 3435 w 10000"/>
                  <a:gd name="connsiteY446" fmla="*/ 8065 h 10000"/>
                  <a:gd name="connsiteX447" fmla="*/ 3422 w 10000"/>
                  <a:gd name="connsiteY447" fmla="*/ 8074 h 10000"/>
                  <a:gd name="connsiteX448" fmla="*/ 3411 w 10000"/>
                  <a:gd name="connsiteY448" fmla="*/ 8088 h 10000"/>
                  <a:gd name="connsiteX449" fmla="*/ 3402 w 10000"/>
                  <a:gd name="connsiteY449" fmla="*/ 8092 h 10000"/>
                  <a:gd name="connsiteX450" fmla="*/ 3372 w 10000"/>
                  <a:gd name="connsiteY450" fmla="*/ 8119 h 10000"/>
                  <a:gd name="connsiteX451" fmla="*/ 3353 w 10000"/>
                  <a:gd name="connsiteY451" fmla="*/ 8133 h 10000"/>
                  <a:gd name="connsiteX452" fmla="*/ 3344 w 10000"/>
                  <a:gd name="connsiteY452" fmla="*/ 8142 h 10000"/>
                  <a:gd name="connsiteX453" fmla="*/ 3333 w 10000"/>
                  <a:gd name="connsiteY453" fmla="*/ 8160 h 10000"/>
                  <a:gd name="connsiteX454" fmla="*/ 3322 w 10000"/>
                  <a:gd name="connsiteY454" fmla="*/ 8196 h 10000"/>
                  <a:gd name="connsiteX455" fmla="*/ 3317 w 10000"/>
                  <a:gd name="connsiteY455" fmla="*/ 8209 h 10000"/>
                  <a:gd name="connsiteX456" fmla="*/ 3297 w 10000"/>
                  <a:gd name="connsiteY456" fmla="*/ 8245 h 10000"/>
                  <a:gd name="connsiteX457" fmla="*/ 3292 w 10000"/>
                  <a:gd name="connsiteY457" fmla="*/ 8250 h 10000"/>
                  <a:gd name="connsiteX458" fmla="*/ 3281 w 10000"/>
                  <a:gd name="connsiteY458" fmla="*/ 8272 h 10000"/>
                  <a:gd name="connsiteX459" fmla="*/ 3275 w 10000"/>
                  <a:gd name="connsiteY459" fmla="*/ 8277 h 10000"/>
                  <a:gd name="connsiteX460" fmla="*/ 3264 w 10000"/>
                  <a:gd name="connsiteY460" fmla="*/ 8313 h 10000"/>
                  <a:gd name="connsiteX461" fmla="*/ 3248 w 10000"/>
                  <a:gd name="connsiteY461" fmla="*/ 8327 h 10000"/>
                  <a:gd name="connsiteX462" fmla="*/ 3212 w 10000"/>
                  <a:gd name="connsiteY462" fmla="*/ 8340 h 10000"/>
                  <a:gd name="connsiteX463" fmla="*/ 3195 w 10000"/>
                  <a:gd name="connsiteY463" fmla="*/ 8345 h 10000"/>
                  <a:gd name="connsiteX464" fmla="*/ 3195 w 10000"/>
                  <a:gd name="connsiteY464" fmla="*/ 8354 h 10000"/>
                  <a:gd name="connsiteX465" fmla="*/ 3193 w 10000"/>
                  <a:gd name="connsiteY465" fmla="*/ 8358 h 10000"/>
                  <a:gd name="connsiteX466" fmla="*/ 3179 w 10000"/>
                  <a:gd name="connsiteY466" fmla="*/ 8367 h 10000"/>
                  <a:gd name="connsiteX467" fmla="*/ 3171 w 10000"/>
                  <a:gd name="connsiteY467" fmla="*/ 8381 h 10000"/>
                  <a:gd name="connsiteX468" fmla="*/ 3146 w 10000"/>
                  <a:gd name="connsiteY468" fmla="*/ 8408 h 10000"/>
                  <a:gd name="connsiteX469" fmla="*/ 3137 w 10000"/>
                  <a:gd name="connsiteY469" fmla="*/ 8417 h 10000"/>
                  <a:gd name="connsiteX470" fmla="*/ 3115 w 10000"/>
                  <a:gd name="connsiteY470" fmla="*/ 8430 h 10000"/>
                  <a:gd name="connsiteX471" fmla="*/ 3096 w 10000"/>
                  <a:gd name="connsiteY471" fmla="*/ 8417 h 10000"/>
                  <a:gd name="connsiteX472" fmla="*/ 3082 w 10000"/>
                  <a:gd name="connsiteY472" fmla="*/ 8403 h 10000"/>
                  <a:gd name="connsiteX473" fmla="*/ 3066 w 10000"/>
                  <a:gd name="connsiteY473" fmla="*/ 8381 h 10000"/>
                  <a:gd name="connsiteX474" fmla="*/ 3063 w 10000"/>
                  <a:gd name="connsiteY474" fmla="*/ 8372 h 10000"/>
                  <a:gd name="connsiteX475" fmla="*/ 3057 w 10000"/>
                  <a:gd name="connsiteY475" fmla="*/ 8358 h 10000"/>
                  <a:gd name="connsiteX476" fmla="*/ 3052 w 10000"/>
                  <a:gd name="connsiteY476" fmla="*/ 8345 h 10000"/>
                  <a:gd name="connsiteX477" fmla="*/ 3044 w 10000"/>
                  <a:gd name="connsiteY477" fmla="*/ 8327 h 10000"/>
                  <a:gd name="connsiteX478" fmla="*/ 3027 w 10000"/>
                  <a:gd name="connsiteY478" fmla="*/ 8304 h 10000"/>
                  <a:gd name="connsiteX479" fmla="*/ 3016 w 10000"/>
                  <a:gd name="connsiteY479" fmla="*/ 8304 h 10000"/>
                  <a:gd name="connsiteX480" fmla="*/ 3002 w 10000"/>
                  <a:gd name="connsiteY480" fmla="*/ 8304 h 10000"/>
                  <a:gd name="connsiteX481" fmla="*/ 2977 w 10000"/>
                  <a:gd name="connsiteY481" fmla="*/ 8304 h 10000"/>
                  <a:gd name="connsiteX482" fmla="*/ 2961 w 10000"/>
                  <a:gd name="connsiteY482" fmla="*/ 8300 h 10000"/>
                  <a:gd name="connsiteX483" fmla="*/ 2936 w 10000"/>
                  <a:gd name="connsiteY483" fmla="*/ 8300 h 10000"/>
                  <a:gd name="connsiteX484" fmla="*/ 2922 w 10000"/>
                  <a:gd name="connsiteY484" fmla="*/ 8313 h 10000"/>
                  <a:gd name="connsiteX485" fmla="*/ 2911 w 10000"/>
                  <a:gd name="connsiteY485" fmla="*/ 8313 h 10000"/>
                  <a:gd name="connsiteX486" fmla="*/ 2881 w 10000"/>
                  <a:gd name="connsiteY486" fmla="*/ 8304 h 10000"/>
                  <a:gd name="connsiteX487" fmla="*/ 2878 w 10000"/>
                  <a:gd name="connsiteY487" fmla="*/ 8304 h 10000"/>
                  <a:gd name="connsiteX488" fmla="*/ 2867 w 10000"/>
                  <a:gd name="connsiteY488" fmla="*/ 8313 h 10000"/>
                  <a:gd name="connsiteX489" fmla="*/ 2859 w 10000"/>
                  <a:gd name="connsiteY489" fmla="*/ 8318 h 10000"/>
                  <a:gd name="connsiteX490" fmla="*/ 2856 w 10000"/>
                  <a:gd name="connsiteY490" fmla="*/ 8327 h 10000"/>
                  <a:gd name="connsiteX491" fmla="*/ 2856 w 10000"/>
                  <a:gd name="connsiteY491" fmla="*/ 8331 h 10000"/>
                  <a:gd name="connsiteX492" fmla="*/ 2850 w 10000"/>
                  <a:gd name="connsiteY492" fmla="*/ 8340 h 10000"/>
                  <a:gd name="connsiteX493" fmla="*/ 2864 w 10000"/>
                  <a:gd name="connsiteY493" fmla="*/ 8345 h 10000"/>
                  <a:gd name="connsiteX494" fmla="*/ 2867 w 10000"/>
                  <a:gd name="connsiteY494" fmla="*/ 8354 h 10000"/>
                  <a:gd name="connsiteX495" fmla="*/ 2878 w 10000"/>
                  <a:gd name="connsiteY495" fmla="*/ 8367 h 10000"/>
                  <a:gd name="connsiteX496" fmla="*/ 2881 w 10000"/>
                  <a:gd name="connsiteY496" fmla="*/ 8385 h 10000"/>
                  <a:gd name="connsiteX497" fmla="*/ 2881 w 10000"/>
                  <a:gd name="connsiteY497" fmla="*/ 8403 h 10000"/>
                  <a:gd name="connsiteX498" fmla="*/ 2886 w 10000"/>
                  <a:gd name="connsiteY498" fmla="*/ 8417 h 10000"/>
                  <a:gd name="connsiteX499" fmla="*/ 2889 w 10000"/>
                  <a:gd name="connsiteY499" fmla="*/ 8430 h 10000"/>
                  <a:gd name="connsiteX500" fmla="*/ 2897 w 10000"/>
                  <a:gd name="connsiteY500" fmla="*/ 8444 h 10000"/>
                  <a:gd name="connsiteX501" fmla="*/ 2903 w 10000"/>
                  <a:gd name="connsiteY501" fmla="*/ 8462 h 10000"/>
                  <a:gd name="connsiteX502" fmla="*/ 2906 w 10000"/>
                  <a:gd name="connsiteY502" fmla="*/ 8484 h 10000"/>
                  <a:gd name="connsiteX503" fmla="*/ 2906 w 10000"/>
                  <a:gd name="connsiteY503" fmla="*/ 8512 h 10000"/>
                  <a:gd name="connsiteX504" fmla="*/ 2903 w 10000"/>
                  <a:gd name="connsiteY504" fmla="*/ 8539 h 10000"/>
                  <a:gd name="connsiteX505" fmla="*/ 2903 w 10000"/>
                  <a:gd name="connsiteY505" fmla="*/ 8561 h 10000"/>
                  <a:gd name="connsiteX506" fmla="*/ 2903 w 10000"/>
                  <a:gd name="connsiteY506" fmla="*/ 8575 h 10000"/>
                  <a:gd name="connsiteX507" fmla="*/ 2906 w 10000"/>
                  <a:gd name="connsiteY507" fmla="*/ 8588 h 10000"/>
                  <a:gd name="connsiteX508" fmla="*/ 2831 w 10000"/>
                  <a:gd name="connsiteY508" fmla="*/ 8683 h 10000"/>
                  <a:gd name="connsiteX509" fmla="*/ 2674 w 10000"/>
                  <a:gd name="connsiteY509" fmla="*/ 8791 h 10000"/>
                  <a:gd name="connsiteX510" fmla="*/ 2583 w 10000"/>
                  <a:gd name="connsiteY510" fmla="*/ 8805 h 10000"/>
                  <a:gd name="connsiteX511" fmla="*/ 2481 w 10000"/>
                  <a:gd name="connsiteY511" fmla="*/ 8751 h 10000"/>
                  <a:gd name="connsiteX512" fmla="*/ 2470 w 10000"/>
                  <a:gd name="connsiteY512" fmla="*/ 8751 h 10000"/>
                  <a:gd name="connsiteX513" fmla="*/ 2445 w 10000"/>
                  <a:gd name="connsiteY513" fmla="*/ 8778 h 10000"/>
                  <a:gd name="connsiteX514" fmla="*/ 2420 w 10000"/>
                  <a:gd name="connsiteY514" fmla="*/ 8800 h 10000"/>
                  <a:gd name="connsiteX515" fmla="*/ 2398 w 10000"/>
                  <a:gd name="connsiteY515" fmla="*/ 8800 h 10000"/>
                  <a:gd name="connsiteX516" fmla="*/ 2365 w 10000"/>
                  <a:gd name="connsiteY516" fmla="*/ 8845 h 10000"/>
                  <a:gd name="connsiteX517" fmla="*/ 2343 w 10000"/>
                  <a:gd name="connsiteY517" fmla="*/ 8859 h 10000"/>
                  <a:gd name="connsiteX518" fmla="*/ 2296 w 10000"/>
                  <a:gd name="connsiteY518" fmla="*/ 8890 h 10000"/>
                  <a:gd name="connsiteX519" fmla="*/ 2276 w 10000"/>
                  <a:gd name="connsiteY519" fmla="*/ 8904 h 10000"/>
                  <a:gd name="connsiteX520" fmla="*/ 2243 w 10000"/>
                  <a:gd name="connsiteY520" fmla="*/ 8922 h 10000"/>
                  <a:gd name="connsiteX521" fmla="*/ 2221 w 10000"/>
                  <a:gd name="connsiteY521" fmla="*/ 8931 h 10000"/>
                  <a:gd name="connsiteX522" fmla="*/ 2188 w 10000"/>
                  <a:gd name="connsiteY522" fmla="*/ 8949 h 10000"/>
                  <a:gd name="connsiteX523" fmla="*/ 2163 w 10000"/>
                  <a:gd name="connsiteY523" fmla="*/ 8963 h 10000"/>
                  <a:gd name="connsiteX524" fmla="*/ 2141 w 10000"/>
                  <a:gd name="connsiteY524" fmla="*/ 8985 h 10000"/>
                  <a:gd name="connsiteX525" fmla="*/ 2116 w 10000"/>
                  <a:gd name="connsiteY525" fmla="*/ 8990 h 10000"/>
                  <a:gd name="connsiteX526" fmla="*/ 2111 w 10000"/>
                  <a:gd name="connsiteY526" fmla="*/ 8999 h 10000"/>
                  <a:gd name="connsiteX527" fmla="*/ 2100 w 10000"/>
                  <a:gd name="connsiteY527" fmla="*/ 8999 h 10000"/>
                  <a:gd name="connsiteX528" fmla="*/ 2086 w 10000"/>
                  <a:gd name="connsiteY528" fmla="*/ 9003 h 10000"/>
                  <a:gd name="connsiteX529" fmla="*/ 2078 w 10000"/>
                  <a:gd name="connsiteY529" fmla="*/ 9012 h 10000"/>
                  <a:gd name="connsiteX530" fmla="*/ 2050 w 10000"/>
                  <a:gd name="connsiteY530" fmla="*/ 9026 h 10000"/>
                  <a:gd name="connsiteX531" fmla="*/ 2028 w 10000"/>
                  <a:gd name="connsiteY531" fmla="*/ 9048 h 10000"/>
                  <a:gd name="connsiteX532" fmla="*/ 2012 w 10000"/>
                  <a:gd name="connsiteY532" fmla="*/ 9062 h 10000"/>
                  <a:gd name="connsiteX533" fmla="*/ 1995 w 10000"/>
                  <a:gd name="connsiteY533" fmla="*/ 9075 h 10000"/>
                  <a:gd name="connsiteX534" fmla="*/ 1962 w 10000"/>
                  <a:gd name="connsiteY534" fmla="*/ 9080 h 10000"/>
                  <a:gd name="connsiteX535" fmla="*/ 1948 w 10000"/>
                  <a:gd name="connsiteY535" fmla="*/ 9048 h 10000"/>
                  <a:gd name="connsiteX536" fmla="*/ 1945 w 10000"/>
                  <a:gd name="connsiteY536" fmla="*/ 9039 h 10000"/>
                  <a:gd name="connsiteX537" fmla="*/ 1932 w 10000"/>
                  <a:gd name="connsiteY537" fmla="*/ 9003 h 10000"/>
                  <a:gd name="connsiteX538" fmla="*/ 1898 w 10000"/>
                  <a:gd name="connsiteY538" fmla="*/ 8935 h 10000"/>
                  <a:gd name="connsiteX539" fmla="*/ 1882 w 10000"/>
                  <a:gd name="connsiteY539" fmla="*/ 8895 h 10000"/>
                  <a:gd name="connsiteX540" fmla="*/ 1865 w 10000"/>
                  <a:gd name="connsiteY540" fmla="*/ 8845 h 10000"/>
                  <a:gd name="connsiteX541" fmla="*/ 1865 w 10000"/>
                  <a:gd name="connsiteY541" fmla="*/ 8832 h 10000"/>
                  <a:gd name="connsiteX542" fmla="*/ 1857 w 10000"/>
                  <a:gd name="connsiteY542" fmla="*/ 8827 h 10000"/>
                  <a:gd name="connsiteX543" fmla="*/ 1841 w 10000"/>
                  <a:gd name="connsiteY543" fmla="*/ 8773 h 10000"/>
                  <a:gd name="connsiteX544" fmla="*/ 1827 w 10000"/>
                  <a:gd name="connsiteY544" fmla="*/ 8733 h 10000"/>
                  <a:gd name="connsiteX545" fmla="*/ 1843 w 10000"/>
                  <a:gd name="connsiteY545" fmla="*/ 8710 h 10000"/>
                  <a:gd name="connsiteX546" fmla="*/ 1857 w 10000"/>
                  <a:gd name="connsiteY546" fmla="*/ 8687 h 10000"/>
                  <a:gd name="connsiteX547" fmla="*/ 1868 w 10000"/>
                  <a:gd name="connsiteY547" fmla="*/ 8669 h 10000"/>
                  <a:gd name="connsiteX548" fmla="*/ 1885 w 10000"/>
                  <a:gd name="connsiteY548" fmla="*/ 8647 h 10000"/>
                  <a:gd name="connsiteX549" fmla="*/ 1909 w 10000"/>
                  <a:gd name="connsiteY549" fmla="*/ 8606 h 10000"/>
                  <a:gd name="connsiteX550" fmla="*/ 1923 w 10000"/>
                  <a:gd name="connsiteY550" fmla="*/ 8588 h 10000"/>
                  <a:gd name="connsiteX551" fmla="*/ 1937 w 10000"/>
                  <a:gd name="connsiteY551" fmla="*/ 8561 h 10000"/>
                  <a:gd name="connsiteX552" fmla="*/ 1923 w 10000"/>
                  <a:gd name="connsiteY552" fmla="*/ 8530 h 10000"/>
                  <a:gd name="connsiteX553" fmla="*/ 1901 w 10000"/>
                  <a:gd name="connsiteY553" fmla="*/ 8462 h 10000"/>
                  <a:gd name="connsiteX554" fmla="*/ 1890 w 10000"/>
                  <a:gd name="connsiteY554" fmla="*/ 8430 h 10000"/>
                  <a:gd name="connsiteX555" fmla="*/ 1885 w 10000"/>
                  <a:gd name="connsiteY555" fmla="*/ 8408 h 10000"/>
                  <a:gd name="connsiteX556" fmla="*/ 1865 w 10000"/>
                  <a:gd name="connsiteY556" fmla="*/ 8367 h 10000"/>
                  <a:gd name="connsiteX557" fmla="*/ 1849 w 10000"/>
                  <a:gd name="connsiteY557" fmla="*/ 8318 h 10000"/>
                  <a:gd name="connsiteX558" fmla="*/ 1841 w 10000"/>
                  <a:gd name="connsiteY558" fmla="*/ 8304 h 10000"/>
                  <a:gd name="connsiteX559" fmla="*/ 1835 w 10000"/>
                  <a:gd name="connsiteY559" fmla="*/ 8300 h 10000"/>
                  <a:gd name="connsiteX560" fmla="*/ 1818 w 10000"/>
                  <a:gd name="connsiteY560" fmla="*/ 8290 h 10000"/>
                  <a:gd name="connsiteX561" fmla="*/ 1785 w 10000"/>
                  <a:gd name="connsiteY561" fmla="*/ 8300 h 10000"/>
                  <a:gd name="connsiteX562" fmla="*/ 1763 w 10000"/>
                  <a:gd name="connsiteY562" fmla="*/ 8300 h 10000"/>
                  <a:gd name="connsiteX563" fmla="*/ 1747 w 10000"/>
                  <a:gd name="connsiteY563" fmla="*/ 8313 h 10000"/>
                  <a:gd name="connsiteX564" fmla="*/ 1744 w 10000"/>
                  <a:gd name="connsiteY564" fmla="*/ 8304 h 10000"/>
                  <a:gd name="connsiteX565" fmla="*/ 1730 w 10000"/>
                  <a:gd name="connsiteY565" fmla="*/ 8313 h 10000"/>
                  <a:gd name="connsiteX566" fmla="*/ 1708 w 10000"/>
                  <a:gd name="connsiteY566" fmla="*/ 8327 h 10000"/>
                  <a:gd name="connsiteX567" fmla="*/ 1675 w 10000"/>
                  <a:gd name="connsiteY567" fmla="*/ 8331 h 10000"/>
                  <a:gd name="connsiteX568" fmla="*/ 1658 w 10000"/>
                  <a:gd name="connsiteY568" fmla="*/ 8345 h 10000"/>
                  <a:gd name="connsiteX569" fmla="*/ 1628 w 10000"/>
                  <a:gd name="connsiteY569" fmla="*/ 8367 h 10000"/>
                  <a:gd name="connsiteX570" fmla="*/ 1620 w 10000"/>
                  <a:gd name="connsiteY570" fmla="*/ 8372 h 10000"/>
                  <a:gd name="connsiteX571" fmla="*/ 1584 w 10000"/>
                  <a:gd name="connsiteY571" fmla="*/ 8394 h 10000"/>
                  <a:gd name="connsiteX572" fmla="*/ 1554 w 10000"/>
                  <a:gd name="connsiteY572" fmla="*/ 8417 h 10000"/>
                  <a:gd name="connsiteX573" fmla="*/ 1529 w 10000"/>
                  <a:gd name="connsiteY573" fmla="*/ 8417 h 10000"/>
                  <a:gd name="connsiteX574" fmla="*/ 1515 w 10000"/>
                  <a:gd name="connsiteY574" fmla="*/ 8408 h 10000"/>
                  <a:gd name="connsiteX575" fmla="*/ 1507 w 10000"/>
                  <a:gd name="connsiteY575" fmla="*/ 8394 h 10000"/>
                  <a:gd name="connsiteX576" fmla="*/ 1479 w 10000"/>
                  <a:gd name="connsiteY576" fmla="*/ 8367 h 10000"/>
                  <a:gd name="connsiteX577" fmla="*/ 1457 w 10000"/>
                  <a:gd name="connsiteY577" fmla="*/ 8385 h 10000"/>
                  <a:gd name="connsiteX578" fmla="*/ 1432 w 10000"/>
                  <a:gd name="connsiteY578" fmla="*/ 8385 h 10000"/>
                  <a:gd name="connsiteX579" fmla="*/ 1418 w 10000"/>
                  <a:gd name="connsiteY579" fmla="*/ 8372 h 10000"/>
                  <a:gd name="connsiteX580" fmla="*/ 1399 w 10000"/>
                  <a:gd name="connsiteY580" fmla="*/ 8358 h 10000"/>
                  <a:gd name="connsiteX581" fmla="*/ 1369 w 10000"/>
                  <a:gd name="connsiteY581" fmla="*/ 8340 h 10000"/>
                  <a:gd name="connsiteX582" fmla="*/ 1355 w 10000"/>
                  <a:gd name="connsiteY582" fmla="*/ 8327 h 10000"/>
                  <a:gd name="connsiteX583" fmla="*/ 1347 w 10000"/>
                  <a:gd name="connsiteY583" fmla="*/ 8318 h 10000"/>
                  <a:gd name="connsiteX584" fmla="*/ 1330 w 10000"/>
                  <a:gd name="connsiteY584" fmla="*/ 8304 h 10000"/>
                  <a:gd name="connsiteX585" fmla="*/ 1319 w 10000"/>
                  <a:gd name="connsiteY585" fmla="*/ 8290 h 10000"/>
                  <a:gd name="connsiteX586" fmla="*/ 1297 w 10000"/>
                  <a:gd name="connsiteY586" fmla="*/ 8272 h 10000"/>
                  <a:gd name="connsiteX587" fmla="*/ 1289 w 10000"/>
                  <a:gd name="connsiteY587" fmla="*/ 8263 h 10000"/>
                  <a:gd name="connsiteX588" fmla="*/ 1280 w 10000"/>
                  <a:gd name="connsiteY588" fmla="*/ 8250 h 10000"/>
                  <a:gd name="connsiteX589" fmla="*/ 1264 w 10000"/>
                  <a:gd name="connsiteY589" fmla="*/ 8236 h 10000"/>
                  <a:gd name="connsiteX590" fmla="*/ 1256 w 10000"/>
                  <a:gd name="connsiteY590" fmla="*/ 8232 h 10000"/>
                  <a:gd name="connsiteX591" fmla="*/ 1247 w 10000"/>
                  <a:gd name="connsiteY591" fmla="*/ 8223 h 10000"/>
                  <a:gd name="connsiteX592" fmla="*/ 1233 w 10000"/>
                  <a:gd name="connsiteY592" fmla="*/ 8209 h 10000"/>
                  <a:gd name="connsiteX593" fmla="*/ 1222 w 10000"/>
                  <a:gd name="connsiteY593" fmla="*/ 8200 h 10000"/>
                  <a:gd name="connsiteX594" fmla="*/ 1206 w 10000"/>
                  <a:gd name="connsiteY594" fmla="*/ 8196 h 10000"/>
                  <a:gd name="connsiteX595" fmla="*/ 1192 w 10000"/>
                  <a:gd name="connsiteY595" fmla="*/ 8196 h 10000"/>
                  <a:gd name="connsiteX596" fmla="*/ 1167 w 10000"/>
                  <a:gd name="connsiteY596" fmla="*/ 8200 h 10000"/>
                  <a:gd name="connsiteX597" fmla="*/ 1137 w 10000"/>
                  <a:gd name="connsiteY597" fmla="*/ 8223 h 10000"/>
                  <a:gd name="connsiteX598" fmla="*/ 1126 w 10000"/>
                  <a:gd name="connsiteY598" fmla="*/ 8232 h 10000"/>
                  <a:gd name="connsiteX599" fmla="*/ 1109 w 10000"/>
                  <a:gd name="connsiteY599" fmla="*/ 8232 h 10000"/>
                  <a:gd name="connsiteX600" fmla="*/ 1087 w 10000"/>
                  <a:gd name="connsiteY600" fmla="*/ 8236 h 10000"/>
                  <a:gd name="connsiteX601" fmla="*/ 1071 w 10000"/>
                  <a:gd name="connsiteY601" fmla="*/ 8232 h 10000"/>
                  <a:gd name="connsiteX602" fmla="*/ 1071 w 10000"/>
                  <a:gd name="connsiteY602" fmla="*/ 8214 h 10000"/>
                  <a:gd name="connsiteX603" fmla="*/ 1062 w 10000"/>
                  <a:gd name="connsiteY603" fmla="*/ 8196 h 10000"/>
                  <a:gd name="connsiteX604" fmla="*/ 1057 w 10000"/>
                  <a:gd name="connsiteY604" fmla="*/ 8173 h 10000"/>
                  <a:gd name="connsiteX605" fmla="*/ 1049 w 10000"/>
                  <a:gd name="connsiteY605" fmla="*/ 8128 h 10000"/>
                  <a:gd name="connsiteX606" fmla="*/ 1040 w 10000"/>
                  <a:gd name="connsiteY606" fmla="*/ 8101 h 10000"/>
                  <a:gd name="connsiteX607" fmla="*/ 1040 w 10000"/>
                  <a:gd name="connsiteY607" fmla="*/ 8088 h 10000"/>
                  <a:gd name="connsiteX608" fmla="*/ 1032 w 10000"/>
                  <a:gd name="connsiteY608" fmla="*/ 8065 h 10000"/>
                  <a:gd name="connsiteX609" fmla="*/ 1024 w 10000"/>
                  <a:gd name="connsiteY609" fmla="*/ 7997 h 10000"/>
                  <a:gd name="connsiteX610" fmla="*/ 1024 w 10000"/>
                  <a:gd name="connsiteY610" fmla="*/ 7970 h 10000"/>
                  <a:gd name="connsiteX611" fmla="*/ 1015 w 10000"/>
                  <a:gd name="connsiteY611" fmla="*/ 7930 h 10000"/>
                  <a:gd name="connsiteX612" fmla="*/ 1013 w 10000"/>
                  <a:gd name="connsiteY612" fmla="*/ 7885 h 10000"/>
                  <a:gd name="connsiteX613" fmla="*/ 1004 w 10000"/>
                  <a:gd name="connsiteY613" fmla="*/ 7866 h 10000"/>
                  <a:gd name="connsiteX614" fmla="*/ 853 w 10000"/>
                  <a:gd name="connsiteY614" fmla="*/ 7948 h 10000"/>
                  <a:gd name="connsiteX615" fmla="*/ 811 w 10000"/>
                  <a:gd name="connsiteY615" fmla="*/ 7844 h 10000"/>
                  <a:gd name="connsiteX616" fmla="*/ 811 w 10000"/>
                  <a:gd name="connsiteY616" fmla="*/ 7799 h 10000"/>
                  <a:gd name="connsiteX617" fmla="*/ 814 w 10000"/>
                  <a:gd name="connsiteY617" fmla="*/ 7736 h 10000"/>
                  <a:gd name="connsiteX618" fmla="*/ 740 w 10000"/>
                  <a:gd name="connsiteY618" fmla="*/ 7578 h 10000"/>
                  <a:gd name="connsiteX619" fmla="*/ 571 w 10000"/>
                  <a:gd name="connsiteY619" fmla="*/ 7447 h 10000"/>
                  <a:gd name="connsiteX620" fmla="*/ 530 w 10000"/>
                  <a:gd name="connsiteY620" fmla="*/ 7772 h 10000"/>
                  <a:gd name="connsiteX621" fmla="*/ 502 w 10000"/>
                  <a:gd name="connsiteY621" fmla="*/ 7763 h 10000"/>
                  <a:gd name="connsiteX622" fmla="*/ 491 w 10000"/>
                  <a:gd name="connsiteY622" fmla="*/ 7826 h 10000"/>
                  <a:gd name="connsiteX623" fmla="*/ 483 w 10000"/>
                  <a:gd name="connsiteY623" fmla="*/ 7830 h 10000"/>
                  <a:gd name="connsiteX624" fmla="*/ 469 w 10000"/>
                  <a:gd name="connsiteY624" fmla="*/ 7839 h 10000"/>
                  <a:gd name="connsiteX625" fmla="*/ 453 w 10000"/>
                  <a:gd name="connsiteY625" fmla="*/ 7830 h 10000"/>
                  <a:gd name="connsiteX626" fmla="*/ 442 w 10000"/>
                  <a:gd name="connsiteY626" fmla="*/ 7826 h 10000"/>
                  <a:gd name="connsiteX627" fmla="*/ 425 w 10000"/>
                  <a:gd name="connsiteY627" fmla="*/ 7826 h 10000"/>
                  <a:gd name="connsiteX628" fmla="*/ 403 w 10000"/>
                  <a:gd name="connsiteY628" fmla="*/ 7826 h 10000"/>
                  <a:gd name="connsiteX629" fmla="*/ 378 w 10000"/>
                  <a:gd name="connsiteY629" fmla="*/ 7817 h 10000"/>
                  <a:gd name="connsiteX630" fmla="*/ 356 w 10000"/>
                  <a:gd name="connsiteY630" fmla="*/ 7817 h 10000"/>
                  <a:gd name="connsiteX631" fmla="*/ 331 w 10000"/>
                  <a:gd name="connsiteY631" fmla="*/ 7817 h 10000"/>
                  <a:gd name="connsiteX632" fmla="*/ 315 w 10000"/>
                  <a:gd name="connsiteY632" fmla="*/ 7830 h 10000"/>
                  <a:gd name="connsiteX633" fmla="*/ 290 w 10000"/>
                  <a:gd name="connsiteY633" fmla="*/ 7853 h 10000"/>
                  <a:gd name="connsiteX634" fmla="*/ 248 w 10000"/>
                  <a:gd name="connsiteY634" fmla="*/ 7659 h 10000"/>
                  <a:gd name="connsiteX635" fmla="*/ 298 w 10000"/>
                  <a:gd name="connsiteY635" fmla="*/ 7379 h 10000"/>
                  <a:gd name="connsiteX636" fmla="*/ 290 w 10000"/>
                  <a:gd name="connsiteY636" fmla="*/ 7312 h 10000"/>
                  <a:gd name="connsiteX637" fmla="*/ 284 w 10000"/>
                  <a:gd name="connsiteY637" fmla="*/ 7253 h 10000"/>
                  <a:gd name="connsiteX638" fmla="*/ 301 w 10000"/>
                  <a:gd name="connsiteY638" fmla="*/ 7226 h 10000"/>
                  <a:gd name="connsiteX639" fmla="*/ 315 w 10000"/>
                  <a:gd name="connsiteY639" fmla="*/ 7199 h 10000"/>
                  <a:gd name="connsiteX640" fmla="*/ 323 w 10000"/>
                  <a:gd name="connsiteY640" fmla="*/ 7158 h 10000"/>
                  <a:gd name="connsiteX641" fmla="*/ 317 w 10000"/>
                  <a:gd name="connsiteY641" fmla="*/ 7140 h 10000"/>
                  <a:gd name="connsiteX642" fmla="*/ 168 w 10000"/>
                  <a:gd name="connsiteY642" fmla="*/ 6892 h 10000"/>
                  <a:gd name="connsiteX643" fmla="*/ 80 w 10000"/>
                  <a:gd name="connsiteY643" fmla="*/ 6802 h 10000"/>
                  <a:gd name="connsiteX644" fmla="*/ 143 w 10000"/>
                  <a:gd name="connsiteY644" fmla="*/ 6707 h 10000"/>
                  <a:gd name="connsiteX645" fmla="*/ 63 w 10000"/>
                  <a:gd name="connsiteY645" fmla="*/ 6549 h 10000"/>
                  <a:gd name="connsiteX646" fmla="*/ 41 w 10000"/>
                  <a:gd name="connsiteY646" fmla="*/ 6500 h 10000"/>
                  <a:gd name="connsiteX647" fmla="*/ 201 w 10000"/>
                  <a:gd name="connsiteY647" fmla="*/ 6274 h 10000"/>
                  <a:gd name="connsiteX648" fmla="*/ 143 w 10000"/>
                  <a:gd name="connsiteY648" fmla="*/ 6184 h 10000"/>
                  <a:gd name="connsiteX649" fmla="*/ 152 w 10000"/>
                  <a:gd name="connsiteY649" fmla="*/ 6148 h 10000"/>
                  <a:gd name="connsiteX650" fmla="*/ 163 w 10000"/>
                  <a:gd name="connsiteY650" fmla="*/ 6107 h 10000"/>
                  <a:gd name="connsiteX651" fmla="*/ 229 w 10000"/>
                  <a:gd name="connsiteY651" fmla="*/ 5895 h 10000"/>
                  <a:gd name="connsiteX652" fmla="*/ 251 w 10000"/>
                  <a:gd name="connsiteY652" fmla="*/ 5805 h 10000"/>
                  <a:gd name="connsiteX653" fmla="*/ 251 w 10000"/>
                  <a:gd name="connsiteY653" fmla="*/ 5778 h 10000"/>
                  <a:gd name="connsiteX654" fmla="*/ 248 w 10000"/>
                  <a:gd name="connsiteY654" fmla="*/ 5733 h 10000"/>
                  <a:gd name="connsiteX655" fmla="*/ 212 w 10000"/>
                  <a:gd name="connsiteY655" fmla="*/ 5602 h 10000"/>
                  <a:gd name="connsiteX656" fmla="*/ 177 w 10000"/>
                  <a:gd name="connsiteY656" fmla="*/ 5521 h 10000"/>
                  <a:gd name="connsiteX657" fmla="*/ 33 w 10000"/>
                  <a:gd name="connsiteY657" fmla="*/ 5503 h 10000"/>
                  <a:gd name="connsiteX658" fmla="*/ 0 w 10000"/>
                  <a:gd name="connsiteY658" fmla="*/ 5219 h 10000"/>
                  <a:gd name="connsiteX659" fmla="*/ 188 w 10000"/>
                  <a:gd name="connsiteY659" fmla="*/ 5219 h 10000"/>
                  <a:gd name="connsiteX660" fmla="*/ 201 w 10000"/>
                  <a:gd name="connsiteY660" fmla="*/ 5210 h 10000"/>
                  <a:gd name="connsiteX661" fmla="*/ 251 w 10000"/>
                  <a:gd name="connsiteY661" fmla="*/ 5169 h 10000"/>
                  <a:gd name="connsiteX662" fmla="*/ 444 w 10000"/>
                  <a:gd name="connsiteY662" fmla="*/ 4984 h 10000"/>
                  <a:gd name="connsiteX663" fmla="*/ 510 w 10000"/>
                  <a:gd name="connsiteY663" fmla="*/ 4723 h 10000"/>
                  <a:gd name="connsiteX664" fmla="*/ 574 w 10000"/>
                  <a:gd name="connsiteY664" fmla="*/ 4272 h 10000"/>
                  <a:gd name="connsiteX665" fmla="*/ 723 w 10000"/>
                  <a:gd name="connsiteY665" fmla="*/ 4078 h 10000"/>
                  <a:gd name="connsiteX666" fmla="*/ 723 w 10000"/>
                  <a:gd name="connsiteY666" fmla="*/ 4023 h 10000"/>
                  <a:gd name="connsiteX667" fmla="*/ 723 w 10000"/>
                  <a:gd name="connsiteY667" fmla="*/ 3983 h 10000"/>
                  <a:gd name="connsiteX668" fmla="*/ 723 w 10000"/>
                  <a:gd name="connsiteY668" fmla="*/ 3771 h 10000"/>
                  <a:gd name="connsiteX669" fmla="*/ 731 w 10000"/>
                  <a:gd name="connsiteY669" fmla="*/ 3442 h 10000"/>
                  <a:gd name="connsiteX670" fmla="*/ 806 w 10000"/>
                  <a:gd name="connsiteY670" fmla="*/ 3392 h 10000"/>
                  <a:gd name="connsiteX671" fmla="*/ 988 w 10000"/>
                  <a:gd name="connsiteY671" fmla="*/ 3712 h 10000"/>
                  <a:gd name="connsiteX672" fmla="*/ 1013 w 10000"/>
                  <a:gd name="connsiteY672" fmla="*/ 3699 h 10000"/>
                  <a:gd name="connsiteX673" fmla="*/ 1120 w 10000"/>
                  <a:gd name="connsiteY673" fmla="*/ 3631 h 10000"/>
                  <a:gd name="connsiteX674" fmla="*/ 1206 w 10000"/>
                  <a:gd name="connsiteY674" fmla="*/ 3627 h 10000"/>
                  <a:gd name="connsiteX675" fmla="*/ 1264 w 10000"/>
                  <a:gd name="connsiteY675" fmla="*/ 3599 h 10000"/>
                  <a:gd name="connsiteX676" fmla="*/ 1322 w 10000"/>
                  <a:gd name="connsiteY676" fmla="*/ 3627 h 10000"/>
                  <a:gd name="connsiteX677" fmla="*/ 1327 w 10000"/>
                  <a:gd name="connsiteY677" fmla="*/ 3645 h 10000"/>
                  <a:gd name="connsiteX678" fmla="*/ 1344 w 10000"/>
                  <a:gd name="connsiteY678" fmla="*/ 3739 h 10000"/>
                  <a:gd name="connsiteX679" fmla="*/ 1344 w 10000"/>
                  <a:gd name="connsiteY679" fmla="*/ 3775 h 10000"/>
                  <a:gd name="connsiteX680" fmla="*/ 1338 w 10000"/>
                  <a:gd name="connsiteY680" fmla="*/ 3784 h 10000"/>
                  <a:gd name="connsiteX681" fmla="*/ 1338 w 10000"/>
                  <a:gd name="connsiteY681" fmla="*/ 3829 h 10000"/>
                  <a:gd name="connsiteX682" fmla="*/ 1352 w 10000"/>
                  <a:gd name="connsiteY682" fmla="*/ 3852 h 10000"/>
                  <a:gd name="connsiteX683" fmla="*/ 1407 w 10000"/>
                  <a:gd name="connsiteY683" fmla="*/ 3866 h 10000"/>
                  <a:gd name="connsiteX684" fmla="*/ 1440 w 10000"/>
                  <a:gd name="connsiteY684" fmla="*/ 3870 h 10000"/>
                  <a:gd name="connsiteX685" fmla="*/ 1600 w 10000"/>
                  <a:gd name="connsiteY685" fmla="*/ 3857 h 10000"/>
                  <a:gd name="connsiteX686" fmla="*/ 1664 w 10000"/>
                  <a:gd name="connsiteY686" fmla="*/ 3911 h 10000"/>
                  <a:gd name="connsiteX687" fmla="*/ 1700 w 10000"/>
                  <a:gd name="connsiteY687" fmla="*/ 3933 h 10000"/>
                  <a:gd name="connsiteX688" fmla="*/ 1752 w 10000"/>
                  <a:gd name="connsiteY688" fmla="*/ 3947 h 10000"/>
                  <a:gd name="connsiteX689" fmla="*/ 1777 w 10000"/>
                  <a:gd name="connsiteY689" fmla="*/ 3947 h 10000"/>
                  <a:gd name="connsiteX690" fmla="*/ 1813 w 10000"/>
                  <a:gd name="connsiteY690" fmla="*/ 3929 h 10000"/>
                  <a:gd name="connsiteX691" fmla="*/ 1841 w 10000"/>
                  <a:gd name="connsiteY691" fmla="*/ 3933 h 10000"/>
                  <a:gd name="connsiteX692" fmla="*/ 1882 w 10000"/>
                  <a:gd name="connsiteY692" fmla="*/ 3969 h 10000"/>
                  <a:gd name="connsiteX693" fmla="*/ 1940 w 10000"/>
                  <a:gd name="connsiteY693" fmla="*/ 3933 h 10000"/>
                  <a:gd name="connsiteX694" fmla="*/ 1956 w 10000"/>
                  <a:gd name="connsiteY694" fmla="*/ 3920 h 10000"/>
                  <a:gd name="connsiteX695" fmla="*/ 1981 w 10000"/>
                  <a:gd name="connsiteY695" fmla="*/ 3929 h 10000"/>
                  <a:gd name="connsiteX696" fmla="*/ 2058 w 10000"/>
                  <a:gd name="connsiteY696" fmla="*/ 3974 h 10000"/>
                  <a:gd name="connsiteX697" fmla="*/ 2163 w 10000"/>
                  <a:gd name="connsiteY697" fmla="*/ 4051 h 10000"/>
                  <a:gd name="connsiteX698" fmla="*/ 2174 w 10000"/>
                  <a:gd name="connsiteY698" fmla="*/ 4055 h 10000"/>
                  <a:gd name="connsiteX699" fmla="*/ 2183 w 10000"/>
                  <a:gd name="connsiteY699" fmla="*/ 4064 h 10000"/>
                  <a:gd name="connsiteX700" fmla="*/ 2183 w 10000"/>
                  <a:gd name="connsiteY700" fmla="*/ 3581 h 10000"/>
                  <a:gd name="connsiteX701" fmla="*/ 2183 w 10000"/>
                  <a:gd name="connsiteY701" fmla="*/ 3527 h 10000"/>
                  <a:gd name="connsiteX702" fmla="*/ 2180 w 10000"/>
                  <a:gd name="connsiteY702" fmla="*/ 3460 h 10000"/>
                  <a:gd name="connsiteX703" fmla="*/ 2365 w 10000"/>
                  <a:gd name="connsiteY703" fmla="*/ 3455 h 10000"/>
                  <a:gd name="connsiteX704" fmla="*/ 2448 w 10000"/>
                  <a:gd name="connsiteY704" fmla="*/ 3446 h 10000"/>
                  <a:gd name="connsiteX705" fmla="*/ 2494 w 10000"/>
                  <a:gd name="connsiteY705" fmla="*/ 3554 h 10000"/>
                  <a:gd name="connsiteX706" fmla="*/ 2525 w 10000"/>
                  <a:gd name="connsiteY706" fmla="*/ 3613 h 10000"/>
                  <a:gd name="connsiteX707" fmla="*/ 2550 w 10000"/>
                  <a:gd name="connsiteY707" fmla="*/ 3618 h 10000"/>
                  <a:gd name="connsiteX708" fmla="*/ 2630 w 10000"/>
                  <a:gd name="connsiteY708" fmla="*/ 3640 h 10000"/>
                  <a:gd name="connsiteX709" fmla="*/ 2663 w 10000"/>
                  <a:gd name="connsiteY709" fmla="*/ 3667 h 10000"/>
                  <a:gd name="connsiteX710" fmla="*/ 2704 w 10000"/>
                  <a:gd name="connsiteY710" fmla="*/ 3726 h 10000"/>
                  <a:gd name="connsiteX711" fmla="*/ 2762 w 10000"/>
                  <a:gd name="connsiteY711" fmla="*/ 3802 h 10000"/>
                  <a:gd name="connsiteX712" fmla="*/ 2784 w 10000"/>
                  <a:gd name="connsiteY712" fmla="*/ 3829 h 10000"/>
                  <a:gd name="connsiteX713" fmla="*/ 2815 w 10000"/>
                  <a:gd name="connsiteY713" fmla="*/ 3879 h 10000"/>
                  <a:gd name="connsiteX714" fmla="*/ 2859 w 10000"/>
                  <a:gd name="connsiteY714" fmla="*/ 3748 h 10000"/>
                  <a:gd name="connsiteX715" fmla="*/ 2856 w 10000"/>
                  <a:gd name="connsiteY715" fmla="*/ 3726 h 10000"/>
                  <a:gd name="connsiteX716" fmla="*/ 2848 w 10000"/>
                  <a:gd name="connsiteY716" fmla="*/ 3712 h 10000"/>
                  <a:gd name="connsiteX717" fmla="*/ 2848 w 10000"/>
                  <a:gd name="connsiteY717" fmla="*/ 3685 h 10000"/>
                  <a:gd name="connsiteX718" fmla="*/ 2873 w 10000"/>
                  <a:gd name="connsiteY718" fmla="*/ 3613 h 10000"/>
                  <a:gd name="connsiteX719" fmla="*/ 2886 w 10000"/>
                  <a:gd name="connsiteY719" fmla="*/ 3604 h 10000"/>
                  <a:gd name="connsiteX720" fmla="*/ 2922 w 10000"/>
                  <a:gd name="connsiteY720" fmla="*/ 3654 h 10000"/>
                  <a:gd name="connsiteX721" fmla="*/ 2947 w 10000"/>
                  <a:gd name="connsiteY721" fmla="*/ 3654 h 10000"/>
                  <a:gd name="connsiteX722" fmla="*/ 2953 w 10000"/>
                  <a:gd name="connsiteY722" fmla="*/ 3613 h 10000"/>
                  <a:gd name="connsiteX723" fmla="*/ 2975 w 10000"/>
                  <a:gd name="connsiteY723" fmla="*/ 3581 h 10000"/>
                  <a:gd name="connsiteX724" fmla="*/ 2975 w 10000"/>
                  <a:gd name="connsiteY724" fmla="*/ 3523 h 10000"/>
                  <a:gd name="connsiteX725" fmla="*/ 3024 w 10000"/>
                  <a:gd name="connsiteY725" fmla="*/ 3406 h 10000"/>
                  <a:gd name="connsiteX726" fmla="*/ 3027 w 10000"/>
                  <a:gd name="connsiteY726" fmla="*/ 3383 h 10000"/>
                  <a:gd name="connsiteX727" fmla="*/ 3027 w 10000"/>
                  <a:gd name="connsiteY727" fmla="*/ 3342 h 10000"/>
                  <a:gd name="connsiteX728" fmla="*/ 3019 w 10000"/>
                  <a:gd name="connsiteY728" fmla="*/ 3315 h 10000"/>
                  <a:gd name="connsiteX729" fmla="*/ 3002 w 10000"/>
                  <a:gd name="connsiteY729" fmla="*/ 3302 h 10000"/>
                  <a:gd name="connsiteX730" fmla="*/ 2977 w 10000"/>
                  <a:gd name="connsiteY730" fmla="*/ 3302 h 10000"/>
                  <a:gd name="connsiteX731" fmla="*/ 2969 w 10000"/>
                  <a:gd name="connsiteY731" fmla="*/ 3297 h 10000"/>
                  <a:gd name="connsiteX732" fmla="*/ 2966 w 10000"/>
                  <a:gd name="connsiteY732" fmla="*/ 3166 h 10000"/>
                  <a:gd name="connsiteX733" fmla="*/ 2966 w 10000"/>
                  <a:gd name="connsiteY733" fmla="*/ 3144 h 10000"/>
                  <a:gd name="connsiteX734" fmla="*/ 2969 w 10000"/>
                  <a:gd name="connsiteY734" fmla="*/ 3139 h 10000"/>
                  <a:gd name="connsiteX735" fmla="*/ 3129 w 10000"/>
                  <a:gd name="connsiteY735" fmla="*/ 3130 h 10000"/>
                  <a:gd name="connsiteX736" fmla="*/ 3140 w 10000"/>
                  <a:gd name="connsiteY736" fmla="*/ 3081 h 10000"/>
                  <a:gd name="connsiteX737" fmla="*/ 3148 w 10000"/>
                  <a:gd name="connsiteY737" fmla="*/ 3009 h 10000"/>
                  <a:gd name="connsiteX738" fmla="*/ 3159 w 10000"/>
                  <a:gd name="connsiteY738" fmla="*/ 2995 h 10000"/>
                  <a:gd name="connsiteX739" fmla="*/ 3187 w 10000"/>
                  <a:gd name="connsiteY739" fmla="*/ 2995 h 10000"/>
                  <a:gd name="connsiteX740" fmla="*/ 3212 w 10000"/>
                  <a:gd name="connsiteY740" fmla="*/ 3013 h 10000"/>
                  <a:gd name="connsiteX741" fmla="*/ 3217 w 10000"/>
                  <a:gd name="connsiteY741" fmla="*/ 3000 h 10000"/>
                  <a:gd name="connsiteX742" fmla="*/ 3226 w 10000"/>
                  <a:gd name="connsiteY742" fmla="*/ 2972 h 10000"/>
                  <a:gd name="connsiteX743" fmla="*/ 3353 w 10000"/>
                  <a:gd name="connsiteY743" fmla="*/ 2968 h 10000"/>
                  <a:gd name="connsiteX744" fmla="*/ 3369 w 10000"/>
                  <a:gd name="connsiteY744" fmla="*/ 2864 h 10000"/>
                  <a:gd name="connsiteX745" fmla="*/ 3377 w 10000"/>
                  <a:gd name="connsiteY745" fmla="*/ 2842 h 10000"/>
                  <a:gd name="connsiteX746" fmla="*/ 3405 w 10000"/>
                  <a:gd name="connsiteY746" fmla="*/ 2828 h 10000"/>
                  <a:gd name="connsiteX747" fmla="*/ 3413 w 10000"/>
                  <a:gd name="connsiteY747" fmla="*/ 2815 h 10000"/>
                  <a:gd name="connsiteX748" fmla="*/ 3444 w 10000"/>
                  <a:gd name="connsiteY748" fmla="*/ 2697 h 10000"/>
                  <a:gd name="connsiteX749" fmla="*/ 3441 w 10000"/>
                  <a:gd name="connsiteY749" fmla="*/ 2670 h 10000"/>
                  <a:gd name="connsiteX750" fmla="*/ 3458 w 10000"/>
                  <a:gd name="connsiteY750" fmla="*/ 2652 h 10000"/>
                  <a:gd name="connsiteX751" fmla="*/ 3466 w 10000"/>
                  <a:gd name="connsiteY751" fmla="*/ 2630 h 10000"/>
                  <a:gd name="connsiteX752" fmla="*/ 3524 w 10000"/>
                  <a:gd name="connsiteY752" fmla="*/ 2553 h 10000"/>
                  <a:gd name="connsiteX753" fmla="*/ 3546 w 10000"/>
                  <a:gd name="connsiteY753" fmla="*/ 2589 h 10000"/>
                  <a:gd name="connsiteX754" fmla="*/ 3562 w 10000"/>
                  <a:gd name="connsiteY754" fmla="*/ 2603 h 10000"/>
                  <a:gd name="connsiteX755" fmla="*/ 3571 w 10000"/>
                  <a:gd name="connsiteY755" fmla="*/ 2607 h 10000"/>
                  <a:gd name="connsiteX756" fmla="*/ 3579 w 10000"/>
                  <a:gd name="connsiteY756" fmla="*/ 2603 h 10000"/>
                  <a:gd name="connsiteX757" fmla="*/ 3582 w 10000"/>
                  <a:gd name="connsiteY757" fmla="*/ 2594 h 10000"/>
                  <a:gd name="connsiteX758" fmla="*/ 3595 w 10000"/>
                  <a:gd name="connsiteY758" fmla="*/ 2553 h 10000"/>
                  <a:gd name="connsiteX759" fmla="*/ 3604 w 10000"/>
                  <a:gd name="connsiteY759" fmla="*/ 2508 h 10000"/>
                  <a:gd name="connsiteX760" fmla="*/ 3607 w 10000"/>
                  <a:gd name="connsiteY760" fmla="*/ 2485 h 10000"/>
                  <a:gd name="connsiteX761" fmla="*/ 3651 w 10000"/>
                  <a:gd name="connsiteY761" fmla="*/ 2463 h 10000"/>
                  <a:gd name="connsiteX762" fmla="*/ 3667 w 10000"/>
                  <a:gd name="connsiteY762" fmla="*/ 2445 h 10000"/>
                  <a:gd name="connsiteX763" fmla="*/ 3678 w 10000"/>
                  <a:gd name="connsiteY763" fmla="*/ 2431 h 10000"/>
                  <a:gd name="connsiteX764" fmla="*/ 3692 w 10000"/>
                  <a:gd name="connsiteY764" fmla="*/ 2431 h 10000"/>
                  <a:gd name="connsiteX765" fmla="*/ 3717 w 10000"/>
                  <a:gd name="connsiteY765" fmla="*/ 2445 h 10000"/>
                  <a:gd name="connsiteX766" fmla="*/ 3731 w 10000"/>
                  <a:gd name="connsiteY766" fmla="*/ 2445 h 10000"/>
                  <a:gd name="connsiteX767" fmla="*/ 3731 w 10000"/>
                  <a:gd name="connsiteY767" fmla="*/ 2355 h 10000"/>
                  <a:gd name="connsiteX768" fmla="*/ 3678 w 10000"/>
                  <a:gd name="connsiteY768" fmla="*/ 2260 h 10000"/>
                  <a:gd name="connsiteX769" fmla="*/ 3711 w 10000"/>
                  <a:gd name="connsiteY769" fmla="*/ 2246 h 10000"/>
                  <a:gd name="connsiteX770" fmla="*/ 3684 w 10000"/>
                  <a:gd name="connsiteY770" fmla="*/ 2066 h 10000"/>
                  <a:gd name="connsiteX771" fmla="*/ 3662 w 10000"/>
                  <a:gd name="connsiteY771" fmla="*/ 1985 h 10000"/>
                  <a:gd name="connsiteX772" fmla="*/ 3670 w 10000"/>
                  <a:gd name="connsiteY772" fmla="*/ 1908 h 10000"/>
                  <a:gd name="connsiteX773" fmla="*/ 3700 w 10000"/>
                  <a:gd name="connsiteY773" fmla="*/ 1903 h 10000"/>
                  <a:gd name="connsiteX774" fmla="*/ 3739 w 10000"/>
                  <a:gd name="connsiteY774" fmla="*/ 1876 h 10000"/>
                  <a:gd name="connsiteX775" fmla="*/ 3805 w 10000"/>
                  <a:gd name="connsiteY775" fmla="*/ 1791 h 10000"/>
                  <a:gd name="connsiteX776" fmla="*/ 3852 w 10000"/>
                  <a:gd name="connsiteY776" fmla="*/ 1710 h 10000"/>
                  <a:gd name="connsiteX777" fmla="*/ 3852 w 10000"/>
                  <a:gd name="connsiteY777" fmla="*/ 1642 h 10000"/>
                  <a:gd name="connsiteX778" fmla="*/ 3797 w 10000"/>
                  <a:gd name="connsiteY778" fmla="*/ 1619 h 10000"/>
                  <a:gd name="connsiteX779" fmla="*/ 3780 w 10000"/>
                  <a:gd name="connsiteY779" fmla="*/ 1552 h 10000"/>
                  <a:gd name="connsiteX780" fmla="*/ 3827 w 10000"/>
                  <a:gd name="connsiteY780" fmla="*/ 1547 h 10000"/>
                  <a:gd name="connsiteX781" fmla="*/ 3827 w 10000"/>
                  <a:gd name="connsiteY781" fmla="*/ 1340 h 10000"/>
                  <a:gd name="connsiteX782" fmla="*/ 3750 w 10000"/>
                  <a:gd name="connsiteY782" fmla="*/ 1313 h 10000"/>
                  <a:gd name="connsiteX783" fmla="*/ 3767 w 10000"/>
                  <a:gd name="connsiteY783" fmla="*/ 1155 h 10000"/>
                  <a:gd name="connsiteX784" fmla="*/ 3637 w 10000"/>
                  <a:gd name="connsiteY784" fmla="*/ 1159 h 10000"/>
                  <a:gd name="connsiteX785" fmla="*/ 3582 w 10000"/>
                  <a:gd name="connsiteY785" fmla="*/ 983 h 10000"/>
                  <a:gd name="connsiteX786" fmla="*/ 3554 w 10000"/>
                  <a:gd name="connsiteY786" fmla="*/ 983 h 10000"/>
                  <a:gd name="connsiteX787" fmla="*/ 3562 w 10000"/>
                  <a:gd name="connsiteY787" fmla="*/ 871 h 10000"/>
                  <a:gd name="connsiteX788" fmla="*/ 3557 w 10000"/>
                  <a:gd name="connsiteY788" fmla="*/ 839 h 10000"/>
                  <a:gd name="connsiteX789" fmla="*/ 3532 w 10000"/>
                  <a:gd name="connsiteY789" fmla="*/ 812 h 10000"/>
                  <a:gd name="connsiteX790" fmla="*/ 3546 w 10000"/>
                  <a:gd name="connsiteY790" fmla="*/ 785 h 10000"/>
                  <a:gd name="connsiteX791" fmla="*/ 3538 w 10000"/>
                  <a:gd name="connsiteY791" fmla="*/ 744 h 10000"/>
                  <a:gd name="connsiteX792" fmla="*/ 3502 w 10000"/>
                  <a:gd name="connsiteY792" fmla="*/ 627 h 10000"/>
                  <a:gd name="connsiteX793" fmla="*/ 3532 w 10000"/>
                  <a:gd name="connsiteY793" fmla="*/ 600 h 10000"/>
                  <a:gd name="connsiteX794" fmla="*/ 3554 w 10000"/>
                  <a:gd name="connsiteY794" fmla="*/ 618 h 10000"/>
                  <a:gd name="connsiteX795" fmla="*/ 3562 w 10000"/>
                  <a:gd name="connsiteY795" fmla="*/ 627 h 10000"/>
                  <a:gd name="connsiteX796" fmla="*/ 3579 w 10000"/>
                  <a:gd name="connsiteY796" fmla="*/ 627 h 10000"/>
                  <a:gd name="connsiteX797" fmla="*/ 3595 w 10000"/>
                  <a:gd name="connsiteY797" fmla="*/ 604 h 10000"/>
                  <a:gd name="connsiteX798" fmla="*/ 3607 w 10000"/>
                  <a:gd name="connsiteY798" fmla="*/ 555 h 10000"/>
                  <a:gd name="connsiteX799" fmla="*/ 3620 w 10000"/>
                  <a:gd name="connsiteY799" fmla="*/ 573 h 10000"/>
                  <a:gd name="connsiteX800" fmla="*/ 3634 w 10000"/>
                  <a:gd name="connsiteY800" fmla="*/ 474 h 10000"/>
                  <a:gd name="connsiteX801" fmla="*/ 3645 w 10000"/>
                  <a:gd name="connsiteY801" fmla="*/ 456 h 10000"/>
                  <a:gd name="connsiteX802" fmla="*/ 3662 w 10000"/>
                  <a:gd name="connsiteY802" fmla="*/ 442 h 10000"/>
                  <a:gd name="connsiteX803" fmla="*/ 3695 w 10000"/>
                  <a:gd name="connsiteY803" fmla="*/ 469 h 10000"/>
                  <a:gd name="connsiteX804" fmla="*/ 3695 w 10000"/>
                  <a:gd name="connsiteY804" fmla="*/ 343 h 10000"/>
                  <a:gd name="connsiteX805" fmla="*/ 3822 w 10000"/>
                  <a:gd name="connsiteY805" fmla="*/ 352 h 10000"/>
                  <a:gd name="connsiteX806" fmla="*/ 3822 w 10000"/>
                  <a:gd name="connsiteY806" fmla="*/ 262 h 10000"/>
                  <a:gd name="connsiteX807" fmla="*/ 3819 w 10000"/>
                  <a:gd name="connsiteY807" fmla="*/ 248 h 10000"/>
                  <a:gd name="connsiteX808" fmla="*/ 3805 w 10000"/>
                  <a:gd name="connsiteY808" fmla="*/ 235 h 10000"/>
                  <a:gd name="connsiteX809" fmla="*/ 3805 w 10000"/>
                  <a:gd name="connsiteY809" fmla="*/ 113 h 10000"/>
                  <a:gd name="connsiteX810" fmla="*/ 3888 w 10000"/>
                  <a:gd name="connsiteY810" fmla="*/ 126 h 10000"/>
                  <a:gd name="connsiteX811" fmla="*/ 3893 w 10000"/>
                  <a:gd name="connsiteY811" fmla="*/ 68 h 10000"/>
                  <a:gd name="connsiteX812" fmla="*/ 3974 w 10000"/>
                  <a:gd name="connsiteY812" fmla="*/ 99 h 10000"/>
                  <a:gd name="connsiteX813" fmla="*/ 3974 w 10000"/>
                  <a:gd name="connsiteY813" fmla="*/ 185 h 10000"/>
                  <a:gd name="connsiteX814" fmla="*/ 4128 w 10000"/>
                  <a:gd name="connsiteY814" fmla="*/ 180 h 10000"/>
                  <a:gd name="connsiteX815" fmla="*/ 4117 w 10000"/>
                  <a:gd name="connsiteY815" fmla="*/ 0 h 10000"/>
                  <a:gd name="connsiteX816" fmla="*/ 4230 w 10000"/>
                  <a:gd name="connsiteY816" fmla="*/ 0 h 10000"/>
                  <a:gd name="connsiteX817" fmla="*/ 4230 w 10000"/>
                  <a:gd name="connsiteY817" fmla="*/ 221 h 10000"/>
                  <a:gd name="connsiteX818" fmla="*/ 4354 w 10000"/>
                  <a:gd name="connsiteY818" fmla="*/ 221 h 10000"/>
                  <a:gd name="connsiteX819" fmla="*/ 4354 w 10000"/>
                  <a:gd name="connsiteY819" fmla="*/ 316 h 10000"/>
                  <a:gd name="connsiteX820" fmla="*/ 4401 w 10000"/>
                  <a:gd name="connsiteY820" fmla="*/ 325 h 10000"/>
                  <a:gd name="connsiteX821" fmla="*/ 4401 w 10000"/>
                  <a:gd name="connsiteY821" fmla="*/ 379 h 10000"/>
                  <a:gd name="connsiteX822" fmla="*/ 4432 w 10000"/>
                  <a:gd name="connsiteY822" fmla="*/ 383 h 10000"/>
                  <a:gd name="connsiteX823" fmla="*/ 4434 w 10000"/>
                  <a:gd name="connsiteY823" fmla="*/ 510 h 10000"/>
                  <a:gd name="connsiteX824" fmla="*/ 4528 w 10000"/>
                  <a:gd name="connsiteY824" fmla="*/ 514 h 10000"/>
                  <a:gd name="connsiteX825" fmla="*/ 4539 w 10000"/>
                  <a:gd name="connsiteY825" fmla="*/ 528 h 10000"/>
                  <a:gd name="connsiteX826" fmla="*/ 4570 w 10000"/>
                  <a:gd name="connsiteY826" fmla="*/ 469 h 10000"/>
                  <a:gd name="connsiteX827" fmla="*/ 4570 w 10000"/>
                  <a:gd name="connsiteY827" fmla="*/ 370 h 10000"/>
                  <a:gd name="connsiteX828" fmla="*/ 4506 w 10000"/>
                  <a:gd name="connsiteY828" fmla="*/ 343 h 10000"/>
                  <a:gd name="connsiteX829" fmla="*/ 4506 w 10000"/>
                  <a:gd name="connsiteY829" fmla="*/ 226 h 10000"/>
                  <a:gd name="connsiteX830" fmla="*/ 4575 w 10000"/>
                  <a:gd name="connsiteY830" fmla="*/ 212 h 10000"/>
                  <a:gd name="connsiteX831" fmla="*/ 4583 w 10000"/>
                  <a:gd name="connsiteY831" fmla="*/ 140 h 10000"/>
                  <a:gd name="connsiteX832" fmla="*/ 4616 w 10000"/>
                  <a:gd name="connsiteY832" fmla="*/ 131 h 10000"/>
                  <a:gd name="connsiteX833" fmla="*/ 4625 w 10000"/>
                  <a:gd name="connsiteY833" fmla="*/ 90 h 10000"/>
                  <a:gd name="connsiteX834" fmla="*/ 4663 w 10000"/>
                  <a:gd name="connsiteY834" fmla="*/ 90 h 10000"/>
                  <a:gd name="connsiteX835" fmla="*/ 4658 w 10000"/>
                  <a:gd name="connsiteY835" fmla="*/ 41 h 10000"/>
                  <a:gd name="connsiteX836" fmla="*/ 5006 w 10000"/>
                  <a:gd name="connsiteY836" fmla="*/ 41 h 10000"/>
                  <a:gd name="connsiteX837" fmla="*/ 4997 w 10000"/>
                  <a:gd name="connsiteY837" fmla="*/ 140 h 10000"/>
                  <a:gd name="connsiteX838" fmla="*/ 5050 w 10000"/>
                  <a:gd name="connsiteY838" fmla="*/ 140 h 10000"/>
                  <a:gd name="connsiteX839" fmla="*/ 5041 w 10000"/>
                  <a:gd name="connsiteY839" fmla="*/ 433 h 10000"/>
                  <a:gd name="connsiteX840" fmla="*/ 5077 w 10000"/>
                  <a:gd name="connsiteY840" fmla="*/ 433 h 10000"/>
                  <a:gd name="connsiteX841" fmla="*/ 5075 w 10000"/>
                  <a:gd name="connsiteY841" fmla="*/ 406 h 10000"/>
                  <a:gd name="connsiteX842" fmla="*/ 5132 w 10000"/>
                  <a:gd name="connsiteY842" fmla="*/ 442 h 10000"/>
                  <a:gd name="connsiteX843" fmla="*/ 5188 w 10000"/>
                  <a:gd name="connsiteY843" fmla="*/ 429 h 10000"/>
                  <a:gd name="connsiteX844" fmla="*/ 5246 w 10000"/>
                  <a:gd name="connsiteY844" fmla="*/ 487 h 10000"/>
                  <a:gd name="connsiteX845" fmla="*/ 5295 w 10000"/>
                  <a:gd name="connsiteY845" fmla="*/ 469 h 10000"/>
                  <a:gd name="connsiteX846" fmla="*/ 5309 w 10000"/>
                  <a:gd name="connsiteY846" fmla="*/ 654 h 10000"/>
                  <a:gd name="connsiteX847" fmla="*/ 5229 w 10000"/>
                  <a:gd name="connsiteY847" fmla="*/ 758 h 10000"/>
                  <a:gd name="connsiteX848" fmla="*/ 5243 w 10000"/>
                  <a:gd name="connsiteY848" fmla="*/ 843 h 10000"/>
                  <a:gd name="connsiteX849" fmla="*/ 5204 w 10000"/>
                  <a:gd name="connsiteY849" fmla="*/ 889 h 10000"/>
                  <a:gd name="connsiteX850" fmla="*/ 5207 w 10000"/>
                  <a:gd name="connsiteY850" fmla="*/ 893 h 10000"/>
                  <a:gd name="connsiteX851" fmla="*/ 5215 w 10000"/>
                  <a:gd name="connsiteY851" fmla="*/ 907 h 10000"/>
                  <a:gd name="connsiteX852" fmla="*/ 5339 w 10000"/>
                  <a:gd name="connsiteY852" fmla="*/ 916 h 10000"/>
                  <a:gd name="connsiteX853" fmla="*/ 5408 w 10000"/>
                  <a:gd name="connsiteY853" fmla="*/ 916 h 10000"/>
                  <a:gd name="connsiteX854" fmla="*/ 5436 w 10000"/>
                  <a:gd name="connsiteY854" fmla="*/ 920 h 10000"/>
                  <a:gd name="connsiteX855" fmla="*/ 5436 w 10000"/>
                  <a:gd name="connsiteY855" fmla="*/ 889 h 10000"/>
                  <a:gd name="connsiteX856" fmla="*/ 5455 w 10000"/>
                  <a:gd name="connsiteY856" fmla="*/ 889 h 10000"/>
                  <a:gd name="connsiteX857" fmla="*/ 5477 w 10000"/>
                  <a:gd name="connsiteY857" fmla="*/ 916 h 10000"/>
                  <a:gd name="connsiteX858" fmla="*/ 5486 w 10000"/>
                  <a:gd name="connsiteY858" fmla="*/ 947 h 10000"/>
                  <a:gd name="connsiteX859" fmla="*/ 5516 w 10000"/>
                  <a:gd name="connsiteY859" fmla="*/ 997 h 10000"/>
                  <a:gd name="connsiteX860" fmla="*/ 5568 w 10000"/>
                  <a:gd name="connsiteY860" fmla="*/ 1092 h 10000"/>
                  <a:gd name="connsiteX861" fmla="*/ 5585 w 10000"/>
                  <a:gd name="connsiteY861" fmla="*/ 1182 h 10000"/>
                  <a:gd name="connsiteX862" fmla="*/ 5582 w 10000"/>
                  <a:gd name="connsiteY862" fmla="*/ 1218 h 10000"/>
                  <a:gd name="connsiteX863" fmla="*/ 5582 w 10000"/>
                  <a:gd name="connsiteY863" fmla="*/ 1249 h 10000"/>
                  <a:gd name="connsiteX864" fmla="*/ 5637 w 10000"/>
                  <a:gd name="connsiteY864" fmla="*/ 1263 h 10000"/>
                  <a:gd name="connsiteX865" fmla="*/ 5728 w 10000"/>
                  <a:gd name="connsiteY865" fmla="*/ 1222 h 10000"/>
                  <a:gd name="connsiteX866" fmla="*/ 5720 w 10000"/>
                  <a:gd name="connsiteY866" fmla="*/ 1046 h 10000"/>
                  <a:gd name="connsiteX867" fmla="*/ 5726 w 10000"/>
                  <a:gd name="connsiteY867" fmla="*/ 1028 h 10000"/>
                  <a:gd name="connsiteX868" fmla="*/ 5726 w 10000"/>
                  <a:gd name="connsiteY868" fmla="*/ 1010 h 10000"/>
                  <a:gd name="connsiteX869" fmla="*/ 5737 w 10000"/>
                  <a:gd name="connsiteY869" fmla="*/ 1001 h 10000"/>
                  <a:gd name="connsiteX870" fmla="*/ 5742 w 10000"/>
                  <a:gd name="connsiteY870" fmla="*/ 997 h 10000"/>
                  <a:gd name="connsiteX871" fmla="*/ 5814 w 10000"/>
                  <a:gd name="connsiteY871" fmla="*/ 970 h 10000"/>
                  <a:gd name="connsiteX872" fmla="*/ 5875 w 10000"/>
                  <a:gd name="connsiteY872" fmla="*/ 956 h 10000"/>
                  <a:gd name="connsiteX873" fmla="*/ 5866 w 10000"/>
                  <a:gd name="connsiteY873" fmla="*/ 708 h 10000"/>
                  <a:gd name="connsiteX874" fmla="*/ 6220 w 10000"/>
                  <a:gd name="connsiteY874" fmla="*/ 722 h 10000"/>
                  <a:gd name="connsiteX875" fmla="*/ 6363 w 10000"/>
                  <a:gd name="connsiteY875" fmla="*/ 731 h 10000"/>
                  <a:gd name="connsiteX876" fmla="*/ 6369 w 10000"/>
                  <a:gd name="connsiteY876" fmla="*/ 749 h 10000"/>
                  <a:gd name="connsiteX877" fmla="*/ 6410 w 10000"/>
                  <a:gd name="connsiteY877" fmla="*/ 758 h 10000"/>
                  <a:gd name="connsiteX878" fmla="*/ 6360 w 10000"/>
                  <a:gd name="connsiteY878" fmla="*/ 974 h 10000"/>
                  <a:gd name="connsiteX879" fmla="*/ 6498 w 10000"/>
                  <a:gd name="connsiteY879" fmla="*/ 983 h 10000"/>
                  <a:gd name="connsiteX880" fmla="*/ 6507 w 10000"/>
                  <a:gd name="connsiteY880" fmla="*/ 1037 h 10000"/>
                  <a:gd name="connsiteX881" fmla="*/ 6565 w 10000"/>
                  <a:gd name="connsiteY881" fmla="*/ 1024 h 10000"/>
                  <a:gd name="connsiteX882" fmla="*/ 6628 w 10000"/>
                  <a:gd name="connsiteY882" fmla="*/ 1060 h 10000"/>
                  <a:gd name="connsiteX883" fmla="*/ 6653 w 10000"/>
                  <a:gd name="connsiteY883" fmla="*/ 1015 h 10000"/>
                  <a:gd name="connsiteX884" fmla="*/ 6694 w 10000"/>
                  <a:gd name="connsiteY884" fmla="*/ 970 h 10000"/>
                  <a:gd name="connsiteX885" fmla="*/ 6725 w 10000"/>
                  <a:gd name="connsiteY885" fmla="*/ 947 h 10000"/>
                  <a:gd name="connsiteX886" fmla="*/ 6747 w 10000"/>
                  <a:gd name="connsiteY886" fmla="*/ 920 h 10000"/>
                  <a:gd name="connsiteX887" fmla="*/ 6780 w 10000"/>
                  <a:gd name="connsiteY887" fmla="*/ 902 h 10000"/>
                  <a:gd name="connsiteX888" fmla="*/ 6807 w 10000"/>
                  <a:gd name="connsiteY888" fmla="*/ 880 h 10000"/>
                  <a:gd name="connsiteX889" fmla="*/ 6835 w 10000"/>
                  <a:gd name="connsiteY889" fmla="*/ 830 h 10000"/>
                  <a:gd name="connsiteX890" fmla="*/ 6876 w 10000"/>
                  <a:gd name="connsiteY890" fmla="*/ 816 h 10000"/>
                  <a:gd name="connsiteX891" fmla="*/ 6904 w 10000"/>
                  <a:gd name="connsiteY891" fmla="*/ 798 h 10000"/>
                  <a:gd name="connsiteX892" fmla="*/ 6934 w 10000"/>
                  <a:gd name="connsiteY892" fmla="*/ 798 h 10000"/>
                  <a:gd name="connsiteX893" fmla="*/ 6948 w 10000"/>
                  <a:gd name="connsiteY893" fmla="*/ 843 h 10000"/>
                  <a:gd name="connsiteX894" fmla="*/ 6959 w 10000"/>
                  <a:gd name="connsiteY894" fmla="*/ 889 h 10000"/>
                  <a:gd name="connsiteX895" fmla="*/ 6973 w 10000"/>
                  <a:gd name="connsiteY895" fmla="*/ 943 h 10000"/>
                  <a:gd name="connsiteX896" fmla="*/ 7006 w 10000"/>
                  <a:gd name="connsiteY896" fmla="*/ 1028 h 10000"/>
                  <a:gd name="connsiteX897" fmla="*/ 7056 w 10000"/>
                  <a:gd name="connsiteY897" fmla="*/ 1092 h 10000"/>
                  <a:gd name="connsiteX898" fmla="*/ 7169 w 10000"/>
                  <a:gd name="connsiteY898" fmla="*/ 1304 h 10000"/>
                  <a:gd name="connsiteX899" fmla="*/ 7116 w 10000"/>
                  <a:gd name="connsiteY899" fmla="*/ 1547 h 10000"/>
                  <a:gd name="connsiteX900" fmla="*/ 7150 w 10000"/>
                  <a:gd name="connsiteY900" fmla="*/ 1691 h 10000"/>
                  <a:gd name="connsiteX901" fmla="*/ 7078 w 10000"/>
                  <a:gd name="connsiteY901" fmla="*/ 1750 h 10000"/>
                  <a:gd name="connsiteX902" fmla="*/ 7086 w 10000"/>
                  <a:gd name="connsiteY902" fmla="*/ 1894 h 10000"/>
                  <a:gd name="connsiteX903" fmla="*/ 7111 w 10000"/>
                  <a:gd name="connsiteY903" fmla="*/ 1903 h 10000"/>
                  <a:gd name="connsiteX904" fmla="*/ 7150 w 10000"/>
                  <a:gd name="connsiteY904" fmla="*/ 2025 h 10000"/>
                  <a:gd name="connsiteX905" fmla="*/ 7232 w 10000"/>
                  <a:gd name="connsiteY905" fmla="*/ 2048 h 10000"/>
                  <a:gd name="connsiteX906" fmla="*/ 7296 w 10000"/>
                  <a:gd name="connsiteY906" fmla="*/ 2061 h 10000"/>
                  <a:gd name="connsiteX907" fmla="*/ 7434 w 10000"/>
                  <a:gd name="connsiteY907" fmla="*/ 2093 h 10000"/>
                  <a:gd name="connsiteX908" fmla="*/ 7586 w 10000"/>
                  <a:gd name="connsiteY908" fmla="*/ 2115 h 10000"/>
                  <a:gd name="connsiteX909" fmla="*/ 7748 w 10000"/>
                  <a:gd name="connsiteY909" fmla="*/ 2115 h 10000"/>
                  <a:gd name="connsiteX910" fmla="*/ 7826 w 10000"/>
                  <a:gd name="connsiteY910" fmla="*/ 1917 h 10000"/>
                  <a:gd name="connsiteX911" fmla="*/ 8068 w 10000"/>
                  <a:gd name="connsiteY911" fmla="*/ 1922 h 10000"/>
                  <a:gd name="connsiteX912" fmla="*/ 8132 w 10000"/>
                  <a:gd name="connsiteY912" fmla="*/ 1890 h 10000"/>
                  <a:gd name="connsiteX913" fmla="*/ 8220 w 10000"/>
                  <a:gd name="connsiteY913" fmla="*/ 1849 h 10000"/>
                  <a:gd name="connsiteX914" fmla="*/ 8251 w 10000"/>
                  <a:gd name="connsiteY914" fmla="*/ 1863 h 10000"/>
                  <a:gd name="connsiteX915" fmla="*/ 8270 w 10000"/>
                  <a:gd name="connsiteY915" fmla="*/ 1867 h 10000"/>
                  <a:gd name="connsiteX916" fmla="*/ 8366 w 10000"/>
                  <a:gd name="connsiteY916" fmla="*/ 1854 h 10000"/>
                  <a:gd name="connsiteX917" fmla="*/ 8422 w 10000"/>
                  <a:gd name="connsiteY917" fmla="*/ 1849 h 10000"/>
                  <a:gd name="connsiteX918" fmla="*/ 8413 w 10000"/>
                  <a:gd name="connsiteY918" fmla="*/ 2061 h 10000"/>
                  <a:gd name="connsiteX919" fmla="*/ 8460 w 10000"/>
                  <a:gd name="connsiteY919" fmla="*/ 2106 h 10000"/>
                  <a:gd name="connsiteX920" fmla="*/ 8471 w 10000"/>
                  <a:gd name="connsiteY920" fmla="*/ 2179 h 10000"/>
                  <a:gd name="connsiteX921" fmla="*/ 8493 w 10000"/>
                  <a:gd name="connsiteY921" fmla="*/ 2643 h 10000"/>
                  <a:gd name="connsiteX922" fmla="*/ 8493 w 10000"/>
                  <a:gd name="connsiteY922" fmla="*/ 2657 h 10000"/>
                  <a:gd name="connsiteX923" fmla="*/ 8631 w 10000"/>
                  <a:gd name="connsiteY923" fmla="*/ 2576 h 10000"/>
                  <a:gd name="connsiteX924" fmla="*/ 8662 w 10000"/>
                  <a:gd name="connsiteY924" fmla="*/ 2580 h 10000"/>
                  <a:gd name="connsiteX925" fmla="*/ 8830 w 10000"/>
                  <a:gd name="connsiteY925" fmla="*/ 2652 h 10000"/>
                  <a:gd name="connsiteX926" fmla="*/ 8871 w 10000"/>
                  <a:gd name="connsiteY926" fmla="*/ 2693 h 10000"/>
                  <a:gd name="connsiteX927" fmla="*/ 8891 w 10000"/>
                  <a:gd name="connsiteY927" fmla="*/ 2684 h 10000"/>
                  <a:gd name="connsiteX928" fmla="*/ 8954 w 10000"/>
                  <a:gd name="connsiteY928" fmla="*/ 2670 h 10000"/>
                  <a:gd name="connsiteX929" fmla="*/ 9042 w 10000"/>
                  <a:gd name="connsiteY929" fmla="*/ 2711 h 10000"/>
                  <a:gd name="connsiteX930" fmla="*/ 9076 w 10000"/>
                  <a:gd name="connsiteY930" fmla="*/ 2824 h 10000"/>
                  <a:gd name="connsiteX931" fmla="*/ 9081 w 10000"/>
                  <a:gd name="connsiteY931" fmla="*/ 2824 h 10000"/>
                  <a:gd name="connsiteX932" fmla="*/ 9136 w 10000"/>
                  <a:gd name="connsiteY932" fmla="*/ 2801 h 10000"/>
                  <a:gd name="connsiteX933" fmla="*/ 9194 w 10000"/>
                  <a:gd name="connsiteY933" fmla="*/ 2950 h 10000"/>
                  <a:gd name="connsiteX934" fmla="*/ 9208 w 10000"/>
                  <a:gd name="connsiteY934" fmla="*/ 2950 h 10000"/>
                  <a:gd name="connsiteX935" fmla="*/ 9393 w 10000"/>
                  <a:gd name="connsiteY935" fmla="*/ 2972 h 10000"/>
                  <a:gd name="connsiteX936" fmla="*/ 9627 w 10000"/>
                  <a:gd name="connsiteY936" fmla="*/ 2986 h 10000"/>
                  <a:gd name="connsiteX937" fmla="*/ 9622 w 10000"/>
                  <a:gd name="connsiteY937" fmla="*/ 3153 h 10000"/>
                  <a:gd name="connsiteX938" fmla="*/ 9719 w 10000"/>
                  <a:gd name="connsiteY938" fmla="*/ 3153 h 10000"/>
                  <a:gd name="connsiteX939" fmla="*/ 9719 w 10000"/>
                  <a:gd name="connsiteY939" fmla="*/ 3771 h 10000"/>
                  <a:gd name="connsiteX940" fmla="*/ 9719 w 10000"/>
                  <a:gd name="connsiteY940" fmla="*/ 4339 h 10000"/>
                  <a:gd name="connsiteX941" fmla="*/ 9719 w 10000"/>
                  <a:gd name="connsiteY941" fmla="*/ 4799 h 10000"/>
                  <a:gd name="connsiteX942" fmla="*/ 9757 w 10000"/>
                  <a:gd name="connsiteY942" fmla="*/ 4817 h 10000"/>
                  <a:gd name="connsiteX943" fmla="*/ 9757 w 10000"/>
                  <a:gd name="connsiteY943" fmla="*/ 4917 h 10000"/>
                  <a:gd name="connsiteX944" fmla="*/ 9677 w 10000"/>
                  <a:gd name="connsiteY944" fmla="*/ 4944 h 10000"/>
                  <a:gd name="connsiteX945" fmla="*/ 9586 w 10000"/>
                  <a:gd name="connsiteY945" fmla="*/ 5065 h 10000"/>
                  <a:gd name="connsiteX946" fmla="*/ 9556 w 10000"/>
                  <a:gd name="connsiteY946" fmla="*/ 5156 h 10000"/>
                  <a:gd name="connsiteX947" fmla="*/ 9523 w 10000"/>
                  <a:gd name="connsiteY947" fmla="*/ 5120 h 10000"/>
                  <a:gd name="connsiteX948" fmla="*/ 9506 w 10000"/>
                  <a:gd name="connsiteY948" fmla="*/ 5156 h 10000"/>
                  <a:gd name="connsiteX949" fmla="*/ 9514 w 10000"/>
                  <a:gd name="connsiteY949" fmla="*/ 5219 h 10000"/>
                  <a:gd name="connsiteX950" fmla="*/ 9514 w 10000"/>
                  <a:gd name="connsiteY950" fmla="*/ 5237 h 10000"/>
                  <a:gd name="connsiteX951" fmla="*/ 9492 w 10000"/>
                  <a:gd name="connsiteY951" fmla="*/ 5304 h 10000"/>
                  <a:gd name="connsiteX952" fmla="*/ 9484 w 10000"/>
                  <a:gd name="connsiteY952" fmla="*/ 5363 h 10000"/>
                  <a:gd name="connsiteX953" fmla="*/ 9481 w 10000"/>
                  <a:gd name="connsiteY953" fmla="*/ 5422 h 10000"/>
                  <a:gd name="connsiteX954" fmla="*/ 9490 w 10000"/>
                  <a:gd name="connsiteY954" fmla="*/ 5553 h 10000"/>
                  <a:gd name="connsiteX955" fmla="*/ 9484 w 10000"/>
                  <a:gd name="connsiteY955" fmla="*/ 5566 h 10000"/>
                  <a:gd name="connsiteX956" fmla="*/ 9473 w 10000"/>
                  <a:gd name="connsiteY956" fmla="*/ 5602 h 10000"/>
                  <a:gd name="connsiteX957" fmla="*/ 9467 w 10000"/>
                  <a:gd name="connsiteY957" fmla="*/ 5620 h 10000"/>
                  <a:gd name="connsiteX958" fmla="*/ 9467 w 10000"/>
                  <a:gd name="connsiteY958" fmla="*/ 5656 h 10000"/>
                  <a:gd name="connsiteX959" fmla="*/ 9467 w 10000"/>
                  <a:gd name="connsiteY959" fmla="*/ 5661 h 10000"/>
                  <a:gd name="connsiteX960" fmla="*/ 9476 w 10000"/>
                  <a:gd name="connsiteY960" fmla="*/ 5661 h 10000"/>
                  <a:gd name="connsiteX961" fmla="*/ 9481 w 10000"/>
                  <a:gd name="connsiteY961" fmla="*/ 5670 h 10000"/>
                  <a:gd name="connsiteX962" fmla="*/ 9490 w 10000"/>
                  <a:gd name="connsiteY962" fmla="*/ 5670 h 10000"/>
                  <a:gd name="connsiteX963" fmla="*/ 9501 w 10000"/>
                  <a:gd name="connsiteY963" fmla="*/ 5670 h 10000"/>
                  <a:gd name="connsiteX964" fmla="*/ 9523 w 10000"/>
                  <a:gd name="connsiteY964" fmla="*/ 5670 h 10000"/>
                  <a:gd name="connsiteX965" fmla="*/ 9556 w 10000"/>
                  <a:gd name="connsiteY965" fmla="*/ 5661 h 10000"/>
                  <a:gd name="connsiteX966" fmla="*/ 9578 w 10000"/>
                  <a:gd name="connsiteY966" fmla="*/ 5656 h 10000"/>
                  <a:gd name="connsiteX967" fmla="*/ 9597 w 10000"/>
                  <a:gd name="connsiteY967" fmla="*/ 5647 h 10000"/>
                  <a:gd name="connsiteX968" fmla="*/ 9661 w 10000"/>
                  <a:gd name="connsiteY968" fmla="*/ 5602 h 10000"/>
                  <a:gd name="connsiteX969" fmla="*/ 9716 w 10000"/>
                  <a:gd name="connsiteY969" fmla="*/ 5580 h 10000"/>
                  <a:gd name="connsiteX970" fmla="*/ 9724 w 10000"/>
                  <a:gd name="connsiteY970" fmla="*/ 5629 h 10000"/>
                  <a:gd name="connsiteX971" fmla="*/ 9741 w 10000"/>
                  <a:gd name="connsiteY971" fmla="*/ 5670 h 10000"/>
                  <a:gd name="connsiteX972" fmla="*/ 9749 w 10000"/>
                  <a:gd name="connsiteY972" fmla="*/ 5706 h 10000"/>
                  <a:gd name="connsiteX973" fmla="*/ 9749 w 10000"/>
                  <a:gd name="connsiteY973" fmla="*/ 5719 h 10000"/>
                  <a:gd name="connsiteX974" fmla="*/ 9771 w 10000"/>
                  <a:gd name="connsiteY974" fmla="*/ 5719 h 10000"/>
                  <a:gd name="connsiteX975" fmla="*/ 9799 w 10000"/>
                  <a:gd name="connsiteY975" fmla="*/ 5719 h 10000"/>
                  <a:gd name="connsiteX976" fmla="*/ 9837 w 10000"/>
                  <a:gd name="connsiteY976" fmla="*/ 5737 h 10000"/>
                  <a:gd name="connsiteX977" fmla="*/ 9901 w 10000"/>
                  <a:gd name="connsiteY977" fmla="*/ 5774 h 10000"/>
                  <a:gd name="connsiteX978" fmla="*/ 9967 w 10000"/>
                  <a:gd name="connsiteY978" fmla="*/ 5805 h 10000"/>
                  <a:gd name="connsiteX979" fmla="*/ 9981 w 10000"/>
                  <a:gd name="connsiteY979" fmla="*/ 5814 h 10000"/>
                  <a:gd name="connsiteX980" fmla="*/ 10000 w 10000"/>
                  <a:gd name="connsiteY980" fmla="*/ 5922 h 10000"/>
                  <a:gd name="connsiteX981" fmla="*/ 9909 w 10000"/>
                  <a:gd name="connsiteY981" fmla="*/ 5895 h 10000"/>
                  <a:gd name="connsiteX982" fmla="*/ 9868 w 10000"/>
                  <a:gd name="connsiteY982" fmla="*/ 5949 h 10000"/>
                  <a:gd name="connsiteX983" fmla="*/ 9845 w 10000"/>
                  <a:gd name="connsiteY983" fmla="*/ 5963 h 10000"/>
                  <a:gd name="connsiteX984" fmla="*/ 9691 w 10000"/>
                  <a:gd name="connsiteY984" fmla="*/ 5995 h 10000"/>
                  <a:gd name="connsiteX985" fmla="*/ 9619 w 10000"/>
                  <a:gd name="connsiteY985" fmla="*/ 6053 h 10000"/>
                  <a:gd name="connsiteX986" fmla="*/ 9534 w 10000"/>
                  <a:gd name="connsiteY986" fmla="*/ 6130 h 10000"/>
                  <a:gd name="connsiteX987" fmla="*/ 9517 w 10000"/>
                  <a:gd name="connsiteY987" fmla="*/ 6157 h 10000"/>
                  <a:gd name="connsiteX988" fmla="*/ 9501 w 10000"/>
                  <a:gd name="connsiteY988" fmla="*/ 6220 h 10000"/>
                  <a:gd name="connsiteX989" fmla="*/ 9501 w 10000"/>
                  <a:gd name="connsiteY989" fmla="*/ 6292 h 10000"/>
                  <a:gd name="connsiteX990" fmla="*/ 9492 w 10000"/>
                  <a:gd name="connsiteY990" fmla="*/ 6306 h 10000"/>
                  <a:gd name="connsiteX991" fmla="*/ 9445 w 10000"/>
                  <a:gd name="connsiteY991" fmla="*/ 6355 h 10000"/>
                  <a:gd name="connsiteX992" fmla="*/ 9409 w 10000"/>
                  <a:gd name="connsiteY992" fmla="*/ 6396 h 10000"/>
                  <a:gd name="connsiteX993" fmla="*/ 9379 w 10000"/>
                  <a:gd name="connsiteY993" fmla="*/ 6446 h 10000"/>
                  <a:gd name="connsiteX994" fmla="*/ 9332 w 10000"/>
                  <a:gd name="connsiteY994" fmla="*/ 6594 h 10000"/>
                  <a:gd name="connsiteX995" fmla="*/ 9183 w 10000"/>
                  <a:gd name="connsiteY995" fmla="*/ 6536 h 10000"/>
                  <a:gd name="connsiteX996" fmla="*/ 9169 w 10000"/>
                  <a:gd name="connsiteY996" fmla="*/ 6536 h 10000"/>
                  <a:gd name="connsiteX997" fmla="*/ 9161 w 10000"/>
                  <a:gd name="connsiteY997" fmla="*/ 6540 h 10000"/>
                  <a:gd name="connsiteX998" fmla="*/ 9139 w 10000"/>
                  <a:gd name="connsiteY998" fmla="*/ 6522 h 10000"/>
                  <a:gd name="connsiteX999" fmla="*/ 9128 w 10000"/>
                  <a:gd name="connsiteY999" fmla="*/ 6513 h 10000"/>
                  <a:gd name="connsiteX1000" fmla="*/ 9114 w 10000"/>
                  <a:gd name="connsiteY1000" fmla="*/ 6527 h 10000"/>
                  <a:gd name="connsiteX1001" fmla="*/ 9103 w 10000"/>
                  <a:gd name="connsiteY1001" fmla="*/ 6567 h 10000"/>
                  <a:gd name="connsiteX1002" fmla="*/ 9095 w 10000"/>
                  <a:gd name="connsiteY1002" fmla="*/ 6604 h 10000"/>
                  <a:gd name="connsiteX1003" fmla="*/ 9081 w 10000"/>
                  <a:gd name="connsiteY1003" fmla="*/ 6644 h 10000"/>
                  <a:gd name="connsiteX1004" fmla="*/ 9076 w 10000"/>
                  <a:gd name="connsiteY1004" fmla="*/ 6631 h 10000"/>
                  <a:gd name="connsiteX1005" fmla="*/ 9059 w 10000"/>
                  <a:gd name="connsiteY1005" fmla="*/ 6594 h 10000"/>
                  <a:gd name="connsiteX1006" fmla="*/ 9040 w 10000"/>
                  <a:gd name="connsiteY1006" fmla="*/ 6549 h 10000"/>
                  <a:gd name="connsiteX1007" fmla="*/ 9026 w 10000"/>
                  <a:gd name="connsiteY1007" fmla="*/ 6522 h 10000"/>
                  <a:gd name="connsiteX1008" fmla="*/ 9007 w 10000"/>
                  <a:gd name="connsiteY1008" fmla="*/ 6522 h 10000"/>
                  <a:gd name="connsiteX1009" fmla="*/ 9001 w 10000"/>
                  <a:gd name="connsiteY1009" fmla="*/ 6536 h 10000"/>
                  <a:gd name="connsiteX1010" fmla="*/ 8998 w 10000"/>
                  <a:gd name="connsiteY1010" fmla="*/ 6576 h 10000"/>
                  <a:gd name="connsiteX1011" fmla="*/ 8987 w 10000"/>
                  <a:gd name="connsiteY1011" fmla="*/ 6590 h 10000"/>
                  <a:gd name="connsiteX1012" fmla="*/ 8954 w 10000"/>
                  <a:gd name="connsiteY1012" fmla="*/ 6617 h 10000"/>
                  <a:gd name="connsiteX1013" fmla="*/ 8927 w 10000"/>
                  <a:gd name="connsiteY1013" fmla="*/ 6622 h 10000"/>
                  <a:gd name="connsiteX1014" fmla="*/ 8888 w 10000"/>
                  <a:gd name="connsiteY1014" fmla="*/ 6590 h 10000"/>
                  <a:gd name="connsiteX1015" fmla="*/ 8880 w 10000"/>
                  <a:gd name="connsiteY1015" fmla="*/ 6567 h 10000"/>
                  <a:gd name="connsiteX1016" fmla="*/ 8866 w 10000"/>
                  <a:gd name="connsiteY1016" fmla="*/ 6549 h 10000"/>
                  <a:gd name="connsiteX1017" fmla="*/ 8849 w 10000"/>
                  <a:gd name="connsiteY1017" fmla="*/ 6513 h 10000"/>
                  <a:gd name="connsiteX1018" fmla="*/ 8847 w 10000"/>
                  <a:gd name="connsiteY1018" fmla="*/ 6527 h 10000"/>
                  <a:gd name="connsiteX1019" fmla="*/ 8838 w 10000"/>
                  <a:gd name="connsiteY1019" fmla="*/ 6563 h 10000"/>
                  <a:gd name="connsiteX1020" fmla="*/ 8833 w 10000"/>
                  <a:gd name="connsiteY1020" fmla="*/ 6576 h 10000"/>
                  <a:gd name="connsiteX1021" fmla="*/ 8822 w 10000"/>
                  <a:gd name="connsiteY1021" fmla="*/ 6567 h 10000"/>
                  <a:gd name="connsiteX1022" fmla="*/ 8813 w 10000"/>
                  <a:gd name="connsiteY1022" fmla="*/ 6567 h 10000"/>
                  <a:gd name="connsiteX1023" fmla="*/ 8800 w 10000"/>
                  <a:gd name="connsiteY1023" fmla="*/ 6581 h 10000"/>
                  <a:gd name="connsiteX1024" fmla="*/ 8778 w 10000"/>
                  <a:gd name="connsiteY1024" fmla="*/ 6604 h 10000"/>
                  <a:gd name="connsiteX1025" fmla="*/ 8769 w 10000"/>
                  <a:gd name="connsiteY1025" fmla="*/ 6617 h 10000"/>
                  <a:gd name="connsiteX1026" fmla="*/ 8786 w 10000"/>
                  <a:gd name="connsiteY1026" fmla="*/ 6667 h 10000"/>
                  <a:gd name="connsiteX1027" fmla="*/ 8800 w 10000"/>
                  <a:gd name="connsiteY1027" fmla="*/ 6725 h 10000"/>
                  <a:gd name="connsiteX1028" fmla="*/ 8822 w 10000"/>
                  <a:gd name="connsiteY1028" fmla="*/ 6779 h 10000"/>
                  <a:gd name="connsiteX1029" fmla="*/ 8833 w 10000"/>
                  <a:gd name="connsiteY1029" fmla="*/ 6775 h 10000"/>
                  <a:gd name="connsiteX1030" fmla="*/ 8847 w 10000"/>
                  <a:gd name="connsiteY1030" fmla="*/ 6766 h 10000"/>
                  <a:gd name="connsiteX1031" fmla="*/ 8866 w 10000"/>
                  <a:gd name="connsiteY1031" fmla="*/ 6748 h 10000"/>
                  <a:gd name="connsiteX1032" fmla="*/ 8874 w 10000"/>
                  <a:gd name="connsiteY1032" fmla="*/ 6752 h 10000"/>
                  <a:gd name="connsiteX1033" fmla="*/ 8882 w 10000"/>
                  <a:gd name="connsiteY1033" fmla="*/ 6766 h 10000"/>
                  <a:gd name="connsiteX1034" fmla="*/ 8896 w 10000"/>
                  <a:gd name="connsiteY1034" fmla="*/ 6811 h 10000"/>
                  <a:gd name="connsiteX1035" fmla="*/ 8913 w 10000"/>
                  <a:gd name="connsiteY1035" fmla="*/ 6856 h 10000"/>
                  <a:gd name="connsiteX1036" fmla="*/ 8927 w 10000"/>
                  <a:gd name="connsiteY1036" fmla="*/ 6897 h 10000"/>
                  <a:gd name="connsiteX1037" fmla="*/ 8943 w 10000"/>
                  <a:gd name="connsiteY1037" fmla="*/ 6946 h 10000"/>
                  <a:gd name="connsiteX1038" fmla="*/ 8951 w 10000"/>
                  <a:gd name="connsiteY1038" fmla="*/ 6973 h 10000"/>
                  <a:gd name="connsiteX1039" fmla="*/ 8954 w 10000"/>
                  <a:gd name="connsiteY1039" fmla="*/ 6996 h 10000"/>
                  <a:gd name="connsiteX1040" fmla="*/ 8960 w 10000"/>
                  <a:gd name="connsiteY1040" fmla="*/ 7023 h 10000"/>
                  <a:gd name="connsiteX1041" fmla="*/ 8979 w 10000"/>
                  <a:gd name="connsiteY1041" fmla="*/ 7014 h 10000"/>
                  <a:gd name="connsiteX1042" fmla="*/ 8998 w 10000"/>
                  <a:gd name="connsiteY1042" fmla="*/ 6906 h 10000"/>
                  <a:gd name="connsiteX1043" fmla="*/ 9015 w 10000"/>
                  <a:gd name="connsiteY1043" fmla="*/ 6910 h 10000"/>
                  <a:gd name="connsiteX1044" fmla="*/ 9026 w 10000"/>
                  <a:gd name="connsiteY1044" fmla="*/ 6910 h 10000"/>
                  <a:gd name="connsiteX1045" fmla="*/ 9048 w 10000"/>
                  <a:gd name="connsiteY1045" fmla="*/ 6906 h 10000"/>
                  <a:gd name="connsiteX1046" fmla="*/ 9065 w 10000"/>
                  <a:gd name="connsiteY1046" fmla="*/ 6897 h 10000"/>
                  <a:gd name="connsiteX1047" fmla="*/ 9076 w 10000"/>
                  <a:gd name="connsiteY1047" fmla="*/ 6892 h 10000"/>
                  <a:gd name="connsiteX1048" fmla="*/ 9084 w 10000"/>
                  <a:gd name="connsiteY1048" fmla="*/ 6883 h 10000"/>
                  <a:gd name="connsiteX1049" fmla="*/ 9095 w 10000"/>
                  <a:gd name="connsiteY1049" fmla="*/ 6892 h 10000"/>
                  <a:gd name="connsiteX1050" fmla="*/ 9106 w 10000"/>
                  <a:gd name="connsiteY1050" fmla="*/ 6897 h 10000"/>
                  <a:gd name="connsiteX1051" fmla="*/ 9211 w 10000"/>
                  <a:gd name="connsiteY1051" fmla="*/ 7009 h 10000"/>
                  <a:gd name="connsiteX1052" fmla="*/ 9227 w 10000"/>
                  <a:gd name="connsiteY1052" fmla="*/ 7064 h 10000"/>
                  <a:gd name="connsiteX1053" fmla="*/ 9225 w 10000"/>
                  <a:gd name="connsiteY1053" fmla="*/ 7068 h 10000"/>
                  <a:gd name="connsiteX1054" fmla="*/ 9219 w 10000"/>
                  <a:gd name="connsiteY1054" fmla="*/ 7077 h 10000"/>
                  <a:gd name="connsiteX1055" fmla="*/ 9208 w 10000"/>
                  <a:gd name="connsiteY1055" fmla="*/ 7082 h 10000"/>
                  <a:gd name="connsiteX1056" fmla="*/ 9194 w 10000"/>
                  <a:gd name="connsiteY1056" fmla="*/ 7113 h 10000"/>
                  <a:gd name="connsiteX1057" fmla="*/ 9164 w 10000"/>
                  <a:gd name="connsiteY1057" fmla="*/ 7127 h 10000"/>
                  <a:gd name="connsiteX1058" fmla="*/ 9161 w 10000"/>
                  <a:gd name="connsiteY1058" fmla="*/ 7127 h 10000"/>
                  <a:gd name="connsiteX1059" fmla="*/ 9156 w 10000"/>
                  <a:gd name="connsiteY1059" fmla="*/ 7131 h 10000"/>
                  <a:gd name="connsiteX1060" fmla="*/ 9156 w 10000"/>
                  <a:gd name="connsiteY1060" fmla="*/ 7145 h 10000"/>
                  <a:gd name="connsiteX1061" fmla="*/ 9128 w 10000"/>
                  <a:gd name="connsiteY1061" fmla="*/ 7194 h 10000"/>
                  <a:gd name="connsiteX1062" fmla="*/ 9114 w 10000"/>
                  <a:gd name="connsiteY1062" fmla="*/ 7226 h 10000"/>
                  <a:gd name="connsiteX1063" fmla="*/ 9089 w 10000"/>
                  <a:gd name="connsiteY1063" fmla="*/ 7226 h 10000"/>
                  <a:gd name="connsiteX1064" fmla="*/ 9067 w 10000"/>
                  <a:gd name="connsiteY1064" fmla="*/ 7276 h 10000"/>
                  <a:gd name="connsiteX1065" fmla="*/ 9059 w 10000"/>
                  <a:gd name="connsiteY1065" fmla="*/ 7298 h 10000"/>
                  <a:gd name="connsiteX1066" fmla="*/ 9040 w 10000"/>
                  <a:gd name="connsiteY1066" fmla="*/ 7312 h 10000"/>
                  <a:gd name="connsiteX1067" fmla="*/ 8951 w 10000"/>
                  <a:gd name="connsiteY1067" fmla="*/ 7339 h 10000"/>
                  <a:gd name="connsiteX1068" fmla="*/ 8841 w 10000"/>
                  <a:gd name="connsiteY1068" fmla="*/ 7366 h 10000"/>
                  <a:gd name="connsiteX1069" fmla="*/ 8813 w 10000"/>
                  <a:gd name="connsiteY1069" fmla="*/ 7384 h 10000"/>
                  <a:gd name="connsiteX1070" fmla="*/ 8800 w 10000"/>
                  <a:gd name="connsiteY1070" fmla="*/ 7397 h 10000"/>
                  <a:gd name="connsiteX1071" fmla="*/ 8791 w 10000"/>
                  <a:gd name="connsiteY1071" fmla="*/ 7397 h 10000"/>
                  <a:gd name="connsiteX1072" fmla="*/ 8786 w 10000"/>
                  <a:gd name="connsiteY1072" fmla="*/ 7582 h 10000"/>
                  <a:gd name="connsiteX1073" fmla="*/ 8775 w 10000"/>
                  <a:gd name="connsiteY1073" fmla="*/ 7591 h 10000"/>
                  <a:gd name="connsiteX1074" fmla="*/ 8753 w 10000"/>
                  <a:gd name="connsiteY1074" fmla="*/ 7614 h 10000"/>
                  <a:gd name="connsiteX1075" fmla="*/ 8711 w 10000"/>
                  <a:gd name="connsiteY1075" fmla="*/ 7627 h 10000"/>
                  <a:gd name="connsiteX1076" fmla="*/ 8670 w 10000"/>
                  <a:gd name="connsiteY1076" fmla="*/ 7645 h 10000"/>
                  <a:gd name="connsiteX1077" fmla="*/ 8645 w 10000"/>
                  <a:gd name="connsiteY1077" fmla="*/ 7659 h 10000"/>
                  <a:gd name="connsiteX1078" fmla="*/ 8620 w 10000"/>
                  <a:gd name="connsiteY1078" fmla="*/ 7673 h 10000"/>
                  <a:gd name="connsiteX1079" fmla="*/ 8598 w 10000"/>
                  <a:gd name="connsiteY1079" fmla="*/ 7695 h 10000"/>
                  <a:gd name="connsiteX1080" fmla="*/ 8576 w 10000"/>
                  <a:gd name="connsiteY1080" fmla="*/ 7736 h 10000"/>
                  <a:gd name="connsiteX1081" fmla="*/ 8568 w 10000"/>
                  <a:gd name="connsiteY1081" fmla="*/ 7740 h 10000"/>
                  <a:gd name="connsiteX1082" fmla="*/ 8551 w 10000"/>
                  <a:gd name="connsiteY1082" fmla="*/ 7740 h 10000"/>
                  <a:gd name="connsiteX1083" fmla="*/ 8526 w 10000"/>
                  <a:gd name="connsiteY1083" fmla="*/ 7727 h 10000"/>
                  <a:gd name="connsiteX1084" fmla="*/ 8493 w 10000"/>
                  <a:gd name="connsiteY1084" fmla="*/ 7713 h 10000"/>
                  <a:gd name="connsiteX1085" fmla="*/ 8463 w 10000"/>
                  <a:gd name="connsiteY1085" fmla="*/ 7709 h 10000"/>
                  <a:gd name="connsiteX1086" fmla="*/ 8430 w 10000"/>
                  <a:gd name="connsiteY1086" fmla="*/ 7695 h 10000"/>
                  <a:gd name="connsiteX1087" fmla="*/ 8397 w 10000"/>
                  <a:gd name="connsiteY1087" fmla="*/ 7682 h 10000"/>
                  <a:gd name="connsiteX1088" fmla="*/ 8372 w 10000"/>
                  <a:gd name="connsiteY1088" fmla="*/ 7682 h 10000"/>
                  <a:gd name="connsiteX1089" fmla="*/ 8355 w 10000"/>
                  <a:gd name="connsiteY1089" fmla="*/ 7686 h 10000"/>
                  <a:gd name="connsiteX1090" fmla="*/ 8350 w 10000"/>
                  <a:gd name="connsiteY1090" fmla="*/ 7709 h 10000"/>
                  <a:gd name="connsiteX1091" fmla="*/ 8339 w 10000"/>
                  <a:gd name="connsiteY1091" fmla="*/ 7740 h 10000"/>
                  <a:gd name="connsiteX1092" fmla="*/ 8328 w 10000"/>
                  <a:gd name="connsiteY1092" fmla="*/ 7772 h 10000"/>
                  <a:gd name="connsiteX1093" fmla="*/ 8317 w 10000"/>
                  <a:gd name="connsiteY1093" fmla="*/ 7785 h 10000"/>
                  <a:gd name="connsiteX1094" fmla="*/ 8292 w 10000"/>
                  <a:gd name="connsiteY1094" fmla="*/ 7812 h 10000"/>
                  <a:gd name="connsiteX1095" fmla="*/ 8284 w 10000"/>
                  <a:gd name="connsiteY1095" fmla="*/ 7817 h 10000"/>
                  <a:gd name="connsiteX1096" fmla="*/ 8270 w 10000"/>
                  <a:gd name="connsiteY1096" fmla="*/ 7857 h 10000"/>
                  <a:gd name="connsiteX1097" fmla="*/ 8251 w 10000"/>
                  <a:gd name="connsiteY1097" fmla="*/ 7916 h 10000"/>
                  <a:gd name="connsiteX1098" fmla="*/ 8223 w 10000"/>
                  <a:gd name="connsiteY1098" fmla="*/ 8002 h 10000"/>
                  <a:gd name="connsiteX1099" fmla="*/ 8206 w 10000"/>
                  <a:gd name="connsiteY1099" fmla="*/ 8051 h 10000"/>
                  <a:gd name="connsiteX1100" fmla="*/ 8198 w 10000"/>
                  <a:gd name="connsiteY1100" fmla="*/ 8056 h 10000"/>
                  <a:gd name="connsiteX1101" fmla="*/ 8179 w 10000"/>
                  <a:gd name="connsiteY1101" fmla="*/ 8065 h 10000"/>
                  <a:gd name="connsiteX1102" fmla="*/ 8140 w 10000"/>
                  <a:gd name="connsiteY1102" fmla="*/ 8074 h 10000"/>
                  <a:gd name="connsiteX1103" fmla="*/ 8102 w 10000"/>
                  <a:gd name="connsiteY1103" fmla="*/ 8088 h 10000"/>
                  <a:gd name="connsiteX1104" fmla="*/ 8068 w 10000"/>
                  <a:gd name="connsiteY1104" fmla="*/ 8092 h 10000"/>
                  <a:gd name="connsiteX1105" fmla="*/ 8057 w 10000"/>
                  <a:gd name="connsiteY1105" fmla="*/ 8101 h 10000"/>
                  <a:gd name="connsiteX1106" fmla="*/ 8057 w 10000"/>
                  <a:gd name="connsiteY1106" fmla="*/ 8128 h 10000"/>
                  <a:gd name="connsiteX1107" fmla="*/ 8052 w 10000"/>
                  <a:gd name="connsiteY1107" fmla="*/ 8160 h 10000"/>
                  <a:gd name="connsiteX1108" fmla="*/ 8046 w 10000"/>
                  <a:gd name="connsiteY1108" fmla="*/ 8155 h 10000"/>
                  <a:gd name="connsiteX1109" fmla="*/ 8038 w 10000"/>
                  <a:gd name="connsiteY1109" fmla="*/ 8146 h 10000"/>
                  <a:gd name="connsiteX1110" fmla="*/ 8038 w 10000"/>
                  <a:gd name="connsiteY1110" fmla="*/ 8142 h 10000"/>
                  <a:gd name="connsiteX1111" fmla="*/ 8035 w 10000"/>
                  <a:gd name="connsiteY1111" fmla="*/ 8115 h 10000"/>
                  <a:gd name="connsiteX1112" fmla="*/ 8030 w 10000"/>
                  <a:gd name="connsiteY1112" fmla="*/ 8088 h 10000"/>
                  <a:gd name="connsiteX1113" fmla="*/ 8019 w 10000"/>
                  <a:gd name="connsiteY1113" fmla="*/ 8078 h 10000"/>
                  <a:gd name="connsiteX1114" fmla="*/ 8013 w 10000"/>
                  <a:gd name="connsiteY1114" fmla="*/ 8088 h 10000"/>
                  <a:gd name="connsiteX1115" fmla="*/ 7994 w 10000"/>
                  <a:gd name="connsiteY1115" fmla="*/ 8119 h 10000"/>
                  <a:gd name="connsiteX1116" fmla="*/ 7977 w 10000"/>
                  <a:gd name="connsiteY1116" fmla="*/ 8146 h 10000"/>
                  <a:gd name="connsiteX1117" fmla="*/ 7955 w 10000"/>
                  <a:gd name="connsiteY1117" fmla="*/ 8173 h 10000"/>
                  <a:gd name="connsiteX1118" fmla="*/ 7933 w 10000"/>
                  <a:gd name="connsiteY1118" fmla="*/ 8200 h 10000"/>
                  <a:gd name="connsiteX1119" fmla="*/ 7922 w 10000"/>
                  <a:gd name="connsiteY1119" fmla="*/ 8236 h 10000"/>
                  <a:gd name="connsiteX1120" fmla="*/ 7908 w 10000"/>
                  <a:gd name="connsiteY1120" fmla="*/ 8286 h 10000"/>
                  <a:gd name="connsiteX1121" fmla="*/ 7914 w 10000"/>
                  <a:gd name="connsiteY1121" fmla="*/ 8290 h 10000"/>
                  <a:gd name="connsiteX1122" fmla="*/ 7917 w 10000"/>
                  <a:gd name="connsiteY1122" fmla="*/ 8300 h 10000"/>
                  <a:gd name="connsiteX1123" fmla="*/ 7925 w 10000"/>
                  <a:gd name="connsiteY1123" fmla="*/ 8313 h 10000"/>
                  <a:gd name="connsiteX1124" fmla="*/ 7939 w 10000"/>
                  <a:gd name="connsiteY1124" fmla="*/ 8331 h 10000"/>
                  <a:gd name="connsiteX1125" fmla="*/ 7947 w 10000"/>
                  <a:gd name="connsiteY1125" fmla="*/ 8345 h 10000"/>
                  <a:gd name="connsiteX1126" fmla="*/ 7961 w 10000"/>
                  <a:gd name="connsiteY1126" fmla="*/ 8367 h 10000"/>
                  <a:gd name="connsiteX1127" fmla="*/ 7969 w 10000"/>
                  <a:gd name="connsiteY1127" fmla="*/ 8381 h 10000"/>
                  <a:gd name="connsiteX1128" fmla="*/ 7972 w 10000"/>
                  <a:gd name="connsiteY1128" fmla="*/ 8394 h 10000"/>
                  <a:gd name="connsiteX1129" fmla="*/ 7977 w 10000"/>
                  <a:gd name="connsiteY1129" fmla="*/ 8421 h 10000"/>
                  <a:gd name="connsiteX1130" fmla="*/ 7986 w 10000"/>
                  <a:gd name="connsiteY1130" fmla="*/ 8444 h 10000"/>
                  <a:gd name="connsiteX1131" fmla="*/ 7997 w 10000"/>
                  <a:gd name="connsiteY1131" fmla="*/ 8471 h 10000"/>
                  <a:gd name="connsiteX1132" fmla="*/ 7964 w 10000"/>
                  <a:gd name="connsiteY1132" fmla="*/ 8561 h 10000"/>
                  <a:gd name="connsiteX1133" fmla="*/ 7889 w 10000"/>
                  <a:gd name="connsiteY1133" fmla="*/ 8579 h 10000"/>
                  <a:gd name="connsiteX1134" fmla="*/ 7864 w 10000"/>
                  <a:gd name="connsiteY1134" fmla="*/ 8561 h 10000"/>
                  <a:gd name="connsiteX1135" fmla="*/ 7834 w 10000"/>
                  <a:gd name="connsiteY1135" fmla="*/ 8525 h 10000"/>
                  <a:gd name="connsiteX1136" fmla="*/ 7801 w 10000"/>
                  <a:gd name="connsiteY1136" fmla="*/ 8498 h 10000"/>
                  <a:gd name="connsiteX1137" fmla="*/ 7776 w 10000"/>
                  <a:gd name="connsiteY1137" fmla="*/ 8484 h 10000"/>
                  <a:gd name="connsiteX1138" fmla="*/ 7765 w 10000"/>
                  <a:gd name="connsiteY1138" fmla="*/ 8502 h 10000"/>
                  <a:gd name="connsiteX1139" fmla="*/ 7754 w 10000"/>
                  <a:gd name="connsiteY1139" fmla="*/ 8530 h 10000"/>
                  <a:gd name="connsiteX1140" fmla="*/ 7737 w 10000"/>
                  <a:gd name="connsiteY1140" fmla="*/ 8575 h 10000"/>
                  <a:gd name="connsiteX1141" fmla="*/ 7724 w 10000"/>
                  <a:gd name="connsiteY1141" fmla="*/ 8588 h 10000"/>
                  <a:gd name="connsiteX1142" fmla="*/ 7699 w 10000"/>
                  <a:gd name="connsiteY1142" fmla="*/ 8602 h 10000"/>
                  <a:gd name="connsiteX1143" fmla="*/ 7666 w 10000"/>
                  <a:gd name="connsiteY1143" fmla="*/ 8633 h 10000"/>
                  <a:gd name="connsiteX1144" fmla="*/ 7666 w 10000"/>
                  <a:gd name="connsiteY1144" fmla="*/ 8647 h 10000"/>
                  <a:gd name="connsiteX1145" fmla="*/ 7668 w 10000"/>
                  <a:gd name="connsiteY1145" fmla="*/ 8674 h 10000"/>
                  <a:gd name="connsiteX1146" fmla="*/ 7679 w 10000"/>
                  <a:gd name="connsiteY1146" fmla="*/ 8746 h 10000"/>
                  <a:gd name="connsiteX1147" fmla="*/ 7679 w 10000"/>
                  <a:gd name="connsiteY1147" fmla="*/ 8791 h 10000"/>
                  <a:gd name="connsiteX1148" fmla="*/ 7679 w 10000"/>
                  <a:gd name="connsiteY1148" fmla="*/ 8832 h 10000"/>
                  <a:gd name="connsiteX1149" fmla="*/ 7688 w 10000"/>
                  <a:gd name="connsiteY1149" fmla="*/ 8868 h 10000"/>
                  <a:gd name="connsiteX1150" fmla="*/ 7602 w 10000"/>
                  <a:gd name="connsiteY1150" fmla="*/ 8890 h 10000"/>
                  <a:gd name="connsiteX1151" fmla="*/ 7602 w 10000"/>
                  <a:gd name="connsiteY1151" fmla="*/ 8908 h 10000"/>
                  <a:gd name="connsiteX1152" fmla="*/ 7602 w 10000"/>
                  <a:gd name="connsiteY1152" fmla="*/ 8963 h 10000"/>
                  <a:gd name="connsiteX1153" fmla="*/ 7591 w 10000"/>
                  <a:gd name="connsiteY1153" fmla="*/ 8963 h 10000"/>
                  <a:gd name="connsiteX1154" fmla="*/ 7577 w 10000"/>
                  <a:gd name="connsiteY1154" fmla="*/ 8949 h 10000"/>
                  <a:gd name="connsiteX1155" fmla="*/ 7552 w 10000"/>
                  <a:gd name="connsiteY1155" fmla="*/ 8922 h 10000"/>
                  <a:gd name="connsiteX1156" fmla="*/ 7539 w 10000"/>
                  <a:gd name="connsiteY1156" fmla="*/ 8895 h 10000"/>
                  <a:gd name="connsiteX1157" fmla="*/ 7514 w 10000"/>
                  <a:gd name="connsiteY1157" fmla="*/ 8859 h 10000"/>
                  <a:gd name="connsiteX1158" fmla="*/ 7489 w 10000"/>
                  <a:gd name="connsiteY1158" fmla="*/ 8841 h 10000"/>
                  <a:gd name="connsiteX1159" fmla="*/ 7467 w 10000"/>
                  <a:gd name="connsiteY1159" fmla="*/ 8832 h 10000"/>
                  <a:gd name="connsiteX1160" fmla="*/ 7459 w 10000"/>
                  <a:gd name="connsiteY1160" fmla="*/ 8827 h 10000"/>
                  <a:gd name="connsiteX1161" fmla="*/ 7442 w 10000"/>
                  <a:gd name="connsiteY1161" fmla="*/ 8827 h 10000"/>
                  <a:gd name="connsiteX1162" fmla="*/ 7425 w 10000"/>
                  <a:gd name="connsiteY1162" fmla="*/ 8827 h 10000"/>
                  <a:gd name="connsiteX1163" fmla="*/ 7406 w 10000"/>
                  <a:gd name="connsiteY1163" fmla="*/ 8827 h 10000"/>
                  <a:gd name="connsiteX1164" fmla="*/ 7379 w 10000"/>
                  <a:gd name="connsiteY1164" fmla="*/ 8827 h 10000"/>
                  <a:gd name="connsiteX1165" fmla="*/ 7359 w 10000"/>
                  <a:gd name="connsiteY1165" fmla="*/ 8827 h 10000"/>
                  <a:gd name="connsiteX1166" fmla="*/ 7334 w 10000"/>
                  <a:gd name="connsiteY1166" fmla="*/ 8827 h 10000"/>
                  <a:gd name="connsiteX1167" fmla="*/ 7318 w 10000"/>
                  <a:gd name="connsiteY1167" fmla="*/ 8827 h 10000"/>
                  <a:gd name="connsiteX1168" fmla="*/ 7290 w 10000"/>
                  <a:gd name="connsiteY1168" fmla="*/ 8827 h 10000"/>
                  <a:gd name="connsiteX1169" fmla="*/ 7265 w 10000"/>
                  <a:gd name="connsiteY1169" fmla="*/ 8832 h 10000"/>
                  <a:gd name="connsiteX1170" fmla="*/ 7254 w 10000"/>
                  <a:gd name="connsiteY1170" fmla="*/ 8832 h 10000"/>
                  <a:gd name="connsiteX1171" fmla="*/ 7249 w 10000"/>
                  <a:gd name="connsiteY1171" fmla="*/ 8845 h 10000"/>
                  <a:gd name="connsiteX1172" fmla="*/ 7246 w 10000"/>
                  <a:gd name="connsiteY1172" fmla="*/ 8859 h 10000"/>
                  <a:gd name="connsiteX1173" fmla="*/ 7241 w 10000"/>
                  <a:gd name="connsiteY1173" fmla="*/ 8881 h 10000"/>
                  <a:gd name="connsiteX1174" fmla="*/ 7238 w 10000"/>
                  <a:gd name="connsiteY1174" fmla="*/ 8917 h 10000"/>
                  <a:gd name="connsiteX1175" fmla="*/ 7238 w 10000"/>
                  <a:gd name="connsiteY1175" fmla="*/ 8935 h 10000"/>
                  <a:gd name="connsiteX1176" fmla="*/ 7224 w 10000"/>
                  <a:gd name="connsiteY1176" fmla="*/ 8935 h 10000"/>
                  <a:gd name="connsiteX1177" fmla="*/ 7205 w 10000"/>
                  <a:gd name="connsiteY1177" fmla="*/ 8935 h 10000"/>
                  <a:gd name="connsiteX1178" fmla="*/ 7183 w 10000"/>
                  <a:gd name="connsiteY1178" fmla="*/ 8931 h 10000"/>
                  <a:gd name="connsiteX1179" fmla="*/ 7169 w 10000"/>
                  <a:gd name="connsiteY1179" fmla="*/ 8931 h 10000"/>
                  <a:gd name="connsiteX1180" fmla="*/ 7150 w 10000"/>
                  <a:gd name="connsiteY1180" fmla="*/ 8931 h 10000"/>
                  <a:gd name="connsiteX1181" fmla="*/ 7136 w 10000"/>
                  <a:gd name="connsiteY1181" fmla="*/ 8917 h 10000"/>
                  <a:gd name="connsiteX1182" fmla="*/ 7136 w 10000"/>
                  <a:gd name="connsiteY1182" fmla="*/ 8895 h 10000"/>
                  <a:gd name="connsiteX1183" fmla="*/ 7141 w 10000"/>
                  <a:gd name="connsiteY1183" fmla="*/ 8890 h 10000"/>
                  <a:gd name="connsiteX1184" fmla="*/ 7166 w 10000"/>
                  <a:gd name="connsiteY1184" fmla="*/ 8854 h 10000"/>
                  <a:gd name="connsiteX1185" fmla="*/ 7177 w 10000"/>
                  <a:gd name="connsiteY1185" fmla="*/ 8832 h 10000"/>
                  <a:gd name="connsiteX1186" fmla="*/ 7185 w 10000"/>
                  <a:gd name="connsiteY1186" fmla="*/ 8814 h 10000"/>
                  <a:gd name="connsiteX1187" fmla="*/ 7199 w 10000"/>
                  <a:gd name="connsiteY1187" fmla="*/ 8787 h 10000"/>
                  <a:gd name="connsiteX1188" fmla="*/ 7205 w 10000"/>
                  <a:gd name="connsiteY1188" fmla="*/ 8773 h 10000"/>
                  <a:gd name="connsiteX1189" fmla="*/ 7213 w 10000"/>
                  <a:gd name="connsiteY1189" fmla="*/ 8701 h 10000"/>
                  <a:gd name="connsiteX1190" fmla="*/ 7216 w 10000"/>
                  <a:gd name="connsiteY1190" fmla="*/ 8683 h 10000"/>
                  <a:gd name="connsiteX1191" fmla="*/ 7221 w 10000"/>
                  <a:gd name="connsiteY1191" fmla="*/ 8656 h 10000"/>
                  <a:gd name="connsiteX1192" fmla="*/ 7221 w 10000"/>
                  <a:gd name="connsiteY1192" fmla="*/ 8633 h 10000"/>
                  <a:gd name="connsiteX1193" fmla="*/ 7221 w 10000"/>
                  <a:gd name="connsiteY1193" fmla="*/ 8615 h 10000"/>
                  <a:gd name="connsiteX1194" fmla="*/ 7221 w 10000"/>
                  <a:gd name="connsiteY1194" fmla="*/ 8593 h 10000"/>
                  <a:gd name="connsiteX1195" fmla="*/ 7221 w 10000"/>
                  <a:gd name="connsiteY1195" fmla="*/ 8566 h 10000"/>
                  <a:gd name="connsiteX1196" fmla="*/ 7224 w 10000"/>
                  <a:gd name="connsiteY1196" fmla="*/ 8561 h 10000"/>
                  <a:gd name="connsiteX1197" fmla="*/ 7238 w 10000"/>
                  <a:gd name="connsiteY1197" fmla="*/ 8543 h 10000"/>
                  <a:gd name="connsiteX1198" fmla="*/ 7241 w 10000"/>
                  <a:gd name="connsiteY1198" fmla="*/ 8530 h 10000"/>
                  <a:gd name="connsiteX1199" fmla="*/ 7249 w 10000"/>
                  <a:gd name="connsiteY1199" fmla="*/ 8512 h 10000"/>
                  <a:gd name="connsiteX1200" fmla="*/ 7249 w 10000"/>
                  <a:gd name="connsiteY1200" fmla="*/ 8502 h 10000"/>
                  <a:gd name="connsiteX1201" fmla="*/ 7249 w 10000"/>
                  <a:gd name="connsiteY1201" fmla="*/ 8475 h 10000"/>
                  <a:gd name="connsiteX1202" fmla="*/ 7246 w 10000"/>
                  <a:gd name="connsiteY1202" fmla="*/ 8457 h 10000"/>
                  <a:gd name="connsiteX1203" fmla="*/ 7241 w 10000"/>
                  <a:gd name="connsiteY1203" fmla="*/ 8444 h 10000"/>
                  <a:gd name="connsiteX1204" fmla="*/ 7232 w 10000"/>
                  <a:gd name="connsiteY1204" fmla="*/ 8435 h 10000"/>
                  <a:gd name="connsiteX1205" fmla="*/ 7224 w 10000"/>
                  <a:gd name="connsiteY1205" fmla="*/ 8430 h 10000"/>
                  <a:gd name="connsiteX1206" fmla="*/ 7208 w 10000"/>
                  <a:gd name="connsiteY1206" fmla="*/ 8408 h 10000"/>
                  <a:gd name="connsiteX1207" fmla="*/ 7199 w 10000"/>
                  <a:gd name="connsiteY1207" fmla="*/ 8403 h 10000"/>
                  <a:gd name="connsiteX1208" fmla="*/ 7205 w 10000"/>
                  <a:gd name="connsiteY1208" fmla="*/ 8372 h 10000"/>
                  <a:gd name="connsiteX1209" fmla="*/ 7208 w 10000"/>
                  <a:gd name="connsiteY1209" fmla="*/ 8354 h 10000"/>
                  <a:gd name="connsiteX1210" fmla="*/ 7213 w 10000"/>
                  <a:gd name="connsiteY1210" fmla="*/ 8345 h 10000"/>
                  <a:gd name="connsiteX1211" fmla="*/ 7224 w 10000"/>
                  <a:gd name="connsiteY1211" fmla="*/ 8331 h 10000"/>
                  <a:gd name="connsiteX1212" fmla="*/ 7238 w 10000"/>
                  <a:gd name="connsiteY1212" fmla="*/ 8313 h 10000"/>
                  <a:gd name="connsiteX1213" fmla="*/ 7241 w 10000"/>
                  <a:gd name="connsiteY1213" fmla="*/ 8304 h 10000"/>
                  <a:gd name="connsiteX1214" fmla="*/ 7254 w 10000"/>
                  <a:gd name="connsiteY1214" fmla="*/ 8286 h 10000"/>
                  <a:gd name="connsiteX1215" fmla="*/ 7265 w 10000"/>
                  <a:gd name="connsiteY1215" fmla="*/ 8272 h 10000"/>
                  <a:gd name="connsiteX1216" fmla="*/ 7271 w 10000"/>
                  <a:gd name="connsiteY1216" fmla="*/ 8263 h 10000"/>
                  <a:gd name="connsiteX1217" fmla="*/ 7279 w 10000"/>
                  <a:gd name="connsiteY1217" fmla="*/ 8245 h 10000"/>
                  <a:gd name="connsiteX1218" fmla="*/ 7274 w 10000"/>
                  <a:gd name="connsiteY1218" fmla="*/ 8223 h 10000"/>
                  <a:gd name="connsiteX1219" fmla="*/ 7265 w 10000"/>
                  <a:gd name="connsiteY1219" fmla="*/ 8200 h 10000"/>
                  <a:gd name="connsiteX1220" fmla="*/ 7263 w 10000"/>
                  <a:gd name="connsiteY1220" fmla="*/ 8187 h 10000"/>
                  <a:gd name="connsiteX1221" fmla="*/ 7257 w 10000"/>
                  <a:gd name="connsiteY1221" fmla="*/ 8187 h 10000"/>
                  <a:gd name="connsiteX1222" fmla="*/ 7254 w 10000"/>
                  <a:gd name="connsiteY1222" fmla="*/ 8196 h 10000"/>
                  <a:gd name="connsiteX1223" fmla="*/ 7246 w 10000"/>
                  <a:gd name="connsiteY1223" fmla="*/ 8209 h 10000"/>
                  <a:gd name="connsiteX1224" fmla="*/ 7241 w 10000"/>
                  <a:gd name="connsiteY1224" fmla="*/ 8209 h 10000"/>
                  <a:gd name="connsiteX1225" fmla="*/ 7238 w 10000"/>
                  <a:gd name="connsiteY1225" fmla="*/ 8214 h 10000"/>
                  <a:gd name="connsiteX1226" fmla="*/ 7221 w 10000"/>
                  <a:gd name="connsiteY1226" fmla="*/ 8173 h 10000"/>
                  <a:gd name="connsiteX1227" fmla="*/ 7185 w 10000"/>
                  <a:gd name="connsiteY1227" fmla="*/ 8106 h 10000"/>
                  <a:gd name="connsiteX1228" fmla="*/ 7174 w 10000"/>
                  <a:gd name="connsiteY1228" fmla="*/ 8078 h 10000"/>
                  <a:gd name="connsiteX1229" fmla="*/ 7169 w 10000"/>
                  <a:gd name="connsiteY1229" fmla="*/ 8056 h 10000"/>
                  <a:gd name="connsiteX1230" fmla="*/ 7166 w 10000"/>
                  <a:gd name="connsiteY1230" fmla="*/ 8042 h 10000"/>
                  <a:gd name="connsiteX1231" fmla="*/ 7161 w 10000"/>
                  <a:gd name="connsiteY1231" fmla="*/ 8051 h 10000"/>
                  <a:gd name="connsiteX1232" fmla="*/ 7158 w 10000"/>
                  <a:gd name="connsiteY1232" fmla="*/ 8051 h 10000"/>
                  <a:gd name="connsiteX1233" fmla="*/ 7141 w 10000"/>
                  <a:gd name="connsiteY1233" fmla="*/ 8056 h 10000"/>
                  <a:gd name="connsiteX1234" fmla="*/ 7116 w 10000"/>
                  <a:gd name="connsiteY1234" fmla="*/ 8051 h 10000"/>
                  <a:gd name="connsiteX1235" fmla="*/ 7094 w 10000"/>
                  <a:gd name="connsiteY1235" fmla="*/ 8051 h 10000"/>
                  <a:gd name="connsiteX1236" fmla="*/ 7081 w 10000"/>
                  <a:gd name="connsiteY1236" fmla="*/ 8011 h 10000"/>
                  <a:gd name="connsiteX1237" fmla="*/ 7081 w 10000"/>
                  <a:gd name="connsiteY1237" fmla="*/ 8002 h 10000"/>
                  <a:gd name="connsiteX1238" fmla="*/ 7078 w 10000"/>
                  <a:gd name="connsiteY1238" fmla="*/ 7984 h 10000"/>
                  <a:gd name="connsiteX1239" fmla="*/ 7072 w 10000"/>
                  <a:gd name="connsiteY1239" fmla="*/ 7970 h 10000"/>
                  <a:gd name="connsiteX1240" fmla="*/ 7045 w 10000"/>
                  <a:gd name="connsiteY1240" fmla="*/ 7948 h 10000"/>
                  <a:gd name="connsiteX1241" fmla="*/ 7020 w 10000"/>
                  <a:gd name="connsiteY1241" fmla="*/ 7957 h 10000"/>
                  <a:gd name="connsiteX1242" fmla="*/ 7001 w 10000"/>
                  <a:gd name="connsiteY1242" fmla="*/ 7970 h 10000"/>
                  <a:gd name="connsiteX1243" fmla="*/ 6981 w 10000"/>
                  <a:gd name="connsiteY1243" fmla="*/ 7984 h 10000"/>
                  <a:gd name="connsiteX1244" fmla="*/ 6976 w 10000"/>
                  <a:gd name="connsiteY1244" fmla="*/ 7984 h 10000"/>
                  <a:gd name="connsiteX1245" fmla="*/ 6973 w 10000"/>
                  <a:gd name="connsiteY1245" fmla="*/ 7984 h 10000"/>
                  <a:gd name="connsiteX1246" fmla="*/ 6959 w 10000"/>
                  <a:gd name="connsiteY1246" fmla="*/ 7984 h 10000"/>
                  <a:gd name="connsiteX1247" fmla="*/ 6948 w 10000"/>
                  <a:gd name="connsiteY1247" fmla="*/ 7961 h 10000"/>
                  <a:gd name="connsiteX1248" fmla="*/ 6934 w 10000"/>
                  <a:gd name="connsiteY1248" fmla="*/ 7943 h 10000"/>
                  <a:gd name="connsiteX1249" fmla="*/ 6932 w 10000"/>
                  <a:gd name="connsiteY1249" fmla="*/ 7943 h 10000"/>
                  <a:gd name="connsiteX1250" fmla="*/ 6918 w 10000"/>
                  <a:gd name="connsiteY1250" fmla="*/ 7961 h 10000"/>
                  <a:gd name="connsiteX1251" fmla="*/ 6904 w 10000"/>
                  <a:gd name="connsiteY1251" fmla="*/ 7975 h 10000"/>
                  <a:gd name="connsiteX1252" fmla="*/ 6896 w 10000"/>
                  <a:gd name="connsiteY1252" fmla="*/ 7997 h 10000"/>
                  <a:gd name="connsiteX1253" fmla="*/ 6887 w 10000"/>
                  <a:gd name="connsiteY1253" fmla="*/ 8002 h 10000"/>
                  <a:gd name="connsiteX1254" fmla="*/ 6879 w 10000"/>
                  <a:gd name="connsiteY1254" fmla="*/ 8011 h 10000"/>
                  <a:gd name="connsiteX1255" fmla="*/ 6868 w 10000"/>
                  <a:gd name="connsiteY1255" fmla="*/ 8015 h 10000"/>
                  <a:gd name="connsiteX1256" fmla="*/ 6852 w 10000"/>
                  <a:gd name="connsiteY1256" fmla="*/ 8024 h 10000"/>
                  <a:gd name="connsiteX1257" fmla="*/ 6813 w 10000"/>
                  <a:gd name="connsiteY1257" fmla="*/ 8042 h 10000"/>
                  <a:gd name="connsiteX1258" fmla="*/ 6780 w 10000"/>
                  <a:gd name="connsiteY1258" fmla="*/ 8065 h 10000"/>
                  <a:gd name="connsiteX1259" fmla="*/ 6763 w 10000"/>
                  <a:gd name="connsiteY1259" fmla="*/ 8078 h 10000"/>
                  <a:gd name="connsiteX1260" fmla="*/ 6755 w 10000"/>
                  <a:gd name="connsiteY1260" fmla="*/ 8088 h 10000"/>
                  <a:gd name="connsiteX1261" fmla="*/ 6716 w 10000"/>
                  <a:gd name="connsiteY1261" fmla="*/ 8119 h 10000"/>
                  <a:gd name="connsiteX1262" fmla="*/ 6711 w 10000"/>
                  <a:gd name="connsiteY1262" fmla="*/ 8128 h 10000"/>
                  <a:gd name="connsiteX1263" fmla="*/ 6711 w 10000"/>
                  <a:gd name="connsiteY1263" fmla="*/ 8169 h 10000"/>
                  <a:gd name="connsiteX1264" fmla="*/ 6711 w 10000"/>
                  <a:gd name="connsiteY1264" fmla="*/ 8173 h 10000"/>
                  <a:gd name="connsiteX1265" fmla="*/ 6716 w 10000"/>
                  <a:gd name="connsiteY1265" fmla="*/ 8200 h 10000"/>
                  <a:gd name="connsiteX1266" fmla="*/ 6708 w 10000"/>
                  <a:gd name="connsiteY1266" fmla="*/ 8223 h 10000"/>
                  <a:gd name="connsiteX1267" fmla="*/ 6708 w 10000"/>
                  <a:gd name="connsiteY1267" fmla="*/ 8236 h 10000"/>
                  <a:gd name="connsiteX1268" fmla="*/ 6708 w 10000"/>
                  <a:gd name="connsiteY1268" fmla="*/ 8272 h 10000"/>
                  <a:gd name="connsiteX1269" fmla="*/ 6711 w 10000"/>
                  <a:gd name="connsiteY1269" fmla="*/ 8290 h 10000"/>
                  <a:gd name="connsiteX1270" fmla="*/ 6716 w 10000"/>
                  <a:gd name="connsiteY1270" fmla="*/ 8304 h 10000"/>
                  <a:gd name="connsiteX1271" fmla="*/ 6711 w 10000"/>
                  <a:gd name="connsiteY1271" fmla="*/ 8313 h 10000"/>
                  <a:gd name="connsiteX1272" fmla="*/ 6683 w 10000"/>
                  <a:gd name="connsiteY1272" fmla="*/ 8318 h 10000"/>
                  <a:gd name="connsiteX1273" fmla="*/ 6661 w 10000"/>
                  <a:gd name="connsiteY1273" fmla="*/ 8327 h 10000"/>
                  <a:gd name="connsiteX1274" fmla="*/ 6631 w 10000"/>
                  <a:gd name="connsiteY1274" fmla="*/ 8327 h 10000"/>
                  <a:gd name="connsiteX1275" fmla="*/ 6611 w 10000"/>
                  <a:gd name="connsiteY1275" fmla="*/ 8327 h 10000"/>
                  <a:gd name="connsiteX1276" fmla="*/ 6598 w 10000"/>
                  <a:gd name="connsiteY1276" fmla="*/ 8327 h 10000"/>
                  <a:gd name="connsiteX1277" fmla="*/ 6595 w 10000"/>
                  <a:gd name="connsiteY1277" fmla="*/ 8340 h 10000"/>
                  <a:gd name="connsiteX1278" fmla="*/ 6587 w 10000"/>
                  <a:gd name="connsiteY1278" fmla="*/ 8358 h 10000"/>
                  <a:gd name="connsiteX1279" fmla="*/ 6578 w 10000"/>
                  <a:gd name="connsiteY1279" fmla="*/ 8408 h 10000"/>
                  <a:gd name="connsiteX1280" fmla="*/ 6578 w 10000"/>
                  <a:gd name="connsiteY1280" fmla="*/ 8421 h 10000"/>
                  <a:gd name="connsiteX1281" fmla="*/ 6578 w 10000"/>
                  <a:gd name="connsiteY1281" fmla="*/ 8430 h 10000"/>
                  <a:gd name="connsiteX1282" fmla="*/ 6573 w 10000"/>
                  <a:gd name="connsiteY1282" fmla="*/ 8435 h 10000"/>
                  <a:gd name="connsiteX1283" fmla="*/ 6556 w 10000"/>
                  <a:gd name="connsiteY1283" fmla="*/ 8435 h 10000"/>
                  <a:gd name="connsiteX1284" fmla="*/ 6545 w 10000"/>
                  <a:gd name="connsiteY1284" fmla="*/ 8435 h 10000"/>
                  <a:gd name="connsiteX1285" fmla="*/ 6523 w 10000"/>
                  <a:gd name="connsiteY1285" fmla="*/ 8435 h 10000"/>
                  <a:gd name="connsiteX1286" fmla="*/ 6493 w 10000"/>
                  <a:gd name="connsiteY1286" fmla="*/ 8430 h 10000"/>
                  <a:gd name="connsiteX1287" fmla="*/ 6490 w 10000"/>
                  <a:gd name="connsiteY1287" fmla="*/ 8430 h 10000"/>
                  <a:gd name="connsiteX1288" fmla="*/ 6485 w 10000"/>
                  <a:gd name="connsiteY1288" fmla="*/ 8444 h 10000"/>
                  <a:gd name="connsiteX1289" fmla="*/ 6465 w 10000"/>
                  <a:gd name="connsiteY1289" fmla="*/ 8475 h 10000"/>
                  <a:gd name="connsiteX1290" fmla="*/ 6451 w 10000"/>
                  <a:gd name="connsiteY1290" fmla="*/ 8498 h 10000"/>
                  <a:gd name="connsiteX1291" fmla="*/ 6435 w 10000"/>
                  <a:gd name="connsiteY1291" fmla="*/ 8525 h 10000"/>
                  <a:gd name="connsiteX1292" fmla="*/ 6421 w 10000"/>
                  <a:gd name="connsiteY1292" fmla="*/ 8539 h 10000"/>
                  <a:gd name="connsiteX1293" fmla="*/ 6410 w 10000"/>
                  <a:gd name="connsiteY1293" fmla="*/ 8561 h 10000"/>
                  <a:gd name="connsiteX1294" fmla="*/ 6402 w 10000"/>
                  <a:gd name="connsiteY1294" fmla="*/ 8575 h 10000"/>
                  <a:gd name="connsiteX1295" fmla="*/ 6402 w 10000"/>
                  <a:gd name="connsiteY1295" fmla="*/ 8593 h 10000"/>
                  <a:gd name="connsiteX1296" fmla="*/ 6402 w 10000"/>
                  <a:gd name="connsiteY1296" fmla="*/ 8620 h 10000"/>
                  <a:gd name="connsiteX1297" fmla="*/ 6405 w 10000"/>
                  <a:gd name="connsiteY1297" fmla="*/ 8660 h 10000"/>
                  <a:gd name="connsiteX1298" fmla="*/ 6405 w 10000"/>
                  <a:gd name="connsiteY1298" fmla="*/ 8674 h 10000"/>
                  <a:gd name="connsiteX1299" fmla="*/ 6405 w 10000"/>
                  <a:gd name="connsiteY1299" fmla="*/ 8683 h 10000"/>
                  <a:gd name="connsiteX1300" fmla="*/ 6405 w 10000"/>
                  <a:gd name="connsiteY1300" fmla="*/ 8687 h 10000"/>
                  <a:gd name="connsiteX1301" fmla="*/ 6405 w 10000"/>
                  <a:gd name="connsiteY1301" fmla="*/ 8696 h 10000"/>
                  <a:gd name="connsiteX1302" fmla="*/ 6388 w 10000"/>
                  <a:gd name="connsiteY1302" fmla="*/ 8733 h 10000"/>
                  <a:gd name="connsiteX1303" fmla="*/ 6369 w 10000"/>
                  <a:gd name="connsiteY1303" fmla="*/ 8746 h 10000"/>
                  <a:gd name="connsiteX1304" fmla="*/ 6333 w 10000"/>
                  <a:gd name="connsiteY1304" fmla="*/ 8773 h 10000"/>
                  <a:gd name="connsiteX1305" fmla="*/ 6313 w 10000"/>
                  <a:gd name="connsiteY1305" fmla="*/ 8787 h 10000"/>
                  <a:gd name="connsiteX1306" fmla="*/ 6291 w 10000"/>
                  <a:gd name="connsiteY1306" fmla="*/ 8805 h 10000"/>
                  <a:gd name="connsiteX1307" fmla="*/ 6280 w 10000"/>
                  <a:gd name="connsiteY1307" fmla="*/ 8814 h 10000"/>
                  <a:gd name="connsiteX1308" fmla="*/ 6250 w 10000"/>
                  <a:gd name="connsiteY1308" fmla="*/ 8805 h 10000"/>
                  <a:gd name="connsiteX1309" fmla="*/ 6233 w 10000"/>
                  <a:gd name="connsiteY1309" fmla="*/ 8805 h 10000"/>
                  <a:gd name="connsiteX1310" fmla="*/ 6220 w 10000"/>
                  <a:gd name="connsiteY1310" fmla="*/ 8805 h 10000"/>
                  <a:gd name="connsiteX1311" fmla="*/ 6200 w 10000"/>
                  <a:gd name="connsiteY1311" fmla="*/ 8805 h 10000"/>
                  <a:gd name="connsiteX1312" fmla="*/ 6184 w 10000"/>
                  <a:gd name="connsiteY1312" fmla="*/ 8805 h 10000"/>
                  <a:gd name="connsiteX1313" fmla="*/ 6755 w 10000"/>
                  <a:gd name="connsiteY1313" fmla="*/ 6680 h 10000"/>
                  <a:gd name="connsiteX1314" fmla="*/ 6716 w 10000"/>
                  <a:gd name="connsiteY1314" fmla="*/ 6653 h 10000"/>
                  <a:gd name="connsiteX1315" fmla="*/ 6692 w 10000"/>
                  <a:gd name="connsiteY1315" fmla="*/ 6707 h 10000"/>
                  <a:gd name="connsiteX1316" fmla="*/ 6747 w 10000"/>
                  <a:gd name="connsiteY1316" fmla="*/ 6856 h 10000"/>
                  <a:gd name="connsiteX1317" fmla="*/ 6747 w 10000"/>
                  <a:gd name="connsiteY1317" fmla="*/ 6910 h 10000"/>
                  <a:gd name="connsiteX1318" fmla="*/ 6727 w 10000"/>
                  <a:gd name="connsiteY1318" fmla="*/ 6960 h 10000"/>
                  <a:gd name="connsiteX1319" fmla="*/ 6675 w 10000"/>
                  <a:gd name="connsiteY1319" fmla="*/ 7041 h 10000"/>
                  <a:gd name="connsiteX1320" fmla="*/ 6667 w 10000"/>
                  <a:gd name="connsiteY1320" fmla="*/ 7082 h 10000"/>
                  <a:gd name="connsiteX1321" fmla="*/ 6675 w 10000"/>
                  <a:gd name="connsiteY1321" fmla="*/ 7158 h 10000"/>
                  <a:gd name="connsiteX1322" fmla="*/ 6683 w 10000"/>
                  <a:gd name="connsiteY1322" fmla="*/ 7199 h 10000"/>
                  <a:gd name="connsiteX1323" fmla="*/ 6703 w 10000"/>
                  <a:gd name="connsiteY1323" fmla="*/ 7212 h 10000"/>
                  <a:gd name="connsiteX1324" fmla="*/ 6719 w 10000"/>
                  <a:gd name="connsiteY1324" fmla="*/ 7181 h 10000"/>
                  <a:gd name="connsiteX1325" fmla="*/ 6749 w 10000"/>
                  <a:gd name="connsiteY1325" fmla="*/ 7050 h 10000"/>
                  <a:gd name="connsiteX1326" fmla="*/ 6772 w 10000"/>
                  <a:gd name="connsiteY1326" fmla="*/ 6987 h 10000"/>
                  <a:gd name="connsiteX1327" fmla="*/ 6788 w 10000"/>
                  <a:gd name="connsiteY1327" fmla="*/ 6987 h 10000"/>
                  <a:gd name="connsiteX1328" fmla="*/ 6783 w 10000"/>
                  <a:gd name="connsiteY1328" fmla="*/ 7077 h 10000"/>
                  <a:gd name="connsiteX1329" fmla="*/ 6780 w 10000"/>
                  <a:gd name="connsiteY1329" fmla="*/ 7140 h 10000"/>
                  <a:gd name="connsiteX1330" fmla="*/ 6816 w 10000"/>
                  <a:gd name="connsiteY1330" fmla="*/ 7055 h 10000"/>
                  <a:gd name="connsiteX1331" fmla="*/ 6896 w 10000"/>
                  <a:gd name="connsiteY1331" fmla="*/ 7077 h 10000"/>
                  <a:gd name="connsiteX1332" fmla="*/ 6932 w 10000"/>
                  <a:gd name="connsiteY1332" fmla="*/ 6788 h 10000"/>
                  <a:gd name="connsiteX1333" fmla="*/ 6951 w 10000"/>
                  <a:gd name="connsiteY1333" fmla="*/ 6766 h 10000"/>
                  <a:gd name="connsiteX1334" fmla="*/ 6871 w 10000"/>
                  <a:gd name="connsiteY1334" fmla="*/ 6748 h 10000"/>
                  <a:gd name="connsiteX1335" fmla="*/ 6868 w 10000"/>
                  <a:gd name="connsiteY1335" fmla="*/ 6734 h 10000"/>
                  <a:gd name="connsiteX1336" fmla="*/ 6912 w 10000"/>
                  <a:gd name="connsiteY1336" fmla="*/ 6581 h 10000"/>
                  <a:gd name="connsiteX1337" fmla="*/ 6912 w 10000"/>
                  <a:gd name="connsiteY1337" fmla="*/ 6567 h 10000"/>
                  <a:gd name="connsiteX1338" fmla="*/ 6909 w 10000"/>
                  <a:gd name="connsiteY1338" fmla="*/ 6563 h 10000"/>
                  <a:gd name="connsiteX1339" fmla="*/ 6827 w 10000"/>
                  <a:gd name="connsiteY1339" fmla="*/ 6631 h 10000"/>
                  <a:gd name="connsiteX1340" fmla="*/ 6774 w 10000"/>
                  <a:gd name="connsiteY1340" fmla="*/ 6667 h 10000"/>
                  <a:gd name="connsiteX1341" fmla="*/ 6184 w 10000"/>
                  <a:gd name="connsiteY1341" fmla="*/ 8805 h 10000"/>
                  <a:gd name="connsiteX0" fmla="*/ 6184 w 10000"/>
                  <a:gd name="connsiteY0" fmla="*/ 8805 h 10000"/>
                  <a:gd name="connsiteX1" fmla="*/ 6175 w 10000"/>
                  <a:gd name="connsiteY1" fmla="*/ 8800 h 10000"/>
                  <a:gd name="connsiteX2" fmla="*/ 6167 w 10000"/>
                  <a:gd name="connsiteY2" fmla="*/ 8832 h 10000"/>
                  <a:gd name="connsiteX3" fmla="*/ 6167 w 10000"/>
                  <a:gd name="connsiteY3" fmla="*/ 8845 h 10000"/>
                  <a:gd name="connsiteX4" fmla="*/ 6140 w 10000"/>
                  <a:gd name="connsiteY4" fmla="*/ 8877 h 10000"/>
                  <a:gd name="connsiteX5" fmla="*/ 6098 w 10000"/>
                  <a:gd name="connsiteY5" fmla="*/ 8904 h 10000"/>
                  <a:gd name="connsiteX6" fmla="*/ 6090 w 10000"/>
                  <a:gd name="connsiteY6" fmla="*/ 8904 h 10000"/>
                  <a:gd name="connsiteX7" fmla="*/ 6082 w 10000"/>
                  <a:gd name="connsiteY7" fmla="*/ 8904 h 10000"/>
                  <a:gd name="connsiteX8" fmla="*/ 6082 w 10000"/>
                  <a:gd name="connsiteY8" fmla="*/ 8958 h 10000"/>
                  <a:gd name="connsiteX9" fmla="*/ 6082 w 10000"/>
                  <a:gd name="connsiteY9" fmla="*/ 8963 h 10000"/>
                  <a:gd name="connsiteX10" fmla="*/ 6079 w 10000"/>
                  <a:gd name="connsiteY10" fmla="*/ 9012 h 10000"/>
                  <a:gd name="connsiteX11" fmla="*/ 6073 w 10000"/>
                  <a:gd name="connsiteY11" fmla="*/ 9066 h 10000"/>
                  <a:gd name="connsiteX12" fmla="*/ 6073 w 10000"/>
                  <a:gd name="connsiteY12" fmla="*/ 9120 h 10000"/>
                  <a:gd name="connsiteX13" fmla="*/ 6073 w 10000"/>
                  <a:gd name="connsiteY13" fmla="*/ 9147 h 10000"/>
                  <a:gd name="connsiteX14" fmla="*/ 6073 w 10000"/>
                  <a:gd name="connsiteY14" fmla="*/ 9197 h 10000"/>
                  <a:gd name="connsiteX15" fmla="*/ 6068 w 10000"/>
                  <a:gd name="connsiteY15" fmla="*/ 9233 h 10000"/>
                  <a:gd name="connsiteX16" fmla="*/ 6065 w 10000"/>
                  <a:gd name="connsiteY16" fmla="*/ 9301 h 10000"/>
                  <a:gd name="connsiteX17" fmla="*/ 6065 w 10000"/>
                  <a:gd name="connsiteY17" fmla="*/ 9350 h 10000"/>
                  <a:gd name="connsiteX18" fmla="*/ 6060 w 10000"/>
                  <a:gd name="connsiteY18" fmla="*/ 9382 h 10000"/>
                  <a:gd name="connsiteX19" fmla="*/ 6060 w 10000"/>
                  <a:gd name="connsiteY19" fmla="*/ 9409 h 10000"/>
                  <a:gd name="connsiteX20" fmla="*/ 6051 w 10000"/>
                  <a:gd name="connsiteY20" fmla="*/ 9423 h 10000"/>
                  <a:gd name="connsiteX21" fmla="*/ 6049 w 10000"/>
                  <a:gd name="connsiteY21" fmla="*/ 9436 h 10000"/>
                  <a:gd name="connsiteX22" fmla="*/ 6035 w 10000"/>
                  <a:gd name="connsiteY22" fmla="*/ 9450 h 10000"/>
                  <a:gd name="connsiteX23" fmla="*/ 6026 w 10000"/>
                  <a:gd name="connsiteY23" fmla="*/ 9459 h 10000"/>
                  <a:gd name="connsiteX24" fmla="*/ 6018 w 10000"/>
                  <a:gd name="connsiteY24" fmla="*/ 9445 h 10000"/>
                  <a:gd name="connsiteX25" fmla="*/ 6007 w 10000"/>
                  <a:gd name="connsiteY25" fmla="*/ 9409 h 10000"/>
                  <a:gd name="connsiteX26" fmla="*/ 5985 w 10000"/>
                  <a:gd name="connsiteY26" fmla="*/ 9369 h 10000"/>
                  <a:gd name="connsiteX27" fmla="*/ 5969 w 10000"/>
                  <a:gd name="connsiteY27" fmla="*/ 9332 h 10000"/>
                  <a:gd name="connsiteX28" fmla="*/ 5955 w 10000"/>
                  <a:gd name="connsiteY28" fmla="*/ 9314 h 10000"/>
                  <a:gd name="connsiteX29" fmla="*/ 5952 w 10000"/>
                  <a:gd name="connsiteY29" fmla="*/ 9305 h 10000"/>
                  <a:gd name="connsiteX30" fmla="*/ 5935 w 10000"/>
                  <a:gd name="connsiteY30" fmla="*/ 9305 h 10000"/>
                  <a:gd name="connsiteX31" fmla="*/ 5922 w 10000"/>
                  <a:gd name="connsiteY31" fmla="*/ 9319 h 10000"/>
                  <a:gd name="connsiteX32" fmla="*/ 5913 w 10000"/>
                  <a:gd name="connsiteY32" fmla="*/ 9328 h 10000"/>
                  <a:gd name="connsiteX33" fmla="*/ 5905 w 10000"/>
                  <a:gd name="connsiteY33" fmla="*/ 9332 h 10000"/>
                  <a:gd name="connsiteX34" fmla="*/ 5897 w 10000"/>
                  <a:gd name="connsiteY34" fmla="*/ 9350 h 10000"/>
                  <a:gd name="connsiteX35" fmla="*/ 5875 w 10000"/>
                  <a:gd name="connsiteY35" fmla="*/ 9364 h 10000"/>
                  <a:gd name="connsiteX36" fmla="*/ 5850 w 10000"/>
                  <a:gd name="connsiteY36" fmla="*/ 9391 h 10000"/>
                  <a:gd name="connsiteX37" fmla="*/ 5833 w 10000"/>
                  <a:gd name="connsiteY37" fmla="*/ 9405 h 10000"/>
                  <a:gd name="connsiteX38" fmla="*/ 5822 w 10000"/>
                  <a:gd name="connsiteY38" fmla="*/ 9409 h 10000"/>
                  <a:gd name="connsiteX39" fmla="*/ 5800 w 10000"/>
                  <a:gd name="connsiteY39" fmla="*/ 9423 h 10000"/>
                  <a:gd name="connsiteX40" fmla="*/ 5784 w 10000"/>
                  <a:gd name="connsiteY40" fmla="*/ 9436 h 10000"/>
                  <a:gd name="connsiteX41" fmla="*/ 5767 w 10000"/>
                  <a:gd name="connsiteY41" fmla="*/ 9450 h 10000"/>
                  <a:gd name="connsiteX42" fmla="*/ 5751 w 10000"/>
                  <a:gd name="connsiteY42" fmla="*/ 9463 h 10000"/>
                  <a:gd name="connsiteX43" fmla="*/ 5745 w 10000"/>
                  <a:gd name="connsiteY43" fmla="*/ 9472 h 10000"/>
                  <a:gd name="connsiteX44" fmla="*/ 5751 w 10000"/>
                  <a:gd name="connsiteY44" fmla="*/ 9477 h 10000"/>
                  <a:gd name="connsiteX45" fmla="*/ 5762 w 10000"/>
                  <a:gd name="connsiteY45" fmla="*/ 9504 h 10000"/>
                  <a:gd name="connsiteX46" fmla="*/ 5767 w 10000"/>
                  <a:gd name="connsiteY46" fmla="*/ 9526 h 10000"/>
                  <a:gd name="connsiteX47" fmla="*/ 5784 w 10000"/>
                  <a:gd name="connsiteY47" fmla="*/ 9576 h 10000"/>
                  <a:gd name="connsiteX48" fmla="*/ 5797 w 10000"/>
                  <a:gd name="connsiteY48" fmla="*/ 9603 h 10000"/>
                  <a:gd name="connsiteX49" fmla="*/ 5808 w 10000"/>
                  <a:gd name="connsiteY49" fmla="*/ 9644 h 10000"/>
                  <a:gd name="connsiteX50" fmla="*/ 5822 w 10000"/>
                  <a:gd name="connsiteY50" fmla="*/ 9671 h 10000"/>
                  <a:gd name="connsiteX51" fmla="*/ 5825 w 10000"/>
                  <a:gd name="connsiteY51" fmla="*/ 9684 h 10000"/>
                  <a:gd name="connsiteX52" fmla="*/ 5831 w 10000"/>
                  <a:gd name="connsiteY52" fmla="*/ 9684 h 10000"/>
                  <a:gd name="connsiteX53" fmla="*/ 5825 w 10000"/>
                  <a:gd name="connsiteY53" fmla="*/ 9698 h 10000"/>
                  <a:gd name="connsiteX54" fmla="*/ 5806 w 10000"/>
                  <a:gd name="connsiteY54" fmla="*/ 9725 h 10000"/>
                  <a:gd name="connsiteX55" fmla="*/ 5792 w 10000"/>
                  <a:gd name="connsiteY55" fmla="*/ 9738 h 10000"/>
                  <a:gd name="connsiteX56" fmla="*/ 5737 w 10000"/>
                  <a:gd name="connsiteY56" fmla="*/ 9793 h 10000"/>
                  <a:gd name="connsiteX57" fmla="*/ 5728 w 10000"/>
                  <a:gd name="connsiteY57" fmla="*/ 9806 h 10000"/>
                  <a:gd name="connsiteX58" fmla="*/ 5712 w 10000"/>
                  <a:gd name="connsiteY58" fmla="*/ 9815 h 10000"/>
                  <a:gd name="connsiteX59" fmla="*/ 5690 w 10000"/>
                  <a:gd name="connsiteY59" fmla="*/ 9838 h 10000"/>
                  <a:gd name="connsiteX60" fmla="*/ 5679 w 10000"/>
                  <a:gd name="connsiteY60" fmla="*/ 9842 h 10000"/>
                  <a:gd name="connsiteX61" fmla="*/ 5665 w 10000"/>
                  <a:gd name="connsiteY61" fmla="*/ 9842 h 10000"/>
                  <a:gd name="connsiteX62" fmla="*/ 5648 w 10000"/>
                  <a:gd name="connsiteY62" fmla="*/ 9851 h 10000"/>
                  <a:gd name="connsiteX63" fmla="*/ 5621 w 10000"/>
                  <a:gd name="connsiteY63" fmla="*/ 9892 h 10000"/>
                  <a:gd name="connsiteX64" fmla="*/ 5544 w 10000"/>
                  <a:gd name="connsiteY64" fmla="*/ 9946 h 10000"/>
                  <a:gd name="connsiteX65" fmla="*/ 5406 w 10000"/>
                  <a:gd name="connsiteY65" fmla="*/ 10000 h 10000"/>
                  <a:gd name="connsiteX66" fmla="*/ 5350 w 10000"/>
                  <a:gd name="connsiteY66" fmla="*/ 9986 h 10000"/>
                  <a:gd name="connsiteX67" fmla="*/ 5342 w 10000"/>
                  <a:gd name="connsiteY67" fmla="*/ 9950 h 10000"/>
                  <a:gd name="connsiteX68" fmla="*/ 5342 w 10000"/>
                  <a:gd name="connsiteY68" fmla="*/ 9932 h 10000"/>
                  <a:gd name="connsiteX69" fmla="*/ 5342 w 10000"/>
                  <a:gd name="connsiteY69" fmla="*/ 9923 h 10000"/>
                  <a:gd name="connsiteX70" fmla="*/ 5342 w 10000"/>
                  <a:gd name="connsiteY70" fmla="*/ 9919 h 10000"/>
                  <a:gd name="connsiteX71" fmla="*/ 5348 w 10000"/>
                  <a:gd name="connsiteY71" fmla="*/ 9919 h 10000"/>
                  <a:gd name="connsiteX72" fmla="*/ 5348 w 10000"/>
                  <a:gd name="connsiteY72" fmla="*/ 9910 h 10000"/>
                  <a:gd name="connsiteX73" fmla="*/ 5350 w 10000"/>
                  <a:gd name="connsiteY73" fmla="*/ 9910 h 10000"/>
                  <a:gd name="connsiteX74" fmla="*/ 5350 w 10000"/>
                  <a:gd name="connsiteY74" fmla="*/ 9905 h 10000"/>
                  <a:gd name="connsiteX75" fmla="*/ 5356 w 10000"/>
                  <a:gd name="connsiteY75" fmla="*/ 9905 h 10000"/>
                  <a:gd name="connsiteX76" fmla="*/ 5356 w 10000"/>
                  <a:gd name="connsiteY76" fmla="*/ 9896 h 10000"/>
                  <a:gd name="connsiteX77" fmla="*/ 5359 w 10000"/>
                  <a:gd name="connsiteY77" fmla="*/ 9896 h 10000"/>
                  <a:gd name="connsiteX78" fmla="*/ 5359 w 10000"/>
                  <a:gd name="connsiteY78" fmla="*/ 9892 h 10000"/>
                  <a:gd name="connsiteX79" fmla="*/ 5364 w 10000"/>
                  <a:gd name="connsiteY79" fmla="*/ 9892 h 10000"/>
                  <a:gd name="connsiteX80" fmla="*/ 5364 w 10000"/>
                  <a:gd name="connsiteY80" fmla="*/ 9883 h 10000"/>
                  <a:gd name="connsiteX81" fmla="*/ 5359 w 10000"/>
                  <a:gd name="connsiteY81" fmla="*/ 9883 h 10000"/>
                  <a:gd name="connsiteX82" fmla="*/ 5359 w 10000"/>
                  <a:gd name="connsiteY82" fmla="*/ 9878 h 10000"/>
                  <a:gd name="connsiteX83" fmla="*/ 5359 w 10000"/>
                  <a:gd name="connsiteY83" fmla="*/ 9869 h 10000"/>
                  <a:gd name="connsiteX84" fmla="*/ 5356 w 10000"/>
                  <a:gd name="connsiteY84" fmla="*/ 9869 h 10000"/>
                  <a:gd name="connsiteX85" fmla="*/ 5356 w 10000"/>
                  <a:gd name="connsiteY85" fmla="*/ 9865 h 10000"/>
                  <a:gd name="connsiteX86" fmla="*/ 5350 w 10000"/>
                  <a:gd name="connsiteY86" fmla="*/ 9865 h 10000"/>
                  <a:gd name="connsiteX87" fmla="*/ 5350 w 10000"/>
                  <a:gd name="connsiteY87" fmla="*/ 9856 h 10000"/>
                  <a:gd name="connsiteX88" fmla="*/ 5348 w 10000"/>
                  <a:gd name="connsiteY88" fmla="*/ 9856 h 10000"/>
                  <a:gd name="connsiteX89" fmla="*/ 5348 w 10000"/>
                  <a:gd name="connsiteY89" fmla="*/ 9851 h 10000"/>
                  <a:gd name="connsiteX90" fmla="*/ 5348 w 10000"/>
                  <a:gd name="connsiteY90" fmla="*/ 9842 h 10000"/>
                  <a:gd name="connsiteX91" fmla="*/ 5348 w 10000"/>
                  <a:gd name="connsiteY91" fmla="*/ 9838 h 10000"/>
                  <a:gd name="connsiteX92" fmla="*/ 5348 w 10000"/>
                  <a:gd name="connsiteY92" fmla="*/ 9829 h 10000"/>
                  <a:gd name="connsiteX93" fmla="*/ 5348 w 10000"/>
                  <a:gd name="connsiteY93" fmla="*/ 9820 h 10000"/>
                  <a:gd name="connsiteX94" fmla="*/ 5348 w 10000"/>
                  <a:gd name="connsiteY94" fmla="*/ 9815 h 10000"/>
                  <a:gd name="connsiteX95" fmla="*/ 5348 w 10000"/>
                  <a:gd name="connsiteY95" fmla="*/ 9806 h 10000"/>
                  <a:gd name="connsiteX96" fmla="*/ 5350 w 10000"/>
                  <a:gd name="connsiteY96" fmla="*/ 9806 h 10000"/>
                  <a:gd name="connsiteX97" fmla="*/ 5350 w 10000"/>
                  <a:gd name="connsiteY97" fmla="*/ 9802 h 10000"/>
                  <a:gd name="connsiteX98" fmla="*/ 5350 w 10000"/>
                  <a:gd name="connsiteY98" fmla="*/ 9793 h 10000"/>
                  <a:gd name="connsiteX99" fmla="*/ 5356 w 10000"/>
                  <a:gd name="connsiteY99" fmla="*/ 9788 h 10000"/>
                  <a:gd name="connsiteX100" fmla="*/ 5356 w 10000"/>
                  <a:gd name="connsiteY100" fmla="*/ 9779 h 10000"/>
                  <a:gd name="connsiteX101" fmla="*/ 5359 w 10000"/>
                  <a:gd name="connsiteY101" fmla="*/ 9779 h 10000"/>
                  <a:gd name="connsiteX102" fmla="*/ 5359 w 10000"/>
                  <a:gd name="connsiteY102" fmla="*/ 9774 h 10000"/>
                  <a:gd name="connsiteX103" fmla="*/ 5364 w 10000"/>
                  <a:gd name="connsiteY103" fmla="*/ 9765 h 10000"/>
                  <a:gd name="connsiteX104" fmla="*/ 5397 w 10000"/>
                  <a:gd name="connsiteY104" fmla="*/ 9698 h 10000"/>
                  <a:gd name="connsiteX105" fmla="*/ 5397 w 10000"/>
                  <a:gd name="connsiteY105" fmla="*/ 9662 h 10000"/>
                  <a:gd name="connsiteX106" fmla="*/ 5381 w 10000"/>
                  <a:gd name="connsiteY106" fmla="*/ 9648 h 10000"/>
                  <a:gd name="connsiteX107" fmla="*/ 5381 w 10000"/>
                  <a:gd name="connsiteY107" fmla="*/ 9608 h 10000"/>
                  <a:gd name="connsiteX108" fmla="*/ 5400 w 10000"/>
                  <a:gd name="connsiteY108" fmla="*/ 9590 h 10000"/>
                  <a:gd name="connsiteX109" fmla="*/ 5392 w 10000"/>
                  <a:gd name="connsiteY109" fmla="*/ 9553 h 10000"/>
                  <a:gd name="connsiteX110" fmla="*/ 5375 w 10000"/>
                  <a:gd name="connsiteY110" fmla="*/ 9526 h 10000"/>
                  <a:gd name="connsiteX111" fmla="*/ 5350 w 10000"/>
                  <a:gd name="connsiteY111" fmla="*/ 9504 h 10000"/>
                  <a:gd name="connsiteX112" fmla="*/ 5323 w 10000"/>
                  <a:gd name="connsiteY112" fmla="*/ 9562 h 10000"/>
                  <a:gd name="connsiteX113" fmla="*/ 5309 w 10000"/>
                  <a:gd name="connsiteY113" fmla="*/ 9535 h 10000"/>
                  <a:gd name="connsiteX114" fmla="*/ 5312 w 10000"/>
                  <a:gd name="connsiteY114" fmla="*/ 9436 h 10000"/>
                  <a:gd name="connsiteX115" fmla="*/ 5276 w 10000"/>
                  <a:gd name="connsiteY115" fmla="*/ 9409 h 10000"/>
                  <a:gd name="connsiteX116" fmla="*/ 5270 w 10000"/>
                  <a:gd name="connsiteY116" fmla="*/ 9418 h 10000"/>
                  <a:gd name="connsiteX117" fmla="*/ 5259 w 10000"/>
                  <a:gd name="connsiteY117" fmla="*/ 9423 h 10000"/>
                  <a:gd name="connsiteX118" fmla="*/ 5243 w 10000"/>
                  <a:gd name="connsiteY118" fmla="*/ 9445 h 10000"/>
                  <a:gd name="connsiteX119" fmla="*/ 5229 w 10000"/>
                  <a:gd name="connsiteY119" fmla="*/ 9450 h 10000"/>
                  <a:gd name="connsiteX120" fmla="*/ 5221 w 10000"/>
                  <a:gd name="connsiteY120" fmla="*/ 9459 h 10000"/>
                  <a:gd name="connsiteX121" fmla="*/ 5199 w 10000"/>
                  <a:gd name="connsiteY121" fmla="*/ 9463 h 10000"/>
                  <a:gd name="connsiteX122" fmla="*/ 5179 w 10000"/>
                  <a:gd name="connsiteY122" fmla="*/ 9463 h 10000"/>
                  <a:gd name="connsiteX123" fmla="*/ 5166 w 10000"/>
                  <a:gd name="connsiteY123" fmla="*/ 9450 h 10000"/>
                  <a:gd name="connsiteX124" fmla="*/ 5155 w 10000"/>
                  <a:gd name="connsiteY124" fmla="*/ 9432 h 10000"/>
                  <a:gd name="connsiteX125" fmla="*/ 5149 w 10000"/>
                  <a:gd name="connsiteY125" fmla="*/ 9432 h 10000"/>
                  <a:gd name="connsiteX126" fmla="*/ 5146 w 10000"/>
                  <a:gd name="connsiteY126" fmla="*/ 9432 h 10000"/>
                  <a:gd name="connsiteX127" fmla="*/ 5146 w 10000"/>
                  <a:gd name="connsiteY127" fmla="*/ 9436 h 10000"/>
                  <a:gd name="connsiteX128" fmla="*/ 5132 w 10000"/>
                  <a:gd name="connsiteY128" fmla="*/ 9445 h 10000"/>
                  <a:gd name="connsiteX129" fmla="*/ 5124 w 10000"/>
                  <a:gd name="connsiteY129" fmla="*/ 9463 h 10000"/>
                  <a:gd name="connsiteX130" fmla="*/ 5119 w 10000"/>
                  <a:gd name="connsiteY130" fmla="*/ 9472 h 10000"/>
                  <a:gd name="connsiteX131" fmla="*/ 5094 w 10000"/>
                  <a:gd name="connsiteY131" fmla="*/ 9486 h 10000"/>
                  <a:gd name="connsiteX132" fmla="*/ 5075 w 10000"/>
                  <a:gd name="connsiteY132" fmla="*/ 9490 h 10000"/>
                  <a:gd name="connsiteX133" fmla="*/ 5058 w 10000"/>
                  <a:gd name="connsiteY133" fmla="*/ 9499 h 10000"/>
                  <a:gd name="connsiteX134" fmla="*/ 5028 w 10000"/>
                  <a:gd name="connsiteY134" fmla="*/ 9513 h 10000"/>
                  <a:gd name="connsiteX135" fmla="*/ 5006 w 10000"/>
                  <a:gd name="connsiteY135" fmla="*/ 9522 h 10000"/>
                  <a:gd name="connsiteX136" fmla="*/ 4986 w 10000"/>
                  <a:gd name="connsiteY136" fmla="*/ 9535 h 10000"/>
                  <a:gd name="connsiteX137" fmla="*/ 4948 w 10000"/>
                  <a:gd name="connsiteY137" fmla="*/ 9549 h 10000"/>
                  <a:gd name="connsiteX138" fmla="*/ 4925 w 10000"/>
                  <a:gd name="connsiteY138" fmla="*/ 9549 h 10000"/>
                  <a:gd name="connsiteX139" fmla="*/ 4906 w 10000"/>
                  <a:gd name="connsiteY139" fmla="*/ 9549 h 10000"/>
                  <a:gd name="connsiteX140" fmla="*/ 4892 w 10000"/>
                  <a:gd name="connsiteY140" fmla="*/ 9553 h 10000"/>
                  <a:gd name="connsiteX141" fmla="*/ 4890 w 10000"/>
                  <a:gd name="connsiteY141" fmla="*/ 9562 h 10000"/>
                  <a:gd name="connsiteX142" fmla="*/ 4881 w 10000"/>
                  <a:gd name="connsiteY142" fmla="*/ 9576 h 10000"/>
                  <a:gd name="connsiteX143" fmla="*/ 4873 w 10000"/>
                  <a:gd name="connsiteY143" fmla="*/ 9594 h 10000"/>
                  <a:gd name="connsiteX144" fmla="*/ 4868 w 10000"/>
                  <a:gd name="connsiteY144" fmla="*/ 9581 h 10000"/>
                  <a:gd name="connsiteX145" fmla="*/ 4865 w 10000"/>
                  <a:gd name="connsiteY145" fmla="*/ 9567 h 10000"/>
                  <a:gd name="connsiteX146" fmla="*/ 4851 w 10000"/>
                  <a:gd name="connsiteY146" fmla="*/ 9567 h 10000"/>
                  <a:gd name="connsiteX147" fmla="*/ 4848 w 10000"/>
                  <a:gd name="connsiteY147" fmla="*/ 9576 h 10000"/>
                  <a:gd name="connsiteX148" fmla="*/ 4829 w 10000"/>
                  <a:gd name="connsiteY148" fmla="*/ 9581 h 10000"/>
                  <a:gd name="connsiteX149" fmla="*/ 4818 w 10000"/>
                  <a:gd name="connsiteY149" fmla="*/ 9576 h 10000"/>
                  <a:gd name="connsiteX150" fmla="*/ 4810 w 10000"/>
                  <a:gd name="connsiteY150" fmla="*/ 9576 h 10000"/>
                  <a:gd name="connsiteX151" fmla="*/ 4796 w 10000"/>
                  <a:gd name="connsiteY151" fmla="*/ 9581 h 10000"/>
                  <a:gd name="connsiteX152" fmla="*/ 4788 w 10000"/>
                  <a:gd name="connsiteY152" fmla="*/ 9576 h 10000"/>
                  <a:gd name="connsiteX153" fmla="*/ 4779 w 10000"/>
                  <a:gd name="connsiteY153" fmla="*/ 9576 h 10000"/>
                  <a:gd name="connsiteX154" fmla="*/ 4768 w 10000"/>
                  <a:gd name="connsiteY154" fmla="*/ 9581 h 10000"/>
                  <a:gd name="connsiteX155" fmla="*/ 4760 w 10000"/>
                  <a:gd name="connsiteY155" fmla="*/ 9553 h 10000"/>
                  <a:gd name="connsiteX156" fmla="*/ 4754 w 10000"/>
                  <a:gd name="connsiteY156" fmla="*/ 9526 h 10000"/>
                  <a:gd name="connsiteX157" fmla="*/ 4754 w 10000"/>
                  <a:gd name="connsiteY157" fmla="*/ 9486 h 10000"/>
                  <a:gd name="connsiteX158" fmla="*/ 4754 w 10000"/>
                  <a:gd name="connsiteY158" fmla="*/ 9445 h 10000"/>
                  <a:gd name="connsiteX159" fmla="*/ 4760 w 10000"/>
                  <a:gd name="connsiteY159" fmla="*/ 9432 h 10000"/>
                  <a:gd name="connsiteX160" fmla="*/ 4760 w 10000"/>
                  <a:gd name="connsiteY160" fmla="*/ 9396 h 10000"/>
                  <a:gd name="connsiteX161" fmla="*/ 4760 w 10000"/>
                  <a:gd name="connsiteY161" fmla="*/ 9382 h 10000"/>
                  <a:gd name="connsiteX162" fmla="*/ 4760 w 10000"/>
                  <a:gd name="connsiteY162" fmla="*/ 9355 h 10000"/>
                  <a:gd name="connsiteX163" fmla="*/ 4749 w 10000"/>
                  <a:gd name="connsiteY163" fmla="*/ 9341 h 10000"/>
                  <a:gd name="connsiteX164" fmla="*/ 4746 w 10000"/>
                  <a:gd name="connsiteY164" fmla="*/ 9332 h 10000"/>
                  <a:gd name="connsiteX165" fmla="*/ 4732 w 10000"/>
                  <a:gd name="connsiteY165" fmla="*/ 9328 h 10000"/>
                  <a:gd name="connsiteX166" fmla="*/ 4716 w 10000"/>
                  <a:gd name="connsiteY166" fmla="*/ 9292 h 10000"/>
                  <a:gd name="connsiteX167" fmla="*/ 4705 w 10000"/>
                  <a:gd name="connsiteY167" fmla="*/ 9274 h 10000"/>
                  <a:gd name="connsiteX168" fmla="*/ 4699 w 10000"/>
                  <a:gd name="connsiteY168" fmla="*/ 9278 h 10000"/>
                  <a:gd name="connsiteX169" fmla="*/ 4696 w 10000"/>
                  <a:gd name="connsiteY169" fmla="*/ 9287 h 10000"/>
                  <a:gd name="connsiteX170" fmla="*/ 4680 w 10000"/>
                  <a:gd name="connsiteY170" fmla="*/ 9292 h 10000"/>
                  <a:gd name="connsiteX171" fmla="*/ 4672 w 10000"/>
                  <a:gd name="connsiteY171" fmla="*/ 9274 h 10000"/>
                  <a:gd name="connsiteX172" fmla="*/ 4636 w 10000"/>
                  <a:gd name="connsiteY172" fmla="*/ 9224 h 10000"/>
                  <a:gd name="connsiteX173" fmla="*/ 4616 w 10000"/>
                  <a:gd name="connsiteY173" fmla="*/ 9211 h 10000"/>
                  <a:gd name="connsiteX174" fmla="*/ 4608 w 10000"/>
                  <a:gd name="connsiteY174" fmla="*/ 9206 h 10000"/>
                  <a:gd name="connsiteX175" fmla="*/ 4616 w 10000"/>
                  <a:gd name="connsiteY175" fmla="*/ 9193 h 10000"/>
                  <a:gd name="connsiteX176" fmla="*/ 4633 w 10000"/>
                  <a:gd name="connsiteY176" fmla="*/ 9184 h 10000"/>
                  <a:gd name="connsiteX177" fmla="*/ 4616 w 10000"/>
                  <a:gd name="connsiteY177" fmla="*/ 9120 h 10000"/>
                  <a:gd name="connsiteX178" fmla="*/ 4625 w 10000"/>
                  <a:gd name="connsiteY178" fmla="*/ 9039 h 10000"/>
                  <a:gd name="connsiteX179" fmla="*/ 4616 w 10000"/>
                  <a:gd name="connsiteY179" fmla="*/ 9026 h 10000"/>
                  <a:gd name="connsiteX180" fmla="*/ 4600 w 10000"/>
                  <a:gd name="connsiteY180" fmla="*/ 9017 h 10000"/>
                  <a:gd name="connsiteX181" fmla="*/ 4583 w 10000"/>
                  <a:gd name="connsiteY181" fmla="*/ 9003 h 10000"/>
                  <a:gd name="connsiteX182" fmla="*/ 4570 w 10000"/>
                  <a:gd name="connsiteY182" fmla="*/ 9012 h 10000"/>
                  <a:gd name="connsiteX183" fmla="*/ 4570 w 10000"/>
                  <a:gd name="connsiteY183" fmla="*/ 9026 h 10000"/>
                  <a:gd name="connsiteX184" fmla="*/ 4570 w 10000"/>
                  <a:gd name="connsiteY184" fmla="*/ 9035 h 10000"/>
                  <a:gd name="connsiteX185" fmla="*/ 4578 w 10000"/>
                  <a:gd name="connsiteY185" fmla="*/ 9048 h 10000"/>
                  <a:gd name="connsiteX186" fmla="*/ 4583 w 10000"/>
                  <a:gd name="connsiteY186" fmla="*/ 9089 h 10000"/>
                  <a:gd name="connsiteX187" fmla="*/ 4586 w 10000"/>
                  <a:gd name="connsiteY187" fmla="*/ 9116 h 10000"/>
                  <a:gd name="connsiteX188" fmla="*/ 4586 w 10000"/>
                  <a:gd name="connsiteY188" fmla="*/ 9120 h 10000"/>
                  <a:gd name="connsiteX189" fmla="*/ 4583 w 10000"/>
                  <a:gd name="connsiteY189" fmla="*/ 9143 h 10000"/>
                  <a:gd name="connsiteX190" fmla="*/ 4583 w 10000"/>
                  <a:gd name="connsiteY190" fmla="*/ 9170 h 10000"/>
                  <a:gd name="connsiteX191" fmla="*/ 4578 w 10000"/>
                  <a:gd name="connsiteY191" fmla="*/ 9175 h 10000"/>
                  <a:gd name="connsiteX192" fmla="*/ 4570 w 10000"/>
                  <a:gd name="connsiteY192" fmla="*/ 9197 h 10000"/>
                  <a:gd name="connsiteX193" fmla="*/ 4556 w 10000"/>
                  <a:gd name="connsiteY193" fmla="*/ 9170 h 10000"/>
                  <a:gd name="connsiteX194" fmla="*/ 4553 w 10000"/>
                  <a:gd name="connsiteY194" fmla="*/ 9147 h 10000"/>
                  <a:gd name="connsiteX195" fmla="*/ 4545 w 10000"/>
                  <a:gd name="connsiteY195" fmla="*/ 9120 h 10000"/>
                  <a:gd name="connsiteX196" fmla="*/ 4539 w 10000"/>
                  <a:gd name="connsiteY196" fmla="*/ 9093 h 10000"/>
                  <a:gd name="connsiteX197" fmla="*/ 4531 w 10000"/>
                  <a:gd name="connsiteY197" fmla="*/ 9062 h 10000"/>
                  <a:gd name="connsiteX198" fmla="*/ 4523 w 10000"/>
                  <a:gd name="connsiteY198" fmla="*/ 9039 h 10000"/>
                  <a:gd name="connsiteX199" fmla="*/ 4514 w 10000"/>
                  <a:gd name="connsiteY199" fmla="*/ 9026 h 10000"/>
                  <a:gd name="connsiteX200" fmla="*/ 4514 w 10000"/>
                  <a:gd name="connsiteY200" fmla="*/ 9035 h 10000"/>
                  <a:gd name="connsiteX201" fmla="*/ 4512 w 10000"/>
                  <a:gd name="connsiteY201" fmla="*/ 9035 h 10000"/>
                  <a:gd name="connsiteX202" fmla="*/ 4503 w 10000"/>
                  <a:gd name="connsiteY202" fmla="*/ 9035 h 10000"/>
                  <a:gd name="connsiteX203" fmla="*/ 4498 w 10000"/>
                  <a:gd name="connsiteY203" fmla="*/ 9048 h 10000"/>
                  <a:gd name="connsiteX204" fmla="*/ 4481 w 10000"/>
                  <a:gd name="connsiteY204" fmla="*/ 9062 h 10000"/>
                  <a:gd name="connsiteX205" fmla="*/ 4473 w 10000"/>
                  <a:gd name="connsiteY205" fmla="*/ 9066 h 10000"/>
                  <a:gd name="connsiteX206" fmla="*/ 4473 w 10000"/>
                  <a:gd name="connsiteY206" fmla="*/ 9075 h 10000"/>
                  <a:gd name="connsiteX207" fmla="*/ 4459 w 10000"/>
                  <a:gd name="connsiteY207" fmla="*/ 9080 h 10000"/>
                  <a:gd name="connsiteX208" fmla="*/ 4448 w 10000"/>
                  <a:gd name="connsiteY208" fmla="*/ 9075 h 10000"/>
                  <a:gd name="connsiteX209" fmla="*/ 4440 w 10000"/>
                  <a:gd name="connsiteY209" fmla="*/ 9075 h 10000"/>
                  <a:gd name="connsiteX210" fmla="*/ 4432 w 10000"/>
                  <a:gd name="connsiteY210" fmla="*/ 9080 h 10000"/>
                  <a:gd name="connsiteX211" fmla="*/ 4418 w 10000"/>
                  <a:gd name="connsiteY211" fmla="*/ 9093 h 10000"/>
                  <a:gd name="connsiteX212" fmla="*/ 4398 w 10000"/>
                  <a:gd name="connsiteY212" fmla="*/ 9116 h 10000"/>
                  <a:gd name="connsiteX213" fmla="*/ 4390 w 10000"/>
                  <a:gd name="connsiteY213" fmla="*/ 9120 h 10000"/>
                  <a:gd name="connsiteX214" fmla="*/ 4382 w 10000"/>
                  <a:gd name="connsiteY214" fmla="*/ 9129 h 10000"/>
                  <a:gd name="connsiteX215" fmla="*/ 4382 w 10000"/>
                  <a:gd name="connsiteY215" fmla="*/ 9134 h 10000"/>
                  <a:gd name="connsiteX216" fmla="*/ 4385 w 10000"/>
                  <a:gd name="connsiteY216" fmla="*/ 9143 h 10000"/>
                  <a:gd name="connsiteX217" fmla="*/ 4398 w 10000"/>
                  <a:gd name="connsiteY217" fmla="*/ 9134 h 10000"/>
                  <a:gd name="connsiteX218" fmla="*/ 4418 w 10000"/>
                  <a:gd name="connsiteY218" fmla="*/ 9161 h 10000"/>
                  <a:gd name="connsiteX219" fmla="*/ 4423 w 10000"/>
                  <a:gd name="connsiteY219" fmla="*/ 9170 h 10000"/>
                  <a:gd name="connsiteX220" fmla="*/ 4426 w 10000"/>
                  <a:gd name="connsiteY220" fmla="*/ 9175 h 10000"/>
                  <a:gd name="connsiteX221" fmla="*/ 4432 w 10000"/>
                  <a:gd name="connsiteY221" fmla="*/ 9211 h 10000"/>
                  <a:gd name="connsiteX222" fmla="*/ 4426 w 10000"/>
                  <a:gd name="connsiteY222" fmla="*/ 9224 h 10000"/>
                  <a:gd name="connsiteX223" fmla="*/ 4418 w 10000"/>
                  <a:gd name="connsiteY223" fmla="*/ 9247 h 10000"/>
                  <a:gd name="connsiteX224" fmla="*/ 4409 w 10000"/>
                  <a:gd name="connsiteY224" fmla="*/ 9238 h 10000"/>
                  <a:gd name="connsiteX225" fmla="*/ 4398 w 10000"/>
                  <a:gd name="connsiteY225" fmla="*/ 9220 h 10000"/>
                  <a:gd name="connsiteX226" fmla="*/ 4393 w 10000"/>
                  <a:gd name="connsiteY226" fmla="*/ 9211 h 10000"/>
                  <a:gd name="connsiteX227" fmla="*/ 4390 w 10000"/>
                  <a:gd name="connsiteY227" fmla="*/ 9211 h 10000"/>
                  <a:gd name="connsiteX228" fmla="*/ 4385 w 10000"/>
                  <a:gd name="connsiteY228" fmla="*/ 9220 h 10000"/>
                  <a:gd name="connsiteX229" fmla="*/ 4385 w 10000"/>
                  <a:gd name="connsiteY229" fmla="*/ 9238 h 10000"/>
                  <a:gd name="connsiteX230" fmla="*/ 4382 w 10000"/>
                  <a:gd name="connsiteY230" fmla="*/ 9260 h 10000"/>
                  <a:gd name="connsiteX231" fmla="*/ 4360 w 10000"/>
                  <a:gd name="connsiteY231" fmla="*/ 9278 h 10000"/>
                  <a:gd name="connsiteX232" fmla="*/ 4360 w 10000"/>
                  <a:gd name="connsiteY232" fmla="*/ 9292 h 10000"/>
                  <a:gd name="connsiteX233" fmla="*/ 4363 w 10000"/>
                  <a:gd name="connsiteY233" fmla="*/ 9305 h 10000"/>
                  <a:gd name="connsiteX234" fmla="*/ 4385 w 10000"/>
                  <a:gd name="connsiteY234" fmla="*/ 9314 h 10000"/>
                  <a:gd name="connsiteX235" fmla="*/ 4393 w 10000"/>
                  <a:gd name="connsiteY235" fmla="*/ 9319 h 10000"/>
                  <a:gd name="connsiteX236" fmla="*/ 4398 w 10000"/>
                  <a:gd name="connsiteY236" fmla="*/ 9319 h 10000"/>
                  <a:gd name="connsiteX237" fmla="*/ 4401 w 10000"/>
                  <a:gd name="connsiteY237" fmla="*/ 9314 h 10000"/>
                  <a:gd name="connsiteX238" fmla="*/ 4409 w 10000"/>
                  <a:gd name="connsiteY238" fmla="*/ 9278 h 10000"/>
                  <a:gd name="connsiteX239" fmla="*/ 4418 w 10000"/>
                  <a:gd name="connsiteY239" fmla="*/ 9287 h 10000"/>
                  <a:gd name="connsiteX240" fmla="*/ 4426 w 10000"/>
                  <a:gd name="connsiteY240" fmla="*/ 9292 h 10000"/>
                  <a:gd name="connsiteX241" fmla="*/ 4426 w 10000"/>
                  <a:gd name="connsiteY241" fmla="*/ 9301 h 10000"/>
                  <a:gd name="connsiteX242" fmla="*/ 4426 w 10000"/>
                  <a:gd name="connsiteY242" fmla="*/ 9314 h 10000"/>
                  <a:gd name="connsiteX243" fmla="*/ 4418 w 10000"/>
                  <a:gd name="connsiteY243" fmla="*/ 9332 h 10000"/>
                  <a:gd name="connsiteX244" fmla="*/ 4415 w 10000"/>
                  <a:gd name="connsiteY244" fmla="*/ 9341 h 10000"/>
                  <a:gd name="connsiteX245" fmla="*/ 4418 w 10000"/>
                  <a:gd name="connsiteY245" fmla="*/ 9350 h 10000"/>
                  <a:gd name="connsiteX246" fmla="*/ 4415 w 10000"/>
                  <a:gd name="connsiteY246" fmla="*/ 9364 h 10000"/>
                  <a:gd name="connsiteX247" fmla="*/ 4418 w 10000"/>
                  <a:gd name="connsiteY247" fmla="*/ 9409 h 10000"/>
                  <a:gd name="connsiteX248" fmla="*/ 4418 w 10000"/>
                  <a:gd name="connsiteY248" fmla="*/ 9423 h 10000"/>
                  <a:gd name="connsiteX249" fmla="*/ 4415 w 10000"/>
                  <a:gd name="connsiteY249" fmla="*/ 9432 h 10000"/>
                  <a:gd name="connsiteX250" fmla="*/ 4398 w 10000"/>
                  <a:gd name="connsiteY250" fmla="*/ 9423 h 10000"/>
                  <a:gd name="connsiteX251" fmla="*/ 4390 w 10000"/>
                  <a:gd name="connsiteY251" fmla="*/ 9436 h 10000"/>
                  <a:gd name="connsiteX252" fmla="*/ 4385 w 10000"/>
                  <a:gd name="connsiteY252" fmla="*/ 9445 h 10000"/>
                  <a:gd name="connsiteX253" fmla="*/ 4376 w 10000"/>
                  <a:gd name="connsiteY253" fmla="*/ 9459 h 10000"/>
                  <a:gd name="connsiteX254" fmla="*/ 4354 w 10000"/>
                  <a:gd name="connsiteY254" fmla="*/ 9450 h 10000"/>
                  <a:gd name="connsiteX255" fmla="*/ 4352 w 10000"/>
                  <a:gd name="connsiteY255" fmla="*/ 9445 h 10000"/>
                  <a:gd name="connsiteX256" fmla="*/ 4354 w 10000"/>
                  <a:gd name="connsiteY256" fmla="*/ 9432 h 10000"/>
                  <a:gd name="connsiteX257" fmla="*/ 4368 w 10000"/>
                  <a:gd name="connsiteY257" fmla="*/ 9432 h 10000"/>
                  <a:gd name="connsiteX258" fmla="*/ 4371 w 10000"/>
                  <a:gd name="connsiteY258" fmla="*/ 9423 h 10000"/>
                  <a:gd name="connsiteX259" fmla="*/ 4371 w 10000"/>
                  <a:gd name="connsiteY259" fmla="*/ 9405 h 10000"/>
                  <a:gd name="connsiteX260" fmla="*/ 4368 w 10000"/>
                  <a:gd name="connsiteY260" fmla="*/ 9391 h 10000"/>
                  <a:gd name="connsiteX261" fmla="*/ 4363 w 10000"/>
                  <a:gd name="connsiteY261" fmla="*/ 9391 h 10000"/>
                  <a:gd name="connsiteX262" fmla="*/ 4354 w 10000"/>
                  <a:gd name="connsiteY262" fmla="*/ 9409 h 10000"/>
                  <a:gd name="connsiteX263" fmla="*/ 4335 w 10000"/>
                  <a:gd name="connsiteY263" fmla="*/ 9436 h 10000"/>
                  <a:gd name="connsiteX264" fmla="*/ 4327 w 10000"/>
                  <a:gd name="connsiteY264" fmla="*/ 9445 h 10000"/>
                  <a:gd name="connsiteX265" fmla="*/ 4313 w 10000"/>
                  <a:gd name="connsiteY265" fmla="*/ 9445 h 10000"/>
                  <a:gd name="connsiteX266" fmla="*/ 4305 w 10000"/>
                  <a:gd name="connsiteY266" fmla="*/ 9436 h 10000"/>
                  <a:gd name="connsiteX267" fmla="*/ 4296 w 10000"/>
                  <a:gd name="connsiteY267" fmla="*/ 9409 h 10000"/>
                  <a:gd name="connsiteX268" fmla="*/ 4302 w 10000"/>
                  <a:gd name="connsiteY268" fmla="*/ 9396 h 10000"/>
                  <a:gd name="connsiteX269" fmla="*/ 4302 w 10000"/>
                  <a:gd name="connsiteY269" fmla="*/ 9378 h 10000"/>
                  <a:gd name="connsiteX270" fmla="*/ 4302 w 10000"/>
                  <a:gd name="connsiteY270" fmla="*/ 9355 h 10000"/>
                  <a:gd name="connsiteX271" fmla="*/ 4296 w 10000"/>
                  <a:gd name="connsiteY271" fmla="*/ 9355 h 10000"/>
                  <a:gd name="connsiteX272" fmla="*/ 4294 w 10000"/>
                  <a:gd name="connsiteY272" fmla="*/ 9364 h 10000"/>
                  <a:gd name="connsiteX273" fmla="*/ 4288 w 10000"/>
                  <a:gd name="connsiteY273" fmla="*/ 9369 h 10000"/>
                  <a:gd name="connsiteX274" fmla="*/ 4288 w 10000"/>
                  <a:gd name="connsiteY274" fmla="*/ 9378 h 10000"/>
                  <a:gd name="connsiteX275" fmla="*/ 4288 w 10000"/>
                  <a:gd name="connsiteY275" fmla="*/ 9391 h 10000"/>
                  <a:gd name="connsiteX276" fmla="*/ 4285 w 10000"/>
                  <a:gd name="connsiteY276" fmla="*/ 9405 h 10000"/>
                  <a:gd name="connsiteX277" fmla="*/ 4274 w 10000"/>
                  <a:gd name="connsiteY277" fmla="*/ 9405 h 10000"/>
                  <a:gd name="connsiteX278" fmla="*/ 4272 w 10000"/>
                  <a:gd name="connsiteY278" fmla="*/ 9396 h 10000"/>
                  <a:gd name="connsiteX279" fmla="*/ 4266 w 10000"/>
                  <a:gd name="connsiteY279" fmla="*/ 9396 h 10000"/>
                  <a:gd name="connsiteX280" fmla="*/ 4263 w 10000"/>
                  <a:gd name="connsiteY280" fmla="*/ 9409 h 10000"/>
                  <a:gd name="connsiteX281" fmla="*/ 4263 w 10000"/>
                  <a:gd name="connsiteY281" fmla="*/ 9423 h 10000"/>
                  <a:gd name="connsiteX282" fmla="*/ 4266 w 10000"/>
                  <a:gd name="connsiteY282" fmla="*/ 9436 h 10000"/>
                  <a:gd name="connsiteX283" fmla="*/ 4258 w 10000"/>
                  <a:gd name="connsiteY283" fmla="*/ 9477 h 10000"/>
                  <a:gd name="connsiteX284" fmla="*/ 4263 w 10000"/>
                  <a:gd name="connsiteY284" fmla="*/ 9504 h 10000"/>
                  <a:gd name="connsiteX285" fmla="*/ 4263 w 10000"/>
                  <a:gd name="connsiteY285" fmla="*/ 9522 h 10000"/>
                  <a:gd name="connsiteX286" fmla="*/ 4249 w 10000"/>
                  <a:gd name="connsiteY286" fmla="*/ 9535 h 10000"/>
                  <a:gd name="connsiteX287" fmla="*/ 4247 w 10000"/>
                  <a:gd name="connsiteY287" fmla="*/ 9549 h 10000"/>
                  <a:gd name="connsiteX288" fmla="*/ 4249 w 10000"/>
                  <a:gd name="connsiteY288" fmla="*/ 9576 h 10000"/>
                  <a:gd name="connsiteX289" fmla="*/ 4249 w 10000"/>
                  <a:gd name="connsiteY289" fmla="*/ 9581 h 10000"/>
                  <a:gd name="connsiteX290" fmla="*/ 4238 w 10000"/>
                  <a:gd name="connsiteY290" fmla="*/ 9581 h 10000"/>
                  <a:gd name="connsiteX291" fmla="*/ 4233 w 10000"/>
                  <a:gd name="connsiteY291" fmla="*/ 9576 h 10000"/>
                  <a:gd name="connsiteX292" fmla="*/ 4216 w 10000"/>
                  <a:gd name="connsiteY292" fmla="*/ 9535 h 10000"/>
                  <a:gd name="connsiteX293" fmla="*/ 4214 w 10000"/>
                  <a:gd name="connsiteY293" fmla="*/ 9549 h 10000"/>
                  <a:gd name="connsiteX294" fmla="*/ 4197 w 10000"/>
                  <a:gd name="connsiteY294" fmla="*/ 9553 h 10000"/>
                  <a:gd name="connsiteX295" fmla="*/ 4178 w 10000"/>
                  <a:gd name="connsiteY295" fmla="*/ 9553 h 10000"/>
                  <a:gd name="connsiteX296" fmla="*/ 4175 w 10000"/>
                  <a:gd name="connsiteY296" fmla="*/ 9562 h 10000"/>
                  <a:gd name="connsiteX297" fmla="*/ 4175 w 10000"/>
                  <a:gd name="connsiteY297" fmla="*/ 9567 h 10000"/>
                  <a:gd name="connsiteX298" fmla="*/ 4183 w 10000"/>
                  <a:gd name="connsiteY298" fmla="*/ 9581 h 10000"/>
                  <a:gd name="connsiteX299" fmla="*/ 4192 w 10000"/>
                  <a:gd name="connsiteY299" fmla="*/ 9594 h 10000"/>
                  <a:gd name="connsiteX300" fmla="*/ 4192 w 10000"/>
                  <a:gd name="connsiteY300" fmla="*/ 9603 h 10000"/>
                  <a:gd name="connsiteX301" fmla="*/ 4186 w 10000"/>
                  <a:gd name="connsiteY301" fmla="*/ 9608 h 10000"/>
                  <a:gd name="connsiteX302" fmla="*/ 4178 w 10000"/>
                  <a:gd name="connsiteY302" fmla="*/ 9608 h 10000"/>
                  <a:gd name="connsiteX303" fmla="*/ 4153 w 10000"/>
                  <a:gd name="connsiteY303" fmla="*/ 9576 h 10000"/>
                  <a:gd name="connsiteX304" fmla="*/ 4142 w 10000"/>
                  <a:gd name="connsiteY304" fmla="*/ 9576 h 10000"/>
                  <a:gd name="connsiteX305" fmla="*/ 4134 w 10000"/>
                  <a:gd name="connsiteY305" fmla="*/ 9581 h 10000"/>
                  <a:gd name="connsiteX306" fmla="*/ 4120 w 10000"/>
                  <a:gd name="connsiteY306" fmla="*/ 9590 h 10000"/>
                  <a:gd name="connsiteX307" fmla="*/ 4111 w 10000"/>
                  <a:gd name="connsiteY307" fmla="*/ 9608 h 10000"/>
                  <a:gd name="connsiteX308" fmla="*/ 4089 w 10000"/>
                  <a:gd name="connsiteY308" fmla="*/ 9617 h 10000"/>
                  <a:gd name="connsiteX309" fmla="*/ 4073 w 10000"/>
                  <a:gd name="connsiteY309" fmla="*/ 9617 h 10000"/>
                  <a:gd name="connsiteX310" fmla="*/ 4054 w 10000"/>
                  <a:gd name="connsiteY310" fmla="*/ 9608 h 10000"/>
                  <a:gd name="connsiteX311" fmla="*/ 4040 w 10000"/>
                  <a:gd name="connsiteY311" fmla="*/ 9608 h 10000"/>
                  <a:gd name="connsiteX312" fmla="*/ 4029 w 10000"/>
                  <a:gd name="connsiteY312" fmla="*/ 9603 h 10000"/>
                  <a:gd name="connsiteX313" fmla="*/ 4015 w 10000"/>
                  <a:gd name="connsiteY313" fmla="*/ 9594 h 10000"/>
                  <a:gd name="connsiteX314" fmla="*/ 3998 w 10000"/>
                  <a:gd name="connsiteY314" fmla="*/ 9590 h 10000"/>
                  <a:gd name="connsiteX315" fmla="*/ 3982 w 10000"/>
                  <a:gd name="connsiteY315" fmla="*/ 9576 h 10000"/>
                  <a:gd name="connsiteX316" fmla="*/ 3974 w 10000"/>
                  <a:gd name="connsiteY316" fmla="*/ 9567 h 10000"/>
                  <a:gd name="connsiteX317" fmla="*/ 3957 w 10000"/>
                  <a:gd name="connsiteY317" fmla="*/ 9562 h 10000"/>
                  <a:gd name="connsiteX318" fmla="*/ 3949 w 10000"/>
                  <a:gd name="connsiteY318" fmla="*/ 9553 h 10000"/>
                  <a:gd name="connsiteX319" fmla="*/ 3943 w 10000"/>
                  <a:gd name="connsiteY319" fmla="*/ 9553 h 10000"/>
                  <a:gd name="connsiteX320" fmla="*/ 3932 w 10000"/>
                  <a:gd name="connsiteY320" fmla="*/ 9540 h 10000"/>
                  <a:gd name="connsiteX321" fmla="*/ 3927 w 10000"/>
                  <a:gd name="connsiteY321" fmla="*/ 9540 h 10000"/>
                  <a:gd name="connsiteX322" fmla="*/ 3918 w 10000"/>
                  <a:gd name="connsiteY322" fmla="*/ 9540 h 10000"/>
                  <a:gd name="connsiteX323" fmla="*/ 3916 w 10000"/>
                  <a:gd name="connsiteY323" fmla="*/ 9562 h 10000"/>
                  <a:gd name="connsiteX324" fmla="*/ 3902 w 10000"/>
                  <a:gd name="connsiteY324" fmla="*/ 9576 h 10000"/>
                  <a:gd name="connsiteX325" fmla="*/ 3888 w 10000"/>
                  <a:gd name="connsiteY325" fmla="*/ 9567 h 10000"/>
                  <a:gd name="connsiteX326" fmla="*/ 3877 w 10000"/>
                  <a:gd name="connsiteY326" fmla="*/ 9567 h 10000"/>
                  <a:gd name="connsiteX327" fmla="*/ 3863 w 10000"/>
                  <a:gd name="connsiteY327" fmla="*/ 9562 h 10000"/>
                  <a:gd name="connsiteX328" fmla="*/ 3860 w 10000"/>
                  <a:gd name="connsiteY328" fmla="*/ 9549 h 10000"/>
                  <a:gd name="connsiteX329" fmla="*/ 3852 w 10000"/>
                  <a:gd name="connsiteY329" fmla="*/ 9535 h 10000"/>
                  <a:gd name="connsiteX330" fmla="*/ 3838 w 10000"/>
                  <a:gd name="connsiteY330" fmla="*/ 9513 h 10000"/>
                  <a:gd name="connsiteX331" fmla="*/ 3830 w 10000"/>
                  <a:gd name="connsiteY331" fmla="*/ 9504 h 10000"/>
                  <a:gd name="connsiteX332" fmla="*/ 3827 w 10000"/>
                  <a:gd name="connsiteY332" fmla="*/ 9504 h 10000"/>
                  <a:gd name="connsiteX333" fmla="*/ 3822 w 10000"/>
                  <a:gd name="connsiteY333" fmla="*/ 9522 h 10000"/>
                  <a:gd name="connsiteX334" fmla="*/ 3819 w 10000"/>
                  <a:gd name="connsiteY334" fmla="*/ 9526 h 10000"/>
                  <a:gd name="connsiteX335" fmla="*/ 3805 w 10000"/>
                  <a:gd name="connsiteY335" fmla="*/ 9535 h 10000"/>
                  <a:gd name="connsiteX336" fmla="*/ 3800 w 10000"/>
                  <a:gd name="connsiteY336" fmla="*/ 9504 h 10000"/>
                  <a:gd name="connsiteX337" fmla="*/ 3805 w 10000"/>
                  <a:gd name="connsiteY337" fmla="*/ 9499 h 10000"/>
                  <a:gd name="connsiteX338" fmla="*/ 3797 w 10000"/>
                  <a:gd name="connsiteY338" fmla="*/ 9463 h 10000"/>
                  <a:gd name="connsiteX339" fmla="*/ 3783 w 10000"/>
                  <a:gd name="connsiteY339" fmla="*/ 9459 h 10000"/>
                  <a:gd name="connsiteX340" fmla="*/ 3772 w 10000"/>
                  <a:gd name="connsiteY340" fmla="*/ 9450 h 10000"/>
                  <a:gd name="connsiteX341" fmla="*/ 3758 w 10000"/>
                  <a:gd name="connsiteY341" fmla="*/ 9450 h 10000"/>
                  <a:gd name="connsiteX342" fmla="*/ 3742 w 10000"/>
                  <a:gd name="connsiteY342" fmla="*/ 9450 h 10000"/>
                  <a:gd name="connsiteX343" fmla="*/ 3725 w 10000"/>
                  <a:gd name="connsiteY343" fmla="*/ 9450 h 10000"/>
                  <a:gd name="connsiteX344" fmla="*/ 3717 w 10000"/>
                  <a:gd name="connsiteY344" fmla="*/ 9450 h 10000"/>
                  <a:gd name="connsiteX345" fmla="*/ 3709 w 10000"/>
                  <a:gd name="connsiteY345" fmla="*/ 9445 h 10000"/>
                  <a:gd name="connsiteX346" fmla="*/ 3695 w 10000"/>
                  <a:gd name="connsiteY346" fmla="*/ 9445 h 10000"/>
                  <a:gd name="connsiteX347" fmla="*/ 3692 w 10000"/>
                  <a:gd name="connsiteY347" fmla="*/ 9445 h 10000"/>
                  <a:gd name="connsiteX348" fmla="*/ 3684 w 10000"/>
                  <a:gd name="connsiteY348" fmla="*/ 9436 h 10000"/>
                  <a:gd name="connsiteX349" fmla="*/ 3687 w 10000"/>
                  <a:gd name="connsiteY349" fmla="*/ 9418 h 10000"/>
                  <a:gd name="connsiteX350" fmla="*/ 3692 w 10000"/>
                  <a:gd name="connsiteY350" fmla="*/ 9409 h 10000"/>
                  <a:gd name="connsiteX351" fmla="*/ 3695 w 10000"/>
                  <a:gd name="connsiteY351" fmla="*/ 9405 h 10000"/>
                  <a:gd name="connsiteX352" fmla="*/ 3711 w 10000"/>
                  <a:gd name="connsiteY352" fmla="*/ 9396 h 10000"/>
                  <a:gd name="connsiteX353" fmla="*/ 3717 w 10000"/>
                  <a:gd name="connsiteY353" fmla="*/ 9396 h 10000"/>
                  <a:gd name="connsiteX354" fmla="*/ 3722 w 10000"/>
                  <a:gd name="connsiteY354" fmla="*/ 9396 h 10000"/>
                  <a:gd name="connsiteX355" fmla="*/ 3733 w 10000"/>
                  <a:gd name="connsiteY355" fmla="*/ 9391 h 10000"/>
                  <a:gd name="connsiteX356" fmla="*/ 3742 w 10000"/>
                  <a:gd name="connsiteY356" fmla="*/ 9378 h 10000"/>
                  <a:gd name="connsiteX357" fmla="*/ 3747 w 10000"/>
                  <a:gd name="connsiteY357" fmla="*/ 9369 h 10000"/>
                  <a:gd name="connsiteX358" fmla="*/ 3750 w 10000"/>
                  <a:gd name="connsiteY358" fmla="*/ 9355 h 10000"/>
                  <a:gd name="connsiteX359" fmla="*/ 3750 w 10000"/>
                  <a:gd name="connsiteY359" fmla="*/ 9350 h 10000"/>
                  <a:gd name="connsiteX360" fmla="*/ 3747 w 10000"/>
                  <a:gd name="connsiteY360" fmla="*/ 9328 h 10000"/>
                  <a:gd name="connsiteX361" fmla="*/ 3747 w 10000"/>
                  <a:gd name="connsiteY361" fmla="*/ 9314 h 10000"/>
                  <a:gd name="connsiteX362" fmla="*/ 3750 w 10000"/>
                  <a:gd name="connsiteY362" fmla="*/ 9305 h 10000"/>
                  <a:gd name="connsiteX363" fmla="*/ 3756 w 10000"/>
                  <a:gd name="connsiteY363" fmla="*/ 9305 h 10000"/>
                  <a:gd name="connsiteX364" fmla="*/ 3767 w 10000"/>
                  <a:gd name="connsiteY364" fmla="*/ 9301 h 10000"/>
                  <a:gd name="connsiteX365" fmla="*/ 3772 w 10000"/>
                  <a:gd name="connsiteY365" fmla="*/ 9287 h 10000"/>
                  <a:gd name="connsiteX366" fmla="*/ 3775 w 10000"/>
                  <a:gd name="connsiteY366" fmla="*/ 9265 h 10000"/>
                  <a:gd name="connsiteX367" fmla="*/ 3775 w 10000"/>
                  <a:gd name="connsiteY367" fmla="*/ 9238 h 10000"/>
                  <a:gd name="connsiteX368" fmla="*/ 3772 w 10000"/>
                  <a:gd name="connsiteY368" fmla="*/ 9211 h 10000"/>
                  <a:gd name="connsiteX369" fmla="*/ 3772 w 10000"/>
                  <a:gd name="connsiteY369" fmla="*/ 9197 h 10000"/>
                  <a:gd name="connsiteX370" fmla="*/ 3775 w 10000"/>
                  <a:gd name="connsiteY370" fmla="*/ 9170 h 10000"/>
                  <a:gd name="connsiteX371" fmla="*/ 3775 w 10000"/>
                  <a:gd name="connsiteY371" fmla="*/ 9147 h 10000"/>
                  <a:gd name="connsiteX372" fmla="*/ 3775 w 10000"/>
                  <a:gd name="connsiteY372" fmla="*/ 9129 h 10000"/>
                  <a:gd name="connsiteX373" fmla="*/ 3775 w 10000"/>
                  <a:gd name="connsiteY373" fmla="*/ 9116 h 10000"/>
                  <a:gd name="connsiteX374" fmla="*/ 3789 w 10000"/>
                  <a:gd name="connsiteY374" fmla="*/ 9107 h 10000"/>
                  <a:gd name="connsiteX375" fmla="*/ 3789 w 10000"/>
                  <a:gd name="connsiteY375" fmla="*/ 9089 h 10000"/>
                  <a:gd name="connsiteX376" fmla="*/ 3783 w 10000"/>
                  <a:gd name="connsiteY376" fmla="*/ 9035 h 10000"/>
                  <a:gd name="connsiteX377" fmla="*/ 3783 w 10000"/>
                  <a:gd name="connsiteY377" fmla="*/ 9017 h 10000"/>
                  <a:gd name="connsiteX378" fmla="*/ 3791 w 10000"/>
                  <a:gd name="connsiteY378" fmla="*/ 8999 h 10000"/>
                  <a:gd name="connsiteX379" fmla="*/ 3797 w 10000"/>
                  <a:gd name="connsiteY379" fmla="*/ 8990 h 10000"/>
                  <a:gd name="connsiteX380" fmla="*/ 3808 w 10000"/>
                  <a:gd name="connsiteY380" fmla="*/ 8963 h 10000"/>
                  <a:gd name="connsiteX381" fmla="*/ 3813 w 10000"/>
                  <a:gd name="connsiteY381" fmla="*/ 8931 h 10000"/>
                  <a:gd name="connsiteX382" fmla="*/ 3813 w 10000"/>
                  <a:gd name="connsiteY382" fmla="*/ 8917 h 10000"/>
                  <a:gd name="connsiteX383" fmla="*/ 3808 w 10000"/>
                  <a:gd name="connsiteY383" fmla="*/ 8908 h 10000"/>
                  <a:gd name="connsiteX384" fmla="*/ 3813 w 10000"/>
                  <a:gd name="connsiteY384" fmla="*/ 8904 h 10000"/>
                  <a:gd name="connsiteX385" fmla="*/ 3813 w 10000"/>
                  <a:gd name="connsiteY385" fmla="*/ 8890 h 10000"/>
                  <a:gd name="connsiteX386" fmla="*/ 3808 w 10000"/>
                  <a:gd name="connsiteY386" fmla="*/ 8877 h 10000"/>
                  <a:gd name="connsiteX387" fmla="*/ 3808 w 10000"/>
                  <a:gd name="connsiteY387" fmla="*/ 8854 h 10000"/>
                  <a:gd name="connsiteX388" fmla="*/ 3808 w 10000"/>
                  <a:gd name="connsiteY388" fmla="*/ 8841 h 10000"/>
                  <a:gd name="connsiteX389" fmla="*/ 3808 w 10000"/>
                  <a:gd name="connsiteY389" fmla="*/ 8827 h 10000"/>
                  <a:gd name="connsiteX390" fmla="*/ 3808 w 10000"/>
                  <a:gd name="connsiteY390" fmla="*/ 8818 h 10000"/>
                  <a:gd name="connsiteX391" fmla="*/ 3808 w 10000"/>
                  <a:gd name="connsiteY391" fmla="*/ 8814 h 10000"/>
                  <a:gd name="connsiteX392" fmla="*/ 3808 w 10000"/>
                  <a:gd name="connsiteY392" fmla="*/ 8805 h 10000"/>
                  <a:gd name="connsiteX393" fmla="*/ 3808 w 10000"/>
                  <a:gd name="connsiteY393" fmla="*/ 8787 h 10000"/>
                  <a:gd name="connsiteX394" fmla="*/ 3808 w 10000"/>
                  <a:gd name="connsiteY394" fmla="*/ 8764 h 10000"/>
                  <a:gd name="connsiteX395" fmla="*/ 3808 w 10000"/>
                  <a:gd name="connsiteY395" fmla="*/ 8746 h 10000"/>
                  <a:gd name="connsiteX396" fmla="*/ 3805 w 10000"/>
                  <a:gd name="connsiteY396" fmla="*/ 8733 h 10000"/>
                  <a:gd name="connsiteX397" fmla="*/ 3805 w 10000"/>
                  <a:gd name="connsiteY397" fmla="*/ 8724 h 10000"/>
                  <a:gd name="connsiteX398" fmla="*/ 3808 w 10000"/>
                  <a:gd name="connsiteY398" fmla="*/ 8719 h 10000"/>
                  <a:gd name="connsiteX399" fmla="*/ 3813 w 10000"/>
                  <a:gd name="connsiteY399" fmla="*/ 8710 h 10000"/>
                  <a:gd name="connsiteX400" fmla="*/ 3819 w 10000"/>
                  <a:gd name="connsiteY400" fmla="*/ 8687 h 10000"/>
                  <a:gd name="connsiteX401" fmla="*/ 3822 w 10000"/>
                  <a:gd name="connsiteY401" fmla="*/ 8674 h 10000"/>
                  <a:gd name="connsiteX402" fmla="*/ 3822 w 10000"/>
                  <a:gd name="connsiteY402" fmla="*/ 8647 h 10000"/>
                  <a:gd name="connsiteX403" fmla="*/ 3827 w 10000"/>
                  <a:gd name="connsiteY403" fmla="*/ 8642 h 10000"/>
                  <a:gd name="connsiteX404" fmla="*/ 3827 w 10000"/>
                  <a:gd name="connsiteY404" fmla="*/ 8620 h 10000"/>
                  <a:gd name="connsiteX405" fmla="*/ 3836 w 10000"/>
                  <a:gd name="connsiteY405" fmla="*/ 8593 h 10000"/>
                  <a:gd name="connsiteX406" fmla="*/ 3838 w 10000"/>
                  <a:gd name="connsiteY406" fmla="*/ 8566 h 10000"/>
                  <a:gd name="connsiteX407" fmla="*/ 3838 w 10000"/>
                  <a:gd name="connsiteY407" fmla="*/ 8561 h 10000"/>
                  <a:gd name="connsiteX408" fmla="*/ 3844 w 10000"/>
                  <a:gd name="connsiteY408" fmla="*/ 8530 h 10000"/>
                  <a:gd name="connsiteX409" fmla="*/ 3844 w 10000"/>
                  <a:gd name="connsiteY409" fmla="*/ 8512 h 10000"/>
                  <a:gd name="connsiteX410" fmla="*/ 3844 w 10000"/>
                  <a:gd name="connsiteY410" fmla="*/ 8489 h 10000"/>
                  <a:gd name="connsiteX411" fmla="*/ 3838 w 10000"/>
                  <a:gd name="connsiteY411" fmla="*/ 8444 h 10000"/>
                  <a:gd name="connsiteX412" fmla="*/ 3838 w 10000"/>
                  <a:gd name="connsiteY412" fmla="*/ 8403 h 10000"/>
                  <a:gd name="connsiteX413" fmla="*/ 3838 w 10000"/>
                  <a:gd name="connsiteY413" fmla="*/ 8358 h 10000"/>
                  <a:gd name="connsiteX414" fmla="*/ 3836 w 10000"/>
                  <a:gd name="connsiteY414" fmla="*/ 8331 h 10000"/>
                  <a:gd name="connsiteX415" fmla="*/ 3838 w 10000"/>
                  <a:gd name="connsiteY415" fmla="*/ 8286 h 10000"/>
                  <a:gd name="connsiteX416" fmla="*/ 3836 w 10000"/>
                  <a:gd name="connsiteY416" fmla="*/ 8245 h 10000"/>
                  <a:gd name="connsiteX417" fmla="*/ 3836 w 10000"/>
                  <a:gd name="connsiteY417" fmla="*/ 8209 h 10000"/>
                  <a:gd name="connsiteX418" fmla="*/ 3836 w 10000"/>
                  <a:gd name="connsiteY418" fmla="*/ 8155 h 10000"/>
                  <a:gd name="connsiteX419" fmla="*/ 3836 w 10000"/>
                  <a:gd name="connsiteY419" fmla="*/ 8128 h 10000"/>
                  <a:gd name="connsiteX420" fmla="*/ 3836 w 10000"/>
                  <a:gd name="connsiteY420" fmla="*/ 8092 h 10000"/>
                  <a:gd name="connsiteX421" fmla="*/ 3830 w 10000"/>
                  <a:gd name="connsiteY421" fmla="*/ 8056 h 10000"/>
                  <a:gd name="connsiteX422" fmla="*/ 3830 w 10000"/>
                  <a:gd name="connsiteY422" fmla="*/ 8029 h 10000"/>
                  <a:gd name="connsiteX423" fmla="*/ 3830 w 10000"/>
                  <a:gd name="connsiteY423" fmla="*/ 8011 h 10000"/>
                  <a:gd name="connsiteX424" fmla="*/ 3827 w 10000"/>
                  <a:gd name="connsiteY424" fmla="*/ 7988 h 10000"/>
                  <a:gd name="connsiteX425" fmla="*/ 3827 w 10000"/>
                  <a:gd name="connsiteY425" fmla="*/ 7961 h 10000"/>
                  <a:gd name="connsiteX426" fmla="*/ 3822 w 10000"/>
                  <a:gd name="connsiteY426" fmla="*/ 7943 h 10000"/>
                  <a:gd name="connsiteX427" fmla="*/ 3822 w 10000"/>
                  <a:gd name="connsiteY427" fmla="*/ 7934 h 10000"/>
                  <a:gd name="connsiteX428" fmla="*/ 3819 w 10000"/>
                  <a:gd name="connsiteY428" fmla="*/ 7934 h 10000"/>
                  <a:gd name="connsiteX429" fmla="*/ 3789 w 10000"/>
                  <a:gd name="connsiteY429" fmla="*/ 7934 h 10000"/>
                  <a:gd name="connsiteX430" fmla="*/ 3758 w 10000"/>
                  <a:gd name="connsiteY430" fmla="*/ 7934 h 10000"/>
                  <a:gd name="connsiteX431" fmla="*/ 3709 w 10000"/>
                  <a:gd name="connsiteY431" fmla="*/ 7934 h 10000"/>
                  <a:gd name="connsiteX432" fmla="*/ 3684 w 10000"/>
                  <a:gd name="connsiteY432" fmla="*/ 7934 h 10000"/>
                  <a:gd name="connsiteX433" fmla="*/ 3645 w 10000"/>
                  <a:gd name="connsiteY433" fmla="*/ 7943 h 10000"/>
                  <a:gd name="connsiteX434" fmla="*/ 3598 w 10000"/>
                  <a:gd name="connsiteY434" fmla="*/ 7943 h 10000"/>
                  <a:gd name="connsiteX435" fmla="*/ 3573 w 10000"/>
                  <a:gd name="connsiteY435" fmla="*/ 7948 h 10000"/>
                  <a:gd name="connsiteX436" fmla="*/ 3549 w 10000"/>
                  <a:gd name="connsiteY436" fmla="*/ 7943 h 10000"/>
                  <a:gd name="connsiteX437" fmla="*/ 3540 w 10000"/>
                  <a:gd name="connsiteY437" fmla="*/ 7934 h 10000"/>
                  <a:gd name="connsiteX438" fmla="*/ 3538 w 10000"/>
                  <a:gd name="connsiteY438" fmla="*/ 7934 h 10000"/>
                  <a:gd name="connsiteX439" fmla="*/ 3518 w 10000"/>
                  <a:gd name="connsiteY439" fmla="*/ 7961 h 10000"/>
                  <a:gd name="connsiteX440" fmla="*/ 3518 w 10000"/>
                  <a:gd name="connsiteY440" fmla="*/ 7975 h 10000"/>
                  <a:gd name="connsiteX441" fmla="*/ 3518 w 10000"/>
                  <a:gd name="connsiteY441" fmla="*/ 8002 h 10000"/>
                  <a:gd name="connsiteX442" fmla="*/ 3510 w 10000"/>
                  <a:gd name="connsiteY442" fmla="*/ 8011 h 10000"/>
                  <a:gd name="connsiteX443" fmla="*/ 3493 w 10000"/>
                  <a:gd name="connsiteY443" fmla="*/ 8024 h 10000"/>
                  <a:gd name="connsiteX444" fmla="*/ 3474 w 10000"/>
                  <a:gd name="connsiteY444" fmla="*/ 8029 h 10000"/>
                  <a:gd name="connsiteX445" fmla="*/ 3458 w 10000"/>
                  <a:gd name="connsiteY445" fmla="*/ 8042 h 10000"/>
                  <a:gd name="connsiteX446" fmla="*/ 3435 w 10000"/>
                  <a:gd name="connsiteY446" fmla="*/ 8065 h 10000"/>
                  <a:gd name="connsiteX447" fmla="*/ 3422 w 10000"/>
                  <a:gd name="connsiteY447" fmla="*/ 8074 h 10000"/>
                  <a:gd name="connsiteX448" fmla="*/ 3411 w 10000"/>
                  <a:gd name="connsiteY448" fmla="*/ 8088 h 10000"/>
                  <a:gd name="connsiteX449" fmla="*/ 3402 w 10000"/>
                  <a:gd name="connsiteY449" fmla="*/ 8092 h 10000"/>
                  <a:gd name="connsiteX450" fmla="*/ 3372 w 10000"/>
                  <a:gd name="connsiteY450" fmla="*/ 8119 h 10000"/>
                  <a:gd name="connsiteX451" fmla="*/ 3353 w 10000"/>
                  <a:gd name="connsiteY451" fmla="*/ 8133 h 10000"/>
                  <a:gd name="connsiteX452" fmla="*/ 3344 w 10000"/>
                  <a:gd name="connsiteY452" fmla="*/ 8142 h 10000"/>
                  <a:gd name="connsiteX453" fmla="*/ 3333 w 10000"/>
                  <a:gd name="connsiteY453" fmla="*/ 8160 h 10000"/>
                  <a:gd name="connsiteX454" fmla="*/ 3322 w 10000"/>
                  <a:gd name="connsiteY454" fmla="*/ 8196 h 10000"/>
                  <a:gd name="connsiteX455" fmla="*/ 3317 w 10000"/>
                  <a:gd name="connsiteY455" fmla="*/ 8209 h 10000"/>
                  <a:gd name="connsiteX456" fmla="*/ 3297 w 10000"/>
                  <a:gd name="connsiteY456" fmla="*/ 8245 h 10000"/>
                  <a:gd name="connsiteX457" fmla="*/ 3292 w 10000"/>
                  <a:gd name="connsiteY457" fmla="*/ 8250 h 10000"/>
                  <a:gd name="connsiteX458" fmla="*/ 3281 w 10000"/>
                  <a:gd name="connsiteY458" fmla="*/ 8272 h 10000"/>
                  <a:gd name="connsiteX459" fmla="*/ 3275 w 10000"/>
                  <a:gd name="connsiteY459" fmla="*/ 8277 h 10000"/>
                  <a:gd name="connsiteX460" fmla="*/ 3264 w 10000"/>
                  <a:gd name="connsiteY460" fmla="*/ 8313 h 10000"/>
                  <a:gd name="connsiteX461" fmla="*/ 3248 w 10000"/>
                  <a:gd name="connsiteY461" fmla="*/ 8327 h 10000"/>
                  <a:gd name="connsiteX462" fmla="*/ 3212 w 10000"/>
                  <a:gd name="connsiteY462" fmla="*/ 8340 h 10000"/>
                  <a:gd name="connsiteX463" fmla="*/ 3195 w 10000"/>
                  <a:gd name="connsiteY463" fmla="*/ 8345 h 10000"/>
                  <a:gd name="connsiteX464" fmla="*/ 3195 w 10000"/>
                  <a:gd name="connsiteY464" fmla="*/ 8354 h 10000"/>
                  <a:gd name="connsiteX465" fmla="*/ 3193 w 10000"/>
                  <a:gd name="connsiteY465" fmla="*/ 8358 h 10000"/>
                  <a:gd name="connsiteX466" fmla="*/ 3179 w 10000"/>
                  <a:gd name="connsiteY466" fmla="*/ 8367 h 10000"/>
                  <a:gd name="connsiteX467" fmla="*/ 3171 w 10000"/>
                  <a:gd name="connsiteY467" fmla="*/ 8381 h 10000"/>
                  <a:gd name="connsiteX468" fmla="*/ 3146 w 10000"/>
                  <a:gd name="connsiteY468" fmla="*/ 8408 h 10000"/>
                  <a:gd name="connsiteX469" fmla="*/ 3137 w 10000"/>
                  <a:gd name="connsiteY469" fmla="*/ 8417 h 10000"/>
                  <a:gd name="connsiteX470" fmla="*/ 3115 w 10000"/>
                  <a:gd name="connsiteY470" fmla="*/ 8430 h 10000"/>
                  <a:gd name="connsiteX471" fmla="*/ 3096 w 10000"/>
                  <a:gd name="connsiteY471" fmla="*/ 8417 h 10000"/>
                  <a:gd name="connsiteX472" fmla="*/ 3082 w 10000"/>
                  <a:gd name="connsiteY472" fmla="*/ 8403 h 10000"/>
                  <a:gd name="connsiteX473" fmla="*/ 3066 w 10000"/>
                  <a:gd name="connsiteY473" fmla="*/ 8381 h 10000"/>
                  <a:gd name="connsiteX474" fmla="*/ 3063 w 10000"/>
                  <a:gd name="connsiteY474" fmla="*/ 8372 h 10000"/>
                  <a:gd name="connsiteX475" fmla="*/ 3057 w 10000"/>
                  <a:gd name="connsiteY475" fmla="*/ 8358 h 10000"/>
                  <a:gd name="connsiteX476" fmla="*/ 3052 w 10000"/>
                  <a:gd name="connsiteY476" fmla="*/ 8345 h 10000"/>
                  <a:gd name="connsiteX477" fmla="*/ 3044 w 10000"/>
                  <a:gd name="connsiteY477" fmla="*/ 8327 h 10000"/>
                  <a:gd name="connsiteX478" fmla="*/ 3027 w 10000"/>
                  <a:gd name="connsiteY478" fmla="*/ 8304 h 10000"/>
                  <a:gd name="connsiteX479" fmla="*/ 3016 w 10000"/>
                  <a:gd name="connsiteY479" fmla="*/ 8304 h 10000"/>
                  <a:gd name="connsiteX480" fmla="*/ 3002 w 10000"/>
                  <a:gd name="connsiteY480" fmla="*/ 8304 h 10000"/>
                  <a:gd name="connsiteX481" fmla="*/ 2977 w 10000"/>
                  <a:gd name="connsiteY481" fmla="*/ 8304 h 10000"/>
                  <a:gd name="connsiteX482" fmla="*/ 2961 w 10000"/>
                  <a:gd name="connsiteY482" fmla="*/ 8300 h 10000"/>
                  <a:gd name="connsiteX483" fmla="*/ 2936 w 10000"/>
                  <a:gd name="connsiteY483" fmla="*/ 8300 h 10000"/>
                  <a:gd name="connsiteX484" fmla="*/ 2922 w 10000"/>
                  <a:gd name="connsiteY484" fmla="*/ 8313 h 10000"/>
                  <a:gd name="connsiteX485" fmla="*/ 2911 w 10000"/>
                  <a:gd name="connsiteY485" fmla="*/ 8313 h 10000"/>
                  <a:gd name="connsiteX486" fmla="*/ 2881 w 10000"/>
                  <a:gd name="connsiteY486" fmla="*/ 8304 h 10000"/>
                  <a:gd name="connsiteX487" fmla="*/ 2878 w 10000"/>
                  <a:gd name="connsiteY487" fmla="*/ 8304 h 10000"/>
                  <a:gd name="connsiteX488" fmla="*/ 2867 w 10000"/>
                  <a:gd name="connsiteY488" fmla="*/ 8313 h 10000"/>
                  <a:gd name="connsiteX489" fmla="*/ 2859 w 10000"/>
                  <a:gd name="connsiteY489" fmla="*/ 8318 h 10000"/>
                  <a:gd name="connsiteX490" fmla="*/ 2856 w 10000"/>
                  <a:gd name="connsiteY490" fmla="*/ 8327 h 10000"/>
                  <a:gd name="connsiteX491" fmla="*/ 2856 w 10000"/>
                  <a:gd name="connsiteY491" fmla="*/ 8331 h 10000"/>
                  <a:gd name="connsiteX492" fmla="*/ 2850 w 10000"/>
                  <a:gd name="connsiteY492" fmla="*/ 8340 h 10000"/>
                  <a:gd name="connsiteX493" fmla="*/ 2864 w 10000"/>
                  <a:gd name="connsiteY493" fmla="*/ 8345 h 10000"/>
                  <a:gd name="connsiteX494" fmla="*/ 2867 w 10000"/>
                  <a:gd name="connsiteY494" fmla="*/ 8354 h 10000"/>
                  <a:gd name="connsiteX495" fmla="*/ 2878 w 10000"/>
                  <a:gd name="connsiteY495" fmla="*/ 8367 h 10000"/>
                  <a:gd name="connsiteX496" fmla="*/ 2881 w 10000"/>
                  <a:gd name="connsiteY496" fmla="*/ 8385 h 10000"/>
                  <a:gd name="connsiteX497" fmla="*/ 2881 w 10000"/>
                  <a:gd name="connsiteY497" fmla="*/ 8403 h 10000"/>
                  <a:gd name="connsiteX498" fmla="*/ 2886 w 10000"/>
                  <a:gd name="connsiteY498" fmla="*/ 8417 h 10000"/>
                  <a:gd name="connsiteX499" fmla="*/ 2889 w 10000"/>
                  <a:gd name="connsiteY499" fmla="*/ 8430 h 10000"/>
                  <a:gd name="connsiteX500" fmla="*/ 2897 w 10000"/>
                  <a:gd name="connsiteY500" fmla="*/ 8444 h 10000"/>
                  <a:gd name="connsiteX501" fmla="*/ 2903 w 10000"/>
                  <a:gd name="connsiteY501" fmla="*/ 8462 h 10000"/>
                  <a:gd name="connsiteX502" fmla="*/ 2906 w 10000"/>
                  <a:gd name="connsiteY502" fmla="*/ 8484 h 10000"/>
                  <a:gd name="connsiteX503" fmla="*/ 2906 w 10000"/>
                  <a:gd name="connsiteY503" fmla="*/ 8512 h 10000"/>
                  <a:gd name="connsiteX504" fmla="*/ 2903 w 10000"/>
                  <a:gd name="connsiteY504" fmla="*/ 8539 h 10000"/>
                  <a:gd name="connsiteX505" fmla="*/ 2903 w 10000"/>
                  <a:gd name="connsiteY505" fmla="*/ 8561 h 10000"/>
                  <a:gd name="connsiteX506" fmla="*/ 2903 w 10000"/>
                  <a:gd name="connsiteY506" fmla="*/ 8575 h 10000"/>
                  <a:gd name="connsiteX507" fmla="*/ 2906 w 10000"/>
                  <a:gd name="connsiteY507" fmla="*/ 8588 h 10000"/>
                  <a:gd name="connsiteX508" fmla="*/ 2831 w 10000"/>
                  <a:gd name="connsiteY508" fmla="*/ 8683 h 10000"/>
                  <a:gd name="connsiteX509" fmla="*/ 2674 w 10000"/>
                  <a:gd name="connsiteY509" fmla="*/ 8791 h 10000"/>
                  <a:gd name="connsiteX510" fmla="*/ 2583 w 10000"/>
                  <a:gd name="connsiteY510" fmla="*/ 8805 h 10000"/>
                  <a:gd name="connsiteX511" fmla="*/ 2481 w 10000"/>
                  <a:gd name="connsiteY511" fmla="*/ 8751 h 10000"/>
                  <a:gd name="connsiteX512" fmla="*/ 2470 w 10000"/>
                  <a:gd name="connsiteY512" fmla="*/ 8751 h 10000"/>
                  <a:gd name="connsiteX513" fmla="*/ 2445 w 10000"/>
                  <a:gd name="connsiteY513" fmla="*/ 8778 h 10000"/>
                  <a:gd name="connsiteX514" fmla="*/ 2420 w 10000"/>
                  <a:gd name="connsiteY514" fmla="*/ 8800 h 10000"/>
                  <a:gd name="connsiteX515" fmla="*/ 2398 w 10000"/>
                  <a:gd name="connsiteY515" fmla="*/ 8800 h 10000"/>
                  <a:gd name="connsiteX516" fmla="*/ 2365 w 10000"/>
                  <a:gd name="connsiteY516" fmla="*/ 8845 h 10000"/>
                  <a:gd name="connsiteX517" fmla="*/ 2343 w 10000"/>
                  <a:gd name="connsiteY517" fmla="*/ 8859 h 10000"/>
                  <a:gd name="connsiteX518" fmla="*/ 2296 w 10000"/>
                  <a:gd name="connsiteY518" fmla="*/ 8890 h 10000"/>
                  <a:gd name="connsiteX519" fmla="*/ 2276 w 10000"/>
                  <a:gd name="connsiteY519" fmla="*/ 8904 h 10000"/>
                  <a:gd name="connsiteX520" fmla="*/ 2243 w 10000"/>
                  <a:gd name="connsiteY520" fmla="*/ 8922 h 10000"/>
                  <a:gd name="connsiteX521" fmla="*/ 2221 w 10000"/>
                  <a:gd name="connsiteY521" fmla="*/ 8931 h 10000"/>
                  <a:gd name="connsiteX522" fmla="*/ 2188 w 10000"/>
                  <a:gd name="connsiteY522" fmla="*/ 8949 h 10000"/>
                  <a:gd name="connsiteX523" fmla="*/ 2163 w 10000"/>
                  <a:gd name="connsiteY523" fmla="*/ 8963 h 10000"/>
                  <a:gd name="connsiteX524" fmla="*/ 2141 w 10000"/>
                  <a:gd name="connsiteY524" fmla="*/ 8985 h 10000"/>
                  <a:gd name="connsiteX525" fmla="*/ 2116 w 10000"/>
                  <a:gd name="connsiteY525" fmla="*/ 8990 h 10000"/>
                  <a:gd name="connsiteX526" fmla="*/ 2111 w 10000"/>
                  <a:gd name="connsiteY526" fmla="*/ 8999 h 10000"/>
                  <a:gd name="connsiteX527" fmla="*/ 2100 w 10000"/>
                  <a:gd name="connsiteY527" fmla="*/ 8999 h 10000"/>
                  <a:gd name="connsiteX528" fmla="*/ 2086 w 10000"/>
                  <a:gd name="connsiteY528" fmla="*/ 9003 h 10000"/>
                  <a:gd name="connsiteX529" fmla="*/ 2078 w 10000"/>
                  <a:gd name="connsiteY529" fmla="*/ 9012 h 10000"/>
                  <a:gd name="connsiteX530" fmla="*/ 2050 w 10000"/>
                  <a:gd name="connsiteY530" fmla="*/ 9026 h 10000"/>
                  <a:gd name="connsiteX531" fmla="*/ 2028 w 10000"/>
                  <a:gd name="connsiteY531" fmla="*/ 9048 h 10000"/>
                  <a:gd name="connsiteX532" fmla="*/ 2012 w 10000"/>
                  <a:gd name="connsiteY532" fmla="*/ 9062 h 10000"/>
                  <a:gd name="connsiteX533" fmla="*/ 1995 w 10000"/>
                  <a:gd name="connsiteY533" fmla="*/ 9075 h 10000"/>
                  <a:gd name="connsiteX534" fmla="*/ 1962 w 10000"/>
                  <a:gd name="connsiteY534" fmla="*/ 9080 h 10000"/>
                  <a:gd name="connsiteX535" fmla="*/ 1948 w 10000"/>
                  <a:gd name="connsiteY535" fmla="*/ 9048 h 10000"/>
                  <a:gd name="connsiteX536" fmla="*/ 1945 w 10000"/>
                  <a:gd name="connsiteY536" fmla="*/ 9039 h 10000"/>
                  <a:gd name="connsiteX537" fmla="*/ 1932 w 10000"/>
                  <a:gd name="connsiteY537" fmla="*/ 9003 h 10000"/>
                  <a:gd name="connsiteX538" fmla="*/ 1898 w 10000"/>
                  <a:gd name="connsiteY538" fmla="*/ 8935 h 10000"/>
                  <a:gd name="connsiteX539" fmla="*/ 1882 w 10000"/>
                  <a:gd name="connsiteY539" fmla="*/ 8895 h 10000"/>
                  <a:gd name="connsiteX540" fmla="*/ 1865 w 10000"/>
                  <a:gd name="connsiteY540" fmla="*/ 8845 h 10000"/>
                  <a:gd name="connsiteX541" fmla="*/ 1865 w 10000"/>
                  <a:gd name="connsiteY541" fmla="*/ 8832 h 10000"/>
                  <a:gd name="connsiteX542" fmla="*/ 1857 w 10000"/>
                  <a:gd name="connsiteY542" fmla="*/ 8827 h 10000"/>
                  <a:gd name="connsiteX543" fmla="*/ 1841 w 10000"/>
                  <a:gd name="connsiteY543" fmla="*/ 8773 h 10000"/>
                  <a:gd name="connsiteX544" fmla="*/ 1827 w 10000"/>
                  <a:gd name="connsiteY544" fmla="*/ 8733 h 10000"/>
                  <a:gd name="connsiteX545" fmla="*/ 1843 w 10000"/>
                  <a:gd name="connsiteY545" fmla="*/ 8710 h 10000"/>
                  <a:gd name="connsiteX546" fmla="*/ 1857 w 10000"/>
                  <a:gd name="connsiteY546" fmla="*/ 8687 h 10000"/>
                  <a:gd name="connsiteX547" fmla="*/ 1868 w 10000"/>
                  <a:gd name="connsiteY547" fmla="*/ 8669 h 10000"/>
                  <a:gd name="connsiteX548" fmla="*/ 1885 w 10000"/>
                  <a:gd name="connsiteY548" fmla="*/ 8647 h 10000"/>
                  <a:gd name="connsiteX549" fmla="*/ 1909 w 10000"/>
                  <a:gd name="connsiteY549" fmla="*/ 8606 h 10000"/>
                  <a:gd name="connsiteX550" fmla="*/ 1923 w 10000"/>
                  <a:gd name="connsiteY550" fmla="*/ 8588 h 10000"/>
                  <a:gd name="connsiteX551" fmla="*/ 1937 w 10000"/>
                  <a:gd name="connsiteY551" fmla="*/ 8561 h 10000"/>
                  <a:gd name="connsiteX552" fmla="*/ 1923 w 10000"/>
                  <a:gd name="connsiteY552" fmla="*/ 8530 h 10000"/>
                  <a:gd name="connsiteX553" fmla="*/ 1901 w 10000"/>
                  <a:gd name="connsiteY553" fmla="*/ 8462 h 10000"/>
                  <a:gd name="connsiteX554" fmla="*/ 1890 w 10000"/>
                  <a:gd name="connsiteY554" fmla="*/ 8430 h 10000"/>
                  <a:gd name="connsiteX555" fmla="*/ 1885 w 10000"/>
                  <a:gd name="connsiteY555" fmla="*/ 8408 h 10000"/>
                  <a:gd name="connsiteX556" fmla="*/ 1865 w 10000"/>
                  <a:gd name="connsiteY556" fmla="*/ 8367 h 10000"/>
                  <a:gd name="connsiteX557" fmla="*/ 1849 w 10000"/>
                  <a:gd name="connsiteY557" fmla="*/ 8318 h 10000"/>
                  <a:gd name="connsiteX558" fmla="*/ 1841 w 10000"/>
                  <a:gd name="connsiteY558" fmla="*/ 8304 h 10000"/>
                  <a:gd name="connsiteX559" fmla="*/ 1835 w 10000"/>
                  <a:gd name="connsiteY559" fmla="*/ 8300 h 10000"/>
                  <a:gd name="connsiteX560" fmla="*/ 1818 w 10000"/>
                  <a:gd name="connsiteY560" fmla="*/ 8290 h 10000"/>
                  <a:gd name="connsiteX561" fmla="*/ 1785 w 10000"/>
                  <a:gd name="connsiteY561" fmla="*/ 8300 h 10000"/>
                  <a:gd name="connsiteX562" fmla="*/ 1763 w 10000"/>
                  <a:gd name="connsiteY562" fmla="*/ 8300 h 10000"/>
                  <a:gd name="connsiteX563" fmla="*/ 1747 w 10000"/>
                  <a:gd name="connsiteY563" fmla="*/ 8313 h 10000"/>
                  <a:gd name="connsiteX564" fmla="*/ 1744 w 10000"/>
                  <a:gd name="connsiteY564" fmla="*/ 8304 h 10000"/>
                  <a:gd name="connsiteX565" fmla="*/ 1730 w 10000"/>
                  <a:gd name="connsiteY565" fmla="*/ 8313 h 10000"/>
                  <a:gd name="connsiteX566" fmla="*/ 1708 w 10000"/>
                  <a:gd name="connsiteY566" fmla="*/ 8327 h 10000"/>
                  <a:gd name="connsiteX567" fmla="*/ 1675 w 10000"/>
                  <a:gd name="connsiteY567" fmla="*/ 8331 h 10000"/>
                  <a:gd name="connsiteX568" fmla="*/ 1658 w 10000"/>
                  <a:gd name="connsiteY568" fmla="*/ 8345 h 10000"/>
                  <a:gd name="connsiteX569" fmla="*/ 1628 w 10000"/>
                  <a:gd name="connsiteY569" fmla="*/ 8367 h 10000"/>
                  <a:gd name="connsiteX570" fmla="*/ 1620 w 10000"/>
                  <a:gd name="connsiteY570" fmla="*/ 8372 h 10000"/>
                  <a:gd name="connsiteX571" fmla="*/ 1584 w 10000"/>
                  <a:gd name="connsiteY571" fmla="*/ 8394 h 10000"/>
                  <a:gd name="connsiteX572" fmla="*/ 1554 w 10000"/>
                  <a:gd name="connsiteY572" fmla="*/ 8417 h 10000"/>
                  <a:gd name="connsiteX573" fmla="*/ 1529 w 10000"/>
                  <a:gd name="connsiteY573" fmla="*/ 8417 h 10000"/>
                  <a:gd name="connsiteX574" fmla="*/ 1515 w 10000"/>
                  <a:gd name="connsiteY574" fmla="*/ 8408 h 10000"/>
                  <a:gd name="connsiteX575" fmla="*/ 1507 w 10000"/>
                  <a:gd name="connsiteY575" fmla="*/ 8394 h 10000"/>
                  <a:gd name="connsiteX576" fmla="*/ 1479 w 10000"/>
                  <a:gd name="connsiteY576" fmla="*/ 8367 h 10000"/>
                  <a:gd name="connsiteX577" fmla="*/ 1457 w 10000"/>
                  <a:gd name="connsiteY577" fmla="*/ 8385 h 10000"/>
                  <a:gd name="connsiteX578" fmla="*/ 1432 w 10000"/>
                  <a:gd name="connsiteY578" fmla="*/ 8385 h 10000"/>
                  <a:gd name="connsiteX579" fmla="*/ 1418 w 10000"/>
                  <a:gd name="connsiteY579" fmla="*/ 8372 h 10000"/>
                  <a:gd name="connsiteX580" fmla="*/ 1399 w 10000"/>
                  <a:gd name="connsiteY580" fmla="*/ 8358 h 10000"/>
                  <a:gd name="connsiteX581" fmla="*/ 1369 w 10000"/>
                  <a:gd name="connsiteY581" fmla="*/ 8340 h 10000"/>
                  <a:gd name="connsiteX582" fmla="*/ 1355 w 10000"/>
                  <a:gd name="connsiteY582" fmla="*/ 8327 h 10000"/>
                  <a:gd name="connsiteX583" fmla="*/ 1347 w 10000"/>
                  <a:gd name="connsiteY583" fmla="*/ 8318 h 10000"/>
                  <a:gd name="connsiteX584" fmla="*/ 1330 w 10000"/>
                  <a:gd name="connsiteY584" fmla="*/ 8304 h 10000"/>
                  <a:gd name="connsiteX585" fmla="*/ 1319 w 10000"/>
                  <a:gd name="connsiteY585" fmla="*/ 8290 h 10000"/>
                  <a:gd name="connsiteX586" fmla="*/ 1297 w 10000"/>
                  <a:gd name="connsiteY586" fmla="*/ 8272 h 10000"/>
                  <a:gd name="connsiteX587" fmla="*/ 1289 w 10000"/>
                  <a:gd name="connsiteY587" fmla="*/ 8263 h 10000"/>
                  <a:gd name="connsiteX588" fmla="*/ 1280 w 10000"/>
                  <a:gd name="connsiteY588" fmla="*/ 8250 h 10000"/>
                  <a:gd name="connsiteX589" fmla="*/ 1264 w 10000"/>
                  <a:gd name="connsiteY589" fmla="*/ 8236 h 10000"/>
                  <a:gd name="connsiteX590" fmla="*/ 1256 w 10000"/>
                  <a:gd name="connsiteY590" fmla="*/ 8232 h 10000"/>
                  <a:gd name="connsiteX591" fmla="*/ 1247 w 10000"/>
                  <a:gd name="connsiteY591" fmla="*/ 8223 h 10000"/>
                  <a:gd name="connsiteX592" fmla="*/ 1233 w 10000"/>
                  <a:gd name="connsiteY592" fmla="*/ 8209 h 10000"/>
                  <a:gd name="connsiteX593" fmla="*/ 1222 w 10000"/>
                  <a:gd name="connsiteY593" fmla="*/ 8200 h 10000"/>
                  <a:gd name="connsiteX594" fmla="*/ 1206 w 10000"/>
                  <a:gd name="connsiteY594" fmla="*/ 8196 h 10000"/>
                  <a:gd name="connsiteX595" fmla="*/ 1192 w 10000"/>
                  <a:gd name="connsiteY595" fmla="*/ 8196 h 10000"/>
                  <a:gd name="connsiteX596" fmla="*/ 1167 w 10000"/>
                  <a:gd name="connsiteY596" fmla="*/ 8200 h 10000"/>
                  <a:gd name="connsiteX597" fmla="*/ 1137 w 10000"/>
                  <a:gd name="connsiteY597" fmla="*/ 8223 h 10000"/>
                  <a:gd name="connsiteX598" fmla="*/ 1126 w 10000"/>
                  <a:gd name="connsiteY598" fmla="*/ 8232 h 10000"/>
                  <a:gd name="connsiteX599" fmla="*/ 1109 w 10000"/>
                  <a:gd name="connsiteY599" fmla="*/ 8232 h 10000"/>
                  <a:gd name="connsiteX600" fmla="*/ 1087 w 10000"/>
                  <a:gd name="connsiteY600" fmla="*/ 8236 h 10000"/>
                  <a:gd name="connsiteX601" fmla="*/ 1071 w 10000"/>
                  <a:gd name="connsiteY601" fmla="*/ 8232 h 10000"/>
                  <a:gd name="connsiteX602" fmla="*/ 1071 w 10000"/>
                  <a:gd name="connsiteY602" fmla="*/ 8214 h 10000"/>
                  <a:gd name="connsiteX603" fmla="*/ 1062 w 10000"/>
                  <a:gd name="connsiteY603" fmla="*/ 8196 h 10000"/>
                  <a:gd name="connsiteX604" fmla="*/ 1057 w 10000"/>
                  <a:gd name="connsiteY604" fmla="*/ 8173 h 10000"/>
                  <a:gd name="connsiteX605" fmla="*/ 1049 w 10000"/>
                  <a:gd name="connsiteY605" fmla="*/ 8128 h 10000"/>
                  <a:gd name="connsiteX606" fmla="*/ 1040 w 10000"/>
                  <a:gd name="connsiteY606" fmla="*/ 8101 h 10000"/>
                  <a:gd name="connsiteX607" fmla="*/ 1040 w 10000"/>
                  <a:gd name="connsiteY607" fmla="*/ 8088 h 10000"/>
                  <a:gd name="connsiteX608" fmla="*/ 1032 w 10000"/>
                  <a:gd name="connsiteY608" fmla="*/ 8065 h 10000"/>
                  <a:gd name="connsiteX609" fmla="*/ 1024 w 10000"/>
                  <a:gd name="connsiteY609" fmla="*/ 7997 h 10000"/>
                  <a:gd name="connsiteX610" fmla="*/ 1024 w 10000"/>
                  <a:gd name="connsiteY610" fmla="*/ 7970 h 10000"/>
                  <a:gd name="connsiteX611" fmla="*/ 1015 w 10000"/>
                  <a:gd name="connsiteY611" fmla="*/ 7930 h 10000"/>
                  <a:gd name="connsiteX612" fmla="*/ 1013 w 10000"/>
                  <a:gd name="connsiteY612" fmla="*/ 7885 h 10000"/>
                  <a:gd name="connsiteX613" fmla="*/ 1004 w 10000"/>
                  <a:gd name="connsiteY613" fmla="*/ 7866 h 10000"/>
                  <a:gd name="connsiteX614" fmla="*/ 853 w 10000"/>
                  <a:gd name="connsiteY614" fmla="*/ 7948 h 10000"/>
                  <a:gd name="connsiteX615" fmla="*/ 811 w 10000"/>
                  <a:gd name="connsiteY615" fmla="*/ 7844 h 10000"/>
                  <a:gd name="connsiteX616" fmla="*/ 811 w 10000"/>
                  <a:gd name="connsiteY616" fmla="*/ 7799 h 10000"/>
                  <a:gd name="connsiteX617" fmla="*/ 814 w 10000"/>
                  <a:gd name="connsiteY617" fmla="*/ 7736 h 10000"/>
                  <a:gd name="connsiteX618" fmla="*/ 740 w 10000"/>
                  <a:gd name="connsiteY618" fmla="*/ 7578 h 10000"/>
                  <a:gd name="connsiteX619" fmla="*/ 571 w 10000"/>
                  <a:gd name="connsiteY619" fmla="*/ 7447 h 10000"/>
                  <a:gd name="connsiteX620" fmla="*/ 530 w 10000"/>
                  <a:gd name="connsiteY620" fmla="*/ 7772 h 10000"/>
                  <a:gd name="connsiteX621" fmla="*/ 502 w 10000"/>
                  <a:gd name="connsiteY621" fmla="*/ 7763 h 10000"/>
                  <a:gd name="connsiteX622" fmla="*/ 491 w 10000"/>
                  <a:gd name="connsiteY622" fmla="*/ 7826 h 10000"/>
                  <a:gd name="connsiteX623" fmla="*/ 483 w 10000"/>
                  <a:gd name="connsiteY623" fmla="*/ 7830 h 10000"/>
                  <a:gd name="connsiteX624" fmla="*/ 469 w 10000"/>
                  <a:gd name="connsiteY624" fmla="*/ 7839 h 10000"/>
                  <a:gd name="connsiteX625" fmla="*/ 453 w 10000"/>
                  <a:gd name="connsiteY625" fmla="*/ 7830 h 10000"/>
                  <a:gd name="connsiteX626" fmla="*/ 442 w 10000"/>
                  <a:gd name="connsiteY626" fmla="*/ 7826 h 10000"/>
                  <a:gd name="connsiteX627" fmla="*/ 425 w 10000"/>
                  <a:gd name="connsiteY627" fmla="*/ 7826 h 10000"/>
                  <a:gd name="connsiteX628" fmla="*/ 403 w 10000"/>
                  <a:gd name="connsiteY628" fmla="*/ 7826 h 10000"/>
                  <a:gd name="connsiteX629" fmla="*/ 378 w 10000"/>
                  <a:gd name="connsiteY629" fmla="*/ 7817 h 10000"/>
                  <a:gd name="connsiteX630" fmla="*/ 356 w 10000"/>
                  <a:gd name="connsiteY630" fmla="*/ 7817 h 10000"/>
                  <a:gd name="connsiteX631" fmla="*/ 331 w 10000"/>
                  <a:gd name="connsiteY631" fmla="*/ 7817 h 10000"/>
                  <a:gd name="connsiteX632" fmla="*/ 315 w 10000"/>
                  <a:gd name="connsiteY632" fmla="*/ 7830 h 10000"/>
                  <a:gd name="connsiteX633" fmla="*/ 290 w 10000"/>
                  <a:gd name="connsiteY633" fmla="*/ 7853 h 10000"/>
                  <a:gd name="connsiteX634" fmla="*/ 248 w 10000"/>
                  <a:gd name="connsiteY634" fmla="*/ 7659 h 10000"/>
                  <a:gd name="connsiteX635" fmla="*/ 298 w 10000"/>
                  <a:gd name="connsiteY635" fmla="*/ 7379 h 10000"/>
                  <a:gd name="connsiteX636" fmla="*/ 290 w 10000"/>
                  <a:gd name="connsiteY636" fmla="*/ 7312 h 10000"/>
                  <a:gd name="connsiteX637" fmla="*/ 284 w 10000"/>
                  <a:gd name="connsiteY637" fmla="*/ 7253 h 10000"/>
                  <a:gd name="connsiteX638" fmla="*/ 301 w 10000"/>
                  <a:gd name="connsiteY638" fmla="*/ 7226 h 10000"/>
                  <a:gd name="connsiteX639" fmla="*/ 315 w 10000"/>
                  <a:gd name="connsiteY639" fmla="*/ 7199 h 10000"/>
                  <a:gd name="connsiteX640" fmla="*/ 323 w 10000"/>
                  <a:gd name="connsiteY640" fmla="*/ 7158 h 10000"/>
                  <a:gd name="connsiteX641" fmla="*/ 317 w 10000"/>
                  <a:gd name="connsiteY641" fmla="*/ 7140 h 10000"/>
                  <a:gd name="connsiteX642" fmla="*/ 168 w 10000"/>
                  <a:gd name="connsiteY642" fmla="*/ 6892 h 10000"/>
                  <a:gd name="connsiteX643" fmla="*/ 80 w 10000"/>
                  <a:gd name="connsiteY643" fmla="*/ 6802 h 10000"/>
                  <a:gd name="connsiteX644" fmla="*/ 143 w 10000"/>
                  <a:gd name="connsiteY644" fmla="*/ 6707 h 10000"/>
                  <a:gd name="connsiteX645" fmla="*/ 63 w 10000"/>
                  <a:gd name="connsiteY645" fmla="*/ 6549 h 10000"/>
                  <a:gd name="connsiteX646" fmla="*/ 41 w 10000"/>
                  <a:gd name="connsiteY646" fmla="*/ 6500 h 10000"/>
                  <a:gd name="connsiteX647" fmla="*/ 201 w 10000"/>
                  <a:gd name="connsiteY647" fmla="*/ 6274 h 10000"/>
                  <a:gd name="connsiteX648" fmla="*/ 143 w 10000"/>
                  <a:gd name="connsiteY648" fmla="*/ 6184 h 10000"/>
                  <a:gd name="connsiteX649" fmla="*/ 152 w 10000"/>
                  <a:gd name="connsiteY649" fmla="*/ 6148 h 10000"/>
                  <a:gd name="connsiteX650" fmla="*/ 163 w 10000"/>
                  <a:gd name="connsiteY650" fmla="*/ 6107 h 10000"/>
                  <a:gd name="connsiteX651" fmla="*/ 229 w 10000"/>
                  <a:gd name="connsiteY651" fmla="*/ 5895 h 10000"/>
                  <a:gd name="connsiteX652" fmla="*/ 251 w 10000"/>
                  <a:gd name="connsiteY652" fmla="*/ 5805 h 10000"/>
                  <a:gd name="connsiteX653" fmla="*/ 251 w 10000"/>
                  <a:gd name="connsiteY653" fmla="*/ 5778 h 10000"/>
                  <a:gd name="connsiteX654" fmla="*/ 248 w 10000"/>
                  <a:gd name="connsiteY654" fmla="*/ 5733 h 10000"/>
                  <a:gd name="connsiteX655" fmla="*/ 212 w 10000"/>
                  <a:gd name="connsiteY655" fmla="*/ 5602 h 10000"/>
                  <a:gd name="connsiteX656" fmla="*/ 177 w 10000"/>
                  <a:gd name="connsiteY656" fmla="*/ 5521 h 10000"/>
                  <a:gd name="connsiteX657" fmla="*/ 33 w 10000"/>
                  <a:gd name="connsiteY657" fmla="*/ 5503 h 10000"/>
                  <a:gd name="connsiteX658" fmla="*/ 0 w 10000"/>
                  <a:gd name="connsiteY658" fmla="*/ 5219 h 10000"/>
                  <a:gd name="connsiteX659" fmla="*/ 188 w 10000"/>
                  <a:gd name="connsiteY659" fmla="*/ 5219 h 10000"/>
                  <a:gd name="connsiteX660" fmla="*/ 201 w 10000"/>
                  <a:gd name="connsiteY660" fmla="*/ 5210 h 10000"/>
                  <a:gd name="connsiteX661" fmla="*/ 251 w 10000"/>
                  <a:gd name="connsiteY661" fmla="*/ 5169 h 10000"/>
                  <a:gd name="connsiteX662" fmla="*/ 444 w 10000"/>
                  <a:gd name="connsiteY662" fmla="*/ 4984 h 10000"/>
                  <a:gd name="connsiteX663" fmla="*/ 510 w 10000"/>
                  <a:gd name="connsiteY663" fmla="*/ 4723 h 10000"/>
                  <a:gd name="connsiteX664" fmla="*/ 574 w 10000"/>
                  <a:gd name="connsiteY664" fmla="*/ 4272 h 10000"/>
                  <a:gd name="connsiteX665" fmla="*/ 723 w 10000"/>
                  <a:gd name="connsiteY665" fmla="*/ 4078 h 10000"/>
                  <a:gd name="connsiteX666" fmla="*/ 723 w 10000"/>
                  <a:gd name="connsiteY666" fmla="*/ 4023 h 10000"/>
                  <a:gd name="connsiteX667" fmla="*/ 723 w 10000"/>
                  <a:gd name="connsiteY667" fmla="*/ 3983 h 10000"/>
                  <a:gd name="connsiteX668" fmla="*/ 723 w 10000"/>
                  <a:gd name="connsiteY668" fmla="*/ 3771 h 10000"/>
                  <a:gd name="connsiteX669" fmla="*/ 731 w 10000"/>
                  <a:gd name="connsiteY669" fmla="*/ 3442 h 10000"/>
                  <a:gd name="connsiteX670" fmla="*/ 806 w 10000"/>
                  <a:gd name="connsiteY670" fmla="*/ 3392 h 10000"/>
                  <a:gd name="connsiteX671" fmla="*/ 988 w 10000"/>
                  <a:gd name="connsiteY671" fmla="*/ 3712 h 10000"/>
                  <a:gd name="connsiteX672" fmla="*/ 1013 w 10000"/>
                  <a:gd name="connsiteY672" fmla="*/ 3699 h 10000"/>
                  <a:gd name="connsiteX673" fmla="*/ 1120 w 10000"/>
                  <a:gd name="connsiteY673" fmla="*/ 3631 h 10000"/>
                  <a:gd name="connsiteX674" fmla="*/ 1206 w 10000"/>
                  <a:gd name="connsiteY674" fmla="*/ 3627 h 10000"/>
                  <a:gd name="connsiteX675" fmla="*/ 1264 w 10000"/>
                  <a:gd name="connsiteY675" fmla="*/ 3599 h 10000"/>
                  <a:gd name="connsiteX676" fmla="*/ 1322 w 10000"/>
                  <a:gd name="connsiteY676" fmla="*/ 3627 h 10000"/>
                  <a:gd name="connsiteX677" fmla="*/ 1327 w 10000"/>
                  <a:gd name="connsiteY677" fmla="*/ 3645 h 10000"/>
                  <a:gd name="connsiteX678" fmla="*/ 1344 w 10000"/>
                  <a:gd name="connsiteY678" fmla="*/ 3739 h 10000"/>
                  <a:gd name="connsiteX679" fmla="*/ 1344 w 10000"/>
                  <a:gd name="connsiteY679" fmla="*/ 3775 h 10000"/>
                  <a:gd name="connsiteX680" fmla="*/ 1338 w 10000"/>
                  <a:gd name="connsiteY680" fmla="*/ 3784 h 10000"/>
                  <a:gd name="connsiteX681" fmla="*/ 1338 w 10000"/>
                  <a:gd name="connsiteY681" fmla="*/ 3829 h 10000"/>
                  <a:gd name="connsiteX682" fmla="*/ 1352 w 10000"/>
                  <a:gd name="connsiteY682" fmla="*/ 3852 h 10000"/>
                  <a:gd name="connsiteX683" fmla="*/ 1407 w 10000"/>
                  <a:gd name="connsiteY683" fmla="*/ 3866 h 10000"/>
                  <a:gd name="connsiteX684" fmla="*/ 1440 w 10000"/>
                  <a:gd name="connsiteY684" fmla="*/ 3870 h 10000"/>
                  <a:gd name="connsiteX685" fmla="*/ 1600 w 10000"/>
                  <a:gd name="connsiteY685" fmla="*/ 3857 h 10000"/>
                  <a:gd name="connsiteX686" fmla="*/ 1664 w 10000"/>
                  <a:gd name="connsiteY686" fmla="*/ 3911 h 10000"/>
                  <a:gd name="connsiteX687" fmla="*/ 1700 w 10000"/>
                  <a:gd name="connsiteY687" fmla="*/ 3933 h 10000"/>
                  <a:gd name="connsiteX688" fmla="*/ 1752 w 10000"/>
                  <a:gd name="connsiteY688" fmla="*/ 3947 h 10000"/>
                  <a:gd name="connsiteX689" fmla="*/ 1777 w 10000"/>
                  <a:gd name="connsiteY689" fmla="*/ 3947 h 10000"/>
                  <a:gd name="connsiteX690" fmla="*/ 1813 w 10000"/>
                  <a:gd name="connsiteY690" fmla="*/ 3929 h 10000"/>
                  <a:gd name="connsiteX691" fmla="*/ 1841 w 10000"/>
                  <a:gd name="connsiteY691" fmla="*/ 3933 h 10000"/>
                  <a:gd name="connsiteX692" fmla="*/ 1882 w 10000"/>
                  <a:gd name="connsiteY692" fmla="*/ 3969 h 10000"/>
                  <a:gd name="connsiteX693" fmla="*/ 1940 w 10000"/>
                  <a:gd name="connsiteY693" fmla="*/ 3933 h 10000"/>
                  <a:gd name="connsiteX694" fmla="*/ 1956 w 10000"/>
                  <a:gd name="connsiteY694" fmla="*/ 3920 h 10000"/>
                  <a:gd name="connsiteX695" fmla="*/ 1981 w 10000"/>
                  <a:gd name="connsiteY695" fmla="*/ 3929 h 10000"/>
                  <a:gd name="connsiteX696" fmla="*/ 2058 w 10000"/>
                  <a:gd name="connsiteY696" fmla="*/ 3974 h 10000"/>
                  <a:gd name="connsiteX697" fmla="*/ 2163 w 10000"/>
                  <a:gd name="connsiteY697" fmla="*/ 4051 h 10000"/>
                  <a:gd name="connsiteX698" fmla="*/ 2174 w 10000"/>
                  <a:gd name="connsiteY698" fmla="*/ 4055 h 10000"/>
                  <a:gd name="connsiteX699" fmla="*/ 2183 w 10000"/>
                  <a:gd name="connsiteY699" fmla="*/ 4064 h 10000"/>
                  <a:gd name="connsiteX700" fmla="*/ 2183 w 10000"/>
                  <a:gd name="connsiteY700" fmla="*/ 3581 h 10000"/>
                  <a:gd name="connsiteX701" fmla="*/ 2183 w 10000"/>
                  <a:gd name="connsiteY701" fmla="*/ 3527 h 10000"/>
                  <a:gd name="connsiteX702" fmla="*/ 2180 w 10000"/>
                  <a:gd name="connsiteY702" fmla="*/ 3460 h 10000"/>
                  <a:gd name="connsiteX703" fmla="*/ 2365 w 10000"/>
                  <a:gd name="connsiteY703" fmla="*/ 3455 h 10000"/>
                  <a:gd name="connsiteX704" fmla="*/ 2448 w 10000"/>
                  <a:gd name="connsiteY704" fmla="*/ 3446 h 10000"/>
                  <a:gd name="connsiteX705" fmla="*/ 2494 w 10000"/>
                  <a:gd name="connsiteY705" fmla="*/ 3554 h 10000"/>
                  <a:gd name="connsiteX706" fmla="*/ 2525 w 10000"/>
                  <a:gd name="connsiteY706" fmla="*/ 3613 h 10000"/>
                  <a:gd name="connsiteX707" fmla="*/ 2550 w 10000"/>
                  <a:gd name="connsiteY707" fmla="*/ 3618 h 10000"/>
                  <a:gd name="connsiteX708" fmla="*/ 2630 w 10000"/>
                  <a:gd name="connsiteY708" fmla="*/ 3640 h 10000"/>
                  <a:gd name="connsiteX709" fmla="*/ 2663 w 10000"/>
                  <a:gd name="connsiteY709" fmla="*/ 3667 h 10000"/>
                  <a:gd name="connsiteX710" fmla="*/ 2704 w 10000"/>
                  <a:gd name="connsiteY710" fmla="*/ 3726 h 10000"/>
                  <a:gd name="connsiteX711" fmla="*/ 2762 w 10000"/>
                  <a:gd name="connsiteY711" fmla="*/ 3802 h 10000"/>
                  <a:gd name="connsiteX712" fmla="*/ 2784 w 10000"/>
                  <a:gd name="connsiteY712" fmla="*/ 3829 h 10000"/>
                  <a:gd name="connsiteX713" fmla="*/ 2815 w 10000"/>
                  <a:gd name="connsiteY713" fmla="*/ 3879 h 10000"/>
                  <a:gd name="connsiteX714" fmla="*/ 2859 w 10000"/>
                  <a:gd name="connsiteY714" fmla="*/ 3748 h 10000"/>
                  <a:gd name="connsiteX715" fmla="*/ 2856 w 10000"/>
                  <a:gd name="connsiteY715" fmla="*/ 3726 h 10000"/>
                  <a:gd name="connsiteX716" fmla="*/ 2848 w 10000"/>
                  <a:gd name="connsiteY716" fmla="*/ 3712 h 10000"/>
                  <a:gd name="connsiteX717" fmla="*/ 2848 w 10000"/>
                  <a:gd name="connsiteY717" fmla="*/ 3685 h 10000"/>
                  <a:gd name="connsiteX718" fmla="*/ 2873 w 10000"/>
                  <a:gd name="connsiteY718" fmla="*/ 3613 h 10000"/>
                  <a:gd name="connsiteX719" fmla="*/ 2886 w 10000"/>
                  <a:gd name="connsiteY719" fmla="*/ 3604 h 10000"/>
                  <a:gd name="connsiteX720" fmla="*/ 2922 w 10000"/>
                  <a:gd name="connsiteY720" fmla="*/ 3654 h 10000"/>
                  <a:gd name="connsiteX721" fmla="*/ 2947 w 10000"/>
                  <a:gd name="connsiteY721" fmla="*/ 3654 h 10000"/>
                  <a:gd name="connsiteX722" fmla="*/ 2953 w 10000"/>
                  <a:gd name="connsiteY722" fmla="*/ 3613 h 10000"/>
                  <a:gd name="connsiteX723" fmla="*/ 2975 w 10000"/>
                  <a:gd name="connsiteY723" fmla="*/ 3581 h 10000"/>
                  <a:gd name="connsiteX724" fmla="*/ 2975 w 10000"/>
                  <a:gd name="connsiteY724" fmla="*/ 3523 h 10000"/>
                  <a:gd name="connsiteX725" fmla="*/ 3024 w 10000"/>
                  <a:gd name="connsiteY725" fmla="*/ 3406 h 10000"/>
                  <a:gd name="connsiteX726" fmla="*/ 3027 w 10000"/>
                  <a:gd name="connsiteY726" fmla="*/ 3383 h 10000"/>
                  <a:gd name="connsiteX727" fmla="*/ 3027 w 10000"/>
                  <a:gd name="connsiteY727" fmla="*/ 3342 h 10000"/>
                  <a:gd name="connsiteX728" fmla="*/ 3019 w 10000"/>
                  <a:gd name="connsiteY728" fmla="*/ 3315 h 10000"/>
                  <a:gd name="connsiteX729" fmla="*/ 3002 w 10000"/>
                  <a:gd name="connsiteY729" fmla="*/ 3302 h 10000"/>
                  <a:gd name="connsiteX730" fmla="*/ 2977 w 10000"/>
                  <a:gd name="connsiteY730" fmla="*/ 3302 h 10000"/>
                  <a:gd name="connsiteX731" fmla="*/ 2969 w 10000"/>
                  <a:gd name="connsiteY731" fmla="*/ 3297 h 10000"/>
                  <a:gd name="connsiteX732" fmla="*/ 2966 w 10000"/>
                  <a:gd name="connsiteY732" fmla="*/ 3166 h 10000"/>
                  <a:gd name="connsiteX733" fmla="*/ 2966 w 10000"/>
                  <a:gd name="connsiteY733" fmla="*/ 3144 h 10000"/>
                  <a:gd name="connsiteX734" fmla="*/ 2969 w 10000"/>
                  <a:gd name="connsiteY734" fmla="*/ 3139 h 10000"/>
                  <a:gd name="connsiteX735" fmla="*/ 3129 w 10000"/>
                  <a:gd name="connsiteY735" fmla="*/ 3130 h 10000"/>
                  <a:gd name="connsiteX736" fmla="*/ 3140 w 10000"/>
                  <a:gd name="connsiteY736" fmla="*/ 3081 h 10000"/>
                  <a:gd name="connsiteX737" fmla="*/ 3148 w 10000"/>
                  <a:gd name="connsiteY737" fmla="*/ 3009 h 10000"/>
                  <a:gd name="connsiteX738" fmla="*/ 3159 w 10000"/>
                  <a:gd name="connsiteY738" fmla="*/ 2995 h 10000"/>
                  <a:gd name="connsiteX739" fmla="*/ 3187 w 10000"/>
                  <a:gd name="connsiteY739" fmla="*/ 2995 h 10000"/>
                  <a:gd name="connsiteX740" fmla="*/ 3212 w 10000"/>
                  <a:gd name="connsiteY740" fmla="*/ 3013 h 10000"/>
                  <a:gd name="connsiteX741" fmla="*/ 3217 w 10000"/>
                  <a:gd name="connsiteY741" fmla="*/ 3000 h 10000"/>
                  <a:gd name="connsiteX742" fmla="*/ 3226 w 10000"/>
                  <a:gd name="connsiteY742" fmla="*/ 2972 h 10000"/>
                  <a:gd name="connsiteX743" fmla="*/ 3353 w 10000"/>
                  <a:gd name="connsiteY743" fmla="*/ 2968 h 10000"/>
                  <a:gd name="connsiteX744" fmla="*/ 3369 w 10000"/>
                  <a:gd name="connsiteY744" fmla="*/ 2864 h 10000"/>
                  <a:gd name="connsiteX745" fmla="*/ 3377 w 10000"/>
                  <a:gd name="connsiteY745" fmla="*/ 2842 h 10000"/>
                  <a:gd name="connsiteX746" fmla="*/ 3405 w 10000"/>
                  <a:gd name="connsiteY746" fmla="*/ 2828 h 10000"/>
                  <a:gd name="connsiteX747" fmla="*/ 3413 w 10000"/>
                  <a:gd name="connsiteY747" fmla="*/ 2815 h 10000"/>
                  <a:gd name="connsiteX748" fmla="*/ 3444 w 10000"/>
                  <a:gd name="connsiteY748" fmla="*/ 2697 h 10000"/>
                  <a:gd name="connsiteX749" fmla="*/ 3441 w 10000"/>
                  <a:gd name="connsiteY749" fmla="*/ 2670 h 10000"/>
                  <a:gd name="connsiteX750" fmla="*/ 3458 w 10000"/>
                  <a:gd name="connsiteY750" fmla="*/ 2652 h 10000"/>
                  <a:gd name="connsiteX751" fmla="*/ 3466 w 10000"/>
                  <a:gd name="connsiteY751" fmla="*/ 2630 h 10000"/>
                  <a:gd name="connsiteX752" fmla="*/ 3524 w 10000"/>
                  <a:gd name="connsiteY752" fmla="*/ 2553 h 10000"/>
                  <a:gd name="connsiteX753" fmla="*/ 3546 w 10000"/>
                  <a:gd name="connsiteY753" fmla="*/ 2589 h 10000"/>
                  <a:gd name="connsiteX754" fmla="*/ 3562 w 10000"/>
                  <a:gd name="connsiteY754" fmla="*/ 2603 h 10000"/>
                  <a:gd name="connsiteX755" fmla="*/ 3571 w 10000"/>
                  <a:gd name="connsiteY755" fmla="*/ 2607 h 10000"/>
                  <a:gd name="connsiteX756" fmla="*/ 3579 w 10000"/>
                  <a:gd name="connsiteY756" fmla="*/ 2603 h 10000"/>
                  <a:gd name="connsiteX757" fmla="*/ 3582 w 10000"/>
                  <a:gd name="connsiteY757" fmla="*/ 2594 h 10000"/>
                  <a:gd name="connsiteX758" fmla="*/ 3595 w 10000"/>
                  <a:gd name="connsiteY758" fmla="*/ 2553 h 10000"/>
                  <a:gd name="connsiteX759" fmla="*/ 3604 w 10000"/>
                  <a:gd name="connsiteY759" fmla="*/ 2508 h 10000"/>
                  <a:gd name="connsiteX760" fmla="*/ 3607 w 10000"/>
                  <a:gd name="connsiteY760" fmla="*/ 2485 h 10000"/>
                  <a:gd name="connsiteX761" fmla="*/ 3651 w 10000"/>
                  <a:gd name="connsiteY761" fmla="*/ 2463 h 10000"/>
                  <a:gd name="connsiteX762" fmla="*/ 3667 w 10000"/>
                  <a:gd name="connsiteY762" fmla="*/ 2445 h 10000"/>
                  <a:gd name="connsiteX763" fmla="*/ 3678 w 10000"/>
                  <a:gd name="connsiteY763" fmla="*/ 2431 h 10000"/>
                  <a:gd name="connsiteX764" fmla="*/ 3692 w 10000"/>
                  <a:gd name="connsiteY764" fmla="*/ 2431 h 10000"/>
                  <a:gd name="connsiteX765" fmla="*/ 3717 w 10000"/>
                  <a:gd name="connsiteY765" fmla="*/ 2445 h 10000"/>
                  <a:gd name="connsiteX766" fmla="*/ 3731 w 10000"/>
                  <a:gd name="connsiteY766" fmla="*/ 2445 h 10000"/>
                  <a:gd name="connsiteX767" fmla="*/ 3731 w 10000"/>
                  <a:gd name="connsiteY767" fmla="*/ 2355 h 10000"/>
                  <a:gd name="connsiteX768" fmla="*/ 3678 w 10000"/>
                  <a:gd name="connsiteY768" fmla="*/ 2260 h 10000"/>
                  <a:gd name="connsiteX769" fmla="*/ 3711 w 10000"/>
                  <a:gd name="connsiteY769" fmla="*/ 2246 h 10000"/>
                  <a:gd name="connsiteX770" fmla="*/ 3684 w 10000"/>
                  <a:gd name="connsiteY770" fmla="*/ 2066 h 10000"/>
                  <a:gd name="connsiteX771" fmla="*/ 3662 w 10000"/>
                  <a:gd name="connsiteY771" fmla="*/ 1985 h 10000"/>
                  <a:gd name="connsiteX772" fmla="*/ 3670 w 10000"/>
                  <a:gd name="connsiteY772" fmla="*/ 1908 h 10000"/>
                  <a:gd name="connsiteX773" fmla="*/ 3700 w 10000"/>
                  <a:gd name="connsiteY773" fmla="*/ 1903 h 10000"/>
                  <a:gd name="connsiteX774" fmla="*/ 3739 w 10000"/>
                  <a:gd name="connsiteY774" fmla="*/ 1876 h 10000"/>
                  <a:gd name="connsiteX775" fmla="*/ 3805 w 10000"/>
                  <a:gd name="connsiteY775" fmla="*/ 1791 h 10000"/>
                  <a:gd name="connsiteX776" fmla="*/ 3852 w 10000"/>
                  <a:gd name="connsiteY776" fmla="*/ 1710 h 10000"/>
                  <a:gd name="connsiteX777" fmla="*/ 3852 w 10000"/>
                  <a:gd name="connsiteY777" fmla="*/ 1642 h 10000"/>
                  <a:gd name="connsiteX778" fmla="*/ 3797 w 10000"/>
                  <a:gd name="connsiteY778" fmla="*/ 1619 h 10000"/>
                  <a:gd name="connsiteX779" fmla="*/ 3780 w 10000"/>
                  <a:gd name="connsiteY779" fmla="*/ 1552 h 10000"/>
                  <a:gd name="connsiteX780" fmla="*/ 3827 w 10000"/>
                  <a:gd name="connsiteY780" fmla="*/ 1547 h 10000"/>
                  <a:gd name="connsiteX781" fmla="*/ 3827 w 10000"/>
                  <a:gd name="connsiteY781" fmla="*/ 1340 h 10000"/>
                  <a:gd name="connsiteX782" fmla="*/ 3750 w 10000"/>
                  <a:gd name="connsiteY782" fmla="*/ 1313 h 10000"/>
                  <a:gd name="connsiteX783" fmla="*/ 3767 w 10000"/>
                  <a:gd name="connsiteY783" fmla="*/ 1155 h 10000"/>
                  <a:gd name="connsiteX784" fmla="*/ 3637 w 10000"/>
                  <a:gd name="connsiteY784" fmla="*/ 1159 h 10000"/>
                  <a:gd name="connsiteX785" fmla="*/ 3582 w 10000"/>
                  <a:gd name="connsiteY785" fmla="*/ 983 h 10000"/>
                  <a:gd name="connsiteX786" fmla="*/ 3554 w 10000"/>
                  <a:gd name="connsiteY786" fmla="*/ 983 h 10000"/>
                  <a:gd name="connsiteX787" fmla="*/ 3562 w 10000"/>
                  <a:gd name="connsiteY787" fmla="*/ 871 h 10000"/>
                  <a:gd name="connsiteX788" fmla="*/ 3557 w 10000"/>
                  <a:gd name="connsiteY788" fmla="*/ 839 h 10000"/>
                  <a:gd name="connsiteX789" fmla="*/ 3532 w 10000"/>
                  <a:gd name="connsiteY789" fmla="*/ 812 h 10000"/>
                  <a:gd name="connsiteX790" fmla="*/ 3546 w 10000"/>
                  <a:gd name="connsiteY790" fmla="*/ 785 h 10000"/>
                  <a:gd name="connsiteX791" fmla="*/ 3538 w 10000"/>
                  <a:gd name="connsiteY791" fmla="*/ 744 h 10000"/>
                  <a:gd name="connsiteX792" fmla="*/ 3502 w 10000"/>
                  <a:gd name="connsiteY792" fmla="*/ 627 h 10000"/>
                  <a:gd name="connsiteX793" fmla="*/ 3532 w 10000"/>
                  <a:gd name="connsiteY793" fmla="*/ 600 h 10000"/>
                  <a:gd name="connsiteX794" fmla="*/ 3554 w 10000"/>
                  <a:gd name="connsiteY794" fmla="*/ 618 h 10000"/>
                  <a:gd name="connsiteX795" fmla="*/ 3562 w 10000"/>
                  <a:gd name="connsiteY795" fmla="*/ 627 h 10000"/>
                  <a:gd name="connsiteX796" fmla="*/ 3579 w 10000"/>
                  <a:gd name="connsiteY796" fmla="*/ 627 h 10000"/>
                  <a:gd name="connsiteX797" fmla="*/ 3595 w 10000"/>
                  <a:gd name="connsiteY797" fmla="*/ 604 h 10000"/>
                  <a:gd name="connsiteX798" fmla="*/ 3607 w 10000"/>
                  <a:gd name="connsiteY798" fmla="*/ 555 h 10000"/>
                  <a:gd name="connsiteX799" fmla="*/ 3620 w 10000"/>
                  <a:gd name="connsiteY799" fmla="*/ 573 h 10000"/>
                  <a:gd name="connsiteX800" fmla="*/ 3634 w 10000"/>
                  <a:gd name="connsiteY800" fmla="*/ 474 h 10000"/>
                  <a:gd name="connsiteX801" fmla="*/ 3645 w 10000"/>
                  <a:gd name="connsiteY801" fmla="*/ 456 h 10000"/>
                  <a:gd name="connsiteX802" fmla="*/ 3662 w 10000"/>
                  <a:gd name="connsiteY802" fmla="*/ 442 h 10000"/>
                  <a:gd name="connsiteX803" fmla="*/ 3695 w 10000"/>
                  <a:gd name="connsiteY803" fmla="*/ 469 h 10000"/>
                  <a:gd name="connsiteX804" fmla="*/ 3695 w 10000"/>
                  <a:gd name="connsiteY804" fmla="*/ 343 h 10000"/>
                  <a:gd name="connsiteX805" fmla="*/ 3822 w 10000"/>
                  <a:gd name="connsiteY805" fmla="*/ 352 h 10000"/>
                  <a:gd name="connsiteX806" fmla="*/ 3822 w 10000"/>
                  <a:gd name="connsiteY806" fmla="*/ 262 h 10000"/>
                  <a:gd name="connsiteX807" fmla="*/ 3819 w 10000"/>
                  <a:gd name="connsiteY807" fmla="*/ 248 h 10000"/>
                  <a:gd name="connsiteX808" fmla="*/ 3805 w 10000"/>
                  <a:gd name="connsiteY808" fmla="*/ 235 h 10000"/>
                  <a:gd name="connsiteX809" fmla="*/ 3805 w 10000"/>
                  <a:gd name="connsiteY809" fmla="*/ 113 h 10000"/>
                  <a:gd name="connsiteX810" fmla="*/ 3888 w 10000"/>
                  <a:gd name="connsiteY810" fmla="*/ 126 h 10000"/>
                  <a:gd name="connsiteX811" fmla="*/ 3893 w 10000"/>
                  <a:gd name="connsiteY811" fmla="*/ 68 h 10000"/>
                  <a:gd name="connsiteX812" fmla="*/ 3974 w 10000"/>
                  <a:gd name="connsiteY812" fmla="*/ 99 h 10000"/>
                  <a:gd name="connsiteX813" fmla="*/ 3974 w 10000"/>
                  <a:gd name="connsiteY813" fmla="*/ 185 h 10000"/>
                  <a:gd name="connsiteX814" fmla="*/ 4128 w 10000"/>
                  <a:gd name="connsiteY814" fmla="*/ 180 h 10000"/>
                  <a:gd name="connsiteX815" fmla="*/ 4117 w 10000"/>
                  <a:gd name="connsiteY815" fmla="*/ 0 h 10000"/>
                  <a:gd name="connsiteX816" fmla="*/ 4230 w 10000"/>
                  <a:gd name="connsiteY816" fmla="*/ 0 h 10000"/>
                  <a:gd name="connsiteX817" fmla="*/ 4230 w 10000"/>
                  <a:gd name="connsiteY817" fmla="*/ 221 h 10000"/>
                  <a:gd name="connsiteX818" fmla="*/ 4354 w 10000"/>
                  <a:gd name="connsiteY818" fmla="*/ 221 h 10000"/>
                  <a:gd name="connsiteX819" fmla="*/ 4354 w 10000"/>
                  <a:gd name="connsiteY819" fmla="*/ 316 h 10000"/>
                  <a:gd name="connsiteX820" fmla="*/ 4401 w 10000"/>
                  <a:gd name="connsiteY820" fmla="*/ 325 h 10000"/>
                  <a:gd name="connsiteX821" fmla="*/ 4401 w 10000"/>
                  <a:gd name="connsiteY821" fmla="*/ 379 h 10000"/>
                  <a:gd name="connsiteX822" fmla="*/ 4432 w 10000"/>
                  <a:gd name="connsiteY822" fmla="*/ 383 h 10000"/>
                  <a:gd name="connsiteX823" fmla="*/ 4434 w 10000"/>
                  <a:gd name="connsiteY823" fmla="*/ 510 h 10000"/>
                  <a:gd name="connsiteX824" fmla="*/ 4528 w 10000"/>
                  <a:gd name="connsiteY824" fmla="*/ 514 h 10000"/>
                  <a:gd name="connsiteX825" fmla="*/ 4539 w 10000"/>
                  <a:gd name="connsiteY825" fmla="*/ 528 h 10000"/>
                  <a:gd name="connsiteX826" fmla="*/ 4570 w 10000"/>
                  <a:gd name="connsiteY826" fmla="*/ 469 h 10000"/>
                  <a:gd name="connsiteX827" fmla="*/ 4570 w 10000"/>
                  <a:gd name="connsiteY827" fmla="*/ 370 h 10000"/>
                  <a:gd name="connsiteX828" fmla="*/ 4506 w 10000"/>
                  <a:gd name="connsiteY828" fmla="*/ 343 h 10000"/>
                  <a:gd name="connsiteX829" fmla="*/ 4506 w 10000"/>
                  <a:gd name="connsiteY829" fmla="*/ 226 h 10000"/>
                  <a:gd name="connsiteX830" fmla="*/ 4575 w 10000"/>
                  <a:gd name="connsiteY830" fmla="*/ 212 h 10000"/>
                  <a:gd name="connsiteX831" fmla="*/ 4583 w 10000"/>
                  <a:gd name="connsiteY831" fmla="*/ 140 h 10000"/>
                  <a:gd name="connsiteX832" fmla="*/ 4616 w 10000"/>
                  <a:gd name="connsiteY832" fmla="*/ 131 h 10000"/>
                  <a:gd name="connsiteX833" fmla="*/ 4625 w 10000"/>
                  <a:gd name="connsiteY833" fmla="*/ 90 h 10000"/>
                  <a:gd name="connsiteX834" fmla="*/ 4663 w 10000"/>
                  <a:gd name="connsiteY834" fmla="*/ 90 h 10000"/>
                  <a:gd name="connsiteX835" fmla="*/ 4658 w 10000"/>
                  <a:gd name="connsiteY835" fmla="*/ 41 h 10000"/>
                  <a:gd name="connsiteX836" fmla="*/ 5006 w 10000"/>
                  <a:gd name="connsiteY836" fmla="*/ 41 h 10000"/>
                  <a:gd name="connsiteX837" fmla="*/ 4997 w 10000"/>
                  <a:gd name="connsiteY837" fmla="*/ 140 h 10000"/>
                  <a:gd name="connsiteX838" fmla="*/ 5050 w 10000"/>
                  <a:gd name="connsiteY838" fmla="*/ 140 h 10000"/>
                  <a:gd name="connsiteX839" fmla="*/ 5041 w 10000"/>
                  <a:gd name="connsiteY839" fmla="*/ 433 h 10000"/>
                  <a:gd name="connsiteX840" fmla="*/ 5077 w 10000"/>
                  <a:gd name="connsiteY840" fmla="*/ 433 h 10000"/>
                  <a:gd name="connsiteX841" fmla="*/ 5075 w 10000"/>
                  <a:gd name="connsiteY841" fmla="*/ 406 h 10000"/>
                  <a:gd name="connsiteX842" fmla="*/ 5132 w 10000"/>
                  <a:gd name="connsiteY842" fmla="*/ 442 h 10000"/>
                  <a:gd name="connsiteX843" fmla="*/ 5188 w 10000"/>
                  <a:gd name="connsiteY843" fmla="*/ 429 h 10000"/>
                  <a:gd name="connsiteX844" fmla="*/ 5246 w 10000"/>
                  <a:gd name="connsiteY844" fmla="*/ 487 h 10000"/>
                  <a:gd name="connsiteX845" fmla="*/ 5295 w 10000"/>
                  <a:gd name="connsiteY845" fmla="*/ 469 h 10000"/>
                  <a:gd name="connsiteX846" fmla="*/ 5309 w 10000"/>
                  <a:gd name="connsiteY846" fmla="*/ 654 h 10000"/>
                  <a:gd name="connsiteX847" fmla="*/ 5229 w 10000"/>
                  <a:gd name="connsiteY847" fmla="*/ 758 h 10000"/>
                  <a:gd name="connsiteX848" fmla="*/ 5243 w 10000"/>
                  <a:gd name="connsiteY848" fmla="*/ 843 h 10000"/>
                  <a:gd name="connsiteX849" fmla="*/ 5204 w 10000"/>
                  <a:gd name="connsiteY849" fmla="*/ 889 h 10000"/>
                  <a:gd name="connsiteX850" fmla="*/ 5207 w 10000"/>
                  <a:gd name="connsiteY850" fmla="*/ 893 h 10000"/>
                  <a:gd name="connsiteX851" fmla="*/ 5215 w 10000"/>
                  <a:gd name="connsiteY851" fmla="*/ 907 h 10000"/>
                  <a:gd name="connsiteX852" fmla="*/ 5339 w 10000"/>
                  <a:gd name="connsiteY852" fmla="*/ 916 h 10000"/>
                  <a:gd name="connsiteX853" fmla="*/ 5408 w 10000"/>
                  <a:gd name="connsiteY853" fmla="*/ 916 h 10000"/>
                  <a:gd name="connsiteX854" fmla="*/ 5436 w 10000"/>
                  <a:gd name="connsiteY854" fmla="*/ 920 h 10000"/>
                  <a:gd name="connsiteX855" fmla="*/ 5436 w 10000"/>
                  <a:gd name="connsiteY855" fmla="*/ 889 h 10000"/>
                  <a:gd name="connsiteX856" fmla="*/ 5455 w 10000"/>
                  <a:gd name="connsiteY856" fmla="*/ 889 h 10000"/>
                  <a:gd name="connsiteX857" fmla="*/ 5477 w 10000"/>
                  <a:gd name="connsiteY857" fmla="*/ 916 h 10000"/>
                  <a:gd name="connsiteX858" fmla="*/ 5486 w 10000"/>
                  <a:gd name="connsiteY858" fmla="*/ 947 h 10000"/>
                  <a:gd name="connsiteX859" fmla="*/ 5516 w 10000"/>
                  <a:gd name="connsiteY859" fmla="*/ 997 h 10000"/>
                  <a:gd name="connsiteX860" fmla="*/ 5568 w 10000"/>
                  <a:gd name="connsiteY860" fmla="*/ 1092 h 10000"/>
                  <a:gd name="connsiteX861" fmla="*/ 5585 w 10000"/>
                  <a:gd name="connsiteY861" fmla="*/ 1182 h 10000"/>
                  <a:gd name="connsiteX862" fmla="*/ 5582 w 10000"/>
                  <a:gd name="connsiteY862" fmla="*/ 1218 h 10000"/>
                  <a:gd name="connsiteX863" fmla="*/ 5582 w 10000"/>
                  <a:gd name="connsiteY863" fmla="*/ 1249 h 10000"/>
                  <a:gd name="connsiteX864" fmla="*/ 5637 w 10000"/>
                  <a:gd name="connsiteY864" fmla="*/ 1263 h 10000"/>
                  <a:gd name="connsiteX865" fmla="*/ 5728 w 10000"/>
                  <a:gd name="connsiteY865" fmla="*/ 1222 h 10000"/>
                  <a:gd name="connsiteX866" fmla="*/ 5720 w 10000"/>
                  <a:gd name="connsiteY866" fmla="*/ 1046 h 10000"/>
                  <a:gd name="connsiteX867" fmla="*/ 5726 w 10000"/>
                  <a:gd name="connsiteY867" fmla="*/ 1028 h 10000"/>
                  <a:gd name="connsiteX868" fmla="*/ 5726 w 10000"/>
                  <a:gd name="connsiteY868" fmla="*/ 1010 h 10000"/>
                  <a:gd name="connsiteX869" fmla="*/ 5737 w 10000"/>
                  <a:gd name="connsiteY869" fmla="*/ 1001 h 10000"/>
                  <a:gd name="connsiteX870" fmla="*/ 5742 w 10000"/>
                  <a:gd name="connsiteY870" fmla="*/ 997 h 10000"/>
                  <a:gd name="connsiteX871" fmla="*/ 5814 w 10000"/>
                  <a:gd name="connsiteY871" fmla="*/ 970 h 10000"/>
                  <a:gd name="connsiteX872" fmla="*/ 5875 w 10000"/>
                  <a:gd name="connsiteY872" fmla="*/ 956 h 10000"/>
                  <a:gd name="connsiteX873" fmla="*/ 5866 w 10000"/>
                  <a:gd name="connsiteY873" fmla="*/ 708 h 10000"/>
                  <a:gd name="connsiteX874" fmla="*/ 6220 w 10000"/>
                  <a:gd name="connsiteY874" fmla="*/ 722 h 10000"/>
                  <a:gd name="connsiteX875" fmla="*/ 6363 w 10000"/>
                  <a:gd name="connsiteY875" fmla="*/ 731 h 10000"/>
                  <a:gd name="connsiteX876" fmla="*/ 6369 w 10000"/>
                  <a:gd name="connsiteY876" fmla="*/ 749 h 10000"/>
                  <a:gd name="connsiteX877" fmla="*/ 6410 w 10000"/>
                  <a:gd name="connsiteY877" fmla="*/ 758 h 10000"/>
                  <a:gd name="connsiteX878" fmla="*/ 6360 w 10000"/>
                  <a:gd name="connsiteY878" fmla="*/ 974 h 10000"/>
                  <a:gd name="connsiteX879" fmla="*/ 6498 w 10000"/>
                  <a:gd name="connsiteY879" fmla="*/ 983 h 10000"/>
                  <a:gd name="connsiteX880" fmla="*/ 6507 w 10000"/>
                  <a:gd name="connsiteY880" fmla="*/ 1037 h 10000"/>
                  <a:gd name="connsiteX881" fmla="*/ 6565 w 10000"/>
                  <a:gd name="connsiteY881" fmla="*/ 1024 h 10000"/>
                  <a:gd name="connsiteX882" fmla="*/ 6628 w 10000"/>
                  <a:gd name="connsiteY882" fmla="*/ 1060 h 10000"/>
                  <a:gd name="connsiteX883" fmla="*/ 6653 w 10000"/>
                  <a:gd name="connsiteY883" fmla="*/ 1015 h 10000"/>
                  <a:gd name="connsiteX884" fmla="*/ 6694 w 10000"/>
                  <a:gd name="connsiteY884" fmla="*/ 970 h 10000"/>
                  <a:gd name="connsiteX885" fmla="*/ 6725 w 10000"/>
                  <a:gd name="connsiteY885" fmla="*/ 947 h 10000"/>
                  <a:gd name="connsiteX886" fmla="*/ 6747 w 10000"/>
                  <a:gd name="connsiteY886" fmla="*/ 920 h 10000"/>
                  <a:gd name="connsiteX887" fmla="*/ 6780 w 10000"/>
                  <a:gd name="connsiteY887" fmla="*/ 902 h 10000"/>
                  <a:gd name="connsiteX888" fmla="*/ 6807 w 10000"/>
                  <a:gd name="connsiteY888" fmla="*/ 880 h 10000"/>
                  <a:gd name="connsiteX889" fmla="*/ 6835 w 10000"/>
                  <a:gd name="connsiteY889" fmla="*/ 830 h 10000"/>
                  <a:gd name="connsiteX890" fmla="*/ 6876 w 10000"/>
                  <a:gd name="connsiteY890" fmla="*/ 816 h 10000"/>
                  <a:gd name="connsiteX891" fmla="*/ 6904 w 10000"/>
                  <a:gd name="connsiteY891" fmla="*/ 798 h 10000"/>
                  <a:gd name="connsiteX892" fmla="*/ 6934 w 10000"/>
                  <a:gd name="connsiteY892" fmla="*/ 798 h 10000"/>
                  <a:gd name="connsiteX893" fmla="*/ 6948 w 10000"/>
                  <a:gd name="connsiteY893" fmla="*/ 843 h 10000"/>
                  <a:gd name="connsiteX894" fmla="*/ 6959 w 10000"/>
                  <a:gd name="connsiteY894" fmla="*/ 889 h 10000"/>
                  <a:gd name="connsiteX895" fmla="*/ 6973 w 10000"/>
                  <a:gd name="connsiteY895" fmla="*/ 943 h 10000"/>
                  <a:gd name="connsiteX896" fmla="*/ 7006 w 10000"/>
                  <a:gd name="connsiteY896" fmla="*/ 1028 h 10000"/>
                  <a:gd name="connsiteX897" fmla="*/ 7056 w 10000"/>
                  <a:gd name="connsiteY897" fmla="*/ 1092 h 10000"/>
                  <a:gd name="connsiteX898" fmla="*/ 7169 w 10000"/>
                  <a:gd name="connsiteY898" fmla="*/ 1304 h 10000"/>
                  <a:gd name="connsiteX899" fmla="*/ 7116 w 10000"/>
                  <a:gd name="connsiteY899" fmla="*/ 1547 h 10000"/>
                  <a:gd name="connsiteX900" fmla="*/ 7150 w 10000"/>
                  <a:gd name="connsiteY900" fmla="*/ 1691 h 10000"/>
                  <a:gd name="connsiteX901" fmla="*/ 7078 w 10000"/>
                  <a:gd name="connsiteY901" fmla="*/ 1750 h 10000"/>
                  <a:gd name="connsiteX902" fmla="*/ 7086 w 10000"/>
                  <a:gd name="connsiteY902" fmla="*/ 1894 h 10000"/>
                  <a:gd name="connsiteX903" fmla="*/ 7111 w 10000"/>
                  <a:gd name="connsiteY903" fmla="*/ 1903 h 10000"/>
                  <a:gd name="connsiteX904" fmla="*/ 7150 w 10000"/>
                  <a:gd name="connsiteY904" fmla="*/ 2025 h 10000"/>
                  <a:gd name="connsiteX905" fmla="*/ 7232 w 10000"/>
                  <a:gd name="connsiteY905" fmla="*/ 2048 h 10000"/>
                  <a:gd name="connsiteX906" fmla="*/ 7296 w 10000"/>
                  <a:gd name="connsiteY906" fmla="*/ 2061 h 10000"/>
                  <a:gd name="connsiteX907" fmla="*/ 7434 w 10000"/>
                  <a:gd name="connsiteY907" fmla="*/ 2093 h 10000"/>
                  <a:gd name="connsiteX908" fmla="*/ 7586 w 10000"/>
                  <a:gd name="connsiteY908" fmla="*/ 2115 h 10000"/>
                  <a:gd name="connsiteX909" fmla="*/ 7748 w 10000"/>
                  <a:gd name="connsiteY909" fmla="*/ 2115 h 10000"/>
                  <a:gd name="connsiteX910" fmla="*/ 7826 w 10000"/>
                  <a:gd name="connsiteY910" fmla="*/ 1917 h 10000"/>
                  <a:gd name="connsiteX911" fmla="*/ 8068 w 10000"/>
                  <a:gd name="connsiteY911" fmla="*/ 1922 h 10000"/>
                  <a:gd name="connsiteX912" fmla="*/ 8132 w 10000"/>
                  <a:gd name="connsiteY912" fmla="*/ 1890 h 10000"/>
                  <a:gd name="connsiteX913" fmla="*/ 8220 w 10000"/>
                  <a:gd name="connsiteY913" fmla="*/ 1849 h 10000"/>
                  <a:gd name="connsiteX914" fmla="*/ 8251 w 10000"/>
                  <a:gd name="connsiteY914" fmla="*/ 1863 h 10000"/>
                  <a:gd name="connsiteX915" fmla="*/ 8270 w 10000"/>
                  <a:gd name="connsiteY915" fmla="*/ 1867 h 10000"/>
                  <a:gd name="connsiteX916" fmla="*/ 8366 w 10000"/>
                  <a:gd name="connsiteY916" fmla="*/ 1854 h 10000"/>
                  <a:gd name="connsiteX917" fmla="*/ 8422 w 10000"/>
                  <a:gd name="connsiteY917" fmla="*/ 1849 h 10000"/>
                  <a:gd name="connsiteX918" fmla="*/ 8413 w 10000"/>
                  <a:gd name="connsiteY918" fmla="*/ 2061 h 10000"/>
                  <a:gd name="connsiteX919" fmla="*/ 8460 w 10000"/>
                  <a:gd name="connsiteY919" fmla="*/ 2106 h 10000"/>
                  <a:gd name="connsiteX920" fmla="*/ 8471 w 10000"/>
                  <a:gd name="connsiteY920" fmla="*/ 2179 h 10000"/>
                  <a:gd name="connsiteX921" fmla="*/ 8493 w 10000"/>
                  <a:gd name="connsiteY921" fmla="*/ 2643 h 10000"/>
                  <a:gd name="connsiteX922" fmla="*/ 8493 w 10000"/>
                  <a:gd name="connsiteY922" fmla="*/ 2657 h 10000"/>
                  <a:gd name="connsiteX923" fmla="*/ 8631 w 10000"/>
                  <a:gd name="connsiteY923" fmla="*/ 2576 h 10000"/>
                  <a:gd name="connsiteX924" fmla="*/ 8662 w 10000"/>
                  <a:gd name="connsiteY924" fmla="*/ 2580 h 10000"/>
                  <a:gd name="connsiteX925" fmla="*/ 8830 w 10000"/>
                  <a:gd name="connsiteY925" fmla="*/ 2652 h 10000"/>
                  <a:gd name="connsiteX926" fmla="*/ 8871 w 10000"/>
                  <a:gd name="connsiteY926" fmla="*/ 2693 h 10000"/>
                  <a:gd name="connsiteX927" fmla="*/ 8891 w 10000"/>
                  <a:gd name="connsiteY927" fmla="*/ 2684 h 10000"/>
                  <a:gd name="connsiteX928" fmla="*/ 8954 w 10000"/>
                  <a:gd name="connsiteY928" fmla="*/ 2670 h 10000"/>
                  <a:gd name="connsiteX929" fmla="*/ 9042 w 10000"/>
                  <a:gd name="connsiteY929" fmla="*/ 2711 h 10000"/>
                  <a:gd name="connsiteX930" fmla="*/ 9076 w 10000"/>
                  <a:gd name="connsiteY930" fmla="*/ 2824 h 10000"/>
                  <a:gd name="connsiteX931" fmla="*/ 9081 w 10000"/>
                  <a:gd name="connsiteY931" fmla="*/ 2824 h 10000"/>
                  <a:gd name="connsiteX932" fmla="*/ 9136 w 10000"/>
                  <a:gd name="connsiteY932" fmla="*/ 2801 h 10000"/>
                  <a:gd name="connsiteX933" fmla="*/ 9194 w 10000"/>
                  <a:gd name="connsiteY933" fmla="*/ 2950 h 10000"/>
                  <a:gd name="connsiteX934" fmla="*/ 9208 w 10000"/>
                  <a:gd name="connsiteY934" fmla="*/ 2950 h 10000"/>
                  <a:gd name="connsiteX935" fmla="*/ 9393 w 10000"/>
                  <a:gd name="connsiteY935" fmla="*/ 2972 h 10000"/>
                  <a:gd name="connsiteX936" fmla="*/ 9627 w 10000"/>
                  <a:gd name="connsiteY936" fmla="*/ 2986 h 10000"/>
                  <a:gd name="connsiteX937" fmla="*/ 9622 w 10000"/>
                  <a:gd name="connsiteY937" fmla="*/ 3153 h 10000"/>
                  <a:gd name="connsiteX938" fmla="*/ 9719 w 10000"/>
                  <a:gd name="connsiteY938" fmla="*/ 3153 h 10000"/>
                  <a:gd name="connsiteX939" fmla="*/ 9719 w 10000"/>
                  <a:gd name="connsiteY939" fmla="*/ 3771 h 10000"/>
                  <a:gd name="connsiteX940" fmla="*/ 9719 w 10000"/>
                  <a:gd name="connsiteY940" fmla="*/ 4339 h 10000"/>
                  <a:gd name="connsiteX941" fmla="*/ 9719 w 10000"/>
                  <a:gd name="connsiteY941" fmla="*/ 4799 h 10000"/>
                  <a:gd name="connsiteX942" fmla="*/ 9757 w 10000"/>
                  <a:gd name="connsiteY942" fmla="*/ 4817 h 10000"/>
                  <a:gd name="connsiteX943" fmla="*/ 9757 w 10000"/>
                  <a:gd name="connsiteY943" fmla="*/ 4917 h 10000"/>
                  <a:gd name="connsiteX944" fmla="*/ 9677 w 10000"/>
                  <a:gd name="connsiteY944" fmla="*/ 4944 h 10000"/>
                  <a:gd name="connsiteX945" fmla="*/ 9586 w 10000"/>
                  <a:gd name="connsiteY945" fmla="*/ 5065 h 10000"/>
                  <a:gd name="connsiteX946" fmla="*/ 9556 w 10000"/>
                  <a:gd name="connsiteY946" fmla="*/ 5156 h 10000"/>
                  <a:gd name="connsiteX947" fmla="*/ 9523 w 10000"/>
                  <a:gd name="connsiteY947" fmla="*/ 5120 h 10000"/>
                  <a:gd name="connsiteX948" fmla="*/ 9506 w 10000"/>
                  <a:gd name="connsiteY948" fmla="*/ 5156 h 10000"/>
                  <a:gd name="connsiteX949" fmla="*/ 9514 w 10000"/>
                  <a:gd name="connsiteY949" fmla="*/ 5219 h 10000"/>
                  <a:gd name="connsiteX950" fmla="*/ 9514 w 10000"/>
                  <a:gd name="connsiteY950" fmla="*/ 5237 h 10000"/>
                  <a:gd name="connsiteX951" fmla="*/ 9492 w 10000"/>
                  <a:gd name="connsiteY951" fmla="*/ 5304 h 10000"/>
                  <a:gd name="connsiteX952" fmla="*/ 9484 w 10000"/>
                  <a:gd name="connsiteY952" fmla="*/ 5363 h 10000"/>
                  <a:gd name="connsiteX953" fmla="*/ 9481 w 10000"/>
                  <a:gd name="connsiteY953" fmla="*/ 5422 h 10000"/>
                  <a:gd name="connsiteX954" fmla="*/ 9490 w 10000"/>
                  <a:gd name="connsiteY954" fmla="*/ 5553 h 10000"/>
                  <a:gd name="connsiteX955" fmla="*/ 9484 w 10000"/>
                  <a:gd name="connsiteY955" fmla="*/ 5566 h 10000"/>
                  <a:gd name="connsiteX956" fmla="*/ 9473 w 10000"/>
                  <a:gd name="connsiteY956" fmla="*/ 5602 h 10000"/>
                  <a:gd name="connsiteX957" fmla="*/ 9467 w 10000"/>
                  <a:gd name="connsiteY957" fmla="*/ 5620 h 10000"/>
                  <a:gd name="connsiteX958" fmla="*/ 9467 w 10000"/>
                  <a:gd name="connsiteY958" fmla="*/ 5656 h 10000"/>
                  <a:gd name="connsiteX959" fmla="*/ 9467 w 10000"/>
                  <a:gd name="connsiteY959" fmla="*/ 5661 h 10000"/>
                  <a:gd name="connsiteX960" fmla="*/ 9476 w 10000"/>
                  <a:gd name="connsiteY960" fmla="*/ 5661 h 10000"/>
                  <a:gd name="connsiteX961" fmla="*/ 9481 w 10000"/>
                  <a:gd name="connsiteY961" fmla="*/ 5670 h 10000"/>
                  <a:gd name="connsiteX962" fmla="*/ 9490 w 10000"/>
                  <a:gd name="connsiteY962" fmla="*/ 5670 h 10000"/>
                  <a:gd name="connsiteX963" fmla="*/ 9501 w 10000"/>
                  <a:gd name="connsiteY963" fmla="*/ 5670 h 10000"/>
                  <a:gd name="connsiteX964" fmla="*/ 9523 w 10000"/>
                  <a:gd name="connsiteY964" fmla="*/ 5670 h 10000"/>
                  <a:gd name="connsiteX965" fmla="*/ 9556 w 10000"/>
                  <a:gd name="connsiteY965" fmla="*/ 5661 h 10000"/>
                  <a:gd name="connsiteX966" fmla="*/ 9578 w 10000"/>
                  <a:gd name="connsiteY966" fmla="*/ 5656 h 10000"/>
                  <a:gd name="connsiteX967" fmla="*/ 9597 w 10000"/>
                  <a:gd name="connsiteY967" fmla="*/ 5647 h 10000"/>
                  <a:gd name="connsiteX968" fmla="*/ 9661 w 10000"/>
                  <a:gd name="connsiteY968" fmla="*/ 5602 h 10000"/>
                  <a:gd name="connsiteX969" fmla="*/ 9716 w 10000"/>
                  <a:gd name="connsiteY969" fmla="*/ 5580 h 10000"/>
                  <a:gd name="connsiteX970" fmla="*/ 9724 w 10000"/>
                  <a:gd name="connsiteY970" fmla="*/ 5629 h 10000"/>
                  <a:gd name="connsiteX971" fmla="*/ 9741 w 10000"/>
                  <a:gd name="connsiteY971" fmla="*/ 5670 h 10000"/>
                  <a:gd name="connsiteX972" fmla="*/ 9749 w 10000"/>
                  <a:gd name="connsiteY972" fmla="*/ 5706 h 10000"/>
                  <a:gd name="connsiteX973" fmla="*/ 9749 w 10000"/>
                  <a:gd name="connsiteY973" fmla="*/ 5719 h 10000"/>
                  <a:gd name="connsiteX974" fmla="*/ 9771 w 10000"/>
                  <a:gd name="connsiteY974" fmla="*/ 5719 h 10000"/>
                  <a:gd name="connsiteX975" fmla="*/ 9799 w 10000"/>
                  <a:gd name="connsiteY975" fmla="*/ 5719 h 10000"/>
                  <a:gd name="connsiteX976" fmla="*/ 9837 w 10000"/>
                  <a:gd name="connsiteY976" fmla="*/ 5737 h 10000"/>
                  <a:gd name="connsiteX977" fmla="*/ 9901 w 10000"/>
                  <a:gd name="connsiteY977" fmla="*/ 5774 h 10000"/>
                  <a:gd name="connsiteX978" fmla="*/ 9967 w 10000"/>
                  <a:gd name="connsiteY978" fmla="*/ 5805 h 10000"/>
                  <a:gd name="connsiteX979" fmla="*/ 9981 w 10000"/>
                  <a:gd name="connsiteY979" fmla="*/ 5814 h 10000"/>
                  <a:gd name="connsiteX980" fmla="*/ 10000 w 10000"/>
                  <a:gd name="connsiteY980" fmla="*/ 5922 h 10000"/>
                  <a:gd name="connsiteX981" fmla="*/ 9909 w 10000"/>
                  <a:gd name="connsiteY981" fmla="*/ 5895 h 10000"/>
                  <a:gd name="connsiteX982" fmla="*/ 9868 w 10000"/>
                  <a:gd name="connsiteY982" fmla="*/ 5949 h 10000"/>
                  <a:gd name="connsiteX983" fmla="*/ 9845 w 10000"/>
                  <a:gd name="connsiteY983" fmla="*/ 5963 h 10000"/>
                  <a:gd name="connsiteX984" fmla="*/ 9691 w 10000"/>
                  <a:gd name="connsiteY984" fmla="*/ 5995 h 10000"/>
                  <a:gd name="connsiteX985" fmla="*/ 9619 w 10000"/>
                  <a:gd name="connsiteY985" fmla="*/ 6053 h 10000"/>
                  <a:gd name="connsiteX986" fmla="*/ 9534 w 10000"/>
                  <a:gd name="connsiteY986" fmla="*/ 6130 h 10000"/>
                  <a:gd name="connsiteX987" fmla="*/ 9517 w 10000"/>
                  <a:gd name="connsiteY987" fmla="*/ 6157 h 10000"/>
                  <a:gd name="connsiteX988" fmla="*/ 9501 w 10000"/>
                  <a:gd name="connsiteY988" fmla="*/ 6220 h 10000"/>
                  <a:gd name="connsiteX989" fmla="*/ 9501 w 10000"/>
                  <a:gd name="connsiteY989" fmla="*/ 6292 h 10000"/>
                  <a:gd name="connsiteX990" fmla="*/ 9492 w 10000"/>
                  <a:gd name="connsiteY990" fmla="*/ 6306 h 10000"/>
                  <a:gd name="connsiteX991" fmla="*/ 9445 w 10000"/>
                  <a:gd name="connsiteY991" fmla="*/ 6355 h 10000"/>
                  <a:gd name="connsiteX992" fmla="*/ 9409 w 10000"/>
                  <a:gd name="connsiteY992" fmla="*/ 6396 h 10000"/>
                  <a:gd name="connsiteX993" fmla="*/ 9379 w 10000"/>
                  <a:gd name="connsiteY993" fmla="*/ 6446 h 10000"/>
                  <a:gd name="connsiteX994" fmla="*/ 9332 w 10000"/>
                  <a:gd name="connsiteY994" fmla="*/ 6594 h 10000"/>
                  <a:gd name="connsiteX995" fmla="*/ 9183 w 10000"/>
                  <a:gd name="connsiteY995" fmla="*/ 6536 h 10000"/>
                  <a:gd name="connsiteX996" fmla="*/ 9169 w 10000"/>
                  <a:gd name="connsiteY996" fmla="*/ 6536 h 10000"/>
                  <a:gd name="connsiteX997" fmla="*/ 9161 w 10000"/>
                  <a:gd name="connsiteY997" fmla="*/ 6540 h 10000"/>
                  <a:gd name="connsiteX998" fmla="*/ 9139 w 10000"/>
                  <a:gd name="connsiteY998" fmla="*/ 6522 h 10000"/>
                  <a:gd name="connsiteX999" fmla="*/ 9128 w 10000"/>
                  <a:gd name="connsiteY999" fmla="*/ 6513 h 10000"/>
                  <a:gd name="connsiteX1000" fmla="*/ 9114 w 10000"/>
                  <a:gd name="connsiteY1000" fmla="*/ 6527 h 10000"/>
                  <a:gd name="connsiteX1001" fmla="*/ 9103 w 10000"/>
                  <a:gd name="connsiteY1001" fmla="*/ 6567 h 10000"/>
                  <a:gd name="connsiteX1002" fmla="*/ 9095 w 10000"/>
                  <a:gd name="connsiteY1002" fmla="*/ 6604 h 10000"/>
                  <a:gd name="connsiteX1003" fmla="*/ 9081 w 10000"/>
                  <a:gd name="connsiteY1003" fmla="*/ 6644 h 10000"/>
                  <a:gd name="connsiteX1004" fmla="*/ 9076 w 10000"/>
                  <a:gd name="connsiteY1004" fmla="*/ 6631 h 10000"/>
                  <a:gd name="connsiteX1005" fmla="*/ 9059 w 10000"/>
                  <a:gd name="connsiteY1005" fmla="*/ 6594 h 10000"/>
                  <a:gd name="connsiteX1006" fmla="*/ 9040 w 10000"/>
                  <a:gd name="connsiteY1006" fmla="*/ 6549 h 10000"/>
                  <a:gd name="connsiteX1007" fmla="*/ 9026 w 10000"/>
                  <a:gd name="connsiteY1007" fmla="*/ 6522 h 10000"/>
                  <a:gd name="connsiteX1008" fmla="*/ 9007 w 10000"/>
                  <a:gd name="connsiteY1008" fmla="*/ 6522 h 10000"/>
                  <a:gd name="connsiteX1009" fmla="*/ 9001 w 10000"/>
                  <a:gd name="connsiteY1009" fmla="*/ 6536 h 10000"/>
                  <a:gd name="connsiteX1010" fmla="*/ 8998 w 10000"/>
                  <a:gd name="connsiteY1010" fmla="*/ 6576 h 10000"/>
                  <a:gd name="connsiteX1011" fmla="*/ 8987 w 10000"/>
                  <a:gd name="connsiteY1011" fmla="*/ 6590 h 10000"/>
                  <a:gd name="connsiteX1012" fmla="*/ 8954 w 10000"/>
                  <a:gd name="connsiteY1012" fmla="*/ 6617 h 10000"/>
                  <a:gd name="connsiteX1013" fmla="*/ 8927 w 10000"/>
                  <a:gd name="connsiteY1013" fmla="*/ 6622 h 10000"/>
                  <a:gd name="connsiteX1014" fmla="*/ 8888 w 10000"/>
                  <a:gd name="connsiteY1014" fmla="*/ 6590 h 10000"/>
                  <a:gd name="connsiteX1015" fmla="*/ 8880 w 10000"/>
                  <a:gd name="connsiteY1015" fmla="*/ 6567 h 10000"/>
                  <a:gd name="connsiteX1016" fmla="*/ 8866 w 10000"/>
                  <a:gd name="connsiteY1016" fmla="*/ 6549 h 10000"/>
                  <a:gd name="connsiteX1017" fmla="*/ 8849 w 10000"/>
                  <a:gd name="connsiteY1017" fmla="*/ 6513 h 10000"/>
                  <a:gd name="connsiteX1018" fmla="*/ 8847 w 10000"/>
                  <a:gd name="connsiteY1018" fmla="*/ 6527 h 10000"/>
                  <a:gd name="connsiteX1019" fmla="*/ 8838 w 10000"/>
                  <a:gd name="connsiteY1019" fmla="*/ 6563 h 10000"/>
                  <a:gd name="connsiteX1020" fmla="*/ 8833 w 10000"/>
                  <a:gd name="connsiteY1020" fmla="*/ 6576 h 10000"/>
                  <a:gd name="connsiteX1021" fmla="*/ 8822 w 10000"/>
                  <a:gd name="connsiteY1021" fmla="*/ 6567 h 10000"/>
                  <a:gd name="connsiteX1022" fmla="*/ 8813 w 10000"/>
                  <a:gd name="connsiteY1022" fmla="*/ 6567 h 10000"/>
                  <a:gd name="connsiteX1023" fmla="*/ 8800 w 10000"/>
                  <a:gd name="connsiteY1023" fmla="*/ 6581 h 10000"/>
                  <a:gd name="connsiteX1024" fmla="*/ 8778 w 10000"/>
                  <a:gd name="connsiteY1024" fmla="*/ 6604 h 10000"/>
                  <a:gd name="connsiteX1025" fmla="*/ 8769 w 10000"/>
                  <a:gd name="connsiteY1025" fmla="*/ 6617 h 10000"/>
                  <a:gd name="connsiteX1026" fmla="*/ 8786 w 10000"/>
                  <a:gd name="connsiteY1026" fmla="*/ 6667 h 10000"/>
                  <a:gd name="connsiteX1027" fmla="*/ 8800 w 10000"/>
                  <a:gd name="connsiteY1027" fmla="*/ 6725 h 10000"/>
                  <a:gd name="connsiteX1028" fmla="*/ 8822 w 10000"/>
                  <a:gd name="connsiteY1028" fmla="*/ 6779 h 10000"/>
                  <a:gd name="connsiteX1029" fmla="*/ 8833 w 10000"/>
                  <a:gd name="connsiteY1029" fmla="*/ 6775 h 10000"/>
                  <a:gd name="connsiteX1030" fmla="*/ 8847 w 10000"/>
                  <a:gd name="connsiteY1030" fmla="*/ 6766 h 10000"/>
                  <a:gd name="connsiteX1031" fmla="*/ 8866 w 10000"/>
                  <a:gd name="connsiteY1031" fmla="*/ 6748 h 10000"/>
                  <a:gd name="connsiteX1032" fmla="*/ 8874 w 10000"/>
                  <a:gd name="connsiteY1032" fmla="*/ 6752 h 10000"/>
                  <a:gd name="connsiteX1033" fmla="*/ 8882 w 10000"/>
                  <a:gd name="connsiteY1033" fmla="*/ 6766 h 10000"/>
                  <a:gd name="connsiteX1034" fmla="*/ 8896 w 10000"/>
                  <a:gd name="connsiteY1034" fmla="*/ 6811 h 10000"/>
                  <a:gd name="connsiteX1035" fmla="*/ 8913 w 10000"/>
                  <a:gd name="connsiteY1035" fmla="*/ 6856 h 10000"/>
                  <a:gd name="connsiteX1036" fmla="*/ 8927 w 10000"/>
                  <a:gd name="connsiteY1036" fmla="*/ 6897 h 10000"/>
                  <a:gd name="connsiteX1037" fmla="*/ 8943 w 10000"/>
                  <a:gd name="connsiteY1037" fmla="*/ 6946 h 10000"/>
                  <a:gd name="connsiteX1038" fmla="*/ 8951 w 10000"/>
                  <a:gd name="connsiteY1038" fmla="*/ 6973 h 10000"/>
                  <a:gd name="connsiteX1039" fmla="*/ 8954 w 10000"/>
                  <a:gd name="connsiteY1039" fmla="*/ 6996 h 10000"/>
                  <a:gd name="connsiteX1040" fmla="*/ 8960 w 10000"/>
                  <a:gd name="connsiteY1040" fmla="*/ 7023 h 10000"/>
                  <a:gd name="connsiteX1041" fmla="*/ 8979 w 10000"/>
                  <a:gd name="connsiteY1041" fmla="*/ 7014 h 10000"/>
                  <a:gd name="connsiteX1042" fmla="*/ 8998 w 10000"/>
                  <a:gd name="connsiteY1042" fmla="*/ 6906 h 10000"/>
                  <a:gd name="connsiteX1043" fmla="*/ 9015 w 10000"/>
                  <a:gd name="connsiteY1043" fmla="*/ 6910 h 10000"/>
                  <a:gd name="connsiteX1044" fmla="*/ 9026 w 10000"/>
                  <a:gd name="connsiteY1044" fmla="*/ 6910 h 10000"/>
                  <a:gd name="connsiteX1045" fmla="*/ 9048 w 10000"/>
                  <a:gd name="connsiteY1045" fmla="*/ 6906 h 10000"/>
                  <a:gd name="connsiteX1046" fmla="*/ 9065 w 10000"/>
                  <a:gd name="connsiteY1046" fmla="*/ 6897 h 10000"/>
                  <a:gd name="connsiteX1047" fmla="*/ 9076 w 10000"/>
                  <a:gd name="connsiteY1047" fmla="*/ 6892 h 10000"/>
                  <a:gd name="connsiteX1048" fmla="*/ 9084 w 10000"/>
                  <a:gd name="connsiteY1048" fmla="*/ 6883 h 10000"/>
                  <a:gd name="connsiteX1049" fmla="*/ 9095 w 10000"/>
                  <a:gd name="connsiteY1049" fmla="*/ 6892 h 10000"/>
                  <a:gd name="connsiteX1050" fmla="*/ 9106 w 10000"/>
                  <a:gd name="connsiteY1050" fmla="*/ 6897 h 10000"/>
                  <a:gd name="connsiteX1051" fmla="*/ 9211 w 10000"/>
                  <a:gd name="connsiteY1051" fmla="*/ 7009 h 10000"/>
                  <a:gd name="connsiteX1052" fmla="*/ 9227 w 10000"/>
                  <a:gd name="connsiteY1052" fmla="*/ 7064 h 10000"/>
                  <a:gd name="connsiteX1053" fmla="*/ 9225 w 10000"/>
                  <a:gd name="connsiteY1053" fmla="*/ 7068 h 10000"/>
                  <a:gd name="connsiteX1054" fmla="*/ 9219 w 10000"/>
                  <a:gd name="connsiteY1054" fmla="*/ 7077 h 10000"/>
                  <a:gd name="connsiteX1055" fmla="*/ 9208 w 10000"/>
                  <a:gd name="connsiteY1055" fmla="*/ 7082 h 10000"/>
                  <a:gd name="connsiteX1056" fmla="*/ 9194 w 10000"/>
                  <a:gd name="connsiteY1056" fmla="*/ 7113 h 10000"/>
                  <a:gd name="connsiteX1057" fmla="*/ 9164 w 10000"/>
                  <a:gd name="connsiteY1057" fmla="*/ 7127 h 10000"/>
                  <a:gd name="connsiteX1058" fmla="*/ 9161 w 10000"/>
                  <a:gd name="connsiteY1058" fmla="*/ 7127 h 10000"/>
                  <a:gd name="connsiteX1059" fmla="*/ 9156 w 10000"/>
                  <a:gd name="connsiteY1059" fmla="*/ 7131 h 10000"/>
                  <a:gd name="connsiteX1060" fmla="*/ 9156 w 10000"/>
                  <a:gd name="connsiteY1060" fmla="*/ 7145 h 10000"/>
                  <a:gd name="connsiteX1061" fmla="*/ 9128 w 10000"/>
                  <a:gd name="connsiteY1061" fmla="*/ 7194 h 10000"/>
                  <a:gd name="connsiteX1062" fmla="*/ 9114 w 10000"/>
                  <a:gd name="connsiteY1062" fmla="*/ 7226 h 10000"/>
                  <a:gd name="connsiteX1063" fmla="*/ 9089 w 10000"/>
                  <a:gd name="connsiteY1063" fmla="*/ 7226 h 10000"/>
                  <a:gd name="connsiteX1064" fmla="*/ 9067 w 10000"/>
                  <a:gd name="connsiteY1064" fmla="*/ 7276 h 10000"/>
                  <a:gd name="connsiteX1065" fmla="*/ 9059 w 10000"/>
                  <a:gd name="connsiteY1065" fmla="*/ 7298 h 10000"/>
                  <a:gd name="connsiteX1066" fmla="*/ 9040 w 10000"/>
                  <a:gd name="connsiteY1066" fmla="*/ 7312 h 10000"/>
                  <a:gd name="connsiteX1067" fmla="*/ 8951 w 10000"/>
                  <a:gd name="connsiteY1067" fmla="*/ 7339 h 10000"/>
                  <a:gd name="connsiteX1068" fmla="*/ 8841 w 10000"/>
                  <a:gd name="connsiteY1068" fmla="*/ 7366 h 10000"/>
                  <a:gd name="connsiteX1069" fmla="*/ 8813 w 10000"/>
                  <a:gd name="connsiteY1069" fmla="*/ 7384 h 10000"/>
                  <a:gd name="connsiteX1070" fmla="*/ 8800 w 10000"/>
                  <a:gd name="connsiteY1070" fmla="*/ 7397 h 10000"/>
                  <a:gd name="connsiteX1071" fmla="*/ 8791 w 10000"/>
                  <a:gd name="connsiteY1071" fmla="*/ 7397 h 10000"/>
                  <a:gd name="connsiteX1072" fmla="*/ 8786 w 10000"/>
                  <a:gd name="connsiteY1072" fmla="*/ 7582 h 10000"/>
                  <a:gd name="connsiteX1073" fmla="*/ 8775 w 10000"/>
                  <a:gd name="connsiteY1073" fmla="*/ 7591 h 10000"/>
                  <a:gd name="connsiteX1074" fmla="*/ 8753 w 10000"/>
                  <a:gd name="connsiteY1074" fmla="*/ 7614 h 10000"/>
                  <a:gd name="connsiteX1075" fmla="*/ 8711 w 10000"/>
                  <a:gd name="connsiteY1075" fmla="*/ 7627 h 10000"/>
                  <a:gd name="connsiteX1076" fmla="*/ 8670 w 10000"/>
                  <a:gd name="connsiteY1076" fmla="*/ 7645 h 10000"/>
                  <a:gd name="connsiteX1077" fmla="*/ 8645 w 10000"/>
                  <a:gd name="connsiteY1077" fmla="*/ 7659 h 10000"/>
                  <a:gd name="connsiteX1078" fmla="*/ 8620 w 10000"/>
                  <a:gd name="connsiteY1078" fmla="*/ 7673 h 10000"/>
                  <a:gd name="connsiteX1079" fmla="*/ 8598 w 10000"/>
                  <a:gd name="connsiteY1079" fmla="*/ 7695 h 10000"/>
                  <a:gd name="connsiteX1080" fmla="*/ 8576 w 10000"/>
                  <a:gd name="connsiteY1080" fmla="*/ 7736 h 10000"/>
                  <a:gd name="connsiteX1081" fmla="*/ 8568 w 10000"/>
                  <a:gd name="connsiteY1081" fmla="*/ 7740 h 10000"/>
                  <a:gd name="connsiteX1082" fmla="*/ 8551 w 10000"/>
                  <a:gd name="connsiteY1082" fmla="*/ 7740 h 10000"/>
                  <a:gd name="connsiteX1083" fmla="*/ 8526 w 10000"/>
                  <a:gd name="connsiteY1083" fmla="*/ 7727 h 10000"/>
                  <a:gd name="connsiteX1084" fmla="*/ 8493 w 10000"/>
                  <a:gd name="connsiteY1084" fmla="*/ 7713 h 10000"/>
                  <a:gd name="connsiteX1085" fmla="*/ 8463 w 10000"/>
                  <a:gd name="connsiteY1085" fmla="*/ 7709 h 10000"/>
                  <a:gd name="connsiteX1086" fmla="*/ 8430 w 10000"/>
                  <a:gd name="connsiteY1086" fmla="*/ 7695 h 10000"/>
                  <a:gd name="connsiteX1087" fmla="*/ 8397 w 10000"/>
                  <a:gd name="connsiteY1087" fmla="*/ 7682 h 10000"/>
                  <a:gd name="connsiteX1088" fmla="*/ 8372 w 10000"/>
                  <a:gd name="connsiteY1088" fmla="*/ 7682 h 10000"/>
                  <a:gd name="connsiteX1089" fmla="*/ 8355 w 10000"/>
                  <a:gd name="connsiteY1089" fmla="*/ 7686 h 10000"/>
                  <a:gd name="connsiteX1090" fmla="*/ 8350 w 10000"/>
                  <a:gd name="connsiteY1090" fmla="*/ 7709 h 10000"/>
                  <a:gd name="connsiteX1091" fmla="*/ 8339 w 10000"/>
                  <a:gd name="connsiteY1091" fmla="*/ 7740 h 10000"/>
                  <a:gd name="connsiteX1092" fmla="*/ 8328 w 10000"/>
                  <a:gd name="connsiteY1092" fmla="*/ 7772 h 10000"/>
                  <a:gd name="connsiteX1093" fmla="*/ 8317 w 10000"/>
                  <a:gd name="connsiteY1093" fmla="*/ 7785 h 10000"/>
                  <a:gd name="connsiteX1094" fmla="*/ 8292 w 10000"/>
                  <a:gd name="connsiteY1094" fmla="*/ 7812 h 10000"/>
                  <a:gd name="connsiteX1095" fmla="*/ 8284 w 10000"/>
                  <a:gd name="connsiteY1095" fmla="*/ 7817 h 10000"/>
                  <a:gd name="connsiteX1096" fmla="*/ 8270 w 10000"/>
                  <a:gd name="connsiteY1096" fmla="*/ 7857 h 10000"/>
                  <a:gd name="connsiteX1097" fmla="*/ 8251 w 10000"/>
                  <a:gd name="connsiteY1097" fmla="*/ 7916 h 10000"/>
                  <a:gd name="connsiteX1098" fmla="*/ 8223 w 10000"/>
                  <a:gd name="connsiteY1098" fmla="*/ 8002 h 10000"/>
                  <a:gd name="connsiteX1099" fmla="*/ 8206 w 10000"/>
                  <a:gd name="connsiteY1099" fmla="*/ 8051 h 10000"/>
                  <a:gd name="connsiteX1100" fmla="*/ 8198 w 10000"/>
                  <a:gd name="connsiteY1100" fmla="*/ 8056 h 10000"/>
                  <a:gd name="connsiteX1101" fmla="*/ 8179 w 10000"/>
                  <a:gd name="connsiteY1101" fmla="*/ 8065 h 10000"/>
                  <a:gd name="connsiteX1102" fmla="*/ 8140 w 10000"/>
                  <a:gd name="connsiteY1102" fmla="*/ 8074 h 10000"/>
                  <a:gd name="connsiteX1103" fmla="*/ 8102 w 10000"/>
                  <a:gd name="connsiteY1103" fmla="*/ 8088 h 10000"/>
                  <a:gd name="connsiteX1104" fmla="*/ 8068 w 10000"/>
                  <a:gd name="connsiteY1104" fmla="*/ 8092 h 10000"/>
                  <a:gd name="connsiteX1105" fmla="*/ 8057 w 10000"/>
                  <a:gd name="connsiteY1105" fmla="*/ 8101 h 10000"/>
                  <a:gd name="connsiteX1106" fmla="*/ 8057 w 10000"/>
                  <a:gd name="connsiteY1106" fmla="*/ 8128 h 10000"/>
                  <a:gd name="connsiteX1107" fmla="*/ 8052 w 10000"/>
                  <a:gd name="connsiteY1107" fmla="*/ 8160 h 10000"/>
                  <a:gd name="connsiteX1108" fmla="*/ 8046 w 10000"/>
                  <a:gd name="connsiteY1108" fmla="*/ 8155 h 10000"/>
                  <a:gd name="connsiteX1109" fmla="*/ 8038 w 10000"/>
                  <a:gd name="connsiteY1109" fmla="*/ 8146 h 10000"/>
                  <a:gd name="connsiteX1110" fmla="*/ 8038 w 10000"/>
                  <a:gd name="connsiteY1110" fmla="*/ 8142 h 10000"/>
                  <a:gd name="connsiteX1111" fmla="*/ 8035 w 10000"/>
                  <a:gd name="connsiteY1111" fmla="*/ 8115 h 10000"/>
                  <a:gd name="connsiteX1112" fmla="*/ 8030 w 10000"/>
                  <a:gd name="connsiteY1112" fmla="*/ 8088 h 10000"/>
                  <a:gd name="connsiteX1113" fmla="*/ 8019 w 10000"/>
                  <a:gd name="connsiteY1113" fmla="*/ 8078 h 10000"/>
                  <a:gd name="connsiteX1114" fmla="*/ 8013 w 10000"/>
                  <a:gd name="connsiteY1114" fmla="*/ 8088 h 10000"/>
                  <a:gd name="connsiteX1115" fmla="*/ 7994 w 10000"/>
                  <a:gd name="connsiteY1115" fmla="*/ 8119 h 10000"/>
                  <a:gd name="connsiteX1116" fmla="*/ 7977 w 10000"/>
                  <a:gd name="connsiteY1116" fmla="*/ 8146 h 10000"/>
                  <a:gd name="connsiteX1117" fmla="*/ 7955 w 10000"/>
                  <a:gd name="connsiteY1117" fmla="*/ 8173 h 10000"/>
                  <a:gd name="connsiteX1118" fmla="*/ 7933 w 10000"/>
                  <a:gd name="connsiteY1118" fmla="*/ 8200 h 10000"/>
                  <a:gd name="connsiteX1119" fmla="*/ 7922 w 10000"/>
                  <a:gd name="connsiteY1119" fmla="*/ 8236 h 10000"/>
                  <a:gd name="connsiteX1120" fmla="*/ 7908 w 10000"/>
                  <a:gd name="connsiteY1120" fmla="*/ 8286 h 10000"/>
                  <a:gd name="connsiteX1121" fmla="*/ 7914 w 10000"/>
                  <a:gd name="connsiteY1121" fmla="*/ 8290 h 10000"/>
                  <a:gd name="connsiteX1122" fmla="*/ 7917 w 10000"/>
                  <a:gd name="connsiteY1122" fmla="*/ 8300 h 10000"/>
                  <a:gd name="connsiteX1123" fmla="*/ 7925 w 10000"/>
                  <a:gd name="connsiteY1123" fmla="*/ 8313 h 10000"/>
                  <a:gd name="connsiteX1124" fmla="*/ 7939 w 10000"/>
                  <a:gd name="connsiteY1124" fmla="*/ 8331 h 10000"/>
                  <a:gd name="connsiteX1125" fmla="*/ 7947 w 10000"/>
                  <a:gd name="connsiteY1125" fmla="*/ 8345 h 10000"/>
                  <a:gd name="connsiteX1126" fmla="*/ 7961 w 10000"/>
                  <a:gd name="connsiteY1126" fmla="*/ 8367 h 10000"/>
                  <a:gd name="connsiteX1127" fmla="*/ 7969 w 10000"/>
                  <a:gd name="connsiteY1127" fmla="*/ 8381 h 10000"/>
                  <a:gd name="connsiteX1128" fmla="*/ 7972 w 10000"/>
                  <a:gd name="connsiteY1128" fmla="*/ 8394 h 10000"/>
                  <a:gd name="connsiteX1129" fmla="*/ 7977 w 10000"/>
                  <a:gd name="connsiteY1129" fmla="*/ 8421 h 10000"/>
                  <a:gd name="connsiteX1130" fmla="*/ 7986 w 10000"/>
                  <a:gd name="connsiteY1130" fmla="*/ 8444 h 10000"/>
                  <a:gd name="connsiteX1131" fmla="*/ 7997 w 10000"/>
                  <a:gd name="connsiteY1131" fmla="*/ 8471 h 10000"/>
                  <a:gd name="connsiteX1132" fmla="*/ 7964 w 10000"/>
                  <a:gd name="connsiteY1132" fmla="*/ 8561 h 10000"/>
                  <a:gd name="connsiteX1133" fmla="*/ 7889 w 10000"/>
                  <a:gd name="connsiteY1133" fmla="*/ 8579 h 10000"/>
                  <a:gd name="connsiteX1134" fmla="*/ 7864 w 10000"/>
                  <a:gd name="connsiteY1134" fmla="*/ 8561 h 10000"/>
                  <a:gd name="connsiteX1135" fmla="*/ 7834 w 10000"/>
                  <a:gd name="connsiteY1135" fmla="*/ 8525 h 10000"/>
                  <a:gd name="connsiteX1136" fmla="*/ 7801 w 10000"/>
                  <a:gd name="connsiteY1136" fmla="*/ 8498 h 10000"/>
                  <a:gd name="connsiteX1137" fmla="*/ 7776 w 10000"/>
                  <a:gd name="connsiteY1137" fmla="*/ 8484 h 10000"/>
                  <a:gd name="connsiteX1138" fmla="*/ 7765 w 10000"/>
                  <a:gd name="connsiteY1138" fmla="*/ 8502 h 10000"/>
                  <a:gd name="connsiteX1139" fmla="*/ 7754 w 10000"/>
                  <a:gd name="connsiteY1139" fmla="*/ 8530 h 10000"/>
                  <a:gd name="connsiteX1140" fmla="*/ 7737 w 10000"/>
                  <a:gd name="connsiteY1140" fmla="*/ 8575 h 10000"/>
                  <a:gd name="connsiteX1141" fmla="*/ 7724 w 10000"/>
                  <a:gd name="connsiteY1141" fmla="*/ 8588 h 10000"/>
                  <a:gd name="connsiteX1142" fmla="*/ 7699 w 10000"/>
                  <a:gd name="connsiteY1142" fmla="*/ 8602 h 10000"/>
                  <a:gd name="connsiteX1143" fmla="*/ 7666 w 10000"/>
                  <a:gd name="connsiteY1143" fmla="*/ 8633 h 10000"/>
                  <a:gd name="connsiteX1144" fmla="*/ 7666 w 10000"/>
                  <a:gd name="connsiteY1144" fmla="*/ 8647 h 10000"/>
                  <a:gd name="connsiteX1145" fmla="*/ 7668 w 10000"/>
                  <a:gd name="connsiteY1145" fmla="*/ 8674 h 10000"/>
                  <a:gd name="connsiteX1146" fmla="*/ 7679 w 10000"/>
                  <a:gd name="connsiteY1146" fmla="*/ 8746 h 10000"/>
                  <a:gd name="connsiteX1147" fmla="*/ 7679 w 10000"/>
                  <a:gd name="connsiteY1147" fmla="*/ 8791 h 10000"/>
                  <a:gd name="connsiteX1148" fmla="*/ 7679 w 10000"/>
                  <a:gd name="connsiteY1148" fmla="*/ 8832 h 10000"/>
                  <a:gd name="connsiteX1149" fmla="*/ 7688 w 10000"/>
                  <a:gd name="connsiteY1149" fmla="*/ 8868 h 10000"/>
                  <a:gd name="connsiteX1150" fmla="*/ 7602 w 10000"/>
                  <a:gd name="connsiteY1150" fmla="*/ 8890 h 10000"/>
                  <a:gd name="connsiteX1151" fmla="*/ 7602 w 10000"/>
                  <a:gd name="connsiteY1151" fmla="*/ 8908 h 10000"/>
                  <a:gd name="connsiteX1152" fmla="*/ 7602 w 10000"/>
                  <a:gd name="connsiteY1152" fmla="*/ 8963 h 10000"/>
                  <a:gd name="connsiteX1153" fmla="*/ 7591 w 10000"/>
                  <a:gd name="connsiteY1153" fmla="*/ 8963 h 10000"/>
                  <a:gd name="connsiteX1154" fmla="*/ 7577 w 10000"/>
                  <a:gd name="connsiteY1154" fmla="*/ 8949 h 10000"/>
                  <a:gd name="connsiteX1155" fmla="*/ 7552 w 10000"/>
                  <a:gd name="connsiteY1155" fmla="*/ 8922 h 10000"/>
                  <a:gd name="connsiteX1156" fmla="*/ 7539 w 10000"/>
                  <a:gd name="connsiteY1156" fmla="*/ 8895 h 10000"/>
                  <a:gd name="connsiteX1157" fmla="*/ 7514 w 10000"/>
                  <a:gd name="connsiteY1157" fmla="*/ 8859 h 10000"/>
                  <a:gd name="connsiteX1158" fmla="*/ 7489 w 10000"/>
                  <a:gd name="connsiteY1158" fmla="*/ 8841 h 10000"/>
                  <a:gd name="connsiteX1159" fmla="*/ 7467 w 10000"/>
                  <a:gd name="connsiteY1159" fmla="*/ 8832 h 10000"/>
                  <a:gd name="connsiteX1160" fmla="*/ 7459 w 10000"/>
                  <a:gd name="connsiteY1160" fmla="*/ 8827 h 10000"/>
                  <a:gd name="connsiteX1161" fmla="*/ 7442 w 10000"/>
                  <a:gd name="connsiteY1161" fmla="*/ 8827 h 10000"/>
                  <a:gd name="connsiteX1162" fmla="*/ 7425 w 10000"/>
                  <a:gd name="connsiteY1162" fmla="*/ 8827 h 10000"/>
                  <a:gd name="connsiteX1163" fmla="*/ 7406 w 10000"/>
                  <a:gd name="connsiteY1163" fmla="*/ 8827 h 10000"/>
                  <a:gd name="connsiteX1164" fmla="*/ 7379 w 10000"/>
                  <a:gd name="connsiteY1164" fmla="*/ 8827 h 10000"/>
                  <a:gd name="connsiteX1165" fmla="*/ 7359 w 10000"/>
                  <a:gd name="connsiteY1165" fmla="*/ 8827 h 10000"/>
                  <a:gd name="connsiteX1166" fmla="*/ 7334 w 10000"/>
                  <a:gd name="connsiteY1166" fmla="*/ 8827 h 10000"/>
                  <a:gd name="connsiteX1167" fmla="*/ 7318 w 10000"/>
                  <a:gd name="connsiteY1167" fmla="*/ 8827 h 10000"/>
                  <a:gd name="connsiteX1168" fmla="*/ 7290 w 10000"/>
                  <a:gd name="connsiteY1168" fmla="*/ 8827 h 10000"/>
                  <a:gd name="connsiteX1169" fmla="*/ 7265 w 10000"/>
                  <a:gd name="connsiteY1169" fmla="*/ 8832 h 10000"/>
                  <a:gd name="connsiteX1170" fmla="*/ 7254 w 10000"/>
                  <a:gd name="connsiteY1170" fmla="*/ 8832 h 10000"/>
                  <a:gd name="connsiteX1171" fmla="*/ 7249 w 10000"/>
                  <a:gd name="connsiteY1171" fmla="*/ 8845 h 10000"/>
                  <a:gd name="connsiteX1172" fmla="*/ 7246 w 10000"/>
                  <a:gd name="connsiteY1172" fmla="*/ 8859 h 10000"/>
                  <a:gd name="connsiteX1173" fmla="*/ 7241 w 10000"/>
                  <a:gd name="connsiteY1173" fmla="*/ 8881 h 10000"/>
                  <a:gd name="connsiteX1174" fmla="*/ 7238 w 10000"/>
                  <a:gd name="connsiteY1174" fmla="*/ 8917 h 10000"/>
                  <a:gd name="connsiteX1175" fmla="*/ 7238 w 10000"/>
                  <a:gd name="connsiteY1175" fmla="*/ 8935 h 10000"/>
                  <a:gd name="connsiteX1176" fmla="*/ 7224 w 10000"/>
                  <a:gd name="connsiteY1176" fmla="*/ 8935 h 10000"/>
                  <a:gd name="connsiteX1177" fmla="*/ 7205 w 10000"/>
                  <a:gd name="connsiteY1177" fmla="*/ 8935 h 10000"/>
                  <a:gd name="connsiteX1178" fmla="*/ 7183 w 10000"/>
                  <a:gd name="connsiteY1178" fmla="*/ 8931 h 10000"/>
                  <a:gd name="connsiteX1179" fmla="*/ 7169 w 10000"/>
                  <a:gd name="connsiteY1179" fmla="*/ 8931 h 10000"/>
                  <a:gd name="connsiteX1180" fmla="*/ 7150 w 10000"/>
                  <a:gd name="connsiteY1180" fmla="*/ 8931 h 10000"/>
                  <a:gd name="connsiteX1181" fmla="*/ 7136 w 10000"/>
                  <a:gd name="connsiteY1181" fmla="*/ 8917 h 10000"/>
                  <a:gd name="connsiteX1182" fmla="*/ 7136 w 10000"/>
                  <a:gd name="connsiteY1182" fmla="*/ 8895 h 10000"/>
                  <a:gd name="connsiteX1183" fmla="*/ 7141 w 10000"/>
                  <a:gd name="connsiteY1183" fmla="*/ 8890 h 10000"/>
                  <a:gd name="connsiteX1184" fmla="*/ 7166 w 10000"/>
                  <a:gd name="connsiteY1184" fmla="*/ 8854 h 10000"/>
                  <a:gd name="connsiteX1185" fmla="*/ 7177 w 10000"/>
                  <a:gd name="connsiteY1185" fmla="*/ 8832 h 10000"/>
                  <a:gd name="connsiteX1186" fmla="*/ 7185 w 10000"/>
                  <a:gd name="connsiteY1186" fmla="*/ 8814 h 10000"/>
                  <a:gd name="connsiteX1187" fmla="*/ 7199 w 10000"/>
                  <a:gd name="connsiteY1187" fmla="*/ 8787 h 10000"/>
                  <a:gd name="connsiteX1188" fmla="*/ 7205 w 10000"/>
                  <a:gd name="connsiteY1188" fmla="*/ 8773 h 10000"/>
                  <a:gd name="connsiteX1189" fmla="*/ 7213 w 10000"/>
                  <a:gd name="connsiteY1189" fmla="*/ 8701 h 10000"/>
                  <a:gd name="connsiteX1190" fmla="*/ 7216 w 10000"/>
                  <a:gd name="connsiteY1190" fmla="*/ 8683 h 10000"/>
                  <a:gd name="connsiteX1191" fmla="*/ 7221 w 10000"/>
                  <a:gd name="connsiteY1191" fmla="*/ 8656 h 10000"/>
                  <a:gd name="connsiteX1192" fmla="*/ 7221 w 10000"/>
                  <a:gd name="connsiteY1192" fmla="*/ 8633 h 10000"/>
                  <a:gd name="connsiteX1193" fmla="*/ 7221 w 10000"/>
                  <a:gd name="connsiteY1193" fmla="*/ 8615 h 10000"/>
                  <a:gd name="connsiteX1194" fmla="*/ 7221 w 10000"/>
                  <a:gd name="connsiteY1194" fmla="*/ 8593 h 10000"/>
                  <a:gd name="connsiteX1195" fmla="*/ 7221 w 10000"/>
                  <a:gd name="connsiteY1195" fmla="*/ 8566 h 10000"/>
                  <a:gd name="connsiteX1196" fmla="*/ 7224 w 10000"/>
                  <a:gd name="connsiteY1196" fmla="*/ 8561 h 10000"/>
                  <a:gd name="connsiteX1197" fmla="*/ 7238 w 10000"/>
                  <a:gd name="connsiteY1197" fmla="*/ 8543 h 10000"/>
                  <a:gd name="connsiteX1198" fmla="*/ 7241 w 10000"/>
                  <a:gd name="connsiteY1198" fmla="*/ 8530 h 10000"/>
                  <a:gd name="connsiteX1199" fmla="*/ 7249 w 10000"/>
                  <a:gd name="connsiteY1199" fmla="*/ 8512 h 10000"/>
                  <a:gd name="connsiteX1200" fmla="*/ 7249 w 10000"/>
                  <a:gd name="connsiteY1200" fmla="*/ 8502 h 10000"/>
                  <a:gd name="connsiteX1201" fmla="*/ 7249 w 10000"/>
                  <a:gd name="connsiteY1201" fmla="*/ 8475 h 10000"/>
                  <a:gd name="connsiteX1202" fmla="*/ 7246 w 10000"/>
                  <a:gd name="connsiteY1202" fmla="*/ 8457 h 10000"/>
                  <a:gd name="connsiteX1203" fmla="*/ 7241 w 10000"/>
                  <a:gd name="connsiteY1203" fmla="*/ 8444 h 10000"/>
                  <a:gd name="connsiteX1204" fmla="*/ 7232 w 10000"/>
                  <a:gd name="connsiteY1204" fmla="*/ 8435 h 10000"/>
                  <a:gd name="connsiteX1205" fmla="*/ 7224 w 10000"/>
                  <a:gd name="connsiteY1205" fmla="*/ 8430 h 10000"/>
                  <a:gd name="connsiteX1206" fmla="*/ 7208 w 10000"/>
                  <a:gd name="connsiteY1206" fmla="*/ 8408 h 10000"/>
                  <a:gd name="connsiteX1207" fmla="*/ 7199 w 10000"/>
                  <a:gd name="connsiteY1207" fmla="*/ 8403 h 10000"/>
                  <a:gd name="connsiteX1208" fmla="*/ 7205 w 10000"/>
                  <a:gd name="connsiteY1208" fmla="*/ 8372 h 10000"/>
                  <a:gd name="connsiteX1209" fmla="*/ 7208 w 10000"/>
                  <a:gd name="connsiteY1209" fmla="*/ 8354 h 10000"/>
                  <a:gd name="connsiteX1210" fmla="*/ 7213 w 10000"/>
                  <a:gd name="connsiteY1210" fmla="*/ 8345 h 10000"/>
                  <a:gd name="connsiteX1211" fmla="*/ 7224 w 10000"/>
                  <a:gd name="connsiteY1211" fmla="*/ 8331 h 10000"/>
                  <a:gd name="connsiteX1212" fmla="*/ 7238 w 10000"/>
                  <a:gd name="connsiteY1212" fmla="*/ 8313 h 10000"/>
                  <a:gd name="connsiteX1213" fmla="*/ 7241 w 10000"/>
                  <a:gd name="connsiteY1213" fmla="*/ 8304 h 10000"/>
                  <a:gd name="connsiteX1214" fmla="*/ 7254 w 10000"/>
                  <a:gd name="connsiteY1214" fmla="*/ 8286 h 10000"/>
                  <a:gd name="connsiteX1215" fmla="*/ 7265 w 10000"/>
                  <a:gd name="connsiteY1215" fmla="*/ 8272 h 10000"/>
                  <a:gd name="connsiteX1216" fmla="*/ 7271 w 10000"/>
                  <a:gd name="connsiteY1216" fmla="*/ 8263 h 10000"/>
                  <a:gd name="connsiteX1217" fmla="*/ 7279 w 10000"/>
                  <a:gd name="connsiteY1217" fmla="*/ 8245 h 10000"/>
                  <a:gd name="connsiteX1218" fmla="*/ 7274 w 10000"/>
                  <a:gd name="connsiteY1218" fmla="*/ 8223 h 10000"/>
                  <a:gd name="connsiteX1219" fmla="*/ 7265 w 10000"/>
                  <a:gd name="connsiteY1219" fmla="*/ 8200 h 10000"/>
                  <a:gd name="connsiteX1220" fmla="*/ 7263 w 10000"/>
                  <a:gd name="connsiteY1220" fmla="*/ 8187 h 10000"/>
                  <a:gd name="connsiteX1221" fmla="*/ 7257 w 10000"/>
                  <a:gd name="connsiteY1221" fmla="*/ 8187 h 10000"/>
                  <a:gd name="connsiteX1222" fmla="*/ 7254 w 10000"/>
                  <a:gd name="connsiteY1222" fmla="*/ 8196 h 10000"/>
                  <a:gd name="connsiteX1223" fmla="*/ 7246 w 10000"/>
                  <a:gd name="connsiteY1223" fmla="*/ 8209 h 10000"/>
                  <a:gd name="connsiteX1224" fmla="*/ 7241 w 10000"/>
                  <a:gd name="connsiteY1224" fmla="*/ 8209 h 10000"/>
                  <a:gd name="connsiteX1225" fmla="*/ 7238 w 10000"/>
                  <a:gd name="connsiteY1225" fmla="*/ 8214 h 10000"/>
                  <a:gd name="connsiteX1226" fmla="*/ 7221 w 10000"/>
                  <a:gd name="connsiteY1226" fmla="*/ 8173 h 10000"/>
                  <a:gd name="connsiteX1227" fmla="*/ 7185 w 10000"/>
                  <a:gd name="connsiteY1227" fmla="*/ 8106 h 10000"/>
                  <a:gd name="connsiteX1228" fmla="*/ 7174 w 10000"/>
                  <a:gd name="connsiteY1228" fmla="*/ 8078 h 10000"/>
                  <a:gd name="connsiteX1229" fmla="*/ 7169 w 10000"/>
                  <a:gd name="connsiteY1229" fmla="*/ 8056 h 10000"/>
                  <a:gd name="connsiteX1230" fmla="*/ 7166 w 10000"/>
                  <a:gd name="connsiteY1230" fmla="*/ 8042 h 10000"/>
                  <a:gd name="connsiteX1231" fmla="*/ 7161 w 10000"/>
                  <a:gd name="connsiteY1231" fmla="*/ 8051 h 10000"/>
                  <a:gd name="connsiteX1232" fmla="*/ 7158 w 10000"/>
                  <a:gd name="connsiteY1232" fmla="*/ 8051 h 10000"/>
                  <a:gd name="connsiteX1233" fmla="*/ 7141 w 10000"/>
                  <a:gd name="connsiteY1233" fmla="*/ 8056 h 10000"/>
                  <a:gd name="connsiteX1234" fmla="*/ 7116 w 10000"/>
                  <a:gd name="connsiteY1234" fmla="*/ 8051 h 10000"/>
                  <a:gd name="connsiteX1235" fmla="*/ 7094 w 10000"/>
                  <a:gd name="connsiteY1235" fmla="*/ 8051 h 10000"/>
                  <a:gd name="connsiteX1236" fmla="*/ 7081 w 10000"/>
                  <a:gd name="connsiteY1236" fmla="*/ 8011 h 10000"/>
                  <a:gd name="connsiteX1237" fmla="*/ 7081 w 10000"/>
                  <a:gd name="connsiteY1237" fmla="*/ 8002 h 10000"/>
                  <a:gd name="connsiteX1238" fmla="*/ 7078 w 10000"/>
                  <a:gd name="connsiteY1238" fmla="*/ 7984 h 10000"/>
                  <a:gd name="connsiteX1239" fmla="*/ 7072 w 10000"/>
                  <a:gd name="connsiteY1239" fmla="*/ 7970 h 10000"/>
                  <a:gd name="connsiteX1240" fmla="*/ 7045 w 10000"/>
                  <a:gd name="connsiteY1240" fmla="*/ 7948 h 10000"/>
                  <a:gd name="connsiteX1241" fmla="*/ 7020 w 10000"/>
                  <a:gd name="connsiteY1241" fmla="*/ 7957 h 10000"/>
                  <a:gd name="connsiteX1242" fmla="*/ 7001 w 10000"/>
                  <a:gd name="connsiteY1242" fmla="*/ 7970 h 10000"/>
                  <a:gd name="connsiteX1243" fmla="*/ 6981 w 10000"/>
                  <a:gd name="connsiteY1243" fmla="*/ 7984 h 10000"/>
                  <a:gd name="connsiteX1244" fmla="*/ 6976 w 10000"/>
                  <a:gd name="connsiteY1244" fmla="*/ 7984 h 10000"/>
                  <a:gd name="connsiteX1245" fmla="*/ 6973 w 10000"/>
                  <a:gd name="connsiteY1245" fmla="*/ 7984 h 10000"/>
                  <a:gd name="connsiteX1246" fmla="*/ 6959 w 10000"/>
                  <a:gd name="connsiteY1246" fmla="*/ 7984 h 10000"/>
                  <a:gd name="connsiteX1247" fmla="*/ 6948 w 10000"/>
                  <a:gd name="connsiteY1247" fmla="*/ 7961 h 10000"/>
                  <a:gd name="connsiteX1248" fmla="*/ 6934 w 10000"/>
                  <a:gd name="connsiteY1248" fmla="*/ 7943 h 10000"/>
                  <a:gd name="connsiteX1249" fmla="*/ 6932 w 10000"/>
                  <a:gd name="connsiteY1249" fmla="*/ 7943 h 10000"/>
                  <a:gd name="connsiteX1250" fmla="*/ 6918 w 10000"/>
                  <a:gd name="connsiteY1250" fmla="*/ 7961 h 10000"/>
                  <a:gd name="connsiteX1251" fmla="*/ 6904 w 10000"/>
                  <a:gd name="connsiteY1251" fmla="*/ 7975 h 10000"/>
                  <a:gd name="connsiteX1252" fmla="*/ 6896 w 10000"/>
                  <a:gd name="connsiteY1252" fmla="*/ 7997 h 10000"/>
                  <a:gd name="connsiteX1253" fmla="*/ 6887 w 10000"/>
                  <a:gd name="connsiteY1253" fmla="*/ 8002 h 10000"/>
                  <a:gd name="connsiteX1254" fmla="*/ 6879 w 10000"/>
                  <a:gd name="connsiteY1254" fmla="*/ 8011 h 10000"/>
                  <a:gd name="connsiteX1255" fmla="*/ 6868 w 10000"/>
                  <a:gd name="connsiteY1255" fmla="*/ 8015 h 10000"/>
                  <a:gd name="connsiteX1256" fmla="*/ 6852 w 10000"/>
                  <a:gd name="connsiteY1256" fmla="*/ 8024 h 10000"/>
                  <a:gd name="connsiteX1257" fmla="*/ 6813 w 10000"/>
                  <a:gd name="connsiteY1257" fmla="*/ 8042 h 10000"/>
                  <a:gd name="connsiteX1258" fmla="*/ 6780 w 10000"/>
                  <a:gd name="connsiteY1258" fmla="*/ 8065 h 10000"/>
                  <a:gd name="connsiteX1259" fmla="*/ 6763 w 10000"/>
                  <a:gd name="connsiteY1259" fmla="*/ 8078 h 10000"/>
                  <a:gd name="connsiteX1260" fmla="*/ 6755 w 10000"/>
                  <a:gd name="connsiteY1260" fmla="*/ 8088 h 10000"/>
                  <a:gd name="connsiteX1261" fmla="*/ 6716 w 10000"/>
                  <a:gd name="connsiteY1261" fmla="*/ 8119 h 10000"/>
                  <a:gd name="connsiteX1262" fmla="*/ 6711 w 10000"/>
                  <a:gd name="connsiteY1262" fmla="*/ 8128 h 10000"/>
                  <a:gd name="connsiteX1263" fmla="*/ 6711 w 10000"/>
                  <a:gd name="connsiteY1263" fmla="*/ 8169 h 10000"/>
                  <a:gd name="connsiteX1264" fmla="*/ 6711 w 10000"/>
                  <a:gd name="connsiteY1264" fmla="*/ 8173 h 10000"/>
                  <a:gd name="connsiteX1265" fmla="*/ 6716 w 10000"/>
                  <a:gd name="connsiteY1265" fmla="*/ 8200 h 10000"/>
                  <a:gd name="connsiteX1266" fmla="*/ 6708 w 10000"/>
                  <a:gd name="connsiteY1266" fmla="*/ 8223 h 10000"/>
                  <a:gd name="connsiteX1267" fmla="*/ 6708 w 10000"/>
                  <a:gd name="connsiteY1267" fmla="*/ 8236 h 10000"/>
                  <a:gd name="connsiteX1268" fmla="*/ 6708 w 10000"/>
                  <a:gd name="connsiteY1268" fmla="*/ 8272 h 10000"/>
                  <a:gd name="connsiteX1269" fmla="*/ 6711 w 10000"/>
                  <a:gd name="connsiteY1269" fmla="*/ 8290 h 10000"/>
                  <a:gd name="connsiteX1270" fmla="*/ 6716 w 10000"/>
                  <a:gd name="connsiteY1270" fmla="*/ 8304 h 10000"/>
                  <a:gd name="connsiteX1271" fmla="*/ 6711 w 10000"/>
                  <a:gd name="connsiteY1271" fmla="*/ 8313 h 10000"/>
                  <a:gd name="connsiteX1272" fmla="*/ 6683 w 10000"/>
                  <a:gd name="connsiteY1272" fmla="*/ 8318 h 10000"/>
                  <a:gd name="connsiteX1273" fmla="*/ 6661 w 10000"/>
                  <a:gd name="connsiteY1273" fmla="*/ 8327 h 10000"/>
                  <a:gd name="connsiteX1274" fmla="*/ 6631 w 10000"/>
                  <a:gd name="connsiteY1274" fmla="*/ 8327 h 10000"/>
                  <a:gd name="connsiteX1275" fmla="*/ 6611 w 10000"/>
                  <a:gd name="connsiteY1275" fmla="*/ 8327 h 10000"/>
                  <a:gd name="connsiteX1276" fmla="*/ 6598 w 10000"/>
                  <a:gd name="connsiteY1276" fmla="*/ 8327 h 10000"/>
                  <a:gd name="connsiteX1277" fmla="*/ 6595 w 10000"/>
                  <a:gd name="connsiteY1277" fmla="*/ 8340 h 10000"/>
                  <a:gd name="connsiteX1278" fmla="*/ 6587 w 10000"/>
                  <a:gd name="connsiteY1278" fmla="*/ 8358 h 10000"/>
                  <a:gd name="connsiteX1279" fmla="*/ 6578 w 10000"/>
                  <a:gd name="connsiteY1279" fmla="*/ 8408 h 10000"/>
                  <a:gd name="connsiteX1280" fmla="*/ 6578 w 10000"/>
                  <a:gd name="connsiteY1280" fmla="*/ 8421 h 10000"/>
                  <a:gd name="connsiteX1281" fmla="*/ 6578 w 10000"/>
                  <a:gd name="connsiteY1281" fmla="*/ 8430 h 10000"/>
                  <a:gd name="connsiteX1282" fmla="*/ 6573 w 10000"/>
                  <a:gd name="connsiteY1282" fmla="*/ 8435 h 10000"/>
                  <a:gd name="connsiteX1283" fmla="*/ 6556 w 10000"/>
                  <a:gd name="connsiteY1283" fmla="*/ 8435 h 10000"/>
                  <a:gd name="connsiteX1284" fmla="*/ 6545 w 10000"/>
                  <a:gd name="connsiteY1284" fmla="*/ 8435 h 10000"/>
                  <a:gd name="connsiteX1285" fmla="*/ 6523 w 10000"/>
                  <a:gd name="connsiteY1285" fmla="*/ 8435 h 10000"/>
                  <a:gd name="connsiteX1286" fmla="*/ 6493 w 10000"/>
                  <a:gd name="connsiteY1286" fmla="*/ 8430 h 10000"/>
                  <a:gd name="connsiteX1287" fmla="*/ 6490 w 10000"/>
                  <a:gd name="connsiteY1287" fmla="*/ 8430 h 10000"/>
                  <a:gd name="connsiteX1288" fmla="*/ 6485 w 10000"/>
                  <a:gd name="connsiteY1288" fmla="*/ 8444 h 10000"/>
                  <a:gd name="connsiteX1289" fmla="*/ 6465 w 10000"/>
                  <a:gd name="connsiteY1289" fmla="*/ 8475 h 10000"/>
                  <a:gd name="connsiteX1290" fmla="*/ 6451 w 10000"/>
                  <a:gd name="connsiteY1290" fmla="*/ 8498 h 10000"/>
                  <a:gd name="connsiteX1291" fmla="*/ 6435 w 10000"/>
                  <a:gd name="connsiteY1291" fmla="*/ 8525 h 10000"/>
                  <a:gd name="connsiteX1292" fmla="*/ 6421 w 10000"/>
                  <a:gd name="connsiteY1292" fmla="*/ 8539 h 10000"/>
                  <a:gd name="connsiteX1293" fmla="*/ 6410 w 10000"/>
                  <a:gd name="connsiteY1293" fmla="*/ 8561 h 10000"/>
                  <a:gd name="connsiteX1294" fmla="*/ 6402 w 10000"/>
                  <a:gd name="connsiteY1294" fmla="*/ 8575 h 10000"/>
                  <a:gd name="connsiteX1295" fmla="*/ 6402 w 10000"/>
                  <a:gd name="connsiteY1295" fmla="*/ 8593 h 10000"/>
                  <a:gd name="connsiteX1296" fmla="*/ 6402 w 10000"/>
                  <a:gd name="connsiteY1296" fmla="*/ 8620 h 10000"/>
                  <a:gd name="connsiteX1297" fmla="*/ 6405 w 10000"/>
                  <a:gd name="connsiteY1297" fmla="*/ 8660 h 10000"/>
                  <a:gd name="connsiteX1298" fmla="*/ 6405 w 10000"/>
                  <a:gd name="connsiteY1298" fmla="*/ 8674 h 10000"/>
                  <a:gd name="connsiteX1299" fmla="*/ 6405 w 10000"/>
                  <a:gd name="connsiteY1299" fmla="*/ 8683 h 10000"/>
                  <a:gd name="connsiteX1300" fmla="*/ 6405 w 10000"/>
                  <a:gd name="connsiteY1300" fmla="*/ 8687 h 10000"/>
                  <a:gd name="connsiteX1301" fmla="*/ 6405 w 10000"/>
                  <a:gd name="connsiteY1301" fmla="*/ 8696 h 10000"/>
                  <a:gd name="connsiteX1302" fmla="*/ 6388 w 10000"/>
                  <a:gd name="connsiteY1302" fmla="*/ 8733 h 10000"/>
                  <a:gd name="connsiteX1303" fmla="*/ 6369 w 10000"/>
                  <a:gd name="connsiteY1303" fmla="*/ 8746 h 10000"/>
                  <a:gd name="connsiteX1304" fmla="*/ 6333 w 10000"/>
                  <a:gd name="connsiteY1304" fmla="*/ 8773 h 10000"/>
                  <a:gd name="connsiteX1305" fmla="*/ 6313 w 10000"/>
                  <a:gd name="connsiteY1305" fmla="*/ 8787 h 10000"/>
                  <a:gd name="connsiteX1306" fmla="*/ 6291 w 10000"/>
                  <a:gd name="connsiteY1306" fmla="*/ 8805 h 10000"/>
                  <a:gd name="connsiteX1307" fmla="*/ 6280 w 10000"/>
                  <a:gd name="connsiteY1307" fmla="*/ 8814 h 10000"/>
                  <a:gd name="connsiteX1308" fmla="*/ 6250 w 10000"/>
                  <a:gd name="connsiteY1308" fmla="*/ 8805 h 10000"/>
                  <a:gd name="connsiteX1309" fmla="*/ 6233 w 10000"/>
                  <a:gd name="connsiteY1309" fmla="*/ 8805 h 10000"/>
                  <a:gd name="connsiteX1310" fmla="*/ 6220 w 10000"/>
                  <a:gd name="connsiteY1310" fmla="*/ 8805 h 10000"/>
                  <a:gd name="connsiteX1311" fmla="*/ 6200 w 10000"/>
                  <a:gd name="connsiteY1311" fmla="*/ 8805 h 10000"/>
                  <a:gd name="connsiteX1312" fmla="*/ 6184 w 10000"/>
                  <a:gd name="connsiteY1312" fmla="*/ 8805 h 10000"/>
                  <a:gd name="connsiteX1313" fmla="*/ 6755 w 10000"/>
                  <a:gd name="connsiteY1313" fmla="*/ 6680 h 10000"/>
                  <a:gd name="connsiteX1314" fmla="*/ 6716 w 10000"/>
                  <a:gd name="connsiteY1314" fmla="*/ 6653 h 10000"/>
                  <a:gd name="connsiteX1315" fmla="*/ 6692 w 10000"/>
                  <a:gd name="connsiteY1315" fmla="*/ 6707 h 10000"/>
                  <a:gd name="connsiteX1316" fmla="*/ 6747 w 10000"/>
                  <a:gd name="connsiteY1316" fmla="*/ 6856 h 10000"/>
                  <a:gd name="connsiteX1317" fmla="*/ 6747 w 10000"/>
                  <a:gd name="connsiteY1317" fmla="*/ 6910 h 10000"/>
                  <a:gd name="connsiteX1318" fmla="*/ 6727 w 10000"/>
                  <a:gd name="connsiteY1318" fmla="*/ 6960 h 10000"/>
                  <a:gd name="connsiteX1319" fmla="*/ 6675 w 10000"/>
                  <a:gd name="connsiteY1319" fmla="*/ 7041 h 10000"/>
                  <a:gd name="connsiteX1320" fmla="*/ 6667 w 10000"/>
                  <a:gd name="connsiteY1320" fmla="*/ 7082 h 10000"/>
                  <a:gd name="connsiteX1321" fmla="*/ 6675 w 10000"/>
                  <a:gd name="connsiteY1321" fmla="*/ 7158 h 10000"/>
                  <a:gd name="connsiteX1322" fmla="*/ 6683 w 10000"/>
                  <a:gd name="connsiteY1322" fmla="*/ 7199 h 10000"/>
                  <a:gd name="connsiteX1323" fmla="*/ 6703 w 10000"/>
                  <a:gd name="connsiteY1323" fmla="*/ 7212 h 10000"/>
                  <a:gd name="connsiteX1324" fmla="*/ 6719 w 10000"/>
                  <a:gd name="connsiteY1324" fmla="*/ 7181 h 10000"/>
                  <a:gd name="connsiteX1325" fmla="*/ 6749 w 10000"/>
                  <a:gd name="connsiteY1325" fmla="*/ 7050 h 10000"/>
                  <a:gd name="connsiteX1326" fmla="*/ 6772 w 10000"/>
                  <a:gd name="connsiteY1326" fmla="*/ 6987 h 10000"/>
                  <a:gd name="connsiteX1327" fmla="*/ 6788 w 10000"/>
                  <a:gd name="connsiteY1327" fmla="*/ 6987 h 10000"/>
                  <a:gd name="connsiteX1328" fmla="*/ 6783 w 10000"/>
                  <a:gd name="connsiteY1328" fmla="*/ 7077 h 10000"/>
                  <a:gd name="connsiteX1329" fmla="*/ 6780 w 10000"/>
                  <a:gd name="connsiteY1329" fmla="*/ 7140 h 10000"/>
                  <a:gd name="connsiteX1330" fmla="*/ 6816 w 10000"/>
                  <a:gd name="connsiteY1330" fmla="*/ 7055 h 10000"/>
                  <a:gd name="connsiteX1331" fmla="*/ 6896 w 10000"/>
                  <a:gd name="connsiteY1331" fmla="*/ 7077 h 10000"/>
                  <a:gd name="connsiteX1332" fmla="*/ 6932 w 10000"/>
                  <a:gd name="connsiteY1332" fmla="*/ 6788 h 10000"/>
                  <a:gd name="connsiteX1333" fmla="*/ 6871 w 10000"/>
                  <a:gd name="connsiteY1333" fmla="*/ 6748 h 10000"/>
                  <a:gd name="connsiteX1334" fmla="*/ 6868 w 10000"/>
                  <a:gd name="connsiteY1334" fmla="*/ 6734 h 10000"/>
                  <a:gd name="connsiteX1335" fmla="*/ 6912 w 10000"/>
                  <a:gd name="connsiteY1335" fmla="*/ 6581 h 10000"/>
                  <a:gd name="connsiteX1336" fmla="*/ 6912 w 10000"/>
                  <a:gd name="connsiteY1336" fmla="*/ 6567 h 10000"/>
                  <a:gd name="connsiteX1337" fmla="*/ 6909 w 10000"/>
                  <a:gd name="connsiteY1337" fmla="*/ 6563 h 10000"/>
                  <a:gd name="connsiteX1338" fmla="*/ 6827 w 10000"/>
                  <a:gd name="connsiteY1338" fmla="*/ 6631 h 10000"/>
                  <a:gd name="connsiteX1339" fmla="*/ 6774 w 10000"/>
                  <a:gd name="connsiteY1339" fmla="*/ 6667 h 10000"/>
                  <a:gd name="connsiteX1340" fmla="*/ 6184 w 10000"/>
                  <a:gd name="connsiteY1340" fmla="*/ 8805 h 10000"/>
                  <a:gd name="connsiteX0" fmla="*/ 6184 w 10000"/>
                  <a:gd name="connsiteY0" fmla="*/ 8805 h 10000"/>
                  <a:gd name="connsiteX1" fmla="*/ 6175 w 10000"/>
                  <a:gd name="connsiteY1" fmla="*/ 8800 h 10000"/>
                  <a:gd name="connsiteX2" fmla="*/ 6167 w 10000"/>
                  <a:gd name="connsiteY2" fmla="*/ 8832 h 10000"/>
                  <a:gd name="connsiteX3" fmla="*/ 6167 w 10000"/>
                  <a:gd name="connsiteY3" fmla="*/ 8845 h 10000"/>
                  <a:gd name="connsiteX4" fmla="*/ 6140 w 10000"/>
                  <a:gd name="connsiteY4" fmla="*/ 8877 h 10000"/>
                  <a:gd name="connsiteX5" fmla="*/ 6098 w 10000"/>
                  <a:gd name="connsiteY5" fmla="*/ 8904 h 10000"/>
                  <a:gd name="connsiteX6" fmla="*/ 6090 w 10000"/>
                  <a:gd name="connsiteY6" fmla="*/ 8904 h 10000"/>
                  <a:gd name="connsiteX7" fmla="*/ 6082 w 10000"/>
                  <a:gd name="connsiteY7" fmla="*/ 8904 h 10000"/>
                  <a:gd name="connsiteX8" fmla="*/ 6082 w 10000"/>
                  <a:gd name="connsiteY8" fmla="*/ 8958 h 10000"/>
                  <a:gd name="connsiteX9" fmla="*/ 6082 w 10000"/>
                  <a:gd name="connsiteY9" fmla="*/ 8963 h 10000"/>
                  <a:gd name="connsiteX10" fmla="*/ 6079 w 10000"/>
                  <a:gd name="connsiteY10" fmla="*/ 9012 h 10000"/>
                  <a:gd name="connsiteX11" fmla="*/ 6073 w 10000"/>
                  <a:gd name="connsiteY11" fmla="*/ 9066 h 10000"/>
                  <a:gd name="connsiteX12" fmla="*/ 6073 w 10000"/>
                  <a:gd name="connsiteY12" fmla="*/ 9120 h 10000"/>
                  <a:gd name="connsiteX13" fmla="*/ 6073 w 10000"/>
                  <a:gd name="connsiteY13" fmla="*/ 9147 h 10000"/>
                  <a:gd name="connsiteX14" fmla="*/ 6073 w 10000"/>
                  <a:gd name="connsiteY14" fmla="*/ 9197 h 10000"/>
                  <a:gd name="connsiteX15" fmla="*/ 6068 w 10000"/>
                  <a:gd name="connsiteY15" fmla="*/ 9233 h 10000"/>
                  <a:gd name="connsiteX16" fmla="*/ 6065 w 10000"/>
                  <a:gd name="connsiteY16" fmla="*/ 9301 h 10000"/>
                  <a:gd name="connsiteX17" fmla="*/ 6065 w 10000"/>
                  <a:gd name="connsiteY17" fmla="*/ 9350 h 10000"/>
                  <a:gd name="connsiteX18" fmla="*/ 6060 w 10000"/>
                  <a:gd name="connsiteY18" fmla="*/ 9382 h 10000"/>
                  <a:gd name="connsiteX19" fmla="*/ 6060 w 10000"/>
                  <a:gd name="connsiteY19" fmla="*/ 9409 h 10000"/>
                  <a:gd name="connsiteX20" fmla="*/ 6051 w 10000"/>
                  <a:gd name="connsiteY20" fmla="*/ 9423 h 10000"/>
                  <a:gd name="connsiteX21" fmla="*/ 6049 w 10000"/>
                  <a:gd name="connsiteY21" fmla="*/ 9436 h 10000"/>
                  <a:gd name="connsiteX22" fmla="*/ 6035 w 10000"/>
                  <a:gd name="connsiteY22" fmla="*/ 9450 h 10000"/>
                  <a:gd name="connsiteX23" fmla="*/ 6026 w 10000"/>
                  <a:gd name="connsiteY23" fmla="*/ 9459 h 10000"/>
                  <a:gd name="connsiteX24" fmla="*/ 6018 w 10000"/>
                  <a:gd name="connsiteY24" fmla="*/ 9445 h 10000"/>
                  <a:gd name="connsiteX25" fmla="*/ 6007 w 10000"/>
                  <a:gd name="connsiteY25" fmla="*/ 9409 h 10000"/>
                  <a:gd name="connsiteX26" fmla="*/ 5985 w 10000"/>
                  <a:gd name="connsiteY26" fmla="*/ 9369 h 10000"/>
                  <a:gd name="connsiteX27" fmla="*/ 5969 w 10000"/>
                  <a:gd name="connsiteY27" fmla="*/ 9332 h 10000"/>
                  <a:gd name="connsiteX28" fmla="*/ 5955 w 10000"/>
                  <a:gd name="connsiteY28" fmla="*/ 9314 h 10000"/>
                  <a:gd name="connsiteX29" fmla="*/ 5952 w 10000"/>
                  <a:gd name="connsiteY29" fmla="*/ 9305 h 10000"/>
                  <a:gd name="connsiteX30" fmla="*/ 5935 w 10000"/>
                  <a:gd name="connsiteY30" fmla="*/ 9305 h 10000"/>
                  <a:gd name="connsiteX31" fmla="*/ 5922 w 10000"/>
                  <a:gd name="connsiteY31" fmla="*/ 9319 h 10000"/>
                  <a:gd name="connsiteX32" fmla="*/ 5913 w 10000"/>
                  <a:gd name="connsiteY32" fmla="*/ 9328 h 10000"/>
                  <a:gd name="connsiteX33" fmla="*/ 5905 w 10000"/>
                  <a:gd name="connsiteY33" fmla="*/ 9332 h 10000"/>
                  <a:gd name="connsiteX34" fmla="*/ 5897 w 10000"/>
                  <a:gd name="connsiteY34" fmla="*/ 9350 h 10000"/>
                  <a:gd name="connsiteX35" fmla="*/ 5875 w 10000"/>
                  <a:gd name="connsiteY35" fmla="*/ 9364 h 10000"/>
                  <a:gd name="connsiteX36" fmla="*/ 5850 w 10000"/>
                  <a:gd name="connsiteY36" fmla="*/ 9391 h 10000"/>
                  <a:gd name="connsiteX37" fmla="*/ 5833 w 10000"/>
                  <a:gd name="connsiteY37" fmla="*/ 9405 h 10000"/>
                  <a:gd name="connsiteX38" fmla="*/ 5822 w 10000"/>
                  <a:gd name="connsiteY38" fmla="*/ 9409 h 10000"/>
                  <a:gd name="connsiteX39" fmla="*/ 5800 w 10000"/>
                  <a:gd name="connsiteY39" fmla="*/ 9423 h 10000"/>
                  <a:gd name="connsiteX40" fmla="*/ 5784 w 10000"/>
                  <a:gd name="connsiteY40" fmla="*/ 9436 h 10000"/>
                  <a:gd name="connsiteX41" fmla="*/ 5767 w 10000"/>
                  <a:gd name="connsiteY41" fmla="*/ 9450 h 10000"/>
                  <a:gd name="connsiteX42" fmla="*/ 5751 w 10000"/>
                  <a:gd name="connsiteY42" fmla="*/ 9463 h 10000"/>
                  <a:gd name="connsiteX43" fmla="*/ 5745 w 10000"/>
                  <a:gd name="connsiteY43" fmla="*/ 9472 h 10000"/>
                  <a:gd name="connsiteX44" fmla="*/ 5751 w 10000"/>
                  <a:gd name="connsiteY44" fmla="*/ 9477 h 10000"/>
                  <a:gd name="connsiteX45" fmla="*/ 5762 w 10000"/>
                  <a:gd name="connsiteY45" fmla="*/ 9504 h 10000"/>
                  <a:gd name="connsiteX46" fmla="*/ 5767 w 10000"/>
                  <a:gd name="connsiteY46" fmla="*/ 9526 h 10000"/>
                  <a:gd name="connsiteX47" fmla="*/ 5784 w 10000"/>
                  <a:gd name="connsiteY47" fmla="*/ 9576 h 10000"/>
                  <a:gd name="connsiteX48" fmla="*/ 5797 w 10000"/>
                  <a:gd name="connsiteY48" fmla="*/ 9603 h 10000"/>
                  <a:gd name="connsiteX49" fmla="*/ 5808 w 10000"/>
                  <a:gd name="connsiteY49" fmla="*/ 9644 h 10000"/>
                  <a:gd name="connsiteX50" fmla="*/ 5822 w 10000"/>
                  <a:gd name="connsiteY50" fmla="*/ 9671 h 10000"/>
                  <a:gd name="connsiteX51" fmla="*/ 5825 w 10000"/>
                  <a:gd name="connsiteY51" fmla="*/ 9684 h 10000"/>
                  <a:gd name="connsiteX52" fmla="*/ 5831 w 10000"/>
                  <a:gd name="connsiteY52" fmla="*/ 9684 h 10000"/>
                  <a:gd name="connsiteX53" fmla="*/ 5825 w 10000"/>
                  <a:gd name="connsiteY53" fmla="*/ 9698 h 10000"/>
                  <a:gd name="connsiteX54" fmla="*/ 5806 w 10000"/>
                  <a:gd name="connsiteY54" fmla="*/ 9725 h 10000"/>
                  <a:gd name="connsiteX55" fmla="*/ 5792 w 10000"/>
                  <a:gd name="connsiteY55" fmla="*/ 9738 h 10000"/>
                  <a:gd name="connsiteX56" fmla="*/ 5737 w 10000"/>
                  <a:gd name="connsiteY56" fmla="*/ 9793 h 10000"/>
                  <a:gd name="connsiteX57" fmla="*/ 5728 w 10000"/>
                  <a:gd name="connsiteY57" fmla="*/ 9806 h 10000"/>
                  <a:gd name="connsiteX58" fmla="*/ 5712 w 10000"/>
                  <a:gd name="connsiteY58" fmla="*/ 9815 h 10000"/>
                  <a:gd name="connsiteX59" fmla="*/ 5690 w 10000"/>
                  <a:gd name="connsiteY59" fmla="*/ 9838 h 10000"/>
                  <a:gd name="connsiteX60" fmla="*/ 5679 w 10000"/>
                  <a:gd name="connsiteY60" fmla="*/ 9842 h 10000"/>
                  <a:gd name="connsiteX61" fmla="*/ 5665 w 10000"/>
                  <a:gd name="connsiteY61" fmla="*/ 9842 h 10000"/>
                  <a:gd name="connsiteX62" fmla="*/ 5648 w 10000"/>
                  <a:gd name="connsiteY62" fmla="*/ 9851 h 10000"/>
                  <a:gd name="connsiteX63" fmla="*/ 5621 w 10000"/>
                  <a:gd name="connsiteY63" fmla="*/ 9892 h 10000"/>
                  <a:gd name="connsiteX64" fmla="*/ 5544 w 10000"/>
                  <a:gd name="connsiteY64" fmla="*/ 9946 h 10000"/>
                  <a:gd name="connsiteX65" fmla="*/ 5406 w 10000"/>
                  <a:gd name="connsiteY65" fmla="*/ 10000 h 10000"/>
                  <a:gd name="connsiteX66" fmla="*/ 5350 w 10000"/>
                  <a:gd name="connsiteY66" fmla="*/ 9986 h 10000"/>
                  <a:gd name="connsiteX67" fmla="*/ 5342 w 10000"/>
                  <a:gd name="connsiteY67" fmla="*/ 9950 h 10000"/>
                  <a:gd name="connsiteX68" fmla="*/ 5342 w 10000"/>
                  <a:gd name="connsiteY68" fmla="*/ 9932 h 10000"/>
                  <a:gd name="connsiteX69" fmla="*/ 5342 w 10000"/>
                  <a:gd name="connsiteY69" fmla="*/ 9923 h 10000"/>
                  <a:gd name="connsiteX70" fmla="*/ 5342 w 10000"/>
                  <a:gd name="connsiteY70" fmla="*/ 9919 h 10000"/>
                  <a:gd name="connsiteX71" fmla="*/ 5348 w 10000"/>
                  <a:gd name="connsiteY71" fmla="*/ 9919 h 10000"/>
                  <a:gd name="connsiteX72" fmla="*/ 5348 w 10000"/>
                  <a:gd name="connsiteY72" fmla="*/ 9910 h 10000"/>
                  <a:gd name="connsiteX73" fmla="*/ 5350 w 10000"/>
                  <a:gd name="connsiteY73" fmla="*/ 9910 h 10000"/>
                  <a:gd name="connsiteX74" fmla="*/ 5350 w 10000"/>
                  <a:gd name="connsiteY74" fmla="*/ 9905 h 10000"/>
                  <a:gd name="connsiteX75" fmla="*/ 5356 w 10000"/>
                  <a:gd name="connsiteY75" fmla="*/ 9905 h 10000"/>
                  <a:gd name="connsiteX76" fmla="*/ 5356 w 10000"/>
                  <a:gd name="connsiteY76" fmla="*/ 9896 h 10000"/>
                  <a:gd name="connsiteX77" fmla="*/ 5359 w 10000"/>
                  <a:gd name="connsiteY77" fmla="*/ 9896 h 10000"/>
                  <a:gd name="connsiteX78" fmla="*/ 5359 w 10000"/>
                  <a:gd name="connsiteY78" fmla="*/ 9892 h 10000"/>
                  <a:gd name="connsiteX79" fmla="*/ 5364 w 10000"/>
                  <a:gd name="connsiteY79" fmla="*/ 9892 h 10000"/>
                  <a:gd name="connsiteX80" fmla="*/ 5364 w 10000"/>
                  <a:gd name="connsiteY80" fmla="*/ 9883 h 10000"/>
                  <a:gd name="connsiteX81" fmla="*/ 5359 w 10000"/>
                  <a:gd name="connsiteY81" fmla="*/ 9883 h 10000"/>
                  <a:gd name="connsiteX82" fmla="*/ 5359 w 10000"/>
                  <a:gd name="connsiteY82" fmla="*/ 9878 h 10000"/>
                  <a:gd name="connsiteX83" fmla="*/ 5359 w 10000"/>
                  <a:gd name="connsiteY83" fmla="*/ 9869 h 10000"/>
                  <a:gd name="connsiteX84" fmla="*/ 5356 w 10000"/>
                  <a:gd name="connsiteY84" fmla="*/ 9869 h 10000"/>
                  <a:gd name="connsiteX85" fmla="*/ 5356 w 10000"/>
                  <a:gd name="connsiteY85" fmla="*/ 9865 h 10000"/>
                  <a:gd name="connsiteX86" fmla="*/ 5350 w 10000"/>
                  <a:gd name="connsiteY86" fmla="*/ 9865 h 10000"/>
                  <a:gd name="connsiteX87" fmla="*/ 5350 w 10000"/>
                  <a:gd name="connsiteY87" fmla="*/ 9856 h 10000"/>
                  <a:gd name="connsiteX88" fmla="*/ 5348 w 10000"/>
                  <a:gd name="connsiteY88" fmla="*/ 9856 h 10000"/>
                  <a:gd name="connsiteX89" fmla="*/ 5348 w 10000"/>
                  <a:gd name="connsiteY89" fmla="*/ 9851 h 10000"/>
                  <a:gd name="connsiteX90" fmla="*/ 5348 w 10000"/>
                  <a:gd name="connsiteY90" fmla="*/ 9842 h 10000"/>
                  <a:gd name="connsiteX91" fmla="*/ 5348 w 10000"/>
                  <a:gd name="connsiteY91" fmla="*/ 9838 h 10000"/>
                  <a:gd name="connsiteX92" fmla="*/ 5348 w 10000"/>
                  <a:gd name="connsiteY92" fmla="*/ 9829 h 10000"/>
                  <a:gd name="connsiteX93" fmla="*/ 5348 w 10000"/>
                  <a:gd name="connsiteY93" fmla="*/ 9820 h 10000"/>
                  <a:gd name="connsiteX94" fmla="*/ 5348 w 10000"/>
                  <a:gd name="connsiteY94" fmla="*/ 9815 h 10000"/>
                  <a:gd name="connsiteX95" fmla="*/ 5348 w 10000"/>
                  <a:gd name="connsiteY95" fmla="*/ 9806 h 10000"/>
                  <a:gd name="connsiteX96" fmla="*/ 5350 w 10000"/>
                  <a:gd name="connsiteY96" fmla="*/ 9806 h 10000"/>
                  <a:gd name="connsiteX97" fmla="*/ 5350 w 10000"/>
                  <a:gd name="connsiteY97" fmla="*/ 9802 h 10000"/>
                  <a:gd name="connsiteX98" fmla="*/ 5350 w 10000"/>
                  <a:gd name="connsiteY98" fmla="*/ 9793 h 10000"/>
                  <a:gd name="connsiteX99" fmla="*/ 5356 w 10000"/>
                  <a:gd name="connsiteY99" fmla="*/ 9788 h 10000"/>
                  <a:gd name="connsiteX100" fmla="*/ 5356 w 10000"/>
                  <a:gd name="connsiteY100" fmla="*/ 9779 h 10000"/>
                  <a:gd name="connsiteX101" fmla="*/ 5359 w 10000"/>
                  <a:gd name="connsiteY101" fmla="*/ 9779 h 10000"/>
                  <a:gd name="connsiteX102" fmla="*/ 5359 w 10000"/>
                  <a:gd name="connsiteY102" fmla="*/ 9774 h 10000"/>
                  <a:gd name="connsiteX103" fmla="*/ 5364 w 10000"/>
                  <a:gd name="connsiteY103" fmla="*/ 9765 h 10000"/>
                  <a:gd name="connsiteX104" fmla="*/ 5397 w 10000"/>
                  <a:gd name="connsiteY104" fmla="*/ 9698 h 10000"/>
                  <a:gd name="connsiteX105" fmla="*/ 5397 w 10000"/>
                  <a:gd name="connsiteY105" fmla="*/ 9662 h 10000"/>
                  <a:gd name="connsiteX106" fmla="*/ 5381 w 10000"/>
                  <a:gd name="connsiteY106" fmla="*/ 9648 h 10000"/>
                  <a:gd name="connsiteX107" fmla="*/ 5381 w 10000"/>
                  <a:gd name="connsiteY107" fmla="*/ 9608 h 10000"/>
                  <a:gd name="connsiteX108" fmla="*/ 5400 w 10000"/>
                  <a:gd name="connsiteY108" fmla="*/ 9590 h 10000"/>
                  <a:gd name="connsiteX109" fmla="*/ 5392 w 10000"/>
                  <a:gd name="connsiteY109" fmla="*/ 9553 h 10000"/>
                  <a:gd name="connsiteX110" fmla="*/ 5375 w 10000"/>
                  <a:gd name="connsiteY110" fmla="*/ 9526 h 10000"/>
                  <a:gd name="connsiteX111" fmla="*/ 5350 w 10000"/>
                  <a:gd name="connsiteY111" fmla="*/ 9504 h 10000"/>
                  <a:gd name="connsiteX112" fmla="*/ 5323 w 10000"/>
                  <a:gd name="connsiteY112" fmla="*/ 9562 h 10000"/>
                  <a:gd name="connsiteX113" fmla="*/ 5309 w 10000"/>
                  <a:gd name="connsiteY113" fmla="*/ 9535 h 10000"/>
                  <a:gd name="connsiteX114" fmla="*/ 5312 w 10000"/>
                  <a:gd name="connsiteY114" fmla="*/ 9436 h 10000"/>
                  <a:gd name="connsiteX115" fmla="*/ 5276 w 10000"/>
                  <a:gd name="connsiteY115" fmla="*/ 9409 h 10000"/>
                  <a:gd name="connsiteX116" fmla="*/ 5270 w 10000"/>
                  <a:gd name="connsiteY116" fmla="*/ 9418 h 10000"/>
                  <a:gd name="connsiteX117" fmla="*/ 5259 w 10000"/>
                  <a:gd name="connsiteY117" fmla="*/ 9423 h 10000"/>
                  <a:gd name="connsiteX118" fmla="*/ 5243 w 10000"/>
                  <a:gd name="connsiteY118" fmla="*/ 9445 h 10000"/>
                  <a:gd name="connsiteX119" fmla="*/ 5229 w 10000"/>
                  <a:gd name="connsiteY119" fmla="*/ 9450 h 10000"/>
                  <a:gd name="connsiteX120" fmla="*/ 5221 w 10000"/>
                  <a:gd name="connsiteY120" fmla="*/ 9459 h 10000"/>
                  <a:gd name="connsiteX121" fmla="*/ 5199 w 10000"/>
                  <a:gd name="connsiteY121" fmla="*/ 9463 h 10000"/>
                  <a:gd name="connsiteX122" fmla="*/ 5179 w 10000"/>
                  <a:gd name="connsiteY122" fmla="*/ 9463 h 10000"/>
                  <a:gd name="connsiteX123" fmla="*/ 5166 w 10000"/>
                  <a:gd name="connsiteY123" fmla="*/ 9450 h 10000"/>
                  <a:gd name="connsiteX124" fmla="*/ 5155 w 10000"/>
                  <a:gd name="connsiteY124" fmla="*/ 9432 h 10000"/>
                  <a:gd name="connsiteX125" fmla="*/ 5149 w 10000"/>
                  <a:gd name="connsiteY125" fmla="*/ 9432 h 10000"/>
                  <a:gd name="connsiteX126" fmla="*/ 5146 w 10000"/>
                  <a:gd name="connsiteY126" fmla="*/ 9432 h 10000"/>
                  <a:gd name="connsiteX127" fmla="*/ 5146 w 10000"/>
                  <a:gd name="connsiteY127" fmla="*/ 9436 h 10000"/>
                  <a:gd name="connsiteX128" fmla="*/ 5132 w 10000"/>
                  <a:gd name="connsiteY128" fmla="*/ 9445 h 10000"/>
                  <a:gd name="connsiteX129" fmla="*/ 5124 w 10000"/>
                  <a:gd name="connsiteY129" fmla="*/ 9463 h 10000"/>
                  <a:gd name="connsiteX130" fmla="*/ 5119 w 10000"/>
                  <a:gd name="connsiteY130" fmla="*/ 9472 h 10000"/>
                  <a:gd name="connsiteX131" fmla="*/ 5094 w 10000"/>
                  <a:gd name="connsiteY131" fmla="*/ 9486 h 10000"/>
                  <a:gd name="connsiteX132" fmla="*/ 5075 w 10000"/>
                  <a:gd name="connsiteY132" fmla="*/ 9490 h 10000"/>
                  <a:gd name="connsiteX133" fmla="*/ 5058 w 10000"/>
                  <a:gd name="connsiteY133" fmla="*/ 9499 h 10000"/>
                  <a:gd name="connsiteX134" fmla="*/ 5028 w 10000"/>
                  <a:gd name="connsiteY134" fmla="*/ 9513 h 10000"/>
                  <a:gd name="connsiteX135" fmla="*/ 5006 w 10000"/>
                  <a:gd name="connsiteY135" fmla="*/ 9522 h 10000"/>
                  <a:gd name="connsiteX136" fmla="*/ 4986 w 10000"/>
                  <a:gd name="connsiteY136" fmla="*/ 9535 h 10000"/>
                  <a:gd name="connsiteX137" fmla="*/ 4948 w 10000"/>
                  <a:gd name="connsiteY137" fmla="*/ 9549 h 10000"/>
                  <a:gd name="connsiteX138" fmla="*/ 4925 w 10000"/>
                  <a:gd name="connsiteY138" fmla="*/ 9549 h 10000"/>
                  <a:gd name="connsiteX139" fmla="*/ 4906 w 10000"/>
                  <a:gd name="connsiteY139" fmla="*/ 9549 h 10000"/>
                  <a:gd name="connsiteX140" fmla="*/ 4892 w 10000"/>
                  <a:gd name="connsiteY140" fmla="*/ 9553 h 10000"/>
                  <a:gd name="connsiteX141" fmla="*/ 4890 w 10000"/>
                  <a:gd name="connsiteY141" fmla="*/ 9562 h 10000"/>
                  <a:gd name="connsiteX142" fmla="*/ 4881 w 10000"/>
                  <a:gd name="connsiteY142" fmla="*/ 9576 h 10000"/>
                  <a:gd name="connsiteX143" fmla="*/ 4873 w 10000"/>
                  <a:gd name="connsiteY143" fmla="*/ 9594 h 10000"/>
                  <a:gd name="connsiteX144" fmla="*/ 4868 w 10000"/>
                  <a:gd name="connsiteY144" fmla="*/ 9581 h 10000"/>
                  <a:gd name="connsiteX145" fmla="*/ 4865 w 10000"/>
                  <a:gd name="connsiteY145" fmla="*/ 9567 h 10000"/>
                  <a:gd name="connsiteX146" fmla="*/ 4851 w 10000"/>
                  <a:gd name="connsiteY146" fmla="*/ 9567 h 10000"/>
                  <a:gd name="connsiteX147" fmla="*/ 4848 w 10000"/>
                  <a:gd name="connsiteY147" fmla="*/ 9576 h 10000"/>
                  <a:gd name="connsiteX148" fmla="*/ 4829 w 10000"/>
                  <a:gd name="connsiteY148" fmla="*/ 9581 h 10000"/>
                  <a:gd name="connsiteX149" fmla="*/ 4818 w 10000"/>
                  <a:gd name="connsiteY149" fmla="*/ 9576 h 10000"/>
                  <a:gd name="connsiteX150" fmla="*/ 4810 w 10000"/>
                  <a:gd name="connsiteY150" fmla="*/ 9576 h 10000"/>
                  <a:gd name="connsiteX151" fmla="*/ 4796 w 10000"/>
                  <a:gd name="connsiteY151" fmla="*/ 9581 h 10000"/>
                  <a:gd name="connsiteX152" fmla="*/ 4788 w 10000"/>
                  <a:gd name="connsiteY152" fmla="*/ 9576 h 10000"/>
                  <a:gd name="connsiteX153" fmla="*/ 4779 w 10000"/>
                  <a:gd name="connsiteY153" fmla="*/ 9576 h 10000"/>
                  <a:gd name="connsiteX154" fmla="*/ 4768 w 10000"/>
                  <a:gd name="connsiteY154" fmla="*/ 9581 h 10000"/>
                  <a:gd name="connsiteX155" fmla="*/ 4760 w 10000"/>
                  <a:gd name="connsiteY155" fmla="*/ 9553 h 10000"/>
                  <a:gd name="connsiteX156" fmla="*/ 4754 w 10000"/>
                  <a:gd name="connsiteY156" fmla="*/ 9526 h 10000"/>
                  <a:gd name="connsiteX157" fmla="*/ 4754 w 10000"/>
                  <a:gd name="connsiteY157" fmla="*/ 9486 h 10000"/>
                  <a:gd name="connsiteX158" fmla="*/ 4754 w 10000"/>
                  <a:gd name="connsiteY158" fmla="*/ 9445 h 10000"/>
                  <a:gd name="connsiteX159" fmla="*/ 4760 w 10000"/>
                  <a:gd name="connsiteY159" fmla="*/ 9432 h 10000"/>
                  <a:gd name="connsiteX160" fmla="*/ 4760 w 10000"/>
                  <a:gd name="connsiteY160" fmla="*/ 9396 h 10000"/>
                  <a:gd name="connsiteX161" fmla="*/ 4760 w 10000"/>
                  <a:gd name="connsiteY161" fmla="*/ 9382 h 10000"/>
                  <a:gd name="connsiteX162" fmla="*/ 4760 w 10000"/>
                  <a:gd name="connsiteY162" fmla="*/ 9355 h 10000"/>
                  <a:gd name="connsiteX163" fmla="*/ 4749 w 10000"/>
                  <a:gd name="connsiteY163" fmla="*/ 9341 h 10000"/>
                  <a:gd name="connsiteX164" fmla="*/ 4746 w 10000"/>
                  <a:gd name="connsiteY164" fmla="*/ 9332 h 10000"/>
                  <a:gd name="connsiteX165" fmla="*/ 4732 w 10000"/>
                  <a:gd name="connsiteY165" fmla="*/ 9328 h 10000"/>
                  <a:gd name="connsiteX166" fmla="*/ 4716 w 10000"/>
                  <a:gd name="connsiteY166" fmla="*/ 9292 h 10000"/>
                  <a:gd name="connsiteX167" fmla="*/ 4705 w 10000"/>
                  <a:gd name="connsiteY167" fmla="*/ 9274 h 10000"/>
                  <a:gd name="connsiteX168" fmla="*/ 4699 w 10000"/>
                  <a:gd name="connsiteY168" fmla="*/ 9278 h 10000"/>
                  <a:gd name="connsiteX169" fmla="*/ 4696 w 10000"/>
                  <a:gd name="connsiteY169" fmla="*/ 9287 h 10000"/>
                  <a:gd name="connsiteX170" fmla="*/ 4680 w 10000"/>
                  <a:gd name="connsiteY170" fmla="*/ 9292 h 10000"/>
                  <a:gd name="connsiteX171" fmla="*/ 4672 w 10000"/>
                  <a:gd name="connsiteY171" fmla="*/ 9274 h 10000"/>
                  <a:gd name="connsiteX172" fmla="*/ 4636 w 10000"/>
                  <a:gd name="connsiteY172" fmla="*/ 9224 h 10000"/>
                  <a:gd name="connsiteX173" fmla="*/ 4616 w 10000"/>
                  <a:gd name="connsiteY173" fmla="*/ 9211 h 10000"/>
                  <a:gd name="connsiteX174" fmla="*/ 4608 w 10000"/>
                  <a:gd name="connsiteY174" fmla="*/ 9206 h 10000"/>
                  <a:gd name="connsiteX175" fmla="*/ 4616 w 10000"/>
                  <a:gd name="connsiteY175" fmla="*/ 9193 h 10000"/>
                  <a:gd name="connsiteX176" fmla="*/ 4633 w 10000"/>
                  <a:gd name="connsiteY176" fmla="*/ 9184 h 10000"/>
                  <a:gd name="connsiteX177" fmla="*/ 4616 w 10000"/>
                  <a:gd name="connsiteY177" fmla="*/ 9120 h 10000"/>
                  <a:gd name="connsiteX178" fmla="*/ 4625 w 10000"/>
                  <a:gd name="connsiteY178" fmla="*/ 9039 h 10000"/>
                  <a:gd name="connsiteX179" fmla="*/ 4616 w 10000"/>
                  <a:gd name="connsiteY179" fmla="*/ 9026 h 10000"/>
                  <a:gd name="connsiteX180" fmla="*/ 4600 w 10000"/>
                  <a:gd name="connsiteY180" fmla="*/ 9017 h 10000"/>
                  <a:gd name="connsiteX181" fmla="*/ 4583 w 10000"/>
                  <a:gd name="connsiteY181" fmla="*/ 9003 h 10000"/>
                  <a:gd name="connsiteX182" fmla="*/ 4570 w 10000"/>
                  <a:gd name="connsiteY182" fmla="*/ 9012 h 10000"/>
                  <a:gd name="connsiteX183" fmla="*/ 4570 w 10000"/>
                  <a:gd name="connsiteY183" fmla="*/ 9026 h 10000"/>
                  <a:gd name="connsiteX184" fmla="*/ 4570 w 10000"/>
                  <a:gd name="connsiteY184" fmla="*/ 9035 h 10000"/>
                  <a:gd name="connsiteX185" fmla="*/ 4578 w 10000"/>
                  <a:gd name="connsiteY185" fmla="*/ 9048 h 10000"/>
                  <a:gd name="connsiteX186" fmla="*/ 4583 w 10000"/>
                  <a:gd name="connsiteY186" fmla="*/ 9089 h 10000"/>
                  <a:gd name="connsiteX187" fmla="*/ 4586 w 10000"/>
                  <a:gd name="connsiteY187" fmla="*/ 9116 h 10000"/>
                  <a:gd name="connsiteX188" fmla="*/ 4586 w 10000"/>
                  <a:gd name="connsiteY188" fmla="*/ 9120 h 10000"/>
                  <a:gd name="connsiteX189" fmla="*/ 4583 w 10000"/>
                  <a:gd name="connsiteY189" fmla="*/ 9143 h 10000"/>
                  <a:gd name="connsiteX190" fmla="*/ 4583 w 10000"/>
                  <a:gd name="connsiteY190" fmla="*/ 9170 h 10000"/>
                  <a:gd name="connsiteX191" fmla="*/ 4578 w 10000"/>
                  <a:gd name="connsiteY191" fmla="*/ 9175 h 10000"/>
                  <a:gd name="connsiteX192" fmla="*/ 4570 w 10000"/>
                  <a:gd name="connsiteY192" fmla="*/ 9197 h 10000"/>
                  <a:gd name="connsiteX193" fmla="*/ 4556 w 10000"/>
                  <a:gd name="connsiteY193" fmla="*/ 9170 h 10000"/>
                  <a:gd name="connsiteX194" fmla="*/ 4553 w 10000"/>
                  <a:gd name="connsiteY194" fmla="*/ 9147 h 10000"/>
                  <a:gd name="connsiteX195" fmla="*/ 4545 w 10000"/>
                  <a:gd name="connsiteY195" fmla="*/ 9120 h 10000"/>
                  <a:gd name="connsiteX196" fmla="*/ 4539 w 10000"/>
                  <a:gd name="connsiteY196" fmla="*/ 9093 h 10000"/>
                  <a:gd name="connsiteX197" fmla="*/ 4531 w 10000"/>
                  <a:gd name="connsiteY197" fmla="*/ 9062 h 10000"/>
                  <a:gd name="connsiteX198" fmla="*/ 4523 w 10000"/>
                  <a:gd name="connsiteY198" fmla="*/ 9039 h 10000"/>
                  <a:gd name="connsiteX199" fmla="*/ 4514 w 10000"/>
                  <a:gd name="connsiteY199" fmla="*/ 9026 h 10000"/>
                  <a:gd name="connsiteX200" fmla="*/ 4514 w 10000"/>
                  <a:gd name="connsiteY200" fmla="*/ 9035 h 10000"/>
                  <a:gd name="connsiteX201" fmla="*/ 4512 w 10000"/>
                  <a:gd name="connsiteY201" fmla="*/ 9035 h 10000"/>
                  <a:gd name="connsiteX202" fmla="*/ 4503 w 10000"/>
                  <a:gd name="connsiteY202" fmla="*/ 9035 h 10000"/>
                  <a:gd name="connsiteX203" fmla="*/ 4498 w 10000"/>
                  <a:gd name="connsiteY203" fmla="*/ 9048 h 10000"/>
                  <a:gd name="connsiteX204" fmla="*/ 4481 w 10000"/>
                  <a:gd name="connsiteY204" fmla="*/ 9062 h 10000"/>
                  <a:gd name="connsiteX205" fmla="*/ 4473 w 10000"/>
                  <a:gd name="connsiteY205" fmla="*/ 9066 h 10000"/>
                  <a:gd name="connsiteX206" fmla="*/ 4473 w 10000"/>
                  <a:gd name="connsiteY206" fmla="*/ 9075 h 10000"/>
                  <a:gd name="connsiteX207" fmla="*/ 4459 w 10000"/>
                  <a:gd name="connsiteY207" fmla="*/ 9080 h 10000"/>
                  <a:gd name="connsiteX208" fmla="*/ 4448 w 10000"/>
                  <a:gd name="connsiteY208" fmla="*/ 9075 h 10000"/>
                  <a:gd name="connsiteX209" fmla="*/ 4440 w 10000"/>
                  <a:gd name="connsiteY209" fmla="*/ 9075 h 10000"/>
                  <a:gd name="connsiteX210" fmla="*/ 4432 w 10000"/>
                  <a:gd name="connsiteY210" fmla="*/ 9080 h 10000"/>
                  <a:gd name="connsiteX211" fmla="*/ 4418 w 10000"/>
                  <a:gd name="connsiteY211" fmla="*/ 9093 h 10000"/>
                  <a:gd name="connsiteX212" fmla="*/ 4398 w 10000"/>
                  <a:gd name="connsiteY212" fmla="*/ 9116 h 10000"/>
                  <a:gd name="connsiteX213" fmla="*/ 4390 w 10000"/>
                  <a:gd name="connsiteY213" fmla="*/ 9120 h 10000"/>
                  <a:gd name="connsiteX214" fmla="*/ 4382 w 10000"/>
                  <a:gd name="connsiteY214" fmla="*/ 9129 h 10000"/>
                  <a:gd name="connsiteX215" fmla="*/ 4382 w 10000"/>
                  <a:gd name="connsiteY215" fmla="*/ 9134 h 10000"/>
                  <a:gd name="connsiteX216" fmla="*/ 4385 w 10000"/>
                  <a:gd name="connsiteY216" fmla="*/ 9143 h 10000"/>
                  <a:gd name="connsiteX217" fmla="*/ 4398 w 10000"/>
                  <a:gd name="connsiteY217" fmla="*/ 9134 h 10000"/>
                  <a:gd name="connsiteX218" fmla="*/ 4418 w 10000"/>
                  <a:gd name="connsiteY218" fmla="*/ 9161 h 10000"/>
                  <a:gd name="connsiteX219" fmla="*/ 4423 w 10000"/>
                  <a:gd name="connsiteY219" fmla="*/ 9170 h 10000"/>
                  <a:gd name="connsiteX220" fmla="*/ 4426 w 10000"/>
                  <a:gd name="connsiteY220" fmla="*/ 9175 h 10000"/>
                  <a:gd name="connsiteX221" fmla="*/ 4432 w 10000"/>
                  <a:gd name="connsiteY221" fmla="*/ 9211 h 10000"/>
                  <a:gd name="connsiteX222" fmla="*/ 4426 w 10000"/>
                  <a:gd name="connsiteY222" fmla="*/ 9224 h 10000"/>
                  <a:gd name="connsiteX223" fmla="*/ 4418 w 10000"/>
                  <a:gd name="connsiteY223" fmla="*/ 9247 h 10000"/>
                  <a:gd name="connsiteX224" fmla="*/ 4409 w 10000"/>
                  <a:gd name="connsiteY224" fmla="*/ 9238 h 10000"/>
                  <a:gd name="connsiteX225" fmla="*/ 4398 w 10000"/>
                  <a:gd name="connsiteY225" fmla="*/ 9220 h 10000"/>
                  <a:gd name="connsiteX226" fmla="*/ 4393 w 10000"/>
                  <a:gd name="connsiteY226" fmla="*/ 9211 h 10000"/>
                  <a:gd name="connsiteX227" fmla="*/ 4390 w 10000"/>
                  <a:gd name="connsiteY227" fmla="*/ 9211 h 10000"/>
                  <a:gd name="connsiteX228" fmla="*/ 4385 w 10000"/>
                  <a:gd name="connsiteY228" fmla="*/ 9220 h 10000"/>
                  <a:gd name="connsiteX229" fmla="*/ 4385 w 10000"/>
                  <a:gd name="connsiteY229" fmla="*/ 9238 h 10000"/>
                  <a:gd name="connsiteX230" fmla="*/ 4382 w 10000"/>
                  <a:gd name="connsiteY230" fmla="*/ 9260 h 10000"/>
                  <a:gd name="connsiteX231" fmla="*/ 4360 w 10000"/>
                  <a:gd name="connsiteY231" fmla="*/ 9278 h 10000"/>
                  <a:gd name="connsiteX232" fmla="*/ 4360 w 10000"/>
                  <a:gd name="connsiteY232" fmla="*/ 9292 h 10000"/>
                  <a:gd name="connsiteX233" fmla="*/ 4363 w 10000"/>
                  <a:gd name="connsiteY233" fmla="*/ 9305 h 10000"/>
                  <a:gd name="connsiteX234" fmla="*/ 4385 w 10000"/>
                  <a:gd name="connsiteY234" fmla="*/ 9314 h 10000"/>
                  <a:gd name="connsiteX235" fmla="*/ 4393 w 10000"/>
                  <a:gd name="connsiteY235" fmla="*/ 9319 h 10000"/>
                  <a:gd name="connsiteX236" fmla="*/ 4398 w 10000"/>
                  <a:gd name="connsiteY236" fmla="*/ 9319 h 10000"/>
                  <a:gd name="connsiteX237" fmla="*/ 4401 w 10000"/>
                  <a:gd name="connsiteY237" fmla="*/ 9314 h 10000"/>
                  <a:gd name="connsiteX238" fmla="*/ 4409 w 10000"/>
                  <a:gd name="connsiteY238" fmla="*/ 9278 h 10000"/>
                  <a:gd name="connsiteX239" fmla="*/ 4418 w 10000"/>
                  <a:gd name="connsiteY239" fmla="*/ 9287 h 10000"/>
                  <a:gd name="connsiteX240" fmla="*/ 4426 w 10000"/>
                  <a:gd name="connsiteY240" fmla="*/ 9292 h 10000"/>
                  <a:gd name="connsiteX241" fmla="*/ 4426 w 10000"/>
                  <a:gd name="connsiteY241" fmla="*/ 9301 h 10000"/>
                  <a:gd name="connsiteX242" fmla="*/ 4426 w 10000"/>
                  <a:gd name="connsiteY242" fmla="*/ 9314 h 10000"/>
                  <a:gd name="connsiteX243" fmla="*/ 4418 w 10000"/>
                  <a:gd name="connsiteY243" fmla="*/ 9332 h 10000"/>
                  <a:gd name="connsiteX244" fmla="*/ 4415 w 10000"/>
                  <a:gd name="connsiteY244" fmla="*/ 9341 h 10000"/>
                  <a:gd name="connsiteX245" fmla="*/ 4418 w 10000"/>
                  <a:gd name="connsiteY245" fmla="*/ 9350 h 10000"/>
                  <a:gd name="connsiteX246" fmla="*/ 4415 w 10000"/>
                  <a:gd name="connsiteY246" fmla="*/ 9364 h 10000"/>
                  <a:gd name="connsiteX247" fmla="*/ 4418 w 10000"/>
                  <a:gd name="connsiteY247" fmla="*/ 9409 h 10000"/>
                  <a:gd name="connsiteX248" fmla="*/ 4418 w 10000"/>
                  <a:gd name="connsiteY248" fmla="*/ 9423 h 10000"/>
                  <a:gd name="connsiteX249" fmla="*/ 4415 w 10000"/>
                  <a:gd name="connsiteY249" fmla="*/ 9432 h 10000"/>
                  <a:gd name="connsiteX250" fmla="*/ 4398 w 10000"/>
                  <a:gd name="connsiteY250" fmla="*/ 9423 h 10000"/>
                  <a:gd name="connsiteX251" fmla="*/ 4390 w 10000"/>
                  <a:gd name="connsiteY251" fmla="*/ 9436 h 10000"/>
                  <a:gd name="connsiteX252" fmla="*/ 4385 w 10000"/>
                  <a:gd name="connsiteY252" fmla="*/ 9445 h 10000"/>
                  <a:gd name="connsiteX253" fmla="*/ 4376 w 10000"/>
                  <a:gd name="connsiteY253" fmla="*/ 9459 h 10000"/>
                  <a:gd name="connsiteX254" fmla="*/ 4354 w 10000"/>
                  <a:gd name="connsiteY254" fmla="*/ 9450 h 10000"/>
                  <a:gd name="connsiteX255" fmla="*/ 4352 w 10000"/>
                  <a:gd name="connsiteY255" fmla="*/ 9445 h 10000"/>
                  <a:gd name="connsiteX256" fmla="*/ 4354 w 10000"/>
                  <a:gd name="connsiteY256" fmla="*/ 9432 h 10000"/>
                  <a:gd name="connsiteX257" fmla="*/ 4368 w 10000"/>
                  <a:gd name="connsiteY257" fmla="*/ 9432 h 10000"/>
                  <a:gd name="connsiteX258" fmla="*/ 4371 w 10000"/>
                  <a:gd name="connsiteY258" fmla="*/ 9423 h 10000"/>
                  <a:gd name="connsiteX259" fmla="*/ 4371 w 10000"/>
                  <a:gd name="connsiteY259" fmla="*/ 9405 h 10000"/>
                  <a:gd name="connsiteX260" fmla="*/ 4368 w 10000"/>
                  <a:gd name="connsiteY260" fmla="*/ 9391 h 10000"/>
                  <a:gd name="connsiteX261" fmla="*/ 4363 w 10000"/>
                  <a:gd name="connsiteY261" fmla="*/ 9391 h 10000"/>
                  <a:gd name="connsiteX262" fmla="*/ 4354 w 10000"/>
                  <a:gd name="connsiteY262" fmla="*/ 9409 h 10000"/>
                  <a:gd name="connsiteX263" fmla="*/ 4335 w 10000"/>
                  <a:gd name="connsiteY263" fmla="*/ 9436 h 10000"/>
                  <a:gd name="connsiteX264" fmla="*/ 4327 w 10000"/>
                  <a:gd name="connsiteY264" fmla="*/ 9445 h 10000"/>
                  <a:gd name="connsiteX265" fmla="*/ 4313 w 10000"/>
                  <a:gd name="connsiteY265" fmla="*/ 9445 h 10000"/>
                  <a:gd name="connsiteX266" fmla="*/ 4305 w 10000"/>
                  <a:gd name="connsiteY266" fmla="*/ 9436 h 10000"/>
                  <a:gd name="connsiteX267" fmla="*/ 4296 w 10000"/>
                  <a:gd name="connsiteY267" fmla="*/ 9409 h 10000"/>
                  <a:gd name="connsiteX268" fmla="*/ 4302 w 10000"/>
                  <a:gd name="connsiteY268" fmla="*/ 9396 h 10000"/>
                  <a:gd name="connsiteX269" fmla="*/ 4302 w 10000"/>
                  <a:gd name="connsiteY269" fmla="*/ 9378 h 10000"/>
                  <a:gd name="connsiteX270" fmla="*/ 4302 w 10000"/>
                  <a:gd name="connsiteY270" fmla="*/ 9355 h 10000"/>
                  <a:gd name="connsiteX271" fmla="*/ 4296 w 10000"/>
                  <a:gd name="connsiteY271" fmla="*/ 9355 h 10000"/>
                  <a:gd name="connsiteX272" fmla="*/ 4294 w 10000"/>
                  <a:gd name="connsiteY272" fmla="*/ 9364 h 10000"/>
                  <a:gd name="connsiteX273" fmla="*/ 4288 w 10000"/>
                  <a:gd name="connsiteY273" fmla="*/ 9369 h 10000"/>
                  <a:gd name="connsiteX274" fmla="*/ 4288 w 10000"/>
                  <a:gd name="connsiteY274" fmla="*/ 9378 h 10000"/>
                  <a:gd name="connsiteX275" fmla="*/ 4288 w 10000"/>
                  <a:gd name="connsiteY275" fmla="*/ 9391 h 10000"/>
                  <a:gd name="connsiteX276" fmla="*/ 4285 w 10000"/>
                  <a:gd name="connsiteY276" fmla="*/ 9405 h 10000"/>
                  <a:gd name="connsiteX277" fmla="*/ 4274 w 10000"/>
                  <a:gd name="connsiteY277" fmla="*/ 9405 h 10000"/>
                  <a:gd name="connsiteX278" fmla="*/ 4272 w 10000"/>
                  <a:gd name="connsiteY278" fmla="*/ 9396 h 10000"/>
                  <a:gd name="connsiteX279" fmla="*/ 4266 w 10000"/>
                  <a:gd name="connsiteY279" fmla="*/ 9396 h 10000"/>
                  <a:gd name="connsiteX280" fmla="*/ 4263 w 10000"/>
                  <a:gd name="connsiteY280" fmla="*/ 9409 h 10000"/>
                  <a:gd name="connsiteX281" fmla="*/ 4263 w 10000"/>
                  <a:gd name="connsiteY281" fmla="*/ 9423 h 10000"/>
                  <a:gd name="connsiteX282" fmla="*/ 4266 w 10000"/>
                  <a:gd name="connsiteY282" fmla="*/ 9436 h 10000"/>
                  <a:gd name="connsiteX283" fmla="*/ 4258 w 10000"/>
                  <a:gd name="connsiteY283" fmla="*/ 9477 h 10000"/>
                  <a:gd name="connsiteX284" fmla="*/ 4263 w 10000"/>
                  <a:gd name="connsiteY284" fmla="*/ 9504 h 10000"/>
                  <a:gd name="connsiteX285" fmla="*/ 4263 w 10000"/>
                  <a:gd name="connsiteY285" fmla="*/ 9522 h 10000"/>
                  <a:gd name="connsiteX286" fmla="*/ 4249 w 10000"/>
                  <a:gd name="connsiteY286" fmla="*/ 9535 h 10000"/>
                  <a:gd name="connsiteX287" fmla="*/ 4247 w 10000"/>
                  <a:gd name="connsiteY287" fmla="*/ 9549 h 10000"/>
                  <a:gd name="connsiteX288" fmla="*/ 4249 w 10000"/>
                  <a:gd name="connsiteY288" fmla="*/ 9576 h 10000"/>
                  <a:gd name="connsiteX289" fmla="*/ 4249 w 10000"/>
                  <a:gd name="connsiteY289" fmla="*/ 9581 h 10000"/>
                  <a:gd name="connsiteX290" fmla="*/ 4238 w 10000"/>
                  <a:gd name="connsiteY290" fmla="*/ 9581 h 10000"/>
                  <a:gd name="connsiteX291" fmla="*/ 4233 w 10000"/>
                  <a:gd name="connsiteY291" fmla="*/ 9576 h 10000"/>
                  <a:gd name="connsiteX292" fmla="*/ 4216 w 10000"/>
                  <a:gd name="connsiteY292" fmla="*/ 9535 h 10000"/>
                  <a:gd name="connsiteX293" fmla="*/ 4214 w 10000"/>
                  <a:gd name="connsiteY293" fmla="*/ 9549 h 10000"/>
                  <a:gd name="connsiteX294" fmla="*/ 4197 w 10000"/>
                  <a:gd name="connsiteY294" fmla="*/ 9553 h 10000"/>
                  <a:gd name="connsiteX295" fmla="*/ 4178 w 10000"/>
                  <a:gd name="connsiteY295" fmla="*/ 9553 h 10000"/>
                  <a:gd name="connsiteX296" fmla="*/ 4175 w 10000"/>
                  <a:gd name="connsiteY296" fmla="*/ 9562 h 10000"/>
                  <a:gd name="connsiteX297" fmla="*/ 4175 w 10000"/>
                  <a:gd name="connsiteY297" fmla="*/ 9567 h 10000"/>
                  <a:gd name="connsiteX298" fmla="*/ 4183 w 10000"/>
                  <a:gd name="connsiteY298" fmla="*/ 9581 h 10000"/>
                  <a:gd name="connsiteX299" fmla="*/ 4192 w 10000"/>
                  <a:gd name="connsiteY299" fmla="*/ 9594 h 10000"/>
                  <a:gd name="connsiteX300" fmla="*/ 4192 w 10000"/>
                  <a:gd name="connsiteY300" fmla="*/ 9603 h 10000"/>
                  <a:gd name="connsiteX301" fmla="*/ 4186 w 10000"/>
                  <a:gd name="connsiteY301" fmla="*/ 9608 h 10000"/>
                  <a:gd name="connsiteX302" fmla="*/ 4178 w 10000"/>
                  <a:gd name="connsiteY302" fmla="*/ 9608 h 10000"/>
                  <a:gd name="connsiteX303" fmla="*/ 4153 w 10000"/>
                  <a:gd name="connsiteY303" fmla="*/ 9576 h 10000"/>
                  <a:gd name="connsiteX304" fmla="*/ 4142 w 10000"/>
                  <a:gd name="connsiteY304" fmla="*/ 9576 h 10000"/>
                  <a:gd name="connsiteX305" fmla="*/ 4134 w 10000"/>
                  <a:gd name="connsiteY305" fmla="*/ 9581 h 10000"/>
                  <a:gd name="connsiteX306" fmla="*/ 4120 w 10000"/>
                  <a:gd name="connsiteY306" fmla="*/ 9590 h 10000"/>
                  <a:gd name="connsiteX307" fmla="*/ 4111 w 10000"/>
                  <a:gd name="connsiteY307" fmla="*/ 9608 h 10000"/>
                  <a:gd name="connsiteX308" fmla="*/ 4089 w 10000"/>
                  <a:gd name="connsiteY308" fmla="*/ 9617 h 10000"/>
                  <a:gd name="connsiteX309" fmla="*/ 4073 w 10000"/>
                  <a:gd name="connsiteY309" fmla="*/ 9617 h 10000"/>
                  <a:gd name="connsiteX310" fmla="*/ 4054 w 10000"/>
                  <a:gd name="connsiteY310" fmla="*/ 9608 h 10000"/>
                  <a:gd name="connsiteX311" fmla="*/ 4040 w 10000"/>
                  <a:gd name="connsiteY311" fmla="*/ 9608 h 10000"/>
                  <a:gd name="connsiteX312" fmla="*/ 4029 w 10000"/>
                  <a:gd name="connsiteY312" fmla="*/ 9603 h 10000"/>
                  <a:gd name="connsiteX313" fmla="*/ 4015 w 10000"/>
                  <a:gd name="connsiteY313" fmla="*/ 9594 h 10000"/>
                  <a:gd name="connsiteX314" fmla="*/ 3998 w 10000"/>
                  <a:gd name="connsiteY314" fmla="*/ 9590 h 10000"/>
                  <a:gd name="connsiteX315" fmla="*/ 3982 w 10000"/>
                  <a:gd name="connsiteY315" fmla="*/ 9576 h 10000"/>
                  <a:gd name="connsiteX316" fmla="*/ 3974 w 10000"/>
                  <a:gd name="connsiteY316" fmla="*/ 9567 h 10000"/>
                  <a:gd name="connsiteX317" fmla="*/ 3957 w 10000"/>
                  <a:gd name="connsiteY317" fmla="*/ 9562 h 10000"/>
                  <a:gd name="connsiteX318" fmla="*/ 3949 w 10000"/>
                  <a:gd name="connsiteY318" fmla="*/ 9553 h 10000"/>
                  <a:gd name="connsiteX319" fmla="*/ 3943 w 10000"/>
                  <a:gd name="connsiteY319" fmla="*/ 9553 h 10000"/>
                  <a:gd name="connsiteX320" fmla="*/ 3932 w 10000"/>
                  <a:gd name="connsiteY320" fmla="*/ 9540 h 10000"/>
                  <a:gd name="connsiteX321" fmla="*/ 3927 w 10000"/>
                  <a:gd name="connsiteY321" fmla="*/ 9540 h 10000"/>
                  <a:gd name="connsiteX322" fmla="*/ 3918 w 10000"/>
                  <a:gd name="connsiteY322" fmla="*/ 9540 h 10000"/>
                  <a:gd name="connsiteX323" fmla="*/ 3916 w 10000"/>
                  <a:gd name="connsiteY323" fmla="*/ 9562 h 10000"/>
                  <a:gd name="connsiteX324" fmla="*/ 3902 w 10000"/>
                  <a:gd name="connsiteY324" fmla="*/ 9576 h 10000"/>
                  <a:gd name="connsiteX325" fmla="*/ 3888 w 10000"/>
                  <a:gd name="connsiteY325" fmla="*/ 9567 h 10000"/>
                  <a:gd name="connsiteX326" fmla="*/ 3877 w 10000"/>
                  <a:gd name="connsiteY326" fmla="*/ 9567 h 10000"/>
                  <a:gd name="connsiteX327" fmla="*/ 3863 w 10000"/>
                  <a:gd name="connsiteY327" fmla="*/ 9562 h 10000"/>
                  <a:gd name="connsiteX328" fmla="*/ 3860 w 10000"/>
                  <a:gd name="connsiteY328" fmla="*/ 9549 h 10000"/>
                  <a:gd name="connsiteX329" fmla="*/ 3852 w 10000"/>
                  <a:gd name="connsiteY329" fmla="*/ 9535 h 10000"/>
                  <a:gd name="connsiteX330" fmla="*/ 3838 w 10000"/>
                  <a:gd name="connsiteY330" fmla="*/ 9513 h 10000"/>
                  <a:gd name="connsiteX331" fmla="*/ 3830 w 10000"/>
                  <a:gd name="connsiteY331" fmla="*/ 9504 h 10000"/>
                  <a:gd name="connsiteX332" fmla="*/ 3827 w 10000"/>
                  <a:gd name="connsiteY332" fmla="*/ 9504 h 10000"/>
                  <a:gd name="connsiteX333" fmla="*/ 3822 w 10000"/>
                  <a:gd name="connsiteY333" fmla="*/ 9522 h 10000"/>
                  <a:gd name="connsiteX334" fmla="*/ 3819 w 10000"/>
                  <a:gd name="connsiteY334" fmla="*/ 9526 h 10000"/>
                  <a:gd name="connsiteX335" fmla="*/ 3805 w 10000"/>
                  <a:gd name="connsiteY335" fmla="*/ 9535 h 10000"/>
                  <a:gd name="connsiteX336" fmla="*/ 3800 w 10000"/>
                  <a:gd name="connsiteY336" fmla="*/ 9504 h 10000"/>
                  <a:gd name="connsiteX337" fmla="*/ 3805 w 10000"/>
                  <a:gd name="connsiteY337" fmla="*/ 9499 h 10000"/>
                  <a:gd name="connsiteX338" fmla="*/ 3797 w 10000"/>
                  <a:gd name="connsiteY338" fmla="*/ 9463 h 10000"/>
                  <a:gd name="connsiteX339" fmla="*/ 3783 w 10000"/>
                  <a:gd name="connsiteY339" fmla="*/ 9459 h 10000"/>
                  <a:gd name="connsiteX340" fmla="*/ 3772 w 10000"/>
                  <a:gd name="connsiteY340" fmla="*/ 9450 h 10000"/>
                  <a:gd name="connsiteX341" fmla="*/ 3758 w 10000"/>
                  <a:gd name="connsiteY341" fmla="*/ 9450 h 10000"/>
                  <a:gd name="connsiteX342" fmla="*/ 3742 w 10000"/>
                  <a:gd name="connsiteY342" fmla="*/ 9450 h 10000"/>
                  <a:gd name="connsiteX343" fmla="*/ 3725 w 10000"/>
                  <a:gd name="connsiteY343" fmla="*/ 9450 h 10000"/>
                  <a:gd name="connsiteX344" fmla="*/ 3717 w 10000"/>
                  <a:gd name="connsiteY344" fmla="*/ 9450 h 10000"/>
                  <a:gd name="connsiteX345" fmla="*/ 3709 w 10000"/>
                  <a:gd name="connsiteY345" fmla="*/ 9445 h 10000"/>
                  <a:gd name="connsiteX346" fmla="*/ 3695 w 10000"/>
                  <a:gd name="connsiteY346" fmla="*/ 9445 h 10000"/>
                  <a:gd name="connsiteX347" fmla="*/ 3692 w 10000"/>
                  <a:gd name="connsiteY347" fmla="*/ 9445 h 10000"/>
                  <a:gd name="connsiteX348" fmla="*/ 3684 w 10000"/>
                  <a:gd name="connsiteY348" fmla="*/ 9436 h 10000"/>
                  <a:gd name="connsiteX349" fmla="*/ 3687 w 10000"/>
                  <a:gd name="connsiteY349" fmla="*/ 9418 h 10000"/>
                  <a:gd name="connsiteX350" fmla="*/ 3692 w 10000"/>
                  <a:gd name="connsiteY350" fmla="*/ 9409 h 10000"/>
                  <a:gd name="connsiteX351" fmla="*/ 3695 w 10000"/>
                  <a:gd name="connsiteY351" fmla="*/ 9405 h 10000"/>
                  <a:gd name="connsiteX352" fmla="*/ 3711 w 10000"/>
                  <a:gd name="connsiteY352" fmla="*/ 9396 h 10000"/>
                  <a:gd name="connsiteX353" fmla="*/ 3717 w 10000"/>
                  <a:gd name="connsiteY353" fmla="*/ 9396 h 10000"/>
                  <a:gd name="connsiteX354" fmla="*/ 3722 w 10000"/>
                  <a:gd name="connsiteY354" fmla="*/ 9396 h 10000"/>
                  <a:gd name="connsiteX355" fmla="*/ 3733 w 10000"/>
                  <a:gd name="connsiteY355" fmla="*/ 9391 h 10000"/>
                  <a:gd name="connsiteX356" fmla="*/ 3742 w 10000"/>
                  <a:gd name="connsiteY356" fmla="*/ 9378 h 10000"/>
                  <a:gd name="connsiteX357" fmla="*/ 3747 w 10000"/>
                  <a:gd name="connsiteY357" fmla="*/ 9369 h 10000"/>
                  <a:gd name="connsiteX358" fmla="*/ 3750 w 10000"/>
                  <a:gd name="connsiteY358" fmla="*/ 9355 h 10000"/>
                  <a:gd name="connsiteX359" fmla="*/ 3750 w 10000"/>
                  <a:gd name="connsiteY359" fmla="*/ 9350 h 10000"/>
                  <a:gd name="connsiteX360" fmla="*/ 3747 w 10000"/>
                  <a:gd name="connsiteY360" fmla="*/ 9328 h 10000"/>
                  <a:gd name="connsiteX361" fmla="*/ 3747 w 10000"/>
                  <a:gd name="connsiteY361" fmla="*/ 9314 h 10000"/>
                  <a:gd name="connsiteX362" fmla="*/ 3750 w 10000"/>
                  <a:gd name="connsiteY362" fmla="*/ 9305 h 10000"/>
                  <a:gd name="connsiteX363" fmla="*/ 3756 w 10000"/>
                  <a:gd name="connsiteY363" fmla="*/ 9305 h 10000"/>
                  <a:gd name="connsiteX364" fmla="*/ 3767 w 10000"/>
                  <a:gd name="connsiteY364" fmla="*/ 9301 h 10000"/>
                  <a:gd name="connsiteX365" fmla="*/ 3772 w 10000"/>
                  <a:gd name="connsiteY365" fmla="*/ 9287 h 10000"/>
                  <a:gd name="connsiteX366" fmla="*/ 3775 w 10000"/>
                  <a:gd name="connsiteY366" fmla="*/ 9265 h 10000"/>
                  <a:gd name="connsiteX367" fmla="*/ 3775 w 10000"/>
                  <a:gd name="connsiteY367" fmla="*/ 9238 h 10000"/>
                  <a:gd name="connsiteX368" fmla="*/ 3772 w 10000"/>
                  <a:gd name="connsiteY368" fmla="*/ 9211 h 10000"/>
                  <a:gd name="connsiteX369" fmla="*/ 3772 w 10000"/>
                  <a:gd name="connsiteY369" fmla="*/ 9197 h 10000"/>
                  <a:gd name="connsiteX370" fmla="*/ 3775 w 10000"/>
                  <a:gd name="connsiteY370" fmla="*/ 9170 h 10000"/>
                  <a:gd name="connsiteX371" fmla="*/ 3775 w 10000"/>
                  <a:gd name="connsiteY371" fmla="*/ 9147 h 10000"/>
                  <a:gd name="connsiteX372" fmla="*/ 3775 w 10000"/>
                  <a:gd name="connsiteY372" fmla="*/ 9129 h 10000"/>
                  <a:gd name="connsiteX373" fmla="*/ 3775 w 10000"/>
                  <a:gd name="connsiteY373" fmla="*/ 9116 h 10000"/>
                  <a:gd name="connsiteX374" fmla="*/ 3789 w 10000"/>
                  <a:gd name="connsiteY374" fmla="*/ 9107 h 10000"/>
                  <a:gd name="connsiteX375" fmla="*/ 3789 w 10000"/>
                  <a:gd name="connsiteY375" fmla="*/ 9089 h 10000"/>
                  <a:gd name="connsiteX376" fmla="*/ 3783 w 10000"/>
                  <a:gd name="connsiteY376" fmla="*/ 9035 h 10000"/>
                  <a:gd name="connsiteX377" fmla="*/ 3783 w 10000"/>
                  <a:gd name="connsiteY377" fmla="*/ 9017 h 10000"/>
                  <a:gd name="connsiteX378" fmla="*/ 3791 w 10000"/>
                  <a:gd name="connsiteY378" fmla="*/ 8999 h 10000"/>
                  <a:gd name="connsiteX379" fmla="*/ 3797 w 10000"/>
                  <a:gd name="connsiteY379" fmla="*/ 8990 h 10000"/>
                  <a:gd name="connsiteX380" fmla="*/ 3808 w 10000"/>
                  <a:gd name="connsiteY380" fmla="*/ 8963 h 10000"/>
                  <a:gd name="connsiteX381" fmla="*/ 3813 w 10000"/>
                  <a:gd name="connsiteY381" fmla="*/ 8931 h 10000"/>
                  <a:gd name="connsiteX382" fmla="*/ 3813 w 10000"/>
                  <a:gd name="connsiteY382" fmla="*/ 8917 h 10000"/>
                  <a:gd name="connsiteX383" fmla="*/ 3808 w 10000"/>
                  <a:gd name="connsiteY383" fmla="*/ 8908 h 10000"/>
                  <a:gd name="connsiteX384" fmla="*/ 3813 w 10000"/>
                  <a:gd name="connsiteY384" fmla="*/ 8904 h 10000"/>
                  <a:gd name="connsiteX385" fmla="*/ 3813 w 10000"/>
                  <a:gd name="connsiteY385" fmla="*/ 8890 h 10000"/>
                  <a:gd name="connsiteX386" fmla="*/ 3808 w 10000"/>
                  <a:gd name="connsiteY386" fmla="*/ 8877 h 10000"/>
                  <a:gd name="connsiteX387" fmla="*/ 3808 w 10000"/>
                  <a:gd name="connsiteY387" fmla="*/ 8854 h 10000"/>
                  <a:gd name="connsiteX388" fmla="*/ 3808 w 10000"/>
                  <a:gd name="connsiteY388" fmla="*/ 8841 h 10000"/>
                  <a:gd name="connsiteX389" fmla="*/ 3808 w 10000"/>
                  <a:gd name="connsiteY389" fmla="*/ 8827 h 10000"/>
                  <a:gd name="connsiteX390" fmla="*/ 3808 w 10000"/>
                  <a:gd name="connsiteY390" fmla="*/ 8818 h 10000"/>
                  <a:gd name="connsiteX391" fmla="*/ 3808 w 10000"/>
                  <a:gd name="connsiteY391" fmla="*/ 8814 h 10000"/>
                  <a:gd name="connsiteX392" fmla="*/ 3808 w 10000"/>
                  <a:gd name="connsiteY392" fmla="*/ 8805 h 10000"/>
                  <a:gd name="connsiteX393" fmla="*/ 3808 w 10000"/>
                  <a:gd name="connsiteY393" fmla="*/ 8787 h 10000"/>
                  <a:gd name="connsiteX394" fmla="*/ 3808 w 10000"/>
                  <a:gd name="connsiteY394" fmla="*/ 8764 h 10000"/>
                  <a:gd name="connsiteX395" fmla="*/ 3808 w 10000"/>
                  <a:gd name="connsiteY395" fmla="*/ 8746 h 10000"/>
                  <a:gd name="connsiteX396" fmla="*/ 3805 w 10000"/>
                  <a:gd name="connsiteY396" fmla="*/ 8733 h 10000"/>
                  <a:gd name="connsiteX397" fmla="*/ 3805 w 10000"/>
                  <a:gd name="connsiteY397" fmla="*/ 8724 h 10000"/>
                  <a:gd name="connsiteX398" fmla="*/ 3808 w 10000"/>
                  <a:gd name="connsiteY398" fmla="*/ 8719 h 10000"/>
                  <a:gd name="connsiteX399" fmla="*/ 3813 w 10000"/>
                  <a:gd name="connsiteY399" fmla="*/ 8710 h 10000"/>
                  <a:gd name="connsiteX400" fmla="*/ 3819 w 10000"/>
                  <a:gd name="connsiteY400" fmla="*/ 8687 h 10000"/>
                  <a:gd name="connsiteX401" fmla="*/ 3822 w 10000"/>
                  <a:gd name="connsiteY401" fmla="*/ 8674 h 10000"/>
                  <a:gd name="connsiteX402" fmla="*/ 3822 w 10000"/>
                  <a:gd name="connsiteY402" fmla="*/ 8647 h 10000"/>
                  <a:gd name="connsiteX403" fmla="*/ 3827 w 10000"/>
                  <a:gd name="connsiteY403" fmla="*/ 8642 h 10000"/>
                  <a:gd name="connsiteX404" fmla="*/ 3827 w 10000"/>
                  <a:gd name="connsiteY404" fmla="*/ 8620 h 10000"/>
                  <a:gd name="connsiteX405" fmla="*/ 3836 w 10000"/>
                  <a:gd name="connsiteY405" fmla="*/ 8593 h 10000"/>
                  <a:gd name="connsiteX406" fmla="*/ 3838 w 10000"/>
                  <a:gd name="connsiteY406" fmla="*/ 8566 h 10000"/>
                  <a:gd name="connsiteX407" fmla="*/ 3838 w 10000"/>
                  <a:gd name="connsiteY407" fmla="*/ 8561 h 10000"/>
                  <a:gd name="connsiteX408" fmla="*/ 3844 w 10000"/>
                  <a:gd name="connsiteY408" fmla="*/ 8530 h 10000"/>
                  <a:gd name="connsiteX409" fmla="*/ 3844 w 10000"/>
                  <a:gd name="connsiteY409" fmla="*/ 8512 h 10000"/>
                  <a:gd name="connsiteX410" fmla="*/ 3844 w 10000"/>
                  <a:gd name="connsiteY410" fmla="*/ 8489 h 10000"/>
                  <a:gd name="connsiteX411" fmla="*/ 3838 w 10000"/>
                  <a:gd name="connsiteY411" fmla="*/ 8444 h 10000"/>
                  <a:gd name="connsiteX412" fmla="*/ 3838 w 10000"/>
                  <a:gd name="connsiteY412" fmla="*/ 8403 h 10000"/>
                  <a:gd name="connsiteX413" fmla="*/ 3838 w 10000"/>
                  <a:gd name="connsiteY413" fmla="*/ 8358 h 10000"/>
                  <a:gd name="connsiteX414" fmla="*/ 3836 w 10000"/>
                  <a:gd name="connsiteY414" fmla="*/ 8331 h 10000"/>
                  <a:gd name="connsiteX415" fmla="*/ 3838 w 10000"/>
                  <a:gd name="connsiteY415" fmla="*/ 8286 h 10000"/>
                  <a:gd name="connsiteX416" fmla="*/ 3836 w 10000"/>
                  <a:gd name="connsiteY416" fmla="*/ 8245 h 10000"/>
                  <a:gd name="connsiteX417" fmla="*/ 3836 w 10000"/>
                  <a:gd name="connsiteY417" fmla="*/ 8209 h 10000"/>
                  <a:gd name="connsiteX418" fmla="*/ 3836 w 10000"/>
                  <a:gd name="connsiteY418" fmla="*/ 8155 h 10000"/>
                  <a:gd name="connsiteX419" fmla="*/ 3836 w 10000"/>
                  <a:gd name="connsiteY419" fmla="*/ 8128 h 10000"/>
                  <a:gd name="connsiteX420" fmla="*/ 3836 w 10000"/>
                  <a:gd name="connsiteY420" fmla="*/ 8092 h 10000"/>
                  <a:gd name="connsiteX421" fmla="*/ 3830 w 10000"/>
                  <a:gd name="connsiteY421" fmla="*/ 8056 h 10000"/>
                  <a:gd name="connsiteX422" fmla="*/ 3830 w 10000"/>
                  <a:gd name="connsiteY422" fmla="*/ 8029 h 10000"/>
                  <a:gd name="connsiteX423" fmla="*/ 3830 w 10000"/>
                  <a:gd name="connsiteY423" fmla="*/ 8011 h 10000"/>
                  <a:gd name="connsiteX424" fmla="*/ 3827 w 10000"/>
                  <a:gd name="connsiteY424" fmla="*/ 7988 h 10000"/>
                  <a:gd name="connsiteX425" fmla="*/ 3827 w 10000"/>
                  <a:gd name="connsiteY425" fmla="*/ 7961 h 10000"/>
                  <a:gd name="connsiteX426" fmla="*/ 3822 w 10000"/>
                  <a:gd name="connsiteY426" fmla="*/ 7943 h 10000"/>
                  <a:gd name="connsiteX427" fmla="*/ 3822 w 10000"/>
                  <a:gd name="connsiteY427" fmla="*/ 7934 h 10000"/>
                  <a:gd name="connsiteX428" fmla="*/ 3819 w 10000"/>
                  <a:gd name="connsiteY428" fmla="*/ 7934 h 10000"/>
                  <a:gd name="connsiteX429" fmla="*/ 3789 w 10000"/>
                  <a:gd name="connsiteY429" fmla="*/ 7934 h 10000"/>
                  <a:gd name="connsiteX430" fmla="*/ 3758 w 10000"/>
                  <a:gd name="connsiteY430" fmla="*/ 7934 h 10000"/>
                  <a:gd name="connsiteX431" fmla="*/ 3709 w 10000"/>
                  <a:gd name="connsiteY431" fmla="*/ 7934 h 10000"/>
                  <a:gd name="connsiteX432" fmla="*/ 3684 w 10000"/>
                  <a:gd name="connsiteY432" fmla="*/ 7934 h 10000"/>
                  <a:gd name="connsiteX433" fmla="*/ 3645 w 10000"/>
                  <a:gd name="connsiteY433" fmla="*/ 7943 h 10000"/>
                  <a:gd name="connsiteX434" fmla="*/ 3598 w 10000"/>
                  <a:gd name="connsiteY434" fmla="*/ 7943 h 10000"/>
                  <a:gd name="connsiteX435" fmla="*/ 3573 w 10000"/>
                  <a:gd name="connsiteY435" fmla="*/ 7948 h 10000"/>
                  <a:gd name="connsiteX436" fmla="*/ 3549 w 10000"/>
                  <a:gd name="connsiteY436" fmla="*/ 7943 h 10000"/>
                  <a:gd name="connsiteX437" fmla="*/ 3540 w 10000"/>
                  <a:gd name="connsiteY437" fmla="*/ 7934 h 10000"/>
                  <a:gd name="connsiteX438" fmla="*/ 3538 w 10000"/>
                  <a:gd name="connsiteY438" fmla="*/ 7934 h 10000"/>
                  <a:gd name="connsiteX439" fmla="*/ 3518 w 10000"/>
                  <a:gd name="connsiteY439" fmla="*/ 7961 h 10000"/>
                  <a:gd name="connsiteX440" fmla="*/ 3518 w 10000"/>
                  <a:gd name="connsiteY440" fmla="*/ 7975 h 10000"/>
                  <a:gd name="connsiteX441" fmla="*/ 3518 w 10000"/>
                  <a:gd name="connsiteY441" fmla="*/ 8002 h 10000"/>
                  <a:gd name="connsiteX442" fmla="*/ 3510 w 10000"/>
                  <a:gd name="connsiteY442" fmla="*/ 8011 h 10000"/>
                  <a:gd name="connsiteX443" fmla="*/ 3493 w 10000"/>
                  <a:gd name="connsiteY443" fmla="*/ 8024 h 10000"/>
                  <a:gd name="connsiteX444" fmla="*/ 3474 w 10000"/>
                  <a:gd name="connsiteY444" fmla="*/ 8029 h 10000"/>
                  <a:gd name="connsiteX445" fmla="*/ 3458 w 10000"/>
                  <a:gd name="connsiteY445" fmla="*/ 8042 h 10000"/>
                  <a:gd name="connsiteX446" fmla="*/ 3435 w 10000"/>
                  <a:gd name="connsiteY446" fmla="*/ 8065 h 10000"/>
                  <a:gd name="connsiteX447" fmla="*/ 3422 w 10000"/>
                  <a:gd name="connsiteY447" fmla="*/ 8074 h 10000"/>
                  <a:gd name="connsiteX448" fmla="*/ 3411 w 10000"/>
                  <a:gd name="connsiteY448" fmla="*/ 8088 h 10000"/>
                  <a:gd name="connsiteX449" fmla="*/ 3402 w 10000"/>
                  <a:gd name="connsiteY449" fmla="*/ 8092 h 10000"/>
                  <a:gd name="connsiteX450" fmla="*/ 3372 w 10000"/>
                  <a:gd name="connsiteY450" fmla="*/ 8119 h 10000"/>
                  <a:gd name="connsiteX451" fmla="*/ 3353 w 10000"/>
                  <a:gd name="connsiteY451" fmla="*/ 8133 h 10000"/>
                  <a:gd name="connsiteX452" fmla="*/ 3344 w 10000"/>
                  <a:gd name="connsiteY452" fmla="*/ 8142 h 10000"/>
                  <a:gd name="connsiteX453" fmla="*/ 3333 w 10000"/>
                  <a:gd name="connsiteY453" fmla="*/ 8160 h 10000"/>
                  <a:gd name="connsiteX454" fmla="*/ 3322 w 10000"/>
                  <a:gd name="connsiteY454" fmla="*/ 8196 h 10000"/>
                  <a:gd name="connsiteX455" fmla="*/ 3317 w 10000"/>
                  <a:gd name="connsiteY455" fmla="*/ 8209 h 10000"/>
                  <a:gd name="connsiteX456" fmla="*/ 3297 w 10000"/>
                  <a:gd name="connsiteY456" fmla="*/ 8245 h 10000"/>
                  <a:gd name="connsiteX457" fmla="*/ 3292 w 10000"/>
                  <a:gd name="connsiteY457" fmla="*/ 8250 h 10000"/>
                  <a:gd name="connsiteX458" fmla="*/ 3281 w 10000"/>
                  <a:gd name="connsiteY458" fmla="*/ 8272 h 10000"/>
                  <a:gd name="connsiteX459" fmla="*/ 3275 w 10000"/>
                  <a:gd name="connsiteY459" fmla="*/ 8277 h 10000"/>
                  <a:gd name="connsiteX460" fmla="*/ 3264 w 10000"/>
                  <a:gd name="connsiteY460" fmla="*/ 8313 h 10000"/>
                  <a:gd name="connsiteX461" fmla="*/ 3248 w 10000"/>
                  <a:gd name="connsiteY461" fmla="*/ 8327 h 10000"/>
                  <a:gd name="connsiteX462" fmla="*/ 3212 w 10000"/>
                  <a:gd name="connsiteY462" fmla="*/ 8340 h 10000"/>
                  <a:gd name="connsiteX463" fmla="*/ 3195 w 10000"/>
                  <a:gd name="connsiteY463" fmla="*/ 8345 h 10000"/>
                  <a:gd name="connsiteX464" fmla="*/ 3195 w 10000"/>
                  <a:gd name="connsiteY464" fmla="*/ 8354 h 10000"/>
                  <a:gd name="connsiteX465" fmla="*/ 3193 w 10000"/>
                  <a:gd name="connsiteY465" fmla="*/ 8358 h 10000"/>
                  <a:gd name="connsiteX466" fmla="*/ 3179 w 10000"/>
                  <a:gd name="connsiteY466" fmla="*/ 8367 h 10000"/>
                  <a:gd name="connsiteX467" fmla="*/ 3171 w 10000"/>
                  <a:gd name="connsiteY467" fmla="*/ 8381 h 10000"/>
                  <a:gd name="connsiteX468" fmla="*/ 3146 w 10000"/>
                  <a:gd name="connsiteY468" fmla="*/ 8408 h 10000"/>
                  <a:gd name="connsiteX469" fmla="*/ 3137 w 10000"/>
                  <a:gd name="connsiteY469" fmla="*/ 8417 h 10000"/>
                  <a:gd name="connsiteX470" fmla="*/ 3115 w 10000"/>
                  <a:gd name="connsiteY470" fmla="*/ 8430 h 10000"/>
                  <a:gd name="connsiteX471" fmla="*/ 3096 w 10000"/>
                  <a:gd name="connsiteY471" fmla="*/ 8417 h 10000"/>
                  <a:gd name="connsiteX472" fmla="*/ 3082 w 10000"/>
                  <a:gd name="connsiteY472" fmla="*/ 8403 h 10000"/>
                  <a:gd name="connsiteX473" fmla="*/ 3066 w 10000"/>
                  <a:gd name="connsiteY473" fmla="*/ 8381 h 10000"/>
                  <a:gd name="connsiteX474" fmla="*/ 3063 w 10000"/>
                  <a:gd name="connsiteY474" fmla="*/ 8372 h 10000"/>
                  <a:gd name="connsiteX475" fmla="*/ 3057 w 10000"/>
                  <a:gd name="connsiteY475" fmla="*/ 8358 h 10000"/>
                  <a:gd name="connsiteX476" fmla="*/ 3052 w 10000"/>
                  <a:gd name="connsiteY476" fmla="*/ 8345 h 10000"/>
                  <a:gd name="connsiteX477" fmla="*/ 3044 w 10000"/>
                  <a:gd name="connsiteY477" fmla="*/ 8327 h 10000"/>
                  <a:gd name="connsiteX478" fmla="*/ 3027 w 10000"/>
                  <a:gd name="connsiteY478" fmla="*/ 8304 h 10000"/>
                  <a:gd name="connsiteX479" fmla="*/ 3016 w 10000"/>
                  <a:gd name="connsiteY479" fmla="*/ 8304 h 10000"/>
                  <a:gd name="connsiteX480" fmla="*/ 3002 w 10000"/>
                  <a:gd name="connsiteY480" fmla="*/ 8304 h 10000"/>
                  <a:gd name="connsiteX481" fmla="*/ 2977 w 10000"/>
                  <a:gd name="connsiteY481" fmla="*/ 8304 h 10000"/>
                  <a:gd name="connsiteX482" fmla="*/ 2961 w 10000"/>
                  <a:gd name="connsiteY482" fmla="*/ 8300 h 10000"/>
                  <a:gd name="connsiteX483" fmla="*/ 2936 w 10000"/>
                  <a:gd name="connsiteY483" fmla="*/ 8300 h 10000"/>
                  <a:gd name="connsiteX484" fmla="*/ 2922 w 10000"/>
                  <a:gd name="connsiteY484" fmla="*/ 8313 h 10000"/>
                  <a:gd name="connsiteX485" fmla="*/ 2911 w 10000"/>
                  <a:gd name="connsiteY485" fmla="*/ 8313 h 10000"/>
                  <a:gd name="connsiteX486" fmla="*/ 2881 w 10000"/>
                  <a:gd name="connsiteY486" fmla="*/ 8304 h 10000"/>
                  <a:gd name="connsiteX487" fmla="*/ 2878 w 10000"/>
                  <a:gd name="connsiteY487" fmla="*/ 8304 h 10000"/>
                  <a:gd name="connsiteX488" fmla="*/ 2867 w 10000"/>
                  <a:gd name="connsiteY488" fmla="*/ 8313 h 10000"/>
                  <a:gd name="connsiteX489" fmla="*/ 2859 w 10000"/>
                  <a:gd name="connsiteY489" fmla="*/ 8318 h 10000"/>
                  <a:gd name="connsiteX490" fmla="*/ 2856 w 10000"/>
                  <a:gd name="connsiteY490" fmla="*/ 8327 h 10000"/>
                  <a:gd name="connsiteX491" fmla="*/ 2856 w 10000"/>
                  <a:gd name="connsiteY491" fmla="*/ 8331 h 10000"/>
                  <a:gd name="connsiteX492" fmla="*/ 2850 w 10000"/>
                  <a:gd name="connsiteY492" fmla="*/ 8340 h 10000"/>
                  <a:gd name="connsiteX493" fmla="*/ 2864 w 10000"/>
                  <a:gd name="connsiteY493" fmla="*/ 8345 h 10000"/>
                  <a:gd name="connsiteX494" fmla="*/ 2867 w 10000"/>
                  <a:gd name="connsiteY494" fmla="*/ 8354 h 10000"/>
                  <a:gd name="connsiteX495" fmla="*/ 2878 w 10000"/>
                  <a:gd name="connsiteY495" fmla="*/ 8367 h 10000"/>
                  <a:gd name="connsiteX496" fmla="*/ 2881 w 10000"/>
                  <a:gd name="connsiteY496" fmla="*/ 8385 h 10000"/>
                  <a:gd name="connsiteX497" fmla="*/ 2881 w 10000"/>
                  <a:gd name="connsiteY497" fmla="*/ 8403 h 10000"/>
                  <a:gd name="connsiteX498" fmla="*/ 2886 w 10000"/>
                  <a:gd name="connsiteY498" fmla="*/ 8417 h 10000"/>
                  <a:gd name="connsiteX499" fmla="*/ 2889 w 10000"/>
                  <a:gd name="connsiteY499" fmla="*/ 8430 h 10000"/>
                  <a:gd name="connsiteX500" fmla="*/ 2897 w 10000"/>
                  <a:gd name="connsiteY500" fmla="*/ 8444 h 10000"/>
                  <a:gd name="connsiteX501" fmla="*/ 2903 w 10000"/>
                  <a:gd name="connsiteY501" fmla="*/ 8462 h 10000"/>
                  <a:gd name="connsiteX502" fmla="*/ 2906 w 10000"/>
                  <a:gd name="connsiteY502" fmla="*/ 8484 h 10000"/>
                  <a:gd name="connsiteX503" fmla="*/ 2906 w 10000"/>
                  <a:gd name="connsiteY503" fmla="*/ 8512 h 10000"/>
                  <a:gd name="connsiteX504" fmla="*/ 2903 w 10000"/>
                  <a:gd name="connsiteY504" fmla="*/ 8539 h 10000"/>
                  <a:gd name="connsiteX505" fmla="*/ 2903 w 10000"/>
                  <a:gd name="connsiteY505" fmla="*/ 8561 h 10000"/>
                  <a:gd name="connsiteX506" fmla="*/ 2903 w 10000"/>
                  <a:gd name="connsiteY506" fmla="*/ 8575 h 10000"/>
                  <a:gd name="connsiteX507" fmla="*/ 2906 w 10000"/>
                  <a:gd name="connsiteY507" fmla="*/ 8588 h 10000"/>
                  <a:gd name="connsiteX508" fmla="*/ 2831 w 10000"/>
                  <a:gd name="connsiteY508" fmla="*/ 8683 h 10000"/>
                  <a:gd name="connsiteX509" fmla="*/ 2674 w 10000"/>
                  <a:gd name="connsiteY509" fmla="*/ 8791 h 10000"/>
                  <a:gd name="connsiteX510" fmla="*/ 2583 w 10000"/>
                  <a:gd name="connsiteY510" fmla="*/ 8805 h 10000"/>
                  <a:gd name="connsiteX511" fmla="*/ 2481 w 10000"/>
                  <a:gd name="connsiteY511" fmla="*/ 8751 h 10000"/>
                  <a:gd name="connsiteX512" fmla="*/ 2470 w 10000"/>
                  <a:gd name="connsiteY512" fmla="*/ 8751 h 10000"/>
                  <a:gd name="connsiteX513" fmla="*/ 2445 w 10000"/>
                  <a:gd name="connsiteY513" fmla="*/ 8778 h 10000"/>
                  <a:gd name="connsiteX514" fmla="*/ 2420 w 10000"/>
                  <a:gd name="connsiteY514" fmla="*/ 8800 h 10000"/>
                  <a:gd name="connsiteX515" fmla="*/ 2398 w 10000"/>
                  <a:gd name="connsiteY515" fmla="*/ 8800 h 10000"/>
                  <a:gd name="connsiteX516" fmla="*/ 2365 w 10000"/>
                  <a:gd name="connsiteY516" fmla="*/ 8845 h 10000"/>
                  <a:gd name="connsiteX517" fmla="*/ 2343 w 10000"/>
                  <a:gd name="connsiteY517" fmla="*/ 8859 h 10000"/>
                  <a:gd name="connsiteX518" fmla="*/ 2296 w 10000"/>
                  <a:gd name="connsiteY518" fmla="*/ 8890 h 10000"/>
                  <a:gd name="connsiteX519" fmla="*/ 2276 w 10000"/>
                  <a:gd name="connsiteY519" fmla="*/ 8904 h 10000"/>
                  <a:gd name="connsiteX520" fmla="*/ 2243 w 10000"/>
                  <a:gd name="connsiteY520" fmla="*/ 8922 h 10000"/>
                  <a:gd name="connsiteX521" fmla="*/ 2221 w 10000"/>
                  <a:gd name="connsiteY521" fmla="*/ 8931 h 10000"/>
                  <a:gd name="connsiteX522" fmla="*/ 2188 w 10000"/>
                  <a:gd name="connsiteY522" fmla="*/ 8949 h 10000"/>
                  <a:gd name="connsiteX523" fmla="*/ 2163 w 10000"/>
                  <a:gd name="connsiteY523" fmla="*/ 8963 h 10000"/>
                  <a:gd name="connsiteX524" fmla="*/ 2141 w 10000"/>
                  <a:gd name="connsiteY524" fmla="*/ 8985 h 10000"/>
                  <a:gd name="connsiteX525" fmla="*/ 2116 w 10000"/>
                  <a:gd name="connsiteY525" fmla="*/ 8990 h 10000"/>
                  <a:gd name="connsiteX526" fmla="*/ 2111 w 10000"/>
                  <a:gd name="connsiteY526" fmla="*/ 8999 h 10000"/>
                  <a:gd name="connsiteX527" fmla="*/ 2100 w 10000"/>
                  <a:gd name="connsiteY527" fmla="*/ 8999 h 10000"/>
                  <a:gd name="connsiteX528" fmla="*/ 2086 w 10000"/>
                  <a:gd name="connsiteY528" fmla="*/ 9003 h 10000"/>
                  <a:gd name="connsiteX529" fmla="*/ 2078 w 10000"/>
                  <a:gd name="connsiteY529" fmla="*/ 9012 h 10000"/>
                  <a:gd name="connsiteX530" fmla="*/ 2050 w 10000"/>
                  <a:gd name="connsiteY530" fmla="*/ 9026 h 10000"/>
                  <a:gd name="connsiteX531" fmla="*/ 2028 w 10000"/>
                  <a:gd name="connsiteY531" fmla="*/ 9048 h 10000"/>
                  <a:gd name="connsiteX532" fmla="*/ 2012 w 10000"/>
                  <a:gd name="connsiteY532" fmla="*/ 9062 h 10000"/>
                  <a:gd name="connsiteX533" fmla="*/ 1995 w 10000"/>
                  <a:gd name="connsiteY533" fmla="*/ 9075 h 10000"/>
                  <a:gd name="connsiteX534" fmla="*/ 1962 w 10000"/>
                  <a:gd name="connsiteY534" fmla="*/ 9080 h 10000"/>
                  <a:gd name="connsiteX535" fmla="*/ 1948 w 10000"/>
                  <a:gd name="connsiteY535" fmla="*/ 9048 h 10000"/>
                  <a:gd name="connsiteX536" fmla="*/ 1945 w 10000"/>
                  <a:gd name="connsiteY536" fmla="*/ 9039 h 10000"/>
                  <a:gd name="connsiteX537" fmla="*/ 1932 w 10000"/>
                  <a:gd name="connsiteY537" fmla="*/ 9003 h 10000"/>
                  <a:gd name="connsiteX538" fmla="*/ 1898 w 10000"/>
                  <a:gd name="connsiteY538" fmla="*/ 8935 h 10000"/>
                  <a:gd name="connsiteX539" fmla="*/ 1882 w 10000"/>
                  <a:gd name="connsiteY539" fmla="*/ 8895 h 10000"/>
                  <a:gd name="connsiteX540" fmla="*/ 1865 w 10000"/>
                  <a:gd name="connsiteY540" fmla="*/ 8845 h 10000"/>
                  <a:gd name="connsiteX541" fmla="*/ 1865 w 10000"/>
                  <a:gd name="connsiteY541" fmla="*/ 8832 h 10000"/>
                  <a:gd name="connsiteX542" fmla="*/ 1857 w 10000"/>
                  <a:gd name="connsiteY542" fmla="*/ 8827 h 10000"/>
                  <a:gd name="connsiteX543" fmla="*/ 1841 w 10000"/>
                  <a:gd name="connsiteY543" fmla="*/ 8773 h 10000"/>
                  <a:gd name="connsiteX544" fmla="*/ 1827 w 10000"/>
                  <a:gd name="connsiteY544" fmla="*/ 8733 h 10000"/>
                  <a:gd name="connsiteX545" fmla="*/ 1843 w 10000"/>
                  <a:gd name="connsiteY545" fmla="*/ 8710 h 10000"/>
                  <a:gd name="connsiteX546" fmla="*/ 1857 w 10000"/>
                  <a:gd name="connsiteY546" fmla="*/ 8687 h 10000"/>
                  <a:gd name="connsiteX547" fmla="*/ 1868 w 10000"/>
                  <a:gd name="connsiteY547" fmla="*/ 8669 h 10000"/>
                  <a:gd name="connsiteX548" fmla="*/ 1885 w 10000"/>
                  <a:gd name="connsiteY548" fmla="*/ 8647 h 10000"/>
                  <a:gd name="connsiteX549" fmla="*/ 1909 w 10000"/>
                  <a:gd name="connsiteY549" fmla="*/ 8606 h 10000"/>
                  <a:gd name="connsiteX550" fmla="*/ 1923 w 10000"/>
                  <a:gd name="connsiteY550" fmla="*/ 8588 h 10000"/>
                  <a:gd name="connsiteX551" fmla="*/ 1937 w 10000"/>
                  <a:gd name="connsiteY551" fmla="*/ 8561 h 10000"/>
                  <a:gd name="connsiteX552" fmla="*/ 1923 w 10000"/>
                  <a:gd name="connsiteY552" fmla="*/ 8530 h 10000"/>
                  <a:gd name="connsiteX553" fmla="*/ 1901 w 10000"/>
                  <a:gd name="connsiteY553" fmla="*/ 8462 h 10000"/>
                  <a:gd name="connsiteX554" fmla="*/ 1890 w 10000"/>
                  <a:gd name="connsiteY554" fmla="*/ 8430 h 10000"/>
                  <a:gd name="connsiteX555" fmla="*/ 1885 w 10000"/>
                  <a:gd name="connsiteY555" fmla="*/ 8408 h 10000"/>
                  <a:gd name="connsiteX556" fmla="*/ 1865 w 10000"/>
                  <a:gd name="connsiteY556" fmla="*/ 8367 h 10000"/>
                  <a:gd name="connsiteX557" fmla="*/ 1849 w 10000"/>
                  <a:gd name="connsiteY557" fmla="*/ 8318 h 10000"/>
                  <a:gd name="connsiteX558" fmla="*/ 1841 w 10000"/>
                  <a:gd name="connsiteY558" fmla="*/ 8304 h 10000"/>
                  <a:gd name="connsiteX559" fmla="*/ 1835 w 10000"/>
                  <a:gd name="connsiteY559" fmla="*/ 8300 h 10000"/>
                  <a:gd name="connsiteX560" fmla="*/ 1818 w 10000"/>
                  <a:gd name="connsiteY560" fmla="*/ 8290 h 10000"/>
                  <a:gd name="connsiteX561" fmla="*/ 1785 w 10000"/>
                  <a:gd name="connsiteY561" fmla="*/ 8300 h 10000"/>
                  <a:gd name="connsiteX562" fmla="*/ 1763 w 10000"/>
                  <a:gd name="connsiteY562" fmla="*/ 8300 h 10000"/>
                  <a:gd name="connsiteX563" fmla="*/ 1747 w 10000"/>
                  <a:gd name="connsiteY563" fmla="*/ 8313 h 10000"/>
                  <a:gd name="connsiteX564" fmla="*/ 1744 w 10000"/>
                  <a:gd name="connsiteY564" fmla="*/ 8304 h 10000"/>
                  <a:gd name="connsiteX565" fmla="*/ 1730 w 10000"/>
                  <a:gd name="connsiteY565" fmla="*/ 8313 h 10000"/>
                  <a:gd name="connsiteX566" fmla="*/ 1708 w 10000"/>
                  <a:gd name="connsiteY566" fmla="*/ 8327 h 10000"/>
                  <a:gd name="connsiteX567" fmla="*/ 1675 w 10000"/>
                  <a:gd name="connsiteY567" fmla="*/ 8331 h 10000"/>
                  <a:gd name="connsiteX568" fmla="*/ 1658 w 10000"/>
                  <a:gd name="connsiteY568" fmla="*/ 8345 h 10000"/>
                  <a:gd name="connsiteX569" fmla="*/ 1628 w 10000"/>
                  <a:gd name="connsiteY569" fmla="*/ 8367 h 10000"/>
                  <a:gd name="connsiteX570" fmla="*/ 1620 w 10000"/>
                  <a:gd name="connsiteY570" fmla="*/ 8372 h 10000"/>
                  <a:gd name="connsiteX571" fmla="*/ 1584 w 10000"/>
                  <a:gd name="connsiteY571" fmla="*/ 8394 h 10000"/>
                  <a:gd name="connsiteX572" fmla="*/ 1554 w 10000"/>
                  <a:gd name="connsiteY572" fmla="*/ 8417 h 10000"/>
                  <a:gd name="connsiteX573" fmla="*/ 1529 w 10000"/>
                  <a:gd name="connsiteY573" fmla="*/ 8417 h 10000"/>
                  <a:gd name="connsiteX574" fmla="*/ 1515 w 10000"/>
                  <a:gd name="connsiteY574" fmla="*/ 8408 h 10000"/>
                  <a:gd name="connsiteX575" fmla="*/ 1507 w 10000"/>
                  <a:gd name="connsiteY575" fmla="*/ 8394 h 10000"/>
                  <a:gd name="connsiteX576" fmla="*/ 1479 w 10000"/>
                  <a:gd name="connsiteY576" fmla="*/ 8367 h 10000"/>
                  <a:gd name="connsiteX577" fmla="*/ 1457 w 10000"/>
                  <a:gd name="connsiteY577" fmla="*/ 8385 h 10000"/>
                  <a:gd name="connsiteX578" fmla="*/ 1432 w 10000"/>
                  <a:gd name="connsiteY578" fmla="*/ 8385 h 10000"/>
                  <a:gd name="connsiteX579" fmla="*/ 1418 w 10000"/>
                  <a:gd name="connsiteY579" fmla="*/ 8372 h 10000"/>
                  <a:gd name="connsiteX580" fmla="*/ 1399 w 10000"/>
                  <a:gd name="connsiteY580" fmla="*/ 8358 h 10000"/>
                  <a:gd name="connsiteX581" fmla="*/ 1369 w 10000"/>
                  <a:gd name="connsiteY581" fmla="*/ 8340 h 10000"/>
                  <a:gd name="connsiteX582" fmla="*/ 1355 w 10000"/>
                  <a:gd name="connsiteY582" fmla="*/ 8327 h 10000"/>
                  <a:gd name="connsiteX583" fmla="*/ 1347 w 10000"/>
                  <a:gd name="connsiteY583" fmla="*/ 8318 h 10000"/>
                  <a:gd name="connsiteX584" fmla="*/ 1330 w 10000"/>
                  <a:gd name="connsiteY584" fmla="*/ 8304 h 10000"/>
                  <a:gd name="connsiteX585" fmla="*/ 1319 w 10000"/>
                  <a:gd name="connsiteY585" fmla="*/ 8290 h 10000"/>
                  <a:gd name="connsiteX586" fmla="*/ 1297 w 10000"/>
                  <a:gd name="connsiteY586" fmla="*/ 8272 h 10000"/>
                  <a:gd name="connsiteX587" fmla="*/ 1289 w 10000"/>
                  <a:gd name="connsiteY587" fmla="*/ 8263 h 10000"/>
                  <a:gd name="connsiteX588" fmla="*/ 1280 w 10000"/>
                  <a:gd name="connsiteY588" fmla="*/ 8250 h 10000"/>
                  <a:gd name="connsiteX589" fmla="*/ 1264 w 10000"/>
                  <a:gd name="connsiteY589" fmla="*/ 8236 h 10000"/>
                  <a:gd name="connsiteX590" fmla="*/ 1256 w 10000"/>
                  <a:gd name="connsiteY590" fmla="*/ 8232 h 10000"/>
                  <a:gd name="connsiteX591" fmla="*/ 1247 w 10000"/>
                  <a:gd name="connsiteY591" fmla="*/ 8223 h 10000"/>
                  <a:gd name="connsiteX592" fmla="*/ 1233 w 10000"/>
                  <a:gd name="connsiteY592" fmla="*/ 8209 h 10000"/>
                  <a:gd name="connsiteX593" fmla="*/ 1222 w 10000"/>
                  <a:gd name="connsiteY593" fmla="*/ 8200 h 10000"/>
                  <a:gd name="connsiteX594" fmla="*/ 1206 w 10000"/>
                  <a:gd name="connsiteY594" fmla="*/ 8196 h 10000"/>
                  <a:gd name="connsiteX595" fmla="*/ 1192 w 10000"/>
                  <a:gd name="connsiteY595" fmla="*/ 8196 h 10000"/>
                  <a:gd name="connsiteX596" fmla="*/ 1167 w 10000"/>
                  <a:gd name="connsiteY596" fmla="*/ 8200 h 10000"/>
                  <a:gd name="connsiteX597" fmla="*/ 1137 w 10000"/>
                  <a:gd name="connsiteY597" fmla="*/ 8223 h 10000"/>
                  <a:gd name="connsiteX598" fmla="*/ 1126 w 10000"/>
                  <a:gd name="connsiteY598" fmla="*/ 8232 h 10000"/>
                  <a:gd name="connsiteX599" fmla="*/ 1109 w 10000"/>
                  <a:gd name="connsiteY599" fmla="*/ 8232 h 10000"/>
                  <a:gd name="connsiteX600" fmla="*/ 1087 w 10000"/>
                  <a:gd name="connsiteY600" fmla="*/ 8236 h 10000"/>
                  <a:gd name="connsiteX601" fmla="*/ 1071 w 10000"/>
                  <a:gd name="connsiteY601" fmla="*/ 8232 h 10000"/>
                  <a:gd name="connsiteX602" fmla="*/ 1071 w 10000"/>
                  <a:gd name="connsiteY602" fmla="*/ 8214 h 10000"/>
                  <a:gd name="connsiteX603" fmla="*/ 1062 w 10000"/>
                  <a:gd name="connsiteY603" fmla="*/ 8196 h 10000"/>
                  <a:gd name="connsiteX604" fmla="*/ 1057 w 10000"/>
                  <a:gd name="connsiteY604" fmla="*/ 8173 h 10000"/>
                  <a:gd name="connsiteX605" fmla="*/ 1049 w 10000"/>
                  <a:gd name="connsiteY605" fmla="*/ 8128 h 10000"/>
                  <a:gd name="connsiteX606" fmla="*/ 1040 w 10000"/>
                  <a:gd name="connsiteY606" fmla="*/ 8101 h 10000"/>
                  <a:gd name="connsiteX607" fmla="*/ 1040 w 10000"/>
                  <a:gd name="connsiteY607" fmla="*/ 8088 h 10000"/>
                  <a:gd name="connsiteX608" fmla="*/ 1032 w 10000"/>
                  <a:gd name="connsiteY608" fmla="*/ 8065 h 10000"/>
                  <a:gd name="connsiteX609" fmla="*/ 1024 w 10000"/>
                  <a:gd name="connsiteY609" fmla="*/ 7997 h 10000"/>
                  <a:gd name="connsiteX610" fmla="*/ 1024 w 10000"/>
                  <a:gd name="connsiteY610" fmla="*/ 7970 h 10000"/>
                  <a:gd name="connsiteX611" fmla="*/ 1015 w 10000"/>
                  <a:gd name="connsiteY611" fmla="*/ 7930 h 10000"/>
                  <a:gd name="connsiteX612" fmla="*/ 1013 w 10000"/>
                  <a:gd name="connsiteY612" fmla="*/ 7885 h 10000"/>
                  <a:gd name="connsiteX613" fmla="*/ 1004 w 10000"/>
                  <a:gd name="connsiteY613" fmla="*/ 7866 h 10000"/>
                  <a:gd name="connsiteX614" fmla="*/ 853 w 10000"/>
                  <a:gd name="connsiteY614" fmla="*/ 7948 h 10000"/>
                  <a:gd name="connsiteX615" fmla="*/ 811 w 10000"/>
                  <a:gd name="connsiteY615" fmla="*/ 7844 h 10000"/>
                  <a:gd name="connsiteX616" fmla="*/ 811 w 10000"/>
                  <a:gd name="connsiteY616" fmla="*/ 7799 h 10000"/>
                  <a:gd name="connsiteX617" fmla="*/ 814 w 10000"/>
                  <a:gd name="connsiteY617" fmla="*/ 7736 h 10000"/>
                  <a:gd name="connsiteX618" fmla="*/ 740 w 10000"/>
                  <a:gd name="connsiteY618" fmla="*/ 7578 h 10000"/>
                  <a:gd name="connsiteX619" fmla="*/ 571 w 10000"/>
                  <a:gd name="connsiteY619" fmla="*/ 7447 h 10000"/>
                  <a:gd name="connsiteX620" fmla="*/ 530 w 10000"/>
                  <a:gd name="connsiteY620" fmla="*/ 7772 h 10000"/>
                  <a:gd name="connsiteX621" fmla="*/ 502 w 10000"/>
                  <a:gd name="connsiteY621" fmla="*/ 7763 h 10000"/>
                  <a:gd name="connsiteX622" fmla="*/ 491 w 10000"/>
                  <a:gd name="connsiteY622" fmla="*/ 7826 h 10000"/>
                  <a:gd name="connsiteX623" fmla="*/ 483 w 10000"/>
                  <a:gd name="connsiteY623" fmla="*/ 7830 h 10000"/>
                  <a:gd name="connsiteX624" fmla="*/ 469 w 10000"/>
                  <a:gd name="connsiteY624" fmla="*/ 7839 h 10000"/>
                  <a:gd name="connsiteX625" fmla="*/ 453 w 10000"/>
                  <a:gd name="connsiteY625" fmla="*/ 7830 h 10000"/>
                  <a:gd name="connsiteX626" fmla="*/ 442 w 10000"/>
                  <a:gd name="connsiteY626" fmla="*/ 7826 h 10000"/>
                  <a:gd name="connsiteX627" fmla="*/ 425 w 10000"/>
                  <a:gd name="connsiteY627" fmla="*/ 7826 h 10000"/>
                  <a:gd name="connsiteX628" fmla="*/ 403 w 10000"/>
                  <a:gd name="connsiteY628" fmla="*/ 7826 h 10000"/>
                  <a:gd name="connsiteX629" fmla="*/ 378 w 10000"/>
                  <a:gd name="connsiteY629" fmla="*/ 7817 h 10000"/>
                  <a:gd name="connsiteX630" fmla="*/ 356 w 10000"/>
                  <a:gd name="connsiteY630" fmla="*/ 7817 h 10000"/>
                  <a:gd name="connsiteX631" fmla="*/ 331 w 10000"/>
                  <a:gd name="connsiteY631" fmla="*/ 7817 h 10000"/>
                  <a:gd name="connsiteX632" fmla="*/ 315 w 10000"/>
                  <a:gd name="connsiteY632" fmla="*/ 7830 h 10000"/>
                  <a:gd name="connsiteX633" fmla="*/ 290 w 10000"/>
                  <a:gd name="connsiteY633" fmla="*/ 7853 h 10000"/>
                  <a:gd name="connsiteX634" fmla="*/ 248 w 10000"/>
                  <a:gd name="connsiteY634" fmla="*/ 7659 h 10000"/>
                  <a:gd name="connsiteX635" fmla="*/ 298 w 10000"/>
                  <a:gd name="connsiteY635" fmla="*/ 7379 h 10000"/>
                  <a:gd name="connsiteX636" fmla="*/ 290 w 10000"/>
                  <a:gd name="connsiteY636" fmla="*/ 7312 h 10000"/>
                  <a:gd name="connsiteX637" fmla="*/ 284 w 10000"/>
                  <a:gd name="connsiteY637" fmla="*/ 7253 h 10000"/>
                  <a:gd name="connsiteX638" fmla="*/ 301 w 10000"/>
                  <a:gd name="connsiteY638" fmla="*/ 7226 h 10000"/>
                  <a:gd name="connsiteX639" fmla="*/ 315 w 10000"/>
                  <a:gd name="connsiteY639" fmla="*/ 7199 h 10000"/>
                  <a:gd name="connsiteX640" fmla="*/ 323 w 10000"/>
                  <a:gd name="connsiteY640" fmla="*/ 7158 h 10000"/>
                  <a:gd name="connsiteX641" fmla="*/ 317 w 10000"/>
                  <a:gd name="connsiteY641" fmla="*/ 7140 h 10000"/>
                  <a:gd name="connsiteX642" fmla="*/ 168 w 10000"/>
                  <a:gd name="connsiteY642" fmla="*/ 6892 h 10000"/>
                  <a:gd name="connsiteX643" fmla="*/ 80 w 10000"/>
                  <a:gd name="connsiteY643" fmla="*/ 6802 h 10000"/>
                  <a:gd name="connsiteX644" fmla="*/ 143 w 10000"/>
                  <a:gd name="connsiteY644" fmla="*/ 6707 h 10000"/>
                  <a:gd name="connsiteX645" fmla="*/ 63 w 10000"/>
                  <a:gd name="connsiteY645" fmla="*/ 6549 h 10000"/>
                  <a:gd name="connsiteX646" fmla="*/ 41 w 10000"/>
                  <a:gd name="connsiteY646" fmla="*/ 6500 h 10000"/>
                  <a:gd name="connsiteX647" fmla="*/ 201 w 10000"/>
                  <a:gd name="connsiteY647" fmla="*/ 6274 h 10000"/>
                  <a:gd name="connsiteX648" fmla="*/ 143 w 10000"/>
                  <a:gd name="connsiteY648" fmla="*/ 6184 h 10000"/>
                  <a:gd name="connsiteX649" fmla="*/ 152 w 10000"/>
                  <a:gd name="connsiteY649" fmla="*/ 6148 h 10000"/>
                  <a:gd name="connsiteX650" fmla="*/ 163 w 10000"/>
                  <a:gd name="connsiteY650" fmla="*/ 6107 h 10000"/>
                  <a:gd name="connsiteX651" fmla="*/ 229 w 10000"/>
                  <a:gd name="connsiteY651" fmla="*/ 5895 h 10000"/>
                  <a:gd name="connsiteX652" fmla="*/ 251 w 10000"/>
                  <a:gd name="connsiteY652" fmla="*/ 5805 h 10000"/>
                  <a:gd name="connsiteX653" fmla="*/ 251 w 10000"/>
                  <a:gd name="connsiteY653" fmla="*/ 5778 h 10000"/>
                  <a:gd name="connsiteX654" fmla="*/ 248 w 10000"/>
                  <a:gd name="connsiteY654" fmla="*/ 5733 h 10000"/>
                  <a:gd name="connsiteX655" fmla="*/ 212 w 10000"/>
                  <a:gd name="connsiteY655" fmla="*/ 5602 h 10000"/>
                  <a:gd name="connsiteX656" fmla="*/ 177 w 10000"/>
                  <a:gd name="connsiteY656" fmla="*/ 5521 h 10000"/>
                  <a:gd name="connsiteX657" fmla="*/ 33 w 10000"/>
                  <a:gd name="connsiteY657" fmla="*/ 5503 h 10000"/>
                  <a:gd name="connsiteX658" fmla="*/ 0 w 10000"/>
                  <a:gd name="connsiteY658" fmla="*/ 5219 h 10000"/>
                  <a:gd name="connsiteX659" fmla="*/ 188 w 10000"/>
                  <a:gd name="connsiteY659" fmla="*/ 5219 h 10000"/>
                  <a:gd name="connsiteX660" fmla="*/ 201 w 10000"/>
                  <a:gd name="connsiteY660" fmla="*/ 5210 h 10000"/>
                  <a:gd name="connsiteX661" fmla="*/ 251 w 10000"/>
                  <a:gd name="connsiteY661" fmla="*/ 5169 h 10000"/>
                  <a:gd name="connsiteX662" fmla="*/ 444 w 10000"/>
                  <a:gd name="connsiteY662" fmla="*/ 4984 h 10000"/>
                  <a:gd name="connsiteX663" fmla="*/ 510 w 10000"/>
                  <a:gd name="connsiteY663" fmla="*/ 4723 h 10000"/>
                  <a:gd name="connsiteX664" fmla="*/ 574 w 10000"/>
                  <a:gd name="connsiteY664" fmla="*/ 4272 h 10000"/>
                  <a:gd name="connsiteX665" fmla="*/ 723 w 10000"/>
                  <a:gd name="connsiteY665" fmla="*/ 4078 h 10000"/>
                  <a:gd name="connsiteX666" fmla="*/ 723 w 10000"/>
                  <a:gd name="connsiteY666" fmla="*/ 4023 h 10000"/>
                  <a:gd name="connsiteX667" fmla="*/ 723 w 10000"/>
                  <a:gd name="connsiteY667" fmla="*/ 3983 h 10000"/>
                  <a:gd name="connsiteX668" fmla="*/ 723 w 10000"/>
                  <a:gd name="connsiteY668" fmla="*/ 3771 h 10000"/>
                  <a:gd name="connsiteX669" fmla="*/ 731 w 10000"/>
                  <a:gd name="connsiteY669" fmla="*/ 3442 h 10000"/>
                  <a:gd name="connsiteX670" fmla="*/ 806 w 10000"/>
                  <a:gd name="connsiteY670" fmla="*/ 3392 h 10000"/>
                  <a:gd name="connsiteX671" fmla="*/ 988 w 10000"/>
                  <a:gd name="connsiteY671" fmla="*/ 3712 h 10000"/>
                  <a:gd name="connsiteX672" fmla="*/ 1013 w 10000"/>
                  <a:gd name="connsiteY672" fmla="*/ 3699 h 10000"/>
                  <a:gd name="connsiteX673" fmla="*/ 1120 w 10000"/>
                  <a:gd name="connsiteY673" fmla="*/ 3631 h 10000"/>
                  <a:gd name="connsiteX674" fmla="*/ 1206 w 10000"/>
                  <a:gd name="connsiteY674" fmla="*/ 3627 h 10000"/>
                  <a:gd name="connsiteX675" fmla="*/ 1264 w 10000"/>
                  <a:gd name="connsiteY675" fmla="*/ 3599 h 10000"/>
                  <a:gd name="connsiteX676" fmla="*/ 1322 w 10000"/>
                  <a:gd name="connsiteY676" fmla="*/ 3627 h 10000"/>
                  <a:gd name="connsiteX677" fmla="*/ 1327 w 10000"/>
                  <a:gd name="connsiteY677" fmla="*/ 3645 h 10000"/>
                  <a:gd name="connsiteX678" fmla="*/ 1344 w 10000"/>
                  <a:gd name="connsiteY678" fmla="*/ 3739 h 10000"/>
                  <a:gd name="connsiteX679" fmla="*/ 1344 w 10000"/>
                  <a:gd name="connsiteY679" fmla="*/ 3775 h 10000"/>
                  <a:gd name="connsiteX680" fmla="*/ 1338 w 10000"/>
                  <a:gd name="connsiteY680" fmla="*/ 3784 h 10000"/>
                  <a:gd name="connsiteX681" fmla="*/ 1338 w 10000"/>
                  <a:gd name="connsiteY681" fmla="*/ 3829 h 10000"/>
                  <a:gd name="connsiteX682" fmla="*/ 1352 w 10000"/>
                  <a:gd name="connsiteY682" fmla="*/ 3852 h 10000"/>
                  <a:gd name="connsiteX683" fmla="*/ 1407 w 10000"/>
                  <a:gd name="connsiteY683" fmla="*/ 3866 h 10000"/>
                  <a:gd name="connsiteX684" fmla="*/ 1440 w 10000"/>
                  <a:gd name="connsiteY684" fmla="*/ 3870 h 10000"/>
                  <a:gd name="connsiteX685" fmla="*/ 1600 w 10000"/>
                  <a:gd name="connsiteY685" fmla="*/ 3857 h 10000"/>
                  <a:gd name="connsiteX686" fmla="*/ 1664 w 10000"/>
                  <a:gd name="connsiteY686" fmla="*/ 3911 h 10000"/>
                  <a:gd name="connsiteX687" fmla="*/ 1700 w 10000"/>
                  <a:gd name="connsiteY687" fmla="*/ 3933 h 10000"/>
                  <a:gd name="connsiteX688" fmla="*/ 1752 w 10000"/>
                  <a:gd name="connsiteY688" fmla="*/ 3947 h 10000"/>
                  <a:gd name="connsiteX689" fmla="*/ 1777 w 10000"/>
                  <a:gd name="connsiteY689" fmla="*/ 3947 h 10000"/>
                  <a:gd name="connsiteX690" fmla="*/ 1813 w 10000"/>
                  <a:gd name="connsiteY690" fmla="*/ 3929 h 10000"/>
                  <a:gd name="connsiteX691" fmla="*/ 1841 w 10000"/>
                  <a:gd name="connsiteY691" fmla="*/ 3933 h 10000"/>
                  <a:gd name="connsiteX692" fmla="*/ 1882 w 10000"/>
                  <a:gd name="connsiteY692" fmla="*/ 3969 h 10000"/>
                  <a:gd name="connsiteX693" fmla="*/ 1940 w 10000"/>
                  <a:gd name="connsiteY693" fmla="*/ 3933 h 10000"/>
                  <a:gd name="connsiteX694" fmla="*/ 1956 w 10000"/>
                  <a:gd name="connsiteY694" fmla="*/ 3920 h 10000"/>
                  <a:gd name="connsiteX695" fmla="*/ 1981 w 10000"/>
                  <a:gd name="connsiteY695" fmla="*/ 3929 h 10000"/>
                  <a:gd name="connsiteX696" fmla="*/ 2058 w 10000"/>
                  <a:gd name="connsiteY696" fmla="*/ 3974 h 10000"/>
                  <a:gd name="connsiteX697" fmla="*/ 2163 w 10000"/>
                  <a:gd name="connsiteY697" fmla="*/ 4051 h 10000"/>
                  <a:gd name="connsiteX698" fmla="*/ 2174 w 10000"/>
                  <a:gd name="connsiteY698" fmla="*/ 4055 h 10000"/>
                  <a:gd name="connsiteX699" fmla="*/ 2183 w 10000"/>
                  <a:gd name="connsiteY699" fmla="*/ 4064 h 10000"/>
                  <a:gd name="connsiteX700" fmla="*/ 2183 w 10000"/>
                  <a:gd name="connsiteY700" fmla="*/ 3581 h 10000"/>
                  <a:gd name="connsiteX701" fmla="*/ 2183 w 10000"/>
                  <a:gd name="connsiteY701" fmla="*/ 3527 h 10000"/>
                  <a:gd name="connsiteX702" fmla="*/ 2180 w 10000"/>
                  <a:gd name="connsiteY702" fmla="*/ 3460 h 10000"/>
                  <a:gd name="connsiteX703" fmla="*/ 2365 w 10000"/>
                  <a:gd name="connsiteY703" fmla="*/ 3455 h 10000"/>
                  <a:gd name="connsiteX704" fmla="*/ 2448 w 10000"/>
                  <a:gd name="connsiteY704" fmla="*/ 3446 h 10000"/>
                  <a:gd name="connsiteX705" fmla="*/ 2494 w 10000"/>
                  <a:gd name="connsiteY705" fmla="*/ 3554 h 10000"/>
                  <a:gd name="connsiteX706" fmla="*/ 2525 w 10000"/>
                  <a:gd name="connsiteY706" fmla="*/ 3613 h 10000"/>
                  <a:gd name="connsiteX707" fmla="*/ 2550 w 10000"/>
                  <a:gd name="connsiteY707" fmla="*/ 3618 h 10000"/>
                  <a:gd name="connsiteX708" fmla="*/ 2630 w 10000"/>
                  <a:gd name="connsiteY708" fmla="*/ 3640 h 10000"/>
                  <a:gd name="connsiteX709" fmla="*/ 2663 w 10000"/>
                  <a:gd name="connsiteY709" fmla="*/ 3667 h 10000"/>
                  <a:gd name="connsiteX710" fmla="*/ 2704 w 10000"/>
                  <a:gd name="connsiteY710" fmla="*/ 3726 h 10000"/>
                  <a:gd name="connsiteX711" fmla="*/ 2762 w 10000"/>
                  <a:gd name="connsiteY711" fmla="*/ 3802 h 10000"/>
                  <a:gd name="connsiteX712" fmla="*/ 2784 w 10000"/>
                  <a:gd name="connsiteY712" fmla="*/ 3829 h 10000"/>
                  <a:gd name="connsiteX713" fmla="*/ 2815 w 10000"/>
                  <a:gd name="connsiteY713" fmla="*/ 3879 h 10000"/>
                  <a:gd name="connsiteX714" fmla="*/ 2859 w 10000"/>
                  <a:gd name="connsiteY714" fmla="*/ 3748 h 10000"/>
                  <a:gd name="connsiteX715" fmla="*/ 2856 w 10000"/>
                  <a:gd name="connsiteY715" fmla="*/ 3726 h 10000"/>
                  <a:gd name="connsiteX716" fmla="*/ 2848 w 10000"/>
                  <a:gd name="connsiteY716" fmla="*/ 3712 h 10000"/>
                  <a:gd name="connsiteX717" fmla="*/ 2848 w 10000"/>
                  <a:gd name="connsiteY717" fmla="*/ 3685 h 10000"/>
                  <a:gd name="connsiteX718" fmla="*/ 2873 w 10000"/>
                  <a:gd name="connsiteY718" fmla="*/ 3613 h 10000"/>
                  <a:gd name="connsiteX719" fmla="*/ 2886 w 10000"/>
                  <a:gd name="connsiteY719" fmla="*/ 3604 h 10000"/>
                  <a:gd name="connsiteX720" fmla="*/ 2922 w 10000"/>
                  <a:gd name="connsiteY720" fmla="*/ 3654 h 10000"/>
                  <a:gd name="connsiteX721" fmla="*/ 2947 w 10000"/>
                  <a:gd name="connsiteY721" fmla="*/ 3654 h 10000"/>
                  <a:gd name="connsiteX722" fmla="*/ 2953 w 10000"/>
                  <a:gd name="connsiteY722" fmla="*/ 3613 h 10000"/>
                  <a:gd name="connsiteX723" fmla="*/ 2975 w 10000"/>
                  <a:gd name="connsiteY723" fmla="*/ 3581 h 10000"/>
                  <a:gd name="connsiteX724" fmla="*/ 2975 w 10000"/>
                  <a:gd name="connsiteY724" fmla="*/ 3523 h 10000"/>
                  <a:gd name="connsiteX725" fmla="*/ 3024 w 10000"/>
                  <a:gd name="connsiteY725" fmla="*/ 3406 h 10000"/>
                  <a:gd name="connsiteX726" fmla="*/ 3027 w 10000"/>
                  <a:gd name="connsiteY726" fmla="*/ 3383 h 10000"/>
                  <a:gd name="connsiteX727" fmla="*/ 3027 w 10000"/>
                  <a:gd name="connsiteY727" fmla="*/ 3342 h 10000"/>
                  <a:gd name="connsiteX728" fmla="*/ 3019 w 10000"/>
                  <a:gd name="connsiteY728" fmla="*/ 3315 h 10000"/>
                  <a:gd name="connsiteX729" fmla="*/ 3002 w 10000"/>
                  <a:gd name="connsiteY729" fmla="*/ 3302 h 10000"/>
                  <a:gd name="connsiteX730" fmla="*/ 2977 w 10000"/>
                  <a:gd name="connsiteY730" fmla="*/ 3302 h 10000"/>
                  <a:gd name="connsiteX731" fmla="*/ 2969 w 10000"/>
                  <a:gd name="connsiteY731" fmla="*/ 3297 h 10000"/>
                  <a:gd name="connsiteX732" fmla="*/ 2966 w 10000"/>
                  <a:gd name="connsiteY732" fmla="*/ 3166 h 10000"/>
                  <a:gd name="connsiteX733" fmla="*/ 2966 w 10000"/>
                  <a:gd name="connsiteY733" fmla="*/ 3144 h 10000"/>
                  <a:gd name="connsiteX734" fmla="*/ 2969 w 10000"/>
                  <a:gd name="connsiteY734" fmla="*/ 3139 h 10000"/>
                  <a:gd name="connsiteX735" fmla="*/ 3129 w 10000"/>
                  <a:gd name="connsiteY735" fmla="*/ 3130 h 10000"/>
                  <a:gd name="connsiteX736" fmla="*/ 3140 w 10000"/>
                  <a:gd name="connsiteY736" fmla="*/ 3081 h 10000"/>
                  <a:gd name="connsiteX737" fmla="*/ 3148 w 10000"/>
                  <a:gd name="connsiteY737" fmla="*/ 3009 h 10000"/>
                  <a:gd name="connsiteX738" fmla="*/ 3159 w 10000"/>
                  <a:gd name="connsiteY738" fmla="*/ 2995 h 10000"/>
                  <a:gd name="connsiteX739" fmla="*/ 3187 w 10000"/>
                  <a:gd name="connsiteY739" fmla="*/ 2995 h 10000"/>
                  <a:gd name="connsiteX740" fmla="*/ 3212 w 10000"/>
                  <a:gd name="connsiteY740" fmla="*/ 3013 h 10000"/>
                  <a:gd name="connsiteX741" fmla="*/ 3217 w 10000"/>
                  <a:gd name="connsiteY741" fmla="*/ 3000 h 10000"/>
                  <a:gd name="connsiteX742" fmla="*/ 3226 w 10000"/>
                  <a:gd name="connsiteY742" fmla="*/ 2972 h 10000"/>
                  <a:gd name="connsiteX743" fmla="*/ 3353 w 10000"/>
                  <a:gd name="connsiteY743" fmla="*/ 2968 h 10000"/>
                  <a:gd name="connsiteX744" fmla="*/ 3369 w 10000"/>
                  <a:gd name="connsiteY744" fmla="*/ 2864 h 10000"/>
                  <a:gd name="connsiteX745" fmla="*/ 3377 w 10000"/>
                  <a:gd name="connsiteY745" fmla="*/ 2842 h 10000"/>
                  <a:gd name="connsiteX746" fmla="*/ 3405 w 10000"/>
                  <a:gd name="connsiteY746" fmla="*/ 2828 h 10000"/>
                  <a:gd name="connsiteX747" fmla="*/ 3413 w 10000"/>
                  <a:gd name="connsiteY747" fmla="*/ 2815 h 10000"/>
                  <a:gd name="connsiteX748" fmla="*/ 3444 w 10000"/>
                  <a:gd name="connsiteY748" fmla="*/ 2697 h 10000"/>
                  <a:gd name="connsiteX749" fmla="*/ 3441 w 10000"/>
                  <a:gd name="connsiteY749" fmla="*/ 2670 h 10000"/>
                  <a:gd name="connsiteX750" fmla="*/ 3458 w 10000"/>
                  <a:gd name="connsiteY750" fmla="*/ 2652 h 10000"/>
                  <a:gd name="connsiteX751" fmla="*/ 3466 w 10000"/>
                  <a:gd name="connsiteY751" fmla="*/ 2630 h 10000"/>
                  <a:gd name="connsiteX752" fmla="*/ 3524 w 10000"/>
                  <a:gd name="connsiteY752" fmla="*/ 2553 h 10000"/>
                  <a:gd name="connsiteX753" fmla="*/ 3546 w 10000"/>
                  <a:gd name="connsiteY753" fmla="*/ 2589 h 10000"/>
                  <a:gd name="connsiteX754" fmla="*/ 3562 w 10000"/>
                  <a:gd name="connsiteY754" fmla="*/ 2603 h 10000"/>
                  <a:gd name="connsiteX755" fmla="*/ 3571 w 10000"/>
                  <a:gd name="connsiteY755" fmla="*/ 2607 h 10000"/>
                  <a:gd name="connsiteX756" fmla="*/ 3579 w 10000"/>
                  <a:gd name="connsiteY756" fmla="*/ 2603 h 10000"/>
                  <a:gd name="connsiteX757" fmla="*/ 3582 w 10000"/>
                  <a:gd name="connsiteY757" fmla="*/ 2594 h 10000"/>
                  <a:gd name="connsiteX758" fmla="*/ 3595 w 10000"/>
                  <a:gd name="connsiteY758" fmla="*/ 2553 h 10000"/>
                  <a:gd name="connsiteX759" fmla="*/ 3604 w 10000"/>
                  <a:gd name="connsiteY759" fmla="*/ 2508 h 10000"/>
                  <a:gd name="connsiteX760" fmla="*/ 3607 w 10000"/>
                  <a:gd name="connsiteY760" fmla="*/ 2485 h 10000"/>
                  <a:gd name="connsiteX761" fmla="*/ 3651 w 10000"/>
                  <a:gd name="connsiteY761" fmla="*/ 2463 h 10000"/>
                  <a:gd name="connsiteX762" fmla="*/ 3667 w 10000"/>
                  <a:gd name="connsiteY762" fmla="*/ 2445 h 10000"/>
                  <a:gd name="connsiteX763" fmla="*/ 3678 w 10000"/>
                  <a:gd name="connsiteY763" fmla="*/ 2431 h 10000"/>
                  <a:gd name="connsiteX764" fmla="*/ 3692 w 10000"/>
                  <a:gd name="connsiteY764" fmla="*/ 2431 h 10000"/>
                  <a:gd name="connsiteX765" fmla="*/ 3717 w 10000"/>
                  <a:gd name="connsiteY765" fmla="*/ 2445 h 10000"/>
                  <a:gd name="connsiteX766" fmla="*/ 3731 w 10000"/>
                  <a:gd name="connsiteY766" fmla="*/ 2445 h 10000"/>
                  <a:gd name="connsiteX767" fmla="*/ 3731 w 10000"/>
                  <a:gd name="connsiteY767" fmla="*/ 2355 h 10000"/>
                  <a:gd name="connsiteX768" fmla="*/ 3678 w 10000"/>
                  <a:gd name="connsiteY768" fmla="*/ 2260 h 10000"/>
                  <a:gd name="connsiteX769" fmla="*/ 3711 w 10000"/>
                  <a:gd name="connsiteY769" fmla="*/ 2246 h 10000"/>
                  <a:gd name="connsiteX770" fmla="*/ 3684 w 10000"/>
                  <a:gd name="connsiteY770" fmla="*/ 2066 h 10000"/>
                  <a:gd name="connsiteX771" fmla="*/ 3662 w 10000"/>
                  <a:gd name="connsiteY771" fmla="*/ 1985 h 10000"/>
                  <a:gd name="connsiteX772" fmla="*/ 3670 w 10000"/>
                  <a:gd name="connsiteY772" fmla="*/ 1908 h 10000"/>
                  <a:gd name="connsiteX773" fmla="*/ 3700 w 10000"/>
                  <a:gd name="connsiteY773" fmla="*/ 1903 h 10000"/>
                  <a:gd name="connsiteX774" fmla="*/ 3739 w 10000"/>
                  <a:gd name="connsiteY774" fmla="*/ 1876 h 10000"/>
                  <a:gd name="connsiteX775" fmla="*/ 3805 w 10000"/>
                  <a:gd name="connsiteY775" fmla="*/ 1791 h 10000"/>
                  <a:gd name="connsiteX776" fmla="*/ 3852 w 10000"/>
                  <a:gd name="connsiteY776" fmla="*/ 1710 h 10000"/>
                  <a:gd name="connsiteX777" fmla="*/ 3852 w 10000"/>
                  <a:gd name="connsiteY777" fmla="*/ 1642 h 10000"/>
                  <a:gd name="connsiteX778" fmla="*/ 3797 w 10000"/>
                  <a:gd name="connsiteY778" fmla="*/ 1619 h 10000"/>
                  <a:gd name="connsiteX779" fmla="*/ 3780 w 10000"/>
                  <a:gd name="connsiteY779" fmla="*/ 1552 h 10000"/>
                  <a:gd name="connsiteX780" fmla="*/ 3827 w 10000"/>
                  <a:gd name="connsiteY780" fmla="*/ 1547 h 10000"/>
                  <a:gd name="connsiteX781" fmla="*/ 3827 w 10000"/>
                  <a:gd name="connsiteY781" fmla="*/ 1340 h 10000"/>
                  <a:gd name="connsiteX782" fmla="*/ 3750 w 10000"/>
                  <a:gd name="connsiteY782" fmla="*/ 1313 h 10000"/>
                  <a:gd name="connsiteX783" fmla="*/ 3767 w 10000"/>
                  <a:gd name="connsiteY783" fmla="*/ 1155 h 10000"/>
                  <a:gd name="connsiteX784" fmla="*/ 3637 w 10000"/>
                  <a:gd name="connsiteY784" fmla="*/ 1159 h 10000"/>
                  <a:gd name="connsiteX785" fmla="*/ 3582 w 10000"/>
                  <a:gd name="connsiteY785" fmla="*/ 983 h 10000"/>
                  <a:gd name="connsiteX786" fmla="*/ 3554 w 10000"/>
                  <a:gd name="connsiteY786" fmla="*/ 983 h 10000"/>
                  <a:gd name="connsiteX787" fmla="*/ 3562 w 10000"/>
                  <a:gd name="connsiteY787" fmla="*/ 871 h 10000"/>
                  <a:gd name="connsiteX788" fmla="*/ 3557 w 10000"/>
                  <a:gd name="connsiteY788" fmla="*/ 839 h 10000"/>
                  <a:gd name="connsiteX789" fmla="*/ 3532 w 10000"/>
                  <a:gd name="connsiteY789" fmla="*/ 812 h 10000"/>
                  <a:gd name="connsiteX790" fmla="*/ 3546 w 10000"/>
                  <a:gd name="connsiteY790" fmla="*/ 785 h 10000"/>
                  <a:gd name="connsiteX791" fmla="*/ 3538 w 10000"/>
                  <a:gd name="connsiteY791" fmla="*/ 744 h 10000"/>
                  <a:gd name="connsiteX792" fmla="*/ 3502 w 10000"/>
                  <a:gd name="connsiteY792" fmla="*/ 627 h 10000"/>
                  <a:gd name="connsiteX793" fmla="*/ 3532 w 10000"/>
                  <a:gd name="connsiteY793" fmla="*/ 600 h 10000"/>
                  <a:gd name="connsiteX794" fmla="*/ 3554 w 10000"/>
                  <a:gd name="connsiteY794" fmla="*/ 618 h 10000"/>
                  <a:gd name="connsiteX795" fmla="*/ 3562 w 10000"/>
                  <a:gd name="connsiteY795" fmla="*/ 627 h 10000"/>
                  <a:gd name="connsiteX796" fmla="*/ 3579 w 10000"/>
                  <a:gd name="connsiteY796" fmla="*/ 627 h 10000"/>
                  <a:gd name="connsiteX797" fmla="*/ 3595 w 10000"/>
                  <a:gd name="connsiteY797" fmla="*/ 604 h 10000"/>
                  <a:gd name="connsiteX798" fmla="*/ 3607 w 10000"/>
                  <a:gd name="connsiteY798" fmla="*/ 555 h 10000"/>
                  <a:gd name="connsiteX799" fmla="*/ 3620 w 10000"/>
                  <a:gd name="connsiteY799" fmla="*/ 573 h 10000"/>
                  <a:gd name="connsiteX800" fmla="*/ 3634 w 10000"/>
                  <a:gd name="connsiteY800" fmla="*/ 474 h 10000"/>
                  <a:gd name="connsiteX801" fmla="*/ 3645 w 10000"/>
                  <a:gd name="connsiteY801" fmla="*/ 456 h 10000"/>
                  <a:gd name="connsiteX802" fmla="*/ 3662 w 10000"/>
                  <a:gd name="connsiteY802" fmla="*/ 442 h 10000"/>
                  <a:gd name="connsiteX803" fmla="*/ 3695 w 10000"/>
                  <a:gd name="connsiteY803" fmla="*/ 469 h 10000"/>
                  <a:gd name="connsiteX804" fmla="*/ 3695 w 10000"/>
                  <a:gd name="connsiteY804" fmla="*/ 343 h 10000"/>
                  <a:gd name="connsiteX805" fmla="*/ 3822 w 10000"/>
                  <a:gd name="connsiteY805" fmla="*/ 352 h 10000"/>
                  <a:gd name="connsiteX806" fmla="*/ 3822 w 10000"/>
                  <a:gd name="connsiteY806" fmla="*/ 262 h 10000"/>
                  <a:gd name="connsiteX807" fmla="*/ 3819 w 10000"/>
                  <a:gd name="connsiteY807" fmla="*/ 248 h 10000"/>
                  <a:gd name="connsiteX808" fmla="*/ 3805 w 10000"/>
                  <a:gd name="connsiteY808" fmla="*/ 235 h 10000"/>
                  <a:gd name="connsiteX809" fmla="*/ 3805 w 10000"/>
                  <a:gd name="connsiteY809" fmla="*/ 113 h 10000"/>
                  <a:gd name="connsiteX810" fmla="*/ 3888 w 10000"/>
                  <a:gd name="connsiteY810" fmla="*/ 126 h 10000"/>
                  <a:gd name="connsiteX811" fmla="*/ 3893 w 10000"/>
                  <a:gd name="connsiteY811" fmla="*/ 68 h 10000"/>
                  <a:gd name="connsiteX812" fmla="*/ 3974 w 10000"/>
                  <a:gd name="connsiteY812" fmla="*/ 99 h 10000"/>
                  <a:gd name="connsiteX813" fmla="*/ 3974 w 10000"/>
                  <a:gd name="connsiteY813" fmla="*/ 185 h 10000"/>
                  <a:gd name="connsiteX814" fmla="*/ 4128 w 10000"/>
                  <a:gd name="connsiteY814" fmla="*/ 180 h 10000"/>
                  <a:gd name="connsiteX815" fmla="*/ 4117 w 10000"/>
                  <a:gd name="connsiteY815" fmla="*/ 0 h 10000"/>
                  <a:gd name="connsiteX816" fmla="*/ 4230 w 10000"/>
                  <a:gd name="connsiteY816" fmla="*/ 0 h 10000"/>
                  <a:gd name="connsiteX817" fmla="*/ 4230 w 10000"/>
                  <a:gd name="connsiteY817" fmla="*/ 221 h 10000"/>
                  <a:gd name="connsiteX818" fmla="*/ 4354 w 10000"/>
                  <a:gd name="connsiteY818" fmla="*/ 221 h 10000"/>
                  <a:gd name="connsiteX819" fmla="*/ 4354 w 10000"/>
                  <a:gd name="connsiteY819" fmla="*/ 316 h 10000"/>
                  <a:gd name="connsiteX820" fmla="*/ 4401 w 10000"/>
                  <a:gd name="connsiteY820" fmla="*/ 325 h 10000"/>
                  <a:gd name="connsiteX821" fmla="*/ 4401 w 10000"/>
                  <a:gd name="connsiteY821" fmla="*/ 379 h 10000"/>
                  <a:gd name="connsiteX822" fmla="*/ 4432 w 10000"/>
                  <a:gd name="connsiteY822" fmla="*/ 383 h 10000"/>
                  <a:gd name="connsiteX823" fmla="*/ 4434 w 10000"/>
                  <a:gd name="connsiteY823" fmla="*/ 510 h 10000"/>
                  <a:gd name="connsiteX824" fmla="*/ 4528 w 10000"/>
                  <a:gd name="connsiteY824" fmla="*/ 514 h 10000"/>
                  <a:gd name="connsiteX825" fmla="*/ 4539 w 10000"/>
                  <a:gd name="connsiteY825" fmla="*/ 528 h 10000"/>
                  <a:gd name="connsiteX826" fmla="*/ 4570 w 10000"/>
                  <a:gd name="connsiteY826" fmla="*/ 469 h 10000"/>
                  <a:gd name="connsiteX827" fmla="*/ 4570 w 10000"/>
                  <a:gd name="connsiteY827" fmla="*/ 370 h 10000"/>
                  <a:gd name="connsiteX828" fmla="*/ 4506 w 10000"/>
                  <a:gd name="connsiteY828" fmla="*/ 343 h 10000"/>
                  <a:gd name="connsiteX829" fmla="*/ 4506 w 10000"/>
                  <a:gd name="connsiteY829" fmla="*/ 226 h 10000"/>
                  <a:gd name="connsiteX830" fmla="*/ 4575 w 10000"/>
                  <a:gd name="connsiteY830" fmla="*/ 212 h 10000"/>
                  <a:gd name="connsiteX831" fmla="*/ 4583 w 10000"/>
                  <a:gd name="connsiteY831" fmla="*/ 140 h 10000"/>
                  <a:gd name="connsiteX832" fmla="*/ 4616 w 10000"/>
                  <a:gd name="connsiteY832" fmla="*/ 131 h 10000"/>
                  <a:gd name="connsiteX833" fmla="*/ 4625 w 10000"/>
                  <a:gd name="connsiteY833" fmla="*/ 90 h 10000"/>
                  <a:gd name="connsiteX834" fmla="*/ 4663 w 10000"/>
                  <a:gd name="connsiteY834" fmla="*/ 90 h 10000"/>
                  <a:gd name="connsiteX835" fmla="*/ 4658 w 10000"/>
                  <a:gd name="connsiteY835" fmla="*/ 41 h 10000"/>
                  <a:gd name="connsiteX836" fmla="*/ 5006 w 10000"/>
                  <a:gd name="connsiteY836" fmla="*/ 41 h 10000"/>
                  <a:gd name="connsiteX837" fmla="*/ 4997 w 10000"/>
                  <a:gd name="connsiteY837" fmla="*/ 140 h 10000"/>
                  <a:gd name="connsiteX838" fmla="*/ 5050 w 10000"/>
                  <a:gd name="connsiteY838" fmla="*/ 140 h 10000"/>
                  <a:gd name="connsiteX839" fmla="*/ 5041 w 10000"/>
                  <a:gd name="connsiteY839" fmla="*/ 433 h 10000"/>
                  <a:gd name="connsiteX840" fmla="*/ 5077 w 10000"/>
                  <a:gd name="connsiteY840" fmla="*/ 433 h 10000"/>
                  <a:gd name="connsiteX841" fmla="*/ 5075 w 10000"/>
                  <a:gd name="connsiteY841" fmla="*/ 406 h 10000"/>
                  <a:gd name="connsiteX842" fmla="*/ 5132 w 10000"/>
                  <a:gd name="connsiteY842" fmla="*/ 442 h 10000"/>
                  <a:gd name="connsiteX843" fmla="*/ 5188 w 10000"/>
                  <a:gd name="connsiteY843" fmla="*/ 429 h 10000"/>
                  <a:gd name="connsiteX844" fmla="*/ 5246 w 10000"/>
                  <a:gd name="connsiteY844" fmla="*/ 487 h 10000"/>
                  <a:gd name="connsiteX845" fmla="*/ 5295 w 10000"/>
                  <a:gd name="connsiteY845" fmla="*/ 469 h 10000"/>
                  <a:gd name="connsiteX846" fmla="*/ 5309 w 10000"/>
                  <a:gd name="connsiteY846" fmla="*/ 654 h 10000"/>
                  <a:gd name="connsiteX847" fmla="*/ 5229 w 10000"/>
                  <a:gd name="connsiteY847" fmla="*/ 758 h 10000"/>
                  <a:gd name="connsiteX848" fmla="*/ 5243 w 10000"/>
                  <a:gd name="connsiteY848" fmla="*/ 843 h 10000"/>
                  <a:gd name="connsiteX849" fmla="*/ 5204 w 10000"/>
                  <a:gd name="connsiteY849" fmla="*/ 889 h 10000"/>
                  <a:gd name="connsiteX850" fmla="*/ 5207 w 10000"/>
                  <a:gd name="connsiteY850" fmla="*/ 893 h 10000"/>
                  <a:gd name="connsiteX851" fmla="*/ 5215 w 10000"/>
                  <a:gd name="connsiteY851" fmla="*/ 907 h 10000"/>
                  <a:gd name="connsiteX852" fmla="*/ 5339 w 10000"/>
                  <a:gd name="connsiteY852" fmla="*/ 916 h 10000"/>
                  <a:gd name="connsiteX853" fmla="*/ 5408 w 10000"/>
                  <a:gd name="connsiteY853" fmla="*/ 916 h 10000"/>
                  <a:gd name="connsiteX854" fmla="*/ 5436 w 10000"/>
                  <a:gd name="connsiteY854" fmla="*/ 920 h 10000"/>
                  <a:gd name="connsiteX855" fmla="*/ 5436 w 10000"/>
                  <a:gd name="connsiteY855" fmla="*/ 889 h 10000"/>
                  <a:gd name="connsiteX856" fmla="*/ 5455 w 10000"/>
                  <a:gd name="connsiteY856" fmla="*/ 889 h 10000"/>
                  <a:gd name="connsiteX857" fmla="*/ 5477 w 10000"/>
                  <a:gd name="connsiteY857" fmla="*/ 916 h 10000"/>
                  <a:gd name="connsiteX858" fmla="*/ 5486 w 10000"/>
                  <a:gd name="connsiteY858" fmla="*/ 947 h 10000"/>
                  <a:gd name="connsiteX859" fmla="*/ 5516 w 10000"/>
                  <a:gd name="connsiteY859" fmla="*/ 997 h 10000"/>
                  <a:gd name="connsiteX860" fmla="*/ 5568 w 10000"/>
                  <a:gd name="connsiteY860" fmla="*/ 1092 h 10000"/>
                  <a:gd name="connsiteX861" fmla="*/ 5585 w 10000"/>
                  <a:gd name="connsiteY861" fmla="*/ 1182 h 10000"/>
                  <a:gd name="connsiteX862" fmla="*/ 5582 w 10000"/>
                  <a:gd name="connsiteY862" fmla="*/ 1218 h 10000"/>
                  <a:gd name="connsiteX863" fmla="*/ 5582 w 10000"/>
                  <a:gd name="connsiteY863" fmla="*/ 1249 h 10000"/>
                  <a:gd name="connsiteX864" fmla="*/ 5637 w 10000"/>
                  <a:gd name="connsiteY864" fmla="*/ 1263 h 10000"/>
                  <a:gd name="connsiteX865" fmla="*/ 5728 w 10000"/>
                  <a:gd name="connsiteY865" fmla="*/ 1222 h 10000"/>
                  <a:gd name="connsiteX866" fmla="*/ 5720 w 10000"/>
                  <a:gd name="connsiteY866" fmla="*/ 1046 h 10000"/>
                  <a:gd name="connsiteX867" fmla="*/ 5726 w 10000"/>
                  <a:gd name="connsiteY867" fmla="*/ 1028 h 10000"/>
                  <a:gd name="connsiteX868" fmla="*/ 5726 w 10000"/>
                  <a:gd name="connsiteY868" fmla="*/ 1010 h 10000"/>
                  <a:gd name="connsiteX869" fmla="*/ 5737 w 10000"/>
                  <a:gd name="connsiteY869" fmla="*/ 1001 h 10000"/>
                  <a:gd name="connsiteX870" fmla="*/ 5742 w 10000"/>
                  <a:gd name="connsiteY870" fmla="*/ 997 h 10000"/>
                  <a:gd name="connsiteX871" fmla="*/ 5814 w 10000"/>
                  <a:gd name="connsiteY871" fmla="*/ 970 h 10000"/>
                  <a:gd name="connsiteX872" fmla="*/ 5875 w 10000"/>
                  <a:gd name="connsiteY872" fmla="*/ 956 h 10000"/>
                  <a:gd name="connsiteX873" fmla="*/ 5866 w 10000"/>
                  <a:gd name="connsiteY873" fmla="*/ 708 h 10000"/>
                  <a:gd name="connsiteX874" fmla="*/ 6220 w 10000"/>
                  <a:gd name="connsiteY874" fmla="*/ 722 h 10000"/>
                  <a:gd name="connsiteX875" fmla="*/ 6363 w 10000"/>
                  <a:gd name="connsiteY875" fmla="*/ 731 h 10000"/>
                  <a:gd name="connsiteX876" fmla="*/ 6369 w 10000"/>
                  <a:gd name="connsiteY876" fmla="*/ 749 h 10000"/>
                  <a:gd name="connsiteX877" fmla="*/ 6410 w 10000"/>
                  <a:gd name="connsiteY877" fmla="*/ 758 h 10000"/>
                  <a:gd name="connsiteX878" fmla="*/ 6360 w 10000"/>
                  <a:gd name="connsiteY878" fmla="*/ 974 h 10000"/>
                  <a:gd name="connsiteX879" fmla="*/ 6498 w 10000"/>
                  <a:gd name="connsiteY879" fmla="*/ 983 h 10000"/>
                  <a:gd name="connsiteX880" fmla="*/ 6507 w 10000"/>
                  <a:gd name="connsiteY880" fmla="*/ 1037 h 10000"/>
                  <a:gd name="connsiteX881" fmla="*/ 6565 w 10000"/>
                  <a:gd name="connsiteY881" fmla="*/ 1024 h 10000"/>
                  <a:gd name="connsiteX882" fmla="*/ 6628 w 10000"/>
                  <a:gd name="connsiteY882" fmla="*/ 1060 h 10000"/>
                  <a:gd name="connsiteX883" fmla="*/ 6653 w 10000"/>
                  <a:gd name="connsiteY883" fmla="*/ 1015 h 10000"/>
                  <a:gd name="connsiteX884" fmla="*/ 6694 w 10000"/>
                  <a:gd name="connsiteY884" fmla="*/ 970 h 10000"/>
                  <a:gd name="connsiteX885" fmla="*/ 6725 w 10000"/>
                  <a:gd name="connsiteY885" fmla="*/ 947 h 10000"/>
                  <a:gd name="connsiteX886" fmla="*/ 6747 w 10000"/>
                  <a:gd name="connsiteY886" fmla="*/ 920 h 10000"/>
                  <a:gd name="connsiteX887" fmla="*/ 6780 w 10000"/>
                  <a:gd name="connsiteY887" fmla="*/ 902 h 10000"/>
                  <a:gd name="connsiteX888" fmla="*/ 6807 w 10000"/>
                  <a:gd name="connsiteY888" fmla="*/ 880 h 10000"/>
                  <a:gd name="connsiteX889" fmla="*/ 6835 w 10000"/>
                  <a:gd name="connsiteY889" fmla="*/ 830 h 10000"/>
                  <a:gd name="connsiteX890" fmla="*/ 6876 w 10000"/>
                  <a:gd name="connsiteY890" fmla="*/ 816 h 10000"/>
                  <a:gd name="connsiteX891" fmla="*/ 6904 w 10000"/>
                  <a:gd name="connsiteY891" fmla="*/ 798 h 10000"/>
                  <a:gd name="connsiteX892" fmla="*/ 6934 w 10000"/>
                  <a:gd name="connsiteY892" fmla="*/ 798 h 10000"/>
                  <a:gd name="connsiteX893" fmla="*/ 6948 w 10000"/>
                  <a:gd name="connsiteY893" fmla="*/ 843 h 10000"/>
                  <a:gd name="connsiteX894" fmla="*/ 6959 w 10000"/>
                  <a:gd name="connsiteY894" fmla="*/ 889 h 10000"/>
                  <a:gd name="connsiteX895" fmla="*/ 6973 w 10000"/>
                  <a:gd name="connsiteY895" fmla="*/ 943 h 10000"/>
                  <a:gd name="connsiteX896" fmla="*/ 7006 w 10000"/>
                  <a:gd name="connsiteY896" fmla="*/ 1028 h 10000"/>
                  <a:gd name="connsiteX897" fmla="*/ 7056 w 10000"/>
                  <a:gd name="connsiteY897" fmla="*/ 1092 h 10000"/>
                  <a:gd name="connsiteX898" fmla="*/ 7169 w 10000"/>
                  <a:gd name="connsiteY898" fmla="*/ 1304 h 10000"/>
                  <a:gd name="connsiteX899" fmla="*/ 7116 w 10000"/>
                  <a:gd name="connsiteY899" fmla="*/ 1547 h 10000"/>
                  <a:gd name="connsiteX900" fmla="*/ 7150 w 10000"/>
                  <a:gd name="connsiteY900" fmla="*/ 1691 h 10000"/>
                  <a:gd name="connsiteX901" fmla="*/ 7078 w 10000"/>
                  <a:gd name="connsiteY901" fmla="*/ 1750 h 10000"/>
                  <a:gd name="connsiteX902" fmla="*/ 7086 w 10000"/>
                  <a:gd name="connsiteY902" fmla="*/ 1894 h 10000"/>
                  <a:gd name="connsiteX903" fmla="*/ 7111 w 10000"/>
                  <a:gd name="connsiteY903" fmla="*/ 1903 h 10000"/>
                  <a:gd name="connsiteX904" fmla="*/ 7150 w 10000"/>
                  <a:gd name="connsiteY904" fmla="*/ 2025 h 10000"/>
                  <a:gd name="connsiteX905" fmla="*/ 7232 w 10000"/>
                  <a:gd name="connsiteY905" fmla="*/ 2048 h 10000"/>
                  <a:gd name="connsiteX906" fmla="*/ 7296 w 10000"/>
                  <a:gd name="connsiteY906" fmla="*/ 2061 h 10000"/>
                  <a:gd name="connsiteX907" fmla="*/ 7434 w 10000"/>
                  <a:gd name="connsiteY907" fmla="*/ 2093 h 10000"/>
                  <a:gd name="connsiteX908" fmla="*/ 7586 w 10000"/>
                  <a:gd name="connsiteY908" fmla="*/ 2115 h 10000"/>
                  <a:gd name="connsiteX909" fmla="*/ 7748 w 10000"/>
                  <a:gd name="connsiteY909" fmla="*/ 2115 h 10000"/>
                  <a:gd name="connsiteX910" fmla="*/ 7826 w 10000"/>
                  <a:gd name="connsiteY910" fmla="*/ 1917 h 10000"/>
                  <a:gd name="connsiteX911" fmla="*/ 8068 w 10000"/>
                  <a:gd name="connsiteY911" fmla="*/ 1922 h 10000"/>
                  <a:gd name="connsiteX912" fmla="*/ 8132 w 10000"/>
                  <a:gd name="connsiteY912" fmla="*/ 1890 h 10000"/>
                  <a:gd name="connsiteX913" fmla="*/ 8220 w 10000"/>
                  <a:gd name="connsiteY913" fmla="*/ 1849 h 10000"/>
                  <a:gd name="connsiteX914" fmla="*/ 8251 w 10000"/>
                  <a:gd name="connsiteY914" fmla="*/ 1863 h 10000"/>
                  <a:gd name="connsiteX915" fmla="*/ 8270 w 10000"/>
                  <a:gd name="connsiteY915" fmla="*/ 1867 h 10000"/>
                  <a:gd name="connsiteX916" fmla="*/ 8366 w 10000"/>
                  <a:gd name="connsiteY916" fmla="*/ 1854 h 10000"/>
                  <a:gd name="connsiteX917" fmla="*/ 8422 w 10000"/>
                  <a:gd name="connsiteY917" fmla="*/ 1849 h 10000"/>
                  <a:gd name="connsiteX918" fmla="*/ 8413 w 10000"/>
                  <a:gd name="connsiteY918" fmla="*/ 2061 h 10000"/>
                  <a:gd name="connsiteX919" fmla="*/ 8460 w 10000"/>
                  <a:gd name="connsiteY919" fmla="*/ 2106 h 10000"/>
                  <a:gd name="connsiteX920" fmla="*/ 8471 w 10000"/>
                  <a:gd name="connsiteY920" fmla="*/ 2179 h 10000"/>
                  <a:gd name="connsiteX921" fmla="*/ 8493 w 10000"/>
                  <a:gd name="connsiteY921" fmla="*/ 2643 h 10000"/>
                  <a:gd name="connsiteX922" fmla="*/ 8493 w 10000"/>
                  <a:gd name="connsiteY922" fmla="*/ 2657 h 10000"/>
                  <a:gd name="connsiteX923" fmla="*/ 8631 w 10000"/>
                  <a:gd name="connsiteY923" fmla="*/ 2576 h 10000"/>
                  <a:gd name="connsiteX924" fmla="*/ 8662 w 10000"/>
                  <a:gd name="connsiteY924" fmla="*/ 2580 h 10000"/>
                  <a:gd name="connsiteX925" fmla="*/ 8830 w 10000"/>
                  <a:gd name="connsiteY925" fmla="*/ 2652 h 10000"/>
                  <a:gd name="connsiteX926" fmla="*/ 8871 w 10000"/>
                  <a:gd name="connsiteY926" fmla="*/ 2693 h 10000"/>
                  <a:gd name="connsiteX927" fmla="*/ 8891 w 10000"/>
                  <a:gd name="connsiteY927" fmla="*/ 2684 h 10000"/>
                  <a:gd name="connsiteX928" fmla="*/ 8954 w 10000"/>
                  <a:gd name="connsiteY928" fmla="*/ 2670 h 10000"/>
                  <a:gd name="connsiteX929" fmla="*/ 9042 w 10000"/>
                  <a:gd name="connsiteY929" fmla="*/ 2711 h 10000"/>
                  <a:gd name="connsiteX930" fmla="*/ 9076 w 10000"/>
                  <a:gd name="connsiteY930" fmla="*/ 2824 h 10000"/>
                  <a:gd name="connsiteX931" fmla="*/ 9081 w 10000"/>
                  <a:gd name="connsiteY931" fmla="*/ 2824 h 10000"/>
                  <a:gd name="connsiteX932" fmla="*/ 9136 w 10000"/>
                  <a:gd name="connsiteY932" fmla="*/ 2801 h 10000"/>
                  <a:gd name="connsiteX933" fmla="*/ 9194 w 10000"/>
                  <a:gd name="connsiteY933" fmla="*/ 2950 h 10000"/>
                  <a:gd name="connsiteX934" fmla="*/ 9208 w 10000"/>
                  <a:gd name="connsiteY934" fmla="*/ 2950 h 10000"/>
                  <a:gd name="connsiteX935" fmla="*/ 9393 w 10000"/>
                  <a:gd name="connsiteY935" fmla="*/ 2972 h 10000"/>
                  <a:gd name="connsiteX936" fmla="*/ 9627 w 10000"/>
                  <a:gd name="connsiteY936" fmla="*/ 2986 h 10000"/>
                  <a:gd name="connsiteX937" fmla="*/ 9622 w 10000"/>
                  <a:gd name="connsiteY937" fmla="*/ 3153 h 10000"/>
                  <a:gd name="connsiteX938" fmla="*/ 9719 w 10000"/>
                  <a:gd name="connsiteY938" fmla="*/ 3153 h 10000"/>
                  <a:gd name="connsiteX939" fmla="*/ 9719 w 10000"/>
                  <a:gd name="connsiteY939" fmla="*/ 3771 h 10000"/>
                  <a:gd name="connsiteX940" fmla="*/ 9719 w 10000"/>
                  <a:gd name="connsiteY940" fmla="*/ 4339 h 10000"/>
                  <a:gd name="connsiteX941" fmla="*/ 9719 w 10000"/>
                  <a:gd name="connsiteY941" fmla="*/ 4799 h 10000"/>
                  <a:gd name="connsiteX942" fmla="*/ 9757 w 10000"/>
                  <a:gd name="connsiteY942" fmla="*/ 4817 h 10000"/>
                  <a:gd name="connsiteX943" fmla="*/ 9757 w 10000"/>
                  <a:gd name="connsiteY943" fmla="*/ 4917 h 10000"/>
                  <a:gd name="connsiteX944" fmla="*/ 9677 w 10000"/>
                  <a:gd name="connsiteY944" fmla="*/ 4944 h 10000"/>
                  <a:gd name="connsiteX945" fmla="*/ 9586 w 10000"/>
                  <a:gd name="connsiteY945" fmla="*/ 5065 h 10000"/>
                  <a:gd name="connsiteX946" fmla="*/ 9556 w 10000"/>
                  <a:gd name="connsiteY946" fmla="*/ 5156 h 10000"/>
                  <a:gd name="connsiteX947" fmla="*/ 9523 w 10000"/>
                  <a:gd name="connsiteY947" fmla="*/ 5120 h 10000"/>
                  <a:gd name="connsiteX948" fmla="*/ 9506 w 10000"/>
                  <a:gd name="connsiteY948" fmla="*/ 5156 h 10000"/>
                  <a:gd name="connsiteX949" fmla="*/ 9514 w 10000"/>
                  <a:gd name="connsiteY949" fmla="*/ 5219 h 10000"/>
                  <a:gd name="connsiteX950" fmla="*/ 9514 w 10000"/>
                  <a:gd name="connsiteY950" fmla="*/ 5237 h 10000"/>
                  <a:gd name="connsiteX951" fmla="*/ 9492 w 10000"/>
                  <a:gd name="connsiteY951" fmla="*/ 5304 h 10000"/>
                  <a:gd name="connsiteX952" fmla="*/ 9484 w 10000"/>
                  <a:gd name="connsiteY952" fmla="*/ 5363 h 10000"/>
                  <a:gd name="connsiteX953" fmla="*/ 9481 w 10000"/>
                  <a:gd name="connsiteY953" fmla="*/ 5422 h 10000"/>
                  <a:gd name="connsiteX954" fmla="*/ 9490 w 10000"/>
                  <a:gd name="connsiteY954" fmla="*/ 5553 h 10000"/>
                  <a:gd name="connsiteX955" fmla="*/ 9484 w 10000"/>
                  <a:gd name="connsiteY955" fmla="*/ 5566 h 10000"/>
                  <a:gd name="connsiteX956" fmla="*/ 9473 w 10000"/>
                  <a:gd name="connsiteY956" fmla="*/ 5602 h 10000"/>
                  <a:gd name="connsiteX957" fmla="*/ 9467 w 10000"/>
                  <a:gd name="connsiteY957" fmla="*/ 5620 h 10000"/>
                  <a:gd name="connsiteX958" fmla="*/ 9467 w 10000"/>
                  <a:gd name="connsiteY958" fmla="*/ 5656 h 10000"/>
                  <a:gd name="connsiteX959" fmla="*/ 9467 w 10000"/>
                  <a:gd name="connsiteY959" fmla="*/ 5661 h 10000"/>
                  <a:gd name="connsiteX960" fmla="*/ 9476 w 10000"/>
                  <a:gd name="connsiteY960" fmla="*/ 5661 h 10000"/>
                  <a:gd name="connsiteX961" fmla="*/ 9481 w 10000"/>
                  <a:gd name="connsiteY961" fmla="*/ 5670 h 10000"/>
                  <a:gd name="connsiteX962" fmla="*/ 9490 w 10000"/>
                  <a:gd name="connsiteY962" fmla="*/ 5670 h 10000"/>
                  <a:gd name="connsiteX963" fmla="*/ 9501 w 10000"/>
                  <a:gd name="connsiteY963" fmla="*/ 5670 h 10000"/>
                  <a:gd name="connsiteX964" fmla="*/ 9523 w 10000"/>
                  <a:gd name="connsiteY964" fmla="*/ 5670 h 10000"/>
                  <a:gd name="connsiteX965" fmla="*/ 9556 w 10000"/>
                  <a:gd name="connsiteY965" fmla="*/ 5661 h 10000"/>
                  <a:gd name="connsiteX966" fmla="*/ 9578 w 10000"/>
                  <a:gd name="connsiteY966" fmla="*/ 5656 h 10000"/>
                  <a:gd name="connsiteX967" fmla="*/ 9597 w 10000"/>
                  <a:gd name="connsiteY967" fmla="*/ 5647 h 10000"/>
                  <a:gd name="connsiteX968" fmla="*/ 9661 w 10000"/>
                  <a:gd name="connsiteY968" fmla="*/ 5602 h 10000"/>
                  <a:gd name="connsiteX969" fmla="*/ 9716 w 10000"/>
                  <a:gd name="connsiteY969" fmla="*/ 5580 h 10000"/>
                  <a:gd name="connsiteX970" fmla="*/ 9724 w 10000"/>
                  <a:gd name="connsiteY970" fmla="*/ 5629 h 10000"/>
                  <a:gd name="connsiteX971" fmla="*/ 9741 w 10000"/>
                  <a:gd name="connsiteY971" fmla="*/ 5670 h 10000"/>
                  <a:gd name="connsiteX972" fmla="*/ 9749 w 10000"/>
                  <a:gd name="connsiteY972" fmla="*/ 5706 h 10000"/>
                  <a:gd name="connsiteX973" fmla="*/ 9749 w 10000"/>
                  <a:gd name="connsiteY973" fmla="*/ 5719 h 10000"/>
                  <a:gd name="connsiteX974" fmla="*/ 9771 w 10000"/>
                  <a:gd name="connsiteY974" fmla="*/ 5719 h 10000"/>
                  <a:gd name="connsiteX975" fmla="*/ 9799 w 10000"/>
                  <a:gd name="connsiteY975" fmla="*/ 5719 h 10000"/>
                  <a:gd name="connsiteX976" fmla="*/ 9837 w 10000"/>
                  <a:gd name="connsiteY976" fmla="*/ 5737 h 10000"/>
                  <a:gd name="connsiteX977" fmla="*/ 9901 w 10000"/>
                  <a:gd name="connsiteY977" fmla="*/ 5774 h 10000"/>
                  <a:gd name="connsiteX978" fmla="*/ 9967 w 10000"/>
                  <a:gd name="connsiteY978" fmla="*/ 5805 h 10000"/>
                  <a:gd name="connsiteX979" fmla="*/ 9981 w 10000"/>
                  <a:gd name="connsiteY979" fmla="*/ 5814 h 10000"/>
                  <a:gd name="connsiteX980" fmla="*/ 10000 w 10000"/>
                  <a:gd name="connsiteY980" fmla="*/ 5922 h 10000"/>
                  <a:gd name="connsiteX981" fmla="*/ 9909 w 10000"/>
                  <a:gd name="connsiteY981" fmla="*/ 5895 h 10000"/>
                  <a:gd name="connsiteX982" fmla="*/ 9868 w 10000"/>
                  <a:gd name="connsiteY982" fmla="*/ 5949 h 10000"/>
                  <a:gd name="connsiteX983" fmla="*/ 9845 w 10000"/>
                  <a:gd name="connsiteY983" fmla="*/ 5963 h 10000"/>
                  <a:gd name="connsiteX984" fmla="*/ 9691 w 10000"/>
                  <a:gd name="connsiteY984" fmla="*/ 5995 h 10000"/>
                  <a:gd name="connsiteX985" fmla="*/ 9619 w 10000"/>
                  <a:gd name="connsiteY985" fmla="*/ 6053 h 10000"/>
                  <a:gd name="connsiteX986" fmla="*/ 9534 w 10000"/>
                  <a:gd name="connsiteY986" fmla="*/ 6130 h 10000"/>
                  <a:gd name="connsiteX987" fmla="*/ 9517 w 10000"/>
                  <a:gd name="connsiteY987" fmla="*/ 6157 h 10000"/>
                  <a:gd name="connsiteX988" fmla="*/ 9501 w 10000"/>
                  <a:gd name="connsiteY988" fmla="*/ 6220 h 10000"/>
                  <a:gd name="connsiteX989" fmla="*/ 9501 w 10000"/>
                  <a:gd name="connsiteY989" fmla="*/ 6292 h 10000"/>
                  <a:gd name="connsiteX990" fmla="*/ 9492 w 10000"/>
                  <a:gd name="connsiteY990" fmla="*/ 6306 h 10000"/>
                  <a:gd name="connsiteX991" fmla="*/ 9445 w 10000"/>
                  <a:gd name="connsiteY991" fmla="*/ 6355 h 10000"/>
                  <a:gd name="connsiteX992" fmla="*/ 9409 w 10000"/>
                  <a:gd name="connsiteY992" fmla="*/ 6396 h 10000"/>
                  <a:gd name="connsiteX993" fmla="*/ 9379 w 10000"/>
                  <a:gd name="connsiteY993" fmla="*/ 6446 h 10000"/>
                  <a:gd name="connsiteX994" fmla="*/ 9332 w 10000"/>
                  <a:gd name="connsiteY994" fmla="*/ 6594 h 10000"/>
                  <a:gd name="connsiteX995" fmla="*/ 9183 w 10000"/>
                  <a:gd name="connsiteY995" fmla="*/ 6536 h 10000"/>
                  <a:gd name="connsiteX996" fmla="*/ 9169 w 10000"/>
                  <a:gd name="connsiteY996" fmla="*/ 6536 h 10000"/>
                  <a:gd name="connsiteX997" fmla="*/ 9161 w 10000"/>
                  <a:gd name="connsiteY997" fmla="*/ 6540 h 10000"/>
                  <a:gd name="connsiteX998" fmla="*/ 9139 w 10000"/>
                  <a:gd name="connsiteY998" fmla="*/ 6522 h 10000"/>
                  <a:gd name="connsiteX999" fmla="*/ 9128 w 10000"/>
                  <a:gd name="connsiteY999" fmla="*/ 6513 h 10000"/>
                  <a:gd name="connsiteX1000" fmla="*/ 9114 w 10000"/>
                  <a:gd name="connsiteY1000" fmla="*/ 6527 h 10000"/>
                  <a:gd name="connsiteX1001" fmla="*/ 9103 w 10000"/>
                  <a:gd name="connsiteY1001" fmla="*/ 6567 h 10000"/>
                  <a:gd name="connsiteX1002" fmla="*/ 9095 w 10000"/>
                  <a:gd name="connsiteY1002" fmla="*/ 6604 h 10000"/>
                  <a:gd name="connsiteX1003" fmla="*/ 9081 w 10000"/>
                  <a:gd name="connsiteY1003" fmla="*/ 6644 h 10000"/>
                  <a:gd name="connsiteX1004" fmla="*/ 9076 w 10000"/>
                  <a:gd name="connsiteY1004" fmla="*/ 6631 h 10000"/>
                  <a:gd name="connsiteX1005" fmla="*/ 9059 w 10000"/>
                  <a:gd name="connsiteY1005" fmla="*/ 6594 h 10000"/>
                  <a:gd name="connsiteX1006" fmla="*/ 9040 w 10000"/>
                  <a:gd name="connsiteY1006" fmla="*/ 6549 h 10000"/>
                  <a:gd name="connsiteX1007" fmla="*/ 9026 w 10000"/>
                  <a:gd name="connsiteY1007" fmla="*/ 6522 h 10000"/>
                  <a:gd name="connsiteX1008" fmla="*/ 9007 w 10000"/>
                  <a:gd name="connsiteY1008" fmla="*/ 6522 h 10000"/>
                  <a:gd name="connsiteX1009" fmla="*/ 9001 w 10000"/>
                  <a:gd name="connsiteY1009" fmla="*/ 6536 h 10000"/>
                  <a:gd name="connsiteX1010" fmla="*/ 8998 w 10000"/>
                  <a:gd name="connsiteY1010" fmla="*/ 6576 h 10000"/>
                  <a:gd name="connsiteX1011" fmla="*/ 8987 w 10000"/>
                  <a:gd name="connsiteY1011" fmla="*/ 6590 h 10000"/>
                  <a:gd name="connsiteX1012" fmla="*/ 8954 w 10000"/>
                  <a:gd name="connsiteY1012" fmla="*/ 6617 h 10000"/>
                  <a:gd name="connsiteX1013" fmla="*/ 8927 w 10000"/>
                  <a:gd name="connsiteY1013" fmla="*/ 6622 h 10000"/>
                  <a:gd name="connsiteX1014" fmla="*/ 8888 w 10000"/>
                  <a:gd name="connsiteY1014" fmla="*/ 6590 h 10000"/>
                  <a:gd name="connsiteX1015" fmla="*/ 8880 w 10000"/>
                  <a:gd name="connsiteY1015" fmla="*/ 6567 h 10000"/>
                  <a:gd name="connsiteX1016" fmla="*/ 8866 w 10000"/>
                  <a:gd name="connsiteY1016" fmla="*/ 6549 h 10000"/>
                  <a:gd name="connsiteX1017" fmla="*/ 8849 w 10000"/>
                  <a:gd name="connsiteY1017" fmla="*/ 6513 h 10000"/>
                  <a:gd name="connsiteX1018" fmla="*/ 8847 w 10000"/>
                  <a:gd name="connsiteY1018" fmla="*/ 6527 h 10000"/>
                  <a:gd name="connsiteX1019" fmla="*/ 8838 w 10000"/>
                  <a:gd name="connsiteY1019" fmla="*/ 6563 h 10000"/>
                  <a:gd name="connsiteX1020" fmla="*/ 8833 w 10000"/>
                  <a:gd name="connsiteY1020" fmla="*/ 6576 h 10000"/>
                  <a:gd name="connsiteX1021" fmla="*/ 8822 w 10000"/>
                  <a:gd name="connsiteY1021" fmla="*/ 6567 h 10000"/>
                  <a:gd name="connsiteX1022" fmla="*/ 8813 w 10000"/>
                  <a:gd name="connsiteY1022" fmla="*/ 6567 h 10000"/>
                  <a:gd name="connsiteX1023" fmla="*/ 8800 w 10000"/>
                  <a:gd name="connsiteY1023" fmla="*/ 6581 h 10000"/>
                  <a:gd name="connsiteX1024" fmla="*/ 8778 w 10000"/>
                  <a:gd name="connsiteY1024" fmla="*/ 6604 h 10000"/>
                  <a:gd name="connsiteX1025" fmla="*/ 8769 w 10000"/>
                  <a:gd name="connsiteY1025" fmla="*/ 6617 h 10000"/>
                  <a:gd name="connsiteX1026" fmla="*/ 8786 w 10000"/>
                  <a:gd name="connsiteY1026" fmla="*/ 6667 h 10000"/>
                  <a:gd name="connsiteX1027" fmla="*/ 8800 w 10000"/>
                  <a:gd name="connsiteY1027" fmla="*/ 6725 h 10000"/>
                  <a:gd name="connsiteX1028" fmla="*/ 8822 w 10000"/>
                  <a:gd name="connsiteY1028" fmla="*/ 6779 h 10000"/>
                  <a:gd name="connsiteX1029" fmla="*/ 8833 w 10000"/>
                  <a:gd name="connsiteY1029" fmla="*/ 6775 h 10000"/>
                  <a:gd name="connsiteX1030" fmla="*/ 8847 w 10000"/>
                  <a:gd name="connsiteY1030" fmla="*/ 6766 h 10000"/>
                  <a:gd name="connsiteX1031" fmla="*/ 8866 w 10000"/>
                  <a:gd name="connsiteY1031" fmla="*/ 6748 h 10000"/>
                  <a:gd name="connsiteX1032" fmla="*/ 8874 w 10000"/>
                  <a:gd name="connsiteY1032" fmla="*/ 6752 h 10000"/>
                  <a:gd name="connsiteX1033" fmla="*/ 8882 w 10000"/>
                  <a:gd name="connsiteY1033" fmla="*/ 6766 h 10000"/>
                  <a:gd name="connsiteX1034" fmla="*/ 8896 w 10000"/>
                  <a:gd name="connsiteY1034" fmla="*/ 6811 h 10000"/>
                  <a:gd name="connsiteX1035" fmla="*/ 8913 w 10000"/>
                  <a:gd name="connsiteY1035" fmla="*/ 6856 h 10000"/>
                  <a:gd name="connsiteX1036" fmla="*/ 8927 w 10000"/>
                  <a:gd name="connsiteY1036" fmla="*/ 6897 h 10000"/>
                  <a:gd name="connsiteX1037" fmla="*/ 8943 w 10000"/>
                  <a:gd name="connsiteY1037" fmla="*/ 6946 h 10000"/>
                  <a:gd name="connsiteX1038" fmla="*/ 8951 w 10000"/>
                  <a:gd name="connsiteY1038" fmla="*/ 6973 h 10000"/>
                  <a:gd name="connsiteX1039" fmla="*/ 8954 w 10000"/>
                  <a:gd name="connsiteY1039" fmla="*/ 6996 h 10000"/>
                  <a:gd name="connsiteX1040" fmla="*/ 8960 w 10000"/>
                  <a:gd name="connsiteY1040" fmla="*/ 7023 h 10000"/>
                  <a:gd name="connsiteX1041" fmla="*/ 8979 w 10000"/>
                  <a:gd name="connsiteY1041" fmla="*/ 7014 h 10000"/>
                  <a:gd name="connsiteX1042" fmla="*/ 8998 w 10000"/>
                  <a:gd name="connsiteY1042" fmla="*/ 6906 h 10000"/>
                  <a:gd name="connsiteX1043" fmla="*/ 9015 w 10000"/>
                  <a:gd name="connsiteY1043" fmla="*/ 6910 h 10000"/>
                  <a:gd name="connsiteX1044" fmla="*/ 9026 w 10000"/>
                  <a:gd name="connsiteY1044" fmla="*/ 6910 h 10000"/>
                  <a:gd name="connsiteX1045" fmla="*/ 9048 w 10000"/>
                  <a:gd name="connsiteY1045" fmla="*/ 6906 h 10000"/>
                  <a:gd name="connsiteX1046" fmla="*/ 9065 w 10000"/>
                  <a:gd name="connsiteY1046" fmla="*/ 6897 h 10000"/>
                  <a:gd name="connsiteX1047" fmla="*/ 9076 w 10000"/>
                  <a:gd name="connsiteY1047" fmla="*/ 6892 h 10000"/>
                  <a:gd name="connsiteX1048" fmla="*/ 9084 w 10000"/>
                  <a:gd name="connsiteY1048" fmla="*/ 6883 h 10000"/>
                  <a:gd name="connsiteX1049" fmla="*/ 9095 w 10000"/>
                  <a:gd name="connsiteY1049" fmla="*/ 6892 h 10000"/>
                  <a:gd name="connsiteX1050" fmla="*/ 9106 w 10000"/>
                  <a:gd name="connsiteY1050" fmla="*/ 6897 h 10000"/>
                  <a:gd name="connsiteX1051" fmla="*/ 9211 w 10000"/>
                  <a:gd name="connsiteY1051" fmla="*/ 7009 h 10000"/>
                  <a:gd name="connsiteX1052" fmla="*/ 9227 w 10000"/>
                  <a:gd name="connsiteY1052" fmla="*/ 7064 h 10000"/>
                  <a:gd name="connsiteX1053" fmla="*/ 9225 w 10000"/>
                  <a:gd name="connsiteY1053" fmla="*/ 7068 h 10000"/>
                  <a:gd name="connsiteX1054" fmla="*/ 9219 w 10000"/>
                  <a:gd name="connsiteY1054" fmla="*/ 7077 h 10000"/>
                  <a:gd name="connsiteX1055" fmla="*/ 9208 w 10000"/>
                  <a:gd name="connsiteY1055" fmla="*/ 7082 h 10000"/>
                  <a:gd name="connsiteX1056" fmla="*/ 9194 w 10000"/>
                  <a:gd name="connsiteY1056" fmla="*/ 7113 h 10000"/>
                  <a:gd name="connsiteX1057" fmla="*/ 9164 w 10000"/>
                  <a:gd name="connsiteY1057" fmla="*/ 7127 h 10000"/>
                  <a:gd name="connsiteX1058" fmla="*/ 9161 w 10000"/>
                  <a:gd name="connsiteY1058" fmla="*/ 7127 h 10000"/>
                  <a:gd name="connsiteX1059" fmla="*/ 9156 w 10000"/>
                  <a:gd name="connsiteY1059" fmla="*/ 7131 h 10000"/>
                  <a:gd name="connsiteX1060" fmla="*/ 9156 w 10000"/>
                  <a:gd name="connsiteY1060" fmla="*/ 7145 h 10000"/>
                  <a:gd name="connsiteX1061" fmla="*/ 9128 w 10000"/>
                  <a:gd name="connsiteY1061" fmla="*/ 7194 h 10000"/>
                  <a:gd name="connsiteX1062" fmla="*/ 9114 w 10000"/>
                  <a:gd name="connsiteY1062" fmla="*/ 7226 h 10000"/>
                  <a:gd name="connsiteX1063" fmla="*/ 9089 w 10000"/>
                  <a:gd name="connsiteY1063" fmla="*/ 7226 h 10000"/>
                  <a:gd name="connsiteX1064" fmla="*/ 9067 w 10000"/>
                  <a:gd name="connsiteY1064" fmla="*/ 7276 h 10000"/>
                  <a:gd name="connsiteX1065" fmla="*/ 9059 w 10000"/>
                  <a:gd name="connsiteY1065" fmla="*/ 7298 h 10000"/>
                  <a:gd name="connsiteX1066" fmla="*/ 9040 w 10000"/>
                  <a:gd name="connsiteY1066" fmla="*/ 7312 h 10000"/>
                  <a:gd name="connsiteX1067" fmla="*/ 8951 w 10000"/>
                  <a:gd name="connsiteY1067" fmla="*/ 7339 h 10000"/>
                  <a:gd name="connsiteX1068" fmla="*/ 8841 w 10000"/>
                  <a:gd name="connsiteY1068" fmla="*/ 7366 h 10000"/>
                  <a:gd name="connsiteX1069" fmla="*/ 8813 w 10000"/>
                  <a:gd name="connsiteY1069" fmla="*/ 7384 h 10000"/>
                  <a:gd name="connsiteX1070" fmla="*/ 8800 w 10000"/>
                  <a:gd name="connsiteY1070" fmla="*/ 7397 h 10000"/>
                  <a:gd name="connsiteX1071" fmla="*/ 8791 w 10000"/>
                  <a:gd name="connsiteY1071" fmla="*/ 7397 h 10000"/>
                  <a:gd name="connsiteX1072" fmla="*/ 8786 w 10000"/>
                  <a:gd name="connsiteY1072" fmla="*/ 7582 h 10000"/>
                  <a:gd name="connsiteX1073" fmla="*/ 8775 w 10000"/>
                  <a:gd name="connsiteY1073" fmla="*/ 7591 h 10000"/>
                  <a:gd name="connsiteX1074" fmla="*/ 8753 w 10000"/>
                  <a:gd name="connsiteY1074" fmla="*/ 7614 h 10000"/>
                  <a:gd name="connsiteX1075" fmla="*/ 8711 w 10000"/>
                  <a:gd name="connsiteY1075" fmla="*/ 7627 h 10000"/>
                  <a:gd name="connsiteX1076" fmla="*/ 8670 w 10000"/>
                  <a:gd name="connsiteY1076" fmla="*/ 7645 h 10000"/>
                  <a:gd name="connsiteX1077" fmla="*/ 8645 w 10000"/>
                  <a:gd name="connsiteY1077" fmla="*/ 7659 h 10000"/>
                  <a:gd name="connsiteX1078" fmla="*/ 8620 w 10000"/>
                  <a:gd name="connsiteY1078" fmla="*/ 7673 h 10000"/>
                  <a:gd name="connsiteX1079" fmla="*/ 8598 w 10000"/>
                  <a:gd name="connsiteY1079" fmla="*/ 7695 h 10000"/>
                  <a:gd name="connsiteX1080" fmla="*/ 8576 w 10000"/>
                  <a:gd name="connsiteY1080" fmla="*/ 7736 h 10000"/>
                  <a:gd name="connsiteX1081" fmla="*/ 8568 w 10000"/>
                  <a:gd name="connsiteY1081" fmla="*/ 7740 h 10000"/>
                  <a:gd name="connsiteX1082" fmla="*/ 8551 w 10000"/>
                  <a:gd name="connsiteY1082" fmla="*/ 7740 h 10000"/>
                  <a:gd name="connsiteX1083" fmla="*/ 8526 w 10000"/>
                  <a:gd name="connsiteY1083" fmla="*/ 7727 h 10000"/>
                  <a:gd name="connsiteX1084" fmla="*/ 8493 w 10000"/>
                  <a:gd name="connsiteY1084" fmla="*/ 7713 h 10000"/>
                  <a:gd name="connsiteX1085" fmla="*/ 8463 w 10000"/>
                  <a:gd name="connsiteY1085" fmla="*/ 7709 h 10000"/>
                  <a:gd name="connsiteX1086" fmla="*/ 8430 w 10000"/>
                  <a:gd name="connsiteY1086" fmla="*/ 7695 h 10000"/>
                  <a:gd name="connsiteX1087" fmla="*/ 8397 w 10000"/>
                  <a:gd name="connsiteY1087" fmla="*/ 7682 h 10000"/>
                  <a:gd name="connsiteX1088" fmla="*/ 8372 w 10000"/>
                  <a:gd name="connsiteY1088" fmla="*/ 7682 h 10000"/>
                  <a:gd name="connsiteX1089" fmla="*/ 8355 w 10000"/>
                  <a:gd name="connsiteY1089" fmla="*/ 7686 h 10000"/>
                  <a:gd name="connsiteX1090" fmla="*/ 8350 w 10000"/>
                  <a:gd name="connsiteY1090" fmla="*/ 7709 h 10000"/>
                  <a:gd name="connsiteX1091" fmla="*/ 8339 w 10000"/>
                  <a:gd name="connsiteY1091" fmla="*/ 7740 h 10000"/>
                  <a:gd name="connsiteX1092" fmla="*/ 8328 w 10000"/>
                  <a:gd name="connsiteY1092" fmla="*/ 7772 h 10000"/>
                  <a:gd name="connsiteX1093" fmla="*/ 8317 w 10000"/>
                  <a:gd name="connsiteY1093" fmla="*/ 7785 h 10000"/>
                  <a:gd name="connsiteX1094" fmla="*/ 8292 w 10000"/>
                  <a:gd name="connsiteY1094" fmla="*/ 7812 h 10000"/>
                  <a:gd name="connsiteX1095" fmla="*/ 8284 w 10000"/>
                  <a:gd name="connsiteY1095" fmla="*/ 7817 h 10000"/>
                  <a:gd name="connsiteX1096" fmla="*/ 8270 w 10000"/>
                  <a:gd name="connsiteY1096" fmla="*/ 7857 h 10000"/>
                  <a:gd name="connsiteX1097" fmla="*/ 8251 w 10000"/>
                  <a:gd name="connsiteY1097" fmla="*/ 7916 h 10000"/>
                  <a:gd name="connsiteX1098" fmla="*/ 8223 w 10000"/>
                  <a:gd name="connsiteY1098" fmla="*/ 8002 h 10000"/>
                  <a:gd name="connsiteX1099" fmla="*/ 8206 w 10000"/>
                  <a:gd name="connsiteY1099" fmla="*/ 8051 h 10000"/>
                  <a:gd name="connsiteX1100" fmla="*/ 8198 w 10000"/>
                  <a:gd name="connsiteY1100" fmla="*/ 8056 h 10000"/>
                  <a:gd name="connsiteX1101" fmla="*/ 8179 w 10000"/>
                  <a:gd name="connsiteY1101" fmla="*/ 8065 h 10000"/>
                  <a:gd name="connsiteX1102" fmla="*/ 8140 w 10000"/>
                  <a:gd name="connsiteY1102" fmla="*/ 8074 h 10000"/>
                  <a:gd name="connsiteX1103" fmla="*/ 8102 w 10000"/>
                  <a:gd name="connsiteY1103" fmla="*/ 8088 h 10000"/>
                  <a:gd name="connsiteX1104" fmla="*/ 8068 w 10000"/>
                  <a:gd name="connsiteY1104" fmla="*/ 8092 h 10000"/>
                  <a:gd name="connsiteX1105" fmla="*/ 8057 w 10000"/>
                  <a:gd name="connsiteY1105" fmla="*/ 8101 h 10000"/>
                  <a:gd name="connsiteX1106" fmla="*/ 8057 w 10000"/>
                  <a:gd name="connsiteY1106" fmla="*/ 8128 h 10000"/>
                  <a:gd name="connsiteX1107" fmla="*/ 8052 w 10000"/>
                  <a:gd name="connsiteY1107" fmla="*/ 8160 h 10000"/>
                  <a:gd name="connsiteX1108" fmla="*/ 8046 w 10000"/>
                  <a:gd name="connsiteY1108" fmla="*/ 8155 h 10000"/>
                  <a:gd name="connsiteX1109" fmla="*/ 8038 w 10000"/>
                  <a:gd name="connsiteY1109" fmla="*/ 8146 h 10000"/>
                  <a:gd name="connsiteX1110" fmla="*/ 8038 w 10000"/>
                  <a:gd name="connsiteY1110" fmla="*/ 8142 h 10000"/>
                  <a:gd name="connsiteX1111" fmla="*/ 8035 w 10000"/>
                  <a:gd name="connsiteY1111" fmla="*/ 8115 h 10000"/>
                  <a:gd name="connsiteX1112" fmla="*/ 8030 w 10000"/>
                  <a:gd name="connsiteY1112" fmla="*/ 8088 h 10000"/>
                  <a:gd name="connsiteX1113" fmla="*/ 8019 w 10000"/>
                  <a:gd name="connsiteY1113" fmla="*/ 8078 h 10000"/>
                  <a:gd name="connsiteX1114" fmla="*/ 8013 w 10000"/>
                  <a:gd name="connsiteY1114" fmla="*/ 8088 h 10000"/>
                  <a:gd name="connsiteX1115" fmla="*/ 7994 w 10000"/>
                  <a:gd name="connsiteY1115" fmla="*/ 8119 h 10000"/>
                  <a:gd name="connsiteX1116" fmla="*/ 7977 w 10000"/>
                  <a:gd name="connsiteY1116" fmla="*/ 8146 h 10000"/>
                  <a:gd name="connsiteX1117" fmla="*/ 7955 w 10000"/>
                  <a:gd name="connsiteY1117" fmla="*/ 8173 h 10000"/>
                  <a:gd name="connsiteX1118" fmla="*/ 7933 w 10000"/>
                  <a:gd name="connsiteY1118" fmla="*/ 8200 h 10000"/>
                  <a:gd name="connsiteX1119" fmla="*/ 7922 w 10000"/>
                  <a:gd name="connsiteY1119" fmla="*/ 8236 h 10000"/>
                  <a:gd name="connsiteX1120" fmla="*/ 7908 w 10000"/>
                  <a:gd name="connsiteY1120" fmla="*/ 8286 h 10000"/>
                  <a:gd name="connsiteX1121" fmla="*/ 7914 w 10000"/>
                  <a:gd name="connsiteY1121" fmla="*/ 8290 h 10000"/>
                  <a:gd name="connsiteX1122" fmla="*/ 7917 w 10000"/>
                  <a:gd name="connsiteY1122" fmla="*/ 8300 h 10000"/>
                  <a:gd name="connsiteX1123" fmla="*/ 7925 w 10000"/>
                  <a:gd name="connsiteY1123" fmla="*/ 8313 h 10000"/>
                  <a:gd name="connsiteX1124" fmla="*/ 7939 w 10000"/>
                  <a:gd name="connsiteY1124" fmla="*/ 8331 h 10000"/>
                  <a:gd name="connsiteX1125" fmla="*/ 7947 w 10000"/>
                  <a:gd name="connsiteY1125" fmla="*/ 8345 h 10000"/>
                  <a:gd name="connsiteX1126" fmla="*/ 7961 w 10000"/>
                  <a:gd name="connsiteY1126" fmla="*/ 8367 h 10000"/>
                  <a:gd name="connsiteX1127" fmla="*/ 7969 w 10000"/>
                  <a:gd name="connsiteY1127" fmla="*/ 8381 h 10000"/>
                  <a:gd name="connsiteX1128" fmla="*/ 7972 w 10000"/>
                  <a:gd name="connsiteY1128" fmla="*/ 8394 h 10000"/>
                  <a:gd name="connsiteX1129" fmla="*/ 7977 w 10000"/>
                  <a:gd name="connsiteY1129" fmla="*/ 8421 h 10000"/>
                  <a:gd name="connsiteX1130" fmla="*/ 7986 w 10000"/>
                  <a:gd name="connsiteY1130" fmla="*/ 8444 h 10000"/>
                  <a:gd name="connsiteX1131" fmla="*/ 7997 w 10000"/>
                  <a:gd name="connsiteY1131" fmla="*/ 8471 h 10000"/>
                  <a:gd name="connsiteX1132" fmla="*/ 7964 w 10000"/>
                  <a:gd name="connsiteY1132" fmla="*/ 8561 h 10000"/>
                  <a:gd name="connsiteX1133" fmla="*/ 7889 w 10000"/>
                  <a:gd name="connsiteY1133" fmla="*/ 8579 h 10000"/>
                  <a:gd name="connsiteX1134" fmla="*/ 7864 w 10000"/>
                  <a:gd name="connsiteY1134" fmla="*/ 8561 h 10000"/>
                  <a:gd name="connsiteX1135" fmla="*/ 7834 w 10000"/>
                  <a:gd name="connsiteY1135" fmla="*/ 8525 h 10000"/>
                  <a:gd name="connsiteX1136" fmla="*/ 7801 w 10000"/>
                  <a:gd name="connsiteY1136" fmla="*/ 8498 h 10000"/>
                  <a:gd name="connsiteX1137" fmla="*/ 7776 w 10000"/>
                  <a:gd name="connsiteY1137" fmla="*/ 8484 h 10000"/>
                  <a:gd name="connsiteX1138" fmla="*/ 7765 w 10000"/>
                  <a:gd name="connsiteY1138" fmla="*/ 8502 h 10000"/>
                  <a:gd name="connsiteX1139" fmla="*/ 7754 w 10000"/>
                  <a:gd name="connsiteY1139" fmla="*/ 8530 h 10000"/>
                  <a:gd name="connsiteX1140" fmla="*/ 7737 w 10000"/>
                  <a:gd name="connsiteY1140" fmla="*/ 8575 h 10000"/>
                  <a:gd name="connsiteX1141" fmla="*/ 7724 w 10000"/>
                  <a:gd name="connsiteY1141" fmla="*/ 8588 h 10000"/>
                  <a:gd name="connsiteX1142" fmla="*/ 7699 w 10000"/>
                  <a:gd name="connsiteY1142" fmla="*/ 8602 h 10000"/>
                  <a:gd name="connsiteX1143" fmla="*/ 7666 w 10000"/>
                  <a:gd name="connsiteY1143" fmla="*/ 8633 h 10000"/>
                  <a:gd name="connsiteX1144" fmla="*/ 7666 w 10000"/>
                  <a:gd name="connsiteY1144" fmla="*/ 8647 h 10000"/>
                  <a:gd name="connsiteX1145" fmla="*/ 7668 w 10000"/>
                  <a:gd name="connsiteY1145" fmla="*/ 8674 h 10000"/>
                  <a:gd name="connsiteX1146" fmla="*/ 7679 w 10000"/>
                  <a:gd name="connsiteY1146" fmla="*/ 8746 h 10000"/>
                  <a:gd name="connsiteX1147" fmla="*/ 7679 w 10000"/>
                  <a:gd name="connsiteY1147" fmla="*/ 8791 h 10000"/>
                  <a:gd name="connsiteX1148" fmla="*/ 7679 w 10000"/>
                  <a:gd name="connsiteY1148" fmla="*/ 8832 h 10000"/>
                  <a:gd name="connsiteX1149" fmla="*/ 7688 w 10000"/>
                  <a:gd name="connsiteY1149" fmla="*/ 8868 h 10000"/>
                  <a:gd name="connsiteX1150" fmla="*/ 7602 w 10000"/>
                  <a:gd name="connsiteY1150" fmla="*/ 8890 h 10000"/>
                  <a:gd name="connsiteX1151" fmla="*/ 7602 w 10000"/>
                  <a:gd name="connsiteY1151" fmla="*/ 8908 h 10000"/>
                  <a:gd name="connsiteX1152" fmla="*/ 7602 w 10000"/>
                  <a:gd name="connsiteY1152" fmla="*/ 8963 h 10000"/>
                  <a:gd name="connsiteX1153" fmla="*/ 7591 w 10000"/>
                  <a:gd name="connsiteY1153" fmla="*/ 8963 h 10000"/>
                  <a:gd name="connsiteX1154" fmla="*/ 7577 w 10000"/>
                  <a:gd name="connsiteY1154" fmla="*/ 8949 h 10000"/>
                  <a:gd name="connsiteX1155" fmla="*/ 7552 w 10000"/>
                  <a:gd name="connsiteY1155" fmla="*/ 8922 h 10000"/>
                  <a:gd name="connsiteX1156" fmla="*/ 7539 w 10000"/>
                  <a:gd name="connsiteY1156" fmla="*/ 8895 h 10000"/>
                  <a:gd name="connsiteX1157" fmla="*/ 7514 w 10000"/>
                  <a:gd name="connsiteY1157" fmla="*/ 8859 h 10000"/>
                  <a:gd name="connsiteX1158" fmla="*/ 7489 w 10000"/>
                  <a:gd name="connsiteY1158" fmla="*/ 8841 h 10000"/>
                  <a:gd name="connsiteX1159" fmla="*/ 7467 w 10000"/>
                  <a:gd name="connsiteY1159" fmla="*/ 8832 h 10000"/>
                  <a:gd name="connsiteX1160" fmla="*/ 7459 w 10000"/>
                  <a:gd name="connsiteY1160" fmla="*/ 8827 h 10000"/>
                  <a:gd name="connsiteX1161" fmla="*/ 7442 w 10000"/>
                  <a:gd name="connsiteY1161" fmla="*/ 8827 h 10000"/>
                  <a:gd name="connsiteX1162" fmla="*/ 7425 w 10000"/>
                  <a:gd name="connsiteY1162" fmla="*/ 8827 h 10000"/>
                  <a:gd name="connsiteX1163" fmla="*/ 7406 w 10000"/>
                  <a:gd name="connsiteY1163" fmla="*/ 8827 h 10000"/>
                  <a:gd name="connsiteX1164" fmla="*/ 7379 w 10000"/>
                  <a:gd name="connsiteY1164" fmla="*/ 8827 h 10000"/>
                  <a:gd name="connsiteX1165" fmla="*/ 7359 w 10000"/>
                  <a:gd name="connsiteY1165" fmla="*/ 8827 h 10000"/>
                  <a:gd name="connsiteX1166" fmla="*/ 7334 w 10000"/>
                  <a:gd name="connsiteY1166" fmla="*/ 8827 h 10000"/>
                  <a:gd name="connsiteX1167" fmla="*/ 7318 w 10000"/>
                  <a:gd name="connsiteY1167" fmla="*/ 8827 h 10000"/>
                  <a:gd name="connsiteX1168" fmla="*/ 7290 w 10000"/>
                  <a:gd name="connsiteY1168" fmla="*/ 8827 h 10000"/>
                  <a:gd name="connsiteX1169" fmla="*/ 7265 w 10000"/>
                  <a:gd name="connsiteY1169" fmla="*/ 8832 h 10000"/>
                  <a:gd name="connsiteX1170" fmla="*/ 7254 w 10000"/>
                  <a:gd name="connsiteY1170" fmla="*/ 8832 h 10000"/>
                  <a:gd name="connsiteX1171" fmla="*/ 7249 w 10000"/>
                  <a:gd name="connsiteY1171" fmla="*/ 8845 h 10000"/>
                  <a:gd name="connsiteX1172" fmla="*/ 7246 w 10000"/>
                  <a:gd name="connsiteY1172" fmla="*/ 8859 h 10000"/>
                  <a:gd name="connsiteX1173" fmla="*/ 7241 w 10000"/>
                  <a:gd name="connsiteY1173" fmla="*/ 8881 h 10000"/>
                  <a:gd name="connsiteX1174" fmla="*/ 7238 w 10000"/>
                  <a:gd name="connsiteY1174" fmla="*/ 8917 h 10000"/>
                  <a:gd name="connsiteX1175" fmla="*/ 7238 w 10000"/>
                  <a:gd name="connsiteY1175" fmla="*/ 8935 h 10000"/>
                  <a:gd name="connsiteX1176" fmla="*/ 7224 w 10000"/>
                  <a:gd name="connsiteY1176" fmla="*/ 8935 h 10000"/>
                  <a:gd name="connsiteX1177" fmla="*/ 7205 w 10000"/>
                  <a:gd name="connsiteY1177" fmla="*/ 8935 h 10000"/>
                  <a:gd name="connsiteX1178" fmla="*/ 7183 w 10000"/>
                  <a:gd name="connsiteY1178" fmla="*/ 8931 h 10000"/>
                  <a:gd name="connsiteX1179" fmla="*/ 7169 w 10000"/>
                  <a:gd name="connsiteY1179" fmla="*/ 8931 h 10000"/>
                  <a:gd name="connsiteX1180" fmla="*/ 7150 w 10000"/>
                  <a:gd name="connsiteY1180" fmla="*/ 8931 h 10000"/>
                  <a:gd name="connsiteX1181" fmla="*/ 7136 w 10000"/>
                  <a:gd name="connsiteY1181" fmla="*/ 8917 h 10000"/>
                  <a:gd name="connsiteX1182" fmla="*/ 7136 w 10000"/>
                  <a:gd name="connsiteY1182" fmla="*/ 8895 h 10000"/>
                  <a:gd name="connsiteX1183" fmla="*/ 7141 w 10000"/>
                  <a:gd name="connsiteY1183" fmla="*/ 8890 h 10000"/>
                  <a:gd name="connsiteX1184" fmla="*/ 7166 w 10000"/>
                  <a:gd name="connsiteY1184" fmla="*/ 8854 h 10000"/>
                  <a:gd name="connsiteX1185" fmla="*/ 7177 w 10000"/>
                  <a:gd name="connsiteY1185" fmla="*/ 8832 h 10000"/>
                  <a:gd name="connsiteX1186" fmla="*/ 7185 w 10000"/>
                  <a:gd name="connsiteY1186" fmla="*/ 8814 h 10000"/>
                  <a:gd name="connsiteX1187" fmla="*/ 7199 w 10000"/>
                  <a:gd name="connsiteY1187" fmla="*/ 8787 h 10000"/>
                  <a:gd name="connsiteX1188" fmla="*/ 7205 w 10000"/>
                  <a:gd name="connsiteY1188" fmla="*/ 8773 h 10000"/>
                  <a:gd name="connsiteX1189" fmla="*/ 7213 w 10000"/>
                  <a:gd name="connsiteY1189" fmla="*/ 8701 h 10000"/>
                  <a:gd name="connsiteX1190" fmla="*/ 7216 w 10000"/>
                  <a:gd name="connsiteY1190" fmla="*/ 8683 h 10000"/>
                  <a:gd name="connsiteX1191" fmla="*/ 7221 w 10000"/>
                  <a:gd name="connsiteY1191" fmla="*/ 8656 h 10000"/>
                  <a:gd name="connsiteX1192" fmla="*/ 7221 w 10000"/>
                  <a:gd name="connsiteY1192" fmla="*/ 8633 h 10000"/>
                  <a:gd name="connsiteX1193" fmla="*/ 7221 w 10000"/>
                  <a:gd name="connsiteY1193" fmla="*/ 8615 h 10000"/>
                  <a:gd name="connsiteX1194" fmla="*/ 7221 w 10000"/>
                  <a:gd name="connsiteY1194" fmla="*/ 8593 h 10000"/>
                  <a:gd name="connsiteX1195" fmla="*/ 7221 w 10000"/>
                  <a:gd name="connsiteY1195" fmla="*/ 8566 h 10000"/>
                  <a:gd name="connsiteX1196" fmla="*/ 7224 w 10000"/>
                  <a:gd name="connsiteY1196" fmla="*/ 8561 h 10000"/>
                  <a:gd name="connsiteX1197" fmla="*/ 7238 w 10000"/>
                  <a:gd name="connsiteY1197" fmla="*/ 8543 h 10000"/>
                  <a:gd name="connsiteX1198" fmla="*/ 7241 w 10000"/>
                  <a:gd name="connsiteY1198" fmla="*/ 8530 h 10000"/>
                  <a:gd name="connsiteX1199" fmla="*/ 7249 w 10000"/>
                  <a:gd name="connsiteY1199" fmla="*/ 8512 h 10000"/>
                  <a:gd name="connsiteX1200" fmla="*/ 7249 w 10000"/>
                  <a:gd name="connsiteY1200" fmla="*/ 8502 h 10000"/>
                  <a:gd name="connsiteX1201" fmla="*/ 7249 w 10000"/>
                  <a:gd name="connsiteY1201" fmla="*/ 8475 h 10000"/>
                  <a:gd name="connsiteX1202" fmla="*/ 7246 w 10000"/>
                  <a:gd name="connsiteY1202" fmla="*/ 8457 h 10000"/>
                  <a:gd name="connsiteX1203" fmla="*/ 7241 w 10000"/>
                  <a:gd name="connsiteY1203" fmla="*/ 8444 h 10000"/>
                  <a:gd name="connsiteX1204" fmla="*/ 7232 w 10000"/>
                  <a:gd name="connsiteY1204" fmla="*/ 8435 h 10000"/>
                  <a:gd name="connsiteX1205" fmla="*/ 7224 w 10000"/>
                  <a:gd name="connsiteY1205" fmla="*/ 8430 h 10000"/>
                  <a:gd name="connsiteX1206" fmla="*/ 7208 w 10000"/>
                  <a:gd name="connsiteY1206" fmla="*/ 8408 h 10000"/>
                  <a:gd name="connsiteX1207" fmla="*/ 7199 w 10000"/>
                  <a:gd name="connsiteY1207" fmla="*/ 8403 h 10000"/>
                  <a:gd name="connsiteX1208" fmla="*/ 7205 w 10000"/>
                  <a:gd name="connsiteY1208" fmla="*/ 8372 h 10000"/>
                  <a:gd name="connsiteX1209" fmla="*/ 7208 w 10000"/>
                  <a:gd name="connsiteY1209" fmla="*/ 8354 h 10000"/>
                  <a:gd name="connsiteX1210" fmla="*/ 7213 w 10000"/>
                  <a:gd name="connsiteY1210" fmla="*/ 8345 h 10000"/>
                  <a:gd name="connsiteX1211" fmla="*/ 7224 w 10000"/>
                  <a:gd name="connsiteY1211" fmla="*/ 8331 h 10000"/>
                  <a:gd name="connsiteX1212" fmla="*/ 7238 w 10000"/>
                  <a:gd name="connsiteY1212" fmla="*/ 8313 h 10000"/>
                  <a:gd name="connsiteX1213" fmla="*/ 7241 w 10000"/>
                  <a:gd name="connsiteY1213" fmla="*/ 8304 h 10000"/>
                  <a:gd name="connsiteX1214" fmla="*/ 7254 w 10000"/>
                  <a:gd name="connsiteY1214" fmla="*/ 8286 h 10000"/>
                  <a:gd name="connsiteX1215" fmla="*/ 7265 w 10000"/>
                  <a:gd name="connsiteY1215" fmla="*/ 8272 h 10000"/>
                  <a:gd name="connsiteX1216" fmla="*/ 7271 w 10000"/>
                  <a:gd name="connsiteY1216" fmla="*/ 8263 h 10000"/>
                  <a:gd name="connsiteX1217" fmla="*/ 7279 w 10000"/>
                  <a:gd name="connsiteY1217" fmla="*/ 8245 h 10000"/>
                  <a:gd name="connsiteX1218" fmla="*/ 7274 w 10000"/>
                  <a:gd name="connsiteY1218" fmla="*/ 8223 h 10000"/>
                  <a:gd name="connsiteX1219" fmla="*/ 7265 w 10000"/>
                  <a:gd name="connsiteY1219" fmla="*/ 8200 h 10000"/>
                  <a:gd name="connsiteX1220" fmla="*/ 7263 w 10000"/>
                  <a:gd name="connsiteY1220" fmla="*/ 8187 h 10000"/>
                  <a:gd name="connsiteX1221" fmla="*/ 7257 w 10000"/>
                  <a:gd name="connsiteY1221" fmla="*/ 8187 h 10000"/>
                  <a:gd name="connsiteX1222" fmla="*/ 7254 w 10000"/>
                  <a:gd name="connsiteY1222" fmla="*/ 8196 h 10000"/>
                  <a:gd name="connsiteX1223" fmla="*/ 7246 w 10000"/>
                  <a:gd name="connsiteY1223" fmla="*/ 8209 h 10000"/>
                  <a:gd name="connsiteX1224" fmla="*/ 7241 w 10000"/>
                  <a:gd name="connsiteY1224" fmla="*/ 8209 h 10000"/>
                  <a:gd name="connsiteX1225" fmla="*/ 7238 w 10000"/>
                  <a:gd name="connsiteY1225" fmla="*/ 8214 h 10000"/>
                  <a:gd name="connsiteX1226" fmla="*/ 7221 w 10000"/>
                  <a:gd name="connsiteY1226" fmla="*/ 8173 h 10000"/>
                  <a:gd name="connsiteX1227" fmla="*/ 7185 w 10000"/>
                  <a:gd name="connsiteY1227" fmla="*/ 8106 h 10000"/>
                  <a:gd name="connsiteX1228" fmla="*/ 7174 w 10000"/>
                  <a:gd name="connsiteY1228" fmla="*/ 8078 h 10000"/>
                  <a:gd name="connsiteX1229" fmla="*/ 7169 w 10000"/>
                  <a:gd name="connsiteY1229" fmla="*/ 8056 h 10000"/>
                  <a:gd name="connsiteX1230" fmla="*/ 7166 w 10000"/>
                  <a:gd name="connsiteY1230" fmla="*/ 8042 h 10000"/>
                  <a:gd name="connsiteX1231" fmla="*/ 7161 w 10000"/>
                  <a:gd name="connsiteY1231" fmla="*/ 8051 h 10000"/>
                  <a:gd name="connsiteX1232" fmla="*/ 7158 w 10000"/>
                  <a:gd name="connsiteY1232" fmla="*/ 8051 h 10000"/>
                  <a:gd name="connsiteX1233" fmla="*/ 7141 w 10000"/>
                  <a:gd name="connsiteY1233" fmla="*/ 8056 h 10000"/>
                  <a:gd name="connsiteX1234" fmla="*/ 7116 w 10000"/>
                  <a:gd name="connsiteY1234" fmla="*/ 8051 h 10000"/>
                  <a:gd name="connsiteX1235" fmla="*/ 7094 w 10000"/>
                  <a:gd name="connsiteY1235" fmla="*/ 8051 h 10000"/>
                  <a:gd name="connsiteX1236" fmla="*/ 7081 w 10000"/>
                  <a:gd name="connsiteY1236" fmla="*/ 8011 h 10000"/>
                  <a:gd name="connsiteX1237" fmla="*/ 7081 w 10000"/>
                  <a:gd name="connsiteY1237" fmla="*/ 8002 h 10000"/>
                  <a:gd name="connsiteX1238" fmla="*/ 7078 w 10000"/>
                  <a:gd name="connsiteY1238" fmla="*/ 7984 h 10000"/>
                  <a:gd name="connsiteX1239" fmla="*/ 7072 w 10000"/>
                  <a:gd name="connsiteY1239" fmla="*/ 7970 h 10000"/>
                  <a:gd name="connsiteX1240" fmla="*/ 7045 w 10000"/>
                  <a:gd name="connsiteY1240" fmla="*/ 7948 h 10000"/>
                  <a:gd name="connsiteX1241" fmla="*/ 7020 w 10000"/>
                  <a:gd name="connsiteY1241" fmla="*/ 7957 h 10000"/>
                  <a:gd name="connsiteX1242" fmla="*/ 7001 w 10000"/>
                  <a:gd name="connsiteY1242" fmla="*/ 7970 h 10000"/>
                  <a:gd name="connsiteX1243" fmla="*/ 6981 w 10000"/>
                  <a:gd name="connsiteY1243" fmla="*/ 7984 h 10000"/>
                  <a:gd name="connsiteX1244" fmla="*/ 6976 w 10000"/>
                  <a:gd name="connsiteY1244" fmla="*/ 7984 h 10000"/>
                  <a:gd name="connsiteX1245" fmla="*/ 6973 w 10000"/>
                  <a:gd name="connsiteY1245" fmla="*/ 7984 h 10000"/>
                  <a:gd name="connsiteX1246" fmla="*/ 6959 w 10000"/>
                  <a:gd name="connsiteY1246" fmla="*/ 7984 h 10000"/>
                  <a:gd name="connsiteX1247" fmla="*/ 6948 w 10000"/>
                  <a:gd name="connsiteY1247" fmla="*/ 7961 h 10000"/>
                  <a:gd name="connsiteX1248" fmla="*/ 6934 w 10000"/>
                  <a:gd name="connsiteY1248" fmla="*/ 7943 h 10000"/>
                  <a:gd name="connsiteX1249" fmla="*/ 6932 w 10000"/>
                  <a:gd name="connsiteY1249" fmla="*/ 7943 h 10000"/>
                  <a:gd name="connsiteX1250" fmla="*/ 6918 w 10000"/>
                  <a:gd name="connsiteY1250" fmla="*/ 7961 h 10000"/>
                  <a:gd name="connsiteX1251" fmla="*/ 6904 w 10000"/>
                  <a:gd name="connsiteY1251" fmla="*/ 7975 h 10000"/>
                  <a:gd name="connsiteX1252" fmla="*/ 6896 w 10000"/>
                  <a:gd name="connsiteY1252" fmla="*/ 7997 h 10000"/>
                  <a:gd name="connsiteX1253" fmla="*/ 6887 w 10000"/>
                  <a:gd name="connsiteY1253" fmla="*/ 8002 h 10000"/>
                  <a:gd name="connsiteX1254" fmla="*/ 6879 w 10000"/>
                  <a:gd name="connsiteY1254" fmla="*/ 8011 h 10000"/>
                  <a:gd name="connsiteX1255" fmla="*/ 6868 w 10000"/>
                  <a:gd name="connsiteY1255" fmla="*/ 8015 h 10000"/>
                  <a:gd name="connsiteX1256" fmla="*/ 6852 w 10000"/>
                  <a:gd name="connsiteY1256" fmla="*/ 8024 h 10000"/>
                  <a:gd name="connsiteX1257" fmla="*/ 6813 w 10000"/>
                  <a:gd name="connsiteY1257" fmla="*/ 8042 h 10000"/>
                  <a:gd name="connsiteX1258" fmla="*/ 6780 w 10000"/>
                  <a:gd name="connsiteY1258" fmla="*/ 8065 h 10000"/>
                  <a:gd name="connsiteX1259" fmla="*/ 6763 w 10000"/>
                  <a:gd name="connsiteY1259" fmla="*/ 8078 h 10000"/>
                  <a:gd name="connsiteX1260" fmla="*/ 6755 w 10000"/>
                  <a:gd name="connsiteY1260" fmla="*/ 8088 h 10000"/>
                  <a:gd name="connsiteX1261" fmla="*/ 6716 w 10000"/>
                  <a:gd name="connsiteY1261" fmla="*/ 8119 h 10000"/>
                  <a:gd name="connsiteX1262" fmla="*/ 6711 w 10000"/>
                  <a:gd name="connsiteY1262" fmla="*/ 8128 h 10000"/>
                  <a:gd name="connsiteX1263" fmla="*/ 6711 w 10000"/>
                  <a:gd name="connsiteY1263" fmla="*/ 8169 h 10000"/>
                  <a:gd name="connsiteX1264" fmla="*/ 6711 w 10000"/>
                  <a:gd name="connsiteY1264" fmla="*/ 8173 h 10000"/>
                  <a:gd name="connsiteX1265" fmla="*/ 6716 w 10000"/>
                  <a:gd name="connsiteY1265" fmla="*/ 8200 h 10000"/>
                  <a:gd name="connsiteX1266" fmla="*/ 6708 w 10000"/>
                  <a:gd name="connsiteY1266" fmla="*/ 8223 h 10000"/>
                  <a:gd name="connsiteX1267" fmla="*/ 6708 w 10000"/>
                  <a:gd name="connsiteY1267" fmla="*/ 8236 h 10000"/>
                  <a:gd name="connsiteX1268" fmla="*/ 6708 w 10000"/>
                  <a:gd name="connsiteY1268" fmla="*/ 8272 h 10000"/>
                  <a:gd name="connsiteX1269" fmla="*/ 6711 w 10000"/>
                  <a:gd name="connsiteY1269" fmla="*/ 8290 h 10000"/>
                  <a:gd name="connsiteX1270" fmla="*/ 6716 w 10000"/>
                  <a:gd name="connsiteY1270" fmla="*/ 8304 h 10000"/>
                  <a:gd name="connsiteX1271" fmla="*/ 6711 w 10000"/>
                  <a:gd name="connsiteY1271" fmla="*/ 8313 h 10000"/>
                  <a:gd name="connsiteX1272" fmla="*/ 6683 w 10000"/>
                  <a:gd name="connsiteY1272" fmla="*/ 8318 h 10000"/>
                  <a:gd name="connsiteX1273" fmla="*/ 6661 w 10000"/>
                  <a:gd name="connsiteY1273" fmla="*/ 8327 h 10000"/>
                  <a:gd name="connsiteX1274" fmla="*/ 6631 w 10000"/>
                  <a:gd name="connsiteY1274" fmla="*/ 8327 h 10000"/>
                  <a:gd name="connsiteX1275" fmla="*/ 6611 w 10000"/>
                  <a:gd name="connsiteY1275" fmla="*/ 8327 h 10000"/>
                  <a:gd name="connsiteX1276" fmla="*/ 6598 w 10000"/>
                  <a:gd name="connsiteY1276" fmla="*/ 8327 h 10000"/>
                  <a:gd name="connsiteX1277" fmla="*/ 6595 w 10000"/>
                  <a:gd name="connsiteY1277" fmla="*/ 8340 h 10000"/>
                  <a:gd name="connsiteX1278" fmla="*/ 6587 w 10000"/>
                  <a:gd name="connsiteY1278" fmla="*/ 8358 h 10000"/>
                  <a:gd name="connsiteX1279" fmla="*/ 6578 w 10000"/>
                  <a:gd name="connsiteY1279" fmla="*/ 8408 h 10000"/>
                  <a:gd name="connsiteX1280" fmla="*/ 6578 w 10000"/>
                  <a:gd name="connsiteY1280" fmla="*/ 8421 h 10000"/>
                  <a:gd name="connsiteX1281" fmla="*/ 6578 w 10000"/>
                  <a:gd name="connsiteY1281" fmla="*/ 8430 h 10000"/>
                  <a:gd name="connsiteX1282" fmla="*/ 6573 w 10000"/>
                  <a:gd name="connsiteY1282" fmla="*/ 8435 h 10000"/>
                  <a:gd name="connsiteX1283" fmla="*/ 6556 w 10000"/>
                  <a:gd name="connsiteY1283" fmla="*/ 8435 h 10000"/>
                  <a:gd name="connsiteX1284" fmla="*/ 6545 w 10000"/>
                  <a:gd name="connsiteY1284" fmla="*/ 8435 h 10000"/>
                  <a:gd name="connsiteX1285" fmla="*/ 6523 w 10000"/>
                  <a:gd name="connsiteY1285" fmla="*/ 8435 h 10000"/>
                  <a:gd name="connsiteX1286" fmla="*/ 6493 w 10000"/>
                  <a:gd name="connsiteY1286" fmla="*/ 8430 h 10000"/>
                  <a:gd name="connsiteX1287" fmla="*/ 6490 w 10000"/>
                  <a:gd name="connsiteY1287" fmla="*/ 8430 h 10000"/>
                  <a:gd name="connsiteX1288" fmla="*/ 6485 w 10000"/>
                  <a:gd name="connsiteY1288" fmla="*/ 8444 h 10000"/>
                  <a:gd name="connsiteX1289" fmla="*/ 6465 w 10000"/>
                  <a:gd name="connsiteY1289" fmla="*/ 8475 h 10000"/>
                  <a:gd name="connsiteX1290" fmla="*/ 6451 w 10000"/>
                  <a:gd name="connsiteY1290" fmla="*/ 8498 h 10000"/>
                  <a:gd name="connsiteX1291" fmla="*/ 6435 w 10000"/>
                  <a:gd name="connsiteY1291" fmla="*/ 8525 h 10000"/>
                  <a:gd name="connsiteX1292" fmla="*/ 6421 w 10000"/>
                  <a:gd name="connsiteY1292" fmla="*/ 8539 h 10000"/>
                  <a:gd name="connsiteX1293" fmla="*/ 6410 w 10000"/>
                  <a:gd name="connsiteY1293" fmla="*/ 8561 h 10000"/>
                  <a:gd name="connsiteX1294" fmla="*/ 6402 w 10000"/>
                  <a:gd name="connsiteY1294" fmla="*/ 8575 h 10000"/>
                  <a:gd name="connsiteX1295" fmla="*/ 6402 w 10000"/>
                  <a:gd name="connsiteY1295" fmla="*/ 8593 h 10000"/>
                  <a:gd name="connsiteX1296" fmla="*/ 6402 w 10000"/>
                  <a:gd name="connsiteY1296" fmla="*/ 8620 h 10000"/>
                  <a:gd name="connsiteX1297" fmla="*/ 6405 w 10000"/>
                  <a:gd name="connsiteY1297" fmla="*/ 8660 h 10000"/>
                  <a:gd name="connsiteX1298" fmla="*/ 6405 w 10000"/>
                  <a:gd name="connsiteY1298" fmla="*/ 8674 h 10000"/>
                  <a:gd name="connsiteX1299" fmla="*/ 6405 w 10000"/>
                  <a:gd name="connsiteY1299" fmla="*/ 8683 h 10000"/>
                  <a:gd name="connsiteX1300" fmla="*/ 6405 w 10000"/>
                  <a:gd name="connsiteY1300" fmla="*/ 8687 h 10000"/>
                  <a:gd name="connsiteX1301" fmla="*/ 6405 w 10000"/>
                  <a:gd name="connsiteY1301" fmla="*/ 8696 h 10000"/>
                  <a:gd name="connsiteX1302" fmla="*/ 6388 w 10000"/>
                  <a:gd name="connsiteY1302" fmla="*/ 8733 h 10000"/>
                  <a:gd name="connsiteX1303" fmla="*/ 6369 w 10000"/>
                  <a:gd name="connsiteY1303" fmla="*/ 8746 h 10000"/>
                  <a:gd name="connsiteX1304" fmla="*/ 6333 w 10000"/>
                  <a:gd name="connsiteY1304" fmla="*/ 8773 h 10000"/>
                  <a:gd name="connsiteX1305" fmla="*/ 6313 w 10000"/>
                  <a:gd name="connsiteY1305" fmla="*/ 8787 h 10000"/>
                  <a:gd name="connsiteX1306" fmla="*/ 6291 w 10000"/>
                  <a:gd name="connsiteY1306" fmla="*/ 8805 h 10000"/>
                  <a:gd name="connsiteX1307" fmla="*/ 6280 w 10000"/>
                  <a:gd name="connsiteY1307" fmla="*/ 8814 h 10000"/>
                  <a:gd name="connsiteX1308" fmla="*/ 6250 w 10000"/>
                  <a:gd name="connsiteY1308" fmla="*/ 8805 h 10000"/>
                  <a:gd name="connsiteX1309" fmla="*/ 6233 w 10000"/>
                  <a:gd name="connsiteY1309" fmla="*/ 8805 h 10000"/>
                  <a:gd name="connsiteX1310" fmla="*/ 6220 w 10000"/>
                  <a:gd name="connsiteY1310" fmla="*/ 8805 h 10000"/>
                  <a:gd name="connsiteX1311" fmla="*/ 6200 w 10000"/>
                  <a:gd name="connsiteY1311" fmla="*/ 8805 h 10000"/>
                  <a:gd name="connsiteX1312" fmla="*/ 6184 w 10000"/>
                  <a:gd name="connsiteY1312" fmla="*/ 8805 h 10000"/>
                  <a:gd name="connsiteX1313" fmla="*/ 6755 w 10000"/>
                  <a:gd name="connsiteY1313" fmla="*/ 6680 h 10000"/>
                  <a:gd name="connsiteX1314" fmla="*/ 6716 w 10000"/>
                  <a:gd name="connsiteY1314" fmla="*/ 6653 h 10000"/>
                  <a:gd name="connsiteX1315" fmla="*/ 6692 w 10000"/>
                  <a:gd name="connsiteY1315" fmla="*/ 6707 h 10000"/>
                  <a:gd name="connsiteX1316" fmla="*/ 6747 w 10000"/>
                  <a:gd name="connsiteY1316" fmla="*/ 6856 h 10000"/>
                  <a:gd name="connsiteX1317" fmla="*/ 6747 w 10000"/>
                  <a:gd name="connsiteY1317" fmla="*/ 6910 h 10000"/>
                  <a:gd name="connsiteX1318" fmla="*/ 6727 w 10000"/>
                  <a:gd name="connsiteY1318" fmla="*/ 6960 h 10000"/>
                  <a:gd name="connsiteX1319" fmla="*/ 6675 w 10000"/>
                  <a:gd name="connsiteY1319" fmla="*/ 7041 h 10000"/>
                  <a:gd name="connsiteX1320" fmla="*/ 6667 w 10000"/>
                  <a:gd name="connsiteY1320" fmla="*/ 7082 h 10000"/>
                  <a:gd name="connsiteX1321" fmla="*/ 6675 w 10000"/>
                  <a:gd name="connsiteY1321" fmla="*/ 7158 h 10000"/>
                  <a:gd name="connsiteX1322" fmla="*/ 6683 w 10000"/>
                  <a:gd name="connsiteY1322" fmla="*/ 7199 h 10000"/>
                  <a:gd name="connsiteX1323" fmla="*/ 6703 w 10000"/>
                  <a:gd name="connsiteY1323" fmla="*/ 7212 h 10000"/>
                  <a:gd name="connsiteX1324" fmla="*/ 6719 w 10000"/>
                  <a:gd name="connsiteY1324" fmla="*/ 7181 h 10000"/>
                  <a:gd name="connsiteX1325" fmla="*/ 6749 w 10000"/>
                  <a:gd name="connsiteY1325" fmla="*/ 7050 h 10000"/>
                  <a:gd name="connsiteX1326" fmla="*/ 6772 w 10000"/>
                  <a:gd name="connsiteY1326" fmla="*/ 6987 h 10000"/>
                  <a:gd name="connsiteX1327" fmla="*/ 6788 w 10000"/>
                  <a:gd name="connsiteY1327" fmla="*/ 6987 h 10000"/>
                  <a:gd name="connsiteX1328" fmla="*/ 6783 w 10000"/>
                  <a:gd name="connsiteY1328" fmla="*/ 7077 h 10000"/>
                  <a:gd name="connsiteX1329" fmla="*/ 6780 w 10000"/>
                  <a:gd name="connsiteY1329" fmla="*/ 7140 h 10000"/>
                  <a:gd name="connsiteX1330" fmla="*/ 6816 w 10000"/>
                  <a:gd name="connsiteY1330" fmla="*/ 7055 h 10000"/>
                  <a:gd name="connsiteX1331" fmla="*/ 6896 w 10000"/>
                  <a:gd name="connsiteY1331" fmla="*/ 7077 h 10000"/>
                  <a:gd name="connsiteX1332" fmla="*/ 6871 w 10000"/>
                  <a:gd name="connsiteY1332" fmla="*/ 6748 h 10000"/>
                  <a:gd name="connsiteX1333" fmla="*/ 6868 w 10000"/>
                  <a:gd name="connsiteY1333" fmla="*/ 6734 h 10000"/>
                  <a:gd name="connsiteX1334" fmla="*/ 6912 w 10000"/>
                  <a:gd name="connsiteY1334" fmla="*/ 6581 h 10000"/>
                  <a:gd name="connsiteX1335" fmla="*/ 6912 w 10000"/>
                  <a:gd name="connsiteY1335" fmla="*/ 6567 h 10000"/>
                  <a:gd name="connsiteX1336" fmla="*/ 6909 w 10000"/>
                  <a:gd name="connsiteY1336" fmla="*/ 6563 h 10000"/>
                  <a:gd name="connsiteX1337" fmla="*/ 6827 w 10000"/>
                  <a:gd name="connsiteY1337" fmla="*/ 6631 h 10000"/>
                  <a:gd name="connsiteX1338" fmla="*/ 6774 w 10000"/>
                  <a:gd name="connsiteY1338" fmla="*/ 6667 h 10000"/>
                  <a:gd name="connsiteX1339" fmla="*/ 6184 w 10000"/>
                  <a:gd name="connsiteY1339" fmla="*/ 8805 h 10000"/>
                  <a:gd name="connsiteX0" fmla="*/ 6184 w 10000"/>
                  <a:gd name="connsiteY0" fmla="*/ 8805 h 10000"/>
                  <a:gd name="connsiteX1" fmla="*/ 6175 w 10000"/>
                  <a:gd name="connsiteY1" fmla="*/ 8800 h 10000"/>
                  <a:gd name="connsiteX2" fmla="*/ 6167 w 10000"/>
                  <a:gd name="connsiteY2" fmla="*/ 8832 h 10000"/>
                  <a:gd name="connsiteX3" fmla="*/ 6167 w 10000"/>
                  <a:gd name="connsiteY3" fmla="*/ 8845 h 10000"/>
                  <a:gd name="connsiteX4" fmla="*/ 6140 w 10000"/>
                  <a:gd name="connsiteY4" fmla="*/ 8877 h 10000"/>
                  <a:gd name="connsiteX5" fmla="*/ 6098 w 10000"/>
                  <a:gd name="connsiteY5" fmla="*/ 8904 h 10000"/>
                  <a:gd name="connsiteX6" fmla="*/ 6090 w 10000"/>
                  <a:gd name="connsiteY6" fmla="*/ 8904 h 10000"/>
                  <a:gd name="connsiteX7" fmla="*/ 6082 w 10000"/>
                  <a:gd name="connsiteY7" fmla="*/ 8904 h 10000"/>
                  <a:gd name="connsiteX8" fmla="*/ 6082 w 10000"/>
                  <a:gd name="connsiteY8" fmla="*/ 8958 h 10000"/>
                  <a:gd name="connsiteX9" fmla="*/ 6082 w 10000"/>
                  <a:gd name="connsiteY9" fmla="*/ 8963 h 10000"/>
                  <a:gd name="connsiteX10" fmla="*/ 6079 w 10000"/>
                  <a:gd name="connsiteY10" fmla="*/ 9012 h 10000"/>
                  <a:gd name="connsiteX11" fmla="*/ 6073 w 10000"/>
                  <a:gd name="connsiteY11" fmla="*/ 9066 h 10000"/>
                  <a:gd name="connsiteX12" fmla="*/ 6073 w 10000"/>
                  <a:gd name="connsiteY12" fmla="*/ 9120 h 10000"/>
                  <a:gd name="connsiteX13" fmla="*/ 6073 w 10000"/>
                  <a:gd name="connsiteY13" fmla="*/ 9147 h 10000"/>
                  <a:gd name="connsiteX14" fmla="*/ 6073 w 10000"/>
                  <a:gd name="connsiteY14" fmla="*/ 9197 h 10000"/>
                  <a:gd name="connsiteX15" fmla="*/ 6068 w 10000"/>
                  <a:gd name="connsiteY15" fmla="*/ 9233 h 10000"/>
                  <a:gd name="connsiteX16" fmla="*/ 6065 w 10000"/>
                  <a:gd name="connsiteY16" fmla="*/ 9301 h 10000"/>
                  <a:gd name="connsiteX17" fmla="*/ 6065 w 10000"/>
                  <a:gd name="connsiteY17" fmla="*/ 9350 h 10000"/>
                  <a:gd name="connsiteX18" fmla="*/ 6060 w 10000"/>
                  <a:gd name="connsiteY18" fmla="*/ 9382 h 10000"/>
                  <a:gd name="connsiteX19" fmla="*/ 6060 w 10000"/>
                  <a:gd name="connsiteY19" fmla="*/ 9409 h 10000"/>
                  <a:gd name="connsiteX20" fmla="*/ 6051 w 10000"/>
                  <a:gd name="connsiteY20" fmla="*/ 9423 h 10000"/>
                  <a:gd name="connsiteX21" fmla="*/ 6049 w 10000"/>
                  <a:gd name="connsiteY21" fmla="*/ 9436 h 10000"/>
                  <a:gd name="connsiteX22" fmla="*/ 6035 w 10000"/>
                  <a:gd name="connsiteY22" fmla="*/ 9450 h 10000"/>
                  <a:gd name="connsiteX23" fmla="*/ 6026 w 10000"/>
                  <a:gd name="connsiteY23" fmla="*/ 9459 h 10000"/>
                  <a:gd name="connsiteX24" fmla="*/ 6018 w 10000"/>
                  <a:gd name="connsiteY24" fmla="*/ 9445 h 10000"/>
                  <a:gd name="connsiteX25" fmla="*/ 6007 w 10000"/>
                  <a:gd name="connsiteY25" fmla="*/ 9409 h 10000"/>
                  <a:gd name="connsiteX26" fmla="*/ 5985 w 10000"/>
                  <a:gd name="connsiteY26" fmla="*/ 9369 h 10000"/>
                  <a:gd name="connsiteX27" fmla="*/ 5969 w 10000"/>
                  <a:gd name="connsiteY27" fmla="*/ 9332 h 10000"/>
                  <a:gd name="connsiteX28" fmla="*/ 5955 w 10000"/>
                  <a:gd name="connsiteY28" fmla="*/ 9314 h 10000"/>
                  <a:gd name="connsiteX29" fmla="*/ 5952 w 10000"/>
                  <a:gd name="connsiteY29" fmla="*/ 9305 h 10000"/>
                  <a:gd name="connsiteX30" fmla="*/ 5935 w 10000"/>
                  <a:gd name="connsiteY30" fmla="*/ 9305 h 10000"/>
                  <a:gd name="connsiteX31" fmla="*/ 5922 w 10000"/>
                  <a:gd name="connsiteY31" fmla="*/ 9319 h 10000"/>
                  <a:gd name="connsiteX32" fmla="*/ 5913 w 10000"/>
                  <a:gd name="connsiteY32" fmla="*/ 9328 h 10000"/>
                  <a:gd name="connsiteX33" fmla="*/ 5905 w 10000"/>
                  <a:gd name="connsiteY33" fmla="*/ 9332 h 10000"/>
                  <a:gd name="connsiteX34" fmla="*/ 5897 w 10000"/>
                  <a:gd name="connsiteY34" fmla="*/ 9350 h 10000"/>
                  <a:gd name="connsiteX35" fmla="*/ 5875 w 10000"/>
                  <a:gd name="connsiteY35" fmla="*/ 9364 h 10000"/>
                  <a:gd name="connsiteX36" fmla="*/ 5850 w 10000"/>
                  <a:gd name="connsiteY36" fmla="*/ 9391 h 10000"/>
                  <a:gd name="connsiteX37" fmla="*/ 5833 w 10000"/>
                  <a:gd name="connsiteY37" fmla="*/ 9405 h 10000"/>
                  <a:gd name="connsiteX38" fmla="*/ 5822 w 10000"/>
                  <a:gd name="connsiteY38" fmla="*/ 9409 h 10000"/>
                  <a:gd name="connsiteX39" fmla="*/ 5800 w 10000"/>
                  <a:gd name="connsiteY39" fmla="*/ 9423 h 10000"/>
                  <a:gd name="connsiteX40" fmla="*/ 5784 w 10000"/>
                  <a:gd name="connsiteY40" fmla="*/ 9436 h 10000"/>
                  <a:gd name="connsiteX41" fmla="*/ 5767 w 10000"/>
                  <a:gd name="connsiteY41" fmla="*/ 9450 h 10000"/>
                  <a:gd name="connsiteX42" fmla="*/ 5751 w 10000"/>
                  <a:gd name="connsiteY42" fmla="*/ 9463 h 10000"/>
                  <a:gd name="connsiteX43" fmla="*/ 5745 w 10000"/>
                  <a:gd name="connsiteY43" fmla="*/ 9472 h 10000"/>
                  <a:gd name="connsiteX44" fmla="*/ 5751 w 10000"/>
                  <a:gd name="connsiteY44" fmla="*/ 9477 h 10000"/>
                  <a:gd name="connsiteX45" fmla="*/ 5762 w 10000"/>
                  <a:gd name="connsiteY45" fmla="*/ 9504 h 10000"/>
                  <a:gd name="connsiteX46" fmla="*/ 5767 w 10000"/>
                  <a:gd name="connsiteY46" fmla="*/ 9526 h 10000"/>
                  <a:gd name="connsiteX47" fmla="*/ 5784 w 10000"/>
                  <a:gd name="connsiteY47" fmla="*/ 9576 h 10000"/>
                  <a:gd name="connsiteX48" fmla="*/ 5797 w 10000"/>
                  <a:gd name="connsiteY48" fmla="*/ 9603 h 10000"/>
                  <a:gd name="connsiteX49" fmla="*/ 5808 w 10000"/>
                  <a:gd name="connsiteY49" fmla="*/ 9644 h 10000"/>
                  <a:gd name="connsiteX50" fmla="*/ 5822 w 10000"/>
                  <a:gd name="connsiteY50" fmla="*/ 9671 h 10000"/>
                  <a:gd name="connsiteX51" fmla="*/ 5825 w 10000"/>
                  <a:gd name="connsiteY51" fmla="*/ 9684 h 10000"/>
                  <a:gd name="connsiteX52" fmla="*/ 5831 w 10000"/>
                  <a:gd name="connsiteY52" fmla="*/ 9684 h 10000"/>
                  <a:gd name="connsiteX53" fmla="*/ 5825 w 10000"/>
                  <a:gd name="connsiteY53" fmla="*/ 9698 h 10000"/>
                  <a:gd name="connsiteX54" fmla="*/ 5806 w 10000"/>
                  <a:gd name="connsiteY54" fmla="*/ 9725 h 10000"/>
                  <a:gd name="connsiteX55" fmla="*/ 5792 w 10000"/>
                  <a:gd name="connsiteY55" fmla="*/ 9738 h 10000"/>
                  <a:gd name="connsiteX56" fmla="*/ 5737 w 10000"/>
                  <a:gd name="connsiteY56" fmla="*/ 9793 h 10000"/>
                  <a:gd name="connsiteX57" fmla="*/ 5728 w 10000"/>
                  <a:gd name="connsiteY57" fmla="*/ 9806 h 10000"/>
                  <a:gd name="connsiteX58" fmla="*/ 5712 w 10000"/>
                  <a:gd name="connsiteY58" fmla="*/ 9815 h 10000"/>
                  <a:gd name="connsiteX59" fmla="*/ 5690 w 10000"/>
                  <a:gd name="connsiteY59" fmla="*/ 9838 h 10000"/>
                  <a:gd name="connsiteX60" fmla="*/ 5679 w 10000"/>
                  <a:gd name="connsiteY60" fmla="*/ 9842 h 10000"/>
                  <a:gd name="connsiteX61" fmla="*/ 5665 w 10000"/>
                  <a:gd name="connsiteY61" fmla="*/ 9842 h 10000"/>
                  <a:gd name="connsiteX62" fmla="*/ 5648 w 10000"/>
                  <a:gd name="connsiteY62" fmla="*/ 9851 h 10000"/>
                  <a:gd name="connsiteX63" fmla="*/ 5621 w 10000"/>
                  <a:gd name="connsiteY63" fmla="*/ 9892 h 10000"/>
                  <a:gd name="connsiteX64" fmla="*/ 5544 w 10000"/>
                  <a:gd name="connsiteY64" fmla="*/ 9946 h 10000"/>
                  <a:gd name="connsiteX65" fmla="*/ 5406 w 10000"/>
                  <a:gd name="connsiteY65" fmla="*/ 10000 h 10000"/>
                  <a:gd name="connsiteX66" fmla="*/ 5350 w 10000"/>
                  <a:gd name="connsiteY66" fmla="*/ 9986 h 10000"/>
                  <a:gd name="connsiteX67" fmla="*/ 5342 w 10000"/>
                  <a:gd name="connsiteY67" fmla="*/ 9950 h 10000"/>
                  <a:gd name="connsiteX68" fmla="*/ 5342 w 10000"/>
                  <a:gd name="connsiteY68" fmla="*/ 9932 h 10000"/>
                  <a:gd name="connsiteX69" fmla="*/ 5342 w 10000"/>
                  <a:gd name="connsiteY69" fmla="*/ 9923 h 10000"/>
                  <a:gd name="connsiteX70" fmla="*/ 5342 w 10000"/>
                  <a:gd name="connsiteY70" fmla="*/ 9919 h 10000"/>
                  <a:gd name="connsiteX71" fmla="*/ 5348 w 10000"/>
                  <a:gd name="connsiteY71" fmla="*/ 9919 h 10000"/>
                  <a:gd name="connsiteX72" fmla="*/ 5348 w 10000"/>
                  <a:gd name="connsiteY72" fmla="*/ 9910 h 10000"/>
                  <a:gd name="connsiteX73" fmla="*/ 5350 w 10000"/>
                  <a:gd name="connsiteY73" fmla="*/ 9910 h 10000"/>
                  <a:gd name="connsiteX74" fmla="*/ 5350 w 10000"/>
                  <a:gd name="connsiteY74" fmla="*/ 9905 h 10000"/>
                  <a:gd name="connsiteX75" fmla="*/ 5356 w 10000"/>
                  <a:gd name="connsiteY75" fmla="*/ 9905 h 10000"/>
                  <a:gd name="connsiteX76" fmla="*/ 5356 w 10000"/>
                  <a:gd name="connsiteY76" fmla="*/ 9896 h 10000"/>
                  <a:gd name="connsiteX77" fmla="*/ 5359 w 10000"/>
                  <a:gd name="connsiteY77" fmla="*/ 9896 h 10000"/>
                  <a:gd name="connsiteX78" fmla="*/ 5359 w 10000"/>
                  <a:gd name="connsiteY78" fmla="*/ 9892 h 10000"/>
                  <a:gd name="connsiteX79" fmla="*/ 5364 w 10000"/>
                  <a:gd name="connsiteY79" fmla="*/ 9892 h 10000"/>
                  <a:gd name="connsiteX80" fmla="*/ 5364 w 10000"/>
                  <a:gd name="connsiteY80" fmla="*/ 9883 h 10000"/>
                  <a:gd name="connsiteX81" fmla="*/ 5359 w 10000"/>
                  <a:gd name="connsiteY81" fmla="*/ 9883 h 10000"/>
                  <a:gd name="connsiteX82" fmla="*/ 5359 w 10000"/>
                  <a:gd name="connsiteY82" fmla="*/ 9878 h 10000"/>
                  <a:gd name="connsiteX83" fmla="*/ 5359 w 10000"/>
                  <a:gd name="connsiteY83" fmla="*/ 9869 h 10000"/>
                  <a:gd name="connsiteX84" fmla="*/ 5356 w 10000"/>
                  <a:gd name="connsiteY84" fmla="*/ 9869 h 10000"/>
                  <a:gd name="connsiteX85" fmla="*/ 5356 w 10000"/>
                  <a:gd name="connsiteY85" fmla="*/ 9865 h 10000"/>
                  <a:gd name="connsiteX86" fmla="*/ 5350 w 10000"/>
                  <a:gd name="connsiteY86" fmla="*/ 9865 h 10000"/>
                  <a:gd name="connsiteX87" fmla="*/ 5350 w 10000"/>
                  <a:gd name="connsiteY87" fmla="*/ 9856 h 10000"/>
                  <a:gd name="connsiteX88" fmla="*/ 5348 w 10000"/>
                  <a:gd name="connsiteY88" fmla="*/ 9856 h 10000"/>
                  <a:gd name="connsiteX89" fmla="*/ 5348 w 10000"/>
                  <a:gd name="connsiteY89" fmla="*/ 9851 h 10000"/>
                  <a:gd name="connsiteX90" fmla="*/ 5348 w 10000"/>
                  <a:gd name="connsiteY90" fmla="*/ 9842 h 10000"/>
                  <a:gd name="connsiteX91" fmla="*/ 5348 w 10000"/>
                  <a:gd name="connsiteY91" fmla="*/ 9838 h 10000"/>
                  <a:gd name="connsiteX92" fmla="*/ 5348 w 10000"/>
                  <a:gd name="connsiteY92" fmla="*/ 9829 h 10000"/>
                  <a:gd name="connsiteX93" fmla="*/ 5348 w 10000"/>
                  <a:gd name="connsiteY93" fmla="*/ 9820 h 10000"/>
                  <a:gd name="connsiteX94" fmla="*/ 5348 w 10000"/>
                  <a:gd name="connsiteY94" fmla="*/ 9815 h 10000"/>
                  <a:gd name="connsiteX95" fmla="*/ 5348 w 10000"/>
                  <a:gd name="connsiteY95" fmla="*/ 9806 h 10000"/>
                  <a:gd name="connsiteX96" fmla="*/ 5350 w 10000"/>
                  <a:gd name="connsiteY96" fmla="*/ 9806 h 10000"/>
                  <a:gd name="connsiteX97" fmla="*/ 5350 w 10000"/>
                  <a:gd name="connsiteY97" fmla="*/ 9802 h 10000"/>
                  <a:gd name="connsiteX98" fmla="*/ 5350 w 10000"/>
                  <a:gd name="connsiteY98" fmla="*/ 9793 h 10000"/>
                  <a:gd name="connsiteX99" fmla="*/ 5356 w 10000"/>
                  <a:gd name="connsiteY99" fmla="*/ 9788 h 10000"/>
                  <a:gd name="connsiteX100" fmla="*/ 5356 w 10000"/>
                  <a:gd name="connsiteY100" fmla="*/ 9779 h 10000"/>
                  <a:gd name="connsiteX101" fmla="*/ 5359 w 10000"/>
                  <a:gd name="connsiteY101" fmla="*/ 9779 h 10000"/>
                  <a:gd name="connsiteX102" fmla="*/ 5359 w 10000"/>
                  <a:gd name="connsiteY102" fmla="*/ 9774 h 10000"/>
                  <a:gd name="connsiteX103" fmla="*/ 5364 w 10000"/>
                  <a:gd name="connsiteY103" fmla="*/ 9765 h 10000"/>
                  <a:gd name="connsiteX104" fmla="*/ 5397 w 10000"/>
                  <a:gd name="connsiteY104" fmla="*/ 9698 h 10000"/>
                  <a:gd name="connsiteX105" fmla="*/ 5397 w 10000"/>
                  <a:gd name="connsiteY105" fmla="*/ 9662 h 10000"/>
                  <a:gd name="connsiteX106" fmla="*/ 5381 w 10000"/>
                  <a:gd name="connsiteY106" fmla="*/ 9648 h 10000"/>
                  <a:gd name="connsiteX107" fmla="*/ 5381 w 10000"/>
                  <a:gd name="connsiteY107" fmla="*/ 9608 h 10000"/>
                  <a:gd name="connsiteX108" fmla="*/ 5400 w 10000"/>
                  <a:gd name="connsiteY108" fmla="*/ 9590 h 10000"/>
                  <a:gd name="connsiteX109" fmla="*/ 5392 w 10000"/>
                  <a:gd name="connsiteY109" fmla="*/ 9553 h 10000"/>
                  <a:gd name="connsiteX110" fmla="*/ 5375 w 10000"/>
                  <a:gd name="connsiteY110" fmla="*/ 9526 h 10000"/>
                  <a:gd name="connsiteX111" fmla="*/ 5350 w 10000"/>
                  <a:gd name="connsiteY111" fmla="*/ 9504 h 10000"/>
                  <a:gd name="connsiteX112" fmla="*/ 5323 w 10000"/>
                  <a:gd name="connsiteY112" fmla="*/ 9562 h 10000"/>
                  <a:gd name="connsiteX113" fmla="*/ 5309 w 10000"/>
                  <a:gd name="connsiteY113" fmla="*/ 9535 h 10000"/>
                  <a:gd name="connsiteX114" fmla="*/ 5312 w 10000"/>
                  <a:gd name="connsiteY114" fmla="*/ 9436 h 10000"/>
                  <a:gd name="connsiteX115" fmla="*/ 5276 w 10000"/>
                  <a:gd name="connsiteY115" fmla="*/ 9409 h 10000"/>
                  <a:gd name="connsiteX116" fmla="*/ 5270 w 10000"/>
                  <a:gd name="connsiteY116" fmla="*/ 9418 h 10000"/>
                  <a:gd name="connsiteX117" fmla="*/ 5259 w 10000"/>
                  <a:gd name="connsiteY117" fmla="*/ 9423 h 10000"/>
                  <a:gd name="connsiteX118" fmla="*/ 5243 w 10000"/>
                  <a:gd name="connsiteY118" fmla="*/ 9445 h 10000"/>
                  <a:gd name="connsiteX119" fmla="*/ 5229 w 10000"/>
                  <a:gd name="connsiteY119" fmla="*/ 9450 h 10000"/>
                  <a:gd name="connsiteX120" fmla="*/ 5221 w 10000"/>
                  <a:gd name="connsiteY120" fmla="*/ 9459 h 10000"/>
                  <a:gd name="connsiteX121" fmla="*/ 5199 w 10000"/>
                  <a:gd name="connsiteY121" fmla="*/ 9463 h 10000"/>
                  <a:gd name="connsiteX122" fmla="*/ 5179 w 10000"/>
                  <a:gd name="connsiteY122" fmla="*/ 9463 h 10000"/>
                  <a:gd name="connsiteX123" fmla="*/ 5166 w 10000"/>
                  <a:gd name="connsiteY123" fmla="*/ 9450 h 10000"/>
                  <a:gd name="connsiteX124" fmla="*/ 5155 w 10000"/>
                  <a:gd name="connsiteY124" fmla="*/ 9432 h 10000"/>
                  <a:gd name="connsiteX125" fmla="*/ 5149 w 10000"/>
                  <a:gd name="connsiteY125" fmla="*/ 9432 h 10000"/>
                  <a:gd name="connsiteX126" fmla="*/ 5146 w 10000"/>
                  <a:gd name="connsiteY126" fmla="*/ 9432 h 10000"/>
                  <a:gd name="connsiteX127" fmla="*/ 5146 w 10000"/>
                  <a:gd name="connsiteY127" fmla="*/ 9436 h 10000"/>
                  <a:gd name="connsiteX128" fmla="*/ 5132 w 10000"/>
                  <a:gd name="connsiteY128" fmla="*/ 9445 h 10000"/>
                  <a:gd name="connsiteX129" fmla="*/ 5124 w 10000"/>
                  <a:gd name="connsiteY129" fmla="*/ 9463 h 10000"/>
                  <a:gd name="connsiteX130" fmla="*/ 5119 w 10000"/>
                  <a:gd name="connsiteY130" fmla="*/ 9472 h 10000"/>
                  <a:gd name="connsiteX131" fmla="*/ 5094 w 10000"/>
                  <a:gd name="connsiteY131" fmla="*/ 9486 h 10000"/>
                  <a:gd name="connsiteX132" fmla="*/ 5075 w 10000"/>
                  <a:gd name="connsiteY132" fmla="*/ 9490 h 10000"/>
                  <a:gd name="connsiteX133" fmla="*/ 5058 w 10000"/>
                  <a:gd name="connsiteY133" fmla="*/ 9499 h 10000"/>
                  <a:gd name="connsiteX134" fmla="*/ 5028 w 10000"/>
                  <a:gd name="connsiteY134" fmla="*/ 9513 h 10000"/>
                  <a:gd name="connsiteX135" fmla="*/ 5006 w 10000"/>
                  <a:gd name="connsiteY135" fmla="*/ 9522 h 10000"/>
                  <a:gd name="connsiteX136" fmla="*/ 4986 w 10000"/>
                  <a:gd name="connsiteY136" fmla="*/ 9535 h 10000"/>
                  <a:gd name="connsiteX137" fmla="*/ 4948 w 10000"/>
                  <a:gd name="connsiteY137" fmla="*/ 9549 h 10000"/>
                  <a:gd name="connsiteX138" fmla="*/ 4925 w 10000"/>
                  <a:gd name="connsiteY138" fmla="*/ 9549 h 10000"/>
                  <a:gd name="connsiteX139" fmla="*/ 4906 w 10000"/>
                  <a:gd name="connsiteY139" fmla="*/ 9549 h 10000"/>
                  <a:gd name="connsiteX140" fmla="*/ 4892 w 10000"/>
                  <a:gd name="connsiteY140" fmla="*/ 9553 h 10000"/>
                  <a:gd name="connsiteX141" fmla="*/ 4890 w 10000"/>
                  <a:gd name="connsiteY141" fmla="*/ 9562 h 10000"/>
                  <a:gd name="connsiteX142" fmla="*/ 4881 w 10000"/>
                  <a:gd name="connsiteY142" fmla="*/ 9576 h 10000"/>
                  <a:gd name="connsiteX143" fmla="*/ 4873 w 10000"/>
                  <a:gd name="connsiteY143" fmla="*/ 9594 h 10000"/>
                  <a:gd name="connsiteX144" fmla="*/ 4868 w 10000"/>
                  <a:gd name="connsiteY144" fmla="*/ 9581 h 10000"/>
                  <a:gd name="connsiteX145" fmla="*/ 4865 w 10000"/>
                  <a:gd name="connsiteY145" fmla="*/ 9567 h 10000"/>
                  <a:gd name="connsiteX146" fmla="*/ 4851 w 10000"/>
                  <a:gd name="connsiteY146" fmla="*/ 9567 h 10000"/>
                  <a:gd name="connsiteX147" fmla="*/ 4848 w 10000"/>
                  <a:gd name="connsiteY147" fmla="*/ 9576 h 10000"/>
                  <a:gd name="connsiteX148" fmla="*/ 4829 w 10000"/>
                  <a:gd name="connsiteY148" fmla="*/ 9581 h 10000"/>
                  <a:gd name="connsiteX149" fmla="*/ 4818 w 10000"/>
                  <a:gd name="connsiteY149" fmla="*/ 9576 h 10000"/>
                  <a:gd name="connsiteX150" fmla="*/ 4810 w 10000"/>
                  <a:gd name="connsiteY150" fmla="*/ 9576 h 10000"/>
                  <a:gd name="connsiteX151" fmla="*/ 4796 w 10000"/>
                  <a:gd name="connsiteY151" fmla="*/ 9581 h 10000"/>
                  <a:gd name="connsiteX152" fmla="*/ 4788 w 10000"/>
                  <a:gd name="connsiteY152" fmla="*/ 9576 h 10000"/>
                  <a:gd name="connsiteX153" fmla="*/ 4779 w 10000"/>
                  <a:gd name="connsiteY153" fmla="*/ 9576 h 10000"/>
                  <a:gd name="connsiteX154" fmla="*/ 4768 w 10000"/>
                  <a:gd name="connsiteY154" fmla="*/ 9581 h 10000"/>
                  <a:gd name="connsiteX155" fmla="*/ 4760 w 10000"/>
                  <a:gd name="connsiteY155" fmla="*/ 9553 h 10000"/>
                  <a:gd name="connsiteX156" fmla="*/ 4754 w 10000"/>
                  <a:gd name="connsiteY156" fmla="*/ 9526 h 10000"/>
                  <a:gd name="connsiteX157" fmla="*/ 4754 w 10000"/>
                  <a:gd name="connsiteY157" fmla="*/ 9486 h 10000"/>
                  <a:gd name="connsiteX158" fmla="*/ 4754 w 10000"/>
                  <a:gd name="connsiteY158" fmla="*/ 9445 h 10000"/>
                  <a:gd name="connsiteX159" fmla="*/ 4760 w 10000"/>
                  <a:gd name="connsiteY159" fmla="*/ 9432 h 10000"/>
                  <a:gd name="connsiteX160" fmla="*/ 4760 w 10000"/>
                  <a:gd name="connsiteY160" fmla="*/ 9396 h 10000"/>
                  <a:gd name="connsiteX161" fmla="*/ 4760 w 10000"/>
                  <a:gd name="connsiteY161" fmla="*/ 9382 h 10000"/>
                  <a:gd name="connsiteX162" fmla="*/ 4760 w 10000"/>
                  <a:gd name="connsiteY162" fmla="*/ 9355 h 10000"/>
                  <a:gd name="connsiteX163" fmla="*/ 4749 w 10000"/>
                  <a:gd name="connsiteY163" fmla="*/ 9341 h 10000"/>
                  <a:gd name="connsiteX164" fmla="*/ 4746 w 10000"/>
                  <a:gd name="connsiteY164" fmla="*/ 9332 h 10000"/>
                  <a:gd name="connsiteX165" fmla="*/ 4732 w 10000"/>
                  <a:gd name="connsiteY165" fmla="*/ 9328 h 10000"/>
                  <a:gd name="connsiteX166" fmla="*/ 4716 w 10000"/>
                  <a:gd name="connsiteY166" fmla="*/ 9292 h 10000"/>
                  <a:gd name="connsiteX167" fmla="*/ 4705 w 10000"/>
                  <a:gd name="connsiteY167" fmla="*/ 9274 h 10000"/>
                  <a:gd name="connsiteX168" fmla="*/ 4699 w 10000"/>
                  <a:gd name="connsiteY168" fmla="*/ 9278 h 10000"/>
                  <a:gd name="connsiteX169" fmla="*/ 4696 w 10000"/>
                  <a:gd name="connsiteY169" fmla="*/ 9287 h 10000"/>
                  <a:gd name="connsiteX170" fmla="*/ 4680 w 10000"/>
                  <a:gd name="connsiteY170" fmla="*/ 9292 h 10000"/>
                  <a:gd name="connsiteX171" fmla="*/ 4672 w 10000"/>
                  <a:gd name="connsiteY171" fmla="*/ 9274 h 10000"/>
                  <a:gd name="connsiteX172" fmla="*/ 4636 w 10000"/>
                  <a:gd name="connsiteY172" fmla="*/ 9224 h 10000"/>
                  <a:gd name="connsiteX173" fmla="*/ 4616 w 10000"/>
                  <a:gd name="connsiteY173" fmla="*/ 9211 h 10000"/>
                  <a:gd name="connsiteX174" fmla="*/ 4608 w 10000"/>
                  <a:gd name="connsiteY174" fmla="*/ 9206 h 10000"/>
                  <a:gd name="connsiteX175" fmla="*/ 4616 w 10000"/>
                  <a:gd name="connsiteY175" fmla="*/ 9193 h 10000"/>
                  <a:gd name="connsiteX176" fmla="*/ 4633 w 10000"/>
                  <a:gd name="connsiteY176" fmla="*/ 9184 h 10000"/>
                  <a:gd name="connsiteX177" fmla="*/ 4616 w 10000"/>
                  <a:gd name="connsiteY177" fmla="*/ 9120 h 10000"/>
                  <a:gd name="connsiteX178" fmla="*/ 4625 w 10000"/>
                  <a:gd name="connsiteY178" fmla="*/ 9039 h 10000"/>
                  <a:gd name="connsiteX179" fmla="*/ 4616 w 10000"/>
                  <a:gd name="connsiteY179" fmla="*/ 9026 h 10000"/>
                  <a:gd name="connsiteX180" fmla="*/ 4600 w 10000"/>
                  <a:gd name="connsiteY180" fmla="*/ 9017 h 10000"/>
                  <a:gd name="connsiteX181" fmla="*/ 4583 w 10000"/>
                  <a:gd name="connsiteY181" fmla="*/ 9003 h 10000"/>
                  <a:gd name="connsiteX182" fmla="*/ 4570 w 10000"/>
                  <a:gd name="connsiteY182" fmla="*/ 9012 h 10000"/>
                  <a:gd name="connsiteX183" fmla="*/ 4570 w 10000"/>
                  <a:gd name="connsiteY183" fmla="*/ 9026 h 10000"/>
                  <a:gd name="connsiteX184" fmla="*/ 4570 w 10000"/>
                  <a:gd name="connsiteY184" fmla="*/ 9035 h 10000"/>
                  <a:gd name="connsiteX185" fmla="*/ 4578 w 10000"/>
                  <a:gd name="connsiteY185" fmla="*/ 9048 h 10000"/>
                  <a:gd name="connsiteX186" fmla="*/ 4583 w 10000"/>
                  <a:gd name="connsiteY186" fmla="*/ 9089 h 10000"/>
                  <a:gd name="connsiteX187" fmla="*/ 4586 w 10000"/>
                  <a:gd name="connsiteY187" fmla="*/ 9116 h 10000"/>
                  <a:gd name="connsiteX188" fmla="*/ 4586 w 10000"/>
                  <a:gd name="connsiteY188" fmla="*/ 9120 h 10000"/>
                  <a:gd name="connsiteX189" fmla="*/ 4583 w 10000"/>
                  <a:gd name="connsiteY189" fmla="*/ 9143 h 10000"/>
                  <a:gd name="connsiteX190" fmla="*/ 4583 w 10000"/>
                  <a:gd name="connsiteY190" fmla="*/ 9170 h 10000"/>
                  <a:gd name="connsiteX191" fmla="*/ 4578 w 10000"/>
                  <a:gd name="connsiteY191" fmla="*/ 9175 h 10000"/>
                  <a:gd name="connsiteX192" fmla="*/ 4570 w 10000"/>
                  <a:gd name="connsiteY192" fmla="*/ 9197 h 10000"/>
                  <a:gd name="connsiteX193" fmla="*/ 4556 w 10000"/>
                  <a:gd name="connsiteY193" fmla="*/ 9170 h 10000"/>
                  <a:gd name="connsiteX194" fmla="*/ 4553 w 10000"/>
                  <a:gd name="connsiteY194" fmla="*/ 9147 h 10000"/>
                  <a:gd name="connsiteX195" fmla="*/ 4545 w 10000"/>
                  <a:gd name="connsiteY195" fmla="*/ 9120 h 10000"/>
                  <a:gd name="connsiteX196" fmla="*/ 4539 w 10000"/>
                  <a:gd name="connsiteY196" fmla="*/ 9093 h 10000"/>
                  <a:gd name="connsiteX197" fmla="*/ 4531 w 10000"/>
                  <a:gd name="connsiteY197" fmla="*/ 9062 h 10000"/>
                  <a:gd name="connsiteX198" fmla="*/ 4523 w 10000"/>
                  <a:gd name="connsiteY198" fmla="*/ 9039 h 10000"/>
                  <a:gd name="connsiteX199" fmla="*/ 4514 w 10000"/>
                  <a:gd name="connsiteY199" fmla="*/ 9026 h 10000"/>
                  <a:gd name="connsiteX200" fmla="*/ 4514 w 10000"/>
                  <a:gd name="connsiteY200" fmla="*/ 9035 h 10000"/>
                  <a:gd name="connsiteX201" fmla="*/ 4512 w 10000"/>
                  <a:gd name="connsiteY201" fmla="*/ 9035 h 10000"/>
                  <a:gd name="connsiteX202" fmla="*/ 4503 w 10000"/>
                  <a:gd name="connsiteY202" fmla="*/ 9035 h 10000"/>
                  <a:gd name="connsiteX203" fmla="*/ 4498 w 10000"/>
                  <a:gd name="connsiteY203" fmla="*/ 9048 h 10000"/>
                  <a:gd name="connsiteX204" fmla="*/ 4481 w 10000"/>
                  <a:gd name="connsiteY204" fmla="*/ 9062 h 10000"/>
                  <a:gd name="connsiteX205" fmla="*/ 4473 w 10000"/>
                  <a:gd name="connsiteY205" fmla="*/ 9066 h 10000"/>
                  <a:gd name="connsiteX206" fmla="*/ 4473 w 10000"/>
                  <a:gd name="connsiteY206" fmla="*/ 9075 h 10000"/>
                  <a:gd name="connsiteX207" fmla="*/ 4459 w 10000"/>
                  <a:gd name="connsiteY207" fmla="*/ 9080 h 10000"/>
                  <a:gd name="connsiteX208" fmla="*/ 4448 w 10000"/>
                  <a:gd name="connsiteY208" fmla="*/ 9075 h 10000"/>
                  <a:gd name="connsiteX209" fmla="*/ 4440 w 10000"/>
                  <a:gd name="connsiteY209" fmla="*/ 9075 h 10000"/>
                  <a:gd name="connsiteX210" fmla="*/ 4432 w 10000"/>
                  <a:gd name="connsiteY210" fmla="*/ 9080 h 10000"/>
                  <a:gd name="connsiteX211" fmla="*/ 4418 w 10000"/>
                  <a:gd name="connsiteY211" fmla="*/ 9093 h 10000"/>
                  <a:gd name="connsiteX212" fmla="*/ 4398 w 10000"/>
                  <a:gd name="connsiteY212" fmla="*/ 9116 h 10000"/>
                  <a:gd name="connsiteX213" fmla="*/ 4390 w 10000"/>
                  <a:gd name="connsiteY213" fmla="*/ 9120 h 10000"/>
                  <a:gd name="connsiteX214" fmla="*/ 4382 w 10000"/>
                  <a:gd name="connsiteY214" fmla="*/ 9129 h 10000"/>
                  <a:gd name="connsiteX215" fmla="*/ 4382 w 10000"/>
                  <a:gd name="connsiteY215" fmla="*/ 9134 h 10000"/>
                  <a:gd name="connsiteX216" fmla="*/ 4385 w 10000"/>
                  <a:gd name="connsiteY216" fmla="*/ 9143 h 10000"/>
                  <a:gd name="connsiteX217" fmla="*/ 4398 w 10000"/>
                  <a:gd name="connsiteY217" fmla="*/ 9134 h 10000"/>
                  <a:gd name="connsiteX218" fmla="*/ 4418 w 10000"/>
                  <a:gd name="connsiteY218" fmla="*/ 9161 h 10000"/>
                  <a:gd name="connsiteX219" fmla="*/ 4423 w 10000"/>
                  <a:gd name="connsiteY219" fmla="*/ 9170 h 10000"/>
                  <a:gd name="connsiteX220" fmla="*/ 4426 w 10000"/>
                  <a:gd name="connsiteY220" fmla="*/ 9175 h 10000"/>
                  <a:gd name="connsiteX221" fmla="*/ 4432 w 10000"/>
                  <a:gd name="connsiteY221" fmla="*/ 9211 h 10000"/>
                  <a:gd name="connsiteX222" fmla="*/ 4426 w 10000"/>
                  <a:gd name="connsiteY222" fmla="*/ 9224 h 10000"/>
                  <a:gd name="connsiteX223" fmla="*/ 4418 w 10000"/>
                  <a:gd name="connsiteY223" fmla="*/ 9247 h 10000"/>
                  <a:gd name="connsiteX224" fmla="*/ 4409 w 10000"/>
                  <a:gd name="connsiteY224" fmla="*/ 9238 h 10000"/>
                  <a:gd name="connsiteX225" fmla="*/ 4398 w 10000"/>
                  <a:gd name="connsiteY225" fmla="*/ 9220 h 10000"/>
                  <a:gd name="connsiteX226" fmla="*/ 4393 w 10000"/>
                  <a:gd name="connsiteY226" fmla="*/ 9211 h 10000"/>
                  <a:gd name="connsiteX227" fmla="*/ 4390 w 10000"/>
                  <a:gd name="connsiteY227" fmla="*/ 9211 h 10000"/>
                  <a:gd name="connsiteX228" fmla="*/ 4385 w 10000"/>
                  <a:gd name="connsiteY228" fmla="*/ 9220 h 10000"/>
                  <a:gd name="connsiteX229" fmla="*/ 4385 w 10000"/>
                  <a:gd name="connsiteY229" fmla="*/ 9238 h 10000"/>
                  <a:gd name="connsiteX230" fmla="*/ 4382 w 10000"/>
                  <a:gd name="connsiteY230" fmla="*/ 9260 h 10000"/>
                  <a:gd name="connsiteX231" fmla="*/ 4360 w 10000"/>
                  <a:gd name="connsiteY231" fmla="*/ 9278 h 10000"/>
                  <a:gd name="connsiteX232" fmla="*/ 4360 w 10000"/>
                  <a:gd name="connsiteY232" fmla="*/ 9292 h 10000"/>
                  <a:gd name="connsiteX233" fmla="*/ 4363 w 10000"/>
                  <a:gd name="connsiteY233" fmla="*/ 9305 h 10000"/>
                  <a:gd name="connsiteX234" fmla="*/ 4385 w 10000"/>
                  <a:gd name="connsiteY234" fmla="*/ 9314 h 10000"/>
                  <a:gd name="connsiteX235" fmla="*/ 4393 w 10000"/>
                  <a:gd name="connsiteY235" fmla="*/ 9319 h 10000"/>
                  <a:gd name="connsiteX236" fmla="*/ 4398 w 10000"/>
                  <a:gd name="connsiteY236" fmla="*/ 9319 h 10000"/>
                  <a:gd name="connsiteX237" fmla="*/ 4401 w 10000"/>
                  <a:gd name="connsiteY237" fmla="*/ 9314 h 10000"/>
                  <a:gd name="connsiteX238" fmla="*/ 4409 w 10000"/>
                  <a:gd name="connsiteY238" fmla="*/ 9278 h 10000"/>
                  <a:gd name="connsiteX239" fmla="*/ 4418 w 10000"/>
                  <a:gd name="connsiteY239" fmla="*/ 9287 h 10000"/>
                  <a:gd name="connsiteX240" fmla="*/ 4426 w 10000"/>
                  <a:gd name="connsiteY240" fmla="*/ 9292 h 10000"/>
                  <a:gd name="connsiteX241" fmla="*/ 4426 w 10000"/>
                  <a:gd name="connsiteY241" fmla="*/ 9301 h 10000"/>
                  <a:gd name="connsiteX242" fmla="*/ 4426 w 10000"/>
                  <a:gd name="connsiteY242" fmla="*/ 9314 h 10000"/>
                  <a:gd name="connsiteX243" fmla="*/ 4418 w 10000"/>
                  <a:gd name="connsiteY243" fmla="*/ 9332 h 10000"/>
                  <a:gd name="connsiteX244" fmla="*/ 4415 w 10000"/>
                  <a:gd name="connsiteY244" fmla="*/ 9341 h 10000"/>
                  <a:gd name="connsiteX245" fmla="*/ 4418 w 10000"/>
                  <a:gd name="connsiteY245" fmla="*/ 9350 h 10000"/>
                  <a:gd name="connsiteX246" fmla="*/ 4415 w 10000"/>
                  <a:gd name="connsiteY246" fmla="*/ 9364 h 10000"/>
                  <a:gd name="connsiteX247" fmla="*/ 4418 w 10000"/>
                  <a:gd name="connsiteY247" fmla="*/ 9409 h 10000"/>
                  <a:gd name="connsiteX248" fmla="*/ 4418 w 10000"/>
                  <a:gd name="connsiteY248" fmla="*/ 9423 h 10000"/>
                  <a:gd name="connsiteX249" fmla="*/ 4415 w 10000"/>
                  <a:gd name="connsiteY249" fmla="*/ 9432 h 10000"/>
                  <a:gd name="connsiteX250" fmla="*/ 4398 w 10000"/>
                  <a:gd name="connsiteY250" fmla="*/ 9423 h 10000"/>
                  <a:gd name="connsiteX251" fmla="*/ 4390 w 10000"/>
                  <a:gd name="connsiteY251" fmla="*/ 9436 h 10000"/>
                  <a:gd name="connsiteX252" fmla="*/ 4385 w 10000"/>
                  <a:gd name="connsiteY252" fmla="*/ 9445 h 10000"/>
                  <a:gd name="connsiteX253" fmla="*/ 4376 w 10000"/>
                  <a:gd name="connsiteY253" fmla="*/ 9459 h 10000"/>
                  <a:gd name="connsiteX254" fmla="*/ 4354 w 10000"/>
                  <a:gd name="connsiteY254" fmla="*/ 9450 h 10000"/>
                  <a:gd name="connsiteX255" fmla="*/ 4352 w 10000"/>
                  <a:gd name="connsiteY255" fmla="*/ 9445 h 10000"/>
                  <a:gd name="connsiteX256" fmla="*/ 4354 w 10000"/>
                  <a:gd name="connsiteY256" fmla="*/ 9432 h 10000"/>
                  <a:gd name="connsiteX257" fmla="*/ 4368 w 10000"/>
                  <a:gd name="connsiteY257" fmla="*/ 9432 h 10000"/>
                  <a:gd name="connsiteX258" fmla="*/ 4371 w 10000"/>
                  <a:gd name="connsiteY258" fmla="*/ 9423 h 10000"/>
                  <a:gd name="connsiteX259" fmla="*/ 4371 w 10000"/>
                  <a:gd name="connsiteY259" fmla="*/ 9405 h 10000"/>
                  <a:gd name="connsiteX260" fmla="*/ 4368 w 10000"/>
                  <a:gd name="connsiteY260" fmla="*/ 9391 h 10000"/>
                  <a:gd name="connsiteX261" fmla="*/ 4363 w 10000"/>
                  <a:gd name="connsiteY261" fmla="*/ 9391 h 10000"/>
                  <a:gd name="connsiteX262" fmla="*/ 4354 w 10000"/>
                  <a:gd name="connsiteY262" fmla="*/ 9409 h 10000"/>
                  <a:gd name="connsiteX263" fmla="*/ 4335 w 10000"/>
                  <a:gd name="connsiteY263" fmla="*/ 9436 h 10000"/>
                  <a:gd name="connsiteX264" fmla="*/ 4327 w 10000"/>
                  <a:gd name="connsiteY264" fmla="*/ 9445 h 10000"/>
                  <a:gd name="connsiteX265" fmla="*/ 4313 w 10000"/>
                  <a:gd name="connsiteY265" fmla="*/ 9445 h 10000"/>
                  <a:gd name="connsiteX266" fmla="*/ 4305 w 10000"/>
                  <a:gd name="connsiteY266" fmla="*/ 9436 h 10000"/>
                  <a:gd name="connsiteX267" fmla="*/ 4296 w 10000"/>
                  <a:gd name="connsiteY267" fmla="*/ 9409 h 10000"/>
                  <a:gd name="connsiteX268" fmla="*/ 4302 w 10000"/>
                  <a:gd name="connsiteY268" fmla="*/ 9396 h 10000"/>
                  <a:gd name="connsiteX269" fmla="*/ 4302 w 10000"/>
                  <a:gd name="connsiteY269" fmla="*/ 9378 h 10000"/>
                  <a:gd name="connsiteX270" fmla="*/ 4302 w 10000"/>
                  <a:gd name="connsiteY270" fmla="*/ 9355 h 10000"/>
                  <a:gd name="connsiteX271" fmla="*/ 4296 w 10000"/>
                  <a:gd name="connsiteY271" fmla="*/ 9355 h 10000"/>
                  <a:gd name="connsiteX272" fmla="*/ 4294 w 10000"/>
                  <a:gd name="connsiteY272" fmla="*/ 9364 h 10000"/>
                  <a:gd name="connsiteX273" fmla="*/ 4288 w 10000"/>
                  <a:gd name="connsiteY273" fmla="*/ 9369 h 10000"/>
                  <a:gd name="connsiteX274" fmla="*/ 4288 w 10000"/>
                  <a:gd name="connsiteY274" fmla="*/ 9378 h 10000"/>
                  <a:gd name="connsiteX275" fmla="*/ 4288 w 10000"/>
                  <a:gd name="connsiteY275" fmla="*/ 9391 h 10000"/>
                  <a:gd name="connsiteX276" fmla="*/ 4285 w 10000"/>
                  <a:gd name="connsiteY276" fmla="*/ 9405 h 10000"/>
                  <a:gd name="connsiteX277" fmla="*/ 4274 w 10000"/>
                  <a:gd name="connsiteY277" fmla="*/ 9405 h 10000"/>
                  <a:gd name="connsiteX278" fmla="*/ 4272 w 10000"/>
                  <a:gd name="connsiteY278" fmla="*/ 9396 h 10000"/>
                  <a:gd name="connsiteX279" fmla="*/ 4266 w 10000"/>
                  <a:gd name="connsiteY279" fmla="*/ 9396 h 10000"/>
                  <a:gd name="connsiteX280" fmla="*/ 4263 w 10000"/>
                  <a:gd name="connsiteY280" fmla="*/ 9409 h 10000"/>
                  <a:gd name="connsiteX281" fmla="*/ 4263 w 10000"/>
                  <a:gd name="connsiteY281" fmla="*/ 9423 h 10000"/>
                  <a:gd name="connsiteX282" fmla="*/ 4266 w 10000"/>
                  <a:gd name="connsiteY282" fmla="*/ 9436 h 10000"/>
                  <a:gd name="connsiteX283" fmla="*/ 4258 w 10000"/>
                  <a:gd name="connsiteY283" fmla="*/ 9477 h 10000"/>
                  <a:gd name="connsiteX284" fmla="*/ 4263 w 10000"/>
                  <a:gd name="connsiteY284" fmla="*/ 9504 h 10000"/>
                  <a:gd name="connsiteX285" fmla="*/ 4263 w 10000"/>
                  <a:gd name="connsiteY285" fmla="*/ 9522 h 10000"/>
                  <a:gd name="connsiteX286" fmla="*/ 4249 w 10000"/>
                  <a:gd name="connsiteY286" fmla="*/ 9535 h 10000"/>
                  <a:gd name="connsiteX287" fmla="*/ 4247 w 10000"/>
                  <a:gd name="connsiteY287" fmla="*/ 9549 h 10000"/>
                  <a:gd name="connsiteX288" fmla="*/ 4249 w 10000"/>
                  <a:gd name="connsiteY288" fmla="*/ 9576 h 10000"/>
                  <a:gd name="connsiteX289" fmla="*/ 4249 w 10000"/>
                  <a:gd name="connsiteY289" fmla="*/ 9581 h 10000"/>
                  <a:gd name="connsiteX290" fmla="*/ 4238 w 10000"/>
                  <a:gd name="connsiteY290" fmla="*/ 9581 h 10000"/>
                  <a:gd name="connsiteX291" fmla="*/ 4233 w 10000"/>
                  <a:gd name="connsiteY291" fmla="*/ 9576 h 10000"/>
                  <a:gd name="connsiteX292" fmla="*/ 4216 w 10000"/>
                  <a:gd name="connsiteY292" fmla="*/ 9535 h 10000"/>
                  <a:gd name="connsiteX293" fmla="*/ 4214 w 10000"/>
                  <a:gd name="connsiteY293" fmla="*/ 9549 h 10000"/>
                  <a:gd name="connsiteX294" fmla="*/ 4197 w 10000"/>
                  <a:gd name="connsiteY294" fmla="*/ 9553 h 10000"/>
                  <a:gd name="connsiteX295" fmla="*/ 4178 w 10000"/>
                  <a:gd name="connsiteY295" fmla="*/ 9553 h 10000"/>
                  <a:gd name="connsiteX296" fmla="*/ 4175 w 10000"/>
                  <a:gd name="connsiteY296" fmla="*/ 9562 h 10000"/>
                  <a:gd name="connsiteX297" fmla="*/ 4175 w 10000"/>
                  <a:gd name="connsiteY297" fmla="*/ 9567 h 10000"/>
                  <a:gd name="connsiteX298" fmla="*/ 4183 w 10000"/>
                  <a:gd name="connsiteY298" fmla="*/ 9581 h 10000"/>
                  <a:gd name="connsiteX299" fmla="*/ 4192 w 10000"/>
                  <a:gd name="connsiteY299" fmla="*/ 9594 h 10000"/>
                  <a:gd name="connsiteX300" fmla="*/ 4192 w 10000"/>
                  <a:gd name="connsiteY300" fmla="*/ 9603 h 10000"/>
                  <a:gd name="connsiteX301" fmla="*/ 4186 w 10000"/>
                  <a:gd name="connsiteY301" fmla="*/ 9608 h 10000"/>
                  <a:gd name="connsiteX302" fmla="*/ 4178 w 10000"/>
                  <a:gd name="connsiteY302" fmla="*/ 9608 h 10000"/>
                  <a:gd name="connsiteX303" fmla="*/ 4153 w 10000"/>
                  <a:gd name="connsiteY303" fmla="*/ 9576 h 10000"/>
                  <a:gd name="connsiteX304" fmla="*/ 4142 w 10000"/>
                  <a:gd name="connsiteY304" fmla="*/ 9576 h 10000"/>
                  <a:gd name="connsiteX305" fmla="*/ 4134 w 10000"/>
                  <a:gd name="connsiteY305" fmla="*/ 9581 h 10000"/>
                  <a:gd name="connsiteX306" fmla="*/ 4120 w 10000"/>
                  <a:gd name="connsiteY306" fmla="*/ 9590 h 10000"/>
                  <a:gd name="connsiteX307" fmla="*/ 4111 w 10000"/>
                  <a:gd name="connsiteY307" fmla="*/ 9608 h 10000"/>
                  <a:gd name="connsiteX308" fmla="*/ 4089 w 10000"/>
                  <a:gd name="connsiteY308" fmla="*/ 9617 h 10000"/>
                  <a:gd name="connsiteX309" fmla="*/ 4073 w 10000"/>
                  <a:gd name="connsiteY309" fmla="*/ 9617 h 10000"/>
                  <a:gd name="connsiteX310" fmla="*/ 4054 w 10000"/>
                  <a:gd name="connsiteY310" fmla="*/ 9608 h 10000"/>
                  <a:gd name="connsiteX311" fmla="*/ 4040 w 10000"/>
                  <a:gd name="connsiteY311" fmla="*/ 9608 h 10000"/>
                  <a:gd name="connsiteX312" fmla="*/ 4029 w 10000"/>
                  <a:gd name="connsiteY312" fmla="*/ 9603 h 10000"/>
                  <a:gd name="connsiteX313" fmla="*/ 4015 w 10000"/>
                  <a:gd name="connsiteY313" fmla="*/ 9594 h 10000"/>
                  <a:gd name="connsiteX314" fmla="*/ 3998 w 10000"/>
                  <a:gd name="connsiteY314" fmla="*/ 9590 h 10000"/>
                  <a:gd name="connsiteX315" fmla="*/ 3982 w 10000"/>
                  <a:gd name="connsiteY315" fmla="*/ 9576 h 10000"/>
                  <a:gd name="connsiteX316" fmla="*/ 3974 w 10000"/>
                  <a:gd name="connsiteY316" fmla="*/ 9567 h 10000"/>
                  <a:gd name="connsiteX317" fmla="*/ 3957 w 10000"/>
                  <a:gd name="connsiteY317" fmla="*/ 9562 h 10000"/>
                  <a:gd name="connsiteX318" fmla="*/ 3949 w 10000"/>
                  <a:gd name="connsiteY318" fmla="*/ 9553 h 10000"/>
                  <a:gd name="connsiteX319" fmla="*/ 3943 w 10000"/>
                  <a:gd name="connsiteY319" fmla="*/ 9553 h 10000"/>
                  <a:gd name="connsiteX320" fmla="*/ 3932 w 10000"/>
                  <a:gd name="connsiteY320" fmla="*/ 9540 h 10000"/>
                  <a:gd name="connsiteX321" fmla="*/ 3927 w 10000"/>
                  <a:gd name="connsiteY321" fmla="*/ 9540 h 10000"/>
                  <a:gd name="connsiteX322" fmla="*/ 3918 w 10000"/>
                  <a:gd name="connsiteY322" fmla="*/ 9540 h 10000"/>
                  <a:gd name="connsiteX323" fmla="*/ 3916 w 10000"/>
                  <a:gd name="connsiteY323" fmla="*/ 9562 h 10000"/>
                  <a:gd name="connsiteX324" fmla="*/ 3902 w 10000"/>
                  <a:gd name="connsiteY324" fmla="*/ 9576 h 10000"/>
                  <a:gd name="connsiteX325" fmla="*/ 3888 w 10000"/>
                  <a:gd name="connsiteY325" fmla="*/ 9567 h 10000"/>
                  <a:gd name="connsiteX326" fmla="*/ 3877 w 10000"/>
                  <a:gd name="connsiteY326" fmla="*/ 9567 h 10000"/>
                  <a:gd name="connsiteX327" fmla="*/ 3863 w 10000"/>
                  <a:gd name="connsiteY327" fmla="*/ 9562 h 10000"/>
                  <a:gd name="connsiteX328" fmla="*/ 3860 w 10000"/>
                  <a:gd name="connsiteY328" fmla="*/ 9549 h 10000"/>
                  <a:gd name="connsiteX329" fmla="*/ 3852 w 10000"/>
                  <a:gd name="connsiteY329" fmla="*/ 9535 h 10000"/>
                  <a:gd name="connsiteX330" fmla="*/ 3838 w 10000"/>
                  <a:gd name="connsiteY330" fmla="*/ 9513 h 10000"/>
                  <a:gd name="connsiteX331" fmla="*/ 3830 w 10000"/>
                  <a:gd name="connsiteY331" fmla="*/ 9504 h 10000"/>
                  <a:gd name="connsiteX332" fmla="*/ 3827 w 10000"/>
                  <a:gd name="connsiteY332" fmla="*/ 9504 h 10000"/>
                  <a:gd name="connsiteX333" fmla="*/ 3822 w 10000"/>
                  <a:gd name="connsiteY333" fmla="*/ 9522 h 10000"/>
                  <a:gd name="connsiteX334" fmla="*/ 3819 w 10000"/>
                  <a:gd name="connsiteY334" fmla="*/ 9526 h 10000"/>
                  <a:gd name="connsiteX335" fmla="*/ 3805 w 10000"/>
                  <a:gd name="connsiteY335" fmla="*/ 9535 h 10000"/>
                  <a:gd name="connsiteX336" fmla="*/ 3800 w 10000"/>
                  <a:gd name="connsiteY336" fmla="*/ 9504 h 10000"/>
                  <a:gd name="connsiteX337" fmla="*/ 3805 w 10000"/>
                  <a:gd name="connsiteY337" fmla="*/ 9499 h 10000"/>
                  <a:gd name="connsiteX338" fmla="*/ 3797 w 10000"/>
                  <a:gd name="connsiteY338" fmla="*/ 9463 h 10000"/>
                  <a:gd name="connsiteX339" fmla="*/ 3783 w 10000"/>
                  <a:gd name="connsiteY339" fmla="*/ 9459 h 10000"/>
                  <a:gd name="connsiteX340" fmla="*/ 3772 w 10000"/>
                  <a:gd name="connsiteY340" fmla="*/ 9450 h 10000"/>
                  <a:gd name="connsiteX341" fmla="*/ 3758 w 10000"/>
                  <a:gd name="connsiteY341" fmla="*/ 9450 h 10000"/>
                  <a:gd name="connsiteX342" fmla="*/ 3742 w 10000"/>
                  <a:gd name="connsiteY342" fmla="*/ 9450 h 10000"/>
                  <a:gd name="connsiteX343" fmla="*/ 3725 w 10000"/>
                  <a:gd name="connsiteY343" fmla="*/ 9450 h 10000"/>
                  <a:gd name="connsiteX344" fmla="*/ 3717 w 10000"/>
                  <a:gd name="connsiteY344" fmla="*/ 9450 h 10000"/>
                  <a:gd name="connsiteX345" fmla="*/ 3709 w 10000"/>
                  <a:gd name="connsiteY345" fmla="*/ 9445 h 10000"/>
                  <a:gd name="connsiteX346" fmla="*/ 3695 w 10000"/>
                  <a:gd name="connsiteY346" fmla="*/ 9445 h 10000"/>
                  <a:gd name="connsiteX347" fmla="*/ 3692 w 10000"/>
                  <a:gd name="connsiteY347" fmla="*/ 9445 h 10000"/>
                  <a:gd name="connsiteX348" fmla="*/ 3684 w 10000"/>
                  <a:gd name="connsiteY348" fmla="*/ 9436 h 10000"/>
                  <a:gd name="connsiteX349" fmla="*/ 3687 w 10000"/>
                  <a:gd name="connsiteY349" fmla="*/ 9418 h 10000"/>
                  <a:gd name="connsiteX350" fmla="*/ 3692 w 10000"/>
                  <a:gd name="connsiteY350" fmla="*/ 9409 h 10000"/>
                  <a:gd name="connsiteX351" fmla="*/ 3695 w 10000"/>
                  <a:gd name="connsiteY351" fmla="*/ 9405 h 10000"/>
                  <a:gd name="connsiteX352" fmla="*/ 3711 w 10000"/>
                  <a:gd name="connsiteY352" fmla="*/ 9396 h 10000"/>
                  <a:gd name="connsiteX353" fmla="*/ 3717 w 10000"/>
                  <a:gd name="connsiteY353" fmla="*/ 9396 h 10000"/>
                  <a:gd name="connsiteX354" fmla="*/ 3722 w 10000"/>
                  <a:gd name="connsiteY354" fmla="*/ 9396 h 10000"/>
                  <a:gd name="connsiteX355" fmla="*/ 3733 w 10000"/>
                  <a:gd name="connsiteY355" fmla="*/ 9391 h 10000"/>
                  <a:gd name="connsiteX356" fmla="*/ 3742 w 10000"/>
                  <a:gd name="connsiteY356" fmla="*/ 9378 h 10000"/>
                  <a:gd name="connsiteX357" fmla="*/ 3747 w 10000"/>
                  <a:gd name="connsiteY357" fmla="*/ 9369 h 10000"/>
                  <a:gd name="connsiteX358" fmla="*/ 3750 w 10000"/>
                  <a:gd name="connsiteY358" fmla="*/ 9355 h 10000"/>
                  <a:gd name="connsiteX359" fmla="*/ 3750 w 10000"/>
                  <a:gd name="connsiteY359" fmla="*/ 9350 h 10000"/>
                  <a:gd name="connsiteX360" fmla="*/ 3747 w 10000"/>
                  <a:gd name="connsiteY360" fmla="*/ 9328 h 10000"/>
                  <a:gd name="connsiteX361" fmla="*/ 3747 w 10000"/>
                  <a:gd name="connsiteY361" fmla="*/ 9314 h 10000"/>
                  <a:gd name="connsiteX362" fmla="*/ 3750 w 10000"/>
                  <a:gd name="connsiteY362" fmla="*/ 9305 h 10000"/>
                  <a:gd name="connsiteX363" fmla="*/ 3756 w 10000"/>
                  <a:gd name="connsiteY363" fmla="*/ 9305 h 10000"/>
                  <a:gd name="connsiteX364" fmla="*/ 3767 w 10000"/>
                  <a:gd name="connsiteY364" fmla="*/ 9301 h 10000"/>
                  <a:gd name="connsiteX365" fmla="*/ 3772 w 10000"/>
                  <a:gd name="connsiteY365" fmla="*/ 9287 h 10000"/>
                  <a:gd name="connsiteX366" fmla="*/ 3775 w 10000"/>
                  <a:gd name="connsiteY366" fmla="*/ 9265 h 10000"/>
                  <a:gd name="connsiteX367" fmla="*/ 3775 w 10000"/>
                  <a:gd name="connsiteY367" fmla="*/ 9238 h 10000"/>
                  <a:gd name="connsiteX368" fmla="*/ 3772 w 10000"/>
                  <a:gd name="connsiteY368" fmla="*/ 9211 h 10000"/>
                  <a:gd name="connsiteX369" fmla="*/ 3772 w 10000"/>
                  <a:gd name="connsiteY369" fmla="*/ 9197 h 10000"/>
                  <a:gd name="connsiteX370" fmla="*/ 3775 w 10000"/>
                  <a:gd name="connsiteY370" fmla="*/ 9170 h 10000"/>
                  <a:gd name="connsiteX371" fmla="*/ 3775 w 10000"/>
                  <a:gd name="connsiteY371" fmla="*/ 9147 h 10000"/>
                  <a:gd name="connsiteX372" fmla="*/ 3775 w 10000"/>
                  <a:gd name="connsiteY372" fmla="*/ 9129 h 10000"/>
                  <a:gd name="connsiteX373" fmla="*/ 3775 w 10000"/>
                  <a:gd name="connsiteY373" fmla="*/ 9116 h 10000"/>
                  <a:gd name="connsiteX374" fmla="*/ 3789 w 10000"/>
                  <a:gd name="connsiteY374" fmla="*/ 9107 h 10000"/>
                  <a:gd name="connsiteX375" fmla="*/ 3789 w 10000"/>
                  <a:gd name="connsiteY375" fmla="*/ 9089 h 10000"/>
                  <a:gd name="connsiteX376" fmla="*/ 3783 w 10000"/>
                  <a:gd name="connsiteY376" fmla="*/ 9035 h 10000"/>
                  <a:gd name="connsiteX377" fmla="*/ 3783 w 10000"/>
                  <a:gd name="connsiteY377" fmla="*/ 9017 h 10000"/>
                  <a:gd name="connsiteX378" fmla="*/ 3791 w 10000"/>
                  <a:gd name="connsiteY378" fmla="*/ 8999 h 10000"/>
                  <a:gd name="connsiteX379" fmla="*/ 3797 w 10000"/>
                  <a:gd name="connsiteY379" fmla="*/ 8990 h 10000"/>
                  <a:gd name="connsiteX380" fmla="*/ 3808 w 10000"/>
                  <a:gd name="connsiteY380" fmla="*/ 8963 h 10000"/>
                  <a:gd name="connsiteX381" fmla="*/ 3813 w 10000"/>
                  <a:gd name="connsiteY381" fmla="*/ 8931 h 10000"/>
                  <a:gd name="connsiteX382" fmla="*/ 3813 w 10000"/>
                  <a:gd name="connsiteY382" fmla="*/ 8917 h 10000"/>
                  <a:gd name="connsiteX383" fmla="*/ 3808 w 10000"/>
                  <a:gd name="connsiteY383" fmla="*/ 8908 h 10000"/>
                  <a:gd name="connsiteX384" fmla="*/ 3813 w 10000"/>
                  <a:gd name="connsiteY384" fmla="*/ 8904 h 10000"/>
                  <a:gd name="connsiteX385" fmla="*/ 3813 w 10000"/>
                  <a:gd name="connsiteY385" fmla="*/ 8890 h 10000"/>
                  <a:gd name="connsiteX386" fmla="*/ 3808 w 10000"/>
                  <a:gd name="connsiteY386" fmla="*/ 8877 h 10000"/>
                  <a:gd name="connsiteX387" fmla="*/ 3808 w 10000"/>
                  <a:gd name="connsiteY387" fmla="*/ 8854 h 10000"/>
                  <a:gd name="connsiteX388" fmla="*/ 3808 w 10000"/>
                  <a:gd name="connsiteY388" fmla="*/ 8841 h 10000"/>
                  <a:gd name="connsiteX389" fmla="*/ 3808 w 10000"/>
                  <a:gd name="connsiteY389" fmla="*/ 8827 h 10000"/>
                  <a:gd name="connsiteX390" fmla="*/ 3808 w 10000"/>
                  <a:gd name="connsiteY390" fmla="*/ 8818 h 10000"/>
                  <a:gd name="connsiteX391" fmla="*/ 3808 w 10000"/>
                  <a:gd name="connsiteY391" fmla="*/ 8814 h 10000"/>
                  <a:gd name="connsiteX392" fmla="*/ 3808 w 10000"/>
                  <a:gd name="connsiteY392" fmla="*/ 8805 h 10000"/>
                  <a:gd name="connsiteX393" fmla="*/ 3808 w 10000"/>
                  <a:gd name="connsiteY393" fmla="*/ 8787 h 10000"/>
                  <a:gd name="connsiteX394" fmla="*/ 3808 w 10000"/>
                  <a:gd name="connsiteY394" fmla="*/ 8764 h 10000"/>
                  <a:gd name="connsiteX395" fmla="*/ 3808 w 10000"/>
                  <a:gd name="connsiteY395" fmla="*/ 8746 h 10000"/>
                  <a:gd name="connsiteX396" fmla="*/ 3805 w 10000"/>
                  <a:gd name="connsiteY396" fmla="*/ 8733 h 10000"/>
                  <a:gd name="connsiteX397" fmla="*/ 3805 w 10000"/>
                  <a:gd name="connsiteY397" fmla="*/ 8724 h 10000"/>
                  <a:gd name="connsiteX398" fmla="*/ 3808 w 10000"/>
                  <a:gd name="connsiteY398" fmla="*/ 8719 h 10000"/>
                  <a:gd name="connsiteX399" fmla="*/ 3813 w 10000"/>
                  <a:gd name="connsiteY399" fmla="*/ 8710 h 10000"/>
                  <a:gd name="connsiteX400" fmla="*/ 3819 w 10000"/>
                  <a:gd name="connsiteY400" fmla="*/ 8687 h 10000"/>
                  <a:gd name="connsiteX401" fmla="*/ 3822 w 10000"/>
                  <a:gd name="connsiteY401" fmla="*/ 8674 h 10000"/>
                  <a:gd name="connsiteX402" fmla="*/ 3822 w 10000"/>
                  <a:gd name="connsiteY402" fmla="*/ 8647 h 10000"/>
                  <a:gd name="connsiteX403" fmla="*/ 3827 w 10000"/>
                  <a:gd name="connsiteY403" fmla="*/ 8642 h 10000"/>
                  <a:gd name="connsiteX404" fmla="*/ 3827 w 10000"/>
                  <a:gd name="connsiteY404" fmla="*/ 8620 h 10000"/>
                  <a:gd name="connsiteX405" fmla="*/ 3836 w 10000"/>
                  <a:gd name="connsiteY405" fmla="*/ 8593 h 10000"/>
                  <a:gd name="connsiteX406" fmla="*/ 3838 w 10000"/>
                  <a:gd name="connsiteY406" fmla="*/ 8566 h 10000"/>
                  <a:gd name="connsiteX407" fmla="*/ 3838 w 10000"/>
                  <a:gd name="connsiteY407" fmla="*/ 8561 h 10000"/>
                  <a:gd name="connsiteX408" fmla="*/ 3844 w 10000"/>
                  <a:gd name="connsiteY408" fmla="*/ 8530 h 10000"/>
                  <a:gd name="connsiteX409" fmla="*/ 3844 w 10000"/>
                  <a:gd name="connsiteY409" fmla="*/ 8512 h 10000"/>
                  <a:gd name="connsiteX410" fmla="*/ 3844 w 10000"/>
                  <a:gd name="connsiteY410" fmla="*/ 8489 h 10000"/>
                  <a:gd name="connsiteX411" fmla="*/ 3838 w 10000"/>
                  <a:gd name="connsiteY411" fmla="*/ 8444 h 10000"/>
                  <a:gd name="connsiteX412" fmla="*/ 3838 w 10000"/>
                  <a:gd name="connsiteY412" fmla="*/ 8403 h 10000"/>
                  <a:gd name="connsiteX413" fmla="*/ 3838 w 10000"/>
                  <a:gd name="connsiteY413" fmla="*/ 8358 h 10000"/>
                  <a:gd name="connsiteX414" fmla="*/ 3836 w 10000"/>
                  <a:gd name="connsiteY414" fmla="*/ 8331 h 10000"/>
                  <a:gd name="connsiteX415" fmla="*/ 3838 w 10000"/>
                  <a:gd name="connsiteY415" fmla="*/ 8286 h 10000"/>
                  <a:gd name="connsiteX416" fmla="*/ 3836 w 10000"/>
                  <a:gd name="connsiteY416" fmla="*/ 8245 h 10000"/>
                  <a:gd name="connsiteX417" fmla="*/ 3836 w 10000"/>
                  <a:gd name="connsiteY417" fmla="*/ 8209 h 10000"/>
                  <a:gd name="connsiteX418" fmla="*/ 3836 w 10000"/>
                  <a:gd name="connsiteY418" fmla="*/ 8155 h 10000"/>
                  <a:gd name="connsiteX419" fmla="*/ 3836 w 10000"/>
                  <a:gd name="connsiteY419" fmla="*/ 8128 h 10000"/>
                  <a:gd name="connsiteX420" fmla="*/ 3836 w 10000"/>
                  <a:gd name="connsiteY420" fmla="*/ 8092 h 10000"/>
                  <a:gd name="connsiteX421" fmla="*/ 3830 w 10000"/>
                  <a:gd name="connsiteY421" fmla="*/ 8056 h 10000"/>
                  <a:gd name="connsiteX422" fmla="*/ 3830 w 10000"/>
                  <a:gd name="connsiteY422" fmla="*/ 8029 h 10000"/>
                  <a:gd name="connsiteX423" fmla="*/ 3830 w 10000"/>
                  <a:gd name="connsiteY423" fmla="*/ 8011 h 10000"/>
                  <a:gd name="connsiteX424" fmla="*/ 3827 w 10000"/>
                  <a:gd name="connsiteY424" fmla="*/ 7988 h 10000"/>
                  <a:gd name="connsiteX425" fmla="*/ 3827 w 10000"/>
                  <a:gd name="connsiteY425" fmla="*/ 7961 h 10000"/>
                  <a:gd name="connsiteX426" fmla="*/ 3822 w 10000"/>
                  <a:gd name="connsiteY426" fmla="*/ 7943 h 10000"/>
                  <a:gd name="connsiteX427" fmla="*/ 3822 w 10000"/>
                  <a:gd name="connsiteY427" fmla="*/ 7934 h 10000"/>
                  <a:gd name="connsiteX428" fmla="*/ 3819 w 10000"/>
                  <a:gd name="connsiteY428" fmla="*/ 7934 h 10000"/>
                  <a:gd name="connsiteX429" fmla="*/ 3789 w 10000"/>
                  <a:gd name="connsiteY429" fmla="*/ 7934 h 10000"/>
                  <a:gd name="connsiteX430" fmla="*/ 3758 w 10000"/>
                  <a:gd name="connsiteY430" fmla="*/ 7934 h 10000"/>
                  <a:gd name="connsiteX431" fmla="*/ 3709 w 10000"/>
                  <a:gd name="connsiteY431" fmla="*/ 7934 h 10000"/>
                  <a:gd name="connsiteX432" fmla="*/ 3684 w 10000"/>
                  <a:gd name="connsiteY432" fmla="*/ 7934 h 10000"/>
                  <a:gd name="connsiteX433" fmla="*/ 3645 w 10000"/>
                  <a:gd name="connsiteY433" fmla="*/ 7943 h 10000"/>
                  <a:gd name="connsiteX434" fmla="*/ 3598 w 10000"/>
                  <a:gd name="connsiteY434" fmla="*/ 7943 h 10000"/>
                  <a:gd name="connsiteX435" fmla="*/ 3573 w 10000"/>
                  <a:gd name="connsiteY435" fmla="*/ 7948 h 10000"/>
                  <a:gd name="connsiteX436" fmla="*/ 3549 w 10000"/>
                  <a:gd name="connsiteY436" fmla="*/ 7943 h 10000"/>
                  <a:gd name="connsiteX437" fmla="*/ 3540 w 10000"/>
                  <a:gd name="connsiteY437" fmla="*/ 7934 h 10000"/>
                  <a:gd name="connsiteX438" fmla="*/ 3538 w 10000"/>
                  <a:gd name="connsiteY438" fmla="*/ 7934 h 10000"/>
                  <a:gd name="connsiteX439" fmla="*/ 3518 w 10000"/>
                  <a:gd name="connsiteY439" fmla="*/ 7961 h 10000"/>
                  <a:gd name="connsiteX440" fmla="*/ 3518 w 10000"/>
                  <a:gd name="connsiteY440" fmla="*/ 7975 h 10000"/>
                  <a:gd name="connsiteX441" fmla="*/ 3518 w 10000"/>
                  <a:gd name="connsiteY441" fmla="*/ 8002 h 10000"/>
                  <a:gd name="connsiteX442" fmla="*/ 3510 w 10000"/>
                  <a:gd name="connsiteY442" fmla="*/ 8011 h 10000"/>
                  <a:gd name="connsiteX443" fmla="*/ 3493 w 10000"/>
                  <a:gd name="connsiteY443" fmla="*/ 8024 h 10000"/>
                  <a:gd name="connsiteX444" fmla="*/ 3474 w 10000"/>
                  <a:gd name="connsiteY444" fmla="*/ 8029 h 10000"/>
                  <a:gd name="connsiteX445" fmla="*/ 3458 w 10000"/>
                  <a:gd name="connsiteY445" fmla="*/ 8042 h 10000"/>
                  <a:gd name="connsiteX446" fmla="*/ 3435 w 10000"/>
                  <a:gd name="connsiteY446" fmla="*/ 8065 h 10000"/>
                  <a:gd name="connsiteX447" fmla="*/ 3422 w 10000"/>
                  <a:gd name="connsiteY447" fmla="*/ 8074 h 10000"/>
                  <a:gd name="connsiteX448" fmla="*/ 3411 w 10000"/>
                  <a:gd name="connsiteY448" fmla="*/ 8088 h 10000"/>
                  <a:gd name="connsiteX449" fmla="*/ 3402 w 10000"/>
                  <a:gd name="connsiteY449" fmla="*/ 8092 h 10000"/>
                  <a:gd name="connsiteX450" fmla="*/ 3372 w 10000"/>
                  <a:gd name="connsiteY450" fmla="*/ 8119 h 10000"/>
                  <a:gd name="connsiteX451" fmla="*/ 3353 w 10000"/>
                  <a:gd name="connsiteY451" fmla="*/ 8133 h 10000"/>
                  <a:gd name="connsiteX452" fmla="*/ 3344 w 10000"/>
                  <a:gd name="connsiteY452" fmla="*/ 8142 h 10000"/>
                  <a:gd name="connsiteX453" fmla="*/ 3333 w 10000"/>
                  <a:gd name="connsiteY453" fmla="*/ 8160 h 10000"/>
                  <a:gd name="connsiteX454" fmla="*/ 3322 w 10000"/>
                  <a:gd name="connsiteY454" fmla="*/ 8196 h 10000"/>
                  <a:gd name="connsiteX455" fmla="*/ 3317 w 10000"/>
                  <a:gd name="connsiteY455" fmla="*/ 8209 h 10000"/>
                  <a:gd name="connsiteX456" fmla="*/ 3297 w 10000"/>
                  <a:gd name="connsiteY456" fmla="*/ 8245 h 10000"/>
                  <a:gd name="connsiteX457" fmla="*/ 3292 w 10000"/>
                  <a:gd name="connsiteY457" fmla="*/ 8250 h 10000"/>
                  <a:gd name="connsiteX458" fmla="*/ 3281 w 10000"/>
                  <a:gd name="connsiteY458" fmla="*/ 8272 h 10000"/>
                  <a:gd name="connsiteX459" fmla="*/ 3275 w 10000"/>
                  <a:gd name="connsiteY459" fmla="*/ 8277 h 10000"/>
                  <a:gd name="connsiteX460" fmla="*/ 3264 w 10000"/>
                  <a:gd name="connsiteY460" fmla="*/ 8313 h 10000"/>
                  <a:gd name="connsiteX461" fmla="*/ 3248 w 10000"/>
                  <a:gd name="connsiteY461" fmla="*/ 8327 h 10000"/>
                  <a:gd name="connsiteX462" fmla="*/ 3212 w 10000"/>
                  <a:gd name="connsiteY462" fmla="*/ 8340 h 10000"/>
                  <a:gd name="connsiteX463" fmla="*/ 3195 w 10000"/>
                  <a:gd name="connsiteY463" fmla="*/ 8345 h 10000"/>
                  <a:gd name="connsiteX464" fmla="*/ 3195 w 10000"/>
                  <a:gd name="connsiteY464" fmla="*/ 8354 h 10000"/>
                  <a:gd name="connsiteX465" fmla="*/ 3193 w 10000"/>
                  <a:gd name="connsiteY465" fmla="*/ 8358 h 10000"/>
                  <a:gd name="connsiteX466" fmla="*/ 3179 w 10000"/>
                  <a:gd name="connsiteY466" fmla="*/ 8367 h 10000"/>
                  <a:gd name="connsiteX467" fmla="*/ 3171 w 10000"/>
                  <a:gd name="connsiteY467" fmla="*/ 8381 h 10000"/>
                  <a:gd name="connsiteX468" fmla="*/ 3146 w 10000"/>
                  <a:gd name="connsiteY468" fmla="*/ 8408 h 10000"/>
                  <a:gd name="connsiteX469" fmla="*/ 3137 w 10000"/>
                  <a:gd name="connsiteY469" fmla="*/ 8417 h 10000"/>
                  <a:gd name="connsiteX470" fmla="*/ 3115 w 10000"/>
                  <a:gd name="connsiteY470" fmla="*/ 8430 h 10000"/>
                  <a:gd name="connsiteX471" fmla="*/ 3096 w 10000"/>
                  <a:gd name="connsiteY471" fmla="*/ 8417 h 10000"/>
                  <a:gd name="connsiteX472" fmla="*/ 3082 w 10000"/>
                  <a:gd name="connsiteY472" fmla="*/ 8403 h 10000"/>
                  <a:gd name="connsiteX473" fmla="*/ 3066 w 10000"/>
                  <a:gd name="connsiteY473" fmla="*/ 8381 h 10000"/>
                  <a:gd name="connsiteX474" fmla="*/ 3063 w 10000"/>
                  <a:gd name="connsiteY474" fmla="*/ 8372 h 10000"/>
                  <a:gd name="connsiteX475" fmla="*/ 3057 w 10000"/>
                  <a:gd name="connsiteY475" fmla="*/ 8358 h 10000"/>
                  <a:gd name="connsiteX476" fmla="*/ 3052 w 10000"/>
                  <a:gd name="connsiteY476" fmla="*/ 8345 h 10000"/>
                  <a:gd name="connsiteX477" fmla="*/ 3044 w 10000"/>
                  <a:gd name="connsiteY477" fmla="*/ 8327 h 10000"/>
                  <a:gd name="connsiteX478" fmla="*/ 3027 w 10000"/>
                  <a:gd name="connsiteY478" fmla="*/ 8304 h 10000"/>
                  <a:gd name="connsiteX479" fmla="*/ 3016 w 10000"/>
                  <a:gd name="connsiteY479" fmla="*/ 8304 h 10000"/>
                  <a:gd name="connsiteX480" fmla="*/ 3002 w 10000"/>
                  <a:gd name="connsiteY480" fmla="*/ 8304 h 10000"/>
                  <a:gd name="connsiteX481" fmla="*/ 2977 w 10000"/>
                  <a:gd name="connsiteY481" fmla="*/ 8304 h 10000"/>
                  <a:gd name="connsiteX482" fmla="*/ 2961 w 10000"/>
                  <a:gd name="connsiteY482" fmla="*/ 8300 h 10000"/>
                  <a:gd name="connsiteX483" fmla="*/ 2936 w 10000"/>
                  <a:gd name="connsiteY483" fmla="*/ 8300 h 10000"/>
                  <a:gd name="connsiteX484" fmla="*/ 2922 w 10000"/>
                  <a:gd name="connsiteY484" fmla="*/ 8313 h 10000"/>
                  <a:gd name="connsiteX485" fmla="*/ 2911 w 10000"/>
                  <a:gd name="connsiteY485" fmla="*/ 8313 h 10000"/>
                  <a:gd name="connsiteX486" fmla="*/ 2881 w 10000"/>
                  <a:gd name="connsiteY486" fmla="*/ 8304 h 10000"/>
                  <a:gd name="connsiteX487" fmla="*/ 2878 w 10000"/>
                  <a:gd name="connsiteY487" fmla="*/ 8304 h 10000"/>
                  <a:gd name="connsiteX488" fmla="*/ 2867 w 10000"/>
                  <a:gd name="connsiteY488" fmla="*/ 8313 h 10000"/>
                  <a:gd name="connsiteX489" fmla="*/ 2859 w 10000"/>
                  <a:gd name="connsiteY489" fmla="*/ 8318 h 10000"/>
                  <a:gd name="connsiteX490" fmla="*/ 2856 w 10000"/>
                  <a:gd name="connsiteY490" fmla="*/ 8327 h 10000"/>
                  <a:gd name="connsiteX491" fmla="*/ 2856 w 10000"/>
                  <a:gd name="connsiteY491" fmla="*/ 8331 h 10000"/>
                  <a:gd name="connsiteX492" fmla="*/ 2850 w 10000"/>
                  <a:gd name="connsiteY492" fmla="*/ 8340 h 10000"/>
                  <a:gd name="connsiteX493" fmla="*/ 2864 w 10000"/>
                  <a:gd name="connsiteY493" fmla="*/ 8345 h 10000"/>
                  <a:gd name="connsiteX494" fmla="*/ 2867 w 10000"/>
                  <a:gd name="connsiteY494" fmla="*/ 8354 h 10000"/>
                  <a:gd name="connsiteX495" fmla="*/ 2878 w 10000"/>
                  <a:gd name="connsiteY495" fmla="*/ 8367 h 10000"/>
                  <a:gd name="connsiteX496" fmla="*/ 2881 w 10000"/>
                  <a:gd name="connsiteY496" fmla="*/ 8385 h 10000"/>
                  <a:gd name="connsiteX497" fmla="*/ 2881 w 10000"/>
                  <a:gd name="connsiteY497" fmla="*/ 8403 h 10000"/>
                  <a:gd name="connsiteX498" fmla="*/ 2886 w 10000"/>
                  <a:gd name="connsiteY498" fmla="*/ 8417 h 10000"/>
                  <a:gd name="connsiteX499" fmla="*/ 2889 w 10000"/>
                  <a:gd name="connsiteY499" fmla="*/ 8430 h 10000"/>
                  <a:gd name="connsiteX500" fmla="*/ 2897 w 10000"/>
                  <a:gd name="connsiteY500" fmla="*/ 8444 h 10000"/>
                  <a:gd name="connsiteX501" fmla="*/ 2903 w 10000"/>
                  <a:gd name="connsiteY501" fmla="*/ 8462 h 10000"/>
                  <a:gd name="connsiteX502" fmla="*/ 2906 w 10000"/>
                  <a:gd name="connsiteY502" fmla="*/ 8484 h 10000"/>
                  <a:gd name="connsiteX503" fmla="*/ 2906 w 10000"/>
                  <a:gd name="connsiteY503" fmla="*/ 8512 h 10000"/>
                  <a:gd name="connsiteX504" fmla="*/ 2903 w 10000"/>
                  <a:gd name="connsiteY504" fmla="*/ 8539 h 10000"/>
                  <a:gd name="connsiteX505" fmla="*/ 2903 w 10000"/>
                  <a:gd name="connsiteY505" fmla="*/ 8561 h 10000"/>
                  <a:gd name="connsiteX506" fmla="*/ 2903 w 10000"/>
                  <a:gd name="connsiteY506" fmla="*/ 8575 h 10000"/>
                  <a:gd name="connsiteX507" fmla="*/ 2906 w 10000"/>
                  <a:gd name="connsiteY507" fmla="*/ 8588 h 10000"/>
                  <a:gd name="connsiteX508" fmla="*/ 2831 w 10000"/>
                  <a:gd name="connsiteY508" fmla="*/ 8683 h 10000"/>
                  <a:gd name="connsiteX509" fmla="*/ 2674 w 10000"/>
                  <a:gd name="connsiteY509" fmla="*/ 8791 h 10000"/>
                  <a:gd name="connsiteX510" fmla="*/ 2583 w 10000"/>
                  <a:gd name="connsiteY510" fmla="*/ 8805 h 10000"/>
                  <a:gd name="connsiteX511" fmla="*/ 2481 w 10000"/>
                  <a:gd name="connsiteY511" fmla="*/ 8751 h 10000"/>
                  <a:gd name="connsiteX512" fmla="*/ 2470 w 10000"/>
                  <a:gd name="connsiteY512" fmla="*/ 8751 h 10000"/>
                  <a:gd name="connsiteX513" fmla="*/ 2445 w 10000"/>
                  <a:gd name="connsiteY513" fmla="*/ 8778 h 10000"/>
                  <a:gd name="connsiteX514" fmla="*/ 2420 w 10000"/>
                  <a:gd name="connsiteY514" fmla="*/ 8800 h 10000"/>
                  <a:gd name="connsiteX515" fmla="*/ 2398 w 10000"/>
                  <a:gd name="connsiteY515" fmla="*/ 8800 h 10000"/>
                  <a:gd name="connsiteX516" fmla="*/ 2365 w 10000"/>
                  <a:gd name="connsiteY516" fmla="*/ 8845 h 10000"/>
                  <a:gd name="connsiteX517" fmla="*/ 2343 w 10000"/>
                  <a:gd name="connsiteY517" fmla="*/ 8859 h 10000"/>
                  <a:gd name="connsiteX518" fmla="*/ 2296 w 10000"/>
                  <a:gd name="connsiteY518" fmla="*/ 8890 h 10000"/>
                  <a:gd name="connsiteX519" fmla="*/ 2276 w 10000"/>
                  <a:gd name="connsiteY519" fmla="*/ 8904 h 10000"/>
                  <a:gd name="connsiteX520" fmla="*/ 2243 w 10000"/>
                  <a:gd name="connsiteY520" fmla="*/ 8922 h 10000"/>
                  <a:gd name="connsiteX521" fmla="*/ 2221 w 10000"/>
                  <a:gd name="connsiteY521" fmla="*/ 8931 h 10000"/>
                  <a:gd name="connsiteX522" fmla="*/ 2188 w 10000"/>
                  <a:gd name="connsiteY522" fmla="*/ 8949 h 10000"/>
                  <a:gd name="connsiteX523" fmla="*/ 2163 w 10000"/>
                  <a:gd name="connsiteY523" fmla="*/ 8963 h 10000"/>
                  <a:gd name="connsiteX524" fmla="*/ 2141 w 10000"/>
                  <a:gd name="connsiteY524" fmla="*/ 8985 h 10000"/>
                  <a:gd name="connsiteX525" fmla="*/ 2116 w 10000"/>
                  <a:gd name="connsiteY525" fmla="*/ 8990 h 10000"/>
                  <a:gd name="connsiteX526" fmla="*/ 2111 w 10000"/>
                  <a:gd name="connsiteY526" fmla="*/ 8999 h 10000"/>
                  <a:gd name="connsiteX527" fmla="*/ 2100 w 10000"/>
                  <a:gd name="connsiteY527" fmla="*/ 8999 h 10000"/>
                  <a:gd name="connsiteX528" fmla="*/ 2086 w 10000"/>
                  <a:gd name="connsiteY528" fmla="*/ 9003 h 10000"/>
                  <a:gd name="connsiteX529" fmla="*/ 2078 w 10000"/>
                  <a:gd name="connsiteY529" fmla="*/ 9012 h 10000"/>
                  <a:gd name="connsiteX530" fmla="*/ 2050 w 10000"/>
                  <a:gd name="connsiteY530" fmla="*/ 9026 h 10000"/>
                  <a:gd name="connsiteX531" fmla="*/ 2028 w 10000"/>
                  <a:gd name="connsiteY531" fmla="*/ 9048 h 10000"/>
                  <a:gd name="connsiteX532" fmla="*/ 2012 w 10000"/>
                  <a:gd name="connsiteY532" fmla="*/ 9062 h 10000"/>
                  <a:gd name="connsiteX533" fmla="*/ 1995 w 10000"/>
                  <a:gd name="connsiteY533" fmla="*/ 9075 h 10000"/>
                  <a:gd name="connsiteX534" fmla="*/ 1962 w 10000"/>
                  <a:gd name="connsiteY534" fmla="*/ 9080 h 10000"/>
                  <a:gd name="connsiteX535" fmla="*/ 1948 w 10000"/>
                  <a:gd name="connsiteY535" fmla="*/ 9048 h 10000"/>
                  <a:gd name="connsiteX536" fmla="*/ 1945 w 10000"/>
                  <a:gd name="connsiteY536" fmla="*/ 9039 h 10000"/>
                  <a:gd name="connsiteX537" fmla="*/ 1932 w 10000"/>
                  <a:gd name="connsiteY537" fmla="*/ 9003 h 10000"/>
                  <a:gd name="connsiteX538" fmla="*/ 1898 w 10000"/>
                  <a:gd name="connsiteY538" fmla="*/ 8935 h 10000"/>
                  <a:gd name="connsiteX539" fmla="*/ 1882 w 10000"/>
                  <a:gd name="connsiteY539" fmla="*/ 8895 h 10000"/>
                  <a:gd name="connsiteX540" fmla="*/ 1865 w 10000"/>
                  <a:gd name="connsiteY540" fmla="*/ 8845 h 10000"/>
                  <a:gd name="connsiteX541" fmla="*/ 1865 w 10000"/>
                  <a:gd name="connsiteY541" fmla="*/ 8832 h 10000"/>
                  <a:gd name="connsiteX542" fmla="*/ 1857 w 10000"/>
                  <a:gd name="connsiteY542" fmla="*/ 8827 h 10000"/>
                  <a:gd name="connsiteX543" fmla="*/ 1841 w 10000"/>
                  <a:gd name="connsiteY543" fmla="*/ 8773 h 10000"/>
                  <a:gd name="connsiteX544" fmla="*/ 1827 w 10000"/>
                  <a:gd name="connsiteY544" fmla="*/ 8733 h 10000"/>
                  <a:gd name="connsiteX545" fmla="*/ 1843 w 10000"/>
                  <a:gd name="connsiteY545" fmla="*/ 8710 h 10000"/>
                  <a:gd name="connsiteX546" fmla="*/ 1857 w 10000"/>
                  <a:gd name="connsiteY546" fmla="*/ 8687 h 10000"/>
                  <a:gd name="connsiteX547" fmla="*/ 1868 w 10000"/>
                  <a:gd name="connsiteY547" fmla="*/ 8669 h 10000"/>
                  <a:gd name="connsiteX548" fmla="*/ 1885 w 10000"/>
                  <a:gd name="connsiteY548" fmla="*/ 8647 h 10000"/>
                  <a:gd name="connsiteX549" fmla="*/ 1909 w 10000"/>
                  <a:gd name="connsiteY549" fmla="*/ 8606 h 10000"/>
                  <a:gd name="connsiteX550" fmla="*/ 1923 w 10000"/>
                  <a:gd name="connsiteY550" fmla="*/ 8588 h 10000"/>
                  <a:gd name="connsiteX551" fmla="*/ 1937 w 10000"/>
                  <a:gd name="connsiteY551" fmla="*/ 8561 h 10000"/>
                  <a:gd name="connsiteX552" fmla="*/ 1923 w 10000"/>
                  <a:gd name="connsiteY552" fmla="*/ 8530 h 10000"/>
                  <a:gd name="connsiteX553" fmla="*/ 1901 w 10000"/>
                  <a:gd name="connsiteY553" fmla="*/ 8462 h 10000"/>
                  <a:gd name="connsiteX554" fmla="*/ 1890 w 10000"/>
                  <a:gd name="connsiteY554" fmla="*/ 8430 h 10000"/>
                  <a:gd name="connsiteX555" fmla="*/ 1885 w 10000"/>
                  <a:gd name="connsiteY555" fmla="*/ 8408 h 10000"/>
                  <a:gd name="connsiteX556" fmla="*/ 1865 w 10000"/>
                  <a:gd name="connsiteY556" fmla="*/ 8367 h 10000"/>
                  <a:gd name="connsiteX557" fmla="*/ 1849 w 10000"/>
                  <a:gd name="connsiteY557" fmla="*/ 8318 h 10000"/>
                  <a:gd name="connsiteX558" fmla="*/ 1841 w 10000"/>
                  <a:gd name="connsiteY558" fmla="*/ 8304 h 10000"/>
                  <a:gd name="connsiteX559" fmla="*/ 1835 w 10000"/>
                  <a:gd name="connsiteY559" fmla="*/ 8300 h 10000"/>
                  <a:gd name="connsiteX560" fmla="*/ 1818 w 10000"/>
                  <a:gd name="connsiteY560" fmla="*/ 8290 h 10000"/>
                  <a:gd name="connsiteX561" fmla="*/ 1785 w 10000"/>
                  <a:gd name="connsiteY561" fmla="*/ 8300 h 10000"/>
                  <a:gd name="connsiteX562" fmla="*/ 1763 w 10000"/>
                  <a:gd name="connsiteY562" fmla="*/ 8300 h 10000"/>
                  <a:gd name="connsiteX563" fmla="*/ 1747 w 10000"/>
                  <a:gd name="connsiteY563" fmla="*/ 8313 h 10000"/>
                  <a:gd name="connsiteX564" fmla="*/ 1744 w 10000"/>
                  <a:gd name="connsiteY564" fmla="*/ 8304 h 10000"/>
                  <a:gd name="connsiteX565" fmla="*/ 1730 w 10000"/>
                  <a:gd name="connsiteY565" fmla="*/ 8313 h 10000"/>
                  <a:gd name="connsiteX566" fmla="*/ 1708 w 10000"/>
                  <a:gd name="connsiteY566" fmla="*/ 8327 h 10000"/>
                  <a:gd name="connsiteX567" fmla="*/ 1675 w 10000"/>
                  <a:gd name="connsiteY567" fmla="*/ 8331 h 10000"/>
                  <a:gd name="connsiteX568" fmla="*/ 1658 w 10000"/>
                  <a:gd name="connsiteY568" fmla="*/ 8345 h 10000"/>
                  <a:gd name="connsiteX569" fmla="*/ 1628 w 10000"/>
                  <a:gd name="connsiteY569" fmla="*/ 8367 h 10000"/>
                  <a:gd name="connsiteX570" fmla="*/ 1620 w 10000"/>
                  <a:gd name="connsiteY570" fmla="*/ 8372 h 10000"/>
                  <a:gd name="connsiteX571" fmla="*/ 1584 w 10000"/>
                  <a:gd name="connsiteY571" fmla="*/ 8394 h 10000"/>
                  <a:gd name="connsiteX572" fmla="*/ 1554 w 10000"/>
                  <a:gd name="connsiteY572" fmla="*/ 8417 h 10000"/>
                  <a:gd name="connsiteX573" fmla="*/ 1529 w 10000"/>
                  <a:gd name="connsiteY573" fmla="*/ 8417 h 10000"/>
                  <a:gd name="connsiteX574" fmla="*/ 1515 w 10000"/>
                  <a:gd name="connsiteY574" fmla="*/ 8408 h 10000"/>
                  <a:gd name="connsiteX575" fmla="*/ 1507 w 10000"/>
                  <a:gd name="connsiteY575" fmla="*/ 8394 h 10000"/>
                  <a:gd name="connsiteX576" fmla="*/ 1479 w 10000"/>
                  <a:gd name="connsiteY576" fmla="*/ 8367 h 10000"/>
                  <a:gd name="connsiteX577" fmla="*/ 1457 w 10000"/>
                  <a:gd name="connsiteY577" fmla="*/ 8385 h 10000"/>
                  <a:gd name="connsiteX578" fmla="*/ 1432 w 10000"/>
                  <a:gd name="connsiteY578" fmla="*/ 8385 h 10000"/>
                  <a:gd name="connsiteX579" fmla="*/ 1418 w 10000"/>
                  <a:gd name="connsiteY579" fmla="*/ 8372 h 10000"/>
                  <a:gd name="connsiteX580" fmla="*/ 1399 w 10000"/>
                  <a:gd name="connsiteY580" fmla="*/ 8358 h 10000"/>
                  <a:gd name="connsiteX581" fmla="*/ 1369 w 10000"/>
                  <a:gd name="connsiteY581" fmla="*/ 8340 h 10000"/>
                  <a:gd name="connsiteX582" fmla="*/ 1355 w 10000"/>
                  <a:gd name="connsiteY582" fmla="*/ 8327 h 10000"/>
                  <a:gd name="connsiteX583" fmla="*/ 1347 w 10000"/>
                  <a:gd name="connsiteY583" fmla="*/ 8318 h 10000"/>
                  <a:gd name="connsiteX584" fmla="*/ 1330 w 10000"/>
                  <a:gd name="connsiteY584" fmla="*/ 8304 h 10000"/>
                  <a:gd name="connsiteX585" fmla="*/ 1319 w 10000"/>
                  <a:gd name="connsiteY585" fmla="*/ 8290 h 10000"/>
                  <a:gd name="connsiteX586" fmla="*/ 1297 w 10000"/>
                  <a:gd name="connsiteY586" fmla="*/ 8272 h 10000"/>
                  <a:gd name="connsiteX587" fmla="*/ 1289 w 10000"/>
                  <a:gd name="connsiteY587" fmla="*/ 8263 h 10000"/>
                  <a:gd name="connsiteX588" fmla="*/ 1280 w 10000"/>
                  <a:gd name="connsiteY588" fmla="*/ 8250 h 10000"/>
                  <a:gd name="connsiteX589" fmla="*/ 1264 w 10000"/>
                  <a:gd name="connsiteY589" fmla="*/ 8236 h 10000"/>
                  <a:gd name="connsiteX590" fmla="*/ 1256 w 10000"/>
                  <a:gd name="connsiteY590" fmla="*/ 8232 h 10000"/>
                  <a:gd name="connsiteX591" fmla="*/ 1247 w 10000"/>
                  <a:gd name="connsiteY591" fmla="*/ 8223 h 10000"/>
                  <a:gd name="connsiteX592" fmla="*/ 1233 w 10000"/>
                  <a:gd name="connsiteY592" fmla="*/ 8209 h 10000"/>
                  <a:gd name="connsiteX593" fmla="*/ 1222 w 10000"/>
                  <a:gd name="connsiteY593" fmla="*/ 8200 h 10000"/>
                  <a:gd name="connsiteX594" fmla="*/ 1206 w 10000"/>
                  <a:gd name="connsiteY594" fmla="*/ 8196 h 10000"/>
                  <a:gd name="connsiteX595" fmla="*/ 1192 w 10000"/>
                  <a:gd name="connsiteY595" fmla="*/ 8196 h 10000"/>
                  <a:gd name="connsiteX596" fmla="*/ 1167 w 10000"/>
                  <a:gd name="connsiteY596" fmla="*/ 8200 h 10000"/>
                  <a:gd name="connsiteX597" fmla="*/ 1137 w 10000"/>
                  <a:gd name="connsiteY597" fmla="*/ 8223 h 10000"/>
                  <a:gd name="connsiteX598" fmla="*/ 1126 w 10000"/>
                  <a:gd name="connsiteY598" fmla="*/ 8232 h 10000"/>
                  <a:gd name="connsiteX599" fmla="*/ 1109 w 10000"/>
                  <a:gd name="connsiteY599" fmla="*/ 8232 h 10000"/>
                  <a:gd name="connsiteX600" fmla="*/ 1087 w 10000"/>
                  <a:gd name="connsiteY600" fmla="*/ 8236 h 10000"/>
                  <a:gd name="connsiteX601" fmla="*/ 1071 w 10000"/>
                  <a:gd name="connsiteY601" fmla="*/ 8232 h 10000"/>
                  <a:gd name="connsiteX602" fmla="*/ 1071 w 10000"/>
                  <a:gd name="connsiteY602" fmla="*/ 8214 h 10000"/>
                  <a:gd name="connsiteX603" fmla="*/ 1062 w 10000"/>
                  <a:gd name="connsiteY603" fmla="*/ 8196 h 10000"/>
                  <a:gd name="connsiteX604" fmla="*/ 1057 w 10000"/>
                  <a:gd name="connsiteY604" fmla="*/ 8173 h 10000"/>
                  <a:gd name="connsiteX605" fmla="*/ 1049 w 10000"/>
                  <a:gd name="connsiteY605" fmla="*/ 8128 h 10000"/>
                  <a:gd name="connsiteX606" fmla="*/ 1040 w 10000"/>
                  <a:gd name="connsiteY606" fmla="*/ 8101 h 10000"/>
                  <a:gd name="connsiteX607" fmla="*/ 1040 w 10000"/>
                  <a:gd name="connsiteY607" fmla="*/ 8088 h 10000"/>
                  <a:gd name="connsiteX608" fmla="*/ 1032 w 10000"/>
                  <a:gd name="connsiteY608" fmla="*/ 8065 h 10000"/>
                  <a:gd name="connsiteX609" fmla="*/ 1024 w 10000"/>
                  <a:gd name="connsiteY609" fmla="*/ 7997 h 10000"/>
                  <a:gd name="connsiteX610" fmla="*/ 1024 w 10000"/>
                  <a:gd name="connsiteY610" fmla="*/ 7970 h 10000"/>
                  <a:gd name="connsiteX611" fmla="*/ 1015 w 10000"/>
                  <a:gd name="connsiteY611" fmla="*/ 7930 h 10000"/>
                  <a:gd name="connsiteX612" fmla="*/ 1013 w 10000"/>
                  <a:gd name="connsiteY612" fmla="*/ 7885 h 10000"/>
                  <a:gd name="connsiteX613" fmla="*/ 1004 w 10000"/>
                  <a:gd name="connsiteY613" fmla="*/ 7866 h 10000"/>
                  <a:gd name="connsiteX614" fmla="*/ 853 w 10000"/>
                  <a:gd name="connsiteY614" fmla="*/ 7948 h 10000"/>
                  <a:gd name="connsiteX615" fmla="*/ 811 w 10000"/>
                  <a:gd name="connsiteY615" fmla="*/ 7844 h 10000"/>
                  <a:gd name="connsiteX616" fmla="*/ 811 w 10000"/>
                  <a:gd name="connsiteY616" fmla="*/ 7799 h 10000"/>
                  <a:gd name="connsiteX617" fmla="*/ 814 w 10000"/>
                  <a:gd name="connsiteY617" fmla="*/ 7736 h 10000"/>
                  <a:gd name="connsiteX618" fmla="*/ 740 w 10000"/>
                  <a:gd name="connsiteY618" fmla="*/ 7578 h 10000"/>
                  <a:gd name="connsiteX619" fmla="*/ 571 w 10000"/>
                  <a:gd name="connsiteY619" fmla="*/ 7447 h 10000"/>
                  <a:gd name="connsiteX620" fmla="*/ 530 w 10000"/>
                  <a:gd name="connsiteY620" fmla="*/ 7772 h 10000"/>
                  <a:gd name="connsiteX621" fmla="*/ 502 w 10000"/>
                  <a:gd name="connsiteY621" fmla="*/ 7763 h 10000"/>
                  <a:gd name="connsiteX622" fmla="*/ 491 w 10000"/>
                  <a:gd name="connsiteY622" fmla="*/ 7826 h 10000"/>
                  <a:gd name="connsiteX623" fmla="*/ 483 w 10000"/>
                  <a:gd name="connsiteY623" fmla="*/ 7830 h 10000"/>
                  <a:gd name="connsiteX624" fmla="*/ 469 w 10000"/>
                  <a:gd name="connsiteY624" fmla="*/ 7839 h 10000"/>
                  <a:gd name="connsiteX625" fmla="*/ 453 w 10000"/>
                  <a:gd name="connsiteY625" fmla="*/ 7830 h 10000"/>
                  <a:gd name="connsiteX626" fmla="*/ 442 w 10000"/>
                  <a:gd name="connsiteY626" fmla="*/ 7826 h 10000"/>
                  <a:gd name="connsiteX627" fmla="*/ 425 w 10000"/>
                  <a:gd name="connsiteY627" fmla="*/ 7826 h 10000"/>
                  <a:gd name="connsiteX628" fmla="*/ 403 w 10000"/>
                  <a:gd name="connsiteY628" fmla="*/ 7826 h 10000"/>
                  <a:gd name="connsiteX629" fmla="*/ 378 w 10000"/>
                  <a:gd name="connsiteY629" fmla="*/ 7817 h 10000"/>
                  <a:gd name="connsiteX630" fmla="*/ 356 w 10000"/>
                  <a:gd name="connsiteY630" fmla="*/ 7817 h 10000"/>
                  <a:gd name="connsiteX631" fmla="*/ 331 w 10000"/>
                  <a:gd name="connsiteY631" fmla="*/ 7817 h 10000"/>
                  <a:gd name="connsiteX632" fmla="*/ 315 w 10000"/>
                  <a:gd name="connsiteY632" fmla="*/ 7830 h 10000"/>
                  <a:gd name="connsiteX633" fmla="*/ 290 w 10000"/>
                  <a:gd name="connsiteY633" fmla="*/ 7853 h 10000"/>
                  <a:gd name="connsiteX634" fmla="*/ 248 w 10000"/>
                  <a:gd name="connsiteY634" fmla="*/ 7659 h 10000"/>
                  <a:gd name="connsiteX635" fmla="*/ 298 w 10000"/>
                  <a:gd name="connsiteY635" fmla="*/ 7379 h 10000"/>
                  <a:gd name="connsiteX636" fmla="*/ 290 w 10000"/>
                  <a:gd name="connsiteY636" fmla="*/ 7312 h 10000"/>
                  <a:gd name="connsiteX637" fmla="*/ 284 w 10000"/>
                  <a:gd name="connsiteY637" fmla="*/ 7253 h 10000"/>
                  <a:gd name="connsiteX638" fmla="*/ 301 w 10000"/>
                  <a:gd name="connsiteY638" fmla="*/ 7226 h 10000"/>
                  <a:gd name="connsiteX639" fmla="*/ 315 w 10000"/>
                  <a:gd name="connsiteY639" fmla="*/ 7199 h 10000"/>
                  <a:gd name="connsiteX640" fmla="*/ 323 w 10000"/>
                  <a:gd name="connsiteY640" fmla="*/ 7158 h 10000"/>
                  <a:gd name="connsiteX641" fmla="*/ 317 w 10000"/>
                  <a:gd name="connsiteY641" fmla="*/ 7140 h 10000"/>
                  <a:gd name="connsiteX642" fmla="*/ 168 w 10000"/>
                  <a:gd name="connsiteY642" fmla="*/ 6892 h 10000"/>
                  <a:gd name="connsiteX643" fmla="*/ 80 w 10000"/>
                  <a:gd name="connsiteY643" fmla="*/ 6802 h 10000"/>
                  <a:gd name="connsiteX644" fmla="*/ 143 w 10000"/>
                  <a:gd name="connsiteY644" fmla="*/ 6707 h 10000"/>
                  <a:gd name="connsiteX645" fmla="*/ 63 w 10000"/>
                  <a:gd name="connsiteY645" fmla="*/ 6549 h 10000"/>
                  <a:gd name="connsiteX646" fmla="*/ 41 w 10000"/>
                  <a:gd name="connsiteY646" fmla="*/ 6500 h 10000"/>
                  <a:gd name="connsiteX647" fmla="*/ 201 w 10000"/>
                  <a:gd name="connsiteY647" fmla="*/ 6274 h 10000"/>
                  <a:gd name="connsiteX648" fmla="*/ 143 w 10000"/>
                  <a:gd name="connsiteY648" fmla="*/ 6184 h 10000"/>
                  <a:gd name="connsiteX649" fmla="*/ 152 w 10000"/>
                  <a:gd name="connsiteY649" fmla="*/ 6148 h 10000"/>
                  <a:gd name="connsiteX650" fmla="*/ 163 w 10000"/>
                  <a:gd name="connsiteY650" fmla="*/ 6107 h 10000"/>
                  <a:gd name="connsiteX651" fmla="*/ 229 w 10000"/>
                  <a:gd name="connsiteY651" fmla="*/ 5895 h 10000"/>
                  <a:gd name="connsiteX652" fmla="*/ 251 w 10000"/>
                  <a:gd name="connsiteY652" fmla="*/ 5805 h 10000"/>
                  <a:gd name="connsiteX653" fmla="*/ 251 w 10000"/>
                  <a:gd name="connsiteY653" fmla="*/ 5778 h 10000"/>
                  <a:gd name="connsiteX654" fmla="*/ 248 w 10000"/>
                  <a:gd name="connsiteY654" fmla="*/ 5733 h 10000"/>
                  <a:gd name="connsiteX655" fmla="*/ 212 w 10000"/>
                  <a:gd name="connsiteY655" fmla="*/ 5602 h 10000"/>
                  <a:gd name="connsiteX656" fmla="*/ 177 w 10000"/>
                  <a:gd name="connsiteY656" fmla="*/ 5521 h 10000"/>
                  <a:gd name="connsiteX657" fmla="*/ 33 w 10000"/>
                  <a:gd name="connsiteY657" fmla="*/ 5503 h 10000"/>
                  <a:gd name="connsiteX658" fmla="*/ 0 w 10000"/>
                  <a:gd name="connsiteY658" fmla="*/ 5219 h 10000"/>
                  <a:gd name="connsiteX659" fmla="*/ 188 w 10000"/>
                  <a:gd name="connsiteY659" fmla="*/ 5219 h 10000"/>
                  <a:gd name="connsiteX660" fmla="*/ 201 w 10000"/>
                  <a:gd name="connsiteY660" fmla="*/ 5210 h 10000"/>
                  <a:gd name="connsiteX661" fmla="*/ 251 w 10000"/>
                  <a:gd name="connsiteY661" fmla="*/ 5169 h 10000"/>
                  <a:gd name="connsiteX662" fmla="*/ 444 w 10000"/>
                  <a:gd name="connsiteY662" fmla="*/ 4984 h 10000"/>
                  <a:gd name="connsiteX663" fmla="*/ 510 w 10000"/>
                  <a:gd name="connsiteY663" fmla="*/ 4723 h 10000"/>
                  <a:gd name="connsiteX664" fmla="*/ 574 w 10000"/>
                  <a:gd name="connsiteY664" fmla="*/ 4272 h 10000"/>
                  <a:gd name="connsiteX665" fmla="*/ 723 w 10000"/>
                  <a:gd name="connsiteY665" fmla="*/ 4078 h 10000"/>
                  <a:gd name="connsiteX666" fmla="*/ 723 w 10000"/>
                  <a:gd name="connsiteY666" fmla="*/ 4023 h 10000"/>
                  <a:gd name="connsiteX667" fmla="*/ 723 w 10000"/>
                  <a:gd name="connsiteY667" fmla="*/ 3983 h 10000"/>
                  <a:gd name="connsiteX668" fmla="*/ 723 w 10000"/>
                  <a:gd name="connsiteY668" fmla="*/ 3771 h 10000"/>
                  <a:gd name="connsiteX669" fmla="*/ 731 w 10000"/>
                  <a:gd name="connsiteY669" fmla="*/ 3442 h 10000"/>
                  <a:gd name="connsiteX670" fmla="*/ 806 w 10000"/>
                  <a:gd name="connsiteY670" fmla="*/ 3392 h 10000"/>
                  <a:gd name="connsiteX671" fmla="*/ 988 w 10000"/>
                  <a:gd name="connsiteY671" fmla="*/ 3712 h 10000"/>
                  <a:gd name="connsiteX672" fmla="*/ 1013 w 10000"/>
                  <a:gd name="connsiteY672" fmla="*/ 3699 h 10000"/>
                  <a:gd name="connsiteX673" fmla="*/ 1120 w 10000"/>
                  <a:gd name="connsiteY673" fmla="*/ 3631 h 10000"/>
                  <a:gd name="connsiteX674" fmla="*/ 1206 w 10000"/>
                  <a:gd name="connsiteY674" fmla="*/ 3627 h 10000"/>
                  <a:gd name="connsiteX675" fmla="*/ 1264 w 10000"/>
                  <a:gd name="connsiteY675" fmla="*/ 3599 h 10000"/>
                  <a:gd name="connsiteX676" fmla="*/ 1322 w 10000"/>
                  <a:gd name="connsiteY676" fmla="*/ 3627 h 10000"/>
                  <a:gd name="connsiteX677" fmla="*/ 1327 w 10000"/>
                  <a:gd name="connsiteY677" fmla="*/ 3645 h 10000"/>
                  <a:gd name="connsiteX678" fmla="*/ 1344 w 10000"/>
                  <a:gd name="connsiteY678" fmla="*/ 3739 h 10000"/>
                  <a:gd name="connsiteX679" fmla="*/ 1344 w 10000"/>
                  <a:gd name="connsiteY679" fmla="*/ 3775 h 10000"/>
                  <a:gd name="connsiteX680" fmla="*/ 1338 w 10000"/>
                  <a:gd name="connsiteY680" fmla="*/ 3784 h 10000"/>
                  <a:gd name="connsiteX681" fmla="*/ 1338 w 10000"/>
                  <a:gd name="connsiteY681" fmla="*/ 3829 h 10000"/>
                  <a:gd name="connsiteX682" fmla="*/ 1352 w 10000"/>
                  <a:gd name="connsiteY682" fmla="*/ 3852 h 10000"/>
                  <a:gd name="connsiteX683" fmla="*/ 1407 w 10000"/>
                  <a:gd name="connsiteY683" fmla="*/ 3866 h 10000"/>
                  <a:gd name="connsiteX684" fmla="*/ 1440 w 10000"/>
                  <a:gd name="connsiteY684" fmla="*/ 3870 h 10000"/>
                  <a:gd name="connsiteX685" fmla="*/ 1600 w 10000"/>
                  <a:gd name="connsiteY685" fmla="*/ 3857 h 10000"/>
                  <a:gd name="connsiteX686" fmla="*/ 1664 w 10000"/>
                  <a:gd name="connsiteY686" fmla="*/ 3911 h 10000"/>
                  <a:gd name="connsiteX687" fmla="*/ 1700 w 10000"/>
                  <a:gd name="connsiteY687" fmla="*/ 3933 h 10000"/>
                  <a:gd name="connsiteX688" fmla="*/ 1752 w 10000"/>
                  <a:gd name="connsiteY688" fmla="*/ 3947 h 10000"/>
                  <a:gd name="connsiteX689" fmla="*/ 1777 w 10000"/>
                  <a:gd name="connsiteY689" fmla="*/ 3947 h 10000"/>
                  <a:gd name="connsiteX690" fmla="*/ 1813 w 10000"/>
                  <a:gd name="connsiteY690" fmla="*/ 3929 h 10000"/>
                  <a:gd name="connsiteX691" fmla="*/ 1841 w 10000"/>
                  <a:gd name="connsiteY691" fmla="*/ 3933 h 10000"/>
                  <a:gd name="connsiteX692" fmla="*/ 1882 w 10000"/>
                  <a:gd name="connsiteY692" fmla="*/ 3969 h 10000"/>
                  <a:gd name="connsiteX693" fmla="*/ 1940 w 10000"/>
                  <a:gd name="connsiteY693" fmla="*/ 3933 h 10000"/>
                  <a:gd name="connsiteX694" fmla="*/ 1956 w 10000"/>
                  <a:gd name="connsiteY694" fmla="*/ 3920 h 10000"/>
                  <a:gd name="connsiteX695" fmla="*/ 1981 w 10000"/>
                  <a:gd name="connsiteY695" fmla="*/ 3929 h 10000"/>
                  <a:gd name="connsiteX696" fmla="*/ 2058 w 10000"/>
                  <a:gd name="connsiteY696" fmla="*/ 3974 h 10000"/>
                  <a:gd name="connsiteX697" fmla="*/ 2163 w 10000"/>
                  <a:gd name="connsiteY697" fmla="*/ 4051 h 10000"/>
                  <a:gd name="connsiteX698" fmla="*/ 2174 w 10000"/>
                  <a:gd name="connsiteY698" fmla="*/ 4055 h 10000"/>
                  <a:gd name="connsiteX699" fmla="*/ 2183 w 10000"/>
                  <a:gd name="connsiteY699" fmla="*/ 4064 h 10000"/>
                  <a:gd name="connsiteX700" fmla="*/ 2183 w 10000"/>
                  <a:gd name="connsiteY700" fmla="*/ 3581 h 10000"/>
                  <a:gd name="connsiteX701" fmla="*/ 2183 w 10000"/>
                  <a:gd name="connsiteY701" fmla="*/ 3527 h 10000"/>
                  <a:gd name="connsiteX702" fmla="*/ 2180 w 10000"/>
                  <a:gd name="connsiteY702" fmla="*/ 3460 h 10000"/>
                  <a:gd name="connsiteX703" fmla="*/ 2365 w 10000"/>
                  <a:gd name="connsiteY703" fmla="*/ 3455 h 10000"/>
                  <a:gd name="connsiteX704" fmla="*/ 2448 w 10000"/>
                  <a:gd name="connsiteY704" fmla="*/ 3446 h 10000"/>
                  <a:gd name="connsiteX705" fmla="*/ 2494 w 10000"/>
                  <a:gd name="connsiteY705" fmla="*/ 3554 h 10000"/>
                  <a:gd name="connsiteX706" fmla="*/ 2525 w 10000"/>
                  <a:gd name="connsiteY706" fmla="*/ 3613 h 10000"/>
                  <a:gd name="connsiteX707" fmla="*/ 2550 w 10000"/>
                  <a:gd name="connsiteY707" fmla="*/ 3618 h 10000"/>
                  <a:gd name="connsiteX708" fmla="*/ 2630 w 10000"/>
                  <a:gd name="connsiteY708" fmla="*/ 3640 h 10000"/>
                  <a:gd name="connsiteX709" fmla="*/ 2663 w 10000"/>
                  <a:gd name="connsiteY709" fmla="*/ 3667 h 10000"/>
                  <a:gd name="connsiteX710" fmla="*/ 2704 w 10000"/>
                  <a:gd name="connsiteY710" fmla="*/ 3726 h 10000"/>
                  <a:gd name="connsiteX711" fmla="*/ 2762 w 10000"/>
                  <a:gd name="connsiteY711" fmla="*/ 3802 h 10000"/>
                  <a:gd name="connsiteX712" fmla="*/ 2784 w 10000"/>
                  <a:gd name="connsiteY712" fmla="*/ 3829 h 10000"/>
                  <a:gd name="connsiteX713" fmla="*/ 2815 w 10000"/>
                  <a:gd name="connsiteY713" fmla="*/ 3879 h 10000"/>
                  <a:gd name="connsiteX714" fmla="*/ 2859 w 10000"/>
                  <a:gd name="connsiteY714" fmla="*/ 3748 h 10000"/>
                  <a:gd name="connsiteX715" fmla="*/ 2856 w 10000"/>
                  <a:gd name="connsiteY715" fmla="*/ 3726 h 10000"/>
                  <a:gd name="connsiteX716" fmla="*/ 2848 w 10000"/>
                  <a:gd name="connsiteY716" fmla="*/ 3712 h 10000"/>
                  <a:gd name="connsiteX717" fmla="*/ 2848 w 10000"/>
                  <a:gd name="connsiteY717" fmla="*/ 3685 h 10000"/>
                  <a:gd name="connsiteX718" fmla="*/ 2873 w 10000"/>
                  <a:gd name="connsiteY718" fmla="*/ 3613 h 10000"/>
                  <a:gd name="connsiteX719" fmla="*/ 2886 w 10000"/>
                  <a:gd name="connsiteY719" fmla="*/ 3604 h 10000"/>
                  <a:gd name="connsiteX720" fmla="*/ 2922 w 10000"/>
                  <a:gd name="connsiteY720" fmla="*/ 3654 h 10000"/>
                  <a:gd name="connsiteX721" fmla="*/ 2947 w 10000"/>
                  <a:gd name="connsiteY721" fmla="*/ 3654 h 10000"/>
                  <a:gd name="connsiteX722" fmla="*/ 2953 w 10000"/>
                  <a:gd name="connsiteY722" fmla="*/ 3613 h 10000"/>
                  <a:gd name="connsiteX723" fmla="*/ 2975 w 10000"/>
                  <a:gd name="connsiteY723" fmla="*/ 3581 h 10000"/>
                  <a:gd name="connsiteX724" fmla="*/ 2975 w 10000"/>
                  <a:gd name="connsiteY724" fmla="*/ 3523 h 10000"/>
                  <a:gd name="connsiteX725" fmla="*/ 3024 w 10000"/>
                  <a:gd name="connsiteY725" fmla="*/ 3406 h 10000"/>
                  <a:gd name="connsiteX726" fmla="*/ 3027 w 10000"/>
                  <a:gd name="connsiteY726" fmla="*/ 3383 h 10000"/>
                  <a:gd name="connsiteX727" fmla="*/ 3027 w 10000"/>
                  <a:gd name="connsiteY727" fmla="*/ 3342 h 10000"/>
                  <a:gd name="connsiteX728" fmla="*/ 3019 w 10000"/>
                  <a:gd name="connsiteY728" fmla="*/ 3315 h 10000"/>
                  <a:gd name="connsiteX729" fmla="*/ 3002 w 10000"/>
                  <a:gd name="connsiteY729" fmla="*/ 3302 h 10000"/>
                  <a:gd name="connsiteX730" fmla="*/ 2977 w 10000"/>
                  <a:gd name="connsiteY730" fmla="*/ 3302 h 10000"/>
                  <a:gd name="connsiteX731" fmla="*/ 2969 w 10000"/>
                  <a:gd name="connsiteY731" fmla="*/ 3297 h 10000"/>
                  <a:gd name="connsiteX732" fmla="*/ 2966 w 10000"/>
                  <a:gd name="connsiteY732" fmla="*/ 3166 h 10000"/>
                  <a:gd name="connsiteX733" fmla="*/ 2966 w 10000"/>
                  <a:gd name="connsiteY733" fmla="*/ 3144 h 10000"/>
                  <a:gd name="connsiteX734" fmla="*/ 2969 w 10000"/>
                  <a:gd name="connsiteY734" fmla="*/ 3139 h 10000"/>
                  <a:gd name="connsiteX735" fmla="*/ 3129 w 10000"/>
                  <a:gd name="connsiteY735" fmla="*/ 3130 h 10000"/>
                  <a:gd name="connsiteX736" fmla="*/ 3140 w 10000"/>
                  <a:gd name="connsiteY736" fmla="*/ 3081 h 10000"/>
                  <a:gd name="connsiteX737" fmla="*/ 3148 w 10000"/>
                  <a:gd name="connsiteY737" fmla="*/ 3009 h 10000"/>
                  <a:gd name="connsiteX738" fmla="*/ 3159 w 10000"/>
                  <a:gd name="connsiteY738" fmla="*/ 2995 h 10000"/>
                  <a:gd name="connsiteX739" fmla="*/ 3187 w 10000"/>
                  <a:gd name="connsiteY739" fmla="*/ 2995 h 10000"/>
                  <a:gd name="connsiteX740" fmla="*/ 3212 w 10000"/>
                  <a:gd name="connsiteY740" fmla="*/ 3013 h 10000"/>
                  <a:gd name="connsiteX741" fmla="*/ 3217 w 10000"/>
                  <a:gd name="connsiteY741" fmla="*/ 3000 h 10000"/>
                  <a:gd name="connsiteX742" fmla="*/ 3226 w 10000"/>
                  <a:gd name="connsiteY742" fmla="*/ 2972 h 10000"/>
                  <a:gd name="connsiteX743" fmla="*/ 3353 w 10000"/>
                  <a:gd name="connsiteY743" fmla="*/ 2968 h 10000"/>
                  <a:gd name="connsiteX744" fmla="*/ 3369 w 10000"/>
                  <a:gd name="connsiteY744" fmla="*/ 2864 h 10000"/>
                  <a:gd name="connsiteX745" fmla="*/ 3377 w 10000"/>
                  <a:gd name="connsiteY745" fmla="*/ 2842 h 10000"/>
                  <a:gd name="connsiteX746" fmla="*/ 3405 w 10000"/>
                  <a:gd name="connsiteY746" fmla="*/ 2828 h 10000"/>
                  <a:gd name="connsiteX747" fmla="*/ 3413 w 10000"/>
                  <a:gd name="connsiteY747" fmla="*/ 2815 h 10000"/>
                  <a:gd name="connsiteX748" fmla="*/ 3444 w 10000"/>
                  <a:gd name="connsiteY748" fmla="*/ 2697 h 10000"/>
                  <a:gd name="connsiteX749" fmla="*/ 3441 w 10000"/>
                  <a:gd name="connsiteY749" fmla="*/ 2670 h 10000"/>
                  <a:gd name="connsiteX750" fmla="*/ 3458 w 10000"/>
                  <a:gd name="connsiteY750" fmla="*/ 2652 h 10000"/>
                  <a:gd name="connsiteX751" fmla="*/ 3466 w 10000"/>
                  <a:gd name="connsiteY751" fmla="*/ 2630 h 10000"/>
                  <a:gd name="connsiteX752" fmla="*/ 3524 w 10000"/>
                  <a:gd name="connsiteY752" fmla="*/ 2553 h 10000"/>
                  <a:gd name="connsiteX753" fmla="*/ 3546 w 10000"/>
                  <a:gd name="connsiteY753" fmla="*/ 2589 h 10000"/>
                  <a:gd name="connsiteX754" fmla="*/ 3562 w 10000"/>
                  <a:gd name="connsiteY754" fmla="*/ 2603 h 10000"/>
                  <a:gd name="connsiteX755" fmla="*/ 3571 w 10000"/>
                  <a:gd name="connsiteY755" fmla="*/ 2607 h 10000"/>
                  <a:gd name="connsiteX756" fmla="*/ 3579 w 10000"/>
                  <a:gd name="connsiteY756" fmla="*/ 2603 h 10000"/>
                  <a:gd name="connsiteX757" fmla="*/ 3582 w 10000"/>
                  <a:gd name="connsiteY757" fmla="*/ 2594 h 10000"/>
                  <a:gd name="connsiteX758" fmla="*/ 3595 w 10000"/>
                  <a:gd name="connsiteY758" fmla="*/ 2553 h 10000"/>
                  <a:gd name="connsiteX759" fmla="*/ 3604 w 10000"/>
                  <a:gd name="connsiteY759" fmla="*/ 2508 h 10000"/>
                  <a:gd name="connsiteX760" fmla="*/ 3607 w 10000"/>
                  <a:gd name="connsiteY760" fmla="*/ 2485 h 10000"/>
                  <a:gd name="connsiteX761" fmla="*/ 3651 w 10000"/>
                  <a:gd name="connsiteY761" fmla="*/ 2463 h 10000"/>
                  <a:gd name="connsiteX762" fmla="*/ 3667 w 10000"/>
                  <a:gd name="connsiteY762" fmla="*/ 2445 h 10000"/>
                  <a:gd name="connsiteX763" fmla="*/ 3678 w 10000"/>
                  <a:gd name="connsiteY763" fmla="*/ 2431 h 10000"/>
                  <a:gd name="connsiteX764" fmla="*/ 3692 w 10000"/>
                  <a:gd name="connsiteY764" fmla="*/ 2431 h 10000"/>
                  <a:gd name="connsiteX765" fmla="*/ 3717 w 10000"/>
                  <a:gd name="connsiteY765" fmla="*/ 2445 h 10000"/>
                  <a:gd name="connsiteX766" fmla="*/ 3731 w 10000"/>
                  <a:gd name="connsiteY766" fmla="*/ 2445 h 10000"/>
                  <a:gd name="connsiteX767" fmla="*/ 3731 w 10000"/>
                  <a:gd name="connsiteY767" fmla="*/ 2355 h 10000"/>
                  <a:gd name="connsiteX768" fmla="*/ 3678 w 10000"/>
                  <a:gd name="connsiteY768" fmla="*/ 2260 h 10000"/>
                  <a:gd name="connsiteX769" fmla="*/ 3711 w 10000"/>
                  <a:gd name="connsiteY769" fmla="*/ 2246 h 10000"/>
                  <a:gd name="connsiteX770" fmla="*/ 3684 w 10000"/>
                  <a:gd name="connsiteY770" fmla="*/ 2066 h 10000"/>
                  <a:gd name="connsiteX771" fmla="*/ 3662 w 10000"/>
                  <a:gd name="connsiteY771" fmla="*/ 1985 h 10000"/>
                  <a:gd name="connsiteX772" fmla="*/ 3670 w 10000"/>
                  <a:gd name="connsiteY772" fmla="*/ 1908 h 10000"/>
                  <a:gd name="connsiteX773" fmla="*/ 3700 w 10000"/>
                  <a:gd name="connsiteY773" fmla="*/ 1903 h 10000"/>
                  <a:gd name="connsiteX774" fmla="*/ 3739 w 10000"/>
                  <a:gd name="connsiteY774" fmla="*/ 1876 h 10000"/>
                  <a:gd name="connsiteX775" fmla="*/ 3805 w 10000"/>
                  <a:gd name="connsiteY775" fmla="*/ 1791 h 10000"/>
                  <a:gd name="connsiteX776" fmla="*/ 3852 w 10000"/>
                  <a:gd name="connsiteY776" fmla="*/ 1710 h 10000"/>
                  <a:gd name="connsiteX777" fmla="*/ 3852 w 10000"/>
                  <a:gd name="connsiteY777" fmla="*/ 1642 h 10000"/>
                  <a:gd name="connsiteX778" fmla="*/ 3797 w 10000"/>
                  <a:gd name="connsiteY778" fmla="*/ 1619 h 10000"/>
                  <a:gd name="connsiteX779" fmla="*/ 3780 w 10000"/>
                  <a:gd name="connsiteY779" fmla="*/ 1552 h 10000"/>
                  <a:gd name="connsiteX780" fmla="*/ 3827 w 10000"/>
                  <a:gd name="connsiteY780" fmla="*/ 1547 h 10000"/>
                  <a:gd name="connsiteX781" fmla="*/ 3827 w 10000"/>
                  <a:gd name="connsiteY781" fmla="*/ 1340 h 10000"/>
                  <a:gd name="connsiteX782" fmla="*/ 3750 w 10000"/>
                  <a:gd name="connsiteY782" fmla="*/ 1313 h 10000"/>
                  <a:gd name="connsiteX783" fmla="*/ 3767 w 10000"/>
                  <a:gd name="connsiteY783" fmla="*/ 1155 h 10000"/>
                  <a:gd name="connsiteX784" fmla="*/ 3637 w 10000"/>
                  <a:gd name="connsiteY784" fmla="*/ 1159 h 10000"/>
                  <a:gd name="connsiteX785" fmla="*/ 3582 w 10000"/>
                  <a:gd name="connsiteY785" fmla="*/ 983 h 10000"/>
                  <a:gd name="connsiteX786" fmla="*/ 3554 w 10000"/>
                  <a:gd name="connsiteY786" fmla="*/ 983 h 10000"/>
                  <a:gd name="connsiteX787" fmla="*/ 3562 w 10000"/>
                  <a:gd name="connsiteY787" fmla="*/ 871 h 10000"/>
                  <a:gd name="connsiteX788" fmla="*/ 3557 w 10000"/>
                  <a:gd name="connsiteY788" fmla="*/ 839 h 10000"/>
                  <a:gd name="connsiteX789" fmla="*/ 3532 w 10000"/>
                  <a:gd name="connsiteY789" fmla="*/ 812 h 10000"/>
                  <a:gd name="connsiteX790" fmla="*/ 3546 w 10000"/>
                  <a:gd name="connsiteY790" fmla="*/ 785 h 10000"/>
                  <a:gd name="connsiteX791" fmla="*/ 3538 w 10000"/>
                  <a:gd name="connsiteY791" fmla="*/ 744 h 10000"/>
                  <a:gd name="connsiteX792" fmla="*/ 3502 w 10000"/>
                  <a:gd name="connsiteY792" fmla="*/ 627 h 10000"/>
                  <a:gd name="connsiteX793" fmla="*/ 3532 w 10000"/>
                  <a:gd name="connsiteY793" fmla="*/ 600 h 10000"/>
                  <a:gd name="connsiteX794" fmla="*/ 3554 w 10000"/>
                  <a:gd name="connsiteY794" fmla="*/ 618 h 10000"/>
                  <a:gd name="connsiteX795" fmla="*/ 3562 w 10000"/>
                  <a:gd name="connsiteY795" fmla="*/ 627 h 10000"/>
                  <a:gd name="connsiteX796" fmla="*/ 3579 w 10000"/>
                  <a:gd name="connsiteY796" fmla="*/ 627 h 10000"/>
                  <a:gd name="connsiteX797" fmla="*/ 3595 w 10000"/>
                  <a:gd name="connsiteY797" fmla="*/ 604 h 10000"/>
                  <a:gd name="connsiteX798" fmla="*/ 3607 w 10000"/>
                  <a:gd name="connsiteY798" fmla="*/ 555 h 10000"/>
                  <a:gd name="connsiteX799" fmla="*/ 3620 w 10000"/>
                  <a:gd name="connsiteY799" fmla="*/ 573 h 10000"/>
                  <a:gd name="connsiteX800" fmla="*/ 3634 w 10000"/>
                  <a:gd name="connsiteY800" fmla="*/ 474 h 10000"/>
                  <a:gd name="connsiteX801" fmla="*/ 3645 w 10000"/>
                  <a:gd name="connsiteY801" fmla="*/ 456 h 10000"/>
                  <a:gd name="connsiteX802" fmla="*/ 3662 w 10000"/>
                  <a:gd name="connsiteY802" fmla="*/ 442 h 10000"/>
                  <a:gd name="connsiteX803" fmla="*/ 3695 w 10000"/>
                  <a:gd name="connsiteY803" fmla="*/ 469 h 10000"/>
                  <a:gd name="connsiteX804" fmla="*/ 3695 w 10000"/>
                  <a:gd name="connsiteY804" fmla="*/ 343 h 10000"/>
                  <a:gd name="connsiteX805" fmla="*/ 3822 w 10000"/>
                  <a:gd name="connsiteY805" fmla="*/ 352 h 10000"/>
                  <a:gd name="connsiteX806" fmla="*/ 3822 w 10000"/>
                  <a:gd name="connsiteY806" fmla="*/ 262 h 10000"/>
                  <a:gd name="connsiteX807" fmla="*/ 3819 w 10000"/>
                  <a:gd name="connsiteY807" fmla="*/ 248 h 10000"/>
                  <a:gd name="connsiteX808" fmla="*/ 3805 w 10000"/>
                  <a:gd name="connsiteY808" fmla="*/ 235 h 10000"/>
                  <a:gd name="connsiteX809" fmla="*/ 3805 w 10000"/>
                  <a:gd name="connsiteY809" fmla="*/ 113 h 10000"/>
                  <a:gd name="connsiteX810" fmla="*/ 3888 w 10000"/>
                  <a:gd name="connsiteY810" fmla="*/ 126 h 10000"/>
                  <a:gd name="connsiteX811" fmla="*/ 3893 w 10000"/>
                  <a:gd name="connsiteY811" fmla="*/ 68 h 10000"/>
                  <a:gd name="connsiteX812" fmla="*/ 3974 w 10000"/>
                  <a:gd name="connsiteY812" fmla="*/ 99 h 10000"/>
                  <a:gd name="connsiteX813" fmla="*/ 3974 w 10000"/>
                  <a:gd name="connsiteY813" fmla="*/ 185 h 10000"/>
                  <a:gd name="connsiteX814" fmla="*/ 4128 w 10000"/>
                  <a:gd name="connsiteY814" fmla="*/ 180 h 10000"/>
                  <a:gd name="connsiteX815" fmla="*/ 4117 w 10000"/>
                  <a:gd name="connsiteY815" fmla="*/ 0 h 10000"/>
                  <a:gd name="connsiteX816" fmla="*/ 4230 w 10000"/>
                  <a:gd name="connsiteY816" fmla="*/ 0 h 10000"/>
                  <a:gd name="connsiteX817" fmla="*/ 4230 w 10000"/>
                  <a:gd name="connsiteY817" fmla="*/ 221 h 10000"/>
                  <a:gd name="connsiteX818" fmla="*/ 4354 w 10000"/>
                  <a:gd name="connsiteY818" fmla="*/ 221 h 10000"/>
                  <a:gd name="connsiteX819" fmla="*/ 4354 w 10000"/>
                  <a:gd name="connsiteY819" fmla="*/ 316 h 10000"/>
                  <a:gd name="connsiteX820" fmla="*/ 4401 w 10000"/>
                  <a:gd name="connsiteY820" fmla="*/ 325 h 10000"/>
                  <a:gd name="connsiteX821" fmla="*/ 4401 w 10000"/>
                  <a:gd name="connsiteY821" fmla="*/ 379 h 10000"/>
                  <a:gd name="connsiteX822" fmla="*/ 4432 w 10000"/>
                  <a:gd name="connsiteY822" fmla="*/ 383 h 10000"/>
                  <a:gd name="connsiteX823" fmla="*/ 4434 w 10000"/>
                  <a:gd name="connsiteY823" fmla="*/ 510 h 10000"/>
                  <a:gd name="connsiteX824" fmla="*/ 4528 w 10000"/>
                  <a:gd name="connsiteY824" fmla="*/ 514 h 10000"/>
                  <a:gd name="connsiteX825" fmla="*/ 4539 w 10000"/>
                  <a:gd name="connsiteY825" fmla="*/ 528 h 10000"/>
                  <a:gd name="connsiteX826" fmla="*/ 4570 w 10000"/>
                  <a:gd name="connsiteY826" fmla="*/ 469 h 10000"/>
                  <a:gd name="connsiteX827" fmla="*/ 4570 w 10000"/>
                  <a:gd name="connsiteY827" fmla="*/ 370 h 10000"/>
                  <a:gd name="connsiteX828" fmla="*/ 4506 w 10000"/>
                  <a:gd name="connsiteY828" fmla="*/ 343 h 10000"/>
                  <a:gd name="connsiteX829" fmla="*/ 4506 w 10000"/>
                  <a:gd name="connsiteY829" fmla="*/ 226 h 10000"/>
                  <a:gd name="connsiteX830" fmla="*/ 4575 w 10000"/>
                  <a:gd name="connsiteY830" fmla="*/ 212 h 10000"/>
                  <a:gd name="connsiteX831" fmla="*/ 4583 w 10000"/>
                  <a:gd name="connsiteY831" fmla="*/ 140 h 10000"/>
                  <a:gd name="connsiteX832" fmla="*/ 4616 w 10000"/>
                  <a:gd name="connsiteY832" fmla="*/ 131 h 10000"/>
                  <a:gd name="connsiteX833" fmla="*/ 4625 w 10000"/>
                  <a:gd name="connsiteY833" fmla="*/ 90 h 10000"/>
                  <a:gd name="connsiteX834" fmla="*/ 4663 w 10000"/>
                  <a:gd name="connsiteY834" fmla="*/ 90 h 10000"/>
                  <a:gd name="connsiteX835" fmla="*/ 4658 w 10000"/>
                  <a:gd name="connsiteY835" fmla="*/ 41 h 10000"/>
                  <a:gd name="connsiteX836" fmla="*/ 5006 w 10000"/>
                  <a:gd name="connsiteY836" fmla="*/ 41 h 10000"/>
                  <a:gd name="connsiteX837" fmla="*/ 4997 w 10000"/>
                  <a:gd name="connsiteY837" fmla="*/ 140 h 10000"/>
                  <a:gd name="connsiteX838" fmla="*/ 5050 w 10000"/>
                  <a:gd name="connsiteY838" fmla="*/ 140 h 10000"/>
                  <a:gd name="connsiteX839" fmla="*/ 5041 w 10000"/>
                  <a:gd name="connsiteY839" fmla="*/ 433 h 10000"/>
                  <a:gd name="connsiteX840" fmla="*/ 5077 w 10000"/>
                  <a:gd name="connsiteY840" fmla="*/ 433 h 10000"/>
                  <a:gd name="connsiteX841" fmla="*/ 5075 w 10000"/>
                  <a:gd name="connsiteY841" fmla="*/ 406 h 10000"/>
                  <a:gd name="connsiteX842" fmla="*/ 5132 w 10000"/>
                  <a:gd name="connsiteY842" fmla="*/ 442 h 10000"/>
                  <a:gd name="connsiteX843" fmla="*/ 5188 w 10000"/>
                  <a:gd name="connsiteY843" fmla="*/ 429 h 10000"/>
                  <a:gd name="connsiteX844" fmla="*/ 5246 w 10000"/>
                  <a:gd name="connsiteY844" fmla="*/ 487 h 10000"/>
                  <a:gd name="connsiteX845" fmla="*/ 5295 w 10000"/>
                  <a:gd name="connsiteY845" fmla="*/ 469 h 10000"/>
                  <a:gd name="connsiteX846" fmla="*/ 5309 w 10000"/>
                  <a:gd name="connsiteY846" fmla="*/ 654 h 10000"/>
                  <a:gd name="connsiteX847" fmla="*/ 5229 w 10000"/>
                  <a:gd name="connsiteY847" fmla="*/ 758 h 10000"/>
                  <a:gd name="connsiteX848" fmla="*/ 5243 w 10000"/>
                  <a:gd name="connsiteY848" fmla="*/ 843 h 10000"/>
                  <a:gd name="connsiteX849" fmla="*/ 5204 w 10000"/>
                  <a:gd name="connsiteY849" fmla="*/ 889 h 10000"/>
                  <a:gd name="connsiteX850" fmla="*/ 5207 w 10000"/>
                  <a:gd name="connsiteY850" fmla="*/ 893 h 10000"/>
                  <a:gd name="connsiteX851" fmla="*/ 5215 w 10000"/>
                  <a:gd name="connsiteY851" fmla="*/ 907 h 10000"/>
                  <a:gd name="connsiteX852" fmla="*/ 5339 w 10000"/>
                  <a:gd name="connsiteY852" fmla="*/ 916 h 10000"/>
                  <a:gd name="connsiteX853" fmla="*/ 5408 w 10000"/>
                  <a:gd name="connsiteY853" fmla="*/ 916 h 10000"/>
                  <a:gd name="connsiteX854" fmla="*/ 5436 w 10000"/>
                  <a:gd name="connsiteY854" fmla="*/ 920 h 10000"/>
                  <a:gd name="connsiteX855" fmla="*/ 5436 w 10000"/>
                  <a:gd name="connsiteY855" fmla="*/ 889 h 10000"/>
                  <a:gd name="connsiteX856" fmla="*/ 5455 w 10000"/>
                  <a:gd name="connsiteY856" fmla="*/ 889 h 10000"/>
                  <a:gd name="connsiteX857" fmla="*/ 5477 w 10000"/>
                  <a:gd name="connsiteY857" fmla="*/ 916 h 10000"/>
                  <a:gd name="connsiteX858" fmla="*/ 5486 w 10000"/>
                  <a:gd name="connsiteY858" fmla="*/ 947 h 10000"/>
                  <a:gd name="connsiteX859" fmla="*/ 5516 w 10000"/>
                  <a:gd name="connsiteY859" fmla="*/ 997 h 10000"/>
                  <a:gd name="connsiteX860" fmla="*/ 5568 w 10000"/>
                  <a:gd name="connsiteY860" fmla="*/ 1092 h 10000"/>
                  <a:gd name="connsiteX861" fmla="*/ 5585 w 10000"/>
                  <a:gd name="connsiteY861" fmla="*/ 1182 h 10000"/>
                  <a:gd name="connsiteX862" fmla="*/ 5582 w 10000"/>
                  <a:gd name="connsiteY862" fmla="*/ 1218 h 10000"/>
                  <a:gd name="connsiteX863" fmla="*/ 5582 w 10000"/>
                  <a:gd name="connsiteY863" fmla="*/ 1249 h 10000"/>
                  <a:gd name="connsiteX864" fmla="*/ 5637 w 10000"/>
                  <a:gd name="connsiteY864" fmla="*/ 1263 h 10000"/>
                  <a:gd name="connsiteX865" fmla="*/ 5728 w 10000"/>
                  <a:gd name="connsiteY865" fmla="*/ 1222 h 10000"/>
                  <a:gd name="connsiteX866" fmla="*/ 5720 w 10000"/>
                  <a:gd name="connsiteY866" fmla="*/ 1046 h 10000"/>
                  <a:gd name="connsiteX867" fmla="*/ 5726 w 10000"/>
                  <a:gd name="connsiteY867" fmla="*/ 1028 h 10000"/>
                  <a:gd name="connsiteX868" fmla="*/ 5726 w 10000"/>
                  <a:gd name="connsiteY868" fmla="*/ 1010 h 10000"/>
                  <a:gd name="connsiteX869" fmla="*/ 5737 w 10000"/>
                  <a:gd name="connsiteY869" fmla="*/ 1001 h 10000"/>
                  <a:gd name="connsiteX870" fmla="*/ 5742 w 10000"/>
                  <a:gd name="connsiteY870" fmla="*/ 997 h 10000"/>
                  <a:gd name="connsiteX871" fmla="*/ 5814 w 10000"/>
                  <a:gd name="connsiteY871" fmla="*/ 970 h 10000"/>
                  <a:gd name="connsiteX872" fmla="*/ 5875 w 10000"/>
                  <a:gd name="connsiteY872" fmla="*/ 956 h 10000"/>
                  <a:gd name="connsiteX873" fmla="*/ 5866 w 10000"/>
                  <a:gd name="connsiteY873" fmla="*/ 708 h 10000"/>
                  <a:gd name="connsiteX874" fmla="*/ 6220 w 10000"/>
                  <a:gd name="connsiteY874" fmla="*/ 722 h 10000"/>
                  <a:gd name="connsiteX875" fmla="*/ 6363 w 10000"/>
                  <a:gd name="connsiteY875" fmla="*/ 731 h 10000"/>
                  <a:gd name="connsiteX876" fmla="*/ 6369 w 10000"/>
                  <a:gd name="connsiteY876" fmla="*/ 749 h 10000"/>
                  <a:gd name="connsiteX877" fmla="*/ 6410 w 10000"/>
                  <a:gd name="connsiteY877" fmla="*/ 758 h 10000"/>
                  <a:gd name="connsiteX878" fmla="*/ 6360 w 10000"/>
                  <a:gd name="connsiteY878" fmla="*/ 974 h 10000"/>
                  <a:gd name="connsiteX879" fmla="*/ 6498 w 10000"/>
                  <a:gd name="connsiteY879" fmla="*/ 983 h 10000"/>
                  <a:gd name="connsiteX880" fmla="*/ 6507 w 10000"/>
                  <a:gd name="connsiteY880" fmla="*/ 1037 h 10000"/>
                  <a:gd name="connsiteX881" fmla="*/ 6565 w 10000"/>
                  <a:gd name="connsiteY881" fmla="*/ 1024 h 10000"/>
                  <a:gd name="connsiteX882" fmla="*/ 6628 w 10000"/>
                  <a:gd name="connsiteY882" fmla="*/ 1060 h 10000"/>
                  <a:gd name="connsiteX883" fmla="*/ 6653 w 10000"/>
                  <a:gd name="connsiteY883" fmla="*/ 1015 h 10000"/>
                  <a:gd name="connsiteX884" fmla="*/ 6694 w 10000"/>
                  <a:gd name="connsiteY884" fmla="*/ 970 h 10000"/>
                  <a:gd name="connsiteX885" fmla="*/ 6725 w 10000"/>
                  <a:gd name="connsiteY885" fmla="*/ 947 h 10000"/>
                  <a:gd name="connsiteX886" fmla="*/ 6747 w 10000"/>
                  <a:gd name="connsiteY886" fmla="*/ 920 h 10000"/>
                  <a:gd name="connsiteX887" fmla="*/ 6780 w 10000"/>
                  <a:gd name="connsiteY887" fmla="*/ 902 h 10000"/>
                  <a:gd name="connsiteX888" fmla="*/ 6807 w 10000"/>
                  <a:gd name="connsiteY888" fmla="*/ 880 h 10000"/>
                  <a:gd name="connsiteX889" fmla="*/ 6835 w 10000"/>
                  <a:gd name="connsiteY889" fmla="*/ 830 h 10000"/>
                  <a:gd name="connsiteX890" fmla="*/ 6876 w 10000"/>
                  <a:gd name="connsiteY890" fmla="*/ 816 h 10000"/>
                  <a:gd name="connsiteX891" fmla="*/ 6904 w 10000"/>
                  <a:gd name="connsiteY891" fmla="*/ 798 h 10000"/>
                  <a:gd name="connsiteX892" fmla="*/ 6934 w 10000"/>
                  <a:gd name="connsiteY892" fmla="*/ 798 h 10000"/>
                  <a:gd name="connsiteX893" fmla="*/ 6948 w 10000"/>
                  <a:gd name="connsiteY893" fmla="*/ 843 h 10000"/>
                  <a:gd name="connsiteX894" fmla="*/ 6959 w 10000"/>
                  <a:gd name="connsiteY894" fmla="*/ 889 h 10000"/>
                  <a:gd name="connsiteX895" fmla="*/ 6973 w 10000"/>
                  <a:gd name="connsiteY895" fmla="*/ 943 h 10000"/>
                  <a:gd name="connsiteX896" fmla="*/ 7006 w 10000"/>
                  <a:gd name="connsiteY896" fmla="*/ 1028 h 10000"/>
                  <a:gd name="connsiteX897" fmla="*/ 7056 w 10000"/>
                  <a:gd name="connsiteY897" fmla="*/ 1092 h 10000"/>
                  <a:gd name="connsiteX898" fmla="*/ 7169 w 10000"/>
                  <a:gd name="connsiteY898" fmla="*/ 1304 h 10000"/>
                  <a:gd name="connsiteX899" fmla="*/ 7116 w 10000"/>
                  <a:gd name="connsiteY899" fmla="*/ 1547 h 10000"/>
                  <a:gd name="connsiteX900" fmla="*/ 7150 w 10000"/>
                  <a:gd name="connsiteY900" fmla="*/ 1691 h 10000"/>
                  <a:gd name="connsiteX901" fmla="*/ 7078 w 10000"/>
                  <a:gd name="connsiteY901" fmla="*/ 1750 h 10000"/>
                  <a:gd name="connsiteX902" fmla="*/ 7086 w 10000"/>
                  <a:gd name="connsiteY902" fmla="*/ 1894 h 10000"/>
                  <a:gd name="connsiteX903" fmla="*/ 7111 w 10000"/>
                  <a:gd name="connsiteY903" fmla="*/ 1903 h 10000"/>
                  <a:gd name="connsiteX904" fmla="*/ 7150 w 10000"/>
                  <a:gd name="connsiteY904" fmla="*/ 2025 h 10000"/>
                  <a:gd name="connsiteX905" fmla="*/ 7232 w 10000"/>
                  <a:gd name="connsiteY905" fmla="*/ 2048 h 10000"/>
                  <a:gd name="connsiteX906" fmla="*/ 7296 w 10000"/>
                  <a:gd name="connsiteY906" fmla="*/ 2061 h 10000"/>
                  <a:gd name="connsiteX907" fmla="*/ 7434 w 10000"/>
                  <a:gd name="connsiteY907" fmla="*/ 2093 h 10000"/>
                  <a:gd name="connsiteX908" fmla="*/ 7586 w 10000"/>
                  <a:gd name="connsiteY908" fmla="*/ 2115 h 10000"/>
                  <a:gd name="connsiteX909" fmla="*/ 7748 w 10000"/>
                  <a:gd name="connsiteY909" fmla="*/ 2115 h 10000"/>
                  <a:gd name="connsiteX910" fmla="*/ 7826 w 10000"/>
                  <a:gd name="connsiteY910" fmla="*/ 1917 h 10000"/>
                  <a:gd name="connsiteX911" fmla="*/ 8068 w 10000"/>
                  <a:gd name="connsiteY911" fmla="*/ 1922 h 10000"/>
                  <a:gd name="connsiteX912" fmla="*/ 8132 w 10000"/>
                  <a:gd name="connsiteY912" fmla="*/ 1890 h 10000"/>
                  <a:gd name="connsiteX913" fmla="*/ 8220 w 10000"/>
                  <a:gd name="connsiteY913" fmla="*/ 1849 h 10000"/>
                  <a:gd name="connsiteX914" fmla="*/ 8251 w 10000"/>
                  <a:gd name="connsiteY914" fmla="*/ 1863 h 10000"/>
                  <a:gd name="connsiteX915" fmla="*/ 8270 w 10000"/>
                  <a:gd name="connsiteY915" fmla="*/ 1867 h 10000"/>
                  <a:gd name="connsiteX916" fmla="*/ 8366 w 10000"/>
                  <a:gd name="connsiteY916" fmla="*/ 1854 h 10000"/>
                  <a:gd name="connsiteX917" fmla="*/ 8422 w 10000"/>
                  <a:gd name="connsiteY917" fmla="*/ 1849 h 10000"/>
                  <a:gd name="connsiteX918" fmla="*/ 8413 w 10000"/>
                  <a:gd name="connsiteY918" fmla="*/ 2061 h 10000"/>
                  <a:gd name="connsiteX919" fmla="*/ 8460 w 10000"/>
                  <a:gd name="connsiteY919" fmla="*/ 2106 h 10000"/>
                  <a:gd name="connsiteX920" fmla="*/ 8471 w 10000"/>
                  <a:gd name="connsiteY920" fmla="*/ 2179 h 10000"/>
                  <a:gd name="connsiteX921" fmla="*/ 8493 w 10000"/>
                  <a:gd name="connsiteY921" fmla="*/ 2643 h 10000"/>
                  <a:gd name="connsiteX922" fmla="*/ 8493 w 10000"/>
                  <a:gd name="connsiteY922" fmla="*/ 2657 h 10000"/>
                  <a:gd name="connsiteX923" fmla="*/ 8631 w 10000"/>
                  <a:gd name="connsiteY923" fmla="*/ 2576 h 10000"/>
                  <a:gd name="connsiteX924" fmla="*/ 8662 w 10000"/>
                  <a:gd name="connsiteY924" fmla="*/ 2580 h 10000"/>
                  <a:gd name="connsiteX925" fmla="*/ 8830 w 10000"/>
                  <a:gd name="connsiteY925" fmla="*/ 2652 h 10000"/>
                  <a:gd name="connsiteX926" fmla="*/ 8871 w 10000"/>
                  <a:gd name="connsiteY926" fmla="*/ 2693 h 10000"/>
                  <a:gd name="connsiteX927" fmla="*/ 8891 w 10000"/>
                  <a:gd name="connsiteY927" fmla="*/ 2684 h 10000"/>
                  <a:gd name="connsiteX928" fmla="*/ 8954 w 10000"/>
                  <a:gd name="connsiteY928" fmla="*/ 2670 h 10000"/>
                  <a:gd name="connsiteX929" fmla="*/ 9042 w 10000"/>
                  <a:gd name="connsiteY929" fmla="*/ 2711 h 10000"/>
                  <a:gd name="connsiteX930" fmla="*/ 9076 w 10000"/>
                  <a:gd name="connsiteY930" fmla="*/ 2824 h 10000"/>
                  <a:gd name="connsiteX931" fmla="*/ 9081 w 10000"/>
                  <a:gd name="connsiteY931" fmla="*/ 2824 h 10000"/>
                  <a:gd name="connsiteX932" fmla="*/ 9136 w 10000"/>
                  <a:gd name="connsiteY932" fmla="*/ 2801 h 10000"/>
                  <a:gd name="connsiteX933" fmla="*/ 9194 w 10000"/>
                  <a:gd name="connsiteY933" fmla="*/ 2950 h 10000"/>
                  <a:gd name="connsiteX934" fmla="*/ 9208 w 10000"/>
                  <a:gd name="connsiteY934" fmla="*/ 2950 h 10000"/>
                  <a:gd name="connsiteX935" fmla="*/ 9393 w 10000"/>
                  <a:gd name="connsiteY935" fmla="*/ 2972 h 10000"/>
                  <a:gd name="connsiteX936" fmla="*/ 9627 w 10000"/>
                  <a:gd name="connsiteY936" fmla="*/ 2986 h 10000"/>
                  <a:gd name="connsiteX937" fmla="*/ 9622 w 10000"/>
                  <a:gd name="connsiteY937" fmla="*/ 3153 h 10000"/>
                  <a:gd name="connsiteX938" fmla="*/ 9719 w 10000"/>
                  <a:gd name="connsiteY938" fmla="*/ 3153 h 10000"/>
                  <a:gd name="connsiteX939" fmla="*/ 9719 w 10000"/>
                  <a:gd name="connsiteY939" fmla="*/ 3771 h 10000"/>
                  <a:gd name="connsiteX940" fmla="*/ 9719 w 10000"/>
                  <a:gd name="connsiteY940" fmla="*/ 4339 h 10000"/>
                  <a:gd name="connsiteX941" fmla="*/ 9719 w 10000"/>
                  <a:gd name="connsiteY941" fmla="*/ 4799 h 10000"/>
                  <a:gd name="connsiteX942" fmla="*/ 9757 w 10000"/>
                  <a:gd name="connsiteY942" fmla="*/ 4817 h 10000"/>
                  <a:gd name="connsiteX943" fmla="*/ 9757 w 10000"/>
                  <a:gd name="connsiteY943" fmla="*/ 4917 h 10000"/>
                  <a:gd name="connsiteX944" fmla="*/ 9677 w 10000"/>
                  <a:gd name="connsiteY944" fmla="*/ 4944 h 10000"/>
                  <a:gd name="connsiteX945" fmla="*/ 9586 w 10000"/>
                  <a:gd name="connsiteY945" fmla="*/ 5065 h 10000"/>
                  <a:gd name="connsiteX946" fmla="*/ 9556 w 10000"/>
                  <a:gd name="connsiteY946" fmla="*/ 5156 h 10000"/>
                  <a:gd name="connsiteX947" fmla="*/ 9523 w 10000"/>
                  <a:gd name="connsiteY947" fmla="*/ 5120 h 10000"/>
                  <a:gd name="connsiteX948" fmla="*/ 9506 w 10000"/>
                  <a:gd name="connsiteY948" fmla="*/ 5156 h 10000"/>
                  <a:gd name="connsiteX949" fmla="*/ 9514 w 10000"/>
                  <a:gd name="connsiteY949" fmla="*/ 5219 h 10000"/>
                  <a:gd name="connsiteX950" fmla="*/ 9514 w 10000"/>
                  <a:gd name="connsiteY950" fmla="*/ 5237 h 10000"/>
                  <a:gd name="connsiteX951" fmla="*/ 9492 w 10000"/>
                  <a:gd name="connsiteY951" fmla="*/ 5304 h 10000"/>
                  <a:gd name="connsiteX952" fmla="*/ 9484 w 10000"/>
                  <a:gd name="connsiteY952" fmla="*/ 5363 h 10000"/>
                  <a:gd name="connsiteX953" fmla="*/ 9481 w 10000"/>
                  <a:gd name="connsiteY953" fmla="*/ 5422 h 10000"/>
                  <a:gd name="connsiteX954" fmla="*/ 9490 w 10000"/>
                  <a:gd name="connsiteY954" fmla="*/ 5553 h 10000"/>
                  <a:gd name="connsiteX955" fmla="*/ 9484 w 10000"/>
                  <a:gd name="connsiteY955" fmla="*/ 5566 h 10000"/>
                  <a:gd name="connsiteX956" fmla="*/ 9473 w 10000"/>
                  <a:gd name="connsiteY956" fmla="*/ 5602 h 10000"/>
                  <a:gd name="connsiteX957" fmla="*/ 9467 w 10000"/>
                  <a:gd name="connsiteY957" fmla="*/ 5620 h 10000"/>
                  <a:gd name="connsiteX958" fmla="*/ 9467 w 10000"/>
                  <a:gd name="connsiteY958" fmla="*/ 5656 h 10000"/>
                  <a:gd name="connsiteX959" fmla="*/ 9467 w 10000"/>
                  <a:gd name="connsiteY959" fmla="*/ 5661 h 10000"/>
                  <a:gd name="connsiteX960" fmla="*/ 9476 w 10000"/>
                  <a:gd name="connsiteY960" fmla="*/ 5661 h 10000"/>
                  <a:gd name="connsiteX961" fmla="*/ 9481 w 10000"/>
                  <a:gd name="connsiteY961" fmla="*/ 5670 h 10000"/>
                  <a:gd name="connsiteX962" fmla="*/ 9490 w 10000"/>
                  <a:gd name="connsiteY962" fmla="*/ 5670 h 10000"/>
                  <a:gd name="connsiteX963" fmla="*/ 9501 w 10000"/>
                  <a:gd name="connsiteY963" fmla="*/ 5670 h 10000"/>
                  <a:gd name="connsiteX964" fmla="*/ 9523 w 10000"/>
                  <a:gd name="connsiteY964" fmla="*/ 5670 h 10000"/>
                  <a:gd name="connsiteX965" fmla="*/ 9556 w 10000"/>
                  <a:gd name="connsiteY965" fmla="*/ 5661 h 10000"/>
                  <a:gd name="connsiteX966" fmla="*/ 9578 w 10000"/>
                  <a:gd name="connsiteY966" fmla="*/ 5656 h 10000"/>
                  <a:gd name="connsiteX967" fmla="*/ 9597 w 10000"/>
                  <a:gd name="connsiteY967" fmla="*/ 5647 h 10000"/>
                  <a:gd name="connsiteX968" fmla="*/ 9661 w 10000"/>
                  <a:gd name="connsiteY968" fmla="*/ 5602 h 10000"/>
                  <a:gd name="connsiteX969" fmla="*/ 9716 w 10000"/>
                  <a:gd name="connsiteY969" fmla="*/ 5580 h 10000"/>
                  <a:gd name="connsiteX970" fmla="*/ 9724 w 10000"/>
                  <a:gd name="connsiteY970" fmla="*/ 5629 h 10000"/>
                  <a:gd name="connsiteX971" fmla="*/ 9741 w 10000"/>
                  <a:gd name="connsiteY971" fmla="*/ 5670 h 10000"/>
                  <a:gd name="connsiteX972" fmla="*/ 9749 w 10000"/>
                  <a:gd name="connsiteY972" fmla="*/ 5706 h 10000"/>
                  <a:gd name="connsiteX973" fmla="*/ 9749 w 10000"/>
                  <a:gd name="connsiteY973" fmla="*/ 5719 h 10000"/>
                  <a:gd name="connsiteX974" fmla="*/ 9771 w 10000"/>
                  <a:gd name="connsiteY974" fmla="*/ 5719 h 10000"/>
                  <a:gd name="connsiteX975" fmla="*/ 9799 w 10000"/>
                  <a:gd name="connsiteY975" fmla="*/ 5719 h 10000"/>
                  <a:gd name="connsiteX976" fmla="*/ 9837 w 10000"/>
                  <a:gd name="connsiteY976" fmla="*/ 5737 h 10000"/>
                  <a:gd name="connsiteX977" fmla="*/ 9901 w 10000"/>
                  <a:gd name="connsiteY977" fmla="*/ 5774 h 10000"/>
                  <a:gd name="connsiteX978" fmla="*/ 9967 w 10000"/>
                  <a:gd name="connsiteY978" fmla="*/ 5805 h 10000"/>
                  <a:gd name="connsiteX979" fmla="*/ 9981 w 10000"/>
                  <a:gd name="connsiteY979" fmla="*/ 5814 h 10000"/>
                  <a:gd name="connsiteX980" fmla="*/ 10000 w 10000"/>
                  <a:gd name="connsiteY980" fmla="*/ 5922 h 10000"/>
                  <a:gd name="connsiteX981" fmla="*/ 9909 w 10000"/>
                  <a:gd name="connsiteY981" fmla="*/ 5895 h 10000"/>
                  <a:gd name="connsiteX982" fmla="*/ 9868 w 10000"/>
                  <a:gd name="connsiteY982" fmla="*/ 5949 h 10000"/>
                  <a:gd name="connsiteX983" fmla="*/ 9845 w 10000"/>
                  <a:gd name="connsiteY983" fmla="*/ 5963 h 10000"/>
                  <a:gd name="connsiteX984" fmla="*/ 9691 w 10000"/>
                  <a:gd name="connsiteY984" fmla="*/ 5995 h 10000"/>
                  <a:gd name="connsiteX985" fmla="*/ 9619 w 10000"/>
                  <a:gd name="connsiteY985" fmla="*/ 6053 h 10000"/>
                  <a:gd name="connsiteX986" fmla="*/ 9534 w 10000"/>
                  <a:gd name="connsiteY986" fmla="*/ 6130 h 10000"/>
                  <a:gd name="connsiteX987" fmla="*/ 9517 w 10000"/>
                  <a:gd name="connsiteY987" fmla="*/ 6157 h 10000"/>
                  <a:gd name="connsiteX988" fmla="*/ 9501 w 10000"/>
                  <a:gd name="connsiteY988" fmla="*/ 6220 h 10000"/>
                  <a:gd name="connsiteX989" fmla="*/ 9501 w 10000"/>
                  <a:gd name="connsiteY989" fmla="*/ 6292 h 10000"/>
                  <a:gd name="connsiteX990" fmla="*/ 9492 w 10000"/>
                  <a:gd name="connsiteY990" fmla="*/ 6306 h 10000"/>
                  <a:gd name="connsiteX991" fmla="*/ 9445 w 10000"/>
                  <a:gd name="connsiteY991" fmla="*/ 6355 h 10000"/>
                  <a:gd name="connsiteX992" fmla="*/ 9409 w 10000"/>
                  <a:gd name="connsiteY992" fmla="*/ 6396 h 10000"/>
                  <a:gd name="connsiteX993" fmla="*/ 9379 w 10000"/>
                  <a:gd name="connsiteY993" fmla="*/ 6446 h 10000"/>
                  <a:gd name="connsiteX994" fmla="*/ 9332 w 10000"/>
                  <a:gd name="connsiteY994" fmla="*/ 6594 h 10000"/>
                  <a:gd name="connsiteX995" fmla="*/ 9183 w 10000"/>
                  <a:gd name="connsiteY995" fmla="*/ 6536 h 10000"/>
                  <a:gd name="connsiteX996" fmla="*/ 9169 w 10000"/>
                  <a:gd name="connsiteY996" fmla="*/ 6536 h 10000"/>
                  <a:gd name="connsiteX997" fmla="*/ 9161 w 10000"/>
                  <a:gd name="connsiteY997" fmla="*/ 6540 h 10000"/>
                  <a:gd name="connsiteX998" fmla="*/ 9139 w 10000"/>
                  <a:gd name="connsiteY998" fmla="*/ 6522 h 10000"/>
                  <a:gd name="connsiteX999" fmla="*/ 9128 w 10000"/>
                  <a:gd name="connsiteY999" fmla="*/ 6513 h 10000"/>
                  <a:gd name="connsiteX1000" fmla="*/ 9114 w 10000"/>
                  <a:gd name="connsiteY1000" fmla="*/ 6527 h 10000"/>
                  <a:gd name="connsiteX1001" fmla="*/ 9103 w 10000"/>
                  <a:gd name="connsiteY1001" fmla="*/ 6567 h 10000"/>
                  <a:gd name="connsiteX1002" fmla="*/ 9095 w 10000"/>
                  <a:gd name="connsiteY1002" fmla="*/ 6604 h 10000"/>
                  <a:gd name="connsiteX1003" fmla="*/ 9081 w 10000"/>
                  <a:gd name="connsiteY1003" fmla="*/ 6644 h 10000"/>
                  <a:gd name="connsiteX1004" fmla="*/ 9076 w 10000"/>
                  <a:gd name="connsiteY1004" fmla="*/ 6631 h 10000"/>
                  <a:gd name="connsiteX1005" fmla="*/ 9059 w 10000"/>
                  <a:gd name="connsiteY1005" fmla="*/ 6594 h 10000"/>
                  <a:gd name="connsiteX1006" fmla="*/ 9040 w 10000"/>
                  <a:gd name="connsiteY1006" fmla="*/ 6549 h 10000"/>
                  <a:gd name="connsiteX1007" fmla="*/ 9026 w 10000"/>
                  <a:gd name="connsiteY1007" fmla="*/ 6522 h 10000"/>
                  <a:gd name="connsiteX1008" fmla="*/ 9007 w 10000"/>
                  <a:gd name="connsiteY1008" fmla="*/ 6522 h 10000"/>
                  <a:gd name="connsiteX1009" fmla="*/ 9001 w 10000"/>
                  <a:gd name="connsiteY1009" fmla="*/ 6536 h 10000"/>
                  <a:gd name="connsiteX1010" fmla="*/ 8998 w 10000"/>
                  <a:gd name="connsiteY1010" fmla="*/ 6576 h 10000"/>
                  <a:gd name="connsiteX1011" fmla="*/ 8987 w 10000"/>
                  <a:gd name="connsiteY1011" fmla="*/ 6590 h 10000"/>
                  <a:gd name="connsiteX1012" fmla="*/ 8954 w 10000"/>
                  <a:gd name="connsiteY1012" fmla="*/ 6617 h 10000"/>
                  <a:gd name="connsiteX1013" fmla="*/ 8927 w 10000"/>
                  <a:gd name="connsiteY1013" fmla="*/ 6622 h 10000"/>
                  <a:gd name="connsiteX1014" fmla="*/ 8888 w 10000"/>
                  <a:gd name="connsiteY1014" fmla="*/ 6590 h 10000"/>
                  <a:gd name="connsiteX1015" fmla="*/ 8880 w 10000"/>
                  <a:gd name="connsiteY1015" fmla="*/ 6567 h 10000"/>
                  <a:gd name="connsiteX1016" fmla="*/ 8866 w 10000"/>
                  <a:gd name="connsiteY1016" fmla="*/ 6549 h 10000"/>
                  <a:gd name="connsiteX1017" fmla="*/ 8849 w 10000"/>
                  <a:gd name="connsiteY1017" fmla="*/ 6513 h 10000"/>
                  <a:gd name="connsiteX1018" fmla="*/ 8847 w 10000"/>
                  <a:gd name="connsiteY1018" fmla="*/ 6527 h 10000"/>
                  <a:gd name="connsiteX1019" fmla="*/ 8838 w 10000"/>
                  <a:gd name="connsiteY1019" fmla="*/ 6563 h 10000"/>
                  <a:gd name="connsiteX1020" fmla="*/ 8833 w 10000"/>
                  <a:gd name="connsiteY1020" fmla="*/ 6576 h 10000"/>
                  <a:gd name="connsiteX1021" fmla="*/ 8822 w 10000"/>
                  <a:gd name="connsiteY1021" fmla="*/ 6567 h 10000"/>
                  <a:gd name="connsiteX1022" fmla="*/ 8813 w 10000"/>
                  <a:gd name="connsiteY1022" fmla="*/ 6567 h 10000"/>
                  <a:gd name="connsiteX1023" fmla="*/ 8800 w 10000"/>
                  <a:gd name="connsiteY1023" fmla="*/ 6581 h 10000"/>
                  <a:gd name="connsiteX1024" fmla="*/ 8778 w 10000"/>
                  <a:gd name="connsiteY1024" fmla="*/ 6604 h 10000"/>
                  <a:gd name="connsiteX1025" fmla="*/ 8769 w 10000"/>
                  <a:gd name="connsiteY1025" fmla="*/ 6617 h 10000"/>
                  <a:gd name="connsiteX1026" fmla="*/ 8786 w 10000"/>
                  <a:gd name="connsiteY1026" fmla="*/ 6667 h 10000"/>
                  <a:gd name="connsiteX1027" fmla="*/ 8800 w 10000"/>
                  <a:gd name="connsiteY1027" fmla="*/ 6725 h 10000"/>
                  <a:gd name="connsiteX1028" fmla="*/ 8822 w 10000"/>
                  <a:gd name="connsiteY1028" fmla="*/ 6779 h 10000"/>
                  <a:gd name="connsiteX1029" fmla="*/ 8833 w 10000"/>
                  <a:gd name="connsiteY1029" fmla="*/ 6775 h 10000"/>
                  <a:gd name="connsiteX1030" fmla="*/ 8847 w 10000"/>
                  <a:gd name="connsiteY1030" fmla="*/ 6766 h 10000"/>
                  <a:gd name="connsiteX1031" fmla="*/ 8866 w 10000"/>
                  <a:gd name="connsiteY1031" fmla="*/ 6748 h 10000"/>
                  <a:gd name="connsiteX1032" fmla="*/ 8874 w 10000"/>
                  <a:gd name="connsiteY1032" fmla="*/ 6752 h 10000"/>
                  <a:gd name="connsiteX1033" fmla="*/ 8882 w 10000"/>
                  <a:gd name="connsiteY1033" fmla="*/ 6766 h 10000"/>
                  <a:gd name="connsiteX1034" fmla="*/ 8896 w 10000"/>
                  <a:gd name="connsiteY1034" fmla="*/ 6811 h 10000"/>
                  <a:gd name="connsiteX1035" fmla="*/ 8913 w 10000"/>
                  <a:gd name="connsiteY1035" fmla="*/ 6856 h 10000"/>
                  <a:gd name="connsiteX1036" fmla="*/ 8927 w 10000"/>
                  <a:gd name="connsiteY1036" fmla="*/ 6897 h 10000"/>
                  <a:gd name="connsiteX1037" fmla="*/ 8943 w 10000"/>
                  <a:gd name="connsiteY1037" fmla="*/ 6946 h 10000"/>
                  <a:gd name="connsiteX1038" fmla="*/ 8951 w 10000"/>
                  <a:gd name="connsiteY1038" fmla="*/ 6973 h 10000"/>
                  <a:gd name="connsiteX1039" fmla="*/ 8954 w 10000"/>
                  <a:gd name="connsiteY1039" fmla="*/ 6996 h 10000"/>
                  <a:gd name="connsiteX1040" fmla="*/ 8960 w 10000"/>
                  <a:gd name="connsiteY1040" fmla="*/ 7023 h 10000"/>
                  <a:gd name="connsiteX1041" fmla="*/ 8979 w 10000"/>
                  <a:gd name="connsiteY1041" fmla="*/ 7014 h 10000"/>
                  <a:gd name="connsiteX1042" fmla="*/ 8998 w 10000"/>
                  <a:gd name="connsiteY1042" fmla="*/ 6906 h 10000"/>
                  <a:gd name="connsiteX1043" fmla="*/ 9015 w 10000"/>
                  <a:gd name="connsiteY1043" fmla="*/ 6910 h 10000"/>
                  <a:gd name="connsiteX1044" fmla="*/ 9026 w 10000"/>
                  <a:gd name="connsiteY1044" fmla="*/ 6910 h 10000"/>
                  <a:gd name="connsiteX1045" fmla="*/ 9048 w 10000"/>
                  <a:gd name="connsiteY1045" fmla="*/ 6906 h 10000"/>
                  <a:gd name="connsiteX1046" fmla="*/ 9065 w 10000"/>
                  <a:gd name="connsiteY1046" fmla="*/ 6897 h 10000"/>
                  <a:gd name="connsiteX1047" fmla="*/ 9076 w 10000"/>
                  <a:gd name="connsiteY1047" fmla="*/ 6892 h 10000"/>
                  <a:gd name="connsiteX1048" fmla="*/ 9084 w 10000"/>
                  <a:gd name="connsiteY1048" fmla="*/ 6883 h 10000"/>
                  <a:gd name="connsiteX1049" fmla="*/ 9095 w 10000"/>
                  <a:gd name="connsiteY1049" fmla="*/ 6892 h 10000"/>
                  <a:gd name="connsiteX1050" fmla="*/ 9106 w 10000"/>
                  <a:gd name="connsiteY1050" fmla="*/ 6897 h 10000"/>
                  <a:gd name="connsiteX1051" fmla="*/ 9211 w 10000"/>
                  <a:gd name="connsiteY1051" fmla="*/ 7009 h 10000"/>
                  <a:gd name="connsiteX1052" fmla="*/ 9227 w 10000"/>
                  <a:gd name="connsiteY1052" fmla="*/ 7064 h 10000"/>
                  <a:gd name="connsiteX1053" fmla="*/ 9225 w 10000"/>
                  <a:gd name="connsiteY1053" fmla="*/ 7068 h 10000"/>
                  <a:gd name="connsiteX1054" fmla="*/ 9219 w 10000"/>
                  <a:gd name="connsiteY1054" fmla="*/ 7077 h 10000"/>
                  <a:gd name="connsiteX1055" fmla="*/ 9208 w 10000"/>
                  <a:gd name="connsiteY1055" fmla="*/ 7082 h 10000"/>
                  <a:gd name="connsiteX1056" fmla="*/ 9194 w 10000"/>
                  <a:gd name="connsiteY1056" fmla="*/ 7113 h 10000"/>
                  <a:gd name="connsiteX1057" fmla="*/ 9164 w 10000"/>
                  <a:gd name="connsiteY1057" fmla="*/ 7127 h 10000"/>
                  <a:gd name="connsiteX1058" fmla="*/ 9161 w 10000"/>
                  <a:gd name="connsiteY1058" fmla="*/ 7127 h 10000"/>
                  <a:gd name="connsiteX1059" fmla="*/ 9156 w 10000"/>
                  <a:gd name="connsiteY1059" fmla="*/ 7131 h 10000"/>
                  <a:gd name="connsiteX1060" fmla="*/ 9156 w 10000"/>
                  <a:gd name="connsiteY1060" fmla="*/ 7145 h 10000"/>
                  <a:gd name="connsiteX1061" fmla="*/ 9128 w 10000"/>
                  <a:gd name="connsiteY1061" fmla="*/ 7194 h 10000"/>
                  <a:gd name="connsiteX1062" fmla="*/ 9114 w 10000"/>
                  <a:gd name="connsiteY1062" fmla="*/ 7226 h 10000"/>
                  <a:gd name="connsiteX1063" fmla="*/ 9089 w 10000"/>
                  <a:gd name="connsiteY1063" fmla="*/ 7226 h 10000"/>
                  <a:gd name="connsiteX1064" fmla="*/ 9067 w 10000"/>
                  <a:gd name="connsiteY1064" fmla="*/ 7276 h 10000"/>
                  <a:gd name="connsiteX1065" fmla="*/ 9059 w 10000"/>
                  <a:gd name="connsiteY1065" fmla="*/ 7298 h 10000"/>
                  <a:gd name="connsiteX1066" fmla="*/ 9040 w 10000"/>
                  <a:gd name="connsiteY1066" fmla="*/ 7312 h 10000"/>
                  <a:gd name="connsiteX1067" fmla="*/ 8951 w 10000"/>
                  <a:gd name="connsiteY1067" fmla="*/ 7339 h 10000"/>
                  <a:gd name="connsiteX1068" fmla="*/ 8841 w 10000"/>
                  <a:gd name="connsiteY1068" fmla="*/ 7366 h 10000"/>
                  <a:gd name="connsiteX1069" fmla="*/ 8813 w 10000"/>
                  <a:gd name="connsiteY1069" fmla="*/ 7384 h 10000"/>
                  <a:gd name="connsiteX1070" fmla="*/ 8800 w 10000"/>
                  <a:gd name="connsiteY1070" fmla="*/ 7397 h 10000"/>
                  <a:gd name="connsiteX1071" fmla="*/ 8791 w 10000"/>
                  <a:gd name="connsiteY1071" fmla="*/ 7397 h 10000"/>
                  <a:gd name="connsiteX1072" fmla="*/ 8786 w 10000"/>
                  <a:gd name="connsiteY1072" fmla="*/ 7582 h 10000"/>
                  <a:gd name="connsiteX1073" fmla="*/ 8775 w 10000"/>
                  <a:gd name="connsiteY1073" fmla="*/ 7591 h 10000"/>
                  <a:gd name="connsiteX1074" fmla="*/ 8753 w 10000"/>
                  <a:gd name="connsiteY1074" fmla="*/ 7614 h 10000"/>
                  <a:gd name="connsiteX1075" fmla="*/ 8711 w 10000"/>
                  <a:gd name="connsiteY1075" fmla="*/ 7627 h 10000"/>
                  <a:gd name="connsiteX1076" fmla="*/ 8670 w 10000"/>
                  <a:gd name="connsiteY1076" fmla="*/ 7645 h 10000"/>
                  <a:gd name="connsiteX1077" fmla="*/ 8645 w 10000"/>
                  <a:gd name="connsiteY1077" fmla="*/ 7659 h 10000"/>
                  <a:gd name="connsiteX1078" fmla="*/ 8620 w 10000"/>
                  <a:gd name="connsiteY1078" fmla="*/ 7673 h 10000"/>
                  <a:gd name="connsiteX1079" fmla="*/ 8598 w 10000"/>
                  <a:gd name="connsiteY1079" fmla="*/ 7695 h 10000"/>
                  <a:gd name="connsiteX1080" fmla="*/ 8576 w 10000"/>
                  <a:gd name="connsiteY1080" fmla="*/ 7736 h 10000"/>
                  <a:gd name="connsiteX1081" fmla="*/ 8568 w 10000"/>
                  <a:gd name="connsiteY1081" fmla="*/ 7740 h 10000"/>
                  <a:gd name="connsiteX1082" fmla="*/ 8551 w 10000"/>
                  <a:gd name="connsiteY1082" fmla="*/ 7740 h 10000"/>
                  <a:gd name="connsiteX1083" fmla="*/ 8526 w 10000"/>
                  <a:gd name="connsiteY1083" fmla="*/ 7727 h 10000"/>
                  <a:gd name="connsiteX1084" fmla="*/ 8493 w 10000"/>
                  <a:gd name="connsiteY1084" fmla="*/ 7713 h 10000"/>
                  <a:gd name="connsiteX1085" fmla="*/ 8463 w 10000"/>
                  <a:gd name="connsiteY1085" fmla="*/ 7709 h 10000"/>
                  <a:gd name="connsiteX1086" fmla="*/ 8430 w 10000"/>
                  <a:gd name="connsiteY1086" fmla="*/ 7695 h 10000"/>
                  <a:gd name="connsiteX1087" fmla="*/ 8397 w 10000"/>
                  <a:gd name="connsiteY1087" fmla="*/ 7682 h 10000"/>
                  <a:gd name="connsiteX1088" fmla="*/ 8372 w 10000"/>
                  <a:gd name="connsiteY1088" fmla="*/ 7682 h 10000"/>
                  <a:gd name="connsiteX1089" fmla="*/ 8355 w 10000"/>
                  <a:gd name="connsiteY1089" fmla="*/ 7686 h 10000"/>
                  <a:gd name="connsiteX1090" fmla="*/ 8350 w 10000"/>
                  <a:gd name="connsiteY1090" fmla="*/ 7709 h 10000"/>
                  <a:gd name="connsiteX1091" fmla="*/ 8339 w 10000"/>
                  <a:gd name="connsiteY1091" fmla="*/ 7740 h 10000"/>
                  <a:gd name="connsiteX1092" fmla="*/ 8328 w 10000"/>
                  <a:gd name="connsiteY1092" fmla="*/ 7772 h 10000"/>
                  <a:gd name="connsiteX1093" fmla="*/ 8317 w 10000"/>
                  <a:gd name="connsiteY1093" fmla="*/ 7785 h 10000"/>
                  <a:gd name="connsiteX1094" fmla="*/ 8292 w 10000"/>
                  <a:gd name="connsiteY1094" fmla="*/ 7812 h 10000"/>
                  <a:gd name="connsiteX1095" fmla="*/ 8284 w 10000"/>
                  <a:gd name="connsiteY1095" fmla="*/ 7817 h 10000"/>
                  <a:gd name="connsiteX1096" fmla="*/ 8270 w 10000"/>
                  <a:gd name="connsiteY1096" fmla="*/ 7857 h 10000"/>
                  <a:gd name="connsiteX1097" fmla="*/ 8251 w 10000"/>
                  <a:gd name="connsiteY1097" fmla="*/ 7916 h 10000"/>
                  <a:gd name="connsiteX1098" fmla="*/ 8223 w 10000"/>
                  <a:gd name="connsiteY1098" fmla="*/ 8002 h 10000"/>
                  <a:gd name="connsiteX1099" fmla="*/ 8206 w 10000"/>
                  <a:gd name="connsiteY1099" fmla="*/ 8051 h 10000"/>
                  <a:gd name="connsiteX1100" fmla="*/ 8198 w 10000"/>
                  <a:gd name="connsiteY1100" fmla="*/ 8056 h 10000"/>
                  <a:gd name="connsiteX1101" fmla="*/ 8179 w 10000"/>
                  <a:gd name="connsiteY1101" fmla="*/ 8065 h 10000"/>
                  <a:gd name="connsiteX1102" fmla="*/ 8140 w 10000"/>
                  <a:gd name="connsiteY1102" fmla="*/ 8074 h 10000"/>
                  <a:gd name="connsiteX1103" fmla="*/ 8102 w 10000"/>
                  <a:gd name="connsiteY1103" fmla="*/ 8088 h 10000"/>
                  <a:gd name="connsiteX1104" fmla="*/ 8068 w 10000"/>
                  <a:gd name="connsiteY1104" fmla="*/ 8092 h 10000"/>
                  <a:gd name="connsiteX1105" fmla="*/ 8057 w 10000"/>
                  <a:gd name="connsiteY1105" fmla="*/ 8101 h 10000"/>
                  <a:gd name="connsiteX1106" fmla="*/ 8057 w 10000"/>
                  <a:gd name="connsiteY1106" fmla="*/ 8128 h 10000"/>
                  <a:gd name="connsiteX1107" fmla="*/ 8052 w 10000"/>
                  <a:gd name="connsiteY1107" fmla="*/ 8160 h 10000"/>
                  <a:gd name="connsiteX1108" fmla="*/ 8046 w 10000"/>
                  <a:gd name="connsiteY1108" fmla="*/ 8155 h 10000"/>
                  <a:gd name="connsiteX1109" fmla="*/ 8038 w 10000"/>
                  <a:gd name="connsiteY1109" fmla="*/ 8146 h 10000"/>
                  <a:gd name="connsiteX1110" fmla="*/ 8038 w 10000"/>
                  <a:gd name="connsiteY1110" fmla="*/ 8142 h 10000"/>
                  <a:gd name="connsiteX1111" fmla="*/ 8035 w 10000"/>
                  <a:gd name="connsiteY1111" fmla="*/ 8115 h 10000"/>
                  <a:gd name="connsiteX1112" fmla="*/ 8030 w 10000"/>
                  <a:gd name="connsiteY1112" fmla="*/ 8088 h 10000"/>
                  <a:gd name="connsiteX1113" fmla="*/ 8019 w 10000"/>
                  <a:gd name="connsiteY1113" fmla="*/ 8078 h 10000"/>
                  <a:gd name="connsiteX1114" fmla="*/ 8013 w 10000"/>
                  <a:gd name="connsiteY1114" fmla="*/ 8088 h 10000"/>
                  <a:gd name="connsiteX1115" fmla="*/ 7994 w 10000"/>
                  <a:gd name="connsiteY1115" fmla="*/ 8119 h 10000"/>
                  <a:gd name="connsiteX1116" fmla="*/ 7977 w 10000"/>
                  <a:gd name="connsiteY1116" fmla="*/ 8146 h 10000"/>
                  <a:gd name="connsiteX1117" fmla="*/ 7955 w 10000"/>
                  <a:gd name="connsiteY1117" fmla="*/ 8173 h 10000"/>
                  <a:gd name="connsiteX1118" fmla="*/ 7933 w 10000"/>
                  <a:gd name="connsiteY1118" fmla="*/ 8200 h 10000"/>
                  <a:gd name="connsiteX1119" fmla="*/ 7922 w 10000"/>
                  <a:gd name="connsiteY1119" fmla="*/ 8236 h 10000"/>
                  <a:gd name="connsiteX1120" fmla="*/ 7908 w 10000"/>
                  <a:gd name="connsiteY1120" fmla="*/ 8286 h 10000"/>
                  <a:gd name="connsiteX1121" fmla="*/ 7914 w 10000"/>
                  <a:gd name="connsiteY1121" fmla="*/ 8290 h 10000"/>
                  <a:gd name="connsiteX1122" fmla="*/ 7917 w 10000"/>
                  <a:gd name="connsiteY1122" fmla="*/ 8300 h 10000"/>
                  <a:gd name="connsiteX1123" fmla="*/ 7925 w 10000"/>
                  <a:gd name="connsiteY1123" fmla="*/ 8313 h 10000"/>
                  <a:gd name="connsiteX1124" fmla="*/ 7939 w 10000"/>
                  <a:gd name="connsiteY1124" fmla="*/ 8331 h 10000"/>
                  <a:gd name="connsiteX1125" fmla="*/ 7947 w 10000"/>
                  <a:gd name="connsiteY1125" fmla="*/ 8345 h 10000"/>
                  <a:gd name="connsiteX1126" fmla="*/ 7961 w 10000"/>
                  <a:gd name="connsiteY1126" fmla="*/ 8367 h 10000"/>
                  <a:gd name="connsiteX1127" fmla="*/ 7969 w 10000"/>
                  <a:gd name="connsiteY1127" fmla="*/ 8381 h 10000"/>
                  <a:gd name="connsiteX1128" fmla="*/ 7972 w 10000"/>
                  <a:gd name="connsiteY1128" fmla="*/ 8394 h 10000"/>
                  <a:gd name="connsiteX1129" fmla="*/ 7977 w 10000"/>
                  <a:gd name="connsiteY1129" fmla="*/ 8421 h 10000"/>
                  <a:gd name="connsiteX1130" fmla="*/ 7986 w 10000"/>
                  <a:gd name="connsiteY1130" fmla="*/ 8444 h 10000"/>
                  <a:gd name="connsiteX1131" fmla="*/ 7997 w 10000"/>
                  <a:gd name="connsiteY1131" fmla="*/ 8471 h 10000"/>
                  <a:gd name="connsiteX1132" fmla="*/ 7964 w 10000"/>
                  <a:gd name="connsiteY1132" fmla="*/ 8561 h 10000"/>
                  <a:gd name="connsiteX1133" fmla="*/ 7889 w 10000"/>
                  <a:gd name="connsiteY1133" fmla="*/ 8579 h 10000"/>
                  <a:gd name="connsiteX1134" fmla="*/ 7864 w 10000"/>
                  <a:gd name="connsiteY1134" fmla="*/ 8561 h 10000"/>
                  <a:gd name="connsiteX1135" fmla="*/ 7834 w 10000"/>
                  <a:gd name="connsiteY1135" fmla="*/ 8525 h 10000"/>
                  <a:gd name="connsiteX1136" fmla="*/ 7801 w 10000"/>
                  <a:gd name="connsiteY1136" fmla="*/ 8498 h 10000"/>
                  <a:gd name="connsiteX1137" fmla="*/ 7776 w 10000"/>
                  <a:gd name="connsiteY1137" fmla="*/ 8484 h 10000"/>
                  <a:gd name="connsiteX1138" fmla="*/ 7765 w 10000"/>
                  <a:gd name="connsiteY1138" fmla="*/ 8502 h 10000"/>
                  <a:gd name="connsiteX1139" fmla="*/ 7754 w 10000"/>
                  <a:gd name="connsiteY1139" fmla="*/ 8530 h 10000"/>
                  <a:gd name="connsiteX1140" fmla="*/ 7737 w 10000"/>
                  <a:gd name="connsiteY1140" fmla="*/ 8575 h 10000"/>
                  <a:gd name="connsiteX1141" fmla="*/ 7724 w 10000"/>
                  <a:gd name="connsiteY1141" fmla="*/ 8588 h 10000"/>
                  <a:gd name="connsiteX1142" fmla="*/ 7699 w 10000"/>
                  <a:gd name="connsiteY1142" fmla="*/ 8602 h 10000"/>
                  <a:gd name="connsiteX1143" fmla="*/ 7666 w 10000"/>
                  <a:gd name="connsiteY1143" fmla="*/ 8633 h 10000"/>
                  <a:gd name="connsiteX1144" fmla="*/ 7666 w 10000"/>
                  <a:gd name="connsiteY1144" fmla="*/ 8647 h 10000"/>
                  <a:gd name="connsiteX1145" fmla="*/ 7668 w 10000"/>
                  <a:gd name="connsiteY1145" fmla="*/ 8674 h 10000"/>
                  <a:gd name="connsiteX1146" fmla="*/ 7679 w 10000"/>
                  <a:gd name="connsiteY1146" fmla="*/ 8746 h 10000"/>
                  <a:gd name="connsiteX1147" fmla="*/ 7679 w 10000"/>
                  <a:gd name="connsiteY1147" fmla="*/ 8791 h 10000"/>
                  <a:gd name="connsiteX1148" fmla="*/ 7679 w 10000"/>
                  <a:gd name="connsiteY1148" fmla="*/ 8832 h 10000"/>
                  <a:gd name="connsiteX1149" fmla="*/ 7688 w 10000"/>
                  <a:gd name="connsiteY1149" fmla="*/ 8868 h 10000"/>
                  <a:gd name="connsiteX1150" fmla="*/ 7602 w 10000"/>
                  <a:gd name="connsiteY1150" fmla="*/ 8890 h 10000"/>
                  <a:gd name="connsiteX1151" fmla="*/ 7602 w 10000"/>
                  <a:gd name="connsiteY1151" fmla="*/ 8908 h 10000"/>
                  <a:gd name="connsiteX1152" fmla="*/ 7602 w 10000"/>
                  <a:gd name="connsiteY1152" fmla="*/ 8963 h 10000"/>
                  <a:gd name="connsiteX1153" fmla="*/ 7591 w 10000"/>
                  <a:gd name="connsiteY1153" fmla="*/ 8963 h 10000"/>
                  <a:gd name="connsiteX1154" fmla="*/ 7577 w 10000"/>
                  <a:gd name="connsiteY1154" fmla="*/ 8949 h 10000"/>
                  <a:gd name="connsiteX1155" fmla="*/ 7552 w 10000"/>
                  <a:gd name="connsiteY1155" fmla="*/ 8922 h 10000"/>
                  <a:gd name="connsiteX1156" fmla="*/ 7539 w 10000"/>
                  <a:gd name="connsiteY1156" fmla="*/ 8895 h 10000"/>
                  <a:gd name="connsiteX1157" fmla="*/ 7514 w 10000"/>
                  <a:gd name="connsiteY1157" fmla="*/ 8859 h 10000"/>
                  <a:gd name="connsiteX1158" fmla="*/ 7489 w 10000"/>
                  <a:gd name="connsiteY1158" fmla="*/ 8841 h 10000"/>
                  <a:gd name="connsiteX1159" fmla="*/ 7467 w 10000"/>
                  <a:gd name="connsiteY1159" fmla="*/ 8832 h 10000"/>
                  <a:gd name="connsiteX1160" fmla="*/ 7459 w 10000"/>
                  <a:gd name="connsiteY1160" fmla="*/ 8827 h 10000"/>
                  <a:gd name="connsiteX1161" fmla="*/ 7442 w 10000"/>
                  <a:gd name="connsiteY1161" fmla="*/ 8827 h 10000"/>
                  <a:gd name="connsiteX1162" fmla="*/ 7425 w 10000"/>
                  <a:gd name="connsiteY1162" fmla="*/ 8827 h 10000"/>
                  <a:gd name="connsiteX1163" fmla="*/ 7406 w 10000"/>
                  <a:gd name="connsiteY1163" fmla="*/ 8827 h 10000"/>
                  <a:gd name="connsiteX1164" fmla="*/ 7379 w 10000"/>
                  <a:gd name="connsiteY1164" fmla="*/ 8827 h 10000"/>
                  <a:gd name="connsiteX1165" fmla="*/ 7359 w 10000"/>
                  <a:gd name="connsiteY1165" fmla="*/ 8827 h 10000"/>
                  <a:gd name="connsiteX1166" fmla="*/ 7334 w 10000"/>
                  <a:gd name="connsiteY1166" fmla="*/ 8827 h 10000"/>
                  <a:gd name="connsiteX1167" fmla="*/ 7318 w 10000"/>
                  <a:gd name="connsiteY1167" fmla="*/ 8827 h 10000"/>
                  <a:gd name="connsiteX1168" fmla="*/ 7290 w 10000"/>
                  <a:gd name="connsiteY1168" fmla="*/ 8827 h 10000"/>
                  <a:gd name="connsiteX1169" fmla="*/ 7265 w 10000"/>
                  <a:gd name="connsiteY1169" fmla="*/ 8832 h 10000"/>
                  <a:gd name="connsiteX1170" fmla="*/ 7254 w 10000"/>
                  <a:gd name="connsiteY1170" fmla="*/ 8832 h 10000"/>
                  <a:gd name="connsiteX1171" fmla="*/ 7249 w 10000"/>
                  <a:gd name="connsiteY1171" fmla="*/ 8845 h 10000"/>
                  <a:gd name="connsiteX1172" fmla="*/ 7246 w 10000"/>
                  <a:gd name="connsiteY1172" fmla="*/ 8859 h 10000"/>
                  <a:gd name="connsiteX1173" fmla="*/ 7241 w 10000"/>
                  <a:gd name="connsiteY1173" fmla="*/ 8881 h 10000"/>
                  <a:gd name="connsiteX1174" fmla="*/ 7238 w 10000"/>
                  <a:gd name="connsiteY1174" fmla="*/ 8917 h 10000"/>
                  <a:gd name="connsiteX1175" fmla="*/ 7238 w 10000"/>
                  <a:gd name="connsiteY1175" fmla="*/ 8935 h 10000"/>
                  <a:gd name="connsiteX1176" fmla="*/ 7224 w 10000"/>
                  <a:gd name="connsiteY1176" fmla="*/ 8935 h 10000"/>
                  <a:gd name="connsiteX1177" fmla="*/ 7205 w 10000"/>
                  <a:gd name="connsiteY1177" fmla="*/ 8935 h 10000"/>
                  <a:gd name="connsiteX1178" fmla="*/ 7183 w 10000"/>
                  <a:gd name="connsiteY1178" fmla="*/ 8931 h 10000"/>
                  <a:gd name="connsiteX1179" fmla="*/ 7169 w 10000"/>
                  <a:gd name="connsiteY1179" fmla="*/ 8931 h 10000"/>
                  <a:gd name="connsiteX1180" fmla="*/ 7150 w 10000"/>
                  <a:gd name="connsiteY1180" fmla="*/ 8931 h 10000"/>
                  <a:gd name="connsiteX1181" fmla="*/ 7136 w 10000"/>
                  <a:gd name="connsiteY1181" fmla="*/ 8917 h 10000"/>
                  <a:gd name="connsiteX1182" fmla="*/ 7136 w 10000"/>
                  <a:gd name="connsiteY1182" fmla="*/ 8895 h 10000"/>
                  <a:gd name="connsiteX1183" fmla="*/ 7141 w 10000"/>
                  <a:gd name="connsiteY1183" fmla="*/ 8890 h 10000"/>
                  <a:gd name="connsiteX1184" fmla="*/ 7166 w 10000"/>
                  <a:gd name="connsiteY1184" fmla="*/ 8854 h 10000"/>
                  <a:gd name="connsiteX1185" fmla="*/ 7177 w 10000"/>
                  <a:gd name="connsiteY1185" fmla="*/ 8832 h 10000"/>
                  <a:gd name="connsiteX1186" fmla="*/ 7185 w 10000"/>
                  <a:gd name="connsiteY1186" fmla="*/ 8814 h 10000"/>
                  <a:gd name="connsiteX1187" fmla="*/ 7199 w 10000"/>
                  <a:gd name="connsiteY1187" fmla="*/ 8787 h 10000"/>
                  <a:gd name="connsiteX1188" fmla="*/ 7205 w 10000"/>
                  <a:gd name="connsiteY1188" fmla="*/ 8773 h 10000"/>
                  <a:gd name="connsiteX1189" fmla="*/ 7213 w 10000"/>
                  <a:gd name="connsiteY1189" fmla="*/ 8701 h 10000"/>
                  <a:gd name="connsiteX1190" fmla="*/ 7216 w 10000"/>
                  <a:gd name="connsiteY1190" fmla="*/ 8683 h 10000"/>
                  <a:gd name="connsiteX1191" fmla="*/ 7221 w 10000"/>
                  <a:gd name="connsiteY1191" fmla="*/ 8656 h 10000"/>
                  <a:gd name="connsiteX1192" fmla="*/ 7221 w 10000"/>
                  <a:gd name="connsiteY1192" fmla="*/ 8633 h 10000"/>
                  <a:gd name="connsiteX1193" fmla="*/ 7221 w 10000"/>
                  <a:gd name="connsiteY1193" fmla="*/ 8615 h 10000"/>
                  <a:gd name="connsiteX1194" fmla="*/ 7221 w 10000"/>
                  <a:gd name="connsiteY1194" fmla="*/ 8593 h 10000"/>
                  <a:gd name="connsiteX1195" fmla="*/ 7221 w 10000"/>
                  <a:gd name="connsiteY1195" fmla="*/ 8566 h 10000"/>
                  <a:gd name="connsiteX1196" fmla="*/ 7224 w 10000"/>
                  <a:gd name="connsiteY1196" fmla="*/ 8561 h 10000"/>
                  <a:gd name="connsiteX1197" fmla="*/ 7238 w 10000"/>
                  <a:gd name="connsiteY1197" fmla="*/ 8543 h 10000"/>
                  <a:gd name="connsiteX1198" fmla="*/ 7241 w 10000"/>
                  <a:gd name="connsiteY1198" fmla="*/ 8530 h 10000"/>
                  <a:gd name="connsiteX1199" fmla="*/ 7249 w 10000"/>
                  <a:gd name="connsiteY1199" fmla="*/ 8512 h 10000"/>
                  <a:gd name="connsiteX1200" fmla="*/ 7249 w 10000"/>
                  <a:gd name="connsiteY1200" fmla="*/ 8502 h 10000"/>
                  <a:gd name="connsiteX1201" fmla="*/ 7249 w 10000"/>
                  <a:gd name="connsiteY1201" fmla="*/ 8475 h 10000"/>
                  <a:gd name="connsiteX1202" fmla="*/ 7246 w 10000"/>
                  <a:gd name="connsiteY1202" fmla="*/ 8457 h 10000"/>
                  <a:gd name="connsiteX1203" fmla="*/ 7241 w 10000"/>
                  <a:gd name="connsiteY1203" fmla="*/ 8444 h 10000"/>
                  <a:gd name="connsiteX1204" fmla="*/ 7232 w 10000"/>
                  <a:gd name="connsiteY1204" fmla="*/ 8435 h 10000"/>
                  <a:gd name="connsiteX1205" fmla="*/ 7224 w 10000"/>
                  <a:gd name="connsiteY1205" fmla="*/ 8430 h 10000"/>
                  <a:gd name="connsiteX1206" fmla="*/ 7208 w 10000"/>
                  <a:gd name="connsiteY1206" fmla="*/ 8408 h 10000"/>
                  <a:gd name="connsiteX1207" fmla="*/ 7199 w 10000"/>
                  <a:gd name="connsiteY1207" fmla="*/ 8403 h 10000"/>
                  <a:gd name="connsiteX1208" fmla="*/ 7205 w 10000"/>
                  <a:gd name="connsiteY1208" fmla="*/ 8372 h 10000"/>
                  <a:gd name="connsiteX1209" fmla="*/ 7208 w 10000"/>
                  <a:gd name="connsiteY1209" fmla="*/ 8354 h 10000"/>
                  <a:gd name="connsiteX1210" fmla="*/ 7213 w 10000"/>
                  <a:gd name="connsiteY1210" fmla="*/ 8345 h 10000"/>
                  <a:gd name="connsiteX1211" fmla="*/ 7224 w 10000"/>
                  <a:gd name="connsiteY1211" fmla="*/ 8331 h 10000"/>
                  <a:gd name="connsiteX1212" fmla="*/ 7238 w 10000"/>
                  <a:gd name="connsiteY1212" fmla="*/ 8313 h 10000"/>
                  <a:gd name="connsiteX1213" fmla="*/ 7241 w 10000"/>
                  <a:gd name="connsiteY1213" fmla="*/ 8304 h 10000"/>
                  <a:gd name="connsiteX1214" fmla="*/ 7254 w 10000"/>
                  <a:gd name="connsiteY1214" fmla="*/ 8286 h 10000"/>
                  <a:gd name="connsiteX1215" fmla="*/ 7265 w 10000"/>
                  <a:gd name="connsiteY1215" fmla="*/ 8272 h 10000"/>
                  <a:gd name="connsiteX1216" fmla="*/ 7271 w 10000"/>
                  <a:gd name="connsiteY1216" fmla="*/ 8263 h 10000"/>
                  <a:gd name="connsiteX1217" fmla="*/ 7279 w 10000"/>
                  <a:gd name="connsiteY1217" fmla="*/ 8245 h 10000"/>
                  <a:gd name="connsiteX1218" fmla="*/ 7274 w 10000"/>
                  <a:gd name="connsiteY1218" fmla="*/ 8223 h 10000"/>
                  <a:gd name="connsiteX1219" fmla="*/ 7265 w 10000"/>
                  <a:gd name="connsiteY1219" fmla="*/ 8200 h 10000"/>
                  <a:gd name="connsiteX1220" fmla="*/ 7263 w 10000"/>
                  <a:gd name="connsiteY1220" fmla="*/ 8187 h 10000"/>
                  <a:gd name="connsiteX1221" fmla="*/ 7257 w 10000"/>
                  <a:gd name="connsiteY1221" fmla="*/ 8187 h 10000"/>
                  <a:gd name="connsiteX1222" fmla="*/ 7254 w 10000"/>
                  <a:gd name="connsiteY1222" fmla="*/ 8196 h 10000"/>
                  <a:gd name="connsiteX1223" fmla="*/ 7246 w 10000"/>
                  <a:gd name="connsiteY1223" fmla="*/ 8209 h 10000"/>
                  <a:gd name="connsiteX1224" fmla="*/ 7241 w 10000"/>
                  <a:gd name="connsiteY1224" fmla="*/ 8209 h 10000"/>
                  <a:gd name="connsiteX1225" fmla="*/ 7238 w 10000"/>
                  <a:gd name="connsiteY1225" fmla="*/ 8214 h 10000"/>
                  <a:gd name="connsiteX1226" fmla="*/ 7221 w 10000"/>
                  <a:gd name="connsiteY1226" fmla="*/ 8173 h 10000"/>
                  <a:gd name="connsiteX1227" fmla="*/ 7185 w 10000"/>
                  <a:gd name="connsiteY1227" fmla="*/ 8106 h 10000"/>
                  <a:gd name="connsiteX1228" fmla="*/ 7174 w 10000"/>
                  <a:gd name="connsiteY1228" fmla="*/ 8078 h 10000"/>
                  <a:gd name="connsiteX1229" fmla="*/ 7169 w 10000"/>
                  <a:gd name="connsiteY1229" fmla="*/ 8056 h 10000"/>
                  <a:gd name="connsiteX1230" fmla="*/ 7166 w 10000"/>
                  <a:gd name="connsiteY1230" fmla="*/ 8042 h 10000"/>
                  <a:gd name="connsiteX1231" fmla="*/ 7161 w 10000"/>
                  <a:gd name="connsiteY1231" fmla="*/ 8051 h 10000"/>
                  <a:gd name="connsiteX1232" fmla="*/ 7158 w 10000"/>
                  <a:gd name="connsiteY1232" fmla="*/ 8051 h 10000"/>
                  <a:gd name="connsiteX1233" fmla="*/ 7141 w 10000"/>
                  <a:gd name="connsiteY1233" fmla="*/ 8056 h 10000"/>
                  <a:gd name="connsiteX1234" fmla="*/ 7116 w 10000"/>
                  <a:gd name="connsiteY1234" fmla="*/ 8051 h 10000"/>
                  <a:gd name="connsiteX1235" fmla="*/ 7094 w 10000"/>
                  <a:gd name="connsiteY1235" fmla="*/ 8051 h 10000"/>
                  <a:gd name="connsiteX1236" fmla="*/ 7081 w 10000"/>
                  <a:gd name="connsiteY1236" fmla="*/ 8011 h 10000"/>
                  <a:gd name="connsiteX1237" fmla="*/ 7081 w 10000"/>
                  <a:gd name="connsiteY1237" fmla="*/ 8002 h 10000"/>
                  <a:gd name="connsiteX1238" fmla="*/ 7078 w 10000"/>
                  <a:gd name="connsiteY1238" fmla="*/ 7984 h 10000"/>
                  <a:gd name="connsiteX1239" fmla="*/ 7072 w 10000"/>
                  <a:gd name="connsiteY1239" fmla="*/ 7970 h 10000"/>
                  <a:gd name="connsiteX1240" fmla="*/ 7045 w 10000"/>
                  <a:gd name="connsiteY1240" fmla="*/ 7948 h 10000"/>
                  <a:gd name="connsiteX1241" fmla="*/ 7020 w 10000"/>
                  <a:gd name="connsiteY1241" fmla="*/ 7957 h 10000"/>
                  <a:gd name="connsiteX1242" fmla="*/ 7001 w 10000"/>
                  <a:gd name="connsiteY1242" fmla="*/ 7970 h 10000"/>
                  <a:gd name="connsiteX1243" fmla="*/ 6981 w 10000"/>
                  <a:gd name="connsiteY1243" fmla="*/ 7984 h 10000"/>
                  <a:gd name="connsiteX1244" fmla="*/ 6976 w 10000"/>
                  <a:gd name="connsiteY1244" fmla="*/ 7984 h 10000"/>
                  <a:gd name="connsiteX1245" fmla="*/ 6973 w 10000"/>
                  <a:gd name="connsiteY1245" fmla="*/ 7984 h 10000"/>
                  <a:gd name="connsiteX1246" fmla="*/ 6959 w 10000"/>
                  <a:gd name="connsiteY1246" fmla="*/ 7984 h 10000"/>
                  <a:gd name="connsiteX1247" fmla="*/ 6948 w 10000"/>
                  <a:gd name="connsiteY1247" fmla="*/ 7961 h 10000"/>
                  <a:gd name="connsiteX1248" fmla="*/ 6934 w 10000"/>
                  <a:gd name="connsiteY1248" fmla="*/ 7943 h 10000"/>
                  <a:gd name="connsiteX1249" fmla="*/ 6932 w 10000"/>
                  <a:gd name="connsiteY1249" fmla="*/ 7943 h 10000"/>
                  <a:gd name="connsiteX1250" fmla="*/ 6918 w 10000"/>
                  <a:gd name="connsiteY1250" fmla="*/ 7961 h 10000"/>
                  <a:gd name="connsiteX1251" fmla="*/ 6904 w 10000"/>
                  <a:gd name="connsiteY1251" fmla="*/ 7975 h 10000"/>
                  <a:gd name="connsiteX1252" fmla="*/ 6896 w 10000"/>
                  <a:gd name="connsiteY1252" fmla="*/ 7997 h 10000"/>
                  <a:gd name="connsiteX1253" fmla="*/ 6887 w 10000"/>
                  <a:gd name="connsiteY1253" fmla="*/ 8002 h 10000"/>
                  <a:gd name="connsiteX1254" fmla="*/ 6879 w 10000"/>
                  <a:gd name="connsiteY1254" fmla="*/ 8011 h 10000"/>
                  <a:gd name="connsiteX1255" fmla="*/ 6868 w 10000"/>
                  <a:gd name="connsiteY1255" fmla="*/ 8015 h 10000"/>
                  <a:gd name="connsiteX1256" fmla="*/ 6852 w 10000"/>
                  <a:gd name="connsiteY1256" fmla="*/ 8024 h 10000"/>
                  <a:gd name="connsiteX1257" fmla="*/ 6813 w 10000"/>
                  <a:gd name="connsiteY1257" fmla="*/ 8042 h 10000"/>
                  <a:gd name="connsiteX1258" fmla="*/ 6780 w 10000"/>
                  <a:gd name="connsiteY1258" fmla="*/ 8065 h 10000"/>
                  <a:gd name="connsiteX1259" fmla="*/ 6763 w 10000"/>
                  <a:gd name="connsiteY1259" fmla="*/ 8078 h 10000"/>
                  <a:gd name="connsiteX1260" fmla="*/ 6755 w 10000"/>
                  <a:gd name="connsiteY1260" fmla="*/ 8088 h 10000"/>
                  <a:gd name="connsiteX1261" fmla="*/ 6716 w 10000"/>
                  <a:gd name="connsiteY1261" fmla="*/ 8119 h 10000"/>
                  <a:gd name="connsiteX1262" fmla="*/ 6711 w 10000"/>
                  <a:gd name="connsiteY1262" fmla="*/ 8128 h 10000"/>
                  <a:gd name="connsiteX1263" fmla="*/ 6711 w 10000"/>
                  <a:gd name="connsiteY1263" fmla="*/ 8169 h 10000"/>
                  <a:gd name="connsiteX1264" fmla="*/ 6711 w 10000"/>
                  <a:gd name="connsiteY1264" fmla="*/ 8173 h 10000"/>
                  <a:gd name="connsiteX1265" fmla="*/ 6716 w 10000"/>
                  <a:gd name="connsiteY1265" fmla="*/ 8200 h 10000"/>
                  <a:gd name="connsiteX1266" fmla="*/ 6708 w 10000"/>
                  <a:gd name="connsiteY1266" fmla="*/ 8223 h 10000"/>
                  <a:gd name="connsiteX1267" fmla="*/ 6708 w 10000"/>
                  <a:gd name="connsiteY1267" fmla="*/ 8236 h 10000"/>
                  <a:gd name="connsiteX1268" fmla="*/ 6708 w 10000"/>
                  <a:gd name="connsiteY1268" fmla="*/ 8272 h 10000"/>
                  <a:gd name="connsiteX1269" fmla="*/ 6711 w 10000"/>
                  <a:gd name="connsiteY1269" fmla="*/ 8290 h 10000"/>
                  <a:gd name="connsiteX1270" fmla="*/ 6716 w 10000"/>
                  <a:gd name="connsiteY1270" fmla="*/ 8304 h 10000"/>
                  <a:gd name="connsiteX1271" fmla="*/ 6711 w 10000"/>
                  <a:gd name="connsiteY1271" fmla="*/ 8313 h 10000"/>
                  <a:gd name="connsiteX1272" fmla="*/ 6683 w 10000"/>
                  <a:gd name="connsiteY1272" fmla="*/ 8318 h 10000"/>
                  <a:gd name="connsiteX1273" fmla="*/ 6661 w 10000"/>
                  <a:gd name="connsiteY1273" fmla="*/ 8327 h 10000"/>
                  <a:gd name="connsiteX1274" fmla="*/ 6631 w 10000"/>
                  <a:gd name="connsiteY1274" fmla="*/ 8327 h 10000"/>
                  <a:gd name="connsiteX1275" fmla="*/ 6611 w 10000"/>
                  <a:gd name="connsiteY1275" fmla="*/ 8327 h 10000"/>
                  <a:gd name="connsiteX1276" fmla="*/ 6598 w 10000"/>
                  <a:gd name="connsiteY1276" fmla="*/ 8327 h 10000"/>
                  <a:gd name="connsiteX1277" fmla="*/ 6595 w 10000"/>
                  <a:gd name="connsiteY1277" fmla="*/ 8340 h 10000"/>
                  <a:gd name="connsiteX1278" fmla="*/ 6587 w 10000"/>
                  <a:gd name="connsiteY1278" fmla="*/ 8358 h 10000"/>
                  <a:gd name="connsiteX1279" fmla="*/ 6578 w 10000"/>
                  <a:gd name="connsiteY1279" fmla="*/ 8408 h 10000"/>
                  <a:gd name="connsiteX1280" fmla="*/ 6578 w 10000"/>
                  <a:gd name="connsiteY1280" fmla="*/ 8421 h 10000"/>
                  <a:gd name="connsiteX1281" fmla="*/ 6578 w 10000"/>
                  <a:gd name="connsiteY1281" fmla="*/ 8430 h 10000"/>
                  <a:gd name="connsiteX1282" fmla="*/ 6573 w 10000"/>
                  <a:gd name="connsiteY1282" fmla="*/ 8435 h 10000"/>
                  <a:gd name="connsiteX1283" fmla="*/ 6556 w 10000"/>
                  <a:gd name="connsiteY1283" fmla="*/ 8435 h 10000"/>
                  <a:gd name="connsiteX1284" fmla="*/ 6545 w 10000"/>
                  <a:gd name="connsiteY1284" fmla="*/ 8435 h 10000"/>
                  <a:gd name="connsiteX1285" fmla="*/ 6523 w 10000"/>
                  <a:gd name="connsiteY1285" fmla="*/ 8435 h 10000"/>
                  <a:gd name="connsiteX1286" fmla="*/ 6493 w 10000"/>
                  <a:gd name="connsiteY1286" fmla="*/ 8430 h 10000"/>
                  <a:gd name="connsiteX1287" fmla="*/ 6490 w 10000"/>
                  <a:gd name="connsiteY1287" fmla="*/ 8430 h 10000"/>
                  <a:gd name="connsiteX1288" fmla="*/ 6485 w 10000"/>
                  <a:gd name="connsiteY1288" fmla="*/ 8444 h 10000"/>
                  <a:gd name="connsiteX1289" fmla="*/ 6465 w 10000"/>
                  <a:gd name="connsiteY1289" fmla="*/ 8475 h 10000"/>
                  <a:gd name="connsiteX1290" fmla="*/ 6451 w 10000"/>
                  <a:gd name="connsiteY1290" fmla="*/ 8498 h 10000"/>
                  <a:gd name="connsiteX1291" fmla="*/ 6435 w 10000"/>
                  <a:gd name="connsiteY1291" fmla="*/ 8525 h 10000"/>
                  <a:gd name="connsiteX1292" fmla="*/ 6421 w 10000"/>
                  <a:gd name="connsiteY1292" fmla="*/ 8539 h 10000"/>
                  <a:gd name="connsiteX1293" fmla="*/ 6410 w 10000"/>
                  <a:gd name="connsiteY1293" fmla="*/ 8561 h 10000"/>
                  <a:gd name="connsiteX1294" fmla="*/ 6402 w 10000"/>
                  <a:gd name="connsiteY1294" fmla="*/ 8575 h 10000"/>
                  <a:gd name="connsiteX1295" fmla="*/ 6402 w 10000"/>
                  <a:gd name="connsiteY1295" fmla="*/ 8593 h 10000"/>
                  <a:gd name="connsiteX1296" fmla="*/ 6402 w 10000"/>
                  <a:gd name="connsiteY1296" fmla="*/ 8620 h 10000"/>
                  <a:gd name="connsiteX1297" fmla="*/ 6405 w 10000"/>
                  <a:gd name="connsiteY1297" fmla="*/ 8660 h 10000"/>
                  <a:gd name="connsiteX1298" fmla="*/ 6405 w 10000"/>
                  <a:gd name="connsiteY1298" fmla="*/ 8674 h 10000"/>
                  <a:gd name="connsiteX1299" fmla="*/ 6405 w 10000"/>
                  <a:gd name="connsiteY1299" fmla="*/ 8683 h 10000"/>
                  <a:gd name="connsiteX1300" fmla="*/ 6405 w 10000"/>
                  <a:gd name="connsiteY1300" fmla="*/ 8687 h 10000"/>
                  <a:gd name="connsiteX1301" fmla="*/ 6405 w 10000"/>
                  <a:gd name="connsiteY1301" fmla="*/ 8696 h 10000"/>
                  <a:gd name="connsiteX1302" fmla="*/ 6388 w 10000"/>
                  <a:gd name="connsiteY1302" fmla="*/ 8733 h 10000"/>
                  <a:gd name="connsiteX1303" fmla="*/ 6369 w 10000"/>
                  <a:gd name="connsiteY1303" fmla="*/ 8746 h 10000"/>
                  <a:gd name="connsiteX1304" fmla="*/ 6333 w 10000"/>
                  <a:gd name="connsiteY1304" fmla="*/ 8773 h 10000"/>
                  <a:gd name="connsiteX1305" fmla="*/ 6313 w 10000"/>
                  <a:gd name="connsiteY1305" fmla="*/ 8787 h 10000"/>
                  <a:gd name="connsiteX1306" fmla="*/ 6291 w 10000"/>
                  <a:gd name="connsiteY1306" fmla="*/ 8805 h 10000"/>
                  <a:gd name="connsiteX1307" fmla="*/ 6280 w 10000"/>
                  <a:gd name="connsiteY1307" fmla="*/ 8814 h 10000"/>
                  <a:gd name="connsiteX1308" fmla="*/ 6250 w 10000"/>
                  <a:gd name="connsiteY1308" fmla="*/ 8805 h 10000"/>
                  <a:gd name="connsiteX1309" fmla="*/ 6233 w 10000"/>
                  <a:gd name="connsiteY1309" fmla="*/ 8805 h 10000"/>
                  <a:gd name="connsiteX1310" fmla="*/ 6220 w 10000"/>
                  <a:gd name="connsiteY1310" fmla="*/ 8805 h 10000"/>
                  <a:gd name="connsiteX1311" fmla="*/ 6200 w 10000"/>
                  <a:gd name="connsiteY1311" fmla="*/ 8805 h 10000"/>
                  <a:gd name="connsiteX1312" fmla="*/ 6184 w 10000"/>
                  <a:gd name="connsiteY1312" fmla="*/ 8805 h 10000"/>
                  <a:gd name="connsiteX1313" fmla="*/ 6755 w 10000"/>
                  <a:gd name="connsiteY1313" fmla="*/ 6680 h 10000"/>
                  <a:gd name="connsiteX1314" fmla="*/ 6716 w 10000"/>
                  <a:gd name="connsiteY1314" fmla="*/ 6653 h 10000"/>
                  <a:gd name="connsiteX1315" fmla="*/ 6692 w 10000"/>
                  <a:gd name="connsiteY1315" fmla="*/ 6707 h 10000"/>
                  <a:gd name="connsiteX1316" fmla="*/ 6747 w 10000"/>
                  <a:gd name="connsiteY1316" fmla="*/ 6856 h 10000"/>
                  <a:gd name="connsiteX1317" fmla="*/ 6747 w 10000"/>
                  <a:gd name="connsiteY1317" fmla="*/ 6910 h 10000"/>
                  <a:gd name="connsiteX1318" fmla="*/ 6727 w 10000"/>
                  <a:gd name="connsiteY1318" fmla="*/ 6960 h 10000"/>
                  <a:gd name="connsiteX1319" fmla="*/ 6675 w 10000"/>
                  <a:gd name="connsiteY1319" fmla="*/ 7041 h 10000"/>
                  <a:gd name="connsiteX1320" fmla="*/ 6667 w 10000"/>
                  <a:gd name="connsiteY1320" fmla="*/ 7082 h 10000"/>
                  <a:gd name="connsiteX1321" fmla="*/ 6675 w 10000"/>
                  <a:gd name="connsiteY1321" fmla="*/ 7158 h 10000"/>
                  <a:gd name="connsiteX1322" fmla="*/ 6683 w 10000"/>
                  <a:gd name="connsiteY1322" fmla="*/ 7199 h 10000"/>
                  <a:gd name="connsiteX1323" fmla="*/ 6703 w 10000"/>
                  <a:gd name="connsiteY1323" fmla="*/ 7212 h 10000"/>
                  <a:gd name="connsiteX1324" fmla="*/ 6719 w 10000"/>
                  <a:gd name="connsiteY1324" fmla="*/ 7181 h 10000"/>
                  <a:gd name="connsiteX1325" fmla="*/ 6749 w 10000"/>
                  <a:gd name="connsiteY1325" fmla="*/ 7050 h 10000"/>
                  <a:gd name="connsiteX1326" fmla="*/ 6772 w 10000"/>
                  <a:gd name="connsiteY1326" fmla="*/ 6987 h 10000"/>
                  <a:gd name="connsiteX1327" fmla="*/ 6788 w 10000"/>
                  <a:gd name="connsiteY1327" fmla="*/ 6987 h 10000"/>
                  <a:gd name="connsiteX1328" fmla="*/ 6783 w 10000"/>
                  <a:gd name="connsiteY1328" fmla="*/ 7077 h 10000"/>
                  <a:gd name="connsiteX1329" fmla="*/ 6780 w 10000"/>
                  <a:gd name="connsiteY1329" fmla="*/ 7140 h 10000"/>
                  <a:gd name="connsiteX1330" fmla="*/ 6816 w 10000"/>
                  <a:gd name="connsiteY1330" fmla="*/ 7055 h 10000"/>
                  <a:gd name="connsiteX1331" fmla="*/ 6896 w 10000"/>
                  <a:gd name="connsiteY1331" fmla="*/ 7077 h 10000"/>
                  <a:gd name="connsiteX1332" fmla="*/ 6871 w 10000"/>
                  <a:gd name="connsiteY1332" fmla="*/ 6748 h 10000"/>
                  <a:gd name="connsiteX1333" fmla="*/ 6912 w 10000"/>
                  <a:gd name="connsiteY1333" fmla="*/ 6581 h 10000"/>
                  <a:gd name="connsiteX1334" fmla="*/ 6912 w 10000"/>
                  <a:gd name="connsiteY1334" fmla="*/ 6567 h 10000"/>
                  <a:gd name="connsiteX1335" fmla="*/ 6909 w 10000"/>
                  <a:gd name="connsiteY1335" fmla="*/ 6563 h 10000"/>
                  <a:gd name="connsiteX1336" fmla="*/ 6827 w 10000"/>
                  <a:gd name="connsiteY1336" fmla="*/ 6631 h 10000"/>
                  <a:gd name="connsiteX1337" fmla="*/ 6774 w 10000"/>
                  <a:gd name="connsiteY1337" fmla="*/ 6667 h 10000"/>
                  <a:gd name="connsiteX1338" fmla="*/ 6184 w 10000"/>
                  <a:gd name="connsiteY1338" fmla="*/ 8805 h 10000"/>
                  <a:gd name="connsiteX0" fmla="*/ 6184 w 10000"/>
                  <a:gd name="connsiteY0" fmla="*/ 8805 h 10000"/>
                  <a:gd name="connsiteX1" fmla="*/ 6175 w 10000"/>
                  <a:gd name="connsiteY1" fmla="*/ 8800 h 10000"/>
                  <a:gd name="connsiteX2" fmla="*/ 6167 w 10000"/>
                  <a:gd name="connsiteY2" fmla="*/ 8832 h 10000"/>
                  <a:gd name="connsiteX3" fmla="*/ 6167 w 10000"/>
                  <a:gd name="connsiteY3" fmla="*/ 8845 h 10000"/>
                  <a:gd name="connsiteX4" fmla="*/ 6140 w 10000"/>
                  <a:gd name="connsiteY4" fmla="*/ 8877 h 10000"/>
                  <a:gd name="connsiteX5" fmla="*/ 6098 w 10000"/>
                  <a:gd name="connsiteY5" fmla="*/ 8904 h 10000"/>
                  <a:gd name="connsiteX6" fmla="*/ 6090 w 10000"/>
                  <a:gd name="connsiteY6" fmla="*/ 8904 h 10000"/>
                  <a:gd name="connsiteX7" fmla="*/ 6082 w 10000"/>
                  <a:gd name="connsiteY7" fmla="*/ 8904 h 10000"/>
                  <a:gd name="connsiteX8" fmla="*/ 6082 w 10000"/>
                  <a:gd name="connsiteY8" fmla="*/ 8958 h 10000"/>
                  <a:gd name="connsiteX9" fmla="*/ 6082 w 10000"/>
                  <a:gd name="connsiteY9" fmla="*/ 8963 h 10000"/>
                  <a:gd name="connsiteX10" fmla="*/ 6079 w 10000"/>
                  <a:gd name="connsiteY10" fmla="*/ 9012 h 10000"/>
                  <a:gd name="connsiteX11" fmla="*/ 6073 w 10000"/>
                  <a:gd name="connsiteY11" fmla="*/ 9066 h 10000"/>
                  <a:gd name="connsiteX12" fmla="*/ 6073 w 10000"/>
                  <a:gd name="connsiteY12" fmla="*/ 9120 h 10000"/>
                  <a:gd name="connsiteX13" fmla="*/ 6073 w 10000"/>
                  <a:gd name="connsiteY13" fmla="*/ 9147 h 10000"/>
                  <a:gd name="connsiteX14" fmla="*/ 6073 w 10000"/>
                  <a:gd name="connsiteY14" fmla="*/ 9197 h 10000"/>
                  <a:gd name="connsiteX15" fmla="*/ 6068 w 10000"/>
                  <a:gd name="connsiteY15" fmla="*/ 9233 h 10000"/>
                  <a:gd name="connsiteX16" fmla="*/ 6065 w 10000"/>
                  <a:gd name="connsiteY16" fmla="*/ 9301 h 10000"/>
                  <a:gd name="connsiteX17" fmla="*/ 6065 w 10000"/>
                  <a:gd name="connsiteY17" fmla="*/ 9350 h 10000"/>
                  <a:gd name="connsiteX18" fmla="*/ 6060 w 10000"/>
                  <a:gd name="connsiteY18" fmla="*/ 9382 h 10000"/>
                  <a:gd name="connsiteX19" fmla="*/ 6060 w 10000"/>
                  <a:gd name="connsiteY19" fmla="*/ 9409 h 10000"/>
                  <a:gd name="connsiteX20" fmla="*/ 6051 w 10000"/>
                  <a:gd name="connsiteY20" fmla="*/ 9423 h 10000"/>
                  <a:gd name="connsiteX21" fmla="*/ 6049 w 10000"/>
                  <a:gd name="connsiteY21" fmla="*/ 9436 h 10000"/>
                  <a:gd name="connsiteX22" fmla="*/ 6035 w 10000"/>
                  <a:gd name="connsiteY22" fmla="*/ 9450 h 10000"/>
                  <a:gd name="connsiteX23" fmla="*/ 6026 w 10000"/>
                  <a:gd name="connsiteY23" fmla="*/ 9459 h 10000"/>
                  <a:gd name="connsiteX24" fmla="*/ 6018 w 10000"/>
                  <a:gd name="connsiteY24" fmla="*/ 9445 h 10000"/>
                  <a:gd name="connsiteX25" fmla="*/ 6007 w 10000"/>
                  <a:gd name="connsiteY25" fmla="*/ 9409 h 10000"/>
                  <a:gd name="connsiteX26" fmla="*/ 5985 w 10000"/>
                  <a:gd name="connsiteY26" fmla="*/ 9369 h 10000"/>
                  <a:gd name="connsiteX27" fmla="*/ 5969 w 10000"/>
                  <a:gd name="connsiteY27" fmla="*/ 9332 h 10000"/>
                  <a:gd name="connsiteX28" fmla="*/ 5955 w 10000"/>
                  <a:gd name="connsiteY28" fmla="*/ 9314 h 10000"/>
                  <a:gd name="connsiteX29" fmla="*/ 5952 w 10000"/>
                  <a:gd name="connsiteY29" fmla="*/ 9305 h 10000"/>
                  <a:gd name="connsiteX30" fmla="*/ 5935 w 10000"/>
                  <a:gd name="connsiteY30" fmla="*/ 9305 h 10000"/>
                  <a:gd name="connsiteX31" fmla="*/ 5922 w 10000"/>
                  <a:gd name="connsiteY31" fmla="*/ 9319 h 10000"/>
                  <a:gd name="connsiteX32" fmla="*/ 5913 w 10000"/>
                  <a:gd name="connsiteY32" fmla="*/ 9328 h 10000"/>
                  <a:gd name="connsiteX33" fmla="*/ 5905 w 10000"/>
                  <a:gd name="connsiteY33" fmla="*/ 9332 h 10000"/>
                  <a:gd name="connsiteX34" fmla="*/ 5897 w 10000"/>
                  <a:gd name="connsiteY34" fmla="*/ 9350 h 10000"/>
                  <a:gd name="connsiteX35" fmla="*/ 5875 w 10000"/>
                  <a:gd name="connsiteY35" fmla="*/ 9364 h 10000"/>
                  <a:gd name="connsiteX36" fmla="*/ 5850 w 10000"/>
                  <a:gd name="connsiteY36" fmla="*/ 9391 h 10000"/>
                  <a:gd name="connsiteX37" fmla="*/ 5833 w 10000"/>
                  <a:gd name="connsiteY37" fmla="*/ 9405 h 10000"/>
                  <a:gd name="connsiteX38" fmla="*/ 5822 w 10000"/>
                  <a:gd name="connsiteY38" fmla="*/ 9409 h 10000"/>
                  <a:gd name="connsiteX39" fmla="*/ 5800 w 10000"/>
                  <a:gd name="connsiteY39" fmla="*/ 9423 h 10000"/>
                  <a:gd name="connsiteX40" fmla="*/ 5784 w 10000"/>
                  <a:gd name="connsiteY40" fmla="*/ 9436 h 10000"/>
                  <a:gd name="connsiteX41" fmla="*/ 5767 w 10000"/>
                  <a:gd name="connsiteY41" fmla="*/ 9450 h 10000"/>
                  <a:gd name="connsiteX42" fmla="*/ 5751 w 10000"/>
                  <a:gd name="connsiteY42" fmla="*/ 9463 h 10000"/>
                  <a:gd name="connsiteX43" fmla="*/ 5745 w 10000"/>
                  <a:gd name="connsiteY43" fmla="*/ 9472 h 10000"/>
                  <a:gd name="connsiteX44" fmla="*/ 5751 w 10000"/>
                  <a:gd name="connsiteY44" fmla="*/ 9477 h 10000"/>
                  <a:gd name="connsiteX45" fmla="*/ 5762 w 10000"/>
                  <a:gd name="connsiteY45" fmla="*/ 9504 h 10000"/>
                  <a:gd name="connsiteX46" fmla="*/ 5767 w 10000"/>
                  <a:gd name="connsiteY46" fmla="*/ 9526 h 10000"/>
                  <a:gd name="connsiteX47" fmla="*/ 5784 w 10000"/>
                  <a:gd name="connsiteY47" fmla="*/ 9576 h 10000"/>
                  <a:gd name="connsiteX48" fmla="*/ 5797 w 10000"/>
                  <a:gd name="connsiteY48" fmla="*/ 9603 h 10000"/>
                  <a:gd name="connsiteX49" fmla="*/ 5808 w 10000"/>
                  <a:gd name="connsiteY49" fmla="*/ 9644 h 10000"/>
                  <a:gd name="connsiteX50" fmla="*/ 5822 w 10000"/>
                  <a:gd name="connsiteY50" fmla="*/ 9671 h 10000"/>
                  <a:gd name="connsiteX51" fmla="*/ 5825 w 10000"/>
                  <a:gd name="connsiteY51" fmla="*/ 9684 h 10000"/>
                  <a:gd name="connsiteX52" fmla="*/ 5831 w 10000"/>
                  <a:gd name="connsiteY52" fmla="*/ 9684 h 10000"/>
                  <a:gd name="connsiteX53" fmla="*/ 5825 w 10000"/>
                  <a:gd name="connsiteY53" fmla="*/ 9698 h 10000"/>
                  <a:gd name="connsiteX54" fmla="*/ 5806 w 10000"/>
                  <a:gd name="connsiteY54" fmla="*/ 9725 h 10000"/>
                  <a:gd name="connsiteX55" fmla="*/ 5792 w 10000"/>
                  <a:gd name="connsiteY55" fmla="*/ 9738 h 10000"/>
                  <a:gd name="connsiteX56" fmla="*/ 5737 w 10000"/>
                  <a:gd name="connsiteY56" fmla="*/ 9793 h 10000"/>
                  <a:gd name="connsiteX57" fmla="*/ 5728 w 10000"/>
                  <a:gd name="connsiteY57" fmla="*/ 9806 h 10000"/>
                  <a:gd name="connsiteX58" fmla="*/ 5712 w 10000"/>
                  <a:gd name="connsiteY58" fmla="*/ 9815 h 10000"/>
                  <a:gd name="connsiteX59" fmla="*/ 5690 w 10000"/>
                  <a:gd name="connsiteY59" fmla="*/ 9838 h 10000"/>
                  <a:gd name="connsiteX60" fmla="*/ 5679 w 10000"/>
                  <a:gd name="connsiteY60" fmla="*/ 9842 h 10000"/>
                  <a:gd name="connsiteX61" fmla="*/ 5665 w 10000"/>
                  <a:gd name="connsiteY61" fmla="*/ 9842 h 10000"/>
                  <a:gd name="connsiteX62" fmla="*/ 5648 w 10000"/>
                  <a:gd name="connsiteY62" fmla="*/ 9851 h 10000"/>
                  <a:gd name="connsiteX63" fmla="*/ 5621 w 10000"/>
                  <a:gd name="connsiteY63" fmla="*/ 9892 h 10000"/>
                  <a:gd name="connsiteX64" fmla="*/ 5544 w 10000"/>
                  <a:gd name="connsiteY64" fmla="*/ 9946 h 10000"/>
                  <a:gd name="connsiteX65" fmla="*/ 5406 w 10000"/>
                  <a:gd name="connsiteY65" fmla="*/ 10000 h 10000"/>
                  <a:gd name="connsiteX66" fmla="*/ 5350 w 10000"/>
                  <a:gd name="connsiteY66" fmla="*/ 9986 h 10000"/>
                  <a:gd name="connsiteX67" fmla="*/ 5342 w 10000"/>
                  <a:gd name="connsiteY67" fmla="*/ 9950 h 10000"/>
                  <a:gd name="connsiteX68" fmla="*/ 5342 w 10000"/>
                  <a:gd name="connsiteY68" fmla="*/ 9932 h 10000"/>
                  <a:gd name="connsiteX69" fmla="*/ 5342 w 10000"/>
                  <a:gd name="connsiteY69" fmla="*/ 9923 h 10000"/>
                  <a:gd name="connsiteX70" fmla="*/ 5342 w 10000"/>
                  <a:gd name="connsiteY70" fmla="*/ 9919 h 10000"/>
                  <a:gd name="connsiteX71" fmla="*/ 5348 w 10000"/>
                  <a:gd name="connsiteY71" fmla="*/ 9919 h 10000"/>
                  <a:gd name="connsiteX72" fmla="*/ 5348 w 10000"/>
                  <a:gd name="connsiteY72" fmla="*/ 9910 h 10000"/>
                  <a:gd name="connsiteX73" fmla="*/ 5350 w 10000"/>
                  <a:gd name="connsiteY73" fmla="*/ 9910 h 10000"/>
                  <a:gd name="connsiteX74" fmla="*/ 5350 w 10000"/>
                  <a:gd name="connsiteY74" fmla="*/ 9905 h 10000"/>
                  <a:gd name="connsiteX75" fmla="*/ 5356 w 10000"/>
                  <a:gd name="connsiteY75" fmla="*/ 9905 h 10000"/>
                  <a:gd name="connsiteX76" fmla="*/ 5356 w 10000"/>
                  <a:gd name="connsiteY76" fmla="*/ 9896 h 10000"/>
                  <a:gd name="connsiteX77" fmla="*/ 5359 w 10000"/>
                  <a:gd name="connsiteY77" fmla="*/ 9896 h 10000"/>
                  <a:gd name="connsiteX78" fmla="*/ 5359 w 10000"/>
                  <a:gd name="connsiteY78" fmla="*/ 9892 h 10000"/>
                  <a:gd name="connsiteX79" fmla="*/ 5364 w 10000"/>
                  <a:gd name="connsiteY79" fmla="*/ 9892 h 10000"/>
                  <a:gd name="connsiteX80" fmla="*/ 5364 w 10000"/>
                  <a:gd name="connsiteY80" fmla="*/ 9883 h 10000"/>
                  <a:gd name="connsiteX81" fmla="*/ 5359 w 10000"/>
                  <a:gd name="connsiteY81" fmla="*/ 9883 h 10000"/>
                  <a:gd name="connsiteX82" fmla="*/ 5359 w 10000"/>
                  <a:gd name="connsiteY82" fmla="*/ 9878 h 10000"/>
                  <a:gd name="connsiteX83" fmla="*/ 5359 w 10000"/>
                  <a:gd name="connsiteY83" fmla="*/ 9869 h 10000"/>
                  <a:gd name="connsiteX84" fmla="*/ 5356 w 10000"/>
                  <a:gd name="connsiteY84" fmla="*/ 9869 h 10000"/>
                  <a:gd name="connsiteX85" fmla="*/ 5356 w 10000"/>
                  <a:gd name="connsiteY85" fmla="*/ 9865 h 10000"/>
                  <a:gd name="connsiteX86" fmla="*/ 5350 w 10000"/>
                  <a:gd name="connsiteY86" fmla="*/ 9865 h 10000"/>
                  <a:gd name="connsiteX87" fmla="*/ 5350 w 10000"/>
                  <a:gd name="connsiteY87" fmla="*/ 9856 h 10000"/>
                  <a:gd name="connsiteX88" fmla="*/ 5348 w 10000"/>
                  <a:gd name="connsiteY88" fmla="*/ 9856 h 10000"/>
                  <a:gd name="connsiteX89" fmla="*/ 5348 w 10000"/>
                  <a:gd name="connsiteY89" fmla="*/ 9851 h 10000"/>
                  <a:gd name="connsiteX90" fmla="*/ 5348 w 10000"/>
                  <a:gd name="connsiteY90" fmla="*/ 9842 h 10000"/>
                  <a:gd name="connsiteX91" fmla="*/ 5348 w 10000"/>
                  <a:gd name="connsiteY91" fmla="*/ 9838 h 10000"/>
                  <a:gd name="connsiteX92" fmla="*/ 5348 w 10000"/>
                  <a:gd name="connsiteY92" fmla="*/ 9829 h 10000"/>
                  <a:gd name="connsiteX93" fmla="*/ 5348 w 10000"/>
                  <a:gd name="connsiteY93" fmla="*/ 9820 h 10000"/>
                  <a:gd name="connsiteX94" fmla="*/ 5348 w 10000"/>
                  <a:gd name="connsiteY94" fmla="*/ 9815 h 10000"/>
                  <a:gd name="connsiteX95" fmla="*/ 5348 w 10000"/>
                  <a:gd name="connsiteY95" fmla="*/ 9806 h 10000"/>
                  <a:gd name="connsiteX96" fmla="*/ 5350 w 10000"/>
                  <a:gd name="connsiteY96" fmla="*/ 9806 h 10000"/>
                  <a:gd name="connsiteX97" fmla="*/ 5350 w 10000"/>
                  <a:gd name="connsiteY97" fmla="*/ 9802 h 10000"/>
                  <a:gd name="connsiteX98" fmla="*/ 5350 w 10000"/>
                  <a:gd name="connsiteY98" fmla="*/ 9793 h 10000"/>
                  <a:gd name="connsiteX99" fmla="*/ 5356 w 10000"/>
                  <a:gd name="connsiteY99" fmla="*/ 9788 h 10000"/>
                  <a:gd name="connsiteX100" fmla="*/ 5356 w 10000"/>
                  <a:gd name="connsiteY100" fmla="*/ 9779 h 10000"/>
                  <a:gd name="connsiteX101" fmla="*/ 5359 w 10000"/>
                  <a:gd name="connsiteY101" fmla="*/ 9779 h 10000"/>
                  <a:gd name="connsiteX102" fmla="*/ 5359 w 10000"/>
                  <a:gd name="connsiteY102" fmla="*/ 9774 h 10000"/>
                  <a:gd name="connsiteX103" fmla="*/ 5364 w 10000"/>
                  <a:gd name="connsiteY103" fmla="*/ 9765 h 10000"/>
                  <a:gd name="connsiteX104" fmla="*/ 5397 w 10000"/>
                  <a:gd name="connsiteY104" fmla="*/ 9698 h 10000"/>
                  <a:gd name="connsiteX105" fmla="*/ 5397 w 10000"/>
                  <a:gd name="connsiteY105" fmla="*/ 9662 h 10000"/>
                  <a:gd name="connsiteX106" fmla="*/ 5381 w 10000"/>
                  <a:gd name="connsiteY106" fmla="*/ 9648 h 10000"/>
                  <a:gd name="connsiteX107" fmla="*/ 5381 w 10000"/>
                  <a:gd name="connsiteY107" fmla="*/ 9608 h 10000"/>
                  <a:gd name="connsiteX108" fmla="*/ 5400 w 10000"/>
                  <a:gd name="connsiteY108" fmla="*/ 9590 h 10000"/>
                  <a:gd name="connsiteX109" fmla="*/ 5392 w 10000"/>
                  <a:gd name="connsiteY109" fmla="*/ 9553 h 10000"/>
                  <a:gd name="connsiteX110" fmla="*/ 5375 w 10000"/>
                  <a:gd name="connsiteY110" fmla="*/ 9526 h 10000"/>
                  <a:gd name="connsiteX111" fmla="*/ 5350 w 10000"/>
                  <a:gd name="connsiteY111" fmla="*/ 9504 h 10000"/>
                  <a:gd name="connsiteX112" fmla="*/ 5323 w 10000"/>
                  <a:gd name="connsiteY112" fmla="*/ 9562 h 10000"/>
                  <a:gd name="connsiteX113" fmla="*/ 5309 w 10000"/>
                  <a:gd name="connsiteY113" fmla="*/ 9535 h 10000"/>
                  <a:gd name="connsiteX114" fmla="*/ 5312 w 10000"/>
                  <a:gd name="connsiteY114" fmla="*/ 9436 h 10000"/>
                  <a:gd name="connsiteX115" fmla="*/ 5276 w 10000"/>
                  <a:gd name="connsiteY115" fmla="*/ 9409 h 10000"/>
                  <a:gd name="connsiteX116" fmla="*/ 5270 w 10000"/>
                  <a:gd name="connsiteY116" fmla="*/ 9418 h 10000"/>
                  <a:gd name="connsiteX117" fmla="*/ 5259 w 10000"/>
                  <a:gd name="connsiteY117" fmla="*/ 9423 h 10000"/>
                  <a:gd name="connsiteX118" fmla="*/ 5243 w 10000"/>
                  <a:gd name="connsiteY118" fmla="*/ 9445 h 10000"/>
                  <a:gd name="connsiteX119" fmla="*/ 5229 w 10000"/>
                  <a:gd name="connsiteY119" fmla="*/ 9450 h 10000"/>
                  <a:gd name="connsiteX120" fmla="*/ 5221 w 10000"/>
                  <a:gd name="connsiteY120" fmla="*/ 9459 h 10000"/>
                  <a:gd name="connsiteX121" fmla="*/ 5199 w 10000"/>
                  <a:gd name="connsiteY121" fmla="*/ 9463 h 10000"/>
                  <a:gd name="connsiteX122" fmla="*/ 5179 w 10000"/>
                  <a:gd name="connsiteY122" fmla="*/ 9463 h 10000"/>
                  <a:gd name="connsiteX123" fmla="*/ 5166 w 10000"/>
                  <a:gd name="connsiteY123" fmla="*/ 9450 h 10000"/>
                  <a:gd name="connsiteX124" fmla="*/ 5155 w 10000"/>
                  <a:gd name="connsiteY124" fmla="*/ 9432 h 10000"/>
                  <a:gd name="connsiteX125" fmla="*/ 5149 w 10000"/>
                  <a:gd name="connsiteY125" fmla="*/ 9432 h 10000"/>
                  <a:gd name="connsiteX126" fmla="*/ 5146 w 10000"/>
                  <a:gd name="connsiteY126" fmla="*/ 9432 h 10000"/>
                  <a:gd name="connsiteX127" fmla="*/ 5146 w 10000"/>
                  <a:gd name="connsiteY127" fmla="*/ 9436 h 10000"/>
                  <a:gd name="connsiteX128" fmla="*/ 5132 w 10000"/>
                  <a:gd name="connsiteY128" fmla="*/ 9445 h 10000"/>
                  <a:gd name="connsiteX129" fmla="*/ 5124 w 10000"/>
                  <a:gd name="connsiteY129" fmla="*/ 9463 h 10000"/>
                  <a:gd name="connsiteX130" fmla="*/ 5119 w 10000"/>
                  <a:gd name="connsiteY130" fmla="*/ 9472 h 10000"/>
                  <a:gd name="connsiteX131" fmla="*/ 5094 w 10000"/>
                  <a:gd name="connsiteY131" fmla="*/ 9486 h 10000"/>
                  <a:gd name="connsiteX132" fmla="*/ 5075 w 10000"/>
                  <a:gd name="connsiteY132" fmla="*/ 9490 h 10000"/>
                  <a:gd name="connsiteX133" fmla="*/ 5058 w 10000"/>
                  <a:gd name="connsiteY133" fmla="*/ 9499 h 10000"/>
                  <a:gd name="connsiteX134" fmla="*/ 5028 w 10000"/>
                  <a:gd name="connsiteY134" fmla="*/ 9513 h 10000"/>
                  <a:gd name="connsiteX135" fmla="*/ 5006 w 10000"/>
                  <a:gd name="connsiteY135" fmla="*/ 9522 h 10000"/>
                  <a:gd name="connsiteX136" fmla="*/ 4986 w 10000"/>
                  <a:gd name="connsiteY136" fmla="*/ 9535 h 10000"/>
                  <a:gd name="connsiteX137" fmla="*/ 4948 w 10000"/>
                  <a:gd name="connsiteY137" fmla="*/ 9549 h 10000"/>
                  <a:gd name="connsiteX138" fmla="*/ 4925 w 10000"/>
                  <a:gd name="connsiteY138" fmla="*/ 9549 h 10000"/>
                  <a:gd name="connsiteX139" fmla="*/ 4906 w 10000"/>
                  <a:gd name="connsiteY139" fmla="*/ 9549 h 10000"/>
                  <a:gd name="connsiteX140" fmla="*/ 4892 w 10000"/>
                  <a:gd name="connsiteY140" fmla="*/ 9553 h 10000"/>
                  <a:gd name="connsiteX141" fmla="*/ 4890 w 10000"/>
                  <a:gd name="connsiteY141" fmla="*/ 9562 h 10000"/>
                  <a:gd name="connsiteX142" fmla="*/ 4881 w 10000"/>
                  <a:gd name="connsiteY142" fmla="*/ 9576 h 10000"/>
                  <a:gd name="connsiteX143" fmla="*/ 4873 w 10000"/>
                  <a:gd name="connsiteY143" fmla="*/ 9594 h 10000"/>
                  <a:gd name="connsiteX144" fmla="*/ 4868 w 10000"/>
                  <a:gd name="connsiteY144" fmla="*/ 9581 h 10000"/>
                  <a:gd name="connsiteX145" fmla="*/ 4865 w 10000"/>
                  <a:gd name="connsiteY145" fmla="*/ 9567 h 10000"/>
                  <a:gd name="connsiteX146" fmla="*/ 4851 w 10000"/>
                  <a:gd name="connsiteY146" fmla="*/ 9567 h 10000"/>
                  <a:gd name="connsiteX147" fmla="*/ 4848 w 10000"/>
                  <a:gd name="connsiteY147" fmla="*/ 9576 h 10000"/>
                  <a:gd name="connsiteX148" fmla="*/ 4829 w 10000"/>
                  <a:gd name="connsiteY148" fmla="*/ 9581 h 10000"/>
                  <a:gd name="connsiteX149" fmla="*/ 4818 w 10000"/>
                  <a:gd name="connsiteY149" fmla="*/ 9576 h 10000"/>
                  <a:gd name="connsiteX150" fmla="*/ 4810 w 10000"/>
                  <a:gd name="connsiteY150" fmla="*/ 9576 h 10000"/>
                  <a:gd name="connsiteX151" fmla="*/ 4796 w 10000"/>
                  <a:gd name="connsiteY151" fmla="*/ 9581 h 10000"/>
                  <a:gd name="connsiteX152" fmla="*/ 4788 w 10000"/>
                  <a:gd name="connsiteY152" fmla="*/ 9576 h 10000"/>
                  <a:gd name="connsiteX153" fmla="*/ 4779 w 10000"/>
                  <a:gd name="connsiteY153" fmla="*/ 9576 h 10000"/>
                  <a:gd name="connsiteX154" fmla="*/ 4768 w 10000"/>
                  <a:gd name="connsiteY154" fmla="*/ 9581 h 10000"/>
                  <a:gd name="connsiteX155" fmla="*/ 4760 w 10000"/>
                  <a:gd name="connsiteY155" fmla="*/ 9553 h 10000"/>
                  <a:gd name="connsiteX156" fmla="*/ 4754 w 10000"/>
                  <a:gd name="connsiteY156" fmla="*/ 9526 h 10000"/>
                  <a:gd name="connsiteX157" fmla="*/ 4754 w 10000"/>
                  <a:gd name="connsiteY157" fmla="*/ 9486 h 10000"/>
                  <a:gd name="connsiteX158" fmla="*/ 4754 w 10000"/>
                  <a:gd name="connsiteY158" fmla="*/ 9445 h 10000"/>
                  <a:gd name="connsiteX159" fmla="*/ 4760 w 10000"/>
                  <a:gd name="connsiteY159" fmla="*/ 9432 h 10000"/>
                  <a:gd name="connsiteX160" fmla="*/ 4760 w 10000"/>
                  <a:gd name="connsiteY160" fmla="*/ 9396 h 10000"/>
                  <a:gd name="connsiteX161" fmla="*/ 4760 w 10000"/>
                  <a:gd name="connsiteY161" fmla="*/ 9382 h 10000"/>
                  <a:gd name="connsiteX162" fmla="*/ 4760 w 10000"/>
                  <a:gd name="connsiteY162" fmla="*/ 9355 h 10000"/>
                  <a:gd name="connsiteX163" fmla="*/ 4749 w 10000"/>
                  <a:gd name="connsiteY163" fmla="*/ 9341 h 10000"/>
                  <a:gd name="connsiteX164" fmla="*/ 4746 w 10000"/>
                  <a:gd name="connsiteY164" fmla="*/ 9332 h 10000"/>
                  <a:gd name="connsiteX165" fmla="*/ 4732 w 10000"/>
                  <a:gd name="connsiteY165" fmla="*/ 9328 h 10000"/>
                  <a:gd name="connsiteX166" fmla="*/ 4716 w 10000"/>
                  <a:gd name="connsiteY166" fmla="*/ 9292 h 10000"/>
                  <a:gd name="connsiteX167" fmla="*/ 4705 w 10000"/>
                  <a:gd name="connsiteY167" fmla="*/ 9274 h 10000"/>
                  <a:gd name="connsiteX168" fmla="*/ 4699 w 10000"/>
                  <a:gd name="connsiteY168" fmla="*/ 9278 h 10000"/>
                  <a:gd name="connsiteX169" fmla="*/ 4696 w 10000"/>
                  <a:gd name="connsiteY169" fmla="*/ 9287 h 10000"/>
                  <a:gd name="connsiteX170" fmla="*/ 4680 w 10000"/>
                  <a:gd name="connsiteY170" fmla="*/ 9292 h 10000"/>
                  <a:gd name="connsiteX171" fmla="*/ 4672 w 10000"/>
                  <a:gd name="connsiteY171" fmla="*/ 9274 h 10000"/>
                  <a:gd name="connsiteX172" fmla="*/ 4636 w 10000"/>
                  <a:gd name="connsiteY172" fmla="*/ 9224 h 10000"/>
                  <a:gd name="connsiteX173" fmla="*/ 4616 w 10000"/>
                  <a:gd name="connsiteY173" fmla="*/ 9211 h 10000"/>
                  <a:gd name="connsiteX174" fmla="*/ 4608 w 10000"/>
                  <a:gd name="connsiteY174" fmla="*/ 9206 h 10000"/>
                  <a:gd name="connsiteX175" fmla="*/ 4616 w 10000"/>
                  <a:gd name="connsiteY175" fmla="*/ 9193 h 10000"/>
                  <a:gd name="connsiteX176" fmla="*/ 4633 w 10000"/>
                  <a:gd name="connsiteY176" fmla="*/ 9184 h 10000"/>
                  <a:gd name="connsiteX177" fmla="*/ 4616 w 10000"/>
                  <a:gd name="connsiteY177" fmla="*/ 9120 h 10000"/>
                  <a:gd name="connsiteX178" fmla="*/ 4625 w 10000"/>
                  <a:gd name="connsiteY178" fmla="*/ 9039 h 10000"/>
                  <a:gd name="connsiteX179" fmla="*/ 4616 w 10000"/>
                  <a:gd name="connsiteY179" fmla="*/ 9026 h 10000"/>
                  <a:gd name="connsiteX180" fmla="*/ 4600 w 10000"/>
                  <a:gd name="connsiteY180" fmla="*/ 9017 h 10000"/>
                  <a:gd name="connsiteX181" fmla="*/ 4583 w 10000"/>
                  <a:gd name="connsiteY181" fmla="*/ 9003 h 10000"/>
                  <a:gd name="connsiteX182" fmla="*/ 4570 w 10000"/>
                  <a:gd name="connsiteY182" fmla="*/ 9012 h 10000"/>
                  <a:gd name="connsiteX183" fmla="*/ 4570 w 10000"/>
                  <a:gd name="connsiteY183" fmla="*/ 9026 h 10000"/>
                  <a:gd name="connsiteX184" fmla="*/ 4570 w 10000"/>
                  <a:gd name="connsiteY184" fmla="*/ 9035 h 10000"/>
                  <a:gd name="connsiteX185" fmla="*/ 4578 w 10000"/>
                  <a:gd name="connsiteY185" fmla="*/ 9048 h 10000"/>
                  <a:gd name="connsiteX186" fmla="*/ 4583 w 10000"/>
                  <a:gd name="connsiteY186" fmla="*/ 9089 h 10000"/>
                  <a:gd name="connsiteX187" fmla="*/ 4586 w 10000"/>
                  <a:gd name="connsiteY187" fmla="*/ 9116 h 10000"/>
                  <a:gd name="connsiteX188" fmla="*/ 4586 w 10000"/>
                  <a:gd name="connsiteY188" fmla="*/ 9120 h 10000"/>
                  <a:gd name="connsiteX189" fmla="*/ 4583 w 10000"/>
                  <a:gd name="connsiteY189" fmla="*/ 9143 h 10000"/>
                  <a:gd name="connsiteX190" fmla="*/ 4583 w 10000"/>
                  <a:gd name="connsiteY190" fmla="*/ 9170 h 10000"/>
                  <a:gd name="connsiteX191" fmla="*/ 4578 w 10000"/>
                  <a:gd name="connsiteY191" fmla="*/ 9175 h 10000"/>
                  <a:gd name="connsiteX192" fmla="*/ 4570 w 10000"/>
                  <a:gd name="connsiteY192" fmla="*/ 9197 h 10000"/>
                  <a:gd name="connsiteX193" fmla="*/ 4556 w 10000"/>
                  <a:gd name="connsiteY193" fmla="*/ 9170 h 10000"/>
                  <a:gd name="connsiteX194" fmla="*/ 4553 w 10000"/>
                  <a:gd name="connsiteY194" fmla="*/ 9147 h 10000"/>
                  <a:gd name="connsiteX195" fmla="*/ 4545 w 10000"/>
                  <a:gd name="connsiteY195" fmla="*/ 9120 h 10000"/>
                  <a:gd name="connsiteX196" fmla="*/ 4539 w 10000"/>
                  <a:gd name="connsiteY196" fmla="*/ 9093 h 10000"/>
                  <a:gd name="connsiteX197" fmla="*/ 4531 w 10000"/>
                  <a:gd name="connsiteY197" fmla="*/ 9062 h 10000"/>
                  <a:gd name="connsiteX198" fmla="*/ 4523 w 10000"/>
                  <a:gd name="connsiteY198" fmla="*/ 9039 h 10000"/>
                  <a:gd name="connsiteX199" fmla="*/ 4514 w 10000"/>
                  <a:gd name="connsiteY199" fmla="*/ 9026 h 10000"/>
                  <a:gd name="connsiteX200" fmla="*/ 4514 w 10000"/>
                  <a:gd name="connsiteY200" fmla="*/ 9035 h 10000"/>
                  <a:gd name="connsiteX201" fmla="*/ 4512 w 10000"/>
                  <a:gd name="connsiteY201" fmla="*/ 9035 h 10000"/>
                  <a:gd name="connsiteX202" fmla="*/ 4503 w 10000"/>
                  <a:gd name="connsiteY202" fmla="*/ 9035 h 10000"/>
                  <a:gd name="connsiteX203" fmla="*/ 4498 w 10000"/>
                  <a:gd name="connsiteY203" fmla="*/ 9048 h 10000"/>
                  <a:gd name="connsiteX204" fmla="*/ 4481 w 10000"/>
                  <a:gd name="connsiteY204" fmla="*/ 9062 h 10000"/>
                  <a:gd name="connsiteX205" fmla="*/ 4473 w 10000"/>
                  <a:gd name="connsiteY205" fmla="*/ 9066 h 10000"/>
                  <a:gd name="connsiteX206" fmla="*/ 4473 w 10000"/>
                  <a:gd name="connsiteY206" fmla="*/ 9075 h 10000"/>
                  <a:gd name="connsiteX207" fmla="*/ 4459 w 10000"/>
                  <a:gd name="connsiteY207" fmla="*/ 9080 h 10000"/>
                  <a:gd name="connsiteX208" fmla="*/ 4448 w 10000"/>
                  <a:gd name="connsiteY208" fmla="*/ 9075 h 10000"/>
                  <a:gd name="connsiteX209" fmla="*/ 4440 w 10000"/>
                  <a:gd name="connsiteY209" fmla="*/ 9075 h 10000"/>
                  <a:gd name="connsiteX210" fmla="*/ 4432 w 10000"/>
                  <a:gd name="connsiteY210" fmla="*/ 9080 h 10000"/>
                  <a:gd name="connsiteX211" fmla="*/ 4418 w 10000"/>
                  <a:gd name="connsiteY211" fmla="*/ 9093 h 10000"/>
                  <a:gd name="connsiteX212" fmla="*/ 4398 w 10000"/>
                  <a:gd name="connsiteY212" fmla="*/ 9116 h 10000"/>
                  <a:gd name="connsiteX213" fmla="*/ 4390 w 10000"/>
                  <a:gd name="connsiteY213" fmla="*/ 9120 h 10000"/>
                  <a:gd name="connsiteX214" fmla="*/ 4382 w 10000"/>
                  <a:gd name="connsiteY214" fmla="*/ 9129 h 10000"/>
                  <a:gd name="connsiteX215" fmla="*/ 4382 w 10000"/>
                  <a:gd name="connsiteY215" fmla="*/ 9134 h 10000"/>
                  <a:gd name="connsiteX216" fmla="*/ 4385 w 10000"/>
                  <a:gd name="connsiteY216" fmla="*/ 9143 h 10000"/>
                  <a:gd name="connsiteX217" fmla="*/ 4398 w 10000"/>
                  <a:gd name="connsiteY217" fmla="*/ 9134 h 10000"/>
                  <a:gd name="connsiteX218" fmla="*/ 4418 w 10000"/>
                  <a:gd name="connsiteY218" fmla="*/ 9161 h 10000"/>
                  <a:gd name="connsiteX219" fmla="*/ 4423 w 10000"/>
                  <a:gd name="connsiteY219" fmla="*/ 9170 h 10000"/>
                  <a:gd name="connsiteX220" fmla="*/ 4426 w 10000"/>
                  <a:gd name="connsiteY220" fmla="*/ 9175 h 10000"/>
                  <a:gd name="connsiteX221" fmla="*/ 4432 w 10000"/>
                  <a:gd name="connsiteY221" fmla="*/ 9211 h 10000"/>
                  <a:gd name="connsiteX222" fmla="*/ 4426 w 10000"/>
                  <a:gd name="connsiteY222" fmla="*/ 9224 h 10000"/>
                  <a:gd name="connsiteX223" fmla="*/ 4418 w 10000"/>
                  <a:gd name="connsiteY223" fmla="*/ 9247 h 10000"/>
                  <a:gd name="connsiteX224" fmla="*/ 4409 w 10000"/>
                  <a:gd name="connsiteY224" fmla="*/ 9238 h 10000"/>
                  <a:gd name="connsiteX225" fmla="*/ 4398 w 10000"/>
                  <a:gd name="connsiteY225" fmla="*/ 9220 h 10000"/>
                  <a:gd name="connsiteX226" fmla="*/ 4393 w 10000"/>
                  <a:gd name="connsiteY226" fmla="*/ 9211 h 10000"/>
                  <a:gd name="connsiteX227" fmla="*/ 4390 w 10000"/>
                  <a:gd name="connsiteY227" fmla="*/ 9211 h 10000"/>
                  <a:gd name="connsiteX228" fmla="*/ 4385 w 10000"/>
                  <a:gd name="connsiteY228" fmla="*/ 9220 h 10000"/>
                  <a:gd name="connsiteX229" fmla="*/ 4385 w 10000"/>
                  <a:gd name="connsiteY229" fmla="*/ 9238 h 10000"/>
                  <a:gd name="connsiteX230" fmla="*/ 4382 w 10000"/>
                  <a:gd name="connsiteY230" fmla="*/ 9260 h 10000"/>
                  <a:gd name="connsiteX231" fmla="*/ 4360 w 10000"/>
                  <a:gd name="connsiteY231" fmla="*/ 9278 h 10000"/>
                  <a:gd name="connsiteX232" fmla="*/ 4360 w 10000"/>
                  <a:gd name="connsiteY232" fmla="*/ 9292 h 10000"/>
                  <a:gd name="connsiteX233" fmla="*/ 4363 w 10000"/>
                  <a:gd name="connsiteY233" fmla="*/ 9305 h 10000"/>
                  <a:gd name="connsiteX234" fmla="*/ 4385 w 10000"/>
                  <a:gd name="connsiteY234" fmla="*/ 9314 h 10000"/>
                  <a:gd name="connsiteX235" fmla="*/ 4393 w 10000"/>
                  <a:gd name="connsiteY235" fmla="*/ 9319 h 10000"/>
                  <a:gd name="connsiteX236" fmla="*/ 4398 w 10000"/>
                  <a:gd name="connsiteY236" fmla="*/ 9319 h 10000"/>
                  <a:gd name="connsiteX237" fmla="*/ 4401 w 10000"/>
                  <a:gd name="connsiteY237" fmla="*/ 9314 h 10000"/>
                  <a:gd name="connsiteX238" fmla="*/ 4409 w 10000"/>
                  <a:gd name="connsiteY238" fmla="*/ 9278 h 10000"/>
                  <a:gd name="connsiteX239" fmla="*/ 4418 w 10000"/>
                  <a:gd name="connsiteY239" fmla="*/ 9287 h 10000"/>
                  <a:gd name="connsiteX240" fmla="*/ 4426 w 10000"/>
                  <a:gd name="connsiteY240" fmla="*/ 9292 h 10000"/>
                  <a:gd name="connsiteX241" fmla="*/ 4426 w 10000"/>
                  <a:gd name="connsiteY241" fmla="*/ 9301 h 10000"/>
                  <a:gd name="connsiteX242" fmla="*/ 4426 w 10000"/>
                  <a:gd name="connsiteY242" fmla="*/ 9314 h 10000"/>
                  <a:gd name="connsiteX243" fmla="*/ 4418 w 10000"/>
                  <a:gd name="connsiteY243" fmla="*/ 9332 h 10000"/>
                  <a:gd name="connsiteX244" fmla="*/ 4415 w 10000"/>
                  <a:gd name="connsiteY244" fmla="*/ 9341 h 10000"/>
                  <a:gd name="connsiteX245" fmla="*/ 4418 w 10000"/>
                  <a:gd name="connsiteY245" fmla="*/ 9350 h 10000"/>
                  <a:gd name="connsiteX246" fmla="*/ 4415 w 10000"/>
                  <a:gd name="connsiteY246" fmla="*/ 9364 h 10000"/>
                  <a:gd name="connsiteX247" fmla="*/ 4418 w 10000"/>
                  <a:gd name="connsiteY247" fmla="*/ 9409 h 10000"/>
                  <a:gd name="connsiteX248" fmla="*/ 4418 w 10000"/>
                  <a:gd name="connsiteY248" fmla="*/ 9423 h 10000"/>
                  <a:gd name="connsiteX249" fmla="*/ 4415 w 10000"/>
                  <a:gd name="connsiteY249" fmla="*/ 9432 h 10000"/>
                  <a:gd name="connsiteX250" fmla="*/ 4398 w 10000"/>
                  <a:gd name="connsiteY250" fmla="*/ 9423 h 10000"/>
                  <a:gd name="connsiteX251" fmla="*/ 4390 w 10000"/>
                  <a:gd name="connsiteY251" fmla="*/ 9436 h 10000"/>
                  <a:gd name="connsiteX252" fmla="*/ 4385 w 10000"/>
                  <a:gd name="connsiteY252" fmla="*/ 9445 h 10000"/>
                  <a:gd name="connsiteX253" fmla="*/ 4376 w 10000"/>
                  <a:gd name="connsiteY253" fmla="*/ 9459 h 10000"/>
                  <a:gd name="connsiteX254" fmla="*/ 4354 w 10000"/>
                  <a:gd name="connsiteY254" fmla="*/ 9450 h 10000"/>
                  <a:gd name="connsiteX255" fmla="*/ 4352 w 10000"/>
                  <a:gd name="connsiteY255" fmla="*/ 9445 h 10000"/>
                  <a:gd name="connsiteX256" fmla="*/ 4354 w 10000"/>
                  <a:gd name="connsiteY256" fmla="*/ 9432 h 10000"/>
                  <a:gd name="connsiteX257" fmla="*/ 4368 w 10000"/>
                  <a:gd name="connsiteY257" fmla="*/ 9432 h 10000"/>
                  <a:gd name="connsiteX258" fmla="*/ 4371 w 10000"/>
                  <a:gd name="connsiteY258" fmla="*/ 9423 h 10000"/>
                  <a:gd name="connsiteX259" fmla="*/ 4371 w 10000"/>
                  <a:gd name="connsiteY259" fmla="*/ 9405 h 10000"/>
                  <a:gd name="connsiteX260" fmla="*/ 4368 w 10000"/>
                  <a:gd name="connsiteY260" fmla="*/ 9391 h 10000"/>
                  <a:gd name="connsiteX261" fmla="*/ 4363 w 10000"/>
                  <a:gd name="connsiteY261" fmla="*/ 9391 h 10000"/>
                  <a:gd name="connsiteX262" fmla="*/ 4354 w 10000"/>
                  <a:gd name="connsiteY262" fmla="*/ 9409 h 10000"/>
                  <a:gd name="connsiteX263" fmla="*/ 4335 w 10000"/>
                  <a:gd name="connsiteY263" fmla="*/ 9436 h 10000"/>
                  <a:gd name="connsiteX264" fmla="*/ 4327 w 10000"/>
                  <a:gd name="connsiteY264" fmla="*/ 9445 h 10000"/>
                  <a:gd name="connsiteX265" fmla="*/ 4313 w 10000"/>
                  <a:gd name="connsiteY265" fmla="*/ 9445 h 10000"/>
                  <a:gd name="connsiteX266" fmla="*/ 4305 w 10000"/>
                  <a:gd name="connsiteY266" fmla="*/ 9436 h 10000"/>
                  <a:gd name="connsiteX267" fmla="*/ 4296 w 10000"/>
                  <a:gd name="connsiteY267" fmla="*/ 9409 h 10000"/>
                  <a:gd name="connsiteX268" fmla="*/ 4302 w 10000"/>
                  <a:gd name="connsiteY268" fmla="*/ 9396 h 10000"/>
                  <a:gd name="connsiteX269" fmla="*/ 4302 w 10000"/>
                  <a:gd name="connsiteY269" fmla="*/ 9378 h 10000"/>
                  <a:gd name="connsiteX270" fmla="*/ 4302 w 10000"/>
                  <a:gd name="connsiteY270" fmla="*/ 9355 h 10000"/>
                  <a:gd name="connsiteX271" fmla="*/ 4296 w 10000"/>
                  <a:gd name="connsiteY271" fmla="*/ 9355 h 10000"/>
                  <a:gd name="connsiteX272" fmla="*/ 4294 w 10000"/>
                  <a:gd name="connsiteY272" fmla="*/ 9364 h 10000"/>
                  <a:gd name="connsiteX273" fmla="*/ 4288 w 10000"/>
                  <a:gd name="connsiteY273" fmla="*/ 9369 h 10000"/>
                  <a:gd name="connsiteX274" fmla="*/ 4288 w 10000"/>
                  <a:gd name="connsiteY274" fmla="*/ 9378 h 10000"/>
                  <a:gd name="connsiteX275" fmla="*/ 4288 w 10000"/>
                  <a:gd name="connsiteY275" fmla="*/ 9391 h 10000"/>
                  <a:gd name="connsiteX276" fmla="*/ 4285 w 10000"/>
                  <a:gd name="connsiteY276" fmla="*/ 9405 h 10000"/>
                  <a:gd name="connsiteX277" fmla="*/ 4274 w 10000"/>
                  <a:gd name="connsiteY277" fmla="*/ 9405 h 10000"/>
                  <a:gd name="connsiteX278" fmla="*/ 4272 w 10000"/>
                  <a:gd name="connsiteY278" fmla="*/ 9396 h 10000"/>
                  <a:gd name="connsiteX279" fmla="*/ 4266 w 10000"/>
                  <a:gd name="connsiteY279" fmla="*/ 9396 h 10000"/>
                  <a:gd name="connsiteX280" fmla="*/ 4263 w 10000"/>
                  <a:gd name="connsiteY280" fmla="*/ 9409 h 10000"/>
                  <a:gd name="connsiteX281" fmla="*/ 4263 w 10000"/>
                  <a:gd name="connsiteY281" fmla="*/ 9423 h 10000"/>
                  <a:gd name="connsiteX282" fmla="*/ 4266 w 10000"/>
                  <a:gd name="connsiteY282" fmla="*/ 9436 h 10000"/>
                  <a:gd name="connsiteX283" fmla="*/ 4258 w 10000"/>
                  <a:gd name="connsiteY283" fmla="*/ 9477 h 10000"/>
                  <a:gd name="connsiteX284" fmla="*/ 4263 w 10000"/>
                  <a:gd name="connsiteY284" fmla="*/ 9504 h 10000"/>
                  <a:gd name="connsiteX285" fmla="*/ 4263 w 10000"/>
                  <a:gd name="connsiteY285" fmla="*/ 9522 h 10000"/>
                  <a:gd name="connsiteX286" fmla="*/ 4249 w 10000"/>
                  <a:gd name="connsiteY286" fmla="*/ 9535 h 10000"/>
                  <a:gd name="connsiteX287" fmla="*/ 4247 w 10000"/>
                  <a:gd name="connsiteY287" fmla="*/ 9549 h 10000"/>
                  <a:gd name="connsiteX288" fmla="*/ 4249 w 10000"/>
                  <a:gd name="connsiteY288" fmla="*/ 9576 h 10000"/>
                  <a:gd name="connsiteX289" fmla="*/ 4249 w 10000"/>
                  <a:gd name="connsiteY289" fmla="*/ 9581 h 10000"/>
                  <a:gd name="connsiteX290" fmla="*/ 4238 w 10000"/>
                  <a:gd name="connsiteY290" fmla="*/ 9581 h 10000"/>
                  <a:gd name="connsiteX291" fmla="*/ 4233 w 10000"/>
                  <a:gd name="connsiteY291" fmla="*/ 9576 h 10000"/>
                  <a:gd name="connsiteX292" fmla="*/ 4216 w 10000"/>
                  <a:gd name="connsiteY292" fmla="*/ 9535 h 10000"/>
                  <a:gd name="connsiteX293" fmla="*/ 4214 w 10000"/>
                  <a:gd name="connsiteY293" fmla="*/ 9549 h 10000"/>
                  <a:gd name="connsiteX294" fmla="*/ 4197 w 10000"/>
                  <a:gd name="connsiteY294" fmla="*/ 9553 h 10000"/>
                  <a:gd name="connsiteX295" fmla="*/ 4178 w 10000"/>
                  <a:gd name="connsiteY295" fmla="*/ 9553 h 10000"/>
                  <a:gd name="connsiteX296" fmla="*/ 4175 w 10000"/>
                  <a:gd name="connsiteY296" fmla="*/ 9562 h 10000"/>
                  <a:gd name="connsiteX297" fmla="*/ 4175 w 10000"/>
                  <a:gd name="connsiteY297" fmla="*/ 9567 h 10000"/>
                  <a:gd name="connsiteX298" fmla="*/ 4183 w 10000"/>
                  <a:gd name="connsiteY298" fmla="*/ 9581 h 10000"/>
                  <a:gd name="connsiteX299" fmla="*/ 4192 w 10000"/>
                  <a:gd name="connsiteY299" fmla="*/ 9594 h 10000"/>
                  <a:gd name="connsiteX300" fmla="*/ 4192 w 10000"/>
                  <a:gd name="connsiteY300" fmla="*/ 9603 h 10000"/>
                  <a:gd name="connsiteX301" fmla="*/ 4186 w 10000"/>
                  <a:gd name="connsiteY301" fmla="*/ 9608 h 10000"/>
                  <a:gd name="connsiteX302" fmla="*/ 4178 w 10000"/>
                  <a:gd name="connsiteY302" fmla="*/ 9608 h 10000"/>
                  <a:gd name="connsiteX303" fmla="*/ 4153 w 10000"/>
                  <a:gd name="connsiteY303" fmla="*/ 9576 h 10000"/>
                  <a:gd name="connsiteX304" fmla="*/ 4142 w 10000"/>
                  <a:gd name="connsiteY304" fmla="*/ 9576 h 10000"/>
                  <a:gd name="connsiteX305" fmla="*/ 4134 w 10000"/>
                  <a:gd name="connsiteY305" fmla="*/ 9581 h 10000"/>
                  <a:gd name="connsiteX306" fmla="*/ 4120 w 10000"/>
                  <a:gd name="connsiteY306" fmla="*/ 9590 h 10000"/>
                  <a:gd name="connsiteX307" fmla="*/ 4111 w 10000"/>
                  <a:gd name="connsiteY307" fmla="*/ 9608 h 10000"/>
                  <a:gd name="connsiteX308" fmla="*/ 4089 w 10000"/>
                  <a:gd name="connsiteY308" fmla="*/ 9617 h 10000"/>
                  <a:gd name="connsiteX309" fmla="*/ 4073 w 10000"/>
                  <a:gd name="connsiteY309" fmla="*/ 9617 h 10000"/>
                  <a:gd name="connsiteX310" fmla="*/ 4054 w 10000"/>
                  <a:gd name="connsiteY310" fmla="*/ 9608 h 10000"/>
                  <a:gd name="connsiteX311" fmla="*/ 4040 w 10000"/>
                  <a:gd name="connsiteY311" fmla="*/ 9608 h 10000"/>
                  <a:gd name="connsiteX312" fmla="*/ 4029 w 10000"/>
                  <a:gd name="connsiteY312" fmla="*/ 9603 h 10000"/>
                  <a:gd name="connsiteX313" fmla="*/ 4015 w 10000"/>
                  <a:gd name="connsiteY313" fmla="*/ 9594 h 10000"/>
                  <a:gd name="connsiteX314" fmla="*/ 3998 w 10000"/>
                  <a:gd name="connsiteY314" fmla="*/ 9590 h 10000"/>
                  <a:gd name="connsiteX315" fmla="*/ 3982 w 10000"/>
                  <a:gd name="connsiteY315" fmla="*/ 9576 h 10000"/>
                  <a:gd name="connsiteX316" fmla="*/ 3974 w 10000"/>
                  <a:gd name="connsiteY316" fmla="*/ 9567 h 10000"/>
                  <a:gd name="connsiteX317" fmla="*/ 3957 w 10000"/>
                  <a:gd name="connsiteY317" fmla="*/ 9562 h 10000"/>
                  <a:gd name="connsiteX318" fmla="*/ 3949 w 10000"/>
                  <a:gd name="connsiteY318" fmla="*/ 9553 h 10000"/>
                  <a:gd name="connsiteX319" fmla="*/ 3943 w 10000"/>
                  <a:gd name="connsiteY319" fmla="*/ 9553 h 10000"/>
                  <a:gd name="connsiteX320" fmla="*/ 3932 w 10000"/>
                  <a:gd name="connsiteY320" fmla="*/ 9540 h 10000"/>
                  <a:gd name="connsiteX321" fmla="*/ 3927 w 10000"/>
                  <a:gd name="connsiteY321" fmla="*/ 9540 h 10000"/>
                  <a:gd name="connsiteX322" fmla="*/ 3918 w 10000"/>
                  <a:gd name="connsiteY322" fmla="*/ 9540 h 10000"/>
                  <a:gd name="connsiteX323" fmla="*/ 3916 w 10000"/>
                  <a:gd name="connsiteY323" fmla="*/ 9562 h 10000"/>
                  <a:gd name="connsiteX324" fmla="*/ 3902 w 10000"/>
                  <a:gd name="connsiteY324" fmla="*/ 9576 h 10000"/>
                  <a:gd name="connsiteX325" fmla="*/ 3888 w 10000"/>
                  <a:gd name="connsiteY325" fmla="*/ 9567 h 10000"/>
                  <a:gd name="connsiteX326" fmla="*/ 3877 w 10000"/>
                  <a:gd name="connsiteY326" fmla="*/ 9567 h 10000"/>
                  <a:gd name="connsiteX327" fmla="*/ 3863 w 10000"/>
                  <a:gd name="connsiteY327" fmla="*/ 9562 h 10000"/>
                  <a:gd name="connsiteX328" fmla="*/ 3860 w 10000"/>
                  <a:gd name="connsiteY328" fmla="*/ 9549 h 10000"/>
                  <a:gd name="connsiteX329" fmla="*/ 3852 w 10000"/>
                  <a:gd name="connsiteY329" fmla="*/ 9535 h 10000"/>
                  <a:gd name="connsiteX330" fmla="*/ 3838 w 10000"/>
                  <a:gd name="connsiteY330" fmla="*/ 9513 h 10000"/>
                  <a:gd name="connsiteX331" fmla="*/ 3830 w 10000"/>
                  <a:gd name="connsiteY331" fmla="*/ 9504 h 10000"/>
                  <a:gd name="connsiteX332" fmla="*/ 3827 w 10000"/>
                  <a:gd name="connsiteY332" fmla="*/ 9504 h 10000"/>
                  <a:gd name="connsiteX333" fmla="*/ 3822 w 10000"/>
                  <a:gd name="connsiteY333" fmla="*/ 9522 h 10000"/>
                  <a:gd name="connsiteX334" fmla="*/ 3819 w 10000"/>
                  <a:gd name="connsiteY334" fmla="*/ 9526 h 10000"/>
                  <a:gd name="connsiteX335" fmla="*/ 3805 w 10000"/>
                  <a:gd name="connsiteY335" fmla="*/ 9535 h 10000"/>
                  <a:gd name="connsiteX336" fmla="*/ 3800 w 10000"/>
                  <a:gd name="connsiteY336" fmla="*/ 9504 h 10000"/>
                  <a:gd name="connsiteX337" fmla="*/ 3805 w 10000"/>
                  <a:gd name="connsiteY337" fmla="*/ 9499 h 10000"/>
                  <a:gd name="connsiteX338" fmla="*/ 3797 w 10000"/>
                  <a:gd name="connsiteY338" fmla="*/ 9463 h 10000"/>
                  <a:gd name="connsiteX339" fmla="*/ 3783 w 10000"/>
                  <a:gd name="connsiteY339" fmla="*/ 9459 h 10000"/>
                  <a:gd name="connsiteX340" fmla="*/ 3772 w 10000"/>
                  <a:gd name="connsiteY340" fmla="*/ 9450 h 10000"/>
                  <a:gd name="connsiteX341" fmla="*/ 3758 w 10000"/>
                  <a:gd name="connsiteY341" fmla="*/ 9450 h 10000"/>
                  <a:gd name="connsiteX342" fmla="*/ 3742 w 10000"/>
                  <a:gd name="connsiteY342" fmla="*/ 9450 h 10000"/>
                  <a:gd name="connsiteX343" fmla="*/ 3725 w 10000"/>
                  <a:gd name="connsiteY343" fmla="*/ 9450 h 10000"/>
                  <a:gd name="connsiteX344" fmla="*/ 3717 w 10000"/>
                  <a:gd name="connsiteY344" fmla="*/ 9450 h 10000"/>
                  <a:gd name="connsiteX345" fmla="*/ 3709 w 10000"/>
                  <a:gd name="connsiteY345" fmla="*/ 9445 h 10000"/>
                  <a:gd name="connsiteX346" fmla="*/ 3695 w 10000"/>
                  <a:gd name="connsiteY346" fmla="*/ 9445 h 10000"/>
                  <a:gd name="connsiteX347" fmla="*/ 3692 w 10000"/>
                  <a:gd name="connsiteY347" fmla="*/ 9445 h 10000"/>
                  <a:gd name="connsiteX348" fmla="*/ 3684 w 10000"/>
                  <a:gd name="connsiteY348" fmla="*/ 9436 h 10000"/>
                  <a:gd name="connsiteX349" fmla="*/ 3687 w 10000"/>
                  <a:gd name="connsiteY349" fmla="*/ 9418 h 10000"/>
                  <a:gd name="connsiteX350" fmla="*/ 3692 w 10000"/>
                  <a:gd name="connsiteY350" fmla="*/ 9409 h 10000"/>
                  <a:gd name="connsiteX351" fmla="*/ 3695 w 10000"/>
                  <a:gd name="connsiteY351" fmla="*/ 9405 h 10000"/>
                  <a:gd name="connsiteX352" fmla="*/ 3711 w 10000"/>
                  <a:gd name="connsiteY352" fmla="*/ 9396 h 10000"/>
                  <a:gd name="connsiteX353" fmla="*/ 3717 w 10000"/>
                  <a:gd name="connsiteY353" fmla="*/ 9396 h 10000"/>
                  <a:gd name="connsiteX354" fmla="*/ 3722 w 10000"/>
                  <a:gd name="connsiteY354" fmla="*/ 9396 h 10000"/>
                  <a:gd name="connsiteX355" fmla="*/ 3733 w 10000"/>
                  <a:gd name="connsiteY355" fmla="*/ 9391 h 10000"/>
                  <a:gd name="connsiteX356" fmla="*/ 3742 w 10000"/>
                  <a:gd name="connsiteY356" fmla="*/ 9378 h 10000"/>
                  <a:gd name="connsiteX357" fmla="*/ 3747 w 10000"/>
                  <a:gd name="connsiteY357" fmla="*/ 9369 h 10000"/>
                  <a:gd name="connsiteX358" fmla="*/ 3750 w 10000"/>
                  <a:gd name="connsiteY358" fmla="*/ 9355 h 10000"/>
                  <a:gd name="connsiteX359" fmla="*/ 3750 w 10000"/>
                  <a:gd name="connsiteY359" fmla="*/ 9350 h 10000"/>
                  <a:gd name="connsiteX360" fmla="*/ 3747 w 10000"/>
                  <a:gd name="connsiteY360" fmla="*/ 9328 h 10000"/>
                  <a:gd name="connsiteX361" fmla="*/ 3747 w 10000"/>
                  <a:gd name="connsiteY361" fmla="*/ 9314 h 10000"/>
                  <a:gd name="connsiteX362" fmla="*/ 3750 w 10000"/>
                  <a:gd name="connsiteY362" fmla="*/ 9305 h 10000"/>
                  <a:gd name="connsiteX363" fmla="*/ 3756 w 10000"/>
                  <a:gd name="connsiteY363" fmla="*/ 9305 h 10000"/>
                  <a:gd name="connsiteX364" fmla="*/ 3767 w 10000"/>
                  <a:gd name="connsiteY364" fmla="*/ 9301 h 10000"/>
                  <a:gd name="connsiteX365" fmla="*/ 3772 w 10000"/>
                  <a:gd name="connsiteY365" fmla="*/ 9287 h 10000"/>
                  <a:gd name="connsiteX366" fmla="*/ 3775 w 10000"/>
                  <a:gd name="connsiteY366" fmla="*/ 9265 h 10000"/>
                  <a:gd name="connsiteX367" fmla="*/ 3775 w 10000"/>
                  <a:gd name="connsiteY367" fmla="*/ 9238 h 10000"/>
                  <a:gd name="connsiteX368" fmla="*/ 3772 w 10000"/>
                  <a:gd name="connsiteY368" fmla="*/ 9211 h 10000"/>
                  <a:gd name="connsiteX369" fmla="*/ 3772 w 10000"/>
                  <a:gd name="connsiteY369" fmla="*/ 9197 h 10000"/>
                  <a:gd name="connsiteX370" fmla="*/ 3775 w 10000"/>
                  <a:gd name="connsiteY370" fmla="*/ 9170 h 10000"/>
                  <a:gd name="connsiteX371" fmla="*/ 3775 w 10000"/>
                  <a:gd name="connsiteY371" fmla="*/ 9147 h 10000"/>
                  <a:gd name="connsiteX372" fmla="*/ 3775 w 10000"/>
                  <a:gd name="connsiteY372" fmla="*/ 9129 h 10000"/>
                  <a:gd name="connsiteX373" fmla="*/ 3775 w 10000"/>
                  <a:gd name="connsiteY373" fmla="*/ 9116 h 10000"/>
                  <a:gd name="connsiteX374" fmla="*/ 3789 w 10000"/>
                  <a:gd name="connsiteY374" fmla="*/ 9107 h 10000"/>
                  <a:gd name="connsiteX375" fmla="*/ 3789 w 10000"/>
                  <a:gd name="connsiteY375" fmla="*/ 9089 h 10000"/>
                  <a:gd name="connsiteX376" fmla="*/ 3783 w 10000"/>
                  <a:gd name="connsiteY376" fmla="*/ 9035 h 10000"/>
                  <a:gd name="connsiteX377" fmla="*/ 3783 w 10000"/>
                  <a:gd name="connsiteY377" fmla="*/ 9017 h 10000"/>
                  <a:gd name="connsiteX378" fmla="*/ 3791 w 10000"/>
                  <a:gd name="connsiteY378" fmla="*/ 8999 h 10000"/>
                  <a:gd name="connsiteX379" fmla="*/ 3797 w 10000"/>
                  <a:gd name="connsiteY379" fmla="*/ 8990 h 10000"/>
                  <a:gd name="connsiteX380" fmla="*/ 3808 w 10000"/>
                  <a:gd name="connsiteY380" fmla="*/ 8963 h 10000"/>
                  <a:gd name="connsiteX381" fmla="*/ 3813 w 10000"/>
                  <a:gd name="connsiteY381" fmla="*/ 8931 h 10000"/>
                  <a:gd name="connsiteX382" fmla="*/ 3813 w 10000"/>
                  <a:gd name="connsiteY382" fmla="*/ 8917 h 10000"/>
                  <a:gd name="connsiteX383" fmla="*/ 3808 w 10000"/>
                  <a:gd name="connsiteY383" fmla="*/ 8908 h 10000"/>
                  <a:gd name="connsiteX384" fmla="*/ 3813 w 10000"/>
                  <a:gd name="connsiteY384" fmla="*/ 8904 h 10000"/>
                  <a:gd name="connsiteX385" fmla="*/ 3813 w 10000"/>
                  <a:gd name="connsiteY385" fmla="*/ 8890 h 10000"/>
                  <a:gd name="connsiteX386" fmla="*/ 3808 w 10000"/>
                  <a:gd name="connsiteY386" fmla="*/ 8877 h 10000"/>
                  <a:gd name="connsiteX387" fmla="*/ 3808 w 10000"/>
                  <a:gd name="connsiteY387" fmla="*/ 8854 h 10000"/>
                  <a:gd name="connsiteX388" fmla="*/ 3808 w 10000"/>
                  <a:gd name="connsiteY388" fmla="*/ 8841 h 10000"/>
                  <a:gd name="connsiteX389" fmla="*/ 3808 w 10000"/>
                  <a:gd name="connsiteY389" fmla="*/ 8827 h 10000"/>
                  <a:gd name="connsiteX390" fmla="*/ 3808 w 10000"/>
                  <a:gd name="connsiteY390" fmla="*/ 8818 h 10000"/>
                  <a:gd name="connsiteX391" fmla="*/ 3808 w 10000"/>
                  <a:gd name="connsiteY391" fmla="*/ 8814 h 10000"/>
                  <a:gd name="connsiteX392" fmla="*/ 3808 w 10000"/>
                  <a:gd name="connsiteY392" fmla="*/ 8805 h 10000"/>
                  <a:gd name="connsiteX393" fmla="*/ 3808 w 10000"/>
                  <a:gd name="connsiteY393" fmla="*/ 8787 h 10000"/>
                  <a:gd name="connsiteX394" fmla="*/ 3808 w 10000"/>
                  <a:gd name="connsiteY394" fmla="*/ 8764 h 10000"/>
                  <a:gd name="connsiteX395" fmla="*/ 3808 w 10000"/>
                  <a:gd name="connsiteY395" fmla="*/ 8746 h 10000"/>
                  <a:gd name="connsiteX396" fmla="*/ 3805 w 10000"/>
                  <a:gd name="connsiteY396" fmla="*/ 8733 h 10000"/>
                  <a:gd name="connsiteX397" fmla="*/ 3805 w 10000"/>
                  <a:gd name="connsiteY397" fmla="*/ 8724 h 10000"/>
                  <a:gd name="connsiteX398" fmla="*/ 3808 w 10000"/>
                  <a:gd name="connsiteY398" fmla="*/ 8719 h 10000"/>
                  <a:gd name="connsiteX399" fmla="*/ 3813 w 10000"/>
                  <a:gd name="connsiteY399" fmla="*/ 8710 h 10000"/>
                  <a:gd name="connsiteX400" fmla="*/ 3819 w 10000"/>
                  <a:gd name="connsiteY400" fmla="*/ 8687 h 10000"/>
                  <a:gd name="connsiteX401" fmla="*/ 3822 w 10000"/>
                  <a:gd name="connsiteY401" fmla="*/ 8674 h 10000"/>
                  <a:gd name="connsiteX402" fmla="*/ 3822 w 10000"/>
                  <a:gd name="connsiteY402" fmla="*/ 8647 h 10000"/>
                  <a:gd name="connsiteX403" fmla="*/ 3827 w 10000"/>
                  <a:gd name="connsiteY403" fmla="*/ 8642 h 10000"/>
                  <a:gd name="connsiteX404" fmla="*/ 3827 w 10000"/>
                  <a:gd name="connsiteY404" fmla="*/ 8620 h 10000"/>
                  <a:gd name="connsiteX405" fmla="*/ 3836 w 10000"/>
                  <a:gd name="connsiteY405" fmla="*/ 8593 h 10000"/>
                  <a:gd name="connsiteX406" fmla="*/ 3838 w 10000"/>
                  <a:gd name="connsiteY406" fmla="*/ 8566 h 10000"/>
                  <a:gd name="connsiteX407" fmla="*/ 3838 w 10000"/>
                  <a:gd name="connsiteY407" fmla="*/ 8561 h 10000"/>
                  <a:gd name="connsiteX408" fmla="*/ 3844 w 10000"/>
                  <a:gd name="connsiteY408" fmla="*/ 8530 h 10000"/>
                  <a:gd name="connsiteX409" fmla="*/ 3844 w 10000"/>
                  <a:gd name="connsiteY409" fmla="*/ 8512 h 10000"/>
                  <a:gd name="connsiteX410" fmla="*/ 3844 w 10000"/>
                  <a:gd name="connsiteY410" fmla="*/ 8489 h 10000"/>
                  <a:gd name="connsiteX411" fmla="*/ 3838 w 10000"/>
                  <a:gd name="connsiteY411" fmla="*/ 8444 h 10000"/>
                  <a:gd name="connsiteX412" fmla="*/ 3838 w 10000"/>
                  <a:gd name="connsiteY412" fmla="*/ 8403 h 10000"/>
                  <a:gd name="connsiteX413" fmla="*/ 3838 w 10000"/>
                  <a:gd name="connsiteY413" fmla="*/ 8358 h 10000"/>
                  <a:gd name="connsiteX414" fmla="*/ 3836 w 10000"/>
                  <a:gd name="connsiteY414" fmla="*/ 8331 h 10000"/>
                  <a:gd name="connsiteX415" fmla="*/ 3838 w 10000"/>
                  <a:gd name="connsiteY415" fmla="*/ 8286 h 10000"/>
                  <a:gd name="connsiteX416" fmla="*/ 3836 w 10000"/>
                  <a:gd name="connsiteY416" fmla="*/ 8245 h 10000"/>
                  <a:gd name="connsiteX417" fmla="*/ 3836 w 10000"/>
                  <a:gd name="connsiteY417" fmla="*/ 8209 h 10000"/>
                  <a:gd name="connsiteX418" fmla="*/ 3836 w 10000"/>
                  <a:gd name="connsiteY418" fmla="*/ 8155 h 10000"/>
                  <a:gd name="connsiteX419" fmla="*/ 3836 w 10000"/>
                  <a:gd name="connsiteY419" fmla="*/ 8128 h 10000"/>
                  <a:gd name="connsiteX420" fmla="*/ 3836 w 10000"/>
                  <a:gd name="connsiteY420" fmla="*/ 8092 h 10000"/>
                  <a:gd name="connsiteX421" fmla="*/ 3830 w 10000"/>
                  <a:gd name="connsiteY421" fmla="*/ 8056 h 10000"/>
                  <a:gd name="connsiteX422" fmla="*/ 3830 w 10000"/>
                  <a:gd name="connsiteY422" fmla="*/ 8029 h 10000"/>
                  <a:gd name="connsiteX423" fmla="*/ 3830 w 10000"/>
                  <a:gd name="connsiteY423" fmla="*/ 8011 h 10000"/>
                  <a:gd name="connsiteX424" fmla="*/ 3827 w 10000"/>
                  <a:gd name="connsiteY424" fmla="*/ 7988 h 10000"/>
                  <a:gd name="connsiteX425" fmla="*/ 3827 w 10000"/>
                  <a:gd name="connsiteY425" fmla="*/ 7961 h 10000"/>
                  <a:gd name="connsiteX426" fmla="*/ 3822 w 10000"/>
                  <a:gd name="connsiteY426" fmla="*/ 7943 h 10000"/>
                  <a:gd name="connsiteX427" fmla="*/ 3822 w 10000"/>
                  <a:gd name="connsiteY427" fmla="*/ 7934 h 10000"/>
                  <a:gd name="connsiteX428" fmla="*/ 3819 w 10000"/>
                  <a:gd name="connsiteY428" fmla="*/ 7934 h 10000"/>
                  <a:gd name="connsiteX429" fmla="*/ 3789 w 10000"/>
                  <a:gd name="connsiteY429" fmla="*/ 7934 h 10000"/>
                  <a:gd name="connsiteX430" fmla="*/ 3758 w 10000"/>
                  <a:gd name="connsiteY430" fmla="*/ 7934 h 10000"/>
                  <a:gd name="connsiteX431" fmla="*/ 3709 w 10000"/>
                  <a:gd name="connsiteY431" fmla="*/ 7934 h 10000"/>
                  <a:gd name="connsiteX432" fmla="*/ 3684 w 10000"/>
                  <a:gd name="connsiteY432" fmla="*/ 7934 h 10000"/>
                  <a:gd name="connsiteX433" fmla="*/ 3645 w 10000"/>
                  <a:gd name="connsiteY433" fmla="*/ 7943 h 10000"/>
                  <a:gd name="connsiteX434" fmla="*/ 3598 w 10000"/>
                  <a:gd name="connsiteY434" fmla="*/ 7943 h 10000"/>
                  <a:gd name="connsiteX435" fmla="*/ 3573 w 10000"/>
                  <a:gd name="connsiteY435" fmla="*/ 7948 h 10000"/>
                  <a:gd name="connsiteX436" fmla="*/ 3549 w 10000"/>
                  <a:gd name="connsiteY436" fmla="*/ 7943 h 10000"/>
                  <a:gd name="connsiteX437" fmla="*/ 3540 w 10000"/>
                  <a:gd name="connsiteY437" fmla="*/ 7934 h 10000"/>
                  <a:gd name="connsiteX438" fmla="*/ 3538 w 10000"/>
                  <a:gd name="connsiteY438" fmla="*/ 7934 h 10000"/>
                  <a:gd name="connsiteX439" fmla="*/ 3518 w 10000"/>
                  <a:gd name="connsiteY439" fmla="*/ 7961 h 10000"/>
                  <a:gd name="connsiteX440" fmla="*/ 3518 w 10000"/>
                  <a:gd name="connsiteY440" fmla="*/ 7975 h 10000"/>
                  <a:gd name="connsiteX441" fmla="*/ 3518 w 10000"/>
                  <a:gd name="connsiteY441" fmla="*/ 8002 h 10000"/>
                  <a:gd name="connsiteX442" fmla="*/ 3510 w 10000"/>
                  <a:gd name="connsiteY442" fmla="*/ 8011 h 10000"/>
                  <a:gd name="connsiteX443" fmla="*/ 3493 w 10000"/>
                  <a:gd name="connsiteY443" fmla="*/ 8024 h 10000"/>
                  <a:gd name="connsiteX444" fmla="*/ 3474 w 10000"/>
                  <a:gd name="connsiteY444" fmla="*/ 8029 h 10000"/>
                  <a:gd name="connsiteX445" fmla="*/ 3458 w 10000"/>
                  <a:gd name="connsiteY445" fmla="*/ 8042 h 10000"/>
                  <a:gd name="connsiteX446" fmla="*/ 3435 w 10000"/>
                  <a:gd name="connsiteY446" fmla="*/ 8065 h 10000"/>
                  <a:gd name="connsiteX447" fmla="*/ 3422 w 10000"/>
                  <a:gd name="connsiteY447" fmla="*/ 8074 h 10000"/>
                  <a:gd name="connsiteX448" fmla="*/ 3411 w 10000"/>
                  <a:gd name="connsiteY448" fmla="*/ 8088 h 10000"/>
                  <a:gd name="connsiteX449" fmla="*/ 3402 w 10000"/>
                  <a:gd name="connsiteY449" fmla="*/ 8092 h 10000"/>
                  <a:gd name="connsiteX450" fmla="*/ 3372 w 10000"/>
                  <a:gd name="connsiteY450" fmla="*/ 8119 h 10000"/>
                  <a:gd name="connsiteX451" fmla="*/ 3353 w 10000"/>
                  <a:gd name="connsiteY451" fmla="*/ 8133 h 10000"/>
                  <a:gd name="connsiteX452" fmla="*/ 3344 w 10000"/>
                  <a:gd name="connsiteY452" fmla="*/ 8142 h 10000"/>
                  <a:gd name="connsiteX453" fmla="*/ 3333 w 10000"/>
                  <a:gd name="connsiteY453" fmla="*/ 8160 h 10000"/>
                  <a:gd name="connsiteX454" fmla="*/ 3322 w 10000"/>
                  <a:gd name="connsiteY454" fmla="*/ 8196 h 10000"/>
                  <a:gd name="connsiteX455" fmla="*/ 3317 w 10000"/>
                  <a:gd name="connsiteY455" fmla="*/ 8209 h 10000"/>
                  <a:gd name="connsiteX456" fmla="*/ 3297 w 10000"/>
                  <a:gd name="connsiteY456" fmla="*/ 8245 h 10000"/>
                  <a:gd name="connsiteX457" fmla="*/ 3292 w 10000"/>
                  <a:gd name="connsiteY457" fmla="*/ 8250 h 10000"/>
                  <a:gd name="connsiteX458" fmla="*/ 3281 w 10000"/>
                  <a:gd name="connsiteY458" fmla="*/ 8272 h 10000"/>
                  <a:gd name="connsiteX459" fmla="*/ 3275 w 10000"/>
                  <a:gd name="connsiteY459" fmla="*/ 8277 h 10000"/>
                  <a:gd name="connsiteX460" fmla="*/ 3264 w 10000"/>
                  <a:gd name="connsiteY460" fmla="*/ 8313 h 10000"/>
                  <a:gd name="connsiteX461" fmla="*/ 3248 w 10000"/>
                  <a:gd name="connsiteY461" fmla="*/ 8327 h 10000"/>
                  <a:gd name="connsiteX462" fmla="*/ 3212 w 10000"/>
                  <a:gd name="connsiteY462" fmla="*/ 8340 h 10000"/>
                  <a:gd name="connsiteX463" fmla="*/ 3195 w 10000"/>
                  <a:gd name="connsiteY463" fmla="*/ 8345 h 10000"/>
                  <a:gd name="connsiteX464" fmla="*/ 3195 w 10000"/>
                  <a:gd name="connsiteY464" fmla="*/ 8354 h 10000"/>
                  <a:gd name="connsiteX465" fmla="*/ 3193 w 10000"/>
                  <a:gd name="connsiteY465" fmla="*/ 8358 h 10000"/>
                  <a:gd name="connsiteX466" fmla="*/ 3179 w 10000"/>
                  <a:gd name="connsiteY466" fmla="*/ 8367 h 10000"/>
                  <a:gd name="connsiteX467" fmla="*/ 3171 w 10000"/>
                  <a:gd name="connsiteY467" fmla="*/ 8381 h 10000"/>
                  <a:gd name="connsiteX468" fmla="*/ 3146 w 10000"/>
                  <a:gd name="connsiteY468" fmla="*/ 8408 h 10000"/>
                  <a:gd name="connsiteX469" fmla="*/ 3137 w 10000"/>
                  <a:gd name="connsiteY469" fmla="*/ 8417 h 10000"/>
                  <a:gd name="connsiteX470" fmla="*/ 3115 w 10000"/>
                  <a:gd name="connsiteY470" fmla="*/ 8430 h 10000"/>
                  <a:gd name="connsiteX471" fmla="*/ 3096 w 10000"/>
                  <a:gd name="connsiteY471" fmla="*/ 8417 h 10000"/>
                  <a:gd name="connsiteX472" fmla="*/ 3082 w 10000"/>
                  <a:gd name="connsiteY472" fmla="*/ 8403 h 10000"/>
                  <a:gd name="connsiteX473" fmla="*/ 3066 w 10000"/>
                  <a:gd name="connsiteY473" fmla="*/ 8381 h 10000"/>
                  <a:gd name="connsiteX474" fmla="*/ 3063 w 10000"/>
                  <a:gd name="connsiteY474" fmla="*/ 8372 h 10000"/>
                  <a:gd name="connsiteX475" fmla="*/ 3057 w 10000"/>
                  <a:gd name="connsiteY475" fmla="*/ 8358 h 10000"/>
                  <a:gd name="connsiteX476" fmla="*/ 3052 w 10000"/>
                  <a:gd name="connsiteY476" fmla="*/ 8345 h 10000"/>
                  <a:gd name="connsiteX477" fmla="*/ 3044 w 10000"/>
                  <a:gd name="connsiteY477" fmla="*/ 8327 h 10000"/>
                  <a:gd name="connsiteX478" fmla="*/ 3027 w 10000"/>
                  <a:gd name="connsiteY478" fmla="*/ 8304 h 10000"/>
                  <a:gd name="connsiteX479" fmla="*/ 3016 w 10000"/>
                  <a:gd name="connsiteY479" fmla="*/ 8304 h 10000"/>
                  <a:gd name="connsiteX480" fmla="*/ 3002 w 10000"/>
                  <a:gd name="connsiteY480" fmla="*/ 8304 h 10000"/>
                  <a:gd name="connsiteX481" fmla="*/ 2977 w 10000"/>
                  <a:gd name="connsiteY481" fmla="*/ 8304 h 10000"/>
                  <a:gd name="connsiteX482" fmla="*/ 2961 w 10000"/>
                  <a:gd name="connsiteY482" fmla="*/ 8300 h 10000"/>
                  <a:gd name="connsiteX483" fmla="*/ 2936 w 10000"/>
                  <a:gd name="connsiteY483" fmla="*/ 8300 h 10000"/>
                  <a:gd name="connsiteX484" fmla="*/ 2922 w 10000"/>
                  <a:gd name="connsiteY484" fmla="*/ 8313 h 10000"/>
                  <a:gd name="connsiteX485" fmla="*/ 2911 w 10000"/>
                  <a:gd name="connsiteY485" fmla="*/ 8313 h 10000"/>
                  <a:gd name="connsiteX486" fmla="*/ 2881 w 10000"/>
                  <a:gd name="connsiteY486" fmla="*/ 8304 h 10000"/>
                  <a:gd name="connsiteX487" fmla="*/ 2878 w 10000"/>
                  <a:gd name="connsiteY487" fmla="*/ 8304 h 10000"/>
                  <a:gd name="connsiteX488" fmla="*/ 2867 w 10000"/>
                  <a:gd name="connsiteY488" fmla="*/ 8313 h 10000"/>
                  <a:gd name="connsiteX489" fmla="*/ 2859 w 10000"/>
                  <a:gd name="connsiteY489" fmla="*/ 8318 h 10000"/>
                  <a:gd name="connsiteX490" fmla="*/ 2856 w 10000"/>
                  <a:gd name="connsiteY490" fmla="*/ 8327 h 10000"/>
                  <a:gd name="connsiteX491" fmla="*/ 2856 w 10000"/>
                  <a:gd name="connsiteY491" fmla="*/ 8331 h 10000"/>
                  <a:gd name="connsiteX492" fmla="*/ 2850 w 10000"/>
                  <a:gd name="connsiteY492" fmla="*/ 8340 h 10000"/>
                  <a:gd name="connsiteX493" fmla="*/ 2864 w 10000"/>
                  <a:gd name="connsiteY493" fmla="*/ 8345 h 10000"/>
                  <a:gd name="connsiteX494" fmla="*/ 2867 w 10000"/>
                  <a:gd name="connsiteY494" fmla="*/ 8354 h 10000"/>
                  <a:gd name="connsiteX495" fmla="*/ 2878 w 10000"/>
                  <a:gd name="connsiteY495" fmla="*/ 8367 h 10000"/>
                  <a:gd name="connsiteX496" fmla="*/ 2881 w 10000"/>
                  <a:gd name="connsiteY496" fmla="*/ 8385 h 10000"/>
                  <a:gd name="connsiteX497" fmla="*/ 2881 w 10000"/>
                  <a:gd name="connsiteY497" fmla="*/ 8403 h 10000"/>
                  <a:gd name="connsiteX498" fmla="*/ 2886 w 10000"/>
                  <a:gd name="connsiteY498" fmla="*/ 8417 h 10000"/>
                  <a:gd name="connsiteX499" fmla="*/ 2889 w 10000"/>
                  <a:gd name="connsiteY499" fmla="*/ 8430 h 10000"/>
                  <a:gd name="connsiteX500" fmla="*/ 2897 w 10000"/>
                  <a:gd name="connsiteY500" fmla="*/ 8444 h 10000"/>
                  <a:gd name="connsiteX501" fmla="*/ 2903 w 10000"/>
                  <a:gd name="connsiteY501" fmla="*/ 8462 h 10000"/>
                  <a:gd name="connsiteX502" fmla="*/ 2906 w 10000"/>
                  <a:gd name="connsiteY502" fmla="*/ 8484 h 10000"/>
                  <a:gd name="connsiteX503" fmla="*/ 2906 w 10000"/>
                  <a:gd name="connsiteY503" fmla="*/ 8512 h 10000"/>
                  <a:gd name="connsiteX504" fmla="*/ 2903 w 10000"/>
                  <a:gd name="connsiteY504" fmla="*/ 8539 h 10000"/>
                  <a:gd name="connsiteX505" fmla="*/ 2903 w 10000"/>
                  <a:gd name="connsiteY505" fmla="*/ 8561 h 10000"/>
                  <a:gd name="connsiteX506" fmla="*/ 2903 w 10000"/>
                  <a:gd name="connsiteY506" fmla="*/ 8575 h 10000"/>
                  <a:gd name="connsiteX507" fmla="*/ 2906 w 10000"/>
                  <a:gd name="connsiteY507" fmla="*/ 8588 h 10000"/>
                  <a:gd name="connsiteX508" fmla="*/ 2831 w 10000"/>
                  <a:gd name="connsiteY508" fmla="*/ 8683 h 10000"/>
                  <a:gd name="connsiteX509" fmla="*/ 2674 w 10000"/>
                  <a:gd name="connsiteY509" fmla="*/ 8791 h 10000"/>
                  <a:gd name="connsiteX510" fmla="*/ 2583 w 10000"/>
                  <a:gd name="connsiteY510" fmla="*/ 8805 h 10000"/>
                  <a:gd name="connsiteX511" fmla="*/ 2481 w 10000"/>
                  <a:gd name="connsiteY511" fmla="*/ 8751 h 10000"/>
                  <a:gd name="connsiteX512" fmla="*/ 2470 w 10000"/>
                  <a:gd name="connsiteY512" fmla="*/ 8751 h 10000"/>
                  <a:gd name="connsiteX513" fmla="*/ 2445 w 10000"/>
                  <a:gd name="connsiteY513" fmla="*/ 8778 h 10000"/>
                  <a:gd name="connsiteX514" fmla="*/ 2420 w 10000"/>
                  <a:gd name="connsiteY514" fmla="*/ 8800 h 10000"/>
                  <a:gd name="connsiteX515" fmla="*/ 2398 w 10000"/>
                  <a:gd name="connsiteY515" fmla="*/ 8800 h 10000"/>
                  <a:gd name="connsiteX516" fmla="*/ 2365 w 10000"/>
                  <a:gd name="connsiteY516" fmla="*/ 8845 h 10000"/>
                  <a:gd name="connsiteX517" fmla="*/ 2343 w 10000"/>
                  <a:gd name="connsiteY517" fmla="*/ 8859 h 10000"/>
                  <a:gd name="connsiteX518" fmla="*/ 2296 w 10000"/>
                  <a:gd name="connsiteY518" fmla="*/ 8890 h 10000"/>
                  <a:gd name="connsiteX519" fmla="*/ 2276 w 10000"/>
                  <a:gd name="connsiteY519" fmla="*/ 8904 h 10000"/>
                  <a:gd name="connsiteX520" fmla="*/ 2243 w 10000"/>
                  <a:gd name="connsiteY520" fmla="*/ 8922 h 10000"/>
                  <a:gd name="connsiteX521" fmla="*/ 2221 w 10000"/>
                  <a:gd name="connsiteY521" fmla="*/ 8931 h 10000"/>
                  <a:gd name="connsiteX522" fmla="*/ 2188 w 10000"/>
                  <a:gd name="connsiteY522" fmla="*/ 8949 h 10000"/>
                  <a:gd name="connsiteX523" fmla="*/ 2163 w 10000"/>
                  <a:gd name="connsiteY523" fmla="*/ 8963 h 10000"/>
                  <a:gd name="connsiteX524" fmla="*/ 2141 w 10000"/>
                  <a:gd name="connsiteY524" fmla="*/ 8985 h 10000"/>
                  <a:gd name="connsiteX525" fmla="*/ 2116 w 10000"/>
                  <a:gd name="connsiteY525" fmla="*/ 8990 h 10000"/>
                  <a:gd name="connsiteX526" fmla="*/ 2111 w 10000"/>
                  <a:gd name="connsiteY526" fmla="*/ 8999 h 10000"/>
                  <a:gd name="connsiteX527" fmla="*/ 2100 w 10000"/>
                  <a:gd name="connsiteY527" fmla="*/ 8999 h 10000"/>
                  <a:gd name="connsiteX528" fmla="*/ 2086 w 10000"/>
                  <a:gd name="connsiteY528" fmla="*/ 9003 h 10000"/>
                  <a:gd name="connsiteX529" fmla="*/ 2078 w 10000"/>
                  <a:gd name="connsiteY529" fmla="*/ 9012 h 10000"/>
                  <a:gd name="connsiteX530" fmla="*/ 2050 w 10000"/>
                  <a:gd name="connsiteY530" fmla="*/ 9026 h 10000"/>
                  <a:gd name="connsiteX531" fmla="*/ 2028 w 10000"/>
                  <a:gd name="connsiteY531" fmla="*/ 9048 h 10000"/>
                  <a:gd name="connsiteX532" fmla="*/ 2012 w 10000"/>
                  <a:gd name="connsiteY532" fmla="*/ 9062 h 10000"/>
                  <a:gd name="connsiteX533" fmla="*/ 1995 w 10000"/>
                  <a:gd name="connsiteY533" fmla="*/ 9075 h 10000"/>
                  <a:gd name="connsiteX534" fmla="*/ 1962 w 10000"/>
                  <a:gd name="connsiteY534" fmla="*/ 9080 h 10000"/>
                  <a:gd name="connsiteX535" fmla="*/ 1948 w 10000"/>
                  <a:gd name="connsiteY535" fmla="*/ 9048 h 10000"/>
                  <a:gd name="connsiteX536" fmla="*/ 1945 w 10000"/>
                  <a:gd name="connsiteY536" fmla="*/ 9039 h 10000"/>
                  <a:gd name="connsiteX537" fmla="*/ 1932 w 10000"/>
                  <a:gd name="connsiteY537" fmla="*/ 9003 h 10000"/>
                  <a:gd name="connsiteX538" fmla="*/ 1898 w 10000"/>
                  <a:gd name="connsiteY538" fmla="*/ 8935 h 10000"/>
                  <a:gd name="connsiteX539" fmla="*/ 1882 w 10000"/>
                  <a:gd name="connsiteY539" fmla="*/ 8895 h 10000"/>
                  <a:gd name="connsiteX540" fmla="*/ 1865 w 10000"/>
                  <a:gd name="connsiteY540" fmla="*/ 8845 h 10000"/>
                  <a:gd name="connsiteX541" fmla="*/ 1865 w 10000"/>
                  <a:gd name="connsiteY541" fmla="*/ 8832 h 10000"/>
                  <a:gd name="connsiteX542" fmla="*/ 1857 w 10000"/>
                  <a:gd name="connsiteY542" fmla="*/ 8827 h 10000"/>
                  <a:gd name="connsiteX543" fmla="*/ 1841 w 10000"/>
                  <a:gd name="connsiteY543" fmla="*/ 8773 h 10000"/>
                  <a:gd name="connsiteX544" fmla="*/ 1827 w 10000"/>
                  <a:gd name="connsiteY544" fmla="*/ 8733 h 10000"/>
                  <a:gd name="connsiteX545" fmla="*/ 1843 w 10000"/>
                  <a:gd name="connsiteY545" fmla="*/ 8710 h 10000"/>
                  <a:gd name="connsiteX546" fmla="*/ 1857 w 10000"/>
                  <a:gd name="connsiteY546" fmla="*/ 8687 h 10000"/>
                  <a:gd name="connsiteX547" fmla="*/ 1868 w 10000"/>
                  <a:gd name="connsiteY547" fmla="*/ 8669 h 10000"/>
                  <a:gd name="connsiteX548" fmla="*/ 1885 w 10000"/>
                  <a:gd name="connsiteY548" fmla="*/ 8647 h 10000"/>
                  <a:gd name="connsiteX549" fmla="*/ 1909 w 10000"/>
                  <a:gd name="connsiteY549" fmla="*/ 8606 h 10000"/>
                  <a:gd name="connsiteX550" fmla="*/ 1923 w 10000"/>
                  <a:gd name="connsiteY550" fmla="*/ 8588 h 10000"/>
                  <a:gd name="connsiteX551" fmla="*/ 1937 w 10000"/>
                  <a:gd name="connsiteY551" fmla="*/ 8561 h 10000"/>
                  <a:gd name="connsiteX552" fmla="*/ 1923 w 10000"/>
                  <a:gd name="connsiteY552" fmla="*/ 8530 h 10000"/>
                  <a:gd name="connsiteX553" fmla="*/ 1901 w 10000"/>
                  <a:gd name="connsiteY553" fmla="*/ 8462 h 10000"/>
                  <a:gd name="connsiteX554" fmla="*/ 1890 w 10000"/>
                  <a:gd name="connsiteY554" fmla="*/ 8430 h 10000"/>
                  <a:gd name="connsiteX555" fmla="*/ 1885 w 10000"/>
                  <a:gd name="connsiteY555" fmla="*/ 8408 h 10000"/>
                  <a:gd name="connsiteX556" fmla="*/ 1865 w 10000"/>
                  <a:gd name="connsiteY556" fmla="*/ 8367 h 10000"/>
                  <a:gd name="connsiteX557" fmla="*/ 1849 w 10000"/>
                  <a:gd name="connsiteY557" fmla="*/ 8318 h 10000"/>
                  <a:gd name="connsiteX558" fmla="*/ 1841 w 10000"/>
                  <a:gd name="connsiteY558" fmla="*/ 8304 h 10000"/>
                  <a:gd name="connsiteX559" fmla="*/ 1835 w 10000"/>
                  <a:gd name="connsiteY559" fmla="*/ 8300 h 10000"/>
                  <a:gd name="connsiteX560" fmla="*/ 1818 w 10000"/>
                  <a:gd name="connsiteY560" fmla="*/ 8290 h 10000"/>
                  <a:gd name="connsiteX561" fmla="*/ 1785 w 10000"/>
                  <a:gd name="connsiteY561" fmla="*/ 8300 h 10000"/>
                  <a:gd name="connsiteX562" fmla="*/ 1763 w 10000"/>
                  <a:gd name="connsiteY562" fmla="*/ 8300 h 10000"/>
                  <a:gd name="connsiteX563" fmla="*/ 1747 w 10000"/>
                  <a:gd name="connsiteY563" fmla="*/ 8313 h 10000"/>
                  <a:gd name="connsiteX564" fmla="*/ 1744 w 10000"/>
                  <a:gd name="connsiteY564" fmla="*/ 8304 h 10000"/>
                  <a:gd name="connsiteX565" fmla="*/ 1730 w 10000"/>
                  <a:gd name="connsiteY565" fmla="*/ 8313 h 10000"/>
                  <a:gd name="connsiteX566" fmla="*/ 1708 w 10000"/>
                  <a:gd name="connsiteY566" fmla="*/ 8327 h 10000"/>
                  <a:gd name="connsiteX567" fmla="*/ 1675 w 10000"/>
                  <a:gd name="connsiteY567" fmla="*/ 8331 h 10000"/>
                  <a:gd name="connsiteX568" fmla="*/ 1658 w 10000"/>
                  <a:gd name="connsiteY568" fmla="*/ 8345 h 10000"/>
                  <a:gd name="connsiteX569" fmla="*/ 1628 w 10000"/>
                  <a:gd name="connsiteY569" fmla="*/ 8367 h 10000"/>
                  <a:gd name="connsiteX570" fmla="*/ 1620 w 10000"/>
                  <a:gd name="connsiteY570" fmla="*/ 8372 h 10000"/>
                  <a:gd name="connsiteX571" fmla="*/ 1584 w 10000"/>
                  <a:gd name="connsiteY571" fmla="*/ 8394 h 10000"/>
                  <a:gd name="connsiteX572" fmla="*/ 1554 w 10000"/>
                  <a:gd name="connsiteY572" fmla="*/ 8417 h 10000"/>
                  <a:gd name="connsiteX573" fmla="*/ 1529 w 10000"/>
                  <a:gd name="connsiteY573" fmla="*/ 8417 h 10000"/>
                  <a:gd name="connsiteX574" fmla="*/ 1515 w 10000"/>
                  <a:gd name="connsiteY574" fmla="*/ 8408 h 10000"/>
                  <a:gd name="connsiteX575" fmla="*/ 1507 w 10000"/>
                  <a:gd name="connsiteY575" fmla="*/ 8394 h 10000"/>
                  <a:gd name="connsiteX576" fmla="*/ 1479 w 10000"/>
                  <a:gd name="connsiteY576" fmla="*/ 8367 h 10000"/>
                  <a:gd name="connsiteX577" fmla="*/ 1457 w 10000"/>
                  <a:gd name="connsiteY577" fmla="*/ 8385 h 10000"/>
                  <a:gd name="connsiteX578" fmla="*/ 1432 w 10000"/>
                  <a:gd name="connsiteY578" fmla="*/ 8385 h 10000"/>
                  <a:gd name="connsiteX579" fmla="*/ 1418 w 10000"/>
                  <a:gd name="connsiteY579" fmla="*/ 8372 h 10000"/>
                  <a:gd name="connsiteX580" fmla="*/ 1399 w 10000"/>
                  <a:gd name="connsiteY580" fmla="*/ 8358 h 10000"/>
                  <a:gd name="connsiteX581" fmla="*/ 1369 w 10000"/>
                  <a:gd name="connsiteY581" fmla="*/ 8340 h 10000"/>
                  <a:gd name="connsiteX582" fmla="*/ 1355 w 10000"/>
                  <a:gd name="connsiteY582" fmla="*/ 8327 h 10000"/>
                  <a:gd name="connsiteX583" fmla="*/ 1347 w 10000"/>
                  <a:gd name="connsiteY583" fmla="*/ 8318 h 10000"/>
                  <a:gd name="connsiteX584" fmla="*/ 1330 w 10000"/>
                  <a:gd name="connsiteY584" fmla="*/ 8304 h 10000"/>
                  <a:gd name="connsiteX585" fmla="*/ 1319 w 10000"/>
                  <a:gd name="connsiteY585" fmla="*/ 8290 h 10000"/>
                  <a:gd name="connsiteX586" fmla="*/ 1297 w 10000"/>
                  <a:gd name="connsiteY586" fmla="*/ 8272 h 10000"/>
                  <a:gd name="connsiteX587" fmla="*/ 1289 w 10000"/>
                  <a:gd name="connsiteY587" fmla="*/ 8263 h 10000"/>
                  <a:gd name="connsiteX588" fmla="*/ 1280 w 10000"/>
                  <a:gd name="connsiteY588" fmla="*/ 8250 h 10000"/>
                  <a:gd name="connsiteX589" fmla="*/ 1264 w 10000"/>
                  <a:gd name="connsiteY589" fmla="*/ 8236 h 10000"/>
                  <a:gd name="connsiteX590" fmla="*/ 1256 w 10000"/>
                  <a:gd name="connsiteY590" fmla="*/ 8232 h 10000"/>
                  <a:gd name="connsiteX591" fmla="*/ 1247 w 10000"/>
                  <a:gd name="connsiteY591" fmla="*/ 8223 h 10000"/>
                  <a:gd name="connsiteX592" fmla="*/ 1233 w 10000"/>
                  <a:gd name="connsiteY592" fmla="*/ 8209 h 10000"/>
                  <a:gd name="connsiteX593" fmla="*/ 1222 w 10000"/>
                  <a:gd name="connsiteY593" fmla="*/ 8200 h 10000"/>
                  <a:gd name="connsiteX594" fmla="*/ 1206 w 10000"/>
                  <a:gd name="connsiteY594" fmla="*/ 8196 h 10000"/>
                  <a:gd name="connsiteX595" fmla="*/ 1192 w 10000"/>
                  <a:gd name="connsiteY595" fmla="*/ 8196 h 10000"/>
                  <a:gd name="connsiteX596" fmla="*/ 1167 w 10000"/>
                  <a:gd name="connsiteY596" fmla="*/ 8200 h 10000"/>
                  <a:gd name="connsiteX597" fmla="*/ 1137 w 10000"/>
                  <a:gd name="connsiteY597" fmla="*/ 8223 h 10000"/>
                  <a:gd name="connsiteX598" fmla="*/ 1126 w 10000"/>
                  <a:gd name="connsiteY598" fmla="*/ 8232 h 10000"/>
                  <a:gd name="connsiteX599" fmla="*/ 1109 w 10000"/>
                  <a:gd name="connsiteY599" fmla="*/ 8232 h 10000"/>
                  <a:gd name="connsiteX600" fmla="*/ 1087 w 10000"/>
                  <a:gd name="connsiteY600" fmla="*/ 8236 h 10000"/>
                  <a:gd name="connsiteX601" fmla="*/ 1071 w 10000"/>
                  <a:gd name="connsiteY601" fmla="*/ 8232 h 10000"/>
                  <a:gd name="connsiteX602" fmla="*/ 1071 w 10000"/>
                  <a:gd name="connsiteY602" fmla="*/ 8214 h 10000"/>
                  <a:gd name="connsiteX603" fmla="*/ 1062 w 10000"/>
                  <a:gd name="connsiteY603" fmla="*/ 8196 h 10000"/>
                  <a:gd name="connsiteX604" fmla="*/ 1057 w 10000"/>
                  <a:gd name="connsiteY604" fmla="*/ 8173 h 10000"/>
                  <a:gd name="connsiteX605" fmla="*/ 1049 w 10000"/>
                  <a:gd name="connsiteY605" fmla="*/ 8128 h 10000"/>
                  <a:gd name="connsiteX606" fmla="*/ 1040 w 10000"/>
                  <a:gd name="connsiteY606" fmla="*/ 8101 h 10000"/>
                  <a:gd name="connsiteX607" fmla="*/ 1040 w 10000"/>
                  <a:gd name="connsiteY607" fmla="*/ 8088 h 10000"/>
                  <a:gd name="connsiteX608" fmla="*/ 1032 w 10000"/>
                  <a:gd name="connsiteY608" fmla="*/ 8065 h 10000"/>
                  <a:gd name="connsiteX609" fmla="*/ 1024 w 10000"/>
                  <a:gd name="connsiteY609" fmla="*/ 7997 h 10000"/>
                  <a:gd name="connsiteX610" fmla="*/ 1024 w 10000"/>
                  <a:gd name="connsiteY610" fmla="*/ 7970 h 10000"/>
                  <a:gd name="connsiteX611" fmla="*/ 1015 w 10000"/>
                  <a:gd name="connsiteY611" fmla="*/ 7930 h 10000"/>
                  <a:gd name="connsiteX612" fmla="*/ 1013 w 10000"/>
                  <a:gd name="connsiteY612" fmla="*/ 7885 h 10000"/>
                  <a:gd name="connsiteX613" fmla="*/ 1004 w 10000"/>
                  <a:gd name="connsiteY613" fmla="*/ 7866 h 10000"/>
                  <a:gd name="connsiteX614" fmla="*/ 853 w 10000"/>
                  <a:gd name="connsiteY614" fmla="*/ 7948 h 10000"/>
                  <a:gd name="connsiteX615" fmla="*/ 811 w 10000"/>
                  <a:gd name="connsiteY615" fmla="*/ 7844 h 10000"/>
                  <a:gd name="connsiteX616" fmla="*/ 811 w 10000"/>
                  <a:gd name="connsiteY616" fmla="*/ 7799 h 10000"/>
                  <a:gd name="connsiteX617" fmla="*/ 814 w 10000"/>
                  <a:gd name="connsiteY617" fmla="*/ 7736 h 10000"/>
                  <a:gd name="connsiteX618" fmla="*/ 740 w 10000"/>
                  <a:gd name="connsiteY618" fmla="*/ 7578 h 10000"/>
                  <a:gd name="connsiteX619" fmla="*/ 571 w 10000"/>
                  <a:gd name="connsiteY619" fmla="*/ 7447 h 10000"/>
                  <a:gd name="connsiteX620" fmla="*/ 530 w 10000"/>
                  <a:gd name="connsiteY620" fmla="*/ 7772 h 10000"/>
                  <a:gd name="connsiteX621" fmla="*/ 502 w 10000"/>
                  <a:gd name="connsiteY621" fmla="*/ 7763 h 10000"/>
                  <a:gd name="connsiteX622" fmla="*/ 491 w 10000"/>
                  <a:gd name="connsiteY622" fmla="*/ 7826 h 10000"/>
                  <a:gd name="connsiteX623" fmla="*/ 483 w 10000"/>
                  <a:gd name="connsiteY623" fmla="*/ 7830 h 10000"/>
                  <a:gd name="connsiteX624" fmla="*/ 469 w 10000"/>
                  <a:gd name="connsiteY624" fmla="*/ 7839 h 10000"/>
                  <a:gd name="connsiteX625" fmla="*/ 453 w 10000"/>
                  <a:gd name="connsiteY625" fmla="*/ 7830 h 10000"/>
                  <a:gd name="connsiteX626" fmla="*/ 442 w 10000"/>
                  <a:gd name="connsiteY626" fmla="*/ 7826 h 10000"/>
                  <a:gd name="connsiteX627" fmla="*/ 425 w 10000"/>
                  <a:gd name="connsiteY627" fmla="*/ 7826 h 10000"/>
                  <a:gd name="connsiteX628" fmla="*/ 403 w 10000"/>
                  <a:gd name="connsiteY628" fmla="*/ 7826 h 10000"/>
                  <a:gd name="connsiteX629" fmla="*/ 378 w 10000"/>
                  <a:gd name="connsiteY629" fmla="*/ 7817 h 10000"/>
                  <a:gd name="connsiteX630" fmla="*/ 356 w 10000"/>
                  <a:gd name="connsiteY630" fmla="*/ 7817 h 10000"/>
                  <a:gd name="connsiteX631" fmla="*/ 331 w 10000"/>
                  <a:gd name="connsiteY631" fmla="*/ 7817 h 10000"/>
                  <a:gd name="connsiteX632" fmla="*/ 315 w 10000"/>
                  <a:gd name="connsiteY632" fmla="*/ 7830 h 10000"/>
                  <a:gd name="connsiteX633" fmla="*/ 290 w 10000"/>
                  <a:gd name="connsiteY633" fmla="*/ 7853 h 10000"/>
                  <a:gd name="connsiteX634" fmla="*/ 248 w 10000"/>
                  <a:gd name="connsiteY634" fmla="*/ 7659 h 10000"/>
                  <a:gd name="connsiteX635" fmla="*/ 298 w 10000"/>
                  <a:gd name="connsiteY635" fmla="*/ 7379 h 10000"/>
                  <a:gd name="connsiteX636" fmla="*/ 290 w 10000"/>
                  <a:gd name="connsiteY636" fmla="*/ 7312 h 10000"/>
                  <a:gd name="connsiteX637" fmla="*/ 284 w 10000"/>
                  <a:gd name="connsiteY637" fmla="*/ 7253 h 10000"/>
                  <a:gd name="connsiteX638" fmla="*/ 301 w 10000"/>
                  <a:gd name="connsiteY638" fmla="*/ 7226 h 10000"/>
                  <a:gd name="connsiteX639" fmla="*/ 315 w 10000"/>
                  <a:gd name="connsiteY639" fmla="*/ 7199 h 10000"/>
                  <a:gd name="connsiteX640" fmla="*/ 323 w 10000"/>
                  <a:gd name="connsiteY640" fmla="*/ 7158 h 10000"/>
                  <a:gd name="connsiteX641" fmla="*/ 317 w 10000"/>
                  <a:gd name="connsiteY641" fmla="*/ 7140 h 10000"/>
                  <a:gd name="connsiteX642" fmla="*/ 168 w 10000"/>
                  <a:gd name="connsiteY642" fmla="*/ 6892 h 10000"/>
                  <a:gd name="connsiteX643" fmla="*/ 80 w 10000"/>
                  <a:gd name="connsiteY643" fmla="*/ 6802 h 10000"/>
                  <a:gd name="connsiteX644" fmla="*/ 143 w 10000"/>
                  <a:gd name="connsiteY644" fmla="*/ 6707 h 10000"/>
                  <a:gd name="connsiteX645" fmla="*/ 63 w 10000"/>
                  <a:gd name="connsiteY645" fmla="*/ 6549 h 10000"/>
                  <a:gd name="connsiteX646" fmla="*/ 41 w 10000"/>
                  <a:gd name="connsiteY646" fmla="*/ 6500 h 10000"/>
                  <a:gd name="connsiteX647" fmla="*/ 201 w 10000"/>
                  <a:gd name="connsiteY647" fmla="*/ 6274 h 10000"/>
                  <a:gd name="connsiteX648" fmla="*/ 143 w 10000"/>
                  <a:gd name="connsiteY648" fmla="*/ 6184 h 10000"/>
                  <a:gd name="connsiteX649" fmla="*/ 152 w 10000"/>
                  <a:gd name="connsiteY649" fmla="*/ 6148 h 10000"/>
                  <a:gd name="connsiteX650" fmla="*/ 163 w 10000"/>
                  <a:gd name="connsiteY650" fmla="*/ 6107 h 10000"/>
                  <a:gd name="connsiteX651" fmla="*/ 229 w 10000"/>
                  <a:gd name="connsiteY651" fmla="*/ 5895 h 10000"/>
                  <a:gd name="connsiteX652" fmla="*/ 251 w 10000"/>
                  <a:gd name="connsiteY652" fmla="*/ 5805 h 10000"/>
                  <a:gd name="connsiteX653" fmla="*/ 251 w 10000"/>
                  <a:gd name="connsiteY653" fmla="*/ 5778 h 10000"/>
                  <a:gd name="connsiteX654" fmla="*/ 248 w 10000"/>
                  <a:gd name="connsiteY654" fmla="*/ 5733 h 10000"/>
                  <a:gd name="connsiteX655" fmla="*/ 212 w 10000"/>
                  <a:gd name="connsiteY655" fmla="*/ 5602 h 10000"/>
                  <a:gd name="connsiteX656" fmla="*/ 177 w 10000"/>
                  <a:gd name="connsiteY656" fmla="*/ 5521 h 10000"/>
                  <a:gd name="connsiteX657" fmla="*/ 33 w 10000"/>
                  <a:gd name="connsiteY657" fmla="*/ 5503 h 10000"/>
                  <a:gd name="connsiteX658" fmla="*/ 0 w 10000"/>
                  <a:gd name="connsiteY658" fmla="*/ 5219 h 10000"/>
                  <a:gd name="connsiteX659" fmla="*/ 188 w 10000"/>
                  <a:gd name="connsiteY659" fmla="*/ 5219 h 10000"/>
                  <a:gd name="connsiteX660" fmla="*/ 201 w 10000"/>
                  <a:gd name="connsiteY660" fmla="*/ 5210 h 10000"/>
                  <a:gd name="connsiteX661" fmla="*/ 251 w 10000"/>
                  <a:gd name="connsiteY661" fmla="*/ 5169 h 10000"/>
                  <a:gd name="connsiteX662" fmla="*/ 444 w 10000"/>
                  <a:gd name="connsiteY662" fmla="*/ 4984 h 10000"/>
                  <a:gd name="connsiteX663" fmla="*/ 510 w 10000"/>
                  <a:gd name="connsiteY663" fmla="*/ 4723 h 10000"/>
                  <a:gd name="connsiteX664" fmla="*/ 574 w 10000"/>
                  <a:gd name="connsiteY664" fmla="*/ 4272 h 10000"/>
                  <a:gd name="connsiteX665" fmla="*/ 723 w 10000"/>
                  <a:gd name="connsiteY665" fmla="*/ 4078 h 10000"/>
                  <a:gd name="connsiteX666" fmla="*/ 723 w 10000"/>
                  <a:gd name="connsiteY666" fmla="*/ 4023 h 10000"/>
                  <a:gd name="connsiteX667" fmla="*/ 723 w 10000"/>
                  <a:gd name="connsiteY667" fmla="*/ 3983 h 10000"/>
                  <a:gd name="connsiteX668" fmla="*/ 723 w 10000"/>
                  <a:gd name="connsiteY668" fmla="*/ 3771 h 10000"/>
                  <a:gd name="connsiteX669" fmla="*/ 731 w 10000"/>
                  <a:gd name="connsiteY669" fmla="*/ 3442 h 10000"/>
                  <a:gd name="connsiteX670" fmla="*/ 806 w 10000"/>
                  <a:gd name="connsiteY670" fmla="*/ 3392 h 10000"/>
                  <a:gd name="connsiteX671" fmla="*/ 988 w 10000"/>
                  <a:gd name="connsiteY671" fmla="*/ 3712 h 10000"/>
                  <a:gd name="connsiteX672" fmla="*/ 1013 w 10000"/>
                  <a:gd name="connsiteY672" fmla="*/ 3699 h 10000"/>
                  <a:gd name="connsiteX673" fmla="*/ 1120 w 10000"/>
                  <a:gd name="connsiteY673" fmla="*/ 3631 h 10000"/>
                  <a:gd name="connsiteX674" fmla="*/ 1206 w 10000"/>
                  <a:gd name="connsiteY674" fmla="*/ 3627 h 10000"/>
                  <a:gd name="connsiteX675" fmla="*/ 1264 w 10000"/>
                  <a:gd name="connsiteY675" fmla="*/ 3599 h 10000"/>
                  <a:gd name="connsiteX676" fmla="*/ 1322 w 10000"/>
                  <a:gd name="connsiteY676" fmla="*/ 3627 h 10000"/>
                  <a:gd name="connsiteX677" fmla="*/ 1327 w 10000"/>
                  <a:gd name="connsiteY677" fmla="*/ 3645 h 10000"/>
                  <a:gd name="connsiteX678" fmla="*/ 1344 w 10000"/>
                  <a:gd name="connsiteY678" fmla="*/ 3739 h 10000"/>
                  <a:gd name="connsiteX679" fmla="*/ 1344 w 10000"/>
                  <a:gd name="connsiteY679" fmla="*/ 3775 h 10000"/>
                  <a:gd name="connsiteX680" fmla="*/ 1338 w 10000"/>
                  <a:gd name="connsiteY680" fmla="*/ 3784 h 10000"/>
                  <a:gd name="connsiteX681" fmla="*/ 1338 w 10000"/>
                  <a:gd name="connsiteY681" fmla="*/ 3829 h 10000"/>
                  <a:gd name="connsiteX682" fmla="*/ 1352 w 10000"/>
                  <a:gd name="connsiteY682" fmla="*/ 3852 h 10000"/>
                  <a:gd name="connsiteX683" fmla="*/ 1407 w 10000"/>
                  <a:gd name="connsiteY683" fmla="*/ 3866 h 10000"/>
                  <a:gd name="connsiteX684" fmla="*/ 1440 w 10000"/>
                  <a:gd name="connsiteY684" fmla="*/ 3870 h 10000"/>
                  <a:gd name="connsiteX685" fmla="*/ 1600 w 10000"/>
                  <a:gd name="connsiteY685" fmla="*/ 3857 h 10000"/>
                  <a:gd name="connsiteX686" fmla="*/ 1664 w 10000"/>
                  <a:gd name="connsiteY686" fmla="*/ 3911 h 10000"/>
                  <a:gd name="connsiteX687" fmla="*/ 1700 w 10000"/>
                  <a:gd name="connsiteY687" fmla="*/ 3933 h 10000"/>
                  <a:gd name="connsiteX688" fmla="*/ 1752 w 10000"/>
                  <a:gd name="connsiteY688" fmla="*/ 3947 h 10000"/>
                  <a:gd name="connsiteX689" fmla="*/ 1777 w 10000"/>
                  <a:gd name="connsiteY689" fmla="*/ 3947 h 10000"/>
                  <a:gd name="connsiteX690" fmla="*/ 1813 w 10000"/>
                  <a:gd name="connsiteY690" fmla="*/ 3929 h 10000"/>
                  <a:gd name="connsiteX691" fmla="*/ 1841 w 10000"/>
                  <a:gd name="connsiteY691" fmla="*/ 3933 h 10000"/>
                  <a:gd name="connsiteX692" fmla="*/ 1882 w 10000"/>
                  <a:gd name="connsiteY692" fmla="*/ 3969 h 10000"/>
                  <a:gd name="connsiteX693" fmla="*/ 1940 w 10000"/>
                  <a:gd name="connsiteY693" fmla="*/ 3933 h 10000"/>
                  <a:gd name="connsiteX694" fmla="*/ 1956 w 10000"/>
                  <a:gd name="connsiteY694" fmla="*/ 3920 h 10000"/>
                  <a:gd name="connsiteX695" fmla="*/ 1981 w 10000"/>
                  <a:gd name="connsiteY695" fmla="*/ 3929 h 10000"/>
                  <a:gd name="connsiteX696" fmla="*/ 2058 w 10000"/>
                  <a:gd name="connsiteY696" fmla="*/ 3974 h 10000"/>
                  <a:gd name="connsiteX697" fmla="*/ 2163 w 10000"/>
                  <a:gd name="connsiteY697" fmla="*/ 4051 h 10000"/>
                  <a:gd name="connsiteX698" fmla="*/ 2174 w 10000"/>
                  <a:gd name="connsiteY698" fmla="*/ 4055 h 10000"/>
                  <a:gd name="connsiteX699" fmla="*/ 2183 w 10000"/>
                  <a:gd name="connsiteY699" fmla="*/ 4064 h 10000"/>
                  <a:gd name="connsiteX700" fmla="*/ 2183 w 10000"/>
                  <a:gd name="connsiteY700" fmla="*/ 3581 h 10000"/>
                  <a:gd name="connsiteX701" fmla="*/ 2183 w 10000"/>
                  <a:gd name="connsiteY701" fmla="*/ 3527 h 10000"/>
                  <a:gd name="connsiteX702" fmla="*/ 2180 w 10000"/>
                  <a:gd name="connsiteY702" fmla="*/ 3460 h 10000"/>
                  <a:gd name="connsiteX703" fmla="*/ 2365 w 10000"/>
                  <a:gd name="connsiteY703" fmla="*/ 3455 h 10000"/>
                  <a:gd name="connsiteX704" fmla="*/ 2448 w 10000"/>
                  <a:gd name="connsiteY704" fmla="*/ 3446 h 10000"/>
                  <a:gd name="connsiteX705" fmla="*/ 2494 w 10000"/>
                  <a:gd name="connsiteY705" fmla="*/ 3554 h 10000"/>
                  <a:gd name="connsiteX706" fmla="*/ 2525 w 10000"/>
                  <a:gd name="connsiteY706" fmla="*/ 3613 h 10000"/>
                  <a:gd name="connsiteX707" fmla="*/ 2550 w 10000"/>
                  <a:gd name="connsiteY707" fmla="*/ 3618 h 10000"/>
                  <a:gd name="connsiteX708" fmla="*/ 2630 w 10000"/>
                  <a:gd name="connsiteY708" fmla="*/ 3640 h 10000"/>
                  <a:gd name="connsiteX709" fmla="*/ 2663 w 10000"/>
                  <a:gd name="connsiteY709" fmla="*/ 3667 h 10000"/>
                  <a:gd name="connsiteX710" fmla="*/ 2704 w 10000"/>
                  <a:gd name="connsiteY710" fmla="*/ 3726 h 10000"/>
                  <a:gd name="connsiteX711" fmla="*/ 2762 w 10000"/>
                  <a:gd name="connsiteY711" fmla="*/ 3802 h 10000"/>
                  <a:gd name="connsiteX712" fmla="*/ 2784 w 10000"/>
                  <a:gd name="connsiteY712" fmla="*/ 3829 h 10000"/>
                  <a:gd name="connsiteX713" fmla="*/ 2815 w 10000"/>
                  <a:gd name="connsiteY713" fmla="*/ 3879 h 10000"/>
                  <a:gd name="connsiteX714" fmla="*/ 2859 w 10000"/>
                  <a:gd name="connsiteY714" fmla="*/ 3748 h 10000"/>
                  <a:gd name="connsiteX715" fmla="*/ 2856 w 10000"/>
                  <a:gd name="connsiteY715" fmla="*/ 3726 h 10000"/>
                  <a:gd name="connsiteX716" fmla="*/ 2848 w 10000"/>
                  <a:gd name="connsiteY716" fmla="*/ 3712 h 10000"/>
                  <a:gd name="connsiteX717" fmla="*/ 2848 w 10000"/>
                  <a:gd name="connsiteY717" fmla="*/ 3685 h 10000"/>
                  <a:gd name="connsiteX718" fmla="*/ 2873 w 10000"/>
                  <a:gd name="connsiteY718" fmla="*/ 3613 h 10000"/>
                  <a:gd name="connsiteX719" fmla="*/ 2886 w 10000"/>
                  <a:gd name="connsiteY719" fmla="*/ 3604 h 10000"/>
                  <a:gd name="connsiteX720" fmla="*/ 2922 w 10000"/>
                  <a:gd name="connsiteY720" fmla="*/ 3654 h 10000"/>
                  <a:gd name="connsiteX721" fmla="*/ 2947 w 10000"/>
                  <a:gd name="connsiteY721" fmla="*/ 3654 h 10000"/>
                  <a:gd name="connsiteX722" fmla="*/ 2953 w 10000"/>
                  <a:gd name="connsiteY722" fmla="*/ 3613 h 10000"/>
                  <a:gd name="connsiteX723" fmla="*/ 2975 w 10000"/>
                  <a:gd name="connsiteY723" fmla="*/ 3581 h 10000"/>
                  <a:gd name="connsiteX724" fmla="*/ 2975 w 10000"/>
                  <a:gd name="connsiteY724" fmla="*/ 3523 h 10000"/>
                  <a:gd name="connsiteX725" fmla="*/ 3024 w 10000"/>
                  <a:gd name="connsiteY725" fmla="*/ 3406 h 10000"/>
                  <a:gd name="connsiteX726" fmla="*/ 3027 w 10000"/>
                  <a:gd name="connsiteY726" fmla="*/ 3383 h 10000"/>
                  <a:gd name="connsiteX727" fmla="*/ 3027 w 10000"/>
                  <a:gd name="connsiteY727" fmla="*/ 3342 h 10000"/>
                  <a:gd name="connsiteX728" fmla="*/ 3019 w 10000"/>
                  <a:gd name="connsiteY728" fmla="*/ 3315 h 10000"/>
                  <a:gd name="connsiteX729" fmla="*/ 3002 w 10000"/>
                  <a:gd name="connsiteY729" fmla="*/ 3302 h 10000"/>
                  <a:gd name="connsiteX730" fmla="*/ 2977 w 10000"/>
                  <a:gd name="connsiteY730" fmla="*/ 3302 h 10000"/>
                  <a:gd name="connsiteX731" fmla="*/ 2969 w 10000"/>
                  <a:gd name="connsiteY731" fmla="*/ 3297 h 10000"/>
                  <a:gd name="connsiteX732" fmla="*/ 2966 w 10000"/>
                  <a:gd name="connsiteY732" fmla="*/ 3166 h 10000"/>
                  <a:gd name="connsiteX733" fmla="*/ 2966 w 10000"/>
                  <a:gd name="connsiteY733" fmla="*/ 3144 h 10000"/>
                  <a:gd name="connsiteX734" fmla="*/ 2969 w 10000"/>
                  <a:gd name="connsiteY734" fmla="*/ 3139 h 10000"/>
                  <a:gd name="connsiteX735" fmla="*/ 3129 w 10000"/>
                  <a:gd name="connsiteY735" fmla="*/ 3130 h 10000"/>
                  <a:gd name="connsiteX736" fmla="*/ 3140 w 10000"/>
                  <a:gd name="connsiteY736" fmla="*/ 3081 h 10000"/>
                  <a:gd name="connsiteX737" fmla="*/ 3148 w 10000"/>
                  <a:gd name="connsiteY737" fmla="*/ 3009 h 10000"/>
                  <a:gd name="connsiteX738" fmla="*/ 3159 w 10000"/>
                  <a:gd name="connsiteY738" fmla="*/ 2995 h 10000"/>
                  <a:gd name="connsiteX739" fmla="*/ 3187 w 10000"/>
                  <a:gd name="connsiteY739" fmla="*/ 2995 h 10000"/>
                  <a:gd name="connsiteX740" fmla="*/ 3212 w 10000"/>
                  <a:gd name="connsiteY740" fmla="*/ 3013 h 10000"/>
                  <a:gd name="connsiteX741" fmla="*/ 3217 w 10000"/>
                  <a:gd name="connsiteY741" fmla="*/ 3000 h 10000"/>
                  <a:gd name="connsiteX742" fmla="*/ 3226 w 10000"/>
                  <a:gd name="connsiteY742" fmla="*/ 2972 h 10000"/>
                  <a:gd name="connsiteX743" fmla="*/ 3353 w 10000"/>
                  <a:gd name="connsiteY743" fmla="*/ 2968 h 10000"/>
                  <a:gd name="connsiteX744" fmla="*/ 3369 w 10000"/>
                  <a:gd name="connsiteY744" fmla="*/ 2864 h 10000"/>
                  <a:gd name="connsiteX745" fmla="*/ 3377 w 10000"/>
                  <a:gd name="connsiteY745" fmla="*/ 2842 h 10000"/>
                  <a:gd name="connsiteX746" fmla="*/ 3405 w 10000"/>
                  <a:gd name="connsiteY746" fmla="*/ 2828 h 10000"/>
                  <a:gd name="connsiteX747" fmla="*/ 3413 w 10000"/>
                  <a:gd name="connsiteY747" fmla="*/ 2815 h 10000"/>
                  <a:gd name="connsiteX748" fmla="*/ 3444 w 10000"/>
                  <a:gd name="connsiteY748" fmla="*/ 2697 h 10000"/>
                  <a:gd name="connsiteX749" fmla="*/ 3441 w 10000"/>
                  <a:gd name="connsiteY749" fmla="*/ 2670 h 10000"/>
                  <a:gd name="connsiteX750" fmla="*/ 3458 w 10000"/>
                  <a:gd name="connsiteY750" fmla="*/ 2652 h 10000"/>
                  <a:gd name="connsiteX751" fmla="*/ 3466 w 10000"/>
                  <a:gd name="connsiteY751" fmla="*/ 2630 h 10000"/>
                  <a:gd name="connsiteX752" fmla="*/ 3524 w 10000"/>
                  <a:gd name="connsiteY752" fmla="*/ 2553 h 10000"/>
                  <a:gd name="connsiteX753" fmla="*/ 3546 w 10000"/>
                  <a:gd name="connsiteY753" fmla="*/ 2589 h 10000"/>
                  <a:gd name="connsiteX754" fmla="*/ 3562 w 10000"/>
                  <a:gd name="connsiteY754" fmla="*/ 2603 h 10000"/>
                  <a:gd name="connsiteX755" fmla="*/ 3571 w 10000"/>
                  <a:gd name="connsiteY755" fmla="*/ 2607 h 10000"/>
                  <a:gd name="connsiteX756" fmla="*/ 3579 w 10000"/>
                  <a:gd name="connsiteY756" fmla="*/ 2603 h 10000"/>
                  <a:gd name="connsiteX757" fmla="*/ 3582 w 10000"/>
                  <a:gd name="connsiteY757" fmla="*/ 2594 h 10000"/>
                  <a:gd name="connsiteX758" fmla="*/ 3595 w 10000"/>
                  <a:gd name="connsiteY758" fmla="*/ 2553 h 10000"/>
                  <a:gd name="connsiteX759" fmla="*/ 3604 w 10000"/>
                  <a:gd name="connsiteY759" fmla="*/ 2508 h 10000"/>
                  <a:gd name="connsiteX760" fmla="*/ 3607 w 10000"/>
                  <a:gd name="connsiteY760" fmla="*/ 2485 h 10000"/>
                  <a:gd name="connsiteX761" fmla="*/ 3651 w 10000"/>
                  <a:gd name="connsiteY761" fmla="*/ 2463 h 10000"/>
                  <a:gd name="connsiteX762" fmla="*/ 3667 w 10000"/>
                  <a:gd name="connsiteY762" fmla="*/ 2445 h 10000"/>
                  <a:gd name="connsiteX763" fmla="*/ 3678 w 10000"/>
                  <a:gd name="connsiteY763" fmla="*/ 2431 h 10000"/>
                  <a:gd name="connsiteX764" fmla="*/ 3692 w 10000"/>
                  <a:gd name="connsiteY764" fmla="*/ 2431 h 10000"/>
                  <a:gd name="connsiteX765" fmla="*/ 3717 w 10000"/>
                  <a:gd name="connsiteY765" fmla="*/ 2445 h 10000"/>
                  <a:gd name="connsiteX766" fmla="*/ 3731 w 10000"/>
                  <a:gd name="connsiteY766" fmla="*/ 2445 h 10000"/>
                  <a:gd name="connsiteX767" fmla="*/ 3731 w 10000"/>
                  <a:gd name="connsiteY767" fmla="*/ 2355 h 10000"/>
                  <a:gd name="connsiteX768" fmla="*/ 3678 w 10000"/>
                  <a:gd name="connsiteY768" fmla="*/ 2260 h 10000"/>
                  <a:gd name="connsiteX769" fmla="*/ 3711 w 10000"/>
                  <a:gd name="connsiteY769" fmla="*/ 2246 h 10000"/>
                  <a:gd name="connsiteX770" fmla="*/ 3684 w 10000"/>
                  <a:gd name="connsiteY770" fmla="*/ 2066 h 10000"/>
                  <a:gd name="connsiteX771" fmla="*/ 3662 w 10000"/>
                  <a:gd name="connsiteY771" fmla="*/ 1985 h 10000"/>
                  <a:gd name="connsiteX772" fmla="*/ 3670 w 10000"/>
                  <a:gd name="connsiteY772" fmla="*/ 1908 h 10000"/>
                  <a:gd name="connsiteX773" fmla="*/ 3700 w 10000"/>
                  <a:gd name="connsiteY773" fmla="*/ 1903 h 10000"/>
                  <a:gd name="connsiteX774" fmla="*/ 3739 w 10000"/>
                  <a:gd name="connsiteY774" fmla="*/ 1876 h 10000"/>
                  <a:gd name="connsiteX775" fmla="*/ 3805 w 10000"/>
                  <a:gd name="connsiteY775" fmla="*/ 1791 h 10000"/>
                  <a:gd name="connsiteX776" fmla="*/ 3852 w 10000"/>
                  <a:gd name="connsiteY776" fmla="*/ 1710 h 10000"/>
                  <a:gd name="connsiteX777" fmla="*/ 3852 w 10000"/>
                  <a:gd name="connsiteY777" fmla="*/ 1642 h 10000"/>
                  <a:gd name="connsiteX778" fmla="*/ 3797 w 10000"/>
                  <a:gd name="connsiteY778" fmla="*/ 1619 h 10000"/>
                  <a:gd name="connsiteX779" fmla="*/ 3780 w 10000"/>
                  <a:gd name="connsiteY779" fmla="*/ 1552 h 10000"/>
                  <a:gd name="connsiteX780" fmla="*/ 3827 w 10000"/>
                  <a:gd name="connsiteY780" fmla="*/ 1547 h 10000"/>
                  <a:gd name="connsiteX781" fmla="*/ 3827 w 10000"/>
                  <a:gd name="connsiteY781" fmla="*/ 1340 h 10000"/>
                  <a:gd name="connsiteX782" fmla="*/ 3750 w 10000"/>
                  <a:gd name="connsiteY782" fmla="*/ 1313 h 10000"/>
                  <a:gd name="connsiteX783" fmla="*/ 3767 w 10000"/>
                  <a:gd name="connsiteY783" fmla="*/ 1155 h 10000"/>
                  <a:gd name="connsiteX784" fmla="*/ 3637 w 10000"/>
                  <a:gd name="connsiteY784" fmla="*/ 1159 h 10000"/>
                  <a:gd name="connsiteX785" fmla="*/ 3582 w 10000"/>
                  <a:gd name="connsiteY785" fmla="*/ 983 h 10000"/>
                  <a:gd name="connsiteX786" fmla="*/ 3554 w 10000"/>
                  <a:gd name="connsiteY786" fmla="*/ 983 h 10000"/>
                  <a:gd name="connsiteX787" fmla="*/ 3562 w 10000"/>
                  <a:gd name="connsiteY787" fmla="*/ 871 h 10000"/>
                  <a:gd name="connsiteX788" fmla="*/ 3557 w 10000"/>
                  <a:gd name="connsiteY788" fmla="*/ 839 h 10000"/>
                  <a:gd name="connsiteX789" fmla="*/ 3532 w 10000"/>
                  <a:gd name="connsiteY789" fmla="*/ 812 h 10000"/>
                  <a:gd name="connsiteX790" fmla="*/ 3546 w 10000"/>
                  <a:gd name="connsiteY790" fmla="*/ 785 h 10000"/>
                  <a:gd name="connsiteX791" fmla="*/ 3538 w 10000"/>
                  <a:gd name="connsiteY791" fmla="*/ 744 h 10000"/>
                  <a:gd name="connsiteX792" fmla="*/ 3502 w 10000"/>
                  <a:gd name="connsiteY792" fmla="*/ 627 h 10000"/>
                  <a:gd name="connsiteX793" fmla="*/ 3532 w 10000"/>
                  <a:gd name="connsiteY793" fmla="*/ 600 h 10000"/>
                  <a:gd name="connsiteX794" fmla="*/ 3554 w 10000"/>
                  <a:gd name="connsiteY794" fmla="*/ 618 h 10000"/>
                  <a:gd name="connsiteX795" fmla="*/ 3562 w 10000"/>
                  <a:gd name="connsiteY795" fmla="*/ 627 h 10000"/>
                  <a:gd name="connsiteX796" fmla="*/ 3579 w 10000"/>
                  <a:gd name="connsiteY796" fmla="*/ 627 h 10000"/>
                  <a:gd name="connsiteX797" fmla="*/ 3595 w 10000"/>
                  <a:gd name="connsiteY797" fmla="*/ 604 h 10000"/>
                  <a:gd name="connsiteX798" fmla="*/ 3607 w 10000"/>
                  <a:gd name="connsiteY798" fmla="*/ 555 h 10000"/>
                  <a:gd name="connsiteX799" fmla="*/ 3620 w 10000"/>
                  <a:gd name="connsiteY799" fmla="*/ 573 h 10000"/>
                  <a:gd name="connsiteX800" fmla="*/ 3634 w 10000"/>
                  <a:gd name="connsiteY800" fmla="*/ 474 h 10000"/>
                  <a:gd name="connsiteX801" fmla="*/ 3645 w 10000"/>
                  <a:gd name="connsiteY801" fmla="*/ 456 h 10000"/>
                  <a:gd name="connsiteX802" fmla="*/ 3662 w 10000"/>
                  <a:gd name="connsiteY802" fmla="*/ 442 h 10000"/>
                  <a:gd name="connsiteX803" fmla="*/ 3695 w 10000"/>
                  <a:gd name="connsiteY803" fmla="*/ 469 h 10000"/>
                  <a:gd name="connsiteX804" fmla="*/ 3695 w 10000"/>
                  <a:gd name="connsiteY804" fmla="*/ 343 h 10000"/>
                  <a:gd name="connsiteX805" fmla="*/ 3822 w 10000"/>
                  <a:gd name="connsiteY805" fmla="*/ 352 h 10000"/>
                  <a:gd name="connsiteX806" fmla="*/ 3822 w 10000"/>
                  <a:gd name="connsiteY806" fmla="*/ 262 h 10000"/>
                  <a:gd name="connsiteX807" fmla="*/ 3819 w 10000"/>
                  <a:gd name="connsiteY807" fmla="*/ 248 h 10000"/>
                  <a:gd name="connsiteX808" fmla="*/ 3805 w 10000"/>
                  <a:gd name="connsiteY808" fmla="*/ 235 h 10000"/>
                  <a:gd name="connsiteX809" fmla="*/ 3805 w 10000"/>
                  <a:gd name="connsiteY809" fmla="*/ 113 h 10000"/>
                  <a:gd name="connsiteX810" fmla="*/ 3888 w 10000"/>
                  <a:gd name="connsiteY810" fmla="*/ 126 h 10000"/>
                  <a:gd name="connsiteX811" fmla="*/ 3893 w 10000"/>
                  <a:gd name="connsiteY811" fmla="*/ 68 h 10000"/>
                  <a:gd name="connsiteX812" fmla="*/ 3974 w 10000"/>
                  <a:gd name="connsiteY812" fmla="*/ 99 h 10000"/>
                  <a:gd name="connsiteX813" fmla="*/ 3974 w 10000"/>
                  <a:gd name="connsiteY813" fmla="*/ 185 h 10000"/>
                  <a:gd name="connsiteX814" fmla="*/ 4128 w 10000"/>
                  <a:gd name="connsiteY814" fmla="*/ 180 h 10000"/>
                  <a:gd name="connsiteX815" fmla="*/ 4117 w 10000"/>
                  <a:gd name="connsiteY815" fmla="*/ 0 h 10000"/>
                  <a:gd name="connsiteX816" fmla="*/ 4230 w 10000"/>
                  <a:gd name="connsiteY816" fmla="*/ 0 h 10000"/>
                  <a:gd name="connsiteX817" fmla="*/ 4230 w 10000"/>
                  <a:gd name="connsiteY817" fmla="*/ 221 h 10000"/>
                  <a:gd name="connsiteX818" fmla="*/ 4354 w 10000"/>
                  <a:gd name="connsiteY818" fmla="*/ 221 h 10000"/>
                  <a:gd name="connsiteX819" fmla="*/ 4354 w 10000"/>
                  <a:gd name="connsiteY819" fmla="*/ 316 h 10000"/>
                  <a:gd name="connsiteX820" fmla="*/ 4401 w 10000"/>
                  <a:gd name="connsiteY820" fmla="*/ 325 h 10000"/>
                  <a:gd name="connsiteX821" fmla="*/ 4401 w 10000"/>
                  <a:gd name="connsiteY821" fmla="*/ 379 h 10000"/>
                  <a:gd name="connsiteX822" fmla="*/ 4432 w 10000"/>
                  <a:gd name="connsiteY822" fmla="*/ 383 h 10000"/>
                  <a:gd name="connsiteX823" fmla="*/ 4434 w 10000"/>
                  <a:gd name="connsiteY823" fmla="*/ 510 h 10000"/>
                  <a:gd name="connsiteX824" fmla="*/ 4528 w 10000"/>
                  <a:gd name="connsiteY824" fmla="*/ 514 h 10000"/>
                  <a:gd name="connsiteX825" fmla="*/ 4539 w 10000"/>
                  <a:gd name="connsiteY825" fmla="*/ 528 h 10000"/>
                  <a:gd name="connsiteX826" fmla="*/ 4570 w 10000"/>
                  <a:gd name="connsiteY826" fmla="*/ 469 h 10000"/>
                  <a:gd name="connsiteX827" fmla="*/ 4570 w 10000"/>
                  <a:gd name="connsiteY827" fmla="*/ 370 h 10000"/>
                  <a:gd name="connsiteX828" fmla="*/ 4506 w 10000"/>
                  <a:gd name="connsiteY828" fmla="*/ 343 h 10000"/>
                  <a:gd name="connsiteX829" fmla="*/ 4506 w 10000"/>
                  <a:gd name="connsiteY829" fmla="*/ 226 h 10000"/>
                  <a:gd name="connsiteX830" fmla="*/ 4575 w 10000"/>
                  <a:gd name="connsiteY830" fmla="*/ 212 h 10000"/>
                  <a:gd name="connsiteX831" fmla="*/ 4583 w 10000"/>
                  <a:gd name="connsiteY831" fmla="*/ 140 h 10000"/>
                  <a:gd name="connsiteX832" fmla="*/ 4616 w 10000"/>
                  <a:gd name="connsiteY832" fmla="*/ 131 h 10000"/>
                  <a:gd name="connsiteX833" fmla="*/ 4625 w 10000"/>
                  <a:gd name="connsiteY833" fmla="*/ 90 h 10000"/>
                  <a:gd name="connsiteX834" fmla="*/ 4663 w 10000"/>
                  <a:gd name="connsiteY834" fmla="*/ 90 h 10000"/>
                  <a:gd name="connsiteX835" fmla="*/ 4658 w 10000"/>
                  <a:gd name="connsiteY835" fmla="*/ 41 h 10000"/>
                  <a:gd name="connsiteX836" fmla="*/ 5006 w 10000"/>
                  <a:gd name="connsiteY836" fmla="*/ 41 h 10000"/>
                  <a:gd name="connsiteX837" fmla="*/ 4997 w 10000"/>
                  <a:gd name="connsiteY837" fmla="*/ 140 h 10000"/>
                  <a:gd name="connsiteX838" fmla="*/ 5050 w 10000"/>
                  <a:gd name="connsiteY838" fmla="*/ 140 h 10000"/>
                  <a:gd name="connsiteX839" fmla="*/ 5041 w 10000"/>
                  <a:gd name="connsiteY839" fmla="*/ 433 h 10000"/>
                  <a:gd name="connsiteX840" fmla="*/ 5077 w 10000"/>
                  <a:gd name="connsiteY840" fmla="*/ 433 h 10000"/>
                  <a:gd name="connsiteX841" fmla="*/ 5075 w 10000"/>
                  <a:gd name="connsiteY841" fmla="*/ 406 h 10000"/>
                  <a:gd name="connsiteX842" fmla="*/ 5132 w 10000"/>
                  <a:gd name="connsiteY842" fmla="*/ 442 h 10000"/>
                  <a:gd name="connsiteX843" fmla="*/ 5188 w 10000"/>
                  <a:gd name="connsiteY843" fmla="*/ 429 h 10000"/>
                  <a:gd name="connsiteX844" fmla="*/ 5246 w 10000"/>
                  <a:gd name="connsiteY844" fmla="*/ 487 h 10000"/>
                  <a:gd name="connsiteX845" fmla="*/ 5295 w 10000"/>
                  <a:gd name="connsiteY845" fmla="*/ 469 h 10000"/>
                  <a:gd name="connsiteX846" fmla="*/ 5309 w 10000"/>
                  <a:gd name="connsiteY846" fmla="*/ 654 h 10000"/>
                  <a:gd name="connsiteX847" fmla="*/ 5229 w 10000"/>
                  <a:gd name="connsiteY847" fmla="*/ 758 h 10000"/>
                  <a:gd name="connsiteX848" fmla="*/ 5243 w 10000"/>
                  <a:gd name="connsiteY848" fmla="*/ 843 h 10000"/>
                  <a:gd name="connsiteX849" fmla="*/ 5204 w 10000"/>
                  <a:gd name="connsiteY849" fmla="*/ 889 h 10000"/>
                  <a:gd name="connsiteX850" fmla="*/ 5207 w 10000"/>
                  <a:gd name="connsiteY850" fmla="*/ 893 h 10000"/>
                  <a:gd name="connsiteX851" fmla="*/ 5215 w 10000"/>
                  <a:gd name="connsiteY851" fmla="*/ 907 h 10000"/>
                  <a:gd name="connsiteX852" fmla="*/ 5339 w 10000"/>
                  <a:gd name="connsiteY852" fmla="*/ 916 h 10000"/>
                  <a:gd name="connsiteX853" fmla="*/ 5408 w 10000"/>
                  <a:gd name="connsiteY853" fmla="*/ 916 h 10000"/>
                  <a:gd name="connsiteX854" fmla="*/ 5436 w 10000"/>
                  <a:gd name="connsiteY854" fmla="*/ 920 h 10000"/>
                  <a:gd name="connsiteX855" fmla="*/ 5436 w 10000"/>
                  <a:gd name="connsiteY855" fmla="*/ 889 h 10000"/>
                  <a:gd name="connsiteX856" fmla="*/ 5455 w 10000"/>
                  <a:gd name="connsiteY856" fmla="*/ 889 h 10000"/>
                  <a:gd name="connsiteX857" fmla="*/ 5477 w 10000"/>
                  <a:gd name="connsiteY857" fmla="*/ 916 h 10000"/>
                  <a:gd name="connsiteX858" fmla="*/ 5486 w 10000"/>
                  <a:gd name="connsiteY858" fmla="*/ 947 h 10000"/>
                  <a:gd name="connsiteX859" fmla="*/ 5516 w 10000"/>
                  <a:gd name="connsiteY859" fmla="*/ 997 h 10000"/>
                  <a:gd name="connsiteX860" fmla="*/ 5568 w 10000"/>
                  <a:gd name="connsiteY860" fmla="*/ 1092 h 10000"/>
                  <a:gd name="connsiteX861" fmla="*/ 5585 w 10000"/>
                  <a:gd name="connsiteY861" fmla="*/ 1182 h 10000"/>
                  <a:gd name="connsiteX862" fmla="*/ 5582 w 10000"/>
                  <a:gd name="connsiteY862" fmla="*/ 1218 h 10000"/>
                  <a:gd name="connsiteX863" fmla="*/ 5582 w 10000"/>
                  <a:gd name="connsiteY863" fmla="*/ 1249 h 10000"/>
                  <a:gd name="connsiteX864" fmla="*/ 5637 w 10000"/>
                  <a:gd name="connsiteY864" fmla="*/ 1263 h 10000"/>
                  <a:gd name="connsiteX865" fmla="*/ 5728 w 10000"/>
                  <a:gd name="connsiteY865" fmla="*/ 1222 h 10000"/>
                  <a:gd name="connsiteX866" fmla="*/ 5720 w 10000"/>
                  <a:gd name="connsiteY866" fmla="*/ 1046 h 10000"/>
                  <a:gd name="connsiteX867" fmla="*/ 5726 w 10000"/>
                  <a:gd name="connsiteY867" fmla="*/ 1028 h 10000"/>
                  <a:gd name="connsiteX868" fmla="*/ 5726 w 10000"/>
                  <a:gd name="connsiteY868" fmla="*/ 1010 h 10000"/>
                  <a:gd name="connsiteX869" fmla="*/ 5737 w 10000"/>
                  <a:gd name="connsiteY869" fmla="*/ 1001 h 10000"/>
                  <a:gd name="connsiteX870" fmla="*/ 5742 w 10000"/>
                  <a:gd name="connsiteY870" fmla="*/ 997 h 10000"/>
                  <a:gd name="connsiteX871" fmla="*/ 5814 w 10000"/>
                  <a:gd name="connsiteY871" fmla="*/ 970 h 10000"/>
                  <a:gd name="connsiteX872" fmla="*/ 5875 w 10000"/>
                  <a:gd name="connsiteY872" fmla="*/ 956 h 10000"/>
                  <a:gd name="connsiteX873" fmla="*/ 5866 w 10000"/>
                  <a:gd name="connsiteY873" fmla="*/ 708 h 10000"/>
                  <a:gd name="connsiteX874" fmla="*/ 6220 w 10000"/>
                  <a:gd name="connsiteY874" fmla="*/ 722 h 10000"/>
                  <a:gd name="connsiteX875" fmla="*/ 6363 w 10000"/>
                  <a:gd name="connsiteY875" fmla="*/ 731 h 10000"/>
                  <a:gd name="connsiteX876" fmla="*/ 6369 w 10000"/>
                  <a:gd name="connsiteY876" fmla="*/ 749 h 10000"/>
                  <a:gd name="connsiteX877" fmla="*/ 6410 w 10000"/>
                  <a:gd name="connsiteY877" fmla="*/ 758 h 10000"/>
                  <a:gd name="connsiteX878" fmla="*/ 6360 w 10000"/>
                  <a:gd name="connsiteY878" fmla="*/ 974 h 10000"/>
                  <a:gd name="connsiteX879" fmla="*/ 6498 w 10000"/>
                  <a:gd name="connsiteY879" fmla="*/ 983 h 10000"/>
                  <a:gd name="connsiteX880" fmla="*/ 6507 w 10000"/>
                  <a:gd name="connsiteY880" fmla="*/ 1037 h 10000"/>
                  <a:gd name="connsiteX881" fmla="*/ 6565 w 10000"/>
                  <a:gd name="connsiteY881" fmla="*/ 1024 h 10000"/>
                  <a:gd name="connsiteX882" fmla="*/ 6628 w 10000"/>
                  <a:gd name="connsiteY882" fmla="*/ 1060 h 10000"/>
                  <a:gd name="connsiteX883" fmla="*/ 6653 w 10000"/>
                  <a:gd name="connsiteY883" fmla="*/ 1015 h 10000"/>
                  <a:gd name="connsiteX884" fmla="*/ 6694 w 10000"/>
                  <a:gd name="connsiteY884" fmla="*/ 970 h 10000"/>
                  <a:gd name="connsiteX885" fmla="*/ 6725 w 10000"/>
                  <a:gd name="connsiteY885" fmla="*/ 947 h 10000"/>
                  <a:gd name="connsiteX886" fmla="*/ 6747 w 10000"/>
                  <a:gd name="connsiteY886" fmla="*/ 920 h 10000"/>
                  <a:gd name="connsiteX887" fmla="*/ 6780 w 10000"/>
                  <a:gd name="connsiteY887" fmla="*/ 902 h 10000"/>
                  <a:gd name="connsiteX888" fmla="*/ 6807 w 10000"/>
                  <a:gd name="connsiteY888" fmla="*/ 880 h 10000"/>
                  <a:gd name="connsiteX889" fmla="*/ 6835 w 10000"/>
                  <a:gd name="connsiteY889" fmla="*/ 830 h 10000"/>
                  <a:gd name="connsiteX890" fmla="*/ 6876 w 10000"/>
                  <a:gd name="connsiteY890" fmla="*/ 816 h 10000"/>
                  <a:gd name="connsiteX891" fmla="*/ 6904 w 10000"/>
                  <a:gd name="connsiteY891" fmla="*/ 798 h 10000"/>
                  <a:gd name="connsiteX892" fmla="*/ 6934 w 10000"/>
                  <a:gd name="connsiteY892" fmla="*/ 798 h 10000"/>
                  <a:gd name="connsiteX893" fmla="*/ 6948 w 10000"/>
                  <a:gd name="connsiteY893" fmla="*/ 843 h 10000"/>
                  <a:gd name="connsiteX894" fmla="*/ 6959 w 10000"/>
                  <a:gd name="connsiteY894" fmla="*/ 889 h 10000"/>
                  <a:gd name="connsiteX895" fmla="*/ 6973 w 10000"/>
                  <a:gd name="connsiteY895" fmla="*/ 943 h 10000"/>
                  <a:gd name="connsiteX896" fmla="*/ 7006 w 10000"/>
                  <a:gd name="connsiteY896" fmla="*/ 1028 h 10000"/>
                  <a:gd name="connsiteX897" fmla="*/ 7056 w 10000"/>
                  <a:gd name="connsiteY897" fmla="*/ 1092 h 10000"/>
                  <a:gd name="connsiteX898" fmla="*/ 7169 w 10000"/>
                  <a:gd name="connsiteY898" fmla="*/ 1304 h 10000"/>
                  <a:gd name="connsiteX899" fmla="*/ 7116 w 10000"/>
                  <a:gd name="connsiteY899" fmla="*/ 1547 h 10000"/>
                  <a:gd name="connsiteX900" fmla="*/ 7150 w 10000"/>
                  <a:gd name="connsiteY900" fmla="*/ 1691 h 10000"/>
                  <a:gd name="connsiteX901" fmla="*/ 7078 w 10000"/>
                  <a:gd name="connsiteY901" fmla="*/ 1750 h 10000"/>
                  <a:gd name="connsiteX902" fmla="*/ 7086 w 10000"/>
                  <a:gd name="connsiteY902" fmla="*/ 1894 h 10000"/>
                  <a:gd name="connsiteX903" fmla="*/ 7111 w 10000"/>
                  <a:gd name="connsiteY903" fmla="*/ 1903 h 10000"/>
                  <a:gd name="connsiteX904" fmla="*/ 7150 w 10000"/>
                  <a:gd name="connsiteY904" fmla="*/ 2025 h 10000"/>
                  <a:gd name="connsiteX905" fmla="*/ 7232 w 10000"/>
                  <a:gd name="connsiteY905" fmla="*/ 2048 h 10000"/>
                  <a:gd name="connsiteX906" fmla="*/ 7296 w 10000"/>
                  <a:gd name="connsiteY906" fmla="*/ 2061 h 10000"/>
                  <a:gd name="connsiteX907" fmla="*/ 7434 w 10000"/>
                  <a:gd name="connsiteY907" fmla="*/ 2093 h 10000"/>
                  <a:gd name="connsiteX908" fmla="*/ 7586 w 10000"/>
                  <a:gd name="connsiteY908" fmla="*/ 2115 h 10000"/>
                  <a:gd name="connsiteX909" fmla="*/ 7748 w 10000"/>
                  <a:gd name="connsiteY909" fmla="*/ 2115 h 10000"/>
                  <a:gd name="connsiteX910" fmla="*/ 7826 w 10000"/>
                  <a:gd name="connsiteY910" fmla="*/ 1917 h 10000"/>
                  <a:gd name="connsiteX911" fmla="*/ 8068 w 10000"/>
                  <a:gd name="connsiteY911" fmla="*/ 1922 h 10000"/>
                  <a:gd name="connsiteX912" fmla="*/ 8132 w 10000"/>
                  <a:gd name="connsiteY912" fmla="*/ 1890 h 10000"/>
                  <a:gd name="connsiteX913" fmla="*/ 8220 w 10000"/>
                  <a:gd name="connsiteY913" fmla="*/ 1849 h 10000"/>
                  <a:gd name="connsiteX914" fmla="*/ 8251 w 10000"/>
                  <a:gd name="connsiteY914" fmla="*/ 1863 h 10000"/>
                  <a:gd name="connsiteX915" fmla="*/ 8270 w 10000"/>
                  <a:gd name="connsiteY915" fmla="*/ 1867 h 10000"/>
                  <a:gd name="connsiteX916" fmla="*/ 8366 w 10000"/>
                  <a:gd name="connsiteY916" fmla="*/ 1854 h 10000"/>
                  <a:gd name="connsiteX917" fmla="*/ 8422 w 10000"/>
                  <a:gd name="connsiteY917" fmla="*/ 1849 h 10000"/>
                  <a:gd name="connsiteX918" fmla="*/ 8413 w 10000"/>
                  <a:gd name="connsiteY918" fmla="*/ 2061 h 10000"/>
                  <a:gd name="connsiteX919" fmla="*/ 8460 w 10000"/>
                  <a:gd name="connsiteY919" fmla="*/ 2106 h 10000"/>
                  <a:gd name="connsiteX920" fmla="*/ 8471 w 10000"/>
                  <a:gd name="connsiteY920" fmla="*/ 2179 h 10000"/>
                  <a:gd name="connsiteX921" fmla="*/ 8493 w 10000"/>
                  <a:gd name="connsiteY921" fmla="*/ 2643 h 10000"/>
                  <a:gd name="connsiteX922" fmla="*/ 8493 w 10000"/>
                  <a:gd name="connsiteY922" fmla="*/ 2657 h 10000"/>
                  <a:gd name="connsiteX923" fmla="*/ 8631 w 10000"/>
                  <a:gd name="connsiteY923" fmla="*/ 2576 h 10000"/>
                  <a:gd name="connsiteX924" fmla="*/ 8662 w 10000"/>
                  <a:gd name="connsiteY924" fmla="*/ 2580 h 10000"/>
                  <a:gd name="connsiteX925" fmla="*/ 8830 w 10000"/>
                  <a:gd name="connsiteY925" fmla="*/ 2652 h 10000"/>
                  <a:gd name="connsiteX926" fmla="*/ 8871 w 10000"/>
                  <a:gd name="connsiteY926" fmla="*/ 2693 h 10000"/>
                  <a:gd name="connsiteX927" fmla="*/ 8891 w 10000"/>
                  <a:gd name="connsiteY927" fmla="*/ 2684 h 10000"/>
                  <a:gd name="connsiteX928" fmla="*/ 8954 w 10000"/>
                  <a:gd name="connsiteY928" fmla="*/ 2670 h 10000"/>
                  <a:gd name="connsiteX929" fmla="*/ 9042 w 10000"/>
                  <a:gd name="connsiteY929" fmla="*/ 2711 h 10000"/>
                  <a:gd name="connsiteX930" fmla="*/ 9076 w 10000"/>
                  <a:gd name="connsiteY930" fmla="*/ 2824 h 10000"/>
                  <a:gd name="connsiteX931" fmla="*/ 9081 w 10000"/>
                  <a:gd name="connsiteY931" fmla="*/ 2824 h 10000"/>
                  <a:gd name="connsiteX932" fmla="*/ 9136 w 10000"/>
                  <a:gd name="connsiteY932" fmla="*/ 2801 h 10000"/>
                  <a:gd name="connsiteX933" fmla="*/ 9194 w 10000"/>
                  <a:gd name="connsiteY933" fmla="*/ 2950 h 10000"/>
                  <a:gd name="connsiteX934" fmla="*/ 9208 w 10000"/>
                  <a:gd name="connsiteY934" fmla="*/ 2950 h 10000"/>
                  <a:gd name="connsiteX935" fmla="*/ 9393 w 10000"/>
                  <a:gd name="connsiteY935" fmla="*/ 2972 h 10000"/>
                  <a:gd name="connsiteX936" fmla="*/ 9627 w 10000"/>
                  <a:gd name="connsiteY936" fmla="*/ 2986 h 10000"/>
                  <a:gd name="connsiteX937" fmla="*/ 9622 w 10000"/>
                  <a:gd name="connsiteY937" fmla="*/ 3153 h 10000"/>
                  <a:gd name="connsiteX938" fmla="*/ 9719 w 10000"/>
                  <a:gd name="connsiteY938" fmla="*/ 3153 h 10000"/>
                  <a:gd name="connsiteX939" fmla="*/ 9719 w 10000"/>
                  <a:gd name="connsiteY939" fmla="*/ 3771 h 10000"/>
                  <a:gd name="connsiteX940" fmla="*/ 9719 w 10000"/>
                  <a:gd name="connsiteY940" fmla="*/ 4339 h 10000"/>
                  <a:gd name="connsiteX941" fmla="*/ 9719 w 10000"/>
                  <a:gd name="connsiteY941" fmla="*/ 4799 h 10000"/>
                  <a:gd name="connsiteX942" fmla="*/ 9757 w 10000"/>
                  <a:gd name="connsiteY942" fmla="*/ 4817 h 10000"/>
                  <a:gd name="connsiteX943" fmla="*/ 9757 w 10000"/>
                  <a:gd name="connsiteY943" fmla="*/ 4917 h 10000"/>
                  <a:gd name="connsiteX944" fmla="*/ 9677 w 10000"/>
                  <a:gd name="connsiteY944" fmla="*/ 4944 h 10000"/>
                  <a:gd name="connsiteX945" fmla="*/ 9586 w 10000"/>
                  <a:gd name="connsiteY945" fmla="*/ 5065 h 10000"/>
                  <a:gd name="connsiteX946" fmla="*/ 9556 w 10000"/>
                  <a:gd name="connsiteY946" fmla="*/ 5156 h 10000"/>
                  <a:gd name="connsiteX947" fmla="*/ 9523 w 10000"/>
                  <a:gd name="connsiteY947" fmla="*/ 5120 h 10000"/>
                  <a:gd name="connsiteX948" fmla="*/ 9506 w 10000"/>
                  <a:gd name="connsiteY948" fmla="*/ 5156 h 10000"/>
                  <a:gd name="connsiteX949" fmla="*/ 9514 w 10000"/>
                  <a:gd name="connsiteY949" fmla="*/ 5219 h 10000"/>
                  <a:gd name="connsiteX950" fmla="*/ 9514 w 10000"/>
                  <a:gd name="connsiteY950" fmla="*/ 5237 h 10000"/>
                  <a:gd name="connsiteX951" fmla="*/ 9492 w 10000"/>
                  <a:gd name="connsiteY951" fmla="*/ 5304 h 10000"/>
                  <a:gd name="connsiteX952" fmla="*/ 9484 w 10000"/>
                  <a:gd name="connsiteY952" fmla="*/ 5363 h 10000"/>
                  <a:gd name="connsiteX953" fmla="*/ 9481 w 10000"/>
                  <a:gd name="connsiteY953" fmla="*/ 5422 h 10000"/>
                  <a:gd name="connsiteX954" fmla="*/ 9490 w 10000"/>
                  <a:gd name="connsiteY954" fmla="*/ 5553 h 10000"/>
                  <a:gd name="connsiteX955" fmla="*/ 9484 w 10000"/>
                  <a:gd name="connsiteY955" fmla="*/ 5566 h 10000"/>
                  <a:gd name="connsiteX956" fmla="*/ 9473 w 10000"/>
                  <a:gd name="connsiteY956" fmla="*/ 5602 h 10000"/>
                  <a:gd name="connsiteX957" fmla="*/ 9467 w 10000"/>
                  <a:gd name="connsiteY957" fmla="*/ 5620 h 10000"/>
                  <a:gd name="connsiteX958" fmla="*/ 9467 w 10000"/>
                  <a:gd name="connsiteY958" fmla="*/ 5656 h 10000"/>
                  <a:gd name="connsiteX959" fmla="*/ 9467 w 10000"/>
                  <a:gd name="connsiteY959" fmla="*/ 5661 h 10000"/>
                  <a:gd name="connsiteX960" fmla="*/ 9476 w 10000"/>
                  <a:gd name="connsiteY960" fmla="*/ 5661 h 10000"/>
                  <a:gd name="connsiteX961" fmla="*/ 9481 w 10000"/>
                  <a:gd name="connsiteY961" fmla="*/ 5670 h 10000"/>
                  <a:gd name="connsiteX962" fmla="*/ 9490 w 10000"/>
                  <a:gd name="connsiteY962" fmla="*/ 5670 h 10000"/>
                  <a:gd name="connsiteX963" fmla="*/ 9501 w 10000"/>
                  <a:gd name="connsiteY963" fmla="*/ 5670 h 10000"/>
                  <a:gd name="connsiteX964" fmla="*/ 9523 w 10000"/>
                  <a:gd name="connsiteY964" fmla="*/ 5670 h 10000"/>
                  <a:gd name="connsiteX965" fmla="*/ 9556 w 10000"/>
                  <a:gd name="connsiteY965" fmla="*/ 5661 h 10000"/>
                  <a:gd name="connsiteX966" fmla="*/ 9578 w 10000"/>
                  <a:gd name="connsiteY966" fmla="*/ 5656 h 10000"/>
                  <a:gd name="connsiteX967" fmla="*/ 9597 w 10000"/>
                  <a:gd name="connsiteY967" fmla="*/ 5647 h 10000"/>
                  <a:gd name="connsiteX968" fmla="*/ 9661 w 10000"/>
                  <a:gd name="connsiteY968" fmla="*/ 5602 h 10000"/>
                  <a:gd name="connsiteX969" fmla="*/ 9716 w 10000"/>
                  <a:gd name="connsiteY969" fmla="*/ 5580 h 10000"/>
                  <a:gd name="connsiteX970" fmla="*/ 9724 w 10000"/>
                  <a:gd name="connsiteY970" fmla="*/ 5629 h 10000"/>
                  <a:gd name="connsiteX971" fmla="*/ 9741 w 10000"/>
                  <a:gd name="connsiteY971" fmla="*/ 5670 h 10000"/>
                  <a:gd name="connsiteX972" fmla="*/ 9749 w 10000"/>
                  <a:gd name="connsiteY972" fmla="*/ 5706 h 10000"/>
                  <a:gd name="connsiteX973" fmla="*/ 9749 w 10000"/>
                  <a:gd name="connsiteY973" fmla="*/ 5719 h 10000"/>
                  <a:gd name="connsiteX974" fmla="*/ 9771 w 10000"/>
                  <a:gd name="connsiteY974" fmla="*/ 5719 h 10000"/>
                  <a:gd name="connsiteX975" fmla="*/ 9799 w 10000"/>
                  <a:gd name="connsiteY975" fmla="*/ 5719 h 10000"/>
                  <a:gd name="connsiteX976" fmla="*/ 9837 w 10000"/>
                  <a:gd name="connsiteY976" fmla="*/ 5737 h 10000"/>
                  <a:gd name="connsiteX977" fmla="*/ 9901 w 10000"/>
                  <a:gd name="connsiteY977" fmla="*/ 5774 h 10000"/>
                  <a:gd name="connsiteX978" fmla="*/ 9967 w 10000"/>
                  <a:gd name="connsiteY978" fmla="*/ 5805 h 10000"/>
                  <a:gd name="connsiteX979" fmla="*/ 9981 w 10000"/>
                  <a:gd name="connsiteY979" fmla="*/ 5814 h 10000"/>
                  <a:gd name="connsiteX980" fmla="*/ 10000 w 10000"/>
                  <a:gd name="connsiteY980" fmla="*/ 5922 h 10000"/>
                  <a:gd name="connsiteX981" fmla="*/ 9909 w 10000"/>
                  <a:gd name="connsiteY981" fmla="*/ 5895 h 10000"/>
                  <a:gd name="connsiteX982" fmla="*/ 9868 w 10000"/>
                  <a:gd name="connsiteY982" fmla="*/ 5949 h 10000"/>
                  <a:gd name="connsiteX983" fmla="*/ 9845 w 10000"/>
                  <a:gd name="connsiteY983" fmla="*/ 5963 h 10000"/>
                  <a:gd name="connsiteX984" fmla="*/ 9691 w 10000"/>
                  <a:gd name="connsiteY984" fmla="*/ 5995 h 10000"/>
                  <a:gd name="connsiteX985" fmla="*/ 9619 w 10000"/>
                  <a:gd name="connsiteY985" fmla="*/ 6053 h 10000"/>
                  <a:gd name="connsiteX986" fmla="*/ 9534 w 10000"/>
                  <a:gd name="connsiteY986" fmla="*/ 6130 h 10000"/>
                  <a:gd name="connsiteX987" fmla="*/ 9517 w 10000"/>
                  <a:gd name="connsiteY987" fmla="*/ 6157 h 10000"/>
                  <a:gd name="connsiteX988" fmla="*/ 9501 w 10000"/>
                  <a:gd name="connsiteY988" fmla="*/ 6220 h 10000"/>
                  <a:gd name="connsiteX989" fmla="*/ 9501 w 10000"/>
                  <a:gd name="connsiteY989" fmla="*/ 6292 h 10000"/>
                  <a:gd name="connsiteX990" fmla="*/ 9492 w 10000"/>
                  <a:gd name="connsiteY990" fmla="*/ 6306 h 10000"/>
                  <a:gd name="connsiteX991" fmla="*/ 9445 w 10000"/>
                  <a:gd name="connsiteY991" fmla="*/ 6355 h 10000"/>
                  <a:gd name="connsiteX992" fmla="*/ 9409 w 10000"/>
                  <a:gd name="connsiteY992" fmla="*/ 6396 h 10000"/>
                  <a:gd name="connsiteX993" fmla="*/ 9379 w 10000"/>
                  <a:gd name="connsiteY993" fmla="*/ 6446 h 10000"/>
                  <a:gd name="connsiteX994" fmla="*/ 9332 w 10000"/>
                  <a:gd name="connsiteY994" fmla="*/ 6594 h 10000"/>
                  <a:gd name="connsiteX995" fmla="*/ 9183 w 10000"/>
                  <a:gd name="connsiteY995" fmla="*/ 6536 h 10000"/>
                  <a:gd name="connsiteX996" fmla="*/ 9169 w 10000"/>
                  <a:gd name="connsiteY996" fmla="*/ 6536 h 10000"/>
                  <a:gd name="connsiteX997" fmla="*/ 9161 w 10000"/>
                  <a:gd name="connsiteY997" fmla="*/ 6540 h 10000"/>
                  <a:gd name="connsiteX998" fmla="*/ 9139 w 10000"/>
                  <a:gd name="connsiteY998" fmla="*/ 6522 h 10000"/>
                  <a:gd name="connsiteX999" fmla="*/ 9128 w 10000"/>
                  <a:gd name="connsiteY999" fmla="*/ 6513 h 10000"/>
                  <a:gd name="connsiteX1000" fmla="*/ 9114 w 10000"/>
                  <a:gd name="connsiteY1000" fmla="*/ 6527 h 10000"/>
                  <a:gd name="connsiteX1001" fmla="*/ 9103 w 10000"/>
                  <a:gd name="connsiteY1001" fmla="*/ 6567 h 10000"/>
                  <a:gd name="connsiteX1002" fmla="*/ 9095 w 10000"/>
                  <a:gd name="connsiteY1002" fmla="*/ 6604 h 10000"/>
                  <a:gd name="connsiteX1003" fmla="*/ 9081 w 10000"/>
                  <a:gd name="connsiteY1003" fmla="*/ 6644 h 10000"/>
                  <a:gd name="connsiteX1004" fmla="*/ 9076 w 10000"/>
                  <a:gd name="connsiteY1004" fmla="*/ 6631 h 10000"/>
                  <a:gd name="connsiteX1005" fmla="*/ 9059 w 10000"/>
                  <a:gd name="connsiteY1005" fmla="*/ 6594 h 10000"/>
                  <a:gd name="connsiteX1006" fmla="*/ 9040 w 10000"/>
                  <a:gd name="connsiteY1006" fmla="*/ 6549 h 10000"/>
                  <a:gd name="connsiteX1007" fmla="*/ 9026 w 10000"/>
                  <a:gd name="connsiteY1007" fmla="*/ 6522 h 10000"/>
                  <a:gd name="connsiteX1008" fmla="*/ 9007 w 10000"/>
                  <a:gd name="connsiteY1008" fmla="*/ 6522 h 10000"/>
                  <a:gd name="connsiteX1009" fmla="*/ 9001 w 10000"/>
                  <a:gd name="connsiteY1009" fmla="*/ 6536 h 10000"/>
                  <a:gd name="connsiteX1010" fmla="*/ 8998 w 10000"/>
                  <a:gd name="connsiteY1010" fmla="*/ 6576 h 10000"/>
                  <a:gd name="connsiteX1011" fmla="*/ 8987 w 10000"/>
                  <a:gd name="connsiteY1011" fmla="*/ 6590 h 10000"/>
                  <a:gd name="connsiteX1012" fmla="*/ 8954 w 10000"/>
                  <a:gd name="connsiteY1012" fmla="*/ 6617 h 10000"/>
                  <a:gd name="connsiteX1013" fmla="*/ 8927 w 10000"/>
                  <a:gd name="connsiteY1013" fmla="*/ 6622 h 10000"/>
                  <a:gd name="connsiteX1014" fmla="*/ 8888 w 10000"/>
                  <a:gd name="connsiteY1014" fmla="*/ 6590 h 10000"/>
                  <a:gd name="connsiteX1015" fmla="*/ 8880 w 10000"/>
                  <a:gd name="connsiteY1015" fmla="*/ 6567 h 10000"/>
                  <a:gd name="connsiteX1016" fmla="*/ 8866 w 10000"/>
                  <a:gd name="connsiteY1016" fmla="*/ 6549 h 10000"/>
                  <a:gd name="connsiteX1017" fmla="*/ 8849 w 10000"/>
                  <a:gd name="connsiteY1017" fmla="*/ 6513 h 10000"/>
                  <a:gd name="connsiteX1018" fmla="*/ 8847 w 10000"/>
                  <a:gd name="connsiteY1018" fmla="*/ 6527 h 10000"/>
                  <a:gd name="connsiteX1019" fmla="*/ 8838 w 10000"/>
                  <a:gd name="connsiteY1019" fmla="*/ 6563 h 10000"/>
                  <a:gd name="connsiteX1020" fmla="*/ 8833 w 10000"/>
                  <a:gd name="connsiteY1020" fmla="*/ 6576 h 10000"/>
                  <a:gd name="connsiteX1021" fmla="*/ 8822 w 10000"/>
                  <a:gd name="connsiteY1021" fmla="*/ 6567 h 10000"/>
                  <a:gd name="connsiteX1022" fmla="*/ 8813 w 10000"/>
                  <a:gd name="connsiteY1022" fmla="*/ 6567 h 10000"/>
                  <a:gd name="connsiteX1023" fmla="*/ 8800 w 10000"/>
                  <a:gd name="connsiteY1023" fmla="*/ 6581 h 10000"/>
                  <a:gd name="connsiteX1024" fmla="*/ 8778 w 10000"/>
                  <a:gd name="connsiteY1024" fmla="*/ 6604 h 10000"/>
                  <a:gd name="connsiteX1025" fmla="*/ 8769 w 10000"/>
                  <a:gd name="connsiteY1025" fmla="*/ 6617 h 10000"/>
                  <a:gd name="connsiteX1026" fmla="*/ 8786 w 10000"/>
                  <a:gd name="connsiteY1026" fmla="*/ 6667 h 10000"/>
                  <a:gd name="connsiteX1027" fmla="*/ 8800 w 10000"/>
                  <a:gd name="connsiteY1027" fmla="*/ 6725 h 10000"/>
                  <a:gd name="connsiteX1028" fmla="*/ 8822 w 10000"/>
                  <a:gd name="connsiteY1028" fmla="*/ 6779 h 10000"/>
                  <a:gd name="connsiteX1029" fmla="*/ 8833 w 10000"/>
                  <a:gd name="connsiteY1029" fmla="*/ 6775 h 10000"/>
                  <a:gd name="connsiteX1030" fmla="*/ 8847 w 10000"/>
                  <a:gd name="connsiteY1030" fmla="*/ 6766 h 10000"/>
                  <a:gd name="connsiteX1031" fmla="*/ 8866 w 10000"/>
                  <a:gd name="connsiteY1031" fmla="*/ 6748 h 10000"/>
                  <a:gd name="connsiteX1032" fmla="*/ 8874 w 10000"/>
                  <a:gd name="connsiteY1032" fmla="*/ 6752 h 10000"/>
                  <a:gd name="connsiteX1033" fmla="*/ 8882 w 10000"/>
                  <a:gd name="connsiteY1033" fmla="*/ 6766 h 10000"/>
                  <a:gd name="connsiteX1034" fmla="*/ 8896 w 10000"/>
                  <a:gd name="connsiteY1034" fmla="*/ 6811 h 10000"/>
                  <a:gd name="connsiteX1035" fmla="*/ 8913 w 10000"/>
                  <a:gd name="connsiteY1035" fmla="*/ 6856 h 10000"/>
                  <a:gd name="connsiteX1036" fmla="*/ 8927 w 10000"/>
                  <a:gd name="connsiteY1036" fmla="*/ 6897 h 10000"/>
                  <a:gd name="connsiteX1037" fmla="*/ 8943 w 10000"/>
                  <a:gd name="connsiteY1037" fmla="*/ 6946 h 10000"/>
                  <a:gd name="connsiteX1038" fmla="*/ 8951 w 10000"/>
                  <a:gd name="connsiteY1038" fmla="*/ 6973 h 10000"/>
                  <a:gd name="connsiteX1039" fmla="*/ 8954 w 10000"/>
                  <a:gd name="connsiteY1039" fmla="*/ 6996 h 10000"/>
                  <a:gd name="connsiteX1040" fmla="*/ 8960 w 10000"/>
                  <a:gd name="connsiteY1040" fmla="*/ 7023 h 10000"/>
                  <a:gd name="connsiteX1041" fmla="*/ 8979 w 10000"/>
                  <a:gd name="connsiteY1041" fmla="*/ 7014 h 10000"/>
                  <a:gd name="connsiteX1042" fmla="*/ 8998 w 10000"/>
                  <a:gd name="connsiteY1042" fmla="*/ 6906 h 10000"/>
                  <a:gd name="connsiteX1043" fmla="*/ 9015 w 10000"/>
                  <a:gd name="connsiteY1043" fmla="*/ 6910 h 10000"/>
                  <a:gd name="connsiteX1044" fmla="*/ 9026 w 10000"/>
                  <a:gd name="connsiteY1044" fmla="*/ 6910 h 10000"/>
                  <a:gd name="connsiteX1045" fmla="*/ 9048 w 10000"/>
                  <a:gd name="connsiteY1045" fmla="*/ 6906 h 10000"/>
                  <a:gd name="connsiteX1046" fmla="*/ 9065 w 10000"/>
                  <a:gd name="connsiteY1046" fmla="*/ 6897 h 10000"/>
                  <a:gd name="connsiteX1047" fmla="*/ 9076 w 10000"/>
                  <a:gd name="connsiteY1047" fmla="*/ 6892 h 10000"/>
                  <a:gd name="connsiteX1048" fmla="*/ 9084 w 10000"/>
                  <a:gd name="connsiteY1048" fmla="*/ 6883 h 10000"/>
                  <a:gd name="connsiteX1049" fmla="*/ 9095 w 10000"/>
                  <a:gd name="connsiteY1049" fmla="*/ 6892 h 10000"/>
                  <a:gd name="connsiteX1050" fmla="*/ 9106 w 10000"/>
                  <a:gd name="connsiteY1050" fmla="*/ 6897 h 10000"/>
                  <a:gd name="connsiteX1051" fmla="*/ 9211 w 10000"/>
                  <a:gd name="connsiteY1051" fmla="*/ 7009 h 10000"/>
                  <a:gd name="connsiteX1052" fmla="*/ 9227 w 10000"/>
                  <a:gd name="connsiteY1052" fmla="*/ 7064 h 10000"/>
                  <a:gd name="connsiteX1053" fmla="*/ 9225 w 10000"/>
                  <a:gd name="connsiteY1053" fmla="*/ 7068 h 10000"/>
                  <a:gd name="connsiteX1054" fmla="*/ 9219 w 10000"/>
                  <a:gd name="connsiteY1054" fmla="*/ 7077 h 10000"/>
                  <a:gd name="connsiteX1055" fmla="*/ 9208 w 10000"/>
                  <a:gd name="connsiteY1055" fmla="*/ 7082 h 10000"/>
                  <a:gd name="connsiteX1056" fmla="*/ 9194 w 10000"/>
                  <a:gd name="connsiteY1056" fmla="*/ 7113 h 10000"/>
                  <a:gd name="connsiteX1057" fmla="*/ 9164 w 10000"/>
                  <a:gd name="connsiteY1057" fmla="*/ 7127 h 10000"/>
                  <a:gd name="connsiteX1058" fmla="*/ 9161 w 10000"/>
                  <a:gd name="connsiteY1058" fmla="*/ 7127 h 10000"/>
                  <a:gd name="connsiteX1059" fmla="*/ 9156 w 10000"/>
                  <a:gd name="connsiteY1059" fmla="*/ 7131 h 10000"/>
                  <a:gd name="connsiteX1060" fmla="*/ 9156 w 10000"/>
                  <a:gd name="connsiteY1060" fmla="*/ 7145 h 10000"/>
                  <a:gd name="connsiteX1061" fmla="*/ 9128 w 10000"/>
                  <a:gd name="connsiteY1061" fmla="*/ 7194 h 10000"/>
                  <a:gd name="connsiteX1062" fmla="*/ 9114 w 10000"/>
                  <a:gd name="connsiteY1062" fmla="*/ 7226 h 10000"/>
                  <a:gd name="connsiteX1063" fmla="*/ 9089 w 10000"/>
                  <a:gd name="connsiteY1063" fmla="*/ 7226 h 10000"/>
                  <a:gd name="connsiteX1064" fmla="*/ 9067 w 10000"/>
                  <a:gd name="connsiteY1064" fmla="*/ 7276 h 10000"/>
                  <a:gd name="connsiteX1065" fmla="*/ 9059 w 10000"/>
                  <a:gd name="connsiteY1065" fmla="*/ 7298 h 10000"/>
                  <a:gd name="connsiteX1066" fmla="*/ 9040 w 10000"/>
                  <a:gd name="connsiteY1066" fmla="*/ 7312 h 10000"/>
                  <a:gd name="connsiteX1067" fmla="*/ 8951 w 10000"/>
                  <a:gd name="connsiteY1067" fmla="*/ 7339 h 10000"/>
                  <a:gd name="connsiteX1068" fmla="*/ 8841 w 10000"/>
                  <a:gd name="connsiteY1068" fmla="*/ 7366 h 10000"/>
                  <a:gd name="connsiteX1069" fmla="*/ 8813 w 10000"/>
                  <a:gd name="connsiteY1069" fmla="*/ 7384 h 10000"/>
                  <a:gd name="connsiteX1070" fmla="*/ 8800 w 10000"/>
                  <a:gd name="connsiteY1070" fmla="*/ 7397 h 10000"/>
                  <a:gd name="connsiteX1071" fmla="*/ 8791 w 10000"/>
                  <a:gd name="connsiteY1071" fmla="*/ 7397 h 10000"/>
                  <a:gd name="connsiteX1072" fmla="*/ 8786 w 10000"/>
                  <a:gd name="connsiteY1072" fmla="*/ 7582 h 10000"/>
                  <a:gd name="connsiteX1073" fmla="*/ 8775 w 10000"/>
                  <a:gd name="connsiteY1073" fmla="*/ 7591 h 10000"/>
                  <a:gd name="connsiteX1074" fmla="*/ 8753 w 10000"/>
                  <a:gd name="connsiteY1074" fmla="*/ 7614 h 10000"/>
                  <a:gd name="connsiteX1075" fmla="*/ 8711 w 10000"/>
                  <a:gd name="connsiteY1075" fmla="*/ 7627 h 10000"/>
                  <a:gd name="connsiteX1076" fmla="*/ 8670 w 10000"/>
                  <a:gd name="connsiteY1076" fmla="*/ 7645 h 10000"/>
                  <a:gd name="connsiteX1077" fmla="*/ 8645 w 10000"/>
                  <a:gd name="connsiteY1077" fmla="*/ 7659 h 10000"/>
                  <a:gd name="connsiteX1078" fmla="*/ 8620 w 10000"/>
                  <a:gd name="connsiteY1078" fmla="*/ 7673 h 10000"/>
                  <a:gd name="connsiteX1079" fmla="*/ 8598 w 10000"/>
                  <a:gd name="connsiteY1079" fmla="*/ 7695 h 10000"/>
                  <a:gd name="connsiteX1080" fmla="*/ 8576 w 10000"/>
                  <a:gd name="connsiteY1080" fmla="*/ 7736 h 10000"/>
                  <a:gd name="connsiteX1081" fmla="*/ 8568 w 10000"/>
                  <a:gd name="connsiteY1081" fmla="*/ 7740 h 10000"/>
                  <a:gd name="connsiteX1082" fmla="*/ 8551 w 10000"/>
                  <a:gd name="connsiteY1082" fmla="*/ 7740 h 10000"/>
                  <a:gd name="connsiteX1083" fmla="*/ 8526 w 10000"/>
                  <a:gd name="connsiteY1083" fmla="*/ 7727 h 10000"/>
                  <a:gd name="connsiteX1084" fmla="*/ 8493 w 10000"/>
                  <a:gd name="connsiteY1084" fmla="*/ 7713 h 10000"/>
                  <a:gd name="connsiteX1085" fmla="*/ 8463 w 10000"/>
                  <a:gd name="connsiteY1085" fmla="*/ 7709 h 10000"/>
                  <a:gd name="connsiteX1086" fmla="*/ 8430 w 10000"/>
                  <a:gd name="connsiteY1086" fmla="*/ 7695 h 10000"/>
                  <a:gd name="connsiteX1087" fmla="*/ 8397 w 10000"/>
                  <a:gd name="connsiteY1087" fmla="*/ 7682 h 10000"/>
                  <a:gd name="connsiteX1088" fmla="*/ 8372 w 10000"/>
                  <a:gd name="connsiteY1088" fmla="*/ 7682 h 10000"/>
                  <a:gd name="connsiteX1089" fmla="*/ 8355 w 10000"/>
                  <a:gd name="connsiteY1089" fmla="*/ 7686 h 10000"/>
                  <a:gd name="connsiteX1090" fmla="*/ 8350 w 10000"/>
                  <a:gd name="connsiteY1090" fmla="*/ 7709 h 10000"/>
                  <a:gd name="connsiteX1091" fmla="*/ 8339 w 10000"/>
                  <a:gd name="connsiteY1091" fmla="*/ 7740 h 10000"/>
                  <a:gd name="connsiteX1092" fmla="*/ 8328 w 10000"/>
                  <a:gd name="connsiteY1092" fmla="*/ 7772 h 10000"/>
                  <a:gd name="connsiteX1093" fmla="*/ 8317 w 10000"/>
                  <a:gd name="connsiteY1093" fmla="*/ 7785 h 10000"/>
                  <a:gd name="connsiteX1094" fmla="*/ 8292 w 10000"/>
                  <a:gd name="connsiteY1094" fmla="*/ 7812 h 10000"/>
                  <a:gd name="connsiteX1095" fmla="*/ 8284 w 10000"/>
                  <a:gd name="connsiteY1095" fmla="*/ 7817 h 10000"/>
                  <a:gd name="connsiteX1096" fmla="*/ 8270 w 10000"/>
                  <a:gd name="connsiteY1096" fmla="*/ 7857 h 10000"/>
                  <a:gd name="connsiteX1097" fmla="*/ 8251 w 10000"/>
                  <a:gd name="connsiteY1097" fmla="*/ 7916 h 10000"/>
                  <a:gd name="connsiteX1098" fmla="*/ 8223 w 10000"/>
                  <a:gd name="connsiteY1098" fmla="*/ 8002 h 10000"/>
                  <a:gd name="connsiteX1099" fmla="*/ 8206 w 10000"/>
                  <a:gd name="connsiteY1099" fmla="*/ 8051 h 10000"/>
                  <a:gd name="connsiteX1100" fmla="*/ 8198 w 10000"/>
                  <a:gd name="connsiteY1100" fmla="*/ 8056 h 10000"/>
                  <a:gd name="connsiteX1101" fmla="*/ 8179 w 10000"/>
                  <a:gd name="connsiteY1101" fmla="*/ 8065 h 10000"/>
                  <a:gd name="connsiteX1102" fmla="*/ 8140 w 10000"/>
                  <a:gd name="connsiteY1102" fmla="*/ 8074 h 10000"/>
                  <a:gd name="connsiteX1103" fmla="*/ 8102 w 10000"/>
                  <a:gd name="connsiteY1103" fmla="*/ 8088 h 10000"/>
                  <a:gd name="connsiteX1104" fmla="*/ 8068 w 10000"/>
                  <a:gd name="connsiteY1104" fmla="*/ 8092 h 10000"/>
                  <a:gd name="connsiteX1105" fmla="*/ 8057 w 10000"/>
                  <a:gd name="connsiteY1105" fmla="*/ 8101 h 10000"/>
                  <a:gd name="connsiteX1106" fmla="*/ 8057 w 10000"/>
                  <a:gd name="connsiteY1106" fmla="*/ 8128 h 10000"/>
                  <a:gd name="connsiteX1107" fmla="*/ 8052 w 10000"/>
                  <a:gd name="connsiteY1107" fmla="*/ 8160 h 10000"/>
                  <a:gd name="connsiteX1108" fmla="*/ 8046 w 10000"/>
                  <a:gd name="connsiteY1108" fmla="*/ 8155 h 10000"/>
                  <a:gd name="connsiteX1109" fmla="*/ 8038 w 10000"/>
                  <a:gd name="connsiteY1109" fmla="*/ 8146 h 10000"/>
                  <a:gd name="connsiteX1110" fmla="*/ 8038 w 10000"/>
                  <a:gd name="connsiteY1110" fmla="*/ 8142 h 10000"/>
                  <a:gd name="connsiteX1111" fmla="*/ 8035 w 10000"/>
                  <a:gd name="connsiteY1111" fmla="*/ 8115 h 10000"/>
                  <a:gd name="connsiteX1112" fmla="*/ 8030 w 10000"/>
                  <a:gd name="connsiteY1112" fmla="*/ 8088 h 10000"/>
                  <a:gd name="connsiteX1113" fmla="*/ 8019 w 10000"/>
                  <a:gd name="connsiteY1113" fmla="*/ 8078 h 10000"/>
                  <a:gd name="connsiteX1114" fmla="*/ 8013 w 10000"/>
                  <a:gd name="connsiteY1114" fmla="*/ 8088 h 10000"/>
                  <a:gd name="connsiteX1115" fmla="*/ 7994 w 10000"/>
                  <a:gd name="connsiteY1115" fmla="*/ 8119 h 10000"/>
                  <a:gd name="connsiteX1116" fmla="*/ 7977 w 10000"/>
                  <a:gd name="connsiteY1116" fmla="*/ 8146 h 10000"/>
                  <a:gd name="connsiteX1117" fmla="*/ 7955 w 10000"/>
                  <a:gd name="connsiteY1117" fmla="*/ 8173 h 10000"/>
                  <a:gd name="connsiteX1118" fmla="*/ 7933 w 10000"/>
                  <a:gd name="connsiteY1118" fmla="*/ 8200 h 10000"/>
                  <a:gd name="connsiteX1119" fmla="*/ 7922 w 10000"/>
                  <a:gd name="connsiteY1119" fmla="*/ 8236 h 10000"/>
                  <a:gd name="connsiteX1120" fmla="*/ 7908 w 10000"/>
                  <a:gd name="connsiteY1120" fmla="*/ 8286 h 10000"/>
                  <a:gd name="connsiteX1121" fmla="*/ 7914 w 10000"/>
                  <a:gd name="connsiteY1121" fmla="*/ 8290 h 10000"/>
                  <a:gd name="connsiteX1122" fmla="*/ 7917 w 10000"/>
                  <a:gd name="connsiteY1122" fmla="*/ 8300 h 10000"/>
                  <a:gd name="connsiteX1123" fmla="*/ 7925 w 10000"/>
                  <a:gd name="connsiteY1123" fmla="*/ 8313 h 10000"/>
                  <a:gd name="connsiteX1124" fmla="*/ 7939 w 10000"/>
                  <a:gd name="connsiteY1124" fmla="*/ 8331 h 10000"/>
                  <a:gd name="connsiteX1125" fmla="*/ 7947 w 10000"/>
                  <a:gd name="connsiteY1125" fmla="*/ 8345 h 10000"/>
                  <a:gd name="connsiteX1126" fmla="*/ 7961 w 10000"/>
                  <a:gd name="connsiteY1126" fmla="*/ 8367 h 10000"/>
                  <a:gd name="connsiteX1127" fmla="*/ 7969 w 10000"/>
                  <a:gd name="connsiteY1127" fmla="*/ 8381 h 10000"/>
                  <a:gd name="connsiteX1128" fmla="*/ 7972 w 10000"/>
                  <a:gd name="connsiteY1128" fmla="*/ 8394 h 10000"/>
                  <a:gd name="connsiteX1129" fmla="*/ 7977 w 10000"/>
                  <a:gd name="connsiteY1129" fmla="*/ 8421 h 10000"/>
                  <a:gd name="connsiteX1130" fmla="*/ 7986 w 10000"/>
                  <a:gd name="connsiteY1130" fmla="*/ 8444 h 10000"/>
                  <a:gd name="connsiteX1131" fmla="*/ 7997 w 10000"/>
                  <a:gd name="connsiteY1131" fmla="*/ 8471 h 10000"/>
                  <a:gd name="connsiteX1132" fmla="*/ 7964 w 10000"/>
                  <a:gd name="connsiteY1132" fmla="*/ 8561 h 10000"/>
                  <a:gd name="connsiteX1133" fmla="*/ 7889 w 10000"/>
                  <a:gd name="connsiteY1133" fmla="*/ 8579 h 10000"/>
                  <a:gd name="connsiteX1134" fmla="*/ 7864 w 10000"/>
                  <a:gd name="connsiteY1134" fmla="*/ 8561 h 10000"/>
                  <a:gd name="connsiteX1135" fmla="*/ 7834 w 10000"/>
                  <a:gd name="connsiteY1135" fmla="*/ 8525 h 10000"/>
                  <a:gd name="connsiteX1136" fmla="*/ 7801 w 10000"/>
                  <a:gd name="connsiteY1136" fmla="*/ 8498 h 10000"/>
                  <a:gd name="connsiteX1137" fmla="*/ 7776 w 10000"/>
                  <a:gd name="connsiteY1137" fmla="*/ 8484 h 10000"/>
                  <a:gd name="connsiteX1138" fmla="*/ 7765 w 10000"/>
                  <a:gd name="connsiteY1138" fmla="*/ 8502 h 10000"/>
                  <a:gd name="connsiteX1139" fmla="*/ 7754 w 10000"/>
                  <a:gd name="connsiteY1139" fmla="*/ 8530 h 10000"/>
                  <a:gd name="connsiteX1140" fmla="*/ 7737 w 10000"/>
                  <a:gd name="connsiteY1140" fmla="*/ 8575 h 10000"/>
                  <a:gd name="connsiteX1141" fmla="*/ 7724 w 10000"/>
                  <a:gd name="connsiteY1141" fmla="*/ 8588 h 10000"/>
                  <a:gd name="connsiteX1142" fmla="*/ 7699 w 10000"/>
                  <a:gd name="connsiteY1142" fmla="*/ 8602 h 10000"/>
                  <a:gd name="connsiteX1143" fmla="*/ 7666 w 10000"/>
                  <a:gd name="connsiteY1143" fmla="*/ 8633 h 10000"/>
                  <a:gd name="connsiteX1144" fmla="*/ 7666 w 10000"/>
                  <a:gd name="connsiteY1144" fmla="*/ 8647 h 10000"/>
                  <a:gd name="connsiteX1145" fmla="*/ 7668 w 10000"/>
                  <a:gd name="connsiteY1145" fmla="*/ 8674 h 10000"/>
                  <a:gd name="connsiteX1146" fmla="*/ 7679 w 10000"/>
                  <a:gd name="connsiteY1146" fmla="*/ 8746 h 10000"/>
                  <a:gd name="connsiteX1147" fmla="*/ 7679 w 10000"/>
                  <a:gd name="connsiteY1147" fmla="*/ 8791 h 10000"/>
                  <a:gd name="connsiteX1148" fmla="*/ 7679 w 10000"/>
                  <a:gd name="connsiteY1148" fmla="*/ 8832 h 10000"/>
                  <a:gd name="connsiteX1149" fmla="*/ 7688 w 10000"/>
                  <a:gd name="connsiteY1149" fmla="*/ 8868 h 10000"/>
                  <a:gd name="connsiteX1150" fmla="*/ 7602 w 10000"/>
                  <a:gd name="connsiteY1150" fmla="*/ 8890 h 10000"/>
                  <a:gd name="connsiteX1151" fmla="*/ 7602 w 10000"/>
                  <a:gd name="connsiteY1151" fmla="*/ 8908 h 10000"/>
                  <a:gd name="connsiteX1152" fmla="*/ 7602 w 10000"/>
                  <a:gd name="connsiteY1152" fmla="*/ 8963 h 10000"/>
                  <a:gd name="connsiteX1153" fmla="*/ 7591 w 10000"/>
                  <a:gd name="connsiteY1153" fmla="*/ 8963 h 10000"/>
                  <a:gd name="connsiteX1154" fmla="*/ 7577 w 10000"/>
                  <a:gd name="connsiteY1154" fmla="*/ 8949 h 10000"/>
                  <a:gd name="connsiteX1155" fmla="*/ 7552 w 10000"/>
                  <a:gd name="connsiteY1155" fmla="*/ 8922 h 10000"/>
                  <a:gd name="connsiteX1156" fmla="*/ 7539 w 10000"/>
                  <a:gd name="connsiteY1156" fmla="*/ 8895 h 10000"/>
                  <a:gd name="connsiteX1157" fmla="*/ 7514 w 10000"/>
                  <a:gd name="connsiteY1157" fmla="*/ 8859 h 10000"/>
                  <a:gd name="connsiteX1158" fmla="*/ 7489 w 10000"/>
                  <a:gd name="connsiteY1158" fmla="*/ 8841 h 10000"/>
                  <a:gd name="connsiteX1159" fmla="*/ 7467 w 10000"/>
                  <a:gd name="connsiteY1159" fmla="*/ 8832 h 10000"/>
                  <a:gd name="connsiteX1160" fmla="*/ 7459 w 10000"/>
                  <a:gd name="connsiteY1160" fmla="*/ 8827 h 10000"/>
                  <a:gd name="connsiteX1161" fmla="*/ 7442 w 10000"/>
                  <a:gd name="connsiteY1161" fmla="*/ 8827 h 10000"/>
                  <a:gd name="connsiteX1162" fmla="*/ 7425 w 10000"/>
                  <a:gd name="connsiteY1162" fmla="*/ 8827 h 10000"/>
                  <a:gd name="connsiteX1163" fmla="*/ 7406 w 10000"/>
                  <a:gd name="connsiteY1163" fmla="*/ 8827 h 10000"/>
                  <a:gd name="connsiteX1164" fmla="*/ 7379 w 10000"/>
                  <a:gd name="connsiteY1164" fmla="*/ 8827 h 10000"/>
                  <a:gd name="connsiteX1165" fmla="*/ 7359 w 10000"/>
                  <a:gd name="connsiteY1165" fmla="*/ 8827 h 10000"/>
                  <a:gd name="connsiteX1166" fmla="*/ 7334 w 10000"/>
                  <a:gd name="connsiteY1166" fmla="*/ 8827 h 10000"/>
                  <a:gd name="connsiteX1167" fmla="*/ 7318 w 10000"/>
                  <a:gd name="connsiteY1167" fmla="*/ 8827 h 10000"/>
                  <a:gd name="connsiteX1168" fmla="*/ 7290 w 10000"/>
                  <a:gd name="connsiteY1168" fmla="*/ 8827 h 10000"/>
                  <a:gd name="connsiteX1169" fmla="*/ 7265 w 10000"/>
                  <a:gd name="connsiteY1169" fmla="*/ 8832 h 10000"/>
                  <a:gd name="connsiteX1170" fmla="*/ 7254 w 10000"/>
                  <a:gd name="connsiteY1170" fmla="*/ 8832 h 10000"/>
                  <a:gd name="connsiteX1171" fmla="*/ 7249 w 10000"/>
                  <a:gd name="connsiteY1171" fmla="*/ 8845 h 10000"/>
                  <a:gd name="connsiteX1172" fmla="*/ 7246 w 10000"/>
                  <a:gd name="connsiteY1172" fmla="*/ 8859 h 10000"/>
                  <a:gd name="connsiteX1173" fmla="*/ 7241 w 10000"/>
                  <a:gd name="connsiteY1173" fmla="*/ 8881 h 10000"/>
                  <a:gd name="connsiteX1174" fmla="*/ 7238 w 10000"/>
                  <a:gd name="connsiteY1174" fmla="*/ 8917 h 10000"/>
                  <a:gd name="connsiteX1175" fmla="*/ 7238 w 10000"/>
                  <a:gd name="connsiteY1175" fmla="*/ 8935 h 10000"/>
                  <a:gd name="connsiteX1176" fmla="*/ 7224 w 10000"/>
                  <a:gd name="connsiteY1176" fmla="*/ 8935 h 10000"/>
                  <a:gd name="connsiteX1177" fmla="*/ 7205 w 10000"/>
                  <a:gd name="connsiteY1177" fmla="*/ 8935 h 10000"/>
                  <a:gd name="connsiteX1178" fmla="*/ 7183 w 10000"/>
                  <a:gd name="connsiteY1178" fmla="*/ 8931 h 10000"/>
                  <a:gd name="connsiteX1179" fmla="*/ 7169 w 10000"/>
                  <a:gd name="connsiteY1179" fmla="*/ 8931 h 10000"/>
                  <a:gd name="connsiteX1180" fmla="*/ 7150 w 10000"/>
                  <a:gd name="connsiteY1180" fmla="*/ 8931 h 10000"/>
                  <a:gd name="connsiteX1181" fmla="*/ 7136 w 10000"/>
                  <a:gd name="connsiteY1181" fmla="*/ 8917 h 10000"/>
                  <a:gd name="connsiteX1182" fmla="*/ 7136 w 10000"/>
                  <a:gd name="connsiteY1182" fmla="*/ 8895 h 10000"/>
                  <a:gd name="connsiteX1183" fmla="*/ 7141 w 10000"/>
                  <a:gd name="connsiteY1183" fmla="*/ 8890 h 10000"/>
                  <a:gd name="connsiteX1184" fmla="*/ 7166 w 10000"/>
                  <a:gd name="connsiteY1184" fmla="*/ 8854 h 10000"/>
                  <a:gd name="connsiteX1185" fmla="*/ 7177 w 10000"/>
                  <a:gd name="connsiteY1185" fmla="*/ 8832 h 10000"/>
                  <a:gd name="connsiteX1186" fmla="*/ 7185 w 10000"/>
                  <a:gd name="connsiteY1186" fmla="*/ 8814 h 10000"/>
                  <a:gd name="connsiteX1187" fmla="*/ 7199 w 10000"/>
                  <a:gd name="connsiteY1187" fmla="*/ 8787 h 10000"/>
                  <a:gd name="connsiteX1188" fmla="*/ 7205 w 10000"/>
                  <a:gd name="connsiteY1188" fmla="*/ 8773 h 10000"/>
                  <a:gd name="connsiteX1189" fmla="*/ 7213 w 10000"/>
                  <a:gd name="connsiteY1189" fmla="*/ 8701 h 10000"/>
                  <a:gd name="connsiteX1190" fmla="*/ 7216 w 10000"/>
                  <a:gd name="connsiteY1190" fmla="*/ 8683 h 10000"/>
                  <a:gd name="connsiteX1191" fmla="*/ 7221 w 10000"/>
                  <a:gd name="connsiteY1191" fmla="*/ 8656 h 10000"/>
                  <a:gd name="connsiteX1192" fmla="*/ 7221 w 10000"/>
                  <a:gd name="connsiteY1192" fmla="*/ 8633 h 10000"/>
                  <a:gd name="connsiteX1193" fmla="*/ 7221 w 10000"/>
                  <a:gd name="connsiteY1193" fmla="*/ 8615 h 10000"/>
                  <a:gd name="connsiteX1194" fmla="*/ 7221 w 10000"/>
                  <a:gd name="connsiteY1194" fmla="*/ 8593 h 10000"/>
                  <a:gd name="connsiteX1195" fmla="*/ 7221 w 10000"/>
                  <a:gd name="connsiteY1195" fmla="*/ 8566 h 10000"/>
                  <a:gd name="connsiteX1196" fmla="*/ 7224 w 10000"/>
                  <a:gd name="connsiteY1196" fmla="*/ 8561 h 10000"/>
                  <a:gd name="connsiteX1197" fmla="*/ 7238 w 10000"/>
                  <a:gd name="connsiteY1197" fmla="*/ 8543 h 10000"/>
                  <a:gd name="connsiteX1198" fmla="*/ 7241 w 10000"/>
                  <a:gd name="connsiteY1198" fmla="*/ 8530 h 10000"/>
                  <a:gd name="connsiteX1199" fmla="*/ 7249 w 10000"/>
                  <a:gd name="connsiteY1199" fmla="*/ 8512 h 10000"/>
                  <a:gd name="connsiteX1200" fmla="*/ 7249 w 10000"/>
                  <a:gd name="connsiteY1200" fmla="*/ 8502 h 10000"/>
                  <a:gd name="connsiteX1201" fmla="*/ 7249 w 10000"/>
                  <a:gd name="connsiteY1201" fmla="*/ 8475 h 10000"/>
                  <a:gd name="connsiteX1202" fmla="*/ 7246 w 10000"/>
                  <a:gd name="connsiteY1202" fmla="*/ 8457 h 10000"/>
                  <a:gd name="connsiteX1203" fmla="*/ 7241 w 10000"/>
                  <a:gd name="connsiteY1203" fmla="*/ 8444 h 10000"/>
                  <a:gd name="connsiteX1204" fmla="*/ 7232 w 10000"/>
                  <a:gd name="connsiteY1204" fmla="*/ 8435 h 10000"/>
                  <a:gd name="connsiteX1205" fmla="*/ 7224 w 10000"/>
                  <a:gd name="connsiteY1205" fmla="*/ 8430 h 10000"/>
                  <a:gd name="connsiteX1206" fmla="*/ 7208 w 10000"/>
                  <a:gd name="connsiteY1206" fmla="*/ 8408 h 10000"/>
                  <a:gd name="connsiteX1207" fmla="*/ 7199 w 10000"/>
                  <a:gd name="connsiteY1207" fmla="*/ 8403 h 10000"/>
                  <a:gd name="connsiteX1208" fmla="*/ 7205 w 10000"/>
                  <a:gd name="connsiteY1208" fmla="*/ 8372 h 10000"/>
                  <a:gd name="connsiteX1209" fmla="*/ 7208 w 10000"/>
                  <a:gd name="connsiteY1209" fmla="*/ 8354 h 10000"/>
                  <a:gd name="connsiteX1210" fmla="*/ 7213 w 10000"/>
                  <a:gd name="connsiteY1210" fmla="*/ 8345 h 10000"/>
                  <a:gd name="connsiteX1211" fmla="*/ 7224 w 10000"/>
                  <a:gd name="connsiteY1211" fmla="*/ 8331 h 10000"/>
                  <a:gd name="connsiteX1212" fmla="*/ 7238 w 10000"/>
                  <a:gd name="connsiteY1212" fmla="*/ 8313 h 10000"/>
                  <a:gd name="connsiteX1213" fmla="*/ 7241 w 10000"/>
                  <a:gd name="connsiteY1213" fmla="*/ 8304 h 10000"/>
                  <a:gd name="connsiteX1214" fmla="*/ 7254 w 10000"/>
                  <a:gd name="connsiteY1214" fmla="*/ 8286 h 10000"/>
                  <a:gd name="connsiteX1215" fmla="*/ 7265 w 10000"/>
                  <a:gd name="connsiteY1215" fmla="*/ 8272 h 10000"/>
                  <a:gd name="connsiteX1216" fmla="*/ 7271 w 10000"/>
                  <a:gd name="connsiteY1216" fmla="*/ 8263 h 10000"/>
                  <a:gd name="connsiteX1217" fmla="*/ 7279 w 10000"/>
                  <a:gd name="connsiteY1217" fmla="*/ 8245 h 10000"/>
                  <a:gd name="connsiteX1218" fmla="*/ 7274 w 10000"/>
                  <a:gd name="connsiteY1218" fmla="*/ 8223 h 10000"/>
                  <a:gd name="connsiteX1219" fmla="*/ 7265 w 10000"/>
                  <a:gd name="connsiteY1219" fmla="*/ 8200 h 10000"/>
                  <a:gd name="connsiteX1220" fmla="*/ 7263 w 10000"/>
                  <a:gd name="connsiteY1220" fmla="*/ 8187 h 10000"/>
                  <a:gd name="connsiteX1221" fmla="*/ 7257 w 10000"/>
                  <a:gd name="connsiteY1221" fmla="*/ 8187 h 10000"/>
                  <a:gd name="connsiteX1222" fmla="*/ 7254 w 10000"/>
                  <a:gd name="connsiteY1222" fmla="*/ 8196 h 10000"/>
                  <a:gd name="connsiteX1223" fmla="*/ 7246 w 10000"/>
                  <a:gd name="connsiteY1223" fmla="*/ 8209 h 10000"/>
                  <a:gd name="connsiteX1224" fmla="*/ 7241 w 10000"/>
                  <a:gd name="connsiteY1224" fmla="*/ 8209 h 10000"/>
                  <a:gd name="connsiteX1225" fmla="*/ 7238 w 10000"/>
                  <a:gd name="connsiteY1225" fmla="*/ 8214 h 10000"/>
                  <a:gd name="connsiteX1226" fmla="*/ 7221 w 10000"/>
                  <a:gd name="connsiteY1226" fmla="*/ 8173 h 10000"/>
                  <a:gd name="connsiteX1227" fmla="*/ 7185 w 10000"/>
                  <a:gd name="connsiteY1227" fmla="*/ 8106 h 10000"/>
                  <a:gd name="connsiteX1228" fmla="*/ 7174 w 10000"/>
                  <a:gd name="connsiteY1228" fmla="*/ 8078 h 10000"/>
                  <a:gd name="connsiteX1229" fmla="*/ 7169 w 10000"/>
                  <a:gd name="connsiteY1229" fmla="*/ 8056 h 10000"/>
                  <a:gd name="connsiteX1230" fmla="*/ 7166 w 10000"/>
                  <a:gd name="connsiteY1230" fmla="*/ 8042 h 10000"/>
                  <a:gd name="connsiteX1231" fmla="*/ 7161 w 10000"/>
                  <a:gd name="connsiteY1231" fmla="*/ 8051 h 10000"/>
                  <a:gd name="connsiteX1232" fmla="*/ 7158 w 10000"/>
                  <a:gd name="connsiteY1232" fmla="*/ 8051 h 10000"/>
                  <a:gd name="connsiteX1233" fmla="*/ 7141 w 10000"/>
                  <a:gd name="connsiteY1233" fmla="*/ 8056 h 10000"/>
                  <a:gd name="connsiteX1234" fmla="*/ 7116 w 10000"/>
                  <a:gd name="connsiteY1234" fmla="*/ 8051 h 10000"/>
                  <a:gd name="connsiteX1235" fmla="*/ 7094 w 10000"/>
                  <a:gd name="connsiteY1235" fmla="*/ 8051 h 10000"/>
                  <a:gd name="connsiteX1236" fmla="*/ 7081 w 10000"/>
                  <a:gd name="connsiteY1236" fmla="*/ 8011 h 10000"/>
                  <a:gd name="connsiteX1237" fmla="*/ 7081 w 10000"/>
                  <a:gd name="connsiteY1237" fmla="*/ 8002 h 10000"/>
                  <a:gd name="connsiteX1238" fmla="*/ 7078 w 10000"/>
                  <a:gd name="connsiteY1238" fmla="*/ 7984 h 10000"/>
                  <a:gd name="connsiteX1239" fmla="*/ 7072 w 10000"/>
                  <a:gd name="connsiteY1239" fmla="*/ 7970 h 10000"/>
                  <a:gd name="connsiteX1240" fmla="*/ 7045 w 10000"/>
                  <a:gd name="connsiteY1240" fmla="*/ 7948 h 10000"/>
                  <a:gd name="connsiteX1241" fmla="*/ 7020 w 10000"/>
                  <a:gd name="connsiteY1241" fmla="*/ 7957 h 10000"/>
                  <a:gd name="connsiteX1242" fmla="*/ 7001 w 10000"/>
                  <a:gd name="connsiteY1242" fmla="*/ 7970 h 10000"/>
                  <a:gd name="connsiteX1243" fmla="*/ 6981 w 10000"/>
                  <a:gd name="connsiteY1243" fmla="*/ 7984 h 10000"/>
                  <a:gd name="connsiteX1244" fmla="*/ 6976 w 10000"/>
                  <a:gd name="connsiteY1244" fmla="*/ 7984 h 10000"/>
                  <a:gd name="connsiteX1245" fmla="*/ 6973 w 10000"/>
                  <a:gd name="connsiteY1245" fmla="*/ 7984 h 10000"/>
                  <a:gd name="connsiteX1246" fmla="*/ 6959 w 10000"/>
                  <a:gd name="connsiteY1246" fmla="*/ 7984 h 10000"/>
                  <a:gd name="connsiteX1247" fmla="*/ 6948 w 10000"/>
                  <a:gd name="connsiteY1247" fmla="*/ 7961 h 10000"/>
                  <a:gd name="connsiteX1248" fmla="*/ 6934 w 10000"/>
                  <a:gd name="connsiteY1248" fmla="*/ 7943 h 10000"/>
                  <a:gd name="connsiteX1249" fmla="*/ 6932 w 10000"/>
                  <a:gd name="connsiteY1249" fmla="*/ 7943 h 10000"/>
                  <a:gd name="connsiteX1250" fmla="*/ 6918 w 10000"/>
                  <a:gd name="connsiteY1250" fmla="*/ 7961 h 10000"/>
                  <a:gd name="connsiteX1251" fmla="*/ 6904 w 10000"/>
                  <a:gd name="connsiteY1251" fmla="*/ 7975 h 10000"/>
                  <a:gd name="connsiteX1252" fmla="*/ 6896 w 10000"/>
                  <a:gd name="connsiteY1252" fmla="*/ 7997 h 10000"/>
                  <a:gd name="connsiteX1253" fmla="*/ 6887 w 10000"/>
                  <a:gd name="connsiteY1253" fmla="*/ 8002 h 10000"/>
                  <a:gd name="connsiteX1254" fmla="*/ 6879 w 10000"/>
                  <a:gd name="connsiteY1254" fmla="*/ 8011 h 10000"/>
                  <a:gd name="connsiteX1255" fmla="*/ 6868 w 10000"/>
                  <a:gd name="connsiteY1255" fmla="*/ 8015 h 10000"/>
                  <a:gd name="connsiteX1256" fmla="*/ 6852 w 10000"/>
                  <a:gd name="connsiteY1256" fmla="*/ 8024 h 10000"/>
                  <a:gd name="connsiteX1257" fmla="*/ 6813 w 10000"/>
                  <a:gd name="connsiteY1257" fmla="*/ 8042 h 10000"/>
                  <a:gd name="connsiteX1258" fmla="*/ 6780 w 10000"/>
                  <a:gd name="connsiteY1258" fmla="*/ 8065 h 10000"/>
                  <a:gd name="connsiteX1259" fmla="*/ 6763 w 10000"/>
                  <a:gd name="connsiteY1259" fmla="*/ 8078 h 10000"/>
                  <a:gd name="connsiteX1260" fmla="*/ 6755 w 10000"/>
                  <a:gd name="connsiteY1260" fmla="*/ 8088 h 10000"/>
                  <a:gd name="connsiteX1261" fmla="*/ 6716 w 10000"/>
                  <a:gd name="connsiteY1261" fmla="*/ 8119 h 10000"/>
                  <a:gd name="connsiteX1262" fmla="*/ 6711 w 10000"/>
                  <a:gd name="connsiteY1262" fmla="*/ 8128 h 10000"/>
                  <a:gd name="connsiteX1263" fmla="*/ 6711 w 10000"/>
                  <a:gd name="connsiteY1263" fmla="*/ 8169 h 10000"/>
                  <a:gd name="connsiteX1264" fmla="*/ 6711 w 10000"/>
                  <a:gd name="connsiteY1264" fmla="*/ 8173 h 10000"/>
                  <a:gd name="connsiteX1265" fmla="*/ 6716 w 10000"/>
                  <a:gd name="connsiteY1265" fmla="*/ 8200 h 10000"/>
                  <a:gd name="connsiteX1266" fmla="*/ 6708 w 10000"/>
                  <a:gd name="connsiteY1266" fmla="*/ 8223 h 10000"/>
                  <a:gd name="connsiteX1267" fmla="*/ 6708 w 10000"/>
                  <a:gd name="connsiteY1267" fmla="*/ 8236 h 10000"/>
                  <a:gd name="connsiteX1268" fmla="*/ 6708 w 10000"/>
                  <a:gd name="connsiteY1268" fmla="*/ 8272 h 10000"/>
                  <a:gd name="connsiteX1269" fmla="*/ 6711 w 10000"/>
                  <a:gd name="connsiteY1269" fmla="*/ 8290 h 10000"/>
                  <a:gd name="connsiteX1270" fmla="*/ 6716 w 10000"/>
                  <a:gd name="connsiteY1270" fmla="*/ 8304 h 10000"/>
                  <a:gd name="connsiteX1271" fmla="*/ 6711 w 10000"/>
                  <a:gd name="connsiteY1271" fmla="*/ 8313 h 10000"/>
                  <a:gd name="connsiteX1272" fmla="*/ 6683 w 10000"/>
                  <a:gd name="connsiteY1272" fmla="*/ 8318 h 10000"/>
                  <a:gd name="connsiteX1273" fmla="*/ 6661 w 10000"/>
                  <a:gd name="connsiteY1273" fmla="*/ 8327 h 10000"/>
                  <a:gd name="connsiteX1274" fmla="*/ 6631 w 10000"/>
                  <a:gd name="connsiteY1274" fmla="*/ 8327 h 10000"/>
                  <a:gd name="connsiteX1275" fmla="*/ 6611 w 10000"/>
                  <a:gd name="connsiteY1275" fmla="*/ 8327 h 10000"/>
                  <a:gd name="connsiteX1276" fmla="*/ 6598 w 10000"/>
                  <a:gd name="connsiteY1276" fmla="*/ 8327 h 10000"/>
                  <a:gd name="connsiteX1277" fmla="*/ 6595 w 10000"/>
                  <a:gd name="connsiteY1277" fmla="*/ 8340 h 10000"/>
                  <a:gd name="connsiteX1278" fmla="*/ 6587 w 10000"/>
                  <a:gd name="connsiteY1278" fmla="*/ 8358 h 10000"/>
                  <a:gd name="connsiteX1279" fmla="*/ 6578 w 10000"/>
                  <a:gd name="connsiteY1279" fmla="*/ 8408 h 10000"/>
                  <a:gd name="connsiteX1280" fmla="*/ 6578 w 10000"/>
                  <a:gd name="connsiteY1280" fmla="*/ 8421 h 10000"/>
                  <a:gd name="connsiteX1281" fmla="*/ 6578 w 10000"/>
                  <a:gd name="connsiteY1281" fmla="*/ 8430 h 10000"/>
                  <a:gd name="connsiteX1282" fmla="*/ 6573 w 10000"/>
                  <a:gd name="connsiteY1282" fmla="*/ 8435 h 10000"/>
                  <a:gd name="connsiteX1283" fmla="*/ 6556 w 10000"/>
                  <a:gd name="connsiteY1283" fmla="*/ 8435 h 10000"/>
                  <a:gd name="connsiteX1284" fmla="*/ 6545 w 10000"/>
                  <a:gd name="connsiteY1284" fmla="*/ 8435 h 10000"/>
                  <a:gd name="connsiteX1285" fmla="*/ 6523 w 10000"/>
                  <a:gd name="connsiteY1285" fmla="*/ 8435 h 10000"/>
                  <a:gd name="connsiteX1286" fmla="*/ 6493 w 10000"/>
                  <a:gd name="connsiteY1286" fmla="*/ 8430 h 10000"/>
                  <a:gd name="connsiteX1287" fmla="*/ 6490 w 10000"/>
                  <a:gd name="connsiteY1287" fmla="*/ 8430 h 10000"/>
                  <a:gd name="connsiteX1288" fmla="*/ 6485 w 10000"/>
                  <a:gd name="connsiteY1288" fmla="*/ 8444 h 10000"/>
                  <a:gd name="connsiteX1289" fmla="*/ 6465 w 10000"/>
                  <a:gd name="connsiteY1289" fmla="*/ 8475 h 10000"/>
                  <a:gd name="connsiteX1290" fmla="*/ 6451 w 10000"/>
                  <a:gd name="connsiteY1290" fmla="*/ 8498 h 10000"/>
                  <a:gd name="connsiteX1291" fmla="*/ 6435 w 10000"/>
                  <a:gd name="connsiteY1291" fmla="*/ 8525 h 10000"/>
                  <a:gd name="connsiteX1292" fmla="*/ 6421 w 10000"/>
                  <a:gd name="connsiteY1292" fmla="*/ 8539 h 10000"/>
                  <a:gd name="connsiteX1293" fmla="*/ 6410 w 10000"/>
                  <a:gd name="connsiteY1293" fmla="*/ 8561 h 10000"/>
                  <a:gd name="connsiteX1294" fmla="*/ 6402 w 10000"/>
                  <a:gd name="connsiteY1294" fmla="*/ 8575 h 10000"/>
                  <a:gd name="connsiteX1295" fmla="*/ 6402 w 10000"/>
                  <a:gd name="connsiteY1295" fmla="*/ 8593 h 10000"/>
                  <a:gd name="connsiteX1296" fmla="*/ 6402 w 10000"/>
                  <a:gd name="connsiteY1296" fmla="*/ 8620 h 10000"/>
                  <a:gd name="connsiteX1297" fmla="*/ 6405 w 10000"/>
                  <a:gd name="connsiteY1297" fmla="*/ 8660 h 10000"/>
                  <a:gd name="connsiteX1298" fmla="*/ 6405 w 10000"/>
                  <a:gd name="connsiteY1298" fmla="*/ 8674 h 10000"/>
                  <a:gd name="connsiteX1299" fmla="*/ 6405 w 10000"/>
                  <a:gd name="connsiteY1299" fmla="*/ 8683 h 10000"/>
                  <a:gd name="connsiteX1300" fmla="*/ 6405 w 10000"/>
                  <a:gd name="connsiteY1300" fmla="*/ 8687 h 10000"/>
                  <a:gd name="connsiteX1301" fmla="*/ 6405 w 10000"/>
                  <a:gd name="connsiteY1301" fmla="*/ 8696 h 10000"/>
                  <a:gd name="connsiteX1302" fmla="*/ 6388 w 10000"/>
                  <a:gd name="connsiteY1302" fmla="*/ 8733 h 10000"/>
                  <a:gd name="connsiteX1303" fmla="*/ 6369 w 10000"/>
                  <a:gd name="connsiteY1303" fmla="*/ 8746 h 10000"/>
                  <a:gd name="connsiteX1304" fmla="*/ 6333 w 10000"/>
                  <a:gd name="connsiteY1304" fmla="*/ 8773 h 10000"/>
                  <a:gd name="connsiteX1305" fmla="*/ 6313 w 10000"/>
                  <a:gd name="connsiteY1305" fmla="*/ 8787 h 10000"/>
                  <a:gd name="connsiteX1306" fmla="*/ 6291 w 10000"/>
                  <a:gd name="connsiteY1306" fmla="*/ 8805 h 10000"/>
                  <a:gd name="connsiteX1307" fmla="*/ 6280 w 10000"/>
                  <a:gd name="connsiteY1307" fmla="*/ 8814 h 10000"/>
                  <a:gd name="connsiteX1308" fmla="*/ 6250 w 10000"/>
                  <a:gd name="connsiteY1308" fmla="*/ 8805 h 10000"/>
                  <a:gd name="connsiteX1309" fmla="*/ 6233 w 10000"/>
                  <a:gd name="connsiteY1309" fmla="*/ 8805 h 10000"/>
                  <a:gd name="connsiteX1310" fmla="*/ 6220 w 10000"/>
                  <a:gd name="connsiteY1310" fmla="*/ 8805 h 10000"/>
                  <a:gd name="connsiteX1311" fmla="*/ 6200 w 10000"/>
                  <a:gd name="connsiteY1311" fmla="*/ 8805 h 10000"/>
                  <a:gd name="connsiteX1312" fmla="*/ 6184 w 10000"/>
                  <a:gd name="connsiteY1312" fmla="*/ 8805 h 10000"/>
                  <a:gd name="connsiteX1313" fmla="*/ 6755 w 10000"/>
                  <a:gd name="connsiteY1313" fmla="*/ 6680 h 10000"/>
                  <a:gd name="connsiteX1314" fmla="*/ 6716 w 10000"/>
                  <a:gd name="connsiteY1314" fmla="*/ 6653 h 10000"/>
                  <a:gd name="connsiteX1315" fmla="*/ 6692 w 10000"/>
                  <a:gd name="connsiteY1315" fmla="*/ 6707 h 10000"/>
                  <a:gd name="connsiteX1316" fmla="*/ 6747 w 10000"/>
                  <a:gd name="connsiteY1316" fmla="*/ 6856 h 10000"/>
                  <a:gd name="connsiteX1317" fmla="*/ 6747 w 10000"/>
                  <a:gd name="connsiteY1317" fmla="*/ 6910 h 10000"/>
                  <a:gd name="connsiteX1318" fmla="*/ 6727 w 10000"/>
                  <a:gd name="connsiteY1318" fmla="*/ 6960 h 10000"/>
                  <a:gd name="connsiteX1319" fmla="*/ 6675 w 10000"/>
                  <a:gd name="connsiteY1319" fmla="*/ 7041 h 10000"/>
                  <a:gd name="connsiteX1320" fmla="*/ 6667 w 10000"/>
                  <a:gd name="connsiteY1320" fmla="*/ 7082 h 10000"/>
                  <a:gd name="connsiteX1321" fmla="*/ 6675 w 10000"/>
                  <a:gd name="connsiteY1321" fmla="*/ 7158 h 10000"/>
                  <a:gd name="connsiteX1322" fmla="*/ 6683 w 10000"/>
                  <a:gd name="connsiteY1322" fmla="*/ 7199 h 10000"/>
                  <a:gd name="connsiteX1323" fmla="*/ 6703 w 10000"/>
                  <a:gd name="connsiteY1323" fmla="*/ 7212 h 10000"/>
                  <a:gd name="connsiteX1324" fmla="*/ 6719 w 10000"/>
                  <a:gd name="connsiteY1324" fmla="*/ 7181 h 10000"/>
                  <a:gd name="connsiteX1325" fmla="*/ 6749 w 10000"/>
                  <a:gd name="connsiteY1325" fmla="*/ 7050 h 10000"/>
                  <a:gd name="connsiteX1326" fmla="*/ 6772 w 10000"/>
                  <a:gd name="connsiteY1326" fmla="*/ 6987 h 10000"/>
                  <a:gd name="connsiteX1327" fmla="*/ 6788 w 10000"/>
                  <a:gd name="connsiteY1327" fmla="*/ 6987 h 10000"/>
                  <a:gd name="connsiteX1328" fmla="*/ 6783 w 10000"/>
                  <a:gd name="connsiteY1328" fmla="*/ 7077 h 10000"/>
                  <a:gd name="connsiteX1329" fmla="*/ 6780 w 10000"/>
                  <a:gd name="connsiteY1329" fmla="*/ 7140 h 10000"/>
                  <a:gd name="connsiteX1330" fmla="*/ 6816 w 10000"/>
                  <a:gd name="connsiteY1330" fmla="*/ 7055 h 10000"/>
                  <a:gd name="connsiteX1331" fmla="*/ 6871 w 10000"/>
                  <a:gd name="connsiteY1331" fmla="*/ 6748 h 10000"/>
                  <a:gd name="connsiteX1332" fmla="*/ 6912 w 10000"/>
                  <a:gd name="connsiteY1332" fmla="*/ 6581 h 10000"/>
                  <a:gd name="connsiteX1333" fmla="*/ 6912 w 10000"/>
                  <a:gd name="connsiteY1333" fmla="*/ 6567 h 10000"/>
                  <a:gd name="connsiteX1334" fmla="*/ 6909 w 10000"/>
                  <a:gd name="connsiteY1334" fmla="*/ 6563 h 10000"/>
                  <a:gd name="connsiteX1335" fmla="*/ 6827 w 10000"/>
                  <a:gd name="connsiteY1335" fmla="*/ 6631 h 10000"/>
                  <a:gd name="connsiteX1336" fmla="*/ 6774 w 10000"/>
                  <a:gd name="connsiteY1336" fmla="*/ 6667 h 10000"/>
                  <a:gd name="connsiteX1337" fmla="*/ 6184 w 10000"/>
                  <a:gd name="connsiteY1337" fmla="*/ 8805 h 10000"/>
                  <a:gd name="connsiteX0" fmla="*/ 6184 w 10000"/>
                  <a:gd name="connsiteY0" fmla="*/ 8805 h 10000"/>
                  <a:gd name="connsiteX1" fmla="*/ 6175 w 10000"/>
                  <a:gd name="connsiteY1" fmla="*/ 8800 h 10000"/>
                  <a:gd name="connsiteX2" fmla="*/ 6167 w 10000"/>
                  <a:gd name="connsiteY2" fmla="*/ 8832 h 10000"/>
                  <a:gd name="connsiteX3" fmla="*/ 6167 w 10000"/>
                  <a:gd name="connsiteY3" fmla="*/ 8845 h 10000"/>
                  <a:gd name="connsiteX4" fmla="*/ 6140 w 10000"/>
                  <a:gd name="connsiteY4" fmla="*/ 8877 h 10000"/>
                  <a:gd name="connsiteX5" fmla="*/ 6098 w 10000"/>
                  <a:gd name="connsiteY5" fmla="*/ 8904 h 10000"/>
                  <a:gd name="connsiteX6" fmla="*/ 6090 w 10000"/>
                  <a:gd name="connsiteY6" fmla="*/ 8904 h 10000"/>
                  <a:gd name="connsiteX7" fmla="*/ 6082 w 10000"/>
                  <a:gd name="connsiteY7" fmla="*/ 8904 h 10000"/>
                  <a:gd name="connsiteX8" fmla="*/ 6082 w 10000"/>
                  <a:gd name="connsiteY8" fmla="*/ 8958 h 10000"/>
                  <a:gd name="connsiteX9" fmla="*/ 6082 w 10000"/>
                  <a:gd name="connsiteY9" fmla="*/ 8963 h 10000"/>
                  <a:gd name="connsiteX10" fmla="*/ 6079 w 10000"/>
                  <a:gd name="connsiteY10" fmla="*/ 9012 h 10000"/>
                  <a:gd name="connsiteX11" fmla="*/ 6073 w 10000"/>
                  <a:gd name="connsiteY11" fmla="*/ 9066 h 10000"/>
                  <a:gd name="connsiteX12" fmla="*/ 6073 w 10000"/>
                  <a:gd name="connsiteY12" fmla="*/ 9120 h 10000"/>
                  <a:gd name="connsiteX13" fmla="*/ 6073 w 10000"/>
                  <a:gd name="connsiteY13" fmla="*/ 9147 h 10000"/>
                  <a:gd name="connsiteX14" fmla="*/ 6073 w 10000"/>
                  <a:gd name="connsiteY14" fmla="*/ 9197 h 10000"/>
                  <a:gd name="connsiteX15" fmla="*/ 6068 w 10000"/>
                  <a:gd name="connsiteY15" fmla="*/ 9233 h 10000"/>
                  <a:gd name="connsiteX16" fmla="*/ 6065 w 10000"/>
                  <a:gd name="connsiteY16" fmla="*/ 9301 h 10000"/>
                  <a:gd name="connsiteX17" fmla="*/ 6065 w 10000"/>
                  <a:gd name="connsiteY17" fmla="*/ 9350 h 10000"/>
                  <a:gd name="connsiteX18" fmla="*/ 6060 w 10000"/>
                  <a:gd name="connsiteY18" fmla="*/ 9382 h 10000"/>
                  <a:gd name="connsiteX19" fmla="*/ 6060 w 10000"/>
                  <a:gd name="connsiteY19" fmla="*/ 9409 h 10000"/>
                  <a:gd name="connsiteX20" fmla="*/ 6051 w 10000"/>
                  <a:gd name="connsiteY20" fmla="*/ 9423 h 10000"/>
                  <a:gd name="connsiteX21" fmla="*/ 6049 w 10000"/>
                  <a:gd name="connsiteY21" fmla="*/ 9436 h 10000"/>
                  <a:gd name="connsiteX22" fmla="*/ 6035 w 10000"/>
                  <a:gd name="connsiteY22" fmla="*/ 9450 h 10000"/>
                  <a:gd name="connsiteX23" fmla="*/ 6026 w 10000"/>
                  <a:gd name="connsiteY23" fmla="*/ 9459 h 10000"/>
                  <a:gd name="connsiteX24" fmla="*/ 6018 w 10000"/>
                  <a:gd name="connsiteY24" fmla="*/ 9445 h 10000"/>
                  <a:gd name="connsiteX25" fmla="*/ 6007 w 10000"/>
                  <a:gd name="connsiteY25" fmla="*/ 9409 h 10000"/>
                  <a:gd name="connsiteX26" fmla="*/ 5985 w 10000"/>
                  <a:gd name="connsiteY26" fmla="*/ 9369 h 10000"/>
                  <a:gd name="connsiteX27" fmla="*/ 5969 w 10000"/>
                  <a:gd name="connsiteY27" fmla="*/ 9332 h 10000"/>
                  <a:gd name="connsiteX28" fmla="*/ 5955 w 10000"/>
                  <a:gd name="connsiteY28" fmla="*/ 9314 h 10000"/>
                  <a:gd name="connsiteX29" fmla="*/ 5952 w 10000"/>
                  <a:gd name="connsiteY29" fmla="*/ 9305 h 10000"/>
                  <a:gd name="connsiteX30" fmla="*/ 5935 w 10000"/>
                  <a:gd name="connsiteY30" fmla="*/ 9305 h 10000"/>
                  <a:gd name="connsiteX31" fmla="*/ 5922 w 10000"/>
                  <a:gd name="connsiteY31" fmla="*/ 9319 h 10000"/>
                  <a:gd name="connsiteX32" fmla="*/ 5913 w 10000"/>
                  <a:gd name="connsiteY32" fmla="*/ 9328 h 10000"/>
                  <a:gd name="connsiteX33" fmla="*/ 5905 w 10000"/>
                  <a:gd name="connsiteY33" fmla="*/ 9332 h 10000"/>
                  <a:gd name="connsiteX34" fmla="*/ 5897 w 10000"/>
                  <a:gd name="connsiteY34" fmla="*/ 9350 h 10000"/>
                  <a:gd name="connsiteX35" fmla="*/ 5875 w 10000"/>
                  <a:gd name="connsiteY35" fmla="*/ 9364 h 10000"/>
                  <a:gd name="connsiteX36" fmla="*/ 5850 w 10000"/>
                  <a:gd name="connsiteY36" fmla="*/ 9391 h 10000"/>
                  <a:gd name="connsiteX37" fmla="*/ 5833 w 10000"/>
                  <a:gd name="connsiteY37" fmla="*/ 9405 h 10000"/>
                  <a:gd name="connsiteX38" fmla="*/ 5822 w 10000"/>
                  <a:gd name="connsiteY38" fmla="*/ 9409 h 10000"/>
                  <a:gd name="connsiteX39" fmla="*/ 5800 w 10000"/>
                  <a:gd name="connsiteY39" fmla="*/ 9423 h 10000"/>
                  <a:gd name="connsiteX40" fmla="*/ 5784 w 10000"/>
                  <a:gd name="connsiteY40" fmla="*/ 9436 h 10000"/>
                  <a:gd name="connsiteX41" fmla="*/ 5767 w 10000"/>
                  <a:gd name="connsiteY41" fmla="*/ 9450 h 10000"/>
                  <a:gd name="connsiteX42" fmla="*/ 5751 w 10000"/>
                  <a:gd name="connsiteY42" fmla="*/ 9463 h 10000"/>
                  <a:gd name="connsiteX43" fmla="*/ 5745 w 10000"/>
                  <a:gd name="connsiteY43" fmla="*/ 9472 h 10000"/>
                  <a:gd name="connsiteX44" fmla="*/ 5751 w 10000"/>
                  <a:gd name="connsiteY44" fmla="*/ 9477 h 10000"/>
                  <a:gd name="connsiteX45" fmla="*/ 5762 w 10000"/>
                  <a:gd name="connsiteY45" fmla="*/ 9504 h 10000"/>
                  <a:gd name="connsiteX46" fmla="*/ 5767 w 10000"/>
                  <a:gd name="connsiteY46" fmla="*/ 9526 h 10000"/>
                  <a:gd name="connsiteX47" fmla="*/ 5784 w 10000"/>
                  <a:gd name="connsiteY47" fmla="*/ 9576 h 10000"/>
                  <a:gd name="connsiteX48" fmla="*/ 5797 w 10000"/>
                  <a:gd name="connsiteY48" fmla="*/ 9603 h 10000"/>
                  <a:gd name="connsiteX49" fmla="*/ 5808 w 10000"/>
                  <a:gd name="connsiteY49" fmla="*/ 9644 h 10000"/>
                  <a:gd name="connsiteX50" fmla="*/ 5822 w 10000"/>
                  <a:gd name="connsiteY50" fmla="*/ 9671 h 10000"/>
                  <a:gd name="connsiteX51" fmla="*/ 5825 w 10000"/>
                  <a:gd name="connsiteY51" fmla="*/ 9684 h 10000"/>
                  <a:gd name="connsiteX52" fmla="*/ 5831 w 10000"/>
                  <a:gd name="connsiteY52" fmla="*/ 9684 h 10000"/>
                  <a:gd name="connsiteX53" fmla="*/ 5825 w 10000"/>
                  <a:gd name="connsiteY53" fmla="*/ 9698 h 10000"/>
                  <a:gd name="connsiteX54" fmla="*/ 5806 w 10000"/>
                  <a:gd name="connsiteY54" fmla="*/ 9725 h 10000"/>
                  <a:gd name="connsiteX55" fmla="*/ 5792 w 10000"/>
                  <a:gd name="connsiteY55" fmla="*/ 9738 h 10000"/>
                  <a:gd name="connsiteX56" fmla="*/ 5737 w 10000"/>
                  <a:gd name="connsiteY56" fmla="*/ 9793 h 10000"/>
                  <a:gd name="connsiteX57" fmla="*/ 5728 w 10000"/>
                  <a:gd name="connsiteY57" fmla="*/ 9806 h 10000"/>
                  <a:gd name="connsiteX58" fmla="*/ 5712 w 10000"/>
                  <a:gd name="connsiteY58" fmla="*/ 9815 h 10000"/>
                  <a:gd name="connsiteX59" fmla="*/ 5690 w 10000"/>
                  <a:gd name="connsiteY59" fmla="*/ 9838 h 10000"/>
                  <a:gd name="connsiteX60" fmla="*/ 5679 w 10000"/>
                  <a:gd name="connsiteY60" fmla="*/ 9842 h 10000"/>
                  <a:gd name="connsiteX61" fmla="*/ 5665 w 10000"/>
                  <a:gd name="connsiteY61" fmla="*/ 9842 h 10000"/>
                  <a:gd name="connsiteX62" fmla="*/ 5648 w 10000"/>
                  <a:gd name="connsiteY62" fmla="*/ 9851 h 10000"/>
                  <a:gd name="connsiteX63" fmla="*/ 5621 w 10000"/>
                  <a:gd name="connsiteY63" fmla="*/ 9892 h 10000"/>
                  <a:gd name="connsiteX64" fmla="*/ 5544 w 10000"/>
                  <a:gd name="connsiteY64" fmla="*/ 9946 h 10000"/>
                  <a:gd name="connsiteX65" fmla="*/ 5406 w 10000"/>
                  <a:gd name="connsiteY65" fmla="*/ 10000 h 10000"/>
                  <a:gd name="connsiteX66" fmla="*/ 5350 w 10000"/>
                  <a:gd name="connsiteY66" fmla="*/ 9986 h 10000"/>
                  <a:gd name="connsiteX67" fmla="*/ 5342 w 10000"/>
                  <a:gd name="connsiteY67" fmla="*/ 9950 h 10000"/>
                  <a:gd name="connsiteX68" fmla="*/ 5342 w 10000"/>
                  <a:gd name="connsiteY68" fmla="*/ 9932 h 10000"/>
                  <a:gd name="connsiteX69" fmla="*/ 5342 w 10000"/>
                  <a:gd name="connsiteY69" fmla="*/ 9923 h 10000"/>
                  <a:gd name="connsiteX70" fmla="*/ 5342 w 10000"/>
                  <a:gd name="connsiteY70" fmla="*/ 9919 h 10000"/>
                  <a:gd name="connsiteX71" fmla="*/ 5348 w 10000"/>
                  <a:gd name="connsiteY71" fmla="*/ 9919 h 10000"/>
                  <a:gd name="connsiteX72" fmla="*/ 5348 w 10000"/>
                  <a:gd name="connsiteY72" fmla="*/ 9910 h 10000"/>
                  <a:gd name="connsiteX73" fmla="*/ 5350 w 10000"/>
                  <a:gd name="connsiteY73" fmla="*/ 9910 h 10000"/>
                  <a:gd name="connsiteX74" fmla="*/ 5350 w 10000"/>
                  <a:gd name="connsiteY74" fmla="*/ 9905 h 10000"/>
                  <a:gd name="connsiteX75" fmla="*/ 5356 w 10000"/>
                  <a:gd name="connsiteY75" fmla="*/ 9905 h 10000"/>
                  <a:gd name="connsiteX76" fmla="*/ 5356 w 10000"/>
                  <a:gd name="connsiteY76" fmla="*/ 9896 h 10000"/>
                  <a:gd name="connsiteX77" fmla="*/ 5359 w 10000"/>
                  <a:gd name="connsiteY77" fmla="*/ 9896 h 10000"/>
                  <a:gd name="connsiteX78" fmla="*/ 5359 w 10000"/>
                  <a:gd name="connsiteY78" fmla="*/ 9892 h 10000"/>
                  <a:gd name="connsiteX79" fmla="*/ 5364 w 10000"/>
                  <a:gd name="connsiteY79" fmla="*/ 9892 h 10000"/>
                  <a:gd name="connsiteX80" fmla="*/ 5364 w 10000"/>
                  <a:gd name="connsiteY80" fmla="*/ 9883 h 10000"/>
                  <a:gd name="connsiteX81" fmla="*/ 5359 w 10000"/>
                  <a:gd name="connsiteY81" fmla="*/ 9883 h 10000"/>
                  <a:gd name="connsiteX82" fmla="*/ 5359 w 10000"/>
                  <a:gd name="connsiteY82" fmla="*/ 9878 h 10000"/>
                  <a:gd name="connsiteX83" fmla="*/ 5359 w 10000"/>
                  <a:gd name="connsiteY83" fmla="*/ 9869 h 10000"/>
                  <a:gd name="connsiteX84" fmla="*/ 5356 w 10000"/>
                  <a:gd name="connsiteY84" fmla="*/ 9869 h 10000"/>
                  <a:gd name="connsiteX85" fmla="*/ 5356 w 10000"/>
                  <a:gd name="connsiteY85" fmla="*/ 9865 h 10000"/>
                  <a:gd name="connsiteX86" fmla="*/ 5350 w 10000"/>
                  <a:gd name="connsiteY86" fmla="*/ 9865 h 10000"/>
                  <a:gd name="connsiteX87" fmla="*/ 5350 w 10000"/>
                  <a:gd name="connsiteY87" fmla="*/ 9856 h 10000"/>
                  <a:gd name="connsiteX88" fmla="*/ 5348 w 10000"/>
                  <a:gd name="connsiteY88" fmla="*/ 9856 h 10000"/>
                  <a:gd name="connsiteX89" fmla="*/ 5348 w 10000"/>
                  <a:gd name="connsiteY89" fmla="*/ 9851 h 10000"/>
                  <a:gd name="connsiteX90" fmla="*/ 5348 w 10000"/>
                  <a:gd name="connsiteY90" fmla="*/ 9842 h 10000"/>
                  <a:gd name="connsiteX91" fmla="*/ 5348 w 10000"/>
                  <a:gd name="connsiteY91" fmla="*/ 9838 h 10000"/>
                  <a:gd name="connsiteX92" fmla="*/ 5348 w 10000"/>
                  <a:gd name="connsiteY92" fmla="*/ 9829 h 10000"/>
                  <a:gd name="connsiteX93" fmla="*/ 5348 w 10000"/>
                  <a:gd name="connsiteY93" fmla="*/ 9820 h 10000"/>
                  <a:gd name="connsiteX94" fmla="*/ 5348 w 10000"/>
                  <a:gd name="connsiteY94" fmla="*/ 9815 h 10000"/>
                  <a:gd name="connsiteX95" fmla="*/ 5348 w 10000"/>
                  <a:gd name="connsiteY95" fmla="*/ 9806 h 10000"/>
                  <a:gd name="connsiteX96" fmla="*/ 5350 w 10000"/>
                  <a:gd name="connsiteY96" fmla="*/ 9806 h 10000"/>
                  <a:gd name="connsiteX97" fmla="*/ 5350 w 10000"/>
                  <a:gd name="connsiteY97" fmla="*/ 9802 h 10000"/>
                  <a:gd name="connsiteX98" fmla="*/ 5350 w 10000"/>
                  <a:gd name="connsiteY98" fmla="*/ 9793 h 10000"/>
                  <a:gd name="connsiteX99" fmla="*/ 5356 w 10000"/>
                  <a:gd name="connsiteY99" fmla="*/ 9788 h 10000"/>
                  <a:gd name="connsiteX100" fmla="*/ 5356 w 10000"/>
                  <a:gd name="connsiteY100" fmla="*/ 9779 h 10000"/>
                  <a:gd name="connsiteX101" fmla="*/ 5359 w 10000"/>
                  <a:gd name="connsiteY101" fmla="*/ 9779 h 10000"/>
                  <a:gd name="connsiteX102" fmla="*/ 5359 w 10000"/>
                  <a:gd name="connsiteY102" fmla="*/ 9774 h 10000"/>
                  <a:gd name="connsiteX103" fmla="*/ 5364 w 10000"/>
                  <a:gd name="connsiteY103" fmla="*/ 9765 h 10000"/>
                  <a:gd name="connsiteX104" fmla="*/ 5397 w 10000"/>
                  <a:gd name="connsiteY104" fmla="*/ 9698 h 10000"/>
                  <a:gd name="connsiteX105" fmla="*/ 5397 w 10000"/>
                  <a:gd name="connsiteY105" fmla="*/ 9662 h 10000"/>
                  <a:gd name="connsiteX106" fmla="*/ 5381 w 10000"/>
                  <a:gd name="connsiteY106" fmla="*/ 9648 h 10000"/>
                  <a:gd name="connsiteX107" fmla="*/ 5381 w 10000"/>
                  <a:gd name="connsiteY107" fmla="*/ 9608 h 10000"/>
                  <a:gd name="connsiteX108" fmla="*/ 5400 w 10000"/>
                  <a:gd name="connsiteY108" fmla="*/ 9590 h 10000"/>
                  <a:gd name="connsiteX109" fmla="*/ 5392 w 10000"/>
                  <a:gd name="connsiteY109" fmla="*/ 9553 h 10000"/>
                  <a:gd name="connsiteX110" fmla="*/ 5375 w 10000"/>
                  <a:gd name="connsiteY110" fmla="*/ 9526 h 10000"/>
                  <a:gd name="connsiteX111" fmla="*/ 5350 w 10000"/>
                  <a:gd name="connsiteY111" fmla="*/ 9504 h 10000"/>
                  <a:gd name="connsiteX112" fmla="*/ 5323 w 10000"/>
                  <a:gd name="connsiteY112" fmla="*/ 9562 h 10000"/>
                  <a:gd name="connsiteX113" fmla="*/ 5309 w 10000"/>
                  <a:gd name="connsiteY113" fmla="*/ 9535 h 10000"/>
                  <a:gd name="connsiteX114" fmla="*/ 5312 w 10000"/>
                  <a:gd name="connsiteY114" fmla="*/ 9436 h 10000"/>
                  <a:gd name="connsiteX115" fmla="*/ 5276 w 10000"/>
                  <a:gd name="connsiteY115" fmla="*/ 9409 h 10000"/>
                  <a:gd name="connsiteX116" fmla="*/ 5270 w 10000"/>
                  <a:gd name="connsiteY116" fmla="*/ 9418 h 10000"/>
                  <a:gd name="connsiteX117" fmla="*/ 5259 w 10000"/>
                  <a:gd name="connsiteY117" fmla="*/ 9423 h 10000"/>
                  <a:gd name="connsiteX118" fmla="*/ 5243 w 10000"/>
                  <a:gd name="connsiteY118" fmla="*/ 9445 h 10000"/>
                  <a:gd name="connsiteX119" fmla="*/ 5229 w 10000"/>
                  <a:gd name="connsiteY119" fmla="*/ 9450 h 10000"/>
                  <a:gd name="connsiteX120" fmla="*/ 5221 w 10000"/>
                  <a:gd name="connsiteY120" fmla="*/ 9459 h 10000"/>
                  <a:gd name="connsiteX121" fmla="*/ 5199 w 10000"/>
                  <a:gd name="connsiteY121" fmla="*/ 9463 h 10000"/>
                  <a:gd name="connsiteX122" fmla="*/ 5179 w 10000"/>
                  <a:gd name="connsiteY122" fmla="*/ 9463 h 10000"/>
                  <a:gd name="connsiteX123" fmla="*/ 5166 w 10000"/>
                  <a:gd name="connsiteY123" fmla="*/ 9450 h 10000"/>
                  <a:gd name="connsiteX124" fmla="*/ 5155 w 10000"/>
                  <a:gd name="connsiteY124" fmla="*/ 9432 h 10000"/>
                  <a:gd name="connsiteX125" fmla="*/ 5149 w 10000"/>
                  <a:gd name="connsiteY125" fmla="*/ 9432 h 10000"/>
                  <a:gd name="connsiteX126" fmla="*/ 5146 w 10000"/>
                  <a:gd name="connsiteY126" fmla="*/ 9432 h 10000"/>
                  <a:gd name="connsiteX127" fmla="*/ 5146 w 10000"/>
                  <a:gd name="connsiteY127" fmla="*/ 9436 h 10000"/>
                  <a:gd name="connsiteX128" fmla="*/ 5132 w 10000"/>
                  <a:gd name="connsiteY128" fmla="*/ 9445 h 10000"/>
                  <a:gd name="connsiteX129" fmla="*/ 5124 w 10000"/>
                  <a:gd name="connsiteY129" fmla="*/ 9463 h 10000"/>
                  <a:gd name="connsiteX130" fmla="*/ 5119 w 10000"/>
                  <a:gd name="connsiteY130" fmla="*/ 9472 h 10000"/>
                  <a:gd name="connsiteX131" fmla="*/ 5094 w 10000"/>
                  <a:gd name="connsiteY131" fmla="*/ 9486 h 10000"/>
                  <a:gd name="connsiteX132" fmla="*/ 5075 w 10000"/>
                  <a:gd name="connsiteY132" fmla="*/ 9490 h 10000"/>
                  <a:gd name="connsiteX133" fmla="*/ 5058 w 10000"/>
                  <a:gd name="connsiteY133" fmla="*/ 9499 h 10000"/>
                  <a:gd name="connsiteX134" fmla="*/ 5028 w 10000"/>
                  <a:gd name="connsiteY134" fmla="*/ 9513 h 10000"/>
                  <a:gd name="connsiteX135" fmla="*/ 5006 w 10000"/>
                  <a:gd name="connsiteY135" fmla="*/ 9522 h 10000"/>
                  <a:gd name="connsiteX136" fmla="*/ 4986 w 10000"/>
                  <a:gd name="connsiteY136" fmla="*/ 9535 h 10000"/>
                  <a:gd name="connsiteX137" fmla="*/ 4948 w 10000"/>
                  <a:gd name="connsiteY137" fmla="*/ 9549 h 10000"/>
                  <a:gd name="connsiteX138" fmla="*/ 4925 w 10000"/>
                  <a:gd name="connsiteY138" fmla="*/ 9549 h 10000"/>
                  <a:gd name="connsiteX139" fmla="*/ 4906 w 10000"/>
                  <a:gd name="connsiteY139" fmla="*/ 9549 h 10000"/>
                  <a:gd name="connsiteX140" fmla="*/ 4892 w 10000"/>
                  <a:gd name="connsiteY140" fmla="*/ 9553 h 10000"/>
                  <a:gd name="connsiteX141" fmla="*/ 4890 w 10000"/>
                  <a:gd name="connsiteY141" fmla="*/ 9562 h 10000"/>
                  <a:gd name="connsiteX142" fmla="*/ 4881 w 10000"/>
                  <a:gd name="connsiteY142" fmla="*/ 9576 h 10000"/>
                  <a:gd name="connsiteX143" fmla="*/ 4873 w 10000"/>
                  <a:gd name="connsiteY143" fmla="*/ 9594 h 10000"/>
                  <a:gd name="connsiteX144" fmla="*/ 4868 w 10000"/>
                  <a:gd name="connsiteY144" fmla="*/ 9581 h 10000"/>
                  <a:gd name="connsiteX145" fmla="*/ 4865 w 10000"/>
                  <a:gd name="connsiteY145" fmla="*/ 9567 h 10000"/>
                  <a:gd name="connsiteX146" fmla="*/ 4851 w 10000"/>
                  <a:gd name="connsiteY146" fmla="*/ 9567 h 10000"/>
                  <a:gd name="connsiteX147" fmla="*/ 4848 w 10000"/>
                  <a:gd name="connsiteY147" fmla="*/ 9576 h 10000"/>
                  <a:gd name="connsiteX148" fmla="*/ 4829 w 10000"/>
                  <a:gd name="connsiteY148" fmla="*/ 9581 h 10000"/>
                  <a:gd name="connsiteX149" fmla="*/ 4818 w 10000"/>
                  <a:gd name="connsiteY149" fmla="*/ 9576 h 10000"/>
                  <a:gd name="connsiteX150" fmla="*/ 4810 w 10000"/>
                  <a:gd name="connsiteY150" fmla="*/ 9576 h 10000"/>
                  <a:gd name="connsiteX151" fmla="*/ 4796 w 10000"/>
                  <a:gd name="connsiteY151" fmla="*/ 9581 h 10000"/>
                  <a:gd name="connsiteX152" fmla="*/ 4788 w 10000"/>
                  <a:gd name="connsiteY152" fmla="*/ 9576 h 10000"/>
                  <a:gd name="connsiteX153" fmla="*/ 4779 w 10000"/>
                  <a:gd name="connsiteY153" fmla="*/ 9576 h 10000"/>
                  <a:gd name="connsiteX154" fmla="*/ 4768 w 10000"/>
                  <a:gd name="connsiteY154" fmla="*/ 9581 h 10000"/>
                  <a:gd name="connsiteX155" fmla="*/ 4760 w 10000"/>
                  <a:gd name="connsiteY155" fmla="*/ 9553 h 10000"/>
                  <a:gd name="connsiteX156" fmla="*/ 4754 w 10000"/>
                  <a:gd name="connsiteY156" fmla="*/ 9526 h 10000"/>
                  <a:gd name="connsiteX157" fmla="*/ 4754 w 10000"/>
                  <a:gd name="connsiteY157" fmla="*/ 9486 h 10000"/>
                  <a:gd name="connsiteX158" fmla="*/ 4754 w 10000"/>
                  <a:gd name="connsiteY158" fmla="*/ 9445 h 10000"/>
                  <a:gd name="connsiteX159" fmla="*/ 4760 w 10000"/>
                  <a:gd name="connsiteY159" fmla="*/ 9432 h 10000"/>
                  <a:gd name="connsiteX160" fmla="*/ 4760 w 10000"/>
                  <a:gd name="connsiteY160" fmla="*/ 9396 h 10000"/>
                  <a:gd name="connsiteX161" fmla="*/ 4760 w 10000"/>
                  <a:gd name="connsiteY161" fmla="*/ 9382 h 10000"/>
                  <a:gd name="connsiteX162" fmla="*/ 4760 w 10000"/>
                  <a:gd name="connsiteY162" fmla="*/ 9355 h 10000"/>
                  <a:gd name="connsiteX163" fmla="*/ 4749 w 10000"/>
                  <a:gd name="connsiteY163" fmla="*/ 9341 h 10000"/>
                  <a:gd name="connsiteX164" fmla="*/ 4746 w 10000"/>
                  <a:gd name="connsiteY164" fmla="*/ 9332 h 10000"/>
                  <a:gd name="connsiteX165" fmla="*/ 4732 w 10000"/>
                  <a:gd name="connsiteY165" fmla="*/ 9328 h 10000"/>
                  <a:gd name="connsiteX166" fmla="*/ 4716 w 10000"/>
                  <a:gd name="connsiteY166" fmla="*/ 9292 h 10000"/>
                  <a:gd name="connsiteX167" fmla="*/ 4705 w 10000"/>
                  <a:gd name="connsiteY167" fmla="*/ 9274 h 10000"/>
                  <a:gd name="connsiteX168" fmla="*/ 4699 w 10000"/>
                  <a:gd name="connsiteY168" fmla="*/ 9278 h 10000"/>
                  <a:gd name="connsiteX169" fmla="*/ 4696 w 10000"/>
                  <a:gd name="connsiteY169" fmla="*/ 9287 h 10000"/>
                  <a:gd name="connsiteX170" fmla="*/ 4680 w 10000"/>
                  <a:gd name="connsiteY170" fmla="*/ 9292 h 10000"/>
                  <a:gd name="connsiteX171" fmla="*/ 4672 w 10000"/>
                  <a:gd name="connsiteY171" fmla="*/ 9274 h 10000"/>
                  <a:gd name="connsiteX172" fmla="*/ 4636 w 10000"/>
                  <a:gd name="connsiteY172" fmla="*/ 9224 h 10000"/>
                  <a:gd name="connsiteX173" fmla="*/ 4616 w 10000"/>
                  <a:gd name="connsiteY173" fmla="*/ 9211 h 10000"/>
                  <a:gd name="connsiteX174" fmla="*/ 4608 w 10000"/>
                  <a:gd name="connsiteY174" fmla="*/ 9206 h 10000"/>
                  <a:gd name="connsiteX175" fmla="*/ 4616 w 10000"/>
                  <a:gd name="connsiteY175" fmla="*/ 9193 h 10000"/>
                  <a:gd name="connsiteX176" fmla="*/ 4633 w 10000"/>
                  <a:gd name="connsiteY176" fmla="*/ 9184 h 10000"/>
                  <a:gd name="connsiteX177" fmla="*/ 4616 w 10000"/>
                  <a:gd name="connsiteY177" fmla="*/ 9120 h 10000"/>
                  <a:gd name="connsiteX178" fmla="*/ 4625 w 10000"/>
                  <a:gd name="connsiteY178" fmla="*/ 9039 h 10000"/>
                  <a:gd name="connsiteX179" fmla="*/ 4616 w 10000"/>
                  <a:gd name="connsiteY179" fmla="*/ 9026 h 10000"/>
                  <a:gd name="connsiteX180" fmla="*/ 4600 w 10000"/>
                  <a:gd name="connsiteY180" fmla="*/ 9017 h 10000"/>
                  <a:gd name="connsiteX181" fmla="*/ 4583 w 10000"/>
                  <a:gd name="connsiteY181" fmla="*/ 9003 h 10000"/>
                  <a:gd name="connsiteX182" fmla="*/ 4570 w 10000"/>
                  <a:gd name="connsiteY182" fmla="*/ 9012 h 10000"/>
                  <a:gd name="connsiteX183" fmla="*/ 4570 w 10000"/>
                  <a:gd name="connsiteY183" fmla="*/ 9026 h 10000"/>
                  <a:gd name="connsiteX184" fmla="*/ 4570 w 10000"/>
                  <a:gd name="connsiteY184" fmla="*/ 9035 h 10000"/>
                  <a:gd name="connsiteX185" fmla="*/ 4578 w 10000"/>
                  <a:gd name="connsiteY185" fmla="*/ 9048 h 10000"/>
                  <a:gd name="connsiteX186" fmla="*/ 4583 w 10000"/>
                  <a:gd name="connsiteY186" fmla="*/ 9089 h 10000"/>
                  <a:gd name="connsiteX187" fmla="*/ 4586 w 10000"/>
                  <a:gd name="connsiteY187" fmla="*/ 9116 h 10000"/>
                  <a:gd name="connsiteX188" fmla="*/ 4586 w 10000"/>
                  <a:gd name="connsiteY188" fmla="*/ 9120 h 10000"/>
                  <a:gd name="connsiteX189" fmla="*/ 4583 w 10000"/>
                  <a:gd name="connsiteY189" fmla="*/ 9143 h 10000"/>
                  <a:gd name="connsiteX190" fmla="*/ 4583 w 10000"/>
                  <a:gd name="connsiteY190" fmla="*/ 9170 h 10000"/>
                  <a:gd name="connsiteX191" fmla="*/ 4578 w 10000"/>
                  <a:gd name="connsiteY191" fmla="*/ 9175 h 10000"/>
                  <a:gd name="connsiteX192" fmla="*/ 4570 w 10000"/>
                  <a:gd name="connsiteY192" fmla="*/ 9197 h 10000"/>
                  <a:gd name="connsiteX193" fmla="*/ 4556 w 10000"/>
                  <a:gd name="connsiteY193" fmla="*/ 9170 h 10000"/>
                  <a:gd name="connsiteX194" fmla="*/ 4553 w 10000"/>
                  <a:gd name="connsiteY194" fmla="*/ 9147 h 10000"/>
                  <a:gd name="connsiteX195" fmla="*/ 4545 w 10000"/>
                  <a:gd name="connsiteY195" fmla="*/ 9120 h 10000"/>
                  <a:gd name="connsiteX196" fmla="*/ 4539 w 10000"/>
                  <a:gd name="connsiteY196" fmla="*/ 9093 h 10000"/>
                  <a:gd name="connsiteX197" fmla="*/ 4531 w 10000"/>
                  <a:gd name="connsiteY197" fmla="*/ 9062 h 10000"/>
                  <a:gd name="connsiteX198" fmla="*/ 4523 w 10000"/>
                  <a:gd name="connsiteY198" fmla="*/ 9039 h 10000"/>
                  <a:gd name="connsiteX199" fmla="*/ 4514 w 10000"/>
                  <a:gd name="connsiteY199" fmla="*/ 9026 h 10000"/>
                  <a:gd name="connsiteX200" fmla="*/ 4514 w 10000"/>
                  <a:gd name="connsiteY200" fmla="*/ 9035 h 10000"/>
                  <a:gd name="connsiteX201" fmla="*/ 4512 w 10000"/>
                  <a:gd name="connsiteY201" fmla="*/ 9035 h 10000"/>
                  <a:gd name="connsiteX202" fmla="*/ 4503 w 10000"/>
                  <a:gd name="connsiteY202" fmla="*/ 9035 h 10000"/>
                  <a:gd name="connsiteX203" fmla="*/ 4498 w 10000"/>
                  <a:gd name="connsiteY203" fmla="*/ 9048 h 10000"/>
                  <a:gd name="connsiteX204" fmla="*/ 4481 w 10000"/>
                  <a:gd name="connsiteY204" fmla="*/ 9062 h 10000"/>
                  <a:gd name="connsiteX205" fmla="*/ 4473 w 10000"/>
                  <a:gd name="connsiteY205" fmla="*/ 9066 h 10000"/>
                  <a:gd name="connsiteX206" fmla="*/ 4473 w 10000"/>
                  <a:gd name="connsiteY206" fmla="*/ 9075 h 10000"/>
                  <a:gd name="connsiteX207" fmla="*/ 4459 w 10000"/>
                  <a:gd name="connsiteY207" fmla="*/ 9080 h 10000"/>
                  <a:gd name="connsiteX208" fmla="*/ 4448 w 10000"/>
                  <a:gd name="connsiteY208" fmla="*/ 9075 h 10000"/>
                  <a:gd name="connsiteX209" fmla="*/ 4440 w 10000"/>
                  <a:gd name="connsiteY209" fmla="*/ 9075 h 10000"/>
                  <a:gd name="connsiteX210" fmla="*/ 4432 w 10000"/>
                  <a:gd name="connsiteY210" fmla="*/ 9080 h 10000"/>
                  <a:gd name="connsiteX211" fmla="*/ 4418 w 10000"/>
                  <a:gd name="connsiteY211" fmla="*/ 9093 h 10000"/>
                  <a:gd name="connsiteX212" fmla="*/ 4398 w 10000"/>
                  <a:gd name="connsiteY212" fmla="*/ 9116 h 10000"/>
                  <a:gd name="connsiteX213" fmla="*/ 4390 w 10000"/>
                  <a:gd name="connsiteY213" fmla="*/ 9120 h 10000"/>
                  <a:gd name="connsiteX214" fmla="*/ 4382 w 10000"/>
                  <a:gd name="connsiteY214" fmla="*/ 9129 h 10000"/>
                  <a:gd name="connsiteX215" fmla="*/ 4382 w 10000"/>
                  <a:gd name="connsiteY215" fmla="*/ 9134 h 10000"/>
                  <a:gd name="connsiteX216" fmla="*/ 4385 w 10000"/>
                  <a:gd name="connsiteY216" fmla="*/ 9143 h 10000"/>
                  <a:gd name="connsiteX217" fmla="*/ 4398 w 10000"/>
                  <a:gd name="connsiteY217" fmla="*/ 9134 h 10000"/>
                  <a:gd name="connsiteX218" fmla="*/ 4418 w 10000"/>
                  <a:gd name="connsiteY218" fmla="*/ 9161 h 10000"/>
                  <a:gd name="connsiteX219" fmla="*/ 4423 w 10000"/>
                  <a:gd name="connsiteY219" fmla="*/ 9170 h 10000"/>
                  <a:gd name="connsiteX220" fmla="*/ 4426 w 10000"/>
                  <a:gd name="connsiteY220" fmla="*/ 9175 h 10000"/>
                  <a:gd name="connsiteX221" fmla="*/ 4432 w 10000"/>
                  <a:gd name="connsiteY221" fmla="*/ 9211 h 10000"/>
                  <a:gd name="connsiteX222" fmla="*/ 4426 w 10000"/>
                  <a:gd name="connsiteY222" fmla="*/ 9224 h 10000"/>
                  <a:gd name="connsiteX223" fmla="*/ 4418 w 10000"/>
                  <a:gd name="connsiteY223" fmla="*/ 9247 h 10000"/>
                  <a:gd name="connsiteX224" fmla="*/ 4409 w 10000"/>
                  <a:gd name="connsiteY224" fmla="*/ 9238 h 10000"/>
                  <a:gd name="connsiteX225" fmla="*/ 4398 w 10000"/>
                  <a:gd name="connsiteY225" fmla="*/ 9220 h 10000"/>
                  <a:gd name="connsiteX226" fmla="*/ 4393 w 10000"/>
                  <a:gd name="connsiteY226" fmla="*/ 9211 h 10000"/>
                  <a:gd name="connsiteX227" fmla="*/ 4390 w 10000"/>
                  <a:gd name="connsiteY227" fmla="*/ 9211 h 10000"/>
                  <a:gd name="connsiteX228" fmla="*/ 4385 w 10000"/>
                  <a:gd name="connsiteY228" fmla="*/ 9220 h 10000"/>
                  <a:gd name="connsiteX229" fmla="*/ 4385 w 10000"/>
                  <a:gd name="connsiteY229" fmla="*/ 9238 h 10000"/>
                  <a:gd name="connsiteX230" fmla="*/ 4382 w 10000"/>
                  <a:gd name="connsiteY230" fmla="*/ 9260 h 10000"/>
                  <a:gd name="connsiteX231" fmla="*/ 4360 w 10000"/>
                  <a:gd name="connsiteY231" fmla="*/ 9278 h 10000"/>
                  <a:gd name="connsiteX232" fmla="*/ 4360 w 10000"/>
                  <a:gd name="connsiteY232" fmla="*/ 9292 h 10000"/>
                  <a:gd name="connsiteX233" fmla="*/ 4363 w 10000"/>
                  <a:gd name="connsiteY233" fmla="*/ 9305 h 10000"/>
                  <a:gd name="connsiteX234" fmla="*/ 4385 w 10000"/>
                  <a:gd name="connsiteY234" fmla="*/ 9314 h 10000"/>
                  <a:gd name="connsiteX235" fmla="*/ 4393 w 10000"/>
                  <a:gd name="connsiteY235" fmla="*/ 9319 h 10000"/>
                  <a:gd name="connsiteX236" fmla="*/ 4398 w 10000"/>
                  <a:gd name="connsiteY236" fmla="*/ 9319 h 10000"/>
                  <a:gd name="connsiteX237" fmla="*/ 4401 w 10000"/>
                  <a:gd name="connsiteY237" fmla="*/ 9314 h 10000"/>
                  <a:gd name="connsiteX238" fmla="*/ 4409 w 10000"/>
                  <a:gd name="connsiteY238" fmla="*/ 9278 h 10000"/>
                  <a:gd name="connsiteX239" fmla="*/ 4418 w 10000"/>
                  <a:gd name="connsiteY239" fmla="*/ 9287 h 10000"/>
                  <a:gd name="connsiteX240" fmla="*/ 4426 w 10000"/>
                  <a:gd name="connsiteY240" fmla="*/ 9292 h 10000"/>
                  <a:gd name="connsiteX241" fmla="*/ 4426 w 10000"/>
                  <a:gd name="connsiteY241" fmla="*/ 9301 h 10000"/>
                  <a:gd name="connsiteX242" fmla="*/ 4426 w 10000"/>
                  <a:gd name="connsiteY242" fmla="*/ 9314 h 10000"/>
                  <a:gd name="connsiteX243" fmla="*/ 4418 w 10000"/>
                  <a:gd name="connsiteY243" fmla="*/ 9332 h 10000"/>
                  <a:gd name="connsiteX244" fmla="*/ 4415 w 10000"/>
                  <a:gd name="connsiteY244" fmla="*/ 9341 h 10000"/>
                  <a:gd name="connsiteX245" fmla="*/ 4418 w 10000"/>
                  <a:gd name="connsiteY245" fmla="*/ 9350 h 10000"/>
                  <a:gd name="connsiteX246" fmla="*/ 4415 w 10000"/>
                  <a:gd name="connsiteY246" fmla="*/ 9364 h 10000"/>
                  <a:gd name="connsiteX247" fmla="*/ 4418 w 10000"/>
                  <a:gd name="connsiteY247" fmla="*/ 9409 h 10000"/>
                  <a:gd name="connsiteX248" fmla="*/ 4418 w 10000"/>
                  <a:gd name="connsiteY248" fmla="*/ 9423 h 10000"/>
                  <a:gd name="connsiteX249" fmla="*/ 4415 w 10000"/>
                  <a:gd name="connsiteY249" fmla="*/ 9432 h 10000"/>
                  <a:gd name="connsiteX250" fmla="*/ 4398 w 10000"/>
                  <a:gd name="connsiteY250" fmla="*/ 9423 h 10000"/>
                  <a:gd name="connsiteX251" fmla="*/ 4390 w 10000"/>
                  <a:gd name="connsiteY251" fmla="*/ 9436 h 10000"/>
                  <a:gd name="connsiteX252" fmla="*/ 4385 w 10000"/>
                  <a:gd name="connsiteY252" fmla="*/ 9445 h 10000"/>
                  <a:gd name="connsiteX253" fmla="*/ 4376 w 10000"/>
                  <a:gd name="connsiteY253" fmla="*/ 9459 h 10000"/>
                  <a:gd name="connsiteX254" fmla="*/ 4354 w 10000"/>
                  <a:gd name="connsiteY254" fmla="*/ 9450 h 10000"/>
                  <a:gd name="connsiteX255" fmla="*/ 4352 w 10000"/>
                  <a:gd name="connsiteY255" fmla="*/ 9445 h 10000"/>
                  <a:gd name="connsiteX256" fmla="*/ 4354 w 10000"/>
                  <a:gd name="connsiteY256" fmla="*/ 9432 h 10000"/>
                  <a:gd name="connsiteX257" fmla="*/ 4368 w 10000"/>
                  <a:gd name="connsiteY257" fmla="*/ 9432 h 10000"/>
                  <a:gd name="connsiteX258" fmla="*/ 4371 w 10000"/>
                  <a:gd name="connsiteY258" fmla="*/ 9423 h 10000"/>
                  <a:gd name="connsiteX259" fmla="*/ 4371 w 10000"/>
                  <a:gd name="connsiteY259" fmla="*/ 9405 h 10000"/>
                  <a:gd name="connsiteX260" fmla="*/ 4368 w 10000"/>
                  <a:gd name="connsiteY260" fmla="*/ 9391 h 10000"/>
                  <a:gd name="connsiteX261" fmla="*/ 4363 w 10000"/>
                  <a:gd name="connsiteY261" fmla="*/ 9391 h 10000"/>
                  <a:gd name="connsiteX262" fmla="*/ 4354 w 10000"/>
                  <a:gd name="connsiteY262" fmla="*/ 9409 h 10000"/>
                  <a:gd name="connsiteX263" fmla="*/ 4335 w 10000"/>
                  <a:gd name="connsiteY263" fmla="*/ 9436 h 10000"/>
                  <a:gd name="connsiteX264" fmla="*/ 4327 w 10000"/>
                  <a:gd name="connsiteY264" fmla="*/ 9445 h 10000"/>
                  <a:gd name="connsiteX265" fmla="*/ 4313 w 10000"/>
                  <a:gd name="connsiteY265" fmla="*/ 9445 h 10000"/>
                  <a:gd name="connsiteX266" fmla="*/ 4305 w 10000"/>
                  <a:gd name="connsiteY266" fmla="*/ 9436 h 10000"/>
                  <a:gd name="connsiteX267" fmla="*/ 4296 w 10000"/>
                  <a:gd name="connsiteY267" fmla="*/ 9409 h 10000"/>
                  <a:gd name="connsiteX268" fmla="*/ 4302 w 10000"/>
                  <a:gd name="connsiteY268" fmla="*/ 9396 h 10000"/>
                  <a:gd name="connsiteX269" fmla="*/ 4302 w 10000"/>
                  <a:gd name="connsiteY269" fmla="*/ 9378 h 10000"/>
                  <a:gd name="connsiteX270" fmla="*/ 4302 w 10000"/>
                  <a:gd name="connsiteY270" fmla="*/ 9355 h 10000"/>
                  <a:gd name="connsiteX271" fmla="*/ 4296 w 10000"/>
                  <a:gd name="connsiteY271" fmla="*/ 9355 h 10000"/>
                  <a:gd name="connsiteX272" fmla="*/ 4294 w 10000"/>
                  <a:gd name="connsiteY272" fmla="*/ 9364 h 10000"/>
                  <a:gd name="connsiteX273" fmla="*/ 4288 w 10000"/>
                  <a:gd name="connsiteY273" fmla="*/ 9369 h 10000"/>
                  <a:gd name="connsiteX274" fmla="*/ 4288 w 10000"/>
                  <a:gd name="connsiteY274" fmla="*/ 9378 h 10000"/>
                  <a:gd name="connsiteX275" fmla="*/ 4288 w 10000"/>
                  <a:gd name="connsiteY275" fmla="*/ 9391 h 10000"/>
                  <a:gd name="connsiteX276" fmla="*/ 4285 w 10000"/>
                  <a:gd name="connsiteY276" fmla="*/ 9405 h 10000"/>
                  <a:gd name="connsiteX277" fmla="*/ 4274 w 10000"/>
                  <a:gd name="connsiteY277" fmla="*/ 9405 h 10000"/>
                  <a:gd name="connsiteX278" fmla="*/ 4272 w 10000"/>
                  <a:gd name="connsiteY278" fmla="*/ 9396 h 10000"/>
                  <a:gd name="connsiteX279" fmla="*/ 4266 w 10000"/>
                  <a:gd name="connsiteY279" fmla="*/ 9396 h 10000"/>
                  <a:gd name="connsiteX280" fmla="*/ 4263 w 10000"/>
                  <a:gd name="connsiteY280" fmla="*/ 9409 h 10000"/>
                  <a:gd name="connsiteX281" fmla="*/ 4263 w 10000"/>
                  <a:gd name="connsiteY281" fmla="*/ 9423 h 10000"/>
                  <a:gd name="connsiteX282" fmla="*/ 4266 w 10000"/>
                  <a:gd name="connsiteY282" fmla="*/ 9436 h 10000"/>
                  <a:gd name="connsiteX283" fmla="*/ 4258 w 10000"/>
                  <a:gd name="connsiteY283" fmla="*/ 9477 h 10000"/>
                  <a:gd name="connsiteX284" fmla="*/ 4263 w 10000"/>
                  <a:gd name="connsiteY284" fmla="*/ 9504 h 10000"/>
                  <a:gd name="connsiteX285" fmla="*/ 4263 w 10000"/>
                  <a:gd name="connsiteY285" fmla="*/ 9522 h 10000"/>
                  <a:gd name="connsiteX286" fmla="*/ 4249 w 10000"/>
                  <a:gd name="connsiteY286" fmla="*/ 9535 h 10000"/>
                  <a:gd name="connsiteX287" fmla="*/ 4247 w 10000"/>
                  <a:gd name="connsiteY287" fmla="*/ 9549 h 10000"/>
                  <a:gd name="connsiteX288" fmla="*/ 4249 w 10000"/>
                  <a:gd name="connsiteY288" fmla="*/ 9576 h 10000"/>
                  <a:gd name="connsiteX289" fmla="*/ 4249 w 10000"/>
                  <a:gd name="connsiteY289" fmla="*/ 9581 h 10000"/>
                  <a:gd name="connsiteX290" fmla="*/ 4238 w 10000"/>
                  <a:gd name="connsiteY290" fmla="*/ 9581 h 10000"/>
                  <a:gd name="connsiteX291" fmla="*/ 4233 w 10000"/>
                  <a:gd name="connsiteY291" fmla="*/ 9576 h 10000"/>
                  <a:gd name="connsiteX292" fmla="*/ 4216 w 10000"/>
                  <a:gd name="connsiteY292" fmla="*/ 9535 h 10000"/>
                  <a:gd name="connsiteX293" fmla="*/ 4214 w 10000"/>
                  <a:gd name="connsiteY293" fmla="*/ 9549 h 10000"/>
                  <a:gd name="connsiteX294" fmla="*/ 4197 w 10000"/>
                  <a:gd name="connsiteY294" fmla="*/ 9553 h 10000"/>
                  <a:gd name="connsiteX295" fmla="*/ 4178 w 10000"/>
                  <a:gd name="connsiteY295" fmla="*/ 9553 h 10000"/>
                  <a:gd name="connsiteX296" fmla="*/ 4175 w 10000"/>
                  <a:gd name="connsiteY296" fmla="*/ 9562 h 10000"/>
                  <a:gd name="connsiteX297" fmla="*/ 4175 w 10000"/>
                  <a:gd name="connsiteY297" fmla="*/ 9567 h 10000"/>
                  <a:gd name="connsiteX298" fmla="*/ 4183 w 10000"/>
                  <a:gd name="connsiteY298" fmla="*/ 9581 h 10000"/>
                  <a:gd name="connsiteX299" fmla="*/ 4192 w 10000"/>
                  <a:gd name="connsiteY299" fmla="*/ 9594 h 10000"/>
                  <a:gd name="connsiteX300" fmla="*/ 4192 w 10000"/>
                  <a:gd name="connsiteY300" fmla="*/ 9603 h 10000"/>
                  <a:gd name="connsiteX301" fmla="*/ 4186 w 10000"/>
                  <a:gd name="connsiteY301" fmla="*/ 9608 h 10000"/>
                  <a:gd name="connsiteX302" fmla="*/ 4178 w 10000"/>
                  <a:gd name="connsiteY302" fmla="*/ 9608 h 10000"/>
                  <a:gd name="connsiteX303" fmla="*/ 4153 w 10000"/>
                  <a:gd name="connsiteY303" fmla="*/ 9576 h 10000"/>
                  <a:gd name="connsiteX304" fmla="*/ 4142 w 10000"/>
                  <a:gd name="connsiteY304" fmla="*/ 9576 h 10000"/>
                  <a:gd name="connsiteX305" fmla="*/ 4134 w 10000"/>
                  <a:gd name="connsiteY305" fmla="*/ 9581 h 10000"/>
                  <a:gd name="connsiteX306" fmla="*/ 4120 w 10000"/>
                  <a:gd name="connsiteY306" fmla="*/ 9590 h 10000"/>
                  <a:gd name="connsiteX307" fmla="*/ 4111 w 10000"/>
                  <a:gd name="connsiteY307" fmla="*/ 9608 h 10000"/>
                  <a:gd name="connsiteX308" fmla="*/ 4089 w 10000"/>
                  <a:gd name="connsiteY308" fmla="*/ 9617 h 10000"/>
                  <a:gd name="connsiteX309" fmla="*/ 4073 w 10000"/>
                  <a:gd name="connsiteY309" fmla="*/ 9617 h 10000"/>
                  <a:gd name="connsiteX310" fmla="*/ 4054 w 10000"/>
                  <a:gd name="connsiteY310" fmla="*/ 9608 h 10000"/>
                  <a:gd name="connsiteX311" fmla="*/ 4040 w 10000"/>
                  <a:gd name="connsiteY311" fmla="*/ 9608 h 10000"/>
                  <a:gd name="connsiteX312" fmla="*/ 4029 w 10000"/>
                  <a:gd name="connsiteY312" fmla="*/ 9603 h 10000"/>
                  <a:gd name="connsiteX313" fmla="*/ 4015 w 10000"/>
                  <a:gd name="connsiteY313" fmla="*/ 9594 h 10000"/>
                  <a:gd name="connsiteX314" fmla="*/ 3998 w 10000"/>
                  <a:gd name="connsiteY314" fmla="*/ 9590 h 10000"/>
                  <a:gd name="connsiteX315" fmla="*/ 3982 w 10000"/>
                  <a:gd name="connsiteY315" fmla="*/ 9576 h 10000"/>
                  <a:gd name="connsiteX316" fmla="*/ 3974 w 10000"/>
                  <a:gd name="connsiteY316" fmla="*/ 9567 h 10000"/>
                  <a:gd name="connsiteX317" fmla="*/ 3957 w 10000"/>
                  <a:gd name="connsiteY317" fmla="*/ 9562 h 10000"/>
                  <a:gd name="connsiteX318" fmla="*/ 3949 w 10000"/>
                  <a:gd name="connsiteY318" fmla="*/ 9553 h 10000"/>
                  <a:gd name="connsiteX319" fmla="*/ 3943 w 10000"/>
                  <a:gd name="connsiteY319" fmla="*/ 9553 h 10000"/>
                  <a:gd name="connsiteX320" fmla="*/ 3932 w 10000"/>
                  <a:gd name="connsiteY320" fmla="*/ 9540 h 10000"/>
                  <a:gd name="connsiteX321" fmla="*/ 3927 w 10000"/>
                  <a:gd name="connsiteY321" fmla="*/ 9540 h 10000"/>
                  <a:gd name="connsiteX322" fmla="*/ 3918 w 10000"/>
                  <a:gd name="connsiteY322" fmla="*/ 9540 h 10000"/>
                  <a:gd name="connsiteX323" fmla="*/ 3916 w 10000"/>
                  <a:gd name="connsiteY323" fmla="*/ 9562 h 10000"/>
                  <a:gd name="connsiteX324" fmla="*/ 3902 w 10000"/>
                  <a:gd name="connsiteY324" fmla="*/ 9576 h 10000"/>
                  <a:gd name="connsiteX325" fmla="*/ 3888 w 10000"/>
                  <a:gd name="connsiteY325" fmla="*/ 9567 h 10000"/>
                  <a:gd name="connsiteX326" fmla="*/ 3877 w 10000"/>
                  <a:gd name="connsiteY326" fmla="*/ 9567 h 10000"/>
                  <a:gd name="connsiteX327" fmla="*/ 3863 w 10000"/>
                  <a:gd name="connsiteY327" fmla="*/ 9562 h 10000"/>
                  <a:gd name="connsiteX328" fmla="*/ 3860 w 10000"/>
                  <a:gd name="connsiteY328" fmla="*/ 9549 h 10000"/>
                  <a:gd name="connsiteX329" fmla="*/ 3852 w 10000"/>
                  <a:gd name="connsiteY329" fmla="*/ 9535 h 10000"/>
                  <a:gd name="connsiteX330" fmla="*/ 3838 w 10000"/>
                  <a:gd name="connsiteY330" fmla="*/ 9513 h 10000"/>
                  <a:gd name="connsiteX331" fmla="*/ 3830 w 10000"/>
                  <a:gd name="connsiteY331" fmla="*/ 9504 h 10000"/>
                  <a:gd name="connsiteX332" fmla="*/ 3827 w 10000"/>
                  <a:gd name="connsiteY332" fmla="*/ 9504 h 10000"/>
                  <a:gd name="connsiteX333" fmla="*/ 3822 w 10000"/>
                  <a:gd name="connsiteY333" fmla="*/ 9522 h 10000"/>
                  <a:gd name="connsiteX334" fmla="*/ 3819 w 10000"/>
                  <a:gd name="connsiteY334" fmla="*/ 9526 h 10000"/>
                  <a:gd name="connsiteX335" fmla="*/ 3805 w 10000"/>
                  <a:gd name="connsiteY335" fmla="*/ 9535 h 10000"/>
                  <a:gd name="connsiteX336" fmla="*/ 3800 w 10000"/>
                  <a:gd name="connsiteY336" fmla="*/ 9504 h 10000"/>
                  <a:gd name="connsiteX337" fmla="*/ 3805 w 10000"/>
                  <a:gd name="connsiteY337" fmla="*/ 9499 h 10000"/>
                  <a:gd name="connsiteX338" fmla="*/ 3797 w 10000"/>
                  <a:gd name="connsiteY338" fmla="*/ 9463 h 10000"/>
                  <a:gd name="connsiteX339" fmla="*/ 3783 w 10000"/>
                  <a:gd name="connsiteY339" fmla="*/ 9459 h 10000"/>
                  <a:gd name="connsiteX340" fmla="*/ 3772 w 10000"/>
                  <a:gd name="connsiteY340" fmla="*/ 9450 h 10000"/>
                  <a:gd name="connsiteX341" fmla="*/ 3758 w 10000"/>
                  <a:gd name="connsiteY341" fmla="*/ 9450 h 10000"/>
                  <a:gd name="connsiteX342" fmla="*/ 3742 w 10000"/>
                  <a:gd name="connsiteY342" fmla="*/ 9450 h 10000"/>
                  <a:gd name="connsiteX343" fmla="*/ 3725 w 10000"/>
                  <a:gd name="connsiteY343" fmla="*/ 9450 h 10000"/>
                  <a:gd name="connsiteX344" fmla="*/ 3717 w 10000"/>
                  <a:gd name="connsiteY344" fmla="*/ 9450 h 10000"/>
                  <a:gd name="connsiteX345" fmla="*/ 3709 w 10000"/>
                  <a:gd name="connsiteY345" fmla="*/ 9445 h 10000"/>
                  <a:gd name="connsiteX346" fmla="*/ 3695 w 10000"/>
                  <a:gd name="connsiteY346" fmla="*/ 9445 h 10000"/>
                  <a:gd name="connsiteX347" fmla="*/ 3692 w 10000"/>
                  <a:gd name="connsiteY347" fmla="*/ 9445 h 10000"/>
                  <a:gd name="connsiteX348" fmla="*/ 3684 w 10000"/>
                  <a:gd name="connsiteY348" fmla="*/ 9436 h 10000"/>
                  <a:gd name="connsiteX349" fmla="*/ 3687 w 10000"/>
                  <a:gd name="connsiteY349" fmla="*/ 9418 h 10000"/>
                  <a:gd name="connsiteX350" fmla="*/ 3692 w 10000"/>
                  <a:gd name="connsiteY350" fmla="*/ 9409 h 10000"/>
                  <a:gd name="connsiteX351" fmla="*/ 3695 w 10000"/>
                  <a:gd name="connsiteY351" fmla="*/ 9405 h 10000"/>
                  <a:gd name="connsiteX352" fmla="*/ 3711 w 10000"/>
                  <a:gd name="connsiteY352" fmla="*/ 9396 h 10000"/>
                  <a:gd name="connsiteX353" fmla="*/ 3717 w 10000"/>
                  <a:gd name="connsiteY353" fmla="*/ 9396 h 10000"/>
                  <a:gd name="connsiteX354" fmla="*/ 3722 w 10000"/>
                  <a:gd name="connsiteY354" fmla="*/ 9396 h 10000"/>
                  <a:gd name="connsiteX355" fmla="*/ 3733 w 10000"/>
                  <a:gd name="connsiteY355" fmla="*/ 9391 h 10000"/>
                  <a:gd name="connsiteX356" fmla="*/ 3742 w 10000"/>
                  <a:gd name="connsiteY356" fmla="*/ 9378 h 10000"/>
                  <a:gd name="connsiteX357" fmla="*/ 3747 w 10000"/>
                  <a:gd name="connsiteY357" fmla="*/ 9369 h 10000"/>
                  <a:gd name="connsiteX358" fmla="*/ 3750 w 10000"/>
                  <a:gd name="connsiteY358" fmla="*/ 9355 h 10000"/>
                  <a:gd name="connsiteX359" fmla="*/ 3750 w 10000"/>
                  <a:gd name="connsiteY359" fmla="*/ 9350 h 10000"/>
                  <a:gd name="connsiteX360" fmla="*/ 3747 w 10000"/>
                  <a:gd name="connsiteY360" fmla="*/ 9328 h 10000"/>
                  <a:gd name="connsiteX361" fmla="*/ 3747 w 10000"/>
                  <a:gd name="connsiteY361" fmla="*/ 9314 h 10000"/>
                  <a:gd name="connsiteX362" fmla="*/ 3750 w 10000"/>
                  <a:gd name="connsiteY362" fmla="*/ 9305 h 10000"/>
                  <a:gd name="connsiteX363" fmla="*/ 3756 w 10000"/>
                  <a:gd name="connsiteY363" fmla="*/ 9305 h 10000"/>
                  <a:gd name="connsiteX364" fmla="*/ 3767 w 10000"/>
                  <a:gd name="connsiteY364" fmla="*/ 9301 h 10000"/>
                  <a:gd name="connsiteX365" fmla="*/ 3772 w 10000"/>
                  <a:gd name="connsiteY365" fmla="*/ 9287 h 10000"/>
                  <a:gd name="connsiteX366" fmla="*/ 3775 w 10000"/>
                  <a:gd name="connsiteY366" fmla="*/ 9265 h 10000"/>
                  <a:gd name="connsiteX367" fmla="*/ 3775 w 10000"/>
                  <a:gd name="connsiteY367" fmla="*/ 9238 h 10000"/>
                  <a:gd name="connsiteX368" fmla="*/ 3772 w 10000"/>
                  <a:gd name="connsiteY368" fmla="*/ 9211 h 10000"/>
                  <a:gd name="connsiteX369" fmla="*/ 3772 w 10000"/>
                  <a:gd name="connsiteY369" fmla="*/ 9197 h 10000"/>
                  <a:gd name="connsiteX370" fmla="*/ 3775 w 10000"/>
                  <a:gd name="connsiteY370" fmla="*/ 9170 h 10000"/>
                  <a:gd name="connsiteX371" fmla="*/ 3775 w 10000"/>
                  <a:gd name="connsiteY371" fmla="*/ 9147 h 10000"/>
                  <a:gd name="connsiteX372" fmla="*/ 3775 w 10000"/>
                  <a:gd name="connsiteY372" fmla="*/ 9129 h 10000"/>
                  <a:gd name="connsiteX373" fmla="*/ 3775 w 10000"/>
                  <a:gd name="connsiteY373" fmla="*/ 9116 h 10000"/>
                  <a:gd name="connsiteX374" fmla="*/ 3789 w 10000"/>
                  <a:gd name="connsiteY374" fmla="*/ 9107 h 10000"/>
                  <a:gd name="connsiteX375" fmla="*/ 3789 w 10000"/>
                  <a:gd name="connsiteY375" fmla="*/ 9089 h 10000"/>
                  <a:gd name="connsiteX376" fmla="*/ 3783 w 10000"/>
                  <a:gd name="connsiteY376" fmla="*/ 9035 h 10000"/>
                  <a:gd name="connsiteX377" fmla="*/ 3783 w 10000"/>
                  <a:gd name="connsiteY377" fmla="*/ 9017 h 10000"/>
                  <a:gd name="connsiteX378" fmla="*/ 3791 w 10000"/>
                  <a:gd name="connsiteY378" fmla="*/ 8999 h 10000"/>
                  <a:gd name="connsiteX379" fmla="*/ 3797 w 10000"/>
                  <a:gd name="connsiteY379" fmla="*/ 8990 h 10000"/>
                  <a:gd name="connsiteX380" fmla="*/ 3808 w 10000"/>
                  <a:gd name="connsiteY380" fmla="*/ 8963 h 10000"/>
                  <a:gd name="connsiteX381" fmla="*/ 3813 w 10000"/>
                  <a:gd name="connsiteY381" fmla="*/ 8931 h 10000"/>
                  <a:gd name="connsiteX382" fmla="*/ 3813 w 10000"/>
                  <a:gd name="connsiteY382" fmla="*/ 8917 h 10000"/>
                  <a:gd name="connsiteX383" fmla="*/ 3808 w 10000"/>
                  <a:gd name="connsiteY383" fmla="*/ 8908 h 10000"/>
                  <a:gd name="connsiteX384" fmla="*/ 3813 w 10000"/>
                  <a:gd name="connsiteY384" fmla="*/ 8904 h 10000"/>
                  <a:gd name="connsiteX385" fmla="*/ 3813 w 10000"/>
                  <a:gd name="connsiteY385" fmla="*/ 8890 h 10000"/>
                  <a:gd name="connsiteX386" fmla="*/ 3808 w 10000"/>
                  <a:gd name="connsiteY386" fmla="*/ 8877 h 10000"/>
                  <a:gd name="connsiteX387" fmla="*/ 3808 w 10000"/>
                  <a:gd name="connsiteY387" fmla="*/ 8854 h 10000"/>
                  <a:gd name="connsiteX388" fmla="*/ 3808 w 10000"/>
                  <a:gd name="connsiteY388" fmla="*/ 8841 h 10000"/>
                  <a:gd name="connsiteX389" fmla="*/ 3808 w 10000"/>
                  <a:gd name="connsiteY389" fmla="*/ 8827 h 10000"/>
                  <a:gd name="connsiteX390" fmla="*/ 3808 w 10000"/>
                  <a:gd name="connsiteY390" fmla="*/ 8818 h 10000"/>
                  <a:gd name="connsiteX391" fmla="*/ 3808 w 10000"/>
                  <a:gd name="connsiteY391" fmla="*/ 8814 h 10000"/>
                  <a:gd name="connsiteX392" fmla="*/ 3808 w 10000"/>
                  <a:gd name="connsiteY392" fmla="*/ 8805 h 10000"/>
                  <a:gd name="connsiteX393" fmla="*/ 3808 w 10000"/>
                  <a:gd name="connsiteY393" fmla="*/ 8787 h 10000"/>
                  <a:gd name="connsiteX394" fmla="*/ 3808 w 10000"/>
                  <a:gd name="connsiteY394" fmla="*/ 8764 h 10000"/>
                  <a:gd name="connsiteX395" fmla="*/ 3808 w 10000"/>
                  <a:gd name="connsiteY395" fmla="*/ 8746 h 10000"/>
                  <a:gd name="connsiteX396" fmla="*/ 3805 w 10000"/>
                  <a:gd name="connsiteY396" fmla="*/ 8733 h 10000"/>
                  <a:gd name="connsiteX397" fmla="*/ 3805 w 10000"/>
                  <a:gd name="connsiteY397" fmla="*/ 8724 h 10000"/>
                  <a:gd name="connsiteX398" fmla="*/ 3808 w 10000"/>
                  <a:gd name="connsiteY398" fmla="*/ 8719 h 10000"/>
                  <a:gd name="connsiteX399" fmla="*/ 3813 w 10000"/>
                  <a:gd name="connsiteY399" fmla="*/ 8710 h 10000"/>
                  <a:gd name="connsiteX400" fmla="*/ 3819 w 10000"/>
                  <a:gd name="connsiteY400" fmla="*/ 8687 h 10000"/>
                  <a:gd name="connsiteX401" fmla="*/ 3822 w 10000"/>
                  <a:gd name="connsiteY401" fmla="*/ 8674 h 10000"/>
                  <a:gd name="connsiteX402" fmla="*/ 3822 w 10000"/>
                  <a:gd name="connsiteY402" fmla="*/ 8647 h 10000"/>
                  <a:gd name="connsiteX403" fmla="*/ 3827 w 10000"/>
                  <a:gd name="connsiteY403" fmla="*/ 8642 h 10000"/>
                  <a:gd name="connsiteX404" fmla="*/ 3827 w 10000"/>
                  <a:gd name="connsiteY404" fmla="*/ 8620 h 10000"/>
                  <a:gd name="connsiteX405" fmla="*/ 3836 w 10000"/>
                  <a:gd name="connsiteY405" fmla="*/ 8593 h 10000"/>
                  <a:gd name="connsiteX406" fmla="*/ 3838 w 10000"/>
                  <a:gd name="connsiteY406" fmla="*/ 8566 h 10000"/>
                  <a:gd name="connsiteX407" fmla="*/ 3838 w 10000"/>
                  <a:gd name="connsiteY407" fmla="*/ 8561 h 10000"/>
                  <a:gd name="connsiteX408" fmla="*/ 3844 w 10000"/>
                  <a:gd name="connsiteY408" fmla="*/ 8530 h 10000"/>
                  <a:gd name="connsiteX409" fmla="*/ 3844 w 10000"/>
                  <a:gd name="connsiteY409" fmla="*/ 8512 h 10000"/>
                  <a:gd name="connsiteX410" fmla="*/ 3844 w 10000"/>
                  <a:gd name="connsiteY410" fmla="*/ 8489 h 10000"/>
                  <a:gd name="connsiteX411" fmla="*/ 3838 w 10000"/>
                  <a:gd name="connsiteY411" fmla="*/ 8444 h 10000"/>
                  <a:gd name="connsiteX412" fmla="*/ 3838 w 10000"/>
                  <a:gd name="connsiteY412" fmla="*/ 8403 h 10000"/>
                  <a:gd name="connsiteX413" fmla="*/ 3838 w 10000"/>
                  <a:gd name="connsiteY413" fmla="*/ 8358 h 10000"/>
                  <a:gd name="connsiteX414" fmla="*/ 3836 w 10000"/>
                  <a:gd name="connsiteY414" fmla="*/ 8331 h 10000"/>
                  <a:gd name="connsiteX415" fmla="*/ 3838 w 10000"/>
                  <a:gd name="connsiteY415" fmla="*/ 8286 h 10000"/>
                  <a:gd name="connsiteX416" fmla="*/ 3836 w 10000"/>
                  <a:gd name="connsiteY416" fmla="*/ 8245 h 10000"/>
                  <a:gd name="connsiteX417" fmla="*/ 3836 w 10000"/>
                  <a:gd name="connsiteY417" fmla="*/ 8209 h 10000"/>
                  <a:gd name="connsiteX418" fmla="*/ 3836 w 10000"/>
                  <a:gd name="connsiteY418" fmla="*/ 8155 h 10000"/>
                  <a:gd name="connsiteX419" fmla="*/ 3836 w 10000"/>
                  <a:gd name="connsiteY419" fmla="*/ 8128 h 10000"/>
                  <a:gd name="connsiteX420" fmla="*/ 3836 w 10000"/>
                  <a:gd name="connsiteY420" fmla="*/ 8092 h 10000"/>
                  <a:gd name="connsiteX421" fmla="*/ 3830 w 10000"/>
                  <a:gd name="connsiteY421" fmla="*/ 8056 h 10000"/>
                  <a:gd name="connsiteX422" fmla="*/ 3830 w 10000"/>
                  <a:gd name="connsiteY422" fmla="*/ 8029 h 10000"/>
                  <a:gd name="connsiteX423" fmla="*/ 3830 w 10000"/>
                  <a:gd name="connsiteY423" fmla="*/ 8011 h 10000"/>
                  <a:gd name="connsiteX424" fmla="*/ 3827 w 10000"/>
                  <a:gd name="connsiteY424" fmla="*/ 7988 h 10000"/>
                  <a:gd name="connsiteX425" fmla="*/ 3827 w 10000"/>
                  <a:gd name="connsiteY425" fmla="*/ 7961 h 10000"/>
                  <a:gd name="connsiteX426" fmla="*/ 3822 w 10000"/>
                  <a:gd name="connsiteY426" fmla="*/ 7943 h 10000"/>
                  <a:gd name="connsiteX427" fmla="*/ 3822 w 10000"/>
                  <a:gd name="connsiteY427" fmla="*/ 7934 h 10000"/>
                  <a:gd name="connsiteX428" fmla="*/ 3819 w 10000"/>
                  <a:gd name="connsiteY428" fmla="*/ 7934 h 10000"/>
                  <a:gd name="connsiteX429" fmla="*/ 3789 w 10000"/>
                  <a:gd name="connsiteY429" fmla="*/ 7934 h 10000"/>
                  <a:gd name="connsiteX430" fmla="*/ 3758 w 10000"/>
                  <a:gd name="connsiteY430" fmla="*/ 7934 h 10000"/>
                  <a:gd name="connsiteX431" fmla="*/ 3709 w 10000"/>
                  <a:gd name="connsiteY431" fmla="*/ 7934 h 10000"/>
                  <a:gd name="connsiteX432" fmla="*/ 3684 w 10000"/>
                  <a:gd name="connsiteY432" fmla="*/ 7934 h 10000"/>
                  <a:gd name="connsiteX433" fmla="*/ 3645 w 10000"/>
                  <a:gd name="connsiteY433" fmla="*/ 7943 h 10000"/>
                  <a:gd name="connsiteX434" fmla="*/ 3598 w 10000"/>
                  <a:gd name="connsiteY434" fmla="*/ 7943 h 10000"/>
                  <a:gd name="connsiteX435" fmla="*/ 3573 w 10000"/>
                  <a:gd name="connsiteY435" fmla="*/ 7948 h 10000"/>
                  <a:gd name="connsiteX436" fmla="*/ 3549 w 10000"/>
                  <a:gd name="connsiteY436" fmla="*/ 7943 h 10000"/>
                  <a:gd name="connsiteX437" fmla="*/ 3540 w 10000"/>
                  <a:gd name="connsiteY437" fmla="*/ 7934 h 10000"/>
                  <a:gd name="connsiteX438" fmla="*/ 3538 w 10000"/>
                  <a:gd name="connsiteY438" fmla="*/ 7934 h 10000"/>
                  <a:gd name="connsiteX439" fmla="*/ 3518 w 10000"/>
                  <a:gd name="connsiteY439" fmla="*/ 7961 h 10000"/>
                  <a:gd name="connsiteX440" fmla="*/ 3518 w 10000"/>
                  <a:gd name="connsiteY440" fmla="*/ 7975 h 10000"/>
                  <a:gd name="connsiteX441" fmla="*/ 3518 w 10000"/>
                  <a:gd name="connsiteY441" fmla="*/ 8002 h 10000"/>
                  <a:gd name="connsiteX442" fmla="*/ 3510 w 10000"/>
                  <a:gd name="connsiteY442" fmla="*/ 8011 h 10000"/>
                  <a:gd name="connsiteX443" fmla="*/ 3493 w 10000"/>
                  <a:gd name="connsiteY443" fmla="*/ 8024 h 10000"/>
                  <a:gd name="connsiteX444" fmla="*/ 3474 w 10000"/>
                  <a:gd name="connsiteY444" fmla="*/ 8029 h 10000"/>
                  <a:gd name="connsiteX445" fmla="*/ 3458 w 10000"/>
                  <a:gd name="connsiteY445" fmla="*/ 8042 h 10000"/>
                  <a:gd name="connsiteX446" fmla="*/ 3435 w 10000"/>
                  <a:gd name="connsiteY446" fmla="*/ 8065 h 10000"/>
                  <a:gd name="connsiteX447" fmla="*/ 3422 w 10000"/>
                  <a:gd name="connsiteY447" fmla="*/ 8074 h 10000"/>
                  <a:gd name="connsiteX448" fmla="*/ 3411 w 10000"/>
                  <a:gd name="connsiteY448" fmla="*/ 8088 h 10000"/>
                  <a:gd name="connsiteX449" fmla="*/ 3402 w 10000"/>
                  <a:gd name="connsiteY449" fmla="*/ 8092 h 10000"/>
                  <a:gd name="connsiteX450" fmla="*/ 3372 w 10000"/>
                  <a:gd name="connsiteY450" fmla="*/ 8119 h 10000"/>
                  <a:gd name="connsiteX451" fmla="*/ 3353 w 10000"/>
                  <a:gd name="connsiteY451" fmla="*/ 8133 h 10000"/>
                  <a:gd name="connsiteX452" fmla="*/ 3344 w 10000"/>
                  <a:gd name="connsiteY452" fmla="*/ 8142 h 10000"/>
                  <a:gd name="connsiteX453" fmla="*/ 3333 w 10000"/>
                  <a:gd name="connsiteY453" fmla="*/ 8160 h 10000"/>
                  <a:gd name="connsiteX454" fmla="*/ 3322 w 10000"/>
                  <a:gd name="connsiteY454" fmla="*/ 8196 h 10000"/>
                  <a:gd name="connsiteX455" fmla="*/ 3317 w 10000"/>
                  <a:gd name="connsiteY455" fmla="*/ 8209 h 10000"/>
                  <a:gd name="connsiteX456" fmla="*/ 3297 w 10000"/>
                  <a:gd name="connsiteY456" fmla="*/ 8245 h 10000"/>
                  <a:gd name="connsiteX457" fmla="*/ 3292 w 10000"/>
                  <a:gd name="connsiteY457" fmla="*/ 8250 h 10000"/>
                  <a:gd name="connsiteX458" fmla="*/ 3281 w 10000"/>
                  <a:gd name="connsiteY458" fmla="*/ 8272 h 10000"/>
                  <a:gd name="connsiteX459" fmla="*/ 3275 w 10000"/>
                  <a:gd name="connsiteY459" fmla="*/ 8277 h 10000"/>
                  <a:gd name="connsiteX460" fmla="*/ 3264 w 10000"/>
                  <a:gd name="connsiteY460" fmla="*/ 8313 h 10000"/>
                  <a:gd name="connsiteX461" fmla="*/ 3248 w 10000"/>
                  <a:gd name="connsiteY461" fmla="*/ 8327 h 10000"/>
                  <a:gd name="connsiteX462" fmla="*/ 3212 w 10000"/>
                  <a:gd name="connsiteY462" fmla="*/ 8340 h 10000"/>
                  <a:gd name="connsiteX463" fmla="*/ 3195 w 10000"/>
                  <a:gd name="connsiteY463" fmla="*/ 8345 h 10000"/>
                  <a:gd name="connsiteX464" fmla="*/ 3195 w 10000"/>
                  <a:gd name="connsiteY464" fmla="*/ 8354 h 10000"/>
                  <a:gd name="connsiteX465" fmla="*/ 3193 w 10000"/>
                  <a:gd name="connsiteY465" fmla="*/ 8358 h 10000"/>
                  <a:gd name="connsiteX466" fmla="*/ 3179 w 10000"/>
                  <a:gd name="connsiteY466" fmla="*/ 8367 h 10000"/>
                  <a:gd name="connsiteX467" fmla="*/ 3171 w 10000"/>
                  <a:gd name="connsiteY467" fmla="*/ 8381 h 10000"/>
                  <a:gd name="connsiteX468" fmla="*/ 3146 w 10000"/>
                  <a:gd name="connsiteY468" fmla="*/ 8408 h 10000"/>
                  <a:gd name="connsiteX469" fmla="*/ 3137 w 10000"/>
                  <a:gd name="connsiteY469" fmla="*/ 8417 h 10000"/>
                  <a:gd name="connsiteX470" fmla="*/ 3115 w 10000"/>
                  <a:gd name="connsiteY470" fmla="*/ 8430 h 10000"/>
                  <a:gd name="connsiteX471" fmla="*/ 3096 w 10000"/>
                  <a:gd name="connsiteY471" fmla="*/ 8417 h 10000"/>
                  <a:gd name="connsiteX472" fmla="*/ 3082 w 10000"/>
                  <a:gd name="connsiteY472" fmla="*/ 8403 h 10000"/>
                  <a:gd name="connsiteX473" fmla="*/ 3066 w 10000"/>
                  <a:gd name="connsiteY473" fmla="*/ 8381 h 10000"/>
                  <a:gd name="connsiteX474" fmla="*/ 3063 w 10000"/>
                  <a:gd name="connsiteY474" fmla="*/ 8372 h 10000"/>
                  <a:gd name="connsiteX475" fmla="*/ 3057 w 10000"/>
                  <a:gd name="connsiteY475" fmla="*/ 8358 h 10000"/>
                  <a:gd name="connsiteX476" fmla="*/ 3052 w 10000"/>
                  <a:gd name="connsiteY476" fmla="*/ 8345 h 10000"/>
                  <a:gd name="connsiteX477" fmla="*/ 3044 w 10000"/>
                  <a:gd name="connsiteY477" fmla="*/ 8327 h 10000"/>
                  <a:gd name="connsiteX478" fmla="*/ 3027 w 10000"/>
                  <a:gd name="connsiteY478" fmla="*/ 8304 h 10000"/>
                  <a:gd name="connsiteX479" fmla="*/ 3016 w 10000"/>
                  <a:gd name="connsiteY479" fmla="*/ 8304 h 10000"/>
                  <a:gd name="connsiteX480" fmla="*/ 3002 w 10000"/>
                  <a:gd name="connsiteY480" fmla="*/ 8304 h 10000"/>
                  <a:gd name="connsiteX481" fmla="*/ 2977 w 10000"/>
                  <a:gd name="connsiteY481" fmla="*/ 8304 h 10000"/>
                  <a:gd name="connsiteX482" fmla="*/ 2961 w 10000"/>
                  <a:gd name="connsiteY482" fmla="*/ 8300 h 10000"/>
                  <a:gd name="connsiteX483" fmla="*/ 2936 w 10000"/>
                  <a:gd name="connsiteY483" fmla="*/ 8300 h 10000"/>
                  <a:gd name="connsiteX484" fmla="*/ 2922 w 10000"/>
                  <a:gd name="connsiteY484" fmla="*/ 8313 h 10000"/>
                  <a:gd name="connsiteX485" fmla="*/ 2911 w 10000"/>
                  <a:gd name="connsiteY485" fmla="*/ 8313 h 10000"/>
                  <a:gd name="connsiteX486" fmla="*/ 2881 w 10000"/>
                  <a:gd name="connsiteY486" fmla="*/ 8304 h 10000"/>
                  <a:gd name="connsiteX487" fmla="*/ 2878 w 10000"/>
                  <a:gd name="connsiteY487" fmla="*/ 8304 h 10000"/>
                  <a:gd name="connsiteX488" fmla="*/ 2867 w 10000"/>
                  <a:gd name="connsiteY488" fmla="*/ 8313 h 10000"/>
                  <a:gd name="connsiteX489" fmla="*/ 2859 w 10000"/>
                  <a:gd name="connsiteY489" fmla="*/ 8318 h 10000"/>
                  <a:gd name="connsiteX490" fmla="*/ 2856 w 10000"/>
                  <a:gd name="connsiteY490" fmla="*/ 8327 h 10000"/>
                  <a:gd name="connsiteX491" fmla="*/ 2856 w 10000"/>
                  <a:gd name="connsiteY491" fmla="*/ 8331 h 10000"/>
                  <a:gd name="connsiteX492" fmla="*/ 2850 w 10000"/>
                  <a:gd name="connsiteY492" fmla="*/ 8340 h 10000"/>
                  <a:gd name="connsiteX493" fmla="*/ 2864 w 10000"/>
                  <a:gd name="connsiteY493" fmla="*/ 8345 h 10000"/>
                  <a:gd name="connsiteX494" fmla="*/ 2867 w 10000"/>
                  <a:gd name="connsiteY494" fmla="*/ 8354 h 10000"/>
                  <a:gd name="connsiteX495" fmla="*/ 2878 w 10000"/>
                  <a:gd name="connsiteY495" fmla="*/ 8367 h 10000"/>
                  <a:gd name="connsiteX496" fmla="*/ 2881 w 10000"/>
                  <a:gd name="connsiteY496" fmla="*/ 8385 h 10000"/>
                  <a:gd name="connsiteX497" fmla="*/ 2881 w 10000"/>
                  <a:gd name="connsiteY497" fmla="*/ 8403 h 10000"/>
                  <a:gd name="connsiteX498" fmla="*/ 2886 w 10000"/>
                  <a:gd name="connsiteY498" fmla="*/ 8417 h 10000"/>
                  <a:gd name="connsiteX499" fmla="*/ 2889 w 10000"/>
                  <a:gd name="connsiteY499" fmla="*/ 8430 h 10000"/>
                  <a:gd name="connsiteX500" fmla="*/ 2897 w 10000"/>
                  <a:gd name="connsiteY500" fmla="*/ 8444 h 10000"/>
                  <a:gd name="connsiteX501" fmla="*/ 2903 w 10000"/>
                  <a:gd name="connsiteY501" fmla="*/ 8462 h 10000"/>
                  <a:gd name="connsiteX502" fmla="*/ 2906 w 10000"/>
                  <a:gd name="connsiteY502" fmla="*/ 8484 h 10000"/>
                  <a:gd name="connsiteX503" fmla="*/ 2906 w 10000"/>
                  <a:gd name="connsiteY503" fmla="*/ 8512 h 10000"/>
                  <a:gd name="connsiteX504" fmla="*/ 2903 w 10000"/>
                  <a:gd name="connsiteY504" fmla="*/ 8539 h 10000"/>
                  <a:gd name="connsiteX505" fmla="*/ 2903 w 10000"/>
                  <a:gd name="connsiteY505" fmla="*/ 8561 h 10000"/>
                  <a:gd name="connsiteX506" fmla="*/ 2903 w 10000"/>
                  <a:gd name="connsiteY506" fmla="*/ 8575 h 10000"/>
                  <a:gd name="connsiteX507" fmla="*/ 2906 w 10000"/>
                  <a:gd name="connsiteY507" fmla="*/ 8588 h 10000"/>
                  <a:gd name="connsiteX508" fmla="*/ 2831 w 10000"/>
                  <a:gd name="connsiteY508" fmla="*/ 8683 h 10000"/>
                  <a:gd name="connsiteX509" fmla="*/ 2674 w 10000"/>
                  <a:gd name="connsiteY509" fmla="*/ 8791 h 10000"/>
                  <a:gd name="connsiteX510" fmla="*/ 2583 w 10000"/>
                  <a:gd name="connsiteY510" fmla="*/ 8805 h 10000"/>
                  <a:gd name="connsiteX511" fmla="*/ 2481 w 10000"/>
                  <a:gd name="connsiteY511" fmla="*/ 8751 h 10000"/>
                  <a:gd name="connsiteX512" fmla="*/ 2470 w 10000"/>
                  <a:gd name="connsiteY512" fmla="*/ 8751 h 10000"/>
                  <a:gd name="connsiteX513" fmla="*/ 2445 w 10000"/>
                  <a:gd name="connsiteY513" fmla="*/ 8778 h 10000"/>
                  <a:gd name="connsiteX514" fmla="*/ 2420 w 10000"/>
                  <a:gd name="connsiteY514" fmla="*/ 8800 h 10000"/>
                  <a:gd name="connsiteX515" fmla="*/ 2398 w 10000"/>
                  <a:gd name="connsiteY515" fmla="*/ 8800 h 10000"/>
                  <a:gd name="connsiteX516" fmla="*/ 2365 w 10000"/>
                  <a:gd name="connsiteY516" fmla="*/ 8845 h 10000"/>
                  <a:gd name="connsiteX517" fmla="*/ 2343 w 10000"/>
                  <a:gd name="connsiteY517" fmla="*/ 8859 h 10000"/>
                  <a:gd name="connsiteX518" fmla="*/ 2296 w 10000"/>
                  <a:gd name="connsiteY518" fmla="*/ 8890 h 10000"/>
                  <a:gd name="connsiteX519" fmla="*/ 2276 w 10000"/>
                  <a:gd name="connsiteY519" fmla="*/ 8904 h 10000"/>
                  <a:gd name="connsiteX520" fmla="*/ 2243 w 10000"/>
                  <a:gd name="connsiteY520" fmla="*/ 8922 h 10000"/>
                  <a:gd name="connsiteX521" fmla="*/ 2221 w 10000"/>
                  <a:gd name="connsiteY521" fmla="*/ 8931 h 10000"/>
                  <a:gd name="connsiteX522" fmla="*/ 2188 w 10000"/>
                  <a:gd name="connsiteY522" fmla="*/ 8949 h 10000"/>
                  <a:gd name="connsiteX523" fmla="*/ 2163 w 10000"/>
                  <a:gd name="connsiteY523" fmla="*/ 8963 h 10000"/>
                  <a:gd name="connsiteX524" fmla="*/ 2141 w 10000"/>
                  <a:gd name="connsiteY524" fmla="*/ 8985 h 10000"/>
                  <a:gd name="connsiteX525" fmla="*/ 2116 w 10000"/>
                  <a:gd name="connsiteY525" fmla="*/ 8990 h 10000"/>
                  <a:gd name="connsiteX526" fmla="*/ 2111 w 10000"/>
                  <a:gd name="connsiteY526" fmla="*/ 8999 h 10000"/>
                  <a:gd name="connsiteX527" fmla="*/ 2100 w 10000"/>
                  <a:gd name="connsiteY527" fmla="*/ 8999 h 10000"/>
                  <a:gd name="connsiteX528" fmla="*/ 2086 w 10000"/>
                  <a:gd name="connsiteY528" fmla="*/ 9003 h 10000"/>
                  <a:gd name="connsiteX529" fmla="*/ 2078 w 10000"/>
                  <a:gd name="connsiteY529" fmla="*/ 9012 h 10000"/>
                  <a:gd name="connsiteX530" fmla="*/ 2050 w 10000"/>
                  <a:gd name="connsiteY530" fmla="*/ 9026 h 10000"/>
                  <a:gd name="connsiteX531" fmla="*/ 2028 w 10000"/>
                  <a:gd name="connsiteY531" fmla="*/ 9048 h 10000"/>
                  <a:gd name="connsiteX532" fmla="*/ 2012 w 10000"/>
                  <a:gd name="connsiteY532" fmla="*/ 9062 h 10000"/>
                  <a:gd name="connsiteX533" fmla="*/ 1995 w 10000"/>
                  <a:gd name="connsiteY533" fmla="*/ 9075 h 10000"/>
                  <a:gd name="connsiteX534" fmla="*/ 1962 w 10000"/>
                  <a:gd name="connsiteY534" fmla="*/ 9080 h 10000"/>
                  <a:gd name="connsiteX535" fmla="*/ 1948 w 10000"/>
                  <a:gd name="connsiteY535" fmla="*/ 9048 h 10000"/>
                  <a:gd name="connsiteX536" fmla="*/ 1945 w 10000"/>
                  <a:gd name="connsiteY536" fmla="*/ 9039 h 10000"/>
                  <a:gd name="connsiteX537" fmla="*/ 1932 w 10000"/>
                  <a:gd name="connsiteY537" fmla="*/ 9003 h 10000"/>
                  <a:gd name="connsiteX538" fmla="*/ 1898 w 10000"/>
                  <a:gd name="connsiteY538" fmla="*/ 8935 h 10000"/>
                  <a:gd name="connsiteX539" fmla="*/ 1882 w 10000"/>
                  <a:gd name="connsiteY539" fmla="*/ 8895 h 10000"/>
                  <a:gd name="connsiteX540" fmla="*/ 1865 w 10000"/>
                  <a:gd name="connsiteY540" fmla="*/ 8845 h 10000"/>
                  <a:gd name="connsiteX541" fmla="*/ 1865 w 10000"/>
                  <a:gd name="connsiteY541" fmla="*/ 8832 h 10000"/>
                  <a:gd name="connsiteX542" fmla="*/ 1857 w 10000"/>
                  <a:gd name="connsiteY542" fmla="*/ 8827 h 10000"/>
                  <a:gd name="connsiteX543" fmla="*/ 1841 w 10000"/>
                  <a:gd name="connsiteY543" fmla="*/ 8773 h 10000"/>
                  <a:gd name="connsiteX544" fmla="*/ 1827 w 10000"/>
                  <a:gd name="connsiteY544" fmla="*/ 8733 h 10000"/>
                  <a:gd name="connsiteX545" fmla="*/ 1843 w 10000"/>
                  <a:gd name="connsiteY545" fmla="*/ 8710 h 10000"/>
                  <a:gd name="connsiteX546" fmla="*/ 1857 w 10000"/>
                  <a:gd name="connsiteY546" fmla="*/ 8687 h 10000"/>
                  <a:gd name="connsiteX547" fmla="*/ 1868 w 10000"/>
                  <a:gd name="connsiteY547" fmla="*/ 8669 h 10000"/>
                  <a:gd name="connsiteX548" fmla="*/ 1885 w 10000"/>
                  <a:gd name="connsiteY548" fmla="*/ 8647 h 10000"/>
                  <a:gd name="connsiteX549" fmla="*/ 1909 w 10000"/>
                  <a:gd name="connsiteY549" fmla="*/ 8606 h 10000"/>
                  <a:gd name="connsiteX550" fmla="*/ 1923 w 10000"/>
                  <a:gd name="connsiteY550" fmla="*/ 8588 h 10000"/>
                  <a:gd name="connsiteX551" fmla="*/ 1937 w 10000"/>
                  <a:gd name="connsiteY551" fmla="*/ 8561 h 10000"/>
                  <a:gd name="connsiteX552" fmla="*/ 1923 w 10000"/>
                  <a:gd name="connsiteY552" fmla="*/ 8530 h 10000"/>
                  <a:gd name="connsiteX553" fmla="*/ 1901 w 10000"/>
                  <a:gd name="connsiteY553" fmla="*/ 8462 h 10000"/>
                  <a:gd name="connsiteX554" fmla="*/ 1890 w 10000"/>
                  <a:gd name="connsiteY554" fmla="*/ 8430 h 10000"/>
                  <a:gd name="connsiteX555" fmla="*/ 1885 w 10000"/>
                  <a:gd name="connsiteY555" fmla="*/ 8408 h 10000"/>
                  <a:gd name="connsiteX556" fmla="*/ 1865 w 10000"/>
                  <a:gd name="connsiteY556" fmla="*/ 8367 h 10000"/>
                  <a:gd name="connsiteX557" fmla="*/ 1849 w 10000"/>
                  <a:gd name="connsiteY557" fmla="*/ 8318 h 10000"/>
                  <a:gd name="connsiteX558" fmla="*/ 1841 w 10000"/>
                  <a:gd name="connsiteY558" fmla="*/ 8304 h 10000"/>
                  <a:gd name="connsiteX559" fmla="*/ 1835 w 10000"/>
                  <a:gd name="connsiteY559" fmla="*/ 8300 h 10000"/>
                  <a:gd name="connsiteX560" fmla="*/ 1818 w 10000"/>
                  <a:gd name="connsiteY560" fmla="*/ 8290 h 10000"/>
                  <a:gd name="connsiteX561" fmla="*/ 1785 w 10000"/>
                  <a:gd name="connsiteY561" fmla="*/ 8300 h 10000"/>
                  <a:gd name="connsiteX562" fmla="*/ 1763 w 10000"/>
                  <a:gd name="connsiteY562" fmla="*/ 8300 h 10000"/>
                  <a:gd name="connsiteX563" fmla="*/ 1747 w 10000"/>
                  <a:gd name="connsiteY563" fmla="*/ 8313 h 10000"/>
                  <a:gd name="connsiteX564" fmla="*/ 1744 w 10000"/>
                  <a:gd name="connsiteY564" fmla="*/ 8304 h 10000"/>
                  <a:gd name="connsiteX565" fmla="*/ 1730 w 10000"/>
                  <a:gd name="connsiteY565" fmla="*/ 8313 h 10000"/>
                  <a:gd name="connsiteX566" fmla="*/ 1708 w 10000"/>
                  <a:gd name="connsiteY566" fmla="*/ 8327 h 10000"/>
                  <a:gd name="connsiteX567" fmla="*/ 1675 w 10000"/>
                  <a:gd name="connsiteY567" fmla="*/ 8331 h 10000"/>
                  <a:gd name="connsiteX568" fmla="*/ 1658 w 10000"/>
                  <a:gd name="connsiteY568" fmla="*/ 8345 h 10000"/>
                  <a:gd name="connsiteX569" fmla="*/ 1628 w 10000"/>
                  <a:gd name="connsiteY569" fmla="*/ 8367 h 10000"/>
                  <a:gd name="connsiteX570" fmla="*/ 1620 w 10000"/>
                  <a:gd name="connsiteY570" fmla="*/ 8372 h 10000"/>
                  <a:gd name="connsiteX571" fmla="*/ 1584 w 10000"/>
                  <a:gd name="connsiteY571" fmla="*/ 8394 h 10000"/>
                  <a:gd name="connsiteX572" fmla="*/ 1554 w 10000"/>
                  <a:gd name="connsiteY572" fmla="*/ 8417 h 10000"/>
                  <a:gd name="connsiteX573" fmla="*/ 1529 w 10000"/>
                  <a:gd name="connsiteY573" fmla="*/ 8417 h 10000"/>
                  <a:gd name="connsiteX574" fmla="*/ 1515 w 10000"/>
                  <a:gd name="connsiteY574" fmla="*/ 8408 h 10000"/>
                  <a:gd name="connsiteX575" fmla="*/ 1507 w 10000"/>
                  <a:gd name="connsiteY575" fmla="*/ 8394 h 10000"/>
                  <a:gd name="connsiteX576" fmla="*/ 1479 w 10000"/>
                  <a:gd name="connsiteY576" fmla="*/ 8367 h 10000"/>
                  <a:gd name="connsiteX577" fmla="*/ 1457 w 10000"/>
                  <a:gd name="connsiteY577" fmla="*/ 8385 h 10000"/>
                  <a:gd name="connsiteX578" fmla="*/ 1432 w 10000"/>
                  <a:gd name="connsiteY578" fmla="*/ 8385 h 10000"/>
                  <a:gd name="connsiteX579" fmla="*/ 1418 w 10000"/>
                  <a:gd name="connsiteY579" fmla="*/ 8372 h 10000"/>
                  <a:gd name="connsiteX580" fmla="*/ 1399 w 10000"/>
                  <a:gd name="connsiteY580" fmla="*/ 8358 h 10000"/>
                  <a:gd name="connsiteX581" fmla="*/ 1369 w 10000"/>
                  <a:gd name="connsiteY581" fmla="*/ 8340 h 10000"/>
                  <a:gd name="connsiteX582" fmla="*/ 1355 w 10000"/>
                  <a:gd name="connsiteY582" fmla="*/ 8327 h 10000"/>
                  <a:gd name="connsiteX583" fmla="*/ 1347 w 10000"/>
                  <a:gd name="connsiteY583" fmla="*/ 8318 h 10000"/>
                  <a:gd name="connsiteX584" fmla="*/ 1330 w 10000"/>
                  <a:gd name="connsiteY584" fmla="*/ 8304 h 10000"/>
                  <a:gd name="connsiteX585" fmla="*/ 1319 w 10000"/>
                  <a:gd name="connsiteY585" fmla="*/ 8290 h 10000"/>
                  <a:gd name="connsiteX586" fmla="*/ 1297 w 10000"/>
                  <a:gd name="connsiteY586" fmla="*/ 8272 h 10000"/>
                  <a:gd name="connsiteX587" fmla="*/ 1289 w 10000"/>
                  <a:gd name="connsiteY587" fmla="*/ 8263 h 10000"/>
                  <a:gd name="connsiteX588" fmla="*/ 1280 w 10000"/>
                  <a:gd name="connsiteY588" fmla="*/ 8250 h 10000"/>
                  <a:gd name="connsiteX589" fmla="*/ 1264 w 10000"/>
                  <a:gd name="connsiteY589" fmla="*/ 8236 h 10000"/>
                  <a:gd name="connsiteX590" fmla="*/ 1256 w 10000"/>
                  <a:gd name="connsiteY590" fmla="*/ 8232 h 10000"/>
                  <a:gd name="connsiteX591" fmla="*/ 1247 w 10000"/>
                  <a:gd name="connsiteY591" fmla="*/ 8223 h 10000"/>
                  <a:gd name="connsiteX592" fmla="*/ 1233 w 10000"/>
                  <a:gd name="connsiteY592" fmla="*/ 8209 h 10000"/>
                  <a:gd name="connsiteX593" fmla="*/ 1222 w 10000"/>
                  <a:gd name="connsiteY593" fmla="*/ 8200 h 10000"/>
                  <a:gd name="connsiteX594" fmla="*/ 1206 w 10000"/>
                  <a:gd name="connsiteY594" fmla="*/ 8196 h 10000"/>
                  <a:gd name="connsiteX595" fmla="*/ 1192 w 10000"/>
                  <a:gd name="connsiteY595" fmla="*/ 8196 h 10000"/>
                  <a:gd name="connsiteX596" fmla="*/ 1167 w 10000"/>
                  <a:gd name="connsiteY596" fmla="*/ 8200 h 10000"/>
                  <a:gd name="connsiteX597" fmla="*/ 1137 w 10000"/>
                  <a:gd name="connsiteY597" fmla="*/ 8223 h 10000"/>
                  <a:gd name="connsiteX598" fmla="*/ 1126 w 10000"/>
                  <a:gd name="connsiteY598" fmla="*/ 8232 h 10000"/>
                  <a:gd name="connsiteX599" fmla="*/ 1109 w 10000"/>
                  <a:gd name="connsiteY599" fmla="*/ 8232 h 10000"/>
                  <a:gd name="connsiteX600" fmla="*/ 1087 w 10000"/>
                  <a:gd name="connsiteY600" fmla="*/ 8236 h 10000"/>
                  <a:gd name="connsiteX601" fmla="*/ 1071 w 10000"/>
                  <a:gd name="connsiteY601" fmla="*/ 8232 h 10000"/>
                  <a:gd name="connsiteX602" fmla="*/ 1071 w 10000"/>
                  <a:gd name="connsiteY602" fmla="*/ 8214 h 10000"/>
                  <a:gd name="connsiteX603" fmla="*/ 1062 w 10000"/>
                  <a:gd name="connsiteY603" fmla="*/ 8196 h 10000"/>
                  <a:gd name="connsiteX604" fmla="*/ 1057 w 10000"/>
                  <a:gd name="connsiteY604" fmla="*/ 8173 h 10000"/>
                  <a:gd name="connsiteX605" fmla="*/ 1049 w 10000"/>
                  <a:gd name="connsiteY605" fmla="*/ 8128 h 10000"/>
                  <a:gd name="connsiteX606" fmla="*/ 1040 w 10000"/>
                  <a:gd name="connsiteY606" fmla="*/ 8101 h 10000"/>
                  <a:gd name="connsiteX607" fmla="*/ 1040 w 10000"/>
                  <a:gd name="connsiteY607" fmla="*/ 8088 h 10000"/>
                  <a:gd name="connsiteX608" fmla="*/ 1032 w 10000"/>
                  <a:gd name="connsiteY608" fmla="*/ 8065 h 10000"/>
                  <a:gd name="connsiteX609" fmla="*/ 1024 w 10000"/>
                  <a:gd name="connsiteY609" fmla="*/ 7997 h 10000"/>
                  <a:gd name="connsiteX610" fmla="*/ 1024 w 10000"/>
                  <a:gd name="connsiteY610" fmla="*/ 7970 h 10000"/>
                  <a:gd name="connsiteX611" fmla="*/ 1015 w 10000"/>
                  <a:gd name="connsiteY611" fmla="*/ 7930 h 10000"/>
                  <a:gd name="connsiteX612" fmla="*/ 1013 w 10000"/>
                  <a:gd name="connsiteY612" fmla="*/ 7885 h 10000"/>
                  <a:gd name="connsiteX613" fmla="*/ 1004 w 10000"/>
                  <a:gd name="connsiteY613" fmla="*/ 7866 h 10000"/>
                  <a:gd name="connsiteX614" fmla="*/ 853 w 10000"/>
                  <a:gd name="connsiteY614" fmla="*/ 7948 h 10000"/>
                  <a:gd name="connsiteX615" fmla="*/ 811 w 10000"/>
                  <a:gd name="connsiteY615" fmla="*/ 7844 h 10000"/>
                  <a:gd name="connsiteX616" fmla="*/ 811 w 10000"/>
                  <a:gd name="connsiteY616" fmla="*/ 7799 h 10000"/>
                  <a:gd name="connsiteX617" fmla="*/ 814 w 10000"/>
                  <a:gd name="connsiteY617" fmla="*/ 7736 h 10000"/>
                  <a:gd name="connsiteX618" fmla="*/ 740 w 10000"/>
                  <a:gd name="connsiteY618" fmla="*/ 7578 h 10000"/>
                  <a:gd name="connsiteX619" fmla="*/ 571 w 10000"/>
                  <a:gd name="connsiteY619" fmla="*/ 7447 h 10000"/>
                  <a:gd name="connsiteX620" fmla="*/ 530 w 10000"/>
                  <a:gd name="connsiteY620" fmla="*/ 7772 h 10000"/>
                  <a:gd name="connsiteX621" fmla="*/ 502 w 10000"/>
                  <a:gd name="connsiteY621" fmla="*/ 7763 h 10000"/>
                  <a:gd name="connsiteX622" fmla="*/ 491 w 10000"/>
                  <a:gd name="connsiteY622" fmla="*/ 7826 h 10000"/>
                  <a:gd name="connsiteX623" fmla="*/ 483 w 10000"/>
                  <a:gd name="connsiteY623" fmla="*/ 7830 h 10000"/>
                  <a:gd name="connsiteX624" fmla="*/ 469 w 10000"/>
                  <a:gd name="connsiteY624" fmla="*/ 7839 h 10000"/>
                  <a:gd name="connsiteX625" fmla="*/ 453 w 10000"/>
                  <a:gd name="connsiteY625" fmla="*/ 7830 h 10000"/>
                  <a:gd name="connsiteX626" fmla="*/ 442 w 10000"/>
                  <a:gd name="connsiteY626" fmla="*/ 7826 h 10000"/>
                  <a:gd name="connsiteX627" fmla="*/ 425 w 10000"/>
                  <a:gd name="connsiteY627" fmla="*/ 7826 h 10000"/>
                  <a:gd name="connsiteX628" fmla="*/ 403 w 10000"/>
                  <a:gd name="connsiteY628" fmla="*/ 7826 h 10000"/>
                  <a:gd name="connsiteX629" fmla="*/ 378 w 10000"/>
                  <a:gd name="connsiteY629" fmla="*/ 7817 h 10000"/>
                  <a:gd name="connsiteX630" fmla="*/ 356 w 10000"/>
                  <a:gd name="connsiteY630" fmla="*/ 7817 h 10000"/>
                  <a:gd name="connsiteX631" fmla="*/ 331 w 10000"/>
                  <a:gd name="connsiteY631" fmla="*/ 7817 h 10000"/>
                  <a:gd name="connsiteX632" fmla="*/ 315 w 10000"/>
                  <a:gd name="connsiteY632" fmla="*/ 7830 h 10000"/>
                  <a:gd name="connsiteX633" fmla="*/ 290 w 10000"/>
                  <a:gd name="connsiteY633" fmla="*/ 7853 h 10000"/>
                  <a:gd name="connsiteX634" fmla="*/ 248 w 10000"/>
                  <a:gd name="connsiteY634" fmla="*/ 7659 h 10000"/>
                  <a:gd name="connsiteX635" fmla="*/ 298 w 10000"/>
                  <a:gd name="connsiteY635" fmla="*/ 7379 h 10000"/>
                  <a:gd name="connsiteX636" fmla="*/ 290 w 10000"/>
                  <a:gd name="connsiteY636" fmla="*/ 7312 h 10000"/>
                  <a:gd name="connsiteX637" fmla="*/ 284 w 10000"/>
                  <a:gd name="connsiteY637" fmla="*/ 7253 h 10000"/>
                  <a:gd name="connsiteX638" fmla="*/ 301 w 10000"/>
                  <a:gd name="connsiteY638" fmla="*/ 7226 h 10000"/>
                  <a:gd name="connsiteX639" fmla="*/ 315 w 10000"/>
                  <a:gd name="connsiteY639" fmla="*/ 7199 h 10000"/>
                  <a:gd name="connsiteX640" fmla="*/ 323 w 10000"/>
                  <a:gd name="connsiteY640" fmla="*/ 7158 h 10000"/>
                  <a:gd name="connsiteX641" fmla="*/ 317 w 10000"/>
                  <a:gd name="connsiteY641" fmla="*/ 7140 h 10000"/>
                  <a:gd name="connsiteX642" fmla="*/ 168 w 10000"/>
                  <a:gd name="connsiteY642" fmla="*/ 6892 h 10000"/>
                  <a:gd name="connsiteX643" fmla="*/ 80 w 10000"/>
                  <a:gd name="connsiteY643" fmla="*/ 6802 h 10000"/>
                  <a:gd name="connsiteX644" fmla="*/ 143 w 10000"/>
                  <a:gd name="connsiteY644" fmla="*/ 6707 h 10000"/>
                  <a:gd name="connsiteX645" fmla="*/ 63 w 10000"/>
                  <a:gd name="connsiteY645" fmla="*/ 6549 h 10000"/>
                  <a:gd name="connsiteX646" fmla="*/ 41 w 10000"/>
                  <a:gd name="connsiteY646" fmla="*/ 6500 h 10000"/>
                  <a:gd name="connsiteX647" fmla="*/ 201 w 10000"/>
                  <a:gd name="connsiteY647" fmla="*/ 6274 h 10000"/>
                  <a:gd name="connsiteX648" fmla="*/ 143 w 10000"/>
                  <a:gd name="connsiteY648" fmla="*/ 6184 h 10000"/>
                  <a:gd name="connsiteX649" fmla="*/ 152 w 10000"/>
                  <a:gd name="connsiteY649" fmla="*/ 6148 h 10000"/>
                  <a:gd name="connsiteX650" fmla="*/ 163 w 10000"/>
                  <a:gd name="connsiteY650" fmla="*/ 6107 h 10000"/>
                  <a:gd name="connsiteX651" fmla="*/ 229 w 10000"/>
                  <a:gd name="connsiteY651" fmla="*/ 5895 h 10000"/>
                  <a:gd name="connsiteX652" fmla="*/ 251 w 10000"/>
                  <a:gd name="connsiteY652" fmla="*/ 5805 h 10000"/>
                  <a:gd name="connsiteX653" fmla="*/ 251 w 10000"/>
                  <a:gd name="connsiteY653" fmla="*/ 5778 h 10000"/>
                  <a:gd name="connsiteX654" fmla="*/ 248 w 10000"/>
                  <a:gd name="connsiteY654" fmla="*/ 5733 h 10000"/>
                  <a:gd name="connsiteX655" fmla="*/ 212 w 10000"/>
                  <a:gd name="connsiteY655" fmla="*/ 5602 h 10000"/>
                  <a:gd name="connsiteX656" fmla="*/ 177 w 10000"/>
                  <a:gd name="connsiteY656" fmla="*/ 5521 h 10000"/>
                  <a:gd name="connsiteX657" fmla="*/ 33 w 10000"/>
                  <a:gd name="connsiteY657" fmla="*/ 5503 h 10000"/>
                  <a:gd name="connsiteX658" fmla="*/ 0 w 10000"/>
                  <a:gd name="connsiteY658" fmla="*/ 5219 h 10000"/>
                  <a:gd name="connsiteX659" fmla="*/ 188 w 10000"/>
                  <a:gd name="connsiteY659" fmla="*/ 5219 h 10000"/>
                  <a:gd name="connsiteX660" fmla="*/ 201 w 10000"/>
                  <a:gd name="connsiteY660" fmla="*/ 5210 h 10000"/>
                  <a:gd name="connsiteX661" fmla="*/ 251 w 10000"/>
                  <a:gd name="connsiteY661" fmla="*/ 5169 h 10000"/>
                  <a:gd name="connsiteX662" fmla="*/ 444 w 10000"/>
                  <a:gd name="connsiteY662" fmla="*/ 4984 h 10000"/>
                  <a:gd name="connsiteX663" fmla="*/ 510 w 10000"/>
                  <a:gd name="connsiteY663" fmla="*/ 4723 h 10000"/>
                  <a:gd name="connsiteX664" fmla="*/ 574 w 10000"/>
                  <a:gd name="connsiteY664" fmla="*/ 4272 h 10000"/>
                  <a:gd name="connsiteX665" fmla="*/ 723 w 10000"/>
                  <a:gd name="connsiteY665" fmla="*/ 4078 h 10000"/>
                  <a:gd name="connsiteX666" fmla="*/ 723 w 10000"/>
                  <a:gd name="connsiteY666" fmla="*/ 4023 h 10000"/>
                  <a:gd name="connsiteX667" fmla="*/ 723 w 10000"/>
                  <a:gd name="connsiteY667" fmla="*/ 3983 h 10000"/>
                  <a:gd name="connsiteX668" fmla="*/ 723 w 10000"/>
                  <a:gd name="connsiteY668" fmla="*/ 3771 h 10000"/>
                  <a:gd name="connsiteX669" fmla="*/ 731 w 10000"/>
                  <a:gd name="connsiteY669" fmla="*/ 3442 h 10000"/>
                  <a:gd name="connsiteX670" fmla="*/ 806 w 10000"/>
                  <a:gd name="connsiteY670" fmla="*/ 3392 h 10000"/>
                  <a:gd name="connsiteX671" fmla="*/ 988 w 10000"/>
                  <a:gd name="connsiteY671" fmla="*/ 3712 h 10000"/>
                  <a:gd name="connsiteX672" fmla="*/ 1013 w 10000"/>
                  <a:gd name="connsiteY672" fmla="*/ 3699 h 10000"/>
                  <a:gd name="connsiteX673" fmla="*/ 1120 w 10000"/>
                  <a:gd name="connsiteY673" fmla="*/ 3631 h 10000"/>
                  <a:gd name="connsiteX674" fmla="*/ 1206 w 10000"/>
                  <a:gd name="connsiteY674" fmla="*/ 3627 h 10000"/>
                  <a:gd name="connsiteX675" fmla="*/ 1264 w 10000"/>
                  <a:gd name="connsiteY675" fmla="*/ 3599 h 10000"/>
                  <a:gd name="connsiteX676" fmla="*/ 1322 w 10000"/>
                  <a:gd name="connsiteY676" fmla="*/ 3627 h 10000"/>
                  <a:gd name="connsiteX677" fmla="*/ 1327 w 10000"/>
                  <a:gd name="connsiteY677" fmla="*/ 3645 h 10000"/>
                  <a:gd name="connsiteX678" fmla="*/ 1344 w 10000"/>
                  <a:gd name="connsiteY678" fmla="*/ 3739 h 10000"/>
                  <a:gd name="connsiteX679" fmla="*/ 1344 w 10000"/>
                  <a:gd name="connsiteY679" fmla="*/ 3775 h 10000"/>
                  <a:gd name="connsiteX680" fmla="*/ 1338 w 10000"/>
                  <a:gd name="connsiteY680" fmla="*/ 3784 h 10000"/>
                  <a:gd name="connsiteX681" fmla="*/ 1338 w 10000"/>
                  <a:gd name="connsiteY681" fmla="*/ 3829 h 10000"/>
                  <a:gd name="connsiteX682" fmla="*/ 1352 w 10000"/>
                  <a:gd name="connsiteY682" fmla="*/ 3852 h 10000"/>
                  <a:gd name="connsiteX683" fmla="*/ 1407 w 10000"/>
                  <a:gd name="connsiteY683" fmla="*/ 3866 h 10000"/>
                  <a:gd name="connsiteX684" fmla="*/ 1440 w 10000"/>
                  <a:gd name="connsiteY684" fmla="*/ 3870 h 10000"/>
                  <a:gd name="connsiteX685" fmla="*/ 1600 w 10000"/>
                  <a:gd name="connsiteY685" fmla="*/ 3857 h 10000"/>
                  <a:gd name="connsiteX686" fmla="*/ 1664 w 10000"/>
                  <a:gd name="connsiteY686" fmla="*/ 3911 h 10000"/>
                  <a:gd name="connsiteX687" fmla="*/ 1700 w 10000"/>
                  <a:gd name="connsiteY687" fmla="*/ 3933 h 10000"/>
                  <a:gd name="connsiteX688" fmla="*/ 1752 w 10000"/>
                  <a:gd name="connsiteY688" fmla="*/ 3947 h 10000"/>
                  <a:gd name="connsiteX689" fmla="*/ 1777 w 10000"/>
                  <a:gd name="connsiteY689" fmla="*/ 3947 h 10000"/>
                  <a:gd name="connsiteX690" fmla="*/ 1813 w 10000"/>
                  <a:gd name="connsiteY690" fmla="*/ 3929 h 10000"/>
                  <a:gd name="connsiteX691" fmla="*/ 1841 w 10000"/>
                  <a:gd name="connsiteY691" fmla="*/ 3933 h 10000"/>
                  <a:gd name="connsiteX692" fmla="*/ 1882 w 10000"/>
                  <a:gd name="connsiteY692" fmla="*/ 3969 h 10000"/>
                  <a:gd name="connsiteX693" fmla="*/ 1940 w 10000"/>
                  <a:gd name="connsiteY693" fmla="*/ 3933 h 10000"/>
                  <a:gd name="connsiteX694" fmla="*/ 1956 w 10000"/>
                  <a:gd name="connsiteY694" fmla="*/ 3920 h 10000"/>
                  <a:gd name="connsiteX695" fmla="*/ 1981 w 10000"/>
                  <a:gd name="connsiteY695" fmla="*/ 3929 h 10000"/>
                  <a:gd name="connsiteX696" fmla="*/ 2058 w 10000"/>
                  <a:gd name="connsiteY696" fmla="*/ 3974 h 10000"/>
                  <a:gd name="connsiteX697" fmla="*/ 2163 w 10000"/>
                  <a:gd name="connsiteY697" fmla="*/ 4051 h 10000"/>
                  <a:gd name="connsiteX698" fmla="*/ 2174 w 10000"/>
                  <a:gd name="connsiteY698" fmla="*/ 4055 h 10000"/>
                  <a:gd name="connsiteX699" fmla="*/ 2183 w 10000"/>
                  <a:gd name="connsiteY699" fmla="*/ 4064 h 10000"/>
                  <a:gd name="connsiteX700" fmla="*/ 2183 w 10000"/>
                  <a:gd name="connsiteY700" fmla="*/ 3581 h 10000"/>
                  <a:gd name="connsiteX701" fmla="*/ 2183 w 10000"/>
                  <a:gd name="connsiteY701" fmla="*/ 3527 h 10000"/>
                  <a:gd name="connsiteX702" fmla="*/ 2180 w 10000"/>
                  <a:gd name="connsiteY702" fmla="*/ 3460 h 10000"/>
                  <a:gd name="connsiteX703" fmla="*/ 2365 w 10000"/>
                  <a:gd name="connsiteY703" fmla="*/ 3455 h 10000"/>
                  <a:gd name="connsiteX704" fmla="*/ 2448 w 10000"/>
                  <a:gd name="connsiteY704" fmla="*/ 3446 h 10000"/>
                  <a:gd name="connsiteX705" fmla="*/ 2494 w 10000"/>
                  <a:gd name="connsiteY705" fmla="*/ 3554 h 10000"/>
                  <a:gd name="connsiteX706" fmla="*/ 2525 w 10000"/>
                  <a:gd name="connsiteY706" fmla="*/ 3613 h 10000"/>
                  <a:gd name="connsiteX707" fmla="*/ 2550 w 10000"/>
                  <a:gd name="connsiteY707" fmla="*/ 3618 h 10000"/>
                  <a:gd name="connsiteX708" fmla="*/ 2630 w 10000"/>
                  <a:gd name="connsiteY708" fmla="*/ 3640 h 10000"/>
                  <a:gd name="connsiteX709" fmla="*/ 2663 w 10000"/>
                  <a:gd name="connsiteY709" fmla="*/ 3667 h 10000"/>
                  <a:gd name="connsiteX710" fmla="*/ 2704 w 10000"/>
                  <a:gd name="connsiteY710" fmla="*/ 3726 h 10000"/>
                  <a:gd name="connsiteX711" fmla="*/ 2762 w 10000"/>
                  <a:gd name="connsiteY711" fmla="*/ 3802 h 10000"/>
                  <a:gd name="connsiteX712" fmla="*/ 2784 w 10000"/>
                  <a:gd name="connsiteY712" fmla="*/ 3829 h 10000"/>
                  <a:gd name="connsiteX713" fmla="*/ 2815 w 10000"/>
                  <a:gd name="connsiteY713" fmla="*/ 3879 h 10000"/>
                  <a:gd name="connsiteX714" fmla="*/ 2859 w 10000"/>
                  <a:gd name="connsiteY714" fmla="*/ 3748 h 10000"/>
                  <a:gd name="connsiteX715" fmla="*/ 2856 w 10000"/>
                  <a:gd name="connsiteY715" fmla="*/ 3726 h 10000"/>
                  <a:gd name="connsiteX716" fmla="*/ 2848 w 10000"/>
                  <a:gd name="connsiteY716" fmla="*/ 3712 h 10000"/>
                  <a:gd name="connsiteX717" fmla="*/ 2848 w 10000"/>
                  <a:gd name="connsiteY717" fmla="*/ 3685 h 10000"/>
                  <a:gd name="connsiteX718" fmla="*/ 2873 w 10000"/>
                  <a:gd name="connsiteY718" fmla="*/ 3613 h 10000"/>
                  <a:gd name="connsiteX719" fmla="*/ 2886 w 10000"/>
                  <a:gd name="connsiteY719" fmla="*/ 3604 h 10000"/>
                  <a:gd name="connsiteX720" fmla="*/ 2922 w 10000"/>
                  <a:gd name="connsiteY720" fmla="*/ 3654 h 10000"/>
                  <a:gd name="connsiteX721" fmla="*/ 2947 w 10000"/>
                  <a:gd name="connsiteY721" fmla="*/ 3654 h 10000"/>
                  <a:gd name="connsiteX722" fmla="*/ 2953 w 10000"/>
                  <a:gd name="connsiteY722" fmla="*/ 3613 h 10000"/>
                  <a:gd name="connsiteX723" fmla="*/ 2975 w 10000"/>
                  <a:gd name="connsiteY723" fmla="*/ 3581 h 10000"/>
                  <a:gd name="connsiteX724" fmla="*/ 2975 w 10000"/>
                  <a:gd name="connsiteY724" fmla="*/ 3523 h 10000"/>
                  <a:gd name="connsiteX725" fmla="*/ 3024 w 10000"/>
                  <a:gd name="connsiteY725" fmla="*/ 3406 h 10000"/>
                  <a:gd name="connsiteX726" fmla="*/ 3027 w 10000"/>
                  <a:gd name="connsiteY726" fmla="*/ 3383 h 10000"/>
                  <a:gd name="connsiteX727" fmla="*/ 3027 w 10000"/>
                  <a:gd name="connsiteY727" fmla="*/ 3342 h 10000"/>
                  <a:gd name="connsiteX728" fmla="*/ 3019 w 10000"/>
                  <a:gd name="connsiteY728" fmla="*/ 3315 h 10000"/>
                  <a:gd name="connsiteX729" fmla="*/ 3002 w 10000"/>
                  <a:gd name="connsiteY729" fmla="*/ 3302 h 10000"/>
                  <a:gd name="connsiteX730" fmla="*/ 2977 w 10000"/>
                  <a:gd name="connsiteY730" fmla="*/ 3302 h 10000"/>
                  <a:gd name="connsiteX731" fmla="*/ 2969 w 10000"/>
                  <a:gd name="connsiteY731" fmla="*/ 3297 h 10000"/>
                  <a:gd name="connsiteX732" fmla="*/ 2966 w 10000"/>
                  <a:gd name="connsiteY732" fmla="*/ 3166 h 10000"/>
                  <a:gd name="connsiteX733" fmla="*/ 2966 w 10000"/>
                  <a:gd name="connsiteY733" fmla="*/ 3144 h 10000"/>
                  <a:gd name="connsiteX734" fmla="*/ 2969 w 10000"/>
                  <a:gd name="connsiteY734" fmla="*/ 3139 h 10000"/>
                  <a:gd name="connsiteX735" fmla="*/ 3129 w 10000"/>
                  <a:gd name="connsiteY735" fmla="*/ 3130 h 10000"/>
                  <a:gd name="connsiteX736" fmla="*/ 3140 w 10000"/>
                  <a:gd name="connsiteY736" fmla="*/ 3081 h 10000"/>
                  <a:gd name="connsiteX737" fmla="*/ 3148 w 10000"/>
                  <a:gd name="connsiteY737" fmla="*/ 3009 h 10000"/>
                  <a:gd name="connsiteX738" fmla="*/ 3159 w 10000"/>
                  <a:gd name="connsiteY738" fmla="*/ 2995 h 10000"/>
                  <a:gd name="connsiteX739" fmla="*/ 3187 w 10000"/>
                  <a:gd name="connsiteY739" fmla="*/ 2995 h 10000"/>
                  <a:gd name="connsiteX740" fmla="*/ 3212 w 10000"/>
                  <a:gd name="connsiteY740" fmla="*/ 3013 h 10000"/>
                  <a:gd name="connsiteX741" fmla="*/ 3217 w 10000"/>
                  <a:gd name="connsiteY741" fmla="*/ 3000 h 10000"/>
                  <a:gd name="connsiteX742" fmla="*/ 3226 w 10000"/>
                  <a:gd name="connsiteY742" fmla="*/ 2972 h 10000"/>
                  <a:gd name="connsiteX743" fmla="*/ 3353 w 10000"/>
                  <a:gd name="connsiteY743" fmla="*/ 2968 h 10000"/>
                  <a:gd name="connsiteX744" fmla="*/ 3369 w 10000"/>
                  <a:gd name="connsiteY744" fmla="*/ 2864 h 10000"/>
                  <a:gd name="connsiteX745" fmla="*/ 3377 w 10000"/>
                  <a:gd name="connsiteY745" fmla="*/ 2842 h 10000"/>
                  <a:gd name="connsiteX746" fmla="*/ 3405 w 10000"/>
                  <a:gd name="connsiteY746" fmla="*/ 2828 h 10000"/>
                  <a:gd name="connsiteX747" fmla="*/ 3413 w 10000"/>
                  <a:gd name="connsiteY747" fmla="*/ 2815 h 10000"/>
                  <a:gd name="connsiteX748" fmla="*/ 3444 w 10000"/>
                  <a:gd name="connsiteY748" fmla="*/ 2697 h 10000"/>
                  <a:gd name="connsiteX749" fmla="*/ 3441 w 10000"/>
                  <a:gd name="connsiteY749" fmla="*/ 2670 h 10000"/>
                  <a:gd name="connsiteX750" fmla="*/ 3458 w 10000"/>
                  <a:gd name="connsiteY750" fmla="*/ 2652 h 10000"/>
                  <a:gd name="connsiteX751" fmla="*/ 3466 w 10000"/>
                  <a:gd name="connsiteY751" fmla="*/ 2630 h 10000"/>
                  <a:gd name="connsiteX752" fmla="*/ 3524 w 10000"/>
                  <a:gd name="connsiteY752" fmla="*/ 2553 h 10000"/>
                  <a:gd name="connsiteX753" fmla="*/ 3546 w 10000"/>
                  <a:gd name="connsiteY753" fmla="*/ 2589 h 10000"/>
                  <a:gd name="connsiteX754" fmla="*/ 3562 w 10000"/>
                  <a:gd name="connsiteY754" fmla="*/ 2603 h 10000"/>
                  <a:gd name="connsiteX755" fmla="*/ 3571 w 10000"/>
                  <a:gd name="connsiteY755" fmla="*/ 2607 h 10000"/>
                  <a:gd name="connsiteX756" fmla="*/ 3579 w 10000"/>
                  <a:gd name="connsiteY756" fmla="*/ 2603 h 10000"/>
                  <a:gd name="connsiteX757" fmla="*/ 3582 w 10000"/>
                  <a:gd name="connsiteY757" fmla="*/ 2594 h 10000"/>
                  <a:gd name="connsiteX758" fmla="*/ 3595 w 10000"/>
                  <a:gd name="connsiteY758" fmla="*/ 2553 h 10000"/>
                  <a:gd name="connsiteX759" fmla="*/ 3604 w 10000"/>
                  <a:gd name="connsiteY759" fmla="*/ 2508 h 10000"/>
                  <a:gd name="connsiteX760" fmla="*/ 3607 w 10000"/>
                  <a:gd name="connsiteY760" fmla="*/ 2485 h 10000"/>
                  <a:gd name="connsiteX761" fmla="*/ 3651 w 10000"/>
                  <a:gd name="connsiteY761" fmla="*/ 2463 h 10000"/>
                  <a:gd name="connsiteX762" fmla="*/ 3667 w 10000"/>
                  <a:gd name="connsiteY762" fmla="*/ 2445 h 10000"/>
                  <a:gd name="connsiteX763" fmla="*/ 3678 w 10000"/>
                  <a:gd name="connsiteY763" fmla="*/ 2431 h 10000"/>
                  <a:gd name="connsiteX764" fmla="*/ 3692 w 10000"/>
                  <a:gd name="connsiteY764" fmla="*/ 2431 h 10000"/>
                  <a:gd name="connsiteX765" fmla="*/ 3717 w 10000"/>
                  <a:gd name="connsiteY765" fmla="*/ 2445 h 10000"/>
                  <a:gd name="connsiteX766" fmla="*/ 3731 w 10000"/>
                  <a:gd name="connsiteY766" fmla="*/ 2445 h 10000"/>
                  <a:gd name="connsiteX767" fmla="*/ 3731 w 10000"/>
                  <a:gd name="connsiteY767" fmla="*/ 2355 h 10000"/>
                  <a:gd name="connsiteX768" fmla="*/ 3678 w 10000"/>
                  <a:gd name="connsiteY768" fmla="*/ 2260 h 10000"/>
                  <a:gd name="connsiteX769" fmla="*/ 3711 w 10000"/>
                  <a:gd name="connsiteY769" fmla="*/ 2246 h 10000"/>
                  <a:gd name="connsiteX770" fmla="*/ 3684 w 10000"/>
                  <a:gd name="connsiteY770" fmla="*/ 2066 h 10000"/>
                  <a:gd name="connsiteX771" fmla="*/ 3662 w 10000"/>
                  <a:gd name="connsiteY771" fmla="*/ 1985 h 10000"/>
                  <a:gd name="connsiteX772" fmla="*/ 3670 w 10000"/>
                  <a:gd name="connsiteY772" fmla="*/ 1908 h 10000"/>
                  <a:gd name="connsiteX773" fmla="*/ 3700 w 10000"/>
                  <a:gd name="connsiteY773" fmla="*/ 1903 h 10000"/>
                  <a:gd name="connsiteX774" fmla="*/ 3739 w 10000"/>
                  <a:gd name="connsiteY774" fmla="*/ 1876 h 10000"/>
                  <a:gd name="connsiteX775" fmla="*/ 3805 w 10000"/>
                  <a:gd name="connsiteY775" fmla="*/ 1791 h 10000"/>
                  <a:gd name="connsiteX776" fmla="*/ 3852 w 10000"/>
                  <a:gd name="connsiteY776" fmla="*/ 1710 h 10000"/>
                  <a:gd name="connsiteX777" fmla="*/ 3852 w 10000"/>
                  <a:gd name="connsiteY777" fmla="*/ 1642 h 10000"/>
                  <a:gd name="connsiteX778" fmla="*/ 3797 w 10000"/>
                  <a:gd name="connsiteY778" fmla="*/ 1619 h 10000"/>
                  <a:gd name="connsiteX779" fmla="*/ 3780 w 10000"/>
                  <a:gd name="connsiteY779" fmla="*/ 1552 h 10000"/>
                  <a:gd name="connsiteX780" fmla="*/ 3827 w 10000"/>
                  <a:gd name="connsiteY780" fmla="*/ 1547 h 10000"/>
                  <a:gd name="connsiteX781" fmla="*/ 3827 w 10000"/>
                  <a:gd name="connsiteY781" fmla="*/ 1340 h 10000"/>
                  <a:gd name="connsiteX782" fmla="*/ 3750 w 10000"/>
                  <a:gd name="connsiteY782" fmla="*/ 1313 h 10000"/>
                  <a:gd name="connsiteX783" fmla="*/ 3767 w 10000"/>
                  <a:gd name="connsiteY783" fmla="*/ 1155 h 10000"/>
                  <a:gd name="connsiteX784" fmla="*/ 3637 w 10000"/>
                  <a:gd name="connsiteY784" fmla="*/ 1159 h 10000"/>
                  <a:gd name="connsiteX785" fmla="*/ 3582 w 10000"/>
                  <a:gd name="connsiteY785" fmla="*/ 983 h 10000"/>
                  <a:gd name="connsiteX786" fmla="*/ 3554 w 10000"/>
                  <a:gd name="connsiteY786" fmla="*/ 983 h 10000"/>
                  <a:gd name="connsiteX787" fmla="*/ 3562 w 10000"/>
                  <a:gd name="connsiteY787" fmla="*/ 871 h 10000"/>
                  <a:gd name="connsiteX788" fmla="*/ 3557 w 10000"/>
                  <a:gd name="connsiteY788" fmla="*/ 839 h 10000"/>
                  <a:gd name="connsiteX789" fmla="*/ 3532 w 10000"/>
                  <a:gd name="connsiteY789" fmla="*/ 812 h 10000"/>
                  <a:gd name="connsiteX790" fmla="*/ 3546 w 10000"/>
                  <a:gd name="connsiteY790" fmla="*/ 785 h 10000"/>
                  <a:gd name="connsiteX791" fmla="*/ 3538 w 10000"/>
                  <a:gd name="connsiteY791" fmla="*/ 744 h 10000"/>
                  <a:gd name="connsiteX792" fmla="*/ 3502 w 10000"/>
                  <a:gd name="connsiteY792" fmla="*/ 627 h 10000"/>
                  <a:gd name="connsiteX793" fmla="*/ 3532 w 10000"/>
                  <a:gd name="connsiteY793" fmla="*/ 600 h 10000"/>
                  <a:gd name="connsiteX794" fmla="*/ 3554 w 10000"/>
                  <a:gd name="connsiteY794" fmla="*/ 618 h 10000"/>
                  <a:gd name="connsiteX795" fmla="*/ 3562 w 10000"/>
                  <a:gd name="connsiteY795" fmla="*/ 627 h 10000"/>
                  <a:gd name="connsiteX796" fmla="*/ 3579 w 10000"/>
                  <a:gd name="connsiteY796" fmla="*/ 627 h 10000"/>
                  <a:gd name="connsiteX797" fmla="*/ 3595 w 10000"/>
                  <a:gd name="connsiteY797" fmla="*/ 604 h 10000"/>
                  <a:gd name="connsiteX798" fmla="*/ 3607 w 10000"/>
                  <a:gd name="connsiteY798" fmla="*/ 555 h 10000"/>
                  <a:gd name="connsiteX799" fmla="*/ 3620 w 10000"/>
                  <a:gd name="connsiteY799" fmla="*/ 573 h 10000"/>
                  <a:gd name="connsiteX800" fmla="*/ 3634 w 10000"/>
                  <a:gd name="connsiteY800" fmla="*/ 474 h 10000"/>
                  <a:gd name="connsiteX801" fmla="*/ 3645 w 10000"/>
                  <a:gd name="connsiteY801" fmla="*/ 456 h 10000"/>
                  <a:gd name="connsiteX802" fmla="*/ 3662 w 10000"/>
                  <a:gd name="connsiteY802" fmla="*/ 442 h 10000"/>
                  <a:gd name="connsiteX803" fmla="*/ 3695 w 10000"/>
                  <a:gd name="connsiteY803" fmla="*/ 469 h 10000"/>
                  <a:gd name="connsiteX804" fmla="*/ 3695 w 10000"/>
                  <a:gd name="connsiteY804" fmla="*/ 343 h 10000"/>
                  <a:gd name="connsiteX805" fmla="*/ 3822 w 10000"/>
                  <a:gd name="connsiteY805" fmla="*/ 352 h 10000"/>
                  <a:gd name="connsiteX806" fmla="*/ 3822 w 10000"/>
                  <a:gd name="connsiteY806" fmla="*/ 262 h 10000"/>
                  <a:gd name="connsiteX807" fmla="*/ 3819 w 10000"/>
                  <a:gd name="connsiteY807" fmla="*/ 248 h 10000"/>
                  <a:gd name="connsiteX808" fmla="*/ 3805 w 10000"/>
                  <a:gd name="connsiteY808" fmla="*/ 235 h 10000"/>
                  <a:gd name="connsiteX809" fmla="*/ 3805 w 10000"/>
                  <a:gd name="connsiteY809" fmla="*/ 113 h 10000"/>
                  <a:gd name="connsiteX810" fmla="*/ 3888 w 10000"/>
                  <a:gd name="connsiteY810" fmla="*/ 126 h 10000"/>
                  <a:gd name="connsiteX811" fmla="*/ 3893 w 10000"/>
                  <a:gd name="connsiteY811" fmla="*/ 68 h 10000"/>
                  <a:gd name="connsiteX812" fmla="*/ 3974 w 10000"/>
                  <a:gd name="connsiteY812" fmla="*/ 99 h 10000"/>
                  <a:gd name="connsiteX813" fmla="*/ 3974 w 10000"/>
                  <a:gd name="connsiteY813" fmla="*/ 185 h 10000"/>
                  <a:gd name="connsiteX814" fmla="*/ 4128 w 10000"/>
                  <a:gd name="connsiteY814" fmla="*/ 180 h 10000"/>
                  <a:gd name="connsiteX815" fmla="*/ 4117 w 10000"/>
                  <a:gd name="connsiteY815" fmla="*/ 0 h 10000"/>
                  <a:gd name="connsiteX816" fmla="*/ 4230 w 10000"/>
                  <a:gd name="connsiteY816" fmla="*/ 0 h 10000"/>
                  <a:gd name="connsiteX817" fmla="*/ 4230 w 10000"/>
                  <a:gd name="connsiteY817" fmla="*/ 221 h 10000"/>
                  <a:gd name="connsiteX818" fmla="*/ 4354 w 10000"/>
                  <a:gd name="connsiteY818" fmla="*/ 221 h 10000"/>
                  <a:gd name="connsiteX819" fmla="*/ 4354 w 10000"/>
                  <a:gd name="connsiteY819" fmla="*/ 316 h 10000"/>
                  <a:gd name="connsiteX820" fmla="*/ 4401 w 10000"/>
                  <a:gd name="connsiteY820" fmla="*/ 325 h 10000"/>
                  <a:gd name="connsiteX821" fmla="*/ 4401 w 10000"/>
                  <a:gd name="connsiteY821" fmla="*/ 379 h 10000"/>
                  <a:gd name="connsiteX822" fmla="*/ 4432 w 10000"/>
                  <a:gd name="connsiteY822" fmla="*/ 383 h 10000"/>
                  <a:gd name="connsiteX823" fmla="*/ 4434 w 10000"/>
                  <a:gd name="connsiteY823" fmla="*/ 510 h 10000"/>
                  <a:gd name="connsiteX824" fmla="*/ 4528 w 10000"/>
                  <a:gd name="connsiteY824" fmla="*/ 514 h 10000"/>
                  <a:gd name="connsiteX825" fmla="*/ 4539 w 10000"/>
                  <a:gd name="connsiteY825" fmla="*/ 528 h 10000"/>
                  <a:gd name="connsiteX826" fmla="*/ 4570 w 10000"/>
                  <a:gd name="connsiteY826" fmla="*/ 469 h 10000"/>
                  <a:gd name="connsiteX827" fmla="*/ 4570 w 10000"/>
                  <a:gd name="connsiteY827" fmla="*/ 370 h 10000"/>
                  <a:gd name="connsiteX828" fmla="*/ 4506 w 10000"/>
                  <a:gd name="connsiteY828" fmla="*/ 343 h 10000"/>
                  <a:gd name="connsiteX829" fmla="*/ 4506 w 10000"/>
                  <a:gd name="connsiteY829" fmla="*/ 226 h 10000"/>
                  <a:gd name="connsiteX830" fmla="*/ 4575 w 10000"/>
                  <a:gd name="connsiteY830" fmla="*/ 212 h 10000"/>
                  <a:gd name="connsiteX831" fmla="*/ 4583 w 10000"/>
                  <a:gd name="connsiteY831" fmla="*/ 140 h 10000"/>
                  <a:gd name="connsiteX832" fmla="*/ 4616 w 10000"/>
                  <a:gd name="connsiteY832" fmla="*/ 131 h 10000"/>
                  <a:gd name="connsiteX833" fmla="*/ 4625 w 10000"/>
                  <a:gd name="connsiteY833" fmla="*/ 90 h 10000"/>
                  <a:gd name="connsiteX834" fmla="*/ 4663 w 10000"/>
                  <a:gd name="connsiteY834" fmla="*/ 90 h 10000"/>
                  <a:gd name="connsiteX835" fmla="*/ 4658 w 10000"/>
                  <a:gd name="connsiteY835" fmla="*/ 41 h 10000"/>
                  <a:gd name="connsiteX836" fmla="*/ 5006 w 10000"/>
                  <a:gd name="connsiteY836" fmla="*/ 41 h 10000"/>
                  <a:gd name="connsiteX837" fmla="*/ 4997 w 10000"/>
                  <a:gd name="connsiteY837" fmla="*/ 140 h 10000"/>
                  <a:gd name="connsiteX838" fmla="*/ 5050 w 10000"/>
                  <a:gd name="connsiteY838" fmla="*/ 140 h 10000"/>
                  <a:gd name="connsiteX839" fmla="*/ 5041 w 10000"/>
                  <a:gd name="connsiteY839" fmla="*/ 433 h 10000"/>
                  <a:gd name="connsiteX840" fmla="*/ 5077 w 10000"/>
                  <a:gd name="connsiteY840" fmla="*/ 433 h 10000"/>
                  <a:gd name="connsiteX841" fmla="*/ 5075 w 10000"/>
                  <a:gd name="connsiteY841" fmla="*/ 406 h 10000"/>
                  <a:gd name="connsiteX842" fmla="*/ 5132 w 10000"/>
                  <a:gd name="connsiteY842" fmla="*/ 442 h 10000"/>
                  <a:gd name="connsiteX843" fmla="*/ 5188 w 10000"/>
                  <a:gd name="connsiteY843" fmla="*/ 429 h 10000"/>
                  <a:gd name="connsiteX844" fmla="*/ 5246 w 10000"/>
                  <a:gd name="connsiteY844" fmla="*/ 487 h 10000"/>
                  <a:gd name="connsiteX845" fmla="*/ 5295 w 10000"/>
                  <a:gd name="connsiteY845" fmla="*/ 469 h 10000"/>
                  <a:gd name="connsiteX846" fmla="*/ 5309 w 10000"/>
                  <a:gd name="connsiteY846" fmla="*/ 654 h 10000"/>
                  <a:gd name="connsiteX847" fmla="*/ 5229 w 10000"/>
                  <a:gd name="connsiteY847" fmla="*/ 758 h 10000"/>
                  <a:gd name="connsiteX848" fmla="*/ 5243 w 10000"/>
                  <a:gd name="connsiteY848" fmla="*/ 843 h 10000"/>
                  <a:gd name="connsiteX849" fmla="*/ 5204 w 10000"/>
                  <a:gd name="connsiteY849" fmla="*/ 889 h 10000"/>
                  <a:gd name="connsiteX850" fmla="*/ 5207 w 10000"/>
                  <a:gd name="connsiteY850" fmla="*/ 893 h 10000"/>
                  <a:gd name="connsiteX851" fmla="*/ 5215 w 10000"/>
                  <a:gd name="connsiteY851" fmla="*/ 907 h 10000"/>
                  <a:gd name="connsiteX852" fmla="*/ 5339 w 10000"/>
                  <a:gd name="connsiteY852" fmla="*/ 916 h 10000"/>
                  <a:gd name="connsiteX853" fmla="*/ 5408 w 10000"/>
                  <a:gd name="connsiteY853" fmla="*/ 916 h 10000"/>
                  <a:gd name="connsiteX854" fmla="*/ 5436 w 10000"/>
                  <a:gd name="connsiteY854" fmla="*/ 920 h 10000"/>
                  <a:gd name="connsiteX855" fmla="*/ 5436 w 10000"/>
                  <a:gd name="connsiteY855" fmla="*/ 889 h 10000"/>
                  <a:gd name="connsiteX856" fmla="*/ 5455 w 10000"/>
                  <a:gd name="connsiteY856" fmla="*/ 889 h 10000"/>
                  <a:gd name="connsiteX857" fmla="*/ 5477 w 10000"/>
                  <a:gd name="connsiteY857" fmla="*/ 916 h 10000"/>
                  <a:gd name="connsiteX858" fmla="*/ 5486 w 10000"/>
                  <a:gd name="connsiteY858" fmla="*/ 947 h 10000"/>
                  <a:gd name="connsiteX859" fmla="*/ 5516 w 10000"/>
                  <a:gd name="connsiteY859" fmla="*/ 997 h 10000"/>
                  <a:gd name="connsiteX860" fmla="*/ 5568 w 10000"/>
                  <a:gd name="connsiteY860" fmla="*/ 1092 h 10000"/>
                  <a:gd name="connsiteX861" fmla="*/ 5585 w 10000"/>
                  <a:gd name="connsiteY861" fmla="*/ 1182 h 10000"/>
                  <a:gd name="connsiteX862" fmla="*/ 5582 w 10000"/>
                  <a:gd name="connsiteY862" fmla="*/ 1218 h 10000"/>
                  <a:gd name="connsiteX863" fmla="*/ 5582 w 10000"/>
                  <a:gd name="connsiteY863" fmla="*/ 1249 h 10000"/>
                  <a:gd name="connsiteX864" fmla="*/ 5637 w 10000"/>
                  <a:gd name="connsiteY864" fmla="*/ 1263 h 10000"/>
                  <a:gd name="connsiteX865" fmla="*/ 5728 w 10000"/>
                  <a:gd name="connsiteY865" fmla="*/ 1222 h 10000"/>
                  <a:gd name="connsiteX866" fmla="*/ 5720 w 10000"/>
                  <a:gd name="connsiteY866" fmla="*/ 1046 h 10000"/>
                  <a:gd name="connsiteX867" fmla="*/ 5726 w 10000"/>
                  <a:gd name="connsiteY867" fmla="*/ 1028 h 10000"/>
                  <a:gd name="connsiteX868" fmla="*/ 5726 w 10000"/>
                  <a:gd name="connsiteY868" fmla="*/ 1010 h 10000"/>
                  <a:gd name="connsiteX869" fmla="*/ 5737 w 10000"/>
                  <a:gd name="connsiteY869" fmla="*/ 1001 h 10000"/>
                  <a:gd name="connsiteX870" fmla="*/ 5742 w 10000"/>
                  <a:gd name="connsiteY870" fmla="*/ 997 h 10000"/>
                  <a:gd name="connsiteX871" fmla="*/ 5814 w 10000"/>
                  <a:gd name="connsiteY871" fmla="*/ 970 h 10000"/>
                  <a:gd name="connsiteX872" fmla="*/ 5875 w 10000"/>
                  <a:gd name="connsiteY872" fmla="*/ 956 h 10000"/>
                  <a:gd name="connsiteX873" fmla="*/ 5866 w 10000"/>
                  <a:gd name="connsiteY873" fmla="*/ 708 h 10000"/>
                  <a:gd name="connsiteX874" fmla="*/ 6220 w 10000"/>
                  <a:gd name="connsiteY874" fmla="*/ 722 h 10000"/>
                  <a:gd name="connsiteX875" fmla="*/ 6363 w 10000"/>
                  <a:gd name="connsiteY875" fmla="*/ 731 h 10000"/>
                  <a:gd name="connsiteX876" fmla="*/ 6369 w 10000"/>
                  <a:gd name="connsiteY876" fmla="*/ 749 h 10000"/>
                  <a:gd name="connsiteX877" fmla="*/ 6410 w 10000"/>
                  <a:gd name="connsiteY877" fmla="*/ 758 h 10000"/>
                  <a:gd name="connsiteX878" fmla="*/ 6360 w 10000"/>
                  <a:gd name="connsiteY878" fmla="*/ 974 h 10000"/>
                  <a:gd name="connsiteX879" fmla="*/ 6498 w 10000"/>
                  <a:gd name="connsiteY879" fmla="*/ 983 h 10000"/>
                  <a:gd name="connsiteX880" fmla="*/ 6507 w 10000"/>
                  <a:gd name="connsiteY880" fmla="*/ 1037 h 10000"/>
                  <a:gd name="connsiteX881" fmla="*/ 6565 w 10000"/>
                  <a:gd name="connsiteY881" fmla="*/ 1024 h 10000"/>
                  <a:gd name="connsiteX882" fmla="*/ 6628 w 10000"/>
                  <a:gd name="connsiteY882" fmla="*/ 1060 h 10000"/>
                  <a:gd name="connsiteX883" fmla="*/ 6653 w 10000"/>
                  <a:gd name="connsiteY883" fmla="*/ 1015 h 10000"/>
                  <a:gd name="connsiteX884" fmla="*/ 6694 w 10000"/>
                  <a:gd name="connsiteY884" fmla="*/ 970 h 10000"/>
                  <a:gd name="connsiteX885" fmla="*/ 6725 w 10000"/>
                  <a:gd name="connsiteY885" fmla="*/ 947 h 10000"/>
                  <a:gd name="connsiteX886" fmla="*/ 6747 w 10000"/>
                  <a:gd name="connsiteY886" fmla="*/ 920 h 10000"/>
                  <a:gd name="connsiteX887" fmla="*/ 6780 w 10000"/>
                  <a:gd name="connsiteY887" fmla="*/ 902 h 10000"/>
                  <a:gd name="connsiteX888" fmla="*/ 6807 w 10000"/>
                  <a:gd name="connsiteY888" fmla="*/ 880 h 10000"/>
                  <a:gd name="connsiteX889" fmla="*/ 6835 w 10000"/>
                  <a:gd name="connsiteY889" fmla="*/ 830 h 10000"/>
                  <a:gd name="connsiteX890" fmla="*/ 6876 w 10000"/>
                  <a:gd name="connsiteY890" fmla="*/ 816 h 10000"/>
                  <a:gd name="connsiteX891" fmla="*/ 6904 w 10000"/>
                  <a:gd name="connsiteY891" fmla="*/ 798 h 10000"/>
                  <a:gd name="connsiteX892" fmla="*/ 6934 w 10000"/>
                  <a:gd name="connsiteY892" fmla="*/ 798 h 10000"/>
                  <a:gd name="connsiteX893" fmla="*/ 6948 w 10000"/>
                  <a:gd name="connsiteY893" fmla="*/ 843 h 10000"/>
                  <a:gd name="connsiteX894" fmla="*/ 6959 w 10000"/>
                  <a:gd name="connsiteY894" fmla="*/ 889 h 10000"/>
                  <a:gd name="connsiteX895" fmla="*/ 6973 w 10000"/>
                  <a:gd name="connsiteY895" fmla="*/ 943 h 10000"/>
                  <a:gd name="connsiteX896" fmla="*/ 7006 w 10000"/>
                  <a:gd name="connsiteY896" fmla="*/ 1028 h 10000"/>
                  <a:gd name="connsiteX897" fmla="*/ 7056 w 10000"/>
                  <a:gd name="connsiteY897" fmla="*/ 1092 h 10000"/>
                  <a:gd name="connsiteX898" fmla="*/ 7169 w 10000"/>
                  <a:gd name="connsiteY898" fmla="*/ 1304 h 10000"/>
                  <a:gd name="connsiteX899" fmla="*/ 7116 w 10000"/>
                  <a:gd name="connsiteY899" fmla="*/ 1547 h 10000"/>
                  <a:gd name="connsiteX900" fmla="*/ 7150 w 10000"/>
                  <a:gd name="connsiteY900" fmla="*/ 1691 h 10000"/>
                  <a:gd name="connsiteX901" fmla="*/ 7078 w 10000"/>
                  <a:gd name="connsiteY901" fmla="*/ 1750 h 10000"/>
                  <a:gd name="connsiteX902" fmla="*/ 7086 w 10000"/>
                  <a:gd name="connsiteY902" fmla="*/ 1894 h 10000"/>
                  <a:gd name="connsiteX903" fmla="*/ 7111 w 10000"/>
                  <a:gd name="connsiteY903" fmla="*/ 1903 h 10000"/>
                  <a:gd name="connsiteX904" fmla="*/ 7150 w 10000"/>
                  <a:gd name="connsiteY904" fmla="*/ 2025 h 10000"/>
                  <a:gd name="connsiteX905" fmla="*/ 7232 w 10000"/>
                  <a:gd name="connsiteY905" fmla="*/ 2048 h 10000"/>
                  <a:gd name="connsiteX906" fmla="*/ 7296 w 10000"/>
                  <a:gd name="connsiteY906" fmla="*/ 2061 h 10000"/>
                  <a:gd name="connsiteX907" fmla="*/ 7434 w 10000"/>
                  <a:gd name="connsiteY907" fmla="*/ 2093 h 10000"/>
                  <a:gd name="connsiteX908" fmla="*/ 7586 w 10000"/>
                  <a:gd name="connsiteY908" fmla="*/ 2115 h 10000"/>
                  <a:gd name="connsiteX909" fmla="*/ 7748 w 10000"/>
                  <a:gd name="connsiteY909" fmla="*/ 2115 h 10000"/>
                  <a:gd name="connsiteX910" fmla="*/ 7826 w 10000"/>
                  <a:gd name="connsiteY910" fmla="*/ 1917 h 10000"/>
                  <a:gd name="connsiteX911" fmla="*/ 8068 w 10000"/>
                  <a:gd name="connsiteY911" fmla="*/ 1922 h 10000"/>
                  <a:gd name="connsiteX912" fmla="*/ 8132 w 10000"/>
                  <a:gd name="connsiteY912" fmla="*/ 1890 h 10000"/>
                  <a:gd name="connsiteX913" fmla="*/ 8220 w 10000"/>
                  <a:gd name="connsiteY913" fmla="*/ 1849 h 10000"/>
                  <a:gd name="connsiteX914" fmla="*/ 8251 w 10000"/>
                  <a:gd name="connsiteY914" fmla="*/ 1863 h 10000"/>
                  <a:gd name="connsiteX915" fmla="*/ 8270 w 10000"/>
                  <a:gd name="connsiteY915" fmla="*/ 1867 h 10000"/>
                  <a:gd name="connsiteX916" fmla="*/ 8366 w 10000"/>
                  <a:gd name="connsiteY916" fmla="*/ 1854 h 10000"/>
                  <a:gd name="connsiteX917" fmla="*/ 8422 w 10000"/>
                  <a:gd name="connsiteY917" fmla="*/ 1849 h 10000"/>
                  <a:gd name="connsiteX918" fmla="*/ 8413 w 10000"/>
                  <a:gd name="connsiteY918" fmla="*/ 2061 h 10000"/>
                  <a:gd name="connsiteX919" fmla="*/ 8460 w 10000"/>
                  <a:gd name="connsiteY919" fmla="*/ 2106 h 10000"/>
                  <a:gd name="connsiteX920" fmla="*/ 8471 w 10000"/>
                  <a:gd name="connsiteY920" fmla="*/ 2179 h 10000"/>
                  <a:gd name="connsiteX921" fmla="*/ 8493 w 10000"/>
                  <a:gd name="connsiteY921" fmla="*/ 2643 h 10000"/>
                  <a:gd name="connsiteX922" fmla="*/ 8493 w 10000"/>
                  <a:gd name="connsiteY922" fmla="*/ 2657 h 10000"/>
                  <a:gd name="connsiteX923" fmla="*/ 8631 w 10000"/>
                  <a:gd name="connsiteY923" fmla="*/ 2576 h 10000"/>
                  <a:gd name="connsiteX924" fmla="*/ 8662 w 10000"/>
                  <a:gd name="connsiteY924" fmla="*/ 2580 h 10000"/>
                  <a:gd name="connsiteX925" fmla="*/ 8830 w 10000"/>
                  <a:gd name="connsiteY925" fmla="*/ 2652 h 10000"/>
                  <a:gd name="connsiteX926" fmla="*/ 8871 w 10000"/>
                  <a:gd name="connsiteY926" fmla="*/ 2693 h 10000"/>
                  <a:gd name="connsiteX927" fmla="*/ 8891 w 10000"/>
                  <a:gd name="connsiteY927" fmla="*/ 2684 h 10000"/>
                  <a:gd name="connsiteX928" fmla="*/ 8954 w 10000"/>
                  <a:gd name="connsiteY928" fmla="*/ 2670 h 10000"/>
                  <a:gd name="connsiteX929" fmla="*/ 9042 w 10000"/>
                  <a:gd name="connsiteY929" fmla="*/ 2711 h 10000"/>
                  <a:gd name="connsiteX930" fmla="*/ 9076 w 10000"/>
                  <a:gd name="connsiteY930" fmla="*/ 2824 h 10000"/>
                  <a:gd name="connsiteX931" fmla="*/ 9081 w 10000"/>
                  <a:gd name="connsiteY931" fmla="*/ 2824 h 10000"/>
                  <a:gd name="connsiteX932" fmla="*/ 9136 w 10000"/>
                  <a:gd name="connsiteY932" fmla="*/ 2801 h 10000"/>
                  <a:gd name="connsiteX933" fmla="*/ 9194 w 10000"/>
                  <a:gd name="connsiteY933" fmla="*/ 2950 h 10000"/>
                  <a:gd name="connsiteX934" fmla="*/ 9208 w 10000"/>
                  <a:gd name="connsiteY934" fmla="*/ 2950 h 10000"/>
                  <a:gd name="connsiteX935" fmla="*/ 9393 w 10000"/>
                  <a:gd name="connsiteY935" fmla="*/ 2972 h 10000"/>
                  <a:gd name="connsiteX936" fmla="*/ 9627 w 10000"/>
                  <a:gd name="connsiteY936" fmla="*/ 2986 h 10000"/>
                  <a:gd name="connsiteX937" fmla="*/ 9622 w 10000"/>
                  <a:gd name="connsiteY937" fmla="*/ 3153 h 10000"/>
                  <a:gd name="connsiteX938" fmla="*/ 9719 w 10000"/>
                  <a:gd name="connsiteY938" fmla="*/ 3153 h 10000"/>
                  <a:gd name="connsiteX939" fmla="*/ 9719 w 10000"/>
                  <a:gd name="connsiteY939" fmla="*/ 3771 h 10000"/>
                  <a:gd name="connsiteX940" fmla="*/ 9719 w 10000"/>
                  <a:gd name="connsiteY940" fmla="*/ 4339 h 10000"/>
                  <a:gd name="connsiteX941" fmla="*/ 9719 w 10000"/>
                  <a:gd name="connsiteY941" fmla="*/ 4799 h 10000"/>
                  <a:gd name="connsiteX942" fmla="*/ 9757 w 10000"/>
                  <a:gd name="connsiteY942" fmla="*/ 4817 h 10000"/>
                  <a:gd name="connsiteX943" fmla="*/ 9757 w 10000"/>
                  <a:gd name="connsiteY943" fmla="*/ 4917 h 10000"/>
                  <a:gd name="connsiteX944" fmla="*/ 9677 w 10000"/>
                  <a:gd name="connsiteY944" fmla="*/ 4944 h 10000"/>
                  <a:gd name="connsiteX945" fmla="*/ 9586 w 10000"/>
                  <a:gd name="connsiteY945" fmla="*/ 5065 h 10000"/>
                  <a:gd name="connsiteX946" fmla="*/ 9556 w 10000"/>
                  <a:gd name="connsiteY946" fmla="*/ 5156 h 10000"/>
                  <a:gd name="connsiteX947" fmla="*/ 9523 w 10000"/>
                  <a:gd name="connsiteY947" fmla="*/ 5120 h 10000"/>
                  <a:gd name="connsiteX948" fmla="*/ 9506 w 10000"/>
                  <a:gd name="connsiteY948" fmla="*/ 5156 h 10000"/>
                  <a:gd name="connsiteX949" fmla="*/ 9514 w 10000"/>
                  <a:gd name="connsiteY949" fmla="*/ 5219 h 10000"/>
                  <a:gd name="connsiteX950" fmla="*/ 9514 w 10000"/>
                  <a:gd name="connsiteY950" fmla="*/ 5237 h 10000"/>
                  <a:gd name="connsiteX951" fmla="*/ 9492 w 10000"/>
                  <a:gd name="connsiteY951" fmla="*/ 5304 h 10000"/>
                  <a:gd name="connsiteX952" fmla="*/ 9484 w 10000"/>
                  <a:gd name="connsiteY952" fmla="*/ 5363 h 10000"/>
                  <a:gd name="connsiteX953" fmla="*/ 9481 w 10000"/>
                  <a:gd name="connsiteY953" fmla="*/ 5422 h 10000"/>
                  <a:gd name="connsiteX954" fmla="*/ 9490 w 10000"/>
                  <a:gd name="connsiteY954" fmla="*/ 5553 h 10000"/>
                  <a:gd name="connsiteX955" fmla="*/ 9484 w 10000"/>
                  <a:gd name="connsiteY955" fmla="*/ 5566 h 10000"/>
                  <a:gd name="connsiteX956" fmla="*/ 9473 w 10000"/>
                  <a:gd name="connsiteY956" fmla="*/ 5602 h 10000"/>
                  <a:gd name="connsiteX957" fmla="*/ 9467 w 10000"/>
                  <a:gd name="connsiteY957" fmla="*/ 5620 h 10000"/>
                  <a:gd name="connsiteX958" fmla="*/ 9467 w 10000"/>
                  <a:gd name="connsiteY958" fmla="*/ 5656 h 10000"/>
                  <a:gd name="connsiteX959" fmla="*/ 9467 w 10000"/>
                  <a:gd name="connsiteY959" fmla="*/ 5661 h 10000"/>
                  <a:gd name="connsiteX960" fmla="*/ 9476 w 10000"/>
                  <a:gd name="connsiteY960" fmla="*/ 5661 h 10000"/>
                  <a:gd name="connsiteX961" fmla="*/ 9481 w 10000"/>
                  <a:gd name="connsiteY961" fmla="*/ 5670 h 10000"/>
                  <a:gd name="connsiteX962" fmla="*/ 9490 w 10000"/>
                  <a:gd name="connsiteY962" fmla="*/ 5670 h 10000"/>
                  <a:gd name="connsiteX963" fmla="*/ 9501 w 10000"/>
                  <a:gd name="connsiteY963" fmla="*/ 5670 h 10000"/>
                  <a:gd name="connsiteX964" fmla="*/ 9523 w 10000"/>
                  <a:gd name="connsiteY964" fmla="*/ 5670 h 10000"/>
                  <a:gd name="connsiteX965" fmla="*/ 9556 w 10000"/>
                  <a:gd name="connsiteY965" fmla="*/ 5661 h 10000"/>
                  <a:gd name="connsiteX966" fmla="*/ 9578 w 10000"/>
                  <a:gd name="connsiteY966" fmla="*/ 5656 h 10000"/>
                  <a:gd name="connsiteX967" fmla="*/ 9597 w 10000"/>
                  <a:gd name="connsiteY967" fmla="*/ 5647 h 10000"/>
                  <a:gd name="connsiteX968" fmla="*/ 9661 w 10000"/>
                  <a:gd name="connsiteY968" fmla="*/ 5602 h 10000"/>
                  <a:gd name="connsiteX969" fmla="*/ 9716 w 10000"/>
                  <a:gd name="connsiteY969" fmla="*/ 5580 h 10000"/>
                  <a:gd name="connsiteX970" fmla="*/ 9724 w 10000"/>
                  <a:gd name="connsiteY970" fmla="*/ 5629 h 10000"/>
                  <a:gd name="connsiteX971" fmla="*/ 9741 w 10000"/>
                  <a:gd name="connsiteY971" fmla="*/ 5670 h 10000"/>
                  <a:gd name="connsiteX972" fmla="*/ 9749 w 10000"/>
                  <a:gd name="connsiteY972" fmla="*/ 5706 h 10000"/>
                  <a:gd name="connsiteX973" fmla="*/ 9749 w 10000"/>
                  <a:gd name="connsiteY973" fmla="*/ 5719 h 10000"/>
                  <a:gd name="connsiteX974" fmla="*/ 9771 w 10000"/>
                  <a:gd name="connsiteY974" fmla="*/ 5719 h 10000"/>
                  <a:gd name="connsiteX975" fmla="*/ 9799 w 10000"/>
                  <a:gd name="connsiteY975" fmla="*/ 5719 h 10000"/>
                  <a:gd name="connsiteX976" fmla="*/ 9837 w 10000"/>
                  <a:gd name="connsiteY976" fmla="*/ 5737 h 10000"/>
                  <a:gd name="connsiteX977" fmla="*/ 9901 w 10000"/>
                  <a:gd name="connsiteY977" fmla="*/ 5774 h 10000"/>
                  <a:gd name="connsiteX978" fmla="*/ 9967 w 10000"/>
                  <a:gd name="connsiteY978" fmla="*/ 5805 h 10000"/>
                  <a:gd name="connsiteX979" fmla="*/ 9981 w 10000"/>
                  <a:gd name="connsiteY979" fmla="*/ 5814 h 10000"/>
                  <a:gd name="connsiteX980" fmla="*/ 10000 w 10000"/>
                  <a:gd name="connsiteY980" fmla="*/ 5922 h 10000"/>
                  <a:gd name="connsiteX981" fmla="*/ 9909 w 10000"/>
                  <a:gd name="connsiteY981" fmla="*/ 5895 h 10000"/>
                  <a:gd name="connsiteX982" fmla="*/ 9868 w 10000"/>
                  <a:gd name="connsiteY982" fmla="*/ 5949 h 10000"/>
                  <a:gd name="connsiteX983" fmla="*/ 9845 w 10000"/>
                  <a:gd name="connsiteY983" fmla="*/ 5963 h 10000"/>
                  <a:gd name="connsiteX984" fmla="*/ 9691 w 10000"/>
                  <a:gd name="connsiteY984" fmla="*/ 5995 h 10000"/>
                  <a:gd name="connsiteX985" fmla="*/ 9619 w 10000"/>
                  <a:gd name="connsiteY985" fmla="*/ 6053 h 10000"/>
                  <a:gd name="connsiteX986" fmla="*/ 9534 w 10000"/>
                  <a:gd name="connsiteY986" fmla="*/ 6130 h 10000"/>
                  <a:gd name="connsiteX987" fmla="*/ 9517 w 10000"/>
                  <a:gd name="connsiteY987" fmla="*/ 6157 h 10000"/>
                  <a:gd name="connsiteX988" fmla="*/ 9501 w 10000"/>
                  <a:gd name="connsiteY988" fmla="*/ 6220 h 10000"/>
                  <a:gd name="connsiteX989" fmla="*/ 9501 w 10000"/>
                  <a:gd name="connsiteY989" fmla="*/ 6292 h 10000"/>
                  <a:gd name="connsiteX990" fmla="*/ 9492 w 10000"/>
                  <a:gd name="connsiteY990" fmla="*/ 6306 h 10000"/>
                  <a:gd name="connsiteX991" fmla="*/ 9445 w 10000"/>
                  <a:gd name="connsiteY991" fmla="*/ 6355 h 10000"/>
                  <a:gd name="connsiteX992" fmla="*/ 9409 w 10000"/>
                  <a:gd name="connsiteY992" fmla="*/ 6396 h 10000"/>
                  <a:gd name="connsiteX993" fmla="*/ 9379 w 10000"/>
                  <a:gd name="connsiteY993" fmla="*/ 6446 h 10000"/>
                  <a:gd name="connsiteX994" fmla="*/ 9332 w 10000"/>
                  <a:gd name="connsiteY994" fmla="*/ 6594 h 10000"/>
                  <a:gd name="connsiteX995" fmla="*/ 9183 w 10000"/>
                  <a:gd name="connsiteY995" fmla="*/ 6536 h 10000"/>
                  <a:gd name="connsiteX996" fmla="*/ 9169 w 10000"/>
                  <a:gd name="connsiteY996" fmla="*/ 6536 h 10000"/>
                  <a:gd name="connsiteX997" fmla="*/ 9161 w 10000"/>
                  <a:gd name="connsiteY997" fmla="*/ 6540 h 10000"/>
                  <a:gd name="connsiteX998" fmla="*/ 9139 w 10000"/>
                  <a:gd name="connsiteY998" fmla="*/ 6522 h 10000"/>
                  <a:gd name="connsiteX999" fmla="*/ 9128 w 10000"/>
                  <a:gd name="connsiteY999" fmla="*/ 6513 h 10000"/>
                  <a:gd name="connsiteX1000" fmla="*/ 9114 w 10000"/>
                  <a:gd name="connsiteY1000" fmla="*/ 6527 h 10000"/>
                  <a:gd name="connsiteX1001" fmla="*/ 9103 w 10000"/>
                  <a:gd name="connsiteY1001" fmla="*/ 6567 h 10000"/>
                  <a:gd name="connsiteX1002" fmla="*/ 9095 w 10000"/>
                  <a:gd name="connsiteY1002" fmla="*/ 6604 h 10000"/>
                  <a:gd name="connsiteX1003" fmla="*/ 9081 w 10000"/>
                  <a:gd name="connsiteY1003" fmla="*/ 6644 h 10000"/>
                  <a:gd name="connsiteX1004" fmla="*/ 9076 w 10000"/>
                  <a:gd name="connsiteY1004" fmla="*/ 6631 h 10000"/>
                  <a:gd name="connsiteX1005" fmla="*/ 9059 w 10000"/>
                  <a:gd name="connsiteY1005" fmla="*/ 6594 h 10000"/>
                  <a:gd name="connsiteX1006" fmla="*/ 9040 w 10000"/>
                  <a:gd name="connsiteY1006" fmla="*/ 6549 h 10000"/>
                  <a:gd name="connsiteX1007" fmla="*/ 9026 w 10000"/>
                  <a:gd name="connsiteY1007" fmla="*/ 6522 h 10000"/>
                  <a:gd name="connsiteX1008" fmla="*/ 9007 w 10000"/>
                  <a:gd name="connsiteY1008" fmla="*/ 6522 h 10000"/>
                  <a:gd name="connsiteX1009" fmla="*/ 9001 w 10000"/>
                  <a:gd name="connsiteY1009" fmla="*/ 6536 h 10000"/>
                  <a:gd name="connsiteX1010" fmla="*/ 8998 w 10000"/>
                  <a:gd name="connsiteY1010" fmla="*/ 6576 h 10000"/>
                  <a:gd name="connsiteX1011" fmla="*/ 8987 w 10000"/>
                  <a:gd name="connsiteY1011" fmla="*/ 6590 h 10000"/>
                  <a:gd name="connsiteX1012" fmla="*/ 8954 w 10000"/>
                  <a:gd name="connsiteY1012" fmla="*/ 6617 h 10000"/>
                  <a:gd name="connsiteX1013" fmla="*/ 8927 w 10000"/>
                  <a:gd name="connsiteY1013" fmla="*/ 6622 h 10000"/>
                  <a:gd name="connsiteX1014" fmla="*/ 8888 w 10000"/>
                  <a:gd name="connsiteY1014" fmla="*/ 6590 h 10000"/>
                  <a:gd name="connsiteX1015" fmla="*/ 8880 w 10000"/>
                  <a:gd name="connsiteY1015" fmla="*/ 6567 h 10000"/>
                  <a:gd name="connsiteX1016" fmla="*/ 8866 w 10000"/>
                  <a:gd name="connsiteY1016" fmla="*/ 6549 h 10000"/>
                  <a:gd name="connsiteX1017" fmla="*/ 8849 w 10000"/>
                  <a:gd name="connsiteY1017" fmla="*/ 6513 h 10000"/>
                  <a:gd name="connsiteX1018" fmla="*/ 8847 w 10000"/>
                  <a:gd name="connsiteY1018" fmla="*/ 6527 h 10000"/>
                  <a:gd name="connsiteX1019" fmla="*/ 8838 w 10000"/>
                  <a:gd name="connsiteY1019" fmla="*/ 6563 h 10000"/>
                  <a:gd name="connsiteX1020" fmla="*/ 8833 w 10000"/>
                  <a:gd name="connsiteY1020" fmla="*/ 6576 h 10000"/>
                  <a:gd name="connsiteX1021" fmla="*/ 8822 w 10000"/>
                  <a:gd name="connsiteY1021" fmla="*/ 6567 h 10000"/>
                  <a:gd name="connsiteX1022" fmla="*/ 8813 w 10000"/>
                  <a:gd name="connsiteY1022" fmla="*/ 6567 h 10000"/>
                  <a:gd name="connsiteX1023" fmla="*/ 8800 w 10000"/>
                  <a:gd name="connsiteY1023" fmla="*/ 6581 h 10000"/>
                  <a:gd name="connsiteX1024" fmla="*/ 8778 w 10000"/>
                  <a:gd name="connsiteY1024" fmla="*/ 6604 h 10000"/>
                  <a:gd name="connsiteX1025" fmla="*/ 8769 w 10000"/>
                  <a:gd name="connsiteY1025" fmla="*/ 6617 h 10000"/>
                  <a:gd name="connsiteX1026" fmla="*/ 8786 w 10000"/>
                  <a:gd name="connsiteY1026" fmla="*/ 6667 h 10000"/>
                  <a:gd name="connsiteX1027" fmla="*/ 8800 w 10000"/>
                  <a:gd name="connsiteY1027" fmla="*/ 6725 h 10000"/>
                  <a:gd name="connsiteX1028" fmla="*/ 8822 w 10000"/>
                  <a:gd name="connsiteY1028" fmla="*/ 6779 h 10000"/>
                  <a:gd name="connsiteX1029" fmla="*/ 8833 w 10000"/>
                  <a:gd name="connsiteY1029" fmla="*/ 6775 h 10000"/>
                  <a:gd name="connsiteX1030" fmla="*/ 8847 w 10000"/>
                  <a:gd name="connsiteY1030" fmla="*/ 6766 h 10000"/>
                  <a:gd name="connsiteX1031" fmla="*/ 8866 w 10000"/>
                  <a:gd name="connsiteY1031" fmla="*/ 6748 h 10000"/>
                  <a:gd name="connsiteX1032" fmla="*/ 8874 w 10000"/>
                  <a:gd name="connsiteY1032" fmla="*/ 6752 h 10000"/>
                  <a:gd name="connsiteX1033" fmla="*/ 8882 w 10000"/>
                  <a:gd name="connsiteY1033" fmla="*/ 6766 h 10000"/>
                  <a:gd name="connsiteX1034" fmla="*/ 8896 w 10000"/>
                  <a:gd name="connsiteY1034" fmla="*/ 6811 h 10000"/>
                  <a:gd name="connsiteX1035" fmla="*/ 8913 w 10000"/>
                  <a:gd name="connsiteY1035" fmla="*/ 6856 h 10000"/>
                  <a:gd name="connsiteX1036" fmla="*/ 8927 w 10000"/>
                  <a:gd name="connsiteY1036" fmla="*/ 6897 h 10000"/>
                  <a:gd name="connsiteX1037" fmla="*/ 8943 w 10000"/>
                  <a:gd name="connsiteY1037" fmla="*/ 6946 h 10000"/>
                  <a:gd name="connsiteX1038" fmla="*/ 8951 w 10000"/>
                  <a:gd name="connsiteY1038" fmla="*/ 6973 h 10000"/>
                  <a:gd name="connsiteX1039" fmla="*/ 8954 w 10000"/>
                  <a:gd name="connsiteY1039" fmla="*/ 6996 h 10000"/>
                  <a:gd name="connsiteX1040" fmla="*/ 8960 w 10000"/>
                  <a:gd name="connsiteY1040" fmla="*/ 7023 h 10000"/>
                  <a:gd name="connsiteX1041" fmla="*/ 8979 w 10000"/>
                  <a:gd name="connsiteY1041" fmla="*/ 7014 h 10000"/>
                  <a:gd name="connsiteX1042" fmla="*/ 8998 w 10000"/>
                  <a:gd name="connsiteY1042" fmla="*/ 6906 h 10000"/>
                  <a:gd name="connsiteX1043" fmla="*/ 9015 w 10000"/>
                  <a:gd name="connsiteY1043" fmla="*/ 6910 h 10000"/>
                  <a:gd name="connsiteX1044" fmla="*/ 9026 w 10000"/>
                  <a:gd name="connsiteY1044" fmla="*/ 6910 h 10000"/>
                  <a:gd name="connsiteX1045" fmla="*/ 9048 w 10000"/>
                  <a:gd name="connsiteY1045" fmla="*/ 6906 h 10000"/>
                  <a:gd name="connsiteX1046" fmla="*/ 9065 w 10000"/>
                  <a:gd name="connsiteY1046" fmla="*/ 6897 h 10000"/>
                  <a:gd name="connsiteX1047" fmla="*/ 9076 w 10000"/>
                  <a:gd name="connsiteY1047" fmla="*/ 6892 h 10000"/>
                  <a:gd name="connsiteX1048" fmla="*/ 9084 w 10000"/>
                  <a:gd name="connsiteY1048" fmla="*/ 6883 h 10000"/>
                  <a:gd name="connsiteX1049" fmla="*/ 9095 w 10000"/>
                  <a:gd name="connsiteY1049" fmla="*/ 6892 h 10000"/>
                  <a:gd name="connsiteX1050" fmla="*/ 9106 w 10000"/>
                  <a:gd name="connsiteY1050" fmla="*/ 6897 h 10000"/>
                  <a:gd name="connsiteX1051" fmla="*/ 9211 w 10000"/>
                  <a:gd name="connsiteY1051" fmla="*/ 7009 h 10000"/>
                  <a:gd name="connsiteX1052" fmla="*/ 9227 w 10000"/>
                  <a:gd name="connsiteY1052" fmla="*/ 7064 h 10000"/>
                  <a:gd name="connsiteX1053" fmla="*/ 9225 w 10000"/>
                  <a:gd name="connsiteY1053" fmla="*/ 7068 h 10000"/>
                  <a:gd name="connsiteX1054" fmla="*/ 9219 w 10000"/>
                  <a:gd name="connsiteY1054" fmla="*/ 7077 h 10000"/>
                  <a:gd name="connsiteX1055" fmla="*/ 9208 w 10000"/>
                  <a:gd name="connsiteY1055" fmla="*/ 7082 h 10000"/>
                  <a:gd name="connsiteX1056" fmla="*/ 9194 w 10000"/>
                  <a:gd name="connsiteY1056" fmla="*/ 7113 h 10000"/>
                  <a:gd name="connsiteX1057" fmla="*/ 9164 w 10000"/>
                  <a:gd name="connsiteY1057" fmla="*/ 7127 h 10000"/>
                  <a:gd name="connsiteX1058" fmla="*/ 9161 w 10000"/>
                  <a:gd name="connsiteY1058" fmla="*/ 7127 h 10000"/>
                  <a:gd name="connsiteX1059" fmla="*/ 9156 w 10000"/>
                  <a:gd name="connsiteY1059" fmla="*/ 7131 h 10000"/>
                  <a:gd name="connsiteX1060" fmla="*/ 9156 w 10000"/>
                  <a:gd name="connsiteY1060" fmla="*/ 7145 h 10000"/>
                  <a:gd name="connsiteX1061" fmla="*/ 9128 w 10000"/>
                  <a:gd name="connsiteY1061" fmla="*/ 7194 h 10000"/>
                  <a:gd name="connsiteX1062" fmla="*/ 9114 w 10000"/>
                  <a:gd name="connsiteY1062" fmla="*/ 7226 h 10000"/>
                  <a:gd name="connsiteX1063" fmla="*/ 9089 w 10000"/>
                  <a:gd name="connsiteY1063" fmla="*/ 7226 h 10000"/>
                  <a:gd name="connsiteX1064" fmla="*/ 9067 w 10000"/>
                  <a:gd name="connsiteY1064" fmla="*/ 7276 h 10000"/>
                  <a:gd name="connsiteX1065" fmla="*/ 9059 w 10000"/>
                  <a:gd name="connsiteY1065" fmla="*/ 7298 h 10000"/>
                  <a:gd name="connsiteX1066" fmla="*/ 9040 w 10000"/>
                  <a:gd name="connsiteY1066" fmla="*/ 7312 h 10000"/>
                  <a:gd name="connsiteX1067" fmla="*/ 8951 w 10000"/>
                  <a:gd name="connsiteY1067" fmla="*/ 7339 h 10000"/>
                  <a:gd name="connsiteX1068" fmla="*/ 8841 w 10000"/>
                  <a:gd name="connsiteY1068" fmla="*/ 7366 h 10000"/>
                  <a:gd name="connsiteX1069" fmla="*/ 8813 w 10000"/>
                  <a:gd name="connsiteY1069" fmla="*/ 7384 h 10000"/>
                  <a:gd name="connsiteX1070" fmla="*/ 8800 w 10000"/>
                  <a:gd name="connsiteY1070" fmla="*/ 7397 h 10000"/>
                  <a:gd name="connsiteX1071" fmla="*/ 8791 w 10000"/>
                  <a:gd name="connsiteY1071" fmla="*/ 7397 h 10000"/>
                  <a:gd name="connsiteX1072" fmla="*/ 8786 w 10000"/>
                  <a:gd name="connsiteY1072" fmla="*/ 7582 h 10000"/>
                  <a:gd name="connsiteX1073" fmla="*/ 8775 w 10000"/>
                  <a:gd name="connsiteY1073" fmla="*/ 7591 h 10000"/>
                  <a:gd name="connsiteX1074" fmla="*/ 8753 w 10000"/>
                  <a:gd name="connsiteY1074" fmla="*/ 7614 h 10000"/>
                  <a:gd name="connsiteX1075" fmla="*/ 8711 w 10000"/>
                  <a:gd name="connsiteY1075" fmla="*/ 7627 h 10000"/>
                  <a:gd name="connsiteX1076" fmla="*/ 8670 w 10000"/>
                  <a:gd name="connsiteY1076" fmla="*/ 7645 h 10000"/>
                  <a:gd name="connsiteX1077" fmla="*/ 8645 w 10000"/>
                  <a:gd name="connsiteY1077" fmla="*/ 7659 h 10000"/>
                  <a:gd name="connsiteX1078" fmla="*/ 8620 w 10000"/>
                  <a:gd name="connsiteY1078" fmla="*/ 7673 h 10000"/>
                  <a:gd name="connsiteX1079" fmla="*/ 8598 w 10000"/>
                  <a:gd name="connsiteY1079" fmla="*/ 7695 h 10000"/>
                  <a:gd name="connsiteX1080" fmla="*/ 8576 w 10000"/>
                  <a:gd name="connsiteY1080" fmla="*/ 7736 h 10000"/>
                  <a:gd name="connsiteX1081" fmla="*/ 8568 w 10000"/>
                  <a:gd name="connsiteY1081" fmla="*/ 7740 h 10000"/>
                  <a:gd name="connsiteX1082" fmla="*/ 8551 w 10000"/>
                  <a:gd name="connsiteY1082" fmla="*/ 7740 h 10000"/>
                  <a:gd name="connsiteX1083" fmla="*/ 8526 w 10000"/>
                  <a:gd name="connsiteY1083" fmla="*/ 7727 h 10000"/>
                  <a:gd name="connsiteX1084" fmla="*/ 8493 w 10000"/>
                  <a:gd name="connsiteY1084" fmla="*/ 7713 h 10000"/>
                  <a:gd name="connsiteX1085" fmla="*/ 8463 w 10000"/>
                  <a:gd name="connsiteY1085" fmla="*/ 7709 h 10000"/>
                  <a:gd name="connsiteX1086" fmla="*/ 8430 w 10000"/>
                  <a:gd name="connsiteY1086" fmla="*/ 7695 h 10000"/>
                  <a:gd name="connsiteX1087" fmla="*/ 8397 w 10000"/>
                  <a:gd name="connsiteY1087" fmla="*/ 7682 h 10000"/>
                  <a:gd name="connsiteX1088" fmla="*/ 8372 w 10000"/>
                  <a:gd name="connsiteY1088" fmla="*/ 7682 h 10000"/>
                  <a:gd name="connsiteX1089" fmla="*/ 8355 w 10000"/>
                  <a:gd name="connsiteY1089" fmla="*/ 7686 h 10000"/>
                  <a:gd name="connsiteX1090" fmla="*/ 8350 w 10000"/>
                  <a:gd name="connsiteY1090" fmla="*/ 7709 h 10000"/>
                  <a:gd name="connsiteX1091" fmla="*/ 8339 w 10000"/>
                  <a:gd name="connsiteY1091" fmla="*/ 7740 h 10000"/>
                  <a:gd name="connsiteX1092" fmla="*/ 8328 w 10000"/>
                  <a:gd name="connsiteY1092" fmla="*/ 7772 h 10000"/>
                  <a:gd name="connsiteX1093" fmla="*/ 8317 w 10000"/>
                  <a:gd name="connsiteY1093" fmla="*/ 7785 h 10000"/>
                  <a:gd name="connsiteX1094" fmla="*/ 8292 w 10000"/>
                  <a:gd name="connsiteY1094" fmla="*/ 7812 h 10000"/>
                  <a:gd name="connsiteX1095" fmla="*/ 8284 w 10000"/>
                  <a:gd name="connsiteY1095" fmla="*/ 7817 h 10000"/>
                  <a:gd name="connsiteX1096" fmla="*/ 8270 w 10000"/>
                  <a:gd name="connsiteY1096" fmla="*/ 7857 h 10000"/>
                  <a:gd name="connsiteX1097" fmla="*/ 8251 w 10000"/>
                  <a:gd name="connsiteY1097" fmla="*/ 7916 h 10000"/>
                  <a:gd name="connsiteX1098" fmla="*/ 8223 w 10000"/>
                  <a:gd name="connsiteY1098" fmla="*/ 8002 h 10000"/>
                  <a:gd name="connsiteX1099" fmla="*/ 8206 w 10000"/>
                  <a:gd name="connsiteY1099" fmla="*/ 8051 h 10000"/>
                  <a:gd name="connsiteX1100" fmla="*/ 8198 w 10000"/>
                  <a:gd name="connsiteY1100" fmla="*/ 8056 h 10000"/>
                  <a:gd name="connsiteX1101" fmla="*/ 8179 w 10000"/>
                  <a:gd name="connsiteY1101" fmla="*/ 8065 h 10000"/>
                  <a:gd name="connsiteX1102" fmla="*/ 8140 w 10000"/>
                  <a:gd name="connsiteY1102" fmla="*/ 8074 h 10000"/>
                  <a:gd name="connsiteX1103" fmla="*/ 8102 w 10000"/>
                  <a:gd name="connsiteY1103" fmla="*/ 8088 h 10000"/>
                  <a:gd name="connsiteX1104" fmla="*/ 8068 w 10000"/>
                  <a:gd name="connsiteY1104" fmla="*/ 8092 h 10000"/>
                  <a:gd name="connsiteX1105" fmla="*/ 8057 w 10000"/>
                  <a:gd name="connsiteY1105" fmla="*/ 8101 h 10000"/>
                  <a:gd name="connsiteX1106" fmla="*/ 8057 w 10000"/>
                  <a:gd name="connsiteY1106" fmla="*/ 8128 h 10000"/>
                  <a:gd name="connsiteX1107" fmla="*/ 8052 w 10000"/>
                  <a:gd name="connsiteY1107" fmla="*/ 8160 h 10000"/>
                  <a:gd name="connsiteX1108" fmla="*/ 8046 w 10000"/>
                  <a:gd name="connsiteY1108" fmla="*/ 8155 h 10000"/>
                  <a:gd name="connsiteX1109" fmla="*/ 8038 w 10000"/>
                  <a:gd name="connsiteY1109" fmla="*/ 8146 h 10000"/>
                  <a:gd name="connsiteX1110" fmla="*/ 8038 w 10000"/>
                  <a:gd name="connsiteY1110" fmla="*/ 8142 h 10000"/>
                  <a:gd name="connsiteX1111" fmla="*/ 8035 w 10000"/>
                  <a:gd name="connsiteY1111" fmla="*/ 8115 h 10000"/>
                  <a:gd name="connsiteX1112" fmla="*/ 8030 w 10000"/>
                  <a:gd name="connsiteY1112" fmla="*/ 8088 h 10000"/>
                  <a:gd name="connsiteX1113" fmla="*/ 8019 w 10000"/>
                  <a:gd name="connsiteY1113" fmla="*/ 8078 h 10000"/>
                  <a:gd name="connsiteX1114" fmla="*/ 8013 w 10000"/>
                  <a:gd name="connsiteY1114" fmla="*/ 8088 h 10000"/>
                  <a:gd name="connsiteX1115" fmla="*/ 7994 w 10000"/>
                  <a:gd name="connsiteY1115" fmla="*/ 8119 h 10000"/>
                  <a:gd name="connsiteX1116" fmla="*/ 7977 w 10000"/>
                  <a:gd name="connsiteY1116" fmla="*/ 8146 h 10000"/>
                  <a:gd name="connsiteX1117" fmla="*/ 7955 w 10000"/>
                  <a:gd name="connsiteY1117" fmla="*/ 8173 h 10000"/>
                  <a:gd name="connsiteX1118" fmla="*/ 7933 w 10000"/>
                  <a:gd name="connsiteY1118" fmla="*/ 8200 h 10000"/>
                  <a:gd name="connsiteX1119" fmla="*/ 7922 w 10000"/>
                  <a:gd name="connsiteY1119" fmla="*/ 8236 h 10000"/>
                  <a:gd name="connsiteX1120" fmla="*/ 7908 w 10000"/>
                  <a:gd name="connsiteY1120" fmla="*/ 8286 h 10000"/>
                  <a:gd name="connsiteX1121" fmla="*/ 7914 w 10000"/>
                  <a:gd name="connsiteY1121" fmla="*/ 8290 h 10000"/>
                  <a:gd name="connsiteX1122" fmla="*/ 7917 w 10000"/>
                  <a:gd name="connsiteY1122" fmla="*/ 8300 h 10000"/>
                  <a:gd name="connsiteX1123" fmla="*/ 7925 w 10000"/>
                  <a:gd name="connsiteY1123" fmla="*/ 8313 h 10000"/>
                  <a:gd name="connsiteX1124" fmla="*/ 7939 w 10000"/>
                  <a:gd name="connsiteY1124" fmla="*/ 8331 h 10000"/>
                  <a:gd name="connsiteX1125" fmla="*/ 7947 w 10000"/>
                  <a:gd name="connsiteY1125" fmla="*/ 8345 h 10000"/>
                  <a:gd name="connsiteX1126" fmla="*/ 7961 w 10000"/>
                  <a:gd name="connsiteY1126" fmla="*/ 8367 h 10000"/>
                  <a:gd name="connsiteX1127" fmla="*/ 7969 w 10000"/>
                  <a:gd name="connsiteY1127" fmla="*/ 8381 h 10000"/>
                  <a:gd name="connsiteX1128" fmla="*/ 7972 w 10000"/>
                  <a:gd name="connsiteY1128" fmla="*/ 8394 h 10000"/>
                  <a:gd name="connsiteX1129" fmla="*/ 7977 w 10000"/>
                  <a:gd name="connsiteY1129" fmla="*/ 8421 h 10000"/>
                  <a:gd name="connsiteX1130" fmla="*/ 7986 w 10000"/>
                  <a:gd name="connsiteY1130" fmla="*/ 8444 h 10000"/>
                  <a:gd name="connsiteX1131" fmla="*/ 7997 w 10000"/>
                  <a:gd name="connsiteY1131" fmla="*/ 8471 h 10000"/>
                  <a:gd name="connsiteX1132" fmla="*/ 7964 w 10000"/>
                  <a:gd name="connsiteY1132" fmla="*/ 8561 h 10000"/>
                  <a:gd name="connsiteX1133" fmla="*/ 7889 w 10000"/>
                  <a:gd name="connsiteY1133" fmla="*/ 8579 h 10000"/>
                  <a:gd name="connsiteX1134" fmla="*/ 7864 w 10000"/>
                  <a:gd name="connsiteY1134" fmla="*/ 8561 h 10000"/>
                  <a:gd name="connsiteX1135" fmla="*/ 7834 w 10000"/>
                  <a:gd name="connsiteY1135" fmla="*/ 8525 h 10000"/>
                  <a:gd name="connsiteX1136" fmla="*/ 7801 w 10000"/>
                  <a:gd name="connsiteY1136" fmla="*/ 8498 h 10000"/>
                  <a:gd name="connsiteX1137" fmla="*/ 7776 w 10000"/>
                  <a:gd name="connsiteY1137" fmla="*/ 8484 h 10000"/>
                  <a:gd name="connsiteX1138" fmla="*/ 7765 w 10000"/>
                  <a:gd name="connsiteY1138" fmla="*/ 8502 h 10000"/>
                  <a:gd name="connsiteX1139" fmla="*/ 7754 w 10000"/>
                  <a:gd name="connsiteY1139" fmla="*/ 8530 h 10000"/>
                  <a:gd name="connsiteX1140" fmla="*/ 7737 w 10000"/>
                  <a:gd name="connsiteY1140" fmla="*/ 8575 h 10000"/>
                  <a:gd name="connsiteX1141" fmla="*/ 7724 w 10000"/>
                  <a:gd name="connsiteY1141" fmla="*/ 8588 h 10000"/>
                  <a:gd name="connsiteX1142" fmla="*/ 7699 w 10000"/>
                  <a:gd name="connsiteY1142" fmla="*/ 8602 h 10000"/>
                  <a:gd name="connsiteX1143" fmla="*/ 7666 w 10000"/>
                  <a:gd name="connsiteY1143" fmla="*/ 8633 h 10000"/>
                  <a:gd name="connsiteX1144" fmla="*/ 7666 w 10000"/>
                  <a:gd name="connsiteY1144" fmla="*/ 8647 h 10000"/>
                  <a:gd name="connsiteX1145" fmla="*/ 7668 w 10000"/>
                  <a:gd name="connsiteY1145" fmla="*/ 8674 h 10000"/>
                  <a:gd name="connsiteX1146" fmla="*/ 7679 w 10000"/>
                  <a:gd name="connsiteY1146" fmla="*/ 8746 h 10000"/>
                  <a:gd name="connsiteX1147" fmla="*/ 7679 w 10000"/>
                  <a:gd name="connsiteY1147" fmla="*/ 8791 h 10000"/>
                  <a:gd name="connsiteX1148" fmla="*/ 7679 w 10000"/>
                  <a:gd name="connsiteY1148" fmla="*/ 8832 h 10000"/>
                  <a:gd name="connsiteX1149" fmla="*/ 7688 w 10000"/>
                  <a:gd name="connsiteY1149" fmla="*/ 8868 h 10000"/>
                  <a:gd name="connsiteX1150" fmla="*/ 7602 w 10000"/>
                  <a:gd name="connsiteY1150" fmla="*/ 8890 h 10000"/>
                  <a:gd name="connsiteX1151" fmla="*/ 7602 w 10000"/>
                  <a:gd name="connsiteY1151" fmla="*/ 8908 h 10000"/>
                  <a:gd name="connsiteX1152" fmla="*/ 7602 w 10000"/>
                  <a:gd name="connsiteY1152" fmla="*/ 8963 h 10000"/>
                  <a:gd name="connsiteX1153" fmla="*/ 7591 w 10000"/>
                  <a:gd name="connsiteY1153" fmla="*/ 8963 h 10000"/>
                  <a:gd name="connsiteX1154" fmla="*/ 7577 w 10000"/>
                  <a:gd name="connsiteY1154" fmla="*/ 8949 h 10000"/>
                  <a:gd name="connsiteX1155" fmla="*/ 7552 w 10000"/>
                  <a:gd name="connsiteY1155" fmla="*/ 8922 h 10000"/>
                  <a:gd name="connsiteX1156" fmla="*/ 7539 w 10000"/>
                  <a:gd name="connsiteY1156" fmla="*/ 8895 h 10000"/>
                  <a:gd name="connsiteX1157" fmla="*/ 7514 w 10000"/>
                  <a:gd name="connsiteY1157" fmla="*/ 8859 h 10000"/>
                  <a:gd name="connsiteX1158" fmla="*/ 7489 w 10000"/>
                  <a:gd name="connsiteY1158" fmla="*/ 8841 h 10000"/>
                  <a:gd name="connsiteX1159" fmla="*/ 7467 w 10000"/>
                  <a:gd name="connsiteY1159" fmla="*/ 8832 h 10000"/>
                  <a:gd name="connsiteX1160" fmla="*/ 7459 w 10000"/>
                  <a:gd name="connsiteY1160" fmla="*/ 8827 h 10000"/>
                  <a:gd name="connsiteX1161" fmla="*/ 7442 w 10000"/>
                  <a:gd name="connsiteY1161" fmla="*/ 8827 h 10000"/>
                  <a:gd name="connsiteX1162" fmla="*/ 7425 w 10000"/>
                  <a:gd name="connsiteY1162" fmla="*/ 8827 h 10000"/>
                  <a:gd name="connsiteX1163" fmla="*/ 7406 w 10000"/>
                  <a:gd name="connsiteY1163" fmla="*/ 8827 h 10000"/>
                  <a:gd name="connsiteX1164" fmla="*/ 7379 w 10000"/>
                  <a:gd name="connsiteY1164" fmla="*/ 8827 h 10000"/>
                  <a:gd name="connsiteX1165" fmla="*/ 7359 w 10000"/>
                  <a:gd name="connsiteY1165" fmla="*/ 8827 h 10000"/>
                  <a:gd name="connsiteX1166" fmla="*/ 7334 w 10000"/>
                  <a:gd name="connsiteY1166" fmla="*/ 8827 h 10000"/>
                  <a:gd name="connsiteX1167" fmla="*/ 7318 w 10000"/>
                  <a:gd name="connsiteY1167" fmla="*/ 8827 h 10000"/>
                  <a:gd name="connsiteX1168" fmla="*/ 7290 w 10000"/>
                  <a:gd name="connsiteY1168" fmla="*/ 8827 h 10000"/>
                  <a:gd name="connsiteX1169" fmla="*/ 7265 w 10000"/>
                  <a:gd name="connsiteY1169" fmla="*/ 8832 h 10000"/>
                  <a:gd name="connsiteX1170" fmla="*/ 7254 w 10000"/>
                  <a:gd name="connsiteY1170" fmla="*/ 8832 h 10000"/>
                  <a:gd name="connsiteX1171" fmla="*/ 7249 w 10000"/>
                  <a:gd name="connsiteY1171" fmla="*/ 8845 h 10000"/>
                  <a:gd name="connsiteX1172" fmla="*/ 7246 w 10000"/>
                  <a:gd name="connsiteY1172" fmla="*/ 8859 h 10000"/>
                  <a:gd name="connsiteX1173" fmla="*/ 7241 w 10000"/>
                  <a:gd name="connsiteY1173" fmla="*/ 8881 h 10000"/>
                  <a:gd name="connsiteX1174" fmla="*/ 7238 w 10000"/>
                  <a:gd name="connsiteY1174" fmla="*/ 8917 h 10000"/>
                  <a:gd name="connsiteX1175" fmla="*/ 7238 w 10000"/>
                  <a:gd name="connsiteY1175" fmla="*/ 8935 h 10000"/>
                  <a:gd name="connsiteX1176" fmla="*/ 7224 w 10000"/>
                  <a:gd name="connsiteY1176" fmla="*/ 8935 h 10000"/>
                  <a:gd name="connsiteX1177" fmla="*/ 7205 w 10000"/>
                  <a:gd name="connsiteY1177" fmla="*/ 8935 h 10000"/>
                  <a:gd name="connsiteX1178" fmla="*/ 7183 w 10000"/>
                  <a:gd name="connsiteY1178" fmla="*/ 8931 h 10000"/>
                  <a:gd name="connsiteX1179" fmla="*/ 7169 w 10000"/>
                  <a:gd name="connsiteY1179" fmla="*/ 8931 h 10000"/>
                  <a:gd name="connsiteX1180" fmla="*/ 7150 w 10000"/>
                  <a:gd name="connsiteY1180" fmla="*/ 8931 h 10000"/>
                  <a:gd name="connsiteX1181" fmla="*/ 7136 w 10000"/>
                  <a:gd name="connsiteY1181" fmla="*/ 8917 h 10000"/>
                  <a:gd name="connsiteX1182" fmla="*/ 7136 w 10000"/>
                  <a:gd name="connsiteY1182" fmla="*/ 8895 h 10000"/>
                  <a:gd name="connsiteX1183" fmla="*/ 7141 w 10000"/>
                  <a:gd name="connsiteY1183" fmla="*/ 8890 h 10000"/>
                  <a:gd name="connsiteX1184" fmla="*/ 7166 w 10000"/>
                  <a:gd name="connsiteY1184" fmla="*/ 8854 h 10000"/>
                  <a:gd name="connsiteX1185" fmla="*/ 7177 w 10000"/>
                  <a:gd name="connsiteY1185" fmla="*/ 8832 h 10000"/>
                  <a:gd name="connsiteX1186" fmla="*/ 7185 w 10000"/>
                  <a:gd name="connsiteY1186" fmla="*/ 8814 h 10000"/>
                  <a:gd name="connsiteX1187" fmla="*/ 7199 w 10000"/>
                  <a:gd name="connsiteY1187" fmla="*/ 8787 h 10000"/>
                  <a:gd name="connsiteX1188" fmla="*/ 7205 w 10000"/>
                  <a:gd name="connsiteY1188" fmla="*/ 8773 h 10000"/>
                  <a:gd name="connsiteX1189" fmla="*/ 7213 w 10000"/>
                  <a:gd name="connsiteY1189" fmla="*/ 8701 h 10000"/>
                  <a:gd name="connsiteX1190" fmla="*/ 7216 w 10000"/>
                  <a:gd name="connsiteY1190" fmla="*/ 8683 h 10000"/>
                  <a:gd name="connsiteX1191" fmla="*/ 7221 w 10000"/>
                  <a:gd name="connsiteY1191" fmla="*/ 8656 h 10000"/>
                  <a:gd name="connsiteX1192" fmla="*/ 7221 w 10000"/>
                  <a:gd name="connsiteY1192" fmla="*/ 8633 h 10000"/>
                  <a:gd name="connsiteX1193" fmla="*/ 7221 w 10000"/>
                  <a:gd name="connsiteY1193" fmla="*/ 8615 h 10000"/>
                  <a:gd name="connsiteX1194" fmla="*/ 7221 w 10000"/>
                  <a:gd name="connsiteY1194" fmla="*/ 8593 h 10000"/>
                  <a:gd name="connsiteX1195" fmla="*/ 7221 w 10000"/>
                  <a:gd name="connsiteY1195" fmla="*/ 8566 h 10000"/>
                  <a:gd name="connsiteX1196" fmla="*/ 7224 w 10000"/>
                  <a:gd name="connsiteY1196" fmla="*/ 8561 h 10000"/>
                  <a:gd name="connsiteX1197" fmla="*/ 7238 w 10000"/>
                  <a:gd name="connsiteY1197" fmla="*/ 8543 h 10000"/>
                  <a:gd name="connsiteX1198" fmla="*/ 7241 w 10000"/>
                  <a:gd name="connsiteY1198" fmla="*/ 8530 h 10000"/>
                  <a:gd name="connsiteX1199" fmla="*/ 7249 w 10000"/>
                  <a:gd name="connsiteY1199" fmla="*/ 8512 h 10000"/>
                  <a:gd name="connsiteX1200" fmla="*/ 7249 w 10000"/>
                  <a:gd name="connsiteY1200" fmla="*/ 8502 h 10000"/>
                  <a:gd name="connsiteX1201" fmla="*/ 7249 w 10000"/>
                  <a:gd name="connsiteY1201" fmla="*/ 8475 h 10000"/>
                  <a:gd name="connsiteX1202" fmla="*/ 7246 w 10000"/>
                  <a:gd name="connsiteY1202" fmla="*/ 8457 h 10000"/>
                  <a:gd name="connsiteX1203" fmla="*/ 7241 w 10000"/>
                  <a:gd name="connsiteY1203" fmla="*/ 8444 h 10000"/>
                  <a:gd name="connsiteX1204" fmla="*/ 7232 w 10000"/>
                  <a:gd name="connsiteY1204" fmla="*/ 8435 h 10000"/>
                  <a:gd name="connsiteX1205" fmla="*/ 7224 w 10000"/>
                  <a:gd name="connsiteY1205" fmla="*/ 8430 h 10000"/>
                  <a:gd name="connsiteX1206" fmla="*/ 7208 w 10000"/>
                  <a:gd name="connsiteY1206" fmla="*/ 8408 h 10000"/>
                  <a:gd name="connsiteX1207" fmla="*/ 7199 w 10000"/>
                  <a:gd name="connsiteY1207" fmla="*/ 8403 h 10000"/>
                  <a:gd name="connsiteX1208" fmla="*/ 7205 w 10000"/>
                  <a:gd name="connsiteY1208" fmla="*/ 8372 h 10000"/>
                  <a:gd name="connsiteX1209" fmla="*/ 7208 w 10000"/>
                  <a:gd name="connsiteY1209" fmla="*/ 8354 h 10000"/>
                  <a:gd name="connsiteX1210" fmla="*/ 7213 w 10000"/>
                  <a:gd name="connsiteY1210" fmla="*/ 8345 h 10000"/>
                  <a:gd name="connsiteX1211" fmla="*/ 7224 w 10000"/>
                  <a:gd name="connsiteY1211" fmla="*/ 8331 h 10000"/>
                  <a:gd name="connsiteX1212" fmla="*/ 7238 w 10000"/>
                  <a:gd name="connsiteY1212" fmla="*/ 8313 h 10000"/>
                  <a:gd name="connsiteX1213" fmla="*/ 7241 w 10000"/>
                  <a:gd name="connsiteY1213" fmla="*/ 8304 h 10000"/>
                  <a:gd name="connsiteX1214" fmla="*/ 7254 w 10000"/>
                  <a:gd name="connsiteY1214" fmla="*/ 8286 h 10000"/>
                  <a:gd name="connsiteX1215" fmla="*/ 7265 w 10000"/>
                  <a:gd name="connsiteY1215" fmla="*/ 8272 h 10000"/>
                  <a:gd name="connsiteX1216" fmla="*/ 7271 w 10000"/>
                  <a:gd name="connsiteY1216" fmla="*/ 8263 h 10000"/>
                  <a:gd name="connsiteX1217" fmla="*/ 7279 w 10000"/>
                  <a:gd name="connsiteY1217" fmla="*/ 8245 h 10000"/>
                  <a:gd name="connsiteX1218" fmla="*/ 7274 w 10000"/>
                  <a:gd name="connsiteY1218" fmla="*/ 8223 h 10000"/>
                  <a:gd name="connsiteX1219" fmla="*/ 7265 w 10000"/>
                  <a:gd name="connsiteY1219" fmla="*/ 8200 h 10000"/>
                  <a:gd name="connsiteX1220" fmla="*/ 7263 w 10000"/>
                  <a:gd name="connsiteY1220" fmla="*/ 8187 h 10000"/>
                  <a:gd name="connsiteX1221" fmla="*/ 7257 w 10000"/>
                  <a:gd name="connsiteY1221" fmla="*/ 8187 h 10000"/>
                  <a:gd name="connsiteX1222" fmla="*/ 7254 w 10000"/>
                  <a:gd name="connsiteY1222" fmla="*/ 8196 h 10000"/>
                  <a:gd name="connsiteX1223" fmla="*/ 7246 w 10000"/>
                  <a:gd name="connsiteY1223" fmla="*/ 8209 h 10000"/>
                  <a:gd name="connsiteX1224" fmla="*/ 7241 w 10000"/>
                  <a:gd name="connsiteY1224" fmla="*/ 8209 h 10000"/>
                  <a:gd name="connsiteX1225" fmla="*/ 7238 w 10000"/>
                  <a:gd name="connsiteY1225" fmla="*/ 8214 h 10000"/>
                  <a:gd name="connsiteX1226" fmla="*/ 7221 w 10000"/>
                  <a:gd name="connsiteY1226" fmla="*/ 8173 h 10000"/>
                  <a:gd name="connsiteX1227" fmla="*/ 7185 w 10000"/>
                  <a:gd name="connsiteY1227" fmla="*/ 8106 h 10000"/>
                  <a:gd name="connsiteX1228" fmla="*/ 7174 w 10000"/>
                  <a:gd name="connsiteY1228" fmla="*/ 8078 h 10000"/>
                  <a:gd name="connsiteX1229" fmla="*/ 7169 w 10000"/>
                  <a:gd name="connsiteY1229" fmla="*/ 8056 h 10000"/>
                  <a:gd name="connsiteX1230" fmla="*/ 7166 w 10000"/>
                  <a:gd name="connsiteY1230" fmla="*/ 8042 h 10000"/>
                  <a:gd name="connsiteX1231" fmla="*/ 7161 w 10000"/>
                  <a:gd name="connsiteY1231" fmla="*/ 8051 h 10000"/>
                  <a:gd name="connsiteX1232" fmla="*/ 7158 w 10000"/>
                  <a:gd name="connsiteY1232" fmla="*/ 8051 h 10000"/>
                  <a:gd name="connsiteX1233" fmla="*/ 7141 w 10000"/>
                  <a:gd name="connsiteY1233" fmla="*/ 8056 h 10000"/>
                  <a:gd name="connsiteX1234" fmla="*/ 7116 w 10000"/>
                  <a:gd name="connsiteY1234" fmla="*/ 8051 h 10000"/>
                  <a:gd name="connsiteX1235" fmla="*/ 7094 w 10000"/>
                  <a:gd name="connsiteY1235" fmla="*/ 8051 h 10000"/>
                  <a:gd name="connsiteX1236" fmla="*/ 7081 w 10000"/>
                  <a:gd name="connsiteY1236" fmla="*/ 8011 h 10000"/>
                  <a:gd name="connsiteX1237" fmla="*/ 7081 w 10000"/>
                  <a:gd name="connsiteY1237" fmla="*/ 8002 h 10000"/>
                  <a:gd name="connsiteX1238" fmla="*/ 7078 w 10000"/>
                  <a:gd name="connsiteY1238" fmla="*/ 7984 h 10000"/>
                  <a:gd name="connsiteX1239" fmla="*/ 7072 w 10000"/>
                  <a:gd name="connsiteY1239" fmla="*/ 7970 h 10000"/>
                  <a:gd name="connsiteX1240" fmla="*/ 7045 w 10000"/>
                  <a:gd name="connsiteY1240" fmla="*/ 7948 h 10000"/>
                  <a:gd name="connsiteX1241" fmla="*/ 7020 w 10000"/>
                  <a:gd name="connsiteY1241" fmla="*/ 7957 h 10000"/>
                  <a:gd name="connsiteX1242" fmla="*/ 7001 w 10000"/>
                  <a:gd name="connsiteY1242" fmla="*/ 7970 h 10000"/>
                  <a:gd name="connsiteX1243" fmla="*/ 6981 w 10000"/>
                  <a:gd name="connsiteY1243" fmla="*/ 7984 h 10000"/>
                  <a:gd name="connsiteX1244" fmla="*/ 6976 w 10000"/>
                  <a:gd name="connsiteY1244" fmla="*/ 7984 h 10000"/>
                  <a:gd name="connsiteX1245" fmla="*/ 6973 w 10000"/>
                  <a:gd name="connsiteY1245" fmla="*/ 7984 h 10000"/>
                  <a:gd name="connsiteX1246" fmla="*/ 6959 w 10000"/>
                  <a:gd name="connsiteY1246" fmla="*/ 7984 h 10000"/>
                  <a:gd name="connsiteX1247" fmla="*/ 6948 w 10000"/>
                  <a:gd name="connsiteY1247" fmla="*/ 7961 h 10000"/>
                  <a:gd name="connsiteX1248" fmla="*/ 6934 w 10000"/>
                  <a:gd name="connsiteY1248" fmla="*/ 7943 h 10000"/>
                  <a:gd name="connsiteX1249" fmla="*/ 6932 w 10000"/>
                  <a:gd name="connsiteY1249" fmla="*/ 7943 h 10000"/>
                  <a:gd name="connsiteX1250" fmla="*/ 6918 w 10000"/>
                  <a:gd name="connsiteY1250" fmla="*/ 7961 h 10000"/>
                  <a:gd name="connsiteX1251" fmla="*/ 6904 w 10000"/>
                  <a:gd name="connsiteY1251" fmla="*/ 7975 h 10000"/>
                  <a:gd name="connsiteX1252" fmla="*/ 6896 w 10000"/>
                  <a:gd name="connsiteY1252" fmla="*/ 7997 h 10000"/>
                  <a:gd name="connsiteX1253" fmla="*/ 6887 w 10000"/>
                  <a:gd name="connsiteY1253" fmla="*/ 8002 h 10000"/>
                  <a:gd name="connsiteX1254" fmla="*/ 6879 w 10000"/>
                  <a:gd name="connsiteY1254" fmla="*/ 8011 h 10000"/>
                  <a:gd name="connsiteX1255" fmla="*/ 6868 w 10000"/>
                  <a:gd name="connsiteY1255" fmla="*/ 8015 h 10000"/>
                  <a:gd name="connsiteX1256" fmla="*/ 6852 w 10000"/>
                  <a:gd name="connsiteY1256" fmla="*/ 8024 h 10000"/>
                  <a:gd name="connsiteX1257" fmla="*/ 6813 w 10000"/>
                  <a:gd name="connsiteY1257" fmla="*/ 8042 h 10000"/>
                  <a:gd name="connsiteX1258" fmla="*/ 6780 w 10000"/>
                  <a:gd name="connsiteY1258" fmla="*/ 8065 h 10000"/>
                  <a:gd name="connsiteX1259" fmla="*/ 6763 w 10000"/>
                  <a:gd name="connsiteY1259" fmla="*/ 8078 h 10000"/>
                  <a:gd name="connsiteX1260" fmla="*/ 6755 w 10000"/>
                  <a:gd name="connsiteY1260" fmla="*/ 8088 h 10000"/>
                  <a:gd name="connsiteX1261" fmla="*/ 6716 w 10000"/>
                  <a:gd name="connsiteY1261" fmla="*/ 8119 h 10000"/>
                  <a:gd name="connsiteX1262" fmla="*/ 6711 w 10000"/>
                  <a:gd name="connsiteY1262" fmla="*/ 8128 h 10000"/>
                  <a:gd name="connsiteX1263" fmla="*/ 6711 w 10000"/>
                  <a:gd name="connsiteY1263" fmla="*/ 8169 h 10000"/>
                  <a:gd name="connsiteX1264" fmla="*/ 6711 w 10000"/>
                  <a:gd name="connsiteY1264" fmla="*/ 8173 h 10000"/>
                  <a:gd name="connsiteX1265" fmla="*/ 6716 w 10000"/>
                  <a:gd name="connsiteY1265" fmla="*/ 8200 h 10000"/>
                  <a:gd name="connsiteX1266" fmla="*/ 6708 w 10000"/>
                  <a:gd name="connsiteY1266" fmla="*/ 8223 h 10000"/>
                  <a:gd name="connsiteX1267" fmla="*/ 6708 w 10000"/>
                  <a:gd name="connsiteY1267" fmla="*/ 8236 h 10000"/>
                  <a:gd name="connsiteX1268" fmla="*/ 6708 w 10000"/>
                  <a:gd name="connsiteY1268" fmla="*/ 8272 h 10000"/>
                  <a:gd name="connsiteX1269" fmla="*/ 6711 w 10000"/>
                  <a:gd name="connsiteY1269" fmla="*/ 8290 h 10000"/>
                  <a:gd name="connsiteX1270" fmla="*/ 6716 w 10000"/>
                  <a:gd name="connsiteY1270" fmla="*/ 8304 h 10000"/>
                  <a:gd name="connsiteX1271" fmla="*/ 6711 w 10000"/>
                  <a:gd name="connsiteY1271" fmla="*/ 8313 h 10000"/>
                  <a:gd name="connsiteX1272" fmla="*/ 6683 w 10000"/>
                  <a:gd name="connsiteY1272" fmla="*/ 8318 h 10000"/>
                  <a:gd name="connsiteX1273" fmla="*/ 6661 w 10000"/>
                  <a:gd name="connsiteY1273" fmla="*/ 8327 h 10000"/>
                  <a:gd name="connsiteX1274" fmla="*/ 6631 w 10000"/>
                  <a:gd name="connsiteY1274" fmla="*/ 8327 h 10000"/>
                  <a:gd name="connsiteX1275" fmla="*/ 6611 w 10000"/>
                  <a:gd name="connsiteY1275" fmla="*/ 8327 h 10000"/>
                  <a:gd name="connsiteX1276" fmla="*/ 6598 w 10000"/>
                  <a:gd name="connsiteY1276" fmla="*/ 8327 h 10000"/>
                  <a:gd name="connsiteX1277" fmla="*/ 6595 w 10000"/>
                  <a:gd name="connsiteY1277" fmla="*/ 8340 h 10000"/>
                  <a:gd name="connsiteX1278" fmla="*/ 6587 w 10000"/>
                  <a:gd name="connsiteY1278" fmla="*/ 8358 h 10000"/>
                  <a:gd name="connsiteX1279" fmla="*/ 6578 w 10000"/>
                  <a:gd name="connsiteY1279" fmla="*/ 8408 h 10000"/>
                  <a:gd name="connsiteX1280" fmla="*/ 6578 w 10000"/>
                  <a:gd name="connsiteY1280" fmla="*/ 8421 h 10000"/>
                  <a:gd name="connsiteX1281" fmla="*/ 6578 w 10000"/>
                  <a:gd name="connsiteY1281" fmla="*/ 8430 h 10000"/>
                  <a:gd name="connsiteX1282" fmla="*/ 6573 w 10000"/>
                  <a:gd name="connsiteY1282" fmla="*/ 8435 h 10000"/>
                  <a:gd name="connsiteX1283" fmla="*/ 6556 w 10000"/>
                  <a:gd name="connsiteY1283" fmla="*/ 8435 h 10000"/>
                  <a:gd name="connsiteX1284" fmla="*/ 6545 w 10000"/>
                  <a:gd name="connsiteY1284" fmla="*/ 8435 h 10000"/>
                  <a:gd name="connsiteX1285" fmla="*/ 6523 w 10000"/>
                  <a:gd name="connsiteY1285" fmla="*/ 8435 h 10000"/>
                  <a:gd name="connsiteX1286" fmla="*/ 6493 w 10000"/>
                  <a:gd name="connsiteY1286" fmla="*/ 8430 h 10000"/>
                  <a:gd name="connsiteX1287" fmla="*/ 6490 w 10000"/>
                  <a:gd name="connsiteY1287" fmla="*/ 8430 h 10000"/>
                  <a:gd name="connsiteX1288" fmla="*/ 6485 w 10000"/>
                  <a:gd name="connsiteY1288" fmla="*/ 8444 h 10000"/>
                  <a:gd name="connsiteX1289" fmla="*/ 6465 w 10000"/>
                  <a:gd name="connsiteY1289" fmla="*/ 8475 h 10000"/>
                  <a:gd name="connsiteX1290" fmla="*/ 6451 w 10000"/>
                  <a:gd name="connsiteY1290" fmla="*/ 8498 h 10000"/>
                  <a:gd name="connsiteX1291" fmla="*/ 6435 w 10000"/>
                  <a:gd name="connsiteY1291" fmla="*/ 8525 h 10000"/>
                  <a:gd name="connsiteX1292" fmla="*/ 6421 w 10000"/>
                  <a:gd name="connsiteY1292" fmla="*/ 8539 h 10000"/>
                  <a:gd name="connsiteX1293" fmla="*/ 6410 w 10000"/>
                  <a:gd name="connsiteY1293" fmla="*/ 8561 h 10000"/>
                  <a:gd name="connsiteX1294" fmla="*/ 6402 w 10000"/>
                  <a:gd name="connsiteY1294" fmla="*/ 8575 h 10000"/>
                  <a:gd name="connsiteX1295" fmla="*/ 6402 w 10000"/>
                  <a:gd name="connsiteY1295" fmla="*/ 8593 h 10000"/>
                  <a:gd name="connsiteX1296" fmla="*/ 6402 w 10000"/>
                  <a:gd name="connsiteY1296" fmla="*/ 8620 h 10000"/>
                  <a:gd name="connsiteX1297" fmla="*/ 6405 w 10000"/>
                  <a:gd name="connsiteY1297" fmla="*/ 8660 h 10000"/>
                  <a:gd name="connsiteX1298" fmla="*/ 6405 w 10000"/>
                  <a:gd name="connsiteY1298" fmla="*/ 8674 h 10000"/>
                  <a:gd name="connsiteX1299" fmla="*/ 6405 w 10000"/>
                  <a:gd name="connsiteY1299" fmla="*/ 8683 h 10000"/>
                  <a:gd name="connsiteX1300" fmla="*/ 6405 w 10000"/>
                  <a:gd name="connsiteY1300" fmla="*/ 8687 h 10000"/>
                  <a:gd name="connsiteX1301" fmla="*/ 6405 w 10000"/>
                  <a:gd name="connsiteY1301" fmla="*/ 8696 h 10000"/>
                  <a:gd name="connsiteX1302" fmla="*/ 6388 w 10000"/>
                  <a:gd name="connsiteY1302" fmla="*/ 8733 h 10000"/>
                  <a:gd name="connsiteX1303" fmla="*/ 6369 w 10000"/>
                  <a:gd name="connsiteY1303" fmla="*/ 8746 h 10000"/>
                  <a:gd name="connsiteX1304" fmla="*/ 6333 w 10000"/>
                  <a:gd name="connsiteY1304" fmla="*/ 8773 h 10000"/>
                  <a:gd name="connsiteX1305" fmla="*/ 6313 w 10000"/>
                  <a:gd name="connsiteY1305" fmla="*/ 8787 h 10000"/>
                  <a:gd name="connsiteX1306" fmla="*/ 6291 w 10000"/>
                  <a:gd name="connsiteY1306" fmla="*/ 8805 h 10000"/>
                  <a:gd name="connsiteX1307" fmla="*/ 6280 w 10000"/>
                  <a:gd name="connsiteY1307" fmla="*/ 8814 h 10000"/>
                  <a:gd name="connsiteX1308" fmla="*/ 6250 w 10000"/>
                  <a:gd name="connsiteY1308" fmla="*/ 8805 h 10000"/>
                  <a:gd name="connsiteX1309" fmla="*/ 6233 w 10000"/>
                  <a:gd name="connsiteY1309" fmla="*/ 8805 h 10000"/>
                  <a:gd name="connsiteX1310" fmla="*/ 6220 w 10000"/>
                  <a:gd name="connsiteY1310" fmla="*/ 8805 h 10000"/>
                  <a:gd name="connsiteX1311" fmla="*/ 6200 w 10000"/>
                  <a:gd name="connsiteY1311" fmla="*/ 8805 h 10000"/>
                  <a:gd name="connsiteX1312" fmla="*/ 6184 w 10000"/>
                  <a:gd name="connsiteY1312" fmla="*/ 8805 h 10000"/>
                  <a:gd name="connsiteX1313" fmla="*/ 6755 w 10000"/>
                  <a:gd name="connsiteY1313" fmla="*/ 6680 h 10000"/>
                  <a:gd name="connsiteX1314" fmla="*/ 6716 w 10000"/>
                  <a:gd name="connsiteY1314" fmla="*/ 6653 h 10000"/>
                  <a:gd name="connsiteX1315" fmla="*/ 6692 w 10000"/>
                  <a:gd name="connsiteY1315" fmla="*/ 6707 h 10000"/>
                  <a:gd name="connsiteX1316" fmla="*/ 6747 w 10000"/>
                  <a:gd name="connsiteY1316" fmla="*/ 6856 h 10000"/>
                  <a:gd name="connsiteX1317" fmla="*/ 6747 w 10000"/>
                  <a:gd name="connsiteY1317" fmla="*/ 6910 h 10000"/>
                  <a:gd name="connsiteX1318" fmla="*/ 6727 w 10000"/>
                  <a:gd name="connsiteY1318" fmla="*/ 6960 h 10000"/>
                  <a:gd name="connsiteX1319" fmla="*/ 6675 w 10000"/>
                  <a:gd name="connsiteY1319" fmla="*/ 7041 h 10000"/>
                  <a:gd name="connsiteX1320" fmla="*/ 6667 w 10000"/>
                  <a:gd name="connsiteY1320" fmla="*/ 7082 h 10000"/>
                  <a:gd name="connsiteX1321" fmla="*/ 6675 w 10000"/>
                  <a:gd name="connsiteY1321" fmla="*/ 7158 h 10000"/>
                  <a:gd name="connsiteX1322" fmla="*/ 6683 w 10000"/>
                  <a:gd name="connsiteY1322" fmla="*/ 7199 h 10000"/>
                  <a:gd name="connsiteX1323" fmla="*/ 6703 w 10000"/>
                  <a:gd name="connsiteY1323" fmla="*/ 7212 h 10000"/>
                  <a:gd name="connsiteX1324" fmla="*/ 6719 w 10000"/>
                  <a:gd name="connsiteY1324" fmla="*/ 7181 h 10000"/>
                  <a:gd name="connsiteX1325" fmla="*/ 6749 w 10000"/>
                  <a:gd name="connsiteY1325" fmla="*/ 7050 h 10000"/>
                  <a:gd name="connsiteX1326" fmla="*/ 6772 w 10000"/>
                  <a:gd name="connsiteY1326" fmla="*/ 6987 h 10000"/>
                  <a:gd name="connsiteX1327" fmla="*/ 6788 w 10000"/>
                  <a:gd name="connsiteY1327" fmla="*/ 6987 h 10000"/>
                  <a:gd name="connsiteX1328" fmla="*/ 6783 w 10000"/>
                  <a:gd name="connsiteY1328" fmla="*/ 7077 h 10000"/>
                  <a:gd name="connsiteX1329" fmla="*/ 6780 w 10000"/>
                  <a:gd name="connsiteY1329" fmla="*/ 7140 h 10000"/>
                  <a:gd name="connsiteX1330" fmla="*/ 6871 w 10000"/>
                  <a:gd name="connsiteY1330" fmla="*/ 6748 h 10000"/>
                  <a:gd name="connsiteX1331" fmla="*/ 6912 w 10000"/>
                  <a:gd name="connsiteY1331" fmla="*/ 6581 h 10000"/>
                  <a:gd name="connsiteX1332" fmla="*/ 6912 w 10000"/>
                  <a:gd name="connsiteY1332" fmla="*/ 6567 h 10000"/>
                  <a:gd name="connsiteX1333" fmla="*/ 6909 w 10000"/>
                  <a:gd name="connsiteY1333" fmla="*/ 6563 h 10000"/>
                  <a:gd name="connsiteX1334" fmla="*/ 6827 w 10000"/>
                  <a:gd name="connsiteY1334" fmla="*/ 6631 h 10000"/>
                  <a:gd name="connsiteX1335" fmla="*/ 6774 w 10000"/>
                  <a:gd name="connsiteY1335" fmla="*/ 6667 h 10000"/>
                  <a:gd name="connsiteX1336" fmla="*/ 6184 w 10000"/>
                  <a:gd name="connsiteY1336" fmla="*/ 8805 h 10000"/>
                  <a:gd name="connsiteX0" fmla="*/ 6184 w 10000"/>
                  <a:gd name="connsiteY0" fmla="*/ 8805 h 10000"/>
                  <a:gd name="connsiteX1" fmla="*/ 6175 w 10000"/>
                  <a:gd name="connsiteY1" fmla="*/ 8800 h 10000"/>
                  <a:gd name="connsiteX2" fmla="*/ 6167 w 10000"/>
                  <a:gd name="connsiteY2" fmla="*/ 8832 h 10000"/>
                  <a:gd name="connsiteX3" fmla="*/ 6167 w 10000"/>
                  <a:gd name="connsiteY3" fmla="*/ 8845 h 10000"/>
                  <a:gd name="connsiteX4" fmla="*/ 6140 w 10000"/>
                  <a:gd name="connsiteY4" fmla="*/ 8877 h 10000"/>
                  <a:gd name="connsiteX5" fmla="*/ 6098 w 10000"/>
                  <a:gd name="connsiteY5" fmla="*/ 8904 h 10000"/>
                  <a:gd name="connsiteX6" fmla="*/ 6090 w 10000"/>
                  <a:gd name="connsiteY6" fmla="*/ 8904 h 10000"/>
                  <a:gd name="connsiteX7" fmla="*/ 6082 w 10000"/>
                  <a:gd name="connsiteY7" fmla="*/ 8904 h 10000"/>
                  <a:gd name="connsiteX8" fmla="*/ 6082 w 10000"/>
                  <a:gd name="connsiteY8" fmla="*/ 8958 h 10000"/>
                  <a:gd name="connsiteX9" fmla="*/ 6082 w 10000"/>
                  <a:gd name="connsiteY9" fmla="*/ 8963 h 10000"/>
                  <a:gd name="connsiteX10" fmla="*/ 6079 w 10000"/>
                  <a:gd name="connsiteY10" fmla="*/ 9012 h 10000"/>
                  <a:gd name="connsiteX11" fmla="*/ 6073 w 10000"/>
                  <a:gd name="connsiteY11" fmla="*/ 9066 h 10000"/>
                  <a:gd name="connsiteX12" fmla="*/ 6073 w 10000"/>
                  <a:gd name="connsiteY12" fmla="*/ 9120 h 10000"/>
                  <a:gd name="connsiteX13" fmla="*/ 6073 w 10000"/>
                  <a:gd name="connsiteY13" fmla="*/ 9147 h 10000"/>
                  <a:gd name="connsiteX14" fmla="*/ 6073 w 10000"/>
                  <a:gd name="connsiteY14" fmla="*/ 9197 h 10000"/>
                  <a:gd name="connsiteX15" fmla="*/ 6068 w 10000"/>
                  <a:gd name="connsiteY15" fmla="*/ 9233 h 10000"/>
                  <a:gd name="connsiteX16" fmla="*/ 6065 w 10000"/>
                  <a:gd name="connsiteY16" fmla="*/ 9301 h 10000"/>
                  <a:gd name="connsiteX17" fmla="*/ 6065 w 10000"/>
                  <a:gd name="connsiteY17" fmla="*/ 9350 h 10000"/>
                  <a:gd name="connsiteX18" fmla="*/ 6060 w 10000"/>
                  <a:gd name="connsiteY18" fmla="*/ 9382 h 10000"/>
                  <a:gd name="connsiteX19" fmla="*/ 6060 w 10000"/>
                  <a:gd name="connsiteY19" fmla="*/ 9409 h 10000"/>
                  <a:gd name="connsiteX20" fmla="*/ 6051 w 10000"/>
                  <a:gd name="connsiteY20" fmla="*/ 9423 h 10000"/>
                  <a:gd name="connsiteX21" fmla="*/ 6049 w 10000"/>
                  <a:gd name="connsiteY21" fmla="*/ 9436 h 10000"/>
                  <a:gd name="connsiteX22" fmla="*/ 6035 w 10000"/>
                  <a:gd name="connsiteY22" fmla="*/ 9450 h 10000"/>
                  <a:gd name="connsiteX23" fmla="*/ 6026 w 10000"/>
                  <a:gd name="connsiteY23" fmla="*/ 9459 h 10000"/>
                  <a:gd name="connsiteX24" fmla="*/ 6018 w 10000"/>
                  <a:gd name="connsiteY24" fmla="*/ 9445 h 10000"/>
                  <a:gd name="connsiteX25" fmla="*/ 6007 w 10000"/>
                  <a:gd name="connsiteY25" fmla="*/ 9409 h 10000"/>
                  <a:gd name="connsiteX26" fmla="*/ 5985 w 10000"/>
                  <a:gd name="connsiteY26" fmla="*/ 9369 h 10000"/>
                  <a:gd name="connsiteX27" fmla="*/ 5969 w 10000"/>
                  <a:gd name="connsiteY27" fmla="*/ 9332 h 10000"/>
                  <a:gd name="connsiteX28" fmla="*/ 5955 w 10000"/>
                  <a:gd name="connsiteY28" fmla="*/ 9314 h 10000"/>
                  <a:gd name="connsiteX29" fmla="*/ 5952 w 10000"/>
                  <a:gd name="connsiteY29" fmla="*/ 9305 h 10000"/>
                  <a:gd name="connsiteX30" fmla="*/ 5935 w 10000"/>
                  <a:gd name="connsiteY30" fmla="*/ 9305 h 10000"/>
                  <a:gd name="connsiteX31" fmla="*/ 5922 w 10000"/>
                  <a:gd name="connsiteY31" fmla="*/ 9319 h 10000"/>
                  <a:gd name="connsiteX32" fmla="*/ 5913 w 10000"/>
                  <a:gd name="connsiteY32" fmla="*/ 9328 h 10000"/>
                  <a:gd name="connsiteX33" fmla="*/ 5905 w 10000"/>
                  <a:gd name="connsiteY33" fmla="*/ 9332 h 10000"/>
                  <a:gd name="connsiteX34" fmla="*/ 5897 w 10000"/>
                  <a:gd name="connsiteY34" fmla="*/ 9350 h 10000"/>
                  <a:gd name="connsiteX35" fmla="*/ 5875 w 10000"/>
                  <a:gd name="connsiteY35" fmla="*/ 9364 h 10000"/>
                  <a:gd name="connsiteX36" fmla="*/ 5850 w 10000"/>
                  <a:gd name="connsiteY36" fmla="*/ 9391 h 10000"/>
                  <a:gd name="connsiteX37" fmla="*/ 5833 w 10000"/>
                  <a:gd name="connsiteY37" fmla="*/ 9405 h 10000"/>
                  <a:gd name="connsiteX38" fmla="*/ 5822 w 10000"/>
                  <a:gd name="connsiteY38" fmla="*/ 9409 h 10000"/>
                  <a:gd name="connsiteX39" fmla="*/ 5800 w 10000"/>
                  <a:gd name="connsiteY39" fmla="*/ 9423 h 10000"/>
                  <a:gd name="connsiteX40" fmla="*/ 5784 w 10000"/>
                  <a:gd name="connsiteY40" fmla="*/ 9436 h 10000"/>
                  <a:gd name="connsiteX41" fmla="*/ 5767 w 10000"/>
                  <a:gd name="connsiteY41" fmla="*/ 9450 h 10000"/>
                  <a:gd name="connsiteX42" fmla="*/ 5751 w 10000"/>
                  <a:gd name="connsiteY42" fmla="*/ 9463 h 10000"/>
                  <a:gd name="connsiteX43" fmla="*/ 5745 w 10000"/>
                  <a:gd name="connsiteY43" fmla="*/ 9472 h 10000"/>
                  <a:gd name="connsiteX44" fmla="*/ 5751 w 10000"/>
                  <a:gd name="connsiteY44" fmla="*/ 9477 h 10000"/>
                  <a:gd name="connsiteX45" fmla="*/ 5762 w 10000"/>
                  <a:gd name="connsiteY45" fmla="*/ 9504 h 10000"/>
                  <a:gd name="connsiteX46" fmla="*/ 5767 w 10000"/>
                  <a:gd name="connsiteY46" fmla="*/ 9526 h 10000"/>
                  <a:gd name="connsiteX47" fmla="*/ 5784 w 10000"/>
                  <a:gd name="connsiteY47" fmla="*/ 9576 h 10000"/>
                  <a:gd name="connsiteX48" fmla="*/ 5797 w 10000"/>
                  <a:gd name="connsiteY48" fmla="*/ 9603 h 10000"/>
                  <a:gd name="connsiteX49" fmla="*/ 5808 w 10000"/>
                  <a:gd name="connsiteY49" fmla="*/ 9644 h 10000"/>
                  <a:gd name="connsiteX50" fmla="*/ 5822 w 10000"/>
                  <a:gd name="connsiteY50" fmla="*/ 9671 h 10000"/>
                  <a:gd name="connsiteX51" fmla="*/ 5825 w 10000"/>
                  <a:gd name="connsiteY51" fmla="*/ 9684 h 10000"/>
                  <a:gd name="connsiteX52" fmla="*/ 5831 w 10000"/>
                  <a:gd name="connsiteY52" fmla="*/ 9684 h 10000"/>
                  <a:gd name="connsiteX53" fmla="*/ 5825 w 10000"/>
                  <a:gd name="connsiteY53" fmla="*/ 9698 h 10000"/>
                  <a:gd name="connsiteX54" fmla="*/ 5806 w 10000"/>
                  <a:gd name="connsiteY54" fmla="*/ 9725 h 10000"/>
                  <a:gd name="connsiteX55" fmla="*/ 5792 w 10000"/>
                  <a:gd name="connsiteY55" fmla="*/ 9738 h 10000"/>
                  <a:gd name="connsiteX56" fmla="*/ 5737 w 10000"/>
                  <a:gd name="connsiteY56" fmla="*/ 9793 h 10000"/>
                  <a:gd name="connsiteX57" fmla="*/ 5728 w 10000"/>
                  <a:gd name="connsiteY57" fmla="*/ 9806 h 10000"/>
                  <a:gd name="connsiteX58" fmla="*/ 5712 w 10000"/>
                  <a:gd name="connsiteY58" fmla="*/ 9815 h 10000"/>
                  <a:gd name="connsiteX59" fmla="*/ 5690 w 10000"/>
                  <a:gd name="connsiteY59" fmla="*/ 9838 h 10000"/>
                  <a:gd name="connsiteX60" fmla="*/ 5679 w 10000"/>
                  <a:gd name="connsiteY60" fmla="*/ 9842 h 10000"/>
                  <a:gd name="connsiteX61" fmla="*/ 5665 w 10000"/>
                  <a:gd name="connsiteY61" fmla="*/ 9842 h 10000"/>
                  <a:gd name="connsiteX62" fmla="*/ 5648 w 10000"/>
                  <a:gd name="connsiteY62" fmla="*/ 9851 h 10000"/>
                  <a:gd name="connsiteX63" fmla="*/ 5621 w 10000"/>
                  <a:gd name="connsiteY63" fmla="*/ 9892 h 10000"/>
                  <a:gd name="connsiteX64" fmla="*/ 5544 w 10000"/>
                  <a:gd name="connsiteY64" fmla="*/ 9946 h 10000"/>
                  <a:gd name="connsiteX65" fmla="*/ 5406 w 10000"/>
                  <a:gd name="connsiteY65" fmla="*/ 10000 h 10000"/>
                  <a:gd name="connsiteX66" fmla="*/ 5350 w 10000"/>
                  <a:gd name="connsiteY66" fmla="*/ 9986 h 10000"/>
                  <a:gd name="connsiteX67" fmla="*/ 5342 w 10000"/>
                  <a:gd name="connsiteY67" fmla="*/ 9950 h 10000"/>
                  <a:gd name="connsiteX68" fmla="*/ 5342 w 10000"/>
                  <a:gd name="connsiteY68" fmla="*/ 9932 h 10000"/>
                  <a:gd name="connsiteX69" fmla="*/ 5342 w 10000"/>
                  <a:gd name="connsiteY69" fmla="*/ 9923 h 10000"/>
                  <a:gd name="connsiteX70" fmla="*/ 5342 w 10000"/>
                  <a:gd name="connsiteY70" fmla="*/ 9919 h 10000"/>
                  <a:gd name="connsiteX71" fmla="*/ 5348 w 10000"/>
                  <a:gd name="connsiteY71" fmla="*/ 9919 h 10000"/>
                  <a:gd name="connsiteX72" fmla="*/ 5348 w 10000"/>
                  <a:gd name="connsiteY72" fmla="*/ 9910 h 10000"/>
                  <a:gd name="connsiteX73" fmla="*/ 5350 w 10000"/>
                  <a:gd name="connsiteY73" fmla="*/ 9910 h 10000"/>
                  <a:gd name="connsiteX74" fmla="*/ 5350 w 10000"/>
                  <a:gd name="connsiteY74" fmla="*/ 9905 h 10000"/>
                  <a:gd name="connsiteX75" fmla="*/ 5356 w 10000"/>
                  <a:gd name="connsiteY75" fmla="*/ 9905 h 10000"/>
                  <a:gd name="connsiteX76" fmla="*/ 5356 w 10000"/>
                  <a:gd name="connsiteY76" fmla="*/ 9896 h 10000"/>
                  <a:gd name="connsiteX77" fmla="*/ 5359 w 10000"/>
                  <a:gd name="connsiteY77" fmla="*/ 9896 h 10000"/>
                  <a:gd name="connsiteX78" fmla="*/ 5359 w 10000"/>
                  <a:gd name="connsiteY78" fmla="*/ 9892 h 10000"/>
                  <a:gd name="connsiteX79" fmla="*/ 5364 w 10000"/>
                  <a:gd name="connsiteY79" fmla="*/ 9892 h 10000"/>
                  <a:gd name="connsiteX80" fmla="*/ 5364 w 10000"/>
                  <a:gd name="connsiteY80" fmla="*/ 9883 h 10000"/>
                  <a:gd name="connsiteX81" fmla="*/ 5359 w 10000"/>
                  <a:gd name="connsiteY81" fmla="*/ 9883 h 10000"/>
                  <a:gd name="connsiteX82" fmla="*/ 5359 w 10000"/>
                  <a:gd name="connsiteY82" fmla="*/ 9878 h 10000"/>
                  <a:gd name="connsiteX83" fmla="*/ 5359 w 10000"/>
                  <a:gd name="connsiteY83" fmla="*/ 9869 h 10000"/>
                  <a:gd name="connsiteX84" fmla="*/ 5356 w 10000"/>
                  <a:gd name="connsiteY84" fmla="*/ 9869 h 10000"/>
                  <a:gd name="connsiteX85" fmla="*/ 5356 w 10000"/>
                  <a:gd name="connsiteY85" fmla="*/ 9865 h 10000"/>
                  <a:gd name="connsiteX86" fmla="*/ 5350 w 10000"/>
                  <a:gd name="connsiteY86" fmla="*/ 9865 h 10000"/>
                  <a:gd name="connsiteX87" fmla="*/ 5350 w 10000"/>
                  <a:gd name="connsiteY87" fmla="*/ 9856 h 10000"/>
                  <a:gd name="connsiteX88" fmla="*/ 5348 w 10000"/>
                  <a:gd name="connsiteY88" fmla="*/ 9856 h 10000"/>
                  <a:gd name="connsiteX89" fmla="*/ 5348 w 10000"/>
                  <a:gd name="connsiteY89" fmla="*/ 9851 h 10000"/>
                  <a:gd name="connsiteX90" fmla="*/ 5348 w 10000"/>
                  <a:gd name="connsiteY90" fmla="*/ 9842 h 10000"/>
                  <a:gd name="connsiteX91" fmla="*/ 5348 w 10000"/>
                  <a:gd name="connsiteY91" fmla="*/ 9838 h 10000"/>
                  <a:gd name="connsiteX92" fmla="*/ 5348 w 10000"/>
                  <a:gd name="connsiteY92" fmla="*/ 9829 h 10000"/>
                  <a:gd name="connsiteX93" fmla="*/ 5348 w 10000"/>
                  <a:gd name="connsiteY93" fmla="*/ 9820 h 10000"/>
                  <a:gd name="connsiteX94" fmla="*/ 5348 w 10000"/>
                  <a:gd name="connsiteY94" fmla="*/ 9815 h 10000"/>
                  <a:gd name="connsiteX95" fmla="*/ 5348 w 10000"/>
                  <a:gd name="connsiteY95" fmla="*/ 9806 h 10000"/>
                  <a:gd name="connsiteX96" fmla="*/ 5350 w 10000"/>
                  <a:gd name="connsiteY96" fmla="*/ 9806 h 10000"/>
                  <a:gd name="connsiteX97" fmla="*/ 5350 w 10000"/>
                  <a:gd name="connsiteY97" fmla="*/ 9802 h 10000"/>
                  <a:gd name="connsiteX98" fmla="*/ 5350 w 10000"/>
                  <a:gd name="connsiteY98" fmla="*/ 9793 h 10000"/>
                  <a:gd name="connsiteX99" fmla="*/ 5356 w 10000"/>
                  <a:gd name="connsiteY99" fmla="*/ 9788 h 10000"/>
                  <a:gd name="connsiteX100" fmla="*/ 5356 w 10000"/>
                  <a:gd name="connsiteY100" fmla="*/ 9779 h 10000"/>
                  <a:gd name="connsiteX101" fmla="*/ 5359 w 10000"/>
                  <a:gd name="connsiteY101" fmla="*/ 9779 h 10000"/>
                  <a:gd name="connsiteX102" fmla="*/ 5359 w 10000"/>
                  <a:gd name="connsiteY102" fmla="*/ 9774 h 10000"/>
                  <a:gd name="connsiteX103" fmla="*/ 5364 w 10000"/>
                  <a:gd name="connsiteY103" fmla="*/ 9765 h 10000"/>
                  <a:gd name="connsiteX104" fmla="*/ 5397 w 10000"/>
                  <a:gd name="connsiteY104" fmla="*/ 9698 h 10000"/>
                  <a:gd name="connsiteX105" fmla="*/ 5397 w 10000"/>
                  <a:gd name="connsiteY105" fmla="*/ 9662 h 10000"/>
                  <a:gd name="connsiteX106" fmla="*/ 5381 w 10000"/>
                  <a:gd name="connsiteY106" fmla="*/ 9648 h 10000"/>
                  <a:gd name="connsiteX107" fmla="*/ 5381 w 10000"/>
                  <a:gd name="connsiteY107" fmla="*/ 9608 h 10000"/>
                  <a:gd name="connsiteX108" fmla="*/ 5400 w 10000"/>
                  <a:gd name="connsiteY108" fmla="*/ 9590 h 10000"/>
                  <a:gd name="connsiteX109" fmla="*/ 5392 w 10000"/>
                  <a:gd name="connsiteY109" fmla="*/ 9553 h 10000"/>
                  <a:gd name="connsiteX110" fmla="*/ 5375 w 10000"/>
                  <a:gd name="connsiteY110" fmla="*/ 9526 h 10000"/>
                  <a:gd name="connsiteX111" fmla="*/ 5350 w 10000"/>
                  <a:gd name="connsiteY111" fmla="*/ 9504 h 10000"/>
                  <a:gd name="connsiteX112" fmla="*/ 5323 w 10000"/>
                  <a:gd name="connsiteY112" fmla="*/ 9562 h 10000"/>
                  <a:gd name="connsiteX113" fmla="*/ 5309 w 10000"/>
                  <a:gd name="connsiteY113" fmla="*/ 9535 h 10000"/>
                  <a:gd name="connsiteX114" fmla="*/ 5312 w 10000"/>
                  <a:gd name="connsiteY114" fmla="*/ 9436 h 10000"/>
                  <a:gd name="connsiteX115" fmla="*/ 5276 w 10000"/>
                  <a:gd name="connsiteY115" fmla="*/ 9409 h 10000"/>
                  <a:gd name="connsiteX116" fmla="*/ 5270 w 10000"/>
                  <a:gd name="connsiteY116" fmla="*/ 9418 h 10000"/>
                  <a:gd name="connsiteX117" fmla="*/ 5259 w 10000"/>
                  <a:gd name="connsiteY117" fmla="*/ 9423 h 10000"/>
                  <a:gd name="connsiteX118" fmla="*/ 5243 w 10000"/>
                  <a:gd name="connsiteY118" fmla="*/ 9445 h 10000"/>
                  <a:gd name="connsiteX119" fmla="*/ 5229 w 10000"/>
                  <a:gd name="connsiteY119" fmla="*/ 9450 h 10000"/>
                  <a:gd name="connsiteX120" fmla="*/ 5221 w 10000"/>
                  <a:gd name="connsiteY120" fmla="*/ 9459 h 10000"/>
                  <a:gd name="connsiteX121" fmla="*/ 5199 w 10000"/>
                  <a:gd name="connsiteY121" fmla="*/ 9463 h 10000"/>
                  <a:gd name="connsiteX122" fmla="*/ 5179 w 10000"/>
                  <a:gd name="connsiteY122" fmla="*/ 9463 h 10000"/>
                  <a:gd name="connsiteX123" fmla="*/ 5166 w 10000"/>
                  <a:gd name="connsiteY123" fmla="*/ 9450 h 10000"/>
                  <a:gd name="connsiteX124" fmla="*/ 5155 w 10000"/>
                  <a:gd name="connsiteY124" fmla="*/ 9432 h 10000"/>
                  <a:gd name="connsiteX125" fmla="*/ 5149 w 10000"/>
                  <a:gd name="connsiteY125" fmla="*/ 9432 h 10000"/>
                  <a:gd name="connsiteX126" fmla="*/ 5146 w 10000"/>
                  <a:gd name="connsiteY126" fmla="*/ 9432 h 10000"/>
                  <a:gd name="connsiteX127" fmla="*/ 5146 w 10000"/>
                  <a:gd name="connsiteY127" fmla="*/ 9436 h 10000"/>
                  <a:gd name="connsiteX128" fmla="*/ 5132 w 10000"/>
                  <a:gd name="connsiteY128" fmla="*/ 9445 h 10000"/>
                  <a:gd name="connsiteX129" fmla="*/ 5124 w 10000"/>
                  <a:gd name="connsiteY129" fmla="*/ 9463 h 10000"/>
                  <a:gd name="connsiteX130" fmla="*/ 5119 w 10000"/>
                  <a:gd name="connsiteY130" fmla="*/ 9472 h 10000"/>
                  <a:gd name="connsiteX131" fmla="*/ 5094 w 10000"/>
                  <a:gd name="connsiteY131" fmla="*/ 9486 h 10000"/>
                  <a:gd name="connsiteX132" fmla="*/ 5075 w 10000"/>
                  <a:gd name="connsiteY132" fmla="*/ 9490 h 10000"/>
                  <a:gd name="connsiteX133" fmla="*/ 5058 w 10000"/>
                  <a:gd name="connsiteY133" fmla="*/ 9499 h 10000"/>
                  <a:gd name="connsiteX134" fmla="*/ 5028 w 10000"/>
                  <a:gd name="connsiteY134" fmla="*/ 9513 h 10000"/>
                  <a:gd name="connsiteX135" fmla="*/ 5006 w 10000"/>
                  <a:gd name="connsiteY135" fmla="*/ 9522 h 10000"/>
                  <a:gd name="connsiteX136" fmla="*/ 4986 w 10000"/>
                  <a:gd name="connsiteY136" fmla="*/ 9535 h 10000"/>
                  <a:gd name="connsiteX137" fmla="*/ 4948 w 10000"/>
                  <a:gd name="connsiteY137" fmla="*/ 9549 h 10000"/>
                  <a:gd name="connsiteX138" fmla="*/ 4925 w 10000"/>
                  <a:gd name="connsiteY138" fmla="*/ 9549 h 10000"/>
                  <a:gd name="connsiteX139" fmla="*/ 4906 w 10000"/>
                  <a:gd name="connsiteY139" fmla="*/ 9549 h 10000"/>
                  <a:gd name="connsiteX140" fmla="*/ 4892 w 10000"/>
                  <a:gd name="connsiteY140" fmla="*/ 9553 h 10000"/>
                  <a:gd name="connsiteX141" fmla="*/ 4890 w 10000"/>
                  <a:gd name="connsiteY141" fmla="*/ 9562 h 10000"/>
                  <a:gd name="connsiteX142" fmla="*/ 4881 w 10000"/>
                  <a:gd name="connsiteY142" fmla="*/ 9576 h 10000"/>
                  <a:gd name="connsiteX143" fmla="*/ 4873 w 10000"/>
                  <a:gd name="connsiteY143" fmla="*/ 9594 h 10000"/>
                  <a:gd name="connsiteX144" fmla="*/ 4868 w 10000"/>
                  <a:gd name="connsiteY144" fmla="*/ 9581 h 10000"/>
                  <a:gd name="connsiteX145" fmla="*/ 4865 w 10000"/>
                  <a:gd name="connsiteY145" fmla="*/ 9567 h 10000"/>
                  <a:gd name="connsiteX146" fmla="*/ 4851 w 10000"/>
                  <a:gd name="connsiteY146" fmla="*/ 9567 h 10000"/>
                  <a:gd name="connsiteX147" fmla="*/ 4848 w 10000"/>
                  <a:gd name="connsiteY147" fmla="*/ 9576 h 10000"/>
                  <a:gd name="connsiteX148" fmla="*/ 4829 w 10000"/>
                  <a:gd name="connsiteY148" fmla="*/ 9581 h 10000"/>
                  <a:gd name="connsiteX149" fmla="*/ 4818 w 10000"/>
                  <a:gd name="connsiteY149" fmla="*/ 9576 h 10000"/>
                  <a:gd name="connsiteX150" fmla="*/ 4810 w 10000"/>
                  <a:gd name="connsiteY150" fmla="*/ 9576 h 10000"/>
                  <a:gd name="connsiteX151" fmla="*/ 4796 w 10000"/>
                  <a:gd name="connsiteY151" fmla="*/ 9581 h 10000"/>
                  <a:gd name="connsiteX152" fmla="*/ 4788 w 10000"/>
                  <a:gd name="connsiteY152" fmla="*/ 9576 h 10000"/>
                  <a:gd name="connsiteX153" fmla="*/ 4779 w 10000"/>
                  <a:gd name="connsiteY153" fmla="*/ 9576 h 10000"/>
                  <a:gd name="connsiteX154" fmla="*/ 4768 w 10000"/>
                  <a:gd name="connsiteY154" fmla="*/ 9581 h 10000"/>
                  <a:gd name="connsiteX155" fmla="*/ 4760 w 10000"/>
                  <a:gd name="connsiteY155" fmla="*/ 9553 h 10000"/>
                  <a:gd name="connsiteX156" fmla="*/ 4754 w 10000"/>
                  <a:gd name="connsiteY156" fmla="*/ 9526 h 10000"/>
                  <a:gd name="connsiteX157" fmla="*/ 4754 w 10000"/>
                  <a:gd name="connsiteY157" fmla="*/ 9486 h 10000"/>
                  <a:gd name="connsiteX158" fmla="*/ 4754 w 10000"/>
                  <a:gd name="connsiteY158" fmla="*/ 9445 h 10000"/>
                  <a:gd name="connsiteX159" fmla="*/ 4760 w 10000"/>
                  <a:gd name="connsiteY159" fmla="*/ 9432 h 10000"/>
                  <a:gd name="connsiteX160" fmla="*/ 4760 w 10000"/>
                  <a:gd name="connsiteY160" fmla="*/ 9396 h 10000"/>
                  <a:gd name="connsiteX161" fmla="*/ 4760 w 10000"/>
                  <a:gd name="connsiteY161" fmla="*/ 9382 h 10000"/>
                  <a:gd name="connsiteX162" fmla="*/ 4760 w 10000"/>
                  <a:gd name="connsiteY162" fmla="*/ 9355 h 10000"/>
                  <a:gd name="connsiteX163" fmla="*/ 4749 w 10000"/>
                  <a:gd name="connsiteY163" fmla="*/ 9341 h 10000"/>
                  <a:gd name="connsiteX164" fmla="*/ 4746 w 10000"/>
                  <a:gd name="connsiteY164" fmla="*/ 9332 h 10000"/>
                  <a:gd name="connsiteX165" fmla="*/ 4732 w 10000"/>
                  <a:gd name="connsiteY165" fmla="*/ 9328 h 10000"/>
                  <a:gd name="connsiteX166" fmla="*/ 4716 w 10000"/>
                  <a:gd name="connsiteY166" fmla="*/ 9292 h 10000"/>
                  <a:gd name="connsiteX167" fmla="*/ 4705 w 10000"/>
                  <a:gd name="connsiteY167" fmla="*/ 9274 h 10000"/>
                  <a:gd name="connsiteX168" fmla="*/ 4699 w 10000"/>
                  <a:gd name="connsiteY168" fmla="*/ 9278 h 10000"/>
                  <a:gd name="connsiteX169" fmla="*/ 4696 w 10000"/>
                  <a:gd name="connsiteY169" fmla="*/ 9287 h 10000"/>
                  <a:gd name="connsiteX170" fmla="*/ 4680 w 10000"/>
                  <a:gd name="connsiteY170" fmla="*/ 9292 h 10000"/>
                  <a:gd name="connsiteX171" fmla="*/ 4672 w 10000"/>
                  <a:gd name="connsiteY171" fmla="*/ 9274 h 10000"/>
                  <a:gd name="connsiteX172" fmla="*/ 4636 w 10000"/>
                  <a:gd name="connsiteY172" fmla="*/ 9224 h 10000"/>
                  <a:gd name="connsiteX173" fmla="*/ 4616 w 10000"/>
                  <a:gd name="connsiteY173" fmla="*/ 9211 h 10000"/>
                  <a:gd name="connsiteX174" fmla="*/ 4608 w 10000"/>
                  <a:gd name="connsiteY174" fmla="*/ 9206 h 10000"/>
                  <a:gd name="connsiteX175" fmla="*/ 4616 w 10000"/>
                  <a:gd name="connsiteY175" fmla="*/ 9193 h 10000"/>
                  <a:gd name="connsiteX176" fmla="*/ 4633 w 10000"/>
                  <a:gd name="connsiteY176" fmla="*/ 9184 h 10000"/>
                  <a:gd name="connsiteX177" fmla="*/ 4616 w 10000"/>
                  <a:gd name="connsiteY177" fmla="*/ 9120 h 10000"/>
                  <a:gd name="connsiteX178" fmla="*/ 4625 w 10000"/>
                  <a:gd name="connsiteY178" fmla="*/ 9039 h 10000"/>
                  <a:gd name="connsiteX179" fmla="*/ 4616 w 10000"/>
                  <a:gd name="connsiteY179" fmla="*/ 9026 h 10000"/>
                  <a:gd name="connsiteX180" fmla="*/ 4600 w 10000"/>
                  <a:gd name="connsiteY180" fmla="*/ 9017 h 10000"/>
                  <a:gd name="connsiteX181" fmla="*/ 4583 w 10000"/>
                  <a:gd name="connsiteY181" fmla="*/ 9003 h 10000"/>
                  <a:gd name="connsiteX182" fmla="*/ 4570 w 10000"/>
                  <a:gd name="connsiteY182" fmla="*/ 9012 h 10000"/>
                  <a:gd name="connsiteX183" fmla="*/ 4570 w 10000"/>
                  <a:gd name="connsiteY183" fmla="*/ 9026 h 10000"/>
                  <a:gd name="connsiteX184" fmla="*/ 4570 w 10000"/>
                  <a:gd name="connsiteY184" fmla="*/ 9035 h 10000"/>
                  <a:gd name="connsiteX185" fmla="*/ 4578 w 10000"/>
                  <a:gd name="connsiteY185" fmla="*/ 9048 h 10000"/>
                  <a:gd name="connsiteX186" fmla="*/ 4583 w 10000"/>
                  <a:gd name="connsiteY186" fmla="*/ 9089 h 10000"/>
                  <a:gd name="connsiteX187" fmla="*/ 4586 w 10000"/>
                  <a:gd name="connsiteY187" fmla="*/ 9116 h 10000"/>
                  <a:gd name="connsiteX188" fmla="*/ 4586 w 10000"/>
                  <a:gd name="connsiteY188" fmla="*/ 9120 h 10000"/>
                  <a:gd name="connsiteX189" fmla="*/ 4583 w 10000"/>
                  <a:gd name="connsiteY189" fmla="*/ 9143 h 10000"/>
                  <a:gd name="connsiteX190" fmla="*/ 4583 w 10000"/>
                  <a:gd name="connsiteY190" fmla="*/ 9170 h 10000"/>
                  <a:gd name="connsiteX191" fmla="*/ 4578 w 10000"/>
                  <a:gd name="connsiteY191" fmla="*/ 9175 h 10000"/>
                  <a:gd name="connsiteX192" fmla="*/ 4570 w 10000"/>
                  <a:gd name="connsiteY192" fmla="*/ 9197 h 10000"/>
                  <a:gd name="connsiteX193" fmla="*/ 4556 w 10000"/>
                  <a:gd name="connsiteY193" fmla="*/ 9170 h 10000"/>
                  <a:gd name="connsiteX194" fmla="*/ 4553 w 10000"/>
                  <a:gd name="connsiteY194" fmla="*/ 9147 h 10000"/>
                  <a:gd name="connsiteX195" fmla="*/ 4545 w 10000"/>
                  <a:gd name="connsiteY195" fmla="*/ 9120 h 10000"/>
                  <a:gd name="connsiteX196" fmla="*/ 4539 w 10000"/>
                  <a:gd name="connsiteY196" fmla="*/ 9093 h 10000"/>
                  <a:gd name="connsiteX197" fmla="*/ 4531 w 10000"/>
                  <a:gd name="connsiteY197" fmla="*/ 9062 h 10000"/>
                  <a:gd name="connsiteX198" fmla="*/ 4523 w 10000"/>
                  <a:gd name="connsiteY198" fmla="*/ 9039 h 10000"/>
                  <a:gd name="connsiteX199" fmla="*/ 4514 w 10000"/>
                  <a:gd name="connsiteY199" fmla="*/ 9026 h 10000"/>
                  <a:gd name="connsiteX200" fmla="*/ 4514 w 10000"/>
                  <a:gd name="connsiteY200" fmla="*/ 9035 h 10000"/>
                  <a:gd name="connsiteX201" fmla="*/ 4512 w 10000"/>
                  <a:gd name="connsiteY201" fmla="*/ 9035 h 10000"/>
                  <a:gd name="connsiteX202" fmla="*/ 4503 w 10000"/>
                  <a:gd name="connsiteY202" fmla="*/ 9035 h 10000"/>
                  <a:gd name="connsiteX203" fmla="*/ 4498 w 10000"/>
                  <a:gd name="connsiteY203" fmla="*/ 9048 h 10000"/>
                  <a:gd name="connsiteX204" fmla="*/ 4481 w 10000"/>
                  <a:gd name="connsiteY204" fmla="*/ 9062 h 10000"/>
                  <a:gd name="connsiteX205" fmla="*/ 4473 w 10000"/>
                  <a:gd name="connsiteY205" fmla="*/ 9066 h 10000"/>
                  <a:gd name="connsiteX206" fmla="*/ 4473 w 10000"/>
                  <a:gd name="connsiteY206" fmla="*/ 9075 h 10000"/>
                  <a:gd name="connsiteX207" fmla="*/ 4459 w 10000"/>
                  <a:gd name="connsiteY207" fmla="*/ 9080 h 10000"/>
                  <a:gd name="connsiteX208" fmla="*/ 4448 w 10000"/>
                  <a:gd name="connsiteY208" fmla="*/ 9075 h 10000"/>
                  <a:gd name="connsiteX209" fmla="*/ 4440 w 10000"/>
                  <a:gd name="connsiteY209" fmla="*/ 9075 h 10000"/>
                  <a:gd name="connsiteX210" fmla="*/ 4432 w 10000"/>
                  <a:gd name="connsiteY210" fmla="*/ 9080 h 10000"/>
                  <a:gd name="connsiteX211" fmla="*/ 4418 w 10000"/>
                  <a:gd name="connsiteY211" fmla="*/ 9093 h 10000"/>
                  <a:gd name="connsiteX212" fmla="*/ 4398 w 10000"/>
                  <a:gd name="connsiteY212" fmla="*/ 9116 h 10000"/>
                  <a:gd name="connsiteX213" fmla="*/ 4390 w 10000"/>
                  <a:gd name="connsiteY213" fmla="*/ 9120 h 10000"/>
                  <a:gd name="connsiteX214" fmla="*/ 4382 w 10000"/>
                  <a:gd name="connsiteY214" fmla="*/ 9129 h 10000"/>
                  <a:gd name="connsiteX215" fmla="*/ 4382 w 10000"/>
                  <a:gd name="connsiteY215" fmla="*/ 9134 h 10000"/>
                  <a:gd name="connsiteX216" fmla="*/ 4385 w 10000"/>
                  <a:gd name="connsiteY216" fmla="*/ 9143 h 10000"/>
                  <a:gd name="connsiteX217" fmla="*/ 4398 w 10000"/>
                  <a:gd name="connsiteY217" fmla="*/ 9134 h 10000"/>
                  <a:gd name="connsiteX218" fmla="*/ 4418 w 10000"/>
                  <a:gd name="connsiteY218" fmla="*/ 9161 h 10000"/>
                  <a:gd name="connsiteX219" fmla="*/ 4423 w 10000"/>
                  <a:gd name="connsiteY219" fmla="*/ 9170 h 10000"/>
                  <a:gd name="connsiteX220" fmla="*/ 4426 w 10000"/>
                  <a:gd name="connsiteY220" fmla="*/ 9175 h 10000"/>
                  <a:gd name="connsiteX221" fmla="*/ 4432 w 10000"/>
                  <a:gd name="connsiteY221" fmla="*/ 9211 h 10000"/>
                  <a:gd name="connsiteX222" fmla="*/ 4426 w 10000"/>
                  <a:gd name="connsiteY222" fmla="*/ 9224 h 10000"/>
                  <a:gd name="connsiteX223" fmla="*/ 4418 w 10000"/>
                  <a:gd name="connsiteY223" fmla="*/ 9247 h 10000"/>
                  <a:gd name="connsiteX224" fmla="*/ 4409 w 10000"/>
                  <a:gd name="connsiteY224" fmla="*/ 9238 h 10000"/>
                  <a:gd name="connsiteX225" fmla="*/ 4398 w 10000"/>
                  <a:gd name="connsiteY225" fmla="*/ 9220 h 10000"/>
                  <a:gd name="connsiteX226" fmla="*/ 4393 w 10000"/>
                  <a:gd name="connsiteY226" fmla="*/ 9211 h 10000"/>
                  <a:gd name="connsiteX227" fmla="*/ 4390 w 10000"/>
                  <a:gd name="connsiteY227" fmla="*/ 9211 h 10000"/>
                  <a:gd name="connsiteX228" fmla="*/ 4385 w 10000"/>
                  <a:gd name="connsiteY228" fmla="*/ 9220 h 10000"/>
                  <a:gd name="connsiteX229" fmla="*/ 4385 w 10000"/>
                  <a:gd name="connsiteY229" fmla="*/ 9238 h 10000"/>
                  <a:gd name="connsiteX230" fmla="*/ 4382 w 10000"/>
                  <a:gd name="connsiteY230" fmla="*/ 9260 h 10000"/>
                  <a:gd name="connsiteX231" fmla="*/ 4360 w 10000"/>
                  <a:gd name="connsiteY231" fmla="*/ 9278 h 10000"/>
                  <a:gd name="connsiteX232" fmla="*/ 4360 w 10000"/>
                  <a:gd name="connsiteY232" fmla="*/ 9292 h 10000"/>
                  <a:gd name="connsiteX233" fmla="*/ 4363 w 10000"/>
                  <a:gd name="connsiteY233" fmla="*/ 9305 h 10000"/>
                  <a:gd name="connsiteX234" fmla="*/ 4385 w 10000"/>
                  <a:gd name="connsiteY234" fmla="*/ 9314 h 10000"/>
                  <a:gd name="connsiteX235" fmla="*/ 4393 w 10000"/>
                  <a:gd name="connsiteY235" fmla="*/ 9319 h 10000"/>
                  <a:gd name="connsiteX236" fmla="*/ 4398 w 10000"/>
                  <a:gd name="connsiteY236" fmla="*/ 9319 h 10000"/>
                  <a:gd name="connsiteX237" fmla="*/ 4401 w 10000"/>
                  <a:gd name="connsiteY237" fmla="*/ 9314 h 10000"/>
                  <a:gd name="connsiteX238" fmla="*/ 4409 w 10000"/>
                  <a:gd name="connsiteY238" fmla="*/ 9278 h 10000"/>
                  <a:gd name="connsiteX239" fmla="*/ 4418 w 10000"/>
                  <a:gd name="connsiteY239" fmla="*/ 9287 h 10000"/>
                  <a:gd name="connsiteX240" fmla="*/ 4426 w 10000"/>
                  <a:gd name="connsiteY240" fmla="*/ 9292 h 10000"/>
                  <a:gd name="connsiteX241" fmla="*/ 4426 w 10000"/>
                  <a:gd name="connsiteY241" fmla="*/ 9301 h 10000"/>
                  <a:gd name="connsiteX242" fmla="*/ 4426 w 10000"/>
                  <a:gd name="connsiteY242" fmla="*/ 9314 h 10000"/>
                  <a:gd name="connsiteX243" fmla="*/ 4418 w 10000"/>
                  <a:gd name="connsiteY243" fmla="*/ 9332 h 10000"/>
                  <a:gd name="connsiteX244" fmla="*/ 4415 w 10000"/>
                  <a:gd name="connsiteY244" fmla="*/ 9341 h 10000"/>
                  <a:gd name="connsiteX245" fmla="*/ 4418 w 10000"/>
                  <a:gd name="connsiteY245" fmla="*/ 9350 h 10000"/>
                  <a:gd name="connsiteX246" fmla="*/ 4415 w 10000"/>
                  <a:gd name="connsiteY246" fmla="*/ 9364 h 10000"/>
                  <a:gd name="connsiteX247" fmla="*/ 4418 w 10000"/>
                  <a:gd name="connsiteY247" fmla="*/ 9409 h 10000"/>
                  <a:gd name="connsiteX248" fmla="*/ 4418 w 10000"/>
                  <a:gd name="connsiteY248" fmla="*/ 9423 h 10000"/>
                  <a:gd name="connsiteX249" fmla="*/ 4415 w 10000"/>
                  <a:gd name="connsiteY249" fmla="*/ 9432 h 10000"/>
                  <a:gd name="connsiteX250" fmla="*/ 4398 w 10000"/>
                  <a:gd name="connsiteY250" fmla="*/ 9423 h 10000"/>
                  <a:gd name="connsiteX251" fmla="*/ 4390 w 10000"/>
                  <a:gd name="connsiteY251" fmla="*/ 9436 h 10000"/>
                  <a:gd name="connsiteX252" fmla="*/ 4385 w 10000"/>
                  <a:gd name="connsiteY252" fmla="*/ 9445 h 10000"/>
                  <a:gd name="connsiteX253" fmla="*/ 4376 w 10000"/>
                  <a:gd name="connsiteY253" fmla="*/ 9459 h 10000"/>
                  <a:gd name="connsiteX254" fmla="*/ 4354 w 10000"/>
                  <a:gd name="connsiteY254" fmla="*/ 9450 h 10000"/>
                  <a:gd name="connsiteX255" fmla="*/ 4352 w 10000"/>
                  <a:gd name="connsiteY255" fmla="*/ 9445 h 10000"/>
                  <a:gd name="connsiteX256" fmla="*/ 4354 w 10000"/>
                  <a:gd name="connsiteY256" fmla="*/ 9432 h 10000"/>
                  <a:gd name="connsiteX257" fmla="*/ 4368 w 10000"/>
                  <a:gd name="connsiteY257" fmla="*/ 9432 h 10000"/>
                  <a:gd name="connsiteX258" fmla="*/ 4371 w 10000"/>
                  <a:gd name="connsiteY258" fmla="*/ 9423 h 10000"/>
                  <a:gd name="connsiteX259" fmla="*/ 4371 w 10000"/>
                  <a:gd name="connsiteY259" fmla="*/ 9405 h 10000"/>
                  <a:gd name="connsiteX260" fmla="*/ 4368 w 10000"/>
                  <a:gd name="connsiteY260" fmla="*/ 9391 h 10000"/>
                  <a:gd name="connsiteX261" fmla="*/ 4363 w 10000"/>
                  <a:gd name="connsiteY261" fmla="*/ 9391 h 10000"/>
                  <a:gd name="connsiteX262" fmla="*/ 4354 w 10000"/>
                  <a:gd name="connsiteY262" fmla="*/ 9409 h 10000"/>
                  <a:gd name="connsiteX263" fmla="*/ 4335 w 10000"/>
                  <a:gd name="connsiteY263" fmla="*/ 9436 h 10000"/>
                  <a:gd name="connsiteX264" fmla="*/ 4327 w 10000"/>
                  <a:gd name="connsiteY264" fmla="*/ 9445 h 10000"/>
                  <a:gd name="connsiteX265" fmla="*/ 4313 w 10000"/>
                  <a:gd name="connsiteY265" fmla="*/ 9445 h 10000"/>
                  <a:gd name="connsiteX266" fmla="*/ 4305 w 10000"/>
                  <a:gd name="connsiteY266" fmla="*/ 9436 h 10000"/>
                  <a:gd name="connsiteX267" fmla="*/ 4296 w 10000"/>
                  <a:gd name="connsiteY267" fmla="*/ 9409 h 10000"/>
                  <a:gd name="connsiteX268" fmla="*/ 4302 w 10000"/>
                  <a:gd name="connsiteY268" fmla="*/ 9396 h 10000"/>
                  <a:gd name="connsiteX269" fmla="*/ 4302 w 10000"/>
                  <a:gd name="connsiteY269" fmla="*/ 9378 h 10000"/>
                  <a:gd name="connsiteX270" fmla="*/ 4302 w 10000"/>
                  <a:gd name="connsiteY270" fmla="*/ 9355 h 10000"/>
                  <a:gd name="connsiteX271" fmla="*/ 4296 w 10000"/>
                  <a:gd name="connsiteY271" fmla="*/ 9355 h 10000"/>
                  <a:gd name="connsiteX272" fmla="*/ 4294 w 10000"/>
                  <a:gd name="connsiteY272" fmla="*/ 9364 h 10000"/>
                  <a:gd name="connsiteX273" fmla="*/ 4288 w 10000"/>
                  <a:gd name="connsiteY273" fmla="*/ 9369 h 10000"/>
                  <a:gd name="connsiteX274" fmla="*/ 4288 w 10000"/>
                  <a:gd name="connsiteY274" fmla="*/ 9378 h 10000"/>
                  <a:gd name="connsiteX275" fmla="*/ 4288 w 10000"/>
                  <a:gd name="connsiteY275" fmla="*/ 9391 h 10000"/>
                  <a:gd name="connsiteX276" fmla="*/ 4285 w 10000"/>
                  <a:gd name="connsiteY276" fmla="*/ 9405 h 10000"/>
                  <a:gd name="connsiteX277" fmla="*/ 4274 w 10000"/>
                  <a:gd name="connsiteY277" fmla="*/ 9405 h 10000"/>
                  <a:gd name="connsiteX278" fmla="*/ 4272 w 10000"/>
                  <a:gd name="connsiteY278" fmla="*/ 9396 h 10000"/>
                  <a:gd name="connsiteX279" fmla="*/ 4266 w 10000"/>
                  <a:gd name="connsiteY279" fmla="*/ 9396 h 10000"/>
                  <a:gd name="connsiteX280" fmla="*/ 4263 w 10000"/>
                  <a:gd name="connsiteY280" fmla="*/ 9409 h 10000"/>
                  <a:gd name="connsiteX281" fmla="*/ 4263 w 10000"/>
                  <a:gd name="connsiteY281" fmla="*/ 9423 h 10000"/>
                  <a:gd name="connsiteX282" fmla="*/ 4266 w 10000"/>
                  <a:gd name="connsiteY282" fmla="*/ 9436 h 10000"/>
                  <a:gd name="connsiteX283" fmla="*/ 4258 w 10000"/>
                  <a:gd name="connsiteY283" fmla="*/ 9477 h 10000"/>
                  <a:gd name="connsiteX284" fmla="*/ 4263 w 10000"/>
                  <a:gd name="connsiteY284" fmla="*/ 9504 h 10000"/>
                  <a:gd name="connsiteX285" fmla="*/ 4263 w 10000"/>
                  <a:gd name="connsiteY285" fmla="*/ 9522 h 10000"/>
                  <a:gd name="connsiteX286" fmla="*/ 4249 w 10000"/>
                  <a:gd name="connsiteY286" fmla="*/ 9535 h 10000"/>
                  <a:gd name="connsiteX287" fmla="*/ 4247 w 10000"/>
                  <a:gd name="connsiteY287" fmla="*/ 9549 h 10000"/>
                  <a:gd name="connsiteX288" fmla="*/ 4249 w 10000"/>
                  <a:gd name="connsiteY288" fmla="*/ 9576 h 10000"/>
                  <a:gd name="connsiteX289" fmla="*/ 4249 w 10000"/>
                  <a:gd name="connsiteY289" fmla="*/ 9581 h 10000"/>
                  <a:gd name="connsiteX290" fmla="*/ 4238 w 10000"/>
                  <a:gd name="connsiteY290" fmla="*/ 9581 h 10000"/>
                  <a:gd name="connsiteX291" fmla="*/ 4233 w 10000"/>
                  <a:gd name="connsiteY291" fmla="*/ 9576 h 10000"/>
                  <a:gd name="connsiteX292" fmla="*/ 4216 w 10000"/>
                  <a:gd name="connsiteY292" fmla="*/ 9535 h 10000"/>
                  <a:gd name="connsiteX293" fmla="*/ 4214 w 10000"/>
                  <a:gd name="connsiteY293" fmla="*/ 9549 h 10000"/>
                  <a:gd name="connsiteX294" fmla="*/ 4197 w 10000"/>
                  <a:gd name="connsiteY294" fmla="*/ 9553 h 10000"/>
                  <a:gd name="connsiteX295" fmla="*/ 4178 w 10000"/>
                  <a:gd name="connsiteY295" fmla="*/ 9553 h 10000"/>
                  <a:gd name="connsiteX296" fmla="*/ 4175 w 10000"/>
                  <a:gd name="connsiteY296" fmla="*/ 9562 h 10000"/>
                  <a:gd name="connsiteX297" fmla="*/ 4175 w 10000"/>
                  <a:gd name="connsiteY297" fmla="*/ 9567 h 10000"/>
                  <a:gd name="connsiteX298" fmla="*/ 4183 w 10000"/>
                  <a:gd name="connsiteY298" fmla="*/ 9581 h 10000"/>
                  <a:gd name="connsiteX299" fmla="*/ 4192 w 10000"/>
                  <a:gd name="connsiteY299" fmla="*/ 9594 h 10000"/>
                  <a:gd name="connsiteX300" fmla="*/ 4192 w 10000"/>
                  <a:gd name="connsiteY300" fmla="*/ 9603 h 10000"/>
                  <a:gd name="connsiteX301" fmla="*/ 4186 w 10000"/>
                  <a:gd name="connsiteY301" fmla="*/ 9608 h 10000"/>
                  <a:gd name="connsiteX302" fmla="*/ 4178 w 10000"/>
                  <a:gd name="connsiteY302" fmla="*/ 9608 h 10000"/>
                  <a:gd name="connsiteX303" fmla="*/ 4153 w 10000"/>
                  <a:gd name="connsiteY303" fmla="*/ 9576 h 10000"/>
                  <a:gd name="connsiteX304" fmla="*/ 4142 w 10000"/>
                  <a:gd name="connsiteY304" fmla="*/ 9576 h 10000"/>
                  <a:gd name="connsiteX305" fmla="*/ 4134 w 10000"/>
                  <a:gd name="connsiteY305" fmla="*/ 9581 h 10000"/>
                  <a:gd name="connsiteX306" fmla="*/ 4120 w 10000"/>
                  <a:gd name="connsiteY306" fmla="*/ 9590 h 10000"/>
                  <a:gd name="connsiteX307" fmla="*/ 4111 w 10000"/>
                  <a:gd name="connsiteY307" fmla="*/ 9608 h 10000"/>
                  <a:gd name="connsiteX308" fmla="*/ 4089 w 10000"/>
                  <a:gd name="connsiteY308" fmla="*/ 9617 h 10000"/>
                  <a:gd name="connsiteX309" fmla="*/ 4073 w 10000"/>
                  <a:gd name="connsiteY309" fmla="*/ 9617 h 10000"/>
                  <a:gd name="connsiteX310" fmla="*/ 4054 w 10000"/>
                  <a:gd name="connsiteY310" fmla="*/ 9608 h 10000"/>
                  <a:gd name="connsiteX311" fmla="*/ 4040 w 10000"/>
                  <a:gd name="connsiteY311" fmla="*/ 9608 h 10000"/>
                  <a:gd name="connsiteX312" fmla="*/ 4029 w 10000"/>
                  <a:gd name="connsiteY312" fmla="*/ 9603 h 10000"/>
                  <a:gd name="connsiteX313" fmla="*/ 4015 w 10000"/>
                  <a:gd name="connsiteY313" fmla="*/ 9594 h 10000"/>
                  <a:gd name="connsiteX314" fmla="*/ 3998 w 10000"/>
                  <a:gd name="connsiteY314" fmla="*/ 9590 h 10000"/>
                  <a:gd name="connsiteX315" fmla="*/ 3982 w 10000"/>
                  <a:gd name="connsiteY315" fmla="*/ 9576 h 10000"/>
                  <a:gd name="connsiteX316" fmla="*/ 3974 w 10000"/>
                  <a:gd name="connsiteY316" fmla="*/ 9567 h 10000"/>
                  <a:gd name="connsiteX317" fmla="*/ 3957 w 10000"/>
                  <a:gd name="connsiteY317" fmla="*/ 9562 h 10000"/>
                  <a:gd name="connsiteX318" fmla="*/ 3949 w 10000"/>
                  <a:gd name="connsiteY318" fmla="*/ 9553 h 10000"/>
                  <a:gd name="connsiteX319" fmla="*/ 3943 w 10000"/>
                  <a:gd name="connsiteY319" fmla="*/ 9553 h 10000"/>
                  <a:gd name="connsiteX320" fmla="*/ 3932 w 10000"/>
                  <a:gd name="connsiteY320" fmla="*/ 9540 h 10000"/>
                  <a:gd name="connsiteX321" fmla="*/ 3927 w 10000"/>
                  <a:gd name="connsiteY321" fmla="*/ 9540 h 10000"/>
                  <a:gd name="connsiteX322" fmla="*/ 3918 w 10000"/>
                  <a:gd name="connsiteY322" fmla="*/ 9540 h 10000"/>
                  <a:gd name="connsiteX323" fmla="*/ 3916 w 10000"/>
                  <a:gd name="connsiteY323" fmla="*/ 9562 h 10000"/>
                  <a:gd name="connsiteX324" fmla="*/ 3902 w 10000"/>
                  <a:gd name="connsiteY324" fmla="*/ 9576 h 10000"/>
                  <a:gd name="connsiteX325" fmla="*/ 3888 w 10000"/>
                  <a:gd name="connsiteY325" fmla="*/ 9567 h 10000"/>
                  <a:gd name="connsiteX326" fmla="*/ 3877 w 10000"/>
                  <a:gd name="connsiteY326" fmla="*/ 9567 h 10000"/>
                  <a:gd name="connsiteX327" fmla="*/ 3863 w 10000"/>
                  <a:gd name="connsiteY327" fmla="*/ 9562 h 10000"/>
                  <a:gd name="connsiteX328" fmla="*/ 3860 w 10000"/>
                  <a:gd name="connsiteY328" fmla="*/ 9549 h 10000"/>
                  <a:gd name="connsiteX329" fmla="*/ 3852 w 10000"/>
                  <a:gd name="connsiteY329" fmla="*/ 9535 h 10000"/>
                  <a:gd name="connsiteX330" fmla="*/ 3838 w 10000"/>
                  <a:gd name="connsiteY330" fmla="*/ 9513 h 10000"/>
                  <a:gd name="connsiteX331" fmla="*/ 3830 w 10000"/>
                  <a:gd name="connsiteY331" fmla="*/ 9504 h 10000"/>
                  <a:gd name="connsiteX332" fmla="*/ 3827 w 10000"/>
                  <a:gd name="connsiteY332" fmla="*/ 9504 h 10000"/>
                  <a:gd name="connsiteX333" fmla="*/ 3822 w 10000"/>
                  <a:gd name="connsiteY333" fmla="*/ 9522 h 10000"/>
                  <a:gd name="connsiteX334" fmla="*/ 3819 w 10000"/>
                  <a:gd name="connsiteY334" fmla="*/ 9526 h 10000"/>
                  <a:gd name="connsiteX335" fmla="*/ 3805 w 10000"/>
                  <a:gd name="connsiteY335" fmla="*/ 9535 h 10000"/>
                  <a:gd name="connsiteX336" fmla="*/ 3800 w 10000"/>
                  <a:gd name="connsiteY336" fmla="*/ 9504 h 10000"/>
                  <a:gd name="connsiteX337" fmla="*/ 3805 w 10000"/>
                  <a:gd name="connsiteY337" fmla="*/ 9499 h 10000"/>
                  <a:gd name="connsiteX338" fmla="*/ 3797 w 10000"/>
                  <a:gd name="connsiteY338" fmla="*/ 9463 h 10000"/>
                  <a:gd name="connsiteX339" fmla="*/ 3783 w 10000"/>
                  <a:gd name="connsiteY339" fmla="*/ 9459 h 10000"/>
                  <a:gd name="connsiteX340" fmla="*/ 3772 w 10000"/>
                  <a:gd name="connsiteY340" fmla="*/ 9450 h 10000"/>
                  <a:gd name="connsiteX341" fmla="*/ 3758 w 10000"/>
                  <a:gd name="connsiteY341" fmla="*/ 9450 h 10000"/>
                  <a:gd name="connsiteX342" fmla="*/ 3742 w 10000"/>
                  <a:gd name="connsiteY342" fmla="*/ 9450 h 10000"/>
                  <a:gd name="connsiteX343" fmla="*/ 3725 w 10000"/>
                  <a:gd name="connsiteY343" fmla="*/ 9450 h 10000"/>
                  <a:gd name="connsiteX344" fmla="*/ 3717 w 10000"/>
                  <a:gd name="connsiteY344" fmla="*/ 9450 h 10000"/>
                  <a:gd name="connsiteX345" fmla="*/ 3709 w 10000"/>
                  <a:gd name="connsiteY345" fmla="*/ 9445 h 10000"/>
                  <a:gd name="connsiteX346" fmla="*/ 3695 w 10000"/>
                  <a:gd name="connsiteY346" fmla="*/ 9445 h 10000"/>
                  <a:gd name="connsiteX347" fmla="*/ 3692 w 10000"/>
                  <a:gd name="connsiteY347" fmla="*/ 9445 h 10000"/>
                  <a:gd name="connsiteX348" fmla="*/ 3684 w 10000"/>
                  <a:gd name="connsiteY348" fmla="*/ 9436 h 10000"/>
                  <a:gd name="connsiteX349" fmla="*/ 3687 w 10000"/>
                  <a:gd name="connsiteY349" fmla="*/ 9418 h 10000"/>
                  <a:gd name="connsiteX350" fmla="*/ 3692 w 10000"/>
                  <a:gd name="connsiteY350" fmla="*/ 9409 h 10000"/>
                  <a:gd name="connsiteX351" fmla="*/ 3695 w 10000"/>
                  <a:gd name="connsiteY351" fmla="*/ 9405 h 10000"/>
                  <a:gd name="connsiteX352" fmla="*/ 3711 w 10000"/>
                  <a:gd name="connsiteY352" fmla="*/ 9396 h 10000"/>
                  <a:gd name="connsiteX353" fmla="*/ 3717 w 10000"/>
                  <a:gd name="connsiteY353" fmla="*/ 9396 h 10000"/>
                  <a:gd name="connsiteX354" fmla="*/ 3722 w 10000"/>
                  <a:gd name="connsiteY354" fmla="*/ 9396 h 10000"/>
                  <a:gd name="connsiteX355" fmla="*/ 3733 w 10000"/>
                  <a:gd name="connsiteY355" fmla="*/ 9391 h 10000"/>
                  <a:gd name="connsiteX356" fmla="*/ 3742 w 10000"/>
                  <a:gd name="connsiteY356" fmla="*/ 9378 h 10000"/>
                  <a:gd name="connsiteX357" fmla="*/ 3747 w 10000"/>
                  <a:gd name="connsiteY357" fmla="*/ 9369 h 10000"/>
                  <a:gd name="connsiteX358" fmla="*/ 3750 w 10000"/>
                  <a:gd name="connsiteY358" fmla="*/ 9355 h 10000"/>
                  <a:gd name="connsiteX359" fmla="*/ 3750 w 10000"/>
                  <a:gd name="connsiteY359" fmla="*/ 9350 h 10000"/>
                  <a:gd name="connsiteX360" fmla="*/ 3747 w 10000"/>
                  <a:gd name="connsiteY360" fmla="*/ 9328 h 10000"/>
                  <a:gd name="connsiteX361" fmla="*/ 3747 w 10000"/>
                  <a:gd name="connsiteY361" fmla="*/ 9314 h 10000"/>
                  <a:gd name="connsiteX362" fmla="*/ 3750 w 10000"/>
                  <a:gd name="connsiteY362" fmla="*/ 9305 h 10000"/>
                  <a:gd name="connsiteX363" fmla="*/ 3756 w 10000"/>
                  <a:gd name="connsiteY363" fmla="*/ 9305 h 10000"/>
                  <a:gd name="connsiteX364" fmla="*/ 3767 w 10000"/>
                  <a:gd name="connsiteY364" fmla="*/ 9301 h 10000"/>
                  <a:gd name="connsiteX365" fmla="*/ 3772 w 10000"/>
                  <a:gd name="connsiteY365" fmla="*/ 9287 h 10000"/>
                  <a:gd name="connsiteX366" fmla="*/ 3775 w 10000"/>
                  <a:gd name="connsiteY366" fmla="*/ 9265 h 10000"/>
                  <a:gd name="connsiteX367" fmla="*/ 3775 w 10000"/>
                  <a:gd name="connsiteY367" fmla="*/ 9238 h 10000"/>
                  <a:gd name="connsiteX368" fmla="*/ 3772 w 10000"/>
                  <a:gd name="connsiteY368" fmla="*/ 9211 h 10000"/>
                  <a:gd name="connsiteX369" fmla="*/ 3772 w 10000"/>
                  <a:gd name="connsiteY369" fmla="*/ 9197 h 10000"/>
                  <a:gd name="connsiteX370" fmla="*/ 3775 w 10000"/>
                  <a:gd name="connsiteY370" fmla="*/ 9170 h 10000"/>
                  <a:gd name="connsiteX371" fmla="*/ 3775 w 10000"/>
                  <a:gd name="connsiteY371" fmla="*/ 9147 h 10000"/>
                  <a:gd name="connsiteX372" fmla="*/ 3775 w 10000"/>
                  <a:gd name="connsiteY372" fmla="*/ 9129 h 10000"/>
                  <a:gd name="connsiteX373" fmla="*/ 3775 w 10000"/>
                  <a:gd name="connsiteY373" fmla="*/ 9116 h 10000"/>
                  <a:gd name="connsiteX374" fmla="*/ 3789 w 10000"/>
                  <a:gd name="connsiteY374" fmla="*/ 9107 h 10000"/>
                  <a:gd name="connsiteX375" fmla="*/ 3789 w 10000"/>
                  <a:gd name="connsiteY375" fmla="*/ 9089 h 10000"/>
                  <a:gd name="connsiteX376" fmla="*/ 3783 w 10000"/>
                  <a:gd name="connsiteY376" fmla="*/ 9035 h 10000"/>
                  <a:gd name="connsiteX377" fmla="*/ 3783 w 10000"/>
                  <a:gd name="connsiteY377" fmla="*/ 9017 h 10000"/>
                  <a:gd name="connsiteX378" fmla="*/ 3791 w 10000"/>
                  <a:gd name="connsiteY378" fmla="*/ 8999 h 10000"/>
                  <a:gd name="connsiteX379" fmla="*/ 3797 w 10000"/>
                  <a:gd name="connsiteY379" fmla="*/ 8990 h 10000"/>
                  <a:gd name="connsiteX380" fmla="*/ 3808 w 10000"/>
                  <a:gd name="connsiteY380" fmla="*/ 8963 h 10000"/>
                  <a:gd name="connsiteX381" fmla="*/ 3813 w 10000"/>
                  <a:gd name="connsiteY381" fmla="*/ 8931 h 10000"/>
                  <a:gd name="connsiteX382" fmla="*/ 3813 w 10000"/>
                  <a:gd name="connsiteY382" fmla="*/ 8917 h 10000"/>
                  <a:gd name="connsiteX383" fmla="*/ 3808 w 10000"/>
                  <a:gd name="connsiteY383" fmla="*/ 8908 h 10000"/>
                  <a:gd name="connsiteX384" fmla="*/ 3813 w 10000"/>
                  <a:gd name="connsiteY384" fmla="*/ 8904 h 10000"/>
                  <a:gd name="connsiteX385" fmla="*/ 3813 w 10000"/>
                  <a:gd name="connsiteY385" fmla="*/ 8890 h 10000"/>
                  <a:gd name="connsiteX386" fmla="*/ 3808 w 10000"/>
                  <a:gd name="connsiteY386" fmla="*/ 8877 h 10000"/>
                  <a:gd name="connsiteX387" fmla="*/ 3808 w 10000"/>
                  <a:gd name="connsiteY387" fmla="*/ 8854 h 10000"/>
                  <a:gd name="connsiteX388" fmla="*/ 3808 w 10000"/>
                  <a:gd name="connsiteY388" fmla="*/ 8841 h 10000"/>
                  <a:gd name="connsiteX389" fmla="*/ 3808 w 10000"/>
                  <a:gd name="connsiteY389" fmla="*/ 8827 h 10000"/>
                  <a:gd name="connsiteX390" fmla="*/ 3808 w 10000"/>
                  <a:gd name="connsiteY390" fmla="*/ 8818 h 10000"/>
                  <a:gd name="connsiteX391" fmla="*/ 3808 w 10000"/>
                  <a:gd name="connsiteY391" fmla="*/ 8814 h 10000"/>
                  <a:gd name="connsiteX392" fmla="*/ 3808 w 10000"/>
                  <a:gd name="connsiteY392" fmla="*/ 8805 h 10000"/>
                  <a:gd name="connsiteX393" fmla="*/ 3808 w 10000"/>
                  <a:gd name="connsiteY393" fmla="*/ 8787 h 10000"/>
                  <a:gd name="connsiteX394" fmla="*/ 3808 w 10000"/>
                  <a:gd name="connsiteY394" fmla="*/ 8764 h 10000"/>
                  <a:gd name="connsiteX395" fmla="*/ 3808 w 10000"/>
                  <a:gd name="connsiteY395" fmla="*/ 8746 h 10000"/>
                  <a:gd name="connsiteX396" fmla="*/ 3805 w 10000"/>
                  <a:gd name="connsiteY396" fmla="*/ 8733 h 10000"/>
                  <a:gd name="connsiteX397" fmla="*/ 3805 w 10000"/>
                  <a:gd name="connsiteY397" fmla="*/ 8724 h 10000"/>
                  <a:gd name="connsiteX398" fmla="*/ 3808 w 10000"/>
                  <a:gd name="connsiteY398" fmla="*/ 8719 h 10000"/>
                  <a:gd name="connsiteX399" fmla="*/ 3813 w 10000"/>
                  <a:gd name="connsiteY399" fmla="*/ 8710 h 10000"/>
                  <a:gd name="connsiteX400" fmla="*/ 3819 w 10000"/>
                  <a:gd name="connsiteY400" fmla="*/ 8687 h 10000"/>
                  <a:gd name="connsiteX401" fmla="*/ 3822 w 10000"/>
                  <a:gd name="connsiteY401" fmla="*/ 8674 h 10000"/>
                  <a:gd name="connsiteX402" fmla="*/ 3822 w 10000"/>
                  <a:gd name="connsiteY402" fmla="*/ 8647 h 10000"/>
                  <a:gd name="connsiteX403" fmla="*/ 3827 w 10000"/>
                  <a:gd name="connsiteY403" fmla="*/ 8642 h 10000"/>
                  <a:gd name="connsiteX404" fmla="*/ 3827 w 10000"/>
                  <a:gd name="connsiteY404" fmla="*/ 8620 h 10000"/>
                  <a:gd name="connsiteX405" fmla="*/ 3836 w 10000"/>
                  <a:gd name="connsiteY405" fmla="*/ 8593 h 10000"/>
                  <a:gd name="connsiteX406" fmla="*/ 3838 w 10000"/>
                  <a:gd name="connsiteY406" fmla="*/ 8566 h 10000"/>
                  <a:gd name="connsiteX407" fmla="*/ 3838 w 10000"/>
                  <a:gd name="connsiteY407" fmla="*/ 8561 h 10000"/>
                  <a:gd name="connsiteX408" fmla="*/ 3844 w 10000"/>
                  <a:gd name="connsiteY408" fmla="*/ 8530 h 10000"/>
                  <a:gd name="connsiteX409" fmla="*/ 3844 w 10000"/>
                  <a:gd name="connsiteY409" fmla="*/ 8512 h 10000"/>
                  <a:gd name="connsiteX410" fmla="*/ 3844 w 10000"/>
                  <a:gd name="connsiteY410" fmla="*/ 8489 h 10000"/>
                  <a:gd name="connsiteX411" fmla="*/ 3838 w 10000"/>
                  <a:gd name="connsiteY411" fmla="*/ 8444 h 10000"/>
                  <a:gd name="connsiteX412" fmla="*/ 3838 w 10000"/>
                  <a:gd name="connsiteY412" fmla="*/ 8403 h 10000"/>
                  <a:gd name="connsiteX413" fmla="*/ 3838 w 10000"/>
                  <a:gd name="connsiteY413" fmla="*/ 8358 h 10000"/>
                  <a:gd name="connsiteX414" fmla="*/ 3836 w 10000"/>
                  <a:gd name="connsiteY414" fmla="*/ 8331 h 10000"/>
                  <a:gd name="connsiteX415" fmla="*/ 3838 w 10000"/>
                  <a:gd name="connsiteY415" fmla="*/ 8286 h 10000"/>
                  <a:gd name="connsiteX416" fmla="*/ 3836 w 10000"/>
                  <a:gd name="connsiteY416" fmla="*/ 8245 h 10000"/>
                  <a:gd name="connsiteX417" fmla="*/ 3836 w 10000"/>
                  <a:gd name="connsiteY417" fmla="*/ 8209 h 10000"/>
                  <a:gd name="connsiteX418" fmla="*/ 3836 w 10000"/>
                  <a:gd name="connsiteY418" fmla="*/ 8155 h 10000"/>
                  <a:gd name="connsiteX419" fmla="*/ 3836 w 10000"/>
                  <a:gd name="connsiteY419" fmla="*/ 8128 h 10000"/>
                  <a:gd name="connsiteX420" fmla="*/ 3836 w 10000"/>
                  <a:gd name="connsiteY420" fmla="*/ 8092 h 10000"/>
                  <a:gd name="connsiteX421" fmla="*/ 3830 w 10000"/>
                  <a:gd name="connsiteY421" fmla="*/ 8056 h 10000"/>
                  <a:gd name="connsiteX422" fmla="*/ 3830 w 10000"/>
                  <a:gd name="connsiteY422" fmla="*/ 8029 h 10000"/>
                  <a:gd name="connsiteX423" fmla="*/ 3830 w 10000"/>
                  <a:gd name="connsiteY423" fmla="*/ 8011 h 10000"/>
                  <a:gd name="connsiteX424" fmla="*/ 3827 w 10000"/>
                  <a:gd name="connsiteY424" fmla="*/ 7988 h 10000"/>
                  <a:gd name="connsiteX425" fmla="*/ 3827 w 10000"/>
                  <a:gd name="connsiteY425" fmla="*/ 7961 h 10000"/>
                  <a:gd name="connsiteX426" fmla="*/ 3822 w 10000"/>
                  <a:gd name="connsiteY426" fmla="*/ 7943 h 10000"/>
                  <a:gd name="connsiteX427" fmla="*/ 3822 w 10000"/>
                  <a:gd name="connsiteY427" fmla="*/ 7934 h 10000"/>
                  <a:gd name="connsiteX428" fmla="*/ 3819 w 10000"/>
                  <a:gd name="connsiteY428" fmla="*/ 7934 h 10000"/>
                  <a:gd name="connsiteX429" fmla="*/ 3789 w 10000"/>
                  <a:gd name="connsiteY429" fmla="*/ 7934 h 10000"/>
                  <a:gd name="connsiteX430" fmla="*/ 3758 w 10000"/>
                  <a:gd name="connsiteY430" fmla="*/ 7934 h 10000"/>
                  <a:gd name="connsiteX431" fmla="*/ 3709 w 10000"/>
                  <a:gd name="connsiteY431" fmla="*/ 7934 h 10000"/>
                  <a:gd name="connsiteX432" fmla="*/ 3684 w 10000"/>
                  <a:gd name="connsiteY432" fmla="*/ 7934 h 10000"/>
                  <a:gd name="connsiteX433" fmla="*/ 3645 w 10000"/>
                  <a:gd name="connsiteY433" fmla="*/ 7943 h 10000"/>
                  <a:gd name="connsiteX434" fmla="*/ 3598 w 10000"/>
                  <a:gd name="connsiteY434" fmla="*/ 7943 h 10000"/>
                  <a:gd name="connsiteX435" fmla="*/ 3573 w 10000"/>
                  <a:gd name="connsiteY435" fmla="*/ 7948 h 10000"/>
                  <a:gd name="connsiteX436" fmla="*/ 3549 w 10000"/>
                  <a:gd name="connsiteY436" fmla="*/ 7943 h 10000"/>
                  <a:gd name="connsiteX437" fmla="*/ 3540 w 10000"/>
                  <a:gd name="connsiteY437" fmla="*/ 7934 h 10000"/>
                  <a:gd name="connsiteX438" fmla="*/ 3538 w 10000"/>
                  <a:gd name="connsiteY438" fmla="*/ 7934 h 10000"/>
                  <a:gd name="connsiteX439" fmla="*/ 3518 w 10000"/>
                  <a:gd name="connsiteY439" fmla="*/ 7961 h 10000"/>
                  <a:gd name="connsiteX440" fmla="*/ 3518 w 10000"/>
                  <a:gd name="connsiteY440" fmla="*/ 7975 h 10000"/>
                  <a:gd name="connsiteX441" fmla="*/ 3518 w 10000"/>
                  <a:gd name="connsiteY441" fmla="*/ 8002 h 10000"/>
                  <a:gd name="connsiteX442" fmla="*/ 3510 w 10000"/>
                  <a:gd name="connsiteY442" fmla="*/ 8011 h 10000"/>
                  <a:gd name="connsiteX443" fmla="*/ 3493 w 10000"/>
                  <a:gd name="connsiteY443" fmla="*/ 8024 h 10000"/>
                  <a:gd name="connsiteX444" fmla="*/ 3474 w 10000"/>
                  <a:gd name="connsiteY444" fmla="*/ 8029 h 10000"/>
                  <a:gd name="connsiteX445" fmla="*/ 3458 w 10000"/>
                  <a:gd name="connsiteY445" fmla="*/ 8042 h 10000"/>
                  <a:gd name="connsiteX446" fmla="*/ 3435 w 10000"/>
                  <a:gd name="connsiteY446" fmla="*/ 8065 h 10000"/>
                  <a:gd name="connsiteX447" fmla="*/ 3422 w 10000"/>
                  <a:gd name="connsiteY447" fmla="*/ 8074 h 10000"/>
                  <a:gd name="connsiteX448" fmla="*/ 3411 w 10000"/>
                  <a:gd name="connsiteY448" fmla="*/ 8088 h 10000"/>
                  <a:gd name="connsiteX449" fmla="*/ 3402 w 10000"/>
                  <a:gd name="connsiteY449" fmla="*/ 8092 h 10000"/>
                  <a:gd name="connsiteX450" fmla="*/ 3372 w 10000"/>
                  <a:gd name="connsiteY450" fmla="*/ 8119 h 10000"/>
                  <a:gd name="connsiteX451" fmla="*/ 3353 w 10000"/>
                  <a:gd name="connsiteY451" fmla="*/ 8133 h 10000"/>
                  <a:gd name="connsiteX452" fmla="*/ 3344 w 10000"/>
                  <a:gd name="connsiteY452" fmla="*/ 8142 h 10000"/>
                  <a:gd name="connsiteX453" fmla="*/ 3333 w 10000"/>
                  <a:gd name="connsiteY453" fmla="*/ 8160 h 10000"/>
                  <a:gd name="connsiteX454" fmla="*/ 3322 w 10000"/>
                  <a:gd name="connsiteY454" fmla="*/ 8196 h 10000"/>
                  <a:gd name="connsiteX455" fmla="*/ 3317 w 10000"/>
                  <a:gd name="connsiteY455" fmla="*/ 8209 h 10000"/>
                  <a:gd name="connsiteX456" fmla="*/ 3297 w 10000"/>
                  <a:gd name="connsiteY456" fmla="*/ 8245 h 10000"/>
                  <a:gd name="connsiteX457" fmla="*/ 3292 w 10000"/>
                  <a:gd name="connsiteY457" fmla="*/ 8250 h 10000"/>
                  <a:gd name="connsiteX458" fmla="*/ 3281 w 10000"/>
                  <a:gd name="connsiteY458" fmla="*/ 8272 h 10000"/>
                  <a:gd name="connsiteX459" fmla="*/ 3275 w 10000"/>
                  <a:gd name="connsiteY459" fmla="*/ 8277 h 10000"/>
                  <a:gd name="connsiteX460" fmla="*/ 3264 w 10000"/>
                  <a:gd name="connsiteY460" fmla="*/ 8313 h 10000"/>
                  <a:gd name="connsiteX461" fmla="*/ 3248 w 10000"/>
                  <a:gd name="connsiteY461" fmla="*/ 8327 h 10000"/>
                  <a:gd name="connsiteX462" fmla="*/ 3212 w 10000"/>
                  <a:gd name="connsiteY462" fmla="*/ 8340 h 10000"/>
                  <a:gd name="connsiteX463" fmla="*/ 3195 w 10000"/>
                  <a:gd name="connsiteY463" fmla="*/ 8345 h 10000"/>
                  <a:gd name="connsiteX464" fmla="*/ 3195 w 10000"/>
                  <a:gd name="connsiteY464" fmla="*/ 8354 h 10000"/>
                  <a:gd name="connsiteX465" fmla="*/ 3193 w 10000"/>
                  <a:gd name="connsiteY465" fmla="*/ 8358 h 10000"/>
                  <a:gd name="connsiteX466" fmla="*/ 3179 w 10000"/>
                  <a:gd name="connsiteY466" fmla="*/ 8367 h 10000"/>
                  <a:gd name="connsiteX467" fmla="*/ 3171 w 10000"/>
                  <a:gd name="connsiteY467" fmla="*/ 8381 h 10000"/>
                  <a:gd name="connsiteX468" fmla="*/ 3146 w 10000"/>
                  <a:gd name="connsiteY468" fmla="*/ 8408 h 10000"/>
                  <a:gd name="connsiteX469" fmla="*/ 3137 w 10000"/>
                  <a:gd name="connsiteY469" fmla="*/ 8417 h 10000"/>
                  <a:gd name="connsiteX470" fmla="*/ 3115 w 10000"/>
                  <a:gd name="connsiteY470" fmla="*/ 8430 h 10000"/>
                  <a:gd name="connsiteX471" fmla="*/ 3096 w 10000"/>
                  <a:gd name="connsiteY471" fmla="*/ 8417 h 10000"/>
                  <a:gd name="connsiteX472" fmla="*/ 3082 w 10000"/>
                  <a:gd name="connsiteY472" fmla="*/ 8403 h 10000"/>
                  <a:gd name="connsiteX473" fmla="*/ 3066 w 10000"/>
                  <a:gd name="connsiteY473" fmla="*/ 8381 h 10000"/>
                  <a:gd name="connsiteX474" fmla="*/ 3063 w 10000"/>
                  <a:gd name="connsiteY474" fmla="*/ 8372 h 10000"/>
                  <a:gd name="connsiteX475" fmla="*/ 3057 w 10000"/>
                  <a:gd name="connsiteY475" fmla="*/ 8358 h 10000"/>
                  <a:gd name="connsiteX476" fmla="*/ 3052 w 10000"/>
                  <a:gd name="connsiteY476" fmla="*/ 8345 h 10000"/>
                  <a:gd name="connsiteX477" fmla="*/ 3044 w 10000"/>
                  <a:gd name="connsiteY477" fmla="*/ 8327 h 10000"/>
                  <a:gd name="connsiteX478" fmla="*/ 3027 w 10000"/>
                  <a:gd name="connsiteY478" fmla="*/ 8304 h 10000"/>
                  <a:gd name="connsiteX479" fmla="*/ 3016 w 10000"/>
                  <a:gd name="connsiteY479" fmla="*/ 8304 h 10000"/>
                  <a:gd name="connsiteX480" fmla="*/ 3002 w 10000"/>
                  <a:gd name="connsiteY480" fmla="*/ 8304 h 10000"/>
                  <a:gd name="connsiteX481" fmla="*/ 2977 w 10000"/>
                  <a:gd name="connsiteY481" fmla="*/ 8304 h 10000"/>
                  <a:gd name="connsiteX482" fmla="*/ 2961 w 10000"/>
                  <a:gd name="connsiteY482" fmla="*/ 8300 h 10000"/>
                  <a:gd name="connsiteX483" fmla="*/ 2936 w 10000"/>
                  <a:gd name="connsiteY483" fmla="*/ 8300 h 10000"/>
                  <a:gd name="connsiteX484" fmla="*/ 2922 w 10000"/>
                  <a:gd name="connsiteY484" fmla="*/ 8313 h 10000"/>
                  <a:gd name="connsiteX485" fmla="*/ 2911 w 10000"/>
                  <a:gd name="connsiteY485" fmla="*/ 8313 h 10000"/>
                  <a:gd name="connsiteX486" fmla="*/ 2881 w 10000"/>
                  <a:gd name="connsiteY486" fmla="*/ 8304 h 10000"/>
                  <a:gd name="connsiteX487" fmla="*/ 2878 w 10000"/>
                  <a:gd name="connsiteY487" fmla="*/ 8304 h 10000"/>
                  <a:gd name="connsiteX488" fmla="*/ 2867 w 10000"/>
                  <a:gd name="connsiteY488" fmla="*/ 8313 h 10000"/>
                  <a:gd name="connsiteX489" fmla="*/ 2859 w 10000"/>
                  <a:gd name="connsiteY489" fmla="*/ 8318 h 10000"/>
                  <a:gd name="connsiteX490" fmla="*/ 2856 w 10000"/>
                  <a:gd name="connsiteY490" fmla="*/ 8327 h 10000"/>
                  <a:gd name="connsiteX491" fmla="*/ 2856 w 10000"/>
                  <a:gd name="connsiteY491" fmla="*/ 8331 h 10000"/>
                  <a:gd name="connsiteX492" fmla="*/ 2850 w 10000"/>
                  <a:gd name="connsiteY492" fmla="*/ 8340 h 10000"/>
                  <a:gd name="connsiteX493" fmla="*/ 2864 w 10000"/>
                  <a:gd name="connsiteY493" fmla="*/ 8345 h 10000"/>
                  <a:gd name="connsiteX494" fmla="*/ 2867 w 10000"/>
                  <a:gd name="connsiteY494" fmla="*/ 8354 h 10000"/>
                  <a:gd name="connsiteX495" fmla="*/ 2878 w 10000"/>
                  <a:gd name="connsiteY495" fmla="*/ 8367 h 10000"/>
                  <a:gd name="connsiteX496" fmla="*/ 2881 w 10000"/>
                  <a:gd name="connsiteY496" fmla="*/ 8385 h 10000"/>
                  <a:gd name="connsiteX497" fmla="*/ 2881 w 10000"/>
                  <a:gd name="connsiteY497" fmla="*/ 8403 h 10000"/>
                  <a:gd name="connsiteX498" fmla="*/ 2886 w 10000"/>
                  <a:gd name="connsiteY498" fmla="*/ 8417 h 10000"/>
                  <a:gd name="connsiteX499" fmla="*/ 2889 w 10000"/>
                  <a:gd name="connsiteY499" fmla="*/ 8430 h 10000"/>
                  <a:gd name="connsiteX500" fmla="*/ 2897 w 10000"/>
                  <a:gd name="connsiteY500" fmla="*/ 8444 h 10000"/>
                  <a:gd name="connsiteX501" fmla="*/ 2903 w 10000"/>
                  <a:gd name="connsiteY501" fmla="*/ 8462 h 10000"/>
                  <a:gd name="connsiteX502" fmla="*/ 2906 w 10000"/>
                  <a:gd name="connsiteY502" fmla="*/ 8484 h 10000"/>
                  <a:gd name="connsiteX503" fmla="*/ 2906 w 10000"/>
                  <a:gd name="connsiteY503" fmla="*/ 8512 h 10000"/>
                  <a:gd name="connsiteX504" fmla="*/ 2903 w 10000"/>
                  <a:gd name="connsiteY504" fmla="*/ 8539 h 10000"/>
                  <a:gd name="connsiteX505" fmla="*/ 2903 w 10000"/>
                  <a:gd name="connsiteY505" fmla="*/ 8561 h 10000"/>
                  <a:gd name="connsiteX506" fmla="*/ 2903 w 10000"/>
                  <a:gd name="connsiteY506" fmla="*/ 8575 h 10000"/>
                  <a:gd name="connsiteX507" fmla="*/ 2906 w 10000"/>
                  <a:gd name="connsiteY507" fmla="*/ 8588 h 10000"/>
                  <a:gd name="connsiteX508" fmla="*/ 2831 w 10000"/>
                  <a:gd name="connsiteY508" fmla="*/ 8683 h 10000"/>
                  <a:gd name="connsiteX509" fmla="*/ 2674 w 10000"/>
                  <a:gd name="connsiteY509" fmla="*/ 8791 h 10000"/>
                  <a:gd name="connsiteX510" fmla="*/ 2583 w 10000"/>
                  <a:gd name="connsiteY510" fmla="*/ 8805 h 10000"/>
                  <a:gd name="connsiteX511" fmla="*/ 2481 w 10000"/>
                  <a:gd name="connsiteY511" fmla="*/ 8751 h 10000"/>
                  <a:gd name="connsiteX512" fmla="*/ 2470 w 10000"/>
                  <a:gd name="connsiteY512" fmla="*/ 8751 h 10000"/>
                  <a:gd name="connsiteX513" fmla="*/ 2445 w 10000"/>
                  <a:gd name="connsiteY513" fmla="*/ 8778 h 10000"/>
                  <a:gd name="connsiteX514" fmla="*/ 2420 w 10000"/>
                  <a:gd name="connsiteY514" fmla="*/ 8800 h 10000"/>
                  <a:gd name="connsiteX515" fmla="*/ 2398 w 10000"/>
                  <a:gd name="connsiteY515" fmla="*/ 8800 h 10000"/>
                  <a:gd name="connsiteX516" fmla="*/ 2365 w 10000"/>
                  <a:gd name="connsiteY516" fmla="*/ 8845 h 10000"/>
                  <a:gd name="connsiteX517" fmla="*/ 2343 w 10000"/>
                  <a:gd name="connsiteY517" fmla="*/ 8859 h 10000"/>
                  <a:gd name="connsiteX518" fmla="*/ 2296 w 10000"/>
                  <a:gd name="connsiteY518" fmla="*/ 8890 h 10000"/>
                  <a:gd name="connsiteX519" fmla="*/ 2276 w 10000"/>
                  <a:gd name="connsiteY519" fmla="*/ 8904 h 10000"/>
                  <a:gd name="connsiteX520" fmla="*/ 2243 w 10000"/>
                  <a:gd name="connsiteY520" fmla="*/ 8922 h 10000"/>
                  <a:gd name="connsiteX521" fmla="*/ 2221 w 10000"/>
                  <a:gd name="connsiteY521" fmla="*/ 8931 h 10000"/>
                  <a:gd name="connsiteX522" fmla="*/ 2188 w 10000"/>
                  <a:gd name="connsiteY522" fmla="*/ 8949 h 10000"/>
                  <a:gd name="connsiteX523" fmla="*/ 2163 w 10000"/>
                  <a:gd name="connsiteY523" fmla="*/ 8963 h 10000"/>
                  <a:gd name="connsiteX524" fmla="*/ 2141 w 10000"/>
                  <a:gd name="connsiteY524" fmla="*/ 8985 h 10000"/>
                  <a:gd name="connsiteX525" fmla="*/ 2116 w 10000"/>
                  <a:gd name="connsiteY525" fmla="*/ 8990 h 10000"/>
                  <a:gd name="connsiteX526" fmla="*/ 2111 w 10000"/>
                  <a:gd name="connsiteY526" fmla="*/ 8999 h 10000"/>
                  <a:gd name="connsiteX527" fmla="*/ 2100 w 10000"/>
                  <a:gd name="connsiteY527" fmla="*/ 8999 h 10000"/>
                  <a:gd name="connsiteX528" fmla="*/ 2086 w 10000"/>
                  <a:gd name="connsiteY528" fmla="*/ 9003 h 10000"/>
                  <a:gd name="connsiteX529" fmla="*/ 2078 w 10000"/>
                  <a:gd name="connsiteY529" fmla="*/ 9012 h 10000"/>
                  <a:gd name="connsiteX530" fmla="*/ 2050 w 10000"/>
                  <a:gd name="connsiteY530" fmla="*/ 9026 h 10000"/>
                  <a:gd name="connsiteX531" fmla="*/ 2028 w 10000"/>
                  <a:gd name="connsiteY531" fmla="*/ 9048 h 10000"/>
                  <a:gd name="connsiteX532" fmla="*/ 2012 w 10000"/>
                  <a:gd name="connsiteY532" fmla="*/ 9062 h 10000"/>
                  <a:gd name="connsiteX533" fmla="*/ 1995 w 10000"/>
                  <a:gd name="connsiteY533" fmla="*/ 9075 h 10000"/>
                  <a:gd name="connsiteX534" fmla="*/ 1962 w 10000"/>
                  <a:gd name="connsiteY534" fmla="*/ 9080 h 10000"/>
                  <a:gd name="connsiteX535" fmla="*/ 1948 w 10000"/>
                  <a:gd name="connsiteY535" fmla="*/ 9048 h 10000"/>
                  <a:gd name="connsiteX536" fmla="*/ 1945 w 10000"/>
                  <a:gd name="connsiteY536" fmla="*/ 9039 h 10000"/>
                  <a:gd name="connsiteX537" fmla="*/ 1932 w 10000"/>
                  <a:gd name="connsiteY537" fmla="*/ 9003 h 10000"/>
                  <a:gd name="connsiteX538" fmla="*/ 1898 w 10000"/>
                  <a:gd name="connsiteY538" fmla="*/ 8935 h 10000"/>
                  <a:gd name="connsiteX539" fmla="*/ 1882 w 10000"/>
                  <a:gd name="connsiteY539" fmla="*/ 8895 h 10000"/>
                  <a:gd name="connsiteX540" fmla="*/ 1865 w 10000"/>
                  <a:gd name="connsiteY540" fmla="*/ 8845 h 10000"/>
                  <a:gd name="connsiteX541" fmla="*/ 1865 w 10000"/>
                  <a:gd name="connsiteY541" fmla="*/ 8832 h 10000"/>
                  <a:gd name="connsiteX542" fmla="*/ 1857 w 10000"/>
                  <a:gd name="connsiteY542" fmla="*/ 8827 h 10000"/>
                  <a:gd name="connsiteX543" fmla="*/ 1841 w 10000"/>
                  <a:gd name="connsiteY543" fmla="*/ 8773 h 10000"/>
                  <a:gd name="connsiteX544" fmla="*/ 1827 w 10000"/>
                  <a:gd name="connsiteY544" fmla="*/ 8733 h 10000"/>
                  <a:gd name="connsiteX545" fmla="*/ 1843 w 10000"/>
                  <a:gd name="connsiteY545" fmla="*/ 8710 h 10000"/>
                  <a:gd name="connsiteX546" fmla="*/ 1857 w 10000"/>
                  <a:gd name="connsiteY546" fmla="*/ 8687 h 10000"/>
                  <a:gd name="connsiteX547" fmla="*/ 1868 w 10000"/>
                  <a:gd name="connsiteY547" fmla="*/ 8669 h 10000"/>
                  <a:gd name="connsiteX548" fmla="*/ 1885 w 10000"/>
                  <a:gd name="connsiteY548" fmla="*/ 8647 h 10000"/>
                  <a:gd name="connsiteX549" fmla="*/ 1909 w 10000"/>
                  <a:gd name="connsiteY549" fmla="*/ 8606 h 10000"/>
                  <a:gd name="connsiteX550" fmla="*/ 1923 w 10000"/>
                  <a:gd name="connsiteY550" fmla="*/ 8588 h 10000"/>
                  <a:gd name="connsiteX551" fmla="*/ 1937 w 10000"/>
                  <a:gd name="connsiteY551" fmla="*/ 8561 h 10000"/>
                  <a:gd name="connsiteX552" fmla="*/ 1923 w 10000"/>
                  <a:gd name="connsiteY552" fmla="*/ 8530 h 10000"/>
                  <a:gd name="connsiteX553" fmla="*/ 1901 w 10000"/>
                  <a:gd name="connsiteY553" fmla="*/ 8462 h 10000"/>
                  <a:gd name="connsiteX554" fmla="*/ 1890 w 10000"/>
                  <a:gd name="connsiteY554" fmla="*/ 8430 h 10000"/>
                  <a:gd name="connsiteX555" fmla="*/ 1885 w 10000"/>
                  <a:gd name="connsiteY555" fmla="*/ 8408 h 10000"/>
                  <a:gd name="connsiteX556" fmla="*/ 1865 w 10000"/>
                  <a:gd name="connsiteY556" fmla="*/ 8367 h 10000"/>
                  <a:gd name="connsiteX557" fmla="*/ 1849 w 10000"/>
                  <a:gd name="connsiteY557" fmla="*/ 8318 h 10000"/>
                  <a:gd name="connsiteX558" fmla="*/ 1841 w 10000"/>
                  <a:gd name="connsiteY558" fmla="*/ 8304 h 10000"/>
                  <a:gd name="connsiteX559" fmla="*/ 1835 w 10000"/>
                  <a:gd name="connsiteY559" fmla="*/ 8300 h 10000"/>
                  <a:gd name="connsiteX560" fmla="*/ 1818 w 10000"/>
                  <a:gd name="connsiteY560" fmla="*/ 8290 h 10000"/>
                  <a:gd name="connsiteX561" fmla="*/ 1785 w 10000"/>
                  <a:gd name="connsiteY561" fmla="*/ 8300 h 10000"/>
                  <a:gd name="connsiteX562" fmla="*/ 1763 w 10000"/>
                  <a:gd name="connsiteY562" fmla="*/ 8300 h 10000"/>
                  <a:gd name="connsiteX563" fmla="*/ 1747 w 10000"/>
                  <a:gd name="connsiteY563" fmla="*/ 8313 h 10000"/>
                  <a:gd name="connsiteX564" fmla="*/ 1744 w 10000"/>
                  <a:gd name="connsiteY564" fmla="*/ 8304 h 10000"/>
                  <a:gd name="connsiteX565" fmla="*/ 1730 w 10000"/>
                  <a:gd name="connsiteY565" fmla="*/ 8313 h 10000"/>
                  <a:gd name="connsiteX566" fmla="*/ 1708 w 10000"/>
                  <a:gd name="connsiteY566" fmla="*/ 8327 h 10000"/>
                  <a:gd name="connsiteX567" fmla="*/ 1675 w 10000"/>
                  <a:gd name="connsiteY567" fmla="*/ 8331 h 10000"/>
                  <a:gd name="connsiteX568" fmla="*/ 1658 w 10000"/>
                  <a:gd name="connsiteY568" fmla="*/ 8345 h 10000"/>
                  <a:gd name="connsiteX569" fmla="*/ 1628 w 10000"/>
                  <a:gd name="connsiteY569" fmla="*/ 8367 h 10000"/>
                  <a:gd name="connsiteX570" fmla="*/ 1620 w 10000"/>
                  <a:gd name="connsiteY570" fmla="*/ 8372 h 10000"/>
                  <a:gd name="connsiteX571" fmla="*/ 1584 w 10000"/>
                  <a:gd name="connsiteY571" fmla="*/ 8394 h 10000"/>
                  <a:gd name="connsiteX572" fmla="*/ 1554 w 10000"/>
                  <a:gd name="connsiteY572" fmla="*/ 8417 h 10000"/>
                  <a:gd name="connsiteX573" fmla="*/ 1529 w 10000"/>
                  <a:gd name="connsiteY573" fmla="*/ 8417 h 10000"/>
                  <a:gd name="connsiteX574" fmla="*/ 1515 w 10000"/>
                  <a:gd name="connsiteY574" fmla="*/ 8408 h 10000"/>
                  <a:gd name="connsiteX575" fmla="*/ 1507 w 10000"/>
                  <a:gd name="connsiteY575" fmla="*/ 8394 h 10000"/>
                  <a:gd name="connsiteX576" fmla="*/ 1479 w 10000"/>
                  <a:gd name="connsiteY576" fmla="*/ 8367 h 10000"/>
                  <a:gd name="connsiteX577" fmla="*/ 1457 w 10000"/>
                  <a:gd name="connsiteY577" fmla="*/ 8385 h 10000"/>
                  <a:gd name="connsiteX578" fmla="*/ 1432 w 10000"/>
                  <a:gd name="connsiteY578" fmla="*/ 8385 h 10000"/>
                  <a:gd name="connsiteX579" fmla="*/ 1418 w 10000"/>
                  <a:gd name="connsiteY579" fmla="*/ 8372 h 10000"/>
                  <a:gd name="connsiteX580" fmla="*/ 1399 w 10000"/>
                  <a:gd name="connsiteY580" fmla="*/ 8358 h 10000"/>
                  <a:gd name="connsiteX581" fmla="*/ 1369 w 10000"/>
                  <a:gd name="connsiteY581" fmla="*/ 8340 h 10000"/>
                  <a:gd name="connsiteX582" fmla="*/ 1355 w 10000"/>
                  <a:gd name="connsiteY582" fmla="*/ 8327 h 10000"/>
                  <a:gd name="connsiteX583" fmla="*/ 1347 w 10000"/>
                  <a:gd name="connsiteY583" fmla="*/ 8318 h 10000"/>
                  <a:gd name="connsiteX584" fmla="*/ 1330 w 10000"/>
                  <a:gd name="connsiteY584" fmla="*/ 8304 h 10000"/>
                  <a:gd name="connsiteX585" fmla="*/ 1319 w 10000"/>
                  <a:gd name="connsiteY585" fmla="*/ 8290 h 10000"/>
                  <a:gd name="connsiteX586" fmla="*/ 1297 w 10000"/>
                  <a:gd name="connsiteY586" fmla="*/ 8272 h 10000"/>
                  <a:gd name="connsiteX587" fmla="*/ 1289 w 10000"/>
                  <a:gd name="connsiteY587" fmla="*/ 8263 h 10000"/>
                  <a:gd name="connsiteX588" fmla="*/ 1280 w 10000"/>
                  <a:gd name="connsiteY588" fmla="*/ 8250 h 10000"/>
                  <a:gd name="connsiteX589" fmla="*/ 1264 w 10000"/>
                  <a:gd name="connsiteY589" fmla="*/ 8236 h 10000"/>
                  <a:gd name="connsiteX590" fmla="*/ 1256 w 10000"/>
                  <a:gd name="connsiteY590" fmla="*/ 8232 h 10000"/>
                  <a:gd name="connsiteX591" fmla="*/ 1247 w 10000"/>
                  <a:gd name="connsiteY591" fmla="*/ 8223 h 10000"/>
                  <a:gd name="connsiteX592" fmla="*/ 1233 w 10000"/>
                  <a:gd name="connsiteY592" fmla="*/ 8209 h 10000"/>
                  <a:gd name="connsiteX593" fmla="*/ 1222 w 10000"/>
                  <a:gd name="connsiteY593" fmla="*/ 8200 h 10000"/>
                  <a:gd name="connsiteX594" fmla="*/ 1206 w 10000"/>
                  <a:gd name="connsiteY594" fmla="*/ 8196 h 10000"/>
                  <a:gd name="connsiteX595" fmla="*/ 1192 w 10000"/>
                  <a:gd name="connsiteY595" fmla="*/ 8196 h 10000"/>
                  <a:gd name="connsiteX596" fmla="*/ 1167 w 10000"/>
                  <a:gd name="connsiteY596" fmla="*/ 8200 h 10000"/>
                  <a:gd name="connsiteX597" fmla="*/ 1137 w 10000"/>
                  <a:gd name="connsiteY597" fmla="*/ 8223 h 10000"/>
                  <a:gd name="connsiteX598" fmla="*/ 1126 w 10000"/>
                  <a:gd name="connsiteY598" fmla="*/ 8232 h 10000"/>
                  <a:gd name="connsiteX599" fmla="*/ 1109 w 10000"/>
                  <a:gd name="connsiteY599" fmla="*/ 8232 h 10000"/>
                  <a:gd name="connsiteX600" fmla="*/ 1087 w 10000"/>
                  <a:gd name="connsiteY600" fmla="*/ 8236 h 10000"/>
                  <a:gd name="connsiteX601" fmla="*/ 1071 w 10000"/>
                  <a:gd name="connsiteY601" fmla="*/ 8232 h 10000"/>
                  <a:gd name="connsiteX602" fmla="*/ 1071 w 10000"/>
                  <a:gd name="connsiteY602" fmla="*/ 8214 h 10000"/>
                  <a:gd name="connsiteX603" fmla="*/ 1062 w 10000"/>
                  <a:gd name="connsiteY603" fmla="*/ 8196 h 10000"/>
                  <a:gd name="connsiteX604" fmla="*/ 1057 w 10000"/>
                  <a:gd name="connsiteY604" fmla="*/ 8173 h 10000"/>
                  <a:gd name="connsiteX605" fmla="*/ 1049 w 10000"/>
                  <a:gd name="connsiteY605" fmla="*/ 8128 h 10000"/>
                  <a:gd name="connsiteX606" fmla="*/ 1040 w 10000"/>
                  <a:gd name="connsiteY606" fmla="*/ 8101 h 10000"/>
                  <a:gd name="connsiteX607" fmla="*/ 1040 w 10000"/>
                  <a:gd name="connsiteY607" fmla="*/ 8088 h 10000"/>
                  <a:gd name="connsiteX608" fmla="*/ 1032 w 10000"/>
                  <a:gd name="connsiteY608" fmla="*/ 8065 h 10000"/>
                  <a:gd name="connsiteX609" fmla="*/ 1024 w 10000"/>
                  <a:gd name="connsiteY609" fmla="*/ 7997 h 10000"/>
                  <a:gd name="connsiteX610" fmla="*/ 1024 w 10000"/>
                  <a:gd name="connsiteY610" fmla="*/ 7970 h 10000"/>
                  <a:gd name="connsiteX611" fmla="*/ 1015 w 10000"/>
                  <a:gd name="connsiteY611" fmla="*/ 7930 h 10000"/>
                  <a:gd name="connsiteX612" fmla="*/ 1013 w 10000"/>
                  <a:gd name="connsiteY612" fmla="*/ 7885 h 10000"/>
                  <a:gd name="connsiteX613" fmla="*/ 1004 w 10000"/>
                  <a:gd name="connsiteY613" fmla="*/ 7866 h 10000"/>
                  <a:gd name="connsiteX614" fmla="*/ 853 w 10000"/>
                  <a:gd name="connsiteY614" fmla="*/ 7948 h 10000"/>
                  <a:gd name="connsiteX615" fmla="*/ 811 w 10000"/>
                  <a:gd name="connsiteY615" fmla="*/ 7844 h 10000"/>
                  <a:gd name="connsiteX616" fmla="*/ 811 w 10000"/>
                  <a:gd name="connsiteY616" fmla="*/ 7799 h 10000"/>
                  <a:gd name="connsiteX617" fmla="*/ 814 w 10000"/>
                  <a:gd name="connsiteY617" fmla="*/ 7736 h 10000"/>
                  <a:gd name="connsiteX618" fmla="*/ 740 w 10000"/>
                  <a:gd name="connsiteY618" fmla="*/ 7578 h 10000"/>
                  <a:gd name="connsiteX619" fmla="*/ 571 w 10000"/>
                  <a:gd name="connsiteY619" fmla="*/ 7447 h 10000"/>
                  <a:gd name="connsiteX620" fmla="*/ 530 w 10000"/>
                  <a:gd name="connsiteY620" fmla="*/ 7772 h 10000"/>
                  <a:gd name="connsiteX621" fmla="*/ 502 w 10000"/>
                  <a:gd name="connsiteY621" fmla="*/ 7763 h 10000"/>
                  <a:gd name="connsiteX622" fmla="*/ 491 w 10000"/>
                  <a:gd name="connsiteY622" fmla="*/ 7826 h 10000"/>
                  <a:gd name="connsiteX623" fmla="*/ 483 w 10000"/>
                  <a:gd name="connsiteY623" fmla="*/ 7830 h 10000"/>
                  <a:gd name="connsiteX624" fmla="*/ 469 w 10000"/>
                  <a:gd name="connsiteY624" fmla="*/ 7839 h 10000"/>
                  <a:gd name="connsiteX625" fmla="*/ 453 w 10000"/>
                  <a:gd name="connsiteY625" fmla="*/ 7830 h 10000"/>
                  <a:gd name="connsiteX626" fmla="*/ 442 w 10000"/>
                  <a:gd name="connsiteY626" fmla="*/ 7826 h 10000"/>
                  <a:gd name="connsiteX627" fmla="*/ 425 w 10000"/>
                  <a:gd name="connsiteY627" fmla="*/ 7826 h 10000"/>
                  <a:gd name="connsiteX628" fmla="*/ 403 w 10000"/>
                  <a:gd name="connsiteY628" fmla="*/ 7826 h 10000"/>
                  <a:gd name="connsiteX629" fmla="*/ 378 w 10000"/>
                  <a:gd name="connsiteY629" fmla="*/ 7817 h 10000"/>
                  <a:gd name="connsiteX630" fmla="*/ 356 w 10000"/>
                  <a:gd name="connsiteY630" fmla="*/ 7817 h 10000"/>
                  <a:gd name="connsiteX631" fmla="*/ 331 w 10000"/>
                  <a:gd name="connsiteY631" fmla="*/ 7817 h 10000"/>
                  <a:gd name="connsiteX632" fmla="*/ 315 w 10000"/>
                  <a:gd name="connsiteY632" fmla="*/ 7830 h 10000"/>
                  <a:gd name="connsiteX633" fmla="*/ 290 w 10000"/>
                  <a:gd name="connsiteY633" fmla="*/ 7853 h 10000"/>
                  <a:gd name="connsiteX634" fmla="*/ 248 w 10000"/>
                  <a:gd name="connsiteY634" fmla="*/ 7659 h 10000"/>
                  <a:gd name="connsiteX635" fmla="*/ 298 w 10000"/>
                  <a:gd name="connsiteY635" fmla="*/ 7379 h 10000"/>
                  <a:gd name="connsiteX636" fmla="*/ 290 w 10000"/>
                  <a:gd name="connsiteY636" fmla="*/ 7312 h 10000"/>
                  <a:gd name="connsiteX637" fmla="*/ 284 w 10000"/>
                  <a:gd name="connsiteY637" fmla="*/ 7253 h 10000"/>
                  <a:gd name="connsiteX638" fmla="*/ 301 w 10000"/>
                  <a:gd name="connsiteY638" fmla="*/ 7226 h 10000"/>
                  <a:gd name="connsiteX639" fmla="*/ 315 w 10000"/>
                  <a:gd name="connsiteY639" fmla="*/ 7199 h 10000"/>
                  <a:gd name="connsiteX640" fmla="*/ 323 w 10000"/>
                  <a:gd name="connsiteY640" fmla="*/ 7158 h 10000"/>
                  <a:gd name="connsiteX641" fmla="*/ 317 w 10000"/>
                  <a:gd name="connsiteY641" fmla="*/ 7140 h 10000"/>
                  <a:gd name="connsiteX642" fmla="*/ 168 w 10000"/>
                  <a:gd name="connsiteY642" fmla="*/ 6892 h 10000"/>
                  <a:gd name="connsiteX643" fmla="*/ 80 w 10000"/>
                  <a:gd name="connsiteY643" fmla="*/ 6802 h 10000"/>
                  <a:gd name="connsiteX644" fmla="*/ 143 w 10000"/>
                  <a:gd name="connsiteY644" fmla="*/ 6707 h 10000"/>
                  <a:gd name="connsiteX645" fmla="*/ 63 w 10000"/>
                  <a:gd name="connsiteY645" fmla="*/ 6549 h 10000"/>
                  <a:gd name="connsiteX646" fmla="*/ 41 w 10000"/>
                  <a:gd name="connsiteY646" fmla="*/ 6500 h 10000"/>
                  <a:gd name="connsiteX647" fmla="*/ 201 w 10000"/>
                  <a:gd name="connsiteY647" fmla="*/ 6274 h 10000"/>
                  <a:gd name="connsiteX648" fmla="*/ 143 w 10000"/>
                  <a:gd name="connsiteY648" fmla="*/ 6184 h 10000"/>
                  <a:gd name="connsiteX649" fmla="*/ 152 w 10000"/>
                  <a:gd name="connsiteY649" fmla="*/ 6148 h 10000"/>
                  <a:gd name="connsiteX650" fmla="*/ 163 w 10000"/>
                  <a:gd name="connsiteY650" fmla="*/ 6107 h 10000"/>
                  <a:gd name="connsiteX651" fmla="*/ 229 w 10000"/>
                  <a:gd name="connsiteY651" fmla="*/ 5895 h 10000"/>
                  <a:gd name="connsiteX652" fmla="*/ 251 w 10000"/>
                  <a:gd name="connsiteY652" fmla="*/ 5805 h 10000"/>
                  <a:gd name="connsiteX653" fmla="*/ 251 w 10000"/>
                  <a:gd name="connsiteY653" fmla="*/ 5778 h 10000"/>
                  <a:gd name="connsiteX654" fmla="*/ 248 w 10000"/>
                  <a:gd name="connsiteY654" fmla="*/ 5733 h 10000"/>
                  <a:gd name="connsiteX655" fmla="*/ 212 w 10000"/>
                  <a:gd name="connsiteY655" fmla="*/ 5602 h 10000"/>
                  <a:gd name="connsiteX656" fmla="*/ 177 w 10000"/>
                  <a:gd name="connsiteY656" fmla="*/ 5521 h 10000"/>
                  <a:gd name="connsiteX657" fmla="*/ 33 w 10000"/>
                  <a:gd name="connsiteY657" fmla="*/ 5503 h 10000"/>
                  <a:gd name="connsiteX658" fmla="*/ 0 w 10000"/>
                  <a:gd name="connsiteY658" fmla="*/ 5219 h 10000"/>
                  <a:gd name="connsiteX659" fmla="*/ 188 w 10000"/>
                  <a:gd name="connsiteY659" fmla="*/ 5219 h 10000"/>
                  <a:gd name="connsiteX660" fmla="*/ 201 w 10000"/>
                  <a:gd name="connsiteY660" fmla="*/ 5210 h 10000"/>
                  <a:gd name="connsiteX661" fmla="*/ 251 w 10000"/>
                  <a:gd name="connsiteY661" fmla="*/ 5169 h 10000"/>
                  <a:gd name="connsiteX662" fmla="*/ 444 w 10000"/>
                  <a:gd name="connsiteY662" fmla="*/ 4984 h 10000"/>
                  <a:gd name="connsiteX663" fmla="*/ 510 w 10000"/>
                  <a:gd name="connsiteY663" fmla="*/ 4723 h 10000"/>
                  <a:gd name="connsiteX664" fmla="*/ 574 w 10000"/>
                  <a:gd name="connsiteY664" fmla="*/ 4272 h 10000"/>
                  <a:gd name="connsiteX665" fmla="*/ 723 w 10000"/>
                  <a:gd name="connsiteY665" fmla="*/ 4078 h 10000"/>
                  <a:gd name="connsiteX666" fmla="*/ 723 w 10000"/>
                  <a:gd name="connsiteY666" fmla="*/ 4023 h 10000"/>
                  <a:gd name="connsiteX667" fmla="*/ 723 w 10000"/>
                  <a:gd name="connsiteY667" fmla="*/ 3983 h 10000"/>
                  <a:gd name="connsiteX668" fmla="*/ 723 w 10000"/>
                  <a:gd name="connsiteY668" fmla="*/ 3771 h 10000"/>
                  <a:gd name="connsiteX669" fmla="*/ 731 w 10000"/>
                  <a:gd name="connsiteY669" fmla="*/ 3442 h 10000"/>
                  <a:gd name="connsiteX670" fmla="*/ 806 w 10000"/>
                  <a:gd name="connsiteY670" fmla="*/ 3392 h 10000"/>
                  <a:gd name="connsiteX671" fmla="*/ 988 w 10000"/>
                  <a:gd name="connsiteY671" fmla="*/ 3712 h 10000"/>
                  <a:gd name="connsiteX672" fmla="*/ 1013 w 10000"/>
                  <a:gd name="connsiteY672" fmla="*/ 3699 h 10000"/>
                  <a:gd name="connsiteX673" fmla="*/ 1120 w 10000"/>
                  <a:gd name="connsiteY673" fmla="*/ 3631 h 10000"/>
                  <a:gd name="connsiteX674" fmla="*/ 1206 w 10000"/>
                  <a:gd name="connsiteY674" fmla="*/ 3627 h 10000"/>
                  <a:gd name="connsiteX675" fmla="*/ 1264 w 10000"/>
                  <a:gd name="connsiteY675" fmla="*/ 3599 h 10000"/>
                  <a:gd name="connsiteX676" fmla="*/ 1322 w 10000"/>
                  <a:gd name="connsiteY676" fmla="*/ 3627 h 10000"/>
                  <a:gd name="connsiteX677" fmla="*/ 1327 w 10000"/>
                  <a:gd name="connsiteY677" fmla="*/ 3645 h 10000"/>
                  <a:gd name="connsiteX678" fmla="*/ 1344 w 10000"/>
                  <a:gd name="connsiteY678" fmla="*/ 3739 h 10000"/>
                  <a:gd name="connsiteX679" fmla="*/ 1344 w 10000"/>
                  <a:gd name="connsiteY679" fmla="*/ 3775 h 10000"/>
                  <a:gd name="connsiteX680" fmla="*/ 1338 w 10000"/>
                  <a:gd name="connsiteY680" fmla="*/ 3784 h 10000"/>
                  <a:gd name="connsiteX681" fmla="*/ 1338 w 10000"/>
                  <a:gd name="connsiteY681" fmla="*/ 3829 h 10000"/>
                  <a:gd name="connsiteX682" fmla="*/ 1352 w 10000"/>
                  <a:gd name="connsiteY682" fmla="*/ 3852 h 10000"/>
                  <a:gd name="connsiteX683" fmla="*/ 1407 w 10000"/>
                  <a:gd name="connsiteY683" fmla="*/ 3866 h 10000"/>
                  <a:gd name="connsiteX684" fmla="*/ 1440 w 10000"/>
                  <a:gd name="connsiteY684" fmla="*/ 3870 h 10000"/>
                  <a:gd name="connsiteX685" fmla="*/ 1600 w 10000"/>
                  <a:gd name="connsiteY685" fmla="*/ 3857 h 10000"/>
                  <a:gd name="connsiteX686" fmla="*/ 1664 w 10000"/>
                  <a:gd name="connsiteY686" fmla="*/ 3911 h 10000"/>
                  <a:gd name="connsiteX687" fmla="*/ 1700 w 10000"/>
                  <a:gd name="connsiteY687" fmla="*/ 3933 h 10000"/>
                  <a:gd name="connsiteX688" fmla="*/ 1752 w 10000"/>
                  <a:gd name="connsiteY688" fmla="*/ 3947 h 10000"/>
                  <a:gd name="connsiteX689" fmla="*/ 1777 w 10000"/>
                  <a:gd name="connsiteY689" fmla="*/ 3947 h 10000"/>
                  <a:gd name="connsiteX690" fmla="*/ 1813 w 10000"/>
                  <a:gd name="connsiteY690" fmla="*/ 3929 h 10000"/>
                  <a:gd name="connsiteX691" fmla="*/ 1841 w 10000"/>
                  <a:gd name="connsiteY691" fmla="*/ 3933 h 10000"/>
                  <a:gd name="connsiteX692" fmla="*/ 1882 w 10000"/>
                  <a:gd name="connsiteY692" fmla="*/ 3969 h 10000"/>
                  <a:gd name="connsiteX693" fmla="*/ 1940 w 10000"/>
                  <a:gd name="connsiteY693" fmla="*/ 3933 h 10000"/>
                  <a:gd name="connsiteX694" fmla="*/ 1956 w 10000"/>
                  <a:gd name="connsiteY694" fmla="*/ 3920 h 10000"/>
                  <a:gd name="connsiteX695" fmla="*/ 1981 w 10000"/>
                  <a:gd name="connsiteY695" fmla="*/ 3929 h 10000"/>
                  <a:gd name="connsiteX696" fmla="*/ 2058 w 10000"/>
                  <a:gd name="connsiteY696" fmla="*/ 3974 h 10000"/>
                  <a:gd name="connsiteX697" fmla="*/ 2163 w 10000"/>
                  <a:gd name="connsiteY697" fmla="*/ 4051 h 10000"/>
                  <a:gd name="connsiteX698" fmla="*/ 2174 w 10000"/>
                  <a:gd name="connsiteY698" fmla="*/ 4055 h 10000"/>
                  <a:gd name="connsiteX699" fmla="*/ 2183 w 10000"/>
                  <a:gd name="connsiteY699" fmla="*/ 4064 h 10000"/>
                  <a:gd name="connsiteX700" fmla="*/ 2183 w 10000"/>
                  <a:gd name="connsiteY700" fmla="*/ 3581 h 10000"/>
                  <a:gd name="connsiteX701" fmla="*/ 2183 w 10000"/>
                  <a:gd name="connsiteY701" fmla="*/ 3527 h 10000"/>
                  <a:gd name="connsiteX702" fmla="*/ 2180 w 10000"/>
                  <a:gd name="connsiteY702" fmla="*/ 3460 h 10000"/>
                  <a:gd name="connsiteX703" fmla="*/ 2365 w 10000"/>
                  <a:gd name="connsiteY703" fmla="*/ 3455 h 10000"/>
                  <a:gd name="connsiteX704" fmla="*/ 2448 w 10000"/>
                  <a:gd name="connsiteY704" fmla="*/ 3446 h 10000"/>
                  <a:gd name="connsiteX705" fmla="*/ 2494 w 10000"/>
                  <a:gd name="connsiteY705" fmla="*/ 3554 h 10000"/>
                  <a:gd name="connsiteX706" fmla="*/ 2525 w 10000"/>
                  <a:gd name="connsiteY706" fmla="*/ 3613 h 10000"/>
                  <a:gd name="connsiteX707" fmla="*/ 2550 w 10000"/>
                  <a:gd name="connsiteY707" fmla="*/ 3618 h 10000"/>
                  <a:gd name="connsiteX708" fmla="*/ 2630 w 10000"/>
                  <a:gd name="connsiteY708" fmla="*/ 3640 h 10000"/>
                  <a:gd name="connsiteX709" fmla="*/ 2663 w 10000"/>
                  <a:gd name="connsiteY709" fmla="*/ 3667 h 10000"/>
                  <a:gd name="connsiteX710" fmla="*/ 2704 w 10000"/>
                  <a:gd name="connsiteY710" fmla="*/ 3726 h 10000"/>
                  <a:gd name="connsiteX711" fmla="*/ 2762 w 10000"/>
                  <a:gd name="connsiteY711" fmla="*/ 3802 h 10000"/>
                  <a:gd name="connsiteX712" fmla="*/ 2784 w 10000"/>
                  <a:gd name="connsiteY712" fmla="*/ 3829 h 10000"/>
                  <a:gd name="connsiteX713" fmla="*/ 2815 w 10000"/>
                  <a:gd name="connsiteY713" fmla="*/ 3879 h 10000"/>
                  <a:gd name="connsiteX714" fmla="*/ 2859 w 10000"/>
                  <a:gd name="connsiteY714" fmla="*/ 3748 h 10000"/>
                  <a:gd name="connsiteX715" fmla="*/ 2856 w 10000"/>
                  <a:gd name="connsiteY715" fmla="*/ 3726 h 10000"/>
                  <a:gd name="connsiteX716" fmla="*/ 2848 w 10000"/>
                  <a:gd name="connsiteY716" fmla="*/ 3712 h 10000"/>
                  <a:gd name="connsiteX717" fmla="*/ 2848 w 10000"/>
                  <a:gd name="connsiteY717" fmla="*/ 3685 h 10000"/>
                  <a:gd name="connsiteX718" fmla="*/ 2873 w 10000"/>
                  <a:gd name="connsiteY718" fmla="*/ 3613 h 10000"/>
                  <a:gd name="connsiteX719" fmla="*/ 2886 w 10000"/>
                  <a:gd name="connsiteY719" fmla="*/ 3604 h 10000"/>
                  <a:gd name="connsiteX720" fmla="*/ 2922 w 10000"/>
                  <a:gd name="connsiteY720" fmla="*/ 3654 h 10000"/>
                  <a:gd name="connsiteX721" fmla="*/ 2947 w 10000"/>
                  <a:gd name="connsiteY721" fmla="*/ 3654 h 10000"/>
                  <a:gd name="connsiteX722" fmla="*/ 2953 w 10000"/>
                  <a:gd name="connsiteY722" fmla="*/ 3613 h 10000"/>
                  <a:gd name="connsiteX723" fmla="*/ 2975 w 10000"/>
                  <a:gd name="connsiteY723" fmla="*/ 3581 h 10000"/>
                  <a:gd name="connsiteX724" fmla="*/ 2975 w 10000"/>
                  <a:gd name="connsiteY724" fmla="*/ 3523 h 10000"/>
                  <a:gd name="connsiteX725" fmla="*/ 3024 w 10000"/>
                  <a:gd name="connsiteY725" fmla="*/ 3406 h 10000"/>
                  <a:gd name="connsiteX726" fmla="*/ 3027 w 10000"/>
                  <a:gd name="connsiteY726" fmla="*/ 3383 h 10000"/>
                  <a:gd name="connsiteX727" fmla="*/ 3027 w 10000"/>
                  <a:gd name="connsiteY727" fmla="*/ 3342 h 10000"/>
                  <a:gd name="connsiteX728" fmla="*/ 3019 w 10000"/>
                  <a:gd name="connsiteY728" fmla="*/ 3315 h 10000"/>
                  <a:gd name="connsiteX729" fmla="*/ 3002 w 10000"/>
                  <a:gd name="connsiteY729" fmla="*/ 3302 h 10000"/>
                  <a:gd name="connsiteX730" fmla="*/ 2977 w 10000"/>
                  <a:gd name="connsiteY730" fmla="*/ 3302 h 10000"/>
                  <a:gd name="connsiteX731" fmla="*/ 2969 w 10000"/>
                  <a:gd name="connsiteY731" fmla="*/ 3297 h 10000"/>
                  <a:gd name="connsiteX732" fmla="*/ 2966 w 10000"/>
                  <a:gd name="connsiteY732" fmla="*/ 3166 h 10000"/>
                  <a:gd name="connsiteX733" fmla="*/ 2966 w 10000"/>
                  <a:gd name="connsiteY733" fmla="*/ 3144 h 10000"/>
                  <a:gd name="connsiteX734" fmla="*/ 2969 w 10000"/>
                  <a:gd name="connsiteY734" fmla="*/ 3139 h 10000"/>
                  <a:gd name="connsiteX735" fmla="*/ 3129 w 10000"/>
                  <a:gd name="connsiteY735" fmla="*/ 3130 h 10000"/>
                  <a:gd name="connsiteX736" fmla="*/ 3140 w 10000"/>
                  <a:gd name="connsiteY736" fmla="*/ 3081 h 10000"/>
                  <a:gd name="connsiteX737" fmla="*/ 3148 w 10000"/>
                  <a:gd name="connsiteY737" fmla="*/ 3009 h 10000"/>
                  <a:gd name="connsiteX738" fmla="*/ 3159 w 10000"/>
                  <a:gd name="connsiteY738" fmla="*/ 2995 h 10000"/>
                  <a:gd name="connsiteX739" fmla="*/ 3187 w 10000"/>
                  <a:gd name="connsiteY739" fmla="*/ 2995 h 10000"/>
                  <a:gd name="connsiteX740" fmla="*/ 3212 w 10000"/>
                  <a:gd name="connsiteY740" fmla="*/ 3013 h 10000"/>
                  <a:gd name="connsiteX741" fmla="*/ 3217 w 10000"/>
                  <a:gd name="connsiteY741" fmla="*/ 3000 h 10000"/>
                  <a:gd name="connsiteX742" fmla="*/ 3226 w 10000"/>
                  <a:gd name="connsiteY742" fmla="*/ 2972 h 10000"/>
                  <a:gd name="connsiteX743" fmla="*/ 3353 w 10000"/>
                  <a:gd name="connsiteY743" fmla="*/ 2968 h 10000"/>
                  <a:gd name="connsiteX744" fmla="*/ 3369 w 10000"/>
                  <a:gd name="connsiteY744" fmla="*/ 2864 h 10000"/>
                  <a:gd name="connsiteX745" fmla="*/ 3377 w 10000"/>
                  <a:gd name="connsiteY745" fmla="*/ 2842 h 10000"/>
                  <a:gd name="connsiteX746" fmla="*/ 3405 w 10000"/>
                  <a:gd name="connsiteY746" fmla="*/ 2828 h 10000"/>
                  <a:gd name="connsiteX747" fmla="*/ 3413 w 10000"/>
                  <a:gd name="connsiteY747" fmla="*/ 2815 h 10000"/>
                  <a:gd name="connsiteX748" fmla="*/ 3444 w 10000"/>
                  <a:gd name="connsiteY748" fmla="*/ 2697 h 10000"/>
                  <a:gd name="connsiteX749" fmla="*/ 3441 w 10000"/>
                  <a:gd name="connsiteY749" fmla="*/ 2670 h 10000"/>
                  <a:gd name="connsiteX750" fmla="*/ 3458 w 10000"/>
                  <a:gd name="connsiteY750" fmla="*/ 2652 h 10000"/>
                  <a:gd name="connsiteX751" fmla="*/ 3466 w 10000"/>
                  <a:gd name="connsiteY751" fmla="*/ 2630 h 10000"/>
                  <a:gd name="connsiteX752" fmla="*/ 3524 w 10000"/>
                  <a:gd name="connsiteY752" fmla="*/ 2553 h 10000"/>
                  <a:gd name="connsiteX753" fmla="*/ 3546 w 10000"/>
                  <a:gd name="connsiteY753" fmla="*/ 2589 h 10000"/>
                  <a:gd name="connsiteX754" fmla="*/ 3562 w 10000"/>
                  <a:gd name="connsiteY754" fmla="*/ 2603 h 10000"/>
                  <a:gd name="connsiteX755" fmla="*/ 3571 w 10000"/>
                  <a:gd name="connsiteY755" fmla="*/ 2607 h 10000"/>
                  <a:gd name="connsiteX756" fmla="*/ 3579 w 10000"/>
                  <a:gd name="connsiteY756" fmla="*/ 2603 h 10000"/>
                  <a:gd name="connsiteX757" fmla="*/ 3582 w 10000"/>
                  <a:gd name="connsiteY757" fmla="*/ 2594 h 10000"/>
                  <a:gd name="connsiteX758" fmla="*/ 3595 w 10000"/>
                  <a:gd name="connsiteY758" fmla="*/ 2553 h 10000"/>
                  <a:gd name="connsiteX759" fmla="*/ 3604 w 10000"/>
                  <a:gd name="connsiteY759" fmla="*/ 2508 h 10000"/>
                  <a:gd name="connsiteX760" fmla="*/ 3607 w 10000"/>
                  <a:gd name="connsiteY760" fmla="*/ 2485 h 10000"/>
                  <a:gd name="connsiteX761" fmla="*/ 3651 w 10000"/>
                  <a:gd name="connsiteY761" fmla="*/ 2463 h 10000"/>
                  <a:gd name="connsiteX762" fmla="*/ 3667 w 10000"/>
                  <a:gd name="connsiteY762" fmla="*/ 2445 h 10000"/>
                  <a:gd name="connsiteX763" fmla="*/ 3678 w 10000"/>
                  <a:gd name="connsiteY763" fmla="*/ 2431 h 10000"/>
                  <a:gd name="connsiteX764" fmla="*/ 3692 w 10000"/>
                  <a:gd name="connsiteY764" fmla="*/ 2431 h 10000"/>
                  <a:gd name="connsiteX765" fmla="*/ 3717 w 10000"/>
                  <a:gd name="connsiteY765" fmla="*/ 2445 h 10000"/>
                  <a:gd name="connsiteX766" fmla="*/ 3731 w 10000"/>
                  <a:gd name="connsiteY766" fmla="*/ 2445 h 10000"/>
                  <a:gd name="connsiteX767" fmla="*/ 3731 w 10000"/>
                  <a:gd name="connsiteY767" fmla="*/ 2355 h 10000"/>
                  <a:gd name="connsiteX768" fmla="*/ 3678 w 10000"/>
                  <a:gd name="connsiteY768" fmla="*/ 2260 h 10000"/>
                  <a:gd name="connsiteX769" fmla="*/ 3711 w 10000"/>
                  <a:gd name="connsiteY769" fmla="*/ 2246 h 10000"/>
                  <a:gd name="connsiteX770" fmla="*/ 3684 w 10000"/>
                  <a:gd name="connsiteY770" fmla="*/ 2066 h 10000"/>
                  <a:gd name="connsiteX771" fmla="*/ 3662 w 10000"/>
                  <a:gd name="connsiteY771" fmla="*/ 1985 h 10000"/>
                  <a:gd name="connsiteX772" fmla="*/ 3670 w 10000"/>
                  <a:gd name="connsiteY772" fmla="*/ 1908 h 10000"/>
                  <a:gd name="connsiteX773" fmla="*/ 3700 w 10000"/>
                  <a:gd name="connsiteY773" fmla="*/ 1903 h 10000"/>
                  <a:gd name="connsiteX774" fmla="*/ 3739 w 10000"/>
                  <a:gd name="connsiteY774" fmla="*/ 1876 h 10000"/>
                  <a:gd name="connsiteX775" fmla="*/ 3805 w 10000"/>
                  <a:gd name="connsiteY775" fmla="*/ 1791 h 10000"/>
                  <a:gd name="connsiteX776" fmla="*/ 3852 w 10000"/>
                  <a:gd name="connsiteY776" fmla="*/ 1710 h 10000"/>
                  <a:gd name="connsiteX777" fmla="*/ 3852 w 10000"/>
                  <a:gd name="connsiteY777" fmla="*/ 1642 h 10000"/>
                  <a:gd name="connsiteX778" fmla="*/ 3797 w 10000"/>
                  <a:gd name="connsiteY778" fmla="*/ 1619 h 10000"/>
                  <a:gd name="connsiteX779" fmla="*/ 3780 w 10000"/>
                  <a:gd name="connsiteY779" fmla="*/ 1552 h 10000"/>
                  <a:gd name="connsiteX780" fmla="*/ 3827 w 10000"/>
                  <a:gd name="connsiteY780" fmla="*/ 1547 h 10000"/>
                  <a:gd name="connsiteX781" fmla="*/ 3827 w 10000"/>
                  <a:gd name="connsiteY781" fmla="*/ 1340 h 10000"/>
                  <a:gd name="connsiteX782" fmla="*/ 3750 w 10000"/>
                  <a:gd name="connsiteY782" fmla="*/ 1313 h 10000"/>
                  <a:gd name="connsiteX783" fmla="*/ 3767 w 10000"/>
                  <a:gd name="connsiteY783" fmla="*/ 1155 h 10000"/>
                  <a:gd name="connsiteX784" fmla="*/ 3637 w 10000"/>
                  <a:gd name="connsiteY784" fmla="*/ 1159 h 10000"/>
                  <a:gd name="connsiteX785" fmla="*/ 3582 w 10000"/>
                  <a:gd name="connsiteY785" fmla="*/ 983 h 10000"/>
                  <a:gd name="connsiteX786" fmla="*/ 3554 w 10000"/>
                  <a:gd name="connsiteY786" fmla="*/ 983 h 10000"/>
                  <a:gd name="connsiteX787" fmla="*/ 3562 w 10000"/>
                  <a:gd name="connsiteY787" fmla="*/ 871 h 10000"/>
                  <a:gd name="connsiteX788" fmla="*/ 3557 w 10000"/>
                  <a:gd name="connsiteY788" fmla="*/ 839 h 10000"/>
                  <a:gd name="connsiteX789" fmla="*/ 3532 w 10000"/>
                  <a:gd name="connsiteY789" fmla="*/ 812 h 10000"/>
                  <a:gd name="connsiteX790" fmla="*/ 3546 w 10000"/>
                  <a:gd name="connsiteY790" fmla="*/ 785 h 10000"/>
                  <a:gd name="connsiteX791" fmla="*/ 3538 w 10000"/>
                  <a:gd name="connsiteY791" fmla="*/ 744 h 10000"/>
                  <a:gd name="connsiteX792" fmla="*/ 3502 w 10000"/>
                  <a:gd name="connsiteY792" fmla="*/ 627 h 10000"/>
                  <a:gd name="connsiteX793" fmla="*/ 3532 w 10000"/>
                  <a:gd name="connsiteY793" fmla="*/ 600 h 10000"/>
                  <a:gd name="connsiteX794" fmla="*/ 3554 w 10000"/>
                  <a:gd name="connsiteY794" fmla="*/ 618 h 10000"/>
                  <a:gd name="connsiteX795" fmla="*/ 3562 w 10000"/>
                  <a:gd name="connsiteY795" fmla="*/ 627 h 10000"/>
                  <a:gd name="connsiteX796" fmla="*/ 3579 w 10000"/>
                  <a:gd name="connsiteY796" fmla="*/ 627 h 10000"/>
                  <a:gd name="connsiteX797" fmla="*/ 3595 w 10000"/>
                  <a:gd name="connsiteY797" fmla="*/ 604 h 10000"/>
                  <a:gd name="connsiteX798" fmla="*/ 3607 w 10000"/>
                  <a:gd name="connsiteY798" fmla="*/ 555 h 10000"/>
                  <a:gd name="connsiteX799" fmla="*/ 3620 w 10000"/>
                  <a:gd name="connsiteY799" fmla="*/ 573 h 10000"/>
                  <a:gd name="connsiteX800" fmla="*/ 3634 w 10000"/>
                  <a:gd name="connsiteY800" fmla="*/ 474 h 10000"/>
                  <a:gd name="connsiteX801" fmla="*/ 3645 w 10000"/>
                  <a:gd name="connsiteY801" fmla="*/ 456 h 10000"/>
                  <a:gd name="connsiteX802" fmla="*/ 3662 w 10000"/>
                  <a:gd name="connsiteY802" fmla="*/ 442 h 10000"/>
                  <a:gd name="connsiteX803" fmla="*/ 3695 w 10000"/>
                  <a:gd name="connsiteY803" fmla="*/ 469 h 10000"/>
                  <a:gd name="connsiteX804" fmla="*/ 3695 w 10000"/>
                  <a:gd name="connsiteY804" fmla="*/ 343 h 10000"/>
                  <a:gd name="connsiteX805" fmla="*/ 3822 w 10000"/>
                  <a:gd name="connsiteY805" fmla="*/ 352 h 10000"/>
                  <a:gd name="connsiteX806" fmla="*/ 3822 w 10000"/>
                  <a:gd name="connsiteY806" fmla="*/ 262 h 10000"/>
                  <a:gd name="connsiteX807" fmla="*/ 3819 w 10000"/>
                  <a:gd name="connsiteY807" fmla="*/ 248 h 10000"/>
                  <a:gd name="connsiteX808" fmla="*/ 3805 w 10000"/>
                  <a:gd name="connsiteY808" fmla="*/ 235 h 10000"/>
                  <a:gd name="connsiteX809" fmla="*/ 3805 w 10000"/>
                  <a:gd name="connsiteY809" fmla="*/ 113 h 10000"/>
                  <a:gd name="connsiteX810" fmla="*/ 3888 w 10000"/>
                  <a:gd name="connsiteY810" fmla="*/ 126 h 10000"/>
                  <a:gd name="connsiteX811" fmla="*/ 3893 w 10000"/>
                  <a:gd name="connsiteY811" fmla="*/ 68 h 10000"/>
                  <a:gd name="connsiteX812" fmla="*/ 3974 w 10000"/>
                  <a:gd name="connsiteY812" fmla="*/ 99 h 10000"/>
                  <a:gd name="connsiteX813" fmla="*/ 3974 w 10000"/>
                  <a:gd name="connsiteY813" fmla="*/ 185 h 10000"/>
                  <a:gd name="connsiteX814" fmla="*/ 4128 w 10000"/>
                  <a:gd name="connsiteY814" fmla="*/ 180 h 10000"/>
                  <a:gd name="connsiteX815" fmla="*/ 4117 w 10000"/>
                  <a:gd name="connsiteY815" fmla="*/ 0 h 10000"/>
                  <a:gd name="connsiteX816" fmla="*/ 4230 w 10000"/>
                  <a:gd name="connsiteY816" fmla="*/ 0 h 10000"/>
                  <a:gd name="connsiteX817" fmla="*/ 4230 w 10000"/>
                  <a:gd name="connsiteY817" fmla="*/ 221 h 10000"/>
                  <a:gd name="connsiteX818" fmla="*/ 4354 w 10000"/>
                  <a:gd name="connsiteY818" fmla="*/ 221 h 10000"/>
                  <a:gd name="connsiteX819" fmla="*/ 4354 w 10000"/>
                  <a:gd name="connsiteY819" fmla="*/ 316 h 10000"/>
                  <a:gd name="connsiteX820" fmla="*/ 4401 w 10000"/>
                  <a:gd name="connsiteY820" fmla="*/ 325 h 10000"/>
                  <a:gd name="connsiteX821" fmla="*/ 4401 w 10000"/>
                  <a:gd name="connsiteY821" fmla="*/ 379 h 10000"/>
                  <a:gd name="connsiteX822" fmla="*/ 4432 w 10000"/>
                  <a:gd name="connsiteY822" fmla="*/ 383 h 10000"/>
                  <a:gd name="connsiteX823" fmla="*/ 4434 w 10000"/>
                  <a:gd name="connsiteY823" fmla="*/ 510 h 10000"/>
                  <a:gd name="connsiteX824" fmla="*/ 4528 w 10000"/>
                  <a:gd name="connsiteY824" fmla="*/ 514 h 10000"/>
                  <a:gd name="connsiteX825" fmla="*/ 4539 w 10000"/>
                  <a:gd name="connsiteY825" fmla="*/ 528 h 10000"/>
                  <a:gd name="connsiteX826" fmla="*/ 4570 w 10000"/>
                  <a:gd name="connsiteY826" fmla="*/ 469 h 10000"/>
                  <a:gd name="connsiteX827" fmla="*/ 4570 w 10000"/>
                  <a:gd name="connsiteY827" fmla="*/ 370 h 10000"/>
                  <a:gd name="connsiteX828" fmla="*/ 4506 w 10000"/>
                  <a:gd name="connsiteY828" fmla="*/ 343 h 10000"/>
                  <a:gd name="connsiteX829" fmla="*/ 4506 w 10000"/>
                  <a:gd name="connsiteY829" fmla="*/ 226 h 10000"/>
                  <a:gd name="connsiteX830" fmla="*/ 4575 w 10000"/>
                  <a:gd name="connsiteY830" fmla="*/ 212 h 10000"/>
                  <a:gd name="connsiteX831" fmla="*/ 4583 w 10000"/>
                  <a:gd name="connsiteY831" fmla="*/ 140 h 10000"/>
                  <a:gd name="connsiteX832" fmla="*/ 4616 w 10000"/>
                  <a:gd name="connsiteY832" fmla="*/ 131 h 10000"/>
                  <a:gd name="connsiteX833" fmla="*/ 4625 w 10000"/>
                  <a:gd name="connsiteY833" fmla="*/ 90 h 10000"/>
                  <a:gd name="connsiteX834" fmla="*/ 4663 w 10000"/>
                  <a:gd name="connsiteY834" fmla="*/ 90 h 10000"/>
                  <a:gd name="connsiteX835" fmla="*/ 4658 w 10000"/>
                  <a:gd name="connsiteY835" fmla="*/ 41 h 10000"/>
                  <a:gd name="connsiteX836" fmla="*/ 5006 w 10000"/>
                  <a:gd name="connsiteY836" fmla="*/ 41 h 10000"/>
                  <a:gd name="connsiteX837" fmla="*/ 4997 w 10000"/>
                  <a:gd name="connsiteY837" fmla="*/ 140 h 10000"/>
                  <a:gd name="connsiteX838" fmla="*/ 5050 w 10000"/>
                  <a:gd name="connsiteY838" fmla="*/ 140 h 10000"/>
                  <a:gd name="connsiteX839" fmla="*/ 5041 w 10000"/>
                  <a:gd name="connsiteY839" fmla="*/ 433 h 10000"/>
                  <a:gd name="connsiteX840" fmla="*/ 5077 w 10000"/>
                  <a:gd name="connsiteY840" fmla="*/ 433 h 10000"/>
                  <a:gd name="connsiteX841" fmla="*/ 5075 w 10000"/>
                  <a:gd name="connsiteY841" fmla="*/ 406 h 10000"/>
                  <a:gd name="connsiteX842" fmla="*/ 5132 w 10000"/>
                  <a:gd name="connsiteY842" fmla="*/ 442 h 10000"/>
                  <a:gd name="connsiteX843" fmla="*/ 5188 w 10000"/>
                  <a:gd name="connsiteY843" fmla="*/ 429 h 10000"/>
                  <a:gd name="connsiteX844" fmla="*/ 5246 w 10000"/>
                  <a:gd name="connsiteY844" fmla="*/ 487 h 10000"/>
                  <a:gd name="connsiteX845" fmla="*/ 5295 w 10000"/>
                  <a:gd name="connsiteY845" fmla="*/ 469 h 10000"/>
                  <a:gd name="connsiteX846" fmla="*/ 5309 w 10000"/>
                  <a:gd name="connsiteY846" fmla="*/ 654 h 10000"/>
                  <a:gd name="connsiteX847" fmla="*/ 5229 w 10000"/>
                  <a:gd name="connsiteY847" fmla="*/ 758 h 10000"/>
                  <a:gd name="connsiteX848" fmla="*/ 5243 w 10000"/>
                  <a:gd name="connsiteY848" fmla="*/ 843 h 10000"/>
                  <a:gd name="connsiteX849" fmla="*/ 5204 w 10000"/>
                  <a:gd name="connsiteY849" fmla="*/ 889 h 10000"/>
                  <a:gd name="connsiteX850" fmla="*/ 5207 w 10000"/>
                  <a:gd name="connsiteY850" fmla="*/ 893 h 10000"/>
                  <a:gd name="connsiteX851" fmla="*/ 5215 w 10000"/>
                  <a:gd name="connsiteY851" fmla="*/ 907 h 10000"/>
                  <a:gd name="connsiteX852" fmla="*/ 5339 w 10000"/>
                  <a:gd name="connsiteY852" fmla="*/ 916 h 10000"/>
                  <a:gd name="connsiteX853" fmla="*/ 5408 w 10000"/>
                  <a:gd name="connsiteY853" fmla="*/ 916 h 10000"/>
                  <a:gd name="connsiteX854" fmla="*/ 5436 w 10000"/>
                  <a:gd name="connsiteY854" fmla="*/ 920 h 10000"/>
                  <a:gd name="connsiteX855" fmla="*/ 5436 w 10000"/>
                  <a:gd name="connsiteY855" fmla="*/ 889 h 10000"/>
                  <a:gd name="connsiteX856" fmla="*/ 5455 w 10000"/>
                  <a:gd name="connsiteY856" fmla="*/ 889 h 10000"/>
                  <a:gd name="connsiteX857" fmla="*/ 5477 w 10000"/>
                  <a:gd name="connsiteY857" fmla="*/ 916 h 10000"/>
                  <a:gd name="connsiteX858" fmla="*/ 5486 w 10000"/>
                  <a:gd name="connsiteY858" fmla="*/ 947 h 10000"/>
                  <a:gd name="connsiteX859" fmla="*/ 5516 w 10000"/>
                  <a:gd name="connsiteY859" fmla="*/ 997 h 10000"/>
                  <a:gd name="connsiteX860" fmla="*/ 5568 w 10000"/>
                  <a:gd name="connsiteY860" fmla="*/ 1092 h 10000"/>
                  <a:gd name="connsiteX861" fmla="*/ 5585 w 10000"/>
                  <a:gd name="connsiteY861" fmla="*/ 1182 h 10000"/>
                  <a:gd name="connsiteX862" fmla="*/ 5582 w 10000"/>
                  <a:gd name="connsiteY862" fmla="*/ 1218 h 10000"/>
                  <a:gd name="connsiteX863" fmla="*/ 5582 w 10000"/>
                  <a:gd name="connsiteY863" fmla="*/ 1249 h 10000"/>
                  <a:gd name="connsiteX864" fmla="*/ 5637 w 10000"/>
                  <a:gd name="connsiteY864" fmla="*/ 1263 h 10000"/>
                  <a:gd name="connsiteX865" fmla="*/ 5728 w 10000"/>
                  <a:gd name="connsiteY865" fmla="*/ 1222 h 10000"/>
                  <a:gd name="connsiteX866" fmla="*/ 5720 w 10000"/>
                  <a:gd name="connsiteY866" fmla="*/ 1046 h 10000"/>
                  <a:gd name="connsiteX867" fmla="*/ 5726 w 10000"/>
                  <a:gd name="connsiteY867" fmla="*/ 1028 h 10000"/>
                  <a:gd name="connsiteX868" fmla="*/ 5726 w 10000"/>
                  <a:gd name="connsiteY868" fmla="*/ 1010 h 10000"/>
                  <a:gd name="connsiteX869" fmla="*/ 5737 w 10000"/>
                  <a:gd name="connsiteY869" fmla="*/ 1001 h 10000"/>
                  <a:gd name="connsiteX870" fmla="*/ 5742 w 10000"/>
                  <a:gd name="connsiteY870" fmla="*/ 997 h 10000"/>
                  <a:gd name="connsiteX871" fmla="*/ 5814 w 10000"/>
                  <a:gd name="connsiteY871" fmla="*/ 970 h 10000"/>
                  <a:gd name="connsiteX872" fmla="*/ 5875 w 10000"/>
                  <a:gd name="connsiteY872" fmla="*/ 956 h 10000"/>
                  <a:gd name="connsiteX873" fmla="*/ 5866 w 10000"/>
                  <a:gd name="connsiteY873" fmla="*/ 708 h 10000"/>
                  <a:gd name="connsiteX874" fmla="*/ 6220 w 10000"/>
                  <a:gd name="connsiteY874" fmla="*/ 722 h 10000"/>
                  <a:gd name="connsiteX875" fmla="*/ 6363 w 10000"/>
                  <a:gd name="connsiteY875" fmla="*/ 731 h 10000"/>
                  <a:gd name="connsiteX876" fmla="*/ 6369 w 10000"/>
                  <a:gd name="connsiteY876" fmla="*/ 749 h 10000"/>
                  <a:gd name="connsiteX877" fmla="*/ 6410 w 10000"/>
                  <a:gd name="connsiteY877" fmla="*/ 758 h 10000"/>
                  <a:gd name="connsiteX878" fmla="*/ 6360 w 10000"/>
                  <a:gd name="connsiteY878" fmla="*/ 974 h 10000"/>
                  <a:gd name="connsiteX879" fmla="*/ 6498 w 10000"/>
                  <a:gd name="connsiteY879" fmla="*/ 983 h 10000"/>
                  <a:gd name="connsiteX880" fmla="*/ 6507 w 10000"/>
                  <a:gd name="connsiteY880" fmla="*/ 1037 h 10000"/>
                  <a:gd name="connsiteX881" fmla="*/ 6565 w 10000"/>
                  <a:gd name="connsiteY881" fmla="*/ 1024 h 10000"/>
                  <a:gd name="connsiteX882" fmla="*/ 6628 w 10000"/>
                  <a:gd name="connsiteY882" fmla="*/ 1060 h 10000"/>
                  <a:gd name="connsiteX883" fmla="*/ 6653 w 10000"/>
                  <a:gd name="connsiteY883" fmla="*/ 1015 h 10000"/>
                  <a:gd name="connsiteX884" fmla="*/ 6694 w 10000"/>
                  <a:gd name="connsiteY884" fmla="*/ 970 h 10000"/>
                  <a:gd name="connsiteX885" fmla="*/ 6725 w 10000"/>
                  <a:gd name="connsiteY885" fmla="*/ 947 h 10000"/>
                  <a:gd name="connsiteX886" fmla="*/ 6747 w 10000"/>
                  <a:gd name="connsiteY886" fmla="*/ 920 h 10000"/>
                  <a:gd name="connsiteX887" fmla="*/ 6780 w 10000"/>
                  <a:gd name="connsiteY887" fmla="*/ 902 h 10000"/>
                  <a:gd name="connsiteX888" fmla="*/ 6807 w 10000"/>
                  <a:gd name="connsiteY888" fmla="*/ 880 h 10000"/>
                  <a:gd name="connsiteX889" fmla="*/ 6835 w 10000"/>
                  <a:gd name="connsiteY889" fmla="*/ 830 h 10000"/>
                  <a:gd name="connsiteX890" fmla="*/ 6876 w 10000"/>
                  <a:gd name="connsiteY890" fmla="*/ 816 h 10000"/>
                  <a:gd name="connsiteX891" fmla="*/ 6904 w 10000"/>
                  <a:gd name="connsiteY891" fmla="*/ 798 h 10000"/>
                  <a:gd name="connsiteX892" fmla="*/ 6934 w 10000"/>
                  <a:gd name="connsiteY892" fmla="*/ 798 h 10000"/>
                  <a:gd name="connsiteX893" fmla="*/ 6948 w 10000"/>
                  <a:gd name="connsiteY893" fmla="*/ 843 h 10000"/>
                  <a:gd name="connsiteX894" fmla="*/ 6959 w 10000"/>
                  <a:gd name="connsiteY894" fmla="*/ 889 h 10000"/>
                  <a:gd name="connsiteX895" fmla="*/ 6973 w 10000"/>
                  <a:gd name="connsiteY895" fmla="*/ 943 h 10000"/>
                  <a:gd name="connsiteX896" fmla="*/ 7006 w 10000"/>
                  <a:gd name="connsiteY896" fmla="*/ 1028 h 10000"/>
                  <a:gd name="connsiteX897" fmla="*/ 7056 w 10000"/>
                  <a:gd name="connsiteY897" fmla="*/ 1092 h 10000"/>
                  <a:gd name="connsiteX898" fmla="*/ 7169 w 10000"/>
                  <a:gd name="connsiteY898" fmla="*/ 1304 h 10000"/>
                  <a:gd name="connsiteX899" fmla="*/ 7116 w 10000"/>
                  <a:gd name="connsiteY899" fmla="*/ 1547 h 10000"/>
                  <a:gd name="connsiteX900" fmla="*/ 7150 w 10000"/>
                  <a:gd name="connsiteY900" fmla="*/ 1691 h 10000"/>
                  <a:gd name="connsiteX901" fmla="*/ 7078 w 10000"/>
                  <a:gd name="connsiteY901" fmla="*/ 1750 h 10000"/>
                  <a:gd name="connsiteX902" fmla="*/ 7086 w 10000"/>
                  <a:gd name="connsiteY902" fmla="*/ 1894 h 10000"/>
                  <a:gd name="connsiteX903" fmla="*/ 7111 w 10000"/>
                  <a:gd name="connsiteY903" fmla="*/ 1903 h 10000"/>
                  <a:gd name="connsiteX904" fmla="*/ 7150 w 10000"/>
                  <a:gd name="connsiteY904" fmla="*/ 2025 h 10000"/>
                  <a:gd name="connsiteX905" fmla="*/ 7232 w 10000"/>
                  <a:gd name="connsiteY905" fmla="*/ 2048 h 10000"/>
                  <a:gd name="connsiteX906" fmla="*/ 7296 w 10000"/>
                  <a:gd name="connsiteY906" fmla="*/ 2061 h 10000"/>
                  <a:gd name="connsiteX907" fmla="*/ 7434 w 10000"/>
                  <a:gd name="connsiteY907" fmla="*/ 2093 h 10000"/>
                  <a:gd name="connsiteX908" fmla="*/ 7586 w 10000"/>
                  <a:gd name="connsiteY908" fmla="*/ 2115 h 10000"/>
                  <a:gd name="connsiteX909" fmla="*/ 7748 w 10000"/>
                  <a:gd name="connsiteY909" fmla="*/ 2115 h 10000"/>
                  <a:gd name="connsiteX910" fmla="*/ 7826 w 10000"/>
                  <a:gd name="connsiteY910" fmla="*/ 1917 h 10000"/>
                  <a:gd name="connsiteX911" fmla="*/ 8068 w 10000"/>
                  <a:gd name="connsiteY911" fmla="*/ 1922 h 10000"/>
                  <a:gd name="connsiteX912" fmla="*/ 8132 w 10000"/>
                  <a:gd name="connsiteY912" fmla="*/ 1890 h 10000"/>
                  <a:gd name="connsiteX913" fmla="*/ 8220 w 10000"/>
                  <a:gd name="connsiteY913" fmla="*/ 1849 h 10000"/>
                  <a:gd name="connsiteX914" fmla="*/ 8251 w 10000"/>
                  <a:gd name="connsiteY914" fmla="*/ 1863 h 10000"/>
                  <a:gd name="connsiteX915" fmla="*/ 8270 w 10000"/>
                  <a:gd name="connsiteY915" fmla="*/ 1867 h 10000"/>
                  <a:gd name="connsiteX916" fmla="*/ 8366 w 10000"/>
                  <a:gd name="connsiteY916" fmla="*/ 1854 h 10000"/>
                  <a:gd name="connsiteX917" fmla="*/ 8422 w 10000"/>
                  <a:gd name="connsiteY917" fmla="*/ 1849 h 10000"/>
                  <a:gd name="connsiteX918" fmla="*/ 8413 w 10000"/>
                  <a:gd name="connsiteY918" fmla="*/ 2061 h 10000"/>
                  <a:gd name="connsiteX919" fmla="*/ 8460 w 10000"/>
                  <a:gd name="connsiteY919" fmla="*/ 2106 h 10000"/>
                  <a:gd name="connsiteX920" fmla="*/ 8471 w 10000"/>
                  <a:gd name="connsiteY920" fmla="*/ 2179 h 10000"/>
                  <a:gd name="connsiteX921" fmla="*/ 8493 w 10000"/>
                  <a:gd name="connsiteY921" fmla="*/ 2643 h 10000"/>
                  <a:gd name="connsiteX922" fmla="*/ 8493 w 10000"/>
                  <a:gd name="connsiteY922" fmla="*/ 2657 h 10000"/>
                  <a:gd name="connsiteX923" fmla="*/ 8631 w 10000"/>
                  <a:gd name="connsiteY923" fmla="*/ 2576 h 10000"/>
                  <a:gd name="connsiteX924" fmla="*/ 8662 w 10000"/>
                  <a:gd name="connsiteY924" fmla="*/ 2580 h 10000"/>
                  <a:gd name="connsiteX925" fmla="*/ 8830 w 10000"/>
                  <a:gd name="connsiteY925" fmla="*/ 2652 h 10000"/>
                  <a:gd name="connsiteX926" fmla="*/ 8871 w 10000"/>
                  <a:gd name="connsiteY926" fmla="*/ 2693 h 10000"/>
                  <a:gd name="connsiteX927" fmla="*/ 8891 w 10000"/>
                  <a:gd name="connsiteY927" fmla="*/ 2684 h 10000"/>
                  <a:gd name="connsiteX928" fmla="*/ 8954 w 10000"/>
                  <a:gd name="connsiteY928" fmla="*/ 2670 h 10000"/>
                  <a:gd name="connsiteX929" fmla="*/ 9042 w 10000"/>
                  <a:gd name="connsiteY929" fmla="*/ 2711 h 10000"/>
                  <a:gd name="connsiteX930" fmla="*/ 9076 w 10000"/>
                  <a:gd name="connsiteY930" fmla="*/ 2824 h 10000"/>
                  <a:gd name="connsiteX931" fmla="*/ 9081 w 10000"/>
                  <a:gd name="connsiteY931" fmla="*/ 2824 h 10000"/>
                  <a:gd name="connsiteX932" fmla="*/ 9136 w 10000"/>
                  <a:gd name="connsiteY932" fmla="*/ 2801 h 10000"/>
                  <a:gd name="connsiteX933" fmla="*/ 9194 w 10000"/>
                  <a:gd name="connsiteY933" fmla="*/ 2950 h 10000"/>
                  <a:gd name="connsiteX934" fmla="*/ 9208 w 10000"/>
                  <a:gd name="connsiteY934" fmla="*/ 2950 h 10000"/>
                  <a:gd name="connsiteX935" fmla="*/ 9393 w 10000"/>
                  <a:gd name="connsiteY935" fmla="*/ 2972 h 10000"/>
                  <a:gd name="connsiteX936" fmla="*/ 9627 w 10000"/>
                  <a:gd name="connsiteY936" fmla="*/ 2986 h 10000"/>
                  <a:gd name="connsiteX937" fmla="*/ 9622 w 10000"/>
                  <a:gd name="connsiteY937" fmla="*/ 3153 h 10000"/>
                  <a:gd name="connsiteX938" fmla="*/ 9719 w 10000"/>
                  <a:gd name="connsiteY938" fmla="*/ 3153 h 10000"/>
                  <a:gd name="connsiteX939" fmla="*/ 9719 w 10000"/>
                  <a:gd name="connsiteY939" fmla="*/ 3771 h 10000"/>
                  <a:gd name="connsiteX940" fmla="*/ 9719 w 10000"/>
                  <a:gd name="connsiteY940" fmla="*/ 4339 h 10000"/>
                  <a:gd name="connsiteX941" fmla="*/ 9719 w 10000"/>
                  <a:gd name="connsiteY941" fmla="*/ 4799 h 10000"/>
                  <a:gd name="connsiteX942" fmla="*/ 9757 w 10000"/>
                  <a:gd name="connsiteY942" fmla="*/ 4817 h 10000"/>
                  <a:gd name="connsiteX943" fmla="*/ 9757 w 10000"/>
                  <a:gd name="connsiteY943" fmla="*/ 4917 h 10000"/>
                  <a:gd name="connsiteX944" fmla="*/ 9677 w 10000"/>
                  <a:gd name="connsiteY944" fmla="*/ 4944 h 10000"/>
                  <a:gd name="connsiteX945" fmla="*/ 9586 w 10000"/>
                  <a:gd name="connsiteY945" fmla="*/ 5065 h 10000"/>
                  <a:gd name="connsiteX946" fmla="*/ 9556 w 10000"/>
                  <a:gd name="connsiteY946" fmla="*/ 5156 h 10000"/>
                  <a:gd name="connsiteX947" fmla="*/ 9523 w 10000"/>
                  <a:gd name="connsiteY947" fmla="*/ 5120 h 10000"/>
                  <a:gd name="connsiteX948" fmla="*/ 9506 w 10000"/>
                  <a:gd name="connsiteY948" fmla="*/ 5156 h 10000"/>
                  <a:gd name="connsiteX949" fmla="*/ 9514 w 10000"/>
                  <a:gd name="connsiteY949" fmla="*/ 5219 h 10000"/>
                  <a:gd name="connsiteX950" fmla="*/ 9514 w 10000"/>
                  <a:gd name="connsiteY950" fmla="*/ 5237 h 10000"/>
                  <a:gd name="connsiteX951" fmla="*/ 9492 w 10000"/>
                  <a:gd name="connsiteY951" fmla="*/ 5304 h 10000"/>
                  <a:gd name="connsiteX952" fmla="*/ 9484 w 10000"/>
                  <a:gd name="connsiteY952" fmla="*/ 5363 h 10000"/>
                  <a:gd name="connsiteX953" fmla="*/ 9481 w 10000"/>
                  <a:gd name="connsiteY953" fmla="*/ 5422 h 10000"/>
                  <a:gd name="connsiteX954" fmla="*/ 9490 w 10000"/>
                  <a:gd name="connsiteY954" fmla="*/ 5553 h 10000"/>
                  <a:gd name="connsiteX955" fmla="*/ 9484 w 10000"/>
                  <a:gd name="connsiteY955" fmla="*/ 5566 h 10000"/>
                  <a:gd name="connsiteX956" fmla="*/ 9473 w 10000"/>
                  <a:gd name="connsiteY956" fmla="*/ 5602 h 10000"/>
                  <a:gd name="connsiteX957" fmla="*/ 9467 w 10000"/>
                  <a:gd name="connsiteY957" fmla="*/ 5620 h 10000"/>
                  <a:gd name="connsiteX958" fmla="*/ 9467 w 10000"/>
                  <a:gd name="connsiteY958" fmla="*/ 5656 h 10000"/>
                  <a:gd name="connsiteX959" fmla="*/ 9467 w 10000"/>
                  <a:gd name="connsiteY959" fmla="*/ 5661 h 10000"/>
                  <a:gd name="connsiteX960" fmla="*/ 9476 w 10000"/>
                  <a:gd name="connsiteY960" fmla="*/ 5661 h 10000"/>
                  <a:gd name="connsiteX961" fmla="*/ 9481 w 10000"/>
                  <a:gd name="connsiteY961" fmla="*/ 5670 h 10000"/>
                  <a:gd name="connsiteX962" fmla="*/ 9490 w 10000"/>
                  <a:gd name="connsiteY962" fmla="*/ 5670 h 10000"/>
                  <a:gd name="connsiteX963" fmla="*/ 9501 w 10000"/>
                  <a:gd name="connsiteY963" fmla="*/ 5670 h 10000"/>
                  <a:gd name="connsiteX964" fmla="*/ 9523 w 10000"/>
                  <a:gd name="connsiteY964" fmla="*/ 5670 h 10000"/>
                  <a:gd name="connsiteX965" fmla="*/ 9556 w 10000"/>
                  <a:gd name="connsiteY965" fmla="*/ 5661 h 10000"/>
                  <a:gd name="connsiteX966" fmla="*/ 9578 w 10000"/>
                  <a:gd name="connsiteY966" fmla="*/ 5656 h 10000"/>
                  <a:gd name="connsiteX967" fmla="*/ 9597 w 10000"/>
                  <a:gd name="connsiteY967" fmla="*/ 5647 h 10000"/>
                  <a:gd name="connsiteX968" fmla="*/ 9661 w 10000"/>
                  <a:gd name="connsiteY968" fmla="*/ 5602 h 10000"/>
                  <a:gd name="connsiteX969" fmla="*/ 9716 w 10000"/>
                  <a:gd name="connsiteY969" fmla="*/ 5580 h 10000"/>
                  <a:gd name="connsiteX970" fmla="*/ 9724 w 10000"/>
                  <a:gd name="connsiteY970" fmla="*/ 5629 h 10000"/>
                  <a:gd name="connsiteX971" fmla="*/ 9741 w 10000"/>
                  <a:gd name="connsiteY971" fmla="*/ 5670 h 10000"/>
                  <a:gd name="connsiteX972" fmla="*/ 9749 w 10000"/>
                  <a:gd name="connsiteY972" fmla="*/ 5706 h 10000"/>
                  <a:gd name="connsiteX973" fmla="*/ 9749 w 10000"/>
                  <a:gd name="connsiteY973" fmla="*/ 5719 h 10000"/>
                  <a:gd name="connsiteX974" fmla="*/ 9771 w 10000"/>
                  <a:gd name="connsiteY974" fmla="*/ 5719 h 10000"/>
                  <a:gd name="connsiteX975" fmla="*/ 9799 w 10000"/>
                  <a:gd name="connsiteY975" fmla="*/ 5719 h 10000"/>
                  <a:gd name="connsiteX976" fmla="*/ 9837 w 10000"/>
                  <a:gd name="connsiteY976" fmla="*/ 5737 h 10000"/>
                  <a:gd name="connsiteX977" fmla="*/ 9901 w 10000"/>
                  <a:gd name="connsiteY977" fmla="*/ 5774 h 10000"/>
                  <a:gd name="connsiteX978" fmla="*/ 9967 w 10000"/>
                  <a:gd name="connsiteY978" fmla="*/ 5805 h 10000"/>
                  <a:gd name="connsiteX979" fmla="*/ 9981 w 10000"/>
                  <a:gd name="connsiteY979" fmla="*/ 5814 h 10000"/>
                  <a:gd name="connsiteX980" fmla="*/ 10000 w 10000"/>
                  <a:gd name="connsiteY980" fmla="*/ 5922 h 10000"/>
                  <a:gd name="connsiteX981" fmla="*/ 9909 w 10000"/>
                  <a:gd name="connsiteY981" fmla="*/ 5895 h 10000"/>
                  <a:gd name="connsiteX982" fmla="*/ 9868 w 10000"/>
                  <a:gd name="connsiteY982" fmla="*/ 5949 h 10000"/>
                  <a:gd name="connsiteX983" fmla="*/ 9845 w 10000"/>
                  <a:gd name="connsiteY983" fmla="*/ 5963 h 10000"/>
                  <a:gd name="connsiteX984" fmla="*/ 9691 w 10000"/>
                  <a:gd name="connsiteY984" fmla="*/ 5995 h 10000"/>
                  <a:gd name="connsiteX985" fmla="*/ 9619 w 10000"/>
                  <a:gd name="connsiteY985" fmla="*/ 6053 h 10000"/>
                  <a:gd name="connsiteX986" fmla="*/ 9534 w 10000"/>
                  <a:gd name="connsiteY986" fmla="*/ 6130 h 10000"/>
                  <a:gd name="connsiteX987" fmla="*/ 9517 w 10000"/>
                  <a:gd name="connsiteY987" fmla="*/ 6157 h 10000"/>
                  <a:gd name="connsiteX988" fmla="*/ 9501 w 10000"/>
                  <a:gd name="connsiteY988" fmla="*/ 6220 h 10000"/>
                  <a:gd name="connsiteX989" fmla="*/ 9501 w 10000"/>
                  <a:gd name="connsiteY989" fmla="*/ 6292 h 10000"/>
                  <a:gd name="connsiteX990" fmla="*/ 9492 w 10000"/>
                  <a:gd name="connsiteY990" fmla="*/ 6306 h 10000"/>
                  <a:gd name="connsiteX991" fmla="*/ 9445 w 10000"/>
                  <a:gd name="connsiteY991" fmla="*/ 6355 h 10000"/>
                  <a:gd name="connsiteX992" fmla="*/ 9409 w 10000"/>
                  <a:gd name="connsiteY992" fmla="*/ 6396 h 10000"/>
                  <a:gd name="connsiteX993" fmla="*/ 9379 w 10000"/>
                  <a:gd name="connsiteY993" fmla="*/ 6446 h 10000"/>
                  <a:gd name="connsiteX994" fmla="*/ 9332 w 10000"/>
                  <a:gd name="connsiteY994" fmla="*/ 6594 h 10000"/>
                  <a:gd name="connsiteX995" fmla="*/ 9183 w 10000"/>
                  <a:gd name="connsiteY995" fmla="*/ 6536 h 10000"/>
                  <a:gd name="connsiteX996" fmla="*/ 9169 w 10000"/>
                  <a:gd name="connsiteY996" fmla="*/ 6536 h 10000"/>
                  <a:gd name="connsiteX997" fmla="*/ 9161 w 10000"/>
                  <a:gd name="connsiteY997" fmla="*/ 6540 h 10000"/>
                  <a:gd name="connsiteX998" fmla="*/ 9139 w 10000"/>
                  <a:gd name="connsiteY998" fmla="*/ 6522 h 10000"/>
                  <a:gd name="connsiteX999" fmla="*/ 9128 w 10000"/>
                  <a:gd name="connsiteY999" fmla="*/ 6513 h 10000"/>
                  <a:gd name="connsiteX1000" fmla="*/ 9114 w 10000"/>
                  <a:gd name="connsiteY1000" fmla="*/ 6527 h 10000"/>
                  <a:gd name="connsiteX1001" fmla="*/ 9103 w 10000"/>
                  <a:gd name="connsiteY1001" fmla="*/ 6567 h 10000"/>
                  <a:gd name="connsiteX1002" fmla="*/ 9095 w 10000"/>
                  <a:gd name="connsiteY1002" fmla="*/ 6604 h 10000"/>
                  <a:gd name="connsiteX1003" fmla="*/ 9081 w 10000"/>
                  <a:gd name="connsiteY1003" fmla="*/ 6644 h 10000"/>
                  <a:gd name="connsiteX1004" fmla="*/ 9076 w 10000"/>
                  <a:gd name="connsiteY1004" fmla="*/ 6631 h 10000"/>
                  <a:gd name="connsiteX1005" fmla="*/ 9059 w 10000"/>
                  <a:gd name="connsiteY1005" fmla="*/ 6594 h 10000"/>
                  <a:gd name="connsiteX1006" fmla="*/ 9040 w 10000"/>
                  <a:gd name="connsiteY1006" fmla="*/ 6549 h 10000"/>
                  <a:gd name="connsiteX1007" fmla="*/ 9026 w 10000"/>
                  <a:gd name="connsiteY1007" fmla="*/ 6522 h 10000"/>
                  <a:gd name="connsiteX1008" fmla="*/ 9007 w 10000"/>
                  <a:gd name="connsiteY1008" fmla="*/ 6522 h 10000"/>
                  <a:gd name="connsiteX1009" fmla="*/ 9001 w 10000"/>
                  <a:gd name="connsiteY1009" fmla="*/ 6536 h 10000"/>
                  <a:gd name="connsiteX1010" fmla="*/ 8998 w 10000"/>
                  <a:gd name="connsiteY1010" fmla="*/ 6576 h 10000"/>
                  <a:gd name="connsiteX1011" fmla="*/ 8987 w 10000"/>
                  <a:gd name="connsiteY1011" fmla="*/ 6590 h 10000"/>
                  <a:gd name="connsiteX1012" fmla="*/ 8954 w 10000"/>
                  <a:gd name="connsiteY1012" fmla="*/ 6617 h 10000"/>
                  <a:gd name="connsiteX1013" fmla="*/ 8927 w 10000"/>
                  <a:gd name="connsiteY1013" fmla="*/ 6622 h 10000"/>
                  <a:gd name="connsiteX1014" fmla="*/ 8888 w 10000"/>
                  <a:gd name="connsiteY1014" fmla="*/ 6590 h 10000"/>
                  <a:gd name="connsiteX1015" fmla="*/ 8880 w 10000"/>
                  <a:gd name="connsiteY1015" fmla="*/ 6567 h 10000"/>
                  <a:gd name="connsiteX1016" fmla="*/ 8866 w 10000"/>
                  <a:gd name="connsiteY1016" fmla="*/ 6549 h 10000"/>
                  <a:gd name="connsiteX1017" fmla="*/ 8849 w 10000"/>
                  <a:gd name="connsiteY1017" fmla="*/ 6513 h 10000"/>
                  <a:gd name="connsiteX1018" fmla="*/ 8847 w 10000"/>
                  <a:gd name="connsiteY1018" fmla="*/ 6527 h 10000"/>
                  <a:gd name="connsiteX1019" fmla="*/ 8838 w 10000"/>
                  <a:gd name="connsiteY1019" fmla="*/ 6563 h 10000"/>
                  <a:gd name="connsiteX1020" fmla="*/ 8833 w 10000"/>
                  <a:gd name="connsiteY1020" fmla="*/ 6576 h 10000"/>
                  <a:gd name="connsiteX1021" fmla="*/ 8822 w 10000"/>
                  <a:gd name="connsiteY1021" fmla="*/ 6567 h 10000"/>
                  <a:gd name="connsiteX1022" fmla="*/ 8813 w 10000"/>
                  <a:gd name="connsiteY1022" fmla="*/ 6567 h 10000"/>
                  <a:gd name="connsiteX1023" fmla="*/ 8800 w 10000"/>
                  <a:gd name="connsiteY1023" fmla="*/ 6581 h 10000"/>
                  <a:gd name="connsiteX1024" fmla="*/ 8778 w 10000"/>
                  <a:gd name="connsiteY1024" fmla="*/ 6604 h 10000"/>
                  <a:gd name="connsiteX1025" fmla="*/ 8769 w 10000"/>
                  <a:gd name="connsiteY1025" fmla="*/ 6617 h 10000"/>
                  <a:gd name="connsiteX1026" fmla="*/ 8786 w 10000"/>
                  <a:gd name="connsiteY1026" fmla="*/ 6667 h 10000"/>
                  <a:gd name="connsiteX1027" fmla="*/ 8800 w 10000"/>
                  <a:gd name="connsiteY1027" fmla="*/ 6725 h 10000"/>
                  <a:gd name="connsiteX1028" fmla="*/ 8822 w 10000"/>
                  <a:gd name="connsiteY1028" fmla="*/ 6779 h 10000"/>
                  <a:gd name="connsiteX1029" fmla="*/ 8833 w 10000"/>
                  <a:gd name="connsiteY1029" fmla="*/ 6775 h 10000"/>
                  <a:gd name="connsiteX1030" fmla="*/ 8847 w 10000"/>
                  <a:gd name="connsiteY1030" fmla="*/ 6766 h 10000"/>
                  <a:gd name="connsiteX1031" fmla="*/ 8866 w 10000"/>
                  <a:gd name="connsiteY1031" fmla="*/ 6748 h 10000"/>
                  <a:gd name="connsiteX1032" fmla="*/ 8874 w 10000"/>
                  <a:gd name="connsiteY1032" fmla="*/ 6752 h 10000"/>
                  <a:gd name="connsiteX1033" fmla="*/ 8882 w 10000"/>
                  <a:gd name="connsiteY1033" fmla="*/ 6766 h 10000"/>
                  <a:gd name="connsiteX1034" fmla="*/ 8896 w 10000"/>
                  <a:gd name="connsiteY1034" fmla="*/ 6811 h 10000"/>
                  <a:gd name="connsiteX1035" fmla="*/ 8913 w 10000"/>
                  <a:gd name="connsiteY1035" fmla="*/ 6856 h 10000"/>
                  <a:gd name="connsiteX1036" fmla="*/ 8927 w 10000"/>
                  <a:gd name="connsiteY1036" fmla="*/ 6897 h 10000"/>
                  <a:gd name="connsiteX1037" fmla="*/ 8943 w 10000"/>
                  <a:gd name="connsiteY1037" fmla="*/ 6946 h 10000"/>
                  <a:gd name="connsiteX1038" fmla="*/ 8951 w 10000"/>
                  <a:gd name="connsiteY1038" fmla="*/ 6973 h 10000"/>
                  <a:gd name="connsiteX1039" fmla="*/ 8954 w 10000"/>
                  <a:gd name="connsiteY1039" fmla="*/ 6996 h 10000"/>
                  <a:gd name="connsiteX1040" fmla="*/ 8960 w 10000"/>
                  <a:gd name="connsiteY1040" fmla="*/ 7023 h 10000"/>
                  <a:gd name="connsiteX1041" fmla="*/ 8979 w 10000"/>
                  <a:gd name="connsiteY1041" fmla="*/ 7014 h 10000"/>
                  <a:gd name="connsiteX1042" fmla="*/ 8998 w 10000"/>
                  <a:gd name="connsiteY1042" fmla="*/ 6906 h 10000"/>
                  <a:gd name="connsiteX1043" fmla="*/ 9015 w 10000"/>
                  <a:gd name="connsiteY1043" fmla="*/ 6910 h 10000"/>
                  <a:gd name="connsiteX1044" fmla="*/ 9026 w 10000"/>
                  <a:gd name="connsiteY1044" fmla="*/ 6910 h 10000"/>
                  <a:gd name="connsiteX1045" fmla="*/ 9048 w 10000"/>
                  <a:gd name="connsiteY1045" fmla="*/ 6906 h 10000"/>
                  <a:gd name="connsiteX1046" fmla="*/ 9065 w 10000"/>
                  <a:gd name="connsiteY1046" fmla="*/ 6897 h 10000"/>
                  <a:gd name="connsiteX1047" fmla="*/ 9076 w 10000"/>
                  <a:gd name="connsiteY1047" fmla="*/ 6892 h 10000"/>
                  <a:gd name="connsiteX1048" fmla="*/ 9084 w 10000"/>
                  <a:gd name="connsiteY1048" fmla="*/ 6883 h 10000"/>
                  <a:gd name="connsiteX1049" fmla="*/ 9095 w 10000"/>
                  <a:gd name="connsiteY1049" fmla="*/ 6892 h 10000"/>
                  <a:gd name="connsiteX1050" fmla="*/ 9106 w 10000"/>
                  <a:gd name="connsiteY1050" fmla="*/ 6897 h 10000"/>
                  <a:gd name="connsiteX1051" fmla="*/ 9211 w 10000"/>
                  <a:gd name="connsiteY1051" fmla="*/ 7009 h 10000"/>
                  <a:gd name="connsiteX1052" fmla="*/ 9227 w 10000"/>
                  <a:gd name="connsiteY1052" fmla="*/ 7064 h 10000"/>
                  <a:gd name="connsiteX1053" fmla="*/ 9225 w 10000"/>
                  <a:gd name="connsiteY1053" fmla="*/ 7068 h 10000"/>
                  <a:gd name="connsiteX1054" fmla="*/ 9219 w 10000"/>
                  <a:gd name="connsiteY1054" fmla="*/ 7077 h 10000"/>
                  <a:gd name="connsiteX1055" fmla="*/ 9208 w 10000"/>
                  <a:gd name="connsiteY1055" fmla="*/ 7082 h 10000"/>
                  <a:gd name="connsiteX1056" fmla="*/ 9194 w 10000"/>
                  <a:gd name="connsiteY1056" fmla="*/ 7113 h 10000"/>
                  <a:gd name="connsiteX1057" fmla="*/ 9164 w 10000"/>
                  <a:gd name="connsiteY1057" fmla="*/ 7127 h 10000"/>
                  <a:gd name="connsiteX1058" fmla="*/ 9161 w 10000"/>
                  <a:gd name="connsiteY1058" fmla="*/ 7127 h 10000"/>
                  <a:gd name="connsiteX1059" fmla="*/ 9156 w 10000"/>
                  <a:gd name="connsiteY1059" fmla="*/ 7131 h 10000"/>
                  <a:gd name="connsiteX1060" fmla="*/ 9156 w 10000"/>
                  <a:gd name="connsiteY1060" fmla="*/ 7145 h 10000"/>
                  <a:gd name="connsiteX1061" fmla="*/ 9128 w 10000"/>
                  <a:gd name="connsiteY1061" fmla="*/ 7194 h 10000"/>
                  <a:gd name="connsiteX1062" fmla="*/ 9114 w 10000"/>
                  <a:gd name="connsiteY1062" fmla="*/ 7226 h 10000"/>
                  <a:gd name="connsiteX1063" fmla="*/ 9089 w 10000"/>
                  <a:gd name="connsiteY1063" fmla="*/ 7226 h 10000"/>
                  <a:gd name="connsiteX1064" fmla="*/ 9067 w 10000"/>
                  <a:gd name="connsiteY1064" fmla="*/ 7276 h 10000"/>
                  <a:gd name="connsiteX1065" fmla="*/ 9059 w 10000"/>
                  <a:gd name="connsiteY1065" fmla="*/ 7298 h 10000"/>
                  <a:gd name="connsiteX1066" fmla="*/ 9040 w 10000"/>
                  <a:gd name="connsiteY1066" fmla="*/ 7312 h 10000"/>
                  <a:gd name="connsiteX1067" fmla="*/ 8951 w 10000"/>
                  <a:gd name="connsiteY1067" fmla="*/ 7339 h 10000"/>
                  <a:gd name="connsiteX1068" fmla="*/ 8841 w 10000"/>
                  <a:gd name="connsiteY1068" fmla="*/ 7366 h 10000"/>
                  <a:gd name="connsiteX1069" fmla="*/ 8813 w 10000"/>
                  <a:gd name="connsiteY1069" fmla="*/ 7384 h 10000"/>
                  <a:gd name="connsiteX1070" fmla="*/ 8800 w 10000"/>
                  <a:gd name="connsiteY1070" fmla="*/ 7397 h 10000"/>
                  <a:gd name="connsiteX1071" fmla="*/ 8791 w 10000"/>
                  <a:gd name="connsiteY1071" fmla="*/ 7397 h 10000"/>
                  <a:gd name="connsiteX1072" fmla="*/ 8786 w 10000"/>
                  <a:gd name="connsiteY1072" fmla="*/ 7582 h 10000"/>
                  <a:gd name="connsiteX1073" fmla="*/ 8775 w 10000"/>
                  <a:gd name="connsiteY1073" fmla="*/ 7591 h 10000"/>
                  <a:gd name="connsiteX1074" fmla="*/ 8753 w 10000"/>
                  <a:gd name="connsiteY1074" fmla="*/ 7614 h 10000"/>
                  <a:gd name="connsiteX1075" fmla="*/ 8711 w 10000"/>
                  <a:gd name="connsiteY1075" fmla="*/ 7627 h 10000"/>
                  <a:gd name="connsiteX1076" fmla="*/ 8670 w 10000"/>
                  <a:gd name="connsiteY1076" fmla="*/ 7645 h 10000"/>
                  <a:gd name="connsiteX1077" fmla="*/ 8645 w 10000"/>
                  <a:gd name="connsiteY1077" fmla="*/ 7659 h 10000"/>
                  <a:gd name="connsiteX1078" fmla="*/ 8620 w 10000"/>
                  <a:gd name="connsiteY1078" fmla="*/ 7673 h 10000"/>
                  <a:gd name="connsiteX1079" fmla="*/ 8598 w 10000"/>
                  <a:gd name="connsiteY1079" fmla="*/ 7695 h 10000"/>
                  <a:gd name="connsiteX1080" fmla="*/ 8576 w 10000"/>
                  <a:gd name="connsiteY1080" fmla="*/ 7736 h 10000"/>
                  <a:gd name="connsiteX1081" fmla="*/ 8568 w 10000"/>
                  <a:gd name="connsiteY1081" fmla="*/ 7740 h 10000"/>
                  <a:gd name="connsiteX1082" fmla="*/ 8551 w 10000"/>
                  <a:gd name="connsiteY1082" fmla="*/ 7740 h 10000"/>
                  <a:gd name="connsiteX1083" fmla="*/ 8526 w 10000"/>
                  <a:gd name="connsiteY1083" fmla="*/ 7727 h 10000"/>
                  <a:gd name="connsiteX1084" fmla="*/ 8493 w 10000"/>
                  <a:gd name="connsiteY1084" fmla="*/ 7713 h 10000"/>
                  <a:gd name="connsiteX1085" fmla="*/ 8463 w 10000"/>
                  <a:gd name="connsiteY1085" fmla="*/ 7709 h 10000"/>
                  <a:gd name="connsiteX1086" fmla="*/ 8430 w 10000"/>
                  <a:gd name="connsiteY1086" fmla="*/ 7695 h 10000"/>
                  <a:gd name="connsiteX1087" fmla="*/ 8397 w 10000"/>
                  <a:gd name="connsiteY1087" fmla="*/ 7682 h 10000"/>
                  <a:gd name="connsiteX1088" fmla="*/ 8372 w 10000"/>
                  <a:gd name="connsiteY1088" fmla="*/ 7682 h 10000"/>
                  <a:gd name="connsiteX1089" fmla="*/ 8355 w 10000"/>
                  <a:gd name="connsiteY1089" fmla="*/ 7686 h 10000"/>
                  <a:gd name="connsiteX1090" fmla="*/ 8350 w 10000"/>
                  <a:gd name="connsiteY1090" fmla="*/ 7709 h 10000"/>
                  <a:gd name="connsiteX1091" fmla="*/ 8339 w 10000"/>
                  <a:gd name="connsiteY1091" fmla="*/ 7740 h 10000"/>
                  <a:gd name="connsiteX1092" fmla="*/ 8328 w 10000"/>
                  <a:gd name="connsiteY1092" fmla="*/ 7772 h 10000"/>
                  <a:gd name="connsiteX1093" fmla="*/ 8317 w 10000"/>
                  <a:gd name="connsiteY1093" fmla="*/ 7785 h 10000"/>
                  <a:gd name="connsiteX1094" fmla="*/ 8292 w 10000"/>
                  <a:gd name="connsiteY1094" fmla="*/ 7812 h 10000"/>
                  <a:gd name="connsiteX1095" fmla="*/ 8284 w 10000"/>
                  <a:gd name="connsiteY1095" fmla="*/ 7817 h 10000"/>
                  <a:gd name="connsiteX1096" fmla="*/ 8270 w 10000"/>
                  <a:gd name="connsiteY1096" fmla="*/ 7857 h 10000"/>
                  <a:gd name="connsiteX1097" fmla="*/ 8251 w 10000"/>
                  <a:gd name="connsiteY1097" fmla="*/ 7916 h 10000"/>
                  <a:gd name="connsiteX1098" fmla="*/ 8223 w 10000"/>
                  <a:gd name="connsiteY1098" fmla="*/ 8002 h 10000"/>
                  <a:gd name="connsiteX1099" fmla="*/ 8206 w 10000"/>
                  <a:gd name="connsiteY1099" fmla="*/ 8051 h 10000"/>
                  <a:gd name="connsiteX1100" fmla="*/ 8198 w 10000"/>
                  <a:gd name="connsiteY1100" fmla="*/ 8056 h 10000"/>
                  <a:gd name="connsiteX1101" fmla="*/ 8179 w 10000"/>
                  <a:gd name="connsiteY1101" fmla="*/ 8065 h 10000"/>
                  <a:gd name="connsiteX1102" fmla="*/ 8140 w 10000"/>
                  <a:gd name="connsiteY1102" fmla="*/ 8074 h 10000"/>
                  <a:gd name="connsiteX1103" fmla="*/ 8102 w 10000"/>
                  <a:gd name="connsiteY1103" fmla="*/ 8088 h 10000"/>
                  <a:gd name="connsiteX1104" fmla="*/ 8068 w 10000"/>
                  <a:gd name="connsiteY1104" fmla="*/ 8092 h 10000"/>
                  <a:gd name="connsiteX1105" fmla="*/ 8057 w 10000"/>
                  <a:gd name="connsiteY1105" fmla="*/ 8101 h 10000"/>
                  <a:gd name="connsiteX1106" fmla="*/ 8057 w 10000"/>
                  <a:gd name="connsiteY1106" fmla="*/ 8128 h 10000"/>
                  <a:gd name="connsiteX1107" fmla="*/ 8052 w 10000"/>
                  <a:gd name="connsiteY1107" fmla="*/ 8160 h 10000"/>
                  <a:gd name="connsiteX1108" fmla="*/ 8046 w 10000"/>
                  <a:gd name="connsiteY1108" fmla="*/ 8155 h 10000"/>
                  <a:gd name="connsiteX1109" fmla="*/ 8038 w 10000"/>
                  <a:gd name="connsiteY1109" fmla="*/ 8146 h 10000"/>
                  <a:gd name="connsiteX1110" fmla="*/ 8038 w 10000"/>
                  <a:gd name="connsiteY1110" fmla="*/ 8142 h 10000"/>
                  <a:gd name="connsiteX1111" fmla="*/ 8035 w 10000"/>
                  <a:gd name="connsiteY1111" fmla="*/ 8115 h 10000"/>
                  <a:gd name="connsiteX1112" fmla="*/ 8030 w 10000"/>
                  <a:gd name="connsiteY1112" fmla="*/ 8088 h 10000"/>
                  <a:gd name="connsiteX1113" fmla="*/ 8019 w 10000"/>
                  <a:gd name="connsiteY1113" fmla="*/ 8078 h 10000"/>
                  <a:gd name="connsiteX1114" fmla="*/ 8013 w 10000"/>
                  <a:gd name="connsiteY1114" fmla="*/ 8088 h 10000"/>
                  <a:gd name="connsiteX1115" fmla="*/ 7994 w 10000"/>
                  <a:gd name="connsiteY1115" fmla="*/ 8119 h 10000"/>
                  <a:gd name="connsiteX1116" fmla="*/ 7977 w 10000"/>
                  <a:gd name="connsiteY1116" fmla="*/ 8146 h 10000"/>
                  <a:gd name="connsiteX1117" fmla="*/ 7955 w 10000"/>
                  <a:gd name="connsiteY1117" fmla="*/ 8173 h 10000"/>
                  <a:gd name="connsiteX1118" fmla="*/ 7933 w 10000"/>
                  <a:gd name="connsiteY1118" fmla="*/ 8200 h 10000"/>
                  <a:gd name="connsiteX1119" fmla="*/ 7922 w 10000"/>
                  <a:gd name="connsiteY1119" fmla="*/ 8236 h 10000"/>
                  <a:gd name="connsiteX1120" fmla="*/ 7908 w 10000"/>
                  <a:gd name="connsiteY1120" fmla="*/ 8286 h 10000"/>
                  <a:gd name="connsiteX1121" fmla="*/ 7914 w 10000"/>
                  <a:gd name="connsiteY1121" fmla="*/ 8290 h 10000"/>
                  <a:gd name="connsiteX1122" fmla="*/ 7917 w 10000"/>
                  <a:gd name="connsiteY1122" fmla="*/ 8300 h 10000"/>
                  <a:gd name="connsiteX1123" fmla="*/ 7925 w 10000"/>
                  <a:gd name="connsiteY1123" fmla="*/ 8313 h 10000"/>
                  <a:gd name="connsiteX1124" fmla="*/ 7939 w 10000"/>
                  <a:gd name="connsiteY1124" fmla="*/ 8331 h 10000"/>
                  <a:gd name="connsiteX1125" fmla="*/ 7947 w 10000"/>
                  <a:gd name="connsiteY1125" fmla="*/ 8345 h 10000"/>
                  <a:gd name="connsiteX1126" fmla="*/ 7961 w 10000"/>
                  <a:gd name="connsiteY1126" fmla="*/ 8367 h 10000"/>
                  <a:gd name="connsiteX1127" fmla="*/ 7969 w 10000"/>
                  <a:gd name="connsiteY1127" fmla="*/ 8381 h 10000"/>
                  <a:gd name="connsiteX1128" fmla="*/ 7972 w 10000"/>
                  <a:gd name="connsiteY1128" fmla="*/ 8394 h 10000"/>
                  <a:gd name="connsiteX1129" fmla="*/ 7977 w 10000"/>
                  <a:gd name="connsiteY1129" fmla="*/ 8421 h 10000"/>
                  <a:gd name="connsiteX1130" fmla="*/ 7986 w 10000"/>
                  <a:gd name="connsiteY1130" fmla="*/ 8444 h 10000"/>
                  <a:gd name="connsiteX1131" fmla="*/ 7997 w 10000"/>
                  <a:gd name="connsiteY1131" fmla="*/ 8471 h 10000"/>
                  <a:gd name="connsiteX1132" fmla="*/ 7964 w 10000"/>
                  <a:gd name="connsiteY1132" fmla="*/ 8561 h 10000"/>
                  <a:gd name="connsiteX1133" fmla="*/ 7889 w 10000"/>
                  <a:gd name="connsiteY1133" fmla="*/ 8579 h 10000"/>
                  <a:gd name="connsiteX1134" fmla="*/ 7864 w 10000"/>
                  <a:gd name="connsiteY1134" fmla="*/ 8561 h 10000"/>
                  <a:gd name="connsiteX1135" fmla="*/ 7834 w 10000"/>
                  <a:gd name="connsiteY1135" fmla="*/ 8525 h 10000"/>
                  <a:gd name="connsiteX1136" fmla="*/ 7801 w 10000"/>
                  <a:gd name="connsiteY1136" fmla="*/ 8498 h 10000"/>
                  <a:gd name="connsiteX1137" fmla="*/ 7776 w 10000"/>
                  <a:gd name="connsiteY1137" fmla="*/ 8484 h 10000"/>
                  <a:gd name="connsiteX1138" fmla="*/ 7765 w 10000"/>
                  <a:gd name="connsiteY1138" fmla="*/ 8502 h 10000"/>
                  <a:gd name="connsiteX1139" fmla="*/ 7754 w 10000"/>
                  <a:gd name="connsiteY1139" fmla="*/ 8530 h 10000"/>
                  <a:gd name="connsiteX1140" fmla="*/ 7737 w 10000"/>
                  <a:gd name="connsiteY1140" fmla="*/ 8575 h 10000"/>
                  <a:gd name="connsiteX1141" fmla="*/ 7724 w 10000"/>
                  <a:gd name="connsiteY1141" fmla="*/ 8588 h 10000"/>
                  <a:gd name="connsiteX1142" fmla="*/ 7699 w 10000"/>
                  <a:gd name="connsiteY1142" fmla="*/ 8602 h 10000"/>
                  <a:gd name="connsiteX1143" fmla="*/ 7666 w 10000"/>
                  <a:gd name="connsiteY1143" fmla="*/ 8633 h 10000"/>
                  <a:gd name="connsiteX1144" fmla="*/ 7666 w 10000"/>
                  <a:gd name="connsiteY1144" fmla="*/ 8647 h 10000"/>
                  <a:gd name="connsiteX1145" fmla="*/ 7668 w 10000"/>
                  <a:gd name="connsiteY1145" fmla="*/ 8674 h 10000"/>
                  <a:gd name="connsiteX1146" fmla="*/ 7679 w 10000"/>
                  <a:gd name="connsiteY1146" fmla="*/ 8746 h 10000"/>
                  <a:gd name="connsiteX1147" fmla="*/ 7679 w 10000"/>
                  <a:gd name="connsiteY1147" fmla="*/ 8791 h 10000"/>
                  <a:gd name="connsiteX1148" fmla="*/ 7679 w 10000"/>
                  <a:gd name="connsiteY1148" fmla="*/ 8832 h 10000"/>
                  <a:gd name="connsiteX1149" fmla="*/ 7688 w 10000"/>
                  <a:gd name="connsiteY1149" fmla="*/ 8868 h 10000"/>
                  <a:gd name="connsiteX1150" fmla="*/ 7602 w 10000"/>
                  <a:gd name="connsiteY1150" fmla="*/ 8890 h 10000"/>
                  <a:gd name="connsiteX1151" fmla="*/ 7602 w 10000"/>
                  <a:gd name="connsiteY1151" fmla="*/ 8908 h 10000"/>
                  <a:gd name="connsiteX1152" fmla="*/ 7602 w 10000"/>
                  <a:gd name="connsiteY1152" fmla="*/ 8963 h 10000"/>
                  <a:gd name="connsiteX1153" fmla="*/ 7591 w 10000"/>
                  <a:gd name="connsiteY1153" fmla="*/ 8963 h 10000"/>
                  <a:gd name="connsiteX1154" fmla="*/ 7577 w 10000"/>
                  <a:gd name="connsiteY1154" fmla="*/ 8949 h 10000"/>
                  <a:gd name="connsiteX1155" fmla="*/ 7552 w 10000"/>
                  <a:gd name="connsiteY1155" fmla="*/ 8922 h 10000"/>
                  <a:gd name="connsiteX1156" fmla="*/ 7539 w 10000"/>
                  <a:gd name="connsiteY1156" fmla="*/ 8895 h 10000"/>
                  <a:gd name="connsiteX1157" fmla="*/ 7514 w 10000"/>
                  <a:gd name="connsiteY1157" fmla="*/ 8859 h 10000"/>
                  <a:gd name="connsiteX1158" fmla="*/ 7489 w 10000"/>
                  <a:gd name="connsiteY1158" fmla="*/ 8841 h 10000"/>
                  <a:gd name="connsiteX1159" fmla="*/ 7467 w 10000"/>
                  <a:gd name="connsiteY1159" fmla="*/ 8832 h 10000"/>
                  <a:gd name="connsiteX1160" fmla="*/ 7459 w 10000"/>
                  <a:gd name="connsiteY1160" fmla="*/ 8827 h 10000"/>
                  <a:gd name="connsiteX1161" fmla="*/ 7442 w 10000"/>
                  <a:gd name="connsiteY1161" fmla="*/ 8827 h 10000"/>
                  <a:gd name="connsiteX1162" fmla="*/ 7425 w 10000"/>
                  <a:gd name="connsiteY1162" fmla="*/ 8827 h 10000"/>
                  <a:gd name="connsiteX1163" fmla="*/ 7406 w 10000"/>
                  <a:gd name="connsiteY1163" fmla="*/ 8827 h 10000"/>
                  <a:gd name="connsiteX1164" fmla="*/ 7379 w 10000"/>
                  <a:gd name="connsiteY1164" fmla="*/ 8827 h 10000"/>
                  <a:gd name="connsiteX1165" fmla="*/ 7359 w 10000"/>
                  <a:gd name="connsiteY1165" fmla="*/ 8827 h 10000"/>
                  <a:gd name="connsiteX1166" fmla="*/ 7334 w 10000"/>
                  <a:gd name="connsiteY1166" fmla="*/ 8827 h 10000"/>
                  <a:gd name="connsiteX1167" fmla="*/ 7318 w 10000"/>
                  <a:gd name="connsiteY1167" fmla="*/ 8827 h 10000"/>
                  <a:gd name="connsiteX1168" fmla="*/ 7290 w 10000"/>
                  <a:gd name="connsiteY1168" fmla="*/ 8827 h 10000"/>
                  <a:gd name="connsiteX1169" fmla="*/ 7265 w 10000"/>
                  <a:gd name="connsiteY1169" fmla="*/ 8832 h 10000"/>
                  <a:gd name="connsiteX1170" fmla="*/ 7254 w 10000"/>
                  <a:gd name="connsiteY1170" fmla="*/ 8832 h 10000"/>
                  <a:gd name="connsiteX1171" fmla="*/ 7249 w 10000"/>
                  <a:gd name="connsiteY1171" fmla="*/ 8845 h 10000"/>
                  <a:gd name="connsiteX1172" fmla="*/ 7246 w 10000"/>
                  <a:gd name="connsiteY1172" fmla="*/ 8859 h 10000"/>
                  <a:gd name="connsiteX1173" fmla="*/ 7241 w 10000"/>
                  <a:gd name="connsiteY1173" fmla="*/ 8881 h 10000"/>
                  <a:gd name="connsiteX1174" fmla="*/ 7238 w 10000"/>
                  <a:gd name="connsiteY1174" fmla="*/ 8917 h 10000"/>
                  <a:gd name="connsiteX1175" fmla="*/ 7238 w 10000"/>
                  <a:gd name="connsiteY1175" fmla="*/ 8935 h 10000"/>
                  <a:gd name="connsiteX1176" fmla="*/ 7224 w 10000"/>
                  <a:gd name="connsiteY1176" fmla="*/ 8935 h 10000"/>
                  <a:gd name="connsiteX1177" fmla="*/ 7205 w 10000"/>
                  <a:gd name="connsiteY1177" fmla="*/ 8935 h 10000"/>
                  <a:gd name="connsiteX1178" fmla="*/ 7183 w 10000"/>
                  <a:gd name="connsiteY1178" fmla="*/ 8931 h 10000"/>
                  <a:gd name="connsiteX1179" fmla="*/ 7169 w 10000"/>
                  <a:gd name="connsiteY1179" fmla="*/ 8931 h 10000"/>
                  <a:gd name="connsiteX1180" fmla="*/ 7150 w 10000"/>
                  <a:gd name="connsiteY1180" fmla="*/ 8931 h 10000"/>
                  <a:gd name="connsiteX1181" fmla="*/ 7136 w 10000"/>
                  <a:gd name="connsiteY1181" fmla="*/ 8917 h 10000"/>
                  <a:gd name="connsiteX1182" fmla="*/ 7136 w 10000"/>
                  <a:gd name="connsiteY1182" fmla="*/ 8895 h 10000"/>
                  <a:gd name="connsiteX1183" fmla="*/ 7141 w 10000"/>
                  <a:gd name="connsiteY1183" fmla="*/ 8890 h 10000"/>
                  <a:gd name="connsiteX1184" fmla="*/ 7166 w 10000"/>
                  <a:gd name="connsiteY1184" fmla="*/ 8854 h 10000"/>
                  <a:gd name="connsiteX1185" fmla="*/ 7177 w 10000"/>
                  <a:gd name="connsiteY1185" fmla="*/ 8832 h 10000"/>
                  <a:gd name="connsiteX1186" fmla="*/ 7185 w 10000"/>
                  <a:gd name="connsiteY1186" fmla="*/ 8814 h 10000"/>
                  <a:gd name="connsiteX1187" fmla="*/ 7199 w 10000"/>
                  <a:gd name="connsiteY1187" fmla="*/ 8787 h 10000"/>
                  <a:gd name="connsiteX1188" fmla="*/ 7205 w 10000"/>
                  <a:gd name="connsiteY1188" fmla="*/ 8773 h 10000"/>
                  <a:gd name="connsiteX1189" fmla="*/ 7213 w 10000"/>
                  <a:gd name="connsiteY1189" fmla="*/ 8701 h 10000"/>
                  <a:gd name="connsiteX1190" fmla="*/ 7216 w 10000"/>
                  <a:gd name="connsiteY1190" fmla="*/ 8683 h 10000"/>
                  <a:gd name="connsiteX1191" fmla="*/ 7221 w 10000"/>
                  <a:gd name="connsiteY1191" fmla="*/ 8656 h 10000"/>
                  <a:gd name="connsiteX1192" fmla="*/ 7221 w 10000"/>
                  <a:gd name="connsiteY1192" fmla="*/ 8633 h 10000"/>
                  <a:gd name="connsiteX1193" fmla="*/ 7221 w 10000"/>
                  <a:gd name="connsiteY1193" fmla="*/ 8615 h 10000"/>
                  <a:gd name="connsiteX1194" fmla="*/ 7221 w 10000"/>
                  <a:gd name="connsiteY1194" fmla="*/ 8593 h 10000"/>
                  <a:gd name="connsiteX1195" fmla="*/ 7221 w 10000"/>
                  <a:gd name="connsiteY1195" fmla="*/ 8566 h 10000"/>
                  <a:gd name="connsiteX1196" fmla="*/ 7224 w 10000"/>
                  <a:gd name="connsiteY1196" fmla="*/ 8561 h 10000"/>
                  <a:gd name="connsiteX1197" fmla="*/ 7238 w 10000"/>
                  <a:gd name="connsiteY1197" fmla="*/ 8543 h 10000"/>
                  <a:gd name="connsiteX1198" fmla="*/ 7241 w 10000"/>
                  <a:gd name="connsiteY1198" fmla="*/ 8530 h 10000"/>
                  <a:gd name="connsiteX1199" fmla="*/ 7249 w 10000"/>
                  <a:gd name="connsiteY1199" fmla="*/ 8512 h 10000"/>
                  <a:gd name="connsiteX1200" fmla="*/ 7249 w 10000"/>
                  <a:gd name="connsiteY1200" fmla="*/ 8502 h 10000"/>
                  <a:gd name="connsiteX1201" fmla="*/ 7249 w 10000"/>
                  <a:gd name="connsiteY1201" fmla="*/ 8475 h 10000"/>
                  <a:gd name="connsiteX1202" fmla="*/ 7246 w 10000"/>
                  <a:gd name="connsiteY1202" fmla="*/ 8457 h 10000"/>
                  <a:gd name="connsiteX1203" fmla="*/ 7241 w 10000"/>
                  <a:gd name="connsiteY1203" fmla="*/ 8444 h 10000"/>
                  <a:gd name="connsiteX1204" fmla="*/ 7232 w 10000"/>
                  <a:gd name="connsiteY1204" fmla="*/ 8435 h 10000"/>
                  <a:gd name="connsiteX1205" fmla="*/ 7224 w 10000"/>
                  <a:gd name="connsiteY1205" fmla="*/ 8430 h 10000"/>
                  <a:gd name="connsiteX1206" fmla="*/ 7208 w 10000"/>
                  <a:gd name="connsiteY1206" fmla="*/ 8408 h 10000"/>
                  <a:gd name="connsiteX1207" fmla="*/ 7199 w 10000"/>
                  <a:gd name="connsiteY1207" fmla="*/ 8403 h 10000"/>
                  <a:gd name="connsiteX1208" fmla="*/ 7205 w 10000"/>
                  <a:gd name="connsiteY1208" fmla="*/ 8372 h 10000"/>
                  <a:gd name="connsiteX1209" fmla="*/ 7208 w 10000"/>
                  <a:gd name="connsiteY1209" fmla="*/ 8354 h 10000"/>
                  <a:gd name="connsiteX1210" fmla="*/ 7213 w 10000"/>
                  <a:gd name="connsiteY1210" fmla="*/ 8345 h 10000"/>
                  <a:gd name="connsiteX1211" fmla="*/ 7224 w 10000"/>
                  <a:gd name="connsiteY1211" fmla="*/ 8331 h 10000"/>
                  <a:gd name="connsiteX1212" fmla="*/ 7238 w 10000"/>
                  <a:gd name="connsiteY1212" fmla="*/ 8313 h 10000"/>
                  <a:gd name="connsiteX1213" fmla="*/ 7241 w 10000"/>
                  <a:gd name="connsiteY1213" fmla="*/ 8304 h 10000"/>
                  <a:gd name="connsiteX1214" fmla="*/ 7254 w 10000"/>
                  <a:gd name="connsiteY1214" fmla="*/ 8286 h 10000"/>
                  <a:gd name="connsiteX1215" fmla="*/ 7265 w 10000"/>
                  <a:gd name="connsiteY1215" fmla="*/ 8272 h 10000"/>
                  <a:gd name="connsiteX1216" fmla="*/ 7271 w 10000"/>
                  <a:gd name="connsiteY1216" fmla="*/ 8263 h 10000"/>
                  <a:gd name="connsiteX1217" fmla="*/ 7279 w 10000"/>
                  <a:gd name="connsiteY1217" fmla="*/ 8245 h 10000"/>
                  <a:gd name="connsiteX1218" fmla="*/ 7274 w 10000"/>
                  <a:gd name="connsiteY1218" fmla="*/ 8223 h 10000"/>
                  <a:gd name="connsiteX1219" fmla="*/ 7265 w 10000"/>
                  <a:gd name="connsiteY1219" fmla="*/ 8200 h 10000"/>
                  <a:gd name="connsiteX1220" fmla="*/ 7263 w 10000"/>
                  <a:gd name="connsiteY1220" fmla="*/ 8187 h 10000"/>
                  <a:gd name="connsiteX1221" fmla="*/ 7257 w 10000"/>
                  <a:gd name="connsiteY1221" fmla="*/ 8187 h 10000"/>
                  <a:gd name="connsiteX1222" fmla="*/ 7254 w 10000"/>
                  <a:gd name="connsiteY1222" fmla="*/ 8196 h 10000"/>
                  <a:gd name="connsiteX1223" fmla="*/ 7246 w 10000"/>
                  <a:gd name="connsiteY1223" fmla="*/ 8209 h 10000"/>
                  <a:gd name="connsiteX1224" fmla="*/ 7241 w 10000"/>
                  <a:gd name="connsiteY1224" fmla="*/ 8209 h 10000"/>
                  <a:gd name="connsiteX1225" fmla="*/ 7238 w 10000"/>
                  <a:gd name="connsiteY1225" fmla="*/ 8214 h 10000"/>
                  <a:gd name="connsiteX1226" fmla="*/ 7221 w 10000"/>
                  <a:gd name="connsiteY1226" fmla="*/ 8173 h 10000"/>
                  <a:gd name="connsiteX1227" fmla="*/ 7185 w 10000"/>
                  <a:gd name="connsiteY1227" fmla="*/ 8106 h 10000"/>
                  <a:gd name="connsiteX1228" fmla="*/ 7174 w 10000"/>
                  <a:gd name="connsiteY1228" fmla="*/ 8078 h 10000"/>
                  <a:gd name="connsiteX1229" fmla="*/ 7169 w 10000"/>
                  <a:gd name="connsiteY1229" fmla="*/ 8056 h 10000"/>
                  <a:gd name="connsiteX1230" fmla="*/ 7166 w 10000"/>
                  <a:gd name="connsiteY1230" fmla="*/ 8042 h 10000"/>
                  <a:gd name="connsiteX1231" fmla="*/ 7161 w 10000"/>
                  <a:gd name="connsiteY1231" fmla="*/ 8051 h 10000"/>
                  <a:gd name="connsiteX1232" fmla="*/ 7158 w 10000"/>
                  <a:gd name="connsiteY1232" fmla="*/ 8051 h 10000"/>
                  <a:gd name="connsiteX1233" fmla="*/ 7141 w 10000"/>
                  <a:gd name="connsiteY1233" fmla="*/ 8056 h 10000"/>
                  <a:gd name="connsiteX1234" fmla="*/ 7116 w 10000"/>
                  <a:gd name="connsiteY1234" fmla="*/ 8051 h 10000"/>
                  <a:gd name="connsiteX1235" fmla="*/ 7094 w 10000"/>
                  <a:gd name="connsiteY1235" fmla="*/ 8051 h 10000"/>
                  <a:gd name="connsiteX1236" fmla="*/ 7081 w 10000"/>
                  <a:gd name="connsiteY1236" fmla="*/ 8011 h 10000"/>
                  <a:gd name="connsiteX1237" fmla="*/ 7081 w 10000"/>
                  <a:gd name="connsiteY1237" fmla="*/ 8002 h 10000"/>
                  <a:gd name="connsiteX1238" fmla="*/ 7078 w 10000"/>
                  <a:gd name="connsiteY1238" fmla="*/ 7984 h 10000"/>
                  <a:gd name="connsiteX1239" fmla="*/ 7072 w 10000"/>
                  <a:gd name="connsiteY1239" fmla="*/ 7970 h 10000"/>
                  <a:gd name="connsiteX1240" fmla="*/ 7045 w 10000"/>
                  <a:gd name="connsiteY1240" fmla="*/ 7948 h 10000"/>
                  <a:gd name="connsiteX1241" fmla="*/ 7020 w 10000"/>
                  <a:gd name="connsiteY1241" fmla="*/ 7957 h 10000"/>
                  <a:gd name="connsiteX1242" fmla="*/ 7001 w 10000"/>
                  <a:gd name="connsiteY1242" fmla="*/ 7970 h 10000"/>
                  <a:gd name="connsiteX1243" fmla="*/ 6981 w 10000"/>
                  <a:gd name="connsiteY1243" fmla="*/ 7984 h 10000"/>
                  <a:gd name="connsiteX1244" fmla="*/ 6976 w 10000"/>
                  <a:gd name="connsiteY1244" fmla="*/ 7984 h 10000"/>
                  <a:gd name="connsiteX1245" fmla="*/ 6973 w 10000"/>
                  <a:gd name="connsiteY1245" fmla="*/ 7984 h 10000"/>
                  <a:gd name="connsiteX1246" fmla="*/ 6959 w 10000"/>
                  <a:gd name="connsiteY1246" fmla="*/ 7984 h 10000"/>
                  <a:gd name="connsiteX1247" fmla="*/ 6948 w 10000"/>
                  <a:gd name="connsiteY1247" fmla="*/ 7961 h 10000"/>
                  <a:gd name="connsiteX1248" fmla="*/ 6934 w 10000"/>
                  <a:gd name="connsiteY1248" fmla="*/ 7943 h 10000"/>
                  <a:gd name="connsiteX1249" fmla="*/ 6932 w 10000"/>
                  <a:gd name="connsiteY1249" fmla="*/ 7943 h 10000"/>
                  <a:gd name="connsiteX1250" fmla="*/ 6918 w 10000"/>
                  <a:gd name="connsiteY1250" fmla="*/ 7961 h 10000"/>
                  <a:gd name="connsiteX1251" fmla="*/ 6904 w 10000"/>
                  <a:gd name="connsiteY1251" fmla="*/ 7975 h 10000"/>
                  <a:gd name="connsiteX1252" fmla="*/ 6896 w 10000"/>
                  <a:gd name="connsiteY1252" fmla="*/ 7997 h 10000"/>
                  <a:gd name="connsiteX1253" fmla="*/ 6887 w 10000"/>
                  <a:gd name="connsiteY1253" fmla="*/ 8002 h 10000"/>
                  <a:gd name="connsiteX1254" fmla="*/ 6879 w 10000"/>
                  <a:gd name="connsiteY1254" fmla="*/ 8011 h 10000"/>
                  <a:gd name="connsiteX1255" fmla="*/ 6868 w 10000"/>
                  <a:gd name="connsiteY1255" fmla="*/ 8015 h 10000"/>
                  <a:gd name="connsiteX1256" fmla="*/ 6852 w 10000"/>
                  <a:gd name="connsiteY1256" fmla="*/ 8024 h 10000"/>
                  <a:gd name="connsiteX1257" fmla="*/ 6813 w 10000"/>
                  <a:gd name="connsiteY1257" fmla="*/ 8042 h 10000"/>
                  <a:gd name="connsiteX1258" fmla="*/ 6780 w 10000"/>
                  <a:gd name="connsiteY1258" fmla="*/ 8065 h 10000"/>
                  <a:gd name="connsiteX1259" fmla="*/ 6763 w 10000"/>
                  <a:gd name="connsiteY1259" fmla="*/ 8078 h 10000"/>
                  <a:gd name="connsiteX1260" fmla="*/ 6755 w 10000"/>
                  <a:gd name="connsiteY1260" fmla="*/ 8088 h 10000"/>
                  <a:gd name="connsiteX1261" fmla="*/ 6716 w 10000"/>
                  <a:gd name="connsiteY1261" fmla="*/ 8119 h 10000"/>
                  <a:gd name="connsiteX1262" fmla="*/ 6711 w 10000"/>
                  <a:gd name="connsiteY1262" fmla="*/ 8128 h 10000"/>
                  <a:gd name="connsiteX1263" fmla="*/ 6711 w 10000"/>
                  <a:gd name="connsiteY1263" fmla="*/ 8169 h 10000"/>
                  <a:gd name="connsiteX1264" fmla="*/ 6711 w 10000"/>
                  <a:gd name="connsiteY1264" fmla="*/ 8173 h 10000"/>
                  <a:gd name="connsiteX1265" fmla="*/ 6716 w 10000"/>
                  <a:gd name="connsiteY1265" fmla="*/ 8200 h 10000"/>
                  <a:gd name="connsiteX1266" fmla="*/ 6708 w 10000"/>
                  <a:gd name="connsiteY1266" fmla="*/ 8223 h 10000"/>
                  <a:gd name="connsiteX1267" fmla="*/ 6708 w 10000"/>
                  <a:gd name="connsiteY1267" fmla="*/ 8236 h 10000"/>
                  <a:gd name="connsiteX1268" fmla="*/ 6708 w 10000"/>
                  <a:gd name="connsiteY1268" fmla="*/ 8272 h 10000"/>
                  <a:gd name="connsiteX1269" fmla="*/ 6711 w 10000"/>
                  <a:gd name="connsiteY1269" fmla="*/ 8290 h 10000"/>
                  <a:gd name="connsiteX1270" fmla="*/ 6716 w 10000"/>
                  <a:gd name="connsiteY1270" fmla="*/ 8304 h 10000"/>
                  <a:gd name="connsiteX1271" fmla="*/ 6711 w 10000"/>
                  <a:gd name="connsiteY1271" fmla="*/ 8313 h 10000"/>
                  <a:gd name="connsiteX1272" fmla="*/ 6683 w 10000"/>
                  <a:gd name="connsiteY1272" fmla="*/ 8318 h 10000"/>
                  <a:gd name="connsiteX1273" fmla="*/ 6661 w 10000"/>
                  <a:gd name="connsiteY1273" fmla="*/ 8327 h 10000"/>
                  <a:gd name="connsiteX1274" fmla="*/ 6631 w 10000"/>
                  <a:gd name="connsiteY1274" fmla="*/ 8327 h 10000"/>
                  <a:gd name="connsiteX1275" fmla="*/ 6611 w 10000"/>
                  <a:gd name="connsiteY1275" fmla="*/ 8327 h 10000"/>
                  <a:gd name="connsiteX1276" fmla="*/ 6598 w 10000"/>
                  <a:gd name="connsiteY1276" fmla="*/ 8327 h 10000"/>
                  <a:gd name="connsiteX1277" fmla="*/ 6595 w 10000"/>
                  <a:gd name="connsiteY1277" fmla="*/ 8340 h 10000"/>
                  <a:gd name="connsiteX1278" fmla="*/ 6587 w 10000"/>
                  <a:gd name="connsiteY1278" fmla="*/ 8358 h 10000"/>
                  <a:gd name="connsiteX1279" fmla="*/ 6578 w 10000"/>
                  <a:gd name="connsiteY1279" fmla="*/ 8408 h 10000"/>
                  <a:gd name="connsiteX1280" fmla="*/ 6578 w 10000"/>
                  <a:gd name="connsiteY1280" fmla="*/ 8421 h 10000"/>
                  <a:gd name="connsiteX1281" fmla="*/ 6578 w 10000"/>
                  <a:gd name="connsiteY1281" fmla="*/ 8430 h 10000"/>
                  <a:gd name="connsiteX1282" fmla="*/ 6573 w 10000"/>
                  <a:gd name="connsiteY1282" fmla="*/ 8435 h 10000"/>
                  <a:gd name="connsiteX1283" fmla="*/ 6556 w 10000"/>
                  <a:gd name="connsiteY1283" fmla="*/ 8435 h 10000"/>
                  <a:gd name="connsiteX1284" fmla="*/ 6545 w 10000"/>
                  <a:gd name="connsiteY1284" fmla="*/ 8435 h 10000"/>
                  <a:gd name="connsiteX1285" fmla="*/ 6523 w 10000"/>
                  <a:gd name="connsiteY1285" fmla="*/ 8435 h 10000"/>
                  <a:gd name="connsiteX1286" fmla="*/ 6493 w 10000"/>
                  <a:gd name="connsiteY1286" fmla="*/ 8430 h 10000"/>
                  <a:gd name="connsiteX1287" fmla="*/ 6490 w 10000"/>
                  <a:gd name="connsiteY1287" fmla="*/ 8430 h 10000"/>
                  <a:gd name="connsiteX1288" fmla="*/ 6485 w 10000"/>
                  <a:gd name="connsiteY1288" fmla="*/ 8444 h 10000"/>
                  <a:gd name="connsiteX1289" fmla="*/ 6465 w 10000"/>
                  <a:gd name="connsiteY1289" fmla="*/ 8475 h 10000"/>
                  <a:gd name="connsiteX1290" fmla="*/ 6451 w 10000"/>
                  <a:gd name="connsiteY1290" fmla="*/ 8498 h 10000"/>
                  <a:gd name="connsiteX1291" fmla="*/ 6435 w 10000"/>
                  <a:gd name="connsiteY1291" fmla="*/ 8525 h 10000"/>
                  <a:gd name="connsiteX1292" fmla="*/ 6421 w 10000"/>
                  <a:gd name="connsiteY1292" fmla="*/ 8539 h 10000"/>
                  <a:gd name="connsiteX1293" fmla="*/ 6410 w 10000"/>
                  <a:gd name="connsiteY1293" fmla="*/ 8561 h 10000"/>
                  <a:gd name="connsiteX1294" fmla="*/ 6402 w 10000"/>
                  <a:gd name="connsiteY1294" fmla="*/ 8575 h 10000"/>
                  <a:gd name="connsiteX1295" fmla="*/ 6402 w 10000"/>
                  <a:gd name="connsiteY1295" fmla="*/ 8593 h 10000"/>
                  <a:gd name="connsiteX1296" fmla="*/ 6402 w 10000"/>
                  <a:gd name="connsiteY1296" fmla="*/ 8620 h 10000"/>
                  <a:gd name="connsiteX1297" fmla="*/ 6405 w 10000"/>
                  <a:gd name="connsiteY1297" fmla="*/ 8660 h 10000"/>
                  <a:gd name="connsiteX1298" fmla="*/ 6405 w 10000"/>
                  <a:gd name="connsiteY1298" fmla="*/ 8674 h 10000"/>
                  <a:gd name="connsiteX1299" fmla="*/ 6405 w 10000"/>
                  <a:gd name="connsiteY1299" fmla="*/ 8683 h 10000"/>
                  <a:gd name="connsiteX1300" fmla="*/ 6405 w 10000"/>
                  <a:gd name="connsiteY1300" fmla="*/ 8687 h 10000"/>
                  <a:gd name="connsiteX1301" fmla="*/ 6405 w 10000"/>
                  <a:gd name="connsiteY1301" fmla="*/ 8696 h 10000"/>
                  <a:gd name="connsiteX1302" fmla="*/ 6388 w 10000"/>
                  <a:gd name="connsiteY1302" fmla="*/ 8733 h 10000"/>
                  <a:gd name="connsiteX1303" fmla="*/ 6369 w 10000"/>
                  <a:gd name="connsiteY1303" fmla="*/ 8746 h 10000"/>
                  <a:gd name="connsiteX1304" fmla="*/ 6333 w 10000"/>
                  <a:gd name="connsiteY1304" fmla="*/ 8773 h 10000"/>
                  <a:gd name="connsiteX1305" fmla="*/ 6313 w 10000"/>
                  <a:gd name="connsiteY1305" fmla="*/ 8787 h 10000"/>
                  <a:gd name="connsiteX1306" fmla="*/ 6291 w 10000"/>
                  <a:gd name="connsiteY1306" fmla="*/ 8805 h 10000"/>
                  <a:gd name="connsiteX1307" fmla="*/ 6280 w 10000"/>
                  <a:gd name="connsiteY1307" fmla="*/ 8814 h 10000"/>
                  <a:gd name="connsiteX1308" fmla="*/ 6250 w 10000"/>
                  <a:gd name="connsiteY1308" fmla="*/ 8805 h 10000"/>
                  <a:gd name="connsiteX1309" fmla="*/ 6233 w 10000"/>
                  <a:gd name="connsiteY1309" fmla="*/ 8805 h 10000"/>
                  <a:gd name="connsiteX1310" fmla="*/ 6220 w 10000"/>
                  <a:gd name="connsiteY1310" fmla="*/ 8805 h 10000"/>
                  <a:gd name="connsiteX1311" fmla="*/ 6200 w 10000"/>
                  <a:gd name="connsiteY1311" fmla="*/ 8805 h 10000"/>
                  <a:gd name="connsiteX1312" fmla="*/ 6184 w 10000"/>
                  <a:gd name="connsiteY1312" fmla="*/ 8805 h 10000"/>
                  <a:gd name="connsiteX1313" fmla="*/ 6755 w 10000"/>
                  <a:gd name="connsiteY1313" fmla="*/ 6680 h 10000"/>
                  <a:gd name="connsiteX1314" fmla="*/ 6716 w 10000"/>
                  <a:gd name="connsiteY1314" fmla="*/ 6653 h 10000"/>
                  <a:gd name="connsiteX1315" fmla="*/ 6692 w 10000"/>
                  <a:gd name="connsiteY1315" fmla="*/ 6707 h 10000"/>
                  <a:gd name="connsiteX1316" fmla="*/ 6747 w 10000"/>
                  <a:gd name="connsiteY1316" fmla="*/ 6856 h 10000"/>
                  <a:gd name="connsiteX1317" fmla="*/ 6747 w 10000"/>
                  <a:gd name="connsiteY1317" fmla="*/ 6910 h 10000"/>
                  <a:gd name="connsiteX1318" fmla="*/ 6727 w 10000"/>
                  <a:gd name="connsiteY1318" fmla="*/ 6960 h 10000"/>
                  <a:gd name="connsiteX1319" fmla="*/ 6675 w 10000"/>
                  <a:gd name="connsiteY1319" fmla="*/ 7041 h 10000"/>
                  <a:gd name="connsiteX1320" fmla="*/ 6667 w 10000"/>
                  <a:gd name="connsiteY1320" fmla="*/ 7082 h 10000"/>
                  <a:gd name="connsiteX1321" fmla="*/ 6675 w 10000"/>
                  <a:gd name="connsiteY1321" fmla="*/ 7158 h 10000"/>
                  <a:gd name="connsiteX1322" fmla="*/ 6683 w 10000"/>
                  <a:gd name="connsiteY1322" fmla="*/ 7199 h 10000"/>
                  <a:gd name="connsiteX1323" fmla="*/ 6703 w 10000"/>
                  <a:gd name="connsiteY1323" fmla="*/ 7212 h 10000"/>
                  <a:gd name="connsiteX1324" fmla="*/ 6719 w 10000"/>
                  <a:gd name="connsiteY1324" fmla="*/ 7181 h 10000"/>
                  <a:gd name="connsiteX1325" fmla="*/ 6749 w 10000"/>
                  <a:gd name="connsiteY1325" fmla="*/ 7050 h 10000"/>
                  <a:gd name="connsiteX1326" fmla="*/ 6772 w 10000"/>
                  <a:gd name="connsiteY1326" fmla="*/ 6987 h 10000"/>
                  <a:gd name="connsiteX1327" fmla="*/ 6788 w 10000"/>
                  <a:gd name="connsiteY1327" fmla="*/ 6987 h 10000"/>
                  <a:gd name="connsiteX1328" fmla="*/ 6783 w 10000"/>
                  <a:gd name="connsiteY1328" fmla="*/ 7077 h 10000"/>
                  <a:gd name="connsiteX1329" fmla="*/ 6871 w 10000"/>
                  <a:gd name="connsiteY1329" fmla="*/ 6748 h 10000"/>
                  <a:gd name="connsiteX1330" fmla="*/ 6912 w 10000"/>
                  <a:gd name="connsiteY1330" fmla="*/ 6581 h 10000"/>
                  <a:gd name="connsiteX1331" fmla="*/ 6912 w 10000"/>
                  <a:gd name="connsiteY1331" fmla="*/ 6567 h 10000"/>
                  <a:gd name="connsiteX1332" fmla="*/ 6909 w 10000"/>
                  <a:gd name="connsiteY1332" fmla="*/ 6563 h 10000"/>
                  <a:gd name="connsiteX1333" fmla="*/ 6827 w 10000"/>
                  <a:gd name="connsiteY1333" fmla="*/ 6631 h 10000"/>
                  <a:gd name="connsiteX1334" fmla="*/ 6774 w 10000"/>
                  <a:gd name="connsiteY1334" fmla="*/ 6667 h 10000"/>
                  <a:gd name="connsiteX1335" fmla="*/ 6184 w 10000"/>
                  <a:gd name="connsiteY1335" fmla="*/ 8805 h 10000"/>
                  <a:gd name="connsiteX0" fmla="*/ 6184 w 10000"/>
                  <a:gd name="connsiteY0" fmla="*/ 8805 h 10000"/>
                  <a:gd name="connsiteX1" fmla="*/ 6175 w 10000"/>
                  <a:gd name="connsiteY1" fmla="*/ 8800 h 10000"/>
                  <a:gd name="connsiteX2" fmla="*/ 6167 w 10000"/>
                  <a:gd name="connsiteY2" fmla="*/ 8832 h 10000"/>
                  <a:gd name="connsiteX3" fmla="*/ 6167 w 10000"/>
                  <a:gd name="connsiteY3" fmla="*/ 8845 h 10000"/>
                  <a:gd name="connsiteX4" fmla="*/ 6140 w 10000"/>
                  <a:gd name="connsiteY4" fmla="*/ 8877 h 10000"/>
                  <a:gd name="connsiteX5" fmla="*/ 6098 w 10000"/>
                  <a:gd name="connsiteY5" fmla="*/ 8904 h 10000"/>
                  <a:gd name="connsiteX6" fmla="*/ 6090 w 10000"/>
                  <a:gd name="connsiteY6" fmla="*/ 8904 h 10000"/>
                  <a:gd name="connsiteX7" fmla="*/ 6082 w 10000"/>
                  <a:gd name="connsiteY7" fmla="*/ 8904 h 10000"/>
                  <a:gd name="connsiteX8" fmla="*/ 6082 w 10000"/>
                  <a:gd name="connsiteY8" fmla="*/ 8958 h 10000"/>
                  <a:gd name="connsiteX9" fmla="*/ 6082 w 10000"/>
                  <a:gd name="connsiteY9" fmla="*/ 8963 h 10000"/>
                  <a:gd name="connsiteX10" fmla="*/ 6079 w 10000"/>
                  <a:gd name="connsiteY10" fmla="*/ 9012 h 10000"/>
                  <a:gd name="connsiteX11" fmla="*/ 6073 w 10000"/>
                  <a:gd name="connsiteY11" fmla="*/ 9066 h 10000"/>
                  <a:gd name="connsiteX12" fmla="*/ 6073 w 10000"/>
                  <a:gd name="connsiteY12" fmla="*/ 9120 h 10000"/>
                  <a:gd name="connsiteX13" fmla="*/ 6073 w 10000"/>
                  <a:gd name="connsiteY13" fmla="*/ 9147 h 10000"/>
                  <a:gd name="connsiteX14" fmla="*/ 6073 w 10000"/>
                  <a:gd name="connsiteY14" fmla="*/ 9197 h 10000"/>
                  <a:gd name="connsiteX15" fmla="*/ 6068 w 10000"/>
                  <a:gd name="connsiteY15" fmla="*/ 9233 h 10000"/>
                  <a:gd name="connsiteX16" fmla="*/ 6065 w 10000"/>
                  <a:gd name="connsiteY16" fmla="*/ 9301 h 10000"/>
                  <a:gd name="connsiteX17" fmla="*/ 6065 w 10000"/>
                  <a:gd name="connsiteY17" fmla="*/ 9350 h 10000"/>
                  <a:gd name="connsiteX18" fmla="*/ 6060 w 10000"/>
                  <a:gd name="connsiteY18" fmla="*/ 9382 h 10000"/>
                  <a:gd name="connsiteX19" fmla="*/ 6060 w 10000"/>
                  <a:gd name="connsiteY19" fmla="*/ 9409 h 10000"/>
                  <a:gd name="connsiteX20" fmla="*/ 6051 w 10000"/>
                  <a:gd name="connsiteY20" fmla="*/ 9423 h 10000"/>
                  <a:gd name="connsiteX21" fmla="*/ 6049 w 10000"/>
                  <a:gd name="connsiteY21" fmla="*/ 9436 h 10000"/>
                  <a:gd name="connsiteX22" fmla="*/ 6035 w 10000"/>
                  <a:gd name="connsiteY22" fmla="*/ 9450 h 10000"/>
                  <a:gd name="connsiteX23" fmla="*/ 6026 w 10000"/>
                  <a:gd name="connsiteY23" fmla="*/ 9459 h 10000"/>
                  <a:gd name="connsiteX24" fmla="*/ 6018 w 10000"/>
                  <a:gd name="connsiteY24" fmla="*/ 9445 h 10000"/>
                  <a:gd name="connsiteX25" fmla="*/ 6007 w 10000"/>
                  <a:gd name="connsiteY25" fmla="*/ 9409 h 10000"/>
                  <a:gd name="connsiteX26" fmla="*/ 5985 w 10000"/>
                  <a:gd name="connsiteY26" fmla="*/ 9369 h 10000"/>
                  <a:gd name="connsiteX27" fmla="*/ 5969 w 10000"/>
                  <a:gd name="connsiteY27" fmla="*/ 9332 h 10000"/>
                  <a:gd name="connsiteX28" fmla="*/ 5955 w 10000"/>
                  <a:gd name="connsiteY28" fmla="*/ 9314 h 10000"/>
                  <a:gd name="connsiteX29" fmla="*/ 5952 w 10000"/>
                  <a:gd name="connsiteY29" fmla="*/ 9305 h 10000"/>
                  <a:gd name="connsiteX30" fmla="*/ 5935 w 10000"/>
                  <a:gd name="connsiteY30" fmla="*/ 9305 h 10000"/>
                  <a:gd name="connsiteX31" fmla="*/ 5922 w 10000"/>
                  <a:gd name="connsiteY31" fmla="*/ 9319 h 10000"/>
                  <a:gd name="connsiteX32" fmla="*/ 5913 w 10000"/>
                  <a:gd name="connsiteY32" fmla="*/ 9328 h 10000"/>
                  <a:gd name="connsiteX33" fmla="*/ 5905 w 10000"/>
                  <a:gd name="connsiteY33" fmla="*/ 9332 h 10000"/>
                  <a:gd name="connsiteX34" fmla="*/ 5897 w 10000"/>
                  <a:gd name="connsiteY34" fmla="*/ 9350 h 10000"/>
                  <a:gd name="connsiteX35" fmla="*/ 5875 w 10000"/>
                  <a:gd name="connsiteY35" fmla="*/ 9364 h 10000"/>
                  <a:gd name="connsiteX36" fmla="*/ 5850 w 10000"/>
                  <a:gd name="connsiteY36" fmla="*/ 9391 h 10000"/>
                  <a:gd name="connsiteX37" fmla="*/ 5833 w 10000"/>
                  <a:gd name="connsiteY37" fmla="*/ 9405 h 10000"/>
                  <a:gd name="connsiteX38" fmla="*/ 5822 w 10000"/>
                  <a:gd name="connsiteY38" fmla="*/ 9409 h 10000"/>
                  <a:gd name="connsiteX39" fmla="*/ 5800 w 10000"/>
                  <a:gd name="connsiteY39" fmla="*/ 9423 h 10000"/>
                  <a:gd name="connsiteX40" fmla="*/ 5784 w 10000"/>
                  <a:gd name="connsiteY40" fmla="*/ 9436 h 10000"/>
                  <a:gd name="connsiteX41" fmla="*/ 5767 w 10000"/>
                  <a:gd name="connsiteY41" fmla="*/ 9450 h 10000"/>
                  <a:gd name="connsiteX42" fmla="*/ 5751 w 10000"/>
                  <a:gd name="connsiteY42" fmla="*/ 9463 h 10000"/>
                  <a:gd name="connsiteX43" fmla="*/ 5745 w 10000"/>
                  <a:gd name="connsiteY43" fmla="*/ 9472 h 10000"/>
                  <a:gd name="connsiteX44" fmla="*/ 5751 w 10000"/>
                  <a:gd name="connsiteY44" fmla="*/ 9477 h 10000"/>
                  <a:gd name="connsiteX45" fmla="*/ 5762 w 10000"/>
                  <a:gd name="connsiteY45" fmla="*/ 9504 h 10000"/>
                  <a:gd name="connsiteX46" fmla="*/ 5767 w 10000"/>
                  <a:gd name="connsiteY46" fmla="*/ 9526 h 10000"/>
                  <a:gd name="connsiteX47" fmla="*/ 5784 w 10000"/>
                  <a:gd name="connsiteY47" fmla="*/ 9576 h 10000"/>
                  <a:gd name="connsiteX48" fmla="*/ 5797 w 10000"/>
                  <a:gd name="connsiteY48" fmla="*/ 9603 h 10000"/>
                  <a:gd name="connsiteX49" fmla="*/ 5808 w 10000"/>
                  <a:gd name="connsiteY49" fmla="*/ 9644 h 10000"/>
                  <a:gd name="connsiteX50" fmla="*/ 5822 w 10000"/>
                  <a:gd name="connsiteY50" fmla="*/ 9671 h 10000"/>
                  <a:gd name="connsiteX51" fmla="*/ 5825 w 10000"/>
                  <a:gd name="connsiteY51" fmla="*/ 9684 h 10000"/>
                  <a:gd name="connsiteX52" fmla="*/ 5831 w 10000"/>
                  <a:gd name="connsiteY52" fmla="*/ 9684 h 10000"/>
                  <a:gd name="connsiteX53" fmla="*/ 5825 w 10000"/>
                  <a:gd name="connsiteY53" fmla="*/ 9698 h 10000"/>
                  <a:gd name="connsiteX54" fmla="*/ 5806 w 10000"/>
                  <a:gd name="connsiteY54" fmla="*/ 9725 h 10000"/>
                  <a:gd name="connsiteX55" fmla="*/ 5792 w 10000"/>
                  <a:gd name="connsiteY55" fmla="*/ 9738 h 10000"/>
                  <a:gd name="connsiteX56" fmla="*/ 5737 w 10000"/>
                  <a:gd name="connsiteY56" fmla="*/ 9793 h 10000"/>
                  <a:gd name="connsiteX57" fmla="*/ 5728 w 10000"/>
                  <a:gd name="connsiteY57" fmla="*/ 9806 h 10000"/>
                  <a:gd name="connsiteX58" fmla="*/ 5712 w 10000"/>
                  <a:gd name="connsiteY58" fmla="*/ 9815 h 10000"/>
                  <a:gd name="connsiteX59" fmla="*/ 5690 w 10000"/>
                  <a:gd name="connsiteY59" fmla="*/ 9838 h 10000"/>
                  <a:gd name="connsiteX60" fmla="*/ 5679 w 10000"/>
                  <a:gd name="connsiteY60" fmla="*/ 9842 h 10000"/>
                  <a:gd name="connsiteX61" fmla="*/ 5665 w 10000"/>
                  <a:gd name="connsiteY61" fmla="*/ 9842 h 10000"/>
                  <a:gd name="connsiteX62" fmla="*/ 5648 w 10000"/>
                  <a:gd name="connsiteY62" fmla="*/ 9851 h 10000"/>
                  <a:gd name="connsiteX63" fmla="*/ 5621 w 10000"/>
                  <a:gd name="connsiteY63" fmla="*/ 9892 h 10000"/>
                  <a:gd name="connsiteX64" fmla="*/ 5544 w 10000"/>
                  <a:gd name="connsiteY64" fmla="*/ 9946 h 10000"/>
                  <a:gd name="connsiteX65" fmla="*/ 5406 w 10000"/>
                  <a:gd name="connsiteY65" fmla="*/ 10000 h 10000"/>
                  <a:gd name="connsiteX66" fmla="*/ 5350 w 10000"/>
                  <a:gd name="connsiteY66" fmla="*/ 9986 h 10000"/>
                  <a:gd name="connsiteX67" fmla="*/ 5342 w 10000"/>
                  <a:gd name="connsiteY67" fmla="*/ 9950 h 10000"/>
                  <a:gd name="connsiteX68" fmla="*/ 5342 w 10000"/>
                  <a:gd name="connsiteY68" fmla="*/ 9932 h 10000"/>
                  <a:gd name="connsiteX69" fmla="*/ 5342 w 10000"/>
                  <a:gd name="connsiteY69" fmla="*/ 9923 h 10000"/>
                  <a:gd name="connsiteX70" fmla="*/ 5342 w 10000"/>
                  <a:gd name="connsiteY70" fmla="*/ 9919 h 10000"/>
                  <a:gd name="connsiteX71" fmla="*/ 5348 w 10000"/>
                  <a:gd name="connsiteY71" fmla="*/ 9919 h 10000"/>
                  <a:gd name="connsiteX72" fmla="*/ 5348 w 10000"/>
                  <a:gd name="connsiteY72" fmla="*/ 9910 h 10000"/>
                  <a:gd name="connsiteX73" fmla="*/ 5350 w 10000"/>
                  <a:gd name="connsiteY73" fmla="*/ 9910 h 10000"/>
                  <a:gd name="connsiteX74" fmla="*/ 5350 w 10000"/>
                  <a:gd name="connsiteY74" fmla="*/ 9905 h 10000"/>
                  <a:gd name="connsiteX75" fmla="*/ 5356 w 10000"/>
                  <a:gd name="connsiteY75" fmla="*/ 9905 h 10000"/>
                  <a:gd name="connsiteX76" fmla="*/ 5356 w 10000"/>
                  <a:gd name="connsiteY76" fmla="*/ 9896 h 10000"/>
                  <a:gd name="connsiteX77" fmla="*/ 5359 w 10000"/>
                  <a:gd name="connsiteY77" fmla="*/ 9896 h 10000"/>
                  <a:gd name="connsiteX78" fmla="*/ 5359 w 10000"/>
                  <a:gd name="connsiteY78" fmla="*/ 9892 h 10000"/>
                  <a:gd name="connsiteX79" fmla="*/ 5364 w 10000"/>
                  <a:gd name="connsiteY79" fmla="*/ 9892 h 10000"/>
                  <a:gd name="connsiteX80" fmla="*/ 5364 w 10000"/>
                  <a:gd name="connsiteY80" fmla="*/ 9883 h 10000"/>
                  <a:gd name="connsiteX81" fmla="*/ 5359 w 10000"/>
                  <a:gd name="connsiteY81" fmla="*/ 9883 h 10000"/>
                  <a:gd name="connsiteX82" fmla="*/ 5359 w 10000"/>
                  <a:gd name="connsiteY82" fmla="*/ 9878 h 10000"/>
                  <a:gd name="connsiteX83" fmla="*/ 5359 w 10000"/>
                  <a:gd name="connsiteY83" fmla="*/ 9869 h 10000"/>
                  <a:gd name="connsiteX84" fmla="*/ 5356 w 10000"/>
                  <a:gd name="connsiteY84" fmla="*/ 9869 h 10000"/>
                  <a:gd name="connsiteX85" fmla="*/ 5356 w 10000"/>
                  <a:gd name="connsiteY85" fmla="*/ 9865 h 10000"/>
                  <a:gd name="connsiteX86" fmla="*/ 5350 w 10000"/>
                  <a:gd name="connsiteY86" fmla="*/ 9865 h 10000"/>
                  <a:gd name="connsiteX87" fmla="*/ 5350 w 10000"/>
                  <a:gd name="connsiteY87" fmla="*/ 9856 h 10000"/>
                  <a:gd name="connsiteX88" fmla="*/ 5348 w 10000"/>
                  <a:gd name="connsiteY88" fmla="*/ 9856 h 10000"/>
                  <a:gd name="connsiteX89" fmla="*/ 5348 w 10000"/>
                  <a:gd name="connsiteY89" fmla="*/ 9851 h 10000"/>
                  <a:gd name="connsiteX90" fmla="*/ 5348 w 10000"/>
                  <a:gd name="connsiteY90" fmla="*/ 9842 h 10000"/>
                  <a:gd name="connsiteX91" fmla="*/ 5348 w 10000"/>
                  <a:gd name="connsiteY91" fmla="*/ 9838 h 10000"/>
                  <a:gd name="connsiteX92" fmla="*/ 5348 w 10000"/>
                  <a:gd name="connsiteY92" fmla="*/ 9829 h 10000"/>
                  <a:gd name="connsiteX93" fmla="*/ 5348 w 10000"/>
                  <a:gd name="connsiteY93" fmla="*/ 9820 h 10000"/>
                  <a:gd name="connsiteX94" fmla="*/ 5348 w 10000"/>
                  <a:gd name="connsiteY94" fmla="*/ 9815 h 10000"/>
                  <a:gd name="connsiteX95" fmla="*/ 5348 w 10000"/>
                  <a:gd name="connsiteY95" fmla="*/ 9806 h 10000"/>
                  <a:gd name="connsiteX96" fmla="*/ 5350 w 10000"/>
                  <a:gd name="connsiteY96" fmla="*/ 9806 h 10000"/>
                  <a:gd name="connsiteX97" fmla="*/ 5350 w 10000"/>
                  <a:gd name="connsiteY97" fmla="*/ 9802 h 10000"/>
                  <a:gd name="connsiteX98" fmla="*/ 5350 w 10000"/>
                  <a:gd name="connsiteY98" fmla="*/ 9793 h 10000"/>
                  <a:gd name="connsiteX99" fmla="*/ 5356 w 10000"/>
                  <a:gd name="connsiteY99" fmla="*/ 9788 h 10000"/>
                  <a:gd name="connsiteX100" fmla="*/ 5356 w 10000"/>
                  <a:gd name="connsiteY100" fmla="*/ 9779 h 10000"/>
                  <a:gd name="connsiteX101" fmla="*/ 5359 w 10000"/>
                  <a:gd name="connsiteY101" fmla="*/ 9779 h 10000"/>
                  <a:gd name="connsiteX102" fmla="*/ 5359 w 10000"/>
                  <a:gd name="connsiteY102" fmla="*/ 9774 h 10000"/>
                  <a:gd name="connsiteX103" fmla="*/ 5364 w 10000"/>
                  <a:gd name="connsiteY103" fmla="*/ 9765 h 10000"/>
                  <a:gd name="connsiteX104" fmla="*/ 5397 w 10000"/>
                  <a:gd name="connsiteY104" fmla="*/ 9698 h 10000"/>
                  <a:gd name="connsiteX105" fmla="*/ 5397 w 10000"/>
                  <a:gd name="connsiteY105" fmla="*/ 9662 h 10000"/>
                  <a:gd name="connsiteX106" fmla="*/ 5381 w 10000"/>
                  <a:gd name="connsiteY106" fmla="*/ 9648 h 10000"/>
                  <a:gd name="connsiteX107" fmla="*/ 5381 w 10000"/>
                  <a:gd name="connsiteY107" fmla="*/ 9608 h 10000"/>
                  <a:gd name="connsiteX108" fmla="*/ 5400 w 10000"/>
                  <a:gd name="connsiteY108" fmla="*/ 9590 h 10000"/>
                  <a:gd name="connsiteX109" fmla="*/ 5392 w 10000"/>
                  <a:gd name="connsiteY109" fmla="*/ 9553 h 10000"/>
                  <a:gd name="connsiteX110" fmla="*/ 5375 w 10000"/>
                  <a:gd name="connsiteY110" fmla="*/ 9526 h 10000"/>
                  <a:gd name="connsiteX111" fmla="*/ 5350 w 10000"/>
                  <a:gd name="connsiteY111" fmla="*/ 9504 h 10000"/>
                  <a:gd name="connsiteX112" fmla="*/ 5323 w 10000"/>
                  <a:gd name="connsiteY112" fmla="*/ 9562 h 10000"/>
                  <a:gd name="connsiteX113" fmla="*/ 5309 w 10000"/>
                  <a:gd name="connsiteY113" fmla="*/ 9535 h 10000"/>
                  <a:gd name="connsiteX114" fmla="*/ 5312 w 10000"/>
                  <a:gd name="connsiteY114" fmla="*/ 9436 h 10000"/>
                  <a:gd name="connsiteX115" fmla="*/ 5276 w 10000"/>
                  <a:gd name="connsiteY115" fmla="*/ 9409 h 10000"/>
                  <a:gd name="connsiteX116" fmla="*/ 5270 w 10000"/>
                  <a:gd name="connsiteY116" fmla="*/ 9418 h 10000"/>
                  <a:gd name="connsiteX117" fmla="*/ 5259 w 10000"/>
                  <a:gd name="connsiteY117" fmla="*/ 9423 h 10000"/>
                  <a:gd name="connsiteX118" fmla="*/ 5243 w 10000"/>
                  <a:gd name="connsiteY118" fmla="*/ 9445 h 10000"/>
                  <a:gd name="connsiteX119" fmla="*/ 5229 w 10000"/>
                  <a:gd name="connsiteY119" fmla="*/ 9450 h 10000"/>
                  <a:gd name="connsiteX120" fmla="*/ 5221 w 10000"/>
                  <a:gd name="connsiteY120" fmla="*/ 9459 h 10000"/>
                  <a:gd name="connsiteX121" fmla="*/ 5199 w 10000"/>
                  <a:gd name="connsiteY121" fmla="*/ 9463 h 10000"/>
                  <a:gd name="connsiteX122" fmla="*/ 5179 w 10000"/>
                  <a:gd name="connsiteY122" fmla="*/ 9463 h 10000"/>
                  <a:gd name="connsiteX123" fmla="*/ 5166 w 10000"/>
                  <a:gd name="connsiteY123" fmla="*/ 9450 h 10000"/>
                  <a:gd name="connsiteX124" fmla="*/ 5155 w 10000"/>
                  <a:gd name="connsiteY124" fmla="*/ 9432 h 10000"/>
                  <a:gd name="connsiteX125" fmla="*/ 5149 w 10000"/>
                  <a:gd name="connsiteY125" fmla="*/ 9432 h 10000"/>
                  <a:gd name="connsiteX126" fmla="*/ 5146 w 10000"/>
                  <a:gd name="connsiteY126" fmla="*/ 9432 h 10000"/>
                  <a:gd name="connsiteX127" fmla="*/ 5146 w 10000"/>
                  <a:gd name="connsiteY127" fmla="*/ 9436 h 10000"/>
                  <a:gd name="connsiteX128" fmla="*/ 5132 w 10000"/>
                  <a:gd name="connsiteY128" fmla="*/ 9445 h 10000"/>
                  <a:gd name="connsiteX129" fmla="*/ 5124 w 10000"/>
                  <a:gd name="connsiteY129" fmla="*/ 9463 h 10000"/>
                  <a:gd name="connsiteX130" fmla="*/ 5119 w 10000"/>
                  <a:gd name="connsiteY130" fmla="*/ 9472 h 10000"/>
                  <a:gd name="connsiteX131" fmla="*/ 5094 w 10000"/>
                  <a:gd name="connsiteY131" fmla="*/ 9486 h 10000"/>
                  <a:gd name="connsiteX132" fmla="*/ 5075 w 10000"/>
                  <a:gd name="connsiteY132" fmla="*/ 9490 h 10000"/>
                  <a:gd name="connsiteX133" fmla="*/ 5058 w 10000"/>
                  <a:gd name="connsiteY133" fmla="*/ 9499 h 10000"/>
                  <a:gd name="connsiteX134" fmla="*/ 5028 w 10000"/>
                  <a:gd name="connsiteY134" fmla="*/ 9513 h 10000"/>
                  <a:gd name="connsiteX135" fmla="*/ 5006 w 10000"/>
                  <a:gd name="connsiteY135" fmla="*/ 9522 h 10000"/>
                  <a:gd name="connsiteX136" fmla="*/ 4986 w 10000"/>
                  <a:gd name="connsiteY136" fmla="*/ 9535 h 10000"/>
                  <a:gd name="connsiteX137" fmla="*/ 4948 w 10000"/>
                  <a:gd name="connsiteY137" fmla="*/ 9549 h 10000"/>
                  <a:gd name="connsiteX138" fmla="*/ 4925 w 10000"/>
                  <a:gd name="connsiteY138" fmla="*/ 9549 h 10000"/>
                  <a:gd name="connsiteX139" fmla="*/ 4906 w 10000"/>
                  <a:gd name="connsiteY139" fmla="*/ 9549 h 10000"/>
                  <a:gd name="connsiteX140" fmla="*/ 4892 w 10000"/>
                  <a:gd name="connsiteY140" fmla="*/ 9553 h 10000"/>
                  <a:gd name="connsiteX141" fmla="*/ 4890 w 10000"/>
                  <a:gd name="connsiteY141" fmla="*/ 9562 h 10000"/>
                  <a:gd name="connsiteX142" fmla="*/ 4881 w 10000"/>
                  <a:gd name="connsiteY142" fmla="*/ 9576 h 10000"/>
                  <a:gd name="connsiteX143" fmla="*/ 4873 w 10000"/>
                  <a:gd name="connsiteY143" fmla="*/ 9594 h 10000"/>
                  <a:gd name="connsiteX144" fmla="*/ 4868 w 10000"/>
                  <a:gd name="connsiteY144" fmla="*/ 9581 h 10000"/>
                  <a:gd name="connsiteX145" fmla="*/ 4865 w 10000"/>
                  <a:gd name="connsiteY145" fmla="*/ 9567 h 10000"/>
                  <a:gd name="connsiteX146" fmla="*/ 4851 w 10000"/>
                  <a:gd name="connsiteY146" fmla="*/ 9567 h 10000"/>
                  <a:gd name="connsiteX147" fmla="*/ 4848 w 10000"/>
                  <a:gd name="connsiteY147" fmla="*/ 9576 h 10000"/>
                  <a:gd name="connsiteX148" fmla="*/ 4829 w 10000"/>
                  <a:gd name="connsiteY148" fmla="*/ 9581 h 10000"/>
                  <a:gd name="connsiteX149" fmla="*/ 4818 w 10000"/>
                  <a:gd name="connsiteY149" fmla="*/ 9576 h 10000"/>
                  <a:gd name="connsiteX150" fmla="*/ 4810 w 10000"/>
                  <a:gd name="connsiteY150" fmla="*/ 9576 h 10000"/>
                  <a:gd name="connsiteX151" fmla="*/ 4796 w 10000"/>
                  <a:gd name="connsiteY151" fmla="*/ 9581 h 10000"/>
                  <a:gd name="connsiteX152" fmla="*/ 4788 w 10000"/>
                  <a:gd name="connsiteY152" fmla="*/ 9576 h 10000"/>
                  <a:gd name="connsiteX153" fmla="*/ 4779 w 10000"/>
                  <a:gd name="connsiteY153" fmla="*/ 9576 h 10000"/>
                  <a:gd name="connsiteX154" fmla="*/ 4768 w 10000"/>
                  <a:gd name="connsiteY154" fmla="*/ 9581 h 10000"/>
                  <a:gd name="connsiteX155" fmla="*/ 4760 w 10000"/>
                  <a:gd name="connsiteY155" fmla="*/ 9553 h 10000"/>
                  <a:gd name="connsiteX156" fmla="*/ 4754 w 10000"/>
                  <a:gd name="connsiteY156" fmla="*/ 9526 h 10000"/>
                  <a:gd name="connsiteX157" fmla="*/ 4754 w 10000"/>
                  <a:gd name="connsiteY157" fmla="*/ 9486 h 10000"/>
                  <a:gd name="connsiteX158" fmla="*/ 4754 w 10000"/>
                  <a:gd name="connsiteY158" fmla="*/ 9445 h 10000"/>
                  <a:gd name="connsiteX159" fmla="*/ 4760 w 10000"/>
                  <a:gd name="connsiteY159" fmla="*/ 9432 h 10000"/>
                  <a:gd name="connsiteX160" fmla="*/ 4760 w 10000"/>
                  <a:gd name="connsiteY160" fmla="*/ 9396 h 10000"/>
                  <a:gd name="connsiteX161" fmla="*/ 4760 w 10000"/>
                  <a:gd name="connsiteY161" fmla="*/ 9382 h 10000"/>
                  <a:gd name="connsiteX162" fmla="*/ 4760 w 10000"/>
                  <a:gd name="connsiteY162" fmla="*/ 9355 h 10000"/>
                  <a:gd name="connsiteX163" fmla="*/ 4749 w 10000"/>
                  <a:gd name="connsiteY163" fmla="*/ 9341 h 10000"/>
                  <a:gd name="connsiteX164" fmla="*/ 4746 w 10000"/>
                  <a:gd name="connsiteY164" fmla="*/ 9332 h 10000"/>
                  <a:gd name="connsiteX165" fmla="*/ 4732 w 10000"/>
                  <a:gd name="connsiteY165" fmla="*/ 9328 h 10000"/>
                  <a:gd name="connsiteX166" fmla="*/ 4716 w 10000"/>
                  <a:gd name="connsiteY166" fmla="*/ 9292 h 10000"/>
                  <a:gd name="connsiteX167" fmla="*/ 4705 w 10000"/>
                  <a:gd name="connsiteY167" fmla="*/ 9274 h 10000"/>
                  <a:gd name="connsiteX168" fmla="*/ 4699 w 10000"/>
                  <a:gd name="connsiteY168" fmla="*/ 9278 h 10000"/>
                  <a:gd name="connsiteX169" fmla="*/ 4696 w 10000"/>
                  <a:gd name="connsiteY169" fmla="*/ 9287 h 10000"/>
                  <a:gd name="connsiteX170" fmla="*/ 4680 w 10000"/>
                  <a:gd name="connsiteY170" fmla="*/ 9292 h 10000"/>
                  <a:gd name="connsiteX171" fmla="*/ 4672 w 10000"/>
                  <a:gd name="connsiteY171" fmla="*/ 9274 h 10000"/>
                  <a:gd name="connsiteX172" fmla="*/ 4636 w 10000"/>
                  <a:gd name="connsiteY172" fmla="*/ 9224 h 10000"/>
                  <a:gd name="connsiteX173" fmla="*/ 4616 w 10000"/>
                  <a:gd name="connsiteY173" fmla="*/ 9211 h 10000"/>
                  <a:gd name="connsiteX174" fmla="*/ 4608 w 10000"/>
                  <a:gd name="connsiteY174" fmla="*/ 9206 h 10000"/>
                  <a:gd name="connsiteX175" fmla="*/ 4616 w 10000"/>
                  <a:gd name="connsiteY175" fmla="*/ 9193 h 10000"/>
                  <a:gd name="connsiteX176" fmla="*/ 4633 w 10000"/>
                  <a:gd name="connsiteY176" fmla="*/ 9184 h 10000"/>
                  <a:gd name="connsiteX177" fmla="*/ 4616 w 10000"/>
                  <a:gd name="connsiteY177" fmla="*/ 9120 h 10000"/>
                  <a:gd name="connsiteX178" fmla="*/ 4625 w 10000"/>
                  <a:gd name="connsiteY178" fmla="*/ 9039 h 10000"/>
                  <a:gd name="connsiteX179" fmla="*/ 4616 w 10000"/>
                  <a:gd name="connsiteY179" fmla="*/ 9026 h 10000"/>
                  <a:gd name="connsiteX180" fmla="*/ 4600 w 10000"/>
                  <a:gd name="connsiteY180" fmla="*/ 9017 h 10000"/>
                  <a:gd name="connsiteX181" fmla="*/ 4583 w 10000"/>
                  <a:gd name="connsiteY181" fmla="*/ 9003 h 10000"/>
                  <a:gd name="connsiteX182" fmla="*/ 4570 w 10000"/>
                  <a:gd name="connsiteY182" fmla="*/ 9012 h 10000"/>
                  <a:gd name="connsiteX183" fmla="*/ 4570 w 10000"/>
                  <a:gd name="connsiteY183" fmla="*/ 9026 h 10000"/>
                  <a:gd name="connsiteX184" fmla="*/ 4570 w 10000"/>
                  <a:gd name="connsiteY184" fmla="*/ 9035 h 10000"/>
                  <a:gd name="connsiteX185" fmla="*/ 4578 w 10000"/>
                  <a:gd name="connsiteY185" fmla="*/ 9048 h 10000"/>
                  <a:gd name="connsiteX186" fmla="*/ 4583 w 10000"/>
                  <a:gd name="connsiteY186" fmla="*/ 9089 h 10000"/>
                  <a:gd name="connsiteX187" fmla="*/ 4586 w 10000"/>
                  <a:gd name="connsiteY187" fmla="*/ 9116 h 10000"/>
                  <a:gd name="connsiteX188" fmla="*/ 4586 w 10000"/>
                  <a:gd name="connsiteY188" fmla="*/ 9120 h 10000"/>
                  <a:gd name="connsiteX189" fmla="*/ 4583 w 10000"/>
                  <a:gd name="connsiteY189" fmla="*/ 9143 h 10000"/>
                  <a:gd name="connsiteX190" fmla="*/ 4583 w 10000"/>
                  <a:gd name="connsiteY190" fmla="*/ 9170 h 10000"/>
                  <a:gd name="connsiteX191" fmla="*/ 4578 w 10000"/>
                  <a:gd name="connsiteY191" fmla="*/ 9175 h 10000"/>
                  <a:gd name="connsiteX192" fmla="*/ 4570 w 10000"/>
                  <a:gd name="connsiteY192" fmla="*/ 9197 h 10000"/>
                  <a:gd name="connsiteX193" fmla="*/ 4556 w 10000"/>
                  <a:gd name="connsiteY193" fmla="*/ 9170 h 10000"/>
                  <a:gd name="connsiteX194" fmla="*/ 4553 w 10000"/>
                  <a:gd name="connsiteY194" fmla="*/ 9147 h 10000"/>
                  <a:gd name="connsiteX195" fmla="*/ 4545 w 10000"/>
                  <a:gd name="connsiteY195" fmla="*/ 9120 h 10000"/>
                  <a:gd name="connsiteX196" fmla="*/ 4539 w 10000"/>
                  <a:gd name="connsiteY196" fmla="*/ 9093 h 10000"/>
                  <a:gd name="connsiteX197" fmla="*/ 4531 w 10000"/>
                  <a:gd name="connsiteY197" fmla="*/ 9062 h 10000"/>
                  <a:gd name="connsiteX198" fmla="*/ 4523 w 10000"/>
                  <a:gd name="connsiteY198" fmla="*/ 9039 h 10000"/>
                  <a:gd name="connsiteX199" fmla="*/ 4514 w 10000"/>
                  <a:gd name="connsiteY199" fmla="*/ 9026 h 10000"/>
                  <a:gd name="connsiteX200" fmla="*/ 4514 w 10000"/>
                  <a:gd name="connsiteY200" fmla="*/ 9035 h 10000"/>
                  <a:gd name="connsiteX201" fmla="*/ 4512 w 10000"/>
                  <a:gd name="connsiteY201" fmla="*/ 9035 h 10000"/>
                  <a:gd name="connsiteX202" fmla="*/ 4503 w 10000"/>
                  <a:gd name="connsiteY202" fmla="*/ 9035 h 10000"/>
                  <a:gd name="connsiteX203" fmla="*/ 4498 w 10000"/>
                  <a:gd name="connsiteY203" fmla="*/ 9048 h 10000"/>
                  <a:gd name="connsiteX204" fmla="*/ 4481 w 10000"/>
                  <a:gd name="connsiteY204" fmla="*/ 9062 h 10000"/>
                  <a:gd name="connsiteX205" fmla="*/ 4473 w 10000"/>
                  <a:gd name="connsiteY205" fmla="*/ 9066 h 10000"/>
                  <a:gd name="connsiteX206" fmla="*/ 4473 w 10000"/>
                  <a:gd name="connsiteY206" fmla="*/ 9075 h 10000"/>
                  <a:gd name="connsiteX207" fmla="*/ 4459 w 10000"/>
                  <a:gd name="connsiteY207" fmla="*/ 9080 h 10000"/>
                  <a:gd name="connsiteX208" fmla="*/ 4448 w 10000"/>
                  <a:gd name="connsiteY208" fmla="*/ 9075 h 10000"/>
                  <a:gd name="connsiteX209" fmla="*/ 4440 w 10000"/>
                  <a:gd name="connsiteY209" fmla="*/ 9075 h 10000"/>
                  <a:gd name="connsiteX210" fmla="*/ 4432 w 10000"/>
                  <a:gd name="connsiteY210" fmla="*/ 9080 h 10000"/>
                  <a:gd name="connsiteX211" fmla="*/ 4418 w 10000"/>
                  <a:gd name="connsiteY211" fmla="*/ 9093 h 10000"/>
                  <a:gd name="connsiteX212" fmla="*/ 4398 w 10000"/>
                  <a:gd name="connsiteY212" fmla="*/ 9116 h 10000"/>
                  <a:gd name="connsiteX213" fmla="*/ 4390 w 10000"/>
                  <a:gd name="connsiteY213" fmla="*/ 9120 h 10000"/>
                  <a:gd name="connsiteX214" fmla="*/ 4382 w 10000"/>
                  <a:gd name="connsiteY214" fmla="*/ 9129 h 10000"/>
                  <a:gd name="connsiteX215" fmla="*/ 4382 w 10000"/>
                  <a:gd name="connsiteY215" fmla="*/ 9134 h 10000"/>
                  <a:gd name="connsiteX216" fmla="*/ 4385 w 10000"/>
                  <a:gd name="connsiteY216" fmla="*/ 9143 h 10000"/>
                  <a:gd name="connsiteX217" fmla="*/ 4398 w 10000"/>
                  <a:gd name="connsiteY217" fmla="*/ 9134 h 10000"/>
                  <a:gd name="connsiteX218" fmla="*/ 4418 w 10000"/>
                  <a:gd name="connsiteY218" fmla="*/ 9161 h 10000"/>
                  <a:gd name="connsiteX219" fmla="*/ 4423 w 10000"/>
                  <a:gd name="connsiteY219" fmla="*/ 9170 h 10000"/>
                  <a:gd name="connsiteX220" fmla="*/ 4426 w 10000"/>
                  <a:gd name="connsiteY220" fmla="*/ 9175 h 10000"/>
                  <a:gd name="connsiteX221" fmla="*/ 4432 w 10000"/>
                  <a:gd name="connsiteY221" fmla="*/ 9211 h 10000"/>
                  <a:gd name="connsiteX222" fmla="*/ 4426 w 10000"/>
                  <a:gd name="connsiteY222" fmla="*/ 9224 h 10000"/>
                  <a:gd name="connsiteX223" fmla="*/ 4418 w 10000"/>
                  <a:gd name="connsiteY223" fmla="*/ 9247 h 10000"/>
                  <a:gd name="connsiteX224" fmla="*/ 4409 w 10000"/>
                  <a:gd name="connsiteY224" fmla="*/ 9238 h 10000"/>
                  <a:gd name="connsiteX225" fmla="*/ 4398 w 10000"/>
                  <a:gd name="connsiteY225" fmla="*/ 9220 h 10000"/>
                  <a:gd name="connsiteX226" fmla="*/ 4393 w 10000"/>
                  <a:gd name="connsiteY226" fmla="*/ 9211 h 10000"/>
                  <a:gd name="connsiteX227" fmla="*/ 4390 w 10000"/>
                  <a:gd name="connsiteY227" fmla="*/ 9211 h 10000"/>
                  <a:gd name="connsiteX228" fmla="*/ 4385 w 10000"/>
                  <a:gd name="connsiteY228" fmla="*/ 9220 h 10000"/>
                  <a:gd name="connsiteX229" fmla="*/ 4385 w 10000"/>
                  <a:gd name="connsiteY229" fmla="*/ 9238 h 10000"/>
                  <a:gd name="connsiteX230" fmla="*/ 4382 w 10000"/>
                  <a:gd name="connsiteY230" fmla="*/ 9260 h 10000"/>
                  <a:gd name="connsiteX231" fmla="*/ 4360 w 10000"/>
                  <a:gd name="connsiteY231" fmla="*/ 9278 h 10000"/>
                  <a:gd name="connsiteX232" fmla="*/ 4360 w 10000"/>
                  <a:gd name="connsiteY232" fmla="*/ 9292 h 10000"/>
                  <a:gd name="connsiteX233" fmla="*/ 4363 w 10000"/>
                  <a:gd name="connsiteY233" fmla="*/ 9305 h 10000"/>
                  <a:gd name="connsiteX234" fmla="*/ 4385 w 10000"/>
                  <a:gd name="connsiteY234" fmla="*/ 9314 h 10000"/>
                  <a:gd name="connsiteX235" fmla="*/ 4393 w 10000"/>
                  <a:gd name="connsiteY235" fmla="*/ 9319 h 10000"/>
                  <a:gd name="connsiteX236" fmla="*/ 4398 w 10000"/>
                  <a:gd name="connsiteY236" fmla="*/ 9319 h 10000"/>
                  <a:gd name="connsiteX237" fmla="*/ 4401 w 10000"/>
                  <a:gd name="connsiteY237" fmla="*/ 9314 h 10000"/>
                  <a:gd name="connsiteX238" fmla="*/ 4409 w 10000"/>
                  <a:gd name="connsiteY238" fmla="*/ 9278 h 10000"/>
                  <a:gd name="connsiteX239" fmla="*/ 4418 w 10000"/>
                  <a:gd name="connsiteY239" fmla="*/ 9287 h 10000"/>
                  <a:gd name="connsiteX240" fmla="*/ 4426 w 10000"/>
                  <a:gd name="connsiteY240" fmla="*/ 9292 h 10000"/>
                  <a:gd name="connsiteX241" fmla="*/ 4426 w 10000"/>
                  <a:gd name="connsiteY241" fmla="*/ 9301 h 10000"/>
                  <a:gd name="connsiteX242" fmla="*/ 4426 w 10000"/>
                  <a:gd name="connsiteY242" fmla="*/ 9314 h 10000"/>
                  <a:gd name="connsiteX243" fmla="*/ 4418 w 10000"/>
                  <a:gd name="connsiteY243" fmla="*/ 9332 h 10000"/>
                  <a:gd name="connsiteX244" fmla="*/ 4415 w 10000"/>
                  <a:gd name="connsiteY244" fmla="*/ 9341 h 10000"/>
                  <a:gd name="connsiteX245" fmla="*/ 4418 w 10000"/>
                  <a:gd name="connsiteY245" fmla="*/ 9350 h 10000"/>
                  <a:gd name="connsiteX246" fmla="*/ 4415 w 10000"/>
                  <a:gd name="connsiteY246" fmla="*/ 9364 h 10000"/>
                  <a:gd name="connsiteX247" fmla="*/ 4418 w 10000"/>
                  <a:gd name="connsiteY247" fmla="*/ 9409 h 10000"/>
                  <a:gd name="connsiteX248" fmla="*/ 4418 w 10000"/>
                  <a:gd name="connsiteY248" fmla="*/ 9423 h 10000"/>
                  <a:gd name="connsiteX249" fmla="*/ 4415 w 10000"/>
                  <a:gd name="connsiteY249" fmla="*/ 9432 h 10000"/>
                  <a:gd name="connsiteX250" fmla="*/ 4398 w 10000"/>
                  <a:gd name="connsiteY250" fmla="*/ 9423 h 10000"/>
                  <a:gd name="connsiteX251" fmla="*/ 4390 w 10000"/>
                  <a:gd name="connsiteY251" fmla="*/ 9436 h 10000"/>
                  <a:gd name="connsiteX252" fmla="*/ 4385 w 10000"/>
                  <a:gd name="connsiteY252" fmla="*/ 9445 h 10000"/>
                  <a:gd name="connsiteX253" fmla="*/ 4376 w 10000"/>
                  <a:gd name="connsiteY253" fmla="*/ 9459 h 10000"/>
                  <a:gd name="connsiteX254" fmla="*/ 4354 w 10000"/>
                  <a:gd name="connsiteY254" fmla="*/ 9450 h 10000"/>
                  <a:gd name="connsiteX255" fmla="*/ 4352 w 10000"/>
                  <a:gd name="connsiteY255" fmla="*/ 9445 h 10000"/>
                  <a:gd name="connsiteX256" fmla="*/ 4354 w 10000"/>
                  <a:gd name="connsiteY256" fmla="*/ 9432 h 10000"/>
                  <a:gd name="connsiteX257" fmla="*/ 4368 w 10000"/>
                  <a:gd name="connsiteY257" fmla="*/ 9432 h 10000"/>
                  <a:gd name="connsiteX258" fmla="*/ 4371 w 10000"/>
                  <a:gd name="connsiteY258" fmla="*/ 9423 h 10000"/>
                  <a:gd name="connsiteX259" fmla="*/ 4371 w 10000"/>
                  <a:gd name="connsiteY259" fmla="*/ 9405 h 10000"/>
                  <a:gd name="connsiteX260" fmla="*/ 4368 w 10000"/>
                  <a:gd name="connsiteY260" fmla="*/ 9391 h 10000"/>
                  <a:gd name="connsiteX261" fmla="*/ 4363 w 10000"/>
                  <a:gd name="connsiteY261" fmla="*/ 9391 h 10000"/>
                  <a:gd name="connsiteX262" fmla="*/ 4354 w 10000"/>
                  <a:gd name="connsiteY262" fmla="*/ 9409 h 10000"/>
                  <a:gd name="connsiteX263" fmla="*/ 4335 w 10000"/>
                  <a:gd name="connsiteY263" fmla="*/ 9436 h 10000"/>
                  <a:gd name="connsiteX264" fmla="*/ 4327 w 10000"/>
                  <a:gd name="connsiteY264" fmla="*/ 9445 h 10000"/>
                  <a:gd name="connsiteX265" fmla="*/ 4313 w 10000"/>
                  <a:gd name="connsiteY265" fmla="*/ 9445 h 10000"/>
                  <a:gd name="connsiteX266" fmla="*/ 4305 w 10000"/>
                  <a:gd name="connsiteY266" fmla="*/ 9436 h 10000"/>
                  <a:gd name="connsiteX267" fmla="*/ 4296 w 10000"/>
                  <a:gd name="connsiteY267" fmla="*/ 9409 h 10000"/>
                  <a:gd name="connsiteX268" fmla="*/ 4302 w 10000"/>
                  <a:gd name="connsiteY268" fmla="*/ 9396 h 10000"/>
                  <a:gd name="connsiteX269" fmla="*/ 4302 w 10000"/>
                  <a:gd name="connsiteY269" fmla="*/ 9378 h 10000"/>
                  <a:gd name="connsiteX270" fmla="*/ 4302 w 10000"/>
                  <a:gd name="connsiteY270" fmla="*/ 9355 h 10000"/>
                  <a:gd name="connsiteX271" fmla="*/ 4296 w 10000"/>
                  <a:gd name="connsiteY271" fmla="*/ 9355 h 10000"/>
                  <a:gd name="connsiteX272" fmla="*/ 4294 w 10000"/>
                  <a:gd name="connsiteY272" fmla="*/ 9364 h 10000"/>
                  <a:gd name="connsiteX273" fmla="*/ 4288 w 10000"/>
                  <a:gd name="connsiteY273" fmla="*/ 9369 h 10000"/>
                  <a:gd name="connsiteX274" fmla="*/ 4288 w 10000"/>
                  <a:gd name="connsiteY274" fmla="*/ 9378 h 10000"/>
                  <a:gd name="connsiteX275" fmla="*/ 4288 w 10000"/>
                  <a:gd name="connsiteY275" fmla="*/ 9391 h 10000"/>
                  <a:gd name="connsiteX276" fmla="*/ 4285 w 10000"/>
                  <a:gd name="connsiteY276" fmla="*/ 9405 h 10000"/>
                  <a:gd name="connsiteX277" fmla="*/ 4274 w 10000"/>
                  <a:gd name="connsiteY277" fmla="*/ 9405 h 10000"/>
                  <a:gd name="connsiteX278" fmla="*/ 4272 w 10000"/>
                  <a:gd name="connsiteY278" fmla="*/ 9396 h 10000"/>
                  <a:gd name="connsiteX279" fmla="*/ 4266 w 10000"/>
                  <a:gd name="connsiteY279" fmla="*/ 9396 h 10000"/>
                  <a:gd name="connsiteX280" fmla="*/ 4263 w 10000"/>
                  <a:gd name="connsiteY280" fmla="*/ 9409 h 10000"/>
                  <a:gd name="connsiteX281" fmla="*/ 4263 w 10000"/>
                  <a:gd name="connsiteY281" fmla="*/ 9423 h 10000"/>
                  <a:gd name="connsiteX282" fmla="*/ 4266 w 10000"/>
                  <a:gd name="connsiteY282" fmla="*/ 9436 h 10000"/>
                  <a:gd name="connsiteX283" fmla="*/ 4258 w 10000"/>
                  <a:gd name="connsiteY283" fmla="*/ 9477 h 10000"/>
                  <a:gd name="connsiteX284" fmla="*/ 4263 w 10000"/>
                  <a:gd name="connsiteY284" fmla="*/ 9504 h 10000"/>
                  <a:gd name="connsiteX285" fmla="*/ 4263 w 10000"/>
                  <a:gd name="connsiteY285" fmla="*/ 9522 h 10000"/>
                  <a:gd name="connsiteX286" fmla="*/ 4249 w 10000"/>
                  <a:gd name="connsiteY286" fmla="*/ 9535 h 10000"/>
                  <a:gd name="connsiteX287" fmla="*/ 4247 w 10000"/>
                  <a:gd name="connsiteY287" fmla="*/ 9549 h 10000"/>
                  <a:gd name="connsiteX288" fmla="*/ 4249 w 10000"/>
                  <a:gd name="connsiteY288" fmla="*/ 9576 h 10000"/>
                  <a:gd name="connsiteX289" fmla="*/ 4249 w 10000"/>
                  <a:gd name="connsiteY289" fmla="*/ 9581 h 10000"/>
                  <a:gd name="connsiteX290" fmla="*/ 4238 w 10000"/>
                  <a:gd name="connsiteY290" fmla="*/ 9581 h 10000"/>
                  <a:gd name="connsiteX291" fmla="*/ 4233 w 10000"/>
                  <a:gd name="connsiteY291" fmla="*/ 9576 h 10000"/>
                  <a:gd name="connsiteX292" fmla="*/ 4216 w 10000"/>
                  <a:gd name="connsiteY292" fmla="*/ 9535 h 10000"/>
                  <a:gd name="connsiteX293" fmla="*/ 4214 w 10000"/>
                  <a:gd name="connsiteY293" fmla="*/ 9549 h 10000"/>
                  <a:gd name="connsiteX294" fmla="*/ 4197 w 10000"/>
                  <a:gd name="connsiteY294" fmla="*/ 9553 h 10000"/>
                  <a:gd name="connsiteX295" fmla="*/ 4178 w 10000"/>
                  <a:gd name="connsiteY295" fmla="*/ 9553 h 10000"/>
                  <a:gd name="connsiteX296" fmla="*/ 4175 w 10000"/>
                  <a:gd name="connsiteY296" fmla="*/ 9562 h 10000"/>
                  <a:gd name="connsiteX297" fmla="*/ 4175 w 10000"/>
                  <a:gd name="connsiteY297" fmla="*/ 9567 h 10000"/>
                  <a:gd name="connsiteX298" fmla="*/ 4183 w 10000"/>
                  <a:gd name="connsiteY298" fmla="*/ 9581 h 10000"/>
                  <a:gd name="connsiteX299" fmla="*/ 4192 w 10000"/>
                  <a:gd name="connsiteY299" fmla="*/ 9594 h 10000"/>
                  <a:gd name="connsiteX300" fmla="*/ 4192 w 10000"/>
                  <a:gd name="connsiteY300" fmla="*/ 9603 h 10000"/>
                  <a:gd name="connsiteX301" fmla="*/ 4186 w 10000"/>
                  <a:gd name="connsiteY301" fmla="*/ 9608 h 10000"/>
                  <a:gd name="connsiteX302" fmla="*/ 4178 w 10000"/>
                  <a:gd name="connsiteY302" fmla="*/ 9608 h 10000"/>
                  <a:gd name="connsiteX303" fmla="*/ 4153 w 10000"/>
                  <a:gd name="connsiteY303" fmla="*/ 9576 h 10000"/>
                  <a:gd name="connsiteX304" fmla="*/ 4142 w 10000"/>
                  <a:gd name="connsiteY304" fmla="*/ 9576 h 10000"/>
                  <a:gd name="connsiteX305" fmla="*/ 4134 w 10000"/>
                  <a:gd name="connsiteY305" fmla="*/ 9581 h 10000"/>
                  <a:gd name="connsiteX306" fmla="*/ 4120 w 10000"/>
                  <a:gd name="connsiteY306" fmla="*/ 9590 h 10000"/>
                  <a:gd name="connsiteX307" fmla="*/ 4111 w 10000"/>
                  <a:gd name="connsiteY307" fmla="*/ 9608 h 10000"/>
                  <a:gd name="connsiteX308" fmla="*/ 4089 w 10000"/>
                  <a:gd name="connsiteY308" fmla="*/ 9617 h 10000"/>
                  <a:gd name="connsiteX309" fmla="*/ 4073 w 10000"/>
                  <a:gd name="connsiteY309" fmla="*/ 9617 h 10000"/>
                  <a:gd name="connsiteX310" fmla="*/ 4054 w 10000"/>
                  <a:gd name="connsiteY310" fmla="*/ 9608 h 10000"/>
                  <a:gd name="connsiteX311" fmla="*/ 4040 w 10000"/>
                  <a:gd name="connsiteY311" fmla="*/ 9608 h 10000"/>
                  <a:gd name="connsiteX312" fmla="*/ 4029 w 10000"/>
                  <a:gd name="connsiteY312" fmla="*/ 9603 h 10000"/>
                  <a:gd name="connsiteX313" fmla="*/ 4015 w 10000"/>
                  <a:gd name="connsiteY313" fmla="*/ 9594 h 10000"/>
                  <a:gd name="connsiteX314" fmla="*/ 3998 w 10000"/>
                  <a:gd name="connsiteY314" fmla="*/ 9590 h 10000"/>
                  <a:gd name="connsiteX315" fmla="*/ 3982 w 10000"/>
                  <a:gd name="connsiteY315" fmla="*/ 9576 h 10000"/>
                  <a:gd name="connsiteX316" fmla="*/ 3974 w 10000"/>
                  <a:gd name="connsiteY316" fmla="*/ 9567 h 10000"/>
                  <a:gd name="connsiteX317" fmla="*/ 3957 w 10000"/>
                  <a:gd name="connsiteY317" fmla="*/ 9562 h 10000"/>
                  <a:gd name="connsiteX318" fmla="*/ 3949 w 10000"/>
                  <a:gd name="connsiteY318" fmla="*/ 9553 h 10000"/>
                  <a:gd name="connsiteX319" fmla="*/ 3943 w 10000"/>
                  <a:gd name="connsiteY319" fmla="*/ 9553 h 10000"/>
                  <a:gd name="connsiteX320" fmla="*/ 3932 w 10000"/>
                  <a:gd name="connsiteY320" fmla="*/ 9540 h 10000"/>
                  <a:gd name="connsiteX321" fmla="*/ 3927 w 10000"/>
                  <a:gd name="connsiteY321" fmla="*/ 9540 h 10000"/>
                  <a:gd name="connsiteX322" fmla="*/ 3918 w 10000"/>
                  <a:gd name="connsiteY322" fmla="*/ 9540 h 10000"/>
                  <a:gd name="connsiteX323" fmla="*/ 3916 w 10000"/>
                  <a:gd name="connsiteY323" fmla="*/ 9562 h 10000"/>
                  <a:gd name="connsiteX324" fmla="*/ 3902 w 10000"/>
                  <a:gd name="connsiteY324" fmla="*/ 9576 h 10000"/>
                  <a:gd name="connsiteX325" fmla="*/ 3888 w 10000"/>
                  <a:gd name="connsiteY325" fmla="*/ 9567 h 10000"/>
                  <a:gd name="connsiteX326" fmla="*/ 3877 w 10000"/>
                  <a:gd name="connsiteY326" fmla="*/ 9567 h 10000"/>
                  <a:gd name="connsiteX327" fmla="*/ 3863 w 10000"/>
                  <a:gd name="connsiteY327" fmla="*/ 9562 h 10000"/>
                  <a:gd name="connsiteX328" fmla="*/ 3860 w 10000"/>
                  <a:gd name="connsiteY328" fmla="*/ 9549 h 10000"/>
                  <a:gd name="connsiteX329" fmla="*/ 3852 w 10000"/>
                  <a:gd name="connsiteY329" fmla="*/ 9535 h 10000"/>
                  <a:gd name="connsiteX330" fmla="*/ 3838 w 10000"/>
                  <a:gd name="connsiteY330" fmla="*/ 9513 h 10000"/>
                  <a:gd name="connsiteX331" fmla="*/ 3830 w 10000"/>
                  <a:gd name="connsiteY331" fmla="*/ 9504 h 10000"/>
                  <a:gd name="connsiteX332" fmla="*/ 3827 w 10000"/>
                  <a:gd name="connsiteY332" fmla="*/ 9504 h 10000"/>
                  <a:gd name="connsiteX333" fmla="*/ 3822 w 10000"/>
                  <a:gd name="connsiteY333" fmla="*/ 9522 h 10000"/>
                  <a:gd name="connsiteX334" fmla="*/ 3819 w 10000"/>
                  <a:gd name="connsiteY334" fmla="*/ 9526 h 10000"/>
                  <a:gd name="connsiteX335" fmla="*/ 3805 w 10000"/>
                  <a:gd name="connsiteY335" fmla="*/ 9535 h 10000"/>
                  <a:gd name="connsiteX336" fmla="*/ 3800 w 10000"/>
                  <a:gd name="connsiteY336" fmla="*/ 9504 h 10000"/>
                  <a:gd name="connsiteX337" fmla="*/ 3805 w 10000"/>
                  <a:gd name="connsiteY337" fmla="*/ 9499 h 10000"/>
                  <a:gd name="connsiteX338" fmla="*/ 3797 w 10000"/>
                  <a:gd name="connsiteY338" fmla="*/ 9463 h 10000"/>
                  <a:gd name="connsiteX339" fmla="*/ 3783 w 10000"/>
                  <a:gd name="connsiteY339" fmla="*/ 9459 h 10000"/>
                  <a:gd name="connsiteX340" fmla="*/ 3772 w 10000"/>
                  <a:gd name="connsiteY340" fmla="*/ 9450 h 10000"/>
                  <a:gd name="connsiteX341" fmla="*/ 3758 w 10000"/>
                  <a:gd name="connsiteY341" fmla="*/ 9450 h 10000"/>
                  <a:gd name="connsiteX342" fmla="*/ 3742 w 10000"/>
                  <a:gd name="connsiteY342" fmla="*/ 9450 h 10000"/>
                  <a:gd name="connsiteX343" fmla="*/ 3725 w 10000"/>
                  <a:gd name="connsiteY343" fmla="*/ 9450 h 10000"/>
                  <a:gd name="connsiteX344" fmla="*/ 3717 w 10000"/>
                  <a:gd name="connsiteY344" fmla="*/ 9450 h 10000"/>
                  <a:gd name="connsiteX345" fmla="*/ 3709 w 10000"/>
                  <a:gd name="connsiteY345" fmla="*/ 9445 h 10000"/>
                  <a:gd name="connsiteX346" fmla="*/ 3695 w 10000"/>
                  <a:gd name="connsiteY346" fmla="*/ 9445 h 10000"/>
                  <a:gd name="connsiteX347" fmla="*/ 3692 w 10000"/>
                  <a:gd name="connsiteY347" fmla="*/ 9445 h 10000"/>
                  <a:gd name="connsiteX348" fmla="*/ 3684 w 10000"/>
                  <a:gd name="connsiteY348" fmla="*/ 9436 h 10000"/>
                  <a:gd name="connsiteX349" fmla="*/ 3687 w 10000"/>
                  <a:gd name="connsiteY349" fmla="*/ 9418 h 10000"/>
                  <a:gd name="connsiteX350" fmla="*/ 3692 w 10000"/>
                  <a:gd name="connsiteY350" fmla="*/ 9409 h 10000"/>
                  <a:gd name="connsiteX351" fmla="*/ 3695 w 10000"/>
                  <a:gd name="connsiteY351" fmla="*/ 9405 h 10000"/>
                  <a:gd name="connsiteX352" fmla="*/ 3711 w 10000"/>
                  <a:gd name="connsiteY352" fmla="*/ 9396 h 10000"/>
                  <a:gd name="connsiteX353" fmla="*/ 3717 w 10000"/>
                  <a:gd name="connsiteY353" fmla="*/ 9396 h 10000"/>
                  <a:gd name="connsiteX354" fmla="*/ 3722 w 10000"/>
                  <a:gd name="connsiteY354" fmla="*/ 9396 h 10000"/>
                  <a:gd name="connsiteX355" fmla="*/ 3733 w 10000"/>
                  <a:gd name="connsiteY355" fmla="*/ 9391 h 10000"/>
                  <a:gd name="connsiteX356" fmla="*/ 3742 w 10000"/>
                  <a:gd name="connsiteY356" fmla="*/ 9378 h 10000"/>
                  <a:gd name="connsiteX357" fmla="*/ 3747 w 10000"/>
                  <a:gd name="connsiteY357" fmla="*/ 9369 h 10000"/>
                  <a:gd name="connsiteX358" fmla="*/ 3750 w 10000"/>
                  <a:gd name="connsiteY358" fmla="*/ 9355 h 10000"/>
                  <a:gd name="connsiteX359" fmla="*/ 3750 w 10000"/>
                  <a:gd name="connsiteY359" fmla="*/ 9350 h 10000"/>
                  <a:gd name="connsiteX360" fmla="*/ 3747 w 10000"/>
                  <a:gd name="connsiteY360" fmla="*/ 9328 h 10000"/>
                  <a:gd name="connsiteX361" fmla="*/ 3747 w 10000"/>
                  <a:gd name="connsiteY361" fmla="*/ 9314 h 10000"/>
                  <a:gd name="connsiteX362" fmla="*/ 3750 w 10000"/>
                  <a:gd name="connsiteY362" fmla="*/ 9305 h 10000"/>
                  <a:gd name="connsiteX363" fmla="*/ 3756 w 10000"/>
                  <a:gd name="connsiteY363" fmla="*/ 9305 h 10000"/>
                  <a:gd name="connsiteX364" fmla="*/ 3767 w 10000"/>
                  <a:gd name="connsiteY364" fmla="*/ 9301 h 10000"/>
                  <a:gd name="connsiteX365" fmla="*/ 3772 w 10000"/>
                  <a:gd name="connsiteY365" fmla="*/ 9287 h 10000"/>
                  <a:gd name="connsiteX366" fmla="*/ 3775 w 10000"/>
                  <a:gd name="connsiteY366" fmla="*/ 9265 h 10000"/>
                  <a:gd name="connsiteX367" fmla="*/ 3775 w 10000"/>
                  <a:gd name="connsiteY367" fmla="*/ 9238 h 10000"/>
                  <a:gd name="connsiteX368" fmla="*/ 3772 w 10000"/>
                  <a:gd name="connsiteY368" fmla="*/ 9211 h 10000"/>
                  <a:gd name="connsiteX369" fmla="*/ 3772 w 10000"/>
                  <a:gd name="connsiteY369" fmla="*/ 9197 h 10000"/>
                  <a:gd name="connsiteX370" fmla="*/ 3775 w 10000"/>
                  <a:gd name="connsiteY370" fmla="*/ 9170 h 10000"/>
                  <a:gd name="connsiteX371" fmla="*/ 3775 w 10000"/>
                  <a:gd name="connsiteY371" fmla="*/ 9147 h 10000"/>
                  <a:gd name="connsiteX372" fmla="*/ 3775 w 10000"/>
                  <a:gd name="connsiteY372" fmla="*/ 9129 h 10000"/>
                  <a:gd name="connsiteX373" fmla="*/ 3775 w 10000"/>
                  <a:gd name="connsiteY373" fmla="*/ 9116 h 10000"/>
                  <a:gd name="connsiteX374" fmla="*/ 3789 w 10000"/>
                  <a:gd name="connsiteY374" fmla="*/ 9107 h 10000"/>
                  <a:gd name="connsiteX375" fmla="*/ 3789 w 10000"/>
                  <a:gd name="connsiteY375" fmla="*/ 9089 h 10000"/>
                  <a:gd name="connsiteX376" fmla="*/ 3783 w 10000"/>
                  <a:gd name="connsiteY376" fmla="*/ 9035 h 10000"/>
                  <a:gd name="connsiteX377" fmla="*/ 3783 w 10000"/>
                  <a:gd name="connsiteY377" fmla="*/ 9017 h 10000"/>
                  <a:gd name="connsiteX378" fmla="*/ 3791 w 10000"/>
                  <a:gd name="connsiteY378" fmla="*/ 8999 h 10000"/>
                  <a:gd name="connsiteX379" fmla="*/ 3797 w 10000"/>
                  <a:gd name="connsiteY379" fmla="*/ 8990 h 10000"/>
                  <a:gd name="connsiteX380" fmla="*/ 3808 w 10000"/>
                  <a:gd name="connsiteY380" fmla="*/ 8963 h 10000"/>
                  <a:gd name="connsiteX381" fmla="*/ 3813 w 10000"/>
                  <a:gd name="connsiteY381" fmla="*/ 8931 h 10000"/>
                  <a:gd name="connsiteX382" fmla="*/ 3813 w 10000"/>
                  <a:gd name="connsiteY382" fmla="*/ 8917 h 10000"/>
                  <a:gd name="connsiteX383" fmla="*/ 3808 w 10000"/>
                  <a:gd name="connsiteY383" fmla="*/ 8908 h 10000"/>
                  <a:gd name="connsiteX384" fmla="*/ 3813 w 10000"/>
                  <a:gd name="connsiteY384" fmla="*/ 8904 h 10000"/>
                  <a:gd name="connsiteX385" fmla="*/ 3813 w 10000"/>
                  <a:gd name="connsiteY385" fmla="*/ 8890 h 10000"/>
                  <a:gd name="connsiteX386" fmla="*/ 3808 w 10000"/>
                  <a:gd name="connsiteY386" fmla="*/ 8877 h 10000"/>
                  <a:gd name="connsiteX387" fmla="*/ 3808 w 10000"/>
                  <a:gd name="connsiteY387" fmla="*/ 8854 h 10000"/>
                  <a:gd name="connsiteX388" fmla="*/ 3808 w 10000"/>
                  <a:gd name="connsiteY388" fmla="*/ 8841 h 10000"/>
                  <a:gd name="connsiteX389" fmla="*/ 3808 w 10000"/>
                  <a:gd name="connsiteY389" fmla="*/ 8827 h 10000"/>
                  <a:gd name="connsiteX390" fmla="*/ 3808 w 10000"/>
                  <a:gd name="connsiteY390" fmla="*/ 8818 h 10000"/>
                  <a:gd name="connsiteX391" fmla="*/ 3808 w 10000"/>
                  <a:gd name="connsiteY391" fmla="*/ 8814 h 10000"/>
                  <a:gd name="connsiteX392" fmla="*/ 3808 w 10000"/>
                  <a:gd name="connsiteY392" fmla="*/ 8805 h 10000"/>
                  <a:gd name="connsiteX393" fmla="*/ 3808 w 10000"/>
                  <a:gd name="connsiteY393" fmla="*/ 8787 h 10000"/>
                  <a:gd name="connsiteX394" fmla="*/ 3808 w 10000"/>
                  <a:gd name="connsiteY394" fmla="*/ 8764 h 10000"/>
                  <a:gd name="connsiteX395" fmla="*/ 3808 w 10000"/>
                  <a:gd name="connsiteY395" fmla="*/ 8746 h 10000"/>
                  <a:gd name="connsiteX396" fmla="*/ 3805 w 10000"/>
                  <a:gd name="connsiteY396" fmla="*/ 8733 h 10000"/>
                  <a:gd name="connsiteX397" fmla="*/ 3805 w 10000"/>
                  <a:gd name="connsiteY397" fmla="*/ 8724 h 10000"/>
                  <a:gd name="connsiteX398" fmla="*/ 3808 w 10000"/>
                  <a:gd name="connsiteY398" fmla="*/ 8719 h 10000"/>
                  <a:gd name="connsiteX399" fmla="*/ 3813 w 10000"/>
                  <a:gd name="connsiteY399" fmla="*/ 8710 h 10000"/>
                  <a:gd name="connsiteX400" fmla="*/ 3819 w 10000"/>
                  <a:gd name="connsiteY400" fmla="*/ 8687 h 10000"/>
                  <a:gd name="connsiteX401" fmla="*/ 3822 w 10000"/>
                  <a:gd name="connsiteY401" fmla="*/ 8674 h 10000"/>
                  <a:gd name="connsiteX402" fmla="*/ 3822 w 10000"/>
                  <a:gd name="connsiteY402" fmla="*/ 8647 h 10000"/>
                  <a:gd name="connsiteX403" fmla="*/ 3827 w 10000"/>
                  <a:gd name="connsiteY403" fmla="*/ 8642 h 10000"/>
                  <a:gd name="connsiteX404" fmla="*/ 3827 w 10000"/>
                  <a:gd name="connsiteY404" fmla="*/ 8620 h 10000"/>
                  <a:gd name="connsiteX405" fmla="*/ 3836 w 10000"/>
                  <a:gd name="connsiteY405" fmla="*/ 8593 h 10000"/>
                  <a:gd name="connsiteX406" fmla="*/ 3838 w 10000"/>
                  <a:gd name="connsiteY406" fmla="*/ 8566 h 10000"/>
                  <a:gd name="connsiteX407" fmla="*/ 3838 w 10000"/>
                  <a:gd name="connsiteY407" fmla="*/ 8561 h 10000"/>
                  <a:gd name="connsiteX408" fmla="*/ 3844 w 10000"/>
                  <a:gd name="connsiteY408" fmla="*/ 8530 h 10000"/>
                  <a:gd name="connsiteX409" fmla="*/ 3844 w 10000"/>
                  <a:gd name="connsiteY409" fmla="*/ 8512 h 10000"/>
                  <a:gd name="connsiteX410" fmla="*/ 3844 w 10000"/>
                  <a:gd name="connsiteY410" fmla="*/ 8489 h 10000"/>
                  <a:gd name="connsiteX411" fmla="*/ 3838 w 10000"/>
                  <a:gd name="connsiteY411" fmla="*/ 8444 h 10000"/>
                  <a:gd name="connsiteX412" fmla="*/ 3838 w 10000"/>
                  <a:gd name="connsiteY412" fmla="*/ 8403 h 10000"/>
                  <a:gd name="connsiteX413" fmla="*/ 3838 w 10000"/>
                  <a:gd name="connsiteY413" fmla="*/ 8358 h 10000"/>
                  <a:gd name="connsiteX414" fmla="*/ 3836 w 10000"/>
                  <a:gd name="connsiteY414" fmla="*/ 8331 h 10000"/>
                  <a:gd name="connsiteX415" fmla="*/ 3838 w 10000"/>
                  <a:gd name="connsiteY415" fmla="*/ 8286 h 10000"/>
                  <a:gd name="connsiteX416" fmla="*/ 3836 w 10000"/>
                  <a:gd name="connsiteY416" fmla="*/ 8245 h 10000"/>
                  <a:gd name="connsiteX417" fmla="*/ 3836 w 10000"/>
                  <a:gd name="connsiteY417" fmla="*/ 8209 h 10000"/>
                  <a:gd name="connsiteX418" fmla="*/ 3836 w 10000"/>
                  <a:gd name="connsiteY418" fmla="*/ 8155 h 10000"/>
                  <a:gd name="connsiteX419" fmla="*/ 3836 w 10000"/>
                  <a:gd name="connsiteY419" fmla="*/ 8128 h 10000"/>
                  <a:gd name="connsiteX420" fmla="*/ 3836 w 10000"/>
                  <a:gd name="connsiteY420" fmla="*/ 8092 h 10000"/>
                  <a:gd name="connsiteX421" fmla="*/ 3830 w 10000"/>
                  <a:gd name="connsiteY421" fmla="*/ 8056 h 10000"/>
                  <a:gd name="connsiteX422" fmla="*/ 3830 w 10000"/>
                  <a:gd name="connsiteY422" fmla="*/ 8029 h 10000"/>
                  <a:gd name="connsiteX423" fmla="*/ 3830 w 10000"/>
                  <a:gd name="connsiteY423" fmla="*/ 8011 h 10000"/>
                  <a:gd name="connsiteX424" fmla="*/ 3827 w 10000"/>
                  <a:gd name="connsiteY424" fmla="*/ 7988 h 10000"/>
                  <a:gd name="connsiteX425" fmla="*/ 3827 w 10000"/>
                  <a:gd name="connsiteY425" fmla="*/ 7961 h 10000"/>
                  <a:gd name="connsiteX426" fmla="*/ 3822 w 10000"/>
                  <a:gd name="connsiteY426" fmla="*/ 7943 h 10000"/>
                  <a:gd name="connsiteX427" fmla="*/ 3822 w 10000"/>
                  <a:gd name="connsiteY427" fmla="*/ 7934 h 10000"/>
                  <a:gd name="connsiteX428" fmla="*/ 3819 w 10000"/>
                  <a:gd name="connsiteY428" fmla="*/ 7934 h 10000"/>
                  <a:gd name="connsiteX429" fmla="*/ 3789 w 10000"/>
                  <a:gd name="connsiteY429" fmla="*/ 7934 h 10000"/>
                  <a:gd name="connsiteX430" fmla="*/ 3758 w 10000"/>
                  <a:gd name="connsiteY430" fmla="*/ 7934 h 10000"/>
                  <a:gd name="connsiteX431" fmla="*/ 3709 w 10000"/>
                  <a:gd name="connsiteY431" fmla="*/ 7934 h 10000"/>
                  <a:gd name="connsiteX432" fmla="*/ 3684 w 10000"/>
                  <a:gd name="connsiteY432" fmla="*/ 7934 h 10000"/>
                  <a:gd name="connsiteX433" fmla="*/ 3645 w 10000"/>
                  <a:gd name="connsiteY433" fmla="*/ 7943 h 10000"/>
                  <a:gd name="connsiteX434" fmla="*/ 3598 w 10000"/>
                  <a:gd name="connsiteY434" fmla="*/ 7943 h 10000"/>
                  <a:gd name="connsiteX435" fmla="*/ 3573 w 10000"/>
                  <a:gd name="connsiteY435" fmla="*/ 7948 h 10000"/>
                  <a:gd name="connsiteX436" fmla="*/ 3549 w 10000"/>
                  <a:gd name="connsiteY436" fmla="*/ 7943 h 10000"/>
                  <a:gd name="connsiteX437" fmla="*/ 3540 w 10000"/>
                  <a:gd name="connsiteY437" fmla="*/ 7934 h 10000"/>
                  <a:gd name="connsiteX438" fmla="*/ 3538 w 10000"/>
                  <a:gd name="connsiteY438" fmla="*/ 7934 h 10000"/>
                  <a:gd name="connsiteX439" fmla="*/ 3518 w 10000"/>
                  <a:gd name="connsiteY439" fmla="*/ 7961 h 10000"/>
                  <a:gd name="connsiteX440" fmla="*/ 3518 w 10000"/>
                  <a:gd name="connsiteY440" fmla="*/ 7975 h 10000"/>
                  <a:gd name="connsiteX441" fmla="*/ 3518 w 10000"/>
                  <a:gd name="connsiteY441" fmla="*/ 8002 h 10000"/>
                  <a:gd name="connsiteX442" fmla="*/ 3510 w 10000"/>
                  <a:gd name="connsiteY442" fmla="*/ 8011 h 10000"/>
                  <a:gd name="connsiteX443" fmla="*/ 3493 w 10000"/>
                  <a:gd name="connsiteY443" fmla="*/ 8024 h 10000"/>
                  <a:gd name="connsiteX444" fmla="*/ 3474 w 10000"/>
                  <a:gd name="connsiteY444" fmla="*/ 8029 h 10000"/>
                  <a:gd name="connsiteX445" fmla="*/ 3458 w 10000"/>
                  <a:gd name="connsiteY445" fmla="*/ 8042 h 10000"/>
                  <a:gd name="connsiteX446" fmla="*/ 3435 w 10000"/>
                  <a:gd name="connsiteY446" fmla="*/ 8065 h 10000"/>
                  <a:gd name="connsiteX447" fmla="*/ 3422 w 10000"/>
                  <a:gd name="connsiteY447" fmla="*/ 8074 h 10000"/>
                  <a:gd name="connsiteX448" fmla="*/ 3411 w 10000"/>
                  <a:gd name="connsiteY448" fmla="*/ 8088 h 10000"/>
                  <a:gd name="connsiteX449" fmla="*/ 3402 w 10000"/>
                  <a:gd name="connsiteY449" fmla="*/ 8092 h 10000"/>
                  <a:gd name="connsiteX450" fmla="*/ 3372 w 10000"/>
                  <a:gd name="connsiteY450" fmla="*/ 8119 h 10000"/>
                  <a:gd name="connsiteX451" fmla="*/ 3353 w 10000"/>
                  <a:gd name="connsiteY451" fmla="*/ 8133 h 10000"/>
                  <a:gd name="connsiteX452" fmla="*/ 3344 w 10000"/>
                  <a:gd name="connsiteY452" fmla="*/ 8142 h 10000"/>
                  <a:gd name="connsiteX453" fmla="*/ 3333 w 10000"/>
                  <a:gd name="connsiteY453" fmla="*/ 8160 h 10000"/>
                  <a:gd name="connsiteX454" fmla="*/ 3322 w 10000"/>
                  <a:gd name="connsiteY454" fmla="*/ 8196 h 10000"/>
                  <a:gd name="connsiteX455" fmla="*/ 3317 w 10000"/>
                  <a:gd name="connsiteY455" fmla="*/ 8209 h 10000"/>
                  <a:gd name="connsiteX456" fmla="*/ 3297 w 10000"/>
                  <a:gd name="connsiteY456" fmla="*/ 8245 h 10000"/>
                  <a:gd name="connsiteX457" fmla="*/ 3292 w 10000"/>
                  <a:gd name="connsiteY457" fmla="*/ 8250 h 10000"/>
                  <a:gd name="connsiteX458" fmla="*/ 3281 w 10000"/>
                  <a:gd name="connsiteY458" fmla="*/ 8272 h 10000"/>
                  <a:gd name="connsiteX459" fmla="*/ 3275 w 10000"/>
                  <a:gd name="connsiteY459" fmla="*/ 8277 h 10000"/>
                  <a:gd name="connsiteX460" fmla="*/ 3264 w 10000"/>
                  <a:gd name="connsiteY460" fmla="*/ 8313 h 10000"/>
                  <a:gd name="connsiteX461" fmla="*/ 3248 w 10000"/>
                  <a:gd name="connsiteY461" fmla="*/ 8327 h 10000"/>
                  <a:gd name="connsiteX462" fmla="*/ 3212 w 10000"/>
                  <a:gd name="connsiteY462" fmla="*/ 8340 h 10000"/>
                  <a:gd name="connsiteX463" fmla="*/ 3195 w 10000"/>
                  <a:gd name="connsiteY463" fmla="*/ 8345 h 10000"/>
                  <a:gd name="connsiteX464" fmla="*/ 3195 w 10000"/>
                  <a:gd name="connsiteY464" fmla="*/ 8354 h 10000"/>
                  <a:gd name="connsiteX465" fmla="*/ 3193 w 10000"/>
                  <a:gd name="connsiteY465" fmla="*/ 8358 h 10000"/>
                  <a:gd name="connsiteX466" fmla="*/ 3179 w 10000"/>
                  <a:gd name="connsiteY466" fmla="*/ 8367 h 10000"/>
                  <a:gd name="connsiteX467" fmla="*/ 3171 w 10000"/>
                  <a:gd name="connsiteY467" fmla="*/ 8381 h 10000"/>
                  <a:gd name="connsiteX468" fmla="*/ 3146 w 10000"/>
                  <a:gd name="connsiteY468" fmla="*/ 8408 h 10000"/>
                  <a:gd name="connsiteX469" fmla="*/ 3137 w 10000"/>
                  <a:gd name="connsiteY469" fmla="*/ 8417 h 10000"/>
                  <a:gd name="connsiteX470" fmla="*/ 3115 w 10000"/>
                  <a:gd name="connsiteY470" fmla="*/ 8430 h 10000"/>
                  <a:gd name="connsiteX471" fmla="*/ 3096 w 10000"/>
                  <a:gd name="connsiteY471" fmla="*/ 8417 h 10000"/>
                  <a:gd name="connsiteX472" fmla="*/ 3082 w 10000"/>
                  <a:gd name="connsiteY472" fmla="*/ 8403 h 10000"/>
                  <a:gd name="connsiteX473" fmla="*/ 3066 w 10000"/>
                  <a:gd name="connsiteY473" fmla="*/ 8381 h 10000"/>
                  <a:gd name="connsiteX474" fmla="*/ 3063 w 10000"/>
                  <a:gd name="connsiteY474" fmla="*/ 8372 h 10000"/>
                  <a:gd name="connsiteX475" fmla="*/ 3057 w 10000"/>
                  <a:gd name="connsiteY475" fmla="*/ 8358 h 10000"/>
                  <a:gd name="connsiteX476" fmla="*/ 3052 w 10000"/>
                  <a:gd name="connsiteY476" fmla="*/ 8345 h 10000"/>
                  <a:gd name="connsiteX477" fmla="*/ 3044 w 10000"/>
                  <a:gd name="connsiteY477" fmla="*/ 8327 h 10000"/>
                  <a:gd name="connsiteX478" fmla="*/ 3027 w 10000"/>
                  <a:gd name="connsiteY478" fmla="*/ 8304 h 10000"/>
                  <a:gd name="connsiteX479" fmla="*/ 3016 w 10000"/>
                  <a:gd name="connsiteY479" fmla="*/ 8304 h 10000"/>
                  <a:gd name="connsiteX480" fmla="*/ 3002 w 10000"/>
                  <a:gd name="connsiteY480" fmla="*/ 8304 h 10000"/>
                  <a:gd name="connsiteX481" fmla="*/ 2977 w 10000"/>
                  <a:gd name="connsiteY481" fmla="*/ 8304 h 10000"/>
                  <a:gd name="connsiteX482" fmla="*/ 2961 w 10000"/>
                  <a:gd name="connsiteY482" fmla="*/ 8300 h 10000"/>
                  <a:gd name="connsiteX483" fmla="*/ 2936 w 10000"/>
                  <a:gd name="connsiteY483" fmla="*/ 8300 h 10000"/>
                  <a:gd name="connsiteX484" fmla="*/ 2922 w 10000"/>
                  <a:gd name="connsiteY484" fmla="*/ 8313 h 10000"/>
                  <a:gd name="connsiteX485" fmla="*/ 2911 w 10000"/>
                  <a:gd name="connsiteY485" fmla="*/ 8313 h 10000"/>
                  <a:gd name="connsiteX486" fmla="*/ 2881 w 10000"/>
                  <a:gd name="connsiteY486" fmla="*/ 8304 h 10000"/>
                  <a:gd name="connsiteX487" fmla="*/ 2878 w 10000"/>
                  <a:gd name="connsiteY487" fmla="*/ 8304 h 10000"/>
                  <a:gd name="connsiteX488" fmla="*/ 2867 w 10000"/>
                  <a:gd name="connsiteY488" fmla="*/ 8313 h 10000"/>
                  <a:gd name="connsiteX489" fmla="*/ 2859 w 10000"/>
                  <a:gd name="connsiteY489" fmla="*/ 8318 h 10000"/>
                  <a:gd name="connsiteX490" fmla="*/ 2856 w 10000"/>
                  <a:gd name="connsiteY490" fmla="*/ 8327 h 10000"/>
                  <a:gd name="connsiteX491" fmla="*/ 2856 w 10000"/>
                  <a:gd name="connsiteY491" fmla="*/ 8331 h 10000"/>
                  <a:gd name="connsiteX492" fmla="*/ 2850 w 10000"/>
                  <a:gd name="connsiteY492" fmla="*/ 8340 h 10000"/>
                  <a:gd name="connsiteX493" fmla="*/ 2864 w 10000"/>
                  <a:gd name="connsiteY493" fmla="*/ 8345 h 10000"/>
                  <a:gd name="connsiteX494" fmla="*/ 2867 w 10000"/>
                  <a:gd name="connsiteY494" fmla="*/ 8354 h 10000"/>
                  <a:gd name="connsiteX495" fmla="*/ 2878 w 10000"/>
                  <a:gd name="connsiteY495" fmla="*/ 8367 h 10000"/>
                  <a:gd name="connsiteX496" fmla="*/ 2881 w 10000"/>
                  <a:gd name="connsiteY496" fmla="*/ 8385 h 10000"/>
                  <a:gd name="connsiteX497" fmla="*/ 2881 w 10000"/>
                  <a:gd name="connsiteY497" fmla="*/ 8403 h 10000"/>
                  <a:gd name="connsiteX498" fmla="*/ 2886 w 10000"/>
                  <a:gd name="connsiteY498" fmla="*/ 8417 h 10000"/>
                  <a:gd name="connsiteX499" fmla="*/ 2889 w 10000"/>
                  <a:gd name="connsiteY499" fmla="*/ 8430 h 10000"/>
                  <a:gd name="connsiteX500" fmla="*/ 2897 w 10000"/>
                  <a:gd name="connsiteY500" fmla="*/ 8444 h 10000"/>
                  <a:gd name="connsiteX501" fmla="*/ 2903 w 10000"/>
                  <a:gd name="connsiteY501" fmla="*/ 8462 h 10000"/>
                  <a:gd name="connsiteX502" fmla="*/ 2906 w 10000"/>
                  <a:gd name="connsiteY502" fmla="*/ 8484 h 10000"/>
                  <a:gd name="connsiteX503" fmla="*/ 2906 w 10000"/>
                  <a:gd name="connsiteY503" fmla="*/ 8512 h 10000"/>
                  <a:gd name="connsiteX504" fmla="*/ 2903 w 10000"/>
                  <a:gd name="connsiteY504" fmla="*/ 8539 h 10000"/>
                  <a:gd name="connsiteX505" fmla="*/ 2903 w 10000"/>
                  <a:gd name="connsiteY505" fmla="*/ 8561 h 10000"/>
                  <a:gd name="connsiteX506" fmla="*/ 2903 w 10000"/>
                  <a:gd name="connsiteY506" fmla="*/ 8575 h 10000"/>
                  <a:gd name="connsiteX507" fmla="*/ 2906 w 10000"/>
                  <a:gd name="connsiteY507" fmla="*/ 8588 h 10000"/>
                  <a:gd name="connsiteX508" fmla="*/ 2831 w 10000"/>
                  <a:gd name="connsiteY508" fmla="*/ 8683 h 10000"/>
                  <a:gd name="connsiteX509" fmla="*/ 2674 w 10000"/>
                  <a:gd name="connsiteY509" fmla="*/ 8791 h 10000"/>
                  <a:gd name="connsiteX510" fmla="*/ 2583 w 10000"/>
                  <a:gd name="connsiteY510" fmla="*/ 8805 h 10000"/>
                  <a:gd name="connsiteX511" fmla="*/ 2481 w 10000"/>
                  <a:gd name="connsiteY511" fmla="*/ 8751 h 10000"/>
                  <a:gd name="connsiteX512" fmla="*/ 2470 w 10000"/>
                  <a:gd name="connsiteY512" fmla="*/ 8751 h 10000"/>
                  <a:gd name="connsiteX513" fmla="*/ 2445 w 10000"/>
                  <a:gd name="connsiteY513" fmla="*/ 8778 h 10000"/>
                  <a:gd name="connsiteX514" fmla="*/ 2420 w 10000"/>
                  <a:gd name="connsiteY514" fmla="*/ 8800 h 10000"/>
                  <a:gd name="connsiteX515" fmla="*/ 2398 w 10000"/>
                  <a:gd name="connsiteY515" fmla="*/ 8800 h 10000"/>
                  <a:gd name="connsiteX516" fmla="*/ 2365 w 10000"/>
                  <a:gd name="connsiteY516" fmla="*/ 8845 h 10000"/>
                  <a:gd name="connsiteX517" fmla="*/ 2343 w 10000"/>
                  <a:gd name="connsiteY517" fmla="*/ 8859 h 10000"/>
                  <a:gd name="connsiteX518" fmla="*/ 2296 w 10000"/>
                  <a:gd name="connsiteY518" fmla="*/ 8890 h 10000"/>
                  <a:gd name="connsiteX519" fmla="*/ 2276 w 10000"/>
                  <a:gd name="connsiteY519" fmla="*/ 8904 h 10000"/>
                  <a:gd name="connsiteX520" fmla="*/ 2243 w 10000"/>
                  <a:gd name="connsiteY520" fmla="*/ 8922 h 10000"/>
                  <a:gd name="connsiteX521" fmla="*/ 2221 w 10000"/>
                  <a:gd name="connsiteY521" fmla="*/ 8931 h 10000"/>
                  <a:gd name="connsiteX522" fmla="*/ 2188 w 10000"/>
                  <a:gd name="connsiteY522" fmla="*/ 8949 h 10000"/>
                  <a:gd name="connsiteX523" fmla="*/ 2163 w 10000"/>
                  <a:gd name="connsiteY523" fmla="*/ 8963 h 10000"/>
                  <a:gd name="connsiteX524" fmla="*/ 2141 w 10000"/>
                  <a:gd name="connsiteY524" fmla="*/ 8985 h 10000"/>
                  <a:gd name="connsiteX525" fmla="*/ 2116 w 10000"/>
                  <a:gd name="connsiteY525" fmla="*/ 8990 h 10000"/>
                  <a:gd name="connsiteX526" fmla="*/ 2111 w 10000"/>
                  <a:gd name="connsiteY526" fmla="*/ 8999 h 10000"/>
                  <a:gd name="connsiteX527" fmla="*/ 2100 w 10000"/>
                  <a:gd name="connsiteY527" fmla="*/ 8999 h 10000"/>
                  <a:gd name="connsiteX528" fmla="*/ 2086 w 10000"/>
                  <a:gd name="connsiteY528" fmla="*/ 9003 h 10000"/>
                  <a:gd name="connsiteX529" fmla="*/ 2078 w 10000"/>
                  <a:gd name="connsiteY529" fmla="*/ 9012 h 10000"/>
                  <a:gd name="connsiteX530" fmla="*/ 2050 w 10000"/>
                  <a:gd name="connsiteY530" fmla="*/ 9026 h 10000"/>
                  <a:gd name="connsiteX531" fmla="*/ 2028 w 10000"/>
                  <a:gd name="connsiteY531" fmla="*/ 9048 h 10000"/>
                  <a:gd name="connsiteX532" fmla="*/ 2012 w 10000"/>
                  <a:gd name="connsiteY532" fmla="*/ 9062 h 10000"/>
                  <a:gd name="connsiteX533" fmla="*/ 1995 w 10000"/>
                  <a:gd name="connsiteY533" fmla="*/ 9075 h 10000"/>
                  <a:gd name="connsiteX534" fmla="*/ 1962 w 10000"/>
                  <a:gd name="connsiteY534" fmla="*/ 9080 h 10000"/>
                  <a:gd name="connsiteX535" fmla="*/ 1948 w 10000"/>
                  <a:gd name="connsiteY535" fmla="*/ 9048 h 10000"/>
                  <a:gd name="connsiteX536" fmla="*/ 1945 w 10000"/>
                  <a:gd name="connsiteY536" fmla="*/ 9039 h 10000"/>
                  <a:gd name="connsiteX537" fmla="*/ 1932 w 10000"/>
                  <a:gd name="connsiteY537" fmla="*/ 9003 h 10000"/>
                  <a:gd name="connsiteX538" fmla="*/ 1898 w 10000"/>
                  <a:gd name="connsiteY538" fmla="*/ 8935 h 10000"/>
                  <a:gd name="connsiteX539" fmla="*/ 1882 w 10000"/>
                  <a:gd name="connsiteY539" fmla="*/ 8895 h 10000"/>
                  <a:gd name="connsiteX540" fmla="*/ 1865 w 10000"/>
                  <a:gd name="connsiteY540" fmla="*/ 8845 h 10000"/>
                  <a:gd name="connsiteX541" fmla="*/ 1865 w 10000"/>
                  <a:gd name="connsiteY541" fmla="*/ 8832 h 10000"/>
                  <a:gd name="connsiteX542" fmla="*/ 1857 w 10000"/>
                  <a:gd name="connsiteY542" fmla="*/ 8827 h 10000"/>
                  <a:gd name="connsiteX543" fmla="*/ 1841 w 10000"/>
                  <a:gd name="connsiteY543" fmla="*/ 8773 h 10000"/>
                  <a:gd name="connsiteX544" fmla="*/ 1827 w 10000"/>
                  <a:gd name="connsiteY544" fmla="*/ 8733 h 10000"/>
                  <a:gd name="connsiteX545" fmla="*/ 1843 w 10000"/>
                  <a:gd name="connsiteY545" fmla="*/ 8710 h 10000"/>
                  <a:gd name="connsiteX546" fmla="*/ 1857 w 10000"/>
                  <a:gd name="connsiteY546" fmla="*/ 8687 h 10000"/>
                  <a:gd name="connsiteX547" fmla="*/ 1868 w 10000"/>
                  <a:gd name="connsiteY547" fmla="*/ 8669 h 10000"/>
                  <a:gd name="connsiteX548" fmla="*/ 1885 w 10000"/>
                  <a:gd name="connsiteY548" fmla="*/ 8647 h 10000"/>
                  <a:gd name="connsiteX549" fmla="*/ 1909 w 10000"/>
                  <a:gd name="connsiteY549" fmla="*/ 8606 h 10000"/>
                  <a:gd name="connsiteX550" fmla="*/ 1923 w 10000"/>
                  <a:gd name="connsiteY550" fmla="*/ 8588 h 10000"/>
                  <a:gd name="connsiteX551" fmla="*/ 1937 w 10000"/>
                  <a:gd name="connsiteY551" fmla="*/ 8561 h 10000"/>
                  <a:gd name="connsiteX552" fmla="*/ 1923 w 10000"/>
                  <a:gd name="connsiteY552" fmla="*/ 8530 h 10000"/>
                  <a:gd name="connsiteX553" fmla="*/ 1901 w 10000"/>
                  <a:gd name="connsiteY553" fmla="*/ 8462 h 10000"/>
                  <a:gd name="connsiteX554" fmla="*/ 1890 w 10000"/>
                  <a:gd name="connsiteY554" fmla="*/ 8430 h 10000"/>
                  <a:gd name="connsiteX555" fmla="*/ 1885 w 10000"/>
                  <a:gd name="connsiteY555" fmla="*/ 8408 h 10000"/>
                  <a:gd name="connsiteX556" fmla="*/ 1865 w 10000"/>
                  <a:gd name="connsiteY556" fmla="*/ 8367 h 10000"/>
                  <a:gd name="connsiteX557" fmla="*/ 1849 w 10000"/>
                  <a:gd name="connsiteY557" fmla="*/ 8318 h 10000"/>
                  <a:gd name="connsiteX558" fmla="*/ 1841 w 10000"/>
                  <a:gd name="connsiteY558" fmla="*/ 8304 h 10000"/>
                  <a:gd name="connsiteX559" fmla="*/ 1835 w 10000"/>
                  <a:gd name="connsiteY559" fmla="*/ 8300 h 10000"/>
                  <a:gd name="connsiteX560" fmla="*/ 1818 w 10000"/>
                  <a:gd name="connsiteY560" fmla="*/ 8290 h 10000"/>
                  <a:gd name="connsiteX561" fmla="*/ 1785 w 10000"/>
                  <a:gd name="connsiteY561" fmla="*/ 8300 h 10000"/>
                  <a:gd name="connsiteX562" fmla="*/ 1763 w 10000"/>
                  <a:gd name="connsiteY562" fmla="*/ 8300 h 10000"/>
                  <a:gd name="connsiteX563" fmla="*/ 1747 w 10000"/>
                  <a:gd name="connsiteY563" fmla="*/ 8313 h 10000"/>
                  <a:gd name="connsiteX564" fmla="*/ 1744 w 10000"/>
                  <a:gd name="connsiteY564" fmla="*/ 8304 h 10000"/>
                  <a:gd name="connsiteX565" fmla="*/ 1730 w 10000"/>
                  <a:gd name="connsiteY565" fmla="*/ 8313 h 10000"/>
                  <a:gd name="connsiteX566" fmla="*/ 1708 w 10000"/>
                  <a:gd name="connsiteY566" fmla="*/ 8327 h 10000"/>
                  <a:gd name="connsiteX567" fmla="*/ 1675 w 10000"/>
                  <a:gd name="connsiteY567" fmla="*/ 8331 h 10000"/>
                  <a:gd name="connsiteX568" fmla="*/ 1658 w 10000"/>
                  <a:gd name="connsiteY568" fmla="*/ 8345 h 10000"/>
                  <a:gd name="connsiteX569" fmla="*/ 1628 w 10000"/>
                  <a:gd name="connsiteY569" fmla="*/ 8367 h 10000"/>
                  <a:gd name="connsiteX570" fmla="*/ 1620 w 10000"/>
                  <a:gd name="connsiteY570" fmla="*/ 8372 h 10000"/>
                  <a:gd name="connsiteX571" fmla="*/ 1584 w 10000"/>
                  <a:gd name="connsiteY571" fmla="*/ 8394 h 10000"/>
                  <a:gd name="connsiteX572" fmla="*/ 1554 w 10000"/>
                  <a:gd name="connsiteY572" fmla="*/ 8417 h 10000"/>
                  <a:gd name="connsiteX573" fmla="*/ 1529 w 10000"/>
                  <a:gd name="connsiteY573" fmla="*/ 8417 h 10000"/>
                  <a:gd name="connsiteX574" fmla="*/ 1515 w 10000"/>
                  <a:gd name="connsiteY574" fmla="*/ 8408 h 10000"/>
                  <a:gd name="connsiteX575" fmla="*/ 1507 w 10000"/>
                  <a:gd name="connsiteY575" fmla="*/ 8394 h 10000"/>
                  <a:gd name="connsiteX576" fmla="*/ 1479 w 10000"/>
                  <a:gd name="connsiteY576" fmla="*/ 8367 h 10000"/>
                  <a:gd name="connsiteX577" fmla="*/ 1457 w 10000"/>
                  <a:gd name="connsiteY577" fmla="*/ 8385 h 10000"/>
                  <a:gd name="connsiteX578" fmla="*/ 1432 w 10000"/>
                  <a:gd name="connsiteY578" fmla="*/ 8385 h 10000"/>
                  <a:gd name="connsiteX579" fmla="*/ 1418 w 10000"/>
                  <a:gd name="connsiteY579" fmla="*/ 8372 h 10000"/>
                  <a:gd name="connsiteX580" fmla="*/ 1399 w 10000"/>
                  <a:gd name="connsiteY580" fmla="*/ 8358 h 10000"/>
                  <a:gd name="connsiteX581" fmla="*/ 1369 w 10000"/>
                  <a:gd name="connsiteY581" fmla="*/ 8340 h 10000"/>
                  <a:gd name="connsiteX582" fmla="*/ 1355 w 10000"/>
                  <a:gd name="connsiteY582" fmla="*/ 8327 h 10000"/>
                  <a:gd name="connsiteX583" fmla="*/ 1347 w 10000"/>
                  <a:gd name="connsiteY583" fmla="*/ 8318 h 10000"/>
                  <a:gd name="connsiteX584" fmla="*/ 1330 w 10000"/>
                  <a:gd name="connsiteY584" fmla="*/ 8304 h 10000"/>
                  <a:gd name="connsiteX585" fmla="*/ 1319 w 10000"/>
                  <a:gd name="connsiteY585" fmla="*/ 8290 h 10000"/>
                  <a:gd name="connsiteX586" fmla="*/ 1297 w 10000"/>
                  <a:gd name="connsiteY586" fmla="*/ 8272 h 10000"/>
                  <a:gd name="connsiteX587" fmla="*/ 1289 w 10000"/>
                  <a:gd name="connsiteY587" fmla="*/ 8263 h 10000"/>
                  <a:gd name="connsiteX588" fmla="*/ 1280 w 10000"/>
                  <a:gd name="connsiteY588" fmla="*/ 8250 h 10000"/>
                  <a:gd name="connsiteX589" fmla="*/ 1264 w 10000"/>
                  <a:gd name="connsiteY589" fmla="*/ 8236 h 10000"/>
                  <a:gd name="connsiteX590" fmla="*/ 1256 w 10000"/>
                  <a:gd name="connsiteY590" fmla="*/ 8232 h 10000"/>
                  <a:gd name="connsiteX591" fmla="*/ 1247 w 10000"/>
                  <a:gd name="connsiteY591" fmla="*/ 8223 h 10000"/>
                  <a:gd name="connsiteX592" fmla="*/ 1233 w 10000"/>
                  <a:gd name="connsiteY592" fmla="*/ 8209 h 10000"/>
                  <a:gd name="connsiteX593" fmla="*/ 1222 w 10000"/>
                  <a:gd name="connsiteY593" fmla="*/ 8200 h 10000"/>
                  <a:gd name="connsiteX594" fmla="*/ 1206 w 10000"/>
                  <a:gd name="connsiteY594" fmla="*/ 8196 h 10000"/>
                  <a:gd name="connsiteX595" fmla="*/ 1192 w 10000"/>
                  <a:gd name="connsiteY595" fmla="*/ 8196 h 10000"/>
                  <a:gd name="connsiteX596" fmla="*/ 1167 w 10000"/>
                  <a:gd name="connsiteY596" fmla="*/ 8200 h 10000"/>
                  <a:gd name="connsiteX597" fmla="*/ 1137 w 10000"/>
                  <a:gd name="connsiteY597" fmla="*/ 8223 h 10000"/>
                  <a:gd name="connsiteX598" fmla="*/ 1126 w 10000"/>
                  <a:gd name="connsiteY598" fmla="*/ 8232 h 10000"/>
                  <a:gd name="connsiteX599" fmla="*/ 1109 w 10000"/>
                  <a:gd name="connsiteY599" fmla="*/ 8232 h 10000"/>
                  <a:gd name="connsiteX600" fmla="*/ 1087 w 10000"/>
                  <a:gd name="connsiteY600" fmla="*/ 8236 h 10000"/>
                  <a:gd name="connsiteX601" fmla="*/ 1071 w 10000"/>
                  <a:gd name="connsiteY601" fmla="*/ 8232 h 10000"/>
                  <a:gd name="connsiteX602" fmla="*/ 1071 w 10000"/>
                  <a:gd name="connsiteY602" fmla="*/ 8214 h 10000"/>
                  <a:gd name="connsiteX603" fmla="*/ 1062 w 10000"/>
                  <a:gd name="connsiteY603" fmla="*/ 8196 h 10000"/>
                  <a:gd name="connsiteX604" fmla="*/ 1057 w 10000"/>
                  <a:gd name="connsiteY604" fmla="*/ 8173 h 10000"/>
                  <a:gd name="connsiteX605" fmla="*/ 1049 w 10000"/>
                  <a:gd name="connsiteY605" fmla="*/ 8128 h 10000"/>
                  <a:gd name="connsiteX606" fmla="*/ 1040 w 10000"/>
                  <a:gd name="connsiteY606" fmla="*/ 8101 h 10000"/>
                  <a:gd name="connsiteX607" fmla="*/ 1040 w 10000"/>
                  <a:gd name="connsiteY607" fmla="*/ 8088 h 10000"/>
                  <a:gd name="connsiteX608" fmla="*/ 1032 w 10000"/>
                  <a:gd name="connsiteY608" fmla="*/ 8065 h 10000"/>
                  <a:gd name="connsiteX609" fmla="*/ 1024 w 10000"/>
                  <a:gd name="connsiteY609" fmla="*/ 7997 h 10000"/>
                  <a:gd name="connsiteX610" fmla="*/ 1024 w 10000"/>
                  <a:gd name="connsiteY610" fmla="*/ 7970 h 10000"/>
                  <a:gd name="connsiteX611" fmla="*/ 1015 w 10000"/>
                  <a:gd name="connsiteY611" fmla="*/ 7930 h 10000"/>
                  <a:gd name="connsiteX612" fmla="*/ 1013 w 10000"/>
                  <a:gd name="connsiteY612" fmla="*/ 7885 h 10000"/>
                  <a:gd name="connsiteX613" fmla="*/ 1004 w 10000"/>
                  <a:gd name="connsiteY613" fmla="*/ 7866 h 10000"/>
                  <a:gd name="connsiteX614" fmla="*/ 853 w 10000"/>
                  <a:gd name="connsiteY614" fmla="*/ 7948 h 10000"/>
                  <a:gd name="connsiteX615" fmla="*/ 811 w 10000"/>
                  <a:gd name="connsiteY615" fmla="*/ 7844 h 10000"/>
                  <a:gd name="connsiteX616" fmla="*/ 811 w 10000"/>
                  <a:gd name="connsiteY616" fmla="*/ 7799 h 10000"/>
                  <a:gd name="connsiteX617" fmla="*/ 814 w 10000"/>
                  <a:gd name="connsiteY617" fmla="*/ 7736 h 10000"/>
                  <a:gd name="connsiteX618" fmla="*/ 740 w 10000"/>
                  <a:gd name="connsiteY618" fmla="*/ 7578 h 10000"/>
                  <a:gd name="connsiteX619" fmla="*/ 571 w 10000"/>
                  <a:gd name="connsiteY619" fmla="*/ 7447 h 10000"/>
                  <a:gd name="connsiteX620" fmla="*/ 530 w 10000"/>
                  <a:gd name="connsiteY620" fmla="*/ 7772 h 10000"/>
                  <a:gd name="connsiteX621" fmla="*/ 502 w 10000"/>
                  <a:gd name="connsiteY621" fmla="*/ 7763 h 10000"/>
                  <a:gd name="connsiteX622" fmla="*/ 491 w 10000"/>
                  <a:gd name="connsiteY622" fmla="*/ 7826 h 10000"/>
                  <a:gd name="connsiteX623" fmla="*/ 483 w 10000"/>
                  <a:gd name="connsiteY623" fmla="*/ 7830 h 10000"/>
                  <a:gd name="connsiteX624" fmla="*/ 469 w 10000"/>
                  <a:gd name="connsiteY624" fmla="*/ 7839 h 10000"/>
                  <a:gd name="connsiteX625" fmla="*/ 453 w 10000"/>
                  <a:gd name="connsiteY625" fmla="*/ 7830 h 10000"/>
                  <a:gd name="connsiteX626" fmla="*/ 442 w 10000"/>
                  <a:gd name="connsiteY626" fmla="*/ 7826 h 10000"/>
                  <a:gd name="connsiteX627" fmla="*/ 425 w 10000"/>
                  <a:gd name="connsiteY627" fmla="*/ 7826 h 10000"/>
                  <a:gd name="connsiteX628" fmla="*/ 403 w 10000"/>
                  <a:gd name="connsiteY628" fmla="*/ 7826 h 10000"/>
                  <a:gd name="connsiteX629" fmla="*/ 378 w 10000"/>
                  <a:gd name="connsiteY629" fmla="*/ 7817 h 10000"/>
                  <a:gd name="connsiteX630" fmla="*/ 356 w 10000"/>
                  <a:gd name="connsiteY630" fmla="*/ 7817 h 10000"/>
                  <a:gd name="connsiteX631" fmla="*/ 331 w 10000"/>
                  <a:gd name="connsiteY631" fmla="*/ 7817 h 10000"/>
                  <a:gd name="connsiteX632" fmla="*/ 315 w 10000"/>
                  <a:gd name="connsiteY632" fmla="*/ 7830 h 10000"/>
                  <a:gd name="connsiteX633" fmla="*/ 290 w 10000"/>
                  <a:gd name="connsiteY633" fmla="*/ 7853 h 10000"/>
                  <a:gd name="connsiteX634" fmla="*/ 248 w 10000"/>
                  <a:gd name="connsiteY634" fmla="*/ 7659 h 10000"/>
                  <a:gd name="connsiteX635" fmla="*/ 298 w 10000"/>
                  <a:gd name="connsiteY635" fmla="*/ 7379 h 10000"/>
                  <a:gd name="connsiteX636" fmla="*/ 290 w 10000"/>
                  <a:gd name="connsiteY636" fmla="*/ 7312 h 10000"/>
                  <a:gd name="connsiteX637" fmla="*/ 284 w 10000"/>
                  <a:gd name="connsiteY637" fmla="*/ 7253 h 10000"/>
                  <a:gd name="connsiteX638" fmla="*/ 301 w 10000"/>
                  <a:gd name="connsiteY638" fmla="*/ 7226 h 10000"/>
                  <a:gd name="connsiteX639" fmla="*/ 315 w 10000"/>
                  <a:gd name="connsiteY639" fmla="*/ 7199 h 10000"/>
                  <a:gd name="connsiteX640" fmla="*/ 323 w 10000"/>
                  <a:gd name="connsiteY640" fmla="*/ 7158 h 10000"/>
                  <a:gd name="connsiteX641" fmla="*/ 317 w 10000"/>
                  <a:gd name="connsiteY641" fmla="*/ 7140 h 10000"/>
                  <a:gd name="connsiteX642" fmla="*/ 168 w 10000"/>
                  <a:gd name="connsiteY642" fmla="*/ 6892 h 10000"/>
                  <a:gd name="connsiteX643" fmla="*/ 80 w 10000"/>
                  <a:gd name="connsiteY643" fmla="*/ 6802 h 10000"/>
                  <a:gd name="connsiteX644" fmla="*/ 143 w 10000"/>
                  <a:gd name="connsiteY644" fmla="*/ 6707 h 10000"/>
                  <a:gd name="connsiteX645" fmla="*/ 63 w 10000"/>
                  <a:gd name="connsiteY645" fmla="*/ 6549 h 10000"/>
                  <a:gd name="connsiteX646" fmla="*/ 41 w 10000"/>
                  <a:gd name="connsiteY646" fmla="*/ 6500 h 10000"/>
                  <a:gd name="connsiteX647" fmla="*/ 201 w 10000"/>
                  <a:gd name="connsiteY647" fmla="*/ 6274 h 10000"/>
                  <a:gd name="connsiteX648" fmla="*/ 143 w 10000"/>
                  <a:gd name="connsiteY648" fmla="*/ 6184 h 10000"/>
                  <a:gd name="connsiteX649" fmla="*/ 152 w 10000"/>
                  <a:gd name="connsiteY649" fmla="*/ 6148 h 10000"/>
                  <a:gd name="connsiteX650" fmla="*/ 163 w 10000"/>
                  <a:gd name="connsiteY650" fmla="*/ 6107 h 10000"/>
                  <a:gd name="connsiteX651" fmla="*/ 229 w 10000"/>
                  <a:gd name="connsiteY651" fmla="*/ 5895 h 10000"/>
                  <a:gd name="connsiteX652" fmla="*/ 251 w 10000"/>
                  <a:gd name="connsiteY652" fmla="*/ 5805 h 10000"/>
                  <a:gd name="connsiteX653" fmla="*/ 251 w 10000"/>
                  <a:gd name="connsiteY653" fmla="*/ 5778 h 10000"/>
                  <a:gd name="connsiteX654" fmla="*/ 248 w 10000"/>
                  <a:gd name="connsiteY654" fmla="*/ 5733 h 10000"/>
                  <a:gd name="connsiteX655" fmla="*/ 212 w 10000"/>
                  <a:gd name="connsiteY655" fmla="*/ 5602 h 10000"/>
                  <a:gd name="connsiteX656" fmla="*/ 177 w 10000"/>
                  <a:gd name="connsiteY656" fmla="*/ 5521 h 10000"/>
                  <a:gd name="connsiteX657" fmla="*/ 33 w 10000"/>
                  <a:gd name="connsiteY657" fmla="*/ 5503 h 10000"/>
                  <a:gd name="connsiteX658" fmla="*/ 0 w 10000"/>
                  <a:gd name="connsiteY658" fmla="*/ 5219 h 10000"/>
                  <a:gd name="connsiteX659" fmla="*/ 188 w 10000"/>
                  <a:gd name="connsiteY659" fmla="*/ 5219 h 10000"/>
                  <a:gd name="connsiteX660" fmla="*/ 201 w 10000"/>
                  <a:gd name="connsiteY660" fmla="*/ 5210 h 10000"/>
                  <a:gd name="connsiteX661" fmla="*/ 251 w 10000"/>
                  <a:gd name="connsiteY661" fmla="*/ 5169 h 10000"/>
                  <a:gd name="connsiteX662" fmla="*/ 444 w 10000"/>
                  <a:gd name="connsiteY662" fmla="*/ 4984 h 10000"/>
                  <a:gd name="connsiteX663" fmla="*/ 510 w 10000"/>
                  <a:gd name="connsiteY663" fmla="*/ 4723 h 10000"/>
                  <a:gd name="connsiteX664" fmla="*/ 574 w 10000"/>
                  <a:gd name="connsiteY664" fmla="*/ 4272 h 10000"/>
                  <a:gd name="connsiteX665" fmla="*/ 723 w 10000"/>
                  <a:gd name="connsiteY665" fmla="*/ 4078 h 10000"/>
                  <a:gd name="connsiteX666" fmla="*/ 723 w 10000"/>
                  <a:gd name="connsiteY666" fmla="*/ 4023 h 10000"/>
                  <a:gd name="connsiteX667" fmla="*/ 723 w 10000"/>
                  <a:gd name="connsiteY667" fmla="*/ 3983 h 10000"/>
                  <a:gd name="connsiteX668" fmla="*/ 723 w 10000"/>
                  <a:gd name="connsiteY668" fmla="*/ 3771 h 10000"/>
                  <a:gd name="connsiteX669" fmla="*/ 731 w 10000"/>
                  <a:gd name="connsiteY669" fmla="*/ 3442 h 10000"/>
                  <a:gd name="connsiteX670" fmla="*/ 806 w 10000"/>
                  <a:gd name="connsiteY670" fmla="*/ 3392 h 10000"/>
                  <a:gd name="connsiteX671" fmla="*/ 988 w 10000"/>
                  <a:gd name="connsiteY671" fmla="*/ 3712 h 10000"/>
                  <a:gd name="connsiteX672" fmla="*/ 1013 w 10000"/>
                  <a:gd name="connsiteY672" fmla="*/ 3699 h 10000"/>
                  <a:gd name="connsiteX673" fmla="*/ 1120 w 10000"/>
                  <a:gd name="connsiteY673" fmla="*/ 3631 h 10000"/>
                  <a:gd name="connsiteX674" fmla="*/ 1206 w 10000"/>
                  <a:gd name="connsiteY674" fmla="*/ 3627 h 10000"/>
                  <a:gd name="connsiteX675" fmla="*/ 1264 w 10000"/>
                  <a:gd name="connsiteY675" fmla="*/ 3599 h 10000"/>
                  <a:gd name="connsiteX676" fmla="*/ 1322 w 10000"/>
                  <a:gd name="connsiteY676" fmla="*/ 3627 h 10000"/>
                  <a:gd name="connsiteX677" fmla="*/ 1327 w 10000"/>
                  <a:gd name="connsiteY677" fmla="*/ 3645 h 10000"/>
                  <a:gd name="connsiteX678" fmla="*/ 1344 w 10000"/>
                  <a:gd name="connsiteY678" fmla="*/ 3739 h 10000"/>
                  <a:gd name="connsiteX679" fmla="*/ 1344 w 10000"/>
                  <a:gd name="connsiteY679" fmla="*/ 3775 h 10000"/>
                  <a:gd name="connsiteX680" fmla="*/ 1338 w 10000"/>
                  <a:gd name="connsiteY680" fmla="*/ 3784 h 10000"/>
                  <a:gd name="connsiteX681" fmla="*/ 1338 w 10000"/>
                  <a:gd name="connsiteY681" fmla="*/ 3829 h 10000"/>
                  <a:gd name="connsiteX682" fmla="*/ 1352 w 10000"/>
                  <a:gd name="connsiteY682" fmla="*/ 3852 h 10000"/>
                  <a:gd name="connsiteX683" fmla="*/ 1407 w 10000"/>
                  <a:gd name="connsiteY683" fmla="*/ 3866 h 10000"/>
                  <a:gd name="connsiteX684" fmla="*/ 1440 w 10000"/>
                  <a:gd name="connsiteY684" fmla="*/ 3870 h 10000"/>
                  <a:gd name="connsiteX685" fmla="*/ 1600 w 10000"/>
                  <a:gd name="connsiteY685" fmla="*/ 3857 h 10000"/>
                  <a:gd name="connsiteX686" fmla="*/ 1664 w 10000"/>
                  <a:gd name="connsiteY686" fmla="*/ 3911 h 10000"/>
                  <a:gd name="connsiteX687" fmla="*/ 1700 w 10000"/>
                  <a:gd name="connsiteY687" fmla="*/ 3933 h 10000"/>
                  <a:gd name="connsiteX688" fmla="*/ 1752 w 10000"/>
                  <a:gd name="connsiteY688" fmla="*/ 3947 h 10000"/>
                  <a:gd name="connsiteX689" fmla="*/ 1777 w 10000"/>
                  <a:gd name="connsiteY689" fmla="*/ 3947 h 10000"/>
                  <a:gd name="connsiteX690" fmla="*/ 1813 w 10000"/>
                  <a:gd name="connsiteY690" fmla="*/ 3929 h 10000"/>
                  <a:gd name="connsiteX691" fmla="*/ 1841 w 10000"/>
                  <a:gd name="connsiteY691" fmla="*/ 3933 h 10000"/>
                  <a:gd name="connsiteX692" fmla="*/ 1882 w 10000"/>
                  <a:gd name="connsiteY692" fmla="*/ 3969 h 10000"/>
                  <a:gd name="connsiteX693" fmla="*/ 1940 w 10000"/>
                  <a:gd name="connsiteY693" fmla="*/ 3933 h 10000"/>
                  <a:gd name="connsiteX694" fmla="*/ 1956 w 10000"/>
                  <a:gd name="connsiteY694" fmla="*/ 3920 h 10000"/>
                  <a:gd name="connsiteX695" fmla="*/ 1981 w 10000"/>
                  <a:gd name="connsiteY695" fmla="*/ 3929 h 10000"/>
                  <a:gd name="connsiteX696" fmla="*/ 2058 w 10000"/>
                  <a:gd name="connsiteY696" fmla="*/ 3974 h 10000"/>
                  <a:gd name="connsiteX697" fmla="*/ 2163 w 10000"/>
                  <a:gd name="connsiteY697" fmla="*/ 4051 h 10000"/>
                  <a:gd name="connsiteX698" fmla="*/ 2174 w 10000"/>
                  <a:gd name="connsiteY698" fmla="*/ 4055 h 10000"/>
                  <a:gd name="connsiteX699" fmla="*/ 2183 w 10000"/>
                  <a:gd name="connsiteY699" fmla="*/ 4064 h 10000"/>
                  <a:gd name="connsiteX700" fmla="*/ 2183 w 10000"/>
                  <a:gd name="connsiteY700" fmla="*/ 3581 h 10000"/>
                  <a:gd name="connsiteX701" fmla="*/ 2183 w 10000"/>
                  <a:gd name="connsiteY701" fmla="*/ 3527 h 10000"/>
                  <a:gd name="connsiteX702" fmla="*/ 2180 w 10000"/>
                  <a:gd name="connsiteY702" fmla="*/ 3460 h 10000"/>
                  <a:gd name="connsiteX703" fmla="*/ 2365 w 10000"/>
                  <a:gd name="connsiteY703" fmla="*/ 3455 h 10000"/>
                  <a:gd name="connsiteX704" fmla="*/ 2448 w 10000"/>
                  <a:gd name="connsiteY704" fmla="*/ 3446 h 10000"/>
                  <a:gd name="connsiteX705" fmla="*/ 2494 w 10000"/>
                  <a:gd name="connsiteY705" fmla="*/ 3554 h 10000"/>
                  <a:gd name="connsiteX706" fmla="*/ 2525 w 10000"/>
                  <a:gd name="connsiteY706" fmla="*/ 3613 h 10000"/>
                  <a:gd name="connsiteX707" fmla="*/ 2550 w 10000"/>
                  <a:gd name="connsiteY707" fmla="*/ 3618 h 10000"/>
                  <a:gd name="connsiteX708" fmla="*/ 2630 w 10000"/>
                  <a:gd name="connsiteY708" fmla="*/ 3640 h 10000"/>
                  <a:gd name="connsiteX709" fmla="*/ 2663 w 10000"/>
                  <a:gd name="connsiteY709" fmla="*/ 3667 h 10000"/>
                  <a:gd name="connsiteX710" fmla="*/ 2704 w 10000"/>
                  <a:gd name="connsiteY710" fmla="*/ 3726 h 10000"/>
                  <a:gd name="connsiteX711" fmla="*/ 2762 w 10000"/>
                  <a:gd name="connsiteY711" fmla="*/ 3802 h 10000"/>
                  <a:gd name="connsiteX712" fmla="*/ 2784 w 10000"/>
                  <a:gd name="connsiteY712" fmla="*/ 3829 h 10000"/>
                  <a:gd name="connsiteX713" fmla="*/ 2815 w 10000"/>
                  <a:gd name="connsiteY713" fmla="*/ 3879 h 10000"/>
                  <a:gd name="connsiteX714" fmla="*/ 2859 w 10000"/>
                  <a:gd name="connsiteY714" fmla="*/ 3748 h 10000"/>
                  <a:gd name="connsiteX715" fmla="*/ 2856 w 10000"/>
                  <a:gd name="connsiteY715" fmla="*/ 3726 h 10000"/>
                  <a:gd name="connsiteX716" fmla="*/ 2848 w 10000"/>
                  <a:gd name="connsiteY716" fmla="*/ 3712 h 10000"/>
                  <a:gd name="connsiteX717" fmla="*/ 2848 w 10000"/>
                  <a:gd name="connsiteY717" fmla="*/ 3685 h 10000"/>
                  <a:gd name="connsiteX718" fmla="*/ 2873 w 10000"/>
                  <a:gd name="connsiteY718" fmla="*/ 3613 h 10000"/>
                  <a:gd name="connsiteX719" fmla="*/ 2886 w 10000"/>
                  <a:gd name="connsiteY719" fmla="*/ 3604 h 10000"/>
                  <a:gd name="connsiteX720" fmla="*/ 2922 w 10000"/>
                  <a:gd name="connsiteY720" fmla="*/ 3654 h 10000"/>
                  <a:gd name="connsiteX721" fmla="*/ 2947 w 10000"/>
                  <a:gd name="connsiteY721" fmla="*/ 3654 h 10000"/>
                  <a:gd name="connsiteX722" fmla="*/ 2953 w 10000"/>
                  <a:gd name="connsiteY722" fmla="*/ 3613 h 10000"/>
                  <a:gd name="connsiteX723" fmla="*/ 2975 w 10000"/>
                  <a:gd name="connsiteY723" fmla="*/ 3581 h 10000"/>
                  <a:gd name="connsiteX724" fmla="*/ 2975 w 10000"/>
                  <a:gd name="connsiteY724" fmla="*/ 3523 h 10000"/>
                  <a:gd name="connsiteX725" fmla="*/ 3024 w 10000"/>
                  <a:gd name="connsiteY725" fmla="*/ 3406 h 10000"/>
                  <a:gd name="connsiteX726" fmla="*/ 3027 w 10000"/>
                  <a:gd name="connsiteY726" fmla="*/ 3383 h 10000"/>
                  <a:gd name="connsiteX727" fmla="*/ 3027 w 10000"/>
                  <a:gd name="connsiteY727" fmla="*/ 3342 h 10000"/>
                  <a:gd name="connsiteX728" fmla="*/ 3019 w 10000"/>
                  <a:gd name="connsiteY728" fmla="*/ 3315 h 10000"/>
                  <a:gd name="connsiteX729" fmla="*/ 3002 w 10000"/>
                  <a:gd name="connsiteY729" fmla="*/ 3302 h 10000"/>
                  <a:gd name="connsiteX730" fmla="*/ 2977 w 10000"/>
                  <a:gd name="connsiteY730" fmla="*/ 3302 h 10000"/>
                  <a:gd name="connsiteX731" fmla="*/ 2969 w 10000"/>
                  <a:gd name="connsiteY731" fmla="*/ 3297 h 10000"/>
                  <a:gd name="connsiteX732" fmla="*/ 2966 w 10000"/>
                  <a:gd name="connsiteY732" fmla="*/ 3166 h 10000"/>
                  <a:gd name="connsiteX733" fmla="*/ 2966 w 10000"/>
                  <a:gd name="connsiteY733" fmla="*/ 3144 h 10000"/>
                  <a:gd name="connsiteX734" fmla="*/ 2969 w 10000"/>
                  <a:gd name="connsiteY734" fmla="*/ 3139 h 10000"/>
                  <a:gd name="connsiteX735" fmla="*/ 3129 w 10000"/>
                  <a:gd name="connsiteY735" fmla="*/ 3130 h 10000"/>
                  <a:gd name="connsiteX736" fmla="*/ 3140 w 10000"/>
                  <a:gd name="connsiteY736" fmla="*/ 3081 h 10000"/>
                  <a:gd name="connsiteX737" fmla="*/ 3148 w 10000"/>
                  <a:gd name="connsiteY737" fmla="*/ 3009 h 10000"/>
                  <a:gd name="connsiteX738" fmla="*/ 3159 w 10000"/>
                  <a:gd name="connsiteY738" fmla="*/ 2995 h 10000"/>
                  <a:gd name="connsiteX739" fmla="*/ 3187 w 10000"/>
                  <a:gd name="connsiteY739" fmla="*/ 2995 h 10000"/>
                  <a:gd name="connsiteX740" fmla="*/ 3212 w 10000"/>
                  <a:gd name="connsiteY740" fmla="*/ 3013 h 10000"/>
                  <a:gd name="connsiteX741" fmla="*/ 3217 w 10000"/>
                  <a:gd name="connsiteY741" fmla="*/ 3000 h 10000"/>
                  <a:gd name="connsiteX742" fmla="*/ 3226 w 10000"/>
                  <a:gd name="connsiteY742" fmla="*/ 2972 h 10000"/>
                  <a:gd name="connsiteX743" fmla="*/ 3353 w 10000"/>
                  <a:gd name="connsiteY743" fmla="*/ 2968 h 10000"/>
                  <a:gd name="connsiteX744" fmla="*/ 3369 w 10000"/>
                  <a:gd name="connsiteY744" fmla="*/ 2864 h 10000"/>
                  <a:gd name="connsiteX745" fmla="*/ 3377 w 10000"/>
                  <a:gd name="connsiteY745" fmla="*/ 2842 h 10000"/>
                  <a:gd name="connsiteX746" fmla="*/ 3405 w 10000"/>
                  <a:gd name="connsiteY746" fmla="*/ 2828 h 10000"/>
                  <a:gd name="connsiteX747" fmla="*/ 3413 w 10000"/>
                  <a:gd name="connsiteY747" fmla="*/ 2815 h 10000"/>
                  <a:gd name="connsiteX748" fmla="*/ 3444 w 10000"/>
                  <a:gd name="connsiteY748" fmla="*/ 2697 h 10000"/>
                  <a:gd name="connsiteX749" fmla="*/ 3441 w 10000"/>
                  <a:gd name="connsiteY749" fmla="*/ 2670 h 10000"/>
                  <a:gd name="connsiteX750" fmla="*/ 3458 w 10000"/>
                  <a:gd name="connsiteY750" fmla="*/ 2652 h 10000"/>
                  <a:gd name="connsiteX751" fmla="*/ 3466 w 10000"/>
                  <a:gd name="connsiteY751" fmla="*/ 2630 h 10000"/>
                  <a:gd name="connsiteX752" fmla="*/ 3524 w 10000"/>
                  <a:gd name="connsiteY752" fmla="*/ 2553 h 10000"/>
                  <a:gd name="connsiteX753" fmla="*/ 3546 w 10000"/>
                  <a:gd name="connsiteY753" fmla="*/ 2589 h 10000"/>
                  <a:gd name="connsiteX754" fmla="*/ 3562 w 10000"/>
                  <a:gd name="connsiteY754" fmla="*/ 2603 h 10000"/>
                  <a:gd name="connsiteX755" fmla="*/ 3571 w 10000"/>
                  <a:gd name="connsiteY755" fmla="*/ 2607 h 10000"/>
                  <a:gd name="connsiteX756" fmla="*/ 3579 w 10000"/>
                  <a:gd name="connsiteY756" fmla="*/ 2603 h 10000"/>
                  <a:gd name="connsiteX757" fmla="*/ 3582 w 10000"/>
                  <a:gd name="connsiteY757" fmla="*/ 2594 h 10000"/>
                  <a:gd name="connsiteX758" fmla="*/ 3595 w 10000"/>
                  <a:gd name="connsiteY758" fmla="*/ 2553 h 10000"/>
                  <a:gd name="connsiteX759" fmla="*/ 3604 w 10000"/>
                  <a:gd name="connsiteY759" fmla="*/ 2508 h 10000"/>
                  <a:gd name="connsiteX760" fmla="*/ 3607 w 10000"/>
                  <a:gd name="connsiteY760" fmla="*/ 2485 h 10000"/>
                  <a:gd name="connsiteX761" fmla="*/ 3651 w 10000"/>
                  <a:gd name="connsiteY761" fmla="*/ 2463 h 10000"/>
                  <a:gd name="connsiteX762" fmla="*/ 3667 w 10000"/>
                  <a:gd name="connsiteY762" fmla="*/ 2445 h 10000"/>
                  <a:gd name="connsiteX763" fmla="*/ 3678 w 10000"/>
                  <a:gd name="connsiteY763" fmla="*/ 2431 h 10000"/>
                  <a:gd name="connsiteX764" fmla="*/ 3692 w 10000"/>
                  <a:gd name="connsiteY764" fmla="*/ 2431 h 10000"/>
                  <a:gd name="connsiteX765" fmla="*/ 3717 w 10000"/>
                  <a:gd name="connsiteY765" fmla="*/ 2445 h 10000"/>
                  <a:gd name="connsiteX766" fmla="*/ 3731 w 10000"/>
                  <a:gd name="connsiteY766" fmla="*/ 2445 h 10000"/>
                  <a:gd name="connsiteX767" fmla="*/ 3731 w 10000"/>
                  <a:gd name="connsiteY767" fmla="*/ 2355 h 10000"/>
                  <a:gd name="connsiteX768" fmla="*/ 3678 w 10000"/>
                  <a:gd name="connsiteY768" fmla="*/ 2260 h 10000"/>
                  <a:gd name="connsiteX769" fmla="*/ 3711 w 10000"/>
                  <a:gd name="connsiteY769" fmla="*/ 2246 h 10000"/>
                  <a:gd name="connsiteX770" fmla="*/ 3684 w 10000"/>
                  <a:gd name="connsiteY770" fmla="*/ 2066 h 10000"/>
                  <a:gd name="connsiteX771" fmla="*/ 3662 w 10000"/>
                  <a:gd name="connsiteY771" fmla="*/ 1985 h 10000"/>
                  <a:gd name="connsiteX772" fmla="*/ 3670 w 10000"/>
                  <a:gd name="connsiteY772" fmla="*/ 1908 h 10000"/>
                  <a:gd name="connsiteX773" fmla="*/ 3700 w 10000"/>
                  <a:gd name="connsiteY773" fmla="*/ 1903 h 10000"/>
                  <a:gd name="connsiteX774" fmla="*/ 3739 w 10000"/>
                  <a:gd name="connsiteY774" fmla="*/ 1876 h 10000"/>
                  <a:gd name="connsiteX775" fmla="*/ 3805 w 10000"/>
                  <a:gd name="connsiteY775" fmla="*/ 1791 h 10000"/>
                  <a:gd name="connsiteX776" fmla="*/ 3852 w 10000"/>
                  <a:gd name="connsiteY776" fmla="*/ 1710 h 10000"/>
                  <a:gd name="connsiteX777" fmla="*/ 3852 w 10000"/>
                  <a:gd name="connsiteY777" fmla="*/ 1642 h 10000"/>
                  <a:gd name="connsiteX778" fmla="*/ 3797 w 10000"/>
                  <a:gd name="connsiteY778" fmla="*/ 1619 h 10000"/>
                  <a:gd name="connsiteX779" fmla="*/ 3780 w 10000"/>
                  <a:gd name="connsiteY779" fmla="*/ 1552 h 10000"/>
                  <a:gd name="connsiteX780" fmla="*/ 3827 w 10000"/>
                  <a:gd name="connsiteY780" fmla="*/ 1547 h 10000"/>
                  <a:gd name="connsiteX781" fmla="*/ 3827 w 10000"/>
                  <a:gd name="connsiteY781" fmla="*/ 1340 h 10000"/>
                  <a:gd name="connsiteX782" fmla="*/ 3750 w 10000"/>
                  <a:gd name="connsiteY782" fmla="*/ 1313 h 10000"/>
                  <a:gd name="connsiteX783" fmla="*/ 3767 w 10000"/>
                  <a:gd name="connsiteY783" fmla="*/ 1155 h 10000"/>
                  <a:gd name="connsiteX784" fmla="*/ 3637 w 10000"/>
                  <a:gd name="connsiteY784" fmla="*/ 1159 h 10000"/>
                  <a:gd name="connsiteX785" fmla="*/ 3582 w 10000"/>
                  <a:gd name="connsiteY785" fmla="*/ 983 h 10000"/>
                  <a:gd name="connsiteX786" fmla="*/ 3554 w 10000"/>
                  <a:gd name="connsiteY786" fmla="*/ 983 h 10000"/>
                  <a:gd name="connsiteX787" fmla="*/ 3562 w 10000"/>
                  <a:gd name="connsiteY787" fmla="*/ 871 h 10000"/>
                  <a:gd name="connsiteX788" fmla="*/ 3557 w 10000"/>
                  <a:gd name="connsiteY788" fmla="*/ 839 h 10000"/>
                  <a:gd name="connsiteX789" fmla="*/ 3532 w 10000"/>
                  <a:gd name="connsiteY789" fmla="*/ 812 h 10000"/>
                  <a:gd name="connsiteX790" fmla="*/ 3546 w 10000"/>
                  <a:gd name="connsiteY790" fmla="*/ 785 h 10000"/>
                  <a:gd name="connsiteX791" fmla="*/ 3538 w 10000"/>
                  <a:gd name="connsiteY791" fmla="*/ 744 h 10000"/>
                  <a:gd name="connsiteX792" fmla="*/ 3502 w 10000"/>
                  <a:gd name="connsiteY792" fmla="*/ 627 h 10000"/>
                  <a:gd name="connsiteX793" fmla="*/ 3532 w 10000"/>
                  <a:gd name="connsiteY793" fmla="*/ 600 h 10000"/>
                  <a:gd name="connsiteX794" fmla="*/ 3554 w 10000"/>
                  <a:gd name="connsiteY794" fmla="*/ 618 h 10000"/>
                  <a:gd name="connsiteX795" fmla="*/ 3562 w 10000"/>
                  <a:gd name="connsiteY795" fmla="*/ 627 h 10000"/>
                  <a:gd name="connsiteX796" fmla="*/ 3579 w 10000"/>
                  <a:gd name="connsiteY796" fmla="*/ 627 h 10000"/>
                  <a:gd name="connsiteX797" fmla="*/ 3595 w 10000"/>
                  <a:gd name="connsiteY797" fmla="*/ 604 h 10000"/>
                  <a:gd name="connsiteX798" fmla="*/ 3607 w 10000"/>
                  <a:gd name="connsiteY798" fmla="*/ 555 h 10000"/>
                  <a:gd name="connsiteX799" fmla="*/ 3620 w 10000"/>
                  <a:gd name="connsiteY799" fmla="*/ 573 h 10000"/>
                  <a:gd name="connsiteX800" fmla="*/ 3634 w 10000"/>
                  <a:gd name="connsiteY800" fmla="*/ 474 h 10000"/>
                  <a:gd name="connsiteX801" fmla="*/ 3645 w 10000"/>
                  <a:gd name="connsiteY801" fmla="*/ 456 h 10000"/>
                  <a:gd name="connsiteX802" fmla="*/ 3662 w 10000"/>
                  <a:gd name="connsiteY802" fmla="*/ 442 h 10000"/>
                  <a:gd name="connsiteX803" fmla="*/ 3695 w 10000"/>
                  <a:gd name="connsiteY803" fmla="*/ 469 h 10000"/>
                  <a:gd name="connsiteX804" fmla="*/ 3695 w 10000"/>
                  <a:gd name="connsiteY804" fmla="*/ 343 h 10000"/>
                  <a:gd name="connsiteX805" fmla="*/ 3822 w 10000"/>
                  <a:gd name="connsiteY805" fmla="*/ 352 h 10000"/>
                  <a:gd name="connsiteX806" fmla="*/ 3822 w 10000"/>
                  <a:gd name="connsiteY806" fmla="*/ 262 h 10000"/>
                  <a:gd name="connsiteX807" fmla="*/ 3819 w 10000"/>
                  <a:gd name="connsiteY807" fmla="*/ 248 h 10000"/>
                  <a:gd name="connsiteX808" fmla="*/ 3805 w 10000"/>
                  <a:gd name="connsiteY808" fmla="*/ 235 h 10000"/>
                  <a:gd name="connsiteX809" fmla="*/ 3805 w 10000"/>
                  <a:gd name="connsiteY809" fmla="*/ 113 h 10000"/>
                  <a:gd name="connsiteX810" fmla="*/ 3888 w 10000"/>
                  <a:gd name="connsiteY810" fmla="*/ 126 h 10000"/>
                  <a:gd name="connsiteX811" fmla="*/ 3893 w 10000"/>
                  <a:gd name="connsiteY811" fmla="*/ 68 h 10000"/>
                  <a:gd name="connsiteX812" fmla="*/ 3974 w 10000"/>
                  <a:gd name="connsiteY812" fmla="*/ 99 h 10000"/>
                  <a:gd name="connsiteX813" fmla="*/ 3974 w 10000"/>
                  <a:gd name="connsiteY813" fmla="*/ 185 h 10000"/>
                  <a:gd name="connsiteX814" fmla="*/ 4128 w 10000"/>
                  <a:gd name="connsiteY814" fmla="*/ 180 h 10000"/>
                  <a:gd name="connsiteX815" fmla="*/ 4117 w 10000"/>
                  <a:gd name="connsiteY815" fmla="*/ 0 h 10000"/>
                  <a:gd name="connsiteX816" fmla="*/ 4230 w 10000"/>
                  <a:gd name="connsiteY816" fmla="*/ 0 h 10000"/>
                  <a:gd name="connsiteX817" fmla="*/ 4230 w 10000"/>
                  <a:gd name="connsiteY817" fmla="*/ 221 h 10000"/>
                  <a:gd name="connsiteX818" fmla="*/ 4354 w 10000"/>
                  <a:gd name="connsiteY818" fmla="*/ 221 h 10000"/>
                  <a:gd name="connsiteX819" fmla="*/ 4354 w 10000"/>
                  <a:gd name="connsiteY819" fmla="*/ 316 h 10000"/>
                  <a:gd name="connsiteX820" fmla="*/ 4401 w 10000"/>
                  <a:gd name="connsiteY820" fmla="*/ 325 h 10000"/>
                  <a:gd name="connsiteX821" fmla="*/ 4401 w 10000"/>
                  <a:gd name="connsiteY821" fmla="*/ 379 h 10000"/>
                  <a:gd name="connsiteX822" fmla="*/ 4432 w 10000"/>
                  <a:gd name="connsiteY822" fmla="*/ 383 h 10000"/>
                  <a:gd name="connsiteX823" fmla="*/ 4434 w 10000"/>
                  <a:gd name="connsiteY823" fmla="*/ 510 h 10000"/>
                  <a:gd name="connsiteX824" fmla="*/ 4528 w 10000"/>
                  <a:gd name="connsiteY824" fmla="*/ 514 h 10000"/>
                  <a:gd name="connsiteX825" fmla="*/ 4539 w 10000"/>
                  <a:gd name="connsiteY825" fmla="*/ 528 h 10000"/>
                  <a:gd name="connsiteX826" fmla="*/ 4570 w 10000"/>
                  <a:gd name="connsiteY826" fmla="*/ 469 h 10000"/>
                  <a:gd name="connsiteX827" fmla="*/ 4570 w 10000"/>
                  <a:gd name="connsiteY827" fmla="*/ 370 h 10000"/>
                  <a:gd name="connsiteX828" fmla="*/ 4506 w 10000"/>
                  <a:gd name="connsiteY828" fmla="*/ 343 h 10000"/>
                  <a:gd name="connsiteX829" fmla="*/ 4506 w 10000"/>
                  <a:gd name="connsiteY829" fmla="*/ 226 h 10000"/>
                  <a:gd name="connsiteX830" fmla="*/ 4575 w 10000"/>
                  <a:gd name="connsiteY830" fmla="*/ 212 h 10000"/>
                  <a:gd name="connsiteX831" fmla="*/ 4583 w 10000"/>
                  <a:gd name="connsiteY831" fmla="*/ 140 h 10000"/>
                  <a:gd name="connsiteX832" fmla="*/ 4616 w 10000"/>
                  <a:gd name="connsiteY832" fmla="*/ 131 h 10000"/>
                  <a:gd name="connsiteX833" fmla="*/ 4625 w 10000"/>
                  <a:gd name="connsiteY833" fmla="*/ 90 h 10000"/>
                  <a:gd name="connsiteX834" fmla="*/ 4663 w 10000"/>
                  <a:gd name="connsiteY834" fmla="*/ 90 h 10000"/>
                  <a:gd name="connsiteX835" fmla="*/ 4658 w 10000"/>
                  <a:gd name="connsiteY835" fmla="*/ 41 h 10000"/>
                  <a:gd name="connsiteX836" fmla="*/ 5006 w 10000"/>
                  <a:gd name="connsiteY836" fmla="*/ 41 h 10000"/>
                  <a:gd name="connsiteX837" fmla="*/ 4997 w 10000"/>
                  <a:gd name="connsiteY837" fmla="*/ 140 h 10000"/>
                  <a:gd name="connsiteX838" fmla="*/ 5050 w 10000"/>
                  <a:gd name="connsiteY838" fmla="*/ 140 h 10000"/>
                  <a:gd name="connsiteX839" fmla="*/ 5041 w 10000"/>
                  <a:gd name="connsiteY839" fmla="*/ 433 h 10000"/>
                  <a:gd name="connsiteX840" fmla="*/ 5077 w 10000"/>
                  <a:gd name="connsiteY840" fmla="*/ 433 h 10000"/>
                  <a:gd name="connsiteX841" fmla="*/ 5075 w 10000"/>
                  <a:gd name="connsiteY841" fmla="*/ 406 h 10000"/>
                  <a:gd name="connsiteX842" fmla="*/ 5132 w 10000"/>
                  <a:gd name="connsiteY842" fmla="*/ 442 h 10000"/>
                  <a:gd name="connsiteX843" fmla="*/ 5188 w 10000"/>
                  <a:gd name="connsiteY843" fmla="*/ 429 h 10000"/>
                  <a:gd name="connsiteX844" fmla="*/ 5246 w 10000"/>
                  <a:gd name="connsiteY844" fmla="*/ 487 h 10000"/>
                  <a:gd name="connsiteX845" fmla="*/ 5295 w 10000"/>
                  <a:gd name="connsiteY845" fmla="*/ 469 h 10000"/>
                  <a:gd name="connsiteX846" fmla="*/ 5309 w 10000"/>
                  <a:gd name="connsiteY846" fmla="*/ 654 h 10000"/>
                  <a:gd name="connsiteX847" fmla="*/ 5229 w 10000"/>
                  <a:gd name="connsiteY847" fmla="*/ 758 h 10000"/>
                  <a:gd name="connsiteX848" fmla="*/ 5243 w 10000"/>
                  <a:gd name="connsiteY848" fmla="*/ 843 h 10000"/>
                  <a:gd name="connsiteX849" fmla="*/ 5204 w 10000"/>
                  <a:gd name="connsiteY849" fmla="*/ 889 h 10000"/>
                  <a:gd name="connsiteX850" fmla="*/ 5207 w 10000"/>
                  <a:gd name="connsiteY850" fmla="*/ 893 h 10000"/>
                  <a:gd name="connsiteX851" fmla="*/ 5215 w 10000"/>
                  <a:gd name="connsiteY851" fmla="*/ 907 h 10000"/>
                  <a:gd name="connsiteX852" fmla="*/ 5339 w 10000"/>
                  <a:gd name="connsiteY852" fmla="*/ 916 h 10000"/>
                  <a:gd name="connsiteX853" fmla="*/ 5408 w 10000"/>
                  <a:gd name="connsiteY853" fmla="*/ 916 h 10000"/>
                  <a:gd name="connsiteX854" fmla="*/ 5436 w 10000"/>
                  <a:gd name="connsiteY854" fmla="*/ 920 h 10000"/>
                  <a:gd name="connsiteX855" fmla="*/ 5436 w 10000"/>
                  <a:gd name="connsiteY855" fmla="*/ 889 h 10000"/>
                  <a:gd name="connsiteX856" fmla="*/ 5455 w 10000"/>
                  <a:gd name="connsiteY856" fmla="*/ 889 h 10000"/>
                  <a:gd name="connsiteX857" fmla="*/ 5477 w 10000"/>
                  <a:gd name="connsiteY857" fmla="*/ 916 h 10000"/>
                  <a:gd name="connsiteX858" fmla="*/ 5486 w 10000"/>
                  <a:gd name="connsiteY858" fmla="*/ 947 h 10000"/>
                  <a:gd name="connsiteX859" fmla="*/ 5516 w 10000"/>
                  <a:gd name="connsiteY859" fmla="*/ 997 h 10000"/>
                  <a:gd name="connsiteX860" fmla="*/ 5568 w 10000"/>
                  <a:gd name="connsiteY860" fmla="*/ 1092 h 10000"/>
                  <a:gd name="connsiteX861" fmla="*/ 5585 w 10000"/>
                  <a:gd name="connsiteY861" fmla="*/ 1182 h 10000"/>
                  <a:gd name="connsiteX862" fmla="*/ 5582 w 10000"/>
                  <a:gd name="connsiteY862" fmla="*/ 1218 h 10000"/>
                  <a:gd name="connsiteX863" fmla="*/ 5582 w 10000"/>
                  <a:gd name="connsiteY863" fmla="*/ 1249 h 10000"/>
                  <a:gd name="connsiteX864" fmla="*/ 5637 w 10000"/>
                  <a:gd name="connsiteY864" fmla="*/ 1263 h 10000"/>
                  <a:gd name="connsiteX865" fmla="*/ 5728 w 10000"/>
                  <a:gd name="connsiteY865" fmla="*/ 1222 h 10000"/>
                  <a:gd name="connsiteX866" fmla="*/ 5720 w 10000"/>
                  <a:gd name="connsiteY866" fmla="*/ 1046 h 10000"/>
                  <a:gd name="connsiteX867" fmla="*/ 5726 w 10000"/>
                  <a:gd name="connsiteY867" fmla="*/ 1028 h 10000"/>
                  <a:gd name="connsiteX868" fmla="*/ 5726 w 10000"/>
                  <a:gd name="connsiteY868" fmla="*/ 1010 h 10000"/>
                  <a:gd name="connsiteX869" fmla="*/ 5737 w 10000"/>
                  <a:gd name="connsiteY869" fmla="*/ 1001 h 10000"/>
                  <a:gd name="connsiteX870" fmla="*/ 5742 w 10000"/>
                  <a:gd name="connsiteY870" fmla="*/ 997 h 10000"/>
                  <a:gd name="connsiteX871" fmla="*/ 5814 w 10000"/>
                  <a:gd name="connsiteY871" fmla="*/ 970 h 10000"/>
                  <a:gd name="connsiteX872" fmla="*/ 5875 w 10000"/>
                  <a:gd name="connsiteY872" fmla="*/ 956 h 10000"/>
                  <a:gd name="connsiteX873" fmla="*/ 5866 w 10000"/>
                  <a:gd name="connsiteY873" fmla="*/ 708 h 10000"/>
                  <a:gd name="connsiteX874" fmla="*/ 6220 w 10000"/>
                  <a:gd name="connsiteY874" fmla="*/ 722 h 10000"/>
                  <a:gd name="connsiteX875" fmla="*/ 6363 w 10000"/>
                  <a:gd name="connsiteY875" fmla="*/ 731 h 10000"/>
                  <a:gd name="connsiteX876" fmla="*/ 6369 w 10000"/>
                  <a:gd name="connsiteY876" fmla="*/ 749 h 10000"/>
                  <a:gd name="connsiteX877" fmla="*/ 6410 w 10000"/>
                  <a:gd name="connsiteY877" fmla="*/ 758 h 10000"/>
                  <a:gd name="connsiteX878" fmla="*/ 6360 w 10000"/>
                  <a:gd name="connsiteY878" fmla="*/ 974 h 10000"/>
                  <a:gd name="connsiteX879" fmla="*/ 6498 w 10000"/>
                  <a:gd name="connsiteY879" fmla="*/ 983 h 10000"/>
                  <a:gd name="connsiteX880" fmla="*/ 6507 w 10000"/>
                  <a:gd name="connsiteY880" fmla="*/ 1037 h 10000"/>
                  <a:gd name="connsiteX881" fmla="*/ 6565 w 10000"/>
                  <a:gd name="connsiteY881" fmla="*/ 1024 h 10000"/>
                  <a:gd name="connsiteX882" fmla="*/ 6628 w 10000"/>
                  <a:gd name="connsiteY882" fmla="*/ 1060 h 10000"/>
                  <a:gd name="connsiteX883" fmla="*/ 6653 w 10000"/>
                  <a:gd name="connsiteY883" fmla="*/ 1015 h 10000"/>
                  <a:gd name="connsiteX884" fmla="*/ 6694 w 10000"/>
                  <a:gd name="connsiteY884" fmla="*/ 970 h 10000"/>
                  <a:gd name="connsiteX885" fmla="*/ 6725 w 10000"/>
                  <a:gd name="connsiteY885" fmla="*/ 947 h 10000"/>
                  <a:gd name="connsiteX886" fmla="*/ 6747 w 10000"/>
                  <a:gd name="connsiteY886" fmla="*/ 920 h 10000"/>
                  <a:gd name="connsiteX887" fmla="*/ 6780 w 10000"/>
                  <a:gd name="connsiteY887" fmla="*/ 902 h 10000"/>
                  <a:gd name="connsiteX888" fmla="*/ 6807 w 10000"/>
                  <a:gd name="connsiteY888" fmla="*/ 880 h 10000"/>
                  <a:gd name="connsiteX889" fmla="*/ 6835 w 10000"/>
                  <a:gd name="connsiteY889" fmla="*/ 830 h 10000"/>
                  <a:gd name="connsiteX890" fmla="*/ 6876 w 10000"/>
                  <a:gd name="connsiteY890" fmla="*/ 816 h 10000"/>
                  <a:gd name="connsiteX891" fmla="*/ 6904 w 10000"/>
                  <a:gd name="connsiteY891" fmla="*/ 798 h 10000"/>
                  <a:gd name="connsiteX892" fmla="*/ 6934 w 10000"/>
                  <a:gd name="connsiteY892" fmla="*/ 798 h 10000"/>
                  <a:gd name="connsiteX893" fmla="*/ 6948 w 10000"/>
                  <a:gd name="connsiteY893" fmla="*/ 843 h 10000"/>
                  <a:gd name="connsiteX894" fmla="*/ 6959 w 10000"/>
                  <a:gd name="connsiteY894" fmla="*/ 889 h 10000"/>
                  <a:gd name="connsiteX895" fmla="*/ 6973 w 10000"/>
                  <a:gd name="connsiteY895" fmla="*/ 943 h 10000"/>
                  <a:gd name="connsiteX896" fmla="*/ 7006 w 10000"/>
                  <a:gd name="connsiteY896" fmla="*/ 1028 h 10000"/>
                  <a:gd name="connsiteX897" fmla="*/ 7056 w 10000"/>
                  <a:gd name="connsiteY897" fmla="*/ 1092 h 10000"/>
                  <a:gd name="connsiteX898" fmla="*/ 7169 w 10000"/>
                  <a:gd name="connsiteY898" fmla="*/ 1304 h 10000"/>
                  <a:gd name="connsiteX899" fmla="*/ 7116 w 10000"/>
                  <a:gd name="connsiteY899" fmla="*/ 1547 h 10000"/>
                  <a:gd name="connsiteX900" fmla="*/ 7150 w 10000"/>
                  <a:gd name="connsiteY900" fmla="*/ 1691 h 10000"/>
                  <a:gd name="connsiteX901" fmla="*/ 7078 w 10000"/>
                  <a:gd name="connsiteY901" fmla="*/ 1750 h 10000"/>
                  <a:gd name="connsiteX902" fmla="*/ 7086 w 10000"/>
                  <a:gd name="connsiteY902" fmla="*/ 1894 h 10000"/>
                  <a:gd name="connsiteX903" fmla="*/ 7111 w 10000"/>
                  <a:gd name="connsiteY903" fmla="*/ 1903 h 10000"/>
                  <a:gd name="connsiteX904" fmla="*/ 7150 w 10000"/>
                  <a:gd name="connsiteY904" fmla="*/ 2025 h 10000"/>
                  <a:gd name="connsiteX905" fmla="*/ 7232 w 10000"/>
                  <a:gd name="connsiteY905" fmla="*/ 2048 h 10000"/>
                  <a:gd name="connsiteX906" fmla="*/ 7296 w 10000"/>
                  <a:gd name="connsiteY906" fmla="*/ 2061 h 10000"/>
                  <a:gd name="connsiteX907" fmla="*/ 7434 w 10000"/>
                  <a:gd name="connsiteY907" fmla="*/ 2093 h 10000"/>
                  <a:gd name="connsiteX908" fmla="*/ 7586 w 10000"/>
                  <a:gd name="connsiteY908" fmla="*/ 2115 h 10000"/>
                  <a:gd name="connsiteX909" fmla="*/ 7748 w 10000"/>
                  <a:gd name="connsiteY909" fmla="*/ 2115 h 10000"/>
                  <a:gd name="connsiteX910" fmla="*/ 7826 w 10000"/>
                  <a:gd name="connsiteY910" fmla="*/ 1917 h 10000"/>
                  <a:gd name="connsiteX911" fmla="*/ 8068 w 10000"/>
                  <a:gd name="connsiteY911" fmla="*/ 1922 h 10000"/>
                  <a:gd name="connsiteX912" fmla="*/ 8132 w 10000"/>
                  <a:gd name="connsiteY912" fmla="*/ 1890 h 10000"/>
                  <a:gd name="connsiteX913" fmla="*/ 8220 w 10000"/>
                  <a:gd name="connsiteY913" fmla="*/ 1849 h 10000"/>
                  <a:gd name="connsiteX914" fmla="*/ 8251 w 10000"/>
                  <a:gd name="connsiteY914" fmla="*/ 1863 h 10000"/>
                  <a:gd name="connsiteX915" fmla="*/ 8270 w 10000"/>
                  <a:gd name="connsiteY915" fmla="*/ 1867 h 10000"/>
                  <a:gd name="connsiteX916" fmla="*/ 8366 w 10000"/>
                  <a:gd name="connsiteY916" fmla="*/ 1854 h 10000"/>
                  <a:gd name="connsiteX917" fmla="*/ 8422 w 10000"/>
                  <a:gd name="connsiteY917" fmla="*/ 1849 h 10000"/>
                  <a:gd name="connsiteX918" fmla="*/ 8413 w 10000"/>
                  <a:gd name="connsiteY918" fmla="*/ 2061 h 10000"/>
                  <a:gd name="connsiteX919" fmla="*/ 8460 w 10000"/>
                  <a:gd name="connsiteY919" fmla="*/ 2106 h 10000"/>
                  <a:gd name="connsiteX920" fmla="*/ 8471 w 10000"/>
                  <a:gd name="connsiteY920" fmla="*/ 2179 h 10000"/>
                  <a:gd name="connsiteX921" fmla="*/ 8493 w 10000"/>
                  <a:gd name="connsiteY921" fmla="*/ 2643 h 10000"/>
                  <a:gd name="connsiteX922" fmla="*/ 8493 w 10000"/>
                  <a:gd name="connsiteY922" fmla="*/ 2657 h 10000"/>
                  <a:gd name="connsiteX923" fmla="*/ 8631 w 10000"/>
                  <a:gd name="connsiteY923" fmla="*/ 2576 h 10000"/>
                  <a:gd name="connsiteX924" fmla="*/ 8662 w 10000"/>
                  <a:gd name="connsiteY924" fmla="*/ 2580 h 10000"/>
                  <a:gd name="connsiteX925" fmla="*/ 8830 w 10000"/>
                  <a:gd name="connsiteY925" fmla="*/ 2652 h 10000"/>
                  <a:gd name="connsiteX926" fmla="*/ 8871 w 10000"/>
                  <a:gd name="connsiteY926" fmla="*/ 2693 h 10000"/>
                  <a:gd name="connsiteX927" fmla="*/ 8891 w 10000"/>
                  <a:gd name="connsiteY927" fmla="*/ 2684 h 10000"/>
                  <a:gd name="connsiteX928" fmla="*/ 8954 w 10000"/>
                  <a:gd name="connsiteY928" fmla="*/ 2670 h 10000"/>
                  <a:gd name="connsiteX929" fmla="*/ 9042 w 10000"/>
                  <a:gd name="connsiteY929" fmla="*/ 2711 h 10000"/>
                  <a:gd name="connsiteX930" fmla="*/ 9076 w 10000"/>
                  <a:gd name="connsiteY930" fmla="*/ 2824 h 10000"/>
                  <a:gd name="connsiteX931" fmla="*/ 9081 w 10000"/>
                  <a:gd name="connsiteY931" fmla="*/ 2824 h 10000"/>
                  <a:gd name="connsiteX932" fmla="*/ 9136 w 10000"/>
                  <a:gd name="connsiteY932" fmla="*/ 2801 h 10000"/>
                  <a:gd name="connsiteX933" fmla="*/ 9194 w 10000"/>
                  <a:gd name="connsiteY933" fmla="*/ 2950 h 10000"/>
                  <a:gd name="connsiteX934" fmla="*/ 9208 w 10000"/>
                  <a:gd name="connsiteY934" fmla="*/ 2950 h 10000"/>
                  <a:gd name="connsiteX935" fmla="*/ 9393 w 10000"/>
                  <a:gd name="connsiteY935" fmla="*/ 2972 h 10000"/>
                  <a:gd name="connsiteX936" fmla="*/ 9627 w 10000"/>
                  <a:gd name="connsiteY936" fmla="*/ 2986 h 10000"/>
                  <a:gd name="connsiteX937" fmla="*/ 9622 w 10000"/>
                  <a:gd name="connsiteY937" fmla="*/ 3153 h 10000"/>
                  <a:gd name="connsiteX938" fmla="*/ 9719 w 10000"/>
                  <a:gd name="connsiteY938" fmla="*/ 3153 h 10000"/>
                  <a:gd name="connsiteX939" fmla="*/ 9719 w 10000"/>
                  <a:gd name="connsiteY939" fmla="*/ 3771 h 10000"/>
                  <a:gd name="connsiteX940" fmla="*/ 9719 w 10000"/>
                  <a:gd name="connsiteY940" fmla="*/ 4339 h 10000"/>
                  <a:gd name="connsiteX941" fmla="*/ 9719 w 10000"/>
                  <a:gd name="connsiteY941" fmla="*/ 4799 h 10000"/>
                  <a:gd name="connsiteX942" fmla="*/ 9757 w 10000"/>
                  <a:gd name="connsiteY942" fmla="*/ 4817 h 10000"/>
                  <a:gd name="connsiteX943" fmla="*/ 9757 w 10000"/>
                  <a:gd name="connsiteY943" fmla="*/ 4917 h 10000"/>
                  <a:gd name="connsiteX944" fmla="*/ 9677 w 10000"/>
                  <a:gd name="connsiteY944" fmla="*/ 4944 h 10000"/>
                  <a:gd name="connsiteX945" fmla="*/ 9586 w 10000"/>
                  <a:gd name="connsiteY945" fmla="*/ 5065 h 10000"/>
                  <a:gd name="connsiteX946" fmla="*/ 9556 w 10000"/>
                  <a:gd name="connsiteY946" fmla="*/ 5156 h 10000"/>
                  <a:gd name="connsiteX947" fmla="*/ 9523 w 10000"/>
                  <a:gd name="connsiteY947" fmla="*/ 5120 h 10000"/>
                  <a:gd name="connsiteX948" fmla="*/ 9506 w 10000"/>
                  <a:gd name="connsiteY948" fmla="*/ 5156 h 10000"/>
                  <a:gd name="connsiteX949" fmla="*/ 9514 w 10000"/>
                  <a:gd name="connsiteY949" fmla="*/ 5219 h 10000"/>
                  <a:gd name="connsiteX950" fmla="*/ 9514 w 10000"/>
                  <a:gd name="connsiteY950" fmla="*/ 5237 h 10000"/>
                  <a:gd name="connsiteX951" fmla="*/ 9492 w 10000"/>
                  <a:gd name="connsiteY951" fmla="*/ 5304 h 10000"/>
                  <a:gd name="connsiteX952" fmla="*/ 9484 w 10000"/>
                  <a:gd name="connsiteY952" fmla="*/ 5363 h 10000"/>
                  <a:gd name="connsiteX953" fmla="*/ 9481 w 10000"/>
                  <a:gd name="connsiteY953" fmla="*/ 5422 h 10000"/>
                  <a:gd name="connsiteX954" fmla="*/ 9490 w 10000"/>
                  <a:gd name="connsiteY954" fmla="*/ 5553 h 10000"/>
                  <a:gd name="connsiteX955" fmla="*/ 9484 w 10000"/>
                  <a:gd name="connsiteY955" fmla="*/ 5566 h 10000"/>
                  <a:gd name="connsiteX956" fmla="*/ 9473 w 10000"/>
                  <a:gd name="connsiteY956" fmla="*/ 5602 h 10000"/>
                  <a:gd name="connsiteX957" fmla="*/ 9467 w 10000"/>
                  <a:gd name="connsiteY957" fmla="*/ 5620 h 10000"/>
                  <a:gd name="connsiteX958" fmla="*/ 9467 w 10000"/>
                  <a:gd name="connsiteY958" fmla="*/ 5656 h 10000"/>
                  <a:gd name="connsiteX959" fmla="*/ 9467 w 10000"/>
                  <a:gd name="connsiteY959" fmla="*/ 5661 h 10000"/>
                  <a:gd name="connsiteX960" fmla="*/ 9476 w 10000"/>
                  <a:gd name="connsiteY960" fmla="*/ 5661 h 10000"/>
                  <a:gd name="connsiteX961" fmla="*/ 9481 w 10000"/>
                  <a:gd name="connsiteY961" fmla="*/ 5670 h 10000"/>
                  <a:gd name="connsiteX962" fmla="*/ 9490 w 10000"/>
                  <a:gd name="connsiteY962" fmla="*/ 5670 h 10000"/>
                  <a:gd name="connsiteX963" fmla="*/ 9501 w 10000"/>
                  <a:gd name="connsiteY963" fmla="*/ 5670 h 10000"/>
                  <a:gd name="connsiteX964" fmla="*/ 9523 w 10000"/>
                  <a:gd name="connsiteY964" fmla="*/ 5670 h 10000"/>
                  <a:gd name="connsiteX965" fmla="*/ 9556 w 10000"/>
                  <a:gd name="connsiteY965" fmla="*/ 5661 h 10000"/>
                  <a:gd name="connsiteX966" fmla="*/ 9578 w 10000"/>
                  <a:gd name="connsiteY966" fmla="*/ 5656 h 10000"/>
                  <a:gd name="connsiteX967" fmla="*/ 9597 w 10000"/>
                  <a:gd name="connsiteY967" fmla="*/ 5647 h 10000"/>
                  <a:gd name="connsiteX968" fmla="*/ 9661 w 10000"/>
                  <a:gd name="connsiteY968" fmla="*/ 5602 h 10000"/>
                  <a:gd name="connsiteX969" fmla="*/ 9716 w 10000"/>
                  <a:gd name="connsiteY969" fmla="*/ 5580 h 10000"/>
                  <a:gd name="connsiteX970" fmla="*/ 9724 w 10000"/>
                  <a:gd name="connsiteY970" fmla="*/ 5629 h 10000"/>
                  <a:gd name="connsiteX971" fmla="*/ 9741 w 10000"/>
                  <a:gd name="connsiteY971" fmla="*/ 5670 h 10000"/>
                  <a:gd name="connsiteX972" fmla="*/ 9749 w 10000"/>
                  <a:gd name="connsiteY972" fmla="*/ 5706 h 10000"/>
                  <a:gd name="connsiteX973" fmla="*/ 9749 w 10000"/>
                  <a:gd name="connsiteY973" fmla="*/ 5719 h 10000"/>
                  <a:gd name="connsiteX974" fmla="*/ 9771 w 10000"/>
                  <a:gd name="connsiteY974" fmla="*/ 5719 h 10000"/>
                  <a:gd name="connsiteX975" fmla="*/ 9799 w 10000"/>
                  <a:gd name="connsiteY975" fmla="*/ 5719 h 10000"/>
                  <a:gd name="connsiteX976" fmla="*/ 9837 w 10000"/>
                  <a:gd name="connsiteY976" fmla="*/ 5737 h 10000"/>
                  <a:gd name="connsiteX977" fmla="*/ 9901 w 10000"/>
                  <a:gd name="connsiteY977" fmla="*/ 5774 h 10000"/>
                  <a:gd name="connsiteX978" fmla="*/ 9967 w 10000"/>
                  <a:gd name="connsiteY978" fmla="*/ 5805 h 10000"/>
                  <a:gd name="connsiteX979" fmla="*/ 9981 w 10000"/>
                  <a:gd name="connsiteY979" fmla="*/ 5814 h 10000"/>
                  <a:gd name="connsiteX980" fmla="*/ 10000 w 10000"/>
                  <a:gd name="connsiteY980" fmla="*/ 5922 h 10000"/>
                  <a:gd name="connsiteX981" fmla="*/ 9909 w 10000"/>
                  <a:gd name="connsiteY981" fmla="*/ 5895 h 10000"/>
                  <a:gd name="connsiteX982" fmla="*/ 9868 w 10000"/>
                  <a:gd name="connsiteY982" fmla="*/ 5949 h 10000"/>
                  <a:gd name="connsiteX983" fmla="*/ 9845 w 10000"/>
                  <a:gd name="connsiteY983" fmla="*/ 5963 h 10000"/>
                  <a:gd name="connsiteX984" fmla="*/ 9691 w 10000"/>
                  <a:gd name="connsiteY984" fmla="*/ 5995 h 10000"/>
                  <a:gd name="connsiteX985" fmla="*/ 9619 w 10000"/>
                  <a:gd name="connsiteY985" fmla="*/ 6053 h 10000"/>
                  <a:gd name="connsiteX986" fmla="*/ 9534 w 10000"/>
                  <a:gd name="connsiteY986" fmla="*/ 6130 h 10000"/>
                  <a:gd name="connsiteX987" fmla="*/ 9517 w 10000"/>
                  <a:gd name="connsiteY987" fmla="*/ 6157 h 10000"/>
                  <a:gd name="connsiteX988" fmla="*/ 9501 w 10000"/>
                  <a:gd name="connsiteY988" fmla="*/ 6220 h 10000"/>
                  <a:gd name="connsiteX989" fmla="*/ 9501 w 10000"/>
                  <a:gd name="connsiteY989" fmla="*/ 6292 h 10000"/>
                  <a:gd name="connsiteX990" fmla="*/ 9492 w 10000"/>
                  <a:gd name="connsiteY990" fmla="*/ 6306 h 10000"/>
                  <a:gd name="connsiteX991" fmla="*/ 9445 w 10000"/>
                  <a:gd name="connsiteY991" fmla="*/ 6355 h 10000"/>
                  <a:gd name="connsiteX992" fmla="*/ 9409 w 10000"/>
                  <a:gd name="connsiteY992" fmla="*/ 6396 h 10000"/>
                  <a:gd name="connsiteX993" fmla="*/ 9379 w 10000"/>
                  <a:gd name="connsiteY993" fmla="*/ 6446 h 10000"/>
                  <a:gd name="connsiteX994" fmla="*/ 9332 w 10000"/>
                  <a:gd name="connsiteY994" fmla="*/ 6594 h 10000"/>
                  <a:gd name="connsiteX995" fmla="*/ 9183 w 10000"/>
                  <a:gd name="connsiteY995" fmla="*/ 6536 h 10000"/>
                  <a:gd name="connsiteX996" fmla="*/ 9169 w 10000"/>
                  <a:gd name="connsiteY996" fmla="*/ 6536 h 10000"/>
                  <a:gd name="connsiteX997" fmla="*/ 9161 w 10000"/>
                  <a:gd name="connsiteY997" fmla="*/ 6540 h 10000"/>
                  <a:gd name="connsiteX998" fmla="*/ 9139 w 10000"/>
                  <a:gd name="connsiteY998" fmla="*/ 6522 h 10000"/>
                  <a:gd name="connsiteX999" fmla="*/ 9128 w 10000"/>
                  <a:gd name="connsiteY999" fmla="*/ 6513 h 10000"/>
                  <a:gd name="connsiteX1000" fmla="*/ 9114 w 10000"/>
                  <a:gd name="connsiteY1000" fmla="*/ 6527 h 10000"/>
                  <a:gd name="connsiteX1001" fmla="*/ 9103 w 10000"/>
                  <a:gd name="connsiteY1001" fmla="*/ 6567 h 10000"/>
                  <a:gd name="connsiteX1002" fmla="*/ 9095 w 10000"/>
                  <a:gd name="connsiteY1002" fmla="*/ 6604 h 10000"/>
                  <a:gd name="connsiteX1003" fmla="*/ 9081 w 10000"/>
                  <a:gd name="connsiteY1003" fmla="*/ 6644 h 10000"/>
                  <a:gd name="connsiteX1004" fmla="*/ 9076 w 10000"/>
                  <a:gd name="connsiteY1004" fmla="*/ 6631 h 10000"/>
                  <a:gd name="connsiteX1005" fmla="*/ 9059 w 10000"/>
                  <a:gd name="connsiteY1005" fmla="*/ 6594 h 10000"/>
                  <a:gd name="connsiteX1006" fmla="*/ 9040 w 10000"/>
                  <a:gd name="connsiteY1006" fmla="*/ 6549 h 10000"/>
                  <a:gd name="connsiteX1007" fmla="*/ 9026 w 10000"/>
                  <a:gd name="connsiteY1007" fmla="*/ 6522 h 10000"/>
                  <a:gd name="connsiteX1008" fmla="*/ 9007 w 10000"/>
                  <a:gd name="connsiteY1008" fmla="*/ 6522 h 10000"/>
                  <a:gd name="connsiteX1009" fmla="*/ 9001 w 10000"/>
                  <a:gd name="connsiteY1009" fmla="*/ 6536 h 10000"/>
                  <a:gd name="connsiteX1010" fmla="*/ 8998 w 10000"/>
                  <a:gd name="connsiteY1010" fmla="*/ 6576 h 10000"/>
                  <a:gd name="connsiteX1011" fmla="*/ 8987 w 10000"/>
                  <a:gd name="connsiteY1011" fmla="*/ 6590 h 10000"/>
                  <a:gd name="connsiteX1012" fmla="*/ 8954 w 10000"/>
                  <a:gd name="connsiteY1012" fmla="*/ 6617 h 10000"/>
                  <a:gd name="connsiteX1013" fmla="*/ 8927 w 10000"/>
                  <a:gd name="connsiteY1013" fmla="*/ 6622 h 10000"/>
                  <a:gd name="connsiteX1014" fmla="*/ 8888 w 10000"/>
                  <a:gd name="connsiteY1014" fmla="*/ 6590 h 10000"/>
                  <a:gd name="connsiteX1015" fmla="*/ 8880 w 10000"/>
                  <a:gd name="connsiteY1015" fmla="*/ 6567 h 10000"/>
                  <a:gd name="connsiteX1016" fmla="*/ 8866 w 10000"/>
                  <a:gd name="connsiteY1016" fmla="*/ 6549 h 10000"/>
                  <a:gd name="connsiteX1017" fmla="*/ 8849 w 10000"/>
                  <a:gd name="connsiteY1017" fmla="*/ 6513 h 10000"/>
                  <a:gd name="connsiteX1018" fmla="*/ 8847 w 10000"/>
                  <a:gd name="connsiteY1018" fmla="*/ 6527 h 10000"/>
                  <a:gd name="connsiteX1019" fmla="*/ 8838 w 10000"/>
                  <a:gd name="connsiteY1019" fmla="*/ 6563 h 10000"/>
                  <a:gd name="connsiteX1020" fmla="*/ 8833 w 10000"/>
                  <a:gd name="connsiteY1020" fmla="*/ 6576 h 10000"/>
                  <a:gd name="connsiteX1021" fmla="*/ 8822 w 10000"/>
                  <a:gd name="connsiteY1021" fmla="*/ 6567 h 10000"/>
                  <a:gd name="connsiteX1022" fmla="*/ 8813 w 10000"/>
                  <a:gd name="connsiteY1022" fmla="*/ 6567 h 10000"/>
                  <a:gd name="connsiteX1023" fmla="*/ 8800 w 10000"/>
                  <a:gd name="connsiteY1023" fmla="*/ 6581 h 10000"/>
                  <a:gd name="connsiteX1024" fmla="*/ 8778 w 10000"/>
                  <a:gd name="connsiteY1024" fmla="*/ 6604 h 10000"/>
                  <a:gd name="connsiteX1025" fmla="*/ 8769 w 10000"/>
                  <a:gd name="connsiteY1025" fmla="*/ 6617 h 10000"/>
                  <a:gd name="connsiteX1026" fmla="*/ 8786 w 10000"/>
                  <a:gd name="connsiteY1026" fmla="*/ 6667 h 10000"/>
                  <a:gd name="connsiteX1027" fmla="*/ 8800 w 10000"/>
                  <a:gd name="connsiteY1027" fmla="*/ 6725 h 10000"/>
                  <a:gd name="connsiteX1028" fmla="*/ 8822 w 10000"/>
                  <a:gd name="connsiteY1028" fmla="*/ 6779 h 10000"/>
                  <a:gd name="connsiteX1029" fmla="*/ 8833 w 10000"/>
                  <a:gd name="connsiteY1029" fmla="*/ 6775 h 10000"/>
                  <a:gd name="connsiteX1030" fmla="*/ 8847 w 10000"/>
                  <a:gd name="connsiteY1030" fmla="*/ 6766 h 10000"/>
                  <a:gd name="connsiteX1031" fmla="*/ 8866 w 10000"/>
                  <a:gd name="connsiteY1031" fmla="*/ 6748 h 10000"/>
                  <a:gd name="connsiteX1032" fmla="*/ 8874 w 10000"/>
                  <a:gd name="connsiteY1032" fmla="*/ 6752 h 10000"/>
                  <a:gd name="connsiteX1033" fmla="*/ 8882 w 10000"/>
                  <a:gd name="connsiteY1033" fmla="*/ 6766 h 10000"/>
                  <a:gd name="connsiteX1034" fmla="*/ 8896 w 10000"/>
                  <a:gd name="connsiteY1034" fmla="*/ 6811 h 10000"/>
                  <a:gd name="connsiteX1035" fmla="*/ 8913 w 10000"/>
                  <a:gd name="connsiteY1035" fmla="*/ 6856 h 10000"/>
                  <a:gd name="connsiteX1036" fmla="*/ 8927 w 10000"/>
                  <a:gd name="connsiteY1036" fmla="*/ 6897 h 10000"/>
                  <a:gd name="connsiteX1037" fmla="*/ 8943 w 10000"/>
                  <a:gd name="connsiteY1037" fmla="*/ 6946 h 10000"/>
                  <a:gd name="connsiteX1038" fmla="*/ 8951 w 10000"/>
                  <a:gd name="connsiteY1038" fmla="*/ 6973 h 10000"/>
                  <a:gd name="connsiteX1039" fmla="*/ 8954 w 10000"/>
                  <a:gd name="connsiteY1039" fmla="*/ 6996 h 10000"/>
                  <a:gd name="connsiteX1040" fmla="*/ 8960 w 10000"/>
                  <a:gd name="connsiteY1040" fmla="*/ 7023 h 10000"/>
                  <a:gd name="connsiteX1041" fmla="*/ 8979 w 10000"/>
                  <a:gd name="connsiteY1041" fmla="*/ 7014 h 10000"/>
                  <a:gd name="connsiteX1042" fmla="*/ 8998 w 10000"/>
                  <a:gd name="connsiteY1042" fmla="*/ 6906 h 10000"/>
                  <a:gd name="connsiteX1043" fmla="*/ 9015 w 10000"/>
                  <a:gd name="connsiteY1043" fmla="*/ 6910 h 10000"/>
                  <a:gd name="connsiteX1044" fmla="*/ 9026 w 10000"/>
                  <a:gd name="connsiteY1044" fmla="*/ 6910 h 10000"/>
                  <a:gd name="connsiteX1045" fmla="*/ 9048 w 10000"/>
                  <a:gd name="connsiteY1045" fmla="*/ 6906 h 10000"/>
                  <a:gd name="connsiteX1046" fmla="*/ 9065 w 10000"/>
                  <a:gd name="connsiteY1046" fmla="*/ 6897 h 10000"/>
                  <a:gd name="connsiteX1047" fmla="*/ 9076 w 10000"/>
                  <a:gd name="connsiteY1047" fmla="*/ 6892 h 10000"/>
                  <a:gd name="connsiteX1048" fmla="*/ 9084 w 10000"/>
                  <a:gd name="connsiteY1048" fmla="*/ 6883 h 10000"/>
                  <a:gd name="connsiteX1049" fmla="*/ 9095 w 10000"/>
                  <a:gd name="connsiteY1049" fmla="*/ 6892 h 10000"/>
                  <a:gd name="connsiteX1050" fmla="*/ 9106 w 10000"/>
                  <a:gd name="connsiteY1050" fmla="*/ 6897 h 10000"/>
                  <a:gd name="connsiteX1051" fmla="*/ 9211 w 10000"/>
                  <a:gd name="connsiteY1051" fmla="*/ 7009 h 10000"/>
                  <a:gd name="connsiteX1052" fmla="*/ 9227 w 10000"/>
                  <a:gd name="connsiteY1052" fmla="*/ 7064 h 10000"/>
                  <a:gd name="connsiteX1053" fmla="*/ 9225 w 10000"/>
                  <a:gd name="connsiteY1053" fmla="*/ 7068 h 10000"/>
                  <a:gd name="connsiteX1054" fmla="*/ 9219 w 10000"/>
                  <a:gd name="connsiteY1054" fmla="*/ 7077 h 10000"/>
                  <a:gd name="connsiteX1055" fmla="*/ 9208 w 10000"/>
                  <a:gd name="connsiteY1055" fmla="*/ 7082 h 10000"/>
                  <a:gd name="connsiteX1056" fmla="*/ 9194 w 10000"/>
                  <a:gd name="connsiteY1056" fmla="*/ 7113 h 10000"/>
                  <a:gd name="connsiteX1057" fmla="*/ 9164 w 10000"/>
                  <a:gd name="connsiteY1057" fmla="*/ 7127 h 10000"/>
                  <a:gd name="connsiteX1058" fmla="*/ 9161 w 10000"/>
                  <a:gd name="connsiteY1058" fmla="*/ 7127 h 10000"/>
                  <a:gd name="connsiteX1059" fmla="*/ 9156 w 10000"/>
                  <a:gd name="connsiteY1059" fmla="*/ 7131 h 10000"/>
                  <a:gd name="connsiteX1060" fmla="*/ 9156 w 10000"/>
                  <a:gd name="connsiteY1060" fmla="*/ 7145 h 10000"/>
                  <a:gd name="connsiteX1061" fmla="*/ 9128 w 10000"/>
                  <a:gd name="connsiteY1061" fmla="*/ 7194 h 10000"/>
                  <a:gd name="connsiteX1062" fmla="*/ 9114 w 10000"/>
                  <a:gd name="connsiteY1062" fmla="*/ 7226 h 10000"/>
                  <a:gd name="connsiteX1063" fmla="*/ 9089 w 10000"/>
                  <a:gd name="connsiteY1063" fmla="*/ 7226 h 10000"/>
                  <a:gd name="connsiteX1064" fmla="*/ 9067 w 10000"/>
                  <a:gd name="connsiteY1064" fmla="*/ 7276 h 10000"/>
                  <a:gd name="connsiteX1065" fmla="*/ 9059 w 10000"/>
                  <a:gd name="connsiteY1065" fmla="*/ 7298 h 10000"/>
                  <a:gd name="connsiteX1066" fmla="*/ 9040 w 10000"/>
                  <a:gd name="connsiteY1066" fmla="*/ 7312 h 10000"/>
                  <a:gd name="connsiteX1067" fmla="*/ 8951 w 10000"/>
                  <a:gd name="connsiteY1067" fmla="*/ 7339 h 10000"/>
                  <a:gd name="connsiteX1068" fmla="*/ 8841 w 10000"/>
                  <a:gd name="connsiteY1068" fmla="*/ 7366 h 10000"/>
                  <a:gd name="connsiteX1069" fmla="*/ 8813 w 10000"/>
                  <a:gd name="connsiteY1069" fmla="*/ 7384 h 10000"/>
                  <a:gd name="connsiteX1070" fmla="*/ 8800 w 10000"/>
                  <a:gd name="connsiteY1070" fmla="*/ 7397 h 10000"/>
                  <a:gd name="connsiteX1071" fmla="*/ 8791 w 10000"/>
                  <a:gd name="connsiteY1071" fmla="*/ 7397 h 10000"/>
                  <a:gd name="connsiteX1072" fmla="*/ 8786 w 10000"/>
                  <a:gd name="connsiteY1072" fmla="*/ 7582 h 10000"/>
                  <a:gd name="connsiteX1073" fmla="*/ 8775 w 10000"/>
                  <a:gd name="connsiteY1073" fmla="*/ 7591 h 10000"/>
                  <a:gd name="connsiteX1074" fmla="*/ 8753 w 10000"/>
                  <a:gd name="connsiteY1074" fmla="*/ 7614 h 10000"/>
                  <a:gd name="connsiteX1075" fmla="*/ 8711 w 10000"/>
                  <a:gd name="connsiteY1075" fmla="*/ 7627 h 10000"/>
                  <a:gd name="connsiteX1076" fmla="*/ 8670 w 10000"/>
                  <a:gd name="connsiteY1076" fmla="*/ 7645 h 10000"/>
                  <a:gd name="connsiteX1077" fmla="*/ 8645 w 10000"/>
                  <a:gd name="connsiteY1077" fmla="*/ 7659 h 10000"/>
                  <a:gd name="connsiteX1078" fmla="*/ 8620 w 10000"/>
                  <a:gd name="connsiteY1078" fmla="*/ 7673 h 10000"/>
                  <a:gd name="connsiteX1079" fmla="*/ 8598 w 10000"/>
                  <a:gd name="connsiteY1079" fmla="*/ 7695 h 10000"/>
                  <a:gd name="connsiteX1080" fmla="*/ 8576 w 10000"/>
                  <a:gd name="connsiteY1080" fmla="*/ 7736 h 10000"/>
                  <a:gd name="connsiteX1081" fmla="*/ 8568 w 10000"/>
                  <a:gd name="connsiteY1081" fmla="*/ 7740 h 10000"/>
                  <a:gd name="connsiteX1082" fmla="*/ 8551 w 10000"/>
                  <a:gd name="connsiteY1082" fmla="*/ 7740 h 10000"/>
                  <a:gd name="connsiteX1083" fmla="*/ 8526 w 10000"/>
                  <a:gd name="connsiteY1083" fmla="*/ 7727 h 10000"/>
                  <a:gd name="connsiteX1084" fmla="*/ 8493 w 10000"/>
                  <a:gd name="connsiteY1084" fmla="*/ 7713 h 10000"/>
                  <a:gd name="connsiteX1085" fmla="*/ 8463 w 10000"/>
                  <a:gd name="connsiteY1085" fmla="*/ 7709 h 10000"/>
                  <a:gd name="connsiteX1086" fmla="*/ 8430 w 10000"/>
                  <a:gd name="connsiteY1086" fmla="*/ 7695 h 10000"/>
                  <a:gd name="connsiteX1087" fmla="*/ 8397 w 10000"/>
                  <a:gd name="connsiteY1087" fmla="*/ 7682 h 10000"/>
                  <a:gd name="connsiteX1088" fmla="*/ 8372 w 10000"/>
                  <a:gd name="connsiteY1088" fmla="*/ 7682 h 10000"/>
                  <a:gd name="connsiteX1089" fmla="*/ 8355 w 10000"/>
                  <a:gd name="connsiteY1089" fmla="*/ 7686 h 10000"/>
                  <a:gd name="connsiteX1090" fmla="*/ 8350 w 10000"/>
                  <a:gd name="connsiteY1090" fmla="*/ 7709 h 10000"/>
                  <a:gd name="connsiteX1091" fmla="*/ 8339 w 10000"/>
                  <a:gd name="connsiteY1091" fmla="*/ 7740 h 10000"/>
                  <a:gd name="connsiteX1092" fmla="*/ 8328 w 10000"/>
                  <a:gd name="connsiteY1092" fmla="*/ 7772 h 10000"/>
                  <a:gd name="connsiteX1093" fmla="*/ 8317 w 10000"/>
                  <a:gd name="connsiteY1093" fmla="*/ 7785 h 10000"/>
                  <a:gd name="connsiteX1094" fmla="*/ 8292 w 10000"/>
                  <a:gd name="connsiteY1094" fmla="*/ 7812 h 10000"/>
                  <a:gd name="connsiteX1095" fmla="*/ 8284 w 10000"/>
                  <a:gd name="connsiteY1095" fmla="*/ 7817 h 10000"/>
                  <a:gd name="connsiteX1096" fmla="*/ 8270 w 10000"/>
                  <a:gd name="connsiteY1096" fmla="*/ 7857 h 10000"/>
                  <a:gd name="connsiteX1097" fmla="*/ 8251 w 10000"/>
                  <a:gd name="connsiteY1097" fmla="*/ 7916 h 10000"/>
                  <a:gd name="connsiteX1098" fmla="*/ 8223 w 10000"/>
                  <a:gd name="connsiteY1098" fmla="*/ 8002 h 10000"/>
                  <a:gd name="connsiteX1099" fmla="*/ 8206 w 10000"/>
                  <a:gd name="connsiteY1099" fmla="*/ 8051 h 10000"/>
                  <a:gd name="connsiteX1100" fmla="*/ 8198 w 10000"/>
                  <a:gd name="connsiteY1100" fmla="*/ 8056 h 10000"/>
                  <a:gd name="connsiteX1101" fmla="*/ 8179 w 10000"/>
                  <a:gd name="connsiteY1101" fmla="*/ 8065 h 10000"/>
                  <a:gd name="connsiteX1102" fmla="*/ 8140 w 10000"/>
                  <a:gd name="connsiteY1102" fmla="*/ 8074 h 10000"/>
                  <a:gd name="connsiteX1103" fmla="*/ 8102 w 10000"/>
                  <a:gd name="connsiteY1103" fmla="*/ 8088 h 10000"/>
                  <a:gd name="connsiteX1104" fmla="*/ 8068 w 10000"/>
                  <a:gd name="connsiteY1104" fmla="*/ 8092 h 10000"/>
                  <a:gd name="connsiteX1105" fmla="*/ 8057 w 10000"/>
                  <a:gd name="connsiteY1105" fmla="*/ 8101 h 10000"/>
                  <a:gd name="connsiteX1106" fmla="*/ 8057 w 10000"/>
                  <a:gd name="connsiteY1106" fmla="*/ 8128 h 10000"/>
                  <a:gd name="connsiteX1107" fmla="*/ 8052 w 10000"/>
                  <a:gd name="connsiteY1107" fmla="*/ 8160 h 10000"/>
                  <a:gd name="connsiteX1108" fmla="*/ 8046 w 10000"/>
                  <a:gd name="connsiteY1108" fmla="*/ 8155 h 10000"/>
                  <a:gd name="connsiteX1109" fmla="*/ 8038 w 10000"/>
                  <a:gd name="connsiteY1109" fmla="*/ 8146 h 10000"/>
                  <a:gd name="connsiteX1110" fmla="*/ 8038 w 10000"/>
                  <a:gd name="connsiteY1110" fmla="*/ 8142 h 10000"/>
                  <a:gd name="connsiteX1111" fmla="*/ 8035 w 10000"/>
                  <a:gd name="connsiteY1111" fmla="*/ 8115 h 10000"/>
                  <a:gd name="connsiteX1112" fmla="*/ 8030 w 10000"/>
                  <a:gd name="connsiteY1112" fmla="*/ 8088 h 10000"/>
                  <a:gd name="connsiteX1113" fmla="*/ 8019 w 10000"/>
                  <a:gd name="connsiteY1113" fmla="*/ 8078 h 10000"/>
                  <a:gd name="connsiteX1114" fmla="*/ 8013 w 10000"/>
                  <a:gd name="connsiteY1114" fmla="*/ 8088 h 10000"/>
                  <a:gd name="connsiteX1115" fmla="*/ 7994 w 10000"/>
                  <a:gd name="connsiteY1115" fmla="*/ 8119 h 10000"/>
                  <a:gd name="connsiteX1116" fmla="*/ 7977 w 10000"/>
                  <a:gd name="connsiteY1116" fmla="*/ 8146 h 10000"/>
                  <a:gd name="connsiteX1117" fmla="*/ 7955 w 10000"/>
                  <a:gd name="connsiteY1117" fmla="*/ 8173 h 10000"/>
                  <a:gd name="connsiteX1118" fmla="*/ 7933 w 10000"/>
                  <a:gd name="connsiteY1118" fmla="*/ 8200 h 10000"/>
                  <a:gd name="connsiteX1119" fmla="*/ 7922 w 10000"/>
                  <a:gd name="connsiteY1119" fmla="*/ 8236 h 10000"/>
                  <a:gd name="connsiteX1120" fmla="*/ 7908 w 10000"/>
                  <a:gd name="connsiteY1120" fmla="*/ 8286 h 10000"/>
                  <a:gd name="connsiteX1121" fmla="*/ 7914 w 10000"/>
                  <a:gd name="connsiteY1121" fmla="*/ 8290 h 10000"/>
                  <a:gd name="connsiteX1122" fmla="*/ 7917 w 10000"/>
                  <a:gd name="connsiteY1122" fmla="*/ 8300 h 10000"/>
                  <a:gd name="connsiteX1123" fmla="*/ 7925 w 10000"/>
                  <a:gd name="connsiteY1123" fmla="*/ 8313 h 10000"/>
                  <a:gd name="connsiteX1124" fmla="*/ 7939 w 10000"/>
                  <a:gd name="connsiteY1124" fmla="*/ 8331 h 10000"/>
                  <a:gd name="connsiteX1125" fmla="*/ 7947 w 10000"/>
                  <a:gd name="connsiteY1125" fmla="*/ 8345 h 10000"/>
                  <a:gd name="connsiteX1126" fmla="*/ 7961 w 10000"/>
                  <a:gd name="connsiteY1126" fmla="*/ 8367 h 10000"/>
                  <a:gd name="connsiteX1127" fmla="*/ 7969 w 10000"/>
                  <a:gd name="connsiteY1127" fmla="*/ 8381 h 10000"/>
                  <a:gd name="connsiteX1128" fmla="*/ 7972 w 10000"/>
                  <a:gd name="connsiteY1128" fmla="*/ 8394 h 10000"/>
                  <a:gd name="connsiteX1129" fmla="*/ 7977 w 10000"/>
                  <a:gd name="connsiteY1129" fmla="*/ 8421 h 10000"/>
                  <a:gd name="connsiteX1130" fmla="*/ 7986 w 10000"/>
                  <a:gd name="connsiteY1130" fmla="*/ 8444 h 10000"/>
                  <a:gd name="connsiteX1131" fmla="*/ 7997 w 10000"/>
                  <a:gd name="connsiteY1131" fmla="*/ 8471 h 10000"/>
                  <a:gd name="connsiteX1132" fmla="*/ 7964 w 10000"/>
                  <a:gd name="connsiteY1132" fmla="*/ 8561 h 10000"/>
                  <a:gd name="connsiteX1133" fmla="*/ 7889 w 10000"/>
                  <a:gd name="connsiteY1133" fmla="*/ 8579 h 10000"/>
                  <a:gd name="connsiteX1134" fmla="*/ 7864 w 10000"/>
                  <a:gd name="connsiteY1134" fmla="*/ 8561 h 10000"/>
                  <a:gd name="connsiteX1135" fmla="*/ 7834 w 10000"/>
                  <a:gd name="connsiteY1135" fmla="*/ 8525 h 10000"/>
                  <a:gd name="connsiteX1136" fmla="*/ 7801 w 10000"/>
                  <a:gd name="connsiteY1136" fmla="*/ 8498 h 10000"/>
                  <a:gd name="connsiteX1137" fmla="*/ 7776 w 10000"/>
                  <a:gd name="connsiteY1137" fmla="*/ 8484 h 10000"/>
                  <a:gd name="connsiteX1138" fmla="*/ 7765 w 10000"/>
                  <a:gd name="connsiteY1138" fmla="*/ 8502 h 10000"/>
                  <a:gd name="connsiteX1139" fmla="*/ 7754 w 10000"/>
                  <a:gd name="connsiteY1139" fmla="*/ 8530 h 10000"/>
                  <a:gd name="connsiteX1140" fmla="*/ 7737 w 10000"/>
                  <a:gd name="connsiteY1140" fmla="*/ 8575 h 10000"/>
                  <a:gd name="connsiteX1141" fmla="*/ 7724 w 10000"/>
                  <a:gd name="connsiteY1141" fmla="*/ 8588 h 10000"/>
                  <a:gd name="connsiteX1142" fmla="*/ 7699 w 10000"/>
                  <a:gd name="connsiteY1142" fmla="*/ 8602 h 10000"/>
                  <a:gd name="connsiteX1143" fmla="*/ 7666 w 10000"/>
                  <a:gd name="connsiteY1143" fmla="*/ 8633 h 10000"/>
                  <a:gd name="connsiteX1144" fmla="*/ 7666 w 10000"/>
                  <a:gd name="connsiteY1144" fmla="*/ 8647 h 10000"/>
                  <a:gd name="connsiteX1145" fmla="*/ 7668 w 10000"/>
                  <a:gd name="connsiteY1145" fmla="*/ 8674 h 10000"/>
                  <a:gd name="connsiteX1146" fmla="*/ 7679 w 10000"/>
                  <a:gd name="connsiteY1146" fmla="*/ 8746 h 10000"/>
                  <a:gd name="connsiteX1147" fmla="*/ 7679 w 10000"/>
                  <a:gd name="connsiteY1147" fmla="*/ 8791 h 10000"/>
                  <a:gd name="connsiteX1148" fmla="*/ 7679 w 10000"/>
                  <a:gd name="connsiteY1148" fmla="*/ 8832 h 10000"/>
                  <a:gd name="connsiteX1149" fmla="*/ 7688 w 10000"/>
                  <a:gd name="connsiteY1149" fmla="*/ 8868 h 10000"/>
                  <a:gd name="connsiteX1150" fmla="*/ 7602 w 10000"/>
                  <a:gd name="connsiteY1150" fmla="*/ 8890 h 10000"/>
                  <a:gd name="connsiteX1151" fmla="*/ 7602 w 10000"/>
                  <a:gd name="connsiteY1151" fmla="*/ 8908 h 10000"/>
                  <a:gd name="connsiteX1152" fmla="*/ 7602 w 10000"/>
                  <a:gd name="connsiteY1152" fmla="*/ 8963 h 10000"/>
                  <a:gd name="connsiteX1153" fmla="*/ 7591 w 10000"/>
                  <a:gd name="connsiteY1153" fmla="*/ 8963 h 10000"/>
                  <a:gd name="connsiteX1154" fmla="*/ 7577 w 10000"/>
                  <a:gd name="connsiteY1154" fmla="*/ 8949 h 10000"/>
                  <a:gd name="connsiteX1155" fmla="*/ 7552 w 10000"/>
                  <a:gd name="connsiteY1155" fmla="*/ 8922 h 10000"/>
                  <a:gd name="connsiteX1156" fmla="*/ 7539 w 10000"/>
                  <a:gd name="connsiteY1156" fmla="*/ 8895 h 10000"/>
                  <a:gd name="connsiteX1157" fmla="*/ 7514 w 10000"/>
                  <a:gd name="connsiteY1157" fmla="*/ 8859 h 10000"/>
                  <a:gd name="connsiteX1158" fmla="*/ 7489 w 10000"/>
                  <a:gd name="connsiteY1158" fmla="*/ 8841 h 10000"/>
                  <a:gd name="connsiteX1159" fmla="*/ 7467 w 10000"/>
                  <a:gd name="connsiteY1159" fmla="*/ 8832 h 10000"/>
                  <a:gd name="connsiteX1160" fmla="*/ 7459 w 10000"/>
                  <a:gd name="connsiteY1160" fmla="*/ 8827 h 10000"/>
                  <a:gd name="connsiteX1161" fmla="*/ 7442 w 10000"/>
                  <a:gd name="connsiteY1161" fmla="*/ 8827 h 10000"/>
                  <a:gd name="connsiteX1162" fmla="*/ 7425 w 10000"/>
                  <a:gd name="connsiteY1162" fmla="*/ 8827 h 10000"/>
                  <a:gd name="connsiteX1163" fmla="*/ 7406 w 10000"/>
                  <a:gd name="connsiteY1163" fmla="*/ 8827 h 10000"/>
                  <a:gd name="connsiteX1164" fmla="*/ 7379 w 10000"/>
                  <a:gd name="connsiteY1164" fmla="*/ 8827 h 10000"/>
                  <a:gd name="connsiteX1165" fmla="*/ 7359 w 10000"/>
                  <a:gd name="connsiteY1165" fmla="*/ 8827 h 10000"/>
                  <a:gd name="connsiteX1166" fmla="*/ 7334 w 10000"/>
                  <a:gd name="connsiteY1166" fmla="*/ 8827 h 10000"/>
                  <a:gd name="connsiteX1167" fmla="*/ 7318 w 10000"/>
                  <a:gd name="connsiteY1167" fmla="*/ 8827 h 10000"/>
                  <a:gd name="connsiteX1168" fmla="*/ 7290 w 10000"/>
                  <a:gd name="connsiteY1168" fmla="*/ 8827 h 10000"/>
                  <a:gd name="connsiteX1169" fmla="*/ 7265 w 10000"/>
                  <a:gd name="connsiteY1169" fmla="*/ 8832 h 10000"/>
                  <a:gd name="connsiteX1170" fmla="*/ 7254 w 10000"/>
                  <a:gd name="connsiteY1170" fmla="*/ 8832 h 10000"/>
                  <a:gd name="connsiteX1171" fmla="*/ 7249 w 10000"/>
                  <a:gd name="connsiteY1171" fmla="*/ 8845 h 10000"/>
                  <a:gd name="connsiteX1172" fmla="*/ 7246 w 10000"/>
                  <a:gd name="connsiteY1172" fmla="*/ 8859 h 10000"/>
                  <a:gd name="connsiteX1173" fmla="*/ 7241 w 10000"/>
                  <a:gd name="connsiteY1173" fmla="*/ 8881 h 10000"/>
                  <a:gd name="connsiteX1174" fmla="*/ 7238 w 10000"/>
                  <a:gd name="connsiteY1174" fmla="*/ 8917 h 10000"/>
                  <a:gd name="connsiteX1175" fmla="*/ 7238 w 10000"/>
                  <a:gd name="connsiteY1175" fmla="*/ 8935 h 10000"/>
                  <a:gd name="connsiteX1176" fmla="*/ 7224 w 10000"/>
                  <a:gd name="connsiteY1176" fmla="*/ 8935 h 10000"/>
                  <a:gd name="connsiteX1177" fmla="*/ 7205 w 10000"/>
                  <a:gd name="connsiteY1177" fmla="*/ 8935 h 10000"/>
                  <a:gd name="connsiteX1178" fmla="*/ 7183 w 10000"/>
                  <a:gd name="connsiteY1178" fmla="*/ 8931 h 10000"/>
                  <a:gd name="connsiteX1179" fmla="*/ 7169 w 10000"/>
                  <a:gd name="connsiteY1179" fmla="*/ 8931 h 10000"/>
                  <a:gd name="connsiteX1180" fmla="*/ 7150 w 10000"/>
                  <a:gd name="connsiteY1180" fmla="*/ 8931 h 10000"/>
                  <a:gd name="connsiteX1181" fmla="*/ 7136 w 10000"/>
                  <a:gd name="connsiteY1181" fmla="*/ 8917 h 10000"/>
                  <a:gd name="connsiteX1182" fmla="*/ 7136 w 10000"/>
                  <a:gd name="connsiteY1182" fmla="*/ 8895 h 10000"/>
                  <a:gd name="connsiteX1183" fmla="*/ 7141 w 10000"/>
                  <a:gd name="connsiteY1183" fmla="*/ 8890 h 10000"/>
                  <a:gd name="connsiteX1184" fmla="*/ 7166 w 10000"/>
                  <a:gd name="connsiteY1184" fmla="*/ 8854 h 10000"/>
                  <a:gd name="connsiteX1185" fmla="*/ 7177 w 10000"/>
                  <a:gd name="connsiteY1185" fmla="*/ 8832 h 10000"/>
                  <a:gd name="connsiteX1186" fmla="*/ 7185 w 10000"/>
                  <a:gd name="connsiteY1186" fmla="*/ 8814 h 10000"/>
                  <a:gd name="connsiteX1187" fmla="*/ 7199 w 10000"/>
                  <a:gd name="connsiteY1187" fmla="*/ 8787 h 10000"/>
                  <a:gd name="connsiteX1188" fmla="*/ 7205 w 10000"/>
                  <a:gd name="connsiteY1188" fmla="*/ 8773 h 10000"/>
                  <a:gd name="connsiteX1189" fmla="*/ 7213 w 10000"/>
                  <a:gd name="connsiteY1189" fmla="*/ 8701 h 10000"/>
                  <a:gd name="connsiteX1190" fmla="*/ 7216 w 10000"/>
                  <a:gd name="connsiteY1190" fmla="*/ 8683 h 10000"/>
                  <a:gd name="connsiteX1191" fmla="*/ 7221 w 10000"/>
                  <a:gd name="connsiteY1191" fmla="*/ 8656 h 10000"/>
                  <a:gd name="connsiteX1192" fmla="*/ 7221 w 10000"/>
                  <a:gd name="connsiteY1192" fmla="*/ 8633 h 10000"/>
                  <a:gd name="connsiteX1193" fmla="*/ 7221 w 10000"/>
                  <a:gd name="connsiteY1193" fmla="*/ 8615 h 10000"/>
                  <a:gd name="connsiteX1194" fmla="*/ 7221 w 10000"/>
                  <a:gd name="connsiteY1194" fmla="*/ 8593 h 10000"/>
                  <a:gd name="connsiteX1195" fmla="*/ 7221 w 10000"/>
                  <a:gd name="connsiteY1195" fmla="*/ 8566 h 10000"/>
                  <a:gd name="connsiteX1196" fmla="*/ 7224 w 10000"/>
                  <a:gd name="connsiteY1196" fmla="*/ 8561 h 10000"/>
                  <a:gd name="connsiteX1197" fmla="*/ 7238 w 10000"/>
                  <a:gd name="connsiteY1197" fmla="*/ 8543 h 10000"/>
                  <a:gd name="connsiteX1198" fmla="*/ 7241 w 10000"/>
                  <a:gd name="connsiteY1198" fmla="*/ 8530 h 10000"/>
                  <a:gd name="connsiteX1199" fmla="*/ 7249 w 10000"/>
                  <a:gd name="connsiteY1199" fmla="*/ 8512 h 10000"/>
                  <a:gd name="connsiteX1200" fmla="*/ 7249 w 10000"/>
                  <a:gd name="connsiteY1200" fmla="*/ 8502 h 10000"/>
                  <a:gd name="connsiteX1201" fmla="*/ 7249 w 10000"/>
                  <a:gd name="connsiteY1201" fmla="*/ 8475 h 10000"/>
                  <a:gd name="connsiteX1202" fmla="*/ 7246 w 10000"/>
                  <a:gd name="connsiteY1202" fmla="*/ 8457 h 10000"/>
                  <a:gd name="connsiteX1203" fmla="*/ 7241 w 10000"/>
                  <a:gd name="connsiteY1203" fmla="*/ 8444 h 10000"/>
                  <a:gd name="connsiteX1204" fmla="*/ 7232 w 10000"/>
                  <a:gd name="connsiteY1204" fmla="*/ 8435 h 10000"/>
                  <a:gd name="connsiteX1205" fmla="*/ 7224 w 10000"/>
                  <a:gd name="connsiteY1205" fmla="*/ 8430 h 10000"/>
                  <a:gd name="connsiteX1206" fmla="*/ 7208 w 10000"/>
                  <a:gd name="connsiteY1206" fmla="*/ 8408 h 10000"/>
                  <a:gd name="connsiteX1207" fmla="*/ 7199 w 10000"/>
                  <a:gd name="connsiteY1207" fmla="*/ 8403 h 10000"/>
                  <a:gd name="connsiteX1208" fmla="*/ 7205 w 10000"/>
                  <a:gd name="connsiteY1208" fmla="*/ 8372 h 10000"/>
                  <a:gd name="connsiteX1209" fmla="*/ 7208 w 10000"/>
                  <a:gd name="connsiteY1209" fmla="*/ 8354 h 10000"/>
                  <a:gd name="connsiteX1210" fmla="*/ 7213 w 10000"/>
                  <a:gd name="connsiteY1210" fmla="*/ 8345 h 10000"/>
                  <a:gd name="connsiteX1211" fmla="*/ 7224 w 10000"/>
                  <a:gd name="connsiteY1211" fmla="*/ 8331 h 10000"/>
                  <a:gd name="connsiteX1212" fmla="*/ 7238 w 10000"/>
                  <a:gd name="connsiteY1212" fmla="*/ 8313 h 10000"/>
                  <a:gd name="connsiteX1213" fmla="*/ 7241 w 10000"/>
                  <a:gd name="connsiteY1213" fmla="*/ 8304 h 10000"/>
                  <a:gd name="connsiteX1214" fmla="*/ 7254 w 10000"/>
                  <a:gd name="connsiteY1214" fmla="*/ 8286 h 10000"/>
                  <a:gd name="connsiteX1215" fmla="*/ 7265 w 10000"/>
                  <a:gd name="connsiteY1215" fmla="*/ 8272 h 10000"/>
                  <a:gd name="connsiteX1216" fmla="*/ 7271 w 10000"/>
                  <a:gd name="connsiteY1216" fmla="*/ 8263 h 10000"/>
                  <a:gd name="connsiteX1217" fmla="*/ 7279 w 10000"/>
                  <a:gd name="connsiteY1217" fmla="*/ 8245 h 10000"/>
                  <a:gd name="connsiteX1218" fmla="*/ 7274 w 10000"/>
                  <a:gd name="connsiteY1218" fmla="*/ 8223 h 10000"/>
                  <a:gd name="connsiteX1219" fmla="*/ 7265 w 10000"/>
                  <a:gd name="connsiteY1219" fmla="*/ 8200 h 10000"/>
                  <a:gd name="connsiteX1220" fmla="*/ 7263 w 10000"/>
                  <a:gd name="connsiteY1220" fmla="*/ 8187 h 10000"/>
                  <a:gd name="connsiteX1221" fmla="*/ 7257 w 10000"/>
                  <a:gd name="connsiteY1221" fmla="*/ 8187 h 10000"/>
                  <a:gd name="connsiteX1222" fmla="*/ 7254 w 10000"/>
                  <a:gd name="connsiteY1222" fmla="*/ 8196 h 10000"/>
                  <a:gd name="connsiteX1223" fmla="*/ 7246 w 10000"/>
                  <a:gd name="connsiteY1223" fmla="*/ 8209 h 10000"/>
                  <a:gd name="connsiteX1224" fmla="*/ 7241 w 10000"/>
                  <a:gd name="connsiteY1224" fmla="*/ 8209 h 10000"/>
                  <a:gd name="connsiteX1225" fmla="*/ 7238 w 10000"/>
                  <a:gd name="connsiteY1225" fmla="*/ 8214 h 10000"/>
                  <a:gd name="connsiteX1226" fmla="*/ 7221 w 10000"/>
                  <a:gd name="connsiteY1226" fmla="*/ 8173 h 10000"/>
                  <a:gd name="connsiteX1227" fmla="*/ 7185 w 10000"/>
                  <a:gd name="connsiteY1227" fmla="*/ 8106 h 10000"/>
                  <a:gd name="connsiteX1228" fmla="*/ 7174 w 10000"/>
                  <a:gd name="connsiteY1228" fmla="*/ 8078 h 10000"/>
                  <a:gd name="connsiteX1229" fmla="*/ 7169 w 10000"/>
                  <a:gd name="connsiteY1229" fmla="*/ 8056 h 10000"/>
                  <a:gd name="connsiteX1230" fmla="*/ 7166 w 10000"/>
                  <a:gd name="connsiteY1230" fmla="*/ 8042 h 10000"/>
                  <a:gd name="connsiteX1231" fmla="*/ 7161 w 10000"/>
                  <a:gd name="connsiteY1231" fmla="*/ 8051 h 10000"/>
                  <a:gd name="connsiteX1232" fmla="*/ 7158 w 10000"/>
                  <a:gd name="connsiteY1232" fmla="*/ 8051 h 10000"/>
                  <a:gd name="connsiteX1233" fmla="*/ 7141 w 10000"/>
                  <a:gd name="connsiteY1233" fmla="*/ 8056 h 10000"/>
                  <a:gd name="connsiteX1234" fmla="*/ 7116 w 10000"/>
                  <a:gd name="connsiteY1234" fmla="*/ 8051 h 10000"/>
                  <a:gd name="connsiteX1235" fmla="*/ 7094 w 10000"/>
                  <a:gd name="connsiteY1235" fmla="*/ 8051 h 10000"/>
                  <a:gd name="connsiteX1236" fmla="*/ 7081 w 10000"/>
                  <a:gd name="connsiteY1236" fmla="*/ 8011 h 10000"/>
                  <a:gd name="connsiteX1237" fmla="*/ 7081 w 10000"/>
                  <a:gd name="connsiteY1237" fmla="*/ 8002 h 10000"/>
                  <a:gd name="connsiteX1238" fmla="*/ 7078 w 10000"/>
                  <a:gd name="connsiteY1238" fmla="*/ 7984 h 10000"/>
                  <a:gd name="connsiteX1239" fmla="*/ 7072 w 10000"/>
                  <a:gd name="connsiteY1239" fmla="*/ 7970 h 10000"/>
                  <a:gd name="connsiteX1240" fmla="*/ 7045 w 10000"/>
                  <a:gd name="connsiteY1240" fmla="*/ 7948 h 10000"/>
                  <a:gd name="connsiteX1241" fmla="*/ 7020 w 10000"/>
                  <a:gd name="connsiteY1241" fmla="*/ 7957 h 10000"/>
                  <a:gd name="connsiteX1242" fmla="*/ 7001 w 10000"/>
                  <a:gd name="connsiteY1242" fmla="*/ 7970 h 10000"/>
                  <a:gd name="connsiteX1243" fmla="*/ 6981 w 10000"/>
                  <a:gd name="connsiteY1243" fmla="*/ 7984 h 10000"/>
                  <a:gd name="connsiteX1244" fmla="*/ 6976 w 10000"/>
                  <a:gd name="connsiteY1244" fmla="*/ 7984 h 10000"/>
                  <a:gd name="connsiteX1245" fmla="*/ 6973 w 10000"/>
                  <a:gd name="connsiteY1245" fmla="*/ 7984 h 10000"/>
                  <a:gd name="connsiteX1246" fmla="*/ 6959 w 10000"/>
                  <a:gd name="connsiteY1246" fmla="*/ 7984 h 10000"/>
                  <a:gd name="connsiteX1247" fmla="*/ 6948 w 10000"/>
                  <a:gd name="connsiteY1247" fmla="*/ 7961 h 10000"/>
                  <a:gd name="connsiteX1248" fmla="*/ 6934 w 10000"/>
                  <a:gd name="connsiteY1248" fmla="*/ 7943 h 10000"/>
                  <a:gd name="connsiteX1249" fmla="*/ 6932 w 10000"/>
                  <a:gd name="connsiteY1249" fmla="*/ 7943 h 10000"/>
                  <a:gd name="connsiteX1250" fmla="*/ 6918 w 10000"/>
                  <a:gd name="connsiteY1250" fmla="*/ 7961 h 10000"/>
                  <a:gd name="connsiteX1251" fmla="*/ 6904 w 10000"/>
                  <a:gd name="connsiteY1251" fmla="*/ 7975 h 10000"/>
                  <a:gd name="connsiteX1252" fmla="*/ 6896 w 10000"/>
                  <a:gd name="connsiteY1252" fmla="*/ 7997 h 10000"/>
                  <a:gd name="connsiteX1253" fmla="*/ 6887 w 10000"/>
                  <a:gd name="connsiteY1253" fmla="*/ 8002 h 10000"/>
                  <a:gd name="connsiteX1254" fmla="*/ 6879 w 10000"/>
                  <a:gd name="connsiteY1254" fmla="*/ 8011 h 10000"/>
                  <a:gd name="connsiteX1255" fmla="*/ 6868 w 10000"/>
                  <a:gd name="connsiteY1255" fmla="*/ 8015 h 10000"/>
                  <a:gd name="connsiteX1256" fmla="*/ 6852 w 10000"/>
                  <a:gd name="connsiteY1256" fmla="*/ 8024 h 10000"/>
                  <a:gd name="connsiteX1257" fmla="*/ 6813 w 10000"/>
                  <a:gd name="connsiteY1257" fmla="*/ 8042 h 10000"/>
                  <a:gd name="connsiteX1258" fmla="*/ 6780 w 10000"/>
                  <a:gd name="connsiteY1258" fmla="*/ 8065 h 10000"/>
                  <a:gd name="connsiteX1259" fmla="*/ 6763 w 10000"/>
                  <a:gd name="connsiteY1259" fmla="*/ 8078 h 10000"/>
                  <a:gd name="connsiteX1260" fmla="*/ 6755 w 10000"/>
                  <a:gd name="connsiteY1260" fmla="*/ 8088 h 10000"/>
                  <a:gd name="connsiteX1261" fmla="*/ 6716 w 10000"/>
                  <a:gd name="connsiteY1261" fmla="*/ 8119 h 10000"/>
                  <a:gd name="connsiteX1262" fmla="*/ 6711 w 10000"/>
                  <a:gd name="connsiteY1262" fmla="*/ 8128 h 10000"/>
                  <a:gd name="connsiteX1263" fmla="*/ 6711 w 10000"/>
                  <a:gd name="connsiteY1263" fmla="*/ 8169 h 10000"/>
                  <a:gd name="connsiteX1264" fmla="*/ 6711 w 10000"/>
                  <a:gd name="connsiteY1264" fmla="*/ 8173 h 10000"/>
                  <a:gd name="connsiteX1265" fmla="*/ 6716 w 10000"/>
                  <a:gd name="connsiteY1265" fmla="*/ 8200 h 10000"/>
                  <a:gd name="connsiteX1266" fmla="*/ 6708 w 10000"/>
                  <a:gd name="connsiteY1266" fmla="*/ 8223 h 10000"/>
                  <a:gd name="connsiteX1267" fmla="*/ 6708 w 10000"/>
                  <a:gd name="connsiteY1267" fmla="*/ 8236 h 10000"/>
                  <a:gd name="connsiteX1268" fmla="*/ 6708 w 10000"/>
                  <a:gd name="connsiteY1268" fmla="*/ 8272 h 10000"/>
                  <a:gd name="connsiteX1269" fmla="*/ 6711 w 10000"/>
                  <a:gd name="connsiteY1269" fmla="*/ 8290 h 10000"/>
                  <a:gd name="connsiteX1270" fmla="*/ 6716 w 10000"/>
                  <a:gd name="connsiteY1270" fmla="*/ 8304 h 10000"/>
                  <a:gd name="connsiteX1271" fmla="*/ 6711 w 10000"/>
                  <a:gd name="connsiteY1271" fmla="*/ 8313 h 10000"/>
                  <a:gd name="connsiteX1272" fmla="*/ 6683 w 10000"/>
                  <a:gd name="connsiteY1272" fmla="*/ 8318 h 10000"/>
                  <a:gd name="connsiteX1273" fmla="*/ 6661 w 10000"/>
                  <a:gd name="connsiteY1273" fmla="*/ 8327 h 10000"/>
                  <a:gd name="connsiteX1274" fmla="*/ 6631 w 10000"/>
                  <a:gd name="connsiteY1274" fmla="*/ 8327 h 10000"/>
                  <a:gd name="connsiteX1275" fmla="*/ 6611 w 10000"/>
                  <a:gd name="connsiteY1275" fmla="*/ 8327 h 10000"/>
                  <a:gd name="connsiteX1276" fmla="*/ 6598 w 10000"/>
                  <a:gd name="connsiteY1276" fmla="*/ 8327 h 10000"/>
                  <a:gd name="connsiteX1277" fmla="*/ 6595 w 10000"/>
                  <a:gd name="connsiteY1277" fmla="*/ 8340 h 10000"/>
                  <a:gd name="connsiteX1278" fmla="*/ 6587 w 10000"/>
                  <a:gd name="connsiteY1278" fmla="*/ 8358 h 10000"/>
                  <a:gd name="connsiteX1279" fmla="*/ 6578 w 10000"/>
                  <a:gd name="connsiteY1279" fmla="*/ 8408 h 10000"/>
                  <a:gd name="connsiteX1280" fmla="*/ 6578 w 10000"/>
                  <a:gd name="connsiteY1280" fmla="*/ 8421 h 10000"/>
                  <a:gd name="connsiteX1281" fmla="*/ 6578 w 10000"/>
                  <a:gd name="connsiteY1281" fmla="*/ 8430 h 10000"/>
                  <a:gd name="connsiteX1282" fmla="*/ 6573 w 10000"/>
                  <a:gd name="connsiteY1282" fmla="*/ 8435 h 10000"/>
                  <a:gd name="connsiteX1283" fmla="*/ 6556 w 10000"/>
                  <a:gd name="connsiteY1283" fmla="*/ 8435 h 10000"/>
                  <a:gd name="connsiteX1284" fmla="*/ 6545 w 10000"/>
                  <a:gd name="connsiteY1284" fmla="*/ 8435 h 10000"/>
                  <a:gd name="connsiteX1285" fmla="*/ 6523 w 10000"/>
                  <a:gd name="connsiteY1285" fmla="*/ 8435 h 10000"/>
                  <a:gd name="connsiteX1286" fmla="*/ 6493 w 10000"/>
                  <a:gd name="connsiteY1286" fmla="*/ 8430 h 10000"/>
                  <a:gd name="connsiteX1287" fmla="*/ 6490 w 10000"/>
                  <a:gd name="connsiteY1287" fmla="*/ 8430 h 10000"/>
                  <a:gd name="connsiteX1288" fmla="*/ 6485 w 10000"/>
                  <a:gd name="connsiteY1288" fmla="*/ 8444 h 10000"/>
                  <a:gd name="connsiteX1289" fmla="*/ 6465 w 10000"/>
                  <a:gd name="connsiteY1289" fmla="*/ 8475 h 10000"/>
                  <a:gd name="connsiteX1290" fmla="*/ 6451 w 10000"/>
                  <a:gd name="connsiteY1290" fmla="*/ 8498 h 10000"/>
                  <a:gd name="connsiteX1291" fmla="*/ 6435 w 10000"/>
                  <a:gd name="connsiteY1291" fmla="*/ 8525 h 10000"/>
                  <a:gd name="connsiteX1292" fmla="*/ 6421 w 10000"/>
                  <a:gd name="connsiteY1292" fmla="*/ 8539 h 10000"/>
                  <a:gd name="connsiteX1293" fmla="*/ 6410 w 10000"/>
                  <a:gd name="connsiteY1293" fmla="*/ 8561 h 10000"/>
                  <a:gd name="connsiteX1294" fmla="*/ 6402 w 10000"/>
                  <a:gd name="connsiteY1294" fmla="*/ 8575 h 10000"/>
                  <a:gd name="connsiteX1295" fmla="*/ 6402 w 10000"/>
                  <a:gd name="connsiteY1295" fmla="*/ 8593 h 10000"/>
                  <a:gd name="connsiteX1296" fmla="*/ 6402 w 10000"/>
                  <a:gd name="connsiteY1296" fmla="*/ 8620 h 10000"/>
                  <a:gd name="connsiteX1297" fmla="*/ 6405 w 10000"/>
                  <a:gd name="connsiteY1297" fmla="*/ 8660 h 10000"/>
                  <a:gd name="connsiteX1298" fmla="*/ 6405 w 10000"/>
                  <a:gd name="connsiteY1298" fmla="*/ 8674 h 10000"/>
                  <a:gd name="connsiteX1299" fmla="*/ 6405 w 10000"/>
                  <a:gd name="connsiteY1299" fmla="*/ 8683 h 10000"/>
                  <a:gd name="connsiteX1300" fmla="*/ 6405 w 10000"/>
                  <a:gd name="connsiteY1300" fmla="*/ 8687 h 10000"/>
                  <a:gd name="connsiteX1301" fmla="*/ 6405 w 10000"/>
                  <a:gd name="connsiteY1301" fmla="*/ 8696 h 10000"/>
                  <a:gd name="connsiteX1302" fmla="*/ 6388 w 10000"/>
                  <a:gd name="connsiteY1302" fmla="*/ 8733 h 10000"/>
                  <a:gd name="connsiteX1303" fmla="*/ 6369 w 10000"/>
                  <a:gd name="connsiteY1303" fmla="*/ 8746 h 10000"/>
                  <a:gd name="connsiteX1304" fmla="*/ 6333 w 10000"/>
                  <a:gd name="connsiteY1304" fmla="*/ 8773 h 10000"/>
                  <a:gd name="connsiteX1305" fmla="*/ 6313 w 10000"/>
                  <a:gd name="connsiteY1305" fmla="*/ 8787 h 10000"/>
                  <a:gd name="connsiteX1306" fmla="*/ 6291 w 10000"/>
                  <a:gd name="connsiteY1306" fmla="*/ 8805 h 10000"/>
                  <a:gd name="connsiteX1307" fmla="*/ 6280 w 10000"/>
                  <a:gd name="connsiteY1307" fmla="*/ 8814 h 10000"/>
                  <a:gd name="connsiteX1308" fmla="*/ 6250 w 10000"/>
                  <a:gd name="connsiteY1308" fmla="*/ 8805 h 10000"/>
                  <a:gd name="connsiteX1309" fmla="*/ 6233 w 10000"/>
                  <a:gd name="connsiteY1309" fmla="*/ 8805 h 10000"/>
                  <a:gd name="connsiteX1310" fmla="*/ 6220 w 10000"/>
                  <a:gd name="connsiteY1310" fmla="*/ 8805 h 10000"/>
                  <a:gd name="connsiteX1311" fmla="*/ 6200 w 10000"/>
                  <a:gd name="connsiteY1311" fmla="*/ 8805 h 10000"/>
                  <a:gd name="connsiteX1312" fmla="*/ 6184 w 10000"/>
                  <a:gd name="connsiteY1312" fmla="*/ 8805 h 10000"/>
                  <a:gd name="connsiteX1313" fmla="*/ 6755 w 10000"/>
                  <a:gd name="connsiteY1313" fmla="*/ 6680 h 10000"/>
                  <a:gd name="connsiteX1314" fmla="*/ 6716 w 10000"/>
                  <a:gd name="connsiteY1314" fmla="*/ 6653 h 10000"/>
                  <a:gd name="connsiteX1315" fmla="*/ 6692 w 10000"/>
                  <a:gd name="connsiteY1315" fmla="*/ 6707 h 10000"/>
                  <a:gd name="connsiteX1316" fmla="*/ 6747 w 10000"/>
                  <a:gd name="connsiteY1316" fmla="*/ 6856 h 10000"/>
                  <a:gd name="connsiteX1317" fmla="*/ 6747 w 10000"/>
                  <a:gd name="connsiteY1317" fmla="*/ 6910 h 10000"/>
                  <a:gd name="connsiteX1318" fmla="*/ 6727 w 10000"/>
                  <a:gd name="connsiteY1318" fmla="*/ 6960 h 10000"/>
                  <a:gd name="connsiteX1319" fmla="*/ 6675 w 10000"/>
                  <a:gd name="connsiteY1319" fmla="*/ 7041 h 10000"/>
                  <a:gd name="connsiteX1320" fmla="*/ 6667 w 10000"/>
                  <a:gd name="connsiteY1320" fmla="*/ 7082 h 10000"/>
                  <a:gd name="connsiteX1321" fmla="*/ 6675 w 10000"/>
                  <a:gd name="connsiteY1321" fmla="*/ 7158 h 10000"/>
                  <a:gd name="connsiteX1322" fmla="*/ 6683 w 10000"/>
                  <a:gd name="connsiteY1322" fmla="*/ 7199 h 10000"/>
                  <a:gd name="connsiteX1323" fmla="*/ 6703 w 10000"/>
                  <a:gd name="connsiteY1323" fmla="*/ 7212 h 10000"/>
                  <a:gd name="connsiteX1324" fmla="*/ 6719 w 10000"/>
                  <a:gd name="connsiteY1324" fmla="*/ 7181 h 10000"/>
                  <a:gd name="connsiteX1325" fmla="*/ 6749 w 10000"/>
                  <a:gd name="connsiteY1325" fmla="*/ 7050 h 10000"/>
                  <a:gd name="connsiteX1326" fmla="*/ 6772 w 10000"/>
                  <a:gd name="connsiteY1326" fmla="*/ 6987 h 10000"/>
                  <a:gd name="connsiteX1327" fmla="*/ 6788 w 10000"/>
                  <a:gd name="connsiteY1327" fmla="*/ 6987 h 10000"/>
                  <a:gd name="connsiteX1328" fmla="*/ 6783 w 10000"/>
                  <a:gd name="connsiteY1328" fmla="*/ 7077 h 10000"/>
                  <a:gd name="connsiteX1329" fmla="*/ 6871 w 10000"/>
                  <a:gd name="connsiteY1329" fmla="*/ 6748 h 10000"/>
                  <a:gd name="connsiteX1330" fmla="*/ 6912 w 10000"/>
                  <a:gd name="connsiteY1330" fmla="*/ 6581 h 10000"/>
                  <a:gd name="connsiteX1331" fmla="*/ 6912 w 10000"/>
                  <a:gd name="connsiteY1331" fmla="*/ 6567 h 10000"/>
                  <a:gd name="connsiteX1332" fmla="*/ 6827 w 10000"/>
                  <a:gd name="connsiteY1332" fmla="*/ 6631 h 10000"/>
                  <a:gd name="connsiteX1333" fmla="*/ 6774 w 10000"/>
                  <a:gd name="connsiteY1333" fmla="*/ 6667 h 10000"/>
                  <a:gd name="connsiteX1334" fmla="*/ 6184 w 10000"/>
                  <a:gd name="connsiteY1334" fmla="*/ 8805 h 10000"/>
                  <a:gd name="connsiteX0" fmla="*/ 6184 w 10000"/>
                  <a:gd name="connsiteY0" fmla="*/ 8805 h 10000"/>
                  <a:gd name="connsiteX1" fmla="*/ 6175 w 10000"/>
                  <a:gd name="connsiteY1" fmla="*/ 8800 h 10000"/>
                  <a:gd name="connsiteX2" fmla="*/ 6167 w 10000"/>
                  <a:gd name="connsiteY2" fmla="*/ 8832 h 10000"/>
                  <a:gd name="connsiteX3" fmla="*/ 6167 w 10000"/>
                  <a:gd name="connsiteY3" fmla="*/ 8845 h 10000"/>
                  <a:gd name="connsiteX4" fmla="*/ 6140 w 10000"/>
                  <a:gd name="connsiteY4" fmla="*/ 8877 h 10000"/>
                  <a:gd name="connsiteX5" fmla="*/ 6098 w 10000"/>
                  <a:gd name="connsiteY5" fmla="*/ 8904 h 10000"/>
                  <a:gd name="connsiteX6" fmla="*/ 6090 w 10000"/>
                  <a:gd name="connsiteY6" fmla="*/ 8904 h 10000"/>
                  <a:gd name="connsiteX7" fmla="*/ 6082 w 10000"/>
                  <a:gd name="connsiteY7" fmla="*/ 8904 h 10000"/>
                  <a:gd name="connsiteX8" fmla="*/ 6082 w 10000"/>
                  <a:gd name="connsiteY8" fmla="*/ 8958 h 10000"/>
                  <a:gd name="connsiteX9" fmla="*/ 6082 w 10000"/>
                  <a:gd name="connsiteY9" fmla="*/ 8963 h 10000"/>
                  <a:gd name="connsiteX10" fmla="*/ 6079 w 10000"/>
                  <a:gd name="connsiteY10" fmla="*/ 9012 h 10000"/>
                  <a:gd name="connsiteX11" fmla="*/ 6073 w 10000"/>
                  <a:gd name="connsiteY11" fmla="*/ 9066 h 10000"/>
                  <a:gd name="connsiteX12" fmla="*/ 6073 w 10000"/>
                  <a:gd name="connsiteY12" fmla="*/ 9120 h 10000"/>
                  <a:gd name="connsiteX13" fmla="*/ 6073 w 10000"/>
                  <a:gd name="connsiteY13" fmla="*/ 9147 h 10000"/>
                  <a:gd name="connsiteX14" fmla="*/ 6073 w 10000"/>
                  <a:gd name="connsiteY14" fmla="*/ 9197 h 10000"/>
                  <a:gd name="connsiteX15" fmla="*/ 6068 w 10000"/>
                  <a:gd name="connsiteY15" fmla="*/ 9233 h 10000"/>
                  <a:gd name="connsiteX16" fmla="*/ 6065 w 10000"/>
                  <a:gd name="connsiteY16" fmla="*/ 9301 h 10000"/>
                  <a:gd name="connsiteX17" fmla="*/ 6065 w 10000"/>
                  <a:gd name="connsiteY17" fmla="*/ 9350 h 10000"/>
                  <a:gd name="connsiteX18" fmla="*/ 6060 w 10000"/>
                  <a:gd name="connsiteY18" fmla="*/ 9382 h 10000"/>
                  <a:gd name="connsiteX19" fmla="*/ 6060 w 10000"/>
                  <a:gd name="connsiteY19" fmla="*/ 9409 h 10000"/>
                  <a:gd name="connsiteX20" fmla="*/ 6051 w 10000"/>
                  <a:gd name="connsiteY20" fmla="*/ 9423 h 10000"/>
                  <a:gd name="connsiteX21" fmla="*/ 6049 w 10000"/>
                  <a:gd name="connsiteY21" fmla="*/ 9436 h 10000"/>
                  <a:gd name="connsiteX22" fmla="*/ 6035 w 10000"/>
                  <a:gd name="connsiteY22" fmla="*/ 9450 h 10000"/>
                  <a:gd name="connsiteX23" fmla="*/ 6026 w 10000"/>
                  <a:gd name="connsiteY23" fmla="*/ 9459 h 10000"/>
                  <a:gd name="connsiteX24" fmla="*/ 6018 w 10000"/>
                  <a:gd name="connsiteY24" fmla="*/ 9445 h 10000"/>
                  <a:gd name="connsiteX25" fmla="*/ 6007 w 10000"/>
                  <a:gd name="connsiteY25" fmla="*/ 9409 h 10000"/>
                  <a:gd name="connsiteX26" fmla="*/ 5985 w 10000"/>
                  <a:gd name="connsiteY26" fmla="*/ 9369 h 10000"/>
                  <a:gd name="connsiteX27" fmla="*/ 5969 w 10000"/>
                  <a:gd name="connsiteY27" fmla="*/ 9332 h 10000"/>
                  <a:gd name="connsiteX28" fmla="*/ 5955 w 10000"/>
                  <a:gd name="connsiteY28" fmla="*/ 9314 h 10000"/>
                  <a:gd name="connsiteX29" fmla="*/ 5952 w 10000"/>
                  <a:gd name="connsiteY29" fmla="*/ 9305 h 10000"/>
                  <a:gd name="connsiteX30" fmla="*/ 5935 w 10000"/>
                  <a:gd name="connsiteY30" fmla="*/ 9305 h 10000"/>
                  <a:gd name="connsiteX31" fmla="*/ 5922 w 10000"/>
                  <a:gd name="connsiteY31" fmla="*/ 9319 h 10000"/>
                  <a:gd name="connsiteX32" fmla="*/ 5913 w 10000"/>
                  <a:gd name="connsiteY32" fmla="*/ 9328 h 10000"/>
                  <a:gd name="connsiteX33" fmla="*/ 5905 w 10000"/>
                  <a:gd name="connsiteY33" fmla="*/ 9332 h 10000"/>
                  <a:gd name="connsiteX34" fmla="*/ 5897 w 10000"/>
                  <a:gd name="connsiteY34" fmla="*/ 9350 h 10000"/>
                  <a:gd name="connsiteX35" fmla="*/ 5875 w 10000"/>
                  <a:gd name="connsiteY35" fmla="*/ 9364 h 10000"/>
                  <a:gd name="connsiteX36" fmla="*/ 5850 w 10000"/>
                  <a:gd name="connsiteY36" fmla="*/ 9391 h 10000"/>
                  <a:gd name="connsiteX37" fmla="*/ 5833 w 10000"/>
                  <a:gd name="connsiteY37" fmla="*/ 9405 h 10000"/>
                  <a:gd name="connsiteX38" fmla="*/ 5822 w 10000"/>
                  <a:gd name="connsiteY38" fmla="*/ 9409 h 10000"/>
                  <a:gd name="connsiteX39" fmla="*/ 5800 w 10000"/>
                  <a:gd name="connsiteY39" fmla="*/ 9423 h 10000"/>
                  <a:gd name="connsiteX40" fmla="*/ 5784 w 10000"/>
                  <a:gd name="connsiteY40" fmla="*/ 9436 h 10000"/>
                  <a:gd name="connsiteX41" fmla="*/ 5767 w 10000"/>
                  <a:gd name="connsiteY41" fmla="*/ 9450 h 10000"/>
                  <a:gd name="connsiteX42" fmla="*/ 5751 w 10000"/>
                  <a:gd name="connsiteY42" fmla="*/ 9463 h 10000"/>
                  <a:gd name="connsiteX43" fmla="*/ 5745 w 10000"/>
                  <a:gd name="connsiteY43" fmla="*/ 9472 h 10000"/>
                  <a:gd name="connsiteX44" fmla="*/ 5751 w 10000"/>
                  <a:gd name="connsiteY44" fmla="*/ 9477 h 10000"/>
                  <a:gd name="connsiteX45" fmla="*/ 5762 w 10000"/>
                  <a:gd name="connsiteY45" fmla="*/ 9504 h 10000"/>
                  <a:gd name="connsiteX46" fmla="*/ 5767 w 10000"/>
                  <a:gd name="connsiteY46" fmla="*/ 9526 h 10000"/>
                  <a:gd name="connsiteX47" fmla="*/ 5784 w 10000"/>
                  <a:gd name="connsiteY47" fmla="*/ 9576 h 10000"/>
                  <a:gd name="connsiteX48" fmla="*/ 5797 w 10000"/>
                  <a:gd name="connsiteY48" fmla="*/ 9603 h 10000"/>
                  <a:gd name="connsiteX49" fmla="*/ 5808 w 10000"/>
                  <a:gd name="connsiteY49" fmla="*/ 9644 h 10000"/>
                  <a:gd name="connsiteX50" fmla="*/ 5822 w 10000"/>
                  <a:gd name="connsiteY50" fmla="*/ 9671 h 10000"/>
                  <a:gd name="connsiteX51" fmla="*/ 5825 w 10000"/>
                  <a:gd name="connsiteY51" fmla="*/ 9684 h 10000"/>
                  <a:gd name="connsiteX52" fmla="*/ 5831 w 10000"/>
                  <a:gd name="connsiteY52" fmla="*/ 9684 h 10000"/>
                  <a:gd name="connsiteX53" fmla="*/ 5825 w 10000"/>
                  <a:gd name="connsiteY53" fmla="*/ 9698 h 10000"/>
                  <a:gd name="connsiteX54" fmla="*/ 5806 w 10000"/>
                  <a:gd name="connsiteY54" fmla="*/ 9725 h 10000"/>
                  <a:gd name="connsiteX55" fmla="*/ 5792 w 10000"/>
                  <a:gd name="connsiteY55" fmla="*/ 9738 h 10000"/>
                  <a:gd name="connsiteX56" fmla="*/ 5737 w 10000"/>
                  <a:gd name="connsiteY56" fmla="*/ 9793 h 10000"/>
                  <a:gd name="connsiteX57" fmla="*/ 5728 w 10000"/>
                  <a:gd name="connsiteY57" fmla="*/ 9806 h 10000"/>
                  <a:gd name="connsiteX58" fmla="*/ 5712 w 10000"/>
                  <a:gd name="connsiteY58" fmla="*/ 9815 h 10000"/>
                  <a:gd name="connsiteX59" fmla="*/ 5690 w 10000"/>
                  <a:gd name="connsiteY59" fmla="*/ 9838 h 10000"/>
                  <a:gd name="connsiteX60" fmla="*/ 5679 w 10000"/>
                  <a:gd name="connsiteY60" fmla="*/ 9842 h 10000"/>
                  <a:gd name="connsiteX61" fmla="*/ 5665 w 10000"/>
                  <a:gd name="connsiteY61" fmla="*/ 9842 h 10000"/>
                  <a:gd name="connsiteX62" fmla="*/ 5648 w 10000"/>
                  <a:gd name="connsiteY62" fmla="*/ 9851 h 10000"/>
                  <a:gd name="connsiteX63" fmla="*/ 5621 w 10000"/>
                  <a:gd name="connsiteY63" fmla="*/ 9892 h 10000"/>
                  <a:gd name="connsiteX64" fmla="*/ 5544 w 10000"/>
                  <a:gd name="connsiteY64" fmla="*/ 9946 h 10000"/>
                  <a:gd name="connsiteX65" fmla="*/ 5406 w 10000"/>
                  <a:gd name="connsiteY65" fmla="*/ 10000 h 10000"/>
                  <a:gd name="connsiteX66" fmla="*/ 5350 w 10000"/>
                  <a:gd name="connsiteY66" fmla="*/ 9986 h 10000"/>
                  <a:gd name="connsiteX67" fmla="*/ 5342 w 10000"/>
                  <a:gd name="connsiteY67" fmla="*/ 9950 h 10000"/>
                  <a:gd name="connsiteX68" fmla="*/ 5342 w 10000"/>
                  <a:gd name="connsiteY68" fmla="*/ 9932 h 10000"/>
                  <a:gd name="connsiteX69" fmla="*/ 5342 w 10000"/>
                  <a:gd name="connsiteY69" fmla="*/ 9923 h 10000"/>
                  <a:gd name="connsiteX70" fmla="*/ 5342 w 10000"/>
                  <a:gd name="connsiteY70" fmla="*/ 9919 h 10000"/>
                  <a:gd name="connsiteX71" fmla="*/ 5348 w 10000"/>
                  <a:gd name="connsiteY71" fmla="*/ 9919 h 10000"/>
                  <a:gd name="connsiteX72" fmla="*/ 5348 w 10000"/>
                  <a:gd name="connsiteY72" fmla="*/ 9910 h 10000"/>
                  <a:gd name="connsiteX73" fmla="*/ 5350 w 10000"/>
                  <a:gd name="connsiteY73" fmla="*/ 9910 h 10000"/>
                  <a:gd name="connsiteX74" fmla="*/ 5350 w 10000"/>
                  <a:gd name="connsiteY74" fmla="*/ 9905 h 10000"/>
                  <a:gd name="connsiteX75" fmla="*/ 5356 w 10000"/>
                  <a:gd name="connsiteY75" fmla="*/ 9905 h 10000"/>
                  <a:gd name="connsiteX76" fmla="*/ 5356 w 10000"/>
                  <a:gd name="connsiteY76" fmla="*/ 9896 h 10000"/>
                  <a:gd name="connsiteX77" fmla="*/ 5359 w 10000"/>
                  <a:gd name="connsiteY77" fmla="*/ 9896 h 10000"/>
                  <a:gd name="connsiteX78" fmla="*/ 5359 w 10000"/>
                  <a:gd name="connsiteY78" fmla="*/ 9892 h 10000"/>
                  <a:gd name="connsiteX79" fmla="*/ 5364 w 10000"/>
                  <a:gd name="connsiteY79" fmla="*/ 9892 h 10000"/>
                  <a:gd name="connsiteX80" fmla="*/ 5364 w 10000"/>
                  <a:gd name="connsiteY80" fmla="*/ 9883 h 10000"/>
                  <a:gd name="connsiteX81" fmla="*/ 5359 w 10000"/>
                  <a:gd name="connsiteY81" fmla="*/ 9883 h 10000"/>
                  <a:gd name="connsiteX82" fmla="*/ 5359 w 10000"/>
                  <a:gd name="connsiteY82" fmla="*/ 9878 h 10000"/>
                  <a:gd name="connsiteX83" fmla="*/ 5359 w 10000"/>
                  <a:gd name="connsiteY83" fmla="*/ 9869 h 10000"/>
                  <a:gd name="connsiteX84" fmla="*/ 5356 w 10000"/>
                  <a:gd name="connsiteY84" fmla="*/ 9869 h 10000"/>
                  <a:gd name="connsiteX85" fmla="*/ 5356 w 10000"/>
                  <a:gd name="connsiteY85" fmla="*/ 9865 h 10000"/>
                  <a:gd name="connsiteX86" fmla="*/ 5350 w 10000"/>
                  <a:gd name="connsiteY86" fmla="*/ 9865 h 10000"/>
                  <a:gd name="connsiteX87" fmla="*/ 5350 w 10000"/>
                  <a:gd name="connsiteY87" fmla="*/ 9856 h 10000"/>
                  <a:gd name="connsiteX88" fmla="*/ 5348 w 10000"/>
                  <a:gd name="connsiteY88" fmla="*/ 9856 h 10000"/>
                  <a:gd name="connsiteX89" fmla="*/ 5348 w 10000"/>
                  <a:gd name="connsiteY89" fmla="*/ 9851 h 10000"/>
                  <a:gd name="connsiteX90" fmla="*/ 5348 w 10000"/>
                  <a:gd name="connsiteY90" fmla="*/ 9842 h 10000"/>
                  <a:gd name="connsiteX91" fmla="*/ 5348 w 10000"/>
                  <a:gd name="connsiteY91" fmla="*/ 9838 h 10000"/>
                  <a:gd name="connsiteX92" fmla="*/ 5348 w 10000"/>
                  <a:gd name="connsiteY92" fmla="*/ 9829 h 10000"/>
                  <a:gd name="connsiteX93" fmla="*/ 5348 w 10000"/>
                  <a:gd name="connsiteY93" fmla="*/ 9820 h 10000"/>
                  <a:gd name="connsiteX94" fmla="*/ 5348 w 10000"/>
                  <a:gd name="connsiteY94" fmla="*/ 9815 h 10000"/>
                  <a:gd name="connsiteX95" fmla="*/ 5348 w 10000"/>
                  <a:gd name="connsiteY95" fmla="*/ 9806 h 10000"/>
                  <a:gd name="connsiteX96" fmla="*/ 5350 w 10000"/>
                  <a:gd name="connsiteY96" fmla="*/ 9806 h 10000"/>
                  <a:gd name="connsiteX97" fmla="*/ 5350 w 10000"/>
                  <a:gd name="connsiteY97" fmla="*/ 9802 h 10000"/>
                  <a:gd name="connsiteX98" fmla="*/ 5350 w 10000"/>
                  <a:gd name="connsiteY98" fmla="*/ 9793 h 10000"/>
                  <a:gd name="connsiteX99" fmla="*/ 5356 w 10000"/>
                  <a:gd name="connsiteY99" fmla="*/ 9788 h 10000"/>
                  <a:gd name="connsiteX100" fmla="*/ 5356 w 10000"/>
                  <a:gd name="connsiteY100" fmla="*/ 9779 h 10000"/>
                  <a:gd name="connsiteX101" fmla="*/ 5359 w 10000"/>
                  <a:gd name="connsiteY101" fmla="*/ 9779 h 10000"/>
                  <a:gd name="connsiteX102" fmla="*/ 5359 w 10000"/>
                  <a:gd name="connsiteY102" fmla="*/ 9774 h 10000"/>
                  <a:gd name="connsiteX103" fmla="*/ 5364 w 10000"/>
                  <a:gd name="connsiteY103" fmla="*/ 9765 h 10000"/>
                  <a:gd name="connsiteX104" fmla="*/ 5397 w 10000"/>
                  <a:gd name="connsiteY104" fmla="*/ 9698 h 10000"/>
                  <a:gd name="connsiteX105" fmla="*/ 5397 w 10000"/>
                  <a:gd name="connsiteY105" fmla="*/ 9662 h 10000"/>
                  <a:gd name="connsiteX106" fmla="*/ 5381 w 10000"/>
                  <a:gd name="connsiteY106" fmla="*/ 9648 h 10000"/>
                  <a:gd name="connsiteX107" fmla="*/ 5381 w 10000"/>
                  <a:gd name="connsiteY107" fmla="*/ 9608 h 10000"/>
                  <a:gd name="connsiteX108" fmla="*/ 5400 w 10000"/>
                  <a:gd name="connsiteY108" fmla="*/ 9590 h 10000"/>
                  <a:gd name="connsiteX109" fmla="*/ 5392 w 10000"/>
                  <a:gd name="connsiteY109" fmla="*/ 9553 h 10000"/>
                  <a:gd name="connsiteX110" fmla="*/ 5375 w 10000"/>
                  <a:gd name="connsiteY110" fmla="*/ 9526 h 10000"/>
                  <a:gd name="connsiteX111" fmla="*/ 5350 w 10000"/>
                  <a:gd name="connsiteY111" fmla="*/ 9504 h 10000"/>
                  <a:gd name="connsiteX112" fmla="*/ 5323 w 10000"/>
                  <a:gd name="connsiteY112" fmla="*/ 9562 h 10000"/>
                  <a:gd name="connsiteX113" fmla="*/ 5309 w 10000"/>
                  <a:gd name="connsiteY113" fmla="*/ 9535 h 10000"/>
                  <a:gd name="connsiteX114" fmla="*/ 5312 w 10000"/>
                  <a:gd name="connsiteY114" fmla="*/ 9436 h 10000"/>
                  <a:gd name="connsiteX115" fmla="*/ 5276 w 10000"/>
                  <a:gd name="connsiteY115" fmla="*/ 9409 h 10000"/>
                  <a:gd name="connsiteX116" fmla="*/ 5270 w 10000"/>
                  <a:gd name="connsiteY116" fmla="*/ 9418 h 10000"/>
                  <a:gd name="connsiteX117" fmla="*/ 5259 w 10000"/>
                  <a:gd name="connsiteY117" fmla="*/ 9423 h 10000"/>
                  <a:gd name="connsiteX118" fmla="*/ 5243 w 10000"/>
                  <a:gd name="connsiteY118" fmla="*/ 9445 h 10000"/>
                  <a:gd name="connsiteX119" fmla="*/ 5229 w 10000"/>
                  <a:gd name="connsiteY119" fmla="*/ 9450 h 10000"/>
                  <a:gd name="connsiteX120" fmla="*/ 5221 w 10000"/>
                  <a:gd name="connsiteY120" fmla="*/ 9459 h 10000"/>
                  <a:gd name="connsiteX121" fmla="*/ 5199 w 10000"/>
                  <a:gd name="connsiteY121" fmla="*/ 9463 h 10000"/>
                  <a:gd name="connsiteX122" fmla="*/ 5179 w 10000"/>
                  <a:gd name="connsiteY122" fmla="*/ 9463 h 10000"/>
                  <a:gd name="connsiteX123" fmla="*/ 5166 w 10000"/>
                  <a:gd name="connsiteY123" fmla="*/ 9450 h 10000"/>
                  <a:gd name="connsiteX124" fmla="*/ 5155 w 10000"/>
                  <a:gd name="connsiteY124" fmla="*/ 9432 h 10000"/>
                  <a:gd name="connsiteX125" fmla="*/ 5149 w 10000"/>
                  <a:gd name="connsiteY125" fmla="*/ 9432 h 10000"/>
                  <a:gd name="connsiteX126" fmla="*/ 5146 w 10000"/>
                  <a:gd name="connsiteY126" fmla="*/ 9432 h 10000"/>
                  <a:gd name="connsiteX127" fmla="*/ 5146 w 10000"/>
                  <a:gd name="connsiteY127" fmla="*/ 9436 h 10000"/>
                  <a:gd name="connsiteX128" fmla="*/ 5132 w 10000"/>
                  <a:gd name="connsiteY128" fmla="*/ 9445 h 10000"/>
                  <a:gd name="connsiteX129" fmla="*/ 5124 w 10000"/>
                  <a:gd name="connsiteY129" fmla="*/ 9463 h 10000"/>
                  <a:gd name="connsiteX130" fmla="*/ 5119 w 10000"/>
                  <a:gd name="connsiteY130" fmla="*/ 9472 h 10000"/>
                  <a:gd name="connsiteX131" fmla="*/ 5094 w 10000"/>
                  <a:gd name="connsiteY131" fmla="*/ 9486 h 10000"/>
                  <a:gd name="connsiteX132" fmla="*/ 5075 w 10000"/>
                  <a:gd name="connsiteY132" fmla="*/ 9490 h 10000"/>
                  <a:gd name="connsiteX133" fmla="*/ 5058 w 10000"/>
                  <a:gd name="connsiteY133" fmla="*/ 9499 h 10000"/>
                  <a:gd name="connsiteX134" fmla="*/ 5028 w 10000"/>
                  <a:gd name="connsiteY134" fmla="*/ 9513 h 10000"/>
                  <a:gd name="connsiteX135" fmla="*/ 5006 w 10000"/>
                  <a:gd name="connsiteY135" fmla="*/ 9522 h 10000"/>
                  <a:gd name="connsiteX136" fmla="*/ 4986 w 10000"/>
                  <a:gd name="connsiteY136" fmla="*/ 9535 h 10000"/>
                  <a:gd name="connsiteX137" fmla="*/ 4948 w 10000"/>
                  <a:gd name="connsiteY137" fmla="*/ 9549 h 10000"/>
                  <a:gd name="connsiteX138" fmla="*/ 4925 w 10000"/>
                  <a:gd name="connsiteY138" fmla="*/ 9549 h 10000"/>
                  <a:gd name="connsiteX139" fmla="*/ 4906 w 10000"/>
                  <a:gd name="connsiteY139" fmla="*/ 9549 h 10000"/>
                  <a:gd name="connsiteX140" fmla="*/ 4892 w 10000"/>
                  <a:gd name="connsiteY140" fmla="*/ 9553 h 10000"/>
                  <a:gd name="connsiteX141" fmla="*/ 4890 w 10000"/>
                  <a:gd name="connsiteY141" fmla="*/ 9562 h 10000"/>
                  <a:gd name="connsiteX142" fmla="*/ 4881 w 10000"/>
                  <a:gd name="connsiteY142" fmla="*/ 9576 h 10000"/>
                  <a:gd name="connsiteX143" fmla="*/ 4873 w 10000"/>
                  <a:gd name="connsiteY143" fmla="*/ 9594 h 10000"/>
                  <a:gd name="connsiteX144" fmla="*/ 4868 w 10000"/>
                  <a:gd name="connsiteY144" fmla="*/ 9581 h 10000"/>
                  <a:gd name="connsiteX145" fmla="*/ 4865 w 10000"/>
                  <a:gd name="connsiteY145" fmla="*/ 9567 h 10000"/>
                  <a:gd name="connsiteX146" fmla="*/ 4851 w 10000"/>
                  <a:gd name="connsiteY146" fmla="*/ 9567 h 10000"/>
                  <a:gd name="connsiteX147" fmla="*/ 4848 w 10000"/>
                  <a:gd name="connsiteY147" fmla="*/ 9576 h 10000"/>
                  <a:gd name="connsiteX148" fmla="*/ 4829 w 10000"/>
                  <a:gd name="connsiteY148" fmla="*/ 9581 h 10000"/>
                  <a:gd name="connsiteX149" fmla="*/ 4818 w 10000"/>
                  <a:gd name="connsiteY149" fmla="*/ 9576 h 10000"/>
                  <a:gd name="connsiteX150" fmla="*/ 4810 w 10000"/>
                  <a:gd name="connsiteY150" fmla="*/ 9576 h 10000"/>
                  <a:gd name="connsiteX151" fmla="*/ 4796 w 10000"/>
                  <a:gd name="connsiteY151" fmla="*/ 9581 h 10000"/>
                  <a:gd name="connsiteX152" fmla="*/ 4788 w 10000"/>
                  <a:gd name="connsiteY152" fmla="*/ 9576 h 10000"/>
                  <a:gd name="connsiteX153" fmla="*/ 4779 w 10000"/>
                  <a:gd name="connsiteY153" fmla="*/ 9576 h 10000"/>
                  <a:gd name="connsiteX154" fmla="*/ 4768 w 10000"/>
                  <a:gd name="connsiteY154" fmla="*/ 9581 h 10000"/>
                  <a:gd name="connsiteX155" fmla="*/ 4760 w 10000"/>
                  <a:gd name="connsiteY155" fmla="*/ 9553 h 10000"/>
                  <a:gd name="connsiteX156" fmla="*/ 4754 w 10000"/>
                  <a:gd name="connsiteY156" fmla="*/ 9526 h 10000"/>
                  <a:gd name="connsiteX157" fmla="*/ 4754 w 10000"/>
                  <a:gd name="connsiteY157" fmla="*/ 9486 h 10000"/>
                  <a:gd name="connsiteX158" fmla="*/ 4754 w 10000"/>
                  <a:gd name="connsiteY158" fmla="*/ 9445 h 10000"/>
                  <a:gd name="connsiteX159" fmla="*/ 4760 w 10000"/>
                  <a:gd name="connsiteY159" fmla="*/ 9432 h 10000"/>
                  <a:gd name="connsiteX160" fmla="*/ 4760 w 10000"/>
                  <a:gd name="connsiteY160" fmla="*/ 9396 h 10000"/>
                  <a:gd name="connsiteX161" fmla="*/ 4760 w 10000"/>
                  <a:gd name="connsiteY161" fmla="*/ 9382 h 10000"/>
                  <a:gd name="connsiteX162" fmla="*/ 4760 w 10000"/>
                  <a:gd name="connsiteY162" fmla="*/ 9355 h 10000"/>
                  <a:gd name="connsiteX163" fmla="*/ 4749 w 10000"/>
                  <a:gd name="connsiteY163" fmla="*/ 9341 h 10000"/>
                  <a:gd name="connsiteX164" fmla="*/ 4746 w 10000"/>
                  <a:gd name="connsiteY164" fmla="*/ 9332 h 10000"/>
                  <a:gd name="connsiteX165" fmla="*/ 4732 w 10000"/>
                  <a:gd name="connsiteY165" fmla="*/ 9328 h 10000"/>
                  <a:gd name="connsiteX166" fmla="*/ 4716 w 10000"/>
                  <a:gd name="connsiteY166" fmla="*/ 9292 h 10000"/>
                  <a:gd name="connsiteX167" fmla="*/ 4705 w 10000"/>
                  <a:gd name="connsiteY167" fmla="*/ 9274 h 10000"/>
                  <a:gd name="connsiteX168" fmla="*/ 4699 w 10000"/>
                  <a:gd name="connsiteY168" fmla="*/ 9278 h 10000"/>
                  <a:gd name="connsiteX169" fmla="*/ 4696 w 10000"/>
                  <a:gd name="connsiteY169" fmla="*/ 9287 h 10000"/>
                  <a:gd name="connsiteX170" fmla="*/ 4680 w 10000"/>
                  <a:gd name="connsiteY170" fmla="*/ 9292 h 10000"/>
                  <a:gd name="connsiteX171" fmla="*/ 4672 w 10000"/>
                  <a:gd name="connsiteY171" fmla="*/ 9274 h 10000"/>
                  <a:gd name="connsiteX172" fmla="*/ 4636 w 10000"/>
                  <a:gd name="connsiteY172" fmla="*/ 9224 h 10000"/>
                  <a:gd name="connsiteX173" fmla="*/ 4616 w 10000"/>
                  <a:gd name="connsiteY173" fmla="*/ 9211 h 10000"/>
                  <a:gd name="connsiteX174" fmla="*/ 4608 w 10000"/>
                  <a:gd name="connsiteY174" fmla="*/ 9206 h 10000"/>
                  <a:gd name="connsiteX175" fmla="*/ 4616 w 10000"/>
                  <a:gd name="connsiteY175" fmla="*/ 9193 h 10000"/>
                  <a:gd name="connsiteX176" fmla="*/ 4633 w 10000"/>
                  <a:gd name="connsiteY176" fmla="*/ 9184 h 10000"/>
                  <a:gd name="connsiteX177" fmla="*/ 4616 w 10000"/>
                  <a:gd name="connsiteY177" fmla="*/ 9120 h 10000"/>
                  <a:gd name="connsiteX178" fmla="*/ 4625 w 10000"/>
                  <a:gd name="connsiteY178" fmla="*/ 9039 h 10000"/>
                  <a:gd name="connsiteX179" fmla="*/ 4616 w 10000"/>
                  <a:gd name="connsiteY179" fmla="*/ 9026 h 10000"/>
                  <a:gd name="connsiteX180" fmla="*/ 4600 w 10000"/>
                  <a:gd name="connsiteY180" fmla="*/ 9017 h 10000"/>
                  <a:gd name="connsiteX181" fmla="*/ 4583 w 10000"/>
                  <a:gd name="connsiteY181" fmla="*/ 9003 h 10000"/>
                  <a:gd name="connsiteX182" fmla="*/ 4570 w 10000"/>
                  <a:gd name="connsiteY182" fmla="*/ 9012 h 10000"/>
                  <a:gd name="connsiteX183" fmla="*/ 4570 w 10000"/>
                  <a:gd name="connsiteY183" fmla="*/ 9026 h 10000"/>
                  <a:gd name="connsiteX184" fmla="*/ 4570 w 10000"/>
                  <a:gd name="connsiteY184" fmla="*/ 9035 h 10000"/>
                  <a:gd name="connsiteX185" fmla="*/ 4578 w 10000"/>
                  <a:gd name="connsiteY185" fmla="*/ 9048 h 10000"/>
                  <a:gd name="connsiteX186" fmla="*/ 4583 w 10000"/>
                  <a:gd name="connsiteY186" fmla="*/ 9089 h 10000"/>
                  <a:gd name="connsiteX187" fmla="*/ 4586 w 10000"/>
                  <a:gd name="connsiteY187" fmla="*/ 9116 h 10000"/>
                  <a:gd name="connsiteX188" fmla="*/ 4586 w 10000"/>
                  <a:gd name="connsiteY188" fmla="*/ 9120 h 10000"/>
                  <a:gd name="connsiteX189" fmla="*/ 4583 w 10000"/>
                  <a:gd name="connsiteY189" fmla="*/ 9143 h 10000"/>
                  <a:gd name="connsiteX190" fmla="*/ 4583 w 10000"/>
                  <a:gd name="connsiteY190" fmla="*/ 9170 h 10000"/>
                  <a:gd name="connsiteX191" fmla="*/ 4578 w 10000"/>
                  <a:gd name="connsiteY191" fmla="*/ 9175 h 10000"/>
                  <a:gd name="connsiteX192" fmla="*/ 4570 w 10000"/>
                  <a:gd name="connsiteY192" fmla="*/ 9197 h 10000"/>
                  <a:gd name="connsiteX193" fmla="*/ 4556 w 10000"/>
                  <a:gd name="connsiteY193" fmla="*/ 9170 h 10000"/>
                  <a:gd name="connsiteX194" fmla="*/ 4553 w 10000"/>
                  <a:gd name="connsiteY194" fmla="*/ 9147 h 10000"/>
                  <a:gd name="connsiteX195" fmla="*/ 4545 w 10000"/>
                  <a:gd name="connsiteY195" fmla="*/ 9120 h 10000"/>
                  <a:gd name="connsiteX196" fmla="*/ 4539 w 10000"/>
                  <a:gd name="connsiteY196" fmla="*/ 9093 h 10000"/>
                  <a:gd name="connsiteX197" fmla="*/ 4531 w 10000"/>
                  <a:gd name="connsiteY197" fmla="*/ 9062 h 10000"/>
                  <a:gd name="connsiteX198" fmla="*/ 4523 w 10000"/>
                  <a:gd name="connsiteY198" fmla="*/ 9039 h 10000"/>
                  <a:gd name="connsiteX199" fmla="*/ 4514 w 10000"/>
                  <a:gd name="connsiteY199" fmla="*/ 9026 h 10000"/>
                  <a:gd name="connsiteX200" fmla="*/ 4514 w 10000"/>
                  <a:gd name="connsiteY200" fmla="*/ 9035 h 10000"/>
                  <a:gd name="connsiteX201" fmla="*/ 4512 w 10000"/>
                  <a:gd name="connsiteY201" fmla="*/ 9035 h 10000"/>
                  <a:gd name="connsiteX202" fmla="*/ 4503 w 10000"/>
                  <a:gd name="connsiteY202" fmla="*/ 9035 h 10000"/>
                  <a:gd name="connsiteX203" fmla="*/ 4498 w 10000"/>
                  <a:gd name="connsiteY203" fmla="*/ 9048 h 10000"/>
                  <a:gd name="connsiteX204" fmla="*/ 4481 w 10000"/>
                  <a:gd name="connsiteY204" fmla="*/ 9062 h 10000"/>
                  <a:gd name="connsiteX205" fmla="*/ 4473 w 10000"/>
                  <a:gd name="connsiteY205" fmla="*/ 9066 h 10000"/>
                  <a:gd name="connsiteX206" fmla="*/ 4473 w 10000"/>
                  <a:gd name="connsiteY206" fmla="*/ 9075 h 10000"/>
                  <a:gd name="connsiteX207" fmla="*/ 4459 w 10000"/>
                  <a:gd name="connsiteY207" fmla="*/ 9080 h 10000"/>
                  <a:gd name="connsiteX208" fmla="*/ 4448 w 10000"/>
                  <a:gd name="connsiteY208" fmla="*/ 9075 h 10000"/>
                  <a:gd name="connsiteX209" fmla="*/ 4440 w 10000"/>
                  <a:gd name="connsiteY209" fmla="*/ 9075 h 10000"/>
                  <a:gd name="connsiteX210" fmla="*/ 4432 w 10000"/>
                  <a:gd name="connsiteY210" fmla="*/ 9080 h 10000"/>
                  <a:gd name="connsiteX211" fmla="*/ 4418 w 10000"/>
                  <a:gd name="connsiteY211" fmla="*/ 9093 h 10000"/>
                  <a:gd name="connsiteX212" fmla="*/ 4398 w 10000"/>
                  <a:gd name="connsiteY212" fmla="*/ 9116 h 10000"/>
                  <a:gd name="connsiteX213" fmla="*/ 4390 w 10000"/>
                  <a:gd name="connsiteY213" fmla="*/ 9120 h 10000"/>
                  <a:gd name="connsiteX214" fmla="*/ 4382 w 10000"/>
                  <a:gd name="connsiteY214" fmla="*/ 9129 h 10000"/>
                  <a:gd name="connsiteX215" fmla="*/ 4382 w 10000"/>
                  <a:gd name="connsiteY215" fmla="*/ 9134 h 10000"/>
                  <a:gd name="connsiteX216" fmla="*/ 4385 w 10000"/>
                  <a:gd name="connsiteY216" fmla="*/ 9143 h 10000"/>
                  <a:gd name="connsiteX217" fmla="*/ 4398 w 10000"/>
                  <a:gd name="connsiteY217" fmla="*/ 9134 h 10000"/>
                  <a:gd name="connsiteX218" fmla="*/ 4418 w 10000"/>
                  <a:gd name="connsiteY218" fmla="*/ 9161 h 10000"/>
                  <a:gd name="connsiteX219" fmla="*/ 4423 w 10000"/>
                  <a:gd name="connsiteY219" fmla="*/ 9170 h 10000"/>
                  <a:gd name="connsiteX220" fmla="*/ 4426 w 10000"/>
                  <a:gd name="connsiteY220" fmla="*/ 9175 h 10000"/>
                  <a:gd name="connsiteX221" fmla="*/ 4432 w 10000"/>
                  <a:gd name="connsiteY221" fmla="*/ 9211 h 10000"/>
                  <a:gd name="connsiteX222" fmla="*/ 4426 w 10000"/>
                  <a:gd name="connsiteY222" fmla="*/ 9224 h 10000"/>
                  <a:gd name="connsiteX223" fmla="*/ 4418 w 10000"/>
                  <a:gd name="connsiteY223" fmla="*/ 9247 h 10000"/>
                  <a:gd name="connsiteX224" fmla="*/ 4409 w 10000"/>
                  <a:gd name="connsiteY224" fmla="*/ 9238 h 10000"/>
                  <a:gd name="connsiteX225" fmla="*/ 4398 w 10000"/>
                  <a:gd name="connsiteY225" fmla="*/ 9220 h 10000"/>
                  <a:gd name="connsiteX226" fmla="*/ 4393 w 10000"/>
                  <a:gd name="connsiteY226" fmla="*/ 9211 h 10000"/>
                  <a:gd name="connsiteX227" fmla="*/ 4390 w 10000"/>
                  <a:gd name="connsiteY227" fmla="*/ 9211 h 10000"/>
                  <a:gd name="connsiteX228" fmla="*/ 4385 w 10000"/>
                  <a:gd name="connsiteY228" fmla="*/ 9220 h 10000"/>
                  <a:gd name="connsiteX229" fmla="*/ 4385 w 10000"/>
                  <a:gd name="connsiteY229" fmla="*/ 9238 h 10000"/>
                  <a:gd name="connsiteX230" fmla="*/ 4382 w 10000"/>
                  <a:gd name="connsiteY230" fmla="*/ 9260 h 10000"/>
                  <a:gd name="connsiteX231" fmla="*/ 4360 w 10000"/>
                  <a:gd name="connsiteY231" fmla="*/ 9278 h 10000"/>
                  <a:gd name="connsiteX232" fmla="*/ 4360 w 10000"/>
                  <a:gd name="connsiteY232" fmla="*/ 9292 h 10000"/>
                  <a:gd name="connsiteX233" fmla="*/ 4363 w 10000"/>
                  <a:gd name="connsiteY233" fmla="*/ 9305 h 10000"/>
                  <a:gd name="connsiteX234" fmla="*/ 4385 w 10000"/>
                  <a:gd name="connsiteY234" fmla="*/ 9314 h 10000"/>
                  <a:gd name="connsiteX235" fmla="*/ 4393 w 10000"/>
                  <a:gd name="connsiteY235" fmla="*/ 9319 h 10000"/>
                  <a:gd name="connsiteX236" fmla="*/ 4398 w 10000"/>
                  <a:gd name="connsiteY236" fmla="*/ 9319 h 10000"/>
                  <a:gd name="connsiteX237" fmla="*/ 4401 w 10000"/>
                  <a:gd name="connsiteY237" fmla="*/ 9314 h 10000"/>
                  <a:gd name="connsiteX238" fmla="*/ 4409 w 10000"/>
                  <a:gd name="connsiteY238" fmla="*/ 9278 h 10000"/>
                  <a:gd name="connsiteX239" fmla="*/ 4418 w 10000"/>
                  <a:gd name="connsiteY239" fmla="*/ 9287 h 10000"/>
                  <a:gd name="connsiteX240" fmla="*/ 4426 w 10000"/>
                  <a:gd name="connsiteY240" fmla="*/ 9292 h 10000"/>
                  <a:gd name="connsiteX241" fmla="*/ 4426 w 10000"/>
                  <a:gd name="connsiteY241" fmla="*/ 9301 h 10000"/>
                  <a:gd name="connsiteX242" fmla="*/ 4426 w 10000"/>
                  <a:gd name="connsiteY242" fmla="*/ 9314 h 10000"/>
                  <a:gd name="connsiteX243" fmla="*/ 4418 w 10000"/>
                  <a:gd name="connsiteY243" fmla="*/ 9332 h 10000"/>
                  <a:gd name="connsiteX244" fmla="*/ 4415 w 10000"/>
                  <a:gd name="connsiteY244" fmla="*/ 9341 h 10000"/>
                  <a:gd name="connsiteX245" fmla="*/ 4418 w 10000"/>
                  <a:gd name="connsiteY245" fmla="*/ 9350 h 10000"/>
                  <a:gd name="connsiteX246" fmla="*/ 4415 w 10000"/>
                  <a:gd name="connsiteY246" fmla="*/ 9364 h 10000"/>
                  <a:gd name="connsiteX247" fmla="*/ 4418 w 10000"/>
                  <a:gd name="connsiteY247" fmla="*/ 9409 h 10000"/>
                  <a:gd name="connsiteX248" fmla="*/ 4418 w 10000"/>
                  <a:gd name="connsiteY248" fmla="*/ 9423 h 10000"/>
                  <a:gd name="connsiteX249" fmla="*/ 4415 w 10000"/>
                  <a:gd name="connsiteY249" fmla="*/ 9432 h 10000"/>
                  <a:gd name="connsiteX250" fmla="*/ 4398 w 10000"/>
                  <a:gd name="connsiteY250" fmla="*/ 9423 h 10000"/>
                  <a:gd name="connsiteX251" fmla="*/ 4390 w 10000"/>
                  <a:gd name="connsiteY251" fmla="*/ 9436 h 10000"/>
                  <a:gd name="connsiteX252" fmla="*/ 4385 w 10000"/>
                  <a:gd name="connsiteY252" fmla="*/ 9445 h 10000"/>
                  <a:gd name="connsiteX253" fmla="*/ 4376 w 10000"/>
                  <a:gd name="connsiteY253" fmla="*/ 9459 h 10000"/>
                  <a:gd name="connsiteX254" fmla="*/ 4354 w 10000"/>
                  <a:gd name="connsiteY254" fmla="*/ 9450 h 10000"/>
                  <a:gd name="connsiteX255" fmla="*/ 4352 w 10000"/>
                  <a:gd name="connsiteY255" fmla="*/ 9445 h 10000"/>
                  <a:gd name="connsiteX256" fmla="*/ 4354 w 10000"/>
                  <a:gd name="connsiteY256" fmla="*/ 9432 h 10000"/>
                  <a:gd name="connsiteX257" fmla="*/ 4368 w 10000"/>
                  <a:gd name="connsiteY257" fmla="*/ 9432 h 10000"/>
                  <a:gd name="connsiteX258" fmla="*/ 4371 w 10000"/>
                  <a:gd name="connsiteY258" fmla="*/ 9423 h 10000"/>
                  <a:gd name="connsiteX259" fmla="*/ 4371 w 10000"/>
                  <a:gd name="connsiteY259" fmla="*/ 9405 h 10000"/>
                  <a:gd name="connsiteX260" fmla="*/ 4368 w 10000"/>
                  <a:gd name="connsiteY260" fmla="*/ 9391 h 10000"/>
                  <a:gd name="connsiteX261" fmla="*/ 4363 w 10000"/>
                  <a:gd name="connsiteY261" fmla="*/ 9391 h 10000"/>
                  <a:gd name="connsiteX262" fmla="*/ 4354 w 10000"/>
                  <a:gd name="connsiteY262" fmla="*/ 9409 h 10000"/>
                  <a:gd name="connsiteX263" fmla="*/ 4335 w 10000"/>
                  <a:gd name="connsiteY263" fmla="*/ 9436 h 10000"/>
                  <a:gd name="connsiteX264" fmla="*/ 4327 w 10000"/>
                  <a:gd name="connsiteY264" fmla="*/ 9445 h 10000"/>
                  <a:gd name="connsiteX265" fmla="*/ 4313 w 10000"/>
                  <a:gd name="connsiteY265" fmla="*/ 9445 h 10000"/>
                  <a:gd name="connsiteX266" fmla="*/ 4305 w 10000"/>
                  <a:gd name="connsiteY266" fmla="*/ 9436 h 10000"/>
                  <a:gd name="connsiteX267" fmla="*/ 4296 w 10000"/>
                  <a:gd name="connsiteY267" fmla="*/ 9409 h 10000"/>
                  <a:gd name="connsiteX268" fmla="*/ 4302 w 10000"/>
                  <a:gd name="connsiteY268" fmla="*/ 9396 h 10000"/>
                  <a:gd name="connsiteX269" fmla="*/ 4302 w 10000"/>
                  <a:gd name="connsiteY269" fmla="*/ 9378 h 10000"/>
                  <a:gd name="connsiteX270" fmla="*/ 4302 w 10000"/>
                  <a:gd name="connsiteY270" fmla="*/ 9355 h 10000"/>
                  <a:gd name="connsiteX271" fmla="*/ 4296 w 10000"/>
                  <a:gd name="connsiteY271" fmla="*/ 9355 h 10000"/>
                  <a:gd name="connsiteX272" fmla="*/ 4294 w 10000"/>
                  <a:gd name="connsiteY272" fmla="*/ 9364 h 10000"/>
                  <a:gd name="connsiteX273" fmla="*/ 4288 w 10000"/>
                  <a:gd name="connsiteY273" fmla="*/ 9369 h 10000"/>
                  <a:gd name="connsiteX274" fmla="*/ 4288 w 10000"/>
                  <a:gd name="connsiteY274" fmla="*/ 9378 h 10000"/>
                  <a:gd name="connsiteX275" fmla="*/ 4288 w 10000"/>
                  <a:gd name="connsiteY275" fmla="*/ 9391 h 10000"/>
                  <a:gd name="connsiteX276" fmla="*/ 4285 w 10000"/>
                  <a:gd name="connsiteY276" fmla="*/ 9405 h 10000"/>
                  <a:gd name="connsiteX277" fmla="*/ 4274 w 10000"/>
                  <a:gd name="connsiteY277" fmla="*/ 9405 h 10000"/>
                  <a:gd name="connsiteX278" fmla="*/ 4272 w 10000"/>
                  <a:gd name="connsiteY278" fmla="*/ 9396 h 10000"/>
                  <a:gd name="connsiteX279" fmla="*/ 4266 w 10000"/>
                  <a:gd name="connsiteY279" fmla="*/ 9396 h 10000"/>
                  <a:gd name="connsiteX280" fmla="*/ 4263 w 10000"/>
                  <a:gd name="connsiteY280" fmla="*/ 9409 h 10000"/>
                  <a:gd name="connsiteX281" fmla="*/ 4263 w 10000"/>
                  <a:gd name="connsiteY281" fmla="*/ 9423 h 10000"/>
                  <a:gd name="connsiteX282" fmla="*/ 4266 w 10000"/>
                  <a:gd name="connsiteY282" fmla="*/ 9436 h 10000"/>
                  <a:gd name="connsiteX283" fmla="*/ 4258 w 10000"/>
                  <a:gd name="connsiteY283" fmla="*/ 9477 h 10000"/>
                  <a:gd name="connsiteX284" fmla="*/ 4263 w 10000"/>
                  <a:gd name="connsiteY284" fmla="*/ 9504 h 10000"/>
                  <a:gd name="connsiteX285" fmla="*/ 4263 w 10000"/>
                  <a:gd name="connsiteY285" fmla="*/ 9522 h 10000"/>
                  <a:gd name="connsiteX286" fmla="*/ 4249 w 10000"/>
                  <a:gd name="connsiteY286" fmla="*/ 9535 h 10000"/>
                  <a:gd name="connsiteX287" fmla="*/ 4247 w 10000"/>
                  <a:gd name="connsiteY287" fmla="*/ 9549 h 10000"/>
                  <a:gd name="connsiteX288" fmla="*/ 4249 w 10000"/>
                  <a:gd name="connsiteY288" fmla="*/ 9576 h 10000"/>
                  <a:gd name="connsiteX289" fmla="*/ 4249 w 10000"/>
                  <a:gd name="connsiteY289" fmla="*/ 9581 h 10000"/>
                  <a:gd name="connsiteX290" fmla="*/ 4238 w 10000"/>
                  <a:gd name="connsiteY290" fmla="*/ 9581 h 10000"/>
                  <a:gd name="connsiteX291" fmla="*/ 4233 w 10000"/>
                  <a:gd name="connsiteY291" fmla="*/ 9576 h 10000"/>
                  <a:gd name="connsiteX292" fmla="*/ 4216 w 10000"/>
                  <a:gd name="connsiteY292" fmla="*/ 9535 h 10000"/>
                  <a:gd name="connsiteX293" fmla="*/ 4214 w 10000"/>
                  <a:gd name="connsiteY293" fmla="*/ 9549 h 10000"/>
                  <a:gd name="connsiteX294" fmla="*/ 4197 w 10000"/>
                  <a:gd name="connsiteY294" fmla="*/ 9553 h 10000"/>
                  <a:gd name="connsiteX295" fmla="*/ 4178 w 10000"/>
                  <a:gd name="connsiteY295" fmla="*/ 9553 h 10000"/>
                  <a:gd name="connsiteX296" fmla="*/ 4175 w 10000"/>
                  <a:gd name="connsiteY296" fmla="*/ 9562 h 10000"/>
                  <a:gd name="connsiteX297" fmla="*/ 4175 w 10000"/>
                  <a:gd name="connsiteY297" fmla="*/ 9567 h 10000"/>
                  <a:gd name="connsiteX298" fmla="*/ 4183 w 10000"/>
                  <a:gd name="connsiteY298" fmla="*/ 9581 h 10000"/>
                  <a:gd name="connsiteX299" fmla="*/ 4192 w 10000"/>
                  <a:gd name="connsiteY299" fmla="*/ 9594 h 10000"/>
                  <a:gd name="connsiteX300" fmla="*/ 4192 w 10000"/>
                  <a:gd name="connsiteY300" fmla="*/ 9603 h 10000"/>
                  <a:gd name="connsiteX301" fmla="*/ 4186 w 10000"/>
                  <a:gd name="connsiteY301" fmla="*/ 9608 h 10000"/>
                  <a:gd name="connsiteX302" fmla="*/ 4178 w 10000"/>
                  <a:gd name="connsiteY302" fmla="*/ 9608 h 10000"/>
                  <a:gd name="connsiteX303" fmla="*/ 4153 w 10000"/>
                  <a:gd name="connsiteY303" fmla="*/ 9576 h 10000"/>
                  <a:gd name="connsiteX304" fmla="*/ 4142 w 10000"/>
                  <a:gd name="connsiteY304" fmla="*/ 9576 h 10000"/>
                  <a:gd name="connsiteX305" fmla="*/ 4134 w 10000"/>
                  <a:gd name="connsiteY305" fmla="*/ 9581 h 10000"/>
                  <a:gd name="connsiteX306" fmla="*/ 4120 w 10000"/>
                  <a:gd name="connsiteY306" fmla="*/ 9590 h 10000"/>
                  <a:gd name="connsiteX307" fmla="*/ 4111 w 10000"/>
                  <a:gd name="connsiteY307" fmla="*/ 9608 h 10000"/>
                  <a:gd name="connsiteX308" fmla="*/ 4089 w 10000"/>
                  <a:gd name="connsiteY308" fmla="*/ 9617 h 10000"/>
                  <a:gd name="connsiteX309" fmla="*/ 4073 w 10000"/>
                  <a:gd name="connsiteY309" fmla="*/ 9617 h 10000"/>
                  <a:gd name="connsiteX310" fmla="*/ 4054 w 10000"/>
                  <a:gd name="connsiteY310" fmla="*/ 9608 h 10000"/>
                  <a:gd name="connsiteX311" fmla="*/ 4040 w 10000"/>
                  <a:gd name="connsiteY311" fmla="*/ 9608 h 10000"/>
                  <a:gd name="connsiteX312" fmla="*/ 4029 w 10000"/>
                  <a:gd name="connsiteY312" fmla="*/ 9603 h 10000"/>
                  <a:gd name="connsiteX313" fmla="*/ 4015 w 10000"/>
                  <a:gd name="connsiteY313" fmla="*/ 9594 h 10000"/>
                  <a:gd name="connsiteX314" fmla="*/ 3998 w 10000"/>
                  <a:gd name="connsiteY314" fmla="*/ 9590 h 10000"/>
                  <a:gd name="connsiteX315" fmla="*/ 3982 w 10000"/>
                  <a:gd name="connsiteY315" fmla="*/ 9576 h 10000"/>
                  <a:gd name="connsiteX316" fmla="*/ 3974 w 10000"/>
                  <a:gd name="connsiteY316" fmla="*/ 9567 h 10000"/>
                  <a:gd name="connsiteX317" fmla="*/ 3957 w 10000"/>
                  <a:gd name="connsiteY317" fmla="*/ 9562 h 10000"/>
                  <a:gd name="connsiteX318" fmla="*/ 3949 w 10000"/>
                  <a:gd name="connsiteY318" fmla="*/ 9553 h 10000"/>
                  <a:gd name="connsiteX319" fmla="*/ 3943 w 10000"/>
                  <a:gd name="connsiteY319" fmla="*/ 9553 h 10000"/>
                  <a:gd name="connsiteX320" fmla="*/ 3932 w 10000"/>
                  <a:gd name="connsiteY320" fmla="*/ 9540 h 10000"/>
                  <a:gd name="connsiteX321" fmla="*/ 3927 w 10000"/>
                  <a:gd name="connsiteY321" fmla="*/ 9540 h 10000"/>
                  <a:gd name="connsiteX322" fmla="*/ 3918 w 10000"/>
                  <a:gd name="connsiteY322" fmla="*/ 9540 h 10000"/>
                  <a:gd name="connsiteX323" fmla="*/ 3916 w 10000"/>
                  <a:gd name="connsiteY323" fmla="*/ 9562 h 10000"/>
                  <a:gd name="connsiteX324" fmla="*/ 3902 w 10000"/>
                  <a:gd name="connsiteY324" fmla="*/ 9576 h 10000"/>
                  <a:gd name="connsiteX325" fmla="*/ 3888 w 10000"/>
                  <a:gd name="connsiteY325" fmla="*/ 9567 h 10000"/>
                  <a:gd name="connsiteX326" fmla="*/ 3877 w 10000"/>
                  <a:gd name="connsiteY326" fmla="*/ 9567 h 10000"/>
                  <a:gd name="connsiteX327" fmla="*/ 3863 w 10000"/>
                  <a:gd name="connsiteY327" fmla="*/ 9562 h 10000"/>
                  <a:gd name="connsiteX328" fmla="*/ 3860 w 10000"/>
                  <a:gd name="connsiteY328" fmla="*/ 9549 h 10000"/>
                  <a:gd name="connsiteX329" fmla="*/ 3852 w 10000"/>
                  <a:gd name="connsiteY329" fmla="*/ 9535 h 10000"/>
                  <a:gd name="connsiteX330" fmla="*/ 3838 w 10000"/>
                  <a:gd name="connsiteY330" fmla="*/ 9513 h 10000"/>
                  <a:gd name="connsiteX331" fmla="*/ 3830 w 10000"/>
                  <a:gd name="connsiteY331" fmla="*/ 9504 h 10000"/>
                  <a:gd name="connsiteX332" fmla="*/ 3827 w 10000"/>
                  <a:gd name="connsiteY332" fmla="*/ 9504 h 10000"/>
                  <a:gd name="connsiteX333" fmla="*/ 3822 w 10000"/>
                  <a:gd name="connsiteY333" fmla="*/ 9522 h 10000"/>
                  <a:gd name="connsiteX334" fmla="*/ 3819 w 10000"/>
                  <a:gd name="connsiteY334" fmla="*/ 9526 h 10000"/>
                  <a:gd name="connsiteX335" fmla="*/ 3805 w 10000"/>
                  <a:gd name="connsiteY335" fmla="*/ 9535 h 10000"/>
                  <a:gd name="connsiteX336" fmla="*/ 3800 w 10000"/>
                  <a:gd name="connsiteY336" fmla="*/ 9504 h 10000"/>
                  <a:gd name="connsiteX337" fmla="*/ 3805 w 10000"/>
                  <a:gd name="connsiteY337" fmla="*/ 9499 h 10000"/>
                  <a:gd name="connsiteX338" fmla="*/ 3797 w 10000"/>
                  <a:gd name="connsiteY338" fmla="*/ 9463 h 10000"/>
                  <a:gd name="connsiteX339" fmla="*/ 3783 w 10000"/>
                  <a:gd name="connsiteY339" fmla="*/ 9459 h 10000"/>
                  <a:gd name="connsiteX340" fmla="*/ 3772 w 10000"/>
                  <a:gd name="connsiteY340" fmla="*/ 9450 h 10000"/>
                  <a:gd name="connsiteX341" fmla="*/ 3758 w 10000"/>
                  <a:gd name="connsiteY341" fmla="*/ 9450 h 10000"/>
                  <a:gd name="connsiteX342" fmla="*/ 3742 w 10000"/>
                  <a:gd name="connsiteY342" fmla="*/ 9450 h 10000"/>
                  <a:gd name="connsiteX343" fmla="*/ 3725 w 10000"/>
                  <a:gd name="connsiteY343" fmla="*/ 9450 h 10000"/>
                  <a:gd name="connsiteX344" fmla="*/ 3717 w 10000"/>
                  <a:gd name="connsiteY344" fmla="*/ 9450 h 10000"/>
                  <a:gd name="connsiteX345" fmla="*/ 3709 w 10000"/>
                  <a:gd name="connsiteY345" fmla="*/ 9445 h 10000"/>
                  <a:gd name="connsiteX346" fmla="*/ 3695 w 10000"/>
                  <a:gd name="connsiteY346" fmla="*/ 9445 h 10000"/>
                  <a:gd name="connsiteX347" fmla="*/ 3692 w 10000"/>
                  <a:gd name="connsiteY347" fmla="*/ 9445 h 10000"/>
                  <a:gd name="connsiteX348" fmla="*/ 3684 w 10000"/>
                  <a:gd name="connsiteY348" fmla="*/ 9436 h 10000"/>
                  <a:gd name="connsiteX349" fmla="*/ 3687 w 10000"/>
                  <a:gd name="connsiteY349" fmla="*/ 9418 h 10000"/>
                  <a:gd name="connsiteX350" fmla="*/ 3692 w 10000"/>
                  <a:gd name="connsiteY350" fmla="*/ 9409 h 10000"/>
                  <a:gd name="connsiteX351" fmla="*/ 3695 w 10000"/>
                  <a:gd name="connsiteY351" fmla="*/ 9405 h 10000"/>
                  <a:gd name="connsiteX352" fmla="*/ 3711 w 10000"/>
                  <a:gd name="connsiteY352" fmla="*/ 9396 h 10000"/>
                  <a:gd name="connsiteX353" fmla="*/ 3717 w 10000"/>
                  <a:gd name="connsiteY353" fmla="*/ 9396 h 10000"/>
                  <a:gd name="connsiteX354" fmla="*/ 3722 w 10000"/>
                  <a:gd name="connsiteY354" fmla="*/ 9396 h 10000"/>
                  <a:gd name="connsiteX355" fmla="*/ 3733 w 10000"/>
                  <a:gd name="connsiteY355" fmla="*/ 9391 h 10000"/>
                  <a:gd name="connsiteX356" fmla="*/ 3742 w 10000"/>
                  <a:gd name="connsiteY356" fmla="*/ 9378 h 10000"/>
                  <a:gd name="connsiteX357" fmla="*/ 3747 w 10000"/>
                  <a:gd name="connsiteY357" fmla="*/ 9369 h 10000"/>
                  <a:gd name="connsiteX358" fmla="*/ 3750 w 10000"/>
                  <a:gd name="connsiteY358" fmla="*/ 9355 h 10000"/>
                  <a:gd name="connsiteX359" fmla="*/ 3750 w 10000"/>
                  <a:gd name="connsiteY359" fmla="*/ 9350 h 10000"/>
                  <a:gd name="connsiteX360" fmla="*/ 3747 w 10000"/>
                  <a:gd name="connsiteY360" fmla="*/ 9328 h 10000"/>
                  <a:gd name="connsiteX361" fmla="*/ 3747 w 10000"/>
                  <a:gd name="connsiteY361" fmla="*/ 9314 h 10000"/>
                  <a:gd name="connsiteX362" fmla="*/ 3750 w 10000"/>
                  <a:gd name="connsiteY362" fmla="*/ 9305 h 10000"/>
                  <a:gd name="connsiteX363" fmla="*/ 3756 w 10000"/>
                  <a:gd name="connsiteY363" fmla="*/ 9305 h 10000"/>
                  <a:gd name="connsiteX364" fmla="*/ 3767 w 10000"/>
                  <a:gd name="connsiteY364" fmla="*/ 9301 h 10000"/>
                  <a:gd name="connsiteX365" fmla="*/ 3772 w 10000"/>
                  <a:gd name="connsiteY365" fmla="*/ 9287 h 10000"/>
                  <a:gd name="connsiteX366" fmla="*/ 3775 w 10000"/>
                  <a:gd name="connsiteY366" fmla="*/ 9265 h 10000"/>
                  <a:gd name="connsiteX367" fmla="*/ 3775 w 10000"/>
                  <a:gd name="connsiteY367" fmla="*/ 9238 h 10000"/>
                  <a:gd name="connsiteX368" fmla="*/ 3772 w 10000"/>
                  <a:gd name="connsiteY368" fmla="*/ 9211 h 10000"/>
                  <a:gd name="connsiteX369" fmla="*/ 3772 w 10000"/>
                  <a:gd name="connsiteY369" fmla="*/ 9197 h 10000"/>
                  <a:gd name="connsiteX370" fmla="*/ 3775 w 10000"/>
                  <a:gd name="connsiteY370" fmla="*/ 9170 h 10000"/>
                  <a:gd name="connsiteX371" fmla="*/ 3775 w 10000"/>
                  <a:gd name="connsiteY371" fmla="*/ 9147 h 10000"/>
                  <a:gd name="connsiteX372" fmla="*/ 3775 w 10000"/>
                  <a:gd name="connsiteY372" fmla="*/ 9129 h 10000"/>
                  <a:gd name="connsiteX373" fmla="*/ 3775 w 10000"/>
                  <a:gd name="connsiteY373" fmla="*/ 9116 h 10000"/>
                  <a:gd name="connsiteX374" fmla="*/ 3789 w 10000"/>
                  <a:gd name="connsiteY374" fmla="*/ 9107 h 10000"/>
                  <a:gd name="connsiteX375" fmla="*/ 3789 w 10000"/>
                  <a:gd name="connsiteY375" fmla="*/ 9089 h 10000"/>
                  <a:gd name="connsiteX376" fmla="*/ 3783 w 10000"/>
                  <a:gd name="connsiteY376" fmla="*/ 9035 h 10000"/>
                  <a:gd name="connsiteX377" fmla="*/ 3783 w 10000"/>
                  <a:gd name="connsiteY377" fmla="*/ 9017 h 10000"/>
                  <a:gd name="connsiteX378" fmla="*/ 3791 w 10000"/>
                  <a:gd name="connsiteY378" fmla="*/ 8999 h 10000"/>
                  <a:gd name="connsiteX379" fmla="*/ 3797 w 10000"/>
                  <a:gd name="connsiteY379" fmla="*/ 8990 h 10000"/>
                  <a:gd name="connsiteX380" fmla="*/ 3808 w 10000"/>
                  <a:gd name="connsiteY380" fmla="*/ 8963 h 10000"/>
                  <a:gd name="connsiteX381" fmla="*/ 3813 w 10000"/>
                  <a:gd name="connsiteY381" fmla="*/ 8931 h 10000"/>
                  <a:gd name="connsiteX382" fmla="*/ 3813 w 10000"/>
                  <a:gd name="connsiteY382" fmla="*/ 8917 h 10000"/>
                  <a:gd name="connsiteX383" fmla="*/ 3808 w 10000"/>
                  <a:gd name="connsiteY383" fmla="*/ 8908 h 10000"/>
                  <a:gd name="connsiteX384" fmla="*/ 3813 w 10000"/>
                  <a:gd name="connsiteY384" fmla="*/ 8904 h 10000"/>
                  <a:gd name="connsiteX385" fmla="*/ 3813 w 10000"/>
                  <a:gd name="connsiteY385" fmla="*/ 8890 h 10000"/>
                  <a:gd name="connsiteX386" fmla="*/ 3808 w 10000"/>
                  <a:gd name="connsiteY386" fmla="*/ 8877 h 10000"/>
                  <a:gd name="connsiteX387" fmla="*/ 3808 w 10000"/>
                  <a:gd name="connsiteY387" fmla="*/ 8854 h 10000"/>
                  <a:gd name="connsiteX388" fmla="*/ 3808 w 10000"/>
                  <a:gd name="connsiteY388" fmla="*/ 8841 h 10000"/>
                  <a:gd name="connsiteX389" fmla="*/ 3808 w 10000"/>
                  <a:gd name="connsiteY389" fmla="*/ 8827 h 10000"/>
                  <a:gd name="connsiteX390" fmla="*/ 3808 w 10000"/>
                  <a:gd name="connsiteY390" fmla="*/ 8818 h 10000"/>
                  <a:gd name="connsiteX391" fmla="*/ 3808 w 10000"/>
                  <a:gd name="connsiteY391" fmla="*/ 8814 h 10000"/>
                  <a:gd name="connsiteX392" fmla="*/ 3808 w 10000"/>
                  <a:gd name="connsiteY392" fmla="*/ 8805 h 10000"/>
                  <a:gd name="connsiteX393" fmla="*/ 3808 w 10000"/>
                  <a:gd name="connsiteY393" fmla="*/ 8787 h 10000"/>
                  <a:gd name="connsiteX394" fmla="*/ 3808 w 10000"/>
                  <a:gd name="connsiteY394" fmla="*/ 8764 h 10000"/>
                  <a:gd name="connsiteX395" fmla="*/ 3808 w 10000"/>
                  <a:gd name="connsiteY395" fmla="*/ 8746 h 10000"/>
                  <a:gd name="connsiteX396" fmla="*/ 3805 w 10000"/>
                  <a:gd name="connsiteY396" fmla="*/ 8733 h 10000"/>
                  <a:gd name="connsiteX397" fmla="*/ 3805 w 10000"/>
                  <a:gd name="connsiteY397" fmla="*/ 8724 h 10000"/>
                  <a:gd name="connsiteX398" fmla="*/ 3808 w 10000"/>
                  <a:gd name="connsiteY398" fmla="*/ 8719 h 10000"/>
                  <a:gd name="connsiteX399" fmla="*/ 3813 w 10000"/>
                  <a:gd name="connsiteY399" fmla="*/ 8710 h 10000"/>
                  <a:gd name="connsiteX400" fmla="*/ 3819 w 10000"/>
                  <a:gd name="connsiteY400" fmla="*/ 8687 h 10000"/>
                  <a:gd name="connsiteX401" fmla="*/ 3822 w 10000"/>
                  <a:gd name="connsiteY401" fmla="*/ 8674 h 10000"/>
                  <a:gd name="connsiteX402" fmla="*/ 3822 w 10000"/>
                  <a:gd name="connsiteY402" fmla="*/ 8647 h 10000"/>
                  <a:gd name="connsiteX403" fmla="*/ 3827 w 10000"/>
                  <a:gd name="connsiteY403" fmla="*/ 8642 h 10000"/>
                  <a:gd name="connsiteX404" fmla="*/ 3827 w 10000"/>
                  <a:gd name="connsiteY404" fmla="*/ 8620 h 10000"/>
                  <a:gd name="connsiteX405" fmla="*/ 3836 w 10000"/>
                  <a:gd name="connsiteY405" fmla="*/ 8593 h 10000"/>
                  <a:gd name="connsiteX406" fmla="*/ 3838 w 10000"/>
                  <a:gd name="connsiteY406" fmla="*/ 8566 h 10000"/>
                  <a:gd name="connsiteX407" fmla="*/ 3838 w 10000"/>
                  <a:gd name="connsiteY407" fmla="*/ 8561 h 10000"/>
                  <a:gd name="connsiteX408" fmla="*/ 3844 w 10000"/>
                  <a:gd name="connsiteY408" fmla="*/ 8530 h 10000"/>
                  <a:gd name="connsiteX409" fmla="*/ 3844 w 10000"/>
                  <a:gd name="connsiteY409" fmla="*/ 8512 h 10000"/>
                  <a:gd name="connsiteX410" fmla="*/ 3844 w 10000"/>
                  <a:gd name="connsiteY410" fmla="*/ 8489 h 10000"/>
                  <a:gd name="connsiteX411" fmla="*/ 3838 w 10000"/>
                  <a:gd name="connsiteY411" fmla="*/ 8444 h 10000"/>
                  <a:gd name="connsiteX412" fmla="*/ 3838 w 10000"/>
                  <a:gd name="connsiteY412" fmla="*/ 8403 h 10000"/>
                  <a:gd name="connsiteX413" fmla="*/ 3838 w 10000"/>
                  <a:gd name="connsiteY413" fmla="*/ 8358 h 10000"/>
                  <a:gd name="connsiteX414" fmla="*/ 3836 w 10000"/>
                  <a:gd name="connsiteY414" fmla="*/ 8331 h 10000"/>
                  <a:gd name="connsiteX415" fmla="*/ 3838 w 10000"/>
                  <a:gd name="connsiteY415" fmla="*/ 8286 h 10000"/>
                  <a:gd name="connsiteX416" fmla="*/ 3836 w 10000"/>
                  <a:gd name="connsiteY416" fmla="*/ 8245 h 10000"/>
                  <a:gd name="connsiteX417" fmla="*/ 3836 w 10000"/>
                  <a:gd name="connsiteY417" fmla="*/ 8209 h 10000"/>
                  <a:gd name="connsiteX418" fmla="*/ 3836 w 10000"/>
                  <a:gd name="connsiteY418" fmla="*/ 8155 h 10000"/>
                  <a:gd name="connsiteX419" fmla="*/ 3836 w 10000"/>
                  <a:gd name="connsiteY419" fmla="*/ 8128 h 10000"/>
                  <a:gd name="connsiteX420" fmla="*/ 3836 w 10000"/>
                  <a:gd name="connsiteY420" fmla="*/ 8092 h 10000"/>
                  <a:gd name="connsiteX421" fmla="*/ 3830 w 10000"/>
                  <a:gd name="connsiteY421" fmla="*/ 8056 h 10000"/>
                  <a:gd name="connsiteX422" fmla="*/ 3830 w 10000"/>
                  <a:gd name="connsiteY422" fmla="*/ 8029 h 10000"/>
                  <a:gd name="connsiteX423" fmla="*/ 3830 w 10000"/>
                  <a:gd name="connsiteY423" fmla="*/ 8011 h 10000"/>
                  <a:gd name="connsiteX424" fmla="*/ 3827 w 10000"/>
                  <a:gd name="connsiteY424" fmla="*/ 7988 h 10000"/>
                  <a:gd name="connsiteX425" fmla="*/ 3827 w 10000"/>
                  <a:gd name="connsiteY425" fmla="*/ 7961 h 10000"/>
                  <a:gd name="connsiteX426" fmla="*/ 3822 w 10000"/>
                  <a:gd name="connsiteY426" fmla="*/ 7943 h 10000"/>
                  <a:gd name="connsiteX427" fmla="*/ 3822 w 10000"/>
                  <a:gd name="connsiteY427" fmla="*/ 7934 h 10000"/>
                  <a:gd name="connsiteX428" fmla="*/ 3819 w 10000"/>
                  <a:gd name="connsiteY428" fmla="*/ 7934 h 10000"/>
                  <a:gd name="connsiteX429" fmla="*/ 3789 w 10000"/>
                  <a:gd name="connsiteY429" fmla="*/ 7934 h 10000"/>
                  <a:gd name="connsiteX430" fmla="*/ 3758 w 10000"/>
                  <a:gd name="connsiteY430" fmla="*/ 7934 h 10000"/>
                  <a:gd name="connsiteX431" fmla="*/ 3709 w 10000"/>
                  <a:gd name="connsiteY431" fmla="*/ 7934 h 10000"/>
                  <a:gd name="connsiteX432" fmla="*/ 3684 w 10000"/>
                  <a:gd name="connsiteY432" fmla="*/ 7934 h 10000"/>
                  <a:gd name="connsiteX433" fmla="*/ 3645 w 10000"/>
                  <a:gd name="connsiteY433" fmla="*/ 7943 h 10000"/>
                  <a:gd name="connsiteX434" fmla="*/ 3598 w 10000"/>
                  <a:gd name="connsiteY434" fmla="*/ 7943 h 10000"/>
                  <a:gd name="connsiteX435" fmla="*/ 3573 w 10000"/>
                  <a:gd name="connsiteY435" fmla="*/ 7948 h 10000"/>
                  <a:gd name="connsiteX436" fmla="*/ 3549 w 10000"/>
                  <a:gd name="connsiteY436" fmla="*/ 7943 h 10000"/>
                  <a:gd name="connsiteX437" fmla="*/ 3540 w 10000"/>
                  <a:gd name="connsiteY437" fmla="*/ 7934 h 10000"/>
                  <a:gd name="connsiteX438" fmla="*/ 3538 w 10000"/>
                  <a:gd name="connsiteY438" fmla="*/ 7934 h 10000"/>
                  <a:gd name="connsiteX439" fmla="*/ 3518 w 10000"/>
                  <a:gd name="connsiteY439" fmla="*/ 7961 h 10000"/>
                  <a:gd name="connsiteX440" fmla="*/ 3518 w 10000"/>
                  <a:gd name="connsiteY440" fmla="*/ 7975 h 10000"/>
                  <a:gd name="connsiteX441" fmla="*/ 3518 w 10000"/>
                  <a:gd name="connsiteY441" fmla="*/ 8002 h 10000"/>
                  <a:gd name="connsiteX442" fmla="*/ 3510 w 10000"/>
                  <a:gd name="connsiteY442" fmla="*/ 8011 h 10000"/>
                  <a:gd name="connsiteX443" fmla="*/ 3493 w 10000"/>
                  <a:gd name="connsiteY443" fmla="*/ 8024 h 10000"/>
                  <a:gd name="connsiteX444" fmla="*/ 3474 w 10000"/>
                  <a:gd name="connsiteY444" fmla="*/ 8029 h 10000"/>
                  <a:gd name="connsiteX445" fmla="*/ 3458 w 10000"/>
                  <a:gd name="connsiteY445" fmla="*/ 8042 h 10000"/>
                  <a:gd name="connsiteX446" fmla="*/ 3435 w 10000"/>
                  <a:gd name="connsiteY446" fmla="*/ 8065 h 10000"/>
                  <a:gd name="connsiteX447" fmla="*/ 3422 w 10000"/>
                  <a:gd name="connsiteY447" fmla="*/ 8074 h 10000"/>
                  <a:gd name="connsiteX448" fmla="*/ 3411 w 10000"/>
                  <a:gd name="connsiteY448" fmla="*/ 8088 h 10000"/>
                  <a:gd name="connsiteX449" fmla="*/ 3402 w 10000"/>
                  <a:gd name="connsiteY449" fmla="*/ 8092 h 10000"/>
                  <a:gd name="connsiteX450" fmla="*/ 3372 w 10000"/>
                  <a:gd name="connsiteY450" fmla="*/ 8119 h 10000"/>
                  <a:gd name="connsiteX451" fmla="*/ 3353 w 10000"/>
                  <a:gd name="connsiteY451" fmla="*/ 8133 h 10000"/>
                  <a:gd name="connsiteX452" fmla="*/ 3344 w 10000"/>
                  <a:gd name="connsiteY452" fmla="*/ 8142 h 10000"/>
                  <a:gd name="connsiteX453" fmla="*/ 3333 w 10000"/>
                  <a:gd name="connsiteY453" fmla="*/ 8160 h 10000"/>
                  <a:gd name="connsiteX454" fmla="*/ 3322 w 10000"/>
                  <a:gd name="connsiteY454" fmla="*/ 8196 h 10000"/>
                  <a:gd name="connsiteX455" fmla="*/ 3317 w 10000"/>
                  <a:gd name="connsiteY455" fmla="*/ 8209 h 10000"/>
                  <a:gd name="connsiteX456" fmla="*/ 3297 w 10000"/>
                  <a:gd name="connsiteY456" fmla="*/ 8245 h 10000"/>
                  <a:gd name="connsiteX457" fmla="*/ 3292 w 10000"/>
                  <a:gd name="connsiteY457" fmla="*/ 8250 h 10000"/>
                  <a:gd name="connsiteX458" fmla="*/ 3281 w 10000"/>
                  <a:gd name="connsiteY458" fmla="*/ 8272 h 10000"/>
                  <a:gd name="connsiteX459" fmla="*/ 3275 w 10000"/>
                  <a:gd name="connsiteY459" fmla="*/ 8277 h 10000"/>
                  <a:gd name="connsiteX460" fmla="*/ 3264 w 10000"/>
                  <a:gd name="connsiteY460" fmla="*/ 8313 h 10000"/>
                  <a:gd name="connsiteX461" fmla="*/ 3248 w 10000"/>
                  <a:gd name="connsiteY461" fmla="*/ 8327 h 10000"/>
                  <a:gd name="connsiteX462" fmla="*/ 3212 w 10000"/>
                  <a:gd name="connsiteY462" fmla="*/ 8340 h 10000"/>
                  <a:gd name="connsiteX463" fmla="*/ 3195 w 10000"/>
                  <a:gd name="connsiteY463" fmla="*/ 8345 h 10000"/>
                  <a:gd name="connsiteX464" fmla="*/ 3195 w 10000"/>
                  <a:gd name="connsiteY464" fmla="*/ 8354 h 10000"/>
                  <a:gd name="connsiteX465" fmla="*/ 3193 w 10000"/>
                  <a:gd name="connsiteY465" fmla="*/ 8358 h 10000"/>
                  <a:gd name="connsiteX466" fmla="*/ 3179 w 10000"/>
                  <a:gd name="connsiteY466" fmla="*/ 8367 h 10000"/>
                  <a:gd name="connsiteX467" fmla="*/ 3171 w 10000"/>
                  <a:gd name="connsiteY467" fmla="*/ 8381 h 10000"/>
                  <a:gd name="connsiteX468" fmla="*/ 3146 w 10000"/>
                  <a:gd name="connsiteY468" fmla="*/ 8408 h 10000"/>
                  <a:gd name="connsiteX469" fmla="*/ 3137 w 10000"/>
                  <a:gd name="connsiteY469" fmla="*/ 8417 h 10000"/>
                  <a:gd name="connsiteX470" fmla="*/ 3115 w 10000"/>
                  <a:gd name="connsiteY470" fmla="*/ 8430 h 10000"/>
                  <a:gd name="connsiteX471" fmla="*/ 3096 w 10000"/>
                  <a:gd name="connsiteY471" fmla="*/ 8417 h 10000"/>
                  <a:gd name="connsiteX472" fmla="*/ 3082 w 10000"/>
                  <a:gd name="connsiteY472" fmla="*/ 8403 h 10000"/>
                  <a:gd name="connsiteX473" fmla="*/ 3066 w 10000"/>
                  <a:gd name="connsiteY473" fmla="*/ 8381 h 10000"/>
                  <a:gd name="connsiteX474" fmla="*/ 3063 w 10000"/>
                  <a:gd name="connsiteY474" fmla="*/ 8372 h 10000"/>
                  <a:gd name="connsiteX475" fmla="*/ 3057 w 10000"/>
                  <a:gd name="connsiteY475" fmla="*/ 8358 h 10000"/>
                  <a:gd name="connsiteX476" fmla="*/ 3052 w 10000"/>
                  <a:gd name="connsiteY476" fmla="*/ 8345 h 10000"/>
                  <a:gd name="connsiteX477" fmla="*/ 3044 w 10000"/>
                  <a:gd name="connsiteY477" fmla="*/ 8327 h 10000"/>
                  <a:gd name="connsiteX478" fmla="*/ 3027 w 10000"/>
                  <a:gd name="connsiteY478" fmla="*/ 8304 h 10000"/>
                  <a:gd name="connsiteX479" fmla="*/ 3016 w 10000"/>
                  <a:gd name="connsiteY479" fmla="*/ 8304 h 10000"/>
                  <a:gd name="connsiteX480" fmla="*/ 3002 w 10000"/>
                  <a:gd name="connsiteY480" fmla="*/ 8304 h 10000"/>
                  <a:gd name="connsiteX481" fmla="*/ 2977 w 10000"/>
                  <a:gd name="connsiteY481" fmla="*/ 8304 h 10000"/>
                  <a:gd name="connsiteX482" fmla="*/ 2961 w 10000"/>
                  <a:gd name="connsiteY482" fmla="*/ 8300 h 10000"/>
                  <a:gd name="connsiteX483" fmla="*/ 2936 w 10000"/>
                  <a:gd name="connsiteY483" fmla="*/ 8300 h 10000"/>
                  <a:gd name="connsiteX484" fmla="*/ 2922 w 10000"/>
                  <a:gd name="connsiteY484" fmla="*/ 8313 h 10000"/>
                  <a:gd name="connsiteX485" fmla="*/ 2911 w 10000"/>
                  <a:gd name="connsiteY485" fmla="*/ 8313 h 10000"/>
                  <a:gd name="connsiteX486" fmla="*/ 2881 w 10000"/>
                  <a:gd name="connsiteY486" fmla="*/ 8304 h 10000"/>
                  <a:gd name="connsiteX487" fmla="*/ 2878 w 10000"/>
                  <a:gd name="connsiteY487" fmla="*/ 8304 h 10000"/>
                  <a:gd name="connsiteX488" fmla="*/ 2867 w 10000"/>
                  <a:gd name="connsiteY488" fmla="*/ 8313 h 10000"/>
                  <a:gd name="connsiteX489" fmla="*/ 2859 w 10000"/>
                  <a:gd name="connsiteY489" fmla="*/ 8318 h 10000"/>
                  <a:gd name="connsiteX490" fmla="*/ 2856 w 10000"/>
                  <a:gd name="connsiteY490" fmla="*/ 8327 h 10000"/>
                  <a:gd name="connsiteX491" fmla="*/ 2856 w 10000"/>
                  <a:gd name="connsiteY491" fmla="*/ 8331 h 10000"/>
                  <a:gd name="connsiteX492" fmla="*/ 2850 w 10000"/>
                  <a:gd name="connsiteY492" fmla="*/ 8340 h 10000"/>
                  <a:gd name="connsiteX493" fmla="*/ 2864 w 10000"/>
                  <a:gd name="connsiteY493" fmla="*/ 8345 h 10000"/>
                  <a:gd name="connsiteX494" fmla="*/ 2867 w 10000"/>
                  <a:gd name="connsiteY494" fmla="*/ 8354 h 10000"/>
                  <a:gd name="connsiteX495" fmla="*/ 2878 w 10000"/>
                  <a:gd name="connsiteY495" fmla="*/ 8367 h 10000"/>
                  <a:gd name="connsiteX496" fmla="*/ 2881 w 10000"/>
                  <a:gd name="connsiteY496" fmla="*/ 8385 h 10000"/>
                  <a:gd name="connsiteX497" fmla="*/ 2881 w 10000"/>
                  <a:gd name="connsiteY497" fmla="*/ 8403 h 10000"/>
                  <a:gd name="connsiteX498" fmla="*/ 2886 w 10000"/>
                  <a:gd name="connsiteY498" fmla="*/ 8417 h 10000"/>
                  <a:gd name="connsiteX499" fmla="*/ 2889 w 10000"/>
                  <a:gd name="connsiteY499" fmla="*/ 8430 h 10000"/>
                  <a:gd name="connsiteX500" fmla="*/ 2897 w 10000"/>
                  <a:gd name="connsiteY500" fmla="*/ 8444 h 10000"/>
                  <a:gd name="connsiteX501" fmla="*/ 2903 w 10000"/>
                  <a:gd name="connsiteY501" fmla="*/ 8462 h 10000"/>
                  <a:gd name="connsiteX502" fmla="*/ 2906 w 10000"/>
                  <a:gd name="connsiteY502" fmla="*/ 8484 h 10000"/>
                  <a:gd name="connsiteX503" fmla="*/ 2906 w 10000"/>
                  <a:gd name="connsiteY503" fmla="*/ 8512 h 10000"/>
                  <a:gd name="connsiteX504" fmla="*/ 2903 w 10000"/>
                  <a:gd name="connsiteY504" fmla="*/ 8539 h 10000"/>
                  <a:gd name="connsiteX505" fmla="*/ 2903 w 10000"/>
                  <a:gd name="connsiteY505" fmla="*/ 8561 h 10000"/>
                  <a:gd name="connsiteX506" fmla="*/ 2903 w 10000"/>
                  <a:gd name="connsiteY506" fmla="*/ 8575 h 10000"/>
                  <a:gd name="connsiteX507" fmla="*/ 2906 w 10000"/>
                  <a:gd name="connsiteY507" fmla="*/ 8588 h 10000"/>
                  <a:gd name="connsiteX508" fmla="*/ 2831 w 10000"/>
                  <a:gd name="connsiteY508" fmla="*/ 8683 h 10000"/>
                  <a:gd name="connsiteX509" fmla="*/ 2674 w 10000"/>
                  <a:gd name="connsiteY509" fmla="*/ 8791 h 10000"/>
                  <a:gd name="connsiteX510" fmla="*/ 2583 w 10000"/>
                  <a:gd name="connsiteY510" fmla="*/ 8805 h 10000"/>
                  <a:gd name="connsiteX511" fmla="*/ 2481 w 10000"/>
                  <a:gd name="connsiteY511" fmla="*/ 8751 h 10000"/>
                  <a:gd name="connsiteX512" fmla="*/ 2470 w 10000"/>
                  <a:gd name="connsiteY512" fmla="*/ 8751 h 10000"/>
                  <a:gd name="connsiteX513" fmla="*/ 2445 w 10000"/>
                  <a:gd name="connsiteY513" fmla="*/ 8778 h 10000"/>
                  <a:gd name="connsiteX514" fmla="*/ 2420 w 10000"/>
                  <a:gd name="connsiteY514" fmla="*/ 8800 h 10000"/>
                  <a:gd name="connsiteX515" fmla="*/ 2398 w 10000"/>
                  <a:gd name="connsiteY515" fmla="*/ 8800 h 10000"/>
                  <a:gd name="connsiteX516" fmla="*/ 2365 w 10000"/>
                  <a:gd name="connsiteY516" fmla="*/ 8845 h 10000"/>
                  <a:gd name="connsiteX517" fmla="*/ 2343 w 10000"/>
                  <a:gd name="connsiteY517" fmla="*/ 8859 h 10000"/>
                  <a:gd name="connsiteX518" fmla="*/ 2296 w 10000"/>
                  <a:gd name="connsiteY518" fmla="*/ 8890 h 10000"/>
                  <a:gd name="connsiteX519" fmla="*/ 2276 w 10000"/>
                  <a:gd name="connsiteY519" fmla="*/ 8904 h 10000"/>
                  <a:gd name="connsiteX520" fmla="*/ 2243 w 10000"/>
                  <a:gd name="connsiteY520" fmla="*/ 8922 h 10000"/>
                  <a:gd name="connsiteX521" fmla="*/ 2221 w 10000"/>
                  <a:gd name="connsiteY521" fmla="*/ 8931 h 10000"/>
                  <a:gd name="connsiteX522" fmla="*/ 2188 w 10000"/>
                  <a:gd name="connsiteY522" fmla="*/ 8949 h 10000"/>
                  <a:gd name="connsiteX523" fmla="*/ 2163 w 10000"/>
                  <a:gd name="connsiteY523" fmla="*/ 8963 h 10000"/>
                  <a:gd name="connsiteX524" fmla="*/ 2141 w 10000"/>
                  <a:gd name="connsiteY524" fmla="*/ 8985 h 10000"/>
                  <a:gd name="connsiteX525" fmla="*/ 2116 w 10000"/>
                  <a:gd name="connsiteY525" fmla="*/ 8990 h 10000"/>
                  <a:gd name="connsiteX526" fmla="*/ 2111 w 10000"/>
                  <a:gd name="connsiteY526" fmla="*/ 8999 h 10000"/>
                  <a:gd name="connsiteX527" fmla="*/ 2100 w 10000"/>
                  <a:gd name="connsiteY527" fmla="*/ 8999 h 10000"/>
                  <a:gd name="connsiteX528" fmla="*/ 2086 w 10000"/>
                  <a:gd name="connsiteY528" fmla="*/ 9003 h 10000"/>
                  <a:gd name="connsiteX529" fmla="*/ 2078 w 10000"/>
                  <a:gd name="connsiteY529" fmla="*/ 9012 h 10000"/>
                  <a:gd name="connsiteX530" fmla="*/ 2050 w 10000"/>
                  <a:gd name="connsiteY530" fmla="*/ 9026 h 10000"/>
                  <a:gd name="connsiteX531" fmla="*/ 2028 w 10000"/>
                  <a:gd name="connsiteY531" fmla="*/ 9048 h 10000"/>
                  <a:gd name="connsiteX532" fmla="*/ 2012 w 10000"/>
                  <a:gd name="connsiteY532" fmla="*/ 9062 h 10000"/>
                  <a:gd name="connsiteX533" fmla="*/ 1995 w 10000"/>
                  <a:gd name="connsiteY533" fmla="*/ 9075 h 10000"/>
                  <a:gd name="connsiteX534" fmla="*/ 1962 w 10000"/>
                  <a:gd name="connsiteY534" fmla="*/ 9080 h 10000"/>
                  <a:gd name="connsiteX535" fmla="*/ 1948 w 10000"/>
                  <a:gd name="connsiteY535" fmla="*/ 9048 h 10000"/>
                  <a:gd name="connsiteX536" fmla="*/ 1945 w 10000"/>
                  <a:gd name="connsiteY536" fmla="*/ 9039 h 10000"/>
                  <a:gd name="connsiteX537" fmla="*/ 1932 w 10000"/>
                  <a:gd name="connsiteY537" fmla="*/ 9003 h 10000"/>
                  <a:gd name="connsiteX538" fmla="*/ 1898 w 10000"/>
                  <a:gd name="connsiteY538" fmla="*/ 8935 h 10000"/>
                  <a:gd name="connsiteX539" fmla="*/ 1882 w 10000"/>
                  <a:gd name="connsiteY539" fmla="*/ 8895 h 10000"/>
                  <a:gd name="connsiteX540" fmla="*/ 1865 w 10000"/>
                  <a:gd name="connsiteY540" fmla="*/ 8845 h 10000"/>
                  <a:gd name="connsiteX541" fmla="*/ 1865 w 10000"/>
                  <a:gd name="connsiteY541" fmla="*/ 8832 h 10000"/>
                  <a:gd name="connsiteX542" fmla="*/ 1857 w 10000"/>
                  <a:gd name="connsiteY542" fmla="*/ 8827 h 10000"/>
                  <a:gd name="connsiteX543" fmla="*/ 1841 w 10000"/>
                  <a:gd name="connsiteY543" fmla="*/ 8773 h 10000"/>
                  <a:gd name="connsiteX544" fmla="*/ 1827 w 10000"/>
                  <a:gd name="connsiteY544" fmla="*/ 8733 h 10000"/>
                  <a:gd name="connsiteX545" fmla="*/ 1843 w 10000"/>
                  <a:gd name="connsiteY545" fmla="*/ 8710 h 10000"/>
                  <a:gd name="connsiteX546" fmla="*/ 1857 w 10000"/>
                  <a:gd name="connsiteY546" fmla="*/ 8687 h 10000"/>
                  <a:gd name="connsiteX547" fmla="*/ 1868 w 10000"/>
                  <a:gd name="connsiteY547" fmla="*/ 8669 h 10000"/>
                  <a:gd name="connsiteX548" fmla="*/ 1885 w 10000"/>
                  <a:gd name="connsiteY548" fmla="*/ 8647 h 10000"/>
                  <a:gd name="connsiteX549" fmla="*/ 1909 w 10000"/>
                  <a:gd name="connsiteY549" fmla="*/ 8606 h 10000"/>
                  <a:gd name="connsiteX550" fmla="*/ 1923 w 10000"/>
                  <a:gd name="connsiteY550" fmla="*/ 8588 h 10000"/>
                  <a:gd name="connsiteX551" fmla="*/ 1937 w 10000"/>
                  <a:gd name="connsiteY551" fmla="*/ 8561 h 10000"/>
                  <a:gd name="connsiteX552" fmla="*/ 1923 w 10000"/>
                  <a:gd name="connsiteY552" fmla="*/ 8530 h 10000"/>
                  <a:gd name="connsiteX553" fmla="*/ 1901 w 10000"/>
                  <a:gd name="connsiteY553" fmla="*/ 8462 h 10000"/>
                  <a:gd name="connsiteX554" fmla="*/ 1890 w 10000"/>
                  <a:gd name="connsiteY554" fmla="*/ 8430 h 10000"/>
                  <a:gd name="connsiteX555" fmla="*/ 1885 w 10000"/>
                  <a:gd name="connsiteY555" fmla="*/ 8408 h 10000"/>
                  <a:gd name="connsiteX556" fmla="*/ 1865 w 10000"/>
                  <a:gd name="connsiteY556" fmla="*/ 8367 h 10000"/>
                  <a:gd name="connsiteX557" fmla="*/ 1849 w 10000"/>
                  <a:gd name="connsiteY557" fmla="*/ 8318 h 10000"/>
                  <a:gd name="connsiteX558" fmla="*/ 1841 w 10000"/>
                  <a:gd name="connsiteY558" fmla="*/ 8304 h 10000"/>
                  <a:gd name="connsiteX559" fmla="*/ 1835 w 10000"/>
                  <a:gd name="connsiteY559" fmla="*/ 8300 h 10000"/>
                  <a:gd name="connsiteX560" fmla="*/ 1818 w 10000"/>
                  <a:gd name="connsiteY560" fmla="*/ 8290 h 10000"/>
                  <a:gd name="connsiteX561" fmla="*/ 1785 w 10000"/>
                  <a:gd name="connsiteY561" fmla="*/ 8300 h 10000"/>
                  <a:gd name="connsiteX562" fmla="*/ 1763 w 10000"/>
                  <a:gd name="connsiteY562" fmla="*/ 8300 h 10000"/>
                  <a:gd name="connsiteX563" fmla="*/ 1747 w 10000"/>
                  <a:gd name="connsiteY563" fmla="*/ 8313 h 10000"/>
                  <a:gd name="connsiteX564" fmla="*/ 1744 w 10000"/>
                  <a:gd name="connsiteY564" fmla="*/ 8304 h 10000"/>
                  <a:gd name="connsiteX565" fmla="*/ 1730 w 10000"/>
                  <a:gd name="connsiteY565" fmla="*/ 8313 h 10000"/>
                  <a:gd name="connsiteX566" fmla="*/ 1708 w 10000"/>
                  <a:gd name="connsiteY566" fmla="*/ 8327 h 10000"/>
                  <a:gd name="connsiteX567" fmla="*/ 1675 w 10000"/>
                  <a:gd name="connsiteY567" fmla="*/ 8331 h 10000"/>
                  <a:gd name="connsiteX568" fmla="*/ 1658 w 10000"/>
                  <a:gd name="connsiteY568" fmla="*/ 8345 h 10000"/>
                  <a:gd name="connsiteX569" fmla="*/ 1628 w 10000"/>
                  <a:gd name="connsiteY569" fmla="*/ 8367 h 10000"/>
                  <a:gd name="connsiteX570" fmla="*/ 1620 w 10000"/>
                  <a:gd name="connsiteY570" fmla="*/ 8372 h 10000"/>
                  <a:gd name="connsiteX571" fmla="*/ 1584 w 10000"/>
                  <a:gd name="connsiteY571" fmla="*/ 8394 h 10000"/>
                  <a:gd name="connsiteX572" fmla="*/ 1554 w 10000"/>
                  <a:gd name="connsiteY572" fmla="*/ 8417 h 10000"/>
                  <a:gd name="connsiteX573" fmla="*/ 1529 w 10000"/>
                  <a:gd name="connsiteY573" fmla="*/ 8417 h 10000"/>
                  <a:gd name="connsiteX574" fmla="*/ 1515 w 10000"/>
                  <a:gd name="connsiteY574" fmla="*/ 8408 h 10000"/>
                  <a:gd name="connsiteX575" fmla="*/ 1507 w 10000"/>
                  <a:gd name="connsiteY575" fmla="*/ 8394 h 10000"/>
                  <a:gd name="connsiteX576" fmla="*/ 1479 w 10000"/>
                  <a:gd name="connsiteY576" fmla="*/ 8367 h 10000"/>
                  <a:gd name="connsiteX577" fmla="*/ 1457 w 10000"/>
                  <a:gd name="connsiteY577" fmla="*/ 8385 h 10000"/>
                  <a:gd name="connsiteX578" fmla="*/ 1432 w 10000"/>
                  <a:gd name="connsiteY578" fmla="*/ 8385 h 10000"/>
                  <a:gd name="connsiteX579" fmla="*/ 1418 w 10000"/>
                  <a:gd name="connsiteY579" fmla="*/ 8372 h 10000"/>
                  <a:gd name="connsiteX580" fmla="*/ 1399 w 10000"/>
                  <a:gd name="connsiteY580" fmla="*/ 8358 h 10000"/>
                  <a:gd name="connsiteX581" fmla="*/ 1369 w 10000"/>
                  <a:gd name="connsiteY581" fmla="*/ 8340 h 10000"/>
                  <a:gd name="connsiteX582" fmla="*/ 1355 w 10000"/>
                  <a:gd name="connsiteY582" fmla="*/ 8327 h 10000"/>
                  <a:gd name="connsiteX583" fmla="*/ 1347 w 10000"/>
                  <a:gd name="connsiteY583" fmla="*/ 8318 h 10000"/>
                  <a:gd name="connsiteX584" fmla="*/ 1330 w 10000"/>
                  <a:gd name="connsiteY584" fmla="*/ 8304 h 10000"/>
                  <a:gd name="connsiteX585" fmla="*/ 1319 w 10000"/>
                  <a:gd name="connsiteY585" fmla="*/ 8290 h 10000"/>
                  <a:gd name="connsiteX586" fmla="*/ 1297 w 10000"/>
                  <a:gd name="connsiteY586" fmla="*/ 8272 h 10000"/>
                  <a:gd name="connsiteX587" fmla="*/ 1289 w 10000"/>
                  <a:gd name="connsiteY587" fmla="*/ 8263 h 10000"/>
                  <a:gd name="connsiteX588" fmla="*/ 1280 w 10000"/>
                  <a:gd name="connsiteY588" fmla="*/ 8250 h 10000"/>
                  <a:gd name="connsiteX589" fmla="*/ 1264 w 10000"/>
                  <a:gd name="connsiteY589" fmla="*/ 8236 h 10000"/>
                  <a:gd name="connsiteX590" fmla="*/ 1256 w 10000"/>
                  <a:gd name="connsiteY590" fmla="*/ 8232 h 10000"/>
                  <a:gd name="connsiteX591" fmla="*/ 1247 w 10000"/>
                  <a:gd name="connsiteY591" fmla="*/ 8223 h 10000"/>
                  <a:gd name="connsiteX592" fmla="*/ 1233 w 10000"/>
                  <a:gd name="connsiteY592" fmla="*/ 8209 h 10000"/>
                  <a:gd name="connsiteX593" fmla="*/ 1222 w 10000"/>
                  <a:gd name="connsiteY593" fmla="*/ 8200 h 10000"/>
                  <a:gd name="connsiteX594" fmla="*/ 1206 w 10000"/>
                  <a:gd name="connsiteY594" fmla="*/ 8196 h 10000"/>
                  <a:gd name="connsiteX595" fmla="*/ 1192 w 10000"/>
                  <a:gd name="connsiteY595" fmla="*/ 8196 h 10000"/>
                  <a:gd name="connsiteX596" fmla="*/ 1167 w 10000"/>
                  <a:gd name="connsiteY596" fmla="*/ 8200 h 10000"/>
                  <a:gd name="connsiteX597" fmla="*/ 1137 w 10000"/>
                  <a:gd name="connsiteY597" fmla="*/ 8223 h 10000"/>
                  <a:gd name="connsiteX598" fmla="*/ 1126 w 10000"/>
                  <a:gd name="connsiteY598" fmla="*/ 8232 h 10000"/>
                  <a:gd name="connsiteX599" fmla="*/ 1109 w 10000"/>
                  <a:gd name="connsiteY599" fmla="*/ 8232 h 10000"/>
                  <a:gd name="connsiteX600" fmla="*/ 1087 w 10000"/>
                  <a:gd name="connsiteY600" fmla="*/ 8236 h 10000"/>
                  <a:gd name="connsiteX601" fmla="*/ 1071 w 10000"/>
                  <a:gd name="connsiteY601" fmla="*/ 8232 h 10000"/>
                  <a:gd name="connsiteX602" fmla="*/ 1071 w 10000"/>
                  <a:gd name="connsiteY602" fmla="*/ 8214 h 10000"/>
                  <a:gd name="connsiteX603" fmla="*/ 1062 w 10000"/>
                  <a:gd name="connsiteY603" fmla="*/ 8196 h 10000"/>
                  <a:gd name="connsiteX604" fmla="*/ 1057 w 10000"/>
                  <a:gd name="connsiteY604" fmla="*/ 8173 h 10000"/>
                  <a:gd name="connsiteX605" fmla="*/ 1049 w 10000"/>
                  <a:gd name="connsiteY605" fmla="*/ 8128 h 10000"/>
                  <a:gd name="connsiteX606" fmla="*/ 1040 w 10000"/>
                  <a:gd name="connsiteY606" fmla="*/ 8101 h 10000"/>
                  <a:gd name="connsiteX607" fmla="*/ 1040 w 10000"/>
                  <a:gd name="connsiteY607" fmla="*/ 8088 h 10000"/>
                  <a:gd name="connsiteX608" fmla="*/ 1032 w 10000"/>
                  <a:gd name="connsiteY608" fmla="*/ 8065 h 10000"/>
                  <a:gd name="connsiteX609" fmla="*/ 1024 w 10000"/>
                  <a:gd name="connsiteY609" fmla="*/ 7997 h 10000"/>
                  <a:gd name="connsiteX610" fmla="*/ 1024 w 10000"/>
                  <a:gd name="connsiteY610" fmla="*/ 7970 h 10000"/>
                  <a:gd name="connsiteX611" fmla="*/ 1015 w 10000"/>
                  <a:gd name="connsiteY611" fmla="*/ 7930 h 10000"/>
                  <a:gd name="connsiteX612" fmla="*/ 1013 w 10000"/>
                  <a:gd name="connsiteY612" fmla="*/ 7885 h 10000"/>
                  <a:gd name="connsiteX613" fmla="*/ 1004 w 10000"/>
                  <a:gd name="connsiteY613" fmla="*/ 7866 h 10000"/>
                  <a:gd name="connsiteX614" fmla="*/ 853 w 10000"/>
                  <a:gd name="connsiteY614" fmla="*/ 7948 h 10000"/>
                  <a:gd name="connsiteX615" fmla="*/ 811 w 10000"/>
                  <a:gd name="connsiteY615" fmla="*/ 7844 h 10000"/>
                  <a:gd name="connsiteX616" fmla="*/ 811 w 10000"/>
                  <a:gd name="connsiteY616" fmla="*/ 7799 h 10000"/>
                  <a:gd name="connsiteX617" fmla="*/ 814 w 10000"/>
                  <a:gd name="connsiteY617" fmla="*/ 7736 h 10000"/>
                  <a:gd name="connsiteX618" fmla="*/ 740 w 10000"/>
                  <a:gd name="connsiteY618" fmla="*/ 7578 h 10000"/>
                  <a:gd name="connsiteX619" fmla="*/ 571 w 10000"/>
                  <a:gd name="connsiteY619" fmla="*/ 7447 h 10000"/>
                  <a:gd name="connsiteX620" fmla="*/ 530 w 10000"/>
                  <a:gd name="connsiteY620" fmla="*/ 7772 h 10000"/>
                  <a:gd name="connsiteX621" fmla="*/ 502 w 10000"/>
                  <a:gd name="connsiteY621" fmla="*/ 7763 h 10000"/>
                  <a:gd name="connsiteX622" fmla="*/ 491 w 10000"/>
                  <a:gd name="connsiteY622" fmla="*/ 7826 h 10000"/>
                  <a:gd name="connsiteX623" fmla="*/ 483 w 10000"/>
                  <a:gd name="connsiteY623" fmla="*/ 7830 h 10000"/>
                  <a:gd name="connsiteX624" fmla="*/ 469 w 10000"/>
                  <a:gd name="connsiteY624" fmla="*/ 7839 h 10000"/>
                  <a:gd name="connsiteX625" fmla="*/ 453 w 10000"/>
                  <a:gd name="connsiteY625" fmla="*/ 7830 h 10000"/>
                  <a:gd name="connsiteX626" fmla="*/ 442 w 10000"/>
                  <a:gd name="connsiteY626" fmla="*/ 7826 h 10000"/>
                  <a:gd name="connsiteX627" fmla="*/ 425 w 10000"/>
                  <a:gd name="connsiteY627" fmla="*/ 7826 h 10000"/>
                  <a:gd name="connsiteX628" fmla="*/ 403 w 10000"/>
                  <a:gd name="connsiteY628" fmla="*/ 7826 h 10000"/>
                  <a:gd name="connsiteX629" fmla="*/ 378 w 10000"/>
                  <a:gd name="connsiteY629" fmla="*/ 7817 h 10000"/>
                  <a:gd name="connsiteX630" fmla="*/ 356 w 10000"/>
                  <a:gd name="connsiteY630" fmla="*/ 7817 h 10000"/>
                  <a:gd name="connsiteX631" fmla="*/ 331 w 10000"/>
                  <a:gd name="connsiteY631" fmla="*/ 7817 h 10000"/>
                  <a:gd name="connsiteX632" fmla="*/ 315 w 10000"/>
                  <a:gd name="connsiteY632" fmla="*/ 7830 h 10000"/>
                  <a:gd name="connsiteX633" fmla="*/ 290 w 10000"/>
                  <a:gd name="connsiteY633" fmla="*/ 7853 h 10000"/>
                  <a:gd name="connsiteX634" fmla="*/ 248 w 10000"/>
                  <a:gd name="connsiteY634" fmla="*/ 7659 h 10000"/>
                  <a:gd name="connsiteX635" fmla="*/ 298 w 10000"/>
                  <a:gd name="connsiteY635" fmla="*/ 7379 h 10000"/>
                  <a:gd name="connsiteX636" fmla="*/ 290 w 10000"/>
                  <a:gd name="connsiteY636" fmla="*/ 7312 h 10000"/>
                  <a:gd name="connsiteX637" fmla="*/ 284 w 10000"/>
                  <a:gd name="connsiteY637" fmla="*/ 7253 h 10000"/>
                  <a:gd name="connsiteX638" fmla="*/ 301 w 10000"/>
                  <a:gd name="connsiteY638" fmla="*/ 7226 h 10000"/>
                  <a:gd name="connsiteX639" fmla="*/ 315 w 10000"/>
                  <a:gd name="connsiteY639" fmla="*/ 7199 h 10000"/>
                  <a:gd name="connsiteX640" fmla="*/ 323 w 10000"/>
                  <a:gd name="connsiteY640" fmla="*/ 7158 h 10000"/>
                  <a:gd name="connsiteX641" fmla="*/ 317 w 10000"/>
                  <a:gd name="connsiteY641" fmla="*/ 7140 h 10000"/>
                  <a:gd name="connsiteX642" fmla="*/ 168 w 10000"/>
                  <a:gd name="connsiteY642" fmla="*/ 6892 h 10000"/>
                  <a:gd name="connsiteX643" fmla="*/ 80 w 10000"/>
                  <a:gd name="connsiteY643" fmla="*/ 6802 h 10000"/>
                  <a:gd name="connsiteX644" fmla="*/ 143 w 10000"/>
                  <a:gd name="connsiteY644" fmla="*/ 6707 h 10000"/>
                  <a:gd name="connsiteX645" fmla="*/ 63 w 10000"/>
                  <a:gd name="connsiteY645" fmla="*/ 6549 h 10000"/>
                  <a:gd name="connsiteX646" fmla="*/ 41 w 10000"/>
                  <a:gd name="connsiteY646" fmla="*/ 6500 h 10000"/>
                  <a:gd name="connsiteX647" fmla="*/ 201 w 10000"/>
                  <a:gd name="connsiteY647" fmla="*/ 6274 h 10000"/>
                  <a:gd name="connsiteX648" fmla="*/ 143 w 10000"/>
                  <a:gd name="connsiteY648" fmla="*/ 6184 h 10000"/>
                  <a:gd name="connsiteX649" fmla="*/ 152 w 10000"/>
                  <a:gd name="connsiteY649" fmla="*/ 6148 h 10000"/>
                  <a:gd name="connsiteX650" fmla="*/ 163 w 10000"/>
                  <a:gd name="connsiteY650" fmla="*/ 6107 h 10000"/>
                  <a:gd name="connsiteX651" fmla="*/ 229 w 10000"/>
                  <a:gd name="connsiteY651" fmla="*/ 5895 h 10000"/>
                  <a:gd name="connsiteX652" fmla="*/ 251 w 10000"/>
                  <a:gd name="connsiteY652" fmla="*/ 5805 h 10000"/>
                  <a:gd name="connsiteX653" fmla="*/ 251 w 10000"/>
                  <a:gd name="connsiteY653" fmla="*/ 5778 h 10000"/>
                  <a:gd name="connsiteX654" fmla="*/ 248 w 10000"/>
                  <a:gd name="connsiteY654" fmla="*/ 5733 h 10000"/>
                  <a:gd name="connsiteX655" fmla="*/ 212 w 10000"/>
                  <a:gd name="connsiteY655" fmla="*/ 5602 h 10000"/>
                  <a:gd name="connsiteX656" fmla="*/ 177 w 10000"/>
                  <a:gd name="connsiteY656" fmla="*/ 5521 h 10000"/>
                  <a:gd name="connsiteX657" fmla="*/ 33 w 10000"/>
                  <a:gd name="connsiteY657" fmla="*/ 5503 h 10000"/>
                  <a:gd name="connsiteX658" fmla="*/ 0 w 10000"/>
                  <a:gd name="connsiteY658" fmla="*/ 5219 h 10000"/>
                  <a:gd name="connsiteX659" fmla="*/ 188 w 10000"/>
                  <a:gd name="connsiteY659" fmla="*/ 5219 h 10000"/>
                  <a:gd name="connsiteX660" fmla="*/ 201 w 10000"/>
                  <a:gd name="connsiteY660" fmla="*/ 5210 h 10000"/>
                  <a:gd name="connsiteX661" fmla="*/ 251 w 10000"/>
                  <a:gd name="connsiteY661" fmla="*/ 5169 h 10000"/>
                  <a:gd name="connsiteX662" fmla="*/ 444 w 10000"/>
                  <a:gd name="connsiteY662" fmla="*/ 4984 h 10000"/>
                  <a:gd name="connsiteX663" fmla="*/ 510 w 10000"/>
                  <a:gd name="connsiteY663" fmla="*/ 4723 h 10000"/>
                  <a:gd name="connsiteX664" fmla="*/ 574 w 10000"/>
                  <a:gd name="connsiteY664" fmla="*/ 4272 h 10000"/>
                  <a:gd name="connsiteX665" fmla="*/ 723 w 10000"/>
                  <a:gd name="connsiteY665" fmla="*/ 4078 h 10000"/>
                  <a:gd name="connsiteX666" fmla="*/ 723 w 10000"/>
                  <a:gd name="connsiteY666" fmla="*/ 4023 h 10000"/>
                  <a:gd name="connsiteX667" fmla="*/ 723 w 10000"/>
                  <a:gd name="connsiteY667" fmla="*/ 3983 h 10000"/>
                  <a:gd name="connsiteX668" fmla="*/ 723 w 10000"/>
                  <a:gd name="connsiteY668" fmla="*/ 3771 h 10000"/>
                  <a:gd name="connsiteX669" fmla="*/ 731 w 10000"/>
                  <a:gd name="connsiteY669" fmla="*/ 3442 h 10000"/>
                  <a:gd name="connsiteX670" fmla="*/ 806 w 10000"/>
                  <a:gd name="connsiteY670" fmla="*/ 3392 h 10000"/>
                  <a:gd name="connsiteX671" fmla="*/ 988 w 10000"/>
                  <a:gd name="connsiteY671" fmla="*/ 3712 h 10000"/>
                  <a:gd name="connsiteX672" fmla="*/ 1013 w 10000"/>
                  <a:gd name="connsiteY672" fmla="*/ 3699 h 10000"/>
                  <a:gd name="connsiteX673" fmla="*/ 1120 w 10000"/>
                  <a:gd name="connsiteY673" fmla="*/ 3631 h 10000"/>
                  <a:gd name="connsiteX674" fmla="*/ 1206 w 10000"/>
                  <a:gd name="connsiteY674" fmla="*/ 3627 h 10000"/>
                  <a:gd name="connsiteX675" fmla="*/ 1264 w 10000"/>
                  <a:gd name="connsiteY675" fmla="*/ 3599 h 10000"/>
                  <a:gd name="connsiteX676" fmla="*/ 1322 w 10000"/>
                  <a:gd name="connsiteY676" fmla="*/ 3627 h 10000"/>
                  <a:gd name="connsiteX677" fmla="*/ 1327 w 10000"/>
                  <a:gd name="connsiteY677" fmla="*/ 3645 h 10000"/>
                  <a:gd name="connsiteX678" fmla="*/ 1344 w 10000"/>
                  <a:gd name="connsiteY678" fmla="*/ 3739 h 10000"/>
                  <a:gd name="connsiteX679" fmla="*/ 1344 w 10000"/>
                  <a:gd name="connsiteY679" fmla="*/ 3775 h 10000"/>
                  <a:gd name="connsiteX680" fmla="*/ 1338 w 10000"/>
                  <a:gd name="connsiteY680" fmla="*/ 3784 h 10000"/>
                  <a:gd name="connsiteX681" fmla="*/ 1338 w 10000"/>
                  <a:gd name="connsiteY681" fmla="*/ 3829 h 10000"/>
                  <a:gd name="connsiteX682" fmla="*/ 1352 w 10000"/>
                  <a:gd name="connsiteY682" fmla="*/ 3852 h 10000"/>
                  <a:gd name="connsiteX683" fmla="*/ 1407 w 10000"/>
                  <a:gd name="connsiteY683" fmla="*/ 3866 h 10000"/>
                  <a:gd name="connsiteX684" fmla="*/ 1440 w 10000"/>
                  <a:gd name="connsiteY684" fmla="*/ 3870 h 10000"/>
                  <a:gd name="connsiteX685" fmla="*/ 1600 w 10000"/>
                  <a:gd name="connsiteY685" fmla="*/ 3857 h 10000"/>
                  <a:gd name="connsiteX686" fmla="*/ 1664 w 10000"/>
                  <a:gd name="connsiteY686" fmla="*/ 3911 h 10000"/>
                  <a:gd name="connsiteX687" fmla="*/ 1700 w 10000"/>
                  <a:gd name="connsiteY687" fmla="*/ 3933 h 10000"/>
                  <a:gd name="connsiteX688" fmla="*/ 1752 w 10000"/>
                  <a:gd name="connsiteY688" fmla="*/ 3947 h 10000"/>
                  <a:gd name="connsiteX689" fmla="*/ 1777 w 10000"/>
                  <a:gd name="connsiteY689" fmla="*/ 3947 h 10000"/>
                  <a:gd name="connsiteX690" fmla="*/ 1813 w 10000"/>
                  <a:gd name="connsiteY690" fmla="*/ 3929 h 10000"/>
                  <a:gd name="connsiteX691" fmla="*/ 1841 w 10000"/>
                  <a:gd name="connsiteY691" fmla="*/ 3933 h 10000"/>
                  <a:gd name="connsiteX692" fmla="*/ 1882 w 10000"/>
                  <a:gd name="connsiteY692" fmla="*/ 3969 h 10000"/>
                  <a:gd name="connsiteX693" fmla="*/ 1940 w 10000"/>
                  <a:gd name="connsiteY693" fmla="*/ 3933 h 10000"/>
                  <a:gd name="connsiteX694" fmla="*/ 1956 w 10000"/>
                  <a:gd name="connsiteY694" fmla="*/ 3920 h 10000"/>
                  <a:gd name="connsiteX695" fmla="*/ 1981 w 10000"/>
                  <a:gd name="connsiteY695" fmla="*/ 3929 h 10000"/>
                  <a:gd name="connsiteX696" fmla="*/ 2058 w 10000"/>
                  <a:gd name="connsiteY696" fmla="*/ 3974 h 10000"/>
                  <a:gd name="connsiteX697" fmla="*/ 2163 w 10000"/>
                  <a:gd name="connsiteY697" fmla="*/ 4051 h 10000"/>
                  <a:gd name="connsiteX698" fmla="*/ 2174 w 10000"/>
                  <a:gd name="connsiteY698" fmla="*/ 4055 h 10000"/>
                  <a:gd name="connsiteX699" fmla="*/ 2183 w 10000"/>
                  <a:gd name="connsiteY699" fmla="*/ 4064 h 10000"/>
                  <a:gd name="connsiteX700" fmla="*/ 2183 w 10000"/>
                  <a:gd name="connsiteY700" fmla="*/ 3581 h 10000"/>
                  <a:gd name="connsiteX701" fmla="*/ 2183 w 10000"/>
                  <a:gd name="connsiteY701" fmla="*/ 3527 h 10000"/>
                  <a:gd name="connsiteX702" fmla="*/ 2180 w 10000"/>
                  <a:gd name="connsiteY702" fmla="*/ 3460 h 10000"/>
                  <a:gd name="connsiteX703" fmla="*/ 2365 w 10000"/>
                  <a:gd name="connsiteY703" fmla="*/ 3455 h 10000"/>
                  <a:gd name="connsiteX704" fmla="*/ 2448 w 10000"/>
                  <a:gd name="connsiteY704" fmla="*/ 3446 h 10000"/>
                  <a:gd name="connsiteX705" fmla="*/ 2494 w 10000"/>
                  <a:gd name="connsiteY705" fmla="*/ 3554 h 10000"/>
                  <a:gd name="connsiteX706" fmla="*/ 2525 w 10000"/>
                  <a:gd name="connsiteY706" fmla="*/ 3613 h 10000"/>
                  <a:gd name="connsiteX707" fmla="*/ 2550 w 10000"/>
                  <a:gd name="connsiteY707" fmla="*/ 3618 h 10000"/>
                  <a:gd name="connsiteX708" fmla="*/ 2630 w 10000"/>
                  <a:gd name="connsiteY708" fmla="*/ 3640 h 10000"/>
                  <a:gd name="connsiteX709" fmla="*/ 2663 w 10000"/>
                  <a:gd name="connsiteY709" fmla="*/ 3667 h 10000"/>
                  <a:gd name="connsiteX710" fmla="*/ 2704 w 10000"/>
                  <a:gd name="connsiteY710" fmla="*/ 3726 h 10000"/>
                  <a:gd name="connsiteX711" fmla="*/ 2762 w 10000"/>
                  <a:gd name="connsiteY711" fmla="*/ 3802 h 10000"/>
                  <a:gd name="connsiteX712" fmla="*/ 2784 w 10000"/>
                  <a:gd name="connsiteY712" fmla="*/ 3829 h 10000"/>
                  <a:gd name="connsiteX713" fmla="*/ 2815 w 10000"/>
                  <a:gd name="connsiteY713" fmla="*/ 3879 h 10000"/>
                  <a:gd name="connsiteX714" fmla="*/ 2859 w 10000"/>
                  <a:gd name="connsiteY714" fmla="*/ 3748 h 10000"/>
                  <a:gd name="connsiteX715" fmla="*/ 2856 w 10000"/>
                  <a:gd name="connsiteY715" fmla="*/ 3726 h 10000"/>
                  <a:gd name="connsiteX716" fmla="*/ 2848 w 10000"/>
                  <a:gd name="connsiteY716" fmla="*/ 3712 h 10000"/>
                  <a:gd name="connsiteX717" fmla="*/ 2848 w 10000"/>
                  <a:gd name="connsiteY717" fmla="*/ 3685 h 10000"/>
                  <a:gd name="connsiteX718" fmla="*/ 2873 w 10000"/>
                  <a:gd name="connsiteY718" fmla="*/ 3613 h 10000"/>
                  <a:gd name="connsiteX719" fmla="*/ 2886 w 10000"/>
                  <a:gd name="connsiteY719" fmla="*/ 3604 h 10000"/>
                  <a:gd name="connsiteX720" fmla="*/ 2922 w 10000"/>
                  <a:gd name="connsiteY720" fmla="*/ 3654 h 10000"/>
                  <a:gd name="connsiteX721" fmla="*/ 2947 w 10000"/>
                  <a:gd name="connsiteY721" fmla="*/ 3654 h 10000"/>
                  <a:gd name="connsiteX722" fmla="*/ 2953 w 10000"/>
                  <a:gd name="connsiteY722" fmla="*/ 3613 h 10000"/>
                  <a:gd name="connsiteX723" fmla="*/ 2975 w 10000"/>
                  <a:gd name="connsiteY723" fmla="*/ 3581 h 10000"/>
                  <a:gd name="connsiteX724" fmla="*/ 2975 w 10000"/>
                  <a:gd name="connsiteY724" fmla="*/ 3523 h 10000"/>
                  <a:gd name="connsiteX725" fmla="*/ 3024 w 10000"/>
                  <a:gd name="connsiteY725" fmla="*/ 3406 h 10000"/>
                  <a:gd name="connsiteX726" fmla="*/ 3027 w 10000"/>
                  <a:gd name="connsiteY726" fmla="*/ 3383 h 10000"/>
                  <a:gd name="connsiteX727" fmla="*/ 3027 w 10000"/>
                  <a:gd name="connsiteY727" fmla="*/ 3342 h 10000"/>
                  <a:gd name="connsiteX728" fmla="*/ 3019 w 10000"/>
                  <a:gd name="connsiteY728" fmla="*/ 3315 h 10000"/>
                  <a:gd name="connsiteX729" fmla="*/ 3002 w 10000"/>
                  <a:gd name="connsiteY729" fmla="*/ 3302 h 10000"/>
                  <a:gd name="connsiteX730" fmla="*/ 2977 w 10000"/>
                  <a:gd name="connsiteY730" fmla="*/ 3302 h 10000"/>
                  <a:gd name="connsiteX731" fmla="*/ 2969 w 10000"/>
                  <a:gd name="connsiteY731" fmla="*/ 3297 h 10000"/>
                  <a:gd name="connsiteX732" fmla="*/ 2966 w 10000"/>
                  <a:gd name="connsiteY732" fmla="*/ 3166 h 10000"/>
                  <a:gd name="connsiteX733" fmla="*/ 2966 w 10000"/>
                  <a:gd name="connsiteY733" fmla="*/ 3144 h 10000"/>
                  <a:gd name="connsiteX734" fmla="*/ 2969 w 10000"/>
                  <a:gd name="connsiteY734" fmla="*/ 3139 h 10000"/>
                  <a:gd name="connsiteX735" fmla="*/ 3129 w 10000"/>
                  <a:gd name="connsiteY735" fmla="*/ 3130 h 10000"/>
                  <a:gd name="connsiteX736" fmla="*/ 3140 w 10000"/>
                  <a:gd name="connsiteY736" fmla="*/ 3081 h 10000"/>
                  <a:gd name="connsiteX737" fmla="*/ 3148 w 10000"/>
                  <a:gd name="connsiteY737" fmla="*/ 3009 h 10000"/>
                  <a:gd name="connsiteX738" fmla="*/ 3159 w 10000"/>
                  <a:gd name="connsiteY738" fmla="*/ 2995 h 10000"/>
                  <a:gd name="connsiteX739" fmla="*/ 3187 w 10000"/>
                  <a:gd name="connsiteY739" fmla="*/ 2995 h 10000"/>
                  <a:gd name="connsiteX740" fmla="*/ 3212 w 10000"/>
                  <a:gd name="connsiteY740" fmla="*/ 3013 h 10000"/>
                  <a:gd name="connsiteX741" fmla="*/ 3217 w 10000"/>
                  <a:gd name="connsiteY741" fmla="*/ 3000 h 10000"/>
                  <a:gd name="connsiteX742" fmla="*/ 3226 w 10000"/>
                  <a:gd name="connsiteY742" fmla="*/ 2972 h 10000"/>
                  <a:gd name="connsiteX743" fmla="*/ 3353 w 10000"/>
                  <a:gd name="connsiteY743" fmla="*/ 2968 h 10000"/>
                  <a:gd name="connsiteX744" fmla="*/ 3369 w 10000"/>
                  <a:gd name="connsiteY744" fmla="*/ 2864 h 10000"/>
                  <a:gd name="connsiteX745" fmla="*/ 3377 w 10000"/>
                  <a:gd name="connsiteY745" fmla="*/ 2842 h 10000"/>
                  <a:gd name="connsiteX746" fmla="*/ 3405 w 10000"/>
                  <a:gd name="connsiteY746" fmla="*/ 2828 h 10000"/>
                  <a:gd name="connsiteX747" fmla="*/ 3413 w 10000"/>
                  <a:gd name="connsiteY747" fmla="*/ 2815 h 10000"/>
                  <a:gd name="connsiteX748" fmla="*/ 3444 w 10000"/>
                  <a:gd name="connsiteY748" fmla="*/ 2697 h 10000"/>
                  <a:gd name="connsiteX749" fmla="*/ 3441 w 10000"/>
                  <a:gd name="connsiteY749" fmla="*/ 2670 h 10000"/>
                  <a:gd name="connsiteX750" fmla="*/ 3458 w 10000"/>
                  <a:gd name="connsiteY750" fmla="*/ 2652 h 10000"/>
                  <a:gd name="connsiteX751" fmla="*/ 3466 w 10000"/>
                  <a:gd name="connsiteY751" fmla="*/ 2630 h 10000"/>
                  <a:gd name="connsiteX752" fmla="*/ 3524 w 10000"/>
                  <a:gd name="connsiteY752" fmla="*/ 2553 h 10000"/>
                  <a:gd name="connsiteX753" fmla="*/ 3546 w 10000"/>
                  <a:gd name="connsiteY753" fmla="*/ 2589 h 10000"/>
                  <a:gd name="connsiteX754" fmla="*/ 3562 w 10000"/>
                  <a:gd name="connsiteY754" fmla="*/ 2603 h 10000"/>
                  <a:gd name="connsiteX755" fmla="*/ 3571 w 10000"/>
                  <a:gd name="connsiteY755" fmla="*/ 2607 h 10000"/>
                  <a:gd name="connsiteX756" fmla="*/ 3579 w 10000"/>
                  <a:gd name="connsiteY756" fmla="*/ 2603 h 10000"/>
                  <a:gd name="connsiteX757" fmla="*/ 3582 w 10000"/>
                  <a:gd name="connsiteY757" fmla="*/ 2594 h 10000"/>
                  <a:gd name="connsiteX758" fmla="*/ 3595 w 10000"/>
                  <a:gd name="connsiteY758" fmla="*/ 2553 h 10000"/>
                  <a:gd name="connsiteX759" fmla="*/ 3604 w 10000"/>
                  <a:gd name="connsiteY759" fmla="*/ 2508 h 10000"/>
                  <a:gd name="connsiteX760" fmla="*/ 3607 w 10000"/>
                  <a:gd name="connsiteY760" fmla="*/ 2485 h 10000"/>
                  <a:gd name="connsiteX761" fmla="*/ 3651 w 10000"/>
                  <a:gd name="connsiteY761" fmla="*/ 2463 h 10000"/>
                  <a:gd name="connsiteX762" fmla="*/ 3667 w 10000"/>
                  <a:gd name="connsiteY762" fmla="*/ 2445 h 10000"/>
                  <a:gd name="connsiteX763" fmla="*/ 3678 w 10000"/>
                  <a:gd name="connsiteY763" fmla="*/ 2431 h 10000"/>
                  <a:gd name="connsiteX764" fmla="*/ 3692 w 10000"/>
                  <a:gd name="connsiteY764" fmla="*/ 2431 h 10000"/>
                  <a:gd name="connsiteX765" fmla="*/ 3717 w 10000"/>
                  <a:gd name="connsiteY765" fmla="*/ 2445 h 10000"/>
                  <a:gd name="connsiteX766" fmla="*/ 3731 w 10000"/>
                  <a:gd name="connsiteY766" fmla="*/ 2445 h 10000"/>
                  <a:gd name="connsiteX767" fmla="*/ 3731 w 10000"/>
                  <a:gd name="connsiteY767" fmla="*/ 2355 h 10000"/>
                  <a:gd name="connsiteX768" fmla="*/ 3678 w 10000"/>
                  <a:gd name="connsiteY768" fmla="*/ 2260 h 10000"/>
                  <a:gd name="connsiteX769" fmla="*/ 3711 w 10000"/>
                  <a:gd name="connsiteY769" fmla="*/ 2246 h 10000"/>
                  <a:gd name="connsiteX770" fmla="*/ 3684 w 10000"/>
                  <a:gd name="connsiteY770" fmla="*/ 2066 h 10000"/>
                  <a:gd name="connsiteX771" fmla="*/ 3662 w 10000"/>
                  <a:gd name="connsiteY771" fmla="*/ 1985 h 10000"/>
                  <a:gd name="connsiteX772" fmla="*/ 3670 w 10000"/>
                  <a:gd name="connsiteY772" fmla="*/ 1908 h 10000"/>
                  <a:gd name="connsiteX773" fmla="*/ 3700 w 10000"/>
                  <a:gd name="connsiteY773" fmla="*/ 1903 h 10000"/>
                  <a:gd name="connsiteX774" fmla="*/ 3739 w 10000"/>
                  <a:gd name="connsiteY774" fmla="*/ 1876 h 10000"/>
                  <a:gd name="connsiteX775" fmla="*/ 3805 w 10000"/>
                  <a:gd name="connsiteY775" fmla="*/ 1791 h 10000"/>
                  <a:gd name="connsiteX776" fmla="*/ 3852 w 10000"/>
                  <a:gd name="connsiteY776" fmla="*/ 1710 h 10000"/>
                  <a:gd name="connsiteX777" fmla="*/ 3852 w 10000"/>
                  <a:gd name="connsiteY777" fmla="*/ 1642 h 10000"/>
                  <a:gd name="connsiteX778" fmla="*/ 3797 w 10000"/>
                  <a:gd name="connsiteY778" fmla="*/ 1619 h 10000"/>
                  <a:gd name="connsiteX779" fmla="*/ 3780 w 10000"/>
                  <a:gd name="connsiteY779" fmla="*/ 1552 h 10000"/>
                  <a:gd name="connsiteX780" fmla="*/ 3827 w 10000"/>
                  <a:gd name="connsiteY780" fmla="*/ 1547 h 10000"/>
                  <a:gd name="connsiteX781" fmla="*/ 3827 w 10000"/>
                  <a:gd name="connsiteY781" fmla="*/ 1340 h 10000"/>
                  <a:gd name="connsiteX782" fmla="*/ 3750 w 10000"/>
                  <a:gd name="connsiteY782" fmla="*/ 1313 h 10000"/>
                  <a:gd name="connsiteX783" fmla="*/ 3767 w 10000"/>
                  <a:gd name="connsiteY783" fmla="*/ 1155 h 10000"/>
                  <a:gd name="connsiteX784" fmla="*/ 3637 w 10000"/>
                  <a:gd name="connsiteY784" fmla="*/ 1159 h 10000"/>
                  <a:gd name="connsiteX785" fmla="*/ 3582 w 10000"/>
                  <a:gd name="connsiteY785" fmla="*/ 983 h 10000"/>
                  <a:gd name="connsiteX786" fmla="*/ 3554 w 10000"/>
                  <a:gd name="connsiteY786" fmla="*/ 983 h 10000"/>
                  <a:gd name="connsiteX787" fmla="*/ 3562 w 10000"/>
                  <a:gd name="connsiteY787" fmla="*/ 871 h 10000"/>
                  <a:gd name="connsiteX788" fmla="*/ 3557 w 10000"/>
                  <a:gd name="connsiteY788" fmla="*/ 839 h 10000"/>
                  <a:gd name="connsiteX789" fmla="*/ 3532 w 10000"/>
                  <a:gd name="connsiteY789" fmla="*/ 812 h 10000"/>
                  <a:gd name="connsiteX790" fmla="*/ 3546 w 10000"/>
                  <a:gd name="connsiteY790" fmla="*/ 785 h 10000"/>
                  <a:gd name="connsiteX791" fmla="*/ 3538 w 10000"/>
                  <a:gd name="connsiteY791" fmla="*/ 744 h 10000"/>
                  <a:gd name="connsiteX792" fmla="*/ 3502 w 10000"/>
                  <a:gd name="connsiteY792" fmla="*/ 627 h 10000"/>
                  <a:gd name="connsiteX793" fmla="*/ 3532 w 10000"/>
                  <a:gd name="connsiteY793" fmla="*/ 600 h 10000"/>
                  <a:gd name="connsiteX794" fmla="*/ 3554 w 10000"/>
                  <a:gd name="connsiteY794" fmla="*/ 618 h 10000"/>
                  <a:gd name="connsiteX795" fmla="*/ 3562 w 10000"/>
                  <a:gd name="connsiteY795" fmla="*/ 627 h 10000"/>
                  <a:gd name="connsiteX796" fmla="*/ 3579 w 10000"/>
                  <a:gd name="connsiteY796" fmla="*/ 627 h 10000"/>
                  <a:gd name="connsiteX797" fmla="*/ 3595 w 10000"/>
                  <a:gd name="connsiteY797" fmla="*/ 604 h 10000"/>
                  <a:gd name="connsiteX798" fmla="*/ 3607 w 10000"/>
                  <a:gd name="connsiteY798" fmla="*/ 555 h 10000"/>
                  <a:gd name="connsiteX799" fmla="*/ 3620 w 10000"/>
                  <a:gd name="connsiteY799" fmla="*/ 573 h 10000"/>
                  <a:gd name="connsiteX800" fmla="*/ 3634 w 10000"/>
                  <a:gd name="connsiteY800" fmla="*/ 474 h 10000"/>
                  <a:gd name="connsiteX801" fmla="*/ 3645 w 10000"/>
                  <a:gd name="connsiteY801" fmla="*/ 456 h 10000"/>
                  <a:gd name="connsiteX802" fmla="*/ 3662 w 10000"/>
                  <a:gd name="connsiteY802" fmla="*/ 442 h 10000"/>
                  <a:gd name="connsiteX803" fmla="*/ 3695 w 10000"/>
                  <a:gd name="connsiteY803" fmla="*/ 469 h 10000"/>
                  <a:gd name="connsiteX804" fmla="*/ 3695 w 10000"/>
                  <a:gd name="connsiteY804" fmla="*/ 343 h 10000"/>
                  <a:gd name="connsiteX805" fmla="*/ 3822 w 10000"/>
                  <a:gd name="connsiteY805" fmla="*/ 352 h 10000"/>
                  <a:gd name="connsiteX806" fmla="*/ 3822 w 10000"/>
                  <a:gd name="connsiteY806" fmla="*/ 262 h 10000"/>
                  <a:gd name="connsiteX807" fmla="*/ 3819 w 10000"/>
                  <a:gd name="connsiteY807" fmla="*/ 248 h 10000"/>
                  <a:gd name="connsiteX808" fmla="*/ 3805 w 10000"/>
                  <a:gd name="connsiteY808" fmla="*/ 235 h 10000"/>
                  <a:gd name="connsiteX809" fmla="*/ 3805 w 10000"/>
                  <a:gd name="connsiteY809" fmla="*/ 113 h 10000"/>
                  <a:gd name="connsiteX810" fmla="*/ 3888 w 10000"/>
                  <a:gd name="connsiteY810" fmla="*/ 126 h 10000"/>
                  <a:gd name="connsiteX811" fmla="*/ 3893 w 10000"/>
                  <a:gd name="connsiteY811" fmla="*/ 68 h 10000"/>
                  <a:gd name="connsiteX812" fmla="*/ 3974 w 10000"/>
                  <a:gd name="connsiteY812" fmla="*/ 99 h 10000"/>
                  <a:gd name="connsiteX813" fmla="*/ 3974 w 10000"/>
                  <a:gd name="connsiteY813" fmla="*/ 185 h 10000"/>
                  <a:gd name="connsiteX814" fmla="*/ 4128 w 10000"/>
                  <a:gd name="connsiteY814" fmla="*/ 180 h 10000"/>
                  <a:gd name="connsiteX815" fmla="*/ 4117 w 10000"/>
                  <a:gd name="connsiteY815" fmla="*/ 0 h 10000"/>
                  <a:gd name="connsiteX816" fmla="*/ 4230 w 10000"/>
                  <a:gd name="connsiteY816" fmla="*/ 0 h 10000"/>
                  <a:gd name="connsiteX817" fmla="*/ 4230 w 10000"/>
                  <a:gd name="connsiteY817" fmla="*/ 221 h 10000"/>
                  <a:gd name="connsiteX818" fmla="*/ 4354 w 10000"/>
                  <a:gd name="connsiteY818" fmla="*/ 221 h 10000"/>
                  <a:gd name="connsiteX819" fmla="*/ 4354 w 10000"/>
                  <a:gd name="connsiteY819" fmla="*/ 316 h 10000"/>
                  <a:gd name="connsiteX820" fmla="*/ 4401 w 10000"/>
                  <a:gd name="connsiteY820" fmla="*/ 325 h 10000"/>
                  <a:gd name="connsiteX821" fmla="*/ 4401 w 10000"/>
                  <a:gd name="connsiteY821" fmla="*/ 379 h 10000"/>
                  <a:gd name="connsiteX822" fmla="*/ 4432 w 10000"/>
                  <a:gd name="connsiteY822" fmla="*/ 383 h 10000"/>
                  <a:gd name="connsiteX823" fmla="*/ 4434 w 10000"/>
                  <a:gd name="connsiteY823" fmla="*/ 510 h 10000"/>
                  <a:gd name="connsiteX824" fmla="*/ 4528 w 10000"/>
                  <a:gd name="connsiteY824" fmla="*/ 514 h 10000"/>
                  <a:gd name="connsiteX825" fmla="*/ 4539 w 10000"/>
                  <a:gd name="connsiteY825" fmla="*/ 528 h 10000"/>
                  <a:gd name="connsiteX826" fmla="*/ 4570 w 10000"/>
                  <a:gd name="connsiteY826" fmla="*/ 469 h 10000"/>
                  <a:gd name="connsiteX827" fmla="*/ 4570 w 10000"/>
                  <a:gd name="connsiteY827" fmla="*/ 370 h 10000"/>
                  <a:gd name="connsiteX828" fmla="*/ 4506 w 10000"/>
                  <a:gd name="connsiteY828" fmla="*/ 343 h 10000"/>
                  <a:gd name="connsiteX829" fmla="*/ 4506 w 10000"/>
                  <a:gd name="connsiteY829" fmla="*/ 226 h 10000"/>
                  <a:gd name="connsiteX830" fmla="*/ 4575 w 10000"/>
                  <a:gd name="connsiteY830" fmla="*/ 212 h 10000"/>
                  <a:gd name="connsiteX831" fmla="*/ 4583 w 10000"/>
                  <a:gd name="connsiteY831" fmla="*/ 140 h 10000"/>
                  <a:gd name="connsiteX832" fmla="*/ 4616 w 10000"/>
                  <a:gd name="connsiteY832" fmla="*/ 131 h 10000"/>
                  <a:gd name="connsiteX833" fmla="*/ 4625 w 10000"/>
                  <a:gd name="connsiteY833" fmla="*/ 90 h 10000"/>
                  <a:gd name="connsiteX834" fmla="*/ 4663 w 10000"/>
                  <a:gd name="connsiteY834" fmla="*/ 90 h 10000"/>
                  <a:gd name="connsiteX835" fmla="*/ 4658 w 10000"/>
                  <a:gd name="connsiteY835" fmla="*/ 41 h 10000"/>
                  <a:gd name="connsiteX836" fmla="*/ 5006 w 10000"/>
                  <a:gd name="connsiteY836" fmla="*/ 41 h 10000"/>
                  <a:gd name="connsiteX837" fmla="*/ 4997 w 10000"/>
                  <a:gd name="connsiteY837" fmla="*/ 140 h 10000"/>
                  <a:gd name="connsiteX838" fmla="*/ 5050 w 10000"/>
                  <a:gd name="connsiteY838" fmla="*/ 140 h 10000"/>
                  <a:gd name="connsiteX839" fmla="*/ 5041 w 10000"/>
                  <a:gd name="connsiteY839" fmla="*/ 433 h 10000"/>
                  <a:gd name="connsiteX840" fmla="*/ 5077 w 10000"/>
                  <a:gd name="connsiteY840" fmla="*/ 433 h 10000"/>
                  <a:gd name="connsiteX841" fmla="*/ 5075 w 10000"/>
                  <a:gd name="connsiteY841" fmla="*/ 406 h 10000"/>
                  <a:gd name="connsiteX842" fmla="*/ 5132 w 10000"/>
                  <a:gd name="connsiteY842" fmla="*/ 442 h 10000"/>
                  <a:gd name="connsiteX843" fmla="*/ 5188 w 10000"/>
                  <a:gd name="connsiteY843" fmla="*/ 429 h 10000"/>
                  <a:gd name="connsiteX844" fmla="*/ 5246 w 10000"/>
                  <a:gd name="connsiteY844" fmla="*/ 487 h 10000"/>
                  <a:gd name="connsiteX845" fmla="*/ 5295 w 10000"/>
                  <a:gd name="connsiteY845" fmla="*/ 469 h 10000"/>
                  <a:gd name="connsiteX846" fmla="*/ 5309 w 10000"/>
                  <a:gd name="connsiteY846" fmla="*/ 654 h 10000"/>
                  <a:gd name="connsiteX847" fmla="*/ 5229 w 10000"/>
                  <a:gd name="connsiteY847" fmla="*/ 758 h 10000"/>
                  <a:gd name="connsiteX848" fmla="*/ 5243 w 10000"/>
                  <a:gd name="connsiteY848" fmla="*/ 843 h 10000"/>
                  <a:gd name="connsiteX849" fmla="*/ 5204 w 10000"/>
                  <a:gd name="connsiteY849" fmla="*/ 889 h 10000"/>
                  <a:gd name="connsiteX850" fmla="*/ 5207 w 10000"/>
                  <a:gd name="connsiteY850" fmla="*/ 893 h 10000"/>
                  <a:gd name="connsiteX851" fmla="*/ 5215 w 10000"/>
                  <a:gd name="connsiteY851" fmla="*/ 907 h 10000"/>
                  <a:gd name="connsiteX852" fmla="*/ 5339 w 10000"/>
                  <a:gd name="connsiteY852" fmla="*/ 916 h 10000"/>
                  <a:gd name="connsiteX853" fmla="*/ 5408 w 10000"/>
                  <a:gd name="connsiteY853" fmla="*/ 916 h 10000"/>
                  <a:gd name="connsiteX854" fmla="*/ 5436 w 10000"/>
                  <a:gd name="connsiteY854" fmla="*/ 920 h 10000"/>
                  <a:gd name="connsiteX855" fmla="*/ 5436 w 10000"/>
                  <a:gd name="connsiteY855" fmla="*/ 889 h 10000"/>
                  <a:gd name="connsiteX856" fmla="*/ 5455 w 10000"/>
                  <a:gd name="connsiteY856" fmla="*/ 889 h 10000"/>
                  <a:gd name="connsiteX857" fmla="*/ 5477 w 10000"/>
                  <a:gd name="connsiteY857" fmla="*/ 916 h 10000"/>
                  <a:gd name="connsiteX858" fmla="*/ 5486 w 10000"/>
                  <a:gd name="connsiteY858" fmla="*/ 947 h 10000"/>
                  <a:gd name="connsiteX859" fmla="*/ 5516 w 10000"/>
                  <a:gd name="connsiteY859" fmla="*/ 997 h 10000"/>
                  <a:gd name="connsiteX860" fmla="*/ 5568 w 10000"/>
                  <a:gd name="connsiteY860" fmla="*/ 1092 h 10000"/>
                  <a:gd name="connsiteX861" fmla="*/ 5585 w 10000"/>
                  <a:gd name="connsiteY861" fmla="*/ 1182 h 10000"/>
                  <a:gd name="connsiteX862" fmla="*/ 5582 w 10000"/>
                  <a:gd name="connsiteY862" fmla="*/ 1218 h 10000"/>
                  <a:gd name="connsiteX863" fmla="*/ 5582 w 10000"/>
                  <a:gd name="connsiteY863" fmla="*/ 1249 h 10000"/>
                  <a:gd name="connsiteX864" fmla="*/ 5637 w 10000"/>
                  <a:gd name="connsiteY864" fmla="*/ 1263 h 10000"/>
                  <a:gd name="connsiteX865" fmla="*/ 5728 w 10000"/>
                  <a:gd name="connsiteY865" fmla="*/ 1222 h 10000"/>
                  <a:gd name="connsiteX866" fmla="*/ 5720 w 10000"/>
                  <a:gd name="connsiteY866" fmla="*/ 1046 h 10000"/>
                  <a:gd name="connsiteX867" fmla="*/ 5726 w 10000"/>
                  <a:gd name="connsiteY867" fmla="*/ 1028 h 10000"/>
                  <a:gd name="connsiteX868" fmla="*/ 5726 w 10000"/>
                  <a:gd name="connsiteY868" fmla="*/ 1010 h 10000"/>
                  <a:gd name="connsiteX869" fmla="*/ 5737 w 10000"/>
                  <a:gd name="connsiteY869" fmla="*/ 1001 h 10000"/>
                  <a:gd name="connsiteX870" fmla="*/ 5742 w 10000"/>
                  <a:gd name="connsiteY870" fmla="*/ 997 h 10000"/>
                  <a:gd name="connsiteX871" fmla="*/ 5814 w 10000"/>
                  <a:gd name="connsiteY871" fmla="*/ 970 h 10000"/>
                  <a:gd name="connsiteX872" fmla="*/ 5875 w 10000"/>
                  <a:gd name="connsiteY872" fmla="*/ 956 h 10000"/>
                  <a:gd name="connsiteX873" fmla="*/ 5866 w 10000"/>
                  <a:gd name="connsiteY873" fmla="*/ 708 h 10000"/>
                  <a:gd name="connsiteX874" fmla="*/ 6220 w 10000"/>
                  <a:gd name="connsiteY874" fmla="*/ 722 h 10000"/>
                  <a:gd name="connsiteX875" fmla="*/ 6363 w 10000"/>
                  <a:gd name="connsiteY875" fmla="*/ 731 h 10000"/>
                  <a:gd name="connsiteX876" fmla="*/ 6369 w 10000"/>
                  <a:gd name="connsiteY876" fmla="*/ 749 h 10000"/>
                  <a:gd name="connsiteX877" fmla="*/ 6410 w 10000"/>
                  <a:gd name="connsiteY877" fmla="*/ 758 h 10000"/>
                  <a:gd name="connsiteX878" fmla="*/ 6360 w 10000"/>
                  <a:gd name="connsiteY878" fmla="*/ 974 h 10000"/>
                  <a:gd name="connsiteX879" fmla="*/ 6498 w 10000"/>
                  <a:gd name="connsiteY879" fmla="*/ 983 h 10000"/>
                  <a:gd name="connsiteX880" fmla="*/ 6507 w 10000"/>
                  <a:gd name="connsiteY880" fmla="*/ 1037 h 10000"/>
                  <a:gd name="connsiteX881" fmla="*/ 6565 w 10000"/>
                  <a:gd name="connsiteY881" fmla="*/ 1024 h 10000"/>
                  <a:gd name="connsiteX882" fmla="*/ 6628 w 10000"/>
                  <a:gd name="connsiteY882" fmla="*/ 1060 h 10000"/>
                  <a:gd name="connsiteX883" fmla="*/ 6653 w 10000"/>
                  <a:gd name="connsiteY883" fmla="*/ 1015 h 10000"/>
                  <a:gd name="connsiteX884" fmla="*/ 6694 w 10000"/>
                  <a:gd name="connsiteY884" fmla="*/ 970 h 10000"/>
                  <a:gd name="connsiteX885" fmla="*/ 6725 w 10000"/>
                  <a:gd name="connsiteY885" fmla="*/ 947 h 10000"/>
                  <a:gd name="connsiteX886" fmla="*/ 6747 w 10000"/>
                  <a:gd name="connsiteY886" fmla="*/ 920 h 10000"/>
                  <a:gd name="connsiteX887" fmla="*/ 6780 w 10000"/>
                  <a:gd name="connsiteY887" fmla="*/ 902 h 10000"/>
                  <a:gd name="connsiteX888" fmla="*/ 6807 w 10000"/>
                  <a:gd name="connsiteY888" fmla="*/ 880 h 10000"/>
                  <a:gd name="connsiteX889" fmla="*/ 6835 w 10000"/>
                  <a:gd name="connsiteY889" fmla="*/ 830 h 10000"/>
                  <a:gd name="connsiteX890" fmla="*/ 6876 w 10000"/>
                  <a:gd name="connsiteY890" fmla="*/ 816 h 10000"/>
                  <a:gd name="connsiteX891" fmla="*/ 6904 w 10000"/>
                  <a:gd name="connsiteY891" fmla="*/ 798 h 10000"/>
                  <a:gd name="connsiteX892" fmla="*/ 6934 w 10000"/>
                  <a:gd name="connsiteY892" fmla="*/ 798 h 10000"/>
                  <a:gd name="connsiteX893" fmla="*/ 6948 w 10000"/>
                  <a:gd name="connsiteY893" fmla="*/ 843 h 10000"/>
                  <a:gd name="connsiteX894" fmla="*/ 6959 w 10000"/>
                  <a:gd name="connsiteY894" fmla="*/ 889 h 10000"/>
                  <a:gd name="connsiteX895" fmla="*/ 6973 w 10000"/>
                  <a:gd name="connsiteY895" fmla="*/ 943 h 10000"/>
                  <a:gd name="connsiteX896" fmla="*/ 7006 w 10000"/>
                  <a:gd name="connsiteY896" fmla="*/ 1028 h 10000"/>
                  <a:gd name="connsiteX897" fmla="*/ 7056 w 10000"/>
                  <a:gd name="connsiteY897" fmla="*/ 1092 h 10000"/>
                  <a:gd name="connsiteX898" fmla="*/ 7169 w 10000"/>
                  <a:gd name="connsiteY898" fmla="*/ 1304 h 10000"/>
                  <a:gd name="connsiteX899" fmla="*/ 7116 w 10000"/>
                  <a:gd name="connsiteY899" fmla="*/ 1547 h 10000"/>
                  <a:gd name="connsiteX900" fmla="*/ 7150 w 10000"/>
                  <a:gd name="connsiteY900" fmla="*/ 1691 h 10000"/>
                  <a:gd name="connsiteX901" fmla="*/ 7078 w 10000"/>
                  <a:gd name="connsiteY901" fmla="*/ 1750 h 10000"/>
                  <a:gd name="connsiteX902" fmla="*/ 7086 w 10000"/>
                  <a:gd name="connsiteY902" fmla="*/ 1894 h 10000"/>
                  <a:gd name="connsiteX903" fmla="*/ 7111 w 10000"/>
                  <a:gd name="connsiteY903" fmla="*/ 1903 h 10000"/>
                  <a:gd name="connsiteX904" fmla="*/ 7150 w 10000"/>
                  <a:gd name="connsiteY904" fmla="*/ 2025 h 10000"/>
                  <a:gd name="connsiteX905" fmla="*/ 7232 w 10000"/>
                  <a:gd name="connsiteY905" fmla="*/ 2048 h 10000"/>
                  <a:gd name="connsiteX906" fmla="*/ 7296 w 10000"/>
                  <a:gd name="connsiteY906" fmla="*/ 2061 h 10000"/>
                  <a:gd name="connsiteX907" fmla="*/ 7434 w 10000"/>
                  <a:gd name="connsiteY907" fmla="*/ 2093 h 10000"/>
                  <a:gd name="connsiteX908" fmla="*/ 7586 w 10000"/>
                  <a:gd name="connsiteY908" fmla="*/ 2115 h 10000"/>
                  <a:gd name="connsiteX909" fmla="*/ 7748 w 10000"/>
                  <a:gd name="connsiteY909" fmla="*/ 2115 h 10000"/>
                  <a:gd name="connsiteX910" fmla="*/ 7826 w 10000"/>
                  <a:gd name="connsiteY910" fmla="*/ 1917 h 10000"/>
                  <a:gd name="connsiteX911" fmla="*/ 8068 w 10000"/>
                  <a:gd name="connsiteY911" fmla="*/ 1922 h 10000"/>
                  <a:gd name="connsiteX912" fmla="*/ 8132 w 10000"/>
                  <a:gd name="connsiteY912" fmla="*/ 1890 h 10000"/>
                  <a:gd name="connsiteX913" fmla="*/ 8220 w 10000"/>
                  <a:gd name="connsiteY913" fmla="*/ 1849 h 10000"/>
                  <a:gd name="connsiteX914" fmla="*/ 8251 w 10000"/>
                  <a:gd name="connsiteY914" fmla="*/ 1863 h 10000"/>
                  <a:gd name="connsiteX915" fmla="*/ 8270 w 10000"/>
                  <a:gd name="connsiteY915" fmla="*/ 1867 h 10000"/>
                  <a:gd name="connsiteX916" fmla="*/ 8366 w 10000"/>
                  <a:gd name="connsiteY916" fmla="*/ 1854 h 10000"/>
                  <a:gd name="connsiteX917" fmla="*/ 8422 w 10000"/>
                  <a:gd name="connsiteY917" fmla="*/ 1849 h 10000"/>
                  <a:gd name="connsiteX918" fmla="*/ 8413 w 10000"/>
                  <a:gd name="connsiteY918" fmla="*/ 2061 h 10000"/>
                  <a:gd name="connsiteX919" fmla="*/ 8460 w 10000"/>
                  <a:gd name="connsiteY919" fmla="*/ 2106 h 10000"/>
                  <a:gd name="connsiteX920" fmla="*/ 8471 w 10000"/>
                  <a:gd name="connsiteY920" fmla="*/ 2179 h 10000"/>
                  <a:gd name="connsiteX921" fmla="*/ 8493 w 10000"/>
                  <a:gd name="connsiteY921" fmla="*/ 2643 h 10000"/>
                  <a:gd name="connsiteX922" fmla="*/ 8493 w 10000"/>
                  <a:gd name="connsiteY922" fmla="*/ 2657 h 10000"/>
                  <a:gd name="connsiteX923" fmla="*/ 8631 w 10000"/>
                  <a:gd name="connsiteY923" fmla="*/ 2576 h 10000"/>
                  <a:gd name="connsiteX924" fmla="*/ 8662 w 10000"/>
                  <a:gd name="connsiteY924" fmla="*/ 2580 h 10000"/>
                  <a:gd name="connsiteX925" fmla="*/ 8830 w 10000"/>
                  <a:gd name="connsiteY925" fmla="*/ 2652 h 10000"/>
                  <a:gd name="connsiteX926" fmla="*/ 8871 w 10000"/>
                  <a:gd name="connsiteY926" fmla="*/ 2693 h 10000"/>
                  <a:gd name="connsiteX927" fmla="*/ 8891 w 10000"/>
                  <a:gd name="connsiteY927" fmla="*/ 2684 h 10000"/>
                  <a:gd name="connsiteX928" fmla="*/ 8954 w 10000"/>
                  <a:gd name="connsiteY928" fmla="*/ 2670 h 10000"/>
                  <a:gd name="connsiteX929" fmla="*/ 9042 w 10000"/>
                  <a:gd name="connsiteY929" fmla="*/ 2711 h 10000"/>
                  <a:gd name="connsiteX930" fmla="*/ 9076 w 10000"/>
                  <a:gd name="connsiteY930" fmla="*/ 2824 h 10000"/>
                  <a:gd name="connsiteX931" fmla="*/ 9081 w 10000"/>
                  <a:gd name="connsiteY931" fmla="*/ 2824 h 10000"/>
                  <a:gd name="connsiteX932" fmla="*/ 9136 w 10000"/>
                  <a:gd name="connsiteY932" fmla="*/ 2801 h 10000"/>
                  <a:gd name="connsiteX933" fmla="*/ 9194 w 10000"/>
                  <a:gd name="connsiteY933" fmla="*/ 2950 h 10000"/>
                  <a:gd name="connsiteX934" fmla="*/ 9208 w 10000"/>
                  <a:gd name="connsiteY934" fmla="*/ 2950 h 10000"/>
                  <a:gd name="connsiteX935" fmla="*/ 9393 w 10000"/>
                  <a:gd name="connsiteY935" fmla="*/ 2972 h 10000"/>
                  <a:gd name="connsiteX936" fmla="*/ 9627 w 10000"/>
                  <a:gd name="connsiteY936" fmla="*/ 2986 h 10000"/>
                  <a:gd name="connsiteX937" fmla="*/ 9622 w 10000"/>
                  <a:gd name="connsiteY937" fmla="*/ 3153 h 10000"/>
                  <a:gd name="connsiteX938" fmla="*/ 9719 w 10000"/>
                  <a:gd name="connsiteY938" fmla="*/ 3153 h 10000"/>
                  <a:gd name="connsiteX939" fmla="*/ 9719 w 10000"/>
                  <a:gd name="connsiteY939" fmla="*/ 3771 h 10000"/>
                  <a:gd name="connsiteX940" fmla="*/ 9719 w 10000"/>
                  <a:gd name="connsiteY940" fmla="*/ 4339 h 10000"/>
                  <a:gd name="connsiteX941" fmla="*/ 9719 w 10000"/>
                  <a:gd name="connsiteY941" fmla="*/ 4799 h 10000"/>
                  <a:gd name="connsiteX942" fmla="*/ 9757 w 10000"/>
                  <a:gd name="connsiteY942" fmla="*/ 4817 h 10000"/>
                  <a:gd name="connsiteX943" fmla="*/ 9757 w 10000"/>
                  <a:gd name="connsiteY943" fmla="*/ 4917 h 10000"/>
                  <a:gd name="connsiteX944" fmla="*/ 9677 w 10000"/>
                  <a:gd name="connsiteY944" fmla="*/ 4944 h 10000"/>
                  <a:gd name="connsiteX945" fmla="*/ 9586 w 10000"/>
                  <a:gd name="connsiteY945" fmla="*/ 5065 h 10000"/>
                  <a:gd name="connsiteX946" fmla="*/ 9556 w 10000"/>
                  <a:gd name="connsiteY946" fmla="*/ 5156 h 10000"/>
                  <a:gd name="connsiteX947" fmla="*/ 9523 w 10000"/>
                  <a:gd name="connsiteY947" fmla="*/ 5120 h 10000"/>
                  <a:gd name="connsiteX948" fmla="*/ 9506 w 10000"/>
                  <a:gd name="connsiteY948" fmla="*/ 5156 h 10000"/>
                  <a:gd name="connsiteX949" fmla="*/ 9514 w 10000"/>
                  <a:gd name="connsiteY949" fmla="*/ 5219 h 10000"/>
                  <a:gd name="connsiteX950" fmla="*/ 9514 w 10000"/>
                  <a:gd name="connsiteY950" fmla="*/ 5237 h 10000"/>
                  <a:gd name="connsiteX951" fmla="*/ 9492 w 10000"/>
                  <a:gd name="connsiteY951" fmla="*/ 5304 h 10000"/>
                  <a:gd name="connsiteX952" fmla="*/ 9484 w 10000"/>
                  <a:gd name="connsiteY952" fmla="*/ 5363 h 10000"/>
                  <a:gd name="connsiteX953" fmla="*/ 9481 w 10000"/>
                  <a:gd name="connsiteY953" fmla="*/ 5422 h 10000"/>
                  <a:gd name="connsiteX954" fmla="*/ 9490 w 10000"/>
                  <a:gd name="connsiteY954" fmla="*/ 5553 h 10000"/>
                  <a:gd name="connsiteX955" fmla="*/ 9484 w 10000"/>
                  <a:gd name="connsiteY955" fmla="*/ 5566 h 10000"/>
                  <a:gd name="connsiteX956" fmla="*/ 9473 w 10000"/>
                  <a:gd name="connsiteY956" fmla="*/ 5602 h 10000"/>
                  <a:gd name="connsiteX957" fmla="*/ 9467 w 10000"/>
                  <a:gd name="connsiteY957" fmla="*/ 5620 h 10000"/>
                  <a:gd name="connsiteX958" fmla="*/ 9467 w 10000"/>
                  <a:gd name="connsiteY958" fmla="*/ 5656 h 10000"/>
                  <a:gd name="connsiteX959" fmla="*/ 9467 w 10000"/>
                  <a:gd name="connsiteY959" fmla="*/ 5661 h 10000"/>
                  <a:gd name="connsiteX960" fmla="*/ 9476 w 10000"/>
                  <a:gd name="connsiteY960" fmla="*/ 5661 h 10000"/>
                  <a:gd name="connsiteX961" fmla="*/ 9481 w 10000"/>
                  <a:gd name="connsiteY961" fmla="*/ 5670 h 10000"/>
                  <a:gd name="connsiteX962" fmla="*/ 9490 w 10000"/>
                  <a:gd name="connsiteY962" fmla="*/ 5670 h 10000"/>
                  <a:gd name="connsiteX963" fmla="*/ 9501 w 10000"/>
                  <a:gd name="connsiteY963" fmla="*/ 5670 h 10000"/>
                  <a:gd name="connsiteX964" fmla="*/ 9523 w 10000"/>
                  <a:gd name="connsiteY964" fmla="*/ 5670 h 10000"/>
                  <a:gd name="connsiteX965" fmla="*/ 9556 w 10000"/>
                  <a:gd name="connsiteY965" fmla="*/ 5661 h 10000"/>
                  <a:gd name="connsiteX966" fmla="*/ 9578 w 10000"/>
                  <a:gd name="connsiteY966" fmla="*/ 5656 h 10000"/>
                  <a:gd name="connsiteX967" fmla="*/ 9597 w 10000"/>
                  <a:gd name="connsiteY967" fmla="*/ 5647 h 10000"/>
                  <a:gd name="connsiteX968" fmla="*/ 9661 w 10000"/>
                  <a:gd name="connsiteY968" fmla="*/ 5602 h 10000"/>
                  <a:gd name="connsiteX969" fmla="*/ 9716 w 10000"/>
                  <a:gd name="connsiteY969" fmla="*/ 5580 h 10000"/>
                  <a:gd name="connsiteX970" fmla="*/ 9724 w 10000"/>
                  <a:gd name="connsiteY970" fmla="*/ 5629 h 10000"/>
                  <a:gd name="connsiteX971" fmla="*/ 9741 w 10000"/>
                  <a:gd name="connsiteY971" fmla="*/ 5670 h 10000"/>
                  <a:gd name="connsiteX972" fmla="*/ 9749 w 10000"/>
                  <a:gd name="connsiteY972" fmla="*/ 5706 h 10000"/>
                  <a:gd name="connsiteX973" fmla="*/ 9749 w 10000"/>
                  <a:gd name="connsiteY973" fmla="*/ 5719 h 10000"/>
                  <a:gd name="connsiteX974" fmla="*/ 9771 w 10000"/>
                  <a:gd name="connsiteY974" fmla="*/ 5719 h 10000"/>
                  <a:gd name="connsiteX975" fmla="*/ 9799 w 10000"/>
                  <a:gd name="connsiteY975" fmla="*/ 5719 h 10000"/>
                  <a:gd name="connsiteX976" fmla="*/ 9837 w 10000"/>
                  <a:gd name="connsiteY976" fmla="*/ 5737 h 10000"/>
                  <a:gd name="connsiteX977" fmla="*/ 9901 w 10000"/>
                  <a:gd name="connsiteY977" fmla="*/ 5774 h 10000"/>
                  <a:gd name="connsiteX978" fmla="*/ 9967 w 10000"/>
                  <a:gd name="connsiteY978" fmla="*/ 5805 h 10000"/>
                  <a:gd name="connsiteX979" fmla="*/ 9981 w 10000"/>
                  <a:gd name="connsiteY979" fmla="*/ 5814 h 10000"/>
                  <a:gd name="connsiteX980" fmla="*/ 10000 w 10000"/>
                  <a:gd name="connsiteY980" fmla="*/ 5922 h 10000"/>
                  <a:gd name="connsiteX981" fmla="*/ 9909 w 10000"/>
                  <a:gd name="connsiteY981" fmla="*/ 5895 h 10000"/>
                  <a:gd name="connsiteX982" fmla="*/ 9868 w 10000"/>
                  <a:gd name="connsiteY982" fmla="*/ 5949 h 10000"/>
                  <a:gd name="connsiteX983" fmla="*/ 9845 w 10000"/>
                  <a:gd name="connsiteY983" fmla="*/ 5963 h 10000"/>
                  <a:gd name="connsiteX984" fmla="*/ 9691 w 10000"/>
                  <a:gd name="connsiteY984" fmla="*/ 5995 h 10000"/>
                  <a:gd name="connsiteX985" fmla="*/ 9619 w 10000"/>
                  <a:gd name="connsiteY985" fmla="*/ 6053 h 10000"/>
                  <a:gd name="connsiteX986" fmla="*/ 9534 w 10000"/>
                  <a:gd name="connsiteY986" fmla="*/ 6130 h 10000"/>
                  <a:gd name="connsiteX987" fmla="*/ 9517 w 10000"/>
                  <a:gd name="connsiteY987" fmla="*/ 6157 h 10000"/>
                  <a:gd name="connsiteX988" fmla="*/ 9501 w 10000"/>
                  <a:gd name="connsiteY988" fmla="*/ 6220 h 10000"/>
                  <a:gd name="connsiteX989" fmla="*/ 9501 w 10000"/>
                  <a:gd name="connsiteY989" fmla="*/ 6292 h 10000"/>
                  <a:gd name="connsiteX990" fmla="*/ 9492 w 10000"/>
                  <a:gd name="connsiteY990" fmla="*/ 6306 h 10000"/>
                  <a:gd name="connsiteX991" fmla="*/ 9445 w 10000"/>
                  <a:gd name="connsiteY991" fmla="*/ 6355 h 10000"/>
                  <a:gd name="connsiteX992" fmla="*/ 9409 w 10000"/>
                  <a:gd name="connsiteY992" fmla="*/ 6396 h 10000"/>
                  <a:gd name="connsiteX993" fmla="*/ 9379 w 10000"/>
                  <a:gd name="connsiteY993" fmla="*/ 6446 h 10000"/>
                  <a:gd name="connsiteX994" fmla="*/ 9332 w 10000"/>
                  <a:gd name="connsiteY994" fmla="*/ 6594 h 10000"/>
                  <a:gd name="connsiteX995" fmla="*/ 9183 w 10000"/>
                  <a:gd name="connsiteY995" fmla="*/ 6536 h 10000"/>
                  <a:gd name="connsiteX996" fmla="*/ 9169 w 10000"/>
                  <a:gd name="connsiteY996" fmla="*/ 6536 h 10000"/>
                  <a:gd name="connsiteX997" fmla="*/ 9161 w 10000"/>
                  <a:gd name="connsiteY997" fmla="*/ 6540 h 10000"/>
                  <a:gd name="connsiteX998" fmla="*/ 9139 w 10000"/>
                  <a:gd name="connsiteY998" fmla="*/ 6522 h 10000"/>
                  <a:gd name="connsiteX999" fmla="*/ 9128 w 10000"/>
                  <a:gd name="connsiteY999" fmla="*/ 6513 h 10000"/>
                  <a:gd name="connsiteX1000" fmla="*/ 9114 w 10000"/>
                  <a:gd name="connsiteY1000" fmla="*/ 6527 h 10000"/>
                  <a:gd name="connsiteX1001" fmla="*/ 9103 w 10000"/>
                  <a:gd name="connsiteY1001" fmla="*/ 6567 h 10000"/>
                  <a:gd name="connsiteX1002" fmla="*/ 9095 w 10000"/>
                  <a:gd name="connsiteY1002" fmla="*/ 6604 h 10000"/>
                  <a:gd name="connsiteX1003" fmla="*/ 9081 w 10000"/>
                  <a:gd name="connsiteY1003" fmla="*/ 6644 h 10000"/>
                  <a:gd name="connsiteX1004" fmla="*/ 9076 w 10000"/>
                  <a:gd name="connsiteY1004" fmla="*/ 6631 h 10000"/>
                  <a:gd name="connsiteX1005" fmla="*/ 9059 w 10000"/>
                  <a:gd name="connsiteY1005" fmla="*/ 6594 h 10000"/>
                  <a:gd name="connsiteX1006" fmla="*/ 9040 w 10000"/>
                  <a:gd name="connsiteY1006" fmla="*/ 6549 h 10000"/>
                  <a:gd name="connsiteX1007" fmla="*/ 9026 w 10000"/>
                  <a:gd name="connsiteY1007" fmla="*/ 6522 h 10000"/>
                  <a:gd name="connsiteX1008" fmla="*/ 9007 w 10000"/>
                  <a:gd name="connsiteY1008" fmla="*/ 6522 h 10000"/>
                  <a:gd name="connsiteX1009" fmla="*/ 9001 w 10000"/>
                  <a:gd name="connsiteY1009" fmla="*/ 6536 h 10000"/>
                  <a:gd name="connsiteX1010" fmla="*/ 8998 w 10000"/>
                  <a:gd name="connsiteY1010" fmla="*/ 6576 h 10000"/>
                  <a:gd name="connsiteX1011" fmla="*/ 8987 w 10000"/>
                  <a:gd name="connsiteY1011" fmla="*/ 6590 h 10000"/>
                  <a:gd name="connsiteX1012" fmla="*/ 8954 w 10000"/>
                  <a:gd name="connsiteY1012" fmla="*/ 6617 h 10000"/>
                  <a:gd name="connsiteX1013" fmla="*/ 8927 w 10000"/>
                  <a:gd name="connsiteY1013" fmla="*/ 6622 h 10000"/>
                  <a:gd name="connsiteX1014" fmla="*/ 8888 w 10000"/>
                  <a:gd name="connsiteY1014" fmla="*/ 6590 h 10000"/>
                  <a:gd name="connsiteX1015" fmla="*/ 8880 w 10000"/>
                  <a:gd name="connsiteY1015" fmla="*/ 6567 h 10000"/>
                  <a:gd name="connsiteX1016" fmla="*/ 8866 w 10000"/>
                  <a:gd name="connsiteY1016" fmla="*/ 6549 h 10000"/>
                  <a:gd name="connsiteX1017" fmla="*/ 8849 w 10000"/>
                  <a:gd name="connsiteY1017" fmla="*/ 6513 h 10000"/>
                  <a:gd name="connsiteX1018" fmla="*/ 8847 w 10000"/>
                  <a:gd name="connsiteY1018" fmla="*/ 6527 h 10000"/>
                  <a:gd name="connsiteX1019" fmla="*/ 8838 w 10000"/>
                  <a:gd name="connsiteY1019" fmla="*/ 6563 h 10000"/>
                  <a:gd name="connsiteX1020" fmla="*/ 8833 w 10000"/>
                  <a:gd name="connsiteY1020" fmla="*/ 6576 h 10000"/>
                  <a:gd name="connsiteX1021" fmla="*/ 8822 w 10000"/>
                  <a:gd name="connsiteY1021" fmla="*/ 6567 h 10000"/>
                  <a:gd name="connsiteX1022" fmla="*/ 8813 w 10000"/>
                  <a:gd name="connsiteY1022" fmla="*/ 6567 h 10000"/>
                  <a:gd name="connsiteX1023" fmla="*/ 8800 w 10000"/>
                  <a:gd name="connsiteY1023" fmla="*/ 6581 h 10000"/>
                  <a:gd name="connsiteX1024" fmla="*/ 8778 w 10000"/>
                  <a:gd name="connsiteY1024" fmla="*/ 6604 h 10000"/>
                  <a:gd name="connsiteX1025" fmla="*/ 8769 w 10000"/>
                  <a:gd name="connsiteY1025" fmla="*/ 6617 h 10000"/>
                  <a:gd name="connsiteX1026" fmla="*/ 8786 w 10000"/>
                  <a:gd name="connsiteY1026" fmla="*/ 6667 h 10000"/>
                  <a:gd name="connsiteX1027" fmla="*/ 8800 w 10000"/>
                  <a:gd name="connsiteY1027" fmla="*/ 6725 h 10000"/>
                  <a:gd name="connsiteX1028" fmla="*/ 8822 w 10000"/>
                  <a:gd name="connsiteY1028" fmla="*/ 6779 h 10000"/>
                  <a:gd name="connsiteX1029" fmla="*/ 8833 w 10000"/>
                  <a:gd name="connsiteY1029" fmla="*/ 6775 h 10000"/>
                  <a:gd name="connsiteX1030" fmla="*/ 8847 w 10000"/>
                  <a:gd name="connsiteY1030" fmla="*/ 6766 h 10000"/>
                  <a:gd name="connsiteX1031" fmla="*/ 8866 w 10000"/>
                  <a:gd name="connsiteY1031" fmla="*/ 6748 h 10000"/>
                  <a:gd name="connsiteX1032" fmla="*/ 8874 w 10000"/>
                  <a:gd name="connsiteY1032" fmla="*/ 6752 h 10000"/>
                  <a:gd name="connsiteX1033" fmla="*/ 8882 w 10000"/>
                  <a:gd name="connsiteY1033" fmla="*/ 6766 h 10000"/>
                  <a:gd name="connsiteX1034" fmla="*/ 8896 w 10000"/>
                  <a:gd name="connsiteY1034" fmla="*/ 6811 h 10000"/>
                  <a:gd name="connsiteX1035" fmla="*/ 8913 w 10000"/>
                  <a:gd name="connsiteY1035" fmla="*/ 6856 h 10000"/>
                  <a:gd name="connsiteX1036" fmla="*/ 8927 w 10000"/>
                  <a:gd name="connsiteY1036" fmla="*/ 6897 h 10000"/>
                  <a:gd name="connsiteX1037" fmla="*/ 8943 w 10000"/>
                  <a:gd name="connsiteY1037" fmla="*/ 6946 h 10000"/>
                  <a:gd name="connsiteX1038" fmla="*/ 8951 w 10000"/>
                  <a:gd name="connsiteY1038" fmla="*/ 6973 h 10000"/>
                  <a:gd name="connsiteX1039" fmla="*/ 8954 w 10000"/>
                  <a:gd name="connsiteY1039" fmla="*/ 6996 h 10000"/>
                  <a:gd name="connsiteX1040" fmla="*/ 8960 w 10000"/>
                  <a:gd name="connsiteY1040" fmla="*/ 7023 h 10000"/>
                  <a:gd name="connsiteX1041" fmla="*/ 8979 w 10000"/>
                  <a:gd name="connsiteY1041" fmla="*/ 7014 h 10000"/>
                  <a:gd name="connsiteX1042" fmla="*/ 8998 w 10000"/>
                  <a:gd name="connsiteY1042" fmla="*/ 6906 h 10000"/>
                  <a:gd name="connsiteX1043" fmla="*/ 9015 w 10000"/>
                  <a:gd name="connsiteY1043" fmla="*/ 6910 h 10000"/>
                  <a:gd name="connsiteX1044" fmla="*/ 9026 w 10000"/>
                  <a:gd name="connsiteY1044" fmla="*/ 6910 h 10000"/>
                  <a:gd name="connsiteX1045" fmla="*/ 9048 w 10000"/>
                  <a:gd name="connsiteY1045" fmla="*/ 6906 h 10000"/>
                  <a:gd name="connsiteX1046" fmla="*/ 9065 w 10000"/>
                  <a:gd name="connsiteY1046" fmla="*/ 6897 h 10000"/>
                  <a:gd name="connsiteX1047" fmla="*/ 9076 w 10000"/>
                  <a:gd name="connsiteY1047" fmla="*/ 6892 h 10000"/>
                  <a:gd name="connsiteX1048" fmla="*/ 9084 w 10000"/>
                  <a:gd name="connsiteY1048" fmla="*/ 6883 h 10000"/>
                  <a:gd name="connsiteX1049" fmla="*/ 9095 w 10000"/>
                  <a:gd name="connsiteY1049" fmla="*/ 6892 h 10000"/>
                  <a:gd name="connsiteX1050" fmla="*/ 9106 w 10000"/>
                  <a:gd name="connsiteY1050" fmla="*/ 6897 h 10000"/>
                  <a:gd name="connsiteX1051" fmla="*/ 9211 w 10000"/>
                  <a:gd name="connsiteY1051" fmla="*/ 7009 h 10000"/>
                  <a:gd name="connsiteX1052" fmla="*/ 9227 w 10000"/>
                  <a:gd name="connsiteY1052" fmla="*/ 7064 h 10000"/>
                  <a:gd name="connsiteX1053" fmla="*/ 9225 w 10000"/>
                  <a:gd name="connsiteY1053" fmla="*/ 7068 h 10000"/>
                  <a:gd name="connsiteX1054" fmla="*/ 9219 w 10000"/>
                  <a:gd name="connsiteY1054" fmla="*/ 7077 h 10000"/>
                  <a:gd name="connsiteX1055" fmla="*/ 9208 w 10000"/>
                  <a:gd name="connsiteY1055" fmla="*/ 7082 h 10000"/>
                  <a:gd name="connsiteX1056" fmla="*/ 9194 w 10000"/>
                  <a:gd name="connsiteY1056" fmla="*/ 7113 h 10000"/>
                  <a:gd name="connsiteX1057" fmla="*/ 9164 w 10000"/>
                  <a:gd name="connsiteY1057" fmla="*/ 7127 h 10000"/>
                  <a:gd name="connsiteX1058" fmla="*/ 9161 w 10000"/>
                  <a:gd name="connsiteY1058" fmla="*/ 7127 h 10000"/>
                  <a:gd name="connsiteX1059" fmla="*/ 9156 w 10000"/>
                  <a:gd name="connsiteY1059" fmla="*/ 7131 h 10000"/>
                  <a:gd name="connsiteX1060" fmla="*/ 9156 w 10000"/>
                  <a:gd name="connsiteY1060" fmla="*/ 7145 h 10000"/>
                  <a:gd name="connsiteX1061" fmla="*/ 9128 w 10000"/>
                  <a:gd name="connsiteY1061" fmla="*/ 7194 h 10000"/>
                  <a:gd name="connsiteX1062" fmla="*/ 9114 w 10000"/>
                  <a:gd name="connsiteY1062" fmla="*/ 7226 h 10000"/>
                  <a:gd name="connsiteX1063" fmla="*/ 9089 w 10000"/>
                  <a:gd name="connsiteY1063" fmla="*/ 7226 h 10000"/>
                  <a:gd name="connsiteX1064" fmla="*/ 9067 w 10000"/>
                  <a:gd name="connsiteY1064" fmla="*/ 7276 h 10000"/>
                  <a:gd name="connsiteX1065" fmla="*/ 9059 w 10000"/>
                  <a:gd name="connsiteY1065" fmla="*/ 7298 h 10000"/>
                  <a:gd name="connsiteX1066" fmla="*/ 9040 w 10000"/>
                  <a:gd name="connsiteY1066" fmla="*/ 7312 h 10000"/>
                  <a:gd name="connsiteX1067" fmla="*/ 8951 w 10000"/>
                  <a:gd name="connsiteY1067" fmla="*/ 7339 h 10000"/>
                  <a:gd name="connsiteX1068" fmla="*/ 8841 w 10000"/>
                  <a:gd name="connsiteY1068" fmla="*/ 7366 h 10000"/>
                  <a:gd name="connsiteX1069" fmla="*/ 8813 w 10000"/>
                  <a:gd name="connsiteY1069" fmla="*/ 7384 h 10000"/>
                  <a:gd name="connsiteX1070" fmla="*/ 8800 w 10000"/>
                  <a:gd name="connsiteY1070" fmla="*/ 7397 h 10000"/>
                  <a:gd name="connsiteX1071" fmla="*/ 8791 w 10000"/>
                  <a:gd name="connsiteY1071" fmla="*/ 7397 h 10000"/>
                  <a:gd name="connsiteX1072" fmla="*/ 8786 w 10000"/>
                  <a:gd name="connsiteY1072" fmla="*/ 7582 h 10000"/>
                  <a:gd name="connsiteX1073" fmla="*/ 8775 w 10000"/>
                  <a:gd name="connsiteY1073" fmla="*/ 7591 h 10000"/>
                  <a:gd name="connsiteX1074" fmla="*/ 8753 w 10000"/>
                  <a:gd name="connsiteY1074" fmla="*/ 7614 h 10000"/>
                  <a:gd name="connsiteX1075" fmla="*/ 8711 w 10000"/>
                  <a:gd name="connsiteY1075" fmla="*/ 7627 h 10000"/>
                  <a:gd name="connsiteX1076" fmla="*/ 8670 w 10000"/>
                  <a:gd name="connsiteY1076" fmla="*/ 7645 h 10000"/>
                  <a:gd name="connsiteX1077" fmla="*/ 8645 w 10000"/>
                  <a:gd name="connsiteY1077" fmla="*/ 7659 h 10000"/>
                  <a:gd name="connsiteX1078" fmla="*/ 8620 w 10000"/>
                  <a:gd name="connsiteY1078" fmla="*/ 7673 h 10000"/>
                  <a:gd name="connsiteX1079" fmla="*/ 8598 w 10000"/>
                  <a:gd name="connsiteY1079" fmla="*/ 7695 h 10000"/>
                  <a:gd name="connsiteX1080" fmla="*/ 8576 w 10000"/>
                  <a:gd name="connsiteY1080" fmla="*/ 7736 h 10000"/>
                  <a:gd name="connsiteX1081" fmla="*/ 8568 w 10000"/>
                  <a:gd name="connsiteY1081" fmla="*/ 7740 h 10000"/>
                  <a:gd name="connsiteX1082" fmla="*/ 8551 w 10000"/>
                  <a:gd name="connsiteY1082" fmla="*/ 7740 h 10000"/>
                  <a:gd name="connsiteX1083" fmla="*/ 8526 w 10000"/>
                  <a:gd name="connsiteY1083" fmla="*/ 7727 h 10000"/>
                  <a:gd name="connsiteX1084" fmla="*/ 8493 w 10000"/>
                  <a:gd name="connsiteY1084" fmla="*/ 7713 h 10000"/>
                  <a:gd name="connsiteX1085" fmla="*/ 8463 w 10000"/>
                  <a:gd name="connsiteY1085" fmla="*/ 7709 h 10000"/>
                  <a:gd name="connsiteX1086" fmla="*/ 8430 w 10000"/>
                  <a:gd name="connsiteY1086" fmla="*/ 7695 h 10000"/>
                  <a:gd name="connsiteX1087" fmla="*/ 8397 w 10000"/>
                  <a:gd name="connsiteY1087" fmla="*/ 7682 h 10000"/>
                  <a:gd name="connsiteX1088" fmla="*/ 8372 w 10000"/>
                  <a:gd name="connsiteY1088" fmla="*/ 7682 h 10000"/>
                  <a:gd name="connsiteX1089" fmla="*/ 8355 w 10000"/>
                  <a:gd name="connsiteY1089" fmla="*/ 7686 h 10000"/>
                  <a:gd name="connsiteX1090" fmla="*/ 8350 w 10000"/>
                  <a:gd name="connsiteY1090" fmla="*/ 7709 h 10000"/>
                  <a:gd name="connsiteX1091" fmla="*/ 8339 w 10000"/>
                  <a:gd name="connsiteY1091" fmla="*/ 7740 h 10000"/>
                  <a:gd name="connsiteX1092" fmla="*/ 8328 w 10000"/>
                  <a:gd name="connsiteY1092" fmla="*/ 7772 h 10000"/>
                  <a:gd name="connsiteX1093" fmla="*/ 8317 w 10000"/>
                  <a:gd name="connsiteY1093" fmla="*/ 7785 h 10000"/>
                  <a:gd name="connsiteX1094" fmla="*/ 8292 w 10000"/>
                  <a:gd name="connsiteY1094" fmla="*/ 7812 h 10000"/>
                  <a:gd name="connsiteX1095" fmla="*/ 8284 w 10000"/>
                  <a:gd name="connsiteY1095" fmla="*/ 7817 h 10000"/>
                  <a:gd name="connsiteX1096" fmla="*/ 8270 w 10000"/>
                  <a:gd name="connsiteY1096" fmla="*/ 7857 h 10000"/>
                  <a:gd name="connsiteX1097" fmla="*/ 8251 w 10000"/>
                  <a:gd name="connsiteY1097" fmla="*/ 7916 h 10000"/>
                  <a:gd name="connsiteX1098" fmla="*/ 8223 w 10000"/>
                  <a:gd name="connsiteY1098" fmla="*/ 8002 h 10000"/>
                  <a:gd name="connsiteX1099" fmla="*/ 8206 w 10000"/>
                  <a:gd name="connsiteY1099" fmla="*/ 8051 h 10000"/>
                  <a:gd name="connsiteX1100" fmla="*/ 8198 w 10000"/>
                  <a:gd name="connsiteY1100" fmla="*/ 8056 h 10000"/>
                  <a:gd name="connsiteX1101" fmla="*/ 8179 w 10000"/>
                  <a:gd name="connsiteY1101" fmla="*/ 8065 h 10000"/>
                  <a:gd name="connsiteX1102" fmla="*/ 8140 w 10000"/>
                  <a:gd name="connsiteY1102" fmla="*/ 8074 h 10000"/>
                  <a:gd name="connsiteX1103" fmla="*/ 8102 w 10000"/>
                  <a:gd name="connsiteY1103" fmla="*/ 8088 h 10000"/>
                  <a:gd name="connsiteX1104" fmla="*/ 8068 w 10000"/>
                  <a:gd name="connsiteY1104" fmla="*/ 8092 h 10000"/>
                  <a:gd name="connsiteX1105" fmla="*/ 8057 w 10000"/>
                  <a:gd name="connsiteY1105" fmla="*/ 8101 h 10000"/>
                  <a:gd name="connsiteX1106" fmla="*/ 8057 w 10000"/>
                  <a:gd name="connsiteY1106" fmla="*/ 8128 h 10000"/>
                  <a:gd name="connsiteX1107" fmla="*/ 8052 w 10000"/>
                  <a:gd name="connsiteY1107" fmla="*/ 8160 h 10000"/>
                  <a:gd name="connsiteX1108" fmla="*/ 8046 w 10000"/>
                  <a:gd name="connsiteY1108" fmla="*/ 8155 h 10000"/>
                  <a:gd name="connsiteX1109" fmla="*/ 8038 w 10000"/>
                  <a:gd name="connsiteY1109" fmla="*/ 8146 h 10000"/>
                  <a:gd name="connsiteX1110" fmla="*/ 8038 w 10000"/>
                  <a:gd name="connsiteY1110" fmla="*/ 8142 h 10000"/>
                  <a:gd name="connsiteX1111" fmla="*/ 8035 w 10000"/>
                  <a:gd name="connsiteY1111" fmla="*/ 8115 h 10000"/>
                  <a:gd name="connsiteX1112" fmla="*/ 8030 w 10000"/>
                  <a:gd name="connsiteY1112" fmla="*/ 8088 h 10000"/>
                  <a:gd name="connsiteX1113" fmla="*/ 8019 w 10000"/>
                  <a:gd name="connsiteY1113" fmla="*/ 8078 h 10000"/>
                  <a:gd name="connsiteX1114" fmla="*/ 8013 w 10000"/>
                  <a:gd name="connsiteY1114" fmla="*/ 8088 h 10000"/>
                  <a:gd name="connsiteX1115" fmla="*/ 7994 w 10000"/>
                  <a:gd name="connsiteY1115" fmla="*/ 8119 h 10000"/>
                  <a:gd name="connsiteX1116" fmla="*/ 7977 w 10000"/>
                  <a:gd name="connsiteY1116" fmla="*/ 8146 h 10000"/>
                  <a:gd name="connsiteX1117" fmla="*/ 7955 w 10000"/>
                  <a:gd name="connsiteY1117" fmla="*/ 8173 h 10000"/>
                  <a:gd name="connsiteX1118" fmla="*/ 7933 w 10000"/>
                  <a:gd name="connsiteY1118" fmla="*/ 8200 h 10000"/>
                  <a:gd name="connsiteX1119" fmla="*/ 7922 w 10000"/>
                  <a:gd name="connsiteY1119" fmla="*/ 8236 h 10000"/>
                  <a:gd name="connsiteX1120" fmla="*/ 7908 w 10000"/>
                  <a:gd name="connsiteY1120" fmla="*/ 8286 h 10000"/>
                  <a:gd name="connsiteX1121" fmla="*/ 7914 w 10000"/>
                  <a:gd name="connsiteY1121" fmla="*/ 8290 h 10000"/>
                  <a:gd name="connsiteX1122" fmla="*/ 7917 w 10000"/>
                  <a:gd name="connsiteY1122" fmla="*/ 8300 h 10000"/>
                  <a:gd name="connsiteX1123" fmla="*/ 7925 w 10000"/>
                  <a:gd name="connsiteY1123" fmla="*/ 8313 h 10000"/>
                  <a:gd name="connsiteX1124" fmla="*/ 7939 w 10000"/>
                  <a:gd name="connsiteY1124" fmla="*/ 8331 h 10000"/>
                  <a:gd name="connsiteX1125" fmla="*/ 7947 w 10000"/>
                  <a:gd name="connsiteY1125" fmla="*/ 8345 h 10000"/>
                  <a:gd name="connsiteX1126" fmla="*/ 7961 w 10000"/>
                  <a:gd name="connsiteY1126" fmla="*/ 8367 h 10000"/>
                  <a:gd name="connsiteX1127" fmla="*/ 7969 w 10000"/>
                  <a:gd name="connsiteY1127" fmla="*/ 8381 h 10000"/>
                  <a:gd name="connsiteX1128" fmla="*/ 7972 w 10000"/>
                  <a:gd name="connsiteY1128" fmla="*/ 8394 h 10000"/>
                  <a:gd name="connsiteX1129" fmla="*/ 7977 w 10000"/>
                  <a:gd name="connsiteY1129" fmla="*/ 8421 h 10000"/>
                  <a:gd name="connsiteX1130" fmla="*/ 7986 w 10000"/>
                  <a:gd name="connsiteY1130" fmla="*/ 8444 h 10000"/>
                  <a:gd name="connsiteX1131" fmla="*/ 7997 w 10000"/>
                  <a:gd name="connsiteY1131" fmla="*/ 8471 h 10000"/>
                  <a:gd name="connsiteX1132" fmla="*/ 7964 w 10000"/>
                  <a:gd name="connsiteY1132" fmla="*/ 8561 h 10000"/>
                  <a:gd name="connsiteX1133" fmla="*/ 7889 w 10000"/>
                  <a:gd name="connsiteY1133" fmla="*/ 8579 h 10000"/>
                  <a:gd name="connsiteX1134" fmla="*/ 7864 w 10000"/>
                  <a:gd name="connsiteY1134" fmla="*/ 8561 h 10000"/>
                  <a:gd name="connsiteX1135" fmla="*/ 7834 w 10000"/>
                  <a:gd name="connsiteY1135" fmla="*/ 8525 h 10000"/>
                  <a:gd name="connsiteX1136" fmla="*/ 7801 w 10000"/>
                  <a:gd name="connsiteY1136" fmla="*/ 8498 h 10000"/>
                  <a:gd name="connsiteX1137" fmla="*/ 7776 w 10000"/>
                  <a:gd name="connsiteY1137" fmla="*/ 8484 h 10000"/>
                  <a:gd name="connsiteX1138" fmla="*/ 7765 w 10000"/>
                  <a:gd name="connsiteY1138" fmla="*/ 8502 h 10000"/>
                  <a:gd name="connsiteX1139" fmla="*/ 7754 w 10000"/>
                  <a:gd name="connsiteY1139" fmla="*/ 8530 h 10000"/>
                  <a:gd name="connsiteX1140" fmla="*/ 7737 w 10000"/>
                  <a:gd name="connsiteY1140" fmla="*/ 8575 h 10000"/>
                  <a:gd name="connsiteX1141" fmla="*/ 7724 w 10000"/>
                  <a:gd name="connsiteY1141" fmla="*/ 8588 h 10000"/>
                  <a:gd name="connsiteX1142" fmla="*/ 7699 w 10000"/>
                  <a:gd name="connsiteY1142" fmla="*/ 8602 h 10000"/>
                  <a:gd name="connsiteX1143" fmla="*/ 7666 w 10000"/>
                  <a:gd name="connsiteY1143" fmla="*/ 8633 h 10000"/>
                  <a:gd name="connsiteX1144" fmla="*/ 7666 w 10000"/>
                  <a:gd name="connsiteY1144" fmla="*/ 8647 h 10000"/>
                  <a:gd name="connsiteX1145" fmla="*/ 7668 w 10000"/>
                  <a:gd name="connsiteY1145" fmla="*/ 8674 h 10000"/>
                  <a:gd name="connsiteX1146" fmla="*/ 7679 w 10000"/>
                  <a:gd name="connsiteY1146" fmla="*/ 8746 h 10000"/>
                  <a:gd name="connsiteX1147" fmla="*/ 7679 w 10000"/>
                  <a:gd name="connsiteY1147" fmla="*/ 8791 h 10000"/>
                  <a:gd name="connsiteX1148" fmla="*/ 7679 w 10000"/>
                  <a:gd name="connsiteY1148" fmla="*/ 8832 h 10000"/>
                  <a:gd name="connsiteX1149" fmla="*/ 7688 w 10000"/>
                  <a:gd name="connsiteY1149" fmla="*/ 8868 h 10000"/>
                  <a:gd name="connsiteX1150" fmla="*/ 7602 w 10000"/>
                  <a:gd name="connsiteY1150" fmla="*/ 8890 h 10000"/>
                  <a:gd name="connsiteX1151" fmla="*/ 7602 w 10000"/>
                  <a:gd name="connsiteY1151" fmla="*/ 8908 h 10000"/>
                  <a:gd name="connsiteX1152" fmla="*/ 7602 w 10000"/>
                  <a:gd name="connsiteY1152" fmla="*/ 8963 h 10000"/>
                  <a:gd name="connsiteX1153" fmla="*/ 7591 w 10000"/>
                  <a:gd name="connsiteY1153" fmla="*/ 8963 h 10000"/>
                  <a:gd name="connsiteX1154" fmla="*/ 7577 w 10000"/>
                  <a:gd name="connsiteY1154" fmla="*/ 8949 h 10000"/>
                  <a:gd name="connsiteX1155" fmla="*/ 7552 w 10000"/>
                  <a:gd name="connsiteY1155" fmla="*/ 8922 h 10000"/>
                  <a:gd name="connsiteX1156" fmla="*/ 7539 w 10000"/>
                  <a:gd name="connsiteY1156" fmla="*/ 8895 h 10000"/>
                  <a:gd name="connsiteX1157" fmla="*/ 7514 w 10000"/>
                  <a:gd name="connsiteY1157" fmla="*/ 8859 h 10000"/>
                  <a:gd name="connsiteX1158" fmla="*/ 7489 w 10000"/>
                  <a:gd name="connsiteY1158" fmla="*/ 8841 h 10000"/>
                  <a:gd name="connsiteX1159" fmla="*/ 7467 w 10000"/>
                  <a:gd name="connsiteY1159" fmla="*/ 8832 h 10000"/>
                  <a:gd name="connsiteX1160" fmla="*/ 7459 w 10000"/>
                  <a:gd name="connsiteY1160" fmla="*/ 8827 h 10000"/>
                  <a:gd name="connsiteX1161" fmla="*/ 7442 w 10000"/>
                  <a:gd name="connsiteY1161" fmla="*/ 8827 h 10000"/>
                  <a:gd name="connsiteX1162" fmla="*/ 7425 w 10000"/>
                  <a:gd name="connsiteY1162" fmla="*/ 8827 h 10000"/>
                  <a:gd name="connsiteX1163" fmla="*/ 7406 w 10000"/>
                  <a:gd name="connsiteY1163" fmla="*/ 8827 h 10000"/>
                  <a:gd name="connsiteX1164" fmla="*/ 7379 w 10000"/>
                  <a:gd name="connsiteY1164" fmla="*/ 8827 h 10000"/>
                  <a:gd name="connsiteX1165" fmla="*/ 7359 w 10000"/>
                  <a:gd name="connsiteY1165" fmla="*/ 8827 h 10000"/>
                  <a:gd name="connsiteX1166" fmla="*/ 7334 w 10000"/>
                  <a:gd name="connsiteY1166" fmla="*/ 8827 h 10000"/>
                  <a:gd name="connsiteX1167" fmla="*/ 7318 w 10000"/>
                  <a:gd name="connsiteY1167" fmla="*/ 8827 h 10000"/>
                  <a:gd name="connsiteX1168" fmla="*/ 7290 w 10000"/>
                  <a:gd name="connsiteY1168" fmla="*/ 8827 h 10000"/>
                  <a:gd name="connsiteX1169" fmla="*/ 7265 w 10000"/>
                  <a:gd name="connsiteY1169" fmla="*/ 8832 h 10000"/>
                  <a:gd name="connsiteX1170" fmla="*/ 7254 w 10000"/>
                  <a:gd name="connsiteY1170" fmla="*/ 8832 h 10000"/>
                  <a:gd name="connsiteX1171" fmla="*/ 7249 w 10000"/>
                  <a:gd name="connsiteY1171" fmla="*/ 8845 h 10000"/>
                  <a:gd name="connsiteX1172" fmla="*/ 7246 w 10000"/>
                  <a:gd name="connsiteY1172" fmla="*/ 8859 h 10000"/>
                  <a:gd name="connsiteX1173" fmla="*/ 7241 w 10000"/>
                  <a:gd name="connsiteY1173" fmla="*/ 8881 h 10000"/>
                  <a:gd name="connsiteX1174" fmla="*/ 7238 w 10000"/>
                  <a:gd name="connsiteY1174" fmla="*/ 8917 h 10000"/>
                  <a:gd name="connsiteX1175" fmla="*/ 7238 w 10000"/>
                  <a:gd name="connsiteY1175" fmla="*/ 8935 h 10000"/>
                  <a:gd name="connsiteX1176" fmla="*/ 7224 w 10000"/>
                  <a:gd name="connsiteY1176" fmla="*/ 8935 h 10000"/>
                  <a:gd name="connsiteX1177" fmla="*/ 7205 w 10000"/>
                  <a:gd name="connsiteY1177" fmla="*/ 8935 h 10000"/>
                  <a:gd name="connsiteX1178" fmla="*/ 7183 w 10000"/>
                  <a:gd name="connsiteY1178" fmla="*/ 8931 h 10000"/>
                  <a:gd name="connsiteX1179" fmla="*/ 7169 w 10000"/>
                  <a:gd name="connsiteY1179" fmla="*/ 8931 h 10000"/>
                  <a:gd name="connsiteX1180" fmla="*/ 7150 w 10000"/>
                  <a:gd name="connsiteY1180" fmla="*/ 8931 h 10000"/>
                  <a:gd name="connsiteX1181" fmla="*/ 7136 w 10000"/>
                  <a:gd name="connsiteY1181" fmla="*/ 8917 h 10000"/>
                  <a:gd name="connsiteX1182" fmla="*/ 7136 w 10000"/>
                  <a:gd name="connsiteY1182" fmla="*/ 8895 h 10000"/>
                  <a:gd name="connsiteX1183" fmla="*/ 7141 w 10000"/>
                  <a:gd name="connsiteY1183" fmla="*/ 8890 h 10000"/>
                  <a:gd name="connsiteX1184" fmla="*/ 7166 w 10000"/>
                  <a:gd name="connsiteY1184" fmla="*/ 8854 h 10000"/>
                  <a:gd name="connsiteX1185" fmla="*/ 7177 w 10000"/>
                  <a:gd name="connsiteY1185" fmla="*/ 8832 h 10000"/>
                  <a:gd name="connsiteX1186" fmla="*/ 7185 w 10000"/>
                  <a:gd name="connsiteY1186" fmla="*/ 8814 h 10000"/>
                  <a:gd name="connsiteX1187" fmla="*/ 7199 w 10000"/>
                  <a:gd name="connsiteY1187" fmla="*/ 8787 h 10000"/>
                  <a:gd name="connsiteX1188" fmla="*/ 7205 w 10000"/>
                  <a:gd name="connsiteY1188" fmla="*/ 8773 h 10000"/>
                  <a:gd name="connsiteX1189" fmla="*/ 7213 w 10000"/>
                  <a:gd name="connsiteY1189" fmla="*/ 8701 h 10000"/>
                  <a:gd name="connsiteX1190" fmla="*/ 7216 w 10000"/>
                  <a:gd name="connsiteY1190" fmla="*/ 8683 h 10000"/>
                  <a:gd name="connsiteX1191" fmla="*/ 7221 w 10000"/>
                  <a:gd name="connsiteY1191" fmla="*/ 8656 h 10000"/>
                  <a:gd name="connsiteX1192" fmla="*/ 7221 w 10000"/>
                  <a:gd name="connsiteY1192" fmla="*/ 8633 h 10000"/>
                  <a:gd name="connsiteX1193" fmla="*/ 7221 w 10000"/>
                  <a:gd name="connsiteY1193" fmla="*/ 8615 h 10000"/>
                  <a:gd name="connsiteX1194" fmla="*/ 7221 w 10000"/>
                  <a:gd name="connsiteY1194" fmla="*/ 8593 h 10000"/>
                  <a:gd name="connsiteX1195" fmla="*/ 7221 w 10000"/>
                  <a:gd name="connsiteY1195" fmla="*/ 8566 h 10000"/>
                  <a:gd name="connsiteX1196" fmla="*/ 7224 w 10000"/>
                  <a:gd name="connsiteY1196" fmla="*/ 8561 h 10000"/>
                  <a:gd name="connsiteX1197" fmla="*/ 7238 w 10000"/>
                  <a:gd name="connsiteY1197" fmla="*/ 8543 h 10000"/>
                  <a:gd name="connsiteX1198" fmla="*/ 7241 w 10000"/>
                  <a:gd name="connsiteY1198" fmla="*/ 8530 h 10000"/>
                  <a:gd name="connsiteX1199" fmla="*/ 7249 w 10000"/>
                  <a:gd name="connsiteY1199" fmla="*/ 8512 h 10000"/>
                  <a:gd name="connsiteX1200" fmla="*/ 7249 w 10000"/>
                  <a:gd name="connsiteY1200" fmla="*/ 8502 h 10000"/>
                  <a:gd name="connsiteX1201" fmla="*/ 7249 w 10000"/>
                  <a:gd name="connsiteY1201" fmla="*/ 8475 h 10000"/>
                  <a:gd name="connsiteX1202" fmla="*/ 7246 w 10000"/>
                  <a:gd name="connsiteY1202" fmla="*/ 8457 h 10000"/>
                  <a:gd name="connsiteX1203" fmla="*/ 7241 w 10000"/>
                  <a:gd name="connsiteY1203" fmla="*/ 8444 h 10000"/>
                  <a:gd name="connsiteX1204" fmla="*/ 7232 w 10000"/>
                  <a:gd name="connsiteY1204" fmla="*/ 8435 h 10000"/>
                  <a:gd name="connsiteX1205" fmla="*/ 7224 w 10000"/>
                  <a:gd name="connsiteY1205" fmla="*/ 8430 h 10000"/>
                  <a:gd name="connsiteX1206" fmla="*/ 7208 w 10000"/>
                  <a:gd name="connsiteY1206" fmla="*/ 8408 h 10000"/>
                  <a:gd name="connsiteX1207" fmla="*/ 7199 w 10000"/>
                  <a:gd name="connsiteY1207" fmla="*/ 8403 h 10000"/>
                  <a:gd name="connsiteX1208" fmla="*/ 7205 w 10000"/>
                  <a:gd name="connsiteY1208" fmla="*/ 8372 h 10000"/>
                  <a:gd name="connsiteX1209" fmla="*/ 7208 w 10000"/>
                  <a:gd name="connsiteY1209" fmla="*/ 8354 h 10000"/>
                  <a:gd name="connsiteX1210" fmla="*/ 7213 w 10000"/>
                  <a:gd name="connsiteY1210" fmla="*/ 8345 h 10000"/>
                  <a:gd name="connsiteX1211" fmla="*/ 7224 w 10000"/>
                  <a:gd name="connsiteY1211" fmla="*/ 8331 h 10000"/>
                  <a:gd name="connsiteX1212" fmla="*/ 7238 w 10000"/>
                  <a:gd name="connsiteY1212" fmla="*/ 8313 h 10000"/>
                  <a:gd name="connsiteX1213" fmla="*/ 7241 w 10000"/>
                  <a:gd name="connsiteY1213" fmla="*/ 8304 h 10000"/>
                  <a:gd name="connsiteX1214" fmla="*/ 7254 w 10000"/>
                  <a:gd name="connsiteY1214" fmla="*/ 8286 h 10000"/>
                  <a:gd name="connsiteX1215" fmla="*/ 7265 w 10000"/>
                  <a:gd name="connsiteY1215" fmla="*/ 8272 h 10000"/>
                  <a:gd name="connsiteX1216" fmla="*/ 7271 w 10000"/>
                  <a:gd name="connsiteY1216" fmla="*/ 8263 h 10000"/>
                  <a:gd name="connsiteX1217" fmla="*/ 7279 w 10000"/>
                  <a:gd name="connsiteY1217" fmla="*/ 8245 h 10000"/>
                  <a:gd name="connsiteX1218" fmla="*/ 7274 w 10000"/>
                  <a:gd name="connsiteY1218" fmla="*/ 8223 h 10000"/>
                  <a:gd name="connsiteX1219" fmla="*/ 7265 w 10000"/>
                  <a:gd name="connsiteY1219" fmla="*/ 8200 h 10000"/>
                  <a:gd name="connsiteX1220" fmla="*/ 7263 w 10000"/>
                  <a:gd name="connsiteY1220" fmla="*/ 8187 h 10000"/>
                  <a:gd name="connsiteX1221" fmla="*/ 7257 w 10000"/>
                  <a:gd name="connsiteY1221" fmla="*/ 8187 h 10000"/>
                  <a:gd name="connsiteX1222" fmla="*/ 7254 w 10000"/>
                  <a:gd name="connsiteY1222" fmla="*/ 8196 h 10000"/>
                  <a:gd name="connsiteX1223" fmla="*/ 7246 w 10000"/>
                  <a:gd name="connsiteY1223" fmla="*/ 8209 h 10000"/>
                  <a:gd name="connsiteX1224" fmla="*/ 7241 w 10000"/>
                  <a:gd name="connsiteY1224" fmla="*/ 8209 h 10000"/>
                  <a:gd name="connsiteX1225" fmla="*/ 7238 w 10000"/>
                  <a:gd name="connsiteY1225" fmla="*/ 8214 h 10000"/>
                  <a:gd name="connsiteX1226" fmla="*/ 7221 w 10000"/>
                  <a:gd name="connsiteY1226" fmla="*/ 8173 h 10000"/>
                  <a:gd name="connsiteX1227" fmla="*/ 7185 w 10000"/>
                  <a:gd name="connsiteY1227" fmla="*/ 8106 h 10000"/>
                  <a:gd name="connsiteX1228" fmla="*/ 7174 w 10000"/>
                  <a:gd name="connsiteY1228" fmla="*/ 8078 h 10000"/>
                  <a:gd name="connsiteX1229" fmla="*/ 7169 w 10000"/>
                  <a:gd name="connsiteY1229" fmla="*/ 8056 h 10000"/>
                  <a:gd name="connsiteX1230" fmla="*/ 7166 w 10000"/>
                  <a:gd name="connsiteY1230" fmla="*/ 8042 h 10000"/>
                  <a:gd name="connsiteX1231" fmla="*/ 7161 w 10000"/>
                  <a:gd name="connsiteY1231" fmla="*/ 8051 h 10000"/>
                  <a:gd name="connsiteX1232" fmla="*/ 7158 w 10000"/>
                  <a:gd name="connsiteY1232" fmla="*/ 8051 h 10000"/>
                  <a:gd name="connsiteX1233" fmla="*/ 7141 w 10000"/>
                  <a:gd name="connsiteY1233" fmla="*/ 8056 h 10000"/>
                  <a:gd name="connsiteX1234" fmla="*/ 7116 w 10000"/>
                  <a:gd name="connsiteY1234" fmla="*/ 8051 h 10000"/>
                  <a:gd name="connsiteX1235" fmla="*/ 7094 w 10000"/>
                  <a:gd name="connsiteY1235" fmla="*/ 8051 h 10000"/>
                  <a:gd name="connsiteX1236" fmla="*/ 7081 w 10000"/>
                  <a:gd name="connsiteY1236" fmla="*/ 8011 h 10000"/>
                  <a:gd name="connsiteX1237" fmla="*/ 7081 w 10000"/>
                  <a:gd name="connsiteY1237" fmla="*/ 8002 h 10000"/>
                  <a:gd name="connsiteX1238" fmla="*/ 7078 w 10000"/>
                  <a:gd name="connsiteY1238" fmla="*/ 7984 h 10000"/>
                  <a:gd name="connsiteX1239" fmla="*/ 7072 w 10000"/>
                  <a:gd name="connsiteY1239" fmla="*/ 7970 h 10000"/>
                  <a:gd name="connsiteX1240" fmla="*/ 7045 w 10000"/>
                  <a:gd name="connsiteY1240" fmla="*/ 7948 h 10000"/>
                  <a:gd name="connsiteX1241" fmla="*/ 7020 w 10000"/>
                  <a:gd name="connsiteY1241" fmla="*/ 7957 h 10000"/>
                  <a:gd name="connsiteX1242" fmla="*/ 7001 w 10000"/>
                  <a:gd name="connsiteY1242" fmla="*/ 7970 h 10000"/>
                  <a:gd name="connsiteX1243" fmla="*/ 6981 w 10000"/>
                  <a:gd name="connsiteY1243" fmla="*/ 7984 h 10000"/>
                  <a:gd name="connsiteX1244" fmla="*/ 6976 w 10000"/>
                  <a:gd name="connsiteY1244" fmla="*/ 7984 h 10000"/>
                  <a:gd name="connsiteX1245" fmla="*/ 6973 w 10000"/>
                  <a:gd name="connsiteY1245" fmla="*/ 7984 h 10000"/>
                  <a:gd name="connsiteX1246" fmla="*/ 6959 w 10000"/>
                  <a:gd name="connsiteY1246" fmla="*/ 7984 h 10000"/>
                  <a:gd name="connsiteX1247" fmla="*/ 6948 w 10000"/>
                  <a:gd name="connsiteY1247" fmla="*/ 7961 h 10000"/>
                  <a:gd name="connsiteX1248" fmla="*/ 6934 w 10000"/>
                  <a:gd name="connsiteY1248" fmla="*/ 7943 h 10000"/>
                  <a:gd name="connsiteX1249" fmla="*/ 6932 w 10000"/>
                  <a:gd name="connsiteY1249" fmla="*/ 7943 h 10000"/>
                  <a:gd name="connsiteX1250" fmla="*/ 6918 w 10000"/>
                  <a:gd name="connsiteY1250" fmla="*/ 7961 h 10000"/>
                  <a:gd name="connsiteX1251" fmla="*/ 6904 w 10000"/>
                  <a:gd name="connsiteY1251" fmla="*/ 7975 h 10000"/>
                  <a:gd name="connsiteX1252" fmla="*/ 6896 w 10000"/>
                  <a:gd name="connsiteY1252" fmla="*/ 7997 h 10000"/>
                  <a:gd name="connsiteX1253" fmla="*/ 6887 w 10000"/>
                  <a:gd name="connsiteY1253" fmla="*/ 8002 h 10000"/>
                  <a:gd name="connsiteX1254" fmla="*/ 6879 w 10000"/>
                  <a:gd name="connsiteY1254" fmla="*/ 8011 h 10000"/>
                  <a:gd name="connsiteX1255" fmla="*/ 6868 w 10000"/>
                  <a:gd name="connsiteY1255" fmla="*/ 8015 h 10000"/>
                  <a:gd name="connsiteX1256" fmla="*/ 6852 w 10000"/>
                  <a:gd name="connsiteY1256" fmla="*/ 8024 h 10000"/>
                  <a:gd name="connsiteX1257" fmla="*/ 6813 w 10000"/>
                  <a:gd name="connsiteY1257" fmla="*/ 8042 h 10000"/>
                  <a:gd name="connsiteX1258" fmla="*/ 6780 w 10000"/>
                  <a:gd name="connsiteY1258" fmla="*/ 8065 h 10000"/>
                  <a:gd name="connsiteX1259" fmla="*/ 6763 w 10000"/>
                  <a:gd name="connsiteY1259" fmla="*/ 8078 h 10000"/>
                  <a:gd name="connsiteX1260" fmla="*/ 6755 w 10000"/>
                  <a:gd name="connsiteY1260" fmla="*/ 8088 h 10000"/>
                  <a:gd name="connsiteX1261" fmla="*/ 6716 w 10000"/>
                  <a:gd name="connsiteY1261" fmla="*/ 8119 h 10000"/>
                  <a:gd name="connsiteX1262" fmla="*/ 6711 w 10000"/>
                  <a:gd name="connsiteY1262" fmla="*/ 8128 h 10000"/>
                  <a:gd name="connsiteX1263" fmla="*/ 6711 w 10000"/>
                  <a:gd name="connsiteY1263" fmla="*/ 8169 h 10000"/>
                  <a:gd name="connsiteX1264" fmla="*/ 6711 w 10000"/>
                  <a:gd name="connsiteY1264" fmla="*/ 8173 h 10000"/>
                  <a:gd name="connsiteX1265" fmla="*/ 6716 w 10000"/>
                  <a:gd name="connsiteY1265" fmla="*/ 8200 h 10000"/>
                  <a:gd name="connsiteX1266" fmla="*/ 6708 w 10000"/>
                  <a:gd name="connsiteY1266" fmla="*/ 8223 h 10000"/>
                  <a:gd name="connsiteX1267" fmla="*/ 6708 w 10000"/>
                  <a:gd name="connsiteY1267" fmla="*/ 8236 h 10000"/>
                  <a:gd name="connsiteX1268" fmla="*/ 6708 w 10000"/>
                  <a:gd name="connsiteY1268" fmla="*/ 8272 h 10000"/>
                  <a:gd name="connsiteX1269" fmla="*/ 6711 w 10000"/>
                  <a:gd name="connsiteY1269" fmla="*/ 8290 h 10000"/>
                  <a:gd name="connsiteX1270" fmla="*/ 6716 w 10000"/>
                  <a:gd name="connsiteY1270" fmla="*/ 8304 h 10000"/>
                  <a:gd name="connsiteX1271" fmla="*/ 6711 w 10000"/>
                  <a:gd name="connsiteY1271" fmla="*/ 8313 h 10000"/>
                  <a:gd name="connsiteX1272" fmla="*/ 6683 w 10000"/>
                  <a:gd name="connsiteY1272" fmla="*/ 8318 h 10000"/>
                  <a:gd name="connsiteX1273" fmla="*/ 6661 w 10000"/>
                  <a:gd name="connsiteY1273" fmla="*/ 8327 h 10000"/>
                  <a:gd name="connsiteX1274" fmla="*/ 6631 w 10000"/>
                  <a:gd name="connsiteY1274" fmla="*/ 8327 h 10000"/>
                  <a:gd name="connsiteX1275" fmla="*/ 6611 w 10000"/>
                  <a:gd name="connsiteY1275" fmla="*/ 8327 h 10000"/>
                  <a:gd name="connsiteX1276" fmla="*/ 6598 w 10000"/>
                  <a:gd name="connsiteY1276" fmla="*/ 8327 h 10000"/>
                  <a:gd name="connsiteX1277" fmla="*/ 6595 w 10000"/>
                  <a:gd name="connsiteY1277" fmla="*/ 8340 h 10000"/>
                  <a:gd name="connsiteX1278" fmla="*/ 6587 w 10000"/>
                  <a:gd name="connsiteY1278" fmla="*/ 8358 h 10000"/>
                  <a:gd name="connsiteX1279" fmla="*/ 6578 w 10000"/>
                  <a:gd name="connsiteY1279" fmla="*/ 8408 h 10000"/>
                  <a:gd name="connsiteX1280" fmla="*/ 6578 w 10000"/>
                  <a:gd name="connsiteY1280" fmla="*/ 8421 h 10000"/>
                  <a:gd name="connsiteX1281" fmla="*/ 6578 w 10000"/>
                  <a:gd name="connsiteY1281" fmla="*/ 8430 h 10000"/>
                  <a:gd name="connsiteX1282" fmla="*/ 6573 w 10000"/>
                  <a:gd name="connsiteY1282" fmla="*/ 8435 h 10000"/>
                  <a:gd name="connsiteX1283" fmla="*/ 6556 w 10000"/>
                  <a:gd name="connsiteY1283" fmla="*/ 8435 h 10000"/>
                  <a:gd name="connsiteX1284" fmla="*/ 6545 w 10000"/>
                  <a:gd name="connsiteY1284" fmla="*/ 8435 h 10000"/>
                  <a:gd name="connsiteX1285" fmla="*/ 6523 w 10000"/>
                  <a:gd name="connsiteY1285" fmla="*/ 8435 h 10000"/>
                  <a:gd name="connsiteX1286" fmla="*/ 6493 w 10000"/>
                  <a:gd name="connsiteY1286" fmla="*/ 8430 h 10000"/>
                  <a:gd name="connsiteX1287" fmla="*/ 6490 w 10000"/>
                  <a:gd name="connsiteY1287" fmla="*/ 8430 h 10000"/>
                  <a:gd name="connsiteX1288" fmla="*/ 6485 w 10000"/>
                  <a:gd name="connsiteY1288" fmla="*/ 8444 h 10000"/>
                  <a:gd name="connsiteX1289" fmla="*/ 6465 w 10000"/>
                  <a:gd name="connsiteY1289" fmla="*/ 8475 h 10000"/>
                  <a:gd name="connsiteX1290" fmla="*/ 6451 w 10000"/>
                  <a:gd name="connsiteY1290" fmla="*/ 8498 h 10000"/>
                  <a:gd name="connsiteX1291" fmla="*/ 6435 w 10000"/>
                  <a:gd name="connsiteY1291" fmla="*/ 8525 h 10000"/>
                  <a:gd name="connsiteX1292" fmla="*/ 6421 w 10000"/>
                  <a:gd name="connsiteY1292" fmla="*/ 8539 h 10000"/>
                  <a:gd name="connsiteX1293" fmla="*/ 6410 w 10000"/>
                  <a:gd name="connsiteY1293" fmla="*/ 8561 h 10000"/>
                  <a:gd name="connsiteX1294" fmla="*/ 6402 w 10000"/>
                  <a:gd name="connsiteY1294" fmla="*/ 8575 h 10000"/>
                  <a:gd name="connsiteX1295" fmla="*/ 6402 w 10000"/>
                  <a:gd name="connsiteY1295" fmla="*/ 8593 h 10000"/>
                  <a:gd name="connsiteX1296" fmla="*/ 6402 w 10000"/>
                  <a:gd name="connsiteY1296" fmla="*/ 8620 h 10000"/>
                  <a:gd name="connsiteX1297" fmla="*/ 6405 w 10000"/>
                  <a:gd name="connsiteY1297" fmla="*/ 8660 h 10000"/>
                  <a:gd name="connsiteX1298" fmla="*/ 6405 w 10000"/>
                  <a:gd name="connsiteY1298" fmla="*/ 8674 h 10000"/>
                  <a:gd name="connsiteX1299" fmla="*/ 6405 w 10000"/>
                  <a:gd name="connsiteY1299" fmla="*/ 8683 h 10000"/>
                  <a:gd name="connsiteX1300" fmla="*/ 6405 w 10000"/>
                  <a:gd name="connsiteY1300" fmla="*/ 8687 h 10000"/>
                  <a:gd name="connsiteX1301" fmla="*/ 6405 w 10000"/>
                  <a:gd name="connsiteY1301" fmla="*/ 8696 h 10000"/>
                  <a:gd name="connsiteX1302" fmla="*/ 6388 w 10000"/>
                  <a:gd name="connsiteY1302" fmla="*/ 8733 h 10000"/>
                  <a:gd name="connsiteX1303" fmla="*/ 6369 w 10000"/>
                  <a:gd name="connsiteY1303" fmla="*/ 8746 h 10000"/>
                  <a:gd name="connsiteX1304" fmla="*/ 6333 w 10000"/>
                  <a:gd name="connsiteY1304" fmla="*/ 8773 h 10000"/>
                  <a:gd name="connsiteX1305" fmla="*/ 6313 w 10000"/>
                  <a:gd name="connsiteY1305" fmla="*/ 8787 h 10000"/>
                  <a:gd name="connsiteX1306" fmla="*/ 6291 w 10000"/>
                  <a:gd name="connsiteY1306" fmla="*/ 8805 h 10000"/>
                  <a:gd name="connsiteX1307" fmla="*/ 6280 w 10000"/>
                  <a:gd name="connsiteY1307" fmla="*/ 8814 h 10000"/>
                  <a:gd name="connsiteX1308" fmla="*/ 6250 w 10000"/>
                  <a:gd name="connsiteY1308" fmla="*/ 8805 h 10000"/>
                  <a:gd name="connsiteX1309" fmla="*/ 6233 w 10000"/>
                  <a:gd name="connsiteY1309" fmla="*/ 8805 h 10000"/>
                  <a:gd name="connsiteX1310" fmla="*/ 6220 w 10000"/>
                  <a:gd name="connsiteY1310" fmla="*/ 8805 h 10000"/>
                  <a:gd name="connsiteX1311" fmla="*/ 6200 w 10000"/>
                  <a:gd name="connsiteY1311" fmla="*/ 8805 h 10000"/>
                  <a:gd name="connsiteX1312" fmla="*/ 6184 w 10000"/>
                  <a:gd name="connsiteY1312" fmla="*/ 8805 h 10000"/>
                  <a:gd name="connsiteX1313" fmla="*/ 6755 w 10000"/>
                  <a:gd name="connsiteY1313" fmla="*/ 6680 h 10000"/>
                  <a:gd name="connsiteX1314" fmla="*/ 6716 w 10000"/>
                  <a:gd name="connsiteY1314" fmla="*/ 6653 h 10000"/>
                  <a:gd name="connsiteX1315" fmla="*/ 6747 w 10000"/>
                  <a:gd name="connsiteY1315" fmla="*/ 6856 h 10000"/>
                  <a:gd name="connsiteX1316" fmla="*/ 6747 w 10000"/>
                  <a:gd name="connsiteY1316" fmla="*/ 6910 h 10000"/>
                  <a:gd name="connsiteX1317" fmla="*/ 6727 w 10000"/>
                  <a:gd name="connsiteY1317" fmla="*/ 6960 h 10000"/>
                  <a:gd name="connsiteX1318" fmla="*/ 6675 w 10000"/>
                  <a:gd name="connsiteY1318" fmla="*/ 7041 h 10000"/>
                  <a:gd name="connsiteX1319" fmla="*/ 6667 w 10000"/>
                  <a:gd name="connsiteY1319" fmla="*/ 7082 h 10000"/>
                  <a:gd name="connsiteX1320" fmla="*/ 6675 w 10000"/>
                  <a:gd name="connsiteY1320" fmla="*/ 7158 h 10000"/>
                  <a:gd name="connsiteX1321" fmla="*/ 6683 w 10000"/>
                  <a:gd name="connsiteY1321" fmla="*/ 7199 h 10000"/>
                  <a:gd name="connsiteX1322" fmla="*/ 6703 w 10000"/>
                  <a:gd name="connsiteY1322" fmla="*/ 7212 h 10000"/>
                  <a:gd name="connsiteX1323" fmla="*/ 6719 w 10000"/>
                  <a:gd name="connsiteY1323" fmla="*/ 7181 h 10000"/>
                  <a:gd name="connsiteX1324" fmla="*/ 6749 w 10000"/>
                  <a:gd name="connsiteY1324" fmla="*/ 7050 h 10000"/>
                  <a:gd name="connsiteX1325" fmla="*/ 6772 w 10000"/>
                  <a:gd name="connsiteY1325" fmla="*/ 6987 h 10000"/>
                  <a:gd name="connsiteX1326" fmla="*/ 6788 w 10000"/>
                  <a:gd name="connsiteY1326" fmla="*/ 6987 h 10000"/>
                  <a:gd name="connsiteX1327" fmla="*/ 6783 w 10000"/>
                  <a:gd name="connsiteY1327" fmla="*/ 7077 h 10000"/>
                  <a:gd name="connsiteX1328" fmla="*/ 6871 w 10000"/>
                  <a:gd name="connsiteY1328" fmla="*/ 6748 h 10000"/>
                  <a:gd name="connsiteX1329" fmla="*/ 6912 w 10000"/>
                  <a:gd name="connsiteY1329" fmla="*/ 6581 h 10000"/>
                  <a:gd name="connsiteX1330" fmla="*/ 6912 w 10000"/>
                  <a:gd name="connsiteY1330" fmla="*/ 6567 h 10000"/>
                  <a:gd name="connsiteX1331" fmla="*/ 6827 w 10000"/>
                  <a:gd name="connsiteY1331" fmla="*/ 6631 h 10000"/>
                  <a:gd name="connsiteX1332" fmla="*/ 6774 w 10000"/>
                  <a:gd name="connsiteY1332" fmla="*/ 6667 h 10000"/>
                  <a:gd name="connsiteX1333" fmla="*/ 6184 w 10000"/>
                  <a:gd name="connsiteY1333" fmla="*/ 8805 h 10000"/>
                  <a:gd name="connsiteX0" fmla="*/ 6184 w 10000"/>
                  <a:gd name="connsiteY0" fmla="*/ 8805 h 10000"/>
                  <a:gd name="connsiteX1" fmla="*/ 6175 w 10000"/>
                  <a:gd name="connsiteY1" fmla="*/ 8800 h 10000"/>
                  <a:gd name="connsiteX2" fmla="*/ 6167 w 10000"/>
                  <a:gd name="connsiteY2" fmla="*/ 8832 h 10000"/>
                  <a:gd name="connsiteX3" fmla="*/ 6167 w 10000"/>
                  <a:gd name="connsiteY3" fmla="*/ 8845 h 10000"/>
                  <a:gd name="connsiteX4" fmla="*/ 6140 w 10000"/>
                  <a:gd name="connsiteY4" fmla="*/ 8877 h 10000"/>
                  <a:gd name="connsiteX5" fmla="*/ 6098 w 10000"/>
                  <a:gd name="connsiteY5" fmla="*/ 8904 h 10000"/>
                  <a:gd name="connsiteX6" fmla="*/ 6090 w 10000"/>
                  <a:gd name="connsiteY6" fmla="*/ 8904 h 10000"/>
                  <a:gd name="connsiteX7" fmla="*/ 6082 w 10000"/>
                  <a:gd name="connsiteY7" fmla="*/ 8904 h 10000"/>
                  <a:gd name="connsiteX8" fmla="*/ 6082 w 10000"/>
                  <a:gd name="connsiteY8" fmla="*/ 8958 h 10000"/>
                  <a:gd name="connsiteX9" fmla="*/ 6082 w 10000"/>
                  <a:gd name="connsiteY9" fmla="*/ 8963 h 10000"/>
                  <a:gd name="connsiteX10" fmla="*/ 6079 w 10000"/>
                  <a:gd name="connsiteY10" fmla="*/ 9012 h 10000"/>
                  <a:gd name="connsiteX11" fmla="*/ 6073 w 10000"/>
                  <a:gd name="connsiteY11" fmla="*/ 9066 h 10000"/>
                  <a:gd name="connsiteX12" fmla="*/ 6073 w 10000"/>
                  <a:gd name="connsiteY12" fmla="*/ 9120 h 10000"/>
                  <a:gd name="connsiteX13" fmla="*/ 6073 w 10000"/>
                  <a:gd name="connsiteY13" fmla="*/ 9147 h 10000"/>
                  <a:gd name="connsiteX14" fmla="*/ 6073 w 10000"/>
                  <a:gd name="connsiteY14" fmla="*/ 9197 h 10000"/>
                  <a:gd name="connsiteX15" fmla="*/ 6068 w 10000"/>
                  <a:gd name="connsiteY15" fmla="*/ 9233 h 10000"/>
                  <a:gd name="connsiteX16" fmla="*/ 6065 w 10000"/>
                  <a:gd name="connsiteY16" fmla="*/ 9301 h 10000"/>
                  <a:gd name="connsiteX17" fmla="*/ 6065 w 10000"/>
                  <a:gd name="connsiteY17" fmla="*/ 9350 h 10000"/>
                  <a:gd name="connsiteX18" fmla="*/ 6060 w 10000"/>
                  <a:gd name="connsiteY18" fmla="*/ 9382 h 10000"/>
                  <a:gd name="connsiteX19" fmla="*/ 6060 w 10000"/>
                  <a:gd name="connsiteY19" fmla="*/ 9409 h 10000"/>
                  <a:gd name="connsiteX20" fmla="*/ 6051 w 10000"/>
                  <a:gd name="connsiteY20" fmla="*/ 9423 h 10000"/>
                  <a:gd name="connsiteX21" fmla="*/ 6049 w 10000"/>
                  <a:gd name="connsiteY21" fmla="*/ 9436 h 10000"/>
                  <a:gd name="connsiteX22" fmla="*/ 6035 w 10000"/>
                  <a:gd name="connsiteY22" fmla="*/ 9450 h 10000"/>
                  <a:gd name="connsiteX23" fmla="*/ 6026 w 10000"/>
                  <a:gd name="connsiteY23" fmla="*/ 9459 h 10000"/>
                  <a:gd name="connsiteX24" fmla="*/ 6018 w 10000"/>
                  <a:gd name="connsiteY24" fmla="*/ 9445 h 10000"/>
                  <a:gd name="connsiteX25" fmla="*/ 6007 w 10000"/>
                  <a:gd name="connsiteY25" fmla="*/ 9409 h 10000"/>
                  <a:gd name="connsiteX26" fmla="*/ 5985 w 10000"/>
                  <a:gd name="connsiteY26" fmla="*/ 9369 h 10000"/>
                  <a:gd name="connsiteX27" fmla="*/ 5969 w 10000"/>
                  <a:gd name="connsiteY27" fmla="*/ 9332 h 10000"/>
                  <a:gd name="connsiteX28" fmla="*/ 5955 w 10000"/>
                  <a:gd name="connsiteY28" fmla="*/ 9314 h 10000"/>
                  <a:gd name="connsiteX29" fmla="*/ 5952 w 10000"/>
                  <a:gd name="connsiteY29" fmla="*/ 9305 h 10000"/>
                  <a:gd name="connsiteX30" fmla="*/ 5935 w 10000"/>
                  <a:gd name="connsiteY30" fmla="*/ 9305 h 10000"/>
                  <a:gd name="connsiteX31" fmla="*/ 5922 w 10000"/>
                  <a:gd name="connsiteY31" fmla="*/ 9319 h 10000"/>
                  <a:gd name="connsiteX32" fmla="*/ 5913 w 10000"/>
                  <a:gd name="connsiteY32" fmla="*/ 9328 h 10000"/>
                  <a:gd name="connsiteX33" fmla="*/ 5905 w 10000"/>
                  <a:gd name="connsiteY33" fmla="*/ 9332 h 10000"/>
                  <a:gd name="connsiteX34" fmla="*/ 5897 w 10000"/>
                  <a:gd name="connsiteY34" fmla="*/ 9350 h 10000"/>
                  <a:gd name="connsiteX35" fmla="*/ 5875 w 10000"/>
                  <a:gd name="connsiteY35" fmla="*/ 9364 h 10000"/>
                  <a:gd name="connsiteX36" fmla="*/ 5850 w 10000"/>
                  <a:gd name="connsiteY36" fmla="*/ 9391 h 10000"/>
                  <a:gd name="connsiteX37" fmla="*/ 5833 w 10000"/>
                  <a:gd name="connsiteY37" fmla="*/ 9405 h 10000"/>
                  <a:gd name="connsiteX38" fmla="*/ 5822 w 10000"/>
                  <a:gd name="connsiteY38" fmla="*/ 9409 h 10000"/>
                  <a:gd name="connsiteX39" fmla="*/ 5800 w 10000"/>
                  <a:gd name="connsiteY39" fmla="*/ 9423 h 10000"/>
                  <a:gd name="connsiteX40" fmla="*/ 5784 w 10000"/>
                  <a:gd name="connsiteY40" fmla="*/ 9436 h 10000"/>
                  <a:gd name="connsiteX41" fmla="*/ 5767 w 10000"/>
                  <a:gd name="connsiteY41" fmla="*/ 9450 h 10000"/>
                  <a:gd name="connsiteX42" fmla="*/ 5751 w 10000"/>
                  <a:gd name="connsiteY42" fmla="*/ 9463 h 10000"/>
                  <a:gd name="connsiteX43" fmla="*/ 5745 w 10000"/>
                  <a:gd name="connsiteY43" fmla="*/ 9472 h 10000"/>
                  <a:gd name="connsiteX44" fmla="*/ 5751 w 10000"/>
                  <a:gd name="connsiteY44" fmla="*/ 9477 h 10000"/>
                  <a:gd name="connsiteX45" fmla="*/ 5762 w 10000"/>
                  <a:gd name="connsiteY45" fmla="*/ 9504 h 10000"/>
                  <a:gd name="connsiteX46" fmla="*/ 5767 w 10000"/>
                  <a:gd name="connsiteY46" fmla="*/ 9526 h 10000"/>
                  <a:gd name="connsiteX47" fmla="*/ 5784 w 10000"/>
                  <a:gd name="connsiteY47" fmla="*/ 9576 h 10000"/>
                  <a:gd name="connsiteX48" fmla="*/ 5797 w 10000"/>
                  <a:gd name="connsiteY48" fmla="*/ 9603 h 10000"/>
                  <a:gd name="connsiteX49" fmla="*/ 5808 w 10000"/>
                  <a:gd name="connsiteY49" fmla="*/ 9644 h 10000"/>
                  <a:gd name="connsiteX50" fmla="*/ 5822 w 10000"/>
                  <a:gd name="connsiteY50" fmla="*/ 9671 h 10000"/>
                  <a:gd name="connsiteX51" fmla="*/ 5825 w 10000"/>
                  <a:gd name="connsiteY51" fmla="*/ 9684 h 10000"/>
                  <a:gd name="connsiteX52" fmla="*/ 5831 w 10000"/>
                  <a:gd name="connsiteY52" fmla="*/ 9684 h 10000"/>
                  <a:gd name="connsiteX53" fmla="*/ 5825 w 10000"/>
                  <a:gd name="connsiteY53" fmla="*/ 9698 h 10000"/>
                  <a:gd name="connsiteX54" fmla="*/ 5806 w 10000"/>
                  <a:gd name="connsiteY54" fmla="*/ 9725 h 10000"/>
                  <a:gd name="connsiteX55" fmla="*/ 5792 w 10000"/>
                  <a:gd name="connsiteY55" fmla="*/ 9738 h 10000"/>
                  <a:gd name="connsiteX56" fmla="*/ 5737 w 10000"/>
                  <a:gd name="connsiteY56" fmla="*/ 9793 h 10000"/>
                  <a:gd name="connsiteX57" fmla="*/ 5728 w 10000"/>
                  <a:gd name="connsiteY57" fmla="*/ 9806 h 10000"/>
                  <a:gd name="connsiteX58" fmla="*/ 5712 w 10000"/>
                  <a:gd name="connsiteY58" fmla="*/ 9815 h 10000"/>
                  <a:gd name="connsiteX59" fmla="*/ 5690 w 10000"/>
                  <a:gd name="connsiteY59" fmla="*/ 9838 h 10000"/>
                  <a:gd name="connsiteX60" fmla="*/ 5679 w 10000"/>
                  <a:gd name="connsiteY60" fmla="*/ 9842 h 10000"/>
                  <a:gd name="connsiteX61" fmla="*/ 5665 w 10000"/>
                  <a:gd name="connsiteY61" fmla="*/ 9842 h 10000"/>
                  <a:gd name="connsiteX62" fmla="*/ 5648 w 10000"/>
                  <a:gd name="connsiteY62" fmla="*/ 9851 h 10000"/>
                  <a:gd name="connsiteX63" fmla="*/ 5621 w 10000"/>
                  <a:gd name="connsiteY63" fmla="*/ 9892 h 10000"/>
                  <a:gd name="connsiteX64" fmla="*/ 5544 w 10000"/>
                  <a:gd name="connsiteY64" fmla="*/ 9946 h 10000"/>
                  <a:gd name="connsiteX65" fmla="*/ 5406 w 10000"/>
                  <a:gd name="connsiteY65" fmla="*/ 10000 h 10000"/>
                  <a:gd name="connsiteX66" fmla="*/ 5350 w 10000"/>
                  <a:gd name="connsiteY66" fmla="*/ 9986 h 10000"/>
                  <a:gd name="connsiteX67" fmla="*/ 5342 w 10000"/>
                  <a:gd name="connsiteY67" fmla="*/ 9950 h 10000"/>
                  <a:gd name="connsiteX68" fmla="*/ 5342 w 10000"/>
                  <a:gd name="connsiteY68" fmla="*/ 9932 h 10000"/>
                  <a:gd name="connsiteX69" fmla="*/ 5342 w 10000"/>
                  <a:gd name="connsiteY69" fmla="*/ 9923 h 10000"/>
                  <a:gd name="connsiteX70" fmla="*/ 5342 w 10000"/>
                  <a:gd name="connsiteY70" fmla="*/ 9919 h 10000"/>
                  <a:gd name="connsiteX71" fmla="*/ 5348 w 10000"/>
                  <a:gd name="connsiteY71" fmla="*/ 9919 h 10000"/>
                  <a:gd name="connsiteX72" fmla="*/ 5348 w 10000"/>
                  <a:gd name="connsiteY72" fmla="*/ 9910 h 10000"/>
                  <a:gd name="connsiteX73" fmla="*/ 5350 w 10000"/>
                  <a:gd name="connsiteY73" fmla="*/ 9910 h 10000"/>
                  <a:gd name="connsiteX74" fmla="*/ 5350 w 10000"/>
                  <a:gd name="connsiteY74" fmla="*/ 9905 h 10000"/>
                  <a:gd name="connsiteX75" fmla="*/ 5356 w 10000"/>
                  <a:gd name="connsiteY75" fmla="*/ 9905 h 10000"/>
                  <a:gd name="connsiteX76" fmla="*/ 5356 w 10000"/>
                  <a:gd name="connsiteY76" fmla="*/ 9896 h 10000"/>
                  <a:gd name="connsiteX77" fmla="*/ 5359 w 10000"/>
                  <a:gd name="connsiteY77" fmla="*/ 9896 h 10000"/>
                  <a:gd name="connsiteX78" fmla="*/ 5359 w 10000"/>
                  <a:gd name="connsiteY78" fmla="*/ 9892 h 10000"/>
                  <a:gd name="connsiteX79" fmla="*/ 5364 w 10000"/>
                  <a:gd name="connsiteY79" fmla="*/ 9892 h 10000"/>
                  <a:gd name="connsiteX80" fmla="*/ 5364 w 10000"/>
                  <a:gd name="connsiteY80" fmla="*/ 9883 h 10000"/>
                  <a:gd name="connsiteX81" fmla="*/ 5359 w 10000"/>
                  <a:gd name="connsiteY81" fmla="*/ 9883 h 10000"/>
                  <a:gd name="connsiteX82" fmla="*/ 5359 w 10000"/>
                  <a:gd name="connsiteY82" fmla="*/ 9878 h 10000"/>
                  <a:gd name="connsiteX83" fmla="*/ 5359 w 10000"/>
                  <a:gd name="connsiteY83" fmla="*/ 9869 h 10000"/>
                  <a:gd name="connsiteX84" fmla="*/ 5356 w 10000"/>
                  <a:gd name="connsiteY84" fmla="*/ 9869 h 10000"/>
                  <a:gd name="connsiteX85" fmla="*/ 5356 w 10000"/>
                  <a:gd name="connsiteY85" fmla="*/ 9865 h 10000"/>
                  <a:gd name="connsiteX86" fmla="*/ 5350 w 10000"/>
                  <a:gd name="connsiteY86" fmla="*/ 9865 h 10000"/>
                  <a:gd name="connsiteX87" fmla="*/ 5350 w 10000"/>
                  <a:gd name="connsiteY87" fmla="*/ 9856 h 10000"/>
                  <a:gd name="connsiteX88" fmla="*/ 5348 w 10000"/>
                  <a:gd name="connsiteY88" fmla="*/ 9856 h 10000"/>
                  <a:gd name="connsiteX89" fmla="*/ 5348 w 10000"/>
                  <a:gd name="connsiteY89" fmla="*/ 9851 h 10000"/>
                  <a:gd name="connsiteX90" fmla="*/ 5348 w 10000"/>
                  <a:gd name="connsiteY90" fmla="*/ 9842 h 10000"/>
                  <a:gd name="connsiteX91" fmla="*/ 5348 w 10000"/>
                  <a:gd name="connsiteY91" fmla="*/ 9838 h 10000"/>
                  <a:gd name="connsiteX92" fmla="*/ 5348 w 10000"/>
                  <a:gd name="connsiteY92" fmla="*/ 9829 h 10000"/>
                  <a:gd name="connsiteX93" fmla="*/ 5348 w 10000"/>
                  <a:gd name="connsiteY93" fmla="*/ 9820 h 10000"/>
                  <a:gd name="connsiteX94" fmla="*/ 5348 w 10000"/>
                  <a:gd name="connsiteY94" fmla="*/ 9815 h 10000"/>
                  <a:gd name="connsiteX95" fmla="*/ 5348 w 10000"/>
                  <a:gd name="connsiteY95" fmla="*/ 9806 h 10000"/>
                  <a:gd name="connsiteX96" fmla="*/ 5350 w 10000"/>
                  <a:gd name="connsiteY96" fmla="*/ 9806 h 10000"/>
                  <a:gd name="connsiteX97" fmla="*/ 5350 w 10000"/>
                  <a:gd name="connsiteY97" fmla="*/ 9802 h 10000"/>
                  <a:gd name="connsiteX98" fmla="*/ 5350 w 10000"/>
                  <a:gd name="connsiteY98" fmla="*/ 9793 h 10000"/>
                  <a:gd name="connsiteX99" fmla="*/ 5356 w 10000"/>
                  <a:gd name="connsiteY99" fmla="*/ 9788 h 10000"/>
                  <a:gd name="connsiteX100" fmla="*/ 5356 w 10000"/>
                  <a:gd name="connsiteY100" fmla="*/ 9779 h 10000"/>
                  <a:gd name="connsiteX101" fmla="*/ 5359 w 10000"/>
                  <a:gd name="connsiteY101" fmla="*/ 9779 h 10000"/>
                  <a:gd name="connsiteX102" fmla="*/ 5359 w 10000"/>
                  <a:gd name="connsiteY102" fmla="*/ 9774 h 10000"/>
                  <a:gd name="connsiteX103" fmla="*/ 5364 w 10000"/>
                  <a:gd name="connsiteY103" fmla="*/ 9765 h 10000"/>
                  <a:gd name="connsiteX104" fmla="*/ 5397 w 10000"/>
                  <a:gd name="connsiteY104" fmla="*/ 9698 h 10000"/>
                  <a:gd name="connsiteX105" fmla="*/ 5397 w 10000"/>
                  <a:gd name="connsiteY105" fmla="*/ 9662 h 10000"/>
                  <a:gd name="connsiteX106" fmla="*/ 5381 w 10000"/>
                  <a:gd name="connsiteY106" fmla="*/ 9648 h 10000"/>
                  <a:gd name="connsiteX107" fmla="*/ 5381 w 10000"/>
                  <a:gd name="connsiteY107" fmla="*/ 9608 h 10000"/>
                  <a:gd name="connsiteX108" fmla="*/ 5400 w 10000"/>
                  <a:gd name="connsiteY108" fmla="*/ 9590 h 10000"/>
                  <a:gd name="connsiteX109" fmla="*/ 5392 w 10000"/>
                  <a:gd name="connsiteY109" fmla="*/ 9553 h 10000"/>
                  <a:gd name="connsiteX110" fmla="*/ 5375 w 10000"/>
                  <a:gd name="connsiteY110" fmla="*/ 9526 h 10000"/>
                  <a:gd name="connsiteX111" fmla="*/ 5350 w 10000"/>
                  <a:gd name="connsiteY111" fmla="*/ 9504 h 10000"/>
                  <a:gd name="connsiteX112" fmla="*/ 5323 w 10000"/>
                  <a:gd name="connsiteY112" fmla="*/ 9562 h 10000"/>
                  <a:gd name="connsiteX113" fmla="*/ 5309 w 10000"/>
                  <a:gd name="connsiteY113" fmla="*/ 9535 h 10000"/>
                  <a:gd name="connsiteX114" fmla="*/ 5312 w 10000"/>
                  <a:gd name="connsiteY114" fmla="*/ 9436 h 10000"/>
                  <a:gd name="connsiteX115" fmla="*/ 5276 w 10000"/>
                  <a:gd name="connsiteY115" fmla="*/ 9409 h 10000"/>
                  <a:gd name="connsiteX116" fmla="*/ 5270 w 10000"/>
                  <a:gd name="connsiteY116" fmla="*/ 9418 h 10000"/>
                  <a:gd name="connsiteX117" fmla="*/ 5259 w 10000"/>
                  <a:gd name="connsiteY117" fmla="*/ 9423 h 10000"/>
                  <a:gd name="connsiteX118" fmla="*/ 5243 w 10000"/>
                  <a:gd name="connsiteY118" fmla="*/ 9445 h 10000"/>
                  <a:gd name="connsiteX119" fmla="*/ 5229 w 10000"/>
                  <a:gd name="connsiteY119" fmla="*/ 9450 h 10000"/>
                  <a:gd name="connsiteX120" fmla="*/ 5221 w 10000"/>
                  <a:gd name="connsiteY120" fmla="*/ 9459 h 10000"/>
                  <a:gd name="connsiteX121" fmla="*/ 5199 w 10000"/>
                  <a:gd name="connsiteY121" fmla="*/ 9463 h 10000"/>
                  <a:gd name="connsiteX122" fmla="*/ 5179 w 10000"/>
                  <a:gd name="connsiteY122" fmla="*/ 9463 h 10000"/>
                  <a:gd name="connsiteX123" fmla="*/ 5166 w 10000"/>
                  <a:gd name="connsiteY123" fmla="*/ 9450 h 10000"/>
                  <a:gd name="connsiteX124" fmla="*/ 5155 w 10000"/>
                  <a:gd name="connsiteY124" fmla="*/ 9432 h 10000"/>
                  <a:gd name="connsiteX125" fmla="*/ 5149 w 10000"/>
                  <a:gd name="connsiteY125" fmla="*/ 9432 h 10000"/>
                  <a:gd name="connsiteX126" fmla="*/ 5146 w 10000"/>
                  <a:gd name="connsiteY126" fmla="*/ 9432 h 10000"/>
                  <a:gd name="connsiteX127" fmla="*/ 5146 w 10000"/>
                  <a:gd name="connsiteY127" fmla="*/ 9436 h 10000"/>
                  <a:gd name="connsiteX128" fmla="*/ 5132 w 10000"/>
                  <a:gd name="connsiteY128" fmla="*/ 9445 h 10000"/>
                  <a:gd name="connsiteX129" fmla="*/ 5124 w 10000"/>
                  <a:gd name="connsiteY129" fmla="*/ 9463 h 10000"/>
                  <a:gd name="connsiteX130" fmla="*/ 5119 w 10000"/>
                  <a:gd name="connsiteY130" fmla="*/ 9472 h 10000"/>
                  <a:gd name="connsiteX131" fmla="*/ 5094 w 10000"/>
                  <a:gd name="connsiteY131" fmla="*/ 9486 h 10000"/>
                  <a:gd name="connsiteX132" fmla="*/ 5075 w 10000"/>
                  <a:gd name="connsiteY132" fmla="*/ 9490 h 10000"/>
                  <a:gd name="connsiteX133" fmla="*/ 5058 w 10000"/>
                  <a:gd name="connsiteY133" fmla="*/ 9499 h 10000"/>
                  <a:gd name="connsiteX134" fmla="*/ 5028 w 10000"/>
                  <a:gd name="connsiteY134" fmla="*/ 9513 h 10000"/>
                  <a:gd name="connsiteX135" fmla="*/ 5006 w 10000"/>
                  <a:gd name="connsiteY135" fmla="*/ 9522 h 10000"/>
                  <a:gd name="connsiteX136" fmla="*/ 4986 w 10000"/>
                  <a:gd name="connsiteY136" fmla="*/ 9535 h 10000"/>
                  <a:gd name="connsiteX137" fmla="*/ 4948 w 10000"/>
                  <a:gd name="connsiteY137" fmla="*/ 9549 h 10000"/>
                  <a:gd name="connsiteX138" fmla="*/ 4925 w 10000"/>
                  <a:gd name="connsiteY138" fmla="*/ 9549 h 10000"/>
                  <a:gd name="connsiteX139" fmla="*/ 4906 w 10000"/>
                  <a:gd name="connsiteY139" fmla="*/ 9549 h 10000"/>
                  <a:gd name="connsiteX140" fmla="*/ 4892 w 10000"/>
                  <a:gd name="connsiteY140" fmla="*/ 9553 h 10000"/>
                  <a:gd name="connsiteX141" fmla="*/ 4890 w 10000"/>
                  <a:gd name="connsiteY141" fmla="*/ 9562 h 10000"/>
                  <a:gd name="connsiteX142" fmla="*/ 4881 w 10000"/>
                  <a:gd name="connsiteY142" fmla="*/ 9576 h 10000"/>
                  <a:gd name="connsiteX143" fmla="*/ 4873 w 10000"/>
                  <a:gd name="connsiteY143" fmla="*/ 9594 h 10000"/>
                  <a:gd name="connsiteX144" fmla="*/ 4868 w 10000"/>
                  <a:gd name="connsiteY144" fmla="*/ 9581 h 10000"/>
                  <a:gd name="connsiteX145" fmla="*/ 4865 w 10000"/>
                  <a:gd name="connsiteY145" fmla="*/ 9567 h 10000"/>
                  <a:gd name="connsiteX146" fmla="*/ 4851 w 10000"/>
                  <a:gd name="connsiteY146" fmla="*/ 9567 h 10000"/>
                  <a:gd name="connsiteX147" fmla="*/ 4848 w 10000"/>
                  <a:gd name="connsiteY147" fmla="*/ 9576 h 10000"/>
                  <a:gd name="connsiteX148" fmla="*/ 4829 w 10000"/>
                  <a:gd name="connsiteY148" fmla="*/ 9581 h 10000"/>
                  <a:gd name="connsiteX149" fmla="*/ 4818 w 10000"/>
                  <a:gd name="connsiteY149" fmla="*/ 9576 h 10000"/>
                  <a:gd name="connsiteX150" fmla="*/ 4810 w 10000"/>
                  <a:gd name="connsiteY150" fmla="*/ 9576 h 10000"/>
                  <a:gd name="connsiteX151" fmla="*/ 4796 w 10000"/>
                  <a:gd name="connsiteY151" fmla="*/ 9581 h 10000"/>
                  <a:gd name="connsiteX152" fmla="*/ 4788 w 10000"/>
                  <a:gd name="connsiteY152" fmla="*/ 9576 h 10000"/>
                  <a:gd name="connsiteX153" fmla="*/ 4779 w 10000"/>
                  <a:gd name="connsiteY153" fmla="*/ 9576 h 10000"/>
                  <a:gd name="connsiteX154" fmla="*/ 4768 w 10000"/>
                  <a:gd name="connsiteY154" fmla="*/ 9581 h 10000"/>
                  <a:gd name="connsiteX155" fmla="*/ 4760 w 10000"/>
                  <a:gd name="connsiteY155" fmla="*/ 9553 h 10000"/>
                  <a:gd name="connsiteX156" fmla="*/ 4754 w 10000"/>
                  <a:gd name="connsiteY156" fmla="*/ 9526 h 10000"/>
                  <a:gd name="connsiteX157" fmla="*/ 4754 w 10000"/>
                  <a:gd name="connsiteY157" fmla="*/ 9486 h 10000"/>
                  <a:gd name="connsiteX158" fmla="*/ 4754 w 10000"/>
                  <a:gd name="connsiteY158" fmla="*/ 9445 h 10000"/>
                  <a:gd name="connsiteX159" fmla="*/ 4760 w 10000"/>
                  <a:gd name="connsiteY159" fmla="*/ 9432 h 10000"/>
                  <a:gd name="connsiteX160" fmla="*/ 4760 w 10000"/>
                  <a:gd name="connsiteY160" fmla="*/ 9396 h 10000"/>
                  <a:gd name="connsiteX161" fmla="*/ 4760 w 10000"/>
                  <a:gd name="connsiteY161" fmla="*/ 9382 h 10000"/>
                  <a:gd name="connsiteX162" fmla="*/ 4760 w 10000"/>
                  <a:gd name="connsiteY162" fmla="*/ 9355 h 10000"/>
                  <a:gd name="connsiteX163" fmla="*/ 4749 w 10000"/>
                  <a:gd name="connsiteY163" fmla="*/ 9341 h 10000"/>
                  <a:gd name="connsiteX164" fmla="*/ 4746 w 10000"/>
                  <a:gd name="connsiteY164" fmla="*/ 9332 h 10000"/>
                  <a:gd name="connsiteX165" fmla="*/ 4732 w 10000"/>
                  <a:gd name="connsiteY165" fmla="*/ 9328 h 10000"/>
                  <a:gd name="connsiteX166" fmla="*/ 4716 w 10000"/>
                  <a:gd name="connsiteY166" fmla="*/ 9292 h 10000"/>
                  <a:gd name="connsiteX167" fmla="*/ 4705 w 10000"/>
                  <a:gd name="connsiteY167" fmla="*/ 9274 h 10000"/>
                  <a:gd name="connsiteX168" fmla="*/ 4699 w 10000"/>
                  <a:gd name="connsiteY168" fmla="*/ 9278 h 10000"/>
                  <a:gd name="connsiteX169" fmla="*/ 4696 w 10000"/>
                  <a:gd name="connsiteY169" fmla="*/ 9287 h 10000"/>
                  <a:gd name="connsiteX170" fmla="*/ 4680 w 10000"/>
                  <a:gd name="connsiteY170" fmla="*/ 9292 h 10000"/>
                  <a:gd name="connsiteX171" fmla="*/ 4672 w 10000"/>
                  <a:gd name="connsiteY171" fmla="*/ 9274 h 10000"/>
                  <a:gd name="connsiteX172" fmla="*/ 4636 w 10000"/>
                  <a:gd name="connsiteY172" fmla="*/ 9224 h 10000"/>
                  <a:gd name="connsiteX173" fmla="*/ 4616 w 10000"/>
                  <a:gd name="connsiteY173" fmla="*/ 9211 h 10000"/>
                  <a:gd name="connsiteX174" fmla="*/ 4608 w 10000"/>
                  <a:gd name="connsiteY174" fmla="*/ 9206 h 10000"/>
                  <a:gd name="connsiteX175" fmla="*/ 4616 w 10000"/>
                  <a:gd name="connsiteY175" fmla="*/ 9193 h 10000"/>
                  <a:gd name="connsiteX176" fmla="*/ 4633 w 10000"/>
                  <a:gd name="connsiteY176" fmla="*/ 9184 h 10000"/>
                  <a:gd name="connsiteX177" fmla="*/ 4616 w 10000"/>
                  <a:gd name="connsiteY177" fmla="*/ 9120 h 10000"/>
                  <a:gd name="connsiteX178" fmla="*/ 4625 w 10000"/>
                  <a:gd name="connsiteY178" fmla="*/ 9039 h 10000"/>
                  <a:gd name="connsiteX179" fmla="*/ 4616 w 10000"/>
                  <a:gd name="connsiteY179" fmla="*/ 9026 h 10000"/>
                  <a:gd name="connsiteX180" fmla="*/ 4600 w 10000"/>
                  <a:gd name="connsiteY180" fmla="*/ 9017 h 10000"/>
                  <a:gd name="connsiteX181" fmla="*/ 4583 w 10000"/>
                  <a:gd name="connsiteY181" fmla="*/ 9003 h 10000"/>
                  <a:gd name="connsiteX182" fmla="*/ 4570 w 10000"/>
                  <a:gd name="connsiteY182" fmla="*/ 9012 h 10000"/>
                  <a:gd name="connsiteX183" fmla="*/ 4570 w 10000"/>
                  <a:gd name="connsiteY183" fmla="*/ 9026 h 10000"/>
                  <a:gd name="connsiteX184" fmla="*/ 4570 w 10000"/>
                  <a:gd name="connsiteY184" fmla="*/ 9035 h 10000"/>
                  <a:gd name="connsiteX185" fmla="*/ 4578 w 10000"/>
                  <a:gd name="connsiteY185" fmla="*/ 9048 h 10000"/>
                  <a:gd name="connsiteX186" fmla="*/ 4583 w 10000"/>
                  <a:gd name="connsiteY186" fmla="*/ 9089 h 10000"/>
                  <a:gd name="connsiteX187" fmla="*/ 4586 w 10000"/>
                  <a:gd name="connsiteY187" fmla="*/ 9116 h 10000"/>
                  <a:gd name="connsiteX188" fmla="*/ 4586 w 10000"/>
                  <a:gd name="connsiteY188" fmla="*/ 9120 h 10000"/>
                  <a:gd name="connsiteX189" fmla="*/ 4583 w 10000"/>
                  <a:gd name="connsiteY189" fmla="*/ 9143 h 10000"/>
                  <a:gd name="connsiteX190" fmla="*/ 4583 w 10000"/>
                  <a:gd name="connsiteY190" fmla="*/ 9170 h 10000"/>
                  <a:gd name="connsiteX191" fmla="*/ 4578 w 10000"/>
                  <a:gd name="connsiteY191" fmla="*/ 9175 h 10000"/>
                  <a:gd name="connsiteX192" fmla="*/ 4570 w 10000"/>
                  <a:gd name="connsiteY192" fmla="*/ 9197 h 10000"/>
                  <a:gd name="connsiteX193" fmla="*/ 4556 w 10000"/>
                  <a:gd name="connsiteY193" fmla="*/ 9170 h 10000"/>
                  <a:gd name="connsiteX194" fmla="*/ 4553 w 10000"/>
                  <a:gd name="connsiteY194" fmla="*/ 9147 h 10000"/>
                  <a:gd name="connsiteX195" fmla="*/ 4545 w 10000"/>
                  <a:gd name="connsiteY195" fmla="*/ 9120 h 10000"/>
                  <a:gd name="connsiteX196" fmla="*/ 4539 w 10000"/>
                  <a:gd name="connsiteY196" fmla="*/ 9093 h 10000"/>
                  <a:gd name="connsiteX197" fmla="*/ 4531 w 10000"/>
                  <a:gd name="connsiteY197" fmla="*/ 9062 h 10000"/>
                  <a:gd name="connsiteX198" fmla="*/ 4523 w 10000"/>
                  <a:gd name="connsiteY198" fmla="*/ 9039 h 10000"/>
                  <a:gd name="connsiteX199" fmla="*/ 4514 w 10000"/>
                  <a:gd name="connsiteY199" fmla="*/ 9026 h 10000"/>
                  <a:gd name="connsiteX200" fmla="*/ 4514 w 10000"/>
                  <a:gd name="connsiteY200" fmla="*/ 9035 h 10000"/>
                  <a:gd name="connsiteX201" fmla="*/ 4512 w 10000"/>
                  <a:gd name="connsiteY201" fmla="*/ 9035 h 10000"/>
                  <a:gd name="connsiteX202" fmla="*/ 4503 w 10000"/>
                  <a:gd name="connsiteY202" fmla="*/ 9035 h 10000"/>
                  <a:gd name="connsiteX203" fmla="*/ 4498 w 10000"/>
                  <a:gd name="connsiteY203" fmla="*/ 9048 h 10000"/>
                  <a:gd name="connsiteX204" fmla="*/ 4481 w 10000"/>
                  <a:gd name="connsiteY204" fmla="*/ 9062 h 10000"/>
                  <a:gd name="connsiteX205" fmla="*/ 4473 w 10000"/>
                  <a:gd name="connsiteY205" fmla="*/ 9066 h 10000"/>
                  <a:gd name="connsiteX206" fmla="*/ 4473 w 10000"/>
                  <a:gd name="connsiteY206" fmla="*/ 9075 h 10000"/>
                  <a:gd name="connsiteX207" fmla="*/ 4459 w 10000"/>
                  <a:gd name="connsiteY207" fmla="*/ 9080 h 10000"/>
                  <a:gd name="connsiteX208" fmla="*/ 4448 w 10000"/>
                  <a:gd name="connsiteY208" fmla="*/ 9075 h 10000"/>
                  <a:gd name="connsiteX209" fmla="*/ 4440 w 10000"/>
                  <a:gd name="connsiteY209" fmla="*/ 9075 h 10000"/>
                  <a:gd name="connsiteX210" fmla="*/ 4432 w 10000"/>
                  <a:gd name="connsiteY210" fmla="*/ 9080 h 10000"/>
                  <a:gd name="connsiteX211" fmla="*/ 4418 w 10000"/>
                  <a:gd name="connsiteY211" fmla="*/ 9093 h 10000"/>
                  <a:gd name="connsiteX212" fmla="*/ 4398 w 10000"/>
                  <a:gd name="connsiteY212" fmla="*/ 9116 h 10000"/>
                  <a:gd name="connsiteX213" fmla="*/ 4390 w 10000"/>
                  <a:gd name="connsiteY213" fmla="*/ 9120 h 10000"/>
                  <a:gd name="connsiteX214" fmla="*/ 4382 w 10000"/>
                  <a:gd name="connsiteY214" fmla="*/ 9129 h 10000"/>
                  <a:gd name="connsiteX215" fmla="*/ 4382 w 10000"/>
                  <a:gd name="connsiteY215" fmla="*/ 9134 h 10000"/>
                  <a:gd name="connsiteX216" fmla="*/ 4385 w 10000"/>
                  <a:gd name="connsiteY216" fmla="*/ 9143 h 10000"/>
                  <a:gd name="connsiteX217" fmla="*/ 4398 w 10000"/>
                  <a:gd name="connsiteY217" fmla="*/ 9134 h 10000"/>
                  <a:gd name="connsiteX218" fmla="*/ 4418 w 10000"/>
                  <a:gd name="connsiteY218" fmla="*/ 9161 h 10000"/>
                  <a:gd name="connsiteX219" fmla="*/ 4423 w 10000"/>
                  <a:gd name="connsiteY219" fmla="*/ 9170 h 10000"/>
                  <a:gd name="connsiteX220" fmla="*/ 4426 w 10000"/>
                  <a:gd name="connsiteY220" fmla="*/ 9175 h 10000"/>
                  <a:gd name="connsiteX221" fmla="*/ 4432 w 10000"/>
                  <a:gd name="connsiteY221" fmla="*/ 9211 h 10000"/>
                  <a:gd name="connsiteX222" fmla="*/ 4426 w 10000"/>
                  <a:gd name="connsiteY222" fmla="*/ 9224 h 10000"/>
                  <a:gd name="connsiteX223" fmla="*/ 4418 w 10000"/>
                  <a:gd name="connsiteY223" fmla="*/ 9247 h 10000"/>
                  <a:gd name="connsiteX224" fmla="*/ 4409 w 10000"/>
                  <a:gd name="connsiteY224" fmla="*/ 9238 h 10000"/>
                  <a:gd name="connsiteX225" fmla="*/ 4398 w 10000"/>
                  <a:gd name="connsiteY225" fmla="*/ 9220 h 10000"/>
                  <a:gd name="connsiteX226" fmla="*/ 4393 w 10000"/>
                  <a:gd name="connsiteY226" fmla="*/ 9211 h 10000"/>
                  <a:gd name="connsiteX227" fmla="*/ 4390 w 10000"/>
                  <a:gd name="connsiteY227" fmla="*/ 9211 h 10000"/>
                  <a:gd name="connsiteX228" fmla="*/ 4385 w 10000"/>
                  <a:gd name="connsiteY228" fmla="*/ 9220 h 10000"/>
                  <a:gd name="connsiteX229" fmla="*/ 4385 w 10000"/>
                  <a:gd name="connsiteY229" fmla="*/ 9238 h 10000"/>
                  <a:gd name="connsiteX230" fmla="*/ 4382 w 10000"/>
                  <a:gd name="connsiteY230" fmla="*/ 9260 h 10000"/>
                  <a:gd name="connsiteX231" fmla="*/ 4360 w 10000"/>
                  <a:gd name="connsiteY231" fmla="*/ 9278 h 10000"/>
                  <a:gd name="connsiteX232" fmla="*/ 4360 w 10000"/>
                  <a:gd name="connsiteY232" fmla="*/ 9292 h 10000"/>
                  <a:gd name="connsiteX233" fmla="*/ 4363 w 10000"/>
                  <a:gd name="connsiteY233" fmla="*/ 9305 h 10000"/>
                  <a:gd name="connsiteX234" fmla="*/ 4385 w 10000"/>
                  <a:gd name="connsiteY234" fmla="*/ 9314 h 10000"/>
                  <a:gd name="connsiteX235" fmla="*/ 4393 w 10000"/>
                  <a:gd name="connsiteY235" fmla="*/ 9319 h 10000"/>
                  <a:gd name="connsiteX236" fmla="*/ 4398 w 10000"/>
                  <a:gd name="connsiteY236" fmla="*/ 9319 h 10000"/>
                  <a:gd name="connsiteX237" fmla="*/ 4401 w 10000"/>
                  <a:gd name="connsiteY237" fmla="*/ 9314 h 10000"/>
                  <a:gd name="connsiteX238" fmla="*/ 4409 w 10000"/>
                  <a:gd name="connsiteY238" fmla="*/ 9278 h 10000"/>
                  <a:gd name="connsiteX239" fmla="*/ 4418 w 10000"/>
                  <a:gd name="connsiteY239" fmla="*/ 9287 h 10000"/>
                  <a:gd name="connsiteX240" fmla="*/ 4426 w 10000"/>
                  <a:gd name="connsiteY240" fmla="*/ 9292 h 10000"/>
                  <a:gd name="connsiteX241" fmla="*/ 4426 w 10000"/>
                  <a:gd name="connsiteY241" fmla="*/ 9301 h 10000"/>
                  <a:gd name="connsiteX242" fmla="*/ 4426 w 10000"/>
                  <a:gd name="connsiteY242" fmla="*/ 9314 h 10000"/>
                  <a:gd name="connsiteX243" fmla="*/ 4418 w 10000"/>
                  <a:gd name="connsiteY243" fmla="*/ 9332 h 10000"/>
                  <a:gd name="connsiteX244" fmla="*/ 4415 w 10000"/>
                  <a:gd name="connsiteY244" fmla="*/ 9341 h 10000"/>
                  <a:gd name="connsiteX245" fmla="*/ 4418 w 10000"/>
                  <a:gd name="connsiteY245" fmla="*/ 9350 h 10000"/>
                  <a:gd name="connsiteX246" fmla="*/ 4415 w 10000"/>
                  <a:gd name="connsiteY246" fmla="*/ 9364 h 10000"/>
                  <a:gd name="connsiteX247" fmla="*/ 4418 w 10000"/>
                  <a:gd name="connsiteY247" fmla="*/ 9409 h 10000"/>
                  <a:gd name="connsiteX248" fmla="*/ 4418 w 10000"/>
                  <a:gd name="connsiteY248" fmla="*/ 9423 h 10000"/>
                  <a:gd name="connsiteX249" fmla="*/ 4415 w 10000"/>
                  <a:gd name="connsiteY249" fmla="*/ 9432 h 10000"/>
                  <a:gd name="connsiteX250" fmla="*/ 4398 w 10000"/>
                  <a:gd name="connsiteY250" fmla="*/ 9423 h 10000"/>
                  <a:gd name="connsiteX251" fmla="*/ 4390 w 10000"/>
                  <a:gd name="connsiteY251" fmla="*/ 9436 h 10000"/>
                  <a:gd name="connsiteX252" fmla="*/ 4385 w 10000"/>
                  <a:gd name="connsiteY252" fmla="*/ 9445 h 10000"/>
                  <a:gd name="connsiteX253" fmla="*/ 4376 w 10000"/>
                  <a:gd name="connsiteY253" fmla="*/ 9459 h 10000"/>
                  <a:gd name="connsiteX254" fmla="*/ 4354 w 10000"/>
                  <a:gd name="connsiteY254" fmla="*/ 9450 h 10000"/>
                  <a:gd name="connsiteX255" fmla="*/ 4352 w 10000"/>
                  <a:gd name="connsiteY255" fmla="*/ 9445 h 10000"/>
                  <a:gd name="connsiteX256" fmla="*/ 4354 w 10000"/>
                  <a:gd name="connsiteY256" fmla="*/ 9432 h 10000"/>
                  <a:gd name="connsiteX257" fmla="*/ 4368 w 10000"/>
                  <a:gd name="connsiteY257" fmla="*/ 9432 h 10000"/>
                  <a:gd name="connsiteX258" fmla="*/ 4371 w 10000"/>
                  <a:gd name="connsiteY258" fmla="*/ 9423 h 10000"/>
                  <a:gd name="connsiteX259" fmla="*/ 4371 w 10000"/>
                  <a:gd name="connsiteY259" fmla="*/ 9405 h 10000"/>
                  <a:gd name="connsiteX260" fmla="*/ 4368 w 10000"/>
                  <a:gd name="connsiteY260" fmla="*/ 9391 h 10000"/>
                  <a:gd name="connsiteX261" fmla="*/ 4363 w 10000"/>
                  <a:gd name="connsiteY261" fmla="*/ 9391 h 10000"/>
                  <a:gd name="connsiteX262" fmla="*/ 4354 w 10000"/>
                  <a:gd name="connsiteY262" fmla="*/ 9409 h 10000"/>
                  <a:gd name="connsiteX263" fmla="*/ 4335 w 10000"/>
                  <a:gd name="connsiteY263" fmla="*/ 9436 h 10000"/>
                  <a:gd name="connsiteX264" fmla="*/ 4327 w 10000"/>
                  <a:gd name="connsiteY264" fmla="*/ 9445 h 10000"/>
                  <a:gd name="connsiteX265" fmla="*/ 4313 w 10000"/>
                  <a:gd name="connsiteY265" fmla="*/ 9445 h 10000"/>
                  <a:gd name="connsiteX266" fmla="*/ 4305 w 10000"/>
                  <a:gd name="connsiteY266" fmla="*/ 9436 h 10000"/>
                  <a:gd name="connsiteX267" fmla="*/ 4296 w 10000"/>
                  <a:gd name="connsiteY267" fmla="*/ 9409 h 10000"/>
                  <a:gd name="connsiteX268" fmla="*/ 4302 w 10000"/>
                  <a:gd name="connsiteY268" fmla="*/ 9396 h 10000"/>
                  <a:gd name="connsiteX269" fmla="*/ 4302 w 10000"/>
                  <a:gd name="connsiteY269" fmla="*/ 9378 h 10000"/>
                  <a:gd name="connsiteX270" fmla="*/ 4302 w 10000"/>
                  <a:gd name="connsiteY270" fmla="*/ 9355 h 10000"/>
                  <a:gd name="connsiteX271" fmla="*/ 4296 w 10000"/>
                  <a:gd name="connsiteY271" fmla="*/ 9355 h 10000"/>
                  <a:gd name="connsiteX272" fmla="*/ 4294 w 10000"/>
                  <a:gd name="connsiteY272" fmla="*/ 9364 h 10000"/>
                  <a:gd name="connsiteX273" fmla="*/ 4288 w 10000"/>
                  <a:gd name="connsiteY273" fmla="*/ 9369 h 10000"/>
                  <a:gd name="connsiteX274" fmla="*/ 4288 w 10000"/>
                  <a:gd name="connsiteY274" fmla="*/ 9378 h 10000"/>
                  <a:gd name="connsiteX275" fmla="*/ 4288 w 10000"/>
                  <a:gd name="connsiteY275" fmla="*/ 9391 h 10000"/>
                  <a:gd name="connsiteX276" fmla="*/ 4285 w 10000"/>
                  <a:gd name="connsiteY276" fmla="*/ 9405 h 10000"/>
                  <a:gd name="connsiteX277" fmla="*/ 4274 w 10000"/>
                  <a:gd name="connsiteY277" fmla="*/ 9405 h 10000"/>
                  <a:gd name="connsiteX278" fmla="*/ 4272 w 10000"/>
                  <a:gd name="connsiteY278" fmla="*/ 9396 h 10000"/>
                  <a:gd name="connsiteX279" fmla="*/ 4266 w 10000"/>
                  <a:gd name="connsiteY279" fmla="*/ 9396 h 10000"/>
                  <a:gd name="connsiteX280" fmla="*/ 4263 w 10000"/>
                  <a:gd name="connsiteY280" fmla="*/ 9409 h 10000"/>
                  <a:gd name="connsiteX281" fmla="*/ 4263 w 10000"/>
                  <a:gd name="connsiteY281" fmla="*/ 9423 h 10000"/>
                  <a:gd name="connsiteX282" fmla="*/ 4266 w 10000"/>
                  <a:gd name="connsiteY282" fmla="*/ 9436 h 10000"/>
                  <a:gd name="connsiteX283" fmla="*/ 4258 w 10000"/>
                  <a:gd name="connsiteY283" fmla="*/ 9477 h 10000"/>
                  <a:gd name="connsiteX284" fmla="*/ 4263 w 10000"/>
                  <a:gd name="connsiteY284" fmla="*/ 9504 h 10000"/>
                  <a:gd name="connsiteX285" fmla="*/ 4263 w 10000"/>
                  <a:gd name="connsiteY285" fmla="*/ 9522 h 10000"/>
                  <a:gd name="connsiteX286" fmla="*/ 4249 w 10000"/>
                  <a:gd name="connsiteY286" fmla="*/ 9535 h 10000"/>
                  <a:gd name="connsiteX287" fmla="*/ 4247 w 10000"/>
                  <a:gd name="connsiteY287" fmla="*/ 9549 h 10000"/>
                  <a:gd name="connsiteX288" fmla="*/ 4249 w 10000"/>
                  <a:gd name="connsiteY288" fmla="*/ 9576 h 10000"/>
                  <a:gd name="connsiteX289" fmla="*/ 4249 w 10000"/>
                  <a:gd name="connsiteY289" fmla="*/ 9581 h 10000"/>
                  <a:gd name="connsiteX290" fmla="*/ 4238 w 10000"/>
                  <a:gd name="connsiteY290" fmla="*/ 9581 h 10000"/>
                  <a:gd name="connsiteX291" fmla="*/ 4233 w 10000"/>
                  <a:gd name="connsiteY291" fmla="*/ 9576 h 10000"/>
                  <a:gd name="connsiteX292" fmla="*/ 4216 w 10000"/>
                  <a:gd name="connsiteY292" fmla="*/ 9535 h 10000"/>
                  <a:gd name="connsiteX293" fmla="*/ 4214 w 10000"/>
                  <a:gd name="connsiteY293" fmla="*/ 9549 h 10000"/>
                  <a:gd name="connsiteX294" fmla="*/ 4197 w 10000"/>
                  <a:gd name="connsiteY294" fmla="*/ 9553 h 10000"/>
                  <a:gd name="connsiteX295" fmla="*/ 4178 w 10000"/>
                  <a:gd name="connsiteY295" fmla="*/ 9553 h 10000"/>
                  <a:gd name="connsiteX296" fmla="*/ 4175 w 10000"/>
                  <a:gd name="connsiteY296" fmla="*/ 9562 h 10000"/>
                  <a:gd name="connsiteX297" fmla="*/ 4175 w 10000"/>
                  <a:gd name="connsiteY297" fmla="*/ 9567 h 10000"/>
                  <a:gd name="connsiteX298" fmla="*/ 4183 w 10000"/>
                  <a:gd name="connsiteY298" fmla="*/ 9581 h 10000"/>
                  <a:gd name="connsiteX299" fmla="*/ 4192 w 10000"/>
                  <a:gd name="connsiteY299" fmla="*/ 9594 h 10000"/>
                  <a:gd name="connsiteX300" fmla="*/ 4192 w 10000"/>
                  <a:gd name="connsiteY300" fmla="*/ 9603 h 10000"/>
                  <a:gd name="connsiteX301" fmla="*/ 4186 w 10000"/>
                  <a:gd name="connsiteY301" fmla="*/ 9608 h 10000"/>
                  <a:gd name="connsiteX302" fmla="*/ 4178 w 10000"/>
                  <a:gd name="connsiteY302" fmla="*/ 9608 h 10000"/>
                  <a:gd name="connsiteX303" fmla="*/ 4153 w 10000"/>
                  <a:gd name="connsiteY303" fmla="*/ 9576 h 10000"/>
                  <a:gd name="connsiteX304" fmla="*/ 4142 w 10000"/>
                  <a:gd name="connsiteY304" fmla="*/ 9576 h 10000"/>
                  <a:gd name="connsiteX305" fmla="*/ 4134 w 10000"/>
                  <a:gd name="connsiteY305" fmla="*/ 9581 h 10000"/>
                  <a:gd name="connsiteX306" fmla="*/ 4120 w 10000"/>
                  <a:gd name="connsiteY306" fmla="*/ 9590 h 10000"/>
                  <a:gd name="connsiteX307" fmla="*/ 4111 w 10000"/>
                  <a:gd name="connsiteY307" fmla="*/ 9608 h 10000"/>
                  <a:gd name="connsiteX308" fmla="*/ 4089 w 10000"/>
                  <a:gd name="connsiteY308" fmla="*/ 9617 h 10000"/>
                  <a:gd name="connsiteX309" fmla="*/ 4073 w 10000"/>
                  <a:gd name="connsiteY309" fmla="*/ 9617 h 10000"/>
                  <a:gd name="connsiteX310" fmla="*/ 4054 w 10000"/>
                  <a:gd name="connsiteY310" fmla="*/ 9608 h 10000"/>
                  <a:gd name="connsiteX311" fmla="*/ 4040 w 10000"/>
                  <a:gd name="connsiteY311" fmla="*/ 9608 h 10000"/>
                  <a:gd name="connsiteX312" fmla="*/ 4029 w 10000"/>
                  <a:gd name="connsiteY312" fmla="*/ 9603 h 10000"/>
                  <a:gd name="connsiteX313" fmla="*/ 4015 w 10000"/>
                  <a:gd name="connsiteY313" fmla="*/ 9594 h 10000"/>
                  <a:gd name="connsiteX314" fmla="*/ 3998 w 10000"/>
                  <a:gd name="connsiteY314" fmla="*/ 9590 h 10000"/>
                  <a:gd name="connsiteX315" fmla="*/ 3982 w 10000"/>
                  <a:gd name="connsiteY315" fmla="*/ 9576 h 10000"/>
                  <a:gd name="connsiteX316" fmla="*/ 3974 w 10000"/>
                  <a:gd name="connsiteY316" fmla="*/ 9567 h 10000"/>
                  <a:gd name="connsiteX317" fmla="*/ 3957 w 10000"/>
                  <a:gd name="connsiteY317" fmla="*/ 9562 h 10000"/>
                  <a:gd name="connsiteX318" fmla="*/ 3949 w 10000"/>
                  <a:gd name="connsiteY318" fmla="*/ 9553 h 10000"/>
                  <a:gd name="connsiteX319" fmla="*/ 3943 w 10000"/>
                  <a:gd name="connsiteY319" fmla="*/ 9553 h 10000"/>
                  <a:gd name="connsiteX320" fmla="*/ 3932 w 10000"/>
                  <a:gd name="connsiteY320" fmla="*/ 9540 h 10000"/>
                  <a:gd name="connsiteX321" fmla="*/ 3927 w 10000"/>
                  <a:gd name="connsiteY321" fmla="*/ 9540 h 10000"/>
                  <a:gd name="connsiteX322" fmla="*/ 3918 w 10000"/>
                  <a:gd name="connsiteY322" fmla="*/ 9540 h 10000"/>
                  <a:gd name="connsiteX323" fmla="*/ 3916 w 10000"/>
                  <a:gd name="connsiteY323" fmla="*/ 9562 h 10000"/>
                  <a:gd name="connsiteX324" fmla="*/ 3902 w 10000"/>
                  <a:gd name="connsiteY324" fmla="*/ 9576 h 10000"/>
                  <a:gd name="connsiteX325" fmla="*/ 3888 w 10000"/>
                  <a:gd name="connsiteY325" fmla="*/ 9567 h 10000"/>
                  <a:gd name="connsiteX326" fmla="*/ 3877 w 10000"/>
                  <a:gd name="connsiteY326" fmla="*/ 9567 h 10000"/>
                  <a:gd name="connsiteX327" fmla="*/ 3863 w 10000"/>
                  <a:gd name="connsiteY327" fmla="*/ 9562 h 10000"/>
                  <a:gd name="connsiteX328" fmla="*/ 3860 w 10000"/>
                  <a:gd name="connsiteY328" fmla="*/ 9549 h 10000"/>
                  <a:gd name="connsiteX329" fmla="*/ 3852 w 10000"/>
                  <a:gd name="connsiteY329" fmla="*/ 9535 h 10000"/>
                  <a:gd name="connsiteX330" fmla="*/ 3838 w 10000"/>
                  <a:gd name="connsiteY330" fmla="*/ 9513 h 10000"/>
                  <a:gd name="connsiteX331" fmla="*/ 3830 w 10000"/>
                  <a:gd name="connsiteY331" fmla="*/ 9504 h 10000"/>
                  <a:gd name="connsiteX332" fmla="*/ 3827 w 10000"/>
                  <a:gd name="connsiteY332" fmla="*/ 9504 h 10000"/>
                  <a:gd name="connsiteX333" fmla="*/ 3822 w 10000"/>
                  <a:gd name="connsiteY333" fmla="*/ 9522 h 10000"/>
                  <a:gd name="connsiteX334" fmla="*/ 3819 w 10000"/>
                  <a:gd name="connsiteY334" fmla="*/ 9526 h 10000"/>
                  <a:gd name="connsiteX335" fmla="*/ 3805 w 10000"/>
                  <a:gd name="connsiteY335" fmla="*/ 9535 h 10000"/>
                  <a:gd name="connsiteX336" fmla="*/ 3800 w 10000"/>
                  <a:gd name="connsiteY336" fmla="*/ 9504 h 10000"/>
                  <a:gd name="connsiteX337" fmla="*/ 3805 w 10000"/>
                  <a:gd name="connsiteY337" fmla="*/ 9499 h 10000"/>
                  <a:gd name="connsiteX338" fmla="*/ 3797 w 10000"/>
                  <a:gd name="connsiteY338" fmla="*/ 9463 h 10000"/>
                  <a:gd name="connsiteX339" fmla="*/ 3783 w 10000"/>
                  <a:gd name="connsiteY339" fmla="*/ 9459 h 10000"/>
                  <a:gd name="connsiteX340" fmla="*/ 3772 w 10000"/>
                  <a:gd name="connsiteY340" fmla="*/ 9450 h 10000"/>
                  <a:gd name="connsiteX341" fmla="*/ 3758 w 10000"/>
                  <a:gd name="connsiteY341" fmla="*/ 9450 h 10000"/>
                  <a:gd name="connsiteX342" fmla="*/ 3742 w 10000"/>
                  <a:gd name="connsiteY342" fmla="*/ 9450 h 10000"/>
                  <a:gd name="connsiteX343" fmla="*/ 3725 w 10000"/>
                  <a:gd name="connsiteY343" fmla="*/ 9450 h 10000"/>
                  <a:gd name="connsiteX344" fmla="*/ 3717 w 10000"/>
                  <a:gd name="connsiteY344" fmla="*/ 9450 h 10000"/>
                  <a:gd name="connsiteX345" fmla="*/ 3709 w 10000"/>
                  <a:gd name="connsiteY345" fmla="*/ 9445 h 10000"/>
                  <a:gd name="connsiteX346" fmla="*/ 3695 w 10000"/>
                  <a:gd name="connsiteY346" fmla="*/ 9445 h 10000"/>
                  <a:gd name="connsiteX347" fmla="*/ 3692 w 10000"/>
                  <a:gd name="connsiteY347" fmla="*/ 9445 h 10000"/>
                  <a:gd name="connsiteX348" fmla="*/ 3684 w 10000"/>
                  <a:gd name="connsiteY348" fmla="*/ 9436 h 10000"/>
                  <a:gd name="connsiteX349" fmla="*/ 3687 w 10000"/>
                  <a:gd name="connsiteY349" fmla="*/ 9418 h 10000"/>
                  <a:gd name="connsiteX350" fmla="*/ 3692 w 10000"/>
                  <a:gd name="connsiteY350" fmla="*/ 9409 h 10000"/>
                  <a:gd name="connsiteX351" fmla="*/ 3695 w 10000"/>
                  <a:gd name="connsiteY351" fmla="*/ 9405 h 10000"/>
                  <a:gd name="connsiteX352" fmla="*/ 3711 w 10000"/>
                  <a:gd name="connsiteY352" fmla="*/ 9396 h 10000"/>
                  <a:gd name="connsiteX353" fmla="*/ 3717 w 10000"/>
                  <a:gd name="connsiteY353" fmla="*/ 9396 h 10000"/>
                  <a:gd name="connsiteX354" fmla="*/ 3722 w 10000"/>
                  <a:gd name="connsiteY354" fmla="*/ 9396 h 10000"/>
                  <a:gd name="connsiteX355" fmla="*/ 3733 w 10000"/>
                  <a:gd name="connsiteY355" fmla="*/ 9391 h 10000"/>
                  <a:gd name="connsiteX356" fmla="*/ 3742 w 10000"/>
                  <a:gd name="connsiteY356" fmla="*/ 9378 h 10000"/>
                  <a:gd name="connsiteX357" fmla="*/ 3747 w 10000"/>
                  <a:gd name="connsiteY357" fmla="*/ 9369 h 10000"/>
                  <a:gd name="connsiteX358" fmla="*/ 3750 w 10000"/>
                  <a:gd name="connsiteY358" fmla="*/ 9355 h 10000"/>
                  <a:gd name="connsiteX359" fmla="*/ 3750 w 10000"/>
                  <a:gd name="connsiteY359" fmla="*/ 9350 h 10000"/>
                  <a:gd name="connsiteX360" fmla="*/ 3747 w 10000"/>
                  <a:gd name="connsiteY360" fmla="*/ 9328 h 10000"/>
                  <a:gd name="connsiteX361" fmla="*/ 3747 w 10000"/>
                  <a:gd name="connsiteY361" fmla="*/ 9314 h 10000"/>
                  <a:gd name="connsiteX362" fmla="*/ 3750 w 10000"/>
                  <a:gd name="connsiteY362" fmla="*/ 9305 h 10000"/>
                  <a:gd name="connsiteX363" fmla="*/ 3756 w 10000"/>
                  <a:gd name="connsiteY363" fmla="*/ 9305 h 10000"/>
                  <a:gd name="connsiteX364" fmla="*/ 3767 w 10000"/>
                  <a:gd name="connsiteY364" fmla="*/ 9301 h 10000"/>
                  <a:gd name="connsiteX365" fmla="*/ 3772 w 10000"/>
                  <a:gd name="connsiteY365" fmla="*/ 9287 h 10000"/>
                  <a:gd name="connsiteX366" fmla="*/ 3775 w 10000"/>
                  <a:gd name="connsiteY366" fmla="*/ 9265 h 10000"/>
                  <a:gd name="connsiteX367" fmla="*/ 3775 w 10000"/>
                  <a:gd name="connsiteY367" fmla="*/ 9238 h 10000"/>
                  <a:gd name="connsiteX368" fmla="*/ 3772 w 10000"/>
                  <a:gd name="connsiteY368" fmla="*/ 9211 h 10000"/>
                  <a:gd name="connsiteX369" fmla="*/ 3772 w 10000"/>
                  <a:gd name="connsiteY369" fmla="*/ 9197 h 10000"/>
                  <a:gd name="connsiteX370" fmla="*/ 3775 w 10000"/>
                  <a:gd name="connsiteY370" fmla="*/ 9170 h 10000"/>
                  <a:gd name="connsiteX371" fmla="*/ 3775 w 10000"/>
                  <a:gd name="connsiteY371" fmla="*/ 9147 h 10000"/>
                  <a:gd name="connsiteX372" fmla="*/ 3775 w 10000"/>
                  <a:gd name="connsiteY372" fmla="*/ 9129 h 10000"/>
                  <a:gd name="connsiteX373" fmla="*/ 3775 w 10000"/>
                  <a:gd name="connsiteY373" fmla="*/ 9116 h 10000"/>
                  <a:gd name="connsiteX374" fmla="*/ 3789 w 10000"/>
                  <a:gd name="connsiteY374" fmla="*/ 9107 h 10000"/>
                  <a:gd name="connsiteX375" fmla="*/ 3789 w 10000"/>
                  <a:gd name="connsiteY375" fmla="*/ 9089 h 10000"/>
                  <a:gd name="connsiteX376" fmla="*/ 3783 w 10000"/>
                  <a:gd name="connsiteY376" fmla="*/ 9035 h 10000"/>
                  <a:gd name="connsiteX377" fmla="*/ 3783 w 10000"/>
                  <a:gd name="connsiteY377" fmla="*/ 9017 h 10000"/>
                  <a:gd name="connsiteX378" fmla="*/ 3791 w 10000"/>
                  <a:gd name="connsiteY378" fmla="*/ 8999 h 10000"/>
                  <a:gd name="connsiteX379" fmla="*/ 3797 w 10000"/>
                  <a:gd name="connsiteY379" fmla="*/ 8990 h 10000"/>
                  <a:gd name="connsiteX380" fmla="*/ 3808 w 10000"/>
                  <a:gd name="connsiteY380" fmla="*/ 8963 h 10000"/>
                  <a:gd name="connsiteX381" fmla="*/ 3813 w 10000"/>
                  <a:gd name="connsiteY381" fmla="*/ 8931 h 10000"/>
                  <a:gd name="connsiteX382" fmla="*/ 3813 w 10000"/>
                  <a:gd name="connsiteY382" fmla="*/ 8917 h 10000"/>
                  <a:gd name="connsiteX383" fmla="*/ 3808 w 10000"/>
                  <a:gd name="connsiteY383" fmla="*/ 8908 h 10000"/>
                  <a:gd name="connsiteX384" fmla="*/ 3813 w 10000"/>
                  <a:gd name="connsiteY384" fmla="*/ 8904 h 10000"/>
                  <a:gd name="connsiteX385" fmla="*/ 3813 w 10000"/>
                  <a:gd name="connsiteY385" fmla="*/ 8890 h 10000"/>
                  <a:gd name="connsiteX386" fmla="*/ 3808 w 10000"/>
                  <a:gd name="connsiteY386" fmla="*/ 8877 h 10000"/>
                  <a:gd name="connsiteX387" fmla="*/ 3808 w 10000"/>
                  <a:gd name="connsiteY387" fmla="*/ 8854 h 10000"/>
                  <a:gd name="connsiteX388" fmla="*/ 3808 w 10000"/>
                  <a:gd name="connsiteY388" fmla="*/ 8841 h 10000"/>
                  <a:gd name="connsiteX389" fmla="*/ 3808 w 10000"/>
                  <a:gd name="connsiteY389" fmla="*/ 8827 h 10000"/>
                  <a:gd name="connsiteX390" fmla="*/ 3808 w 10000"/>
                  <a:gd name="connsiteY390" fmla="*/ 8818 h 10000"/>
                  <a:gd name="connsiteX391" fmla="*/ 3808 w 10000"/>
                  <a:gd name="connsiteY391" fmla="*/ 8814 h 10000"/>
                  <a:gd name="connsiteX392" fmla="*/ 3808 w 10000"/>
                  <a:gd name="connsiteY392" fmla="*/ 8805 h 10000"/>
                  <a:gd name="connsiteX393" fmla="*/ 3808 w 10000"/>
                  <a:gd name="connsiteY393" fmla="*/ 8787 h 10000"/>
                  <a:gd name="connsiteX394" fmla="*/ 3808 w 10000"/>
                  <a:gd name="connsiteY394" fmla="*/ 8764 h 10000"/>
                  <a:gd name="connsiteX395" fmla="*/ 3808 w 10000"/>
                  <a:gd name="connsiteY395" fmla="*/ 8746 h 10000"/>
                  <a:gd name="connsiteX396" fmla="*/ 3805 w 10000"/>
                  <a:gd name="connsiteY396" fmla="*/ 8733 h 10000"/>
                  <a:gd name="connsiteX397" fmla="*/ 3805 w 10000"/>
                  <a:gd name="connsiteY397" fmla="*/ 8724 h 10000"/>
                  <a:gd name="connsiteX398" fmla="*/ 3808 w 10000"/>
                  <a:gd name="connsiteY398" fmla="*/ 8719 h 10000"/>
                  <a:gd name="connsiteX399" fmla="*/ 3813 w 10000"/>
                  <a:gd name="connsiteY399" fmla="*/ 8710 h 10000"/>
                  <a:gd name="connsiteX400" fmla="*/ 3819 w 10000"/>
                  <a:gd name="connsiteY400" fmla="*/ 8687 h 10000"/>
                  <a:gd name="connsiteX401" fmla="*/ 3822 w 10000"/>
                  <a:gd name="connsiteY401" fmla="*/ 8674 h 10000"/>
                  <a:gd name="connsiteX402" fmla="*/ 3822 w 10000"/>
                  <a:gd name="connsiteY402" fmla="*/ 8647 h 10000"/>
                  <a:gd name="connsiteX403" fmla="*/ 3827 w 10000"/>
                  <a:gd name="connsiteY403" fmla="*/ 8642 h 10000"/>
                  <a:gd name="connsiteX404" fmla="*/ 3827 w 10000"/>
                  <a:gd name="connsiteY404" fmla="*/ 8620 h 10000"/>
                  <a:gd name="connsiteX405" fmla="*/ 3836 w 10000"/>
                  <a:gd name="connsiteY405" fmla="*/ 8593 h 10000"/>
                  <a:gd name="connsiteX406" fmla="*/ 3838 w 10000"/>
                  <a:gd name="connsiteY406" fmla="*/ 8566 h 10000"/>
                  <a:gd name="connsiteX407" fmla="*/ 3838 w 10000"/>
                  <a:gd name="connsiteY407" fmla="*/ 8561 h 10000"/>
                  <a:gd name="connsiteX408" fmla="*/ 3844 w 10000"/>
                  <a:gd name="connsiteY408" fmla="*/ 8530 h 10000"/>
                  <a:gd name="connsiteX409" fmla="*/ 3844 w 10000"/>
                  <a:gd name="connsiteY409" fmla="*/ 8512 h 10000"/>
                  <a:gd name="connsiteX410" fmla="*/ 3844 w 10000"/>
                  <a:gd name="connsiteY410" fmla="*/ 8489 h 10000"/>
                  <a:gd name="connsiteX411" fmla="*/ 3838 w 10000"/>
                  <a:gd name="connsiteY411" fmla="*/ 8444 h 10000"/>
                  <a:gd name="connsiteX412" fmla="*/ 3838 w 10000"/>
                  <a:gd name="connsiteY412" fmla="*/ 8403 h 10000"/>
                  <a:gd name="connsiteX413" fmla="*/ 3838 w 10000"/>
                  <a:gd name="connsiteY413" fmla="*/ 8358 h 10000"/>
                  <a:gd name="connsiteX414" fmla="*/ 3836 w 10000"/>
                  <a:gd name="connsiteY414" fmla="*/ 8331 h 10000"/>
                  <a:gd name="connsiteX415" fmla="*/ 3838 w 10000"/>
                  <a:gd name="connsiteY415" fmla="*/ 8286 h 10000"/>
                  <a:gd name="connsiteX416" fmla="*/ 3836 w 10000"/>
                  <a:gd name="connsiteY416" fmla="*/ 8245 h 10000"/>
                  <a:gd name="connsiteX417" fmla="*/ 3836 w 10000"/>
                  <a:gd name="connsiteY417" fmla="*/ 8209 h 10000"/>
                  <a:gd name="connsiteX418" fmla="*/ 3836 w 10000"/>
                  <a:gd name="connsiteY418" fmla="*/ 8155 h 10000"/>
                  <a:gd name="connsiteX419" fmla="*/ 3836 w 10000"/>
                  <a:gd name="connsiteY419" fmla="*/ 8128 h 10000"/>
                  <a:gd name="connsiteX420" fmla="*/ 3836 w 10000"/>
                  <a:gd name="connsiteY420" fmla="*/ 8092 h 10000"/>
                  <a:gd name="connsiteX421" fmla="*/ 3830 w 10000"/>
                  <a:gd name="connsiteY421" fmla="*/ 8056 h 10000"/>
                  <a:gd name="connsiteX422" fmla="*/ 3830 w 10000"/>
                  <a:gd name="connsiteY422" fmla="*/ 8029 h 10000"/>
                  <a:gd name="connsiteX423" fmla="*/ 3830 w 10000"/>
                  <a:gd name="connsiteY423" fmla="*/ 8011 h 10000"/>
                  <a:gd name="connsiteX424" fmla="*/ 3827 w 10000"/>
                  <a:gd name="connsiteY424" fmla="*/ 7988 h 10000"/>
                  <a:gd name="connsiteX425" fmla="*/ 3827 w 10000"/>
                  <a:gd name="connsiteY425" fmla="*/ 7961 h 10000"/>
                  <a:gd name="connsiteX426" fmla="*/ 3822 w 10000"/>
                  <a:gd name="connsiteY426" fmla="*/ 7943 h 10000"/>
                  <a:gd name="connsiteX427" fmla="*/ 3822 w 10000"/>
                  <a:gd name="connsiteY427" fmla="*/ 7934 h 10000"/>
                  <a:gd name="connsiteX428" fmla="*/ 3819 w 10000"/>
                  <a:gd name="connsiteY428" fmla="*/ 7934 h 10000"/>
                  <a:gd name="connsiteX429" fmla="*/ 3789 w 10000"/>
                  <a:gd name="connsiteY429" fmla="*/ 7934 h 10000"/>
                  <a:gd name="connsiteX430" fmla="*/ 3758 w 10000"/>
                  <a:gd name="connsiteY430" fmla="*/ 7934 h 10000"/>
                  <a:gd name="connsiteX431" fmla="*/ 3709 w 10000"/>
                  <a:gd name="connsiteY431" fmla="*/ 7934 h 10000"/>
                  <a:gd name="connsiteX432" fmla="*/ 3684 w 10000"/>
                  <a:gd name="connsiteY432" fmla="*/ 7934 h 10000"/>
                  <a:gd name="connsiteX433" fmla="*/ 3645 w 10000"/>
                  <a:gd name="connsiteY433" fmla="*/ 7943 h 10000"/>
                  <a:gd name="connsiteX434" fmla="*/ 3598 w 10000"/>
                  <a:gd name="connsiteY434" fmla="*/ 7943 h 10000"/>
                  <a:gd name="connsiteX435" fmla="*/ 3573 w 10000"/>
                  <a:gd name="connsiteY435" fmla="*/ 7948 h 10000"/>
                  <a:gd name="connsiteX436" fmla="*/ 3549 w 10000"/>
                  <a:gd name="connsiteY436" fmla="*/ 7943 h 10000"/>
                  <a:gd name="connsiteX437" fmla="*/ 3540 w 10000"/>
                  <a:gd name="connsiteY437" fmla="*/ 7934 h 10000"/>
                  <a:gd name="connsiteX438" fmla="*/ 3538 w 10000"/>
                  <a:gd name="connsiteY438" fmla="*/ 7934 h 10000"/>
                  <a:gd name="connsiteX439" fmla="*/ 3518 w 10000"/>
                  <a:gd name="connsiteY439" fmla="*/ 7961 h 10000"/>
                  <a:gd name="connsiteX440" fmla="*/ 3518 w 10000"/>
                  <a:gd name="connsiteY440" fmla="*/ 7975 h 10000"/>
                  <a:gd name="connsiteX441" fmla="*/ 3518 w 10000"/>
                  <a:gd name="connsiteY441" fmla="*/ 8002 h 10000"/>
                  <a:gd name="connsiteX442" fmla="*/ 3510 w 10000"/>
                  <a:gd name="connsiteY442" fmla="*/ 8011 h 10000"/>
                  <a:gd name="connsiteX443" fmla="*/ 3493 w 10000"/>
                  <a:gd name="connsiteY443" fmla="*/ 8024 h 10000"/>
                  <a:gd name="connsiteX444" fmla="*/ 3474 w 10000"/>
                  <a:gd name="connsiteY444" fmla="*/ 8029 h 10000"/>
                  <a:gd name="connsiteX445" fmla="*/ 3458 w 10000"/>
                  <a:gd name="connsiteY445" fmla="*/ 8042 h 10000"/>
                  <a:gd name="connsiteX446" fmla="*/ 3435 w 10000"/>
                  <a:gd name="connsiteY446" fmla="*/ 8065 h 10000"/>
                  <a:gd name="connsiteX447" fmla="*/ 3422 w 10000"/>
                  <a:gd name="connsiteY447" fmla="*/ 8074 h 10000"/>
                  <a:gd name="connsiteX448" fmla="*/ 3411 w 10000"/>
                  <a:gd name="connsiteY448" fmla="*/ 8088 h 10000"/>
                  <a:gd name="connsiteX449" fmla="*/ 3402 w 10000"/>
                  <a:gd name="connsiteY449" fmla="*/ 8092 h 10000"/>
                  <a:gd name="connsiteX450" fmla="*/ 3372 w 10000"/>
                  <a:gd name="connsiteY450" fmla="*/ 8119 h 10000"/>
                  <a:gd name="connsiteX451" fmla="*/ 3353 w 10000"/>
                  <a:gd name="connsiteY451" fmla="*/ 8133 h 10000"/>
                  <a:gd name="connsiteX452" fmla="*/ 3344 w 10000"/>
                  <a:gd name="connsiteY452" fmla="*/ 8142 h 10000"/>
                  <a:gd name="connsiteX453" fmla="*/ 3333 w 10000"/>
                  <a:gd name="connsiteY453" fmla="*/ 8160 h 10000"/>
                  <a:gd name="connsiteX454" fmla="*/ 3322 w 10000"/>
                  <a:gd name="connsiteY454" fmla="*/ 8196 h 10000"/>
                  <a:gd name="connsiteX455" fmla="*/ 3317 w 10000"/>
                  <a:gd name="connsiteY455" fmla="*/ 8209 h 10000"/>
                  <a:gd name="connsiteX456" fmla="*/ 3297 w 10000"/>
                  <a:gd name="connsiteY456" fmla="*/ 8245 h 10000"/>
                  <a:gd name="connsiteX457" fmla="*/ 3292 w 10000"/>
                  <a:gd name="connsiteY457" fmla="*/ 8250 h 10000"/>
                  <a:gd name="connsiteX458" fmla="*/ 3281 w 10000"/>
                  <a:gd name="connsiteY458" fmla="*/ 8272 h 10000"/>
                  <a:gd name="connsiteX459" fmla="*/ 3275 w 10000"/>
                  <a:gd name="connsiteY459" fmla="*/ 8277 h 10000"/>
                  <a:gd name="connsiteX460" fmla="*/ 3264 w 10000"/>
                  <a:gd name="connsiteY460" fmla="*/ 8313 h 10000"/>
                  <a:gd name="connsiteX461" fmla="*/ 3248 w 10000"/>
                  <a:gd name="connsiteY461" fmla="*/ 8327 h 10000"/>
                  <a:gd name="connsiteX462" fmla="*/ 3212 w 10000"/>
                  <a:gd name="connsiteY462" fmla="*/ 8340 h 10000"/>
                  <a:gd name="connsiteX463" fmla="*/ 3195 w 10000"/>
                  <a:gd name="connsiteY463" fmla="*/ 8345 h 10000"/>
                  <a:gd name="connsiteX464" fmla="*/ 3195 w 10000"/>
                  <a:gd name="connsiteY464" fmla="*/ 8354 h 10000"/>
                  <a:gd name="connsiteX465" fmla="*/ 3193 w 10000"/>
                  <a:gd name="connsiteY465" fmla="*/ 8358 h 10000"/>
                  <a:gd name="connsiteX466" fmla="*/ 3179 w 10000"/>
                  <a:gd name="connsiteY466" fmla="*/ 8367 h 10000"/>
                  <a:gd name="connsiteX467" fmla="*/ 3171 w 10000"/>
                  <a:gd name="connsiteY467" fmla="*/ 8381 h 10000"/>
                  <a:gd name="connsiteX468" fmla="*/ 3146 w 10000"/>
                  <a:gd name="connsiteY468" fmla="*/ 8408 h 10000"/>
                  <a:gd name="connsiteX469" fmla="*/ 3137 w 10000"/>
                  <a:gd name="connsiteY469" fmla="*/ 8417 h 10000"/>
                  <a:gd name="connsiteX470" fmla="*/ 3115 w 10000"/>
                  <a:gd name="connsiteY470" fmla="*/ 8430 h 10000"/>
                  <a:gd name="connsiteX471" fmla="*/ 3096 w 10000"/>
                  <a:gd name="connsiteY471" fmla="*/ 8417 h 10000"/>
                  <a:gd name="connsiteX472" fmla="*/ 3082 w 10000"/>
                  <a:gd name="connsiteY472" fmla="*/ 8403 h 10000"/>
                  <a:gd name="connsiteX473" fmla="*/ 3066 w 10000"/>
                  <a:gd name="connsiteY473" fmla="*/ 8381 h 10000"/>
                  <a:gd name="connsiteX474" fmla="*/ 3063 w 10000"/>
                  <a:gd name="connsiteY474" fmla="*/ 8372 h 10000"/>
                  <a:gd name="connsiteX475" fmla="*/ 3057 w 10000"/>
                  <a:gd name="connsiteY475" fmla="*/ 8358 h 10000"/>
                  <a:gd name="connsiteX476" fmla="*/ 3052 w 10000"/>
                  <a:gd name="connsiteY476" fmla="*/ 8345 h 10000"/>
                  <a:gd name="connsiteX477" fmla="*/ 3044 w 10000"/>
                  <a:gd name="connsiteY477" fmla="*/ 8327 h 10000"/>
                  <a:gd name="connsiteX478" fmla="*/ 3027 w 10000"/>
                  <a:gd name="connsiteY478" fmla="*/ 8304 h 10000"/>
                  <a:gd name="connsiteX479" fmla="*/ 3016 w 10000"/>
                  <a:gd name="connsiteY479" fmla="*/ 8304 h 10000"/>
                  <a:gd name="connsiteX480" fmla="*/ 3002 w 10000"/>
                  <a:gd name="connsiteY480" fmla="*/ 8304 h 10000"/>
                  <a:gd name="connsiteX481" fmla="*/ 2977 w 10000"/>
                  <a:gd name="connsiteY481" fmla="*/ 8304 h 10000"/>
                  <a:gd name="connsiteX482" fmla="*/ 2961 w 10000"/>
                  <a:gd name="connsiteY482" fmla="*/ 8300 h 10000"/>
                  <a:gd name="connsiteX483" fmla="*/ 2936 w 10000"/>
                  <a:gd name="connsiteY483" fmla="*/ 8300 h 10000"/>
                  <a:gd name="connsiteX484" fmla="*/ 2922 w 10000"/>
                  <a:gd name="connsiteY484" fmla="*/ 8313 h 10000"/>
                  <a:gd name="connsiteX485" fmla="*/ 2911 w 10000"/>
                  <a:gd name="connsiteY485" fmla="*/ 8313 h 10000"/>
                  <a:gd name="connsiteX486" fmla="*/ 2881 w 10000"/>
                  <a:gd name="connsiteY486" fmla="*/ 8304 h 10000"/>
                  <a:gd name="connsiteX487" fmla="*/ 2878 w 10000"/>
                  <a:gd name="connsiteY487" fmla="*/ 8304 h 10000"/>
                  <a:gd name="connsiteX488" fmla="*/ 2867 w 10000"/>
                  <a:gd name="connsiteY488" fmla="*/ 8313 h 10000"/>
                  <a:gd name="connsiteX489" fmla="*/ 2859 w 10000"/>
                  <a:gd name="connsiteY489" fmla="*/ 8318 h 10000"/>
                  <a:gd name="connsiteX490" fmla="*/ 2856 w 10000"/>
                  <a:gd name="connsiteY490" fmla="*/ 8327 h 10000"/>
                  <a:gd name="connsiteX491" fmla="*/ 2856 w 10000"/>
                  <a:gd name="connsiteY491" fmla="*/ 8331 h 10000"/>
                  <a:gd name="connsiteX492" fmla="*/ 2850 w 10000"/>
                  <a:gd name="connsiteY492" fmla="*/ 8340 h 10000"/>
                  <a:gd name="connsiteX493" fmla="*/ 2864 w 10000"/>
                  <a:gd name="connsiteY493" fmla="*/ 8345 h 10000"/>
                  <a:gd name="connsiteX494" fmla="*/ 2867 w 10000"/>
                  <a:gd name="connsiteY494" fmla="*/ 8354 h 10000"/>
                  <a:gd name="connsiteX495" fmla="*/ 2878 w 10000"/>
                  <a:gd name="connsiteY495" fmla="*/ 8367 h 10000"/>
                  <a:gd name="connsiteX496" fmla="*/ 2881 w 10000"/>
                  <a:gd name="connsiteY496" fmla="*/ 8385 h 10000"/>
                  <a:gd name="connsiteX497" fmla="*/ 2881 w 10000"/>
                  <a:gd name="connsiteY497" fmla="*/ 8403 h 10000"/>
                  <a:gd name="connsiteX498" fmla="*/ 2886 w 10000"/>
                  <a:gd name="connsiteY498" fmla="*/ 8417 h 10000"/>
                  <a:gd name="connsiteX499" fmla="*/ 2889 w 10000"/>
                  <a:gd name="connsiteY499" fmla="*/ 8430 h 10000"/>
                  <a:gd name="connsiteX500" fmla="*/ 2897 w 10000"/>
                  <a:gd name="connsiteY500" fmla="*/ 8444 h 10000"/>
                  <a:gd name="connsiteX501" fmla="*/ 2903 w 10000"/>
                  <a:gd name="connsiteY501" fmla="*/ 8462 h 10000"/>
                  <a:gd name="connsiteX502" fmla="*/ 2906 w 10000"/>
                  <a:gd name="connsiteY502" fmla="*/ 8484 h 10000"/>
                  <a:gd name="connsiteX503" fmla="*/ 2906 w 10000"/>
                  <a:gd name="connsiteY503" fmla="*/ 8512 h 10000"/>
                  <a:gd name="connsiteX504" fmla="*/ 2903 w 10000"/>
                  <a:gd name="connsiteY504" fmla="*/ 8539 h 10000"/>
                  <a:gd name="connsiteX505" fmla="*/ 2903 w 10000"/>
                  <a:gd name="connsiteY505" fmla="*/ 8561 h 10000"/>
                  <a:gd name="connsiteX506" fmla="*/ 2903 w 10000"/>
                  <a:gd name="connsiteY506" fmla="*/ 8575 h 10000"/>
                  <a:gd name="connsiteX507" fmla="*/ 2906 w 10000"/>
                  <a:gd name="connsiteY507" fmla="*/ 8588 h 10000"/>
                  <a:gd name="connsiteX508" fmla="*/ 2831 w 10000"/>
                  <a:gd name="connsiteY508" fmla="*/ 8683 h 10000"/>
                  <a:gd name="connsiteX509" fmla="*/ 2674 w 10000"/>
                  <a:gd name="connsiteY509" fmla="*/ 8791 h 10000"/>
                  <a:gd name="connsiteX510" fmla="*/ 2583 w 10000"/>
                  <a:gd name="connsiteY510" fmla="*/ 8805 h 10000"/>
                  <a:gd name="connsiteX511" fmla="*/ 2481 w 10000"/>
                  <a:gd name="connsiteY511" fmla="*/ 8751 h 10000"/>
                  <a:gd name="connsiteX512" fmla="*/ 2470 w 10000"/>
                  <a:gd name="connsiteY512" fmla="*/ 8751 h 10000"/>
                  <a:gd name="connsiteX513" fmla="*/ 2445 w 10000"/>
                  <a:gd name="connsiteY513" fmla="*/ 8778 h 10000"/>
                  <a:gd name="connsiteX514" fmla="*/ 2420 w 10000"/>
                  <a:gd name="connsiteY514" fmla="*/ 8800 h 10000"/>
                  <a:gd name="connsiteX515" fmla="*/ 2398 w 10000"/>
                  <a:gd name="connsiteY515" fmla="*/ 8800 h 10000"/>
                  <a:gd name="connsiteX516" fmla="*/ 2365 w 10000"/>
                  <a:gd name="connsiteY516" fmla="*/ 8845 h 10000"/>
                  <a:gd name="connsiteX517" fmla="*/ 2343 w 10000"/>
                  <a:gd name="connsiteY517" fmla="*/ 8859 h 10000"/>
                  <a:gd name="connsiteX518" fmla="*/ 2296 w 10000"/>
                  <a:gd name="connsiteY518" fmla="*/ 8890 h 10000"/>
                  <a:gd name="connsiteX519" fmla="*/ 2276 w 10000"/>
                  <a:gd name="connsiteY519" fmla="*/ 8904 h 10000"/>
                  <a:gd name="connsiteX520" fmla="*/ 2243 w 10000"/>
                  <a:gd name="connsiteY520" fmla="*/ 8922 h 10000"/>
                  <a:gd name="connsiteX521" fmla="*/ 2221 w 10000"/>
                  <a:gd name="connsiteY521" fmla="*/ 8931 h 10000"/>
                  <a:gd name="connsiteX522" fmla="*/ 2188 w 10000"/>
                  <a:gd name="connsiteY522" fmla="*/ 8949 h 10000"/>
                  <a:gd name="connsiteX523" fmla="*/ 2163 w 10000"/>
                  <a:gd name="connsiteY523" fmla="*/ 8963 h 10000"/>
                  <a:gd name="connsiteX524" fmla="*/ 2141 w 10000"/>
                  <a:gd name="connsiteY524" fmla="*/ 8985 h 10000"/>
                  <a:gd name="connsiteX525" fmla="*/ 2116 w 10000"/>
                  <a:gd name="connsiteY525" fmla="*/ 8990 h 10000"/>
                  <a:gd name="connsiteX526" fmla="*/ 2111 w 10000"/>
                  <a:gd name="connsiteY526" fmla="*/ 8999 h 10000"/>
                  <a:gd name="connsiteX527" fmla="*/ 2100 w 10000"/>
                  <a:gd name="connsiteY527" fmla="*/ 8999 h 10000"/>
                  <a:gd name="connsiteX528" fmla="*/ 2086 w 10000"/>
                  <a:gd name="connsiteY528" fmla="*/ 9003 h 10000"/>
                  <a:gd name="connsiteX529" fmla="*/ 2078 w 10000"/>
                  <a:gd name="connsiteY529" fmla="*/ 9012 h 10000"/>
                  <a:gd name="connsiteX530" fmla="*/ 2050 w 10000"/>
                  <a:gd name="connsiteY530" fmla="*/ 9026 h 10000"/>
                  <a:gd name="connsiteX531" fmla="*/ 2028 w 10000"/>
                  <a:gd name="connsiteY531" fmla="*/ 9048 h 10000"/>
                  <a:gd name="connsiteX532" fmla="*/ 2012 w 10000"/>
                  <a:gd name="connsiteY532" fmla="*/ 9062 h 10000"/>
                  <a:gd name="connsiteX533" fmla="*/ 1995 w 10000"/>
                  <a:gd name="connsiteY533" fmla="*/ 9075 h 10000"/>
                  <a:gd name="connsiteX534" fmla="*/ 1962 w 10000"/>
                  <a:gd name="connsiteY534" fmla="*/ 9080 h 10000"/>
                  <a:gd name="connsiteX535" fmla="*/ 1948 w 10000"/>
                  <a:gd name="connsiteY535" fmla="*/ 9048 h 10000"/>
                  <a:gd name="connsiteX536" fmla="*/ 1945 w 10000"/>
                  <a:gd name="connsiteY536" fmla="*/ 9039 h 10000"/>
                  <a:gd name="connsiteX537" fmla="*/ 1932 w 10000"/>
                  <a:gd name="connsiteY537" fmla="*/ 9003 h 10000"/>
                  <a:gd name="connsiteX538" fmla="*/ 1898 w 10000"/>
                  <a:gd name="connsiteY538" fmla="*/ 8935 h 10000"/>
                  <a:gd name="connsiteX539" fmla="*/ 1882 w 10000"/>
                  <a:gd name="connsiteY539" fmla="*/ 8895 h 10000"/>
                  <a:gd name="connsiteX540" fmla="*/ 1865 w 10000"/>
                  <a:gd name="connsiteY540" fmla="*/ 8845 h 10000"/>
                  <a:gd name="connsiteX541" fmla="*/ 1865 w 10000"/>
                  <a:gd name="connsiteY541" fmla="*/ 8832 h 10000"/>
                  <a:gd name="connsiteX542" fmla="*/ 1857 w 10000"/>
                  <a:gd name="connsiteY542" fmla="*/ 8827 h 10000"/>
                  <a:gd name="connsiteX543" fmla="*/ 1841 w 10000"/>
                  <a:gd name="connsiteY543" fmla="*/ 8773 h 10000"/>
                  <a:gd name="connsiteX544" fmla="*/ 1827 w 10000"/>
                  <a:gd name="connsiteY544" fmla="*/ 8733 h 10000"/>
                  <a:gd name="connsiteX545" fmla="*/ 1843 w 10000"/>
                  <a:gd name="connsiteY545" fmla="*/ 8710 h 10000"/>
                  <a:gd name="connsiteX546" fmla="*/ 1857 w 10000"/>
                  <a:gd name="connsiteY546" fmla="*/ 8687 h 10000"/>
                  <a:gd name="connsiteX547" fmla="*/ 1868 w 10000"/>
                  <a:gd name="connsiteY547" fmla="*/ 8669 h 10000"/>
                  <a:gd name="connsiteX548" fmla="*/ 1885 w 10000"/>
                  <a:gd name="connsiteY548" fmla="*/ 8647 h 10000"/>
                  <a:gd name="connsiteX549" fmla="*/ 1909 w 10000"/>
                  <a:gd name="connsiteY549" fmla="*/ 8606 h 10000"/>
                  <a:gd name="connsiteX550" fmla="*/ 1923 w 10000"/>
                  <a:gd name="connsiteY550" fmla="*/ 8588 h 10000"/>
                  <a:gd name="connsiteX551" fmla="*/ 1937 w 10000"/>
                  <a:gd name="connsiteY551" fmla="*/ 8561 h 10000"/>
                  <a:gd name="connsiteX552" fmla="*/ 1923 w 10000"/>
                  <a:gd name="connsiteY552" fmla="*/ 8530 h 10000"/>
                  <a:gd name="connsiteX553" fmla="*/ 1901 w 10000"/>
                  <a:gd name="connsiteY553" fmla="*/ 8462 h 10000"/>
                  <a:gd name="connsiteX554" fmla="*/ 1890 w 10000"/>
                  <a:gd name="connsiteY554" fmla="*/ 8430 h 10000"/>
                  <a:gd name="connsiteX555" fmla="*/ 1885 w 10000"/>
                  <a:gd name="connsiteY555" fmla="*/ 8408 h 10000"/>
                  <a:gd name="connsiteX556" fmla="*/ 1865 w 10000"/>
                  <a:gd name="connsiteY556" fmla="*/ 8367 h 10000"/>
                  <a:gd name="connsiteX557" fmla="*/ 1849 w 10000"/>
                  <a:gd name="connsiteY557" fmla="*/ 8318 h 10000"/>
                  <a:gd name="connsiteX558" fmla="*/ 1841 w 10000"/>
                  <a:gd name="connsiteY558" fmla="*/ 8304 h 10000"/>
                  <a:gd name="connsiteX559" fmla="*/ 1835 w 10000"/>
                  <a:gd name="connsiteY559" fmla="*/ 8300 h 10000"/>
                  <a:gd name="connsiteX560" fmla="*/ 1818 w 10000"/>
                  <a:gd name="connsiteY560" fmla="*/ 8290 h 10000"/>
                  <a:gd name="connsiteX561" fmla="*/ 1785 w 10000"/>
                  <a:gd name="connsiteY561" fmla="*/ 8300 h 10000"/>
                  <a:gd name="connsiteX562" fmla="*/ 1763 w 10000"/>
                  <a:gd name="connsiteY562" fmla="*/ 8300 h 10000"/>
                  <a:gd name="connsiteX563" fmla="*/ 1747 w 10000"/>
                  <a:gd name="connsiteY563" fmla="*/ 8313 h 10000"/>
                  <a:gd name="connsiteX564" fmla="*/ 1744 w 10000"/>
                  <a:gd name="connsiteY564" fmla="*/ 8304 h 10000"/>
                  <a:gd name="connsiteX565" fmla="*/ 1730 w 10000"/>
                  <a:gd name="connsiteY565" fmla="*/ 8313 h 10000"/>
                  <a:gd name="connsiteX566" fmla="*/ 1708 w 10000"/>
                  <a:gd name="connsiteY566" fmla="*/ 8327 h 10000"/>
                  <a:gd name="connsiteX567" fmla="*/ 1675 w 10000"/>
                  <a:gd name="connsiteY567" fmla="*/ 8331 h 10000"/>
                  <a:gd name="connsiteX568" fmla="*/ 1658 w 10000"/>
                  <a:gd name="connsiteY568" fmla="*/ 8345 h 10000"/>
                  <a:gd name="connsiteX569" fmla="*/ 1628 w 10000"/>
                  <a:gd name="connsiteY569" fmla="*/ 8367 h 10000"/>
                  <a:gd name="connsiteX570" fmla="*/ 1620 w 10000"/>
                  <a:gd name="connsiteY570" fmla="*/ 8372 h 10000"/>
                  <a:gd name="connsiteX571" fmla="*/ 1584 w 10000"/>
                  <a:gd name="connsiteY571" fmla="*/ 8394 h 10000"/>
                  <a:gd name="connsiteX572" fmla="*/ 1554 w 10000"/>
                  <a:gd name="connsiteY572" fmla="*/ 8417 h 10000"/>
                  <a:gd name="connsiteX573" fmla="*/ 1529 w 10000"/>
                  <a:gd name="connsiteY573" fmla="*/ 8417 h 10000"/>
                  <a:gd name="connsiteX574" fmla="*/ 1515 w 10000"/>
                  <a:gd name="connsiteY574" fmla="*/ 8408 h 10000"/>
                  <a:gd name="connsiteX575" fmla="*/ 1507 w 10000"/>
                  <a:gd name="connsiteY575" fmla="*/ 8394 h 10000"/>
                  <a:gd name="connsiteX576" fmla="*/ 1479 w 10000"/>
                  <a:gd name="connsiteY576" fmla="*/ 8367 h 10000"/>
                  <a:gd name="connsiteX577" fmla="*/ 1457 w 10000"/>
                  <a:gd name="connsiteY577" fmla="*/ 8385 h 10000"/>
                  <a:gd name="connsiteX578" fmla="*/ 1432 w 10000"/>
                  <a:gd name="connsiteY578" fmla="*/ 8385 h 10000"/>
                  <a:gd name="connsiteX579" fmla="*/ 1418 w 10000"/>
                  <a:gd name="connsiteY579" fmla="*/ 8372 h 10000"/>
                  <a:gd name="connsiteX580" fmla="*/ 1399 w 10000"/>
                  <a:gd name="connsiteY580" fmla="*/ 8358 h 10000"/>
                  <a:gd name="connsiteX581" fmla="*/ 1369 w 10000"/>
                  <a:gd name="connsiteY581" fmla="*/ 8340 h 10000"/>
                  <a:gd name="connsiteX582" fmla="*/ 1355 w 10000"/>
                  <a:gd name="connsiteY582" fmla="*/ 8327 h 10000"/>
                  <a:gd name="connsiteX583" fmla="*/ 1347 w 10000"/>
                  <a:gd name="connsiteY583" fmla="*/ 8318 h 10000"/>
                  <a:gd name="connsiteX584" fmla="*/ 1330 w 10000"/>
                  <a:gd name="connsiteY584" fmla="*/ 8304 h 10000"/>
                  <a:gd name="connsiteX585" fmla="*/ 1319 w 10000"/>
                  <a:gd name="connsiteY585" fmla="*/ 8290 h 10000"/>
                  <a:gd name="connsiteX586" fmla="*/ 1297 w 10000"/>
                  <a:gd name="connsiteY586" fmla="*/ 8272 h 10000"/>
                  <a:gd name="connsiteX587" fmla="*/ 1289 w 10000"/>
                  <a:gd name="connsiteY587" fmla="*/ 8263 h 10000"/>
                  <a:gd name="connsiteX588" fmla="*/ 1280 w 10000"/>
                  <a:gd name="connsiteY588" fmla="*/ 8250 h 10000"/>
                  <a:gd name="connsiteX589" fmla="*/ 1264 w 10000"/>
                  <a:gd name="connsiteY589" fmla="*/ 8236 h 10000"/>
                  <a:gd name="connsiteX590" fmla="*/ 1256 w 10000"/>
                  <a:gd name="connsiteY590" fmla="*/ 8232 h 10000"/>
                  <a:gd name="connsiteX591" fmla="*/ 1247 w 10000"/>
                  <a:gd name="connsiteY591" fmla="*/ 8223 h 10000"/>
                  <a:gd name="connsiteX592" fmla="*/ 1233 w 10000"/>
                  <a:gd name="connsiteY592" fmla="*/ 8209 h 10000"/>
                  <a:gd name="connsiteX593" fmla="*/ 1222 w 10000"/>
                  <a:gd name="connsiteY593" fmla="*/ 8200 h 10000"/>
                  <a:gd name="connsiteX594" fmla="*/ 1206 w 10000"/>
                  <a:gd name="connsiteY594" fmla="*/ 8196 h 10000"/>
                  <a:gd name="connsiteX595" fmla="*/ 1192 w 10000"/>
                  <a:gd name="connsiteY595" fmla="*/ 8196 h 10000"/>
                  <a:gd name="connsiteX596" fmla="*/ 1167 w 10000"/>
                  <a:gd name="connsiteY596" fmla="*/ 8200 h 10000"/>
                  <a:gd name="connsiteX597" fmla="*/ 1137 w 10000"/>
                  <a:gd name="connsiteY597" fmla="*/ 8223 h 10000"/>
                  <a:gd name="connsiteX598" fmla="*/ 1126 w 10000"/>
                  <a:gd name="connsiteY598" fmla="*/ 8232 h 10000"/>
                  <a:gd name="connsiteX599" fmla="*/ 1109 w 10000"/>
                  <a:gd name="connsiteY599" fmla="*/ 8232 h 10000"/>
                  <a:gd name="connsiteX600" fmla="*/ 1087 w 10000"/>
                  <a:gd name="connsiteY600" fmla="*/ 8236 h 10000"/>
                  <a:gd name="connsiteX601" fmla="*/ 1071 w 10000"/>
                  <a:gd name="connsiteY601" fmla="*/ 8232 h 10000"/>
                  <a:gd name="connsiteX602" fmla="*/ 1071 w 10000"/>
                  <a:gd name="connsiteY602" fmla="*/ 8214 h 10000"/>
                  <a:gd name="connsiteX603" fmla="*/ 1062 w 10000"/>
                  <a:gd name="connsiteY603" fmla="*/ 8196 h 10000"/>
                  <a:gd name="connsiteX604" fmla="*/ 1057 w 10000"/>
                  <a:gd name="connsiteY604" fmla="*/ 8173 h 10000"/>
                  <a:gd name="connsiteX605" fmla="*/ 1049 w 10000"/>
                  <a:gd name="connsiteY605" fmla="*/ 8128 h 10000"/>
                  <a:gd name="connsiteX606" fmla="*/ 1040 w 10000"/>
                  <a:gd name="connsiteY606" fmla="*/ 8101 h 10000"/>
                  <a:gd name="connsiteX607" fmla="*/ 1040 w 10000"/>
                  <a:gd name="connsiteY607" fmla="*/ 8088 h 10000"/>
                  <a:gd name="connsiteX608" fmla="*/ 1032 w 10000"/>
                  <a:gd name="connsiteY608" fmla="*/ 8065 h 10000"/>
                  <a:gd name="connsiteX609" fmla="*/ 1024 w 10000"/>
                  <a:gd name="connsiteY609" fmla="*/ 7997 h 10000"/>
                  <a:gd name="connsiteX610" fmla="*/ 1024 w 10000"/>
                  <a:gd name="connsiteY610" fmla="*/ 7970 h 10000"/>
                  <a:gd name="connsiteX611" fmla="*/ 1015 w 10000"/>
                  <a:gd name="connsiteY611" fmla="*/ 7930 h 10000"/>
                  <a:gd name="connsiteX612" fmla="*/ 1013 w 10000"/>
                  <a:gd name="connsiteY612" fmla="*/ 7885 h 10000"/>
                  <a:gd name="connsiteX613" fmla="*/ 1004 w 10000"/>
                  <a:gd name="connsiteY613" fmla="*/ 7866 h 10000"/>
                  <a:gd name="connsiteX614" fmla="*/ 853 w 10000"/>
                  <a:gd name="connsiteY614" fmla="*/ 7948 h 10000"/>
                  <a:gd name="connsiteX615" fmla="*/ 811 w 10000"/>
                  <a:gd name="connsiteY615" fmla="*/ 7844 h 10000"/>
                  <a:gd name="connsiteX616" fmla="*/ 811 w 10000"/>
                  <a:gd name="connsiteY616" fmla="*/ 7799 h 10000"/>
                  <a:gd name="connsiteX617" fmla="*/ 814 w 10000"/>
                  <a:gd name="connsiteY617" fmla="*/ 7736 h 10000"/>
                  <a:gd name="connsiteX618" fmla="*/ 740 w 10000"/>
                  <a:gd name="connsiteY618" fmla="*/ 7578 h 10000"/>
                  <a:gd name="connsiteX619" fmla="*/ 571 w 10000"/>
                  <a:gd name="connsiteY619" fmla="*/ 7447 h 10000"/>
                  <a:gd name="connsiteX620" fmla="*/ 530 w 10000"/>
                  <a:gd name="connsiteY620" fmla="*/ 7772 h 10000"/>
                  <a:gd name="connsiteX621" fmla="*/ 502 w 10000"/>
                  <a:gd name="connsiteY621" fmla="*/ 7763 h 10000"/>
                  <a:gd name="connsiteX622" fmla="*/ 491 w 10000"/>
                  <a:gd name="connsiteY622" fmla="*/ 7826 h 10000"/>
                  <a:gd name="connsiteX623" fmla="*/ 483 w 10000"/>
                  <a:gd name="connsiteY623" fmla="*/ 7830 h 10000"/>
                  <a:gd name="connsiteX624" fmla="*/ 469 w 10000"/>
                  <a:gd name="connsiteY624" fmla="*/ 7839 h 10000"/>
                  <a:gd name="connsiteX625" fmla="*/ 453 w 10000"/>
                  <a:gd name="connsiteY625" fmla="*/ 7830 h 10000"/>
                  <a:gd name="connsiteX626" fmla="*/ 442 w 10000"/>
                  <a:gd name="connsiteY626" fmla="*/ 7826 h 10000"/>
                  <a:gd name="connsiteX627" fmla="*/ 425 w 10000"/>
                  <a:gd name="connsiteY627" fmla="*/ 7826 h 10000"/>
                  <a:gd name="connsiteX628" fmla="*/ 403 w 10000"/>
                  <a:gd name="connsiteY628" fmla="*/ 7826 h 10000"/>
                  <a:gd name="connsiteX629" fmla="*/ 378 w 10000"/>
                  <a:gd name="connsiteY629" fmla="*/ 7817 h 10000"/>
                  <a:gd name="connsiteX630" fmla="*/ 356 w 10000"/>
                  <a:gd name="connsiteY630" fmla="*/ 7817 h 10000"/>
                  <a:gd name="connsiteX631" fmla="*/ 331 w 10000"/>
                  <a:gd name="connsiteY631" fmla="*/ 7817 h 10000"/>
                  <a:gd name="connsiteX632" fmla="*/ 315 w 10000"/>
                  <a:gd name="connsiteY632" fmla="*/ 7830 h 10000"/>
                  <a:gd name="connsiteX633" fmla="*/ 290 w 10000"/>
                  <a:gd name="connsiteY633" fmla="*/ 7853 h 10000"/>
                  <a:gd name="connsiteX634" fmla="*/ 248 w 10000"/>
                  <a:gd name="connsiteY634" fmla="*/ 7659 h 10000"/>
                  <a:gd name="connsiteX635" fmla="*/ 298 w 10000"/>
                  <a:gd name="connsiteY635" fmla="*/ 7379 h 10000"/>
                  <a:gd name="connsiteX636" fmla="*/ 290 w 10000"/>
                  <a:gd name="connsiteY636" fmla="*/ 7312 h 10000"/>
                  <a:gd name="connsiteX637" fmla="*/ 284 w 10000"/>
                  <a:gd name="connsiteY637" fmla="*/ 7253 h 10000"/>
                  <a:gd name="connsiteX638" fmla="*/ 301 w 10000"/>
                  <a:gd name="connsiteY638" fmla="*/ 7226 h 10000"/>
                  <a:gd name="connsiteX639" fmla="*/ 315 w 10000"/>
                  <a:gd name="connsiteY639" fmla="*/ 7199 h 10000"/>
                  <a:gd name="connsiteX640" fmla="*/ 323 w 10000"/>
                  <a:gd name="connsiteY640" fmla="*/ 7158 h 10000"/>
                  <a:gd name="connsiteX641" fmla="*/ 317 w 10000"/>
                  <a:gd name="connsiteY641" fmla="*/ 7140 h 10000"/>
                  <a:gd name="connsiteX642" fmla="*/ 168 w 10000"/>
                  <a:gd name="connsiteY642" fmla="*/ 6892 h 10000"/>
                  <a:gd name="connsiteX643" fmla="*/ 80 w 10000"/>
                  <a:gd name="connsiteY643" fmla="*/ 6802 h 10000"/>
                  <a:gd name="connsiteX644" fmla="*/ 143 w 10000"/>
                  <a:gd name="connsiteY644" fmla="*/ 6707 h 10000"/>
                  <a:gd name="connsiteX645" fmla="*/ 63 w 10000"/>
                  <a:gd name="connsiteY645" fmla="*/ 6549 h 10000"/>
                  <a:gd name="connsiteX646" fmla="*/ 41 w 10000"/>
                  <a:gd name="connsiteY646" fmla="*/ 6500 h 10000"/>
                  <a:gd name="connsiteX647" fmla="*/ 201 w 10000"/>
                  <a:gd name="connsiteY647" fmla="*/ 6274 h 10000"/>
                  <a:gd name="connsiteX648" fmla="*/ 143 w 10000"/>
                  <a:gd name="connsiteY648" fmla="*/ 6184 h 10000"/>
                  <a:gd name="connsiteX649" fmla="*/ 152 w 10000"/>
                  <a:gd name="connsiteY649" fmla="*/ 6148 h 10000"/>
                  <a:gd name="connsiteX650" fmla="*/ 163 w 10000"/>
                  <a:gd name="connsiteY650" fmla="*/ 6107 h 10000"/>
                  <a:gd name="connsiteX651" fmla="*/ 229 w 10000"/>
                  <a:gd name="connsiteY651" fmla="*/ 5895 h 10000"/>
                  <a:gd name="connsiteX652" fmla="*/ 251 w 10000"/>
                  <a:gd name="connsiteY652" fmla="*/ 5805 h 10000"/>
                  <a:gd name="connsiteX653" fmla="*/ 251 w 10000"/>
                  <a:gd name="connsiteY653" fmla="*/ 5778 h 10000"/>
                  <a:gd name="connsiteX654" fmla="*/ 248 w 10000"/>
                  <a:gd name="connsiteY654" fmla="*/ 5733 h 10000"/>
                  <a:gd name="connsiteX655" fmla="*/ 212 w 10000"/>
                  <a:gd name="connsiteY655" fmla="*/ 5602 h 10000"/>
                  <a:gd name="connsiteX656" fmla="*/ 177 w 10000"/>
                  <a:gd name="connsiteY656" fmla="*/ 5521 h 10000"/>
                  <a:gd name="connsiteX657" fmla="*/ 33 w 10000"/>
                  <a:gd name="connsiteY657" fmla="*/ 5503 h 10000"/>
                  <a:gd name="connsiteX658" fmla="*/ 0 w 10000"/>
                  <a:gd name="connsiteY658" fmla="*/ 5219 h 10000"/>
                  <a:gd name="connsiteX659" fmla="*/ 188 w 10000"/>
                  <a:gd name="connsiteY659" fmla="*/ 5219 h 10000"/>
                  <a:gd name="connsiteX660" fmla="*/ 201 w 10000"/>
                  <a:gd name="connsiteY660" fmla="*/ 5210 h 10000"/>
                  <a:gd name="connsiteX661" fmla="*/ 251 w 10000"/>
                  <a:gd name="connsiteY661" fmla="*/ 5169 h 10000"/>
                  <a:gd name="connsiteX662" fmla="*/ 444 w 10000"/>
                  <a:gd name="connsiteY662" fmla="*/ 4984 h 10000"/>
                  <a:gd name="connsiteX663" fmla="*/ 510 w 10000"/>
                  <a:gd name="connsiteY663" fmla="*/ 4723 h 10000"/>
                  <a:gd name="connsiteX664" fmla="*/ 574 w 10000"/>
                  <a:gd name="connsiteY664" fmla="*/ 4272 h 10000"/>
                  <a:gd name="connsiteX665" fmla="*/ 723 w 10000"/>
                  <a:gd name="connsiteY665" fmla="*/ 4078 h 10000"/>
                  <a:gd name="connsiteX666" fmla="*/ 723 w 10000"/>
                  <a:gd name="connsiteY666" fmla="*/ 4023 h 10000"/>
                  <a:gd name="connsiteX667" fmla="*/ 723 w 10000"/>
                  <a:gd name="connsiteY667" fmla="*/ 3983 h 10000"/>
                  <a:gd name="connsiteX668" fmla="*/ 723 w 10000"/>
                  <a:gd name="connsiteY668" fmla="*/ 3771 h 10000"/>
                  <a:gd name="connsiteX669" fmla="*/ 731 w 10000"/>
                  <a:gd name="connsiteY669" fmla="*/ 3442 h 10000"/>
                  <a:gd name="connsiteX670" fmla="*/ 806 w 10000"/>
                  <a:gd name="connsiteY670" fmla="*/ 3392 h 10000"/>
                  <a:gd name="connsiteX671" fmla="*/ 988 w 10000"/>
                  <a:gd name="connsiteY671" fmla="*/ 3712 h 10000"/>
                  <a:gd name="connsiteX672" fmla="*/ 1013 w 10000"/>
                  <a:gd name="connsiteY672" fmla="*/ 3699 h 10000"/>
                  <a:gd name="connsiteX673" fmla="*/ 1120 w 10000"/>
                  <a:gd name="connsiteY673" fmla="*/ 3631 h 10000"/>
                  <a:gd name="connsiteX674" fmla="*/ 1206 w 10000"/>
                  <a:gd name="connsiteY674" fmla="*/ 3627 h 10000"/>
                  <a:gd name="connsiteX675" fmla="*/ 1264 w 10000"/>
                  <a:gd name="connsiteY675" fmla="*/ 3599 h 10000"/>
                  <a:gd name="connsiteX676" fmla="*/ 1322 w 10000"/>
                  <a:gd name="connsiteY676" fmla="*/ 3627 h 10000"/>
                  <a:gd name="connsiteX677" fmla="*/ 1327 w 10000"/>
                  <a:gd name="connsiteY677" fmla="*/ 3645 h 10000"/>
                  <a:gd name="connsiteX678" fmla="*/ 1344 w 10000"/>
                  <a:gd name="connsiteY678" fmla="*/ 3739 h 10000"/>
                  <a:gd name="connsiteX679" fmla="*/ 1344 w 10000"/>
                  <a:gd name="connsiteY679" fmla="*/ 3775 h 10000"/>
                  <a:gd name="connsiteX680" fmla="*/ 1338 w 10000"/>
                  <a:gd name="connsiteY680" fmla="*/ 3784 h 10000"/>
                  <a:gd name="connsiteX681" fmla="*/ 1338 w 10000"/>
                  <a:gd name="connsiteY681" fmla="*/ 3829 h 10000"/>
                  <a:gd name="connsiteX682" fmla="*/ 1352 w 10000"/>
                  <a:gd name="connsiteY682" fmla="*/ 3852 h 10000"/>
                  <a:gd name="connsiteX683" fmla="*/ 1407 w 10000"/>
                  <a:gd name="connsiteY683" fmla="*/ 3866 h 10000"/>
                  <a:gd name="connsiteX684" fmla="*/ 1440 w 10000"/>
                  <a:gd name="connsiteY684" fmla="*/ 3870 h 10000"/>
                  <a:gd name="connsiteX685" fmla="*/ 1600 w 10000"/>
                  <a:gd name="connsiteY685" fmla="*/ 3857 h 10000"/>
                  <a:gd name="connsiteX686" fmla="*/ 1664 w 10000"/>
                  <a:gd name="connsiteY686" fmla="*/ 3911 h 10000"/>
                  <a:gd name="connsiteX687" fmla="*/ 1700 w 10000"/>
                  <a:gd name="connsiteY687" fmla="*/ 3933 h 10000"/>
                  <a:gd name="connsiteX688" fmla="*/ 1752 w 10000"/>
                  <a:gd name="connsiteY688" fmla="*/ 3947 h 10000"/>
                  <a:gd name="connsiteX689" fmla="*/ 1777 w 10000"/>
                  <a:gd name="connsiteY689" fmla="*/ 3947 h 10000"/>
                  <a:gd name="connsiteX690" fmla="*/ 1813 w 10000"/>
                  <a:gd name="connsiteY690" fmla="*/ 3929 h 10000"/>
                  <a:gd name="connsiteX691" fmla="*/ 1841 w 10000"/>
                  <a:gd name="connsiteY691" fmla="*/ 3933 h 10000"/>
                  <a:gd name="connsiteX692" fmla="*/ 1882 w 10000"/>
                  <a:gd name="connsiteY692" fmla="*/ 3969 h 10000"/>
                  <a:gd name="connsiteX693" fmla="*/ 1940 w 10000"/>
                  <a:gd name="connsiteY693" fmla="*/ 3933 h 10000"/>
                  <a:gd name="connsiteX694" fmla="*/ 1956 w 10000"/>
                  <a:gd name="connsiteY694" fmla="*/ 3920 h 10000"/>
                  <a:gd name="connsiteX695" fmla="*/ 1981 w 10000"/>
                  <a:gd name="connsiteY695" fmla="*/ 3929 h 10000"/>
                  <a:gd name="connsiteX696" fmla="*/ 2058 w 10000"/>
                  <a:gd name="connsiteY696" fmla="*/ 3974 h 10000"/>
                  <a:gd name="connsiteX697" fmla="*/ 2163 w 10000"/>
                  <a:gd name="connsiteY697" fmla="*/ 4051 h 10000"/>
                  <a:gd name="connsiteX698" fmla="*/ 2174 w 10000"/>
                  <a:gd name="connsiteY698" fmla="*/ 4055 h 10000"/>
                  <a:gd name="connsiteX699" fmla="*/ 2183 w 10000"/>
                  <a:gd name="connsiteY699" fmla="*/ 4064 h 10000"/>
                  <a:gd name="connsiteX700" fmla="*/ 2183 w 10000"/>
                  <a:gd name="connsiteY700" fmla="*/ 3581 h 10000"/>
                  <a:gd name="connsiteX701" fmla="*/ 2183 w 10000"/>
                  <a:gd name="connsiteY701" fmla="*/ 3527 h 10000"/>
                  <a:gd name="connsiteX702" fmla="*/ 2180 w 10000"/>
                  <a:gd name="connsiteY702" fmla="*/ 3460 h 10000"/>
                  <a:gd name="connsiteX703" fmla="*/ 2365 w 10000"/>
                  <a:gd name="connsiteY703" fmla="*/ 3455 h 10000"/>
                  <a:gd name="connsiteX704" fmla="*/ 2448 w 10000"/>
                  <a:gd name="connsiteY704" fmla="*/ 3446 h 10000"/>
                  <a:gd name="connsiteX705" fmla="*/ 2494 w 10000"/>
                  <a:gd name="connsiteY705" fmla="*/ 3554 h 10000"/>
                  <a:gd name="connsiteX706" fmla="*/ 2525 w 10000"/>
                  <a:gd name="connsiteY706" fmla="*/ 3613 h 10000"/>
                  <a:gd name="connsiteX707" fmla="*/ 2550 w 10000"/>
                  <a:gd name="connsiteY707" fmla="*/ 3618 h 10000"/>
                  <a:gd name="connsiteX708" fmla="*/ 2630 w 10000"/>
                  <a:gd name="connsiteY708" fmla="*/ 3640 h 10000"/>
                  <a:gd name="connsiteX709" fmla="*/ 2663 w 10000"/>
                  <a:gd name="connsiteY709" fmla="*/ 3667 h 10000"/>
                  <a:gd name="connsiteX710" fmla="*/ 2704 w 10000"/>
                  <a:gd name="connsiteY710" fmla="*/ 3726 h 10000"/>
                  <a:gd name="connsiteX711" fmla="*/ 2762 w 10000"/>
                  <a:gd name="connsiteY711" fmla="*/ 3802 h 10000"/>
                  <a:gd name="connsiteX712" fmla="*/ 2784 w 10000"/>
                  <a:gd name="connsiteY712" fmla="*/ 3829 h 10000"/>
                  <a:gd name="connsiteX713" fmla="*/ 2815 w 10000"/>
                  <a:gd name="connsiteY713" fmla="*/ 3879 h 10000"/>
                  <a:gd name="connsiteX714" fmla="*/ 2859 w 10000"/>
                  <a:gd name="connsiteY714" fmla="*/ 3748 h 10000"/>
                  <a:gd name="connsiteX715" fmla="*/ 2856 w 10000"/>
                  <a:gd name="connsiteY715" fmla="*/ 3726 h 10000"/>
                  <a:gd name="connsiteX716" fmla="*/ 2848 w 10000"/>
                  <a:gd name="connsiteY716" fmla="*/ 3712 h 10000"/>
                  <a:gd name="connsiteX717" fmla="*/ 2848 w 10000"/>
                  <a:gd name="connsiteY717" fmla="*/ 3685 h 10000"/>
                  <a:gd name="connsiteX718" fmla="*/ 2873 w 10000"/>
                  <a:gd name="connsiteY718" fmla="*/ 3613 h 10000"/>
                  <a:gd name="connsiteX719" fmla="*/ 2886 w 10000"/>
                  <a:gd name="connsiteY719" fmla="*/ 3604 h 10000"/>
                  <a:gd name="connsiteX720" fmla="*/ 2922 w 10000"/>
                  <a:gd name="connsiteY720" fmla="*/ 3654 h 10000"/>
                  <a:gd name="connsiteX721" fmla="*/ 2947 w 10000"/>
                  <a:gd name="connsiteY721" fmla="*/ 3654 h 10000"/>
                  <a:gd name="connsiteX722" fmla="*/ 2953 w 10000"/>
                  <a:gd name="connsiteY722" fmla="*/ 3613 h 10000"/>
                  <a:gd name="connsiteX723" fmla="*/ 2975 w 10000"/>
                  <a:gd name="connsiteY723" fmla="*/ 3581 h 10000"/>
                  <a:gd name="connsiteX724" fmla="*/ 2975 w 10000"/>
                  <a:gd name="connsiteY724" fmla="*/ 3523 h 10000"/>
                  <a:gd name="connsiteX725" fmla="*/ 3024 w 10000"/>
                  <a:gd name="connsiteY725" fmla="*/ 3406 h 10000"/>
                  <a:gd name="connsiteX726" fmla="*/ 3027 w 10000"/>
                  <a:gd name="connsiteY726" fmla="*/ 3383 h 10000"/>
                  <a:gd name="connsiteX727" fmla="*/ 3027 w 10000"/>
                  <a:gd name="connsiteY727" fmla="*/ 3342 h 10000"/>
                  <a:gd name="connsiteX728" fmla="*/ 3019 w 10000"/>
                  <a:gd name="connsiteY728" fmla="*/ 3315 h 10000"/>
                  <a:gd name="connsiteX729" fmla="*/ 3002 w 10000"/>
                  <a:gd name="connsiteY729" fmla="*/ 3302 h 10000"/>
                  <a:gd name="connsiteX730" fmla="*/ 2977 w 10000"/>
                  <a:gd name="connsiteY730" fmla="*/ 3302 h 10000"/>
                  <a:gd name="connsiteX731" fmla="*/ 2969 w 10000"/>
                  <a:gd name="connsiteY731" fmla="*/ 3297 h 10000"/>
                  <a:gd name="connsiteX732" fmla="*/ 2966 w 10000"/>
                  <a:gd name="connsiteY732" fmla="*/ 3166 h 10000"/>
                  <a:gd name="connsiteX733" fmla="*/ 2966 w 10000"/>
                  <a:gd name="connsiteY733" fmla="*/ 3144 h 10000"/>
                  <a:gd name="connsiteX734" fmla="*/ 2969 w 10000"/>
                  <a:gd name="connsiteY734" fmla="*/ 3139 h 10000"/>
                  <a:gd name="connsiteX735" fmla="*/ 3129 w 10000"/>
                  <a:gd name="connsiteY735" fmla="*/ 3130 h 10000"/>
                  <a:gd name="connsiteX736" fmla="*/ 3140 w 10000"/>
                  <a:gd name="connsiteY736" fmla="*/ 3081 h 10000"/>
                  <a:gd name="connsiteX737" fmla="*/ 3148 w 10000"/>
                  <a:gd name="connsiteY737" fmla="*/ 3009 h 10000"/>
                  <a:gd name="connsiteX738" fmla="*/ 3159 w 10000"/>
                  <a:gd name="connsiteY738" fmla="*/ 2995 h 10000"/>
                  <a:gd name="connsiteX739" fmla="*/ 3187 w 10000"/>
                  <a:gd name="connsiteY739" fmla="*/ 2995 h 10000"/>
                  <a:gd name="connsiteX740" fmla="*/ 3212 w 10000"/>
                  <a:gd name="connsiteY740" fmla="*/ 3013 h 10000"/>
                  <a:gd name="connsiteX741" fmla="*/ 3217 w 10000"/>
                  <a:gd name="connsiteY741" fmla="*/ 3000 h 10000"/>
                  <a:gd name="connsiteX742" fmla="*/ 3226 w 10000"/>
                  <a:gd name="connsiteY742" fmla="*/ 2972 h 10000"/>
                  <a:gd name="connsiteX743" fmla="*/ 3353 w 10000"/>
                  <a:gd name="connsiteY743" fmla="*/ 2968 h 10000"/>
                  <a:gd name="connsiteX744" fmla="*/ 3369 w 10000"/>
                  <a:gd name="connsiteY744" fmla="*/ 2864 h 10000"/>
                  <a:gd name="connsiteX745" fmla="*/ 3377 w 10000"/>
                  <a:gd name="connsiteY745" fmla="*/ 2842 h 10000"/>
                  <a:gd name="connsiteX746" fmla="*/ 3405 w 10000"/>
                  <a:gd name="connsiteY746" fmla="*/ 2828 h 10000"/>
                  <a:gd name="connsiteX747" fmla="*/ 3413 w 10000"/>
                  <a:gd name="connsiteY747" fmla="*/ 2815 h 10000"/>
                  <a:gd name="connsiteX748" fmla="*/ 3444 w 10000"/>
                  <a:gd name="connsiteY748" fmla="*/ 2697 h 10000"/>
                  <a:gd name="connsiteX749" fmla="*/ 3441 w 10000"/>
                  <a:gd name="connsiteY749" fmla="*/ 2670 h 10000"/>
                  <a:gd name="connsiteX750" fmla="*/ 3458 w 10000"/>
                  <a:gd name="connsiteY750" fmla="*/ 2652 h 10000"/>
                  <a:gd name="connsiteX751" fmla="*/ 3466 w 10000"/>
                  <a:gd name="connsiteY751" fmla="*/ 2630 h 10000"/>
                  <a:gd name="connsiteX752" fmla="*/ 3524 w 10000"/>
                  <a:gd name="connsiteY752" fmla="*/ 2553 h 10000"/>
                  <a:gd name="connsiteX753" fmla="*/ 3546 w 10000"/>
                  <a:gd name="connsiteY753" fmla="*/ 2589 h 10000"/>
                  <a:gd name="connsiteX754" fmla="*/ 3562 w 10000"/>
                  <a:gd name="connsiteY754" fmla="*/ 2603 h 10000"/>
                  <a:gd name="connsiteX755" fmla="*/ 3571 w 10000"/>
                  <a:gd name="connsiteY755" fmla="*/ 2607 h 10000"/>
                  <a:gd name="connsiteX756" fmla="*/ 3579 w 10000"/>
                  <a:gd name="connsiteY756" fmla="*/ 2603 h 10000"/>
                  <a:gd name="connsiteX757" fmla="*/ 3582 w 10000"/>
                  <a:gd name="connsiteY757" fmla="*/ 2594 h 10000"/>
                  <a:gd name="connsiteX758" fmla="*/ 3595 w 10000"/>
                  <a:gd name="connsiteY758" fmla="*/ 2553 h 10000"/>
                  <a:gd name="connsiteX759" fmla="*/ 3604 w 10000"/>
                  <a:gd name="connsiteY759" fmla="*/ 2508 h 10000"/>
                  <a:gd name="connsiteX760" fmla="*/ 3607 w 10000"/>
                  <a:gd name="connsiteY760" fmla="*/ 2485 h 10000"/>
                  <a:gd name="connsiteX761" fmla="*/ 3651 w 10000"/>
                  <a:gd name="connsiteY761" fmla="*/ 2463 h 10000"/>
                  <a:gd name="connsiteX762" fmla="*/ 3667 w 10000"/>
                  <a:gd name="connsiteY762" fmla="*/ 2445 h 10000"/>
                  <a:gd name="connsiteX763" fmla="*/ 3678 w 10000"/>
                  <a:gd name="connsiteY763" fmla="*/ 2431 h 10000"/>
                  <a:gd name="connsiteX764" fmla="*/ 3692 w 10000"/>
                  <a:gd name="connsiteY764" fmla="*/ 2431 h 10000"/>
                  <a:gd name="connsiteX765" fmla="*/ 3717 w 10000"/>
                  <a:gd name="connsiteY765" fmla="*/ 2445 h 10000"/>
                  <a:gd name="connsiteX766" fmla="*/ 3731 w 10000"/>
                  <a:gd name="connsiteY766" fmla="*/ 2445 h 10000"/>
                  <a:gd name="connsiteX767" fmla="*/ 3731 w 10000"/>
                  <a:gd name="connsiteY767" fmla="*/ 2355 h 10000"/>
                  <a:gd name="connsiteX768" fmla="*/ 3678 w 10000"/>
                  <a:gd name="connsiteY768" fmla="*/ 2260 h 10000"/>
                  <a:gd name="connsiteX769" fmla="*/ 3711 w 10000"/>
                  <a:gd name="connsiteY769" fmla="*/ 2246 h 10000"/>
                  <a:gd name="connsiteX770" fmla="*/ 3684 w 10000"/>
                  <a:gd name="connsiteY770" fmla="*/ 2066 h 10000"/>
                  <a:gd name="connsiteX771" fmla="*/ 3662 w 10000"/>
                  <a:gd name="connsiteY771" fmla="*/ 1985 h 10000"/>
                  <a:gd name="connsiteX772" fmla="*/ 3670 w 10000"/>
                  <a:gd name="connsiteY772" fmla="*/ 1908 h 10000"/>
                  <a:gd name="connsiteX773" fmla="*/ 3700 w 10000"/>
                  <a:gd name="connsiteY773" fmla="*/ 1903 h 10000"/>
                  <a:gd name="connsiteX774" fmla="*/ 3739 w 10000"/>
                  <a:gd name="connsiteY774" fmla="*/ 1876 h 10000"/>
                  <a:gd name="connsiteX775" fmla="*/ 3805 w 10000"/>
                  <a:gd name="connsiteY775" fmla="*/ 1791 h 10000"/>
                  <a:gd name="connsiteX776" fmla="*/ 3852 w 10000"/>
                  <a:gd name="connsiteY776" fmla="*/ 1710 h 10000"/>
                  <a:gd name="connsiteX777" fmla="*/ 3852 w 10000"/>
                  <a:gd name="connsiteY777" fmla="*/ 1642 h 10000"/>
                  <a:gd name="connsiteX778" fmla="*/ 3797 w 10000"/>
                  <a:gd name="connsiteY778" fmla="*/ 1619 h 10000"/>
                  <a:gd name="connsiteX779" fmla="*/ 3780 w 10000"/>
                  <a:gd name="connsiteY779" fmla="*/ 1552 h 10000"/>
                  <a:gd name="connsiteX780" fmla="*/ 3827 w 10000"/>
                  <a:gd name="connsiteY780" fmla="*/ 1547 h 10000"/>
                  <a:gd name="connsiteX781" fmla="*/ 3827 w 10000"/>
                  <a:gd name="connsiteY781" fmla="*/ 1340 h 10000"/>
                  <a:gd name="connsiteX782" fmla="*/ 3750 w 10000"/>
                  <a:gd name="connsiteY782" fmla="*/ 1313 h 10000"/>
                  <a:gd name="connsiteX783" fmla="*/ 3767 w 10000"/>
                  <a:gd name="connsiteY783" fmla="*/ 1155 h 10000"/>
                  <a:gd name="connsiteX784" fmla="*/ 3637 w 10000"/>
                  <a:gd name="connsiteY784" fmla="*/ 1159 h 10000"/>
                  <a:gd name="connsiteX785" fmla="*/ 3582 w 10000"/>
                  <a:gd name="connsiteY785" fmla="*/ 983 h 10000"/>
                  <a:gd name="connsiteX786" fmla="*/ 3554 w 10000"/>
                  <a:gd name="connsiteY786" fmla="*/ 983 h 10000"/>
                  <a:gd name="connsiteX787" fmla="*/ 3562 w 10000"/>
                  <a:gd name="connsiteY787" fmla="*/ 871 h 10000"/>
                  <a:gd name="connsiteX788" fmla="*/ 3557 w 10000"/>
                  <a:gd name="connsiteY788" fmla="*/ 839 h 10000"/>
                  <a:gd name="connsiteX789" fmla="*/ 3532 w 10000"/>
                  <a:gd name="connsiteY789" fmla="*/ 812 h 10000"/>
                  <a:gd name="connsiteX790" fmla="*/ 3546 w 10000"/>
                  <a:gd name="connsiteY790" fmla="*/ 785 h 10000"/>
                  <a:gd name="connsiteX791" fmla="*/ 3538 w 10000"/>
                  <a:gd name="connsiteY791" fmla="*/ 744 h 10000"/>
                  <a:gd name="connsiteX792" fmla="*/ 3502 w 10000"/>
                  <a:gd name="connsiteY792" fmla="*/ 627 h 10000"/>
                  <a:gd name="connsiteX793" fmla="*/ 3532 w 10000"/>
                  <a:gd name="connsiteY793" fmla="*/ 600 h 10000"/>
                  <a:gd name="connsiteX794" fmla="*/ 3554 w 10000"/>
                  <a:gd name="connsiteY794" fmla="*/ 618 h 10000"/>
                  <a:gd name="connsiteX795" fmla="*/ 3562 w 10000"/>
                  <a:gd name="connsiteY795" fmla="*/ 627 h 10000"/>
                  <a:gd name="connsiteX796" fmla="*/ 3579 w 10000"/>
                  <a:gd name="connsiteY796" fmla="*/ 627 h 10000"/>
                  <a:gd name="connsiteX797" fmla="*/ 3595 w 10000"/>
                  <a:gd name="connsiteY797" fmla="*/ 604 h 10000"/>
                  <a:gd name="connsiteX798" fmla="*/ 3607 w 10000"/>
                  <a:gd name="connsiteY798" fmla="*/ 555 h 10000"/>
                  <a:gd name="connsiteX799" fmla="*/ 3620 w 10000"/>
                  <a:gd name="connsiteY799" fmla="*/ 573 h 10000"/>
                  <a:gd name="connsiteX800" fmla="*/ 3634 w 10000"/>
                  <a:gd name="connsiteY800" fmla="*/ 474 h 10000"/>
                  <a:gd name="connsiteX801" fmla="*/ 3645 w 10000"/>
                  <a:gd name="connsiteY801" fmla="*/ 456 h 10000"/>
                  <a:gd name="connsiteX802" fmla="*/ 3662 w 10000"/>
                  <a:gd name="connsiteY802" fmla="*/ 442 h 10000"/>
                  <a:gd name="connsiteX803" fmla="*/ 3695 w 10000"/>
                  <a:gd name="connsiteY803" fmla="*/ 469 h 10000"/>
                  <a:gd name="connsiteX804" fmla="*/ 3695 w 10000"/>
                  <a:gd name="connsiteY804" fmla="*/ 343 h 10000"/>
                  <a:gd name="connsiteX805" fmla="*/ 3822 w 10000"/>
                  <a:gd name="connsiteY805" fmla="*/ 352 h 10000"/>
                  <a:gd name="connsiteX806" fmla="*/ 3822 w 10000"/>
                  <a:gd name="connsiteY806" fmla="*/ 262 h 10000"/>
                  <a:gd name="connsiteX807" fmla="*/ 3819 w 10000"/>
                  <a:gd name="connsiteY807" fmla="*/ 248 h 10000"/>
                  <a:gd name="connsiteX808" fmla="*/ 3805 w 10000"/>
                  <a:gd name="connsiteY808" fmla="*/ 235 h 10000"/>
                  <a:gd name="connsiteX809" fmla="*/ 3805 w 10000"/>
                  <a:gd name="connsiteY809" fmla="*/ 113 h 10000"/>
                  <a:gd name="connsiteX810" fmla="*/ 3888 w 10000"/>
                  <a:gd name="connsiteY810" fmla="*/ 126 h 10000"/>
                  <a:gd name="connsiteX811" fmla="*/ 3893 w 10000"/>
                  <a:gd name="connsiteY811" fmla="*/ 68 h 10000"/>
                  <a:gd name="connsiteX812" fmla="*/ 3974 w 10000"/>
                  <a:gd name="connsiteY812" fmla="*/ 99 h 10000"/>
                  <a:gd name="connsiteX813" fmla="*/ 3974 w 10000"/>
                  <a:gd name="connsiteY813" fmla="*/ 185 h 10000"/>
                  <a:gd name="connsiteX814" fmla="*/ 4128 w 10000"/>
                  <a:gd name="connsiteY814" fmla="*/ 180 h 10000"/>
                  <a:gd name="connsiteX815" fmla="*/ 4117 w 10000"/>
                  <a:gd name="connsiteY815" fmla="*/ 0 h 10000"/>
                  <a:gd name="connsiteX816" fmla="*/ 4230 w 10000"/>
                  <a:gd name="connsiteY816" fmla="*/ 0 h 10000"/>
                  <a:gd name="connsiteX817" fmla="*/ 4230 w 10000"/>
                  <a:gd name="connsiteY817" fmla="*/ 221 h 10000"/>
                  <a:gd name="connsiteX818" fmla="*/ 4354 w 10000"/>
                  <a:gd name="connsiteY818" fmla="*/ 221 h 10000"/>
                  <a:gd name="connsiteX819" fmla="*/ 4354 w 10000"/>
                  <a:gd name="connsiteY819" fmla="*/ 316 h 10000"/>
                  <a:gd name="connsiteX820" fmla="*/ 4401 w 10000"/>
                  <a:gd name="connsiteY820" fmla="*/ 325 h 10000"/>
                  <a:gd name="connsiteX821" fmla="*/ 4401 w 10000"/>
                  <a:gd name="connsiteY821" fmla="*/ 379 h 10000"/>
                  <a:gd name="connsiteX822" fmla="*/ 4432 w 10000"/>
                  <a:gd name="connsiteY822" fmla="*/ 383 h 10000"/>
                  <a:gd name="connsiteX823" fmla="*/ 4434 w 10000"/>
                  <a:gd name="connsiteY823" fmla="*/ 510 h 10000"/>
                  <a:gd name="connsiteX824" fmla="*/ 4528 w 10000"/>
                  <a:gd name="connsiteY824" fmla="*/ 514 h 10000"/>
                  <a:gd name="connsiteX825" fmla="*/ 4539 w 10000"/>
                  <a:gd name="connsiteY825" fmla="*/ 528 h 10000"/>
                  <a:gd name="connsiteX826" fmla="*/ 4570 w 10000"/>
                  <a:gd name="connsiteY826" fmla="*/ 469 h 10000"/>
                  <a:gd name="connsiteX827" fmla="*/ 4570 w 10000"/>
                  <a:gd name="connsiteY827" fmla="*/ 370 h 10000"/>
                  <a:gd name="connsiteX828" fmla="*/ 4506 w 10000"/>
                  <a:gd name="connsiteY828" fmla="*/ 343 h 10000"/>
                  <a:gd name="connsiteX829" fmla="*/ 4506 w 10000"/>
                  <a:gd name="connsiteY829" fmla="*/ 226 h 10000"/>
                  <a:gd name="connsiteX830" fmla="*/ 4575 w 10000"/>
                  <a:gd name="connsiteY830" fmla="*/ 212 h 10000"/>
                  <a:gd name="connsiteX831" fmla="*/ 4583 w 10000"/>
                  <a:gd name="connsiteY831" fmla="*/ 140 h 10000"/>
                  <a:gd name="connsiteX832" fmla="*/ 4616 w 10000"/>
                  <a:gd name="connsiteY832" fmla="*/ 131 h 10000"/>
                  <a:gd name="connsiteX833" fmla="*/ 4625 w 10000"/>
                  <a:gd name="connsiteY833" fmla="*/ 90 h 10000"/>
                  <a:gd name="connsiteX834" fmla="*/ 4663 w 10000"/>
                  <a:gd name="connsiteY834" fmla="*/ 90 h 10000"/>
                  <a:gd name="connsiteX835" fmla="*/ 4658 w 10000"/>
                  <a:gd name="connsiteY835" fmla="*/ 41 h 10000"/>
                  <a:gd name="connsiteX836" fmla="*/ 5006 w 10000"/>
                  <a:gd name="connsiteY836" fmla="*/ 41 h 10000"/>
                  <a:gd name="connsiteX837" fmla="*/ 4997 w 10000"/>
                  <a:gd name="connsiteY837" fmla="*/ 140 h 10000"/>
                  <a:gd name="connsiteX838" fmla="*/ 5050 w 10000"/>
                  <a:gd name="connsiteY838" fmla="*/ 140 h 10000"/>
                  <a:gd name="connsiteX839" fmla="*/ 5041 w 10000"/>
                  <a:gd name="connsiteY839" fmla="*/ 433 h 10000"/>
                  <a:gd name="connsiteX840" fmla="*/ 5077 w 10000"/>
                  <a:gd name="connsiteY840" fmla="*/ 433 h 10000"/>
                  <a:gd name="connsiteX841" fmla="*/ 5075 w 10000"/>
                  <a:gd name="connsiteY841" fmla="*/ 406 h 10000"/>
                  <a:gd name="connsiteX842" fmla="*/ 5132 w 10000"/>
                  <a:gd name="connsiteY842" fmla="*/ 442 h 10000"/>
                  <a:gd name="connsiteX843" fmla="*/ 5188 w 10000"/>
                  <a:gd name="connsiteY843" fmla="*/ 429 h 10000"/>
                  <a:gd name="connsiteX844" fmla="*/ 5246 w 10000"/>
                  <a:gd name="connsiteY844" fmla="*/ 487 h 10000"/>
                  <a:gd name="connsiteX845" fmla="*/ 5295 w 10000"/>
                  <a:gd name="connsiteY845" fmla="*/ 469 h 10000"/>
                  <a:gd name="connsiteX846" fmla="*/ 5309 w 10000"/>
                  <a:gd name="connsiteY846" fmla="*/ 654 h 10000"/>
                  <a:gd name="connsiteX847" fmla="*/ 5229 w 10000"/>
                  <a:gd name="connsiteY847" fmla="*/ 758 h 10000"/>
                  <a:gd name="connsiteX848" fmla="*/ 5243 w 10000"/>
                  <a:gd name="connsiteY848" fmla="*/ 843 h 10000"/>
                  <a:gd name="connsiteX849" fmla="*/ 5204 w 10000"/>
                  <a:gd name="connsiteY849" fmla="*/ 889 h 10000"/>
                  <a:gd name="connsiteX850" fmla="*/ 5207 w 10000"/>
                  <a:gd name="connsiteY850" fmla="*/ 893 h 10000"/>
                  <a:gd name="connsiteX851" fmla="*/ 5215 w 10000"/>
                  <a:gd name="connsiteY851" fmla="*/ 907 h 10000"/>
                  <a:gd name="connsiteX852" fmla="*/ 5339 w 10000"/>
                  <a:gd name="connsiteY852" fmla="*/ 916 h 10000"/>
                  <a:gd name="connsiteX853" fmla="*/ 5408 w 10000"/>
                  <a:gd name="connsiteY853" fmla="*/ 916 h 10000"/>
                  <a:gd name="connsiteX854" fmla="*/ 5436 w 10000"/>
                  <a:gd name="connsiteY854" fmla="*/ 920 h 10000"/>
                  <a:gd name="connsiteX855" fmla="*/ 5436 w 10000"/>
                  <a:gd name="connsiteY855" fmla="*/ 889 h 10000"/>
                  <a:gd name="connsiteX856" fmla="*/ 5455 w 10000"/>
                  <a:gd name="connsiteY856" fmla="*/ 889 h 10000"/>
                  <a:gd name="connsiteX857" fmla="*/ 5477 w 10000"/>
                  <a:gd name="connsiteY857" fmla="*/ 916 h 10000"/>
                  <a:gd name="connsiteX858" fmla="*/ 5486 w 10000"/>
                  <a:gd name="connsiteY858" fmla="*/ 947 h 10000"/>
                  <a:gd name="connsiteX859" fmla="*/ 5516 w 10000"/>
                  <a:gd name="connsiteY859" fmla="*/ 997 h 10000"/>
                  <a:gd name="connsiteX860" fmla="*/ 5568 w 10000"/>
                  <a:gd name="connsiteY860" fmla="*/ 1092 h 10000"/>
                  <a:gd name="connsiteX861" fmla="*/ 5585 w 10000"/>
                  <a:gd name="connsiteY861" fmla="*/ 1182 h 10000"/>
                  <a:gd name="connsiteX862" fmla="*/ 5582 w 10000"/>
                  <a:gd name="connsiteY862" fmla="*/ 1218 h 10000"/>
                  <a:gd name="connsiteX863" fmla="*/ 5582 w 10000"/>
                  <a:gd name="connsiteY863" fmla="*/ 1249 h 10000"/>
                  <a:gd name="connsiteX864" fmla="*/ 5637 w 10000"/>
                  <a:gd name="connsiteY864" fmla="*/ 1263 h 10000"/>
                  <a:gd name="connsiteX865" fmla="*/ 5728 w 10000"/>
                  <a:gd name="connsiteY865" fmla="*/ 1222 h 10000"/>
                  <a:gd name="connsiteX866" fmla="*/ 5720 w 10000"/>
                  <a:gd name="connsiteY866" fmla="*/ 1046 h 10000"/>
                  <a:gd name="connsiteX867" fmla="*/ 5726 w 10000"/>
                  <a:gd name="connsiteY867" fmla="*/ 1028 h 10000"/>
                  <a:gd name="connsiteX868" fmla="*/ 5726 w 10000"/>
                  <a:gd name="connsiteY868" fmla="*/ 1010 h 10000"/>
                  <a:gd name="connsiteX869" fmla="*/ 5737 w 10000"/>
                  <a:gd name="connsiteY869" fmla="*/ 1001 h 10000"/>
                  <a:gd name="connsiteX870" fmla="*/ 5742 w 10000"/>
                  <a:gd name="connsiteY870" fmla="*/ 997 h 10000"/>
                  <a:gd name="connsiteX871" fmla="*/ 5814 w 10000"/>
                  <a:gd name="connsiteY871" fmla="*/ 970 h 10000"/>
                  <a:gd name="connsiteX872" fmla="*/ 5875 w 10000"/>
                  <a:gd name="connsiteY872" fmla="*/ 956 h 10000"/>
                  <a:gd name="connsiteX873" fmla="*/ 5866 w 10000"/>
                  <a:gd name="connsiteY873" fmla="*/ 708 h 10000"/>
                  <a:gd name="connsiteX874" fmla="*/ 6220 w 10000"/>
                  <a:gd name="connsiteY874" fmla="*/ 722 h 10000"/>
                  <a:gd name="connsiteX875" fmla="*/ 6363 w 10000"/>
                  <a:gd name="connsiteY875" fmla="*/ 731 h 10000"/>
                  <a:gd name="connsiteX876" fmla="*/ 6369 w 10000"/>
                  <a:gd name="connsiteY876" fmla="*/ 749 h 10000"/>
                  <a:gd name="connsiteX877" fmla="*/ 6410 w 10000"/>
                  <a:gd name="connsiteY877" fmla="*/ 758 h 10000"/>
                  <a:gd name="connsiteX878" fmla="*/ 6360 w 10000"/>
                  <a:gd name="connsiteY878" fmla="*/ 974 h 10000"/>
                  <a:gd name="connsiteX879" fmla="*/ 6498 w 10000"/>
                  <a:gd name="connsiteY879" fmla="*/ 983 h 10000"/>
                  <a:gd name="connsiteX880" fmla="*/ 6507 w 10000"/>
                  <a:gd name="connsiteY880" fmla="*/ 1037 h 10000"/>
                  <a:gd name="connsiteX881" fmla="*/ 6565 w 10000"/>
                  <a:gd name="connsiteY881" fmla="*/ 1024 h 10000"/>
                  <a:gd name="connsiteX882" fmla="*/ 6628 w 10000"/>
                  <a:gd name="connsiteY882" fmla="*/ 1060 h 10000"/>
                  <a:gd name="connsiteX883" fmla="*/ 6653 w 10000"/>
                  <a:gd name="connsiteY883" fmla="*/ 1015 h 10000"/>
                  <a:gd name="connsiteX884" fmla="*/ 6694 w 10000"/>
                  <a:gd name="connsiteY884" fmla="*/ 970 h 10000"/>
                  <a:gd name="connsiteX885" fmla="*/ 6725 w 10000"/>
                  <a:gd name="connsiteY885" fmla="*/ 947 h 10000"/>
                  <a:gd name="connsiteX886" fmla="*/ 6747 w 10000"/>
                  <a:gd name="connsiteY886" fmla="*/ 920 h 10000"/>
                  <a:gd name="connsiteX887" fmla="*/ 6780 w 10000"/>
                  <a:gd name="connsiteY887" fmla="*/ 902 h 10000"/>
                  <a:gd name="connsiteX888" fmla="*/ 6807 w 10000"/>
                  <a:gd name="connsiteY888" fmla="*/ 880 h 10000"/>
                  <a:gd name="connsiteX889" fmla="*/ 6835 w 10000"/>
                  <a:gd name="connsiteY889" fmla="*/ 830 h 10000"/>
                  <a:gd name="connsiteX890" fmla="*/ 6876 w 10000"/>
                  <a:gd name="connsiteY890" fmla="*/ 816 h 10000"/>
                  <a:gd name="connsiteX891" fmla="*/ 6904 w 10000"/>
                  <a:gd name="connsiteY891" fmla="*/ 798 h 10000"/>
                  <a:gd name="connsiteX892" fmla="*/ 6934 w 10000"/>
                  <a:gd name="connsiteY892" fmla="*/ 798 h 10000"/>
                  <a:gd name="connsiteX893" fmla="*/ 6948 w 10000"/>
                  <a:gd name="connsiteY893" fmla="*/ 843 h 10000"/>
                  <a:gd name="connsiteX894" fmla="*/ 6959 w 10000"/>
                  <a:gd name="connsiteY894" fmla="*/ 889 h 10000"/>
                  <a:gd name="connsiteX895" fmla="*/ 6973 w 10000"/>
                  <a:gd name="connsiteY895" fmla="*/ 943 h 10000"/>
                  <a:gd name="connsiteX896" fmla="*/ 7006 w 10000"/>
                  <a:gd name="connsiteY896" fmla="*/ 1028 h 10000"/>
                  <a:gd name="connsiteX897" fmla="*/ 7056 w 10000"/>
                  <a:gd name="connsiteY897" fmla="*/ 1092 h 10000"/>
                  <a:gd name="connsiteX898" fmla="*/ 7169 w 10000"/>
                  <a:gd name="connsiteY898" fmla="*/ 1304 h 10000"/>
                  <a:gd name="connsiteX899" fmla="*/ 7116 w 10000"/>
                  <a:gd name="connsiteY899" fmla="*/ 1547 h 10000"/>
                  <a:gd name="connsiteX900" fmla="*/ 7150 w 10000"/>
                  <a:gd name="connsiteY900" fmla="*/ 1691 h 10000"/>
                  <a:gd name="connsiteX901" fmla="*/ 7078 w 10000"/>
                  <a:gd name="connsiteY901" fmla="*/ 1750 h 10000"/>
                  <a:gd name="connsiteX902" fmla="*/ 7086 w 10000"/>
                  <a:gd name="connsiteY902" fmla="*/ 1894 h 10000"/>
                  <a:gd name="connsiteX903" fmla="*/ 7111 w 10000"/>
                  <a:gd name="connsiteY903" fmla="*/ 1903 h 10000"/>
                  <a:gd name="connsiteX904" fmla="*/ 7150 w 10000"/>
                  <a:gd name="connsiteY904" fmla="*/ 2025 h 10000"/>
                  <a:gd name="connsiteX905" fmla="*/ 7232 w 10000"/>
                  <a:gd name="connsiteY905" fmla="*/ 2048 h 10000"/>
                  <a:gd name="connsiteX906" fmla="*/ 7296 w 10000"/>
                  <a:gd name="connsiteY906" fmla="*/ 2061 h 10000"/>
                  <a:gd name="connsiteX907" fmla="*/ 7434 w 10000"/>
                  <a:gd name="connsiteY907" fmla="*/ 2093 h 10000"/>
                  <a:gd name="connsiteX908" fmla="*/ 7586 w 10000"/>
                  <a:gd name="connsiteY908" fmla="*/ 2115 h 10000"/>
                  <a:gd name="connsiteX909" fmla="*/ 7748 w 10000"/>
                  <a:gd name="connsiteY909" fmla="*/ 2115 h 10000"/>
                  <a:gd name="connsiteX910" fmla="*/ 7826 w 10000"/>
                  <a:gd name="connsiteY910" fmla="*/ 1917 h 10000"/>
                  <a:gd name="connsiteX911" fmla="*/ 8068 w 10000"/>
                  <a:gd name="connsiteY911" fmla="*/ 1922 h 10000"/>
                  <a:gd name="connsiteX912" fmla="*/ 8132 w 10000"/>
                  <a:gd name="connsiteY912" fmla="*/ 1890 h 10000"/>
                  <a:gd name="connsiteX913" fmla="*/ 8220 w 10000"/>
                  <a:gd name="connsiteY913" fmla="*/ 1849 h 10000"/>
                  <a:gd name="connsiteX914" fmla="*/ 8251 w 10000"/>
                  <a:gd name="connsiteY914" fmla="*/ 1863 h 10000"/>
                  <a:gd name="connsiteX915" fmla="*/ 8270 w 10000"/>
                  <a:gd name="connsiteY915" fmla="*/ 1867 h 10000"/>
                  <a:gd name="connsiteX916" fmla="*/ 8366 w 10000"/>
                  <a:gd name="connsiteY916" fmla="*/ 1854 h 10000"/>
                  <a:gd name="connsiteX917" fmla="*/ 8422 w 10000"/>
                  <a:gd name="connsiteY917" fmla="*/ 1849 h 10000"/>
                  <a:gd name="connsiteX918" fmla="*/ 8413 w 10000"/>
                  <a:gd name="connsiteY918" fmla="*/ 2061 h 10000"/>
                  <a:gd name="connsiteX919" fmla="*/ 8460 w 10000"/>
                  <a:gd name="connsiteY919" fmla="*/ 2106 h 10000"/>
                  <a:gd name="connsiteX920" fmla="*/ 8471 w 10000"/>
                  <a:gd name="connsiteY920" fmla="*/ 2179 h 10000"/>
                  <a:gd name="connsiteX921" fmla="*/ 8493 w 10000"/>
                  <a:gd name="connsiteY921" fmla="*/ 2643 h 10000"/>
                  <a:gd name="connsiteX922" fmla="*/ 8493 w 10000"/>
                  <a:gd name="connsiteY922" fmla="*/ 2657 h 10000"/>
                  <a:gd name="connsiteX923" fmla="*/ 8631 w 10000"/>
                  <a:gd name="connsiteY923" fmla="*/ 2576 h 10000"/>
                  <a:gd name="connsiteX924" fmla="*/ 8662 w 10000"/>
                  <a:gd name="connsiteY924" fmla="*/ 2580 h 10000"/>
                  <a:gd name="connsiteX925" fmla="*/ 8830 w 10000"/>
                  <a:gd name="connsiteY925" fmla="*/ 2652 h 10000"/>
                  <a:gd name="connsiteX926" fmla="*/ 8871 w 10000"/>
                  <a:gd name="connsiteY926" fmla="*/ 2693 h 10000"/>
                  <a:gd name="connsiteX927" fmla="*/ 8891 w 10000"/>
                  <a:gd name="connsiteY927" fmla="*/ 2684 h 10000"/>
                  <a:gd name="connsiteX928" fmla="*/ 8954 w 10000"/>
                  <a:gd name="connsiteY928" fmla="*/ 2670 h 10000"/>
                  <a:gd name="connsiteX929" fmla="*/ 9042 w 10000"/>
                  <a:gd name="connsiteY929" fmla="*/ 2711 h 10000"/>
                  <a:gd name="connsiteX930" fmla="*/ 9076 w 10000"/>
                  <a:gd name="connsiteY930" fmla="*/ 2824 h 10000"/>
                  <a:gd name="connsiteX931" fmla="*/ 9081 w 10000"/>
                  <a:gd name="connsiteY931" fmla="*/ 2824 h 10000"/>
                  <a:gd name="connsiteX932" fmla="*/ 9136 w 10000"/>
                  <a:gd name="connsiteY932" fmla="*/ 2801 h 10000"/>
                  <a:gd name="connsiteX933" fmla="*/ 9194 w 10000"/>
                  <a:gd name="connsiteY933" fmla="*/ 2950 h 10000"/>
                  <a:gd name="connsiteX934" fmla="*/ 9208 w 10000"/>
                  <a:gd name="connsiteY934" fmla="*/ 2950 h 10000"/>
                  <a:gd name="connsiteX935" fmla="*/ 9393 w 10000"/>
                  <a:gd name="connsiteY935" fmla="*/ 2972 h 10000"/>
                  <a:gd name="connsiteX936" fmla="*/ 9627 w 10000"/>
                  <a:gd name="connsiteY936" fmla="*/ 2986 h 10000"/>
                  <a:gd name="connsiteX937" fmla="*/ 9622 w 10000"/>
                  <a:gd name="connsiteY937" fmla="*/ 3153 h 10000"/>
                  <a:gd name="connsiteX938" fmla="*/ 9719 w 10000"/>
                  <a:gd name="connsiteY938" fmla="*/ 3153 h 10000"/>
                  <a:gd name="connsiteX939" fmla="*/ 9719 w 10000"/>
                  <a:gd name="connsiteY939" fmla="*/ 3771 h 10000"/>
                  <a:gd name="connsiteX940" fmla="*/ 9719 w 10000"/>
                  <a:gd name="connsiteY940" fmla="*/ 4339 h 10000"/>
                  <a:gd name="connsiteX941" fmla="*/ 9719 w 10000"/>
                  <a:gd name="connsiteY941" fmla="*/ 4799 h 10000"/>
                  <a:gd name="connsiteX942" fmla="*/ 9757 w 10000"/>
                  <a:gd name="connsiteY942" fmla="*/ 4817 h 10000"/>
                  <a:gd name="connsiteX943" fmla="*/ 9757 w 10000"/>
                  <a:gd name="connsiteY943" fmla="*/ 4917 h 10000"/>
                  <a:gd name="connsiteX944" fmla="*/ 9677 w 10000"/>
                  <a:gd name="connsiteY944" fmla="*/ 4944 h 10000"/>
                  <a:gd name="connsiteX945" fmla="*/ 9586 w 10000"/>
                  <a:gd name="connsiteY945" fmla="*/ 5065 h 10000"/>
                  <a:gd name="connsiteX946" fmla="*/ 9556 w 10000"/>
                  <a:gd name="connsiteY946" fmla="*/ 5156 h 10000"/>
                  <a:gd name="connsiteX947" fmla="*/ 9523 w 10000"/>
                  <a:gd name="connsiteY947" fmla="*/ 5120 h 10000"/>
                  <a:gd name="connsiteX948" fmla="*/ 9506 w 10000"/>
                  <a:gd name="connsiteY948" fmla="*/ 5156 h 10000"/>
                  <a:gd name="connsiteX949" fmla="*/ 9514 w 10000"/>
                  <a:gd name="connsiteY949" fmla="*/ 5219 h 10000"/>
                  <a:gd name="connsiteX950" fmla="*/ 9514 w 10000"/>
                  <a:gd name="connsiteY950" fmla="*/ 5237 h 10000"/>
                  <a:gd name="connsiteX951" fmla="*/ 9492 w 10000"/>
                  <a:gd name="connsiteY951" fmla="*/ 5304 h 10000"/>
                  <a:gd name="connsiteX952" fmla="*/ 9484 w 10000"/>
                  <a:gd name="connsiteY952" fmla="*/ 5363 h 10000"/>
                  <a:gd name="connsiteX953" fmla="*/ 9481 w 10000"/>
                  <a:gd name="connsiteY953" fmla="*/ 5422 h 10000"/>
                  <a:gd name="connsiteX954" fmla="*/ 9490 w 10000"/>
                  <a:gd name="connsiteY954" fmla="*/ 5553 h 10000"/>
                  <a:gd name="connsiteX955" fmla="*/ 9484 w 10000"/>
                  <a:gd name="connsiteY955" fmla="*/ 5566 h 10000"/>
                  <a:gd name="connsiteX956" fmla="*/ 9473 w 10000"/>
                  <a:gd name="connsiteY956" fmla="*/ 5602 h 10000"/>
                  <a:gd name="connsiteX957" fmla="*/ 9467 w 10000"/>
                  <a:gd name="connsiteY957" fmla="*/ 5620 h 10000"/>
                  <a:gd name="connsiteX958" fmla="*/ 9467 w 10000"/>
                  <a:gd name="connsiteY958" fmla="*/ 5656 h 10000"/>
                  <a:gd name="connsiteX959" fmla="*/ 9467 w 10000"/>
                  <a:gd name="connsiteY959" fmla="*/ 5661 h 10000"/>
                  <a:gd name="connsiteX960" fmla="*/ 9476 w 10000"/>
                  <a:gd name="connsiteY960" fmla="*/ 5661 h 10000"/>
                  <a:gd name="connsiteX961" fmla="*/ 9481 w 10000"/>
                  <a:gd name="connsiteY961" fmla="*/ 5670 h 10000"/>
                  <a:gd name="connsiteX962" fmla="*/ 9490 w 10000"/>
                  <a:gd name="connsiteY962" fmla="*/ 5670 h 10000"/>
                  <a:gd name="connsiteX963" fmla="*/ 9501 w 10000"/>
                  <a:gd name="connsiteY963" fmla="*/ 5670 h 10000"/>
                  <a:gd name="connsiteX964" fmla="*/ 9523 w 10000"/>
                  <a:gd name="connsiteY964" fmla="*/ 5670 h 10000"/>
                  <a:gd name="connsiteX965" fmla="*/ 9556 w 10000"/>
                  <a:gd name="connsiteY965" fmla="*/ 5661 h 10000"/>
                  <a:gd name="connsiteX966" fmla="*/ 9578 w 10000"/>
                  <a:gd name="connsiteY966" fmla="*/ 5656 h 10000"/>
                  <a:gd name="connsiteX967" fmla="*/ 9597 w 10000"/>
                  <a:gd name="connsiteY967" fmla="*/ 5647 h 10000"/>
                  <a:gd name="connsiteX968" fmla="*/ 9661 w 10000"/>
                  <a:gd name="connsiteY968" fmla="*/ 5602 h 10000"/>
                  <a:gd name="connsiteX969" fmla="*/ 9716 w 10000"/>
                  <a:gd name="connsiteY969" fmla="*/ 5580 h 10000"/>
                  <a:gd name="connsiteX970" fmla="*/ 9724 w 10000"/>
                  <a:gd name="connsiteY970" fmla="*/ 5629 h 10000"/>
                  <a:gd name="connsiteX971" fmla="*/ 9741 w 10000"/>
                  <a:gd name="connsiteY971" fmla="*/ 5670 h 10000"/>
                  <a:gd name="connsiteX972" fmla="*/ 9749 w 10000"/>
                  <a:gd name="connsiteY972" fmla="*/ 5706 h 10000"/>
                  <a:gd name="connsiteX973" fmla="*/ 9749 w 10000"/>
                  <a:gd name="connsiteY973" fmla="*/ 5719 h 10000"/>
                  <a:gd name="connsiteX974" fmla="*/ 9771 w 10000"/>
                  <a:gd name="connsiteY974" fmla="*/ 5719 h 10000"/>
                  <a:gd name="connsiteX975" fmla="*/ 9799 w 10000"/>
                  <a:gd name="connsiteY975" fmla="*/ 5719 h 10000"/>
                  <a:gd name="connsiteX976" fmla="*/ 9837 w 10000"/>
                  <a:gd name="connsiteY976" fmla="*/ 5737 h 10000"/>
                  <a:gd name="connsiteX977" fmla="*/ 9901 w 10000"/>
                  <a:gd name="connsiteY977" fmla="*/ 5774 h 10000"/>
                  <a:gd name="connsiteX978" fmla="*/ 9967 w 10000"/>
                  <a:gd name="connsiteY978" fmla="*/ 5805 h 10000"/>
                  <a:gd name="connsiteX979" fmla="*/ 9981 w 10000"/>
                  <a:gd name="connsiteY979" fmla="*/ 5814 h 10000"/>
                  <a:gd name="connsiteX980" fmla="*/ 10000 w 10000"/>
                  <a:gd name="connsiteY980" fmla="*/ 5922 h 10000"/>
                  <a:gd name="connsiteX981" fmla="*/ 9909 w 10000"/>
                  <a:gd name="connsiteY981" fmla="*/ 5895 h 10000"/>
                  <a:gd name="connsiteX982" fmla="*/ 9868 w 10000"/>
                  <a:gd name="connsiteY982" fmla="*/ 5949 h 10000"/>
                  <a:gd name="connsiteX983" fmla="*/ 9845 w 10000"/>
                  <a:gd name="connsiteY983" fmla="*/ 5963 h 10000"/>
                  <a:gd name="connsiteX984" fmla="*/ 9691 w 10000"/>
                  <a:gd name="connsiteY984" fmla="*/ 5995 h 10000"/>
                  <a:gd name="connsiteX985" fmla="*/ 9619 w 10000"/>
                  <a:gd name="connsiteY985" fmla="*/ 6053 h 10000"/>
                  <a:gd name="connsiteX986" fmla="*/ 9534 w 10000"/>
                  <a:gd name="connsiteY986" fmla="*/ 6130 h 10000"/>
                  <a:gd name="connsiteX987" fmla="*/ 9517 w 10000"/>
                  <a:gd name="connsiteY987" fmla="*/ 6157 h 10000"/>
                  <a:gd name="connsiteX988" fmla="*/ 9501 w 10000"/>
                  <a:gd name="connsiteY988" fmla="*/ 6220 h 10000"/>
                  <a:gd name="connsiteX989" fmla="*/ 9501 w 10000"/>
                  <a:gd name="connsiteY989" fmla="*/ 6292 h 10000"/>
                  <a:gd name="connsiteX990" fmla="*/ 9492 w 10000"/>
                  <a:gd name="connsiteY990" fmla="*/ 6306 h 10000"/>
                  <a:gd name="connsiteX991" fmla="*/ 9445 w 10000"/>
                  <a:gd name="connsiteY991" fmla="*/ 6355 h 10000"/>
                  <a:gd name="connsiteX992" fmla="*/ 9409 w 10000"/>
                  <a:gd name="connsiteY992" fmla="*/ 6396 h 10000"/>
                  <a:gd name="connsiteX993" fmla="*/ 9379 w 10000"/>
                  <a:gd name="connsiteY993" fmla="*/ 6446 h 10000"/>
                  <a:gd name="connsiteX994" fmla="*/ 9332 w 10000"/>
                  <a:gd name="connsiteY994" fmla="*/ 6594 h 10000"/>
                  <a:gd name="connsiteX995" fmla="*/ 9183 w 10000"/>
                  <a:gd name="connsiteY995" fmla="*/ 6536 h 10000"/>
                  <a:gd name="connsiteX996" fmla="*/ 9169 w 10000"/>
                  <a:gd name="connsiteY996" fmla="*/ 6536 h 10000"/>
                  <a:gd name="connsiteX997" fmla="*/ 9161 w 10000"/>
                  <a:gd name="connsiteY997" fmla="*/ 6540 h 10000"/>
                  <a:gd name="connsiteX998" fmla="*/ 9139 w 10000"/>
                  <a:gd name="connsiteY998" fmla="*/ 6522 h 10000"/>
                  <a:gd name="connsiteX999" fmla="*/ 9128 w 10000"/>
                  <a:gd name="connsiteY999" fmla="*/ 6513 h 10000"/>
                  <a:gd name="connsiteX1000" fmla="*/ 9114 w 10000"/>
                  <a:gd name="connsiteY1000" fmla="*/ 6527 h 10000"/>
                  <a:gd name="connsiteX1001" fmla="*/ 9103 w 10000"/>
                  <a:gd name="connsiteY1001" fmla="*/ 6567 h 10000"/>
                  <a:gd name="connsiteX1002" fmla="*/ 9095 w 10000"/>
                  <a:gd name="connsiteY1002" fmla="*/ 6604 h 10000"/>
                  <a:gd name="connsiteX1003" fmla="*/ 9081 w 10000"/>
                  <a:gd name="connsiteY1003" fmla="*/ 6644 h 10000"/>
                  <a:gd name="connsiteX1004" fmla="*/ 9076 w 10000"/>
                  <a:gd name="connsiteY1004" fmla="*/ 6631 h 10000"/>
                  <a:gd name="connsiteX1005" fmla="*/ 9059 w 10000"/>
                  <a:gd name="connsiteY1005" fmla="*/ 6594 h 10000"/>
                  <a:gd name="connsiteX1006" fmla="*/ 9040 w 10000"/>
                  <a:gd name="connsiteY1006" fmla="*/ 6549 h 10000"/>
                  <a:gd name="connsiteX1007" fmla="*/ 9026 w 10000"/>
                  <a:gd name="connsiteY1007" fmla="*/ 6522 h 10000"/>
                  <a:gd name="connsiteX1008" fmla="*/ 9007 w 10000"/>
                  <a:gd name="connsiteY1008" fmla="*/ 6522 h 10000"/>
                  <a:gd name="connsiteX1009" fmla="*/ 9001 w 10000"/>
                  <a:gd name="connsiteY1009" fmla="*/ 6536 h 10000"/>
                  <a:gd name="connsiteX1010" fmla="*/ 8998 w 10000"/>
                  <a:gd name="connsiteY1010" fmla="*/ 6576 h 10000"/>
                  <a:gd name="connsiteX1011" fmla="*/ 8987 w 10000"/>
                  <a:gd name="connsiteY1011" fmla="*/ 6590 h 10000"/>
                  <a:gd name="connsiteX1012" fmla="*/ 8954 w 10000"/>
                  <a:gd name="connsiteY1012" fmla="*/ 6617 h 10000"/>
                  <a:gd name="connsiteX1013" fmla="*/ 8927 w 10000"/>
                  <a:gd name="connsiteY1013" fmla="*/ 6622 h 10000"/>
                  <a:gd name="connsiteX1014" fmla="*/ 8888 w 10000"/>
                  <a:gd name="connsiteY1014" fmla="*/ 6590 h 10000"/>
                  <a:gd name="connsiteX1015" fmla="*/ 8880 w 10000"/>
                  <a:gd name="connsiteY1015" fmla="*/ 6567 h 10000"/>
                  <a:gd name="connsiteX1016" fmla="*/ 8866 w 10000"/>
                  <a:gd name="connsiteY1016" fmla="*/ 6549 h 10000"/>
                  <a:gd name="connsiteX1017" fmla="*/ 8849 w 10000"/>
                  <a:gd name="connsiteY1017" fmla="*/ 6513 h 10000"/>
                  <a:gd name="connsiteX1018" fmla="*/ 8847 w 10000"/>
                  <a:gd name="connsiteY1018" fmla="*/ 6527 h 10000"/>
                  <a:gd name="connsiteX1019" fmla="*/ 8838 w 10000"/>
                  <a:gd name="connsiteY1019" fmla="*/ 6563 h 10000"/>
                  <a:gd name="connsiteX1020" fmla="*/ 8833 w 10000"/>
                  <a:gd name="connsiteY1020" fmla="*/ 6576 h 10000"/>
                  <a:gd name="connsiteX1021" fmla="*/ 8822 w 10000"/>
                  <a:gd name="connsiteY1021" fmla="*/ 6567 h 10000"/>
                  <a:gd name="connsiteX1022" fmla="*/ 8813 w 10000"/>
                  <a:gd name="connsiteY1022" fmla="*/ 6567 h 10000"/>
                  <a:gd name="connsiteX1023" fmla="*/ 8800 w 10000"/>
                  <a:gd name="connsiteY1023" fmla="*/ 6581 h 10000"/>
                  <a:gd name="connsiteX1024" fmla="*/ 8778 w 10000"/>
                  <a:gd name="connsiteY1024" fmla="*/ 6604 h 10000"/>
                  <a:gd name="connsiteX1025" fmla="*/ 8769 w 10000"/>
                  <a:gd name="connsiteY1025" fmla="*/ 6617 h 10000"/>
                  <a:gd name="connsiteX1026" fmla="*/ 8786 w 10000"/>
                  <a:gd name="connsiteY1026" fmla="*/ 6667 h 10000"/>
                  <a:gd name="connsiteX1027" fmla="*/ 8800 w 10000"/>
                  <a:gd name="connsiteY1027" fmla="*/ 6725 h 10000"/>
                  <a:gd name="connsiteX1028" fmla="*/ 8822 w 10000"/>
                  <a:gd name="connsiteY1028" fmla="*/ 6779 h 10000"/>
                  <a:gd name="connsiteX1029" fmla="*/ 8833 w 10000"/>
                  <a:gd name="connsiteY1029" fmla="*/ 6775 h 10000"/>
                  <a:gd name="connsiteX1030" fmla="*/ 8847 w 10000"/>
                  <a:gd name="connsiteY1030" fmla="*/ 6766 h 10000"/>
                  <a:gd name="connsiteX1031" fmla="*/ 8866 w 10000"/>
                  <a:gd name="connsiteY1031" fmla="*/ 6748 h 10000"/>
                  <a:gd name="connsiteX1032" fmla="*/ 8874 w 10000"/>
                  <a:gd name="connsiteY1032" fmla="*/ 6752 h 10000"/>
                  <a:gd name="connsiteX1033" fmla="*/ 8882 w 10000"/>
                  <a:gd name="connsiteY1033" fmla="*/ 6766 h 10000"/>
                  <a:gd name="connsiteX1034" fmla="*/ 8896 w 10000"/>
                  <a:gd name="connsiteY1034" fmla="*/ 6811 h 10000"/>
                  <a:gd name="connsiteX1035" fmla="*/ 8913 w 10000"/>
                  <a:gd name="connsiteY1035" fmla="*/ 6856 h 10000"/>
                  <a:gd name="connsiteX1036" fmla="*/ 8927 w 10000"/>
                  <a:gd name="connsiteY1036" fmla="*/ 6897 h 10000"/>
                  <a:gd name="connsiteX1037" fmla="*/ 8943 w 10000"/>
                  <a:gd name="connsiteY1037" fmla="*/ 6946 h 10000"/>
                  <a:gd name="connsiteX1038" fmla="*/ 8951 w 10000"/>
                  <a:gd name="connsiteY1038" fmla="*/ 6973 h 10000"/>
                  <a:gd name="connsiteX1039" fmla="*/ 8954 w 10000"/>
                  <a:gd name="connsiteY1039" fmla="*/ 6996 h 10000"/>
                  <a:gd name="connsiteX1040" fmla="*/ 8960 w 10000"/>
                  <a:gd name="connsiteY1040" fmla="*/ 7023 h 10000"/>
                  <a:gd name="connsiteX1041" fmla="*/ 8979 w 10000"/>
                  <a:gd name="connsiteY1041" fmla="*/ 7014 h 10000"/>
                  <a:gd name="connsiteX1042" fmla="*/ 8998 w 10000"/>
                  <a:gd name="connsiteY1042" fmla="*/ 6906 h 10000"/>
                  <a:gd name="connsiteX1043" fmla="*/ 9015 w 10000"/>
                  <a:gd name="connsiteY1043" fmla="*/ 6910 h 10000"/>
                  <a:gd name="connsiteX1044" fmla="*/ 9026 w 10000"/>
                  <a:gd name="connsiteY1044" fmla="*/ 6910 h 10000"/>
                  <a:gd name="connsiteX1045" fmla="*/ 9048 w 10000"/>
                  <a:gd name="connsiteY1045" fmla="*/ 6906 h 10000"/>
                  <a:gd name="connsiteX1046" fmla="*/ 9065 w 10000"/>
                  <a:gd name="connsiteY1046" fmla="*/ 6897 h 10000"/>
                  <a:gd name="connsiteX1047" fmla="*/ 9076 w 10000"/>
                  <a:gd name="connsiteY1047" fmla="*/ 6892 h 10000"/>
                  <a:gd name="connsiteX1048" fmla="*/ 9084 w 10000"/>
                  <a:gd name="connsiteY1048" fmla="*/ 6883 h 10000"/>
                  <a:gd name="connsiteX1049" fmla="*/ 9095 w 10000"/>
                  <a:gd name="connsiteY1049" fmla="*/ 6892 h 10000"/>
                  <a:gd name="connsiteX1050" fmla="*/ 9106 w 10000"/>
                  <a:gd name="connsiteY1050" fmla="*/ 6897 h 10000"/>
                  <a:gd name="connsiteX1051" fmla="*/ 9211 w 10000"/>
                  <a:gd name="connsiteY1051" fmla="*/ 7009 h 10000"/>
                  <a:gd name="connsiteX1052" fmla="*/ 9227 w 10000"/>
                  <a:gd name="connsiteY1052" fmla="*/ 7064 h 10000"/>
                  <a:gd name="connsiteX1053" fmla="*/ 9225 w 10000"/>
                  <a:gd name="connsiteY1053" fmla="*/ 7068 h 10000"/>
                  <a:gd name="connsiteX1054" fmla="*/ 9219 w 10000"/>
                  <a:gd name="connsiteY1054" fmla="*/ 7077 h 10000"/>
                  <a:gd name="connsiteX1055" fmla="*/ 9208 w 10000"/>
                  <a:gd name="connsiteY1055" fmla="*/ 7082 h 10000"/>
                  <a:gd name="connsiteX1056" fmla="*/ 9194 w 10000"/>
                  <a:gd name="connsiteY1056" fmla="*/ 7113 h 10000"/>
                  <a:gd name="connsiteX1057" fmla="*/ 9164 w 10000"/>
                  <a:gd name="connsiteY1057" fmla="*/ 7127 h 10000"/>
                  <a:gd name="connsiteX1058" fmla="*/ 9161 w 10000"/>
                  <a:gd name="connsiteY1058" fmla="*/ 7127 h 10000"/>
                  <a:gd name="connsiteX1059" fmla="*/ 9156 w 10000"/>
                  <a:gd name="connsiteY1059" fmla="*/ 7131 h 10000"/>
                  <a:gd name="connsiteX1060" fmla="*/ 9156 w 10000"/>
                  <a:gd name="connsiteY1060" fmla="*/ 7145 h 10000"/>
                  <a:gd name="connsiteX1061" fmla="*/ 9128 w 10000"/>
                  <a:gd name="connsiteY1061" fmla="*/ 7194 h 10000"/>
                  <a:gd name="connsiteX1062" fmla="*/ 9114 w 10000"/>
                  <a:gd name="connsiteY1062" fmla="*/ 7226 h 10000"/>
                  <a:gd name="connsiteX1063" fmla="*/ 9089 w 10000"/>
                  <a:gd name="connsiteY1063" fmla="*/ 7226 h 10000"/>
                  <a:gd name="connsiteX1064" fmla="*/ 9067 w 10000"/>
                  <a:gd name="connsiteY1064" fmla="*/ 7276 h 10000"/>
                  <a:gd name="connsiteX1065" fmla="*/ 9059 w 10000"/>
                  <a:gd name="connsiteY1065" fmla="*/ 7298 h 10000"/>
                  <a:gd name="connsiteX1066" fmla="*/ 9040 w 10000"/>
                  <a:gd name="connsiteY1066" fmla="*/ 7312 h 10000"/>
                  <a:gd name="connsiteX1067" fmla="*/ 8951 w 10000"/>
                  <a:gd name="connsiteY1067" fmla="*/ 7339 h 10000"/>
                  <a:gd name="connsiteX1068" fmla="*/ 8841 w 10000"/>
                  <a:gd name="connsiteY1068" fmla="*/ 7366 h 10000"/>
                  <a:gd name="connsiteX1069" fmla="*/ 8813 w 10000"/>
                  <a:gd name="connsiteY1069" fmla="*/ 7384 h 10000"/>
                  <a:gd name="connsiteX1070" fmla="*/ 8800 w 10000"/>
                  <a:gd name="connsiteY1070" fmla="*/ 7397 h 10000"/>
                  <a:gd name="connsiteX1071" fmla="*/ 8791 w 10000"/>
                  <a:gd name="connsiteY1071" fmla="*/ 7397 h 10000"/>
                  <a:gd name="connsiteX1072" fmla="*/ 8786 w 10000"/>
                  <a:gd name="connsiteY1072" fmla="*/ 7582 h 10000"/>
                  <a:gd name="connsiteX1073" fmla="*/ 8775 w 10000"/>
                  <a:gd name="connsiteY1073" fmla="*/ 7591 h 10000"/>
                  <a:gd name="connsiteX1074" fmla="*/ 8753 w 10000"/>
                  <a:gd name="connsiteY1074" fmla="*/ 7614 h 10000"/>
                  <a:gd name="connsiteX1075" fmla="*/ 8711 w 10000"/>
                  <a:gd name="connsiteY1075" fmla="*/ 7627 h 10000"/>
                  <a:gd name="connsiteX1076" fmla="*/ 8670 w 10000"/>
                  <a:gd name="connsiteY1076" fmla="*/ 7645 h 10000"/>
                  <a:gd name="connsiteX1077" fmla="*/ 8645 w 10000"/>
                  <a:gd name="connsiteY1077" fmla="*/ 7659 h 10000"/>
                  <a:gd name="connsiteX1078" fmla="*/ 8620 w 10000"/>
                  <a:gd name="connsiteY1078" fmla="*/ 7673 h 10000"/>
                  <a:gd name="connsiteX1079" fmla="*/ 8598 w 10000"/>
                  <a:gd name="connsiteY1079" fmla="*/ 7695 h 10000"/>
                  <a:gd name="connsiteX1080" fmla="*/ 8576 w 10000"/>
                  <a:gd name="connsiteY1080" fmla="*/ 7736 h 10000"/>
                  <a:gd name="connsiteX1081" fmla="*/ 8568 w 10000"/>
                  <a:gd name="connsiteY1081" fmla="*/ 7740 h 10000"/>
                  <a:gd name="connsiteX1082" fmla="*/ 8551 w 10000"/>
                  <a:gd name="connsiteY1082" fmla="*/ 7740 h 10000"/>
                  <a:gd name="connsiteX1083" fmla="*/ 8526 w 10000"/>
                  <a:gd name="connsiteY1083" fmla="*/ 7727 h 10000"/>
                  <a:gd name="connsiteX1084" fmla="*/ 8493 w 10000"/>
                  <a:gd name="connsiteY1084" fmla="*/ 7713 h 10000"/>
                  <a:gd name="connsiteX1085" fmla="*/ 8463 w 10000"/>
                  <a:gd name="connsiteY1085" fmla="*/ 7709 h 10000"/>
                  <a:gd name="connsiteX1086" fmla="*/ 8430 w 10000"/>
                  <a:gd name="connsiteY1086" fmla="*/ 7695 h 10000"/>
                  <a:gd name="connsiteX1087" fmla="*/ 8397 w 10000"/>
                  <a:gd name="connsiteY1087" fmla="*/ 7682 h 10000"/>
                  <a:gd name="connsiteX1088" fmla="*/ 8372 w 10000"/>
                  <a:gd name="connsiteY1088" fmla="*/ 7682 h 10000"/>
                  <a:gd name="connsiteX1089" fmla="*/ 8355 w 10000"/>
                  <a:gd name="connsiteY1089" fmla="*/ 7686 h 10000"/>
                  <a:gd name="connsiteX1090" fmla="*/ 8350 w 10000"/>
                  <a:gd name="connsiteY1090" fmla="*/ 7709 h 10000"/>
                  <a:gd name="connsiteX1091" fmla="*/ 8339 w 10000"/>
                  <a:gd name="connsiteY1091" fmla="*/ 7740 h 10000"/>
                  <a:gd name="connsiteX1092" fmla="*/ 8328 w 10000"/>
                  <a:gd name="connsiteY1092" fmla="*/ 7772 h 10000"/>
                  <a:gd name="connsiteX1093" fmla="*/ 8317 w 10000"/>
                  <a:gd name="connsiteY1093" fmla="*/ 7785 h 10000"/>
                  <a:gd name="connsiteX1094" fmla="*/ 8292 w 10000"/>
                  <a:gd name="connsiteY1094" fmla="*/ 7812 h 10000"/>
                  <a:gd name="connsiteX1095" fmla="*/ 8284 w 10000"/>
                  <a:gd name="connsiteY1095" fmla="*/ 7817 h 10000"/>
                  <a:gd name="connsiteX1096" fmla="*/ 8270 w 10000"/>
                  <a:gd name="connsiteY1096" fmla="*/ 7857 h 10000"/>
                  <a:gd name="connsiteX1097" fmla="*/ 8251 w 10000"/>
                  <a:gd name="connsiteY1097" fmla="*/ 7916 h 10000"/>
                  <a:gd name="connsiteX1098" fmla="*/ 8223 w 10000"/>
                  <a:gd name="connsiteY1098" fmla="*/ 8002 h 10000"/>
                  <a:gd name="connsiteX1099" fmla="*/ 8206 w 10000"/>
                  <a:gd name="connsiteY1099" fmla="*/ 8051 h 10000"/>
                  <a:gd name="connsiteX1100" fmla="*/ 8198 w 10000"/>
                  <a:gd name="connsiteY1100" fmla="*/ 8056 h 10000"/>
                  <a:gd name="connsiteX1101" fmla="*/ 8179 w 10000"/>
                  <a:gd name="connsiteY1101" fmla="*/ 8065 h 10000"/>
                  <a:gd name="connsiteX1102" fmla="*/ 8140 w 10000"/>
                  <a:gd name="connsiteY1102" fmla="*/ 8074 h 10000"/>
                  <a:gd name="connsiteX1103" fmla="*/ 8102 w 10000"/>
                  <a:gd name="connsiteY1103" fmla="*/ 8088 h 10000"/>
                  <a:gd name="connsiteX1104" fmla="*/ 8068 w 10000"/>
                  <a:gd name="connsiteY1104" fmla="*/ 8092 h 10000"/>
                  <a:gd name="connsiteX1105" fmla="*/ 8057 w 10000"/>
                  <a:gd name="connsiteY1105" fmla="*/ 8101 h 10000"/>
                  <a:gd name="connsiteX1106" fmla="*/ 8057 w 10000"/>
                  <a:gd name="connsiteY1106" fmla="*/ 8128 h 10000"/>
                  <a:gd name="connsiteX1107" fmla="*/ 8052 w 10000"/>
                  <a:gd name="connsiteY1107" fmla="*/ 8160 h 10000"/>
                  <a:gd name="connsiteX1108" fmla="*/ 8046 w 10000"/>
                  <a:gd name="connsiteY1108" fmla="*/ 8155 h 10000"/>
                  <a:gd name="connsiteX1109" fmla="*/ 8038 w 10000"/>
                  <a:gd name="connsiteY1109" fmla="*/ 8146 h 10000"/>
                  <a:gd name="connsiteX1110" fmla="*/ 8038 w 10000"/>
                  <a:gd name="connsiteY1110" fmla="*/ 8142 h 10000"/>
                  <a:gd name="connsiteX1111" fmla="*/ 8035 w 10000"/>
                  <a:gd name="connsiteY1111" fmla="*/ 8115 h 10000"/>
                  <a:gd name="connsiteX1112" fmla="*/ 8030 w 10000"/>
                  <a:gd name="connsiteY1112" fmla="*/ 8088 h 10000"/>
                  <a:gd name="connsiteX1113" fmla="*/ 8019 w 10000"/>
                  <a:gd name="connsiteY1113" fmla="*/ 8078 h 10000"/>
                  <a:gd name="connsiteX1114" fmla="*/ 8013 w 10000"/>
                  <a:gd name="connsiteY1114" fmla="*/ 8088 h 10000"/>
                  <a:gd name="connsiteX1115" fmla="*/ 7994 w 10000"/>
                  <a:gd name="connsiteY1115" fmla="*/ 8119 h 10000"/>
                  <a:gd name="connsiteX1116" fmla="*/ 7977 w 10000"/>
                  <a:gd name="connsiteY1116" fmla="*/ 8146 h 10000"/>
                  <a:gd name="connsiteX1117" fmla="*/ 7955 w 10000"/>
                  <a:gd name="connsiteY1117" fmla="*/ 8173 h 10000"/>
                  <a:gd name="connsiteX1118" fmla="*/ 7933 w 10000"/>
                  <a:gd name="connsiteY1118" fmla="*/ 8200 h 10000"/>
                  <a:gd name="connsiteX1119" fmla="*/ 7922 w 10000"/>
                  <a:gd name="connsiteY1119" fmla="*/ 8236 h 10000"/>
                  <a:gd name="connsiteX1120" fmla="*/ 7908 w 10000"/>
                  <a:gd name="connsiteY1120" fmla="*/ 8286 h 10000"/>
                  <a:gd name="connsiteX1121" fmla="*/ 7914 w 10000"/>
                  <a:gd name="connsiteY1121" fmla="*/ 8290 h 10000"/>
                  <a:gd name="connsiteX1122" fmla="*/ 7917 w 10000"/>
                  <a:gd name="connsiteY1122" fmla="*/ 8300 h 10000"/>
                  <a:gd name="connsiteX1123" fmla="*/ 7925 w 10000"/>
                  <a:gd name="connsiteY1123" fmla="*/ 8313 h 10000"/>
                  <a:gd name="connsiteX1124" fmla="*/ 7939 w 10000"/>
                  <a:gd name="connsiteY1124" fmla="*/ 8331 h 10000"/>
                  <a:gd name="connsiteX1125" fmla="*/ 7947 w 10000"/>
                  <a:gd name="connsiteY1125" fmla="*/ 8345 h 10000"/>
                  <a:gd name="connsiteX1126" fmla="*/ 7961 w 10000"/>
                  <a:gd name="connsiteY1126" fmla="*/ 8367 h 10000"/>
                  <a:gd name="connsiteX1127" fmla="*/ 7969 w 10000"/>
                  <a:gd name="connsiteY1127" fmla="*/ 8381 h 10000"/>
                  <a:gd name="connsiteX1128" fmla="*/ 7972 w 10000"/>
                  <a:gd name="connsiteY1128" fmla="*/ 8394 h 10000"/>
                  <a:gd name="connsiteX1129" fmla="*/ 7977 w 10000"/>
                  <a:gd name="connsiteY1129" fmla="*/ 8421 h 10000"/>
                  <a:gd name="connsiteX1130" fmla="*/ 7986 w 10000"/>
                  <a:gd name="connsiteY1130" fmla="*/ 8444 h 10000"/>
                  <a:gd name="connsiteX1131" fmla="*/ 7997 w 10000"/>
                  <a:gd name="connsiteY1131" fmla="*/ 8471 h 10000"/>
                  <a:gd name="connsiteX1132" fmla="*/ 7964 w 10000"/>
                  <a:gd name="connsiteY1132" fmla="*/ 8561 h 10000"/>
                  <a:gd name="connsiteX1133" fmla="*/ 7889 w 10000"/>
                  <a:gd name="connsiteY1133" fmla="*/ 8579 h 10000"/>
                  <a:gd name="connsiteX1134" fmla="*/ 7864 w 10000"/>
                  <a:gd name="connsiteY1134" fmla="*/ 8561 h 10000"/>
                  <a:gd name="connsiteX1135" fmla="*/ 7834 w 10000"/>
                  <a:gd name="connsiteY1135" fmla="*/ 8525 h 10000"/>
                  <a:gd name="connsiteX1136" fmla="*/ 7801 w 10000"/>
                  <a:gd name="connsiteY1136" fmla="*/ 8498 h 10000"/>
                  <a:gd name="connsiteX1137" fmla="*/ 7776 w 10000"/>
                  <a:gd name="connsiteY1137" fmla="*/ 8484 h 10000"/>
                  <a:gd name="connsiteX1138" fmla="*/ 7765 w 10000"/>
                  <a:gd name="connsiteY1138" fmla="*/ 8502 h 10000"/>
                  <a:gd name="connsiteX1139" fmla="*/ 7754 w 10000"/>
                  <a:gd name="connsiteY1139" fmla="*/ 8530 h 10000"/>
                  <a:gd name="connsiteX1140" fmla="*/ 7737 w 10000"/>
                  <a:gd name="connsiteY1140" fmla="*/ 8575 h 10000"/>
                  <a:gd name="connsiteX1141" fmla="*/ 7724 w 10000"/>
                  <a:gd name="connsiteY1141" fmla="*/ 8588 h 10000"/>
                  <a:gd name="connsiteX1142" fmla="*/ 7699 w 10000"/>
                  <a:gd name="connsiteY1142" fmla="*/ 8602 h 10000"/>
                  <a:gd name="connsiteX1143" fmla="*/ 7666 w 10000"/>
                  <a:gd name="connsiteY1143" fmla="*/ 8633 h 10000"/>
                  <a:gd name="connsiteX1144" fmla="*/ 7666 w 10000"/>
                  <a:gd name="connsiteY1144" fmla="*/ 8647 h 10000"/>
                  <a:gd name="connsiteX1145" fmla="*/ 7668 w 10000"/>
                  <a:gd name="connsiteY1145" fmla="*/ 8674 h 10000"/>
                  <a:gd name="connsiteX1146" fmla="*/ 7679 w 10000"/>
                  <a:gd name="connsiteY1146" fmla="*/ 8746 h 10000"/>
                  <a:gd name="connsiteX1147" fmla="*/ 7679 w 10000"/>
                  <a:gd name="connsiteY1147" fmla="*/ 8791 h 10000"/>
                  <a:gd name="connsiteX1148" fmla="*/ 7679 w 10000"/>
                  <a:gd name="connsiteY1148" fmla="*/ 8832 h 10000"/>
                  <a:gd name="connsiteX1149" fmla="*/ 7688 w 10000"/>
                  <a:gd name="connsiteY1149" fmla="*/ 8868 h 10000"/>
                  <a:gd name="connsiteX1150" fmla="*/ 7602 w 10000"/>
                  <a:gd name="connsiteY1150" fmla="*/ 8890 h 10000"/>
                  <a:gd name="connsiteX1151" fmla="*/ 7602 w 10000"/>
                  <a:gd name="connsiteY1151" fmla="*/ 8908 h 10000"/>
                  <a:gd name="connsiteX1152" fmla="*/ 7602 w 10000"/>
                  <a:gd name="connsiteY1152" fmla="*/ 8963 h 10000"/>
                  <a:gd name="connsiteX1153" fmla="*/ 7591 w 10000"/>
                  <a:gd name="connsiteY1153" fmla="*/ 8963 h 10000"/>
                  <a:gd name="connsiteX1154" fmla="*/ 7577 w 10000"/>
                  <a:gd name="connsiteY1154" fmla="*/ 8949 h 10000"/>
                  <a:gd name="connsiteX1155" fmla="*/ 7552 w 10000"/>
                  <a:gd name="connsiteY1155" fmla="*/ 8922 h 10000"/>
                  <a:gd name="connsiteX1156" fmla="*/ 7539 w 10000"/>
                  <a:gd name="connsiteY1156" fmla="*/ 8895 h 10000"/>
                  <a:gd name="connsiteX1157" fmla="*/ 7514 w 10000"/>
                  <a:gd name="connsiteY1157" fmla="*/ 8859 h 10000"/>
                  <a:gd name="connsiteX1158" fmla="*/ 7489 w 10000"/>
                  <a:gd name="connsiteY1158" fmla="*/ 8841 h 10000"/>
                  <a:gd name="connsiteX1159" fmla="*/ 7467 w 10000"/>
                  <a:gd name="connsiteY1159" fmla="*/ 8832 h 10000"/>
                  <a:gd name="connsiteX1160" fmla="*/ 7459 w 10000"/>
                  <a:gd name="connsiteY1160" fmla="*/ 8827 h 10000"/>
                  <a:gd name="connsiteX1161" fmla="*/ 7442 w 10000"/>
                  <a:gd name="connsiteY1161" fmla="*/ 8827 h 10000"/>
                  <a:gd name="connsiteX1162" fmla="*/ 7425 w 10000"/>
                  <a:gd name="connsiteY1162" fmla="*/ 8827 h 10000"/>
                  <a:gd name="connsiteX1163" fmla="*/ 7406 w 10000"/>
                  <a:gd name="connsiteY1163" fmla="*/ 8827 h 10000"/>
                  <a:gd name="connsiteX1164" fmla="*/ 7379 w 10000"/>
                  <a:gd name="connsiteY1164" fmla="*/ 8827 h 10000"/>
                  <a:gd name="connsiteX1165" fmla="*/ 7359 w 10000"/>
                  <a:gd name="connsiteY1165" fmla="*/ 8827 h 10000"/>
                  <a:gd name="connsiteX1166" fmla="*/ 7334 w 10000"/>
                  <a:gd name="connsiteY1166" fmla="*/ 8827 h 10000"/>
                  <a:gd name="connsiteX1167" fmla="*/ 7318 w 10000"/>
                  <a:gd name="connsiteY1167" fmla="*/ 8827 h 10000"/>
                  <a:gd name="connsiteX1168" fmla="*/ 7290 w 10000"/>
                  <a:gd name="connsiteY1168" fmla="*/ 8827 h 10000"/>
                  <a:gd name="connsiteX1169" fmla="*/ 7265 w 10000"/>
                  <a:gd name="connsiteY1169" fmla="*/ 8832 h 10000"/>
                  <a:gd name="connsiteX1170" fmla="*/ 7254 w 10000"/>
                  <a:gd name="connsiteY1170" fmla="*/ 8832 h 10000"/>
                  <a:gd name="connsiteX1171" fmla="*/ 7249 w 10000"/>
                  <a:gd name="connsiteY1171" fmla="*/ 8845 h 10000"/>
                  <a:gd name="connsiteX1172" fmla="*/ 7246 w 10000"/>
                  <a:gd name="connsiteY1172" fmla="*/ 8859 h 10000"/>
                  <a:gd name="connsiteX1173" fmla="*/ 7241 w 10000"/>
                  <a:gd name="connsiteY1173" fmla="*/ 8881 h 10000"/>
                  <a:gd name="connsiteX1174" fmla="*/ 7238 w 10000"/>
                  <a:gd name="connsiteY1174" fmla="*/ 8917 h 10000"/>
                  <a:gd name="connsiteX1175" fmla="*/ 7238 w 10000"/>
                  <a:gd name="connsiteY1175" fmla="*/ 8935 h 10000"/>
                  <a:gd name="connsiteX1176" fmla="*/ 7224 w 10000"/>
                  <a:gd name="connsiteY1176" fmla="*/ 8935 h 10000"/>
                  <a:gd name="connsiteX1177" fmla="*/ 7205 w 10000"/>
                  <a:gd name="connsiteY1177" fmla="*/ 8935 h 10000"/>
                  <a:gd name="connsiteX1178" fmla="*/ 7183 w 10000"/>
                  <a:gd name="connsiteY1178" fmla="*/ 8931 h 10000"/>
                  <a:gd name="connsiteX1179" fmla="*/ 7169 w 10000"/>
                  <a:gd name="connsiteY1179" fmla="*/ 8931 h 10000"/>
                  <a:gd name="connsiteX1180" fmla="*/ 7150 w 10000"/>
                  <a:gd name="connsiteY1180" fmla="*/ 8931 h 10000"/>
                  <a:gd name="connsiteX1181" fmla="*/ 7136 w 10000"/>
                  <a:gd name="connsiteY1181" fmla="*/ 8917 h 10000"/>
                  <a:gd name="connsiteX1182" fmla="*/ 7136 w 10000"/>
                  <a:gd name="connsiteY1182" fmla="*/ 8895 h 10000"/>
                  <a:gd name="connsiteX1183" fmla="*/ 7141 w 10000"/>
                  <a:gd name="connsiteY1183" fmla="*/ 8890 h 10000"/>
                  <a:gd name="connsiteX1184" fmla="*/ 7166 w 10000"/>
                  <a:gd name="connsiteY1184" fmla="*/ 8854 h 10000"/>
                  <a:gd name="connsiteX1185" fmla="*/ 7177 w 10000"/>
                  <a:gd name="connsiteY1185" fmla="*/ 8832 h 10000"/>
                  <a:gd name="connsiteX1186" fmla="*/ 7185 w 10000"/>
                  <a:gd name="connsiteY1186" fmla="*/ 8814 h 10000"/>
                  <a:gd name="connsiteX1187" fmla="*/ 7199 w 10000"/>
                  <a:gd name="connsiteY1187" fmla="*/ 8787 h 10000"/>
                  <a:gd name="connsiteX1188" fmla="*/ 7205 w 10000"/>
                  <a:gd name="connsiteY1188" fmla="*/ 8773 h 10000"/>
                  <a:gd name="connsiteX1189" fmla="*/ 7213 w 10000"/>
                  <a:gd name="connsiteY1189" fmla="*/ 8701 h 10000"/>
                  <a:gd name="connsiteX1190" fmla="*/ 7216 w 10000"/>
                  <a:gd name="connsiteY1190" fmla="*/ 8683 h 10000"/>
                  <a:gd name="connsiteX1191" fmla="*/ 7221 w 10000"/>
                  <a:gd name="connsiteY1191" fmla="*/ 8656 h 10000"/>
                  <a:gd name="connsiteX1192" fmla="*/ 7221 w 10000"/>
                  <a:gd name="connsiteY1192" fmla="*/ 8633 h 10000"/>
                  <a:gd name="connsiteX1193" fmla="*/ 7221 w 10000"/>
                  <a:gd name="connsiteY1193" fmla="*/ 8615 h 10000"/>
                  <a:gd name="connsiteX1194" fmla="*/ 7221 w 10000"/>
                  <a:gd name="connsiteY1194" fmla="*/ 8593 h 10000"/>
                  <a:gd name="connsiteX1195" fmla="*/ 7221 w 10000"/>
                  <a:gd name="connsiteY1195" fmla="*/ 8566 h 10000"/>
                  <a:gd name="connsiteX1196" fmla="*/ 7224 w 10000"/>
                  <a:gd name="connsiteY1196" fmla="*/ 8561 h 10000"/>
                  <a:gd name="connsiteX1197" fmla="*/ 7238 w 10000"/>
                  <a:gd name="connsiteY1197" fmla="*/ 8543 h 10000"/>
                  <a:gd name="connsiteX1198" fmla="*/ 7241 w 10000"/>
                  <a:gd name="connsiteY1198" fmla="*/ 8530 h 10000"/>
                  <a:gd name="connsiteX1199" fmla="*/ 7249 w 10000"/>
                  <a:gd name="connsiteY1199" fmla="*/ 8512 h 10000"/>
                  <a:gd name="connsiteX1200" fmla="*/ 7249 w 10000"/>
                  <a:gd name="connsiteY1200" fmla="*/ 8502 h 10000"/>
                  <a:gd name="connsiteX1201" fmla="*/ 7249 w 10000"/>
                  <a:gd name="connsiteY1201" fmla="*/ 8475 h 10000"/>
                  <a:gd name="connsiteX1202" fmla="*/ 7246 w 10000"/>
                  <a:gd name="connsiteY1202" fmla="*/ 8457 h 10000"/>
                  <a:gd name="connsiteX1203" fmla="*/ 7241 w 10000"/>
                  <a:gd name="connsiteY1203" fmla="*/ 8444 h 10000"/>
                  <a:gd name="connsiteX1204" fmla="*/ 7232 w 10000"/>
                  <a:gd name="connsiteY1204" fmla="*/ 8435 h 10000"/>
                  <a:gd name="connsiteX1205" fmla="*/ 7224 w 10000"/>
                  <a:gd name="connsiteY1205" fmla="*/ 8430 h 10000"/>
                  <a:gd name="connsiteX1206" fmla="*/ 7208 w 10000"/>
                  <a:gd name="connsiteY1206" fmla="*/ 8408 h 10000"/>
                  <a:gd name="connsiteX1207" fmla="*/ 7199 w 10000"/>
                  <a:gd name="connsiteY1207" fmla="*/ 8403 h 10000"/>
                  <a:gd name="connsiteX1208" fmla="*/ 7205 w 10000"/>
                  <a:gd name="connsiteY1208" fmla="*/ 8372 h 10000"/>
                  <a:gd name="connsiteX1209" fmla="*/ 7208 w 10000"/>
                  <a:gd name="connsiteY1209" fmla="*/ 8354 h 10000"/>
                  <a:gd name="connsiteX1210" fmla="*/ 7213 w 10000"/>
                  <a:gd name="connsiteY1210" fmla="*/ 8345 h 10000"/>
                  <a:gd name="connsiteX1211" fmla="*/ 7224 w 10000"/>
                  <a:gd name="connsiteY1211" fmla="*/ 8331 h 10000"/>
                  <a:gd name="connsiteX1212" fmla="*/ 7238 w 10000"/>
                  <a:gd name="connsiteY1212" fmla="*/ 8313 h 10000"/>
                  <a:gd name="connsiteX1213" fmla="*/ 7241 w 10000"/>
                  <a:gd name="connsiteY1213" fmla="*/ 8304 h 10000"/>
                  <a:gd name="connsiteX1214" fmla="*/ 7254 w 10000"/>
                  <a:gd name="connsiteY1214" fmla="*/ 8286 h 10000"/>
                  <a:gd name="connsiteX1215" fmla="*/ 7265 w 10000"/>
                  <a:gd name="connsiteY1215" fmla="*/ 8272 h 10000"/>
                  <a:gd name="connsiteX1216" fmla="*/ 7271 w 10000"/>
                  <a:gd name="connsiteY1216" fmla="*/ 8263 h 10000"/>
                  <a:gd name="connsiteX1217" fmla="*/ 7279 w 10000"/>
                  <a:gd name="connsiteY1217" fmla="*/ 8245 h 10000"/>
                  <a:gd name="connsiteX1218" fmla="*/ 7274 w 10000"/>
                  <a:gd name="connsiteY1218" fmla="*/ 8223 h 10000"/>
                  <a:gd name="connsiteX1219" fmla="*/ 7265 w 10000"/>
                  <a:gd name="connsiteY1219" fmla="*/ 8200 h 10000"/>
                  <a:gd name="connsiteX1220" fmla="*/ 7263 w 10000"/>
                  <a:gd name="connsiteY1220" fmla="*/ 8187 h 10000"/>
                  <a:gd name="connsiteX1221" fmla="*/ 7257 w 10000"/>
                  <a:gd name="connsiteY1221" fmla="*/ 8187 h 10000"/>
                  <a:gd name="connsiteX1222" fmla="*/ 7254 w 10000"/>
                  <a:gd name="connsiteY1222" fmla="*/ 8196 h 10000"/>
                  <a:gd name="connsiteX1223" fmla="*/ 7246 w 10000"/>
                  <a:gd name="connsiteY1223" fmla="*/ 8209 h 10000"/>
                  <a:gd name="connsiteX1224" fmla="*/ 7241 w 10000"/>
                  <a:gd name="connsiteY1224" fmla="*/ 8209 h 10000"/>
                  <a:gd name="connsiteX1225" fmla="*/ 7238 w 10000"/>
                  <a:gd name="connsiteY1225" fmla="*/ 8214 h 10000"/>
                  <a:gd name="connsiteX1226" fmla="*/ 7221 w 10000"/>
                  <a:gd name="connsiteY1226" fmla="*/ 8173 h 10000"/>
                  <a:gd name="connsiteX1227" fmla="*/ 7185 w 10000"/>
                  <a:gd name="connsiteY1227" fmla="*/ 8106 h 10000"/>
                  <a:gd name="connsiteX1228" fmla="*/ 7174 w 10000"/>
                  <a:gd name="connsiteY1228" fmla="*/ 8078 h 10000"/>
                  <a:gd name="connsiteX1229" fmla="*/ 7169 w 10000"/>
                  <a:gd name="connsiteY1229" fmla="*/ 8056 h 10000"/>
                  <a:gd name="connsiteX1230" fmla="*/ 7166 w 10000"/>
                  <a:gd name="connsiteY1230" fmla="*/ 8042 h 10000"/>
                  <a:gd name="connsiteX1231" fmla="*/ 7161 w 10000"/>
                  <a:gd name="connsiteY1231" fmla="*/ 8051 h 10000"/>
                  <a:gd name="connsiteX1232" fmla="*/ 7158 w 10000"/>
                  <a:gd name="connsiteY1232" fmla="*/ 8051 h 10000"/>
                  <a:gd name="connsiteX1233" fmla="*/ 7141 w 10000"/>
                  <a:gd name="connsiteY1233" fmla="*/ 8056 h 10000"/>
                  <a:gd name="connsiteX1234" fmla="*/ 7116 w 10000"/>
                  <a:gd name="connsiteY1234" fmla="*/ 8051 h 10000"/>
                  <a:gd name="connsiteX1235" fmla="*/ 7094 w 10000"/>
                  <a:gd name="connsiteY1235" fmla="*/ 8051 h 10000"/>
                  <a:gd name="connsiteX1236" fmla="*/ 7081 w 10000"/>
                  <a:gd name="connsiteY1236" fmla="*/ 8011 h 10000"/>
                  <a:gd name="connsiteX1237" fmla="*/ 7081 w 10000"/>
                  <a:gd name="connsiteY1237" fmla="*/ 8002 h 10000"/>
                  <a:gd name="connsiteX1238" fmla="*/ 7078 w 10000"/>
                  <a:gd name="connsiteY1238" fmla="*/ 7984 h 10000"/>
                  <a:gd name="connsiteX1239" fmla="*/ 7072 w 10000"/>
                  <a:gd name="connsiteY1239" fmla="*/ 7970 h 10000"/>
                  <a:gd name="connsiteX1240" fmla="*/ 7045 w 10000"/>
                  <a:gd name="connsiteY1240" fmla="*/ 7948 h 10000"/>
                  <a:gd name="connsiteX1241" fmla="*/ 7020 w 10000"/>
                  <a:gd name="connsiteY1241" fmla="*/ 7957 h 10000"/>
                  <a:gd name="connsiteX1242" fmla="*/ 7001 w 10000"/>
                  <a:gd name="connsiteY1242" fmla="*/ 7970 h 10000"/>
                  <a:gd name="connsiteX1243" fmla="*/ 6981 w 10000"/>
                  <a:gd name="connsiteY1243" fmla="*/ 7984 h 10000"/>
                  <a:gd name="connsiteX1244" fmla="*/ 6976 w 10000"/>
                  <a:gd name="connsiteY1244" fmla="*/ 7984 h 10000"/>
                  <a:gd name="connsiteX1245" fmla="*/ 6973 w 10000"/>
                  <a:gd name="connsiteY1245" fmla="*/ 7984 h 10000"/>
                  <a:gd name="connsiteX1246" fmla="*/ 6959 w 10000"/>
                  <a:gd name="connsiteY1246" fmla="*/ 7984 h 10000"/>
                  <a:gd name="connsiteX1247" fmla="*/ 6948 w 10000"/>
                  <a:gd name="connsiteY1247" fmla="*/ 7961 h 10000"/>
                  <a:gd name="connsiteX1248" fmla="*/ 6934 w 10000"/>
                  <a:gd name="connsiteY1248" fmla="*/ 7943 h 10000"/>
                  <a:gd name="connsiteX1249" fmla="*/ 6932 w 10000"/>
                  <a:gd name="connsiteY1249" fmla="*/ 7943 h 10000"/>
                  <a:gd name="connsiteX1250" fmla="*/ 6918 w 10000"/>
                  <a:gd name="connsiteY1250" fmla="*/ 7961 h 10000"/>
                  <a:gd name="connsiteX1251" fmla="*/ 6904 w 10000"/>
                  <a:gd name="connsiteY1251" fmla="*/ 7975 h 10000"/>
                  <a:gd name="connsiteX1252" fmla="*/ 6896 w 10000"/>
                  <a:gd name="connsiteY1252" fmla="*/ 7997 h 10000"/>
                  <a:gd name="connsiteX1253" fmla="*/ 6887 w 10000"/>
                  <a:gd name="connsiteY1253" fmla="*/ 8002 h 10000"/>
                  <a:gd name="connsiteX1254" fmla="*/ 6879 w 10000"/>
                  <a:gd name="connsiteY1254" fmla="*/ 8011 h 10000"/>
                  <a:gd name="connsiteX1255" fmla="*/ 6868 w 10000"/>
                  <a:gd name="connsiteY1255" fmla="*/ 8015 h 10000"/>
                  <a:gd name="connsiteX1256" fmla="*/ 6852 w 10000"/>
                  <a:gd name="connsiteY1256" fmla="*/ 8024 h 10000"/>
                  <a:gd name="connsiteX1257" fmla="*/ 6813 w 10000"/>
                  <a:gd name="connsiteY1257" fmla="*/ 8042 h 10000"/>
                  <a:gd name="connsiteX1258" fmla="*/ 6780 w 10000"/>
                  <a:gd name="connsiteY1258" fmla="*/ 8065 h 10000"/>
                  <a:gd name="connsiteX1259" fmla="*/ 6763 w 10000"/>
                  <a:gd name="connsiteY1259" fmla="*/ 8078 h 10000"/>
                  <a:gd name="connsiteX1260" fmla="*/ 6755 w 10000"/>
                  <a:gd name="connsiteY1260" fmla="*/ 8088 h 10000"/>
                  <a:gd name="connsiteX1261" fmla="*/ 6716 w 10000"/>
                  <a:gd name="connsiteY1261" fmla="*/ 8119 h 10000"/>
                  <a:gd name="connsiteX1262" fmla="*/ 6711 w 10000"/>
                  <a:gd name="connsiteY1262" fmla="*/ 8128 h 10000"/>
                  <a:gd name="connsiteX1263" fmla="*/ 6711 w 10000"/>
                  <a:gd name="connsiteY1263" fmla="*/ 8169 h 10000"/>
                  <a:gd name="connsiteX1264" fmla="*/ 6711 w 10000"/>
                  <a:gd name="connsiteY1264" fmla="*/ 8173 h 10000"/>
                  <a:gd name="connsiteX1265" fmla="*/ 6716 w 10000"/>
                  <a:gd name="connsiteY1265" fmla="*/ 8200 h 10000"/>
                  <a:gd name="connsiteX1266" fmla="*/ 6708 w 10000"/>
                  <a:gd name="connsiteY1266" fmla="*/ 8223 h 10000"/>
                  <a:gd name="connsiteX1267" fmla="*/ 6708 w 10000"/>
                  <a:gd name="connsiteY1267" fmla="*/ 8236 h 10000"/>
                  <a:gd name="connsiteX1268" fmla="*/ 6708 w 10000"/>
                  <a:gd name="connsiteY1268" fmla="*/ 8272 h 10000"/>
                  <a:gd name="connsiteX1269" fmla="*/ 6711 w 10000"/>
                  <a:gd name="connsiteY1269" fmla="*/ 8290 h 10000"/>
                  <a:gd name="connsiteX1270" fmla="*/ 6716 w 10000"/>
                  <a:gd name="connsiteY1270" fmla="*/ 8304 h 10000"/>
                  <a:gd name="connsiteX1271" fmla="*/ 6711 w 10000"/>
                  <a:gd name="connsiteY1271" fmla="*/ 8313 h 10000"/>
                  <a:gd name="connsiteX1272" fmla="*/ 6683 w 10000"/>
                  <a:gd name="connsiteY1272" fmla="*/ 8318 h 10000"/>
                  <a:gd name="connsiteX1273" fmla="*/ 6661 w 10000"/>
                  <a:gd name="connsiteY1273" fmla="*/ 8327 h 10000"/>
                  <a:gd name="connsiteX1274" fmla="*/ 6631 w 10000"/>
                  <a:gd name="connsiteY1274" fmla="*/ 8327 h 10000"/>
                  <a:gd name="connsiteX1275" fmla="*/ 6611 w 10000"/>
                  <a:gd name="connsiteY1275" fmla="*/ 8327 h 10000"/>
                  <a:gd name="connsiteX1276" fmla="*/ 6598 w 10000"/>
                  <a:gd name="connsiteY1276" fmla="*/ 8327 h 10000"/>
                  <a:gd name="connsiteX1277" fmla="*/ 6595 w 10000"/>
                  <a:gd name="connsiteY1277" fmla="*/ 8340 h 10000"/>
                  <a:gd name="connsiteX1278" fmla="*/ 6587 w 10000"/>
                  <a:gd name="connsiteY1278" fmla="*/ 8358 h 10000"/>
                  <a:gd name="connsiteX1279" fmla="*/ 6578 w 10000"/>
                  <a:gd name="connsiteY1279" fmla="*/ 8408 h 10000"/>
                  <a:gd name="connsiteX1280" fmla="*/ 6578 w 10000"/>
                  <a:gd name="connsiteY1280" fmla="*/ 8421 h 10000"/>
                  <a:gd name="connsiteX1281" fmla="*/ 6578 w 10000"/>
                  <a:gd name="connsiteY1281" fmla="*/ 8430 h 10000"/>
                  <a:gd name="connsiteX1282" fmla="*/ 6573 w 10000"/>
                  <a:gd name="connsiteY1282" fmla="*/ 8435 h 10000"/>
                  <a:gd name="connsiteX1283" fmla="*/ 6556 w 10000"/>
                  <a:gd name="connsiteY1283" fmla="*/ 8435 h 10000"/>
                  <a:gd name="connsiteX1284" fmla="*/ 6545 w 10000"/>
                  <a:gd name="connsiteY1284" fmla="*/ 8435 h 10000"/>
                  <a:gd name="connsiteX1285" fmla="*/ 6523 w 10000"/>
                  <a:gd name="connsiteY1285" fmla="*/ 8435 h 10000"/>
                  <a:gd name="connsiteX1286" fmla="*/ 6493 w 10000"/>
                  <a:gd name="connsiteY1286" fmla="*/ 8430 h 10000"/>
                  <a:gd name="connsiteX1287" fmla="*/ 6490 w 10000"/>
                  <a:gd name="connsiteY1287" fmla="*/ 8430 h 10000"/>
                  <a:gd name="connsiteX1288" fmla="*/ 6485 w 10000"/>
                  <a:gd name="connsiteY1288" fmla="*/ 8444 h 10000"/>
                  <a:gd name="connsiteX1289" fmla="*/ 6465 w 10000"/>
                  <a:gd name="connsiteY1289" fmla="*/ 8475 h 10000"/>
                  <a:gd name="connsiteX1290" fmla="*/ 6451 w 10000"/>
                  <a:gd name="connsiteY1290" fmla="*/ 8498 h 10000"/>
                  <a:gd name="connsiteX1291" fmla="*/ 6435 w 10000"/>
                  <a:gd name="connsiteY1291" fmla="*/ 8525 h 10000"/>
                  <a:gd name="connsiteX1292" fmla="*/ 6421 w 10000"/>
                  <a:gd name="connsiteY1292" fmla="*/ 8539 h 10000"/>
                  <a:gd name="connsiteX1293" fmla="*/ 6410 w 10000"/>
                  <a:gd name="connsiteY1293" fmla="*/ 8561 h 10000"/>
                  <a:gd name="connsiteX1294" fmla="*/ 6402 w 10000"/>
                  <a:gd name="connsiteY1294" fmla="*/ 8575 h 10000"/>
                  <a:gd name="connsiteX1295" fmla="*/ 6402 w 10000"/>
                  <a:gd name="connsiteY1295" fmla="*/ 8593 h 10000"/>
                  <a:gd name="connsiteX1296" fmla="*/ 6402 w 10000"/>
                  <a:gd name="connsiteY1296" fmla="*/ 8620 h 10000"/>
                  <a:gd name="connsiteX1297" fmla="*/ 6405 w 10000"/>
                  <a:gd name="connsiteY1297" fmla="*/ 8660 h 10000"/>
                  <a:gd name="connsiteX1298" fmla="*/ 6405 w 10000"/>
                  <a:gd name="connsiteY1298" fmla="*/ 8674 h 10000"/>
                  <a:gd name="connsiteX1299" fmla="*/ 6405 w 10000"/>
                  <a:gd name="connsiteY1299" fmla="*/ 8683 h 10000"/>
                  <a:gd name="connsiteX1300" fmla="*/ 6405 w 10000"/>
                  <a:gd name="connsiteY1300" fmla="*/ 8687 h 10000"/>
                  <a:gd name="connsiteX1301" fmla="*/ 6405 w 10000"/>
                  <a:gd name="connsiteY1301" fmla="*/ 8696 h 10000"/>
                  <a:gd name="connsiteX1302" fmla="*/ 6388 w 10000"/>
                  <a:gd name="connsiteY1302" fmla="*/ 8733 h 10000"/>
                  <a:gd name="connsiteX1303" fmla="*/ 6369 w 10000"/>
                  <a:gd name="connsiteY1303" fmla="*/ 8746 h 10000"/>
                  <a:gd name="connsiteX1304" fmla="*/ 6333 w 10000"/>
                  <a:gd name="connsiteY1304" fmla="*/ 8773 h 10000"/>
                  <a:gd name="connsiteX1305" fmla="*/ 6313 w 10000"/>
                  <a:gd name="connsiteY1305" fmla="*/ 8787 h 10000"/>
                  <a:gd name="connsiteX1306" fmla="*/ 6291 w 10000"/>
                  <a:gd name="connsiteY1306" fmla="*/ 8805 h 10000"/>
                  <a:gd name="connsiteX1307" fmla="*/ 6280 w 10000"/>
                  <a:gd name="connsiteY1307" fmla="*/ 8814 h 10000"/>
                  <a:gd name="connsiteX1308" fmla="*/ 6250 w 10000"/>
                  <a:gd name="connsiteY1308" fmla="*/ 8805 h 10000"/>
                  <a:gd name="connsiteX1309" fmla="*/ 6233 w 10000"/>
                  <a:gd name="connsiteY1309" fmla="*/ 8805 h 10000"/>
                  <a:gd name="connsiteX1310" fmla="*/ 6220 w 10000"/>
                  <a:gd name="connsiteY1310" fmla="*/ 8805 h 10000"/>
                  <a:gd name="connsiteX1311" fmla="*/ 6200 w 10000"/>
                  <a:gd name="connsiteY1311" fmla="*/ 8805 h 10000"/>
                  <a:gd name="connsiteX1312" fmla="*/ 6184 w 10000"/>
                  <a:gd name="connsiteY1312" fmla="*/ 8805 h 10000"/>
                  <a:gd name="connsiteX1313" fmla="*/ 6755 w 10000"/>
                  <a:gd name="connsiteY1313" fmla="*/ 6680 h 10000"/>
                  <a:gd name="connsiteX1314" fmla="*/ 6716 w 10000"/>
                  <a:gd name="connsiteY1314" fmla="*/ 6653 h 10000"/>
                  <a:gd name="connsiteX1315" fmla="*/ 6747 w 10000"/>
                  <a:gd name="connsiteY1315" fmla="*/ 6856 h 10000"/>
                  <a:gd name="connsiteX1316" fmla="*/ 6747 w 10000"/>
                  <a:gd name="connsiteY1316" fmla="*/ 6910 h 10000"/>
                  <a:gd name="connsiteX1317" fmla="*/ 6727 w 10000"/>
                  <a:gd name="connsiteY1317" fmla="*/ 6960 h 10000"/>
                  <a:gd name="connsiteX1318" fmla="*/ 6675 w 10000"/>
                  <a:gd name="connsiteY1318" fmla="*/ 7041 h 10000"/>
                  <a:gd name="connsiteX1319" fmla="*/ 6667 w 10000"/>
                  <a:gd name="connsiteY1319" fmla="*/ 7082 h 10000"/>
                  <a:gd name="connsiteX1320" fmla="*/ 6675 w 10000"/>
                  <a:gd name="connsiteY1320" fmla="*/ 7158 h 10000"/>
                  <a:gd name="connsiteX1321" fmla="*/ 6683 w 10000"/>
                  <a:gd name="connsiteY1321" fmla="*/ 7199 h 10000"/>
                  <a:gd name="connsiteX1322" fmla="*/ 6703 w 10000"/>
                  <a:gd name="connsiteY1322" fmla="*/ 7212 h 10000"/>
                  <a:gd name="connsiteX1323" fmla="*/ 6719 w 10000"/>
                  <a:gd name="connsiteY1323" fmla="*/ 7181 h 10000"/>
                  <a:gd name="connsiteX1324" fmla="*/ 6749 w 10000"/>
                  <a:gd name="connsiteY1324" fmla="*/ 7050 h 10000"/>
                  <a:gd name="connsiteX1325" fmla="*/ 6772 w 10000"/>
                  <a:gd name="connsiteY1325" fmla="*/ 6987 h 10000"/>
                  <a:gd name="connsiteX1326" fmla="*/ 6788 w 10000"/>
                  <a:gd name="connsiteY1326" fmla="*/ 6987 h 10000"/>
                  <a:gd name="connsiteX1327" fmla="*/ 6783 w 10000"/>
                  <a:gd name="connsiteY1327" fmla="*/ 7077 h 10000"/>
                  <a:gd name="connsiteX1328" fmla="*/ 6871 w 10000"/>
                  <a:gd name="connsiteY1328" fmla="*/ 6748 h 10000"/>
                  <a:gd name="connsiteX1329" fmla="*/ 6912 w 10000"/>
                  <a:gd name="connsiteY1329" fmla="*/ 6581 h 10000"/>
                  <a:gd name="connsiteX1330" fmla="*/ 6912 w 10000"/>
                  <a:gd name="connsiteY1330" fmla="*/ 6567 h 10000"/>
                  <a:gd name="connsiteX1331" fmla="*/ 6827 w 10000"/>
                  <a:gd name="connsiteY1331" fmla="*/ 6631 h 10000"/>
                  <a:gd name="connsiteX1332" fmla="*/ 6184 w 10000"/>
                  <a:gd name="connsiteY1332" fmla="*/ 8805 h 10000"/>
                  <a:gd name="connsiteX0" fmla="*/ 6184 w 10000"/>
                  <a:gd name="connsiteY0" fmla="*/ 8805 h 10000"/>
                  <a:gd name="connsiteX1" fmla="*/ 6175 w 10000"/>
                  <a:gd name="connsiteY1" fmla="*/ 8800 h 10000"/>
                  <a:gd name="connsiteX2" fmla="*/ 6167 w 10000"/>
                  <a:gd name="connsiteY2" fmla="*/ 8832 h 10000"/>
                  <a:gd name="connsiteX3" fmla="*/ 6167 w 10000"/>
                  <a:gd name="connsiteY3" fmla="*/ 8845 h 10000"/>
                  <a:gd name="connsiteX4" fmla="*/ 6140 w 10000"/>
                  <a:gd name="connsiteY4" fmla="*/ 8877 h 10000"/>
                  <a:gd name="connsiteX5" fmla="*/ 6098 w 10000"/>
                  <a:gd name="connsiteY5" fmla="*/ 8904 h 10000"/>
                  <a:gd name="connsiteX6" fmla="*/ 6090 w 10000"/>
                  <a:gd name="connsiteY6" fmla="*/ 8904 h 10000"/>
                  <a:gd name="connsiteX7" fmla="*/ 6082 w 10000"/>
                  <a:gd name="connsiteY7" fmla="*/ 8904 h 10000"/>
                  <a:gd name="connsiteX8" fmla="*/ 6082 w 10000"/>
                  <a:gd name="connsiteY8" fmla="*/ 8958 h 10000"/>
                  <a:gd name="connsiteX9" fmla="*/ 6082 w 10000"/>
                  <a:gd name="connsiteY9" fmla="*/ 8963 h 10000"/>
                  <a:gd name="connsiteX10" fmla="*/ 6079 w 10000"/>
                  <a:gd name="connsiteY10" fmla="*/ 9012 h 10000"/>
                  <a:gd name="connsiteX11" fmla="*/ 6073 w 10000"/>
                  <a:gd name="connsiteY11" fmla="*/ 9066 h 10000"/>
                  <a:gd name="connsiteX12" fmla="*/ 6073 w 10000"/>
                  <a:gd name="connsiteY12" fmla="*/ 9120 h 10000"/>
                  <a:gd name="connsiteX13" fmla="*/ 6073 w 10000"/>
                  <a:gd name="connsiteY13" fmla="*/ 9147 h 10000"/>
                  <a:gd name="connsiteX14" fmla="*/ 6073 w 10000"/>
                  <a:gd name="connsiteY14" fmla="*/ 9197 h 10000"/>
                  <a:gd name="connsiteX15" fmla="*/ 6068 w 10000"/>
                  <a:gd name="connsiteY15" fmla="*/ 9233 h 10000"/>
                  <a:gd name="connsiteX16" fmla="*/ 6065 w 10000"/>
                  <a:gd name="connsiteY16" fmla="*/ 9301 h 10000"/>
                  <a:gd name="connsiteX17" fmla="*/ 6065 w 10000"/>
                  <a:gd name="connsiteY17" fmla="*/ 9350 h 10000"/>
                  <a:gd name="connsiteX18" fmla="*/ 6060 w 10000"/>
                  <a:gd name="connsiteY18" fmla="*/ 9382 h 10000"/>
                  <a:gd name="connsiteX19" fmla="*/ 6060 w 10000"/>
                  <a:gd name="connsiteY19" fmla="*/ 9409 h 10000"/>
                  <a:gd name="connsiteX20" fmla="*/ 6051 w 10000"/>
                  <a:gd name="connsiteY20" fmla="*/ 9423 h 10000"/>
                  <a:gd name="connsiteX21" fmla="*/ 6049 w 10000"/>
                  <a:gd name="connsiteY21" fmla="*/ 9436 h 10000"/>
                  <a:gd name="connsiteX22" fmla="*/ 6035 w 10000"/>
                  <a:gd name="connsiteY22" fmla="*/ 9450 h 10000"/>
                  <a:gd name="connsiteX23" fmla="*/ 6026 w 10000"/>
                  <a:gd name="connsiteY23" fmla="*/ 9459 h 10000"/>
                  <a:gd name="connsiteX24" fmla="*/ 6018 w 10000"/>
                  <a:gd name="connsiteY24" fmla="*/ 9445 h 10000"/>
                  <a:gd name="connsiteX25" fmla="*/ 6007 w 10000"/>
                  <a:gd name="connsiteY25" fmla="*/ 9409 h 10000"/>
                  <a:gd name="connsiteX26" fmla="*/ 5985 w 10000"/>
                  <a:gd name="connsiteY26" fmla="*/ 9369 h 10000"/>
                  <a:gd name="connsiteX27" fmla="*/ 5969 w 10000"/>
                  <a:gd name="connsiteY27" fmla="*/ 9332 h 10000"/>
                  <a:gd name="connsiteX28" fmla="*/ 5955 w 10000"/>
                  <a:gd name="connsiteY28" fmla="*/ 9314 h 10000"/>
                  <a:gd name="connsiteX29" fmla="*/ 5952 w 10000"/>
                  <a:gd name="connsiteY29" fmla="*/ 9305 h 10000"/>
                  <a:gd name="connsiteX30" fmla="*/ 5935 w 10000"/>
                  <a:gd name="connsiteY30" fmla="*/ 9305 h 10000"/>
                  <a:gd name="connsiteX31" fmla="*/ 5922 w 10000"/>
                  <a:gd name="connsiteY31" fmla="*/ 9319 h 10000"/>
                  <a:gd name="connsiteX32" fmla="*/ 5913 w 10000"/>
                  <a:gd name="connsiteY32" fmla="*/ 9328 h 10000"/>
                  <a:gd name="connsiteX33" fmla="*/ 5905 w 10000"/>
                  <a:gd name="connsiteY33" fmla="*/ 9332 h 10000"/>
                  <a:gd name="connsiteX34" fmla="*/ 5897 w 10000"/>
                  <a:gd name="connsiteY34" fmla="*/ 9350 h 10000"/>
                  <a:gd name="connsiteX35" fmla="*/ 5875 w 10000"/>
                  <a:gd name="connsiteY35" fmla="*/ 9364 h 10000"/>
                  <a:gd name="connsiteX36" fmla="*/ 5850 w 10000"/>
                  <a:gd name="connsiteY36" fmla="*/ 9391 h 10000"/>
                  <a:gd name="connsiteX37" fmla="*/ 5833 w 10000"/>
                  <a:gd name="connsiteY37" fmla="*/ 9405 h 10000"/>
                  <a:gd name="connsiteX38" fmla="*/ 5822 w 10000"/>
                  <a:gd name="connsiteY38" fmla="*/ 9409 h 10000"/>
                  <a:gd name="connsiteX39" fmla="*/ 5800 w 10000"/>
                  <a:gd name="connsiteY39" fmla="*/ 9423 h 10000"/>
                  <a:gd name="connsiteX40" fmla="*/ 5784 w 10000"/>
                  <a:gd name="connsiteY40" fmla="*/ 9436 h 10000"/>
                  <a:gd name="connsiteX41" fmla="*/ 5767 w 10000"/>
                  <a:gd name="connsiteY41" fmla="*/ 9450 h 10000"/>
                  <a:gd name="connsiteX42" fmla="*/ 5751 w 10000"/>
                  <a:gd name="connsiteY42" fmla="*/ 9463 h 10000"/>
                  <a:gd name="connsiteX43" fmla="*/ 5745 w 10000"/>
                  <a:gd name="connsiteY43" fmla="*/ 9472 h 10000"/>
                  <a:gd name="connsiteX44" fmla="*/ 5751 w 10000"/>
                  <a:gd name="connsiteY44" fmla="*/ 9477 h 10000"/>
                  <a:gd name="connsiteX45" fmla="*/ 5762 w 10000"/>
                  <a:gd name="connsiteY45" fmla="*/ 9504 h 10000"/>
                  <a:gd name="connsiteX46" fmla="*/ 5767 w 10000"/>
                  <a:gd name="connsiteY46" fmla="*/ 9526 h 10000"/>
                  <a:gd name="connsiteX47" fmla="*/ 5784 w 10000"/>
                  <a:gd name="connsiteY47" fmla="*/ 9576 h 10000"/>
                  <a:gd name="connsiteX48" fmla="*/ 5797 w 10000"/>
                  <a:gd name="connsiteY48" fmla="*/ 9603 h 10000"/>
                  <a:gd name="connsiteX49" fmla="*/ 5808 w 10000"/>
                  <a:gd name="connsiteY49" fmla="*/ 9644 h 10000"/>
                  <a:gd name="connsiteX50" fmla="*/ 5822 w 10000"/>
                  <a:gd name="connsiteY50" fmla="*/ 9671 h 10000"/>
                  <a:gd name="connsiteX51" fmla="*/ 5825 w 10000"/>
                  <a:gd name="connsiteY51" fmla="*/ 9684 h 10000"/>
                  <a:gd name="connsiteX52" fmla="*/ 5831 w 10000"/>
                  <a:gd name="connsiteY52" fmla="*/ 9684 h 10000"/>
                  <a:gd name="connsiteX53" fmla="*/ 5825 w 10000"/>
                  <a:gd name="connsiteY53" fmla="*/ 9698 h 10000"/>
                  <a:gd name="connsiteX54" fmla="*/ 5806 w 10000"/>
                  <a:gd name="connsiteY54" fmla="*/ 9725 h 10000"/>
                  <a:gd name="connsiteX55" fmla="*/ 5792 w 10000"/>
                  <a:gd name="connsiteY55" fmla="*/ 9738 h 10000"/>
                  <a:gd name="connsiteX56" fmla="*/ 5737 w 10000"/>
                  <a:gd name="connsiteY56" fmla="*/ 9793 h 10000"/>
                  <a:gd name="connsiteX57" fmla="*/ 5728 w 10000"/>
                  <a:gd name="connsiteY57" fmla="*/ 9806 h 10000"/>
                  <a:gd name="connsiteX58" fmla="*/ 5712 w 10000"/>
                  <a:gd name="connsiteY58" fmla="*/ 9815 h 10000"/>
                  <a:gd name="connsiteX59" fmla="*/ 5690 w 10000"/>
                  <a:gd name="connsiteY59" fmla="*/ 9838 h 10000"/>
                  <a:gd name="connsiteX60" fmla="*/ 5679 w 10000"/>
                  <a:gd name="connsiteY60" fmla="*/ 9842 h 10000"/>
                  <a:gd name="connsiteX61" fmla="*/ 5665 w 10000"/>
                  <a:gd name="connsiteY61" fmla="*/ 9842 h 10000"/>
                  <a:gd name="connsiteX62" fmla="*/ 5648 w 10000"/>
                  <a:gd name="connsiteY62" fmla="*/ 9851 h 10000"/>
                  <a:gd name="connsiteX63" fmla="*/ 5621 w 10000"/>
                  <a:gd name="connsiteY63" fmla="*/ 9892 h 10000"/>
                  <a:gd name="connsiteX64" fmla="*/ 5544 w 10000"/>
                  <a:gd name="connsiteY64" fmla="*/ 9946 h 10000"/>
                  <a:gd name="connsiteX65" fmla="*/ 5406 w 10000"/>
                  <a:gd name="connsiteY65" fmla="*/ 10000 h 10000"/>
                  <a:gd name="connsiteX66" fmla="*/ 5350 w 10000"/>
                  <a:gd name="connsiteY66" fmla="*/ 9986 h 10000"/>
                  <a:gd name="connsiteX67" fmla="*/ 5342 w 10000"/>
                  <a:gd name="connsiteY67" fmla="*/ 9950 h 10000"/>
                  <a:gd name="connsiteX68" fmla="*/ 5342 w 10000"/>
                  <a:gd name="connsiteY68" fmla="*/ 9932 h 10000"/>
                  <a:gd name="connsiteX69" fmla="*/ 5342 w 10000"/>
                  <a:gd name="connsiteY69" fmla="*/ 9923 h 10000"/>
                  <a:gd name="connsiteX70" fmla="*/ 5342 w 10000"/>
                  <a:gd name="connsiteY70" fmla="*/ 9919 h 10000"/>
                  <a:gd name="connsiteX71" fmla="*/ 5348 w 10000"/>
                  <a:gd name="connsiteY71" fmla="*/ 9919 h 10000"/>
                  <a:gd name="connsiteX72" fmla="*/ 5348 w 10000"/>
                  <a:gd name="connsiteY72" fmla="*/ 9910 h 10000"/>
                  <a:gd name="connsiteX73" fmla="*/ 5350 w 10000"/>
                  <a:gd name="connsiteY73" fmla="*/ 9910 h 10000"/>
                  <a:gd name="connsiteX74" fmla="*/ 5350 w 10000"/>
                  <a:gd name="connsiteY74" fmla="*/ 9905 h 10000"/>
                  <a:gd name="connsiteX75" fmla="*/ 5356 w 10000"/>
                  <a:gd name="connsiteY75" fmla="*/ 9905 h 10000"/>
                  <a:gd name="connsiteX76" fmla="*/ 5356 w 10000"/>
                  <a:gd name="connsiteY76" fmla="*/ 9896 h 10000"/>
                  <a:gd name="connsiteX77" fmla="*/ 5359 w 10000"/>
                  <a:gd name="connsiteY77" fmla="*/ 9896 h 10000"/>
                  <a:gd name="connsiteX78" fmla="*/ 5359 w 10000"/>
                  <a:gd name="connsiteY78" fmla="*/ 9892 h 10000"/>
                  <a:gd name="connsiteX79" fmla="*/ 5364 w 10000"/>
                  <a:gd name="connsiteY79" fmla="*/ 9892 h 10000"/>
                  <a:gd name="connsiteX80" fmla="*/ 5364 w 10000"/>
                  <a:gd name="connsiteY80" fmla="*/ 9883 h 10000"/>
                  <a:gd name="connsiteX81" fmla="*/ 5359 w 10000"/>
                  <a:gd name="connsiteY81" fmla="*/ 9883 h 10000"/>
                  <a:gd name="connsiteX82" fmla="*/ 5359 w 10000"/>
                  <a:gd name="connsiteY82" fmla="*/ 9878 h 10000"/>
                  <a:gd name="connsiteX83" fmla="*/ 5359 w 10000"/>
                  <a:gd name="connsiteY83" fmla="*/ 9869 h 10000"/>
                  <a:gd name="connsiteX84" fmla="*/ 5356 w 10000"/>
                  <a:gd name="connsiteY84" fmla="*/ 9869 h 10000"/>
                  <a:gd name="connsiteX85" fmla="*/ 5356 w 10000"/>
                  <a:gd name="connsiteY85" fmla="*/ 9865 h 10000"/>
                  <a:gd name="connsiteX86" fmla="*/ 5350 w 10000"/>
                  <a:gd name="connsiteY86" fmla="*/ 9865 h 10000"/>
                  <a:gd name="connsiteX87" fmla="*/ 5350 w 10000"/>
                  <a:gd name="connsiteY87" fmla="*/ 9856 h 10000"/>
                  <a:gd name="connsiteX88" fmla="*/ 5348 w 10000"/>
                  <a:gd name="connsiteY88" fmla="*/ 9856 h 10000"/>
                  <a:gd name="connsiteX89" fmla="*/ 5348 w 10000"/>
                  <a:gd name="connsiteY89" fmla="*/ 9851 h 10000"/>
                  <a:gd name="connsiteX90" fmla="*/ 5348 w 10000"/>
                  <a:gd name="connsiteY90" fmla="*/ 9842 h 10000"/>
                  <a:gd name="connsiteX91" fmla="*/ 5348 w 10000"/>
                  <a:gd name="connsiteY91" fmla="*/ 9838 h 10000"/>
                  <a:gd name="connsiteX92" fmla="*/ 5348 w 10000"/>
                  <a:gd name="connsiteY92" fmla="*/ 9829 h 10000"/>
                  <a:gd name="connsiteX93" fmla="*/ 5348 w 10000"/>
                  <a:gd name="connsiteY93" fmla="*/ 9820 h 10000"/>
                  <a:gd name="connsiteX94" fmla="*/ 5348 w 10000"/>
                  <a:gd name="connsiteY94" fmla="*/ 9815 h 10000"/>
                  <a:gd name="connsiteX95" fmla="*/ 5348 w 10000"/>
                  <a:gd name="connsiteY95" fmla="*/ 9806 h 10000"/>
                  <a:gd name="connsiteX96" fmla="*/ 5350 w 10000"/>
                  <a:gd name="connsiteY96" fmla="*/ 9806 h 10000"/>
                  <a:gd name="connsiteX97" fmla="*/ 5350 w 10000"/>
                  <a:gd name="connsiteY97" fmla="*/ 9802 h 10000"/>
                  <a:gd name="connsiteX98" fmla="*/ 5350 w 10000"/>
                  <a:gd name="connsiteY98" fmla="*/ 9793 h 10000"/>
                  <a:gd name="connsiteX99" fmla="*/ 5356 w 10000"/>
                  <a:gd name="connsiteY99" fmla="*/ 9788 h 10000"/>
                  <a:gd name="connsiteX100" fmla="*/ 5356 w 10000"/>
                  <a:gd name="connsiteY100" fmla="*/ 9779 h 10000"/>
                  <a:gd name="connsiteX101" fmla="*/ 5359 w 10000"/>
                  <a:gd name="connsiteY101" fmla="*/ 9779 h 10000"/>
                  <a:gd name="connsiteX102" fmla="*/ 5359 w 10000"/>
                  <a:gd name="connsiteY102" fmla="*/ 9774 h 10000"/>
                  <a:gd name="connsiteX103" fmla="*/ 5364 w 10000"/>
                  <a:gd name="connsiteY103" fmla="*/ 9765 h 10000"/>
                  <a:gd name="connsiteX104" fmla="*/ 5397 w 10000"/>
                  <a:gd name="connsiteY104" fmla="*/ 9698 h 10000"/>
                  <a:gd name="connsiteX105" fmla="*/ 5397 w 10000"/>
                  <a:gd name="connsiteY105" fmla="*/ 9662 h 10000"/>
                  <a:gd name="connsiteX106" fmla="*/ 5381 w 10000"/>
                  <a:gd name="connsiteY106" fmla="*/ 9648 h 10000"/>
                  <a:gd name="connsiteX107" fmla="*/ 5381 w 10000"/>
                  <a:gd name="connsiteY107" fmla="*/ 9608 h 10000"/>
                  <a:gd name="connsiteX108" fmla="*/ 5400 w 10000"/>
                  <a:gd name="connsiteY108" fmla="*/ 9590 h 10000"/>
                  <a:gd name="connsiteX109" fmla="*/ 5392 w 10000"/>
                  <a:gd name="connsiteY109" fmla="*/ 9553 h 10000"/>
                  <a:gd name="connsiteX110" fmla="*/ 5375 w 10000"/>
                  <a:gd name="connsiteY110" fmla="*/ 9526 h 10000"/>
                  <a:gd name="connsiteX111" fmla="*/ 5350 w 10000"/>
                  <a:gd name="connsiteY111" fmla="*/ 9504 h 10000"/>
                  <a:gd name="connsiteX112" fmla="*/ 5323 w 10000"/>
                  <a:gd name="connsiteY112" fmla="*/ 9562 h 10000"/>
                  <a:gd name="connsiteX113" fmla="*/ 5309 w 10000"/>
                  <a:gd name="connsiteY113" fmla="*/ 9535 h 10000"/>
                  <a:gd name="connsiteX114" fmla="*/ 5312 w 10000"/>
                  <a:gd name="connsiteY114" fmla="*/ 9436 h 10000"/>
                  <a:gd name="connsiteX115" fmla="*/ 5276 w 10000"/>
                  <a:gd name="connsiteY115" fmla="*/ 9409 h 10000"/>
                  <a:gd name="connsiteX116" fmla="*/ 5270 w 10000"/>
                  <a:gd name="connsiteY116" fmla="*/ 9418 h 10000"/>
                  <a:gd name="connsiteX117" fmla="*/ 5259 w 10000"/>
                  <a:gd name="connsiteY117" fmla="*/ 9423 h 10000"/>
                  <a:gd name="connsiteX118" fmla="*/ 5243 w 10000"/>
                  <a:gd name="connsiteY118" fmla="*/ 9445 h 10000"/>
                  <a:gd name="connsiteX119" fmla="*/ 5229 w 10000"/>
                  <a:gd name="connsiteY119" fmla="*/ 9450 h 10000"/>
                  <a:gd name="connsiteX120" fmla="*/ 5221 w 10000"/>
                  <a:gd name="connsiteY120" fmla="*/ 9459 h 10000"/>
                  <a:gd name="connsiteX121" fmla="*/ 5199 w 10000"/>
                  <a:gd name="connsiteY121" fmla="*/ 9463 h 10000"/>
                  <a:gd name="connsiteX122" fmla="*/ 5179 w 10000"/>
                  <a:gd name="connsiteY122" fmla="*/ 9463 h 10000"/>
                  <a:gd name="connsiteX123" fmla="*/ 5166 w 10000"/>
                  <a:gd name="connsiteY123" fmla="*/ 9450 h 10000"/>
                  <a:gd name="connsiteX124" fmla="*/ 5155 w 10000"/>
                  <a:gd name="connsiteY124" fmla="*/ 9432 h 10000"/>
                  <a:gd name="connsiteX125" fmla="*/ 5149 w 10000"/>
                  <a:gd name="connsiteY125" fmla="*/ 9432 h 10000"/>
                  <a:gd name="connsiteX126" fmla="*/ 5146 w 10000"/>
                  <a:gd name="connsiteY126" fmla="*/ 9432 h 10000"/>
                  <a:gd name="connsiteX127" fmla="*/ 5146 w 10000"/>
                  <a:gd name="connsiteY127" fmla="*/ 9436 h 10000"/>
                  <a:gd name="connsiteX128" fmla="*/ 5132 w 10000"/>
                  <a:gd name="connsiteY128" fmla="*/ 9445 h 10000"/>
                  <a:gd name="connsiteX129" fmla="*/ 5124 w 10000"/>
                  <a:gd name="connsiteY129" fmla="*/ 9463 h 10000"/>
                  <a:gd name="connsiteX130" fmla="*/ 5119 w 10000"/>
                  <a:gd name="connsiteY130" fmla="*/ 9472 h 10000"/>
                  <a:gd name="connsiteX131" fmla="*/ 5094 w 10000"/>
                  <a:gd name="connsiteY131" fmla="*/ 9486 h 10000"/>
                  <a:gd name="connsiteX132" fmla="*/ 5075 w 10000"/>
                  <a:gd name="connsiteY132" fmla="*/ 9490 h 10000"/>
                  <a:gd name="connsiteX133" fmla="*/ 5058 w 10000"/>
                  <a:gd name="connsiteY133" fmla="*/ 9499 h 10000"/>
                  <a:gd name="connsiteX134" fmla="*/ 5028 w 10000"/>
                  <a:gd name="connsiteY134" fmla="*/ 9513 h 10000"/>
                  <a:gd name="connsiteX135" fmla="*/ 5006 w 10000"/>
                  <a:gd name="connsiteY135" fmla="*/ 9522 h 10000"/>
                  <a:gd name="connsiteX136" fmla="*/ 4986 w 10000"/>
                  <a:gd name="connsiteY136" fmla="*/ 9535 h 10000"/>
                  <a:gd name="connsiteX137" fmla="*/ 4948 w 10000"/>
                  <a:gd name="connsiteY137" fmla="*/ 9549 h 10000"/>
                  <a:gd name="connsiteX138" fmla="*/ 4925 w 10000"/>
                  <a:gd name="connsiteY138" fmla="*/ 9549 h 10000"/>
                  <a:gd name="connsiteX139" fmla="*/ 4906 w 10000"/>
                  <a:gd name="connsiteY139" fmla="*/ 9549 h 10000"/>
                  <a:gd name="connsiteX140" fmla="*/ 4892 w 10000"/>
                  <a:gd name="connsiteY140" fmla="*/ 9553 h 10000"/>
                  <a:gd name="connsiteX141" fmla="*/ 4890 w 10000"/>
                  <a:gd name="connsiteY141" fmla="*/ 9562 h 10000"/>
                  <a:gd name="connsiteX142" fmla="*/ 4881 w 10000"/>
                  <a:gd name="connsiteY142" fmla="*/ 9576 h 10000"/>
                  <a:gd name="connsiteX143" fmla="*/ 4873 w 10000"/>
                  <a:gd name="connsiteY143" fmla="*/ 9594 h 10000"/>
                  <a:gd name="connsiteX144" fmla="*/ 4868 w 10000"/>
                  <a:gd name="connsiteY144" fmla="*/ 9581 h 10000"/>
                  <a:gd name="connsiteX145" fmla="*/ 4865 w 10000"/>
                  <a:gd name="connsiteY145" fmla="*/ 9567 h 10000"/>
                  <a:gd name="connsiteX146" fmla="*/ 4851 w 10000"/>
                  <a:gd name="connsiteY146" fmla="*/ 9567 h 10000"/>
                  <a:gd name="connsiteX147" fmla="*/ 4848 w 10000"/>
                  <a:gd name="connsiteY147" fmla="*/ 9576 h 10000"/>
                  <a:gd name="connsiteX148" fmla="*/ 4829 w 10000"/>
                  <a:gd name="connsiteY148" fmla="*/ 9581 h 10000"/>
                  <a:gd name="connsiteX149" fmla="*/ 4818 w 10000"/>
                  <a:gd name="connsiteY149" fmla="*/ 9576 h 10000"/>
                  <a:gd name="connsiteX150" fmla="*/ 4810 w 10000"/>
                  <a:gd name="connsiteY150" fmla="*/ 9576 h 10000"/>
                  <a:gd name="connsiteX151" fmla="*/ 4796 w 10000"/>
                  <a:gd name="connsiteY151" fmla="*/ 9581 h 10000"/>
                  <a:gd name="connsiteX152" fmla="*/ 4788 w 10000"/>
                  <a:gd name="connsiteY152" fmla="*/ 9576 h 10000"/>
                  <a:gd name="connsiteX153" fmla="*/ 4779 w 10000"/>
                  <a:gd name="connsiteY153" fmla="*/ 9576 h 10000"/>
                  <a:gd name="connsiteX154" fmla="*/ 4768 w 10000"/>
                  <a:gd name="connsiteY154" fmla="*/ 9581 h 10000"/>
                  <a:gd name="connsiteX155" fmla="*/ 4760 w 10000"/>
                  <a:gd name="connsiteY155" fmla="*/ 9553 h 10000"/>
                  <a:gd name="connsiteX156" fmla="*/ 4754 w 10000"/>
                  <a:gd name="connsiteY156" fmla="*/ 9526 h 10000"/>
                  <a:gd name="connsiteX157" fmla="*/ 4754 w 10000"/>
                  <a:gd name="connsiteY157" fmla="*/ 9486 h 10000"/>
                  <a:gd name="connsiteX158" fmla="*/ 4754 w 10000"/>
                  <a:gd name="connsiteY158" fmla="*/ 9445 h 10000"/>
                  <a:gd name="connsiteX159" fmla="*/ 4760 w 10000"/>
                  <a:gd name="connsiteY159" fmla="*/ 9432 h 10000"/>
                  <a:gd name="connsiteX160" fmla="*/ 4760 w 10000"/>
                  <a:gd name="connsiteY160" fmla="*/ 9396 h 10000"/>
                  <a:gd name="connsiteX161" fmla="*/ 4760 w 10000"/>
                  <a:gd name="connsiteY161" fmla="*/ 9382 h 10000"/>
                  <a:gd name="connsiteX162" fmla="*/ 4760 w 10000"/>
                  <a:gd name="connsiteY162" fmla="*/ 9355 h 10000"/>
                  <a:gd name="connsiteX163" fmla="*/ 4749 w 10000"/>
                  <a:gd name="connsiteY163" fmla="*/ 9341 h 10000"/>
                  <a:gd name="connsiteX164" fmla="*/ 4746 w 10000"/>
                  <a:gd name="connsiteY164" fmla="*/ 9332 h 10000"/>
                  <a:gd name="connsiteX165" fmla="*/ 4732 w 10000"/>
                  <a:gd name="connsiteY165" fmla="*/ 9328 h 10000"/>
                  <a:gd name="connsiteX166" fmla="*/ 4716 w 10000"/>
                  <a:gd name="connsiteY166" fmla="*/ 9292 h 10000"/>
                  <a:gd name="connsiteX167" fmla="*/ 4705 w 10000"/>
                  <a:gd name="connsiteY167" fmla="*/ 9274 h 10000"/>
                  <a:gd name="connsiteX168" fmla="*/ 4699 w 10000"/>
                  <a:gd name="connsiteY168" fmla="*/ 9278 h 10000"/>
                  <a:gd name="connsiteX169" fmla="*/ 4696 w 10000"/>
                  <a:gd name="connsiteY169" fmla="*/ 9287 h 10000"/>
                  <a:gd name="connsiteX170" fmla="*/ 4680 w 10000"/>
                  <a:gd name="connsiteY170" fmla="*/ 9292 h 10000"/>
                  <a:gd name="connsiteX171" fmla="*/ 4672 w 10000"/>
                  <a:gd name="connsiteY171" fmla="*/ 9274 h 10000"/>
                  <a:gd name="connsiteX172" fmla="*/ 4636 w 10000"/>
                  <a:gd name="connsiteY172" fmla="*/ 9224 h 10000"/>
                  <a:gd name="connsiteX173" fmla="*/ 4616 w 10000"/>
                  <a:gd name="connsiteY173" fmla="*/ 9211 h 10000"/>
                  <a:gd name="connsiteX174" fmla="*/ 4608 w 10000"/>
                  <a:gd name="connsiteY174" fmla="*/ 9206 h 10000"/>
                  <a:gd name="connsiteX175" fmla="*/ 4616 w 10000"/>
                  <a:gd name="connsiteY175" fmla="*/ 9193 h 10000"/>
                  <a:gd name="connsiteX176" fmla="*/ 4633 w 10000"/>
                  <a:gd name="connsiteY176" fmla="*/ 9184 h 10000"/>
                  <a:gd name="connsiteX177" fmla="*/ 4616 w 10000"/>
                  <a:gd name="connsiteY177" fmla="*/ 9120 h 10000"/>
                  <a:gd name="connsiteX178" fmla="*/ 4625 w 10000"/>
                  <a:gd name="connsiteY178" fmla="*/ 9039 h 10000"/>
                  <a:gd name="connsiteX179" fmla="*/ 4616 w 10000"/>
                  <a:gd name="connsiteY179" fmla="*/ 9026 h 10000"/>
                  <a:gd name="connsiteX180" fmla="*/ 4600 w 10000"/>
                  <a:gd name="connsiteY180" fmla="*/ 9017 h 10000"/>
                  <a:gd name="connsiteX181" fmla="*/ 4583 w 10000"/>
                  <a:gd name="connsiteY181" fmla="*/ 9003 h 10000"/>
                  <a:gd name="connsiteX182" fmla="*/ 4570 w 10000"/>
                  <a:gd name="connsiteY182" fmla="*/ 9012 h 10000"/>
                  <a:gd name="connsiteX183" fmla="*/ 4570 w 10000"/>
                  <a:gd name="connsiteY183" fmla="*/ 9026 h 10000"/>
                  <a:gd name="connsiteX184" fmla="*/ 4570 w 10000"/>
                  <a:gd name="connsiteY184" fmla="*/ 9035 h 10000"/>
                  <a:gd name="connsiteX185" fmla="*/ 4578 w 10000"/>
                  <a:gd name="connsiteY185" fmla="*/ 9048 h 10000"/>
                  <a:gd name="connsiteX186" fmla="*/ 4583 w 10000"/>
                  <a:gd name="connsiteY186" fmla="*/ 9089 h 10000"/>
                  <a:gd name="connsiteX187" fmla="*/ 4586 w 10000"/>
                  <a:gd name="connsiteY187" fmla="*/ 9116 h 10000"/>
                  <a:gd name="connsiteX188" fmla="*/ 4586 w 10000"/>
                  <a:gd name="connsiteY188" fmla="*/ 9120 h 10000"/>
                  <a:gd name="connsiteX189" fmla="*/ 4583 w 10000"/>
                  <a:gd name="connsiteY189" fmla="*/ 9143 h 10000"/>
                  <a:gd name="connsiteX190" fmla="*/ 4583 w 10000"/>
                  <a:gd name="connsiteY190" fmla="*/ 9170 h 10000"/>
                  <a:gd name="connsiteX191" fmla="*/ 4578 w 10000"/>
                  <a:gd name="connsiteY191" fmla="*/ 9175 h 10000"/>
                  <a:gd name="connsiteX192" fmla="*/ 4570 w 10000"/>
                  <a:gd name="connsiteY192" fmla="*/ 9197 h 10000"/>
                  <a:gd name="connsiteX193" fmla="*/ 4556 w 10000"/>
                  <a:gd name="connsiteY193" fmla="*/ 9170 h 10000"/>
                  <a:gd name="connsiteX194" fmla="*/ 4553 w 10000"/>
                  <a:gd name="connsiteY194" fmla="*/ 9147 h 10000"/>
                  <a:gd name="connsiteX195" fmla="*/ 4545 w 10000"/>
                  <a:gd name="connsiteY195" fmla="*/ 9120 h 10000"/>
                  <a:gd name="connsiteX196" fmla="*/ 4539 w 10000"/>
                  <a:gd name="connsiteY196" fmla="*/ 9093 h 10000"/>
                  <a:gd name="connsiteX197" fmla="*/ 4531 w 10000"/>
                  <a:gd name="connsiteY197" fmla="*/ 9062 h 10000"/>
                  <a:gd name="connsiteX198" fmla="*/ 4523 w 10000"/>
                  <a:gd name="connsiteY198" fmla="*/ 9039 h 10000"/>
                  <a:gd name="connsiteX199" fmla="*/ 4514 w 10000"/>
                  <a:gd name="connsiteY199" fmla="*/ 9026 h 10000"/>
                  <a:gd name="connsiteX200" fmla="*/ 4514 w 10000"/>
                  <a:gd name="connsiteY200" fmla="*/ 9035 h 10000"/>
                  <a:gd name="connsiteX201" fmla="*/ 4512 w 10000"/>
                  <a:gd name="connsiteY201" fmla="*/ 9035 h 10000"/>
                  <a:gd name="connsiteX202" fmla="*/ 4503 w 10000"/>
                  <a:gd name="connsiteY202" fmla="*/ 9035 h 10000"/>
                  <a:gd name="connsiteX203" fmla="*/ 4498 w 10000"/>
                  <a:gd name="connsiteY203" fmla="*/ 9048 h 10000"/>
                  <a:gd name="connsiteX204" fmla="*/ 4481 w 10000"/>
                  <a:gd name="connsiteY204" fmla="*/ 9062 h 10000"/>
                  <a:gd name="connsiteX205" fmla="*/ 4473 w 10000"/>
                  <a:gd name="connsiteY205" fmla="*/ 9066 h 10000"/>
                  <a:gd name="connsiteX206" fmla="*/ 4473 w 10000"/>
                  <a:gd name="connsiteY206" fmla="*/ 9075 h 10000"/>
                  <a:gd name="connsiteX207" fmla="*/ 4459 w 10000"/>
                  <a:gd name="connsiteY207" fmla="*/ 9080 h 10000"/>
                  <a:gd name="connsiteX208" fmla="*/ 4448 w 10000"/>
                  <a:gd name="connsiteY208" fmla="*/ 9075 h 10000"/>
                  <a:gd name="connsiteX209" fmla="*/ 4440 w 10000"/>
                  <a:gd name="connsiteY209" fmla="*/ 9075 h 10000"/>
                  <a:gd name="connsiteX210" fmla="*/ 4432 w 10000"/>
                  <a:gd name="connsiteY210" fmla="*/ 9080 h 10000"/>
                  <a:gd name="connsiteX211" fmla="*/ 4418 w 10000"/>
                  <a:gd name="connsiteY211" fmla="*/ 9093 h 10000"/>
                  <a:gd name="connsiteX212" fmla="*/ 4398 w 10000"/>
                  <a:gd name="connsiteY212" fmla="*/ 9116 h 10000"/>
                  <a:gd name="connsiteX213" fmla="*/ 4390 w 10000"/>
                  <a:gd name="connsiteY213" fmla="*/ 9120 h 10000"/>
                  <a:gd name="connsiteX214" fmla="*/ 4382 w 10000"/>
                  <a:gd name="connsiteY214" fmla="*/ 9129 h 10000"/>
                  <a:gd name="connsiteX215" fmla="*/ 4382 w 10000"/>
                  <a:gd name="connsiteY215" fmla="*/ 9134 h 10000"/>
                  <a:gd name="connsiteX216" fmla="*/ 4385 w 10000"/>
                  <a:gd name="connsiteY216" fmla="*/ 9143 h 10000"/>
                  <a:gd name="connsiteX217" fmla="*/ 4398 w 10000"/>
                  <a:gd name="connsiteY217" fmla="*/ 9134 h 10000"/>
                  <a:gd name="connsiteX218" fmla="*/ 4418 w 10000"/>
                  <a:gd name="connsiteY218" fmla="*/ 9161 h 10000"/>
                  <a:gd name="connsiteX219" fmla="*/ 4423 w 10000"/>
                  <a:gd name="connsiteY219" fmla="*/ 9170 h 10000"/>
                  <a:gd name="connsiteX220" fmla="*/ 4426 w 10000"/>
                  <a:gd name="connsiteY220" fmla="*/ 9175 h 10000"/>
                  <a:gd name="connsiteX221" fmla="*/ 4432 w 10000"/>
                  <a:gd name="connsiteY221" fmla="*/ 9211 h 10000"/>
                  <a:gd name="connsiteX222" fmla="*/ 4426 w 10000"/>
                  <a:gd name="connsiteY222" fmla="*/ 9224 h 10000"/>
                  <a:gd name="connsiteX223" fmla="*/ 4418 w 10000"/>
                  <a:gd name="connsiteY223" fmla="*/ 9247 h 10000"/>
                  <a:gd name="connsiteX224" fmla="*/ 4409 w 10000"/>
                  <a:gd name="connsiteY224" fmla="*/ 9238 h 10000"/>
                  <a:gd name="connsiteX225" fmla="*/ 4398 w 10000"/>
                  <a:gd name="connsiteY225" fmla="*/ 9220 h 10000"/>
                  <a:gd name="connsiteX226" fmla="*/ 4393 w 10000"/>
                  <a:gd name="connsiteY226" fmla="*/ 9211 h 10000"/>
                  <a:gd name="connsiteX227" fmla="*/ 4390 w 10000"/>
                  <a:gd name="connsiteY227" fmla="*/ 9211 h 10000"/>
                  <a:gd name="connsiteX228" fmla="*/ 4385 w 10000"/>
                  <a:gd name="connsiteY228" fmla="*/ 9220 h 10000"/>
                  <a:gd name="connsiteX229" fmla="*/ 4385 w 10000"/>
                  <a:gd name="connsiteY229" fmla="*/ 9238 h 10000"/>
                  <a:gd name="connsiteX230" fmla="*/ 4382 w 10000"/>
                  <a:gd name="connsiteY230" fmla="*/ 9260 h 10000"/>
                  <a:gd name="connsiteX231" fmla="*/ 4360 w 10000"/>
                  <a:gd name="connsiteY231" fmla="*/ 9278 h 10000"/>
                  <a:gd name="connsiteX232" fmla="*/ 4360 w 10000"/>
                  <a:gd name="connsiteY232" fmla="*/ 9292 h 10000"/>
                  <a:gd name="connsiteX233" fmla="*/ 4363 w 10000"/>
                  <a:gd name="connsiteY233" fmla="*/ 9305 h 10000"/>
                  <a:gd name="connsiteX234" fmla="*/ 4385 w 10000"/>
                  <a:gd name="connsiteY234" fmla="*/ 9314 h 10000"/>
                  <a:gd name="connsiteX235" fmla="*/ 4393 w 10000"/>
                  <a:gd name="connsiteY235" fmla="*/ 9319 h 10000"/>
                  <a:gd name="connsiteX236" fmla="*/ 4398 w 10000"/>
                  <a:gd name="connsiteY236" fmla="*/ 9319 h 10000"/>
                  <a:gd name="connsiteX237" fmla="*/ 4401 w 10000"/>
                  <a:gd name="connsiteY237" fmla="*/ 9314 h 10000"/>
                  <a:gd name="connsiteX238" fmla="*/ 4409 w 10000"/>
                  <a:gd name="connsiteY238" fmla="*/ 9278 h 10000"/>
                  <a:gd name="connsiteX239" fmla="*/ 4418 w 10000"/>
                  <a:gd name="connsiteY239" fmla="*/ 9287 h 10000"/>
                  <a:gd name="connsiteX240" fmla="*/ 4426 w 10000"/>
                  <a:gd name="connsiteY240" fmla="*/ 9292 h 10000"/>
                  <a:gd name="connsiteX241" fmla="*/ 4426 w 10000"/>
                  <a:gd name="connsiteY241" fmla="*/ 9301 h 10000"/>
                  <a:gd name="connsiteX242" fmla="*/ 4426 w 10000"/>
                  <a:gd name="connsiteY242" fmla="*/ 9314 h 10000"/>
                  <a:gd name="connsiteX243" fmla="*/ 4418 w 10000"/>
                  <a:gd name="connsiteY243" fmla="*/ 9332 h 10000"/>
                  <a:gd name="connsiteX244" fmla="*/ 4415 w 10000"/>
                  <a:gd name="connsiteY244" fmla="*/ 9341 h 10000"/>
                  <a:gd name="connsiteX245" fmla="*/ 4418 w 10000"/>
                  <a:gd name="connsiteY245" fmla="*/ 9350 h 10000"/>
                  <a:gd name="connsiteX246" fmla="*/ 4415 w 10000"/>
                  <a:gd name="connsiteY246" fmla="*/ 9364 h 10000"/>
                  <a:gd name="connsiteX247" fmla="*/ 4418 w 10000"/>
                  <a:gd name="connsiteY247" fmla="*/ 9409 h 10000"/>
                  <a:gd name="connsiteX248" fmla="*/ 4418 w 10000"/>
                  <a:gd name="connsiteY248" fmla="*/ 9423 h 10000"/>
                  <a:gd name="connsiteX249" fmla="*/ 4415 w 10000"/>
                  <a:gd name="connsiteY249" fmla="*/ 9432 h 10000"/>
                  <a:gd name="connsiteX250" fmla="*/ 4398 w 10000"/>
                  <a:gd name="connsiteY250" fmla="*/ 9423 h 10000"/>
                  <a:gd name="connsiteX251" fmla="*/ 4390 w 10000"/>
                  <a:gd name="connsiteY251" fmla="*/ 9436 h 10000"/>
                  <a:gd name="connsiteX252" fmla="*/ 4385 w 10000"/>
                  <a:gd name="connsiteY252" fmla="*/ 9445 h 10000"/>
                  <a:gd name="connsiteX253" fmla="*/ 4376 w 10000"/>
                  <a:gd name="connsiteY253" fmla="*/ 9459 h 10000"/>
                  <a:gd name="connsiteX254" fmla="*/ 4354 w 10000"/>
                  <a:gd name="connsiteY254" fmla="*/ 9450 h 10000"/>
                  <a:gd name="connsiteX255" fmla="*/ 4352 w 10000"/>
                  <a:gd name="connsiteY255" fmla="*/ 9445 h 10000"/>
                  <a:gd name="connsiteX256" fmla="*/ 4354 w 10000"/>
                  <a:gd name="connsiteY256" fmla="*/ 9432 h 10000"/>
                  <a:gd name="connsiteX257" fmla="*/ 4368 w 10000"/>
                  <a:gd name="connsiteY257" fmla="*/ 9432 h 10000"/>
                  <a:gd name="connsiteX258" fmla="*/ 4371 w 10000"/>
                  <a:gd name="connsiteY258" fmla="*/ 9423 h 10000"/>
                  <a:gd name="connsiteX259" fmla="*/ 4371 w 10000"/>
                  <a:gd name="connsiteY259" fmla="*/ 9405 h 10000"/>
                  <a:gd name="connsiteX260" fmla="*/ 4368 w 10000"/>
                  <a:gd name="connsiteY260" fmla="*/ 9391 h 10000"/>
                  <a:gd name="connsiteX261" fmla="*/ 4363 w 10000"/>
                  <a:gd name="connsiteY261" fmla="*/ 9391 h 10000"/>
                  <a:gd name="connsiteX262" fmla="*/ 4354 w 10000"/>
                  <a:gd name="connsiteY262" fmla="*/ 9409 h 10000"/>
                  <a:gd name="connsiteX263" fmla="*/ 4335 w 10000"/>
                  <a:gd name="connsiteY263" fmla="*/ 9436 h 10000"/>
                  <a:gd name="connsiteX264" fmla="*/ 4327 w 10000"/>
                  <a:gd name="connsiteY264" fmla="*/ 9445 h 10000"/>
                  <a:gd name="connsiteX265" fmla="*/ 4313 w 10000"/>
                  <a:gd name="connsiteY265" fmla="*/ 9445 h 10000"/>
                  <a:gd name="connsiteX266" fmla="*/ 4305 w 10000"/>
                  <a:gd name="connsiteY266" fmla="*/ 9436 h 10000"/>
                  <a:gd name="connsiteX267" fmla="*/ 4296 w 10000"/>
                  <a:gd name="connsiteY267" fmla="*/ 9409 h 10000"/>
                  <a:gd name="connsiteX268" fmla="*/ 4302 w 10000"/>
                  <a:gd name="connsiteY268" fmla="*/ 9396 h 10000"/>
                  <a:gd name="connsiteX269" fmla="*/ 4302 w 10000"/>
                  <a:gd name="connsiteY269" fmla="*/ 9378 h 10000"/>
                  <a:gd name="connsiteX270" fmla="*/ 4302 w 10000"/>
                  <a:gd name="connsiteY270" fmla="*/ 9355 h 10000"/>
                  <a:gd name="connsiteX271" fmla="*/ 4296 w 10000"/>
                  <a:gd name="connsiteY271" fmla="*/ 9355 h 10000"/>
                  <a:gd name="connsiteX272" fmla="*/ 4294 w 10000"/>
                  <a:gd name="connsiteY272" fmla="*/ 9364 h 10000"/>
                  <a:gd name="connsiteX273" fmla="*/ 4288 w 10000"/>
                  <a:gd name="connsiteY273" fmla="*/ 9369 h 10000"/>
                  <a:gd name="connsiteX274" fmla="*/ 4288 w 10000"/>
                  <a:gd name="connsiteY274" fmla="*/ 9378 h 10000"/>
                  <a:gd name="connsiteX275" fmla="*/ 4288 w 10000"/>
                  <a:gd name="connsiteY275" fmla="*/ 9391 h 10000"/>
                  <a:gd name="connsiteX276" fmla="*/ 4285 w 10000"/>
                  <a:gd name="connsiteY276" fmla="*/ 9405 h 10000"/>
                  <a:gd name="connsiteX277" fmla="*/ 4274 w 10000"/>
                  <a:gd name="connsiteY277" fmla="*/ 9405 h 10000"/>
                  <a:gd name="connsiteX278" fmla="*/ 4272 w 10000"/>
                  <a:gd name="connsiteY278" fmla="*/ 9396 h 10000"/>
                  <a:gd name="connsiteX279" fmla="*/ 4266 w 10000"/>
                  <a:gd name="connsiteY279" fmla="*/ 9396 h 10000"/>
                  <a:gd name="connsiteX280" fmla="*/ 4263 w 10000"/>
                  <a:gd name="connsiteY280" fmla="*/ 9409 h 10000"/>
                  <a:gd name="connsiteX281" fmla="*/ 4263 w 10000"/>
                  <a:gd name="connsiteY281" fmla="*/ 9423 h 10000"/>
                  <a:gd name="connsiteX282" fmla="*/ 4266 w 10000"/>
                  <a:gd name="connsiteY282" fmla="*/ 9436 h 10000"/>
                  <a:gd name="connsiteX283" fmla="*/ 4258 w 10000"/>
                  <a:gd name="connsiteY283" fmla="*/ 9477 h 10000"/>
                  <a:gd name="connsiteX284" fmla="*/ 4263 w 10000"/>
                  <a:gd name="connsiteY284" fmla="*/ 9504 h 10000"/>
                  <a:gd name="connsiteX285" fmla="*/ 4263 w 10000"/>
                  <a:gd name="connsiteY285" fmla="*/ 9522 h 10000"/>
                  <a:gd name="connsiteX286" fmla="*/ 4249 w 10000"/>
                  <a:gd name="connsiteY286" fmla="*/ 9535 h 10000"/>
                  <a:gd name="connsiteX287" fmla="*/ 4247 w 10000"/>
                  <a:gd name="connsiteY287" fmla="*/ 9549 h 10000"/>
                  <a:gd name="connsiteX288" fmla="*/ 4249 w 10000"/>
                  <a:gd name="connsiteY288" fmla="*/ 9576 h 10000"/>
                  <a:gd name="connsiteX289" fmla="*/ 4249 w 10000"/>
                  <a:gd name="connsiteY289" fmla="*/ 9581 h 10000"/>
                  <a:gd name="connsiteX290" fmla="*/ 4238 w 10000"/>
                  <a:gd name="connsiteY290" fmla="*/ 9581 h 10000"/>
                  <a:gd name="connsiteX291" fmla="*/ 4233 w 10000"/>
                  <a:gd name="connsiteY291" fmla="*/ 9576 h 10000"/>
                  <a:gd name="connsiteX292" fmla="*/ 4216 w 10000"/>
                  <a:gd name="connsiteY292" fmla="*/ 9535 h 10000"/>
                  <a:gd name="connsiteX293" fmla="*/ 4214 w 10000"/>
                  <a:gd name="connsiteY293" fmla="*/ 9549 h 10000"/>
                  <a:gd name="connsiteX294" fmla="*/ 4197 w 10000"/>
                  <a:gd name="connsiteY294" fmla="*/ 9553 h 10000"/>
                  <a:gd name="connsiteX295" fmla="*/ 4178 w 10000"/>
                  <a:gd name="connsiteY295" fmla="*/ 9553 h 10000"/>
                  <a:gd name="connsiteX296" fmla="*/ 4175 w 10000"/>
                  <a:gd name="connsiteY296" fmla="*/ 9562 h 10000"/>
                  <a:gd name="connsiteX297" fmla="*/ 4175 w 10000"/>
                  <a:gd name="connsiteY297" fmla="*/ 9567 h 10000"/>
                  <a:gd name="connsiteX298" fmla="*/ 4183 w 10000"/>
                  <a:gd name="connsiteY298" fmla="*/ 9581 h 10000"/>
                  <a:gd name="connsiteX299" fmla="*/ 4192 w 10000"/>
                  <a:gd name="connsiteY299" fmla="*/ 9594 h 10000"/>
                  <a:gd name="connsiteX300" fmla="*/ 4192 w 10000"/>
                  <a:gd name="connsiteY300" fmla="*/ 9603 h 10000"/>
                  <a:gd name="connsiteX301" fmla="*/ 4186 w 10000"/>
                  <a:gd name="connsiteY301" fmla="*/ 9608 h 10000"/>
                  <a:gd name="connsiteX302" fmla="*/ 4178 w 10000"/>
                  <a:gd name="connsiteY302" fmla="*/ 9608 h 10000"/>
                  <a:gd name="connsiteX303" fmla="*/ 4153 w 10000"/>
                  <a:gd name="connsiteY303" fmla="*/ 9576 h 10000"/>
                  <a:gd name="connsiteX304" fmla="*/ 4142 w 10000"/>
                  <a:gd name="connsiteY304" fmla="*/ 9576 h 10000"/>
                  <a:gd name="connsiteX305" fmla="*/ 4134 w 10000"/>
                  <a:gd name="connsiteY305" fmla="*/ 9581 h 10000"/>
                  <a:gd name="connsiteX306" fmla="*/ 4120 w 10000"/>
                  <a:gd name="connsiteY306" fmla="*/ 9590 h 10000"/>
                  <a:gd name="connsiteX307" fmla="*/ 4111 w 10000"/>
                  <a:gd name="connsiteY307" fmla="*/ 9608 h 10000"/>
                  <a:gd name="connsiteX308" fmla="*/ 4089 w 10000"/>
                  <a:gd name="connsiteY308" fmla="*/ 9617 h 10000"/>
                  <a:gd name="connsiteX309" fmla="*/ 4073 w 10000"/>
                  <a:gd name="connsiteY309" fmla="*/ 9617 h 10000"/>
                  <a:gd name="connsiteX310" fmla="*/ 4054 w 10000"/>
                  <a:gd name="connsiteY310" fmla="*/ 9608 h 10000"/>
                  <a:gd name="connsiteX311" fmla="*/ 4040 w 10000"/>
                  <a:gd name="connsiteY311" fmla="*/ 9608 h 10000"/>
                  <a:gd name="connsiteX312" fmla="*/ 4029 w 10000"/>
                  <a:gd name="connsiteY312" fmla="*/ 9603 h 10000"/>
                  <a:gd name="connsiteX313" fmla="*/ 4015 w 10000"/>
                  <a:gd name="connsiteY313" fmla="*/ 9594 h 10000"/>
                  <a:gd name="connsiteX314" fmla="*/ 3998 w 10000"/>
                  <a:gd name="connsiteY314" fmla="*/ 9590 h 10000"/>
                  <a:gd name="connsiteX315" fmla="*/ 3982 w 10000"/>
                  <a:gd name="connsiteY315" fmla="*/ 9576 h 10000"/>
                  <a:gd name="connsiteX316" fmla="*/ 3974 w 10000"/>
                  <a:gd name="connsiteY316" fmla="*/ 9567 h 10000"/>
                  <a:gd name="connsiteX317" fmla="*/ 3957 w 10000"/>
                  <a:gd name="connsiteY317" fmla="*/ 9562 h 10000"/>
                  <a:gd name="connsiteX318" fmla="*/ 3949 w 10000"/>
                  <a:gd name="connsiteY318" fmla="*/ 9553 h 10000"/>
                  <a:gd name="connsiteX319" fmla="*/ 3943 w 10000"/>
                  <a:gd name="connsiteY319" fmla="*/ 9553 h 10000"/>
                  <a:gd name="connsiteX320" fmla="*/ 3932 w 10000"/>
                  <a:gd name="connsiteY320" fmla="*/ 9540 h 10000"/>
                  <a:gd name="connsiteX321" fmla="*/ 3927 w 10000"/>
                  <a:gd name="connsiteY321" fmla="*/ 9540 h 10000"/>
                  <a:gd name="connsiteX322" fmla="*/ 3918 w 10000"/>
                  <a:gd name="connsiteY322" fmla="*/ 9540 h 10000"/>
                  <a:gd name="connsiteX323" fmla="*/ 3916 w 10000"/>
                  <a:gd name="connsiteY323" fmla="*/ 9562 h 10000"/>
                  <a:gd name="connsiteX324" fmla="*/ 3902 w 10000"/>
                  <a:gd name="connsiteY324" fmla="*/ 9576 h 10000"/>
                  <a:gd name="connsiteX325" fmla="*/ 3888 w 10000"/>
                  <a:gd name="connsiteY325" fmla="*/ 9567 h 10000"/>
                  <a:gd name="connsiteX326" fmla="*/ 3877 w 10000"/>
                  <a:gd name="connsiteY326" fmla="*/ 9567 h 10000"/>
                  <a:gd name="connsiteX327" fmla="*/ 3863 w 10000"/>
                  <a:gd name="connsiteY327" fmla="*/ 9562 h 10000"/>
                  <a:gd name="connsiteX328" fmla="*/ 3860 w 10000"/>
                  <a:gd name="connsiteY328" fmla="*/ 9549 h 10000"/>
                  <a:gd name="connsiteX329" fmla="*/ 3852 w 10000"/>
                  <a:gd name="connsiteY329" fmla="*/ 9535 h 10000"/>
                  <a:gd name="connsiteX330" fmla="*/ 3838 w 10000"/>
                  <a:gd name="connsiteY330" fmla="*/ 9513 h 10000"/>
                  <a:gd name="connsiteX331" fmla="*/ 3830 w 10000"/>
                  <a:gd name="connsiteY331" fmla="*/ 9504 h 10000"/>
                  <a:gd name="connsiteX332" fmla="*/ 3827 w 10000"/>
                  <a:gd name="connsiteY332" fmla="*/ 9504 h 10000"/>
                  <a:gd name="connsiteX333" fmla="*/ 3822 w 10000"/>
                  <a:gd name="connsiteY333" fmla="*/ 9522 h 10000"/>
                  <a:gd name="connsiteX334" fmla="*/ 3819 w 10000"/>
                  <a:gd name="connsiteY334" fmla="*/ 9526 h 10000"/>
                  <a:gd name="connsiteX335" fmla="*/ 3805 w 10000"/>
                  <a:gd name="connsiteY335" fmla="*/ 9535 h 10000"/>
                  <a:gd name="connsiteX336" fmla="*/ 3800 w 10000"/>
                  <a:gd name="connsiteY336" fmla="*/ 9504 h 10000"/>
                  <a:gd name="connsiteX337" fmla="*/ 3805 w 10000"/>
                  <a:gd name="connsiteY337" fmla="*/ 9499 h 10000"/>
                  <a:gd name="connsiteX338" fmla="*/ 3797 w 10000"/>
                  <a:gd name="connsiteY338" fmla="*/ 9463 h 10000"/>
                  <a:gd name="connsiteX339" fmla="*/ 3783 w 10000"/>
                  <a:gd name="connsiteY339" fmla="*/ 9459 h 10000"/>
                  <a:gd name="connsiteX340" fmla="*/ 3772 w 10000"/>
                  <a:gd name="connsiteY340" fmla="*/ 9450 h 10000"/>
                  <a:gd name="connsiteX341" fmla="*/ 3758 w 10000"/>
                  <a:gd name="connsiteY341" fmla="*/ 9450 h 10000"/>
                  <a:gd name="connsiteX342" fmla="*/ 3742 w 10000"/>
                  <a:gd name="connsiteY342" fmla="*/ 9450 h 10000"/>
                  <a:gd name="connsiteX343" fmla="*/ 3725 w 10000"/>
                  <a:gd name="connsiteY343" fmla="*/ 9450 h 10000"/>
                  <a:gd name="connsiteX344" fmla="*/ 3717 w 10000"/>
                  <a:gd name="connsiteY344" fmla="*/ 9450 h 10000"/>
                  <a:gd name="connsiteX345" fmla="*/ 3709 w 10000"/>
                  <a:gd name="connsiteY345" fmla="*/ 9445 h 10000"/>
                  <a:gd name="connsiteX346" fmla="*/ 3695 w 10000"/>
                  <a:gd name="connsiteY346" fmla="*/ 9445 h 10000"/>
                  <a:gd name="connsiteX347" fmla="*/ 3692 w 10000"/>
                  <a:gd name="connsiteY347" fmla="*/ 9445 h 10000"/>
                  <a:gd name="connsiteX348" fmla="*/ 3684 w 10000"/>
                  <a:gd name="connsiteY348" fmla="*/ 9436 h 10000"/>
                  <a:gd name="connsiteX349" fmla="*/ 3687 w 10000"/>
                  <a:gd name="connsiteY349" fmla="*/ 9418 h 10000"/>
                  <a:gd name="connsiteX350" fmla="*/ 3692 w 10000"/>
                  <a:gd name="connsiteY350" fmla="*/ 9409 h 10000"/>
                  <a:gd name="connsiteX351" fmla="*/ 3695 w 10000"/>
                  <a:gd name="connsiteY351" fmla="*/ 9405 h 10000"/>
                  <a:gd name="connsiteX352" fmla="*/ 3711 w 10000"/>
                  <a:gd name="connsiteY352" fmla="*/ 9396 h 10000"/>
                  <a:gd name="connsiteX353" fmla="*/ 3717 w 10000"/>
                  <a:gd name="connsiteY353" fmla="*/ 9396 h 10000"/>
                  <a:gd name="connsiteX354" fmla="*/ 3722 w 10000"/>
                  <a:gd name="connsiteY354" fmla="*/ 9396 h 10000"/>
                  <a:gd name="connsiteX355" fmla="*/ 3733 w 10000"/>
                  <a:gd name="connsiteY355" fmla="*/ 9391 h 10000"/>
                  <a:gd name="connsiteX356" fmla="*/ 3742 w 10000"/>
                  <a:gd name="connsiteY356" fmla="*/ 9378 h 10000"/>
                  <a:gd name="connsiteX357" fmla="*/ 3747 w 10000"/>
                  <a:gd name="connsiteY357" fmla="*/ 9369 h 10000"/>
                  <a:gd name="connsiteX358" fmla="*/ 3750 w 10000"/>
                  <a:gd name="connsiteY358" fmla="*/ 9355 h 10000"/>
                  <a:gd name="connsiteX359" fmla="*/ 3750 w 10000"/>
                  <a:gd name="connsiteY359" fmla="*/ 9350 h 10000"/>
                  <a:gd name="connsiteX360" fmla="*/ 3747 w 10000"/>
                  <a:gd name="connsiteY360" fmla="*/ 9328 h 10000"/>
                  <a:gd name="connsiteX361" fmla="*/ 3747 w 10000"/>
                  <a:gd name="connsiteY361" fmla="*/ 9314 h 10000"/>
                  <a:gd name="connsiteX362" fmla="*/ 3750 w 10000"/>
                  <a:gd name="connsiteY362" fmla="*/ 9305 h 10000"/>
                  <a:gd name="connsiteX363" fmla="*/ 3756 w 10000"/>
                  <a:gd name="connsiteY363" fmla="*/ 9305 h 10000"/>
                  <a:gd name="connsiteX364" fmla="*/ 3767 w 10000"/>
                  <a:gd name="connsiteY364" fmla="*/ 9301 h 10000"/>
                  <a:gd name="connsiteX365" fmla="*/ 3772 w 10000"/>
                  <a:gd name="connsiteY365" fmla="*/ 9287 h 10000"/>
                  <a:gd name="connsiteX366" fmla="*/ 3775 w 10000"/>
                  <a:gd name="connsiteY366" fmla="*/ 9265 h 10000"/>
                  <a:gd name="connsiteX367" fmla="*/ 3775 w 10000"/>
                  <a:gd name="connsiteY367" fmla="*/ 9238 h 10000"/>
                  <a:gd name="connsiteX368" fmla="*/ 3772 w 10000"/>
                  <a:gd name="connsiteY368" fmla="*/ 9211 h 10000"/>
                  <a:gd name="connsiteX369" fmla="*/ 3772 w 10000"/>
                  <a:gd name="connsiteY369" fmla="*/ 9197 h 10000"/>
                  <a:gd name="connsiteX370" fmla="*/ 3775 w 10000"/>
                  <a:gd name="connsiteY370" fmla="*/ 9170 h 10000"/>
                  <a:gd name="connsiteX371" fmla="*/ 3775 w 10000"/>
                  <a:gd name="connsiteY371" fmla="*/ 9147 h 10000"/>
                  <a:gd name="connsiteX372" fmla="*/ 3775 w 10000"/>
                  <a:gd name="connsiteY372" fmla="*/ 9129 h 10000"/>
                  <a:gd name="connsiteX373" fmla="*/ 3775 w 10000"/>
                  <a:gd name="connsiteY373" fmla="*/ 9116 h 10000"/>
                  <a:gd name="connsiteX374" fmla="*/ 3789 w 10000"/>
                  <a:gd name="connsiteY374" fmla="*/ 9107 h 10000"/>
                  <a:gd name="connsiteX375" fmla="*/ 3789 w 10000"/>
                  <a:gd name="connsiteY375" fmla="*/ 9089 h 10000"/>
                  <a:gd name="connsiteX376" fmla="*/ 3783 w 10000"/>
                  <a:gd name="connsiteY376" fmla="*/ 9035 h 10000"/>
                  <a:gd name="connsiteX377" fmla="*/ 3783 w 10000"/>
                  <a:gd name="connsiteY377" fmla="*/ 9017 h 10000"/>
                  <a:gd name="connsiteX378" fmla="*/ 3791 w 10000"/>
                  <a:gd name="connsiteY378" fmla="*/ 8999 h 10000"/>
                  <a:gd name="connsiteX379" fmla="*/ 3797 w 10000"/>
                  <a:gd name="connsiteY379" fmla="*/ 8990 h 10000"/>
                  <a:gd name="connsiteX380" fmla="*/ 3808 w 10000"/>
                  <a:gd name="connsiteY380" fmla="*/ 8963 h 10000"/>
                  <a:gd name="connsiteX381" fmla="*/ 3813 w 10000"/>
                  <a:gd name="connsiteY381" fmla="*/ 8931 h 10000"/>
                  <a:gd name="connsiteX382" fmla="*/ 3813 w 10000"/>
                  <a:gd name="connsiteY382" fmla="*/ 8917 h 10000"/>
                  <a:gd name="connsiteX383" fmla="*/ 3808 w 10000"/>
                  <a:gd name="connsiteY383" fmla="*/ 8908 h 10000"/>
                  <a:gd name="connsiteX384" fmla="*/ 3813 w 10000"/>
                  <a:gd name="connsiteY384" fmla="*/ 8904 h 10000"/>
                  <a:gd name="connsiteX385" fmla="*/ 3813 w 10000"/>
                  <a:gd name="connsiteY385" fmla="*/ 8890 h 10000"/>
                  <a:gd name="connsiteX386" fmla="*/ 3808 w 10000"/>
                  <a:gd name="connsiteY386" fmla="*/ 8877 h 10000"/>
                  <a:gd name="connsiteX387" fmla="*/ 3808 w 10000"/>
                  <a:gd name="connsiteY387" fmla="*/ 8854 h 10000"/>
                  <a:gd name="connsiteX388" fmla="*/ 3808 w 10000"/>
                  <a:gd name="connsiteY388" fmla="*/ 8841 h 10000"/>
                  <a:gd name="connsiteX389" fmla="*/ 3808 w 10000"/>
                  <a:gd name="connsiteY389" fmla="*/ 8827 h 10000"/>
                  <a:gd name="connsiteX390" fmla="*/ 3808 w 10000"/>
                  <a:gd name="connsiteY390" fmla="*/ 8818 h 10000"/>
                  <a:gd name="connsiteX391" fmla="*/ 3808 w 10000"/>
                  <a:gd name="connsiteY391" fmla="*/ 8814 h 10000"/>
                  <a:gd name="connsiteX392" fmla="*/ 3808 w 10000"/>
                  <a:gd name="connsiteY392" fmla="*/ 8805 h 10000"/>
                  <a:gd name="connsiteX393" fmla="*/ 3808 w 10000"/>
                  <a:gd name="connsiteY393" fmla="*/ 8787 h 10000"/>
                  <a:gd name="connsiteX394" fmla="*/ 3808 w 10000"/>
                  <a:gd name="connsiteY394" fmla="*/ 8764 h 10000"/>
                  <a:gd name="connsiteX395" fmla="*/ 3808 w 10000"/>
                  <a:gd name="connsiteY395" fmla="*/ 8746 h 10000"/>
                  <a:gd name="connsiteX396" fmla="*/ 3805 w 10000"/>
                  <a:gd name="connsiteY396" fmla="*/ 8733 h 10000"/>
                  <a:gd name="connsiteX397" fmla="*/ 3805 w 10000"/>
                  <a:gd name="connsiteY397" fmla="*/ 8724 h 10000"/>
                  <a:gd name="connsiteX398" fmla="*/ 3808 w 10000"/>
                  <a:gd name="connsiteY398" fmla="*/ 8719 h 10000"/>
                  <a:gd name="connsiteX399" fmla="*/ 3813 w 10000"/>
                  <a:gd name="connsiteY399" fmla="*/ 8710 h 10000"/>
                  <a:gd name="connsiteX400" fmla="*/ 3819 w 10000"/>
                  <a:gd name="connsiteY400" fmla="*/ 8687 h 10000"/>
                  <a:gd name="connsiteX401" fmla="*/ 3822 w 10000"/>
                  <a:gd name="connsiteY401" fmla="*/ 8674 h 10000"/>
                  <a:gd name="connsiteX402" fmla="*/ 3822 w 10000"/>
                  <a:gd name="connsiteY402" fmla="*/ 8647 h 10000"/>
                  <a:gd name="connsiteX403" fmla="*/ 3827 w 10000"/>
                  <a:gd name="connsiteY403" fmla="*/ 8642 h 10000"/>
                  <a:gd name="connsiteX404" fmla="*/ 3827 w 10000"/>
                  <a:gd name="connsiteY404" fmla="*/ 8620 h 10000"/>
                  <a:gd name="connsiteX405" fmla="*/ 3836 w 10000"/>
                  <a:gd name="connsiteY405" fmla="*/ 8593 h 10000"/>
                  <a:gd name="connsiteX406" fmla="*/ 3838 w 10000"/>
                  <a:gd name="connsiteY406" fmla="*/ 8566 h 10000"/>
                  <a:gd name="connsiteX407" fmla="*/ 3838 w 10000"/>
                  <a:gd name="connsiteY407" fmla="*/ 8561 h 10000"/>
                  <a:gd name="connsiteX408" fmla="*/ 3844 w 10000"/>
                  <a:gd name="connsiteY408" fmla="*/ 8530 h 10000"/>
                  <a:gd name="connsiteX409" fmla="*/ 3844 w 10000"/>
                  <a:gd name="connsiteY409" fmla="*/ 8512 h 10000"/>
                  <a:gd name="connsiteX410" fmla="*/ 3844 w 10000"/>
                  <a:gd name="connsiteY410" fmla="*/ 8489 h 10000"/>
                  <a:gd name="connsiteX411" fmla="*/ 3838 w 10000"/>
                  <a:gd name="connsiteY411" fmla="*/ 8444 h 10000"/>
                  <a:gd name="connsiteX412" fmla="*/ 3838 w 10000"/>
                  <a:gd name="connsiteY412" fmla="*/ 8403 h 10000"/>
                  <a:gd name="connsiteX413" fmla="*/ 3838 w 10000"/>
                  <a:gd name="connsiteY413" fmla="*/ 8358 h 10000"/>
                  <a:gd name="connsiteX414" fmla="*/ 3836 w 10000"/>
                  <a:gd name="connsiteY414" fmla="*/ 8331 h 10000"/>
                  <a:gd name="connsiteX415" fmla="*/ 3838 w 10000"/>
                  <a:gd name="connsiteY415" fmla="*/ 8286 h 10000"/>
                  <a:gd name="connsiteX416" fmla="*/ 3836 w 10000"/>
                  <a:gd name="connsiteY416" fmla="*/ 8245 h 10000"/>
                  <a:gd name="connsiteX417" fmla="*/ 3836 w 10000"/>
                  <a:gd name="connsiteY417" fmla="*/ 8209 h 10000"/>
                  <a:gd name="connsiteX418" fmla="*/ 3836 w 10000"/>
                  <a:gd name="connsiteY418" fmla="*/ 8155 h 10000"/>
                  <a:gd name="connsiteX419" fmla="*/ 3836 w 10000"/>
                  <a:gd name="connsiteY419" fmla="*/ 8128 h 10000"/>
                  <a:gd name="connsiteX420" fmla="*/ 3836 w 10000"/>
                  <a:gd name="connsiteY420" fmla="*/ 8092 h 10000"/>
                  <a:gd name="connsiteX421" fmla="*/ 3830 w 10000"/>
                  <a:gd name="connsiteY421" fmla="*/ 8056 h 10000"/>
                  <a:gd name="connsiteX422" fmla="*/ 3830 w 10000"/>
                  <a:gd name="connsiteY422" fmla="*/ 8029 h 10000"/>
                  <a:gd name="connsiteX423" fmla="*/ 3830 w 10000"/>
                  <a:gd name="connsiteY423" fmla="*/ 8011 h 10000"/>
                  <a:gd name="connsiteX424" fmla="*/ 3827 w 10000"/>
                  <a:gd name="connsiteY424" fmla="*/ 7988 h 10000"/>
                  <a:gd name="connsiteX425" fmla="*/ 3827 w 10000"/>
                  <a:gd name="connsiteY425" fmla="*/ 7961 h 10000"/>
                  <a:gd name="connsiteX426" fmla="*/ 3822 w 10000"/>
                  <a:gd name="connsiteY426" fmla="*/ 7943 h 10000"/>
                  <a:gd name="connsiteX427" fmla="*/ 3822 w 10000"/>
                  <a:gd name="connsiteY427" fmla="*/ 7934 h 10000"/>
                  <a:gd name="connsiteX428" fmla="*/ 3819 w 10000"/>
                  <a:gd name="connsiteY428" fmla="*/ 7934 h 10000"/>
                  <a:gd name="connsiteX429" fmla="*/ 3789 w 10000"/>
                  <a:gd name="connsiteY429" fmla="*/ 7934 h 10000"/>
                  <a:gd name="connsiteX430" fmla="*/ 3758 w 10000"/>
                  <a:gd name="connsiteY430" fmla="*/ 7934 h 10000"/>
                  <a:gd name="connsiteX431" fmla="*/ 3709 w 10000"/>
                  <a:gd name="connsiteY431" fmla="*/ 7934 h 10000"/>
                  <a:gd name="connsiteX432" fmla="*/ 3684 w 10000"/>
                  <a:gd name="connsiteY432" fmla="*/ 7934 h 10000"/>
                  <a:gd name="connsiteX433" fmla="*/ 3645 w 10000"/>
                  <a:gd name="connsiteY433" fmla="*/ 7943 h 10000"/>
                  <a:gd name="connsiteX434" fmla="*/ 3598 w 10000"/>
                  <a:gd name="connsiteY434" fmla="*/ 7943 h 10000"/>
                  <a:gd name="connsiteX435" fmla="*/ 3573 w 10000"/>
                  <a:gd name="connsiteY435" fmla="*/ 7948 h 10000"/>
                  <a:gd name="connsiteX436" fmla="*/ 3549 w 10000"/>
                  <a:gd name="connsiteY436" fmla="*/ 7943 h 10000"/>
                  <a:gd name="connsiteX437" fmla="*/ 3540 w 10000"/>
                  <a:gd name="connsiteY437" fmla="*/ 7934 h 10000"/>
                  <a:gd name="connsiteX438" fmla="*/ 3538 w 10000"/>
                  <a:gd name="connsiteY438" fmla="*/ 7934 h 10000"/>
                  <a:gd name="connsiteX439" fmla="*/ 3518 w 10000"/>
                  <a:gd name="connsiteY439" fmla="*/ 7961 h 10000"/>
                  <a:gd name="connsiteX440" fmla="*/ 3518 w 10000"/>
                  <a:gd name="connsiteY440" fmla="*/ 7975 h 10000"/>
                  <a:gd name="connsiteX441" fmla="*/ 3518 w 10000"/>
                  <a:gd name="connsiteY441" fmla="*/ 8002 h 10000"/>
                  <a:gd name="connsiteX442" fmla="*/ 3510 w 10000"/>
                  <a:gd name="connsiteY442" fmla="*/ 8011 h 10000"/>
                  <a:gd name="connsiteX443" fmla="*/ 3493 w 10000"/>
                  <a:gd name="connsiteY443" fmla="*/ 8024 h 10000"/>
                  <a:gd name="connsiteX444" fmla="*/ 3474 w 10000"/>
                  <a:gd name="connsiteY444" fmla="*/ 8029 h 10000"/>
                  <a:gd name="connsiteX445" fmla="*/ 3458 w 10000"/>
                  <a:gd name="connsiteY445" fmla="*/ 8042 h 10000"/>
                  <a:gd name="connsiteX446" fmla="*/ 3435 w 10000"/>
                  <a:gd name="connsiteY446" fmla="*/ 8065 h 10000"/>
                  <a:gd name="connsiteX447" fmla="*/ 3422 w 10000"/>
                  <a:gd name="connsiteY447" fmla="*/ 8074 h 10000"/>
                  <a:gd name="connsiteX448" fmla="*/ 3411 w 10000"/>
                  <a:gd name="connsiteY448" fmla="*/ 8088 h 10000"/>
                  <a:gd name="connsiteX449" fmla="*/ 3402 w 10000"/>
                  <a:gd name="connsiteY449" fmla="*/ 8092 h 10000"/>
                  <a:gd name="connsiteX450" fmla="*/ 3372 w 10000"/>
                  <a:gd name="connsiteY450" fmla="*/ 8119 h 10000"/>
                  <a:gd name="connsiteX451" fmla="*/ 3353 w 10000"/>
                  <a:gd name="connsiteY451" fmla="*/ 8133 h 10000"/>
                  <a:gd name="connsiteX452" fmla="*/ 3344 w 10000"/>
                  <a:gd name="connsiteY452" fmla="*/ 8142 h 10000"/>
                  <a:gd name="connsiteX453" fmla="*/ 3333 w 10000"/>
                  <a:gd name="connsiteY453" fmla="*/ 8160 h 10000"/>
                  <a:gd name="connsiteX454" fmla="*/ 3322 w 10000"/>
                  <a:gd name="connsiteY454" fmla="*/ 8196 h 10000"/>
                  <a:gd name="connsiteX455" fmla="*/ 3317 w 10000"/>
                  <a:gd name="connsiteY455" fmla="*/ 8209 h 10000"/>
                  <a:gd name="connsiteX456" fmla="*/ 3297 w 10000"/>
                  <a:gd name="connsiteY456" fmla="*/ 8245 h 10000"/>
                  <a:gd name="connsiteX457" fmla="*/ 3292 w 10000"/>
                  <a:gd name="connsiteY457" fmla="*/ 8250 h 10000"/>
                  <a:gd name="connsiteX458" fmla="*/ 3281 w 10000"/>
                  <a:gd name="connsiteY458" fmla="*/ 8272 h 10000"/>
                  <a:gd name="connsiteX459" fmla="*/ 3275 w 10000"/>
                  <a:gd name="connsiteY459" fmla="*/ 8277 h 10000"/>
                  <a:gd name="connsiteX460" fmla="*/ 3264 w 10000"/>
                  <a:gd name="connsiteY460" fmla="*/ 8313 h 10000"/>
                  <a:gd name="connsiteX461" fmla="*/ 3248 w 10000"/>
                  <a:gd name="connsiteY461" fmla="*/ 8327 h 10000"/>
                  <a:gd name="connsiteX462" fmla="*/ 3212 w 10000"/>
                  <a:gd name="connsiteY462" fmla="*/ 8340 h 10000"/>
                  <a:gd name="connsiteX463" fmla="*/ 3195 w 10000"/>
                  <a:gd name="connsiteY463" fmla="*/ 8345 h 10000"/>
                  <a:gd name="connsiteX464" fmla="*/ 3195 w 10000"/>
                  <a:gd name="connsiteY464" fmla="*/ 8354 h 10000"/>
                  <a:gd name="connsiteX465" fmla="*/ 3193 w 10000"/>
                  <a:gd name="connsiteY465" fmla="*/ 8358 h 10000"/>
                  <a:gd name="connsiteX466" fmla="*/ 3179 w 10000"/>
                  <a:gd name="connsiteY466" fmla="*/ 8367 h 10000"/>
                  <a:gd name="connsiteX467" fmla="*/ 3171 w 10000"/>
                  <a:gd name="connsiteY467" fmla="*/ 8381 h 10000"/>
                  <a:gd name="connsiteX468" fmla="*/ 3146 w 10000"/>
                  <a:gd name="connsiteY468" fmla="*/ 8408 h 10000"/>
                  <a:gd name="connsiteX469" fmla="*/ 3137 w 10000"/>
                  <a:gd name="connsiteY469" fmla="*/ 8417 h 10000"/>
                  <a:gd name="connsiteX470" fmla="*/ 3115 w 10000"/>
                  <a:gd name="connsiteY470" fmla="*/ 8430 h 10000"/>
                  <a:gd name="connsiteX471" fmla="*/ 3096 w 10000"/>
                  <a:gd name="connsiteY471" fmla="*/ 8417 h 10000"/>
                  <a:gd name="connsiteX472" fmla="*/ 3082 w 10000"/>
                  <a:gd name="connsiteY472" fmla="*/ 8403 h 10000"/>
                  <a:gd name="connsiteX473" fmla="*/ 3066 w 10000"/>
                  <a:gd name="connsiteY473" fmla="*/ 8381 h 10000"/>
                  <a:gd name="connsiteX474" fmla="*/ 3063 w 10000"/>
                  <a:gd name="connsiteY474" fmla="*/ 8372 h 10000"/>
                  <a:gd name="connsiteX475" fmla="*/ 3057 w 10000"/>
                  <a:gd name="connsiteY475" fmla="*/ 8358 h 10000"/>
                  <a:gd name="connsiteX476" fmla="*/ 3052 w 10000"/>
                  <a:gd name="connsiteY476" fmla="*/ 8345 h 10000"/>
                  <a:gd name="connsiteX477" fmla="*/ 3044 w 10000"/>
                  <a:gd name="connsiteY477" fmla="*/ 8327 h 10000"/>
                  <a:gd name="connsiteX478" fmla="*/ 3027 w 10000"/>
                  <a:gd name="connsiteY478" fmla="*/ 8304 h 10000"/>
                  <a:gd name="connsiteX479" fmla="*/ 3016 w 10000"/>
                  <a:gd name="connsiteY479" fmla="*/ 8304 h 10000"/>
                  <a:gd name="connsiteX480" fmla="*/ 3002 w 10000"/>
                  <a:gd name="connsiteY480" fmla="*/ 8304 h 10000"/>
                  <a:gd name="connsiteX481" fmla="*/ 2977 w 10000"/>
                  <a:gd name="connsiteY481" fmla="*/ 8304 h 10000"/>
                  <a:gd name="connsiteX482" fmla="*/ 2961 w 10000"/>
                  <a:gd name="connsiteY482" fmla="*/ 8300 h 10000"/>
                  <a:gd name="connsiteX483" fmla="*/ 2936 w 10000"/>
                  <a:gd name="connsiteY483" fmla="*/ 8300 h 10000"/>
                  <a:gd name="connsiteX484" fmla="*/ 2922 w 10000"/>
                  <a:gd name="connsiteY484" fmla="*/ 8313 h 10000"/>
                  <a:gd name="connsiteX485" fmla="*/ 2911 w 10000"/>
                  <a:gd name="connsiteY485" fmla="*/ 8313 h 10000"/>
                  <a:gd name="connsiteX486" fmla="*/ 2881 w 10000"/>
                  <a:gd name="connsiteY486" fmla="*/ 8304 h 10000"/>
                  <a:gd name="connsiteX487" fmla="*/ 2878 w 10000"/>
                  <a:gd name="connsiteY487" fmla="*/ 8304 h 10000"/>
                  <a:gd name="connsiteX488" fmla="*/ 2867 w 10000"/>
                  <a:gd name="connsiteY488" fmla="*/ 8313 h 10000"/>
                  <a:gd name="connsiteX489" fmla="*/ 2859 w 10000"/>
                  <a:gd name="connsiteY489" fmla="*/ 8318 h 10000"/>
                  <a:gd name="connsiteX490" fmla="*/ 2856 w 10000"/>
                  <a:gd name="connsiteY490" fmla="*/ 8327 h 10000"/>
                  <a:gd name="connsiteX491" fmla="*/ 2856 w 10000"/>
                  <a:gd name="connsiteY491" fmla="*/ 8331 h 10000"/>
                  <a:gd name="connsiteX492" fmla="*/ 2850 w 10000"/>
                  <a:gd name="connsiteY492" fmla="*/ 8340 h 10000"/>
                  <a:gd name="connsiteX493" fmla="*/ 2864 w 10000"/>
                  <a:gd name="connsiteY493" fmla="*/ 8345 h 10000"/>
                  <a:gd name="connsiteX494" fmla="*/ 2867 w 10000"/>
                  <a:gd name="connsiteY494" fmla="*/ 8354 h 10000"/>
                  <a:gd name="connsiteX495" fmla="*/ 2878 w 10000"/>
                  <a:gd name="connsiteY495" fmla="*/ 8367 h 10000"/>
                  <a:gd name="connsiteX496" fmla="*/ 2881 w 10000"/>
                  <a:gd name="connsiteY496" fmla="*/ 8385 h 10000"/>
                  <a:gd name="connsiteX497" fmla="*/ 2881 w 10000"/>
                  <a:gd name="connsiteY497" fmla="*/ 8403 h 10000"/>
                  <a:gd name="connsiteX498" fmla="*/ 2886 w 10000"/>
                  <a:gd name="connsiteY498" fmla="*/ 8417 h 10000"/>
                  <a:gd name="connsiteX499" fmla="*/ 2889 w 10000"/>
                  <a:gd name="connsiteY499" fmla="*/ 8430 h 10000"/>
                  <a:gd name="connsiteX500" fmla="*/ 2897 w 10000"/>
                  <a:gd name="connsiteY500" fmla="*/ 8444 h 10000"/>
                  <a:gd name="connsiteX501" fmla="*/ 2903 w 10000"/>
                  <a:gd name="connsiteY501" fmla="*/ 8462 h 10000"/>
                  <a:gd name="connsiteX502" fmla="*/ 2906 w 10000"/>
                  <a:gd name="connsiteY502" fmla="*/ 8484 h 10000"/>
                  <a:gd name="connsiteX503" fmla="*/ 2906 w 10000"/>
                  <a:gd name="connsiteY503" fmla="*/ 8512 h 10000"/>
                  <a:gd name="connsiteX504" fmla="*/ 2903 w 10000"/>
                  <a:gd name="connsiteY504" fmla="*/ 8539 h 10000"/>
                  <a:gd name="connsiteX505" fmla="*/ 2903 w 10000"/>
                  <a:gd name="connsiteY505" fmla="*/ 8561 h 10000"/>
                  <a:gd name="connsiteX506" fmla="*/ 2903 w 10000"/>
                  <a:gd name="connsiteY506" fmla="*/ 8575 h 10000"/>
                  <a:gd name="connsiteX507" fmla="*/ 2906 w 10000"/>
                  <a:gd name="connsiteY507" fmla="*/ 8588 h 10000"/>
                  <a:gd name="connsiteX508" fmla="*/ 2831 w 10000"/>
                  <a:gd name="connsiteY508" fmla="*/ 8683 h 10000"/>
                  <a:gd name="connsiteX509" fmla="*/ 2674 w 10000"/>
                  <a:gd name="connsiteY509" fmla="*/ 8791 h 10000"/>
                  <a:gd name="connsiteX510" fmla="*/ 2583 w 10000"/>
                  <a:gd name="connsiteY510" fmla="*/ 8805 h 10000"/>
                  <a:gd name="connsiteX511" fmla="*/ 2481 w 10000"/>
                  <a:gd name="connsiteY511" fmla="*/ 8751 h 10000"/>
                  <a:gd name="connsiteX512" fmla="*/ 2470 w 10000"/>
                  <a:gd name="connsiteY512" fmla="*/ 8751 h 10000"/>
                  <a:gd name="connsiteX513" fmla="*/ 2445 w 10000"/>
                  <a:gd name="connsiteY513" fmla="*/ 8778 h 10000"/>
                  <a:gd name="connsiteX514" fmla="*/ 2420 w 10000"/>
                  <a:gd name="connsiteY514" fmla="*/ 8800 h 10000"/>
                  <a:gd name="connsiteX515" fmla="*/ 2398 w 10000"/>
                  <a:gd name="connsiteY515" fmla="*/ 8800 h 10000"/>
                  <a:gd name="connsiteX516" fmla="*/ 2365 w 10000"/>
                  <a:gd name="connsiteY516" fmla="*/ 8845 h 10000"/>
                  <a:gd name="connsiteX517" fmla="*/ 2343 w 10000"/>
                  <a:gd name="connsiteY517" fmla="*/ 8859 h 10000"/>
                  <a:gd name="connsiteX518" fmla="*/ 2296 w 10000"/>
                  <a:gd name="connsiteY518" fmla="*/ 8890 h 10000"/>
                  <a:gd name="connsiteX519" fmla="*/ 2276 w 10000"/>
                  <a:gd name="connsiteY519" fmla="*/ 8904 h 10000"/>
                  <a:gd name="connsiteX520" fmla="*/ 2243 w 10000"/>
                  <a:gd name="connsiteY520" fmla="*/ 8922 h 10000"/>
                  <a:gd name="connsiteX521" fmla="*/ 2221 w 10000"/>
                  <a:gd name="connsiteY521" fmla="*/ 8931 h 10000"/>
                  <a:gd name="connsiteX522" fmla="*/ 2188 w 10000"/>
                  <a:gd name="connsiteY522" fmla="*/ 8949 h 10000"/>
                  <a:gd name="connsiteX523" fmla="*/ 2163 w 10000"/>
                  <a:gd name="connsiteY523" fmla="*/ 8963 h 10000"/>
                  <a:gd name="connsiteX524" fmla="*/ 2141 w 10000"/>
                  <a:gd name="connsiteY524" fmla="*/ 8985 h 10000"/>
                  <a:gd name="connsiteX525" fmla="*/ 2116 w 10000"/>
                  <a:gd name="connsiteY525" fmla="*/ 8990 h 10000"/>
                  <a:gd name="connsiteX526" fmla="*/ 2111 w 10000"/>
                  <a:gd name="connsiteY526" fmla="*/ 8999 h 10000"/>
                  <a:gd name="connsiteX527" fmla="*/ 2100 w 10000"/>
                  <a:gd name="connsiteY527" fmla="*/ 8999 h 10000"/>
                  <a:gd name="connsiteX528" fmla="*/ 2086 w 10000"/>
                  <a:gd name="connsiteY528" fmla="*/ 9003 h 10000"/>
                  <a:gd name="connsiteX529" fmla="*/ 2078 w 10000"/>
                  <a:gd name="connsiteY529" fmla="*/ 9012 h 10000"/>
                  <a:gd name="connsiteX530" fmla="*/ 2050 w 10000"/>
                  <a:gd name="connsiteY530" fmla="*/ 9026 h 10000"/>
                  <a:gd name="connsiteX531" fmla="*/ 2028 w 10000"/>
                  <a:gd name="connsiteY531" fmla="*/ 9048 h 10000"/>
                  <a:gd name="connsiteX532" fmla="*/ 2012 w 10000"/>
                  <a:gd name="connsiteY532" fmla="*/ 9062 h 10000"/>
                  <a:gd name="connsiteX533" fmla="*/ 1995 w 10000"/>
                  <a:gd name="connsiteY533" fmla="*/ 9075 h 10000"/>
                  <a:gd name="connsiteX534" fmla="*/ 1962 w 10000"/>
                  <a:gd name="connsiteY534" fmla="*/ 9080 h 10000"/>
                  <a:gd name="connsiteX535" fmla="*/ 1948 w 10000"/>
                  <a:gd name="connsiteY535" fmla="*/ 9048 h 10000"/>
                  <a:gd name="connsiteX536" fmla="*/ 1945 w 10000"/>
                  <a:gd name="connsiteY536" fmla="*/ 9039 h 10000"/>
                  <a:gd name="connsiteX537" fmla="*/ 1932 w 10000"/>
                  <a:gd name="connsiteY537" fmla="*/ 9003 h 10000"/>
                  <a:gd name="connsiteX538" fmla="*/ 1898 w 10000"/>
                  <a:gd name="connsiteY538" fmla="*/ 8935 h 10000"/>
                  <a:gd name="connsiteX539" fmla="*/ 1882 w 10000"/>
                  <a:gd name="connsiteY539" fmla="*/ 8895 h 10000"/>
                  <a:gd name="connsiteX540" fmla="*/ 1865 w 10000"/>
                  <a:gd name="connsiteY540" fmla="*/ 8845 h 10000"/>
                  <a:gd name="connsiteX541" fmla="*/ 1865 w 10000"/>
                  <a:gd name="connsiteY541" fmla="*/ 8832 h 10000"/>
                  <a:gd name="connsiteX542" fmla="*/ 1857 w 10000"/>
                  <a:gd name="connsiteY542" fmla="*/ 8827 h 10000"/>
                  <a:gd name="connsiteX543" fmla="*/ 1841 w 10000"/>
                  <a:gd name="connsiteY543" fmla="*/ 8773 h 10000"/>
                  <a:gd name="connsiteX544" fmla="*/ 1827 w 10000"/>
                  <a:gd name="connsiteY544" fmla="*/ 8733 h 10000"/>
                  <a:gd name="connsiteX545" fmla="*/ 1843 w 10000"/>
                  <a:gd name="connsiteY545" fmla="*/ 8710 h 10000"/>
                  <a:gd name="connsiteX546" fmla="*/ 1857 w 10000"/>
                  <a:gd name="connsiteY546" fmla="*/ 8687 h 10000"/>
                  <a:gd name="connsiteX547" fmla="*/ 1868 w 10000"/>
                  <a:gd name="connsiteY547" fmla="*/ 8669 h 10000"/>
                  <a:gd name="connsiteX548" fmla="*/ 1885 w 10000"/>
                  <a:gd name="connsiteY548" fmla="*/ 8647 h 10000"/>
                  <a:gd name="connsiteX549" fmla="*/ 1909 w 10000"/>
                  <a:gd name="connsiteY549" fmla="*/ 8606 h 10000"/>
                  <a:gd name="connsiteX550" fmla="*/ 1923 w 10000"/>
                  <a:gd name="connsiteY550" fmla="*/ 8588 h 10000"/>
                  <a:gd name="connsiteX551" fmla="*/ 1937 w 10000"/>
                  <a:gd name="connsiteY551" fmla="*/ 8561 h 10000"/>
                  <a:gd name="connsiteX552" fmla="*/ 1923 w 10000"/>
                  <a:gd name="connsiteY552" fmla="*/ 8530 h 10000"/>
                  <a:gd name="connsiteX553" fmla="*/ 1901 w 10000"/>
                  <a:gd name="connsiteY553" fmla="*/ 8462 h 10000"/>
                  <a:gd name="connsiteX554" fmla="*/ 1890 w 10000"/>
                  <a:gd name="connsiteY554" fmla="*/ 8430 h 10000"/>
                  <a:gd name="connsiteX555" fmla="*/ 1885 w 10000"/>
                  <a:gd name="connsiteY555" fmla="*/ 8408 h 10000"/>
                  <a:gd name="connsiteX556" fmla="*/ 1865 w 10000"/>
                  <a:gd name="connsiteY556" fmla="*/ 8367 h 10000"/>
                  <a:gd name="connsiteX557" fmla="*/ 1849 w 10000"/>
                  <a:gd name="connsiteY557" fmla="*/ 8318 h 10000"/>
                  <a:gd name="connsiteX558" fmla="*/ 1841 w 10000"/>
                  <a:gd name="connsiteY558" fmla="*/ 8304 h 10000"/>
                  <a:gd name="connsiteX559" fmla="*/ 1835 w 10000"/>
                  <a:gd name="connsiteY559" fmla="*/ 8300 h 10000"/>
                  <a:gd name="connsiteX560" fmla="*/ 1818 w 10000"/>
                  <a:gd name="connsiteY560" fmla="*/ 8290 h 10000"/>
                  <a:gd name="connsiteX561" fmla="*/ 1785 w 10000"/>
                  <a:gd name="connsiteY561" fmla="*/ 8300 h 10000"/>
                  <a:gd name="connsiteX562" fmla="*/ 1763 w 10000"/>
                  <a:gd name="connsiteY562" fmla="*/ 8300 h 10000"/>
                  <a:gd name="connsiteX563" fmla="*/ 1747 w 10000"/>
                  <a:gd name="connsiteY563" fmla="*/ 8313 h 10000"/>
                  <a:gd name="connsiteX564" fmla="*/ 1744 w 10000"/>
                  <a:gd name="connsiteY564" fmla="*/ 8304 h 10000"/>
                  <a:gd name="connsiteX565" fmla="*/ 1730 w 10000"/>
                  <a:gd name="connsiteY565" fmla="*/ 8313 h 10000"/>
                  <a:gd name="connsiteX566" fmla="*/ 1708 w 10000"/>
                  <a:gd name="connsiteY566" fmla="*/ 8327 h 10000"/>
                  <a:gd name="connsiteX567" fmla="*/ 1675 w 10000"/>
                  <a:gd name="connsiteY567" fmla="*/ 8331 h 10000"/>
                  <a:gd name="connsiteX568" fmla="*/ 1658 w 10000"/>
                  <a:gd name="connsiteY568" fmla="*/ 8345 h 10000"/>
                  <a:gd name="connsiteX569" fmla="*/ 1628 w 10000"/>
                  <a:gd name="connsiteY569" fmla="*/ 8367 h 10000"/>
                  <a:gd name="connsiteX570" fmla="*/ 1620 w 10000"/>
                  <a:gd name="connsiteY570" fmla="*/ 8372 h 10000"/>
                  <a:gd name="connsiteX571" fmla="*/ 1584 w 10000"/>
                  <a:gd name="connsiteY571" fmla="*/ 8394 h 10000"/>
                  <a:gd name="connsiteX572" fmla="*/ 1554 w 10000"/>
                  <a:gd name="connsiteY572" fmla="*/ 8417 h 10000"/>
                  <a:gd name="connsiteX573" fmla="*/ 1529 w 10000"/>
                  <a:gd name="connsiteY573" fmla="*/ 8417 h 10000"/>
                  <a:gd name="connsiteX574" fmla="*/ 1515 w 10000"/>
                  <a:gd name="connsiteY574" fmla="*/ 8408 h 10000"/>
                  <a:gd name="connsiteX575" fmla="*/ 1507 w 10000"/>
                  <a:gd name="connsiteY575" fmla="*/ 8394 h 10000"/>
                  <a:gd name="connsiteX576" fmla="*/ 1479 w 10000"/>
                  <a:gd name="connsiteY576" fmla="*/ 8367 h 10000"/>
                  <a:gd name="connsiteX577" fmla="*/ 1457 w 10000"/>
                  <a:gd name="connsiteY577" fmla="*/ 8385 h 10000"/>
                  <a:gd name="connsiteX578" fmla="*/ 1432 w 10000"/>
                  <a:gd name="connsiteY578" fmla="*/ 8385 h 10000"/>
                  <a:gd name="connsiteX579" fmla="*/ 1418 w 10000"/>
                  <a:gd name="connsiteY579" fmla="*/ 8372 h 10000"/>
                  <a:gd name="connsiteX580" fmla="*/ 1399 w 10000"/>
                  <a:gd name="connsiteY580" fmla="*/ 8358 h 10000"/>
                  <a:gd name="connsiteX581" fmla="*/ 1369 w 10000"/>
                  <a:gd name="connsiteY581" fmla="*/ 8340 h 10000"/>
                  <a:gd name="connsiteX582" fmla="*/ 1355 w 10000"/>
                  <a:gd name="connsiteY582" fmla="*/ 8327 h 10000"/>
                  <a:gd name="connsiteX583" fmla="*/ 1347 w 10000"/>
                  <a:gd name="connsiteY583" fmla="*/ 8318 h 10000"/>
                  <a:gd name="connsiteX584" fmla="*/ 1330 w 10000"/>
                  <a:gd name="connsiteY584" fmla="*/ 8304 h 10000"/>
                  <a:gd name="connsiteX585" fmla="*/ 1319 w 10000"/>
                  <a:gd name="connsiteY585" fmla="*/ 8290 h 10000"/>
                  <a:gd name="connsiteX586" fmla="*/ 1297 w 10000"/>
                  <a:gd name="connsiteY586" fmla="*/ 8272 h 10000"/>
                  <a:gd name="connsiteX587" fmla="*/ 1289 w 10000"/>
                  <a:gd name="connsiteY587" fmla="*/ 8263 h 10000"/>
                  <a:gd name="connsiteX588" fmla="*/ 1280 w 10000"/>
                  <a:gd name="connsiteY588" fmla="*/ 8250 h 10000"/>
                  <a:gd name="connsiteX589" fmla="*/ 1264 w 10000"/>
                  <a:gd name="connsiteY589" fmla="*/ 8236 h 10000"/>
                  <a:gd name="connsiteX590" fmla="*/ 1256 w 10000"/>
                  <a:gd name="connsiteY590" fmla="*/ 8232 h 10000"/>
                  <a:gd name="connsiteX591" fmla="*/ 1247 w 10000"/>
                  <a:gd name="connsiteY591" fmla="*/ 8223 h 10000"/>
                  <a:gd name="connsiteX592" fmla="*/ 1233 w 10000"/>
                  <a:gd name="connsiteY592" fmla="*/ 8209 h 10000"/>
                  <a:gd name="connsiteX593" fmla="*/ 1222 w 10000"/>
                  <a:gd name="connsiteY593" fmla="*/ 8200 h 10000"/>
                  <a:gd name="connsiteX594" fmla="*/ 1206 w 10000"/>
                  <a:gd name="connsiteY594" fmla="*/ 8196 h 10000"/>
                  <a:gd name="connsiteX595" fmla="*/ 1192 w 10000"/>
                  <a:gd name="connsiteY595" fmla="*/ 8196 h 10000"/>
                  <a:gd name="connsiteX596" fmla="*/ 1167 w 10000"/>
                  <a:gd name="connsiteY596" fmla="*/ 8200 h 10000"/>
                  <a:gd name="connsiteX597" fmla="*/ 1137 w 10000"/>
                  <a:gd name="connsiteY597" fmla="*/ 8223 h 10000"/>
                  <a:gd name="connsiteX598" fmla="*/ 1126 w 10000"/>
                  <a:gd name="connsiteY598" fmla="*/ 8232 h 10000"/>
                  <a:gd name="connsiteX599" fmla="*/ 1109 w 10000"/>
                  <a:gd name="connsiteY599" fmla="*/ 8232 h 10000"/>
                  <a:gd name="connsiteX600" fmla="*/ 1087 w 10000"/>
                  <a:gd name="connsiteY600" fmla="*/ 8236 h 10000"/>
                  <a:gd name="connsiteX601" fmla="*/ 1071 w 10000"/>
                  <a:gd name="connsiteY601" fmla="*/ 8232 h 10000"/>
                  <a:gd name="connsiteX602" fmla="*/ 1071 w 10000"/>
                  <a:gd name="connsiteY602" fmla="*/ 8214 h 10000"/>
                  <a:gd name="connsiteX603" fmla="*/ 1062 w 10000"/>
                  <a:gd name="connsiteY603" fmla="*/ 8196 h 10000"/>
                  <a:gd name="connsiteX604" fmla="*/ 1057 w 10000"/>
                  <a:gd name="connsiteY604" fmla="*/ 8173 h 10000"/>
                  <a:gd name="connsiteX605" fmla="*/ 1049 w 10000"/>
                  <a:gd name="connsiteY605" fmla="*/ 8128 h 10000"/>
                  <a:gd name="connsiteX606" fmla="*/ 1040 w 10000"/>
                  <a:gd name="connsiteY606" fmla="*/ 8101 h 10000"/>
                  <a:gd name="connsiteX607" fmla="*/ 1040 w 10000"/>
                  <a:gd name="connsiteY607" fmla="*/ 8088 h 10000"/>
                  <a:gd name="connsiteX608" fmla="*/ 1032 w 10000"/>
                  <a:gd name="connsiteY608" fmla="*/ 8065 h 10000"/>
                  <a:gd name="connsiteX609" fmla="*/ 1024 w 10000"/>
                  <a:gd name="connsiteY609" fmla="*/ 7997 h 10000"/>
                  <a:gd name="connsiteX610" fmla="*/ 1024 w 10000"/>
                  <a:gd name="connsiteY610" fmla="*/ 7970 h 10000"/>
                  <a:gd name="connsiteX611" fmla="*/ 1015 w 10000"/>
                  <a:gd name="connsiteY611" fmla="*/ 7930 h 10000"/>
                  <a:gd name="connsiteX612" fmla="*/ 1013 w 10000"/>
                  <a:gd name="connsiteY612" fmla="*/ 7885 h 10000"/>
                  <a:gd name="connsiteX613" fmla="*/ 1004 w 10000"/>
                  <a:gd name="connsiteY613" fmla="*/ 7866 h 10000"/>
                  <a:gd name="connsiteX614" fmla="*/ 853 w 10000"/>
                  <a:gd name="connsiteY614" fmla="*/ 7948 h 10000"/>
                  <a:gd name="connsiteX615" fmla="*/ 811 w 10000"/>
                  <a:gd name="connsiteY615" fmla="*/ 7844 h 10000"/>
                  <a:gd name="connsiteX616" fmla="*/ 811 w 10000"/>
                  <a:gd name="connsiteY616" fmla="*/ 7799 h 10000"/>
                  <a:gd name="connsiteX617" fmla="*/ 814 w 10000"/>
                  <a:gd name="connsiteY617" fmla="*/ 7736 h 10000"/>
                  <a:gd name="connsiteX618" fmla="*/ 740 w 10000"/>
                  <a:gd name="connsiteY618" fmla="*/ 7578 h 10000"/>
                  <a:gd name="connsiteX619" fmla="*/ 571 w 10000"/>
                  <a:gd name="connsiteY619" fmla="*/ 7447 h 10000"/>
                  <a:gd name="connsiteX620" fmla="*/ 530 w 10000"/>
                  <a:gd name="connsiteY620" fmla="*/ 7772 h 10000"/>
                  <a:gd name="connsiteX621" fmla="*/ 502 w 10000"/>
                  <a:gd name="connsiteY621" fmla="*/ 7763 h 10000"/>
                  <a:gd name="connsiteX622" fmla="*/ 491 w 10000"/>
                  <a:gd name="connsiteY622" fmla="*/ 7826 h 10000"/>
                  <a:gd name="connsiteX623" fmla="*/ 483 w 10000"/>
                  <a:gd name="connsiteY623" fmla="*/ 7830 h 10000"/>
                  <a:gd name="connsiteX624" fmla="*/ 469 w 10000"/>
                  <a:gd name="connsiteY624" fmla="*/ 7839 h 10000"/>
                  <a:gd name="connsiteX625" fmla="*/ 453 w 10000"/>
                  <a:gd name="connsiteY625" fmla="*/ 7830 h 10000"/>
                  <a:gd name="connsiteX626" fmla="*/ 442 w 10000"/>
                  <a:gd name="connsiteY626" fmla="*/ 7826 h 10000"/>
                  <a:gd name="connsiteX627" fmla="*/ 425 w 10000"/>
                  <a:gd name="connsiteY627" fmla="*/ 7826 h 10000"/>
                  <a:gd name="connsiteX628" fmla="*/ 403 w 10000"/>
                  <a:gd name="connsiteY628" fmla="*/ 7826 h 10000"/>
                  <a:gd name="connsiteX629" fmla="*/ 378 w 10000"/>
                  <a:gd name="connsiteY629" fmla="*/ 7817 h 10000"/>
                  <a:gd name="connsiteX630" fmla="*/ 356 w 10000"/>
                  <a:gd name="connsiteY630" fmla="*/ 7817 h 10000"/>
                  <a:gd name="connsiteX631" fmla="*/ 331 w 10000"/>
                  <a:gd name="connsiteY631" fmla="*/ 7817 h 10000"/>
                  <a:gd name="connsiteX632" fmla="*/ 315 w 10000"/>
                  <a:gd name="connsiteY632" fmla="*/ 7830 h 10000"/>
                  <a:gd name="connsiteX633" fmla="*/ 290 w 10000"/>
                  <a:gd name="connsiteY633" fmla="*/ 7853 h 10000"/>
                  <a:gd name="connsiteX634" fmla="*/ 248 w 10000"/>
                  <a:gd name="connsiteY634" fmla="*/ 7659 h 10000"/>
                  <a:gd name="connsiteX635" fmla="*/ 298 w 10000"/>
                  <a:gd name="connsiteY635" fmla="*/ 7379 h 10000"/>
                  <a:gd name="connsiteX636" fmla="*/ 290 w 10000"/>
                  <a:gd name="connsiteY636" fmla="*/ 7312 h 10000"/>
                  <a:gd name="connsiteX637" fmla="*/ 284 w 10000"/>
                  <a:gd name="connsiteY637" fmla="*/ 7253 h 10000"/>
                  <a:gd name="connsiteX638" fmla="*/ 301 w 10000"/>
                  <a:gd name="connsiteY638" fmla="*/ 7226 h 10000"/>
                  <a:gd name="connsiteX639" fmla="*/ 315 w 10000"/>
                  <a:gd name="connsiteY639" fmla="*/ 7199 h 10000"/>
                  <a:gd name="connsiteX640" fmla="*/ 323 w 10000"/>
                  <a:gd name="connsiteY640" fmla="*/ 7158 h 10000"/>
                  <a:gd name="connsiteX641" fmla="*/ 317 w 10000"/>
                  <a:gd name="connsiteY641" fmla="*/ 7140 h 10000"/>
                  <a:gd name="connsiteX642" fmla="*/ 168 w 10000"/>
                  <a:gd name="connsiteY642" fmla="*/ 6892 h 10000"/>
                  <a:gd name="connsiteX643" fmla="*/ 80 w 10000"/>
                  <a:gd name="connsiteY643" fmla="*/ 6802 h 10000"/>
                  <a:gd name="connsiteX644" fmla="*/ 143 w 10000"/>
                  <a:gd name="connsiteY644" fmla="*/ 6707 h 10000"/>
                  <a:gd name="connsiteX645" fmla="*/ 63 w 10000"/>
                  <a:gd name="connsiteY645" fmla="*/ 6549 h 10000"/>
                  <a:gd name="connsiteX646" fmla="*/ 41 w 10000"/>
                  <a:gd name="connsiteY646" fmla="*/ 6500 h 10000"/>
                  <a:gd name="connsiteX647" fmla="*/ 201 w 10000"/>
                  <a:gd name="connsiteY647" fmla="*/ 6274 h 10000"/>
                  <a:gd name="connsiteX648" fmla="*/ 143 w 10000"/>
                  <a:gd name="connsiteY648" fmla="*/ 6184 h 10000"/>
                  <a:gd name="connsiteX649" fmla="*/ 152 w 10000"/>
                  <a:gd name="connsiteY649" fmla="*/ 6148 h 10000"/>
                  <a:gd name="connsiteX650" fmla="*/ 163 w 10000"/>
                  <a:gd name="connsiteY650" fmla="*/ 6107 h 10000"/>
                  <a:gd name="connsiteX651" fmla="*/ 229 w 10000"/>
                  <a:gd name="connsiteY651" fmla="*/ 5895 h 10000"/>
                  <a:gd name="connsiteX652" fmla="*/ 251 w 10000"/>
                  <a:gd name="connsiteY652" fmla="*/ 5805 h 10000"/>
                  <a:gd name="connsiteX653" fmla="*/ 251 w 10000"/>
                  <a:gd name="connsiteY653" fmla="*/ 5778 h 10000"/>
                  <a:gd name="connsiteX654" fmla="*/ 248 w 10000"/>
                  <a:gd name="connsiteY654" fmla="*/ 5733 h 10000"/>
                  <a:gd name="connsiteX655" fmla="*/ 212 w 10000"/>
                  <a:gd name="connsiteY655" fmla="*/ 5602 h 10000"/>
                  <a:gd name="connsiteX656" fmla="*/ 177 w 10000"/>
                  <a:gd name="connsiteY656" fmla="*/ 5521 h 10000"/>
                  <a:gd name="connsiteX657" fmla="*/ 33 w 10000"/>
                  <a:gd name="connsiteY657" fmla="*/ 5503 h 10000"/>
                  <a:gd name="connsiteX658" fmla="*/ 0 w 10000"/>
                  <a:gd name="connsiteY658" fmla="*/ 5219 h 10000"/>
                  <a:gd name="connsiteX659" fmla="*/ 188 w 10000"/>
                  <a:gd name="connsiteY659" fmla="*/ 5219 h 10000"/>
                  <a:gd name="connsiteX660" fmla="*/ 201 w 10000"/>
                  <a:gd name="connsiteY660" fmla="*/ 5210 h 10000"/>
                  <a:gd name="connsiteX661" fmla="*/ 251 w 10000"/>
                  <a:gd name="connsiteY661" fmla="*/ 5169 h 10000"/>
                  <a:gd name="connsiteX662" fmla="*/ 444 w 10000"/>
                  <a:gd name="connsiteY662" fmla="*/ 4984 h 10000"/>
                  <a:gd name="connsiteX663" fmla="*/ 510 w 10000"/>
                  <a:gd name="connsiteY663" fmla="*/ 4723 h 10000"/>
                  <a:gd name="connsiteX664" fmla="*/ 574 w 10000"/>
                  <a:gd name="connsiteY664" fmla="*/ 4272 h 10000"/>
                  <a:gd name="connsiteX665" fmla="*/ 723 w 10000"/>
                  <a:gd name="connsiteY665" fmla="*/ 4078 h 10000"/>
                  <a:gd name="connsiteX666" fmla="*/ 723 w 10000"/>
                  <a:gd name="connsiteY666" fmla="*/ 4023 h 10000"/>
                  <a:gd name="connsiteX667" fmla="*/ 723 w 10000"/>
                  <a:gd name="connsiteY667" fmla="*/ 3983 h 10000"/>
                  <a:gd name="connsiteX668" fmla="*/ 723 w 10000"/>
                  <a:gd name="connsiteY668" fmla="*/ 3771 h 10000"/>
                  <a:gd name="connsiteX669" fmla="*/ 731 w 10000"/>
                  <a:gd name="connsiteY669" fmla="*/ 3442 h 10000"/>
                  <a:gd name="connsiteX670" fmla="*/ 806 w 10000"/>
                  <a:gd name="connsiteY670" fmla="*/ 3392 h 10000"/>
                  <a:gd name="connsiteX671" fmla="*/ 988 w 10000"/>
                  <a:gd name="connsiteY671" fmla="*/ 3712 h 10000"/>
                  <a:gd name="connsiteX672" fmla="*/ 1013 w 10000"/>
                  <a:gd name="connsiteY672" fmla="*/ 3699 h 10000"/>
                  <a:gd name="connsiteX673" fmla="*/ 1120 w 10000"/>
                  <a:gd name="connsiteY673" fmla="*/ 3631 h 10000"/>
                  <a:gd name="connsiteX674" fmla="*/ 1206 w 10000"/>
                  <a:gd name="connsiteY674" fmla="*/ 3627 h 10000"/>
                  <a:gd name="connsiteX675" fmla="*/ 1264 w 10000"/>
                  <a:gd name="connsiteY675" fmla="*/ 3599 h 10000"/>
                  <a:gd name="connsiteX676" fmla="*/ 1322 w 10000"/>
                  <a:gd name="connsiteY676" fmla="*/ 3627 h 10000"/>
                  <a:gd name="connsiteX677" fmla="*/ 1327 w 10000"/>
                  <a:gd name="connsiteY677" fmla="*/ 3645 h 10000"/>
                  <a:gd name="connsiteX678" fmla="*/ 1344 w 10000"/>
                  <a:gd name="connsiteY678" fmla="*/ 3739 h 10000"/>
                  <a:gd name="connsiteX679" fmla="*/ 1344 w 10000"/>
                  <a:gd name="connsiteY679" fmla="*/ 3775 h 10000"/>
                  <a:gd name="connsiteX680" fmla="*/ 1338 w 10000"/>
                  <a:gd name="connsiteY680" fmla="*/ 3784 h 10000"/>
                  <a:gd name="connsiteX681" fmla="*/ 1338 w 10000"/>
                  <a:gd name="connsiteY681" fmla="*/ 3829 h 10000"/>
                  <a:gd name="connsiteX682" fmla="*/ 1352 w 10000"/>
                  <a:gd name="connsiteY682" fmla="*/ 3852 h 10000"/>
                  <a:gd name="connsiteX683" fmla="*/ 1407 w 10000"/>
                  <a:gd name="connsiteY683" fmla="*/ 3866 h 10000"/>
                  <a:gd name="connsiteX684" fmla="*/ 1440 w 10000"/>
                  <a:gd name="connsiteY684" fmla="*/ 3870 h 10000"/>
                  <a:gd name="connsiteX685" fmla="*/ 1600 w 10000"/>
                  <a:gd name="connsiteY685" fmla="*/ 3857 h 10000"/>
                  <a:gd name="connsiteX686" fmla="*/ 1664 w 10000"/>
                  <a:gd name="connsiteY686" fmla="*/ 3911 h 10000"/>
                  <a:gd name="connsiteX687" fmla="*/ 1700 w 10000"/>
                  <a:gd name="connsiteY687" fmla="*/ 3933 h 10000"/>
                  <a:gd name="connsiteX688" fmla="*/ 1752 w 10000"/>
                  <a:gd name="connsiteY688" fmla="*/ 3947 h 10000"/>
                  <a:gd name="connsiteX689" fmla="*/ 1777 w 10000"/>
                  <a:gd name="connsiteY689" fmla="*/ 3947 h 10000"/>
                  <a:gd name="connsiteX690" fmla="*/ 1813 w 10000"/>
                  <a:gd name="connsiteY690" fmla="*/ 3929 h 10000"/>
                  <a:gd name="connsiteX691" fmla="*/ 1841 w 10000"/>
                  <a:gd name="connsiteY691" fmla="*/ 3933 h 10000"/>
                  <a:gd name="connsiteX692" fmla="*/ 1882 w 10000"/>
                  <a:gd name="connsiteY692" fmla="*/ 3969 h 10000"/>
                  <a:gd name="connsiteX693" fmla="*/ 1940 w 10000"/>
                  <a:gd name="connsiteY693" fmla="*/ 3933 h 10000"/>
                  <a:gd name="connsiteX694" fmla="*/ 1956 w 10000"/>
                  <a:gd name="connsiteY694" fmla="*/ 3920 h 10000"/>
                  <a:gd name="connsiteX695" fmla="*/ 1981 w 10000"/>
                  <a:gd name="connsiteY695" fmla="*/ 3929 h 10000"/>
                  <a:gd name="connsiteX696" fmla="*/ 2058 w 10000"/>
                  <a:gd name="connsiteY696" fmla="*/ 3974 h 10000"/>
                  <a:gd name="connsiteX697" fmla="*/ 2163 w 10000"/>
                  <a:gd name="connsiteY697" fmla="*/ 4051 h 10000"/>
                  <a:gd name="connsiteX698" fmla="*/ 2174 w 10000"/>
                  <a:gd name="connsiteY698" fmla="*/ 4055 h 10000"/>
                  <a:gd name="connsiteX699" fmla="*/ 2183 w 10000"/>
                  <a:gd name="connsiteY699" fmla="*/ 4064 h 10000"/>
                  <a:gd name="connsiteX700" fmla="*/ 2183 w 10000"/>
                  <a:gd name="connsiteY700" fmla="*/ 3581 h 10000"/>
                  <a:gd name="connsiteX701" fmla="*/ 2183 w 10000"/>
                  <a:gd name="connsiteY701" fmla="*/ 3527 h 10000"/>
                  <a:gd name="connsiteX702" fmla="*/ 2180 w 10000"/>
                  <a:gd name="connsiteY702" fmla="*/ 3460 h 10000"/>
                  <a:gd name="connsiteX703" fmla="*/ 2365 w 10000"/>
                  <a:gd name="connsiteY703" fmla="*/ 3455 h 10000"/>
                  <a:gd name="connsiteX704" fmla="*/ 2448 w 10000"/>
                  <a:gd name="connsiteY704" fmla="*/ 3446 h 10000"/>
                  <a:gd name="connsiteX705" fmla="*/ 2494 w 10000"/>
                  <a:gd name="connsiteY705" fmla="*/ 3554 h 10000"/>
                  <a:gd name="connsiteX706" fmla="*/ 2525 w 10000"/>
                  <a:gd name="connsiteY706" fmla="*/ 3613 h 10000"/>
                  <a:gd name="connsiteX707" fmla="*/ 2550 w 10000"/>
                  <a:gd name="connsiteY707" fmla="*/ 3618 h 10000"/>
                  <a:gd name="connsiteX708" fmla="*/ 2630 w 10000"/>
                  <a:gd name="connsiteY708" fmla="*/ 3640 h 10000"/>
                  <a:gd name="connsiteX709" fmla="*/ 2663 w 10000"/>
                  <a:gd name="connsiteY709" fmla="*/ 3667 h 10000"/>
                  <a:gd name="connsiteX710" fmla="*/ 2704 w 10000"/>
                  <a:gd name="connsiteY710" fmla="*/ 3726 h 10000"/>
                  <a:gd name="connsiteX711" fmla="*/ 2762 w 10000"/>
                  <a:gd name="connsiteY711" fmla="*/ 3802 h 10000"/>
                  <a:gd name="connsiteX712" fmla="*/ 2784 w 10000"/>
                  <a:gd name="connsiteY712" fmla="*/ 3829 h 10000"/>
                  <a:gd name="connsiteX713" fmla="*/ 2815 w 10000"/>
                  <a:gd name="connsiteY713" fmla="*/ 3879 h 10000"/>
                  <a:gd name="connsiteX714" fmla="*/ 2859 w 10000"/>
                  <a:gd name="connsiteY714" fmla="*/ 3748 h 10000"/>
                  <a:gd name="connsiteX715" fmla="*/ 2856 w 10000"/>
                  <a:gd name="connsiteY715" fmla="*/ 3726 h 10000"/>
                  <a:gd name="connsiteX716" fmla="*/ 2848 w 10000"/>
                  <a:gd name="connsiteY716" fmla="*/ 3712 h 10000"/>
                  <a:gd name="connsiteX717" fmla="*/ 2848 w 10000"/>
                  <a:gd name="connsiteY717" fmla="*/ 3685 h 10000"/>
                  <a:gd name="connsiteX718" fmla="*/ 2873 w 10000"/>
                  <a:gd name="connsiteY718" fmla="*/ 3613 h 10000"/>
                  <a:gd name="connsiteX719" fmla="*/ 2886 w 10000"/>
                  <a:gd name="connsiteY719" fmla="*/ 3604 h 10000"/>
                  <a:gd name="connsiteX720" fmla="*/ 2922 w 10000"/>
                  <a:gd name="connsiteY720" fmla="*/ 3654 h 10000"/>
                  <a:gd name="connsiteX721" fmla="*/ 2947 w 10000"/>
                  <a:gd name="connsiteY721" fmla="*/ 3654 h 10000"/>
                  <a:gd name="connsiteX722" fmla="*/ 2953 w 10000"/>
                  <a:gd name="connsiteY722" fmla="*/ 3613 h 10000"/>
                  <a:gd name="connsiteX723" fmla="*/ 2975 w 10000"/>
                  <a:gd name="connsiteY723" fmla="*/ 3581 h 10000"/>
                  <a:gd name="connsiteX724" fmla="*/ 2975 w 10000"/>
                  <a:gd name="connsiteY724" fmla="*/ 3523 h 10000"/>
                  <a:gd name="connsiteX725" fmla="*/ 3024 w 10000"/>
                  <a:gd name="connsiteY725" fmla="*/ 3406 h 10000"/>
                  <a:gd name="connsiteX726" fmla="*/ 3027 w 10000"/>
                  <a:gd name="connsiteY726" fmla="*/ 3383 h 10000"/>
                  <a:gd name="connsiteX727" fmla="*/ 3027 w 10000"/>
                  <a:gd name="connsiteY727" fmla="*/ 3342 h 10000"/>
                  <a:gd name="connsiteX728" fmla="*/ 3019 w 10000"/>
                  <a:gd name="connsiteY728" fmla="*/ 3315 h 10000"/>
                  <a:gd name="connsiteX729" fmla="*/ 3002 w 10000"/>
                  <a:gd name="connsiteY729" fmla="*/ 3302 h 10000"/>
                  <a:gd name="connsiteX730" fmla="*/ 2977 w 10000"/>
                  <a:gd name="connsiteY730" fmla="*/ 3302 h 10000"/>
                  <a:gd name="connsiteX731" fmla="*/ 2969 w 10000"/>
                  <a:gd name="connsiteY731" fmla="*/ 3297 h 10000"/>
                  <a:gd name="connsiteX732" fmla="*/ 2966 w 10000"/>
                  <a:gd name="connsiteY732" fmla="*/ 3166 h 10000"/>
                  <a:gd name="connsiteX733" fmla="*/ 2966 w 10000"/>
                  <a:gd name="connsiteY733" fmla="*/ 3144 h 10000"/>
                  <a:gd name="connsiteX734" fmla="*/ 2969 w 10000"/>
                  <a:gd name="connsiteY734" fmla="*/ 3139 h 10000"/>
                  <a:gd name="connsiteX735" fmla="*/ 3129 w 10000"/>
                  <a:gd name="connsiteY735" fmla="*/ 3130 h 10000"/>
                  <a:gd name="connsiteX736" fmla="*/ 3140 w 10000"/>
                  <a:gd name="connsiteY736" fmla="*/ 3081 h 10000"/>
                  <a:gd name="connsiteX737" fmla="*/ 3148 w 10000"/>
                  <a:gd name="connsiteY737" fmla="*/ 3009 h 10000"/>
                  <a:gd name="connsiteX738" fmla="*/ 3159 w 10000"/>
                  <a:gd name="connsiteY738" fmla="*/ 2995 h 10000"/>
                  <a:gd name="connsiteX739" fmla="*/ 3187 w 10000"/>
                  <a:gd name="connsiteY739" fmla="*/ 2995 h 10000"/>
                  <a:gd name="connsiteX740" fmla="*/ 3212 w 10000"/>
                  <a:gd name="connsiteY740" fmla="*/ 3013 h 10000"/>
                  <a:gd name="connsiteX741" fmla="*/ 3217 w 10000"/>
                  <a:gd name="connsiteY741" fmla="*/ 3000 h 10000"/>
                  <a:gd name="connsiteX742" fmla="*/ 3226 w 10000"/>
                  <a:gd name="connsiteY742" fmla="*/ 2972 h 10000"/>
                  <a:gd name="connsiteX743" fmla="*/ 3353 w 10000"/>
                  <a:gd name="connsiteY743" fmla="*/ 2968 h 10000"/>
                  <a:gd name="connsiteX744" fmla="*/ 3369 w 10000"/>
                  <a:gd name="connsiteY744" fmla="*/ 2864 h 10000"/>
                  <a:gd name="connsiteX745" fmla="*/ 3377 w 10000"/>
                  <a:gd name="connsiteY745" fmla="*/ 2842 h 10000"/>
                  <a:gd name="connsiteX746" fmla="*/ 3405 w 10000"/>
                  <a:gd name="connsiteY746" fmla="*/ 2828 h 10000"/>
                  <a:gd name="connsiteX747" fmla="*/ 3413 w 10000"/>
                  <a:gd name="connsiteY747" fmla="*/ 2815 h 10000"/>
                  <a:gd name="connsiteX748" fmla="*/ 3444 w 10000"/>
                  <a:gd name="connsiteY748" fmla="*/ 2697 h 10000"/>
                  <a:gd name="connsiteX749" fmla="*/ 3441 w 10000"/>
                  <a:gd name="connsiteY749" fmla="*/ 2670 h 10000"/>
                  <a:gd name="connsiteX750" fmla="*/ 3458 w 10000"/>
                  <a:gd name="connsiteY750" fmla="*/ 2652 h 10000"/>
                  <a:gd name="connsiteX751" fmla="*/ 3466 w 10000"/>
                  <a:gd name="connsiteY751" fmla="*/ 2630 h 10000"/>
                  <a:gd name="connsiteX752" fmla="*/ 3524 w 10000"/>
                  <a:gd name="connsiteY752" fmla="*/ 2553 h 10000"/>
                  <a:gd name="connsiteX753" fmla="*/ 3546 w 10000"/>
                  <a:gd name="connsiteY753" fmla="*/ 2589 h 10000"/>
                  <a:gd name="connsiteX754" fmla="*/ 3562 w 10000"/>
                  <a:gd name="connsiteY754" fmla="*/ 2603 h 10000"/>
                  <a:gd name="connsiteX755" fmla="*/ 3571 w 10000"/>
                  <a:gd name="connsiteY755" fmla="*/ 2607 h 10000"/>
                  <a:gd name="connsiteX756" fmla="*/ 3579 w 10000"/>
                  <a:gd name="connsiteY756" fmla="*/ 2603 h 10000"/>
                  <a:gd name="connsiteX757" fmla="*/ 3582 w 10000"/>
                  <a:gd name="connsiteY757" fmla="*/ 2594 h 10000"/>
                  <a:gd name="connsiteX758" fmla="*/ 3595 w 10000"/>
                  <a:gd name="connsiteY758" fmla="*/ 2553 h 10000"/>
                  <a:gd name="connsiteX759" fmla="*/ 3604 w 10000"/>
                  <a:gd name="connsiteY759" fmla="*/ 2508 h 10000"/>
                  <a:gd name="connsiteX760" fmla="*/ 3607 w 10000"/>
                  <a:gd name="connsiteY760" fmla="*/ 2485 h 10000"/>
                  <a:gd name="connsiteX761" fmla="*/ 3651 w 10000"/>
                  <a:gd name="connsiteY761" fmla="*/ 2463 h 10000"/>
                  <a:gd name="connsiteX762" fmla="*/ 3667 w 10000"/>
                  <a:gd name="connsiteY762" fmla="*/ 2445 h 10000"/>
                  <a:gd name="connsiteX763" fmla="*/ 3678 w 10000"/>
                  <a:gd name="connsiteY763" fmla="*/ 2431 h 10000"/>
                  <a:gd name="connsiteX764" fmla="*/ 3692 w 10000"/>
                  <a:gd name="connsiteY764" fmla="*/ 2431 h 10000"/>
                  <a:gd name="connsiteX765" fmla="*/ 3717 w 10000"/>
                  <a:gd name="connsiteY765" fmla="*/ 2445 h 10000"/>
                  <a:gd name="connsiteX766" fmla="*/ 3731 w 10000"/>
                  <a:gd name="connsiteY766" fmla="*/ 2445 h 10000"/>
                  <a:gd name="connsiteX767" fmla="*/ 3731 w 10000"/>
                  <a:gd name="connsiteY767" fmla="*/ 2355 h 10000"/>
                  <a:gd name="connsiteX768" fmla="*/ 3678 w 10000"/>
                  <a:gd name="connsiteY768" fmla="*/ 2260 h 10000"/>
                  <a:gd name="connsiteX769" fmla="*/ 3711 w 10000"/>
                  <a:gd name="connsiteY769" fmla="*/ 2246 h 10000"/>
                  <a:gd name="connsiteX770" fmla="*/ 3684 w 10000"/>
                  <a:gd name="connsiteY770" fmla="*/ 2066 h 10000"/>
                  <a:gd name="connsiteX771" fmla="*/ 3662 w 10000"/>
                  <a:gd name="connsiteY771" fmla="*/ 1985 h 10000"/>
                  <a:gd name="connsiteX772" fmla="*/ 3670 w 10000"/>
                  <a:gd name="connsiteY772" fmla="*/ 1908 h 10000"/>
                  <a:gd name="connsiteX773" fmla="*/ 3700 w 10000"/>
                  <a:gd name="connsiteY773" fmla="*/ 1903 h 10000"/>
                  <a:gd name="connsiteX774" fmla="*/ 3739 w 10000"/>
                  <a:gd name="connsiteY774" fmla="*/ 1876 h 10000"/>
                  <a:gd name="connsiteX775" fmla="*/ 3805 w 10000"/>
                  <a:gd name="connsiteY775" fmla="*/ 1791 h 10000"/>
                  <a:gd name="connsiteX776" fmla="*/ 3852 w 10000"/>
                  <a:gd name="connsiteY776" fmla="*/ 1710 h 10000"/>
                  <a:gd name="connsiteX777" fmla="*/ 3852 w 10000"/>
                  <a:gd name="connsiteY777" fmla="*/ 1642 h 10000"/>
                  <a:gd name="connsiteX778" fmla="*/ 3797 w 10000"/>
                  <a:gd name="connsiteY778" fmla="*/ 1619 h 10000"/>
                  <a:gd name="connsiteX779" fmla="*/ 3780 w 10000"/>
                  <a:gd name="connsiteY779" fmla="*/ 1552 h 10000"/>
                  <a:gd name="connsiteX780" fmla="*/ 3827 w 10000"/>
                  <a:gd name="connsiteY780" fmla="*/ 1547 h 10000"/>
                  <a:gd name="connsiteX781" fmla="*/ 3827 w 10000"/>
                  <a:gd name="connsiteY781" fmla="*/ 1340 h 10000"/>
                  <a:gd name="connsiteX782" fmla="*/ 3750 w 10000"/>
                  <a:gd name="connsiteY782" fmla="*/ 1313 h 10000"/>
                  <a:gd name="connsiteX783" fmla="*/ 3767 w 10000"/>
                  <a:gd name="connsiteY783" fmla="*/ 1155 h 10000"/>
                  <a:gd name="connsiteX784" fmla="*/ 3637 w 10000"/>
                  <a:gd name="connsiteY784" fmla="*/ 1159 h 10000"/>
                  <a:gd name="connsiteX785" fmla="*/ 3582 w 10000"/>
                  <a:gd name="connsiteY785" fmla="*/ 983 h 10000"/>
                  <a:gd name="connsiteX786" fmla="*/ 3554 w 10000"/>
                  <a:gd name="connsiteY786" fmla="*/ 983 h 10000"/>
                  <a:gd name="connsiteX787" fmla="*/ 3562 w 10000"/>
                  <a:gd name="connsiteY787" fmla="*/ 871 h 10000"/>
                  <a:gd name="connsiteX788" fmla="*/ 3557 w 10000"/>
                  <a:gd name="connsiteY788" fmla="*/ 839 h 10000"/>
                  <a:gd name="connsiteX789" fmla="*/ 3532 w 10000"/>
                  <a:gd name="connsiteY789" fmla="*/ 812 h 10000"/>
                  <a:gd name="connsiteX790" fmla="*/ 3546 w 10000"/>
                  <a:gd name="connsiteY790" fmla="*/ 785 h 10000"/>
                  <a:gd name="connsiteX791" fmla="*/ 3538 w 10000"/>
                  <a:gd name="connsiteY791" fmla="*/ 744 h 10000"/>
                  <a:gd name="connsiteX792" fmla="*/ 3502 w 10000"/>
                  <a:gd name="connsiteY792" fmla="*/ 627 h 10000"/>
                  <a:gd name="connsiteX793" fmla="*/ 3532 w 10000"/>
                  <a:gd name="connsiteY793" fmla="*/ 600 h 10000"/>
                  <a:gd name="connsiteX794" fmla="*/ 3554 w 10000"/>
                  <a:gd name="connsiteY794" fmla="*/ 618 h 10000"/>
                  <a:gd name="connsiteX795" fmla="*/ 3562 w 10000"/>
                  <a:gd name="connsiteY795" fmla="*/ 627 h 10000"/>
                  <a:gd name="connsiteX796" fmla="*/ 3579 w 10000"/>
                  <a:gd name="connsiteY796" fmla="*/ 627 h 10000"/>
                  <a:gd name="connsiteX797" fmla="*/ 3595 w 10000"/>
                  <a:gd name="connsiteY797" fmla="*/ 604 h 10000"/>
                  <a:gd name="connsiteX798" fmla="*/ 3607 w 10000"/>
                  <a:gd name="connsiteY798" fmla="*/ 555 h 10000"/>
                  <a:gd name="connsiteX799" fmla="*/ 3620 w 10000"/>
                  <a:gd name="connsiteY799" fmla="*/ 573 h 10000"/>
                  <a:gd name="connsiteX800" fmla="*/ 3634 w 10000"/>
                  <a:gd name="connsiteY800" fmla="*/ 474 h 10000"/>
                  <a:gd name="connsiteX801" fmla="*/ 3645 w 10000"/>
                  <a:gd name="connsiteY801" fmla="*/ 456 h 10000"/>
                  <a:gd name="connsiteX802" fmla="*/ 3662 w 10000"/>
                  <a:gd name="connsiteY802" fmla="*/ 442 h 10000"/>
                  <a:gd name="connsiteX803" fmla="*/ 3695 w 10000"/>
                  <a:gd name="connsiteY803" fmla="*/ 469 h 10000"/>
                  <a:gd name="connsiteX804" fmla="*/ 3695 w 10000"/>
                  <a:gd name="connsiteY804" fmla="*/ 343 h 10000"/>
                  <a:gd name="connsiteX805" fmla="*/ 3822 w 10000"/>
                  <a:gd name="connsiteY805" fmla="*/ 352 h 10000"/>
                  <a:gd name="connsiteX806" fmla="*/ 3822 w 10000"/>
                  <a:gd name="connsiteY806" fmla="*/ 262 h 10000"/>
                  <a:gd name="connsiteX807" fmla="*/ 3819 w 10000"/>
                  <a:gd name="connsiteY807" fmla="*/ 248 h 10000"/>
                  <a:gd name="connsiteX808" fmla="*/ 3805 w 10000"/>
                  <a:gd name="connsiteY808" fmla="*/ 235 h 10000"/>
                  <a:gd name="connsiteX809" fmla="*/ 3805 w 10000"/>
                  <a:gd name="connsiteY809" fmla="*/ 113 h 10000"/>
                  <a:gd name="connsiteX810" fmla="*/ 3888 w 10000"/>
                  <a:gd name="connsiteY810" fmla="*/ 126 h 10000"/>
                  <a:gd name="connsiteX811" fmla="*/ 3893 w 10000"/>
                  <a:gd name="connsiteY811" fmla="*/ 68 h 10000"/>
                  <a:gd name="connsiteX812" fmla="*/ 3974 w 10000"/>
                  <a:gd name="connsiteY812" fmla="*/ 99 h 10000"/>
                  <a:gd name="connsiteX813" fmla="*/ 3974 w 10000"/>
                  <a:gd name="connsiteY813" fmla="*/ 185 h 10000"/>
                  <a:gd name="connsiteX814" fmla="*/ 4128 w 10000"/>
                  <a:gd name="connsiteY814" fmla="*/ 180 h 10000"/>
                  <a:gd name="connsiteX815" fmla="*/ 4117 w 10000"/>
                  <a:gd name="connsiteY815" fmla="*/ 0 h 10000"/>
                  <a:gd name="connsiteX816" fmla="*/ 4230 w 10000"/>
                  <a:gd name="connsiteY816" fmla="*/ 0 h 10000"/>
                  <a:gd name="connsiteX817" fmla="*/ 4230 w 10000"/>
                  <a:gd name="connsiteY817" fmla="*/ 221 h 10000"/>
                  <a:gd name="connsiteX818" fmla="*/ 4354 w 10000"/>
                  <a:gd name="connsiteY818" fmla="*/ 221 h 10000"/>
                  <a:gd name="connsiteX819" fmla="*/ 4354 w 10000"/>
                  <a:gd name="connsiteY819" fmla="*/ 316 h 10000"/>
                  <a:gd name="connsiteX820" fmla="*/ 4401 w 10000"/>
                  <a:gd name="connsiteY820" fmla="*/ 325 h 10000"/>
                  <a:gd name="connsiteX821" fmla="*/ 4401 w 10000"/>
                  <a:gd name="connsiteY821" fmla="*/ 379 h 10000"/>
                  <a:gd name="connsiteX822" fmla="*/ 4432 w 10000"/>
                  <a:gd name="connsiteY822" fmla="*/ 383 h 10000"/>
                  <a:gd name="connsiteX823" fmla="*/ 4434 w 10000"/>
                  <a:gd name="connsiteY823" fmla="*/ 510 h 10000"/>
                  <a:gd name="connsiteX824" fmla="*/ 4528 w 10000"/>
                  <a:gd name="connsiteY824" fmla="*/ 514 h 10000"/>
                  <a:gd name="connsiteX825" fmla="*/ 4539 w 10000"/>
                  <a:gd name="connsiteY825" fmla="*/ 528 h 10000"/>
                  <a:gd name="connsiteX826" fmla="*/ 4570 w 10000"/>
                  <a:gd name="connsiteY826" fmla="*/ 469 h 10000"/>
                  <a:gd name="connsiteX827" fmla="*/ 4570 w 10000"/>
                  <a:gd name="connsiteY827" fmla="*/ 370 h 10000"/>
                  <a:gd name="connsiteX828" fmla="*/ 4506 w 10000"/>
                  <a:gd name="connsiteY828" fmla="*/ 343 h 10000"/>
                  <a:gd name="connsiteX829" fmla="*/ 4506 w 10000"/>
                  <a:gd name="connsiteY829" fmla="*/ 226 h 10000"/>
                  <a:gd name="connsiteX830" fmla="*/ 4575 w 10000"/>
                  <a:gd name="connsiteY830" fmla="*/ 212 h 10000"/>
                  <a:gd name="connsiteX831" fmla="*/ 4583 w 10000"/>
                  <a:gd name="connsiteY831" fmla="*/ 140 h 10000"/>
                  <a:gd name="connsiteX832" fmla="*/ 4616 w 10000"/>
                  <a:gd name="connsiteY832" fmla="*/ 131 h 10000"/>
                  <a:gd name="connsiteX833" fmla="*/ 4625 w 10000"/>
                  <a:gd name="connsiteY833" fmla="*/ 90 h 10000"/>
                  <a:gd name="connsiteX834" fmla="*/ 4663 w 10000"/>
                  <a:gd name="connsiteY834" fmla="*/ 90 h 10000"/>
                  <a:gd name="connsiteX835" fmla="*/ 4658 w 10000"/>
                  <a:gd name="connsiteY835" fmla="*/ 41 h 10000"/>
                  <a:gd name="connsiteX836" fmla="*/ 5006 w 10000"/>
                  <a:gd name="connsiteY836" fmla="*/ 41 h 10000"/>
                  <a:gd name="connsiteX837" fmla="*/ 4997 w 10000"/>
                  <a:gd name="connsiteY837" fmla="*/ 140 h 10000"/>
                  <a:gd name="connsiteX838" fmla="*/ 5050 w 10000"/>
                  <a:gd name="connsiteY838" fmla="*/ 140 h 10000"/>
                  <a:gd name="connsiteX839" fmla="*/ 5041 w 10000"/>
                  <a:gd name="connsiteY839" fmla="*/ 433 h 10000"/>
                  <a:gd name="connsiteX840" fmla="*/ 5077 w 10000"/>
                  <a:gd name="connsiteY840" fmla="*/ 433 h 10000"/>
                  <a:gd name="connsiteX841" fmla="*/ 5075 w 10000"/>
                  <a:gd name="connsiteY841" fmla="*/ 406 h 10000"/>
                  <a:gd name="connsiteX842" fmla="*/ 5132 w 10000"/>
                  <a:gd name="connsiteY842" fmla="*/ 442 h 10000"/>
                  <a:gd name="connsiteX843" fmla="*/ 5188 w 10000"/>
                  <a:gd name="connsiteY843" fmla="*/ 429 h 10000"/>
                  <a:gd name="connsiteX844" fmla="*/ 5246 w 10000"/>
                  <a:gd name="connsiteY844" fmla="*/ 487 h 10000"/>
                  <a:gd name="connsiteX845" fmla="*/ 5295 w 10000"/>
                  <a:gd name="connsiteY845" fmla="*/ 469 h 10000"/>
                  <a:gd name="connsiteX846" fmla="*/ 5309 w 10000"/>
                  <a:gd name="connsiteY846" fmla="*/ 654 h 10000"/>
                  <a:gd name="connsiteX847" fmla="*/ 5229 w 10000"/>
                  <a:gd name="connsiteY847" fmla="*/ 758 h 10000"/>
                  <a:gd name="connsiteX848" fmla="*/ 5243 w 10000"/>
                  <a:gd name="connsiteY848" fmla="*/ 843 h 10000"/>
                  <a:gd name="connsiteX849" fmla="*/ 5204 w 10000"/>
                  <a:gd name="connsiteY849" fmla="*/ 889 h 10000"/>
                  <a:gd name="connsiteX850" fmla="*/ 5207 w 10000"/>
                  <a:gd name="connsiteY850" fmla="*/ 893 h 10000"/>
                  <a:gd name="connsiteX851" fmla="*/ 5215 w 10000"/>
                  <a:gd name="connsiteY851" fmla="*/ 907 h 10000"/>
                  <a:gd name="connsiteX852" fmla="*/ 5339 w 10000"/>
                  <a:gd name="connsiteY852" fmla="*/ 916 h 10000"/>
                  <a:gd name="connsiteX853" fmla="*/ 5408 w 10000"/>
                  <a:gd name="connsiteY853" fmla="*/ 916 h 10000"/>
                  <a:gd name="connsiteX854" fmla="*/ 5436 w 10000"/>
                  <a:gd name="connsiteY854" fmla="*/ 920 h 10000"/>
                  <a:gd name="connsiteX855" fmla="*/ 5436 w 10000"/>
                  <a:gd name="connsiteY855" fmla="*/ 889 h 10000"/>
                  <a:gd name="connsiteX856" fmla="*/ 5455 w 10000"/>
                  <a:gd name="connsiteY856" fmla="*/ 889 h 10000"/>
                  <a:gd name="connsiteX857" fmla="*/ 5477 w 10000"/>
                  <a:gd name="connsiteY857" fmla="*/ 916 h 10000"/>
                  <a:gd name="connsiteX858" fmla="*/ 5486 w 10000"/>
                  <a:gd name="connsiteY858" fmla="*/ 947 h 10000"/>
                  <a:gd name="connsiteX859" fmla="*/ 5516 w 10000"/>
                  <a:gd name="connsiteY859" fmla="*/ 997 h 10000"/>
                  <a:gd name="connsiteX860" fmla="*/ 5568 w 10000"/>
                  <a:gd name="connsiteY860" fmla="*/ 1092 h 10000"/>
                  <a:gd name="connsiteX861" fmla="*/ 5585 w 10000"/>
                  <a:gd name="connsiteY861" fmla="*/ 1182 h 10000"/>
                  <a:gd name="connsiteX862" fmla="*/ 5582 w 10000"/>
                  <a:gd name="connsiteY862" fmla="*/ 1218 h 10000"/>
                  <a:gd name="connsiteX863" fmla="*/ 5582 w 10000"/>
                  <a:gd name="connsiteY863" fmla="*/ 1249 h 10000"/>
                  <a:gd name="connsiteX864" fmla="*/ 5637 w 10000"/>
                  <a:gd name="connsiteY864" fmla="*/ 1263 h 10000"/>
                  <a:gd name="connsiteX865" fmla="*/ 5728 w 10000"/>
                  <a:gd name="connsiteY865" fmla="*/ 1222 h 10000"/>
                  <a:gd name="connsiteX866" fmla="*/ 5720 w 10000"/>
                  <a:gd name="connsiteY866" fmla="*/ 1046 h 10000"/>
                  <a:gd name="connsiteX867" fmla="*/ 5726 w 10000"/>
                  <a:gd name="connsiteY867" fmla="*/ 1028 h 10000"/>
                  <a:gd name="connsiteX868" fmla="*/ 5726 w 10000"/>
                  <a:gd name="connsiteY868" fmla="*/ 1010 h 10000"/>
                  <a:gd name="connsiteX869" fmla="*/ 5737 w 10000"/>
                  <a:gd name="connsiteY869" fmla="*/ 1001 h 10000"/>
                  <a:gd name="connsiteX870" fmla="*/ 5742 w 10000"/>
                  <a:gd name="connsiteY870" fmla="*/ 997 h 10000"/>
                  <a:gd name="connsiteX871" fmla="*/ 5814 w 10000"/>
                  <a:gd name="connsiteY871" fmla="*/ 970 h 10000"/>
                  <a:gd name="connsiteX872" fmla="*/ 5875 w 10000"/>
                  <a:gd name="connsiteY872" fmla="*/ 956 h 10000"/>
                  <a:gd name="connsiteX873" fmla="*/ 5866 w 10000"/>
                  <a:gd name="connsiteY873" fmla="*/ 708 h 10000"/>
                  <a:gd name="connsiteX874" fmla="*/ 6220 w 10000"/>
                  <a:gd name="connsiteY874" fmla="*/ 722 h 10000"/>
                  <a:gd name="connsiteX875" fmla="*/ 6363 w 10000"/>
                  <a:gd name="connsiteY875" fmla="*/ 731 h 10000"/>
                  <a:gd name="connsiteX876" fmla="*/ 6369 w 10000"/>
                  <a:gd name="connsiteY876" fmla="*/ 749 h 10000"/>
                  <a:gd name="connsiteX877" fmla="*/ 6410 w 10000"/>
                  <a:gd name="connsiteY877" fmla="*/ 758 h 10000"/>
                  <a:gd name="connsiteX878" fmla="*/ 6360 w 10000"/>
                  <a:gd name="connsiteY878" fmla="*/ 974 h 10000"/>
                  <a:gd name="connsiteX879" fmla="*/ 6498 w 10000"/>
                  <a:gd name="connsiteY879" fmla="*/ 983 h 10000"/>
                  <a:gd name="connsiteX880" fmla="*/ 6507 w 10000"/>
                  <a:gd name="connsiteY880" fmla="*/ 1037 h 10000"/>
                  <a:gd name="connsiteX881" fmla="*/ 6565 w 10000"/>
                  <a:gd name="connsiteY881" fmla="*/ 1024 h 10000"/>
                  <a:gd name="connsiteX882" fmla="*/ 6628 w 10000"/>
                  <a:gd name="connsiteY882" fmla="*/ 1060 h 10000"/>
                  <a:gd name="connsiteX883" fmla="*/ 6653 w 10000"/>
                  <a:gd name="connsiteY883" fmla="*/ 1015 h 10000"/>
                  <a:gd name="connsiteX884" fmla="*/ 6694 w 10000"/>
                  <a:gd name="connsiteY884" fmla="*/ 970 h 10000"/>
                  <a:gd name="connsiteX885" fmla="*/ 6725 w 10000"/>
                  <a:gd name="connsiteY885" fmla="*/ 947 h 10000"/>
                  <a:gd name="connsiteX886" fmla="*/ 6747 w 10000"/>
                  <a:gd name="connsiteY886" fmla="*/ 920 h 10000"/>
                  <a:gd name="connsiteX887" fmla="*/ 6780 w 10000"/>
                  <a:gd name="connsiteY887" fmla="*/ 902 h 10000"/>
                  <a:gd name="connsiteX888" fmla="*/ 6807 w 10000"/>
                  <a:gd name="connsiteY888" fmla="*/ 880 h 10000"/>
                  <a:gd name="connsiteX889" fmla="*/ 6835 w 10000"/>
                  <a:gd name="connsiteY889" fmla="*/ 830 h 10000"/>
                  <a:gd name="connsiteX890" fmla="*/ 6876 w 10000"/>
                  <a:gd name="connsiteY890" fmla="*/ 816 h 10000"/>
                  <a:gd name="connsiteX891" fmla="*/ 6904 w 10000"/>
                  <a:gd name="connsiteY891" fmla="*/ 798 h 10000"/>
                  <a:gd name="connsiteX892" fmla="*/ 6934 w 10000"/>
                  <a:gd name="connsiteY892" fmla="*/ 798 h 10000"/>
                  <a:gd name="connsiteX893" fmla="*/ 6948 w 10000"/>
                  <a:gd name="connsiteY893" fmla="*/ 843 h 10000"/>
                  <a:gd name="connsiteX894" fmla="*/ 6959 w 10000"/>
                  <a:gd name="connsiteY894" fmla="*/ 889 h 10000"/>
                  <a:gd name="connsiteX895" fmla="*/ 6973 w 10000"/>
                  <a:gd name="connsiteY895" fmla="*/ 943 h 10000"/>
                  <a:gd name="connsiteX896" fmla="*/ 7006 w 10000"/>
                  <a:gd name="connsiteY896" fmla="*/ 1028 h 10000"/>
                  <a:gd name="connsiteX897" fmla="*/ 7056 w 10000"/>
                  <a:gd name="connsiteY897" fmla="*/ 1092 h 10000"/>
                  <a:gd name="connsiteX898" fmla="*/ 7169 w 10000"/>
                  <a:gd name="connsiteY898" fmla="*/ 1304 h 10000"/>
                  <a:gd name="connsiteX899" fmla="*/ 7116 w 10000"/>
                  <a:gd name="connsiteY899" fmla="*/ 1547 h 10000"/>
                  <a:gd name="connsiteX900" fmla="*/ 7150 w 10000"/>
                  <a:gd name="connsiteY900" fmla="*/ 1691 h 10000"/>
                  <a:gd name="connsiteX901" fmla="*/ 7078 w 10000"/>
                  <a:gd name="connsiteY901" fmla="*/ 1750 h 10000"/>
                  <a:gd name="connsiteX902" fmla="*/ 7086 w 10000"/>
                  <a:gd name="connsiteY902" fmla="*/ 1894 h 10000"/>
                  <a:gd name="connsiteX903" fmla="*/ 7111 w 10000"/>
                  <a:gd name="connsiteY903" fmla="*/ 1903 h 10000"/>
                  <a:gd name="connsiteX904" fmla="*/ 7150 w 10000"/>
                  <a:gd name="connsiteY904" fmla="*/ 2025 h 10000"/>
                  <a:gd name="connsiteX905" fmla="*/ 7232 w 10000"/>
                  <a:gd name="connsiteY905" fmla="*/ 2048 h 10000"/>
                  <a:gd name="connsiteX906" fmla="*/ 7296 w 10000"/>
                  <a:gd name="connsiteY906" fmla="*/ 2061 h 10000"/>
                  <a:gd name="connsiteX907" fmla="*/ 7434 w 10000"/>
                  <a:gd name="connsiteY907" fmla="*/ 2093 h 10000"/>
                  <a:gd name="connsiteX908" fmla="*/ 7586 w 10000"/>
                  <a:gd name="connsiteY908" fmla="*/ 2115 h 10000"/>
                  <a:gd name="connsiteX909" fmla="*/ 7748 w 10000"/>
                  <a:gd name="connsiteY909" fmla="*/ 2115 h 10000"/>
                  <a:gd name="connsiteX910" fmla="*/ 7826 w 10000"/>
                  <a:gd name="connsiteY910" fmla="*/ 1917 h 10000"/>
                  <a:gd name="connsiteX911" fmla="*/ 8068 w 10000"/>
                  <a:gd name="connsiteY911" fmla="*/ 1922 h 10000"/>
                  <a:gd name="connsiteX912" fmla="*/ 8132 w 10000"/>
                  <a:gd name="connsiteY912" fmla="*/ 1890 h 10000"/>
                  <a:gd name="connsiteX913" fmla="*/ 8220 w 10000"/>
                  <a:gd name="connsiteY913" fmla="*/ 1849 h 10000"/>
                  <a:gd name="connsiteX914" fmla="*/ 8251 w 10000"/>
                  <a:gd name="connsiteY914" fmla="*/ 1863 h 10000"/>
                  <a:gd name="connsiteX915" fmla="*/ 8270 w 10000"/>
                  <a:gd name="connsiteY915" fmla="*/ 1867 h 10000"/>
                  <a:gd name="connsiteX916" fmla="*/ 8366 w 10000"/>
                  <a:gd name="connsiteY916" fmla="*/ 1854 h 10000"/>
                  <a:gd name="connsiteX917" fmla="*/ 8422 w 10000"/>
                  <a:gd name="connsiteY917" fmla="*/ 1849 h 10000"/>
                  <a:gd name="connsiteX918" fmla="*/ 8413 w 10000"/>
                  <a:gd name="connsiteY918" fmla="*/ 2061 h 10000"/>
                  <a:gd name="connsiteX919" fmla="*/ 8460 w 10000"/>
                  <a:gd name="connsiteY919" fmla="*/ 2106 h 10000"/>
                  <a:gd name="connsiteX920" fmla="*/ 8471 w 10000"/>
                  <a:gd name="connsiteY920" fmla="*/ 2179 h 10000"/>
                  <a:gd name="connsiteX921" fmla="*/ 8493 w 10000"/>
                  <a:gd name="connsiteY921" fmla="*/ 2643 h 10000"/>
                  <a:gd name="connsiteX922" fmla="*/ 8493 w 10000"/>
                  <a:gd name="connsiteY922" fmla="*/ 2657 h 10000"/>
                  <a:gd name="connsiteX923" fmla="*/ 8631 w 10000"/>
                  <a:gd name="connsiteY923" fmla="*/ 2576 h 10000"/>
                  <a:gd name="connsiteX924" fmla="*/ 8662 w 10000"/>
                  <a:gd name="connsiteY924" fmla="*/ 2580 h 10000"/>
                  <a:gd name="connsiteX925" fmla="*/ 8830 w 10000"/>
                  <a:gd name="connsiteY925" fmla="*/ 2652 h 10000"/>
                  <a:gd name="connsiteX926" fmla="*/ 8871 w 10000"/>
                  <a:gd name="connsiteY926" fmla="*/ 2693 h 10000"/>
                  <a:gd name="connsiteX927" fmla="*/ 8891 w 10000"/>
                  <a:gd name="connsiteY927" fmla="*/ 2684 h 10000"/>
                  <a:gd name="connsiteX928" fmla="*/ 8954 w 10000"/>
                  <a:gd name="connsiteY928" fmla="*/ 2670 h 10000"/>
                  <a:gd name="connsiteX929" fmla="*/ 9042 w 10000"/>
                  <a:gd name="connsiteY929" fmla="*/ 2711 h 10000"/>
                  <a:gd name="connsiteX930" fmla="*/ 9076 w 10000"/>
                  <a:gd name="connsiteY930" fmla="*/ 2824 h 10000"/>
                  <a:gd name="connsiteX931" fmla="*/ 9081 w 10000"/>
                  <a:gd name="connsiteY931" fmla="*/ 2824 h 10000"/>
                  <a:gd name="connsiteX932" fmla="*/ 9136 w 10000"/>
                  <a:gd name="connsiteY932" fmla="*/ 2801 h 10000"/>
                  <a:gd name="connsiteX933" fmla="*/ 9194 w 10000"/>
                  <a:gd name="connsiteY933" fmla="*/ 2950 h 10000"/>
                  <a:gd name="connsiteX934" fmla="*/ 9208 w 10000"/>
                  <a:gd name="connsiteY934" fmla="*/ 2950 h 10000"/>
                  <a:gd name="connsiteX935" fmla="*/ 9393 w 10000"/>
                  <a:gd name="connsiteY935" fmla="*/ 2972 h 10000"/>
                  <a:gd name="connsiteX936" fmla="*/ 9627 w 10000"/>
                  <a:gd name="connsiteY936" fmla="*/ 2986 h 10000"/>
                  <a:gd name="connsiteX937" fmla="*/ 9622 w 10000"/>
                  <a:gd name="connsiteY937" fmla="*/ 3153 h 10000"/>
                  <a:gd name="connsiteX938" fmla="*/ 9719 w 10000"/>
                  <a:gd name="connsiteY938" fmla="*/ 3153 h 10000"/>
                  <a:gd name="connsiteX939" fmla="*/ 9719 w 10000"/>
                  <a:gd name="connsiteY939" fmla="*/ 3771 h 10000"/>
                  <a:gd name="connsiteX940" fmla="*/ 9719 w 10000"/>
                  <a:gd name="connsiteY940" fmla="*/ 4339 h 10000"/>
                  <a:gd name="connsiteX941" fmla="*/ 9719 w 10000"/>
                  <a:gd name="connsiteY941" fmla="*/ 4799 h 10000"/>
                  <a:gd name="connsiteX942" fmla="*/ 9757 w 10000"/>
                  <a:gd name="connsiteY942" fmla="*/ 4817 h 10000"/>
                  <a:gd name="connsiteX943" fmla="*/ 9757 w 10000"/>
                  <a:gd name="connsiteY943" fmla="*/ 4917 h 10000"/>
                  <a:gd name="connsiteX944" fmla="*/ 9677 w 10000"/>
                  <a:gd name="connsiteY944" fmla="*/ 4944 h 10000"/>
                  <a:gd name="connsiteX945" fmla="*/ 9586 w 10000"/>
                  <a:gd name="connsiteY945" fmla="*/ 5065 h 10000"/>
                  <a:gd name="connsiteX946" fmla="*/ 9556 w 10000"/>
                  <a:gd name="connsiteY946" fmla="*/ 5156 h 10000"/>
                  <a:gd name="connsiteX947" fmla="*/ 9523 w 10000"/>
                  <a:gd name="connsiteY947" fmla="*/ 5120 h 10000"/>
                  <a:gd name="connsiteX948" fmla="*/ 9506 w 10000"/>
                  <a:gd name="connsiteY948" fmla="*/ 5156 h 10000"/>
                  <a:gd name="connsiteX949" fmla="*/ 9514 w 10000"/>
                  <a:gd name="connsiteY949" fmla="*/ 5219 h 10000"/>
                  <a:gd name="connsiteX950" fmla="*/ 9514 w 10000"/>
                  <a:gd name="connsiteY950" fmla="*/ 5237 h 10000"/>
                  <a:gd name="connsiteX951" fmla="*/ 9492 w 10000"/>
                  <a:gd name="connsiteY951" fmla="*/ 5304 h 10000"/>
                  <a:gd name="connsiteX952" fmla="*/ 9484 w 10000"/>
                  <a:gd name="connsiteY952" fmla="*/ 5363 h 10000"/>
                  <a:gd name="connsiteX953" fmla="*/ 9481 w 10000"/>
                  <a:gd name="connsiteY953" fmla="*/ 5422 h 10000"/>
                  <a:gd name="connsiteX954" fmla="*/ 9490 w 10000"/>
                  <a:gd name="connsiteY954" fmla="*/ 5553 h 10000"/>
                  <a:gd name="connsiteX955" fmla="*/ 9484 w 10000"/>
                  <a:gd name="connsiteY955" fmla="*/ 5566 h 10000"/>
                  <a:gd name="connsiteX956" fmla="*/ 9473 w 10000"/>
                  <a:gd name="connsiteY956" fmla="*/ 5602 h 10000"/>
                  <a:gd name="connsiteX957" fmla="*/ 9467 w 10000"/>
                  <a:gd name="connsiteY957" fmla="*/ 5620 h 10000"/>
                  <a:gd name="connsiteX958" fmla="*/ 9467 w 10000"/>
                  <a:gd name="connsiteY958" fmla="*/ 5656 h 10000"/>
                  <a:gd name="connsiteX959" fmla="*/ 9467 w 10000"/>
                  <a:gd name="connsiteY959" fmla="*/ 5661 h 10000"/>
                  <a:gd name="connsiteX960" fmla="*/ 9476 w 10000"/>
                  <a:gd name="connsiteY960" fmla="*/ 5661 h 10000"/>
                  <a:gd name="connsiteX961" fmla="*/ 9481 w 10000"/>
                  <a:gd name="connsiteY961" fmla="*/ 5670 h 10000"/>
                  <a:gd name="connsiteX962" fmla="*/ 9490 w 10000"/>
                  <a:gd name="connsiteY962" fmla="*/ 5670 h 10000"/>
                  <a:gd name="connsiteX963" fmla="*/ 9501 w 10000"/>
                  <a:gd name="connsiteY963" fmla="*/ 5670 h 10000"/>
                  <a:gd name="connsiteX964" fmla="*/ 9523 w 10000"/>
                  <a:gd name="connsiteY964" fmla="*/ 5670 h 10000"/>
                  <a:gd name="connsiteX965" fmla="*/ 9556 w 10000"/>
                  <a:gd name="connsiteY965" fmla="*/ 5661 h 10000"/>
                  <a:gd name="connsiteX966" fmla="*/ 9578 w 10000"/>
                  <a:gd name="connsiteY966" fmla="*/ 5656 h 10000"/>
                  <a:gd name="connsiteX967" fmla="*/ 9597 w 10000"/>
                  <a:gd name="connsiteY967" fmla="*/ 5647 h 10000"/>
                  <a:gd name="connsiteX968" fmla="*/ 9661 w 10000"/>
                  <a:gd name="connsiteY968" fmla="*/ 5602 h 10000"/>
                  <a:gd name="connsiteX969" fmla="*/ 9716 w 10000"/>
                  <a:gd name="connsiteY969" fmla="*/ 5580 h 10000"/>
                  <a:gd name="connsiteX970" fmla="*/ 9724 w 10000"/>
                  <a:gd name="connsiteY970" fmla="*/ 5629 h 10000"/>
                  <a:gd name="connsiteX971" fmla="*/ 9741 w 10000"/>
                  <a:gd name="connsiteY971" fmla="*/ 5670 h 10000"/>
                  <a:gd name="connsiteX972" fmla="*/ 9749 w 10000"/>
                  <a:gd name="connsiteY972" fmla="*/ 5706 h 10000"/>
                  <a:gd name="connsiteX973" fmla="*/ 9749 w 10000"/>
                  <a:gd name="connsiteY973" fmla="*/ 5719 h 10000"/>
                  <a:gd name="connsiteX974" fmla="*/ 9771 w 10000"/>
                  <a:gd name="connsiteY974" fmla="*/ 5719 h 10000"/>
                  <a:gd name="connsiteX975" fmla="*/ 9799 w 10000"/>
                  <a:gd name="connsiteY975" fmla="*/ 5719 h 10000"/>
                  <a:gd name="connsiteX976" fmla="*/ 9837 w 10000"/>
                  <a:gd name="connsiteY976" fmla="*/ 5737 h 10000"/>
                  <a:gd name="connsiteX977" fmla="*/ 9901 w 10000"/>
                  <a:gd name="connsiteY977" fmla="*/ 5774 h 10000"/>
                  <a:gd name="connsiteX978" fmla="*/ 9967 w 10000"/>
                  <a:gd name="connsiteY978" fmla="*/ 5805 h 10000"/>
                  <a:gd name="connsiteX979" fmla="*/ 9981 w 10000"/>
                  <a:gd name="connsiteY979" fmla="*/ 5814 h 10000"/>
                  <a:gd name="connsiteX980" fmla="*/ 10000 w 10000"/>
                  <a:gd name="connsiteY980" fmla="*/ 5922 h 10000"/>
                  <a:gd name="connsiteX981" fmla="*/ 9909 w 10000"/>
                  <a:gd name="connsiteY981" fmla="*/ 5895 h 10000"/>
                  <a:gd name="connsiteX982" fmla="*/ 9868 w 10000"/>
                  <a:gd name="connsiteY982" fmla="*/ 5949 h 10000"/>
                  <a:gd name="connsiteX983" fmla="*/ 9845 w 10000"/>
                  <a:gd name="connsiteY983" fmla="*/ 5963 h 10000"/>
                  <a:gd name="connsiteX984" fmla="*/ 9691 w 10000"/>
                  <a:gd name="connsiteY984" fmla="*/ 5995 h 10000"/>
                  <a:gd name="connsiteX985" fmla="*/ 9619 w 10000"/>
                  <a:gd name="connsiteY985" fmla="*/ 6053 h 10000"/>
                  <a:gd name="connsiteX986" fmla="*/ 9534 w 10000"/>
                  <a:gd name="connsiteY986" fmla="*/ 6130 h 10000"/>
                  <a:gd name="connsiteX987" fmla="*/ 9517 w 10000"/>
                  <a:gd name="connsiteY987" fmla="*/ 6157 h 10000"/>
                  <a:gd name="connsiteX988" fmla="*/ 9501 w 10000"/>
                  <a:gd name="connsiteY988" fmla="*/ 6220 h 10000"/>
                  <a:gd name="connsiteX989" fmla="*/ 9501 w 10000"/>
                  <a:gd name="connsiteY989" fmla="*/ 6292 h 10000"/>
                  <a:gd name="connsiteX990" fmla="*/ 9492 w 10000"/>
                  <a:gd name="connsiteY990" fmla="*/ 6306 h 10000"/>
                  <a:gd name="connsiteX991" fmla="*/ 9445 w 10000"/>
                  <a:gd name="connsiteY991" fmla="*/ 6355 h 10000"/>
                  <a:gd name="connsiteX992" fmla="*/ 9409 w 10000"/>
                  <a:gd name="connsiteY992" fmla="*/ 6396 h 10000"/>
                  <a:gd name="connsiteX993" fmla="*/ 9379 w 10000"/>
                  <a:gd name="connsiteY993" fmla="*/ 6446 h 10000"/>
                  <a:gd name="connsiteX994" fmla="*/ 9332 w 10000"/>
                  <a:gd name="connsiteY994" fmla="*/ 6594 h 10000"/>
                  <a:gd name="connsiteX995" fmla="*/ 9183 w 10000"/>
                  <a:gd name="connsiteY995" fmla="*/ 6536 h 10000"/>
                  <a:gd name="connsiteX996" fmla="*/ 9169 w 10000"/>
                  <a:gd name="connsiteY996" fmla="*/ 6536 h 10000"/>
                  <a:gd name="connsiteX997" fmla="*/ 9161 w 10000"/>
                  <a:gd name="connsiteY997" fmla="*/ 6540 h 10000"/>
                  <a:gd name="connsiteX998" fmla="*/ 9139 w 10000"/>
                  <a:gd name="connsiteY998" fmla="*/ 6522 h 10000"/>
                  <a:gd name="connsiteX999" fmla="*/ 9128 w 10000"/>
                  <a:gd name="connsiteY999" fmla="*/ 6513 h 10000"/>
                  <a:gd name="connsiteX1000" fmla="*/ 9114 w 10000"/>
                  <a:gd name="connsiteY1000" fmla="*/ 6527 h 10000"/>
                  <a:gd name="connsiteX1001" fmla="*/ 9103 w 10000"/>
                  <a:gd name="connsiteY1001" fmla="*/ 6567 h 10000"/>
                  <a:gd name="connsiteX1002" fmla="*/ 9095 w 10000"/>
                  <a:gd name="connsiteY1002" fmla="*/ 6604 h 10000"/>
                  <a:gd name="connsiteX1003" fmla="*/ 9081 w 10000"/>
                  <a:gd name="connsiteY1003" fmla="*/ 6644 h 10000"/>
                  <a:gd name="connsiteX1004" fmla="*/ 9076 w 10000"/>
                  <a:gd name="connsiteY1004" fmla="*/ 6631 h 10000"/>
                  <a:gd name="connsiteX1005" fmla="*/ 9059 w 10000"/>
                  <a:gd name="connsiteY1005" fmla="*/ 6594 h 10000"/>
                  <a:gd name="connsiteX1006" fmla="*/ 9040 w 10000"/>
                  <a:gd name="connsiteY1006" fmla="*/ 6549 h 10000"/>
                  <a:gd name="connsiteX1007" fmla="*/ 9026 w 10000"/>
                  <a:gd name="connsiteY1007" fmla="*/ 6522 h 10000"/>
                  <a:gd name="connsiteX1008" fmla="*/ 9007 w 10000"/>
                  <a:gd name="connsiteY1008" fmla="*/ 6522 h 10000"/>
                  <a:gd name="connsiteX1009" fmla="*/ 9001 w 10000"/>
                  <a:gd name="connsiteY1009" fmla="*/ 6536 h 10000"/>
                  <a:gd name="connsiteX1010" fmla="*/ 8998 w 10000"/>
                  <a:gd name="connsiteY1010" fmla="*/ 6576 h 10000"/>
                  <a:gd name="connsiteX1011" fmla="*/ 8987 w 10000"/>
                  <a:gd name="connsiteY1011" fmla="*/ 6590 h 10000"/>
                  <a:gd name="connsiteX1012" fmla="*/ 8954 w 10000"/>
                  <a:gd name="connsiteY1012" fmla="*/ 6617 h 10000"/>
                  <a:gd name="connsiteX1013" fmla="*/ 8927 w 10000"/>
                  <a:gd name="connsiteY1013" fmla="*/ 6622 h 10000"/>
                  <a:gd name="connsiteX1014" fmla="*/ 8888 w 10000"/>
                  <a:gd name="connsiteY1014" fmla="*/ 6590 h 10000"/>
                  <a:gd name="connsiteX1015" fmla="*/ 8880 w 10000"/>
                  <a:gd name="connsiteY1015" fmla="*/ 6567 h 10000"/>
                  <a:gd name="connsiteX1016" fmla="*/ 8866 w 10000"/>
                  <a:gd name="connsiteY1016" fmla="*/ 6549 h 10000"/>
                  <a:gd name="connsiteX1017" fmla="*/ 8849 w 10000"/>
                  <a:gd name="connsiteY1017" fmla="*/ 6513 h 10000"/>
                  <a:gd name="connsiteX1018" fmla="*/ 8847 w 10000"/>
                  <a:gd name="connsiteY1018" fmla="*/ 6527 h 10000"/>
                  <a:gd name="connsiteX1019" fmla="*/ 8838 w 10000"/>
                  <a:gd name="connsiteY1019" fmla="*/ 6563 h 10000"/>
                  <a:gd name="connsiteX1020" fmla="*/ 8833 w 10000"/>
                  <a:gd name="connsiteY1020" fmla="*/ 6576 h 10000"/>
                  <a:gd name="connsiteX1021" fmla="*/ 8822 w 10000"/>
                  <a:gd name="connsiteY1021" fmla="*/ 6567 h 10000"/>
                  <a:gd name="connsiteX1022" fmla="*/ 8813 w 10000"/>
                  <a:gd name="connsiteY1022" fmla="*/ 6567 h 10000"/>
                  <a:gd name="connsiteX1023" fmla="*/ 8800 w 10000"/>
                  <a:gd name="connsiteY1023" fmla="*/ 6581 h 10000"/>
                  <a:gd name="connsiteX1024" fmla="*/ 8778 w 10000"/>
                  <a:gd name="connsiteY1024" fmla="*/ 6604 h 10000"/>
                  <a:gd name="connsiteX1025" fmla="*/ 8769 w 10000"/>
                  <a:gd name="connsiteY1025" fmla="*/ 6617 h 10000"/>
                  <a:gd name="connsiteX1026" fmla="*/ 8786 w 10000"/>
                  <a:gd name="connsiteY1026" fmla="*/ 6667 h 10000"/>
                  <a:gd name="connsiteX1027" fmla="*/ 8800 w 10000"/>
                  <a:gd name="connsiteY1027" fmla="*/ 6725 h 10000"/>
                  <a:gd name="connsiteX1028" fmla="*/ 8822 w 10000"/>
                  <a:gd name="connsiteY1028" fmla="*/ 6779 h 10000"/>
                  <a:gd name="connsiteX1029" fmla="*/ 8833 w 10000"/>
                  <a:gd name="connsiteY1029" fmla="*/ 6775 h 10000"/>
                  <a:gd name="connsiteX1030" fmla="*/ 8847 w 10000"/>
                  <a:gd name="connsiteY1030" fmla="*/ 6766 h 10000"/>
                  <a:gd name="connsiteX1031" fmla="*/ 8866 w 10000"/>
                  <a:gd name="connsiteY1031" fmla="*/ 6748 h 10000"/>
                  <a:gd name="connsiteX1032" fmla="*/ 8874 w 10000"/>
                  <a:gd name="connsiteY1032" fmla="*/ 6752 h 10000"/>
                  <a:gd name="connsiteX1033" fmla="*/ 8882 w 10000"/>
                  <a:gd name="connsiteY1033" fmla="*/ 6766 h 10000"/>
                  <a:gd name="connsiteX1034" fmla="*/ 8896 w 10000"/>
                  <a:gd name="connsiteY1034" fmla="*/ 6811 h 10000"/>
                  <a:gd name="connsiteX1035" fmla="*/ 8913 w 10000"/>
                  <a:gd name="connsiteY1035" fmla="*/ 6856 h 10000"/>
                  <a:gd name="connsiteX1036" fmla="*/ 8927 w 10000"/>
                  <a:gd name="connsiteY1036" fmla="*/ 6897 h 10000"/>
                  <a:gd name="connsiteX1037" fmla="*/ 8943 w 10000"/>
                  <a:gd name="connsiteY1037" fmla="*/ 6946 h 10000"/>
                  <a:gd name="connsiteX1038" fmla="*/ 8951 w 10000"/>
                  <a:gd name="connsiteY1038" fmla="*/ 6973 h 10000"/>
                  <a:gd name="connsiteX1039" fmla="*/ 8954 w 10000"/>
                  <a:gd name="connsiteY1039" fmla="*/ 6996 h 10000"/>
                  <a:gd name="connsiteX1040" fmla="*/ 8960 w 10000"/>
                  <a:gd name="connsiteY1040" fmla="*/ 7023 h 10000"/>
                  <a:gd name="connsiteX1041" fmla="*/ 8979 w 10000"/>
                  <a:gd name="connsiteY1041" fmla="*/ 7014 h 10000"/>
                  <a:gd name="connsiteX1042" fmla="*/ 8998 w 10000"/>
                  <a:gd name="connsiteY1042" fmla="*/ 6906 h 10000"/>
                  <a:gd name="connsiteX1043" fmla="*/ 9015 w 10000"/>
                  <a:gd name="connsiteY1043" fmla="*/ 6910 h 10000"/>
                  <a:gd name="connsiteX1044" fmla="*/ 9026 w 10000"/>
                  <a:gd name="connsiteY1044" fmla="*/ 6910 h 10000"/>
                  <a:gd name="connsiteX1045" fmla="*/ 9048 w 10000"/>
                  <a:gd name="connsiteY1045" fmla="*/ 6906 h 10000"/>
                  <a:gd name="connsiteX1046" fmla="*/ 9065 w 10000"/>
                  <a:gd name="connsiteY1046" fmla="*/ 6897 h 10000"/>
                  <a:gd name="connsiteX1047" fmla="*/ 9076 w 10000"/>
                  <a:gd name="connsiteY1047" fmla="*/ 6892 h 10000"/>
                  <a:gd name="connsiteX1048" fmla="*/ 9084 w 10000"/>
                  <a:gd name="connsiteY1048" fmla="*/ 6883 h 10000"/>
                  <a:gd name="connsiteX1049" fmla="*/ 9095 w 10000"/>
                  <a:gd name="connsiteY1049" fmla="*/ 6892 h 10000"/>
                  <a:gd name="connsiteX1050" fmla="*/ 9106 w 10000"/>
                  <a:gd name="connsiteY1050" fmla="*/ 6897 h 10000"/>
                  <a:gd name="connsiteX1051" fmla="*/ 9211 w 10000"/>
                  <a:gd name="connsiteY1051" fmla="*/ 7009 h 10000"/>
                  <a:gd name="connsiteX1052" fmla="*/ 9227 w 10000"/>
                  <a:gd name="connsiteY1052" fmla="*/ 7064 h 10000"/>
                  <a:gd name="connsiteX1053" fmla="*/ 9225 w 10000"/>
                  <a:gd name="connsiteY1053" fmla="*/ 7068 h 10000"/>
                  <a:gd name="connsiteX1054" fmla="*/ 9219 w 10000"/>
                  <a:gd name="connsiteY1054" fmla="*/ 7077 h 10000"/>
                  <a:gd name="connsiteX1055" fmla="*/ 9208 w 10000"/>
                  <a:gd name="connsiteY1055" fmla="*/ 7082 h 10000"/>
                  <a:gd name="connsiteX1056" fmla="*/ 9194 w 10000"/>
                  <a:gd name="connsiteY1056" fmla="*/ 7113 h 10000"/>
                  <a:gd name="connsiteX1057" fmla="*/ 9164 w 10000"/>
                  <a:gd name="connsiteY1057" fmla="*/ 7127 h 10000"/>
                  <a:gd name="connsiteX1058" fmla="*/ 9161 w 10000"/>
                  <a:gd name="connsiteY1058" fmla="*/ 7127 h 10000"/>
                  <a:gd name="connsiteX1059" fmla="*/ 9156 w 10000"/>
                  <a:gd name="connsiteY1059" fmla="*/ 7131 h 10000"/>
                  <a:gd name="connsiteX1060" fmla="*/ 9156 w 10000"/>
                  <a:gd name="connsiteY1060" fmla="*/ 7145 h 10000"/>
                  <a:gd name="connsiteX1061" fmla="*/ 9128 w 10000"/>
                  <a:gd name="connsiteY1061" fmla="*/ 7194 h 10000"/>
                  <a:gd name="connsiteX1062" fmla="*/ 9114 w 10000"/>
                  <a:gd name="connsiteY1062" fmla="*/ 7226 h 10000"/>
                  <a:gd name="connsiteX1063" fmla="*/ 9089 w 10000"/>
                  <a:gd name="connsiteY1063" fmla="*/ 7226 h 10000"/>
                  <a:gd name="connsiteX1064" fmla="*/ 9067 w 10000"/>
                  <a:gd name="connsiteY1064" fmla="*/ 7276 h 10000"/>
                  <a:gd name="connsiteX1065" fmla="*/ 9059 w 10000"/>
                  <a:gd name="connsiteY1065" fmla="*/ 7298 h 10000"/>
                  <a:gd name="connsiteX1066" fmla="*/ 9040 w 10000"/>
                  <a:gd name="connsiteY1066" fmla="*/ 7312 h 10000"/>
                  <a:gd name="connsiteX1067" fmla="*/ 8951 w 10000"/>
                  <a:gd name="connsiteY1067" fmla="*/ 7339 h 10000"/>
                  <a:gd name="connsiteX1068" fmla="*/ 8841 w 10000"/>
                  <a:gd name="connsiteY1068" fmla="*/ 7366 h 10000"/>
                  <a:gd name="connsiteX1069" fmla="*/ 8813 w 10000"/>
                  <a:gd name="connsiteY1069" fmla="*/ 7384 h 10000"/>
                  <a:gd name="connsiteX1070" fmla="*/ 8800 w 10000"/>
                  <a:gd name="connsiteY1070" fmla="*/ 7397 h 10000"/>
                  <a:gd name="connsiteX1071" fmla="*/ 8791 w 10000"/>
                  <a:gd name="connsiteY1071" fmla="*/ 7397 h 10000"/>
                  <a:gd name="connsiteX1072" fmla="*/ 8786 w 10000"/>
                  <a:gd name="connsiteY1072" fmla="*/ 7582 h 10000"/>
                  <a:gd name="connsiteX1073" fmla="*/ 8775 w 10000"/>
                  <a:gd name="connsiteY1073" fmla="*/ 7591 h 10000"/>
                  <a:gd name="connsiteX1074" fmla="*/ 8753 w 10000"/>
                  <a:gd name="connsiteY1074" fmla="*/ 7614 h 10000"/>
                  <a:gd name="connsiteX1075" fmla="*/ 8711 w 10000"/>
                  <a:gd name="connsiteY1075" fmla="*/ 7627 h 10000"/>
                  <a:gd name="connsiteX1076" fmla="*/ 8670 w 10000"/>
                  <a:gd name="connsiteY1076" fmla="*/ 7645 h 10000"/>
                  <a:gd name="connsiteX1077" fmla="*/ 8645 w 10000"/>
                  <a:gd name="connsiteY1077" fmla="*/ 7659 h 10000"/>
                  <a:gd name="connsiteX1078" fmla="*/ 8620 w 10000"/>
                  <a:gd name="connsiteY1078" fmla="*/ 7673 h 10000"/>
                  <a:gd name="connsiteX1079" fmla="*/ 8598 w 10000"/>
                  <a:gd name="connsiteY1079" fmla="*/ 7695 h 10000"/>
                  <a:gd name="connsiteX1080" fmla="*/ 8576 w 10000"/>
                  <a:gd name="connsiteY1080" fmla="*/ 7736 h 10000"/>
                  <a:gd name="connsiteX1081" fmla="*/ 8568 w 10000"/>
                  <a:gd name="connsiteY1081" fmla="*/ 7740 h 10000"/>
                  <a:gd name="connsiteX1082" fmla="*/ 8551 w 10000"/>
                  <a:gd name="connsiteY1082" fmla="*/ 7740 h 10000"/>
                  <a:gd name="connsiteX1083" fmla="*/ 8526 w 10000"/>
                  <a:gd name="connsiteY1083" fmla="*/ 7727 h 10000"/>
                  <a:gd name="connsiteX1084" fmla="*/ 8493 w 10000"/>
                  <a:gd name="connsiteY1084" fmla="*/ 7713 h 10000"/>
                  <a:gd name="connsiteX1085" fmla="*/ 8463 w 10000"/>
                  <a:gd name="connsiteY1085" fmla="*/ 7709 h 10000"/>
                  <a:gd name="connsiteX1086" fmla="*/ 8430 w 10000"/>
                  <a:gd name="connsiteY1086" fmla="*/ 7695 h 10000"/>
                  <a:gd name="connsiteX1087" fmla="*/ 8397 w 10000"/>
                  <a:gd name="connsiteY1087" fmla="*/ 7682 h 10000"/>
                  <a:gd name="connsiteX1088" fmla="*/ 8372 w 10000"/>
                  <a:gd name="connsiteY1088" fmla="*/ 7682 h 10000"/>
                  <a:gd name="connsiteX1089" fmla="*/ 8355 w 10000"/>
                  <a:gd name="connsiteY1089" fmla="*/ 7686 h 10000"/>
                  <a:gd name="connsiteX1090" fmla="*/ 8350 w 10000"/>
                  <a:gd name="connsiteY1090" fmla="*/ 7709 h 10000"/>
                  <a:gd name="connsiteX1091" fmla="*/ 8339 w 10000"/>
                  <a:gd name="connsiteY1091" fmla="*/ 7740 h 10000"/>
                  <a:gd name="connsiteX1092" fmla="*/ 8328 w 10000"/>
                  <a:gd name="connsiteY1092" fmla="*/ 7772 h 10000"/>
                  <a:gd name="connsiteX1093" fmla="*/ 8317 w 10000"/>
                  <a:gd name="connsiteY1093" fmla="*/ 7785 h 10000"/>
                  <a:gd name="connsiteX1094" fmla="*/ 8292 w 10000"/>
                  <a:gd name="connsiteY1094" fmla="*/ 7812 h 10000"/>
                  <a:gd name="connsiteX1095" fmla="*/ 8284 w 10000"/>
                  <a:gd name="connsiteY1095" fmla="*/ 7817 h 10000"/>
                  <a:gd name="connsiteX1096" fmla="*/ 8270 w 10000"/>
                  <a:gd name="connsiteY1096" fmla="*/ 7857 h 10000"/>
                  <a:gd name="connsiteX1097" fmla="*/ 8251 w 10000"/>
                  <a:gd name="connsiteY1097" fmla="*/ 7916 h 10000"/>
                  <a:gd name="connsiteX1098" fmla="*/ 8223 w 10000"/>
                  <a:gd name="connsiteY1098" fmla="*/ 8002 h 10000"/>
                  <a:gd name="connsiteX1099" fmla="*/ 8206 w 10000"/>
                  <a:gd name="connsiteY1099" fmla="*/ 8051 h 10000"/>
                  <a:gd name="connsiteX1100" fmla="*/ 8198 w 10000"/>
                  <a:gd name="connsiteY1100" fmla="*/ 8056 h 10000"/>
                  <a:gd name="connsiteX1101" fmla="*/ 8179 w 10000"/>
                  <a:gd name="connsiteY1101" fmla="*/ 8065 h 10000"/>
                  <a:gd name="connsiteX1102" fmla="*/ 8140 w 10000"/>
                  <a:gd name="connsiteY1102" fmla="*/ 8074 h 10000"/>
                  <a:gd name="connsiteX1103" fmla="*/ 8102 w 10000"/>
                  <a:gd name="connsiteY1103" fmla="*/ 8088 h 10000"/>
                  <a:gd name="connsiteX1104" fmla="*/ 8068 w 10000"/>
                  <a:gd name="connsiteY1104" fmla="*/ 8092 h 10000"/>
                  <a:gd name="connsiteX1105" fmla="*/ 8057 w 10000"/>
                  <a:gd name="connsiteY1105" fmla="*/ 8101 h 10000"/>
                  <a:gd name="connsiteX1106" fmla="*/ 8057 w 10000"/>
                  <a:gd name="connsiteY1106" fmla="*/ 8128 h 10000"/>
                  <a:gd name="connsiteX1107" fmla="*/ 8052 w 10000"/>
                  <a:gd name="connsiteY1107" fmla="*/ 8160 h 10000"/>
                  <a:gd name="connsiteX1108" fmla="*/ 8046 w 10000"/>
                  <a:gd name="connsiteY1108" fmla="*/ 8155 h 10000"/>
                  <a:gd name="connsiteX1109" fmla="*/ 8038 w 10000"/>
                  <a:gd name="connsiteY1109" fmla="*/ 8146 h 10000"/>
                  <a:gd name="connsiteX1110" fmla="*/ 8038 w 10000"/>
                  <a:gd name="connsiteY1110" fmla="*/ 8142 h 10000"/>
                  <a:gd name="connsiteX1111" fmla="*/ 8035 w 10000"/>
                  <a:gd name="connsiteY1111" fmla="*/ 8115 h 10000"/>
                  <a:gd name="connsiteX1112" fmla="*/ 8030 w 10000"/>
                  <a:gd name="connsiteY1112" fmla="*/ 8088 h 10000"/>
                  <a:gd name="connsiteX1113" fmla="*/ 8019 w 10000"/>
                  <a:gd name="connsiteY1113" fmla="*/ 8078 h 10000"/>
                  <a:gd name="connsiteX1114" fmla="*/ 8013 w 10000"/>
                  <a:gd name="connsiteY1114" fmla="*/ 8088 h 10000"/>
                  <a:gd name="connsiteX1115" fmla="*/ 7994 w 10000"/>
                  <a:gd name="connsiteY1115" fmla="*/ 8119 h 10000"/>
                  <a:gd name="connsiteX1116" fmla="*/ 7977 w 10000"/>
                  <a:gd name="connsiteY1116" fmla="*/ 8146 h 10000"/>
                  <a:gd name="connsiteX1117" fmla="*/ 7955 w 10000"/>
                  <a:gd name="connsiteY1117" fmla="*/ 8173 h 10000"/>
                  <a:gd name="connsiteX1118" fmla="*/ 7933 w 10000"/>
                  <a:gd name="connsiteY1118" fmla="*/ 8200 h 10000"/>
                  <a:gd name="connsiteX1119" fmla="*/ 7922 w 10000"/>
                  <a:gd name="connsiteY1119" fmla="*/ 8236 h 10000"/>
                  <a:gd name="connsiteX1120" fmla="*/ 7908 w 10000"/>
                  <a:gd name="connsiteY1120" fmla="*/ 8286 h 10000"/>
                  <a:gd name="connsiteX1121" fmla="*/ 7914 w 10000"/>
                  <a:gd name="connsiteY1121" fmla="*/ 8290 h 10000"/>
                  <a:gd name="connsiteX1122" fmla="*/ 7917 w 10000"/>
                  <a:gd name="connsiteY1122" fmla="*/ 8300 h 10000"/>
                  <a:gd name="connsiteX1123" fmla="*/ 7925 w 10000"/>
                  <a:gd name="connsiteY1123" fmla="*/ 8313 h 10000"/>
                  <a:gd name="connsiteX1124" fmla="*/ 7939 w 10000"/>
                  <a:gd name="connsiteY1124" fmla="*/ 8331 h 10000"/>
                  <a:gd name="connsiteX1125" fmla="*/ 7947 w 10000"/>
                  <a:gd name="connsiteY1125" fmla="*/ 8345 h 10000"/>
                  <a:gd name="connsiteX1126" fmla="*/ 7961 w 10000"/>
                  <a:gd name="connsiteY1126" fmla="*/ 8367 h 10000"/>
                  <a:gd name="connsiteX1127" fmla="*/ 7969 w 10000"/>
                  <a:gd name="connsiteY1127" fmla="*/ 8381 h 10000"/>
                  <a:gd name="connsiteX1128" fmla="*/ 7972 w 10000"/>
                  <a:gd name="connsiteY1128" fmla="*/ 8394 h 10000"/>
                  <a:gd name="connsiteX1129" fmla="*/ 7977 w 10000"/>
                  <a:gd name="connsiteY1129" fmla="*/ 8421 h 10000"/>
                  <a:gd name="connsiteX1130" fmla="*/ 7986 w 10000"/>
                  <a:gd name="connsiteY1130" fmla="*/ 8444 h 10000"/>
                  <a:gd name="connsiteX1131" fmla="*/ 7997 w 10000"/>
                  <a:gd name="connsiteY1131" fmla="*/ 8471 h 10000"/>
                  <a:gd name="connsiteX1132" fmla="*/ 7964 w 10000"/>
                  <a:gd name="connsiteY1132" fmla="*/ 8561 h 10000"/>
                  <a:gd name="connsiteX1133" fmla="*/ 7889 w 10000"/>
                  <a:gd name="connsiteY1133" fmla="*/ 8579 h 10000"/>
                  <a:gd name="connsiteX1134" fmla="*/ 7864 w 10000"/>
                  <a:gd name="connsiteY1134" fmla="*/ 8561 h 10000"/>
                  <a:gd name="connsiteX1135" fmla="*/ 7834 w 10000"/>
                  <a:gd name="connsiteY1135" fmla="*/ 8525 h 10000"/>
                  <a:gd name="connsiteX1136" fmla="*/ 7801 w 10000"/>
                  <a:gd name="connsiteY1136" fmla="*/ 8498 h 10000"/>
                  <a:gd name="connsiteX1137" fmla="*/ 7776 w 10000"/>
                  <a:gd name="connsiteY1137" fmla="*/ 8484 h 10000"/>
                  <a:gd name="connsiteX1138" fmla="*/ 7765 w 10000"/>
                  <a:gd name="connsiteY1138" fmla="*/ 8502 h 10000"/>
                  <a:gd name="connsiteX1139" fmla="*/ 7754 w 10000"/>
                  <a:gd name="connsiteY1139" fmla="*/ 8530 h 10000"/>
                  <a:gd name="connsiteX1140" fmla="*/ 7737 w 10000"/>
                  <a:gd name="connsiteY1140" fmla="*/ 8575 h 10000"/>
                  <a:gd name="connsiteX1141" fmla="*/ 7724 w 10000"/>
                  <a:gd name="connsiteY1141" fmla="*/ 8588 h 10000"/>
                  <a:gd name="connsiteX1142" fmla="*/ 7699 w 10000"/>
                  <a:gd name="connsiteY1142" fmla="*/ 8602 h 10000"/>
                  <a:gd name="connsiteX1143" fmla="*/ 7666 w 10000"/>
                  <a:gd name="connsiteY1143" fmla="*/ 8633 h 10000"/>
                  <a:gd name="connsiteX1144" fmla="*/ 7666 w 10000"/>
                  <a:gd name="connsiteY1144" fmla="*/ 8647 h 10000"/>
                  <a:gd name="connsiteX1145" fmla="*/ 7668 w 10000"/>
                  <a:gd name="connsiteY1145" fmla="*/ 8674 h 10000"/>
                  <a:gd name="connsiteX1146" fmla="*/ 7679 w 10000"/>
                  <a:gd name="connsiteY1146" fmla="*/ 8746 h 10000"/>
                  <a:gd name="connsiteX1147" fmla="*/ 7679 w 10000"/>
                  <a:gd name="connsiteY1147" fmla="*/ 8791 h 10000"/>
                  <a:gd name="connsiteX1148" fmla="*/ 7679 w 10000"/>
                  <a:gd name="connsiteY1148" fmla="*/ 8832 h 10000"/>
                  <a:gd name="connsiteX1149" fmla="*/ 7688 w 10000"/>
                  <a:gd name="connsiteY1149" fmla="*/ 8868 h 10000"/>
                  <a:gd name="connsiteX1150" fmla="*/ 7602 w 10000"/>
                  <a:gd name="connsiteY1150" fmla="*/ 8890 h 10000"/>
                  <a:gd name="connsiteX1151" fmla="*/ 7602 w 10000"/>
                  <a:gd name="connsiteY1151" fmla="*/ 8908 h 10000"/>
                  <a:gd name="connsiteX1152" fmla="*/ 7602 w 10000"/>
                  <a:gd name="connsiteY1152" fmla="*/ 8963 h 10000"/>
                  <a:gd name="connsiteX1153" fmla="*/ 7591 w 10000"/>
                  <a:gd name="connsiteY1153" fmla="*/ 8963 h 10000"/>
                  <a:gd name="connsiteX1154" fmla="*/ 7577 w 10000"/>
                  <a:gd name="connsiteY1154" fmla="*/ 8949 h 10000"/>
                  <a:gd name="connsiteX1155" fmla="*/ 7552 w 10000"/>
                  <a:gd name="connsiteY1155" fmla="*/ 8922 h 10000"/>
                  <a:gd name="connsiteX1156" fmla="*/ 7539 w 10000"/>
                  <a:gd name="connsiteY1156" fmla="*/ 8895 h 10000"/>
                  <a:gd name="connsiteX1157" fmla="*/ 7514 w 10000"/>
                  <a:gd name="connsiteY1157" fmla="*/ 8859 h 10000"/>
                  <a:gd name="connsiteX1158" fmla="*/ 7489 w 10000"/>
                  <a:gd name="connsiteY1158" fmla="*/ 8841 h 10000"/>
                  <a:gd name="connsiteX1159" fmla="*/ 7467 w 10000"/>
                  <a:gd name="connsiteY1159" fmla="*/ 8832 h 10000"/>
                  <a:gd name="connsiteX1160" fmla="*/ 7459 w 10000"/>
                  <a:gd name="connsiteY1160" fmla="*/ 8827 h 10000"/>
                  <a:gd name="connsiteX1161" fmla="*/ 7442 w 10000"/>
                  <a:gd name="connsiteY1161" fmla="*/ 8827 h 10000"/>
                  <a:gd name="connsiteX1162" fmla="*/ 7425 w 10000"/>
                  <a:gd name="connsiteY1162" fmla="*/ 8827 h 10000"/>
                  <a:gd name="connsiteX1163" fmla="*/ 7406 w 10000"/>
                  <a:gd name="connsiteY1163" fmla="*/ 8827 h 10000"/>
                  <a:gd name="connsiteX1164" fmla="*/ 7379 w 10000"/>
                  <a:gd name="connsiteY1164" fmla="*/ 8827 h 10000"/>
                  <a:gd name="connsiteX1165" fmla="*/ 7359 w 10000"/>
                  <a:gd name="connsiteY1165" fmla="*/ 8827 h 10000"/>
                  <a:gd name="connsiteX1166" fmla="*/ 7334 w 10000"/>
                  <a:gd name="connsiteY1166" fmla="*/ 8827 h 10000"/>
                  <a:gd name="connsiteX1167" fmla="*/ 7318 w 10000"/>
                  <a:gd name="connsiteY1167" fmla="*/ 8827 h 10000"/>
                  <a:gd name="connsiteX1168" fmla="*/ 7290 w 10000"/>
                  <a:gd name="connsiteY1168" fmla="*/ 8827 h 10000"/>
                  <a:gd name="connsiteX1169" fmla="*/ 7265 w 10000"/>
                  <a:gd name="connsiteY1169" fmla="*/ 8832 h 10000"/>
                  <a:gd name="connsiteX1170" fmla="*/ 7254 w 10000"/>
                  <a:gd name="connsiteY1170" fmla="*/ 8832 h 10000"/>
                  <a:gd name="connsiteX1171" fmla="*/ 7249 w 10000"/>
                  <a:gd name="connsiteY1171" fmla="*/ 8845 h 10000"/>
                  <a:gd name="connsiteX1172" fmla="*/ 7246 w 10000"/>
                  <a:gd name="connsiteY1172" fmla="*/ 8859 h 10000"/>
                  <a:gd name="connsiteX1173" fmla="*/ 7241 w 10000"/>
                  <a:gd name="connsiteY1173" fmla="*/ 8881 h 10000"/>
                  <a:gd name="connsiteX1174" fmla="*/ 7238 w 10000"/>
                  <a:gd name="connsiteY1174" fmla="*/ 8917 h 10000"/>
                  <a:gd name="connsiteX1175" fmla="*/ 7238 w 10000"/>
                  <a:gd name="connsiteY1175" fmla="*/ 8935 h 10000"/>
                  <a:gd name="connsiteX1176" fmla="*/ 7224 w 10000"/>
                  <a:gd name="connsiteY1176" fmla="*/ 8935 h 10000"/>
                  <a:gd name="connsiteX1177" fmla="*/ 7205 w 10000"/>
                  <a:gd name="connsiteY1177" fmla="*/ 8935 h 10000"/>
                  <a:gd name="connsiteX1178" fmla="*/ 7183 w 10000"/>
                  <a:gd name="connsiteY1178" fmla="*/ 8931 h 10000"/>
                  <a:gd name="connsiteX1179" fmla="*/ 7169 w 10000"/>
                  <a:gd name="connsiteY1179" fmla="*/ 8931 h 10000"/>
                  <a:gd name="connsiteX1180" fmla="*/ 7150 w 10000"/>
                  <a:gd name="connsiteY1180" fmla="*/ 8931 h 10000"/>
                  <a:gd name="connsiteX1181" fmla="*/ 7136 w 10000"/>
                  <a:gd name="connsiteY1181" fmla="*/ 8917 h 10000"/>
                  <a:gd name="connsiteX1182" fmla="*/ 7136 w 10000"/>
                  <a:gd name="connsiteY1182" fmla="*/ 8895 h 10000"/>
                  <a:gd name="connsiteX1183" fmla="*/ 7141 w 10000"/>
                  <a:gd name="connsiteY1183" fmla="*/ 8890 h 10000"/>
                  <a:gd name="connsiteX1184" fmla="*/ 7166 w 10000"/>
                  <a:gd name="connsiteY1184" fmla="*/ 8854 h 10000"/>
                  <a:gd name="connsiteX1185" fmla="*/ 7177 w 10000"/>
                  <a:gd name="connsiteY1185" fmla="*/ 8832 h 10000"/>
                  <a:gd name="connsiteX1186" fmla="*/ 7185 w 10000"/>
                  <a:gd name="connsiteY1186" fmla="*/ 8814 h 10000"/>
                  <a:gd name="connsiteX1187" fmla="*/ 7199 w 10000"/>
                  <a:gd name="connsiteY1187" fmla="*/ 8787 h 10000"/>
                  <a:gd name="connsiteX1188" fmla="*/ 7205 w 10000"/>
                  <a:gd name="connsiteY1188" fmla="*/ 8773 h 10000"/>
                  <a:gd name="connsiteX1189" fmla="*/ 7213 w 10000"/>
                  <a:gd name="connsiteY1189" fmla="*/ 8701 h 10000"/>
                  <a:gd name="connsiteX1190" fmla="*/ 7216 w 10000"/>
                  <a:gd name="connsiteY1190" fmla="*/ 8683 h 10000"/>
                  <a:gd name="connsiteX1191" fmla="*/ 7221 w 10000"/>
                  <a:gd name="connsiteY1191" fmla="*/ 8656 h 10000"/>
                  <a:gd name="connsiteX1192" fmla="*/ 7221 w 10000"/>
                  <a:gd name="connsiteY1192" fmla="*/ 8633 h 10000"/>
                  <a:gd name="connsiteX1193" fmla="*/ 7221 w 10000"/>
                  <a:gd name="connsiteY1193" fmla="*/ 8615 h 10000"/>
                  <a:gd name="connsiteX1194" fmla="*/ 7221 w 10000"/>
                  <a:gd name="connsiteY1194" fmla="*/ 8593 h 10000"/>
                  <a:gd name="connsiteX1195" fmla="*/ 7221 w 10000"/>
                  <a:gd name="connsiteY1195" fmla="*/ 8566 h 10000"/>
                  <a:gd name="connsiteX1196" fmla="*/ 7224 w 10000"/>
                  <a:gd name="connsiteY1196" fmla="*/ 8561 h 10000"/>
                  <a:gd name="connsiteX1197" fmla="*/ 7238 w 10000"/>
                  <a:gd name="connsiteY1197" fmla="*/ 8543 h 10000"/>
                  <a:gd name="connsiteX1198" fmla="*/ 7241 w 10000"/>
                  <a:gd name="connsiteY1198" fmla="*/ 8530 h 10000"/>
                  <a:gd name="connsiteX1199" fmla="*/ 7249 w 10000"/>
                  <a:gd name="connsiteY1199" fmla="*/ 8512 h 10000"/>
                  <a:gd name="connsiteX1200" fmla="*/ 7249 w 10000"/>
                  <a:gd name="connsiteY1200" fmla="*/ 8502 h 10000"/>
                  <a:gd name="connsiteX1201" fmla="*/ 7249 w 10000"/>
                  <a:gd name="connsiteY1201" fmla="*/ 8475 h 10000"/>
                  <a:gd name="connsiteX1202" fmla="*/ 7246 w 10000"/>
                  <a:gd name="connsiteY1202" fmla="*/ 8457 h 10000"/>
                  <a:gd name="connsiteX1203" fmla="*/ 7241 w 10000"/>
                  <a:gd name="connsiteY1203" fmla="*/ 8444 h 10000"/>
                  <a:gd name="connsiteX1204" fmla="*/ 7232 w 10000"/>
                  <a:gd name="connsiteY1204" fmla="*/ 8435 h 10000"/>
                  <a:gd name="connsiteX1205" fmla="*/ 7224 w 10000"/>
                  <a:gd name="connsiteY1205" fmla="*/ 8430 h 10000"/>
                  <a:gd name="connsiteX1206" fmla="*/ 7208 w 10000"/>
                  <a:gd name="connsiteY1206" fmla="*/ 8408 h 10000"/>
                  <a:gd name="connsiteX1207" fmla="*/ 7199 w 10000"/>
                  <a:gd name="connsiteY1207" fmla="*/ 8403 h 10000"/>
                  <a:gd name="connsiteX1208" fmla="*/ 7205 w 10000"/>
                  <a:gd name="connsiteY1208" fmla="*/ 8372 h 10000"/>
                  <a:gd name="connsiteX1209" fmla="*/ 7208 w 10000"/>
                  <a:gd name="connsiteY1209" fmla="*/ 8354 h 10000"/>
                  <a:gd name="connsiteX1210" fmla="*/ 7213 w 10000"/>
                  <a:gd name="connsiteY1210" fmla="*/ 8345 h 10000"/>
                  <a:gd name="connsiteX1211" fmla="*/ 7224 w 10000"/>
                  <a:gd name="connsiteY1211" fmla="*/ 8331 h 10000"/>
                  <a:gd name="connsiteX1212" fmla="*/ 7238 w 10000"/>
                  <a:gd name="connsiteY1212" fmla="*/ 8313 h 10000"/>
                  <a:gd name="connsiteX1213" fmla="*/ 7241 w 10000"/>
                  <a:gd name="connsiteY1213" fmla="*/ 8304 h 10000"/>
                  <a:gd name="connsiteX1214" fmla="*/ 7254 w 10000"/>
                  <a:gd name="connsiteY1214" fmla="*/ 8286 h 10000"/>
                  <a:gd name="connsiteX1215" fmla="*/ 7265 w 10000"/>
                  <a:gd name="connsiteY1215" fmla="*/ 8272 h 10000"/>
                  <a:gd name="connsiteX1216" fmla="*/ 7271 w 10000"/>
                  <a:gd name="connsiteY1216" fmla="*/ 8263 h 10000"/>
                  <a:gd name="connsiteX1217" fmla="*/ 7279 w 10000"/>
                  <a:gd name="connsiteY1217" fmla="*/ 8245 h 10000"/>
                  <a:gd name="connsiteX1218" fmla="*/ 7274 w 10000"/>
                  <a:gd name="connsiteY1218" fmla="*/ 8223 h 10000"/>
                  <a:gd name="connsiteX1219" fmla="*/ 7265 w 10000"/>
                  <a:gd name="connsiteY1219" fmla="*/ 8200 h 10000"/>
                  <a:gd name="connsiteX1220" fmla="*/ 7263 w 10000"/>
                  <a:gd name="connsiteY1220" fmla="*/ 8187 h 10000"/>
                  <a:gd name="connsiteX1221" fmla="*/ 7257 w 10000"/>
                  <a:gd name="connsiteY1221" fmla="*/ 8187 h 10000"/>
                  <a:gd name="connsiteX1222" fmla="*/ 7254 w 10000"/>
                  <a:gd name="connsiteY1222" fmla="*/ 8196 h 10000"/>
                  <a:gd name="connsiteX1223" fmla="*/ 7246 w 10000"/>
                  <a:gd name="connsiteY1223" fmla="*/ 8209 h 10000"/>
                  <a:gd name="connsiteX1224" fmla="*/ 7241 w 10000"/>
                  <a:gd name="connsiteY1224" fmla="*/ 8209 h 10000"/>
                  <a:gd name="connsiteX1225" fmla="*/ 7238 w 10000"/>
                  <a:gd name="connsiteY1225" fmla="*/ 8214 h 10000"/>
                  <a:gd name="connsiteX1226" fmla="*/ 7221 w 10000"/>
                  <a:gd name="connsiteY1226" fmla="*/ 8173 h 10000"/>
                  <a:gd name="connsiteX1227" fmla="*/ 7185 w 10000"/>
                  <a:gd name="connsiteY1227" fmla="*/ 8106 h 10000"/>
                  <a:gd name="connsiteX1228" fmla="*/ 7174 w 10000"/>
                  <a:gd name="connsiteY1228" fmla="*/ 8078 h 10000"/>
                  <a:gd name="connsiteX1229" fmla="*/ 7169 w 10000"/>
                  <a:gd name="connsiteY1229" fmla="*/ 8056 h 10000"/>
                  <a:gd name="connsiteX1230" fmla="*/ 7166 w 10000"/>
                  <a:gd name="connsiteY1230" fmla="*/ 8042 h 10000"/>
                  <a:gd name="connsiteX1231" fmla="*/ 7161 w 10000"/>
                  <a:gd name="connsiteY1231" fmla="*/ 8051 h 10000"/>
                  <a:gd name="connsiteX1232" fmla="*/ 7158 w 10000"/>
                  <a:gd name="connsiteY1232" fmla="*/ 8051 h 10000"/>
                  <a:gd name="connsiteX1233" fmla="*/ 7141 w 10000"/>
                  <a:gd name="connsiteY1233" fmla="*/ 8056 h 10000"/>
                  <a:gd name="connsiteX1234" fmla="*/ 7116 w 10000"/>
                  <a:gd name="connsiteY1234" fmla="*/ 8051 h 10000"/>
                  <a:gd name="connsiteX1235" fmla="*/ 7094 w 10000"/>
                  <a:gd name="connsiteY1235" fmla="*/ 8051 h 10000"/>
                  <a:gd name="connsiteX1236" fmla="*/ 7081 w 10000"/>
                  <a:gd name="connsiteY1236" fmla="*/ 8011 h 10000"/>
                  <a:gd name="connsiteX1237" fmla="*/ 7081 w 10000"/>
                  <a:gd name="connsiteY1237" fmla="*/ 8002 h 10000"/>
                  <a:gd name="connsiteX1238" fmla="*/ 7078 w 10000"/>
                  <a:gd name="connsiteY1238" fmla="*/ 7984 h 10000"/>
                  <a:gd name="connsiteX1239" fmla="*/ 7072 w 10000"/>
                  <a:gd name="connsiteY1239" fmla="*/ 7970 h 10000"/>
                  <a:gd name="connsiteX1240" fmla="*/ 7045 w 10000"/>
                  <a:gd name="connsiteY1240" fmla="*/ 7948 h 10000"/>
                  <a:gd name="connsiteX1241" fmla="*/ 7020 w 10000"/>
                  <a:gd name="connsiteY1241" fmla="*/ 7957 h 10000"/>
                  <a:gd name="connsiteX1242" fmla="*/ 7001 w 10000"/>
                  <a:gd name="connsiteY1242" fmla="*/ 7970 h 10000"/>
                  <a:gd name="connsiteX1243" fmla="*/ 6981 w 10000"/>
                  <a:gd name="connsiteY1243" fmla="*/ 7984 h 10000"/>
                  <a:gd name="connsiteX1244" fmla="*/ 6976 w 10000"/>
                  <a:gd name="connsiteY1244" fmla="*/ 7984 h 10000"/>
                  <a:gd name="connsiteX1245" fmla="*/ 6973 w 10000"/>
                  <a:gd name="connsiteY1245" fmla="*/ 7984 h 10000"/>
                  <a:gd name="connsiteX1246" fmla="*/ 6959 w 10000"/>
                  <a:gd name="connsiteY1246" fmla="*/ 7984 h 10000"/>
                  <a:gd name="connsiteX1247" fmla="*/ 6948 w 10000"/>
                  <a:gd name="connsiteY1247" fmla="*/ 7961 h 10000"/>
                  <a:gd name="connsiteX1248" fmla="*/ 6934 w 10000"/>
                  <a:gd name="connsiteY1248" fmla="*/ 7943 h 10000"/>
                  <a:gd name="connsiteX1249" fmla="*/ 6932 w 10000"/>
                  <a:gd name="connsiteY1249" fmla="*/ 7943 h 10000"/>
                  <a:gd name="connsiteX1250" fmla="*/ 6918 w 10000"/>
                  <a:gd name="connsiteY1250" fmla="*/ 7961 h 10000"/>
                  <a:gd name="connsiteX1251" fmla="*/ 6904 w 10000"/>
                  <a:gd name="connsiteY1251" fmla="*/ 7975 h 10000"/>
                  <a:gd name="connsiteX1252" fmla="*/ 6896 w 10000"/>
                  <a:gd name="connsiteY1252" fmla="*/ 7997 h 10000"/>
                  <a:gd name="connsiteX1253" fmla="*/ 6887 w 10000"/>
                  <a:gd name="connsiteY1253" fmla="*/ 8002 h 10000"/>
                  <a:gd name="connsiteX1254" fmla="*/ 6879 w 10000"/>
                  <a:gd name="connsiteY1254" fmla="*/ 8011 h 10000"/>
                  <a:gd name="connsiteX1255" fmla="*/ 6868 w 10000"/>
                  <a:gd name="connsiteY1255" fmla="*/ 8015 h 10000"/>
                  <a:gd name="connsiteX1256" fmla="*/ 6852 w 10000"/>
                  <a:gd name="connsiteY1256" fmla="*/ 8024 h 10000"/>
                  <a:gd name="connsiteX1257" fmla="*/ 6813 w 10000"/>
                  <a:gd name="connsiteY1257" fmla="*/ 8042 h 10000"/>
                  <a:gd name="connsiteX1258" fmla="*/ 6780 w 10000"/>
                  <a:gd name="connsiteY1258" fmla="*/ 8065 h 10000"/>
                  <a:gd name="connsiteX1259" fmla="*/ 6763 w 10000"/>
                  <a:gd name="connsiteY1259" fmla="*/ 8078 h 10000"/>
                  <a:gd name="connsiteX1260" fmla="*/ 6755 w 10000"/>
                  <a:gd name="connsiteY1260" fmla="*/ 8088 h 10000"/>
                  <a:gd name="connsiteX1261" fmla="*/ 6716 w 10000"/>
                  <a:gd name="connsiteY1261" fmla="*/ 8119 h 10000"/>
                  <a:gd name="connsiteX1262" fmla="*/ 6711 w 10000"/>
                  <a:gd name="connsiteY1262" fmla="*/ 8128 h 10000"/>
                  <a:gd name="connsiteX1263" fmla="*/ 6711 w 10000"/>
                  <a:gd name="connsiteY1263" fmla="*/ 8169 h 10000"/>
                  <a:gd name="connsiteX1264" fmla="*/ 6711 w 10000"/>
                  <a:gd name="connsiteY1264" fmla="*/ 8173 h 10000"/>
                  <a:gd name="connsiteX1265" fmla="*/ 6716 w 10000"/>
                  <a:gd name="connsiteY1265" fmla="*/ 8200 h 10000"/>
                  <a:gd name="connsiteX1266" fmla="*/ 6708 w 10000"/>
                  <a:gd name="connsiteY1266" fmla="*/ 8223 h 10000"/>
                  <a:gd name="connsiteX1267" fmla="*/ 6708 w 10000"/>
                  <a:gd name="connsiteY1267" fmla="*/ 8236 h 10000"/>
                  <a:gd name="connsiteX1268" fmla="*/ 6708 w 10000"/>
                  <a:gd name="connsiteY1268" fmla="*/ 8272 h 10000"/>
                  <a:gd name="connsiteX1269" fmla="*/ 6711 w 10000"/>
                  <a:gd name="connsiteY1269" fmla="*/ 8290 h 10000"/>
                  <a:gd name="connsiteX1270" fmla="*/ 6716 w 10000"/>
                  <a:gd name="connsiteY1270" fmla="*/ 8304 h 10000"/>
                  <a:gd name="connsiteX1271" fmla="*/ 6711 w 10000"/>
                  <a:gd name="connsiteY1271" fmla="*/ 8313 h 10000"/>
                  <a:gd name="connsiteX1272" fmla="*/ 6683 w 10000"/>
                  <a:gd name="connsiteY1272" fmla="*/ 8318 h 10000"/>
                  <a:gd name="connsiteX1273" fmla="*/ 6661 w 10000"/>
                  <a:gd name="connsiteY1273" fmla="*/ 8327 h 10000"/>
                  <a:gd name="connsiteX1274" fmla="*/ 6631 w 10000"/>
                  <a:gd name="connsiteY1274" fmla="*/ 8327 h 10000"/>
                  <a:gd name="connsiteX1275" fmla="*/ 6611 w 10000"/>
                  <a:gd name="connsiteY1275" fmla="*/ 8327 h 10000"/>
                  <a:gd name="connsiteX1276" fmla="*/ 6598 w 10000"/>
                  <a:gd name="connsiteY1276" fmla="*/ 8327 h 10000"/>
                  <a:gd name="connsiteX1277" fmla="*/ 6595 w 10000"/>
                  <a:gd name="connsiteY1277" fmla="*/ 8340 h 10000"/>
                  <a:gd name="connsiteX1278" fmla="*/ 6587 w 10000"/>
                  <a:gd name="connsiteY1278" fmla="*/ 8358 h 10000"/>
                  <a:gd name="connsiteX1279" fmla="*/ 6578 w 10000"/>
                  <a:gd name="connsiteY1279" fmla="*/ 8408 h 10000"/>
                  <a:gd name="connsiteX1280" fmla="*/ 6578 w 10000"/>
                  <a:gd name="connsiteY1280" fmla="*/ 8421 h 10000"/>
                  <a:gd name="connsiteX1281" fmla="*/ 6578 w 10000"/>
                  <a:gd name="connsiteY1281" fmla="*/ 8430 h 10000"/>
                  <a:gd name="connsiteX1282" fmla="*/ 6573 w 10000"/>
                  <a:gd name="connsiteY1282" fmla="*/ 8435 h 10000"/>
                  <a:gd name="connsiteX1283" fmla="*/ 6556 w 10000"/>
                  <a:gd name="connsiteY1283" fmla="*/ 8435 h 10000"/>
                  <a:gd name="connsiteX1284" fmla="*/ 6545 w 10000"/>
                  <a:gd name="connsiteY1284" fmla="*/ 8435 h 10000"/>
                  <a:gd name="connsiteX1285" fmla="*/ 6523 w 10000"/>
                  <a:gd name="connsiteY1285" fmla="*/ 8435 h 10000"/>
                  <a:gd name="connsiteX1286" fmla="*/ 6493 w 10000"/>
                  <a:gd name="connsiteY1286" fmla="*/ 8430 h 10000"/>
                  <a:gd name="connsiteX1287" fmla="*/ 6490 w 10000"/>
                  <a:gd name="connsiteY1287" fmla="*/ 8430 h 10000"/>
                  <a:gd name="connsiteX1288" fmla="*/ 6485 w 10000"/>
                  <a:gd name="connsiteY1288" fmla="*/ 8444 h 10000"/>
                  <a:gd name="connsiteX1289" fmla="*/ 6465 w 10000"/>
                  <a:gd name="connsiteY1289" fmla="*/ 8475 h 10000"/>
                  <a:gd name="connsiteX1290" fmla="*/ 6451 w 10000"/>
                  <a:gd name="connsiteY1290" fmla="*/ 8498 h 10000"/>
                  <a:gd name="connsiteX1291" fmla="*/ 6435 w 10000"/>
                  <a:gd name="connsiteY1291" fmla="*/ 8525 h 10000"/>
                  <a:gd name="connsiteX1292" fmla="*/ 6421 w 10000"/>
                  <a:gd name="connsiteY1292" fmla="*/ 8539 h 10000"/>
                  <a:gd name="connsiteX1293" fmla="*/ 6410 w 10000"/>
                  <a:gd name="connsiteY1293" fmla="*/ 8561 h 10000"/>
                  <a:gd name="connsiteX1294" fmla="*/ 6402 w 10000"/>
                  <a:gd name="connsiteY1294" fmla="*/ 8575 h 10000"/>
                  <a:gd name="connsiteX1295" fmla="*/ 6402 w 10000"/>
                  <a:gd name="connsiteY1295" fmla="*/ 8593 h 10000"/>
                  <a:gd name="connsiteX1296" fmla="*/ 6402 w 10000"/>
                  <a:gd name="connsiteY1296" fmla="*/ 8620 h 10000"/>
                  <a:gd name="connsiteX1297" fmla="*/ 6405 w 10000"/>
                  <a:gd name="connsiteY1297" fmla="*/ 8660 h 10000"/>
                  <a:gd name="connsiteX1298" fmla="*/ 6405 w 10000"/>
                  <a:gd name="connsiteY1298" fmla="*/ 8674 h 10000"/>
                  <a:gd name="connsiteX1299" fmla="*/ 6405 w 10000"/>
                  <a:gd name="connsiteY1299" fmla="*/ 8683 h 10000"/>
                  <a:gd name="connsiteX1300" fmla="*/ 6405 w 10000"/>
                  <a:gd name="connsiteY1300" fmla="*/ 8687 h 10000"/>
                  <a:gd name="connsiteX1301" fmla="*/ 6405 w 10000"/>
                  <a:gd name="connsiteY1301" fmla="*/ 8696 h 10000"/>
                  <a:gd name="connsiteX1302" fmla="*/ 6388 w 10000"/>
                  <a:gd name="connsiteY1302" fmla="*/ 8733 h 10000"/>
                  <a:gd name="connsiteX1303" fmla="*/ 6369 w 10000"/>
                  <a:gd name="connsiteY1303" fmla="*/ 8746 h 10000"/>
                  <a:gd name="connsiteX1304" fmla="*/ 6333 w 10000"/>
                  <a:gd name="connsiteY1304" fmla="*/ 8773 h 10000"/>
                  <a:gd name="connsiteX1305" fmla="*/ 6313 w 10000"/>
                  <a:gd name="connsiteY1305" fmla="*/ 8787 h 10000"/>
                  <a:gd name="connsiteX1306" fmla="*/ 6291 w 10000"/>
                  <a:gd name="connsiteY1306" fmla="*/ 8805 h 10000"/>
                  <a:gd name="connsiteX1307" fmla="*/ 6280 w 10000"/>
                  <a:gd name="connsiteY1307" fmla="*/ 8814 h 10000"/>
                  <a:gd name="connsiteX1308" fmla="*/ 6250 w 10000"/>
                  <a:gd name="connsiteY1308" fmla="*/ 8805 h 10000"/>
                  <a:gd name="connsiteX1309" fmla="*/ 6233 w 10000"/>
                  <a:gd name="connsiteY1309" fmla="*/ 8805 h 10000"/>
                  <a:gd name="connsiteX1310" fmla="*/ 6220 w 10000"/>
                  <a:gd name="connsiteY1310" fmla="*/ 8805 h 10000"/>
                  <a:gd name="connsiteX1311" fmla="*/ 6200 w 10000"/>
                  <a:gd name="connsiteY1311" fmla="*/ 8805 h 10000"/>
                  <a:gd name="connsiteX1312" fmla="*/ 6184 w 10000"/>
                  <a:gd name="connsiteY1312" fmla="*/ 8805 h 10000"/>
                  <a:gd name="connsiteX1313" fmla="*/ 6716 w 10000"/>
                  <a:gd name="connsiteY1313" fmla="*/ 6653 h 10000"/>
                  <a:gd name="connsiteX1314" fmla="*/ 6747 w 10000"/>
                  <a:gd name="connsiteY1314" fmla="*/ 6856 h 10000"/>
                  <a:gd name="connsiteX1315" fmla="*/ 6747 w 10000"/>
                  <a:gd name="connsiteY1315" fmla="*/ 6910 h 10000"/>
                  <a:gd name="connsiteX1316" fmla="*/ 6727 w 10000"/>
                  <a:gd name="connsiteY1316" fmla="*/ 6960 h 10000"/>
                  <a:gd name="connsiteX1317" fmla="*/ 6675 w 10000"/>
                  <a:gd name="connsiteY1317" fmla="*/ 7041 h 10000"/>
                  <a:gd name="connsiteX1318" fmla="*/ 6667 w 10000"/>
                  <a:gd name="connsiteY1318" fmla="*/ 7082 h 10000"/>
                  <a:gd name="connsiteX1319" fmla="*/ 6675 w 10000"/>
                  <a:gd name="connsiteY1319" fmla="*/ 7158 h 10000"/>
                  <a:gd name="connsiteX1320" fmla="*/ 6683 w 10000"/>
                  <a:gd name="connsiteY1320" fmla="*/ 7199 h 10000"/>
                  <a:gd name="connsiteX1321" fmla="*/ 6703 w 10000"/>
                  <a:gd name="connsiteY1321" fmla="*/ 7212 h 10000"/>
                  <a:gd name="connsiteX1322" fmla="*/ 6719 w 10000"/>
                  <a:gd name="connsiteY1322" fmla="*/ 7181 h 10000"/>
                  <a:gd name="connsiteX1323" fmla="*/ 6749 w 10000"/>
                  <a:gd name="connsiteY1323" fmla="*/ 7050 h 10000"/>
                  <a:gd name="connsiteX1324" fmla="*/ 6772 w 10000"/>
                  <a:gd name="connsiteY1324" fmla="*/ 6987 h 10000"/>
                  <a:gd name="connsiteX1325" fmla="*/ 6788 w 10000"/>
                  <a:gd name="connsiteY1325" fmla="*/ 6987 h 10000"/>
                  <a:gd name="connsiteX1326" fmla="*/ 6783 w 10000"/>
                  <a:gd name="connsiteY1326" fmla="*/ 7077 h 10000"/>
                  <a:gd name="connsiteX1327" fmla="*/ 6871 w 10000"/>
                  <a:gd name="connsiteY1327" fmla="*/ 6748 h 10000"/>
                  <a:gd name="connsiteX1328" fmla="*/ 6912 w 10000"/>
                  <a:gd name="connsiteY1328" fmla="*/ 6581 h 10000"/>
                  <a:gd name="connsiteX1329" fmla="*/ 6912 w 10000"/>
                  <a:gd name="connsiteY1329" fmla="*/ 6567 h 10000"/>
                  <a:gd name="connsiteX1330" fmla="*/ 6827 w 10000"/>
                  <a:gd name="connsiteY1330" fmla="*/ 6631 h 10000"/>
                  <a:gd name="connsiteX1331" fmla="*/ 6184 w 10000"/>
                  <a:gd name="connsiteY1331" fmla="*/ 8805 h 10000"/>
                  <a:gd name="connsiteX0" fmla="*/ 6184 w 10000"/>
                  <a:gd name="connsiteY0" fmla="*/ 8805 h 10000"/>
                  <a:gd name="connsiteX1" fmla="*/ 6175 w 10000"/>
                  <a:gd name="connsiteY1" fmla="*/ 8800 h 10000"/>
                  <a:gd name="connsiteX2" fmla="*/ 6167 w 10000"/>
                  <a:gd name="connsiteY2" fmla="*/ 8832 h 10000"/>
                  <a:gd name="connsiteX3" fmla="*/ 6167 w 10000"/>
                  <a:gd name="connsiteY3" fmla="*/ 8845 h 10000"/>
                  <a:gd name="connsiteX4" fmla="*/ 6140 w 10000"/>
                  <a:gd name="connsiteY4" fmla="*/ 8877 h 10000"/>
                  <a:gd name="connsiteX5" fmla="*/ 6098 w 10000"/>
                  <a:gd name="connsiteY5" fmla="*/ 8904 h 10000"/>
                  <a:gd name="connsiteX6" fmla="*/ 6090 w 10000"/>
                  <a:gd name="connsiteY6" fmla="*/ 8904 h 10000"/>
                  <a:gd name="connsiteX7" fmla="*/ 6082 w 10000"/>
                  <a:gd name="connsiteY7" fmla="*/ 8904 h 10000"/>
                  <a:gd name="connsiteX8" fmla="*/ 6082 w 10000"/>
                  <a:gd name="connsiteY8" fmla="*/ 8958 h 10000"/>
                  <a:gd name="connsiteX9" fmla="*/ 6082 w 10000"/>
                  <a:gd name="connsiteY9" fmla="*/ 8963 h 10000"/>
                  <a:gd name="connsiteX10" fmla="*/ 6079 w 10000"/>
                  <a:gd name="connsiteY10" fmla="*/ 9012 h 10000"/>
                  <a:gd name="connsiteX11" fmla="*/ 6073 w 10000"/>
                  <a:gd name="connsiteY11" fmla="*/ 9066 h 10000"/>
                  <a:gd name="connsiteX12" fmla="*/ 6073 w 10000"/>
                  <a:gd name="connsiteY12" fmla="*/ 9120 h 10000"/>
                  <a:gd name="connsiteX13" fmla="*/ 6073 w 10000"/>
                  <a:gd name="connsiteY13" fmla="*/ 9147 h 10000"/>
                  <a:gd name="connsiteX14" fmla="*/ 6073 w 10000"/>
                  <a:gd name="connsiteY14" fmla="*/ 9197 h 10000"/>
                  <a:gd name="connsiteX15" fmla="*/ 6068 w 10000"/>
                  <a:gd name="connsiteY15" fmla="*/ 9233 h 10000"/>
                  <a:gd name="connsiteX16" fmla="*/ 6065 w 10000"/>
                  <a:gd name="connsiteY16" fmla="*/ 9301 h 10000"/>
                  <a:gd name="connsiteX17" fmla="*/ 6065 w 10000"/>
                  <a:gd name="connsiteY17" fmla="*/ 9350 h 10000"/>
                  <a:gd name="connsiteX18" fmla="*/ 6060 w 10000"/>
                  <a:gd name="connsiteY18" fmla="*/ 9382 h 10000"/>
                  <a:gd name="connsiteX19" fmla="*/ 6060 w 10000"/>
                  <a:gd name="connsiteY19" fmla="*/ 9409 h 10000"/>
                  <a:gd name="connsiteX20" fmla="*/ 6051 w 10000"/>
                  <a:gd name="connsiteY20" fmla="*/ 9423 h 10000"/>
                  <a:gd name="connsiteX21" fmla="*/ 6049 w 10000"/>
                  <a:gd name="connsiteY21" fmla="*/ 9436 h 10000"/>
                  <a:gd name="connsiteX22" fmla="*/ 6035 w 10000"/>
                  <a:gd name="connsiteY22" fmla="*/ 9450 h 10000"/>
                  <a:gd name="connsiteX23" fmla="*/ 6026 w 10000"/>
                  <a:gd name="connsiteY23" fmla="*/ 9459 h 10000"/>
                  <a:gd name="connsiteX24" fmla="*/ 6018 w 10000"/>
                  <a:gd name="connsiteY24" fmla="*/ 9445 h 10000"/>
                  <a:gd name="connsiteX25" fmla="*/ 6007 w 10000"/>
                  <a:gd name="connsiteY25" fmla="*/ 9409 h 10000"/>
                  <a:gd name="connsiteX26" fmla="*/ 5985 w 10000"/>
                  <a:gd name="connsiteY26" fmla="*/ 9369 h 10000"/>
                  <a:gd name="connsiteX27" fmla="*/ 5969 w 10000"/>
                  <a:gd name="connsiteY27" fmla="*/ 9332 h 10000"/>
                  <a:gd name="connsiteX28" fmla="*/ 5955 w 10000"/>
                  <a:gd name="connsiteY28" fmla="*/ 9314 h 10000"/>
                  <a:gd name="connsiteX29" fmla="*/ 5952 w 10000"/>
                  <a:gd name="connsiteY29" fmla="*/ 9305 h 10000"/>
                  <a:gd name="connsiteX30" fmla="*/ 5935 w 10000"/>
                  <a:gd name="connsiteY30" fmla="*/ 9305 h 10000"/>
                  <a:gd name="connsiteX31" fmla="*/ 5922 w 10000"/>
                  <a:gd name="connsiteY31" fmla="*/ 9319 h 10000"/>
                  <a:gd name="connsiteX32" fmla="*/ 5913 w 10000"/>
                  <a:gd name="connsiteY32" fmla="*/ 9328 h 10000"/>
                  <a:gd name="connsiteX33" fmla="*/ 5905 w 10000"/>
                  <a:gd name="connsiteY33" fmla="*/ 9332 h 10000"/>
                  <a:gd name="connsiteX34" fmla="*/ 5897 w 10000"/>
                  <a:gd name="connsiteY34" fmla="*/ 9350 h 10000"/>
                  <a:gd name="connsiteX35" fmla="*/ 5875 w 10000"/>
                  <a:gd name="connsiteY35" fmla="*/ 9364 h 10000"/>
                  <a:gd name="connsiteX36" fmla="*/ 5850 w 10000"/>
                  <a:gd name="connsiteY36" fmla="*/ 9391 h 10000"/>
                  <a:gd name="connsiteX37" fmla="*/ 5833 w 10000"/>
                  <a:gd name="connsiteY37" fmla="*/ 9405 h 10000"/>
                  <a:gd name="connsiteX38" fmla="*/ 5822 w 10000"/>
                  <a:gd name="connsiteY38" fmla="*/ 9409 h 10000"/>
                  <a:gd name="connsiteX39" fmla="*/ 5800 w 10000"/>
                  <a:gd name="connsiteY39" fmla="*/ 9423 h 10000"/>
                  <a:gd name="connsiteX40" fmla="*/ 5784 w 10000"/>
                  <a:gd name="connsiteY40" fmla="*/ 9436 h 10000"/>
                  <a:gd name="connsiteX41" fmla="*/ 5767 w 10000"/>
                  <a:gd name="connsiteY41" fmla="*/ 9450 h 10000"/>
                  <a:gd name="connsiteX42" fmla="*/ 5751 w 10000"/>
                  <a:gd name="connsiteY42" fmla="*/ 9463 h 10000"/>
                  <a:gd name="connsiteX43" fmla="*/ 5745 w 10000"/>
                  <a:gd name="connsiteY43" fmla="*/ 9472 h 10000"/>
                  <a:gd name="connsiteX44" fmla="*/ 5751 w 10000"/>
                  <a:gd name="connsiteY44" fmla="*/ 9477 h 10000"/>
                  <a:gd name="connsiteX45" fmla="*/ 5762 w 10000"/>
                  <a:gd name="connsiteY45" fmla="*/ 9504 h 10000"/>
                  <a:gd name="connsiteX46" fmla="*/ 5767 w 10000"/>
                  <a:gd name="connsiteY46" fmla="*/ 9526 h 10000"/>
                  <a:gd name="connsiteX47" fmla="*/ 5784 w 10000"/>
                  <a:gd name="connsiteY47" fmla="*/ 9576 h 10000"/>
                  <a:gd name="connsiteX48" fmla="*/ 5797 w 10000"/>
                  <a:gd name="connsiteY48" fmla="*/ 9603 h 10000"/>
                  <a:gd name="connsiteX49" fmla="*/ 5808 w 10000"/>
                  <a:gd name="connsiteY49" fmla="*/ 9644 h 10000"/>
                  <a:gd name="connsiteX50" fmla="*/ 5822 w 10000"/>
                  <a:gd name="connsiteY50" fmla="*/ 9671 h 10000"/>
                  <a:gd name="connsiteX51" fmla="*/ 5825 w 10000"/>
                  <a:gd name="connsiteY51" fmla="*/ 9684 h 10000"/>
                  <a:gd name="connsiteX52" fmla="*/ 5831 w 10000"/>
                  <a:gd name="connsiteY52" fmla="*/ 9684 h 10000"/>
                  <a:gd name="connsiteX53" fmla="*/ 5825 w 10000"/>
                  <a:gd name="connsiteY53" fmla="*/ 9698 h 10000"/>
                  <a:gd name="connsiteX54" fmla="*/ 5806 w 10000"/>
                  <a:gd name="connsiteY54" fmla="*/ 9725 h 10000"/>
                  <a:gd name="connsiteX55" fmla="*/ 5792 w 10000"/>
                  <a:gd name="connsiteY55" fmla="*/ 9738 h 10000"/>
                  <a:gd name="connsiteX56" fmla="*/ 5737 w 10000"/>
                  <a:gd name="connsiteY56" fmla="*/ 9793 h 10000"/>
                  <a:gd name="connsiteX57" fmla="*/ 5728 w 10000"/>
                  <a:gd name="connsiteY57" fmla="*/ 9806 h 10000"/>
                  <a:gd name="connsiteX58" fmla="*/ 5712 w 10000"/>
                  <a:gd name="connsiteY58" fmla="*/ 9815 h 10000"/>
                  <a:gd name="connsiteX59" fmla="*/ 5690 w 10000"/>
                  <a:gd name="connsiteY59" fmla="*/ 9838 h 10000"/>
                  <a:gd name="connsiteX60" fmla="*/ 5679 w 10000"/>
                  <a:gd name="connsiteY60" fmla="*/ 9842 h 10000"/>
                  <a:gd name="connsiteX61" fmla="*/ 5665 w 10000"/>
                  <a:gd name="connsiteY61" fmla="*/ 9842 h 10000"/>
                  <a:gd name="connsiteX62" fmla="*/ 5648 w 10000"/>
                  <a:gd name="connsiteY62" fmla="*/ 9851 h 10000"/>
                  <a:gd name="connsiteX63" fmla="*/ 5621 w 10000"/>
                  <a:gd name="connsiteY63" fmla="*/ 9892 h 10000"/>
                  <a:gd name="connsiteX64" fmla="*/ 5544 w 10000"/>
                  <a:gd name="connsiteY64" fmla="*/ 9946 h 10000"/>
                  <a:gd name="connsiteX65" fmla="*/ 5406 w 10000"/>
                  <a:gd name="connsiteY65" fmla="*/ 10000 h 10000"/>
                  <a:gd name="connsiteX66" fmla="*/ 5350 w 10000"/>
                  <a:gd name="connsiteY66" fmla="*/ 9986 h 10000"/>
                  <a:gd name="connsiteX67" fmla="*/ 5342 w 10000"/>
                  <a:gd name="connsiteY67" fmla="*/ 9950 h 10000"/>
                  <a:gd name="connsiteX68" fmla="*/ 5342 w 10000"/>
                  <a:gd name="connsiteY68" fmla="*/ 9932 h 10000"/>
                  <a:gd name="connsiteX69" fmla="*/ 5342 w 10000"/>
                  <a:gd name="connsiteY69" fmla="*/ 9923 h 10000"/>
                  <a:gd name="connsiteX70" fmla="*/ 5342 w 10000"/>
                  <a:gd name="connsiteY70" fmla="*/ 9919 h 10000"/>
                  <a:gd name="connsiteX71" fmla="*/ 5348 w 10000"/>
                  <a:gd name="connsiteY71" fmla="*/ 9919 h 10000"/>
                  <a:gd name="connsiteX72" fmla="*/ 5348 w 10000"/>
                  <a:gd name="connsiteY72" fmla="*/ 9910 h 10000"/>
                  <a:gd name="connsiteX73" fmla="*/ 5350 w 10000"/>
                  <a:gd name="connsiteY73" fmla="*/ 9910 h 10000"/>
                  <a:gd name="connsiteX74" fmla="*/ 5350 w 10000"/>
                  <a:gd name="connsiteY74" fmla="*/ 9905 h 10000"/>
                  <a:gd name="connsiteX75" fmla="*/ 5356 w 10000"/>
                  <a:gd name="connsiteY75" fmla="*/ 9905 h 10000"/>
                  <a:gd name="connsiteX76" fmla="*/ 5356 w 10000"/>
                  <a:gd name="connsiteY76" fmla="*/ 9896 h 10000"/>
                  <a:gd name="connsiteX77" fmla="*/ 5359 w 10000"/>
                  <a:gd name="connsiteY77" fmla="*/ 9896 h 10000"/>
                  <a:gd name="connsiteX78" fmla="*/ 5359 w 10000"/>
                  <a:gd name="connsiteY78" fmla="*/ 9892 h 10000"/>
                  <a:gd name="connsiteX79" fmla="*/ 5364 w 10000"/>
                  <a:gd name="connsiteY79" fmla="*/ 9892 h 10000"/>
                  <a:gd name="connsiteX80" fmla="*/ 5364 w 10000"/>
                  <a:gd name="connsiteY80" fmla="*/ 9883 h 10000"/>
                  <a:gd name="connsiteX81" fmla="*/ 5359 w 10000"/>
                  <a:gd name="connsiteY81" fmla="*/ 9883 h 10000"/>
                  <a:gd name="connsiteX82" fmla="*/ 5359 w 10000"/>
                  <a:gd name="connsiteY82" fmla="*/ 9878 h 10000"/>
                  <a:gd name="connsiteX83" fmla="*/ 5359 w 10000"/>
                  <a:gd name="connsiteY83" fmla="*/ 9869 h 10000"/>
                  <a:gd name="connsiteX84" fmla="*/ 5356 w 10000"/>
                  <a:gd name="connsiteY84" fmla="*/ 9869 h 10000"/>
                  <a:gd name="connsiteX85" fmla="*/ 5356 w 10000"/>
                  <a:gd name="connsiteY85" fmla="*/ 9865 h 10000"/>
                  <a:gd name="connsiteX86" fmla="*/ 5350 w 10000"/>
                  <a:gd name="connsiteY86" fmla="*/ 9865 h 10000"/>
                  <a:gd name="connsiteX87" fmla="*/ 5350 w 10000"/>
                  <a:gd name="connsiteY87" fmla="*/ 9856 h 10000"/>
                  <a:gd name="connsiteX88" fmla="*/ 5348 w 10000"/>
                  <a:gd name="connsiteY88" fmla="*/ 9856 h 10000"/>
                  <a:gd name="connsiteX89" fmla="*/ 5348 w 10000"/>
                  <a:gd name="connsiteY89" fmla="*/ 9851 h 10000"/>
                  <a:gd name="connsiteX90" fmla="*/ 5348 w 10000"/>
                  <a:gd name="connsiteY90" fmla="*/ 9842 h 10000"/>
                  <a:gd name="connsiteX91" fmla="*/ 5348 w 10000"/>
                  <a:gd name="connsiteY91" fmla="*/ 9838 h 10000"/>
                  <a:gd name="connsiteX92" fmla="*/ 5348 w 10000"/>
                  <a:gd name="connsiteY92" fmla="*/ 9829 h 10000"/>
                  <a:gd name="connsiteX93" fmla="*/ 5348 w 10000"/>
                  <a:gd name="connsiteY93" fmla="*/ 9820 h 10000"/>
                  <a:gd name="connsiteX94" fmla="*/ 5348 w 10000"/>
                  <a:gd name="connsiteY94" fmla="*/ 9815 h 10000"/>
                  <a:gd name="connsiteX95" fmla="*/ 5348 w 10000"/>
                  <a:gd name="connsiteY95" fmla="*/ 9806 h 10000"/>
                  <a:gd name="connsiteX96" fmla="*/ 5350 w 10000"/>
                  <a:gd name="connsiteY96" fmla="*/ 9806 h 10000"/>
                  <a:gd name="connsiteX97" fmla="*/ 5350 w 10000"/>
                  <a:gd name="connsiteY97" fmla="*/ 9802 h 10000"/>
                  <a:gd name="connsiteX98" fmla="*/ 5350 w 10000"/>
                  <a:gd name="connsiteY98" fmla="*/ 9793 h 10000"/>
                  <a:gd name="connsiteX99" fmla="*/ 5356 w 10000"/>
                  <a:gd name="connsiteY99" fmla="*/ 9788 h 10000"/>
                  <a:gd name="connsiteX100" fmla="*/ 5356 w 10000"/>
                  <a:gd name="connsiteY100" fmla="*/ 9779 h 10000"/>
                  <a:gd name="connsiteX101" fmla="*/ 5359 w 10000"/>
                  <a:gd name="connsiteY101" fmla="*/ 9779 h 10000"/>
                  <a:gd name="connsiteX102" fmla="*/ 5359 w 10000"/>
                  <a:gd name="connsiteY102" fmla="*/ 9774 h 10000"/>
                  <a:gd name="connsiteX103" fmla="*/ 5364 w 10000"/>
                  <a:gd name="connsiteY103" fmla="*/ 9765 h 10000"/>
                  <a:gd name="connsiteX104" fmla="*/ 5397 w 10000"/>
                  <a:gd name="connsiteY104" fmla="*/ 9698 h 10000"/>
                  <a:gd name="connsiteX105" fmla="*/ 5397 w 10000"/>
                  <a:gd name="connsiteY105" fmla="*/ 9662 h 10000"/>
                  <a:gd name="connsiteX106" fmla="*/ 5381 w 10000"/>
                  <a:gd name="connsiteY106" fmla="*/ 9648 h 10000"/>
                  <a:gd name="connsiteX107" fmla="*/ 5381 w 10000"/>
                  <a:gd name="connsiteY107" fmla="*/ 9608 h 10000"/>
                  <a:gd name="connsiteX108" fmla="*/ 5400 w 10000"/>
                  <a:gd name="connsiteY108" fmla="*/ 9590 h 10000"/>
                  <a:gd name="connsiteX109" fmla="*/ 5392 w 10000"/>
                  <a:gd name="connsiteY109" fmla="*/ 9553 h 10000"/>
                  <a:gd name="connsiteX110" fmla="*/ 5375 w 10000"/>
                  <a:gd name="connsiteY110" fmla="*/ 9526 h 10000"/>
                  <a:gd name="connsiteX111" fmla="*/ 5350 w 10000"/>
                  <a:gd name="connsiteY111" fmla="*/ 9504 h 10000"/>
                  <a:gd name="connsiteX112" fmla="*/ 5323 w 10000"/>
                  <a:gd name="connsiteY112" fmla="*/ 9562 h 10000"/>
                  <a:gd name="connsiteX113" fmla="*/ 5309 w 10000"/>
                  <a:gd name="connsiteY113" fmla="*/ 9535 h 10000"/>
                  <a:gd name="connsiteX114" fmla="*/ 5312 w 10000"/>
                  <a:gd name="connsiteY114" fmla="*/ 9436 h 10000"/>
                  <a:gd name="connsiteX115" fmla="*/ 5276 w 10000"/>
                  <a:gd name="connsiteY115" fmla="*/ 9409 h 10000"/>
                  <a:gd name="connsiteX116" fmla="*/ 5270 w 10000"/>
                  <a:gd name="connsiteY116" fmla="*/ 9418 h 10000"/>
                  <a:gd name="connsiteX117" fmla="*/ 5259 w 10000"/>
                  <a:gd name="connsiteY117" fmla="*/ 9423 h 10000"/>
                  <a:gd name="connsiteX118" fmla="*/ 5243 w 10000"/>
                  <a:gd name="connsiteY118" fmla="*/ 9445 h 10000"/>
                  <a:gd name="connsiteX119" fmla="*/ 5229 w 10000"/>
                  <a:gd name="connsiteY119" fmla="*/ 9450 h 10000"/>
                  <a:gd name="connsiteX120" fmla="*/ 5221 w 10000"/>
                  <a:gd name="connsiteY120" fmla="*/ 9459 h 10000"/>
                  <a:gd name="connsiteX121" fmla="*/ 5199 w 10000"/>
                  <a:gd name="connsiteY121" fmla="*/ 9463 h 10000"/>
                  <a:gd name="connsiteX122" fmla="*/ 5179 w 10000"/>
                  <a:gd name="connsiteY122" fmla="*/ 9463 h 10000"/>
                  <a:gd name="connsiteX123" fmla="*/ 5166 w 10000"/>
                  <a:gd name="connsiteY123" fmla="*/ 9450 h 10000"/>
                  <a:gd name="connsiteX124" fmla="*/ 5155 w 10000"/>
                  <a:gd name="connsiteY124" fmla="*/ 9432 h 10000"/>
                  <a:gd name="connsiteX125" fmla="*/ 5149 w 10000"/>
                  <a:gd name="connsiteY125" fmla="*/ 9432 h 10000"/>
                  <a:gd name="connsiteX126" fmla="*/ 5146 w 10000"/>
                  <a:gd name="connsiteY126" fmla="*/ 9432 h 10000"/>
                  <a:gd name="connsiteX127" fmla="*/ 5146 w 10000"/>
                  <a:gd name="connsiteY127" fmla="*/ 9436 h 10000"/>
                  <a:gd name="connsiteX128" fmla="*/ 5132 w 10000"/>
                  <a:gd name="connsiteY128" fmla="*/ 9445 h 10000"/>
                  <a:gd name="connsiteX129" fmla="*/ 5124 w 10000"/>
                  <a:gd name="connsiteY129" fmla="*/ 9463 h 10000"/>
                  <a:gd name="connsiteX130" fmla="*/ 5119 w 10000"/>
                  <a:gd name="connsiteY130" fmla="*/ 9472 h 10000"/>
                  <a:gd name="connsiteX131" fmla="*/ 5094 w 10000"/>
                  <a:gd name="connsiteY131" fmla="*/ 9486 h 10000"/>
                  <a:gd name="connsiteX132" fmla="*/ 5075 w 10000"/>
                  <a:gd name="connsiteY132" fmla="*/ 9490 h 10000"/>
                  <a:gd name="connsiteX133" fmla="*/ 5058 w 10000"/>
                  <a:gd name="connsiteY133" fmla="*/ 9499 h 10000"/>
                  <a:gd name="connsiteX134" fmla="*/ 5028 w 10000"/>
                  <a:gd name="connsiteY134" fmla="*/ 9513 h 10000"/>
                  <a:gd name="connsiteX135" fmla="*/ 5006 w 10000"/>
                  <a:gd name="connsiteY135" fmla="*/ 9522 h 10000"/>
                  <a:gd name="connsiteX136" fmla="*/ 4986 w 10000"/>
                  <a:gd name="connsiteY136" fmla="*/ 9535 h 10000"/>
                  <a:gd name="connsiteX137" fmla="*/ 4948 w 10000"/>
                  <a:gd name="connsiteY137" fmla="*/ 9549 h 10000"/>
                  <a:gd name="connsiteX138" fmla="*/ 4925 w 10000"/>
                  <a:gd name="connsiteY138" fmla="*/ 9549 h 10000"/>
                  <a:gd name="connsiteX139" fmla="*/ 4906 w 10000"/>
                  <a:gd name="connsiteY139" fmla="*/ 9549 h 10000"/>
                  <a:gd name="connsiteX140" fmla="*/ 4892 w 10000"/>
                  <a:gd name="connsiteY140" fmla="*/ 9553 h 10000"/>
                  <a:gd name="connsiteX141" fmla="*/ 4890 w 10000"/>
                  <a:gd name="connsiteY141" fmla="*/ 9562 h 10000"/>
                  <a:gd name="connsiteX142" fmla="*/ 4881 w 10000"/>
                  <a:gd name="connsiteY142" fmla="*/ 9576 h 10000"/>
                  <a:gd name="connsiteX143" fmla="*/ 4873 w 10000"/>
                  <a:gd name="connsiteY143" fmla="*/ 9594 h 10000"/>
                  <a:gd name="connsiteX144" fmla="*/ 4868 w 10000"/>
                  <a:gd name="connsiteY144" fmla="*/ 9581 h 10000"/>
                  <a:gd name="connsiteX145" fmla="*/ 4865 w 10000"/>
                  <a:gd name="connsiteY145" fmla="*/ 9567 h 10000"/>
                  <a:gd name="connsiteX146" fmla="*/ 4851 w 10000"/>
                  <a:gd name="connsiteY146" fmla="*/ 9567 h 10000"/>
                  <a:gd name="connsiteX147" fmla="*/ 4848 w 10000"/>
                  <a:gd name="connsiteY147" fmla="*/ 9576 h 10000"/>
                  <a:gd name="connsiteX148" fmla="*/ 4829 w 10000"/>
                  <a:gd name="connsiteY148" fmla="*/ 9581 h 10000"/>
                  <a:gd name="connsiteX149" fmla="*/ 4818 w 10000"/>
                  <a:gd name="connsiteY149" fmla="*/ 9576 h 10000"/>
                  <a:gd name="connsiteX150" fmla="*/ 4810 w 10000"/>
                  <a:gd name="connsiteY150" fmla="*/ 9576 h 10000"/>
                  <a:gd name="connsiteX151" fmla="*/ 4796 w 10000"/>
                  <a:gd name="connsiteY151" fmla="*/ 9581 h 10000"/>
                  <a:gd name="connsiteX152" fmla="*/ 4788 w 10000"/>
                  <a:gd name="connsiteY152" fmla="*/ 9576 h 10000"/>
                  <a:gd name="connsiteX153" fmla="*/ 4779 w 10000"/>
                  <a:gd name="connsiteY153" fmla="*/ 9576 h 10000"/>
                  <a:gd name="connsiteX154" fmla="*/ 4768 w 10000"/>
                  <a:gd name="connsiteY154" fmla="*/ 9581 h 10000"/>
                  <a:gd name="connsiteX155" fmla="*/ 4760 w 10000"/>
                  <a:gd name="connsiteY155" fmla="*/ 9553 h 10000"/>
                  <a:gd name="connsiteX156" fmla="*/ 4754 w 10000"/>
                  <a:gd name="connsiteY156" fmla="*/ 9526 h 10000"/>
                  <a:gd name="connsiteX157" fmla="*/ 4754 w 10000"/>
                  <a:gd name="connsiteY157" fmla="*/ 9486 h 10000"/>
                  <a:gd name="connsiteX158" fmla="*/ 4754 w 10000"/>
                  <a:gd name="connsiteY158" fmla="*/ 9445 h 10000"/>
                  <a:gd name="connsiteX159" fmla="*/ 4760 w 10000"/>
                  <a:gd name="connsiteY159" fmla="*/ 9432 h 10000"/>
                  <a:gd name="connsiteX160" fmla="*/ 4760 w 10000"/>
                  <a:gd name="connsiteY160" fmla="*/ 9396 h 10000"/>
                  <a:gd name="connsiteX161" fmla="*/ 4760 w 10000"/>
                  <a:gd name="connsiteY161" fmla="*/ 9382 h 10000"/>
                  <a:gd name="connsiteX162" fmla="*/ 4760 w 10000"/>
                  <a:gd name="connsiteY162" fmla="*/ 9355 h 10000"/>
                  <a:gd name="connsiteX163" fmla="*/ 4749 w 10000"/>
                  <a:gd name="connsiteY163" fmla="*/ 9341 h 10000"/>
                  <a:gd name="connsiteX164" fmla="*/ 4746 w 10000"/>
                  <a:gd name="connsiteY164" fmla="*/ 9332 h 10000"/>
                  <a:gd name="connsiteX165" fmla="*/ 4732 w 10000"/>
                  <a:gd name="connsiteY165" fmla="*/ 9328 h 10000"/>
                  <a:gd name="connsiteX166" fmla="*/ 4716 w 10000"/>
                  <a:gd name="connsiteY166" fmla="*/ 9292 h 10000"/>
                  <a:gd name="connsiteX167" fmla="*/ 4705 w 10000"/>
                  <a:gd name="connsiteY167" fmla="*/ 9274 h 10000"/>
                  <a:gd name="connsiteX168" fmla="*/ 4699 w 10000"/>
                  <a:gd name="connsiteY168" fmla="*/ 9278 h 10000"/>
                  <a:gd name="connsiteX169" fmla="*/ 4696 w 10000"/>
                  <a:gd name="connsiteY169" fmla="*/ 9287 h 10000"/>
                  <a:gd name="connsiteX170" fmla="*/ 4680 w 10000"/>
                  <a:gd name="connsiteY170" fmla="*/ 9292 h 10000"/>
                  <a:gd name="connsiteX171" fmla="*/ 4672 w 10000"/>
                  <a:gd name="connsiteY171" fmla="*/ 9274 h 10000"/>
                  <a:gd name="connsiteX172" fmla="*/ 4636 w 10000"/>
                  <a:gd name="connsiteY172" fmla="*/ 9224 h 10000"/>
                  <a:gd name="connsiteX173" fmla="*/ 4616 w 10000"/>
                  <a:gd name="connsiteY173" fmla="*/ 9211 h 10000"/>
                  <a:gd name="connsiteX174" fmla="*/ 4608 w 10000"/>
                  <a:gd name="connsiteY174" fmla="*/ 9206 h 10000"/>
                  <a:gd name="connsiteX175" fmla="*/ 4616 w 10000"/>
                  <a:gd name="connsiteY175" fmla="*/ 9193 h 10000"/>
                  <a:gd name="connsiteX176" fmla="*/ 4633 w 10000"/>
                  <a:gd name="connsiteY176" fmla="*/ 9184 h 10000"/>
                  <a:gd name="connsiteX177" fmla="*/ 4616 w 10000"/>
                  <a:gd name="connsiteY177" fmla="*/ 9120 h 10000"/>
                  <a:gd name="connsiteX178" fmla="*/ 4625 w 10000"/>
                  <a:gd name="connsiteY178" fmla="*/ 9039 h 10000"/>
                  <a:gd name="connsiteX179" fmla="*/ 4616 w 10000"/>
                  <a:gd name="connsiteY179" fmla="*/ 9026 h 10000"/>
                  <a:gd name="connsiteX180" fmla="*/ 4600 w 10000"/>
                  <a:gd name="connsiteY180" fmla="*/ 9017 h 10000"/>
                  <a:gd name="connsiteX181" fmla="*/ 4583 w 10000"/>
                  <a:gd name="connsiteY181" fmla="*/ 9003 h 10000"/>
                  <a:gd name="connsiteX182" fmla="*/ 4570 w 10000"/>
                  <a:gd name="connsiteY182" fmla="*/ 9012 h 10000"/>
                  <a:gd name="connsiteX183" fmla="*/ 4570 w 10000"/>
                  <a:gd name="connsiteY183" fmla="*/ 9026 h 10000"/>
                  <a:gd name="connsiteX184" fmla="*/ 4570 w 10000"/>
                  <a:gd name="connsiteY184" fmla="*/ 9035 h 10000"/>
                  <a:gd name="connsiteX185" fmla="*/ 4578 w 10000"/>
                  <a:gd name="connsiteY185" fmla="*/ 9048 h 10000"/>
                  <a:gd name="connsiteX186" fmla="*/ 4583 w 10000"/>
                  <a:gd name="connsiteY186" fmla="*/ 9089 h 10000"/>
                  <a:gd name="connsiteX187" fmla="*/ 4586 w 10000"/>
                  <a:gd name="connsiteY187" fmla="*/ 9116 h 10000"/>
                  <a:gd name="connsiteX188" fmla="*/ 4586 w 10000"/>
                  <a:gd name="connsiteY188" fmla="*/ 9120 h 10000"/>
                  <a:gd name="connsiteX189" fmla="*/ 4583 w 10000"/>
                  <a:gd name="connsiteY189" fmla="*/ 9143 h 10000"/>
                  <a:gd name="connsiteX190" fmla="*/ 4583 w 10000"/>
                  <a:gd name="connsiteY190" fmla="*/ 9170 h 10000"/>
                  <a:gd name="connsiteX191" fmla="*/ 4578 w 10000"/>
                  <a:gd name="connsiteY191" fmla="*/ 9175 h 10000"/>
                  <a:gd name="connsiteX192" fmla="*/ 4570 w 10000"/>
                  <a:gd name="connsiteY192" fmla="*/ 9197 h 10000"/>
                  <a:gd name="connsiteX193" fmla="*/ 4556 w 10000"/>
                  <a:gd name="connsiteY193" fmla="*/ 9170 h 10000"/>
                  <a:gd name="connsiteX194" fmla="*/ 4553 w 10000"/>
                  <a:gd name="connsiteY194" fmla="*/ 9147 h 10000"/>
                  <a:gd name="connsiteX195" fmla="*/ 4545 w 10000"/>
                  <a:gd name="connsiteY195" fmla="*/ 9120 h 10000"/>
                  <a:gd name="connsiteX196" fmla="*/ 4539 w 10000"/>
                  <a:gd name="connsiteY196" fmla="*/ 9093 h 10000"/>
                  <a:gd name="connsiteX197" fmla="*/ 4531 w 10000"/>
                  <a:gd name="connsiteY197" fmla="*/ 9062 h 10000"/>
                  <a:gd name="connsiteX198" fmla="*/ 4523 w 10000"/>
                  <a:gd name="connsiteY198" fmla="*/ 9039 h 10000"/>
                  <a:gd name="connsiteX199" fmla="*/ 4514 w 10000"/>
                  <a:gd name="connsiteY199" fmla="*/ 9026 h 10000"/>
                  <a:gd name="connsiteX200" fmla="*/ 4514 w 10000"/>
                  <a:gd name="connsiteY200" fmla="*/ 9035 h 10000"/>
                  <a:gd name="connsiteX201" fmla="*/ 4512 w 10000"/>
                  <a:gd name="connsiteY201" fmla="*/ 9035 h 10000"/>
                  <a:gd name="connsiteX202" fmla="*/ 4503 w 10000"/>
                  <a:gd name="connsiteY202" fmla="*/ 9035 h 10000"/>
                  <a:gd name="connsiteX203" fmla="*/ 4498 w 10000"/>
                  <a:gd name="connsiteY203" fmla="*/ 9048 h 10000"/>
                  <a:gd name="connsiteX204" fmla="*/ 4481 w 10000"/>
                  <a:gd name="connsiteY204" fmla="*/ 9062 h 10000"/>
                  <a:gd name="connsiteX205" fmla="*/ 4473 w 10000"/>
                  <a:gd name="connsiteY205" fmla="*/ 9066 h 10000"/>
                  <a:gd name="connsiteX206" fmla="*/ 4473 w 10000"/>
                  <a:gd name="connsiteY206" fmla="*/ 9075 h 10000"/>
                  <a:gd name="connsiteX207" fmla="*/ 4459 w 10000"/>
                  <a:gd name="connsiteY207" fmla="*/ 9080 h 10000"/>
                  <a:gd name="connsiteX208" fmla="*/ 4448 w 10000"/>
                  <a:gd name="connsiteY208" fmla="*/ 9075 h 10000"/>
                  <a:gd name="connsiteX209" fmla="*/ 4440 w 10000"/>
                  <a:gd name="connsiteY209" fmla="*/ 9075 h 10000"/>
                  <a:gd name="connsiteX210" fmla="*/ 4432 w 10000"/>
                  <a:gd name="connsiteY210" fmla="*/ 9080 h 10000"/>
                  <a:gd name="connsiteX211" fmla="*/ 4418 w 10000"/>
                  <a:gd name="connsiteY211" fmla="*/ 9093 h 10000"/>
                  <a:gd name="connsiteX212" fmla="*/ 4398 w 10000"/>
                  <a:gd name="connsiteY212" fmla="*/ 9116 h 10000"/>
                  <a:gd name="connsiteX213" fmla="*/ 4390 w 10000"/>
                  <a:gd name="connsiteY213" fmla="*/ 9120 h 10000"/>
                  <a:gd name="connsiteX214" fmla="*/ 4382 w 10000"/>
                  <a:gd name="connsiteY214" fmla="*/ 9129 h 10000"/>
                  <a:gd name="connsiteX215" fmla="*/ 4382 w 10000"/>
                  <a:gd name="connsiteY215" fmla="*/ 9134 h 10000"/>
                  <a:gd name="connsiteX216" fmla="*/ 4385 w 10000"/>
                  <a:gd name="connsiteY216" fmla="*/ 9143 h 10000"/>
                  <a:gd name="connsiteX217" fmla="*/ 4398 w 10000"/>
                  <a:gd name="connsiteY217" fmla="*/ 9134 h 10000"/>
                  <a:gd name="connsiteX218" fmla="*/ 4418 w 10000"/>
                  <a:gd name="connsiteY218" fmla="*/ 9161 h 10000"/>
                  <a:gd name="connsiteX219" fmla="*/ 4423 w 10000"/>
                  <a:gd name="connsiteY219" fmla="*/ 9170 h 10000"/>
                  <a:gd name="connsiteX220" fmla="*/ 4426 w 10000"/>
                  <a:gd name="connsiteY220" fmla="*/ 9175 h 10000"/>
                  <a:gd name="connsiteX221" fmla="*/ 4432 w 10000"/>
                  <a:gd name="connsiteY221" fmla="*/ 9211 h 10000"/>
                  <a:gd name="connsiteX222" fmla="*/ 4426 w 10000"/>
                  <a:gd name="connsiteY222" fmla="*/ 9224 h 10000"/>
                  <a:gd name="connsiteX223" fmla="*/ 4418 w 10000"/>
                  <a:gd name="connsiteY223" fmla="*/ 9247 h 10000"/>
                  <a:gd name="connsiteX224" fmla="*/ 4409 w 10000"/>
                  <a:gd name="connsiteY224" fmla="*/ 9238 h 10000"/>
                  <a:gd name="connsiteX225" fmla="*/ 4398 w 10000"/>
                  <a:gd name="connsiteY225" fmla="*/ 9220 h 10000"/>
                  <a:gd name="connsiteX226" fmla="*/ 4393 w 10000"/>
                  <a:gd name="connsiteY226" fmla="*/ 9211 h 10000"/>
                  <a:gd name="connsiteX227" fmla="*/ 4390 w 10000"/>
                  <a:gd name="connsiteY227" fmla="*/ 9211 h 10000"/>
                  <a:gd name="connsiteX228" fmla="*/ 4385 w 10000"/>
                  <a:gd name="connsiteY228" fmla="*/ 9220 h 10000"/>
                  <a:gd name="connsiteX229" fmla="*/ 4385 w 10000"/>
                  <a:gd name="connsiteY229" fmla="*/ 9238 h 10000"/>
                  <a:gd name="connsiteX230" fmla="*/ 4382 w 10000"/>
                  <a:gd name="connsiteY230" fmla="*/ 9260 h 10000"/>
                  <a:gd name="connsiteX231" fmla="*/ 4360 w 10000"/>
                  <a:gd name="connsiteY231" fmla="*/ 9278 h 10000"/>
                  <a:gd name="connsiteX232" fmla="*/ 4360 w 10000"/>
                  <a:gd name="connsiteY232" fmla="*/ 9292 h 10000"/>
                  <a:gd name="connsiteX233" fmla="*/ 4363 w 10000"/>
                  <a:gd name="connsiteY233" fmla="*/ 9305 h 10000"/>
                  <a:gd name="connsiteX234" fmla="*/ 4385 w 10000"/>
                  <a:gd name="connsiteY234" fmla="*/ 9314 h 10000"/>
                  <a:gd name="connsiteX235" fmla="*/ 4393 w 10000"/>
                  <a:gd name="connsiteY235" fmla="*/ 9319 h 10000"/>
                  <a:gd name="connsiteX236" fmla="*/ 4398 w 10000"/>
                  <a:gd name="connsiteY236" fmla="*/ 9319 h 10000"/>
                  <a:gd name="connsiteX237" fmla="*/ 4401 w 10000"/>
                  <a:gd name="connsiteY237" fmla="*/ 9314 h 10000"/>
                  <a:gd name="connsiteX238" fmla="*/ 4409 w 10000"/>
                  <a:gd name="connsiteY238" fmla="*/ 9278 h 10000"/>
                  <a:gd name="connsiteX239" fmla="*/ 4418 w 10000"/>
                  <a:gd name="connsiteY239" fmla="*/ 9287 h 10000"/>
                  <a:gd name="connsiteX240" fmla="*/ 4426 w 10000"/>
                  <a:gd name="connsiteY240" fmla="*/ 9292 h 10000"/>
                  <a:gd name="connsiteX241" fmla="*/ 4426 w 10000"/>
                  <a:gd name="connsiteY241" fmla="*/ 9301 h 10000"/>
                  <a:gd name="connsiteX242" fmla="*/ 4426 w 10000"/>
                  <a:gd name="connsiteY242" fmla="*/ 9314 h 10000"/>
                  <a:gd name="connsiteX243" fmla="*/ 4418 w 10000"/>
                  <a:gd name="connsiteY243" fmla="*/ 9332 h 10000"/>
                  <a:gd name="connsiteX244" fmla="*/ 4415 w 10000"/>
                  <a:gd name="connsiteY244" fmla="*/ 9341 h 10000"/>
                  <a:gd name="connsiteX245" fmla="*/ 4418 w 10000"/>
                  <a:gd name="connsiteY245" fmla="*/ 9350 h 10000"/>
                  <a:gd name="connsiteX246" fmla="*/ 4415 w 10000"/>
                  <a:gd name="connsiteY246" fmla="*/ 9364 h 10000"/>
                  <a:gd name="connsiteX247" fmla="*/ 4418 w 10000"/>
                  <a:gd name="connsiteY247" fmla="*/ 9409 h 10000"/>
                  <a:gd name="connsiteX248" fmla="*/ 4418 w 10000"/>
                  <a:gd name="connsiteY248" fmla="*/ 9423 h 10000"/>
                  <a:gd name="connsiteX249" fmla="*/ 4415 w 10000"/>
                  <a:gd name="connsiteY249" fmla="*/ 9432 h 10000"/>
                  <a:gd name="connsiteX250" fmla="*/ 4398 w 10000"/>
                  <a:gd name="connsiteY250" fmla="*/ 9423 h 10000"/>
                  <a:gd name="connsiteX251" fmla="*/ 4390 w 10000"/>
                  <a:gd name="connsiteY251" fmla="*/ 9436 h 10000"/>
                  <a:gd name="connsiteX252" fmla="*/ 4385 w 10000"/>
                  <a:gd name="connsiteY252" fmla="*/ 9445 h 10000"/>
                  <a:gd name="connsiteX253" fmla="*/ 4376 w 10000"/>
                  <a:gd name="connsiteY253" fmla="*/ 9459 h 10000"/>
                  <a:gd name="connsiteX254" fmla="*/ 4354 w 10000"/>
                  <a:gd name="connsiteY254" fmla="*/ 9450 h 10000"/>
                  <a:gd name="connsiteX255" fmla="*/ 4352 w 10000"/>
                  <a:gd name="connsiteY255" fmla="*/ 9445 h 10000"/>
                  <a:gd name="connsiteX256" fmla="*/ 4354 w 10000"/>
                  <a:gd name="connsiteY256" fmla="*/ 9432 h 10000"/>
                  <a:gd name="connsiteX257" fmla="*/ 4368 w 10000"/>
                  <a:gd name="connsiteY257" fmla="*/ 9432 h 10000"/>
                  <a:gd name="connsiteX258" fmla="*/ 4371 w 10000"/>
                  <a:gd name="connsiteY258" fmla="*/ 9423 h 10000"/>
                  <a:gd name="connsiteX259" fmla="*/ 4371 w 10000"/>
                  <a:gd name="connsiteY259" fmla="*/ 9405 h 10000"/>
                  <a:gd name="connsiteX260" fmla="*/ 4368 w 10000"/>
                  <a:gd name="connsiteY260" fmla="*/ 9391 h 10000"/>
                  <a:gd name="connsiteX261" fmla="*/ 4363 w 10000"/>
                  <a:gd name="connsiteY261" fmla="*/ 9391 h 10000"/>
                  <a:gd name="connsiteX262" fmla="*/ 4354 w 10000"/>
                  <a:gd name="connsiteY262" fmla="*/ 9409 h 10000"/>
                  <a:gd name="connsiteX263" fmla="*/ 4335 w 10000"/>
                  <a:gd name="connsiteY263" fmla="*/ 9436 h 10000"/>
                  <a:gd name="connsiteX264" fmla="*/ 4327 w 10000"/>
                  <a:gd name="connsiteY264" fmla="*/ 9445 h 10000"/>
                  <a:gd name="connsiteX265" fmla="*/ 4313 w 10000"/>
                  <a:gd name="connsiteY265" fmla="*/ 9445 h 10000"/>
                  <a:gd name="connsiteX266" fmla="*/ 4305 w 10000"/>
                  <a:gd name="connsiteY266" fmla="*/ 9436 h 10000"/>
                  <a:gd name="connsiteX267" fmla="*/ 4296 w 10000"/>
                  <a:gd name="connsiteY267" fmla="*/ 9409 h 10000"/>
                  <a:gd name="connsiteX268" fmla="*/ 4302 w 10000"/>
                  <a:gd name="connsiteY268" fmla="*/ 9396 h 10000"/>
                  <a:gd name="connsiteX269" fmla="*/ 4302 w 10000"/>
                  <a:gd name="connsiteY269" fmla="*/ 9378 h 10000"/>
                  <a:gd name="connsiteX270" fmla="*/ 4302 w 10000"/>
                  <a:gd name="connsiteY270" fmla="*/ 9355 h 10000"/>
                  <a:gd name="connsiteX271" fmla="*/ 4296 w 10000"/>
                  <a:gd name="connsiteY271" fmla="*/ 9355 h 10000"/>
                  <a:gd name="connsiteX272" fmla="*/ 4294 w 10000"/>
                  <a:gd name="connsiteY272" fmla="*/ 9364 h 10000"/>
                  <a:gd name="connsiteX273" fmla="*/ 4288 w 10000"/>
                  <a:gd name="connsiteY273" fmla="*/ 9369 h 10000"/>
                  <a:gd name="connsiteX274" fmla="*/ 4288 w 10000"/>
                  <a:gd name="connsiteY274" fmla="*/ 9378 h 10000"/>
                  <a:gd name="connsiteX275" fmla="*/ 4288 w 10000"/>
                  <a:gd name="connsiteY275" fmla="*/ 9391 h 10000"/>
                  <a:gd name="connsiteX276" fmla="*/ 4285 w 10000"/>
                  <a:gd name="connsiteY276" fmla="*/ 9405 h 10000"/>
                  <a:gd name="connsiteX277" fmla="*/ 4274 w 10000"/>
                  <a:gd name="connsiteY277" fmla="*/ 9405 h 10000"/>
                  <a:gd name="connsiteX278" fmla="*/ 4272 w 10000"/>
                  <a:gd name="connsiteY278" fmla="*/ 9396 h 10000"/>
                  <a:gd name="connsiteX279" fmla="*/ 4266 w 10000"/>
                  <a:gd name="connsiteY279" fmla="*/ 9396 h 10000"/>
                  <a:gd name="connsiteX280" fmla="*/ 4263 w 10000"/>
                  <a:gd name="connsiteY280" fmla="*/ 9409 h 10000"/>
                  <a:gd name="connsiteX281" fmla="*/ 4263 w 10000"/>
                  <a:gd name="connsiteY281" fmla="*/ 9423 h 10000"/>
                  <a:gd name="connsiteX282" fmla="*/ 4266 w 10000"/>
                  <a:gd name="connsiteY282" fmla="*/ 9436 h 10000"/>
                  <a:gd name="connsiteX283" fmla="*/ 4258 w 10000"/>
                  <a:gd name="connsiteY283" fmla="*/ 9477 h 10000"/>
                  <a:gd name="connsiteX284" fmla="*/ 4263 w 10000"/>
                  <a:gd name="connsiteY284" fmla="*/ 9504 h 10000"/>
                  <a:gd name="connsiteX285" fmla="*/ 4263 w 10000"/>
                  <a:gd name="connsiteY285" fmla="*/ 9522 h 10000"/>
                  <a:gd name="connsiteX286" fmla="*/ 4249 w 10000"/>
                  <a:gd name="connsiteY286" fmla="*/ 9535 h 10000"/>
                  <a:gd name="connsiteX287" fmla="*/ 4247 w 10000"/>
                  <a:gd name="connsiteY287" fmla="*/ 9549 h 10000"/>
                  <a:gd name="connsiteX288" fmla="*/ 4249 w 10000"/>
                  <a:gd name="connsiteY288" fmla="*/ 9576 h 10000"/>
                  <a:gd name="connsiteX289" fmla="*/ 4249 w 10000"/>
                  <a:gd name="connsiteY289" fmla="*/ 9581 h 10000"/>
                  <a:gd name="connsiteX290" fmla="*/ 4238 w 10000"/>
                  <a:gd name="connsiteY290" fmla="*/ 9581 h 10000"/>
                  <a:gd name="connsiteX291" fmla="*/ 4233 w 10000"/>
                  <a:gd name="connsiteY291" fmla="*/ 9576 h 10000"/>
                  <a:gd name="connsiteX292" fmla="*/ 4216 w 10000"/>
                  <a:gd name="connsiteY292" fmla="*/ 9535 h 10000"/>
                  <a:gd name="connsiteX293" fmla="*/ 4214 w 10000"/>
                  <a:gd name="connsiteY293" fmla="*/ 9549 h 10000"/>
                  <a:gd name="connsiteX294" fmla="*/ 4197 w 10000"/>
                  <a:gd name="connsiteY294" fmla="*/ 9553 h 10000"/>
                  <a:gd name="connsiteX295" fmla="*/ 4178 w 10000"/>
                  <a:gd name="connsiteY295" fmla="*/ 9553 h 10000"/>
                  <a:gd name="connsiteX296" fmla="*/ 4175 w 10000"/>
                  <a:gd name="connsiteY296" fmla="*/ 9562 h 10000"/>
                  <a:gd name="connsiteX297" fmla="*/ 4175 w 10000"/>
                  <a:gd name="connsiteY297" fmla="*/ 9567 h 10000"/>
                  <a:gd name="connsiteX298" fmla="*/ 4183 w 10000"/>
                  <a:gd name="connsiteY298" fmla="*/ 9581 h 10000"/>
                  <a:gd name="connsiteX299" fmla="*/ 4192 w 10000"/>
                  <a:gd name="connsiteY299" fmla="*/ 9594 h 10000"/>
                  <a:gd name="connsiteX300" fmla="*/ 4192 w 10000"/>
                  <a:gd name="connsiteY300" fmla="*/ 9603 h 10000"/>
                  <a:gd name="connsiteX301" fmla="*/ 4186 w 10000"/>
                  <a:gd name="connsiteY301" fmla="*/ 9608 h 10000"/>
                  <a:gd name="connsiteX302" fmla="*/ 4178 w 10000"/>
                  <a:gd name="connsiteY302" fmla="*/ 9608 h 10000"/>
                  <a:gd name="connsiteX303" fmla="*/ 4153 w 10000"/>
                  <a:gd name="connsiteY303" fmla="*/ 9576 h 10000"/>
                  <a:gd name="connsiteX304" fmla="*/ 4142 w 10000"/>
                  <a:gd name="connsiteY304" fmla="*/ 9576 h 10000"/>
                  <a:gd name="connsiteX305" fmla="*/ 4134 w 10000"/>
                  <a:gd name="connsiteY305" fmla="*/ 9581 h 10000"/>
                  <a:gd name="connsiteX306" fmla="*/ 4120 w 10000"/>
                  <a:gd name="connsiteY306" fmla="*/ 9590 h 10000"/>
                  <a:gd name="connsiteX307" fmla="*/ 4111 w 10000"/>
                  <a:gd name="connsiteY307" fmla="*/ 9608 h 10000"/>
                  <a:gd name="connsiteX308" fmla="*/ 4089 w 10000"/>
                  <a:gd name="connsiteY308" fmla="*/ 9617 h 10000"/>
                  <a:gd name="connsiteX309" fmla="*/ 4073 w 10000"/>
                  <a:gd name="connsiteY309" fmla="*/ 9617 h 10000"/>
                  <a:gd name="connsiteX310" fmla="*/ 4054 w 10000"/>
                  <a:gd name="connsiteY310" fmla="*/ 9608 h 10000"/>
                  <a:gd name="connsiteX311" fmla="*/ 4040 w 10000"/>
                  <a:gd name="connsiteY311" fmla="*/ 9608 h 10000"/>
                  <a:gd name="connsiteX312" fmla="*/ 4029 w 10000"/>
                  <a:gd name="connsiteY312" fmla="*/ 9603 h 10000"/>
                  <a:gd name="connsiteX313" fmla="*/ 4015 w 10000"/>
                  <a:gd name="connsiteY313" fmla="*/ 9594 h 10000"/>
                  <a:gd name="connsiteX314" fmla="*/ 3998 w 10000"/>
                  <a:gd name="connsiteY314" fmla="*/ 9590 h 10000"/>
                  <a:gd name="connsiteX315" fmla="*/ 3982 w 10000"/>
                  <a:gd name="connsiteY315" fmla="*/ 9576 h 10000"/>
                  <a:gd name="connsiteX316" fmla="*/ 3974 w 10000"/>
                  <a:gd name="connsiteY316" fmla="*/ 9567 h 10000"/>
                  <a:gd name="connsiteX317" fmla="*/ 3957 w 10000"/>
                  <a:gd name="connsiteY317" fmla="*/ 9562 h 10000"/>
                  <a:gd name="connsiteX318" fmla="*/ 3949 w 10000"/>
                  <a:gd name="connsiteY318" fmla="*/ 9553 h 10000"/>
                  <a:gd name="connsiteX319" fmla="*/ 3943 w 10000"/>
                  <a:gd name="connsiteY319" fmla="*/ 9553 h 10000"/>
                  <a:gd name="connsiteX320" fmla="*/ 3932 w 10000"/>
                  <a:gd name="connsiteY320" fmla="*/ 9540 h 10000"/>
                  <a:gd name="connsiteX321" fmla="*/ 3927 w 10000"/>
                  <a:gd name="connsiteY321" fmla="*/ 9540 h 10000"/>
                  <a:gd name="connsiteX322" fmla="*/ 3918 w 10000"/>
                  <a:gd name="connsiteY322" fmla="*/ 9540 h 10000"/>
                  <a:gd name="connsiteX323" fmla="*/ 3916 w 10000"/>
                  <a:gd name="connsiteY323" fmla="*/ 9562 h 10000"/>
                  <a:gd name="connsiteX324" fmla="*/ 3902 w 10000"/>
                  <a:gd name="connsiteY324" fmla="*/ 9576 h 10000"/>
                  <a:gd name="connsiteX325" fmla="*/ 3888 w 10000"/>
                  <a:gd name="connsiteY325" fmla="*/ 9567 h 10000"/>
                  <a:gd name="connsiteX326" fmla="*/ 3877 w 10000"/>
                  <a:gd name="connsiteY326" fmla="*/ 9567 h 10000"/>
                  <a:gd name="connsiteX327" fmla="*/ 3863 w 10000"/>
                  <a:gd name="connsiteY327" fmla="*/ 9562 h 10000"/>
                  <a:gd name="connsiteX328" fmla="*/ 3860 w 10000"/>
                  <a:gd name="connsiteY328" fmla="*/ 9549 h 10000"/>
                  <a:gd name="connsiteX329" fmla="*/ 3852 w 10000"/>
                  <a:gd name="connsiteY329" fmla="*/ 9535 h 10000"/>
                  <a:gd name="connsiteX330" fmla="*/ 3838 w 10000"/>
                  <a:gd name="connsiteY330" fmla="*/ 9513 h 10000"/>
                  <a:gd name="connsiteX331" fmla="*/ 3830 w 10000"/>
                  <a:gd name="connsiteY331" fmla="*/ 9504 h 10000"/>
                  <a:gd name="connsiteX332" fmla="*/ 3827 w 10000"/>
                  <a:gd name="connsiteY332" fmla="*/ 9504 h 10000"/>
                  <a:gd name="connsiteX333" fmla="*/ 3822 w 10000"/>
                  <a:gd name="connsiteY333" fmla="*/ 9522 h 10000"/>
                  <a:gd name="connsiteX334" fmla="*/ 3819 w 10000"/>
                  <a:gd name="connsiteY334" fmla="*/ 9526 h 10000"/>
                  <a:gd name="connsiteX335" fmla="*/ 3805 w 10000"/>
                  <a:gd name="connsiteY335" fmla="*/ 9535 h 10000"/>
                  <a:gd name="connsiteX336" fmla="*/ 3800 w 10000"/>
                  <a:gd name="connsiteY336" fmla="*/ 9504 h 10000"/>
                  <a:gd name="connsiteX337" fmla="*/ 3805 w 10000"/>
                  <a:gd name="connsiteY337" fmla="*/ 9499 h 10000"/>
                  <a:gd name="connsiteX338" fmla="*/ 3797 w 10000"/>
                  <a:gd name="connsiteY338" fmla="*/ 9463 h 10000"/>
                  <a:gd name="connsiteX339" fmla="*/ 3783 w 10000"/>
                  <a:gd name="connsiteY339" fmla="*/ 9459 h 10000"/>
                  <a:gd name="connsiteX340" fmla="*/ 3772 w 10000"/>
                  <a:gd name="connsiteY340" fmla="*/ 9450 h 10000"/>
                  <a:gd name="connsiteX341" fmla="*/ 3758 w 10000"/>
                  <a:gd name="connsiteY341" fmla="*/ 9450 h 10000"/>
                  <a:gd name="connsiteX342" fmla="*/ 3742 w 10000"/>
                  <a:gd name="connsiteY342" fmla="*/ 9450 h 10000"/>
                  <a:gd name="connsiteX343" fmla="*/ 3725 w 10000"/>
                  <a:gd name="connsiteY343" fmla="*/ 9450 h 10000"/>
                  <a:gd name="connsiteX344" fmla="*/ 3717 w 10000"/>
                  <a:gd name="connsiteY344" fmla="*/ 9450 h 10000"/>
                  <a:gd name="connsiteX345" fmla="*/ 3709 w 10000"/>
                  <a:gd name="connsiteY345" fmla="*/ 9445 h 10000"/>
                  <a:gd name="connsiteX346" fmla="*/ 3695 w 10000"/>
                  <a:gd name="connsiteY346" fmla="*/ 9445 h 10000"/>
                  <a:gd name="connsiteX347" fmla="*/ 3692 w 10000"/>
                  <a:gd name="connsiteY347" fmla="*/ 9445 h 10000"/>
                  <a:gd name="connsiteX348" fmla="*/ 3684 w 10000"/>
                  <a:gd name="connsiteY348" fmla="*/ 9436 h 10000"/>
                  <a:gd name="connsiteX349" fmla="*/ 3687 w 10000"/>
                  <a:gd name="connsiteY349" fmla="*/ 9418 h 10000"/>
                  <a:gd name="connsiteX350" fmla="*/ 3692 w 10000"/>
                  <a:gd name="connsiteY350" fmla="*/ 9409 h 10000"/>
                  <a:gd name="connsiteX351" fmla="*/ 3695 w 10000"/>
                  <a:gd name="connsiteY351" fmla="*/ 9405 h 10000"/>
                  <a:gd name="connsiteX352" fmla="*/ 3711 w 10000"/>
                  <a:gd name="connsiteY352" fmla="*/ 9396 h 10000"/>
                  <a:gd name="connsiteX353" fmla="*/ 3717 w 10000"/>
                  <a:gd name="connsiteY353" fmla="*/ 9396 h 10000"/>
                  <a:gd name="connsiteX354" fmla="*/ 3722 w 10000"/>
                  <a:gd name="connsiteY354" fmla="*/ 9396 h 10000"/>
                  <a:gd name="connsiteX355" fmla="*/ 3733 w 10000"/>
                  <a:gd name="connsiteY355" fmla="*/ 9391 h 10000"/>
                  <a:gd name="connsiteX356" fmla="*/ 3742 w 10000"/>
                  <a:gd name="connsiteY356" fmla="*/ 9378 h 10000"/>
                  <a:gd name="connsiteX357" fmla="*/ 3747 w 10000"/>
                  <a:gd name="connsiteY357" fmla="*/ 9369 h 10000"/>
                  <a:gd name="connsiteX358" fmla="*/ 3750 w 10000"/>
                  <a:gd name="connsiteY358" fmla="*/ 9355 h 10000"/>
                  <a:gd name="connsiteX359" fmla="*/ 3750 w 10000"/>
                  <a:gd name="connsiteY359" fmla="*/ 9350 h 10000"/>
                  <a:gd name="connsiteX360" fmla="*/ 3747 w 10000"/>
                  <a:gd name="connsiteY360" fmla="*/ 9328 h 10000"/>
                  <a:gd name="connsiteX361" fmla="*/ 3747 w 10000"/>
                  <a:gd name="connsiteY361" fmla="*/ 9314 h 10000"/>
                  <a:gd name="connsiteX362" fmla="*/ 3750 w 10000"/>
                  <a:gd name="connsiteY362" fmla="*/ 9305 h 10000"/>
                  <a:gd name="connsiteX363" fmla="*/ 3756 w 10000"/>
                  <a:gd name="connsiteY363" fmla="*/ 9305 h 10000"/>
                  <a:gd name="connsiteX364" fmla="*/ 3767 w 10000"/>
                  <a:gd name="connsiteY364" fmla="*/ 9301 h 10000"/>
                  <a:gd name="connsiteX365" fmla="*/ 3772 w 10000"/>
                  <a:gd name="connsiteY365" fmla="*/ 9287 h 10000"/>
                  <a:gd name="connsiteX366" fmla="*/ 3775 w 10000"/>
                  <a:gd name="connsiteY366" fmla="*/ 9265 h 10000"/>
                  <a:gd name="connsiteX367" fmla="*/ 3775 w 10000"/>
                  <a:gd name="connsiteY367" fmla="*/ 9238 h 10000"/>
                  <a:gd name="connsiteX368" fmla="*/ 3772 w 10000"/>
                  <a:gd name="connsiteY368" fmla="*/ 9211 h 10000"/>
                  <a:gd name="connsiteX369" fmla="*/ 3772 w 10000"/>
                  <a:gd name="connsiteY369" fmla="*/ 9197 h 10000"/>
                  <a:gd name="connsiteX370" fmla="*/ 3775 w 10000"/>
                  <a:gd name="connsiteY370" fmla="*/ 9170 h 10000"/>
                  <a:gd name="connsiteX371" fmla="*/ 3775 w 10000"/>
                  <a:gd name="connsiteY371" fmla="*/ 9147 h 10000"/>
                  <a:gd name="connsiteX372" fmla="*/ 3775 w 10000"/>
                  <a:gd name="connsiteY372" fmla="*/ 9129 h 10000"/>
                  <a:gd name="connsiteX373" fmla="*/ 3775 w 10000"/>
                  <a:gd name="connsiteY373" fmla="*/ 9116 h 10000"/>
                  <a:gd name="connsiteX374" fmla="*/ 3789 w 10000"/>
                  <a:gd name="connsiteY374" fmla="*/ 9107 h 10000"/>
                  <a:gd name="connsiteX375" fmla="*/ 3789 w 10000"/>
                  <a:gd name="connsiteY375" fmla="*/ 9089 h 10000"/>
                  <a:gd name="connsiteX376" fmla="*/ 3783 w 10000"/>
                  <a:gd name="connsiteY376" fmla="*/ 9035 h 10000"/>
                  <a:gd name="connsiteX377" fmla="*/ 3783 w 10000"/>
                  <a:gd name="connsiteY377" fmla="*/ 9017 h 10000"/>
                  <a:gd name="connsiteX378" fmla="*/ 3791 w 10000"/>
                  <a:gd name="connsiteY378" fmla="*/ 8999 h 10000"/>
                  <a:gd name="connsiteX379" fmla="*/ 3797 w 10000"/>
                  <a:gd name="connsiteY379" fmla="*/ 8990 h 10000"/>
                  <a:gd name="connsiteX380" fmla="*/ 3808 w 10000"/>
                  <a:gd name="connsiteY380" fmla="*/ 8963 h 10000"/>
                  <a:gd name="connsiteX381" fmla="*/ 3813 w 10000"/>
                  <a:gd name="connsiteY381" fmla="*/ 8931 h 10000"/>
                  <a:gd name="connsiteX382" fmla="*/ 3813 w 10000"/>
                  <a:gd name="connsiteY382" fmla="*/ 8917 h 10000"/>
                  <a:gd name="connsiteX383" fmla="*/ 3808 w 10000"/>
                  <a:gd name="connsiteY383" fmla="*/ 8908 h 10000"/>
                  <a:gd name="connsiteX384" fmla="*/ 3813 w 10000"/>
                  <a:gd name="connsiteY384" fmla="*/ 8904 h 10000"/>
                  <a:gd name="connsiteX385" fmla="*/ 3813 w 10000"/>
                  <a:gd name="connsiteY385" fmla="*/ 8890 h 10000"/>
                  <a:gd name="connsiteX386" fmla="*/ 3808 w 10000"/>
                  <a:gd name="connsiteY386" fmla="*/ 8877 h 10000"/>
                  <a:gd name="connsiteX387" fmla="*/ 3808 w 10000"/>
                  <a:gd name="connsiteY387" fmla="*/ 8854 h 10000"/>
                  <a:gd name="connsiteX388" fmla="*/ 3808 w 10000"/>
                  <a:gd name="connsiteY388" fmla="*/ 8841 h 10000"/>
                  <a:gd name="connsiteX389" fmla="*/ 3808 w 10000"/>
                  <a:gd name="connsiteY389" fmla="*/ 8827 h 10000"/>
                  <a:gd name="connsiteX390" fmla="*/ 3808 w 10000"/>
                  <a:gd name="connsiteY390" fmla="*/ 8818 h 10000"/>
                  <a:gd name="connsiteX391" fmla="*/ 3808 w 10000"/>
                  <a:gd name="connsiteY391" fmla="*/ 8814 h 10000"/>
                  <a:gd name="connsiteX392" fmla="*/ 3808 w 10000"/>
                  <a:gd name="connsiteY392" fmla="*/ 8805 h 10000"/>
                  <a:gd name="connsiteX393" fmla="*/ 3808 w 10000"/>
                  <a:gd name="connsiteY393" fmla="*/ 8787 h 10000"/>
                  <a:gd name="connsiteX394" fmla="*/ 3808 w 10000"/>
                  <a:gd name="connsiteY394" fmla="*/ 8764 h 10000"/>
                  <a:gd name="connsiteX395" fmla="*/ 3808 w 10000"/>
                  <a:gd name="connsiteY395" fmla="*/ 8746 h 10000"/>
                  <a:gd name="connsiteX396" fmla="*/ 3805 w 10000"/>
                  <a:gd name="connsiteY396" fmla="*/ 8733 h 10000"/>
                  <a:gd name="connsiteX397" fmla="*/ 3805 w 10000"/>
                  <a:gd name="connsiteY397" fmla="*/ 8724 h 10000"/>
                  <a:gd name="connsiteX398" fmla="*/ 3808 w 10000"/>
                  <a:gd name="connsiteY398" fmla="*/ 8719 h 10000"/>
                  <a:gd name="connsiteX399" fmla="*/ 3813 w 10000"/>
                  <a:gd name="connsiteY399" fmla="*/ 8710 h 10000"/>
                  <a:gd name="connsiteX400" fmla="*/ 3819 w 10000"/>
                  <a:gd name="connsiteY400" fmla="*/ 8687 h 10000"/>
                  <a:gd name="connsiteX401" fmla="*/ 3822 w 10000"/>
                  <a:gd name="connsiteY401" fmla="*/ 8674 h 10000"/>
                  <a:gd name="connsiteX402" fmla="*/ 3822 w 10000"/>
                  <a:gd name="connsiteY402" fmla="*/ 8647 h 10000"/>
                  <a:gd name="connsiteX403" fmla="*/ 3827 w 10000"/>
                  <a:gd name="connsiteY403" fmla="*/ 8642 h 10000"/>
                  <a:gd name="connsiteX404" fmla="*/ 3827 w 10000"/>
                  <a:gd name="connsiteY404" fmla="*/ 8620 h 10000"/>
                  <a:gd name="connsiteX405" fmla="*/ 3836 w 10000"/>
                  <a:gd name="connsiteY405" fmla="*/ 8593 h 10000"/>
                  <a:gd name="connsiteX406" fmla="*/ 3838 w 10000"/>
                  <a:gd name="connsiteY406" fmla="*/ 8566 h 10000"/>
                  <a:gd name="connsiteX407" fmla="*/ 3838 w 10000"/>
                  <a:gd name="connsiteY407" fmla="*/ 8561 h 10000"/>
                  <a:gd name="connsiteX408" fmla="*/ 3844 w 10000"/>
                  <a:gd name="connsiteY408" fmla="*/ 8530 h 10000"/>
                  <a:gd name="connsiteX409" fmla="*/ 3844 w 10000"/>
                  <a:gd name="connsiteY409" fmla="*/ 8512 h 10000"/>
                  <a:gd name="connsiteX410" fmla="*/ 3844 w 10000"/>
                  <a:gd name="connsiteY410" fmla="*/ 8489 h 10000"/>
                  <a:gd name="connsiteX411" fmla="*/ 3838 w 10000"/>
                  <a:gd name="connsiteY411" fmla="*/ 8444 h 10000"/>
                  <a:gd name="connsiteX412" fmla="*/ 3838 w 10000"/>
                  <a:gd name="connsiteY412" fmla="*/ 8403 h 10000"/>
                  <a:gd name="connsiteX413" fmla="*/ 3838 w 10000"/>
                  <a:gd name="connsiteY413" fmla="*/ 8358 h 10000"/>
                  <a:gd name="connsiteX414" fmla="*/ 3836 w 10000"/>
                  <a:gd name="connsiteY414" fmla="*/ 8331 h 10000"/>
                  <a:gd name="connsiteX415" fmla="*/ 3838 w 10000"/>
                  <a:gd name="connsiteY415" fmla="*/ 8286 h 10000"/>
                  <a:gd name="connsiteX416" fmla="*/ 3836 w 10000"/>
                  <a:gd name="connsiteY416" fmla="*/ 8245 h 10000"/>
                  <a:gd name="connsiteX417" fmla="*/ 3836 w 10000"/>
                  <a:gd name="connsiteY417" fmla="*/ 8209 h 10000"/>
                  <a:gd name="connsiteX418" fmla="*/ 3836 w 10000"/>
                  <a:gd name="connsiteY418" fmla="*/ 8155 h 10000"/>
                  <a:gd name="connsiteX419" fmla="*/ 3836 w 10000"/>
                  <a:gd name="connsiteY419" fmla="*/ 8128 h 10000"/>
                  <a:gd name="connsiteX420" fmla="*/ 3836 w 10000"/>
                  <a:gd name="connsiteY420" fmla="*/ 8092 h 10000"/>
                  <a:gd name="connsiteX421" fmla="*/ 3830 w 10000"/>
                  <a:gd name="connsiteY421" fmla="*/ 8056 h 10000"/>
                  <a:gd name="connsiteX422" fmla="*/ 3830 w 10000"/>
                  <a:gd name="connsiteY422" fmla="*/ 8029 h 10000"/>
                  <a:gd name="connsiteX423" fmla="*/ 3830 w 10000"/>
                  <a:gd name="connsiteY423" fmla="*/ 8011 h 10000"/>
                  <a:gd name="connsiteX424" fmla="*/ 3827 w 10000"/>
                  <a:gd name="connsiteY424" fmla="*/ 7988 h 10000"/>
                  <a:gd name="connsiteX425" fmla="*/ 3827 w 10000"/>
                  <a:gd name="connsiteY425" fmla="*/ 7961 h 10000"/>
                  <a:gd name="connsiteX426" fmla="*/ 3822 w 10000"/>
                  <a:gd name="connsiteY426" fmla="*/ 7943 h 10000"/>
                  <a:gd name="connsiteX427" fmla="*/ 3822 w 10000"/>
                  <a:gd name="connsiteY427" fmla="*/ 7934 h 10000"/>
                  <a:gd name="connsiteX428" fmla="*/ 3819 w 10000"/>
                  <a:gd name="connsiteY428" fmla="*/ 7934 h 10000"/>
                  <a:gd name="connsiteX429" fmla="*/ 3789 w 10000"/>
                  <a:gd name="connsiteY429" fmla="*/ 7934 h 10000"/>
                  <a:gd name="connsiteX430" fmla="*/ 3758 w 10000"/>
                  <a:gd name="connsiteY430" fmla="*/ 7934 h 10000"/>
                  <a:gd name="connsiteX431" fmla="*/ 3709 w 10000"/>
                  <a:gd name="connsiteY431" fmla="*/ 7934 h 10000"/>
                  <a:gd name="connsiteX432" fmla="*/ 3684 w 10000"/>
                  <a:gd name="connsiteY432" fmla="*/ 7934 h 10000"/>
                  <a:gd name="connsiteX433" fmla="*/ 3645 w 10000"/>
                  <a:gd name="connsiteY433" fmla="*/ 7943 h 10000"/>
                  <a:gd name="connsiteX434" fmla="*/ 3598 w 10000"/>
                  <a:gd name="connsiteY434" fmla="*/ 7943 h 10000"/>
                  <a:gd name="connsiteX435" fmla="*/ 3573 w 10000"/>
                  <a:gd name="connsiteY435" fmla="*/ 7948 h 10000"/>
                  <a:gd name="connsiteX436" fmla="*/ 3549 w 10000"/>
                  <a:gd name="connsiteY436" fmla="*/ 7943 h 10000"/>
                  <a:gd name="connsiteX437" fmla="*/ 3540 w 10000"/>
                  <a:gd name="connsiteY437" fmla="*/ 7934 h 10000"/>
                  <a:gd name="connsiteX438" fmla="*/ 3538 w 10000"/>
                  <a:gd name="connsiteY438" fmla="*/ 7934 h 10000"/>
                  <a:gd name="connsiteX439" fmla="*/ 3518 w 10000"/>
                  <a:gd name="connsiteY439" fmla="*/ 7961 h 10000"/>
                  <a:gd name="connsiteX440" fmla="*/ 3518 w 10000"/>
                  <a:gd name="connsiteY440" fmla="*/ 7975 h 10000"/>
                  <a:gd name="connsiteX441" fmla="*/ 3518 w 10000"/>
                  <a:gd name="connsiteY441" fmla="*/ 8002 h 10000"/>
                  <a:gd name="connsiteX442" fmla="*/ 3510 w 10000"/>
                  <a:gd name="connsiteY442" fmla="*/ 8011 h 10000"/>
                  <a:gd name="connsiteX443" fmla="*/ 3493 w 10000"/>
                  <a:gd name="connsiteY443" fmla="*/ 8024 h 10000"/>
                  <a:gd name="connsiteX444" fmla="*/ 3474 w 10000"/>
                  <a:gd name="connsiteY444" fmla="*/ 8029 h 10000"/>
                  <a:gd name="connsiteX445" fmla="*/ 3458 w 10000"/>
                  <a:gd name="connsiteY445" fmla="*/ 8042 h 10000"/>
                  <a:gd name="connsiteX446" fmla="*/ 3435 w 10000"/>
                  <a:gd name="connsiteY446" fmla="*/ 8065 h 10000"/>
                  <a:gd name="connsiteX447" fmla="*/ 3422 w 10000"/>
                  <a:gd name="connsiteY447" fmla="*/ 8074 h 10000"/>
                  <a:gd name="connsiteX448" fmla="*/ 3411 w 10000"/>
                  <a:gd name="connsiteY448" fmla="*/ 8088 h 10000"/>
                  <a:gd name="connsiteX449" fmla="*/ 3402 w 10000"/>
                  <a:gd name="connsiteY449" fmla="*/ 8092 h 10000"/>
                  <a:gd name="connsiteX450" fmla="*/ 3372 w 10000"/>
                  <a:gd name="connsiteY450" fmla="*/ 8119 h 10000"/>
                  <a:gd name="connsiteX451" fmla="*/ 3353 w 10000"/>
                  <a:gd name="connsiteY451" fmla="*/ 8133 h 10000"/>
                  <a:gd name="connsiteX452" fmla="*/ 3344 w 10000"/>
                  <a:gd name="connsiteY452" fmla="*/ 8142 h 10000"/>
                  <a:gd name="connsiteX453" fmla="*/ 3333 w 10000"/>
                  <a:gd name="connsiteY453" fmla="*/ 8160 h 10000"/>
                  <a:gd name="connsiteX454" fmla="*/ 3322 w 10000"/>
                  <a:gd name="connsiteY454" fmla="*/ 8196 h 10000"/>
                  <a:gd name="connsiteX455" fmla="*/ 3317 w 10000"/>
                  <a:gd name="connsiteY455" fmla="*/ 8209 h 10000"/>
                  <a:gd name="connsiteX456" fmla="*/ 3297 w 10000"/>
                  <a:gd name="connsiteY456" fmla="*/ 8245 h 10000"/>
                  <a:gd name="connsiteX457" fmla="*/ 3292 w 10000"/>
                  <a:gd name="connsiteY457" fmla="*/ 8250 h 10000"/>
                  <a:gd name="connsiteX458" fmla="*/ 3281 w 10000"/>
                  <a:gd name="connsiteY458" fmla="*/ 8272 h 10000"/>
                  <a:gd name="connsiteX459" fmla="*/ 3275 w 10000"/>
                  <a:gd name="connsiteY459" fmla="*/ 8277 h 10000"/>
                  <a:gd name="connsiteX460" fmla="*/ 3264 w 10000"/>
                  <a:gd name="connsiteY460" fmla="*/ 8313 h 10000"/>
                  <a:gd name="connsiteX461" fmla="*/ 3248 w 10000"/>
                  <a:gd name="connsiteY461" fmla="*/ 8327 h 10000"/>
                  <a:gd name="connsiteX462" fmla="*/ 3212 w 10000"/>
                  <a:gd name="connsiteY462" fmla="*/ 8340 h 10000"/>
                  <a:gd name="connsiteX463" fmla="*/ 3195 w 10000"/>
                  <a:gd name="connsiteY463" fmla="*/ 8345 h 10000"/>
                  <a:gd name="connsiteX464" fmla="*/ 3195 w 10000"/>
                  <a:gd name="connsiteY464" fmla="*/ 8354 h 10000"/>
                  <a:gd name="connsiteX465" fmla="*/ 3193 w 10000"/>
                  <a:gd name="connsiteY465" fmla="*/ 8358 h 10000"/>
                  <a:gd name="connsiteX466" fmla="*/ 3179 w 10000"/>
                  <a:gd name="connsiteY466" fmla="*/ 8367 h 10000"/>
                  <a:gd name="connsiteX467" fmla="*/ 3171 w 10000"/>
                  <a:gd name="connsiteY467" fmla="*/ 8381 h 10000"/>
                  <a:gd name="connsiteX468" fmla="*/ 3146 w 10000"/>
                  <a:gd name="connsiteY468" fmla="*/ 8408 h 10000"/>
                  <a:gd name="connsiteX469" fmla="*/ 3137 w 10000"/>
                  <a:gd name="connsiteY469" fmla="*/ 8417 h 10000"/>
                  <a:gd name="connsiteX470" fmla="*/ 3115 w 10000"/>
                  <a:gd name="connsiteY470" fmla="*/ 8430 h 10000"/>
                  <a:gd name="connsiteX471" fmla="*/ 3096 w 10000"/>
                  <a:gd name="connsiteY471" fmla="*/ 8417 h 10000"/>
                  <a:gd name="connsiteX472" fmla="*/ 3082 w 10000"/>
                  <a:gd name="connsiteY472" fmla="*/ 8403 h 10000"/>
                  <a:gd name="connsiteX473" fmla="*/ 3066 w 10000"/>
                  <a:gd name="connsiteY473" fmla="*/ 8381 h 10000"/>
                  <a:gd name="connsiteX474" fmla="*/ 3063 w 10000"/>
                  <a:gd name="connsiteY474" fmla="*/ 8372 h 10000"/>
                  <a:gd name="connsiteX475" fmla="*/ 3057 w 10000"/>
                  <a:gd name="connsiteY475" fmla="*/ 8358 h 10000"/>
                  <a:gd name="connsiteX476" fmla="*/ 3052 w 10000"/>
                  <a:gd name="connsiteY476" fmla="*/ 8345 h 10000"/>
                  <a:gd name="connsiteX477" fmla="*/ 3044 w 10000"/>
                  <a:gd name="connsiteY477" fmla="*/ 8327 h 10000"/>
                  <a:gd name="connsiteX478" fmla="*/ 3027 w 10000"/>
                  <a:gd name="connsiteY478" fmla="*/ 8304 h 10000"/>
                  <a:gd name="connsiteX479" fmla="*/ 3016 w 10000"/>
                  <a:gd name="connsiteY479" fmla="*/ 8304 h 10000"/>
                  <a:gd name="connsiteX480" fmla="*/ 3002 w 10000"/>
                  <a:gd name="connsiteY480" fmla="*/ 8304 h 10000"/>
                  <a:gd name="connsiteX481" fmla="*/ 2977 w 10000"/>
                  <a:gd name="connsiteY481" fmla="*/ 8304 h 10000"/>
                  <a:gd name="connsiteX482" fmla="*/ 2961 w 10000"/>
                  <a:gd name="connsiteY482" fmla="*/ 8300 h 10000"/>
                  <a:gd name="connsiteX483" fmla="*/ 2936 w 10000"/>
                  <a:gd name="connsiteY483" fmla="*/ 8300 h 10000"/>
                  <a:gd name="connsiteX484" fmla="*/ 2922 w 10000"/>
                  <a:gd name="connsiteY484" fmla="*/ 8313 h 10000"/>
                  <a:gd name="connsiteX485" fmla="*/ 2911 w 10000"/>
                  <a:gd name="connsiteY485" fmla="*/ 8313 h 10000"/>
                  <a:gd name="connsiteX486" fmla="*/ 2881 w 10000"/>
                  <a:gd name="connsiteY486" fmla="*/ 8304 h 10000"/>
                  <a:gd name="connsiteX487" fmla="*/ 2878 w 10000"/>
                  <a:gd name="connsiteY487" fmla="*/ 8304 h 10000"/>
                  <a:gd name="connsiteX488" fmla="*/ 2867 w 10000"/>
                  <a:gd name="connsiteY488" fmla="*/ 8313 h 10000"/>
                  <a:gd name="connsiteX489" fmla="*/ 2859 w 10000"/>
                  <a:gd name="connsiteY489" fmla="*/ 8318 h 10000"/>
                  <a:gd name="connsiteX490" fmla="*/ 2856 w 10000"/>
                  <a:gd name="connsiteY490" fmla="*/ 8327 h 10000"/>
                  <a:gd name="connsiteX491" fmla="*/ 2856 w 10000"/>
                  <a:gd name="connsiteY491" fmla="*/ 8331 h 10000"/>
                  <a:gd name="connsiteX492" fmla="*/ 2850 w 10000"/>
                  <a:gd name="connsiteY492" fmla="*/ 8340 h 10000"/>
                  <a:gd name="connsiteX493" fmla="*/ 2864 w 10000"/>
                  <a:gd name="connsiteY493" fmla="*/ 8345 h 10000"/>
                  <a:gd name="connsiteX494" fmla="*/ 2867 w 10000"/>
                  <a:gd name="connsiteY494" fmla="*/ 8354 h 10000"/>
                  <a:gd name="connsiteX495" fmla="*/ 2878 w 10000"/>
                  <a:gd name="connsiteY495" fmla="*/ 8367 h 10000"/>
                  <a:gd name="connsiteX496" fmla="*/ 2881 w 10000"/>
                  <a:gd name="connsiteY496" fmla="*/ 8385 h 10000"/>
                  <a:gd name="connsiteX497" fmla="*/ 2881 w 10000"/>
                  <a:gd name="connsiteY497" fmla="*/ 8403 h 10000"/>
                  <a:gd name="connsiteX498" fmla="*/ 2886 w 10000"/>
                  <a:gd name="connsiteY498" fmla="*/ 8417 h 10000"/>
                  <a:gd name="connsiteX499" fmla="*/ 2889 w 10000"/>
                  <a:gd name="connsiteY499" fmla="*/ 8430 h 10000"/>
                  <a:gd name="connsiteX500" fmla="*/ 2897 w 10000"/>
                  <a:gd name="connsiteY500" fmla="*/ 8444 h 10000"/>
                  <a:gd name="connsiteX501" fmla="*/ 2903 w 10000"/>
                  <a:gd name="connsiteY501" fmla="*/ 8462 h 10000"/>
                  <a:gd name="connsiteX502" fmla="*/ 2906 w 10000"/>
                  <a:gd name="connsiteY502" fmla="*/ 8484 h 10000"/>
                  <a:gd name="connsiteX503" fmla="*/ 2906 w 10000"/>
                  <a:gd name="connsiteY503" fmla="*/ 8512 h 10000"/>
                  <a:gd name="connsiteX504" fmla="*/ 2903 w 10000"/>
                  <a:gd name="connsiteY504" fmla="*/ 8539 h 10000"/>
                  <a:gd name="connsiteX505" fmla="*/ 2903 w 10000"/>
                  <a:gd name="connsiteY505" fmla="*/ 8561 h 10000"/>
                  <a:gd name="connsiteX506" fmla="*/ 2903 w 10000"/>
                  <a:gd name="connsiteY506" fmla="*/ 8575 h 10000"/>
                  <a:gd name="connsiteX507" fmla="*/ 2906 w 10000"/>
                  <a:gd name="connsiteY507" fmla="*/ 8588 h 10000"/>
                  <a:gd name="connsiteX508" fmla="*/ 2831 w 10000"/>
                  <a:gd name="connsiteY508" fmla="*/ 8683 h 10000"/>
                  <a:gd name="connsiteX509" fmla="*/ 2674 w 10000"/>
                  <a:gd name="connsiteY509" fmla="*/ 8791 h 10000"/>
                  <a:gd name="connsiteX510" fmla="*/ 2583 w 10000"/>
                  <a:gd name="connsiteY510" fmla="*/ 8805 h 10000"/>
                  <a:gd name="connsiteX511" fmla="*/ 2481 w 10000"/>
                  <a:gd name="connsiteY511" fmla="*/ 8751 h 10000"/>
                  <a:gd name="connsiteX512" fmla="*/ 2470 w 10000"/>
                  <a:gd name="connsiteY512" fmla="*/ 8751 h 10000"/>
                  <a:gd name="connsiteX513" fmla="*/ 2445 w 10000"/>
                  <a:gd name="connsiteY513" fmla="*/ 8778 h 10000"/>
                  <a:gd name="connsiteX514" fmla="*/ 2420 w 10000"/>
                  <a:gd name="connsiteY514" fmla="*/ 8800 h 10000"/>
                  <a:gd name="connsiteX515" fmla="*/ 2398 w 10000"/>
                  <a:gd name="connsiteY515" fmla="*/ 8800 h 10000"/>
                  <a:gd name="connsiteX516" fmla="*/ 2365 w 10000"/>
                  <a:gd name="connsiteY516" fmla="*/ 8845 h 10000"/>
                  <a:gd name="connsiteX517" fmla="*/ 2343 w 10000"/>
                  <a:gd name="connsiteY517" fmla="*/ 8859 h 10000"/>
                  <a:gd name="connsiteX518" fmla="*/ 2296 w 10000"/>
                  <a:gd name="connsiteY518" fmla="*/ 8890 h 10000"/>
                  <a:gd name="connsiteX519" fmla="*/ 2276 w 10000"/>
                  <a:gd name="connsiteY519" fmla="*/ 8904 h 10000"/>
                  <a:gd name="connsiteX520" fmla="*/ 2243 w 10000"/>
                  <a:gd name="connsiteY520" fmla="*/ 8922 h 10000"/>
                  <a:gd name="connsiteX521" fmla="*/ 2221 w 10000"/>
                  <a:gd name="connsiteY521" fmla="*/ 8931 h 10000"/>
                  <a:gd name="connsiteX522" fmla="*/ 2188 w 10000"/>
                  <a:gd name="connsiteY522" fmla="*/ 8949 h 10000"/>
                  <a:gd name="connsiteX523" fmla="*/ 2163 w 10000"/>
                  <a:gd name="connsiteY523" fmla="*/ 8963 h 10000"/>
                  <a:gd name="connsiteX524" fmla="*/ 2141 w 10000"/>
                  <a:gd name="connsiteY524" fmla="*/ 8985 h 10000"/>
                  <a:gd name="connsiteX525" fmla="*/ 2116 w 10000"/>
                  <a:gd name="connsiteY525" fmla="*/ 8990 h 10000"/>
                  <a:gd name="connsiteX526" fmla="*/ 2111 w 10000"/>
                  <a:gd name="connsiteY526" fmla="*/ 8999 h 10000"/>
                  <a:gd name="connsiteX527" fmla="*/ 2100 w 10000"/>
                  <a:gd name="connsiteY527" fmla="*/ 8999 h 10000"/>
                  <a:gd name="connsiteX528" fmla="*/ 2086 w 10000"/>
                  <a:gd name="connsiteY528" fmla="*/ 9003 h 10000"/>
                  <a:gd name="connsiteX529" fmla="*/ 2078 w 10000"/>
                  <a:gd name="connsiteY529" fmla="*/ 9012 h 10000"/>
                  <a:gd name="connsiteX530" fmla="*/ 2050 w 10000"/>
                  <a:gd name="connsiteY530" fmla="*/ 9026 h 10000"/>
                  <a:gd name="connsiteX531" fmla="*/ 2028 w 10000"/>
                  <a:gd name="connsiteY531" fmla="*/ 9048 h 10000"/>
                  <a:gd name="connsiteX532" fmla="*/ 2012 w 10000"/>
                  <a:gd name="connsiteY532" fmla="*/ 9062 h 10000"/>
                  <a:gd name="connsiteX533" fmla="*/ 1995 w 10000"/>
                  <a:gd name="connsiteY533" fmla="*/ 9075 h 10000"/>
                  <a:gd name="connsiteX534" fmla="*/ 1962 w 10000"/>
                  <a:gd name="connsiteY534" fmla="*/ 9080 h 10000"/>
                  <a:gd name="connsiteX535" fmla="*/ 1948 w 10000"/>
                  <a:gd name="connsiteY535" fmla="*/ 9048 h 10000"/>
                  <a:gd name="connsiteX536" fmla="*/ 1945 w 10000"/>
                  <a:gd name="connsiteY536" fmla="*/ 9039 h 10000"/>
                  <a:gd name="connsiteX537" fmla="*/ 1932 w 10000"/>
                  <a:gd name="connsiteY537" fmla="*/ 9003 h 10000"/>
                  <a:gd name="connsiteX538" fmla="*/ 1898 w 10000"/>
                  <a:gd name="connsiteY538" fmla="*/ 8935 h 10000"/>
                  <a:gd name="connsiteX539" fmla="*/ 1882 w 10000"/>
                  <a:gd name="connsiteY539" fmla="*/ 8895 h 10000"/>
                  <a:gd name="connsiteX540" fmla="*/ 1865 w 10000"/>
                  <a:gd name="connsiteY540" fmla="*/ 8845 h 10000"/>
                  <a:gd name="connsiteX541" fmla="*/ 1865 w 10000"/>
                  <a:gd name="connsiteY541" fmla="*/ 8832 h 10000"/>
                  <a:gd name="connsiteX542" fmla="*/ 1857 w 10000"/>
                  <a:gd name="connsiteY542" fmla="*/ 8827 h 10000"/>
                  <a:gd name="connsiteX543" fmla="*/ 1841 w 10000"/>
                  <a:gd name="connsiteY543" fmla="*/ 8773 h 10000"/>
                  <a:gd name="connsiteX544" fmla="*/ 1827 w 10000"/>
                  <a:gd name="connsiteY544" fmla="*/ 8733 h 10000"/>
                  <a:gd name="connsiteX545" fmla="*/ 1843 w 10000"/>
                  <a:gd name="connsiteY545" fmla="*/ 8710 h 10000"/>
                  <a:gd name="connsiteX546" fmla="*/ 1857 w 10000"/>
                  <a:gd name="connsiteY546" fmla="*/ 8687 h 10000"/>
                  <a:gd name="connsiteX547" fmla="*/ 1868 w 10000"/>
                  <a:gd name="connsiteY547" fmla="*/ 8669 h 10000"/>
                  <a:gd name="connsiteX548" fmla="*/ 1885 w 10000"/>
                  <a:gd name="connsiteY548" fmla="*/ 8647 h 10000"/>
                  <a:gd name="connsiteX549" fmla="*/ 1909 w 10000"/>
                  <a:gd name="connsiteY549" fmla="*/ 8606 h 10000"/>
                  <a:gd name="connsiteX550" fmla="*/ 1923 w 10000"/>
                  <a:gd name="connsiteY550" fmla="*/ 8588 h 10000"/>
                  <a:gd name="connsiteX551" fmla="*/ 1937 w 10000"/>
                  <a:gd name="connsiteY551" fmla="*/ 8561 h 10000"/>
                  <a:gd name="connsiteX552" fmla="*/ 1923 w 10000"/>
                  <a:gd name="connsiteY552" fmla="*/ 8530 h 10000"/>
                  <a:gd name="connsiteX553" fmla="*/ 1901 w 10000"/>
                  <a:gd name="connsiteY553" fmla="*/ 8462 h 10000"/>
                  <a:gd name="connsiteX554" fmla="*/ 1890 w 10000"/>
                  <a:gd name="connsiteY554" fmla="*/ 8430 h 10000"/>
                  <a:gd name="connsiteX555" fmla="*/ 1885 w 10000"/>
                  <a:gd name="connsiteY555" fmla="*/ 8408 h 10000"/>
                  <a:gd name="connsiteX556" fmla="*/ 1865 w 10000"/>
                  <a:gd name="connsiteY556" fmla="*/ 8367 h 10000"/>
                  <a:gd name="connsiteX557" fmla="*/ 1849 w 10000"/>
                  <a:gd name="connsiteY557" fmla="*/ 8318 h 10000"/>
                  <a:gd name="connsiteX558" fmla="*/ 1841 w 10000"/>
                  <a:gd name="connsiteY558" fmla="*/ 8304 h 10000"/>
                  <a:gd name="connsiteX559" fmla="*/ 1835 w 10000"/>
                  <a:gd name="connsiteY559" fmla="*/ 8300 h 10000"/>
                  <a:gd name="connsiteX560" fmla="*/ 1818 w 10000"/>
                  <a:gd name="connsiteY560" fmla="*/ 8290 h 10000"/>
                  <a:gd name="connsiteX561" fmla="*/ 1785 w 10000"/>
                  <a:gd name="connsiteY561" fmla="*/ 8300 h 10000"/>
                  <a:gd name="connsiteX562" fmla="*/ 1763 w 10000"/>
                  <a:gd name="connsiteY562" fmla="*/ 8300 h 10000"/>
                  <a:gd name="connsiteX563" fmla="*/ 1747 w 10000"/>
                  <a:gd name="connsiteY563" fmla="*/ 8313 h 10000"/>
                  <a:gd name="connsiteX564" fmla="*/ 1744 w 10000"/>
                  <a:gd name="connsiteY564" fmla="*/ 8304 h 10000"/>
                  <a:gd name="connsiteX565" fmla="*/ 1730 w 10000"/>
                  <a:gd name="connsiteY565" fmla="*/ 8313 h 10000"/>
                  <a:gd name="connsiteX566" fmla="*/ 1708 w 10000"/>
                  <a:gd name="connsiteY566" fmla="*/ 8327 h 10000"/>
                  <a:gd name="connsiteX567" fmla="*/ 1675 w 10000"/>
                  <a:gd name="connsiteY567" fmla="*/ 8331 h 10000"/>
                  <a:gd name="connsiteX568" fmla="*/ 1658 w 10000"/>
                  <a:gd name="connsiteY568" fmla="*/ 8345 h 10000"/>
                  <a:gd name="connsiteX569" fmla="*/ 1628 w 10000"/>
                  <a:gd name="connsiteY569" fmla="*/ 8367 h 10000"/>
                  <a:gd name="connsiteX570" fmla="*/ 1620 w 10000"/>
                  <a:gd name="connsiteY570" fmla="*/ 8372 h 10000"/>
                  <a:gd name="connsiteX571" fmla="*/ 1584 w 10000"/>
                  <a:gd name="connsiteY571" fmla="*/ 8394 h 10000"/>
                  <a:gd name="connsiteX572" fmla="*/ 1554 w 10000"/>
                  <a:gd name="connsiteY572" fmla="*/ 8417 h 10000"/>
                  <a:gd name="connsiteX573" fmla="*/ 1529 w 10000"/>
                  <a:gd name="connsiteY573" fmla="*/ 8417 h 10000"/>
                  <a:gd name="connsiteX574" fmla="*/ 1515 w 10000"/>
                  <a:gd name="connsiteY574" fmla="*/ 8408 h 10000"/>
                  <a:gd name="connsiteX575" fmla="*/ 1507 w 10000"/>
                  <a:gd name="connsiteY575" fmla="*/ 8394 h 10000"/>
                  <a:gd name="connsiteX576" fmla="*/ 1479 w 10000"/>
                  <a:gd name="connsiteY576" fmla="*/ 8367 h 10000"/>
                  <a:gd name="connsiteX577" fmla="*/ 1457 w 10000"/>
                  <a:gd name="connsiteY577" fmla="*/ 8385 h 10000"/>
                  <a:gd name="connsiteX578" fmla="*/ 1432 w 10000"/>
                  <a:gd name="connsiteY578" fmla="*/ 8385 h 10000"/>
                  <a:gd name="connsiteX579" fmla="*/ 1418 w 10000"/>
                  <a:gd name="connsiteY579" fmla="*/ 8372 h 10000"/>
                  <a:gd name="connsiteX580" fmla="*/ 1399 w 10000"/>
                  <a:gd name="connsiteY580" fmla="*/ 8358 h 10000"/>
                  <a:gd name="connsiteX581" fmla="*/ 1369 w 10000"/>
                  <a:gd name="connsiteY581" fmla="*/ 8340 h 10000"/>
                  <a:gd name="connsiteX582" fmla="*/ 1355 w 10000"/>
                  <a:gd name="connsiteY582" fmla="*/ 8327 h 10000"/>
                  <a:gd name="connsiteX583" fmla="*/ 1347 w 10000"/>
                  <a:gd name="connsiteY583" fmla="*/ 8318 h 10000"/>
                  <a:gd name="connsiteX584" fmla="*/ 1330 w 10000"/>
                  <a:gd name="connsiteY584" fmla="*/ 8304 h 10000"/>
                  <a:gd name="connsiteX585" fmla="*/ 1319 w 10000"/>
                  <a:gd name="connsiteY585" fmla="*/ 8290 h 10000"/>
                  <a:gd name="connsiteX586" fmla="*/ 1297 w 10000"/>
                  <a:gd name="connsiteY586" fmla="*/ 8272 h 10000"/>
                  <a:gd name="connsiteX587" fmla="*/ 1289 w 10000"/>
                  <a:gd name="connsiteY587" fmla="*/ 8263 h 10000"/>
                  <a:gd name="connsiteX588" fmla="*/ 1280 w 10000"/>
                  <a:gd name="connsiteY588" fmla="*/ 8250 h 10000"/>
                  <a:gd name="connsiteX589" fmla="*/ 1264 w 10000"/>
                  <a:gd name="connsiteY589" fmla="*/ 8236 h 10000"/>
                  <a:gd name="connsiteX590" fmla="*/ 1256 w 10000"/>
                  <a:gd name="connsiteY590" fmla="*/ 8232 h 10000"/>
                  <a:gd name="connsiteX591" fmla="*/ 1247 w 10000"/>
                  <a:gd name="connsiteY591" fmla="*/ 8223 h 10000"/>
                  <a:gd name="connsiteX592" fmla="*/ 1233 w 10000"/>
                  <a:gd name="connsiteY592" fmla="*/ 8209 h 10000"/>
                  <a:gd name="connsiteX593" fmla="*/ 1222 w 10000"/>
                  <a:gd name="connsiteY593" fmla="*/ 8200 h 10000"/>
                  <a:gd name="connsiteX594" fmla="*/ 1206 w 10000"/>
                  <a:gd name="connsiteY594" fmla="*/ 8196 h 10000"/>
                  <a:gd name="connsiteX595" fmla="*/ 1192 w 10000"/>
                  <a:gd name="connsiteY595" fmla="*/ 8196 h 10000"/>
                  <a:gd name="connsiteX596" fmla="*/ 1167 w 10000"/>
                  <a:gd name="connsiteY596" fmla="*/ 8200 h 10000"/>
                  <a:gd name="connsiteX597" fmla="*/ 1137 w 10000"/>
                  <a:gd name="connsiteY597" fmla="*/ 8223 h 10000"/>
                  <a:gd name="connsiteX598" fmla="*/ 1126 w 10000"/>
                  <a:gd name="connsiteY598" fmla="*/ 8232 h 10000"/>
                  <a:gd name="connsiteX599" fmla="*/ 1109 w 10000"/>
                  <a:gd name="connsiteY599" fmla="*/ 8232 h 10000"/>
                  <a:gd name="connsiteX600" fmla="*/ 1087 w 10000"/>
                  <a:gd name="connsiteY600" fmla="*/ 8236 h 10000"/>
                  <a:gd name="connsiteX601" fmla="*/ 1071 w 10000"/>
                  <a:gd name="connsiteY601" fmla="*/ 8232 h 10000"/>
                  <a:gd name="connsiteX602" fmla="*/ 1071 w 10000"/>
                  <a:gd name="connsiteY602" fmla="*/ 8214 h 10000"/>
                  <a:gd name="connsiteX603" fmla="*/ 1062 w 10000"/>
                  <a:gd name="connsiteY603" fmla="*/ 8196 h 10000"/>
                  <a:gd name="connsiteX604" fmla="*/ 1057 w 10000"/>
                  <a:gd name="connsiteY604" fmla="*/ 8173 h 10000"/>
                  <a:gd name="connsiteX605" fmla="*/ 1049 w 10000"/>
                  <a:gd name="connsiteY605" fmla="*/ 8128 h 10000"/>
                  <a:gd name="connsiteX606" fmla="*/ 1040 w 10000"/>
                  <a:gd name="connsiteY606" fmla="*/ 8101 h 10000"/>
                  <a:gd name="connsiteX607" fmla="*/ 1040 w 10000"/>
                  <a:gd name="connsiteY607" fmla="*/ 8088 h 10000"/>
                  <a:gd name="connsiteX608" fmla="*/ 1032 w 10000"/>
                  <a:gd name="connsiteY608" fmla="*/ 8065 h 10000"/>
                  <a:gd name="connsiteX609" fmla="*/ 1024 w 10000"/>
                  <a:gd name="connsiteY609" fmla="*/ 7997 h 10000"/>
                  <a:gd name="connsiteX610" fmla="*/ 1024 w 10000"/>
                  <a:gd name="connsiteY610" fmla="*/ 7970 h 10000"/>
                  <a:gd name="connsiteX611" fmla="*/ 1015 w 10000"/>
                  <a:gd name="connsiteY611" fmla="*/ 7930 h 10000"/>
                  <a:gd name="connsiteX612" fmla="*/ 1013 w 10000"/>
                  <a:gd name="connsiteY612" fmla="*/ 7885 h 10000"/>
                  <a:gd name="connsiteX613" fmla="*/ 1004 w 10000"/>
                  <a:gd name="connsiteY613" fmla="*/ 7866 h 10000"/>
                  <a:gd name="connsiteX614" fmla="*/ 853 w 10000"/>
                  <a:gd name="connsiteY614" fmla="*/ 7948 h 10000"/>
                  <a:gd name="connsiteX615" fmla="*/ 811 w 10000"/>
                  <a:gd name="connsiteY615" fmla="*/ 7844 h 10000"/>
                  <a:gd name="connsiteX616" fmla="*/ 811 w 10000"/>
                  <a:gd name="connsiteY616" fmla="*/ 7799 h 10000"/>
                  <a:gd name="connsiteX617" fmla="*/ 814 w 10000"/>
                  <a:gd name="connsiteY617" fmla="*/ 7736 h 10000"/>
                  <a:gd name="connsiteX618" fmla="*/ 740 w 10000"/>
                  <a:gd name="connsiteY618" fmla="*/ 7578 h 10000"/>
                  <a:gd name="connsiteX619" fmla="*/ 571 w 10000"/>
                  <a:gd name="connsiteY619" fmla="*/ 7447 h 10000"/>
                  <a:gd name="connsiteX620" fmla="*/ 530 w 10000"/>
                  <a:gd name="connsiteY620" fmla="*/ 7772 h 10000"/>
                  <a:gd name="connsiteX621" fmla="*/ 502 w 10000"/>
                  <a:gd name="connsiteY621" fmla="*/ 7763 h 10000"/>
                  <a:gd name="connsiteX622" fmla="*/ 491 w 10000"/>
                  <a:gd name="connsiteY622" fmla="*/ 7826 h 10000"/>
                  <a:gd name="connsiteX623" fmla="*/ 483 w 10000"/>
                  <a:gd name="connsiteY623" fmla="*/ 7830 h 10000"/>
                  <a:gd name="connsiteX624" fmla="*/ 469 w 10000"/>
                  <a:gd name="connsiteY624" fmla="*/ 7839 h 10000"/>
                  <a:gd name="connsiteX625" fmla="*/ 453 w 10000"/>
                  <a:gd name="connsiteY625" fmla="*/ 7830 h 10000"/>
                  <a:gd name="connsiteX626" fmla="*/ 442 w 10000"/>
                  <a:gd name="connsiteY626" fmla="*/ 7826 h 10000"/>
                  <a:gd name="connsiteX627" fmla="*/ 425 w 10000"/>
                  <a:gd name="connsiteY627" fmla="*/ 7826 h 10000"/>
                  <a:gd name="connsiteX628" fmla="*/ 403 w 10000"/>
                  <a:gd name="connsiteY628" fmla="*/ 7826 h 10000"/>
                  <a:gd name="connsiteX629" fmla="*/ 378 w 10000"/>
                  <a:gd name="connsiteY629" fmla="*/ 7817 h 10000"/>
                  <a:gd name="connsiteX630" fmla="*/ 356 w 10000"/>
                  <a:gd name="connsiteY630" fmla="*/ 7817 h 10000"/>
                  <a:gd name="connsiteX631" fmla="*/ 331 w 10000"/>
                  <a:gd name="connsiteY631" fmla="*/ 7817 h 10000"/>
                  <a:gd name="connsiteX632" fmla="*/ 315 w 10000"/>
                  <a:gd name="connsiteY632" fmla="*/ 7830 h 10000"/>
                  <a:gd name="connsiteX633" fmla="*/ 290 w 10000"/>
                  <a:gd name="connsiteY633" fmla="*/ 7853 h 10000"/>
                  <a:gd name="connsiteX634" fmla="*/ 248 w 10000"/>
                  <a:gd name="connsiteY634" fmla="*/ 7659 h 10000"/>
                  <a:gd name="connsiteX635" fmla="*/ 298 w 10000"/>
                  <a:gd name="connsiteY635" fmla="*/ 7379 h 10000"/>
                  <a:gd name="connsiteX636" fmla="*/ 290 w 10000"/>
                  <a:gd name="connsiteY636" fmla="*/ 7312 h 10000"/>
                  <a:gd name="connsiteX637" fmla="*/ 284 w 10000"/>
                  <a:gd name="connsiteY637" fmla="*/ 7253 h 10000"/>
                  <a:gd name="connsiteX638" fmla="*/ 301 w 10000"/>
                  <a:gd name="connsiteY638" fmla="*/ 7226 h 10000"/>
                  <a:gd name="connsiteX639" fmla="*/ 315 w 10000"/>
                  <a:gd name="connsiteY639" fmla="*/ 7199 h 10000"/>
                  <a:gd name="connsiteX640" fmla="*/ 323 w 10000"/>
                  <a:gd name="connsiteY640" fmla="*/ 7158 h 10000"/>
                  <a:gd name="connsiteX641" fmla="*/ 317 w 10000"/>
                  <a:gd name="connsiteY641" fmla="*/ 7140 h 10000"/>
                  <a:gd name="connsiteX642" fmla="*/ 168 w 10000"/>
                  <a:gd name="connsiteY642" fmla="*/ 6892 h 10000"/>
                  <a:gd name="connsiteX643" fmla="*/ 80 w 10000"/>
                  <a:gd name="connsiteY643" fmla="*/ 6802 h 10000"/>
                  <a:gd name="connsiteX644" fmla="*/ 143 w 10000"/>
                  <a:gd name="connsiteY644" fmla="*/ 6707 h 10000"/>
                  <a:gd name="connsiteX645" fmla="*/ 63 w 10000"/>
                  <a:gd name="connsiteY645" fmla="*/ 6549 h 10000"/>
                  <a:gd name="connsiteX646" fmla="*/ 41 w 10000"/>
                  <a:gd name="connsiteY646" fmla="*/ 6500 h 10000"/>
                  <a:gd name="connsiteX647" fmla="*/ 201 w 10000"/>
                  <a:gd name="connsiteY647" fmla="*/ 6274 h 10000"/>
                  <a:gd name="connsiteX648" fmla="*/ 143 w 10000"/>
                  <a:gd name="connsiteY648" fmla="*/ 6184 h 10000"/>
                  <a:gd name="connsiteX649" fmla="*/ 152 w 10000"/>
                  <a:gd name="connsiteY649" fmla="*/ 6148 h 10000"/>
                  <a:gd name="connsiteX650" fmla="*/ 163 w 10000"/>
                  <a:gd name="connsiteY650" fmla="*/ 6107 h 10000"/>
                  <a:gd name="connsiteX651" fmla="*/ 229 w 10000"/>
                  <a:gd name="connsiteY651" fmla="*/ 5895 h 10000"/>
                  <a:gd name="connsiteX652" fmla="*/ 251 w 10000"/>
                  <a:gd name="connsiteY652" fmla="*/ 5805 h 10000"/>
                  <a:gd name="connsiteX653" fmla="*/ 251 w 10000"/>
                  <a:gd name="connsiteY653" fmla="*/ 5778 h 10000"/>
                  <a:gd name="connsiteX654" fmla="*/ 248 w 10000"/>
                  <a:gd name="connsiteY654" fmla="*/ 5733 h 10000"/>
                  <a:gd name="connsiteX655" fmla="*/ 212 w 10000"/>
                  <a:gd name="connsiteY655" fmla="*/ 5602 h 10000"/>
                  <a:gd name="connsiteX656" fmla="*/ 177 w 10000"/>
                  <a:gd name="connsiteY656" fmla="*/ 5521 h 10000"/>
                  <a:gd name="connsiteX657" fmla="*/ 33 w 10000"/>
                  <a:gd name="connsiteY657" fmla="*/ 5503 h 10000"/>
                  <a:gd name="connsiteX658" fmla="*/ 0 w 10000"/>
                  <a:gd name="connsiteY658" fmla="*/ 5219 h 10000"/>
                  <a:gd name="connsiteX659" fmla="*/ 188 w 10000"/>
                  <a:gd name="connsiteY659" fmla="*/ 5219 h 10000"/>
                  <a:gd name="connsiteX660" fmla="*/ 201 w 10000"/>
                  <a:gd name="connsiteY660" fmla="*/ 5210 h 10000"/>
                  <a:gd name="connsiteX661" fmla="*/ 251 w 10000"/>
                  <a:gd name="connsiteY661" fmla="*/ 5169 h 10000"/>
                  <a:gd name="connsiteX662" fmla="*/ 444 w 10000"/>
                  <a:gd name="connsiteY662" fmla="*/ 4984 h 10000"/>
                  <a:gd name="connsiteX663" fmla="*/ 510 w 10000"/>
                  <a:gd name="connsiteY663" fmla="*/ 4723 h 10000"/>
                  <a:gd name="connsiteX664" fmla="*/ 574 w 10000"/>
                  <a:gd name="connsiteY664" fmla="*/ 4272 h 10000"/>
                  <a:gd name="connsiteX665" fmla="*/ 723 w 10000"/>
                  <a:gd name="connsiteY665" fmla="*/ 4078 h 10000"/>
                  <a:gd name="connsiteX666" fmla="*/ 723 w 10000"/>
                  <a:gd name="connsiteY666" fmla="*/ 4023 h 10000"/>
                  <a:gd name="connsiteX667" fmla="*/ 723 w 10000"/>
                  <a:gd name="connsiteY667" fmla="*/ 3983 h 10000"/>
                  <a:gd name="connsiteX668" fmla="*/ 723 w 10000"/>
                  <a:gd name="connsiteY668" fmla="*/ 3771 h 10000"/>
                  <a:gd name="connsiteX669" fmla="*/ 731 w 10000"/>
                  <a:gd name="connsiteY669" fmla="*/ 3442 h 10000"/>
                  <a:gd name="connsiteX670" fmla="*/ 806 w 10000"/>
                  <a:gd name="connsiteY670" fmla="*/ 3392 h 10000"/>
                  <a:gd name="connsiteX671" fmla="*/ 988 w 10000"/>
                  <a:gd name="connsiteY671" fmla="*/ 3712 h 10000"/>
                  <a:gd name="connsiteX672" fmla="*/ 1013 w 10000"/>
                  <a:gd name="connsiteY672" fmla="*/ 3699 h 10000"/>
                  <a:gd name="connsiteX673" fmla="*/ 1120 w 10000"/>
                  <a:gd name="connsiteY673" fmla="*/ 3631 h 10000"/>
                  <a:gd name="connsiteX674" fmla="*/ 1206 w 10000"/>
                  <a:gd name="connsiteY674" fmla="*/ 3627 h 10000"/>
                  <a:gd name="connsiteX675" fmla="*/ 1264 w 10000"/>
                  <a:gd name="connsiteY675" fmla="*/ 3599 h 10000"/>
                  <a:gd name="connsiteX676" fmla="*/ 1322 w 10000"/>
                  <a:gd name="connsiteY676" fmla="*/ 3627 h 10000"/>
                  <a:gd name="connsiteX677" fmla="*/ 1327 w 10000"/>
                  <a:gd name="connsiteY677" fmla="*/ 3645 h 10000"/>
                  <a:gd name="connsiteX678" fmla="*/ 1344 w 10000"/>
                  <a:gd name="connsiteY678" fmla="*/ 3739 h 10000"/>
                  <a:gd name="connsiteX679" fmla="*/ 1344 w 10000"/>
                  <a:gd name="connsiteY679" fmla="*/ 3775 h 10000"/>
                  <a:gd name="connsiteX680" fmla="*/ 1338 w 10000"/>
                  <a:gd name="connsiteY680" fmla="*/ 3784 h 10000"/>
                  <a:gd name="connsiteX681" fmla="*/ 1338 w 10000"/>
                  <a:gd name="connsiteY681" fmla="*/ 3829 h 10000"/>
                  <a:gd name="connsiteX682" fmla="*/ 1352 w 10000"/>
                  <a:gd name="connsiteY682" fmla="*/ 3852 h 10000"/>
                  <a:gd name="connsiteX683" fmla="*/ 1407 w 10000"/>
                  <a:gd name="connsiteY683" fmla="*/ 3866 h 10000"/>
                  <a:gd name="connsiteX684" fmla="*/ 1440 w 10000"/>
                  <a:gd name="connsiteY684" fmla="*/ 3870 h 10000"/>
                  <a:gd name="connsiteX685" fmla="*/ 1600 w 10000"/>
                  <a:gd name="connsiteY685" fmla="*/ 3857 h 10000"/>
                  <a:gd name="connsiteX686" fmla="*/ 1664 w 10000"/>
                  <a:gd name="connsiteY686" fmla="*/ 3911 h 10000"/>
                  <a:gd name="connsiteX687" fmla="*/ 1700 w 10000"/>
                  <a:gd name="connsiteY687" fmla="*/ 3933 h 10000"/>
                  <a:gd name="connsiteX688" fmla="*/ 1752 w 10000"/>
                  <a:gd name="connsiteY688" fmla="*/ 3947 h 10000"/>
                  <a:gd name="connsiteX689" fmla="*/ 1777 w 10000"/>
                  <a:gd name="connsiteY689" fmla="*/ 3947 h 10000"/>
                  <a:gd name="connsiteX690" fmla="*/ 1813 w 10000"/>
                  <a:gd name="connsiteY690" fmla="*/ 3929 h 10000"/>
                  <a:gd name="connsiteX691" fmla="*/ 1841 w 10000"/>
                  <a:gd name="connsiteY691" fmla="*/ 3933 h 10000"/>
                  <a:gd name="connsiteX692" fmla="*/ 1882 w 10000"/>
                  <a:gd name="connsiteY692" fmla="*/ 3969 h 10000"/>
                  <a:gd name="connsiteX693" fmla="*/ 1940 w 10000"/>
                  <a:gd name="connsiteY693" fmla="*/ 3933 h 10000"/>
                  <a:gd name="connsiteX694" fmla="*/ 1956 w 10000"/>
                  <a:gd name="connsiteY694" fmla="*/ 3920 h 10000"/>
                  <a:gd name="connsiteX695" fmla="*/ 1981 w 10000"/>
                  <a:gd name="connsiteY695" fmla="*/ 3929 h 10000"/>
                  <a:gd name="connsiteX696" fmla="*/ 2058 w 10000"/>
                  <a:gd name="connsiteY696" fmla="*/ 3974 h 10000"/>
                  <a:gd name="connsiteX697" fmla="*/ 2163 w 10000"/>
                  <a:gd name="connsiteY697" fmla="*/ 4051 h 10000"/>
                  <a:gd name="connsiteX698" fmla="*/ 2174 w 10000"/>
                  <a:gd name="connsiteY698" fmla="*/ 4055 h 10000"/>
                  <a:gd name="connsiteX699" fmla="*/ 2183 w 10000"/>
                  <a:gd name="connsiteY699" fmla="*/ 4064 h 10000"/>
                  <a:gd name="connsiteX700" fmla="*/ 2183 w 10000"/>
                  <a:gd name="connsiteY700" fmla="*/ 3581 h 10000"/>
                  <a:gd name="connsiteX701" fmla="*/ 2183 w 10000"/>
                  <a:gd name="connsiteY701" fmla="*/ 3527 h 10000"/>
                  <a:gd name="connsiteX702" fmla="*/ 2180 w 10000"/>
                  <a:gd name="connsiteY702" fmla="*/ 3460 h 10000"/>
                  <a:gd name="connsiteX703" fmla="*/ 2365 w 10000"/>
                  <a:gd name="connsiteY703" fmla="*/ 3455 h 10000"/>
                  <a:gd name="connsiteX704" fmla="*/ 2448 w 10000"/>
                  <a:gd name="connsiteY704" fmla="*/ 3446 h 10000"/>
                  <a:gd name="connsiteX705" fmla="*/ 2494 w 10000"/>
                  <a:gd name="connsiteY705" fmla="*/ 3554 h 10000"/>
                  <a:gd name="connsiteX706" fmla="*/ 2525 w 10000"/>
                  <a:gd name="connsiteY706" fmla="*/ 3613 h 10000"/>
                  <a:gd name="connsiteX707" fmla="*/ 2550 w 10000"/>
                  <a:gd name="connsiteY707" fmla="*/ 3618 h 10000"/>
                  <a:gd name="connsiteX708" fmla="*/ 2630 w 10000"/>
                  <a:gd name="connsiteY708" fmla="*/ 3640 h 10000"/>
                  <a:gd name="connsiteX709" fmla="*/ 2663 w 10000"/>
                  <a:gd name="connsiteY709" fmla="*/ 3667 h 10000"/>
                  <a:gd name="connsiteX710" fmla="*/ 2704 w 10000"/>
                  <a:gd name="connsiteY710" fmla="*/ 3726 h 10000"/>
                  <a:gd name="connsiteX711" fmla="*/ 2762 w 10000"/>
                  <a:gd name="connsiteY711" fmla="*/ 3802 h 10000"/>
                  <a:gd name="connsiteX712" fmla="*/ 2784 w 10000"/>
                  <a:gd name="connsiteY712" fmla="*/ 3829 h 10000"/>
                  <a:gd name="connsiteX713" fmla="*/ 2815 w 10000"/>
                  <a:gd name="connsiteY713" fmla="*/ 3879 h 10000"/>
                  <a:gd name="connsiteX714" fmla="*/ 2859 w 10000"/>
                  <a:gd name="connsiteY714" fmla="*/ 3748 h 10000"/>
                  <a:gd name="connsiteX715" fmla="*/ 2856 w 10000"/>
                  <a:gd name="connsiteY715" fmla="*/ 3726 h 10000"/>
                  <a:gd name="connsiteX716" fmla="*/ 2848 w 10000"/>
                  <a:gd name="connsiteY716" fmla="*/ 3712 h 10000"/>
                  <a:gd name="connsiteX717" fmla="*/ 2848 w 10000"/>
                  <a:gd name="connsiteY717" fmla="*/ 3685 h 10000"/>
                  <a:gd name="connsiteX718" fmla="*/ 2873 w 10000"/>
                  <a:gd name="connsiteY718" fmla="*/ 3613 h 10000"/>
                  <a:gd name="connsiteX719" fmla="*/ 2886 w 10000"/>
                  <a:gd name="connsiteY719" fmla="*/ 3604 h 10000"/>
                  <a:gd name="connsiteX720" fmla="*/ 2922 w 10000"/>
                  <a:gd name="connsiteY720" fmla="*/ 3654 h 10000"/>
                  <a:gd name="connsiteX721" fmla="*/ 2947 w 10000"/>
                  <a:gd name="connsiteY721" fmla="*/ 3654 h 10000"/>
                  <a:gd name="connsiteX722" fmla="*/ 2953 w 10000"/>
                  <a:gd name="connsiteY722" fmla="*/ 3613 h 10000"/>
                  <a:gd name="connsiteX723" fmla="*/ 2975 w 10000"/>
                  <a:gd name="connsiteY723" fmla="*/ 3581 h 10000"/>
                  <a:gd name="connsiteX724" fmla="*/ 2975 w 10000"/>
                  <a:gd name="connsiteY724" fmla="*/ 3523 h 10000"/>
                  <a:gd name="connsiteX725" fmla="*/ 3024 w 10000"/>
                  <a:gd name="connsiteY725" fmla="*/ 3406 h 10000"/>
                  <a:gd name="connsiteX726" fmla="*/ 3027 w 10000"/>
                  <a:gd name="connsiteY726" fmla="*/ 3383 h 10000"/>
                  <a:gd name="connsiteX727" fmla="*/ 3027 w 10000"/>
                  <a:gd name="connsiteY727" fmla="*/ 3342 h 10000"/>
                  <a:gd name="connsiteX728" fmla="*/ 3019 w 10000"/>
                  <a:gd name="connsiteY728" fmla="*/ 3315 h 10000"/>
                  <a:gd name="connsiteX729" fmla="*/ 3002 w 10000"/>
                  <a:gd name="connsiteY729" fmla="*/ 3302 h 10000"/>
                  <a:gd name="connsiteX730" fmla="*/ 2977 w 10000"/>
                  <a:gd name="connsiteY730" fmla="*/ 3302 h 10000"/>
                  <a:gd name="connsiteX731" fmla="*/ 2969 w 10000"/>
                  <a:gd name="connsiteY731" fmla="*/ 3297 h 10000"/>
                  <a:gd name="connsiteX732" fmla="*/ 2966 w 10000"/>
                  <a:gd name="connsiteY732" fmla="*/ 3166 h 10000"/>
                  <a:gd name="connsiteX733" fmla="*/ 2966 w 10000"/>
                  <a:gd name="connsiteY733" fmla="*/ 3144 h 10000"/>
                  <a:gd name="connsiteX734" fmla="*/ 2969 w 10000"/>
                  <a:gd name="connsiteY734" fmla="*/ 3139 h 10000"/>
                  <a:gd name="connsiteX735" fmla="*/ 3129 w 10000"/>
                  <a:gd name="connsiteY735" fmla="*/ 3130 h 10000"/>
                  <a:gd name="connsiteX736" fmla="*/ 3140 w 10000"/>
                  <a:gd name="connsiteY736" fmla="*/ 3081 h 10000"/>
                  <a:gd name="connsiteX737" fmla="*/ 3148 w 10000"/>
                  <a:gd name="connsiteY737" fmla="*/ 3009 h 10000"/>
                  <a:gd name="connsiteX738" fmla="*/ 3159 w 10000"/>
                  <a:gd name="connsiteY738" fmla="*/ 2995 h 10000"/>
                  <a:gd name="connsiteX739" fmla="*/ 3187 w 10000"/>
                  <a:gd name="connsiteY739" fmla="*/ 2995 h 10000"/>
                  <a:gd name="connsiteX740" fmla="*/ 3212 w 10000"/>
                  <a:gd name="connsiteY740" fmla="*/ 3013 h 10000"/>
                  <a:gd name="connsiteX741" fmla="*/ 3217 w 10000"/>
                  <a:gd name="connsiteY741" fmla="*/ 3000 h 10000"/>
                  <a:gd name="connsiteX742" fmla="*/ 3226 w 10000"/>
                  <a:gd name="connsiteY742" fmla="*/ 2972 h 10000"/>
                  <a:gd name="connsiteX743" fmla="*/ 3353 w 10000"/>
                  <a:gd name="connsiteY743" fmla="*/ 2968 h 10000"/>
                  <a:gd name="connsiteX744" fmla="*/ 3369 w 10000"/>
                  <a:gd name="connsiteY744" fmla="*/ 2864 h 10000"/>
                  <a:gd name="connsiteX745" fmla="*/ 3377 w 10000"/>
                  <a:gd name="connsiteY745" fmla="*/ 2842 h 10000"/>
                  <a:gd name="connsiteX746" fmla="*/ 3405 w 10000"/>
                  <a:gd name="connsiteY746" fmla="*/ 2828 h 10000"/>
                  <a:gd name="connsiteX747" fmla="*/ 3413 w 10000"/>
                  <a:gd name="connsiteY747" fmla="*/ 2815 h 10000"/>
                  <a:gd name="connsiteX748" fmla="*/ 3444 w 10000"/>
                  <a:gd name="connsiteY748" fmla="*/ 2697 h 10000"/>
                  <a:gd name="connsiteX749" fmla="*/ 3441 w 10000"/>
                  <a:gd name="connsiteY749" fmla="*/ 2670 h 10000"/>
                  <a:gd name="connsiteX750" fmla="*/ 3458 w 10000"/>
                  <a:gd name="connsiteY750" fmla="*/ 2652 h 10000"/>
                  <a:gd name="connsiteX751" fmla="*/ 3466 w 10000"/>
                  <a:gd name="connsiteY751" fmla="*/ 2630 h 10000"/>
                  <a:gd name="connsiteX752" fmla="*/ 3524 w 10000"/>
                  <a:gd name="connsiteY752" fmla="*/ 2553 h 10000"/>
                  <a:gd name="connsiteX753" fmla="*/ 3546 w 10000"/>
                  <a:gd name="connsiteY753" fmla="*/ 2589 h 10000"/>
                  <a:gd name="connsiteX754" fmla="*/ 3562 w 10000"/>
                  <a:gd name="connsiteY754" fmla="*/ 2603 h 10000"/>
                  <a:gd name="connsiteX755" fmla="*/ 3571 w 10000"/>
                  <a:gd name="connsiteY755" fmla="*/ 2607 h 10000"/>
                  <a:gd name="connsiteX756" fmla="*/ 3579 w 10000"/>
                  <a:gd name="connsiteY756" fmla="*/ 2603 h 10000"/>
                  <a:gd name="connsiteX757" fmla="*/ 3582 w 10000"/>
                  <a:gd name="connsiteY757" fmla="*/ 2594 h 10000"/>
                  <a:gd name="connsiteX758" fmla="*/ 3595 w 10000"/>
                  <a:gd name="connsiteY758" fmla="*/ 2553 h 10000"/>
                  <a:gd name="connsiteX759" fmla="*/ 3604 w 10000"/>
                  <a:gd name="connsiteY759" fmla="*/ 2508 h 10000"/>
                  <a:gd name="connsiteX760" fmla="*/ 3607 w 10000"/>
                  <a:gd name="connsiteY760" fmla="*/ 2485 h 10000"/>
                  <a:gd name="connsiteX761" fmla="*/ 3651 w 10000"/>
                  <a:gd name="connsiteY761" fmla="*/ 2463 h 10000"/>
                  <a:gd name="connsiteX762" fmla="*/ 3667 w 10000"/>
                  <a:gd name="connsiteY762" fmla="*/ 2445 h 10000"/>
                  <a:gd name="connsiteX763" fmla="*/ 3678 w 10000"/>
                  <a:gd name="connsiteY763" fmla="*/ 2431 h 10000"/>
                  <a:gd name="connsiteX764" fmla="*/ 3692 w 10000"/>
                  <a:gd name="connsiteY764" fmla="*/ 2431 h 10000"/>
                  <a:gd name="connsiteX765" fmla="*/ 3717 w 10000"/>
                  <a:gd name="connsiteY765" fmla="*/ 2445 h 10000"/>
                  <a:gd name="connsiteX766" fmla="*/ 3731 w 10000"/>
                  <a:gd name="connsiteY766" fmla="*/ 2445 h 10000"/>
                  <a:gd name="connsiteX767" fmla="*/ 3731 w 10000"/>
                  <a:gd name="connsiteY767" fmla="*/ 2355 h 10000"/>
                  <a:gd name="connsiteX768" fmla="*/ 3678 w 10000"/>
                  <a:gd name="connsiteY768" fmla="*/ 2260 h 10000"/>
                  <a:gd name="connsiteX769" fmla="*/ 3711 w 10000"/>
                  <a:gd name="connsiteY769" fmla="*/ 2246 h 10000"/>
                  <a:gd name="connsiteX770" fmla="*/ 3684 w 10000"/>
                  <a:gd name="connsiteY770" fmla="*/ 2066 h 10000"/>
                  <a:gd name="connsiteX771" fmla="*/ 3662 w 10000"/>
                  <a:gd name="connsiteY771" fmla="*/ 1985 h 10000"/>
                  <a:gd name="connsiteX772" fmla="*/ 3670 w 10000"/>
                  <a:gd name="connsiteY772" fmla="*/ 1908 h 10000"/>
                  <a:gd name="connsiteX773" fmla="*/ 3700 w 10000"/>
                  <a:gd name="connsiteY773" fmla="*/ 1903 h 10000"/>
                  <a:gd name="connsiteX774" fmla="*/ 3739 w 10000"/>
                  <a:gd name="connsiteY774" fmla="*/ 1876 h 10000"/>
                  <a:gd name="connsiteX775" fmla="*/ 3805 w 10000"/>
                  <a:gd name="connsiteY775" fmla="*/ 1791 h 10000"/>
                  <a:gd name="connsiteX776" fmla="*/ 3852 w 10000"/>
                  <a:gd name="connsiteY776" fmla="*/ 1710 h 10000"/>
                  <a:gd name="connsiteX777" fmla="*/ 3852 w 10000"/>
                  <a:gd name="connsiteY777" fmla="*/ 1642 h 10000"/>
                  <a:gd name="connsiteX778" fmla="*/ 3797 w 10000"/>
                  <a:gd name="connsiteY778" fmla="*/ 1619 h 10000"/>
                  <a:gd name="connsiteX779" fmla="*/ 3780 w 10000"/>
                  <a:gd name="connsiteY779" fmla="*/ 1552 h 10000"/>
                  <a:gd name="connsiteX780" fmla="*/ 3827 w 10000"/>
                  <a:gd name="connsiteY780" fmla="*/ 1547 h 10000"/>
                  <a:gd name="connsiteX781" fmla="*/ 3827 w 10000"/>
                  <a:gd name="connsiteY781" fmla="*/ 1340 h 10000"/>
                  <a:gd name="connsiteX782" fmla="*/ 3750 w 10000"/>
                  <a:gd name="connsiteY782" fmla="*/ 1313 h 10000"/>
                  <a:gd name="connsiteX783" fmla="*/ 3767 w 10000"/>
                  <a:gd name="connsiteY783" fmla="*/ 1155 h 10000"/>
                  <a:gd name="connsiteX784" fmla="*/ 3637 w 10000"/>
                  <a:gd name="connsiteY784" fmla="*/ 1159 h 10000"/>
                  <a:gd name="connsiteX785" fmla="*/ 3582 w 10000"/>
                  <a:gd name="connsiteY785" fmla="*/ 983 h 10000"/>
                  <a:gd name="connsiteX786" fmla="*/ 3554 w 10000"/>
                  <a:gd name="connsiteY786" fmla="*/ 983 h 10000"/>
                  <a:gd name="connsiteX787" fmla="*/ 3562 w 10000"/>
                  <a:gd name="connsiteY787" fmla="*/ 871 h 10000"/>
                  <a:gd name="connsiteX788" fmla="*/ 3557 w 10000"/>
                  <a:gd name="connsiteY788" fmla="*/ 839 h 10000"/>
                  <a:gd name="connsiteX789" fmla="*/ 3532 w 10000"/>
                  <a:gd name="connsiteY789" fmla="*/ 812 h 10000"/>
                  <a:gd name="connsiteX790" fmla="*/ 3546 w 10000"/>
                  <a:gd name="connsiteY790" fmla="*/ 785 h 10000"/>
                  <a:gd name="connsiteX791" fmla="*/ 3538 w 10000"/>
                  <a:gd name="connsiteY791" fmla="*/ 744 h 10000"/>
                  <a:gd name="connsiteX792" fmla="*/ 3502 w 10000"/>
                  <a:gd name="connsiteY792" fmla="*/ 627 h 10000"/>
                  <a:gd name="connsiteX793" fmla="*/ 3532 w 10000"/>
                  <a:gd name="connsiteY793" fmla="*/ 600 h 10000"/>
                  <a:gd name="connsiteX794" fmla="*/ 3554 w 10000"/>
                  <a:gd name="connsiteY794" fmla="*/ 618 h 10000"/>
                  <a:gd name="connsiteX795" fmla="*/ 3562 w 10000"/>
                  <a:gd name="connsiteY795" fmla="*/ 627 h 10000"/>
                  <a:gd name="connsiteX796" fmla="*/ 3579 w 10000"/>
                  <a:gd name="connsiteY796" fmla="*/ 627 h 10000"/>
                  <a:gd name="connsiteX797" fmla="*/ 3595 w 10000"/>
                  <a:gd name="connsiteY797" fmla="*/ 604 h 10000"/>
                  <a:gd name="connsiteX798" fmla="*/ 3607 w 10000"/>
                  <a:gd name="connsiteY798" fmla="*/ 555 h 10000"/>
                  <a:gd name="connsiteX799" fmla="*/ 3620 w 10000"/>
                  <a:gd name="connsiteY799" fmla="*/ 573 h 10000"/>
                  <a:gd name="connsiteX800" fmla="*/ 3634 w 10000"/>
                  <a:gd name="connsiteY800" fmla="*/ 474 h 10000"/>
                  <a:gd name="connsiteX801" fmla="*/ 3645 w 10000"/>
                  <a:gd name="connsiteY801" fmla="*/ 456 h 10000"/>
                  <a:gd name="connsiteX802" fmla="*/ 3662 w 10000"/>
                  <a:gd name="connsiteY802" fmla="*/ 442 h 10000"/>
                  <a:gd name="connsiteX803" fmla="*/ 3695 w 10000"/>
                  <a:gd name="connsiteY803" fmla="*/ 469 h 10000"/>
                  <a:gd name="connsiteX804" fmla="*/ 3695 w 10000"/>
                  <a:gd name="connsiteY804" fmla="*/ 343 h 10000"/>
                  <a:gd name="connsiteX805" fmla="*/ 3822 w 10000"/>
                  <a:gd name="connsiteY805" fmla="*/ 352 h 10000"/>
                  <a:gd name="connsiteX806" fmla="*/ 3822 w 10000"/>
                  <a:gd name="connsiteY806" fmla="*/ 262 h 10000"/>
                  <a:gd name="connsiteX807" fmla="*/ 3819 w 10000"/>
                  <a:gd name="connsiteY807" fmla="*/ 248 h 10000"/>
                  <a:gd name="connsiteX808" fmla="*/ 3805 w 10000"/>
                  <a:gd name="connsiteY808" fmla="*/ 235 h 10000"/>
                  <a:gd name="connsiteX809" fmla="*/ 3805 w 10000"/>
                  <a:gd name="connsiteY809" fmla="*/ 113 h 10000"/>
                  <a:gd name="connsiteX810" fmla="*/ 3888 w 10000"/>
                  <a:gd name="connsiteY810" fmla="*/ 126 h 10000"/>
                  <a:gd name="connsiteX811" fmla="*/ 3893 w 10000"/>
                  <a:gd name="connsiteY811" fmla="*/ 68 h 10000"/>
                  <a:gd name="connsiteX812" fmla="*/ 3974 w 10000"/>
                  <a:gd name="connsiteY812" fmla="*/ 99 h 10000"/>
                  <a:gd name="connsiteX813" fmla="*/ 3974 w 10000"/>
                  <a:gd name="connsiteY813" fmla="*/ 185 h 10000"/>
                  <a:gd name="connsiteX814" fmla="*/ 4128 w 10000"/>
                  <a:gd name="connsiteY814" fmla="*/ 180 h 10000"/>
                  <a:gd name="connsiteX815" fmla="*/ 4117 w 10000"/>
                  <a:gd name="connsiteY815" fmla="*/ 0 h 10000"/>
                  <a:gd name="connsiteX816" fmla="*/ 4230 w 10000"/>
                  <a:gd name="connsiteY816" fmla="*/ 0 h 10000"/>
                  <a:gd name="connsiteX817" fmla="*/ 4230 w 10000"/>
                  <a:gd name="connsiteY817" fmla="*/ 221 h 10000"/>
                  <a:gd name="connsiteX818" fmla="*/ 4354 w 10000"/>
                  <a:gd name="connsiteY818" fmla="*/ 221 h 10000"/>
                  <a:gd name="connsiteX819" fmla="*/ 4354 w 10000"/>
                  <a:gd name="connsiteY819" fmla="*/ 316 h 10000"/>
                  <a:gd name="connsiteX820" fmla="*/ 4401 w 10000"/>
                  <a:gd name="connsiteY820" fmla="*/ 325 h 10000"/>
                  <a:gd name="connsiteX821" fmla="*/ 4401 w 10000"/>
                  <a:gd name="connsiteY821" fmla="*/ 379 h 10000"/>
                  <a:gd name="connsiteX822" fmla="*/ 4432 w 10000"/>
                  <a:gd name="connsiteY822" fmla="*/ 383 h 10000"/>
                  <a:gd name="connsiteX823" fmla="*/ 4434 w 10000"/>
                  <a:gd name="connsiteY823" fmla="*/ 510 h 10000"/>
                  <a:gd name="connsiteX824" fmla="*/ 4528 w 10000"/>
                  <a:gd name="connsiteY824" fmla="*/ 514 h 10000"/>
                  <a:gd name="connsiteX825" fmla="*/ 4539 w 10000"/>
                  <a:gd name="connsiteY825" fmla="*/ 528 h 10000"/>
                  <a:gd name="connsiteX826" fmla="*/ 4570 w 10000"/>
                  <a:gd name="connsiteY826" fmla="*/ 469 h 10000"/>
                  <a:gd name="connsiteX827" fmla="*/ 4570 w 10000"/>
                  <a:gd name="connsiteY827" fmla="*/ 370 h 10000"/>
                  <a:gd name="connsiteX828" fmla="*/ 4506 w 10000"/>
                  <a:gd name="connsiteY828" fmla="*/ 343 h 10000"/>
                  <a:gd name="connsiteX829" fmla="*/ 4506 w 10000"/>
                  <a:gd name="connsiteY829" fmla="*/ 226 h 10000"/>
                  <a:gd name="connsiteX830" fmla="*/ 4575 w 10000"/>
                  <a:gd name="connsiteY830" fmla="*/ 212 h 10000"/>
                  <a:gd name="connsiteX831" fmla="*/ 4583 w 10000"/>
                  <a:gd name="connsiteY831" fmla="*/ 140 h 10000"/>
                  <a:gd name="connsiteX832" fmla="*/ 4616 w 10000"/>
                  <a:gd name="connsiteY832" fmla="*/ 131 h 10000"/>
                  <a:gd name="connsiteX833" fmla="*/ 4625 w 10000"/>
                  <a:gd name="connsiteY833" fmla="*/ 90 h 10000"/>
                  <a:gd name="connsiteX834" fmla="*/ 4663 w 10000"/>
                  <a:gd name="connsiteY834" fmla="*/ 90 h 10000"/>
                  <a:gd name="connsiteX835" fmla="*/ 4658 w 10000"/>
                  <a:gd name="connsiteY835" fmla="*/ 41 h 10000"/>
                  <a:gd name="connsiteX836" fmla="*/ 5006 w 10000"/>
                  <a:gd name="connsiteY836" fmla="*/ 41 h 10000"/>
                  <a:gd name="connsiteX837" fmla="*/ 4997 w 10000"/>
                  <a:gd name="connsiteY837" fmla="*/ 140 h 10000"/>
                  <a:gd name="connsiteX838" fmla="*/ 5050 w 10000"/>
                  <a:gd name="connsiteY838" fmla="*/ 140 h 10000"/>
                  <a:gd name="connsiteX839" fmla="*/ 5041 w 10000"/>
                  <a:gd name="connsiteY839" fmla="*/ 433 h 10000"/>
                  <a:gd name="connsiteX840" fmla="*/ 5077 w 10000"/>
                  <a:gd name="connsiteY840" fmla="*/ 433 h 10000"/>
                  <a:gd name="connsiteX841" fmla="*/ 5075 w 10000"/>
                  <a:gd name="connsiteY841" fmla="*/ 406 h 10000"/>
                  <a:gd name="connsiteX842" fmla="*/ 5132 w 10000"/>
                  <a:gd name="connsiteY842" fmla="*/ 442 h 10000"/>
                  <a:gd name="connsiteX843" fmla="*/ 5188 w 10000"/>
                  <a:gd name="connsiteY843" fmla="*/ 429 h 10000"/>
                  <a:gd name="connsiteX844" fmla="*/ 5246 w 10000"/>
                  <a:gd name="connsiteY844" fmla="*/ 487 h 10000"/>
                  <a:gd name="connsiteX845" fmla="*/ 5295 w 10000"/>
                  <a:gd name="connsiteY845" fmla="*/ 469 h 10000"/>
                  <a:gd name="connsiteX846" fmla="*/ 5309 w 10000"/>
                  <a:gd name="connsiteY846" fmla="*/ 654 h 10000"/>
                  <a:gd name="connsiteX847" fmla="*/ 5229 w 10000"/>
                  <a:gd name="connsiteY847" fmla="*/ 758 h 10000"/>
                  <a:gd name="connsiteX848" fmla="*/ 5243 w 10000"/>
                  <a:gd name="connsiteY848" fmla="*/ 843 h 10000"/>
                  <a:gd name="connsiteX849" fmla="*/ 5204 w 10000"/>
                  <a:gd name="connsiteY849" fmla="*/ 889 h 10000"/>
                  <a:gd name="connsiteX850" fmla="*/ 5207 w 10000"/>
                  <a:gd name="connsiteY850" fmla="*/ 893 h 10000"/>
                  <a:gd name="connsiteX851" fmla="*/ 5215 w 10000"/>
                  <a:gd name="connsiteY851" fmla="*/ 907 h 10000"/>
                  <a:gd name="connsiteX852" fmla="*/ 5339 w 10000"/>
                  <a:gd name="connsiteY852" fmla="*/ 916 h 10000"/>
                  <a:gd name="connsiteX853" fmla="*/ 5408 w 10000"/>
                  <a:gd name="connsiteY853" fmla="*/ 916 h 10000"/>
                  <a:gd name="connsiteX854" fmla="*/ 5436 w 10000"/>
                  <a:gd name="connsiteY854" fmla="*/ 920 h 10000"/>
                  <a:gd name="connsiteX855" fmla="*/ 5436 w 10000"/>
                  <a:gd name="connsiteY855" fmla="*/ 889 h 10000"/>
                  <a:gd name="connsiteX856" fmla="*/ 5455 w 10000"/>
                  <a:gd name="connsiteY856" fmla="*/ 889 h 10000"/>
                  <a:gd name="connsiteX857" fmla="*/ 5477 w 10000"/>
                  <a:gd name="connsiteY857" fmla="*/ 916 h 10000"/>
                  <a:gd name="connsiteX858" fmla="*/ 5486 w 10000"/>
                  <a:gd name="connsiteY858" fmla="*/ 947 h 10000"/>
                  <a:gd name="connsiteX859" fmla="*/ 5516 w 10000"/>
                  <a:gd name="connsiteY859" fmla="*/ 997 h 10000"/>
                  <a:gd name="connsiteX860" fmla="*/ 5568 w 10000"/>
                  <a:gd name="connsiteY860" fmla="*/ 1092 h 10000"/>
                  <a:gd name="connsiteX861" fmla="*/ 5585 w 10000"/>
                  <a:gd name="connsiteY861" fmla="*/ 1182 h 10000"/>
                  <a:gd name="connsiteX862" fmla="*/ 5582 w 10000"/>
                  <a:gd name="connsiteY862" fmla="*/ 1218 h 10000"/>
                  <a:gd name="connsiteX863" fmla="*/ 5582 w 10000"/>
                  <a:gd name="connsiteY863" fmla="*/ 1249 h 10000"/>
                  <a:gd name="connsiteX864" fmla="*/ 5637 w 10000"/>
                  <a:gd name="connsiteY864" fmla="*/ 1263 h 10000"/>
                  <a:gd name="connsiteX865" fmla="*/ 5728 w 10000"/>
                  <a:gd name="connsiteY865" fmla="*/ 1222 h 10000"/>
                  <a:gd name="connsiteX866" fmla="*/ 5720 w 10000"/>
                  <a:gd name="connsiteY866" fmla="*/ 1046 h 10000"/>
                  <a:gd name="connsiteX867" fmla="*/ 5726 w 10000"/>
                  <a:gd name="connsiteY867" fmla="*/ 1028 h 10000"/>
                  <a:gd name="connsiteX868" fmla="*/ 5726 w 10000"/>
                  <a:gd name="connsiteY868" fmla="*/ 1010 h 10000"/>
                  <a:gd name="connsiteX869" fmla="*/ 5737 w 10000"/>
                  <a:gd name="connsiteY869" fmla="*/ 1001 h 10000"/>
                  <a:gd name="connsiteX870" fmla="*/ 5742 w 10000"/>
                  <a:gd name="connsiteY870" fmla="*/ 997 h 10000"/>
                  <a:gd name="connsiteX871" fmla="*/ 5814 w 10000"/>
                  <a:gd name="connsiteY871" fmla="*/ 970 h 10000"/>
                  <a:gd name="connsiteX872" fmla="*/ 5875 w 10000"/>
                  <a:gd name="connsiteY872" fmla="*/ 956 h 10000"/>
                  <a:gd name="connsiteX873" fmla="*/ 5866 w 10000"/>
                  <a:gd name="connsiteY873" fmla="*/ 708 h 10000"/>
                  <a:gd name="connsiteX874" fmla="*/ 6220 w 10000"/>
                  <a:gd name="connsiteY874" fmla="*/ 722 h 10000"/>
                  <a:gd name="connsiteX875" fmla="*/ 6363 w 10000"/>
                  <a:gd name="connsiteY875" fmla="*/ 731 h 10000"/>
                  <a:gd name="connsiteX876" fmla="*/ 6369 w 10000"/>
                  <a:gd name="connsiteY876" fmla="*/ 749 h 10000"/>
                  <a:gd name="connsiteX877" fmla="*/ 6410 w 10000"/>
                  <a:gd name="connsiteY877" fmla="*/ 758 h 10000"/>
                  <a:gd name="connsiteX878" fmla="*/ 6360 w 10000"/>
                  <a:gd name="connsiteY878" fmla="*/ 974 h 10000"/>
                  <a:gd name="connsiteX879" fmla="*/ 6498 w 10000"/>
                  <a:gd name="connsiteY879" fmla="*/ 983 h 10000"/>
                  <a:gd name="connsiteX880" fmla="*/ 6507 w 10000"/>
                  <a:gd name="connsiteY880" fmla="*/ 1037 h 10000"/>
                  <a:gd name="connsiteX881" fmla="*/ 6565 w 10000"/>
                  <a:gd name="connsiteY881" fmla="*/ 1024 h 10000"/>
                  <a:gd name="connsiteX882" fmla="*/ 6628 w 10000"/>
                  <a:gd name="connsiteY882" fmla="*/ 1060 h 10000"/>
                  <a:gd name="connsiteX883" fmla="*/ 6653 w 10000"/>
                  <a:gd name="connsiteY883" fmla="*/ 1015 h 10000"/>
                  <a:gd name="connsiteX884" fmla="*/ 6694 w 10000"/>
                  <a:gd name="connsiteY884" fmla="*/ 970 h 10000"/>
                  <a:gd name="connsiteX885" fmla="*/ 6725 w 10000"/>
                  <a:gd name="connsiteY885" fmla="*/ 947 h 10000"/>
                  <a:gd name="connsiteX886" fmla="*/ 6747 w 10000"/>
                  <a:gd name="connsiteY886" fmla="*/ 920 h 10000"/>
                  <a:gd name="connsiteX887" fmla="*/ 6780 w 10000"/>
                  <a:gd name="connsiteY887" fmla="*/ 902 h 10000"/>
                  <a:gd name="connsiteX888" fmla="*/ 6807 w 10000"/>
                  <a:gd name="connsiteY888" fmla="*/ 880 h 10000"/>
                  <a:gd name="connsiteX889" fmla="*/ 6835 w 10000"/>
                  <a:gd name="connsiteY889" fmla="*/ 830 h 10000"/>
                  <a:gd name="connsiteX890" fmla="*/ 6876 w 10000"/>
                  <a:gd name="connsiteY890" fmla="*/ 816 h 10000"/>
                  <a:gd name="connsiteX891" fmla="*/ 6904 w 10000"/>
                  <a:gd name="connsiteY891" fmla="*/ 798 h 10000"/>
                  <a:gd name="connsiteX892" fmla="*/ 6934 w 10000"/>
                  <a:gd name="connsiteY892" fmla="*/ 798 h 10000"/>
                  <a:gd name="connsiteX893" fmla="*/ 6948 w 10000"/>
                  <a:gd name="connsiteY893" fmla="*/ 843 h 10000"/>
                  <a:gd name="connsiteX894" fmla="*/ 6959 w 10000"/>
                  <a:gd name="connsiteY894" fmla="*/ 889 h 10000"/>
                  <a:gd name="connsiteX895" fmla="*/ 6973 w 10000"/>
                  <a:gd name="connsiteY895" fmla="*/ 943 h 10000"/>
                  <a:gd name="connsiteX896" fmla="*/ 7006 w 10000"/>
                  <a:gd name="connsiteY896" fmla="*/ 1028 h 10000"/>
                  <a:gd name="connsiteX897" fmla="*/ 7056 w 10000"/>
                  <a:gd name="connsiteY897" fmla="*/ 1092 h 10000"/>
                  <a:gd name="connsiteX898" fmla="*/ 7169 w 10000"/>
                  <a:gd name="connsiteY898" fmla="*/ 1304 h 10000"/>
                  <a:gd name="connsiteX899" fmla="*/ 7116 w 10000"/>
                  <a:gd name="connsiteY899" fmla="*/ 1547 h 10000"/>
                  <a:gd name="connsiteX900" fmla="*/ 7150 w 10000"/>
                  <a:gd name="connsiteY900" fmla="*/ 1691 h 10000"/>
                  <a:gd name="connsiteX901" fmla="*/ 7078 w 10000"/>
                  <a:gd name="connsiteY901" fmla="*/ 1750 h 10000"/>
                  <a:gd name="connsiteX902" fmla="*/ 7086 w 10000"/>
                  <a:gd name="connsiteY902" fmla="*/ 1894 h 10000"/>
                  <a:gd name="connsiteX903" fmla="*/ 7111 w 10000"/>
                  <a:gd name="connsiteY903" fmla="*/ 1903 h 10000"/>
                  <a:gd name="connsiteX904" fmla="*/ 7150 w 10000"/>
                  <a:gd name="connsiteY904" fmla="*/ 2025 h 10000"/>
                  <a:gd name="connsiteX905" fmla="*/ 7232 w 10000"/>
                  <a:gd name="connsiteY905" fmla="*/ 2048 h 10000"/>
                  <a:gd name="connsiteX906" fmla="*/ 7296 w 10000"/>
                  <a:gd name="connsiteY906" fmla="*/ 2061 h 10000"/>
                  <a:gd name="connsiteX907" fmla="*/ 7434 w 10000"/>
                  <a:gd name="connsiteY907" fmla="*/ 2093 h 10000"/>
                  <a:gd name="connsiteX908" fmla="*/ 7586 w 10000"/>
                  <a:gd name="connsiteY908" fmla="*/ 2115 h 10000"/>
                  <a:gd name="connsiteX909" fmla="*/ 7748 w 10000"/>
                  <a:gd name="connsiteY909" fmla="*/ 2115 h 10000"/>
                  <a:gd name="connsiteX910" fmla="*/ 7826 w 10000"/>
                  <a:gd name="connsiteY910" fmla="*/ 1917 h 10000"/>
                  <a:gd name="connsiteX911" fmla="*/ 8068 w 10000"/>
                  <a:gd name="connsiteY911" fmla="*/ 1922 h 10000"/>
                  <a:gd name="connsiteX912" fmla="*/ 8132 w 10000"/>
                  <a:gd name="connsiteY912" fmla="*/ 1890 h 10000"/>
                  <a:gd name="connsiteX913" fmla="*/ 8220 w 10000"/>
                  <a:gd name="connsiteY913" fmla="*/ 1849 h 10000"/>
                  <a:gd name="connsiteX914" fmla="*/ 8251 w 10000"/>
                  <a:gd name="connsiteY914" fmla="*/ 1863 h 10000"/>
                  <a:gd name="connsiteX915" fmla="*/ 8270 w 10000"/>
                  <a:gd name="connsiteY915" fmla="*/ 1867 h 10000"/>
                  <a:gd name="connsiteX916" fmla="*/ 8366 w 10000"/>
                  <a:gd name="connsiteY916" fmla="*/ 1854 h 10000"/>
                  <a:gd name="connsiteX917" fmla="*/ 8422 w 10000"/>
                  <a:gd name="connsiteY917" fmla="*/ 1849 h 10000"/>
                  <a:gd name="connsiteX918" fmla="*/ 8413 w 10000"/>
                  <a:gd name="connsiteY918" fmla="*/ 2061 h 10000"/>
                  <a:gd name="connsiteX919" fmla="*/ 8460 w 10000"/>
                  <a:gd name="connsiteY919" fmla="*/ 2106 h 10000"/>
                  <a:gd name="connsiteX920" fmla="*/ 8471 w 10000"/>
                  <a:gd name="connsiteY920" fmla="*/ 2179 h 10000"/>
                  <a:gd name="connsiteX921" fmla="*/ 8493 w 10000"/>
                  <a:gd name="connsiteY921" fmla="*/ 2643 h 10000"/>
                  <a:gd name="connsiteX922" fmla="*/ 8493 w 10000"/>
                  <a:gd name="connsiteY922" fmla="*/ 2657 h 10000"/>
                  <a:gd name="connsiteX923" fmla="*/ 8631 w 10000"/>
                  <a:gd name="connsiteY923" fmla="*/ 2576 h 10000"/>
                  <a:gd name="connsiteX924" fmla="*/ 8662 w 10000"/>
                  <a:gd name="connsiteY924" fmla="*/ 2580 h 10000"/>
                  <a:gd name="connsiteX925" fmla="*/ 8830 w 10000"/>
                  <a:gd name="connsiteY925" fmla="*/ 2652 h 10000"/>
                  <a:gd name="connsiteX926" fmla="*/ 8871 w 10000"/>
                  <a:gd name="connsiteY926" fmla="*/ 2693 h 10000"/>
                  <a:gd name="connsiteX927" fmla="*/ 8891 w 10000"/>
                  <a:gd name="connsiteY927" fmla="*/ 2684 h 10000"/>
                  <a:gd name="connsiteX928" fmla="*/ 8954 w 10000"/>
                  <a:gd name="connsiteY928" fmla="*/ 2670 h 10000"/>
                  <a:gd name="connsiteX929" fmla="*/ 9042 w 10000"/>
                  <a:gd name="connsiteY929" fmla="*/ 2711 h 10000"/>
                  <a:gd name="connsiteX930" fmla="*/ 9076 w 10000"/>
                  <a:gd name="connsiteY930" fmla="*/ 2824 h 10000"/>
                  <a:gd name="connsiteX931" fmla="*/ 9081 w 10000"/>
                  <a:gd name="connsiteY931" fmla="*/ 2824 h 10000"/>
                  <a:gd name="connsiteX932" fmla="*/ 9136 w 10000"/>
                  <a:gd name="connsiteY932" fmla="*/ 2801 h 10000"/>
                  <a:gd name="connsiteX933" fmla="*/ 9194 w 10000"/>
                  <a:gd name="connsiteY933" fmla="*/ 2950 h 10000"/>
                  <a:gd name="connsiteX934" fmla="*/ 9208 w 10000"/>
                  <a:gd name="connsiteY934" fmla="*/ 2950 h 10000"/>
                  <a:gd name="connsiteX935" fmla="*/ 9393 w 10000"/>
                  <a:gd name="connsiteY935" fmla="*/ 2972 h 10000"/>
                  <a:gd name="connsiteX936" fmla="*/ 9627 w 10000"/>
                  <a:gd name="connsiteY936" fmla="*/ 2986 h 10000"/>
                  <a:gd name="connsiteX937" fmla="*/ 9622 w 10000"/>
                  <a:gd name="connsiteY937" fmla="*/ 3153 h 10000"/>
                  <a:gd name="connsiteX938" fmla="*/ 9719 w 10000"/>
                  <a:gd name="connsiteY938" fmla="*/ 3153 h 10000"/>
                  <a:gd name="connsiteX939" fmla="*/ 9719 w 10000"/>
                  <a:gd name="connsiteY939" fmla="*/ 3771 h 10000"/>
                  <a:gd name="connsiteX940" fmla="*/ 9719 w 10000"/>
                  <a:gd name="connsiteY940" fmla="*/ 4339 h 10000"/>
                  <a:gd name="connsiteX941" fmla="*/ 9719 w 10000"/>
                  <a:gd name="connsiteY941" fmla="*/ 4799 h 10000"/>
                  <a:gd name="connsiteX942" fmla="*/ 9757 w 10000"/>
                  <a:gd name="connsiteY942" fmla="*/ 4817 h 10000"/>
                  <a:gd name="connsiteX943" fmla="*/ 9757 w 10000"/>
                  <a:gd name="connsiteY943" fmla="*/ 4917 h 10000"/>
                  <a:gd name="connsiteX944" fmla="*/ 9677 w 10000"/>
                  <a:gd name="connsiteY944" fmla="*/ 4944 h 10000"/>
                  <a:gd name="connsiteX945" fmla="*/ 9586 w 10000"/>
                  <a:gd name="connsiteY945" fmla="*/ 5065 h 10000"/>
                  <a:gd name="connsiteX946" fmla="*/ 9556 w 10000"/>
                  <a:gd name="connsiteY946" fmla="*/ 5156 h 10000"/>
                  <a:gd name="connsiteX947" fmla="*/ 9523 w 10000"/>
                  <a:gd name="connsiteY947" fmla="*/ 5120 h 10000"/>
                  <a:gd name="connsiteX948" fmla="*/ 9506 w 10000"/>
                  <a:gd name="connsiteY948" fmla="*/ 5156 h 10000"/>
                  <a:gd name="connsiteX949" fmla="*/ 9514 w 10000"/>
                  <a:gd name="connsiteY949" fmla="*/ 5219 h 10000"/>
                  <a:gd name="connsiteX950" fmla="*/ 9514 w 10000"/>
                  <a:gd name="connsiteY950" fmla="*/ 5237 h 10000"/>
                  <a:gd name="connsiteX951" fmla="*/ 9492 w 10000"/>
                  <a:gd name="connsiteY951" fmla="*/ 5304 h 10000"/>
                  <a:gd name="connsiteX952" fmla="*/ 9484 w 10000"/>
                  <a:gd name="connsiteY952" fmla="*/ 5363 h 10000"/>
                  <a:gd name="connsiteX953" fmla="*/ 9481 w 10000"/>
                  <a:gd name="connsiteY953" fmla="*/ 5422 h 10000"/>
                  <a:gd name="connsiteX954" fmla="*/ 9490 w 10000"/>
                  <a:gd name="connsiteY954" fmla="*/ 5553 h 10000"/>
                  <a:gd name="connsiteX955" fmla="*/ 9484 w 10000"/>
                  <a:gd name="connsiteY955" fmla="*/ 5566 h 10000"/>
                  <a:gd name="connsiteX956" fmla="*/ 9473 w 10000"/>
                  <a:gd name="connsiteY956" fmla="*/ 5602 h 10000"/>
                  <a:gd name="connsiteX957" fmla="*/ 9467 w 10000"/>
                  <a:gd name="connsiteY957" fmla="*/ 5620 h 10000"/>
                  <a:gd name="connsiteX958" fmla="*/ 9467 w 10000"/>
                  <a:gd name="connsiteY958" fmla="*/ 5656 h 10000"/>
                  <a:gd name="connsiteX959" fmla="*/ 9467 w 10000"/>
                  <a:gd name="connsiteY959" fmla="*/ 5661 h 10000"/>
                  <a:gd name="connsiteX960" fmla="*/ 9476 w 10000"/>
                  <a:gd name="connsiteY960" fmla="*/ 5661 h 10000"/>
                  <a:gd name="connsiteX961" fmla="*/ 9481 w 10000"/>
                  <a:gd name="connsiteY961" fmla="*/ 5670 h 10000"/>
                  <a:gd name="connsiteX962" fmla="*/ 9490 w 10000"/>
                  <a:gd name="connsiteY962" fmla="*/ 5670 h 10000"/>
                  <a:gd name="connsiteX963" fmla="*/ 9501 w 10000"/>
                  <a:gd name="connsiteY963" fmla="*/ 5670 h 10000"/>
                  <a:gd name="connsiteX964" fmla="*/ 9523 w 10000"/>
                  <a:gd name="connsiteY964" fmla="*/ 5670 h 10000"/>
                  <a:gd name="connsiteX965" fmla="*/ 9556 w 10000"/>
                  <a:gd name="connsiteY965" fmla="*/ 5661 h 10000"/>
                  <a:gd name="connsiteX966" fmla="*/ 9578 w 10000"/>
                  <a:gd name="connsiteY966" fmla="*/ 5656 h 10000"/>
                  <a:gd name="connsiteX967" fmla="*/ 9597 w 10000"/>
                  <a:gd name="connsiteY967" fmla="*/ 5647 h 10000"/>
                  <a:gd name="connsiteX968" fmla="*/ 9661 w 10000"/>
                  <a:gd name="connsiteY968" fmla="*/ 5602 h 10000"/>
                  <a:gd name="connsiteX969" fmla="*/ 9716 w 10000"/>
                  <a:gd name="connsiteY969" fmla="*/ 5580 h 10000"/>
                  <a:gd name="connsiteX970" fmla="*/ 9724 w 10000"/>
                  <a:gd name="connsiteY970" fmla="*/ 5629 h 10000"/>
                  <a:gd name="connsiteX971" fmla="*/ 9741 w 10000"/>
                  <a:gd name="connsiteY971" fmla="*/ 5670 h 10000"/>
                  <a:gd name="connsiteX972" fmla="*/ 9749 w 10000"/>
                  <a:gd name="connsiteY972" fmla="*/ 5706 h 10000"/>
                  <a:gd name="connsiteX973" fmla="*/ 9749 w 10000"/>
                  <a:gd name="connsiteY973" fmla="*/ 5719 h 10000"/>
                  <a:gd name="connsiteX974" fmla="*/ 9771 w 10000"/>
                  <a:gd name="connsiteY974" fmla="*/ 5719 h 10000"/>
                  <a:gd name="connsiteX975" fmla="*/ 9799 w 10000"/>
                  <a:gd name="connsiteY975" fmla="*/ 5719 h 10000"/>
                  <a:gd name="connsiteX976" fmla="*/ 9837 w 10000"/>
                  <a:gd name="connsiteY976" fmla="*/ 5737 h 10000"/>
                  <a:gd name="connsiteX977" fmla="*/ 9901 w 10000"/>
                  <a:gd name="connsiteY977" fmla="*/ 5774 h 10000"/>
                  <a:gd name="connsiteX978" fmla="*/ 9967 w 10000"/>
                  <a:gd name="connsiteY978" fmla="*/ 5805 h 10000"/>
                  <a:gd name="connsiteX979" fmla="*/ 9981 w 10000"/>
                  <a:gd name="connsiteY979" fmla="*/ 5814 h 10000"/>
                  <a:gd name="connsiteX980" fmla="*/ 10000 w 10000"/>
                  <a:gd name="connsiteY980" fmla="*/ 5922 h 10000"/>
                  <a:gd name="connsiteX981" fmla="*/ 9909 w 10000"/>
                  <a:gd name="connsiteY981" fmla="*/ 5895 h 10000"/>
                  <a:gd name="connsiteX982" fmla="*/ 9868 w 10000"/>
                  <a:gd name="connsiteY982" fmla="*/ 5949 h 10000"/>
                  <a:gd name="connsiteX983" fmla="*/ 9845 w 10000"/>
                  <a:gd name="connsiteY983" fmla="*/ 5963 h 10000"/>
                  <a:gd name="connsiteX984" fmla="*/ 9691 w 10000"/>
                  <a:gd name="connsiteY984" fmla="*/ 5995 h 10000"/>
                  <a:gd name="connsiteX985" fmla="*/ 9619 w 10000"/>
                  <a:gd name="connsiteY985" fmla="*/ 6053 h 10000"/>
                  <a:gd name="connsiteX986" fmla="*/ 9534 w 10000"/>
                  <a:gd name="connsiteY986" fmla="*/ 6130 h 10000"/>
                  <a:gd name="connsiteX987" fmla="*/ 9517 w 10000"/>
                  <a:gd name="connsiteY987" fmla="*/ 6157 h 10000"/>
                  <a:gd name="connsiteX988" fmla="*/ 9501 w 10000"/>
                  <a:gd name="connsiteY988" fmla="*/ 6220 h 10000"/>
                  <a:gd name="connsiteX989" fmla="*/ 9501 w 10000"/>
                  <a:gd name="connsiteY989" fmla="*/ 6292 h 10000"/>
                  <a:gd name="connsiteX990" fmla="*/ 9492 w 10000"/>
                  <a:gd name="connsiteY990" fmla="*/ 6306 h 10000"/>
                  <a:gd name="connsiteX991" fmla="*/ 9445 w 10000"/>
                  <a:gd name="connsiteY991" fmla="*/ 6355 h 10000"/>
                  <a:gd name="connsiteX992" fmla="*/ 9409 w 10000"/>
                  <a:gd name="connsiteY992" fmla="*/ 6396 h 10000"/>
                  <a:gd name="connsiteX993" fmla="*/ 9379 w 10000"/>
                  <a:gd name="connsiteY993" fmla="*/ 6446 h 10000"/>
                  <a:gd name="connsiteX994" fmla="*/ 9332 w 10000"/>
                  <a:gd name="connsiteY994" fmla="*/ 6594 h 10000"/>
                  <a:gd name="connsiteX995" fmla="*/ 9183 w 10000"/>
                  <a:gd name="connsiteY995" fmla="*/ 6536 h 10000"/>
                  <a:gd name="connsiteX996" fmla="*/ 9169 w 10000"/>
                  <a:gd name="connsiteY996" fmla="*/ 6536 h 10000"/>
                  <a:gd name="connsiteX997" fmla="*/ 9161 w 10000"/>
                  <a:gd name="connsiteY997" fmla="*/ 6540 h 10000"/>
                  <a:gd name="connsiteX998" fmla="*/ 9139 w 10000"/>
                  <a:gd name="connsiteY998" fmla="*/ 6522 h 10000"/>
                  <a:gd name="connsiteX999" fmla="*/ 9128 w 10000"/>
                  <a:gd name="connsiteY999" fmla="*/ 6513 h 10000"/>
                  <a:gd name="connsiteX1000" fmla="*/ 9114 w 10000"/>
                  <a:gd name="connsiteY1000" fmla="*/ 6527 h 10000"/>
                  <a:gd name="connsiteX1001" fmla="*/ 9103 w 10000"/>
                  <a:gd name="connsiteY1001" fmla="*/ 6567 h 10000"/>
                  <a:gd name="connsiteX1002" fmla="*/ 9095 w 10000"/>
                  <a:gd name="connsiteY1002" fmla="*/ 6604 h 10000"/>
                  <a:gd name="connsiteX1003" fmla="*/ 9081 w 10000"/>
                  <a:gd name="connsiteY1003" fmla="*/ 6644 h 10000"/>
                  <a:gd name="connsiteX1004" fmla="*/ 9076 w 10000"/>
                  <a:gd name="connsiteY1004" fmla="*/ 6631 h 10000"/>
                  <a:gd name="connsiteX1005" fmla="*/ 9059 w 10000"/>
                  <a:gd name="connsiteY1005" fmla="*/ 6594 h 10000"/>
                  <a:gd name="connsiteX1006" fmla="*/ 9040 w 10000"/>
                  <a:gd name="connsiteY1006" fmla="*/ 6549 h 10000"/>
                  <a:gd name="connsiteX1007" fmla="*/ 9026 w 10000"/>
                  <a:gd name="connsiteY1007" fmla="*/ 6522 h 10000"/>
                  <a:gd name="connsiteX1008" fmla="*/ 9007 w 10000"/>
                  <a:gd name="connsiteY1008" fmla="*/ 6522 h 10000"/>
                  <a:gd name="connsiteX1009" fmla="*/ 9001 w 10000"/>
                  <a:gd name="connsiteY1009" fmla="*/ 6536 h 10000"/>
                  <a:gd name="connsiteX1010" fmla="*/ 8998 w 10000"/>
                  <a:gd name="connsiteY1010" fmla="*/ 6576 h 10000"/>
                  <a:gd name="connsiteX1011" fmla="*/ 8987 w 10000"/>
                  <a:gd name="connsiteY1011" fmla="*/ 6590 h 10000"/>
                  <a:gd name="connsiteX1012" fmla="*/ 8954 w 10000"/>
                  <a:gd name="connsiteY1012" fmla="*/ 6617 h 10000"/>
                  <a:gd name="connsiteX1013" fmla="*/ 8927 w 10000"/>
                  <a:gd name="connsiteY1013" fmla="*/ 6622 h 10000"/>
                  <a:gd name="connsiteX1014" fmla="*/ 8888 w 10000"/>
                  <a:gd name="connsiteY1014" fmla="*/ 6590 h 10000"/>
                  <a:gd name="connsiteX1015" fmla="*/ 8880 w 10000"/>
                  <a:gd name="connsiteY1015" fmla="*/ 6567 h 10000"/>
                  <a:gd name="connsiteX1016" fmla="*/ 8866 w 10000"/>
                  <a:gd name="connsiteY1016" fmla="*/ 6549 h 10000"/>
                  <a:gd name="connsiteX1017" fmla="*/ 8849 w 10000"/>
                  <a:gd name="connsiteY1017" fmla="*/ 6513 h 10000"/>
                  <a:gd name="connsiteX1018" fmla="*/ 8847 w 10000"/>
                  <a:gd name="connsiteY1018" fmla="*/ 6527 h 10000"/>
                  <a:gd name="connsiteX1019" fmla="*/ 8838 w 10000"/>
                  <a:gd name="connsiteY1019" fmla="*/ 6563 h 10000"/>
                  <a:gd name="connsiteX1020" fmla="*/ 8833 w 10000"/>
                  <a:gd name="connsiteY1020" fmla="*/ 6576 h 10000"/>
                  <a:gd name="connsiteX1021" fmla="*/ 8822 w 10000"/>
                  <a:gd name="connsiteY1021" fmla="*/ 6567 h 10000"/>
                  <a:gd name="connsiteX1022" fmla="*/ 8813 w 10000"/>
                  <a:gd name="connsiteY1022" fmla="*/ 6567 h 10000"/>
                  <a:gd name="connsiteX1023" fmla="*/ 8800 w 10000"/>
                  <a:gd name="connsiteY1023" fmla="*/ 6581 h 10000"/>
                  <a:gd name="connsiteX1024" fmla="*/ 8778 w 10000"/>
                  <a:gd name="connsiteY1024" fmla="*/ 6604 h 10000"/>
                  <a:gd name="connsiteX1025" fmla="*/ 8769 w 10000"/>
                  <a:gd name="connsiteY1025" fmla="*/ 6617 h 10000"/>
                  <a:gd name="connsiteX1026" fmla="*/ 8786 w 10000"/>
                  <a:gd name="connsiteY1026" fmla="*/ 6667 h 10000"/>
                  <a:gd name="connsiteX1027" fmla="*/ 8800 w 10000"/>
                  <a:gd name="connsiteY1027" fmla="*/ 6725 h 10000"/>
                  <a:gd name="connsiteX1028" fmla="*/ 8822 w 10000"/>
                  <a:gd name="connsiteY1028" fmla="*/ 6779 h 10000"/>
                  <a:gd name="connsiteX1029" fmla="*/ 8833 w 10000"/>
                  <a:gd name="connsiteY1029" fmla="*/ 6775 h 10000"/>
                  <a:gd name="connsiteX1030" fmla="*/ 8847 w 10000"/>
                  <a:gd name="connsiteY1030" fmla="*/ 6766 h 10000"/>
                  <a:gd name="connsiteX1031" fmla="*/ 8866 w 10000"/>
                  <a:gd name="connsiteY1031" fmla="*/ 6748 h 10000"/>
                  <a:gd name="connsiteX1032" fmla="*/ 8874 w 10000"/>
                  <a:gd name="connsiteY1032" fmla="*/ 6752 h 10000"/>
                  <a:gd name="connsiteX1033" fmla="*/ 8882 w 10000"/>
                  <a:gd name="connsiteY1033" fmla="*/ 6766 h 10000"/>
                  <a:gd name="connsiteX1034" fmla="*/ 8896 w 10000"/>
                  <a:gd name="connsiteY1034" fmla="*/ 6811 h 10000"/>
                  <a:gd name="connsiteX1035" fmla="*/ 8913 w 10000"/>
                  <a:gd name="connsiteY1035" fmla="*/ 6856 h 10000"/>
                  <a:gd name="connsiteX1036" fmla="*/ 8927 w 10000"/>
                  <a:gd name="connsiteY1036" fmla="*/ 6897 h 10000"/>
                  <a:gd name="connsiteX1037" fmla="*/ 8943 w 10000"/>
                  <a:gd name="connsiteY1037" fmla="*/ 6946 h 10000"/>
                  <a:gd name="connsiteX1038" fmla="*/ 8951 w 10000"/>
                  <a:gd name="connsiteY1038" fmla="*/ 6973 h 10000"/>
                  <a:gd name="connsiteX1039" fmla="*/ 8954 w 10000"/>
                  <a:gd name="connsiteY1039" fmla="*/ 6996 h 10000"/>
                  <a:gd name="connsiteX1040" fmla="*/ 8960 w 10000"/>
                  <a:gd name="connsiteY1040" fmla="*/ 7023 h 10000"/>
                  <a:gd name="connsiteX1041" fmla="*/ 8979 w 10000"/>
                  <a:gd name="connsiteY1041" fmla="*/ 7014 h 10000"/>
                  <a:gd name="connsiteX1042" fmla="*/ 8998 w 10000"/>
                  <a:gd name="connsiteY1042" fmla="*/ 6906 h 10000"/>
                  <a:gd name="connsiteX1043" fmla="*/ 9015 w 10000"/>
                  <a:gd name="connsiteY1043" fmla="*/ 6910 h 10000"/>
                  <a:gd name="connsiteX1044" fmla="*/ 9026 w 10000"/>
                  <a:gd name="connsiteY1044" fmla="*/ 6910 h 10000"/>
                  <a:gd name="connsiteX1045" fmla="*/ 9048 w 10000"/>
                  <a:gd name="connsiteY1045" fmla="*/ 6906 h 10000"/>
                  <a:gd name="connsiteX1046" fmla="*/ 9065 w 10000"/>
                  <a:gd name="connsiteY1046" fmla="*/ 6897 h 10000"/>
                  <a:gd name="connsiteX1047" fmla="*/ 9076 w 10000"/>
                  <a:gd name="connsiteY1047" fmla="*/ 6892 h 10000"/>
                  <a:gd name="connsiteX1048" fmla="*/ 9084 w 10000"/>
                  <a:gd name="connsiteY1048" fmla="*/ 6883 h 10000"/>
                  <a:gd name="connsiteX1049" fmla="*/ 9095 w 10000"/>
                  <a:gd name="connsiteY1049" fmla="*/ 6892 h 10000"/>
                  <a:gd name="connsiteX1050" fmla="*/ 9106 w 10000"/>
                  <a:gd name="connsiteY1050" fmla="*/ 6897 h 10000"/>
                  <a:gd name="connsiteX1051" fmla="*/ 9211 w 10000"/>
                  <a:gd name="connsiteY1051" fmla="*/ 7009 h 10000"/>
                  <a:gd name="connsiteX1052" fmla="*/ 9227 w 10000"/>
                  <a:gd name="connsiteY1052" fmla="*/ 7064 h 10000"/>
                  <a:gd name="connsiteX1053" fmla="*/ 9225 w 10000"/>
                  <a:gd name="connsiteY1053" fmla="*/ 7068 h 10000"/>
                  <a:gd name="connsiteX1054" fmla="*/ 9219 w 10000"/>
                  <a:gd name="connsiteY1054" fmla="*/ 7077 h 10000"/>
                  <a:gd name="connsiteX1055" fmla="*/ 9208 w 10000"/>
                  <a:gd name="connsiteY1055" fmla="*/ 7082 h 10000"/>
                  <a:gd name="connsiteX1056" fmla="*/ 9194 w 10000"/>
                  <a:gd name="connsiteY1056" fmla="*/ 7113 h 10000"/>
                  <a:gd name="connsiteX1057" fmla="*/ 9164 w 10000"/>
                  <a:gd name="connsiteY1057" fmla="*/ 7127 h 10000"/>
                  <a:gd name="connsiteX1058" fmla="*/ 9161 w 10000"/>
                  <a:gd name="connsiteY1058" fmla="*/ 7127 h 10000"/>
                  <a:gd name="connsiteX1059" fmla="*/ 9156 w 10000"/>
                  <a:gd name="connsiteY1059" fmla="*/ 7131 h 10000"/>
                  <a:gd name="connsiteX1060" fmla="*/ 9156 w 10000"/>
                  <a:gd name="connsiteY1060" fmla="*/ 7145 h 10000"/>
                  <a:gd name="connsiteX1061" fmla="*/ 9128 w 10000"/>
                  <a:gd name="connsiteY1061" fmla="*/ 7194 h 10000"/>
                  <a:gd name="connsiteX1062" fmla="*/ 9114 w 10000"/>
                  <a:gd name="connsiteY1062" fmla="*/ 7226 h 10000"/>
                  <a:gd name="connsiteX1063" fmla="*/ 9089 w 10000"/>
                  <a:gd name="connsiteY1063" fmla="*/ 7226 h 10000"/>
                  <a:gd name="connsiteX1064" fmla="*/ 9067 w 10000"/>
                  <a:gd name="connsiteY1064" fmla="*/ 7276 h 10000"/>
                  <a:gd name="connsiteX1065" fmla="*/ 9059 w 10000"/>
                  <a:gd name="connsiteY1065" fmla="*/ 7298 h 10000"/>
                  <a:gd name="connsiteX1066" fmla="*/ 9040 w 10000"/>
                  <a:gd name="connsiteY1066" fmla="*/ 7312 h 10000"/>
                  <a:gd name="connsiteX1067" fmla="*/ 8951 w 10000"/>
                  <a:gd name="connsiteY1067" fmla="*/ 7339 h 10000"/>
                  <a:gd name="connsiteX1068" fmla="*/ 8841 w 10000"/>
                  <a:gd name="connsiteY1068" fmla="*/ 7366 h 10000"/>
                  <a:gd name="connsiteX1069" fmla="*/ 8813 w 10000"/>
                  <a:gd name="connsiteY1069" fmla="*/ 7384 h 10000"/>
                  <a:gd name="connsiteX1070" fmla="*/ 8800 w 10000"/>
                  <a:gd name="connsiteY1070" fmla="*/ 7397 h 10000"/>
                  <a:gd name="connsiteX1071" fmla="*/ 8791 w 10000"/>
                  <a:gd name="connsiteY1071" fmla="*/ 7397 h 10000"/>
                  <a:gd name="connsiteX1072" fmla="*/ 8786 w 10000"/>
                  <a:gd name="connsiteY1072" fmla="*/ 7582 h 10000"/>
                  <a:gd name="connsiteX1073" fmla="*/ 8775 w 10000"/>
                  <a:gd name="connsiteY1073" fmla="*/ 7591 h 10000"/>
                  <a:gd name="connsiteX1074" fmla="*/ 8753 w 10000"/>
                  <a:gd name="connsiteY1074" fmla="*/ 7614 h 10000"/>
                  <a:gd name="connsiteX1075" fmla="*/ 8711 w 10000"/>
                  <a:gd name="connsiteY1075" fmla="*/ 7627 h 10000"/>
                  <a:gd name="connsiteX1076" fmla="*/ 8670 w 10000"/>
                  <a:gd name="connsiteY1076" fmla="*/ 7645 h 10000"/>
                  <a:gd name="connsiteX1077" fmla="*/ 8645 w 10000"/>
                  <a:gd name="connsiteY1077" fmla="*/ 7659 h 10000"/>
                  <a:gd name="connsiteX1078" fmla="*/ 8620 w 10000"/>
                  <a:gd name="connsiteY1078" fmla="*/ 7673 h 10000"/>
                  <a:gd name="connsiteX1079" fmla="*/ 8598 w 10000"/>
                  <a:gd name="connsiteY1079" fmla="*/ 7695 h 10000"/>
                  <a:gd name="connsiteX1080" fmla="*/ 8576 w 10000"/>
                  <a:gd name="connsiteY1080" fmla="*/ 7736 h 10000"/>
                  <a:gd name="connsiteX1081" fmla="*/ 8568 w 10000"/>
                  <a:gd name="connsiteY1081" fmla="*/ 7740 h 10000"/>
                  <a:gd name="connsiteX1082" fmla="*/ 8551 w 10000"/>
                  <a:gd name="connsiteY1082" fmla="*/ 7740 h 10000"/>
                  <a:gd name="connsiteX1083" fmla="*/ 8526 w 10000"/>
                  <a:gd name="connsiteY1083" fmla="*/ 7727 h 10000"/>
                  <a:gd name="connsiteX1084" fmla="*/ 8493 w 10000"/>
                  <a:gd name="connsiteY1084" fmla="*/ 7713 h 10000"/>
                  <a:gd name="connsiteX1085" fmla="*/ 8463 w 10000"/>
                  <a:gd name="connsiteY1085" fmla="*/ 7709 h 10000"/>
                  <a:gd name="connsiteX1086" fmla="*/ 8430 w 10000"/>
                  <a:gd name="connsiteY1086" fmla="*/ 7695 h 10000"/>
                  <a:gd name="connsiteX1087" fmla="*/ 8397 w 10000"/>
                  <a:gd name="connsiteY1087" fmla="*/ 7682 h 10000"/>
                  <a:gd name="connsiteX1088" fmla="*/ 8372 w 10000"/>
                  <a:gd name="connsiteY1088" fmla="*/ 7682 h 10000"/>
                  <a:gd name="connsiteX1089" fmla="*/ 8355 w 10000"/>
                  <a:gd name="connsiteY1089" fmla="*/ 7686 h 10000"/>
                  <a:gd name="connsiteX1090" fmla="*/ 8350 w 10000"/>
                  <a:gd name="connsiteY1090" fmla="*/ 7709 h 10000"/>
                  <a:gd name="connsiteX1091" fmla="*/ 8339 w 10000"/>
                  <a:gd name="connsiteY1091" fmla="*/ 7740 h 10000"/>
                  <a:gd name="connsiteX1092" fmla="*/ 8328 w 10000"/>
                  <a:gd name="connsiteY1092" fmla="*/ 7772 h 10000"/>
                  <a:gd name="connsiteX1093" fmla="*/ 8317 w 10000"/>
                  <a:gd name="connsiteY1093" fmla="*/ 7785 h 10000"/>
                  <a:gd name="connsiteX1094" fmla="*/ 8292 w 10000"/>
                  <a:gd name="connsiteY1094" fmla="*/ 7812 h 10000"/>
                  <a:gd name="connsiteX1095" fmla="*/ 8284 w 10000"/>
                  <a:gd name="connsiteY1095" fmla="*/ 7817 h 10000"/>
                  <a:gd name="connsiteX1096" fmla="*/ 8270 w 10000"/>
                  <a:gd name="connsiteY1096" fmla="*/ 7857 h 10000"/>
                  <a:gd name="connsiteX1097" fmla="*/ 8251 w 10000"/>
                  <a:gd name="connsiteY1097" fmla="*/ 7916 h 10000"/>
                  <a:gd name="connsiteX1098" fmla="*/ 8223 w 10000"/>
                  <a:gd name="connsiteY1098" fmla="*/ 8002 h 10000"/>
                  <a:gd name="connsiteX1099" fmla="*/ 8206 w 10000"/>
                  <a:gd name="connsiteY1099" fmla="*/ 8051 h 10000"/>
                  <a:gd name="connsiteX1100" fmla="*/ 8198 w 10000"/>
                  <a:gd name="connsiteY1100" fmla="*/ 8056 h 10000"/>
                  <a:gd name="connsiteX1101" fmla="*/ 8179 w 10000"/>
                  <a:gd name="connsiteY1101" fmla="*/ 8065 h 10000"/>
                  <a:gd name="connsiteX1102" fmla="*/ 8140 w 10000"/>
                  <a:gd name="connsiteY1102" fmla="*/ 8074 h 10000"/>
                  <a:gd name="connsiteX1103" fmla="*/ 8102 w 10000"/>
                  <a:gd name="connsiteY1103" fmla="*/ 8088 h 10000"/>
                  <a:gd name="connsiteX1104" fmla="*/ 8068 w 10000"/>
                  <a:gd name="connsiteY1104" fmla="*/ 8092 h 10000"/>
                  <a:gd name="connsiteX1105" fmla="*/ 8057 w 10000"/>
                  <a:gd name="connsiteY1105" fmla="*/ 8101 h 10000"/>
                  <a:gd name="connsiteX1106" fmla="*/ 8057 w 10000"/>
                  <a:gd name="connsiteY1106" fmla="*/ 8128 h 10000"/>
                  <a:gd name="connsiteX1107" fmla="*/ 8052 w 10000"/>
                  <a:gd name="connsiteY1107" fmla="*/ 8160 h 10000"/>
                  <a:gd name="connsiteX1108" fmla="*/ 8046 w 10000"/>
                  <a:gd name="connsiteY1108" fmla="*/ 8155 h 10000"/>
                  <a:gd name="connsiteX1109" fmla="*/ 8038 w 10000"/>
                  <a:gd name="connsiteY1109" fmla="*/ 8146 h 10000"/>
                  <a:gd name="connsiteX1110" fmla="*/ 8038 w 10000"/>
                  <a:gd name="connsiteY1110" fmla="*/ 8142 h 10000"/>
                  <a:gd name="connsiteX1111" fmla="*/ 8035 w 10000"/>
                  <a:gd name="connsiteY1111" fmla="*/ 8115 h 10000"/>
                  <a:gd name="connsiteX1112" fmla="*/ 8030 w 10000"/>
                  <a:gd name="connsiteY1112" fmla="*/ 8088 h 10000"/>
                  <a:gd name="connsiteX1113" fmla="*/ 8019 w 10000"/>
                  <a:gd name="connsiteY1113" fmla="*/ 8078 h 10000"/>
                  <a:gd name="connsiteX1114" fmla="*/ 8013 w 10000"/>
                  <a:gd name="connsiteY1114" fmla="*/ 8088 h 10000"/>
                  <a:gd name="connsiteX1115" fmla="*/ 7994 w 10000"/>
                  <a:gd name="connsiteY1115" fmla="*/ 8119 h 10000"/>
                  <a:gd name="connsiteX1116" fmla="*/ 7977 w 10000"/>
                  <a:gd name="connsiteY1116" fmla="*/ 8146 h 10000"/>
                  <a:gd name="connsiteX1117" fmla="*/ 7955 w 10000"/>
                  <a:gd name="connsiteY1117" fmla="*/ 8173 h 10000"/>
                  <a:gd name="connsiteX1118" fmla="*/ 7933 w 10000"/>
                  <a:gd name="connsiteY1118" fmla="*/ 8200 h 10000"/>
                  <a:gd name="connsiteX1119" fmla="*/ 7922 w 10000"/>
                  <a:gd name="connsiteY1119" fmla="*/ 8236 h 10000"/>
                  <a:gd name="connsiteX1120" fmla="*/ 7908 w 10000"/>
                  <a:gd name="connsiteY1120" fmla="*/ 8286 h 10000"/>
                  <a:gd name="connsiteX1121" fmla="*/ 7914 w 10000"/>
                  <a:gd name="connsiteY1121" fmla="*/ 8290 h 10000"/>
                  <a:gd name="connsiteX1122" fmla="*/ 7917 w 10000"/>
                  <a:gd name="connsiteY1122" fmla="*/ 8300 h 10000"/>
                  <a:gd name="connsiteX1123" fmla="*/ 7925 w 10000"/>
                  <a:gd name="connsiteY1123" fmla="*/ 8313 h 10000"/>
                  <a:gd name="connsiteX1124" fmla="*/ 7939 w 10000"/>
                  <a:gd name="connsiteY1124" fmla="*/ 8331 h 10000"/>
                  <a:gd name="connsiteX1125" fmla="*/ 7947 w 10000"/>
                  <a:gd name="connsiteY1125" fmla="*/ 8345 h 10000"/>
                  <a:gd name="connsiteX1126" fmla="*/ 7961 w 10000"/>
                  <a:gd name="connsiteY1126" fmla="*/ 8367 h 10000"/>
                  <a:gd name="connsiteX1127" fmla="*/ 7969 w 10000"/>
                  <a:gd name="connsiteY1127" fmla="*/ 8381 h 10000"/>
                  <a:gd name="connsiteX1128" fmla="*/ 7972 w 10000"/>
                  <a:gd name="connsiteY1128" fmla="*/ 8394 h 10000"/>
                  <a:gd name="connsiteX1129" fmla="*/ 7977 w 10000"/>
                  <a:gd name="connsiteY1129" fmla="*/ 8421 h 10000"/>
                  <a:gd name="connsiteX1130" fmla="*/ 7986 w 10000"/>
                  <a:gd name="connsiteY1130" fmla="*/ 8444 h 10000"/>
                  <a:gd name="connsiteX1131" fmla="*/ 7997 w 10000"/>
                  <a:gd name="connsiteY1131" fmla="*/ 8471 h 10000"/>
                  <a:gd name="connsiteX1132" fmla="*/ 7964 w 10000"/>
                  <a:gd name="connsiteY1132" fmla="*/ 8561 h 10000"/>
                  <a:gd name="connsiteX1133" fmla="*/ 7889 w 10000"/>
                  <a:gd name="connsiteY1133" fmla="*/ 8579 h 10000"/>
                  <a:gd name="connsiteX1134" fmla="*/ 7864 w 10000"/>
                  <a:gd name="connsiteY1134" fmla="*/ 8561 h 10000"/>
                  <a:gd name="connsiteX1135" fmla="*/ 7834 w 10000"/>
                  <a:gd name="connsiteY1135" fmla="*/ 8525 h 10000"/>
                  <a:gd name="connsiteX1136" fmla="*/ 7801 w 10000"/>
                  <a:gd name="connsiteY1136" fmla="*/ 8498 h 10000"/>
                  <a:gd name="connsiteX1137" fmla="*/ 7776 w 10000"/>
                  <a:gd name="connsiteY1137" fmla="*/ 8484 h 10000"/>
                  <a:gd name="connsiteX1138" fmla="*/ 7765 w 10000"/>
                  <a:gd name="connsiteY1138" fmla="*/ 8502 h 10000"/>
                  <a:gd name="connsiteX1139" fmla="*/ 7754 w 10000"/>
                  <a:gd name="connsiteY1139" fmla="*/ 8530 h 10000"/>
                  <a:gd name="connsiteX1140" fmla="*/ 7737 w 10000"/>
                  <a:gd name="connsiteY1140" fmla="*/ 8575 h 10000"/>
                  <a:gd name="connsiteX1141" fmla="*/ 7724 w 10000"/>
                  <a:gd name="connsiteY1141" fmla="*/ 8588 h 10000"/>
                  <a:gd name="connsiteX1142" fmla="*/ 7699 w 10000"/>
                  <a:gd name="connsiteY1142" fmla="*/ 8602 h 10000"/>
                  <a:gd name="connsiteX1143" fmla="*/ 7666 w 10000"/>
                  <a:gd name="connsiteY1143" fmla="*/ 8633 h 10000"/>
                  <a:gd name="connsiteX1144" fmla="*/ 7666 w 10000"/>
                  <a:gd name="connsiteY1144" fmla="*/ 8647 h 10000"/>
                  <a:gd name="connsiteX1145" fmla="*/ 7668 w 10000"/>
                  <a:gd name="connsiteY1145" fmla="*/ 8674 h 10000"/>
                  <a:gd name="connsiteX1146" fmla="*/ 7679 w 10000"/>
                  <a:gd name="connsiteY1146" fmla="*/ 8746 h 10000"/>
                  <a:gd name="connsiteX1147" fmla="*/ 7679 w 10000"/>
                  <a:gd name="connsiteY1147" fmla="*/ 8791 h 10000"/>
                  <a:gd name="connsiteX1148" fmla="*/ 7679 w 10000"/>
                  <a:gd name="connsiteY1148" fmla="*/ 8832 h 10000"/>
                  <a:gd name="connsiteX1149" fmla="*/ 7688 w 10000"/>
                  <a:gd name="connsiteY1149" fmla="*/ 8868 h 10000"/>
                  <a:gd name="connsiteX1150" fmla="*/ 7602 w 10000"/>
                  <a:gd name="connsiteY1150" fmla="*/ 8890 h 10000"/>
                  <a:gd name="connsiteX1151" fmla="*/ 7602 w 10000"/>
                  <a:gd name="connsiteY1151" fmla="*/ 8908 h 10000"/>
                  <a:gd name="connsiteX1152" fmla="*/ 7602 w 10000"/>
                  <a:gd name="connsiteY1152" fmla="*/ 8963 h 10000"/>
                  <a:gd name="connsiteX1153" fmla="*/ 7591 w 10000"/>
                  <a:gd name="connsiteY1153" fmla="*/ 8963 h 10000"/>
                  <a:gd name="connsiteX1154" fmla="*/ 7577 w 10000"/>
                  <a:gd name="connsiteY1154" fmla="*/ 8949 h 10000"/>
                  <a:gd name="connsiteX1155" fmla="*/ 7552 w 10000"/>
                  <a:gd name="connsiteY1155" fmla="*/ 8922 h 10000"/>
                  <a:gd name="connsiteX1156" fmla="*/ 7539 w 10000"/>
                  <a:gd name="connsiteY1156" fmla="*/ 8895 h 10000"/>
                  <a:gd name="connsiteX1157" fmla="*/ 7514 w 10000"/>
                  <a:gd name="connsiteY1157" fmla="*/ 8859 h 10000"/>
                  <a:gd name="connsiteX1158" fmla="*/ 7489 w 10000"/>
                  <a:gd name="connsiteY1158" fmla="*/ 8841 h 10000"/>
                  <a:gd name="connsiteX1159" fmla="*/ 7467 w 10000"/>
                  <a:gd name="connsiteY1159" fmla="*/ 8832 h 10000"/>
                  <a:gd name="connsiteX1160" fmla="*/ 7459 w 10000"/>
                  <a:gd name="connsiteY1160" fmla="*/ 8827 h 10000"/>
                  <a:gd name="connsiteX1161" fmla="*/ 7442 w 10000"/>
                  <a:gd name="connsiteY1161" fmla="*/ 8827 h 10000"/>
                  <a:gd name="connsiteX1162" fmla="*/ 7425 w 10000"/>
                  <a:gd name="connsiteY1162" fmla="*/ 8827 h 10000"/>
                  <a:gd name="connsiteX1163" fmla="*/ 7406 w 10000"/>
                  <a:gd name="connsiteY1163" fmla="*/ 8827 h 10000"/>
                  <a:gd name="connsiteX1164" fmla="*/ 7379 w 10000"/>
                  <a:gd name="connsiteY1164" fmla="*/ 8827 h 10000"/>
                  <a:gd name="connsiteX1165" fmla="*/ 7359 w 10000"/>
                  <a:gd name="connsiteY1165" fmla="*/ 8827 h 10000"/>
                  <a:gd name="connsiteX1166" fmla="*/ 7334 w 10000"/>
                  <a:gd name="connsiteY1166" fmla="*/ 8827 h 10000"/>
                  <a:gd name="connsiteX1167" fmla="*/ 7318 w 10000"/>
                  <a:gd name="connsiteY1167" fmla="*/ 8827 h 10000"/>
                  <a:gd name="connsiteX1168" fmla="*/ 7290 w 10000"/>
                  <a:gd name="connsiteY1168" fmla="*/ 8827 h 10000"/>
                  <a:gd name="connsiteX1169" fmla="*/ 7265 w 10000"/>
                  <a:gd name="connsiteY1169" fmla="*/ 8832 h 10000"/>
                  <a:gd name="connsiteX1170" fmla="*/ 7254 w 10000"/>
                  <a:gd name="connsiteY1170" fmla="*/ 8832 h 10000"/>
                  <a:gd name="connsiteX1171" fmla="*/ 7249 w 10000"/>
                  <a:gd name="connsiteY1171" fmla="*/ 8845 h 10000"/>
                  <a:gd name="connsiteX1172" fmla="*/ 7246 w 10000"/>
                  <a:gd name="connsiteY1172" fmla="*/ 8859 h 10000"/>
                  <a:gd name="connsiteX1173" fmla="*/ 7241 w 10000"/>
                  <a:gd name="connsiteY1173" fmla="*/ 8881 h 10000"/>
                  <a:gd name="connsiteX1174" fmla="*/ 7238 w 10000"/>
                  <a:gd name="connsiteY1174" fmla="*/ 8917 h 10000"/>
                  <a:gd name="connsiteX1175" fmla="*/ 7238 w 10000"/>
                  <a:gd name="connsiteY1175" fmla="*/ 8935 h 10000"/>
                  <a:gd name="connsiteX1176" fmla="*/ 7224 w 10000"/>
                  <a:gd name="connsiteY1176" fmla="*/ 8935 h 10000"/>
                  <a:gd name="connsiteX1177" fmla="*/ 7205 w 10000"/>
                  <a:gd name="connsiteY1177" fmla="*/ 8935 h 10000"/>
                  <a:gd name="connsiteX1178" fmla="*/ 7183 w 10000"/>
                  <a:gd name="connsiteY1178" fmla="*/ 8931 h 10000"/>
                  <a:gd name="connsiteX1179" fmla="*/ 7169 w 10000"/>
                  <a:gd name="connsiteY1179" fmla="*/ 8931 h 10000"/>
                  <a:gd name="connsiteX1180" fmla="*/ 7150 w 10000"/>
                  <a:gd name="connsiteY1180" fmla="*/ 8931 h 10000"/>
                  <a:gd name="connsiteX1181" fmla="*/ 7136 w 10000"/>
                  <a:gd name="connsiteY1181" fmla="*/ 8917 h 10000"/>
                  <a:gd name="connsiteX1182" fmla="*/ 7136 w 10000"/>
                  <a:gd name="connsiteY1182" fmla="*/ 8895 h 10000"/>
                  <a:gd name="connsiteX1183" fmla="*/ 7141 w 10000"/>
                  <a:gd name="connsiteY1183" fmla="*/ 8890 h 10000"/>
                  <a:gd name="connsiteX1184" fmla="*/ 7166 w 10000"/>
                  <a:gd name="connsiteY1184" fmla="*/ 8854 h 10000"/>
                  <a:gd name="connsiteX1185" fmla="*/ 7177 w 10000"/>
                  <a:gd name="connsiteY1185" fmla="*/ 8832 h 10000"/>
                  <a:gd name="connsiteX1186" fmla="*/ 7185 w 10000"/>
                  <a:gd name="connsiteY1186" fmla="*/ 8814 h 10000"/>
                  <a:gd name="connsiteX1187" fmla="*/ 7199 w 10000"/>
                  <a:gd name="connsiteY1187" fmla="*/ 8787 h 10000"/>
                  <a:gd name="connsiteX1188" fmla="*/ 7205 w 10000"/>
                  <a:gd name="connsiteY1188" fmla="*/ 8773 h 10000"/>
                  <a:gd name="connsiteX1189" fmla="*/ 7213 w 10000"/>
                  <a:gd name="connsiteY1189" fmla="*/ 8701 h 10000"/>
                  <a:gd name="connsiteX1190" fmla="*/ 7216 w 10000"/>
                  <a:gd name="connsiteY1190" fmla="*/ 8683 h 10000"/>
                  <a:gd name="connsiteX1191" fmla="*/ 7221 w 10000"/>
                  <a:gd name="connsiteY1191" fmla="*/ 8656 h 10000"/>
                  <a:gd name="connsiteX1192" fmla="*/ 7221 w 10000"/>
                  <a:gd name="connsiteY1192" fmla="*/ 8633 h 10000"/>
                  <a:gd name="connsiteX1193" fmla="*/ 7221 w 10000"/>
                  <a:gd name="connsiteY1193" fmla="*/ 8615 h 10000"/>
                  <a:gd name="connsiteX1194" fmla="*/ 7221 w 10000"/>
                  <a:gd name="connsiteY1194" fmla="*/ 8593 h 10000"/>
                  <a:gd name="connsiteX1195" fmla="*/ 7221 w 10000"/>
                  <a:gd name="connsiteY1195" fmla="*/ 8566 h 10000"/>
                  <a:gd name="connsiteX1196" fmla="*/ 7224 w 10000"/>
                  <a:gd name="connsiteY1196" fmla="*/ 8561 h 10000"/>
                  <a:gd name="connsiteX1197" fmla="*/ 7238 w 10000"/>
                  <a:gd name="connsiteY1197" fmla="*/ 8543 h 10000"/>
                  <a:gd name="connsiteX1198" fmla="*/ 7241 w 10000"/>
                  <a:gd name="connsiteY1198" fmla="*/ 8530 h 10000"/>
                  <a:gd name="connsiteX1199" fmla="*/ 7249 w 10000"/>
                  <a:gd name="connsiteY1199" fmla="*/ 8512 h 10000"/>
                  <a:gd name="connsiteX1200" fmla="*/ 7249 w 10000"/>
                  <a:gd name="connsiteY1200" fmla="*/ 8502 h 10000"/>
                  <a:gd name="connsiteX1201" fmla="*/ 7249 w 10000"/>
                  <a:gd name="connsiteY1201" fmla="*/ 8475 h 10000"/>
                  <a:gd name="connsiteX1202" fmla="*/ 7246 w 10000"/>
                  <a:gd name="connsiteY1202" fmla="*/ 8457 h 10000"/>
                  <a:gd name="connsiteX1203" fmla="*/ 7241 w 10000"/>
                  <a:gd name="connsiteY1203" fmla="*/ 8444 h 10000"/>
                  <a:gd name="connsiteX1204" fmla="*/ 7232 w 10000"/>
                  <a:gd name="connsiteY1204" fmla="*/ 8435 h 10000"/>
                  <a:gd name="connsiteX1205" fmla="*/ 7224 w 10000"/>
                  <a:gd name="connsiteY1205" fmla="*/ 8430 h 10000"/>
                  <a:gd name="connsiteX1206" fmla="*/ 7208 w 10000"/>
                  <a:gd name="connsiteY1206" fmla="*/ 8408 h 10000"/>
                  <a:gd name="connsiteX1207" fmla="*/ 7199 w 10000"/>
                  <a:gd name="connsiteY1207" fmla="*/ 8403 h 10000"/>
                  <a:gd name="connsiteX1208" fmla="*/ 7205 w 10000"/>
                  <a:gd name="connsiteY1208" fmla="*/ 8372 h 10000"/>
                  <a:gd name="connsiteX1209" fmla="*/ 7208 w 10000"/>
                  <a:gd name="connsiteY1209" fmla="*/ 8354 h 10000"/>
                  <a:gd name="connsiteX1210" fmla="*/ 7213 w 10000"/>
                  <a:gd name="connsiteY1210" fmla="*/ 8345 h 10000"/>
                  <a:gd name="connsiteX1211" fmla="*/ 7224 w 10000"/>
                  <a:gd name="connsiteY1211" fmla="*/ 8331 h 10000"/>
                  <a:gd name="connsiteX1212" fmla="*/ 7238 w 10000"/>
                  <a:gd name="connsiteY1212" fmla="*/ 8313 h 10000"/>
                  <a:gd name="connsiteX1213" fmla="*/ 7241 w 10000"/>
                  <a:gd name="connsiteY1213" fmla="*/ 8304 h 10000"/>
                  <a:gd name="connsiteX1214" fmla="*/ 7254 w 10000"/>
                  <a:gd name="connsiteY1214" fmla="*/ 8286 h 10000"/>
                  <a:gd name="connsiteX1215" fmla="*/ 7265 w 10000"/>
                  <a:gd name="connsiteY1215" fmla="*/ 8272 h 10000"/>
                  <a:gd name="connsiteX1216" fmla="*/ 7271 w 10000"/>
                  <a:gd name="connsiteY1216" fmla="*/ 8263 h 10000"/>
                  <a:gd name="connsiteX1217" fmla="*/ 7279 w 10000"/>
                  <a:gd name="connsiteY1217" fmla="*/ 8245 h 10000"/>
                  <a:gd name="connsiteX1218" fmla="*/ 7274 w 10000"/>
                  <a:gd name="connsiteY1218" fmla="*/ 8223 h 10000"/>
                  <a:gd name="connsiteX1219" fmla="*/ 7265 w 10000"/>
                  <a:gd name="connsiteY1219" fmla="*/ 8200 h 10000"/>
                  <a:gd name="connsiteX1220" fmla="*/ 7263 w 10000"/>
                  <a:gd name="connsiteY1220" fmla="*/ 8187 h 10000"/>
                  <a:gd name="connsiteX1221" fmla="*/ 7257 w 10000"/>
                  <a:gd name="connsiteY1221" fmla="*/ 8187 h 10000"/>
                  <a:gd name="connsiteX1222" fmla="*/ 7254 w 10000"/>
                  <a:gd name="connsiteY1222" fmla="*/ 8196 h 10000"/>
                  <a:gd name="connsiteX1223" fmla="*/ 7246 w 10000"/>
                  <a:gd name="connsiteY1223" fmla="*/ 8209 h 10000"/>
                  <a:gd name="connsiteX1224" fmla="*/ 7241 w 10000"/>
                  <a:gd name="connsiteY1224" fmla="*/ 8209 h 10000"/>
                  <a:gd name="connsiteX1225" fmla="*/ 7238 w 10000"/>
                  <a:gd name="connsiteY1225" fmla="*/ 8214 h 10000"/>
                  <a:gd name="connsiteX1226" fmla="*/ 7221 w 10000"/>
                  <a:gd name="connsiteY1226" fmla="*/ 8173 h 10000"/>
                  <a:gd name="connsiteX1227" fmla="*/ 7185 w 10000"/>
                  <a:gd name="connsiteY1227" fmla="*/ 8106 h 10000"/>
                  <a:gd name="connsiteX1228" fmla="*/ 7174 w 10000"/>
                  <a:gd name="connsiteY1228" fmla="*/ 8078 h 10000"/>
                  <a:gd name="connsiteX1229" fmla="*/ 7169 w 10000"/>
                  <a:gd name="connsiteY1229" fmla="*/ 8056 h 10000"/>
                  <a:gd name="connsiteX1230" fmla="*/ 7166 w 10000"/>
                  <a:gd name="connsiteY1230" fmla="*/ 8042 h 10000"/>
                  <a:gd name="connsiteX1231" fmla="*/ 7161 w 10000"/>
                  <a:gd name="connsiteY1231" fmla="*/ 8051 h 10000"/>
                  <a:gd name="connsiteX1232" fmla="*/ 7158 w 10000"/>
                  <a:gd name="connsiteY1232" fmla="*/ 8051 h 10000"/>
                  <a:gd name="connsiteX1233" fmla="*/ 7141 w 10000"/>
                  <a:gd name="connsiteY1233" fmla="*/ 8056 h 10000"/>
                  <a:gd name="connsiteX1234" fmla="*/ 7116 w 10000"/>
                  <a:gd name="connsiteY1234" fmla="*/ 8051 h 10000"/>
                  <a:gd name="connsiteX1235" fmla="*/ 7094 w 10000"/>
                  <a:gd name="connsiteY1235" fmla="*/ 8051 h 10000"/>
                  <a:gd name="connsiteX1236" fmla="*/ 7081 w 10000"/>
                  <a:gd name="connsiteY1236" fmla="*/ 8011 h 10000"/>
                  <a:gd name="connsiteX1237" fmla="*/ 7081 w 10000"/>
                  <a:gd name="connsiteY1237" fmla="*/ 8002 h 10000"/>
                  <a:gd name="connsiteX1238" fmla="*/ 7078 w 10000"/>
                  <a:gd name="connsiteY1238" fmla="*/ 7984 h 10000"/>
                  <a:gd name="connsiteX1239" fmla="*/ 7072 w 10000"/>
                  <a:gd name="connsiteY1239" fmla="*/ 7970 h 10000"/>
                  <a:gd name="connsiteX1240" fmla="*/ 7045 w 10000"/>
                  <a:gd name="connsiteY1240" fmla="*/ 7948 h 10000"/>
                  <a:gd name="connsiteX1241" fmla="*/ 7020 w 10000"/>
                  <a:gd name="connsiteY1241" fmla="*/ 7957 h 10000"/>
                  <a:gd name="connsiteX1242" fmla="*/ 7001 w 10000"/>
                  <a:gd name="connsiteY1242" fmla="*/ 7970 h 10000"/>
                  <a:gd name="connsiteX1243" fmla="*/ 6981 w 10000"/>
                  <a:gd name="connsiteY1243" fmla="*/ 7984 h 10000"/>
                  <a:gd name="connsiteX1244" fmla="*/ 6976 w 10000"/>
                  <a:gd name="connsiteY1244" fmla="*/ 7984 h 10000"/>
                  <a:gd name="connsiteX1245" fmla="*/ 6973 w 10000"/>
                  <a:gd name="connsiteY1245" fmla="*/ 7984 h 10000"/>
                  <a:gd name="connsiteX1246" fmla="*/ 6959 w 10000"/>
                  <a:gd name="connsiteY1246" fmla="*/ 7984 h 10000"/>
                  <a:gd name="connsiteX1247" fmla="*/ 6948 w 10000"/>
                  <a:gd name="connsiteY1247" fmla="*/ 7961 h 10000"/>
                  <a:gd name="connsiteX1248" fmla="*/ 6934 w 10000"/>
                  <a:gd name="connsiteY1248" fmla="*/ 7943 h 10000"/>
                  <a:gd name="connsiteX1249" fmla="*/ 6932 w 10000"/>
                  <a:gd name="connsiteY1249" fmla="*/ 7943 h 10000"/>
                  <a:gd name="connsiteX1250" fmla="*/ 6918 w 10000"/>
                  <a:gd name="connsiteY1250" fmla="*/ 7961 h 10000"/>
                  <a:gd name="connsiteX1251" fmla="*/ 6904 w 10000"/>
                  <a:gd name="connsiteY1251" fmla="*/ 7975 h 10000"/>
                  <a:gd name="connsiteX1252" fmla="*/ 6896 w 10000"/>
                  <a:gd name="connsiteY1252" fmla="*/ 7997 h 10000"/>
                  <a:gd name="connsiteX1253" fmla="*/ 6887 w 10000"/>
                  <a:gd name="connsiteY1253" fmla="*/ 8002 h 10000"/>
                  <a:gd name="connsiteX1254" fmla="*/ 6879 w 10000"/>
                  <a:gd name="connsiteY1254" fmla="*/ 8011 h 10000"/>
                  <a:gd name="connsiteX1255" fmla="*/ 6868 w 10000"/>
                  <a:gd name="connsiteY1255" fmla="*/ 8015 h 10000"/>
                  <a:gd name="connsiteX1256" fmla="*/ 6852 w 10000"/>
                  <a:gd name="connsiteY1256" fmla="*/ 8024 h 10000"/>
                  <a:gd name="connsiteX1257" fmla="*/ 6813 w 10000"/>
                  <a:gd name="connsiteY1257" fmla="*/ 8042 h 10000"/>
                  <a:gd name="connsiteX1258" fmla="*/ 6780 w 10000"/>
                  <a:gd name="connsiteY1258" fmla="*/ 8065 h 10000"/>
                  <a:gd name="connsiteX1259" fmla="*/ 6763 w 10000"/>
                  <a:gd name="connsiteY1259" fmla="*/ 8078 h 10000"/>
                  <a:gd name="connsiteX1260" fmla="*/ 6755 w 10000"/>
                  <a:gd name="connsiteY1260" fmla="*/ 8088 h 10000"/>
                  <a:gd name="connsiteX1261" fmla="*/ 6716 w 10000"/>
                  <a:gd name="connsiteY1261" fmla="*/ 8119 h 10000"/>
                  <a:gd name="connsiteX1262" fmla="*/ 6711 w 10000"/>
                  <a:gd name="connsiteY1262" fmla="*/ 8128 h 10000"/>
                  <a:gd name="connsiteX1263" fmla="*/ 6711 w 10000"/>
                  <a:gd name="connsiteY1263" fmla="*/ 8169 h 10000"/>
                  <a:gd name="connsiteX1264" fmla="*/ 6711 w 10000"/>
                  <a:gd name="connsiteY1264" fmla="*/ 8173 h 10000"/>
                  <a:gd name="connsiteX1265" fmla="*/ 6716 w 10000"/>
                  <a:gd name="connsiteY1265" fmla="*/ 8200 h 10000"/>
                  <a:gd name="connsiteX1266" fmla="*/ 6708 w 10000"/>
                  <a:gd name="connsiteY1266" fmla="*/ 8223 h 10000"/>
                  <a:gd name="connsiteX1267" fmla="*/ 6708 w 10000"/>
                  <a:gd name="connsiteY1267" fmla="*/ 8236 h 10000"/>
                  <a:gd name="connsiteX1268" fmla="*/ 6708 w 10000"/>
                  <a:gd name="connsiteY1268" fmla="*/ 8272 h 10000"/>
                  <a:gd name="connsiteX1269" fmla="*/ 6711 w 10000"/>
                  <a:gd name="connsiteY1269" fmla="*/ 8290 h 10000"/>
                  <a:gd name="connsiteX1270" fmla="*/ 6716 w 10000"/>
                  <a:gd name="connsiteY1270" fmla="*/ 8304 h 10000"/>
                  <a:gd name="connsiteX1271" fmla="*/ 6711 w 10000"/>
                  <a:gd name="connsiteY1271" fmla="*/ 8313 h 10000"/>
                  <a:gd name="connsiteX1272" fmla="*/ 6683 w 10000"/>
                  <a:gd name="connsiteY1272" fmla="*/ 8318 h 10000"/>
                  <a:gd name="connsiteX1273" fmla="*/ 6661 w 10000"/>
                  <a:gd name="connsiteY1273" fmla="*/ 8327 h 10000"/>
                  <a:gd name="connsiteX1274" fmla="*/ 6631 w 10000"/>
                  <a:gd name="connsiteY1274" fmla="*/ 8327 h 10000"/>
                  <a:gd name="connsiteX1275" fmla="*/ 6611 w 10000"/>
                  <a:gd name="connsiteY1275" fmla="*/ 8327 h 10000"/>
                  <a:gd name="connsiteX1276" fmla="*/ 6598 w 10000"/>
                  <a:gd name="connsiteY1276" fmla="*/ 8327 h 10000"/>
                  <a:gd name="connsiteX1277" fmla="*/ 6595 w 10000"/>
                  <a:gd name="connsiteY1277" fmla="*/ 8340 h 10000"/>
                  <a:gd name="connsiteX1278" fmla="*/ 6587 w 10000"/>
                  <a:gd name="connsiteY1278" fmla="*/ 8358 h 10000"/>
                  <a:gd name="connsiteX1279" fmla="*/ 6578 w 10000"/>
                  <a:gd name="connsiteY1279" fmla="*/ 8408 h 10000"/>
                  <a:gd name="connsiteX1280" fmla="*/ 6578 w 10000"/>
                  <a:gd name="connsiteY1280" fmla="*/ 8421 h 10000"/>
                  <a:gd name="connsiteX1281" fmla="*/ 6578 w 10000"/>
                  <a:gd name="connsiteY1281" fmla="*/ 8430 h 10000"/>
                  <a:gd name="connsiteX1282" fmla="*/ 6573 w 10000"/>
                  <a:gd name="connsiteY1282" fmla="*/ 8435 h 10000"/>
                  <a:gd name="connsiteX1283" fmla="*/ 6556 w 10000"/>
                  <a:gd name="connsiteY1283" fmla="*/ 8435 h 10000"/>
                  <a:gd name="connsiteX1284" fmla="*/ 6545 w 10000"/>
                  <a:gd name="connsiteY1284" fmla="*/ 8435 h 10000"/>
                  <a:gd name="connsiteX1285" fmla="*/ 6523 w 10000"/>
                  <a:gd name="connsiteY1285" fmla="*/ 8435 h 10000"/>
                  <a:gd name="connsiteX1286" fmla="*/ 6493 w 10000"/>
                  <a:gd name="connsiteY1286" fmla="*/ 8430 h 10000"/>
                  <a:gd name="connsiteX1287" fmla="*/ 6490 w 10000"/>
                  <a:gd name="connsiteY1287" fmla="*/ 8430 h 10000"/>
                  <a:gd name="connsiteX1288" fmla="*/ 6485 w 10000"/>
                  <a:gd name="connsiteY1288" fmla="*/ 8444 h 10000"/>
                  <a:gd name="connsiteX1289" fmla="*/ 6465 w 10000"/>
                  <a:gd name="connsiteY1289" fmla="*/ 8475 h 10000"/>
                  <a:gd name="connsiteX1290" fmla="*/ 6451 w 10000"/>
                  <a:gd name="connsiteY1290" fmla="*/ 8498 h 10000"/>
                  <a:gd name="connsiteX1291" fmla="*/ 6435 w 10000"/>
                  <a:gd name="connsiteY1291" fmla="*/ 8525 h 10000"/>
                  <a:gd name="connsiteX1292" fmla="*/ 6421 w 10000"/>
                  <a:gd name="connsiteY1292" fmla="*/ 8539 h 10000"/>
                  <a:gd name="connsiteX1293" fmla="*/ 6410 w 10000"/>
                  <a:gd name="connsiteY1293" fmla="*/ 8561 h 10000"/>
                  <a:gd name="connsiteX1294" fmla="*/ 6402 w 10000"/>
                  <a:gd name="connsiteY1294" fmla="*/ 8575 h 10000"/>
                  <a:gd name="connsiteX1295" fmla="*/ 6402 w 10000"/>
                  <a:gd name="connsiteY1295" fmla="*/ 8593 h 10000"/>
                  <a:gd name="connsiteX1296" fmla="*/ 6402 w 10000"/>
                  <a:gd name="connsiteY1296" fmla="*/ 8620 h 10000"/>
                  <a:gd name="connsiteX1297" fmla="*/ 6405 w 10000"/>
                  <a:gd name="connsiteY1297" fmla="*/ 8660 h 10000"/>
                  <a:gd name="connsiteX1298" fmla="*/ 6405 w 10000"/>
                  <a:gd name="connsiteY1298" fmla="*/ 8674 h 10000"/>
                  <a:gd name="connsiteX1299" fmla="*/ 6405 w 10000"/>
                  <a:gd name="connsiteY1299" fmla="*/ 8683 h 10000"/>
                  <a:gd name="connsiteX1300" fmla="*/ 6405 w 10000"/>
                  <a:gd name="connsiteY1300" fmla="*/ 8687 h 10000"/>
                  <a:gd name="connsiteX1301" fmla="*/ 6405 w 10000"/>
                  <a:gd name="connsiteY1301" fmla="*/ 8696 h 10000"/>
                  <a:gd name="connsiteX1302" fmla="*/ 6388 w 10000"/>
                  <a:gd name="connsiteY1302" fmla="*/ 8733 h 10000"/>
                  <a:gd name="connsiteX1303" fmla="*/ 6369 w 10000"/>
                  <a:gd name="connsiteY1303" fmla="*/ 8746 h 10000"/>
                  <a:gd name="connsiteX1304" fmla="*/ 6333 w 10000"/>
                  <a:gd name="connsiteY1304" fmla="*/ 8773 h 10000"/>
                  <a:gd name="connsiteX1305" fmla="*/ 6313 w 10000"/>
                  <a:gd name="connsiteY1305" fmla="*/ 8787 h 10000"/>
                  <a:gd name="connsiteX1306" fmla="*/ 6291 w 10000"/>
                  <a:gd name="connsiteY1306" fmla="*/ 8805 h 10000"/>
                  <a:gd name="connsiteX1307" fmla="*/ 6280 w 10000"/>
                  <a:gd name="connsiteY1307" fmla="*/ 8814 h 10000"/>
                  <a:gd name="connsiteX1308" fmla="*/ 6250 w 10000"/>
                  <a:gd name="connsiteY1308" fmla="*/ 8805 h 10000"/>
                  <a:gd name="connsiteX1309" fmla="*/ 6233 w 10000"/>
                  <a:gd name="connsiteY1309" fmla="*/ 8805 h 10000"/>
                  <a:gd name="connsiteX1310" fmla="*/ 6220 w 10000"/>
                  <a:gd name="connsiteY1310" fmla="*/ 8805 h 10000"/>
                  <a:gd name="connsiteX1311" fmla="*/ 6200 w 10000"/>
                  <a:gd name="connsiteY1311" fmla="*/ 8805 h 10000"/>
                  <a:gd name="connsiteX1312" fmla="*/ 6184 w 10000"/>
                  <a:gd name="connsiteY1312" fmla="*/ 8805 h 10000"/>
                  <a:gd name="connsiteX1313" fmla="*/ 6716 w 10000"/>
                  <a:gd name="connsiteY1313" fmla="*/ 6653 h 10000"/>
                  <a:gd name="connsiteX1314" fmla="*/ 6747 w 10000"/>
                  <a:gd name="connsiteY1314" fmla="*/ 6856 h 10000"/>
                  <a:gd name="connsiteX1315" fmla="*/ 6747 w 10000"/>
                  <a:gd name="connsiteY1315" fmla="*/ 6910 h 10000"/>
                  <a:gd name="connsiteX1316" fmla="*/ 6727 w 10000"/>
                  <a:gd name="connsiteY1316" fmla="*/ 6960 h 10000"/>
                  <a:gd name="connsiteX1317" fmla="*/ 6675 w 10000"/>
                  <a:gd name="connsiteY1317" fmla="*/ 7041 h 10000"/>
                  <a:gd name="connsiteX1318" fmla="*/ 6667 w 10000"/>
                  <a:gd name="connsiteY1318" fmla="*/ 7082 h 10000"/>
                  <a:gd name="connsiteX1319" fmla="*/ 6675 w 10000"/>
                  <a:gd name="connsiteY1319" fmla="*/ 7158 h 10000"/>
                  <a:gd name="connsiteX1320" fmla="*/ 6683 w 10000"/>
                  <a:gd name="connsiteY1320" fmla="*/ 7199 h 10000"/>
                  <a:gd name="connsiteX1321" fmla="*/ 6703 w 10000"/>
                  <a:gd name="connsiteY1321" fmla="*/ 7212 h 10000"/>
                  <a:gd name="connsiteX1322" fmla="*/ 6749 w 10000"/>
                  <a:gd name="connsiteY1322" fmla="*/ 7050 h 10000"/>
                  <a:gd name="connsiteX1323" fmla="*/ 6772 w 10000"/>
                  <a:gd name="connsiteY1323" fmla="*/ 6987 h 10000"/>
                  <a:gd name="connsiteX1324" fmla="*/ 6788 w 10000"/>
                  <a:gd name="connsiteY1324" fmla="*/ 6987 h 10000"/>
                  <a:gd name="connsiteX1325" fmla="*/ 6783 w 10000"/>
                  <a:gd name="connsiteY1325" fmla="*/ 7077 h 10000"/>
                  <a:gd name="connsiteX1326" fmla="*/ 6871 w 10000"/>
                  <a:gd name="connsiteY1326" fmla="*/ 6748 h 10000"/>
                  <a:gd name="connsiteX1327" fmla="*/ 6912 w 10000"/>
                  <a:gd name="connsiteY1327" fmla="*/ 6581 h 10000"/>
                  <a:gd name="connsiteX1328" fmla="*/ 6912 w 10000"/>
                  <a:gd name="connsiteY1328" fmla="*/ 6567 h 10000"/>
                  <a:gd name="connsiteX1329" fmla="*/ 6827 w 10000"/>
                  <a:gd name="connsiteY1329" fmla="*/ 6631 h 10000"/>
                  <a:gd name="connsiteX1330" fmla="*/ 6184 w 10000"/>
                  <a:gd name="connsiteY1330" fmla="*/ 8805 h 10000"/>
                  <a:gd name="connsiteX0" fmla="*/ 6184 w 10000"/>
                  <a:gd name="connsiteY0" fmla="*/ 8805 h 10000"/>
                  <a:gd name="connsiteX1" fmla="*/ 6175 w 10000"/>
                  <a:gd name="connsiteY1" fmla="*/ 8800 h 10000"/>
                  <a:gd name="connsiteX2" fmla="*/ 6167 w 10000"/>
                  <a:gd name="connsiteY2" fmla="*/ 8832 h 10000"/>
                  <a:gd name="connsiteX3" fmla="*/ 6167 w 10000"/>
                  <a:gd name="connsiteY3" fmla="*/ 8845 h 10000"/>
                  <a:gd name="connsiteX4" fmla="*/ 6140 w 10000"/>
                  <a:gd name="connsiteY4" fmla="*/ 8877 h 10000"/>
                  <a:gd name="connsiteX5" fmla="*/ 6098 w 10000"/>
                  <a:gd name="connsiteY5" fmla="*/ 8904 h 10000"/>
                  <a:gd name="connsiteX6" fmla="*/ 6090 w 10000"/>
                  <a:gd name="connsiteY6" fmla="*/ 8904 h 10000"/>
                  <a:gd name="connsiteX7" fmla="*/ 6082 w 10000"/>
                  <a:gd name="connsiteY7" fmla="*/ 8904 h 10000"/>
                  <a:gd name="connsiteX8" fmla="*/ 6082 w 10000"/>
                  <a:gd name="connsiteY8" fmla="*/ 8958 h 10000"/>
                  <a:gd name="connsiteX9" fmla="*/ 6082 w 10000"/>
                  <a:gd name="connsiteY9" fmla="*/ 8963 h 10000"/>
                  <a:gd name="connsiteX10" fmla="*/ 6079 w 10000"/>
                  <a:gd name="connsiteY10" fmla="*/ 9012 h 10000"/>
                  <a:gd name="connsiteX11" fmla="*/ 6073 w 10000"/>
                  <a:gd name="connsiteY11" fmla="*/ 9066 h 10000"/>
                  <a:gd name="connsiteX12" fmla="*/ 6073 w 10000"/>
                  <a:gd name="connsiteY12" fmla="*/ 9120 h 10000"/>
                  <a:gd name="connsiteX13" fmla="*/ 6073 w 10000"/>
                  <a:gd name="connsiteY13" fmla="*/ 9147 h 10000"/>
                  <a:gd name="connsiteX14" fmla="*/ 6073 w 10000"/>
                  <a:gd name="connsiteY14" fmla="*/ 9197 h 10000"/>
                  <a:gd name="connsiteX15" fmla="*/ 6068 w 10000"/>
                  <a:gd name="connsiteY15" fmla="*/ 9233 h 10000"/>
                  <a:gd name="connsiteX16" fmla="*/ 6065 w 10000"/>
                  <a:gd name="connsiteY16" fmla="*/ 9301 h 10000"/>
                  <a:gd name="connsiteX17" fmla="*/ 6065 w 10000"/>
                  <a:gd name="connsiteY17" fmla="*/ 9350 h 10000"/>
                  <a:gd name="connsiteX18" fmla="*/ 6060 w 10000"/>
                  <a:gd name="connsiteY18" fmla="*/ 9382 h 10000"/>
                  <a:gd name="connsiteX19" fmla="*/ 6060 w 10000"/>
                  <a:gd name="connsiteY19" fmla="*/ 9409 h 10000"/>
                  <a:gd name="connsiteX20" fmla="*/ 6051 w 10000"/>
                  <a:gd name="connsiteY20" fmla="*/ 9423 h 10000"/>
                  <a:gd name="connsiteX21" fmla="*/ 6049 w 10000"/>
                  <a:gd name="connsiteY21" fmla="*/ 9436 h 10000"/>
                  <a:gd name="connsiteX22" fmla="*/ 6035 w 10000"/>
                  <a:gd name="connsiteY22" fmla="*/ 9450 h 10000"/>
                  <a:gd name="connsiteX23" fmla="*/ 6026 w 10000"/>
                  <a:gd name="connsiteY23" fmla="*/ 9459 h 10000"/>
                  <a:gd name="connsiteX24" fmla="*/ 6018 w 10000"/>
                  <a:gd name="connsiteY24" fmla="*/ 9445 h 10000"/>
                  <a:gd name="connsiteX25" fmla="*/ 6007 w 10000"/>
                  <a:gd name="connsiteY25" fmla="*/ 9409 h 10000"/>
                  <a:gd name="connsiteX26" fmla="*/ 5985 w 10000"/>
                  <a:gd name="connsiteY26" fmla="*/ 9369 h 10000"/>
                  <a:gd name="connsiteX27" fmla="*/ 5969 w 10000"/>
                  <a:gd name="connsiteY27" fmla="*/ 9332 h 10000"/>
                  <a:gd name="connsiteX28" fmla="*/ 5955 w 10000"/>
                  <a:gd name="connsiteY28" fmla="*/ 9314 h 10000"/>
                  <a:gd name="connsiteX29" fmla="*/ 5952 w 10000"/>
                  <a:gd name="connsiteY29" fmla="*/ 9305 h 10000"/>
                  <a:gd name="connsiteX30" fmla="*/ 5935 w 10000"/>
                  <a:gd name="connsiteY30" fmla="*/ 9305 h 10000"/>
                  <a:gd name="connsiteX31" fmla="*/ 5922 w 10000"/>
                  <a:gd name="connsiteY31" fmla="*/ 9319 h 10000"/>
                  <a:gd name="connsiteX32" fmla="*/ 5913 w 10000"/>
                  <a:gd name="connsiteY32" fmla="*/ 9328 h 10000"/>
                  <a:gd name="connsiteX33" fmla="*/ 5905 w 10000"/>
                  <a:gd name="connsiteY33" fmla="*/ 9332 h 10000"/>
                  <a:gd name="connsiteX34" fmla="*/ 5897 w 10000"/>
                  <a:gd name="connsiteY34" fmla="*/ 9350 h 10000"/>
                  <a:gd name="connsiteX35" fmla="*/ 5875 w 10000"/>
                  <a:gd name="connsiteY35" fmla="*/ 9364 h 10000"/>
                  <a:gd name="connsiteX36" fmla="*/ 5850 w 10000"/>
                  <a:gd name="connsiteY36" fmla="*/ 9391 h 10000"/>
                  <a:gd name="connsiteX37" fmla="*/ 5833 w 10000"/>
                  <a:gd name="connsiteY37" fmla="*/ 9405 h 10000"/>
                  <a:gd name="connsiteX38" fmla="*/ 5822 w 10000"/>
                  <a:gd name="connsiteY38" fmla="*/ 9409 h 10000"/>
                  <a:gd name="connsiteX39" fmla="*/ 5800 w 10000"/>
                  <a:gd name="connsiteY39" fmla="*/ 9423 h 10000"/>
                  <a:gd name="connsiteX40" fmla="*/ 5784 w 10000"/>
                  <a:gd name="connsiteY40" fmla="*/ 9436 h 10000"/>
                  <a:gd name="connsiteX41" fmla="*/ 5767 w 10000"/>
                  <a:gd name="connsiteY41" fmla="*/ 9450 h 10000"/>
                  <a:gd name="connsiteX42" fmla="*/ 5751 w 10000"/>
                  <a:gd name="connsiteY42" fmla="*/ 9463 h 10000"/>
                  <a:gd name="connsiteX43" fmla="*/ 5745 w 10000"/>
                  <a:gd name="connsiteY43" fmla="*/ 9472 h 10000"/>
                  <a:gd name="connsiteX44" fmla="*/ 5751 w 10000"/>
                  <a:gd name="connsiteY44" fmla="*/ 9477 h 10000"/>
                  <a:gd name="connsiteX45" fmla="*/ 5762 w 10000"/>
                  <a:gd name="connsiteY45" fmla="*/ 9504 h 10000"/>
                  <a:gd name="connsiteX46" fmla="*/ 5767 w 10000"/>
                  <a:gd name="connsiteY46" fmla="*/ 9526 h 10000"/>
                  <a:gd name="connsiteX47" fmla="*/ 5784 w 10000"/>
                  <a:gd name="connsiteY47" fmla="*/ 9576 h 10000"/>
                  <a:gd name="connsiteX48" fmla="*/ 5797 w 10000"/>
                  <a:gd name="connsiteY48" fmla="*/ 9603 h 10000"/>
                  <a:gd name="connsiteX49" fmla="*/ 5808 w 10000"/>
                  <a:gd name="connsiteY49" fmla="*/ 9644 h 10000"/>
                  <a:gd name="connsiteX50" fmla="*/ 5822 w 10000"/>
                  <a:gd name="connsiteY50" fmla="*/ 9671 h 10000"/>
                  <a:gd name="connsiteX51" fmla="*/ 5825 w 10000"/>
                  <a:gd name="connsiteY51" fmla="*/ 9684 h 10000"/>
                  <a:gd name="connsiteX52" fmla="*/ 5831 w 10000"/>
                  <a:gd name="connsiteY52" fmla="*/ 9684 h 10000"/>
                  <a:gd name="connsiteX53" fmla="*/ 5825 w 10000"/>
                  <a:gd name="connsiteY53" fmla="*/ 9698 h 10000"/>
                  <a:gd name="connsiteX54" fmla="*/ 5806 w 10000"/>
                  <a:gd name="connsiteY54" fmla="*/ 9725 h 10000"/>
                  <a:gd name="connsiteX55" fmla="*/ 5792 w 10000"/>
                  <a:gd name="connsiteY55" fmla="*/ 9738 h 10000"/>
                  <a:gd name="connsiteX56" fmla="*/ 5737 w 10000"/>
                  <a:gd name="connsiteY56" fmla="*/ 9793 h 10000"/>
                  <a:gd name="connsiteX57" fmla="*/ 5728 w 10000"/>
                  <a:gd name="connsiteY57" fmla="*/ 9806 h 10000"/>
                  <a:gd name="connsiteX58" fmla="*/ 5712 w 10000"/>
                  <a:gd name="connsiteY58" fmla="*/ 9815 h 10000"/>
                  <a:gd name="connsiteX59" fmla="*/ 5690 w 10000"/>
                  <a:gd name="connsiteY59" fmla="*/ 9838 h 10000"/>
                  <a:gd name="connsiteX60" fmla="*/ 5679 w 10000"/>
                  <a:gd name="connsiteY60" fmla="*/ 9842 h 10000"/>
                  <a:gd name="connsiteX61" fmla="*/ 5665 w 10000"/>
                  <a:gd name="connsiteY61" fmla="*/ 9842 h 10000"/>
                  <a:gd name="connsiteX62" fmla="*/ 5648 w 10000"/>
                  <a:gd name="connsiteY62" fmla="*/ 9851 h 10000"/>
                  <a:gd name="connsiteX63" fmla="*/ 5621 w 10000"/>
                  <a:gd name="connsiteY63" fmla="*/ 9892 h 10000"/>
                  <a:gd name="connsiteX64" fmla="*/ 5544 w 10000"/>
                  <a:gd name="connsiteY64" fmla="*/ 9946 h 10000"/>
                  <a:gd name="connsiteX65" fmla="*/ 5406 w 10000"/>
                  <a:gd name="connsiteY65" fmla="*/ 10000 h 10000"/>
                  <a:gd name="connsiteX66" fmla="*/ 5350 w 10000"/>
                  <a:gd name="connsiteY66" fmla="*/ 9986 h 10000"/>
                  <a:gd name="connsiteX67" fmla="*/ 5342 w 10000"/>
                  <a:gd name="connsiteY67" fmla="*/ 9950 h 10000"/>
                  <a:gd name="connsiteX68" fmla="*/ 5342 w 10000"/>
                  <a:gd name="connsiteY68" fmla="*/ 9932 h 10000"/>
                  <a:gd name="connsiteX69" fmla="*/ 5342 w 10000"/>
                  <a:gd name="connsiteY69" fmla="*/ 9923 h 10000"/>
                  <a:gd name="connsiteX70" fmla="*/ 5342 w 10000"/>
                  <a:gd name="connsiteY70" fmla="*/ 9919 h 10000"/>
                  <a:gd name="connsiteX71" fmla="*/ 5348 w 10000"/>
                  <a:gd name="connsiteY71" fmla="*/ 9919 h 10000"/>
                  <a:gd name="connsiteX72" fmla="*/ 5348 w 10000"/>
                  <a:gd name="connsiteY72" fmla="*/ 9910 h 10000"/>
                  <a:gd name="connsiteX73" fmla="*/ 5350 w 10000"/>
                  <a:gd name="connsiteY73" fmla="*/ 9910 h 10000"/>
                  <a:gd name="connsiteX74" fmla="*/ 5350 w 10000"/>
                  <a:gd name="connsiteY74" fmla="*/ 9905 h 10000"/>
                  <a:gd name="connsiteX75" fmla="*/ 5356 w 10000"/>
                  <a:gd name="connsiteY75" fmla="*/ 9905 h 10000"/>
                  <a:gd name="connsiteX76" fmla="*/ 5356 w 10000"/>
                  <a:gd name="connsiteY76" fmla="*/ 9896 h 10000"/>
                  <a:gd name="connsiteX77" fmla="*/ 5359 w 10000"/>
                  <a:gd name="connsiteY77" fmla="*/ 9896 h 10000"/>
                  <a:gd name="connsiteX78" fmla="*/ 5359 w 10000"/>
                  <a:gd name="connsiteY78" fmla="*/ 9892 h 10000"/>
                  <a:gd name="connsiteX79" fmla="*/ 5364 w 10000"/>
                  <a:gd name="connsiteY79" fmla="*/ 9892 h 10000"/>
                  <a:gd name="connsiteX80" fmla="*/ 5364 w 10000"/>
                  <a:gd name="connsiteY80" fmla="*/ 9883 h 10000"/>
                  <a:gd name="connsiteX81" fmla="*/ 5359 w 10000"/>
                  <a:gd name="connsiteY81" fmla="*/ 9883 h 10000"/>
                  <a:gd name="connsiteX82" fmla="*/ 5359 w 10000"/>
                  <a:gd name="connsiteY82" fmla="*/ 9878 h 10000"/>
                  <a:gd name="connsiteX83" fmla="*/ 5359 w 10000"/>
                  <a:gd name="connsiteY83" fmla="*/ 9869 h 10000"/>
                  <a:gd name="connsiteX84" fmla="*/ 5356 w 10000"/>
                  <a:gd name="connsiteY84" fmla="*/ 9869 h 10000"/>
                  <a:gd name="connsiteX85" fmla="*/ 5356 w 10000"/>
                  <a:gd name="connsiteY85" fmla="*/ 9865 h 10000"/>
                  <a:gd name="connsiteX86" fmla="*/ 5350 w 10000"/>
                  <a:gd name="connsiteY86" fmla="*/ 9865 h 10000"/>
                  <a:gd name="connsiteX87" fmla="*/ 5350 w 10000"/>
                  <a:gd name="connsiteY87" fmla="*/ 9856 h 10000"/>
                  <a:gd name="connsiteX88" fmla="*/ 5348 w 10000"/>
                  <a:gd name="connsiteY88" fmla="*/ 9856 h 10000"/>
                  <a:gd name="connsiteX89" fmla="*/ 5348 w 10000"/>
                  <a:gd name="connsiteY89" fmla="*/ 9851 h 10000"/>
                  <a:gd name="connsiteX90" fmla="*/ 5348 w 10000"/>
                  <a:gd name="connsiteY90" fmla="*/ 9842 h 10000"/>
                  <a:gd name="connsiteX91" fmla="*/ 5348 w 10000"/>
                  <a:gd name="connsiteY91" fmla="*/ 9838 h 10000"/>
                  <a:gd name="connsiteX92" fmla="*/ 5348 w 10000"/>
                  <a:gd name="connsiteY92" fmla="*/ 9829 h 10000"/>
                  <a:gd name="connsiteX93" fmla="*/ 5348 w 10000"/>
                  <a:gd name="connsiteY93" fmla="*/ 9820 h 10000"/>
                  <a:gd name="connsiteX94" fmla="*/ 5348 w 10000"/>
                  <a:gd name="connsiteY94" fmla="*/ 9815 h 10000"/>
                  <a:gd name="connsiteX95" fmla="*/ 5348 w 10000"/>
                  <a:gd name="connsiteY95" fmla="*/ 9806 h 10000"/>
                  <a:gd name="connsiteX96" fmla="*/ 5350 w 10000"/>
                  <a:gd name="connsiteY96" fmla="*/ 9806 h 10000"/>
                  <a:gd name="connsiteX97" fmla="*/ 5350 w 10000"/>
                  <a:gd name="connsiteY97" fmla="*/ 9802 h 10000"/>
                  <a:gd name="connsiteX98" fmla="*/ 5350 w 10000"/>
                  <a:gd name="connsiteY98" fmla="*/ 9793 h 10000"/>
                  <a:gd name="connsiteX99" fmla="*/ 5356 w 10000"/>
                  <a:gd name="connsiteY99" fmla="*/ 9788 h 10000"/>
                  <a:gd name="connsiteX100" fmla="*/ 5356 w 10000"/>
                  <a:gd name="connsiteY100" fmla="*/ 9779 h 10000"/>
                  <a:gd name="connsiteX101" fmla="*/ 5359 w 10000"/>
                  <a:gd name="connsiteY101" fmla="*/ 9779 h 10000"/>
                  <a:gd name="connsiteX102" fmla="*/ 5359 w 10000"/>
                  <a:gd name="connsiteY102" fmla="*/ 9774 h 10000"/>
                  <a:gd name="connsiteX103" fmla="*/ 5364 w 10000"/>
                  <a:gd name="connsiteY103" fmla="*/ 9765 h 10000"/>
                  <a:gd name="connsiteX104" fmla="*/ 5397 w 10000"/>
                  <a:gd name="connsiteY104" fmla="*/ 9698 h 10000"/>
                  <a:gd name="connsiteX105" fmla="*/ 5397 w 10000"/>
                  <a:gd name="connsiteY105" fmla="*/ 9662 h 10000"/>
                  <a:gd name="connsiteX106" fmla="*/ 5381 w 10000"/>
                  <a:gd name="connsiteY106" fmla="*/ 9648 h 10000"/>
                  <a:gd name="connsiteX107" fmla="*/ 5381 w 10000"/>
                  <a:gd name="connsiteY107" fmla="*/ 9608 h 10000"/>
                  <a:gd name="connsiteX108" fmla="*/ 5400 w 10000"/>
                  <a:gd name="connsiteY108" fmla="*/ 9590 h 10000"/>
                  <a:gd name="connsiteX109" fmla="*/ 5392 w 10000"/>
                  <a:gd name="connsiteY109" fmla="*/ 9553 h 10000"/>
                  <a:gd name="connsiteX110" fmla="*/ 5375 w 10000"/>
                  <a:gd name="connsiteY110" fmla="*/ 9526 h 10000"/>
                  <a:gd name="connsiteX111" fmla="*/ 5350 w 10000"/>
                  <a:gd name="connsiteY111" fmla="*/ 9504 h 10000"/>
                  <a:gd name="connsiteX112" fmla="*/ 5323 w 10000"/>
                  <a:gd name="connsiteY112" fmla="*/ 9562 h 10000"/>
                  <a:gd name="connsiteX113" fmla="*/ 5309 w 10000"/>
                  <a:gd name="connsiteY113" fmla="*/ 9535 h 10000"/>
                  <a:gd name="connsiteX114" fmla="*/ 5312 w 10000"/>
                  <a:gd name="connsiteY114" fmla="*/ 9436 h 10000"/>
                  <a:gd name="connsiteX115" fmla="*/ 5276 w 10000"/>
                  <a:gd name="connsiteY115" fmla="*/ 9409 h 10000"/>
                  <a:gd name="connsiteX116" fmla="*/ 5270 w 10000"/>
                  <a:gd name="connsiteY116" fmla="*/ 9418 h 10000"/>
                  <a:gd name="connsiteX117" fmla="*/ 5259 w 10000"/>
                  <a:gd name="connsiteY117" fmla="*/ 9423 h 10000"/>
                  <a:gd name="connsiteX118" fmla="*/ 5243 w 10000"/>
                  <a:gd name="connsiteY118" fmla="*/ 9445 h 10000"/>
                  <a:gd name="connsiteX119" fmla="*/ 5229 w 10000"/>
                  <a:gd name="connsiteY119" fmla="*/ 9450 h 10000"/>
                  <a:gd name="connsiteX120" fmla="*/ 5221 w 10000"/>
                  <a:gd name="connsiteY120" fmla="*/ 9459 h 10000"/>
                  <a:gd name="connsiteX121" fmla="*/ 5199 w 10000"/>
                  <a:gd name="connsiteY121" fmla="*/ 9463 h 10000"/>
                  <a:gd name="connsiteX122" fmla="*/ 5179 w 10000"/>
                  <a:gd name="connsiteY122" fmla="*/ 9463 h 10000"/>
                  <a:gd name="connsiteX123" fmla="*/ 5166 w 10000"/>
                  <a:gd name="connsiteY123" fmla="*/ 9450 h 10000"/>
                  <a:gd name="connsiteX124" fmla="*/ 5155 w 10000"/>
                  <a:gd name="connsiteY124" fmla="*/ 9432 h 10000"/>
                  <a:gd name="connsiteX125" fmla="*/ 5149 w 10000"/>
                  <a:gd name="connsiteY125" fmla="*/ 9432 h 10000"/>
                  <a:gd name="connsiteX126" fmla="*/ 5146 w 10000"/>
                  <a:gd name="connsiteY126" fmla="*/ 9432 h 10000"/>
                  <a:gd name="connsiteX127" fmla="*/ 5146 w 10000"/>
                  <a:gd name="connsiteY127" fmla="*/ 9436 h 10000"/>
                  <a:gd name="connsiteX128" fmla="*/ 5132 w 10000"/>
                  <a:gd name="connsiteY128" fmla="*/ 9445 h 10000"/>
                  <a:gd name="connsiteX129" fmla="*/ 5124 w 10000"/>
                  <a:gd name="connsiteY129" fmla="*/ 9463 h 10000"/>
                  <a:gd name="connsiteX130" fmla="*/ 5119 w 10000"/>
                  <a:gd name="connsiteY130" fmla="*/ 9472 h 10000"/>
                  <a:gd name="connsiteX131" fmla="*/ 5094 w 10000"/>
                  <a:gd name="connsiteY131" fmla="*/ 9486 h 10000"/>
                  <a:gd name="connsiteX132" fmla="*/ 5075 w 10000"/>
                  <a:gd name="connsiteY132" fmla="*/ 9490 h 10000"/>
                  <a:gd name="connsiteX133" fmla="*/ 5058 w 10000"/>
                  <a:gd name="connsiteY133" fmla="*/ 9499 h 10000"/>
                  <a:gd name="connsiteX134" fmla="*/ 5028 w 10000"/>
                  <a:gd name="connsiteY134" fmla="*/ 9513 h 10000"/>
                  <a:gd name="connsiteX135" fmla="*/ 5006 w 10000"/>
                  <a:gd name="connsiteY135" fmla="*/ 9522 h 10000"/>
                  <a:gd name="connsiteX136" fmla="*/ 4986 w 10000"/>
                  <a:gd name="connsiteY136" fmla="*/ 9535 h 10000"/>
                  <a:gd name="connsiteX137" fmla="*/ 4948 w 10000"/>
                  <a:gd name="connsiteY137" fmla="*/ 9549 h 10000"/>
                  <a:gd name="connsiteX138" fmla="*/ 4925 w 10000"/>
                  <a:gd name="connsiteY138" fmla="*/ 9549 h 10000"/>
                  <a:gd name="connsiteX139" fmla="*/ 4906 w 10000"/>
                  <a:gd name="connsiteY139" fmla="*/ 9549 h 10000"/>
                  <a:gd name="connsiteX140" fmla="*/ 4892 w 10000"/>
                  <a:gd name="connsiteY140" fmla="*/ 9553 h 10000"/>
                  <a:gd name="connsiteX141" fmla="*/ 4890 w 10000"/>
                  <a:gd name="connsiteY141" fmla="*/ 9562 h 10000"/>
                  <a:gd name="connsiteX142" fmla="*/ 4881 w 10000"/>
                  <a:gd name="connsiteY142" fmla="*/ 9576 h 10000"/>
                  <a:gd name="connsiteX143" fmla="*/ 4873 w 10000"/>
                  <a:gd name="connsiteY143" fmla="*/ 9594 h 10000"/>
                  <a:gd name="connsiteX144" fmla="*/ 4868 w 10000"/>
                  <a:gd name="connsiteY144" fmla="*/ 9581 h 10000"/>
                  <a:gd name="connsiteX145" fmla="*/ 4865 w 10000"/>
                  <a:gd name="connsiteY145" fmla="*/ 9567 h 10000"/>
                  <a:gd name="connsiteX146" fmla="*/ 4851 w 10000"/>
                  <a:gd name="connsiteY146" fmla="*/ 9567 h 10000"/>
                  <a:gd name="connsiteX147" fmla="*/ 4848 w 10000"/>
                  <a:gd name="connsiteY147" fmla="*/ 9576 h 10000"/>
                  <a:gd name="connsiteX148" fmla="*/ 4829 w 10000"/>
                  <a:gd name="connsiteY148" fmla="*/ 9581 h 10000"/>
                  <a:gd name="connsiteX149" fmla="*/ 4818 w 10000"/>
                  <a:gd name="connsiteY149" fmla="*/ 9576 h 10000"/>
                  <a:gd name="connsiteX150" fmla="*/ 4810 w 10000"/>
                  <a:gd name="connsiteY150" fmla="*/ 9576 h 10000"/>
                  <a:gd name="connsiteX151" fmla="*/ 4796 w 10000"/>
                  <a:gd name="connsiteY151" fmla="*/ 9581 h 10000"/>
                  <a:gd name="connsiteX152" fmla="*/ 4788 w 10000"/>
                  <a:gd name="connsiteY152" fmla="*/ 9576 h 10000"/>
                  <a:gd name="connsiteX153" fmla="*/ 4779 w 10000"/>
                  <a:gd name="connsiteY153" fmla="*/ 9576 h 10000"/>
                  <a:gd name="connsiteX154" fmla="*/ 4768 w 10000"/>
                  <a:gd name="connsiteY154" fmla="*/ 9581 h 10000"/>
                  <a:gd name="connsiteX155" fmla="*/ 4760 w 10000"/>
                  <a:gd name="connsiteY155" fmla="*/ 9553 h 10000"/>
                  <a:gd name="connsiteX156" fmla="*/ 4754 w 10000"/>
                  <a:gd name="connsiteY156" fmla="*/ 9526 h 10000"/>
                  <a:gd name="connsiteX157" fmla="*/ 4754 w 10000"/>
                  <a:gd name="connsiteY157" fmla="*/ 9486 h 10000"/>
                  <a:gd name="connsiteX158" fmla="*/ 4754 w 10000"/>
                  <a:gd name="connsiteY158" fmla="*/ 9445 h 10000"/>
                  <a:gd name="connsiteX159" fmla="*/ 4760 w 10000"/>
                  <a:gd name="connsiteY159" fmla="*/ 9432 h 10000"/>
                  <a:gd name="connsiteX160" fmla="*/ 4760 w 10000"/>
                  <a:gd name="connsiteY160" fmla="*/ 9396 h 10000"/>
                  <a:gd name="connsiteX161" fmla="*/ 4760 w 10000"/>
                  <a:gd name="connsiteY161" fmla="*/ 9382 h 10000"/>
                  <a:gd name="connsiteX162" fmla="*/ 4760 w 10000"/>
                  <a:gd name="connsiteY162" fmla="*/ 9355 h 10000"/>
                  <a:gd name="connsiteX163" fmla="*/ 4749 w 10000"/>
                  <a:gd name="connsiteY163" fmla="*/ 9341 h 10000"/>
                  <a:gd name="connsiteX164" fmla="*/ 4746 w 10000"/>
                  <a:gd name="connsiteY164" fmla="*/ 9332 h 10000"/>
                  <a:gd name="connsiteX165" fmla="*/ 4732 w 10000"/>
                  <a:gd name="connsiteY165" fmla="*/ 9328 h 10000"/>
                  <a:gd name="connsiteX166" fmla="*/ 4716 w 10000"/>
                  <a:gd name="connsiteY166" fmla="*/ 9292 h 10000"/>
                  <a:gd name="connsiteX167" fmla="*/ 4705 w 10000"/>
                  <a:gd name="connsiteY167" fmla="*/ 9274 h 10000"/>
                  <a:gd name="connsiteX168" fmla="*/ 4699 w 10000"/>
                  <a:gd name="connsiteY168" fmla="*/ 9278 h 10000"/>
                  <a:gd name="connsiteX169" fmla="*/ 4696 w 10000"/>
                  <a:gd name="connsiteY169" fmla="*/ 9287 h 10000"/>
                  <a:gd name="connsiteX170" fmla="*/ 4680 w 10000"/>
                  <a:gd name="connsiteY170" fmla="*/ 9292 h 10000"/>
                  <a:gd name="connsiteX171" fmla="*/ 4672 w 10000"/>
                  <a:gd name="connsiteY171" fmla="*/ 9274 h 10000"/>
                  <a:gd name="connsiteX172" fmla="*/ 4636 w 10000"/>
                  <a:gd name="connsiteY172" fmla="*/ 9224 h 10000"/>
                  <a:gd name="connsiteX173" fmla="*/ 4616 w 10000"/>
                  <a:gd name="connsiteY173" fmla="*/ 9211 h 10000"/>
                  <a:gd name="connsiteX174" fmla="*/ 4608 w 10000"/>
                  <a:gd name="connsiteY174" fmla="*/ 9206 h 10000"/>
                  <a:gd name="connsiteX175" fmla="*/ 4616 w 10000"/>
                  <a:gd name="connsiteY175" fmla="*/ 9193 h 10000"/>
                  <a:gd name="connsiteX176" fmla="*/ 4633 w 10000"/>
                  <a:gd name="connsiteY176" fmla="*/ 9184 h 10000"/>
                  <a:gd name="connsiteX177" fmla="*/ 4616 w 10000"/>
                  <a:gd name="connsiteY177" fmla="*/ 9120 h 10000"/>
                  <a:gd name="connsiteX178" fmla="*/ 4625 w 10000"/>
                  <a:gd name="connsiteY178" fmla="*/ 9039 h 10000"/>
                  <a:gd name="connsiteX179" fmla="*/ 4616 w 10000"/>
                  <a:gd name="connsiteY179" fmla="*/ 9026 h 10000"/>
                  <a:gd name="connsiteX180" fmla="*/ 4600 w 10000"/>
                  <a:gd name="connsiteY180" fmla="*/ 9017 h 10000"/>
                  <a:gd name="connsiteX181" fmla="*/ 4583 w 10000"/>
                  <a:gd name="connsiteY181" fmla="*/ 9003 h 10000"/>
                  <a:gd name="connsiteX182" fmla="*/ 4570 w 10000"/>
                  <a:gd name="connsiteY182" fmla="*/ 9012 h 10000"/>
                  <a:gd name="connsiteX183" fmla="*/ 4570 w 10000"/>
                  <a:gd name="connsiteY183" fmla="*/ 9026 h 10000"/>
                  <a:gd name="connsiteX184" fmla="*/ 4570 w 10000"/>
                  <a:gd name="connsiteY184" fmla="*/ 9035 h 10000"/>
                  <a:gd name="connsiteX185" fmla="*/ 4578 w 10000"/>
                  <a:gd name="connsiteY185" fmla="*/ 9048 h 10000"/>
                  <a:gd name="connsiteX186" fmla="*/ 4583 w 10000"/>
                  <a:gd name="connsiteY186" fmla="*/ 9089 h 10000"/>
                  <a:gd name="connsiteX187" fmla="*/ 4586 w 10000"/>
                  <a:gd name="connsiteY187" fmla="*/ 9116 h 10000"/>
                  <a:gd name="connsiteX188" fmla="*/ 4586 w 10000"/>
                  <a:gd name="connsiteY188" fmla="*/ 9120 h 10000"/>
                  <a:gd name="connsiteX189" fmla="*/ 4583 w 10000"/>
                  <a:gd name="connsiteY189" fmla="*/ 9143 h 10000"/>
                  <a:gd name="connsiteX190" fmla="*/ 4583 w 10000"/>
                  <a:gd name="connsiteY190" fmla="*/ 9170 h 10000"/>
                  <a:gd name="connsiteX191" fmla="*/ 4578 w 10000"/>
                  <a:gd name="connsiteY191" fmla="*/ 9175 h 10000"/>
                  <a:gd name="connsiteX192" fmla="*/ 4570 w 10000"/>
                  <a:gd name="connsiteY192" fmla="*/ 9197 h 10000"/>
                  <a:gd name="connsiteX193" fmla="*/ 4556 w 10000"/>
                  <a:gd name="connsiteY193" fmla="*/ 9170 h 10000"/>
                  <a:gd name="connsiteX194" fmla="*/ 4553 w 10000"/>
                  <a:gd name="connsiteY194" fmla="*/ 9147 h 10000"/>
                  <a:gd name="connsiteX195" fmla="*/ 4545 w 10000"/>
                  <a:gd name="connsiteY195" fmla="*/ 9120 h 10000"/>
                  <a:gd name="connsiteX196" fmla="*/ 4539 w 10000"/>
                  <a:gd name="connsiteY196" fmla="*/ 9093 h 10000"/>
                  <a:gd name="connsiteX197" fmla="*/ 4531 w 10000"/>
                  <a:gd name="connsiteY197" fmla="*/ 9062 h 10000"/>
                  <a:gd name="connsiteX198" fmla="*/ 4523 w 10000"/>
                  <a:gd name="connsiteY198" fmla="*/ 9039 h 10000"/>
                  <a:gd name="connsiteX199" fmla="*/ 4514 w 10000"/>
                  <a:gd name="connsiteY199" fmla="*/ 9026 h 10000"/>
                  <a:gd name="connsiteX200" fmla="*/ 4514 w 10000"/>
                  <a:gd name="connsiteY200" fmla="*/ 9035 h 10000"/>
                  <a:gd name="connsiteX201" fmla="*/ 4512 w 10000"/>
                  <a:gd name="connsiteY201" fmla="*/ 9035 h 10000"/>
                  <a:gd name="connsiteX202" fmla="*/ 4503 w 10000"/>
                  <a:gd name="connsiteY202" fmla="*/ 9035 h 10000"/>
                  <a:gd name="connsiteX203" fmla="*/ 4498 w 10000"/>
                  <a:gd name="connsiteY203" fmla="*/ 9048 h 10000"/>
                  <a:gd name="connsiteX204" fmla="*/ 4481 w 10000"/>
                  <a:gd name="connsiteY204" fmla="*/ 9062 h 10000"/>
                  <a:gd name="connsiteX205" fmla="*/ 4473 w 10000"/>
                  <a:gd name="connsiteY205" fmla="*/ 9066 h 10000"/>
                  <a:gd name="connsiteX206" fmla="*/ 4473 w 10000"/>
                  <a:gd name="connsiteY206" fmla="*/ 9075 h 10000"/>
                  <a:gd name="connsiteX207" fmla="*/ 4459 w 10000"/>
                  <a:gd name="connsiteY207" fmla="*/ 9080 h 10000"/>
                  <a:gd name="connsiteX208" fmla="*/ 4448 w 10000"/>
                  <a:gd name="connsiteY208" fmla="*/ 9075 h 10000"/>
                  <a:gd name="connsiteX209" fmla="*/ 4440 w 10000"/>
                  <a:gd name="connsiteY209" fmla="*/ 9075 h 10000"/>
                  <a:gd name="connsiteX210" fmla="*/ 4432 w 10000"/>
                  <a:gd name="connsiteY210" fmla="*/ 9080 h 10000"/>
                  <a:gd name="connsiteX211" fmla="*/ 4418 w 10000"/>
                  <a:gd name="connsiteY211" fmla="*/ 9093 h 10000"/>
                  <a:gd name="connsiteX212" fmla="*/ 4398 w 10000"/>
                  <a:gd name="connsiteY212" fmla="*/ 9116 h 10000"/>
                  <a:gd name="connsiteX213" fmla="*/ 4390 w 10000"/>
                  <a:gd name="connsiteY213" fmla="*/ 9120 h 10000"/>
                  <a:gd name="connsiteX214" fmla="*/ 4382 w 10000"/>
                  <a:gd name="connsiteY214" fmla="*/ 9129 h 10000"/>
                  <a:gd name="connsiteX215" fmla="*/ 4382 w 10000"/>
                  <a:gd name="connsiteY215" fmla="*/ 9134 h 10000"/>
                  <a:gd name="connsiteX216" fmla="*/ 4385 w 10000"/>
                  <a:gd name="connsiteY216" fmla="*/ 9143 h 10000"/>
                  <a:gd name="connsiteX217" fmla="*/ 4398 w 10000"/>
                  <a:gd name="connsiteY217" fmla="*/ 9134 h 10000"/>
                  <a:gd name="connsiteX218" fmla="*/ 4418 w 10000"/>
                  <a:gd name="connsiteY218" fmla="*/ 9161 h 10000"/>
                  <a:gd name="connsiteX219" fmla="*/ 4423 w 10000"/>
                  <a:gd name="connsiteY219" fmla="*/ 9170 h 10000"/>
                  <a:gd name="connsiteX220" fmla="*/ 4426 w 10000"/>
                  <a:gd name="connsiteY220" fmla="*/ 9175 h 10000"/>
                  <a:gd name="connsiteX221" fmla="*/ 4432 w 10000"/>
                  <a:gd name="connsiteY221" fmla="*/ 9211 h 10000"/>
                  <a:gd name="connsiteX222" fmla="*/ 4426 w 10000"/>
                  <a:gd name="connsiteY222" fmla="*/ 9224 h 10000"/>
                  <a:gd name="connsiteX223" fmla="*/ 4418 w 10000"/>
                  <a:gd name="connsiteY223" fmla="*/ 9247 h 10000"/>
                  <a:gd name="connsiteX224" fmla="*/ 4409 w 10000"/>
                  <a:gd name="connsiteY224" fmla="*/ 9238 h 10000"/>
                  <a:gd name="connsiteX225" fmla="*/ 4398 w 10000"/>
                  <a:gd name="connsiteY225" fmla="*/ 9220 h 10000"/>
                  <a:gd name="connsiteX226" fmla="*/ 4393 w 10000"/>
                  <a:gd name="connsiteY226" fmla="*/ 9211 h 10000"/>
                  <a:gd name="connsiteX227" fmla="*/ 4390 w 10000"/>
                  <a:gd name="connsiteY227" fmla="*/ 9211 h 10000"/>
                  <a:gd name="connsiteX228" fmla="*/ 4385 w 10000"/>
                  <a:gd name="connsiteY228" fmla="*/ 9220 h 10000"/>
                  <a:gd name="connsiteX229" fmla="*/ 4385 w 10000"/>
                  <a:gd name="connsiteY229" fmla="*/ 9238 h 10000"/>
                  <a:gd name="connsiteX230" fmla="*/ 4382 w 10000"/>
                  <a:gd name="connsiteY230" fmla="*/ 9260 h 10000"/>
                  <a:gd name="connsiteX231" fmla="*/ 4360 w 10000"/>
                  <a:gd name="connsiteY231" fmla="*/ 9278 h 10000"/>
                  <a:gd name="connsiteX232" fmla="*/ 4360 w 10000"/>
                  <a:gd name="connsiteY232" fmla="*/ 9292 h 10000"/>
                  <a:gd name="connsiteX233" fmla="*/ 4363 w 10000"/>
                  <a:gd name="connsiteY233" fmla="*/ 9305 h 10000"/>
                  <a:gd name="connsiteX234" fmla="*/ 4385 w 10000"/>
                  <a:gd name="connsiteY234" fmla="*/ 9314 h 10000"/>
                  <a:gd name="connsiteX235" fmla="*/ 4393 w 10000"/>
                  <a:gd name="connsiteY235" fmla="*/ 9319 h 10000"/>
                  <a:gd name="connsiteX236" fmla="*/ 4398 w 10000"/>
                  <a:gd name="connsiteY236" fmla="*/ 9319 h 10000"/>
                  <a:gd name="connsiteX237" fmla="*/ 4401 w 10000"/>
                  <a:gd name="connsiteY237" fmla="*/ 9314 h 10000"/>
                  <a:gd name="connsiteX238" fmla="*/ 4409 w 10000"/>
                  <a:gd name="connsiteY238" fmla="*/ 9278 h 10000"/>
                  <a:gd name="connsiteX239" fmla="*/ 4418 w 10000"/>
                  <a:gd name="connsiteY239" fmla="*/ 9287 h 10000"/>
                  <a:gd name="connsiteX240" fmla="*/ 4426 w 10000"/>
                  <a:gd name="connsiteY240" fmla="*/ 9292 h 10000"/>
                  <a:gd name="connsiteX241" fmla="*/ 4426 w 10000"/>
                  <a:gd name="connsiteY241" fmla="*/ 9301 h 10000"/>
                  <a:gd name="connsiteX242" fmla="*/ 4426 w 10000"/>
                  <a:gd name="connsiteY242" fmla="*/ 9314 h 10000"/>
                  <a:gd name="connsiteX243" fmla="*/ 4418 w 10000"/>
                  <a:gd name="connsiteY243" fmla="*/ 9332 h 10000"/>
                  <a:gd name="connsiteX244" fmla="*/ 4415 w 10000"/>
                  <a:gd name="connsiteY244" fmla="*/ 9341 h 10000"/>
                  <a:gd name="connsiteX245" fmla="*/ 4418 w 10000"/>
                  <a:gd name="connsiteY245" fmla="*/ 9350 h 10000"/>
                  <a:gd name="connsiteX246" fmla="*/ 4415 w 10000"/>
                  <a:gd name="connsiteY246" fmla="*/ 9364 h 10000"/>
                  <a:gd name="connsiteX247" fmla="*/ 4418 w 10000"/>
                  <a:gd name="connsiteY247" fmla="*/ 9409 h 10000"/>
                  <a:gd name="connsiteX248" fmla="*/ 4418 w 10000"/>
                  <a:gd name="connsiteY248" fmla="*/ 9423 h 10000"/>
                  <a:gd name="connsiteX249" fmla="*/ 4415 w 10000"/>
                  <a:gd name="connsiteY249" fmla="*/ 9432 h 10000"/>
                  <a:gd name="connsiteX250" fmla="*/ 4398 w 10000"/>
                  <a:gd name="connsiteY250" fmla="*/ 9423 h 10000"/>
                  <a:gd name="connsiteX251" fmla="*/ 4390 w 10000"/>
                  <a:gd name="connsiteY251" fmla="*/ 9436 h 10000"/>
                  <a:gd name="connsiteX252" fmla="*/ 4385 w 10000"/>
                  <a:gd name="connsiteY252" fmla="*/ 9445 h 10000"/>
                  <a:gd name="connsiteX253" fmla="*/ 4376 w 10000"/>
                  <a:gd name="connsiteY253" fmla="*/ 9459 h 10000"/>
                  <a:gd name="connsiteX254" fmla="*/ 4354 w 10000"/>
                  <a:gd name="connsiteY254" fmla="*/ 9450 h 10000"/>
                  <a:gd name="connsiteX255" fmla="*/ 4352 w 10000"/>
                  <a:gd name="connsiteY255" fmla="*/ 9445 h 10000"/>
                  <a:gd name="connsiteX256" fmla="*/ 4354 w 10000"/>
                  <a:gd name="connsiteY256" fmla="*/ 9432 h 10000"/>
                  <a:gd name="connsiteX257" fmla="*/ 4368 w 10000"/>
                  <a:gd name="connsiteY257" fmla="*/ 9432 h 10000"/>
                  <a:gd name="connsiteX258" fmla="*/ 4371 w 10000"/>
                  <a:gd name="connsiteY258" fmla="*/ 9423 h 10000"/>
                  <a:gd name="connsiteX259" fmla="*/ 4371 w 10000"/>
                  <a:gd name="connsiteY259" fmla="*/ 9405 h 10000"/>
                  <a:gd name="connsiteX260" fmla="*/ 4368 w 10000"/>
                  <a:gd name="connsiteY260" fmla="*/ 9391 h 10000"/>
                  <a:gd name="connsiteX261" fmla="*/ 4363 w 10000"/>
                  <a:gd name="connsiteY261" fmla="*/ 9391 h 10000"/>
                  <a:gd name="connsiteX262" fmla="*/ 4354 w 10000"/>
                  <a:gd name="connsiteY262" fmla="*/ 9409 h 10000"/>
                  <a:gd name="connsiteX263" fmla="*/ 4335 w 10000"/>
                  <a:gd name="connsiteY263" fmla="*/ 9436 h 10000"/>
                  <a:gd name="connsiteX264" fmla="*/ 4327 w 10000"/>
                  <a:gd name="connsiteY264" fmla="*/ 9445 h 10000"/>
                  <a:gd name="connsiteX265" fmla="*/ 4313 w 10000"/>
                  <a:gd name="connsiteY265" fmla="*/ 9445 h 10000"/>
                  <a:gd name="connsiteX266" fmla="*/ 4305 w 10000"/>
                  <a:gd name="connsiteY266" fmla="*/ 9436 h 10000"/>
                  <a:gd name="connsiteX267" fmla="*/ 4296 w 10000"/>
                  <a:gd name="connsiteY267" fmla="*/ 9409 h 10000"/>
                  <a:gd name="connsiteX268" fmla="*/ 4302 w 10000"/>
                  <a:gd name="connsiteY268" fmla="*/ 9396 h 10000"/>
                  <a:gd name="connsiteX269" fmla="*/ 4302 w 10000"/>
                  <a:gd name="connsiteY269" fmla="*/ 9378 h 10000"/>
                  <a:gd name="connsiteX270" fmla="*/ 4302 w 10000"/>
                  <a:gd name="connsiteY270" fmla="*/ 9355 h 10000"/>
                  <a:gd name="connsiteX271" fmla="*/ 4296 w 10000"/>
                  <a:gd name="connsiteY271" fmla="*/ 9355 h 10000"/>
                  <a:gd name="connsiteX272" fmla="*/ 4294 w 10000"/>
                  <a:gd name="connsiteY272" fmla="*/ 9364 h 10000"/>
                  <a:gd name="connsiteX273" fmla="*/ 4288 w 10000"/>
                  <a:gd name="connsiteY273" fmla="*/ 9369 h 10000"/>
                  <a:gd name="connsiteX274" fmla="*/ 4288 w 10000"/>
                  <a:gd name="connsiteY274" fmla="*/ 9378 h 10000"/>
                  <a:gd name="connsiteX275" fmla="*/ 4288 w 10000"/>
                  <a:gd name="connsiteY275" fmla="*/ 9391 h 10000"/>
                  <a:gd name="connsiteX276" fmla="*/ 4285 w 10000"/>
                  <a:gd name="connsiteY276" fmla="*/ 9405 h 10000"/>
                  <a:gd name="connsiteX277" fmla="*/ 4274 w 10000"/>
                  <a:gd name="connsiteY277" fmla="*/ 9405 h 10000"/>
                  <a:gd name="connsiteX278" fmla="*/ 4272 w 10000"/>
                  <a:gd name="connsiteY278" fmla="*/ 9396 h 10000"/>
                  <a:gd name="connsiteX279" fmla="*/ 4266 w 10000"/>
                  <a:gd name="connsiteY279" fmla="*/ 9396 h 10000"/>
                  <a:gd name="connsiteX280" fmla="*/ 4263 w 10000"/>
                  <a:gd name="connsiteY280" fmla="*/ 9409 h 10000"/>
                  <a:gd name="connsiteX281" fmla="*/ 4263 w 10000"/>
                  <a:gd name="connsiteY281" fmla="*/ 9423 h 10000"/>
                  <a:gd name="connsiteX282" fmla="*/ 4266 w 10000"/>
                  <a:gd name="connsiteY282" fmla="*/ 9436 h 10000"/>
                  <a:gd name="connsiteX283" fmla="*/ 4258 w 10000"/>
                  <a:gd name="connsiteY283" fmla="*/ 9477 h 10000"/>
                  <a:gd name="connsiteX284" fmla="*/ 4263 w 10000"/>
                  <a:gd name="connsiteY284" fmla="*/ 9504 h 10000"/>
                  <a:gd name="connsiteX285" fmla="*/ 4263 w 10000"/>
                  <a:gd name="connsiteY285" fmla="*/ 9522 h 10000"/>
                  <a:gd name="connsiteX286" fmla="*/ 4249 w 10000"/>
                  <a:gd name="connsiteY286" fmla="*/ 9535 h 10000"/>
                  <a:gd name="connsiteX287" fmla="*/ 4247 w 10000"/>
                  <a:gd name="connsiteY287" fmla="*/ 9549 h 10000"/>
                  <a:gd name="connsiteX288" fmla="*/ 4249 w 10000"/>
                  <a:gd name="connsiteY288" fmla="*/ 9576 h 10000"/>
                  <a:gd name="connsiteX289" fmla="*/ 4249 w 10000"/>
                  <a:gd name="connsiteY289" fmla="*/ 9581 h 10000"/>
                  <a:gd name="connsiteX290" fmla="*/ 4238 w 10000"/>
                  <a:gd name="connsiteY290" fmla="*/ 9581 h 10000"/>
                  <a:gd name="connsiteX291" fmla="*/ 4233 w 10000"/>
                  <a:gd name="connsiteY291" fmla="*/ 9576 h 10000"/>
                  <a:gd name="connsiteX292" fmla="*/ 4216 w 10000"/>
                  <a:gd name="connsiteY292" fmla="*/ 9535 h 10000"/>
                  <a:gd name="connsiteX293" fmla="*/ 4214 w 10000"/>
                  <a:gd name="connsiteY293" fmla="*/ 9549 h 10000"/>
                  <a:gd name="connsiteX294" fmla="*/ 4197 w 10000"/>
                  <a:gd name="connsiteY294" fmla="*/ 9553 h 10000"/>
                  <a:gd name="connsiteX295" fmla="*/ 4178 w 10000"/>
                  <a:gd name="connsiteY295" fmla="*/ 9553 h 10000"/>
                  <a:gd name="connsiteX296" fmla="*/ 4175 w 10000"/>
                  <a:gd name="connsiteY296" fmla="*/ 9562 h 10000"/>
                  <a:gd name="connsiteX297" fmla="*/ 4175 w 10000"/>
                  <a:gd name="connsiteY297" fmla="*/ 9567 h 10000"/>
                  <a:gd name="connsiteX298" fmla="*/ 4183 w 10000"/>
                  <a:gd name="connsiteY298" fmla="*/ 9581 h 10000"/>
                  <a:gd name="connsiteX299" fmla="*/ 4192 w 10000"/>
                  <a:gd name="connsiteY299" fmla="*/ 9594 h 10000"/>
                  <a:gd name="connsiteX300" fmla="*/ 4192 w 10000"/>
                  <a:gd name="connsiteY300" fmla="*/ 9603 h 10000"/>
                  <a:gd name="connsiteX301" fmla="*/ 4186 w 10000"/>
                  <a:gd name="connsiteY301" fmla="*/ 9608 h 10000"/>
                  <a:gd name="connsiteX302" fmla="*/ 4178 w 10000"/>
                  <a:gd name="connsiteY302" fmla="*/ 9608 h 10000"/>
                  <a:gd name="connsiteX303" fmla="*/ 4153 w 10000"/>
                  <a:gd name="connsiteY303" fmla="*/ 9576 h 10000"/>
                  <a:gd name="connsiteX304" fmla="*/ 4142 w 10000"/>
                  <a:gd name="connsiteY304" fmla="*/ 9576 h 10000"/>
                  <a:gd name="connsiteX305" fmla="*/ 4134 w 10000"/>
                  <a:gd name="connsiteY305" fmla="*/ 9581 h 10000"/>
                  <a:gd name="connsiteX306" fmla="*/ 4120 w 10000"/>
                  <a:gd name="connsiteY306" fmla="*/ 9590 h 10000"/>
                  <a:gd name="connsiteX307" fmla="*/ 4111 w 10000"/>
                  <a:gd name="connsiteY307" fmla="*/ 9608 h 10000"/>
                  <a:gd name="connsiteX308" fmla="*/ 4089 w 10000"/>
                  <a:gd name="connsiteY308" fmla="*/ 9617 h 10000"/>
                  <a:gd name="connsiteX309" fmla="*/ 4073 w 10000"/>
                  <a:gd name="connsiteY309" fmla="*/ 9617 h 10000"/>
                  <a:gd name="connsiteX310" fmla="*/ 4054 w 10000"/>
                  <a:gd name="connsiteY310" fmla="*/ 9608 h 10000"/>
                  <a:gd name="connsiteX311" fmla="*/ 4040 w 10000"/>
                  <a:gd name="connsiteY311" fmla="*/ 9608 h 10000"/>
                  <a:gd name="connsiteX312" fmla="*/ 4029 w 10000"/>
                  <a:gd name="connsiteY312" fmla="*/ 9603 h 10000"/>
                  <a:gd name="connsiteX313" fmla="*/ 4015 w 10000"/>
                  <a:gd name="connsiteY313" fmla="*/ 9594 h 10000"/>
                  <a:gd name="connsiteX314" fmla="*/ 3998 w 10000"/>
                  <a:gd name="connsiteY314" fmla="*/ 9590 h 10000"/>
                  <a:gd name="connsiteX315" fmla="*/ 3982 w 10000"/>
                  <a:gd name="connsiteY315" fmla="*/ 9576 h 10000"/>
                  <a:gd name="connsiteX316" fmla="*/ 3974 w 10000"/>
                  <a:gd name="connsiteY316" fmla="*/ 9567 h 10000"/>
                  <a:gd name="connsiteX317" fmla="*/ 3957 w 10000"/>
                  <a:gd name="connsiteY317" fmla="*/ 9562 h 10000"/>
                  <a:gd name="connsiteX318" fmla="*/ 3949 w 10000"/>
                  <a:gd name="connsiteY318" fmla="*/ 9553 h 10000"/>
                  <a:gd name="connsiteX319" fmla="*/ 3943 w 10000"/>
                  <a:gd name="connsiteY319" fmla="*/ 9553 h 10000"/>
                  <a:gd name="connsiteX320" fmla="*/ 3932 w 10000"/>
                  <a:gd name="connsiteY320" fmla="*/ 9540 h 10000"/>
                  <a:gd name="connsiteX321" fmla="*/ 3927 w 10000"/>
                  <a:gd name="connsiteY321" fmla="*/ 9540 h 10000"/>
                  <a:gd name="connsiteX322" fmla="*/ 3918 w 10000"/>
                  <a:gd name="connsiteY322" fmla="*/ 9540 h 10000"/>
                  <a:gd name="connsiteX323" fmla="*/ 3916 w 10000"/>
                  <a:gd name="connsiteY323" fmla="*/ 9562 h 10000"/>
                  <a:gd name="connsiteX324" fmla="*/ 3902 w 10000"/>
                  <a:gd name="connsiteY324" fmla="*/ 9576 h 10000"/>
                  <a:gd name="connsiteX325" fmla="*/ 3888 w 10000"/>
                  <a:gd name="connsiteY325" fmla="*/ 9567 h 10000"/>
                  <a:gd name="connsiteX326" fmla="*/ 3877 w 10000"/>
                  <a:gd name="connsiteY326" fmla="*/ 9567 h 10000"/>
                  <a:gd name="connsiteX327" fmla="*/ 3863 w 10000"/>
                  <a:gd name="connsiteY327" fmla="*/ 9562 h 10000"/>
                  <a:gd name="connsiteX328" fmla="*/ 3860 w 10000"/>
                  <a:gd name="connsiteY328" fmla="*/ 9549 h 10000"/>
                  <a:gd name="connsiteX329" fmla="*/ 3852 w 10000"/>
                  <a:gd name="connsiteY329" fmla="*/ 9535 h 10000"/>
                  <a:gd name="connsiteX330" fmla="*/ 3838 w 10000"/>
                  <a:gd name="connsiteY330" fmla="*/ 9513 h 10000"/>
                  <a:gd name="connsiteX331" fmla="*/ 3830 w 10000"/>
                  <a:gd name="connsiteY331" fmla="*/ 9504 h 10000"/>
                  <a:gd name="connsiteX332" fmla="*/ 3827 w 10000"/>
                  <a:gd name="connsiteY332" fmla="*/ 9504 h 10000"/>
                  <a:gd name="connsiteX333" fmla="*/ 3822 w 10000"/>
                  <a:gd name="connsiteY333" fmla="*/ 9522 h 10000"/>
                  <a:gd name="connsiteX334" fmla="*/ 3819 w 10000"/>
                  <a:gd name="connsiteY334" fmla="*/ 9526 h 10000"/>
                  <a:gd name="connsiteX335" fmla="*/ 3805 w 10000"/>
                  <a:gd name="connsiteY335" fmla="*/ 9535 h 10000"/>
                  <a:gd name="connsiteX336" fmla="*/ 3800 w 10000"/>
                  <a:gd name="connsiteY336" fmla="*/ 9504 h 10000"/>
                  <a:gd name="connsiteX337" fmla="*/ 3805 w 10000"/>
                  <a:gd name="connsiteY337" fmla="*/ 9499 h 10000"/>
                  <a:gd name="connsiteX338" fmla="*/ 3797 w 10000"/>
                  <a:gd name="connsiteY338" fmla="*/ 9463 h 10000"/>
                  <a:gd name="connsiteX339" fmla="*/ 3783 w 10000"/>
                  <a:gd name="connsiteY339" fmla="*/ 9459 h 10000"/>
                  <a:gd name="connsiteX340" fmla="*/ 3772 w 10000"/>
                  <a:gd name="connsiteY340" fmla="*/ 9450 h 10000"/>
                  <a:gd name="connsiteX341" fmla="*/ 3758 w 10000"/>
                  <a:gd name="connsiteY341" fmla="*/ 9450 h 10000"/>
                  <a:gd name="connsiteX342" fmla="*/ 3742 w 10000"/>
                  <a:gd name="connsiteY342" fmla="*/ 9450 h 10000"/>
                  <a:gd name="connsiteX343" fmla="*/ 3725 w 10000"/>
                  <a:gd name="connsiteY343" fmla="*/ 9450 h 10000"/>
                  <a:gd name="connsiteX344" fmla="*/ 3717 w 10000"/>
                  <a:gd name="connsiteY344" fmla="*/ 9450 h 10000"/>
                  <a:gd name="connsiteX345" fmla="*/ 3709 w 10000"/>
                  <a:gd name="connsiteY345" fmla="*/ 9445 h 10000"/>
                  <a:gd name="connsiteX346" fmla="*/ 3695 w 10000"/>
                  <a:gd name="connsiteY346" fmla="*/ 9445 h 10000"/>
                  <a:gd name="connsiteX347" fmla="*/ 3692 w 10000"/>
                  <a:gd name="connsiteY347" fmla="*/ 9445 h 10000"/>
                  <a:gd name="connsiteX348" fmla="*/ 3684 w 10000"/>
                  <a:gd name="connsiteY348" fmla="*/ 9436 h 10000"/>
                  <a:gd name="connsiteX349" fmla="*/ 3687 w 10000"/>
                  <a:gd name="connsiteY349" fmla="*/ 9418 h 10000"/>
                  <a:gd name="connsiteX350" fmla="*/ 3692 w 10000"/>
                  <a:gd name="connsiteY350" fmla="*/ 9409 h 10000"/>
                  <a:gd name="connsiteX351" fmla="*/ 3695 w 10000"/>
                  <a:gd name="connsiteY351" fmla="*/ 9405 h 10000"/>
                  <a:gd name="connsiteX352" fmla="*/ 3711 w 10000"/>
                  <a:gd name="connsiteY352" fmla="*/ 9396 h 10000"/>
                  <a:gd name="connsiteX353" fmla="*/ 3717 w 10000"/>
                  <a:gd name="connsiteY353" fmla="*/ 9396 h 10000"/>
                  <a:gd name="connsiteX354" fmla="*/ 3722 w 10000"/>
                  <a:gd name="connsiteY354" fmla="*/ 9396 h 10000"/>
                  <a:gd name="connsiteX355" fmla="*/ 3733 w 10000"/>
                  <a:gd name="connsiteY355" fmla="*/ 9391 h 10000"/>
                  <a:gd name="connsiteX356" fmla="*/ 3742 w 10000"/>
                  <a:gd name="connsiteY356" fmla="*/ 9378 h 10000"/>
                  <a:gd name="connsiteX357" fmla="*/ 3747 w 10000"/>
                  <a:gd name="connsiteY357" fmla="*/ 9369 h 10000"/>
                  <a:gd name="connsiteX358" fmla="*/ 3750 w 10000"/>
                  <a:gd name="connsiteY358" fmla="*/ 9355 h 10000"/>
                  <a:gd name="connsiteX359" fmla="*/ 3750 w 10000"/>
                  <a:gd name="connsiteY359" fmla="*/ 9350 h 10000"/>
                  <a:gd name="connsiteX360" fmla="*/ 3747 w 10000"/>
                  <a:gd name="connsiteY360" fmla="*/ 9328 h 10000"/>
                  <a:gd name="connsiteX361" fmla="*/ 3747 w 10000"/>
                  <a:gd name="connsiteY361" fmla="*/ 9314 h 10000"/>
                  <a:gd name="connsiteX362" fmla="*/ 3750 w 10000"/>
                  <a:gd name="connsiteY362" fmla="*/ 9305 h 10000"/>
                  <a:gd name="connsiteX363" fmla="*/ 3756 w 10000"/>
                  <a:gd name="connsiteY363" fmla="*/ 9305 h 10000"/>
                  <a:gd name="connsiteX364" fmla="*/ 3767 w 10000"/>
                  <a:gd name="connsiteY364" fmla="*/ 9301 h 10000"/>
                  <a:gd name="connsiteX365" fmla="*/ 3772 w 10000"/>
                  <a:gd name="connsiteY365" fmla="*/ 9287 h 10000"/>
                  <a:gd name="connsiteX366" fmla="*/ 3775 w 10000"/>
                  <a:gd name="connsiteY366" fmla="*/ 9265 h 10000"/>
                  <a:gd name="connsiteX367" fmla="*/ 3775 w 10000"/>
                  <a:gd name="connsiteY367" fmla="*/ 9238 h 10000"/>
                  <a:gd name="connsiteX368" fmla="*/ 3772 w 10000"/>
                  <a:gd name="connsiteY368" fmla="*/ 9211 h 10000"/>
                  <a:gd name="connsiteX369" fmla="*/ 3772 w 10000"/>
                  <a:gd name="connsiteY369" fmla="*/ 9197 h 10000"/>
                  <a:gd name="connsiteX370" fmla="*/ 3775 w 10000"/>
                  <a:gd name="connsiteY370" fmla="*/ 9170 h 10000"/>
                  <a:gd name="connsiteX371" fmla="*/ 3775 w 10000"/>
                  <a:gd name="connsiteY371" fmla="*/ 9147 h 10000"/>
                  <a:gd name="connsiteX372" fmla="*/ 3775 w 10000"/>
                  <a:gd name="connsiteY372" fmla="*/ 9129 h 10000"/>
                  <a:gd name="connsiteX373" fmla="*/ 3775 w 10000"/>
                  <a:gd name="connsiteY373" fmla="*/ 9116 h 10000"/>
                  <a:gd name="connsiteX374" fmla="*/ 3789 w 10000"/>
                  <a:gd name="connsiteY374" fmla="*/ 9107 h 10000"/>
                  <a:gd name="connsiteX375" fmla="*/ 3789 w 10000"/>
                  <a:gd name="connsiteY375" fmla="*/ 9089 h 10000"/>
                  <a:gd name="connsiteX376" fmla="*/ 3783 w 10000"/>
                  <a:gd name="connsiteY376" fmla="*/ 9035 h 10000"/>
                  <a:gd name="connsiteX377" fmla="*/ 3783 w 10000"/>
                  <a:gd name="connsiteY377" fmla="*/ 9017 h 10000"/>
                  <a:gd name="connsiteX378" fmla="*/ 3791 w 10000"/>
                  <a:gd name="connsiteY378" fmla="*/ 8999 h 10000"/>
                  <a:gd name="connsiteX379" fmla="*/ 3797 w 10000"/>
                  <a:gd name="connsiteY379" fmla="*/ 8990 h 10000"/>
                  <a:gd name="connsiteX380" fmla="*/ 3808 w 10000"/>
                  <a:gd name="connsiteY380" fmla="*/ 8963 h 10000"/>
                  <a:gd name="connsiteX381" fmla="*/ 3813 w 10000"/>
                  <a:gd name="connsiteY381" fmla="*/ 8931 h 10000"/>
                  <a:gd name="connsiteX382" fmla="*/ 3813 w 10000"/>
                  <a:gd name="connsiteY382" fmla="*/ 8917 h 10000"/>
                  <a:gd name="connsiteX383" fmla="*/ 3808 w 10000"/>
                  <a:gd name="connsiteY383" fmla="*/ 8908 h 10000"/>
                  <a:gd name="connsiteX384" fmla="*/ 3813 w 10000"/>
                  <a:gd name="connsiteY384" fmla="*/ 8904 h 10000"/>
                  <a:gd name="connsiteX385" fmla="*/ 3813 w 10000"/>
                  <a:gd name="connsiteY385" fmla="*/ 8890 h 10000"/>
                  <a:gd name="connsiteX386" fmla="*/ 3808 w 10000"/>
                  <a:gd name="connsiteY386" fmla="*/ 8877 h 10000"/>
                  <a:gd name="connsiteX387" fmla="*/ 3808 w 10000"/>
                  <a:gd name="connsiteY387" fmla="*/ 8854 h 10000"/>
                  <a:gd name="connsiteX388" fmla="*/ 3808 w 10000"/>
                  <a:gd name="connsiteY388" fmla="*/ 8841 h 10000"/>
                  <a:gd name="connsiteX389" fmla="*/ 3808 w 10000"/>
                  <a:gd name="connsiteY389" fmla="*/ 8827 h 10000"/>
                  <a:gd name="connsiteX390" fmla="*/ 3808 w 10000"/>
                  <a:gd name="connsiteY390" fmla="*/ 8818 h 10000"/>
                  <a:gd name="connsiteX391" fmla="*/ 3808 w 10000"/>
                  <a:gd name="connsiteY391" fmla="*/ 8814 h 10000"/>
                  <a:gd name="connsiteX392" fmla="*/ 3808 w 10000"/>
                  <a:gd name="connsiteY392" fmla="*/ 8805 h 10000"/>
                  <a:gd name="connsiteX393" fmla="*/ 3808 w 10000"/>
                  <a:gd name="connsiteY393" fmla="*/ 8787 h 10000"/>
                  <a:gd name="connsiteX394" fmla="*/ 3808 w 10000"/>
                  <a:gd name="connsiteY394" fmla="*/ 8764 h 10000"/>
                  <a:gd name="connsiteX395" fmla="*/ 3808 w 10000"/>
                  <a:gd name="connsiteY395" fmla="*/ 8746 h 10000"/>
                  <a:gd name="connsiteX396" fmla="*/ 3805 w 10000"/>
                  <a:gd name="connsiteY396" fmla="*/ 8733 h 10000"/>
                  <a:gd name="connsiteX397" fmla="*/ 3805 w 10000"/>
                  <a:gd name="connsiteY397" fmla="*/ 8724 h 10000"/>
                  <a:gd name="connsiteX398" fmla="*/ 3808 w 10000"/>
                  <a:gd name="connsiteY398" fmla="*/ 8719 h 10000"/>
                  <a:gd name="connsiteX399" fmla="*/ 3813 w 10000"/>
                  <a:gd name="connsiteY399" fmla="*/ 8710 h 10000"/>
                  <a:gd name="connsiteX400" fmla="*/ 3819 w 10000"/>
                  <a:gd name="connsiteY400" fmla="*/ 8687 h 10000"/>
                  <a:gd name="connsiteX401" fmla="*/ 3822 w 10000"/>
                  <a:gd name="connsiteY401" fmla="*/ 8674 h 10000"/>
                  <a:gd name="connsiteX402" fmla="*/ 3822 w 10000"/>
                  <a:gd name="connsiteY402" fmla="*/ 8647 h 10000"/>
                  <a:gd name="connsiteX403" fmla="*/ 3827 w 10000"/>
                  <a:gd name="connsiteY403" fmla="*/ 8642 h 10000"/>
                  <a:gd name="connsiteX404" fmla="*/ 3827 w 10000"/>
                  <a:gd name="connsiteY404" fmla="*/ 8620 h 10000"/>
                  <a:gd name="connsiteX405" fmla="*/ 3836 w 10000"/>
                  <a:gd name="connsiteY405" fmla="*/ 8593 h 10000"/>
                  <a:gd name="connsiteX406" fmla="*/ 3838 w 10000"/>
                  <a:gd name="connsiteY406" fmla="*/ 8566 h 10000"/>
                  <a:gd name="connsiteX407" fmla="*/ 3838 w 10000"/>
                  <a:gd name="connsiteY407" fmla="*/ 8561 h 10000"/>
                  <a:gd name="connsiteX408" fmla="*/ 3844 w 10000"/>
                  <a:gd name="connsiteY408" fmla="*/ 8530 h 10000"/>
                  <a:gd name="connsiteX409" fmla="*/ 3844 w 10000"/>
                  <a:gd name="connsiteY409" fmla="*/ 8512 h 10000"/>
                  <a:gd name="connsiteX410" fmla="*/ 3844 w 10000"/>
                  <a:gd name="connsiteY410" fmla="*/ 8489 h 10000"/>
                  <a:gd name="connsiteX411" fmla="*/ 3838 w 10000"/>
                  <a:gd name="connsiteY411" fmla="*/ 8444 h 10000"/>
                  <a:gd name="connsiteX412" fmla="*/ 3838 w 10000"/>
                  <a:gd name="connsiteY412" fmla="*/ 8403 h 10000"/>
                  <a:gd name="connsiteX413" fmla="*/ 3838 w 10000"/>
                  <a:gd name="connsiteY413" fmla="*/ 8358 h 10000"/>
                  <a:gd name="connsiteX414" fmla="*/ 3836 w 10000"/>
                  <a:gd name="connsiteY414" fmla="*/ 8331 h 10000"/>
                  <a:gd name="connsiteX415" fmla="*/ 3838 w 10000"/>
                  <a:gd name="connsiteY415" fmla="*/ 8286 h 10000"/>
                  <a:gd name="connsiteX416" fmla="*/ 3836 w 10000"/>
                  <a:gd name="connsiteY416" fmla="*/ 8245 h 10000"/>
                  <a:gd name="connsiteX417" fmla="*/ 3836 w 10000"/>
                  <a:gd name="connsiteY417" fmla="*/ 8209 h 10000"/>
                  <a:gd name="connsiteX418" fmla="*/ 3836 w 10000"/>
                  <a:gd name="connsiteY418" fmla="*/ 8155 h 10000"/>
                  <a:gd name="connsiteX419" fmla="*/ 3836 w 10000"/>
                  <a:gd name="connsiteY419" fmla="*/ 8128 h 10000"/>
                  <a:gd name="connsiteX420" fmla="*/ 3836 w 10000"/>
                  <a:gd name="connsiteY420" fmla="*/ 8092 h 10000"/>
                  <a:gd name="connsiteX421" fmla="*/ 3830 w 10000"/>
                  <a:gd name="connsiteY421" fmla="*/ 8056 h 10000"/>
                  <a:gd name="connsiteX422" fmla="*/ 3830 w 10000"/>
                  <a:gd name="connsiteY422" fmla="*/ 8029 h 10000"/>
                  <a:gd name="connsiteX423" fmla="*/ 3830 w 10000"/>
                  <a:gd name="connsiteY423" fmla="*/ 8011 h 10000"/>
                  <a:gd name="connsiteX424" fmla="*/ 3827 w 10000"/>
                  <a:gd name="connsiteY424" fmla="*/ 7988 h 10000"/>
                  <a:gd name="connsiteX425" fmla="*/ 3827 w 10000"/>
                  <a:gd name="connsiteY425" fmla="*/ 7961 h 10000"/>
                  <a:gd name="connsiteX426" fmla="*/ 3822 w 10000"/>
                  <a:gd name="connsiteY426" fmla="*/ 7943 h 10000"/>
                  <a:gd name="connsiteX427" fmla="*/ 3822 w 10000"/>
                  <a:gd name="connsiteY427" fmla="*/ 7934 h 10000"/>
                  <a:gd name="connsiteX428" fmla="*/ 3819 w 10000"/>
                  <a:gd name="connsiteY428" fmla="*/ 7934 h 10000"/>
                  <a:gd name="connsiteX429" fmla="*/ 3789 w 10000"/>
                  <a:gd name="connsiteY429" fmla="*/ 7934 h 10000"/>
                  <a:gd name="connsiteX430" fmla="*/ 3758 w 10000"/>
                  <a:gd name="connsiteY430" fmla="*/ 7934 h 10000"/>
                  <a:gd name="connsiteX431" fmla="*/ 3709 w 10000"/>
                  <a:gd name="connsiteY431" fmla="*/ 7934 h 10000"/>
                  <a:gd name="connsiteX432" fmla="*/ 3684 w 10000"/>
                  <a:gd name="connsiteY432" fmla="*/ 7934 h 10000"/>
                  <a:gd name="connsiteX433" fmla="*/ 3645 w 10000"/>
                  <a:gd name="connsiteY433" fmla="*/ 7943 h 10000"/>
                  <a:gd name="connsiteX434" fmla="*/ 3598 w 10000"/>
                  <a:gd name="connsiteY434" fmla="*/ 7943 h 10000"/>
                  <a:gd name="connsiteX435" fmla="*/ 3573 w 10000"/>
                  <a:gd name="connsiteY435" fmla="*/ 7948 h 10000"/>
                  <a:gd name="connsiteX436" fmla="*/ 3549 w 10000"/>
                  <a:gd name="connsiteY436" fmla="*/ 7943 h 10000"/>
                  <a:gd name="connsiteX437" fmla="*/ 3540 w 10000"/>
                  <a:gd name="connsiteY437" fmla="*/ 7934 h 10000"/>
                  <a:gd name="connsiteX438" fmla="*/ 3538 w 10000"/>
                  <a:gd name="connsiteY438" fmla="*/ 7934 h 10000"/>
                  <a:gd name="connsiteX439" fmla="*/ 3518 w 10000"/>
                  <a:gd name="connsiteY439" fmla="*/ 7961 h 10000"/>
                  <a:gd name="connsiteX440" fmla="*/ 3518 w 10000"/>
                  <a:gd name="connsiteY440" fmla="*/ 7975 h 10000"/>
                  <a:gd name="connsiteX441" fmla="*/ 3518 w 10000"/>
                  <a:gd name="connsiteY441" fmla="*/ 8002 h 10000"/>
                  <a:gd name="connsiteX442" fmla="*/ 3510 w 10000"/>
                  <a:gd name="connsiteY442" fmla="*/ 8011 h 10000"/>
                  <a:gd name="connsiteX443" fmla="*/ 3493 w 10000"/>
                  <a:gd name="connsiteY443" fmla="*/ 8024 h 10000"/>
                  <a:gd name="connsiteX444" fmla="*/ 3474 w 10000"/>
                  <a:gd name="connsiteY444" fmla="*/ 8029 h 10000"/>
                  <a:gd name="connsiteX445" fmla="*/ 3458 w 10000"/>
                  <a:gd name="connsiteY445" fmla="*/ 8042 h 10000"/>
                  <a:gd name="connsiteX446" fmla="*/ 3435 w 10000"/>
                  <a:gd name="connsiteY446" fmla="*/ 8065 h 10000"/>
                  <a:gd name="connsiteX447" fmla="*/ 3422 w 10000"/>
                  <a:gd name="connsiteY447" fmla="*/ 8074 h 10000"/>
                  <a:gd name="connsiteX448" fmla="*/ 3411 w 10000"/>
                  <a:gd name="connsiteY448" fmla="*/ 8088 h 10000"/>
                  <a:gd name="connsiteX449" fmla="*/ 3402 w 10000"/>
                  <a:gd name="connsiteY449" fmla="*/ 8092 h 10000"/>
                  <a:gd name="connsiteX450" fmla="*/ 3372 w 10000"/>
                  <a:gd name="connsiteY450" fmla="*/ 8119 h 10000"/>
                  <a:gd name="connsiteX451" fmla="*/ 3353 w 10000"/>
                  <a:gd name="connsiteY451" fmla="*/ 8133 h 10000"/>
                  <a:gd name="connsiteX452" fmla="*/ 3344 w 10000"/>
                  <a:gd name="connsiteY452" fmla="*/ 8142 h 10000"/>
                  <a:gd name="connsiteX453" fmla="*/ 3333 w 10000"/>
                  <a:gd name="connsiteY453" fmla="*/ 8160 h 10000"/>
                  <a:gd name="connsiteX454" fmla="*/ 3322 w 10000"/>
                  <a:gd name="connsiteY454" fmla="*/ 8196 h 10000"/>
                  <a:gd name="connsiteX455" fmla="*/ 3317 w 10000"/>
                  <a:gd name="connsiteY455" fmla="*/ 8209 h 10000"/>
                  <a:gd name="connsiteX456" fmla="*/ 3297 w 10000"/>
                  <a:gd name="connsiteY456" fmla="*/ 8245 h 10000"/>
                  <a:gd name="connsiteX457" fmla="*/ 3292 w 10000"/>
                  <a:gd name="connsiteY457" fmla="*/ 8250 h 10000"/>
                  <a:gd name="connsiteX458" fmla="*/ 3281 w 10000"/>
                  <a:gd name="connsiteY458" fmla="*/ 8272 h 10000"/>
                  <a:gd name="connsiteX459" fmla="*/ 3275 w 10000"/>
                  <a:gd name="connsiteY459" fmla="*/ 8277 h 10000"/>
                  <a:gd name="connsiteX460" fmla="*/ 3264 w 10000"/>
                  <a:gd name="connsiteY460" fmla="*/ 8313 h 10000"/>
                  <a:gd name="connsiteX461" fmla="*/ 3248 w 10000"/>
                  <a:gd name="connsiteY461" fmla="*/ 8327 h 10000"/>
                  <a:gd name="connsiteX462" fmla="*/ 3212 w 10000"/>
                  <a:gd name="connsiteY462" fmla="*/ 8340 h 10000"/>
                  <a:gd name="connsiteX463" fmla="*/ 3195 w 10000"/>
                  <a:gd name="connsiteY463" fmla="*/ 8345 h 10000"/>
                  <a:gd name="connsiteX464" fmla="*/ 3195 w 10000"/>
                  <a:gd name="connsiteY464" fmla="*/ 8354 h 10000"/>
                  <a:gd name="connsiteX465" fmla="*/ 3193 w 10000"/>
                  <a:gd name="connsiteY465" fmla="*/ 8358 h 10000"/>
                  <a:gd name="connsiteX466" fmla="*/ 3179 w 10000"/>
                  <a:gd name="connsiteY466" fmla="*/ 8367 h 10000"/>
                  <a:gd name="connsiteX467" fmla="*/ 3171 w 10000"/>
                  <a:gd name="connsiteY467" fmla="*/ 8381 h 10000"/>
                  <a:gd name="connsiteX468" fmla="*/ 3146 w 10000"/>
                  <a:gd name="connsiteY468" fmla="*/ 8408 h 10000"/>
                  <a:gd name="connsiteX469" fmla="*/ 3137 w 10000"/>
                  <a:gd name="connsiteY469" fmla="*/ 8417 h 10000"/>
                  <a:gd name="connsiteX470" fmla="*/ 3115 w 10000"/>
                  <a:gd name="connsiteY470" fmla="*/ 8430 h 10000"/>
                  <a:gd name="connsiteX471" fmla="*/ 3096 w 10000"/>
                  <a:gd name="connsiteY471" fmla="*/ 8417 h 10000"/>
                  <a:gd name="connsiteX472" fmla="*/ 3082 w 10000"/>
                  <a:gd name="connsiteY472" fmla="*/ 8403 h 10000"/>
                  <a:gd name="connsiteX473" fmla="*/ 3066 w 10000"/>
                  <a:gd name="connsiteY473" fmla="*/ 8381 h 10000"/>
                  <a:gd name="connsiteX474" fmla="*/ 3063 w 10000"/>
                  <a:gd name="connsiteY474" fmla="*/ 8372 h 10000"/>
                  <a:gd name="connsiteX475" fmla="*/ 3057 w 10000"/>
                  <a:gd name="connsiteY475" fmla="*/ 8358 h 10000"/>
                  <a:gd name="connsiteX476" fmla="*/ 3052 w 10000"/>
                  <a:gd name="connsiteY476" fmla="*/ 8345 h 10000"/>
                  <a:gd name="connsiteX477" fmla="*/ 3044 w 10000"/>
                  <a:gd name="connsiteY477" fmla="*/ 8327 h 10000"/>
                  <a:gd name="connsiteX478" fmla="*/ 3027 w 10000"/>
                  <a:gd name="connsiteY478" fmla="*/ 8304 h 10000"/>
                  <a:gd name="connsiteX479" fmla="*/ 3016 w 10000"/>
                  <a:gd name="connsiteY479" fmla="*/ 8304 h 10000"/>
                  <a:gd name="connsiteX480" fmla="*/ 3002 w 10000"/>
                  <a:gd name="connsiteY480" fmla="*/ 8304 h 10000"/>
                  <a:gd name="connsiteX481" fmla="*/ 2977 w 10000"/>
                  <a:gd name="connsiteY481" fmla="*/ 8304 h 10000"/>
                  <a:gd name="connsiteX482" fmla="*/ 2961 w 10000"/>
                  <a:gd name="connsiteY482" fmla="*/ 8300 h 10000"/>
                  <a:gd name="connsiteX483" fmla="*/ 2936 w 10000"/>
                  <a:gd name="connsiteY483" fmla="*/ 8300 h 10000"/>
                  <a:gd name="connsiteX484" fmla="*/ 2922 w 10000"/>
                  <a:gd name="connsiteY484" fmla="*/ 8313 h 10000"/>
                  <a:gd name="connsiteX485" fmla="*/ 2911 w 10000"/>
                  <a:gd name="connsiteY485" fmla="*/ 8313 h 10000"/>
                  <a:gd name="connsiteX486" fmla="*/ 2881 w 10000"/>
                  <a:gd name="connsiteY486" fmla="*/ 8304 h 10000"/>
                  <a:gd name="connsiteX487" fmla="*/ 2878 w 10000"/>
                  <a:gd name="connsiteY487" fmla="*/ 8304 h 10000"/>
                  <a:gd name="connsiteX488" fmla="*/ 2867 w 10000"/>
                  <a:gd name="connsiteY488" fmla="*/ 8313 h 10000"/>
                  <a:gd name="connsiteX489" fmla="*/ 2859 w 10000"/>
                  <a:gd name="connsiteY489" fmla="*/ 8318 h 10000"/>
                  <a:gd name="connsiteX490" fmla="*/ 2856 w 10000"/>
                  <a:gd name="connsiteY490" fmla="*/ 8327 h 10000"/>
                  <a:gd name="connsiteX491" fmla="*/ 2856 w 10000"/>
                  <a:gd name="connsiteY491" fmla="*/ 8331 h 10000"/>
                  <a:gd name="connsiteX492" fmla="*/ 2850 w 10000"/>
                  <a:gd name="connsiteY492" fmla="*/ 8340 h 10000"/>
                  <a:gd name="connsiteX493" fmla="*/ 2864 w 10000"/>
                  <a:gd name="connsiteY493" fmla="*/ 8345 h 10000"/>
                  <a:gd name="connsiteX494" fmla="*/ 2867 w 10000"/>
                  <a:gd name="connsiteY494" fmla="*/ 8354 h 10000"/>
                  <a:gd name="connsiteX495" fmla="*/ 2878 w 10000"/>
                  <a:gd name="connsiteY495" fmla="*/ 8367 h 10000"/>
                  <a:gd name="connsiteX496" fmla="*/ 2881 w 10000"/>
                  <a:gd name="connsiteY496" fmla="*/ 8385 h 10000"/>
                  <a:gd name="connsiteX497" fmla="*/ 2881 w 10000"/>
                  <a:gd name="connsiteY497" fmla="*/ 8403 h 10000"/>
                  <a:gd name="connsiteX498" fmla="*/ 2886 w 10000"/>
                  <a:gd name="connsiteY498" fmla="*/ 8417 h 10000"/>
                  <a:gd name="connsiteX499" fmla="*/ 2889 w 10000"/>
                  <a:gd name="connsiteY499" fmla="*/ 8430 h 10000"/>
                  <a:gd name="connsiteX500" fmla="*/ 2897 w 10000"/>
                  <a:gd name="connsiteY500" fmla="*/ 8444 h 10000"/>
                  <a:gd name="connsiteX501" fmla="*/ 2903 w 10000"/>
                  <a:gd name="connsiteY501" fmla="*/ 8462 h 10000"/>
                  <a:gd name="connsiteX502" fmla="*/ 2906 w 10000"/>
                  <a:gd name="connsiteY502" fmla="*/ 8484 h 10000"/>
                  <a:gd name="connsiteX503" fmla="*/ 2906 w 10000"/>
                  <a:gd name="connsiteY503" fmla="*/ 8512 h 10000"/>
                  <a:gd name="connsiteX504" fmla="*/ 2903 w 10000"/>
                  <a:gd name="connsiteY504" fmla="*/ 8539 h 10000"/>
                  <a:gd name="connsiteX505" fmla="*/ 2903 w 10000"/>
                  <a:gd name="connsiteY505" fmla="*/ 8561 h 10000"/>
                  <a:gd name="connsiteX506" fmla="*/ 2903 w 10000"/>
                  <a:gd name="connsiteY506" fmla="*/ 8575 h 10000"/>
                  <a:gd name="connsiteX507" fmla="*/ 2906 w 10000"/>
                  <a:gd name="connsiteY507" fmla="*/ 8588 h 10000"/>
                  <a:gd name="connsiteX508" fmla="*/ 2831 w 10000"/>
                  <a:gd name="connsiteY508" fmla="*/ 8683 h 10000"/>
                  <a:gd name="connsiteX509" fmla="*/ 2674 w 10000"/>
                  <a:gd name="connsiteY509" fmla="*/ 8791 h 10000"/>
                  <a:gd name="connsiteX510" fmla="*/ 2583 w 10000"/>
                  <a:gd name="connsiteY510" fmla="*/ 8805 h 10000"/>
                  <a:gd name="connsiteX511" fmla="*/ 2481 w 10000"/>
                  <a:gd name="connsiteY511" fmla="*/ 8751 h 10000"/>
                  <a:gd name="connsiteX512" fmla="*/ 2470 w 10000"/>
                  <a:gd name="connsiteY512" fmla="*/ 8751 h 10000"/>
                  <a:gd name="connsiteX513" fmla="*/ 2445 w 10000"/>
                  <a:gd name="connsiteY513" fmla="*/ 8778 h 10000"/>
                  <a:gd name="connsiteX514" fmla="*/ 2420 w 10000"/>
                  <a:gd name="connsiteY514" fmla="*/ 8800 h 10000"/>
                  <a:gd name="connsiteX515" fmla="*/ 2398 w 10000"/>
                  <a:gd name="connsiteY515" fmla="*/ 8800 h 10000"/>
                  <a:gd name="connsiteX516" fmla="*/ 2365 w 10000"/>
                  <a:gd name="connsiteY516" fmla="*/ 8845 h 10000"/>
                  <a:gd name="connsiteX517" fmla="*/ 2343 w 10000"/>
                  <a:gd name="connsiteY517" fmla="*/ 8859 h 10000"/>
                  <a:gd name="connsiteX518" fmla="*/ 2296 w 10000"/>
                  <a:gd name="connsiteY518" fmla="*/ 8890 h 10000"/>
                  <a:gd name="connsiteX519" fmla="*/ 2276 w 10000"/>
                  <a:gd name="connsiteY519" fmla="*/ 8904 h 10000"/>
                  <a:gd name="connsiteX520" fmla="*/ 2243 w 10000"/>
                  <a:gd name="connsiteY520" fmla="*/ 8922 h 10000"/>
                  <a:gd name="connsiteX521" fmla="*/ 2221 w 10000"/>
                  <a:gd name="connsiteY521" fmla="*/ 8931 h 10000"/>
                  <a:gd name="connsiteX522" fmla="*/ 2188 w 10000"/>
                  <a:gd name="connsiteY522" fmla="*/ 8949 h 10000"/>
                  <a:gd name="connsiteX523" fmla="*/ 2163 w 10000"/>
                  <a:gd name="connsiteY523" fmla="*/ 8963 h 10000"/>
                  <a:gd name="connsiteX524" fmla="*/ 2141 w 10000"/>
                  <a:gd name="connsiteY524" fmla="*/ 8985 h 10000"/>
                  <a:gd name="connsiteX525" fmla="*/ 2116 w 10000"/>
                  <a:gd name="connsiteY525" fmla="*/ 8990 h 10000"/>
                  <a:gd name="connsiteX526" fmla="*/ 2111 w 10000"/>
                  <a:gd name="connsiteY526" fmla="*/ 8999 h 10000"/>
                  <a:gd name="connsiteX527" fmla="*/ 2100 w 10000"/>
                  <a:gd name="connsiteY527" fmla="*/ 8999 h 10000"/>
                  <a:gd name="connsiteX528" fmla="*/ 2086 w 10000"/>
                  <a:gd name="connsiteY528" fmla="*/ 9003 h 10000"/>
                  <a:gd name="connsiteX529" fmla="*/ 2078 w 10000"/>
                  <a:gd name="connsiteY529" fmla="*/ 9012 h 10000"/>
                  <a:gd name="connsiteX530" fmla="*/ 2050 w 10000"/>
                  <a:gd name="connsiteY530" fmla="*/ 9026 h 10000"/>
                  <a:gd name="connsiteX531" fmla="*/ 2028 w 10000"/>
                  <a:gd name="connsiteY531" fmla="*/ 9048 h 10000"/>
                  <a:gd name="connsiteX532" fmla="*/ 2012 w 10000"/>
                  <a:gd name="connsiteY532" fmla="*/ 9062 h 10000"/>
                  <a:gd name="connsiteX533" fmla="*/ 1995 w 10000"/>
                  <a:gd name="connsiteY533" fmla="*/ 9075 h 10000"/>
                  <a:gd name="connsiteX534" fmla="*/ 1962 w 10000"/>
                  <a:gd name="connsiteY534" fmla="*/ 9080 h 10000"/>
                  <a:gd name="connsiteX535" fmla="*/ 1948 w 10000"/>
                  <a:gd name="connsiteY535" fmla="*/ 9048 h 10000"/>
                  <a:gd name="connsiteX536" fmla="*/ 1945 w 10000"/>
                  <a:gd name="connsiteY536" fmla="*/ 9039 h 10000"/>
                  <a:gd name="connsiteX537" fmla="*/ 1932 w 10000"/>
                  <a:gd name="connsiteY537" fmla="*/ 9003 h 10000"/>
                  <a:gd name="connsiteX538" fmla="*/ 1898 w 10000"/>
                  <a:gd name="connsiteY538" fmla="*/ 8935 h 10000"/>
                  <a:gd name="connsiteX539" fmla="*/ 1882 w 10000"/>
                  <a:gd name="connsiteY539" fmla="*/ 8895 h 10000"/>
                  <a:gd name="connsiteX540" fmla="*/ 1865 w 10000"/>
                  <a:gd name="connsiteY540" fmla="*/ 8845 h 10000"/>
                  <a:gd name="connsiteX541" fmla="*/ 1865 w 10000"/>
                  <a:gd name="connsiteY541" fmla="*/ 8832 h 10000"/>
                  <a:gd name="connsiteX542" fmla="*/ 1857 w 10000"/>
                  <a:gd name="connsiteY542" fmla="*/ 8827 h 10000"/>
                  <a:gd name="connsiteX543" fmla="*/ 1841 w 10000"/>
                  <a:gd name="connsiteY543" fmla="*/ 8773 h 10000"/>
                  <a:gd name="connsiteX544" fmla="*/ 1827 w 10000"/>
                  <a:gd name="connsiteY544" fmla="*/ 8733 h 10000"/>
                  <a:gd name="connsiteX545" fmla="*/ 1843 w 10000"/>
                  <a:gd name="connsiteY545" fmla="*/ 8710 h 10000"/>
                  <a:gd name="connsiteX546" fmla="*/ 1857 w 10000"/>
                  <a:gd name="connsiteY546" fmla="*/ 8687 h 10000"/>
                  <a:gd name="connsiteX547" fmla="*/ 1868 w 10000"/>
                  <a:gd name="connsiteY547" fmla="*/ 8669 h 10000"/>
                  <a:gd name="connsiteX548" fmla="*/ 1885 w 10000"/>
                  <a:gd name="connsiteY548" fmla="*/ 8647 h 10000"/>
                  <a:gd name="connsiteX549" fmla="*/ 1909 w 10000"/>
                  <a:gd name="connsiteY549" fmla="*/ 8606 h 10000"/>
                  <a:gd name="connsiteX550" fmla="*/ 1923 w 10000"/>
                  <a:gd name="connsiteY550" fmla="*/ 8588 h 10000"/>
                  <a:gd name="connsiteX551" fmla="*/ 1937 w 10000"/>
                  <a:gd name="connsiteY551" fmla="*/ 8561 h 10000"/>
                  <a:gd name="connsiteX552" fmla="*/ 1923 w 10000"/>
                  <a:gd name="connsiteY552" fmla="*/ 8530 h 10000"/>
                  <a:gd name="connsiteX553" fmla="*/ 1901 w 10000"/>
                  <a:gd name="connsiteY553" fmla="*/ 8462 h 10000"/>
                  <a:gd name="connsiteX554" fmla="*/ 1890 w 10000"/>
                  <a:gd name="connsiteY554" fmla="*/ 8430 h 10000"/>
                  <a:gd name="connsiteX555" fmla="*/ 1885 w 10000"/>
                  <a:gd name="connsiteY555" fmla="*/ 8408 h 10000"/>
                  <a:gd name="connsiteX556" fmla="*/ 1865 w 10000"/>
                  <a:gd name="connsiteY556" fmla="*/ 8367 h 10000"/>
                  <a:gd name="connsiteX557" fmla="*/ 1849 w 10000"/>
                  <a:gd name="connsiteY557" fmla="*/ 8318 h 10000"/>
                  <a:gd name="connsiteX558" fmla="*/ 1841 w 10000"/>
                  <a:gd name="connsiteY558" fmla="*/ 8304 h 10000"/>
                  <a:gd name="connsiteX559" fmla="*/ 1835 w 10000"/>
                  <a:gd name="connsiteY559" fmla="*/ 8300 h 10000"/>
                  <a:gd name="connsiteX560" fmla="*/ 1818 w 10000"/>
                  <a:gd name="connsiteY560" fmla="*/ 8290 h 10000"/>
                  <a:gd name="connsiteX561" fmla="*/ 1785 w 10000"/>
                  <a:gd name="connsiteY561" fmla="*/ 8300 h 10000"/>
                  <a:gd name="connsiteX562" fmla="*/ 1763 w 10000"/>
                  <a:gd name="connsiteY562" fmla="*/ 8300 h 10000"/>
                  <a:gd name="connsiteX563" fmla="*/ 1747 w 10000"/>
                  <a:gd name="connsiteY563" fmla="*/ 8313 h 10000"/>
                  <a:gd name="connsiteX564" fmla="*/ 1744 w 10000"/>
                  <a:gd name="connsiteY564" fmla="*/ 8304 h 10000"/>
                  <a:gd name="connsiteX565" fmla="*/ 1730 w 10000"/>
                  <a:gd name="connsiteY565" fmla="*/ 8313 h 10000"/>
                  <a:gd name="connsiteX566" fmla="*/ 1708 w 10000"/>
                  <a:gd name="connsiteY566" fmla="*/ 8327 h 10000"/>
                  <a:gd name="connsiteX567" fmla="*/ 1675 w 10000"/>
                  <a:gd name="connsiteY567" fmla="*/ 8331 h 10000"/>
                  <a:gd name="connsiteX568" fmla="*/ 1658 w 10000"/>
                  <a:gd name="connsiteY568" fmla="*/ 8345 h 10000"/>
                  <a:gd name="connsiteX569" fmla="*/ 1628 w 10000"/>
                  <a:gd name="connsiteY569" fmla="*/ 8367 h 10000"/>
                  <a:gd name="connsiteX570" fmla="*/ 1620 w 10000"/>
                  <a:gd name="connsiteY570" fmla="*/ 8372 h 10000"/>
                  <a:gd name="connsiteX571" fmla="*/ 1584 w 10000"/>
                  <a:gd name="connsiteY571" fmla="*/ 8394 h 10000"/>
                  <a:gd name="connsiteX572" fmla="*/ 1554 w 10000"/>
                  <a:gd name="connsiteY572" fmla="*/ 8417 h 10000"/>
                  <a:gd name="connsiteX573" fmla="*/ 1529 w 10000"/>
                  <a:gd name="connsiteY573" fmla="*/ 8417 h 10000"/>
                  <a:gd name="connsiteX574" fmla="*/ 1515 w 10000"/>
                  <a:gd name="connsiteY574" fmla="*/ 8408 h 10000"/>
                  <a:gd name="connsiteX575" fmla="*/ 1507 w 10000"/>
                  <a:gd name="connsiteY575" fmla="*/ 8394 h 10000"/>
                  <a:gd name="connsiteX576" fmla="*/ 1479 w 10000"/>
                  <a:gd name="connsiteY576" fmla="*/ 8367 h 10000"/>
                  <a:gd name="connsiteX577" fmla="*/ 1457 w 10000"/>
                  <a:gd name="connsiteY577" fmla="*/ 8385 h 10000"/>
                  <a:gd name="connsiteX578" fmla="*/ 1432 w 10000"/>
                  <a:gd name="connsiteY578" fmla="*/ 8385 h 10000"/>
                  <a:gd name="connsiteX579" fmla="*/ 1418 w 10000"/>
                  <a:gd name="connsiteY579" fmla="*/ 8372 h 10000"/>
                  <a:gd name="connsiteX580" fmla="*/ 1399 w 10000"/>
                  <a:gd name="connsiteY580" fmla="*/ 8358 h 10000"/>
                  <a:gd name="connsiteX581" fmla="*/ 1369 w 10000"/>
                  <a:gd name="connsiteY581" fmla="*/ 8340 h 10000"/>
                  <a:gd name="connsiteX582" fmla="*/ 1355 w 10000"/>
                  <a:gd name="connsiteY582" fmla="*/ 8327 h 10000"/>
                  <a:gd name="connsiteX583" fmla="*/ 1347 w 10000"/>
                  <a:gd name="connsiteY583" fmla="*/ 8318 h 10000"/>
                  <a:gd name="connsiteX584" fmla="*/ 1330 w 10000"/>
                  <a:gd name="connsiteY584" fmla="*/ 8304 h 10000"/>
                  <a:gd name="connsiteX585" fmla="*/ 1319 w 10000"/>
                  <a:gd name="connsiteY585" fmla="*/ 8290 h 10000"/>
                  <a:gd name="connsiteX586" fmla="*/ 1297 w 10000"/>
                  <a:gd name="connsiteY586" fmla="*/ 8272 h 10000"/>
                  <a:gd name="connsiteX587" fmla="*/ 1289 w 10000"/>
                  <a:gd name="connsiteY587" fmla="*/ 8263 h 10000"/>
                  <a:gd name="connsiteX588" fmla="*/ 1280 w 10000"/>
                  <a:gd name="connsiteY588" fmla="*/ 8250 h 10000"/>
                  <a:gd name="connsiteX589" fmla="*/ 1264 w 10000"/>
                  <a:gd name="connsiteY589" fmla="*/ 8236 h 10000"/>
                  <a:gd name="connsiteX590" fmla="*/ 1256 w 10000"/>
                  <a:gd name="connsiteY590" fmla="*/ 8232 h 10000"/>
                  <a:gd name="connsiteX591" fmla="*/ 1247 w 10000"/>
                  <a:gd name="connsiteY591" fmla="*/ 8223 h 10000"/>
                  <a:gd name="connsiteX592" fmla="*/ 1233 w 10000"/>
                  <a:gd name="connsiteY592" fmla="*/ 8209 h 10000"/>
                  <a:gd name="connsiteX593" fmla="*/ 1222 w 10000"/>
                  <a:gd name="connsiteY593" fmla="*/ 8200 h 10000"/>
                  <a:gd name="connsiteX594" fmla="*/ 1206 w 10000"/>
                  <a:gd name="connsiteY594" fmla="*/ 8196 h 10000"/>
                  <a:gd name="connsiteX595" fmla="*/ 1192 w 10000"/>
                  <a:gd name="connsiteY595" fmla="*/ 8196 h 10000"/>
                  <a:gd name="connsiteX596" fmla="*/ 1167 w 10000"/>
                  <a:gd name="connsiteY596" fmla="*/ 8200 h 10000"/>
                  <a:gd name="connsiteX597" fmla="*/ 1137 w 10000"/>
                  <a:gd name="connsiteY597" fmla="*/ 8223 h 10000"/>
                  <a:gd name="connsiteX598" fmla="*/ 1126 w 10000"/>
                  <a:gd name="connsiteY598" fmla="*/ 8232 h 10000"/>
                  <a:gd name="connsiteX599" fmla="*/ 1109 w 10000"/>
                  <a:gd name="connsiteY599" fmla="*/ 8232 h 10000"/>
                  <a:gd name="connsiteX600" fmla="*/ 1087 w 10000"/>
                  <a:gd name="connsiteY600" fmla="*/ 8236 h 10000"/>
                  <a:gd name="connsiteX601" fmla="*/ 1071 w 10000"/>
                  <a:gd name="connsiteY601" fmla="*/ 8232 h 10000"/>
                  <a:gd name="connsiteX602" fmla="*/ 1071 w 10000"/>
                  <a:gd name="connsiteY602" fmla="*/ 8214 h 10000"/>
                  <a:gd name="connsiteX603" fmla="*/ 1062 w 10000"/>
                  <a:gd name="connsiteY603" fmla="*/ 8196 h 10000"/>
                  <a:gd name="connsiteX604" fmla="*/ 1057 w 10000"/>
                  <a:gd name="connsiteY604" fmla="*/ 8173 h 10000"/>
                  <a:gd name="connsiteX605" fmla="*/ 1049 w 10000"/>
                  <a:gd name="connsiteY605" fmla="*/ 8128 h 10000"/>
                  <a:gd name="connsiteX606" fmla="*/ 1040 w 10000"/>
                  <a:gd name="connsiteY606" fmla="*/ 8101 h 10000"/>
                  <a:gd name="connsiteX607" fmla="*/ 1040 w 10000"/>
                  <a:gd name="connsiteY607" fmla="*/ 8088 h 10000"/>
                  <a:gd name="connsiteX608" fmla="*/ 1032 w 10000"/>
                  <a:gd name="connsiteY608" fmla="*/ 8065 h 10000"/>
                  <a:gd name="connsiteX609" fmla="*/ 1024 w 10000"/>
                  <a:gd name="connsiteY609" fmla="*/ 7997 h 10000"/>
                  <a:gd name="connsiteX610" fmla="*/ 1024 w 10000"/>
                  <a:gd name="connsiteY610" fmla="*/ 7970 h 10000"/>
                  <a:gd name="connsiteX611" fmla="*/ 1015 w 10000"/>
                  <a:gd name="connsiteY611" fmla="*/ 7930 h 10000"/>
                  <a:gd name="connsiteX612" fmla="*/ 1013 w 10000"/>
                  <a:gd name="connsiteY612" fmla="*/ 7885 h 10000"/>
                  <a:gd name="connsiteX613" fmla="*/ 1004 w 10000"/>
                  <a:gd name="connsiteY613" fmla="*/ 7866 h 10000"/>
                  <a:gd name="connsiteX614" fmla="*/ 853 w 10000"/>
                  <a:gd name="connsiteY614" fmla="*/ 7948 h 10000"/>
                  <a:gd name="connsiteX615" fmla="*/ 811 w 10000"/>
                  <a:gd name="connsiteY615" fmla="*/ 7844 h 10000"/>
                  <a:gd name="connsiteX616" fmla="*/ 811 w 10000"/>
                  <a:gd name="connsiteY616" fmla="*/ 7799 h 10000"/>
                  <a:gd name="connsiteX617" fmla="*/ 814 w 10000"/>
                  <a:gd name="connsiteY617" fmla="*/ 7736 h 10000"/>
                  <a:gd name="connsiteX618" fmla="*/ 740 w 10000"/>
                  <a:gd name="connsiteY618" fmla="*/ 7578 h 10000"/>
                  <a:gd name="connsiteX619" fmla="*/ 571 w 10000"/>
                  <a:gd name="connsiteY619" fmla="*/ 7447 h 10000"/>
                  <a:gd name="connsiteX620" fmla="*/ 530 w 10000"/>
                  <a:gd name="connsiteY620" fmla="*/ 7772 h 10000"/>
                  <a:gd name="connsiteX621" fmla="*/ 502 w 10000"/>
                  <a:gd name="connsiteY621" fmla="*/ 7763 h 10000"/>
                  <a:gd name="connsiteX622" fmla="*/ 491 w 10000"/>
                  <a:gd name="connsiteY622" fmla="*/ 7826 h 10000"/>
                  <a:gd name="connsiteX623" fmla="*/ 483 w 10000"/>
                  <a:gd name="connsiteY623" fmla="*/ 7830 h 10000"/>
                  <a:gd name="connsiteX624" fmla="*/ 469 w 10000"/>
                  <a:gd name="connsiteY624" fmla="*/ 7839 h 10000"/>
                  <a:gd name="connsiteX625" fmla="*/ 453 w 10000"/>
                  <a:gd name="connsiteY625" fmla="*/ 7830 h 10000"/>
                  <a:gd name="connsiteX626" fmla="*/ 442 w 10000"/>
                  <a:gd name="connsiteY626" fmla="*/ 7826 h 10000"/>
                  <a:gd name="connsiteX627" fmla="*/ 425 w 10000"/>
                  <a:gd name="connsiteY627" fmla="*/ 7826 h 10000"/>
                  <a:gd name="connsiteX628" fmla="*/ 403 w 10000"/>
                  <a:gd name="connsiteY628" fmla="*/ 7826 h 10000"/>
                  <a:gd name="connsiteX629" fmla="*/ 378 w 10000"/>
                  <a:gd name="connsiteY629" fmla="*/ 7817 h 10000"/>
                  <a:gd name="connsiteX630" fmla="*/ 356 w 10000"/>
                  <a:gd name="connsiteY630" fmla="*/ 7817 h 10000"/>
                  <a:gd name="connsiteX631" fmla="*/ 331 w 10000"/>
                  <a:gd name="connsiteY631" fmla="*/ 7817 h 10000"/>
                  <a:gd name="connsiteX632" fmla="*/ 315 w 10000"/>
                  <a:gd name="connsiteY632" fmla="*/ 7830 h 10000"/>
                  <a:gd name="connsiteX633" fmla="*/ 290 w 10000"/>
                  <a:gd name="connsiteY633" fmla="*/ 7853 h 10000"/>
                  <a:gd name="connsiteX634" fmla="*/ 248 w 10000"/>
                  <a:gd name="connsiteY634" fmla="*/ 7659 h 10000"/>
                  <a:gd name="connsiteX635" fmla="*/ 298 w 10000"/>
                  <a:gd name="connsiteY635" fmla="*/ 7379 h 10000"/>
                  <a:gd name="connsiteX636" fmla="*/ 290 w 10000"/>
                  <a:gd name="connsiteY636" fmla="*/ 7312 h 10000"/>
                  <a:gd name="connsiteX637" fmla="*/ 284 w 10000"/>
                  <a:gd name="connsiteY637" fmla="*/ 7253 h 10000"/>
                  <a:gd name="connsiteX638" fmla="*/ 301 w 10000"/>
                  <a:gd name="connsiteY638" fmla="*/ 7226 h 10000"/>
                  <a:gd name="connsiteX639" fmla="*/ 315 w 10000"/>
                  <a:gd name="connsiteY639" fmla="*/ 7199 h 10000"/>
                  <a:gd name="connsiteX640" fmla="*/ 323 w 10000"/>
                  <a:gd name="connsiteY640" fmla="*/ 7158 h 10000"/>
                  <a:gd name="connsiteX641" fmla="*/ 317 w 10000"/>
                  <a:gd name="connsiteY641" fmla="*/ 7140 h 10000"/>
                  <a:gd name="connsiteX642" fmla="*/ 168 w 10000"/>
                  <a:gd name="connsiteY642" fmla="*/ 6892 h 10000"/>
                  <a:gd name="connsiteX643" fmla="*/ 80 w 10000"/>
                  <a:gd name="connsiteY643" fmla="*/ 6802 h 10000"/>
                  <a:gd name="connsiteX644" fmla="*/ 143 w 10000"/>
                  <a:gd name="connsiteY644" fmla="*/ 6707 h 10000"/>
                  <a:gd name="connsiteX645" fmla="*/ 63 w 10000"/>
                  <a:gd name="connsiteY645" fmla="*/ 6549 h 10000"/>
                  <a:gd name="connsiteX646" fmla="*/ 41 w 10000"/>
                  <a:gd name="connsiteY646" fmla="*/ 6500 h 10000"/>
                  <a:gd name="connsiteX647" fmla="*/ 201 w 10000"/>
                  <a:gd name="connsiteY647" fmla="*/ 6274 h 10000"/>
                  <a:gd name="connsiteX648" fmla="*/ 143 w 10000"/>
                  <a:gd name="connsiteY648" fmla="*/ 6184 h 10000"/>
                  <a:gd name="connsiteX649" fmla="*/ 152 w 10000"/>
                  <a:gd name="connsiteY649" fmla="*/ 6148 h 10000"/>
                  <a:gd name="connsiteX650" fmla="*/ 163 w 10000"/>
                  <a:gd name="connsiteY650" fmla="*/ 6107 h 10000"/>
                  <a:gd name="connsiteX651" fmla="*/ 229 w 10000"/>
                  <a:gd name="connsiteY651" fmla="*/ 5895 h 10000"/>
                  <a:gd name="connsiteX652" fmla="*/ 251 w 10000"/>
                  <a:gd name="connsiteY652" fmla="*/ 5805 h 10000"/>
                  <a:gd name="connsiteX653" fmla="*/ 251 w 10000"/>
                  <a:gd name="connsiteY653" fmla="*/ 5778 h 10000"/>
                  <a:gd name="connsiteX654" fmla="*/ 248 w 10000"/>
                  <a:gd name="connsiteY654" fmla="*/ 5733 h 10000"/>
                  <a:gd name="connsiteX655" fmla="*/ 212 w 10000"/>
                  <a:gd name="connsiteY655" fmla="*/ 5602 h 10000"/>
                  <a:gd name="connsiteX656" fmla="*/ 177 w 10000"/>
                  <a:gd name="connsiteY656" fmla="*/ 5521 h 10000"/>
                  <a:gd name="connsiteX657" fmla="*/ 33 w 10000"/>
                  <a:gd name="connsiteY657" fmla="*/ 5503 h 10000"/>
                  <a:gd name="connsiteX658" fmla="*/ 0 w 10000"/>
                  <a:gd name="connsiteY658" fmla="*/ 5219 h 10000"/>
                  <a:gd name="connsiteX659" fmla="*/ 188 w 10000"/>
                  <a:gd name="connsiteY659" fmla="*/ 5219 h 10000"/>
                  <a:gd name="connsiteX660" fmla="*/ 201 w 10000"/>
                  <a:gd name="connsiteY660" fmla="*/ 5210 h 10000"/>
                  <a:gd name="connsiteX661" fmla="*/ 251 w 10000"/>
                  <a:gd name="connsiteY661" fmla="*/ 5169 h 10000"/>
                  <a:gd name="connsiteX662" fmla="*/ 444 w 10000"/>
                  <a:gd name="connsiteY662" fmla="*/ 4984 h 10000"/>
                  <a:gd name="connsiteX663" fmla="*/ 510 w 10000"/>
                  <a:gd name="connsiteY663" fmla="*/ 4723 h 10000"/>
                  <a:gd name="connsiteX664" fmla="*/ 574 w 10000"/>
                  <a:gd name="connsiteY664" fmla="*/ 4272 h 10000"/>
                  <a:gd name="connsiteX665" fmla="*/ 723 w 10000"/>
                  <a:gd name="connsiteY665" fmla="*/ 4078 h 10000"/>
                  <a:gd name="connsiteX666" fmla="*/ 723 w 10000"/>
                  <a:gd name="connsiteY666" fmla="*/ 4023 h 10000"/>
                  <a:gd name="connsiteX667" fmla="*/ 723 w 10000"/>
                  <a:gd name="connsiteY667" fmla="*/ 3983 h 10000"/>
                  <a:gd name="connsiteX668" fmla="*/ 723 w 10000"/>
                  <a:gd name="connsiteY668" fmla="*/ 3771 h 10000"/>
                  <a:gd name="connsiteX669" fmla="*/ 731 w 10000"/>
                  <a:gd name="connsiteY669" fmla="*/ 3442 h 10000"/>
                  <a:gd name="connsiteX670" fmla="*/ 806 w 10000"/>
                  <a:gd name="connsiteY670" fmla="*/ 3392 h 10000"/>
                  <a:gd name="connsiteX671" fmla="*/ 988 w 10000"/>
                  <a:gd name="connsiteY671" fmla="*/ 3712 h 10000"/>
                  <a:gd name="connsiteX672" fmla="*/ 1013 w 10000"/>
                  <a:gd name="connsiteY672" fmla="*/ 3699 h 10000"/>
                  <a:gd name="connsiteX673" fmla="*/ 1120 w 10000"/>
                  <a:gd name="connsiteY673" fmla="*/ 3631 h 10000"/>
                  <a:gd name="connsiteX674" fmla="*/ 1206 w 10000"/>
                  <a:gd name="connsiteY674" fmla="*/ 3627 h 10000"/>
                  <a:gd name="connsiteX675" fmla="*/ 1264 w 10000"/>
                  <a:gd name="connsiteY675" fmla="*/ 3599 h 10000"/>
                  <a:gd name="connsiteX676" fmla="*/ 1322 w 10000"/>
                  <a:gd name="connsiteY676" fmla="*/ 3627 h 10000"/>
                  <a:gd name="connsiteX677" fmla="*/ 1327 w 10000"/>
                  <a:gd name="connsiteY677" fmla="*/ 3645 h 10000"/>
                  <a:gd name="connsiteX678" fmla="*/ 1344 w 10000"/>
                  <a:gd name="connsiteY678" fmla="*/ 3739 h 10000"/>
                  <a:gd name="connsiteX679" fmla="*/ 1344 w 10000"/>
                  <a:gd name="connsiteY679" fmla="*/ 3775 h 10000"/>
                  <a:gd name="connsiteX680" fmla="*/ 1338 w 10000"/>
                  <a:gd name="connsiteY680" fmla="*/ 3784 h 10000"/>
                  <a:gd name="connsiteX681" fmla="*/ 1338 w 10000"/>
                  <a:gd name="connsiteY681" fmla="*/ 3829 h 10000"/>
                  <a:gd name="connsiteX682" fmla="*/ 1352 w 10000"/>
                  <a:gd name="connsiteY682" fmla="*/ 3852 h 10000"/>
                  <a:gd name="connsiteX683" fmla="*/ 1407 w 10000"/>
                  <a:gd name="connsiteY683" fmla="*/ 3866 h 10000"/>
                  <a:gd name="connsiteX684" fmla="*/ 1440 w 10000"/>
                  <a:gd name="connsiteY684" fmla="*/ 3870 h 10000"/>
                  <a:gd name="connsiteX685" fmla="*/ 1600 w 10000"/>
                  <a:gd name="connsiteY685" fmla="*/ 3857 h 10000"/>
                  <a:gd name="connsiteX686" fmla="*/ 1664 w 10000"/>
                  <a:gd name="connsiteY686" fmla="*/ 3911 h 10000"/>
                  <a:gd name="connsiteX687" fmla="*/ 1700 w 10000"/>
                  <a:gd name="connsiteY687" fmla="*/ 3933 h 10000"/>
                  <a:gd name="connsiteX688" fmla="*/ 1752 w 10000"/>
                  <a:gd name="connsiteY688" fmla="*/ 3947 h 10000"/>
                  <a:gd name="connsiteX689" fmla="*/ 1777 w 10000"/>
                  <a:gd name="connsiteY689" fmla="*/ 3947 h 10000"/>
                  <a:gd name="connsiteX690" fmla="*/ 1813 w 10000"/>
                  <a:gd name="connsiteY690" fmla="*/ 3929 h 10000"/>
                  <a:gd name="connsiteX691" fmla="*/ 1841 w 10000"/>
                  <a:gd name="connsiteY691" fmla="*/ 3933 h 10000"/>
                  <a:gd name="connsiteX692" fmla="*/ 1882 w 10000"/>
                  <a:gd name="connsiteY692" fmla="*/ 3969 h 10000"/>
                  <a:gd name="connsiteX693" fmla="*/ 1940 w 10000"/>
                  <a:gd name="connsiteY693" fmla="*/ 3933 h 10000"/>
                  <a:gd name="connsiteX694" fmla="*/ 1956 w 10000"/>
                  <a:gd name="connsiteY694" fmla="*/ 3920 h 10000"/>
                  <a:gd name="connsiteX695" fmla="*/ 1981 w 10000"/>
                  <a:gd name="connsiteY695" fmla="*/ 3929 h 10000"/>
                  <a:gd name="connsiteX696" fmla="*/ 2058 w 10000"/>
                  <a:gd name="connsiteY696" fmla="*/ 3974 h 10000"/>
                  <a:gd name="connsiteX697" fmla="*/ 2163 w 10000"/>
                  <a:gd name="connsiteY697" fmla="*/ 4051 h 10000"/>
                  <a:gd name="connsiteX698" fmla="*/ 2174 w 10000"/>
                  <a:gd name="connsiteY698" fmla="*/ 4055 h 10000"/>
                  <a:gd name="connsiteX699" fmla="*/ 2183 w 10000"/>
                  <a:gd name="connsiteY699" fmla="*/ 4064 h 10000"/>
                  <a:gd name="connsiteX700" fmla="*/ 2183 w 10000"/>
                  <a:gd name="connsiteY700" fmla="*/ 3581 h 10000"/>
                  <a:gd name="connsiteX701" fmla="*/ 2183 w 10000"/>
                  <a:gd name="connsiteY701" fmla="*/ 3527 h 10000"/>
                  <a:gd name="connsiteX702" fmla="*/ 2180 w 10000"/>
                  <a:gd name="connsiteY702" fmla="*/ 3460 h 10000"/>
                  <a:gd name="connsiteX703" fmla="*/ 2365 w 10000"/>
                  <a:gd name="connsiteY703" fmla="*/ 3455 h 10000"/>
                  <a:gd name="connsiteX704" fmla="*/ 2448 w 10000"/>
                  <a:gd name="connsiteY704" fmla="*/ 3446 h 10000"/>
                  <a:gd name="connsiteX705" fmla="*/ 2494 w 10000"/>
                  <a:gd name="connsiteY705" fmla="*/ 3554 h 10000"/>
                  <a:gd name="connsiteX706" fmla="*/ 2525 w 10000"/>
                  <a:gd name="connsiteY706" fmla="*/ 3613 h 10000"/>
                  <a:gd name="connsiteX707" fmla="*/ 2550 w 10000"/>
                  <a:gd name="connsiteY707" fmla="*/ 3618 h 10000"/>
                  <a:gd name="connsiteX708" fmla="*/ 2630 w 10000"/>
                  <a:gd name="connsiteY708" fmla="*/ 3640 h 10000"/>
                  <a:gd name="connsiteX709" fmla="*/ 2663 w 10000"/>
                  <a:gd name="connsiteY709" fmla="*/ 3667 h 10000"/>
                  <a:gd name="connsiteX710" fmla="*/ 2704 w 10000"/>
                  <a:gd name="connsiteY710" fmla="*/ 3726 h 10000"/>
                  <a:gd name="connsiteX711" fmla="*/ 2762 w 10000"/>
                  <a:gd name="connsiteY711" fmla="*/ 3802 h 10000"/>
                  <a:gd name="connsiteX712" fmla="*/ 2784 w 10000"/>
                  <a:gd name="connsiteY712" fmla="*/ 3829 h 10000"/>
                  <a:gd name="connsiteX713" fmla="*/ 2815 w 10000"/>
                  <a:gd name="connsiteY713" fmla="*/ 3879 h 10000"/>
                  <a:gd name="connsiteX714" fmla="*/ 2859 w 10000"/>
                  <a:gd name="connsiteY714" fmla="*/ 3748 h 10000"/>
                  <a:gd name="connsiteX715" fmla="*/ 2856 w 10000"/>
                  <a:gd name="connsiteY715" fmla="*/ 3726 h 10000"/>
                  <a:gd name="connsiteX716" fmla="*/ 2848 w 10000"/>
                  <a:gd name="connsiteY716" fmla="*/ 3712 h 10000"/>
                  <a:gd name="connsiteX717" fmla="*/ 2848 w 10000"/>
                  <a:gd name="connsiteY717" fmla="*/ 3685 h 10000"/>
                  <a:gd name="connsiteX718" fmla="*/ 2873 w 10000"/>
                  <a:gd name="connsiteY718" fmla="*/ 3613 h 10000"/>
                  <a:gd name="connsiteX719" fmla="*/ 2886 w 10000"/>
                  <a:gd name="connsiteY719" fmla="*/ 3604 h 10000"/>
                  <a:gd name="connsiteX720" fmla="*/ 2922 w 10000"/>
                  <a:gd name="connsiteY720" fmla="*/ 3654 h 10000"/>
                  <a:gd name="connsiteX721" fmla="*/ 2947 w 10000"/>
                  <a:gd name="connsiteY721" fmla="*/ 3654 h 10000"/>
                  <a:gd name="connsiteX722" fmla="*/ 2953 w 10000"/>
                  <a:gd name="connsiteY722" fmla="*/ 3613 h 10000"/>
                  <a:gd name="connsiteX723" fmla="*/ 2975 w 10000"/>
                  <a:gd name="connsiteY723" fmla="*/ 3581 h 10000"/>
                  <a:gd name="connsiteX724" fmla="*/ 2975 w 10000"/>
                  <a:gd name="connsiteY724" fmla="*/ 3523 h 10000"/>
                  <a:gd name="connsiteX725" fmla="*/ 3024 w 10000"/>
                  <a:gd name="connsiteY725" fmla="*/ 3406 h 10000"/>
                  <a:gd name="connsiteX726" fmla="*/ 3027 w 10000"/>
                  <a:gd name="connsiteY726" fmla="*/ 3383 h 10000"/>
                  <a:gd name="connsiteX727" fmla="*/ 3027 w 10000"/>
                  <a:gd name="connsiteY727" fmla="*/ 3342 h 10000"/>
                  <a:gd name="connsiteX728" fmla="*/ 3019 w 10000"/>
                  <a:gd name="connsiteY728" fmla="*/ 3315 h 10000"/>
                  <a:gd name="connsiteX729" fmla="*/ 3002 w 10000"/>
                  <a:gd name="connsiteY729" fmla="*/ 3302 h 10000"/>
                  <a:gd name="connsiteX730" fmla="*/ 2977 w 10000"/>
                  <a:gd name="connsiteY730" fmla="*/ 3302 h 10000"/>
                  <a:gd name="connsiteX731" fmla="*/ 2969 w 10000"/>
                  <a:gd name="connsiteY731" fmla="*/ 3297 h 10000"/>
                  <a:gd name="connsiteX732" fmla="*/ 2966 w 10000"/>
                  <a:gd name="connsiteY732" fmla="*/ 3166 h 10000"/>
                  <a:gd name="connsiteX733" fmla="*/ 2966 w 10000"/>
                  <a:gd name="connsiteY733" fmla="*/ 3144 h 10000"/>
                  <a:gd name="connsiteX734" fmla="*/ 2969 w 10000"/>
                  <a:gd name="connsiteY734" fmla="*/ 3139 h 10000"/>
                  <a:gd name="connsiteX735" fmla="*/ 3129 w 10000"/>
                  <a:gd name="connsiteY735" fmla="*/ 3130 h 10000"/>
                  <a:gd name="connsiteX736" fmla="*/ 3140 w 10000"/>
                  <a:gd name="connsiteY736" fmla="*/ 3081 h 10000"/>
                  <a:gd name="connsiteX737" fmla="*/ 3148 w 10000"/>
                  <a:gd name="connsiteY737" fmla="*/ 3009 h 10000"/>
                  <a:gd name="connsiteX738" fmla="*/ 3159 w 10000"/>
                  <a:gd name="connsiteY738" fmla="*/ 2995 h 10000"/>
                  <a:gd name="connsiteX739" fmla="*/ 3187 w 10000"/>
                  <a:gd name="connsiteY739" fmla="*/ 2995 h 10000"/>
                  <a:gd name="connsiteX740" fmla="*/ 3212 w 10000"/>
                  <a:gd name="connsiteY740" fmla="*/ 3013 h 10000"/>
                  <a:gd name="connsiteX741" fmla="*/ 3217 w 10000"/>
                  <a:gd name="connsiteY741" fmla="*/ 3000 h 10000"/>
                  <a:gd name="connsiteX742" fmla="*/ 3226 w 10000"/>
                  <a:gd name="connsiteY742" fmla="*/ 2972 h 10000"/>
                  <a:gd name="connsiteX743" fmla="*/ 3353 w 10000"/>
                  <a:gd name="connsiteY743" fmla="*/ 2968 h 10000"/>
                  <a:gd name="connsiteX744" fmla="*/ 3369 w 10000"/>
                  <a:gd name="connsiteY744" fmla="*/ 2864 h 10000"/>
                  <a:gd name="connsiteX745" fmla="*/ 3377 w 10000"/>
                  <a:gd name="connsiteY745" fmla="*/ 2842 h 10000"/>
                  <a:gd name="connsiteX746" fmla="*/ 3405 w 10000"/>
                  <a:gd name="connsiteY746" fmla="*/ 2828 h 10000"/>
                  <a:gd name="connsiteX747" fmla="*/ 3413 w 10000"/>
                  <a:gd name="connsiteY747" fmla="*/ 2815 h 10000"/>
                  <a:gd name="connsiteX748" fmla="*/ 3444 w 10000"/>
                  <a:gd name="connsiteY748" fmla="*/ 2697 h 10000"/>
                  <a:gd name="connsiteX749" fmla="*/ 3441 w 10000"/>
                  <a:gd name="connsiteY749" fmla="*/ 2670 h 10000"/>
                  <a:gd name="connsiteX750" fmla="*/ 3458 w 10000"/>
                  <a:gd name="connsiteY750" fmla="*/ 2652 h 10000"/>
                  <a:gd name="connsiteX751" fmla="*/ 3466 w 10000"/>
                  <a:gd name="connsiteY751" fmla="*/ 2630 h 10000"/>
                  <a:gd name="connsiteX752" fmla="*/ 3524 w 10000"/>
                  <a:gd name="connsiteY752" fmla="*/ 2553 h 10000"/>
                  <a:gd name="connsiteX753" fmla="*/ 3546 w 10000"/>
                  <a:gd name="connsiteY753" fmla="*/ 2589 h 10000"/>
                  <a:gd name="connsiteX754" fmla="*/ 3562 w 10000"/>
                  <a:gd name="connsiteY754" fmla="*/ 2603 h 10000"/>
                  <a:gd name="connsiteX755" fmla="*/ 3571 w 10000"/>
                  <a:gd name="connsiteY755" fmla="*/ 2607 h 10000"/>
                  <a:gd name="connsiteX756" fmla="*/ 3579 w 10000"/>
                  <a:gd name="connsiteY756" fmla="*/ 2603 h 10000"/>
                  <a:gd name="connsiteX757" fmla="*/ 3582 w 10000"/>
                  <a:gd name="connsiteY757" fmla="*/ 2594 h 10000"/>
                  <a:gd name="connsiteX758" fmla="*/ 3595 w 10000"/>
                  <a:gd name="connsiteY758" fmla="*/ 2553 h 10000"/>
                  <a:gd name="connsiteX759" fmla="*/ 3604 w 10000"/>
                  <a:gd name="connsiteY759" fmla="*/ 2508 h 10000"/>
                  <a:gd name="connsiteX760" fmla="*/ 3607 w 10000"/>
                  <a:gd name="connsiteY760" fmla="*/ 2485 h 10000"/>
                  <a:gd name="connsiteX761" fmla="*/ 3651 w 10000"/>
                  <a:gd name="connsiteY761" fmla="*/ 2463 h 10000"/>
                  <a:gd name="connsiteX762" fmla="*/ 3667 w 10000"/>
                  <a:gd name="connsiteY762" fmla="*/ 2445 h 10000"/>
                  <a:gd name="connsiteX763" fmla="*/ 3678 w 10000"/>
                  <a:gd name="connsiteY763" fmla="*/ 2431 h 10000"/>
                  <a:gd name="connsiteX764" fmla="*/ 3692 w 10000"/>
                  <a:gd name="connsiteY764" fmla="*/ 2431 h 10000"/>
                  <a:gd name="connsiteX765" fmla="*/ 3717 w 10000"/>
                  <a:gd name="connsiteY765" fmla="*/ 2445 h 10000"/>
                  <a:gd name="connsiteX766" fmla="*/ 3731 w 10000"/>
                  <a:gd name="connsiteY766" fmla="*/ 2445 h 10000"/>
                  <a:gd name="connsiteX767" fmla="*/ 3731 w 10000"/>
                  <a:gd name="connsiteY767" fmla="*/ 2355 h 10000"/>
                  <a:gd name="connsiteX768" fmla="*/ 3678 w 10000"/>
                  <a:gd name="connsiteY768" fmla="*/ 2260 h 10000"/>
                  <a:gd name="connsiteX769" fmla="*/ 3711 w 10000"/>
                  <a:gd name="connsiteY769" fmla="*/ 2246 h 10000"/>
                  <a:gd name="connsiteX770" fmla="*/ 3684 w 10000"/>
                  <a:gd name="connsiteY770" fmla="*/ 2066 h 10000"/>
                  <a:gd name="connsiteX771" fmla="*/ 3662 w 10000"/>
                  <a:gd name="connsiteY771" fmla="*/ 1985 h 10000"/>
                  <a:gd name="connsiteX772" fmla="*/ 3670 w 10000"/>
                  <a:gd name="connsiteY772" fmla="*/ 1908 h 10000"/>
                  <a:gd name="connsiteX773" fmla="*/ 3700 w 10000"/>
                  <a:gd name="connsiteY773" fmla="*/ 1903 h 10000"/>
                  <a:gd name="connsiteX774" fmla="*/ 3739 w 10000"/>
                  <a:gd name="connsiteY774" fmla="*/ 1876 h 10000"/>
                  <a:gd name="connsiteX775" fmla="*/ 3805 w 10000"/>
                  <a:gd name="connsiteY775" fmla="*/ 1791 h 10000"/>
                  <a:gd name="connsiteX776" fmla="*/ 3852 w 10000"/>
                  <a:gd name="connsiteY776" fmla="*/ 1710 h 10000"/>
                  <a:gd name="connsiteX777" fmla="*/ 3852 w 10000"/>
                  <a:gd name="connsiteY777" fmla="*/ 1642 h 10000"/>
                  <a:gd name="connsiteX778" fmla="*/ 3797 w 10000"/>
                  <a:gd name="connsiteY778" fmla="*/ 1619 h 10000"/>
                  <a:gd name="connsiteX779" fmla="*/ 3780 w 10000"/>
                  <a:gd name="connsiteY779" fmla="*/ 1552 h 10000"/>
                  <a:gd name="connsiteX780" fmla="*/ 3827 w 10000"/>
                  <a:gd name="connsiteY780" fmla="*/ 1547 h 10000"/>
                  <a:gd name="connsiteX781" fmla="*/ 3827 w 10000"/>
                  <a:gd name="connsiteY781" fmla="*/ 1340 h 10000"/>
                  <a:gd name="connsiteX782" fmla="*/ 3750 w 10000"/>
                  <a:gd name="connsiteY782" fmla="*/ 1313 h 10000"/>
                  <a:gd name="connsiteX783" fmla="*/ 3767 w 10000"/>
                  <a:gd name="connsiteY783" fmla="*/ 1155 h 10000"/>
                  <a:gd name="connsiteX784" fmla="*/ 3637 w 10000"/>
                  <a:gd name="connsiteY784" fmla="*/ 1159 h 10000"/>
                  <a:gd name="connsiteX785" fmla="*/ 3582 w 10000"/>
                  <a:gd name="connsiteY785" fmla="*/ 983 h 10000"/>
                  <a:gd name="connsiteX786" fmla="*/ 3554 w 10000"/>
                  <a:gd name="connsiteY786" fmla="*/ 983 h 10000"/>
                  <a:gd name="connsiteX787" fmla="*/ 3562 w 10000"/>
                  <a:gd name="connsiteY787" fmla="*/ 871 h 10000"/>
                  <a:gd name="connsiteX788" fmla="*/ 3557 w 10000"/>
                  <a:gd name="connsiteY788" fmla="*/ 839 h 10000"/>
                  <a:gd name="connsiteX789" fmla="*/ 3532 w 10000"/>
                  <a:gd name="connsiteY789" fmla="*/ 812 h 10000"/>
                  <a:gd name="connsiteX790" fmla="*/ 3546 w 10000"/>
                  <a:gd name="connsiteY790" fmla="*/ 785 h 10000"/>
                  <a:gd name="connsiteX791" fmla="*/ 3538 w 10000"/>
                  <a:gd name="connsiteY791" fmla="*/ 744 h 10000"/>
                  <a:gd name="connsiteX792" fmla="*/ 3502 w 10000"/>
                  <a:gd name="connsiteY792" fmla="*/ 627 h 10000"/>
                  <a:gd name="connsiteX793" fmla="*/ 3532 w 10000"/>
                  <a:gd name="connsiteY793" fmla="*/ 600 h 10000"/>
                  <a:gd name="connsiteX794" fmla="*/ 3554 w 10000"/>
                  <a:gd name="connsiteY794" fmla="*/ 618 h 10000"/>
                  <a:gd name="connsiteX795" fmla="*/ 3562 w 10000"/>
                  <a:gd name="connsiteY795" fmla="*/ 627 h 10000"/>
                  <a:gd name="connsiteX796" fmla="*/ 3579 w 10000"/>
                  <a:gd name="connsiteY796" fmla="*/ 627 h 10000"/>
                  <a:gd name="connsiteX797" fmla="*/ 3595 w 10000"/>
                  <a:gd name="connsiteY797" fmla="*/ 604 h 10000"/>
                  <a:gd name="connsiteX798" fmla="*/ 3607 w 10000"/>
                  <a:gd name="connsiteY798" fmla="*/ 555 h 10000"/>
                  <a:gd name="connsiteX799" fmla="*/ 3620 w 10000"/>
                  <a:gd name="connsiteY799" fmla="*/ 573 h 10000"/>
                  <a:gd name="connsiteX800" fmla="*/ 3634 w 10000"/>
                  <a:gd name="connsiteY800" fmla="*/ 474 h 10000"/>
                  <a:gd name="connsiteX801" fmla="*/ 3645 w 10000"/>
                  <a:gd name="connsiteY801" fmla="*/ 456 h 10000"/>
                  <a:gd name="connsiteX802" fmla="*/ 3662 w 10000"/>
                  <a:gd name="connsiteY802" fmla="*/ 442 h 10000"/>
                  <a:gd name="connsiteX803" fmla="*/ 3695 w 10000"/>
                  <a:gd name="connsiteY803" fmla="*/ 469 h 10000"/>
                  <a:gd name="connsiteX804" fmla="*/ 3695 w 10000"/>
                  <a:gd name="connsiteY804" fmla="*/ 343 h 10000"/>
                  <a:gd name="connsiteX805" fmla="*/ 3822 w 10000"/>
                  <a:gd name="connsiteY805" fmla="*/ 352 h 10000"/>
                  <a:gd name="connsiteX806" fmla="*/ 3822 w 10000"/>
                  <a:gd name="connsiteY806" fmla="*/ 262 h 10000"/>
                  <a:gd name="connsiteX807" fmla="*/ 3819 w 10000"/>
                  <a:gd name="connsiteY807" fmla="*/ 248 h 10000"/>
                  <a:gd name="connsiteX808" fmla="*/ 3805 w 10000"/>
                  <a:gd name="connsiteY808" fmla="*/ 235 h 10000"/>
                  <a:gd name="connsiteX809" fmla="*/ 3805 w 10000"/>
                  <a:gd name="connsiteY809" fmla="*/ 113 h 10000"/>
                  <a:gd name="connsiteX810" fmla="*/ 3888 w 10000"/>
                  <a:gd name="connsiteY810" fmla="*/ 126 h 10000"/>
                  <a:gd name="connsiteX811" fmla="*/ 3893 w 10000"/>
                  <a:gd name="connsiteY811" fmla="*/ 68 h 10000"/>
                  <a:gd name="connsiteX812" fmla="*/ 3974 w 10000"/>
                  <a:gd name="connsiteY812" fmla="*/ 99 h 10000"/>
                  <a:gd name="connsiteX813" fmla="*/ 3974 w 10000"/>
                  <a:gd name="connsiteY813" fmla="*/ 185 h 10000"/>
                  <a:gd name="connsiteX814" fmla="*/ 4128 w 10000"/>
                  <a:gd name="connsiteY814" fmla="*/ 180 h 10000"/>
                  <a:gd name="connsiteX815" fmla="*/ 4117 w 10000"/>
                  <a:gd name="connsiteY815" fmla="*/ 0 h 10000"/>
                  <a:gd name="connsiteX816" fmla="*/ 4230 w 10000"/>
                  <a:gd name="connsiteY816" fmla="*/ 0 h 10000"/>
                  <a:gd name="connsiteX817" fmla="*/ 4230 w 10000"/>
                  <a:gd name="connsiteY817" fmla="*/ 221 h 10000"/>
                  <a:gd name="connsiteX818" fmla="*/ 4354 w 10000"/>
                  <a:gd name="connsiteY818" fmla="*/ 221 h 10000"/>
                  <a:gd name="connsiteX819" fmla="*/ 4354 w 10000"/>
                  <a:gd name="connsiteY819" fmla="*/ 316 h 10000"/>
                  <a:gd name="connsiteX820" fmla="*/ 4401 w 10000"/>
                  <a:gd name="connsiteY820" fmla="*/ 325 h 10000"/>
                  <a:gd name="connsiteX821" fmla="*/ 4401 w 10000"/>
                  <a:gd name="connsiteY821" fmla="*/ 379 h 10000"/>
                  <a:gd name="connsiteX822" fmla="*/ 4432 w 10000"/>
                  <a:gd name="connsiteY822" fmla="*/ 383 h 10000"/>
                  <a:gd name="connsiteX823" fmla="*/ 4434 w 10000"/>
                  <a:gd name="connsiteY823" fmla="*/ 510 h 10000"/>
                  <a:gd name="connsiteX824" fmla="*/ 4528 w 10000"/>
                  <a:gd name="connsiteY824" fmla="*/ 514 h 10000"/>
                  <a:gd name="connsiteX825" fmla="*/ 4539 w 10000"/>
                  <a:gd name="connsiteY825" fmla="*/ 528 h 10000"/>
                  <a:gd name="connsiteX826" fmla="*/ 4570 w 10000"/>
                  <a:gd name="connsiteY826" fmla="*/ 469 h 10000"/>
                  <a:gd name="connsiteX827" fmla="*/ 4570 w 10000"/>
                  <a:gd name="connsiteY827" fmla="*/ 370 h 10000"/>
                  <a:gd name="connsiteX828" fmla="*/ 4506 w 10000"/>
                  <a:gd name="connsiteY828" fmla="*/ 343 h 10000"/>
                  <a:gd name="connsiteX829" fmla="*/ 4506 w 10000"/>
                  <a:gd name="connsiteY829" fmla="*/ 226 h 10000"/>
                  <a:gd name="connsiteX830" fmla="*/ 4575 w 10000"/>
                  <a:gd name="connsiteY830" fmla="*/ 212 h 10000"/>
                  <a:gd name="connsiteX831" fmla="*/ 4583 w 10000"/>
                  <a:gd name="connsiteY831" fmla="*/ 140 h 10000"/>
                  <a:gd name="connsiteX832" fmla="*/ 4616 w 10000"/>
                  <a:gd name="connsiteY832" fmla="*/ 131 h 10000"/>
                  <a:gd name="connsiteX833" fmla="*/ 4625 w 10000"/>
                  <a:gd name="connsiteY833" fmla="*/ 90 h 10000"/>
                  <a:gd name="connsiteX834" fmla="*/ 4663 w 10000"/>
                  <a:gd name="connsiteY834" fmla="*/ 90 h 10000"/>
                  <a:gd name="connsiteX835" fmla="*/ 4658 w 10000"/>
                  <a:gd name="connsiteY835" fmla="*/ 41 h 10000"/>
                  <a:gd name="connsiteX836" fmla="*/ 5006 w 10000"/>
                  <a:gd name="connsiteY836" fmla="*/ 41 h 10000"/>
                  <a:gd name="connsiteX837" fmla="*/ 4997 w 10000"/>
                  <a:gd name="connsiteY837" fmla="*/ 140 h 10000"/>
                  <a:gd name="connsiteX838" fmla="*/ 5050 w 10000"/>
                  <a:gd name="connsiteY838" fmla="*/ 140 h 10000"/>
                  <a:gd name="connsiteX839" fmla="*/ 5041 w 10000"/>
                  <a:gd name="connsiteY839" fmla="*/ 433 h 10000"/>
                  <a:gd name="connsiteX840" fmla="*/ 5077 w 10000"/>
                  <a:gd name="connsiteY840" fmla="*/ 433 h 10000"/>
                  <a:gd name="connsiteX841" fmla="*/ 5075 w 10000"/>
                  <a:gd name="connsiteY841" fmla="*/ 406 h 10000"/>
                  <a:gd name="connsiteX842" fmla="*/ 5132 w 10000"/>
                  <a:gd name="connsiteY842" fmla="*/ 442 h 10000"/>
                  <a:gd name="connsiteX843" fmla="*/ 5188 w 10000"/>
                  <a:gd name="connsiteY843" fmla="*/ 429 h 10000"/>
                  <a:gd name="connsiteX844" fmla="*/ 5246 w 10000"/>
                  <a:gd name="connsiteY844" fmla="*/ 487 h 10000"/>
                  <a:gd name="connsiteX845" fmla="*/ 5295 w 10000"/>
                  <a:gd name="connsiteY845" fmla="*/ 469 h 10000"/>
                  <a:gd name="connsiteX846" fmla="*/ 5309 w 10000"/>
                  <a:gd name="connsiteY846" fmla="*/ 654 h 10000"/>
                  <a:gd name="connsiteX847" fmla="*/ 5229 w 10000"/>
                  <a:gd name="connsiteY847" fmla="*/ 758 h 10000"/>
                  <a:gd name="connsiteX848" fmla="*/ 5243 w 10000"/>
                  <a:gd name="connsiteY848" fmla="*/ 843 h 10000"/>
                  <a:gd name="connsiteX849" fmla="*/ 5204 w 10000"/>
                  <a:gd name="connsiteY849" fmla="*/ 889 h 10000"/>
                  <a:gd name="connsiteX850" fmla="*/ 5207 w 10000"/>
                  <a:gd name="connsiteY850" fmla="*/ 893 h 10000"/>
                  <a:gd name="connsiteX851" fmla="*/ 5215 w 10000"/>
                  <a:gd name="connsiteY851" fmla="*/ 907 h 10000"/>
                  <a:gd name="connsiteX852" fmla="*/ 5339 w 10000"/>
                  <a:gd name="connsiteY852" fmla="*/ 916 h 10000"/>
                  <a:gd name="connsiteX853" fmla="*/ 5408 w 10000"/>
                  <a:gd name="connsiteY853" fmla="*/ 916 h 10000"/>
                  <a:gd name="connsiteX854" fmla="*/ 5436 w 10000"/>
                  <a:gd name="connsiteY854" fmla="*/ 920 h 10000"/>
                  <a:gd name="connsiteX855" fmla="*/ 5436 w 10000"/>
                  <a:gd name="connsiteY855" fmla="*/ 889 h 10000"/>
                  <a:gd name="connsiteX856" fmla="*/ 5455 w 10000"/>
                  <a:gd name="connsiteY856" fmla="*/ 889 h 10000"/>
                  <a:gd name="connsiteX857" fmla="*/ 5477 w 10000"/>
                  <a:gd name="connsiteY857" fmla="*/ 916 h 10000"/>
                  <a:gd name="connsiteX858" fmla="*/ 5486 w 10000"/>
                  <a:gd name="connsiteY858" fmla="*/ 947 h 10000"/>
                  <a:gd name="connsiteX859" fmla="*/ 5516 w 10000"/>
                  <a:gd name="connsiteY859" fmla="*/ 997 h 10000"/>
                  <a:gd name="connsiteX860" fmla="*/ 5568 w 10000"/>
                  <a:gd name="connsiteY860" fmla="*/ 1092 h 10000"/>
                  <a:gd name="connsiteX861" fmla="*/ 5585 w 10000"/>
                  <a:gd name="connsiteY861" fmla="*/ 1182 h 10000"/>
                  <a:gd name="connsiteX862" fmla="*/ 5582 w 10000"/>
                  <a:gd name="connsiteY862" fmla="*/ 1218 h 10000"/>
                  <a:gd name="connsiteX863" fmla="*/ 5582 w 10000"/>
                  <a:gd name="connsiteY863" fmla="*/ 1249 h 10000"/>
                  <a:gd name="connsiteX864" fmla="*/ 5637 w 10000"/>
                  <a:gd name="connsiteY864" fmla="*/ 1263 h 10000"/>
                  <a:gd name="connsiteX865" fmla="*/ 5728 w 10000"/>
                  <a:gd name="connsiteY865" fmla="*/ 1222 h 10000"/>
                  <a:gd name="connsiteX866" fmla="*/ 5720 w 10000"/>
                  <a:gd name="connsiteY866" fmla="*/ 1046 h 10000"/>
                  <a:gd name="connsiteX867" fmla="*/ 5726 w 10000"/>
                  <a:gd name="connsiteY867" fmla="*/ 1028 h 10000"/>
                  <a:gd name="connsiteX868" fmla="*/ 5726 w 10000"/>
                  <a:gd name="connsiteY868" fmla="*/ 1010 h 10000"/>
                  <a:gd name="connsiteX869" fmla="*/ 5737 w 10000"/>
                  <a:gd name="connsiteY869" fmla="*/ 1001 h 10000"/>
                  <a:gd name="connsiteX870" fmla="*/ 5742 w 10000"/>
                  <a:gd name="connsiteY870" fmla="*/ 997 h 10000"/>
                  <a:gd name="connsiteX871" fmla="*/ 5814 w 10000"/>
                  <a:gd name="connsiteY871" fmla="*/ 970 h 10000"/>
                  <a:gd name="connsiteX872" fmla="*/ 5875 w 10000"/>
                  <a:gd name="connsiteY872" fmla="*/ 956 h 10000"/>
                  <a:gd name="connsiteX873" fmla="*/ 5866 w 10000"/>
                  <a:gd name="connsiteY873" fmla="*/ 708 h 10000"/>
                  <a:gd name="connsiteX874" fmla="*/ 6220 w 10000"/>
                  <a:gd name="connsiteY874" fmla="*/ 722 h 10000"/>
                  <a:gd name="connsiteX875" fmla="*/ 6363 w 10000"/>
                  <a:gd name="connsiteY875" fmla="*/ 731 h 10000"/>
                  <a:gd name="connsiteX876" fmla="*/ 6369 w 10000"/>
                  <a:gd name="connsiteY876" fmla="*/ 749 h 10000"/>
                  <a:gd name="connsiteX877" fmla="*/ 6410 w 10000"/>
                  <a:gd name="connsiteY877" fmla="*/ 758 h 10000"/>
                  <a:gd name="connsiteX878" fmla="*/ 6360 w 10000"/>
                  <a:gd name="connsiteY878" fmla="*/ 974 h 10000"/>
                  <a:gd name="connsiteX879" fmla="*/ 6498 w 10000"/>
                  <a:gd name="connsiteY879" fmla="*/ 983 h 10000"/>
                  <a:gd name="connsiteX880" fmla="*/ 6507 w 10000"/>
                  <a:gd name="connsiteY880" fmla="*/ 1037 h 10000"/>
                  <a:gd name="connsiteX881" fmla="*/ 6565 w 10000"/>
                  <a:gd name="connsiteY881" fmla="*/ 1024 h 10000"/>
                  <a:gd name="connsiteX882" fmla="*/ 6628 w 10000"/>
                  <a:gd name="connsiteY882" fmla="*/ 1060 h 10000"/>
                  <a:gd name="connsiteX883" fmla="*/ 6653 w 10000"/>
                  <a:gd name="connsiteY883" fmla="*/ 1015 h 10000"/>
                  <a:gd name="connsiteX884" fmla="*/ 6694 w 10000"/>
                  <a:gd name="connsiteY884" fmla="*/ 970 h 10000"/>
                  <a:gd name="connsiteX885" fmla="*/ 6725 w 10000"/>
                  <a:gd name="connsiteY885" fmla="*/ 947 h 10000"/>
                  <a:gd name="connsiteX886" fmla="*/ 6747 w 10000"/>
                  <a:gd name="connsiteY886" fmla="*/ 920 h 10000"/>
                  <a:gd name="connsiteX887" fmla="*/ 6780 w 10000"/>
                  <a:gd name="connsiteY887" fmla="*/ 902 h 10000"/>
                  <a:gd name="connsiteX888" fmla="*/ 6807 w 10000"/>
                  <a:gd name="connsiteY888" fmla="*/ 880 h 10000"/>
                  <a:gd name="connsiteX889" fmla="*/ 6835 w 10000"/>
                  <a:gd name="connsiteY889" fmla="*/ 830 h 10000"/>
                  <a:gd name="connsiteX890" fmla="*/ 6876 w 10000"/>
                  <a:gd name="connsiteY890" fmla="*/ 816 h 10000"/>
                  <a:gd name="connsiteX891" fmla="*/ 6904 w 10000"/>
                  <a:gd name="connsiteY891" fmla="*/ 798 h 10000"/>
                  <a:gd name="connsiteX892" fmla="*/ 6934 w 10000"/>
                  <a:gd name="connsiteY892" fmla="*/ 798 h 10000"/>
                  <a:gd name="connsiteX893" fmla="*/ 6948 w 10000"/>
                  <a:gd name="connsiteY893" fmla="*/ 843 h 10000"/>
                  <a:gd name="connsiteX894" fmla="*/ 6959 w 10000"/>
                  <a:gd name="connsiteY894" fmla="*/ 889 h 10000"/>
                  <a:gd name="connsiteX895" fmla="*/ 6973 w 10000"/>
                  <a:gd name="connsiteY895" fmla="*/ 943 h 10000"/>
                  <a:gd name="connsiteX896" fmla="*/ 7006 w 10000"/>
                  <a:gd name="connsiteY896" fmla="*/ 1028 h 10000"/>
                  <a:gd name="connsiteX897" fmla="*/ 7056 w 10000"/>
                  <a:gd name="connsiteY897" fmla="*/ 1092 h 10000"/>
                  <a:gd name="connsiteX898" fmla="*/ 7169 w 10000"/>
                  <a:gd name="connsiteY898" fmla="*/ 1304 h 10000"/>
                  <a:gd name="connsiteX899" fmla="*/ 7116 w 10000"/>
                  <a:gd name="connsiteY899" fmla="*/ 1547 h 10000"/>
                  <a:gd name="connsiteX900" fmla="*/ 7150 w 10000"/>
                  <a:gd name="connsiteY900" fmla="*/ 1691 h 10000"/>
                  <a:gd name="connsiteX901" fmla="*/ 7078 w 10000"/>
                  <a:gd name="connsiteY901" fmla="*/ 1750 h 10000"/>
                  <a:gd name="connsiteX902" fmla="*/ 7086 w 10000"/>
                  <a:gd name="connsiteY902" fmla="*/ 1894 h 10000"/>
                  <a:gd name="connsiteX903" fmla="*/ 7111 w 10000"/>
                  <a:gd name="connsiteY903" fmla="*/ 1903 h 10000"/>
                  <a:gd name="connsiteX904" fmla="*/ 7150 w 10000"/>
                  <a:gd name="connsiteY904" fmla="*/ 2025 h 10000"/>
                  <a:gd name="connsiteX905" fmla="*/ 7232 w 10000"/>
                  <a:gd name="connsiteY905" fmla="*/ 2048 h 10000"/>
                  <a:gd name="connsiteX906" fmla="*/ 7296 w 10000"/>
                  <a:gd name="connsiteY906" fmla="*/ 2061 h 10000"/>
                  <a:gd name="connsiteX907" fmla="*/ 7434 w 10000"/>
                  <a:gd name="connsiteY907" fmla="*/ 2093 h 10000"/>
                  <a:gd name="connsiteX908" fmla="*/ 7586 w 10000"/>
                  <a:gd name="connsiteY908" fmla="*/ 2115 h 10000"/>
                  <a:gd name="connsiteX909" fmla="*/ 7748 w 10000"/>
                  <a:gd name="connsiteY909" fmla="*/ 2115 h 10000"/>
                  <a:gd name="connsiteX910" fmla="*/ 7826 w 10000"/>
                  <a:gd name="connsiteY910" fmla="*/ 1917 h 10000"/>
                  <a:gd name="connsiteX911" fmla="*/ 8068 w 10000"/>
                  <a:gd name="connsiteY911" fmla="*/ 1922 h 10000"/>
                  <a:gd name="connsiteX912" fmla="*/ 8132 w 10000"/>
                  <a:gd name="connsiteY912" fmla="*/ 1890 h 10000"/>
                  <a:gd name="connsiteX913" fmla="*/ 8220 w 10000"/>
                  <a:gd name="connsiteY913" fmla="*/ 1849 h 10000"/>
                  <a:gd name="connsiteX914" fmla="*/ 8251 w 10000"/>
                  <a:gd name="connsiteY914" fmla="*/ 1863 h 10000"/>
                  <a:gd name="connsiteX915" fmla="*/ 8270 w 10000"/>
                  <a:gd name="connsiteY915" fmla="*/ 1867 h 10000"/>
                  <a:gd name="connsiteX916" fmla="*/ 8366 w 10000"/>
                  <a:gd name="connsiteY916" fmla="*/ 1854 h 10000"/>
                  <a:gd name="connsiteX917" fmla="*/ 8422 w 10000"/>
                  <a:gd name="connsiteY917" fmla="*/ 1849 h 10000"/>
                  <a:gd name="connsiteX918" fmla="*/ 8413 w 10000"/>
                  <a:gd name="connsiteY918" fmla="*/ 2061 h 10000"/>
                  <a:gd name="connsiteX919" fmla="*/ 8460 w 10000"/>
                  <a:gd name="connsiteY919" fmla="*/ 2106 h 10000"/>
                  <a:gd name="connsiteX920" fmla="*/ 8471 w 10000"/>
                  <a:gd name="connsiteY920" fmla="*/ 2179 h 10000"/>
                  <a:gd name="connsiteX921" fmla="*/ 8493 w 10000"/>
                  <a:gd name="connsiteY921" fmla="*/ 2643 h 10000"/>
                  <a:gd name="connsiteX922" fmla="*/ 8493 w 10000"/>
                  <a:gd name="connsiteY922" fmla="*/ 2657 h 10000"/>
                  <a:gd name="connsiteX923" fmla="*/ 8631 w 10000"/>
                  <a:gd name="connsiteY923" fmla="*/ 2576 h 10000"/>
                  <a:gd name="connsiteX924" fmla="*/ 8662 w 10000"/>
                  <a:gd name="connsiteY924" fmla="*/ 2580 h 10000"/>
                  <a:gd name="connsiteX925" fmla="*/ 8830 w 10000"/>
                  <a:gd name="connsiteY925" fmla="*/ 2652 h 10000"/>
                  <a:gd name="connsiteX926" fmla="*/ 8871 w 10000"/>
                  <a:gd name="connsiteY926" fmla="*/ 2693 h 10000"/>
                  <a:gd name="connsiteX927" fmla="*/ 8891 w 10000"/>
                  <a:gd name="connsiteY927" fmla="*/ 2684 h 10000"/>
                  <a:gd name="connsiteX928" fmla="*/ 8954 w 10000"/>
                  <a:gd name="connsiteY928" fmla="*/ 2670 h 10000"/>
                  <a:gd name="connsiteX929" fmla="*/ 9042 w 10000"/>
                  <a:gd name="connsiteY929" fmla="*/ 2711 h 10000"/>
                  <a:gd name="connsiteX930" fmla="*/ 9076 w 10000"/>
                  <a:gd name="connsiteY930" fmla="*/ 2824 h 10000"/>
                  <a:gd name="connsiteX931" fmla="*/ 9081 w 10000"/>
                  <a:gd name="connsiteY931" fmla="*/ 2824 h 10000"/>
                  <a:gd name="connsiteX932" fmla="*/ 9136 w 10000"/>
                  <a:gd name="connsiteY932" fmla="*/ 2801 h 10000"/>
                  <a:gd name="connsiteX933" fmla="*/ 9194 w 10000"/>
                  <a:gd name="connsiteY933" fmla="*/ 2950 h 10000"/>
                  <a:gd name="connsiteX934" fmla="*/ 9208 w 10000"/>
                  <a:gd name="connsiteY934" fmla="*/ 2950 h 10000"/>
                  <a:gd name="connsiteX935" fmla="*/ 9393 w 10000"/>
                  <a:gd name="connsiteY935" fmla="*/ 2972 h 10000"/>
                  <a:gd name="connsiteX936" fmla="*/ 9627 w 10000"/>
                  <a:gd name="connsiteY936" fmla="*/ 2986 h 10000"/>
                  <a:gd name="connsiteX937" fmla="*/ 9622 w 10000"/>
                  <a:gd name="connsiteY937" fmla="*/ 3153 h 10000"/>
                  <a:gd name="connsiteX938" fmla="*/ 9719 w 10000"/>
                  <a:gd name="connsiteY938" fmla="*/ 3153 h 10000"/>
                  <a:gd name="connsiteX939" fmla="*/ 9719 w 10000"/>
                  <a:gd name="connsiteY939" fmla="*/ 3771 h 10000"/>
                  <a:gd name="connsiteX940" fmla="*/ 9719 w 10000"/>
                  <a:gd name="connsiteY940" fmla="*/ 4339 h 10000"/>
                  <a:gd name="connsiteX941" fmla="*/ 9719 w 10000"/>
                  <a:gd name="connsiteY941" fmla="*/ 4799 h 10000"/>
                  <a:gd name="connsiteX942" fmla="*/ 9757 w 10000"/>
                  <a:gd name="connsiteY942" fmla="*/ 4817 h 10000"/>
                  <a:gd name="connsiteX943" fmla="*/ 9757 w 10000"/>
                  <a:gd name="connsiteY943" fmla="*/ 4917 h 10000"/>
                  <a:gd name="connsiteX944" fmla="*/ 9677 w 10000"/>
                  <a:gd name="connsiteY944" fmla="*/ 4944 h 10000"/>
                  <a:gd name="connsiteX945" fmla="*/ 9586 w 10000"/>
                  <a:gd name="connsiteY945" fmla="*/ 5065 h 10000"/>
                  <a:gd name="connsiteX946" fmla="*/ 9556 w 10000"/>
                  <a:gd name="connsiteY946" fmla="*/ 5156 h 10000"/>
                  <a:gd name="connsiteX947" fmla="*/ 9523 w 10000"/>
                  <a:gd name="connsiteY947" fmla="*/ 5120 h 10000"/>
                  <a:gd name="connsiteX948" fmla="*/ 9506 w 10000"/>
                  <a:gd name="connsiteY948" fmla="*/ 5156 h 10000"/>
                  <a:gd name="connsiteX949" fmla="*/ 9514 w 10000"/>
                  <a:gd name="connsiteY949" fmla="*/ 5219 h 10000"/>
                  <a:gd name="connsiteX950" fmla="*/ 9514 w 10000"/>
                  <a:gd name="connsiteY950" fmla="*/ 5237 h 10000"/>
                  <a:gd name="connsiteX951" fmla="*/ 9492 w 10000"/>
                  <a:gd name="connsiteY951" fmla="*/ 5304 h 10000"/>
                  <a:gd name="connsiteX952" fmla="*/ 9484 w 10000"/>
                  <a:gd name="connsiteY952" fmla="*/ 5363 h 10000"/>
                  <a:gd name="connsiteX953" fmla="*/ 9481 w 10000"/>
                  <a:gd name="connsiteY953" fmla="*/ 5422 h 10000"/>
                  <a:gd name="connsiteX954" fmla="*/ 9490 w 10000"/>
                  <a:gd name="connsiteY954" fmla="*/ 5553 h 10000"/>
                  <a:gd name="connsiteX955" fmla="*/ 9484 w 10000"/>
                  <a:gd name="connsiteY955" fmla="*/ 5566 h 10000"/>
                  <a:gd name="connsiteX956" fmla="*/ 9473 w 10000"/>
                  <a:gd name="connsiteY956" fmla="*/ 5602 h 10000"/>
                  <a:gd name="connsiteX957" fmla="*/ 9467 w 10000"/>
                  <a:gd name="connsiteY957" fmla="*/ 5620 h 10000"/>
                  <a:gd name="connsiteX958" fmla="*/ 9467 w 10000"/>
                  <a:gd name="connsiteY958" fmla="*/ 5656 h 10000"/>
                  <a:gd name="connsiteX959" fmla="*/ 9467 w 10000"/>
                  <a:gd name="connsiteY959" fmla="*/ 5661 h 10000"/>
                  <a:gd name="connsiteX960" fmla="*/ 9476 w 10000"/>
                  <a:gd name="connsiteY960" fmla="*/ 5661 h 10000"/>
                  <a:gd name="connsiteX961" fmla="*/ 9481 w 10000"/>
                  <a:gd name="connsiteY961" fmla="*/ 5670 h 10000"/>
                  <a:gd name="connsiteX962" fmla="*/ 9490 w 10000"/>
                  <a:gd name="connsiteY962" fmla="*/ 5670 h 10000"/>
                  <a:gd name="connsiteX963" fmla="*/ 9501 w 10000"/>
                  <a:gd name="connsiteY963" fmla="*/ 5670 h 10000"/>
                  <a:gd name="connsiteX964" fmla="*/ 9523 w 10000"/>
                  <a:gd name="connsiteY964" fmla="*/ 5670 h 10000"/>
                  <a:gd name="connsiteX965" fmla="*/ 9556 w 10000"/>
                  <a:gd name="connsiteY965" fmla="*/ 5661 h 10000"/>
                  <a:gd name="connsiteX966" fmla="*/ 9578 w 10000"/>
                  <a:gd name="connsiteY966" fmla="*/ 5656 h 10000"/>
                  <a:gd name="connsiteX967" fmla="*/ 9597 w 10000"/>
                  <a:gd name="connsiteY967" fmla="*/ 5647 h 10000"/>
                  <a:gd name="connsiteX968" fmla="*/ 9661 w 10000"/>
                  <a:gd name="connsiteY968" fmla="*/ 5602 h 10000"/>
                  <a:gd name="connsiteX969" fmla="*/ 9716 w 10000"/>
                  <a:gd name="connsiteY969" fmla="*/ 5580 h 10000"/>
                  <a:gd name="connsiteX970" fmla="*/ 9724 w 10000"/>
                  <a:gd name="connsiteY970" fmla="*/ 5629 h 10000"/>
                  <a:gd name="connsiteX971" fmla="*/ 9741 w 10000"/>
                  <a:gd name="connsiteY971" fmla="*/ 5670 h 10000"/>
                  <a:gd name="connsiteX972" fmla="*/ 9749 w 10000"/>
                  <a:gd name="connsiteY972" fmla="*/ 5706 h 10000"/>
                  <a:gd name="connsiteX973" fmla="*/ 9749 w 10000"/>
                  <a:gd name="connsiteY973" fmla="*/ 5719 h 10000"/>
                  <a:gd name="connsiteX974" fmla="*/ 9771 w 10000"/>
                  <a:gd name="connsiteY974" fmla="*/ 5719 h 10000"/>
                  <a:gd name="connsiteX975" fmla="*/ 9799 w 10000"/>
                  <a:gd name="connsiteY975" fmla="*/ 5719 h 10000"/>
                  <a:gd name="connsiteX976" fmla="*/ 9837 w 10000"/>
                  <a:gd name="connsiteY976" fmla="*/ 5737 h 10000"/>
                  <a:gd name="connsiteX977" fmla="*/ 9901 w 10000"/>
                  <a:gd name="connsiteY977" fmla="*/ 5774 h 10000"/>
                  <a:gd name="connsiteX978" fmla="*/ 9967 w 10000"/>
                  <a:gd name="connsiteY978" fmla="*/ 5805 h 10000"/>
                  <a:gd name="connsiteX979" fmla="*/ 9981 w 10000"/>
                  <a:gd name="connsiteY979" fmla="*/ 5814 h 10000"/>
                  <a:gd name="connsiteX980" fmla="*/ 10000 w 10000"/>
                  <a:gd name="connsiteY980" fmla="*/ 5922 h 10000"/>
                  <a:gd name="connsiteX981" fmla="*/ 9909 w 10000"/>
                  <a:gd name="connsiteY981" fmla="*/ 5895 h 10000"/>
                  <a:gd name="connsiteX982" fmla="*/ 9868 w 10000"/>
                  <a:gd name="connsiteY982" fmla="*/ 5949 h 10000"/>
                  <a:gd name="connsiteX983" fmla="*/ 9845 w 10000"/>
                  <a:gd name="connsiteY983" fmla="*/ 5963 h 10000"/>
                  <a:gd name="connsiteX984" fmla="*/ 9691 w 10000"/>
                  <a:gd name="connsiteY984" fmla="*/ 5995 h 10000"/>
                  <a:gd name="connsiteX985" fmla="*/ 9619 w 10000"/>
                  <a:gd name="connsiteY985" fmla="*/ 6053 h 10000"/>
                  <a:gd name="connsiteX986" fmla="*/ 9534 w 10000"/>
                  <a:gd name="connsiteY986" fmla="*/ 6130 h 10000"/>
                  <a:gd name="connsiteX987" fmla="*/ 9517 w 10000"/>
                  <a:gd name="connsiteY987" fmla="*/ 6157 h 10000"/>
                  <a:gd name="connsiteX988" fmla="*/ 9501 w 10000"/>
                  <a:gd name="connsiteY988" fmla="*/ 6220 h 10000"/>
                  <a:gd name="connsiteX989" fmla="*/ 9501 w 10000"/>
                  <a:gd name="connsiteY989" fmla="*/ 6292 h 10000"/>
                  <a:gd name="connsiteX990" fmla="*/ 9492 w 10000"/>
                  <a:gd name="connsiteY990" fmla="*/ 6306 h 10000"/>
                  <a:gd name="connsiteX991" fmla="*/ 9445 w 10000"/>
                  <a:gd name="connsiteY991" fmla="*/ 6355 h 10000"/>
                  <a:gd name="connsiteX992" fmla="*/ 9409 w 10000"/>
                  <a:gd name="connsiteY992" fmla="*/ 6396 h 10000"/>
                  <a:gd name="connsiteX993" fmla="*/ 9379 w 10000"/>
                  <a:gd name="connsiteY993" fmla="*/ 6446 h 10000"/>
                  <a:gd name="connsiteX994" fmla="*/ 9332 w 10000"/>
                  <a:gd name="connsiteY994" fmla="*/ 6594 h 10000"/>
                  <a:gd name="connsiteX995" fmla="*/ 9183 w 10000"/>
                  <a:gd name="connsiteY995" fmla="*/ 6536 h 10000"/>
                  <a:gd name="connsiteX996" fmla="*/ 9169 w 10000"/>
                  <a:gd name="connsiteY996" fmla="*/ 6536 h 10000"/>
                  <a:gd name="connsiteX997" fmla="*/ 9161 w 10000"/>
                  <a:gd name="connsiteY997" fmla="*/ 6540 h 10000"/>
                  <a:gd name="connsiteX998" fmla="*/ 9139 w 10000"/>
                  <a:gd name="connsiteY998" fmla="*/ 6522 h 10000"/>
                  <a:gd name="connsiteX999" fmla="*/ 9128 w 10000"/>
                  <a:gd name="connsiteY999" fmla="*/ 6513 h 10000"/>
                  <a:gd name="connsiteX1000" fmla="*/ 9114 w 10000"/>
                  <a:gd name="connsiteY1000" fmla="*/ 6527 h 10000"/>
                  <a:gd name="connsiteX1001" fmla="*/ 9103 w 10000"/>
                  <a:gd name="connsiteY1001" fmla="*/ 6567 h 10000"/>
                  <a:gd name="connsiteX1002" fmla="*/ 9095 w 10000"/>
                  <a:gd name="connsiteY1002" fmla="*/ 6604 h 10000"/>
                  <a:gd name="connsiteX1003" fmla="*/ 9081 w 10000"/>
                  <a:gd name="connsiteY1003" fmla="*/ 6644 h 10000"/>
                  <a:gd name="connsiteX1004" fmla="*/ 9076 w 10000"/>
                  <a:gd name="connsiteY1004" fmla="*/ 6631 h 10000"/>
                  <a:gd name="connsiteX1005" fmla="*/ 9059 w 10000"/>
                  <a:gd name="connsiteY1005" fmla="*/ 6594 h 10000"/>
                  <a:gd name="connsiteX1006" fmla="*/ 9040 w 10000"/>
                  <a:gd name="connsiteY1006" fmla="*/ 6549 h 10000"/>
                  <a:gd name="connsiteX1007" fmla="*/ 9026 w 10000"/>
                  <a:gd name="connsiteY1007" fmla="*/ 6522 h 10000"/>
                  <a:gd name="connsiteX1008" fmla="*/ 9007 w 10000"/>
                  <a:gd name="connsiteY1008" fmla="*/ 6522 h 10000"/>
                  <a:gd name="connsiteX1009" fmla="*/ 9001 w 10000"/>
                  <a:gd name="connsiteY1009" fmla="*/ 6536 h 10000"/>
                  <a:gd name="connsiteX1010" fmla="*/ 8998 w 10000"/>
                  <a:gd name="connsiteY1010" fmla="*/ 6576 h 10000"/>
                  <a:gd name="connsiteX1011" fmla="*/ 8987 w 10000"/>
                  <a:gd name="connsiteY1011" fmla="*/ 6590 h 10000"/>
                  <a:gd name="connsiteX1012" fmla="*/ 8954 w 10000"/>
                  <a:gd name="connsiteY1012" fmla="*/ 6617 h 10000"/>
                  <a:gd name="connsiteX1013" fmla="*/ 8927 w 10000"/>
                  <a:gd name="connsiteY1013" fmla="*/ 6622 h 10000"/>
                  <a:gd name="connsiteX1014" fmla="*/ 8888 w 10000"/>
                  <a:gd name="connsiteY1014" fmla="*/ 6590 h 10000"/>
                  <a:gd name="connsiteX1015" fmla="*/ 8880 w 10000"/>
                  <a:gd name="connsiteY1015" fmla="*/ 6567 h 10000"/>
                  <a:gd name="connsiteX1016" fmla="*/ 8866 w 10000"/>
                  <a:gd name="connsiteY1016" fmla="*/ 6549 h 10000"/>
                  <a:gd name="connsiteX1017" fmla="*/ 8849 w 10000"/>
                  <a:gd name="connsiteY1017" fmla="*/ 6513 h 10000"/>
                  <a:gd name="connsiteX1018" fmla="*/ 8847 w 10000"/>
                  <a:gd name="connsiteY1018" fmla="*/ 6527 h 10000"/>
                  <a:gd name="connsiteX1019" fmla="*/ 8838 w 10000"/>
                  <a:gd name="connsiteY1019" fmla="*/ 6563 h 10000"/>
                  <a:gd name="connsiteX1020" fmla="*/ 8833 w 10000"/>
                  <a:gd name="connsiteY1020" fmla="*/ 6576 h 10000"/>
                  <a:gd name="connsiteX1021" fmla="*/ 8822 w 10000"/>
                  <a:gd name="connsiteY1021" fmla="*/ 6567 h 10000"/>
                  <a:gd name="connsiteX1022" fmla="*/ 8813 w 10000"/>
                  <a:gd name="connsiteY1022" fmla="*/ 6567 h 10000"/>
                  <a:gd name="connsiteX1023" fmla="*/ 8800 w 10000"/>
                  <a:gd name="connsiteY1023" fmla="*/ 6581 h 10000"/>
                  <a:gd name="connsiteX1024" fmla="*/ 8778 w 10000"/>
                  <a:gd name="connsiteY1024" fmla="*/ 6604 h 10000"/>
                  <a:gd name="connsiteX1025" fmla="*/ 8769 w 10000"/>
                  <a:gd name="connsiteY1025" fmla="*/ 6617 h 10000"/>
                  <a:gd name="connsiteX1026" fmla="*/ 8786 w 10000"/>
                  <a:gd name="connsiteY1026" fmla="*/ 6667 h 10000"/>
                  <a:gd name="connsiteX1027" fmla="*/ 8800 w 10000"/>
                  <a:gd name="connsiteY1027" fmla="*/ 6725 h 10000"/>
                  <a:gd name="connsiteX1028" fmla="*/ 8822 w 10000"/>
                  <a:gd name="connsiteY1028" fmla="*/ 6779 h 10000"/>
                  <a:gd name="connsiteX1029" fmla="*/ 8833 w 10000"/>
                  <a:gd name="connsiteY1029" fmla="*/ 6775 h 10000"/>
                  <a:gd name="connsiteX1030" fmla="*/ 8847 w 10000"/>
                  <a:gd name="connsiteY1030" fmla="*/ 6766 h 10000"/>
                  <a:gd name="connsiteX1031" fmla="*/ 8866 w 10000"/>
                  <a:gd name="connsiteY1031" fmla="*/ 6748 h 10000"/>
                  <a:gd name="connsiteX1032" fmla="*/ 8874 w 10000"/>
                  <a:gd name="connsiteY1032" fmla="*/ 6752 h 10000"/>
                  <a:gd name="connsiteX1033" fmla="*/ 8882 w 10000"/>
                  <a:gd name="connsiteY1033" fmla="*/ 6766 h 10000"/>
                  <a:gd name="connsiteX1034" fmla="*/ 8896 w 10000"/>
                  <a:gd name="connsiteY1034" fmla="*/ 6811 h 10000"/>
                  <a:gd name="connsiteX1035" fmla="*/ 8913 w 10000"/>
                  <a:gd name="connsiteY1035" fmla="*/ 6856 h 10000"/>
                  <a:gd name="connsiteX1036" fmla="*/ 8927 w 10000"/>
                  <a:gd name="connsiteY1036" fmla="*/ 6897 h 10000"/>
                  <a:gd name="connsiteX1037" fmla="*/ 8943 w 10000"/>
                  <a:gd name="connsiteY1037" fmla="*/ 6946 h 10000"/>
                  <a:gd name="connsiteX1038" fmla="*/ 8951 w 10000"/>
                  <a:gd name="connsiteY1038" fmla="*/ 6973 h 10000"/>
                  <a:gd name="connsiteX1039" fmla="*/ 8954 w 10000"/>
                  <a:gd name="connsiteY1039" fmla="*/ 6996 h 10000"/>
                  <a:gd name="connsiteX1040" fmla="*/ 8960 w 10000"/>
                  <a:gd name="connsiteY1040" fmla="*/ 7023 h 10000"/>
                  <a:gd name="connsiteX1041" fmla="*/ 8979 w 10000"/>
                  <a:gd name="connsiteY1041" fmla="*/ 7014 h 10000"/>
                  <a:gd name="connsiteX1042" fmla="*/ 8998 w 10000"/>
                  <a:gd name="connsiteY1042" fmla="*/ 6906 h 10000"/>
                  <a:gd name="connsiteX1043" fmla="*/ 9015 w 10000"/>
                  <a:gd name="connsiteY1043" fmla="*/ 6910 h 10000"/>
                  <a:gd name="connsiteX1044" fmla="*/ 9026 w 10000"/>
                  <a:gd name="connsiteY1044" fmla="*/ 6910 h 10000"/>
                  <a:gd name="connsiteX1045" fmla="*/ 9048 w 10000"/>
                  <a:gd name="connsiteY1045" fmla="*/ 6906 h 10000"/>
                  <a:gd name="connsiteX1046" fmla="*/ 9065 w 10000"/>
                  <a:gd name="connsiteY1046" fmla="*/ 6897 h 10000"/>
                  <a:gd name="connsiteX1047" fmla="*/ 9076 w 10000"/>
                  <a:gd name="connsiteY1047" fmla="*/ 6892 h 10000"/>
                  <a:gd name="connsiteX1048" fmla="*/ 9084 w 10000"/>
                  <a:gd name="connsiteY1048" fmla="*/ 6883 h 10000"/>
                  <a:gd name="connsiteX1049" fmla="*/ 9095 w 10000"/>
                  <a:gd name="connsiteY1049" fmla="*/ 6892 h 10000"/>
                  <a:gd name="connsiteX1050" fmla="*/ 9106 w 10000"/>
                  <a:gd name="connsiteY1050" fmla="*/ 6897 h 10000"/>
                  <a:gd name="connsiteX1051" fmla="*/ 9211 w 10000"/>
                  <a:gd name="connsiteY1051" fmla="*/ 7009 h 10000"/>
                  <a:gd name="connsiteX1052" fmla="*/ 9227 w 10000"/>
                  <a:gd name="connsiteY1052" fmla="*/ 7064 h 10000"/>
                  <a:gd name="connsiteX1053" fmla="*/ 9225 w 10000"/>
                  <a:gd name="connsiteY1053" fmla="*/ 7068 h 10000"/>
                  <a:gd name="connsiteX1054" fmla="*/ 9219 w 10000"/>
                  <a:gd name="connsiteY1054" fmla="*/ 7077 h 10000"/>
                  <a:gd name="connsiteX1055" fmla="*/ 9208 w 10000"/>
                  <a:gd name="connsiteY1055" fmla="*/ 7082 h 10000"/>
                  <a:gd name="connsiteX1056" fmla="*/ 9194 w 10000"/>
                  <a:gd name="connsiteY1056" fmla="*/ 7113 h 10000"/>
                  <a:gd name="connsiteX1057" fmla="*/ 9164 w 10000"/>
                  <a:gd name="connsiteY1057" fmla="*/ 7127 h 10000"/>
                  <a:gd name="connsiteX1058" fmla="*/ 9161 w 10000"/>
                  <a:gd name="connsiteY1058" fmla="*/ 7127 h 10000"/>
                  <a:gd name="connsiteX1059" fmla="*/ 9156 w 10000"/>
                  <a:gd name="connsiteY1059" fmla="*/ 7131 h 10000"/>
                  <a:gd name="connsiteX1060" fmla="*/ 9156 w 10000"/>
                  <a:gd name="connsiteY1060" fmla="*/ 7145 h 10000"/>
                  <a:gd name="connsiteX1061" fmla="*/ 9128 w 10000"/>
                  <a:gd name="connsiteY1061" fmla="*/ 7194 h 10000"/>
                  <a:gd name="connsiteX1062" fmla="*/ 9114 w 10000"/>
                  <a:gd name="connsiteY1062" fmla="*/ 7226 h 10000"/>
                  <a:gd name="connsiteX1063" fmla="*/ 9089 w 10000"/>
                  <a:gd name="connsiteY1063" fmla="*/ 7226 h 10000"/>
                  <a:gd name="connsiteX1064" fmla="*/ 9067 w 10000"/>
                  <a:gd name="connsiteY1064" fmla="*/ 7276 h 10000"/>
                  <a:gd name="connsiteX1065" fmla="*/ 9059 w 10000"/>
                  <a:gd name="connsiteY1065" fmla="*/ 7298 h 10000"/>
                  <a:gd name="connsiteX1066" fmla="*/ 9040 w 10000"/>
                  <a:gd name="connsiteY1066" fmla="*/ 7312 h 10000"/>
                  <a:gd name="connsiteX1067" fmla="*/ 8951 w 10000"/>
                  <a:gd name="connsiteY1067" fmla="*/ 7339 h 10000"/>
                  <a:gd name="connsiteX1068" fmla="*/ 8841 w 10000"/>
                  <a:gd name="connsiteY1068" fmla="*/ 7366 h 10000"/>
                  <a:gd name="connsiteX1069" fmla="*/ 8813 w 10000"/>
                  <a:gd name="connsiteY1069" fmla="*/ 7384 h 10000"/>
                  <a:gd name="connsiteX1070" fmla="*/ 8800 w 10000"/>
                  <a:gd name="connsiteY1070" fmla="*/ 7397 h 10000"/>
                  <a:gd name="connsiteX1071" fmla="*/ 8791 w 10000"/>
                  <a:gd name="connsiteY1071" fmla="*/ 7397 h 10000"/>
                  <a:gd name="connsiteX1072" fmla="*/ 8786 w 10000"/>
                  <a:gd name="connsiteY1072" fmla="*/ 7582 h 10000"/>
                  <a:gd name="connsiteX1073" fmla="*/ 8775 w 10000"/>
                  <a:gd name="connsiteY1073" fmla="*/ 7591 h 10000"/>
                  <a:gd name="connsiteX1074" fmla="*/ 8753 w 10000"/>
                  <a:gd name="connsiteY1074" fmla="*/ 7614 h 10000"/>
                  <a:gd name="connsiteX1075" fmla="*/ 8711 w 10000"/>
                  <a:gd name="connsiteY1075" fmla="*/ 7627 h 10000"/>
                  <a:gd name="connsiteX1076" fmla="*/ 8670 w 10000"/>
                  <a:gd name="connsiteY1076" fmla="*/ 7645 h 10000"/>
                  <a:gd name="connsiteX1077" fmla="*/ 8645 w 10000"/>
                  <a:gd name="connsiteY1077" fmla="*/ 7659 h 10000"/>
                  <a:gd name="connsiteX1078" fmla="*/ 8620 w 10000"/>
                  <a:gd name="connsiteY1078" fmla="*/ 7673 h 10000"/>
                  <a:gd name="connsiteX1079" fmla="*/ 8598 w 10000"/>
                  <a:gd name="connsiteY1079" fmla="*/ 7695 h 10000"/>
                  <a:gd name="connsiteX1080" fmla="*/ 8576 w 10000"/>
                  <a:gd name="connsiteY1080" fmla="*/ 7736 h 10000"/>
                  <a:gd name="connsiteX1081" fmla="*/ 8568 w 10000"/>
                  <a:gd name="connsiteY1081" fmla="*/ 7740 h 10000"/>
                  <a:gd name="connsiteX1082" fmla="*/ 8551 w 10000"/>
                  <a:gd name="connsiteY1082" fmla="*/ 7740 h 10000"/>
                  <a:gd name="connsiteX1083" fmla="*/ 8526 w 10000"/>
                  <a:gd name="connsiteY1083" fmla="*/ 7727 h 10000"/>
                  <a:gd name="connsiteX1084" fmla="*/ 8493 w 10000"/>
                  <a:gd name="connsiteY1084" fmla="*/ 7713 h 10000"/>
                  <a:gd name="connsiteX1085" fmla="*/ 8463 w 10000"/>
                  <a:gd name="connsiteY1085" fmla="*/ 7709 h 10000"/>
                  <a:gd name="connsiteX1086" fmla="*/ 8430 w 10000"/>
                  <a:gd name="connsiteY1086" fmla="*/ 7695 h 10000"/>
                  <a:gd name="connsiteX1087" fmla="*/ 8397 w 10000"/>
                  <a:gd name="connsiteY1087" fmla="*/ 7682 h 10000"/>
                  <a:gd name="connsiteX1088" fmla="*/ 8372 w 10000"/>
                  <a:gd name="connsiteY1088" fmla="*/ 7682 h 10000"/>
                  <a:gd name="connsiteX1089" fmla="*/ 8355 w 10000"/>
                  <a:gd name="connsiteY1089" fmla="*/ 7686 h 10000"/>
                  <a:gd name="connsiteX1090" fmla="*/ 8350 w 10000"/>
                  <a:gd name="connsiteY1090" fmla="*/ 7709 h 10000"/>
                  <a:gd name="connsiteX1091" fmla="*/ 8339 w 10000"/>
                  <a:gd name="connsiteY1091" fmla="*/ 7740 h 10000"/>
                  <a:gd name="connsiteX1092" fmla="*/ 8328 w 10000"/>
                  <a:gd name="connsiteY1092" fmla="*/ 7772 h 10000"/>
                  <a:gd name="connsiteX1093" fmla="*/ 8317 w 10000"/>
                  <a:gd name="connsiteY1093" fmla="*/ 7785 h 10000"/>
                  <a:gd name="connsiteX1094" fmla="*/ 8292 w 10000"/>
                  <a:gd name="connsiteY1094" fmla="*/ 7812 h 10000"/>
                  <a:gd name="connsiteX1095" fmla="*/ 8284 w 10000"/>
                  <a:gd name="connsiteY1095" fmla="*/ 7817 h 10000"/>
                  <a:gd name="connsiteX1096" fmla="*/ 8270 w 10000"/>
                  <a:gd name="connsiteY1096" fmla="*/ 7857 h 10000"/>
                  <a:gd name="connsiteX1097" fmla="*/ 8251 w 10000"/>
                  <a:gd name="connsiteY1097" fmla="*/ 7916 h 10000"/>
                  <a:gd name="connsiteX1098" fmla="*/ 8223 w 10000"/>
                  <a:gd name="connsiteY1098" fmla="*/ 8002 h 10000"/>
                  <a:gd name="connsiteX1099" fmla="*/ 8206 w 10000"/>
                  <a:gd name="connsiteY1099" fmla="*/ 8051 h 10000"/>
                  <a:gd name="connsiteX1100" fmla="*/ 8198 w 10000"/>
                  <a:gd name="connsiteY1100" fmla="*/ 8056 h 10000"/>
                  <a:gd name="connsiteX1101" fmla="*/ 8179 w 10000"/>
                  <a:gd name="connsiteY1101" fmla="*/ 8065 h 10000"/>
                  <a:gd name="connsiteX1102" fmla="*/ 8140 w 10000"/>
                  <a:gd name="connsiteY1102" fmla="*/ 8074 h 10000"/>
                  <a:gd name="connsiteX1103" fmla="*/ 8102 w 10000"/>
                  <a:gd name="connsiteY1103" fmla="*/ 8088 h 10000"/>
                  <a:gd name="connsiteX1104" fmla="*/ 8068 w 10000"/>
                  <a:gd name="connsiteY1104" fmla="*/ 8092 h 10000"/>
                  <a:gd name="connsiteX1105" fmla="*/ 8057 w 10000"/>
                  <a:gd name="connsiteY1105" fmla="*/ 8101 h 10000"/>
                  <a:gd name="connsiteX1106" fmla="*/ 8057 w 10000"/>
                  <a:gd name="connsiteY1106" fmla="*/ 8128 h 10000"/>
                  <a:gd name="connsiteX1107" fmla="*/ 8052 w 10000"/>
                  <a:gd name="connsiteY1107" fmla="*/ 8160 h 10000"/>
                  <a:gd name="connsiteX1108" fmla="*/ 8046 w 10000"/>
                  <a:gd name="connsiteY1108" fmla="*/ 8155 h 10000"/>
                  <a:gd name="connsiteX1109" fmla="*/ 8038 w 10000"/>
                  <a:gd name="connsiteY1109" fmla="*/ 8146 h 10000"/>
                  <a:gd name="connsiteX1110" fmla="*/ 8038 w 10000"/>
                  <a:gd name="connsiteY1110" fmla="*/ 8142 h 10000"/>
                  <a:gd name="connsiteX1111" fmla="*/ 8035 w 10000"/>
                  <a:gd name="connsiteY1111" fmla="*/ 8115 h 10000"/>
                  <a:gd name="connsiteX1112" fmla="*/ 8030 w 10000"/>
                  <a:gd name="connsiteY1112" fmla="*/ 8088 h 10000"/>
                  <a:gd name="connsiteX1113" fmla="*/ 8019 w 10000"/>
                  <a:gd name="connsiteY1113" fmla="*/ 8078 h 10000"/>
                  <a:gd name="connsiteX1114" fmla="*/ 8013 w 10000"/>
                  <a:gd name="connsiteY1114" fmla="*/ 8088 h 10000"/>
                  <a:gd name="connsiteX1115" fmla="*/ 7994 w 10000"/>
                  <a:gd name="connsiteY1115" fmla="*/ 8119 h 10000"/>
                  <a:gd name="connsiteX1116" fmla="*/ 7977 w 10000"/>
                  <a:gd name="connsiteY1116" fmla="*/ 8146 h 10000"/>
                  <a:gd name="connsiteX1117" fmla="*/ 7955 w 10000"/>
                  <a:gd name="connsiteY1117" fmla="*/ 8173 h 10000"/>
                  <a:gd name="connsiteX1118" fmla="*/ 7933 w 10000"/>
                  <a:gd name="connsiteY1118" fmla="*/ 8200 h 10000"/>
                  <a:gd name="connsiteX1119" fmla="*/ 7922 w 10000"/>
                  <a:gd name="connsiteY1119" fmla="*/ 8236 h 10000"/>
                  <a:gd name="connsiteX1120" fmla="*/ 7908 w 10000"/>
                  <a:gd name="connsiteY1120" fmla="*/ 8286 h 10000"/>
                  <a:gd name="connsiteX1121" fmla="*/ 7914 w 10000"/>
                  <a:gd name="connsiteY1121" fmla="*/ 8290 h 10000"/>
                  <a:gd name="connsiteX1122" fmla="*/ 7917 w 10000"/>
                  <a:gd name="connsiteY1122" fmla="*/ 8300 h 10000"/>
                  <a:gd name="connsiteX1123" fmla="*/ 7925 w 10000"/>
                  <a:gd name="connsiteY1123" fmla="*/ 8313 h 10000"/>
                  <a:gd name="connsiteX1124" fmla="*/ 7939 w 10000"/>
                  <a:gd name="connsiteY1124" fmla="*/ 8331 h 10000"/>
                  <a:gd name="connsiteX1125" fmla="*/ 7947 w 10000"/>
                  <a:gd name="connsiteY1125" fmla="*/ 8345 h 10000"/>
                  <a:gd name="connsiteX1126" fmla="*/ 7961 w 10000"/>
                  <a:gd name="connsiteY1126" fmla="*/ 8367 h 10000"/>
                  <a:gd name="connsiteX1127" fmla="*/ 7969 w 10000"/>
                  <a:gd name="connsiteY1127" fmla="*/ 8381 h 10000"/>
                  <a:gd name="connsiteX1128" fmla="*/ 7972 w 10000"/>
                  <a:gd name="connsiteY1128" fmla="*/ 8394 h 10000"/>
                  <a:gd name="connsiteX1129" fmla="*/ 7977 w 10000"/>
                  <a:gd name="connsiteY1129" fmla="*/ 8421 h 10000"/>
                  <a:gd name="connsiteX1130" fmla="*/ 7986 w 10000"/>
                  <a:gd name="connsiteY1130" fmla="*/ 8444 h 10000"/>
                  <a:gd name="connsiteX1131" fmla="*/ 7997 w 10000"/>
                  <a:gd name="connsiteY1131" fmla="*/ 8471 h 10000"/>
                  <a:gd name="connsiteX1132" fmla="*/ 7964 w 10000"/>
                  <a:gd name="connsiteY1132" fmla="*/ 8561 h 10000"/>
                  <a:gd name="connsiteX1133" fmla="*/ 7889 w 10000"/>
                  <a:gd name="connsiteY1133" fmla="*/ 8579 h 10000"/>
                  <a:gd name="connsiteX1134" fmla="*/ 7864 w 10000"/>
                  <a:gd name="connsiteY1134" fmla="*/ 8561 h 10000"/>
                  <a:gd name="connsiteX1135" fmla="*/ 7834 w 10000"/>
                  <a:gd name="connsiteY1135" fmla="*/ 8525 h 10000"/>
                  <a:gd name="connsiteX1136" fmla="*/ 7801 w 10000"/>
                  <a:gd name="connsiteY1136" fmla="*/ 8498 h 10000"/>
                  <a:gd name="connsiteX1137" fmla="*/ 7776 w 10000"/>
                  <a:gd name="connsiteY1137" fmla="*/ 8484 h 10000"/>
                  <a:gd name="connsiteX1138" fmla="*/ 7765 w 10000"/>
                  <a:gd name="connsiteY1138" fmla="*/ 8502 h 10000"/>
                  <a:gd name="connsiteX1139" fmla="*/ 7754 w 10000"/>
                  <a:gd name="connsiteY1139" fmla="*/ 8530 h 10000"/>
                  <a:gd name="connsiteX1140" fmla="*/ 7737 w 10000"/>
                  <a:gd name="connsiteY1140" fmla="*/ 8575 h 10000"/>
                  <a:gd name="connsiteX1141" fmla="*/ 7724 w 10000"/>
                  <a:gd name="connsiteY1141" fmla="*/ 8588 h 10000"/>
                  <a:gd name="connsiteX1142" fmla="*/ 7699 w 10000"/>
                  <a:gd name="connsiteY1142" fmla="*/ 8602 h 10000"/>
                  <a:gd name="connsiteX1143" fmla="*/ 7666 w 10000"/>
                  <a:gd name="connsiteY1143" fmla="*/ 8633 h 10000"/>
                  <a:gd name="connsiteX1144" fmla="*/ 7666 w 10000"/>
                  <a:gd name="connsiteY1144" fmla="*/ 8647 h 10000"/>
                  <a:gd name="connsiteX1145" fmla="*/ 7668 w 10000"/>
                  <a:gd name="connsiteY1145" fmla="*/ 8674 h 10000"/>
                  <a:gd name="connsiteX1146" fmla="*/ 7679 w 10000"/>
                  <a:gd name="connsiteY1146" fmla="*/ 8746 h 10000"/>
                  <a:gd name="connsiteX1147" fmla="*/ 7679 w 10000"/>
                  <a:gd name="connsiteY1147" fmla="*/ 8791 h 10000"/>
                  <a:gd name="connsiteX1148" fmla="*/ 7679 w 10000"/>
                  <a:gd name="connsiteY1148" fmla="*/ 8832 h 10000"/>
                  <a:gd name="connsiteX1149" fmla="*/ 7688 w 10000"/>
                  <a:gd name="connsiteY1149" fmla="*/ 8868 h 10000"/>
                  <a:gd name="connsiteX1150" fmla="*/ 7602 w 10000"/>
                  <a:gd name="connsiteY1150" fmla="*/ 8890 h 10000"/>
                  <a:gd name="connsiteX1151" fmla="*/ 7602 w 10000"/>
                  <a:gd name="connsiteY1151" fmla="*/ 8908 h 10000"/>
                  <a:gd name="connsiteX1152" fmla="*/ 7602 w 10000"/>
                  <a:gd name="connsiteY1152" fmla="*/ 8963 h 10000"/>
                  <a:gd name="connsiteX1153" fmla="*/ 7591 w 10000"/>
                  <a:gd name="connsiteY1153" fmla="*/ 8963 h 10000"/>
                  <a:gd name="connsiteX1154" fmla="*/ 7577 w 10000"/>
                  <a:gd name="connsiteY1154" fmla="*/ 8949 h 10000"/>
                  <a:gd name="connsiteX1155" fmla="*/ 7552 w 10000"/>
                  <a:gd name="connsiteY1155" fmla="*/ 8922 h 10000"/>
                  <a:gd name="connsiteX1156" fmla="*/ 7539 w 10000"/>
                  <a:gd name="connsiteY1156" fmla="*/ 8895 h 10000"/>
                  <a:gd name="connsiteX1157" fmla="*/ 7514 w 10000"/>
                  <a:gd name="connsiteY1157" fmla="*/ 8859 h 10000"/>
                  <a:gd name="connsiteX1158" fmla="*/ 7489 w 10000"/>
                  <a:gd name="connsiteY1158" fmla="*/ 8841 h 10000"/>
                  <a:gd name="connsiteX1159" fmla="*/ 7467 w 10000"/>
                  <a:gd name="connsiteY1159" fmla="*/ 8832 h 10000"/>
                  <a:gd name="connsiteX1160" fmla="*/ 7459 w 10000"/>
                  <a:gd name="connsiteY1160" fmla="*/ 8827 h 10000"/>
                  <a:gd name="connsiteX1161" fmla="*/ 7442 w 10000"/>
                  <a:gd name="connsiteY1161" fmla="*/ 8827 h 10000"/>
                  <a:gd name="connsiteX1162" fmla="*/ 7425 w 10000"/>
                  <a:gd name="connsiteY1162" fmla="*/ 8827 h 10000"/>
                  <a:gd name="connsiteX1163" fmla="*/ 7406 w 10000"/>
                  <a:gd name="connsiteY1163" fmla="*/ 8827 h 10000"/>
                  <a:gd name="connsiteX1164" fmla="*/ 7379 w 10000"/>
                  <a:gd name="connsiteY1164" fmla="*/ 8827 h 10000"/>
                  <a:gd name="connsiteX1165" fmla="*/ 7359 w 10000"/>
                  <a:gd name="connsiteY1165" fmla="*/ 8827 h 10000"/>
                  <a:gd name="connsiteX1166" fmla="*/ 7334 w 10000"/>
                  <a:gd name="connsiteY1166" fmla="*/ 8827 h 10000"/>
                  <a:gd name="connsiteX1167" fmla="*/ 7318 w 10000"/>
                  <a:gd name="connsiteY1167" fmla="*/ 8827 h 10000"/>
                  <a:gd name="connsiteX1168" fmla="*/ 7290 w 10000"/>
                  <a:gd name="connsiteY1168" fmla="*/ 8827 h 10000"/>
                  <a:gd name="connsiteX1169" fmla="*/ 7265 w 10000"/>
                  <a:gd name="connsiteY1169" fmla="*/ 8832 h 10000"/>
                  <a:gd name="connsiteX1170" fmla="*/ 7254 w 10000"/>
                  <a:gd name="connsiteY1170" fmla="*/ 8832 h 10000"/>
                  <a:gd name="connsiteX1171" fmla="*/ 7249 w 10000"/>
                  <a:gd name="connsiteY1171" fmla="*/ 8845 h 10000"/>
                  <a:gd name="connsiteX1172" fmla="*/ 7246 w 10000"/>
                  <a:gd name="connsiteY1172" fmla="*/ 8859 h 10000"/>
                  <a:gd name="connsiteX1173" fmla="*/ 7241 w 10000"/>
                  <a:gd name="connsiteY1173" fmla="*/ 8881 h 10000"/>
                  <a:gd name="connsiteX1174" fmla="*/ 7238 w 10000"/>
                  <a:gd name="connsiteY1174" fmla="*/ 8917 h 10000"/>
                  <a:gd name="connsiteX1175" fmla="*/ 7238 w 10000"/>
                  <a:gd name="connsiteY1175" fmla="*/ 8935 h 10000"/>
                  <a:gd name="connsiteX1176" fmla="*/ 7224 w 10000"/>
                  <a:gd name="connsiteY1176" fmla="*/ 8935 h 10000"/>
                  <a:gd name="connsiteX1177" fmla="*/ 7205 w 10000"/>
                  <a:gd name="connsiteY1177" fmla="*/ 8935 h 10000"/>
                  <a:gd name="connsiteX1178" fmla="*/ 7183 w 10000"/>
                  <a:gd name="connsiteY1178" fmla="*/ 8931 h 10000"/>
                  <a:gd name="connsiteX1179" fmla="*/ 7169 w 10000"/>
                  <a:gd name="connsiteY1179" fmla="*/ 8931 h 10000"/>
                  <a:gd name="connsiteX1180" fmla="*/ 7150 w 10000"/>
                  <a:gd name="connsiteY1180" fmla="*/ 8931 h 10000"/>
                  <a:gd name="connsiteX1181" fmla="*/ 7136 w 10000"/>
                  <a:gd name="connsiteY1181" fmla="*/ 8917 h 10000"/>
                  <a:gd name="connsiteX1182" fmla="*/ 7136 w 10000"/>
                  <a:gd name="connsiteY1182" fmla="*/ 8895 h 10000"/>
                  <a:gd name="connsiteX1183" fmla="*/ 7141 w 10000"/>
                  <a:gd name="connsiteY1183" fmla="*/ 8890 h 10000"/>
                  <a:gd name="connsiteX1184" fmla="*/ 7166 w 10000"/>
                  <a:gd name="connsiteY1184" fmla="*/ 8854 h 10000"/>
                  <a:gd name="connsiteX1185" fmla="*/ 7177 w 10000"/>
                  <a:gd name="connsiteY1185" fmla="*/ 8832 h 10000"/>
                  <a:gd name="connsiteX1186" fmla="*/ 7185 w 10000"/>
                  <a:gd name="connsiteY1186" fmla="*/ 8814 h 10000"/>
                  <a:gd name="connsiteX1187" fmla="*/ 7199 w 10000"/>
                  <a:gd name="connsiteY1187" fmla="*/ 8787 h 10000"/>
                  <a:gd name="connsiteX1188" fmla="*/ 7205 w 10000"/>
                  <a:gd name="connsiteY1188" fmla="*/ 8773 h 10000"/>
                  <a:gd name="connsiteX1189" fmla="*/ 7213 w 10000"/>
                  <a:gd name="connsiteY1189" fmla="*/ 8701 h 10000"/>
                  <a:gd name="connsiteX1190" fmla="*/ 7216 w 10000"/>
                  <a:gd name="connsiteY1190" fmla="*/ 8683 h 10000"/>
                  <a:gd name="connsiteX1191" fmla="*/ 7221 w 10000"/>
                  <a:gd name="connsiteY1191" fmla="*/ 8656 h 10000"/>
                  <a:gd name="connsiteX1192" fmla="*/ 7221 w 10000"/>
                  <a:gd name="connsiteY1192" fmla="*/ 8633 h 10000"/>
                  <a:gd name="connsiteX1193" fmla="*/ 7221 w 10000"/>
                  <a:gd name="connsiteY1193" fmla="*/ 8615 h 10000"/>
                  <a:gd name="connsiteX1194" fmla="*/ 7221 w 10000"/>
                  <a:gd name="connsiteY1194" fmla="*/ 8593 h 10000"/>
                  <a:gd name="connsiteX1195" fmla="*/ 7221 w 10000"/>
                  <a:gd name="connsiteY1195" fmla="*/ 8566 h 10000"/>
                  <a:gd name="connsiteX1196" fmla="*/ 7224 w 10000"/>
                  <a:gd name="connsiteY1196" fmla="*/ 8561 h 10000"/>
                  <a:gd name="connsiteX1197" fmla="*/ 7238 w 10000"/>
                  <a:gd name="connsiteY1197" fmla="*/ 8543 h 10000"/>
                  <a:gd name="connsiteX1198" fmla="*/ 7241 w 10000"/>
                  <a:gd name="connsiteY1198" fmla="*/ 8530 h 10000"/>
                  <a:gd name="connsiteX1199" fmla="*/ 7249 w 10000"/>
                  <a:gd name="connsiteY1199" fmla="*/ 8512 h 10000"/>
                  <a:gd name="connsiteX1200" fmla="*/ 7249 w 10000"/>
                  <a:gd name="connsiteY1200" fmla="*/ 8502 h 10000"/>
                  <a:gd name="connsiteX1201" fmla="*/ 7249 w 10000"/>
                  <a:gd name="connsiteY1201" fmla="*/ 8475 h 10000"/>
                  <a:gd name="connsiteX1202" fmla="*/ 7246 w 10000"/>
                  <a:gd name="connsiteY1202" fmla="*/ 8457 h 10000"/>
                  <a:gd name="connsiteX1203" fmla="*/ 7241 w 10000"/>
                  <a:gd name="connsiteY1203" fmla="*/ 8444 h 10000"/>
                  <a:gd name="connsiteX1204" fmla="*/ 7232 w 10000"/>
                  <a:gd name="connsiteY1204" fmla="*/ 8435 h 10000"/>
                  <a:gd name="connsiteX1205" fmla="*/ 7224 w 10000"/>
                  <a:gd name="connsiteY1205" fmla="*/ 8430 h 10000"/>
                  <a:gd name="connsiteX1206" fmla="*/ 7208 w 10000"/>
                  <a:gd name="connsiteY1206" fmla="*/ 8408 h 10000"/>
                  <a:gd name="connsiteX1207" fmla="*/ 7199 w 10000"/>
                  <a:gd name="connsiteY1207" fmla="*/ 8403 h 10000"/>
                  <a:gd name="connsiteX1208" fmla="*/ 7205 w 10000"/>
                  <a:gd name="connsiteY1208" fmla="*/ 8372 h 10000"/>
                  <a:gd name="connsiteX1209" fmla="*/ 7208 w 10000"/>
                  <a:gd name="connsiteY1209" fmla="*/ 8354 h 10000"/>
                  <a:gd name="connsiteX1210" fmla="*/ 7213 w 10000"/>
                  <a:gd name="connsiteY1210" fmla="*/ 8345 h 10000"/>
                  <a:gd name="connsiteX1211" fmla="*/ 7224 w 10000"/>
                  <a:gd name="connsiteY1211" fmla="*/ 8331 h 10000"/>
                  <a:gd name="connsiteX1212" fmla="*/ 7238 w 10000"/>
                  <a:gd name="connsiteY1212" fmla="*/ 8313 h 10000"/>
                  <a:gd name="connsiteX1213" fmla="*/ 7241 w 10000"/>
                  <a:gd name="connsiteY1213" fmla="*/ 8304 h 10000"/>
                  <a:gd name="connsiteX1214" fmla="*/ 7254 w 10000"/>
                  <a:gd name="connsiteY1214" fmla="*/ 8286 h 10000"/>
                  <a:gd name="connsiteX1215" fmla="*/ 7265 w 10000"/>
                  <a:gd name="connsiteY1215" fmla="*/ 8272 h 10000"/>
                  <a:gd name="connsiteX1216" fmla="*/ 7271 w 10000"/>
                  <a:gd name="connsiteY1216" fmla="*/ 8263 h 10000"/>
                  <a:gd name="connsiteX1217" fmla="*/ 7279 w 10000"/>
                  <a:gd name="connsiteY1217" fmla="*/ 8245 h 10000"/>
                  <a:gd name="connsiteX1218" fmla="*/ 7274 w 10000"/>
                  <a:gd name="connsiteY1218" fmla="*/ 8223 h 10000"/>
                  <a:gd name="connsiteX1219" fmla="*/ 7265 w 10000"/>
                  <a:gd name="connsiteY1219" fmla="*/ 8200 h 10000"/>
                  <a:gd name="connsiteX1220" fmla="*/ 7263 w 10000"/>
                  <a:gd name="connsiteY1220" fmla="*/ 8187 h 10000"/>
                  <a:gd name="connsiteX1221" fmla="*/ 7257 w 10000"/>
                  <a:gd name="connsiteY1221" fmla="*/ 8187 h 10000"/>
                  <a:gd name="connsiteX1222" fmla="*/ 7254 w 10000"/>
                  <a:gd name="connsiteY1222" fmla="*/ 8196 h 10000"/>
                  <a:gd name="connsiteX1223" fmla="*/ 7246 w 10000"/>
                  <a:gd name="connsiteY1223" fmla="*/ 8209 h 10000"/>
                  <a:gd name="connsiteX1224" fmla="*/ 7241 w 10000"/>
                  <a:gd name="connsiteY1224" fmla="*/ 8209 h 10000"/>
                  <a:gd name="connsiteX1225" fmla="*/ 7238 w 10000"/>
                  <a:gd name="connsiteY1225" fmla="*/ 8214 h 10000"/>
                  <a:gd name="connsiteX1226" fmla="*/ 7221 w 10000"/>
                  <a:gd name="connsiteY1226" fmla="*/ 8173 h 10000"/>
                  <a:gd name="connsiteX1227" fmla="*/ 7185 w 10000"/>
                  <a:gd name="connsiteY1227" fmla="*/ 8106 h 10000"/>
                  <a:gd name="connsiteX1228" fmla="*/ 7174 w 10000"/>
                  <a:gd name="connsiteY1228" fmla="*/ 8078 h 10000"/>
                  <a:gd name="connsiteX1229" fmla="*/ 7169 w 10000"/>
                  <a:gd name="connsiteY1229" fmla="*/ 8056 h 10000"/>
                  <a:gd name="connsiteX1230" fmla="*/ 7166 w 10000"/>
                  <a:gd name="connsiteY1230" fmla="*/ 8042 h 10000"/>
                  <a:gd name="connsiteX1231" fmla="*/ 7161 w 10000"/>
                  <a:gd name="connsiteY1231" fmla="*/ 8051 h 10000"/>
                  <a:gd name="connsiteX1232" fmla="*/ 7158 w 10000"/>
                  <a:gd name="connsiteY1232" fmla="*/ 8051 h 10000"/>
                  <a:gd name="connsiteX1233" fmla="*/ 7141 w 10000"/>
                  <a:gd name="connsiteY1233" fmla="*/ 8056 h 10000"/>
                  <a:gd name="connsiteX1234" fmla="*/ 7116 w 10000"/>
                  <a:gd name="connsiteY1234" fmla="*/ 8051 h 10000"/>
                  <a:gd name="connsiteX1235" fmla="*/ 7094 w 10000"/>
                  <a:gd name="connsiteY1235" fmla="*/ 8051 h 10000"/>
                  <a:gd name="connsiteX1236" fmla="*/ 7081 w 10000"/>
                  <a:gd name="connsiteY1236" fmla="*/ 8011 h 10000"/>
                  <a:gd name="connsiteX1237" fmla="*/ 7081 w 10000"/>
                  <a:gd name="connsiteY1237" fmla="*/ 8002 h 10000"/>
                  <a:gd name="connsiteX1238" fmla="*/ 7078 w 10000"/>
                  <a:gd name="connsiteY1238" fmla="*/ 7984 h 10000"/>
                  <a:gd name="connsiteX1239" fmla="*/ 7072 w 10000"/>
                  <a:gd name="connsiteY1239" fmla="*/ 7970 h 10000"/>
                  <a:gd name="connsiteX1240" fmla="*/ 7045 w 10000"/>
                  <a:gd name="connsiteY1240" fmla="*/ 7948 h 10000"/>
                  <a:gd name="connsiteX1241" fmla="*/ 7020 w 10000"/>
                  <a:gd name="connsiteY1241" fmla="*/ 7957 h 10000"/>
                  <a:gd name="connsiteX1242" fmla="*/ 7001 w 10000"/>
                  <a:gd name="connsiteY1242" fmla="*/ 7970 h 10000"/>
                  <a:gd name="connsiteX1243" fmla="*/ 6981 w 10000"/>
                  <a:gd name="connsiteY1243" fmla="*/ 7984 h 10000"/>
                  <a:gd name="connsiteX1244" fmla="*/ 6976 w 10000"/>
                  <a:gd name="connsiteY1244" fmla="*/ 7984 h 10000"/>
                  <a:gd name="connsiteX1245" fmla="*/ 6973 w 10000"/>
                  <a:gd name="connsiteY1245" fmla="*/ 7984 h 10000"/>
                  <a:gd name="connsiteX1246" fmla="*/ 6959 w 10000"/>
                  <a:gd name="connsiteY1246" fmla="*/ 7984 h 10000"/>
                  <a:gd name="connsiteX1247" fmla="*/ 6948 w 10000"/>
                  <a:gd name="connsiteY1247" fmla="*/ 7961 h 10000"/>
                  <a:gd name="connsiteX1248" fmla="*/ 6934 w 10000"/>
                  <a:gd name="connsiteY1248" fmla="*/ 7943 h 10000"/>
                  <a:gd name="connsiteX1249" fmla="*/ 6932 w 10000"/>
                  <a:gd name="connsiteY1249" fmla="*/ 7943 h 10000"/>
                  <a:gd name="connsiteX1250" fmla="*/ 6918 w 10000"/>
                  <a:gd name="connsiteY1250" fmla="*/ 7961 h 10000"/>
                  <a:gd name="connsiteX1251" fmla="*/ 6904 w 10000"/>
                  <a:gd name="connsiteY1251" fmla="*/ 7975 h 10000"/>
                  <a:gd name="connsiteX1252" fmla="*/ 6896 w 10000"/>
                  <a:gd name="connsiteY1252" fmla="*/ 7997 h 10000"/>
                  <a:gd name="connsiteX1253" fmla="*/ 6887 w 10000"/>
                  <a:gd name="connsiteY1253" fmla="*/ 8002 h 10000"/>
                  <a:gd name="connsiteX1254" fmla="*/ 6879 w 10000"/>
                  <a:gd name="connsiteY1254" fmla="*/ 8011 h 10000"/>
                  <a:gd name="connsiteX1255" fmla="*/ 6868 w 10000"/>
                  <a:gd name="connsiteY1255" fmla="*/ 8015 h 10000"/>
                  <a:gd name="connsiteX1256" fmla="*/ 6852 w 10000"/>
                  <a:gd name="connsiteY1256" fmla="*/ 8024 h 10000"/>
                  <a:gd name="connsiteX1257" fmla="*/ 6813 w 10000"/>
                  <a:gd name="connsiteY1257" fmla="*/ 8042 h 10000"/>
                  <a:gd name="connsiteX1258" fmla="*/ 6780 w 10000"/>
                  <a:gd name="connsiteY1258" fmla="*/ 8065 h 10000"/>
                  <a:gd name="connsiteX1259" fmla="*/ 6763 w 10000"/>
                  <a:gd name="connsiteY1259" fmla="*/ 8078 h 10000"/>
                  <a:gd name="connsiteX1260" fmla="*/ 6755 w 10000"/>
                  <a:gd name="connsiteY1260" fmla="*/ 8088 h 10000"/>
                  <a:gd name="connsiteX1261" fmla="*/ 6716 w 10000"/>
                  <a:gd name="connsiteY1261" fmla="*/ 8119 h 10000"/>
                  <a:gd name="connsiteX1262" fmla="*/ 6711 w 10000"/>
                  <a:gd name="connsiteY1262" fmla="*/ 8128 h 10000"/>
                  <a:gd name="connsiteX1263" fmla="*/ 6711 w 10000"/>
                  <a:gd name="connsiteY1263" fmla="*/ 8169 h 10000"/>
                  <a:gd name="connsiteX1264" fmla="*/ 6711 w 10000"/>
                  <a:gd name="connsiteY1264" fmla="*/ 8173 h 10000"/>
                  <a:gd name="connsiteX1265" fmla="*/ 6716 w 10000"/>
                  <a:gd name="connsiteY1265" fmla="*/ 8200 h 10000"/>
                  <a:gd name="connsiteX1266" fmla="*/ 6708 w 10000"/>
                  <a:gd name="connsiteY1266" fmla="*/ 8223 h 10000"/>
                  <a:gd name="connsiteX1267" fmla="*/ 6708 w 10000"/>
                  <a:gd name="connsiteY1267" fmla="*/ 8236 h 10000"/>
                  <a:gd name="connsiteX1268" fmla="*/ 6708 w 10000"/>
                  <a:gd name="connsiteY1268" fmla="*/ 8272 h 10000"/>
                  <a:gd name="connsiteX1269" fmla="*/ 6711 w 10000"/>
                  <a:gd name="connsiteY1269" fmla="*/ 8290 h 10000"/>
                  <a:gd name="connsiteX1270" fmla="*/ 6716 w 10000"/>
                  <a:gd name="connsiteY1270" fmla="*/ 8304 h 10000"/>
                  <a:gd name="connsiteX1271" fmla="*/ 6711 w 10000"/>
                  <a:gd name="connsiteY1271" fmla="*/ 8313 h 10000"/>
                  <a:gd name="connsiteX1272" fmla="*/ 6683 w 10000"/>
                  <a:gd name="connsiteY1272" fmla="*/ 8318 h 10000"/>
                  <a:gd name="connsiteX1273" fmla="*/ 6661 w 10000"/>
                  <a:gd name="connsiteY1273" fmla="*/ 8327 h 10000"/>
                  <a:gd name="connsiteX1274" fmla="*/ 6631 w 10000"/>
                  <a:gd name="connsiteY1274" fmla="*/ 8327 h 10000"/>
                  <a:gd name="connsiteX1275" fmla="*/ 6611 w 10000"/>
                  <a:gd name="connsiteY1275" fmla="*/ 8327 h 10000"/>
                  <a:gd name="connsiteX1276" fmla="*/ 6598 w 10000"/>
                  <a:gd name="connsiteY1276" fmla="*/ 8327 h 10000"/>
                  <a:gd name="connsiteX1277" fmla="*/ 6595 w 10000"/>
                  <a:gd name="connsiteY1277" fmla="*/ 8340 h 10000"/>
                  <a:gd name="connsiteX1278" fmla="*/ 6587 w 10000"/>
                  <a:gd name="connsiteY1278" fmla="*/ 8358 h 10000"/>
                  <a:gd name="connsiteX1279" fmla="*/ 6578 w 10000"/>
                  <a:gd name="connsiteY1279" fmla="*/ 8408 h 10000"/>
                  <a:gd name="connsiteX1280" fmla="*/ 6578 w 10000"/>
                  <a:gd name="connsiteY1280" fmla="*/ 8421 h 10000"/>
                  <a:gd name="connsiteX1281" fmla="*/ 6578 w 10000"/>
                  <a:gd name="connsiteY1281" fmla="*/ 8430 h 10000"/>
                  <a:gd name="connsiteX1282" fmla="*/ 6573 w 10000"/>
                  <a:gd name="connsiteY1282" fmla="*/ 8435 h 10000"/>
                  <a:gd name="connsiteX1283" fmla="*/ 6556 w 10000"/>
                  <a:gd name="connsiteY1283" fmla="*/ 8435 h 10000"/>
                  <a:gd name="connsiteX1284" fmla="*/ 6545 w 10000"/>
                  <a:gd name="connsiteY1284" fmla="*/ 8435 h 10000"/>
                  <a:gd name="connsiteX1285" fmla="*/ 6523 w 10000"/>
                  <a:gd name="connsiteY1285" fmla="*/ 8435 h 10000"/>
                  <a:gd name="connsiteX1286" fmla="*/ 6493 w 10000"/>
                  <a:gd name="connsiteY1286" fmla="*/ 8430 h 10000"/>
                  <a:gd name="connsiteX1287" fmla="*/ 6490 w 10000"/>
                  <a:gd name="connsiteY1287" fmla="*/ 8430 h 10000"/>
                  <a:gd name="connsiteX1288" fmla="*/ 6485 w 10000"/>
                  <a:gd name="connsiteY1288" fmla="*/ 8444 h 10000"/>
                  <a:gd name="connsiteX1289" fmla="*/ 6465 w 10000"/>
                  <a:gd name="connsiteY1289" fmla="*/ 8475 h 10000"/>
                  <a:gd name="connsiteX1290" fmla="*/ 6451 w 10000"/>
                  <a:gd name="connsiteY1290" fmla="*/ 8498 h 10000"/>
                  <a:gd name="connsiteX1291" fmla="*/ 6435 w 10000"/>
                  <a:gd name="connsiteY1291" fmla="*/ 8525 h 10000"/>
                  <a:gd name="connsiteX1292" fmla="*/ 6421 w 10000"/>
                  <a:gd name="connsiteY1292" fmla="*/ 8539 h 10000"/>
                  <a:gd name="connsiteX1293" fmla="*/ 6410 w 10000"/>
                  <a:gd name="connsiteY1293" fmla="*/ 8561 h 10000"/>
                  <a:gd name="connsiteX1294" fmla="*/ 6402 w 10000"/>
                  <a:gd name="connsiteY1294" fmla="*/ 8575 h 10000"/>
                  <a:gd name="connsiteX1295" fmla="*/ 6402 w 10000"/>
                  <a:gd name="connsiteY1295" fmla="*/ 8593 h 10000"/>
                  <a:gd name="connsiteX1296" fmla="*/ 6402 w 10000"/>
                  <a:gd name="connsiteY1296" fmla="*/ 8620 h 10000"/>
                  <a:gd name="connsiteX1297" fmla="*/ 6405 w 10000"/>
                  <a:gd name="connsiteY1297" fmla="*/ 8660 h 10000"/>
                  <a:gd name="connsiteX1298" fmla="*/ 6405 w 10000"/>
                  <a:gd name="connsiteY1298" fmla="*/ 8674 h 10000"/>
                  <a:gd name="connsiteX1299" fmla="*/ 6405 w 10000"/>
                  <a:gd name="connsiteY1299" fmla="*/ 8683 h 10000"/>
                  <a:gd name="connsiteX1300" fmla="*/ 6405 w 10000"/>
                  <a:gd name="connsiteY1300" fmla="*/ 8687 h 10000"/>
                  <a:gd name="connsiteX1301" fmla="*/ 6405 w 10000"/>
                  <a:gd name="connsiteY1301" fmla="*/ 8696 h 10000"/>
                  <a:gd name="connsiteX1302" fmla="*/ 6388 w 10000"/>
                  <a:gd name="connsiteY1302" fmla="*/ 8733 h 10000"/>
                  <a:gd name="connsiteX1303" fmla="*/ 6369 w 10000"/>
                  <a:gd name="connsiteY1303" fmla="*/ 8746 h 10000"/>
                  <a:gd name="connsiteX1304" fmla="*/ 6333 w 10000"/>
                  <a:gd name="connsiteY1304" fmla="*/ 8773 h 10000"/>
                  <a:gd name="connsiteX1305" fmla="*/ 6313 w 10000"/>
                  <a:gd name="connsiteY1305" fmla="*/ 8787 h 10000"/>
                  <a:gd name="connsiteX1306" fmla="*/ 6291 w 10000"/>
                  <a:gd name="connsiteY1306" fmla="*/ 8805 h 10000"/>
                  <a:gd name="connsiteX1307" fmla="*/ 6280 w 10000"/>
                  <a:gd name="connsiteY1307" fmla="*/ 8814 h 10000"/>
                  <a:gd name="connsiteX1308" fmla="*/ 6250 w 10000"/>
                  <a:gd name="connsiteY1308" fmla="*/ 8805 h 10000"/>
                  <a:gd name="connsiteX1309" fmla="*/ 6233 w 10000"/>
                  <a:gd name="connsiteY1309" fmla="*/ 8805 h 10000"/>
                  <a:gd name="connsiteX1310" fmla="*/ 6220 w 10000"/>
                  <a:gd name="connsiteY1310" fmla="*/ 8805 h 10000"/>
                  <a:gd name="connsiteX1311" fmla="*/ 6200 w 10000"/>
                  <a:gd name="connsiteY1311" fmla="*/ 8805 h 10000"/>
                  <a:gd name="connsiteX1312" fmla="*/ 6184 w 10000"/>
                  <a:gd name="connsiteY1312" fmla="*/ 8805 h 10000"/>
                  <a:gd name="connsiteX1313" fmla="*/ 6716 w 10000"/>
                  <a:gd name="connsiteY1313" fmla="*/ 6653 h 10000"/>
                  <a:gd name="connsiteX1314" fmla="*/ 6747 w 10000"/>
                  <a:gd name="connsiteY1314" fmla="*/ 6856 h 10000"/>
                  <a:gd name="connsiteX1315" fmla="*/ 6747 w 10000"/>
                  <a:gd name="connsiteY1315" fmla="*/ 6910 h 10000"/>
                  <a:gd name="connsiteX1316" fmla="*/ 6727 w 10000"/>
                  <a:gd name="connsiteY1316" fmla="*/ 6960 h 10000"/>
                  <a:gd name="connsiteX1317" fmla="*/ 6675 w 10000"/>
                  <a:gd name="connsiteY1317" fmla="*/ 7041 h 10000"/>
                  <a:gd name="connsiteX1318" fmla="*/ 6675 w 10000"/>
                  <a:gd name="connsiteY1318" fmla="*/ 7158 h 10000"/>
                  <a:gd name="connsiteX1319" fmla="*/ 6683 w 10000"/>
                  <a:gd name="connsiteY1319" fmla="*/ 7199 h 10000"/>
                  <a:gd name="connsiteX1320" fmla="*/ 6703 w 10000"/>
                  <a:gd name="connsiteY1320" fmla="*/ 7212 h 10000"/>
                  <a:gd name="connsiteX1321" fmla="*/ 6749 w 10000"/>
                  <a:gd name="connsiteY1321" fmla="*/ 7050 h 10000"/>
                  <a:gd name="connsiteX1322" fmla="*/ 6772 w 10000"/>
                  <a:gd name="connsiteY1322" fmla="*/ 6987 h 10000"/>
                  <a:gd name="connsiteX1323" fmla="*/ 6788 w 10000"/>
                  <a:gd name="connsiteY1323" fmla="*/ 6987 h 10000"/>
                  <a:gd name="connsiteX1324" fmla="*/ 6783 w 10000"/>
                  <a:gd name="connsiteY1324" fmla="*/ 7077 h 10000"/>
                  <a:gd name="connsiteX1325" fmla="*/ 6871 w 10000"/>
                  <a:gd name="connsiteY1325" fmla="*/ 6748 h 10000"/>
                  <a:gd name="connsiteX1326" fmla="*/ 6912 w 10000"/>
                  <a:gd name="connsiteY1326" fmla="*/ 6581 h 10000"/>
                  <a:gd name="connsiteX1327" fmla="*/ 6912 w 10000"/>
                  <a:gd name="connsiteY1327" fmla="*/ 6567 h 10000"/>
                  <a:gd name="connsiteX1328" fmla="*/ 6827 w 10000"/>
                  <a:gd name="connsiteY1328" fmla="*/ 6631 h 10000"/>
                  <a:gd name="connsiteX1329" fmla="*/ 6184 w 10000"/>
                  <a:gd name="connsiteY1329" fmla="*/ 8805 h 10000"/>
                  <a:gd name="connsiteX0" fmla="*/ 6184 w 10000"/>
                  <a:gd name="connsiteY0" fmla="*/ 8805 h 10000"/>
                  <a:gd name="connsiteX1" fmla="*/ 6175 w 10000"/>
                  <a:gd name="connsiteY1" fmla="*/ 8800 h 10000"/>
                  <a:gd name="connsiteX2" fmla="*/ 6167 w 10000"/>
                  <a:gd name="connsiteY2" fmla="*/ 8832 h 10000"/>
                  <a:gd name="connsiteX3" fmla="*/ 6167 w 10000"/>
                  <a:gd name="connsiteY3" fmla="*/ 8845 h 10000"/>
                  <a:gd name="connsiteX4" fmla="*/ 6140 w 10000"/>
                  <a:gd name="connsiteY4" fmla="*/ 8877 h 10000"/>
                  <a:gd name="connsiteX5" fmla="*/ 6098 w 10000"/>
                  <a:gd name="connsiteY5" fmla="*/ 8904 h 10000"/>
                  <a:gd name="connsiteX6" fmla="*/ 6090 w 10000"/>
                  <a:gd name="connsiteY6" fmla="*/ 8904 h 10000"/>
                  <a:gd name="connsiteX7" fmla="*/ 6082 w 10000"/>
                  <a:gd name="connsiteY7" fmla="*/ 8904 h 10000"/>
                  <a:gd name="connsiteX8" fmla="*/ 6082 w 10000"/>
                  <a:gd name="connsiteY8" fmla="*/ 8958 h 10000"/>
                  <a:gd name="connsiteX9" fmla="*/ 6082 w 10000"/>
                  <a:gd name="connsiteY9" fmla="*/ 8963 h 10000"/>
                  <a:gd name="connsiteX10" fmla="*/ 6079 w 10000"/>
                  <a:gd name="connsiteY10" fmla="*/ 9012 h 10000"/>
                  <a:gd name="connsiteX11" fmla="*/ 6073 w 10000"/>
                  <a:gd name="connsiteY11" fmla="*/ 9066 h 10000"/>
                  <a:gd name="connsiteX12" fmla="*/ 6073 w 10000"/>
                  <a:gd name="connsiteY12" fmla="*/ 9120 h 10000"/>
                  <a:gd name="connsiteX13" fmla="*/ 6073 w 10000"/>
                  <a:gd name="connsiteY13" fmla="*/ 9147 h 10000"/>
                  <a:gd name="connsiteX14" fmla="*/ 6073 w 10000"/>
                  <a:gd name="connsiteY14" fmla="*/ 9197 h 10000"/>
                  <a:gd name="connsiteX15" fmla="*/ 6068 w 10000"/>
                  <a:gd name="connsiteY15" fmla="*/ 9233 h 10000"/>
                  <a:gd name="connsiteX16" fmla="*/ 6065 w 10000"/>
                  <a:gd name="connsiteY16" fmla="*/ 9301 h 10000"/>
                  <a:gd name="connsiteX17" fmla="*/ 6065 w 10000"/>
                  <a:gd name="connsiteY17" fmla="*/ 9350 h 10000"/>
                  <a:gd name="connsiteX18" fmla="*/ 6060 w 10000"/>
                  <a:gd name="connsiteY18" fmla="*/ 9382 h 10000"/>
                  <a:gd name="connsiteX19" fmla="*/ 6060 w 10000"/>
                  <a:gd name="connsiteY19" fmla="*/ 9409 h 10000"/>
                  <a:gd name="connsiteX20" fmla="*/ 6051 w 10000"/>
                  <a:gd name="connsiteY20" fmla="*/ 9423 h 10000"/>
                  <a:gd name="connsiteX21" fmla="*/ 6049 w 10000"/>
                  <a:gd name="connsiteY21" fmla="*/ 9436 h 10000"/>
                  <a:gd name="connsiteX22" fmla="*/ 6035 w 10000"/>
                  <a:gd name="connsiteY22" fmla="*/ 9450 h 10000"/>
                  <a:gd name="connsiteX23" fmla="*/ 6026 w 10000"/>
                  <a:gd name="connsiteY23" fmla="*/ 9459 h 10000"/>
                  <a:gd name="connsiteX24" fmla="*/ 6018 w 10000"/>
                  <a:gd name="connsiteY24" fmla="*/ 9445 h 10000"/>
                  <a:gd name="connsiteX25" fmla="*/ 6007 w 10000"/>
                  <a:gd name="connsiteY25" fmla="*/ 9409 h 10000"/>
                  <a:gd name="connsiteX26" fmla="*/ 5985 w 10000"/>
                  <a:gd name="connsiteY26" fmla="*/ 9369 h 10000"/>
                  <a:gd name="connsiteX27" fmla="*/ 5969 w 10000"/>
                  <a:gd name="connsiteY27" fmla="*/ 9332 h 10000"/>
                  <a:gd name="connsiteX28" fmla="*/ 5955 w 10000"/>
                  <a:gd name="connsiteY28" fmla="*/ 9314 h 10000"/>
                  <a:gd name="connsiteX29" fmla="*/ 5952 w 10000"/>
                  <a:gd name="connsiteY29" fmla="*/ 9305 h 10000"/>
                  <a:gd name="connsiteX30" fmla="*/ 5935 w 10000"/>
                  <a:gd name="connsiteY30" fmla="*/ 9305 h 10000"/>
                  <a:gd name="connsiteX31" fmla="*/ 5922 w 10000"/>
                  <a:gd name="connsiteY31" fmla="*/ 9319 h 10000"/>
                  <a:gd name="connsiteX32" fmla="*/ 5913 w 10000"/>
                  <a:gd name="connsiteY32" fmla="*/ 9328 h 10000"/>
                  <a:gd name="connsiteX33" fmla="*/ 5905 w 10000"/>
                  <a:gd name="connsiteY33" fmla="*/ 9332 h 10000"/>
                  <a:gd name="connsiteX34" fmla="*/ 5897 w 10000"/>
                  <a:gd name="connsiteY34" fmla="*/ 9350 h 10000"/>
                  <a:gd name="connsiteX35" fmla="*/ 5875 w 10000"/>
                  <a:gd name="connsiteY35" fmla="*/ 9364 h 10000"/>
                  <a:gd name="connsiteX36" fmla="*/ 5850 w 10000"/>
                  <a:gd name="connsiteY36" fmla="*/ 9391 h 10000"/>
                  <a:gd name="connsiteX37" fmla="*/ 5833 w 10000"/>
                  <a:gd name="connsiteY37" fmla="*/ 9405 h 10000"/>
                  <a:gd name="connsiteX38" fmla="*/ 5822 w 10000"/>
                  <a:gd name="connsiteY38" fmla="*/ 9409 h 10000"/>
                  <a:gd name="connsiteX39" fmla="*/ 5800 w 10000"/>
                  <a:gd name="connsiteY39" fmla="*/ 9423 h 10000"/>
                  <a:gd name="connsiteX40" fmla="*/ 5784 w 10000"/>
                  <a:gd name="connsiteY40" fmla="*/ 9436 h 10000"/>
                  <a:gd name="connsiteX41" fmla="*/ 5767 w 10000"/>
                  <a:gd name="connsiteY41" fmla="*/ 9450 h 10000"/>
                  <a:gd name="connsiteX42" fmla="*/ 5751 w 10000"/>
                  <a:gd name="connsiteY42" fmla="*/ 9463 h 10000"/>
                  <a:gd name="connsiteX43" fmla="*/ 5745 w 10000"/>
                  <a:gd name="connsiteY43" fmla="*/ 9472 h 10000"/>
                  <a:gd name="connsiteX44" fmla="*/ 5751 w 10000"/>
                  <a:gd name="connsiteY44" fmla="*/ 9477 h 10000"/>
                  <a:gd name="connsiteX45" fmla="*/ 5762 w 10000"/>
                  <a:gd name="connsiteY45" fmla="*/ 9504 h 10000"/>
                  <a:gd name="connsiteX46" fmla="*/ 5767 w 10000"/>
                  <a:gd name="connsiteY46" fmla="*/ 9526 h 10000"/>
                  <a:gd name="connsiteX47" fmla="*/ 5784 w 10000"/>
                  <a:gd name="connsiteY47" fmla="*/ 9576 h 10000"/>
                  <a:gd name="connsiteX48" fmla="*/ 5797 w 10000"/>
                  <a:gd name="connsiteY48" fmla="*/ 9603 h 10000"/>
                  <a:gd name="connsiteX49" fmla="*/ 5808 w 10000"/>
                  <a:gd name="connsiteY49" fmla="*/ 9644 h 10000"/>
                  <a:gd name="connsiteX50" fmla="*/ 5822 w 10000"/>
                  <a:gd name="connsiteY50" fmla="*/ 9671 h 10000"/>
                  <a:gd name="connsiteX51" fmla="*/ 5825 w 10000"/>
                  <a:gd name="connsiteY51" fmla="*/ 9684 h 10000"/>
                  <a:gd name="connsiteX52" fmla="*/ 5831 w 10000"/>
                  <a:gd name="connsiteY52" fmla="*/ 9684 h 10000"/>
                  <a:gd name="connsiteX53" fmla="*/ 5825 w 10000"/>
                  <a:gd name="connsiteY53" fmla="*/ 9698 h 10000"/>
                  <a:gd name="connsiteX54" fmla="*/ 5806 w 10000"/>
                  <a:gd name="connsiteY54" fmla="*/ 9725 h 10000"/>
                  <a:gd name="connsiteX55" fmla="*/ 5792 w 10000"/>
                  <a:gd name="connsiteY55" fmla="*/ 9738 h 10000"/>
                  <a:gd name="connsiteX56" fmla="*/ 5737 w 10000"/>
                  <a:gd name="connsiteY56" fmla="*/ 9793 h 10000"/>
                  <a:gd name="connsiteX57" fmla="*/ 5728 w 10000"/>
                  <a:gd name="connsiteY57" fmla="*/ 9806 h 10000"/>
                  <a:gd name="connsiteX58" fmla="*/ 5712 w 10000"/>
                  <a:gd name="connsiteY58" fmla="*/ 9815 h 10000"/>
                  <a:gd name="connsiteX59" fmla="*/ 5690 w 10000"/>
                  <a:gd name="connsiteY59" fmla="*/ 9838 h 10000"/>
                  <a:gd name="connsiteX60" fmla="*/ 5679 w 10000"/>
                  <a:gd name="connsiteY60" fmla="*/ 9842 h 10000"/>
                  <a:gd name="connsiteX61" fmla="*/ 5665 w 10000"/>
                  <a:gd name="connsiteY61" fmla="*/ 9842 h 10000"/>
                  <a:gd name="connsiteX62" fmla="*/ 5648 w 10000"/>
                  <a:gd name="connsiteY62" fmla="*/ 9851 h 10000"/>
                  <a:gd name="connsiteX63" fmla="*/ 5621 w 10000"/>
                  <a:gd name="connsiteY63" fmla="*/ 9892 h 10000"/>
                  <a:gd name="connsiteX64" fmla="*/ 5544 w 10000"/>
                  <a:gd name="connsiteY64" fmla="*/ 9946 h 10000"/>
                  <a:gd name="connsiteX65" fmla="*/ 5406 w 10000"/>
                  <a:gd name="connsiteY65" fmla="*/ 10000 h 10000"/>
                  <a:gd name="connsiteX66" fmla="*/ 5350 w 10000"/>
                  <a:gd name="connsiteY66" fmla="*/ 9986 h 10000"/>
                  <a:gd name="connsiteX67" fmla="*/ 5342 w 10000"/>
                  <a:gd name="connsiteY67" fmla="*/ 9950 h 10000"/>
                  <a:gd name="connsiteX68" fmla="*/ 5342 w 10000"/>
                  <a:gd name="connsiteY68" fmla="*/ 9932 h 10000"/>
                  <a:gd name="connsiteX69" fmla="*/ 5342 w 10000"/>
                  <a:gd name="connsiteY69" fmla="*/ 9923 h 10000"/>
                  <a:gd name="connsiteX70" fmla="*/ 5342 w 10000"/>
                  <a:gd name="connsiteY70" fmla="*/ 9919 h 10000"/>
                  <a:gd name="connsiteX71" fmla="*/ 5348 w 10000"/>
                  <a:gd name="connsiteY71" fmla="*/ 9919 h 10000"/>
                  <a:gd name="connsiteX72" fmla="*/ 5348 w 10000"/>
                  <a:gd name="connsiteY72" fmla="*/ 9910 h 10000"/>
                  <a:gd name="connsiteX73" fmla="*/ 5350 w 10000"/>
                  <a:gd name="connsiteY73" fmla="*/ 9910 h 10000"/>
                  <a:gd name="connsiteX74" fmla="*/ 5350 w 10000"/>
                  <a:gd name="connsiteY74" fmla="*/ 9905 h 10000"/>
                  <a:gd name="connsiteX75" fmla="*/ 5356 w 10000"/>
                  <a:gd name="connsiteY75" fmla="*/ 9905 h 10000"/>
                  <a:gd name="connsiteX76" fmla="*/ 5356 w 10000"/>
                  <a:gd name="connsiteY76" fmla="*/ 9896 h 10000"/>
                  <a:gd name="connsiteX77" fmla="*/ 5359 w 10000"/>
                  <a:gd name="connsiteY77" fmla="*/ 9896 h 10000"/>
                  <a:gd name="connsiteX78" fmla="*/ 5359 w 10000"/>
                  <a:gd name="connsiteY78" fmla="*/ 9892 h 10000"/>
                  <a:gd name="connsiteX79" fmla="*/ 5364 w 10000"/>
                  <a:gd name="connsiteY79" fmla="*/ 9892 h 10000"/>
                  <a:gd name="connsiteX80" fmla="*/ 5364 w 10000"/>
                  <a:gd name="connsiteY80" fmla="*/ 9883 h 10000"/>
                  <a:gd name="connsiteX81" fmla="*/ 5359 w 10000"/>
                  <a:gd name="connsiteY81" fmla="*/ 9883 h 10000"/>
                  <a:gd name="connsiteX82" fmla="*/ 5359 w 10000"/>
                  <a:gd name="connsiteY82" fmla="*/ 9878 h 10000"/>
                  <a:gd name="connsiteX83" fmla="*/ 5359 w 10000"/>
                  <a:gd name="connsiteY83" fmla="*/ 9869 h 10000"/>
                  <a:gd name="connsiteX84" fmla="*/ 5356 w 10000"/>
                  <a:gd name="connsiteY84" fmla="*/ 9869 h 10000"/>
                  <a:gd name="connsiteX85" fmla="*/ 5356 w 10000"/>
                  <a:gd name="connsiteY85" fmla="*/ 9865 h 10000"/>
                  <a:gd name="connsiteX86" fmla="*/ 5350 w 10000"/>
                  <a:gd name="connsiteY86" fmla="*/ 9865 h 10000"/>
                  <a:gd name="connsiteX87" fmla="*/ 5350 w 10000"/>
                  <a:gd name="connsiteY87" fmla="*/ 9856 h 10000"/>
                  <a:gd name="connsiteX88" fmla="*/ 5348 w 10000"/>
                  <a:gd name="connsiteY88" fmla="*/ 9856 h 10000"/>
                  <a:gd name="connsiteX89" fmla="*/ 5348 w 10000"/>
                  <a:gd name="connsiteY89" fmla="*/ 9851 h 10000"/>
                  <a:gd name="connsiteX90" fmla="*/ 5348 w 10000"/>
                  <a:gd name="connsiteY90" fmla="*/ 9842 h 10000"/>
                  <a:gd name="connsiteX91" fmla="*/ 5348 w 10000"/>
                  <a:gd name="connsiteY91" fmla="*/ 9838 h 10000"/>
                  <a:gd name="connsiteX92" fmla="*/ 5348 w 10000"/>
                  <a:gd name="connsiteY92" fmla="*/ 9829 h 10000"/>
                  <a:gd name="connsiteX93" fmla="*/ 5348 w 10000"/>
                  <a:gd name="connsiteY93" fmla="*/ 9820 h 10000"/>
                  <a:gd name="connsiteX94" fmla="*/ 5348 w 10000"/>
                  <a:gd name="connsiteY94" fmla="*/ 9815 h 10000"/>
                  <a:gd name="connsiteX95" fmla="*/ 5348 w 10000"/>
                  <a:gd name="connsiteY95" fmla="*/ 9806 h 10000"/>
                  <a:gd name="connsiteX96" fmla="*/ 5350 w 10000"/>
                  <a:gd name="connsiteY96" fmla="*/ 9806 h 10000"/>
                  <a:gd name="connsiteX97" fmla="*/ 5350 w 10000"/>
                  <a:gd name="connsiteY97" fmla="*/ 9802 h 10000"/>
                  <a:gd name="connsiteX98" fmla="*/ 5350 w 10000"/>
                  <a:gd name="connsiteY98" fmla="*/ 9793 h 10000"/>
                  <a:gd name="connsiteX99" fmla="*/ 5356 w 10000"/>
                  <a:gd name="connsiteY99" fmla="*/ 9788 h 10000"/>
                  <a:gd name="connsiteX100" fmla="*/ 5356 w 10000"/>
                  <a:gd name="connsiteY100" fmla="*/ 9779 h 10000"/>
                  <a:gd name="connsiteX101" fmla="*/ 5359 w 10000"/>
                  <a:gd name="connsiteY101" fmla="*/ 9779 h 10000"/>
                  <a:gd name="connsiteX102" fmla="*/ 5359 w 10000"/>
                  <a:gd name="connsiteY102" fmla="*/ 9774 h 10000"/>
                  <a:gd name="connsiteX103" fmla="*/ 5364 w 10000"/>
                  <a:gd name="connsiteY103" fmla="*/ 9765 h 10000"/>
                  <a:gd name="connsiteX104" fmla="*/ 5397 w 10000"/>
                  <a:gd name="connsiteY104" fmla="*/ 9698 h 10000"/>
                  <a:gd name="connsiteX105" fmla="*/ 5397 w 10000"/>
                  <a:gd name="connsiteY105" fmla="*/ 9662 h 10000"/>
                  <a:gd name="connsiteX106" fmla="*/ 5381 w 10000"/>
                  <a:gd name="connsiteY106" fmla="*/ 9648 h 10000"/>
                  <a:gd name="connsiteX107" fmla="*/ 5381 w 10000"/>
                  <a:gd name="connsiteY107" fmla="*/ 9608 h 10000"/>
                  <a:gd name="connsiteX108" fmla="*/ 5400 w 10000"/>
                  <a:gd name="connsiteY108" fmla="*/ 9590 h 10000"/>
                  <a:gd name="connsiteX109" fmla="*/ 5392 w 10000"/>
                  <a:gd name="connsiteY109" fmla="*/ 9553 h 10000"/>
                  <a:gd name="connsiteX110" fmla="*/ 5375 w 10000"/>
                  <a:gd name="connsiteY110" fmla="*/ 9526 h 10000"/>
                  <a:gd name="connsiteX111" fmla="*/ 5350 w 10000"/>
                  <a:gd name="connsiteY111" fmla="*/ 9504 h 10000"/>
                  <a:gd name="connsiteX112" fmla="*/ 5323 w 10000"/>
                  <a:gd name="connsiteY112" fmla="*/ 9562 h 10000"/>
                  <a:gd name="connsiteX113" fmla="*/ 5309 w 10000"/>
                  <a:gd name="connsiteY113" fmla="*/ 9535 h 10000"/>
                  <a:gd name="connsiteX114" fmla="*/ 5312 w 10000"/>
                  <a:gd name="connsiteY114" fmla="*/ 9436 h 10000"/>
                  <a:gd name="connsiteX115" fmla="*/ 5276 w 10000"/>
                  <a:gd name="connsiteY115" fmla="*/ 9409 h 10000"/>
                  <a:gd name="connsiteX116" fmla="*/ 5270 w 10000"/>
                  <a:gd name="connsiteY116" fmla="*/ 9418 h 10000"/>
                  <a:gd name="connsiteX117" fmla="*/ 5259 w 10000"/>
                  <a:gd name="connsiteY117" fmla="*/ 9423 h 10000"/>
                  <a:gd name="connsiteX118" fmla="*/ 5243 w 10000"/>
                  <a:gd name="connsiteY118" fmla="*/ 9445 h 10000"/>
                  <a:gd name="connsiteX119" fmla="*/ 5229 w 10000"/>
                  <a:gd name="connsiteY119" fmla="*/ 9450 h 10000"/>
                  <a:gd name="connsiteX120" fmla="*/ 5221 w 10000"/>
                  <a:gd name="connsiteY120" fmla="*/ 9459 h 10000"/>
                  <a:gd name="connsiteX121" fmla="*/ 5199 w 10000"/>
                  <a:gd name="connsiteY121" fmla="*/ 9463 h 10000"/>
                  <a:gd name="connsiteX122" fmla="*/ 5179 w 10000"/>
                  <a:gd name="connsiteY122" fmla="*/ 9463 h 10000"/>
                  <a:gd name="connsiteX123" fmla="*/ 5166 w 10000"/>
                  <a:gd name="connsiteY123" fmla="*/ 9450 h 10000"/>
                  <a:gd name="connsiteX124" fmla="*/ 5155 w 10000"/>
                  <a:gd name="connsiteY124" fmla="*/ 9432 h 10000"/>
                  <a:gd name="connsiteX125" fmla="*/ 5149 w 10000"/>
                  <a:gd name="connsiteY125" fmla="*/ 9432 h 10000"/>
                  <a:gd name="connsiteX126" fmla="*/ 5146 w 10000"/>
                  <a:gd name="connsiteY126" fmla="*/ 9432 h 10000"/>
                  <a:gd name="connsiteX127" fmla="*/ 5146 w 10000"/>
                  <a:gd name="connsiteY127" fmla="*/ 9436 h 10000"/>
                  <a:gd name="connsiteX128" fmla="*/ 5132 w 10000"/>
                  <a:gd name="connsiteY128" fmla="*/ 9445 h 10000"/>
                  <a:gd name="connsiteX129" fmla="*/ 5124 w 10000"/>
                  <a:gd name="connsiteY129" fmla="*/ 9463 h 10000"/>
                  <a:gd name="connsiteX130" fmla="*/ 5119 w 10000"/>
                  <a:gd name="connsiteY130" fmla="*/ 9472 h 10000"/>
                  <a:gd name="connsiteX131" fmla="*/ 5094 w 10000"/>
                  <a:gd name="connsiteY131" fmla="*/ 9486 h 10000"/>
                  <a:gd name="connsiteX132" fmla="*/ 5075 w 10000"/>
                  <a:gd name="connsiteY132" fmla="*/ 9490 h 10000"/>
                  <a:gd name="connsiteX133" fmla="*/ 5058 w 10000"/>
                  <a:gd name="connsiteY133" fmla="*/ 9499 h 10000"/>
                  <a:gd name="connsiteX134" fmla="*/ 5028 w 10000"/>
                  <a:gd name="connsiteY134" fmla="*/ 9513 h 10000"/>
                  <a:gd name="connsiteX135" fmla="*/ 5006 w 10000"/>
                  <a:gd name="connsiteY135" fmla="*/ 9522 h 10000"/>
                  <a:gd name="connsiteX136" fmla="*/ 4986 w 10000"/>
                  <a:gd name="connsiteY136" fmla="*/ 9535 h 10000"/>
                  <a:gd name="connsiteX137" fmla="*/ 4948 w 10000"/>
                  <a:gd name="connsiteY137" fmla="*/ 9549 h 10000"/>
                  <a:gd name="connsiteX138" fmla="*/ 4925 w 10000"/>
                  <a:gd name="connsiteY138" fmla="*/ 9549 h 10000"/>
                  <a:gd name="connsiteX139" fmla="*/ 4906 w 10000"/>
                  <a:gd name="connsiteY139" fmla="*/ 9549 h 10000"/>
                  <a:gd name="connsiteX140" fmla="*/ 4892 w 10000"/>
                  <a:gd name="connsiteY140" fmla="*/ 9553 h 10000"/>
                  <a:gd name="connsiteX141" fmla="*/ 4890 w 10000"/>
                  <a:gd name="connsiteY141" fmla="*/ 9562 h 10000"/>
                  <a:gd name="connsiteX142" fmla="*/ 4881 w 10000"/>
                  <a:gd name="connsiteY142" fmla="*/ 9576 h 10000"/>
                  <a:gd name="connsiteX143" fmla="*/ 4873 w 10000"/>
                  <a:gd name="connsiteY143" fmla="*/ 9594 h 10000"/>
                  <a:gd name="connsiteX144" fmla="*/ 4868 w 10000"/>
                  <a:gd name="connsiteY144" fmla="*/ 9581 h 10000"/>
                  <a:gd name="connsiteX145" fmla="*/ 4865 w 10000"/>
                  <a:gd name="connsiteY145" fmla="*/ 9567 h 10000"/>
                  <a:gd name="connsiteX146" fmla="*/ 4851 w 10000"/>
                  <a:gd name="connsiteY146" fmla="*/ 9567 h 10000"/>
                  <a:gd name="connsiteX147" fmla="*/ 4848 w 10000"/>
                  <a:gd name="connsiteY147" fmla="*/ 9576 h 10000"/>
                  <a:gd name="connsiteX148" fmla="*/ 4829 w 10000"/>
                  <a:gd name="connsiteY148" fmla="*/ 9581 h 10000"/>
                  <a:gd name="connsiteX149" fmla="*/ 4818 w 10000"/>
                  <a:gd name="connsiteY149" fmla="*/ 9576 h 10000"/>
                  <a:gd name="connsiteX150" fmla="*/ 4810 w 10000"/>
                  <a:gd name="connsiteY150" fmla="*/ 9576 h 10000"/>
                  <a:gd name="connsiteX151" fmla="*/ 4796 w 10000"/>
                  <a:gd name="connsiteY151" fmla="*/ 9581 h 10000"/>
                  <a:gd name="connsiteX152" fmla="*/ 4788 w 10000"/>
                  <a:gd name="connsiteY152" fmla="*/ 9576 h 10000"/>
                  <a:gd name="connsiteX153" fmla="*/ 4779 w 10000"/>
                  <a:gd name="connsiteY153" fmla="*/ 9576 h 10000"/>
                  <a:gd name="connsiteX154" fmla="*/ 4768 w 10000"/>
                  <a:gd name="connsiteY154" fmla="*/ 9581 h 10000"/>
                  <a:gd name="connsiteX155" fmla="*/ 4760 w 10000"/>
                  <a:gd name="connsiteY155" fmla="*/ 9553 h 10000"/>
                  <a:gd name="connsiteX156" fmla="*/ 4754 w 10000"/>
                  <a:gd name="connsiteY156" fmla="*/ 9526 h 10000"/>
                  <a:gd name="connsiteX157" fmla="*/ 4754 w 10000"/>
                  <a:gd name="connsiteY157" fmla="*/ 9486 h 10000"/>
                  <a:gd name="connsiteX158" fmla="*/ 4754 w 10000"/>
                  <a:gd name="connsiteY158" fmla="*/ 9445 h 10000"/>
                  <a:gd name="connsiteX159" fmla="*/ 4760 w 10000"/>
                  <a:gd name="connsiteY159" fmla="*/ 9432 h 10000"/>
                  <a:gd name="connsiteX160" fmla="*/ 4760 w 10000"/>
                  <a:gd name="connsiteY160" fmla="*/ 9396 h 10000"/>
                  <a:gd name="connsiteX161" fmla="*/ 4760 w 10000"/>
                  <a:gd name="connsiteY161" fmla="*/ 9382 h 10000"/>
                  <a:gd name="connsiteX162" fmla="*/ 4760 w 10000"/>
                  <a:gd name="connsiteY162" fmla="*/ 9355 h 10000"/>
                  <a:gd name="connsiteX163" fmla="*/ 4749 w 10000"/>
                  <a:gd name="connsiteY163" fmla="*/ 9341 h 10000"/>
                  <a:gd name="connsiteX164" fmla="*/ 4746 w 10000"/>
                  <a:gd name="connsiteY164" fmla="*/ 9332 h 10000"/>
                  <a:gd name="connsiteX165" fmla="*/ 4732 w 10000"/>
                  <a:gd name="connsiteY165" fmla="*/ 9328 h 10000"/>
                  <a:gd name="connsiteX166" fmla="*/ 4716 w 10000"/>
                  <a:gd name="connsiteY166" fmla="*/ 9292 h 10000"/>
                  <a:gd name="connsiteX167" fmla="*/ 4705 w 10000"/>
                  <a:gd name="connsiteY167" fmla="*/ 9274 h 10000"/>
                  <a:gd name="connsiteX168" fmla="*/ 4699 w 10000"/>
                  <a:gd name="connsiteY168" fmla="*/ 9278 h 10000"/>
                  <a:gd name="connsiteX169" fmla="*/ 4696 w 10000"/>
                  <a:gd name="connsiteY169" fmla="*/ 9287 h 10000"/>
                  <a:gd name="connsiteX170" fmla="*/ 4680 w 10000"/>
                  <a:gd name="connsiteY170" fmla="*/ 9292 h 10000"/>
                  <a:gd name="connsiteX171" fmla="*/ 4672 w 10000"/>
                  <a:gd name="connsiteY171" fmla="*/ 9274 h 10000"/>
                  <a:gd name="connsiteX172" fmla="*/ 4636 w 10000"/>
                  <a:gd name="connsiteY172" fmla="*/ 9224 h 10000"/>
                  <a:gd name="connsiteX173" fmla="*/ 4616 w 10000"/>
                  <a:gd name="connsiteY173" fmla="*/ 9211 h 10000"/>
                  <a:gd name="connsiteX174" fmla="*/ 4608 w 10000"/>
                  <a:gd name="connsiteY174" fmla="*/ 9206 h 10000"/>
                  <a:gd name="connsiteX175" fmla="*/ 4616 w 10000"/>
                  <a:gd name="connsiteY175" fmla="*/ 9193 h 10000"/>
                  <a:gd name="connsiteX176" fmla="*/ 4633 w 10000"/>
                  <a:gd name="connsiteY176" fmla="*/ 9184 h 10000"/>
                  <a:gd name="connsiteX177" fmla="*/ 4616 w 10000"/>
                  <a:gd name="connsiteY177" fmla="*/ 9120 h 10000"/>
                  <a:gd name="connsiteX178" fmla="*/ 4625 w 10000"/>
                  <a:gd name="connsiteY178" fmla="*/ 9039 h 10000"/>
                  <a:gd name="connsiteX179" fmla="*/ 4616 w 10000"/>
                  <a:gd name="connsiteY179" fmla="*/ 9026 h 10000"/>
                  <a:gd name="connsiteX180" fmla="*/ 4600 w 10000"/>
                  <a:gd name="connsiteY180" fmla="*/ 9017 h 10000"/>
                  <a:gd name="connsiteX181" fmla="*/ 4583 w 10000"/>
                  <a:gd name="connsiteY181" fmla="*/ 9003 h 10000"/>
                  <a:gd name="connsiteX182" fmla="*/ 4570 w 10000"/>
                  <a:gd name="connsiteY182" fmla="*/ 9012 h 10000"/>
                  <a:gd name="connsiteX183" fmla="*/ 4570 w 10000"/>
                  <a:gd name="connsiteY183" fmla="*/ 9026 h 10000"/>
                  <a:gd name="connsiteX184" fmla="*/ 4570 w 10000"/>
                  <a:gd name="connsiteY184" fmla="*/ 9035 h 10000"/>
                  <a:gd name="connsiteX185" fmla="*/ 4578 w 10000"/>
                  <a:gd name="connsiteY185" fmla="*/ 9048 h 10000"/>
                  <a:gd name="connsiteX186" fmla="*/ 4583 w 10000"/>
                  <a:gd name="connsiteY186" fmla="*/ 9089 h 10000"/>
                  <a:gd name="connsiteX187" fmla="*/ 4586 w 10000"/>
                  <a:gd name="connsiteY187" fmla="*/ 9116 h 10000"/>
                  <a:gd name="connsiteX188" fmla="*/ 4586 w 10000"/>
                  <a:gd name="connsiteY188" fmla="*/ 9120 h 10000"/>
                  <a:gd name="connsiteX189" fmla="*/ 4583 w 10000"/>
                  <a:gd name="connsiteY189" fmla="*/ 9143 h 10000"/>
                  <a:gd name="connsiteX190" fmla="*/ 4583 w 10000"/>
                  <a:gd name="connsiteY190" fmla="*/ 9170 h 10000"/>
                  <a:gd name="connsiteX191" fmla="*/ 4578 w 10000"/>
                  <a:gd name="connsiteY191" fmla="*/ 9175 h 10000"/>
                  <a:gd name="connsiteX192" fmla="*/ 4570 w 10000"/>
                  <a:gd name="connsiteY192" fmla="*/ 9197 h 10000"/>
                  <a:gd name="connsiteX193" fmla="*/ 4556 w 10000"/>
                  <a:gd name="connsiteY193" fmla="*/ 9170 h 10000"/>
                  <a:gd name="connsiteX194" fmla="*/ 4553 w 10000"/>
                  <a:gd name="connsiteY194" fmla="*/ 9147 h 10000"/>
                  <a:gd name="connsiteX195" fmla="*/ 4545 w 10000"/>
                  <a:gd name="connsiteY195" fmla="*/ 9120 h 10000"/>
                  <a:gd name="connsiteX196" fmla="*/ 4539 w 10000"/>
                  <a:gd name="connsiteY196" fmla="*/ 9093 h 10000"/>
                  <a:gd name="connsiteX197" fmla="*/ 4531 w 10000"/>
                  <a:gd name="connsiteY197" fmla="*/ 9062 h 10000"/>
                  <a:gd name="connsiteX198" fmla="*/ 4523 w 10000"/>
                  <a:gd name="connsiteY198" fmla="*/ 9039 h 10000"/>
                  <a:gd name="connsiteX199" fmla="*/ 4514 w 10000"/>
                  <a:gd name="connsiteY199" fmla="*/ 9026 h 10000"/>
                  <a:gd name="connsiteX200" fmla="*/ 4514 w 10000"/>
                  <a:gd name="connsiteY200" fmla="*/ 9035 h 10000"/>
                  <a:gd name="connsiteX201" fmla="*/ 4512 w 10000"/>
                  <a:gd name="connsiteY201" fmla="*/ 9035 h 10000"/>
                  <a:gd name="connsiteX202" fmla="*/ 4503 w 10000"/>
                  <a:gd name="connsiteY202" fmla="*/ 9035 h 10000"/>
                  <a:gd name="connsiteX203" fmla="*/ 4498 w 10000"/>
                  <a:gd name="connsiteY203" fmla="*/ 9048 h 10000"/>
                  <a:gd name="connsiteX204" fmla="*/ 4481 w 10000"/>
                  <a:gd name="connsiteY204" fmla="*/ 9062 h 10000"/>
                  <a:gd name="connsiteX205" fmla="*/ 4473 w 10000"/>
                  <a:gd name="connsiteY205" fmla="*/ 9066 h 10000"/>
                  <a:gd name="connsiteX206" fmla="*/ 4473 w 10000"/>
                  <a:gd name="connsiteY206" fmla="*/ 9075 h 10000"/>
                  <a:gd name="connsiteX207" fmla="*/ 4459 w 10000"/>
                  <a:gd name="connsiteY207" fmla="*/ 9080 h 10000"/>
                  <a:gd name="connsiteX208" fmla="*/ 4448 w 10000"/>
                  <a:gd name="connsiteY208" fmla="*/ 9075 h 10000"/>
                  <a:gd name="connsiteX209" fmla="*/ 4440 w 10000"/>
                  <a:gd name="connsiteY209" fmla="*/ 9075 h 10000"/>
                  <a:gd name="connsiteX210" fmla="*/ 4432 w 10000"/>
                  <a:gd name="connsiteY210" fmla="*/ 9080 h 10000"/>
                  <a:gd name="connsiteX211" fmla="*/ 4418 w 10000"/>
                  <a:gd name="connsiteY211" fmla="*/ 9093 h 10000"/>
                  <a:gd name="connsiteX212" fmla="*/ 4398 w 10000"/>
                  <a:gd name="connsiteY212" fmla="*/ 9116 h 10000"/>
                  <a:gd name="connsiteX213" fmla="*/ 4390 w 10000"/>
                  <a:gd name="connsiteY213" fmla="*/ 9120 h 10000"/>
                  <a:gd name="connsiteX214" fmla="*/ 4382 w 10000"/>
                  <a:gd name="connsiteY214" fmla="*/ 9129 h 10000"/>
                  <a:gd name="connsiteX215" fmla="*/ 4382 w 10000"/>
                  <a:gd name="connsiteY215" fmla="*/ 9134 h 10000"/>
                  <a:gd name="connsiteX216" fmla="*/ 4385 w 10000"/>
                  <a:gd name="connsiteY216" fmla="*/ 9143 h 10000"/>
                  <a:gd name="connsiteX217" fmla="*/ 4398 w 10000"/>
                  <a:gd name="connsiteY217" fmla="*/ 9134 h 10000"/>
                  <a:gd name="connsiteX218" fmla="*/ 4418 w 10000"/>
                  <a:gd name="connsiteY218" fmla="*/ 9161 h 10000"/>
                  <a:gd name="connsiteX219" fmla="*/ 4423 w 10000"/>
                  <a:gd name="connsiteY219" fmla="*/ 9170 h 10000"/>
                  <a:gd name="connsiteX220" fmla="*/ 4426 w 10000"/>
                  <a:gd name="connsiteY220" fmla="*/ 9175 h 10000"/>
                  <a:gd name="connsiteX221" fmla="*/ 4432 w 10000"/>
                  <a:gd name="connsiteY221" fmla="*/ 9211 h 10000"/>
                  <a:gd name="connsiteX222" fmla="*/ 4426 w 10000"/>
                  <a:gd name="connsiteY222" fmla="*/ 9224 h 10000"/>
                  <a:gd name="connsiteX223" fmla="*/ 4418 w 10000"/>
                  <a:gd name="connsiteY223" fmla="*/ 9247 h 10000"/>
                  <a:gd name="connsiteX224" fmla="*/ 4409 w 10000"/>
                  <a:gd name="connsiteY224" fmla="*/ 9238 h 10000"/>
                  <a:gd name="connsiteX225" fmla="*/ 4398 w 10000"/>
                  <a:gd name="connsiteY225" fmla="*/ 9220 h 10000"/>
                  <a:gd name="connsiteX226" fmla="*/ 4393 w 10000"/>
                  <a:gd name="connsiteY226" fmla="*/ 9211 h 10000"/>
                  <a:gd name="connsiteX227" fmla="*/ 4390 w 10000"/>
                  <a:gd name="connsiteY227" fmla="*/ 9211 h 10000"/>
                  <a:gd name="connsiteX228" fmla="*/ 4385 w 10000"/>
                  <a:gd name="connsiteY228" fmla="*/ 9220 h 10000"/>
                  <a:gd name="connsiteX229" fmla="*/ 4385 w 10000"/>
                  <a:gd name="connsiteY229" fmla="*/ 9238 h 10000"/>
                  <a:gd name="connsiteX230" fmla="*/ 4382 w 10000"/>
                  <a:gd name="connsiteY230" fmla="*/ 9260 h 10000"/>
                  <a:gd name="connsiteX231" fmla="*/ 4360 w 10000"/>
                  <a:gd name="connsiteY231" fmla="*/ 9278 h 10000"/>
                  <a:gd name="connsiteX232" fmla="*/ 4360 w 10000"/>
                  <a:gd name="connsiteY232" fmla="*/ 9292 h 10000"/>
                  <a:gd name="connsiteX233" fmla="*/ 4363 w 10000"/>
                  <a:gd name="connsiteY233" fmla="*/ 9305 h 10000"/>
                  <a:gd name="connsiteX234" fmla="*/ 4385 w 10000"/>
                  <a:gd name="connsiteY234" fmla="*/ 9314 h 10000"/>
                  <a:gd name="connsiteX235" fmla="*/ 4393 w 10000"/>
                  <a:gd name="connsiteY235" fmla="*/ 9319 h 10000"/>
                  <a:gd name="connsiteX236" fmla="*/ 4398 w 10000"/>
                  <a:gd name="connsiteY236" fmla="*/ 9319 h 10000"/>
                  <a:gd name="connsiteX237" fmla="*/ 4401 w 10000"/>
                  <a:gd name="connsiteY237" fmla="*/ 9314 h 10000"/>
                  <a:gd name="connsiteX238" fmla="*/ 4409 w 10000"/>
                  <a:gd name="connsiteY238" fmla="*/ 9278 h 10000"/>
                  <a:gd name="connsiteX239" fmla="*/ 4418 w 10000"/>
                  <a:gd name="connsiteY239" fmla="*/ 9287 h 10000"/>
                  <a:gd name="connsiteX240" fmla="*/ 4426 w 10000"/>
                  <a:gd name="connsiteY240" fmla="*/ 9292 h 10000"/>
                  <a:gd name="connsiteX241" fmla="*/ 4426 w 10000"/>
                  <a:gd name="connsiteY241" fmla="*/ 9301 h 10000"/>
                  <a:gd name="connsiteX242" fmla="*/ 4426 w 10000"/>
                  <a:gd name="connsiteY242" fmla="*/ 9314 h 10000"/>
                  <a:gd name="connsiteX243" fmla="*/ 4418 w 10000"/>
                  <a:gd name="connsiteY243" fmla="*/ 9332 h 10000"/>
                  <a:gd name="connsiteX244" fmla="*/ 4415 w 10000"/>
                  <a:gd name="connsiteY244" fmla="*/ 9341 h 10000"/>
                  <a:gd name="connsiteX245" fmla="*/ 4418 w 10000"/>
                  <a:gd name="connsiteY245" fmla="*/ 9350 h 10000"/>
                  <a:gd name="connsiteX246" fmla="*/ 4415 w 10000"/>
                  <a:gd name="connsiteY246" fmla="*/ 9364 h 10000"/>
                  <a:gd name="connsiteX247" fmla="*/ 4418 w 10000"/>
                  <a:gd name="connsiteY247" fmla="*/ 9409 h 10000"/>
                  <a:gd name="connsiteX248" fmla="*/ 4418 w 10000"/>
                  <a:gd name="connsiteY248" fmla="*/ 9423 h 10000"/>
                  <a:gd name="connsiteX249" fmla="*/ 4415 w 10000"/>
                  <a:gd name="connsiteY249" fmla="*/ 9432 h 10000"/>
                  <a:gd name="connsiteX250" fmla="*/ 4398 w 10000"/>
                  <a:gd name="connsiteY250" fmla="*/ 9423 h 10000"/>
                  <a:gd name="connsiteX251" fmla="*/ 4390 w 10000"/>
                  <a:gd name="connsiteY251" fmla="*/ 9436 h 10000"/>
                  <a:gd name="connsiteX252" fmla="*/ 4385 w 10000"/>
                  <a:gd name="connsiteY252" fmla="*/ 9445 h 10000"/>
                  <a:gd name="connsiteX253" fmla="*/ 4376 w 10000"/>
                  <a:gd name="connsiteY253" fmla="*/ 9459 h 10000"/>
                  <a:gd name="connsiteX254" fmla="*/ 4354 w 10000"/>
                  <a:gd name="connsiteY254" fmla="*/ 9450 h 10000"/>
                  <a:gd name="connsiteX255" fmla="*/ 4352 w 10000"/>
                  <a:gd name="connsiteY255" fmla="*/ 9445 h 10000"/>
                  <a:gd name="connsiteX256" fmla="*/ 4354 w 10000"/>
                  <a:gd name="connsiteY256" fmla="*/ 9432 h 10000"/>
                  <a:gd name="connsiteX257" fmla="*/ 4368 w 10000"/>
                  <a:gd name="connsiteY257" fmla="*/ 9432 h 10000"/>
                  <a:gd name="connsiteX258" fmla="*/ 4371 w 10000"/>
                  <a:gd name="connsiteY258" fmla="*/ 9423 h 10000"/>
                  <a:gd name="connsiteX259" fmla="*/ 4371 w 10000"/>
                  <a:gd name="connsiteY259" fmla="*/ 9405 h 10000"/>
                  <a:gd name="connsiteX260" fmla="*/ 4368 w 10000"/>
                  <a:gd name="connsiteY260" fmla="*/ 9391 h 10000"/>
                  <a:gd name="connsiteX261" fmla="*/ 4363 w 10000"/>
                  <a:gd name="connsiteY261" fmla="*/ 9391 h 10000"/>
                  <a:gd name="connsiteX262" fmla="*/ 4354 w 10000"/>
                  <a:gd name="connsiteY262" fmla="*/ 9409 h 10000"/>
                  <a:gd name="connsiteX263" fmla="*/ 4335 w 10000"/>
                  <a:gd name="connsiteY263" fmla="*/ 9436 h 10000"/>
                  <a:gd name="connsiteX264" fmla="*/ 4327 w 10000"/>
                  <a:gd name="connsiteY264" fmla="*/ 9445 h 10000"/>
                  <a:gd name="connsiteX265" fmla="*/ 4313 w 10000"/>
                  <a:gd name="connsiteY265" fmla="*/ 9445 h 10000"/>
                  <a:gd name="connsiteX266" fmla="*/ 4305 w 10000"/>
                  <a:gd name="connsiteY266" fmla="*/ 9436 h 10000"/>
                  <a:gd name="connsiteX267" fmla="*/ 4296 w 10000"/>
                  <a:gd name="connsiteY267" fmla="*/ 9409 h 10000"/>
                  <a:gd name="connsiteX268" fmla="*/ 4302 w 10000"/>
                  <a:gd name="connsiteY268" fmla="*/ 9396 h 10000"/>
                  <a:gd name="connsiteX269" fmla="*/ 4302 w 10000"/>
                  <a:gd name="connsiteY269" fmla="*/ 9378 h 10000"/>
                  <a:gd name="connsiteX270" fmla="*/ 4302 w 10000"/>
                  <a:gd name="connsiteY270" fmla="*/ 9355 h 10000"/>
                  <a:gd name="connsiteX271" fmla="*/ 4296 w 10000"/>
                  <a:gd name="connsiteY271" fmla="*/ 9355 h 10000"/>
                  <a:gd name="connsiteX272" fmla="*/ 4294 w 10000"/>
                  <a:gd name="connsiteY272" fmla="*/ 9364 h 10000"/>
                  <a:gd name="connsiteX273" fmla="*/ 4288 w 10000"/>
                  <a:gd name="connsiteY273" fmla="*/ 9369 h 10000"/>
                  <a:gd name="connsiteX274" fmla="*/ 4288 w 10000"/>
                  <a:gd name="connsiteY274" fmla="*/ 9378 h 10000"/>
                  <a:gd name="connsiteX275" fmla="*/ 4288 w 10000"/>
                  <a:gd name="connsiteY275" fmla="*/ 9391 h 10000"/>
                  <a:gd name="connsiteX276" fmla="*/ 4285 w 10000"/>
                  <a:gd name="connsiteY276" fmla="*/ 9405 h 10000"/>
                  <a:gd name="connsiteX277" fmla="*/ 4274 w 10000"/>
                  <a:gd name="connsiteY277" fmla="*/ 9405 h 10000"/>
                  <a:gd name="connsiteX278" fmla="*/ 4272 w 10000"/>
                  <a:gd name="connsiteY278" fmla="*/ 9396 h 10000"/>
                  <a:gd name="connsiteX279" fmla="*/ 4266 w 10000"/>
                  <a:gd name="connsiteY279" fmla="*/ 9396 h 10000"/>
                  <a:gd name="connsiteX280" fmla="*/ 4263 w 10000"/>
                  <a:gd name="connsiteY280" fmla="*/ 9409 h 10000"/>
                  <a:gd name="connsiteX281" fmla="*/ 4263 w 10000"/>
                  <a:gd name="connsiteY281" fmla="*/ 9423 h 10000"/>
                  <a:gd name="connsiteX282" fmla="*/ 4266 w 10000"/>
                  <a:gd name="connsiteY282" fmla="*/ 9436 h 10000"/>
                  <a:gd name="connsiteX283" fmla="*/ 4258 w 10000"/>
                  <a:gd name="connsiteY283" fmla="*/ 9477 h 10000"/>
                  <a:gd name="connsiteX284" fmla="*/ 4263 w 10000"/>
                  <a:gd name="connsiteY284" fmla="*/ 9504 h 10000"/>
                  <a:gd name="connsiteX285" fmla="*/ 4263 w 10000"/>
                  <a:gd name="connsiteY285" fmla="*/ 9522 h 10000"/>
                  <a:gd name="connsiteX286" fmla="*/ 4249 w 10000"/>
                  <a:gd name="connsiteY286" fmla="*/ 9535 h 10000"/>
                  <a:gd name="connsiteX287" fmla="*/ 4247 w 10000"/>
                  <a:gd name="connsiteY287" fmla="*/ 9549 h 10000"/>
                  <a:gd name="connsiteX288" fmla="*/ 4249 w 10000"/>
                  <a:gd name="connsiteY288" fmla="*/ 9576 h 10000"/>
                  <a:gd name="connsiteX289" fmla="*/ 4249 w 10000"/>
                  <a:gd name="connsiteY289" fmla="*/ 9581 h 10000"/>
                  <a:gd name="connsiteX290" fmla="*/ 4238 w 10000"/>
                  <a:gd name="connsiteY290" fmla="*/ 9581 h 10000"/>
                  <a:gd name="connsiteX291" fmla="*/ 4233 w 10000"/>
                  <a:gd name="connsiteY291" fmla="*/ 9576 h 10000"/>
                  <a:gd name="connsiteX292" fmla="*/ 4216 w 10000"/>
                  <a:gd name="connsiteY292" fmla="*/ 9535 h 10000"/>
                  <a:gd name="connsiteX293" fmla="*/ 4214 w 10000"/>
                  <a:gd name="connsiteY293" fmla="*/ 9549 h 10000"/>
                  <a:gd name="connsiteX294" fmla="*/ 4197 w 10000"/>
                  <a:gd name="connsiteY294" fmla="*/ 9553 h 10000"/>
                  <a:gd name="connsiteX295" fmla="*/ 4178 w 10000"/>
                  <a:gd name="connsiteY295" fmla="*/ 9553 h 10000"/>
                  <a:gd name="connsiteX296" fmla="*/ 4175 w 10000"/>
                  <a:gd name="connsiteY296" fmla="*/ 9562 h 10000"/>
                  <a:gd name="connsiteX297" fmla="*/ 4175 w 10000"/>
                  <a:gd name="connsiteY297" fmla="*/ 9567 h 10000"/>
                  <a:gd name="connsiteX298" fmla="*/ 4183 w 10000"/>
                  <a:gd name="connsiteY298" fmla="*/ 9581 h 10000"/>
                  <a:gd name="connsiteX299" fmla="*/ 4192 w 10000"/>
                  <a:gd name="connsiteY299" fmla="*/ 9594 h 10000"/>
                  <a:gd name="connsiteX300" fmla="*/ 4192 w 10000"/>
                  <a:gd name="connsiteY300" fmla="*/ 9603 h 10000"/>
                  <a:gd name="connsiteX301" fmla="*/ 4186 w 10000"/>
                  <a:gd name="connsiteY301" fmla="*/ 9608 h 10000"/>
                  <a:gd name="connsiteX302" fmla="*/ 4178 w 10000"/>
                  <a:gd name="connsiteY302" fmla="*/ 9608 h 10000"/>
                  <a:gd name="connsiteX303" fmla="*/ 4153 w 10000"/>
                  <a:gd name="connsiteY303" fmla="*/ 9576 h 10000"/>
                  <a:gd name="connsiteX304" fmla="*/ 4142 w 10000"/>
                  <a:gd name="connsiteY304" fmla="*/ 9576 h 10000"/>
                  <a:gd name="connsiteX305" fmla="*/ 4134 w 10000"/>
                  <a:gd name="connsiteY305" fmla="*/ 9581 h 10000"/>
                  <a:gd name="connsiteX306" fmla="*/ 4120 w 10000"/>
                  <a:gd name="connsiteY306" fmla="*/ 9590 h 10000"/>
                  <a:gd name="connsiteX307" fmla="*/ 4111 w 10000"/>
                  <a:gd name="connsiteY307" fmla="*/ 9608 h 10000"/>
                  <a:gd name="connsiteX308" fmla="*/ 4089 w 10000"/>
                  <a:gd name="connsiteY308" fmla="*/ 9617 h 10000"/>
                  <a:gd name="connsiteX309" fmla="*/ 4073 w 10000"/>
                  <a:gd name="connsiteY309" fmla="*/ 9617 h 10000"/>
                  <a:gd name="connsiteX310" fmla="*/ 4054 w 10000"/>
                  <a:gd name="connsiteY310" fmla="*/ 9608 h 10000"/>
                  <a:gd name="connsiteX311" fmla="*/ 4040 w 10000"/>
                  <a:gd name="connsiteY311" fmla="*/ 9608 h 10000"/>
                  <a:gd name="connsiteX312" fmla="*/ 4029 w 10000"/>
                  <a:gd name="connsiteY312" fmla="*/ 9603 h 10000"/>
                  <a:gd name="connsiteX313" fmla="*/ 4015 w 10000"/>
                  <a:gd name="connsiteY313" fmla="*/ 9594 h 10000"/>
                  <a:gd name="connsiteX314" fmla="*/ 3998 w 10000"/>
                  <a:gd name="connsiteY314" fmla="*/ 9590 h 10000"/>
                  <a:gd name="connsiteX315" fmla="*/ 3982 w 10000"/>
                  <a:gd name="connsiteY315" fmla="*/ 9576 h 10000"/>
                  <a:gd name="connsiteX316" fmla="*/ 3974 w 10000"/>
                  <a:gd name="connsiteY316" fmla="*/ 9567 h 10000"/>
                  <a:gd name="connsiteX317" fmla="*/ 3957 w 10000"/>
                  <a:gd name="connsiteY317" fmla="*/ 9562 h 10000"/>
                  <a:gd name="connsiteX318" fmla="*/ 3949 w 10000"/>
                  <a:gd name="connsiteY318" fmla="*/ 9553 h 10000"/>
                  <a:gd name="connsiteX319" fmla="*/ 3943 w 10000"/>
                  <a:gd name="connsiteY319" fmla="*/ 9553 h 10000"/>
                  <a:gd name="connsiteX320" fmla="*/ 3932 w 10000"/>
                  <a:gd name="connsiteY320" fmla="*/ 9540 h 10000"/>
                  <a:gd name="connsiteX321" fmla="*/ 3927 w 10000"/>
                  <a:gd name="connsiteY321" fmla="*/ 9540 h 10000"/>
                  <a:gd name="connsiteX322" fmla="*/ 3918 w 10000"/>
                  <a:gd name="connsiteY322" fmla="*/ 9540 h 10000"/>
                  <a:gd name="connsiteX323" fmla="*/ 3916 w 10000"/>
                  <a:gd name="connsiteY323" fmla="*/ 9562 h 10000"/>
                  <a:gd name="connsiteX324" fmla="*/ 3902 w 10000"/>
                  <a:gd name="connsiteY324" fmla="*/ 9576 h 10000"/>
                  <a:gd name="connsiteX325" fmla="*/ 3888 w 10000"/>
                  <a:gd name="connsiteY325" fmla="*/ 9567 h 10000"/>
                  <a:gd name="connsiteX326" fmla="*/ 3877 w 10000"/>
                  <a:gd name="connsiteY326" fmla="*/ 9567 h 10000"/>
                  <a:gd name="connsiteX327" fmla="*/ 3863 w 10000"/>
                  <a:gd name="connsiteY327" fmla="*/ 9562 h 10000"/>
                  <a:gd name="connsiteX328" fmla="*/ 3860 w 10000"/>
                  <a:gd name="connsiteY328" fmla="*/ 9549 h 10000"/>
                  <a:gd name="connsiteX329" fmla="*/ 3852 w 10000"/>
                  <a:gd name="connsiteY329" fmla="*/ 9535 h 10000"/>
                  <a:gd name="connsiteX330" fmla="*/ 3838 w 10000"/>
                  <a:gd name="connsiteY330" fmla="*/ 9513 h 10000"/>
                  <a:gd name="connsiteX331" fmla="*/ 3830 w 10000"/>
                  <a:gd name="connsiteY331" fmla="*/ 9504 h 10000"/>
                  <a:gd name="connsiteX332" fmla="*/ 3827 w 10000"/>
                  <a:gd name="connsiteY332" fmla="*/ 9504 h 10000"/>
                  <a:gd name="connsiteX333" fmla="*/ 3822 w 10000"/>
                  <a:gd name="connsiteY333" fmla="*/ 9522 h 10000"/>
                  <a:gd name="connsiteX334" fmla="*/ 3819 w 10000"/>
                  <a:gd name="connsiteY334" fmla="*/ 9526 h 10000"/>
                  <a:gd name="connsiteX335" fmla="*/ 3805 w 10000"/>
                  <a:gd name="connsiteY335" fmla="*/ 9535 h 10000"/>
                  <a:gd name="connsiteX336" fmla="*/ 3800 w 10000"/>
                  <a:gd name="connsiteY336" fmla="*/ 9504 h 10000"/>
                  <a:gd name="connsiteX337" fmla="*/ 3805 w 10000"/>
                  <a:gd name="connsiteY337" fmla="*/ 9499 h 10000"/>
                  <a:gd name="connsiteX338" fmla="*/ 3797 w 10000"/>
                  <a:gd name="connsiteY338" fmla="*/ 9463 h 10000"/>
                  <a:gd name="connsiteX339" fmla="*/ 3783 w 10000"/>
                  <a:gd name="connsiteY339" fmla="*/ 9459 h 10000"/>
                  <a:gd name="connsiteX340" fmla="*/ 3772 w 10000"/>
                  <a:gd name="connsiteY340" fmla="*/ 9450 h 10000"/>
                  <a:gd name="connsiteX341" fmla="*/ 3758 w 10000"/>
                  <a:gd name="connsiteY341" fmla="*/ 9450 h 10000"/>
                  <a:gd name="connsiteX342" fmla="*/ 3742 w 10000"/>
                  <a:gd name="connsiteY342" fmla="*/ 9450 h 10000"/>
                  <a:gd name="connsiteX343" fmla="*/ 3725 w 10000"/>
                  <a:gd name="connsiteY343" fmla="*/ 9450 h 10000"/>
                  <a:gd name="connsiteX344" fmla="*/ 3717 w 10000"/>
                  <a:gd name="connsiteY344" fmla="*/ 9450 h 10000"/>
                  <a:gd name="connsiteX345" fmla="*/ 3709 w 10000"/>
                  <a:gd name="connsiteY345" fmla="*/ 9445 h 10000"/>
                  <a:gd name="connsiteX346" fmla="*/ 3695 w 10000"/>
                  <a:gd name="connsiteY346" fmla="*/ 9445 h 10000"/>
                  <a:gd name="connsiteX347" fmla="*/ 3692 w 10000"/>
                  <a:gd name="connsiteY347" fmla="*/ 9445 h 10000"/>
                  <a:gd name="connsiteX348" fmla="*/ 3684 w 10000"/>
                  <a:gd name="connsiteY348" fmla="*/ 9436 h 10000"/>
                  <a:gd name="connsiteX349" fmla="*/ 3687 w 10000"/>
                  <a:gd name="connsiteY349" fmla="*/ 9418 h 10000"/>
                  <a:gd name="connsiteX350" fmla="*/ 3692 w 10000"/>
                  <a:gd name="connsiteY350" fmla="*/ 9409 h 10000"/>
                  <a:gd name="connsiteX351" fmla="*/ 3695 w 10000"/>
                  <a:gd name="connsiteY351" fmla="*/ 9405 h 10000"/>
                  <a:gd name="connsiteX352" fmla="*/ 3711 w 10000"/>
                  <a:gd name="connsiteY352" fmla="*/ 9396 h 10000"/>
                  <a:gd name="connsiteX353" fmla="*/ 3717 w 10000"/>
                  <a:gd name="connsiteY353" fmla="*/ 9396 h 10000"/>
                  <a:gd name="connsiteX354" fmla="*/ 3722 w 10000"/>
                  <a:gd name="connsiteY354" fmla="*/ 9396 h 10000"/>
                  <a:gd name="connsiteX355" fmla="*/ 3733 w 10000"/>
                  <a:gd name="connsiteY355" fmla="*/ 9391 h 10000"/>
                  <a:gd name="connsiteX356" fmla="*/ 3742 w 10000"/>
                  <a:gd name="connsiteY356" fmla="*/ 9378 h 10000"/>
                  <a:gd name="connsiteX357" fmla="*/ 3747 w 10000"/>
                  <a:gd name="connsiteY357" fmla="*/ 9369 h 10000"/>
                  <a:gd name="connsiteX358" fmla="*/ 3750 w 10000"/>
                  <a:gd name="connsiteY358" fmla="*/ 9355 h 10000"/>
                  <a:gd name="connsiteX359" fmla="*/ 3750 w 10000"/>
                  <a:gd name="connsiteY359" fmla="*/ 9350 h 10000"/>
                  <a:gd name="connsiteX360" fmla="*/ 3747 w 10000"/>
                  <a:gd name="connsiteY360" fmla="*/ 9328 h 10000"/>
                  <a:gd name="connsiteX361" fmla="*/ 3747 w 10000"/>
                  <a:gd name="connsiteY361" fmla="*/ 9314 h 10000"/>
                  <a:gd name="connsiteX362" fmla="*/ 3750 w 10000"/>
                  <a:gd name="connsiteY362" fmla="*/ 9305 h 10000"/>
                  <a:gd name="connsiteX363" fmla="*/ 3756 w 10000"/>
                  <a:gd name="connsiteY363" fmla="*/ 9305 h 10000"/>
                  <a:gd name="connsiteX364" fmla="*/ 3767 w 10000"/>
                  <a:gd name="connsiteY364" fmla="*/ 9301 h 10000"/>
                  <a:gd name="connsiteX365" fmla="*/ 3772 w 10000"/>
                  <a:gd name="connsiteY365" fmla="*/ 9287 h 10000"/>
                  <a:gd name="connsiteX366" fmla="*/ 3775 w 10000"/>
                  <a:gd name="connsiteY366" fmla="*/ 9265 h 10000"/>
                  <a:gd name="connsiteX367" fmla="*/ 3775 w 10000"/>
                  <a:gd name="connsiteY367" fmla="*/ 9238 h 10000"/>
                  <a:gd name="connsiteX368" fmla="*/ 3772 w 10000"/>
                  <a:gd name="connsiteY368" fmla="*/ 9211 h 10000"/>
                  <a:gd name="connsiteX369" fmla="*/ 3772 w 10000"/>
                  <a:gd name="connsiteY369" fmla="*/ 9197 h 10000"/>
                  <a:gd name="connsiteX370" fmla="*/ 3775 w 10000"/>
                  <a:gd name="connsiteY370" fmla="*/ 9170 h 10000"/>
                  <a:gd name="connsiteX371" fmla="*/ 3775 w 10000"/>
                  <a:gd name="connsiteY371" fmla="*/ 9147 h 10000"/>
                  <a:gd name="connsiteX372" fmla="*/ 3775 w 10000"/>
                  <a:gd name="connsiteY372" fmla="*/ 9129 h 10000"/>
                  <a:gd name="connsiteX373" fmla="*/ 3775 w 10000"/>
                  <a:gd name="connsiteY373" fmla="*/ 9116 h 10000"/>
                  <a:gd name="connsiteX374" fmla="*/ 3789 w 10000"/>
                  <a:gd name="connsiteY374" fmla="*/ 9107 h 10000"/>
                  <a:gd name="connsiteX375" fmla="*/ 3789 w 10000"/>
                  <a:gd name="connsiteY375" fmla="*/ 9089 h 10000"/>
                  <a:gd name="connsiteX376" fmla="*/ 3783 w 10000"/>
                  <a:gd name="connsiteY376" fmla="*/ 9035 h 10000"/>
                  <a:gd name="connsiteX377" fmla="*/ 3783 w 10000"/>
                  <a:gd name="connsiteY377" fmla="*/ 9017 h 10000"/>
                  <a:gd name="connsiteX378" fmla="*/ 3791 w 10000"/>
                  <a:gd name="connsiteY378" fmla="*/ 8999 h 10000"/>
                  <a:gd name="connsiteX379" fmla="*/ 3797 w 10000"/>
                  <a:gd name="connsiteY379" fmla="*/ 8990 h 10000"/>
                  <a:gd name="connsiteX380" fmla="*/ 3808 w 10000"/>
                  <a:gd name="connsiteY380" fmla="*/ 8963 h 10000"/>
                  <a:gd name="connsiteX381" fmla="*/ 3813 w 10000"/>
                  <a:gd name="connsiteY381" fmla="*/ 8931 h 10000"/>
                  <a:gd name="connsiteX382" fmla="*/ 3813 w 10000"/>
                  <a:gd name="connsiteY382" fmla="*/ 8917 h 10000"/>
                  <a:gd name="connsiteX383" fmla="*/ 3808 w 10000"/>
                  <a:gd name="connsiteY383" fmla="*/ 8908 h 10000"/>
                  <a:gd name="connsiteX384" fmla="*/ 3813 w 10000"/>
                  <a:gd name="connsiteY384" fmla="*/ 8904 h 10000"/>
                  <a:gd name="connsiteX385" fmla="*/ 3813 w 10000"/>
                  <a:gd name="connsiteY385" fmla="*/ 8890 h 10000"/>
                  <a:gd name="connsiteX386" fmla="*/ 3808 w 10000"/>
                  <a:gd name="connsiteY386" fmla="*/ 8877 h 10000"/>
                  <a:gd name="connsiteX387" fmla="*/ 3808 w 10000"/>
                  <a:gd name="connsiteY387" fmla="*/ 8854 h 10000"/>
                  <a:gd name="connsiteX388" fmla="*/ 3808 w 10000"/>
                  <a:gd name="connsiteY388" fmla="*/ 8841 h 10000"/>
                  <a:gd name="connsiteX389" fmla="*/ 3808 w 10000"/>
                  <a:gd name="connsiteY389" fmla="*/ 8827 h 10000"/>
                  <a:gd name="connsiteX390" fmla="*/ 3808 w 10000"/>
                  <a:gd name="connsiteY390" fmla="*/ 8818 h 10000"/>
                  <a:gd name="connsiteX391" fmla="*/ 3808 w 10000"/>
                  <a:gd name="connsiteY391" fmla="*/ 8814 h 10000"/>
                  <a:gd name="connsiteX392" fmla="*/ 3808 w 10000"/>
                  <a:gd name="connsiteY392" fmla="*/ 8805 h 10000"/>
                  <a:gd name="connsiteX393" fmla="*/ 3808 w 10000"/>
                  <a:gd name="connsiteY393" fmla="*/ 8787 h 10000"/>
                  <a:gd name="connsiteX394" fmla="*/ 3808 w 10000"/>
                  <a:gd name="connsiteY394" fmla="*/ 8764 h 10000"/>
                  <a:gd name="connsiteX395" fmla="*/ 3808 w 10000"/>
                  <a:gd name="connsiteY395" fmla="*/ 8746 h 10000"/>
                  <a:gd name="connsiteX396" fmla="*/ 3805 w 10000"/>
                  <a:gd name="connsiteY396" fmla="*/ 8733 h 10000"/>
                  <a:gd name="connsiteX397" fmla="*/ 3805 w 10000"/>
                  <a:gd name="connsiteY397" fmla="*/ 8724 h 10000"/>
                  <a:gd name="connsiteX398" fmla="*/ 3808 w 10000"/>
                  <a:gd name="connsiteY398" fmla="*/ 8719 h 10000"/>
                  <a:gd name="connsiteX399" fmla="*/ 3813 w 10000"/>
                  <a:gd name="connsiteY399" fmla="*/ 8710 h 10000"/>
                  <a:gd name="connsiteX400" fmla="*/ 3819 w 10000"/>
                  <a:gd name="connsiteY400" fmla="*/ 8687 h 10000"/>
                  <a:gd name="connsiteX401" fmla="*/ 3822 w 10000"/>
                  <a:gd name="connsiteY401" fmla="*/ 8674 h 10000"/>
                  <a:gd name="connsiteX402" fmla="*/ 3822 w 10000"/>
                  <a:gd name="connsiteY402" fmla="*/ 8647 h 10000"/>
                  <a:gd name="connsiteX403" fmla="*/ 3827 w 10000"/>
                  <a:gd name="connsiteY403" fmla="*/ 8642 h 10000"/>
                  <a:gd name="connsiteX404" fmla="*/ 3827 w 10000"/>
                  <a:gd name="connsiteY404" fmla="*/ 8620 h 10000"/>
                  <a:gd name="connsiteX405" fmla="*/ 3836 w 10000"/>
                  <a:gd name="connsiteY405" fmla="*/ 8593 h 10000"/>
                  <a:gd name="connsiteX406" fmla="*/ 3838 w 10000"/>
                  <a:gd name="connsiteY406" fmla="*/ 8566 h 10000"/>
                  <a:gd name="connsiteX407" fmla="*/ 3838 w 10000"/>
                  <a:gd name="connsiteY407" fmla="*/ 8561 h 10000"/>
                  <a:gd name="connsiteX408" fmla="*/ 3844 w 10000"/>
                  <a:gd name="connsiteY408" fmla="*/ 8530 h 10000"/>
                  <a:gd name="connsiteX409" fmla="*/ 3844 w 10000"/>
                  <a:gd name="connsiteY409" fmla="*/ 8512 h 10000"/>
                  <a:gd name="connsiteX410" fmla="*/ 3844 w 10000"/>
                  <a:gd name="connsiteY410" fmla="*/ 8489 h 10000"/>
                  <a:gd name="connsiteX411" fmla="*/ 3838 w 10000"/>
                  <a:gd name="connsiteY411" fmla="*/ 8444 h 10000"/>
                  <a:gd name="connsiteX412" fmla="*/ 3838 w 10000"/>
                  <a:gd name="connsiteY412" fmla="*/ 8403 h 10000"/>
                  <a:gd name="connsiteX413" fmla="*/ 3838 w 10000"/>
                  <a:gd name="connsiteY413" fmla="*/ 8358 h 10000"/>
                  <a:gd name="connsiteX414" fmla="*/ 3836 w 10000"/>
                  <a:gd name="connsiteY414" fmla="*/ 8331 h 10000"/>
                  <a:gd name="connsiteX415" fmla="*/ 3838 w 10000"/>
                  <a:gd name="connsiteY415" fmla="*/ 8286 h 10000"/>
                  <a:gd name="connsiteX416" fmla="*/ 3836 w 10000"/>
                  <a:gd name="connsiteY416" fmla="*/ 8245 h 10000"/>
                  <a:gd name="connsiteX417" fmla="*/ 3836 w 10000"/>
                  <a:gd name="connsiteY417" fmla="*/ 8209 h 10000"/>
                  <a:gd name="connsiteX418" fmla="*/ 3836 w 10000"/>
                  <a:gd name="connsiteY418" fmla="*/ 8155 h 10000"/>
                  <a:gd name="connsiteX419" fmla="*/ 3836 w 10000"/>
                  <a:gd name="connsiteY419" fmla="*/ 8128 h 10000"/>
                  <a:gd name="connsiteX420" fmla="*/ 3836 w 10000"/>
                  <a:gd name="connsiteY420" fmla="*/ 8092 h 10000"/>
                  <a:gd name="connsiteX421" fmla="*/ 3830 w 10000"/>
                  <a:gd name="connsiteY421" fmla="*/ 8056 h 10000"/>
                  <a:gd name="connsiteX422" fmla="*/ 3830 w 10000"/>
                  <a:gd name="connsiteY422" fmla="*/ 8029 h 10000"/>
                  <a:gd name="connsiteX423" fmla="*/ 3830 w 10000"/>
                  <a:gd name="connsiteY423" fmla="*/ 8011 h 10000"/>
                  <a:gd name="connsiteX424" fmla="*/ 3827 w 10000"/>
                  <a:gd name="connsiteY424" fmla="*/ 7988 h 10000"/>
                  <a:gd name="connsiteX425" fmla="*/ 3827 w 10000"/>
                  <a:gd name="connsiteY425" fmla="*/ 7961 h 10000"/>
                  <a:gd name="connsiteX426" fmla="*/ 3822 w 10000"/>
                  <a:gd name="connsiteY426" fmla="*/ 7943 h 10000"/>
                  <a:gd name="connsiteX427" fmla="*/ 3822 w 10000"/>
                  <a:gd name="connsiteY427" fmla="*/ 7934 h 10000"/>
                  <a:gd name="connsiteX428" fmla="*/ 3819 w 10000"/>
                  <a:gd name="connsiteY428" fmla="*/ 7934 h 10000"/>
                  <a:gd name="connsiteX429" fmla="*/ 3789 w 10000"/>
                  <a:gd name="connsiteY429" fmla="*/ 7934 h 10000"/>
                  <a:gd name="connsiteX430" fmla="*/ 3758 w 10000"/>
                  <a:gd name="connsiteY430" fmla="*/ 7934 h 10000"/>
                  <a:gd name="connsiteX431" fmla="*/ 3709 w 10000"/>
                  <a:gd name="connsiteY431" fmla="*/ 7934 h 10000"/>
                  <a:gd name="connsiteX432" fmla="*/ 3684 w 10000"/>
                  <a:gd name="connsiteY432" fmla="*/ 7934 h 10000"/>
                  <a:gd name="connsiteX433" fmla="*/ 3645 w 10000"/>
                  <a:gd name="connsiteY433" fmla="*/ 7943 h 10000"/>
                  <a:gd name="connsiteX434" fmla="*/ 3598 w 10000"/>
                  <a:gd name="connsiteY434" fmla="*/ 7943 h 10000"/>
                  <a:gd name="connsiteX435" fmla="*/ 3573 w 10000"/>
                  <a:gd name="connsiteY435" fmla="*/ 7948 h 10000"/>
                  <a:gd name="connsiteX436" fmla="*/ 3549 w 10000"/>
                  <a:gd name="connsiteY436" fmla="*/ 7943 h 10000"/>
                  <a:gd name="connsiteX437" fmla="*/ 3540 w 10000"/>
                  <a:gd name="connsiteY437" fmla="*/ 7934 h 10000"/>
                  <a:gd name="connsiteX438" fmla="*/ 3538 w 10000"/>
                  <a:gd name="connsiteY438" fmla="*/ 7934 h 10000"/>
                  <a:gd name="connsiteX439" fmla="*/ 3518 w 10000"/>
                  <a:gd name="connsiteY439" fmla="*/ 7961 h 10000"/>
                  <a:gd name="connsiteX440" fmla="*/ 3518 w 10000"/>
                  <a:gd name="connsiteY440" fmla="*/ 7975 h 10000"/>
                  <a:gd name="connsiteX441" fmla="*/ 3518 w 10000"/>
                  <a:gd name="connsiteY441" fmla="*/ 8002 h 10000"/>
                  <a:gd name="connsiteX442" fmla="*/ 3510 w 10000"/>
                  <a:gd name="connsiteY442" fmla="*/ 8011 h 10000"/>
                  <a:gd name="connsiteX443" fmla="*/ 3493 w 10000"/>
                  <a:gd name="connsiteY443" fmla="*/ 8024 h 10000"/>
                  <a:gd name="connsiteX444" fmla="*/ 3474 w 10000"/>
                  <a:gd name="connsiteY444" fmla="*/ 8029 h 10000"/>
                  <a:gd name="connsiteX445" fmla="*/ 3458 w 10000"/>
                  <a:gd name="connsiteY445" fmla="*/ 8042 h 10000"/>
                  <a:gd name="connsiteX446" fmla="*/ 3435 w 10000"/>
                  <a:gd name="connsiteY446" fmla="*/ 8065 h 10000"/>
                  <a:gd name="connsiteX447" fmla="*/ 3422 w 10000"/>
                  <a:gd name="connsiteY447" fmla="*/ 8074 h 10000"/>
                  <a:gd name="connsiteX448" fmla="*/ 3411 w 10000"/>
                  <a:gd name="connsiteY448" fmla="*/ 8088 h 10000"/>
                  <a:gd name="connsiteX449" fmla="*/ 3402 w 10000"/>
                  <a:gd name="connsiteY449" fmla="*/ 8092 h 10000"/>
                  <a:gd name="connsiteX450" fmla="*/ 3372 w 10000"/>
                  <a:gd name="connsiteY450" fmla="*/ 8119 h 10000"/>
                  <a:gd name="connsiteX451" fmla="*/ 3353 w 10000"/>
                  <a:gd name="connsiteY451" fmla="*/ 8133 h 10000"/>
                  <a:gd name="connsiteX452" fmla="*/ 3344 w 10000"/>
                  <a:gd name="connsiteY452" fmla="*/ 8142 h 10000"/>
                  <a:gd name="connsiteX453" fmla="*/ 3333 w 10000"/>
                  <a:gd name="connsiteY453" fmla="*/ 8160 h 10000"/>
                  <a:gd name="connsiteX454" fmla="*/ 3322 w 10000"/>
                  <a:gd name="connsiteY454" fmla="*/ 8196 h 10000"/>
                  <a:gd name="connsiteX455" fmla="*/ 3317 w 10000"/>
                  <a:gd name="connsiteY455" fmla="*/ 8209 h 10000"/>
                  <a:gd name="connsiteX456" fmla="*/ 3297 w 10000"/>
                  <a:gd name="connsiteY456" fmla="*/ 8245 h 10000"/>
                  <a:gd name="connsiteX457" fmla="*/ 3292 w 10000"/>
                  <a:gd name="connsiteY457" fmla="*/ 8250 h 10000"/>
                  <a:gd name="connsiteX458" fmla="*/ 3281 w 10000"/>
                  <a:gd name="connsiteY458" fmla="*/ 8272 h 10000"/>
                  <a:gd name="connsiteX459" fmla="*/ 3275 w 10000"/>
                  <a:gd name="connsiteY459" fmla="*/ 8277 h 10000"/>
                  <a:gd name="connsiteX460" fmla="*/ 3264 w 10000"/>
                  <a:gd name="connsiteY460" fmla="*/ 8313 h 10000"/>
                  <a:gd name="connsiteX461" fmla="*/ 3248 w 10000"/>
                  <a:gd name="connsiteY461" fmla="*/ 8327 h 10000"/>
                  <a:gd name="connsiteX462" fmla="*/ 3212 w 10000"/>
                  <a:gd name="connsiteY462" fmla="*/ 8340 h 10000"/>
                  <a:gd name="connsiteX463" fmla="*/ 3195 w 10000"/>
                  <a:gd name="connsiteY463" fmla="*/ 8345 h 10000"/>
                  <a:gd name="connsiteX464" fmla="*/ 3195 w 10000"/>
                  <a:gd name="connsiteY464" fmla="*/ 8354 h 10000"/>
                  <a:gd name="connsiteX465" fmla="*/ 3193 w 10000"/>
                  <a:gd name="connsiteY465" fmla="*/ 8358 h 10000"/>
                  <a:gd name="connsiteX466" fmla="*/ 3179 w 10000"/>
                  <a:gd name="connsiteY466" fmla="*/ 8367 h 10000"/>
                  <a:gd name="connsiteX467" fmla="*/ 3171 w 10000"/>
                  <a:gd name="connsiteY467" fmla="*/ 8381 h 10000"/>
                  <a:gd name="connsiteX468" fmla="*/ 3146 w 10000"/>
                  <a:gd name="connsiteY468" fmla="*/ 8408 h 10000"/>
                  <a:gd name="connsiteX469" fmla="*/ 3137 w 10000"/>
                  <a:gd name="connsiteY469" fmla="*/ 8417 h 10000"/>
                  <a:gd name="connsiteX470" fmla="*/ 3115 w 10000"/>
                  <a:gd name="connsiteY470" fmla="*/ 8430 h 10000"/>
                  <a:gd name="connsiteX471" fmla="*/ 3096 w 10000"/>
                  <a:gd name="connsiteY471" fmla="*/ 8417 h 10000"/>
                  <a:gd name="connsiteX472" fmla="*/ 3082 w 10000"/>
                  <a:gd name="connsiteY472" fmla="*/ 8403 h 10000"/>
                  <a:gd name="connsiteX473" fmla="*/ 3066 w 10000"/>
                  <a:gd name="connsiteY473" fmla="*/ 8381 h 10000"/>
                  <a:gd name="connsiteX474" fmla="*/ 3063 w 10000"/>
                  <a:gd name="connsiteY474" fmla="*/ 8372 h 10000"/>
                  <a:gd name="connsiteX475" fmla="*/ 3057 w 10000"/>
                  <a:gd name="connsiteY475" fmla="*/ 8358 h 10000"/>
                  <a:gd name="connsiteX476" fmla="*/ 3052 w 10000"/>
                  <a:gd name="connsiteY476" fmla="*/ 8345 h 10000"/>
                  <a:gd name="connsiteX477" fmla="*/ 3044 w 10000"/>
                  <a:gd name="connsiteY477" fmla="*/ 8327 h 10000"/>
                  <a:gd name="connsiteX478" fmla="*/ 3027 w 10000"/>
                  <a:gd name="connsiteY478" fmla="*/ 8304 h 10000"/>
                  <a:gd name="connsiteX479" fmla="*/ 3016 w 10000"/>
                  <a:gd name="connsiteY479" fmla="*/ 8304 h 10000"/>
                  <a:gd name="connsiteX480" fmla="*/ 3002 w 10000"/>
                  <a:gd name="connsiteY480" fmla="*/ 8304 h 10000"/>
                  <a:gd name="connsiteX481" fmla="*/ 2977 w 10000"/>
                  <a:gd name="connsiteY481" fmla="*/ 8304 h 10000"/>
                  <a:gd name="connsiteX482" fmla="*/ 2961 w 10000"/>
                  <a:gd name="connsiteY482" fmla="*/ 8300 h 10000"/>
                  <a:gd name="connsiteX483" fmla="*/ 2936 w 10000"/>
                  <a:gd name="connsiteY483" fmla="*/ 8300 h 10000"/>
                  <a:gd name="connsiteX484" fmla="*/ 2922 w 10000"/>
                  <a:gd name="connsiteY484" fmla="*/ 8313 h 10000"/>
                  <a:gd name="connsiteX485" fmla="*/ 2911 w 10000"/>
                  <a:gd name="connsiteY485" fmla="*/ 8313 h 10000"/>
                  <a:gd name="connsiteX486" fmla="*/ 2881 w 10000"/>
                  <a:gd name="connsiteY486" fmla="*/ 8304 h 10000"/>
                  <a:gd name="connsiteX487" fmla="*/ 2878 w 10000"/>
                  <a:gd name="connsiteY487" fmla="*/ 8304 h 10000"/>
                  <a:gd name="connsiteX488" fmla="*/ 2867 w 10000"/>
                  <a:gd name="connsiteY488" fmla="*/ 8313 h 10000"/>
                  <a:gd name="connsiteX489" fmla="*/ 2859 w 10000"/>
                  <a:gd name="connsiteY489" fmla="*/ 8318 h 10000"/>
                  <a:gd name="connsiteX490" fmla="*/ 2856 w 10000"/>
                  <a:gd name="connsiteY490" fmla="*/ 8327 h 10000"/>
                  <a:gd name="connsiteX491" fmla="*/ 2856 w 10000"/>
                  <a:gd name="connsiteY491" fmla="*/ 8331 h 10000"/>
                  <a:gd name="connsiteX492" fmla="*/ 2850 w 10000"/>
                  <a:gd name="connsiteY492" fmla="*/ 8340 h 10000"/>
                  <a:gd name="connsiteX493" fmla="*/ 2864 w 10000"/>
                  <a:gd name="connsiteY493" fmla="*/ 8345 h 10000"/>
                  <a:gd name="connsiteX494" fmla="*/ 2867 w 10000"/>
                  <a:gd name="connsiteY494" fmla="*/ 8354 h 10000"/>
                  <a:gd name="connsiteX495" fmla="*/ 2878 w 10000"/>
                  <a:gd name="connsiteY495" fmla="*/ 8367 h 10000"/>
                  <a:gd name="connsiteX496" fmla="*/ 2881 w 10000"/>
                  <a:gd name="connsiteY496" fmla="*/ 8385 h 10000"/>
                  <a:gd name="connsiteX497" fmla="*/ 2881 w 10000"/>
                  <a:gd name="connsiteY497" fmla="*/ 8403 h 10000"/>
                  <a:gd name="connsiteX498" fmla="*/ 2886 w 10000"/>
                  <a:gd name="connsiteY498" fmla="*/ 8417 h 10000"/>
                  <a:gd name="connsiteX499" fmla="*/ 2889 w 10000"/>
                  <a:gd name="connsiteY499" fmla="*/ 8430 h 10000"/>
                  <a:gd name="connsiteX500" fmla="*/ 2897 w 10000"/>
                  <a:gd name="connsiteY500" fmla="*/ 8444 h 10000"/>
                  <a:gd name="connsiteX501" fmla="*/ 2903 w 10000"/>
                  <a:gd name="connsiteY501" fmla="*/ 8462 h 10000"/>
                  <a:gd name="connsiteX502" fmla="*/ 2906 w 10000"/>
                  <a:gd name="connsiteY502" fmla="*/ 8484 h 10000"/>
                  <a:gd name="connsiteX503" fmla="*/ 2906 w 10000"/>
                  <a:gd name="connsiteY503" fmla="*/ 8512 h 10000"/>
                  <a:gd name="connsiteX504" fmla="*/ 2903 w 10000"/>
                  <a:gd name="connsiteY504" fmla="*/ 8539 h 10000"/>
                  <a:gd name="connsiteX505" fmla="*/ 2903 w 10000"/>
                  <a:gd name="connsiteY505" fmla="*/ 8561 h 10000"/>
                  <a:gd name="connsiteX506" fmla="*/ 2903 w 10000"/>
                  <a:gd name="connsiteY506" fmla="*/ 8575 h 10000"/>
                  <a:gd name="connsiteX507" fmla="*/ 2906 w 10000"/>
                  <a:gd name="connsiteY507" fmla="*/ 8588 h 10000"/>
                  <a:gd name="connsiteX508" fmla="*/ 2831 w 10000"/>
                  <a:gd name="connsiteY508" fmla="*/ 8683 h 10000"/>
                  <a:gd name="connsiteX509" fmla="*/ 2674 w 10000"/>
                  <a:gd name="connsiteY509" fmla="*/ 8791 h 10000"/>
                  <a:gd name="connsiteX510" fmla="*/ 2583 w 10000"/>
                  <a:gd name="connsiteY510" fmla="*/ 8805 h 10000"/>
                  <a:gd name="connsiteX511" fmla="*/ 2481 w 10000"/>
                  <a:gd name="connsiteY511" fmla="*/ 8751 h 10000"/>
                  <a:gd name="connsiteX512" fmla="*/ 2470 w 10000"/>
                  <a:gd name="connsiteY512" fmla="*/ 8751 h 10000"/>
                  <a:gd name="connsiteX513" fmla="*/ 2445 w 10000"/>
                  <a:gd name="connsiteY513" fmla="*/ 8778 h 10000"/>
                  <a:gd name="connsiteX514" fmla="*/ 2420 w 10000"/>
                  <a:gd name="connsiteY514" fmla="*/ 8800 h 10000"/>
                  <a:gd name="connsiteX515" fmla="*/ 2398 w 10000"/>
                  <a:gd name="connsiteY515" fmla="*/ 8800 h 10000"/>
                  <a:gd name="connsiteX516" fmla="*/ 2365 w 10000"/>
                  <a:gd name="connsiteY516" fmla="*/ 8845 h 10000"/>
                  <a:gd name="connsiteX517" fmla="*/ 2343 w 10000"/>
                  <a:gd name="connsiteY517" fmla="*/ 8859 h 10000"/>
                  <a:gd name="connsiteX518" fmla="*/ 2296 w 10000"/>
                  <a:gd name="connsiteY518" fmla="*/ 8890 h 10000"/>
                  <a:gd name="connsiteX519" fmla="*/ 2276 w 10000"/>
                  <a:gd name="connsiteY519" fmla="*/ 8904 h 10000"/>
                  <a:gd name="connsiteX520" fmla="*/ 2243 w 10000"/>
                  <a:gd name="connsiteY520" fmla="*/ 8922 h 10000"/>
                  <a:gd name="connsiteX521" fmla="*/ 2221 w 10000"/>
                  <a:gd name="connsiteY521" fmla="*/ 8931 h 10000"/>
                  <a:gd name="connsiteX522" fmla="*/ 2188 w 10000"/>
                  <a:gd name="connsiteY522" fmla="*/ 8949 h 10000"/>
                  <a:gd name="connsiteX523" fmla="*/ 2163 w 10000"/>
                  <a:gd name="connsiteY523" fmla="*/ 8963 h 10000"/>
                  <a:gd name="connsiteX524" fmla="*/ 2141 w 10000"/>
                  <a:gd name="connsiteY524" fmla="*/ 8985 h 10000"/>
                  <a:gd name="connsiteX525" fmla="*/ 2116 w 10000"/>
                  <a:gd name="connsiteY525" fmla="*/ 8990 h 10000"/>
                  <a:gd name="connsiteX526" fmla="*/ 2111 w 10000"/>
                  <a:gd name="connsiteY526" fmla="*/ 8999 h 10000"/>
                  <a:gd name="connsiteX527" fmla="*/ 2100 w 10000"/>
                  <a:gd name="connsiteY527" fmla="*/ 8999 h 10000"/>
                  <a:gd name="connsiteX528" fmla="*/ 2086 w 10000"/>
                  <a:gd name="connsiteY528" fmla="*/ 9003 h 10000"/>
                  <a:gd name="connsiteX529" fmla="*/ 2078 w 10000"/>
                  <a:gd name="connsiteY529" fmla="*/ 9012 h 10000"/>
                  <a:gd name="connsiteX530" fmla="*/ 2050 w 10000"/>
                  <a:gd name="connsiteY530" fmla="*/ 9026 h 10000"/>
                  <a:gd name="connsiteX531" fmla="*/ 2028 w 10000"/>
                  <a:gd name="connsiteY531" fmla="*/ 9048 h 10000"/>
                  <a:gd name="connsiteX532" fmla="*/ 2012 w 10000"/>
                  <a:gd name="connsiteY532" fmla="*/ 9062 h 10000"/>
                  <a:gd name="connsiteX533" fmla="*/ 1995 w 10000"/>
                  <a:gd name="connsiteY533" fmla="*/ 9075 h 10000"/>
                  <a:gd name="connsiteX534" fmla="*/ 1962 w 10000"/>
                  <a:gd name="connsiteY534" fmla="*/ 9080 h 10000"/>
                  <a:gd name="connsiteX535" fmla="*/ 1948 w 10000"/>
                  <a:gd name="connsiteY535" fmla="*/ 9048 h 10000"/>
                  <a:gd name="connsiteX536" fmla="*/ 1945 w 10000"/>
                  <a:gd name="connsiteY536" fmla="*/ 9039 h 10000"/>
                  <a:gd name="connsiteX537" fmla="*/ 1932 w 10000"/>
                  <a:gd name="connsiteY537" fmla="*/ 9003 h 10000"/>
                  <a:gd name="connsiteX538" fmla="*/ 1898 w 10000"/>
                  <a:gd name="connsiteY538" fmla="*/ 8935 h 10000"/>
                  <a:gd name="connsiteX539" fmla="*/ 1882 w 10000"/>
                  <a:gd name="connsiteY539" fmla="*/ 8895 h 10000"/>
                  <a:gd name="connsiteX540" fmla="*/ 1865 w 10000"/>
                  <a:gd name="connsiteY540" fmla="*/ 8845 h 10000"/>
                  <a:gd name="connsiteX541" fmla="*/ 1865 w 10000"/>
                  <a:gd name="connsiteY541" fmla="*/ 8832 h 10000"/>
                  <a:gd name="connsiteX542" fmla="*/ 1857 w 10000"/>
                  <a:gd name="connsiteY542" fmla="*/ 8827 h 10000"/>
                  <a:gd name="connsiteX543" fmla="*/ 1841 w 10000"/>
                  <a:gd name="connsiteY543" fmla="*/ 8773 h 10000"/>
                  <a:gd name="connsiteX544" fmla="*/ 1827 w 10000"/>
                  <a:gd name="connsiteY544" fmla="*/ 8733 h 10000"/>
                  <a:gd name="connsiteX545" fmla="*/ 1843 w 10000"/>
                  <a:gd name="connsiteY545" fmla="*/ 8710 h 10000"/>
                  <a:gd name="connsiteX546" fmla="*/ 1857 w 10000"/>
                  <a:gd name="connsiteY546" fmla="*/ 8687 h 10000"/>
                  <a:gd name="connsiteX547" fmla="*/ 1868 w 10000"/>
                  <a:gd name="connsiteY547" fmla="*/ 8669 h 10000"/>
                  <a:gd name="connsiteX548" fmla="*/ 1885 w 10000"/>
                  <a:gd name="connsiteY548" fmla="*/ 8647 h 10000"/>
                  <a:gd name="connsiteX549" fmla="*/ 1909 w 10000"/>
                  <a:gd name="connsiteY549" fmla="*/ 8606 h 10000"/>
                  <a:gd name="connsiteX550" fmla="*/ 1923 w 10000"/>
                  <a:gd name="connsiteY550" fmla="*/ 8588 h 10000"/>
                  <a:gd name="connsiteX551" fmla="*/ 1937 w 10000"/>
                  <a:gd name="connsiteY551" fmla="*/ 8561 h 10000"/>
                  <a:gd name="connsiteX552" fmla="*/ 1923 w 10000"/>
                  <a:gd name="connsiteY552" fmla="*/ 8530 h 10000"/>
                  <a:gd name="connsiteX553" fmla="*/ 1901 w 10000"/>
                  <a:gd name="connsiteY553" fmla="*/ 8462 h 10000"/>
                  <a:gd name="connsiteX554" fmla="*/ 1890 w 10000"/>
                  <a:gd name="connsiteY554" fmla="*/ 8430 h 10000"/>
                  <a:gd name="connsiteX555" fmla="*/ 1885 w 10000"/>
                  <a:gd name="connsiteY555" fmla="*/ 8408 h 10000"/>
                  <a:gd name="connsiteX556" fmla="*/ 1865 w 10000"/>
                  <a:gd name="connsiteY556" fmla="*/ 8367 h 10000"/>
                  <a:gd name="connsiteX557" fmla="*/ 1849 w 10000"/>
                  <a:gd name="connsiteY557" fmla="*/ 8318 h 10000"/>
                  <a:gd name="connsiteX558" fmla="*/ 1841 w 10000"/>
                  <a:gd name="connsiteY558" fmla="*/ 8304 h 10000"/>
                  <a:gd name="connsiteX559" fmla="*/ 1835 w 10000"/>
                  <a:gd name="connsiteY559" fmla="*/ 8300 h 10000"/>
                  <a:gd name="connsiteX560" fmla="*/ 1818 w 10000"/>
                  <a:gd name="connsiteY560" fmla="*/ 8290 h 10000"/>
                  <a:gd name="connsiteX561" fmla="*/ 1785 w 10000"/>
                  <a:gd name="connsiteY561" fmla="*/ 8300 h 10000"/>
                  <a:gd name="connsiteX562" fmla="*/ 1763 w 10000"/>
                  <a:gd name="connsiteY562" fmla="*/ 8300 h 10000"/>
                  <a:gd name="connsiteX563" fmla="*/ 1747 w 10000"/>
                  <a:gd name="connsiteY563" fmla="*/ 8313 h 10000"/>
                  <a:gd name="connsiteX564" fmla="*/ 1744 w 10000"/>
                  <a:gd name="connsiteY564" fmla="*/ 8304 h 10000"/>
                  <a:gd name="connsiteX565" fmla="*/ 1730 w 10000"/>
                  <a:gd name="connsiteY565" fmla="*/ 8313 h 10000"/>
                  <a:gd name="connsiteX566" fmla="*/ 1708 w 10000"/>
                  <a:gd name="connsiteY566" fmla="*/ 8327 h 10000"/>
                  <a:gd name="connsiteX567" fmla="*/ 1675 w 10000"/>
                  <a:gd name="connsiteY567" fmla="*/ 8331 h 10000"/>
                  <a:gd name="connsiteX568" fmla="*/ 1658 w 10000"/>
                  <a:gd name="connsiteY568" fmla="*/ 8345 h 10000"/>
                  <a:gd name="connsiteX569" fmla="*/ 1628 w 10000"/>
                  <a:gd name="connsiteY569" fmla="*/ 8367 h 10000"/>
                  <a:gd name="connsiteX570" fmla="*/ 1620 w 10000"/>
                  <a:gd name="connsiteY570" fmla="*/ 8372 h 10000"/>
                  <a:gd name="connsiteX571" fmla="*/ 1584 w 10000"/>
                  <a:gd name="connsiteY571" fmla="*/ 8394 h 10000"/>
                  <a:gd name="connsiteX572" fmla="*/ 1554 w 10000"/>
                  <a:gd name="connsiteY572" fmla="*/ 8417 h 10000"/>
                  <a:gd name="connsiteX573" fmla="*/ 1529 w 10000"/>
                  <a:gd name="connsiteY573" fmla="*/ 8417 h 10000"/>
                  <a:gd name="connsiteX574" fmla="*/ 1515 w 10000"/>
                  <a:gd name="connsiteY574" fmla="*/ 8408 h 10000"/>
                  <a:gd name="connsiteX575" fmla="*/ 1507 w 10000"/>
                  <a:gd name="connsiteY575" fmla="*/ 8394 h 10000"/>
                  <a:gd name="connsiteX576" fmla="*/ 1479 w 10000"/>
                  <a:gd name="connsiteY576" fmla="*/ 8367 h 10000"/>
                  <a:gd name="connsiteX577" fmla="*/ 1457 w 10000"/>
                  <a:gd name="connsiteY577" fmla="*/ 8385 h 10000"/>
                  <a:gd name="connsiteX578" fmla="*/ 1432 w 10000"/>
                  <a:gd name="connsiteY578" fmla="*/ 8385 h 10000"/>
                  <a:gd name="connsiteX579" fmla="*/ 1418 w 10000"/>
                  <a:gd name="connsiteY579" fmla="*/ 8372 h 10000"/>
                  <a:gd name="connsiteX580" fmla="*/ 1399 w 10000"/>
                  <a:gd name="connsiteY580" fmla="*/ 8358 h 10000"/>
                  <a:gd name="connsiteX581" fmla="*/ 1369 w 10000"/>
                  <a:gd name="connsiteY581" fmla="*/ 8340 h 10000"/>
                  <a:gd name="connsiteX582" fmla="*/ 1355 w 10000"/>
                  <a:gd name="connsiteY582" fmla="*/ 8327 h 10000"/>
                  <a:gd name="connsiteX583" fmla="*/ 1347 w 10000"/>
                  <a:gd name="connsiteY583" fmla="*/ 8318 h 10000"/>
                  <a:gd name="connsiteX584" fmla="*/ 1330 w 10000"/>
                  <a:gd name="connsiteY584" fmla="*/ 8304 h 10000"/>
                  <a:gd name="connsiteX585" fmla="*/ 1319 w 10000"/>
                  <a:gd name="connsiteY585" fmla="*/ 8290 h 10000"/>
                  <a:gd name="connsiteX586" fmla="*/ 1297 w 10000"/>
                  <a:gd name="connsiteY586" fmla="*/ 8272 h 10000"/>
                  <a:gd name="connsiteX587" fmla="*/ 1289 w 10000"/>
                  <a:gd name="connsiteY587" fmla="*/ 8263 h 10000"/>
                  <a:gd name="connsiteX588" fmla="*/ 1280 w 10000"/>
                  <a:gd name="connsiteY588" fmla="*/ 8250 h 10000"/>
                  <a:gd name="connsiteX589" fmla="*/ 1264 w 10000"/>
                  <a:gd name="connsiteY589" fmla="*/ 8236 h 10000"/>
                  <a:gd name="connsiteX590" fmla="*/ 1256 w 10000"/>
                  <a:gd name="connsiteY590" fmla="*/ 8232 h 10000"/>
                  <a:gd name="connsiteX591" fmla="*/ 1247 w 10000"/>
                  <a:gd name="connsiteY591" fmla="*/ 8223 h 10000"/>
                  <a:gd name="connsiteX592" fmla="*/ 1233 w 10000"/>
                  <a:gd name="connsiteY592" fmla="*/ 8209 h 10000"/>
                  <a:gd name="connsiteX593" fmla="*/ 1222 w 10000"/>
                  <a:gd name="connsiteY593" fmla="*/ 8200 h 10000"/>
                  <a:gd name="connsiteX594" fmla="*/ 1206 w 10000"/>
                  <a:gd name="connsiteY594" fmla="*/ 8196 h 10000"/>
                  <a:gd name="connsiteX595" fmla="*/ 1192 w 10000"/>
                  <a:gd name="connsiteY595" fmla="*/ 8196 h 10000"/>
                  <a:gd name="connsiteX596" fmla="*/ 1167 w 10000"/>
                  <a:gd name="connsiteY596" fmla="*/ 8200 h 10000"/>
                  <a:gd name="connsiteX597" fmla="*/ 1137 w 10000"/>
                  <a:gd name="connsiteY597" fmla="*/ 8223 h 10000"/>
                  <a:gd name="connsiteX598" fmla="*/ 1126 w 10000"/>
                  <a:gd name="connsiteY598" fmla="*/ 8232 h 10000"/>
                  <a:gd name="connsiteX599" fmla="*/ 1109 w 10000"/>
                  <a:gd name="connsiteY599" fmla="*/ 8232 h 10000"/>
                  <a:gd name="connsiteX600" fmla="*/ 1087 w 10000"/>
                  <a:gd name="connsiteY600" fmla="*/ 8236 h 10000"/>
                  <a:gd name="connsiteX601" fmla="*/ 1071 w 10000"/>
                  <a:gd name="connsiteY601" fmla="*/ 8232 h 10000"/>
                  <a:gd name="connsiteX602" fmla="*/ 1071 w 10000"/>
                  <a:gd name="connsiteY602" fmla="*/ 8214 h 10000"/>
                  <a:gd name="connsiteX603" fmla="*/ 1062 w 10000"/>
                  <a:gd name="connsiteY603" fmla="*/ 8196 h 10000"/>
                  <a:gd name="connsiteX604" fmla="*/ 1057 w 10000"/>
                  <a:gd name="connsiteY604" fmla="*/ 8173 h 10000"/>
                  <a:gd name="connsiteX605" fmla="*/ 1049 w 10000"/>
                  <a:gd name="connsiteY605" fmla="*/ 8128 h 10000"/>
                  <a:gd name="connsiteX606" fmla="*/ 1040 w 10000"/>
                  <a:gd name="connsiteY606" fmla="*/ 8101 h 10000"/>
                  <a:gd name="connsiteX607" fmla="*/ 1040 w 10000"/>
                  <a:gd name="connsiteY607" fmla="*/ 8088 h 10000"/>
                  <a:gd name="connsiteX608" fmla="*/ 1032 w 10000"/>
                  <a:gd name="connsiteY608" fmla="*/ 8065 h 10000"/>
                  <a:gd name="connsiteX609" fmla="*/ 1024 w 10000"/>
                  <a:gd name="connsiteY609" fmla="*/ 7997 h 10000"/>
                  <a:gd name="connsiteX610" fmla="*/ 1024 w 10000"/>
                  <a:gd name="connsiteY610" fmla="*/ 7970 h 10000"/>
                  <a:gd name="connsiteX611" fmla="*/ 1015 w 10000"/>
                  <a:gd name="connsiteY611" fmla="*/ 7930 h 10000"/>
                  <a:gd name="connsiteX612" fmla="*/ 1013 w 10000"/>
                  <a:gd name="connsiteY612" fmla="*/ 7885 h 10000"/>
                  <a:gd name="connsiteX613" fmla="*/ 1004 w 10000"/>
                  <a:gd name="connsiteY613" fmla="*/ 7866 h 10000"/>
                  <a:gd name="connsiteX614" fmla="*/ 853 w 10000"/>
                  <a:gd name="connsiteY614" fmla="*/ 7948 h 10000"/>
                  <a:gd name="connsiteX615" fmla="*/ 811 w 10000"/>
                  <a:gd name="connsiteY615" fmla="*/ 7844 h 10000"/>
                  <a:gd name="connsiteX616" fmla="*/ 811 w 10000"/>
                  <a:gd name="connsiteY616" fmla="*/ 7799 h 10000"/>
                  <a:gd name="connsiteX617" fmla="*/ 814 w 10000"/>
                  <a:gd name="connsiteY617" fmla="*/ 7736 h 10000"/>
                  <a:gd name="connsiteX618" fmla="*/ 740 w 10000"/>
                  <a:gd name="connsiteY618" fmla="*/ 7578 h 10000"/>
                  <a:gd name="connsiteX619" fmla="*/ 571 w 10000"/>
                  <a:gd name="connsiteY619" fmla="*/ 7447 h 10000"/>
                  <a:gd name="connsiteX620" fmla="*/ 530 w 10000"/>
                  <a:gd name="connsiteY620" fmla="*/ 7772 h 10000"/>
                  <a:gd name="connsiteX621" fmla="*/ 502 w 10000"/>
                  <a:gd name="connsiteY621" fmla="*/ 7763 h 10000"/>
                  <a:gd name="connsiteX622" fmla="*/ 491 w 10000"/>
                  <a:gd name="connsiteY622" fmla="*/ 7826 h 10000"/>
                  <a:gd name="connsiteX623" fmla="*/ 483 w 10000"/>
                  <a:gd name="connsiteY623" fmla="*/ 7830 h 10000"/>
                  <a:gd name="connsiteX624" fmla="*/ 469 w 10000"/>
                  <a:gd name="connsiteY624" fmla="*/ 7839 h 10000"/>
                  <a:gd name="connsiteX625" fmla="*/ 453 w 10000"/>
                  <a:gd name="connsiteY625" fmla="*/ 7830 h 10000"/>
                  <a:gd name="connsiteX626" fmla="*/ 442 w 10000"/>
                  <a:gd name="connsiteY626" fmla="*/ 7826 h 10000"/>
                  <a:gd name="connsiteX627" fmla="*/ 425 w 10000"/>
                  <a:gd name="connsiteY627" fmla="*/ 7826 h 10000"/>
                  <a:gd name="connsiteX628" fmla="*/ 403 w 10000"/>
                  <a:gd name="connsiteY628" fmla="*/ 7826 h 10000"/>
                  <a:gd name="connsiteX629" fmla="*/ 378 w 10000"/>
                  <a:gd name="connsiteY629" fmla="*/ 7817 h 10000"/>
                  <a:gd name="connsiteX630" fmla="*/ 356 w 10000"/>
                  <a:gd name="connsiteY630" fmla="*/ 7817 h 10000"/>
                  <a:gd name="connsiteX631" fmla="*/ 331 w 10000"/>
                  <a:gd name="connsiteY631" fmla="*/ 7817 h 10000"/>
                  <a:gd name="connsiteX632" fmla="*/ 315 w 10000"/>
                  <a:gd name="connsiteY632" fmla="*/ 7830 h 10000"/>
                  <a:gd name="connsiteX633" fmla="*/ 290 w 10000"/>
                  <a:gd name="connsiteY633" fmla="*/ 7853 h 10000"/>
                  <a:gd name="connsiteX634" fmla="*/ 248 w 10000"/>
                  <a:gd name="connsiteY634" fmla="*/ 7659 h 10000"/>
                  <a:gd name="connsiteX635" fmla="*/ 298 w 10000"/>
                  <a:gd name="connsiteY635" fmla="*/ 7379 h 10000"/>
                  <a:gd name="connsiteX636" fmla="*/ 290 w 10000"/>
                  <a:gd name="connsiteY636" fmla="*/ 7312 h 10000"/>
                  <a:gd name="connsiteX637" fmla="*/ 284 w 10000"/>
                  <a:gd name="connsiteY637" fmla="*/ 7253 h 10000"/>
                  <a:gd name="connsiteX638" fmla="*/ 301 w 10000"/>
                  <a:gd name="connsiteY638" fmla="*/ 7226 h 10000"/>
                  <a:gd name="connsiteX639" fmla="*/ 315 w 10000"/>
                  <a:gd name="connsiteY639" fmla="*/ 7199 h 10000"/>
                  <a:gd name="connsiteX640" fmla="*/ 323 w 10000"/>
                  <a:gd name="connsiteY640" fmla="*/ 7158 h 10000"/>
                  <a:gd name="connsiteX641" fmla="*/ 317 w 10000"/>
                  <a:gd name="connsiteY641" fmla="*/ 7140 h 10000"/>
                  <a:gd name="connsiteX642" fmla="*/ 168 w 10000"/>
                  <a:gd name="connsiteY642" fmla="*/ 6892 h 10000"/>
                  <a:gd name="connsiteX643" fmla="*/ 80 w 10000"/>
                  <a:gd name="connsiteY643" fmla="*/ 6802 h 10000"/>
                  <a:gd name="connsiteX644" fmla="*/ 143 w 10000"/>
                  <a:gd name="connsiteY644" fmla="*/ 6707 h 10000"/>
                  <a:gd name="connsiteX645" fmla="*/ 63 w 10000"/>
                  <a:gd name="connsiteY645" fmla="*/ 6549 h 10000"/>
                  <a:gd name="connsiteX646" fmla="*/ 41 w 10000"/>
                  <a:gd name="connsiteY646" fmla="*/ 6500 h 10000"/>
                  <a:gd name="connsiteX647" fmla="*/ 201 w 10000"/>
                  <a:gd name="connsiteY647" fmla="*/ 6274 h 10000"/>
                  <a:gd name="connsiteX648" fmla="*/ 143 w 10000"/>
                  <a:gd name="connsiteY648" fmla="*/ 6184 h 10000"/>
                  <a:gd name="connsiteX649" fmla="*/ 152 w 10000"/>
                  <a:gd name="connsiteY649" fmla="*/ 6148 h 10000"/>
                  <a:gd name="connsiteX650" fmla="*/ 163 w 10000"/>
                  <a:gd name="connsiteY650" fmla="*/ 6107 h 10000"/>
                  <a:gd name="connsiteX651" fmla="*/ 229 w 10000"/>
                  <a:gd name="connsiteY651" fmla="*/ 5895 h 10000"/>
                  <a:gd name="connsiteX652" fmla="*/ 251 w 10000"/>
                  <a:gd name="connsiteY652" fmla="*/ 5805 h 10000"/>
                  <a:gd name="connsiteX653" fmla="*/ 251 w 10000"/>
                  <a:gd name="connsiteY653" fmla="*/ 5778 h 10000"/>
                  <a:gd name="connsiteX654" fmla="*/ 248 w 10000"/>
                  <a:gd name="connsiteY654" fmla="*/ 5733 h 10000"/>
                  <a:gd name="connsiteX655" fmla="*/ 212 w 10000"/>
                  <a:gd name="connsiteY655" fmla="*/ 5602 h 10000"/>
                  <a:gd name="connsiteX656" fmla="*/ 177 w 10000"/>
                  <a:gd name="connsiteY656" fmla="*/ 5521 h 10000"/>
                  <a:gd name="connsiteX657" fmla="*/ 33 w 10000"/>
                  <a:gd name="connsiteY657" fmla="*/ 5503 h 10000"/>
                  <a:gd name="connsiteX658" fmla="*/ 0 w 10000"/>
                  <a:gd name="connsiteY658" fmla="*/ 5219 h 10000"/>
                  <a:gd name="connsiteX659" fmla="*/ 188 w 10000"/>
                  <a:gd name="connsiteY659" fmla="*/ 5219 h 10000"/>
                  <a:gd name="connsiteX660" fmla="*/ 201 w 10000"/>
                  <a:gd name="connsiteY660" fmla="*/ 5210 h 10000"/>
                  <a:gd name="connsiteX661" fmla="*/ 251 w 10000"/>
                  <a:gd name="connsiteY661" fmla="*/ 5169 h 10000"/>
                  <a:gd name="connsiteX662" fmla="*/ 444 w 10000"/>
                  <a:gd name="connsiteY662" fmla="*/ 4984 h 10000"/>
                  <a:gd name="connsiteX663" fmla="*/ 510 w 10000"/>
                  <a:gd name="connsiteY663" fmla="*/ 4723 h 10000"/>
                  <a:gd name="connsiteX664" fmla="*/ 574 w 10000"/>
                  <a:gd name="connsiteY664" fmla="*/ 4272 h 10000"/>
                  <a:gd name="connsiteX665" fmla="*/ 723 w 10000"/>
                  <a:gd name="connsiteY665" fmla="*/ 4078 h 10000"/>
                  <a:gd name="connsiteX666" fmla="*/ 723 w 10000"/>
                  <a:gd name="connsiteY666" fmla="*/ 4023 h 10000"/>
                  <a:gd name="connsiteX667" fmla="*/ 723 w 10000"/>
                  <a:gd name="connsiteY667" fmla="*/ 3983 h 10000"/>
                  <a:gd name="connsiteX668" fmla="*/ 723 w 10000"/>
                  <a:gd name="connsiteY668" fmla="*/ 3771 h 10000"/>
                  <a:gd name="connsiteX669" fmla="*/ 731 w 10000"/>
                  <a:gd name="connsiteY669" fmla="*/ 3442 h 10000"/>
                  <a:gd name="connsiteX670" fmla="*/ 806 w 10000"/>
                  <a:gd name="connsiteY670" fmla="*/ 3392 h 10000"/>
                  <a:gd name="connsiteX671" fmla="*/ 988 w 10000"/>
                  <a:gd name="connsiteY671" fmla="*/ 3712 h 10000"/>
                  <a:gd name="connsiteX672" fmla="*/ 1013 w 10000"/>
                  <a:gd name="connsiteY672" fmla="*/ 3699 h 10000"/>
                  <a:gd name="connsiteX673" fmla="*/ 1120 w 10000"/>
                  <a:gd name="connsiteY673" fmla="*/ 3631 h 10000"/>
                  <a:gd name="connsiteX674" fmla="*/ 1206 w 10000"/>
                  <a:gd name="connsiteY674" fmla="*/ 3627 h 10000"/>
                  <a:gd name="connsiteX675" fmla="*/ 1264 w 10000"/>
                  <a:gd name="connsiteY675" fmla="*/ 3599 h 10000"/>
                  <a:gd name="connsiteX676" fmla="*/ 1322 w 10000"/>
                  <a:gd name="connsiteY676" fmla="*/ 3627 h 10000"/>
                  <a:gd name="connsiteX677" fmla="*/ 1327 w 10000"/>
                  <a:gd name="connsiteY677" fmla="*/ 3645 h 10000"/>
                  <a:gd name="connsiteX678" fmla="*/ 1344 w 10000"/>
                  <a:gd name="connsiteY678" fmla="*/ 3739 h 10000"/>
                  <a:gd name="connsiteX679" fmla="*/ 1344 w 10000"/>
                  <a:gd name="connsiteY679" fmla="*/ 3775 h 10000"/>
                  <a:gd name="connsiteX680" fmla="*/ 1338 w 10000"/>
                  <a:gd name="connsiteY680" fmla="*/ 3784 h 10000"/>
                  <a:gd name="connsiteX681" fmla="*/ 1338 w 10000"/>
                  <a:gd name="connsiteY681" fmla="*/ 3829 h 10000"/>
                  <a:gd name="connsiteX682" fmla="*/ 1352 w 10000"/>
                  <a:gd name="connsiteY682" fmla="*/ 3852 h 10000"/>
                  <a:gd name="connsiteX683" fmla="*/ 1407 w 10000"/>
                  <a:gd name="connsiteY683" fmla="*/ 3866 h 10000"/>
                  <a:gd name="connsiteX684" fmla="*/ 1440 w 10000"/>
                  <a:gd name="connsiteY684" fmla="*/ 3870 h 10000"/>
                  <a:gd name="connsiteX685" fmla="*/ 1600 w 10000"/>
                  <a:gd name="connsiteY685" fmla="*/ 3857 h 10000"/>
                  <a:gd name="connsiteX686" fmla="*/ 1664 w 10000"/>
                  <a:gd name="connsiteY686" fmla="*/ 3911 h 10000"/>
                  <a:gd name="connsiteX687" fmla="*/ 1700 w 10000"/>
                  <a:gd name="connsiteY687" fmla="*/ 3933 h 10000"/>
                  <a:gd name="connsiteX688" fmla="*/ 1752 w 10000"/>
                  <a:gd name="connsiteY688" fmla="*/ 3947 h 10000"/>
                  <a:gd name="connsiteX689" fmla="*/ 1777 w 10000"/>
                  <a:gd name="connsiteY689" fmla="*/ 3947 h 10000"/>
                  <a:gd name="connsiteX690" fmla="*/ 1813 w 10000"/>
                  <a:gd name="connsiteY690" fmla="*/ 3929 h 10000"/>
                  <a:gd name="connsiteX691" fmla="*/ 1841 w 10000"/>
                  <a:gd name="connsiteY691" fmla="*/ 3933 h 10000"/>
                  <a:gd name="connsiteX692" fmla="*/ 1882 w 10000"/>
                  <a:gd name="connsiteY692" fmla="*/ 3969 h 10000"/>
                  <a:gd name="connsiteX693" fmla="*/ 1940 w 10000"/>
                  <a:gd name="connsiteY693" fmla="*/ 3933 h 10000"/>
                  <a:gd name="connsiteX694" fmla="*/ 1956 w 10000"/>
                  <a:gd name="connsiteY694" fmla="*/ 3920 h 10000"/>
                  <a:gd name="connsiteX695" fmla="*/ 1981 w 10000"/>
                  <a:gd name="connsiteY695" fmla="*/ 3929 h 10000"/>
                  <a:gd name="connsiteX696" fmla="*/ 2058 w 10000"/>
                  <a:gd name="connsiteY696" fmla="*/ 3974 h 10000"/>
                  <a:gd name="connsiteX697" fmla="*/ 2163 w 10000"/>
                  <a:gd name="connsiteY697" fmla="*/ 4051 h 10000"/>
                  <a:gd name="connsiteX698" fmla="*/ 2174 w 10000"/>
                  <a:gd name="connsiteY698" fmla="*/ 4055 h 10000"/>
                  <a:gd name="connsiteX699" fmla="*/ 2183 w 10000"/>
                  <a:gd name="connsiteY699" fmla="*/ 4064 h 10000"/>
                  <a:gd name="connsiteX700" fmla="*/ 2183 w 10000"/>
                  <a:gd name="connsiteY700" fmla="*/ 3581 h 10000"/>
                  <a:gd name="connsiteX701" fmla="*/ 2183 w 10000"/>
                  <a:gd name="connsiteY701" fmla="*/ 3527 h 10000"/>
                  <a:gd name="connsiteX702" fmla="*/ 2180 w 10000"/>
                  <a:gd name="connsiteY702" fmla="*/ 3460 h 10000"/>
                  <a:gd name="connsiteX703" fmla="*/ 2365 w 10000"/>
                  <a:gd name="connsiteY703" fmla="*/ 3455 h 10000"/>
                  <a:gd name="connsiteX704" fmla="*/ 2448 w 10000"/>
                  <a:gd name="connsiteY704" fmla="*/ 3446 h 10000"/>
                  <a:gd name="connsiteX705" fmla="*/ 2494 w 10000"/>
                  <a:gd name="connsiteY705" fmla="*/ 3554 h 10000"/>
                  <a:gd name="connsiteX706" fmla="*/ 2525 w 10000"/>
                  <a:gd name="connsiteY706" fmla="*/ 3613 h 10000"/>
                  <a:gd name="connsiteX707" fmla="*/ 2550 w 10000"/>
                  <a:gd name="connsiteY707" fmla="*/ 3618 h 10000"/>
                  <a:gd name="connsiteX708" fmla="*/ 2630 w 10000"/>
                  <a:gd name="connsiteY708" fmla="*/ 3640 h 10000"/>
                  <a:gd name="connsiteX709" fmla="*/ 2663 w 10000"/>
                  <a:gd name="connsiteY709" fmla="*/ 3667 h 10000"/>
                  <a:gd name="connsiteX710" fmla="*/ 2704 w 10000"/>
                  <a:gd name="connsiteY710" fmla="*/ 3726 h 10000"/>
                  <a:gd name="connsiteX711" fmla="*/ 2762 w 10000"/>
                  <a:gd name="connsiteY711" fmla="*/ 3802 h 10000"/>
                  <a:gd name="connsiteX712" fmla="*/ 2784 w 10000"/>
                  <a:gd name="connsiteY712" fmla="*/ 3829 h 10000"/>
                  <a:gd name="connsiteX713" fmla="*/ 2815 w 10000"/>
                  <a:gd name="connsiteY713" fmla="*/ 3879 h 10000"/>
                  <a:gd name="connsiteX714" fmla="*/ 2859 w 10000"/>
                  <a:gd name="connsiteY714" fmla="*/ 3748 h 10000"/>
                  <a:gd name="connsiteX715" fmla="*/ 2856 w 10000"/>
                  <a:gd name="connsiteY715" fmla="*/ 3726 h 10000"/>
                  <a:gd name="connsiteX716" fmla="*/ 2848 w 10000"/>
                  <a:gd name="connsiteY716" fmla="*/ 3712 h 10000"/>
                  <a:gd name="connsiteX717" fmla="*/ 2848 w 10000"/>
                  <a:gd name="connsiteY717" fmla="*/ 3685 h 10000"/>
                  <a:gd name="connsiteX718" fmla="*/ 2873 w 10000"/>
                  <a:gd name="connsiteY718" fmla="*/ 3613 h 10000"/>
                  <a:gd name="connsiteX719" fmla="*/ 2886 w 10000"/>
                  <a:gd name="connsiteY719" fmla="*/ 3604 h 10000"/>
                  <a:gd name="connsiteX720" fmla="*/ 2922 w 10000"/>
                  <a:gd name="connsiteY720" fmla="*/ 3654 h 10000"/>
                  <a:gd name="connsiteX721" fmla="*/ 2947 w 10000"/>
                  <a:gd name="connsiteY721" fmla="*/ 3654 h 10000"/>
                  <a:gd name="connsiteX722" fmla="*/ 2953 w 10000"/>
                  <a:gd name="connsiteY722" fmla="*/ 3613 h 10000"/>
                  <a:gd name="connsiteX723" fmla="*/ 2975 w 10000"/>
                  <a:gd name="connsiteY723" fmla="*/ 3581 h 10000"/>
                  <a:gd name="connsiteX724" fmla="*/ 2975 w 10000"/>
                  <a:gd name="connsiteY724" fmla="*/ 3523 h 10000"/>
                  <a:gd name="connsiteX725" fmla="*/ 3024 w 10000"/>
                  <a:gd name="connsiteY725" fmla="*/ 3406 h 10000"/>
                  <a:gd name="connsiteX726" fmla="*/ 3027 w 10000"/>
                  <a:gd name="connsiteY726" fmla="*/ 3383 h 10000"/>
                  <a:gd name="connsiteX727" fmla="*/ 3027 w 10000"/>
                  <a:gd name="connsiteY727" fmla="*/ 3342 h 10000"/>
                  <a:gd name="connsiteX728" fmla="*/ 3019 w 10000"/>
                  <a:gd name="connsiteY728" fmla="*/ 3315 h 10000"/>
                  <a:gd name="connsiteX729" fmla="*/ 3002 w 10000"/>
                  <a:gd name="connsiteY729" fmla="*/ 3302 h 10000"/>
                  <a:gd name="connsiteX730" fmla="*/ 2977 w 10000"/>
                  <a:gd name="connsiteY730" fmla="*/ 3302 h 10000"/>
                  <a:gd name="connsiteX731" fmla="*/ 2969 w 10000"/>
                  <a:gd name="connsiteY731" fmla="*/ 3297 h 10000"/>
                  <a:gd name="connsiteX732" fmla="*/ 2966 w 10000"/>
                  <a:gd name="connsiteY732" fmla="*/ 3166 h 10000"/>
                  <a:gd name="connsiteX733" fmla="*/ 2966 w 10000"/>
                  <a:gd name="connsiteY733" fmla="*/ 3144 h 10000"/>
                  <a:gd name="connsiteX734" fmla="*/ 2969 w 10000"/>
                  <a:gd name="connsiteY734" fmla="*/ 3139 h 10000"/>
                  <a:gd name="connsiteX735" fmla="*/ 3129 w 10000"/>
                  <a:gd name="connsiteY735" fmla="*/ 3130 h 10000"/>
                  <a:gd name="connsiteX736" fmla="*/ 3140 w 10000"/>
                  <a:gd name="connsiteY736" fmla="*/ 3081 h 10000"/>
                  <a:gd name="connsiteX737" fmla="*/ 3148 w 10000"/>
                  <a:gd name="connsiteY737" fmla="*/ 3009 h 10000"/>
                  <a:gd name="connsiteX738" fmla="*/ 3159 w 10000"/>
                  <a:gd name="connsiteY738" fmla="*/ 2995 h 10000"/>
                  <a:gd name="connsiteX739" fmla="*/ 3187 w 10000"/>
                  <a:gd name="connsiteY739" fmla="*/ 2995 h 10000"/>
                  <a:gd name="connsiteX740" fmla="*/ 3212 w 10000"/>
                  <a:gd name="connsiteY740" fmla="*/ 3013 h 10000"/>
                  <a:gd name="connsiteX741" fmla="*/ 3217 w 10000"/>
                  <a:gd name="connsiteY741" fmla="*/ 3000 h 10000"/>
                  <a:gd name="connsiteX742" fmla="*/ 3226 w 10000"/>
                  <a:gd name="connsiteY742" fmla="*/ 2972 h 10000"/>
                  <a:gd name="connsiteX743" fmla="*/ 3353 w 10000"/>
                  <a:gd name="connsiteY743" fmla="*/ 2968 h 10000"/>
                  <a:gd name="connsiteX744" fmla="*/ 3369 w 10000"/>
                  <a:gd name="connsiteY744" fmla="*/ 2864 h 10000"/>
                  <a:gd name="connsiteX745" fmla="*/ 3377 w 10000"/>
                  <a:gd name="connsiteY745" fmla="*/ 2842 h 10000"/>
                  <a:gd name="connsiteX746" fmla="*/ 3405 w 10000"/>
                  <a:gd name="connsiteY746" fmla="*/ 2828 h 10000"/>
                  <a:gd name="connsiteX747" fmla="*/ 3413 w 10000"/>
                  <a:gd name="connsiteY747" fmla="*/ 2815 h 10000"/>
                  <a:gd name="connsiteX748" fmla="*/ 3444 w 10000"/>
                  <a:gd name="connsiteY748" fmla="*/ 2697 h 10000"/>
                  <a:gd name="connsiteX749" fmla="*/ 3441 w 10000"/>
                  <a:gd name="connsiteY749" fmla="*/ 2670 h 10000"/>
                  <a:gd name="connsiteX750" fmla="*/ 3458 w 10000"/>
                  <a:gd name="connsiteY750" fmla="*/ 2652 h 10000"/>
                  <a:gd name="connsiteX751" fmla="*/ 3466 w 10000"/>
                  <a:gd name="connsiteY751" fmla="*/ 2630 h 10000"/>
                  <a:gd name="connsiteX752" fmla="*/ 3524 w 10000"/>
                  <a:gd name="connsiteY752" fmla="*/ 2553 h 10000"/>
                  <a:gd name="connsiteX753" fmla="*/ 3546 w 10000"/>
                  <a:gd name="connsiteY753" fmla="*/ 2589 h 10000"/>
                  <a:gd name="connsiteX754" fmla="*/ 3562 w 10000"/>
                  <a:gd name="connsiteY754" fmla="*/ 2603 h 10000"/>
                  <a:gd name="connsiteX755" fmla="*/ 3571 w 10000"/>
                  <a:gd name="connsiteY755" fmla="*/ 2607 h 10000"/>
                  <a:gd name="connsiteX756" fmla="*/ 3579 w 10000"/>
                  <a:gd name="connsiteY756" fmla="*/ 2603 h 10000"/>
                  <a:gd name="connsiteX757" fmla="*/ 3582 w 10000"/>
                  <a:gd name="connsiteY757" fmla="*/ 2594 h 10000"/>
                  <a:gd name="connsiteX758" fmla="*/ 3595 w 10000"/>
                  <a:gd name="connsiteY758" fmla="*/ 2553 h 10000"/>
                  <a:gd name="connsiteX759" fmla="*/ 3604 w 10000"/>
                  <a:gd name="connsiteY759" fmla="*/ 2508 h 10000"/>
                  <a:gd name="connsiteX760" fmla="*/ 3607 w 10000"/>
                  <a:gd name="connsiteY760" fmla="*/ 2485 h 10000"/>
                  <a:gd name="connsiteX761" fmla="*/ 3651 w 10000"/>
                  <a:gd name="connsiteY761" fmla="*/ 2463 h 10000"/>
                  <a:gd name="connsiteX762" fmla="*/ 3667 w 10000"/>
                  <a:gd name="connsiteY762" fmla="*/ 2445 h 10000"/>
                  <a:gd name="connsiteX763" fmla="*/ 3678 w 10000"/>
                  <a:gd name="connsiteY763" fmla="*/ 2431 h 10000"/>
                  <a:gd name="connsiteX764" fmla="*/ 3692 w 10000"/>
                  <a:gd name="connsiteY764" fmla="*/ 2431 h 10000"/>
                  <a:gd name="connsiteX765" fmla="*/ 3717 w 10000"/>
                  <a:gd name="connsiteY765" fmla="*/ 2445 h 10000"/>
                  <a:gd name="connsiteX766" fmla="*/ 3731 w 10000"/>
                  <a:gd name="connsiteY766" fmla="*/ 2445 h 10000"/>
                  <a:gd name="connsiteX767" fmla="*/ 3731 w 10000"/>
                  <a:gd name="connsiteY767" fmla="*/ 2355 h 10000"/>
                  <a:gd name="connsiteX768" fmla="*/ 3678 w 10000"/>
                  <a:gd name="connsiteY768" fmla="*/ 2260 h 10000"/>
                  <a:gd name="connsiteX769" fmla="*/ 3711 w 10000"/>
                  <a:gd name="connsiteY769" fmla="*/ 2246 h 10000"/>
                  <a:gd name="connsiteX770" fmla="*/ 3684 w 10000"/>
                  <a:gd name="connsiteY770" fmla="*/ 2066 h 10000"/>
                  <a:gd name="connsiteX771" fmla="*/ 3662 w 10000"/>
                  <a:gd name="connsiteY771" fmla="*/ 1985 h 10000"/>
                  <a:gd name="connsiteX772" fmla="*/ 3670 w 10000"/>
                  <a:gd name="connsiteY772" fmla="*/ 1908 h 10000"/>
                  <a:gd name="connsiteX773" fmla="*/ 3700 w 10000"/>
                  <a:gd name="connsiteY773" fmla="*/ 1903 h 10000"/>
                  <a:gd name="connsiteX774" fmla="*/ 3739 w 10000"/>
                  <a:gd name="connsiteY774" fmla="*/ 1876 h 10000"/>
                  <a:gd name="connsiteX775" fmla="*/ 3805 w 10000"/>
                  <a:gd name="connsiteY775" fmla="*/ 1791 h 10000"/>
                  <a:gd name="connsiteX776" fmla="*/ 3852 w 10000"/>
                  <a:gd name="connsiteY776" fmla="*/ 1710 h 10000"/>
                  <a:gd name="connsiteX777" fmla="*/ 3852 w 10000"/>
                  <a:gd name="connsiteY777" fmla="*/ 1642 h 10000"/>
                  <a:gd name="connsiteX778" fmla="*/ 3797 w 10000"/>
                  <a:gd name="connsiteY778" fmla="*/ 1619 h 10000"/>
                  <a:gd name="connsiteX779" fmla="*/ 3780 w 10000"/>
                  <a:gd name="connsiteY779" fmla="*/ 1552 h 10000"/>
                  <a:gd name="connsiteX780" fmla="*/ 3827 w 10000"/>
                  <a:gd name="connsiteY780" fmla="*/ 1547 h 10000"/>
                  <a:gd name="connsiteX781" fmla="*/ 3827 w 10000"/>
                  <a:gd name="connsiteY781" fmla="*/ 1340 h 10000"/>
                  <a:gd name="connsiteX782" fmla="*/ 3750 w 10000"/>
                  <a:gd name="connsiteY782" fmla="*/ 1313 h 10000"/>
                  <a:gd name="connsiteX783" fmla="*/ 3767 w 10000"/>
                  <a:gd name="connsiteY783" fmla="*/ 1155 h 10000"/>
                  <a:gd name="connsiteX784" fmla="*/ 3637 w 10000"/>
                  <a:gd name="connsiteY784" fmla="*/ 1159 h 10000"/>
                  <a:gd name="connsiteX785" fmla="*/ 3582 w 10000"/>
                  <a:gd name="connsiteY785" fmla="*/ 983 h 10000"/>
                  <a:gd name="connsiteX786" fmla="*/ 3554 w 10000"/>
                  <a:gd name="connsiteY786" fmla="*/ 983 h 10000"/>
                  <a:gd name="connsiteX787" fmla="*/ 3562 w 10000"/>
                  <a:gd name="connsiteY787" fmla="*/ 871 h 10000"/>
                  <a:gd name="connsiteX788" fmla="*/ 3557 w 10000"/>
                  <a:gd name="connsiteY788" fmla="*/ 839 h 10000"/>
                  <a:gd name="connsiteX789" fmla="*/ 3532 w 10000"/>
                  <a:gd name="connsiteY789" fmla="*/ 812 h 10000"/>
                  <a:gd name="connsiteX790" fmla="*/ 3546 w 10000"/>
                  <a:gd name="connsiteY790" fmla="*/ 785 h 10000"/>
                  <a:gd name="connsiteX791" fmla="*/ 3538 w 10000"/>
                  <a:gd name="connsiteY791" fmla="*/ 744 h 10000"/>
                  <a:gd name="connsiteX792" fmla="*/ 3502 w 10000"/>
                  <a:gd name="connsiteY792" fmla="*/ 627 h 10000"/>
                  <a:gd name="connsiteX793" fmla="*/ 3532 w 10000"/>
                  <a:gd name="connsiteY793" fmla="*/ 600 h 10000"/>
                  <a:gd name="connsiteX794" fmla="*/ 3554 w 10000"/>
                  <a:gd name="connsiteY794" fmla="*/ 618 h 10000"/>
                  <a:gd name="connsiteX795" fmla="*/ 3562 w 10000"/>
                  <a:gd name="connsiteY795" fmla="*/ 627 h 10000"/>
                  <a:gd name="connsiteX796" fmla="*/ 3579 w 10000"/>
                  <a:gd name="connsiteY796" fmla="*/ 627 h 10000"/>
                  <a:gd name="connsiteX797" fmla="*/ 3595 w 10000"/>
                  <a:gd name="connsiteY797" fmla="*/ 604 h 10000"/>
                  <a:gd name="connsiteX798" fmla="*/ 3607 w 10000"/>
                  <a:gd name="connsiteY798" fmla="*/ 555 h 10000"/>
                  <a:gd name="connsiteX799" fmla="*/ 3620 w 10000"/>
                  <a:gd name="connsiteY799" fmla="*/ 573 h 10000"/>
                  <a:gd name="connsiteX800" fmla="*/ 3634 w 10000"/>
                  <a:gd name="connsiteY800" fmla="*/ 474 h 10000"/>
                  <a:gd name="connsiteX801" fmla="*/ 3645 w 10000"/>
                  <a:gd name="connsiteY801" fmla="*/ 456 h 10000"/>
                  <a:gd name="connsiteX802" fmla="*/ 3662 w 10000"/>
                  <a:gd name="connsiteY802" fmla="*/ 442 h 10000"/>
                  <a:gd name="connsiteX803" fmla="*/ 3695 w 10000"/>
                  <a:gd name="connsiteY803" fmla="*/ 469 h 10000"/>
                  <a:gd name="connsiteX804" fmla="*/ 3695 w 10000"/>
                  <a:gd name="connsiteY804" fmla="*/ 343 h 10000"/>
                  <a:gd name="connsiteX805" fmla="*/ 3822 w 10000"/>
                  <a:gd name="connsiteY805" fmla="*/ 352 h 10000"/>
                  <a:gd name="connsiteX806" fmla="*/ 3822 w 10000"/>
                  <a:gd name="connsiteY806" fmla="*/ 262 h 10000"/>
                  <a:gd name="connsiteX807" fmla="*/ 3819 w 10000"/>
                  <a:gd name="connsiteY807" fmla="*/ 248 h 10000"/>
                  <a:gd name="connsiteX808" fmla="*/ 3805 w 10000"/>
                  <a:gd name="connsiteY808" fmla="*/ 235 h 10000"/>
                  <a:gd name="connsiteX809" fmla="*/ 3805 w 10000"/>
                  <a:gd name="connsiteY809" fmla="*/ 113 h 10000"/>
                  <a:gd name="connsiteX810" fmla="*/ 3888 w 10000"/>
                  <a:gd name="connsiteY810" fmla="*/ 126 h 10000"/>
                  <a:gd name="connsiteX811" fmla="*/ 3893 w 10000"/>
                  <a:gd name="connsiteY811" fmla="*/ 68 h 10000"/>
                  <a:gd name="connsiteX812" fmla="*/ 3974 w 10000"/>
                  <a:gd name="connsiteY812" fmla="*/ 99 h 10000"/>
                  <a:gd name="connsiteX813" fmla="*/ 3974 w 10000"/>
                  <a:gd name="connsiteY813" fmla="*/ 185 h 10000"/>
                  <a:gd name="connsiteX814" fmla="*/ 4128 w 10000"/>
                  <a:gd name="connsiteY814" fmla="*/ 180 h 10000"/>
                  <a:gd name="connsiteX815" fmla="*/ 4117 w 10000"/>
                  <a:gd name="connsiteY815" fmla="*/ 0 h 10000"/>
                  <a:gd name="connsiteX816" fmla="*/ 4230 w 10000"/>
                  <a:gd name="connsiteY816" fmla="*/ 0 h 10000"/>
                  <a:gd name="connsiteX817" fmla="*/ 4230 w 10000"/>
                  <a:gd name="connsiteY817" fmla="*/ 221 h 10000"/>
                  <a:gd name="connsiteX818" fmla="*/ 4354 w 10000"/>
                  <a:gd name="connsiteY818" fmla="*/ 221 h 10000"/>
                  <a:gd name="connsiteX819" fmla="*/ 4354 w 10000"/>
                  <a:gd name="connsiteY819" fmla="*/ 316 h 10000"/>
                  <a:gd name="connsiteX820" fmla="*/ 4401 w 10000"/>
                  <a:gd name="connsiteY820" fmla="*/ 325 h 10000"/>
                  <a:gd name="connsiteX821" fmla="*/ 4401 w 10000"/>
                  <a:gd name="connsiteY821" fmla="*/ 379 h 10000"/>
                  <a:gd name="connsiteX822" fmla="*/ 4432 w 10000"/>
                  <a:gd name="connsiteY822" fmla="*/ 383 h 10000"/>
                  <a:gd name="connsiteX823" fmla="*/ 4434 w 10000"/>
                  <a:gd name="connsiteY823" fmla="*/ 510 h 10000"/>
                  <a:gd name="connsiteX824" fmla="*/ 4528 w 10000"/>
                  <a:gd name="connsiteY824" fmla="*/ 514 h 10000"/>
                  <a:gd name="connsiteX825" fmla="*/ 4539 w 10000"/>
                  <a:gd name="connsiteY825" fmla="*/ 528 h 10000"/>
                  <a:gd name="connsiteX826" fmla="*/ 4570 w 10000"/>
                  <a:gd name="connsiteY826" fmla="*/ 469 h 10000"/>
                  <a:gd name="connsiteX827" fmla="*/ 4570 w 10000"/>
                  <a:gd name="connsiteY827" fmla="*/ 370 h 10000"/>
                  <a:gd name="connsiteX828" fmla="*/ 4506 w 10000"/>
                  <a:gd name="connsiteY828" fmla="*/ 343 h 10000"/>
                  <a:gd name="connsiteX829" fmla="*/ 4506 w 10000"/>
                  <a:gd name="connsiteY829" fmla="*/ 226 h 10000"/>
                  <a:gd name="connsiteX830" fmla="*/ 4575 w 10000"/>
                  <a:gd name="connsiteY830" fmla="*/ 212 h 10000"/>
                  <a:gd name="connsiteX831" fmla="*/ 4583 w 10000"/>
                  <a:gd name="connsiteY831" fmla="*/ 140 h 10000"/>
                  <a:gd name="connsiteX832" fmla="*/ 4616 w 10000"/>
                  <a:gd name="connsiteY832" fmla="*/ 131 h 10000"/>
                  <a:gd name="connsiteX833" fmla="*/ 4625 w 10000"/>
                  <a:gd name="connsiteY833" fmla="*/ 90 h 10000"/>
                  <a:gd name="connsiteX834" fmla="*/ 4663 w 10000"/>
                  <a:gd name="connsiteY834" fmla="*/ 90 h 10000"/>
                  <a:gd name="connsiteX835" fmla="*/ 4658 w 10000"/>
                  <a:gd name="connsiteY835" fmla="*/ 41 h 10000"/>
                  <a:gd name="connsiteX836" fmla="*/ 5006 w 10000"/>
                  <a:gd name="connsiteY836" fmla="*/ 41 h 10000"/>
                  <a:gd name="connsiteX837" fmla="*/ 4997 w 10000"/>
                  <a:gd name="connsiteY837" fmla="*/ 140 h 10000"/>
                  <a:gd name="connsiteX838" fmla="*/ 5050 w 10000"/>
                  <a:gd name="connsiteY838" fmla="*/ 140 h 10000"/>
                  <a:gd name="connsiteX839" fmla="*/ 5041 w 10000"/>
                  <a:gd name="connsiteY839" fmla="*/ 433 h 10000"/>
                  <a:gd name="connsiteX840" fmla="*/ 5077 w 10000"/>
                  <a:gd name="connsiteY840" fmla="*/ 433 h 10000"/>
                  <a:gd name="connsiteX841" fmla="*/ 5075 w 10000"/>
                  <a:gd name="connsiteY841" fmla="*/ 406 h 10000"/>
                  <a:gd name="connsiteX842" fmla="*/ 5132 w 10000"/>
                  <a:gd name="connsiteY842" fmla="*/ 442 h 10000"/>
                  <a:gd name="connsiteX843" fmla="*/ 5188 w 10000"/>
                  <a:gd name="connsiteY843" fmla="*/ 429 h 10000"/>
                  <a:gd name="connsiteX844" fmla="*/ 5246 w 10000"/>
                  <a:gd name="connsiteY844" fmla="*/ 487 h 10000"/>
                  <a:gd name="connsiteX845" fmla="*/ 5295 w 10000"/>
                  <a:gd name="connsiteY845" fmla="*/ 469 h 10000"/>
                  <a:gd name="connsiteX846" fmla="*/ 5309 w 10000"/>
                  <a:gd name="connsiteY846" fmla="*/ 654 h 10000"/>
                  <a:gd name="connsiteX847" fmla="*/ 5229 w 10000"/>
                  <a:gd name="connsiteY847" fmla="*/ 758 h 10000"/>
                  <a:gd name="connsiteX848" fmla="*/ 5243 w 10000"/>
                  <a:gd name="connsiteY848" fmla="*/ 843 h 10000"/>
                  <a:gd name="connsiteX849" fmla="*/ 5204 w 10000"/>
                  <a:gd name="connsiteY849" fmla="*/ 889 h 10000"/>
                  <a:gd name="connsiteX850" fmla="*/ 5207 w 10000"/>
                  <a:gd name="connsiteY850" fmla="*/ 893 h 10000"/>
                  <a:gd name="connsiteX851" fmla="*/ 5215 w 10000"/>
                  <a:gd name="connsiteY851" fmla="*/ 907 h 10000"/>
                  <a:gd name="connsiteX852" fmla="*/ 5339 w 10000"/>
                  <a:gd name="connsiteY852" fmla="*/ 916 h 10000"/>
                  <a:gd name="connsiteX853" fmla="*/ 5408 w 10000"/>
                  <a:gd name="connsiteY853" fmla="*/ 916 h 10000"/>
                  <a:gd name="connsiteX854" fmla="*/ 5436 w 10000"/>
                  <a:gd name="connsiteY854" fmla="*/ 920 h 10000"/>
                  <a:gd name="connsiteX855" fmla="*/ 5436 w 10000"/>
                  <a:gd name="connsiteY855" fmla="*/ 889 h 10000"/>
                  <a:gd name="connsiteX856" fmla="*/ 5455 w 10000"/>
                  <a:gd name="connsiteY856" fmla="*/ 889 h 10000"/>
                  <a:gd name="connsiteX857" fmla="*/ 5477 w 10000"/>
                  <a:gd name="connsiteY857" fmla="*/ 916 h 10000"/>
                  <a:gd name="connsiteX858" fmla="*/ 5486 w 10000"/>
                  <a:gd name="connsiteY858" fmla="*/ 947 h 10000"/>
                  <a:gd name="connsiteX859" fmla="*/ 5516 w 10000"/>
                  <a:gd name="connsiteY859" fmla="*/ 997 h 10000"/>
                  <a:gd name="connsiteX860" fmla="*/ 5568 w 10000"/>
                  <a:gd name="connsiteY860" fmla="*/ 1092 h 10000"/>
                  <a:gd name="connsiteX861" fmla="*/ 5585 w 10000"/>
                  <a:gd name="connsiteY861" fmla="*/ 1182 h 10000"/>
                  <a:gd name="connsiteX862" fmla="*/ 5582 w 10000"/>
                  <a:gd name="connsiteY862" fmla="*/ 1218 h 10000"/>
                  <a:gd name="connsiteX863" fmla="*/ 5582 w 10000"/>
                  <a:gd name="connsiteY863" fmla="*/ 1249 h 10000"/>
                  <a:gd name="connsiteX864" fmla="*/ 5637 w 10000"/>
                  <a:gd name="connsiteY864" fmla="*/ 1263 h 10000"/>
                  <a:gd name="connsiteX865" fmla="*/ 5728 w 10000"/>
                  <a:gd name="connsiteY865" fmla="*/ 1222 h 10000"/>
                  <a:gd name="connsiteX866" fmla="*/ 5720 w 10000"/>
                  <a:gd name="connsiteY866" fmla="*/ 1046 h 10000"/>
                  <a:gd name="connsiteX867" fmla="*/ 5726 w 10000"/>
                  <a:gd name="connsiteY867" fmla="*/ 1028 h 10000"/>
                  <a:gd name="connsiteX868" fmla="*/ 5726 w 10000"/>
                  <a:gd name="connsiteY868" fmla="*/ 1010 h 10000"/>
                  <a:gd name="connsiteX869" fmla="*/ 5737 w 10000"/>
                  <a:gd name="connsiteY869" fmla="*/ 1001 h 10000"/>
                  <a:gd name="connsiteX870" fmla="*/ 5742 w 10000"/>
                  <a:gd name="connsiteY870" fmla="*/ 997 h 10000"/>
                  <a:gd name="connsiteX871" fmla="*/ 5814 w 10000"/>
                  <a:gd name="connsiteY871" fmla="*/ 970 h 10000"/>
                  <a:gd name="connsiteX872" fmla="*/ 5875 w 10000"/>
                  <a:gd name="connsiteY872" fmla="*/ 956 h 10000"/>
                  <a:gd name="connsiteX873" fmla="*/ 5866 w 10000"/>
                  <a:gd name="connsiteY873" fmla="*/ 708 h 10000"/>
                  <a:gd name="connsiteX874" fmla="*/ 6220 w 10000"/>
                  <a:gd name="connsiteY874" fmla="*/ 722 h 10000"/>
                  <a:gd name="connsiteX875" fmla="*/ 6363 w 10000"/>
                  <a:gd name="connsiteY875" fmla="*/ 731 h 10000"/>
                  <a:gd name="connsiteX876" fmla="*/ 6369 w 10000"/>
                  <a:gd name="connsiteY876" fmla="*/ 749 h 10000"/>
                  <a:gd name="connsiteX877" fmla="*/ 6410 w 10000"/>
                  <a:gd name="connsiteY877" fmla="*/ 758 h 10000"/>
                  <a:gd name="connsiteX878" fmla="*/ 6360 w 10000"/>
                  <a:gd name="connsiteY878" fmla="*/ 974 h 10000"/>
                  <a:gd name="connsiteX879" fmla="*/ 6498 w 10000"/>
                  <a:gd name="connsiteY879" fmla="*/ 983 h 10000"/>
                  <a:gd name="connsiteX880" fmla="*/ 6507 w 10000"/>
                  <a:gd name="connsiteY880" fmla="*/ 1037 h 10000"/>
                  <a:gd name="connsiteX881" fmla="*/ 6565 w 10000"/>
                  <a:gd name="connsiteY881" fmla="*/ 1024 h 10000"/>
                  <a:gd name="connsiteX882" fmla="*/ 6628 w 10000"/>
                  <a:gd name="connsiteY882" fmla="*/ 1060 h 10000"/>
                  <a:gd name="connsiteX883" fmla="*/ 6653 w 10000"/>
                  <a:gd name="connsiteY883" fmla="*/ 1015 h 10000"/>
                  <a:gd name="connsiteX884" fmla="*/ 6694 w 10000"/>
                  <a:gd name="connsiteY884" fmla="*/ 970 h 10000"/>
                  <a:gd name="connsiteX885" fmla="*/ 6725 w 10000"/>
                  <a:gd name="connsiteY885" fmla="*/ 947 h 10000"/>
                  <a:gd name="connsiteX886" fmla="*/ 6747 w 10000"/>
                  <a:gd name="connsiteY886" fmla="*/ 920 h 10000"/>
                  <a:gd name="connsiteX887" fmla="*/ 6780 w 10000"/>
                  <a:gd name="connsiteY887" fmla="*/ 902 h 10000"/>
                  <a:gd name="connsiteX888" fmla="*/ 6807 w 10000"/>
                  <a:gd name="connsiteY888" fmla="*/ 880 h 10000"/>
                  <a:gd name="connsiteX889" fmla="*/ 6835 w 10000"/>
                  <a:gd name="connsiteY889" fmla="*/ 830 h 10000"/>
                  <a:gd name="connsiteX890" fmla="*/ 6876 w 10000"/>
                  <a:gd name="connsiteY890" fmla="*/ 816 h 10000"/>
                  <a:gd name="connsiteX891" fmla="*/ 6904 w 10000"/>
                  <a:gd name="connsiteY891" fmla="*/ 798 h 10000"/>
                  <a:gd name="connsiteX892" fmla="*/ 6934 w 10000"/>
                  <a:gd name="connsiteY892" fmla="*/ 798 h 10000"/>
                  <a:gd name="connsiteX893" fmla="*/ 6948 w 10000"/>
                  <a:gd name="connsiteY893" fmla="*/ 843 h 10000"/>
                  <a:gd name="connsiteX894" fmla="*/ 6959 w 10000"/>
                  <a:gd name="connsiteY894" fmla="*/ 889 h 10000"/>
                  <a:gd name="connsiteX895" fmla="*/ 6973 w 10000"/>
                  <a:gd name="connsiteY895" fmla="*/ 943 h 10000"/>
                  <a:gd name="connsiteX896" fmla="*/ 7006 w 10000"/>
                  <a:gd name="connsiteY896" fmla="*/ 1028 h 10000"/>
                  <a:gd name="connsiteX897" fmla="*/ 7056 w 10000"/>
                  <a:gd name="connsiteY897" fmla="*/ 1092 h 10000"/>
                  <a:gd name="connsiteX898" fmla="*/ 7169 w 10000"/>
                  <a:gd name="connsiteY898" fmla="*/ 1304 h 10000"/>
                  <a:gd name="connsiteX899" fmla="*/ 7116 w 10000"/>
                  <a:gd name="connsiteY899" fmla="*/ 1547 h 10000"/>
                  <a:gd name="connsiteX900" fmla="*/ 7150 w 10000"/>
                  <a:gd name="connsiteY900" fmla="*/ 1691 h 10000"/>
                  <a:gd name="connsiteX901" fmla="*/ 7078 w 10000"/>
                  <a:gd name="connsiteY901" fmla="*/ 1750 h 10000"/>
                  <a:gd name="connsiteX902" fmla="*/ 7086 w 10000"/>
                  <a:gd name="connsiteY902" fmla="*/ 1894 h 10000"/>
                  <a:gd name="connsiteX903" fmla="*/ 7111 w 10000"/>
                  <a:gd name="connsiteY903" fmla="*/ 1903 h 10000"/>
                  <a:gd name="connsiteX904" fmla="*/ 7150 w 10000"/>
                  <a:gd name="connsiteY904" fmla="*/ 2025 h 10000"/>
                  <a:gd name="connsiteX905" fmla="*/ 7232 w 10000"/>
                  <a:gd name="connsiteY905" fmla="*/ 2048 h 10000"/>
                  <a:gd name="connsiteX906" fmla="*/ 7296 w 10000"/>
                  <a:gd name="connsiteY906" fmla="*/ 2061 h 10000"/>
                  <a:gd name="connsiteX907" fmla="*/ 7434 w 10000"/>
                  <a:gd name="connsiteY907" fmla="*/ 2093 h 10000"/>
                  <a:gd name="connsiteX908" fmla="*/ 7586 w 10000"/>
                  <a:gd name="connsiteY908" fmla="*/ 2115 h 10000"/>
                  <a:gd name="connsiteX909" fmla="*/ 7748 w 10000"/>
                  <a:gd name="connsiteY909" fmla="*/ 2115 h 10000"/>
                  <a:gd name="connsiteX910" fmla="*/ 7826 w 10000"/>
                  <a:gd name="connsiteY910" fmla="*/ 1917 h 10000"/>
                  <a:gd name="connsiteX911" fmla="*/ 8068 w 10000"/>
                  <a:gd name="connsiteY911" fmla="*/ 1922 h 10000"/>
                  <a:gd name="connsiteX912" fmla="*/ 8132 w 10000"/>
                  <a:gd name="connsiteY912" fmla="*/ 1890 h 10000"/>
                  <a:gd name="connsiteX913" fmla="*/ 8220 w 10000"/>
                  <a:gd name="connsiteY913" fmla="*/ 1849 h 10000"/>
                  <a:gd name="connsiteX914" fmla="*/ 8251 w 10000"/>
                  <a:gd name="connsiteY914" fmla="*/ 1863 h 10000"/>
                  <a:gd name="connsiteX915" fmla="*/ 8270 w 10000"/>
                  <a:gd name="connsiteY915" fmla="*/ 1867 h 10000"/>
                  <a:gd name="connsiteX916" fmla="*/ 8366 w 10000"/>
                  <a:gd name="connsiteY916" fmla="*/ 1854 h 10000"/>
                  <a:gd name="connsiteX917" fmla="*/ 8422 w 10000"/>
                  <a:gd name="connsiteY917" fmla="*/ 1849 h 10000"/>
                  <a:gd name="connsiteX918" fmla="*/ 8413 w 10000"/>
                  <a:gd name="connsiteY918" fmla="*/ 2061 h 10000"/>
                  <a:gd name="connsiteX919" fmla="*/ 8460 w 10000"/>
                  <a:gd name="connsiteY919" fmla="*/ 2106 h 10000"/>
                  <a:gd name="connsiteX920" fmla="*/ 8471 w 10000"/>
                  <a:gd name="connsiteY920" fmla="*/ 2179 h 10000"/>
                  <a:gd name="connsiteX921" fmla="*/ 8493 w 10000"/>
                  <a:gd name="connsiteY921" fmla="*/ 2643 h 10000"/>
                  <a:gd name="connsiteX922" fmla="*/ 8493 w 10000"/>
                  <a:gd name="connsiteY922" fmla="*/ 2657 h 10000"/>
                  <a:gd name="connsiteX923" fmla="*/ 8631 w 10000"/>
                  <a:gd name="connsiteY923" fmla="*/ 2576 h 10000"/>
                  <a:gd name="connsiteX924" fmla="*/ 8662 w 10000"/>
                  <a:gd name="connsiteY924" fmla="*/ 2580 h 10000"/>
                  <a:gd name="connsiteX925" fmla="*/ 8830 w 10000"/>
                  <a:gd name="connsiteY925" fmla="*/ 2652 h 10000"/>
                  <a:gd name="connsiteX926" fmla="*/ 8871 w 10000"/>
                  <a:gd name="connsiteY926" fmla="*/ 2693 h 10000"/>
                  <a:gd name="connsiteX927" fmla="*/ 8891 w 10000"/>
                  <a:gd name="connsiteY927" fmla="*/ 2684 h 10000"/>
                  <a:gd name="connsiteX928" fmla="*/ 8954 w 10000"/>
                  <a:gd name="connsiteY928" fmla="*/ 2670 h 10000"/>
                  <a:gd name="connsiteX929" fmla="*/ 9042 w 10000"/>
                  <a:gd name="connsiteY929" fmla="*/ 2711 h 10000"/>
                  <a:gd name="connsiteX930" fmla="*/ 9076 w 10000"/>
                  <a:gd name="connsiteY930" fmla="*/ 2824 h 10000"/>
                  <a:gd name="connsiteX931" fmla="*/ 9081 w 10000"/>
                  <a:gd name="connsiteY931" fmla="*/ 2824 h 10000"/>
                  <a:gd name="connsiteX932" fmla="*/ 9136 w 10000"/>
                  <a:gd name="connsiteY932" fmla="*/ 2801 h 10000"/>
                  <a:gd name="connsiteX933" fmla="*/ 9194 w 10000"/>
                  <a:gd name="connsiteY933" fmla="*/ 2950 h 10000"/>
                  <a:gd name="connsiteX934" fmla="*/ 9208 w 10000"/>
                  <a:gd name="connsiteY934" fmla="*/ 2950 h 10000"/>
                  <a:gd name="connsiteX935" fmla="*/ 9393 w 10000"/>
                  <a:gd name="connsiteY935" fmla="*/ 2972 h 10000"/>
                  <a:gd name="connsiteX936" fmla="*/ 9627 w 10000"/>
                  <a:gd name="connsiteY936" fmla="*/ 2986 h 10000"/>
                  <a:gd name="connsiteX937" fmla="*/ 9622 w 10000"/>
                  <a:gd name="connsiteY937" fmla="*/ 3153 h 10000"/>
                  <a:gd name="connsiteX938" fmla="*/ 9719 w 10000"/>
                  <a:gd name="connsiteY938" fmla="*/ 3153 h 10000"/>
                  <a:gd name="connsiteX939" fmla="*/ 9719 w 10000"/>
                  <a:gd name="connsiteY939" fmla="*/ 3771 h 10000"/>
                  <a:gd name="connsiteX940" fmla="*/ 9719 w 10000"/>
                  <a:gd name="connsiteY940" fmla="*/ 4339 h 10000"/>
                  <a:gd name="connsiteX941" fmla="*/ 9719 w 10000"/>
                  <a:gd name="connsiteY941" fmla="*/ 4799 h 10000"/>
                  <a:gd name="connsiteX942" fmla="*/ 9757 w 10000"/>
                  <a:gd name="connsiteY942" fmla="*/ 4817 h 10000"/>
                  <a:gd name="connsiteX943" fmla="*/ 9757 w 10000"/>
                  <a:gd name="connsiteY943" fmla="*/ 4917 h 10000"/>
                  <a:gd name="connsiteX944" fmla="*/ 9677 w 10000"/>
                  <a:gd name="connsiteY944" fmla="*/ 4944 h 10000"/>
                  <a:gd name="connsiteX945" fmla="*/ 9586 w 10000"/>
                  <a:gd name="connsiteY945" fmla="*/ 5065 h 10000"/>
                  <a:gd name="connsiteX946" fmla="*/ 9556 w 10000"/>
                  <a:gd name="connsiteY946" fmla="*/ 5156 h 10000"/>
                  <a:gd name="connsiteX947" fmla="*/ 9523 w 10000"/>
                  <a:gd name="connsiteY947" fmla="*/ 5120 h 10000"/>
                  <a:gd name="connsiteX948" fmla="*/ 9506 w 10000"/>
                  <a:gd name="connsiteY948" fmla="*/ 5156 h 10000"/>
                  <a:gd name="connsiteX949" fmla="*/ 9514 w 10000"/>
                  <a:gd name="connsiteY949" fmla="*/ 5219 h 10000"/>
                  <a:gd name="connsiteX950" fmla="*/ 9514 w 10000"/>
                  <a:gd name="connsiteY950" fmla="*/ 5237 h 10000"/>
                  <a:gd name="connsiteX951" fmla="*/ 9492 w 10000"/>
                  <a:gd name="connsiteY951" fmla="*/ 5304 h 10000"/>
                  <a:gd name="connsiteX952" fmla="*/ 9484 w 10000"/>
                  <a:gd name="connsiteY952" fmla="*/ 5363 h 10000"/>
                  <a:gd name="connsiteX953" fmla="*/ 9481 w 10000"/>
                  <a:gd name="connsiteY953" fmla="*/ 5422 h 10000"/>
                  <a:gd name="connsiteX954" fmla="*/ 9490 w 10000"/>
                  <a:gd name="connsiteY954" fmla="*/ 5553 h 10000"/>
                  <a:gd name="connsiteX955" fmla="*/ 9484 w 10000"/>
                  <a:gd name="connsiteY955" fmla="*/ 5566 h 10000"/>
                  <a:gd name="connsiteX956" fmla="*/ 9473 w 10000"/>
                  <a:gd name="connsiteY956" fmla="*/ 5602 h 10000"/>
                  <a:gd name="connsiteX957" fmla="*/ 9467 w 10000"/>
                  <a:gd name="connsiteY957" fmla="*/ 5620 h 10000"/>
                  <a:gd name="connsiteX958" fmla="*/ 9467 w 10000"/>
                  <a:gd name="connsiteY958" fmla="*/ 5656 h 10000"/>
                  <a:gd name="connsiteX959" fmla="*/ 9467 w 10000"/>
                  <a:gd name="connsiteY959" fmla="*/ 5661 h 10000"/>
                  <a:gd name="connsiteX960" fmla="*/ 9476 w 10000"/>
                  <a:gd name="connsiteY960" fmla="*/ 5661 h 10000"/>
                  <a:gd name="connsiteX961" fmla="*/ 9481 w 10000"/>
                  <a:gd name="connsiteY961" fmla="*/ 5670 h 10000"/>
                  <a:gd name="connsiteX962" fmla="*/ 9490 w 10000"/>
                  <a:gd name="connsiteY962" fmla="*/ 5670 h 10000"/>
                  <a:gd name="connsiteX963" fmla="*/ 9501 w 10000"/>
                  <a:gd name="connsiteY963" fmla="*/ 5670 h 10000"/>
                  <a:gd name="connsiteX964" fmla="*/ 9523 w 10000"/>
                  <a:gd name="connsiteY964" fmla="*/ 5670 h 10000"/>
                  <a:gd name="connsiteX965" fmla="*/ 9556 w 10000"/>
                  <a:gd name="connsiteY965" fmla="*/ 5661 h 10000"/>
                  <a:gd name="connsiteX966" fmla="*/ 9578 w 10000"/>
                  <a:gd name="connsiteY966" fmla="*/ 5656 h 10000"/>
                  <a:gd name="connsiteX967" fmla="*/ 9597 w 10000"/>
                  <a:gd name="connsiteY967" fmla="*/ 5647 h 10000"/>
                  <a:gd name="connsiteX968" fmla="*/ 9661 w 10000"/>
                  <a:gd name="connsiteY968" fmla="*/ 5602 h 10000"/>
                  <a:gd name="connsiteX969" fmla="*/ 9716 w 10000"/>
                  <a:gd name="connsiteY969" fmla="*/ 5580 h 10000"/>
                  <a:gd name="connsiteX970" fmla="*/ 9724 w 10000"/>
                  <a:gd name="connsiteY970" fmla="*/ 5629 h 10000"/>
                  <a:gd name="connsiteX971" fmla="*/ 9741 w 10000"/>
                  <a:gd name="connsiteY971" fmla="*/ 5670 h 10000"/>
                  <a:gd name="connsiteX972" fmla="*/ 9749 w 10000"/>
                  <a:gd name="connsiteY972" fmla="*/ 5706 h 10000"/>
                  <a:gd name="connsiteX973" fmla="*/ 9749 w 10000"/>
                  <a:gd name="connsiteY973" fmla="*/ 5719 h 10000"/>
                  <a:gd name="connsiteX974" fmla="*/ 9771 w 10000"/>
                  <a:gd name="connsiteY974" fmla="*/ 5719 h 10000"/>
                  <a:gd name="connsiteX975" fmla="*/ 9799 w 10000"/>
                  <a:gd name="connsiteY975" fmla="*/ 5719 h 10000"/>
                  <a:gd name="connsiteX976" fmla="*/ 9837 w 10000"/>
                  <a:gd name="connsiteY976" fmla="*/ 5737 h 10000"/>
                  <a:gd name="connsiteX977" fmla="*/ 9901 w 10000"/>
                  <a:gd name="connsiteY977" fmla="*/ 5774 h 10000"/>
                  <a:gd name="connsiteX978" fmla="*/ 9967 w 10000"/>
                  <a:gd name="connsiteY978" fmla="*/ 5805 h 10000"/>
                  <a:gd name="connsiteX979" fmla="*/ 9981 w 10000"/>
                  <a:gd name="connsiteY979" fmla="*/ 5814 h 10000"/>
                  <a:gd name="connsiteX980" fmla="*/ 10000 w 10000"/>
                  <a:gd name="connsiteY980" fmla="*/ 5922 h 10000"/>
                  <a:gd name="connsiteX981" fmla="*/ 9909 w 10000"/>
                  <a:gd name="connsiteY981" fmla="*/ 5895 h 10000"/>
                  <a:gd name="connsiteX982" fmla="*/ 9868 w 10000"/>
                  <a:gd name="connsiteY982" fmla="*/ 5949 h 10000"/>
                  <a:gd name="connsiteX983" fmla="*/ 9845 w 10000"/>
                  <a:gd name="connsiteY983" fmla="*/ 5963 h 10000"/>
                  <a:gd name="connsiteX984" fmla="*/ 9691 w 10000"/>
                  <a:gd name="connsiteY984" fmla="*/ 5995 h 10000"/>
                  <a:gd name="connsiteX985" fmla="*/ 9619 w 10000"/>
                  <a:gd name="connsiteY985" fmla="*/ 6053 h 10000"/>
                  <a:gd name="connsiteX986" fmla="*/ 9534 w 10000"/>
                  <a:gd name="connsiteY986" fmla="*/ 6130 h 10000"/>
                  <a:gd name="connsiteX987" fmla="*/ 9517 w 10000"/>
                  <a:gd name="connsiteY987" fmla="*/ 6157 h 10000"/>
                  <a:gd name="connsiteX988" fmla="*/ 9501 w 10000"/>
                  <a:gd name="connsiteY988" fmla="*/ 6220 h 10000"/>
                  <a:gd name="connsiteX989" fmla="*/ 9501 w 10000"/>
                  <a:gd name="connsiteY989" fmla="*/ 6292 h 10000"/>
                  <a:gd name="connsiteX990" fmla="*/ 9492 w 10000"/>
                  <a:gd name="connsiteY990" fmla="*/ 6306 h 10000"/>
                  <a:gd name="connsiteX991" fmla="*/ 9445 w 10000"/>
                  <a:gd name="connsiteY991" fmla="*/ 6355 h 10000"/>
                  <a:gd name="connsiteX992" fmla="*/ 9409 w 10000"/>
                  <a:gd name="connsiteY992" fmla="*/ 6396 h 10000"/>
                  <a:gd name="connsiteX993" fmla="*/ 9379 w 10000"/>
                  <a:gd name="connsiteY993" fmla="*/ 6446 h 10000"/>
                  <a:gd name="connsiteX994" fmla="*/ 9332 w 10000"/>
                  <a:gd name="connsiteY994" fmla="*/ 6594 h 10000"/>
                  <a:gd name="connsiteX995" fmla="*/ 9183 w 10000"/>
                  <a:gd name="connsiteY995" fmla="*/ 6536 h 10000"/>
                  <a:gd name="connsiteX996" fmla="*/ 9169 w 10000"/>
                  <a:gd name="connsiteY996" fmla="*/ 6536 h 10000"/>
                  <a:gd name="connsiteX997" fmla="*/ 9161 w 10000"/>
                  <a:gd name="connsiteY997" fmla="*/ 6540 h 10000"/>
                  <a:gd name="connsiteX998" fmla="*/ 9139 w 10000"/>
                  <a:gd name="connsiteY998" fmla="*/ 6522 h 10000"/>
                  <a:gd name="connsiteX999" fmla="*/ 9128 w 10000"/>
                  <a:gd name="connsiteY999" fmla="*/ 6513 h 10000"/>
                  <a:gd name="connsiteX1000" fmla="*/ 9114 w 10000"/>
                  <a:gd name="connsiteY1000" fmla="*/ 6527 h 10000"/>
                  <a:gd name="connsiteX1001" fmla="*/ 9103 w 10000"/>
                  <a:gd name="connsiteY1001" fmla="*/ 6567 h 10000"/>
                  <a:gd name="connsiteX1002" fmla="*/ 9095 w 10000"/>
                  <a:gd name="connsiteY1002" fmla="*/ 6604 h 10000"/>
                  <a:gd name="connsiteX1003" fmla="*/ 9081 w 10000"/>
                  <a:gd name="connsiteY1003" fmla="*/ 6644 h 10000"/>
                  <a:gd name="connsiteX1004" fmla="*/ 9076 w 10000"/>
                  <a:gd name="connsiteY1004" fmla="*/ 6631 h 10000"/>
                  <a:gd name="connsiteX1005" fmla="*/ 9059 w 10000"/>
                  <a:gd name="connsiteY1005" fmla="*/ 6594 h 10000"/>
                  <a:gd name="connsiteX1006" fmla="*/ 9040 w 10000"/>
                  <a:gd name="connsiteY1006" fmla="*/ 6549 h 10000"/>
                  <a:gd name="connsiteX1007" fmla="*/ 9026 w 10000"/>
                  <a:gd name="connsiteY1007" fmla="*/ 6522 h 10000"/>
                  <a:gd name="connsiteX1008" fmla="*/ 9007 w 10000"/>
                  <a:gd name="connsiteY1008" fmla="*/ 6522 h 10000"/>
                  <a:gd name="connsiteX1009" fmla="*/ 9001 w 10000"/>
                  <a:gd name="connsiteY1009" fmla="*/ 6536 h 10000"/>
                  <a:gd name="connsiteX1010" fmla="*/ 8998 w 10000"/>
                  <a:gd name="connsiteY1010" fmla="*/ 6576 h 10000"/>
                  <a:gd name="connsiteX1011" fmla="*/ 8987 w 10000"/>
                  <a:gd name="connsiteY1011" fmla="*/ 6590 h 10000"/>
                  <a:gd name="connsiteX1012" fmla="*/ 8954 w 10000"/>
                  <a:gd name="connsiteY1012" fmla="*/ 6617 h 10000"/>
                  <a:gd name="connsiteX1013" fmla="*/ 8927 w 10000"/>
                  <a:gd name="connsiteY1013" fmla="*/ 6622 h 10000"/>
                  <a:gd name="connsiteX1014" fmla="*/ 8888 w 10000"/>
                  <a:gd name="connsiteY1014" fmla="*/ 6590 h 10000"/>
                  <a:gd name="connsiteX1015" fmla="*/ 8880 w 10000"/>
                  <a:gd name="connsiteY1015" fmla="*/ 6567 h 10000"/>
                  <a:gd name="connsiteX1016" fmla="*/ 8866 w 10000"/>
                  <a:gd name="connsiteY1016" fmla="*/ 6549 h 10000"/>
                  <a:gd name="connsiteX1017" fmla="*/ 8849 w 10000"/>
                  <a:gd name="connsiteY1017" fmla="*/ 6513 h 10000"/>
                  <a:gd name="connsiteX1018" fmla="*/ 8847 w 10000"/>
                  <a:gd name="connsiteY1018" fmla="*/ 6527 h 10000"/>
                  <a:gd name="connsiteX1019" fmla="*/ 8838 w 10000"/>
                  <a:gd name="connsiteY1019" fmla="*/ 6563 h 10000"/>
                  <a:gd name="connsiteX1020" fmla="*/ 8833 w 10000"/>
                  <a:gd name="connsiteY1020" fmla="*/ 6576 h 10000"/>
                  <a:gd name="connsiteX1021" fmla="*/ 8822 w 10000"/>
                  <a:gd name="connsiteY1021" fmla="*/ 6567 h 10000"/>
                  <a:gd name="connsiteX1022" fmla="*/ 8813 w 10000"/>
                  <a:gd name="connsiteY1022" fmla="*/ 6567 h 10000"/>
                  <a:gd name="connsiteX1023" fmla="*/ 8800 w 10000"/>
                  <a:gd name="connsiteY1023" fmla="*/ 6581 h 10000"/>
                  <a:gd name="connsiteX1024" fmla="*/ 8778 w 10000"/>
                  <a:gd name="connsiteY1024" fmla="*/ 6604 h 10000"/>
                  <a:gd name="connsiteX1025" fmla="*/ 8769 w 10000"/>
                  <a:gd name="connsiteY1025" fmla="*/ 6617 h 10000"/>
                  <a:gd name="connsiteX1026" fmla="*/ 8786 w 10000"/>
                  <a:gd name="connsiteY1026" fmla="*/ 6667 h 10000"/>
                  <a:gd name="connsiteX1027" fmla="*/ 8800 w 10000"/>
                  <a:gd name="connsiteY1027" fmla="*/ 6725 h 10000"/>
                  <a:gd name="connsiteX1028" fmla="*/ 8822 w 10000"/>
                  <a:gd name="connsiteY1028" fmla="*/ 6779 h 10000"/>
                  <a:gd name="connsiteX1029" fmla="*/ 8833 w 10000"/>
                  <a:gd name="connsiteY1029" fmla="*/ 6775 h 10000"/>
                  <a:gd name="connsiteX1030" fmla="*/ 8847 w 10000"/>
                  <a:gd name="connsiteY1030" fmla="*/ 6766 h 10000"/>
                  <a:gd name="connsiteX1031" fmla="*/ 8866 w 10000"/>
                  <a:gd name="connsiteY1031" fmla="*/ 6748 h 10000"/>
                  <a:gd name="connsiteX1032" fmla="*/ 8874 w 10000"/>
                  <a:gd name="connsiteY1032" fmla="*/ 6752 h 10000"/>
                  <a:gd name="connsiteX1033" fmla="*/ 8882 w 10000"/>
                  <a:gd name="connsiteY1033" fmla="*/ 6766 h 10000"/>
                  <a:gd name="connsiteX1034" fmla="*/ 8896 w 10000"/>
                  <a:gd name="connsiteY1034" fmla="*/ 6811 h 10000"/>
                  <a:gd name="connsiteX1035" fmla="*/ 8913 w 10000"/>
                  <a:gd name="connsiteY1035" fmla="*/ 6856 h 10000"/>
                  <a:gd name="connsiteX1036" fmla="*/ 8927 w 10000"/>
                  <a:gd name="connsiteY1036" fmla="*/ 6897 h 10000"/>
                  <a:gd name="connsiteX1037" fmla="*/ 8943 w 10000"/>
                  <a:gd name="connsiteY1037" fmla="*/ 6946 h 10000"/>
                  <a:gd name="connsiteX1038" fmla="*/ 8951 w 10000"/>
                  <a:gd name="connsiteY1038" fmla="*/ 6973 h 10000"/>
                  <a:gd name="connsiteX1039" fmla="*/ 8954 w 10000"/>
                  <a:gd name="connsiteY1039" fmla="*/ 6996 h 10000"/>
                  <a:gd name="connsiteX1040" fmla="*/ 8960 w 10000"/>
                  <a:gd name="connsiteY1040" fmla="*/ 7023 h 10000"/>
                  <a:gd name="connsiteX1041" fmla="*/ 8979 w 10000"/>
                  <a:gd name="connsiteY1041" fmla="*/ 7014 h 10000"/>
                  <a:gd name="connsiteX1042" fmla="*/ 8998 w 10000"/>
                  <a:gd name="connsiteY1042" fmla="*/ 6906 h 10000"/>
                  <a:gd name="connsiteX1043" fmla="*/ 9015 w 10000"/>
                  <a:gd name="connsiteY1043" fmla="*/ 6910 h 10000"/>
                  <a:gd name="connsiteX1044" fmla="*/ 9026 w 10000"/>
                  <a:gd name="connsiteY1044" fmla="*/ 6910 h 10000"/>
                  <a:gd name="connsiteX1045" fmla="*/ 9048 w 10000"/>
                  <a:gd name="connsiteY1045" fmla="*/ 6906 h 10000"/>
                  <a:gd name="connsiteX1046" fmla="*/ 9065 w 10000"/>
                  <a:gd name="connsiteY1046" fmla="*/ 6897 h 10000"/>
                  <a:gd name="connsiteX1047" fmla="*/ 9076 w 10000"/>
                  <a:gd name="connsiteY1047" fmla="*/ 6892 h 10000"/>
                  <a:gd name="connsiteX1048" fmla="*/ 9084 w 10000"/>
                  <a:gd name="connsiteY1048" fmla="*/ 6883 h 10000"/>
                  <a:gd name="connsiteX1049" fmla="*/ 9095 w 10000"/>
                  <a:gd name="connsiteY1049" fmla="*/ 6892 h 10000"/>
                  <a:gd name="connsiteX1050" fmla="*/ 9106 w 10000"/>
                  <a:gd name="connsiteY1050" fmla="*/ 6897 h 10000"/>
                  <a:gd name="connsiteX1051" fmla="*/ 9211 w 10000"/>
                  <a:gd name="connsiteY1051" fmla="*/ 7009 h 10000"/>
                  <a:gd name="connsiteX1052" fmla="*/ 9227 w 10000"/>
                  <a:gd name="connsiteY1052" fmla="*/ 7064 h 10000"/>
                  <a:gd name="connsiteX1053" fmla="*/ 9225 w 10000"/>
                  <a:gd name="connsiteY1053" fmla="*/ 7068 h 10000"/>
                  <a:gd name="connsiteX1054" fmla="*/ 9219 w 10000"/>
                  <a:gd name="connsiteY1054" fmla="*/ 7077 h 10000"/>
                  <a:gd name="connsiteX1055" fmla="*/ 9208 w 10000"/>
                  <a:gd name="connsiteY1055" fmla="*/ 7082 h 10000"/>
                  <a:gd name="connsiteX1056" fmla="*/ 9194 w 10000"/>
                  <a:gd name="connsiteY1056" fmla="*/ 7113 h 10000"/>
                  <a:gd name="connsiteX1057" fmla="*/ 9164 w 10000"/>
                  <a:gd name="connsiteY1057" fmla="*/ 7127 h 10000"/>
                  <a:gd name="connsiteX1058" fmla="*/ 9161 w 10000"/>
                  <a:gd name="connsiteY1058" fmla="*/ 7127 h 10000"/>
                  <a:gd name="connsiteX1059" fmla="*/ 9156 w 10000"/>
                  <a:gd name="connsiteY1059" fmla="*/ 7131 h 10000"/>
                  <a:gd name="connsiteX1060" fmla="*/ 9156 w 10000"/>
                  <a:gd name="connsiteY1060" fmla="*/ 7145 h 10000"/>
                  <a:gd name="connsiteX1061" fmla="*/ 9128 w 10000"/>
                  <a:gd name="connsiteY1061" fmla="*/ 7194 h 10000"/>
                  <a:gd name="connsiteX1062" fmla="*/ 9114 w 10000"/>
                  <a:gd name="connsiteY1062" fmla="*/ 7226 h 10000"/>
                  <a:gd name="connsiteX1063" fmla="*/ 9089 w 10000"/>
                  <a:gd name="connsiteY1063" fmla="*/ 7226 h 10000"/>
                  <a:gd name="connsiteX1064" fmla="*/ 9067 w 10000"/>
                  <a:gd name="connsiteY1064" fmla="*/ 7276 h 10000"/>
                  <a:gd name="connsiteX1065" fmla="*/ 9059 w 10000"/>
                  <a:gd name="connsiteY1065" fmla="*/ 7298 h 10000"/>
                  <a:gd name="connsiteX1066" fmla="*/ 9040 w 10000"/>
                  <a:gd name="connsiteY1066" fmla="*/ 7312 h 10000"/>
                  <a:gd name="connsiteX1067" fmla="*/ 8951 w 10000"/>
                  <a:gd name="connsiteY1067" fmla="*/ 7339 h 10000"/>
                  <a:gd name="connsiteX1068" fmla="*/ 8841 w 10000"/>
                  <a:gd name="connsiteY1068" fmla="*/ 7366 h 10000"/>
                  <a:gd name="connsiteX1069" fmla="*/ 8813 w 10000"/>
                  <a:gd name="connsiteY1069" fmla="*/ 7384 h 10000"/>
                  <a:gd name="connsiteX1070" fmla="*/ 8800 w 10000"/>
                  <a:gd name="connsiteY1070" fmla="*/ 7397 h 10000"/>
                  <a:gd name="connsiteX1071" fmla="*/ 8791 w 10000"/>
                  <a:gd name="connsiteY1071" fmla="*/ 7397 h 10000"/>
                  <a:gd name="connsiteX1072" fmla="*/ 8786 w 10000"/>
                  <a:gd name="connsiteY1072" fmla="*/ 7582 h 10000"/>
                  <a:gd name="connsiteX1073" fmla="*/ 8775 w 10000"/>
                  <a:gd name="connsiteY1073" fmla="*/ 7591 h 10000"/>
                  <a:gd name="connsiteX1074" fmla="*/ 8753 w 10000"/>
                  <a:gd name="connsiteY1074" fmla="*/ 7614 h 10000"/>
                  <a:gd name="connsiteX1075" fmla="*/ 8711 w 10000"/>
                  <a:gd name="connsiteY1075" fmla="*/ 7627 h 10000"/>
                  <a:gd name="connsiteX1076" fmla="*/ 8670 w 10000"/>
                  <a:gd name="connsiteY1076" fmla="*/ 7645 h 10000"/>
                  <a:gd name="connsiteX1077" fmla="*/ 8645 w 10000"/>
                  <a:gd name="connsiteY1077" fmla="*/ 7659 h 10000"/>
                  <a:gd name="connsiteX1078" fmla="*/ 8620 w 10000"/>
                  <a:gd name="connsiteY1078" fmla="*/ 7673 h 10000"/>
                  <a:gd name="connsiteX1079" fmla="*/ 8598 w 10000"/>
                  <a:gd name="connsiteY1079" fmla="*/ 7695 h 10000"/>
                  <a:gd name="connsiteX1080" fmla="*/ 8576 w 10000"/>
                  <a:gd name="connsiteY1080" fmla="*/ 7736 h 10000"/>
                  <a:gd name="connsiteX1081" fmla="*/ 8568 w 10000"/>
                  <a:gd name="connsiteY1081" fmla="*/ 7740 h 10000"/>
                  <a:gd name="connsiteX1082" fmla="*/ 8551 w 10000"/>
                  <a:gd name="connsiteY1082" fmla="*/ 7740 h 10000"/>
                  <a:gd name="connsiteX1083" fmla="*/ 8526 w 10000"/>
                  <a:gd name="connsiteY1083" fmla="*/ 7727 h 10000"/>
                  <a:gd name="connsiteX1084" fmla="*/ 8493 w 10000"/>
                  <a:gd name="connsiteY1084" fmla="*/ 7713 h 10000"/>
                  <a:gd name="connsiteX1085" fmla="*/ 8463 w 10000"/>
                  <a:gd name="connsiteY1085" fmla="*/ 7709 h 10000"/>
                  <a:gd name="connsiteX1086" fmla="*/ 8430 w 10000"/>
                  <a:gd name="connsiteY1086" fmla="*/ 7695 h 10000"/>
                  <a:gd name="connsiteX1087" fmla="*/ 8397 w 10000"/>
                  <a:gd name="connsiteY1087" fmla="*/ 7682 h 10000"/>
                  <a:gd name="connsiteX1088" fmla="*/ 8372 w 10000"/>
                  <a:gd name="connsiteY1088" fmla="*/ 7682 h 10000"/>
                  <a:gd name="connsiteX1089" fmla="*/ 8355 w 10000"/>
                  <a:gd name="connsiteY1089" fmla="*/ 7686 h 10000"/>
                  <a:gd name="connsiteX1090" fmla="*/ 8350 w 10000"/>
                  <a:gd name="connsiteY1090" fmla="*/ 7709 h 10000"/>
                  <a:gd name="connsiteX1091" fmla="*/ 8339 w 10000"/>
                  <a:gd name="connsiteY1091" fmla="*/ 7740 h 10000"/>
                  <a:gd name="connsiteX1092" fmla="*/ 8328 w 10000"/>
                  <a:gd name="connsiteY1092" fmla="*/ 7772 h 10000"/>
                  <a:gd name="connsiteX1093" fmla="*/ 8317 w 10000"/>
                  <a:gd name="connsiteY1093" fmla="*/ 7785 h 10000"/>
                  <a:gd name="connsiteX1094" fmla="*/ 8292 w 10000"/>
                  <a:gd name="connsiteY1094" fmla="*/ 7812 h 10000"/>
                  <a:gd name="connsiteX1095" fmla="*/ 8284 w 10000"/>
                  <a:gd name="connsiteY1095" fmla="*/ 7817 h 10000"/>
                  <a:gd name="connsiteX1096" fmla="*/ 8270 w 10000"/>
                  <a:gd name="connsiteY1096" fmla="*/ 7857 h 10000"/>
                  <a:gd name="connsiteX1097" fmla="*/ 8251 w 10000"/>
                  <a:gd name="connsiteY1097" fmla="*/ 7916 h 10000"/>
                  <a:gd name="connsiteX1098" fmla="*/ 8223 w 10000"/>
                  <a:gd name="connsiteY1098" fmla="*/ 8002 h 10000"/>
                  <a:gd name="connsiteX1099" fmla="*/ 8206 w 10000"/>
                  <a:gd name="connsiteY1099" fmla="*/ 8051 h 10000"/>
                  <a:gd name="connsiteX1100" fmla="*/ 8198 w 10000"/>
                  <a:gd name="connsiteY1100" fmla="*/ 8056 h 10000"/>
                  <a:gd name="connsiteX1101" fmla="*/ 8179 w 10000"/>
                  <a:gd name="connsiteY1101" fmla="*/ 8065 h 10000"/>
                  <a:gd name="connsiteX1102" fmla="*/ 8140 w 10000"/>
                  <a:gd name="connsiteY1102" fmla="*/ 8074 h 10000"/>
                  <a:gd name="connsiteX1103" fmla="*/ 8102 w 10000"/>
                  <a:gd name="connsiteY1103" fmla="*/ 8088 h 10000"/>
                  <a:gd name="connsiteX1104" fmla="*/ 8068 w 10000"/>
                  <a:gd name="connsiteY1104" fmla="*/ 8092 h 10000"/>
                  <a:gd name="connsiteX1105" fmla="*/ 8057 w 10000"/>
                  <a:gd name="connsiteY1105" fmla="*/ 8101 h 10000"/>
                  <a:gd name="connsiteX1106" fmla="*/ 8057 w 10000"/>
                  <a:gd name="connsiteY1106" fmla="*/ 8128 h 10000"/>
                  <a:gd name="connsiteX1107" fmla="*/ 8052 w 10000"/>
                  <a:gd name="connsiteY1107" fmla="*/ 8160 h 10000"/>
                  <a:gd name="connsiteX1108" fmla="*/ 8046 w 10000"/>
                  <a:gd name="connsiteY1108" fmla="*/ 8155 h 10000"/>
                  <a:gd name="connsiteX1109" fmla="*/ 8038 w 10000"/>
                  <a:gd name="connsiteY1109" fmla="*/ 8146 h 10000"/>
                  <a:gd name="connsiteX1110" fmla="*/ 8038 w 10000"/>
                  <a:gd name="connsiteY1110" fmla="*/ 8142 h 10000"/>
                  <a:gd name="connsiteX1111" fmla="*/ 8035 w 10000"/>
                  <a:gd name="connsiteY1111" fmla="*/ 8115 h 10000"/>
                  <a:gd name="connsiteX1112" fmla="*/ 8030 w 10000"/>
                  <a:gd name="connsiteY1112" fmla="*/ 8088 h 10000"/>
                  <a:gd name="connsiteX1113" fmla="*/ 8019 w 10000"/>
                  <a:gd name="connsiteY1113" fmla="*/ 8078 h 10000"/>
                  <a:gd name="connsiteX1114" fmla="*/ 8013 w 10000"/>
                  <a:gd name="connsiteY1114" fmla="*/ 8088 h 10000"/>
                  <a:gd name="connsiteX1115" fmla="*/ 7994 w 10000"/>
                  <a:gd name="connsiteY1115" fmla="*/ 8119 h 10000"/>
                  <a:gd name="connsiteX1116" fmla="*/ 7977 w 10000"/>
                  <a:gd name="connsiteY1116" fmla="*/ 8146 h 10000"/>
                  <a:gd name="connsiteX1117" fmla="*/ 7955 w 10000"/>
                  <a:gd name="connsiteY1117" fmla="*/ 8173 h 10000"/>
                  <a:gd name="connsiteX1118" fmla="*/ 7933 w 10000"/>
                  <a:gd name="connsiteY1118" fmla="*/ 8200 h 10000"/>
                  <a:gd name="connsiteX1119" fmla="*/ 7922 w 10000"/>
                  <a:gd name="connsiteY1119" fmla="*/ 8236 h 10000"/>
                  <a:gd name="connsiteX1120" fmla="*/ 7908 w 10000"/>
                  <a:gd name="connsiteY1120" fmla="*/ 8286 h 10000"/>
                  <a:gd name="connsiteX1121" fmla="*/ 7914 w 10000"/>
                  <a:gd name="connsiteY1121" fmla="*/ 8290 h 10000"/>
                  <a:gd name="connsiteX1122" fmla="*/ 7917 w 10000"/>
                  <a:gd name="connsiteY1122" fmla="*/ 8300 h 10000"/>
                  <a:gd name="connsiteX1123" fmla="*/ 7925 w 10000"/>
                  <a:gd name="connsiteY1123" fmla="*/ 8313 h 10000"/>
                  <a:gd name="connsiteX1124" fmla="*/ 7939 w 10000"/>
                  <a:gd name="connsiteY1124" fmla="*/ 8331 h 10000"/>
                  <a:gd name="connsiteX1125" fmla="*/ 7947 w 10000"/>
                  <a:gd name="connsiteY1125" fmla="*/ 8345 h 10000"/>
                  <a:gd name="connsiteX1126" fmla="*/ 7961 w 10000"/>
                  <a:gd name="connsiteY1126" fmla="*/ 8367 h 10000"/>
                  <a:gd name="connsiteX1127" fmla="*/ 7969 w 10000"/>
                  <a:gd name="connsiteY1127" fmla="*/ 8381 h 10000"/>
                  <a:gd name="connsiteX1128" fmla="*/ 7972 w 10000"/>
                  <a:gd name="connsiteY1128" fmla="*/ 8394 h 10000"/>
                  <a:gd name="connsiteX1129" fmla="*/ 7977 w 10000"/>
                  <a:gd name="connsiteY1129" fmla="*/ 8421 h 10000"/>
                  <a:gd name="connsiteX1130" fmla="*/ 7986 w 10000"/>
                  <a:gd name="connsiteY1130" fmla="*/ 8444 h 10000"/>
                  <a:gd name="connsiteX1131" fmla="*/ 7997 w 10000"/>
                  <a:gd name="connsiteY1131" fmla="*/ 8471 h 10000"/>
                  <a:gd name="connsiteX1132" fmla="*/ 7964 w 10000"/>
                  <a:gd name="connsiteY1132" fmla="*/ 8561 h 10000"/>
                  <a:gd name="connsiteX1133" fmla="*/ 7889 w 10000"/>
                  <a:gd name="connsiteY1133" fmla="*/ 8579 h 10000"/>
                  <a:gd name="connsiteX1134" fmla="*/ 7864 w 10000"/>
                  <a:gd name="connsiteY1134" fmla="*/ 8561 h 10000"/>
                  <a:gd name="connsiteX1135" fmla="*/ 7834 w 10000"/>
                  <a:gd name="connsiteY1135" fmla="*/ 8525 h 10000"/>
                  <a:gd name="connsiteX1136" fmla="*/ 7801 w 10000"/>
                  <a:gd name="connsiteY1136" fmla="*/ 8498 h 10000"/>
                  <a:gd name="connsiteX1137" fmla="*/ 7776 w 10000"/>
                  <a:gd name="connsiteY1137" fmla="*/ 8484 h 10000"/>
                  <a:gd name="connsiteX1138" fmla="*/ 7765 w 10000"/>
                  <a:gd name="connsiteY1138" fmla="*/ 8502 h 10000"/>
                  <a:gd name="connsiteX1139" fmla="*/ 7754 w 10000"/>
                  <a:gd name="connsiteY1139" fmla="*/ 8530 h 10000"/>
                  <a:gd name="connsiteX1140" fmla="*/ 7737 w 10000"/>
                  <a:gd name="connsiteY1140" fmla="*/ 8575 h 10000"/>
                  <a:gd name="connsiteX1141" fmla="*/ 7724 w 10000"/>
                  <a:gd name="connsiteY1141" fmla="*/ 8588 h 10000"/>
                  <a:gd name="connsiteX1142" fmla="*/ 7699 w 10000"/>
                  <a:gd name="connsiteY1142" fmla="*/ 8602 h 10000"/>
                  <a:gd name="connsiteX1143" fmla="*/ 7666 w 10000"/>
                  <a:gd name="connsiteY1143" fmla="*/ 8633 h 10000"/>
                  <a:gd name="connsiteX1144" fmla="*/ 7666 w 10000"/>
                  <a:gd name="connsiteY1144" fmla="*/ 8647 h 10000"/>
                  <a:gd name="connsiteX1145" fmla="*/ 7668 w 10000"/>
                  <a:gd name="connsiteY1145" fmla="*/ 8674 h 10000"/>
                  <a:gd name="connsiteX1146" fmla="*/ 7679 w 10000"/>
                  <a:gd name="connsiteY1146" fmla="*/ 8746 h 10000"/>
                  <a:gd name="connsiteX1147" fmla="*/ 7679 w 10000"/>
                  <a:gd name="connsiteY1147" fmla="*/ 8791 h 10000"/>
                  <a:gd name="connsiteX1148" fmla="*/ 7679 w 10000"/>
                  <a:gd name="connsiteY1148" fmla="*/ 8832 h 10000"/>
                  <a:gd name="connsiteX1149" fmla="*/ 7688 w 10000"/>
                  <a:gd name="connsiteY1149" fmla="*/ 8868 h 10000"/>
                  <a:gd name="connsiteX1150" fmla="*/ 7602 w 10000"/>
                  <a:gd name="connsiteY1150" fmla="*/ 8890 h 10000"/>
                  <a:gd name="connsiteX1151" fmla="*/ 7602 w 10000"/>
                  <a:gd name="connsiteY1151" fmla="*/ 8908 h 10000"/>
                  <a:gd name="connsiteX1152" fmla="*/ 7602 w 10000"/>
                  <a:gd name="connsiteY1152" fmla="*/ 8963 h 10000"/>
                  <a:gd name="connsiteX1153" fmla="*/ 7591 w 10000"/>
                  <a:gd name="connsiteY1153" fmla="*/ 8963 h 10000"/>
                  <a:gd name="connsiteX1154" fmla="*/ 7577 w 10000"/>
                  <a:gd name="connsiteY1154" fmla="*/ 8949 h 10000"/>
                  <a:gd name="connsiteX1155" fmla="*/ 7552 w 10000"/>
                  <a:gd name="connsiteY1155" fmla="*/ 8922 h 10000"/>
                  <a:gd name="connsiteX1156" fmla="*/ 7539 w 10000"/>
                  <a:gd name="connsiteY1156" fmla="*/ 8895 h 10000"/>
                  <a:gd name="connsiteX1157" fmla="*/ 7514 w 10000"/>
                  <a:gd name="connsiteY1157" fmla="*/ 8859 h 10000"/>
                  <a:gd name="connsiteX1158" fmla="*/ 7489 w 10000"/>
                  <a:gd name="connsiteY1158" fmla="*/ 8841 h 10000"/>
                  <a:gd name="connsiteX1159" fmla="*/ 7467 w 10000"/>
                  <a:gd name="connsiteY1159" fmla="*/ 8832 h 10000"/>
                  <a:gd name="connsiteX1160" fmla="*/ 7459 w 10000"/>
                  <a:gd name="connsiteY1160" fmla="*/ 8827 h 10000"/>
                  <a:gd name="connsiteX1161" fmla="*/ 7442 w 10000"/>
                  <a:gd name="connsiteY1161" fmla="*/ 8827 h 10000"/>
                  <a:gd name="connsiteX1162" fmla="*/ 7425 w 10000"/>
                  <a:gd name="connsiteY1162" fmla="*/ 8827 h 10000"/>
                  <a:gd name="connsiteX1163" fmla="*/ 7406 w 10000"/>
                  <a:gd name="connsiteY1163" fmla="*/ 8827 h 10000"/>
                  <a:gd name="connsiteX1164" fmla="*/ 7379 w 10000"/>
                  <a:gd name="connsiteY1164" fmla="*/ 8827 h 10000"/>
                  <a:gd name="connsiteX1165" fmla="*/ 7359 w 10000"/>
                  <a:gd name="connsiteY1165" fmla="*/ 8827 h 10000"/>
                  <a:gd name="connsiteX1166" fmla="*/ 7334 w 10000"/>
                  <a:gd name="connsiteY1166" fmla="*/ 8827 h 10000"/>
                  <a:gd name="connsiteX1167" fmla="*/ 7318 w 10000"/>
                  <a:gd name="connsiteY1167" fmla="*/ 8827 h 10000"/>
                  <a:gd name="connsiteX1168" fmla="*/ 7290 w 10000"/>
                  <a:gd name="connsiteY1168" fmla="*/ 8827 h 10000"/>
                  <a:gd name="connsiteX1169" fmla="*/ 7265 w 10000"/>
                  <a:gd name="connsiteY1169" fmla="*/ 8832 h 10000"/>
                  <a:gd name="connsiteX1170" fmla="*/ 7254 w 10000"/>
                  <a:gd name="connsiteY1170" fmla="*/ 8832 h 10000"/>
                  <a:gd name="connsiteX1171" fmla="*/ 7249 w 10000"/>
                  <a:gd name="connsiteY1171" fmla="*/ 8845 h 10000"/>
                  <a:gd name="connsiteX1172" fmla="*/ 7246 w 10000"/>
                  <a:gd name="connsiteY1172" fmla="*/ 8859 h 10000"/>
                  <a:gd name="connsiteX1173" fmla="*/ 7241 w 10000"/>
                  <a:gd name="connsiteY1173" fmla="*/ 8881 h 10000"/>
                  <a:gd name="connsiteX1174" fmla="*/ 7238 w 10000"/>
                  <a:gd name="connsiteY1174" fmla="*/ 8917 h 10000"/>
                  <a:gd name="connsiteX1175" fmla="*/ 7238 w 10000"/>
                  <a:gd name="connsiteY1175" fmla="*/ 8935 h 10000"/>
                  <a:gd name="connsiteX1176" fmla="*/ 7224 w 10000"/>
                  <a:gd name="connsiteY1176" fmla="*/ 8935 h 10000"/>
                  <a:gd name="connsiteX1177" fmla="*/ 7205 w 10000"/>
                  <a:gd name="connsiteY1177" fmla="*/ 8935 h 10000"/>
                  <a:gd name="connsiteX1178" fmla="*/ 7183 w 10000"/>
                  <a:gd name="connsiteY1178" fmla="*/ 8931 h 10000"/>
                  <a:gd name="connsiteX1179" fmla="*/ 7169 w 10000"/>
                  <a:gd name="connsiteY1179" fmla="*/ 8931 h 10000"/>
                  <a:gd name="connsiteX1180" fmla="*/ 7150 w 10000"/>
                  <a:gd name="connsiteY1180" fmla="*/ 8931 h 10000"/>
                  <a:gd name="connsiteX1181" fmla="*/ 7136 w 10000"/>
                  <a:gd name="connsiteY1181" fmla="*/ 8917 h 10000"/>
                  <a:gd name="connsiteX1182" fmla="*/ 7136 w 10000"/>
                  <a:gd name="connsiteY1182" fmla="*/ 8895 h 10000"/>
                  <a:gd name="connsiteX1183" fmla="*/ 7141 w 10000"/>
                  <a:gd name="connsiteY1183" fmla="*/ 8890 h 10000"/>
                  <a:gd name="connsiteX1184" fmla="*/ 7166 w 10000"/>
                  <a:gd name="connsiteY1184" fmla="*/ 8854 h 10000"/>
                  <a:gd name="connsiteX1185" fmla="*/ 7177 w 10000"/>
                  <a:gd name="connsiteY1185" fmla="*/ 8832 h 10000"/>
                  <a:gd name="connsiteX1186" fmla="*/ 7185 w 10000"/>
                  <a:gd name="connsiteY1186" fmla="*/ 8814 h 10000"/>
                  <a:gd name="connsiteX1187" fmla="*/ 7199 w 10000"/>
                  <a:gd name="connsiteY1187" fmla="*/ 8787 h 10000"/>
                  <a:gd name="connsiteX1188" fmla="*/ 7205 w 10000"/>
                  <a:gd name="connsiteY1188" fmla="*/ 8773 h 10000"/>
                  <a:gd name="connsiteX1189" fmla="*/ 7213 w 10000"/>
                  <a:gd name="connsiteY1189" fmla="*/ 8701 h 10000"/>
                  <a:gd name="connsiteX1190" fmla="*/ 7216 w 10000"/>
                  <a:gd name="connsiteY1190" fmla="*/ 8683 h 10000"/>
                  <a:gd name="connsiteX1191" fmla="*/ 7221 w 10000"/>
                  <a:gd name="connsiteY1191" fmla="*/ 8656 h 10000"/>
                  <a:gd name="connsiteX1192" fmla="*/ 7221 w 10000"/>
                  <a:gd name="connsiteY1192" fmla="*/ 8633 h 10000"/>
                  <a:gd name="connsiteX1193" fmla="*/ 7221 w 10000"/>
                  <a:gd name="connsiteY1193" fmla="*/ 8615 h 10000"/>
                  <a:gd name="connsiteX1194" fmla="*/ 7221 w 10000"/>
                  <a:gd name="connsiteY1194" fmla="*/ 8593 h 10000"/>
                  <a:gd name="connsiteX1195" fmla="*/ 7221 w 10000"/>
                  <a:gd name="connsiteY1195" fmla="*/ 8566 h 10000"/>
                  <a:gd name="connsiteX1196" fmla="*/ 7224 w 10000"/>
                  <a:gd name="connsiteY1196" fmla="*/ 8561 h 10000"/>
                  <a:gd name="connsiteX1197" fmla="*/ 7238 w 10000"/>
                  <a:gd name="connsiteY1197" fmla="*/ 8543 h 10000"/>
                  <a:gd name="connsiteX1198" fmla="*/ 7241 w 10000"/>
                  <a:gd name="connsiteY1198" fmla="*/ 8530 h 10000"/>
                  <a:gd name="connsiteX1199" fmla="*/ 7249 w 10000"/>
                  <a:gd name="connsiteY1199" fmla="*/ 8512 h 10000"/>
                  <a:gd name="connsiteX1200" fmla="*/ 7249 w 10000"/>
                  <a:gd name="connsiteY1200" fmla="*/ 8502 h 10000"/>
                  <a:gd name="connsiteX1201" fmla="*/ 7249 w 10000"/>
                  <a:gd name="connsiteY1201" fmla="*/ 8475 h 10000"/>
                  <a:gd name="connsiteX1202" fmla="*/ 7246 w 10000"/>
                  <a:gd name="connsiteY1202" fmla="*/ 8457 h 10000"/>
                  <a:gd name="connsiteX1203" fmla="*/ 7241 w 10000"/>
                  <a:gd name="connsiteY1203" fmla="*/ 8444 h 10000"/>
                  <a:gd name="connsiteX1204" fmla="*/ 7232 w 10000"/>
                  <a:gd name="connsiteY1204" fmla="*/ 8435 h 10000"/>
                  <a:gd name="connsiteX1205" fmla="*/ 7224 w 10000"/>
                  <a:gd name="connsiteY1205" fmla="*/ 8430 h 10000"/>
                  <a:gd name="connsiteX1206" fmla="*/ 7208 w 10000"/>
                  <a:gd name="connsiteY1206" fmla="*/ 8408 h 10000"/>
                  <a:gd name="connsiteX1207" fmla="*/ 7199 w 10000"/>
                  <a:gd name="connsiteY1207" fmla="*/ 8403 h 10000"/>
                  <a:gd name="connsiteX1208" fmla="*/ 7205 w 10000"/>
                  <a:gd name="connsiteY1208" fmla="*/ 8372 h 10000"/>
                  <a:gd name="connsiteX1209" fmla="*/ 7208 w 10000"/>
                  <a:gd name="connsiteY1209" fmla="*/ 8354 h 10000"/>
                  <a:gd name="connsiteX1210" fmla="*/ 7213 w 10000"/>
                  <a:gd name="connsiteY1210" fmla="*/ 8345 h 10000"/>
                  <a:gd name="connsiteX1211" fmla="*/ 7224 w 10000"/>
                  <a:gd name="connsiteY1211" fmla="*/ 8331 h 10000"/>
                  <a:gd name="connsiteX1212" fmla="*/ 7238 w 10000"/>
                  <a:gd name="connsiteY1212" fmla="*/ 8313 h 10000"/>
                  <a:gd name="connsiteX1213" fmla="*/ 7241 w 10000"/>
                  <a:gd name="connsiteY1213" fmla="*/ 8304 h 10000"/>
                  <a:gd name="connsiteX1214" fmla="*/ 7254 w 10000"/>
                  <a:gd name="connsiteY1214" fmla="*/ 8286 h 10000"/>
                  <a:gd name="connsiteX1215" fmla="*/ 7265 w 10000"/>
                  <a:gd name="connsiteY1215" fmla="*/ 8272 h 10000"/>
                  <a:gd name="connsiteX1216" fmla="*/ 7271 w 10000"/>
                  <a:gd name="connsiteY1216" fmla="*/ 8263 h 10000"/>
                  <a:gd name="connsiteX1217" fmla="*/ 7279 w 10000"/>
                  <a:gd name="connsiteY1217" fmla="*/ 8245 h 10000"/>
                  <a:gd name="connsiteX1218" fmla="*/ 7274 w 10000"/>
                  <a:gd name="connsiteY1218" fmla="*/ 8223 h 10000"/>
                  <a:gd name="connsiteX1219" fmla="*/ 7265 w 10000"/>
                  <a:gd name="connsiteY1219" fmla="*/ 8200 h 10000"/>
                  <a:gd name="connsiteX1220" fmla="*/ 7263 w 10000"/>
                  <a:gd name="connsiteY1220" fmla="*/ 8187 h 10000"/>
                  <a:gd name="connsiteX1221" fmla="*/ 7257 w 10000"/>
                  <a:gd name="connsiteY1221" fmla="*/ 8187 h 10000"/>
                  <a:gd name="connsiteX1222" fmla="*/ 7254 w 10000"/>
                  <a:gd name="connsiteY1222" fmla="*/ 8196 h 10000"/>
                  <a:gd name="connsiteX1223" fmla="*/ 7246 w 10000"/>
                  <a:gd name="connsiteY1223" fmla="*/ 8209 h 10000"/>
                  <a:gd name="connsiteX1224" fmla="*/ 7241 w 10000"/>
                  <a:gd name="connsiteY1224" fmla="*/ 8209 h 10000"/>
                  <a:gd name="connsiteX1225" fmla="*/ 7238 w 10000"/>
                  <a:gd name="connsiteY1225" fmla="*/ 8214 h 10000"/>
                  <a:gd name="connsiteX1226" fmla="*/ 7221 w 10000"/>
                  <a:gd name="connsiteY1226" fmla="*/ 8173 h 10000"/>
                  <a:gd name="connsiteX1227" fmla="*/ 7185 w 10000"/>
                  <a:gd name="connsiteY1227" fmla="*/ 8106 h 10000"/>
                  <a:gd name="connsiteX1228" fmla="*/ 7174 w 10000"/>
                  <a:gd name="connsiteY1228" fmla="*/ 8078 h 10000"/>
                  <a:gd name="connsiteX1229" fmla="*/ 7169 w 10000"/>
                  <a:gd name="connsiteY1229" fmla="*/ 8056 h 10000"/>
                  <a:gd name="connsiteX1230" fmla="*/ 7166 w 10000"/>
                  <a:gd name="connsiteY1230" fmla="*/ 8042 h 10000"/>
                  <a:gd name="connsiteX1231" fmla="*/ 7161 w 10000"/>
                  <a:gd name="connsiteY1231" fmla="*/ 8051 h 10000"/>
                  <a:gd name="connsiteX1232" fmla="*/ 7158 w 10000"/>
                  <a:gd name="connsiteY1232" fmla="*/ 8051 h 10000"/>
                  <a:gd name="connsiteX1233" fmla="*/ 7141 w 10000"/>
                  <a:gd name="connsiteY1233" fmla="*/ 8056 h 10000"/>
                  <a:gd name="connsiteX1234" fmla="*/ 7116 w 10000"/>
                  <a:gd name="connsiteY1234" fmla="*/ 8051 h 10000"/>
                  <a:gd name="connsiteX1235" fmla="*/ 7094 w 10000"/>
                  <a:gd name="connsiteY1235" fmla="*/ 8051 h 10000"/>
                  <a:gd name="connsiteX1236" fmla="*/ 7081 w 10000"/>
                  <a:gd name="connsiteY1236" fmla="*/ 8011 h 10000"/>
                  <a:gd name="connsiteX1237" fmla="*/ 7081 w 10000"/>
                  <a:gd name="connsiteY1237" fmla="*/ 8002 h 10000"/>
                  <a:gd name="connsiteX1238" fmla="*/ 7078 w 10000"/>
                  <a:gd name="connsiteY1238" fmla="*/ 7984 h 10000"/>
                  <a:gd name="connsiteX1239" fmla="*/ 7072 w 10000"/>
                  <a:gd name="connsiteY1239" fmla="*/ 7970 h 10000"/>
                  <a:gd name="connsiteX1240" fmla="*/ 7045 w 10000"/>
                  <a:gd name="connsiteY1240" fmla="*/ 7948 h 10000"/>
                  <a:gd name="connsiteX1241" fmla="*/ 7020 w 10000"/>
                  <a:gd name="connsiteY1241" fmla="*/ 7957 h 10000"/>
                  <a:gd name="connsiteX1242" fmla="*/ 7001 w 10000"/>
                  <a:gd name="connsiteY1242" fmla="*/ 7970 h 10000"/>
                  <a:gd name="connsiteX1243" fmla="*/ 6981 w 10000"/>
                  <a:gd name="connsiteY1243" fmla="*/ 7984 h 10000"/>
                  <a:gd name="connsiteX1244" fmla="*/ 6976 w 10000"/>
                  <a:gd name="connsiteY1244" fmla="*/ 7984 h 10000"/>
                  <a:gd name="connsiteX1245" fmla="*/ 6973 w 10000"/>
                  <a:gd name="connsiteY1245" fmla="*/ 7984 h 10000"/>
                  <a:gd name="connsiteX1246" fmla="*/ 6959 w 10000"/>
                  <a:gd name="connsiteY1246" fmla="*/ 7984 h 10000"/>
                  <a:gd name="connsiteX1247" fmla="*/ 6948 w 10000"/>
                  <a:gd name="connsiteY1247" fmla="*/ 7961 h 10000"/>
                  <a:gd name="connsiteX1248" fmla="*/ 6934 w 10000"/>
                  <a:gd name="connsiteY1248" fmla="*/ 7943 h 10000"/>
                  <a:gd name="connsiteX1249" fmla="*/ 6932 w 10000"/>
                  <a:gd name="connsiteY1249" fmla="*/ 7943 h 10000"/>
                  <a:gd name="connsiteX1250" fmla="*/ 6918 w 10000"/>
                  <a:gd name="connsiteY1250" fmla="*/ 7961 h 10000"/>
                  <a:gd name="connsiteX1251" fmla="*/ 6904 w 10000"/>
                  <a:gd name="connsiteY1251" fmla="*/ 7975 h 10000"/>
                  <a:gd name="connsiteX1252" fmla="*/ 6896 w 10000"/>
                  <a:gd name="connsiteY1252" fmla="*/ 7997 h 10000"/>
                  <a:gd name="connsiteX1253" fmla="*/ 6887 w 10000"/>
                  <a:gd name="connsiteY1253" fmla="*/ 8002 h 10000"/>
                  <a:gd name="connsiteX1254" fmla="*/ 6879 w 10000"/>
                  <a:gd name="connsiteY1254" fmla="*/ 8011 h 10000"/>
                  <a:gd name="connsiteX1255" fmla="*/ 6868 w 10000"/>
                  <a:gd name="connsiteY1255" fmla="*/ 8015 h 10000"/>
                  <a:gd name="connsiteX1256" fmla="*/ 6852 w 10000"/>
                  <a:gd name="connsiteY1256" fmla="*/ 8024 h 10000"/>
                  <a:gd name="connsiteX1257" fmla="*/ 6813 w 10000"/>
                  <a:gd name="connsiteY1257" fmla="*/ 8042 h 10000"/>
                  <a:gd name="connsiteX1258" fmla="*/ 6780 w 10000"/>
                  <a:gd name="connsiteY1258" fmla="*/ 8065 h 10000"/>
                  <a:gd name="connsiteX1259" fmla="*/ 6763 w 10000"/>
                  <a:gd name="connsiteY1259" fmla="*/ 8078 h 10000"/>
                  <a:gd name="connsiteX1260" fmla="*/ 6755 w 10000"/>
                  <a:gd name="connsiteY1260" fmla="*/ 8088 h 10000"/>
                  <a:gd name="connsiteX1261" fmla="*/ 6716 w 10000"/>
                  <a:gd name="connsiteY1261" fmla="*/ 8119 h 10000"/>
                  <a:gd name="connsiteX1262" fmla="*/ 6711 w 10000"/>
                  <a:gd name="connsiteY1262" fmla="*/ 8128 h 10000"/>
                  <a:gd name="connsiteX1263" fmla="*/ 6711 w 10000"/>
                  <a:gd name="connsiteY1263" fmla="*/ 8169 h 10000"/>
                  <a:gd name="connsiteX1264" fmla="*/ 6711 w 10000"/>
                  <a:gd name="connsiteY1264" fmla="*/ 8173 h 10000"/>
                  <a:gd name="connsiteX1265" fmla="*/ 6716 w 10000"/>
                  <a:gd name="connsiteY1265" fmla="*/ 8200 h 10000"/>
                  <a:gd name="connsiteX1266" fmla="*/ 6708 w 10000"/>
                  <a:gd name="connsiteY1266" fmla="*/ 8223 h 10000"/>
                  <a:gd name="connsiteX1267" fmla="*/ 6708 w 10000"/>
                  <a:gd name="connsiteY1267" fmla="*/ 8236 h 10000"/>
                  <a:gd name="connsiteX1268" fmla="*/ 6708 w 10000"/>
                  <a:gd name="connsiteY1268" fmla="*/ 8272 h 10000"/>
                  <a:gd name="connsiteX1269" fmla="*/ 6711 w 10000"/>
                  <a:gd name="connsiteY1269" fmla="*/ 8290 h 10000"/>
                  <a:gd name="connsiteX1270" fmla="*/ 6716 w 10000"/>
                  <a:gd name="connsiteY1270" fmla="*/ 8304 h 10000"/>
                  <a:gd name="connsiteX1271" fmla="*/ 6711 w 10000"/>
                  <a:gd name="connsiteY1271" fmla="*/ 8313 h 10000"/>
                  <a:gd name="connsiteX1272" fmla="*/ 6683 w 10000"/>
                  <a:gd name="connsiteY1272" fmla="*/ 8318 h 10000"/>
                  <a:gd name="connsiteX1273" fmla="*/ 6661 w 10000"/>
                  <a:gd name="connsiteY1273" fmla="*/ 8327 h 10000"/>
                  <a:gd name="connsiteX1274" fmla="*/ 6631 w 10000"/>
                  <a:gd name="connsiteY1274" fmla="*/ 8327 h 10000"/>
                  <a:gd name="connsiteX1275" fmla="*/ 6611 w 10000"/>
                  <a:gd name="connsiteY1275" fmla="*/ 8327 h 10000"/>
                  <a:gd name="connsiteX1276" fmla="*/ 6598 w 10000"/>
                  <a:gd name="connsiteY1276" fmla="*/ 8327 h 10000"/>
                  <a:gd name="connsiteX1277" fmla="*/ 6595 w 10000"/>
                  <a:gd name="connsiteY1277" fmla="*/ 8340 h 10000"/>
                  <a:gd name="connsiteX1278" fmla="*/ 6587 w 10000"/>
                  <a:gd name="connsiteY1278" fmla="*/ 8358 h 10000"/>
                  <a:gd name="connsiteX1279" fmla="*/ 6578 w 10000"/>
                  <a:gd name="connsiteY1279" fmla="*/ 8408 h 10000"/>
                  <a:gd name="connsiteX1280" fmla="*/ 6578 w 10000"/>
                  <a:gd name="connsiteY1280" fmla="*/ 8421 h 10000"/>
                  <a:gd name="connsiteX1281" fmla="*/ 6578 w 10000"/>
                  <a:gd name="connsiteY1281" fmla="*/ 8430 h 10000"/>
                  <a:gd name="connsiteX1282" fmla="*/ 6573 w 10000"/>
                  <a:gd name="connsiteY1282" fmla="*/ 8435 h 10000"/>
                  <a:gd name="connsiteX1283" fmla="*/ 6556 w 10000"/>
                  <a:gd name="connsiteY1283" fmla="*/ 8435 h 10000"/>
                  <a:gd name="connsiteX1284" fmla="*/ 6545 w 10000"/>
                  <a:gd name="connsiteY1284" fmla="*/ 8435 h 10000"/>
                  <a:gd name="connsiteX1285" fmla="*/ 6523 w 10000"/>
                  <a:gd name="connsiteY1285" fmla="*/ 8435 h 10000"/>
                  <a:gd name="connsiteX1286" fmla="*/ 6493 w 10000"/>
                  <a:gd name="connsiteY1286" fmla="*/ 8430 h 10000"/>
                  <a:gd name="connsiteX1287" fmla="*/ 6490 w 10000"/>
                  <a:gd name="connsiteY1287" fmla="*/ 8430 h 10000"/>
                  <a:gd name="connsiteX1288" fmla="*/ 6485 w 10000"/>
                  <a:gd name="connsiteY1288" fmla="*/ 8444 h 10000"/>
                  <a:gd name="connsiteX1289" fmla="*/ 6465 w 10000"/>
                  <a:gd name="connsiteY1289" fmla="*/ 8475 h 10000"/>
                  <a:gd name="connsiteX1290" fmla="*/ 6451 w 10000"/>
                  <a:gd name="connsiteY1290" fmla="*/ 8498 h 10000"/>
                  <a:gd name="connsiteX1291" fmla="*/ 6435 w 10000"/>
                  <a:gd name="connsiteY1291" fmla="*/ 8525 h 10000"/>
                  <a:gd name="connsiteX1292" fmla="*/ 6421 w 10000"/>
                  <a:gd name="connsiteY1292" fmla="*/ 8539 h 10000"/>
                  <a:gd name="connsiteX1293" fmla="*/ 6410 w 10000"/>
                  <a:gd name="connsiteY1293" fmla="*/ 8561 h 10000"/>
                  <a:gd name="connsiteX1294" fmla="*/ 6402 w 10000"/>
                  <a:gd name="connsiteY1294" fmla="*/ 8575 h 10000"/>
                  <a:gd name="connsiteX1295" fmla="*/ 6402 w 10000"/>
                  <a:gd name="connsiteY1295" fmla="*/ 8593 h 10000"/>
                  <a:gd name="connsiteX1296" fmla="*/ 6402 w 10000"/>
                  <a:gd name="connsiteY1296" fmla="*/ 8620 h 10000"/>
                  <a:gd name="connsiteX1297" fmla="*/ 6405 w 10000"/>
                  <a:gd name="connsiteY1297" fmla="*/ 8660 h 10000"/>
                  <a:gd name="connsiteX1298" fmla="*/ 6405 w 10000"/>
                  <a:gd name="connsiteY1298" fmla="*/ 8674 h 10000"/>
                  <a:gd name="connsiteX1299" fmla="*/ 6405 w 10000"/>
                  <a:gd name="connsiteY1299" fmla="*/ 8683 h 10000"/>
                  <a:gd name="connsiteX1300" fmla="*/ 6405 w 10000"/>
                  <a:gd name="connsiteY1300" fmla="*/ 8687 h 10000"/>
                  <a:gd name="connsiteX1301" fmla="*/ 6405 w 10000"/>
                  <a:gd name="connsiteY1301" fmla="*/ 8696 h 10000"/>
                  <a:gd name="connsiteX1302" fmla="*/ 6388 w 10000"/>
                  <a:gd name="connsiteY1302" fmla="*/ 8733 h 10000"/>
                  <a:gd name="connsiteX1303" fmla="*/ 6369 w 10000"/>
                  <a:gd name="connsiteY1303" fmla="*/ 8746 h 10000"/>
                  <a:gd name="connsiteX1304" fmla="*/ 6333 w 10000"/>
                  <a:gd name="connsiteY1304" fmla="*/ 8773 h 10000"/>
                  <a:gd name="connsiteX1305" fmla="*/ 6313 w 10000"/>
                  <a:gd name="connsiteY1305" fmla="*/ 8787 h 10000"/>
                  <a:gd name="connsiteX1306" fmla="*/ 6291 w 10000"/>
                  <a:gd name="connsiteY1306" fmla="*/ 8805 h 10000"/>
                  <a:gd name="connsiteX1307" fmla="*/ 6280 w 10000"/>
                  <a:gd name="connsiteY1307" fmla="*/ 8814 h 10000"/>
                  <a:gd name="connsiteX1308" fmla="*/ 6250 w 10000"/>
                  <a:gd name="connsiteY1308" fmla="*/ 8805 h 10000"/>
                  <a:gd name="connsiteX1309" fmla="*/ 6233 w 10000"/>
                  <a:gd name="connsiteY1309" fmla="*/ 8805 h 10000"/>
                  <a:gd name="connsiteX1310" fmla="*/ 6220 w 10000"/>
                  <a:gd name="connsiteY1310" fmla="*/ 8805 h 10000"/>
                  <a:gd name="connsiteX1311" fmla="*/ 6200 w 10000"/>
                  <a:gd name="connsiteY1311" fmla="*/ 8805 h 10000"/>
                  <a:gd name="connsiteX1312" fmla="*/ 6184 w 10000"/>
                  <a:gd name="connsiteY1312" fmla="*/ 8805 h 10000"/>
                  <a:gd name="connsiteX1313" fmla="*/ 6716 w 10000"/>
                  <a:gd name="connsiteY1313" fmla="*/ 6653 h 10000"/>
                  <a:gd name="connsiteX1314" fmla="*/ 6747 w 10000"/>
                  <a:gd name="connsiteY1314" fmla="*/ 6856 h 10000"/>
                  <a:gd name="connsiteX1315" fmla="*/ 6747 w 10000"/>
                  <a:gd name="connsiteY1315" fmla="*/ 6910 h 10000"/>
                  <a:gd name="connsiteX1316" fmla="*/ 6727 w 10000"/>
                  <a:gd name="connsiteY1316" fmla="*/ 6960 h 10000"/>
                  <a:gd name="connsiteX1317" fmla="*/ 6675 w 10000"/>
                  <a:gd name="connsiteY1317" fmla="*/ 7041 h 10000"/>
                  <a:gd name="connsiteX1318" fmla="*/ 6675 w 10000"/>
                  <a:gd name="connsiteY1318" fmla="*/ 7158 h 10000"/>
                  <a:gd name="connsiteX1319" fmla="*/ 6683 w 10000"/>
                  <a:gd name="connsiteY1319" fmla="*/ 7199 h 10000"/>
                  <a:gd name="connsiteX1320" fmla="*/ 6703 w 10000"/>
                  <a:gd name="connsiteY1320" fmla="*/ 7212 h 10000"/>
                  <a:gd name="connsiteX1321" fmla="*/ 6749 w 10000"/>
                  <a:gd name="connsiteY1321" fmla="*/ 7050 h 10000"/>
                  <a:gd name="connsiteX1322" fmla="*/ 6772 w 10000"/>
                  <a:gd name="connsiteY1322" fmla="*/ 6987 h 10000"/>
                  <a:gd name="connsiteX1323" fmla="*/ 6788 w 10000"/>
                  <a:gd name="connsiteY1323" fmla="*/ 6987 h 10000"/>
                  <a:gd name="connsiteX1324" fmla="*/ 6871 w 10000"/>
                  <a:gd name="connsiteY1324" fmla="*/ 6748 h 10000"/>
                  <a:gd name="connsiteX1325" fmla="*/ 6912 w 10000"/>
                  <a:gd name="connsiteY1325" fmla="*/ 6581 h 10000"/>
                  <a:gd name="connsiteX1326" fmla="*/ 6912 w 10000"/>
                  <a:gd name="connsiteY1326" fmla="*/ 6567 h 10000"/>
                  <a:gd name="connsiteX1327" fmla="*/ 6827 w 10000"/>
                  <a:gd name="connsiteY1327" fmla="*/ 6631 h 10000"/>
                  <a:gd name="connsiteX1328" fmla="*/ 6184 w 10000"/>
                  <a:gd name="connsiteY1328" fmla="*/ 8805 h 10000"/>
                  <a:gd name="connsiteX0" fmla="*/ 6184 w 10000"/>
                  <a:gd name="connsiteY0" fmla="*/ 8805 h 10000"/>
                  <a:gd name="connsiteX1" fmla="*/ 6175 w 10000"/>
                  <a:gd name="connsiteY1" fmla="*/ 8800 h 10000"/>
                  <a:gd name="connsiteX2" fmla="*/ 6167 w 10000"/>
                  <a:gd name="connsiteY2" fmla="*/ 8832 h 10000"/>
                  <a:gd name="connsiteX3" fmla="*/ 6167 w 10000"/>
                  <a:gd name="connsiteY3" fmla="*/ 8845 h 10000"/>
                  <a:gd name="connsiteX4" fmla="*/ 6140 w 10000"/>
                  <a:gd name="connsiteY4" fmla="*/ 8877 h 10000"/>
                  <a:gd name="connsiteX5" fmla="*/ 6098 w 10000"/>
                  <a:gd name="connsiteY5" fmla="*/ 8904 h 10000"/>
                  <a:gd name="connsiteX6" fmla="*/ 6090 w 10000"/>
                  <a:gd name="connsiteY6" fmla="*/ 8904 h 10000"/>
                  <a:gd name="connsiteX7" fmla="*/ 6082 w 10000"/>
                  <a:gd name="connsiteY7" fmla="*/ 8904 h 10000"/>
                  <a:gd name="connsiteX8" fmla="*/ 6082 w 10000"/>
                  <a:gd name="connsiteY8" fmla="*/ 8958 h 10000"/>
                  <a:gd name="connsiteX9" fmla="*/ 6082 w 10000"/>
                  <a:gd name="connsiteY9" fmla="*/ 8963 h 10000"/>
                  <a:gd name="connsiteX10" fmla="*/ 6079 w 10000"/>
                  <a:gd name="connsiteY10" fmla="*/ 9012 h 10000"/>
                  <a:gd name="connsiteX11" fmla="*/ 6073 w 10000"/>
                  <a:gd name="connsiteY11" fmla="*/ 9066 h 10000"/>
                  <a:gd name="connsiteX12" fmla="*/ 6073 w 10000"/>
                  <a:gd name="connsiteY12" fmla="*/ 9120 h 10000"/>
                  <a:gd name="connsiteX13" fmla="*/ 6073 w 10000"/>
                  <a:gd name="connsiteY13" fmla="*/ 9147 h 10000"/>
                  <a:gd name="connsiteX14" fmla="*/ 6073 w 10000"/>
                  <a:gd name="connsiteY14" fmla="*/ 9197 h 10000"/>
                  <a:gd name="connsiteX15" fmla="*/ 6068 w 10000"/>
                  <a:gd name="connsiteY15" fmla="*/ 9233 h 10000"/>
                  <a:gd name="connsiteX16" fmla="*/ 6065 w 10000"/>
                  <a:gd name="connsiteY16" fmla="*/ 9301 h 10000"/>
                  <a:gd name="connsiteX17" fmla="*/ 6065 w 10000"/>
                  <a:gd name="connsiteY17" fmla="*/ 9350 h 10000"/>
                  <a:gd name="connsiteX18" fmla="*/ 6060 w 10000"/>
                  <a:gd name="connsiteY18" fmla="*/ 9382 h 10000"/>
                  <a:gd name="connsiteX19" fmla="*/ 6060 w 10000"/>
                  <a:gd name="connsiteY19" fmla="*/ 9409 h 10000"/>
                  <a:gd name="connsiteX20" fmla="*/ 6051 w 10000"/>
                  <a:gd name="connsiteY20" fmla="*/ 9423 h 10000"/>
                  <a:gd name="connsiteX21" fmla="*/ 6049 w 10000"/>
                  <a:gd name="connsiteY21" fmla="*/ 9436 h 10000"/>
                  <a:gd name="connsiteX22" fmla="*/ 6035 w 10000"/>
                  <a:gd name="connsiteY22" fmla="*/ 9450 h 10000"/>
                  <a:gd name="connsiteX23" fmla="*/ 6026 w 10000"/>
                  <a:gd name="connsiteY23" fmla="*/ 9459 h 10000"/>
                  <a:gd name="connsiteX24" fmla="*/ 6018 w 10000"/>
                  <a:gd name="connsiteY24" fmla="*/ 9445 h 10000"/>
                  <a:gd name="connsiteX25" fmla="*/ 6007 w 10000"/>
                  <a:gd name="connsiteY25" fmla="*/ 9409 h 10000"/>
                  <a:gd name="connsiteX26" fmla="*/ 5985 w 10000"/>
                  <a:gd name="connsiteY26" fmla="*/ 9369 h 10000"/>
                  <a:gd name="connsiteX27" fmla="*/ 5969 w 10000"/>
                  <a:gd name="connsiteY27" fmla="*/ 9332 h 10000"/>
                  <a:gd name="connsiteX28" fmla="*/ 5955 w 10000"/>
                  <a:gd name="connsiteY28" fmla="*/ 9314 h 10000"/>
                  <a:gd name="connsiteX29" fmla="*/ 5952 w 10000"/>
                  <a:gd name="connsiteY29" fmla="*/ 9305 h 10000"/>
                  <a:gd name="connsiteX30" fmla="*/ 5935 w 10000"/>
                  <a:gd name="connsiteY30" fmla="*/ 9305 h 10000"/>
                  <a:gd name="connsiteX31" fmla="*/ 5922 w 10000"/>
                  <a:gd name="connsiteY31" fmla="*/ 9319 h 10000"/>
                  <a:gd name="connsiteX32" fmla="*/ 5913 w 10000"/>
                  <a:gd name="connsiteY32" fmla="*/ 9328 h 10000"/>
                  <a:gd name="connsiteX33" fmla="*/ 5905 w 10000"/>
                  <a:gd name="connsiteY33" fmla="*/ 9332 h 10000"/>
                  <a:gd name="connsiteX34" fmla="*/ 5897 w 10000"/>
                  <a:gd name="connsiteY34" fmla="*/ 9350 h 10000"/>
                  <a:gd name="connsiteX35" fmla="*/ 5875 w 10000"/>
                  <a:gd name="connsiteY35" fmla="*/ 9364 h 10000"/>
                  <a:gd name="connsiteX36" fmla="*/ 5850 w 10000"/>
                  <a:gd name="connsiteY36" fmla="*/ 9391 h 10000"/>
                  <a:gd name="connsiteX37" fmla="*/ 5833 w 10000"/>
                  <a:gd name="connsiteY37" fmla="*/ 9405 h 10000"/>
                  <a:gd name="connsiteX38" fmla="*/ 5822 w 10000"/>
                  <a:gd name="connsiteY38" fmla="*/ 9409 h 10000"/>
                  <a:gd name="connsiteX39" fmla="*/ 5800 w 10000"/>
                  <a:gd name="connsiteY39" fmla="*/ 9423 h 10000"/>
                  <a:gd name="connsiteX40" fmla="*/ 5784 w 10000"/>
                  <a:gd name="connsiteY40" fmla="*/ 9436 h 10000"/>
                  <a:gd name="connsiteX41" fmla="*/ 5767 w 10000"/>
                  <a:gd name="connsiteY41" fmla="*/ 9450 h 10000"/>
                  <a:gd name="connsiteX42" fmla="*/ 5751 w 10000"/>
                  <a:gd name="connsiteY42" fmla="*/ 9463 h 10000"/>
                  <a:gd name="connsiteX43" fmla="*/ 5745 w 10000"/>
                  <a:gd name="connsiteY43" fmla="*/ 9472 h 10000"/>
                  <a:gd name="connsiteX44" fmla="*/ 5751 w 10000"/>
                  <a:gd name="connsiteY44" fmla="*/ 9477 h 10000"/>
                  <a:gd name="connsiteX45" fmla="*/ 5762 w 10000"/>
                  <a:gd name="connsiteY45" fmla="*/ 9504 h 10000"/>
                  <a:gd name="connsiteX46" fmla="*/ 5767 w 10000"/>
                  <a:gd name="connsiteY46" fmla="*/ 9526 h 10000"/>
                  <a:gd name="connsiteX47" fmla="*/ 5784 w 10000"/>
                  <a:gd name="connsiteY47" fmla="*/ 9576 h 10000"/>
                  <a:gd name="connsiteX48" fmla="*/ 5797 w 10000"/>
                  <a:gd name="connsiteY48" fmla="*/ 9603 h 10000"/>
                  <a:gd name="connsiteX49" fmla="*/ 5808 w 10000"/>
                  <a:gd name="connsiteY49" fmla="*/ 9644 h 10000"/>
                  <a:gd name="connsiteX50" fmla="*/ 5822 w 10000"/>
                  <a:gd name="connsiteY50" fmla="*/ 9671 h 10000"/>
                  <a:gd name="connsiteX51" fmla="*/ 5825 w 10000"/>
                  <a:gd name="connsiteY51" fmla="*/ 9684 h 10000"/>
                  <a:gd name="connsiteX52" fmla="*/ 5831 w 10000"/>
                  <a:gd name="connsiteY52" fmla="*/ 9684 h 10000"/>
                  <a:gd name="connsiteX53" fmla="*/ 5825 w 10000"/>
                  <a:gd name="connsiteY53" fmla="*/ 9698 h 10000"/>
                  <a:gd name="connsiteX54" fmla="*/ 5806 w 10000"/>
                  <a:gd name="connsiteY54" fmla="*/ 9725 h 10000"/>
                  <a:gd name="connsiteX55" fmla="*/ 5792 w 10000"/>
                  <a:gd name="connsiteY55" fmla="*/ 9738 h 10000"/>
                  <a:gd name="connsiteX56" fmla="*/ 5737 w 10000"/>
                  <a:gd name="connsiteY56" fmla="*/ 9793 h 10000"/>
                  <a:gd name="connsiteX57" fmla="*/ 5728 w 10000"/>
                  <a:gd name="connsiteY57" fmla="*/ 9806 h 10000"/>
                  <a:gd name="connsiteX58" fmla="*/ 5712 w 10000"/>
                  <a:gd name="connsiteY58" fmla="*/ 9815 h 10000"/>
                  <a:gd name="connsiteX59" fmla="*/ 5690 w 10000"/>
                  <a:gd name="connsiteY59" fmla="*/ 9838 h 10000"/>
                  <a:gd name="connsiteX60" fmla="*/ 5679 w 10000"/>
                  <a:gd name="connsiteY60" fmla="*/ 9842 h 10000"/>
                  <a:gd name="connsiteX61" fmla="*/ 5665 w 10000"/>
                  <a:gd name="connsiteY61" fmla="*/ 9842 h 10000"/>
                  <a:gd name="connsiteX62" fmla="*/ 5648 w 10000"/>
                  <a:gd name="connsiteY62" fmla="*/ 9851 h 10000"/>
                  <a:gd name="connsiteX63" fmla="*/ 5621 w 10000"/>
                  <a:gd name="connsiteY63" fmla="*/ 9892 h 10000"/>
                  <a:gd name="connsiteX64" fmla="*/ 5544 w 10000"/>
                  <a:gd name="connsiteY64" fmla="*/ 9946 h 10000"/>
                  <a:gd name="connsiteX65" fmla="*/ 5406 w 10000"/>
                  <a:gd name="connsiteY65" fmla="*/ 10000 h 10000"/>
                  <a:gd name="connsiteX66" fmla="*/ 5350 w 10000"/>
                  <a:gd name="connsiteY66" fmla="*/ 9986 h 10000"/>
                  <a:gd name="connsiteX67" fmla="*/ 5342 w 10000"/>
                  <a:gd name="connsiteY67" fmla="*/ 9950 h 10000"/>
                  <a:gd name="connsiteX68" fmla="*/ 5342 w 10000"/>
                  <a:gd name="connsiteY68" fmla="*/ 9932 h 10000"/>
                  <a:gd name="connsiteX69" fmla="*/ 5342 w 10000"/>
                  <a:gd name="connsiteY69" fmla="*/ 9923 h 10000"/>
                  <a:gd name="connsiteX70" fmla="*/ 5342 w 10000"/>
                  <a:gd name="connsiteY70" fmla="*/ 9919 h 10000"/>
                  <a:gd name="connsiteX71" fmla="*/ 5348 w 10000"/>
                  <a:gd name="connsiteY71" fmla="*/ 9919 h 10000"/>
                  <a:gd name="connsiteX72" fmla="*/ 5348 w 10000"/>
                  <a:gd name="connsiteY72" fmla="*/ 9910 h 10000"/>
                  <a:gd name="connsiteX73" fmla="*/ 5350 w 10000"/>
                  <a:gd name="connsiteY73" fmla="*/ 9910 h 10000"/>
                  <a:gd name="connsiteX74" fmla="*/ 5350 w 10000"/>
                  <a:gd name="connsiteY74" fmla="*/ 9905 h 10000"/>
                  <a:gd name="connsiteX75" fmla="*/ 5356 w 10000"/>
                  <a:gd name="connsiteY75" fmla="*/ 9905 h 10000"/>
                  <a:gd name="connsiteX76" fmla="*/ 5356 w 10000"/>
                  <a:gd name="connsiteY76" fmla="*/ 9896 h 10000"/>
                  <a:gd name="connsiteX77" fmla="*/ 5359 w 10000"/>
                  <a:gd name="connsiteY77" fmla="*/ 9896 h 10000"/>
                  <a:gd name="connsiteX78" fmla="*/ 5359 w 10000"/>
                  <a:gd name="connsiteY78" fmla="*/ 9892 h 10000"/>
                  <a:gd name="connsiteX79" fmla="*/ 5364 w 10000"/>
                  <a:gd name="connsiteY79" fmla="*/ 9892 h 10000"/>
                  <a:gd name="connsiteX80" fmla="*/ 5364 w 10000"/>
                  <a:gd name="connsiteY80" fmla="*/ 9883 h 10000"/>
                  <a:gd name="connsiteX81" fmla="*/ 5359 w 10000"/>
                  <a:gd name="connsiteY81" fmla="*/ 9883 h 10000"/>
                  <a:gd name="connsiteX82" fmla="*/ 5359 w 10000"/>
                  <a:gd name="connsiteY82" fmla="*/ 9878 h 10000"/>
                  <a:gd name="connsiteX83" fmla="*/ 5359 w 10000"/>
                  <a:gd name="connsiteY83" fmla="*/ 9869 h 10000"/>
                  <a:gd name="connsiteX84" fmla="*/ 5356 w 10000"/>
                  <a:gd name="connsiteY84" fmla="*/ 9869 h 10000"/>
                  <a:gd name="connsiteX85" fmla="*/ 5356 w 10000"/>
                  <a:gd name="connsiteY85" fmla="*/ 9865 h 10000"/>
                  <a:gd name="connsiteX86" fmla="*/ 5350 w 10000"/>
                  <a:gd name="connsiteY86" fmla="*/ 9865 h 10000"/>
                  <a:gd name="connsiteX87" fmla="*/ 5350 w 10000"/>
                  <a:gd name="connsiteY87" fmla="*/ 9856 h 10000"/>
                  <a:gd name="connsiteX88" fmla="*/ 5348 w 10000"/>
                  <a:gd name="connsiteY88" fmla="*/ 9856 h 10000"/>
                  <a:gd name="connsiteX89" fmla="*/ 5348 w 10000"/>
                  <a:gd name="connsiteY89" fmla="*/ 9851 h 10000"/>
                  <a:gd name="connsiteX90" fmla="*/ 5348 w 10000"/>
                  <a:gd name="connsiteY90" fmla="*/ 9842 h 10000"/>
                  <a:gd name="connsiteX91" fmla="*/ 5348 w 10000"/>
                  <a:gd name="connsiteY91" fmla="*/ 9838 h 10000"/>
                  <a:gd name="connsiteX92" fmla="*/ 5348 w 10000"/>
                  <a:gd name="connsiteY92" fmla="*/ 9829 h 10000"/>
                  <a:gd name="connsiteX93" fmla="*/ 5348 w 10000"/>
                  <a:gd name="connsiteY93" fmla="*/ 9820 h 10000"/>
                  <a:gd name="connsiteX94" fmla="*/ 5348 w 10000"/>
                  <a:gd name="connsiteY94" fmla="*/ 9815 h 10000"/>
                  <a:gd name="connsiteX95" fmla="*/ 5348 w 10000"/>
                  <a:gd name="connsiteY95" fmla="*/ 9806 h 10000"/>
                  <a:gd name="connsiteX96" fmla="*/ 5350 w 10000"/>
                  <a:gd name="connsiteY96" fmla="*/ 9806 h 10000"/>
                  <a:gd name="connsiteX97" fmla="*/ 5350 w 10000"/>
                  <a:gd name="connsiteY97" fmla="*/ 9802 h 10000"/>
                  <a:gd name="connsiteX98" fmla="*/ 5350 w 10000"/>
                  <a:gd name="connsiteY98" fmla="*/ 9793 h 10000"/>
                  <a:gd name="connsiteX99" fmla="*/ 5356 w 10000"/>
                  <a:gd name="connsiteY99" fmla="*/ 9788 h 10000"/>
                  <a:gd name="connsiteX100" fmla="*/ 5356 w 10000"/>
                  <a:gd name="connsiteY100" fmla="*/ 9779 h 10000"/>
                  <a:gd name="connsiteX101" fmla="*/ 5359 w 10000"/>
                  <a:gd name="connsiteY101" fmla="*/ 9779 h 10000"/>
                  <a:gd name="connsiteX102" fmla="*/ 5359 w 10000"/>
                  <a:gd name="connsiteY102" fmla="*/ 9774 h 10000"/>
                  <a:gd name="connsiteX103" fmla="*/ 5364 w 10000"/>
                  <a:gd name="connsiteY103" fmla="*/ 9765 h 10000"/>
                  <a:gd name="connsiteX104" fmla="*/ 5397 w 10000"/>
                  <a:gd name="connsiteY104" fmla="*/ 9698 h 10000"/>
                  <a:gd name="connsiteX105" fmla="*/ 5397 w 10000"/>
                  <a:gd name="connsiteY105" fmla="*/ 9662 h 10000"/>
                  <a:gd name="connsiteX106" fmla="*/ 5381 w 10000"/>
                  <a:gd name="connsiteY106" fmla="*/ 9648 h 10000"/>
                  <a:gd name="connsiteX107" fmla="*/ 5381 w 10000"/>
                  <a:gd name="connsiteY107" fmla="*/ 9608 h 10000"/>
                  <a:gd name="connsiteX108" fmla="*/ 5400 w 10000"/>
                  <a:gd name="connsiteY108" fmla="*/ 9590 h 10000"/>
                  <a:gd name="connsiteX109" fmla="*/ 5392 w 10000"/>
                  <a:gd name="connsiteY109" fmla="*/ 9553 h 10000"/>
                  <a:gd name="connsiteX110" fmla="*/ 5375 w 10000"/>
                  <a:gd name="connsiteY110" fmla="*/ 9526 h 10000"/>
                  <a:gd name="connsiteX111" fmla="*/ 5350 w 10000"/>
                  <a:gd name="connsiteY111" fmla="*/ 9504 h 10000"/>
                  <a:gd name="connsiteX112" fmla="*/ 5323 w 10000"/>
                  <a:gd name="connsiteY112" fmla="*/ 9562 h 10000"/>
                  <a:gd name="connsiteX113" fmla="*/ 5309 w 10000"/>
                  <a:gd name="connsiteY113" fmla="*/ 9535 h 10000"/>
                  <a:gd name="connsiteX114" fmla="*/ 5312 w 10000"/>
                  <a:gd name="connsiteY114" fmla="*/ 9436 h 10000"/>
                  <a:gd name="connsiteX115" fmla="*/ 5276 w 10000"/>
                  <a:gd name="connsiteY115" fmla="*/ 9409 h 10000"/>
                  <a:gd name="connsiteX116" fmla="*/ 5270 w 10000"/>
                  <a:gd name="connsiteY116" fmla="*/ 9418 h 10000"/>
                  <a:gd name="connsiteX117" fmla="*/ 5259 w 10000"/>
                  <a:gd name="connsiteY117" fmla="*/ 9423 h 10000"/>
                  <a:gd name="connsiteX118" fmla="*/ 5243 w 10000"/>
                  <a:gd name="connsiteY118" fmla="*/ 9445 h 10000"/>
                  <a:gd name="connsiteX119" fmla="*/ 5229 w 10000"/>
                  <a:gd name="connsiteY119" fmla="*/ 9450 h 10000"/>
                  <a:gd name="connsiteX120" fmla="*/ 5221 w 10000"/>
                  <a:gd name="connsiteY120" fmla="*/ 9459 h 10000"/>
                  <a:gd name="connsiteX121" fmla="*/ 5199 w 10000"/>
                  <a:gd name="connsiteY121" fmla="*/ 9463 h 10000"/>
                  <a:gd name="connsiteX122" fmla="*/ 5179 w 10000"/>
                  <a:gd name="connsiteY122" fmla="*/ 9463 h 10000"/>
                  <a:gd name="connsiteX123" fmla="*/ 5166 w 10000"/>
                  <a:gd name="connsiteY123" fmla="*/ 9450 h 10000"/>
                  <a:gd name="connsiteX124" fmla="*/ 5155 w 10000"/>
                  <a:gd name="connsiteY124" fmla="*/ 9432 h 10000"/>
                  <a:gd name="connsiteX125" fmla="*/ 5149 w 10000"/>
                  <a:gd name="connsiteY125" fmla="*/ 9432 h 10000"/>
                  <a:gd name="connsiteX126" fmla="*/ 5146 w 10000"/>
                  <a:gd name="connsiteY126" fmla="*/ 9432 h 10000"/>
                  <a:gd name="connsiteX127" fmla="*/ 5146 w 10000"/>
                  <a:gd name="connsiteY127" fmla="*/ 9436 h 10000"/>
                  <a:gd name="connsiteX128" fmla="*/ 5132 w 10000"/>
                  <a:gd name="connsiteY128" fmla="*/ 9445 h 10000"/>
                  <a:gd name="connsiteX129" fmla="*/ 5124 w 10000"/>
                  <a:gd name="connsiteY129" fmla="*/ 9463 h 10000"/>
                  <a:gd name="connsiteX130" fmla="*/ 5119 w 10000"/>
                  <a:gd name="connsiteY130" fmla="*/ 9472 h 10000"/>
                  <a:gd name="connsiteX131" fmla="*/ 5094 w 10000"/>
                  <a:gd name="connsiteY131" fmla="*/ 9486 h 10000"/>
                  <a:gd name="connsiteX132" fmla="*/ 5075 w 10000"/>
                  <a:gd name="connsiteY132" fmla="*/ 9490 h 10000"/>
                  <a:gd name="connsiteX133" fmla="*/ 5058 w 10000"/>
                  <a:gd name="connsiteY133" fmla="*/ 9499 h 10000"/>
                  <a:gd name="connsiteX134" fmla="*/ 5028 w 10000"/>
                  <a:gd name="connsiteY134" fmla="*/ 9513 h 10000"/>
                  <a:gd name="connsiteX135" fmla="*/ 5006 w 10000"/>
                  <a:gd name="connsiteY135" fmla="*/ 9522 h 10000"/>
                  <a:gd name="connsiteX136" fmla="*/ 4986 w 10000"/>
                  <a:gd name="connsiteY136" fmla="*/ 9535 h 10000"/>
                  <a:gd name="connsiteX137" fmla="*/ 4948 w 10000"/>
                  <a:gd name="connsiteY137" fmla="*/ 9549 h 10000"/>
                  <a:gd name="connsiteX138" fmla="*/ 4925 w 10000"/>
                  <a:gd name="connsiteY138" fmla="*/ 9549 h 10000"/>
                  <a:gd name="connsiteX139" fmla="*/ 4906 w 10000"/>
                  <a:gd name="connsiteY139" fmla="*/ 9549 h 10000"/>
                  <a:gd name="connsiteX140" fmla="*/ 4892 w 10000"/>
                  <a:gd name="connsiteY140" fmla="*/ 9553 h 10000"/>
                  <a:gd name="connsiteX141" fmla="*/ 4890 w 10000"/>
                  <a:gd name="connsiteY141" fmla="*/ 9562 h 10000"/>
                  <a:gd name="connsiteX142" fmla="*/ 4881 w 10000"/>
                  <a:gd name="connsiteY142" fmla="*/ 9576 h 10000"/>
                  <a:gd name="connsiteX143" fmla="*/ 4873 w 10000"/>
                  <a:gd name="connsiteY143" fmla="*/ 9594 h 10000"/>
                  <a:gd name="connsiteX144" fmla="*/ 4868 w 10000"/>
                  <a:gd name="connsiteY144" fmla="*/ 9581 h 10000"/>
                  <a:gd name="connsiteX145" fmla="*/ 4865 w 10000"/>
                  <a:gd name="connsiteY145" fmla="*/ 9567 h 10000"/>
                  <a:gd name="connsiteX146" fmla="*/ 4851 w 10000"/>
                  <a:gd name="connsiteY146" fmla="*/ 9567 h 10000"/>
                  <a:gd name="connsiteX147" fmla="*/ 4848 w 10000"/>
                  <a:gd name="connsiteY147" fmla="*/ 9576 h 10000"/>
                  <a:gd name="connsiteX148" fmla="*/ 4829 w 10000"/>
                  <a:gd name="connsiteY148" fmla="*/ 9581 h 10000"/>
                  <a:gd name="connsiteX149" fmla="*/ 4818 w 10000"/>
                  <a:gd name="connsiteY149" fmla="*/ 9576 h 10000"/>
                  <a:gd name="connsiteX150" fmla="*/ 4810 w 10000"/>
                  <a:gd name="connsiteY150" fmla="*/ 9576 h 10000"/>
                  <a:gd name="connsiteX151" fmla="*/ 4796 w 10000"/>
                  <a:gd name="connsiteY151" fmla="*/ 9581 h 10000"/>
                  <a:gd name="connsiteX152" fmla="*/ 4788 w 10000"/>
                  <a:gd name="connsiteY152" fmla="*/ 9576 h 10000"/>
                  <a:gd name="connsiteX153" fmla="*/ 4779 w 10000"/>
                  <a:gd name="connsiteY153" fmla="*/ 9576 h 10000"/>
                  <a:gd name="connsiteX154" fmla="*/ 4768 w 10000"/>
                  <a:gd name="connsiteY154" fmla="*/ 9581 h 10000"/>
                  <a:gd name="connsiteX155" fmla="*/ 4760 w 10000"/>
                  <a:gd name="connsiteY155" fmla="*/ 9553 h 10000"/>
                  <a:gd name="connsiteX156" fmla="*/ 4754 w 10000"/>
                  <a:gd name="connsiteY156" fmla="*/ 9526 h 10000"/>
                  <a:gd name="connsiteX157" fmla="*/ 4754 w 10000"/>
                  <a:gd name="connsiteY157" fmla="*/ 9486 h 10000"/>
                  <a:gd name="connsiteX158" fmla="*/ 4754 w 10000"/>
                  <a:gd name="connsiteY158" fmla="*/ 9445 h 10000"/>
                  <a:gd name="connsiteX159" fmla="*/ 4760 w 10000"/>
                  <a:gd name="connsiteY159" fmla="*/ 9432 h 10000"/>
                  <a:gd name="connsiteX160" fmla="*/ 4760 w 10000"/>
                  <a:gd name="connsiteY160" fmla="*/ 9396 h 10000"/>
                  <a:gd name="connsiteX161" fmla="*/ 4760 w 10000"/>
                  <a:gd name="connsiteY161" fmla="*/ 9382 h 10000"/>
                  <a:gd name="connsiteX162" fmla="*/ 4760 w 10000"/>
                  <a:gd name="connsiteY162" fmla="*/ 9355 h 10000"/>
                  <a:gd name="connsiteX163" fmla="*/ 4749 w 10000"/>
                  <a:gd name="connsiteY163" fmla="*/ 9341 h 10000"/>
                  <a:gd name="connsiteX164" fmla="*/ 4746 w 10000"/>
                  <a:gd name="connsiteY164" fmla="*/ 9332 h 10000"/>
                  <a:gd name="connsiteX165" fmla="*/ 4732 w 10000"/>
                  <a:gd name="connsiteY165" fmla="*/ 9328 h 10000"/>
                  <a:gd name="connsiteX166" fmla="*/ 4716 w 10000"/>
                  <a:gd name="connsiteY166" fmla="*/ 9292 h 10000"/>
                  <a:gd name="connsiteX167" fmla="*/ 4705 w 10000"/>
                  <a:gd name="connsiteY167" fmla="*/ 9274 h 10000"/>
                  <a:gd name="connsiteX168" fmla="*/ 4699 w 10000"/>
                  <a:gd name="connsiteY168" fmla="*/ 9278 h 10000"/>
                  <a:gd name="connsiteX169" fmla="*/ 4696 w 10000"/>
                  <a:gd name="connsiteY169" fmla="*/ 9287 h 10000"/>
                  <a:gd name="connsiteX170" fmla="*/ 4680 w 10000"/>
                  <a:gd name="connsiteY170" fmla="*/ 9292 h 10000"/>
                  <a:gd name="connsiteX171" fmla="*/ 4672 w 10000"/>
                  <a:gd name="connsiteY171" fmla="*/ 9274 h 10000"/>
                  <a:gd name="connsiteX172" fmla="*/ 4636 w 10000"/>
                  <a:gd name="connsiteY172" fmla="*/ 9224 h 10000"/>
                  <a:gd name="connsiteX173" fmla="*/ 4616 w 10000"/>
                  <a:gd name="connsiteY173" fmla="*/ 9211 h 10000"/>
                  <a:gd name="connsiteX174" fmla="*/ 4608 w 10000"/>
                  <a:gd name="connsiteY174" fmla="*/ 9206 h 10000"/>
                  <a:gd name="connsiteX175" fmla="*/ 4616 w 10000"/>
                  <a:gd name="connsiteY175" fmla="*/ 9193 h 10000"/>
                  <a:gd name="connsiteX176" fmla="*/ 4633 w 10000"/>
                  <a:gd name="connsiteY176" fmla="*/ 9184 h 10000"/>
                  <a:gd name="connsiteX177" fmla="*/ 4616 w 10000"/>
                  <a:gd name="connsiteY177" fmla="*/ 9120 h 10000"/>
                  <a:gd name="connsiteX178" fmla="*/ 4625 w 10000"/>
                  <a:gd name="connsiteY178" fmla="*/ 9039 h 10000"/>
                  <a:gd name="connsiteX179" fmla="*/ 4616 w 10000"/>
                  <a:gd name="connsiteY179" fmla="*/ 9026 h 10000"/>
                  <a:gd name="connsiteX180" fmla="*/ 4600 w 10000"/>
                  <a:gd name="connsiteY180" fmla="*/ 9017 h 10000"/>
                  <a:gd name="connsiteX181" fmla="*/ 4583 w 10000"/>
                  <a:gd name="connsiteY181" fmla="*/ 9003 h 10000"/>
                  <a:gd name="connsiteX182" fmla="*/ 4570 w 10000"/>
                  <a:gd name="connsiteY182" fmla="*/ 9012 h 10000"/>
                  <a:gd name="connsiteX183" fmla="*/ 4570 w 10000"/>
                  <a:gd name="connsiteY183" fmla="*/ 9026 h 10000"/>
                  <a:gd name="connsiteX184" fmla="*/ 4570 w 10000"/>
                  <a:gd name="connsiteY184" fmla="*/ 9035 h 10000"/>
                  <a:gd name="connsiteX185" fmla="*/ 4578 w 10000"/>
                  <a:gd name="connsiteY185" fmla="*/ 9048 h 10000"/>
                  <a:gd name="connsiteX186" fmla="*/ 4583 w 10000"/>
                  <a:gd name="connsiteY186" fmla="*/ 9089 h 10000"/>
                  <a:gd name="connsiteX187" fmla="*/ 4586 w 10000"/>
                  <a:gd name="connsiteY187" fmla="*/ 9116 h 10000"/>
                  <a:gd name="connsiteX188" fmla="*/ 4586 w 10000"/>
                  <a:gd name="connsiteY188" fmla="*/ 9120 h 10000"/>
                  <a:gd name="connsiteX189" fmla="*/ 4583 w 10000"/>
                  <a:gd name="connsiteY189" fmla="*/ 9143 h 10000"/>
                  <a:gd name="connsiteX190" fmla="*/ 4583 w 10000"/>
                  <a:gd name="connsiteY190" fmla="*/ 9170 h 10000"/>
                  <a:gd name="connsiteX191" fmla="*/ 4578 w 10000"/>
                  <a:gd name="connsiteY191" fmla="*/ 9175 h 10000"/>
                  <a:gd name="connsiteX192" fmla="*/ 4570 w 10000"/>
                  <a:gd name="connsiteY192" fmla="*/ 9197 h 10000"/>
                  <a:gd name="connsiteX193" fmla="*/ 4556 w 10000"/>
                  <a:gd name="connsiteY193" fmla="*/ 9170 h 10000"/>
                  <a:gd name="connsiteX194" fmla="*/ 4553 w 10000"/>
                  <a:gd name="connsiteY194" fmla="*/ 9147 h 10000"/>
                  <a:gd name="connsiteX195" fmla="*/ 4545 w 10000"/>
                  <a:gd name="connsiteY195" fmla="*/ 9120 h 10000"/>
                  <a:gd name="connsiteX196" fmla="*/ 4539 w 10000"/>
                  <a:gd name="connsiteY196" fmla="*/ 9093 h 10000"/>
                  <a:gd name="connsiteX197" fmla="*/ 4531 w 10000"/>
                  <a:gd name="connsiteY197" fmla="*/ 9062 h 10000"/>
                  <a:gd name="connsiteX198" fmla="*/ 4523 w 10000"/>
                  <a:gd name="connsiteY198" fmla="*/ 9039 h 10000"/>
                  <a:gd name="connsiteX199" fmla="*/ 4514 w 10000"/>
                  <a:gd name="connsiteY199" fmla="*/ 9026 h 10000"/>
                  <a:gd name="connsiteX200" fmla="*/ 4514 w 10000"/>
                  <a:gd name="connsiteY200" fmla="*/ 9035 h 10000"/>
                  <a:gd name="connsiteX201" fmla="*/ 4512 w 10000"/>
                  <a:gd name="connsiteY201" fmla="*/ 9035 h 10000"/>
                  <a:gd name="connsiteX202" fmla="*/ 4503 w 10000"/>
                  <a:gd name="connsiteY202" fmla="*/ 9035 h 10000"/>
                  <a:gd name="connsiteX203" fmla="*/ 4498 w 10000"/>
                  <a:gd name="connsiteY203" fmla="*/ 9048 h 10000"/>
                  <a:gd name="connsiteX204" fmla="*/ 4481 w 10000"/>
                  <a:gd name="connsiteY204" fmla="*/ 9062 h 10000"/>
                  <a:gd name="connsiteX205" fmla="*/ 4473 w 10000"/>
                  <a:gd name="connsiteY205" fmla="*/ 9066 h 10000"/>
                  <a:gd name="connsiteX206" fmla="*/ 4473 w 10000"/>
                  <a:gd name="connsiteY206" fmla="*/ 9075 h 10000"/>
                  <a:gd name="connsiteX207" fmla="*/ 4459 w 10000"/>
                  <a:gd name="connsiteY207" fmla="*/ 9080 h 10000"/>
                  <a:gd name="connsiteX208" fmla="*/ 4448 w 10000"/>
                  <a:gd name="connsiteY208" fmla="*/ 9075 h 10000"/>
                  <a:gd name="connsiteX209" fmla="*/ 4440 w 10000"/>
                  <a:gd name="connsiteY209" fmla="*/ 9075 h 10000"/>
                  <a:gd name="connsiteX210" fmla="*/ 4432 w 10000"/>
                  <a:gd name="connsiteY210" fmla="*/ 9080 h 10000"/>
                  <a:gd name="connsiteX211" fmla="*/ 4418 w 10000"/>
                  <a:gd name="connsiteY211" fmla="*/ 9093 h 10000"/>
                  <a:gd name="connsiteX212" fmla="*/ 4398 w 10000"/>
                  <a:gd name="connsiteY212" fmla="*/ 9116 h 10000"/>
                  <a:gd name="connsiteX213" fmla="*/ 4390 w 10000"/>
                  <a:gd name="connsiteY213" fmla="*/ 9120 h 10000"/>
                  <a:gd name="connsiteX214" fmla="*/ 4382 w 10000"/>
                  <a:gd name="connsiteY214" fmla="*/ 9129 h 10000"/>
                  <a:gd name="connsiteX215" fmla="*/ 4382 w 10000"/>
                  <a:gd name="connsiteY215" fmla="*/ 9134 h 10000"/>
                  <a:gd name="connsiteX216" fmla="*/ 4385 w 10000"/>
                  <a:gd name="connsiteY216" fmla="*/ 9143 h 10000"/>
                  <a:gd name="connsiteX217" fmla="*/ 4398 w 10000"/>
                  <a:gd name="connsiteY217" fmla="*/ 9134 h 10000"/>
                  <a:gd name="connsiteX218" fmla="*/ 4418 w 10000"/>
                  <a:gd name="connsiteY218" fmla="*/ 9161 h 10000"/>
                  <a:gd name="connsiteX219" fmla="*/ 4423 w 10000"/>
                  <a:gd name="connsiteY219" fmla="*/ 9170 h 10000"/>
                  <a:gd name="connsiteX220" fmla="*/ 4426 w 10000"/>
                  <a:gd name="connsiteY220" fmla="*/ 9175 h 10000"/>
                  <a:gd name="connsiteX221" fmla="*/ 4432 w 10000"/>
                  <a:gd name="connsiteY221" fmla="*/ 9211 h 10000"/>
                  <a:gd name="connsiteX222" fmla="*/ 4426 w 10000"/>
                  <a:gd name="connsiteY222" fmla="*/ 9224 h 10000"/>
                  <a:gd name="connsiteX223" fmla="*/ 4418 w 10000"/>
                  <a:gd name="connsiteY223" fmla="*/ 9247 h 10000"/>
                  <a:gd name="connsiteX224" fmla="*/ 4409 w 10000"/>
                  <a:gd name="connsiteY224" fmla="*/ 9238 h 10000"/>
                  <a:gd name="connsiteX225" fmla="*/ 4398 w 10000"/>
                  <a:gd name="connsiteY225" fmla="*/ 9220 h 10000"/>
                  <a:gd name="connsiteX226" fmla="*/ 4393 w 10000"/>
                  <a:gd name="connsiteY226" fmla="*/ 9211 h 10000"/>
                  <a:gd name="connsiteX227" fmla="*/ 4390 w 10000"/>
                  <a:gd name="connsiteY227" fmla="*/ 9211 h 10000"/>
                  <a:gd name="connsiteX228" fmla="*/ 4385 w 10000"/>
                  <a:gd name="connsiteY228" fmla="*/ 9220 h 10000"/>
                  <a:gd name="connsiteX229" fmla="*/ 4385 w 10000"/>
                  <a:gd name="connsiteY229" fmla="*/ 9238 h 10000"/>
                  <a:gd name="connsiteX230" fmla="*/ 4382 w 10000"/>
                  <a:gd name="connsiteY230" fmla="*/ 9260 h 10000"/>
                  <a:gd name="connsiteX231" fmla="*/ 4360 w 10000"/>
                  <a:gd name="connsiteY231" fmla="*/ 9278 h 10000"/>
                  <a:gd name="connsiteX232" fmla="*/ 4360 w 10000"/>
                  <a:gd name="connsiteY232" fmla="*/ 9292 h 10000"/>
                  <a:gd name="connsiteX233" fmla="*/ 4363 w 10000"/>
                  <a:gd name="connsiteY233" fmla="*/ 9305 h 10000"/>
                  <a:gd name="connsiteX234" fmla="*/ 4385 w 10000"/>
                  <a:gd name="connsiteY234" fmla="*/ 9314 h 10000"/>
                  <a:gd name="connsiteX235" fmla="*/ 4393 w 10000"/>
                  <a:gd name="connsiteY235" fmla="*/ 9319 h 10000"/>
                  <a:gd name="connsiteX236" fmla="*/ 4398 w 10000"/>
                  <a:gd name="connsiteY236" fmla="*/ 9319 h 10000"/>
                  <a:gd name="connsiteX237" fmla="*/ 4401 w 10000"/>
                  <a:gd name="connsiteY237" fmla="*/ 9314 h 10000"/>
                  <a:gd name="connsiteX238" fmla="*/ 4409 w 10000"/>
                  <a:gd name="connsiteY238" fmla="*/ 9278 h 10000"/>
                  <a:gd name="connsiteX239" fmla="*/ 4418 w 10000"/>
                  <a:gd name="connsiteY239" fmla="*/ 9287 h 10000"/>
                  <a:gd name="connsiteX240" fmla="*/ 4426 w 10000"/>
                  <a:gd name="connsiteY240" fmla="*/ 9292 h 10000"/>
                  <a:gd name="connsiteX241" fmla="*/ 4426 w 10000"/>
                  <a:gd name="connsiteY241" fmla="*/ 9301 h 10000"/>
                  <a:gd name="connsiteX242" fmla="*/ 4426 w 10000"/>
                  <a:gd name="connsiteY242" fmla="*/ 9314 h 10000"/>
                  <a:gd name="connsiteX243" fmla="*/ 4418 w 10000"/>
                  <a:gd name="connsiteY243" fmla="*/ 9332 h 10000"/>
                  <a:gd name="connsiteX244" fmla="*/ 4415 w 10000"/>
                  <a:gd name="connsiteY244" fmla="*/ 9341 h 10000"/>
                  <a:gd name="connsiteX245" fmla="*/ 4418 w 10000"/>
                  <a:gd name="connsiteY245" fmla="*/ 9350 h 10000"/>
                  <a:gd name="connsiteX246" fmla="*/ 4415 w 10000"/>
                  <a:gd name="connsiteY246" fmla="*/ 9364 h 10000"/>
                  <a:gd name="connsiteX247" fmla="*/ 4418 w 10000"/>
                  <a:gd name="connsiteY247" fmla="*/ 9409 h 10000"/>
                  <a:gd name="connsiteX248" fmla="*/ 4418 w 10000"/>
                  <a:gd name="connsiteY248" fmla="*/ 9423 h 10000"/>
                  <a:gd name="connsiteX249" fmla="*/ 4415 w 10000"/>
                  <a:gd name="connsiteY249" fmla="*/ 9432 h 10000"/>
                  <a:gd name="connsiteX250" fmla="*/ 4398 w 10000"/>
                  <a:gd name="connsiteY250" fmla="*/ 9423 h 10000"/>
                  <a:gd name="connsiteX251" fmla="*/ 4390 w 10000"/>
                  <a:gd name="connsiteY251" fmla="*/ 9436 h 10000"/>
                  <a:gd name="connsiteX252" fmla="*/ 4385 w 10000"/>
                  <a:gd name="connsiteY252" fmla="*/ 9445 h 10000"/>
                  <a:gd name="connsiteX253" fmla="*/ 4376 w 10000"/>
                  <a:gd name="connsiteY253" fmla="*/ 9459 h 10000"/>
                  <a:gd name="connsiteX254" fmla="*/ 4354 w 10000"/>
                  <a:gd name="connsiteY254" fmla="*/ 9450 h 10000"/>
                  <a:gd name="connsiteX255" fmla="*/ 4352 w 10000"/>
                  <a:gd name="connsiteY255" fmla="*/ 9445 h 10000"/>
                  <a:gd name="connsiteX256" fmla="*/ 4354 w 10000"/>
                  <a:gd name="connsiteY256" fmla="*/ 9432 h 10000"/>
                  <a:gd name="connsiteX257" fmla="*/ 4368 w 10000"/>
                  <a:gd name="connsiteY257" fmla="*/ 9432 h 10000"/>
                  <a:gd name="connsiteX258" fmla="*/ 4371 w 10000"/>
                  <a:gd name="connsiteY258" fmla="*/ 9423 h 10000"/>
                  <a:gd name="connsiteX259" fmla="*/ 4371 w 10000"/>
                  <a:gd name="connsiteY259" fmla="*/ 9405 h 10000"/>
                  <a:gd name="connsiteX260" fmla="*/ 4368 w 10000"/>
                  <a:gd name="connsiteY260" fmla="*/ 9391 h 10000"/>
                  <a:gd name="connsiteX261" fmla="*/ 4363 w 10000"/>
                  <a:gd name="connsiteY261" fmla="*/ 9391 h 10000"/>
                  <a:gd name="connsiteX262" fmla="*/ 4354 w 10000"/>
                  <a:gd name="connsiteY262" fmla="*/ 9409 h 10000"/>
                  <a:gd name="connsiteX263" fmla="*/ 4335 w 10000"/>
                  <a:gd name="connsiteY263" fmla="*/ 9436 h 10000"/>
                  <a:gd name="connsiteX264" fmla="*/ 4327 w 10000"/>
                  <a:gd name="connsiteY264" fmla="*/ 9445 h 10000"/>
                  <a:gd name="connsiteX265" fmla="*/ 4313 w 10000"/>
                  <a:gd name="connsiteY265" fmla="*/ 9445 h 10000"/>
                  <a:gd name="connsiteX266" fmla="*/ 4305 w 10000"/>
                  <a:gd name="connsiteY266" fmla="*/ 9436 h 10000"/>
                  <a:gd name="connsiteX267" fmla="*/ 4296 w 10000"/>
                  <a:gd name="connsiteY267" fmla="*/ 9409 h 10000"/>
                  <a:gd name="connsiteX268" fmla="*/ 4302 w 10000"/>
                  <a:gd name="connsiteY268" fmla="*/ 9396 h 10000"/>
                  <a:gd name="connsiteX269" fmla="*/ 4302 w 10000"/>
                  <a:gd name="connsiteY269" fmla="*/ 9378 h 10000"/>
                  <a:gd name="connsiteX270" fmla="*/ 4302 w 10000"/>
                  <a:gd name="connsiteY270" fmla="*/ 9355 h 10000"/>
                  <a:gd name="connsiteX271" fmla="*/ 4296 w 10000"/>
                  <a:gd name="connsiteY271" fmla="*/ 9355 h 10000"/>
                  <a:gd name="connsiteX272" fmla="*/ 4294 w 10000"/>
                  <a:gd name="connsiteY272" fmla="*/ 9364 h 10000"/>
                  <a:gd name="connsiteX273" fmla="*/ 4288 w 10000"/>
                  <a:gd name="connsiteY273" fmla="*/ 9369 h 10000"/>
                  <a:gd name="connsiteX274" fmla="*/ 4288 w 10000"/>
                  <a:gd name="connsiteY274" fmla="*/ 9378 h 10000"/>
                  <a:gd name="connsiteX275" fmla="*/ 4288 w 10000"/>
                  <a:gd name="connsiteY275" fmla="*/ 9391 h 10000"/>
                  <a:gd name="connsiteX276" fmla="*/ 4285 w 10000"/>
                  <a:gd name="connsiteY276" fmla="*/ 9405 h 10000"/>
                  <a:gd name="connsiteX277" fmla="*/ 4274 w 10000"/>
                  <a:gd name="connsiteY277" fmla="*/ 9405 h 10000"/>
                  <a:gd name="connsiteX278" fmla="*/ 4272 w 10000"/>
                  <a:gd name="connsiteY278" fmla="*/ 9396 h 10000"/>
                  <a:gd name="connsiteX279" fmla="*/ 4266 w 10000"/>
                  <a:gd name="connsiteY279" fmla="*/ 9396 h 10000"/>
                  <a:gd name="connsiteX280" fmla="*/ 4263 w 10000"/>
                  <a:gd name="connsiteY280" fmla="*/ 9409 h 10000"/>
                  <a:gd name="connsiteX281" fmla="*/ 4263 w 10000"/>
                  <a:gd name="connsiteY281" fmla="*/ 9423 h 10000"/>
                  <a:gd name="connsiteX282" fmla="*/ 4266 w 10000"/>
                  <a:gd name="connsiteY282" fmla="*/ 9436 h 10000"/>
                  <a:gd name="connsiteX283" fmla="*/ 4258 w 10000"/>
                  <a:gd name="connsiteY283" fmla="*/ 9477 h 10000"/>
                  <a:gd name="connsiteX284" fmla="*/ 4263 w 10000"/>
                  <a:gd name="connsiteY284" fmla="*/ 9504 h 10000"/>
                  <a:gd name="connsiteX285" fmla="*/ 4263 w 10000"/>
                  <a:gd name="connsiteY285" fmla="*/ 9522 h 10000"/>
                  <a:gd name="connsiteX286" fmla="*/ 4249 w 10000"/>
                  <a:gd name="connsiteY286" fmla="*/ 9535 h 10000"/>
                  <a:gd name="connsiteX287" fmla="*/ 4247 w 10000"/>
                  <a:gd name="connsiteY287" fmla="*/ 9549 h 10000"/>
                  <a:gd name="connsiteX288" fmla="*/ 4249 w 10000"/>
                  <a:gd name="connsiteY288" fmla="*/ 9576 h 10000"/>
                  <a:gd name="connsiteX289" fmla="*/ 4249 w 10000"/>
                  <a:gd name="connsiteY289" fmla="*/ 9581 h 10000"/>
                  <a:gd name="connsiteX290" fmla="*/ 4238 w 10000"/>
                  <a:gd name="connsiteY290" fmla="*/ 9581 h 10000"/>
                  <a:gd name="connsiteX291" fmla="*/ 4233 w 10000"/>
                  <a:gd name="connsiteY291" fmla="*/ 9576 h 10000"/>
                  <a:gd name="connsiteX292" fmla="*/ 4216 w 10000"/>
                  <a:gd name="connsiteY292" fmla="*/ 9535 h 10000"/>
                  <a:gd name="connsiteX293" fmla="*/ 4214 w 10000"/>
                  <a:gd name="connsiteY293" fmla="*/ 9549 h 10000"/>
                  <a:gd name="connsiteX294" fmla="*/ 4197 w 10000"/>
                  <a:gd name="connsiteY294" fmla="*/ 9553 h 10000"/>
                  <a:gd name="connsiteX295" fmla="*/ 4178 w 10000"/>
                  <a:gd name="connsiteY295" fmla="*/ 9553 h 10000"/>
                  <a:gd name="connsiteX296" fmla="*/ 4175 w 10000"/>
                  <a:gd name="connsiteY296" fmla="*/ 9562 h 10000"/>
                  <a:gd name="connsiteX297" fmla="*/ 4175 w 10000"/>
                  <a:gd name="connsiteY297" fmla="*/ 9567 h 10000"/>
                  <a:gd name="connsiteX298" fmla="*/ 4183 w 10000"/>
                  <a:gd name="connsiteY298" fmla="*/ 9581 h 10000"/>
                  <a:gd name="connsiteX299" fmla="*/ 4192 w 10000"/>
                  <a:gd name="connsiteY299" fmla="*/ 9594 h 10000"/>
                  <a:gd name="connsiteX300" fmla="*/ 4192 w 10000"/>
                  <a:gd name="connsiteY300" fmla="*/ 9603 h 10000"/>
                  <a:gd name="connsiteX301" fmla="*/ 4186 w 10000"/>
                  <a:gd name="connsiteY301" fmla="*/ 9608 h 10000"/>
                  <a:gd name="connsiteX302" fmla="*/ 4178 w 10000"/>
                  <a:gd name="connsiteY302" fmla="*/ 9608 h 10000"/>
                  <a:gd name="connsiteX303" fmla="*/ 4153 w 10000"/>
                  <a:gd name="connsiteY303" fmla="*/ 9576 h 10000"/>
                  <a:gd name="connsiteX304" fmla="*/ 4142 w 10000"/>
                  <a:gd name="connsiteY304" fmla="*/ 9576 h 10000"/>
                  <a:gd name="connsiteX305" fmla="*/ 4134 w 10000"/>
                  <a:gd name="connsiteY305" fmla="*/ 9581 h 10000"/>
                  <a:gd name="connsiteX306" fmla="*/ 4120 w 10000"/>
                  <a:gd name="connsiteY306" fmla="*/ 9590 h 10000"/>
                  <a:gd name="connsiteX307" fmla="*/ 4111 w 10000"/>
                  <a:gd name="connsiteY307" fmla="*/ 9608 h 10000"/>
                  <a:gd name="connsiteX308" fmla="*/ 4089 w 10000"/>
                  <a:gd name="connsiteY308" fmla="*/ 9617 h 10000"/>
                  <a:gd name="connsiteX309" fmla="*/ 4073 w 10000"/>
                  <a:gd name="connsiteY309" fmla="*/ 9617 h 10000"/>
                  <a:gd name="connsiteX310" fmla="*/ 4054 w 10000"/>
                  <a:gd name="connsiteY310" fmla="*/ 9608 h 10000"/>
                  <a:gd name="connsiteX311" fmla="*/ 4040 w 10000"/>
                  <a:gd name="connsiteY311" fmla="*/ 9608 h 10000"/>
                  <a:gd name="connsiteX312" fmla="*/ 4029 w 10000"/>
                  <a:gd name="connsiteY312" fmla="*/ 9603 h 10000"/>
                  <a:gd name="connsiteX313" fmla="*/ 4015 w 10000"/>
                  <a:gd name="connsiteY313" fmla="*/ 9594 h 10000"/>
                  <a:gd name="connsiteX314" fmla="*/ 3998 w 10000"/>
                  <a:gd name="connsiteY314" fmla="*/ 9590 h 10000"/>
                  <a:gd name="connsiteX315" fmla="*/ 3982 w 10000"/>
                  <a:gd name="connsiteY315" fmla="*/ 9576 h 10000"/>
                  <a:gd name="connsiteX316" fmla="*/ 3974 w 10000"/>
                  <a:gd name="connsiteY316" fmla="*/ 9567 h 10000"/>
                  <a:gd name="connsiteX317" fmla="*/ 3957 w 10000"/>
                  <a:gd name="connsiteY317" fmla="*/ 9562 h 10000"/>
                  <a:gd name="connsiteX318" fmla="*/ 3949 w 10000"/>
                  <a:gd name="connsiteY318" fmla="*/ 9553 h 10000"/>
                  <a:gd name="connsiteX319" fmla="*/ 3943 w 10000"/>
                  <a:gd name="connsiteY319" fmla="*/ 9553 h 10000"/>
                  <a:gd name="connsiteX320" fmla="*/ 3932 w 10000"/>
                  <a:gd name="connsiteY320" fmla="*/ 9540 h 10000"/>
                  <a:gd name="connsiteX321" fmla="*/ 3927 w 10000"/>
                  <a:gd name="connsiteY321" fmla="*/ 9540 h 10000"/>
                  <a:gd name="connsiteX322" fmla="*/ 3918 w 10000"/>
                  <a:gd name="connsiteY322" fmla="*/ 9540 h 10000"/>
                  <a:gd name="connsiteX323" fmla="*/ 3916 w 10000"/>
                  <a:gd name="connsiteY323" fmla="*/ 9562 h 10000"/>
                  <a:gd name="connsiteX324" fmla="*/ 3902 w 10000"/>
                  <a:gd name="connsiteY324" fmla="*/ 9576 h 10000"/>
                  <a:gd name="connsiteX325" fmla="*/ 3888 w 10000"/>
                  <a:gd name="connsiteY325" fmla="*/ 9567 h 10000"/>
                  <a:gd name="connsiteX326" fmla="*/ 3877 w 10000"/>
                  <a:gd name="connsiteY326" fmla="*/ 9567 h 10000"/>
                  <a:gd name="connsiteX327" fmla="*/ 3863 w 10000"/>
                  <a:gd name="connsiteY327" fmla="*/ 9562 h 10000"/>
                  <a:gd name="connsiteX328" fmla="*/ 3860 w 10000"/>
                  <a:gd name="connsiteY328" fmla="*/ 9549 h 10000"/>
                  <a:gd name="connsiteX329" fmla="*/ 3852 w 10000"/>
                  <a:gd name="connsiteY329" fmla="*/ 9535 h 10000"/>
                  <a:gd name="connsiteX330" fmla="*/ 3838 w 10000"/>
                  <a:gd name="connsiteY330" fmla="*/ 9513 h 10000"/>
                  <a:gd name="connsiteX331" fmla="*/ 3830 w 10000"/>
                  <a:gd name="connsiteY331" fmla="*/ 9504 h 10000"/>
                  <a:gd name="connsiteX332" fmla="*/ 3827 w 10000"/>
                  <a:gd name="connsiteY332" fmla="*/ 9504 h 10000"/>
                  <a:gd name="connsiteX333" fmla="*/ 3822 w 10000"/>
                  <a:gd name="connsiteY333" fmla="*/ 9522 h 10000"/>
                  <a:gd name="connsiteX334" fmla="*/ 3819 w 10000"/>
                  <a:gd name="connsiteY334" fmla="*/ 9526 h 10000"/>
                  <a:gd name="connsiteX335" fmla="*/ 3805 w 10000"/>
                  <a:gd name="connsiteY335" fmla="*/ 9535 h 10000"/>
                  <a:gd name="connsiteX336" fmla="*/ 3800 w 10000"/>
                  <a:gd name="connsiteY336" fmla="*/ 9504 h 10000"/>
                  <a:gd name="connsiteX337" fmla="*/ 3805 w 10000"/>
                  <a:gd name="connsiteY337" fmla="*/ 9499 h 10000"/>
                  <a:gd name="connsiteX338" fmla="*/ 3797 w 10000"/>
                  <a:gd name="connsiteY338" fmla="*/ 9463 h 10000"/>
                  <a:gd name="connsiteX339" fmla="*/ 3783 w 10000"/>
                  <a:gd name="connsiteY339" fmla="*/ 9459 h 10000"/>
                  <a:gd name="connsiteX340" fmla="*/ 3772 w 10000"/>
                  <a:gd name="connsiteY340" fmla="*/ 9450 h 10000"/>
                  <a:gd name="connsiteX341" fmla="*/ 3758 w 10000"/>
                  <a:gd name="connsiteY341" fmla="*/ 9450 h 10000"/>
                  <a:gd name="connsiteX342" fmla="*/ 3742 w 10000"/>
                  <a:gd name="connsiteY342" fmla="*/ 9450 h 10000"/>
                  <a:gd name="connsiteX343" fmla="*/ 3725 w 10000"/>
                  <a:gd name="connsiteY343" fmla="*/ 9450 h 10000"/>
                  <a:gd name="connsiteX344" fmla="*/ 3717 w 10000"/>
                  <a:gd name="connsiteY344" fmla="*/ 9450 h 10000"/>
                  <a:gd name="connsiteX345" fmla="*/ 3709 w 10000"/>
                  <a:gd name="connsiteY345" fmla="*/ 9445 h 10000"/>
                  <a:gd name="connsiteX346" fmla="*/ 3695 w 10000"/>
                  <a:gd name="connsiteY346" fmla="*/ 9445 h 10000"/>
                  <a:gd name="connsiteX347" fmla="*/ 3692 w 10000"/>
                  <a:gd name="connsiteY347" fmla="*/ 9445 h 10000"/>
                  <a:gd name="connsiteX348" fmla="*/ 3684 w 10000"/>
                  <a:gd name="connsiteY348" fmla="*/ 9436 h 10000"/>
                  <a:gd name="connsiteX349" fmla="*/ 3687 w 10000"/>
                  <a:gd name="connsiteY349" fmla="*/ 9418 h 10000"/>
                  <a:gd name="connsiteX350" fmla="*/ 3692 w 10000"/>
                  <a:gd name="connsiteY350" fmla="*/ 9409 h 10000"/>
                  <a:gd name="connsiteX351" fmla="*/ 3695 w 10000"/>
                  <a:gd name="connsiteY351" fmla="*/ 9405 h 10000"/>
                  <a:gd name="connsiteX352" fmla="*/ 3711 w 10000"/>
                  <a:gd name="connsiteY352" fmla="*/ 9396 h 10000"/>
                  <a:gd name="connsiteX353" fmla="*/ 3717 w 10000"/>
                  <a:gd name="connsiteY353" fmla="*/ 9396 h 10000"/>
                  <a:gd name="connsiteX354" fmla="*/ 3722 w 10000"/>
                  <a:gd name="connsiteY354" fmla="*/ 9396 h 10000"/>
                  <a:gd name="connsiteX355" fmla="*/ 3733 w 10000"/>
                  <a:gd name="connsiteY355" fmla="*/ 9391 h 10000"/>
                  <a:gd name="connsiteX356" fmla="*/ 3742 w 10000"/>
                  <a:gd name="connsiteY356" fmla="*/ 9378 h 10000"/>
                  <a:gd name="connsiteX357" fmla="*/ 3747 w 10000"/>
                  <a:gd name="connsiteY357" fmla="*/ 9369 h 10000"/>
                  <a:gd name="connsiteX358" fmla="*/ 3750 w 10000"/>
                  <a:gd name="connsiteY358" fmla="*/ 9355 h 10000"/>
                  <a:gd name="connsiteX359" fmla="*/ 3750 w 10000"/>
                  <a:gd name="connsiteY359" fmla="*/ 9350 h 10000"/>
                  <a:gd name="connsiteX360" fmla="*/ 3747 w 10000"/>
                  <a:gd name="connsiteY360" fmla="*/ 9328 h 10000"/>
                  <a:gd name="connsiteX361" fmla="*/ 3747 w 10000"/>
                  <a:gd name="connsiteY361" fmla="*/ 9314 h 10000"/>
                  <a:gd name="connsiteX362" fmla="*/ 3750 w 10000"/>
                  <a:gd name="connsiteY362" fmla="*/ 9305 h 10000"/>
                  <a:gd name="connsiteX363" fmla="*/ 3756 w 10000"/>
                  <a:gd name="connsiteY363" fmla="*/ 9305 h 10000"/>
                  <a:gd name="connsiteX364" fmla="*/ 3767 w 10000"/>
                  <a:gd name="connsiteY364" fmla="*/ 9301 h 10000"/>
                  <a:gd name="connsiteX365" fmla="*/ 3772 w 10000"/>
                  <a:gd name="connsiteY365" fmla="*/ 9287 h 10000"/>
                  <a:gd name="connsiteX366" fmla="*/ 3775 w 10000"/>
                  <a:gd name="connsiteY366" fmla="*/ 9265 h 10000"/>
                  <a:gd name="connsiteX367" fmla="*/ 3775 w 10000"/>
                  <a:gd name="connsiteY367" fmla="*/ 9238 h 10000"/>
                  <a:gd name="connsiteX368" fmla="*/ 3772 w 10000"/>
                  <a:gd name="connsiteY368" fmla="*/ 9211 h 10000"/>
                  <a:gd name="connsiteX369" fmla="*/ 3772 w 10000"/>
                  <a:gd name="connsiteY369" fmla="*/ 9197 h 10000"/>
                  <a:gd name="connsiteX370" fmla="*/ 3775 w 10000"/>
                  <a:gd name="connsiteY370" fmla="*/ 9170 h 10000"/>
                  <a:gd name="connsiteX371" fmla="*/ 3775 w 10000"/>
                  <a:gd name="connsiteY371" fmla="*/ 9147 h 10000"/>
                  <a:gd name="connsiteX372" fmla="*/ 3775 w 10000"/>
                  <a:gd name="connsiteY372" fmla="*/ 9129 h 10000"/>
                  <a:gd name="connsiteX373" fmla="*/ 3775 w 10000"/>
                  <a:gd name="connsiteY373" fmla="*/ 9116 h 10000"/>
                  <a:gd name="connsiteX374" fmla="*/ 3789 w 10000"/>
                  <a:gd name="connsiteY374" fmla="*/ 9107 h 10000"/>
                  <a:gd name="connsiteX375" fmla="*/ 3789 w 10000"/>
                  <a:gd name="connsiteY375" fmla="*/ 9089 h 10000"/>
                  <a:gd name="connsiteX376" fmla="*/ 3783 w 10000"/>
                  <a:gd name="connsiteY376" fmla="*/ 9035 h 10000"/>
                  <a:gd name="connsiteX377" fmla="*/ 3783 w 10000"/>
                  <a:gd name="connsiteY377" fmla="*/ 9017 h 10000"/>
                  <a:gd name="connsiteX378" fmla="*/ 3791 w 10000"/>
                  <a:gd name="connsiteY378" fmla="*/ 8999 h 10000"/>
                  <a:gd name="connsiteX379" fmla="*/ 3797 w 10000"/>
                  <a:gd name="connsiteY379" fmla="*/ 8990 h 10000"/>
                  <a:gd name="connsiteX380" fmla="*/ 3808 w 10000"/>
                  <a:gd name="connsiteY380" fmla="*/ 8963 h 10000"/>
                  <a:gd name="connsiteX381" fmla="*/ 3813 w 10000"/>
                  <a:gd name="connsiteY381" fmla="*/ 8931 h 10000"/>
                  <a:gd name="connsiteX382" fmla="*/ 3813 w 10000"/>
                  <a:gd name="connsiteY382" fmla="*/ 8917 h 10000"/>
                  <a:gd name="connsiteX383" fmla="*/ 3808 w 10000"/>
                  <a:gd name="connsiteY383" fmla="*/ 8908 h 10000"/>
                  <a:gd name="connsiteX384" fmla="*/ 3813 w 10000"/>
                  <a:gd name="connsiteY384" fmla="*/ 8904 h 10000"/>
                  <a:gd name="connsiteX385" fmla="*/ 3813 w 10000"/>
                  <a:gd name="connsiteY385" fmla="*/ 8890 h 10000"/>
                  <a:gd name="connsiteX386" fmla="*/ 3808 w 10000"/>
                  <a:gd name="connsiteY386" fmla="*/ 8877 h 10000"/>
                  <a:gd name="connsiteX387" fmla="*/ 3808 w 10000"/>
                  <a:gd name="connsiteY387" fmla="*/ 8854 h 10000"/>
                  <a:gd name="connsiteX388" fmla="*/ 3808 w 10000"/>
                  <a:gd name="connsiteY388" fmla="*/ 8841 h 10000"/>
                  <a:gd name="connsiteX389" fmla="*/ 3808 w 10000"/>
                  <a:gd name="connsiteY389" fmla="*/ 8827 h 10000"/>
                  <a:gd name="connsiteX390" fmla="*/ 3808 w 10000"/>
                  <a:gd name="connsiteY390" fmla="*/ 8818 h 10000"/>
                  <a:gd name="connsiteX391" fmla="*/ 3808 w 10000"/>
                  <a:gd name="connsiteY391" fmla="*/ 8814 h 10000"/>
                  <a:gd name="connsiteX392" fmla="*/ 3808 w 10000"/>
                  <a:gd name="connsiteY392" fmla="*/ 8805 h 10000"/>
                  <a:gd name="connsiteX393" fmla="*/ 3808 w 10000"/>
                  <a:gd name="connsiteY393" fmla="*/ 8787 h 10000"/>
                  <a:gd name="connsiteX394" fmla="*/ 3808 w 10000"/>
                  <a:gd name="connsiteY394" fmla="*/ 8764 h 10000"/>
                  <a:gd name="connsiteX395" fmla="*/ 3808 w 10000"/>
                  <a:gd name="connsiteY395" fmla="*/ 8746 h 10000"/>
                  <a:gd name="connsiteX396" fmla="*/ 3805 w 10000"/>
                  <a:gd name="connsiteY396" fmla="*/ 8733 h 10000"/>
                  <a:gd name="connsiteX397" fmla="*/ 3805 w 10000"/>
                  <a:gd name="connsiteY397" fmla="*/ 8724 h 10000"/>
                  <a:gd name="connsiteX398" fmla="*/ 3808 w 10000"/>
                  <a:gd name="connsiteY398" fmla="*/ 8719 h 10000"/>
                  <a:gd name="connsiteX399" fmla="*/ 3813 w 10000"/>
                  <a:gd name="connsiteY399" fmla="*/ 8710 h 10000"/>
                  <a:gd name="connsiteX400" fmla="*/ 3819 w 10000"/>
                  <a:gd name="connsiteY400" fmla="*/ 8687 h 10000"/>
                  <a:gd name="connsiteX401" fmla="*/ 3822 w 10000"/>
                  <a:gd name="connsiteY401" fmla="*/ 8674 h 10000"/>
                  <a:gd name="connsiteX402" fmla="*/ 3822 w 10000"/>
                  <a:gd name="connsiteY402" fmla="*/ 8647 h 10000"/>
                  <a:gd name="connsiteX403" fmla="*/ 3827 w 10000"/>
                  <a:gd name="connsiteY403" fmla="*/ 8642 h 10000"/>
                  <a:gd name="connsiteX404" fmla="*/ 3827 w 10000"/>
                  <a:gd name="connsiteY404" fmla="*/ 8620 h 10000"/>
                  <a:gd name="connsiteX405" fmla="*/ 3836 w 10000"/>
                  <a:gd name="connsiteY405" fmla="*/ 8593 h 10000"/>
                  <a:gd name="connsiteX406" fmla="*/ 3838 w 10000"/>
                  <a:gd name="connsiteY406" fmla="*/ 8566 h 10000"/>
                  <a:gd name="connsiteX407" fmla="*/ 3838 w 10000"/>
                  <a:gd name="connsiteY407" fmla="*/ 8561 h 10000"/>
                  <a:gd name="connsiteX408" fmla="*/ 3844 w 10000"/>
                  <a:gd name="connsiteY408" fmla="*/ 8530 h 10000"/>
                  <a:gd name="connsiteX409" fmla="*/ 3844 w 10000"/>
                  <a:gd name="connsiteY409" fmla="*/ 8512 h 10000"/>
                  <a:gd name="connsiteX410" fmla="*/ 3844 w 10000"/>
                  <a:gd name="connsiteY410" fmla="*/ 8489 h 10000"/>
                  <a:gd name="connsiteX411" fmla="*/ 3838 w 10000"/>
                  <a:gd name="connsiteY411" fmla="*/ 8444 h 10000"/>
                  <a:gd name="connsiteX412" fmla="*/ 3838 w 10000"/>
                  <a:gd name="connsiteY412" fmla="*/ 8403 h 10000"/>
                  <a:gd name="connsiteX413" fmla="*/ 3838 w 10000"/>
                  <a:gd name="connsiteY413" fmla="*/ 8358 h 10000"/>
                  <a:gd name="connsiteX414" fmla="*/ 3836 w 10000"/>
                  <a:gd name="connsiteY414" fmla="*/ 8331 h 10000"/>
                  <a:gd name="connsiteX415" fmla="*/ 3838 w 10000"/>
                  <a:gd name="connsiteY415" fmla="*/ 8286 h 10000"/>
                  <a:gd name="connsiteX416" fmla="*/ 3836 w 10000"/>
                  <a:gd name="connsiteY416" fmla="*/ 8245 h 10000"/>
                  <a:gd name="connsiteX417" fmla="*/ 3836 w 10000"/>
                  <a:gd name="connsiteY417" fmla="*/ 8209 h 10000"/>
                  <a:gd name="connsiteX418" fmla="*/ 3836 w 10000"/>
                  <a:gd name="connsiteY418" fmla="*/ 8155 h 10000"/>
                  <a:gd name="connsiteX419" fmla="*/ 3836 w 10000"/>
                  <a:gd name="connsiteY419" fmla="*/ 8128 h 10000"/>
                  <a:gd name="connsiteX420" fmla="*/ 3836 w 10000"/>
                  <a:gd name="connsiteY420" fmla="*/ 8092 h 10000"/>
                  <a:gd name="connsiteX421" fmla="*/ 3830 w 10000"/>
                  <a:gd name="connsiteY421" fmla="*/ 8056 h 10000"/>
                  <a:gd name="connsiteX422" fmla="*/ 3830 w 10000"/>
                  <a:gd name="connsiteY422" fmla="*/ 8029 h 10000"/>
                  <a:gd name="connsiteX423" fmla="*/ 3830 w 10000"/>
                  <a:gd name="connsiteY423" fmla="*/ 8011 h 10000"/>
                  <a:gd name="connsiteX424" fmla="*/ 3827 w 10000"/>
                  <a:gd name="connsiteY424" fmla="*/ 7988 h 10000"/>
                  <a:gd name="connsiteX425" fmla="*/ 3827 w 10000"/>
                  <a:gd name="connsiteY425" fmla="*/ 7961 h 10000"/>
                  <a:gd name="connsiteX426" fmla="*/ 3822 w 10000"/>
                  <a:gd name="connsiteY426" fmla="*/ 7943 h 10000"/>
                  <a:gd name="connsiteX427" fmla="*/ 3822 w 10000"/>
                  <a:gd name="connsiteY427" fmla="*/ 7934 h 10000"/>
                  <a:gd name="connsiteX428" fmla="*/ 3819 w 10000"/>
                  <a:gd name="connsiteY428" fmla="*/ 7934 h 10000"/>
                  <a:gd name="connsiteX429" fmla="*/ 3789 w 10000"/>
                  <a:gd name="connsiteY429" fmla="*/ 7934 h 10000"/>
                  <a:gd name="connsiteX430" fmla="*/ 3758 w 10000"/>
                  <a:gd name="connsiteY430" fmla="*/ 7934 h 10000"/>
                  <a:gd name="connsiteX431" fmla="*/ 3709 w 10000"/>
                  <a:gd name="connsiteY431" fmla="*/ 7934 h 10000"/>
                  <a:gd name="connsiteX432" fmla="*/ 3684 w 10000"/>
                  <a:gd name="connsiteY432" fmla="*/ 7934 h 10000"/>
                  <a:gd name="connsiteX433" fmla="*/ 3645 w 10000"/>
                  <a:gd name="connsiteY433" fmla="*/ 7943 h 10000"/>
                  <a:gd name="connsiteX434" fmla="*/ 3598 w 10000"/>
                  <a:gd name="connsiteY434" fmla="*/ 7943 h 10000"/>
                  <a:gd name="connsiteX435" fmla="*/ 3573 w 10000"/>
                  <a:gd name="connsiteY435" fmla="*/ 7948 h 10000"/>
                  <a:gd name="connsiteX436" fmla="*/ 3549 w 10000"/>
                  <a:gd name="connsiteY436" fmla="*/ 7943 h 10000"/>
                  <a:gd name="connsiteX437" fmla="*/ 3540 w 10000"/>
                  <a:gd name="connsiteY437" fmla="*/ 7934 h 10000"/>
                  <a:gd name="connsiteX438" fmla="*/ 3538 w 10000"/>
                  <a:gd name="connsiteY438" fmla="*/ 7934 h 10000"/>
                  <a:gd name="connsiteX439" fmla="*/ 3518 w 10000"/>
                  <a:gd name="connsiteY439" fmla="*/ 7961 h 10000"/>
                  <a:gd name="connsiteX440" fmla="*/ 3518 w 10000"/>
                  <a:gd name="connsiteY440" fmla="*/ 7975 h 10000"/>
                  <a:gd name="connsiteX441" fmla="*/ 3518 w 10000"/>
                  <a:gd name="connsiteY441" fmla="*/ 8002 h 10000"/>
                  <a:gd name="connsiteX442" fmla="*/ 3510 w 10000"/>
                  <a:gd name="connsiteY442" fmla="*/ 8011 h 10000"/>
                  <a:gd name="connsiteX443" fmla="*/ 3493 w 10000"/>
                  <a:gd name="connsiteY443" fmla="*/ 8024 h 10000"/>
                  <a:gd name="connsiteX444" fmla="*/ 3474 w 10000"/>
                  <a:gd name="connsiteY444" fmla="*/ 8029 h 10000"/>
                  <a:gd name="connsiteX445" fmla="*/ 3458 w 10000"/>
                  <a:gd name="connsiteY445" fmla="*/ 8042 h 10000"/>
                  <a:gd name="connsiteX446" fmla="*/ 3435 w 10000"/>
                  <a:gd name="connsiteY446" fmla="*/ 8065 h 10000"/>
                  <a:gd name="connsiteX447" fmla="*/ 3422 w 10000"/>
                  <a:gd name="connsiteY447" fmla="*/ 8074 h 10000"/>
                  <a:gd name="connsiteX448" fmla="*/ 3411 w 10000"/>
                  <a:gd name="connsiteY448" fmla="*/ 8088 h 10000"/>
                  <a:gd name="connsiteX449" fmla="*/ 3402 w 10000"/>
                  <a:gd name="connsiteY449" fmla="*/ 8092 h 10000"/>
                  <a:gd name="connsiteX450" fmla="*/ 3372 w 10000"/>
                  <a:gd name="connsiteY450" fmla="*/ 8119 h 10000"/>
                  <a:gd name="connsiteX451" fmla="*/ 3353 w 10000"/>
                  <a:gd name="connsiteY451" fmla="*/ 8133 h 10000"/>
                  <a:gd name="connsiteX452" fmla="*/ 3344 w 10000"/>
                  <a:gd name="connsiteY452" fmla="*/ 8142 h 10000"/>
                  <a:gd name="connsiteX453" fmla="*/ 3333 w 10000"/>
                  <a:gd name="connsiteY453" fmla="*/ 8160 h 10000"/>
                  <a:gd name="connsiteX454" fmla="*/ 3322 w 10000"/>
                  <a:gd name="connsiteY454" fmla="*/ 8196 h 10000"/>
                  <a:gd name="connsiteX455" fmla="*/ 3317 w 10000"/>
                  <a:gd name="connsiteY455" fmla="*/ 8209 h 10000"/>
                  <a:gd name="connsiteX456" fmla="*/ 3297 w 10000"/>
                  <a:gd name="connsiteY456" fmla="*/ 8245 h 10000"/>
                  <a:gd name="connsiteX457" fmla="*/ 3292 w 10000"/>
                  <a:gd name="connsiteY457" fmla="*/ 8250 h 10000"/>
                  <a:gd name="connsiteX458" fmla="*/ 3281 w 10000"/>
                  <a:gd name="connsiteY458" fmla="*/ 8272 h 10000"/>
                  <a:gd name="connsiteX459" fmla="*/ 3275 w 10000"/>
                  <a:gd name="connsiteY459" fmla="*/ 8277 h 10000"/>
                  <a:gd name="connsiteX460" fmla="*/ 3264 w 10000"/>
                  <a:gd name="connsiteY460" fmla="*/ 8313 h 10000"/>
                  <a:gd name="connsiteX461" fmla="*/ 3248 w 10000"/>
                  <a:gd name="connsiteY461" fmla="*/ 8327 h 10000"/>
                  <a:gd name="connsiteX462" fmla="*/ 3212 w 10000"/>
                  <a:gd name="connsiteY462" fmla="*/ 8340 h 10000"/>
                  <a:gd name="connsiteX463" fmla="*/ 3195 w 10000"/>
                  <a:gd name="connsiteY463" fmla="*/ 8345 h 10000"/>
                  <a:gd name="connsiteX464" fmla="*/ 3195 w 10000"/>
                  <a:gd name="connsiteY464" fmla="*/ 8354 h 10000"/>
                  <a:gd name="connsiteX465" fmla="*/ 3193 w 10000"/>
                  <a:gd name="connsiteY465" fmla="*/ 8358 h 10000"/>
                  <a:gd name="connsiteX466" fmla="*/ 3179 w 10000"/>
                  <a:gd name="connsiteY466" fmla="*/ 8367 h 10000"/>
                  <a:gd name="connsiteX467" fmla="*/ 3171 w 10000"/>
                  <a:gd name="connsiteY467" fmla="*/ 8381 h 10000"/>
                  <a:gd name="connsiteX468" fmla="*/ 3146 w 10000"/>
                  <a:gd name="connsiteY468" fmla="*/ 8408 h 10000"/>
                  <a:gd name="connsiteX469" fmla="*/ 3137 w 10000"/>
                  <a:gd name="connsiteY469" fmla="*/ 8417 h 10000"/>
                  <a:gd name="connsiteX470" fmla="*/ 3115 w 10000"/>
                  <a:gd name="connsiteY470" fmla="*/ 8430 h 10000"/>
                  <a:gd name="connsiteX471" fmla="*/ 3096 w 10000"/>
                  <a:gd name="connsiteY471" fmla="*/ 8417 h 10000"/>
                  <a:gd name="connsiteX472" fmla="*/ 3082 w 10000"/>
                  <a:gd name="connsiteY472" fmla="*/ 8403 h 10000"/>
                  <a:gd name="connsiteX473" fmla="*/ 3066 w 10000"/>
                  <a:gd name="connsiteY473" fmla="*/ 8381 h 10000"/>
                  <a:gd name="connsiteX474" fmla="*/ 3063 w 10000"/>
                  <a:gd name="connsiteY474" fmla="*/ 8372 h 10000"/>
                  <a:gd name="connsiteX475" fmla="*/ 3057 w 10000"/>
                  <a:gd name="connsiteY475" fmla="*/ 8358 h 10000"/>
                  <a:gd name="connsiteX476" fmla="*/ 3052 w 10000"/>
                  <a:gd name="connsiteY476" fmla="*/ 8345 h 10000"/>
                  <a:gd name="connsiteX477" fmla="*/ 3044 w 10000"/>
                  <a:gd name="connsiteY477" fmla="*/ 8327 h 10000"/>
                  <a:gd name="connsiteX478" fmla="*/ 3027 w 10000"/>
                  <a:gd name="connsiteY478" fmla="*/ 8304 h 10000"/>
                  <a:gd name="connsiteX479" fmla="*/ 3016 w 10000"/>
                  <a:gd name="connsiteY479" fmla="*/ 8304 h 10000"/>
                  <a:gd name="connsiteX480" fmla="*/ 3002 w 10000"/>
                  <a:gd name="connsiteY480" fmla="*/ 8304 h 10000"/>
                  <a:gd name="connsiteX481" fmla="*/ 2977 w 10000"/>
                  <a:gd name="connsiteY481" fmla="*/ 8304 h 10000"/>
                  <a:gd name="connsiteX482" fmla="*/ 2961 w 10000"/>
                  <a:gd name="connsiteY482" fmla="*/ 8300 h 10000"/>
                  <a:gd name="connsiteX483" fmla="*/ 2936 w 10000"/>
                  <a:gd name="connsiteY483" fmla="*/ 8300 h 10000"/>
                  <a:gd name="connsiteX484" fmla="*/ 2922 w 10000"/>
                  <a:gd name="connsiteY484" fmla="*/ 8313 h 10000"/>
                  <a:gd name="connsiteX485" fmla="*/ 2911 w 10000"/>
                  <a:gd name="connsiteY485" fmla="*/ 8313 h 10000"/>
                  <a:gd name="connsiteX486" fmla="*/ 2881 w 10000"/>
                  <a:gd name="connsiteY486" fmla="*/ 8304 h 10000"/>
                  <a:gd name="connsiteX487" fmla="*/ 2878 w 10000"/>
                  <a:gd name="connsiteY487" fmla="*/ 8304 h 10000"/>
                  <a:gd name="connsiteX488" fmla="*/ 2867 w 10000"/>
                  <a:gd name="connsiteY488" fmla="*/ 8313 h 10000"/>
                  <a:gd name="connsiteX489" fmla="*/ 2859 w 10000"/>
                  <a:gd name="connsiteY489" fmla="*/ 8318 h 10000"/>
                  <a:gd name="connsiteX490" fmla="*/ 2856 w 10000"/>
                  <a:gd name="connsiteY490" fmla="*/ 8327 h 10000"/>
                  <a:gd name="connsiteX491" fmla="*/ 2856 w 10000"/>
                  <a:gd name="connsiteY491" fmla="*/ 8331 h 10000"/>
                  <a:gd name="connsiteX492" fmla="*/ 2850 w 10000"/>
                  <a:gd name="connsiteY492" fmla="*/ 8340 h 10000"/>
                  <a:gd name="connsiteX493" fmla="*/ 2864 w 10000"/>
                  <a:gd name="connsiteY493" fmla="*/ 8345 h 10000"/>
                  <a:gd name="connsiteX494" fmla="*/ 2867 w 10000"/>
                  <a:gd name="connsiteY494" fmla="*/ 8354 h 10000"/>
                  <a:gd name="connsiteX495" fmla="*/ 2878 w 10000"/>
                  <a:gd name="connsiteY495" fmla="*/ 8367 h 10000"/>
                  <a:gd name="connsiteX496" fmla="*/ 2881 w 10000"/>
                  <a:gd name="connsiteY496" fmla="*/ 8385 h 10000"/>
                  <a:gd name="connsiteX497" fmla="*/ 2881 w 10000"/>
                  <a:gd name="connsiteY497" fmla="*/ 8403 h 10000"/>
                  <a:gd name="connsiteX498" fmla="*/ 2886 w 10000"/>
                  <a:gd name="connsiteY498" fmla="*/ 8417 h 10000"/>
                  <a:gd name="connsiteX499" fmla="*/ 2889 w 10000"/>
                  <a:gd name="connsiteY499" fmla="*/ 8430 h 10000"/>
                  <a:gd name="connsiteX500" fmla="*/ 2897 w 10000"/>
                  <a:gd name="connsiteY500" fmla="*/ 8444 h 10000"/>
                  <a:gd name="connsiteX501" fmla="*/ 2903 w 10000"/>
                  <a:gd name="connsiteY501" fmla="*/ 8462 h 10000"/>
                  <a:gd name="connsiteX502" fmla="*/ 2906 w 10000"/>
                  <a:gd name="connsiteY502" fmla="*/ 8484 h 10000"/>
                  <a:gd name="connsiteX503" fmla="*/ 2906 w 10000"/>
                  <a:gd name="connsiteY503" fmla="*/ 8512 h 10000"/>
                  <a:gd name="connsiteX504" fmla="*/ 2903 w 10000"/>
                  <a:gd name="connsiteY504" fmla="*/ 8539 h 10000"/>
                  <a:gd name="connsiteX505" fmla="*/ 2903 w 10000"/>
                  <a:gd name="connsiteY505" fmla="*/ 8561 h 10000"/>
                  <a:gd name="connsiteX506" fmla="*/ 2903 w 10000"/>
                  <a:gd name="connsiteY506" fmla="*/ 8575 h 10000"/>
                  <a:gd name="connsiteX507" fmla="*/ 2906 w 10000"/>
                  <a:gd name="connsiteY507" fmla="*/ 8588 h 10000"/>
                  <a:gd name="connsiteX508" fmla="*/ 2831 w 10000"/>
                  <a:gd name="connsiteY508" fmla="*/ 8683 h 10000"/>
                  <a:gd name="connsiteX509" fmla="*/ 2674 w 10000"/>
                  <a:gd name="connsiteY509" fmla="*/ 8791 h 10000"/>
                  <a:gd name="connsiteX510" fmla="*/ 2583 w 10000"/>
                  <a:gd name="connsiteY510" fmla="*/ 8805 h 10000"/>
                  <a:gd name="connsiteX511" fmla="*/ 2481 w 10000"/>
                  <a:gd name="connsiteY511" fmla="*/ 8751 h 10000"/>
                  <a:gd name="connsiteX512" fmla="*/ 2470 w 10000"/>
                  <a:gd name="connsiteY512" fmla="*/ 8751 h 10000"/>
                  <a:gd name="connsiteX513" fmla="*/ 2445 w 10000"/>
                  <a:gd name="connsiteY513" fmla="*/ 8778 h 10000"/>
                  <a:gd name="connsiteX514" fmla="*/ 2420 w 10000"/>
                  <a:gd name="connsiteY514" fmla="*/ 8800 h 10000"/>
                  <a:gd name="connsiteX515" fmla="*/ 2398 w 10000"/>
                  <a:gd name="connsiteY515" fmla="*/ 8800 h 10000"/>
                  <a:gd name="connsiteX516" fmla="*/ 2365 w 10000"/>
                  <a:gd name="connsiteY516" fmla="*/ 8845 h 10000"/>
                  <a:gd name="connsiteX517" fmla="*/ 2343 w 10000"/>
                  <a:gd name="connsiteY517" fmla="*/ 8859 h 10000"/>
                  <a:gd name="connsiteX518" fmla="*/ 2296 w 10000"/>
                  <a:gd name="connsiteY518" fmla="*/ 8890 h 10000"/>
                  <a:gd name="connsiteX519" fmla="*/ 2276 w 10000"/>
                  <a:gd name="connsiteY519" fmla="*/ 8904 h 10000"/>
                  <a:gd name="connsiteX520" fmla="*/ 2243 w 10000"/>
                  <a:gd name="connsiteY520" fmla="*/ 8922 h 10000"/>
                  <a:gd name="connsiteX521" fmla="*/ 2221 w 10000"/>
                  <a:gd name="connsiteY521" fmla="*/ 8931 h 10000"/>
                  <a:gd name="connsiteX522" fmla="*/ 2188 w 10000"/>
                  <a:gd name="connsiteY522" fmla="*/ 8949 h 10000"/>
                  <a:gd name="connsiteX523" fmla="*/ 2163 w 10000"/>
                  <a:gd name="connsiteY523" fmla="*/ 8963 h 10000"/>
                  <a:gd name="connsiteX524" fmla="*/ 2141 w 10000"/>
                  <a:gd name="connsiteY524" fmla="*/ 8985 h 10000"/>
                  <a:gd name="connsiteX525" fmla="*/ 2116 w 10000"/>
                  <a:gd name="connsiteY525" fmla="*/ 8990 h 10000"/>
                  <a:gd name="connsiteX526" fmla="*/ 2111 w 10000"/>
                  <a:gd name="connsiteY526" fmla="*/ 8999 h 10000"/>
                  <a:gd name="connsiteX527" fmla="*/ 2100 w 10000"/>
                  <a:gd name="connsiteY527" fmla="*/ 8999 h 10000"/>
                  <a:gd name="connsiteX528" fmla="*/ 2086 w 10000"/>
                  <a:gd name="connsiteY528" fmla="*/ 9003 h 10000"/>
                  <a:gd name="connsiteX529" fmla="*/ 2078 w 10000"/>
                  <a:gd name="connsiteY529" fmla="*/ 9012 h 10000"/>
                  <a:gd name="connsiteX530" fmla="*/ 2050 w 10000"/>
                  <a:gd name="connsiteY530" fmla="*/ 9026 h 10000"/>
                  <a:gd name="connsiteX531" fmla="*/ 2028 w 10000"/>
                  <a:gd name="connsiteY531" fmla="*/ 9048 h 10000"/>
                  <a:gd name="connsiteX532" fmla="*/ 2012 w 10000"/>
                  <a:gd name="connsiteY532" fmla="*/ 9062 h 10000"/>
                  <a:gd name="connsiteX533" fmla="*/ 1995 w 10000"/>
                  <a:gd name="connsiteY533" fmla="*/ 9075 h 10000"/>
                  <a:gd name="connsiteX534" fmla="*/ 1962 w 10000"/>
                  <a:gd name="connsiteY534" fmla="*/ 9080 h 10000"/>
                  <a:gd name="connsiteX535" fmla="*/ 1948 w 10000"/>
                  <a:gd name="connsiteY535" fmla="*/ 9048 h 10000"/>
                  <a:gd name="connsiteX536" fmla="*/ 1945 w 10000"/>
                  <a:gd name="connsiteY536" fmla="*/ 9039 h 10000"/>
                  <a:gd name="connsiteX537" fmla="*/ 1932 w 10000"/>
                  <a:gd name="connsiteY537" fmla="*/ 9003 h 10000"/>
                  <a:gd name="connsiteX538" fmla="*/ 1898 w 10000"/>
                  <a:gd name="connsiteY538" fmla="*/ 8935 h 10000"/>
                  <a:gd name="connsiteX539" fmla="*/ 1882 w 10000"/>
                  <a:gd name="connsiteY539" fmla="*/ 8895 h 10000"/>
                  <a:gd name="connsiteX540" fmla="*/ 1865 w 10000"/>
                  <a:gd name="connsiteY540" fmla="*/ 8845 h 10000"/>
                  <a:gd name="connsiteX541" fmla="*/ 1865 w 10000"/>
                  <a:gd name="connsiteY541" fmla="*/ 8832 h 10000"/>
                  <a:gd name="connsiteX542" fmla="*/ 1857 w 10000"/>
                  <a:gd name="connsiteY542" fmla="*/ 8827 h 10000"/>
                  <a:gd name="connsiteX543" fmla="*/ 1841 w 10000"/>
                  <a:gd name="connsiteY543" fmla="*/ 8773 h 10000"/>
                  <a:gd name="connsiteX544" fmla="*/ 1827 w 10000"/>
                  <a:gd name="connsiteY544" fmla="*/ 8733 h 10000"/>
                  <a:gd name="connsiteX545" fmla="*/ 1843 w 10000"/>
                  <a:gd name="connsiteY545" fmla="*/ 8710 h 10000"/>
                  <a:gd name="connsiteX546" fmla="*/ 1857 w 10000"/>
                  <a:gd name="connsiteY546" fmla="*/ 8687 h 10000"/>
                  <a:gd name="connsiteX547" fmla="*/ 1868 w 10000"/>
                  <a:gd name="connsiteY547" fmla="*/ 8669 h 10000"/>
                  <a:gd name="connsiteX548" fmla="*/ 1885 w 10000"/>
                  <a:gd name="connsiteY548" fmla="*/ 8647 h 10000"/>
                  <a:gd name="connsiteX549" fmla="*/ 1909 w 10000"/>
                  <a:gd name="connsiteY549" fmla="*/ 8606 h 10000"/>
                  <a:gd name="connsiteX550" fmla="*/ 1923 w 10000"/>
                  <a:gd name="connsiteY550" fmla="*/ 8588 h 10000"/>
                  <a:gd name="connsiteX551" fmla="*/ 1937 w 10000"/>
                  <a:gd name="connsiteY551" fmla="*/ 8561 h 10000"/>
                  <a:gd name="connsiteX552" fmla="*/ 1923 w 10000"/>
                  <a:gd name="connsiteY552" fmla="*/ 8530 h 10000"/>
                  <a:gd name="connsiteX553" fmla="*/ 1901 w 10000"/>
                  <a:gd name="connsiteY553" fmla="*/ 8462 h 10000"/>
                  <a:gd name="connsiteX554" fmla="*/ 1890 w 10000"/>
                  <a:gd name="connsiteY554" fmla="*/ 8430 h 10000"/>
                  <a:gd name="connsiteX555" fmla="*/ 1885 w 10000"/>
                  <a:gd name="connsiteY555" fmla="*/ 8408 h 10000"/>
                  <a:gd name="connsiteX556" fmla="*/ 1865 w 10000"/>
                  <a:gd name="connsiteY556" fmla="*/ 8367 h 10000"/>
                  <a:gd name="connsiteX557" fmla="*/ 1849 w 10000"/>
                  <a:gd name="connsiteY557" fmla="*/ 8318 h 10000"/>
                  <a:gd name="connsiteX558" fmla="*/ 1841 w 10000"/>
                  <a:gd name="connsiteY558" fmla="*/ 8304 h 10000"/>
                  <a:gd name="connsiteX559" fmla="*/ 1835 w 10000"/>
                  <a:gd name="connsiteY559" fmla="*/ 8300 h 10000"/>
                  <a:gd name="connsiteX560" fmla="*/ 1818 w 10000"/>
                  <a:gd name="connsiteY560" fmla="*/ 8290 h 10000"/>
                  <a:gd name="connsiteX561" fmla="*/ 1785 w 10000"/>
                  <a:gd name="connsiteY561" fmla="*/ 8300 h 10000"/>
                  <a:gd name="connsiteX562" fmla="*/ 1763 w 10000"/>
                  <a:gd name="connsiteY562" fmla="*/ 8300 h 10000"/>
                  <a:gd name="connsiteX563" fmla="*/ 1747 w 10000"/>
                  <a:gd name="connsiteY563" fmla="*/ 8313 h 10000"/>
                  <a:gd name="connsiteX564" fmla="*/ 1744 w 10000"/>
                  <a:gd name="connsiteY564" fmla="*/ 8304 h 10000"/>
                  <a:gd name="connsiteX565" fmla="*/ 1730 w 10000"/>
                  <a:gd name="connsiteY565" fmla="*/ 8313 h 10000"/>
                  <a:gd name="connsiteX566" fmla="*/ 1708 w 10000"/>
                  <a:gd name="connsiteY566" fmla="*/ 8327 h 10000"/>
                  <a:gd name="connsiteX567" fmla="*/ 1675 w 10000"/>
                  <a:gd name="connsiteY567" fmla="*/ 8331 h 10000"/>
                  <a:gd name="connsiteX568" fmla="*/ 1658 w 10000"/>
                  <a:gd name="connsiteY568" fmla="*/ 8345 h 10000"/>
                  <a:gd name="connsiteX569" fmla="*/ 1628 w 10000"/>
                  <a:gd name="connsiteY569" fmla="*/ 8367 h 10000"/>
                  <a:gd name="connsiteX570" fmla="*/ 1620 w 10000"/>
                  <a:gd name="connsiteY570" fmla="*/ 8372 h 10000"/>
                  <a:gd name="connsiteX571" fmla="*/ 1584 w 10000"/>
                  <a:gd name="connsiteY571" fmla="*/ 8394 h 10000"/>
                  <a:gd name="connsiteX572" fmla="*/ 1554 w 10000"/>
                  <a:gd name="connsiteY572" fmla="*/ 8417 h 10000"/>
                  <a:gd name="connsiteX573" fmla="*/ 1529 w 10000"/>
                  <a:gd name="connsiteY573" fmla="*/ 8417 h 10000"/>
                  <a:gd name="connsiteX574" fmla="*/ 1515 w 10000"/>
                  <a:gd name="connsiteY574" fmla="*/ 8408 h 10000"/>
                  <a:gd name="connsiteX575" fmla="*/ 1507 w 10000"/>
                  <a:gd name="connsiteY575" fmla="*/ 8394 h 10000"/>
                  <a:gd name="connsiteX576" fmla="*/ 1479 w 10000"/>
                  <a:gd name="connsiteY576" fmla="*/ 8367 h 10000"/>
                  <a:gd name="connsiteX577" fmla="*/ 1457 w 10000"/>
                  <a:gd name="connsiteY577" fmla="*/ 8385 h 10000"/>
                  <a:gd name="connsiteX578" fmla="*/ 1432 w 10000"/>
                  <a:gd name="connsiteY578" fmla="*/ 8385 h 10000"/>
                  <a:gd name="connsiteX579" fmla="*/ 1418 w 10000"/>
                  <a:gd name="connsiteY579" fmla="*/ 8372 h 10000"/>
                  <a:gd name="connsiteX580" fmla="*/ 1399 w 10000"/>
                  <a:gd name="connsiteY580" fmla="*/ 8358 h 10000"/>
                  <a:gd name="connsiteX581" fmla="*/ 1369 w 10000"/>
                  <a:gd name="connsiteY581" fmla="*/ 8340 h 10000"/>
                  <a:gd name="connsiteX582" fmla="*/ 1355 w 10000"/>
                  <a:gd name="connsiteY582" fmla="*/ 8327 h 10000"/>
                  <a:gd name="connsiteX583" fmla="*/ 1347 w 10000"/>
                  <a:gd name="connsiteY583" fmla="*/ 8318 h 10000"/>
                  <a:gd name="connsiteX584" fmla="*/ 1330 w 10000"/>
                  <a:gd name="connsiteY584" fmla="*/ 8304 h 10000"/>
                  <a:gd name="connsiteX585" fmla="*/ 1319 w 10000"/>
                  <a:gd name="connsiteY585" fmla="*/ 8290 h 10000"/>
                  <a:gd name="connsiteX586" fmla="*/ 1297 w 10000"/>
                  <a:gd name="connsiteY586" fmla="*/ 8272 h 10000"/>
                  <a:gd name="connsiteX587" fmla="*/ 1289 w 10000"/>
                  <a:gd name="connsiteY587" fmla="*/ 8263 h 10000"/>
                  <a:gd name="connsiteX588" fmla="*/ 1280 w 10000"/>
                  <a:gd name="connsiteY588" fmla="*/ 8250 h 10000"/>
                  <a:gd name="connsiteX589" fmla="*/ 1264 w 10000"/>
                  <a:gd name="connsiteY589" fmla="*/ 8236 h 10000"/>
                  <a:gd name="connsiteX590" fmla="*/ 1256 w 10000"/>
                  <a:gd name="connsiteY590" fmla="*/ 8232 h 10000"/>
                  <a:gd name="connsiteX591" fmla="*/ 1247 w 10000"/>
                  <a:gd name="connsiteY591" fmla="*/ 8223 h 10000"/>
                  <a:gd name="connsiteX592" fmla="*/ 1233 w 10000"/>
                  <a:gd name="connsiteY592" fmla="*/ 8209 h 10000"/>
                  <a:gd name="connsiteX593" fmla="*/ 1222 w 10000"/>
                  <a:gd name="connsiteY593" fmla="*/ 8200 h 10000"/>
                  <a:gd name="connsiteX594" fmla="*/ 1206 w 10000"/>
                  <a:gd name="connsiteY594" fmla="*/ 8196 h 10000"/>
                  <a:gd name="connsiteX595" fmla="*/ 1192 w 10000"/>
                  <a:gd name="connsiteY595" fmla="*/ 8196 h 10000"/>
                  <a:gd name="connsiteX596" fmla="*/ 1167 w 10000"/>
                  <a:gd name="connsiteY596" fmla="*/ 8200 h 10000"/>
                  <a:gd name="connsiteX597" fmla="*/ 1137 w 10000"/>
                  <a:gd name="connsiteY597" fmla="*/ 8223 h 10000"/>
                  <a:gd name="connsiteX598" fmla="*/ 1126 w 10000"/>
                  <a:gd name="connsiteY598" fmla="*/ 8232 h 10000"/>
                  <a:gd name="connsiteX599" fmla="*/ 1109 w 10000"/>
                  <a:gd name="connsiteY599" fmla="*/ 8232 h 10000"/>
                  <a:gd name="connsiteX600" fmla="*/ 1087 w 10000"/>
                  <a:gd name="connsiteY600" fmla="*/ 8236 h 10000"/>
                  <a:gd name="connsiteX601" fmla="*/ 1071 w 10000"/>
                  <a:gd name="connsiteY601" fmla="*/ 8232 h 10000"/>
                  <a:gd name="connsiteX602" fmla="*/ 1071 w 10000"/>
                  <a:gd name="connsiteY602" fmla="*/ 8214 h 10000"/>
                  <a:gd name="connsiteX603" fmla="*/ 1062 w 10000"/>
                  <a:gd name="connsiteY603" fmla="*/ 8196 h 10000"/>
                  <a:gd name="connsiteX604" fmla="*/ 1057 w 10000"/>
                  <a:gd name="connsiteY604" fmla="*/ 8173 h 10000"/>
                  <a:gd name="connsiteX605" fmla="*/ 1049 w 10000"/>
                  <a:gd name="connsiteY605" fmla="*/ 8128 h 10000"/>
                  <a:gd name="connsiteX606" fmla="*/ 1040 w 10000"/>
                  <a:gd name="connsiteY606" fmla="*/ 8101 h 10000"/>
                  <a:gd name="connsiteX607" fmla="*/ 1040 w 10000"/>
                  <a:gd name="connsiteY607" fmla="*/ 8088 h 10000"/>
                  <a:gd name="connsiteX608" fmla="*/ 1032 w 10000"/>
                  <a:gd name="connsiteY608" fmla="*/ 8065 h 10000"/>
                  <a:gd name="connsiteX609" fmla="*/ 1024 w 10000"/>
                  <a:gd name="connsiteY609" fmla="*/ 7997 h 10000"/>
                  <a:gd name="connsiteX610" fmla="*/ 1024 w 10000"/>
                  <a:gd name="connsiteY610" fmla="*/ 7970 h 10000"/>
                  <a:gd name="connsiteX611" fmla="*/ 1015 w 10000"/>
                  <a:gd name="connsiteY611" fmla="*/ 7930 h 10000"/>
                  <a:gd name="connsiteX612" fmla="*/ 1013 w 10000"/>
                  <a:gd name="connsiteY612" fmla="*/ 7885 h 10000"/>
                  <a:gd name="connsiteX613" fmla="*/ 1004 w 10000"/>
                  <a:gd name="connsiteY613" fmla="*/ 7866 h 10000"/>
                  <a:gd name="connsiteX614" fmla="*/ 853 w 10000"/>
                  <a:gd name="connsiteY614" fmla="*/ 7948 h 10000"/>
                  <a:gd name="connsiteX615" fmla="*/ 811 w 10000"/>
                  <a:gd name="connsiteY615" fmla="*/ 7844 h 10000"/>
                  <a:gd name="connsiteX616" fmla="*/ 811 w 10000"/>
                  <a:gd name="connsiteY616" fmla="*/ 7799 h 10000"/>
                  <a:gd name="connsiteX617" fmla="*/ 814 w 10000"/>
                  <a:gd name="connsiteY617" fmla="*/ 7736 h 10000"/>
                  <a:gd name="connsiteX618" fmla="*/ 740 w 10000"/>
                  <a:gd name="connsiteY618" fmla="*/ 7578 h 10000"/>
                  <a:gd name="connsiteX619" fmla="*/ 571 w 10000"/>
                  <a:gd name="connsiteY619" fmla="*/ 7447 h 10000"/>
                  <a:gd name="connsiteX620" fmla="*/ 530 w 10000"/>
                  <a:gd name="connsiteY620" fmla="*/ 7772 h 10000"/>
                  <a:gd name="connsiteX621" fmla="*/ 502 w 10000"/>
                  <a:gd name="connsiteY621" fmla="*/ 7763 h 10000"/>
                  <a:gd name="connsiteX622" fmla="*/ 491 w 10000"/>
                  <a:gd name="connsiteY622" fmla="*/ 7826 h 10000"/>
                  <a:gd name="connsiteX623" fmla="*/ 483 w 10000"/>
                  <a:gd name="connsiteY623" fmla="*/ 7830 h 10000"/>
                  <a:gd name="connsiteX624" fmla="*/ 469 w 10000"/>
                  <a:gd name="connsiteY624" fmla="*/ 7839 h 10000"/>
                  <a:gd name="connsiteX625" fmla="*/ 453 w 10000"/>
                  <a:gd name="connsiteY625" fmla="*/ 7830 h 10000"/>
                  <a:gd name="connsiteX626" fmla="*/ 442 w 10000"/>
                  <a:gd name="connsiteY626" fmla="*/ 7826 h 10000"/>
                  <a:gd name="connsiteX627" fmla="*/ 425 w 10000"/>
                  <a:gd name="connsiteY627" fmla="*/ 7826 h 10000"/>
                  <a:gd name="connsiteX628" fmla="*/ 403 w 10000"/>
                  <a:gd name="connsiteY628" fmla="*/ 7826 h 10000"/>
                  <a:gd name="connsiteX629" fmla="*/ 378 w 10000"/>
                  <a:gd name="connsiteY629" fmla="*/ 7817 h 10000"/>
                  <a:gd name="connsiteX630" fmla="*/ 356 w 10000"/>
                  <a:gd name="connsiteY630" fmla="*/ 7817 h 10000"/>
                  <a:gd name="connsiteX631" fmla="*/ 331 w 10000"/>
                  <a:gd name="connsiteY631" fmla="*/ 7817 h 10000"/>
                  <a:gd name="connsiteX632" fmla="*/ 315 w 10000"/>
                  <a:gd name="connsiteY632" fmla="*/ 7830 h 10000"/>
                  <a:gd name="connsiteX633" fmla="*/ 290 w 10000"/>
                  <a:gd name="connsiteY633" fmla="*/ 7853 h 10000"/>
                  <a:gd name="connsiteX634" fmla="*/ 248 w 10000"/>
                  <a:gd name="connsiteY634" fmla="*/ 7659 h 10000"/>
                  <a:gd name="connsiteX635" fmla="*/ 298 w 10000"/>
                  <a:gd name="connsiteY635" fmla="*/ 7379 h 10000"/>
                  <a:gd name="connsiteX636" fmla="*/ 290 w 10000"/>
                  <a:gd name="connsiteY636" fmla="*/ 7312 h 10000"/>
                  <a:gd name="connsiteX637" fmla="*/ 284 w 10000"/>
                  <a:gd name="connsiteY637" fmla="*/ 7253 h 10000"/>
                  <a:gd name="connsiteX638" fmla="*/ 301 w 10000"/>
                  <a:gd name="connsiteY638" fmla="*/ 7226 h 10000"/>
                  <a:gd name="connsiteX639" fmla="*/ 315 w 10000"/>
                  <a:gd name="connsiteY639" fmla="*/ 7199 h 10000"/>
                  <a:gd name="connsiteX640" fmla="*/ 323 w 10000"/>
                  <a:gd name="connsiteY640" fmla="*/ 7158 h 10000"/>
                  <a:gd name="connsiteX641" fmla="*/ 317 w 10000"/>
                  <a:gd name="connsiteY641" fmla="*/ 7140 h 10000"/>
                  <a:gd name="connsiteX642" fmla="*/ 168 w 10000"/>
                  <a:gd name="connsiteY642" fmla="*/ 6892 h 10000"/>
                  <a:gd name="connsiteX643" fmla="*/ 80 w 10000"/>
                  <a:gd name="connsiteY643" fmla="*/ 6802 h 10000"/>
                  <a:gd name="connsiteX644" fmla="*/ 143 w 10000"/>
                  <a:gd name="connsiteY644" fmla="*/ 6707 h 10000"/>
                  <a:gd name="connsiteX645" fmla="*/ 63 w 10000"/>
                  <a:gd name="connsiteY645" fmla="*/ 6549 h 10000"/>
                  <a:gd name="connsiteX646" fmla="*/ 41 w 10000"/>
                  <a:gd name="connsiteY646" fmla="*/ 6500 h 10000"/>
                  <a:gd name="connsiteX647" fmla="*/ 201 w 10000"/>
                  <a:gd name="connsiteY647" fmla="*/ 6274 h 10000"/>
                  <a:gd name="connsiteX648" fmla="*/ 143 w 10000"/>
                  <a:gd name="connsiteY648" fmla="*/ 6184 h 10000"/>
                  <a:gd name="connsiteX649" fmla="*/ 152 w 10000"/>
                  <a:gd name="connsiteY649" fmla="*/ 6148 h 10000"/>
                  <a:gd name="connsiteX650" fmla="*/ 163 w 10000"/>
                  <a:gd name="connsiteY650" fmla="*/ 6107 h 10000"/>
                  <a:gd name="connsiteX651" fmla="*/ 229 w 10000"/>
                  <a:gd name="connsiteY651" fmla="*/ 5895 h 10000"/>
                  <a:gd name="connsiteX652" fmla="*/ 251 w 10000"/>
                  <a:gd name="connsiteY652" fmla="*/ 5805 h 10000"/>
                  <a:gd name="connsiteX653" fmla="*/ 251 w 10000"/>
                  <a:gd name="connsiteY653" fmla="*/ 5778 h 10000"/>
                  <a:gd name="connsiteX654" fmla="*/ 248 w 10000"/>
                  <a:gd name="connsiteY654" fmla="*/ 5733 h 10000"/>
                  <a:gd name="connsiteX655" fmla="*/ 212 w 10000"/>
                  <a:gd name="connsiteY655" fmla="*/ 5602 h 10000"/>
                  <a:gd name="connsiteX656" fmla="*/ 177 w 10000"/>
                  <a:gd name="connsiteY656" fmla="*/ 5521 h 10000"/>
                  <a:gd name="connsiteX657" fmla="*/ 33 w 10000"/>
                  <a:gd name="connsiteY657" fmla="*/ 5503 h 10000"/>
                  <a:gd name="connsiteX658" fmla="*/ 0 w 10000"/>
                  <a:gd name="connsiteY658" fmla="*/ 5219 h 10000"/>
                  <a:gd name="connsiteX659" fmla="*/ 188 w 10000"/>
                  <a:gd name="connsiteY659" fmla="*/ 5219 h 10000"/>
                  <a:gd name="connsiteX660" fmla="*/ 201 w 10000"/>
                  <a:gd name="connsiteY660" fmla="*/ 5210 h 10000"/>
                  <a:gd name="connsiteX661" fmla="*/ 251 w 10000"/>
                  <a:gd name="connsiteY661" fmla="*/ 5169 h 10000"/>
                  <a:gd name="connsiteX662" fmla="*/ 444 w 10000"/>
                  <a:gd name="connsiteY662" fmla="*/ 4984 h 10000"/>
                  <a:gd name="connsiteX663" fmla="*/ 510 w 10000"/>
                  <a:gd name="connsiteY663" fmla="*/ 4723 h 10000"/>
                  <a:gd name="connsiteX664" fmla="*/ 574 w 10000"/>
                  <a:gd name="connsiteY664" fmla="*/ 4272 h 10000"/>
                  <a:gd name="connsiteX665" fmla="*/ 723 w 10000"/>
                  <a:gd name="connsiteY665" fmla="*/ 4078 h 10000"/>
                  <a:gd name="connsiteX666" fmla="*/ 723 w 10000"/>
                  <a:gd name="connsiteY666" fmla="*/ 4023 h 10000"/>
                  <a:gd name="connsiteX667" fmla="*/ 723 w 10000"/>
                  <a:gd name="connsiteY667" fmla="*/ 3983 h 10000"/>
                  <a:gd name="connsiteX668" fmla="*/ 723 w 10000"/>
                  <a:gd name="connsiteY668" fmla="*/ 3771 h 10000"/>
                  <a:gd name="connsiteX669" fmla="*/ 731 w 10000"/>
                  <a:gd name="connsiteY669" fmla="*/ 3442 h 10000"/>
                  <a:gd name="connsiteX670" fmla="*/ 806 w 10000"/>
                  <a:gd name="connsiteY670" fmla="*/ 3392 h 10000"/>
                  <a:gd name="connsiteX671" fmla="*/ 988 w 10000"/>
                  <a:gd name="connsiteY671" fmla="*/ 3712 h 10000"/>
                  <a:gd name="connsiteX672" fmla="*/ 1013 w 10000"/>
                  <a:gd name="connsiteY672" fmla="*/ 3699 h 10000"/>
                  <a:gd name="connsiteX673" fmla="*/ 1120 w 10000"/>
                  <a:gd name="connsiteY673" fmla="*/ 3631 h 10000"/>
                  <a:gd name="connsiteX674" fmla="*/ 1206 w 10000"/>
                  <a:gd name="connsiteY674" fmla="*/ 3627 h 10000"/>
                  <a:gd name="connsiteX675" fmla="*/ 1264 w 10000"/>
                  <a:gd name="connsiteY675" fmla="*/ 3599 h 10000"/>
                  <a:gd name="connsiteX676" fmla="*/ 1322 w 10000"/>
                  <a:gd name="connsiteY676" fmla="*/ 3627 h 10000"/>
                  <a:gd name="connsiteX677" fmla="*/ 1327 w 10000"/>
                  <a:gd name="connsiteY677" fmla="*/ 3645 h 10000"/>
                  <a:gd name="connsiteX678" fmla="*/ 1344 w 10000"/>
                  <a:gd name="connsiteY678" fmla="*/ 3739 h 10000"/>
                  <a:gd name="connsiteX679" fmla="*/ 1344 w 10000"/>
                  <a:gd name="connsiteY679" fmla="*/ 3775 h 10000"/>
                  <a:gd name="connsiteX680" fmla="*/ 1338 w 10000"/>
                  <a:gd name="connsiteY680" fmla="*/ 3784 h 10000"/>
                  <a:gd name="connsiteX681" fmla="*/ 1338 w 10000"/>
                  <a:gd name="connsiteY681" fmla="*/ 3829 h 10000"/>
                  <a:gd name="connsiteX682" fmla="*/ 1352 w 10000"/>
                  <a:gd name="connsiteY682" fmla="*/ 3852 h 10000"/>
                  <a:gd name="connsiteX683" fmla="*/ 1407 w 10000"/>
                  <a:gd name="connsiteY683" fmla="*/ 3866 h 10000"/>
                  <a:gd name="connsiteX684" fmla="*/ 1440 w 10000"/>
                  <a:gd name="connsiteY684" fmla="*/ 3870 h 10000"/>
                  <a:gd name="connsiteX685" fmla="*/ 1600 w 10000"/>
                  <a:gd name="connsiteY685" fmla="*/ 3857 h 10000"/>
                  <a:gd name="connsiteX686" fmla="*/ 1664 w 10000"/>
                  <a:gd name="connsiteY686" fmla="*/ 3911 h 10000"/>
                  <a:gd name="connsiteX687" fmla="*/ 1700 w 10000"/>
                  <a:gd name="connsiteY687" fmla="*/ 3933 h 10000"/>
                  <a:gd name="connsiteX688" fmla="*/ 1752 w 10000"/>
                  <a:gd name="connsiteY688" fmla="*/ 3947 h 10000"/>
                  <a:gd name="connsiteX689" fmla="*/ 1777 w 10000"/>
                  <a:gd name="connsiteY689" fmla="*/ 3947 h 10000"/>
                  <a:gd name="connsiteX690" fmla="*/ 1813 w 10000"/>
                  <a:gd name="connsiteY690" fmla="*/ 3929 h 10000"/>
                  <a:gd name="connsiteX691" fmla="*/ 1841 w 10000"/>
                  <a:gd name="connsiteY691" fmla="*/ 3933 h 10000"/>
                  <a:gd name="connsiteX692" fmla="*/ 1882 w 10000"/>
                  <a:gd name="connsiteY692" fmla="*/ 3969 h 10000"/>
                  <a:gd name="connsiteX693" fmla="*/ 1940 w 10000"/>
                  <a:gd name="connsiteY693" fmla="*/ 3933 h 10000"/>
                  <a:gd name="connsiteX694" fmla="*/ 1956 w 10000"/>
                  <a:gd name="connsiteY694" fmla="*/ 3920 h 10000"/>
                  <a:gd name="connsiteX695" fmla="*/ 1981 w 10000"/>
                  <a:gd name="connsiteY695" fmla="*/ 3929 h 10000"/>
                  <a:gd name="connsiteX696" fmla="*/ 2058 w 10000"/>
                  <a:gd name="connsiteY696" fmla="*/ 3974 h 10000"/>
                  <a:gd name="connsiteX697" fmla="*/ 2163 w 10000"/>
                  <a:gd name="connsiteY697" fmla="*/ 4051 h 10000"/>
                  <a:gd name="connsiteX698" fmla="*/ 2174 w 10000"/>
                  <a:gd name="connsiteY698" fmla="*/ 4055 h 10000"/>
                  <a:gd name="connsiteX699" fmla="*/ 2183 w 10000"/>
                  <a:gd name="connsiteY699" fmla="*/ 4064 h 10000"/>
                  <a:gd name="connsiteX700" fmla="*/ 2183 w 10000"/>
                  <a:gd name="connsiteY700" fmla="*/ 3581 h 10000"/>
                  <a:gd name="connsiteX701" fmla="*/ 2183 w 10000"/>
                  <a:gd name="connsiteY701" fmla="*/ 3527 h 10000"/>
                  <a:gd name="connsiteX702" fmla="*/ 2180 w 10000"/>
                  <a:gd name="connsiteY702" fmla="*/ 3460 h 10000"/>
                  <a:gd name="connsiteX703" fmla="*/ 2365 w 10000"/>
                  <a:gd name="connsiteY703" fmla="*/ 3455 h 10000"/>
                  <a:gd name="connsiteX704" fmla="*/ 2448 w 10000"/>
                  <a:gd name="connsiteY704" fmla="*/ 3446 h 10000"/>
                  <a:gd name="connsiteX705" fmla="*/ 2494 w 10000"/>
                  <a:gd name="connsiteY705" fmla="*/ 3554 h 10000"/>
                  <a:gd name="connsiteX706" fmla="*/ 2525 w 10000"/>
                  <a:gd name="connsiteY706" fmla="*/ 3613 h 10000"/>
                  <a:gd name="connsiteX707" fmla="*/ 2550 w 10000"/>
                  <a:gd name="connsiteY707" fmla="*/ 3618 h 10000"/>
                  <a:gd name="connsiteX708" fmla="*/ 2630 w 10000"/>
                  <a:gd name="connsiteY708" fmla="*/ 3640 h 10000"/>
                  <a:gd name="connsiteX709" fmla="*/ 2663 w 10000"/>
                  <a:gd name="connsiteY709" fmla="*/ 3667 h 10000"/>
                  <a:gd name="connsiteX710" fmla="*/ 2704 w 10000"/>
                  <a:gd name="connsiteY710" fmla="*/ 3726 h 10000"/>
                  <a:gd name="connsiteX711" fmla="*/ 2762 w 10000"/>
                  <a:gd name="connsiteY711" fmla="*/ 3802 h 10000"/>
                  <a:gd name="connsiteX712" fmla="*/ 2784 w 10000"/>
                  <a:gd name="connsiteY712" fmla="*/ 3829 h 10000"/>
                  <a:gd name="connsiteX713" fmla="*/ 2815 w 10000"/>
                  <a:gd name="connsiteY713" fmla="*/ 3879 h 10000"/>
                  <a:gd name="connsiteX714" fmla="*/ 2859 w 10000"/>
                  <a:gd name="connsiteY714" fmla="*/ 3748 h 10000"/>
                  <a:gd name="connsiteX715" fmla="*/ 2856 w 10000"/>
                  <a:gd name="connsiteY715" fmla="*/ 3726 h 10000"/>
                  <a:gd name="connsiteX716" fmla="*/ 2848 w 10000"/>
                  <a:gd name="connsiteY716" fmla="*/ 3712 h 10000"/>
                  <a:gd name="connsiteX717" fmla="*/ 2848 w 10000"/>
                  <a:gd name="connsiteY717" fmla="*/ 3685 h 10000"/>
                  <a:gd name="connsiteX718" fmla="*/ 2873 w 10000"/>
                  <a:gd name="connsiteY718" fmla="*/ 3613 h 10000"/>
                  <a:gd name="connsiteX719" fmla="*/ 2886 w 10000"/>
                  <a:gd name="connsiteY719" fmla="*/ 3604 h 10000"/>
                  <a:gd name="connsiteX720" fmla="*/ 2922 w 10000"/>
                  <a:gd name="connsiteY720" fmla="*/ 3654 h 10000"/>
                  <a:gd name="connsiteX721" fmla="*/ 2947 w 10000"/>
                  <a:gd name="connsiteY721" fmla="*/ 3654 h 10000"/>
                  <a:gd name="connsiteX722" fmla="*/ 2953 w 10000"/>
                  <a:gd name="connsiteY722" fmla="*/ 3613 h 10000"/>
                  <a:gd name="connsiteX723" fmla="*/ 2975 w 10000"/>
                  <a:gd name="connsiteY723" fmla="*/ 3581 h 10000"/>
                  <a:gd name="connsiteX724" fmla="*/ 2975 w 10000"/>
                  <a:gd name="connsiteY724" fmla="*/ 3523 h 10000"/>
                  <a:gd name="connsiteX725" fmla="*/ 3024 w 10000"/>
                  <a:gd name="connsiteY725" fmla="*/ 3406 h 10000"/>
                  <a:gd name="connsiteX726" fmla="*/ 3027 w 10000"/>
                  <a:gd name="connsiteY726" fmla="*/ 3383 h 10000"/>
                  <a:gd name="connsiteX727" fmla="*/ 3027 w 10000"/>
                  <a:gd name="connsiteY727" fmla="*/ 3342 h 10000"/>
                  <a:gd name="connsiteX728" fmla="*/ 3019 w 10000"/>
                  <a:gd name="connsiteY728" fmla="*/ 3315 h 10000"/>
                  <a:gd name="connsiteX729" fmla="*/ 3002 w 10000"/>
                  <a:gd name="connsiteY729" fmla="*/ 3302 h 10000"/>
                  <a:gd name="connsiteX730" fmla="*/ 2977 w 10000"/>
                  <a:gd name="connsiteY730" fmla="*/ 3302 h 10000"/>
                  <a:gd name="connsiteX731" fmla="*/ 2969 w 10000"/>
                  <a:gd name="connsiteY731" fmla="*/ 3297 h 10000"/>
                  <a:gd name="connsiteX732" fmla="*/ 2966 w 10000"/>
                  <a:gd name="connsiteY732" fmla="*/ 3166 h 10000"/>
                  <a:gd name="connsiteX733" fmla="*/ 2966 w 10000"/>
                  <a:gd name="connsiteY733" fmla="*/ 3144 h 10000"/>
                  <a:gd name="connsiteX734" fmla="*/ 2969 w 10000"/>
                  <a:gd name="connsiteY734" fmla="*/ 3139 h 10000"/>
                  <a:gd name="connsiteX735" fmla="*/ 3129 w 10000"/>
                  <a:gd name="connsiteY735" fmla="*/ 3130 h 10000"/>
                  <a:gd name="connsiteX736" fmla="*/ 3140 w 10000"/>
                  <a:gd name="connsiteY736" fmla="*/ 3081 h 10000"/>
                  <a:gd name="connsiteX737" fmla="*/ 3148 w 10000"/>
                  <a:gd name="connsiteY737" fmla="*/ 3009 h 10000"/>
                  <a:gd name="connsiteX738" fmla="*/ 3159 w 10000"/>
                  <a:gd name="connsiteY738" fmla="*/ 2995 h 10000"/>
                  <a:gd name="connsiteX739" fmla="*/ 3187 w 10000"/>
                  <a:gd name="connsiteY739" fmla="*/ 2995 h 10000"/>
                  <a:gd name="connsiteX740" fmla="*/ 3212 w 10000"/>
                  <a:gd name="connsiteY740" fmla="*/ 3013 h 10000"/>
                  <a:gd name="connsiteX741" fmla="*/ 3217 w 10000"/>
                  <a:gd name="connsiteY741" fmla="*/ 3000 h 10000"/>
                  <a:gd name="connsiteX742" fmla="*/ 3226 w 10000"/>
                  <a:gd name="connsiteY742" fmla="*/ 2972 h 10000"/>
                  <a:gd name="connsiteX743" fmla="*/ 3353 w 10000"/>
                  <a:gd name="connsiteY743" fmla="*/ 2968 h 10000"/>
                  <a:gd name="connsiteX744" fmla="*/ 3369 w 10000"/>
                  <a:gd name="connsiteY744" fmla="*/ 2864 h 10000"/>
                  <a:gd name="connsiteX745" fmla="*/ 3377 w 10000"/>
                  <a:gd name="connsiteY745" fmla="*/ 2842 h 10000"/>
                  <a:gd name="connsiteX746" fmla="*/ 3405 w 10000"/>
                  <a:gd name="connsiteY746" fmla="*/ 2828 h 10000"/>
                  <a:gd name="connsiteX747" fmla="*/ 3413 w 10000"/>
                  <a:gd name="connsiteY747" fmla="*/ 2815 h 10000"/>
                  <a:gd name="connsiteX748" fmla="*/ 3444 w 10000"/>
                  <a:gd name="connsiteY748" fmla="*/ 2697 h 10000"/>
                  <a:gd name="connsiteX749" fmla="*/ 3441 w 10000"/>
                  <a:gd name="connsiteY749" fmla="*/ 2670 h 10000"/>
                  <a:gd name="connsiteX750" fmla="*/ 3458 w 10000"/>
                  <a:gd name="connsiteY750" fmla="*/ 2652 h 10000"/>
                  <a:gd name="connsiteX751" fmla="*/ 3466 w 10000"/>
                  <a:gd name="connsiteY751" fmla="*/ 2630 h 10000"/>
                  <a:gd name="connsiteX752" fmla="*/ 3524 w 10000"/>
                  <a:gd name="connsiteY752" fmla="*/ 2553 h 10000"/>
                  <a:gd name="connsiteX753" fmla="*/ 3546 w 10000"/>
                  <a:gd name="connsiteY753" fmla="*/ 2589 h 10000"/>
                  <a:gd name="connsiteX754" fmla="*/ 3562 w 10000"/>
                  <a:gd name="connsiteY754" fmla="*/ 2603 h 10000"/>
                  <a:gd name="connsiteX755" fmla="*/ 3571 w 10000"/>
                  <a:gd name="connsiteY755" fmla="*/ 2607 h 10000"/>
                  <a:gd name="connsiteX756" fmla="*/ 3579 w 10000"/>
                  <a:gd name="connsiteY756" fmla="*/ 2603 h 10000"/>
                  <a:gd name="connsiteX757" fmla="*/ 3582 w 10000"/>
                  <a:gd name="connsiteY757" fmla="*/ 2594 h 10000"/>
                  <a:gd name="connsiteX758" fmla="*/ 3595 w 10000"/>
                  <a:gd name="connsiteY758" fmla="*/ 2553 h 10000"/>
                  <a:gd name="connsiteX759" fmla="*/ 3604 w 10000"/>
                  <a:gd name="connsiteY759" fmla="*/ 2508 h 10000"/>
                  <a:gd name="connsiteX760" fmla="*/ 3607 w 10000"/>
                  <a:gd name="connsiteY760" fmla="*/ 2485 h 10000"/>
                  <a:gd name="connsiteX761" fmla="*/ 3651 w 10000"/>
                  <a:gd name="connsiteY761" fmla="*/ 2463 h 10000"/>
                  <a:gd name="connsiteX762" fmla="*/ 3667 w 10000"/>
                  <a:gd name="connsiteY762" fmla="*/ 2445 h 10000"/>
                  <a:gd name="connsiteX763" fmla="*/ 3678 w 10000"/>
                  <a:gd name="connsiteY763" fmla="*/ 2431 h 10000"/>
                  <a:gd name="connsiteX764" fmla="*/ 3692 w 10000"/>
                  <a:gd name="connsiteY764" fmla="*/ 2431 h 10000"/>
                  <a:gd name="connsiteX765" fmla="*/ 3717 w 10000"/>
                  <a:gd name="connsiteY765" fmla="*/ 2445 h 10000"/>
                  <a:gd name="connsiteX766" fmla="*/ 3731 w 10000"/>
                  <a:gd name="connsiteY766" fmla="*/ 2445 h 10000"/>
                  <a:gd name="connsiteX767" fmla="*/ 3731 w 10000"/>
                  <a:gd name="connsiteY767" fmla="*/ 2355 h 10000"/>
                  <a:gd name="connsiteX768" fmla="*/ 3678 w 10000"/>
                  <a:gd name="connsiteY768" fmla="*/ 2260 h 10000"/>
                  <a:gd name="connsiteX769" fmla="*/ 3711 w 10000"/>
                  <a:gd name="connsiteY769" fmla="*/ 2246 h 10000"/>
                  <a:gd name="connsiteX770" fmla="*/ 3684 w 10000"/>
                  <a:gd name="connsiteY770" fmla="*/ 2066 h 10000"/>
                  <a:gd name="connsiteX771" fmla="*/ 3662 w 10000"/>
                  <a:gd name="connsiteY771" fmla="*/ 1985 h 10000"/>
                  <a:gd name="connsiteX772" fmla="*/ 3670 w 10000"/>
                  <a:gd name="connsiteY772" fmla="*/ 1908 h 10000"/>
                  <a:gd name="connsiteX773" fmla="*/ 3700 w 10000"/>
                  <a:gd name="connsiteY773" fmla="*/ 1903 h 10000"/>
                  <a:gd name="connsiteX774" fmla="*/ 3739 w 10000"/>
                  <a:gd name="connsiteY774" fmla="*/ 1876 h 10000"/>
                  <a:gd name="connsiteX775" fmla="*/ 3805 w 10000"/>
                  <a:gd name="connsiteY775" fmla="*/ 1791 h 10000"/>
                  <a:gd name="connsiteX776" fmla="*/ 3852 w 10000"/>
                  <a:gd name="connsiteY776" fmla="*/ 1710 h 10000"/>
                  <a:gd name="connsiteX777" fmla="*/ 3852 w 10000"/>
                  <a:gd name="connsiteY777" fmla="*/ 1642 h 10000"/>
                  <a:gd name="connsiteX778" fmla="*/ 3797 w 10000"/>
                  <a:gd name="connsiteY778" fmla="*/ 1619 h 10000"/>
                  <a:gd name="connsiteX779" fmla="*/ 3780 w 10000"/>
                  <a:gd name="connsiteY779" fmla="*/ 1552 h 10000"/>
                  <a:gd name="connsiteX780" fmla="*/ 3827 w 10000"/>
                  <a:gd name="connsiteY780" fmla="*/ 1547 h 10000"/>
                  <a:gd name="connsiteX781" fmla="*/ 3827 w 10000"/>
                  <a:gd name="connsiteY781" fmla="*/ 1340 h 10000"/>
                  <a:gd name="connsiteX782" fmla="*/ 3750 w 10000"/>
                  <a:gd name="connsiteY782" fmla="*/ 1313 h 10000"/>
                  <a:gd name="connsiteX783" fmla="*/ 3767 w 10000"/>
                  <a:gd name="connsiteY783" fmla="*/ 1155 h 10000"/>
                  <a:gd name="connsiteX784" fmla="*/ 3637 w 10000"/>
                  <a:gd name="connsiteY784" fmla="*/ 1159 h 10000"/>
                  <a:gd name="connsiteX785" fmla="*/ 3582 w 10000"/>
                  <a:gd name="connsiteY785" fmla="*/ 983 h 10000"/>
                  <a:gd name="connsiteX786" fmla="*/ 3554 w 10000"/>
                  <a:gd name="connsiteY786" fmla="*/ 983 h 10000"/>
                  <a:gd name="connsiteX787" fmla="*/ 3562 w 10000"/>
                  <a:gd name="connsiteY787" fmla="*/ 871 h 10000"/>
                  <a:gd name="connsiteX788" fmla="*/ 3557 w 10000"/>
                  <a:gd name="connsiteY788" fmla="*/ 839 h 10000"/>
                  <a:gd name="connsiteX789" fmla="*/ 3532 w 10000"/>
                  <a:gd name="connsiteY789" fmla="*/ 812 h 10000"/>
                  <a:gd name="connsiteX790" fmla="*/ 3546 w 10000"/>
                  <a:gd name="connsiteY790" fmla="*/ 785 h 10000"/>
                  <a:gd name="connsiteX791" fmla="*/ 3538 w 10000"/>
                  <a:gd name="connsiteY791" fmla="*/ 744 h 10000"/>
                  <a:gd name="connsiteX792" fmla="*/ 3502 w 10000"/>
                  <a:gd name="connsiteY792" fmla="*/ 627 h 10000"/>
                  <a:gd name="connsiteX793" fmla="*/ 3532 w 10000"/>
                  <a:gd name="connsiteY793" fmla="*/ 600 h 10000"/>
                  <a:gd name="connsiteX794" fmla="*/ 3554 w 10000"/>
                  <a:gd name="connsiteY794" fmla="*/ 618 h 10000"/>
                  <a:gd name="connsiteX795" fmla="*/ 3562 w 10000"/>
                  <a:gd name="connsiteY795" fmla="*/ 627 h 10000"/>
                  <a:gd name="connsiteX796" fmla="*/ 3579 w 10000"/>
                  <a:gd name="connsiteY796" fmla="*/ 627 h 10000"/>
                  <a:gd name="connsiteX797" fmla="*/ 3595 w 10000"/>
                  <a:gd name="connsiteY797" fmla="*/ 604 h 10000"/>
                  <a:gd name="connsiteX798" fmla="*/ 3607 w 10000"/>
                  <a:gd name="connsiteY798" fmla="*/ 555 h 10000"/>
                  <a:gd name="connsiteX799" fmla="*/ 3620 w 10000"/>
                  <a:gd name="connsiteY799" fmla="*/ 573 h 10000"/>
                  <a:gd name="connsiteX800" fmla="*/ 3634 w 10000"/>
                  <a:gd name="connsiteY800" fmla="*/ 474 h 10000"/>
                  <a:gd name="connsiteX801" fmla="*/ 3645 w 10000"/>
                  <a:gd name="connsiteY801" fmla="*/ 456 h 10000"/>
                  <a:gd name="connsiteX802" fmla="*/ 3662 w 10000"/>
                  <a:gd name="connsiteY802" fmla="*/ 442 h 10000"/>
                  <a:gd name="connsiteX803" fmla="*/ 3695 w 10000"/>
                  <a:gd name="connsiteY803" fmla="*/ 469 h 10000"/>
                  <a:gd name="connsiteX804" fmla="*/ 3695 w 10000"/>
                  <a:gd name="connsiteY804" fmla="*/ 343 h 10000"/>
                  <a:gd name="connsiteX805" fmla="*/ 3822 w 10000"/>
                  <a:gd name="connsiteY805" fmla="*/ 352 h 10000"/>
                  <a:gd name="connsiteX806" fmla="*/ 3822 w 10000"/>
                  <a:gd name="connsiteY806" fmla="*/ 262 h 10000"/>
                  <a:gd name="connsiteX807" fmla="*/ 3819 w 10000"/>
                  <a:gd name="connsiteY807" fmla="*/ 248 h 10000"/>
                  <a:gd name="connsiteX808" fmla="*/ 3805 w 10000"/>
                  <a:gd name="connsiteY808" fmla="*/ 235 h 10000"/>
                  <a:gd name="connsiteX809" fmla="*/ 3805 w 10000"/>
                  <a:gd name="connsiteY809" fmla="*/ 113 h 10000"/>
                  <a:gd name="connsiteX810" fmla="*/ 3888 w 10000"/>
                  <a:gd name="connsiteY810" fmla="*/ 126 h 10000"/>
                  <a:gd name="connsiteX811" fmla="*/ 3893 w 10000"/>
                  <a:gd name="connsiteY811" fmla="*/ 68 h 10000"/>
                  <a:gd name="connsiteX812" fmla="*/ 3974 w 10000"/>
                  <a:gd name="connsiteY812" fmla="*/ 99 h 10000"/>
                  <a:gd name="connsiteX813" fmla="*/ 3974 w 10000"/>
                  <a:gd name="connsiteY813" fmla="*/ 185 h 10000"/>
                  <a:gd name="connsiteX814" fmla="*/ 4128 w 10000"/>
                  <a:gd name="connsiteY814" fmla="*/ 180 h 10000"/>
                  <a:gd name="connsiteX815" fmla="*/ 4117 w 10000"/>
                  <a:gd name="connsiteY815" fmla="*/ 0 h 10000"/>
                  <a:gd name="connsiteX816" fmla="*/ 4230 w 10000"/>
                  <a:gd name="connsiteY816" fmla="*/ 0 h 10000"/>
                  <a:gd name="connsiteX817" fmla="*/ 4230 w 10000"/>
                  <a:gd name="connsiteY817" fmla="*/ 221 h 10000"/>
                  <a:gd name="connsiteX818" fmla="*/ 4354 w 10000"/>
                  <a:gd name="connsiteY818" fmla="*/ 221 h 10000"/>
                  <a:gd name="connsiteX819" fmla="*/ 4354 w 10000"/>
                  <a:gd name="connsiteY819" fmla="*/ 316 h 10000"/>
                  <a:gd name="connsiteX820" fmla="*/ 4401 w 10000"/>
                  <a:gd name="connsiteY820" fmla="*/ 325 h 10000"/>
                  <a:gd name="connsiteX821" fmla="*/ 4401 w 10000"/>
                  <a:gd name="connsiteY821" fmla="*/ 379 h 10000"/>
                  <a:gd name="connsiteX822" fmla="*/ 4432 w 10000"/>
                  <a:gd name="connsiteY822" fmla="*/ 383 h 10000"/>
                  <a:gd name="connsiteX823" fmla="*/ 4434 w 10000"/>
                  <a:gd name="connsiteY823" fmla="*/ 510 h 10000"/>
                  <a:gd name="connsiteX824" fmla="*/ 4528 w 10000"/>
                  <a:gd name="connsiteY824" fmla="*/ 514 h 10000"/>
                  <a:gd name="connsiteX825" fmla="*/ 4539 w 10000"/>
                  <a:gd name="connsiteY825" fmla="*/ 528 h 10000"/>
                  <a:gd name="connsiteX826" fmla="*/ 4570 w 10000"/>
                  <a:gd name="connsiteY826" fmla="*/ 469 h 10000"/>
                  <a:gd name="connsiteX827" fmla="*/ 4570 w 10000"/>
                  <a:gd name="connsiteY827" fmla="*/ 370 h 10000"/>
                  <a:gd name="connsiteX828" fmla="*/ 4506 w 10000"/>
                  <a:gd name="connsiteY828" fmla="*/ 343 h 10000"/>
                  <a:gd name="connsiteX829" fmla="*/ 4506 w 10000"/>
                  <a:gd name="connsiteY829" fmla="*/ 226 h 10000"/>
                  <a:gd name="connsiteX830" fmla="*/ 4575 w 10000"/>
                  <a:gd name="connsiteY830" fmla="*/ 212 h 10000"/>
                  <a:gd name="connsiteX831" fmla="*/ 4583 w 10000"/>
                  <a:gd name="connsiteY831" fmla="*/ 140 h 10000"/>
                  <a:gd name="connsiteX832" fmla="*/ 4616 w 10000"/>
                  <a:gd name="connsiteY832" fmla="*/ 131 h 10000"/>
                  <a:gd name="connsiteX833" fmla="*/ 4625 w 10000"/>
                  <a:gd name="connsiteY833" fmla="*/ 90 h 10000"/>
                  <a:gd name="connsiteX834" fmla="*/ 4663 w 10000"/>
                  <a:gd name="connsiteY834" fmla="*/ 90 h 10000"/>
                  <a:gd name="connsiteX835" fmla="*/ 4658 w 10000"/>
                  <a:gd name="connsiteY835" fmla="*/ 41 h 10000"/>
                  <a:gd name="connsiteX836" fmla="*/ 5006 w 10000"/>
                  <a:gd name="connsiteY836" fmla="*/ 41 h 10000"/>
                  <a:gd name="connsiteX837" fmla="*/ 4997 w 10000"/>
                  <a:gd name="connsiteY837" fmla="*/ 140 h 10000"/>
                  <a:gd name="connsiteX838" fmla="*/ 5050 w 10000"/>
                  <a:gd name="connsiteY838" fmla="*/ 140 h 10000"/>
                  <a:gd name="connsiteX839" fmla="*/ 5041 w 10000"/>
                  <a:gd name="connsiteY839" fmla="*/ 433 h 10000"/>
                  <a:gd name="connsiteX840" fmla="*/ 5077 w 10000"/>
                  <a:gd name="connsiteY840" fmla="*/ 433 h 10000"/>
                  <a:gd name="connsiteX841" fmla="*/ 5075 w 10000"/>
                  <a:gd name="connsiteY841" fmla="*/ 406 h 10000"/>
                  <a:gd name="connsiteX842" fmla="*/ 5132 w 10000"/>
                  <a:gd name="connsiteY842" fmla="*/ 442 h 10000"/>
                  <a:gd name="connsiteX843" fmla="*/ 5188 w 10000"/>
                  <a:gd name="connsiteY843" fmla="*/ 429 h 10000"/>
                  <a:gd name="connsiteX844" fmla="*/ 5246 w 10000"/>
                  <a:gd name="connsiteY844" fmla="*/ 487 h 10000"/>
                  <a:gd name="connsiteX845" fmla="*/ 5295 w 10000"/>
                  <a:gd name="connsiteY845" fmla="*/ 469 h 10000"/>
                  <a:gd name="connsiteX846" fmla="*/ 5309 w 10000"/>
                  <a:gd name="connsiteY846" fmla="*/ 654 h 10000"/>
                  <a:gd name="connsiteX847" fmla="*/ 5229 w 10000"/>
                  <a:gd name="connsiteY847" fmla="*/ 758 h 10000"/>
                  <a:gd name="connsiteX848" fmla="*/ 5243 w 10000"/>
                  <a:gd name="connsiteY848" fmla="*/ 843 h 10000"/>
                  <a:gd name="connsiteX849" fmla="*/ 5204 w 10000"/>
                  <a:gd name="connsiteY849" fmla="*/ 889 h 10000"/>
                  <a:gd name="connsiteX850" fmla="*/ 5207 w 10000"/>
                  <a:gd name="connsiteY850" fmla="*/ 893 h 10000"/>
                  <a:gd name="connsiteX851" fmla="*/ 5215 w 10000"/>
                  <a:gd name="connsiteY851" fmla="*/ 907 h 10000"/>
                  <a:gd name="connsiteX852" fmla="*/ 5339 w 10000"/>
                  <a:gd name="connsiteY852" fmla="*/ 916 h 10000"/>
                  <a:gd name="connsiteX853" fmla="*/ 5408 w 10000"/>
                  <a:gd name="connsiteY853" fmla="*/ 916 h 10000"/>
                  <a:gd name="connsiteX854" fmla="*/ 5436 w 10000"/>
                  <a:gd name="connsiteY854" fmla="*/ 920 h 10000"/>
                  <a:gd name="connsiteX855" fmla="*/ 5436 w 10000"/>
                  <a:gd name="connsiteY855" fmla="*/ 889 h 10000"/>
                  <a:gd name="connsiteX856" fmla="*/ 5455 w 10000"/>
                  <a:gd name="connsiteY856" fmla="*/ 889 h 10000"/>
                  <a:gd name="connsiteX857" fmla="*/ 5477 w 10000"/>
                  <a:gd name="connsiteY857" fmla="*/ 916 h 10000"/>
                  <a:gd name="connsiteX858" fmla="*/ 5486 w 10000"/>
                  <a:gd name="connsiteY858" fmla="*/ 947 h 10000"/>
                  <a:gd name="connsiteX859" fmla="*/ 5516 w 10000"/>
                  <a:gd name="connsiteY859" fmla="*/ 997 h 10000"/>
                  <a:gd name="connsiteX860" fmla="*/ 5568 w 10000"/>
                  <a:gd name="connsiteY860" fmla="*/ 1092 h 10000"/>
                  <a:gd name="connsiteX861" fmla="*/ 5585 w 10000"/>
                  <a:gd name="connsiteY861" fmla="*/ 1182 h 10000"/>
                  <a:gd name="connsiteX862" fmla="*/ 5582 w 10000"/>
                  <a:gd name="connsiteY862" fmla="*/ 1218 h 10000"/>
                  <a:gd name="connsiteX863" fmla="*/ 5582 w 10000"/>
                  <a:gd name="connsiteY863" fmla="*/ 1249 h 10000"/>
                  <a:gd name="connsiteX864" fmla="*/ 5637 w 10000"/>
                  <a:gd name="connsiteY864" fmla="*/ 1263 h 10000"/>
                  <a:gd name="connsiteX865" fmla="*/ 5728 w 10000"/>
                  <a:gd name="connsiteY865" fmla="*/ 1222 h 10000"/>
                  <a:gd name="connsiteX866" fmla="*/ 5720 w 10000"/>
                  <a:gd name="connsiteY866" fmla="*/ 1046 h 10000"/>
                  <a:gd name="connsiteX867" fmla="*/ 5726 w 10000"/>
                  <a:gd name="connsiteY867" fmla="*/ 1028 h 10000"/>
                  <a:gd name="connsiteX868" fmla="*/ 5726 w 10000"/>
                  <a:gd name="connsiteY868" fmla="*/ 1010 h 10000"/>
                  <a:gd name="connsiteX869" fmla="*/ 5737 w 10000"/>
                  <a:gd name="connsiteY869" fmla="*/ 1001 h 10000"/>
                  <a:gd name="connsiteX870" fmla="*/ 5742 w 10000"/>
                  <a:gd name="connsiteY870" fmla="*/ 997 h 10000"/>
                  <a:gd name="connsiteX871" fmla="*/ 5814 w 10000"/>
                  <a:gd name="connsiteY871" fmla="*/ 970 h 10000"/>
                  <a:gd name="connsiteX872" fmla="*/ 5875 w 10000"/>
                  <a:gd name="connsiteY872" fmla="*/ 956 h 10000"/>
                  <a:gd name="connsiteX873" fmla="*/ 5866 w 10000"/>
                  <a:gd name="connsiteY873" fmla="*/ 708 h 10000"/>
                  <a:gd name="connsiteX874" fmla="*/ 6220 w 10000"/>
                  <a:gd name="connsiteY874" fmla="*/ 722 h 10000"/>
                  <a:gd name="connsiteX875" fmla="*/ 6363 w 10000"/>
                  <a:gd name="connsiteY875" fmla="*/ 731 h 10000"/>
                  <a:gd name="connsiteX876" fmla="*/ 6369 w 10000"/>
                  <a:gd name="connsiteY876" fmla="*/ 749 h 10000"/>
                  <a:gd name="connsiteX877" fmla="*/ 6410 w 10000"/>
                  <a:gd name="connsiteY877" fmla="*/ 758 h 10000"/>
                  <a:gd name="connsiteX878" fmla="*/ 6360 w 10000"/>
                  <a:gd name="connsiteY878" fmla="*/ 974 h 10000"/>
                  <a:gd name="connsiteX879" fmla="*/ 6498 w 10000"/>
                  <a:gd name="connsiteY879" fmla="*/ 983 h 10000"/>
                  <a:gd name="connsiteX880" fmla="*/ 6507 w 10000"/>
                  <a:gd name="connsiteY880" fmla="*/ 1037 h 10000"/>
                  <a:gd name="connsiteX881" fmla="*/ 6565 w 10000"/>
                  <a:gd name="connsiteY881" fmla="*/ 1024 h 10000"/>
                  <a:gd name="connsiteX882" fmla="*/ 6628 w 10000"/>
                  <a:gd name="connsiteY882" fmla="*/ 1060 h 10000"/>
                  <a:gd name="connsiteX883" fmla="*/ 6653 w 10000"/>
                  <a:gd name="connsiteY883" fmla="*/ 1015 h 10000"/>
                  <a:gd name="connsiteX884" fmla="*/ 6694 w 10000"/>
                  <a:gd name="connsiteY884" fmla="*/ 970 h 10000"/>
                  <a:gd name="connsiteX885" fmla="*/ 6725 w 10000"/>
                  <a:gd name="connsiteY885" fmla="*/ 947 h 10000"/>
                  <a:gd name="connsiteX886" fmla="*/ 6747 w 10000"/>
                  <a:gd name="connsiteY886" fmla="*/ 920 h 10000"/>
                  <a:gd name="connsiteX887" fmla="*/ 6780 w 10000"/>
                  <a:gd name="connsiteY887" fmla="*/ 902 h 10000"/>
                  <a:gd name="connsiteX888" fmla="*/ 6807 w 10000"/>
                  <a:gd name="connsiteY888" fmla="*/ 880 h 10000"/>
                  <a:gd name="connsiteX889" fmla="*/ 6835 w 10000"/>
                  <a:gd name="connsiteY889" fmla="*/ 830 h 10000"/>
                  <a:gd name="connsiteX890" fmla="*/ 6876 w 10000"/>
                  <a:gd name="connsiteY890" fmla="*/ 816 h 10000"/>
                  <a:gd name="connsiteX891" fmla="*/ 6904 w 10000"/>
                  <a:gd name="connsiteY891" fmla="*/ 798 h 10000"/>
                  <a:gd name="connsiteX892" fmla="*/ 6934 w 10000"/>
                  <a:gd name="connsiteY892" fmla="*/ 798 h 10000"/>
                  <a:gd name="connsiteX893" fmla="*/ 6948 w 10000"/>
                  <a:gd name="connsiteY893" fmla="*/ 843 h 10000"/>
                  <a:gd name="connsiteX894" fmla="*/ 6959 w 10000"/>
                  <a:gd name="connsiteY894" fmla="*/ 889 h 10000"/>
                  <a:gd name="connsiteX895" fmla="*/ 6973 w 10000"/>
                  <a:gd name="connsiteY895" fmla="*/ 943 h 10000"/>
                  <a:gd name="connsiteX896" fmla="*/ 7006 w 10000"/>
                  <a:gd name="connsiteY896" fmla="*/ 1028 h 10000"/>
                  <a:gd name="connsiteX897" fmla="*/ 7056 w 10000"/>
                  <a:gd name="connsiteY897" fmla="*/ 1092 h 10000"/>
                  <a:gd name="connsiteX898" fmla="*/ 7169 w 10000"/>
                  <a:gd name="connsiteY898" fmla="*/ 1304 h 10000"/>
                  <a:gd name="connsiteX899" fmla="*/ 7116 w 10000"/>
                  <a:gd name="connsiteY899" fmla="*/ 1547 h 10000"/>
                  <a:gd name="connsiteX900" fmla="*/ 7150 w 10000"/>
                  <a:gd name="connsiteY900" fmla="*/ 1691 h 10000"/>
                  <a:gd name="connsiteX901" fmla="*/ 7078 w 10000"/>
                  <a:gd name="connsiteY901" fmla="*/ 1750 h 10000"/>
                  <a:gd name="connsiteX902" fmla="*/ 7086 w 10000"/>
                  <a:gd name="connsiteY902" fmla="*/ 1894 h 10000"/>
                  <a:gd name="connsiteX903" fmla="*/ 7111 w 10000"/>
                  <a:gd name="connsiteY903" fmla="*/ 1903 h 10000"/>
                  <a:gd name="connsiteX904" fmla="*/ 7150 w 10000"/>
                  <a:gd name="connsiteY904" fmla="*/ 2025 h 10000"/>
                  <a:gd name="connsiteX905" fmla="*/ 7232 w 10000"/>
                  <a:gd name="connsiteY905" fmla="*/ 2048 h 10000"/>
                  <a:gd name="connsiteX906" fmla="*/ 7296 w 10000"/>
                  <a:gd name="connsiteY906" fmla="*/ 2061 h 10000"/>
                  <a:gd name="connsiteX907" fmla="*/ 7434 w 10000"/>
                  <a:gd name="connsiteY907" fmla="*/ 2093 h 10000"/>
                  <a:gd name="connsiteX908" fmla="*/ 7586 w 10000"/>
                  <a:gd name="connsiteY908" fmla="*/ 2115 h 10000"/>
                  <a:gd name="connsiteX909" fmla="*/ 7748 w 10000"/>
                  <a:gd name="connsiteY909" fmla="*/ 2115 h 10000"/>
                  <a:gd name="connsiteX910" fmla="*/ 7826 w 10000"/>
                  <a:gd name="connsiteY910" fmla="*/ 1917 h 10000"/>
                  <a:gd name="connsiteX911" fmla="*/ 8068 w 10000"/>
                  <a:gd name="connsiteY911" fmla="*/ 1922 h 10000"/>
                  <a:gd name="connsiteX912" fmla="*/ 8132 w 10000"/>
                  <a:gd name="connsiteY912" fmla="*/ 1890 h 10000"/>
                  <a:gd name="connsiteX913" fmla="*/ 8220 w 10000"/>
                  <a:gd name="connsiteY913" fmla="*/ 1849 h 10000"/>
                  <a:gd name="connsiteX914" fmla="*/ 8251 w 10000"/>
                  <a:gd name="connsiteY914" fmla="*/ 1863 h 10000"/>
                  <a:gd name="connsiteX915" fmla="*/ 8270 w 10000"/>
                  <a:gd name="connsiteY915" fmla="*/ 1867 h 10000"/>
                  <a:gd name="connsiteX916" fmla="*/ 8366 w 10000"/>
                  <a:gd name="connsiteY916" fmla="*/ 1854 h 10000"/>
                  <a:gd name="connsiteX917" fmla="*/ 8422 w 10000"/>
                  <a:gd name="connsiteY917" fmla="*/ 1849 h 10000"/>
                  <a:gd name="connsiteX918" fmla="*/ 8413 w 10000"/>
                  <a:gd name="connsiteY918" fmla="*/ 2061 h 10000"/>
                  <a:gd name="connsiteX919" fmla="*/ 8460 w 10000"/>
                  <a:gd name="connsiteY919" fmla="*/ 2106 h 10000"/>
                  <a:gd name="connsiteX920" fmla="*/ 8471 w 10000"/>
                  <a:gd name="connsiteY920" fmla="*/ 2179 h 10000"/>
                  <a:gd name="connsiteX921" fmla="*/ 8493 w 10000"/>
                  <a:gd name="connsiteY921" fmla="*/ 2643 h 10000"/>
                  <a:gd name="connsiteX922" fmla="*/ 8493 w 10000"/>
                  <a:gd name="connsiteY922" fmla="*/ 2657 h 10000"/>
                  <a:gd name="connsiteX923" fmla="*/ 8631 w 10000"/>
                  <a:gd name="connsiteY923" fmla="*/ 2576 h 10000"/>
                  <a:gd name="connsiteX924" fmla="*/ 8662 w 10000"/>
                  <a:gd name="connsiteY924" fmla="*/ 2580 h 10000"/>
                  <a:gd name="connsiteX925" fmla="*/ 8830 w 10000"/>
                  <a:gd name="connsiteY925" fmla="*/ 2652 h 10000"/>
                  <a:gd name="connsiteX926" fmla="*/ 8871 w 10000"/>
                  <a:gd name="connsiteY926" fmla="*/ 2693 h 10000"/>
                  <a:gd name="connsiteX927" fmla="*/ 8891 w 10000"/>
                  <a:gd name="connsiteY927" fmla="*/ 2684 h 10000"/>
                  <a:gd name="connsiteX928" fmla="*/ 8954 w 10000"/>
                  <a:gd name="connsiteY928" fmla="*/ 2670 h 10000"/>
                  <a:gd name="connsiteX929" fmla="*/ 9042 w 10000"/>
                  <a:gd name="connsiteY929" fmla="*/ 2711 h 10000"/>
                  <a:gd name="connsiteX930" fmla="*/ 9076 w 10000"/>
                  <a:gd name="connsiteY930" fmla="*/ 2824 h 10000"/>
                  <a:gd name="connsiteX931" fmla="*/ 9081 w 10000"/>
                  <a:gd name="connsiteY931" fmla="*/ 2824 h 10000"/>
                  <a:gd name="connsiteX932" fmla="*/ 9136 w 10000"/>
                  <a:gd name="connsiteY932" fmla="*/ 2801 h 10000"/>
                  <a:gd name="connsiteX933" fmla="*/ 9194 w 10000"/>
                  <a:gd name="connsiteY933" fmla="*/ 2950 h 10000"/>
                  <a:gd name="connsiteX934" fmla="*/ 9208 w 10000"/>
                  <a:gd name="connsiteY934" fmla="*/ 2950 h 10000"/>
                  <a:gd name="connsiteX935" fmla="*/ 9393 w 10000"/>
                  <a:gd name="connsiteY935" fmla="*/ 2972 h 10000"/>
                  <a:gd name="connsiteX936" fmla="*/ 9627 w 10000"/>
                  <a:gd name="connsiteY936" fmla="*/ 2986 h 10000"/>
                  <a:gd name="connsiteX937" fmla="*/ 9622 w 10000"/>
                  <a:gd name="connsiteY937" fmla="*/ 3153 h 10000"/>
                  <a:gd name="connsiteX938" fmla="*/ 9719 w 10000"/>
                  <a:gd name="connsiteY938" fmla="*/ 3153 h 10000"/>
                  <a:gd name="connsiteX939" fmla="*/ 9719 w 10000"/>
                  <a:gd name="connsiteY939" fmla="*/ 3771 h 10000"/>
                  <a:gd name="connsiteX940" fmla="*/ 9719 w 10000"/>
                  <a:gd name="connsiteY940" fmla="*/ 4339 h 10000"/>
                  <a:gd name="connsiteX941" fmla="*/ 9719 w 10000"/>
                  <a:gd name="connsiteY941" fmla="*/ 4799 h 10000"/>
                  <a:gd name="connsiteX942" fmla="*/ 9757 w 10000"/>
                  <a:gd name="connsiteY942" fmla="*/ 4817 h 10000"/>
                  <a:gd name="connsiteX943" fmla="*/ 9757 w 10000"/>
                  <a:gd name="connsiteY943" fmla="*/ 4917 h 10000"/>
                  <a:gd name="connsiteX944" fmla="*/ 9677 w 10000"/>
                  <a:gd name="connsiteY944" fmla="*/ 4944 h 10000"/>
                  <a:gd name="connsiteX945" fmla="*/ 9586 w 10000"/>
                  <a:gd name="connsiteY945" fmla="*/ 5065 h 10000"/>
                  <a:gd name="connsiteX946" fmla="*/ 9556 w 10000"/>
                  <a:gd name="connsiteY946" fmla="*/ 5156 h 10000"/>
                  <a:gd name="connsiteX947" fmla="*/ 9523 w 10000"/>
                  <a:gd name="connsiteY947" fmla="*/ 5120 h 10000"/>
                  <a:gd name="connsiteX948" fmla="*/ 9506 w 10000"/>
                  <a:gd name="connsiteY948" fmla="*/ 5156 h 10000"/>
                  <a:gd name="connsiteX949" fmla="*/ 9514 w 10000"/>
                  <a:gd name="connsiteY949" fmla="*/ 5219 h 10000"/>
                  <a:gd name="connsiteX950" fmla="*/ 9514 w 10000"/>
                  <a:gd name="connsiteY950" fmla="*/ 5237 h 10000"/>
                  <a:gd name="connsiteX951" fmla="*/ 9492 w 10000"/>
                  <a:gd name="connsiteY951" fmla="*/ 5304 h 10000"/>
                  <a:gd name="connsiteX952" fmla="*/ 9484 w 10000"/>
                  <a:gd name="connsiteY952" fmla="*/ 5363 h 10000"/>
                  <a:gd name="connsiteX953" fmla="*/ 9481 w 10000"/>
                  <a:gd name="connsiteY953" fmla="*/ 5422 h 10000"/>
                  <a:gd name="connsiteX954" fmla="*/ 9490 w 10000"/>
                  <a:gd name="connsiteY954" fmla="*/ 5553 h 10000"/>
                  <a:gd name="connsiteX955" fmla="*/ 9484 w 10000"/>
                  <a:gd name="connsiteY955" fmla="*/ 5566 h 10000"/>
                  <a:gd name="connsiteX956" fmla="*/ 9473 w 10000"/>
                  <a:gd name="connsiteY956" fmla="*/ 5602 h 10000"/>
                  <a:gd name="connsiteX957" fmla="*/ 9467 w 10000"/>
                  <a:gd name="connsiteY957" fmla="*/ 5620 h 10000"/>
                  <a:gd name="connsiteX958" fmla="*/ 9467 w 10000"/>
                  <a:gd name="connsiteY958" fmla="*/ 5656 h 10000"/>
                  <a:gd name="connsiteX959" fmla="*/ 9467 w 10000"/>
                  <a:gd name="connsiteY959" fmla="*/ 5661 h 10000"/>
                  <a:gd name="connsiteX960" fmla="*/ 9476 w 10000"/>
                  <a:gd name="connsiteY960" fmla="*/ 5661 h 10000"/>
                  <a:gd name="connsiteX961" fmla="*/ 9481 w 10000"/>
                  <a:gd name="connsiteY961" fmla="*/ 5670 h 10000"/>
                  <a:gd name="connsiteX962" fmla="*/ 9490 w 10000"/>
                  <a:gd name="connsiteY962" fmla="*/ 5670 h 10000"/>
                  <a:gd name="connsiteX963" fmla="*/ 9501 w 10000"/>
                  <a:gd name="connsiteY963" fmla="*/ 5670 h 10000"/>
                  <a:gd name="connsiteX964" fmla="*/ 9523 w 10000"/>
                  <a:gd name="connsiteY964" fmla="*/ 5670 h 10000"/>
                  <a:gd name="connsiteX965" fmla="*/ 9556 w 10000"/>
                  <a:gd name="connsiteY965" fmla="*/ 5661 h 10000"/>
                  <a:gd name="connsiteX966" fmla="*/ 9578 w 10000"/>
                  <a:gd name="connsiteY966" fmla="*/ 5656 h 10000"/>
                  <a:gd name="connsiteX967" fmla="*/ 9597 w 10000"/>
                  <a:gd name="connsiteY967" fmla="*/ 5647 h 10000"/>
                  <a:gd name="connsiteX968" fmla="*/ 9661 w 10000"/>
                  <a:gd name="connsiteY968" fmla="*/ 5602 h 10000"/>
                  <a:gd name="connsiteX969" fmla="*/ 9716 w 10000"/>
                  <a:gd name="connsiteY969" fmla="*/ 5580 h 10000"/>
                  <a:gd name="connsiteX970" fmla="*/ 9724 w 10000"/>
                  <a:gd name="connsiteY970" fmla="*/ 5629 h 10000"/>
                  <a:gd name="connsiteX971" fmla="*/ 9741 w 10000"/>
                  <a:gd name="connsiteY971" fmla="*/ 5670 h 10000"/>
                  <a:gd name="connsiteX972" fmla="*/ 9749 w 10000"/>
                  <a:gd name="connsiteY972" fmla="*/ 5706 h 10000"/>
                  <a:gd name="connsiteX973" fmla="*/ 9749 w 10000"/>
                  <a:gd name="connsiteY973" fmla="*/ 5719 h 10000"/>
                  <a:gd name="connsiteX974" fmla="*/ 9771 w 10000"/>
                  <a:gd name="connsiteY974" fmla="*/ 5719 h 10000"/>
                  <a:gd name="connsiteX975" fmla="*/ 9799 w 10000"/>
                  <a:gd name="connsiteY975" fmla="*/ 5719 h 10000"/>
                  <a:gd name="connsiteX976" fmla="*/ 9837 w 10000"/>
                  <a:gd name="connsiteY976" fmla="*/ 5737 h 10000"/>
                  <a:gd name="connsiteX977" fmla="*/ 9901 w 10000"/>
                  <a:gd name="connsiteY977" fmla="*/ 5774 h 10000"/>
                  <a:gd name="connsiteX978" fmla="*/ 9967 w 10000"/>
                  <a:gd name="connsiteY978" fmla="*/ 5805 h 10000"/>
                  <a:gd name="connsiteX979" fmla="*/ 9981 w 10000"/>
                  <a:gd name="connsiteY979" fmla="*/ 5814 h 10000"/>
                  <a:gd name="connsiteX980" fmla="*/ 10000 w 10000"/>
                  <a:gd name="connsiteY980" fmla="*/ 5922 h 10000"/>
                  <a:gd name="connsiteX981" fmla="*/ 9909 w 10000"/>
                  <a:gd name="connsiteY981" fmla="*/ 5895 h 10000"/>
                  <a:gd name="connsiteX982" fmla="*/ 9868 w 10000"/>
                  <a:gd name="connsiteY982" fmla="*/ 5949 h 10000"/>
                  <a:gd name="connsiteX983" fmla="*/ 9845 w 10000"/>
                  <a:gd name="connsiteY983" fmla="*/ 5963 h 10000"/>
                  <a:gd name="connsiteX984" fmla="*/ 9691 w 10000"/>
                  <a:gd name="connsiteY984" fmla="*/ 5995 h 10000"/>
                  <a:gd name="connsiteX985" fmla="*/ 9619 w 10000"/>
                  <a:gd name="connsiteY985" fmla="*/ 6053 h 10000"/>
                  <a:gd name="connsiteX986" fmla="*/ 9534 w 10000"/>
                  <a:gd name="connsiteY986" fmla="*/ 6130 h 10000"/>
                  <a:gd name="connsiteX987" fmla="*/ 9517 w 10000"/>
                  <a:gd name="connsiteY987" fmla="*/ 6157 h 10000"/>
                  <a:gd name="connsiteX988" fmla="*/ 9501 w 10000"/>
                  <a:gd name="connsiteY988" fmla="*/ 6220 h 10000"/>
                  <a:gd name="connsiteX989" fmla="*/ 9501 w 10000"/>
                  <a:gd name="connsiteY989" fmla="*/ 6292 h 10000"/>
                  <a:gd name="connsiteX990" fmla="*/ 9492 w 10000"/>
                  <a:gd name="connsiteY990" fmla="*/ 6306 h 10000"/>
                  <a:gd name="connsiteX991" fmla="*/ 9445 w 10000"/>
                  <a:gd name="connsiteY991" fmla="*/ 6355 h 10000"/>
                  <a:gd name="connsiteX992" fmla="*/ 9409 w 10000"/>
                  <a:gd name="connsiteY992" fmla="*/ 6396 h 10000"/>
                  <a:gd name="connsiteX993" fmla="*/ 9379 w 10000"/>
                  <a:gd name="connsiteY993" fmla="*/ 6446 h 10000"/>
                  <a:gd name="connsiteX994" fmla="*/ 9332 w 10000"/>
                  <a:gd name="connsiteY994" fmla="*/ 6594 h 10000"/>
                  <a:gd name="connsiteX995" fmla="*/ 9183 w 10000"/>
                  <a:gd name="connsiteY995" fmla="*/ 6536 h 10000"/>
                  <a:gd name="connsiteX996" fmla="*/ 9169 w 10000"/>
                  <a:gd name="connsiteY996" fmla="*/ 6536 h 10000"/>
                  <a:gd name="connsiteX997" fmla="*/ 9161 w 10000"/>
                  <a:gd name="connsiteY997" fmla="*/ 6540 h 10000"/>
                  <a:gd name="connsiteX998" fmla="*/ 9139 w 10000"/>
                  <a:gd name="connsiteY998" fmla="*/ 6522 h 10000"/>
                  <a:gd name="connsiteX999" fmla="*/ 9128 w 10000"/>
                  <a:gd name="connsiteY999" fmla="*/ 6513 h 10000"/>
                  <a:gd name="connsiteX1000" fmla="*/ 9114 w 10000"/>
                  <a:gd name="connsiteY1000" fmla="*/ 6527 h 10000"/>
                  <a:gd name="connsiteX1001" fmla="*/ 9103 w 10000"/>
                  <a:gd name="connsiteY1001" fmla="*/ 6567 h 10000"/>
                  <a:gd name="connsiteX1002" fmla="*/ 9095 w 10000"/>
                  <a:gd name="connsiteY1002" fmla="*/ 6604 h 10000"/>
                  <a:gd name="connsiteX1003" fmla="*/ 9081 w 10000"/>
                  <a:gd name="connsiteY1003" fmla="*/ 6644 h 10000"/>
                  <a:gd name="connsiteX1004" fmla="*/ 9076 w 10000"/>
                  <a:gd name="connsiteY1004" fmla="*/ 6631 h 10000"/>
                  <a:gd name="connsiteX1005" fmla="*/ 9059 w 10000"/>
                  <a:gd name="connsiteY1005" fmla="*/ 6594 h 10000"/>
                  <a:gd name="connsiteX1006" fmla="*/ 9040 w 10000"/>
                  <a:gd name="connsiteY1006" fmla="*/ 6549 h 10000"/>
                  <a:gd name="connsiteX1007" fmla="*/ 9026 w 10000"/>
                  <a:gd name="connsiteY1007" fmla="*/ 6522 h 10000"/>
                  <a:gd name="connsiteX1008" fmla="*/ 9007 w 10000"/>
                  <a:gd name="connsiteY1008" fmla="*/ 6522 h 10000"/>
                  <a:gd name="connsiteX1009" fmla="*/ 9001 w 10000"/>
                  <a:gd name="connsiteY1009" fmla="*/ 6536 h 10000"/>
                  <a:gd name="connsiteX1010" fmla="*/ 8998 w 10000"/>
                  <a:gd name="connsiteY1010" fmla="*/ 6576 h 10000"/>
                  <a:gd name="connsiteX1011" fmla="*/ 8987 w 10000"/>
                  <a:gd name="connsiteY1011" fmla="*/ 6590 h 10000"/>
                  <a:gd name="connsiteX1012" fmla="*/ 8954 w 10000"/>
                  <a:gd name="connsiteY1012" fmla="*/ 6617 h 10000"/>
                  <a:gd name="connsiteX1013" fmla="*/ 8927 w 10000"/>
                  <a:gd name="connsiteY1013" fmla="*/ 6622 h 10000"/>
                  <a:gd name="connsiteX1014" fmla="*/ 8888 w 10000"/>
                  <a:gd name="connsiteY1014" fmla="*/ 6590 h 10000"/>
                  <a:gd name="connsiteX1015" fmla="*/ 8880 w 10000"/>
                  <a:gd name="connsiteY1015" fmla="*/ 6567 h 10000"/>
                  <a:gd name="connsiteX1016" fmla="*/ 8866 w 10000"/>
                  <a:gd name="connsiteY1016" fmla="*/ 6549 h 10000"/>
                  <a:gd name="connsiteX1017" fmla="*/ 8849 w 10000"/>
                  <a:gd name="connsiteY1017" fmla="*/ 6513 h 10000"/>
                  <a:gd name="connsiteX1018" fmla="*/ 8847 w 10000"/>
                  <a:gd name="connsiteY1018" fmla="*/ 6527 h 10000"/>
                  <a:gd name="connsiteX1019" fmla="*/ 8838 w 10000"/>
                  <a:gd name="connsiteY1019" fmla="*/ 6563 h 10000"/>
                  <a:gd name="connsiteX1020" fmla="*/ 8833 w 10000"/>
                  <a:gd name="connsiteY1020" fmla="*/ 6576 h 10000"/>
                  <a:gd name="connsiteX1021" fmla="*/ 8822 w 10000"/>
                  <a:gd name="connsiteY1021" fmla="*/ 6567 h 10000"/>
                  <a:gd name="connsiteX1022" fmla="*/ 8813 w 10000"/>
                  <a:gd name="connsiteY1022" fmla="*/ 6567 h 10000"/>
                  <a:gd name="connsiteX1023" fmla="*/ 8800 w 10000"/>
                  <a:gd name="connsiteY1023" fmla="*/ 6581 h 10000"/>
                  <a:gd name="connsiteX1024" fmla="*/ 8778 w 10000"/>
                  <a:gd name="connsiteY1024" fmla="*/ 6604 h 10000"/>
                  <a:gd name="connsiteX1025" fmla="*/ 8769 w 10000"/>
                  <a:gd name="connsiteY1025" fmla="*/ 6617 h 10000"/>
                  <a:gd name="connsiteX1026" fmla="*/ 8786 w 10000"/>
                  <a:gd name="connsiteY1026" fmla="*/ 6667 h 10000"/>
                  <a:gd name="connsiteX1027" fmla="*/ 8800 w 10000"/>
                  <a:gd name="connsiteY1027" fmla="*/ 6725 h 10000"/>
                  <a:gd name="connsiteX1028" fmla="*/ 8822 w 10000"/>
                  <a:gd name="connsiteY1028" fmla="*/ 6779 h 10000"/>
                  <a:gd name="connsiteX1029" fmla="*/ 8833 w 10000"/>
                  <a:gd name="connsiteY1029" fmla="*/ 6775 h 10000"/>
                  <a:gd name="connsiteX1030" fmla="*/ 8847 w 10000"/>
                  <a:gd name="connsiteY1030" fmla="*/ 6766 h 10000"/>
                  <a:gd name="connsiteX1031" fmla="*/ 8866 w 10000"/>
                  <a:gd name="connsiteY1031" fmla="*/ 6748 h 10000"/>
                  <a:gd name="connsiteX1032" fmla="*/ 8874 w 10000"/>
                  <a:gd name="connsiteY1032" fmla="*/ 6752 h 10000"/>
                  <a:gd name="connsiteX1033" fmla="*/ 8882 w 10000"/>
                  <a:gd name="connsiteY1033" fmla="*/ 6766 h 10000"/>
                  <a:gd name="connsiteX1034" fmla="*/ 8896 w 10000"/>
                  <a:gd name="connsiteY1034" fmla="*/ 6811 h 10000"/>
                  <a:gd name="connsiteX1035" fmla="*/ 8913 w 10000"/>
                  <a:gd name="connsiteY1035" fmla="*/ 6856 h 10000"/>
                  <a:gd name="connsiteX1036" fmla="*/ 8927 w 10000"/>
                  <a:gd name="connsiteY1036" fmla="*/ 6897 h 10000"/>
                  <a:gd name="connsiteX1037" fmla="*/ 8943 w 10000"/>
                  <a:gd name="connsiteY1037" fmla="*/ 6946 h 10000"/>
                  <a:gd name="connsiteX1038" fmla="*/ 8951 w 10000"/>
                  <a:gd name="connsiteY1038" fmla="*/ 6973 h 10000"/>
                  <a:gd name="connsiteX1039" fmla="*/ 8954 w 10000"/>
                  <a:gd name="connsiteY1039" fmla="*/ 6996 h 10000"/>
                  <a:gd name="connsiteX1040" fmla="*/ 8960 w 10000"/>
                  <a:gd name="connsiteY1040" fmla="*/ 7023 h 10000"/>
                  <a:gd name="connsiteX1041" fmla="*/ 8979 w 10000"/>
                  <a:gd name="connsiteY1041" fmla="*/ 7014 h 10000"/>
                  <a:gd name="connsiteX1042" fmla="*/ 8998 w 10000"/>
                  <a:gd name="connsiteY1042" fmla="*/ 6906 h 10000"/>
                  <a:gd name="connsiteX1043" fmla="*/ 9015 w 10000"/>
                  <a:gd name="connsiteY1043" fmla="*/ 6910 h 10000"/>
                  <a:gd name="connsiteX1044" fmla="*/ 9026 w 10000"/>
                  <a:gd name="connsiteY1044" fmla="*/ 6910 h 10000"/>
                  <a:gd name="connsiteX1045" fmla="*/ 9048 w 10000"/>
                  <a:gd name="connsiteY1045" fmla="*/ 6906 h 10000"/>
                  <a:gd name="connsiteX1046" fmla="*/ 9065 w 10000"/>
                  <a:gd name="connsiteY1046" fmla="*/ 6897 h 10000"/>
                  <a:gd name="connsiteX1047" fmla="*/ 9076 w 10000"/>
                  <a:gd name="connsiteY1047" fmla="*/ 6892 h 10000"/>
                  <a:gd name="connsiteX1048" fmla="*/ 9084 w 10000"/>
                  <a:gd name="connsiteY1048" fmla="*/ 6883 h 10000"/>
                  <a:gd name="connsiteX1049" fmla="*/ 9095 w 10000"/>
                  <a:gd name="connsiteY1049" fmla="*/ 6892 h 10000"/>
                  <a:gd name="connsiteX1050" fmla="*/ 9106 w 10000"/>
                  <a:gd name="connsiteY1050" fmla="*/ 6897 h 10000"/>
                  <a:gd name="connsiteX1051" fmla="*/ 9211 w 10000"/>
                  <a:gd name="connsiteY1051" fmla="*/ 7009 h 10000"/>
                  <a:gd name="connsiteX1052" fmla="*/ 9227 w 10000"/>
                  <a:gd name="connsiteY1052" fmla="*/ 7064 h 10000"/>
                  <a:gd name="connsiteX1053" fmla="*/ 9225 w 10000"/>
                  <a:gd name="connsiteY1053" fmla="*/ 7068 h 10000"/>
                  <a:gd name="connsiteX1054" fmla="*/ 9219 w 10000"/>
                  <a:gd name="connsiteY1054" fmla="*/ 7077 h 10000"/>
                  <a:gd name="connsiteX1055" fmla="*/ 9208 w 10000"/>
                  <a:gd name="connsiteY1055" fmla="*/ 7082 h 10000"/>
                  <a:gd name="connsiteX1056" fmla="*/ 9194 w 10000"/>
                  <a:gd name="connsiteY1056" fmla="*/ 7113 h 10000"/>
                  <a:gd name="connsiteX1057" fmla="*/ 9164 w 10000"/>
                  <a:gd name="connsiteY1057" fmla="*/ 7127 h 10000"/>
                  <a:gd name="connsiteX1058" fmla="*/ 9161 w 10000"/>
                  <a:gd name="connsiteY1058" fmla="*/ 7127 h 10000"/>
                  <a:gd name="connsiteX1059" fmla="*/ 9156 w 10000"/>
                  <a:gd name="connsiteY1059" fmla="*/ 7131 h 10000"/>
                  <a:gd name="connsiteX1060" fmla="*/ 9156 w 10000"/>
                  <a:gd name="connsiteY1060" fmla="*/ 7145 h 10000"/>
                  <a:gd name="connsiteX1061" fmla="*/ 9128 w 10000"/>
                  <a:gd name="connsiteY1061" fmla="*/ 7194 h 10000"/>
                  <a:gd name="connsiteX1062" fmla="*/ 9114 w 10000"/>
                  <a:gd name="connsiteY1062" fmla="*/ 7226 h 10000"/>
                  <a:gd name="connsiteX1063" fmla="*/ 9089 w 10000"/>
                  <a:gd name="connsiteY1063" fmla="*/ 7226 h 10000"/>
                  <a:gd name="connsiteX1064" fmla="*/ 9067 w 10000"/>
                  <a:gd name="connsiteY1064" fmla="*/ 7276 h 10000"/>
                  <a:gd name="connsiteX1065" fmla="*/ 9059 w 10000"/>
                  <a:gd name="connsiteY1065" fmla="*/ 7298 h 10000"/>
                  <a:gd name="connsiteX1066" fmla="*/ 9040 w 10000"/>
                  <a:gd name="connsiteY1066" fmla="*/ 7312 h 10000"/>
                  <a:gd name="connsiteX1067" fmla="*/ 8951 w 10000"/>
                  <a:gd name="connsiteY1067" fmla="*/ 7339 h 10000"/>
                  <a:gd name="connsiteX1068" fmla="*/ 8841 w 10000"/>
                  <a:gd name="connsiteY1068" fmla="*/ 7366 h 10000"/>
                  <a:gd name="connsiteX1069" fmla="*/ 8813 w 10000"/>
                  <a:gd name="connsiteY1069" fmla="*/ 7384 h 10000"/>
                  <a:gd name="connsiteX1070" fmla="*/ 8800 w 10000"/>
                  <a:gd name="connsiteY1070" fmla="*/ 7397 h 10000"/>
                  <a:gd name="connsiteX1071" fmla="*/ 8791 w 10000"/>
                  <a:gd name="connsiteY1071" fmla="*/ 7397 h 10000"/>
                  <a:gd name="connsiteX1072" fmla="*/ 8786 w 10000"/>
                  <a:gd name="connsiteY1072" fmla="*/ 7582 h 10000"/>
                  <a:gd name="connsiteX1073" fmla="*/ 8775 w 10000"/>
                  <a:gd name="connsiteY1073" fmla="*/ 7591 h 10000"/>
                  <a:gd name="connsiteX1074" fmla="*/ 8753 w 10000"/>
                  <a:gd name="connsiteY1074" fmla="*/ 7614 h 10000"/>
                  <a:gd name="connsiteX1075" fmla="*/ 8711 w 10000"/>
                  <a:gd name="connsiteY1075" fmla="*/ 7627 h 10000"/>
                  <a:gd name="connsiteX1076" fmla="*/ 8670 w 10000"/>
                  <a:gd name="connsiteY1076" fmla="*/ 7645 h 10000"/>
                  <a:gd name="connsiteX1077" fmla="*/ 8645 w 10000"/>
                  <a:gd name="connsiteY1077" fmla="*/ 7659 h 10000"/>
                  <a:gd name="connsiteX1078" fmla="*/ 8620 w 10000"/>
                  <a:gd name="connsiteY1078" fmla="*/ 7673 h 10000"/>
                  <a:gd name="connsiteX1079" fmla="*/ 8598 w 10000"/>
                  <a:gd name="connsiteY1079" fmla="*/ 7695 h 10000"/>
                  <a:gd name="connsiteX1080" fmla="*/ 8576 w 10000"/>
                  <a:gd name="connsiteY1080" fmla="*/ 7736 h 10000"/>
                  <a:gd name="connsiteX1081" fmla="*/ 8568 w 10000"/>
                  <a:gd name="connsiteY1081" fmla="*/ 7740 h 10000"/>
                  <a:gd name="connsiteX1082" fmla="*/ 8551 w 10000"/>
                  <a:gd name="connsiteY1082" fmla="*/ 7740 h 10000"/>
                  <a:gd name="connsiteX1083" fmla="*/ 8526 w 10000"/>
                  <a:gd name="connsiteY1083" fmla="*/ 7727 h 10000"/>
                  <a:gd name="connsiteX1084" fmla="*/ 8493 w 10000"/>
                  <a:gd name="connsiteY1084" fmla="*/ 7713 h 10000"/>
                  <a:gd name="connsiteX1085" fmla="*/ 8463 w 10000"/>
                  <a:gd name="connsiteY1085" fmla="*/ 7709 h 10000"/>
                  <a:gd name="connsiteX1086" fmla="*/ 8430 w 10000"/>
                  <a:gd name="connsiteY1086" fmla="*/ 7695 h 10000"/>
                  <a:gd name="connsiteX1087" fmla="*/ 8397 w 10000"/>
                  <a:gd name="connsiteY1087" fmla="*/ 7682 h 10000"/>
                  <a:gd name="connsiteX1088" fmla="*/ 8372 w 10000"/>
                  <a:gd name="connsiteY1088" fmla="*/ 7682 h 10000"/>
                  <a:gd name="connsiteX1089" fmla="*/ 8355 w 10000"/>
                  <a:gd name="connsiteY1089" fmla="*/ 7686 h 10000"/>
                  <a:gd name="connsiteX1090" fmla="*/ 8350 w 10000"/>
                  <a:gd name="connsiteY1090" fmla="*/ 7709 h 10000"/>
                  <a:gd name="connsiteX1091" fmla="*/ 8339 w 10000"/>
                  <a:gd name="connsiteY1091" fmla="*/ 7740 h 10000"/>
                  <a:gd name="connsiteX1092" fmla="*/ 8328 w 10000"/>
                  <a:gd name="connsiteY1092" fmla="*/ 7772 h 10000"/>
                  <a:gd name="connsiteX1093" fmla="*/ 8317 w 10000"/>
                  <a:gd name="connsiteY1093" fmla="*/ 7785 h 10000"/>
                  <a:gd name="connsiteX1094" fmla="*/ 8292 w 10000"/>
                  <a:gd name="connsiteY1094" fmla="*/ 7812 h 10000"/>
                  <a:gd name="connsiteX1095" fmla="*/ 8284 w 10000"/>
                  <a:gd name="connsiteY1095" fmla="*/ 7817 h 10000"/>
                  <a:gd name="connsiteX1096" fmla="*/ 8270 w 10000"/>
                  <a:gd name="connsiteY1096" fmla="*/ 7857 h 10000"/>
                  <a:gd name="connsiteX1097" fmla="*/ 8251 w 10000"/>
                  <a:gd name="connsiteY1097" fmla="*/ 7916 h 10000"/>
                  <a:gd name="connsiteX1098" fmla="*/ 8223 w 10000"/>
                  <a:gd name="connsiteY1098" fmla="*/ 8002 h 10000"/>
                  <a:gd name="connsiteX1099" fmla="*/ 8206 w 10000"/>
                  <a:gd name="connsiteY1099" fmla="*/ 8051 h 10000"/>
                  <a:gd name="connsiteX1100" fmla="*/ 8198 w 10000"/>
                  <a:gd name="connsiteY1100" fmla="*/ 8056 h 10000"/>
                  <a:gd name="connsiteX1101" fmla="*/ 8179 w 10000"/>
                  <a:gd name="connsiteY1101" fmla="*/ 8065 h 10000"/>
                  <a:gd name="connsiteX1102" fmla="*/ 8140 w 10000"/>
                  <a:gd name="connsiteY1102" fmla="*/ 8074 h 10000"/>
                  <a:gd name="connsiteX1103" fmla="*/ 8102 w 10000"/>
                  <a:gd name="connsiteY1103" fmla="*/ 8088 h 10000"/>
                  <a:gd name="connsiteX1104" fmla="*/ 8068 w 10000"/>
                  <a:gd name="connsiteY1104" fmla="*/ 8092 h 10000"/>
                  <a:gd name="connsiteX1105" fmla="*/ 8057 w 10000"/>
                  <a:gd name="connsiteY1105" fmla="*/ 8101 h 10000"/>
                  <a:gd name="connsiteX1106" fmla="*/ 8057 w 10000"/>
                  <a:gd name="connsiteY1106" fmla="*/ 8128 h 10000"/>
                  <a:gd name="connsiteX1107" fmla="*/ 8052 w 10000"/>
                  <a:gd name="connsiteY1107" fmla="*/ 8160 h 10000"/>
                  <a:gd name="connsiteX1108" fmla="*/ 8046 w 10000"/>
                  <a:gd name="connsiteY1108" fmla="*/ 8155 h 10000"/>
                  <a:gd name="connsiteX1109" fmla="*/ 8038 w 10000"/>
                  <a:gd name="connsiteY1109" fmla="*/ 8146 h 10000"/>
                  <a:gd name="connsiteX1110" fmla="*/ 8038 w 10000"/>
                  <a:gd name="connsiteY1110" fmla="*/ 8142 h 10000"/>
                  <a:gd name="connsiteX1111" fmla="*/ 8035 w 10000"/>
                  <a:gd name="connsiteY1111" fmla="*/ 8115 h 10000"/>
                  <a:gd name="connsiteX1112" fmla="*/ 8030 w 10000"/>
                  <a:gd name="connsiteY1112" fmla="*/ 8088 h 10000"/>
                  <a:gd name="connsiteX1113" fmla="*/ 8019 w 10000"/>
                  <a:gd name="connsiteY1113" fmla="*/ 8078 h 10000"/>
                  <a:gd name="connsiteX1114" fmla="*/ 8013 w 10000"/>
                  <a:gd name="connsiteY1114" fmla="*/ 8088 h 10000"/>
                  <a:gd name="connsiteX1115" fmla="*/ 7994 w 10000"/>
                  <a:gd name="connsiteY1115" fmla="*/ 8119 h 10000"/>
                  <a:gd name="connsiteX1116" fmla="*/ 7977 w 10000"/>
                  <a:gd name="connsiteY1116" fmla="*/ 8146 h 10000"/>
                  <a:gd name="connsiteX1117" fmla="*/ 7955 w 10000"/>
                  <a:gd name="connsiteY1117" fmla="*/ 8173 h 10000"/>
                  <a:gd name="connsiteX1118" fmla="*/ 7933 w 10000"/>
                  <a:gd name="connsiteY1118" fmla="*/ 8200 h 10000"/>
                  <a:gd name="connsiteX1119" fmla="*/ 7922 w 10000"/>
                  <a:gd name="connsiteY1119" fmla="*/ 8236 h 10000"/>
                  <a:gd name="connsiteX1120" fmla="*/ 7908 w 10000"/>
                  <a:gd name="connsiteY1120" fmla="*/ 8286 h 10000"/>
                  <a:gd name="connsiteX1121" fmla="*/ 7914 w 10000"/>
                  <a:gd name="connsiteY1121" fmla="*/ 8290 h 10000"/>
                  <a:gd name="connsiteX1122" fmla="*/ 7917 w 10000"/>
                  <a:gd name="connsiteY1122" fmla="*/ 8300 h 10000"/>
                  <a:gd name="connsiteX1123" fmla="*/ 7925 w 10000"/>
                  <a:gd name="connsiteY1123" fmla="*/ 8313 h 10000"/>
                  <a:gd name="connsiteX1124" fmla="*/ 7939 w 10000"/>
                  <a:gd name="connsiteY1124" fmla="*/ 8331 h 10000"/>
                  <a:gd name="connsiteX1125" fmla="*/ 7947 w 10000"/>
                  <a:gd name="connsiteY1125" fmla="*/ 8345 h 10000"/>
                  <a:gd name="connsiteX1126" fmla="*/ 7961 w 10000"/>
                  <a:gd name="connsiteY1126" fmla="*/ 8367 h 10000"/>
                  <a:gd name="connsiteX1127" fmla="*/ 7969 w 10000"/>
                  <a:gd name="connsiteY1127" fmla="*/ 8381 h 10000"/>
                  <a:gd name="connsiteX1128" fmla="*/ 7972 w 10000"/>
                  <a:gd name="connsiteY1128" fmla="*/ 8394 h 10000"/>
                  <a:gd name="connsiteX1129" fmla="*/ 7977 w 10000"/>
                  <a:gd name="connsiteY1129" fmla="*/ 8421 h 10000"/>
                  <a:gd name="connsiteX1130" fmla="*/ 7986 w 10000"/>
                  <a:gd name="connsiteY1130" fmla="*/ 8444 h 10000"/>
                  <a:gd name="connsiteX1131" fmla="*/ 7997 w 10000"/>
                  <a:gd name="connsiteY1131" fmla="*/ 8471 h 10000"/>
                  <a:gd name="connsiteX1132" fmla="*/ 7964 w 10000"/>
                  <a:gd name="connsiteY1132" fmla="*/ 8561 h 10000"/>
                  <a:gd name="connsiteX1133" fmla="*/ 7889 w 10000"/>
                  <a:gd name="connsiteY1133" fmla="*/ 8579 h 10000"/>
                  <a:gd name="connsiteX1134" fmla="*/ 7864 w 10000"/>
                  <a:gd name="connsiteY1134" fmla="*/ 8561 h 10000"/>
                  <a:gd name="connsiteX1135" fmla="*/ 7834 w 10000"/>
                  <a:gd name="connsiteY1135" fmla="*/ 8525 h 10000"/>
                  <a:gd name="connsiteX1136" fmla="*/ 7801 w 10000"/>
                  <a:gd name="connsiteY1136" fmla="*/ 8498 h 10000"/>
                  <a:gd name="connsiteX1137" fmla="*/ 7776 w 10000"/>
                  <a:gd name="connsiteY1137" fmla="*/ 8484 h 10000"/>
                  <a:gd name="connsiteX1138" fmla="*/ 7765 w 10000"/>
                  <a:gd name="connsiteY1138" fmla="*/ 8502 h 10000"/>
                  <a:gd name="connsiteX1139" fmla="*/ 7754 w 10000"/>
                  <a:gd name="connsiteY1139" fmla="*/ 8530 h 10000"/>
                  <a:gd name="connsiteX1140" fmla="*/ 7737 w 10000"/>
                  <a:gd name="connsiteY1140" fmla="*/ 8575 h 10000"/>
                  <a:gd name="connsiteX1141" fmla="*/ 7724 w 10000"/>
                  <a:gd name="connsiteY1141" fmla="*/ 8588 h 10000"/>
                  <a:gd name="connsiteX1142" fmla="*/ 7699 w 10000"/>
                  <a:gd name="connsiteY1142" fmla="*/ 8602 h 10000"/>
                  <a:gd name="connsiteX1143" fmla="*/ 7666 w 10000"/>
                  <a:gd name="connsiteY1143" fmla="*/ 8633 h 10000"/>
                  <a:gd name="connsiteX1144" fmla="*/ 7666 w 10000"/>
                  <a:gd name="connsiteY1144" fmla="*/ 8647 h 10000"/>
                  <a:gd name="connsiteX1145" fmla="*/ 7668 w 10000"/>
                  <a:gd name="connsiteY1145" fmla="*/ 8674 h 10000"/>
                  <a:gd name="connsiteX1146" fmla="*/ 7679 w 10000"/>
                  <a:gd name="connsiteY1146" fmla="*/ 8746 h 10000"/>
                  <a:gd name="connsiteX1147" fmla="*/ 7679 w 10000"/>
                  <a:gd name="connsiteY1147" fmla="*/ 8791 h 10000"/>
                  <a:gd name="connsiteX1148" fmla="*/ 7679 w 10000"/>
                  <a:gd name="connsiteY1148" fmla="*/ 8832 h 10000"/>
                  <a:gd name="connsiteX1149" fmla="*/ 7688 w 10000"/>
                  <a:gd name="connsiteY1149" fmla="*/ 8868 h 10000"/>
                  <a:gd name="connsiteX1150" fmla="*/ 7602 w 10000"/>
                  <a:gd name="connsiteY1150" fmla="*/ 8890 h 10000"/>
                  <a:gd name="connsiteX1151" fmla="*/ 7602 w 10000"/>
                  <a:gd name="connsiteY1151" fmla="*/ 8908 h 10000"/>
                  <a:gd name="connsiteX1152" fmla="*/ 7602 w 10000"/>
                  <a:gd name="connsiteY1152" fmla="*/ 8963 h 10000"/>
                  <a:gd name="connsiteX1153" fmla="*/ 7591 w 10000"/>
                  <a:gd name="connsiteY1153" fmla="*/ 8963 h 10000"/>
                  <a:gd name="connsiteX1154" fmla="*/ 7577 w 10000"/>
                  <a:gd name="connsiteY1154" fmla="*/ 8949 h 10000"/>
                  <a:gd name="connsiteX1155" fmla="*/ 7552 w 10000"/>
                  <a:gd name="connsiteY1155" fmla="*/ 8922 h 10000"/>
                  <a:gd name="connsiteX1156" fmla="*/ 7539 w 10000"/>
                  <a:gd name="connsiteY1156" fmla="*/ 8895 h 10000"/>
                  <a:gd name="connsiteX1157" fmla="*/ 7514 w 10000"/>
                  <a:gd name="connsiteY1157" fmla="*/ 8859 h 10000"/>
                  <a:gd name="connsiteX1158" fmla="*/ 7489 w 10000"/>
                  <a:gd name="connsiteY1158" fmla="*/ 8841 h 10000"/>
                  <a:gd name="connsiteX1159" fmla="*/ 7467 w 10000"/>
                  <a:gd name="connsiteY1159" fmla="*/ 8832 h 10000"/>
                  <a:gd name="connsiteX1160" fmla="*/ 7459 w 10000"/>
                  <a:gd name="connsiteY1160" fmla="*/ 8827 h 10000"/>
                  <a:gd name="connsiteX1161" fmla="*/ 7442 w 10000"/>
                  <a:gd name="connsiteY1161" fmla="*/ 8827 h 10000"/>
                  <a:gd name="connsiteX1162" fmla="*/ 7425 w 10000"/>
                  <a:gd name="connsiteY1162" fmla="*/ 8827 h 10000"/>
                  <a:gd name="connsiteX1163" fmla="*/ 7406 w 10000"/>
                  <a:gd name="connsiteY1163" fmla="*/ 8827 h 10000"/>
                  <a:gd name="connsiteX1164" fmla="*/ 7379 w 10000"/>
                  <a:gd name="connsiteY1164" fmla="*/ 8827 h 10000"/>
                  <a:gd name="connsiteX1165" fmla="*/ 7359 w 10000"/>
                  <a:gd name="connsiteY1165" fmla="*/ 8827 h 10000"/>
                  <a:gd name="connsiteX1166" fmla="*/ 7334 w 10000"/>
                  <a:gd name="connsiteY1166" fmla="*/ 8827 h 10000"/>
                  <a:gd name="connsiteX1167" fmla="*/ 7318 w 10000"/>
                  <a:gd name="connsiteY1167" fmla="*/ 8827 h 10000"/>
                  <a:gd name="connsiteX1168" fmla="*/ 7290 w 10000"/>
                  <a:gd name="connsiteY1168" fmla="*/ 8827 h 10000"/>
                  <a:gd name="connsiteX1169" fmla="*/ 7265 w 10000"/>
                  <a:gd name="connsiteY1169" fmla="*/ 8832 h 10000"/>
                  <a:gd name="connsiteX1170" fmla="*/ 7254 w 10000"/>
                  <a:gd name="connsiteY1170" fmla="*/ 8832 h 10000"/>
                  <a:gd name="connsiteX1171" fmla="*/ 7249 w 10000"/>
                  <a:gd name="connsiteY1171" fmla="*/ 8845 h 10000"/>
                  <a:gd name="connsiteX1172" fmla="*/ 7246 w 10000"/>
                  <a:gd name="connsiteY1172" fmla="*/ 8859 h 10000"/>
                  <a:gd name="connsiteX1173" fmla="*/ 7241 w 10000"/>
                  <a:gd name="connsiteY1173" fmla="*/ 8881 h 10000"/>
                  <a:gd name="connsiteX1174" fmla="*/ 7238 w 10000"/>
                  <a:gd name="connsiteY1174" fmla="*/ 8917 h 10000"/>
                  <a:gd name="connsiteX1175" fmla="*/ 7238 w 10000"/>
                  <a:gd name="connsiteY1175" fmla="*/ 8935 h 10000"/>
                  <a:gd name="connsiteX1176" fmla="*/ 7224 w 10000"/>
                  <a:gd name="connsiteY1176" fmla="*/ 8935 h 10000"/>
                  <a:gd name="connsiteX1177" fmla="*/ 7205 w 10000"/>
                  <a:gd name="connsiteY1177" fmla="*/ 8935 h 10000"/>
                  <a:gd name="connsiteX1178" fmla="*/ 7183 w 10000"/>
                  <a:gd name="connsiteY1178" fmla="*/ 8931 h 10000"/>
                  <a:gd name="connsiteX1179" fmla="*/ 7169 w 10000"/>
                  <a:gd name="connsiteY1179" fmla="*/ 8931 h 10000"/>
                  <a:gd name="connsiteX1180" fmla="*/ 7150 w 10000"/>
                  <a:gd name="connsiteY1180" fmla="*/ 8931 h 10000"/>
                  <a:gd name="connsiteX1181" fmla="*/ 7136 w 10000"/>
                  <a:gd name="connsiteY1181" fmla="*/ 8917 h 10000"/>
                  <a:gd name="connsiteX1182" fmla="*/ 7136 w 10000"/>
                  <a:gd name="connsiteY1182" fmla="*/ 8895 h 10000"/>
                  <a:gd name="connsiteX1183" fmla="*/ 7141 w 10000"/>
                  <a:gd name="connsiteY1183" fmla="*/ 8890 h 10000"/>
                  <a:gd name="connsiteX1184" fmla="*/ 7166 w 10000"/>
                  <a:gd name="connsiteY1184" fmla="*/ 8854 h 10000"/>
                  <a:gd name="connsiteX1185" fmla="*/ 7177 w 10000"/>
                  <a:gd name="connsiteY1185" fmla="*/ 8832 h 10000"/>
                  <a:gd name="connsiteX1186" fmla="*/ 7185 w 10000"/>
                  <a:gd name="connsiteY1186" fmla="*/ 8814 h 10000"/>
                  <a:gd name="connsiteX1187" fmla="*/ 7199 w 10000"/>
                  <a:gd name="connsiteY1187" fmla="*/ 8787 h 10000"/>
                  <a:gd name="connsiteX1188" fmla="*/ 7205 w 10000"/>
                  <a:gd name="connsiteY1188" fmla="*/ 8773 h 10000"/>
                  <a:gd name="connsiteX1189" fmla="*/ 7213 w 10000"/>
                  <a:gd name="connsiteY1189" fmla="*/ 8701 h 10000"/>
                  <a:gd name="connsiteX1190" fmla="*/ 7216 w 10000"/>
                  <a:gd name="connsiteY1190" fmla="*/ 8683 h 10000"/>
                  <a:gd name="connsiteX1191" fmla="*/ 7221 w 10000"/>
                  <a:gd name="connsiteY1191" fmla="*/ 8656 h 10000"/>
                  <a:gd name="connsiteX1192" fmla="*/ 7221 w 10000"/>
                  <a:gd name="connsiteY1192" fmla="*/ 8633 h 10000"/>
                  <a:gd name="connsiteX1193" fmla="*/ 7221 w 10000"/>
                  <a:gd name="connsiteY1193" fmla="*/ 8615 h 10000"/>
                  <a:gd name="connsiteX1194" fmla="*/ 7221 w 10000"/>
                  <a:gd name="connsiteY1194" fmla="*/ 8593 h 10000"/>
                  <a:gd name="connsiteX1195" fmla="*/ 7221 w 10000"/>
                  <a:gd name="connsiteY1195" fmla="*/ 8566 h 10000"/>
                  <a:gd name="connsiteX1196" fmla="*/ 7224 w 10000"/>
                  <a:gd name="connsiteY1196" fmla="*/ 8561 h 10000"/>
                  <a:gd name="connsiteX1197" fmla="*/ 7238 w 10000"/>
                  <a:gd name="connsiteY1197" fmla="*/ 8543 h 10000"/>
                  <a:gd name="connsiteX1198" fmla="*/ 7241 w 10000"/>
                  <a:gd name="connsiteY1198" fmla="*/ 8530 h 10000"/>
                  <a:gd name="connsiteX1199" fmla="*/ 7249 w 10000"/>
                  <a:gd name="connsiteY1199" fmla="*/ 8512 h 10000"/>
                  <a:gd name="connsiteX1200" fmla="*/ 7249 w 10000"/>
                  <a:gd name="connsiteY1200" fmla="*/ 8502 h 10000"/>
                  <a:gd name="connsiteX1201" fmla="*/ 7249 w 10000"/>
                  <a:gd name="connsiteY1201" fmla="*/ 8475 h 10000"/>
                  <a:gd name="connsiteX1202" fmla="*/ 7246 w 10000"/>
                  <a:gd name="connsiteY1202" fmla="*/ 8457 h 10000"/>
                  <a:gd name="connsiteX1203" fmla="*/ 7241 w 10000"/>
                  <a:gd name="connsiteY1203" fmla="*/ 8444 h 10000"/>
                  <a:gd name="connsiteX1204" fmla="*/ 7232 w 10000"/>
                  <a:gd name="connsiteY1204" fmla="*/ 8435 h 10000"/>
                  <a:gd name="connsiteX1205" fmla="*/ 7224 w 10000"/>
                  <a:gd name="connsiteY1205" fmla="*/ 8430 h 10000"/>
                  <a:gd name="connsiteX1206" fmla="*/ 7208 w 10000"/>
                  <a:gd name="connsiteY1206" fmla="*/ 8408 h 10000"/>
                  <a:gd name="connsiteX1207" fmla="*/ 7199 w 10000"/>
                  <a:gd name="connsiteY1207" fmla="*/ 8403 h 10000"/>
                  <a:gd name="connsiteX1208" fmla="*/ 7205 w 10000"/>
                  <a:gd name="connsiteY1208" fmla="*/ 8372 h 10000"/>
                  <a:gd name="connsiteX1209" fmla="*/ 7208 w 10000"/>
                  <a:gd name="connsiteY1209" fmla="*/ 8354 h 10000"/>
                  <a:gd name="connsiteX1210" fmla="*/ 7213 w 10000"/>
                  <a:gd name="connsiteY1210" fmla="*/ 8345 h 10000"/>
                  <a:gd name="connsiteX1211" fmla="*/ 7224 w 10000"/>
                  <a:gd name="connsiteY1211" fmla="*/ 8331 h 10000"/>
                  <a:gd name="connsiteX1212" fmla="*/ 7238 w 10000"/>
                  <a:gd name="connsiteY1212" fmla="*/ 8313 h 10000"/>
                  <a:gd name="connsiteX1213" fmla="*/ 7241 w 10000"/>
                  <a:gd name="connsiteY1213" fmla="*/ 8304 h 10000"/>
                  <a:gd name="connsiteX1214" fmla="*/ 7254 w 10000"/>
                  <a:gd name="connsiteY1214" fmla="*/ 8286 h 10000"/>
                  <a:gd name="connsiteX1215" fmla="*/ 7265 w 10000"/>
                  <a:gd name="connsiteY1215" fmla="*/ 8272 h 10000"/>
                  <a:gd name="connsiteX1216" fmla="*/ 7271 w 10000"/>
                  <a:gd name="connsiteY1216" fmla="*/ 8263 h 10000"/>
                  <a:gd name="connsiteX1217" fmla="*/ 7279 w 10000"/>
                  <a:gd name="connsiteY1217" fmla="*/ 8245 h 10000"/>
                  <a:gd name="connsiteX1218" fmla="*/ 7274 w 10000"/>
                  <a:gd name="connsiteY1218" fmla="*/ 8223 h 10000"/>
                  <a:gd name="connsiteX1219" fmla="*/ 7265 w 10000"/>
                  <a:gd name="connsiteY1219" fmla="*/ 8200 h 10000"/>
                  <a:gd name="connsiteX1220" fmla="*/ 7263 w 10000"/>
                  <a:gd name="connsiteY1220" fmla="*/ 8187 h 10000"/>
                  <a:gd name="connsiteX1221" fmla="*/ 7257 w 10000"/>
                  <a:gd name="connsiteY1221" fmla="*/ 8187 h 10000"/>
                  <a:gd name="connsiteX1222" fmla="*/ 7254 w 10000"/>
                  <a:gd name="connsiteY1222" fmla="*/ 8196 h 10000"/>
                  <a:gd name="connsiteX1223" fmla="*/ 7246 w 10000"/>
                  <a:gd name="connsiteY1223" fmla="*/ 8209 h 10000"/>
                  <a:gd name="connsiteX1224" fmla="*/ 7241 w 10000"/>
                  <a:gd name="connsiteY1224" fmla="*/ 8209 h 10000"/>
                  <a:gd name="connsiteX1225" fmla="*/ 7238 w 10000"/>
                  <a:gd name="connsiteY1225" fmla="*/ 8214 h 10000"/>
                  <a:gd name="connsiteX1226" fmla="*/ 7221 w 10000"/>
                  <a:gd name="connsiteY1226" fmla="*/ 8173 h 10000"/>
                  <a:gd name="connsiteX1227" fmla="*/ 7185 w 10000"/>
                  <a:gd name="connsiteY1227" fmla="*/ 8106 h 10000"/>
                  <a:gd name="connsiteX1228" fmla="*/ 7174 w 10000"/>
                  <a:gd name="connsiteY1228" fmla="*/ 8078 h 10000"/>
                  <a:gd name="connsiteX1229" fmla="*/ 7169 w 10000"/>
                  <a:gd name="connsiteY1229" fmla="*/ 8056 h 10000"/>
                  <a:gd name="connsiteX1230" fmla="*/ 7166 w 10000"/>
                  <a:gd name="connsiteY1230" fmla="*/ 8042 h 10000"/>
                  <a:gd name="connsiteX1231" fmla="*/ 7161 w 10000"/>
                  <a:gd name="connsiteY1231" fmla="*/ 8051 h 10000"/>
                  <a:gd name="connsiteX1232" fmla="*/ 7158 w 10000"/>
                  <a:gd name="connsiteY1232" fmla="*/ 8051 h 10000"/>
                  <a:gd name="connsiteX1233" fmla="*/ 7141 w 10000"/>
                  <a:gd name="connsiteY1233" fmla="*/ 8056 h 10000"/>
                  <a:gd name="connsiteX1234" fmla="*/ 7116 w 10000"/>
                  <a:gd name="connsiteY1234" fmla="*/ 8051 h 10000"/>
                  <a:gd name="connsiteX1235" fmla="*/ 7094 w 10000"/>
                  <a:gd name="connsiteY1235" fmla="*/ 8051 h 10000"/>
                  <a:gd name="connsiteX1236" fmla="*/ 7081 w 10000"/>
                  <a:gd name="connsiteY1236" fmla="*/ 8011 h 10000"/>
                  <a:gd name="connsiteX1237" fmla="*/ 7081 w 10000"/>
                  <a:gd name="connsiteY1237" fmla="*/ 8002 h 10000"/>
                  <a:gd name="connsiteX1238" fmla="*/ 7078 w 10000"/>
                  <a:gd name="connsiteY1238" fmla="*/ 7984 h 10000"/>
                  <a:gd name="connsiteX1239" fmla="*/ 7072 w 10000"/>
                  <a:gd name="connsiteY1239" fmla="*/ 7970 h 10000"/>
                  <a:gd name="connsiteX1240" fmla="*/ 7045 w 10000"/>
                  <a:gd name="connsiteY1240" fmla="*/ 7948 h 10000"/>
                  <a:gd name="connsiteX1241" fmla="*/ 7020 w 10000"/>
                  <a:gd name="connsiteY1241" fmla="*/ 7957 h 10000"/>
                  <a:gd name="connsiteX1242" fmla="*/ 7001 w 10000"/>
                  <a:gd name="connsiteY1242" fmla="*/ 7970 h 10000"/>
                  <a:gd name="connsiteX1243" fmla="*/ 6981 w 10000"/>
                  <a:gd name="connsiteY1243" fmla="*/ 7984 h 10000"/>
                  <a:gd name="connsiteX1244" fmla="*/ 6976 w 10000"/>
                  <a:gd name="connsiteY1244" fmla="*/ 7984 h 10000"/>
                  <a:gd name="connsiteX1245" fmla="*/ 6973 w 10000"/>
                  <a:gd name="connsiteY1245" fmla="*/ 7984 h 10000"/>
                  <a:gd name="connsiteX1246" fmla="*/ 6959 w 10000"/>
                  <a:gd name="connsiteY1246" fmla="*/ 7984 h 10000"/>
                  <a:gd name="connsiteX1247" fmla="*/ 6948 w 10000"/>
                  <a:gd name="connsiteY1247" fmla="*/ 7961 h 10000"/>
                  <a:gd name="connsiteX1248" fmla="*/ 6934 w 10000"/>
                  <a:gd name="connsiteY1248" fmla="*/ 7943 h 10000"/>
                  <a:gd name="connsiteX1249" fmla="*/ 6932 w 10000"/>
                  <a:gd name="connsiteY1249" fmla="*/ 7943 h 10000"/>
                  <a:gd name="connsiteX1250" fmla="*/ 6918 w 10000"/>
                  <a:gd name="connsiteY1250" fmla="*/ 7961 h 10000"/>
                  <a:gd name="connsiteX1251" fmla="*/ 6904 w 10000"/>
                  <a:gd name="connsiteY1251" fmla="*/ 7975 h 10000"/>
                  <a:gd name="connsiteX1252" fmla="*/ 6896 w 10000"/>
                  <a:gd name="connsiteY1252" fmla="*/ 7997 h 10000"/>
                  <a:gd name="connsiteX1253" fmla="*/ 6887 w 10000"/>
                  <a:gd name="connsiteY1253" fmla="*/ 8002 h 10000"/>
                  <a:gd name="connsiteX1254" fmla="*/ 6879 w 10000"/>
                  <a:gd name="connsiteY1254" fmla="*/ 8011 h 10000"/>
                  <a:gd name="connsiteX1255" fmla="*/ 6868 w 10000"/>
                  <a:gd name="connsiteY1255" fmla="*/ 8015 h 10000"/>
                  <a:gd name="connsiteX1256" fmla="*/ 6852 w 10000"/>
                  <a:gd name="connsiteY1256" fmla="*/ 8024 h 10000"/>
                  <a:gd name="connsiteX1257" fmla="*/ 6813 w 10000"/>
                  <a:gd name="connsiteY1257" fmla="*/ 8042 h 10000"/>
                  <a:gd name="connsiteX1258" fmla="*/ 6780 w 10000"/>
                  <a:gd name="connsiteY1258" fmla="*/ 8065 h 10000"/>
                  <a:gd name="connsiteX1259" fmla="*/ 6763 w 10000"/>
                  <a:gd name="connsiteY1259" fmla="*/ 8078 h 10000"/>
                  <a:gd name="connsiteX1260" fmla="*/ 6755 w 10000"/>
                  <a:gd name="connsiteY1260" fmla="*/ 8088 h 10000"/>
                  <a:gd name="connsiteX1261" fmla="*/ 6716 w 10000"/>
                  <a:gd name="connsiteY1261" fmla="*/ 8119 h 10000"/>
                  <a:gd name="connsiteX1262" fmla="*/ 6711 w 10000"/>
                  <a:gd name="connsiteY1262" fmla="*/ 8128 h 10000"/>
                  <a:gd name="connsiteX1263" fmla="*/ 6711 w 10000"/>
                  <a:gd name="connsiteY1263" fmla="*/ 8169 h 10000"/>
                  <a:gd name="connsiteX1264" fmla="*/ 6711 w 10000"/>
                  <a:gd name="connsiteY1264" fmla="*/ 8173 h 10000"/>
                  <a:gd name="connsiteX1265" fmla="*/ 6716 w 10000"/>
                  <a:gd name="connsiteY1265" fmla="*/ 8200 h 10000"/>
                  <a:gd name="connsiteX1266" fmla="*/ 6708 w 10000"/>
                  <a:gd name="connsiteY1266" fmla="*/ 8223 h 10000"/>
                  <a:gd name="connsiteX1267" fmla="*/ 6708 w 10000"/>
                  <a:gd name="connsiteY1267" fmla="*/ 8236 h 10000"/>
                  <a:gd name="connsiteX1268" fmla="*/ 6708 w 10000"/>
                  <a:gd name="connsiteY1268" fmla="*/ 8272 h 10000"/>
                  <a:gd name="connsiteX1269" fmla="*/ 6711 w 10000"/>
                  <a:gd name="connsiteY1269" fmla="*/ 8290 h 10000"/>
                  <a:gd name="connsiteX1270" fmla="*/ 6716 w 10000"/>
                  <a:gd name="connsiteY1270" fmla="*/ 8304 h 10000"/>
                  <a:gd name="connsiteX1271" fmla="*/ 6711 w 10000"/>
                  <a:gd name="connsiteY1271" fmla="*/ 8313 h 10000"/>
                  <a:gd name="connsiteX1272" fmla="*/ 6683 w 10000"/>
                  <a:gd name="connsiteY1272" fmla="*/ 8318 h 10000"/>
                  <a:gd name="connsiteX1273" fmla="*/ 6661 w 10000"/>
                  <a:gd name="connsiteY1273" fmla="*/ 8327 h 10000"/>
                  <a:gd name="connsiteX1274" fmla="*/ 6631 w 10000"/>
                  <a:gd name="connsiteY1274" fmla="*/ 8327 h 10000"/>
                  <a:gd name="connsiteX1275" fmla="*/ 6611 w 10000"/>
                  <a:gd name="connsiteY1275" fmla="*/ 8327 h 10000"/>
                  <a:gd name="connsiteX1276" fmla="*/ 6598 w 10000"/>
                  <a:gd name="connsiteY1276" fmla="*/ 8327 h 10000"/>
                  <a:gd name="connsiteX1277" fmla="*/ 6595 w 10000"/>
                  <a:gd name="connsiteY1277" fmla="*/ 8340 h 10000"/>
                  <a:gd name="connsiteX1278" fmla="*/ 6587 w 10000"/>
                  <a:gd name="connsiteY1278" fmla="*/ 8358 h 10000"/>
                  <a:gd name="connsiteX1279" fmla="*/ 6578 w 10000"/>
                  <a:gd name="connsiteY1279" fmla="*/ 8408 h 10000"/>
                  <a:gd name="connsiteX1280" fmla="*/ 6578 w 10000"/>
                  <a:gd name="connsiteY1280" fmla="*/ 8421 h 10000"/>
                  <a:gd name="connsiteX1281" fmla="*/ 6578 w 10000"/>
                  <a:gd name="connsiteY1281" fmla="*/ 8430 h 10000"/>
                  <a:gd name="connsiteX1282" fmla="*/ 6573 w 10000"/>
                  <a:gd name="connsiteY1282" fmla="*/ 8435 h 10000"/>
                  <a:gd name="connsiteX1283" fmla="*/ 6556 w 10000"/>
                  <a:gd name="connsiteY1283" fmla="*/ 8435 h 10000"/>
                  <a:gd name="connsiteX1284" fmla="*/ 6545 w 10000"/>
                  <a:gd name="connsiteY1284" fmla="*/ 8435 h 10000"/>
                  <a:gd name="connsiteX1285" fmla="*/ 6523 w 10000"/>
                  <a:gd name="connsiteY1285" fmla="*/ 8435 h 10000"/>
                  <a:gd name="connsiteX1286" fmla="*/ 6493 w 10000"/>
                  <a:gd name="connsiteY1286" fmla="*/ 8430 h 10000"/>
                  <a:gd name="connsiteX1287" fmla="*/ 6490 w 10000"/>
                  <a:gd name="connsiteY1287" fmla="*/ 8430 h 10000"/>
                  <a:gd name="connsiteX1288" fmla="*/ 6485 w 10000"/>
                  <a:gd name="connsiteY1288" fmla="*/ 8444 h 10000"/>
                  <a:gd name="connsiteX1289" fmla="*/ 6465 w 10000"/>
                  <a:gd name="connsiteY1289" fmla="*/ 8475 h 10000"/>
                  <a:gd name="connsiteX1290" fmla="*/ 6451 w 10000"/>
                  <a:gd name="connsiteY1290" fmla="*/ 8498 h 10000"/>
                  <a:gd name="connsiteX1291" fmla="*/ 6435 w 10000"/>
                  <a:gd name="connsiteY1291" fmla="*/ 8525 h 10000"/>
                  <a:gd name="connsiteX1292" fmla="*/ 6421 w 10000"/>
                  <a:gd name="connsiteY1292" fmla="*/ 8539 h 10000"/>
                  <a:gd name="connsiteX1293" fmla="*/ 6410 w 10000"/>
                  <a:gd name="connsiteY1293" fmla="*/ 8561 h 10000"/>
                  <a:gd name="connsiteX1294" fmla="*/ 6402 w 10000"/>
                  <a:gd name="connsiteY1294" fmla="*/ 8575 h 10000"/>
                  <a:gd name="connsiteX1295" fmla="*/ 6402 w 10000"/>
                  <a:gd name="connsiteY1295" fmla="*/ 8593 h 10000"/>
                  <a:gd name="connsiteX1296" fmla="*/ 6402 w 10000"/>
                  <a:gd name="connsiteY1296" fmla="*/ 8620 h 10000"/>
                  <a:gd name="connsiteX1297" fmla="*/ 6405 w 10000"/>
                  <a:gd name="connsiteY1297" fmla="*/ 8660 h 10000"/>
                  <a:gd name="connsiteX1298" fmla="*/ 6405 w 10000"/>
                  <a:gd name="connsiteY1298" fmla="*/ 8674 h 10000"/>
                  <a:gd name="connsiteX1299" fmla="*/ 6405 w 10000"/>
                  <a:gd name="connsiteY1299" fmla="*/ 8683 h 10000"/>
                  <a:gd name="connsiteX1300" fmla="*/ 6405 w 10000"/>
                  <a:gd name="connsiteY1300" fmla="*/ 8687 h 10000"/>
                  <a:gd name="connsiteX1301" fmla="*/ 6405 w 10000"/>
                  <a:gd name="connsiteY1301" fmla="*/ 8696 h 10000"/>
                  <a:gd name="connsiteX1302" fmla="*/ 6388 w 10000"/>
                  <a:gd name="connsiteY1302" fmla="*/ 8733 h 10000"/>
                  <a:gd name="connsiteX1303" fmla="*/ 6369 w 10000"/>
                  <a:gd name="connsiteY1303" fmla="*/ 8746 h 10000"/>
                  <a:gd name="connsiteX1304" fmla="*/ 6333 w 10000"/>
                  <a:gd name="connsiteY1304" fmla="*/ 8773 h 10000"/>
                  <a:gd name="connsiteX1305" fmla="*/ 6313 w 10000"/>
                  <a:gd name="connsiteY1305" fmla="*/ 8787 h 10000"/>
                  <a:gd name="connsiteX1306" fmla="*/ 6291 w 10000"/>
                  <a:gd name="connsiteY1306" fmla="*/ 8805 h 10000"/>
                  <a:gd name="connsiteX1307" fmla="*/ 6280 w 10000"/>
                  <a:gd name="connsiteY1307" fmla="*/ 8814 h 10000"/>
                  <a:gd name="connsiteX1308" fmla="*/ 6250 w 10000"/>
                  <a:gd name="connsiteY1308" fmla="*/ 8805 h 10000"/>
                  <a:gd name="connsiteX1309" fmla="*/ 6233 w 10000"/>
                  <a:gd name="connsiteY1309" fmla="*/ 8805 h 10000"/>
                  <a:gd name="connsiteX1310" fmla="*/ 6220 w 10000"/>
                  <a:gd name="connsiteY1310" fmla="*/ 8805 h 10000"/>
                  <a:gd name="connsiteX1311" fmla="*/ 6200 w 10000"/>
                  <a:gd name="connsiteY1311" fmla="*/ 8805 h 10000"/>
                  <a:gd name="connsiteX1312" fmla="*/ 6184 w 10000"/>
                  <a:gd name="connsiteY1312" fmla="*/ 8805 h 10000"/>
                  <a:gd name="connsiteX1313" fmla="*/ 6716 w 10000"/>
                  <a:gd name="connsiteY1313" fmla="*/ 6653 h 10000"/>
                  <a:gd name="connsiteX1314" fmla="*/ 6747 w 10000"/>
                  <a:gd name="connsiteY1314" fmla="*/ 6856 h 10000"/>
                  <a:gd name="connsiteX1315" fmla="*/ 6747 w 10000"/>
                  <a:gd name="connsiteY1315" fmla="*/ 6910 h 10000"/>
                  <a:gd name="connsiteX1316" fmla="*/ 6727 w 10000"/>
                  <a:gd name="connsiteY1316" fmla="*/ 6960 h 10000"/>
                  <a:gd name="connsiteX1317" fmla="*/ 6675 w 10000"/>
                  <a:gd name="connsiteY1317" fmla="*/ 7041 h 10000"/>
                  <a:gd name="connsiteX1318" fmla="*/ 6675 w 10000"/>
                  <a:gd name="connsiteY1318" fmla="*/ 7158 h 10000"/>
                  <a:gd name="connsiteX1319" fmla="*/ 6683 w 10000"/>
                  <a:gd name="connsiteY1319" fmla="*/ 7199 h 10000"/>
                  <a:gd name="connsiteX1320" fmla="*/ 6703 w 10000"/>
                  <a:gd name="connsiteY1320" fmla="*/ 7212 h 10000"/>
                  <a:gd name="connsiteX1321" fmla="*/ 6749 w 10000"/>
                  <a:gd name="connsiteY1321" fmla="*/ 7050 h 10000"/>
                  <a:gd name="connsiteX1322" fmla="*/ 6772 w 10000"/>
                  <a:gd name="connsiteY1322" fmla="*/ 6987 h 10000"/>
                  <a:gd name="connsiteX1323" fmla="*/ 6871 w 10000"/>
                  <a:gd name="connsiteY1323" fmla="*/ 6748 h 10000"/>
                  <a:gd name="connsiteX1324" fmla="*/ 6912 w 10000"/>
                  <a:gd name="connsiteY1324" fmla="*/ 6581 h 10000"/>
                  <a:gd name="connsiteX1325" fmla="*/ 6912 w 10000"/>
                  <a:gd name="connsiteY1325" fmla="*/ 6567 h 10000"/>
                  <a:gd name="connsiteX1326" fmla="*/ 6827 w 10000"/>
                  <a:gd name="connsiteY1326" fmla="*/ 6631 h 10000"/>
                  <a:gd name="connsiteX1327" fmla="*/ 6184 w 10000"/>
                  <a:gd name="connsiteY1327" fmla="*/ 8805 h 10000"/>
                  <a:gd name="connsiteX0" fmla="*/ 6184 w 10000"/>
                  <a:gd name="connsiteY0" fmla="*/ 8805 h 10000"/>
                  <a:gd name="connsiteX1" fmla="*/ 6175 w 10000"/>
                  <a:gd name="connsiteY1" fmla="*/ 8800 h 10000"/>
                  <a:gd name="connsiteX2" fmla="*/ 6167 w 10000"/>
                  <a:gd name="connsiteY2" fmla="*/ 8832 h 10000"/>
                  <a:gd name="connsiteX3" fmla="*/ 6167 w 10000"/>
                  <a:gd name="connsiteY3" fmla="*/ 8845 h 10000"/>
                  <a:gd name="connsiteX4" fmla="*/ 6140 w 10000"/>
                  <a:gd name="connsiteY4" fmla="*/ 8877 h 10000"/>
                  <a:gd name="connsiteX5" fmla="*/ 6098 w 10000"/>
                  <a:gd name="connsiteY5" fmla="*/ 8904 h 10000"/>
                  <a:gd name="connsiteX6" fmla="*/ 6090 w 10000"/>
                  <a:gd name="connsiteY6" fmla="*/ 8904 h 10000"/>
                  <a:gd name="connsiteX7" fmla="*/ 6082 w 10000"/>
                  <a:gd name="connsiteY7" fmla="*/ 8904 h 10000"/>
                  <a:gd name="connsiteX8" fmla="*/ 6082 w 10000"/>
                  <a:gd name="connsiteY8" fmla="*/ 8958 h 10000"/>
                  <a:gd name="connsiteX9" fmla="*/ 6082 w 10000"/>
                  <a:gd name="connsiteY9" fmla="*/ 8963 h 10000"/>
                  <a:gd name="connsiteX10" fmla="*/ 6079 w 10000"/>
                  <a:gd name="connsiteY10" fmla="*/ 9012 h 10000"/>
                  <a:gd name="connsiteX11" fmla="*/ 6073 w 10000"/>
                  <a:gd name="connsiteY11" fmla="*/ 9066 h 10000"/>
                  <a:gd name="connsiteX12" fmla="*/ 6073 w 10000"/>
                  <a:gd name="connsiteY12" fmla="*/ 9120 h 10000"/>
                  <a:gd name="connsiteX13" fmla="*/ 6073 w 10000"/>
                  <a:gd name="connsiteY13" fmla="*/ 9147 h 10000"/>
                  <a:gd name="connsiteX14" fmla="*/ 6073 w 10000"/>
                  <a:gd name="connsiteY14" fmla="*/ 9197 h 10000"/>
                  <a:gd name="connsiteX15" fmla="*/ 6068 w 10000"/>
                  <a:gd name="connsiteY15" fmla="*/ 9233 h 10000"/>
                  <a:gd name="connsiteX16" fmla="*/ 6065 w 10000"/>
                  <a:gd name="connsiteY16" fmla="*/ 9301 h 10000"/>
                  <a:gd name="connsiteX17" fmla="*/ 6065 w 10000"/>
                  <a:gd name="connsiteY17" fmla="*/ 9350 h 10000"/>
                  <a:gd name="connsiteX18" fmla="*/ 6060 w 10000"/>
                  <a:gd name="connsiteY18" fmla="*/ 9382 h 10000"/>
                  <a:gd name="connsiteX19" fmla="*/ 6060 w 10000"/>
                  <a:gd name="connsiteY19" fmla="*/ 9409 h 10000"/>
                  <a:gd name="connsiteX20" fmla="*/ 6051 w 10000"/>
                  <a:gd name="connsiteY20" fmla="*/ 9423 h 10000"/>
                  <a:gd name="connsiteX21" fmla="*/ 6049 w 10000"/>
                  <a:gd name="connsiteY21" fmla="*/ 9436 h 10000"/>
                  <a:gd name="connsiteX22" fmla="*/ 6035 w 10000"/>
                  <a:gd name="connsiteY22" fmla="*/ 9450 h 10000"/>
                  <a:gd name="connsiteX23" fmla="*/ 6026 w 10000"/>
                  <a:gd name="connsiteY23" fmla="*/ 9459 h 10000"/>
                  <a:gd name="connsiteX24" fmla="*/ 6018 w 10000"/>
                  <a:gd name="connsiteY24" fmla="*/ 9445 h 10000"/>
                  <a:gd name="connsiteX25" fmla="*/ 6007 w 10000"/>
                  <a:gd name="connsiteY25" fmla="*/ 9409 h 10000"/>
                  <a:gd name="connsiteX26" fmla="*/ 5985 w 10000"/>
                  <a:gd name="connsiteY26" fmla="*/ 9369 h 10000"/>
                  <a:gd name="connsiteX27" fmla="*/ 5969 w 10000"/>
                  <a:gd name="connsiteY27" fmla="*/ 9332 h 10000"/>
                  <a:gd name="connsiteX28" fmla="*/ 5955 w 10000"/>
                  <a:gd name="connsiteY28" fmla="*/ 9314 h 10000"/>
                  <a:gd name="connsiteX29" fmla="*/ 5952 w 10000"/>
                  <a:gd name="connsiteY29" fmla="*/ 9305 h 10000"/>
                  <a:gd name="connsiteX30" fmla="*/ 5935 w 10000"/>
                  <a:gd name="connsiteY30" fmla="*/ 9305 h 10000"/>
                  <a:gd name="connsiteX31" fmla="*/ 5922 w 10000"/>
                  <a:gd name="connsiteY31" fmla="*/ 9319 h 10000"/>
                  <a:gd name="connsiteX32" fmla="*/ 5913 w 10000"/>
                  <a:gd name="connsiteY32" fmla="*/ 9328 h 10000"/>
                  <a:gd name="connsiteX33" fmla="*/ 5905 w 10000"/>
                  <a:gd name="connsiteY33" fmla="*/ 9332 h 10000"/>
                  <a:gd name="connsiteX34" fmla="*/ 5897 w 10000"/>
                  <a:gd name="connsiteY34" fmla="*/ 9350 h 10000"/>
                  <a:gd name="connsiteX35" fmla="*/ 5875 w 10000"/>
                  <a:gd name="connsiteY35" fmla="*/ 9364 h 10000"/>
                  <a:gd name="connsiteX36" fmla="*/ 5850 w 10000"/>
                  <a:gd name="connsiteY36" fmla="*/ 9391 h 10000"/>
                  <a:gd name="connsiteX37" fmla="*/ 5833 w 10000"/>
                  <a:gd name="connsiteY37" fmla="*/ 9405 h 10000"/>
                  <a:gd name="connsiteX38" fmla="*/ 5822 w 10000"/>
                  <a:gd name="connsiteY38" fmla="*/ 9409 h 10000"/>
                  <a:gd name="connsiteX39" fmla="*/ 5800 w 10000"/>
                  <a:gd name="connsiteY39" fmla="*/ 9423 h 10000"/>
                  <a:gd name="connsiteX40" fmla="*/ 5784 w 10000"/>
                  <a:gd name="connsiteY40" fmla="*/ 9436 h 10000"/>
                  <a:gd name="connsiteX41" fmla="*/ 5767 w 10000"/>
                  <a:gd name="connsiteY41" fmla="*/ 9450 h 10000"/>
                  <a:gd name="connsiteX42" fmla="*/ 5751 w 10000"/>
                  <a:gd name="connsiteY42" fmla="*/ 9463 h 10000"/>
                  <a:gd name="connsiteX43" fmla="*/ 5745 w 10000"/>
                  <a:gd name="connsiteY43" fmla="*/ 9472 h 10000"/>
                  <a:gd name="connsiteX44" fmla="*/ 5751 w 10000"/>
                  <a:gd name="connsiteY44" fmla="*/ 9477 h 10000"/>
                  <a:gd name="connsiteX45" fmla="*/ 5762 w 10000"/>
                  <a:gd name="connsiteY45" fmla="*/ 9504 h 10000"/>
                  <a:gd name="connsiteX46" fmla="*/ 5767 w 10000"/>
                  <a:gd name="connsiteY46" fmla="*/ 9526 h 10000"/>
                  <a:gd name="connsiteX47" fmla="*/ 5784 w 10000"/>
                  <a:gd name="connsiteY47" fmla="*/ 9576 h 10000"/>
                  <a:gd name="connsiteX48" fmla="*/ 5797 w 10000"/>
                  <a:gd name="connsiteY48" fmla="*/ 9603 h 10000"/>
                  <a:gd name="connsiteX49" fmla="*/ 5808 w 10000"/>
                  <a:gd name="connsiteY49" fmla="*/ 9644 h 10000"/>
                  <a:gd name="connsiteX50" fmla="*/ 5822 w 10000"/>
                  <a:gd name="connsiteY50" fmla="*/ 9671 h 10000"/>
                  <a:gd name="connsiteX51" fmla="*/ 5825 w 10000"/>
                  <a:gd name="connsiteY51" fmla="*/ 9684 h 10000"/>
                  <a:gd name="connsiteX52" fmla="*/ 5831 w 10000"/>
                  <a:gd name="connsiteY52" fmla="*/ 9684 h 10000"/>
                  <a:gd name="connsiteX53" fmla="*/ 5825 w 10000"/>
                  <a:gd name="connsiteY53" fmla="*/ 9698 h 10000"/>
                  <a:gd name="connsiteX54" fmla="*/ 5806 w 10000"/>
                  <a:gd name="connsiteY54" fmla="*/ 9725 h 10000"/>
                  <a:gd name="connsiteX55" fmla="*/ 5792 w 10000"/>
                  <a:gd name="connsiteY55" fmla="*/ 9738 h 10000"/>
                  <a:gd name="connsiteX56" fmla="*/ 5737 w 10000"/>
                  <a:gd name="connsiteY56" fmla="*/ 9793 h 10000"/>
                  <a:gd name="connsiteX57" fmla="*/ 5728 w 10000"/>
                  <a:gd name="connsiteY57" fmla="*/ 9806 h 10000"/>
                  <a:gd name="connsiteX58" fmla="*/ 5712 w 10000"/>
                  <a:gd name="connsiteY58" fmla="*/ 9815 h 10000"/>
                  <a:gd name="connsiteX59" fmla="*/ 5690 w 10000"/>
                  <a:gd name="connsiteY59" fmla="*/ 9838 h 10000"/>
                  <a:gd name="connsiteX60" fmla="*/ 5679 w 10000"/>
                  <a:gd name="connsiteY60" fmla="*/ 9842 h 10000"/>
                  <a:gd name="connsiteX61" fmla="*/ 5665 w 10000"/>
                  <a:gd name="connsiteY61" fmla="*/ 9842 h 10000"/>
                  <a:gd name="connsiteX62" fmla="*/ 5648 w 10000"/>
                  <a:gd name="connsiteY62" fmla="*/ 9851 h 10000"/>
                  <a:gd name="connsiteX63" fmla="*/ 5621 w 10000"/>
                  <a:gd name="connsiteY63" fmla="*/ 9892 h 10000"/>
                  <a:gd name="connsiteX64" fmla="*/ 5544 w 10000"/>
                  <a:gd name="connsiteY64" fmla="*/ 9946 h 10000"/>
                  <a:gd name="connsiteX65" fmla="*/ 5406 w 10000"/>
                  <a:gd name="connsiteY65" fmla="*/ 10000 h 10000"/>
                  <a:gd name="connsiteX66" fmla="*/ 5350 w 10000"/>
                  <a:gd name="connsiteY66" fmla="*/ 9986 h 10000"/>
                  <a:gd name="connsiteX67" fmla="*/ 5342 w 10000"/>
                  <a:gd name="connsiteY67" fmla="*/ 9950 h 10000"/>
                  <a:gd name="connsiteX68" fmla="*/ 5342 w 10000"/>
                  <a:gd name="connsiteY68" fmla="*/ 9932 h 10000"/>
                  <a:gd name="connsiteX69" fmla="*/ 5342 w 10000"/>
                  <a:gd name="connsiteY69" fmla="*/ 9923 h 10000"/>
                  <a:gd name="connsiteX70" fmla="*/ 5342 w 10000"/>
                  <a:gd name="connsiteY70" fmla="*/ 9919 h 10000"/>
                  <a:gd name="connsiteX71" fmla="*/ 5348 w 10000"/>
                  <a:gd name="connsiteY71" fmla="*/ 9919 h 10000"/>
                  <a:gd name="connsiteX72" fmla="*/ 5348 w 10000"/>
                  <a:gd name="connsiteY72" fmla="*/ 9910 h 10000"/>
                  <a:gd name="connsiteX73" fmla="*/ 5350 w 10000"/>
                  <a:gd name="connsiteY73" fmla="*/ 9910 h 10000"/>
                  <a:gd name="connsiteX74" fmla="*/ 5350 w 10000"/>
                  <a:gd name="connsiteY74" fmla="*/ 9905 h 10000"/>
                  <a:gd name="connsiteX75" fmla="*/ 5356 w 10000"/>
                  <a:gd name="connsiteY75" fmla="*/ 9905 h 10000"/>
                  <a:gd name="connsiteX76" fmla="*/ 5356 w 10000"/>
                  <a:gd name="connsiteY76" fmla="*/ 9896 h 10000"/>
                  <a:gd name="connsiteX77" fmla="*/ 5359 w 10000"/>
                  <a:gd name="connsiteY77" fmla="*/ 9896 h 10000"/>
                  <a:gd name="connsiteX78" fmla="*/ 5359 w 10000"/>
                  <a:gd name="connsiteY78" fmla="*/ 9892 h 10000"/>
                  <a:gd name="connsiteX79" fmla="*/ 5364 w 10000"/>
                  <a:gd name="connsiteY79" fmla="*/ 9892 h 10000"/>
                  <a:gd name="connsiteX80" fmla="*/ 5364 w 10000"/>
                  <a:gd name="connsiteY80" fmla="*/ 9883 h 10000"/>
                  <a:gd name="connsiteX81" fmla="*/ 5359 w 10000"/>
                  <a:gd name="connsiteY81" fmla="*/ 9883 h 10000"/>
                  <a:gd name="connsiteX82" fmla="*/ 5359 w 10000"/>
                  <a:gd name="connsiteY82" fmla="*/ 9878 h 10000"/>
                  <a:gd name="connsiteX83" fmla="*/ 5359 w 10000"/>
                  <a:gd name="connsiteY83" fmla="*/ 9869 h 10000"/>
                  <a:gd name="connsiteX84" fmla="*/ 5356 w 10000"/>
                  <a:gd name="connsiteY84" fmla="*/ 9869 h 10000"/>
                  <a:gd name="connsiteX85" fmla="*/ 5356 w 10000"/>
                  <a:gd name="connsiteY85" fmla="*/ 9865 h 10000"/>
                  <a:gd name="connsiteX86" fmla="*/ 5350 w 10000"/>
                  <a:gd name="connsiteY86" fmla="*/ 9865 h 10000"/>
                  <a:gd name="connsiteX87" fmla="*/ 5350 w 10000"/>
                  <a:gd name="connsiteY87" fmla="*/ 9856 h 10000"/>
                  <a:gd name="connsiteX88" fmla="*/ 5348 w 10000"/>
                  <a:gd name="connsiteY88" fmla="*/ 9856 h 10000"/>
                  <a:gd name="connsiteX89" fmla="*/ 5348 w 10000"/>
                  <a:gd name="connsiteY89" fmla="*/ 9851 h 10000"/>
                  <a:gd name="connsiteX90" fmla="*/ 5348 w 10000"/>
                  <a:gd name="connsiteY90" fmla="*/ 9842 h 10000"/>
                  <a:gd name="connsiteX91" fmla="*/ 5348 w 10000"/>
                  <a:gd name="connsiteY91" fmla="*/ 9838 h 10000"/>
                  <a:gd name="connsiteX92" fmla="*/ 5348 w 10000"/>
                  <a:gd name="connsiteY92" fmla="*/ 9829 h 10000"/>
                  <a:gd name="connsiteX93" fmla="*/ 5348 w 10000"/>
                  <a:gd name="connsiteY93" fmla="*/ 9820 h 10000"/>
                  <a:gd name="connsiteX94" fmla="*/ 5348 w 10000"/>
                  <a:gd name="connsiteY94" fmla="*/ 9815 h 10000"/>
                  <a:gd name="connsiteX95" fmla="*/ 5348 w 10000"/>
                  <a:gd name="connsiteY95" fmla="*/ 9806 h 10000"/>
                  <a:gd name="connsiteX96" fmla="*/ 5350 w 10000"/>
                  <a:gd name="connsiteY96" fmla="*/ 9806 h 10000"/>
                  <a:gd name="connsiteX97" fmla="*/ 5350 w 10000"/>
                  <a:gd name="connsiteY97" fmla="*/ 9802 h 10000"/>
                  <a:gd name="connsiteX98" fmla="*/ 5350 w 10000"/>
                  <a:gd name="connsiteY98" fmla="*/ 9793 h 10000"/>
                  <a:gd name="connsiteX99" fmla="*/ 5356 w 10000"/>
                  <a:gd name="connsiteY99" fmla="*/ 9788 h 10000"/>
                  <a:gd name="connsiteX100" fmla="*/ 5356 w 10000"/>
                  <a:gd name="connsiteY100" fmla="*/ 9779 h 10000"/>
                  <a:gd name="connsiteX101" fmla="*/ 5359 w 10000"/>
                  <a:gd name="connsiteY101" fmla="*/ 9779 h 10000"/>
                  <a:gd name="connsiteX102" fmla="*/ 5359 w 10000"/>
                  <a:gd name="connsiteY102" fmla="*/ 9774 h 10000"/>
                  <a:gd name="connsiteX103" fmla="*/ 5364 w 10000"/>
                  <a:gd name="connsiteY103" fmla="*/ 9765 h 10000"/>
                  <a:gd name="connsiteX104" fmla="*/ 5397 w 10000"/>
                  <a:gd name="connsiteY104" fmla="*/ 9698 h 10000"/>
                  <a:gd name="connsiteX105" fmla="*/ 5397 w 10000"/>
                  <a:gd name="connsiteY105" fmla="*/ 9662 h 10000"/>
                  <a:gd name="connsiteX106" fmla="*/ 5381 w 10000"/>
                  <a:gd name="connsiteY106" fmla="*/ 9648 h 10000"/>
                  <a:gd name="connsiteX107" fmla="*/ 5381 w 10000"/>
                  <a:gd name="connsiteY107" fmla="*/ 9608 h 10000"/>
                  <a:gd name="connsiteX108" fmla="*/ 5400 w 10000"/>
                  <a:gd name="connsiteY108" fmla="*/ 9590 h 10000"/>
                  <a:gd name="connsiteX109" fmla="*/ 5392 w 10000"/>
                  <a:gd name="connsiteY109" fmla="*/ 9553 h 10000"/>
                  <a:gd name="connsiteX110" fmla="*/ 5375 w 10000"/>
                  <a:gd name="connsiteY110" fmla="*/ 9526 h 10000"/>
                  <a:gd name="connsiteX111" fmla="*/ 5350 w 10000"/>
                  <a:gd name="connsiteY111" fmla="*/ 9504 h 10000"/>
                  <a:gd name="connsiteX112" fmla="*/ 5323 w 10000"/>
                  <a:gd name="connsiteY112" fmla="*/ 9562 h 10000"/>
                  <a:gd name="connsiteX113" fmla="*/ 5309 w 10000"/>
                  <a:gd name="connsiteY113" fmla="*/ 9535 h 10000"/>
                  <a:gd name="connsiteX114" fmla="*/ 5312 w 10000"/>
                  <a:gd name="connsiteY114" fmla="*/ 9436 h 10000"/>
                  <a:gd name="connsiteX115" fmla="*/ 5276 w 10000"/>
                  <a:gd name="connsiteY115" fmla="*/ 9409 h 10000"/>
                  <a:gd name="connsiteX116" fmla="*/ 5270 w 10000"/>
                  <a:gd name="connsiteY116" fmla="*/ 9418 h 10000"/>
                  <a:gd name="connsiteX117" fmla="*/ 5259 w 10000"/>
                  <a:gd name="connsiteY117" fmla="*/ 9423 h 10000"/>
                  <a:gd name="connsiteX118" fmla="*/ 5243 w 10000"/>
                  <a:gd name="connsiteY118" fmla="*/ 9445 h 10000"/>
                  <a:gd name="connsiteX119" fmla="*/ 5229 w 10000"/>
                  <a:gd name="connsiteY119" fmla="*/ 9450 h 10000"/>
                  <a:gd name="connsiteX120" fmla="*/ 5221 w 10000"/>
                  <a:gd name="connsiteY120" fmla="*/ 9459 h 10000"/>
                  <a:gd name="connsiteX121" fmla="*/ 5199 w 10000"/>
                  <a:gd name="connsiteY121" fmla="*/ 9463 h 10000"/>
                  <a:gd name="connsiteX122" fmla="*/ 5179 w 10000"/>
                  <a:gd name="connsiteY122" fmla="*/ 9463 h 10000"/>
                  <a:gd name="connsiteX123" fmla="*/ 5166 w 10000"/>
                  <a:gd name="connsiteY123" fmla="*/ 9450 h 10000"/>
                  <a:gd name="connsiteX124" fmla="*/ 5155 w 10000"/>
                  <a:gd name="connsiteY124" fmla="*/ 9432 h 10000"/>
                  <a:gd name="connsiteX125" fmla="*/ 5149 w 10000"/>
                  <a:gd name="connsiteY125" fmla="*/ 9432 h 10000"/>
                  <a:gd name="connsiteX126" fmla="*/ 5146 w 10000"/>
                  <a:gd name="connsiteY126" fmla="*/ 9432 h 10000"/>
                  <a:gd name="connsiteX127" fmla="*/ 5146 w 10000"/>
                  <a:gd name="connsiteY127" fmla="*/ 9436 h 10000"/>
                  <a:gd name="connsiteX128" fmla="*/ 5132 w 10000"/>
                  <a:gd name="connsiteY128" fmla="*/ 9445 h 10000"/>
                  <a:gd name="connsiteX129" fmla="*/ 5124 w 10000"/>
                  <a:gd name="connsiteY129" fmla="*/ 9463 h 10000"/>
                  <a:gd name="connsiteX130" fmla="*/ 5119 w 10000"/>
                  <a:gd name="connsiteY130" fmla="*/ 9472 h 10000"/>
                  <a:gd name="connsiteX131" fmla="*/ 5094 w 10000"/>
                  <a:gd name="connsiteY131" fmla="*/ 9486 h 10000"/>
                  <a:gd name="connsiteX132" fmla="*/ 5075 w 10000"/>
                  <a:gd name="connsiteY132" fmla="*/ 9490 h 10000"/>
                  <a:gd name="connsiteX133" fmla="*/ 5058 w 10000"/>
                  <a:gd name="connsiteY133" fmla="*/ 9499 h 10000"/>
                  <a:gd name="connsiteX134" fmla="*/ 5028 w 10000"/>
                  <a:gd name="connsiteY134" fmla="*/ 9513 h 10000"/>
                  <a:gd name="connsiteX135" fmla="*/ 5006 w 10000"/>
                  <a:gd name="connsiteY135" fmla="*/ 9522 h 10000"/>
                  <a:gd name="connsiteX136" fmla="*/ 4986 w 10000"/>
                  <a:gd name="connsiteY136" fmla="*/ 9535 h 10000"/>
                  <a:gd name="connsiteX137" fmla="*/ 4948 w 10000"/>
                  <a:gd name="connsiteY137" fmla="*/ 9549 h 10000"/>
                  <a:gd name="connsiteX138" fmla="*/ 4925 w 10000"/>
                  <a:gd name="connsiteY138" fmla="*/ 9549 h 10000"/>
                  <a:gd name="connsiteX139" fmla="*/ 4906 w 10000"/>
                  <a:gd name="connsiteY139" fmla="*/ 9549 h 10000"/>
                  <a:gd name="connsiteX140" fmla="*/ 4892 w 10000"/>
                  <a:gd name="connsiteY140" fmla="*/ 9553 h 10000"/>
                  <a:gd name="connsiteX141" fmla="*/ 4890 w 10000"/>
                  <a:gd name="connsiteY141" fmla="*/ 9562 h 10000"/>
                  <a:gd name="connsiteX142" fmla="*/ 4881 w 10000"/>
                  <a:gd name="connsiteY142" fmla="*/ 9576 h 10000"/>
                  <a:gd name="connsiteX143" fmla="*/ 4873 w 10000"/>
                  <a:gd name="connsiteY143" fmla="*/ 9594 h 10000"/>
                  <a:gd name="connsiteX144" fmla="*/ 4868 w 10000"/>
                  <a:gd name="connsiteY144" fmla="*/ 9581 h 10000"/>
                  <a:gd name="connsiteX145" fmla="*/ 4865 w 10000"/>
                  <a:gd name="connsiteY145" fmla="*/ 9567 h 10000"/>
                  <a:gd name="connsiteX146" fmla="*/ 4851 w 10000"/>
                  <a:gd name="connsiteY146" fmla="*/ 9567 h 10000"/>
                  <a:gd name="connsiteX147" fmla="*/ 4848 w 10000"/>
                  <a:gd name="connsiteY147" fmla="*/ 9576 h 10000"/>
                  <a:gd name="connsiteX148" fmla="*/ 4829 w 10000"/>
                  <a:gd name="connsiteY148" fmla="*/ 9581 h 10000"/>
                  <a:gd name="connsiteX149" fmla="*/ 4818 w 10000"/>
                  <a:gd name="connsiteY149" fmla="*/ 9576 h 10000"/>
                  <a:gd name="connsiteX150" fmla="*/ 4810 w 10000"/>
                  <a:gd name="connsiteY150" fmla="*/ 9576 h 10000"/>
                  <a:gd name="connsiteX151" fmla="*/ 4796 w 10000"/>
                  <a:gd name="connsiteY151" fmla="*/ 9581 h 10000"/>
                  <a:gd name="connsiteX152" fmla="*/ 4788 w 10000"/>
                  <a:gd name="connsiteY152" fmla="*/ 9576 h 10000"/>
                  <a:gd name="connsiteX153" fmla="*/ 4779 w 10000"/>
                  <a:gd name="connsiteY153" fmla="*/ 9576 h 10000"/>
                  <a:gd name="connsiteX154" fmla="*/ 4768 w 10000"/>
                  <a:gd name="connsiteY154" fmla="*/ 9581 h 10000"/>
                  <a:gd name="connsiteX155" fmla="*/ 4760 w 10000"/>
                  <a:gd name="connsiteY155" fmla="*/ 9553 h 10000"/>
                  <a:gd name="connsiteX156" fmla="*/ 4754 w 10000"/>
                  <a:gd name="connsiteY156" fmla="*/ 9526 h 10000"/>
                  <a:gd name="connsiteX157" fmla="*/ 4754 w 10000"/>
                  <a:gd name="connsiteY157" fmla="*/ 9486 h 10000"/>
                  <a:gd name="connsiteX158" fmla="*/ 4754 w 10000"/>
                  <a:gd name="connsiteY158" fmla="*/ 9445 h 10000"/>
                  <a:gd name="connsiteX159" fmla="*/ 4760 w 10000"/>
                  <a:gd name="connsiteY159" fmla="*/ 9432 h 10000"/>
                  <a:gd name="connsiteX160" fmla="*/ 4760 w 10000"/>
                  <a:gd name="connsiteY160" fmla="*/ 9396 h 10000"/>
                  <a:gd name="connsiteX161" fmla="*/ 4760 w 10000"/>
                  <a:gd name="connsiteY161" fmla="*/ 9382 h 10000"/>
                  <a:gd name="connsiteX162" fmla="*/ 4760 w 10000"/>
                  <a:gd name="connsiteY162" fmla="*/ 9355 h 10000"/>
                  <a:gd name="connsiteX163" fmla="*/ 4749 w 10000"/>
                  <a:gd name="connsiteY163" fmla="*/ 9341 h 10000"/>
                  <a:gd name="connsiteX164" fmla="*/ 4746 w 10000"/>
                  <a:gd name="connsiteY164" fmla="*/ 9332 h 10000"/>
                  <a:gd name="connsiteX165" fmla="*/ 4732 w 10000"/>
                  <a:gd name="connsiteY165" fmla="*/ 9328 h 10000"/>
                  <a:gd name="connsiteX166" fmla="*/ 4716 w 10000"/>
                  <a:gd name="connsiteY166" fmla="*/ 9292 h 10000"/>
                  <a:gd name="connsiteX167" fmla="*/ 4705 w 10000"/>
                  <a:gd name="connsiteY167" fmla="*/ 9274 h 10000"/>
                  <a:gd name="connsiteX168" fmla="*/ 4699 w 10000"/>
                  <a:gd name="connsiteY168" fmla="*/ 9278 h 10000"/>
                  <a:gd name="connsiteX169" fmla="*/ 4696 w 10000"/>
                  <a:gd name="connsiteY169" fmla="*/ 9287 h 10000"/>
                  <a:gd name="connsiteX170" fmla="*/ 4680 w 10000"/>
                  <a:gd name="connsiteY170" fmla="*/ 9292 h 10000"/>
                  <a:gd name="connsiteX171" fmla="*/ 4672 w 10000"/>
                  <a:gd name="connsiteY171" fmla="*/ 9274 h 10000"/>
                  <a:gd name="connsiteX172" fmla="*/ 4636 w 10000"/>
                  <a:gd name="connsiteY172" fmla="*/ 9224 h 10000"/>
                  <a:gd name="connsiteX173" fmla="*/ 4616 w 10000"/>
                  <a:gd name="connsiteY173" fmla="*/ 9211 h 10000"/>
                  <a:gd name="connsiteX174" fmla="*/ 4608 w 10000"/>
                  <a:gd name="connsiteY174" fmla="*/ 9206 h 10000"/>
                  <a:gd name="connsiteX175" fmla="*/ 4616 w 10000"/>
                  <a:gd name="connsiteY175" fmla="*/ 9193 h 10000"/>
                  <a:gd name="connsiteX176" fmla="*/ 4633 w 10000"/>
                  <a:gd name="connsiteY176" fmla="*/ 9184 h 10000"/>
                  <a:gd name="connsiteX177" fmla="*/ 4616 w 10000"/>
                  <a:gd name="connsiteY177" fmla="*/ 9120 h 10000"/>
                  <a:gd name="connsiteX178" fmla="*/ 4625 w 10000"/>
                  <a:gd name="connsiteY178" fmla="*/ 9039 h 10000"/>
                  <a:gd name="connsiteX179" fmla="*/ 4616 w 10000"/>
                  <a:gd name="connsiteY179" fmla="*/ 9026 h 10000"/>
                  <a:gd name="connsiteX180" fmla="*/ 4600 w 10000"/>
                  <a:gd name="connsiteY180" fmla="*/ 9017 h 10000"/>
                  <a:gd name="connsiteX181" fmla="*/ 4583 w 10000"/>
                  <a:gd name="connsiteY181" fmla="*/ 9003 h 10000"/>
                  <a:gd name="connsiteX182" fmla="*/ 4570 w 10000"/>
                  <a:gd name="connsiteY182" fmla="*/ 9012 h 10000"/>
                  <a:gd name="connsiteX183" fmla="*/ 4570 w 10000"/>
                  <a:gd name="connsiteY183" fmla="*/ 9026 h 10000"/>
                  <a:gd name="connsiteX184" fmla="*/ 4570 w 10000"/>
                  <a:gd name="connsiteY184" fmla="*/ 9035 h 10000"/>
                  <a:gd name="connsiteX185" fmla="*/ 4578 w 10000"/>
                  <a:gd name="connsiteY185" fmla="*/ 9048 h 10000"/>
                  <a:gd name="connsiteX186" fmla="*/ 4583 w 10000"/>
                  <a:gd name="connsiteY186" fmla="*/ 9089 h 10000"/>
                  <a:gd name="connsiteX187" fmla="*/ 4586 w 10000"/>
                  <a:gd name="connsiteY187" fmla="*/ 9116 h 10000"/>
                  <a:gd name="connsiteX188" fmla="*/ 4586 w 10000"/>
                  <a:gd name="connsiteY188" fmla="*/ 9120 h 10000"/>
                  <a:gd name="connsiteX189" fmla="*/ 4583 w 10000"/>
                  <a:gd name="connsiteY189" fmla="*/ 9143 h 10000"/>
                  <a:gd name="connsiteX190" fmla="*/ 4583 w 10000"/>
                  <a:gd name="connsiteY190" fmla="*/ 9170 h 10000"/>
                  <a:gd name="connsiteX191" fmla="*/ 4578 w 10000"/>
                  <a:gd name="connsiteY191" fmla="*/ 9175 h 10000"/>
                  <a:gd name="connsiteX192" fmla="*/ 4570 w 10000"/>
                  <a:gd name="connsiteY192" fmla="*/ 9197 h 10000"/>
                  <a:gd name="connsiteX193" fmla="*/ 4556 w 10000"/>
                  <a:gd name="connsiteY193" fmla="*/ 9170 h 10000"/>
                  <a:gd name="connsiteX194" fmla="*/ 4553 w 10000"/>
                  <a:gd name="connsiteY194" fmla="*/ 9147 h 10000"/>
                  <a:gd name="connsiteX195" fmla="*/ 4545 w 10000"/>
                  <a:gd name="connsiteY195" fmla="*/ 9120 h 10000"/>
                  <a:gd name="connsiteX196" fmla="*/ 4539 w 10000"/>
                  <a:gd name="connsiteY196" fmla="*/ 9093 h 10000"/>
                  <a:gd name="connsiteX197" fmla="*/ 4531 w 10000"/>
                  <a:gd name="connsiteY197" fmla="*/ 9062 h 10000"/>
                  <a:gd name="connsiteX198" fmla="*/ 4523 w 10000"/>
                  <a:gd name="connsiteY198" fmla="*/ 9039 h 10000"/>
                  <a:gd name="connsiteX199" fmla="*/ 4514 w 10000"/>
                  <a:gd name="connsiteY199" fmla="*/ 9026 h 10000"/>
                  <a:gd name="connsiteX200" fmla="*/ 4514 w 10000"/>
                  <a:gd name="connsiteY200" fmla="*/ 9035 h 10000"/>
                  <a:gd name="connsiteX201" fmla="*/ 4512 w 10000"/>
                  <a:gd name="connsiteY201" fmla="*/ 9035 h 10000"/>
                  <a:gd name="connsiteX202" fmla="*/ 4503 w 10000"/>
                  <a:gd name="connsiteY202" fmla="*/ 9035 h 10000"/>
                  <a:gd name="connsiteX203" fmla="*/ 4498 w 10000"/>
                  <a:gd name="connsiteY203" fmla="*/ 9048 h 10000"/>
                  <a:gd name="connsiteX204" fmla="*/ 4481 w 10000"/>
                  <a:gd name="connsiteY204" fmla="*/ 9062 h 10000"/>
                  <a:gd name="connsiteX205" fmla="*/ 4473 w 10000"/>
                  <a:gd name="connsiteY205" fmla="*/ 9066 h 10000"/>
                  <a:gd name="connsiteX206" fmla="*/ 4473 w 10000"/>
                  <a:gd name="connsiteY206" fmla="*/ 9075 h 10000"/>
                  <a:gd name="connsiteX207" fmla="*/ 4459 w 10000"/>
                  <a:gd name="connsiteY207" fmla="*/ 9080 h 10000"/>
                  <a:gd name="connsiteX208" fmla="*/ 4448 w 10000"/>
                  <a:gd name="connsiteY208" fmla="*/ 9075 h 10000"/>
                  <a:gd name="connsiteX209" fmla="*/ 4440 w 10000"/>
                  <a:gd name="connsiteY209" fmla="*/ 9075 h 10000"/>
                  <a:gd name="connsiteX210" fmla="*/ 4432 w 10000"/>
                  <a:gd name="connsiteY210" fmla="*/ 9080 h 10000"/>
                  <a:gd name="connsiteX211" fmla="*/ 4418 w 10000"/>
                  <a:gd name="connsiteY211" fmla="*/ 9093 h 10000"/>
                  <a:gd name="connsiteX212" fmla="*/ 4398 w 10000"/>
                  <a:gd name="connsiteY212" fmla="*/ 9116 h 10000"/>
                  <a:gd name="connsiteX213" fmla="*/ 4390 w 10000"/>
                  <a:gd name="connsiteY213" fmla="*/ 9120 h 10000"/>
                  <a:gd name="connsiteX214" fmla="*/ 4382 w 10000"/>
                  <a:gd name="connsiteY214" fmla="*/ 9129 h 10000"/>
                  <a:gd name="connsiteX215" fmla="*/ 4382 w 10000"/>
                  <a:gd name="connsiteY215" fmla="*/ 9134 h 10000"/>
                  <a:gd name="connsiteX216" fmla="*/ 4385 w 10000"/>
                  <a:gd name="connsiteY216" fmla="*/ 9143 h 10000"/>
                  <a:gd name="connsiteX217" fmla="*/ 4398 w 10000"/>
                  <a:gd name="connsiteY217" fmla="*/ 9134 h 10000"/>
                  <a:gd name="connsiteX218" fmla="*/ 4418 w 10000"/>
                  <a:gd name="connsiteY218" fmla="*/ 9161 h 10000"/>
                  <a:gd name="connsiteX219" fmla="*/ 4423 w 10000"/>
                  <a:gd name="connsiteY219" fmla="*/ 9170 h 10000"/>
                  <a:gd name="connsiteX220" fmla="*/ 4426 w 10000"/>
                  <a:gd name="connsiteY220" fmla="*/ 9175 h 10000"/>
                  <a:gd name="connsiteX221" fmla="*/ 4432 w 10000"/>
                  <a:gd name="connsiteY221" fmla="*/ 9211 h 10000"/>
                  <a:gd name="connsiteX222" fmla="*/ 4426 w 10000"/>
                  <a:gd name="connsiteY222" fmla="*/ 9224 h 10000"/>
                  <a:gd name="connsiteX223" fmla="*/ 4418 w 10000"/>
                  <a:gd name="connsiteY223" fmla="*/ 9247 h 10000"/>
                  <a:gd name="connsiteX224" fmla="*/ 4409 w 10000"/>
                  <a:gd name="connsiteY224" fmla="*/ 9238 h 10000"/>
                  <a:gd name="connsiteX225" fmla="*/ 4398 w 10000"/>
                  <a:gd name="connsiteY225" fmla="*/ 9220 h 10000"/>
                  <a:gd name="connsiteX226" fmla="*/ 4393 w 10000"/>
                  <a:gd name="connsiteY226" fmla="*/ 9211 h 10000"/>
                  <a:gd name="connsiteX227" fmla="*/ 4390 w 10000"/>
                  <a:gd name="connsiteY227" fmla="*/ 9211 h 10000"/>
                  <a:gd name="connsiteX228" fmla="*/ 4385 w 10000"/>
                  <a:gd name="connsiteY228" fmla="*/ 9220 h 10000"/>
                  <a:gd name="connsiteX229" fmla="*/ 4385 w 10000"/>
                  <a:gd name="connsiteY229" fmla="*/ 9238 h 10000"/>
                  <a:gd name="connsiteX230" fmla="*/ 4382 w 10000"/>
                  <a:gd name="connsiteY230" fmla="*/ 9260 h 10000"/>
                  <a:gd name="connsiteX231" fmla="*/ 4360 w 10000"/>
                  <a:gd name="connsiteY231" fmla="*/ 9278 h 10000"/>
                  <a:gd name="connsiteX232" fmla="*/ 4360 w 10000"/>
                  <a:gd name="connsiteY232" fmla="*/ 9292 h 10000"/>
                  <a:gd name="connsiteX233" fmla="*/ 4363 w 10000"/>
                  <a:gd name="connsiteY233" fmla="*/ 9305 h 10000"/>
                  <a:gd name="connsiteX234" fmla="*/ 4385 w 10000"/>
                  <a:gd name="connsiteY234" fmla="*/ 9314 h 10000"/>
                  <a:gd name="connsiteX235" fmla="*/ 4393 w 10000"/>
                  <a:gd name="connsiteY235" fmla="*/ 9319 h 10000"/>
                  <a:gd name="connsiteX236" fmla="*/ 4398 w 10000"/>
                  <a:gd name="connsiteY236" fmla="*/ 9319 h 10000"/>
                  <a:gd name="connsiteX237" fmla="*/ 4401 w 10000"/>
                  <a:gd name="connsiteY237" fmla="*/ 9314 h 10000"/>
                  <a:gd name="connsiteX238" fmla="*/ 4409 w 10000"/>
                  <a:gd name="connsiteY238" fmla="*/ 9278 h 10000"/>
                  <a:gd name="connsiteX239" fmla="*/ 4418 w 10000"/>
                  <a:gd name="connsiteY239" fmla="*/ 9287 h 10000"/>
                  <a:gd name="connsiteX240" fmla="*/ 4426 w 10000"/>
                  <a:gd name="connsiteY240" fmla="*/ 9292 h 10000"/>
                  <a:gd name="connsiteX241" fmla="*/ 4426 w 10000"/>
                  <a:gd name="connsiteY241" fmla="*/ 9301 h 10000"/>
                  <a:gd name="connsiteX242" fmla="*/ 4426 w 10000"/>
                  <a:gd name="connsiteY242" fmla="*/ 9314 h 10000"/>
                  <a:gd name="connsiteX243" fmla="*/ 4418 w 10000"/>
                  <a:gd name="connsiteY243" fmla="*/ 9332 h 10000"/>
                  <a:gd name="connsiteX244" fmla="*/ 4415 w 10000"/>
                  <a:gd name="connsiteY244" fmla="*/ 9341 h 10000"/>
                  <a:gd name="connsiteX245" fmla="*/ 4418 w 10000"/>
                  <a:gd name="connsiteY245" fmla="*/ 9350 h 10000"/>
                  <a:gd name="connsiteX246" fmla="*/ 4415 w 10000"/>
                  <a:gd name="connsiteY246" fmla="*/ 9364 h 10000"/>
                  <a:gd name="connsiteX247" fmla="*/ 4418 w 10000"/>
                  <a:gd name="connsiteY247" fmla="*/ 9409 h 10000"/>
                  <a:gd name="connsiteX248" fmla="*/ 4418 w 10000"/>
                  <a:gd name="connsiteY248" fmla="*/ 9423 h 10000"/>
                  <a:gd name="connsiteX249" fmla="*/ 4415 w 10000"/>
                  <a:gd name="connsiteY249" fmla="*/ 9432 h 10000"/>
                  <a:gd name="connsiteX250" fmla="*/ 4398 w 10000"/>
                  <a:gd name="connsiteY250" fmla="*/ 9423 h 10000"/>
                  <a:gd name="connsiteX251" fmla="*/ 4390 w 10000"/>
                  <a:gd name="connsiteY251" fmla="*/ 9436 h 10000"/>
                  <a:gd name="connsiteX252" fmla="*/ 4385 w 10000"/>
                  <a:gd name="connsiteY252" fmla="*/ 9445 h 10000"/>
                  <a:gd name="connsiteX253" fmla="*/ 4376 w 10000"/>
                  <a:gd name="connsiteY253" fmla="*/ 9459 h 10000"/>
                  <a:gd name="connsiteX254" fmla="*/ 4354 w 10000"/>
                  <a:gd name="connsiteY254" fmla="*/ 9450 h 10000"/>
                  <a:gd name="connsiteX255" fmla="*/ 4352 w 10000"/>
                  <a:gd name="connsiteY255" fmla="*/ 9445 h 10000"/>
                  <a:gd name="connsiteX256" fmla="*/ 4354 w 10000"/>
                  <a:gd name="connsiteY256" fmla="*/ 9432 h 10000"/>
                  <a:gd name="connsiteX257" fmla="*/ 4368 w 10000"/>
                  <a:gd name="connsiteY257" fmla="*/ 9432 h 10000"/>
                  <a:gd name="connsiteX258" fmla="*/ 4371 w 10000"/>
                  <a:gd name="connsiteY258" fmla="*/ 9423 h 10000"/>
                  <a:gd name="connsiteX259" fmla="*/ 4371 w 10000"/>
                  <a:gd name="connsiteY259" fmla="*/ 9405 h 10000"/>
                  <a:gd name="connsiteX260" fmla="*/ 4368 w 10000"/>
                  <a:gd name="connsiteY260" fmla="*/ 9391 h 10000"/>
                  <a:gd name="connsiteX261" fmla="*/ 4363 w 10000"/>
                  <a:gd name="connsiteY261" fmla="*/ 9391 h 10000"/>
                  <a:gd name="connsiteX262" fmla="*/ 4354 w 10000"/>
                  <a:gd name="connsiteY262" fmla="*/ 9409 h 10000"/>
                  <a:gd name="connsiteX263" fmla="*/ 4335 w 10000"/>
                  <a:gd name="connsiteY263" fmla="*/ 9436 h 10000"/>
                  <a:gd name="connsiteX264" fmla="*/ 4327 w 10000"/>
                  <a:gd name="connsiteY264" fmla="*/ 9445 h 10000"/>
                  <a:gd name="connsiteX265" fmla="*/ 4313 w 10000"/>
                  <a:gd name="connsiteY265" fmla="*/ 9445 h 10000"/>
                  <a:gd name="connsiteX266" fmla="*/ 4305 w 10000"/>
                  <a:gd name="connsiteY266" fmla="*/ 9436 h 10000"/>
                  <a:gd name="connsiteX267" fmla="*/ 4296 w 10000"/>
                  <a:gd name="connsiteY267" fmla="*/ 9409 h 10000"/>
                  <a:gd name="connsiteX268" fmla="*/ 4302 w 10000"/>
                  <a:gd name="connsiteY268" fmla="*/ 9396 h 10000"/>
                  <a:gd name="connsiteX269" fmla="*/ 4302 w 10000"/>
                  <a:gd name="connsiteY269" fmla="*/ 9378 h 10000"/>
                  <a:gd name="connsiteX270" fmla="*/ 4302 w 10000"/>
                  <a:gd name="connsiteY270" fmla="*/ 9355 h 10000"/>
                  <a:gd name="connsiteX271" fmla="*/ 4296 w 10000"/>
                  <a:gd name="connsiteY271" fmla="*/ 9355 h 10000"/>
                  <a:gd name="connsiteX272" fmla="*/ 4294 w 10000"/>
                  <a:gd name="connsiteY272" fmla="*/ 9364 h 10000"/>
                  <a:gd name="connsiteX273" fmla="*/ 4288 w 10000"/>
                  <a:gd name="connsiteY273" fmla="*/ 9369 h 10000"/>
                  <a:gd name="connsiteX274" fmla="*/ 4288 w 10000"/>
                  <a:gd name="connsiteY274" fmla="*/ 9378 h 10000"/>
                  <a:gd name="connsiteX275" fmla="*/ 4288 w 10000"/>
                  <a:gd name="connsiteY275" fmla="*/ 9391 h 10000"/>
                  <a:gd name="connsiteX276" fmla="*/ 4285 w 10000"/>
                  <a:gd name="connsiteY276" fmla="*/ 9405 h 10000"/>
                  <a:gd name="connsiteX277" fmla="*/ 4274 w 10000"/>
                  <a:gd name="connsiteY277" fmla="*/ 9405 h 10000"/>
                  <a:gd name="connsiteX278" fmla="*/ 4272 w 10000"/>
                  <a:gd name="connsiteY278" fmla="*/ 9396 h 10000"/>
                  <a:gd name="connsiteX279" fmla="*/ 4266 w 10000"/>
                  <a:gd name="connsiteY279" fmla="*/ 9396 h 10000"/>
                  <a:gd name="connsiteX280" fmla="*/ 4263 w 10000"/>
                  <a:gd name="connsiteY280" fmla="*/ 9409 h 10000"/>
                  <a:gd name="connsiteX281" fmla="*/ 4263 w 10000"/>
                  <a:gd name="connsiteY281" fmla="*/ 9423 h 10000"/>
                  <a:gd name="connsiteX282" fmla="*/ 4266 w 10000"/>
                  <a:gd name="connsiteY282" fmla="*/ 9436 h 10000"/>
                  <a:gd name="connsiteX283" fmla="*/ 4258 w 10000"/>
                  <a:gd name="connsiteY283" fmla="*/ 9477 h 10000"/>
                  <a:gd name="connsiteX284" fmla="*/ 4263 w 10000"/>
                  <a:gd name="connsiteY284" fmla="*/ 9504 h 10000"/>
                  <a:gd name="connsiteX285" fmla="*/ 4263 w 10000"/>
                  <a:gd name="connsiteY285" fmla="*/ 9522 h 10000"/>
                  <a:gd name="connsiteX286" fmla="*/ 4249 w 10000"/>
                  <a:gd name="connsiteY286" fmla="*/ 9535 h 10000"/>
                  <a:gd name="connsiteX287" fmla="*/ 4247 w 10000"/>
                  <a:gd name="connsiteY287" fmla="*/ 9549 h 10000"/>
                  <a:gd name="connsiteX288" fmla="*/ 4249 w 10000"/>
                  <a:gd name="connsiteY288" fmla="*/ 9576 h 10000"/>
                  <a:gd name="connsiteX289" fmla="*/ 4249 w 10000"/>
                  <a:gd name="connsiteY289" fmla="*/ 9581 h 10000"/>
                  <a:gd name="connsiteX290" fmla="*/ 4238 w 10000"/>
                  <a:gd name="connsiteY290" fmla="*/ 9581 h 10000"/>
                  <a:gd name="connsiteX291" fmla="*/ 4233 w 10000"/>
                  <a:gd name="connsiteY291" fmla="*/ 9576 h 10000"/>
                  <a:gd name="connsiteX292" fmla="*/ 4216 w 10000"/>
                  <a:gd name="connsiteY292" fmla="*/ 9535 h 10000"/>
                  <a:gd name="connsiteX293" fmla="*/ 4214 w 10000"/>
                  <a:gd name="connsiteY293" fmla="*/ 9549 h 10000"/>
                  <a:gd name="connsiteX294" fmla="*/ 4197 w 10000"/>
                  <a:gd name="connsiteY294" fmla="*/ 9553 h 10000"/>
                  <a:gd name="connsiteX295" fmla="*/ 4178 w 10000"/>
                  <a:gd name="connsiteY295" fmla="*/ 9553 h 10000"/>
                  <a:gd name="connsiteX296" fmla="*/ 4175 w 10000"/>
                  <a:gd name="connsiteY296" fmla="*/ 9562 h 10000"/>
                  <a:gd name="connsiteX297" fmla="*/ 4175 w 10000"/>
                  <a:gd name="connsiteY297" fmla="*/ 9567 h 10000"/>
                  <a:gd name="connsiteX298" fmla="*/ 4183 w 10000"/>
                  <a:gd name="connsiteY298" fmla="*/ 9581 h 10000"/>
                  <a:gd name="connsiteX299" fmla="*/ 4192 w 10000"/>
                  <a:gd name="connsiteY299" fmla="*/ 9594 h 10000"/>
                  <a:gd name="connsiteX300" fmla="*/ 4192 w 10000"/>
                  <a:gd name="connsiteY300" fmla="*/ 9603 h 10000"/>
                  <a:gd name="connsiteX301" fmla="*/ 4186 w 10000"/>
                  <a:gd name="connsiteY301" fmla="*/ 9608 h 10000"/>
                  <a:gd name="connsiteX302" fmla="*/ 4178 w 10000"/>
                  <a:gd name="connsiteY302" fmla="*/ 9608 h 10000"/>
                  <a:gd name="connsiteX303" fmla="*/ 4153 w 10000"/>
                  <a:gd name="connsiteY303" fmla="*/ 9576 h 10000"/>
                  <a:gd name="connsiteX304" fmla="*/ 4142 w 10000"/>
                  <a:gd name="connsiteY304" fmla="*/ 9576 h 10000"/>
                  <a:gd name="connsiteX305" fmla="*/ 4134 w 10000"/>
                  <a:gd name="connsiteY305" fmla="*/ 9581 h 10000"/>
                  <a:gd name="connsiteX306" fmla="*/ 4120 w 10000"/>
                  <a:gd name="connsiteY306" fmla="*/ 9590 h 10000"/>
                  <a:gd name="connsiteX307" fmla="*/ 4111 w 10000"/>
                  <a:gd name="connsiteY307" fmla="*/ 9608 h 10000"/>
                  <a:gd name="connsiteX308" fmla="*/ 4089 w 10000"/>
                  <a:gd name="connsiteY308" fmla="*/ 9617 h 10000"/>
                  <a:gd name="connsiteX309" fmla="*/ 4073 w 10000"/>
                  <a:gd name="connsiteY309" fmla="*/ 9617 h 10000"/>
                  <a:gd name="connsiteX310" fmla="*/ 4054 w 10000"/>
                  <a:gd name="connsiteY310" fmla="*/ 9608 h 10000"/>
                  <a:gd name="connsiteX311" fmla="*/ 4040 w 10000"/>
                  <a:gd name="connsiteY311" fmla="*/ 9608 h 10000"/>
                  <a:gd name="connsiteX312" fmla="*/ 4029 w 10000"/>
                  <a:gd name="connsiteY312" fmla="*/ 9603 h 10000"/>
                  <a:gd name="connsiteX313" fmla="*/ 4015 w 10000"/>
                  <a:gd name="connsiteY313" fmla="*/ 9594 h 10000"/>
                  <a:gd name="connsiteX314" fmla="*/ 3998 w 10000"/>
                  <a:gd name="connsiteY314" fmla="*/ 9590 h 10000"/>
                  <a:gd name="connsiteX315" fmla="*/ 3982 w 10000"/>
                  <a:gd name="connsiteY315" fmla="*/ 9576 h 10000"/>
                  <a:gd name="connsiteX316" fmla="*/ 3974 w 10000"/>
                  <a:gd name="connsiteY316" fmla="*/ 9567 h 10000"/>
                  <a:gd name="connsiteX317" fmla="*/ 3957 w 10000"/>
                  <a:gd name="connsiteY317" fmla="*/ 9562 h 10000"/>
                  <a:gd name="connsiteX318" fmla="*/ 3949 w 10000"/>
                  <a:gd name="connsiteY318" fmla="*/ 9553 h 10000"/>
                  <a:gd name="connsiteX319" fmla="*/ 3943 w 10000"/>
                  <a:gd name="connsiteY319" fmla="*/ 9553 h 10000"/>
                  <a:gd name="connsiteX320" fmla="*/ 3932 w 10000"/>
                  <a:gd name="connsiteY320" fmla="*/ 9540 h 10000"/>
                  <a:gd name="connsiteX321" fmla="*/ 3927 w 10000"/>
                  <a:gd name="connsiteY321" fmla="*/ 9540 h 10000"/>
                  <a:gd name="connsiteX322" fmla="*/ 3918 w 10000"/>
                  <a:gd name="connsiteY322" fmla="*/ 9540 h 10000"/>
                  <a:gd name="connsiteX323" fmla="*/ 3916 w 10000"/>
                  <a:gd name="connsiteY323" fmla="*/ 9562 h 10000"/>
                  <a:gd name="connsiteX324" fmla="*/ 3902 w 10000"/>
                  <a:gd name="connsiteY324" fmla="*/ 9576 h 10000"/>
                  <a:gd name="connsiteX325" fmla="*/ 3888 w 10000"/>
                  <a:gd name="connsiteY325" fmla="*/ 9567 h 10000"/>
                  <a:gd name="connsiteX326" fmla="*/ 3877 w 10000"/>
                  <a:gd name="connsiteY326" fmla="*/ 9567 h 10000"/>
                  <a:gd name="connsiteX327" fmla="*/ 3863 w 10000"/>
                  <a:gd name="connsiteY327" fmla="*/ 9562 h 10000"/>
                  <a:gd name="connsiteX328" fmla="*/ 3860 w 10000"/>
                  <a:gd name="connsiteY328" fmla="*/ 9549 h 10000"/>
                  <a:gd name="connsiteX329" fmla="*/ 3852 w 10000"/>
                  <a:gd name="connsiteY329" fmla="*/ 9535 h 10000"/>
                  <a:gd name="connsiteX330" fmla="*/ 3838 w 10000"/>
                  <a:gd name="connsiteY330" fmla="*/ 9513 h 10000"/>
                  <a:gd name="connsiteX331" fmla="*/ 3830 w 10000"/>
                  <a:gd name="connsiteY331" fmla="*/ 9504 h 10000"/>
                  <a:gd name="connsiteX332" fmla="*/ 3827 w 10000"/>
                  <a:gd name="connsiteY332" fmla="*/ 9504 h 10000"/>
                  <a:gd name="connsiteX333" fmla="*/ 3822 w 10000"/>
                  <a:gd name="connsiteY333" fmla="*/ 9522 h 10000"/>
                  <a:gd name="connsiteX334" fmla="*/ 3819 w 10000"/>
                  <a:gd name="connsiteY334" fmla="*/ 9526 h 10000"/>
                  <a:gd name="connsiteX335" fmla="*/ 3805 w 10000"/>
                  <a:gd name="connsiteY335" fmla="*/ 9535 h 10000"/>
                  <a:gd name="connsiteX336" fmla="*/ 3800 w 10000"/>
                  <a:gd name="connsiteY336" fmla="*/ 9504 h 10000"/>
                  <a:gd name="connsiteX337" fmla="*/ 3805 w 10000"/>
                  <a:gd name="connsiteY337" fmla="*/ 9499 h 10000"/>
                  <a:gd name="connsiteX338" fmla="*/ 3797 w 10000"/>
                  <a:gd name="connsiteY338" fmla="*/ 9463 h 10000"/>
                  <a:gd name="connsiteX339" fmla="*/ 3783 w 10000"/>
                  <a:gd name="connsiteY339" fmla="*/ 9459 h 10000"/>
                  <a:gd name="connsiteX340" fmla="*/ 3772 w 10000"/>
                  <a:gd name="connsiteY340" fmla="*/ 9450 h 10000"/>
                  <a:gd name="connsiteX341" fmla="*/ 3758 w 10000"/>
                  <a:gd name="connsiteY341" fmla="*/ 9450 h 10000"/>
                  <a:gd name="connsiteX342" fmla="*/ 3742 w 10000"/>
                  <a:gd name="connsiteY342" fmla="*/ 9450 h 10000"/>
                  <a:gd name="connsiteX343" fmla="*/ 3725 w 10000"/>
                  <a:gd name="connsiteY343" fmla="*/ 9450 h 10000"/>
                  <a:gd name="connsiteX344" fmla="*/ 3717 w 10000"/>
                  <a:gd name="connsiteY344" fmla="*/ 9450 h 10000"/>
                  <a:gd name="connsiteX345" fmla="*/ 3709 w 10000"/>
                  <a:gd name="connsiteY345" fmla="*/ 9445 h 10000"/>
                  <a:gd name="connsiteX346" fmla="*/ 3695 w 10000"/>
                  <a:gd name="connsiteY346" fmla="*/ 9445 h 10000"/>
                  <a:gd name="connsiteX347" fmla="*/ 3692 w 10000"/>
                  <a:gd name="connsiteY347" fmla="*/ 9445 h 10000"/>
                  <a:gd name="connsiteX348" fmla="*/ 3684 w 10000"/>
                  <a:gd name="connsiteY348" fmla="*/ 9436 h 10000"/>
                  <a:gd name="connsiteX349" fmla="*/ 3687 w 10000"/>
                  <a:gd name="connsiteY349" fmla="*/ 9418 h 10000"/>
                  <a:gd name="connsiteX350" fmla="*/ 3692 w 10000"/>
                  <a:gd name="connsiteY350" fmla="*/ 9409 h 10000"/>
                  <a:gd name="connsiteX351" fmla="*/ 3695 w 10000"/>
                  <a:gd name="connsiteY351" fmla="*/ 9405 h 10000"/>
                  <a:gd name="connsiteX352" fmla="*/ 3711 w 10000"/>
                  <a:gd name="connsiteY352" fmla="*/ 9396 h 10000"/>
                  <a:gd name="connsiteX353" fmla="*/ 3717 w 10000"/>
                  <a:gd name="connsiteY353" fmla="*/ 9396 h 10000"/>
                  <a:gd name="connsiteX354" fmla="*/ 3722 w 10000"/>
                  <a:gd name="connsiteY354" fmla="*/ 9396 h 10000"/>
                  <a:gd name="connsiteX355" fmla="*/ 3733 w 10000"/>
                  <a:gd name="connsiteY355" fmla="*/ 9391 h 10000"/>
                  <a:gd name="connsiteX356" fmla="*/ 3742 w 10000"/>
                  <a:gd name="connsiteY356" fmla="*/ 9378 h 10000"/>
                  <a:gd name="connsiteX357" fmla="*/ 3747 w 10000"/>
                  <a:gd name="connsiteY357" fmla="*/ 9369 h 10000"/>
                  <a:gd name="connsiteX358" fmla="*/ 3750 w 10000"/>
                  <a:gd name="connsiteY358" fmla="*/ 9355 h 10000"/>
                  <a:gd name="connsiteX359" fmla="*/ 3750 w 10000"/>
                  <a:gd name="connsiteY359" fmla="*/ 9350 h 10000"/>
                  <a:gd name="connsiteX360" fmla="*/ 3747 w 10000"/>
                  <a:gd name="connsiteY360" fmla="*/ 9328 h 10000"/>
                  <a:gd name="connsiteX361" fmla="*/ 3747 w 10000"/>
                  <a:gd name="connsiteY361" fmla="*/ 9314 h 10000"/>
                  <a:gd name="connsiteX362" fmla="*/ 3750 w 10000"/>
                  <a:gd name="connsiteY362" fmla="*/ 9305 h 10000"/>
                  <a:gd name="connsiteX363" fmla="*/ 3756 w 10000"/>
                  <a:gd name="connsiteY363" fmla="*/ 9305 h 10000"/>
                  <a:gd name="connsiteX364" fmla="*/ 3767 w 10000"/>
                  <a:gd name="connsiteY364" fmla="*/ 9301 h 10000"/>
                  <a:gd name="connsiteX365" fmla="*/ 3772 w 10000"/>
                  <a:gd name="connsiteY365" fmla="*/ 9287 h 10000"/>
                  <a:gd name="connsiteX366" fmla="*/ 3775 w 10000"/>
                  <a:gd name="connsiteY366" fmla="*/ 9265 h 10000"/>
                  <a:gd name="connsiteX367" fmla="*/ 3775 w 10000"/>
                  <a:gd name="connsiteY367" fmla="*/ 9238 h 10000"/>
                  <a:gd name="connsiteX368" fmla="*/ 3772 w 10000"/>
                  <a:gd name="connsiteY368" fmla="*/ 9211 h 10000"/>
                  <a:gd name="connsiteX369" fmla="*/ 3772 w 10000"/>
                  <a:gd name="connsiteY369" fmla="*/ 9197 h 10000"/>
                  <a:gd name="connsiteX370" fmla="*/ 3775 w 10000"/>
                  <a:gd name="connsiteY370" fmla="*/ 9170 h 10000"/>
                  <a:gd name="connsiteX371" fmla="*/ 3775 w 10000"/>
                  <a:gd name="connsiteY371" fmla="*/ 9147 h 10000"/>
                  <a:gd name="connsiteX372" fmla="*/ 3775 w 10000"/>
                  <a:gd name="connsiteY372" fmla="*/ 9129 h 10000"/>
                  <a:gd name="connsiteX373" fmla="*/ 3775 w 10000"/>
                  <a:gd name="connsiteY373" fmla="*/ 9116 h 10000"/>
                  <a:gd name="connsiteX374" fmla="*/ 3789 w 10000"/>
                  <a:gd name="connsiteY374" fmla="*/ 9107 h 10000"/>
                  <a:gd name="connsiteX375" fmla="*/ 3789 w 10000"/>
                  <a:gd name="connsiteY375" fmla="*/ 9089 h 10000"/>
                  <a:gd name="connsiteX376" fmla="*/ 3783 w 10000"/>
                  <a:gd name="connsiteY376" fmla="*/ 9035 h 10000"/>
                  <a:gd name="connsiteX377" fmla="*/ 3783 w 10000"/>
                  <a:gd name="connsiteY377" fmla="*/ 9017 h 10000"/>
                  <a:gd name="connsiteX378" fmla="*/ 3791 w 10000"/>
                  <a:gd name="connsiteY378" fmla="*/ 8999 h 10000"/>
                  <a:gd name="connsiteX379" fmla="*/ 3797 w 10000"/>
                  <a:gd name="connsiteY379" fmla="*/ 8990 h 10000"/>
                  <a:gd name="connsiteX380" fmla="*/ 3808 w 10000"/>
                  <a:gd name="connsiteY380" fmla="*/ 8963 h 10000"/>
                  <a:gd name="connsiteX381" fmla="*/ 3813 w 10000"/>
                  <a:gd name="connsiteY381" fmla="*/ 8931 h 10000"/>
                  <a:gd name="connsiteX382" fmla="*/ 3813 w 10000"/>
                  <a:gd name="connsiteY382" fmla="*/ 8917 h 10000"/>
                  <a:gd name="connsiteX383" fmla="*/ 3808 w 10000"/>
                  <a:gd name="connsiteY383" fmla="*/ 8908 h 10000"/>
                  <a:gd name="connsiteX384" fmla="*/ 3813 w 10000"/>
                  <a:gd name="connsiteY384" fmla="*/ 8904 h 10000"/>
                  <a:gd name="connsiteX385" fmla="*/ 3813 w 10000"/>
                  <a:gd name="connsiteY385" fmla="*/ 8890 h 10000"/>
                  <a:gd name="connsiteX386" fmla="*/ 3808 w 10000"/>
                  <a:gd name="connsiteY386" fmla="*/ 8877 h 10000"/>
                  <a:gd name="connsiteX387" fmla="*/ 3808 w 10000"/>
                  <a:gd name="connsiteY387" fmla="*/ 8854 h 10000"/>
                  <a:gd name="connsiteX388" fmla="*/ 3808 w 10000"/>
                  <a:gd name="connsiteY388" fmla="*/ 8841 h 10000"/>
                  <a:gd name="connsiteX389" fmla="*/ 3808 w 10000"/>
                  <a:gd name="connsiteY389" fmla="*/ 8827 h 10000"/>
                  <a:gd name="connsiteX390" fmla="*/ 3808 w 10000"/>
                  <a:gd name="connsiteY390" fmla="*/ 8818 h 10000"/>
                  <a:gd name="connsiteX391" fmla="*/ 3808 w 10000"/>
                  <a:gd name="connsiteY391" fmla="*/ 8814 h 10000"/>
                  <a:gd name="connsiteX392" fmla="*/ 3808 w 10000"/>
                  <a:gd name="connsiteY392" fmla="*/ 8805 h 10000"/>
                  <a:gd name="connsiteX393" fmla="*/ 3808 w 10000"/>
                  <a:gd name="connsiteY393" fmla="*/ 8787 h 10000"/>
                  <a:gd name="connsiteX394" fmla="*/ 3808 w 10000"/>
                  <a:gd name="connsiteY394" fmla="*/ 8764 h 10000"/>
                  <a:gd name="connsiteX395" fmla="*/ 3808 w 10000"/>
                  <a:gd name="connsiteY395" fmla="*/ 8746 h 10000"/>
                  <a:gd name="connsiteX396" fmla="*/ 3805 w 10000"/>
                  <a:gd name="connsiteY396" fmla="*/ 8733 h 10000"/>
                  <a:gd name="connsiteX397" fmla="*/ 3805 w 10000"/>
                  <a:gd name="connsiteY397" fmla="*/ 8724 h 10000"/>
                  <a:gd name="connsiteX398" fmla="*/ 3808 w 10000"/>
                  <a:gd name="connsiteY398" fmla="*/ 8719 h 10000"/>
                  <a:gd name="connsiteX399" fmla="*/ 3813 w 10000"/>
                  <a:gd name="connsiteY399" fmla="*/ 8710 h 10000"/>
                  <a:gd name="connsiteX400" fmla="*/ 3819 w 10000"/>
                  <a:gd name="connsiteY400" fmla="*/ 8687 h 10000"/>
                  <a:gd name="connsiteX401" fmla="*/ 3822 w 10000"/>
                  <a:gd name="connsiteY401" fmla="*/ 8674 h 10000"/>
                  <a:gd name="connsiteX402" fmla="*/ 3822 w 10000"/>
                  <a:gd name="connsiteY402" fmla="*/ 8647 h 10000"/>
                  <a:gd name="connsiteX403" fmla="*/ 3827 w 10000"/>
                  <a:gd name="connsiteY403" fmla="*/ 8642 h 10000"/>
                  <a:gd name="connsiteX404" fmla="*/ 3827 w 10000"/>
                  <a:gd name="connsiteY404" fmla="*/ 8620 h 10000"/>
                  <a:gd name="connsiteX405" fmla="*/ 3836 w 10000"/>
                  <a:gd name="connsiteY405" fmla="*/ 8593 h 10000"/>
                  <a:gd name="connsiteX406" fmla="*/ 3838 w 10000"/>
                  <a:gd name="connsiteY406" fmla="*/ 8566 h 10000"/>
                  <a:gd name="connsiteX407" fmla="*/ 3838 w 10000"/>
                  <a:gd name="connsiteY407" fmla="*/ 8561 h 10000"/>
                  <a:gd name="connsiteX408" fmla="*/ 3844 w 10000"/>
                  <a:gd name="connsiteY408" fmla="*/ 8530 h 10000"/>
                  <a:gd name="connsiteX409" fmla="*/ 3844 w 10000"/>
                  <a:gd name="connsiteY409" fmla="*/ 8512 h 10000"/>
                  <a:gd name="connsiteX410" fmla="*/ 3844 w 10000"/>
                  <a:gd name="connsiteY410" fmla="*/ 8489 h 10000"/>
                  <a:gd name="connsiteX411" fmla="*/ 3838 w 10000"/>
                  <a:gd name="connsiteY411" fmla="*/ 8444 h 10000"/>
                  <a:gd name="connsiteX412" fmla="*/ 3838 w 10000"/>
                  <a:gd name="connsiteY412" fmla="*/ 8403 h 10000"/>
                  <a:gd name="connsiteX413" fmla="*/ 3838 w 10000"/>
                  <a:gd name="connsiteY413" fmla="*/ 8358 h 10000"/>
                  <a:gd name="connsiteX414" fmla="*/ 3836 w 10000"/>
                  <a:gd name="connsiteY414" fmla="*/ 8331 h 10000"/>
                  <a:gd name="connsiteX415" fmla="*/ 3838 w 10000"/>
                  <a:gd name="connsiteY415" fmla="*/ 8286 h 10000"/>
                  <a:gd name="connsiteX416" fmla="*/ 3836 w 10000"/>
                  <a:gd name="connsiteY416" fmla="*/ 8245 h 10000"/>
                  <a:gd name="connsiteX417" fmla="*/ 3836 w 10000"/>
                  <a:gd name="connsiteY417" fmla="*/ 8209 h 10000"/>
                  <a:gd name="connsiteX418" fmla="*/ 3836 w 10000"/>
                  <a:gd name="connsiteY418" fmla="*/ 8155 h 10000"/>
                  <a:gd name="connsiteX419" fmla="*/ 3836 w 10000"/>
                  <a:gd name="connsiteY419" fmla="*/ 8128 h 10000"/>
                  <a:gd name="connsiteX420" fmla="*/ 3836 w 10000"/>
                  <a:gd name="connsiteY420" fmla="*/ 8092 h 10000"/>
                  <a:gd name="connsiteX421" fmla="*/ 3830 w 10000"/>
                  <a:gd name="connsiteY421" fmla="*/ 8056 h 10000"/>
                  <a:gd name="connsiteX422" fmla="*/ 3830 w 10000"/>
                  <a:gd name="connsiteY422" fmla="*/ 8029 h 10000"/>
                  <a:gd name="connsiteX423" fmla="*/ 3830 w 10000"/>
                  <a:gd name="connsiteY423" fmla="*/ 8011 h 10000"/>
                  <a:gd name="connsiteX424" fmla="*/ 3827 w 10000"/>
                  <a:gd name="connsiteY424" fmla="*/ 7988 h 10000"/>
                  <a:gd name="connsiteX425" fmla="*/ 3827 w 10000"/>
                  <a:gd name="connsiteY425" fmla="*/ 7961 h 10000"/>
                  <a:gd name="connsiteX426" fmla="*/ 3822 w 10000"/>
                  <a:gd name="connsiteY426" fmla="*/ 7943 h 10000"/>
                  <a:gd name="connsiteX427" fmla="*/ 3822 w 10000"/>
                  <a:gd name="connsiteY427" fmla="*/ 7934 h 10000"/>
                  <a:gd name="connsiteX428" fmla="*/ 3819 w 10000"/>
                  <a:gd name="connsiteY428" fmla="*/ 7934 h 10000"/>
                  <a:gd name="connsiteX429" fmla="*/ 3789 w 10000"/>
                  <a:gd name="connsiteY429" fmla="*/ 7934 h 10000"/>
                  <a:gd name="connsiteX430" fmla="*/ 3758 w 10000"/>
                  <a:gd name="connsiteY430" fmla="*/ 7934 h 10000"/>
                  <a:gd name="connsiteX431" fmla="*/ 3709 w 10000"/>
                  <a:gd name="connsiteY431" fmla="*/ 7934 h 10000"/>
                  <a:gd name="connsiteX432" fmla="*/ 3684 w 10000"/>
                  <a:gd name="connsiteY432" fmla="*/ 7934 h 10000"/>
                  <a:gd name="connsiteX433" fmla="*/ 3645 w 10000"/>
                  <a:gd name="connsiteY433" fmla="*/ 7943 h 10000"/>
                  <a:gd name="connsiteX434" fmla="*/ 3598 w 10000"/>
                  <a:gd name="connsiteY434" fmla="*/ 7943 h 10000"/>
                  <a:gd name="connsiteX435" fmla="*/ 3573 w 10000"/>
                  <a:gd name="connsiteY435" fmla="*/ 7948 h 10000"/>
                  <a:gd name="connsiteX436" fmla="*/ 3549 w 10000"/>
                  <a:gd name="connsiteY436" fmla="*/ 7943 h 10000"/>
                  <a:gd name="connsiteX437" fmla="*/ 3540 w 10000"/>
                  <a:gd name="connsiteY437" fmla="*/ 7934 h 10000"/>
                  <a:gd name="connsiteX438" fmla="*/ 3538 w 10000"/>
                  <a:gd name="connsiteY438" fmla="*/ 7934 h 10000"/>
                  <a:gd name="connsiteX439" fmla="*/ 3518 w 10000"/>
                  <a:gd name="connsiteY439" fmla="*/ 7961 h 10000"/>
                  <a:gd name="connsiteX440" fmla="*/ 3518 w 10000"/>
                  <a:gd name="connsiteY440" fmla="*/ 7975 h 10000"/>
                  <a:gd name="connsiteX441" fmla="*/ 3518 w 10000"/>
                  <a:gd name="connsiteY441" fmla="*/ 8002 h 10000"/>
                  <a:gd name="connsiteX442" fmla="*/ 3510 w 10000"/>
                  <a:gd name="connsiteY442" fmla="*/ 8011 h 10000"/>
                  <a:gd name="connsiteX443" fmla="*/ 3493 w 10000"/>
                  <a:gd name="connsiteY443" fmla="*/ 8024 h 10000"/>
                  <a:gd name="connsiteX444" fmla="*/ 3474 w 10000"/>
                  <a:gd name="connsiteY444" fmla="*/ 8029 h 10000"/>
                  <a:gd name="connsiteX445" fmla="*/ 3458 w 10000"/>
                  <a:gd name="connsiteY445" fmla="*/ 8042 h 10000"/>
                  <a:gd name="connsiteX446" fmla="*/ 3435 w 10000"/>
                  <a:gd name="connsiteY446" fmla="*/ 8065 h 10000"/>
                  <a:gd name="connsiteX447" fmla="*/ 3422 w 10000"/>
                  <a:gd name="connsiteY447" fmla="*/ 8074 h 10000"/>
                  <a:gd name="connsiteX448" fmla="*/ 3411 w 10000"/>
                  <a:gd name="connsiteY448" fmla="*/ 8088 h 10000"/>
                  <a:gd name="connsiteX449" fmla="*/ 3402 w 10000"/>
                  <a:gd name="connsiteY449" fmla="*/ 8092 h 10000"/>
                  <a:gd name="connsiteX450" fmla="*/ 3372 w 10000"/>
                  <a:gd name="connsiteY450" fmla="*/ 8119 h 10000"/>
                  <a:gd name="connsiteX451" fmla="*/ 3353 w 10000"/>
                  <a:gd name="connsiteY451" fmla="*/ 8133 h 10000"/>
                  <a:gd name="connsiteX452" fmla="*/ 3344 w 10000"/>
                  <a:gd name="connsiteY452" fmla="*/ 8142 h 10000"/>
                  <a:gd name="connsiteX453" fmla="*/ 3333 w 10000"/>
                  <a:gd name="connsiteY453" fmla="*/ 8160 h 10000"/>
                  <a:gd name="connsiteX454" fmla="*/ 3322 w 10000"/>
                  <a:gd name="connsiteY454" fmla="*/ 8196 h 10000"/>
                  <a:gd name="connsiteX455" fmla="*/ 3317 w 10000"/>
                  <a:gd name="connsiteY455" fmla="*/ 8209 h 10000"/>
                  <a:gd name="connsiteX456" fmla="*/ 3297 w 10000"/>
                  <a:gd name="connsiteY456" fmla="*/ 8245 h 10000"/>
                  <a:gd name="connsiteX457" fmla="*/ 3292 w 10000"/>
                  <a:gd name="connsiteY457" fmla="*/ 8250 h 10000"/>
                  <a:gd name="connsiteX458" fmla="*/ 3281 w 10000"/>
                  <a:gd name="connsiteY458" fmla="*/ 8272 h 10000"/>
                  <a:gd name="connsiteX459" fmla="*/ 3275 w 10000"/>
                  <a:gd name="connsiteY459" fmla="*/ 8277 h 10000"/>
                  <a:gd name="connsiteX460" fmla="*/ 3264 w 10000"/>
                  <a:gd name="connsiteY460" fmla="*/ 8313 h 10000"/>
                  <a:gd name="connsiteX461" fmla="*/ 3248 w 10000"/>
                  <a:gd name="connsiteY461" fmla="*/ 8327 h 10000"/>
                  <a:gd name="connsiteX462" fmla="*/ 3212 w 10000"/>
                  <a:gd name="connsiteY462" fmla="*/ 8340 h 10000"/>
                  <a:gd name="connsiteX463" fmla="*/ 3195 w 10000"/>
                  <a:gd name="connsiteY463" fmla="*/ 8345 h 10000"/>
                  <a:gd name="connsiteX464" fmla="*/ 3195 w 10000"/>
                  <a:gd name="connsiteY464" fmla="*/ 8354 h 10000"/>
                  <a:gd name="connsiteX465" fmla="*/ 3193 w 10000"/>
                  <a:gd name="connsiteY465" fmla="*/ 8358 h 10000"/>
                  <a:gd name="connsiteX466" fmla="*/ 3179 w 10000"/>
                  <a:gd name="connsiteY466" fmla="*/ 8367 h 10000"/>
                  <a:gd name="connsiteX467" fmla="*/ 3171 w 10000"/>
                  <a:gd name="connsiteY467" fmla="*/ 8381 h 10000"/>
                  <a:gd name="connsiteX468" fmla="*/ 3146 w 10000"/>
                  <a:gd name="connsiteY468" fmla="*/ 8408 h 10000"/>
                  <a:gd name="connsiteX469" fmla="*/ 3137 w 10000"/>
                  <a:gd name="connsiteY469" fmla="*/ 8417 h 10000"/>
                  <a:gd name="connsiteX470" fmla="*/ 3115 w 10000"/>
                  <a:gd name="connsiteY470" fmla="*/ 8430 h 10000"/>
                  <a:gd name="connsiteX471" fmla="*/ 3096 w 10000"/>
                  <a:gd name="connsiteY471" fmla="*/ 8417 h 10000"/>
                  <a:gd name="connsiteX472" fmla="*/ 3082 w 10000"/>
                  <a:gd name="connsiteY472" fmla="*/ 8403 h 10000"/>
                  <a:gd name="connsiteX473" fmla="*/ 3066 w 10000"/>
                  <a:gd name="connsiteY473" fmla="*/ 8381 h 10000"/>
                  <a:gd name="connsiteX474" fmla="*/ 3063 w 10000"/>
                  <a:gd name="connsiteY474" fmla="*/ 8372 h 10000"/>
                  <a:gd name="connsiteX475" fmla="*/ 3057 w 10000"/>
                  <a:gd name="connsiteY475" fmla="*/ 8358 h 10000"/>
                  <a:gd name="connsiteX476" fmla="*/ 3052 w 10000"/>
                  <a:gd name="connsiteY476" fmla="*/ 8345 h 10000"/>
                  <a:gd name="connsiteX477" fmla="*/ 3044 w 10000"/>
                  <a:gd name="connsiteY477" fmla="*/ 8327 h 10000"/>
                  <a:gd name="connsiteX478" fmla="*/ 3027 w 10000"/>
                  <a:gd name="connsiteY478" fmla="*/ 8304 h 10000"/>
                  <a:gd name="connsiteX479" fmla="*/ 3016 w 10000"/>
                  <a:gd name="connsiteY479" fmla="*/ 8304 h 10000"/>
                  <a:gd name="connsiteX480" fmla="*/ 3002 w 10000"/>
                  <a:gd name="connsiteY480" fmla="*/ 8304 h 10000"/>
                  <a:gd name="connsiteX481" fmla="*/ 2977 w 10000"/>
                  <a:gd name="connsiteY481" fmla="*/ 8304 h 10000"/>
                  <a:gd name="connsiteX482" fmla="*/ 2961 w 10000"/>
                  <a:gd name="connsiteY482" fmla="*/ 8300 h 10000"/>
                  <a:gd name="connsiteX483" fmla="*/ 2936 w 10000"/>
                  <a:gd name="connsiteY483" fmla="*/ 8300 h 10000"/>
                  <a:gd name="connsiteX484" fmla="*/ 2922 w 10000"/>
                  <a:gd name="connsiteY484" fmla="*/ 8313 h 10000"/>
                  <a:gd name="connsiteX485" fmla="*/ 2911 w 10000"/>
                  <a:gd name="connsiteY485" fmla="*/ 8313 h 10000"/>
                  <a:gd name="connsiteX486" fmla="*/ 2881 w 10000"/>
                  <a:gd name="connsiteY486" fmla="*/ 8304 h 10000"/>
                  <a:gd name="connsiteX487" fmla="*/ 2878 w 10000"/>
                  <a:gd name="connsiteY487" fmla="*/ 8304 h 10000"/>
                  <a:gd name="connsiteX488" fmla="*/ 2867 w 10000"/>
                  <a:gd name="connsiteY488" fmla="*/ 8313 h 10000"/>
                  <a:gd name="connsiteX489" fmla="*/ 2859 w 10000"/>
                  <a:gd name="connsiteY489" fmla="*/ 8318 h 10000"/>
                  <a:gd name="connsiteX490" fmla="*/ 2856 w 10000"/>
                  <a:gd name="connsiteY490" fmla="*/ 8327 h 10000"/>
                  <a:gd name="connsiteX491" fmla="*/ 2856 w 10000"/>
                  <a:gd name="connsiteY491" fmla="*/ 8331 h 10000"/>
                  <a:gd name="connsiteX492" fmla="*/ 2850 w 10000"/>
                  <a:gd name="connsiteY492" fmla="*/ 8340 h 10000"/>
                  <a:gd name="connsiteX493" fmla="*/ 2864 w 10000"/>
                  <a:gd name="connsiteY493" fmla="*/ 8345 h 10000"/>
                  <a:gd name="connsiteX494" fmla="*/ 2867 w 10000"/>
                  <a:gd name="connsiteY494" fmla="*/ 8354 h 10000"/>
                  <a:gd name="connsiteX495" fmla="*/ 2878 w 10000"/>
                  <a:gd name="connsiteY495" fmla="*/ 8367 h 10000"/>
                  <a:gd name="connsiteX496" fmla="*/ 2881 w 10000"/>
                  <a:gd name="connsiteY496" fmla="*/ 8385 h 10000"/>
                  <a:gd name="connsiteX497" fmla="*/ 2881 w 10000"/>
                  <a:gd name="connsiteY497" fmla="*/ 8403 h 10000"/>
                  <a:gd name="connsiteX498" fmla="*/ 2886 w 10000"/>
                  <a:gd name="connsiteY498" fmla="*/ 8417 h 10000"/>
                  <a:gd name="connsiteX499" fmla="*/ 2889 w 10000"/>
                  <a:gd name="connsiteY499" fmla="*/ 8430 h 10000"/>
                  <a:gd name="connsiteX500" fmla="*/ 2897 w 10000"/>
                  <a:gd name="connsiteY500" fmla="*/ 8444 h 10000"/>
                  <a:gd name="connsiteX501" fmla="*/ 2903 w 10000"/>
                  <a:gd name="connsiteY501" fmla="*/ 8462 h 10000"/>
                  <a:gd name="connsiteX502" fmla="*/ 2906 w 10000"/>
                  <a:gd name="connsiteY502" fmla="*/ 8484 h 10000"/>
                  <a:gd name="connsiteX503" fmla="*/ 2906 w 10000"/>
                  <a:gd name="connsiteY503" fmla="*/ 8512 h 10000"/>
                  <a:gd name="connsiteX504" fmla="*/ 2903 w 10000"/>
                  <a:gd name="connsiteY504" fmla="*/ 8539 h 10000"/>
                  <a:gd name="connsiteX505" fmla="*/ 2903 w 10000"/>
                  <a:gd name="connsiteY505" fmla="*/ 8561 h 10000"/>
                  <a:gd name="connsiteX506" fmla="*/ 2903 w 10000"/>
                  <a:gd name="connsiteY506" fmla="*/ 8575 h 10000"/>
                  <a:gd name="connsiteX507" fmla="*/ 2906 w 10000"/>
                  <a:gd name="connsiteY507" fmla="*/ 8588 h 10000"/>
                  <a:gd name="connsiteX508" fmla="*/ 2831 w 10000"/>
                  <a:gd name="connsiteY508" fmla="*/ 8683 h 10000"/>
                  <a:gd name="connsiteX509" fmla="*/ 2674 w 10000"/>
                  <a:gd name="connsiteY509" fmla="*/ 8791 h 10000"/>
                  <a:gd name="connsiteX510" fmla="*/ 2583 w 10000"/>
                  <a:gd name="connsiteY510" fmla="*/ 8805 h 10000"/>
                  <a:gd name="connsiteX511" fmla="*/ 2481 w 10000"/>
                  <a:gd name="connsiteY511" fmla="*/ 8751 h 10000"/>
                  <a:gd name="connsiteX512" fmla="*/ 2470 w 10000"/>
                  <a:gd name="connsiteY512" fmla="*/ 8751 h 10000"/>
                  <a:gd name="connsiteX513" fmla="*/ 2445 w 10000"/>
                  <a:gd name="connsiteY513" fmla="*/ 8778 h 10000"/>
                  <a:gd name="connsiteX514" fmla="*/ 2420 w 10000"/>
                  <a:gd name="connsiteY514" fmla="*/ 8800 h 10000"/>
                  <a:gd name="connsiteX515" fmla="*/ 2398 w 10000"/>
                  <a:gd name="connsiteY515" fmla="*/ 8800 h 10000"/>
                  <a:gd name="connsiteX516" fmla="*/ 2365 w 10000"/>
                  <a:gd name="connsiteY516" fmla="*/ 8845 h 10000"/>
                  <a:gd name="connsiteX517" fmla="*/ 2343 w 10000"/>
                  <a:gd name="connsiteY517" fmla="*/ 8859 h 10000"/>
                  <a:gd name="connsiteX518" fmla="*/ 2296 w 10000"/>
                  <a:gd name="connsiteY518" fmla="*/ 8890 h 10000"/>
                  <a:gd name="connsiteX519" fmla="*/ 2276 w 10000"/>
                  <a:gd name="connsiteY519" fmla="*/ 8904 h 10000"/>
                  <a:gd name="connsiteX520" fmla="*/ 2243 w 10000"/>
                  <a:gd name="connsiteY520" fmla="*/ 8922 h 10000"/>
                  <a:gd name="connsiteX521" fmla="*/ 2221 w 10000"/>
                  <a:gd name="connsiteY521" fmla="*/ 8931 h 10000"/>
                  <a:gd name="connsiteX522" fmla="*/ 2188 w 10000"/>
                  <a:gd name="connsiteY522" fmla="*/ 8949 h 10000"/>
                  <a:gd name="connsiteX523" fmla="*/ 2163 w 10000"/>
                  <a:gd name="connsiteY523" fmla="*/ 8963 h 10000"/>
                  <a:gd name="connsiteX524" fmla="*/ 2141 w 10000"/>
                  <a:gd name="connsiteY524" fmla="*/ 8985 h 10000"/>
                  <a:gd name="connsiteX525" fmla="*/ 2116 w 10000"/>
                  <a:gd name="connsiteY525" fmla="*/ 8990 h 10000"/>
                  <a:gd name="connsiteX526" fmla="*/ 2111 w 10000"/>
                  <a:gd name="connsiteY526" fmla="*/ 8999 h 10000"/>
                  <a:gd name="connsiteX527" fmla="*/ 2100 w 10000"/>
                  <a:gd name="connsiteY527" fmla="*/ 8999 h 10000"/>
                  <a:gd name="connsiteX528" fmla="*/ 2086 w 10000"/>
                  <a:gd name="connsiteY528" fmla="*/ 9003 h 10000"/>
                  <a:gd name="connsiteX529" fmla="*/ 2078 w 10000"/>
                  <a:gd name="connsiteY529" fmla="*/ 9012 h 10000"/>
                  <a:gd name="connsiteX530" fmla="*/ 2050 w 10000"/>
                  <a:gd name="connsiteY530" fmla="*/ 9026 h 10000"/>
                  <a:gd name="connsiteX531" fmla="*/ 2028 w 10000"/>
                  <a:gd name="connsiteY531" fmla="*/ 9048 h 10000"/>
                  <a:gd name="connsiteX532" fmla="*/ 2012 w 10000"/>
                  <a:gd name="connsiteY532" fmla="*/ 9062 h 10000"/>
                  <a:gd name="connsiteX533" fmla="*/ 1995 w 10000"/>
                  <a:gd name="connsiteY533" fmla="*/ 9075 h 10000"/>
                  <a:gd name="connsiteX534" fmla="*/ 1962 w 10000"/>
                  <a:gd name="connsiteY534" fmla="*/ 9080 h 10000"/>
                  <a:gd name="connsiteX535" fmla="*/ 1948 w 10000"/>
                  <a:gd name="connsiteY535" fmla="*/ 9048 h 10000"/>
                  <a:gd name="connsiteX536" fmla="*/ 1945 w 10000"/>
                  <a:gd name="connsiteY536" fmla="*/ 9039 h 10000"/>
                  <a:gd name="connsiteX537" fmla="*/ 1932 w 10000"/>
                  <a:gd name="connsiteY537" fmla="*/ 9003 h 10000"/>
                  <a:gd name="connsiteX538" fmla="*/ 1898 w 10000"/>
                  <a:gd name="connsiteY538" fmla="*/ 8935 h 10000"/>
                  <a:gd name="connsiteX539" fmla="*/ 1882 w 10000"/>
                  <a:gd name="connsiteY539" fmla="*/ 8895 h 10000"/>
                  <a:gd name="connsiteX540" fmla="*/ 1865 w 10000"/>
                  <a:gd name="connsiteY540" fmla="*/ 8845 h 10000"/>
                  <a:gd name="connsiteX541" fmla="*/ 1865 w 10000"/>
                  <a:gd name="connsiteY541" fmla="*/ 8832 h 10000"/>
                  <a:gd name="connsiteX542" fmla="*/ 1857 w 10000"/>
                  <a:gd name="connsiteY542" fmla="*/ 8827 h 10000"/>
                  <a:gd name="connsiteX543" fmla="*/ 1841 w 10000"/>
                  <a:gd name="connsiteY543" fmla="*/ 8773 h 10000"/>
                  <a:gd name="connsiteX544" fmla="*/ 1827 w 10000"/>
                  <a:gd name="connsiteY544" fmla="*/ 8733 h 10000"/>
                  <a:gd name="connsiteX545" fmla="*/ 1843 w 10000"/>
                  <a:gd name="connsiteY545" fmla="*/ 8710 h 10000"/>
                  <a:gd name="connsiteX546" fmla="*/ 1857 w 10000"/>
                  <a:gd name="connsiteY546" fmla="*/ 8687 h 10000"/>
                  <a:gd name="connsiteX547" fmla="*/ 1868 w 10000"/>
                  <a:gd name="connsiteY547" fmla="*/ 8669 h 10000"/>
                  <a:gd name="connsiteX548" fmla="*/ 1885 w 10000"/>
                  <a:gd name="connsiteY548" fmla="*/ 8647 h 10000"/>
                  <a:gd name="connsiteX549" fmla="*/ 1909 w 10000"/>
                  <a:gd name="connsiteY549" fmla="*/ 8606 h 10000"/>
                  <a:gd name="connsiteX550" fmla="*/ 1923 w 10000"/>
                  <a:gd name="connsiteY550" fmla="*/ 8588 h 10000"/>
                  <a:gd name="connsiteX551" fmla="*/ 1937 w 10000"/>
                  <a:gd name="connsiteY551" fmla="*/ 8561 h 10000"/>
                  <a:gd name="connsiteX552" fmla="*/ 1923 w 10000"/>
                  <a:gd name="connsiteY552" fmla="*/ 8530 h 10000"/>
                  <a:gd name="connsiteX553" fmla="*/ 1901 w 10000"/>
                  <a:gd name="connsiteY553" fmla="*/ 8462 h 10000"/>
                  <a:gd name="connsiteX554" fmla="*/ 1890 w 10000"/>
                  <a:gd name="connsiteY554" fmla="*/ 8430 h 10000"/>
                  <a:gd name="connsiteX555" fmla="*/ 1885 w 10000"/>
                  <a:gd name="connsiteY555" fmla="*/ 8408 h 10000"/>
                  <a:gd name="connsiteX556" fmla="*/ 1865 w 10000"/>
                  <a:gd name="connsiteY556" fmla="*/ 8367 h 10000"/>
                  <a:gd name="connsiteX557" fmla="*/ 1849 w 10000"/>
                  <a:gd name="connsiteY557" fmla="*/ 8318 h 10000"/>
                  <a:gd name="connsiteX558" fmla="*/ 1841 w 10000"/>
                  <a:gd name="connsiteY558" fmla="*/ 8304 h 10000"/>
                  <a:gd name="connsiteX559" fmla="*/ 1835 w 10000"/>
                  <a:gd name="connsiteY559" fmla="*/ 8300 h 10000"/>
                  <a:gd name="connsiteX560" fmla="*/ 1818 w 10000"/>
                  <a:gd name="connsiteY560" fmla="*/ 8290 h 10000"/>
                  <a:gd name="connsiteX561" fmla="*/ 1785 w 10000"/>
                  <a:gd name="connsiteY561" fmla="*/ 8300 h 10000"/>
                  <a:gd name="connsiteX562" fmla="*/ 1763 w 10000"/>
                  <a:gd name="connsiteY562" fmla="*/ 8300 h 10000"/>
                  <a:gd name="connsiteX563" fmla="*/ 1747 w 10000"/>
                  <a:gd name="connsiteY563" fmla="*/ 8313 h 10000"/>
                  <a:gd name="connsiteX564" fmla="*/ 1744 w 10000"/>
                  <a:gd name="connsiteY564" fmla="*/ 8304 h 10000"/>
                  <a:gd name="connsiteX565" fmla="*/ 1730 w 10000"/>
                  <a:gd name="connsiteY565" fmla="*/ 8313 h 10000"/>
                  <a:gd name="connsiteX566" fmla="*/ 1708 w 10000"/>
                  <a:gd name="connsiteY566" fmla="*/ 8327 h 10000"/>
                  <a:gd name="connsiteX567" fmla="*/ 1675 w 10000"/>
                  <a:gd name="connsiteY567" fmla="*/ 8331 h 10000"/>
                  <a:gd name="connsiteX568" fmla="*/ 1658 w 10000"/>
                  <a:gd name="connsiteY568" fmla="*/ 8345 h 10000"/>
                  <a:gd name="connsiteX569" fmla="*/ 1628 w 10000"/>
                  <a:gd name="connsiteY569" fmla="*/ 8367 h 10000"/>
                  <a:gd name="connsiteX570" fmla="*/ 1620 w 10000"/>
                  <a:gd name="connsiteY570" fmla="*/ 8372 h 10000"/>
                  <a:gd name="connsiteX571" fmla="*/ 1584 w 10000"/>
                  <a:gd name="connsiteY571" fmla="*/ 8394 h 10000"/>
                  <a:gd name="connsiteX572" fmla="*/ 1554 w 10000"/>
                  <a:gd name="connsiteY572" fmla="*/ 8417 h 10000"/>
                  <a:gd name="connsiteX573" fmla="*/ 1529 w 10000"/>
                  <a:gd name="connsiteY573" fmla="*/ 8417 h 10000"/>
                  <a:gd name="connsiteX574" fmla="*/ 1515 w 10000"/>
                  <a:gd name="connsiteY574" fmla="*/ 8408 h 10000"/>
                  <a:gd name="connsiteX575" fmla="*/ 1507 w 10000"/>
                  <a:gd name="connsiteY575" fmla="*/ 8394 h 10000"/>
                  <a:gd name="connsiteX576" fmla="*/ 1479 w 10000"/>
                  <a:gd name="connsiteY576" fmla="*/ 8367 h 10000"/>
                  <a:gd name="connsiteX577" fmla="*/ 1457 w 10000"/>
                  <a:gd name="connsiteY577" fmla="*/ 8385 h 10000"/>
                  <a:gd name="connsiteX578" fmla="*/ 1432 w 10000"/>
                  <a:gd name="connsiteY578" fmla="*/ 8385 h 10000"/>
                  <a:gd name="connsiteX579" fmla="*/ 1418 w 10000"/>
                  <a:gd name="connsiteY579" fmla="*/ 8372 h 10000"/>
                  <a:gd name="connsiteX580" fmla="*/ 1399 w 10000"/>
                  <a:gd name="connsiteY580" fmla="*/ 8358 h 10000"/>
                  <a:gd name="connsiteX581" fmla="*/ 1369 w 10000"/>
                  <a:gd name="connsiteY581" fmla="*/ 8340 h 10000"/>
                  <a:gd name="connsiteX582" fmla="*/ 1355 w 10000"/>
                  <a:gd name="connsiteY582" fmla="*/ 8327 h 10000"/>
                  <a:gd name="connsiteX583" fmla="*/ 1347 w 10000"/>
                  <a:gd name="connsiteY583" fmla="*/ 8318 h 10000"/>
                  <a:gd name="connsiteX584" fmla="*/ 1330 w 10000"/>
                  <a:gd name="connsiteY584" fmla="*/ 8304 h 10000"/>
                  <a:gd name="connsiteX585" fmla="*/ 1319 w 10000"/>
                  <a:gd name="connsiteY585" fmla="*/ 8290 h 10000"/>
                  <a:gd name="connsiteX586" fmla="*/ 1297 w 10000"/>
                  <a:gd name="connsiteY586" fmla="*/ 8272 h 10000"/>
                  <a:gd name="connsiteX587" fmla="*/ 1289 w 10000"/>
                  <a:gd name="connsiteY587" fmla="*/ 8263 h 10000"/>
                  <a:gd name="connsiteX588" fmla="*/ 1280 w 10000"/>
                  <a:gd name="connsiteY588" fmla="*/ 8250 h 10000"/>
                  <a:gd name="connsiteX589" fmla="*/ 1264 w 10000"/>
                  <a:gd name="connsiteY589" fmla="*/ 8236 h 10000"/>
                  <a:gd name="connsiteX590" fmla="*/ 1256 w 10000"/>
                  <a:gd name="connsiteY590" fmla="*/ 8232 h 10000"/>
                  <a:gd name="connsiteX591" fmla="*/ 1247 w 10000"/>
                  <a:gd name="connsiteY591" fmla="*/ 8223 h 10000"/>
                  <a:gd name="connsiteX592" fmla="*/ 1233 w 10000"/>
                  <a:gd name="connsiteY592" fmla="*/ 8209 h 10000"/>
                  <a:gd name="connsiteX593" fmla="*/ 1222 w 10000"/>
                  <a:gd name="connsiteY593" fmla="*/ 8200 h 10000"/>
                  <a:gd name="connsiteX594" fmla="*/ 1206 w 10000"/>
                  <a:gd name="connsiteY594" fmla="*/ 8196 h 10000"/>
                  <a:gd name="connsiteX595" fmla="*/ 1192 w 10000"/>
                  <a:gd name="connsiteY595" fmla="*/ 8196 h 10000"/>
                  <a:gd name="connsiteX596" fmla="*/ 1167 w 10000"/>
                  <a:gd name="connsiteY596" fmla="*/ 8200 h 10000"/>
                  <a:gd name="connsiteX597" fmla="*/ 1137 w 10000"/>
                  <a:gd name="connsiteY597" fmla="*/ 8223 h 10000"/>
                  <a:gd name="connsiteX598" fmla="*/ 1126 w 10000"/>
                  <a:gd name="connsiteY598" fmla="*/ 8232 h 10000"/>
                  <a:gd name="connsiteX599" fmla="*/ 1109 w 10000"/>
                  <a:gd name="connsiteY599" fmla="*/ 8232 h 10000"/>
                  <a:gd name="connsiteX600" fmla="*/ 1087 w 10000"/>
                  <a:gd name="connsiteY600" fmla="*/ 8236 h 10000"/>
                  <a:gd name="connsiteX601" fmla="*/ 1071 w 10000"/>
                  <a:gd name="connsiteY601" fmla="*/ 8232 h 10000"/>
                  <a:gd name="connsiteX602" fmla="*/ 1071 w 10000"/>
                  <a:gd name="connsiteY602" fmla="*/ 8214 h 10000"/>
                  <a:gd name="connsiteX603" fmla="*/ 1062 w 10000"/>
                  <a:gd name="connsiteY603" fmla="*/ 8196 h 10000"/>
                  <a:gd name="connsiteX604" fmla="*/ 1057 w 10000"/>
                  <a:gd name="connsiteY604" fmla="*/ 8173 h 10000"/>
                  <a:gd name="connsiteX605" fmla="*/ 1049 w 10000"/>
                  <a:gd name="connsiteY605" fmla="*/ 8128 h 10000"/>
                  <a:gd name="connsiteX606" fmla="*/ 1040 w 10000"/>
                  <a:gd name="connsiteY606" fmla="*/ 8101 h 10000"/>
                  <a:gd name="connsiteX607" fmla="*/ 1040 w 10000"/>
                  <a:gd name="connsiteY607" fmla="*/ 8088 h 10000"/>
                  <a:gd name="connsiteX608" fmla="*/ 1032 w 10000"/>
                  <a:gd name="connsiteY608" fmla="*/ 8065 h 10000"/>
                  <a:gd name="connsiteX609" fmla="*/ 1024 w 10000"/>
                  <a:gd name="connsiteY609" fmla="*/ 7997 h 10000"/>
                  <a:gd name="connsiteX610" fmla="*/ 1024 w 10000"/>
                  <a:gd name="connsiteY610" fmla="*/ 7970 h 10000"/>
                  <a:gd name="connsiteX611" fmla="*/ 1015 w 10000"/>
                  <a:gd name="connsiteY611" fmla="*/ 7930 h 10000"/>
                  <a:gd name="connsiteX612" fmla="*/ 1013 w 10000"/>
                  <a:gd name="connsiteY612" fmla="*/ 7885 h 10000"/>
                  <a:gd name="connsiteX613" fmla="*/ 1004 w 10000"/>
                  <a:gd name="connsiteY613" fmla="*/ 7866 h 10000"/>
                  <a:gd name="connsiteX614" fmla="*/ 853 w 10000"/>
                  <a:gd name="connsiteY614" fmla="*/ 7948 h 10000"/>
                  <a:gd name="connsiteX615" fmla="*/ 811 w 10000"/>
                  <a:gd name="connsiteY615" fmla="*/ 7844 h 10000"/>
                  <a:gd name="connsiteX616" fmla="*/ 811 w 10000"/>
                  <a:gd name="connsiteY616" fmla="*/ 7799 h 10000"/>
                  <a:gd name="connsiteX617" fmla="*/ 814 w 10000"/>
                  <a:gd name="connsiteY617" fmla="*/ 7736 h 10000"/>
                  <a:gd name="connsiteX618" fmla="*/ 740 w 10000"/>
                  <a:gd name="connsiteY618" fmla="*/ 7578 h 10000"/>
                  <a:gd name="connsiteX619" fmla="*/ 571 w 10000"/>
                  <a:gd name="connsiteY619" fmla="*/ 7447 h 10000"/>
                  <a:gd name="connsiteX620" fmla="*/ 530 w 10000"/>
                  <a:gd name="connsiteY620" fmla="*/ 7772 h 10000"/>
                  <a:gd name="connsiteX621" fmla="*/ 502 w 10000"/>
                  <a:gd name="connsiteY621" fmla="*/ 7763 h 10000"/>
                  <a:gd name="connsiteX622" fmla="*/ 491 w 10000"/>
                  <a:gd name="connsiteY622" fmla="*/ 7826 h 10000"/>
                  <a:gd name="connsiteX623" fmla="*/ 483 w 10000"/>
                  <a:gd name="connsiteY623" fmla="*/ 7830 h 10000"/>
                  <a:gd name="connsiteX624" fmla="*/ 469 w 10000"/>
                  <a:gd name="connsiteY624" fmla="*/ 7839 h 10000"/>
                  <a:gd name="connsiteX625" fmla="*/ 453 w 10000"/>
                  <a:gd name="connsiteY625" fmla="*/ 7830 h 10000"/>
                  <a:gd name="connsiteX626" fmla="*/ 442 w 10000"/>
                  <a:gd name="connsiteY626" fmla="*/ 7826 h 10000"/>
                  <a:gd name="connsiteX627" fmla="*/ 425 w 10000"/>
                  <a:gd name="connsiteY627" fmla="*/ 7826 h 10000"/>
                  <a:gd name="connsiteX628" fmla="*/ 403 w 10000"/>
                  <a:gd name="connsiteY628" fmla="*/ 7826 h 10000"/>
                  <a:gd name="connsiteX629" fmla="*/ 378 w 10000"/>
                  <a:gd name="connsiteY629" fmla="*/ 7817 h 10000"/>
                  <a:gd name="connsiteX630" fmla="*/ 356 w 10000"/>
                  <a:gd name="connsiteY630" fmla="*/ 7817 h 10000"/>
                  <a:gd name="connsiteX631" fmla="*/ 331 w 10000"/>
                  <a:gd name="connsiteY631" fmla="*/ 7817 h 10000"/>
                  <a:gd name="connsiteX632" fmla="*/ 315 w 10000"/>
                  <a:gd name="connsiteY632" fmla="*/ 7830 h 10000"/>
                  <a:gd name="connsiteX633" fmla="*/ 290 w 10000"/>
                  <a:gd name="connsiteY633" fmla="*/ 7853 h 10000"/>
                  <a:gd name="connsiteX634" fmla="*/ 248 w 10000"/>
                  <a:gd name="connsiteY634" fmla="*/ 7659 h 10000"/>
                  <a:gd name="connsiteX635" fmla="*/ 298 w 10000"/>
                  <a:gd name="connsiteY635" fmla="*/ 7379 h 10000"/>
                  <a:gd name="connsiteX636" fmla="*/ 290 w 10000"/>
                  <a:gd name="connsiteY636" fmla="*/ 7312 h 10000"/>
                  <a:gd name="connsiteX637" fmla="*/ 284 w 10000"/>
                  <a:gd name="connsiteY637" fmla="*/ 7253 h 10000"/>
                  <a:gd name="connsiteX638" fmla="*/ 301 w 10000"/>
                  <a:gd name="connsiteY638" fmla="*/ 7226 h 10000"/>
                  <a:gd name="connsiteX639" fmla="*/ 315 w 10000"/>
                  <a:gd name="connsiteY639" fmla="*/ 7199 h 10000"/>
                  <a:gd name="connsiteX640" fmla="*/ 323 w 10000"/>
                  <a:gd name="connsiteY640" fmla="*/ 7158 h 10000"/>
                  <a:gd name="connsiteX641" fmla="*/ 317 w 10000"/>
                  <a:gd name="connsiteY641" fmla="*/ 7140 h 10000"/>
                  <a:gd name="connsiteX642" fmla="*/ 168 w 10000"/>
                  <a:gd name="connsiteY642" fmla="*/ 6892 h 10000"/>
                  <a:gd name="connsiteX643" fmla="*/ 80 w 10000"/>
                  <a:gd name="connsiteY643" fmla="*/ 6802 h 10000"/>
                  <a:gd name="connsiteX644" fmla="*/ 143 w 10000"/>
                  <a:gd name="connsiteY644" fmla="*/ 6707 h 10000"/>
                  <a:gd name="connsiteX645" fmla="*/ 63 w 10000"/>
                  <a:gd name="connsiteY645" fmla="*/ 6549 h 10000"/>
                  <a:gd name="connsiteX646" fmla="*/ 41 w 10000"/>
                  <a:gd name="connsiteY646" fmla="*/ 6500 h 10000"/>
                  <a:gd name="connsiteX647" fmla="*/ 201 w 10000"/>
                  <a:gd name="connsiteY647" fmla="*/ 6274 h 10000"/>
                  <a:gd name="connsiteX648" fmla="*/ 143 w 10000"/>
                  <a:gd name="connsiteY648" fmla="*/ 6184 h 10000"/>
                  <a:gd name="connsiteX649" fmla="*/ 152 w 10000"/>
                  <a:gd name="connsiteY649" fmla="*/ 6148 h 10000"/>
                  <a:gd name="connsiteX650" fmla="*/ 163 w 10000"/>
                  <a:gd name="connsiteY650" fmla="*/ 6107 h 10000"/>
                  <a:gd name="connsiteX651" fmla="*/ 229 w 10000"/>
                  <a:gd name="connsiteY651" fmla="*/ 5895 h 10000"/>
                  <a:gd name="connsiteX652" fmla="*/ 251 w 10000"/>
                  <a:gd name="connsiteY652" fmla="*/ 5805 h 10000"/>
                  <a:gd name="connsiteX653" fmla="*/ 251 w 10000"/>
                  <a:gd name="connsiteY653" fmla="*/ 5778 h 10000"/>
                  <a:gd name="connsiteX654" fmla="*/ 248 w 10000"/>
                  <a:gd name="connsiteY654" fmla="*/ 5733 h 10000"/>
                  <a:gd name="connsiteX655" fmla="*/ 212 w 10000"/>
                  <a:gd name="connsiteY655" fmla="*/ 5602 h 10000"/>
                  <a:gd name="connsiteX656" fmla="*/ 177 w 10000"/>
                  <a:gd name="connsiteY656" fmla="*/ 5521 h 10000"/>
                  <a:gd name="connsiteX657" fmla="*/ 33 w 10000"/>
                  <a:gd name="connsiteY657" fmla="*/ 5503 h 10000"/>
                  <a:gd name="connsiteX658" fmla="*/ 0 w 10000"/>
                  <a:gd name="connsiteY658" fmla="*/ 5219 h 10000"/>
                  <a:gd name="connsiteX659" fmla="*/ 188 w 10000"/>
                  <a:gd name="connsiteY659" fmla="*/ 5219 h 10000"/>
                  <a:gd name="connsiteX660" fmla="*/ 201 w 10000"/>
                  <a:gd name="connsiteY660" fmla="*/ 5210 h 10000"/>
                  <a:gd name="connsiteX661" fmla="*/ 251 w 10000"/>
                  <a:gd name="connsiteY661" fmla="*/ 5169 h 10000"/>
                  <a:gd name="connsiteX662" fmla="*/ 444 w 10000"/>
                  <a:gd name="connsiteY662" fmla="*/ 4984 h 10000"/>
                  <a:gd name="connsiteX663" fmla="*/ 510 w 10000"/>
                  <a:gd name="connsiteY663" fmla="*/ 4723 h 10000"/>
                  <a:gd name="connsiteX664" fmla="*/ 574 w 10000"/>
                  <a:gd name="connsiteY664" fmla="*/ 4272 h 10000"/>
                  <a:gd name="connsiteX665" fmla="*/ 723 w 10000"/>
                  <a:gd name="connsiteY665" fmla="*/ 4078 h 10000"/>
                  <a:gd name="connsiteX666" fmla="*/ 723 w 10000"/>
                  <a:gd name="connsiteY666" fmla="*/ 4023 h 10000"/>
                  <a:gd name="connsiteX667" fmla="*/ 723 w 10000"/>
                  <a:gd name="connsiteY667" fmla="*/ 3983 h 10000"/>
                  <a:gd name="connsiteX668" fmla="*/ 723 w 10000"/>
                  <a:gd name="connsiteY668" fmla="*/ 3771 h 10000"/>
                  <a:gd name="connsiteX669" fmla="*/ 731 w 10000"/>
                  <a:gd name="connsiteY669" fmla="*/ 3442 h 10000"/>
                  <a:gd name="connsiteX670" fmla="*/ 806 w 10000"/>
                  <a:gd name="connsiteY670" fmla="*/ 3392 h 10000"/>
                  <a:gd name="connsiteX671" fmla="*/ 988 w 10000"/>
                  <a:gd name="connsiteY671" fmla="*/ 3712 h 10000"/>
                  <a:gd name="connsiteX672" fmla="*/ 1013 w 10000"/>
                  <a:gd name="connsiteY672" fmla="*/ 3699 h 10000"/>
                  <a:gd name="connsiteX673" fmla="*/ 1120 w 10000"/>
                  <a:gd name="connsiteY673" fmla="*/ 3631 h 10000"/>
                  <a:gd name="connsiteX674" fmla="*/ 1206 w 10000"/>
                  <a:gd name="connsiteY674" fmla="*/ 3627 h 10000"/>
                  <a:gd name="connsiteX675" fmla="*/ 1264 w 10000"/>
                  <a:gd name="connsiteY675" fmla="*/ 3599 h 10000"/>
                  <a:gd name="connsiteX676" fmla="*/ 1322 w 10000"/>
                  <a:gd name="connsiteY676" fmla="*/ 3627 h 10000"/>
                  <a:gd name="connsiteX677" fmla="*/ 1327 w 10000"/>
                  <a:gd name="connsiteY677" fmla="*/ 3645 h 10000"/>
                  <a:gd name="connsiteX678" fmla="*/ 1344 w 10000"/>
                  <a:gd name="connsiteY678" fmla="*/ 3739 h 10000"/>
                  <a:gd name="connsiteX679" fmla="*/ 1344 w 10000"/>
                  <a:gd name="connsiteY679" fmla="*/ 3775 h 10000"/>
                  <a:gd name="connsiteX680" fmla="*/ 1338 w 10000"/>
                  <a:gd name="connsiteY680" fmla="*/ 3784 h 10000"/>
                  <a:gd name="connsiteX681" fmla="*/ 1338 w 10000"/>
                  <a:gd name="connsiteY681" fmla="*/ 3829 h 10000"/>
                  <a:gd name="connsiteX682" fmla="*/ 1352 w 10000"/>
                  <a:gd name="connsiteY682" fmla="*/ 3852 h 10000"/>
                  <a:gd name="connsiteX683" fmla="*/ 1407 w 10000"/>
                  <a:gd name="connsiteY683" fmla="*/ 3866 h 10000"/>
                  <a:gd name="connsiteX684" fmla="*/ 1440 w 10000"/>
                  <a:gd name="connsiteY684" fmla="*/ 3870 h 10000"/>
                  <a:gd name="connsiteX685" fmla="*/ 1600 w 10000"/>
                  <a:gd name="connsiteY685" fmla="*/ 3857 h 10000"/>
                  <a:gd name="connsiteX686" fmla="*/ 1664 w 10000"/>
                  <a:gd name="connsiteY686" fmla="*/ 3911 h 10000"/>
                  <a:gd name="connsiteX687" fmla="*/ 1700 w 10000"/>
                  <a:gd name="connsiteY687" fmla="*/ 3933 h 10000"/>
                  <a:gd name="connsiteX688" fmla="*/ 1752 w 10000"/>
                  <a:gd name="connsiteY688" fmla="*/ 3947 h 10000"/>
                  <a:gd name="connsiteX689" fmla="*/ 1777 w 10000"/>
                  <a:gd name="connsiteY689" fmla="*/ 3947 h 10000"/>
                  <a:gd name="connsiteX690" fmla="*/ 1813 w 10000"/>
                  <a:gd name="connsiteY690" fmla="*/ 3929 h 10000"/>
                  <a:gd name="connsiteX691" fmla="*/ 1841 w 10000"/>
                  <a:gd name="connsiteY691" fmla="*/ 3933 h 10000"/>
                  <a:gd name="connsiteX692" fmla="*/ 1882 w 10000"/>
                  <a:gd name="connsiteY692" fmla="*/ 3969 h 10000"/>
                  <a:gd name="connsiteX693" fmla="*/ 1940 w 10000"/>
                  <a:gd name="connsiteY693" fmla="*/ 3933 h 10000"/>
                  <a:gd name="connsiteX694" fmla="*/ 1956 w 10000"/>
                  <a:gd name="connsiteY694" fmla="*/ 3920 h 10000"/>
                  <a:gd name="connsiteX695" fmla="*/ 1981 w 10000"/>
                  <a:gd name="connsiteY695" fmla="*/ 3929 h 10000"/>
                  <a:gd name="connsiteX696" fmla="*/ 2058 w 10000"/>
                  <a:gd name="connsiteY696" fmla="*/ 3974 h 10000"/>
                  <a:gd name="connsiteX697" fmla="*/ 2163 w 10000"/>
                  <a:gd name="connsiteY697" fmla="*/ 4051 h 10000"/>
                  <a:gd name="connsiteX698" fmla="*/ 2174 w 10000"/>
                  <a:gd name="connsiteY698" fmla="*/ 4055 h 10000"/>
                  <a:gd name="connsiteX699" fmla="*/ 2183 w 10000"/>
                  <a:gd name="connsiteY699" fmla="*/ 4064 h 10000"/>
                  <a:gd name="connsiteX700" fmla="*/ 2183 w 10000"/>
                  <a:gd name="connsiteY700" fmla="*/ 3581 h 10000"/>
                  <a:gd name="connsiteX701" fmla="*/ 2183 w 10000"/>
                  <a:gd name="connsiteY701" fmla="*/ 3527 h 10000"/>
                  <a:gd name="connsiteX702" fmla="*/ 2180 w 10000"/>
                  <a:gd name="connsiteY702" fmla="*/ 3460 h 10000"/>
                  <a:gd name="connsiteX703" fmla="*/ 2365 w 10000"/>
                  <a:gd name="connsiteY703" fmla="*/ 3455 h 10000"/>
                  <a:gd name="connsiteX704" fmla="*/ 2448 w 10000"/>
                  <a:gd name="connsiteY704" fmla="*/ 3446 h 10000"/>
                  <a:gd name="connsiteX705" fmla="*/ 2494 w 10000"/>
                  <a:gd name="connsiteY705" fmla="*/ 3554 h 10000"/>
                  <a:gd name="connsiteX706" fmla="*/ 2525 w 10000"/>
                  <a:gd name="connsiteY706" fmla="*/ 3613 h 10000"/>
                  <a:gd name="connsiteX707" fmla="*/ 2550 w 10000"/>
                  <a:gd name="connsiteY707" fmla="*/ 3618 h 10000"/>
                  <a:gd name="connsiteX708" fmla="*/ 2630 w 10000"/>
                  <a:gd name="connsiteY708" fmla="*/ 3640 h 10000"/>
                  <a:gd name="connsiteX709" fmla="*/ 2663 w 10000"/>
                  <a:gd name="connsiteY709" fmla="*/ 3667 h 10000"/>
                  <a:gd name="connsiteX710" fmla="*/ 2704 w 10000"/>
                  <a:gd name="connsiteY710" fmla="*/ 3726 h 10000"/>
                  <a:gd name="connsiteX711" fmla="*/ 2762 w 10000"/>
                  <a:gd name="connsiteY711" fmla="*/ 3802 h 10000"/>
                  <a:gd name="connsiteX712" fmla="*/ 2784 w 10000"/>
                  <a:gd name="connsiteY712" fmla="*/ 3829 h 10000"/>
                  <a:gd name="connsiteX713" fmla="*/ 2815 w 10000"/>
                  <a:gd name="connsiteY713" fmla="*/ 3879 h 10000"/>
                  <a:gd name="connsiteX714" fmla="*/ 2859 w 10000"/>
                  <a:gd name="connsiteY714" fmla="*/ 3748 h 10000"/>
                  <a:gd name="connsiteX715" fmla="*/ 2856 w 10000"/>
                  <a:gd name="connsiteY715" fmla="*/ 3726 h 10000"/>
                  <a:gd name="connsiteX716" fmla="*/ 2848 w 10000"/>
                  <a:gd name="connsiteY716" fmla="*/ 3712 h 10000"/>
                  <a:gd name="connsiteX717" fmla="*/ 2848 w 10000"/>
                  <a:gd name="connsiteY717" fmla="*/ 3685 h 10000"/>
                  <a:gd name="connsiteX718" fmla="*/ 2873 w 10000"/>
                  <a:gd name="connsiteY718" fmla="*/ 3613 h 10000"/>
                  <a:gd name="connsiteX719" fmla="*/ 2886 w 10000"/>
                  <a:gd name="connsiteY719" fmla="*/ 3604 h 10000"/>
                  <a:gd name="connsiteX720" fmla="*/ 2922 w 10000"/>
                  <a:gd name="connsiteY720" fmla="*/ 3654 h 10000"/>
                  <a:gd name="connsiteX721" fmla="*/ 2947 w 10000"/>
                  <a:gd name="connsiteY721" fmla="*/ 3654 h 10000"/>
                  <a:gd name="connsiteX722" fmla="*/ 2953 w 10000"/>
                  <a:gd name="connsiteY722" fmla="*/ 3613 h 10000"/>
                  <a:gd name="connsiteX723" fmla="*/ 2975 w 10000"/>
                  <a:gd name="connsiteY723" fmla="*/ 3581 h 10000"/>
                  <a:gd name="connsiteX724" fmla="*/ 2975 w 10000"/>
                  <a:gd name="connsiteY724" fmla="*/ 3523 h 10000"/>
                  <a:gd name="connsiteX725" fmla="*/ 3024 w 10000"/>
                  <a:gd name="connsiteY725" fmla="*/ 3406 h 10000"/>
                  <a:gd name="connsiteX726" fmla="*/ 3027 w 10000"/>
                  <a:gd name="connsiteY726" fmla="*/ 3383 h 10000"/>
                  <a:gd name="connsiteX727" fmla="*/ 3027 w 10000"/>
                  <a:gd name="connsiteY727" fmla="*/ 3342 h 10000"/>
                  <a:gd name="connsiteX728" fmla="*/ 3019 w 10000"/>
                  <a:gd name="connsiteY728" fmla="*/ 3315 h 10000"/>
                  <a:gd name="connsiteX729" fmla="*/ 3002 w 10000"/>
                  <a:gd name="connsiteY729" fmla="*/ 3302 h 10000"/>
                  <a:gd name="connsiteX730" fmla="*/ 2977 w 10000"/>
                  <a:gd name="connsiteY730" fmla="*/ 3302 h 10000"/>
                  <a:gd name="connsiteX731" fmla="*/ 2969 w 10000"/>
                  <a:gd name="connsiteY731" fmla="*/ 3297 h 10000"/>
                  <a:gd name="connsiteX732" fmla="*/ 2966 w 10000"/>
                  <a:gd name="connsiteY732" fmla="*/ 3166 h 10000"/>
                  <a:gd name="connsiteX733" fmla="*/ 2966 w 10000"/>
                  <a:gd name="connsiteY733" fmla="*/ 3144 h 10000"/>
                  <a:gd name="connsiteX734" fmla="*/ 2969 w 10000"/>
                  <a:gd name="connsiteY734" fmla="*/ 3139 h 10000"/>
                  <a:gd name="connsiteX735" fmla="*/ 3129 w 10000"/>
                  <a:gd name="connsiteY735" fmla="*/ 3130 h 10000"/>
                  <a:gd name="connsiteX736" fmla="*/ 3140 w 10000"/>
                  <a:gd name="connsiteY736" fmla="*/ 3081 h 10000"/>
                  <a:gd name="connsiteX737" fmla="*/ 3148 w 10000"/>
                  <a:gd name="connsiteY737" fmla="*/ 3009 h 10000"/>
                  <a:gd name="connsiteX738" fmla="*/ 3159 w 10000"/>
                  <a:gd name="connsiteY738" fmla="*/ 2995 h 10000"/>
                  <a:gd name="connsiteX739" fmla="*/ 3187 w 10000"/>
                  <a:gd name="connsiteY739" fmla="*/ 2995 h 10000"/>
                  <a:gd name="connsiteX740" fmla="*/ 3212 w 10000"/>
                  <a:gd name="connsiteY740" fmla="*/ 3013 h 10000"/>
                  <a:gd name="connsiteX741" fmla="*/ 3217 w 10000"/>
                  <a:gd name="connsiteY741" fmla="*/ 3000 h 10000"/>
                  <a:gd name="connsiteX742" fmla="*/ 3226 w 10000"/>
                  <a:gd name="connsiteY742" fmla="*/ 2972 h 10000"/>
                  <a:gd name="connsiteX743" fmla="*/ 3353 w 10000"/>
                  <a:gd name="connsiteY743" fmla="*/ 2968 h 10000"/>
                  <a:gd name="connsiteX744" fmla="*/ 3369 w 10000"/>
                  <a:gd name="connsiteY744" fmla="*/ 2864 h 10000"/>
                  <a:gd name="connsiteX745" fmla="*/ 3377 w 10000"/>
                  <a:gd name="connsiteY745" fmla="*/ 2842 h 10000"/>
                  <a:gd name="connsiteX746" fmla="*/ 3405 w 10000"/>
                  <a:gd name="connsiteY746" fmla="*/ 2828 h 10000"/>
                  <a:gd name="connsiteX747" fmla="*/ 3413 w 10000"/>
                  <a:gd name="connsiteY747" fmla="*/ 2815 h 10000"/>
                  <a:gd name="connsiteX748" fmla="*/ 3444 w 10000"/>
                  <a:gd name="connsiteY748" fmla="*/ 2697 h 10000"/>
                  <a:gd name="connsiteX749" fmla="*/ 3441 w 10000"/>
                  <a:gd name="connsiteY749" fmla="*/ 2670 h 10000"/>
                  <a:gd name="connsiteX750" fmla="*/ 3458 w 10000"/>
                  <a:gd name="connsiteY750" fmla="*/ 2652 h 10000"/>
                  <a:gd name="connsiteX751" fmla="*/ 3466 w 10000"/>
                  <a:gd name="connsiteY751" fmla="*/ 2630 h 10000"/>
                  <a:gd name="connsiteX752" fmla="*/ 3524 w 10000"/>
                  <a:gd name="connsiteY752" fmla="*/ 2553 h 10000"/>
                  <a:gd name="connsiteX753" fmla="*/ 3546 w 10000"/>
                  <a:gd name="connsiteY753" fmla="*/ 2589 h 10000"/>
                  <a:gd name="connsiteX754" fmla="*/ 3562 w 10000"/>
                  <a:gd name="connsiteY754" fmla="*/ 2603 h 10000"/>
                  <a:gd name="connsiteX755" fmla="*/ 3571 w 10000"/>
                  <a:gd name="connsiteY755" fmla="*/ 2607 h 10000"/>
                  <a:gd name="connsiteX756" fmla="*/ 3579 w 10000"/>
                  <a:gd name="connsiteY756" fmla="*/ 2603 h 10000"/>
                  <a:gd name="connsiteX757" fmla="*/ 3582 w 10000"/>
                  <a:gd name="connsiteY757" fmla="*/ 2594 h 10000"/>
                  <a:gd name="connsiteX758" fmla="*/ 3595 w 10000"/>
                  <a:gd name="connsiteY758" fmla="*/ 2553 h 10000"/>
                  <a:gd name="connsiteX759" fmla="*/ 3604 w 10000"/>
                  <a:gd name="connsiteY759" fmla="*/ 2508 h 10000"/>
                  <a:gd name="connsiteX760" fmla="*/ 3607 w 10000"/>
                  <a:gd name="connsiteY760" fmla="*/ 2485 h 10000"/>
                  <a:gd name="connsiteX761" fmla="*/ 3651 w 10000"/>
                  <a:gd name="connsiteY761" fmla="*/ 2463 h 10000"/>
                  <a:gd name="connsiteX762" fmla="*/ 3667 w 10000"/>
                  <a:gd name="connsiteY762" fmla="*/ 2445 h 10000"/>
                  <a:gd name="connsiteX763" fmla="*/ 3678 w 10000"/>
                  <a:gd name="connsiteY763" fmla="*/ 2431 h 10000"/>
                  <a:gd name="connsiteX764" fmla="*/ 3692 w 10000"/>
                  <a:gd name="connsiteY764" fmla="*/ 2431 h 10000"/>
                  <a:gd name="connsiteX765" fmla="*/ 3717 w 10000"/>
                  <a:gd name="connsiteY765" fmla="*/ 2445 h 10000"/>
                  <a:gd name="connsiteX766" fmla="*/ 3731 w 10000"/>
                  <a:gd name="connsiteY766" fmla="*/ 2445 h 10000"/>
                  <a:gd name="connsiteX767" fmla="*/ 3731 w 10000"/>
                  <a:gd name="connsiteY767" fmla="*/ 2355 h 10000"/>
                  <a:gd name="connsiteX768" fmla="*/ 3678 w 10000"/>
                  <a:gd name="connsiteY768" fmla="*/ 2260 h 10000"/>
                  <a:gd name="connsiteX769" fmla="*/ 3711 w 10000"/>
                  <a:gd name="connsiteY769" fmla="*/ 2246 h 10000"/>
                  <a:gd name="connsiteX770" fmla="*/ 3684 w 10000"/>
                  <a:gd name="connsiteY770" fmla="*/ 2066 h 10000"/>
                  <a:gd name="connsiteX771" fmla="*/ 3662 w 10000"/>
                  <a:gd name="connsiteY771" fmla="*/ 1985 h 10000"/>
                  <a:gd name="connsiteX772" fmla="*/ 3670 w 10000"/>
                  <a:gd name="connsiteY772" fmla="*/ 1908 h 10000"/>
                  <a:gd name="connsiteX773" fmla="*/ 3700 w 10000"/>
                  <a:gd name="connsiteY773" fmla="*/ 1903 h 10000"/>
                  <a:gd name="connsiteX774" fmla="*/ 3739 w 10000"/>
                  <a:gd name="connsiteY774" fmla="*/ 1876 h 10000"/>
                  <a:gd name="connsiteX775" fmla="*/ 3805 w 10000"/>
                  <a:gd name="connsiteY775" fmla="*/ 1791 h 10000"/>
                  <a:gd name="connsiteX776" fmla="*/ 3852 w 10000"/>
                  <a:gd name="connsiteY776" fmla="*/ 1710 h 10000"/>
                  <a:gd name="connsiteX777" fmla="*/ 3852 w 10000"/>
                  <a:gd name="connsiteY777" fmla="*/ 1642 h 10000"/>
                  <a:gd name="connsiteX778" fmla="*/ 3797 w 10000"/>
                  <a:gd name="connsiteY778" fmla="*/ 1619 h 10000"/>
                  <a:gd name="connsiteX779" fmla="*/ 3780 w 10000"/>
                  <a:gd name="connsiteY779" fmla="*/ 1552 h 10000"/>
                  <a:gd name="connsiteX780" fmla="*/ 3827 w 10000"/>
                  <a:gd name="connsiteY780" fmla="*/ 1547 h 10000"/>
                  <a:gd name="connsiteX781" fmla="*/ 3827 w 10000"/>
                  <a:gd name="connsiteY781" fmla="*/ 1340 h 10000"/>
                  <a:gd name="connsiteX782" fmla="*/ 3750 w 10000"/>
                  <a:gd name="connsiteY782" fmla="*/ 1313 h 10000"/>
                  <a:gd name="connsiteX783" fmla="*/ 3767 w 10000"/>
                  <a:gd name="connsiteY783" fmla="*/ 1155 h 10000"/>
                  <a:gd name="connsiteX784" fmla="*/ 3637 w 10000"/>
                  <a:gd name="connsiteY784" fmla="*/ 1159 h 10000"/>
                  <a:gd name="connsiteX785" fmla="*/ 3582 w 10000"/>
                  <a:gd name="connsiteY785" fmla="*/ 983 h 10000"/>
                  <a:gd name="connsiteX786" fmla="*/ 3554 w 10000"/>
                  <a:gd name="connsiteY786" fmla="*/ 983 h 10000"/>
                  <a:gd name="connsiteX787" fmla="*/ 3562 w 10000"/>
                  <a:gd name="connsiteY787" fmla="*/ 871 h 10000"/>
                  <a:gd name="connsiteX788" fmla="*/ 3557 w 10000"/>
                  <a:gd name="connsiteY788" fmla="*/ 839 h 10000"/>
                  <a:gd name="connsiteX789" fmla="*/ 3532 w 10000"/>
                  <a:gd name="connsiteY789" fmla="*/ 812 h 10000"/>
                  <a:gd name="connsiteX790" fmla="*/ 3546 w 10000"/>
                  <a:gd name="connsiteY790" fmla="*/ 785 h 10000"/>
                  <a:gd name="connsiteX791" fmla="*/ 3538 w 10000"/>
                  <a:gd name="connsiteY791" fmla="*/ 744 h 10000"/>
                  <a:gd name="connsiteX792" fmla="*/ 3502 w 10000"/>
                  <a:gd name="connsiteY792" fmla="*/ 627 h 10000"/>
                  <a:gd name="connsiteX793" fmla="*/ 3532 w 10000"/>
                  <a:gd name="connsiteY793" fmla="*/ 600 h 10000"/>
                  <a:gd name="connsiteX794" fmla="*/ 3554 w 10000"/>
                  <a:gd name="connsiteY794" fmla="*/ 618 h 10000"/>
                  <a:gd name="connsiteX795" fmla="*/ 3562 w 10000"/>
                  <a:gd name="connsiteY795" fmla="*/ 627 h 10000"/>
                  <a:gd name="connsiteX796" fmla="*/ 3579 w 10000"/>
                  <a:gd name="connsiteY796" fmla="*/ 627 h 10000"/>
                  <a:gd name="connsiteX797" fmla="*/ 3595 w 10000"/>
                  <a:gd name="connsiteY797" fmla="*/ 604 h 10000"/>
                  <a:gd name="connsiteX798" fmla="*/ 3607 w 10000"/>
                  <a:gd name="connsiteY798" fmla="*/ 555 h 10000"/>
                  <a:gd name="connsiteX799" fmla="*/ 3620 w 10000"/>
                  <a:gd name="connsiteY799" fmla="*/ 573 h 10000"/>
                  <a:gd name="connsiteX800" fmla="*/ 3634 w 10000"/>
                  <a:gd name="connsiteY800" fmla="*/ 474 h 10000"/>
                  <a:gd name="connsiteX801" fmla="*/ 3645 w 10000"/>
                  <a:gd name="connsiteY801" fmla="*/ 456 h 10000"/>
                  <a:gd name="connsiteX802" fmla="*/ 3662 w 10000"/>
                  <a:gd name="connsiteY802" fmla="*/ 442 h 10000"/>
                  <a:gd name="connsiteX803" fmla="*/ 3695 w 10000"/>
                  <a:gd name="connsiteY803" fmla="*/ 469 h 10000"/>
                  <a:gd name="connsiteX804" fmla="*/ 3695 w 10000"/>
                  <a:gd name="connsiteY804" fmla="*/ 343 h 10000"/>
                  <a:gd name="connsiteX805" fmla="*/ 3822 w 10000"/>
                  <a:gd name="connsiteY805" fmla="*/ 352 h 10000"/>
                  <a:gd name="connsiteX806" fmla="*/ 3822 w 10000"/>
                  <a:gd name="connsiteY806" fmla="*/ 262 h 10000"/>
                  <a:gd name="connsiteX807" fmla="*/ 3819 w 10000"/>
                  <a:gd name="connsiteY807" fmla="*/ 248 h 10000"/>
                  <a:gd name="connsiteX808" fmla="*/ 3805 w 10000"/>
                  <a:gd name="connsiteY808" fmla="*/ 235 h 10000"/>
                  <a:gd name="connsiteX809" fmla="*/ 3805 w 10000"/>
                  <a:gd name="connsiteY809" fmla="*/ 113 h 10000"/>
                  <a:gd name="connsiteX810" fmla="*/ 3888 w 10000"/>
                  <a:gd name="connsiteY810" fmla="*/ 126 h 10000"/>
                  <a:gd name="connsiteX811" fmla="*/ 3893 w 10000"/>
                  <a:gd name="connsiteY811" fmla="*/ 68 h 10000"/>
                  <a:gd name="connsiteX812" fmla="*/ 3974 w 10000"/>
                  <a:gd name="connsiteY812" fmla="*/ 99 h 10000"/>
                  <a:gd name="connsiteX813" fmla="*/ 3974 w 10000"/>
                  <a:gd name="connsiteY813" fmla="*/ 185 h 10000"/>
                  <a:gd name="connsiteX814" fmla="*/ 4128 w 10000"/>
                  <a:gd name="connsiteY814" fmla="*/ 180 h 10000"/>
                  <a:gd name="connsiteX815" fmla="*/ 4117 w 10000"/>
                  <a:gd name="connsiteY815" fmla="*/ 0 h 10000"/>
                  <a:gd name="connsiteX816" fmla="*/ 4230 w 10000"/>
                  <a:gd name="connsiteY816" fmla="*/ 0 h 10000"/>
                  <a:gd name="connsiteX817" fmla="*/ 4230 w 10000"/>
                  <a:gd name="connsiteY817" fmla="*/ 221 h 10000"/>
                  <a:gd name="connsiteX818" fmla="*/ 4354 w 10000"/>
                  <a:gd name="connsiteY818" fmla="*/ 221 h 10000"/>
                  <a:gd name="connsiteX819" fmla="*/ 4354 w 10000"/>
                  <a:gd name="connsiteY819" fmla="*/ 316 h 10000"/>
                  <a:gd name="connsiteX820" fmla="*/ 4401 w 10000"/>
                  <a:gd name="connsiteY820" fmla="*/ 325 h 10000"/>
                  <a:gd name="connsiteX821" fmla="*/ 4401 w 10000"/>
                  <a:gd name="connsiteY821" fmla="*/ 379 h 10000"/>
                  <a:gd name="connsiteX822" fmla="*/ 4432 w 10000"/>
                  <a:gd name="connsiteY822" fmla="*/ 383 h 10000"/>
                  <a:gd name="connsiteX823" fmla="*/ 4434 w 10000"/>
                  <a:gd name="connsiteY823" fmla="*/ 510 h 10000"/>
                  <a:gd name="connsiteX824" fmla="*/ 4528 w 10000"/>
                  <a:gd name="connsiteY824" fmla="*/ 514 h 10000"/>
                  <a:gd name="connsiteX825" fmla="*/ 4539 w 10000"/>
                  <a:gd name="connsiteY825" fmla="*/ 528 h 10000"/>
                  <a:gd name="connsiteX826" fmla="*/ 4570 w 10000"/>
                  <a:gd name="connsiteY826" fmla="*/ 469 h 10000"/>
                  <a:gd name="connsiteX827" fmla="*/ 4570 w 10000"/>
                  <a:gd name="connsiteY827" fmla="*/ 370 h 10000"/>
                  <a:gd name="connsiteX828" fmla="*/ 4506 w 10000"/>
                  <a:gd name="connsiteY828" fmla="*/ 343 h 10000"/>
                  <a:gd name="connsiteX829" fmla="*/ 4506 w 10000"/>
                  <a:gd name="connsiteY829" fmla="*/ 226 h 10000"/>
                  <a:gd name="connsiteX830" fmla="*/ 4575 w 10000"/>
                  <a:gd name="connsiteY830" fmla="*/ 212 h 10000"/>
                  <a:gd name="connsiteX831" fmla="*/ 4583 w 10000"/>
                  <a:gd name="connsiteY831" fmla="*/ 140 h 10000"/>
                  <a:gd name="connsiteX832" fmla="*/ 4616 w 10000"/>
                  <a:gd name="connsiteY832" fmla="*/ 131 h 10000"/>
                  <a:gd name="connsiteX833" fmla="*/ 4625 w 10000"/>
                  <a:gd name="connsiteY833" fmla="*/ 90 h 10000"/>
                  <a:gd name="connsiteX834" fmla="*/ 4663 w 10000"/>
                  <a:gd name="connsiteY834" fmla="*/ 90 h 10000"/>
                  <a:gd name="connsiteX835" fmla="*/ 4658 w 10000"/>
                  <a:gd name="connsiteY835" fmla="*/ 41 h 10000"/>
                  <a:gd name="connsiteX836" fmla="*/ 5006 w 10000"/>
                  <a:gd name="connsiteY836" fmla="*/ 41 h 10000"/>
                  <a:gd name="connsiteX837" fmla="*/ 4997 w 10000"/>
                  <a:gd name="connsiteY837" fmla="*/ 140 h 10000"/>
                  <a:gd name="connsiteX838" fmla="*/ 5050 w 10000"/>
                  <a:gd name="connsiteY838" fmla="*/ 140 h 10000"/>
                  <a:gd name="connsiteX839" fmla="*/ 5041 w 10000"/>
                  <a:gd name="connsiteY839" fmla="*/ 433 h 10000"/>
                  <a:gd name="connsiteX840" fmla="*/ 5077 w 10000"/>
                  <a:gd name="connsiteY840" fmla="*/ 433 h 10000"/>
                  <a:gd name="connsiteX841" fmla="*/ 5075 w 10000"/>
                  <a:gd name="connsiteY841" fmla="*/ 406 h 10000"/>
                  <a:gd name="connsiteX842" fmla="*/ 5132 w 10000"/>
                  <a:gd name="connsiteY842" fmla="*/ 442 h 10000"/>
                  <a:gd name="connsiteX843" fmla="*/ 5188 w 10000"/>
                  <a:gd name="connsiteY843" fmla="*/ 429 h 10000"/>
                  <a:gd name="connsiteX844" fmla="*/ 5246 w 10000"/>
                  <a:gd name="connsiteY844" fmla="*/ 487 h 10000"/>
                  <a:gd name="connsiteX845" fmla="*/ 5295 w 10000"/>
                  <a:gd name="connsiteY845" fmla="*/ 469 h 10000"/>
                  <a:gd name="connsiteX846" fmla="*/ 5309 w 10000"/>
                  <a:gd name="connsiteY846" fmla="*/ 654 h 10000"/>
                  <a:gd name="connsiteX847" fmla="*/ 5229 w 10000"/>
                  <a:gd name="connsiteY847" fmla="*/ 758 h 10000"/>
                  <a:gd name="connsiteX848" fmla="*/ 5243 w 10000"/>
                  <a:gd name="connsiteY848" fmla="*/ 843 h 10000"/>
                  <a:gd name="connsiteX849" fmla="*/ 5204 w 10000"/>
                  <a:gd name="connsiteY849" fmla="*/ 889 h 10000"/>
                  <a:gd name="connsiteX850" fmla="*/ 5207 w 10000"/>
                  <a:gd name="connsiteY850" fmla="*/ 893 h 10000"/>
                  <a:gd name="connsiteX851" fmla="*/ 5215 w 10000"/>
                  <a:gd name="connsiteY851" fmla="*/ 907 h 10000"/>
                  <a:gd name="connsiteX852" fmla="*/ 5339 w 10000"/>
                  <a:gd name="connsiteY852" fmla="*/ 916 h 10000"/>
                  <a:gd name="connsiteX853" fmla="*/ 5408 w 10000"/>
                  <a:gd name="connsiteY853" fmla="*/ 916 h 10000"/>
                  <a:gd name="connsiteX854" fmla="*/ 5436 w 10000"/>
                  <a:gd name="connsiteY854" fmla="*/ 920 h 10000"/>
                  <a:gd name="connsiteX855" fmla="*/ 5436 w 10000"/>
                  <a:gd name="connsiteY855" fmla="*/ 889 h 10000"/>
                  <a:gd name="connsiteX856" fmla="*/ 5455 w 10000"/>
                  <a:gd name="connsiteY856" fmla="*/ 889 h 10000"/>
                  <a:gd name="connsiteX857" fmla="*/ 5477 w 10000"/>
                  <a:gd name="connsiteY857" fmla="*/ 916 h 10000"/>
                  <a:gd name="connsiteX858" fmla="*/ 5486 w 10000"/>
                  <a:gd name="connsiteY858" fmla="*/ 947 h 10000"/>
                  <a:gd name="connsiteX859" fmla="*/ 5516 w 10000"/>
                  <a:gd name="connsiteY859" fmla="*/ 997 h 10000"/>
                  <a:gd name="connsiteX860" fmla="*/ 5568 w 10000"/>
                  <a:gd name="connsiteY860" fmla="*/ 1092 h 10000"/>
                  <a:gd name="connsiteX861" fmla="*/ 5585 w 10000"/>
                  <a:gd name="connsiteY861" fmla="*/ 1182 h 10000"/>
                  <a:gd name="connsiteX862" fmla="*/ 5582 w 10000"/>
                  <a:gd name="connsiteY862" fmla="*/ 1218 h 10000"/>
                  <a:gd name="connsiteX863" fmla="*/ 5582 w 10000"/>
                  <a:gd name="connsiteY863" fmla="*/ 1249 h 10000"/>
                  <a:gd name="connsiteX864" fmla="*/ 5637 w 10000"/>
                  <a:gd name="connsiteY864" fmla="*/ 1263 h 10000"/>
                  <a:gd name="connsiteX865" fmla="*/ 5728 w 10000"/>
                  <a:gd name="connsiteY865" fmla="*/ 1222 h 10000"/>
                  <a:gd name="connsiteX866" fmla="*/ 5720 w 10000"/>
                  <a:gd name="connsiteY866" fmla="*/ 1046 h 10000"/>
                  <a:gd name="connsiteX867" fmla="*/ 5726 w 10000"/>
                  <a:gd name="connsiteY867" fmla="*/ 1028 h 10000"/>
                  <a:gd name="connsiteX868" fmla="*/ 5726 w 10000"/>
                  <a:gd name="connsiteY868" fmla="*/ 1010 h 10000"/>
                  <a:gd name="connsiteX869" fmla="*/ 5737 w 10000"/>
                  <a:gd name="connsiteY869" fmla="*/ 1001 h 10000"/>
                  <a:gd name="connsiteX870" fmla="*/ 5742 w 10000"/>
                  <a:gd name="connsiteY870" fmla="*/ 997 h 10000"/>
                  <a:gd name="connsiteX871" fmla="*/ 5814 w 10000"/>
                  <a:gd name="connsiteY871" fmla="*/ 970 h 10000"/>
                  <a:gd name="connsiteX872" fmla="*/ 5875 w 10000"/>
                  <a:gd name="connsiteY872" fmla="*/ 956 h 10000"/>
                  <a:gd name="connsiteX873" fmla="*/ 5866 w 10000"/>
                  <a:gd name="connsiteY873" fmla="*/ 708 h 10000"/>
                  <a:gd name="connsiteX874" fmla="*/ 6220 w 10000"/>
                  <a:gd name="connsiteY874" fmla="*/ 722 h 10000"/>
                  <a:gd name="connsiteX875" fmla="*/ 6363 w 10000"/>
                  <a:gd name="connsiteY875" fmla="*/ 731 h 10000"/>
                  <a:gd name="connsiteX876" fmla="*/ 6369 w 10000"/>
                  <a:gd name="connsiteY876" fmla="*/ 749 h 10000"/>
                  <a:gd name="connsiteX877" fmla="*/ 6410 w 10000"/>
                  <a:gd name="connsiteY877" fmla="*/ 758 h 10000"/>
                  <a:gd name="connsiteX878" fmla="*/ 6360 w 10000"/>
                  <a:gd name="connsiteY878" fmla="*/ 974 h 10000"/>
                  <a:gd name="connsiteX879" fmla="*/ 6498 w 10000"/>
                  <a:gd name="connsiteY879" fmla="*/ 983 h 10000"/>
                  <a:gd name="connsiteX880" fmla="*/ 6507 w 10000"/>
                  <a:gd name="connsiteY880" fmla="*/ 1037 h 10000"/>
                  <a:gd name="connsiteX881" fmla="*/ 6565 w 10000"/>
                  <a:gd name="connsiteY881" fmla="*/ 1024 h 10000"/>
                  <a:gd name="connsiteX882" fmla="*/ 6628 w 10000"/>
                  <a:gd name="connsiteY882" fmla="*/ 1060 h 10000"/>
                  <a:gd name="connsiteX883" fmla="*/ 6653 w 10000"/>
                  <a:gd name="connsiteY883" fmla="*/ 1015 h 10000"/>
                  <a:gd name="connsiteX884" fmla="*/ 6694 w 10000"/>
                  <a:gd name="connsiteY884" fmla="*/ 970 h 10000"/>
                  <a:gd name="connsiteX885" fmla="*/ 6725 w 10000"/>
                  <a:gd name="connsiteY885" fmla="*/ 947 h 10000"/>
                  <a:gd name="connsiteX886" fmla="*/ 6747 w 10000"/>
                  <a:gd name="connsiteY886" fmla="*/ 920 h 10000"/>
                  <a:gd name="connsiteX887" fmla="*/ 6780 w 10000"/>
                  <a:gd name="connsiteY887" fmla="*/ 902 h 10000"/>
                  <a:gd name="connsiteX888" fmla="*/ 6807 w 10000"/>
                  <a:gd name="connsiteY888" fmla="*/ 880 h 10000"/>
                  <a:gd name="connsiteX889" fmla="*/ 6835 w 10000"/>
                  <a:gd name="connsiteY889" fmla="*/ 830 h 10000"/>
                  <a:gd name="connsiteX890" fmla="*/ 6876 w 10000"/>
                  <a:gd name="connsiteY890" fmla="*/ 816 h 10000"/>
                  <a:gd name="connsiteX891" fmla="*/ 6904 w 10000"/>
                  <a:gd name="connsiteY891" fmla="*/ 798 h 10000"/>
                  <a:gd name="connsiteX892" fmla="*/ 6934 w 10000"/>
                  <a:gd name="connsiteY892" fmla="*/ 798 h 10000"/>
                  <a:gd name="connsiteX893" fmla="*/ 6948 w 10000"/>
                  <a:gd name="connsiteY893" fmla="*/ 843 h 10000"/>
                  <a:gd name="connsiteX894" fmla="*/ 6959 w 10000"/>
                  <a:gd name="connsiteY894" fmla="*/ 889 h 10000"/>
                  <a:gd name="connsiteX895" fmla="*/ 6973 w 10000"/>
                  <a:gd name="connsiteY895" fmla="*/ 943 h 10000"/>
                  <a:gd name="connsiteX896" fmla="*/ 7006 w 10000"/>
                  <a:gd name="connsiteY896" fmla="*/ 1028 h 10000"/>
                  <a:gd name="connsiteX897" fmla="*/ 7056 w 10000"/>
                  <a:gd name="connsiteY897" fmla="*/ 1092 h 10000"/>
                  <a:gd name="connsiteX898" fmla="*/ 7169 w 10000"/>
                  <a:gd name="connsiteY898" fmla="*/ 1304 h 10000"/>
                  <a:gd name="connsiteX899" fmla="*/ 7116 w 10000"/>
                  <a:gd name="connsiteY899" fmla="*/ 1547 h 10000"/>
                  <a:gd name="connsiteX900" fmla="*/ 7150 w 10000"/>
                  <a:gd name="connsiteY900" fmla="*/ 1691 h 10000"/>
                  <a:gd name="connsiteX901" fmla="*/ 7078 w 10000"/>
                  <a:gd name="connsiteY901" fmla="*/ 1750 h 10000"/>
                  <a:gd name="connsiteX902" fmla="*/ 7086 w 10000"/>
                  <a:gd name="connsiteY902" fmla="*/ 1894 h 10000"/>
                  <a:gd name="connsiteX903" fmla="*/ 7111 w 10000"/>
                  <a:gd name="connsiteY903" fmla="*/ 1903 h 10000"/>
                  <a:gd name="connsiteX904" fmla="*/ 7150 w 10000"/>
                  <a:gd name="connsiteY904" fmla="*/ 2025 h 10000"/>
                  <a:gd name="connsiteX905" fmla="*/ 7232 w 10000"/>
                  <a:gd name="connsiteY905" fmla="*/ 2048 h 10000"/>
                  <a:gd name="connsiteX906" fmla="*/ 7296 w 10000"/>
                  <a:gd name="connsiteY906" fmla="*/ 2061 h 10000"/>
                  <a:gd name="connsiteX907" fmla="*/ 7434 w 10000"/>
                  <a:gd name="connsiteY907" fmla="*/ 2093 h 10000"/>
                  <a:gd name="connsiteX908" fmla="*/ 7586 w 10000"/>
                  <a:gd name="connsiteY908" fmla="*/ 2115 h 10000"/>
                  <a:gd name="connsiteX909" fmla="*/ 7748 w 10000"/>
                  <a:gd name="connsiteY909" fmla="*/ 2115 h 10000"/>
                  <a:gd name="connsiteX910" fmla="*/ 7826 w 10000"/>
                  <a:gd name="connsiteY910" fmla="*/ 1917 h 10000"/>
                  <a:gd name="connsiteX911" fmla="*/ 8068 w 10000"/>
                  <a:gd name="connsiteY911" fmla="*/ 1922 h 10000"/>
                  <a:gd name="connsiteX912" fmla="*/ 8132 w 10000"/>
                  <a:gd name="connsiteY912" fmla="*/ 1890 h 10000"/>
                  <a:gd name="connsiteX913" fmla="*/ 8220 w 10000"/>
                  <a:gd name="connsiteY913" fmla="*/ 1849 h 10000"/>
                  <a:gd name="connsiteX914" fmla="*/ 8251 w 10000"/>
                  <a:gd name="connsiteY914" fmla="*/ 1863 h 10000"/>
                  <a:gd name="connsiteX915" fmla="*/ 8270 w 10000"/>
                  <a:gd name="connsiteY915" fmla="*/ 1867 h 10000"/>
                  <a:gd name="connsiteX916" fmla="*/ 8366 w 10000"/>
                  <a:gd name="connsiteY916" fmla="*/ 1854 h 10000"/>
                  <a:gd name="connsiteX917" fmla="*/ 8422 w 10000"/>
                  <a:gd name="connsiteY917" fmla="*/ 1849 h 10000"/>
                  <a:gd name="connsiteX918" fmla="*/ 8413 w 10000"/>
                  <a:gd name="connsiteY918" fmla="*/ 2061 h 10000"/>
                  <a:gd name="connsiteX919" fmla="*/ 8460 w 10000"/>
                  <a:gd name="connsiteY919" fmla="*/ 2106 h 10000"/>
                  <a:gd name="connsiteX920" fmla="*/ 8471 w 10000"/>
                  <a:gd name="connsiteY920" fmla="*/ 2179 h 10000"/>
                  <a:gd name="connsiteX921" fmla="*/ 8493 w 10000"/>
                  <a:gd name="connsiteY921" fmla="*/ 2643 h 10000"/>
                  <a:gd name="connsiteX922" fmla="*/ 8493 w 10000"/>
                  <a:gd name="connsiteY922" fmla="*/ 2657 h 10000"/>
                  <a:gd name="connsiteX923" fmla="*/ 8631 w 10000"/>
                  <a:gd name="connsiteY923" fmla="*/ 2576 h 10000"/>
                  <a:gd name="connsiteX924" fmla="*/ 8662 w 10000"/>
                  <a:gd name="connsiteY924" fmla="*/ 2580 h 10000"/>
                  <a:gd name="connsiteX925" fmla="*/ 8830 w 10000"/>
                  <a:gd name="connsiteY925" fmla="*/ 2652 h 10000"/>
                  <a:gd name="connsiteX926" fmla="*/ 8871 w 10000"/>
                  <a:gd name="connsiteY926" fmla="*/ 2693 h 10000"/>
                  <a:gd name="connsiteX927" fmla="*/ 8891 w 10000"/>
                  <a:gd name="connsiteY927" fmla="*/ 2684 h 10000"/>
                  <a:gd name="connsiteX928" fmla="*/ 8954 w 10000"/>
                  <a:gd name="connsiteY928" fmla="*/ 2670 h 10000"/>
                  <a:gd name="connsiteX929" fmla="*/ 9042 w 10000"/>
                  <a:gd name="connsiteY929" fmla="*/ 2711 h 10000"/>
                  <a:gd name="connsiteX930" fmla="*/ 9076 w 10000"/>
                  <a:gd name="connsiteY930" fmla="*/ 2824 h 10000"/>
                  <a:gd name="connsiteX931" fmla="*/ 9081 w 10000"/>
                  <a:gd name="connsiteY931" fmla="*/ 2824 h 10000"/>
                  <a:gd name="connsiteX932" fmla="*/ 9136 w 10000"/>
                  <a:gd name="connsiteY932" fmla="*/ 2801 h 10000"/>
                  <a:gd name="connsiteX933" fmla="*/ 9194 w 10000"/>
                  <a:gd name="connsiteY933" fmla="*/ 2950 h 10000"/>
                  <a:gd name="connsiteX934" fmla="*/ 9208 w 10000"/>
                  <a:gd name="connsiteY934" fmla="*/ 2950 h 10000"/>
                  <a:gd name="connsiteX935" fmla="*/ 9393 w 10000"/>
                  <a:gd name="connsiteY935" fmla="*/ 2972 h 10000"/>
                  <a:gd name="connsiteX936" fmla="*/ 9627 w 10000"/>
                  <a:gd name="connsiteY936" fmla="*/ 2986 h 10000"/>
                  <a:gd name="connsiteX937" fmla="*/ 9622 w 10000"/>
                  <a:gd name="connsiteY937" fmla="*/ 3153 h 10000"/>
                  <a:gd name="connsiteX938" fmla="*/ 9719 w 10000"/>
                  <a:gd name="connsiteY938" fmla="*/ 3153 h 10000"/>
                  <a:gd name="connsiteX939" fmla="*/ 9719 w 10000"/>
                  <a:gd name="connsiteY939" fmla="*/ 3771 h 10000"/>
                  <a:gd name="connsiteX940" fmla="*/ 9719 w 10000"/>
                  <a:gd name="connsiteY940" fmla="*/ 4339 h 10000"/>
                  <a:gd name="connsiteX941" fmla="*/ 9719 w 10000"/>
                  <a:gd name="connsiteY941" fmla="*/ 4799 h 10000"/>
                  <a:gd name="connsiteX942" fmla="*/ 9757 w 10000"/>
                  <a:gd name="connsiteY942" fmla="*/ 4817 h 10000"/>
                  <a:gd name="connsiteX943" fmla="*/ 9757 w 10000"/>
                  <a:gd name="connsiteY943" fmla="*/ 4917 h 10000"/>
                  <a:gd name="connsiteX944" fmla="*/ 9677 w 10000"/>
                  <a:gd name="connsiteY944" fmla="*/ 4944 h 10000"/>
                  <a:gd name="connsiteX945" fmla="*/ 9586 w 10000"/>
                  <a:gd name="connsiteY945" fmla="*/ 5065 h 10000"/>
                  <a:gd name="connsiteX946" fmla="*/ 9556 w 10000"/>
                  <a:gd name="connsiteY946" fmla="*/ 5156 h 10000"/>
                  <a:gd name="connsiteX947" fmla="*/ 9523 w 10000"/>
                  <a:gd name="connsiteY947" fmla="*/ 5120 h 10000"/>
                  <a:gd name="connsiteX948" fmla="*/ 9506 w 10000"/>
                  <a:gd name="connsiteY948" fmla="*/ 5156 h 10000"/>
                  <a:gd name="connsiteX949" fmla="*/ 9514 w 10000"/>
                  <a:gd name="connsiteY949" fmla="*/ 5219 h 10000"/>
                  <a:gd name="connsiteX950" fmla="*/ 9514 w 10000"/>
                  <a:gd name="connsiteY950" fmla="*/ 5237 h 10000"/>
                  <a:gd name="connsiteX951" fmla="*/ 9492 w 10000"/>
                  <a:gd name="connsiteY951" fmla="*/ 5304 h 10000"/>
                  <a:gd name="connsiteX952" fmla="*/ 9484 w 10000"/>
                  <a:gd name="connsiteY952" fmla="*/ 5363 h 10000"/>
                  <a:gd name="connsiteX953" fmla="*/ 9481 w 10000"/>
                  <a:gd name="connsiteY953" fmla="*/ 5422 h 10000"/>
                  <a:gd name="connsiteX954" fmla="*/ 9490 w 10000"/>
                  <a:gd name="connsiteY954" fmla="*/ 5553 h 10000"/>
                  <a:gd name="connsiteX955" fmla="*/ 9484 w 10000"/>
                  <a:gd name="connsiteY955" fmla="*/ 5566 h 10000"/>
                  <a:gd name="connsiteX956" fmla="*/ 9473 w 10000"/>
                  <a:gd name="connsiteY956" fmla="*/ 5602 h 10000"/>
                  <a:gd name="connsiteX957" fmla="*/ 9467 w 10000"/>
                  <a:gd name="connsiteY957" fmla="*/ 5620 h 10000"/>
                  <a:gd name="connsiteX958" fmla="*/ 9467 w 10000"/>
                  <a:gd name="connsiteY958" fmla="*/ 5656 h 10000"/>
                  <a:gd name="connsiteX959" fmla="*/ 9467 w 10000"/>
                  <a:gd name="connsiteY959" fmla="*/ 5661 h 10000"/>
                  <a:gd name="connsiteX960" fmla="*/ 9476 w 10000"/>
                  <a:gd name="connsiteY960" fmla="*/ 5661 h 10000"/>
                  <a:gd name="connsiteX961" fmla="*/ 9481 w 10000"/>
                  <a:gd name="connsiteY961" fmla="*/ 5670 h 10000"/>
                  <a:gd name="connsiteX962" fmla="*/ 9490 w 10000"/>
                  <a:gd name="connsiteY962" fmla="*/ 5670 h 10000"/>
                  <a:gd name="connsiteX963" fmla="*/ 9501 w 10000"/>
                  <a:gd name="connsiteY963" fmla="*/ 5670 h 10000"/>
                  <a:gd name="connsiteX964" fmla="*/ 9523 w 10000"/>
                  <a:gd name="connsiteY964" fmla="*/ 5670 h 10000"/>
                  <a:gd name="connsiteX965" fmla="*/ 9556 w 10000"/>
                  <a:gd name="connsiteY965" fmla="*/ 5661 h 10000"/>
                  <a:gd name="connsiteX966" fmla="*/ 9578 w 10000"/>
                  <a:gd name="connsiteY966" fmla="*/ 5656 h 10000"/>
                  <a:gd name="connsiteX967" fmla="*/ 9597 w 10000"/>
                  <a:gd name="connsiteY967" fmla="*/ 5647 h 10000"/>
                  <a:gd name="connsiteX968" fmla="*/ 9661 w 10000"/>
                  <a:gd name="connsiteY968" fmla="*/ 5602 h 10000"/>
                  <a:gd name="connsiteX969" fmla="*/ 9716 w 10000"/>
                  <a:gd name="connsiteY969" fmla="*/ 5580 h 10000"/>
                  <a:gd name="connsiteX970" fmla="*/ 9724 w 10000"/>
                  <a:gd name="connsiteY970" fmla="*/ 5629 h 10000"/>
                  <a:gd name="connsiteX971" fmla="*/ 9741 w 10000"/>
                  <a:gd name="connsiteY971" fmla="*/ 5670 h 10000"/>
                  <a:gd name="connsiteX972" fmla="*/ 9749 w 10000"/>
                  <a:gd name="connsiteY972" fmla="*/ 5706 h 10000"/>
                  <a:gd name="connsiteX973" fmla="*/ 9749 w 10000"/>
                  <a:gd name="connsiteY973" fmla="*/ 5719 h 10000"/>
                  <a:gd name="connsiteX974" fmla="*/ 9771 w 10000"/>
                  <a:gd name="connsiteY974" fmla="*/ 5719 h 10000"/>
                  <a:gd name="connsiteX975" fmla="*/ 9799 w 10000"/>
                  <a:gd name="connsiteY975" fmla="*/ 5719 h 10000"/>
                  <a:gd name="connsiteX976" fmla="*/ 9837 w 10000"/>
                  <a:gd name="connsiteY976" fmla="*/ 5737 h 10000"/>
                  <a:gd name="connsiteX977" fmla="*/ 9901 w 10000"/>
                  <a:gd name="connsiteY977" fmla="*/ 5774 h 10000"/>
                  <a:gd name="connsiteX978" fmla="*/ 9967 w 10000"/>
                  <a:gd name="connsiteY978" fmla="*/ 5805 h 10000"/>
                  <a:gd name="connsiteX979" fmla="*/ 9981 w 10000"/>
                  <a:gd name="connsiteY979" fmla="*/ 5814 h 10000"/>
                  <a:gd name="connsiteX980" fmla="*/ 10000 w 10000"/>
                  <a:gd name="connsiteY980" fmla="*/ 5922 h 10000"/>
                  <a:gd name="connsiteX981" fmla="*/ 9909 w 10000"/>
                  <a:gd name="connsiteY981" fmla="*/ 5895 h 10000"/>
                  <a:gd name="connsiteX982" fmla="*/ 9868 w 10000"/>
                  <a:gd name="connsiteY982" fmla="*/ 5949 h 10000"/>
                  <a:gd name="connsiteX983" fmla="*/ 9845 w 10000"/>
                  <a:gd name="connsiteY983" fmla="*/ 5963 h 10000"/>
                  <a:gd name="connsiteX984" fmla="*/ 9691 w 10000"/>
                  <a:gd name="connsiteY984" fmla="*/ 5995 h 10000"/>
                  <a:gd name="connsiteX985" fmla="*/ 9619 w 10000"/>
                  <a:gd name="connsiteY985" fmla="*/ 6053 h 10000"/>
                  <a:gd name="connsiteX986" fmla="*/ 9534 w 10000"/>
                  <a:gd name="connsiteY986" fmla="*/ 6130 h 10000"/>
                  <a:gd name="connsiteX987" fmla="*/ 9517 w 10000"/>
                  <a:gd name="connsiteY987" fmla="*/ 6157 h 10000"/>
                  <a:gd name="connsiteX988" fmla="*/ 9501 w 10000"/>
                  <a:gd name="connsiteY988" fmla="*/ 6220 h 10000"/>
                  <a:gd name="connsiteX989" fmla="*/ 9501 w 10000"/>
                  <a:gd name="connsiteY989" fmla="*/ 6292 h 10000"/>
                  <a:gd name="connsiteX990" fmla="*/ 9492 w 10000"/>
                  <a:gd name="connsiteY990" fmla="*/ 6306 h 10000"/>
                  <a:gd name="connsiteX991" fmla="*/ 9445 w 10000"/>
                  <a:gd name="connsiteY991" fmla="*/ 6355 h 10000"/>
                  <a:gd name="connsiteX992" fmla="*/ 9409 w 10000"/>
                  <a:gd name="connsiteY992" fmla="*/ 6396 h 10000"/>
                  <a:gd name="connsiteX993" fmla="*/ 9379 w 10000"/>
                  <a:gd name="connsiteY993" fmla="*/ 6446 h 10000"/>
                  <a:gd name="connsiteX994" fmla="*/ 9332 w 10000"/>
                  <a:gd name="connsiteY994" fmla="*/ 6594 h 10000"/>
                  <a:gd name="connsiteX995" fmla="*/ 9183 w 10000"/>
                  <a:gd name="connsiteY995" fmla="*/ 6536 h 10000"/>
                  <a:gd name="connsiteX996" fmla="*/ 9169 w 10000"/>
                  <a:gd name="connsiteY996" fmla="*/ 6536 h 10000"/>
                  <a:gd name="connsiteX997" fmla="*/ 9161 w 10000"/>
                  <a:gd name="connsiteY997" fmla="*/ 6540 h 10000"/>
                  <a:gd name="connsiteX998" fmla="*/ 9139 w 10000"/>
                  <a:gd name="connsiteY998" fmla="*/ 6522 h 10000"/>
                  <a:gd name="connsiteX999" fmla="*/ 9128 w 10000"/>
                  <a:gd name="connsiteY999" fmla="*/ 6513 h 10000"/>
                  <a:gd name="connsiteX1000" fmla="*/ 9114 w 10000"/>
                  <a:gd name="connsiteY1000" fmla="*/ 6527 h 10000"/>
                  <a:gd name="connsiteX1001" fmla="*/ 9103 w 10000"/>
                  <a:gd name="connsiteY1001" fmla="*/ 6567 h 10000"/>
                  <a:gd name="connsiteX1002" fmla="*/ 9095 w 10000"/>
                  <a:gd name="connsiteY1002" fmla="*/ 6604 h 10000"/>
                  <a:gd name="connsiteX1003" fmla="*/ 9081 w 10000"/>
                  <a:gd name="connsiteY1003" fmla="*/ 6644 h 10000"/>
                  <a:gd name="connsiteX1004" fmla="*/ 9076 w 10000"/>
                  <a:gd name="connsiteY1004" fmla="*/ 6631 h 10000"/>
                  <a:gd name="connsiteX1005" fmla="*/ 9059 w 10000"/>
                  <a:gd name="connsiteY1005" fmla="*/ 6594 h 10000"/>
                  <a:gd name="connsiteX1006" fmla="*/ 9040 w 10000"/>
                  <a:gd name="connsiteY1006" fmla="*/ 6549 h 10000"/>
                  <a:gd name="connsiteX1007" fmla="*/ 9026 w 10000"/>
                  <a:gd name="connsiteY1007" fmla="*/ 6522 h 10000"/>
                  <a:gd name="connsiteX1008" fmla="*/ 9007 w 10000"/>
                  <a:gd name="connsiteY1008" fmla="*/ 6522 h 10000"/>
                  <a:gd name="connsiteX1009" fmla="*/ 9001 w 10000"/>
                  <a:gd name="connsiteY1009" fmla="*/ 6536 h 10000"/>
                  <a:gd name="connsiteX1010" fmla="*/ 8998 w 10000"/>
                  <a:gd name="connsiteY1010" fmla="*/ 6576 h 10000"/>
                  <a:gd name="connsiteX1011" fmla="*/ 8987 w 10000"/>
                  <a:gd name="connsiteY1011" fmla="*/ 6590 h 10000"/>
                  <a:gd name="connsiteX1012" fmla="*/ 8954 w 10000"/>
                  <a:gd name="connsiteY1012" fmla="*/ 6617 h 10000"/>
                  <a:gd name="connsiteX1013" fmla="*/ 8927 w 10000"/>
                  <a:gd name="connsiteY1013" fmla="*/ 6622 h 10000"/>
                  <a:gd name="connsiteX1014" fmla="*/ 8888 w 10000"/>
                  <a:gd name="connsiteY1014" fmla="*/ 6590 h 10000"/>
                  <a:gd name="connsiteX1015" fmla="*/ 8880 w 10000"/>
                  <a:gd name="connsiteY1015" fmla="*/ 6567 h 10000"/>
                  <a:gd name="connsiteX1016" fmla="*/ 8866 w 10000"/>
                  <a:gd name="connsiteY1016" fmla="*/ 6549 h 10000"/>
                  <a:gd name="connsiteX1017" fmla="*/ 8849 w 10000"/>
                  <a:gd name="connsiteY1017" fmla="*/ 6513 h 10000"/>
                  <a:gd name="connsiteX1018" fmla="*/ 8847 w 10000"/>
                  <a:gd name="connsiteY1018" fmla="*/ 6527 h 10000"/>
                  <a:gd name="connsiteX1019" fmla="*/ 8838 w 10000"/>
                  <a:gd name="connsiteY1019" fmla="*/ 6563 h 10000"/>
                  <a:gd name="connsiteX1020" fmla="*/ 8833 w 10000"/>
                  <a:gd name="connsiteY1020" fmla="*/ 6576 h 10000"/>
                  <a:gd name="connsiteX1021" fmla="*/ 8822 w 10000"/>
                  <a:gd name="connsiteY1021" fmla="*/ 6567 h 10000"/>
                  <a:gd name="connsiteX1022" fmla="*/ 8813 w 10000"/>
                  <a:gd name="connsiteY1022" fmla="*/ 6567 h 10000"/>
                  <a:gd name="connsiteX1023" fmla="*/ 8800 w 10000"/>
                  <a:gd name="connsiteY1023" fmla="*/ 6581 h 10000"/>
                  <a:gd name="connsiteX1024" fmla="*/ 8778 w 10000"/>
                  <a:gd name="connsiteY1024" fmla="*/ 6604 h 10000"/>
                  <a:gd name="connsiteX1025" fmla="*/ 8769 w 10000"/>
                  <a:gd name="connsiteY1025" fmla="*/ 6617 h 10000"/>
                  <a:gd name="connsiteX1026" fmla="*/ 8786 w 10000"/>
                  <a:gd name="connsiteY1026" fmla="*/ 6667 h 10000"/>
                  <a:gd name="connsiteX1027" fmla="*/ 8800 w 10000"/>
                  <a:gd name="connsiteY1027" fmla="*/ 6725 h 10000"/>
                  <a:gd name="connsiteX1028" fmla="*/ 8822 w 10000"/>
                  <a:gd name="connsiteY1028" fmla="*/ 6779 h 10000"/>
                  <a:gd name="connsiteX1029" fmla="*/ 8833 w 10000"/>
                  <a:gd name="connsiteY1029" fmla="*/ 6775 h 10000"/>
                  <a:gd name="connsiteX1030" fmla="*/ 8847 w 10000"/>
                  <a:gd name="connsiteY1030" fmla="*/ 6766 h 10000"/>
                  <a:gd name="connsiteX1031" fmla="*/ 8866 w 10000"/>
                  <a:gd name="connsiteY1031" fmla="*/ 6748 h 10000"/>
                  <a:gd name="connsiteX1032" fmla="*/ 8874 w 10000"/>
                  <a:gd name="connsiteY1032" fmla="*/ 6752 h 10000"/>
                  <a:gd name="connsiteX1033" fmla="*/ 8882 w 10000"/>
                  <a:gd name="connsiteY1033" fmla="*/ 6766 h 10000"/>
                  <a:gd name="connsiteX1034" fmla="*/ 8896 w 10000"/>
                  <a:gd name="connsiteY1034" fmla="*/ 6811 h 10000"/>
                  <a:gd name="connsiteX1035" fmla="*/ 8913 w 10000"/>
                  <a:gd name="connsiteY1035" fmla="*/ 6856 h 10000"/>
                  <a:gd name="connsiteX1036" fmla="*/ 8927 w 10000"/>
                  <a:gd name="connsiteY1036" fmla="*/ 6897 h 10000"/>
                  <a:gd name="connsiteX1037" fmla="*/ 8943 w 10000"/>
                  <a:gd name="connsiteY1037" fmla="*/ 6946 h 10000"/>
                  <a:gd name="connsiteX1038" fmla="*/ 8951 w 10000"/>
                  <a:gd name="connsiteY1038" fmla="*/ 6973 h 10000"/>
                  <a:gd name="connsiteX1039" fmla="*/ 8954 w 10000"/>
                  <a:gd name="connsiteY1039" fmla="*/ 6996 h 10000"/>
                  <a:gd name="connsiteX1040" fmla="*/ 8960 w 10000"/>
                  <a:gd name="connsiteY1040" fmla="*/ 7023 h 10000"/>
                  <a:gd name="connsiteX1041" fmla="*/ 8979 w 10000"/>
                  <a:gd name="connsiteY1041" fmla="*/ 7014 h 10000"/>
                  <a:gd name="connsiteX1042" fmla="*/ 8998 w 10000"/>
                  <a:gd name="connsiteY1042" fmla="*/ 6906 h 10000"/>
                  <a:gd name="connsiteX1043" fmla="*/ 9015 w 10000"/>
                  <a:gd name="connsiteY1043" fmla="*/ 6910 h 10000"/>
                  <a:gd name="connsiteX1044" fmla="*/ 9026 w 10000"/>
                  <a:gd name="connsiteY1044" fmla="*/ 6910 h 10000"/>
                  <a:gd name="connsiteX1045" fmla="*/ 9048 w 10000"/>
                  <a:gd name="connsiteY1045" fmla="*/ 6906 h 10000"/>
                  <a:gd name="connsiteX1046" fmla="*/ 9065 w 10000"/>
                  <a:gd name="connsiteY1046" fmla="*/ 6897 h 10000"/>
                  <a:gd name="connsiteX1047" fmla="*/ 9076 w 10000"/>
                  <a:gd name="connsiteY1047" fmla="*/ 6892 h 10000"/>
                  <a:gd name="connsiteX1048" fmla="*/ 9084 w 10000"/>
                  <a:gd name="connsiteY1048" fmla="*/ 6883 h 10000"/>
                  <a:gd name="connsiteX1049" fmla="*/ 9095 w 10000"/>
                  <a:gd name="connsiteY1049" fmla="*/ 6892 h 10000"/>
                  <a:gd name="connsiteX1050" fmla="*/ 9106 w 10000"/>
                  <a:gd name="connsiteY1050" fmla="*/ 6897 h 10000"/>
                  <a:gd name="connsiteX1051" fmla="*/ 9211 w 10000"/>
                  <a:gd name="connsiteY1051" fmla="*/ 7009 h 10000"/>
                  <a:gd name="connsiteX1052" fmla="*/ 9227 w 10000"/>
                  <a:gd name="connsiteY1052" fmla="*/ 7064 h 10000"/>
                  <a:gd name="connsiteX1053" fmla="*/ 9225 w 10000"/>
                  <a:gd name="connsiteY1053" fmla="*/ 7068 h 10000"/>
                  <a:gd name="connsiteX1054" fmla="*/ 9219 w 10000"/>
                  <a:gd name="connsiteY1054" fmla="*/ 7077 h 10000"/>
                  <a:gd name="connsiteX1055" fmla="*/ 9208 w 10000"/>
                  <a:gd name="connsiteY1055" fmla="*/ 7082 h 10000"/>
                  <a:gd name="connsiteX1056" fmla="*/ 9194 w 10000"/>
                  <a:gd name="connsiteY1056" fmla="*/ 7113 h 10000"/>
                  <a:gd name="connsiteX1057" fmla="*/ 9164 w 10000"/>
                  <a:gd name="connsiteY1057" fmla="*/ 7127 h 10000"/>
                  <a:gd name="connsiteX1058" fmla="*/ 9161 w 10000"/>
                  <a:gd name="connsiteY1058" fmla="*/ 7127 h 10000"/>
                  <a:gd name="connsiteX1059" fmla="*/ 9156 w 10000"/>
                  <a:gd name="connsiteY1059" fmla="*/ 7131 h 10000"/>
                  <a:gd name="connsiteX1060" fmla="*/ 9156 w 10000"/>
                  <a:gd name="connsiteY1060" fmla="*/ 7145 h 10000"/>
                  <a:gd name="connsiteX1061" fmla="*/ 9128 w 10000"/>
                  <a:gd name="connsiteY1061" fmla="*/ 7194 h 10000"/>
                  <a:gd name="connsiteX1062" fmla="*/ 9114 w 10000"/>
                  <a:gd name="connsiteY1062" fmla="*/ 7226 h 10000"/>
                  <a:gd name="connsiteX1063" fmla="*/ 9089 w 10000"/>
                  <a:gd name="connsiteY1063" fmla="*/ 7226 h 10000"/>
                  <a:gd name="connsiteX1064" fmla="*/ 9067 w 10000"/>
                  <a:gd name="connsiteY1064" fmla="*/ 7276 h 10000"/>
                  <a:gd name="connsiteX1065" fmla="*/ 9059 w 10000"/>
                  <a:gd name="connsiteY1065" fmla="*/ 7298 h 10000"/>
                  <a:gd name="connsiteX1066" fmla="*/ 9040 w 10000"/>
                  <a:gd name="connsiteY1066" fmla="*/ 7312 h 10000"/>
                  <a:gd name="connsiteX1067" fmla="*/ 8951 w 10000"/>
                  <a:gd name="connsiteY1067" fmla="*/ 7339 h 10000"/>
                  <a:gd name="connsiteX1068" fmla="*/ 8841 w 10000"/>
                  <a:gd name="connsiteY1068" fmla="*/ 7366 h 10000"/>
                  <a:gd name="connsiteX1069" fmla="*/ 8813 w 10000"/>
                  <a:gd name="connsiteY1069" fmla="*/ 7384 h 10000"/>
                  <a:gd name="connsiteX1070" fmla="*/ 8800 w 10000"/>
                  <a:gd name="connsiteY1070" fmla="*/ 7397 h 10000"/>
                  <a:gd name="connsiteX1071" fmla="*/ 8791 w 10000"/>
                  <a:gd name="connsiteY1071" fmla="*/ 7397 h 10000"/>
                  <a:gd name="connsiteX1072" fmla="*/ 8786 w 10000"/>
                  <a:gd name="connsiteY1072" fmla="*/ 7582 h 10000"/>
                  <a:gd name="connsiteX1073" fmla="*/ 8775 w 10000"/>
                  <a:gd name="connsiteY1073" fmla="*/ 7591 h 10000"/>
                  <a:gd name="connsiteX1074" fmla="*/ 8753 w 10000"/>
                  <a:gd name="connsiteY1074" fmla="*/ 7614 h 10000"/>
                  <a:gd name="connsiteX1075" fmla="*/ 8711 w 10000"/>
                  <a:gd name="connsiteY1075" fmla="*/ 7627 h 10000"/>
                  <a:gd name="connsiteX1076" fmla="*/ 8670 w 10000"/>
                  <a:gd name="connsiteY1076" fmla="*/ 7645 h 10000"/>
                  <a:gd name="connsiteX1077" fmla="*/ 8645 w 10000"/>
                  <a:gd name="connsiteY1077" fmla="*/ 7659 h 10000"/>
                  <a:gd name="connsiteX1078" fmla="*/ 8620 w 10000"/>
                  <a:gd name="connsiteY1078" fmla="*/ 7673 h 10000"/>
                  <a:gd name="connsiteX1079" fmla="*/ 8598 w 10000"/>
                  <a:gd name="connsiteY1079" fmla="*/ 7695 h 10000"/>
                  <a:gd name="connsiteX1080" fmla="*/ 8576 w 10000"/>
                  <a:gd name="connsiteY1080" fmla="*/ 7736 h 10000"/>
                  <a:gd name="connsiteX1081" fmla="*/ 8568 w 10000"/>
                  <a:gd name="connsiteY1081" fmla="*/ 7740 h 10000"/>
                  <a:gd name="connsiteX1082" fmla="*/ 8551 w 10000"/>
                  <a:gd name="connsiteY1082" fmla="*/ 7740 h 10000"/>
                  <a:gd name="connsiteX1083" fmla="*/ 8526 w 10000"/>
                  <a:gd name="connsiteY1083" fmla="*/ 7727 h 10000"/>
                  <a:gd name="connsiteX1084" fmla="*/ 8493 w 10000"/>
                  <a:gd name="connsiteY1084" fmla="*/ 7713 h 10000"/>
                  <a:gd name="connsiteX1085" fmla="*/ 8463 w 10000"/>
                  <a:gd name="connsiteY1085" fmla="*/ 7709 h 10000"/>
                  <a:gd name="connsiteX1086" fmla="*/ 8430 w 10000"/>
                  <a:gd name="connsiteY1086" fmla="*/ 7695 h 10000"/>
                  <a:gd name="connsiteX1087" fmla="*/ 8397 w 10000"/>
                  <a:gd name="connsiteY1087" fmla="*/ 7682 h 10000"/>
                  <a:gd name="connsiteX1088" fmla="*/ 8372 w 10000"/>
                  <a:gd name="connsiteY1088" fmla="*/ 7682 h 10000"/>
                  <a:gd name="connsiteX1089" fmla="*/ 8355 w 10000"/>
                  <a:gd name="connsiteY1089" fmla="*/ 7686 h 10000"/>
                  <a:gd name="connsiteX1090" fmla="*/ 8350 w 10000"/>
                  <a:gd name="connsiteY1090" fmla="*/ 7709 h 10000"/>
                  <a:gd name="connsiteX1091" fmla="*/ 8339 w 10000"/>
                  <a:gd name="connsiteY1091" fmla="*/ 7740 h 10000"/>
                  <a:gd name="connsiteX1092" fmla="*/ 8328 w 10000"/>
                  <a:gd name="connsiteY1092" fmla="*/ 7772 h 10000"/>
                  <a:gd name="connsiteX1093" fmla="*/ 8317 w 10000"/>
                  <a:gd name="connsiteY1093" fmla="*/ 7785 h 10000"/>
                  <a:gd name="connsiteX1094" fmla="*/ 8292 w 10000"/>
                  <a:gd name="connsiteY1094" fmla="*/ 7812 h 10000"/>
                  <a:gd name="connsiteX1095" fmla="*/ 8284 w 10000"/>
                  <a:gd name="connsiteY1095" fmla="*/ 7817 h 10000"/>
                  <a:gd name="connsiteX1096" fmla="*/ 8270 w 10000"/>
                  <a:gd name="connsiteY1096" fmla="*/ 7857 h 10000"/>
                  <a:gd name="connsiteX1097" fmla="*/ 8251 w 10000"/>
                  <a:gd name="connsiteY1097" fmla="*/ 7916 h 10000"/>
                  <a:gd name="connsiteX1098" fmla="*/ 8223 w 10000"/>
                  <a:gd name="connsiteY1098" fmla="*/ 8002 h 10000"/>
                  <a:gd name="connsiteX1099" fmla="*/ 8206 w 10000"/>
                  <a:gd name="connsiteY1099" fmla="*/ 8051 h 10000"/>
                  <a:gd name="connsiteX1100" fmla="*/ 8198 w 10000"/>
                  <a:gd name="connsiteY1100" fmla="*/ 8056 h 10000"/>
                  <a:gd name="connsiteX1101" fmla="*/ 8179 w 10000"/>
                  <a:gd name="connsiteY1101" fmla="*/ 8065 h 10000"/>
                  <a:gd name="connsiteX1102" fmla="*/ 8140 w 10000"/>
                  <a:gd name="connsiteY1102" fmla="*/ 8074 h 10000"/>
                  <a:gd name="connsiteX1103" fmla="*/ 8102 w 10000"/>
                  <a:gd name="connsiteY1103" fmla="*/ 8088 h 10000"/>
                  <a:gd name="connsiteX1104" fmla="*/ 8068 w 10000"/>
                  <a:gd name="connsiteY1104" fmla="*/ 8092 h 10000"/>
                  <a:gd name="connsiteX1105" fmla="*/ 8057 w 10000"/>
                  <a:gd name="connsiteY1105" fmla="*/ 8101 h 10000"/>
                  <a:gd name="connsiteX1106" fmla="*/ 8057 w 10000"/>
                  <a:gd name="connsiteY1106" fmla="*/ 8128 h 10000"/>
                  <a:gd name="connsiteX1107" fmla="*/ 8052 w 10000"/>
                  <a:gd name="connsiteY1107" fmla="*/ 8160 h 10000"/>
                  <a:gd name="connsiteX1108" fmla="*/ 8046 w 10000"/>
                  <a:gd name="connsiteY1108" fmla="*/ 8155 h 10000"/>
                  <a:gd name="connsiteX1109" fmla="*/ 8038 w 10000"/>
                  <a:gd name="connsiteY1109" fmla="*/ 8146 h 10000"/>
                  <a:gd name="connsiteX1110" fmla="*/ 8038 w 10000"/>
                  <a:gd name="connsiteY1110" fmla="*/ 8142 h 10000"/>
                  <a:gd name="connsiteX1111" fmla="*/ 8035 w 10000"/>
                  <a:gd name="connsiteY1111" fmla="*/ 8115 h 10000"/>
                  <a:gd name="connsiteX1112" fmla="*/ 8030 w 10000"/>
                  <a:gd name="connsiteY1112" fmla="*/ 8088 h 10000"/>
                  <a:gd name="connsiteX1113" fmla="*/ 8019 w 10000"/>
                  <a:gd name="connsiteY1113" fmla="*/ 8078 h 10000"/>
                  <a:gd name="connsiteX1114" fmla="*/ 8013 w 10000"/>
                  <a:gd name="connsiteY1114" fmla="*/ 8088 h 10000"/>
                  <a:gd name="connsiteX1115" fmla="*/ 7994 w 10000"/>
                  <a:gd name="connsiteY1115" fmla="*/ 8119 h 10000"/>
                  <a:gd name="connsiteX1116" fmla="*/ 7977 w 10000"/>
                  <a:gd name="connsiteY1116" fmla="*/ 8146 h 10000"/>
                  <a:gd name="connsiteX1117" fmla="*/ 7955 w 10000"/>
                  <a:gd name="connsiteY1117" fmla="*/ 8173 h 10000"/>
                  <a:gd name="connsiteX1118" fmla="*/ 7933 w 10000"/>
                  <a:gd name="connsiteY1118" fmla="*/ 8200 h 10000"/>
                  <a:gd name="connsiteX1119" fmla="*/ 7922 w 10000"/>
                  <a:gd name="connsiteY1119" fmla="*/ 8236 h 10000"/>
                  <a:gd name="connsiteX1120" fmla="*/ 7908 w 10000"/>
                  <a:gd name="connsiteY1120" fmla="*/ 8286 h 10000"/>
                  <a:gd name="connsiteX1121" fmla="*/ 7914 w 10000"/>
                  <a:gd name="connsiteY1121" fmla="*/ 8290 h 10000"/>
                  <a:gd name="connsiteX1122" fmla="*/ 7917 w 10000"/>
                  <a:gd name="connsiteY1122" fmla="*/ 8300 h 10000"/>
                  <a:gd name="connsiteX1123" fmla="*/ 7925 w 10000"/>
                  <a:gd name="connsiteY1123" fmla="*/ 8313 h 10000"/>
                  <a:gd name="connsiteX1124" fmla="*/ 7939 w 10000"/>
                  <a:gd name="connsiteY1124" fmla="*/ 8331 h 10000"/>
                  <a:gd name="connsiteX1125" fmla="*/ 7947 w 10000"/>
                  <a:gd name="connsiteY1125" fmla="*/ 8345 h 10000"/>
                  <a:gd name="connsiteX1126" fmla="*/ 7961 w 10000"/>
                  <a:gd name="connsiteY1126" fmla="*/ 8367 h 10000"/>
                  <a:gd name="connsiteX1127" fmla="*/ 7969 w 10000"/>
                  <a:gd name="connsiteY1127" fmla="*/ 8381 h 10000"/>
                  <a:gd name="connsiteX1128" fmla="*/ 7972 w 10000"/>
                  <a:gd name="connsiteY1128" fmla="*/ 8394 h 10000"/>
                  <a:gd name="connsiteX1129" fmla="*/ 7977 w 10000"/>
                  <a:gd name="connsiteY1129" fmla="*/ 8421 h 10000"/>
                  <a:gd name="connsiteX1130" fmla="*/ 7986 w 10000"/>
                  <a:gd name="connsiteY1130" fmla="*/ 8444 h 10000"/>
                  <a:gd name="connsiteX1131" fmla="*/ 7997 w 10000"/>
                  <a:gd name="connsiteY1131" fmla="*/ 8471 h 10000"/>
                  <a:gd name="connsiteX1132" fmla="*/ 7964 w 10000"/>
                  <a:gd name="connsiteY1132" fmla="*/ 8561 h 10000"/>
                  <a:gd name="connsiteX1133" fmla="*/ 7889 w 10000"/>
                  <a:gd name="connsiteY1133" fmla="*/ 8579 h 10000"/>
                  <a:gd name="connsiteX1134" fmla="*/ 7864 w 10000"/>
                  <a:gd name="connsiteY1134" fmla="*/ 8561 h 10000"/>
                  <a:gd name="connsiteX1135" fmla="*/ 7834 w 10000"/>
                  <a:gd name="connsiteY1135" fmla="*/ 8525 h 10000"/>
                  <a:gd name="connsiteX1136" fmla="*/ 7801 w 10000"/>
                  <a:gd name="connsiteY1136" fmla="*/ 8498 h 10000"/>
                  <a:gd name="connsiteX1137" fmla="*/ 7776 w 10000"/>
                  <a:gd name="connsiteY1137" fmla="*/ 8484 h 10000"/>
                  <a:gd name="connsiteX1138" fmla="*/ 7765 w 10000"/>
                  <a:gd name="connsiteY1138" fmla="*/ 8502 h 10000"/>
                  <a:gd name="connsiteX1139" fmla="*/ 7754 w 10000"/>
                  <a:gd name="connsiteY1139" fmla="*/ 8530 h 10000"/>
                  <a:gd name="connsiteX1140" fmla="*/ 7737 w 10000"/>
                  <a:gd name="connsiteY1140" fmla="*/ 8575 h 10000"/>
                  <a:gd name="connsiteX1141" fmla="*/ 7724 w 10000"/>
                  <a:gd name="connsiteY1141" fmla="*/ 8588 h 10000"/>
                  <a:gd name="connsiteX1142" fmla="*/ 7699 w 10000"/>
                  <a:gd name="connsiteY1142" fmla="*/ 8602 h 10000"/>
                  <a:gd name="connsiteX1143" fmla="*/ 7666 w 10000"/>
                  <a:gd name="connsiteY1143" fmla="*/ 8633 h 10000"/>
                  <a:gd name="connsiteX1144" fmla="*/ 7666 w 10000"/>
                  <a:gd name="connsiteY1144" fmla="*/ 8647 h 10000"/>
                  <a:gd name="connsiteX1145" fmla="*/ 7668 w 10000"/>
                  <a:gd name="connsiteY1145" fmla="*/ 8674 h 10000"/>
                  <a:gd name="connsiteX1146" fmla="*/ 7679 w 10000"/>
                  <a:gd name="connsiteY1146" fmla="*/ 8746 h 10000"/>
                  <a:gd name="connsiteX1147" fmla="*/ 7679 w 10000"/>
                  <a:gd name="connsiteY1147" fmla="*/ 8791 h 10000"/>
                  <a:gd name="connsiteX1148" fmla="*/ 7679 w 10000"/>
                  <a:gd name="connsiteY1148" fmla="*/ 8832 h 10000"/>
                  <a:gd name="connsiteX1149" fmla="*/ 7688 w 10000"/>
                  <a:gd name="connsiteY1149" fmla="*/ 8868 h 10000"/>
                  <a:gd name="connsiteX1150" fmla="*/ 7602 w 10000"/>
                  <a:gd name="connsiteY1150" fmla="*/ 8890 h 10000"/>
                  <a:gd name="connsiteX1151" fmla="*/ 7602 w 10000"/>
                  <a:gd name="connsiteY1151" fmla="*/ 8908 h 10000"/>
                  <a:gd name="connsiteX1152" fmla="*/ 7602 w 10000"/>
                  <a:gd name="connsiteY1152" fmla="*/ 8963 h 10000"/>
                  <a:gd name="connsiteX1153" fmla="*/ 7591 w 10000"/>
                  <a:gd name="connsiteY1153" fmla="*/ 8963 h 10000"/>
                  <a:gd name="connsiteX1154" fmla="*/ 7577 w 10000"/>
                  <a:gd name="connsiteY1154" fmla="*/ 8949 h 10000"/>
                  <a:gd name="connsiteX1155" fmla="*/ 7552 w 10000"/>
                  <a:gd name="connsiteY1155" fmla="*/ 8922 h 10000"/>
                  <a:gd name="connsiteX1156" fmla="*/ 7539 w 10000"/>
                  <a:gd name="connsiteY1156" fmla="*/ 8895 h 10000"/>
                  <a:gd name="connsiteX1157" fmla="*/ 7514 w 10000"/>
                  <a:gd name="connsiteY1157" fmla="*/ 8859 h 10000"/>
                  <a:gd name="connsiteX1158" fmla="*/ 7489 w 10000"/>
                  <a:gd name="connsiteY1158" fmla="*/ 8841 h 10000"/>
                  <a:gd name="connsiteX1159" fmla="*/ 7467 w 10000"/>
                  <a:gd name="connsiteY1159" fmla="*/ 8832 h 10000"/>
                  <a:gd name="connsiteX1160" fmla="*/ 7459 w 10000"/>
                  <a:gd name="connsiteY1160" fmla="*/ 8827 h 10000"/>
                  <a:gd name="connsiteX1161" fmla="*/ 7442 w 10000"/>
                  <a:gd name="connsiteY1161" fmla="*/ 8827 h 10000"/>
                  <a:gd name="connsiteX1162" fmla="*/ 7425 w 10000"/>
                  <a:gd name="connsiteY1162" fmla="*/ 8827 h 10000"/>
                  <a:gd name="connsiteX1163" fmla="*/ 7406 w 10000"/>
                  <a:gd name="connsiteY1163" fmla="*/ 8827 h 10000"/>
                  <a:gd name="connsiteX1164" fmla="*/ 7379 w 10000"/>
                  <a:gd name="connsiteY1164" fmla="*/ 8827 h 10000"/>
                  <a:gd name="connsiteX1165" fmla="*/ 7359 w 10000"/>
                  <a:gd name="connsiteY1165" fmla="*/ 8827 h 10000"/>
                  <a:gd name="connsiteX1166" fmla="*/ 7334 w 10000"/>
                  <a:gd name="connsiteY1166" fmla="*/ 8827 h 10000"/>
                  <a:gd name="connsiteX1167" fmla="*/ 7318 w 10000"/>
                  <a:gd name="connsiteY1167" fmla="*/ 8827 h 10000"/>
                  <a:gd name="connsiteX1168" fmla="*/ 7290 w 10000"/>
                  <a:gd name="connsiteY1168" fmla="*/ 8827 h 10000"/>
                  <a:gd name="connsiteX1169" fmla="*/ 7265 w 10000"/>
                  <a:gd name="connsiteY1169" fmla="*/ 8832 h 10000"/>
                  <a:gd name="connsiteX1170" fmla="*/ 7254 w 10000"/>
                  <a:gd name="connsiteY1170" fmla="*/ 8832 h 10000"/>
                  <a:gd name="connsiteX1171" fmla="*/ 7249 w 10000"/>
                  <a:gd name="connsiteY1171" fmla="*/ 8845 h 10000"/>
                  <a:gd name="connsiteX1172" fmla="*/ 7246 w 10000"/>
                  <a:gd name="connsiteY1172" fmla="*/ 8859 h 10000"/>
                  <a:gd name="connsiteX1173" fmla="*/ 7241 w 10000"/>
                  <a:gd name="connsiteY1173" fmla="*/ 8881 h 10000"/>
                  <a:gd name="connsiteX1174" fmla="*/ 7238 w 10000"/>
                  <a:gd name="connsiteY1174" fmla="*/ 8917 h 10000"/>
                  <a:gd name="connsiteX1175" fmla="*/ 7238 w 10000"/>
                  <a:gd name="connsiteY1175" fmla="*/ 8935 h 10000"/>
                  <a:gd name="connsiteX1176" fmla="*/ 7224 w 10000"/>
                  <a:gd name="connsiteY1176" fmla="*/ 8935 h 10000"/>
                  <a:gd name="connsiteX1177" fmla="*/ 7205 w 10000"/>
                  <a:gd name="connsiteY1177" fmla="*/ 8935 h 10000"/>
                  <a:gd name="connsiteX1178" fmla="*/ 7183 w 10000"/>
                  <a:gd name="connsiteY1178" fmla="*/ 8931 h 10000"/>
                  <a:gd name="connsiteX1179" fmla="*/ 7169 w 10000"/>
                  <a:gd name="connsiteY1179" fmla="*/ 8931 h 10000"/>
                  <a:gd name="connsiteX1180" fmla="*/ 7150 w 10000"/>
                  <a:gd name="connsiteY1180" fmla="*/ 8931 h 10000"/>
                  <a:gd name="connsiteX1181" fmla="*/ 7136 w 10000"/>
                  <a:gd name="connsiteY1181" fmla="*/ 8917 h 10000"/>
                  <a:gd name="connsiteX1182" fmla="*/ 7136 w 10000"/>
                  <a:gd name="connsiteY1182" fmla="*/ 8895 h 10000"/>
                  <a:gd name="connsiteX1183" fmla="*/ 7141 w 10000"/>
                  <a:gd name="connsiteY1183" fmla="*/ 8890 h 10000"/>
                  <a:gd name="connsiteX1184" fmla="*/ 7166 w 10000"/>
                  <a:gd name="connsiteY1184" fmla="*/ 8854 h 10000"/>
                  <a:gd name="connsiteX1185" fmla="*/ 7177 w 10000"/>
                  <a:gd name="connsiteY1185" fmla="*/ 8832 h 10000"/>
                  <a:gd name="connsiteX1186" fmla="*/ 7185 w 10000"/>
                  <a:gd name="connsiteY1186" fmla="*/ 8814 h 10000"/>
                  <a:gd name="connsiteX1187" fmla="*/ 7199 w 10000"/>
                  <a:gd name="connsiteY1187" fmla="*/ 8787 h 10000"/>
                  <a:gd name="connsiteX1188" fmla="*/ 7205 w 10000"/>
                  <a:gd name="connsiteY1188" fmla="*/ 8773 h 10000"/>
                  <a:gd name="connsiteX1189" fmla="*/ 7213 w 10000"/>
                  <a:gd name="connsiteY1189" fmla="*/ 8701 h 10000"/>
                  <a:gd name="connsiteX1190" fmla="*/ 7216 w 10000"/>
                  <a:gd name="connsiteY1190" fmla="*/ 8683 h 10000"/>
                  <a:gd name="connsiteX1191" fmla="*/ 7221 w 10000"/>
                  <a:gd name="connsiteY1191" fmla="*/ 8656 h 10000"/>
                  <a:gd name="connsiteX1192" fmla="*/ 7221 w 10000"/>
                  <a:gd name="connsiteY1192" fmla="*/ 8633 h 10000"/>
                  <a:gd name="connsiteX1193" fmla="*/ 7221 w 10000"/>
                  <a:gd name="connsiteY1193" fmla="*/ 8615 h 10000"/>
                  <a:gd name="connsiteX1194" fmla="*/ 7221 w 10000"/>
                  <a:gd name="connsiteY1194" fmla="*/ 8593 h 10000"/>
                  <a:gd name="connsiteX1195" fmla="*/ 7221 w 10000"/>
                  <a:gd name="connsiteY1195" fmla="*/ 8566 h 10000"/>
                  <a:gd name="connsiteX1196" fmla="*/ 7224 w 10000"/>
                  <a:gd name="connsiteY1196" fmla="*/ 8561 h 10000"/>
                  <a:gd name="connsiteX1197" fmla="*/ 7238 w 10000"/>
                  <a:gd name="connsiteY1197" fmla="*/ 8543 h 10000"/>
                  <a:gd name="connsiteX1198" fmla="*/ 7241 w 10000"/>
                  <a:gd name="connsiteY1198" fmla="*/ 8530 h 10000"/>
                  <a:gd name="connsiteX1199" fmla="*/ 7249 w 10000"/>
                  <a:gd name="connsiteY1199" fmla="*/ 8512 h 10000"/>
                  <a:gd name="connsiteX1200" fmla="*/ 7249 w 10000"/>
                  <a:gd name="connsiteY1200" fmla="*/ 8502 h 10000"/>
                  <a:gd name="connsiteX1201" fmla="*/ 7249 w 10000"/>
                  <a:gd name="connsiteY1201" fmla="*/ 8475 h 10000"/>
                  <a:gd name="connsiteX1202" fmla="*/ 7246 w 10000"/>
                  <a:gd name="connsiteY1202" fmla="*/ 8457 h 10000"/>
                  <a:gd name="connsiteX1203" fmla="*/ 7241 w 10000"/>
                  <a:gd name="connsiteY1203" fmla="*/ 8444 h 10000"/>
                  <a:gd name="connsiteX1204" fmla="*/ 7232 w 10000"/>
                  <a:gd name="connsiteY1204" fmla="*/ 8435 h 10000"/>
                  <a:gd name="connsiteX1205" fmla="*/ 7224 w 10000"/>
                  <a:gd name="connsiteY1205" fmla="*/ 8430 h 10000"/>
                  <a:gd name="connsiteX1206" fmla="*/ 7208 w 10000"/>
                  <a:gd name="connsiteY1206" fmla="*/ 8408 h 10000"/>
                  <a:gd name="connsiteX1207" fmla="*/ 7199 w 10000"/>
                  <a:gd name="connsiteY1207" fmla="*/ 8403 h 10000"/>
                  <a:gd name="connsiteX1208" fmla="*/ 7205 w 10000"/>
                  <a:gd name="connsiteY1208" fmla="*/ 8372 h 10000"/>
                  <a:gd name="connsiteX1209" fmla="*/ 7208 w 10000"/>
                  <a:gd name="connsiteY1209" fmla="*/ 8354 h 10000"/>
                  <a:gd name="connsiteX1210" fmla="*/ 7213 w 10000"/>
                  <a:gd name="connsiteY1210" fmla="*/ 8345 h 10000"/>
                  <a:gd name="connsiteX1211" fmla="*/ 7224 w 10000"/>
                  <a:gd name="connsiteY1211" fmla="*/ 8331 h 10000"/>
                  <a:gd name="connsiteX1212" fmla="*/ 7238 w 10000"/>
                  <a:gd name="connsiteY1212" fmla="*/ 8313 h 10000"/>
                  <a:gd name="connsiteX1213" fmla="*/ 7241 w 10000"/>
                  <a:gd name="connsiteY1213" fmla="*/ 8304 h 10000"/>
                  <a:gd name="connsiteX1214" fmla="*/ 7254 w 10000"/>
                  <a:gd name="connsiteY1214" fmla="*/ 8286 h 10000"/>
                  <a:gd name="connsiteX1215" fmla="*/ 7265 w 10000"/>
                  <a:gd name="connsiteY1215" fmla="*/ 8272 h 10000"/>
                  <a:gd name="connsiteX1216" fmla="*/ 7271 w 10000"/>
                  <a:gd name="connsiteY1216" fmla="*/ 8263 h 10000"/>
                  <a:gd name="connsiteX1217" fmla="*/ 7279 w 10000"/>
                  <a:gd name="connsiteY1217" fmla="*/ 8245 h 10000"/>
                  <a:gd name="connsiteX1218" fmla="*/ 7274 w 10000"/>
                  <a:gd name="connsiteY1218" fmla="*/ 8223 h 10000"/>
                  <a:gd name="connsiteX1219" fmla="*/ 7265 w 10000"/>
                  <a:gd name="connsiteY1219" fmla="*/ 8200 h 10000"/>
                  <a:gd name="connsiteX1220" fmla="*/ 7263 w 10000"/>
                  <a:gd name="connsiteY1220" fmla="*/ 8187 h 10000"/>
                  <a:gd name="connsiteX1221" fmla="*/ 7257 w 10000"/>
                  <a:gd name="connsiteY1221" fmla="*/ 8187 h 10000"/>
                  <a:gd name="connsiteX1222" fmla="*/ 7254 w 10000"/>
                  <a:gd name="connsiteY1222" fmla="*/ 8196 h 10000"/>
                  <a:gd name="connsiteX1223" fmla="*/ 7246 w 10000"/>
                  <a:gd name="connsiteY1223" fmla="*/ 8209 h 10000"/>
                  <a:gd name="connsiteX1224" fmla="*/ 7241 w 10000"/>
                  <a:gd name="connsiteY1224" fmla="*/ 8209 h 10000"/>
                  <a:gd name="connsiteX1225" fmla="*/ 7238 w 10000"/>
                  <a:gd name="connsiteY1225" fmla="*/ 8214 h 10000"/>
                  <a:gd name="connsiteX1226" fmla="*/ 7221 w 10000"/>
                  <a:gd name="connsiteY1226" fmla="*/ 8173 h 10000"/>
                  <a:gd name="connsiteX1227" fmla="*/ 7185 w 10000"/>
                  <a:gd name="connsiteY1227" fmla="*/ 8106 h 10000"/>
                  <a:gd name="connsiteX1228" fmla="*/ 7174 w 10000"/>
                  <a:gd name="connsiteY1228" fmla="*/ 8078 h 10000"/>
                  <a:gd name="connsiteX1229" fmla="*/ 7169 w 10000"/>
                  <a:gd name="connsiteY1229" fmla="*/ 8056 h 10000"/>
                  <a:gd name="connsiteX1230" fmla="*/ 7166 w 10000"/>
                  <a:gd name="connsiteY1230" fmla="*/ 8042 h 10000"/>
                  <a:gd name="connsiteX1231" fmla="*/ 7161 w 10000"/>
                  <a:gd name="connsiteY1231" fmla="*/ 8051 h 10000"/>
                  <a:gd name="connsiteX1232" fmla="*/ 7158 w 10000"/>
                  <a:gd name="connsiteY1232" fmla="*/ 8051 h 10000"/>
                  <a:gd name="connsiteX1233" fmla="*/ 7141 w 10000"/>
                  <a:gd name="connsiteY1233" fmla="*/ 8056 h 10000"/>
                  <a:gd name="connsiteX1234" fmla="*/ 7116 w 10000"/>
                  <a:gd name="connsiteY1234" fmla="*/ 8051 h 10000"/>
                  <a:gd name="connsiteX1235" fmla="*/ 7094 w 10000"/>
                  <a:gd name="connsiteY1235" fmla="*/ 8051 h 10000"/>
                  <a:gd name="connsiteX1236" fmla="*/ 7081 w 10000"/>
                  <a:gd name="connsiteY1236" fmla="*/ 8011 h 10000"/>
                  <a:gd name="connsiteX1237" fmla="*/ 7081 w 10000"/>
                  <a:gd name="connsiteY1237" fmla="*/ 8002 h 10000"/>
                  <a:gd name="connsiteX1238" fmla="*/ 7078 w 10000"/>
                  <a:gd name="connsiteY1238" fmla="*/ 7984 h 10000"/>
                  <a:gd name="connsiteX1239" fmla="*/ 7072 w 10000"/>
                  <a:gd name="connsiteY1239" fmla="*/ 7970 h 10000"/>
                  <a:gd name="connsiteX1240" fmla="*/ 7045 w 10000"/>
                  <a:gd name="connsiteY1240" fmla="*/ 7948 h 10000"/>
                  <a:gd name="connsiteX1241" fmla="*/ 7020 w 10000"/>
                  <a:gd name="connsiteY1241" fmla="*/ 7957 h 10000"/>
                  <a:gd name="connsiteX1242" fmla="*/ 7001 w 10000"/>
                  <a:gd name="connsiteY1242" fmla="*/ 7970 h 10000"/>
                  <a:gd name="connsiteX1243" fmla="*/ 6981 w 10000"/>
                  <a:gd name="connsiteY1243" fmla="*/ 7984 h 10000"/>
                  <a:gd name="connsiteX1244" fmla="*/ 6976 w 10000"/>
                  <a:gd name="connsiteY1244" fmla="*/ 7984 h 10000"/>
                  <a:gd name="connsiteX1245" fmla="*/ 6973 w 10000"/>
                  <a:gd name="connsiteY1245" fmla="*/ 7984 h 10000"/>
                  <a:gd name="connsiteX1246" fmla="*/ 6959 w 10000"/>
                  <a:gd name="connsiteY1246" fmla="*/ 7984 h 10000"/>
                  <a:gd name="connsiteX1247" fmla="*/ 6948 w 10000"/>
                  <a:gd name="connsiteY1247" fmla="*/ 7961 h 10000"/>
                  <a:gd name="connsiteX1248" fmla="*/ 6934 w 10000"/>
                  <a:gd name="connsiteY1248" fmla="*/ 7943 h 10000"/>
                  <a:gd name="connsiteX1249" fmla="*/ 6932 w 10000"/>
                  <a:gd name="connsiteY1249" fmla="*/ 7943 h 10000"/>
                  <a:gd name="connsiteX1250" fmla="*/ 6918 w 10000"/>
                  <a:gd name="connsiteY1250" fmla="*/ 7961 h 10000"/>
                  <a:gd name="connsiteX1251" fmla="*/ 6904 w 10000"/>
                  <a:gd name="connsiteY1251" fmla="*/ 7975 h 10000"/>
                  <a:gd name="connsiteX1252" fmla="*/ 6896 w 10000"/>
                  <a:gd name="connsiteY1252" fmla="*/ 7997 h 10000"/>
                  <a:gd name="connsiteX1253" fmla="*/ 6887 w 10000"/>
                  <a:gd name="connsiteY1253" fmla="*/ 8002 h 10000"/>
                  <a:gd name="connsiteX1254" fmla="*/ 6879 w 10000"/>
                  <a:gd name="connsiteY1254" fmla="*/ 8011 h 10000"/>
                  <a:gd name="connsiteX1255" fmla="*/ 6868 w 10000"/>
                  <a:gd name="connsiteY1255" fmla="*/ 8015 h 10000"/>
                  <a:gd name="connsiteX1256" fmla="*/ 6852 w 10000"/>
                  <a:gd name="connsiteY1256" fmla="*/ 8024 h 10000"/>
                  <a:gd name="connsiteX1257" fmla="*/ 6813 w 10000"/>
                  <a:gd name="connsiteY1257" fmla="*/ 8042 h 10000"/>
                  <a:gd name="connsiteX1258" fmla="*/ 6780 w 10000"/>
                  <a:gd name="connsiteY1258" fmla="*/ 8065 h 10000"/>
                  <a:gd name="connsiteX1259" fmla="*/ 6763 w 10000"/>
                  <a:gd name="connsiteY1259" fmla="*/ 8078 h 10000"/>
                  <a:gd name="connsiteX1260" fmla="*/ 6755 w 10000"/>
                  <a:gd name="connsiteY1260" fmla="*/ 8088 h 10000"/>
                  <a:gd name="connsiteX1261" fmla="*/ 6716 w 10000"/>
                  <a:gd name="connsiteY1261" fmla="*/ 8119 h 10000"/>
                  <a:gd name="connsiteX1262" fmla="*/ 6711 w 10000"/>
                  <a:gd name="connsiteY1262" fmla="*/ 8128 h 10000"/>
                  <a:gd name="connsiteX1263" fmla="*/ 6711 w 10000"/>
                  <a:gd name="connsiteY1263" fmla="*/ 8169 h 10000"/>
                  <a:gd name="connsiteX1264" fmla="*/ 6711 w 10000"/>
                  <a:gd name="connsiteY1264" fmla="*/ 8173 h 10000"/>
                  <a:gd name="connsiteX1265" fmla="*/ 6716 w 10000"/>
                  <a:gd name="connsiteY1265" fmla="*/ 8200 h 10000"/>
                  <a:gd name="connsiteX1266" fmla="*/ 6708 w 10000"/>
                  <a:gd name="connsiteY1266" fmla="*/ 8223 h 10000"/>
                  <a:gd name="connsiteX1267" fmla="*/ 6708 w 10000"/>
                  <a:gd name="connsiteY1267" fmla="*/ 8236 h 10000"/>
                  <a:gd name="connsiteX1268" fmla="*/ 6708 w 10000"/>
                  <a:gd name="connsiteY1268" fmla="*/ 8272 h 10000"/>
                  <a:gd name="connsiteX1269" fmla="*/ 6711 w 10000"/>
                  <a:gd name="connsiteY1269" fmla="*/ 8290 h 10000"/>
                  <a:gd name="connsiteX1270" fmla="*/ 6716 w 10000"/>
                  <a:gd name="connsiteY1270" fmla="*/ 8304 h 10000"/>
                  <a:gd name="connsiteX1271" fmla="*/ 6711 w 10000"/>
                  <a:gd name="connsiteY1271" fmla="*/ 8313 h 10000"/>
                  <a:gd name="connsiteX1272" fmla="*/ 6683 w 10000"/>
                  <a:gd name="connsiteY1272" fmla="*/ 8318 h 10000"/>
                  <a:gd name="connsiteX1273" fmla="*/ 6661 w 10000"/>
                  <a:gd name="connsiteY1273" fmla="*/ 8327 h 10000"/>
                  <a:gd name="connsiteX1274" fmla="*/ 6631 w 10000"/>
                  <a:gd name="connsiteY1274" fmla="*/ 8327 h 10000"/>
                  <a:gd name="connsiteX1275" fmla="*/ 6611 w 10000"/>
                  <a:gd name="connsiteY1275" fmla="*/ 8327 h 10000"/>
                  <a:gd name="connsiteX1276" fmla="*/ 6598 w 10000"/>
                  <a:gd name="connsiteY1276" fmla="*/ 8327 h 10000"/>
                  <a:gd name="connsiteX1277" fmla="*/ 6595 w 10000"/>
                  <a:gd name="connsiteY1277" fmla="*/ 8340 h 10000"/>
                  <a:gd name="connsiteX1278" fmla="*/ 6587 w 10000"/>
                  <a:gd name="connsiteY1278" fmla="*/ 8358 h 10000"/>
                  <a:gd name="connsiteX1279" fmla="*/ 6578 w 10000"/>
                  <a:gd name="connsiteY1279" fmla="*/ 8408 h 10000"/>
                  <a:gd name="connsiteX1280" fmla="*/ 6578 w 10000"/>
                  <a:gd name="connsiteY1280" fmla="*/ 8421 h 10000"/>
                  <a:gd name="connsiteX1281" fmla="*/ 6578 w 10000"/>
                  <a:gd name="connsiteY1281" fmla="*/ 8430 h 10000"/>
                  <a:gd name="connsiteX1282" fmla="*/ 6573 w 10000"/>
                  <a:gd name="connsiteY1282" fmla="*/ 8435 h 10000"/>
                  <a:gd name="connsiteX1283" fmla="*/ 6556 w 10000"/>
                  <a:gd name="connsiteY1283" fmla="*/ 8435 h 10000"/>
                  <a:gd name="connsiteX1284" fmla="*/ 6545 w 10000"/>
                  <a:gd name="connsiteY1284" fmla="*/ 8435 h 10000"/>
                  <a:gd name="connsiteX1285" fmla="*/ 6523 w 10000"/>
                  <a:gd name="connsiteY1285" fmla="*/ 8435 h 10000"/>
                  <a:gd name="connsiteX1286" fmla="*/ 6493 w 10000"/>
                  <a:gd name="connsiteY1286" fmla="*/ 8430 h 10000"/>
                  <a:gd name="connsiteX1287" fmla="*/ 6490 w 10000"/>
                  <a:gd name="connsiteY1287" fmla="*/ 8430 h 10000"/>
                  <a:gd name="connsiteX1288" fmla="*/ 6485 w 10000"/>
                  <a:gd name="connsiteY1288" fmla="*/ 8444 h 10000"/>
                  <a:gd name="connsiteX1289" fmla="*/ 6465 w 10000"/>
                  <a:gd name="connsiteY1289" fmla="*/ 8475 h 10000"/>
                  <a:gd name="connsiteX1290" fmla="*/ 6451 w 10000"/>
                  <a:gd name="connsiteY1290" fmla="*/ 8498 h 10000"/>
                  <a:gd name="connsiteX1291" fmla="*/ 6435 w 10000"/>
                  <a:gd name="connsiteY1291" fmla="*/ 8525 h 10000"/>
                  <a:gd name="connsiteX1292" fmla="*/ 6421 w 10000"/>
                  <a:gd name="connsiteY1292" fmla="*/ 8539 h 10000"/>
                  <a:gd name="connsiteX1293" fmla="*/ 6410 w 10000"/>
                  <a:gd name="connsiteY1293" fmla="*/ 8561 h 10000"/>
                  <a:gd name="connsiteX1294" fmla="*/ 6402 w 10000"/>
                  <a:gd name="connsiteY1294" fmla="*/ 8575 h 10000"/>
                  <a:gd name="connsiteX1295" fmla="*/ 6402 w 10000"/>
                  <a:gd name="connsiteY1295" fmla="*/ 8593 h 10000"/>
                  <a:gd name="connsiteX1296" fmla="*/ 6402 w 10000"/>
                  <a:gd name="connsiteY1296" fmla="*/ 8620 h 10000"/>
                  <a:gd name="connsiteX1297" fmla="*/ 6405 w 10000"/>
                  <a:gd name="connsiteY1297" fmla="*/ 8660 h 10000"/>
                  <a:gd name="connsiteX1298" fmla="*/ 6405 w 10000"/>
                  <a:gd name="connsiteY1298" fmla="*/ 8674 h 10000"/>
                  <a:gd name="connsiteX1299" fmla="*/ 6405 w 10000"/>
                  <a:gd name="connsiteY1299" fmla="*/ 8683 h 10000"/>
                  <a:gd name="connsiteX1300" fmla="*/ 6405 w 10000"/>
                  <a:gd name="connsiteY1300" fmla="*/ 8687 h 10000"/>
                  <a:gd name="connsiteX1301" fmla="*/ 6405 w 10000"/>
                  <a:gd name="connsiteY1301" fmla="*/ 8696 h 10000"/>
                  <a:gd name="connsiteX1302" fmla="*/ 6388 w 10000"/>
                  <a:gd name="connsiteY1302" fmla="*/ 8733 h 10000"/>
                  <a:gd name="connsiteX1303" fmla="*/ 6369 w 10000"/>
                  <a:gd name="connsiteY1303" fmla="*/ 8746 h 10000"/>
                  <a:gd name="connsiteX1304" fmla="*/ 6333 w 10000"/>
                  <a:gd name="connsiteY1304" fmla="*/ 8773 h 10000"/>
                  <a:gd name="connsiteX1305" fmla="*/ 6313 w 10000"/>
                  <a:gd name="connsiteY1305" fmla="*/ 8787 h 10000"/>
                  <a:gd name="connsiteX1306" fmla="*/ 6291 w 10000"/>
                  <a:gd name="connsiteY1306" fmla="*/ 8805 h 10000"/>
                  <a:gd name="connsiteX1307" fmla="*/ 6280 w 10000"/>
                  <a:gd name="connsiteY1307" fmla="*/ 8814 h 10000"/>
                  <a:gd name="connsiteX1308" fmla="*/ 6250 w 10000"/>
                  <a:gd name="connsiteY1308" fmla="*/ 8805 h 10000"/>
                  <a:gd name="connsiteX1309" fmla="*/ 6233 w 10000"/>
                  <a:gd name="connsiteY1309" fmla="*/ 8805 h 10000"/>
                  <a:gd name="connsiteX1310" fmla="*/ 6220 w 10000"/>
                  <a:gd name="connsiteY1310" fmla="*/ 8805 h 10000"/>
                  <a:gd name="connsiteX1311" fmla="*/ 6200 w 10000"/>
                  <a:gd name="connsiteY1311" fmla="*/ 8805 h 10000"/>
                  <a:gd name="connsiteX1312" fmla="*/ 6184 w 10000"/>
                  <a:gd name="connsiteY1312" fmla="*/ 8805 h 10000"/>
                  <a:gd name="connsiteX1313" fmla="*/ 6716 w 10000"/>
                  <a:gd name="connsiteY1313" fmla="*/ 6653 h 10000"/>
                  <a:gd name="connsiteX1314" fmla="*/ 6747 w 10000"/>
                  <a:gd name="connsiteY1314" fmla="*/ 6856 h 10000"/>
                  <a:gd name="connsiteX1315" fmla="*/ 6747 w 10000"/>
                  <a:gd name="connsiteY1315" fmla="*/ 6910 h 10000"/>
                  <a:gd name="connsiteX1316" fmla="*/ 6727 w 10000"/>
                  <a:gd name="connsiteY1316" fmla="*/ 6960 h 10000"/>
                  <a:gd name="connsiteX1317" fmla="*/ 6675 w 10000"/>
                  <a:gd name="connsiteY1317" fmla="*/ 7041 h 10000"/>
                  <a:gd name="connsiteX1318" fmla="*/ 6675 w 10000"/>
                  <a:gd name="connsiteY1318" fmla="*/ 7158 h 10000"/>
                  <a:gd name="connsiteX1319" fmla="*/ 6683 w 10000"/>
                  <a:gd name="connsiteY1319" fmla="*/ 7199 h 10000"/>
                  <a:gd name="connsiteX1320" fmla="*/ 6703 w 10000"/>
                  <a:gd name="connsiteY1320" fmla="*/ 7212 h 10000"/>
                  <a:gd name="connsiteX1321" fmla="*/ 6749 w 10000"/>
                  <a:gd name="connsiteY1321" fmla="*/ 7050 h 10000"/>
                  <a:gd name="connsiteX1322" fmla="*/ 6871 w 10000"/>
                  <a:gd name="connsiteY1322" fmla="*/ 6748 h 10000"/>
                  <a:gd name="connsiteX1323" fmla="*/ 6912 w 10000"/>
                  <a:gd name="connsiteY1323" fmla="*/ 6581 h 10000"/>
                  <a:gd name="connsiteX1324" fmla="*/ 6912 w 10000"/>
                  <a:gd name="connsiteY1324" fmla="*/ 6567 h 10000"/>
                  <a:gd name="connsiteX1325" fmla="*/ 6827 w 10000"/>
                  <a:gd name="connsiteY1325" fmla="*/ 6631 h 10000"/>
                  <a:gd name="connsiteX1326" fmla="*/ 6184 w 10000"/>
                  <a:gd name="connsiteY1326" fmla="*/ 8805 h 10000"/>
                  <a:gd name="connsiteX0" fmla="*/ 6184 w 10000"/>
                  <a:gd name="connsiteY0" fmla="*/ 8805 h 10000"/>
                  <a:gd name="connsiteX1" fmla="*/ 6175 w 10000"/>
                  <a:gd name="connsiteY1" fmla="*/ 8800 h 10000"/>
                  <a:gd name="connsiteX2" fmla="*/ 6167 w 10000"/>
                  <a:gd name="connsiteY2" fmla="*/ 8832 h 10000"/>
                  <a:gd name="connsiteX3" fmla="*/ 6167 w 10000"/>
                  <a:gd name="connsiteY3" fmla="*/ 8845 h 10000"/>
                  <a:gd name="connsiteX4" fmla="*/ 6140 w 10000"/>
                  <a:gd name="connsiteY4" fmla="*/ 8877 h 10000"/>
                  <a:gd name="connsiteX5" fmla="*/ 6098 w 10000"/>
                  <a:gd name="connsiteY5" fmla="*/ 8904 h 10000"/>
                  <a:gd name="connsiteX6" fmla="*/ 6090 w 10000"/>
                  <a:gd name="connsiteY6" fmla="*/ 8904 h 10000"/>
                  <a:gd name="connsiteX7" fmla="*/ 6082 w 10000"/>
                  <a:gd name="connsiteY7" fmla="*/ 8904 h 10000"/>
                  <a:gd name="connsiteX8" fmla="*/ 6082 w 10000"/>
                  <a:gd name="connsiteY8" fmla="*/ 8958 h 10000"/>
                  <a:gd name="connsiteX9" fmla="*/ 6082 w 10000"/>
                  <a:gd name="connsiteY9" fmla="*/ 8963 h 10000"/>
                  <a:gd name="connsiteX10" fmla="*/ 6079 w 10000"/>
                  <a:gd name="connsiteY10" fmla="*/ 9012 h 10000"/>
                  <a:gd name="connsiteX11" fmla="*/ 6073 w 10000"/>
                  <a:gd name="connsiteY11" fmla="*/ 9066 h 10000"/>
                  <a:gd name="connsiteX12" fmla="*/ 6073 w 10000"/>
                  <a:gd name="connsiteY12" fmla="*/ 9120 h 10000"/>
                  <a:gd name="connsiteX13" fmla="*/ 6073 w 10000"/>
                  <a:gd name="connsiteY13" fmla="*/ 9147 h 10000"/>
                  <a:gd name="connsiteX14" fmla="*/ 6073 w 10000"/>
                  <a:gd name="connsiteY14" fmla="*/ 9197 h 10000"/>
                  <a:gd name="connsiteX15" fmla="*/ 6068 w 10000"/>
                  <a:gd name="connsiteY15" fmla="*/ 9233 h 10000"/>
                  <a:gd name="connsiteX16" fmla="*/ 6065 w 10000"/>
                  <a:gd name="connsiteY16" fmla="*/ 9301 h 10000"/>
                  <a:gd name="connsiteX17" fmla="*/ 6065 w 10000"/>
                  <a:gd name="connsiteY17" fmla="*/ 9350 h 10000"/>
                  <a:gd name="connsiteX18" fmla="*/ 6060 w 10000"/>
                  <a:gd name="connsiteY18" fmla="*/ 9382 h 10000"/>
                  <a:gd name="connsiteX19" fmla="*/ 6060 w 10000"/>
                  <a:gd name="connsiteY19" fmla="*/ 9409 h 10000"/>
                  <a:gd name="connsiteX20" fmla="*/ 6051 w 10000"/>
                  <a:gd name="connsiteY20" fmla="*/ 9423 h 10000"/>
                  <a:gd name="connsiteX21" fmla="*/ 6049 w 10000"/>
                  <a:gd name="connsiteY21" fmla="*/ 9436 h 10000"/>
                  <a:gd name="connsiteX22" fmla="*/ 6035 w 10000"/>
                  <a:gd name="connsiteY22" fmla="*/ 9450 h 10000"/>
                  <a:gd name="connsiteX23" fmla="*/ 6026 w 10000"/>
                  <a:gd name="connsiteY23" fmla="*/ 9459 h 10000"/>
                  <a:gd name="connsiteX24" fmla="*/ 6018 w 10000"/>
                  <a:gd name="connsiteY24" fmla="*/ 9445 h 10000"/>
                  <a:gd name="connsiteX25" fmla="*/ 6007 w 10000"/>
                  <a:gd name="connsiteY25" fmla="*/ 9409 h 10000"/>
                  <a:gd name="connsiteX26" fmla="*/ 5985 w 10000"/>
                  <a:gd name="connsiteY26" fmla="*/ 9369 h 10000"/>
                  <a:gd name="connsiteX27" fmla="*/ 5969 w 10000"/>
                  <a:gd name="connsiteY27" fmla="*/ 9332 h 10000"/>
                  <a:gd name="connsiteX28" fmla="*/ 5955 w 10000"/>
                  <a:gd name="connsiteY28" fmla="*/ 9314 h 10000"/>
                  <a:gd name="connsiteX29" fmla="*/ 5952 w 10000"/>
                  <a:gd name="connsiteY29" fmla="*/ 9305 h 10000"/>
                  <a:gd name="connsiteX30" fmla="*/ 5935 w 10000"/>
                  <a:gd name="connsiteY30" fmla="*/ 9305 h 10000"/>
                  <a:gd name="connsiteX31" fmla="*/ 5922 w 10000"/>
                  <a:gd name="connsiteY31" fmla="*/ 9319 h 10000"/>
                  <a:gd name="connsiteX32" fmla="*/ 5913 w 10000"/>
                  <a:gd name="connsiteY32" fmla="*/ 9328 h 10000"/>
                  <a:gd name="connsiteX33" fmla="*/ 5905 w 10000"/>
                  <a:gd name="connsiteY33" fmla="*/ 9332 h 10000"/>
                  <a:gd name="connsiteX34" fmla="*/ 5897 w 10000"/>
                  <a:gd name="connsiteY34" fmla="*/ 9350 h 10000"/>
                  <a:gd name="connsiteX35" fmla="*/ 5875 w 10000"/>
                  <a:gd name="connsiteY35" fmla="*/ 9364 h 10000"/>
                  <a:gd name="connsiteX36" fmla="*/ 5850 w 10000"/>
                  <a:gd name="connsiteY36" fmla="*/ 9391 h 10000"/>
                  <a:gd name="connsiteX37" fmla="*/ 5833 w 10000"/>
                  <a:gd name="connsiteY37" fmla="*/ 9405 h 10000"/>
                  <a:gd name="connsiteX38" fmla="*/ 5822 w 10000"/>
                  <a:gd name="connsiteY38" fmla="*/ 9409 h 10000"/>
                  <a:gd name="connsiteX39" fmla="*/ 5800 w 10000"/>
                  <a:gd name="connsiteY39" fmla="*/ 9423 h 10000"/>
                  <a:gd name="connsiteX40" fmla="*/ 5784 w 10000"/>
                  <a:gd name="connsiteY40" fmla="*/ 9436 h 10000"/>
                  <a:gd name="connsiteX41" fmla="*/ 5767 w 10000"/>
                  <a:gd name="connsiteY41" fmla="*/ 9450 h 10000"/>
                  <a:gd name="connsiteX42" fmla="*/ 5751 w 10000"/>
                  <a:gd name="connsiteY42" fmla="*/ 9463 h 10000"/>
                  <a:gd name="connsiteX43" fmla="*/ 5745 w 10000"/>
                  <a:gd name="connsiteY43" fmla="*/ 9472 h 10000"/>
                  <a:gd name="connsiteX44" fmla="*/ 5751 w 10000"/>
                  <a:gd name="connsiteY44" fmla="*/ 9477 h 10000"/>
                  <a:gd name="connsiteX45" fmla="*/ 5762 w 10000"/>
                  <a:gd name="connsiteY45" fmla="*/ 9504 h 10000"/>
                  <a:gd name="connsiteX46" fmla="*/ 5767 w 10000"/>
                  <a:gd name="connsiteY46" fmla="*/ 9526 h 10000"/>
                  <a:gd name="connsiteX47" fmla="*/ 5784 w 10000"/>
                  <a:gd name="connsiteY47" fmla="*/ 9576 h 10000"/>
                  <a:gd name="connsiteX48" fmla="*/ 5797 w 10000"/>
                  <a:gd name="connsiteY48" fmla="*/ 9603 h 10000"/>
                  <a:gd name="connsiteX49" fmla="*/ 5808 w 10000"/>
                  <a:gd name="connsiteY49" fmla="*/ 9644 h 10000"/>
                  <a:gd name="connsiteX50" fmla="*/ 5822 w 10000"/>
                  <a:gd name="connsiteY50" fmla="*/ 9671 h 10000"/>
                  <a:gd name="connsiteX51" fmla="*/ 5825 w 10000"/>
                  <a:gd name="connsiteY51" fmla="*/ 9684 h 10000"/>
                  <a:gd name="connsiteX52" fmla="*/ 5831 w 10000"/>
                  <a:gd name="connsiteY52" fmla="*/ 9684 h 10000"/>
                  <a:gd name="connsiteX53" fmla="*/ 5825 w 10000"/>
                  <a:gd name="connsiteY53" fmla="*/ 9698 h 10000"/>
                  <a:gd name="connsiteX54" fmla="*/ 5806 w 10000"/>
                  <a:gd name="connsiteY54" fmla="*/ 9725 h 10000"/>
                  <a:gd name="connsiteX55" fmla="*/ 5792 w 10000"/>
                  <a:gd name="connsiteY55" fmla="*/ 9738 h 10000"/>
                  <a:gd name="connsiteX56" fmla="*/ 5737 w 10000"/>
                  <a:gd name="connsiteY56" fmla="*/ 9793 h 10000"/>
                  <a:gd name="connsiteX57" fmla="*/ 5728 w 10000"/>
                  <a:gd name="connsiteY57" fmla="*/ 9806 h 10000"/>
                  <a:gd name="connsiteX58" fmla="*/ 5712 w 10000"/>
                  <a:gd name="connsiteY58" fmla="*/ 9815 h 10000"/>
                  <a:gd name="connsiteX59" fmla="*/ 5690 w 10000"/>
                  <a:gd name="connsiteY59" fmla="*/ 9838 h 10000"/>
                  <a:gd name="connsiteX60" fmla="*/ 5679 w 10000"/>
                  <a:gd name="connsiteY60" fmla="*/ 9842 h 10000"/>
                  <a:gd name="connsiteX61" fmla="*/ 5665 w 10000"/>
                  <a:gd name="connsiteY61" fmla="*/ 9842 h 10000"/>
                  <a:gd name="connsiteX62" fmla="*/ 5648 w 10000"/>
                  <a:gd name="connsiteY62" fmla="*/ 9851 h 10000"/>
                  <a:gd name="connsiteX63" fmla="*/ 5621 w 10000"/>
                  <a:gd name="connsiteY63" fmla="*/ 9892 h 10000"/>
                  <a:gd name="connsiteX64" fmla="*/ 5544 w 10000"/>
                  <a:gd name="connsiteY64" fmla="*/ 9946 h 10000"/>
                  <a:gd name="connsiteX65" fmla="*/ 5406 w 10000"/>
                  <a:gd name="connsiteY65" fmla="*/ 10000 h 10000"/>
                  <a:gd name="connsiteX66" fmla="*/ 5350 w 10000"/>
                  <a:gd name="connsiteY66" fmla="*/ 9986 h 10000"/>
                  <a:gd name="connsiteX67" fmla="*/ 5342 w 10000"/>
                  <a:gd name="connsiteY67" fmla="*/ 9950 h 10000"/>
                  <a:gd name="connsiteX68" fmla="*/ 5342 w 10000"/>
                  <a:gd name="connsiteY68" fmla="*/ 9932 h 10000"/>
                  <a:gd name="connsiteX69" fmla="*/ 5342 w 10000"/>
                  <a:gd name="connsiteY69" fmla="*/ 9923 h 10000"/>
                  <a:gd name="connsiteX70" fmla="*/ 5342 w 10000"/>
                  <a:gd name="connsiteY70" fmla="*/ 9919 h 10000"/>
                  <a:gd name="connsiteX71" fmla="*/ 5348 w 10000"/>
                  <a:gd name="connsiteY71" fmla="*/ 9919 h 10000"/>
                  <a:gd name="connsiteX72" fmla="*/ 5348 w 10000"/>
                  <a:gd name="connsiteY72" fmla="*/ 9910 h 10000"/>
                  <a:gd name="connsiteX73" fmla="*/ 5350 w 10000"/>
                  <a:gd name="connsiteY73" fmla="*/ 9910 h 10000"/>
                  <a:gd name="connsiteX74" fmla="*/ 5350 w 10000"/>
                  <a:gd name="connsiteY74" fmla="*/ 9905 h 10000"/>
                  <a:gd name="connsiteX75" fmla="*/ 5356 w 10000"/>
                  <a:gd name="connsiteY75" fmla="*/ 9905 h 10000"/>
                  <a:gd name="connsiteX76" fmla="*/ 5356 w 10000"/>
                  <a:gd name="connsiteY76" fmla="*/ 9896 h 10000"/>
                  <a:gd name="connsiteX77" fmla="*/ 5359 w 10000"/>
                  <a:gd name="connsiteY77" fmla="*/ 9896 h 10000"/>
                  <a:gd name="connsiteX78" fmla="*/ 5359 w 10000"/>
                  <a:gd name="connsiteY78" fmla="*/ 9892 h 10000"/>
                  <a:gd name="connsiteX79" fmla="*/ 5364 w 10000"/>
                  <a:gd name="connsiteY79" fmla="*/ 9892 h 10000"/>
                  <a:gd name="connsiteX80" fmla="*/ 5364 w 10000"/>
                  <a:gd name="connsiteY80" fmla="*/ 9883 h 10000"/>
                  <a:gd name="connsiteX81" fmla="*/ 5359 w 10000"/>
                  <a:gd name="connsiteY81" fmla="*/ 9883 h 10000"/>
                  <a:gd name="connsiteX82" fmla="*/ 5359 w 10000"/>
                  <a:gd name="connsiteY82" fmla="*/ 9878 h 10000"/>
                  <a:gd name="connsiteX83" fmla="*/ 5359 w 10000"/>
                  <a:gd name="connsiteY83" fmla="*/ 9869 h 10000"/>
                  <a:gd name="connsiteX84" fmla="*/ 5356 w 10000"/>
                  <a:gd name="connsiteY84" fmla="*/ 9869 h 10000"/>
                  <a:gd name="connsiteX85" fmla="*/ 5356 w 10000"/>
                  <a:gd name="connsiteY85" fmla="*/ 9865 h 10000"/>
                  <a:gd name="connsiteX86" fmla="*/ 5350 w 10000"/>
                  <a:gd name="connsiteY86" fmla="*/ 9865 h 10000"/>
                  <a:gd name="connsiteX87" fmla="*/ 5350 w 10000"/>
                  <a:gd name="connsiteY87" fmla="*/ 9856 h 10000"/>
                  <a:gd name="connsiteX88" fmla="*/ 5348 w 10000"/>
                  <a:gd name="connsiteY88" fmla="*/ 9856 h 10000"/>
                  <a:gd name="connsiteX89" fmla="*/ 5348 w 10000"/>
                  <a:gd name="connsiteY89" fmla="*/ 9851 h 10000"/>
                  <a:gd name="connsiteX90" fmla="*/ 5348 w 10000"/>
                  <a:gd name="connsiteY90" fmla="*/ 9842 h 10000"/>
                  <a:gd name="connsiteX91" fmla="*/ 5348 w 10000"/>
                  <a:gd name="connsiteY91" fmla="*/ 9838 h 10000"/>
                  <a:gd name="connsiteX92" fmla="*/ 5348 w 10000"/>
                  <a:gd name="connsiteY92" fmla="*/ 9829 h 10000"/>
                  <a:gd name="connsiteX93" fmla="*/ 5348 w 10000"/>
                  <a:gd name="connsiteY93" fmla="*/ 9820 h 10000"/>
                  <a:gd name="connsiteX94" fmla="*/ 5348 w 10000"/>
                  <a:gd name="connsiteY94" fmla="*/ 9815 h 10000"/>
                  <a:gd name="connsiteX95" fmla="*/ 5348 w 10000"/>
                  <a:gd name="connsiteY95" fmla="*/ 9806 h 10000"/>
                  <a:gd name="connsiteX96" fmla="*/ 5350 w 10000"/>
                  <a:gd name="connsiteY96" fmla="*/ 9806 h 10000"/>
                  <a:gd name="connsiteX97" fmla="*/ 5350 w 10000"/>
                  <a:gd name="connsiteY97" fmla="*/ 9802 h 10000"/>
                  <a:gd name="connsiteX98" fmla="*/ 5350 w 10000"/>
                  <a:gd name="connsiteY98" fmla="*/ 9793 h 10000"/>
                  <a:gd name="connsiteX99" fmla="*/ 5356 w 10000"/>
                  <a:gd name="connsiteY99" fmla="*/ 9788 h 10000"/>
                  <a:gd name="connsiteX100" fmla="*/ 5356 w 10000"/>
                  <a:gd name="connsiteY100" fmla="*/ 9779 h 10000"/>
                  <a:gd name="connsiteX101" fmla="*/ 5359 w 10000"/>
                  <a:gd name="connsiteY101" fmla="*/ 9779 h 10000"/>
                  <a:gd name="connsiteX102" fmla="*/ 5359 w 10000"/>
                  <a:gd name="connsiteY102" fmla="*/ 9774 h 10000"/>
                  <a:gd name="connsiteX103" fmla="*/ 5364 w 10000"/>
                  <a:gd name="connsiteY103" fmla="*/ 9765 h 10000"/>
                  <a:gd name="connsiteX104" fmla="*/ 5397 w 10000"/>
                  <a:gd name="connsiteY104" fmla="*/ 9698 h 10000"/>
                  <a:gd name="connsiteX105" fmla="*/ 5397 w 10000"/>
                  <a:gd name="connsiteY105" fmla="*/ 9662 h 10000"/>
                  <a:gd name="connsiteX106" fmla="*/ 5381 w 10000"/>
                  <a:gd name="connsiteY106" fmla="*/ 9648 h 10000"/>
                  <a:gd name="connsiteX107" fmla="*/ 5381 w 10000"/>
                  <a:gd name="connsiteY107" fmla="*/ 9608 h 10000"/>
                  <a:gd name="connsiteX108" fmla="*/ 5400 w 10000"/>
                  <a:gd name="connsiteY108" fmla="*/ 9590 h 10000"/>
                  <a:gd name="connsiteX109" fmla="*/ 5392 w 10000"/>
                  <a:gd name="connsiteY109" fmla="*/ 9553 h 10000"/>
                  <a:gd name="connsiteX110" fmla="*/ 5375 w 10000"/>
                  <a:gd name="connsiteY110" fmla="*/ 9526 h 10000"/>
                  <a:gd name="connsiteX111" fmla="*/ 5350 w 10000"/>
                  <a:gd name="connsiteY111" fmla="*/ 9504 h 10000"/>
                  <a:gd name="connsiteX112" fmla="*/ 5323 w 10000"/>
                  <a:gd name="connsiteY112" fmla="*/ 9562 h 10000"/>
                  <a:gd name="connsiteX113" fmla="*/ 5309 w 10000"/>
                  <a:gd name="connsiteY113" fmla="*/ 9535 h 10000"/>
                  <a:gd name="connsiteX114" fmla="*/ 5312 w 10000"/>
                  <a:gd name="connsiteY114" fmla="*/ 9436 h 10000"/>
                  <a:gd name="connsiteX115" fmla="*/ 5276 w 10000"/>
                  <a:gd name="connsiteY115" fmla="*/ 9409 h 10000"/>
                  <a:gd name="connsiteX116" fmla="*/ 5270 w 10000"/>
                  <a:gd name="connsiteY116" fmla="*/ 9418 h 10000"/>
                  <a:gd name="connsiteX117" fmla="*/ 5259 w 10000"/>
                  <a:gd name="connsiteY117" fmla="*/ 9423 h 10000"/>
                  <a:gd name="connsiteX118" fmla="*/ 5243 w 10000"/>
                  <a:gd name="connsiteY118" fmla="*/ 9445 h 10000"/>
                  <a:gd name="connsiteX119" fmla="*/ 5229 w 10000"/>
                  <a:gd name="connsiteY119" fmla="*/ 9450 h 10000"/>
                  <a:gd name="connsiteX120" fmla="*/ 5221 w 10000"/>
                  <a:gd name="connsiteY120" fmla="*/ 9459 h 10000"/>
                  <a:gd name="connsiteX121" fmla="*/ 5199 w 10000"/>
                  <a:gd name="connsiteY121" fmla="*/ 9463 h 10000"/>
                  <a:gd name="connsiteX122" fmla="*/ 5179 w 10000"/>
                  <a:gd name="connsiteY122" fmla="*/ 9463 h 10000"/>
                  <a:gd name="connsiteX123" fmla="*/ 5166 w 10000"/>
                  <a:gd name="connsiteY123" fmla="*/ 9450 h 10000"/>
                  <a:gd name="connsiteX124" fmla="*/ 5155 w 10000"/>
                  <a:gd name="connsiteY124" fmla="*/ 9432 h 10000"/>
                  <a:gd name="connsiteX125" fmla="*/ 5149 w 10000"/>
                  <a:gd name="connsiteY125" fmla="*/ 9432 h 10000"/>
                  <a:gd name="connsiteX126" fmla="*/ 5146 w 10000"/>
                  <a:gd name="connsiteY126" fmla="*/ 9432 h 10000"/>
                  <a:gd name="connsiteX127" fmla="*/ 5146 w 10000"/>
                  <a:gd name="connsiteY127" fmla="*/ 9436 h 10000"/>
                  <a:gd name="connsiteX128" fmla="*/ 5132 w 10000"/>
                  <a:gd name="connsiteY128" fmla="*/ 9445 h 10000"/>
                  <a:gd name="connsiteX129" fmla="*/ 5124 w 10000"/>
                  <a:gd name="connsiteY129" fmla="*/ 9463 h 10000"/>
                  <a:gd name="connsiteX130" fmla="*/ 5119 w 10000"/>
                  <a:gd name="connsiteY130" fmla="*/ 9472 h 10000"/>
                  <a:gd name="connsiteX131" fmla="*/ 5094 w 10000"/>
                  <a:gd name="connsiteY131" fmla="*/ 9486 h 10000"/>
                  <a:gd name="connsiteX132" fmla="*/ 5075 w 10000"/>
                  <a:gd name="connsiteY132" fmla="*/ 9490 h 10000"/>
                  <a:gd name="connsiteX133" fmla="*/ 5058 w 10000"/>
                  <a:gd name="connsiteY133" fmla="*/ 9499 h 10000"/>
                  <a:gd name="connsiteX134" fmla="*/ 5028 w 10000"/>
                  <a:gd name="connsiteY134" fmla="*/ 9513 h 10000"/>
                  <a:gd name="connsiteX135" fmla="*/ 5006 w 10000"/>
                  <a:gd name="connsiteY135" fmla="*/ 9522 h 10000"/>
                  <a:gd name="connsiteX136" fmla="*/ 4986 w 10000"/>
                  <a:gd name="connsiteY136" fmla="*/ 9535 h 10000"/>
                  <a:gd name="connsiteX137" fmla="*/ 4948 w 10000"/>
                  <a:gd name="connsiteY137" fmla="*/ 9549 h 10000"/>
                  <a:gd name="connsiteX138" fmla="*/ 4925 w 10000"/>
                  <a:gd name="connsiteY138" fmla="*/ 9549 h 10000"/>
                  <a:gd name="connsiteX139" fmla="*/ 4906 w 10000"/>
                  <a:gd name="connsiteY139" fmla="*/ 9549 h 10000"/>
                  <a:gd name="connsiteX140" fmla="*/ 4892 w 10000"/>
                  <a:gd name="connsiteY140" fmla="*/ 9553 h 10000"/>
                  <a:gd name="connsiteX141" fmla="*/ 4890 w 10000"/>
                  <a:gd name="connsiteY141" fmla="*/ 9562 h 10000"/>
                  <a:gd name="connsiteX142" fmla="*/ 4881 w 10000"/>
                  <a:gd name="connsiteY142" fmla="*/ 9576 h 10000"/>
                  <a:gd name="connsiteX143" fmla="*/ 4873 w 10000"/>
                  <a:gd name="connsiteY143" fmla="*/ 9594 h 10000"/>
                  <a:gd name="connsiteX144" fmla="*/ 4868 w 10000"/>
                  <a:gd name="connsiteY144" fmla="*/ 9581 h 10000"/>
                  <a:gd name="connsiteX145" fmla="*/ 4865 w 10000"/>
                  <a:gd name="connsiteY145" fmla="*/ 9567 h 10000"/>
                  <a:gd name="connsiteX146" fmla="*/ 4851 w 10000"/>
                  <a:gd name="connsiteY146" fmla="*/ 9567 h 10000"/>
                  <a:gd name="connsiteX147" fmla="*/ 4848 w 10000"/>
                  <a:gd name="connsiteY147" fmla="*/ 9576 h 10000"/>
                  <a:gd name="connsiteX148" fmla="*/ 4829 w 10000"/>
                  <a:gd name="connsiteY148" fmla="*/ 9581 h 10000"/>
                  <a:gd name="connsiteX149" fmla="*/ 4818 w 10000"/>
                  <a:gd name="connsiteY149" fmla="*/ 9576 h 10000"/>
                  <a:gd name="connsiteX150" fmla="*/ 4810 w 10000"/>
                  <a:gd name="connsiteY150" fmla="*/ 9576 h 10000"/>
                  <a:gd name="connsiteX151" fmla="*/ 4796 w 10000"/>
                  <a:gd name="connsiteY151" fmla="*/ 9581 h 10000"/>
                  <a:gd name="connsiteX152" fmla="*/ 4788 w 10000"/>
                  <a:gd name="connsiteY152" fmla="*/ 9576 h 10000"/>
                  <a:gd name="connsiteX153" fmla="*/ 4779 w 10000"/>
                  <a:gd name="connsiteY153" fmla="*/ 9576 h 10000"/>
                  <a:gd name="connsiteX154" fmla="*/ 4768 w 10000"/>
                  <a:gd name="connsiteY154" fmla="*/ 9581 h 10000"/>
                  <a:gd name="connsiteX155" fmla="*/ 4760 w 10000"/>
                  <a:gd name="connsiteY155" fmla="*/ 9553 h 10000"/>
                  <a:gd name="connsiteX156" fmla="*/ 4754 w 10000"/>
                  <a:gd name="connsiteY156" fmla="*/ 9526 h 10000"/>
                  <a:gd name="connsiteX157" fmla="*/ 4754 w 10000"/>
                  <a:gd name="connsiteY157" fmla="*/ 9486 h 10000"/>
                  <a:gd name="connsiteX158" fmla="*/ 4754 w 10000"/>
                  <a:gd name="connsiteY158" fmla="*/ 9445 h 10000"/>
                  <a:gd name="connsiteX159" fmla="*/ 4760 w 10000"/>
                  <a:gd name="connsiteY159" fmla="*/ 9432 h 10000"/>
                  <a:gd name="connsiteX160" fmla="*/ 4760 w 10000"/>
                  <a:gd name="connsiteY160" fmla="*/ 9396 h 10000"/>
                  <a:gd name="connsiteX161" fmla="*/ 4760 w 10000"/>
                  <a:gd name="connsiteY161" fmla="*/ 9382 h 10000"/>
                  <a:gd name="connsiteX162" fmla="*/ 4760 w 10000"/>
                  <a:gd name="connsiteY162" fmla="*/ 9355 h 10000"/>
                  <a:gd name="connsiteX163" fmla="*/ 4749 w 10000"/>
                  <a:gd name="connsiteY163" fmla="*/ 9341 h 10000"/>
                  <a:gd name="connsiteX164" fmla="*/ 4746 w 10000"/>
                  <a:gd name="connsiteY164" fmla="*/ 9332 h 10000"/>
                  <a:gd name="connsiteX165" fmla="*/ 4732 w 10000"/>
                  <a:gd name="connsiteY165" fmla="*/ 9328 h 10000"/>
                  <a:gd name="connsiteX166" fmla="*/ 4716 w 10000"/>
                  <a:gd name="connsiteY166" fmla="*/ 9292 h 10000"/>
                  <a:gd name="connsiteX167" fmla="*/ 4705 w 10000"/>
                  <a:gd name="connsiteY167" fmla="*/ 9274 h 10000"/>
                  <a:gd name="connsiteX168" fmla="*/ 4699 w 10000"/>
                  <a:gd name="connsiteY168" fmla="*/ 9278 h 10000"/>
                  <a:gd name="connsiteX169" fmla="*/ 4696 w 10000"/>
                  <a:gd name="connsiteY169" fmla="*/ 9287 h 10000"/>
                  <a:gd name="connsiteX170" fmla="*/ 4680 w 10000"/>
                  <a:gd name="connsiteY170" fmla="*/ 9292 h 10000"/>
                  <a:gd name="connsiteX171" fmla="*/ 4672 w 10000"/>
                  <a:gd name="connsiteY171" fmla="*/ 9274 h 10000"/>
                  <a:gd name="connsiteX172" fmla="*/ 4636 w 10000"/>
                  <a:gd name="connsiteY172" fmla="*/ 9224 h 10000"/>
                  <a:gd name="connsiteX173" fmla="*/ 4616 w 10000"/>
                  <a:gd name="connsiteY173" fmla="*/ 9211 h 10000"/>
                  <a:gd name="connsiteX174" fmla="*/ 4608 w 10000"/>
                  <a:gd name="connsiteY174" fmla="*/ 9206 h 10000"/>
                  <a:gd name="connsiteX175" fmla="*/ 4616 w 10000"/>
                  <a:gd name="connsiteY175" fmla="*/ 9193 h 10000"/>
                  <a:gd name="connsiteX176" fmla="*/ 4633 w 10000"/>
                  <a:gd name="connsiteY176" fmla="*/ 9184 h 10000"/>
                  <a:gd name="connsiteX177" fmla="*/ 4616 w 10000"/>
                  <a:gd name="connsiteY177" fmla="*/ 9120 h 10000"/>
                  <a:gd name="connsiteX178" fmla="*/ 4625 w 10000"/>
                  <a:gd name="connsiteY178" fmla="*/ 9039 h 10000"/>
                  <a:gd name="connsiteX179" fmla="*/ 4616 w 10000"/>
                  <a:gd name="connsiteY179" fmla="*/ 9026 h 10000"/>
                  <a:gd name="connsiteX180" fmla="*/ 4600 w 10000"/>
                  <a:gd name="connsiteY180" fmla="*/ 9017 h 10000"/>
                  <a:gd name="connsiteX181" fmla="*/ 4583 w 10000"/>
                  <a:gd name="connsiteY181" fmla="*/ 9003 h 10000"/>
                  <a:gd name="connsiteX182" fmla="*/ 4570 w 10000"/>
                  <a:gd name="connsiteY182" fmla="*/ 9012 h 10000"/>
                  <a:gd name="connsiteX183" fmla="*/ 4570 w 10000"/>
                  <a:gd name="connsiteY183" fmla="*/ 9026 h 10000"/>
                  <a:gd name="connsiteX184" fmla="*/ 4570 w 10000"/>
                  <a:gd name="connsiteY184" fmla="*/ 9035 h 10000"/>
                  <a:gd name="connsiteX185" fmla="*/ 4578 w 10000"/>
                  <a:gd name="connsiteY185" fmla="*/ 9048 h 10000"/>
                  <a:gd name="connsiteX186" fmla="*/ 4583 w 10000"/>
                  <a:gd name="connsiteY186" fmla="*/ 9089 h 10000"/>
                  <a:gd name="connsiteX187" fmla="*/ 4586 w 10000"/>
                  <a:gd name="connsiteY187" fmla="*/ 9116 h 10000"/>
                  <a:gd name="connsiteX188" fmla="*/ 4586 w 10000"/>
                  <a:gd name="connsiteY188" fmla="*/ 9120 h 10000"/>
                  <a:gd name="connsiteX189" fmla="*/ 4583 w 10000"/>
                  <a:gd name="connsiteY189" fmla="*/ 9143 h 10000"/>
                  <a:gd name="connsiteX190" fmla="*/ 4583 w 10000"/>
                  <a:gd name="connsiteY190" fmla="*/ 9170 h 10000"/>
                  <a:gd name="connsiteX191" fmla="*/ 4578 w 10000"/>
                  <a:gd name="connsiteY191" fmla="*/ 9175 h 10000"/>
                  <a:gd name="connsiteX192" fmla="*/ 4570 w 10000"/>
                  <a:gd name="connsiteY192" fmla="*/ 9197 h 10000"/>
                  <a:gd name="connsiteX193" fmla="*/ 4556 w 10000"/>
                  <a:gd name="connsiteY193" fmla="*/ 9170 h 10000"/>
                  <a:gd name="connsiteX194" fmla="*/ 4553 w 10000"/>
                  <a:gd name="connsiteY194" fmla="*/ 9147 h 10000"/>
                  <a:gd name="connsiteX195" fmla="*/ 4545 w 10000"/>
                  <a:gd name="connsiteY195" fmla="*/ 9120 h 10000"/>
                  <a:gd name="connsiteX196" fmla="*/ 4539 w 10000"/>
                  <a:gd name="connsiteY196" fmla="*/ 9093 h 10000"/>
                  <a:gd name="connsiteX197" fmla="*/ 4531 w 10000"/>
                  <a:gd name="connsiteY197" fmla="*/ 9062 h 10000"/>
                  <a:gd name="connsiteX198" fmla="*/ 4523 w 10000"/>
                  <a:gd name="connsiteY198" fmla="*/ 9039 h 10000"/>
                  <a:gd name="connsiteX199" fmla="*/ 4514 w 10000"/>
                  <a:gd name="connsiteY199" fmla="*/ 9026 h 10000"/>
                  <a:gd name="connsiteX200" fmla="*/ 4514 w 10000"/>
                  <a:gd name="connsiteY200" fmla="*/ 9035 h 10000"/>
                  <a:gd name="connsiteX201" fmla="*/ 4512 w 10000"/>
                  <a:gd name="connsiteY201" fmla="*/ 9035 h 10000"/>
                  <a:gd name="connsiteX202" fmla="*/ 4503 w 10000"/>
                  <a:gd name="connsiteY202" fmla="*/ 9035 h 10000"/>
                  <a:gd name="connsiteX203" fmla="*/ 4498 w 10000"/>
                  <a:gd name="connsiteY203" fmla="*/ 9048 h 10000"/>
                  <a:gd name="connsiteX204" fmla="*/ 4481 w 10000"/>
                  <a:gd name="connsiteY204" fmla="*/ 9062 h 10000"/>
                  <a:gd name="connsiteX205" fmla="*/ 4473 w 10000"/>
                  <a:gd name="connsiteY205" fmla="*/ 9066 h 10000"/>
                  <a:gd name="connsiteX206" fmla="*/ 4473 w 10000"/>
                  <a:gd name="connsiteY206" fmla="*/ 9075 h 10000"/>
                  <a:gd name="connsiteX207" fmla="*/ 4459 w 10000"/>
                  <a:gd name="connsiteY207" fmla="*/ 9080 h 10000"/>
                  <a:gd name="connsiteX208" fmla="*/ 4448 w 10000"/>
                  <a:gd name="connsiteY208" fmla="*/ 9075 h 10000"/>
                  <a:gd name="connsiteX209" fmla="*/ 4440 w 10000"/>
                  <a:gd name="connsiteY209" fmla="*/ 9075 h 10000"/>
                  <a:gd name="connsiteX210" fmla="*/ 4432 w 10000"/>
                  <a:gd name="connsiteY210" fmla="*/ 9080 h 10000"/>
                  <a:gd name="connsiteX211" fmla="*/ 4418 w 10000"/>
                  <a:gd name="connsiteY211" fmla="*/ 9093 h 10000"/>
                  <a:gd name="connsiteX212" fmla="*/ 4398 w 10000"/>
                  <a:gd name="connsiteY212" fmla="*/ 9116 h 10000"/>
                  <a:gd name="connsiteX213" fmla="*/ 4390 w 10000"/>
                  <a:gd name="connsiteY213" fmla="*/ 9120 h 10000"/>
                  <a:gd name="connsiteX214" fmla="*/ 4382 w 10000"/>
                  <a:gd name="connsiteY214" fmla="*/ 9129 h 10000"/>
                  <a:gd name="connsiteX215" fmla="*/ 4382 w 10000"/>
                  <a:gd name="connsiteY215" fmla="*/ 9134 h 10000"/>
                  <a:gd name="connsiteX216" fmla="*/ 4385 w 10000"/>
                  <a:gd name="connsiteY216" fmla="*/ 9143 h 10000"/>
                  <a:gd name="connsiteX217" fmla="*/ 4398 w 10000"/>
                  <a:gd name="connsiteY217" fmla="*/ 9134 h 10000"/>
                  <a:gd name="connsiteX218" fmla="*/ 4418 w 10000"/>
                  <a:gd name="connsiteY218" fmla="*/ 9161 h 10000"/>
                  <a:gd name="connsiteX219" fmla="*/ 4423 w 10000"/>
                  <a:gd name="connsiteY219" fmla="*/ 9170 h 10000"/>
                  <a:gd name="connsiteX220" fmla="*/ 4426 w 10000"/>
                  <a:gd name="connsiteY220" fmla="*/ 9175 h 10000"/>
                  <a:gd name="connsiteX221" fmla="*/ 4432 w 10000"/>
                  <a:gd name="connsiteY221" fmla="*/ 9211 h 10000"/>
                  <a:gd name="connsiteX222" fmla="*/ 4426 w 10000"/>
                  <a:gd name="connsiteY222" fmla="*/ 9224 h 10000"/>
                  <a:gd name="connsiteX223" fmla="*/ 4418 w 10000"/>
                  <a:gd name="connsiteY223" fmla="*/ 9247 h 10000"/>
                  <a:gd name="connsiteX224" fmla="*/ 4409 w 10000"/>
                  <a:gd name="connsiteY224" fmla="*/ 9238 h 10000"/>
                  <a:gd name="connsiteX225" fmla="*/ 4398 w 10000"/>
                  <a:gd name="connsiteY225" fmla="*/ 9220 h 10000"/>
                  <a:gd name="connsiteX226" fmla="*/ 4393 w 10000"/>
                  <a:gd name="connsiteY226" fmla="*/ 9211 h 10000"/>
                  <a:gd name="connsiteX227" fmla="*/ 4390 w 10000"/>
                  <a:gd name="connsiteY227" fmla="*/ 9211 h 10000"/>
                  <a:gd name="connsiteX228" fmla="*/ 4385 w 10000"/>
                  <a:gd name="connsiteY228" fmla="*/ 9220 h 10000"/>
                  <a:gd name="connsiteX229" fmla="*/ 4385 w 10000"/>
                  <a:gd name="connsiteY229" fmla="*/ 9238 h 10000"/>
                  <a:gd name="connsiteX230" fmla="*/ 4382 w 10000"/>
                  <a:gd name="connsiteY230" fmla="*/ 9260 h 10000"/>
                  <a:gd name="connsiteX231" fmla="*/ 4360 w 10000"/>
                  <a:gd name="connsiteY231" fmla="*/ 9278 h 10000"/>
                  <a:gd name="connsiteX232" fmla="*/ 4360 w 10000"/>
                  <a:gd name="connsiteY232" fmla="*/ 9292 h 10000"/>
                  <a:gd name="connsiteX233" fmla="*/ 4363 w 10000"/>
                  <a:gd name="connsiteY233" fmla="*/ 9305 h 10000"/>
                  <a:gd name="connsiteX234" fmla="*/ 4385 w 10000"/>
                  <a:gd name="connsiteY234" fmla="*/ 9314 h 10000"/>
                  <a:gd name="connsiteX235" fmla="*/ 4393 w 10000"/>
                  <a:gd name="connsiteY235" fmla="*/ 9319 h 10000"/>
                  <a:gd name="connsiteX236" fmla="*/ 4398 w 10000"/>
                  <a:gd name="connsiteY236" fmla="*/ 9319 h 10000"/>
                  <a:gd name="connsiteX237" fmla="*/ 4401 w 10000"/>
                  <a:gd name="connsiteY237" fmla="*/ 9314 h 10000"/>
                  <a:gd name="connsiteX238" fmla="*/ 4409 w 10000"/>
                  <a:gd name="connsiteY238" fmla="*/ 9278 h 10000"/>
                  <a:gd name="connsiteX239" fmla="*/ 4418 w 10000"/>
                  <a:gd name="connsiteY239" fmla="*/ 9287 h 10000"/>
                  <a:gd name="connsiteX240" fmla="*/ 4426 w 10000"/>
                  <a:gd name="connsiteY240" fmla="*/ 9292 h 10000"/>
                  <a:gd name="connsiteX241" fmla="*/ 4426 w 10000"/>
                  <a:gd name="connsiteY241" fmla="*/ 9301 h 10000"/>
                  <a:gd name="connsiteX242" fmla="*/ 4426 w 10000"/>
                  <a:gd name="connsiteY242" fmla="*/ 9314 h 10000"/>
                  <a:gd name="connsiteX243" fmla="*/ 4418 w 10000"/>
                  <a:gd name="connsiteY243" fmla="*/ 9332 h 10000"/>
                  <a:gd name="connsiteX244" fmla="*/ 4415 w 10000"/>
                  <a:gd name="connsiteY244" fmla="*/ 9341 h 10000"/>
                  <a:gd name="connsiteX245" fmla="*/ 4418 w 10000"/>
                  <a:gd name="connsiteY245" fmla="*/ 9350 h 10000"/>
                  <a:gd name="connsiteX246" fmla="*/ 4415 w 10000"/>
                  <a:gd name="connsiteY246" fmla="*/ 9364 h 10000"/>
                  <a:gd name="connsiteX247" fmla="*/ 4418 w 10000"/>
                  <a:gd name="connsiteY247" fmla="*/ 9409 h 10000"/>
                  <a:gd name="connsiteX248" fmla="*/ 4418 w 10000"/>
                  <a:gd name="connsiteY248" fmla="*/ 9423 h 10000"/>
                  <a:gd name="connsiteX249" fmla="*/ 4415 w 10000"/>
                  <a:gd name="connsiteY249" fmla="*/ 9432 h 10000"/>
                  <a:gd name="connsiteX250" fmla="*/ 4398 w 10000"/>
                  <a:gd name="connsiteY250" fmla="*/ 9423 h 10000"/>
                  <a:gd name="connsiteX251" fmla="*/ 4390 w 10000"/>
                  <a:gd name="connsiteY251" fmla="*/ 9436 h 10000"/>
                  <a:gd name="connsiteX252" fmla="*/ 4385 w 10000"/>
                  <a:gd name="connsiteY252" fmla="*/ 9445 h 10000"/>
                  <a:gd name="connsiteX253" fmla="*/ 4376 w 10000"/>
                  <a:gd name="connsiteY253" fmla="*/ 9459 h 10000"/>
                  <a:gd name="connsiteX254" fmla="*/ 4354 w 10000"/>
                  <a:gd name="connsiteY254" fmla="*/ 9450 h 10000"/>
                  <a:gd name="connsiteX255" fmla="*/ 4352 w 10000"/>
                  <a:gd name="connsiteY255" fmla="*/ 9445 h 10000"/>
                  <a:gd name="connsiteX256" fmla="*/ 4354 w 10000"/>
                  <a:gd name="connsiteY256" fmla="*/ 9432 h 10000"/>
                  <a:gd name="connsiteX257" fmla="*/ 4368 w 10000"/>
                  <a:gd name="connsiteY257" fmla="*/ 9432 h 10000"/>
                  <a:gd name="connsiteX258" fmla="*/ 4371 w 10000"/>
                  <a:gd name="connsiteY258" fmla="*/ 9423 h 10000"/>
                  <a:gd name="connsiteX259" fmla="*/ 4371 w 10000"/>
                  <a:gd name="connsiteY259" fmla="*/ 9405 h 10000"/>
                  <a:gd name="connsiteX260" fmla="*/ 4368 w 10000"/>
                  <a:gd name="connsiteY260" fmla="*/ 9391 h 10000"/>
                  <a:gd name="connsiteX261" fmla="*/ 4363 w 10000"/>
                  <a:gd name="connsiteY261" fmla="*/ 9391 h 10000"/>
                  <a:gd name="connsiteX262" fmla="*/ 4354 w 10000"/>
                  <a:gd name="connsiteY262" fmla="*/ 9409 h 10000"/>
                  <a:gd name="connsiteX263" fmla="*/ 4335 w 10000"/>
                  <a:gd name="connsiteY263" fmla="*/ 9436 h 10000"/>
                  <a:gd name="connsiteX264" fmla="*/ 4327 w 10000"/>
                  <a:gd name="connsiteY264" fmla="*/ 9445 h 10000"/>
                  <a:gd name="connsiteX265" fmla="*/ 4313 w 10000"/>
                  <a:gd name="connsiteY265" fmla="*/ 9445 h 10000"/>
                  <a:gd name="connsiteX266" fmla="*/ 4305 w 10000"/>
                  <a:gd name="connsiteY266" fmla="*/ 9436 h 10000"/>
                  <a:gd name="connsiteX267" fmla="*/ 4296 w 10000"/>
                  <a:gd name="connsiteY267" fmla="*/ 9409 h 10000"/>
                  <a:gd name="connsiteX268" fmla="*/ 4302 w 10000"/>
                  <a:gd name="connsiteY268" fmla="*/ 9396 h 10000"/>
                  <a:gd name="connsiteX269" fmla="*/ 4302 w 10000"/>
                  <a:gd name="connsiteY269" fmla="*/ 9378 h 10000"/>
                  <a:gd name="connsiteX270" fmla="*/ 4302 w 10000"/>
                  <a:gd name="connsiteY270" fmla="*/ 9355 h 10000"/>
                  <a:gd name="connsiteX271" fmla="*/ 4296 w 10000"/>
                  <a:gd name="connsiteY271" fmla="*/ 9355 h 10000"/>
                  <a:gd name="connsiteX272" fmla="*/ 4294 w 10000"/>
                  <a:gd name="connsiteY272" fmla="*/ 9364 h 10000"/>
                  <a:gd name="connsiteX273" fmla="*/ 4288 w 10000"/>
                  <a:gd name="connsiteY273" fmla="*/ 9369 h 10000"/>
                  <a:gd name="connsiteX274" fmla="*/ 4288 w 10000"/>
                  <a:gd name="connsiteY274" fmla="*/ 9378 h 10000"/>
                  <a:gd name="connsiteX275" fmla="*/ 4288 w 10000"/>
                  <a:gd name="connsiteY275" fmla="*/ 9391 h 10000"/>
                  <a:gd name="connsiteX276" fmla="*/ 4285 w 10000"/>
                  <a:gd name="connsiteY276" fmla="*/ 9405 h 10000"/>
                  <a:gd name="connsiteX277" fmla="*/ 4274 w 10000"/>
                  <a:gd name="connsiteY277" fmla="*/ 9405 h 10000"/>
                  <a:gd name="connsiteX278" fmla="*/ 4272 w 10000"/>
                  <a:gd name="connsiteY278" fmla="*/ 9396 h 10000"/>
                  <a:gd name="connsiteX279" fmla="*/ 4266 w 10000"/>
                  <a:gd name="connsiteY279" fmla="*/ 9396 h 10000"/>
                  <a:gd name="connsiteX280" fmla="*/ 4263 w 10000"/>
                  <a:gd name="connsiteY280" fmla="*/ 9409 h 10000"/>
                  <a:gd name="connsiteX281" fmla="*/ 4263 w 10000"/>
                  <a:gd name="connsiteY281" fmla="*/ 9423 h 10000"/>
                  <a:gd name="connsiteX282" fmla="*/ 4266 w 10000"/>
                  <a:gd name="connsiteY282" fmla="*/ 9436 h 10000"/>
                  <a:gd name="connsiteX283" fmla="*/ 4258 w 10000"/>
                  <a:gd name="connsiteY283" fmla="*/ 9477 h 10000"/>
                  <a:gd name="connsiteX284" fmla="*/ 4263 w 10000"/>
                  <a:gd name="connsiteY284" fmla="*/ 9504 h 10000"/>
                  <a:gd name="connsiteX285" fmla="*/ 4263 w 10000"/>
                  <a:gd name="connsiteY285" fmla="*/ 9522 h 10000"/>
                  <a:gd name="connsiteX286" fmla="*/ 4249 w 10000"/>
                  <a:gd name="connsiteY286" fmla="*/ 9535 h 10000"/>
                  <a:gd name="connsiteX287" fmla="*/ 4247 w 10000"/>
                  <a:gd name="connsiteY287" fmla="*/ 9549 h 10000"/>
                  <a:gd name="connsiteX288" fmla="*/ 4249 w 10000"/>
                  <a:gd name="connsiteY288" fmla="*/ 9576 h 10000"/>
                  <a:gd name="connsiteX289" fmla="*/ 4249 w 10000"/>
                  <a:gd name="connsiteY289" fmla="*/ 9581 h 10000"/>
                  <a:gd name="connsiteX290" fmla="*/ 4238 w 10000"/>
                  <a:gd name="connsiteY290" fmla="*/ 9581 h 10000"/>
                  <a:gd name="connsiteX291" fmla="*/ 4233 w 10000"/>
                  <a:gd name="connsiteY291" fmla="*/ 9576 h 10000"/>
                  <a:gd name="connsiteX292" fmla="*/ 4216 w 10000"/>
                  <a:gd name="connsiteY292" fmla="*/ 9535 h 10000"/>
                  <a:gd name="connsiteX293" fmla="*/ 4214 w 10000"/>
                  <a:gd name="connsiteY293" fmla="*/ 9549 h 10000"/>
                  <a:gd name="connsiteX294" fmla="*/ 4197 w 10000"/>
                  <a:gd name="connsiteY294" fmla="*/ 9553 h 10000"/>
                  <a:gd name="connsiteX295" fmla="*/ 4178 w 10000"/>
                  <a:gd name="connsiteY295" fmla="*/ 9553 h 10000"/>
                  <a:gd name="connsiteX296" fmla="*/ 4175 w 10000"/>
                  <a:gd name="connsiteY296" fmla="*/ 9562 h 10000"/>
                  <a:gd name="connsiteX297" fmla="*/ 4175 w 10000"/>
                  <a:gd name="connsiteY297" fmla="*/ 9567 h 10000"/>
                  <a:gd name="connsiteX298" fmla="*/ 4183 w 10000"/>
                  <a:gd name="connsiteY298" fmla="*/ 9581 h 10000"/>
                  <a:gd name="connsiteX299" fmla="*/ 4192 w 10000"/>
                  <a:gd name="connsiteY299" fmla="*/ 9594 h 10000"/>
                  <a:gd name="connsiteX300" fmla="*/ 4192 w 10000"/>
                  <a:gd name="connsiteY300" fmla="*/ 9603 h 10000"/>
                  <a:gd name="connsiteX301" fmla="*/ 4186 w 10000"/>
                  <a:gd name="connsiteY301" fmla="*/ 9608 h 10000"/>
                  <a:gd name="connsiteX302" fmla="*/ 4178 w 10000"/>
                  <a:gd name="connsiteY302" fmla="*/ 9608 h 10000"/>
                  <a:gd name="connsiteX303" fmla="*/ 4153 w 10000"/>
                  <a:gd name="connsiteY303" fmla="*/ 9576 h 10000"/>
                  <a:gd name="connsiteX304" fmla="*/ 4142 w 10000"/>
                  <a:gd name="connsiteY304" fmla="*/ 9576 h 10000"/>
                  <a:gd name="connsiteX305" fmla="*/ 4134 w 10000"/>
                  <a:gd name="connsiteY305" fmla="*/ 9581 h 10000"/>
                  <a:gd name="connsiteX306" fmla="*/ 4120 w 10000"/>
                  <a:gd name="connsiteY306" fmla="*/ 9590 h 10000"/>
                  <a:gd name="connsiteX307" fmla="*/ 4111 w 10000"/>
                  <a:gd name="connsiteY307" fmla="*/ 9608 h 10000"/>
                  <a:gd name="connsiteX308" fmla="*/ 4089 w 10000"/>
                  <a:gd name="connsiteY308" fmla="*/ 9617 h 10000"/>
                  <a:gd name="connsiteX309" fmla="*/ 4073 w 10000"/>
                  <a:gd name="connsiteY309" fmla="*/ 9617 h 10000"/>
                  <a:gd name="connsiteX310" fmla="*/ 4054 w 10000"/>
                  <a:gd name="connsiteY310" fmla="*/ 9608 h 10000"/>
                  <a:gd name="connsiteX311" fmla="*/ 4040 w 10000"/>
                  <a:gd name="connsiteY311" fmla="*/ 9608 h 10000"/>
                  <a:gd name="connsiteX312" fmla="*/ 4029 w 10000"/>
                  <a:gd name="connsiteY312" fmla="*/ 9603 h 10000"/>
                  <a:gd name="connsiteX313" fmla="*/ 4015 w 10000"/>
                  <a:gd name="connsiteY313" fmla="*/ 9594 h 10000"/>
                  <a:gd name="connsiteX314" fmla="*/ 3998 w 10000"/>
                  <a:gd name="connsiteY314" fmla="*/ 9590 h 10000"/>
                  <a:gd name="connsiteX315" fmla="*/ 3982 w 10000"/>
                  <a:gd name="connsiteY315" fmla="*/ 9576 h 10000"/>
                  <a:gd name="connsiteX316" fmla="*/ 3974 w 10000"/>
                  <a:gd name="connsiteY316" fmla="*/ 9567 h 10000"/>
                  <a:gd name="connsiteX317" fmla="*/ 3957 w 10000"/>
                  <a:gd name="connsiteY317" fmla="*/ 9562 h 10000"/>
                  <a:gd name="connsiteX318" fmla="*/ 3949 w 10000"/>
                  <a:gd name="connsiteY318" fmla="*/ 9553 h 10000"/>
                  <a:gd name="connsiteX319" fmla="*/ 3943 w 10000"/>
                  <a:gd name="connsiteY319" fmla="*/ 9553 h 10000"/>
                  <a:gd name="connsiteX320" fmla="*/ 3932 w 10000"/>
                  <a:gd name="connsiteY320" fmla="*/ 9540 h 10000"/>
                  <a:gd name="connsiteX321" fmla="*/ 3927 w 10000"/>
                  <a:gd name="connsiteY321" fmla="*/ 9540 h 10000"/>
                  <a:gd name="connsiteX322" fmla="*/ 3918 w 10000"/>
                  <a:gd name="connsiteY322" fmla="*/ 9540 h 10000"/>
                  <a:gd name="connsiteX323" fmla="*/ 3916 w 10000"/>
                  <a:gd name="connsiteY323" fmla="*/ 9562 h 10000"/>
                  <a:gd name="connsiteX324" fmla="*/ 3902 w 10000"/>
                  <a:gd name="connsiteY324" fmla="*/ 9576 h 10000"/>
                  <a:gd name="connsiteX325" fmla="*/ 3888 w 10000"/>
                  <a:gd name="connsiteY325" fmla="*/ 9567 h 10000"/>
                  <a:gd name="connsiteX326" fmla="*/ 3877 w 10000"/>
                  <a:gd name="connsiteY326" fmla="*/ 9567 h 10000"/>
                  <a:gd name="connsiteX327" fmla="*/ 3863 w 10000"/>
                  <a:gd name="connsiteY327" fmla="*/ 9562 h 10000"/>
                  <a:gd name="connsiteX328" fmla="*/ 3860 w 10000"/>
                  <a:gd name="connsiteY328" fmla="*/ 9549 h 10000"/>
                  <a:gd name="connsiteX329" fmla="*/ 3852 w 10000"/>
                  <a:gd name="connsiteY329" fmla="*/ 9535 h 10000"/>
                  <a:gd name="connsiteX330" fmla="*/ 3838 w 10000"/>
                  <a:gd name="connsiteY330" fmla="*/ 9513 h 10000"/>
                  <a:gd name="connsiteX331" fmla="*/ 3830 w 10000"/>
                  <a:gd name="connsiteY331" fmla="*/ 9504 h 10000"/>
                  <a:gd name="connsiteX332" fmla="*/ 3827 w 10000"/>
                  <a:gd name="connsiteY332" fmla="*/ 9504 h 10000"/>
                  <a:gd name="connsiteX333" fmla="*/ 3822 w 10000"/>
                  <a:gd name="connsiteY333" fmla="*/ 9522 h 10000"/>
                  <a:gd name="connsiteX334" fmla="*/ 3819 w 10000"/>
                  <a:gd name="connsiteY334" fmla="*/ 9526 h 10000"/>
                  <a:gd name="connsiteX335" fmla="*/ 3805 w 10000"/>
                  <a:gd name="connsiteY335" fmla="*/ 9535 h 10000"/>
                  <a:gd name="connsiteX336" fmla="*/ 3800 w 10000"/>
                  <a:gd name="connsiteY336" fmla="*/ 9504 h 10000"/>
                  <a:gd name="connsiteX337" fmla="*/ 3805 w 10000"/>
                  <a:gd name="connsiteY337" fmla="*/ 9499 h 10000"/>
                  <a:gd name="connsiteX338" fmla="*/ 3797 w 10000"/>
                  <a:gd name="connsiteY338" fmla="*/ 9463 h 10000"/>
                  <a:gd name="connsiteX339" fmla="*/ 3783 w 10000"/>
                  <a:gd name="connsiteY339" fmla="*/ 9459 h 10000"/>
                  <a:gd name="connsiteX340" fmla="*/ 3772 w 10000"/>
                  <a:gd name="connsiteY340" fmla="*/ 9450 h 10000"/>
                  <a:gd name="connsiteX341" fmla="*/ 3758 w 10000"/>
                  <a:gd name="connsiteY341" fmla="*/ 9450 h 10000"/>
                  <a:gd name="connsiteX342" fmla="*/ 3742 w 10000"/>
                  <a:gd name="connsiteY342" fmla="*/ 9450 h 10000"/>
                  <a:gd name="connsiteX343" fmla="*/ 3725 w 10000"/>
                  <a:gd name="connsiteY343" fmla="*/ 9450 h 10000"/>
                  <a:gd name="connsiteX344" fmla="*/ 3717 w 10000"/>
                  <a:gd name="connsiteY344" fmla="*/ 9450 h 10000"/>
                  <a:gd name="connsiteX345" fmla="*/ 3709 w 10000"/>
                  <a:gd name="connsiteY345" fmla="*/ 9445 h 10000"/>
                  <a:gd name="connsiteX346" fmla="*/ 3695 w 10000"/>
                  <a:gd name="connsiteY346" fmla="*/ 9445 h 10000"/>
                  <a:gd name="connsiteX347" fmla="*/ 3692 w 10000"/>
                  <a:gd name="connsiteY347" fmla="*/ 9445 h 10000"/>
                  <a:gd name="connsiteX348" fmla="*/ 3684 w 10000"/>
                  <a:gd name="connsiteY348" fmla="*/ 9436 h 10000"/>
                  <a:gd name="connsiteX349" fmla="*/ 3687 w 10000"/>
                  <a:gd name="connsiteY349" fmla="*/ 9418 h 10000"/>
                  <a:gd name="connsiteX350" fmla="*/ 3692 w 10000"/>
                  <a:gd name="connsiteY350" fmla="*/ 9409 h 10000"/>
                  <a:gd name="connsiteX351" fmla="*/ 3695 w 10000"/>
                  <a:gd name="connsiteY351" fmla="*/ 9405 h 10000"/>
                  <a:gd name="connsiteX352" fmla="*/ 3711 w 10000"/>
                  <a:gd name="connsiteY352" fmla="*/ 9396 h 10000"/>
                  <a:gd name="connsiteX353" fmla="*/ 3717 w 10000"/>
                  <a:gd name="connsiteY353" fmla="*/ 9396 h 10000"/>
                  <a:gd name="connsiteX354" fmla="*/ 3722 w 10000"/>
                  <a:gd name="connsiteY354" fmla="*/ 9396 h 10000"/>
                  <a:gd name="connsiteX355" fmla="*/ 3733 w 10000"/>
                  <a:gd name="connsiteY355" fmla="*/ 9391 h 10000"/>
                  <a:gd name="connsiteX356" fmla="*/ 3742 w 10000"/>
                  <a:gd name="connsiteY356" fmla="*/ 9378 h 10000"/>
                  <a:gd name="connsiteX357" fmla="*/ 3747 w 10000"/>
                  <a:gd name="connsiteY357" fmla="*/ 9369 h 10000"/>
                  <a:gd name="connsiteX358" fmla="*/ 3750 w 10000"/>
                  <a:gd name="connsiteY358" fmla="*/ 9355 h 10000"/>
                  <a:gd name="connsiteX359" fmla="*/ 3750 w 10000"/>
                  <a:gd name="connsiteY359" fmla="*/ 9350 h 10000"/>
                  <a:gd name="connsiteX360" fmla="*/ 3747 w 10000"/>
                  <a:gd name="connsiteY360" fmla="*/ 9328 h 10000"/>
                  <a:gd name="connsiteX361" fmla="*/ 3747 w 10000"/>
                  <a:gd name="connsiteY361" fmla="*/ 9314 h 10000"/>
                  <a:gd name="connsiteX362" fmla="*/ 3750 w 10000"/>
                  <a:gd name="connsiteY362" fmla="*/ 9305 h 10000"/>
                  <a:gd name="connsiteX363" fmla="*/ 3756 w 10000"/>
                  <a:gd name="connsiteY363" fmla="*/ 9305 h 10000"/>
                  <a:gd name="connsiteX364" fmla="*/ 3767 w 10000"/>
                  <a:gd name="connsiteY364" fmla="*/ 9301 h 10000"/>
                  <a:gd name="connsiteX365" fmla="*/ 3772 w 10000"/>
                  <a:gd name="connsiteY365" fmla="*/ 9287 h 10000"/>
                  <a:gd name="connsiteX366" fmla="*/ 3775 w 10000"/>
                  <a:gd name="connsiteY366" fmla="*/ 9265 h 10000"/>
                  <a:gd name="connsiteX367" fmla="*/ 3775 w 10000"/>
                  <a:gd name="connsiteY367" fmla="*/ 9238 h 10000"/>
                  <a:gd name="connsiteX368" fmla="*/ 3772 w 10000"/>
                  <a:gd name="connsiteY368" fmla="*/ 9211 h 10000"/>
                  <a:gd name="connsiteX369" fmla="*/ 3772 w 10000"/>
                  <a:gd name="connsiteY369" fmla="*/ 9197 h 10000"/>
                  <a:gd name="connsiteX370" fmla="*/ 3775 w 10000"/>
                  <a:gd name="connsiteY370" fmla="*/ 9170 h 10000"/>
                  <a:gd name="connsiteX371" fmla="*/ 3775 w 10000"/>
                  <a:gd name="connsiteY371" fmla="*/ 9147 h 10000"/>
                  <a:gd name="connsiteX372" fmla="*/ 3775 w 10000"/>
                  <a:gd name="connsiteY372" fmla="*/ 9129 h 10000"/>
                  <a:gd name="connsiteX373" fmla="*/ 3775 w 10000"/>
                  <a:gd name="connsiteY373" fmla="*/ 9116 h 10000"/>
                  <a:gd name="connsiteX374" fmla="*/ 3789 w 10000"/>
                  <a:gd name="connsiteY374" fmla="*/ 9107 h 10000"/>
                  <a:gd name="connsiteX375" fmla="*/ 3789 w 10000"/>
                  <a:gd name="connsiteY375" fmla="*/ 9089 h 10000"/>
                  <a:gd name="connsiteX376" fmla="*/ 3783 w 10000"/>
                  <a:gd name="connsiteY376" fmla="*/ 9035 h 10000"/>
                  <a:gd name="connsiteX377" fmla="*/ 3783 w 10000"/>
                  <a:gd name="connsiteY377" fmla="*/ 9017 h 10000"/>
                  <a:gd name="connsiteX378" fmla="*/ 3791 w 10000"/>
                  <a:gd name="connsiteY378" fmla="*/ 8999 h 10000"/>
                  <a:gd name="connsiteX379" fmla="*/ 3797 w 10000"/>
                  <a:gd name="connsiteY379" fmla="*/ 8990 h 10000"/>
                  <a:gd name="connsiteX380" fmla="*/ 3808 w 10000"/>
                  <a:gd name="connsiteY380" fmla="*/ 8963 h 10000"/>
                  <a:gd name="connsiteX381" fmla="*/ 3813 w 10000"/>
                  <a:gd name="connsiteY381" fmla="*/ 8931 h 10000"/>
                  <a:gd name="connsiteX382" fmla="*/ 3813 w 10000"/>
                  <a:gd name="connsiteY382" fmla="*/ 8917 h 10000"/>
                  <a:gd name="connsiteX383" fmla="*/ 3808 w 10000"/>
                  <a:gd name="connsiteY383" fmla="*/ 8908 h 10000"/>
                  <a:gd name="connsiteX384" fmla="*/ 3813 w 10000"/>
                  <a:gd name="connsiteY384" fmla="*/ 8904 h 10000"/>
                  <a:gd name="connsiteX385" fmla="*/ 3813 w 10000"/>
                  <a:gd name="connsiteY385" fmla="*/ 8890 h 10000"/>
                  <a:gd name="connsiteX386" fmla="*/ 3808 w 10000"/>
                  <a:gd name="connsiteY386" fmla="*/ 8877 h 10000"/>
                  <a:gd name="connsiteX387" fmla="*/ 3808 w 10000"/>
                  <a:gd name="connsiteY387" fmla="*/ 8854 h 10000"/>
                  <a:gd name="connsiteX388" fmla="*/ 3808 w 10000"/>
                  <a:gd name="connsiteY388" fmla="*/ 8841 h 10000"/>
                  <a:gd name="connsiteX389" fmla="*/ 3808 w 10000"/>
                  <a:gd name="connsiteY389" fmla="*/ 8827 h 10000"/>
                  <a:gd name="connsiteX390" fmla="*/ 3808 w 10000"/>
                  <a:gd name="connsiteY390" fmla="*/ 8818 h 10000"/>
                  <a:gd name="connsiteX391" fmla="*/ 3808 w 10000"/>
                  <a:gd name="connsiteY391" fmla="*/ 8814 h 10000"/>
                  <a:gd name="connsiteX392" fmla="*/ 3808 w 10000"/>
                  <a:gd name="connsiteY392" fmla="*/ 8805 h 10000"/>
                  <a:gd name="connsiteX393" fmla="*/ 3808 w 10000"/>
                  <a:gd name="connsiteY393" fmla="*/ 8787 h 10000"/>
                  <a:gd name="connsiteX394" fmla="*/ 3808 w 10000"/>
                  <a:gd name="connsiteY394" fmla="*/ 8764 h 10000"/>
                  <a:gd name="connsiteX395" fmla="*/ 3808 w 10000"/>
                  <a:gd name="connsiteY395" fmla="*/ 8746 h 10000"/>
                  <a:gd name="connsiteX396" fmla="*/ 3805 w 10000"/>
                  <a:gd name="connsiteY396" fmla="*/ 8733 h 10000"/>
                  <a:gd name="connsiteX397" fmla="*/ 3805 w 10000"/>
                  <a:gd name="connsiteY397" fmla="*/ 8724 h 10000"/>
                  <a:gd name="connsiteX398" fmla="*/ 3808 w 10000"/>
                  <a:gd name="connsiteY398" fmla="*/ 8719 h 10000"/>
                  <a:gd name="connsiteX399" fmla="*/ 3813 w 10000"/>
                  <a:gd name="connsiteY399" fmla="*/ 8710 h 10000"/>
                  <a:gd name="connsiteX400" fmla="*/ 3819 w 10000"/>
                  <a:gd name="connsiteY400" fmla="*/ 8687 h 10000"/>
                  <a:gd name="connsiteX401" fmla="*/ 3822 w 10000"/>
                  <a:gd name="connsiteY401" fmla="*/ 8674 h 10000"/>
                  <a:gd name="connsiteX402" fmla="*/ 3822 w 10000"/>
                  <a:gd name="connsiteY402" fmla="*/ 8647 h 10000"/>
                  <a:gd name="connsiteX403" fmla="*/ 3827 w 10000"/>
                  <a:gd name="connsiteY403" fmla="*/ 8642 h 10000"/>
                  <a:gd name="connsiteX404" fmla="*/ 3827 w 10000"/>
                  <a:gd name="connsiteY404" fmla="*/ 8620 h 10000"/>
                  <a:gd name="connsiteX405" fmla="*/ 3836 w 10000"/>
                  <a:gd name="connsiteY405" fmla="*/ 8593 h 10000"/>
                  <a:gd name="connsiteX406" fmla="*/ 3838 w 10000"/>
                  <a:gd name="connsiteY406" fmla="*/ 8566 h 10000"/>
                  <a:gd name="connsiteX407" fmla="*/ 3838 w 10000"/>
                  <a:gd name="connsiteY407" fmla="*/ 8561 h 10000"/>
                  <a:gd name="connsiteX408" fmla="*/ 3844 w 10000"/>
                  <a:gd name="connsiteY408" fmla="*/ 8530 h 10000"/>
                  <a:gd name="connsiteX409" fmla="*/ 3844 w 10000"/>
                  <a:gd name="connsiteY409" fmla="*/ 8512 h 10000"/>
                  <a:gd name="connsiteX410" fmla="*/ 3844 w 10000"/>
                  <a:gd name="connsiteY410" fmla="*/ 8489 h 10000"/>
                  <a:gd name="connsiteX411" fmla="*/ 3838 w 10000"/>
                  <a:gd name="connsiteY411" fmla="*/ 8444 h 10000"/>
                  <a:gd name="connsiteX412" fmla="*/ 3838 w 10000"/>
                  <a:gd name="connsiteY412" fmla="*/ 8403 h 10000"/>
                  <a:gd name="connsiteX413" fmla="*/ 3838 w 10000"/>
                  <a:gd name="connsiteY413" fmla="*/ 8358 h 10000"/>
                  <a:gd name="connsiteX414" fmla="*/ 3836 w 10000"/>
                  <a:gd name="connsiteY414" fmla="*/ 8331 h 10000"/>
                  <a:gd name="connsiteX415" fmla="*/ 3838 w 10000"/>
                  <a:gd name="connsiteY415" fmla="*/ 8286 h 10000"/>
                  <a:gd name="connsiteX416" fmla="*/ 3836 w 10000"/>
                  <a:gd name="connsiteY416" fmla="*/ 8245 h 10000"/>
                  <a:gd name="connsiteX417" fmla="*/ 3836 w 10000"/>
                  <a:gd name="connsiteY417" fmla="*/ 8209 h 10000"/>
                  <a:gd name="connsiteX418" fmla="*/ 3836 w 10000"/>
                  <a:gd name="connsiteY418" fmla="*/ 8155 h 10000"/>
                  <a:gd name="connsiteX419" fmla="*/ 3836 w 10000"/>
                  <a:gd name="connsiteY419" fmla="*/ 8128 h 10000"/>
                  <a:gd name="connsiteX420" fmla="*/ 3836 w 10000"/>
                  <a:gd name="connsiteY420" fmla="*/ 8092 h 10000"/>
                  <a:gd name="connsiteX421" fmla="*/ 3830 w 10000"/>
                  <a:gd name="connsiteY421" fmla="*/ 8056 h 10000"/>
                  <a:gd name="connsiteX422" fmla="*/ 3830 w 10000"/>
                  <a:gd name="connsiteY422" fmla="*/ 8029 h 10000"/>
                  <a:gd name="connsiteX423" fmla="*/ 3830 w 10000"/>
                  <a:gd name="connsiteY423" fmla="*/ 8011 h 10000"/>
                  <a:gd name="connsiteX424" fmla="*/ 3827 w 10000"/>
                  <a:gd name="connsiteY424" fmla="*/ 7988 h 10000"/>
                  <a:gd name="connsiteX425" fmla="*/ 3827 w 10000"/>
                  <a:gd name="connsiteY425" fmla="*/ 7961 h 10000"/>
                  <a:gd name="connsiteX426" fmla="*/ 3822 w 10000"/>
                  <a:gd name="connsiteY426" fmla="*/ 7943 h 10000"/>
                  <a:gd name="connsiteX427" fmla="*/ 3822 w 10000"/>
                  <a:gd name="connsiteY427" fmla="*/ 7934 h 10000"/>
                  <a:gd name="connsiteX428" fmla="*/ 3819 w 10000"/>
                  <a:gd name="connsiteY428" fmla="*/ 7934 h 10000"/>
                  <a:gd name="connsiteX429" fmla="*/ 3789 w 10000"/>
                  <a:gd name="connsiteY429" fmla="*/ 7934 h 10000"/>
                  <a:gd name="connsiteX430" fmla="*/ 3758 w 10000"/>
                  <a:gd name="connsiteY430" fmla="*/ 7934 h 10000"/>
                  <a:gd name="connsiteX431" fmla="*/ 3709 w 10000"/>
                  <a:gd name="connsiteY431" fmla="*/ 7934 h 10000"/>
                  <a:gd name="connsiteX432" fmla="*/ 3684 w 10000"/>
                  <a:gd name="connsiteY432" fmla="*/ 7934 h 10000"/>
                  <a:gd name="connsiteX433" fmla="*/ 3645 w 10000"/>
                  <a:gd name="connsiteY433" fmla="*/ 7943 h 10000"/>
                  <a:gd name="connsiteX434" fmla="*/ 3598 w 10000"/>
                  <a:gd name="connsiteY434" fmla="*/ 7943 h 10000"/>
                  <a:gd name="connsiteX435" fmla="*/ 3573 w 10000"/>
                  <a:gd name="connsiteY435" fmla="*/ 7948 h 10000"/>
                  <a:gd name="connsiteX436" fmla="*/ 3549 w 10000"/>
                  <a:gd name="connsiteY436" fmla="*/ 7943 h 10000"/>
                  <a:gd name="connsiteX437" fmla="*/ 3540 w 10000"/>
                  <a:gd name="connsiteY437" fmla="*/ 7934 h 10000"/>
                  <a:gd name="connsiteX438" fmla="*/ 3538 w 10000"/>
                  <a:gd name="connsiteY438" fmla="*/ 7934 h 10000"/>
                  <a:gd name="connsiteX439" fmla="*/ 3518 w 10000"/>
                  <a:gd name="connsiteY439" fmla="*/ 7961 h 10000"/>
                  <a:gd name="connsiteX440" fmla="*/ 3518 w 10000"/>
                  <a:gd name="connsiteY440" fmla="*/ 7975 h 10000"/>
                  <a:gd name="connsiteX441" fmla="*/ 3518 w 10000"/>
                  <a:gd name="connsiteY441" fmla="*/ 8002 h 10000"/>
                  <a:gd name="connsiteX442" fmla="*/ 3510 w 10000"/>
                  <a:gd name="connsiteY442" fmla="*/ 8011 h 10000"/>
                  <a:gd name="connsiteX443" fmla="*/ 3493 w 10000"/>
                  <a:gd name="connsiteY443" fmla="*/ 8024 h 10000"/>
                  <a:gd name="connsiteX444" fmla="*/ 3474 w 10000"/>
                  <a:gd name="connsiteY444" fmla="*/ 8029 h 10000"/>
                  <a:gd name="connsiteX445" fmla="*/ 3458 w 10000"/>
                  <a:gd name="connsiteY445" fmla="*/ 8042 h 10000"/>
                  <a:gd name="connsiteX446" fmla="*/ 3435 w 10000"/>
                  <a:gd name="connsiteY446" fmla="*/ 8065 h 10000"/>
                  <a:gd name="connsiteX447" fmla="*/ 3422 w 10000"/>
                  <a:gd name="connsiteY447" fmla="*/ 8074 h 10000"/>
                  <a:gd name="connsiteX448" fmla="*/ 3411 w 10000"/>
                  <a:gd name="connsiteY448" fmla="*/ 8088 h 10000"/>
                  <a:gd name="connsiteX449" fmla="*/ 3402 w 10000"/>
                  <a:gd name="connsiteY449" fmla="*/ 8092 h 10000"/>
                  <a:gd name="connsiteX450" fmla="*/ 3372 w 10000"/>
                  <a:gd name="connsiteY450" fmla="*/ 8119 h 10000"/>
                  <a:gd name="connsiteX451" fmla="*/ 3353 w 10000"/>
                  <a:gd name="connsiteY451" fmla="*/ 8133 h 10000"/>
                  <a:gd name="connsiteX452" fmla="*/ 3344 w 10000"/>
                  <a:gd name="connsiteY452" fmla="*/ 8142 h 10000"/>
                  <a:gd name="connsiteX453" fmla="*/ 3333 w 10000"/>
                  <a:gd name="connsiteY453" fmla="*/ 8160 h 10000"/>
                  <a:gd name="connsiteX454" fmla="*/ 3322 w 10000"/>
                  <a:gd name="connsiteY454" fmla="*/ 8196 h 10000"/>
                  <a:gd name="connsiteX455" fmla="*/ 3317 w 10000"/>
                  <a:gd name="connsiteY455" fmla="*/ 8209 h 10000"/>
                  <a:gd name="connsiteX456" fmla="*/ 3297 w 10000"/>
                  <a:gd name="connsiteY456" fmla="*/ 8245 h 10000"/>
                  <a:gd name="connsiteX457" fmla="*/ 3292 w 10000"/>
                  <a:gd name="connsiteY457" fmla="*/ 8250 h 10000"/>
                  <a:gd name="connsiteX458" fmla="*/ 3281 w 10000"/>
                  <a:gd name="connsiteY458" fmla="*/ 8272 h 10000"/>
                  <a:gd name="connsiteX459" fmla="*/ 3275 w 10000"/>
                  <a:gd name="connsiteY459" fmla="*/ 8277 h 10000"/>
                  <a:gd name="connsiteX460" fmla="*/ 3264 w 10000"/>
                  <a:gd name="connsiteY460" fmla="*/ 8313 h 10000"/>
                  <a:gd name="connsiteX461" fmla="*/ 3248 w 10000"/>
                  <a:gd name="connsiteY461" fmla="*/ 8327 h 10000"/>
                  <a:gd name="connsiteX462" fmla="*/ 3212 w 10000"/>
                  <a:gd name="connsiteY462" fmla="*/ 8340 h 10000"/>
                  <a:gd name="connsiteX463" fmla="*/ 3195 w 10000"/>
                  <a:gd name="connsiteY463" fmla="*/ 8345 h 10000"/>
                  <a:gd name="connsiteX464" fmla="*/ 3195 w 10000"/>
                  <a:gd name="connsiteY464" fmla="*/ 8354 h 10000"/>
                  <a:gd name="connsiteX465" fmla="*/ 3193 w 10000"/>
                  <a:gd name="connsiteY465" fmla="*/ 8358 h 10000"/>
                  <a:gd name="connsiteX466" fmla="*/ 3179 w 10000"/>
                  <a:gd name="connsiteY466" fmla="*/ 8367 h 10000"/>
                  <a:gd name="connsiteX467" fmla="*/ 3171 w 10000"/>
                  <a:gd name="connsiteY467" fmla="*/ 8381 h 10000"/>
                  <a:gd name="connsiteX468" fmla="*/ 3146 w 10000"/>
                  <a:gd name="connsiteY468" fmla="*/ 8408 h 10000"/>
                  <a:gd name="connsiteX469" fmla="*/ 3137 w 10000"/>
                  <a:gd name="connsiteY469" fmla="*/ 8417 h 10000"/>
                  <a:gd name="connsiteX470" fmla="*/ 3115 w 10000"/>
                  <a:gd name="connsiteY470" fmla="*/ 8430 h 10000"/>
                  <a:gd name="connsiteX471" fmla="*/ 3096 w 10000"/>
                  <a:gd name="connsiteY471" fmla="*/ 8417 h 10000"/>
                  <a:gd name="connsiteX472" fmla="*/ 3082 w 10000"/>
                  <a:gd name="connsiteY472" fmla="*/ 8403 h 10000"/>
                  <a:gd name="connsiteX473" fmla="*/ 3066 w 10000"/>
                  <a:gd name="connsiteY473" fmla="*/ 8381 h 10000"/>
                  <a:gd name="connsiteX474" fmla="*/ 3063 w 10000"/>
                  <a:gd name="connsiteY474" fmla="*/ 8372 h 10000"/>
                  <a:gd name="connsiteX475" fmla="*/ 3057 w 10000"/>
                  <a:gd name="connsiteY475" fmla="*/ 8358 h 10000"/>
                  <a:gd name="connsiteX476" fmla="*/ 3052 w 10000"/>
                  <a:gd name="connsiteY476" fmla="*/ 8345 h 10000"/>
                  <a:gd name="connsiteX477" fmla="*/ 3044 w 10000"/>
                  <a:gd name="connsiteY477" fmla="*/ 8327 h 10000"/>
                  <a:gd name="connsiteX478" fmla="*/ 3027 w 10000"/>
                  <a:gd name="connsiteY478" fmla="*/ 8304 h 10000"/>
                  <a:gd name="connsiteX479" fmla="*/ 3016 w 10000"/>
                  <a:gd name="connsiteY479" fmla="*/ 8304 h 10000"/>
                  <a:gd name="connsiteX480" fmla="*/ 3002 w 10000"/>
                  <a:gd name="connsiteY480" fmla="*/ 8304 h 10000"/>
                  <a:gd name="connsiteX481" fmla="*/ 2977 w 10000"/>
                  <a:gd name="connsiteY481" fmla="*/ 8304 h 10000"/>
                  <a:gd name="connsiteX482" fmla="*/ 2961 w 10000"/>
                  <a:gd name="connsiteY482" fmla="*/ 8300 h 10000"/>
                  <a:gd name="connsiteX483" fmla="*/ 2936 w 10000"/>
                  <a:gd name="connsiteY483" fmla="*/ 8300 h 10000"/>
                  <a:gd name="connsiteX484" fmla="*/ 2922 w 10000"/>
                  <a:gd name="connsiteY484" fmla="*/ 8313 h 10000"/>
                  <a:gd name="connsiteX485" fmla="*/ 2911 w 10000"/>
                  <a:gd name="connsiteY485" fmla="*/ 8313 h 10000"/>
                  <a:gd name="connsiteX486" fmla="*/ 2881 w 10000"/>
                  <a:gd name="connsiteY486" fmla="*/ 8304 h 10000"/>
                  <a:gd name="connsiteX487" fmla="*/ 2878 w 10000"/>
                  <a:gd name="connsiteY487" fmla="*/ 8304 h 10000"/>
                  <a:gd name="connsiteX488" fmla="*/ 2867 w 10000"/>
                  <a:gd name="connsiteY488" fmla="*/ 8313 h 10000"/>
                  <a:gd name="connsiteX489" fmla="*/ 2859 w 10000"/>
                  <a:gd name="connsiteY489" fmla="*/ 8318 h 10000"/>
                  <a:gd name="connsiteX490" fmla="*/ 2856 w 10000"/>
                  <a:gd name="connsiteY490" fmla="*/ 8327 h 10000"/>
                  <a:gd name="connsiteX491" fmla="*/ 2856 w 10000"/>
                  <a:gd name="connsiteY491" fmla="*/ 8331 h 10000"/>
                  <a:gd name="connsiteX492" fmla="*/ 2850 w 10000"/>
                  <a:gd name="connsiteY492" fmla="*/ 8340 h 10000"/>
                  <a:gd name="connsiteX493" fmla="*/ 2864 w 10000"/>
                  <a:gd name="connsiteY493" fmla="*/ 8345 h 10000"/>
                  <a:gd name="connsiteX494" fmla="*/ 2867 w 10000"/>
                  <a:gd name="connsiteY494" fmla="*/ 8354 h 10000"/>
                  <a:gd name="connsiteX495" fmla="*/ 2878 w 10000"/>
                  <a:gd name="connsiteY495" fmla="*/ 8367 h 10000"/>
                  <a:gd name="connsiteX496" fmla="*/ 2881 w 10000"/>
                  <a:gd name="connsiteY496" fmla="*/ 8385 h 10000"/>
                  <a:gd name="connsiteX497" fmla="*/ 2881 w 10000"/>
                  <a:gd name="connsiteY497" fmla="*/ 8403 h 10000"/>
                  <a:gd name="connsiteX498" fmla="*/ 2886 w 10000"/>
                  <a:gd name="connsiteY498" fmla="*/ 8417 h 10000"/>
                  <a:gd name="connsiteX499" fmla="*/ 2889 w 10000"/>
                  <a:gd name="connsiteY499" fmla="*/ 8430 h 10000"/>
                  <a:gd name="connsiteX500" fmla="*/ 2897 w 10000"/>
                  <a:gd name="connsiteY500" fmla="*/ 8444 h 10000"/>
                  <a:gd name="connsiteX501" fmla="*/ 2903 w 10000"/>
                  <a:gd name="connsiteY501" fmla="*/ 8462 h 10000"/>
                  <a:gd name="connsiteX502" fmla="*/ 2906 w 10000"/>
                  <a:gd name="connsiteY502" fmla="*/ 8484 h 10000"/>
                  <a:gd name="connsiteX503" fmla="*/ 2906 w 10000"/>
                  <a:gd name="connsiteY503" fmla="*/ 8512 h 10000"/>
                  <a:gd name="connsiteX504" fmla="*/ 2903 w 10000"/>
                  <a:gd name="connsiteY504" fmla="*/ 8539 h 10000"/>
                  <a:gd name="connsiteX505" fmla="*/ 2903 w 10000"/>
                  <a:gd name="connsiteY505" fmla="*/ 8561 h 10000"/>
                  <a:gd name="connsiteX506" fmla="*/ 2903 w 10000"/>
                  <a:gd name="connsiteY506" fmla="*/ 8575 h 10000"/>
                  <a:gd name="connsiteX507" fmla="*/ 2906 w 10000"/>
                  <a:gd name="connsiteY507" fmla="*/ 8588 h 10000"/>
                  <a:gd name="connsiteX508" fmla="*/ 2831 w 10000"/>
                  <a:gd name="connsiteY508" fmla="*/ 8683 h 10000"/>
                  <a:gd name="connsiteX509" fmla="*/ 2674 w 10000"/>
                  <a:gd name="connsiteY509" fmla="*/ 8791 h 10000"/>
                  <a:gd name="connsiteX510" fmla="*/ 2583 w 10000"/>
                  <a:gd name="connsiteY510" fmla="*/ 8805 h 10000"/>
                  <a:gd name="connsiteX511" fmla="*/ 2481 w 10000"/>
                  <a:gd name="connsiteY511" fmla="*/ 8751 h 10000"/>
                  <a:gd name="connsiteX512" fmla="*/ 2470 w 10000"/>
                  <a:gd name="connsiteY512" fmla="*/ 8751 h 10000"/>
                  <a:gd name="connsiteX513" fmla="*/ 2445 w 10000"/>
                  <a:gd name="connsiteY513" fmla="*/ 8778 h 10000"/>
                  <a:gd name="connsiteX514" fmla="*/ 2420 w 10000"/>
                  <a:gd name="connsiteY514" fmla="*/ 8800 h 10000"/>
                  <a:gd name="connsiteX515" fmla="*/ 2398 w 10000"/>
                  <a:gd name="connsiteY515" fmla="*/ 8800 h 10000"/>
                  <a:gd name="connsiteX516" fmla="*/ 2365 w 10000"/>
                  <a:gd name="connsiteY516" fmla="*/ 8845 h 10000"/>
                  <a:gd name="connsiteX517" fmla="*/ 2343 w 10000"/>
                  <a:gd name="connsiteY517" fmla="*/ 8859 h 10000"/>
                  <a:gd name="connsiteX518" fmla="*/ 2296 w 10000"/>
                  <a:gd name="connsiteY518" fmla="*/ 8890 h 10000"/>
                  <a:gd name="connsiteX519" fmla="*/ 2276 w 10000"/>
                  <a:gd name="connsiteY519" fmla="*/ 8904 h 10000"/>
                  <a:gd name="connsiteX520" fmla="*/ 2243 w 10000"/>
                  <a:gd name="connsiteY520" fmla="*/ 8922 h 10000"/>
                  <a:gd name="connsiteX521" fmla="*/ 2221 w 10000"/>
                  <a:gd name="connsiteY521" fmla="*/ 8931 h 10000"/>
                  <a:gd name="connsiteX522" fmla="*/ 2188 w 10000"/>
                  <a:gd name="connsiteY522" fmla="*/ 8949 h 10000"/>
                  <a:gd name="connsiteX523" fmla="*/ 2163 w 10000"/>
                  <a:gd name="connsiteY523" fmla="*/ 8963 h 10000"/>
                  <a:gd name="connsiteX524" fmla="*/ 2141 w 10000"/>
                  <a:gd name="connsiteY524" fmla="*/ 8985 h 10000"/>
                  <a:gd name="connsiteX525" fmla="*/ 2116 w 10000"/>
                  <a:gd name="connsiteY525" fmla="*/ 8990 h 10000"/>
                  <a:gd name="connsiteX526" fmla="*/ 2111 w 10000"/>
                  <a:gd name="connsiteY526" fmla="*/ 8999 h 10000"/>
                  <a:gd name="connsiteX527" fmla="*/ 2100 w 10000"/>
                  <a:gd name="connsiteY527" fmla="*/ 8999 h 10000"/>
                  <a:gd name="connsiteX528" fmla="*/ 2086 w 10000"/>
                  <a:gd name="connsiteY528" fmla="*/ 9003 h 10000"/>
                  <a:gd name="connsiteX529" fmla="*/ 2078 w 10000"/>
                  <a:gd name="connsiteY529" fmla="*/ 9012 h 10000"/>
                  <a:gd name="connsiteX530" fmla="*/ 2050 w 10000"/>
                  <a:gd name="connsiteY530" fmla="*/ 9026 h 10000"/>
                  <a:gd name="connsiteX531" fmla="*/ 2028 w 10000"/>
                  <a:gd name="connsiteY531" fmla="*/ 9048 h 10000"/>
                  <a:gd name="connsiteX532" fmla="*/ 2012 w 10000"/>
                  <a:gd name="connsiteY532" fmla="*/ 9062 h 10000"/>
                  <a:gd name="connsiteX533" fmla="*/ 1995 w 10000"/>
                  <a:gd name="connsiteY533" fmla="*/ 9075 h 10000"/>
                  <a:gd name="connsiteX534" fmla="*/ 1962 w 10000"/>
                  <a:gd name="connsiteY534" fmla="*/ 9080 h 10000"/>
                  <a:gd name="connsiteX535" fmla="*/ 1948 w 10000"/>
                  <a:gd name="connsiteY535" fmla="*/ 9048 h 10000"/>
                  <a:gd name="connsiteX536" fmla="*/ 1945 w 10000"/>
                  <a:gd name="connsiteY536" fmla="*/ 9039 h 10000"/>
                  <a:gd name="connsiteX537" fmla="*/ 1932 w 10000"/>
                  <a:gd name="connsiteY537" fmla="*/ 9003 h 10000"/>
                  <a:gd name="connsiteX538" fmla="*/ 1898 w 10000"/>
                  <a:gd name="connsiteY538" fmla="*/ 8935 h 10000"/>
                  <a:gd name="connsiteX539" fmla="*/ 1882 w 10000"/>
                  <a:gd name="connsiteY539" fmla="*/ 8895 h 10000"/>
                  <a:gd name="connsiteX540" fmla="*/ 1865 w 10000"/>
                  <a:gd name="connsiteY540" fmla="*/ 8845 h 10000"/>
                  <a:gd name="connsiteX541" fmla="*/ 1865 w 10000"/>
                  <a:gd name="connsiteY541" fmla="*/ 8832 h 10000"/>
                  <a:gd name="connsiteX542" fmla="*/ 1857 w 10000"/>
                  <a:gd name="connsiteY542" fmla="*/ 8827 h 10000"/>
                  <a:gd name="connsiteX543" fmla="*/ 1841 w 10000"/>
                  <a:gd name="connsiteY543" fmla="*/ 8773 h 10000"/>
                  <a:gd name="connsiteX544" fmla="*/ 1827 w 10000"/>
                  <a:gd name="connsiteY544" fmla="*/ 8733 h 10000"/>
                  <a:gd name="connsiteX545" fmla="*/ 1843 w 10000"/>
                  <a:gd name="connsiteY545" fmla="*/ 8710 h 10000"/>
                  <a:gd name="connsiteX546" fmla="*/ 1857 w 10000"/>
                  <a:gd name="connsiteY546" fmla="*/ 8687 h 10000"/>
                  <a:gd name="connsiteX547" fmla="*/ 1868 w 10000"/>
                  <a:gd name="connsiteY547" fmla="*/ 8669 h 10000"/>
                  <a:gd name="connsiteX548" fmla="*/ 1885 w 10000"/>
                  <a:gd name="connsiteY548" fmla="*/ 8647 h 10000"/>
                  <a:gd name="connsiteX549" fmla="*/ 1909 w 10000"/>
                  <a:gd name="connsiteY549" fmla="*/ 8606 h 10000"/>
                  <a:gd name="connsiteX550" fmla="*/ 1923 w 10000"/>
                  <a:gd name="connsiteY550" fmla="*/ 8588 h 10000"/>
                  <a:gd name="connsiteX551" fmla="*/ 1937 w 10000"/>
                  <a:gd name="connsiteY551" fmla="*/ 8561 h 10000"/>
                  <a:gd name="connsiteX552" fmla="*/ 1923 w 10000"/>
                  <a:gd name="connsiteY552" fmla="*/ 8530 h 10000"/>
                  <a:gd name="connsiteX553" fmla="*/ 1901 w 10000"/>
                  <a:gd name="connsiteY553" fmla="*/ 8462 h 10000"/>
                  <a:gd name="connsiteX554" fmla="*/ 1890 w 10000"/>
                  <a:gd name="connsiteY554" fmla="*/ 8430 h 10000"/>
                  <a:gd name="connsiteX555" fmla="*/ 1885 w 10000"/>
                  <a:gd name="connsiteY555" fmla="*/ 8408 h 10000"/>
                  <a:gd name="connsiteX556" fmla="*/ 1865 w 10000"/>
                  <a:gd name="connsiteY556" fmla="*/ 8367 h 10000"/>
                  <a:gd name="connsiteX557" fmla="*/ 1849 w 10000"/>
                  <a:gd name="connsiteY557" fmla="*/ 8318 h 10000"/>
                  <a:gd name="connsiteX558" fmla="*/ 1841 w 10000"/>
                  <a:gd name="connsiteY558" fmla="*/ 8304 h 10000"/>
                  <a:gd name="connsiteX559" fmla="*/ 1835 w 10000"/>
                  <a:gd name="connsiteY559" fmla="*/ 8300 h 10000"/>
                  <a:gd name="connsiteX560" fmla="*/ 1818 w 10000"/>
                  <a:gd name="connsiteY560" fmla="*/ 8290 h 10000"/>
                  <a:gd name="connsiteX561" fmla="*/ 1785 w 10000"/>
                  <a:gd name="connsiteY561" fmla="*/ 8300 h 10000"/>
                  <a:gd name="connsiteX562" fmla="*/ 1763 w 10000"/>
                  <a:gd name="connsiteY562" fmla="*/ 8300 h 10000"/>
                  <a:gd name="connsiteX563" fmla="*/ 1747 w 10000"/>
                  <a:gd name="connsiteY563" fmla="*/ 8313 h 10000"/>
                  <a:gd name="connsiteX564" fmla="*/ 1744 w 10000"/>
                  <a:gd name="connsiteY564" fmla="*/ 8304 h 10000"/>
                  <a:gd name="connsiteX565" fmla="*/ 1730 w 10000"/>
                  <a:gd name="connsiteY565" fmla="*/ 8313 h 10000"/>
                  <a:gd name="connsiteX566" fmla="*/ 1708 w 10000"/>
                  <a:gd name="connsiteY566" fmla="*/ 8327 h 10000"/>
                  <a:gd name="connsiteX567" fmla="*/ 1675 w 10000"/>
                  <a:gd name="connsiteY567" fmla="*/ 8331 h 10000"/>
                  <a:gd name="connsiteX568" fmla="*/ 1658 w 10000"/>
                  <a:gd name="connsiteY568" fmla="*/ 8345 h 10000"/>
                  <a:gd name="connsiteX569" fmla="*/ 1628 w 10000"/>
                  <a:gd name="connsiteY569" fmla="*/ 8367 h 10000"/>
                  <a:gd name="connsiteX570" fmla="*/ 1620 w 10000"/>
                  <a:gd name="connsiteY570" fmla="*/ 8372 h 10000"/>
                  <a:gd name="connsiteX571" fmla="*/ 1584 w 10000"/>
                  <a:gd name="connsiteY571" fmla="*/ 8394 h 10000"/>
                  <a:gd name="connsiteX572" fmla="*/ 1554 w 10000"/>
                  <a:gd name="connsiteY572" fmla="*/ 8417 h 10000"/>
                  <a:gd name="connsiteX573" fmla="*/ 1529 w 10000"/>
                  <a:gd name="connsiteY573" fmla="*/ 8417 h 10000"/>
                  <a:gd name="connsiteX574" fmla="*/ 1515 w 10000"/>
                  <a:gd name="connsiteY574" fmla="*/ 8408 h 10000"/>
                  <a:gd name="connsiteX575" fmla="*/ 1507 w 10000"/>
                  <a:gd name="connsiteY575" fmla="*/ 8394 h 10000"/>
                  <a:gd name="connsiteX576" fmla="*/ 1479 w 10000"/>
                  <a:gd name="connsiteY576" fmla="*/ 8367 h 10000"/>
                  <a:gd name="connsiteX577" fmla="*/ 1457 w 10000"/>
                  <a:gd name="connsiteY577" fmla="*/ 8385 h 10000"/>
                  <a:gd name="connsiteX578" fmla="*/ 1432 w 10000"/>
                  <a:gd name="connsiteY578" fmla="*/ 8385 h 10000"/>
                  <a:gd name="connsiteX579" fmla="*/ 1418 w 10000"/>
                  <a:gd name="connsiteY579" fmla="*/ 8372 h 10000"/>
                  <a:gd name="connsiteX580" fmla="*/ 1399 w 10000"/>
                  <a:gd name="connsiteY580" fmla="*/ 8358 h 10000"/>
                  <a:gd name="connsiteX581" fmla="*/ 1369 w 10000"/>
                  <a:gd name="connsiteY581" fmla="*/ 8340 h 10000"/>
                  <a:gd name="connsiteX582" fmla="*/ 1355 w 10000"/>
                  <a:gd name="connsiteY582" fmla="*/ 8327 h 10000"/>
                  <a:gd name="connsiteX583" fmla="*/ 1347 w 10000"/>
                  <a:gd name="connsiteY583" fmla="*/ 8318 h 10000"/>
                  <a:gd name="connsiteX584" fmla="*/ 1330 w 10000"/>
                  <a:gd name="connsiteY584" fmla="*/ 8304 h 10000"/>
                  <a:gd name="connsiteX585" fmla="*/ 1319 w 10000"/>
                  <a:gd name="connsiteY585" fmla="*/ 8290 h 10000"/>
                  <a:gd name="connsiteX586" fmla="*/ 1297 w 10000"/>
                  <a:gd name="connsiteY586" fmla="*/ 8272 h 10000"/>
                  <a:gd name="connsiteX587" fmla="*/ 1289 w 10000"/>
                  <a:gd name="connsiteY587" fmla="*/ 8263 h 10000"/>
                  <a:gd name="connsiteX588" fmla="*/ 1280 w 10000"/>
                  <a:gd name="connsiteY588" fmla="*/ 8250 h 10000"/>
                  <a:gd name="connsiteX589" fmla="*/ 1264 w 10000"/>
                  <a:gd name="connsiteY589" fmla="*/ 8236 h 10000"/>
                  <a:gd name="connsiteX590" fmla="*/ 1256 w 10000"/>
                  <a:gd name="connsiteY590" fmla="*/ 8232 h 10000"/>
                  <a:gd name="connsiteX591" fmla="*/ 1247 w 10000"/>
                  <a:gd name="connsiteY591" fmla="*/ 8223 h 10000"/>
                  <a:gd name="connsiteX592" fmla="*/ 1233 w 10000"/>
                  <a:gd name="connsiteY592" fmla="*/ 8209 h 10000"/>
                  <a:gd name="connsiteX593" fmla="*/ 1222 w 10000"/>
                  <a:gd name="connsiteY593" fmla="*/ 8200 h 10000"/>
                  <a:gd name="connsiteX594" fmla="*/ 1206 w 10000"/>
                  <a:gd name="connsiteY594" fmla="*/ 8196 h 10000"/>
                  <a:gd name="connsiteX595" fmla="*/ 1192 w 10000"/>
                  <a:gd name="connsiteY595" fmla="*/ 8196 h 10000"/>
                  <a:gd name="connsiteX596" fmla="*/ 1167 w 10000"/>
                  <a:gd name="connsiteY596" fmla="*/ 8200 h 10000"/>
                  <a:gd name="connsiteX597" fmla="*/ 1137 w 10000"/>
                  <a:gd name="connsiteY597" fmla="*/ 8223 h 10000"/>
                  <a:gd name="connsiteX598" fmla="*/ 1126 w 10000"/>
                  <a:gd name="connsiteY598" fmla="*/ 8232 h 10000"/>
                  <a:gd name="connsiteX599" fmla="*/ 1109 w 10000"/>
                  <a:gd name="connsiteY599" fmla="*/ 8232 h 10000"/>
                  <a:gd name="connsiteX600" fmla="*/ 1087 w 10000"/>
                  <a:gd name="connsiteY600" fmla="*/ 8236 h 10000"/>
                  <a:gd name="connsiteX601" fmla="*/ 1071 w 10000"/>
                  <a:gd name="connsiteY601" fmla="*/ 8232 h 10000"/>
                  <a:gd name="connsiteX602" fmla="*/ 1071 w 10000"/>
                  <a:gd name="connsiteY602" fmla="*/ 8214 h 10000"/>
                  <a:gd name="connsiteX603" fmla="*/ 1062 w 10000"/>
                  <a:gd name="connsiteY603" fmla="*/ 8196 h 10000"/>
                  <a:gd name="connsiteX604" fmla="*/ 1057 w 10000"/>
                  <a:gd name="connsiteY604" fmla="*/ 8173 h 10000"/>
                  <a:gd name="connsiteX605" fmla="*/ 1049 w 10000"/>
                  <a:gd name="connsiteY605" fmla="*/ 8128 h 10000"/>
                  <a:gd name="connsiteX606" fmla="*/ 1040 w 10000"/>
                  <a:gd name="connsiteY606" fmla="*/ 8101 h 10000"/>
                  <a:gd name="connsiteX607" fmla="*/ 1040 w 10000"/>
                  <a:gd name="connsiteY607" fmla="*/ 8088 h 10000"/>
                  <a:gd name="connsiteX608" fmla="*/ 1032 w 10000"/>
                  <a:gd name="connsiteY608" fmla="*/ 8065 h 10000"/>
                  <a:gd name="connsiteX609" fmla="*/ 1024 w 10000"/>
                  <a:gd name="connsiteY609" fmla="*/ 7997 h 10000"/>
                  <a:gd name="connsiteX610" fmla="*/ 1024 w 10000"/>
                  <a:gd name="connsiteY610" fmla="*/ 7970 h 10000"/>
                  <a:gd name="connsiteX611" fmla="*/ 1015 w 10000"/>
                  <a:gd name="connsiteY611" fmla="*/ 7930 h 10000"/>
                  <a:gd name="connsiteX612" fmla="*/ 1013 w 10000"/>
                  <a:gd name="connsiteY612" fmla="*/ 7885 h 10000"/>
                  <a:gd name="connsiteX613" fmla="*/ 1004 w 10000"/>
                  <a:gd name="connsiteY613" fmla="*/ 7866 h 10000"/>
                  <a:gd name="connsiteX614" fmla="*/ 853 w 10000"/>
                  <a:gd name="connsiteY614" fmla="*/ 7948 h 10000"/>
                  <a:gd name="connsiteX615" fmla="*/ 811 w 10000"/>
                  <a:gd name="connsiteY615" fmla="*/ 7844 h 10000"/>
                  <a:gd name="connsiteX616" fmla="*/ 811 w 10000"/>
                  <a:gd name="connsiteY616" fmla="*/ 7799 h 10000"/>
                  <a:gd name="connsiteX617" fmla="*/ 814 w 10000"/>
                  <a:gd name="connsiteY617" fmla="*/ 7736 h 10000"/>
                  <a:gd name="connsiteX618" fmla="*/ 740 w 10000"/>
                  <a:gd name="connsiteY618" fmla="*/ 7578 h 10000"/>
                  <a:gd name="connsiteX619" fmla="*/ 571 w 10000"/>
                  <a:gd name="connsiteY619" fmla="*/ 7447 h 10000"/>
                  <a:gd name="connsiteX620" fmla="*/ 530 w 10000"/>
                  <a:gd name="connsiteY620" fmla="*/ 7772 h 10000"/>
                  <a:gd name="connsiteX621" fmla="*/ 502 w 10000"/>
                  <a:gd name="connsiteY621" fmla="*/ 7763 h 10000"/>
                  <a:gd name="connsiteX622" fmla="*/ 491 w 10000"/>
                  <a:gd name="connsiteY622" fmla="*/ 7826 h 10000"/>
                  <a:gd name="connsiteX623" fmla="*/ 483 w 10000"/>
                  <a:gd name="connsiteY623" fmla="*/ 7830 h 10000"/>
                  <a:gd name="connsiteX624" fmla="*/ 469 w 10000"/>
                  <a:gd name="connsiteY624" fmla="*/ 7839 h 10000"/>
                  <a:gd name="connsiteX625" fmla="*/ 453 w 10000"/>
                  <a:gd name="connsiteY625" fmla="*/ 7830 h 10000"/>
                  <a:gd name="connsiteX626" fmla="*/ 442 w 10000"/>
                  <a:gd name="connsiteY626" fmla="*/ 7826 h 10000"/>
                  <a:gd name="connsiteX627" fmla="*/ 425 w 10000"/>
                  <a:gd name="connsiteY627" fmla="*/ 7826 h 10000"/>
                  <a:gd name="connsiteX628" fmla="*/ 403 w 10000"/>
                  <a:gd name="connsiteY628" fmla="*/ 7826 h 10000"/>
                  <a:gd name="connsiteX629" fmla="*/ 378 w 10000"/>
                  <a:gd name="connsiteY629" fmla="*/ 7817 h 10000"/>
                  <a:gd name="connsiteX630" fmla="*/ 356 w 10000"/>
                  <a:gd name="connsiteY630" fmla="*/ 7817 h 10000"/>
                  <a:gd name="connsiteX631" fmla="*/ 331 w 10000"/>
                  <a:gd name="connsiteY631" fmla="*/ 7817 h 10000"/>
                  <a:gd name="connsiteX632" fmla="*/ 315 w 10000"/>
                  <a:gd name="connsiteY632" fmla="*/ 7830 h 10000"/>
                  <a:gd name="connsiteX633" fmla="*/ 290 w 10000"/>
                  <a:gd name="connsiteY633" fmla="*/ 7853 h 10000"/>
                  <a:gd name="connsiteX634" fmla="*/ 248 w 10000"/>
                  <a:gd name="connsiteY634" fmla="*/ 7659 h 10000"/>
                  <a:gd name="connsiteX635" fmla="*/ 298 w 10000"/>
                  <a:gd name="connsiteY635" fmla="*/ 7379 h 10000"/>
                  <a:gd name="connsiteX636" fmla="*/ 290 w 10000"/>
                  <a:gd name="connsiteY636" fmla="*/ 7312 h 10000"/>
                  <a:gd name="connsiteX637" fmla="*/ 284 w 10000"/>
                  <a:gd name="connsiteY637" fmla="*/ 7253 h 10000"/>
                  <a:gd name="connsiteX638" fmla="*/ 301 w 10000"/>
                  <a:gd name="connsiteY638" fmla="*/ 7226 h 10000"/>
                  <a:gd name="connsiteX639" fmla="*/ 315 w 10000"/>
                  <a:gd name="connsiteY639" fmla="*/ 7199 h 10000"/>
                  <a:gd name="connsiteX640" fmla="*/ 323 w 10000"/>
                  <a:gd name="connsiteY640" fmla="*/ 7158 h 10000"/>
                  <a:gd name="connsiteX641" fmla="*/ 317 w 10000"/>
                  <a:gd name="connsiteY641" fmla="*/ 7140 h 10000"/>
                  <a:gd name="connsiteX642" fmla="*/ 168 w 10000"/>
                  <a:gd name="connsiteY642" fmla="*/ 6892 h 10000"/>
                  <a:gd name="connsiteX643" fmla="*/ 80 w 10000"/>
                  <a:gd name="connsiteY643" fmla="*/ 6802 h 10000"/>
                  <a:gd name="connsiteX644" fmla="*/ 143 w 10000"/>
                  <a:gd name="connsiteY644" fmla="*/ 6707 h 10000"/>
                  <a:gd name="connsiteX645" fmla="*/ 63 w 10000"/>
                  <a:gd name="connsiteY645" fmla="*/ 6549 h 10000"/>
                  <a:gd name="connsiteX646" fmla="*/ 41 w 10000"/>
                  <a:gd name="connsiteY646" fmla="*/ 6500 h 10000"/>
                  <a:gd name="connsiteX647" fmla="*/ 201 w 10000"/>
                  <a:gd name="connsiteY647" fmla="*/ 6274 h 10000"/>
                  <a:gd name="connsiteX648" fmla="*/ 143 w 10000"/>
                  <a:gd name="connsiteY648" fmla="*/ 6184 h 10000"/>
                  <a:gd name="connsiteX649" fmla="*/ 152 w 10000"/>
                  <a:gd name="connsiteY649" fmla="*/ 6148 h 10000"/>
                  <a:gd name="connsiteX650" fmla="*/ 163 w 10000"/>
                  <a:gd name="connsiteY650" fmla="*/ 6107 h 10000"/>
                  <a:gd name="connsiteX651" fmla="*/ 229 w 10000"/>
                  <a:gd name="connsiteY651" fmla="*/ 5895 h 10000"/>
                  <a:gd name="connsiteX652" fmla="*/ 251 w 10000"/>
                  <a:gd name="connsiteY652" fmla="*/ 5805 h 10000"/>
                  <a:gd name="connsiteX653" fmla="*/ 251 w 10000"/>
                  <a:gd name="connsiteY653" fmla="*/ 5778 h 10000"/>
                  <a:gd name="connsiteX654" fmla="*/ 248 w 10000"/>
                  <a:gd name="connsiteY654" fmla="*/ 5733 h 10000"/>
                  <a:gd name="connsiteX655" fmla="*/ 212 w 10000"/>
                  <a:gd name="connsiteY655" fmla="*/ 5602 h 10000"/>
                  <a:gd name="connsiteX656" fmla="*/ 177 w 10000"/>
                  <a:gd name="connsiteY656" fmla="*/ 5521 h 10000"/>
                  <a:gd name="connsiteX657" fmla="*/ 33 w 10000"/>
                  <a:gd name="connsiteY657" fmla="*/ 5503 h 10000"/>
                  <a:gd name="connsiteX658" fmla="*/ 0 w 10000"/>
                  <a:gd name="connsiteY658" fmla="*/ 5219 h 10000"/>
                  <a:gd name="connsiteX659" fmla="*/ 188 w 10000"/>
                  <a:gd name="connsiteY659" fmla="*/ 5219 h 10000"/>
                  <a:gd name="connsiteX660" fmla="*/ 201 w 10000"/>
                  <a:gd name="connsiteY660" fmla="*/ 5210 h 10000"/>
                  <a:gd name="connsiteX661" fmla="*/ 251 w 10000"/>
                  <a:gd name="connsiteY661" fmla="*/ 5169 h 10000"/>
                  <a:gd name="connsiteX662" fmla="*/ 444 w 10000"/>
                  <a:gd name="connsiteY662" fmla="*/ 4984 h 10000"/>
                  <a:gd name="connsiteX663" fmla="*/ 510 w 10000"/>
                  <a:gd name="connsiteY663" fmla="*/ 4723 h 10000"/>
                  <a:gd name="connsiteX664" fmla="*/ 574 w 10000"/>
                  <a:gd name="connsiteY664" fmla="*/ 4272 h 10000"/>
                  <a:gd name="connsiteX665" fmla="*/ 723 w 10000"/>
                  <a:gd name="connsiteY665" fmla="*/ 4078 h 10000"/>
                  <a:gd name="connsiteX666" fmla="*/ 723 w 10000"/>
                  <a:gd name="connsiteY666" fmla="*/ 4023 h 10000"/>
                  <a:gd name="connsiteX667" fmla="*/ 723 w 10000"/>
                  <a:gd name="connsiteY667" fmla="*/ 3983 h 10000"/>
                  <a:gd name="connsiteX668" fmla="*/ 723 w 10000"/>
                  <a:gd name="connsiteY668" fmla="*/ 3771 h 10000"/>
                  <a:gd name="connsiteX669" fmla="*/ 731 w 10000"/>
                  <a:gd name="connsiteY669" fmla="*/ 3442 h 10000"/>
                  <a:gd name="connsiteX670" fmla="*/ 806 w 10000"/>
                  <a:gd name="connsiteY670" fmla="*/ 3392 h 10000"/>
                  <a:gd name="connsiteX671" fmla="*/ 988 w 10000"/>
                  <a:gd name="connsiteY671" fmla="*/ 3712 h 10000"/>
                  <a:gd name="connsiteX672" fmla="*/ 1013 w 10000"/>
                  <a:gd name="connsiteY672" fmla="*/ 3699 h 10000"/>
                  <a:gd name="connsiteX673" fmla="*/ 1120 w 10000"/>
                  <a:gd name="connsiteY673" fmla="*/ 3631 h 10000"/>
                  <a:gd name="connsiteX674" fmla="*/ 1206 w 10000"/>
                  <a:gd name="connsiteY674" fmla="*/ 3627 h 10000"/>
                  <a:gd name="connsiteX675" fmla="*/ 1264 w 10000"/>
                  <a:gd name="connsiteY675" fmla="*/ 3599 h 10000"/>
                  <a:gd name="connsiteX676" fmla="*/ 1322 w 10000"/>
                  <a:gd name="connsiteY676" fmla="*/ 3627 h 10000"/>
                  <a:gd name="connsiteX677" fmla="*/ 1327 w 10000"/>
                  <a:gd name="connsiteY677" fmla="*/ 3645 h 10000"/>
                  <a:gd name="connsiteX678" fmla="*/ 1344 w 10000"/>
                  <a:gd name="connsiteY678" fmla="*/ 3739 h 10000"/>
                  <a:gd name="connsiteX679" fmla="*/ 1344 w 10000"/>
                  <a:gd name="connsiteY679" fmla="*/ 3775 h 10000"/>
                  <a:gd name="connsiteX680" fmla="*/ 1338 w 10000"/>
                  <a:gd name="connsiteY680" fmla="*/ 3784 h 10000"/>
                  <a:gd name="connsiteX681" fmla="*/ 1338 w 10000"/>
                  <a:gd name="connsiteY681" fmla="*/ 3829 h 10000"/>
                  <a:gd name="connsiteX682" fmla="*/ 1352 w 10000"/>
                  <a:gd name="connsiteY682" fmla="*/ 3852 h 10000"/>
                  <a:gd name="connsiteX683" fmla="*/ 1407 w 10000"/>
                  <a:gd name="connsiteY683" fmla="*/ 3866 h 10000"/>
                  <a:gd name="connsiteX684" fmla="*/ 1440 w 10000"/>
                  <a:gd name="connsiteY684" fmla="*/ 3870 h 10000"/>
                  <a:gd name="connsiteX685" fmla="*/ 1600 w 10000"/>
                  <a:gd name="connsiteY685" fmla="*/ 3857 h 10000"/>
                  <a:gd name="connsiteX686" fmla="*/ 1664 w 10000"/>
                  <a:gd name="connsiteY686" fmla="*/ 3911 h 10000"/>
                  <a:gd name="connsiteX687" fmla="*/ 1700 w 10000"/>
                  <a:gd name="connsiteY687" fmla="*/ 3933 h 10000"/>
                  <a:gd name="connsiteX688" fmla="*/ 1752 w 10000"/>
                  <a:gd name="connsiteY688" fmla="*/ 3947 h 10000"/>
                  <a:gd name="connsiteX689" fmla="*/ 1777 w 10000"/>
                  <a:gd name="connsiteY689" fmla="*/ 3947 h 10000"/>
                  <a:gd name="connsiteX690" fmla="*/ 1813 w 10000"/>
                  <a:gd name="connsiteY690" fmla="*/ 3929 h 10000"/>
                  <a:gd name="connsiteX691" fmla="*/ 1841 w 10000"/>
                  <a:gd name="connsiteY691" fmla="*/ 3933 h 10000"/>
                  <a:gd name="connsiteX692" fmla="*/ 1882 w 10000"/>
                  <a:gd name="connsiteY692" fmla="*/ 3969 h 10000"/>
                  <a:gd name="connsiteX693" fmla="*/ 1940 w 10000"/>
                  <a:gd name="connsiteY693" fmla="*/ 3933 h 10000"/>
                  <a:gd name="connsiteX694" fmla="*/ 1956 w 10000"/>
                  <a:gd name="connsiteY694" fmla="*/ 3920 h 10000"/>
                  <a:gd name="connsiteX695" fmla="*/ 1981 w 10000"/>
                  <a:gd name="connsiteY695" fmla="*/ 3929 h 10000"/>
                  <a:gd name="connsiteX696" fmla="*/ 2058 w 10000"/>
                  <a:gd name="connsiteY696" fmla="*/ 3974 h 10000"/>
                  <a:gd name="connsiteX697" fmla="*/ 2163 w 10000"/>
                  <a:gd name="connsiteY697" fmla="*/ 4051 h 10000"/>
                  <a:gd name="connsiteX698" fmla="*/ 2174 w 10000"/>
                  <a:gd name="connsiteY698" fmla="*/ 4055 h 10000"/>
                  <a:gd name="connsiteX699" fmla="*/ 2183 w 10000"/>
                  <a:gd name="connsiteY699" fmla="*/ 4064 h 10000"/>
                  <a:gd name="connsiteX700" fmla="*/ 2183 w 10000"/>
                  <a:gd name="connsiteY700" fmla="*/ 3581 h 10000"/>
                  <a:gd name="connsiteX701" fmla="*/ 2183 w 10000"/>
                  <a:gd name="connsiteY701" fmla="*/ 3527 h 10000"/>
                  <a:gd name="connsiteX702" fmla="*/ 2180 w 10000"/>
                  <a:gd name="connsiteY702" fmla="*/ 3460 h 10000"/>
                  <a:gd name="connsiteX703" fmla="*/ 2365 w 10000"/>
                  <a:gd name="connsiteY703" fmla="*/ 3455 h 10000"/>
                  <a:gd name="connsiteX704" fmla="*/ 2448 w 10000"/>
                  <a:gd name="connsiteY704" fmla="*/ 3446 h 10000"/>
                  <a:gd name="connsiteX705" fmla="*/ 2494 w 10000"/>
                  <a:gd name="connsiteY705" fmla="*/ 3554 h 10000"/>
                  <a:gd name="connsiteX706" fmla="*/ 2525 w 10000"/>
                  <a:gd name="connsiteY706" fmla="*/ 3613 h 10000"/>
                  <a:gd name="connsiteX707" fmla="*/ 2550 w 10000"/>
                  <a:gd name="connsiteY707" fmla="*/ 3618 h 10000"/>
                  <a:gd name="connsiteX708" fmla="*/ 2630 w 10000"/>
                  <a:gd name="connsiteY708" fmla="*/ 3640 h 10000"/>
                  <a:gd name="connsiteX709" fmla="*/ 2663 w 10000"/>
                  <a:gd name="connsiteY709" fmla="*/ 3667 h 10000"/>
                  <a:gd name="connsiteX710" fmla="*/ 2704 w 10000"/>
                  <a:gd name="connsiteY710" fmla="*/ 3726 h 10000"/>
                  <a:gd name="connsiteX711" fmla="*/ 2762 w 10000"/>
                  <a:gd name="connsiteY711" fmla="*/ 3802 h 10000"/>
                  <a:gd name="connsiteX712" fmla="*/ 2784 w 10000"/>
                  <a:gd name="connsiteY712" fmla="*/ 3829 h 10000"/>
                  <a:gd name="connsiteX713" fmla="*/ 2815 w 10000"/>
                  <a:gd name="connsiteY713" fmla="*/ 3879 h 10000"/>
                  <a:gd name="connsiteX714" fmla="*/ 2859 w 10000"/>
                  <a:gd name="connsiteY714" fmla="*/ 3748 h 10000"/>
                  <a:gd name="connsiteX715" fmla="*/ 2856 w 10000"/>
                  <a:gd name="connsiteY715" fmla="*/ 3726 h 10000"/>
                  <a:gd name="connsiteX716" fmla="*/ 2848 w 10000"/>
                  <a:gd name="connsiteY716" fmla="*/ 3712 h 10000"/>
                  <a:gd name="connsiteX717" fmla="*/ 2848 w 10000"/>
                  <a:gd name="connsiteY717" fmla="*/ 3685 h 10000"/>
                  <a:gd name="connsiteX718" fmla="*/ 2873 w 10000"/>
                  <a:gd name="connsiteY718" fmla="*/ 3613 h 10000"/>
                  <a:gd name="connsiteX719" fmla="*/ 2886 w 10000"/>
                  <a:gd name="connsiteY719" fmla="*/ 3604 h 10000"/>
                  <a:gd name="connsiteX720" fmla="*/ 2922 w 10000"/>
                  <a:gd name="connsiteY720" fmla="*/ 3654 h 10000"/>
                  <a:gd name="connsiteX721" fmla="*/ 2947 w 10000"/>
                  <a:gd name="connsiteY721" fmla="*/ 3654 h 10000"/>
                  <a:gd name="connsiteX722" fmla="*/ 2953 w 10000"/>
                  <a:gd name="connsiteY722" fmla="*/ 3613 h 10000"/>
                  <a:gd name="connsiteX723" fmla="*/ 2975 w 10000"/>
                  <a:gd name="connsiteY723" fmla="*/ 3581 h 10000"/>
                  <a:gd name="connsiteX724" fmla="*/ 2975 w 10000"/>
                  <a:gd name="connsiteY724" fmla="*/ 3523 h 10000"/>
                  <a:gd name="connsiteX725" fmla="*/ 3024 w 10000"/>
                  <a:gd name="connsiteY725" fmla="*/ 3406 h 10000"/>
                  <a:gd name="connsiteX726" fmla="*/ 3027 w 10000"/>
                  <a:gd name="connsiteY726" fmla="*/ 3383 h 10000"/>
                  <a:gd name="connsiteX727" fmla="*/ 3027 w 10000"/>
                  <a:gd name="connsiteY727" fmla="*/ 3342 h 10000"/>
                  <a:gd name="connsiteX728" fmla="*/ 3019 w 10000"/>
                  <a:gd name="connsiteY728" fmla="*/ 3315 h 10000"/>
                  <a:gd name="connsiteX729" fmla="*/ 3002 w 10000"/>
                  <a:gd name="connsiteY729" fmla="*/ 3302 h 10000"/>
                  <a:gd name="connsiteX730" fmla="*/ 2977 w 10000"/>
                  <a:gd name="connsiteY730" fmla="*/ 3302 h 10000"/>
                  <a:gd name="connsiteX731" fmla="*/ 2969 w 10000"/>
                  <a:gd name="connsiteY731" fmla="*/ 3297 h 10000"/>
                  <a:gd name="connsiteX732" fmla="*/ 2966 w 10000"/>
                  <a:gd name="connsiteY732" fmla="*/ 3166 h 10000"/>
                  <a:gd name="connsiteX733" fmla="*/ 2966 w 10000"/>
                  <a:gd name="connsiteY733" fmla="*/ 3144 h 10000"/>
                  <a:gd name="connsiteX734" fmla="*/ 2969 w 10000"/>
                  <a:gd name="connsiteY734" fmla="*/ 3139 h 10000"/>
                  <a:gd name="connsiteX735" fmla="*/ 3129 w 10000"/>
                  <a:gd name="connsiteY735" fmla="*/ 3130 h 10000"/>
                  <a:gd name="connsiteX736" fmla="*/ 3140 w 10000"/>
                  <a:gd name="connsiteY736" fmla="*/ 3081 h 10000"/>
                  <a:gd name="connsiteX737" fmla="*/ 3148 w 10000"/>
                  <a:gd name="connsiteY737" fmla="*/ 3009 h 10000"/>
                  <a:gd name="connsiteX738" fmla="*/ 3159 w 10000"/>
                  <a:gd name="connsiteY738" fmla="*/ 2995 h 10000"/>
                  <a:gd name="connsiteX739" fmla="*/ 3187 w 10000"/>
                  <a:gd name="connsiteY739" fmla="*/ 2995 h 10000"/>
                  <a:gd name="connsiteX740" fmla="*/ 3212 w 10000"/>
                  <a:gd name="connsiteY740" fmla="*/ 3013 h 10000"/>
                  <a:gd name="connsiteX741" fmla="*/ 3217 w 10000"/>
                  <a:gd name="connsiteY741" fmla="*/ 3000 h 10000"/>
                  <a:gd name="connsiteX742" fmla="*/ 3226 w 10000"/>
                  <a:gd name="connsiteY742" fmla="*/ 2972 h 10000"/>
                  <a:gd name="connsiteX743" fmla="*/ 3353 w 10000"/>
                  <a:gd name="connsiteY743" fmla="*/ 2968 h 10000"/>
                  <a:gd name="connsiteX744" fmla="*/ 3369 w 10000"/>
                  <a:gd name="connsiteY744" fmla="*/ 2864 h 10000"/>
                  <a:gd name="connsiteX745" fmla="*/ 3377 w 10000"/>
                  <a:gd name="connsiteY745" fmla="*/ 2842 h 10000"/>
                  <a:gd name="connsiteX746" fmla="*/ 3405 w 10000"/>
                  <a:gd name="connsiteY746" fmla="*/ 2828 h 10000"/>
                  <a:gd name="connsiteX747" fmla="*/ 3413 w 10000"/>
                  <a:gd name="connsiteY747" fmla="*/ 2815 h 10000"/>
                  <a:gd name="connsiteX748" fmla="*/ 3444 w 10000"/>
                  <a:gd name="connsiteY748" fmla="*/ 2697 h 10000"/>
                  <a:gd name="connsiteX749" fmla="*/ 3441 w 10000"/>
                  <a:gd name="connsiteY749" fmla="*/ 2670 h 10000"/>
                  <a:gd name="connsiteX750" fmla="*/ 3458 w 10000"/>
                  <a:gd name="connsiteY750" fmla="*/ 2652 h 10000"/>
                  <a:gd name="connsiteX751" fmla="*/ 3466 w 10000"/>
                  <a:gd name="connsiteY751" fmla="*/ 2630 h 10000"/>
                  <a:gd name="connsiteX752" fmla="*/ 3524 w 10000"/>
                  <a:gd name="connsiteY752" fmla="*/ 2553 h 10000"/>
                  <a:gd name="connsiteX753" fmla="*/ 3546 w 10000"/>
                  <a:gd name="connsiteY753" fmla="*/ 2589 h 10000"/>
                  <a:gd name="connsiteX754" fmla="*/ 3562 w 10000"/>
                  <a:gd name="connsiteY754" fmla="*/ 2603 h 10000"/>
                  <a:gd name="connsiteX755" fmla="*/ 3571 w 10000"/>
                  <a:gd name="connsiteY755" fmla="*/ 2607 h 10000"/>
                  <a:gd name="connsiteX756" fmla="*/ 3579 w 10000"/>
                  <a:gd name="connsiteY756" fmla="*/ 2603 h 10000"/>
                  <a:gd name="connsiteX757" fmla="*/ 3582 w 10000"/>
                  <a:gd name="connsiteY757" fmla="*/ 2594 h 10000"/>
                  <a:gd name="connsiteX758" fmla="*/ 3595 w 10000"/>
                  <a:gd name="connsiteY758" fmla="*/ 2553 h 10000"/>
                  <a:gd name="connsiteX759" fmla="*/ 3604 w 10000"/>
                  <a:gd name="connsiteY759" fmla="*/ 2508 h 10000"/>
                  <a:gd name="connsiteX760" fmla="*/ 3607 w 10000"/>
                  <a:gd name="connsiteY760" fmla="*/ 2485 h 10000"/>
                  <a:gd name="connsiteX761" fmla="*/ 3651 w 10000"/>
                  <a:gd name="connsiteY761" fmla="*/ 2463 h 10000"/>
                  <a:gd name="connsiteX762" fmla="*/ 3667 w 10000"/>
                  <a:gd name="connsiteY762" fmla="*/ 2445 h 10000"/>
                  <a:gd name="connsiteX763" fmla="*/ 3678 w 10000"/>
                  <a:gd name="connsiteY763" fmla="*/ 2431 h 10000"/>
                  <a:gd name="connsiteX764" fmla="*/ 3692 w 10000"/>
                  <a:gd name="connsiteY764" fmla="*/ 2431 h 10000"/>
                  <a:gd name="connsiteX765" fmla="*/ 3717 w 10000"/>
                  <a:gd name="connsiteY765" fmla="*/ 2445 h 10000"/>
                  <a:gd name="connsiteX766" fmla="*/ 3731 w 10000"/>
                  <a:gd name="connsiteY766" fmla="*/ 2445 h 10000"/>
                  <a:gd name="connsiteX767" fmla="*/ 3731 w 10000"/>
                  <a:gd name="connsiteY767" fmla="*/ 2355 h 10000"/>
                  <a:gd name="connsiteX768" fmla="*/ 3678 w 10000"/>
                  <a:gd name="connsiteY768" fmla="*/ 2260 h 10000"/>
                  <a:gd name="connsiteX769" fmla="*/ 3711 w 10000"/>
                  <a:gd name="connsiteY769" fmla="*/ 2246 h 10000"/>
                  <a:gd name="connsiteX770" fmla="*/ 3684 w 10000"/>
                  <a:gd name="connsiteY770" fmla="*/ 2066 h 10000"/>
                  <a:gd name="connsiteX771" fmla="*/ 3662 w 10000"/>
                  <a:gd name="connsiteY771" fmla="*/ 1985 h 10000"/>
                  <a:gd name="connsiteX772" fmla="*/ 3670 w 10000"/>
                  <a:gd name="connsiteY772" fmla="*/ 1908 h 10000"/>
                  <a:gd name="connsiteX773" fmla="*/ 3700 w 10000"/>
                  <a:gd name="connsiteY773" fmla="*/ 1903 h 10000"/>
                  <a:gd name="connsiteX774" fmla="*/ 3739 w 10000"/>
                  <a:gd name="connsiteY774" fmla="*/ 1876 h 10000"/>
                  <a:gd name="connsiteX775" fmla="*/ 3805 w 10000"/>
                  <a:gd name="connsiteY775" fmla="*/ 1791 h 10000"/>
                  <a:gd name="connsiteX776" fmla="*/ 3852 w 10000"/>
                  <a:gd name="connsiteY776" fmla="*/ 1710 h 10000"/>
                  <a:gd name="connsiteX777" fmla="*/ 3852 w 10000"/>
                  <a:gd name="connsiteY777" fmla="*/ 1642 h 10000"/>
                  <a:gd name="connsiteX778" fmla="*/ 3797 w 10000"/>
                  <a:gd name="connsiteY778" fmla="*/ 1619 h 10000"/>
                  <a:gd name="connsiteX779" fmla="*/ 3780 w 10000"/>
                  <a:gd name="connsiteY779" fmla="*/ 1552 h 10000"/>
                  <a:gd name="connsiteX780" fmla="*/ 3827 w 10000"/>
                  <a:gd name="connsiteY780" fmla="*/ 1547 h 10000"/>
                  <a:gd name="connsiteX781" fmla="*/ 3827 w 10000"/>
                  <a:gd name="connsiteY781" fmla="*/ 1340 h 10000"/>
                  <a:gd name="connsiteX782" fmla="*/ 3750 w 10000"/>
                  <a:gd name="connsiteY782" fmla="*/ 1313 h 10000"/>
                  <a:gd name="connsiteX783" fmla="*/ 3767 w 10000"/>
                  <a:gd name="connsiteY783" fmla="*/ 1155 h 10000"/>
                  <a:gd name="connsiteX784" fmla="*/ 3637 w 10000"/>
                  <a:gd name="connsiteY784" fmla="*/ 1159 h 10000"/>
                  <a:gd name="connsiteX785" fmla="*/ 3582 w 10000"/>
                  <a:gd name="connsiteY785" fmla="*/ 983 h 10000"/>
                  <a:gd name="connsiteX786" fmla="*/ 3554 w 10000"/>
                  <a:gd name="connsiteY786" fmla="*/ 983 h 10000"/>
                  <a:gd name="connsiteX787" fmla="*/ 3562 w 10000"/>
                  <a:gd name="connsiteY787" fmla="*/ 871 h 10000"/>
                  <a:gd name="connsiteX788" fmla="*/ 3557 w 10000"/>
                  <a:gd name="connsiteY788" fmla="*/ 839 h 10000"/>
                  <a:gd name="connsiteX789" fmla="*/ 3532 w 10000"/>
                  <a:gd name="connsiteY789" fmla="*/ 812 h 10000"/>
                  <a:gd name="connsiteX790" fmla="*/ 3546 w 10000"/>
                  <a:gd name="connsiteY790" fmla="*/ 785 h 10000"/>
                  <a:gd name="connsiteX791" fmla="*/ 3538 w 10000"/>
                  <a:gd name="connsiteY791" fmla="*/ 744 h 10000"/>
                  <a:gd name="connsiteX792" fmla="*/ 3502 w 10000"/>
                  <a:gd name="connsiteY792" fmla="*/ 627 h 10000"/>
                  <a:gd name="connsiteX793" fmla="*/ 3532 w 10000"/>
                  <a:gd name="connsiteY793" fmla="*/ 600 h 10000"/>
                  <a:gd name="connsiteX794" fmla="*/ 3554 w 10000"/>
                  <a:gd name="connsiteY794" fmla="*/ 618 h 10000"/>
                  <a:gd name="connsiteX795" fmla="*/ 3562 w 10000"/>
                  <a:gd name="connsiteY795" fmla="*/ 627 h 10000"/>
                  <a:gd name="connsiteX796" fmla="*/ 3579 w 10000"/>
                  <a:gd name="connsiteY796" fmla="*/ 627 h 10000"/>
                  <a:gd name="connsiteX797" fmla="*/ 3595 w 10000"/>
                  <a:gd name="connsiteY797" fmla="*/ 604 h 10000"/>
                  <a:gd name="connsiteX798" fmla="*/ 3607 w 10000"/>
                  <a:gd name="connsiteY798" fmla="*/ 555 h 10000"/>
                  <a:gd name="connsiteX799" fmla="*/ 3620 w 10000"/>
                  <a:gd name="connsiteY799" fmla="*/ 573 h 10000"/>
                  <a:gd name="connsiteX800" fmla="*/ 3634 w 10000"/>
                  <a:gd name="connsiteY800" fmla="*/ 474 h 10000"/>
                  <a:gd name="connsiteX801" fmla="*/ 3645 w 10000"/>
                  <a:gd name="connsiteY801" fmla="*/ 456 h 10000"/>
                  <a:gd name="connsiteX802" fmla="*/ 3662 w 10000"/>
                  <a:gd name="connsiteY802" fmla="*/ 442 h 10000"/>
                  <a:gd name="connsiteX803" fmla="*/ 3695 w 10000"/>
                  <a:gd name="connsiteY803" fmla="*/ 469 h 10000"/>
                  <a:gd name="connsiteX804" fmla="*/ 3695 w 10000"/>
                  <a:gd name="connsiteY804" fmla="*/ 343 h 10000"/>
                  <a:gd name="connsiteX805" fmla="*/ 3822 w 10000"/>
                  <a:gd name="connsiteY805" fmla="*/ 352 h 10000"/>
                  <a:gd name="connsiteX806" fmla="*/ 3822 w 10000"/>
                  <a:gd name="connsiteY806" fmla="*/ 262 h 10000"/>
                  <a:gd name="connsiteX807" fmla="*/ 3819 w 10000"/>
                  <a:gd name="connsiteY807" fmla="*/ 248 h 10000"/>
                  <a:gd name="connsiteX808" fmla="*/ 3805 w 10000"/>
                  <a:gd name="connsiteY808" fmla="*/ 235 h 10000"/>
                  <a:gd name="connsiteX809" fmla="*/ 3805 w 10000"/>
                  <a:gd name="connsiteY809" fmla="*/ 113 h 10000"/>
                  <a:gd name="connsiteX810" fmla="*/ 3888 w 10000"/>
                  <a:gd name="connsiteY810" fmla="*/ 126 h 10000"/>
                  <a:gd name="connsiteX811" fmla="*/ 3893 w 10000"/>
                  <a:gd name="connsiteY811" fmla="*/ 68 h 10000"/>
                  <a:gd name="connsiteX812" fmla="*/ 3974 w 10000"/>
                  <a:gd name="connsiteY812" fmla="*/ 99 h 10000"/>
                  <a:gd name="connsiteX813" fmla="*/ 3974 w 10000"/>
                  <a:gd name="connsiteY813" fmla="*/ 185 h 10000"/>
                  <a:gd name="connsiteX814" fmla="*/ 4128 w 10000"/>
                  <a:gd name="connsiteY814" fmla="*/ 180 h 10000"/>
                  <a:gd name="connsiteX815" fmla="*/ 4117 w 10000"/>
                  <a:gd name="connsiteY815" fmla="*/ 0 h 10000"/>
                  <a:gd name="connsiteX816" fmla="*/ 4230 w 10000"/>
                  <a:gd name="connsiteY816" fmla="*/ 0 h 10000"/>
                  <a:gd name="connsiteX817" fmla="*/ 4230 w 10000"/>
                  <a:gd name="connsiteY817" fmla="*/ 221 h 10000"/>
                  <a:gd name="connsiteX818" fmla="*/ 4354 w 10000"/>
                  <a:gd name="connsiteY818" fmla="*/ 221 h 10000"/>
                  <a:gd name="connsiteX819" fmla="*/ 4354 w 10000"/>
                  <a:gd name="connsiteY819" fmla="*/ 316 h 10000"/>
                  <a:gd name="connsiteX820" fmla="*/ 4401 w 10000"/>
                  <a:gd name="connsiteY820" fmla="*/ 325 h 10000"/>
                  <a:gd name="connsiteX821" fmla="*/ 4401 w 10000"/>
                  <a:gd name="connsiteY821" fmla="*/ 379 h 10000"/>
                  <a:gd name="connsiteX822" fmla="*/ 4432 w 10000"/>
                  <a:gd name="connsiteY822" fmla="*/ 383 h 10000"/>
                  <a:gd name="connsiteX823" fmla="*/ 4434 w 10000"/>
                  <a:gd name="connsiteY823" fmla="*/ 510 h 10000"/>
                  <a:gd name="connsiteX824" fmla="*/ 4528 w 10000"/>
                  <a:gd name="connsiteY824" fmla="*/ 514 h 10000"/>
                  <a:gd name="connsiteX825" fmla="*/ 4539 w 10000"/>
                  <a:gd name="connsiteY825" fmla="*/ 528 h 10000"/>
                  <a:gd name="connsiteX826" fmla="*/ 4570 w 10000"/>
                  <a:gd name="connsiteY826" fmla="*/ 469 h 10000"/>
                  <a:gd name="connsiteX827" fmla="*/ 4570 w 10000"/>
                  <a:gd name="connsiteY827" fmla="*/ 370 h 10000"/>
                  <a:gd name="connsiteX828" fmla="*/ 4506 w 10000"/>
                  <a:gd name="connsiteY828" fmla="*/ 343 h 10000"/>
                  <a:gd name="connsiteX829" fmla="*/ 4506 w 10000"/>
                  <a:gd name="connsiteY829" fmla="*/ 226 h 10000"/>
                  <a:gd name="connsiteX830" fmla="*/ 4575 w 10000"/>
                  <a:gd name="connsiteY830" fmla="*/ 212 h 10000"/>
                  <a:gd name="connsiteX831" fmla="*/ 4583 w 10000"/>
                  <a:gd name="connsiteY831" fmla="*/ 140 h 10000"/>
                  <a:gd name="connsiteX832" fmla="*/ 4616 w 10000"/>
                  <a:gd name="connsiteY832" fmla="*/ 131 h 10000"/>
                  <a:gd name="connsiteX833" fmla="*/ 4625 w 10000"/>
                  <a:gd name="connsiteY833" fmla="*/ 90 h 10000"/>
                  <a:gd name="connsiteX834" fmla="*/ 4663 w 10000"/>
                  <a:gd name="connsiteY834" fmla="*/ 90 h 10000"/>
                  <a:gd name="connsiteX835" fmla="*/ 4658 w 10000"/>
                  <a:gd name="connsiteY835" fmla="*/ 41 h 10000"/>
                  <a:gd name="connsiteX836" fmla="*/ 5006 w 10000"/>
                  <a:gd name="connsiteY836" fmla="*/ 41 h 10000"/>
                  <a:gd name="connsiteX837" fmla="*/ 4997 w 10000"/>
                  <a:gd name="connsiteY837" fmla="*/ 140 h 10000"/>
                  <a:gd name="connsiteX838" fmla="*/ 5050 w 10000"/>
                  <a:gd name="connsiteY838" fmla="*/ 140 h 10000"/>
                  <a:gd name="connsiteX839" fmla="*/ 5041 w 10000"/>
                  <a:gd name="connsiteY839" fmla="*/ 433 h 10000"/>
                  <a:gd name="connsiteX840" fmla="*/ 5077 w 10000"/>
                  <a:gd name="connsiteY840" fmla="*/ 433 h 10000"/>
                  <a:gd name="connsiteX841" fmla="*/ 5075 w 10000"/>
                  <a:gd name="connsiteY841" fmla="*/ 406 h 10000"/>
                  <a:gd name="connsiteX842" fmla="*/ 5132 w 10000"/>
                  <a:gd name="connsiteY842" fmla="*/ 442 h 10000"/>
                  <a:gd name="connsiteX843" fmla="*/ 5188 w 10000"/>
                  <a:gd name="connsiteY843" fmla="*/ 429 h 10000"/>
                  <a:gd name="connsiteX844" fmla="*/ 5246 w 10000"/>
                  <a:gd name="connsiteY844" fmla="*/ 487 h 10000"/>
                  <a:gd name="connsiteX845" fmla="*/ 5295 w 10000"/>
                  <a:gd name="connsiteY845" fmla="*/ 469 h 10000"/>
                  <a:gd name="connsiteX846" fmla="*/ 5309 w 10000"/>
                  <a:gd name="connsiteY846" fmla="*/ 654 h 10000"/>
                  <a:gd name="connsiteX847" fmla="*/ 5229 w 10000"/>
                  <a:gd name="connsiteY847" fmla="*/ 758 h 10000"/>
                  <a:gd name="connsiteX848" fmla="*/ 5243 w 10000"/>
                  <a:gd name="connsiteY848" fmla="*/ 843 h 10000"/>
                  <a:gd name="connsiteX849" fmla="*/ 5204 w 10000"/>
                  <a:gd name="connsiteY849" fmla="*/ 889 h 10000"/>
                  <a:gd name="connsiteX850" fmla="*/ 5207 w 10000"/>
                  <a:gd name="connsiteY850" fmla="*/ 893 h 10000"/>
                  <a:gd name="connsiteX851" fmla="*/ 5215 w 10000"/>
                  <a:gd name="connsiteY851" fmla="*/ 907 h 10000"/>
                  <a:gd name="connsiteX852" fmla="*/ 5339 w 10000"/>
                  <a:gd name="connsiteY852" fmla="*/ 916 h 10000"/>
                  <a:gd name="connsiteX853" fmla="*/ 5408 w 10000"/>
                  <a:gd name="connsiteY853" fmla="*/ 916 h 10000"/>
                  <a:gd name="connsiteX854" fmla="*/ 5436 w 10000"/>
                  <a:gd name="connsiteY854" fmla="*/ 920 h 10000"/>
                  <a:gd name="connsiteX855" fmla="*/ 5436 w 10000"/>
                  <a:gd name="connsiteY855" fmla="*/ 889 h 10000"/>
                  <a:gd name="connsiteX856" fmla="*/ 5455 w 10000"/>
                  <a:gd name="connsiteY856" fmla="*/ 889 h 10000"/>
                  <a:gd name="connsiteX857" fmla="*/ 5477 w 10000"/>
                  <a:gd name="connsiteY857" fmla="*/ 916 h 10000"/>
                  <a:gd name="connsiteX858" fmla="*/ 5486 w 10000"/>
                  <a:gd name="connsiteY858" fmla="*/ 947 h 10000"/>
                  <a:gd name="connsiteX859" fmla="*/ 5516 w 10000"/>
                  <a:gd name="connsiteY859" fmla="*/ 997 h 10000"/>
                  <a:gd name="connsiteX860" fmla="*/ 5568 w 10000"/>
                  <a:gd name="connsiteY860" fmla="*/ 1092 h 10000"/>
                  <a:gd name="connsiteX861" fmla="*/ 5585 w 10000"/>
                  <a:gd name="connsiteY861" fmla="*/ 1182 h 10000"/>
                  <a:gd name="connsiteX862" fmla="*/ 5582 w 10000"/>
                  <a:gd name="connsiteY862" fmla="*/ 1218 h 10000"/>
                  <a:gd name="connsiteX863" fmla="*/ 5582 w 10000"/>
                  <a:gd name="connsiteY863" fmla="*/ 1249 h 10000"/>
                  <a:gd name="connsiteX864" fmla="*/ 5637 w 10000"/>
                  <a:gd name="connsiteY864" fmla="*/ 1263 h 10000"/>
                  <a:gd name="connsiteX865" fmla="*/ 5728 w 10000"/>
                  <a:gd name="connsiteY865" fmla="*/ 1222 h 10000"/>
                  <a:gd name="connsiteX866" fmla="*/ 5720 w 10000"/>
                  <a:gd name="connsiteY866" fmla="*/ 1046 h 10000"/>
                  <a:gd name="connsiteX867" fmla="*/ 5726 w 10000"/>
                  <a:gd name="connsiteY867" fmla="*/ 1028 h 10000"/>
                  <a:gd name="connsiteX868" fmla="*/ 5726 w 10000"/>
                  <a:gd name="connsiteY868" fmla="*/ 1010 h 10000"/>
                  <a:gd name="connsiteX869" fmla="*/ 5737 w 10000"/>
                  <a:gd name="connsiteY869" fmla="*/ 1001 h 10000"/>
                  <a:gd name="connsiteX870" fmla="*/ 5742 w 10000"/>
                  <a:gd name="connsiteY870" fmla="*/ 997 h 10000"/>
                  <a:gd name="connsiteX871" fmla="*/ 5814 w 10000"/>
                  <a:gd name="connsiteY871" fmla="*/ 970 h 10000"/>
                  <a:gd name="connsiteX872" fmla="*/ 5875 w 10000"/>
                  <a:gd name="connsiteY872" fmla="*/ 956 h 10000"/>
                  <a:gd name="connsiteX873" fmla="*/ 5866 w 10000"/>
                  <a:gd name="connsiteY873" fmla="*/ 708 h 10000"/>
                  <a:gd name="connsiteX874" fmla="*/ 6220 w 10000"/>
                  <a:gd name="connsiteY874" fmla="*/ 722 h 10000"/>
                  <a:gd name="connsiteX875" fmla="*/ 6363 w 10000"/>
                  <a:gd name="connsiteY875" fmla="*/ 731 h 10000"/>
                  <a:gd name="connsiteX876" fmla="*/ 6369 w 10000"/>
                  <a:gd name="connsiteY876" fmla="*/ 749 h 10000"/>
                  <a:gd name="connsiteX877" fmla="*/ 6410 w 10000"/>
                  <a:gd name="connsiteY877" fmla="*/ 758 h 10000"/>
                  <a:gd name="connsiteX878" fmla="*/ 6360 w 10000"/>
                  <a:gd name="connsiteY878" fmla="*/ 974 h 10000"/>
                  <a:gd name="connsiteX879" fmla="*/ 6498 w 10000"/>
                  <a:gd name="connsiteY879" fmla="*/ 983 h 10000"/>
                  <a:gd name="connsiteX880" fmla="*/ 6507 w 10000"/>
                  <a:gd name="connsiteY880" fmla="*/ 1037 h 10000"/>
                  <a:gd name="connsiteX881" fmla="*/ 6565 w 10000"/>
                  <a:gd name="connsiteY881" fmla="*/ 1024 h 10000"/>
                  <a:gd name="connsiteX882" fmla="*/ 6628 w 10000"/>
                  <a:gd name="connsiteY882" fmla="*/ 1060 h 10000"/>
                  <a:gd name="connsiteX883" fmla="*/ 6653 w 10000"/>
                  <a:gd name="connsiteY883" fmla="*/ 1015 h 10000"/>
                  <a:gd name="connsiteX884" fmla="*/ 6694 w 10000"/>
                  <a:gd name="connsiteY884" fmla="*/ 970 h 10000"/>
                  <a:gd name="connsiteX885" fmla="*/ 6725 w 10000"/>
                  <a:gd name="connsiteY885" fmla="*/ 947 h 10000"/>
                  <a:gd name="connsiteX886" fmla="*/ 6747 w 10000"/>
                  <a:gd name="connsiteY886" fmla="*/ 920 h 10000"/>
                  <a:gd name="connsiteX887" fmla="*/ 6780 w 10000"/>
                  <a:gd name="connsiteY887" fmla="*/ 902 h 10000"/>
                  <a:gd name="connsiteX888" fmla="*/ 6807 w 10000"/>
                  <a:gd name="connsiteY888" fmla="*/ 880 h 10000"/>
                  <a:gd name="connsiteX889" fmla="*/ 6835 w 10000"/>
                  <a:gd name="connsiteY889" fmla="*/ 830 h 10000"/>
                  <a:gd name="connsiteX890" fmla="*/ 6876 w 10000"/>
                  <a:gd name="connsiteY890" fmla="*/ 816 h 10000"/>
                  <a:gd name="connsiteX891" fmla="*/ 6904 w 10000"/>
                  <a:gd name="connsiteY891" fmla="*/ 798 h 10000"/>
                  <a:gd name="connsiteX892" fmla="*/ 6934 w 10000"/>
                  <a:gd name="connsiteY892" fmla="*/ 798 h 10000"/>
                  <a:gd name="connsiteX893" fmla="*/ 6948 w 10000"/>
                  <a:gd name="connsiteY893" fmla="*/ 843 h 10000"/>
                  <a:gd name="connsiteX894" fmla="*/ 6959 w 10000"/>
                  <a:gd name="connsiteY894" fmla="*/ 889 h 10000"/>
                  <a:gd name="connsiteX895" fmla="*/ 6973 w 10000"/>
                  <a:gd name="connsiteY895" fmla="*/ 943 h 10000"/>
                  <a:gd name="connsiteX896" fmla="*/ 7006 w 10000"/>
                  <a:gd name="connsiteY896" fmla="*/ 1028 h 10000"/>
                  <a:gd name="connsiteX897" fmla="*/ 7056 w 10000"/>
                  <a:gd name="connsiteY897" fmla="*/ 1092 h 10000"/>
                  <a:gd name="connsiteX898" fmla="*/ 7169 w 10000"/>
                  <a:gd name="connsiteY898" fmla="*/ 1304 h 10000"/>
                  <a:gd name="connsiteX899" fmla="*/ 7116 w 10000"/>
                  <a:gd name="connsiteY899" fmla="*/ 1547 h 10000"/>
                  <a:gd name="connsiteX900" fmla="*/ 7150 w 10000"/>
                  <a:gd name="connsiteY900" fmla="*/ 1691 h 10000"/>
                  <a:gd name="connsiteX901" fmla="*/ 7078 w 10000"/>
                  <a:gd name="connsiteY901" fmla="*/ 1750 h 10000"/>
                  <a:gd name="connsiteX902" fmla="*/ 7086 w 10000"/>
                  <a:gd name="connsiteY902" fmla="*/ 1894 h 10000"/>
                  <a:gd name="connsiteX903" fmla="*/ 7111 w 10000"/>
                  <a:gd name="connsiteY903" fmla="*/ 1903 h 10000"/>
                  <a:gd name="connsiteX904" fmla="*/ 7150 w 10000"/>
                  <a:gd name="connsiteY904" fmla="*/ 2025 h 10000"/>
                  <a:gd name="connsiteX905" fmla="*/ 7232 w 10000"/>
                  <a:gd name="connsiteY905" fmla="*/ 2048 h 10000"/>
                  <a:gd name="connsiteX906" fmla="*/ 7296 w 10000"/>
                  <a:gd name="connsiteY906" fmla="*/ 2061 h 10000"/>
                  <a:gd name="connsiteX907" fmla="*/ 7434 w 10000"/>
                  <a:gd name="connsiteY907" fmla="*/ 2093 h 10000"/>
                  <a:gd name="connsiteX908" fmla="*/ 7586 w 10000"/>
                  <a:gd name="connsiteY908" fmla="*/ 2115 h 10000"/>
                  <a:gd name="connsiteX909" fmla="*/ 7748 w 10000"/>
                  <a:gd name="connsiteY909" fmla="*/ 2115 h 10000"/>
                  <a:gd name="connsiteX910" fmla="*/ 7826 w 10000"/>
                  <a:gd name="connsiteY910" fmla="*/ 1917 h 10000"/>
                  <a:gd name="connsiteX911" fmla="*/ 8068 w 10000"/>
                  <a:gd name="connsiteY911" fmla="*/ 1922 h 10000"/>
                  <a:gd name="connsiteX912" fmla="*/ 8132 w 10000"/>
                  <a:gd name="connsiteY912" fmla="*/ 1890 h 10000"/>
                  <a:gd name="connsiteX913" fmla="*/ 8220 w 10000"/>
                  <a:gd name="connsiteY913" fmla="*/ 1849 h 10000"/>
                  <a:gd name="connsiteX914" fmla="*/ 8251 w 10000"/>
                  <a:gd name="connsiteY914" fmla="*/ 1863 h 10000"/>
                  <a:gd name="connsiteX915" fmla="*/ 8270 w 10000"/>
                  <a:gd name="connsiteY915" fmla="*/ 1867 h 10000"/>
                  <a:gd name="connsiteX916" fmla="*/ 8366 w 10000"/>
                  <a:gd name="connsiteY916" fmla="*/ 1854 h 10000"/>
                  <a:gd name="connsiteX917" fmla="*/ 8422 w 10000"/>
                  <a:gd name="connsiteY917" fmla="*/ 1849 h 10000"/>
                  <a:gd name="connsiteX918" fmla="*/ 8413 w 10000"/>
                  <a:gd name="connsiteY918" fmla="*/ 2061 h 10000"/>
                  <a:gd name="connsiteX919" fmla="*/ 8460 w 10000"/>
                  <a:gd name="connsiteY919" fmla="*/ 2106 h 10000"/>
                  <a:gd name="connsiteX920" fmla="*/ 8471 w 10000"/>
                  <a:gd name="connsiteY920" fmla="*/ 2179 h 10000"/>
                  <a:gd name="connsiteX921" fmla="*/ 8493 w 10000"/>
                  <a:gd name="connsiteY921" fmla="*/ 2643 h 10000"/>
                  <a:gd name="connsiteX922" fmla="*/ 8493 w 10000"/>
                  <a:gd name="connsiteY922" fmla="*/ 2657 h 10000"/>
                  <a:gd name="connsiteX923" fmla="*/ 8631 w 10000"/>
                  <a:gd name="connsiteY923" fmla="*/ 2576 h 10000"/>
                  <a:gd name="connsiteX924" fmla="*/ 8662 w 10000"/>
                  <a:gd name="connsiteY924" fmla="*/ 2580 h 10000"/>
                  <a:gd name="connsiteX925" fmla="*/ 8830 w 10000"/>
                  <a:gd name="connsiteY925" fmla="*/ 2652 h 10000"/>
                  <a:gd name="connsiteX926" fmla="*/ 8871 w 10000"/>
                  <a:gd name="connsiteY926" fmla="*/ 2693 h 10000"/>
                  <a:gd name="connsiteX927" fmla="*/ 8891 w 10000"/>
                  <a:gd name="connsiteY927" fmla="*/ 2684 h 10000"/>
                  <a:gd name="connsiteX928" fmla="*/ 8954 w 10000"/>
                  <a:gd name="connsiteY928" fmla="*/ 2670 h 10000"/>
                  <a:gd name="connsiteX929" fmla="*/ 9042 w 10000"/>
                  <a:gd name="connsiteY929" fmla="*/ 2711 h 10000"/>
                  <a:gd name="connsiteX930" fmla="*/ 9076 w 10000"/>
                  <a:gd name="connsiteY930" fmla="*/ 2824 h 10000"/>
                  <a:gd name="connsiteX931" fmla="*/ 9081 w 10000"/>
                  <a:gd name="connsiteY931" fmla="*/ 2824 h 10000"/>
                  <a:gd name="connsiteX932" fmla="*/ 9136 w 10000"/>
                  <a:gd name="connsiteY932" fmla="*/ 2801 h 10000"/>
                  <a:gd name="connsiteX933" fmla="*/ 9194 w 10000"/>
                  <a:gd name="connsiteY933" fmla="*/ 2950 h 10000"/>
                  <a:gd name="connsiteX934" fmla="*/ 9208 w 10000"/>
                  <a:gd name="connsiteY934" fmla="*/ 2950 h 10000"/>
                  <a:gd name="connsiteX935" fmla="*/ 9393 w 10000"/>
                  <a:gd name="connsiteY935" fmla="*/ 2972 h 10000"/>
                  <a:gd name="connsiteX936" fmla="*/ 9627 w 10000"/>
                  <a:gd name="connsiteY936" fmla="*/ 2986 h 10000"/>
                  <a:gd name="connsiteX937" fmla="*/ 9622 w 10000"/>
                  <a:gd name="connsiteY937" fmla="*/ 3153 h 10000"/>
                  <a:gd name="connsiteX938" fmla="*/ 9719 w 10000"/>
                  <a:gd name="connsiteY938" fmla="*/ 3153 h 10000"/>
                  <a:gd name="connsiteX939" fmla="*/ 9719 w 10000"/>
                  <a:gd name="connsiteY939" fmla="*/ 3771 h 10000"/>
                  <a:gd name="connsiteX940" fmla="*/ 9719 w 10000"/>
                  <a:gd name="connsiteY940" fmla="*/ 4339 h 10000"/>
                  <a:gd name="connsiteX941" fmla="*/ 9719 w 10000"/>
                  <a:gd name="connsiteY941" fmla="*/ 4799 h 10000"/>
                  <a:gd name="connsiteX942" fmla="*/ 9757 w 10000"/>
                  <a:gd name="connsiteY942" fmla="*/ 4817 h 10000"/>
                  <a:gd name="connsiteX943" fmla="*/ 9757 w 10000"/>
                  <a:gd name="connsiteY943" fmla="*/ 4917 h 10000"/>
                  <a:gd name="connsiteX944" fmla="*/ 9677 w 10000"/>
                  <a:gd name="connsiteY944" fmla="*/ 4944 h 10000"/>
                  <a:gd name="connsiteX945" fmla="*/ 9586 w 10000"/>
                  <a:gd name="connsiteY945" fmla="*/ 5065 h 10000"/>
                  <a:gd name="connsiteX946" fmla="*/ 9556 w 10000"/>
                  <a:gd name="connsiteY946" fmla="*/ 5156 h 10000"/>
                  <a:gd name="connsiteX947" fmla="*/ 9523 w 10000"/>
                  <a:gd name="connsiteY947" fmla="*/ 5120 h 10000"/>
                  <a:gd name="connsiteX948" fmla="*/ 9506 w 10000"/>
                  <a:gd name="connsiteY948" fmla="*/ 5156 h 10000"/>
                  <a:gd name="connsiteX949" fmla="*/ 9514 w 10000"/>
                  <a:gd name="connsiteY949" fmla="*/ 5219 h 10000"/>
                  <a:gd name="connsiteX950" fmla="*/ 9514 w 10000"/>
                  <a:gd name="connsiteY950" fmla="*/ 5237 h 10000"/>
                  <a:gd name="connsiteX951" fmla="*/ 9492 w 10000"/>
                  <a:gd name="connsiteY951" fmla="*/ 5304 h 10000"/>
                  <a:gd name="connsiteX952" fmla="*/ 9484 w 10000"/>
                  <a:gd name="connsiteY952" fmla="*/ 5363 h 10000"/>
                  <a:gd name="connsiteX953" fmla="*/ 9481 w 10000"/>
                  <a:gd name="connsiteY953" fmla="*/ 5422 h 10000"/>
                  <a:gd name="connsiteX954" fmla="*/ 9490 w 10000"/>
                  <a:gd name="connsiteY954" fmla="*/ 5553 h 10000"/>
                  <a:gd name="connsiteX955" fmla="*/ 9484 w 10000"/>
                  <a:gd name="connsiteY955" fmla="*/ 5566 h 10000"/>
                  <a:gd name="connsiteX956" fmla="*/ 9473 w 10000"/>
                  <a:gd name="connsiteY956" fmla="*/ 5602 h 10000"/>
                  <a:gd name="connsiteX957" fmla="*/ 9467 w 10000"/>
                  <a:gd name="connsiteY957" fmla="*/ 5620 h 10000"/>
                  <a:gd name="connsiteX958" fmla="*/ 9467 w 10000"/>
                  <a:gd name="connsiteY958" fmla="*/ 5656 h 10000"/>
                  <a:gd name="connsiteX959" fmla="*/ 9467 w 10000"/>
                  <a:gd name="connsiteY959" fmla="*/ 5661 h 10000"/>
                  <a:gd name="connsiteX960" fmla="*/ 9476 w 10000"/>
                  <a:gd name="connsiteY960" fmla="*/ 5661 h 10000"/>
                  <a:gd name="connsiteX961" fmla="*/ 9481 w 10000"/>
                  <a:gd name="connsiteY961" fmla="*/ 5670 h 10000"/>
                  <a:gd name="connsiteX962" fmla="*/ 9490 w 10000"/>
                  <a:gd name="connsiteY962" fmla="*/ 5670 h 10000"/>
                  <a:gd name="connsiteX963" fmla="*/ 9501 w 10000"/>
                  <a:gd name="connsiteY963" fmla="*/ 5670 h 10000"/>
                  <a:gd name="connsiteX964" fmla="*/ 9523 w 10000"/>
                  <a:gd name="connsiteY964" fmla="*/ 5670 h 10000"/>
                  <a:gd name="connsiteX965" fmla="*/ 9556 w 10000"/>
                  <a:gd name="connsiteY965" fmla="*/ 5661 h 10000"/>
                  <a:gd name="connsiteX966" fmla="*/ 9578 w 10000"/>
                  <a:gd name="connsiteY966" fmla="*/ 5656 h 10000"/>
                  <a:gd name="connsiteX967" fmla="*/ 9597 w 10000"/>
                  <a:gd name="connsiteY967" fmla="*/ 5647 h 10000"/>
                  <a:gd name="connsiteX968" fmla="*/ 9661 w 10000"/>
                  <a:gd name="connsiteY968" fmla="*/ 5602 h 10000"/>
                  <a:gd name="connsiteX969" fmla="*/ 9716 w 10000"/>
                  <a:gd name="connsiteY969" fmla="*/ 5580 h 10000"/>
                  <a:gd name="connsiteX970" fmla="*/ 9724 w 10000"/>
                  <a:gd name="connsiteY970" fmla="*/ 5629 h 10000"/>
                  <a:gd name="connsiteX971" fmla="*/ 9741 w 10000"/>
                  <a:gd name="connsiteY971" fmla="*/ 5670 h 10000"/>
                  <a:gd name="connsiteX972" fmla="*/ 9749 w 10000"/>
                  <a:gd name="connsiteY972" fmla="*/ 5706 h 10000"/>
                  <a:gd name="connsiteX973" fmla="*/ 9749 w 10000"/>
                  <a:gd name="connsiteY973" fmla="*/ 5719 h 10000"/>
                  <a:gd name="connsiteX974" fmla="*/ 9771 w 10000"/>
                  <a:gd name="connsiteY974" fmla="*/ 5719 h 10000"/>
                  <a:gd name="connsiteX975" fmla="*/ 9799 w 10000"/>
                  <a:gd name="connsiteY975" fmla="*/ 5719 h 10000"/>
                  <a:gd name="connsiteX976" fmla="*/ 9837 w 10000"/>
                  <a:gd name="connsiteY976" fmla="*/ 5737 h 10000"/>
                  <a:gd name="connsiteX977" fmla="*/ 9901 w 10000"/>
                  <a:gd name="connsiteY977" fmla="*/ 5774 h 10000"/>
                  <a:gd name="connsiteX978" fmla="*/ 9967 w 10000"/>
                  <a:gd name="connsiteY978" fmla="*/ 5805 h 10000"/>
                  <a:gd name="connsiteX979" fmla="*/ 9981 w 10000"/>
                  <a:gd name="connsiteY979" fmla="*/ 5814 h 10000"/>
                  <a:gd name="connsiteX980" fmla="*/ 10000 w 10000"/>
                  <a:gd name="connsiteY980" fmla="*/ 5922 h 10000"/>
                  <a:gd name="connsiteX981" fmla="*/ 9909 w 10000"/>
                  <a:gd name="connsiteY981" fmla="*/ 5895 h 10000"/>
                  <a:gd name="connsiteX982" fmla="*/ 9868 w 10000"/>
                  <a:gd name="connsiteY982" fmla="*/ 5949 h 10000"/>
                  <a:gd name="connsiteX983" fmla="*/ 9845 w 10000"/>
                  <a:gd name="connsiteY983" fmla="*/ 5963 h 10000"/>
                  <a:gd name="connsiteX984" fmla="*/ 9691 w 10000"/>
                  <a:gd name="connsiteY984" fmla="*/ 5995 h 10000"/>
                  <a:gd name="connsiteX985" fmla="*/ 9619 w 10000"/>
                  <a:gd name="connsiteY985" fmla="*/ 6053 h 10000"/>
                  <a:gd name="connsiteX986" fmla="*/ 9534 w 10000"/>
                  <a:gd name="connsiteY986" fmla="*/ 6130 h 10000"/>
                  <a:gd name="connsiteX987" fmla="*/ 9517 w 10000"/>
                  <a:gd name="connsiteY987" fmla="*/ 6157 h 10000"/>
                  <a:gd name="connsiteX988" fmla="*/ 9501 w 10000"/>
                  <a:gd name="connsiteY988" fmla="*/ 6220 h 10000"/>
                  <a:gd name="connsiteX989" fmla="*/ 9501 w 10000"/>
                  <a:gd name="connsiteY989" fmla="*/ 6292 h 10000"/>
                  <a:gd name="connsiteX990" fmla="*/ 9492 w 10000"/>
                  <a:gd name="connsiteY990" fmla="*/ 6306 h 10000"/>
                  <a:gd name="connsiteX991" fmla="*/ 9445 w 10000"/>
                  <a:gd name="connsiteY991" fmla="*/ 6355 h 10000"/>
                  <a:gd name="connsiteX992" fmla="*/ 9409 w 10000"/>
                  <a:gd name="connsiteY992" fmla="*/ 6396 h 10000"/>
                  <a:gd name="connsiteX993" fmla="*/ 9379 w 10000"/>
                  <a:gd name="connsiteY993" fmla="*/ 6446 h 10000"/>
                  <a:gd name="connsiteX994" fmla="*/ 9332 w 10000"/>
                  <a:gd name="connsiteY994" fmla="*/ 6594 h 10000"/>
                  <a:gd name="connsiteX995" fmla="*/ 9183 w 10000"/>
                  <a:gd name="connsiteY995" fmla="*/ 6536 h 10000"/>
                  <a:gd name="connsiteX996" fmla="*/ 9169 w 10000"/>
                  <a:gd name="connsiteY996" fmla="*/ 6536 h 10000"/>
                  <a:gd name="connsiteX997" fmla="*/ 9161 w 10000"/>
                  <a:gd name="connsiteY997" fmla="*/ 6540 h 10000"/>
                  <a:gd name="connsiteX998" fmla="*/ 9139 w 10000"/>
                  <a:gd name="connsiteY998" fmla="*/ 6522 h 10000"/>
                  <a:gd name="connsiteX999" fmla="*/ 9128 w 10000"/>
                  <a:gd name="connsiteY999" fmla="*/ 6513 h 10000"/>
                  <a:gd name="connsiteX1000" fmla="*/ 9114 w 10000"/>
                  <a:gd name="connsiteY1000" fmla="*/ 6527 h 10000"/>
                  <a:gd name="connsiteX1001" fmla="*/ 9103 w 10000"/>
                  <a:gd name="connsiteY1001" fmla="*/ 6567 h 10000"/>
                  <a:gd name="connsiteX1002" fmla="*/ 9095 w 10000"/>
                  <a:gd name="connsiteY1002" fmla="*/ 6604 h 10000"/>
                  <a:gd name="connsiteX1003" fmla="*/ 9081 w 10000"/>
                  <a:gd name="connsiteY1003" fmla="*/ 6644 h 10000"/>
                  <a:gd name="connsiteX1004" fmla="*/ 9076 w 10000"/>
                  <a:gd name="connsiteY1004" fmla="*/ 6631 h 10000"/>
                  <a:gd name="connsiteX1005" fmla="*/ 9059 w 10000"/>
                  <a:gd name="connsiteY1005" fmla="*/ 6594 h 10000"/>
                  <a:gd name="connsiteX1006" fmla="*/ 9040 w 10000"/>
                  <a:gd name="connsiteY1006" fmla="*/ 6549 h 10000"/>
                  <a:gd name="connsiteX1007" fmla="*/ 9026 w 10000"/>
                  <a:gd name="connsiteY1007" fmla="*/ 6522 h 10000"/>
                  <a:gd name="connsiteX1008" fmla="*/ 9007 w 10000"/>
                  <a:gd name="connsiteY1008" fmla="*/ 6522 h 10000"/>
                  <a:gd name="connsiteX1009" fmla="*/ 9001 w 10000"/>
                  <a:gd name="connsiteY1009" fmla="*/ 6536 h 10000"/>
                  <a:gd name="connsiteX1010" fmla="*/ 8998 w 10000"/>
                  <a:gd name="connsiteY1010" fmla="*/ 6576 h 10000"/>
                  <a:gd name="connsiteX1011" fmla="*/ 8987 w 10000"/>
                  <a:gd name="connsiteY1011" fmla="*/ 6590 h 10000"/>
                  <a:gd name="connsiteX1012" fmla="*/ 8954 w 10000"/>
                  <a:gd name="connsiteY1012" fmla="*/ 6617 h 10000"/>
                  <a:gd name="connsiteX1013" fmla="*/ 8927 w 10000"/>
                  <a:gd name="connsiteY1013" fmla="*/ 6622 h 10000"/>
                  <a:gd name="connsiteX1014" fmla="*/ 8888 w 10000"/>
                  <a:gd name="connsiteY1014" fmla="*/ 6590 h 10000"/>
                  <a:gd name="connsiteX1015" fmla="*/ 8880 w 10000"/>
                  <a:gd name="connsiteY1015" fmla="*/ 6567 h 10000"/>
                  <a:gd name="connsiteX1016" fmla="*/ 8866 w 10000"/>
                  <a:gd name="connsiteY1016" fmla="*/ 6549 h 10000"/>
                  <a:gd name="connsiteX1017" fmla="*/ 8849 w 10000"/>
                  <a:gd name="connsiteY1017" fmla="*/ 6513 h 10000"/>
                  <a:gd name="connsiteX1018" fmla="*/ 8847 w 10000"/>
                  <a:gd name="connsiteY1018" fmla="*/ 6527 h 10000"/>
                  <a:gd name="connsiteX1019" fmla="*/ 8838 w 10000"/>
                  <a:gd name="connsiteY1019" fmla="*/ 6563 h 10000"/>
                  <a:gd name="connsiteX1020" fmla="*/ 8833 w 10000"/>
                  <a:gd name="connsiteY1020" fmla="*/ 6576 h 10000"/>
                  <a:gd name="connsiteX1021" fmla="*/ 8822 w 10000"/>
                  <a:gd name="connsiteY1021" fmla="*/ 6567 h 10000"/>
                  <a:gd name="connsiteX1022" fmla="*/ 8813 w 10000"/>
                  <a:gd name="connsiteY1022" fmla="*/ 6567 h 10000"/>
                  <a:gd name="connsiteX1023" fmla="*/ 8800 w 10000"/>
                  <a:gd name="connsiteY1023" fmla="*/ 6581 h 10000"/>
                  <a:gd name="connsiteX1024" fmla="*/ 8778 w 10000"/>
                  <a:gd name="connsiteY1024" fmla="*/ 6604 h 10000"/>
                  <a:gd name="connsiteX1025" fmla="*/ 8769 w 10000"/>
                  <a:gd name="connsiteY1025" fmla="*/ 6617 h 10000"/>
                  <a:gd name="connsiteX1026" fmla="*/ 8786 w 10000"/>
                  <a:gd name="connsiteY1026" fmla="*/ 6667 h 10000"/>
                  <a:gd name="connsiteX1027" fmla="*/ 8800 w 10000"/>
                  <a:gd name="connsiteY1027" fmla="*/ 6725 h 10000"/>
                  <a:gd name="connsiteX1028" fmla="*/ 8822 w 10000"/>
                  <a:gd name="connsiteY1028" fmla="*/ 6779 h 10000"/>
                  <a:gd name="connsiteX1029" fmla="*/ 8833 w 10000"/>
                  <a:gd name="connsiteY1029" fmla="*/ 6775 h 10000"/>
                  <a:gd name="connsiteX1030" fmla="*/ 8847 w 10000"/>
                  <a:gd name="connsiteY1030" fmla="*/ 6766 h 10000"/>
                  <a:gd name="connsiteX1031" fmla="*/ 8866 w 10000"/>
                  <a:gd name="connsiteY1031" fmla="*/ 6748 h 10000"/>
                  <a:gd name="connsiteX1032" fmla="*/ 8874 w 10000"/>
                  <a:gd name="connsiteY1032" fmla="*/ 6752 h 10000"/>
                  <a:gd name="connsiteX1033" fmla="*/ 8882 w 10000"/>
                  <a:gd name="connsiteY1033" fmla="*/ 6766 h 10000"/>
                  <a:gd name="connsiteX1034" fmla="*/ 8896 w 10000"/>
                  <a:gd name="connsiteY1034" fmla="*/ 6811 h 10000"/>
                  <a:gd name="connsiteX1035" fmla="*/ 8913 w 10000"/>
                  <a:gd name="connsiteY1035" fmla="*/ 6856 h 10000"/>
                  <a:gd name="connsiteX1036" fmla="*/ 8927 w 10000"/>
                  <a:gd name="connsiteY1036" fmla="*/ 6897 h 10000"/>
                  <a:gd name="connsiteX1037" fmla="*/ 8943 w 10000"/>
                  <a:gd name="connsiteY1037" fmla="*/ 6946 h 10000"/>
                  <a:gd name="connsiteX1038" fmla="*/ 8951 w 10000"/>
                  <a:gd name="connsiteY1038" fmla="*/ 6973 h 10000"/>
                  <a:gd name="connsiteX1039" fmla="*/ 8954 w 10000"/>
                  <a:gd name="connsiteY1039" fmla="*/ 6996 h 10000"/>
                  <a:gd name="connsiteX1040" fmla="*/ 8960 w 10000"/>
                  <a:gd name="connsiteY1040" fmla="*/ 7023 h 10000"/>
                  <a:gd name="connsiteX1041" fmla="*/ 8979 w 10000"/>
                  <a:gd name="connsiteY1041" fmla="*/ 7014 h 10000"/>
                  <a:gd name="connsiteX1042" fmla="*/ 8998 w 10000"/>
                  <a:gd name="connsiteY1042" fmla="*/ 6906 h 10000"/>
                  <a:gd name="connsiteX1043" fmla="*/ 9015 w 10000"/>
                  <a:gd name="connsiteY1043" fmla="*/ 6910 h 10000"/>
                  <a:gd name="connsiteX1044" fmla="*/ 9026 w 10000"/>
                  <a:gd name="connsiteY1044" fmla="*/ 6910 h 10000"/>
                  <a:gd name="connsiteX1045" fmla="*/ 9048 w 10000"/>
                  <a:gd name="connsiteY1045" fmla="*/ 6906 h 10000"/>
                  <a:gd name="connsiteX1046" fmla="*/ 9065 w 10000"/>
                  <a:gd name="connsiteY1046" fmla="*/ 6897 h 10000"/>
                  <a:gd name="connsiteX1047" fmla="*/ 9076 w 10000"/>
                  <a:gd name="connsiteY1047" fmla="*/ 6892 h 10000"/>
                  <a:gd name="connsiteX1048" fmla="*/ 9084 w 10000"/>
                  <a:gd name="connsiteY1048" fmla="*/ 6883 h 10000"/>
                  <a:gd name="connsiteX1049" fmla="*/ 9095 w 10000"/>
                  <a:gd name="connsiteY1049" fmla="*/ 6892 h 10000"/>
                  <a:gd name="connsiteX1050" fmla="*/ 9106 w 10000"/>
                  <a:gd name="connsiteY1050" fmla="*/ 6897 h 10000"/>
                  <a:gd name="connsiteX1051" fmla="*/ 9211 w 10000"/>
                  <a:gd name="connsiteY1051" fmla="*/ 7009 h 10000"/>
                  <a:gd name="connsiteX1052" fmla="*/ 9227 w 10000"/>
                  <a:gd name="connsiteY1052" fmla="*/ 7064 h 10000"/>
                  <a:gd name="connsiteX1053" fmla="*/ 9225 w 10000"/>
                  <a:gd name="connsiteY1053" fmla="*/ 7068 h 10000"/>
                  <a:gd name="connsiteX1054" fmla="*/ 9219 w 10000"/>
                  <a:gd name="connsiteY1054" fmla="*/ 7077 h 10000"/>
                  <a:gd name="connsiteX1055" fmla="*/ 9208 w 10000"/>
                  <a:gd name="connsiteY1055" fmla="*/ 7082 h 10000"/>
                  <a:gd name="connsiteX1056" fmla="*/ 9194 w 10000"/>
                  <a:gd name="connsiteY1056" fmla="*/ 7113 h 10000"/>
                  <a:gd name="connsiteX1057" fmla="*/ 9164 w 10000"/>
                  <a:gd name="connsiteY1057" fmla="*/ 7127 h 10000"/>
                  <a:gd name="connsiteX1058" fmla="*/ 9161 w 10000"/>
                  <a:gd name="connsiteY1058" fmla="*/ 7127 h 10000"/>
                  <a:gd name="connsiteX1059" fmla="*/ 9156 w 10000"/>
                  <a:gd name="connsiteY1059" fmla="*/ 7131 h 10000"/>
                  <a:gd name="connsiteX1060" fmla="*/ 9156 w 10000"/>
                  <a:gd name="connsiteY1060" fmla="*/ 7145 h 10000"/>
                  <a:gd name="connsiteX1061" fmla="*/ 9128 w 10000"/>
                  <a:gd name="connsiteY1061" fmla="*/ 7194 h 10000"/>
                  <a:gd name="connsiteX1062" fmla="*/ 9114 w 10000"/>
                  <a:gd name="connsiteY1062" fmla="*/ 7226 h 10000"/>
                  <a:gd name="connsiteX1063" fmla="*/ 9089 w 10000"/>
                  <a:gd name="connsiteY1063" fmla="*/ 7226 h 10000"/>
                  <a:gd name="connsiteX1064" fmla="*/ 9067 w 10000"/>
                  <a:gd name="connsiteY1064" fmla="*/ 7276 h 10000"/>
                  <a:gd name="connsiteX1065" fmla="*/ 9059 w 10000"/>
                  <a:gd name="connsiteY1065" fmla="*/ 7298 h 10000"/>
                  <a:gd name="connsiteX1066" fmla="*/ 9040 w 10000"/>
                  <a:gd name="connsiteY1066" fmla="*/ 7312 h 10000"/>
                  <a:gd name="connsiteX1067" fmla="*/ 8951 w 10000"/>
                  <a:gd name="connsiteY1067" fmla="*/ 7339 h 10000"/>
                  <a:gd name="connsiteX1068" fmla="*/ 8841 w 10000"/>
                  <a:gd name="connsiteY1068" fmla="*/ 7366 h 10000"/>
                  <a:gd name="connsiteX1069" fmla="*/ 8813 w 10000"/>
                  <a:gd name="connsiteY1069" fmla="*/ 7384 h 10000"/>
                  <a:gd name="connsiteX1070" fmla="*/ 8800 w 10000"/>
                  <a:gd name="connsiteY1070" fmla="*/ 7397 h 10000"/>
                  <a:gd name="connsiteX1071" fmla="*/ 8791 w 10000"/>
                  <a:gd name="connsiteY1071" fmla="*/ 7397 h 10000"/>
                  <a:gd name="connsiteX1072" fmla="*/ 8786 w 10000"/>
                  <a:gd name="connsiteY1072" fmla="*/ 7582 h 10000"/>
                  <a:gd name="connsiteX1073" fmla="*/ 8775 w 10000"/>
                  <a:gd name="connsiteY1073" fmla="*/ 7591 h 10000"/>
                  <a:gd name="connsiteX1074" fmla="*/ 8753 w 10000"/>
                  <a:gd name="connsiteY1074" fmla="*/ 7614 h 10000"/>
                  <a:gd name="connsiteX1075" fmla="*/ 8711 w 10000"/>
                  <a:gd name="connsiteY1075" fmla="*/ 7627 h 10000"/>
                  <a:gd name="connsiteX1076" fmla="*/ 8670 w 10000"/>
                  <a:gd name="connsiteY1076" fmla="*/ 7645 h 10000"/>
                  <a:gd name="connsiteX1077" fmla="*/ 8645 w 10000"/>
                  <a:gd name="connsiteY1077" fmla="*/ 7659 h 10000"/>
                  <a:gd name="connsiteX1078" fmla="*/ 8620 w 10000"/>
                  <a:gd name="connsiteY1078" fmla="*/ 7673 h 10000"/>
                  <a:gd name="connsiteX1079" fmla="*/ 8598 w 10000"/>
                  <a:gd name="connsiteY1079" fmla="*/ 7695 h 10000"/>
                  <a:gd name="connsiteX1080" fmla="*/ 8576 w 10000"/>
                  <a:gd name="connsiteY1080" fmla="*/ 7736 h 10000"/>
                  <a:gd name="connsiteX1081" fmla="*/ 8568 w 10000"/>
                  <a:gd name="connsiteY1081" fmla="*/ 7740 h 10000"/>
                  <a:gd name="connsiteX1082" fmla="*/ 8551 w 10000"/>
                  <a:gd name="connsiteY1082" fmla="*/ 7740 h 10000"/>
                  <a:gd name="connsiteX1083" fmla="*/ 8526 w 10000"/>
                  <a:gd name="connsiteY1083" fmla="*/ 7727 h 10000"/>
                  <a:gd name="connsiteX1084" fmla="*/ 8493 w 10000"/>
                  <a:gd name="connsiteY1084" fmla="*/ 7713 h 10000"/>
                  <a:gd name="connsiteX1085" fmla="*/ 8463 w 10000"/>
                  <a:gd name="connsiteY1085" fmla="*/ 7709 h 10000"/>
                  <a:gd name="connsiteX1086" fmla="*/ 8430 w 10000"/>
                  <a:gd name="connsiteY1086" fmla="*/ 7695 h 10000"/>
                  <a:gd name="connsiteX1087" fmla="*/ 8397 w 10000"/>
                  <a:gd name="connsiteY1087" fmla="*/ 7682 h 10000"/>
                  <a:gd name="connsiteX1088" fmla="*/ 8372 w 10000"/>
                  <a:gd name="connsiteY1088" fmla="*/ 7682 h 10000"/>
                  <a:gd name="connsiteX1089" fmla="*/ 8355 w 10000"/>
                  <a:gd name="connsiteY1089" fmla="*/ 7686 h 10000"/>
                  <a:gd name="connsiteX1090" fmla="*/ 8350 w 10000"/>
                  <a:gd name="connsiteY1090" fmla="*/ 7709 h 10000"/>
                  <a:gd name="connsiteX1091" fmla="*/ 8339 w 10000"/>
                  <a:gd name="connsiteY1091" fmla="*/ 7740 h 10000"/>
                  <a:gd name="connsiteX1092" fmla="*/ 8328 w 10000"/>
                  <a:gd name="connsiteY1092" fmla="*/ 7772 h 10000"/>
                  <a:gd name="connsiteX1093" fmla="*/ 8317 w 10000"/>
                  <a:gd name="connsiteY1093" fmla="*/ 7785 h 10000"/>
                  <a:gd name="connsiteX1094" fmla="*/ 8292 w 10000"/>
                  <a:gd name="connsiteY1094" fmla="*/ 7812 h 10000"/>
                  <a:gd name="connsiteX1095" fmla="*/ 8284 w 10000"/>
                  <a:gd name="connsiteY1095" fmla="*/ 7817 h 10000"/>
                  <a:gd name="connsiteX1096" fmla="*/ 8270 w 10000"/>
                  <a:gd name="connsiteY1096" fmla="*/ 7857 h 10000"/>
                  <a:gd name="connsiteX1097" fmla="*/ 8251 w 10000"/>
                  <a:gd name="connsiteY1097" fmla="*/ 7916 h 10000"/>
                  <a:gd name="connsiteX1098" fmla="*/ 8223 w 10000"/>
                  <a:gd name="connsiteY1098" fmla="*/ 8002 h 10000"/>
                  <a:gd name="connsiteX1099" fmla="*/ 8206 w 10000"/>
                  <a:gd name="connsiteY1099" fmla="*/ 8051 h 10000"/>
                  <a:gd name="connsiteX1100" fmla="*/ 8198 w 10000"/>
                  <a:gd name="connsiteY1100" fmla="*/ 8056 h 10000"/>
                  <a:gd name="connsiteX1101" fmla="*/ 8179 w 10000"/>
                  <a:gd name="connsiteY1101" fmla="*/ 8065 h 10000"/>
                  <a:gd name="connsiteX1102" fmla="*/ 8140 w 10000"/>
                  <a:gd name="connsiteY1102" fmla="*/ 8074 h 10000"/>
                  <a:gd name="connsiteX1103" fmla="*/ 8102 w 10000"/>
                  <a:gd name="connsiteY1103" fmla="*/ 8088 h 10000"/>
                  <a:gd name="connsiteX1104" fmla="*/ 8068 w 10000"/>
                  <a:gd name="connsiteY1104" fmla="*/ 8092 h 10000"/>
                  <a:gd name="connsiteX1105" fmla="*/ 8057 w 10000"/>
                  <a:gd name="connsiteY1105" fmla="*/ 8101 h 10000"/>
                  <a:gd name="connsiteX1106" fmla="*/ 8057 w 10000"/>
                  <a:gd name="connsiteY1106" fmla="*/ 8128 h 10000"/>
                  <a:gd name="connsiteX1107" fmla="*/ 8052 w 10000"/>
                  <a:gd name="connsiteY1107" fmla="*/ 8160 h 10000"/>
                  <a:gd name="connsiteX1108" fmla="*/ 8046 w 10000"/>
                  <a:gd name="connsiteY1108" fmla="*/ 8155 h 10000"/>
                  <a:gd name="connsiteX1109" fmla="*/ 8038 w 10000"/>
                  <a:gd name="connsiteY1109" fmla="*/ 8146 h 10000"/>
                  <a:gd name="connsiteX1110" fmla="*/ 8038 w 10000"/>
                  <a:gd name="connsiteY1110" fmla="*/ 8142 h 10000"/>
                  <a:gd name="connsiteX1111" fmla="*/ 8035 w 10000"/>
                  <a:gd name="connsiteY1111" fmla="*/ 8115 h 10000"/>
                  <a:gd name="connsiteX1112" fmla="*/ 8030 w 10000"/>
                  <a:gd name="connsiteY1112" fmla="*/ 8088 h 10000"/>
                  <a:gd name="connsiteX1113" fmla="*/ 8019 w 10000"/>
                  <a:gd name="connsiteY1113" fmla="*/ 8078 h 10000"/>
                  <a:gd name="connsiteX1114" fmla="*/ 8013 w 10000"/>
                  <a:gd name="connsiteY1114" fmla="*/ 8088 h 10000"/>
                  <a:gd name="connsiteX1115" fmla="*/ 7994 w 10000"/>
                  <a:gd name="connsiteY1115" fmla="*/ 8119 h 10000"/>
                  <a:gd name="connsiteX1116" fmla="*/ 7977 w 10000"/>
                  <a:gd name="connsiteY1116" fmla="*/ 8146 h 10000"/>
                  <a:gd name="connsiteX1117" fmla="*/ 7955 w 10000"/>
                  <a:gd name="connsiteY1117" fmla="*/ 8173 h 10000"/>
                  <a:gd name="connsiteX1118" fmla="*/ 7933 w 10000"/>
                  <a:gd name="connsiteY1118" fmla="*/ 8200 h 10000"/>
                  <a:gd name="connsiteX1119" fmla="*/ 7922 w 10000"/>
                  <a:gd name="connsiteY1119" fmla="*/ 8236 h 10000"/>
                  <a:gd name="connsiteX1120" fmla="*/ 7908 w 10000"/>
                  <a:gd name="connsiteY1120" fmla="*/ 8286 h 10000"/>
                  <a:gd name="connsiteX1121" fmla="*/ 7914 w 10000"/>
                  <a:gd name="connsiteY1121" fmla="*/ 8290 h 10000"/>
                  <a:gd name="connsiteX1122" fmla="*/ 7917 w 10000"/>
                  <a:gd name="connsiteY1122" fmla="*/ 8300 h 10000"/>
                  <a:gd name="connsiteX1123" fmla="*/ 7925 w 10000"/>
                  <a:gd name="connsiteY1123" fmla="*/ 8313 h 10000"/>
                  <a:gd name="connsiteX1124" fmla="*/ 7939 w 10000"/>
                  <a:gd name="connsiteY1124" fmla="*/ 8331 h 10000"/>
                  <a:gd name="connsiteX1125" fmla="*/ 7947 w 10000"/>
                  <a:gd name="connsiteY1125" fmla="*/ 8345 h 10000"/>
                  <a:gd name="connsiteX1126" fmla="*/ 7961 w 10000"/>
                  <a:gd name="connsiteY1126" fmla="*/ 8367 h 10000"/>
                  <a:gd name="connsiteX1127" fmla="*/ 7969 w 10000"/>
                  <a:gd name="connsiteY1127" fmla="*/ 8381 h 10000"/>
                  <a:gd name="connsiteX1128" fmla="*/ 7972 w 10000"/>
                  <a:gd name="connsiteY1128" fmla="*/ 8394 h 10000"/>
                  <a:gd name="connsiteX1129" fmla="*/ 7977 w 10000"/>
                  <a:gd name="connsiteY1129" fmla="*/ 8421 h 10000"/>
                  <a:gd name="connsiteX1130" fmla="*/ 7986 w 10000"/>
                  <a:gd name="connsiteY1130" fmla="*/ 8444 h 10000"/>
                  <a:gd name="connsiteX1131" fmla="*/ 7997 w 10000"/>
                  <a:gd name="connsiteY1131" fmla="*/ 8471 h 10000"/>
                  <a:gd name="connsiteX1132" fmla="*/ 7964 w 10000"/>
                  <a:gd name="connsiteY1132" fmla="*/ 8561 h 10000"/>
                  <a:gd name="connsiteX1133" fmla="*/ 7889 w 10000"/>
                  <a:gd name="connsiteY1133" fmla="*/ 8579 h 10000"/>
                  <a:gd name="connsiteX1134" fmla="*/ 7864 w 10000"/>
                  <a:gd name="connsiteY1134" fmla="*/ 8561 h 10000"/>
                  <a:gd name="connsiteX1135" fmla="*/ 7834 w 10000"/>
                  <a:gd name="connsiteY1135" fmla="*/ 8525 h 10000"/>
                  <a:gd name="connsiteX1136" fmla="*/ 7801 w 10000"/>
                  <a:gd name="connsiteY1136" fmla="*/ 8498 h 10000"/>
                  <a:gd name="connsiteX1137" fmla="*/ 7776 w 10000"/>
                  <a:gd name="connsiteY1137" fmla="*/ 8484 h 10000"/>
                  <a:gd name="connsiteX1138" fmla="*/ 7765 w 10000"/>
                  <a:gd name="connsiteY1138" fmla="*/ 8502 h 10000"/>
                  <a:gd name="connsiteX1139" fmla="*/ 7754 w 10000"/>
                  <a:gd name="connsiteY1139" fmla="*/ 8530 h 10000"/>
                  <a:gd name="connsiteX1140" fmla="*/ 7737 w 10000"/>
                  <a:gd name="connsiteY1140" fmla="*/ 8575 h 10000"/>
                  <a:gd name="connsiteX1141" fmla="*/ 7724 w 10000"/>
                  <a:gd name="connsiteY1141" fmla="*/ 8588 h 10000"/>
                  <a:gd name="connsiteX1142" fmla="*/ 7699 w 10000"/>
                  <a:gd name="connsiteY1142" fmla="*/ 8602 h 10000"/>
                  <a:gd name="connsiteX1143" fmla="*/ 7666 w 10000"/>
                  <a:gd name="connsiteY1143" fmla="*/ 8633 h 10000"/>
                  <a:gd name="connsiteX1144" fmla="*/ 7666 w 10000"/>
                  <a:gd name="connsiteY1144" fmla="*/ 8647 h 10000"/>
                  <a:gd name="connsiteX1145" fmla="*/ 7668 w 10000"/>
                  <a:gd name="connsiteY1145" fmla="*/ 8674 h 10000"/>
                  <a:gd name="connsiteX1146" fmla="*/ 7679 w 10000"/>
                  <a:gd name="connsiteY1146" fmla="*/ 8746 h 10000"/>
                  <a:gd name="connsiteX1147" fmla="*/ 7679 w 10000"/>
                  <a:gd name="connsiteY1147" fmla="*/ 8791 h 10000"/>
                  <a:gd name="connsiteX1148" fmla="*/ 7679 w 10000"/>
                  <a:gd name="connsiteY1148" fmla="*/ 8832 h 10000"/>
                  <a:gd name="connsiteX1149" fmla="*/ 7688 w 10000"/>
                  <a:gd name="connsiteY1149" fmla="*/ 8868 h 10000"/>
                  <a:gd name="connsiteX1150" fmla="*/ 7602 w 10000"/>
                  <a:gd name="connsiteY1150" fmla="*/ 8890 h 10000"/>
                  <a:gd name="connsiteX1151" fmla="*/ 7602 w 10000"/>
                  <a:gd name="connsiteY1151" fmla="*/ 8908 h 10000"/>
                  <a:gd name="connsiteX1152" fmla="*/ 7602 w 10000"/>
                  <a:gd name="connsiteY1152" fmla="*/ 8963 h 10000"/>
                  <a:gd name="connsiteX1153" fmla="*/ 7591 w 10000"/>
                  <a:gd name="connsiteY1153" fmla="*/ 8963 h 10000"/>
                  <a:gd name="connsiteX1154" fmla="*/ 7577 w 10000"/>
                  <a:gd name="connsiteY1154" fmla="*/ 8949 h 10000"/>
                  <a:gd name="connsiteX1155" fmla="*/ 7552 w 10000"/>
                  <a:gd name="connsiteY1155" fmla="*/ 8922 h 10000"/>
                  <a:gd name="connsiteX1156" fmla="*/ 7539 w 10000"/>
                  <a:gd name="connsiteY1156" fmla="*/ 8895 h 10000"/>
                  <a:gd name="connsiteX1157" fmla="*/ 7514 w 10000"/>
                  <a:gd name="connsiteY1157" fmla="*/ 8859 h 10000"/>
                  <a:gd name="connsiteX1158" fmla="*/ 7489 w 10000"/>
                  <a:gd name="connsiteY1158" fmla="*/ 8841 h 10000"/>
                  <a:gd name="connsiteX1159" fmla="*/ 7467 w 10000"/>
                  <a:gd name="connsiteY1159" fmla="*/ 8832 h 10000"/>
                  <a:gd name="connsiteX1160" fmla="*/ 7459 w 10000"/>
                  <a:gd name="connsiteY1160" fmla="*/ 8827 h 10000"/>
                  <a:gd name="connsiteX1161" fmla="*/ 7442 w 10000"/>
                  <a:gd name="connsiteY1161" fmla="*/ 8827 h 10000"/>
                  <a:gd name="connsiteX1162" fmla="*/ 7425 w 10000"/>
                  <a:gd name="connsiteY1162" fmla="*/ 8827 h 10000"/>
                  <a:gd name="connsiteX1163" fmla="*/ 7406 w 10000"/>
                  <a:gd name="connsiteY1163" fmla="*/ 8827 h 10000"/>
                  <a:gd name="connsiteX1164" fmla="*/ 7379 w 10000"/>
                  <a:gd name="connsiteY1164" fmla="*/ 8827 h 10000"/>
                  <a:gd name="connsiteX1165" fmla="*/ 7359 w 10000"/>
                  <a:gd name="connsiteY1165" fmla="*/ 8827 h 10000"/>
                  <a:gd name="connsiteX1166" fmla="*/ 7334 w 10000"/>
                  <a:gd name="connsiteY1166" fmla="*/ 8827 h 10000"/>
                  <a:gd name="connsiteX1167" fmla="*/ 7318 w 10000"/>
                  <a:gd name="connsiteY1167" fmla="*/ 8827 h 10000"/>
                  <a:gd name="connsiteX1168" fmla="*/ 7290 w 10000"/>
                  <a:gd name="connsiteY1168" fmla="*/ 8827 h 10000"/>
                  <a:gd name="connsiteX1169" fmla="*/ 7265 w 10000"/>
                  <a:gd name="connsiteY1169" fmla="*/ 8832 h 10000"/>
                  <a:gd name="connsiteX1170" fmla="*/ 7254 w 10000"/>
                  <a:gd name="connsiteY1170" fmla="*/ 8832 h 10000"/>
                  <a:gd name="connsiteX1171" fmla="*/ 7249 w 10000"/>
                  <a:gd name="connsiteY1171" fmla="*/ 8845 h 10000"/>
                  <a:gd name="connsiteX1172" fmla="*/ 7246 w 10000"/>
                  <a:gd name="connsiteY1172" fmla="*/ 8859 h 10000"/>
                  <a:gd name="connsiteX1173" fmla="*/ 7241 w 10000"/>
                  <a:gd name="connsiteY1173" fmla="*/ 8881 h 10000"/>
                  <a:gd name="connsiteX1174" fmla="*/ 7238 w 10000"/>
                  <a:gd name="connsiteY1174" fmla="*/ 8917 h 10000"/>
                  <a:gd name="connsiteX1175" fmla="*/ 7238 w 10000"/>
                  <a:gd name="connsiteY1175" fmla="*/ 8935 h 10000"/>
                  <a:gd name="connsiteX1176" fmla="*/ 7224 w 10000"/>
                  <a:gd name="connsiteY1176" fmla="*/ 8935 h 10000"/>
                  <a:gd name="connsiteX1177" fmla="*/ 7205 w 10000"/>
                  <a:gd name="connsiteY1177" fmla="*/ 8935 h 10000"/>
                  <a:gd name="connsiteX1178" fmla="*/ 7183 w 10000"/>
                  <a:gd name="connsiteY1178" fmla="*/ 8931 h 10000"/>
                  <a:gd name="connsiteX1179" fmla="*/ 7169 w 10000"/>
                  <a:gd name="connsiteY1179" fmla="*/ 8931 h 10000"/>
                  <a:gd name="connsiteX1180" fmla="*/ 7150 w 10000"/>
                  <a:gd name="connsiteY1180" fmla="*/ 8931 h 10000"/>
                  <a:gd name="connsiteX1181" fmla="*/ 7136 w 10000"/>
                  <a:gd name="connsiteY1181" fmla="*/ 8917 h 10000"/>
                  <a:gd name="connsiteX1182" fmla="*/ 7136 w 10000"/>
                  <a:gd name="connsiteY1182" fmla="*/ 8895 h 10000"/>
                  <a:gd name="connsiteX1183" fmla="*/ 7141 w 10000"/>
                  <a:gd name="connsiteY1183" fmla="*/ 8890 h 10000"/>
                  <a:gd name="connsiteX1184" fmla="*/ 7166 w 10000"/>
                  <a:gd name="connsiteY1184" fmla="*/ 8854 h 10000"/>
                  <a:gd name="connsiteX1185" fmla="*/ 7177 w 10000"/>
                  <a:gd name="connsiteY1185" fmla="*/ 8832 h 10000"/>
                  <a:gd name="connsiteX1186" fmla="*/ 7185 w 10000"/>
                  <a:gd name="connsiteY1186" fmla="*/ 8814 h 10000"/>
                  <a:gd name="connsiteX1187" fmla="*/ 7199 w 10000"/>
                  <a:gd name="connsiteY1187" fmla="*/ 8787 h 10000"/>
                  <a:gd name="connsiteX1188" fmla="*/ 7205 w 10000"/>
                  <a:gd name="connsiteY1188" fmla="*/ 8773 h 10000"/>
                  <a:gd name="connsiteX1189" fmla="*/ 7213 w 10000"/>
                  <a:gd name="connsiteY1189" fmla="*/ 8701 h 10000"/>
                  <a:gd name="connsiteX1190" fmla="*/ 7216 w 10000"/>
                  <a:gd name="connsiteY1190" fmla="*/ 8683 h 10000"/>
                  <a:gd name="connsiteX1191" fmla="*/ 7221 w 10000"/>
                  <a:gd name="connsiteY1191" fmla="*/ 8656 h 10000"/>
                  <a:gd name="connsiteX1192" fmla="*/ 7221 w 10000"/>
                  <a:gd name="connsiteY1192" fmla="*/ 8633 h 10000"/>
                  <a:gd name="connsiteX1193" fmla="*/ 7221 w 10000"/>
                  <a:gd name="connsiteY1193" fmla="*/ 8615 h 10000"/>
                  <a:gd name="connsiteX1194" fmla="*/ 7221 w 10000"/>
                  <a:gd name="connsiteY1194" fmla="*/ 8593 h 10000"/>
                  <a:gd name="connsiteX1195" fmla="*/ 7221 w 10000"/>
                  <a:gd name="connsiteY1195" fmla="*/ 8566 h 10000"/>
                  <a:gd name="connsiteX1196" fmla="*/ 7224 w 10000"/>
                  <a:gd name="connsiteY1196" fmla="*/ 8561 h 10000"/>
                  <a:gd name="connsiteX1197" fmla="*/ 7238 w 10000"/>
                  <a:gd name="connsiteY1197" fmla="*/ 8543 h 10000"/>
                  <a:gd name="connsiteX1198" fmla="*/ 7241 w 10000"/>
                  <a:gd name="connsiteY1198" fmla="*/ 8530 h 10000"/>
                  <a:gd name="connsiteX1199" fmla="*/ 7249 w 10000"/>
                  <a:gd name="connsiteY1199" fmla="*/ 8512 h 10000"/>
                  <a:gd name="connsiteX1200" fmla="*/ 7249 w 10000"/>
                  <a:gd name="connsiteY1200" fmla="*/ 8502 h 10000"/>
                  <a:gd name="connsiteX1201" fmla="*/ 7249 w 10000"/>
                  <a:gd name="connsiteY1201" fmla="*/ 8475 h 10000"/>
                  <a:gd name="connsiteX1202" fmla="*/ 7246 w 10000"/>
                  <a:gd name="connsiteY1202" fmla="*/ 8457 h 10000"/>
                  <a:gd name="connsiteX1203" fmla="*/ 7241 w 10000"/>
                  <a:gd name="connsiteY1203" fmla="*/ 8444 h 10000"/>
                  <a:gd name="connsiteX1204" fmla="*/ 7232 w 10000"/>
                  <a:gd name="connsiteY1204" fmla="*/ 8435 h 10000"/>
                  <a:gd name="connsiteX1205" fmla="*/ 7224 w 10000"/>
                  <a:gd name="connsiteY1205" fmla="*/ 8430 h 10000"/>
                  <a:gd name="connsiteX1206" fmla="*/ 7208 w 10000"/>
                  <a:gd name="connsiteY1206" fmla="*/ 8408 h 10000"/>
                  <a:gd name="connsiteX1207" fmla="*/ 7199 w 10000"/>
                  <a:gd name="connsiteY1207" fmla="*/ 8403 h 10000"/>
                  <a:gd name="connsiteX1208" fmla="*/ 7205 w 10000"/>
                  <a:gd name="connsiteY1208" fmla="*/ 8372 h 10000"/>
                  <a:gd name="connsiteX1209" fmla="*/ 7208 w 10000"/>
                  <a:gd name="connsiteY1209" fmla="*/ 8354 h 10000"/>
                  <a:gd name="connsiteX1210" fmla="*/ 7213 w 10000"/>
                  <a:gd name="connsiteY1210" fmla="*/ 8345 h 10000"/>
                  <a:gd name="connsiteX1211" fmla="*/ 7224 w 10000"/>
                  <a:gd name="connsiteY1211" fmla="*/ 8331 h 10000"/>
                  <a:gd name="connsiteX1212" fmla="*/ 7238 w 10000"/>
                  <a:gd name="connsiteY1212" fmla="*/ 8313 h 10000"/>
                  <a:gd name="connsiteX1213" fmla="*/ 7241 w 10000"/>
                  <a:gd name="connsiteY1213" fmla="*/ 8304 h 10000"/>
                  <a:gd name="connsiteX1214" fmla="*/ 7254 w 10000"/>
                  <a:gd name="connsiteY1214" fmla="*/ 8286 h 10000"/>
                  <a:gd name="connsiteX1215" fmla="*/ 7265 w 10000"/>
                  <a:gd name="connsiteY1215" fmla="*/ 8272 h 10000"/>
                  <a:gd name="connsiteX1216" fmla="*/ 7271 w 10000"/>
                  <a:gd name="connsiteY1216" fmla="*/ 8263 h 10000"/>
                  <a:gd name="connsiteX1217" fmla="*/ 7279 w 10000"/>
                  <a:gd name="connsiteY1217" fmla="*/ 8245 h 10000"/>
                  <a:gd name="connsiteX1218" fmla="*/ 7274 w 10000"/>
                  <a:gd name="connsiteY1218" fmla="*/ 8223 h 10000"/>
                  <a:gd name="connsiteX1219" fmla="*/ 7265 w 10000"/>
                  <a:gd name="connsiteY1219" fmla="*/ 8200 h 10000"/>
                  <a:gd name="connsiteX1220" fmla="*/ 7263 w 10000"/>
                  <a:gd name="connsiteY1220" fmla="*/ 8187 h 10000"/>
                  <a:gd name="connsiteX1221" fmla="*/ 7257 w 10000"/>
                  <a:gd name="connsiteY1221" fmla="*/ 8187 h 10000"/>
                  <a:gd name="connsiteX1222" fmla="*/ 7254 w 10000"/>
                  <a:gd name="connsiteY1222" fmla="*/ 8196 h 10000"/>
                  <a:gd name="connsiteX1223" fmla="*/ 7246 w 10000"/>
                  <a:gd name="connsiteY1223" fmla="*/ 8209 h 10000"/>
                  <a:gd name="connsiteX1224" fmla="*/ 7241 w 10000"/>
                  <a:gd name="connsiteY1224" fmla="*/ 8209 h 10000"/>
                  <a:gd name="connsiteX1225" fmla="*/ 7238 w 10000"/>
                  <a:gd name="connsiteY1225" fmla="*/ 8214 h 10000"/>
                  <a:gd name="connsiteX1226" fmla="*/ 7221 w 10000"/>
                  <a:gd name="connsiteY1226" fmla="*/ 8173 h 10000"/>
                  <a:gd name="connsiteX1227" fmla="*/ 7185 w 10000"/>
                  <a:gd name="connsiteY1227" fmla="*/ 8106 h 10000"/>
                  <a:gd name="connsiteX1228" fmla="*/ 7174 w 10000"/>
                  <a:gd name="connsiteY1228" fmla="*/ 8078 h 10000"/>
                  <a:gd name="connsiteX1229" fmla="*/ 7169 w 10000"/>
                  <a:gd name="connsiteY1229" fmla="*/ 8056 h 10000"/>
                  <a:gd name="connsiteX1230" fmla="*/ 7166 w 10000"/>
                  <a:gd name="connsiteY1230" fmla="*/ 8042 h 10000"/>
                  <a:gd name="connsiteX1231" fmla="*/ 7161 w 10000"/>
                  <a:gd name="connsiteY1231" fmla="*/ 8051 h 10000"/>
                  <a:gd name="connsiteX1232" fmla="*/ 7158 w 10000"/>
                  <a:gd name="connsiteY1232" fmla="*/ 8051 h 10000"/>
                  <a:gd name="connsiteX1233" fmla="*/ 7141 w 10000"/>
                  <a:gd name="connsiteY1233" fmla="*/ 8056 h 10000"/>
                  <a:gd name="connsiteX1234" fmla="*/ 7116 w 10000"/>
                  <a:gd name="connsiteY1234" fmla="*/ 8051 h 10000"/>
                  <a:gd name="connsiteX1235" fmla="*/ 7094 w 10000"/>
                  <a:gd name="connsiteY1235" fmla="*/ 8051 h 10000"/>
                  <a:gd name="connsiteX1236" fmla="*/ 7081 w 10000"/>
                  <a:gd name="connsiteY1236" fmla="*/ 8011 h 10000"/>
                  <a:gd name="connsiteX1237" fmla="*/ 7081 w 10000"/>
                  <a:gd name="connsiteY1237" fmla="*/ 8002 h 10000"/>
                  <a:gd name="connsiteX1238" fmla="*/ 7078 w 10000"/>
                  <a:gd name="connsiteY1238" fmla="*/ 7984 h 10000"/>
                  <a:gd name="connsiteX1239" fmla="*/ 7072 w 10000"/>
                  <a:gd name="connsiteY1239" fmla="*/ 7970 h 10000"/>
                  <a:gd name="connsiteX1240" fmla="*/ 7045 w 10000"/>
                  <a:gd name="connsiteY1240" fmla="*/ 7948 h 10000"/>
                  <a:gd name="connsiteX1241" fmla="*/ 7020 w 10000"/>
                  <a:gd name="connsiteY1241" fmla="*/ 7957 h 10000"/>
                  <a:gd name="connsiteX1242" fmla="*/ 7001 w 10000"/>
                  <a:gd name="connsiteY1242" fmla="*/ 7970 h 10000"/>
                  <a:gd name="connsiteX1243" fmla="*/ 6981 w 10000"/>
                  <a:gd name="connsiteY1243" fmla="*/ 7984 h 10000"/>
                  <a:gd name="connsiteX1244" fmla="*/ 6976 w 10000"/>
                  <a:gd name="connsiteY1244" fmla="*/ 7984 h 10000"/>
                  <a:gd name="connsiteX1245" fmla="*/ 6973 w 10000"/>
                  <a:gd name="connsiteY1245" fmla="*/ 7984 h 10000"/>
                  <a:gd name="connsiteX1246" fmla="*/ 6959 w 10000"/>
                  <a:gd name="connsiteY1246" fmla="*/ 7984 h 10000"/>
                  <a:gd name="connsiteX1247" fmla="*/ 6948 w 10000"/>
                  <a:gd name="connsiteY1247" fmla="*/ 7961 h 10000"/>
                  <a:gd name="connsiteX1248" fmla="*/ 6934 w 10000"/>
                  <a:gd name="connsiteY1248" fmla="*/ 7943 h 10000"/>
                  <a:gd name="connsiteX1249" fmla="*/ 6932 w 10000"/>
                  <a:gd name="connsiteY1249" fmla="*/ 7943 h 10000"/>
                  <a:gd name="connsiteX1250" fmla="*/ 6918 w 10000"/>
                  <a:gd name="connsiteY1250" fmla="*/ 7961 h 10000"/>
                  <a:gd name="connsiteX1251" fmla="*/ 6904 w 10000"/>
                  <a:gd name="connsiteY1251" fmla="*/ 7975 h 10000"/>
                  <a:gd name="connsiteX1252" fmla="*/ 6896 w 10000"/>
                  <a:gd name="connsiteY1252" fmla="*/ 7997 h 10000"/>
                  <a:gd name="connsiteX1253" fmla="*/ 6887 w 10000"/>
                  <a:gd name="connsiteY1253" fmla="*/ 8002 h 10000"/>
                  <a:gd name="connsiteX1254" fmla="*/ 6879 w 10000"/>
                  <a:gd name="connsiteY1254" fmla="*/ 8011 h 10000"/>
                  <a:gd name="connsiteX1255" fmla="*/ 6868 w 10000"/>
                  <a:gd name="connsiteY1255" fmla="*/ 8015 h 10000"/>
                  <a:gd name="connsiteX1256" fmla="*/ 6852 w 10000"/>
                  <a:gd name="connsiteY1256" fmla="*/ 8024 h 10000"/>
                  <a:gd name="connsiteX1257" fmla="*/ 6813 w 10000"/>
                  <a:gd name="connsiteY1257" fmla="*/ 8042 h 10000"/>
                  <a:gd name="connsiteX1258" fmla="*/ 6780 w 10000"/>
                  <a:gd name="connsiteY1258" fmla="*/ 8065 h 10000"/>
                  <a:gd name="connsiteX1259" fmla="*/ 6763 w 10000"/>
                  <a:gd name="connsiteY1259" fmla="*/ 8078 h 10000"/>
                  <a:gd name="connsiteX1260" fmla="*/ 6755 w 10000"/>
                  <a:gd name="connsiteY1260" fmla="*/ 8088 h 10000"/>
                  <a:gd name="connsiteX1261" fmla="*/ 6716 w 10000"/>
                  <a:gd name="connsiteY1261" fmla="*/ 8119 h 10000"/>
                  <a:gd name="connsiteX1262" fmla="*/ 6711 w 10000"/>
                  <a:gd name="connsiteY1262" fmla="*/ 8128 h 10000"/>
                  <a:gd name="connsiteX1263" fmla="*/ 6711 w 10000"/>
                  <a:gd name="connsiteY1263" fmla="*/ 8169 h 10000"/>
                  <a:gd name="connsiteX1264" fmla="*/ 6711 w 10000"/>
                  <a:gd name="connsiteY1264" fmla="*/ 8173 h 10000"/>
                  <a:gd name="connsiteX1265" fmla="*/ 6716 w 10000"/>
                  <a:gd name="connsiteY1265" fmla="*/ 8200 h 10000"/>
                  <a:gd name="connsiteX1266" fmla="*/ 6708 w 10000"/>
                  <a:gd name="connsiteY1266" fmla="*/ 8223 h 10000"/>
                  <a:gd name="connsiteX1267" fmla="*/ 6708 w 10000"/>
                  <a:gd name="connsiteY1267" fmla="*/ 8236 h 10000"/>
                  <a:gd name="connsiteX1268" fmla="*/ 6708 w 10000"/>
                  <a:gd name="connsiteY1268" fmla="*/ 8272 h 10000"/>
                  <a:gd name="connsiteX1269" fmla="*/ 6711 w 10000"/>
                  <a:gd name="connsiteY1269" fmla="*/ 8290 h 10000"/>
                  <a:gd name="connsiteX1270" fmla="*/ 6716 w 10000"/>
                  <a:gd name="connsiteY1270" fmla="*/ 8304 h 10000"/>
                  <a:gd name="connsiteX1271" fmla="*/ 6711 w 10000"/>
                  <a:gd name="connsiteY1271" fmla="*/ 8313 h 10000"/>
                  <a:gd name="connsiteX1272" fmla="*/ 6683 w 10000"/>
                  <a:gd name="connsiteY1272" fmla="*/ 8318 h 10000"/>
                  <a:gd name="connsiteX1273" fmla="*/ 6661 w 10000"/>
                  <a:gd name="connsiteY1273" fmla="*/ 8327 h 10000"/>
                  <a:gd name="connsiteX1274" fmla="*/ 6631 w 10000"/>
                  <a:gd name="connsiteY1274" fmla="*/ 8327 h 10000"/>
                  <a:gd name="connsiteX1275" fmla="*/ 6611 w 10000"/>
                  <a:gd name="connsiteY1275" fmla="*/ 8327 h 10000"/>
                  <a:gd name="connsiteX1276" fmla="*/ 6598 w 10000"/>
                  <a:gd name="connsiteY1276" fmla="*/ 8327 h 10000"/>
                  <a:gd name="connsiteX1277" fmla="*/ 6595 w 10000"/>
                  <a:gd name="connsiteY1277" fmla="*/ 8340 h 10000"/>
                  <a:gd name="connsiteX1278" fmla="*/ 6587 w 10000"/>
                  <a:gd name="connsiteY1278" fmla="*/ 8358 h 10000"/>
                  <a:gd name="connsiteX1279" fmla="*/ 6578 w 10000"/>
                  <a:gd name="connsiteY1279" fmla="*/ 8408 h 10000"/>
                  <a:gd name="connsiteX1280" fmla="*/ 6578 w 10000"/>
                  <a:gd name="connsiteY1280" fmla="*/ 8421 h 10000"/>
                  <a:gd name="connsiteX1281" fmla="*/ 6578 w 10000"/>
                  <a:gd name="connsiteY1281" fmla="*/ 8430 h 10000"/>
                  <a:gd name="connsiteX1282" fmla="*/ 6573 w 10000"/>
                  <a:gd name="connsiteY1282" fmla="*/ 8435 h 10000"/>
                  <a:gd name="connsiteX1283" fmla="*/ 6556 w 10000"/>
                  <a:gd name="connsiteY1283" fmla="*/ 8435 h 10000"/>
                  <a:gd name="connsiteX1284" fmla="*/ 6545 w 10000"/>
                  <a:gd name="connsiteY1284" fmla="*/ 8435 h 10000"/>
                  <a:gd name="connsiteX1285" fmla="*/ 6523 w 10000"/>
                  <a:gd name="connsiteY1285" fmla="*/ 8435 h 10000"/>
                  <a:gd name="connsiteX1286" fmla="*/ 6493 w 10000"/>
                  <a:gd name="connsiteY1286" fmla="*/ 8430 h 10000"/>
                  <a:gd name="connsiteX1287" fmla="*/ 6490 w 10000"/>
                  <a:gd name="connsiteY1287" fmla="*/ 8430 h 10000"/>
                  <a:gd name="connsiteX1288" fmla="*/ 6485 w 10000"/>
                  <a:gd name="connsiteY1288" fmla="*/ 8444 h 10000"/>
                  <a:gd name="connsiteX1289" fmla="*/ 6465 w 10000"/>
                  <a:gd name="connsiteY1289" fmla="*/ 8475 h 10000"/>
                  <a:gd name="connsiteX1290" fmla="*/ 6451 w 10000"/>
                  <a:gd name="connsiteY1290" fmla="*/ 8498 h 10000"/>
                  <a:gd name="connsiteX1291" fmla="*/ 6435 w 10000"/>
                  <a:gd name="connsiteY1291" fmla="*/ 8525 h 10000"/>
                  <a:gd name="connsiteX1292" fmla="*/ 6421 w 10000"/>
                  <a:gd name="connsiteY1292" fmla="*/ 8539 h 10000"/>
                  <a:gd name="connsiteX1293" fmla="*/ 6410 w 10000"/>
                  <a:gd name="connsiteY1293" fmla="*/ 8561 h 10000"/>
                  <a:gd name="connsiteX1294" fmla="*/ 6402 w 10000"/>
                  <a:gd name="connsiteY1294" fmla="*/ 8575 h 10000"/>
                  <a:gd name="connsiteX1295" fmla="*/ 6402 w 10000"/>
                  <a:gd name="connsiteY1295" fmla="*/ 8593 h 10000"/>
                  <a:gd name="connsiteX1296" fmla="*/ 6402 w 10000"/>
                  <a:gd name="connsiteY1296" fmla="*/ 8620 h 10000"/>
                  <a:gd name="connsiteX1297" fmla="*/ 6405 w 10000"/>
                  <a:gd name="connsiteY1297" fmla="*/ 8660 h 10000"/>
                  <a:gd name="connsiteX1298" fmla="*/ 6405 w 10000"/>
                  <a:gd name="connsiteY1298" fmla="*/ 8674 h 10000"/>
                  <a:gd name="connsiteX1299" fmla="*/ 6405 w 10000"/>
                  <a:gd name="connsiteY1299" fmla="*/ 8683 h 10000"/>
                  <a:gd name="connsiteX1300" fmla="*/ 6405 w 10000"/>
                  <a:gd name="connsiteY1300" fmla="*/ 8687 h 10000"/>
                  <a:gd name="connsiteX1301" fmla="*/ 6405 w 10000"/>
                  <a:gd name="connsiteY1301" fmla="*/ 8696 h 10000"/>
                  <a:gd name="connsiteX1302" fmla="*/ 6388 w 10000"/>
                  <a:gd name="connsiteY1302" fmla="*/ 8733 h 10000"/>
                  <a:gd name="connsiteX1303" fmla="*/ 6369 w 10000"/>
                  <a:gd name="connsiteY1303" fmla="*/ 8746 h 10000"/>
                  <a:gd name="connsiteX1304" fmla="*/ 6333 w 10000"/>
                  <a:gd name="connsiteY1304" fmla="*/ 8773 h 10000"/>
                  <a:gd name="connsiteX1305" fmla="*/ 6313 w 10000"/>
                  <a:gd name="connsiteY1305" fmla="*/ 8787 h 10000"/>
                  <a:gd name="connsiteX1306" fmla="*/ 6291 w 10000"/>
                  <a:gd name="connsiteY1306" fmla="*/ 8805 h 10000"/>
                  <a:gd name="connsiteX1307" fmla="*/ 6280 w 10000"/>
                  <a:gd name="connsiteY1307" fmla="*/ 8814 h 10000"/>
                  <a:gd name="connsiteX1308" fmla="*/ 6250 w 10000"/>
                  <a:gd name="connsiteY1308" fmla="*/ 8805 h 10000"/>
                  <a:gd name="connsiteX1309" fmla="*/ 6233 w 10000"/>
                  <a:gd name="connsiteY1309" fmla="*/ 8805 h 10000"/>
                  <a:gd name="connsiteX1310" fmla="*/ 6220 w 10000"/>
                  <a:gd name="connsiteY1310" fmla="*/ 8805 h 10000"/>
                  <a:gd name="connsiteX1311" fmla="*/ 6200 w 10000"/>
                  <a:gd name="connsiteY1311" fmla="*/ 8805 h 10000"/>
                  <a:gd name="connsiteX1312" fmla="*/ 6184 w 10000"/>
                  <a:gd name="connsiteY1312" fmla="*/ 8805 h 10000"/>
                  <a:gd name="connsiteX1313" fmla="*/ 6716 w 10000"/>
                  <a:gd name="connsiteY1313" fmla="*/ 6653 h 10000"/>
                  <a:gd name="connsiteX1314" fmla="*/ 6747 w 10000"/>
                  <a:gd name="connsiteY1314" fmla="*/ 6856 h 10000"/>
                  <a:gd name="connsiteX1315" fmla="*/ 6747 w 10000"/>
                  <a:gd name="connsiteY1315" fmla="*/ 6910 h 10000"/>
                  <a:gd name="connsiteX1316" fmla="*/ 6675 w 10000"/>
                  <a:gd name="connsiteY1316" fmla="*/ 7041 h 10000"/>
                  <a:gd name="connsiteX1317" fmla="*/ 6675 w 10000"/>
                  <a:gd name="connsiteY1317" fmla="*/ 7158 h 10000"/>
                  <a:gd name="connsiteX1318" fmla="*/ 6683 w 10000"/>
                  <a:gd name="connsiteY1318" fmla="*/ 7199 h 10000"/>
                  <a:gd name="connsiteX1319" fmla="*/ 6703 w 10000"/>
                  <a:gd name="connsiteY1319" fmla="*/ 7212 h 10000"/>
                  <a:gd name="connsiteX1320" fmla="*/ 6749 w 10000"/>
                  <a:gd name="connsiteY1320" fmla="*/ 7050 h 10000"/>
                  <a:gd name="connsiteX1321" fmla="*/ 6871 w 10000"/>
                  <a:gd name="connsiteY1321" fmla="*/ 6748 h 10000"/>
                  <a:gd name="connsiteX1322" fmla="*/ 6912 w 10000"/>
                  <a:gd name="connsiteY1322" fmla="*/ 6581 h 10000"/>
                  <a:gd name="connsiteX1323" fmla="*/ 6912 w 10000"/>
                  <a:gd name="connsiteY1323" fmla="*/ 6567 h 10000"/>
                  <a:gd name="connsiteX1324" fmla="*/ 6827 w 10000"/>
                  <a:gd name="connsiteY1324" fmla="*/ 6631 h 10000"/>
                  <a:gd name="connsiteX1325" fmla="*/ 6184 w 10000"/>
                  <a:gd name="connsiteY1325" fmla="*/ 8805 h 10000"/>
                  <a:gd name="connsiteX0" fmla="*/ 6184 w 10000"/>
                  <a:gd name="connsiteY0" fmla="*/ 8805 h 10000"/>
                  <a:gd name="connsiteX1" fmla="*/ 6175 w 10000"/>
                  <a:gd name="connsiteY1" fmla="*/ 8800 h 10000"/>
                  <a:gd name="connsiteX2" fmla="*/ 6167 w 10000"/>
                  <a:gd name="connsiteY2" fmla="*/ 8832 h 10000"/>
                  <a:gd name="connsiteX3" fmla="*/ 6167 w 10000"/>
                  <a:gd name="connsiteY3" fmla="*/ 8845 h 10000"/>
                  <a:gd name="connsiteX4" fmla="*/ 6140 w 10000"/>
                  <a:gd name="connsiteY4" fmla="*/ 8877 h 10000"/>
                  <a:gd name="connsiteX5" fmla="*/ 6098 w 10000"/>
                  <a:gd name="connsiteY5" fmla="*/ 8904 h 10000"/>
                  <a:gd name="connsiteX6" fmla="*/ 6090 w 10000"/>
                  <a:gd name="connsiteY6" fmla="*/ 8904 h 10000"/>
                  <a:gd name="connsiteX7" fmla="*/ 6082 w 10000"/>
                  <a:gd name="connsiteY7" fmla="*/ 8904 h 10000"/>
                  <a:gd name="connsiteX8" fmla="*/ 6082 w 10000"/>
                  <a:gd name="connsiteY8" fmla="*/ 8958 h 10000"/>
                  <a:gd name="connsiteX9" fmla="*/ 6082 w 10000"/>
                  <a:gd name="connsiteY9" fmla="*/ 8963 h 10000"/>
                  <a:gd name="connsiteX10" fmla="*/ 6079 w 10000"/>
                  <a:gd name="connsiteY10" fmla="*/ 9012 h 10000"/>
                  <a:gd name="connsiteX11" fmla="*/ 6073 w 10000"/>
                  <a:gd name="connsiteY11" fmla="*/ 9066 h 10000"/>
                  <a:gd name="connsiteX12" fmla="*/ 6073 w 10000"/>
                  <a:gd name="connsiteY12" fmla="*/ 9120 h 10000"/>
                  <a:gd name="connsiteX13" fmla="*/ 6073 w 10000"/>
                  <a:gd name="connsiteY13" fmla="*/ 9147 h 10000"/>
                  <a:gd name="connsiteX14" fmla="*/ 6073 w 10000"/>
                  <a:gd name="connsiteY14" fmla="*/ 9197 h 10000"/>
                  <a:gd name="connsiteX15" fmla="*/ 6068 w 10000"/>
                  <a:gd name="connsiteY15" fmla="*/ 9233 h 10000"/>
                  <a:gd name="connsiteX16" fmla="*/ 6065 w 10000"/>
                  <a:gd name="connsiteY16" fmla="*/ 9301 h 10000"/>
                  <a:gd name="connsiteX17" fmla="*/ 6065 w 10000"/>
                  <a:gd name="connsiteY17" fmla="*/ 9350 h 10000"/>
                  <a:gd name="connsiteX18" fmla="*/ 6060 w 10000"/>
                  <a:gd name="connsiteY18" fmla="*/ 9382 h 10000"/>
                  <a:gd name="connsiteX19" fmla="*/ 6060 w 10000"/>
                  <a:gd name="connsiteY19" fmla="*/ 9409 h 10000"/>
                  <a:gd name="connsiteX20" fmla="*/ 6051 w 10000"/>
                  <a:gd name="connsiteY20" fmla="*/ 9423 h 10000"/>
                  <a:gd name="connsiteX21" fmla="*/ 6049 w 10000"/>
                  <a:gd name="connsiteY21" fmla="*/ 9436 h 10000"/>
                  <a:gd name="connsiteX22" fmla="*/ 6035 w 10000"/>
                  <a:gd name="connsiteY22" fmla="*/ 9450 h 10000"/>
                  <a:gd name="connsiteX23" fmla="*/ 6026 w 10000"/>
                  <a:gd name="connsiteY23" fmla="*/ 9459 h 10000"/>
                  <a:gd name="connsiteX24" fmla="*/ 6018 w 10000"/>
                  <a:gd name="connsiteY24" fmla="*/ 9445 h 10000"/>
                  <a:gd name="connsiteX25" fmla="*/ 6007 w 10000"/>
                  <a:gd name="connsiteY25" fmla="*/ 9409 h 10000"/>
                  <a:gd name="connsiteX26" fmla="*/ 5985 w 10000"/>
                  <a:gd name="connsiteY26" fmla="*/ 9369 h 10000"/>
                  <a:gd name="connsiteX27" fmla="*/ 5969 w 10000"/>
                  <a:gd name="connsiteY27" fmla="*/ 9332 h 10000"/>
                  <a:gd name="connsiteX28" fmla="*/ 5955 w 10000"/>
                  <a:gd name="connsiteY28" fmla="*/ 9314 h 10000"/>
                  <a:gd name="connsiteX29" fmla="*/ 5952 w 10000"/>
                  <a:gd name="connsiteY29" fmla="*/ 9305 h 10000"/>
                  <a:gd name="connsiteX30" fmla="*/ 5935 w 10000"/>
                  <a:gd name="connsiteY30" fmla="*/ 9305 h 10000"/>
                  <a:gd name="connsiteX31" fmla="*/ 5922 w 10000"/>
                  <a:gd name="connsiteY31" fmla="*/ 9319 h 10000"/>
                  <a:gd name="connsiteX32" fmla="*/ 5913 w 10000"/>
                  <a:gd name="connsiteY32" fmla="*/ 9328 h 10000"/>
                  <a:gd name="connsiteX33" fmla="*/ 5905 w 10000"/>
                  <a:gd name="connsiteY33" fmla="*/ 9332 h 10000"/>
                  <a:gd name="connsiteX34" fmla="*/ 5897 w 10000"/>
                  <a:gd name="connsiteY34" fmla="*/ 9350 h 10000"/>
                  <a:gd name="connsiteX35" fmla="*/ 5875 w 10000"/>
                  <a:gd name="connsiteY35" fmla="*/ 9364 h 10000"/>
                  <a:gd name="connsiteX36" fmla="*/ 5850 w 10000"/>
                  <a:gd name="connsiteY36" fmla="*/ 9391 h 10000"/>
                  <a:gd name="connsiteX37" fmla="*/ 5833 w 10000"/>
                  <a:gd name="connsiteY37" fmla="*/ 9405 h 10000"/>
                  <a:gd name="connsiteX38" fmla="*/ 5822 w 10000"/>
                  <a:gd name="connsiteY38" fmla="*/ 9409 h 10000"/>
                  <a:gd name="connsiteX39" fmla="*/ 5800 w 10000"/>
                  <a:gd name="connsiteY39" fmla="*/ 9423 h 10000"/>
                  <a:gd name="connsiteX40" fmla="*/ 5784 w 10000"/>
                  <a:gd name="connsiteY40" fmla="*/ 9436 h 10000"/>
                  <a:gd name="connsiteX41" fmla="*/ 5767 w 10000"/>
                  <a:gd name="connsiteY41" fmla="*/ 9450 h 10000"/>
                  <a:gd name="connsiteX42" fmla="*/ 5751 w 10000"/>
                  <a:gd name="connsiteY42" fmla="*/ 9463 h 10000"/>
                  <a:gd name="connsiteX43" fmla="*/ 5745 w 10000"/>
                  <a:gd name="connsiteY43" fmla="*/ 9472 h 10000"/>
                  <a:gd name="connsiteX44" fmla="*/ 5751 w 10000"/>
                  <a:gd name="connsiteY44" fmla="*/ 9477 h 10000"/>
                  <a:gd name="connsiteX45" fmla="*/ 5762 w 10000"/>
                  <a:gd name="connsiteY45" fmla="*/ 9504 h 10000"/>
                  <a:gd name="connsiteX46" fmla="*/ 5767 w 10000"/>
                  <a:gd name="connsiteY46" fmla="*/ 9526 h 10000"/>
                  <a:gd name="connsiteX47" fmla="*/ 5784 w 10000"/>
                  <a:gd name="connsiteY47" fmla="*/ 9576 h 10000"/>
                  <a:gd name="connsiteX48" fmla="*/ 5797 w 10000"/>
                  <a:gd name="connsiteY48" fmla="*/ 9603 h 10000"/>
                  <a:gd name="connsiteX49" fmla="*/ 5808 w 10000"/>
                  <a:gd name="connsiteY49" fmla="*/ 9644 h 10000"/>
                  <a:gd name="connsiteX50" fmla="*/ 5822 w 10000"/>
                  <a:gd name="connsiteY50" fmla="*/ 9671 h 10000"/>
                  <a:gd name="connsiteX51" fmla="*/ 5825 w 10000"/>
                  <a:gd name="connsiteY51" fmla="*/ 9684 h 10000"/>
                  <a:gd name="connsiteX52" fmla="*/ 5831 w 10000"/>
                  <a:gd name="connsiteY52" fmla="*/ 9684 h 10000"/>
                  <a:gd name="connsiteX53" fmla="*/ 5825 w 10000"/>
                  <a:gd name="connsiteY53" fmla="*/ 9698 h 10000"/>
                  <a:gd name="connsiteX54" fmla="*/ 5806 w 10000"/>
                  <a:gd name="connsiteY54" fmla="*/ 9725 h 10000"/>
                  <a:gd name="connsiteX55" fmla="*/ 5792 w 10000"/>
                  <a:gd name="connsiteY55" fmla="*/ 9738 h 10000"/>
                  <a:gd name="connsiteX56" fmla="*/ 5737 w 10000"/>
                  <a:gd name="connsiteY56" fmla="*/ 9793 h 10000"/>
                  <a:gd name="connsiteX57" fmla="*/ 5728 w 10000"/>
                  <a:gd name="connsiteY57" fmla="*/ 9806 h 10000"/>
                  <a:gd name="connsiteX58" fmla="*/ 5712 w 10000"/>
                  <a:gd name="connsiteY58" fmla="*/ 9815 h 10000"/>
                  <a:gd name="connsiteX59" fmla="*/ 5690 w 10000"/>
                  <a:gd name="connsiteY59" fmla="*/ 9838 h 10000"/>
                  <a:gd name="connsiteX60" fmla="*/ 5679 w 10000"/>
                  <a:gd name="connsiteY60" fmla="*/ 9842 h 10000"/>
                  <a:gd name="connsiteX61" fmla="*/ 5665 w 10000"/>
                  <a:gd name="connsiteY61" fmla="*/ 9842 h 10000"/>
                  <a:gd name="connsiteX62" fmla="*/ 5648 w 10000"/>
                  <a:gd name="connsiteY62" fmla="*/ 9851 h 10000"/>
                  <a:gd name="connsiteX63" fmla="*/ 5621 w 10000"/>
                  <a:gd name="connsiteY63" fmla="*/ 9892 h 10000"/>
                  <a:gd name="connsiteX64" fmla="*/ 5544 w 10000"/>
                  <a:gd name="connsiteY64" fmla="*/ 9946 h 10000"/>
                  <a:gd name="connsiteX65" fmla="*/ 5406 w 10000"/>
                  <a:gd name="connsiteY65" fmla="*/ 10000 h 10000"/>
                  <a:gd name="connsiteX66" fmla="*/ 5350 w 10000"/>
                  <a:gd name="connsiteY66" fmla="*/ 9986 h 10000"/>
                  <a:gd name="connsiteX67" fmla="*/ 5342 w 10000"/>
                  <a:gd name="connsiteY67" fmla="*/ 9950 h 10000"/>
                  <a:gd name="connsiteX68" fmla="*/ 5342 w 10000"/>
                  <a:gd name="connsiteY68" fmla="*/ 9932 h 10000"/>
                  <a:gd name="connsiteX69" fmla="*/ 5342 w 10000"/>
                  <a:gd name="connsiteY69" fmla="*/ 9923 h 10000"/>
                  <a:gd name="connsiteX70" fmla="*/ 5342 w 10000"/>
                  <a:gd name="connsiteY70" fmla="*/ 9919 h 10000"/>
                  <a:gd name="connsiteX71" fmla="*/ 5348 w 10000"/>
                  <a:gd name="connsiteY71" fmla="*/ 9919 h 10000"/>
                  <a:gd name="connsiteX72" fmla="*/ 5348 w 10000"/>
                  <a:gd name="connsiteY72" fmla="*/ 9910 h 10000"/>
                  <a:gd name="connsiteX73" fmla="*/ 5350 w 10000"/>
                  <a:gd name="connsiteY73" fmla="*/ 9910 h 10000"/>
                  <a:gd name="connsiteX74" fmla="*/ 5350 w 10000"/>
                  <a:gd name="connsiteY74" fmla="*/ 9905 h 10000"/>
                  <a:gd name="connsiteX75" fmla="*/ 5356 w 10000"/>
                  <a:gd name="connsiteY75" fmla="*/ 9905 h 10000"/>
                  <a:gd name="connsiteX76" fmla="*/ 5356 w 10000"/>
                  <a:gd name="connsiteY76" fmla="*/ 9896 h 10000"/>
                  <a:gd name="connsiteX77" fmla="*/ 5359 w 10000"/>
                  <a:gd name="connsiteY77" fmla="*/ 9896 h 10000"/>
                  <a:gd name="connsiteX78" fmla="*/ 5359 w 10000"/>
                  <a:gd name="connsiteY78" fmla="*/ 9892 h 10000"/>
                  <a:gd name="connsiteX79" fmla="*/ 5364 w 10000"/>
                  <a:gd name="connsiteY79" fmla="*/ 9892 h 10000"/>
                  <a:gd name="connsiteX80" fmla="*/ 5364 w 10000"/>
                  <a:gd name="connsiteY80" fmla="*/ 9883 h 10000"/>
                  <a:gd name="connsiteX81" fmla="*/ 5359 w 10000"/>
                  <a:gd name="connsiteY81" fmla="*/ 9883 h 10000"/>
                  <a:gd name="connsiteX82" fmla="*/ 5359 w 10000"/>
                  <a:gd name="connsiteY82" fmla="*/ 9878 h 10000"/>
                  <a:gd name="connsiteX83" fmla="*/ 5359 w 10000"/>
                  <a:gd name="connsiteY83" fmla="*/ 9869 h 10000"/>
                  <a:gd name="connsiteX84" fmla="*/ 5356 w 10000"/>
                  <a:gd name="connsiteY84" fmla="*/ 9869 h 10000"/>
                  <a:gd name="connsiteX85" fmla="*/ 5356 w 10000"/>
                  <a:gd name="connsiteY85" fmla="*/ 9865 h 10000"/>
                  <a:gd name="connsiteX86" fmla="*/ 5350 w 10000"/>
                  <a:gd name="connsiteY86" fmla="*/ 9865 h 10000"/>
                  <a:gd name="connsiteX87" fmla="*/ 5350 w 10000"/>
                  <a:gd name="connsiteY87" fmla="*/ 9856 h 10000"/>
                  <a:gd name="connsiteX88" fmla="*/ 5348 w 10000"/>
                  <a:gd name="connsiteY88" fmla="*/ 9856 h 10000"/>
                  <a:gd name="connsiteX89" fmla="*/ 5348 w 10000"/>
                  <a:gd name="connsiteY89" fmla="*/ 9851 h 10000"/>
                  <a:gd name="connsiteX90" fmla="*/ 5348 w 10000"/>
                  <a:gd name="connsiteY90" fmla="*/ 9842 h 10000"/>
                  <a:gd name="connsiteX91" fmla="*/ 5348 w 10000"/>
                  <a:gd name="connsiteY91" fmla="*/ 9838 h 10000"/>
                  <a:gd name="connsiteX92" fmla="*/ 5348 w 10000"/>
                  <a:gd name="connsiteY92" fmla="*/ 9829 h 10000"/>
                  <a:gd name="connsiteX93" fmla="*/ 5348 w 10000"/>
                  <a:gd name="connsiteY93" fmla="*/ 9820 h 10000"/>
                  <a:gd name="connsiteX94" fmla="*/ 5348 w 10000"/>
                  <a:gd name="connsiteY94" fmla="*/ 9815 h 10000"/>
                  <a:gd name="connsiteX95" fmla="*/ 5348 w 10000"/>
                  <a:gd name="connsiteY95" fmla="*/ 9806 h 10000"/>
                  <a:gd name="connsiteX96" fmla="*/ 5350 w 10000"/>
                  <a:gd name="connsiteY96" fmla="*/ 9806 h 10000"/>
                  <a:gd name="connsiteX97" fmla="*/ 5350 w 10000"/>
                  <a:gd name="connsiteY97" fmla="*/ 9802 h 10000"/>
                  <a:gd name="connsiteX98" fmla="*/ 5350 w 10000"/>
                  <a:gd name="connsiteY98" fmla="*/ 9793 h 10000"/>
                  <a:gd name="connsiteX99" fmla="*/ 5356 w 10000"/>
                  <a:gd name="connsiteY99" fmla="*/ 9788 h 10000"/>
                  <a:gd name="connsiteX100" fmla="*/ 5356 w 10000"/>
                  <a:gd name="connsiteY100" fmla="*/ 9779 h 10000"/>
                  <a:gd name="connsiteX101" fmla="*/ 5359 w 10000"/>
                  <a:gd name="connsiteY101" fmla="*/ 9779 h 10000"/>
                  <a:gd name="connsiteX102" fmla="*/ 5359 w 10000"/>
                  <a:gd name="connsiteY102" fmla="*/ 9774 h 10000"/>
                  <a:gd name="connsiteX103" fmla="*/ 5364 w 10000"/>
                  <a:gd name="connsiteY103" fmla="*/ 9765 h 10000"/>
                  <a:gd name="connsiteX104" fmla="*/ 5397 w 10000"/>
                  <a:gd name="connsiteY104" fmla="*/ 9698 h 10000"/>
                  <a:gd name="connsiteX105" fmla="*/ 5397 w 10000"/>
                  <a:gd name="connsiteY105" fmla="*/ 9662 h 10000"/>
                  <a:gd name="connsiteX106" fmla="*/ 5381 w 10000"/>
                  <a:gd name="connsiteY106" fmla="*/ 9648 h 10000"/>
                  <a:gd name="connsiteX107" fmla="*/ 5381 w 10000"/>
                  <a:gd name="connsiteY107" fmla="*/ 9608 h 10000"/>
                  <a:gd name="connsiteX108" fmla="*/ 5400 w 10000"/>
                  <a:gd name="connsiteY108" fmla="*/ 9590 h 10000"/>
                  <a:gd name="connsiteX109" fmla="*/ 5392 w 10000"/>
                  <a:gd name="connsiteY109" fmla="*/ 9553 h 10000"/>
                  <a:gd name="connsiteX110" fmla="*/ 5375 w 10000"/>
                  <a:gd name="connsiteY110" fmla="*/ 9526 h 10000"/>
                  <a:gd name="connsiteX111" fmla="*/ 5350 w 10000"/>
                  <a:gd name="connsiteY111" fmla="*/ 9504 h 10000"/>
                  <a:gd name="connsiteX112" fmla="*/ 5323 w 10000"/>
                  <a:gd name="connsiteY112" fmla="*/ 9562 h 10000"/>
                  <a:gd name="connsiteX113" fmla="*/ 5309 w 10000"/>
                  <a:gd name="connsiteY113" fmla="*/ 9535 h 10000"/>
                  <a:gd name="connsiteX114" fmla="*/ 5312 w 10000"/>
                  <a:gd name="connsiteY114" fmla="*/ 9436 h 10000"/>
                  <a:gd name="connsiteX115" fmla="*/ 5276 w 10000"/>
                  <a:gd name="connsiteY115" fmla="*/ 9409 h 10000"/>
                  <a:gd name="connsiteX116" fmla="*/ 5270 w 10000"/>
                  <a:gd name="connsiteY116" fmla="*/ 9418 h 10000"/>
                  <a:gd name="connsiteX117" fmla="*/ 5259 w 10000"/>
                  <a:gd name="connsiteY117" fmla="*/ 9423 h 10000"/>
                  <a:gd name="connsiteX118" fmla="*/ 5243 w 10000"/>
                  <a:gd name="connsiteY118" fmla="*/ 9445 h 10000"/>
                  <a:gd name="connsiteX119" fmla="*/ 5229 w 10000"/>
                  <a:gd name="connsiteY119" fmla="*/ 9450 h 10000"/>
                  <a:gd name="connsiteX120" fmla="*/ 5221 w 10000"/>
                  <a:gd name="connsiteY120" fmla="*/ 9459 h 10000"/>
                  <a:gd name="connsiteX121" fmla="*/ 5199 w 10000"/>
                  <a:gd name="connsiteY121" fmla="*/ 9463 h 10000"/>
                  <a:gd name="connsiteX122" fmla="*/ 5179 w 10000"/>
                  <a:gd name="connsiteY122" fmla="*/ 9463 h 10000"/>
                  <a:gd name="connsiteX123" fmla="*/ 5166 w 10000"/>
                  <a:gd name="connsiteY123" fmla="*/ 9450 h 10000"/>
                  <a:gd name="connsiteX124" fmla="*/ 5155 w 10000"/>
                  <a:gd name="connsiteY124" fmla="*/ 9432 h 10000"/>
                  <a:gd name="connsiteX125" fmla="*/ 5149 w 10000"/>
                  <a:gd name="connsiteY125" fmla="*/ 9432 h 10000"/>
                  <a:gd name="connsiteX126" fmla="*/ 5146 w 10000"/>
                  <a:gd name="connsiteY126" fmla="*/ 9432 h 10000"/>
                  <a:gd name="connsiteX127" fmla="*/ 5146 w 10000"/>
                  <a:gd name="connsiteY127" fmla="*/ 9436 h 10000"/>
                  <a:gd name="connsiteX128" fmla="*/ 5132 w 10000"/>
                  <a:gd name="connsiteY128" fmla="*/ 9445 h 10000"/>
                  <a:gd name="connsiteX129" fmla="*/ 5124 w 10000"/>
                  <a:gd name="connsiteY129" fmla="*/ 9463 h 10000"/>
                  <a:gd name="connsiteX130" fmla="*/ 5119 w 10000"/>
                  <a:gd name="connsiteY130" fmla="*/ 9472 h 10000"/>
                  <a:gd name="connsiteX131" fmla="*/ 5094 w 10000"/>
                  <a:gd name="connsiteY131" fmla="*/ 9486 h 10000"/>
                  <a:gd name="connsiteX132" fmla="*/ 5075 w 10000"/>
                  <a:gd name="connsiteY132" fmla="*/ 9490 h 10000"/>
                  <a:gd name="connsiteX133" fmla="*/ 5058 w 10000"/>
                  <a:gd name="connsiteY133" fmla="*/ 9499 h 10000"/>
                  <a:gd name="connsiteX134" fmla="*/ 5028 w 10000"/>
                  <a:gd name="connsiteY134" fmla="*/ 9513 h 10000"/>
                  <a:gd name="connsiteX135" fmla="*/ 5006 w 10000"/>
                  <a:gd name="connsiteY135" fmla="*/ 9522 h 10000"/>
                  <a:gd name="connsiteX136" fmla="*/ 4986 w 10000"/>
                  <a:gd name="connsiteY136" fmla="*/ 9535 h 10000"/>
                  <a:gd name="connsiteX137" fmla="*/ 4948 w 10000"/>
                  <a:gd name="connsiteY137" fmla="*/ 9549 h 10000"/>
                  <a:gd name="connsiteX138" fmla="*/ 4925 w 10000"/>
                  <a:gd name="connsiteY138" fmla="*/ 9549 h 10000"/>
                  <a:gd name="connsiteX139" fmla="*/ 4906 w 10000"/>
                  <a:gd name="connsiteY139" fmla="*/ 9549 h 10000"/>
                  <a:gd name="connsiteX140" fmla="*/ 4892 w 10000"/>
                  <a:gd name="connsiteY140" fmla="*/ 9553 h 10000"/>
                  <a:gd name="connsiteX141" fmla="*/ 4890 w 10000"/>
                  <a:gd name="connsiteY141" fmla="*/ 9562 h 10000"/>
                  <a:gd name="connsiteX142" fmla="*/ 4881 w 10000"/>
                  <a:gd name="connsiteY142" fmla="*/ 9576 h 10000"/>
                  <a:gd name="connsiteX143" fmla="*/ 4873 w 10000"/>
                  <a:gd name="connsiteY143" fmla="*/ 9594 h 10000"/>
                  <a:gd name="connsiteX144" fmla="*/ 4868 w 10000"/>
                  <a:gd name="connsiteY144" fmla="*/ 9581 h 10000"/>
                  <a:gd name="connsiteX145" fmla="*/ 4865 w 10000"/>
                  <a:gd name="connsiteY145" fmla="*/ 9567 h 10000"/>
                  <a:gd name="connsiteX146" fmla="*/ 4851 w 10000"/>
                  <a:gd name="connsiteY146" fmla="*/ 9567 h 10000"/>
                  <a:gd name="connsiteX147" fmla="*/ 4848 w 10000"/>
                  <a:gd name="connsiteY147" fmla="*/ 9576 h 10000"/>
                  <a:gd name="connsiteX148" fmla="*/ 4829 w 10000"/>
                  <a:gd name="connsiteY148" fmla="*/ 9581 h 10000"/>
                  <a:gd name="connsiteX149" fmla="*/ 4818 w 10000"/>
                  <a:gd name="connsiteY149" fmla="*/ 9576 h 10000"/>
                  <a:gd name="connsiteX150" fmla="*/ 4810 w 10000"/>
                  <a:gd name="connsiteY150" fmla="*/ 9576 h 10000"/>
                  <a:gd name="connsiteX151" fmla="*/ 4796 w 10000"/>
                  <a:gd name="connsiteY151" fmla="*/ 9581 h 10000"/>
                  <a:gd name="connsiteX152" fmla="*/ 4788 w 10000"/>
                  <a:gd name="connsiteY152" fmla="*/ 9576 h 10000"/>
                  <a:gd name="connsiteX153" fmla="*/ 4779 w 10000"/>
                  <a:gd name="connsiteY153" fmla="*/ 9576 h 10000"/>
                  <a:gd name="connsiteX154" fmla="*/ 4768 w 10000"/>
                  <a:gd name="connsiteY154" fmla="*/ 9581 h 10000"/>
                  <a:gd name="connsiteX155" fmla="*/ 4760 w 10000"/>
                  <a:gd name="connsiteY155" fmla="*/ 9553 h 10000"/>
                  <a:gd name="connsiteX156" fmla="*/ 4754 w 10000"/>
                  <a:gd name="connsiteY156" fmla="*/ 9526 h 10000"/>
                  <a:gd name="connsiteX157" fmla="*/ 4754 w 10000"/>
                  <a:gd name="connsiteY157" fmla="*/ 9486 h 10000"/>
                  <a:gd name="connsiteX158" fmla="*/ 4754 w 10000"/>
                  <a:gd name="connsiteY158" fmla="*/ 9445 h 10000"/>
                  <a:gd name="connsiteX159" fmla="*/ 4760 w 10000"/>
                  <a:gd name="connsiteY159" fmla="*/ 9432 h 10000"/>
                  <a:gd name="connsiteX160" fmla="*/ 4760 w 10000"/>
                  <a:gd name="connsiteY160" fmla="*/ 9396 h 10000"/>
                  <a:gd name="connsiteX161" fmla="*/ 4760 w 10000"/>
                  <a:gd name="connsiteY161" fmla="*/ 9382 h 10000"/>
                  <a:gd name="connsiteX162" fmla="*/ 4760 w 10000"/>
                  <a:gd name="connsiteY162" fmla="*/ 9355 h 10000"/>
                  <a:gd name="connsiteX163" fmla="*/ 4749 w 10000"/>
                  <a:gd name="connsiteY163" fmla="*/ 9341 h 10000"/>
                  <a:gd name="connsiteX164" fmla="*/ 4746 w 10000"/>
                  <a:gd name="connsiteY164" fmla="*/ 9332 h 10000"/>
                  <a:gd name="connsiteX165" fmla="*/ 4732 w 10000"/>
                  <a:gd name="connsiteY165" fmla="*/ 9328 h 10000"/>
                  <a:gd name="connsiteX166" fmla="*/ 4716 w 10000"/>
                  <a:gd name="connsiteY166" fmla="*/ 9292 h 10000"/>
                  <a:gd name="connsiteX167" fmla="*/ 4705 w 10000"/>
                  <a:gd name="connsiteY167" fmla="*/ 9274 h 10000"/>
                  <a:gd name="connsiteX168" fmla="*/ 4699 w 10000"/>
                  <a:gd name="connsiteY168" fmla="*/ 9278 h 10000"/>
                  <a:gd name="connsiteX169" fmla="*/ 4696 w 10000"/>
                  <a:gd name="connsiteY169" fmla="*/ 9287 h 10000"/>
                  <a:gd name="connsiteX170" fmla="*/ 4680 w 10000"/>
                  <a:gd name="connsiteY170" fmla="*/ 9292 h 10000"/>
                  <a:gd name="connsiteX171" fmla="*/ 4672 w 10000"/>
                  <a:gd name="connsiteY171" fmla="*/ 9274 h 10000"/>
                  <a:gd name="connsiteX172" fmla="*/ 4636 w 10000"/>
                  <a:gd name="connsiteY172" fmla="*/ 9224 h 10000"/>
                  <a:gd name="connsiteX173" fmla="*/ 4616 w 10000"/>
                  <a:gd name="connsiteY173" fmla="*/ 9211 h 10000"/>
                  <a:gd name="connsiteX174" fmla="*/ 4608 w 10000"/>
                  <a:gd name="connsiteY174" fmla="*/ 9206 h 10000"/>
                  <a:gd name="connsiteX175" fmla="*/ 4616 w 10000"/>
                  <a:gd name="connsiteY175" fmla="*/ 9193 h 10000"/>
                  <a:gd name="connsiteX176" fmla="*/ 4633 w 10000"/>
                  <a:gd name="connsiteY176" fmla="*/ 9184 h 10000"/>
                  <a:gd name="connsiteX177" fmla="*/ 4616 w 10000"/>
                  <a:gd name="connsiteY177" fmla="*/ 9120 h 10000"/>
                  <a:gd name="connsiteX178" fmla="*/ 4625 w 10000"/>
                  <a:gd name="connsiteY178" fmla="*/ 9039 h 10000"/>
                  <a:gd name="connsiteX179" fmla="*/ 4616 w 10000"/>
                  <a:gd name="connsiteY179" fmla="*/ 9026 h 10000"/>
                  <a:gd name="connsiteX180" fmla="*/ 4600 w 10000"/>
                  <a:gd name="connsiteY180" fmla="*/ 9017 h 10000"/>
                  <a:gd name="connsiteX181" fmla="*/ 4583 w 10000"/>
                  <a:gd name="connsiteY181" fmla="*/ 9003 h 10000"/>
                  <a:gd name="connsiteX182" fmla="*/ 4570 w 10000"/>
                  <a:gd name="connsiteY182" fmla="*/ 9012 h 10000"/>
                  <a:gd name="connsiteX183" fmla="*/ 4570 w 10000"/>
                  <a:gd name="connsiteY183" fmla="*/ 9026 h 10000"/>
                  <a:gd name="connsiteX184" fmla="*/ 4570 w 10000"/>
                  <a:gd name="connsiteY184" fmla="*/ 9035 h 10000"/>
                  <a:gd name="connsiteX185" fmla="*/ 4578 w 10000"/>
                  <a:gd name="connsiteY185" fmla="*/ 9048 h 10000"/>
                  <a:gd name="connsiteX186" fmla="*/ 4583 w 10000"/>
                  <a:gd name="connsiteY186" fmla="*/ 9089 h 10000"/>
                  <a:gd name="connsiteX187" fmla="*/ 4586 w 10000"/>
                  <a:gd name="connsiteY187" fmla="*/ 9116 h 10000"/>
                  <a:gd name="connsiteX188" fmla="*/ 4586 w 10000"/>
                  <a:gd name="connsiteY188" fmla="*/ 9120 h 10000"/>
                  <a:gd name="connsiteX189" fmla="*/ 4583 w 10000"/>
                  <a:gd name="connsiteY189" fmla="*/ 9143 h 10000"/>
                  <a:gd name="connsiteX190" fmla="*/ 4583 w 10000"/>
                  <a:gd name="connsiteY190" fmla="*/ 9170 h 10000"/>
                  <a:gd name="connsiteX191" fmla="*/ 4578 w 10000"/>
                  <a:gd name="connsiteY191" fmla="*/ 9175 h 10000"/>
                  <a:gd name="connsiteX192" fmla="*/ 4570 w 10000"/>
                  <a:gd name="connsiteY192" fmla="*/ 9197 h 10000"/>
                  <a:gd name="connsiteX193" fmla="*/ 4556 w 10000"/>
                  <a:gd name="connsiteY193" fmla="*/ 9170 h 10000"/>
                  <a:gd name="connsiteX194" fmla="*/ 4553 w 10000"/>
                  <a:gd name="connsiteY194" fmla="*/ 9147 h 10000"/>
                  <a:gd name="connsiteX195" fmla="*/ 4545 w 10000"/>
                  <a:gd name="connsiteY195" fmla="*/ 9120 h 10000"/>
                  <a:gd name="connsiteX196" fmla="*/ 4539 w 10000"/>
                  <a:gd name="connsiteY196" fmla="*/ 9093 h 10000"/>
                  <a:gd name="connsiteX197" fmla="*/ 4531 w 10000"/>
                  <a:gd name="connsiteY197" fmla="*/ 9062 h 10000"/>
                  <a:gd name="connsiteX198" fmla="*/ 4523 w 10000"/>
                  <a:gd name="connsiteY198" fmla="*/ 9039 h 10000"/>
                  <a:gd name="connsiteX199" fmla="*/ 4514 w 10000"/>
                  <a:gd name="connsiteY199" fmla="*/ 9026 h 10000"/>
                  <a:gd name="connsiteX200" fmla="*/ 4514 w 10000"/>
                  <a:gd name="connsiteY200" fmla="*/ 9035 h 10000"/>
                  <a:gd name="connsiteX201" fmla="*/ 4512 w 10000"/>
                  <a:gd name="connsiteY201" fmla="*/ 9035 h 10000"/>
                  <a:gd name="connsiteX202" fmla="*/ 4503 w 10000"/>
                  <a:gd name="connsiteY202" fmla="*/ 9035 h 10000"/>
                  <a:gd name="connsiteX203" fmla="*/ 4498 w 10000"/>
                  <a:gd name="connsiteY203" fmla="*/ 9048 h 10000"/>
                  <a:gd name="connsiteX204" fmla="*/ 4481 w 10000"/>
                  <a:gd name="connsiteY204" fmla="*/ 9062 h 10000"/>
                  <a:gd name="connsiteX205" fmla="*/ 4473 w 10000"/>
                  <a:gd name="connsiteY205" fmla="*/ 9066 h 10000"/>
                  <a:gd name="connsiteX206" fmla="*/ 4473 w 10000"/>
                  <a:gd name="connsiteY206" fmla="*/ 9075 h 10000"/>
                  <a:gd name="connsiteX207" fmla="*/ 4459 w 10000"/>
                  <a:gd name="connsiteY207" fmla="*/ 9080 h 10000"/>
                  <a:gd name="connsiteX208" fmla="*/ 4448 w 10000"/>
                  <a:gd name="connsiteY208" fmla="*/ 9075 h 10000"/>
                  <a:gd name="connsiteX209" fmla="*/ 4440 w 10000"/>
                  <a:gd name="connsiteY209" fmla="*/ 9075 h 10000"/>
                  <a:gd name="connsiteX210" fmla="*/ 4432 w 10000"/>
                  <a:gd name="connsiteY210" fmla="*/ 9080 h 10000"/>
                  <a:gd name="connsiteX211" fmla="*/ 4418 w 10000"/>
                  <a:gd name="connsiteY211" fmla="*/ 9093 h 10000"/>
                  <a:gd name="connsiteX212" fmla="*/ 4398 w 10000"/>
                  <a:gd name="connsiteY212" fmla="*/ 9116 h 10000"/>
                  <a:gd name="connsiteX213" fmla="*/ 4390 w 10000"/>
                  <a:gd name="connsiteY213" fmla="*/ 9120 h 10000"/>
                  <a:gd name="connsiteX214" fmla="*/ 4382 w 10000"/>
                  <a:gd name="connsiteY214" fmla="*/ 9129 h 10000"/>
                  <a:gd name="connsiteX215" fmla="*/ 4382 w 10000"/>
                  <a:gd name="connsiteY215" fmla="*/ 9134 h 10000"/>
                  <a:gd name="connsiteX216" fmla="*/ 4385 w 10000"/>
                  <a:gd name="connsiteY216" fmla="*/ 9143 h 10000"/>
                  <a:gd name="connsiteX217" fmla="*/ 4398 w 10000"/>
                  <a:gd name="connsiteY217" fmla="*/ 9134 h 10000"/>
                  <a:gd name="connsiteX218" fmla="*/ 4418 w 10000"/>
                  <a:gd name="connsiteY218" fmla="*/ 9161 h 10000"/>
                  <a:gd name="connsiteX219" fmla="*/ 4423 w 10000"/>
                  <a:gd name="connsiteY219" fmla="*/ 9170 h 10000"/>
                  <a:gd name="connsiteX220" fmla="*/ 4426 w 10000"/>
                  <a:gd name="connsiteY220" fmla="*/ 9175 h 10000"/>
                  <a:gd name="connsiteX221" fmla="*/ 4432 w 10000"/>
                  <a:gd name="connsiteY221" fmla="*/ 9211 h 10000"/>
                  <a:gd name="connsiteX222" fmla="*/ 4426 w 10000"/>
                  <a:gd name="connsiteY222" fmla="*/ 9224 h 10000"/>
                  <a:gd name="connsiteX223" fmla="*/ 4418 w 10000"/>
                  <a:gd name="connsiteY223" fmla="*/ 9247 h 10000"/>
                  <a:gd name="connsiteX224" fmla="*/ 4409 w 10000"/>
                  <a:gd name="connsiteY224" fmla="*/ 9238 h 10000"/>
                  <a:gd name="connsiteX225" fmla="*/ 4398 w 10000"/>
                  <a:gd name="connsiteY225" fmla="*/ 9220 h 10000"/>
                  <a:gd name="connsiteX226" fmla="*/ 4393 w 10000"/>
                  <a:gd name="connsiteY226" fmla="*/ 9211 h 10000"/>
                  <a:gd name="connsiteX227" fmla="*/ 4390 w 10000"/>
                  <a:gd name="connsiteY227" fmla="*/ 9211 h 10000"/>
                  <a:gd name="connsiteX228" fmla="*/ 4385 w 10000"/>
                  <a:gd name="connsiteY228" fmla="*/ 9220 h 10000"/>
                  <a:gd name="connsiteX229" fmla="*/ 4385 w 10000"/>
                  <a:gd name="connsiteY229" fmla="*/ 9238 h 10000"/>
                  <a:gd name="connsiteX230" fmla="*/ 4382 w 10000"/>
                  <a:gd name="connsiteY230" fmla="*/ 9260 h 10000"/>
                  <a:gd name="connsiteX231" fmla="*/ 4360 w 10000"/>
                  <a:gd name="connsiteY231" fmla="*/ 9278 h 10000"/>
                  <a:gd name="connsiteX232" fmla="*/ 4360 w 10000"/>
                  <a:gd name="connsiteY232" fmla="*/ 9292 h 10000"/>
                  <a:gd name="connsiteX233" fmla="*/ 4363 w 10000"/>
                  <a:gd name="connsiteY233" fmla="*/ 9305 h 10000"/>
                  <a:gd name="connsiteX234" fmla="*/ 4385 w 10000"/>
                  <a:gd name="connsiteY234" fmla="*/ 9314 h 10000"/>
                  <a:gd name="connsiteX235" fmla="*/ 4393 w 10000"/>
                  <a:gd name="connsiteY235" fmla="*/ 9319 h 10000"/>
                  <a:gd name="connsiteX236" fmla="*/ 4398 w 10000"/>
                  <a:gd name="connsiteY236" fmla="*/ 9319 h 10000"/>
                  <a:gd name="connsiteX237" fmla="*/ 4401 w 10000"/>
                  <a:gd name="connsiteY237" fmla="*/ 9314 h 10000"/>
                  <a:gd name="connsiteX238" fmla="*/ 4409 w 10000"/>
                  <a:gd name="connsiteY238" fmla="*/ 9278 h 10000"/>
                  <a:gd name="connsiteX239" fmla="*/ 4418 w 10000"/>
                  <a:gd name="connsiteY239" fmla="*/ 9287 h 10000"/>
                  <a:gd name="connsiteX240" fmla="*/ 4426 w 10000"/>
                  <a:gd name="connsiteY240" fmla="*/ 9292 h 10000"/>
                  <a:gd name="connsiteX241" fmla="*/ 4426 w 10000"/>
                  <a:gd name="connsiteY241" fmla="*/ 9301 h 10000"/>
                  <a:gd name="connsiteX242" fmla="*/ 4426 w 10000"/>
                  <a:gd name="connsiteY242" fmla="*/ 9314 h 10000"/>
                  <a:gd name="connsiteX243" fmla="*/ 4418 w 10000"/>
                  <a:gd name="connsiteY243" fmla="*/ 9332 h 10000"/>
                  <a:gd name="connsiteX244" fmla="*/ 4415 w 10000"/>
                  <a:gd name="connsiteY244" fmla="*/ 9341 h 10000"/>
                  <a:gd name="connsiteX245" fmla="*/ 4418 w 10000"/>
                  <a:gd name="connsiteY245" fmla="*/ 9350 h 10000"/>
                  <a:gd name="connsiteX246" fmla="*/ 4415 w 10000"/>
                  <a:gd name="connsiteY246" fmla="*/ 9364 h 10000"/>
                  <a:gd name="connsiteX247" fmla="*/ 4418 w 10000"/>
                  <a:gd name="connsiteY247" fmla="*/ 9409 h 10000"/>
                  <a:gd name="connsiteX248" fmla="*/ 4418 w 10000"/>
                  <a:gd name="connsiteY248" fmla="*/ 9423 h 10000"/>
                  <a:gd name="connsiteX249" fmla="*/ 4415 w 10000"/>
                  <a:gd name="connsiteY249" fmla="*/ 9432 h 10000"/>
                  <a:gd name="connsiteX250" fmla="*/ 4398 w 10000"/>
                  <a:gd name="connsiteY250" fmla="*/ 9423 h 10000"/>
                  <a:gd name="connsiteX251" fmla="*/ 4390 w 10000"/>
                  <a:gd name="connsiteY251" fmla="*/ 9436 h 10000"/>
                  <a:gd name="connsiteX252" fmla="*/ 4385 w 10000"/>
                  <a:gd name="connsiteY252" fmla="*/ 9445 h 10000"/>
                  <a:gd name="connsiteX253" fmla="*/ 4376 w 10000"/>
                  <a:gd name="connsiteY253" fmla="*/ 9459 h 10000"/>
                  <a:gd name="connsiteX254" fmla="*/ 4354 w 10000"/>
                  <a:gd name="connsiteY254" fmla="*/ 9450 h 10000"/>
                  <a:gd name="connsiteX255" fmla="*/ 4352 w 10000"/>
                  <a:gd name="connsiteY255" fmla="*/ 9445 h 10000"/>
                  <a:gd name="connsiteX256" fmla="*/ 4354 w 10000"/>
                  <a:gd name="connsiteY256" fmla="*/ 9432 h 10000"/>
                  <a:gd name="connsiteX257" fmla="*/ 4368 w 10000"/>
                  <a:gd name="connsiteY257" fmla="*/ 9432 h 10000"/>
                  <a:gd name="connsiteX258" fmla="*/ 4371 w 10000"/>
                  <a:gd name="connsiteY258" fmla="*/ 9423 h 10000"/>
                  <a:gd name="connsiteX259" fmla="*/ 4371 w 10000"/>
                  <a:gd name="connsiteY259" fmla="*/ 9405 h 10000"/>
                  <a:gd name="connsiteX260" fmla="*/ 4368 w 10000"/>
                  <a:gd name="connsiteY260" fmla="*/ 9391 h 10000"/>
                  <a:gd name="connsiteX261" fmla="*/ 4363 w 10000"/>
                  <a:gd name="connsiteY261" fmla="*/ 9391 h 10000"/>
                  <a:gd name="connsiteX262" fmla="*/ 4354 w 10000"/>
                  <a:gd name="connsiteY262" fmla="*/ 9409 h 10000"/>
                  <a:gd name="connsiteX263" fmla="*/ 4335 w 10000"/>
                  <a:gd name="connsiteY263" fmla="*/ 9436 h 10000"/>
                  <a:gd name="connsiteX264" fmla="*/ 4327 w 10000"/>
                  <a:gd name="connsiteY264" fmla="*/ 9445 h 10000"/>
                  <a:gd name="connsiteX265" fmla="*/ 4313 w 10000"/>
                  <a:gd name="connsiteY265" fmla="*/ 9445 h 10000"/>
                  <a:gd name="connsiteX266" fmla="*/ 4305 w 10000"/>
                  <a:gd name="connsiteY266" fmla="*/ 9436 h 10000"/>
                  <a:gd name="connsiteX267" fmla="*/ 4296 w 10000"/>
                  <a:gd name="connsiteY267" fmla="*/ 9409 h 10000"/>
                  <a:gd name="connsiteX268" fmla="*/ 4302 w 10000"/>
                  <a:gd name="connsiteY268" fmla="*/ 9396 h 10000"/>
                  <a:gd name="connsiteX269" fmla="*/ 4302 w 10000"/>
                  <a:gd name="connsiteY269" fmla="*/ 9378 h 10000"/>
                  <a:gd name="connsiteX270" fmla="*/ 4302 w 10000"/>
                  <a:gd name="connsiteY270" fmla="*/ 9355 h 10000"/>
                  <a:gd name="connsiteX271" fmla="*/ 4296 w 10000"/>
                  <a:gd name="connsiteY271" fmla="*/ 9355 h 10000"/>
                  <a:gd name="connsiteX272" fmla="*/ 4294 w 10000"/>
                  <a:gd name="connsiteY272" fmla="*/ 9364 h 10000"/>
                  <a:gd name="connsiteX273" fmla="*/ 4288 w 10000"/>
                  <a:gd name="connsiteY273" fmla="*/ 9369 h 10000"/>
                  <a:gd name="connsiteX274" fmla="*/ 4288 w 10000"/>
                  <a:gd name="connsiteY274" fmla="*/ 9378 h 10000"/>
                  <a:gd name="connsiteX275" fmla="*/ 4288 w 10000"/>
                  <a:gd name="connsiteY275" fmla="*/ 9391 h 10000"/>
                  <a:gd name="connsiteX276" fmla="*/ 4285 w 10000"/>
                  <a:gd name="connsiteY276" fmla="*/ 9405 h 10000"/>
                  <a:gd name="connsiteX277" fmla="*/ 4274 w 10000"/>
                  <a:gd name="connsiteY277" fmla="*/ 9405 h 10000"/>
                  <a:gd name="connsiteX278" fmla="*/ 4272 w 10000"/>
                  <a:gd name="connsiteY278" fmla="*/ 9396 h 10000"/>
                  <a:gd name="connsiteX279" fmla="*/ 4266 w 10000"/>
                  <a:gd name="connsiteY279" fmla="*/ 9396 h 10000"/>
                  <a:gd name="connsiteX280" fmla="*/ 4263 w 10000"/>
                  <a:gd name="connsiteY280" fmla="*/ 9409 h 10000"/>
                  <a:gd name="connsiteX281" fmla="*/ 4263 w 10000"/>
                  <a:gd name="connsiteY281" fmla="*/ 9423 h 10000"/>
                  <a:gd name="connsiteX282" fmla="*/ 4266 w 10000"/>
                  <a:gd name="connsiteY282" fmla="*/ 9436 h 10000"/>
                  <a:gd name="connsiteX283" fmla="*/ 4258 w 10000"/>
                  <a:gd name="connsiteY283" fmla="*/ 9477 h 10000"/>
                  <a:gd name="connsiteX284" fmla="*/ 4263 w 10000"/>
                  <a:gd name="connsiteY284" fmla="*/ 9504 h 10000"/>
                  <a:gd name="connsiteX285" fmla="*/ 4263 w 10000"/>
                  <a:gd name="connsiteY285" fmla="*/ 9522 h 10000"/>
                  <a:gd name="connsiteX286" fmla="*/ 4249 w 10000"/>
                  <a:gd name="connsiteY286" fmla="*/ 9535 h 10000"/>
                  <a:gd name="connsiteX287" fmla="*/ 4247 w 10000"/>
                  <a:gd name="connsiteY287" fmla="*/ 9549 h 10000"/>
                  <a:gd name="connsiteX288" fmla="*/ 4249 w 10000"/>
                  <a:gd name="connsiteY288" fmla="*/ 9576 h 10000"/>
                  <a:gd name="connsiteX289" fmla="*/ 4249 w 10000"/>
                  <a:gd name="connsiteY289" fmla="*/ 9581 h 10000"/>
                  <a:gd name="connsiteX290" fmla="*/ 4238 w 10000"/>
                  <a:gd name="connsiteY290" fmla="*/ 9581 h 10000"/>
                  <a:gd name="connsiteX291" fmla="*/ 4233 w 10000"/>
                  <a:gd name="connsiteY291" fmla="*/ 9576 h 10000"/>
                  <a:gd name="connsiteX292" fmla="*/ 4216 w 10000"/>
                  <a:gd name="connsiteY292" fmla="*/ 9535 h 10000"/>
                  <a:gd name="connsiteX293" fmla="*/ 4214 w 10000"/>
                  <a:gd name="connsiteY293" fmla="*/ 9549 h 10000"/>
                  <a:gd name="connsiteX294" fmla="*/ 4197 w 10000"/>
                  <a:gd name="connsiteY294" fmla="*/ 9553 h 10000"/>
                  <a:gd name="connsiteX295" fmla="*/ 4178 w 10000"/>
                  <a:gd name="connsiteY295" fmla="*/ 9553 h 10000"/>
                  <a:gd name="connsiteX296" fmla="*/ 4175 w 10000"/>
                  <a:gd name="connsiteY296" fmla="*/ 9562 h 10000"/>
                  <a:gd name="connsiteX297" fmla="*/ 4175 w 10000"/>
                  <a:gd name="connsiteY297" fmla="*/ 9567 h 10000"/>
                  <a:gd name="connsiteX298" fmla="*/ 4183 w 10000"/>
                  <a:gd name="connsiteY298" fmla="*/ 9581 h 10000"/>
                  <a:gd name="connsiteX299" fmla="*/ 4192 w 10000"/>
                  <a:gd name="connsiteY299" fmla="*/ 9594 h 10000"/>
                  <a:gd name="connsiteX300" fmla="*/ 4192 w 10000"/>
                  <a:gd name="connsiteY300" fmla="*/ 9603 h 10000"/>
                  <a:gd name="connsiteX301" fmla="*/ 4186 w 10000"/>
                  <a:gd name="connsiteY301" fmla="*/ 9608 h 10000"/>
                  <a:gd name="connsiteX302" fmla="*/ 4178 w 10000"/>
                  <a:gd name="connsiteY302" fmla="*/ 9608 h 10000"/>
                  <a:gd name="connsiteX303" fmla="*/ 4153 w 10000"/>
                  <a:gd name="connsiteY303" fmla="*/ 9576 h 10000"/>
                  <a:gd name="connsiteX304" fmla="*/ 4142 w 10000"/>
                  <a:gd name="connsiteY304" fmla="*/ 9576 h 10000"/>
                  <a:gd name="connsiteX305" fmla="*/ 4134 w 10000"/>
                  <a:gd name="connsiteY305" fmla="*/ 9581 h 10000"/>
                  <a:gd name="connsiteX306" fmla="*/ 4120 w 10000"/>
                  <a:gd name="connsiteY306" fmla="*/ 9590 h 10000"/>
                  <a:gd name="connsiteX307" fmla="*/ 4111 w 10000"/>
                  <a:gd name="connsiteY307" fmla="*/ 9608 h 10000"/>
                  <a:gd name="connsiteX308" fmla="*/ 4089 w 10000"/>
                  <a:gd name="connsiteY308" fmla="*/ 9617 h 10000"/>
                  <a:gd name="connsiteX309" fmla="*/ 4073 w 10000"/>
                  <a:gd name="connsiteY309" fmla="*/ 9617 h 10000"/>
                  <a:gd name="connsiteX310" fmla="*/ 4054 w 10000"/>
                  <a:gd name="connsiteY310" fmla="*/ 9608 h 10000"/>
                  <a:gd name="connsiteX311" fmla="*/ 4040 w 10000"/>
                  <a:gd name="connsiteY311" fmla="*/ 9608 h 10000"/>
                  <a:gd name="connsiteX312" fmla="*/ 4029 w 10000"/>
                  <a:gd name="connsiteY312" fmla="*/ 9603 h 10000"/>
                  <a:gd name="connsiteX313" fmla="*/ 4015 w 10000"/>
                  <a:gd name="connsiteY313" fmla="*/ 9594 h 10000"/>
                  <a:gd name="connsiteX314" fmla="*/ 3998 w 10000"/>
                  <a:gd name="connsiteY314" fmla="*/ 9590 h 10000"/>
                  <a:gd name="connsiteX315" fmla="*/ 3982 w 10000"/>
                  <a:gd name="connsiteY315" fmla="*/ 9576 h 10000"/>
                  <a:gd name="connsiteX316" fmla="*/ 3974 w 10000"/>
                  <a:gd name="connsiteY316" fmla="*/ 9567 h 10000"/>
                  <a:gd name="connsiteX317" fmla="*/ 3957 w 10000"/>
                  <a:gd name="connsiteY317" fmla="*/ 9562 h 10000"/>
                  <a:gd name="connsiteX318" fmla="*/ 3949 w 10000"/>
                  <a:gd name="connsiteY318" fmla="*/ 9553 h 10000"/>
                  <a:gd name="connsiteX319" fmla="*/ 3943 w 10000"/>
                  <a:gd name="connsiteY319" fmla="*/ 9553 h 10000"/>
                  <a:gd name="connsiteX320" fmla="*/ 3932 w 10000"/>
                  <a:gd name="connsiteY320" fmla="*/ 9540 h 10000"/>
                  <a:gd name="connsiteX321" fmla="*/ 3927 w 10000"/>
                  <a:gd name="connsiteY321" fmla="*/ 9540 h 10000"/>
                  <a:gd name="connsiteX322" fmla="*/ 3918 w 10000"/>
                  <a:gd name="connsiteY322" fmla="*/ 9540 h 10000"/>
                  <a:gd name="connsiteX323" fmla="*/ 3916 w 10000"/>
                  <a:gd name="connsiteY323" fmla="*/ 9562 h 10000"/>
                  <a:gd name="connsiteX324" fmla="*/ 3902 w 10000"/>
                  <a:gd name="connsiteY324" fmla="*/ 9576 h 10000"/>
                  <a:gd name="connsiteX325" fmla="*/ 3888 w 10000"/>
                  <a:gd name="connsiteY325" fmla="*/ 9567 h 10000"/>
                  <a:gd name="connsiteX326" fmla="*/ 3877 w 10000"/>
                  <a:gd name="connsiteY326" fmla="*/ 9567 h 10000"/>
                  <a:gd name="connsiteX327" fmla="*/ 3863 w 10000"/>
                  <a:gd name="connsiteY327" fmla="*/ 9562 h 10000"/>
                  <a:gd name="connsiteX328" fmla="*/ 3860 w 10000"/>
                  <a:gd name="connsiteY328" fmla="*/ 9549 h 10000"/>
                  <a:gd name="connsiteX329" fmla="*/ 3852 w 10000"/>
                  <a:gd name="connsiteY329" fmla="*/ 9535 h 10000"/>
                  <a:gd name="connsiteX330" fmla="*/ 3838 w 10000"/>
                  <a:gd name="connsiteY330" fmla="*/ 9513 h 10000"/>
                  <a:gd name="connsiteX331" fmla="*/ 3830 w 10000"/>
                  <a:gd name="connsiteY331" fmla="*/ 9504 h 10000"/>
                  <a:gd name="connsiteX332" fmla="*/ 3827 w 10000"/>
                  <a:gd name="connsiteY332" fmla="*/ 9504 h 10000"/>
                  <a:gd name="connsiteX333" fmla="*/ 3822 w 10000"/>
                  <a:gd name="connsiteY333" fmla="*/ 9522 h 10000"/>
                  <a:gd name="connsiteX334" fmla="*/ 3819 w 10000"/>
                  <a:gd name="connsiteY334" fmla="*/ 9526 h 10000"/>
                  <a:gd name="connsiteX335" fmla="*/ 3805 w 10000"/>
                  <a:gd name="connsiteY335" fmla="*/ 9535 h 10000"/>
                  <a:gd name="connsiteX336" fmla="*/ 3800 w 10000"/>
                  <a:gd name="connsiteY336" fmla="*/ 9504 h 10000"/>
                  <a:gd name="connsiteX337" fmla="*/ 3805 w 10000"/>
                  <a:gd name="connsiteY337" fmla="*/ 9499 h 10000"/>
                  <a:gd name="connsiteX338" fmla="*/ 3797 w 10000"/>
                  <a:gd name="connsiteY338" fmla="*/ 9463 h 10000"/>
                  <a:gd name="connsiteX339" fmla="*/ 3783 w 10000"/>
                  <a:gd name="connsiteY339" fmla="*/ 9459 h 10000"/>
                  <a:gd name="connsiteX340" fmla="*/ 3772 w 10000"/>
                  <a:gd name="connsiteY340" fmla="*/ 9450 h 10000"/>
                  <a:gd name="connsiteX341" fmla="*/ 3758 w 10000"/>
                  <a:gd name="connsiteY341" fmla="*/ 9450 h 10000"/>
                  <a:gd name="connsiteX342" fmla="*/ 3742 w 10000"/>
                  <a:gd name="connsiteY342" fmla="*/ 9450 h 10000"/>
                  <a:gd name="connsiteX343" fmla="*/ 3725 w 10000"/>
                  <a:gd name="connsiteY343" fmla="*/ 9450 h 10000"/>
                  <a:gd name="connsiteX344" fmla="*/ 3717 w 10000"/>
                  <a:gd name="connsiteY344" fmla="*/ 9450 h 10000"/>
                  <a:gd name="connsiteX345" fmla="*/ 3709 w 10000"/>
                  <a:gd name="connsiteY345" fmla="*/ 9445 h 10000"/>
                  <a:gd name="connsiteX346" fmla="*/ 3695 w 10000"/>
                  <a:gd name="connsiteY346" fmla="*/ 9445 h 10000"/>
                  <a:gd name="connsiteX347" fmla="*/ 3692 w 10000"/>
                  <a:gd name="connsiteY347" fmla="*/ 9445 h 10000"/>
                  <a:gd name="connsiteX348" fmla="*/ 3684 w 10000"/>
                  <a:gd name="connsiteY348" fmla="*/ 9436 h 10000"/>
                  <a:gd name="connsiteX349" fmla="*/ 3687 w 10000"/>
                  <a:gd name="connsiteY349" fmla="*/ 9418 h 10000"/>
                  <a:gd name="connsiteX350" fmla="*/ 3692 w 10000"/>
                  <a:gd name="connsiteY350" fmla="*/ 9409 h 10000"/>
                  <a:gd name="connsiteX351" fmla="*/ 3695 w 10000"/>
                  <a:gd name="connsiteY351" fmla="*/ 9405 h 10000"/>
                  <a:gd name="connsiteX352" fmla="*/ 3711 w 10000"/>
                  <a:gd name="connsiteY352" fmla="*/ 9396 h 10000"/>
                  <a:gd name="connsiteX353" fmla="*/ 3717 w 10000"/>
                  <a:gd name="connsiteY353" fmla="*/ 9396 h 10000"/>
                  <a:gd name="connsiteX354" fmla="*/ 3722 w 10000"/>
                  <a:gd name="connsiteY354" fmla="*/ 9396 h 10000"/>
                  <a:gd name="connsiteX355" fmla="*/ 3733 w 10000"/>
                  <a:gd name="connsiteY355" fmla="*/ 9391 h 10000"/>
                  <a:gd name="connsiteX356" fmla="*/ 3742 w 10000"/>
                  <a:gd name="connsiteY356" fmla="*/ 9378 h 10000"/>
                  <a:gd name="connsiteX357" fmla="*/ 3747 w 10000"/>
                  <a:gd name="connsiteY357" fmla="*/ 9369 h 10000"/>
                  <a:gd name="connsiteX358" fmla="*/ 3750 w 10000"/>
                  <a:gd name="connsiteY358" fmla="*/ 9355 h 10000"/>
                  <a:gd name="connsiteX359" fmla="*/ 3750 w 10000"/>
                  <a:gd name="connsiteY359" fmla="*/ 9350 h 10000"/>
                  <a:gd name="connsiteX360" fmla="*/ 3747 w 10000"/>
                  <a:gd name="connsiteY360" fmla="*/ 9328 h 10000"/>
                  <a:gd name="connsiteX361" fmla="*/ 3747 w 10000"/>
                  <a:gd name="connsiteY361" fmla="*/ 9314 h 10000"/>
                  <a:gd name="connsiteX362" fmla="*/ 3750 w 10000"/>
                  <a:gd name="connsiteY362" fmla="*/ 9305 h 10000"/>
                  <a:gd name="connsiteX363" fmla="*/ 3756 w 10000"/>
                  <a:gd name="connsiteY363" fmla="*/ 9305 h 10000"/>
                  <a:gd name="connsiteX364" fmla="*/ 3767 w 10000"/>
                  <a:gd name="connsiteY364" fmla="*/ 9301 h 10000"/>
                  <a:gd name="connsiteX365" fmla="*/ 3772 w 10000"/>
                  <a:gd name="connsiteY365" fmla="*/ 9287 h 10000"/>
                  <a:gd name="connsiteX366" fmla="*/ 3775 w 10000"/>
                  <a:gd name="connsiteY366" fmla="*/ 9265 h 10000"/>
                  <a:gd name="connsiteX367" fmla="*/ 3775 w 10000"/>
                  <a:gd name="connsiteY367" fmla="*/ 9238 h 10000"/>
                  <a:gd name="connsiteX368" fmla="*/ 3772 w 10000"/>
                  <a:gd name="connsiteY368" fmla="*/ 9211 h 10000"/>
                  <a:gd name="connsiteX369" fmla="*/ 3772 w 10000"/>
                  <a:gd name="connsiteY369" fmla="*/ 9197 h 10000"/>
                  <a:gd name="connsiteX370" fmla="*/ 3775 w 10000"/>
                  <a:gd name="connsiteY370" fmla="*/ 9170 h 10000"/>
                  <a:gd name="connsiteX371" fmla="*/ 3775 w 10000"/>
                  <a:gd name="connsiteY371" fmla="*/ 9147 h 10000"/>
                  <a:gd name="connsiteX372" fmla="*/ 3775 w 10000"/>
                  <a:gd name="connsiteY372" fmla="*/ 9129 h 10000"/>
                  <a:gd name="connsiteX373" fmla="*/ 3775 w 10000"/>
                  <a:gd name="connsiteY373" fmla="*/ 9116 h 10000"/>
                  <a:gd name="connsiteX374" fmla="*/ 3789 w 10000"/>
                  <a:gd name="connsiteY374" fmla="*/ 9107 h 10000"/>
                  <a:gd name="connsiteX375" fmla="*/ 3789 w 10000"/>
                  <a:gd name="connsiteY375" fmla="*/ 9089 h 10000"/>
                  <a:gd name="connsiteX376" fmla="*/ 3783 w 10000"/>
                  <a:gd name="connsiteY376" fmla="*/ 9035 h 10000"/>
                  <a:gd name="connsiteX377" fmla="*/ 3783 w 10000"/>
                  <a:gd name="connsiteY377" fmla="*/ 9017 h 10000"/>
                  <a:gd name="connsiteX378" fmla="*/ 3791 w 10000"/>
                  <a:gd name="connsiteY378" fmla="*/ 8999 h 10000"/>
                  <a:gd name="connsiteX379" fmla="*/ 3797 w 10000"/>
                  <a:gd name="connsiteY379" fmla="*/ 8990 h 10000"/>
                  <a:gd name="connsiteX380" fmla="*/ 3808 w 10000"/>
                  <a:gd name="connsiteY380" fmla="*/ 8963 h 10000"/>
                  <a:gd name="connsiteX381" fmla="*/ 3813 w 10000"/>
                  <a:gd name="connsiteY381" fmla="*/ 8931 h 10000"/>
                  <a:gd name="connsiteX382" fmla="*/ 3813 w 10000"/>
                  <a:gd name="connsiteY382" fmla="*/ 8917 h 10000"/>
                  <a:gd name="connsiteX383" fmla="*/ 3808 w 10000"/>
                  <a:gd name="connsiteY383" fmla="*/ 8908 h 10000"/>
                  <a:gd name="connsiteX384" fmla="*/ 3813 w 10000"/>
                  <a:gd name="connsiteY384" fmla="*/ 8904 h 10000"/>
                  <a:gd name="connsiteX385" fmla="*/ 3813 w 10000"/>
                  <a:gd name="connsiteY385" fmla="*/ 8890 h 10000"/>
                  <a:gd name="connsiteX386" fmla="*/ 3808 w 10000"/>
                  <a:gd name="connsiteY386" fmla="*/ 8877 h 10000"/>
                  <a:gd name="connsiteX387" fmla="*/ 3808 w 10000"/>
                  <a:gd name="connsiteY387" fmla="*/ 8854 h 10000"/>
                  <a:gd name="connsiteX388" fmla="*/ 3808 w 10000"/>
                  <a:gd name="connsiteY388" fmla="*/ 8841 h 10000"/>
                  <a:gd name="connsiteX389" fmla="*/ 3808 w 10000"/>
                  <a:gd name="connsiteY389" fmla="*/ 8827 h 10000"/>
                  <a:gd name="connsiteX390" fmla="*/ 3808 w 10000"/>
                  <a:gd name="connsiteY390" fmla="*/ 8818 h 10000"/>
                  <a:gd name="connsiteX391" fmla="*/ 3808 w 10000"/>
                  <a:gd name="connsiteY391" fmla="*/ 8814 h 10000"/>
                  <a:gd name="connsiteX392" fmla="*/ 3808 w 10000"/>
                  <a:gd name="connsiteY392" fmla="*/ 8805 h 10000"/>
                  <a:gd name="connsiteX393" fmla="*/ 3808 w 10000"/>
                  <a:gd name="connsiteY393" fmla="*/ 8787 h 10000"/>
                  <a:gd name="connsiteX394" fmla="*/ 3808 w 10000"/>
                  <a:gd name="connsiteY394" fmla="*/ 8764 h 10000"/>
                  <a:gd name="connsiteX395" fmla="*/ 3808 w 10000"/>
                  <a:gd name="connsiteY395" fmla="*/ 8746 h 10000"/>
                  <a:gd name="connsiteX396" fmla="*/ 3805 w 10000"/>
                  <a:gd name="connsiteY396" fmla="*/ 8733 h 10000"/>
                  <a:gd name="connsiteX397" fmla="*/ 3805 w 10000"/>
                  <a:gd name="connsiteY397" fmla="*/ 8724 h 10000"/>
                  <a:gd name="connsiteX398" fmla="*/ 3808 w 10000"/>
                  <a:gd name="connsiteY398" fmla="*/ 8719 h 10000"/>
                  <a:gd name="connsiteX399" fmla="*/ 3813 w 10000"/>
                  <a:gd name="connsiteY399" fmla="*/ 8710 h 10000"/>
                  <a:gd name="connsiteX400" fmla="*/ 3819 w 10000"/>
                  <a:gd name="connsiteY400" fmla="*/ 8687 h 10000"/>
                  <a:gd name="connsiteX401" fmla="*/ 3822 w 10000"/>
                  <a:gd name="connsiteY401" fmla="*/ 8674 h 10000"/>
                  <a:gd name="connsiteX402" fmla="*/ 3822 w 10000"/>
                  <a:gd name="connsiteY402" fmla="*/ 8647 h 10000"/>
                  <a:gd name="connsiteX403" fmla="*/ 3827 w 10000"/>
                  <a:gd name="connsiteY403" fmla="*/ 8642 h 10000"/>
                  <a:gd name="connsiteX404" fmla="*/ 3827 w 10000"/>
                  <a:gd name="connsiteY404" fmla="*/ 8620 h 10000"/>
                  <a:gd name="connsiteX405" fmla="*/ 3836 w 10000"/>
                  <a:gd name="connsiteY405" fmla="*/ 8593 h 10000"/>
                  <a:gd name="connsiteX406" fmla="*/ 3838 w 10000"/>
                  <a:gd name="connsiteY406" fmla="*/ 8566 h 10000"/>
                  <a:gd name="connsiteX407" fmla="*/ 3838 w 10000"/>
                  <a:gd name="connsiteY407" fmla="*/ 8561 h 10000"/>
                  <a:gd name="connsiteX408" fmla="*/ 3844 w 10000"/>
                  <a:gd name="connsiteY408" fmla="*/ 8530 h 10000"/>
                  <a:gd name="connsiteX409" fmla="*/ 3844 w 10000"/>
                  <a:gd name="connsiteY409" fmla="*/ 8512 h 10000"/>
                  <a:gd name="connsiteX410" fmla="*/ 3844 w 10000"/>
                  <a:gd name="connsiteY410" fmla="*/ 8489 h 10000"/>
                  <a:gd name="connsiteX411" fmla="*/ 3838 w 10000"/>
                  <a:gd name="connsiteY411" fmla="*/ 8444 h 10000"/>
                  <a:gd name="connsiteX412" fmla="*/ 3838 w 10000"/>
                  <a:gd name="connsiteY412" fmla="*/ 8403 h 10000"/>
                  <a:gd name="connsiteX413" fmla="*/ 3838 w 10000"/>
                  <a:gd name="connsiteY413" fmla="*/ 8358 h 10000"/>
                  <a:gd name="connsiteX414" fmla="*/ 3836 w 10000"/>
                  <a:gd name="connsiteY414" fmla="*/ 8331 h 10000"/>
                  <a:gd name="connsiteX415" fmla="*/ 3838 w 10000"/>
                  <a:gd name="connsiteY415" fmla="*/ 8286 h 10000"/>
                  <a:gd name="connsiteX416" fmla="*/ 3836 w 10000"/>
                  <a:gd name="connsiteY416" fmla="*/ 8245 h 10000"/>
                  <a:gd name="connsiteX417" fmla="*/ 3836 w 10000"/>
                  <a:gd name="connsiteY417" fmla="*/ 8209 h 10000"/>
                  <a:gd name="connsiteX418" fmla="*/ 3836 w 10000"/>
                  <a:gd name="connsiteY418" fmla="*/ 8155 h 10000"/>
                  <a:gd name="connsiteX419" fmla="*/ 3836 w 10000"/>
                  <a:gd name="connsiteY419" fmla="*/ 8128 h 10000"/>
                  <a:gd name="connsiteX420" fmla="*/ 3836 w 10000"/>
                  <a:gd name="connsiteY420" fmla="*/ 8092 h 10000"/>
                  <a:gd name="connsiteX421" fmla="*/ 3830 w 10000"/>
                  <a:gd name="connsiteY421" fmla="*/ 8056 h 10000"/>
                  <a:gd name="connsiteX422" fmla="*/ 3830 w 10000"/>
                  <a:gd name="connsiteY422" fmla="*/ 8029 h 10000"/>
                  <a:gd name="connsiteX423" fmla="*/ 3830 w 10000"/>
                  <a:gd name="connsiteY423" fmla="*/ 8011 h 10000"/>
                  <a:gd name="connsiteX424" fmla="*/ 3827 w 10000"/>
                  <a:gd name="connsiteY424" fmla="*/ 7988 h 10000"/>
                  <a:gd name="connsiteX425" fmla="*/ 3827 w 10000"/>
                  <a:gd name="connsiteY425" fmla="*/ 7961 h 10000"/>
                  <a:gd name="connsiteX426" fmla="*/ 3822 w 10000"/>
                  <a:gd name="connsiteY426" fmla="*/ 7943 h 10000"/>
                  <a:gd name="connsiteX427" fmla="*/ 3822 w 10000"/>
                  <a:gd name="connsiteY427" fmla="*/ 7934 h 10000"/>
                  <a:gd name="connsiteX428" fmla="*/ 3819 w 10000"/>
                  <a:gd name="connsiteY428" fmla="*/ 7934 h 10000"/>
                  <a:gd name="connsiteX429" fmla="*/ 3789 w 10000"/>
                  <a:gd name="connsiteY429" fmla="*/ 7934 h 10000"/>
                  <a:gd name="connsiteX430" fmla="*/ 3758 w 10000"/>
                  <a:gd name="connsiteY430" fmla="*/ 7934 h 10000"/>
                  <a:gd name="connsiteX431" fmla="*/ 3709 w 10000"/>
                  <a:gd name="connsiteY431" fmla="*/ 7934 h 10000"/>
                  <a:gd name="connsiteX432" fmla="*/ 3684 w 10000"/>
                  <a:gd name="connsiteY432" fmla="*/ 7934 h 10000"/>
                  <a:gd name="connsiteX433" fmla="*/ 3645 w 10000"/>
                  <a:gd name="connsiteY433" fmla="*/ 7943 h 10000"/>
                  <a:gd name="connsiteX434" fmla="*/ 3598 w 10000"/>
                  <a:gd name="connsiteY434" fmla="*/ 7943 h 10000"/>
                  <a:gd name="connsiteX435" fmla="*/ 3573 w 10000"/>
                  <a:gd name="connsiteY435" fmla="*/ 7948 h 10000"/>
                  <a:gd name="connsiteX436" fmla="*/ 3549 w 10000"/>
                  <a:gd name="connsiteY436" fmla="*/ 7943 h 10000"/>
                  <a:gd name="connsiteX437" fmla="*/ 3540 w 10000"/>
                  <a:gd name="connsiteY437" fmla="*/ 7934 h 10000"/>
                  <a:gd name="connsiteX438" fmla="*/ 3538 w 10000"/>
                  <a:gd name="connsiteY438" fmla="*/ 7934 h 10000"/>
                  <a:gd name="connsiteX439" fmla="*/ 3518 w 10000"/>
                  <a:gd name="connsiteY439" fmla="*/ 7961 h 10000"/>
                  <a:gd name="connsiteX440" fmla="*/ 3518 w 10000"/>
                  <a:gd name="connsiteY440" fmla="*/ 7975 h 10000"/>
                  <a:gd name="connsiteX441" fmla="*/ 3518 w 10000"/>
                  <a:gd name="connsiteY441" fmla="*/ 8002 h 10000"/>
                  <a:gd name="connsiteX442" fmla="*/ 3510 w 10000"/>
                  <a:gd name="connsiteY442" fmla="*/ 8011 h 10000"/>
                  <a:gd name="connsiteX443" fmla="*/ 3493 w 10000"/>
                  <a:gd name="connsiteY443" fmla="*/ 8024 h 10000"/>
                  <a:gd name="connsiteX444" fmla="*/ 3474 w 10000"/>
                  <a:gd name="connsiteY444" fmla="*/ 8029 h 10000"/>
                  <a:gd name="connsiteX445" fmla="*/ 3458 w 10000"/>
                  <a:gd name="connsiteY445" fmla="*/ 8042 h 10000"/>
                  <a:gd name="connsiteX446" fmla="*/ 3435 w 10000"/>
                  <a:gd name="connsiteY446" fmla="*/ 8065 h 10000"/>
                  <a:gd name="connsiteX447" fmla="*/ 3422 w 10000"/>
                  <a:gd name="connsiteY447" fmla="*/ 8074 h 10000"/>
                  <a:gd name="connsiteX448" fmla="*/ 3411 w 10000"/>
                  <a:gd name="connsiteY448" fmla="*/ 8088 h 10000"/>
                  <a:gd name="connsiteX449" fmla="*/ 3402 w 10000"/>
                  <a:gd name="connsiteY449" fmla="*/ 8092 h 10000"/>
                  <a:gd name="connsiteX450" fmla="*/ 3372 w 10000"/>
                  <a:gd name="connsiteY450" fmla="*/ 8119 h 10000"/>
                  <a:gd name="connsiteX451" fmla="*/ 3353 w 10000"/>
                  <a:gd name="connsiteY451" fmla="*/ 8133 h 10000"/>
                  <a:gd name="connsiteX452" fmla="*/ 3344 w 10000"/>
                  <a:gd name="connsiteY452" fmla="*/ 8142 h 10000"/>
                  <a:gd name="connsiteX453" fmla="*/ 3333 w 10000"/>
                  <a:gd name="connsiteY453" fmla="*/ 8160 h 10000"/>
                  <a:gd name="connsiteX454" fmla="*/ 3322 w 10000"/>
                  <a:gd name="connsiteY454" fmla="*/ 8196 h 10000"/>
                  <a:gd name="connsiteX455" fmla="*/ 3317 w 10000"/>
                  <a:gd name="connsiteY455" fmla="*/ 8209 h 10000"/>
                  <a:gd name="connsiteX456" fmla="*/ 3297 w 10000"/>
                  <a:gd name="connsiteY456" fmla="*/ 8245 h 10000"/>
                  <a:gd name="connsiteX457" fmla="*/ 3292 w 10000"/>
                  <a:gd name="connsiteY457" fmla="*/ 8250 h 10000"/>
                  <a:gd name="connsiteX458" fmla="*/ 3281 w 10000"/>
                  <a:gd name="connsiteY458" fmla="*/ 8272 h 10000"/>
                  <a:gd name="connsiteX459" fmla="*/ 3275 w 10000"/>
                  <a:gd name="connsiteY459" fmla="*/ 8277 h 10000"/>
                  <a:gd name="connsiteX460" fmla="*/ 3264 w 10000"/>
                  <a:gd name="connsiteY460" fmla="*/ 8313 h 10000"/>
                  <a:gd name="connsiteX461" fmla="*/ 3248 w 10000"/>
                  <a:gd name="connsiteY461" fmla="*/ 8327 h 10000"/>
                  <a:gd name="connsiteX462" fmla="*/ 3212 w 10000"/>
                  <a:gd name="connsiteY462" fmla="*/ 8340 h 10000"/>
                  <a:gd name="connsiteX463" fmla="*/ 3195 w 10000"/>
                  <a:gd name="connsiteY463" fmla="*/ 8345 h 10000"/>
                  <a:gd name="connsiteX464" fmla="*/ 3195 w 10000"/>
                  <a:gd name="connsiteY464" fmla="*/ 8354 h 10000"/>
                  <a:gd name="connsiteX465" fmla="*/ 3193 w 10000"/>
                  <a:gd name="connsiteY465" fmla="*/ 8358 h 10000"/>
                  <a:gd name="connsiteX466" fmla="*/ 3179 w 10000"/>
                  <a:gd name="connsiteY466" fmla="*/ 8367 h 10000"/>
                  <a:gd name="connsiteX467" fmla="*/ 3171 w 10000"/>
                  <a:gd name="connsiteY467" fmla="*/ 8381 h 10000"/>
                  <a:gd name="connsiteX468" fmla="*/ 3146 w 10000"/>
                  <a:gd name="connsiteY468" fmla="*/ 8408 h 10000"/>
                  <a:gd name="connsiteX469" fmla="*/ 3137 w 10000"/>
                  <a:gd name="connsiteY469" fmla="*/ 8417 h 10000"/>
                  <a:gd name="connsiteX470" fmla="*/ 3115 w 10000"/>
                  <a:gd name="connsiteY470" fmla="*/ 8430 h 10000"/>
                  <a:gd name="connsiteX471" fmla="*/ 3096 w 10000"/>
                  <a:gd name="connsiteY471" fmla="*/ 8417 h 10000"/>
                  <a:gd name="connsiteX472" fmla="*/ 3082 w 10000"/>
                  <a:gd name="connsiteY472" fmla="*/ 8403 h 10000"/>
                  <a:gd name="connsiteX473" fmla="*/ 3066 w 10000"/>
                  <a:gd name="connsiteY473" fmla="*/ 8381 h 10000"/>
                  <a:gd name="connsiteX474" fmla="*/ 3063 w 10000"/>
                  <a:gd name="connsiteY474" fmla="*/ 8372 h 10000"/>
                  <a:gd name="connsiteX475" fmla="*/ 3057 w 10000"/>
                  <a:gd name="connsiteY475" fmla="*/ 8358 h 10000"/>
                  <a:gd name="connsiteX476" fmla="*/ 3052 w 10000"/>
                  <a:gd name="connsiteY476" fmla="*/ 8345 h 10000"/>
                  <a:gd name="connsiteX477" fmla="*/ 3044 w 10000"/>
                  <a:gd name="connsiteY477" fmla="*/ 8327 h 10000"/>
                  <a:gd name="connsiteX478" fmla="*/ 3027 w 10000"/>
                  <a:gd name="connsiteY478" fmla="*/ 8304 h 10000"/>
                  <a:gd name="connsiteX479" fmla="*/ 3016 w 10000"/>
                  <a:gd name="connsiteY479" fmla="*/ 8304 h 10000"/>
                  <a:gd name="connsiteX480" fmla="*/ 3002 w 10000"/>
                  <a:gd name="connsiteY480" fmla="*/ 8304 h 10000"/>
                  <a:gd name="connsiteX481" fmla="*/ 2977 w 10000"/>
                  <a:gd name="connsiteY481" fmla="*/ 8304 h 10000"/>
                  <a:gd name="connsiteX482" fmla="*/ 2961 w 10000"/>
                  <a:gd name="connsiteY482" fmla="*/ 8300 h 10000"/>
                  <a:gd name="connsiteX483" fmla="*/ 2936 w 10000"/>
                  <a:gd name="connsiteY483" fmla="*/ 8300 h 10000"/>
                  <a:gd name="connsiteX484" fmla="*/ 2922 w 10000"/>
                  <a:gd name="connsiteY484" fmla="*/ 8313 h 10000"/>
                  <a:gd name="connsiteX485" fmla="*/ 2911 w 10000"/>
                  <a:gd name="connsiteY485" fmla="*/ 8313 h 10000"/>
                  <a:gd name="connsiteX486" fmla="*/ 2881 w 10000"/>
                  <a:gd name="connsiteY486" fmla="*/ 8304 h 10000"/>
                  <a:gd name="connsiteX487" fmla="*/ 2878 w 10000"/>
                  <a:gd name="connsiteY487" fmla="*/ 8304 h 10000"/>
                  <a:gd name="connsiteX488" fmla="*/ 2867 w 10000"/>
                  <a:gd name="connsiteY488" fmla="*/ 8313 h 10000"/>
                  <a:gd name="connsiteX489" fmla="*/ 2859 w 10000"/>
                  <a:gd name="connsiteY489" fmla="*/ 8318 h 10000"/>
                  <a:gd name="connsiteX490" fmla="*/ 2856 w 10000"/>
                  <a:gd name="connsiteY490" fmla="*/ 8327 h 10000"/>
                  <a:gd name="connsiteX491" fmla="*/ 2856 w 10000"/>
                  <a:gd name="connsiteY491" fmla="*/ 8331 h 10000"/>
                  <a:gd name="connsiteX492" fmla="*/ 2850 w 10000"/>
                  <a:gd name="connsiteY492" fmla="*/ 8340 h 10000"/>
                  <a:gd name="connsiteX493" fmla="*/ 2864 w 10000"/>
                  <a:gd name="connsiteY493" fmla="*/ 8345 h 10000"/>
                  <a:gd name="connsiteX494" fmla="*/ 2867 w 10000"/>
                  <a:gd name="connsiteY494" fmla="*/ 8354 h 10000"/>
                  <a:gd name="connsiteX495" fmla="*/ 2878 w 10000"/>
                  <a:gd name="connsiteY495" fmla="*/ 8367 h 10000"/>
                  <a:gd name="connsiteX496" fmla="*/ 2881 w 10000"/>
                  <a:gd name="connsiteY496" fmla="*/ 8385 h 10000"/>
                  <a:gd name="connsiteX497" fmla="*/ 2881 w 10000"/>
                  <a:gd name="connsiteY497" fmla="*/ 8403 h 10000"/>
                  <a:gd name="connsiteX498" fmla="*/ 2886 w 10000"/>
                  <a:gd name="connsiteY498" fmla="*/ 8417 h 10000"/>
                  <a:gd name="connsiteX499" fmla="*/ 2889 w 10000"/>
                  <a:gd name="connsiteY499" fmla="*/ 8430 h 10000"/>
                  <a:gd name="connsiteX500" fmla="*/ 2897 w 10000"/>
                  <a:gd name="connsiteY500" fmla="*/ 8444 h 10000"/>
                  <a:gd name="connsiteX501" fmla="*/ 2903 w 10000"/>
                  <a:gd name="connsiteY501" fmla="*/ 8462 h 10000"/>
                  <a:gd name="connsiteX502" fmla="*/ 2906 w 10000"/>
                  <a:gd name="connsiteY502" fmla="*/ 8484 h 10000"/>
                  <a:gd name="connsiteX503" fmla="*/ 2906 w 10000"/>
                  <a:gd name="connsiteY503" fmla="*/ 8512 h 10000"/>
                  <a:gd name="connsiteX504" fmla="*/ 2903 w 10000"/>
                  <a:gd name="connsiteY504" fmla="*/ 8539 h 10000"/>
                  <a:gd name="connsiteX505" fmla="*/ 2903 w 10000"/>
                  <a:gd name="connsiteY505" fmla="*/ 8561 h 10000"/>
                  <a:gd name="connsiteX506" fmla="*/ 2903 w 10000"/>
                  <a:gd name="connsiteY506" fmla="*/ 8575 h 10000"/>
                  <a:gd name="connsiteX507" fmla="*/ 2906 w 10000"/>
                  <a:gd name="connsiteY507" fmla="*/ 8588 h 10000"/>
                  <a:gd name="connsiteX508" fmla="*/ 2831 w 10000"/>
                  <a:gd name="connsiteY508" fmla="*/ 8683 h 10000"/>
                  <a:gd name="connsiteX509" fmla="*/ 2674 w 10000"/>
                  <a:gd name="connsiteY509" fmla="*/ 8791 h 10000"/>
                  <a:gd name="connsiteX510" fmla="*/ 2583 w 10000"/>
                  <a:gd name="connsiteY510" fmla="*/ 8805 h 10000"/>
                  <a:gd name="connsiteX511" fmla="*/ 2481 w 10000"/>
                  <a:gd name="connsiteY511" fmla="*/ 8751 h 10000"/>
                  <a:gd name="connsiteX512" fmla="*/ 2470 w 10000"/>
                  <a:gd name="connsiteY512" fmla="*/ 8751 h 10000"/>
                  <a:gd name="connsiteX513" fmla="*/ 2445 w 10000"/>
                  <a:gd name="connsiteY513" fmla="*/ 8778 h 10000"/>
                  <a:gd name="connsiteX514" fmla="*/ 2420 w 10000"/>
                  <a:gd name="connsiteY514" fmla="*/ 8800 h 10000"/>
                  <a:gd name="connsiteX515" fmla="*/ 2398 w 10000"/>
                  <a:gd name="connsiteY515" fmla="*/ 8800 h 10000"/>
                  <a:gd name="connsiteX516" fmla="*/ 2365 w 10000"/>
                  <a:gd name="connsiteY516" fmla="*/ 8845 h 10000"/>
                  <a:gd name="connsiteX517" fmla="*/ 2343 w 10000"/>
                  <a:gd name="connsiteY517" fmla="*/ 8859 h 10000"/>
                  <a:gd name="connsiteX518" fmla="*/ 2296 w 10000"/>
                  <a:gd name="connsiteY518" fmla="*/ 8890 h 10000"/>
                  <a:gd name="connsiteX519" fmla="*/ 2276 w 10000"/>
                  <a:gd name="connsiteY519" fmla="*/ 8904 h 10000"/>
                  <a:gd name="connsiteX520" fmla="*/ 2243 w 10000"/>
                  <a:gd name="connsiteY520" fmla="*/ 8922 h 10000"/>
                  <a:gd name="connsiteX521" fmla="*/ 2221 w 10000"/>
                  <a:gd name="connsiteY521" fmla="*/ 8931 h 10000"/>
                  <a:gd name="connsiteX522" fmla="*/ 2188 w 10000"/>
                  <a:gd name="connsiteY522" fmla="*/ 8949 h 10000"/>
                  <a:gd name="connsiteX523" fmla="*/ 2163 w 10000"/>
                  <a:gd name="connsiteY523" fmla="*/ 8963 h 10000"/>
                  <a:gd name="connsiteX524" fmla="*/ 2141 w 10000"/>
                  <a:gd name="connsiteY524" fmla="*/ 8985 h 10000"/>
                  <a:gd name="connsiteX525" fmla="*/ 2116 w 10000"/>
                  <a:gd name="connsiteY525" fmla="*/ 8990 h 10000"/>
                  <a:gd name="connsiteX526" fmla="*/ 2111 w 10000"/>
                  <a:gd name="connsiteY526" fmla="*/ 8999 h 10000"/>
                  <a:gd name="connsiteX527" fmla="*/ 2100 w 10000"/>
                  <a:gd name="connsiteY527" fmla="*/ 8999 h 10000"/>
                  <a:gd name="connsiteX528" fmla="*/ 2086 w 10000"/>
                  <a:gd name="connsiteY528" fmla="*/ 9003 h 10000"/>
                  <a:gd name="connsiteX529" fmla="*/ 2078 w 10000"/>
                  <a:gd name="connsiteY529" fmla="*/ 9012 h 10000"/>
                  <a:gd name="connsiteX530" fmla="*/ 2050 w 10000"/>
                  <a:gd name="connsiteY530" fmla="*/ 9026 h 10000"/>
                  <a:gd name="connsiteX531" fmla="*/ 2028 w 10000"/>
                  <a:gd name="connsiteY531" fmla="*/ 9048 h 10000"/>
                  <a:gd name="connsiteX532" fmla="*/ 2012 w 10000"/>
                  <a:gd name="connsiteY532" fmla="*/ 9062 h 10000"/>
                  <a:gd name="connsiteX533" fmla="*/ 1995 w 10000"/>
                  <a:gd name="connsiteY533" fmla="*/ 9075 h 10000"/>
                  <a:gd name="connsiteX534" fmla="*/ 1962 w 10000"/>
                  <a:gd name="connsiteY534" fmla="*/ 9080 h 10000"/>
                  <a:gd name="connsiteX535" fmla="*/ 1948 w 10000"/>
                  <a:gd name="connsiteY535" fmla="*/ 9048 h 10000"/>
                  <a:gd name="connsiteX536" fmla="*/ 1945 w 10000"/>
                  <a:gd name="connsiteY536" fmla="*/ 9039 h 10000"/>
                  <a:gd name="connsiteX537" fmla="*/ 1932 w 10000"/>
                  <a:gd name="connsiteY537" fmla="*/ 9003 h 10000"/>
                  <a:gd name="connsiteX538" fmla="*/ 1898 w 10000"/>
                  <a:gd name="connsiteY538" fmla="*/ 8935 h 10000"/>
                  <a:gd name="connsiteX539" fmla="*/ 1882 w 10000"/>
                  <a:gd name="connsiteY539" fmla="*/ 8895 h 10000"/>
                  <a:gd name="connsiteX540" fmla="*/ 1865 w 10000"/>
                  <a:gd name="connsiteY540" fmla="*/ 8845 h 10000"/>
                  <a:gd name="connsiteX541" fmla="*/ 1865 w 10000"/>
                  <a:gd name="connsiteY541" fmla="*/ 8832 h 10000"/>
                  <a:gd name="connsiteX542" fmla="*/ 1857 w 10000"/>
                  <a:gd name="connsiteY542" fmla="*/ 8827 h 10000"/>
                  <a:gd name="connsiteX543" fmla="*/ 1841 w 10000"/>
                  <a:gd name="connsiteY543" fmla="*/ 8773 h 10000"/>
                  <a:gd name="connsiteX544" fmla="*/ 1827 w 10000"/>
                  <a:gd name="connsiteY544" fmla="*/ 8733 h 10000"/>
                  <a:gd name="connsiteX545" fmla="*/ 1843 w 10000"/>
                  <a:gd name="connsiteY545" fmla="*/ 8710 h 10000"/>
                  <a:gd name="connsiteX546" fmla="*/ 1857 w 10000"/>
                  <a:gd name="connsiteY546" fmla="*/ 8687 h 10000"/>
                  <a:gd name="connsiteX547" fmla="*/ 1868 w 10000"/>
                  <a:gd name="connsiteY547" fmla="*/ 8669 h 10000"/>
                  <a:gd name="connsiteX548" fmla="*/ 1885 w 10000"/>
                  <a:gd name="connsiteY548" fmla="*/ 8647 h 10000"/>
                  <a:gd name="connsiteX549" fmla="*/ 1909 w 10000"/>
                  <a:gd name="connsiteY549" fmla="*/ 8606 h 10000"/>
                  <a:gd name="connsiteX550" fmla="*/ 1923 w 10000"/>
                  <a:gd name="connsiteY550" fmla="*/ 8588 h 10000"/>
                  <a:gd name="connsiteX551" fmla="*/ 1937 w 10000"/>
                  <a:gd name="connsiteY551" fmla="*/ 8561 h 10000"/>
                  <a:gd name="connsiteX552" fmla="*/ 1923 w 10000"/>
                  <a:gd name="connsiteY552" fmla="*/ 8530 h 10000"/>
                  <a:gd name="connsiteX553" fmla="*/ 1901 w 10000"/>
                  <a:gd name="connsiteY553" fmla="*/ 8462 h 10000"/>
                  <a:gd name="connsiteX554" fmla="*/ 1890 w 10000"/>
                  <a:gd name="connsiteY554" fmla="*/ 8430 h 10000"/>
                  <a:gd name="connsiteX555" fmla="*/ 1885 w 10000"/>
                  <a:gd name="connsiteY555" fmla="*/ 8408 h 10000"/>
                  <a:gd name="connsiteX556" fmla="*/ 1865 w 10000"/>
                  <a:gd name="connsiteY556" fmla="*/ 8367 h 10000"/>
                  <a:gd name="connsiteX557" fmla="*/ 1849 w 10000"/>
                  <a:gd name="connsiteY557" fmla="*/ 8318 h 10000"/>
                  <a:gd name="connsiteX558" fmla="*/ 1841 w 10000"/>
                  <a:gd name="connsiteY558" fmla="*/ 8304 h 10000"/>
                  <a:gd name="connsiteX559" fmla="*/ 1835 w 10000"/>
                  <a:gd name="connsiteY559" fmla="*/ 8300 h 10000"/>
                  <a:gd name="connsiteX560" fmla="*/ 1818 w 10000"/>
                  <a:gd name="connsiteY560" fmla="*/ 8290 h 10000"/>
                  <a:gd name="connsiteX561" fmla="*/ 1785 w 10000"/>
                  <a:gd name="connsiteY561" fmla="*/ 8300 h 10000"/>
                  <a:gd name="connsiteX562" fmla="*/ 1763 w 10000"/>
                  <a:gd name="connsiteY562" fmla="*/ 8300 h 10000"/>
                  <a:gd name="connsiteX563" fmla="*/ 1747 w 10000"/>
                  <a:gd name="connsiteY563" fmla="*/ 8313 h 10000"/>
                  <a:gd name="connsiteX564" fmla="*/ 1744 w 10000"/>
                  <a:gd name="connsiteY564" fmla="*/ 8304 h 10000"/>
                  <a:gd name="connsiteX565" fmla="*/ 1730 w 10000"/>
                  <a:gd name="connsiteY565" fmla="*/ 8313 h 10000"/>
                  <a:gd name="connsiteX566" fmla="*/ 1708 w 10000"/>
                  <a:gd name="connsiteY566" fmla="*/ 8327 h 10000"/>
                  <a:gd name="connsiteX567" fmla="*/ 1675 w 10000"/>
                  <a:gd name="connsiteY567" fmla="*/ 8331 h 10000"/>
                  <a:gd name="connsiteX568" fmla="*/ 1658 w 10000"/>
                  <a:gd name="connsiteY568" fmla="*/ 8345 h 10000"/>
                  <a:gd name="connsiteX569" fmla="*/ 1628 w 10000"/>
                  <a:gd name="connsiteY569" fmla="*/ 8367 h 10000"/>
                  <a:gd name="connsiteX570" fmla="*/ 1620 w 10000"/>
                  <a:gd name="connsiteY570" fmla="*/ 8372 h 10000"/>
                  <a:gd name="connsiteX571" fmla="*/ 1584 w 10000"/>
                  <a:gd name="connsiteY571" fmla="*/ 8394 h 10000"/>
                  <a:gd name="connsiteX572" fmla="*/ 1554 w 10000"/>
                  <a:gd name="connsiteY572" fmla="*/ 8417 h 10000"/>
                  <a:gd name="connsiteX573" fmla="*/ 1529 w 10000"/>
                  <a:gd name="connsiteY573" fmla="*/ 8417 h 10000"/>
                  <a:gd name="connsiteX574" fmla="*/ 1515 w 10000"/>
                  <a:gd name="connsiteY574" fmla="*/ 8408 h 10000"/>
                  <a:gd name="connsiteX575" fmla="*/ 1507 w 10000"/>
                  <a:gd name="connsiteY575" fmla="*/ 8394 h 10000"/>
                  <a:gd name="connsiteX576" fmla="*/ 1479 w 10000"/>
                  <a:gd name="connsiteY576" fmla="*/ 8367 h 10000"/>
                  <a:gd name="connsiteX577" fmla="*/ 1457 w 10000"/>
                  <a:gd name="connsiteY577" fmla="*/ 8385 h 10000"/>
                  <a:gd name="connsiteX578" fmla="*/ 1432 w 10000"/>
                  <a:gd name="connsiteY578" fmla="*/ 8385 h 10000"/>
                  <a:gd name="connsiteX579" fmla="*/ 1418 w 10000"/>
                  <a:gd name="connsiteY579" fmla="*/ 8372 h 10000"/>
                  <a:gd name="connsiteX580" fmla="*/ 1399 w 10000"/>
                  <a:gd name="connsiteY580" fmla="*/ 8358 h 10000"/>
                  <a:gd name="connsiteX581" fmla="*/ 1369 w 10000"/>
                  <a:gd name="connsiteY581" fmla="*/ 8340 h 10000"/>
                  <a:gd name="connsiteX582" fmla="*/ 1355 w 10000"/>
                  <a:gd name="connsiteY582" fmla="*/ 8327 h 10000"/>
                  <a:gd name="connsiteX583" fmla="*/ 1347 w 10000"/>
                  <a:gd name="connsiteY583" fmla="*/ 8318 h 10000"/>
                  <a:gd name="connsiteX584" fmla="*/ 1330 w 10000"/>
                  <a:gd name="connsiteY584" fmla="*/ 8304 h 10000"/>
                  <a:gd name="connsiteX585" fmla="*/ 1319 w 10000"/>
                  <a:gd name="connsiteY585" fmla="*/ 8290 h 10000"/>
                  <a:gd name="connsiteX586" fmla="*/ 1297 w 10000"/>
                  <a:gd name="connsiteY586" fmla="*/ 8272 h 10000"/>
                  <a:gd name="connsiteX587" fmla="*/ 1289 w 10000"/>
                  <a:gd name="connsiteY587" fmla="*/ 8263 h 10000"/>
                  <a:gd name="connsiteX588" fmla="*/ 1280 w 10000"/>
                  <a:gd name="connsiteY588" fmla="*/ 8250 h 10000"/>
                  <a:gd name="connsiteX589" fmla="*/ 1264 w 10000"/>
                  <a:gd name="connsiteY589" fmla="*/ 8236 h 10000"/>
                  <a:gd name="connsiteX590" fmla="*/ 1256 w 10000"/>
                  <a:gd name="connsiteY590" fmla="*/ 8232 h 10000"/>
                  <a:gd name="connsiteX591" fmla="*/ 1247 w 10000"/>
                  <a:gd name="connsiteY591" fmla="*/ 8223 h 10000"/>
                  <a:gd name="connsiteX592" fmla="*/ 1233 w 10000"/>
                  <a:gd name="connsiteY592" fmla="*/ 8209 h 10000"/>
                  <a:gd name="connsiteX593" fmla="*/ 1222 w 10000"/>
                  <a:gd name="connsiteY593" fmla="*/ 8200 h 10000"/>
                  <a:gd name="connsiteX594" fmla="*/ 1206 w 10000"/>
                  <a:gd name="connsiteY594" fmla="*/ 8196 h 10000"/>
                  <a:gd name="connsiteX595" fmla="*/ 1192 w 10000"/>
                  <a:gd name="connsiteY595" fmla="*/ 8196 h 10000"/>
                  <a:gd name="connsiteX596" fmla="*/ 1167 w 10000"/>
                  <a:gd name="connsiteY596" fmla="*/ 8200 h 10000"/>
                  <a:gd name="connsiteX597" fmla="*/ 1137 w 10000"/>
                  <a:gd name="connsiteY597" fmla="*/ 8223 h 10000"/>
                  <a:gd name="connsiteX598" fmla="*/ 1126 w 10000"/>
                  <a:gd name="connsiteY598" fmla="*/ 8232 h 10000"/>
                  <a:gd name="connsiteX599" fmla="*/ 1109 w 10000"/>
                  <a:gd name="connsiteY599" fmla="*/ 8232 h 10000"/>
                  <a:gd name="connsiteX600" fmla="*/ 1087 w 10000"/>
                  <a:gd name="connsiteY600" fmla="*/ 8236 h 10000"/>
                  <a:gd name="connsiteX601" fmla="*/ 1071 w 10000"/>
                  <a:gd name="connsiteY601" fmla="*/ 8232 h 10000"/>
                  <a:gd name="connsiteX602" fmla="*/ 1071 w 10000"/>
                  <a:gd name="connsiteY602" fmla="*/ 8214 h 10000"/>
                  <a:gd name="connsiteX603" fmla="*/ 1062 w 10000"/>
                  <a:gd name="connsiteY603" fmla="*/ 8196 h 10000"/>
                  <a:gd name="connsiteX604" fmla="*/ 1057 w 10000"/>
                  <a:gd name="connsiteY604" fmla="*/ 8173 h 10000"/>
                  <a:gd name="connsiteX605" fmla="*/ 1049 w 10000"/>
                  <a:gd name="connsiteY605" fmla="*/ 8128 h 10000"/>
                  <a:gd name="connsiteX606" fmla="*/ 1040 w 10000"/>
                  <a:gd name="connsiteY606" fmla="*/ 8101 h 10000"/>
                  <a:gd name="connsiteX607" fmla="*/ 1040 w 10000"/>
                  <a:gd name="connsiteY607" fmla="*/ 8088 h 10000"/>
                  <a:gd name="connsiteX608" fmla="*/ 1032 w 10000"/>
                  <a:gd name="connsiteY608" fmla="*/ 8065 h 10000"/>
                  <a:gd name="connsiteX609" fmla="*/ 1024 w 10000"/>
                  <a:gd name="connsiteY609" fmla="*/ 7997 h 10000"/>
                  <a:gd name="connsiteX610" fmla="*/ 1024 w 10000"/>
                  <a:gd name="connsiteY610" fmla="*/ 7970 h 10000"/>
                  <a:gd name="connsiteX611" fmla="*/ 1015 w 10000"/>
                  <a:gd name="connsiteY611" fmla="*/ 7930 h 10000"/>
                  <a:gd name="connsiteX612" fmla="*/ 1013 w 10000"/>
                  <a:gd name="connsiteY612" fmla="*/ 7885 h 10000"/>
                  <a:gd name="connsiteX613" fmla="*/ 1004 w 10000"/>
                  <a:gd name="connsiteY613" fmla="*/ 7866 h 10000"/>
                  <a:gd name="connsiteX614" fmla="*/ 853 w 10000"/>
                  <a:gd name="connsiteY614" fmla="*/ 7948 h 10000"/>
                  <a:gd name="connsiteX615" fmla="*/ 811 w 10000"/>
                  <a:gd name="connsiteY615" fmla="*/ 7844 h 10000"/>
                  <a:gd name="connsiteX616" fmla="*/ 811 w 10000"/>
                  <a:gd name="connsiteY616" fmla="*/ 7799 h 10000"/>
                  <a:gd name="connsiteX617" fmla="*/ 814 w 10000"/>
                  <a:gd name="connsiteY617" fmla="*/ 7736 h 10000"/>
                  <a:gd name="connsiteX618" fmla="*/ 740 w 10000"/>
                  <a:gd name="connsiteY618" fmla="*/ 7578 h 10000"/>
                  <a:gd name="connsiteX619" fmla="*/ 571 w 10000"/>
                  <a:gd name="connsiteY619" fmla="*/ 7447 h 10000"/>
                  <a:gd name="connsiteX620" fmla="*/ 530 w 10000"/>
                  <a:gd name="connsiteY620" fmla="*/ 7772 h 10000"/>
                  <a:gd name="connsiteX621" fmla="*/ 502 w 10000"/>
                  <a:gd name="connsiteY621" fmla="*/ 7763 h 10000"/>
                  <a:gd name="connsiteX622" fmla="*/ 491 w 10000"/>
                  <a:gd name="connsiteY622" fmla="*/ 7826 h 10000"/>
                  <a:gd name="connsiteX623" fmla="*/ 483 w 10000"/>
                  <a:gd name="connsiteY623" fmla="*/ 7830 h 10000"/>
                  <a:gd name="connsiteX624" fmla="*/ 469 w 10000"/>
                  <a:gd name="connsiteY624" fmla="*/ 7839 h 10000"/>
                  <a:gd name="connsiteX625" fmla="*/ 453 w 10000"/>
                  <a:gd name="connsiteY625" fmla="*/ 7830 h 10000"/>
                  <a:gd name="connsiteX626" fmla="*/ 442 w 10000"/>
                  <a:gd name="connsiteY626" fmla="*/ 7826 h 10000"/>
                  <a:gd name="connsiteX627" fmla="*/ 425 w 10000"/>
                  <a:gd name="connsiteY627" fmla="*/ 7826 h 10000"/>
                  <a:gd name="connsiteX628" fmla="*/ 403 w 10000"/>
                  <a:gd name="connsiteY628" fmla="*/ 7826 h 10000"/>
                  <a:gd name="connsiteX629" fmla="*/ 378 w 10000"/>
                  <a:gd name="connsiteY629" fmla="*/ 7817 h 10000"/>
                  <a:gd name="connsiteX630" fmla="*/ 356 w 10000"/>
                  <a:gd name="connsiteY630" fmla="*/ 7817 h 10000"/>
                  <a:gd name="connsiteX631" fmla="*/ 331 w 10000"/>
                  <a:gd name="connsiteY631" fmla="*/ 7817 h 10000"/>
                  <a:gd name="connsiteX632" fmla="*/ 315 w 10000"/>
                  <a:gd name="connsiteY632" fmla="*/ 7830 h 10000"/>
                  <a:gd name="connsiteX633" fmla="*/ 290 w 10000"/>
                  <a:gd name="connsiteY633" fmla="*/ 7853 h 10000"/>
                  <a:gd name="connsiteX634" fmla="*/ 248 w 10000"/>
                  <a:gd name="connsiteY634" fmla="*/ 7659 h 10000"/>
                  <a:gd name="connsiteX635" fmla="*/ 298 w 10000"/>
                  <a:gd name="connsiteY635" fmla="*/ 7379 h 10000"/>
                  <a:gd name="connsiteX636" fmla="*/ 290 w 10000"/>
                  <a:gd name="connsiteY636" fmla="*/ 7312 h 10000"/>
                  <a:gd name="connsiteX637" fmla="*/ 284 w 10000"/>
                  <a:gd name="connsiteY637" fmla="*/ 7253 h 10000"/>
                  <a:gd name="connsiteX638" fmla="*/ 301 w 10000"/>
                  <a:gd name="connsiteY638" fmla="*/ 7226 h 10000"/>
                  <a:gd name="connsiteX639" fmla="*/ 315 w 10000"/>
                  <a:gd name="connsiteY639" fmla="*/ 7199 h 10000"/>
                  <a:gd name="connsiteX640" fmla="*/ 323 w 10000"/>
                  <a:gd name="connsiteY640" fmla="*/ 7158 h 10000"/>
                  <a:gd name="connsiteX641" fmla="*/ 317 w 10000"/>
                  <a:gd name="connsiteY641" fmla="*/ 7140 h 10000"/>
                  <a:gd name="connsiteX642" fmla="*/ 168 w 10000"/>
                  <a:gd name="connsiteY642" fmla="*/ 6892 h 10000"/>
                  <a:gd name="connsiteX643" fmla="*/ 80 w 10000"/>
                  <a:gd name="connsiteY643" fmla="*/ 6802 h 10000"/>
                  <a:gd name="connsiteX644" fmla="*/ 143 w 10000"/>
                  <a:gd name="connsiteY644" fmla="*/ 6707 h 10000"/>
                  <a:gd name="connsiteX645" fmla="*/ 63 w 10000"/>
                  <a:gd name="connsiteY645" fmla="*/ 6549 h 10000"/>
                  <a:gd name="connsiteX646" fmla="*/ 41 w 10000"/>
                  <a:gd name="connsiteY646" fmla="*/ 6500 h 10000"/>
                  <a:gd name="connsiteX647" fmla="*/ 201 w 10000"/>
                  <a:gd name="connsiteY647" fmla="*/ 6274 h 10000"/>
                  <a:gd name="connsiteX648" fmla="*/ 143 w 10000"/>
                  <a:gd name="connsiteY648" fmla="*/ 6184 h 10000"/>
                  <a:gd name="connsiteX649" fmla="*/ 152 w 10000"/>
                  <a:gd name="connsiteY649" fmla="*/ 6148 h 10000"/>
                  <a:gd name="connsiteX650" fmla="*/ 163 w 10000"/>
                  <a:gd name="connsiteY650" fmla="*/ 6107 h 10000"/>
                  <a:gd name="connsiteX651" fmla="*/ 229 w 10000"/>
                  <a:gd name="connsiteY651" fmla="*/ 5895 h 10000"/>
                  <a:gd name="connsiteX652" fmla="*/ 251 w 10000"/>
                  <a:gd name="connsiteY652" fmla="*/ 5805 h 10000"/>
                  <a:gd name="connsiteX653" fmla="*/ 251 w 10000"/>
                  <a:gd name="connsiteY653" fmla="*/ 5778 h 10000"/>
                  <a:gd name="connsiteX654" fmla="*/ 248 w 10000"/>
                  <a:gd name="connsiteY654" fmla="*/ 5733 h 10000"/>
                  <a:gd name="connsiteX655" fmla="*/ 212 w 10000"/>
                  <a:gd name="connsiteY655" fmla="*/ 5602 h 10000"/>
                  <a:gd name="connsiteX656" fmla="*/ 177 w 10000"/>
                  <a:gd name="connsiteY656" fmla="*/ 5521 h 10000"/>
                  <a:gd name="connsiteX657" fmla="*/ 33 w 10000"/>
                  <a:gd name="connsiteY657" fmla="*/ 5503 h 10000"/>
                  <a:gd name="connsiteX658" fmla="*/ 0 w 10000"/>
                  <a:gd name="connsiteY658" fmla="*/ 5219 h 10000"/>
                  <a:gd name="connsiteX659" fmla="*/ 188 w 10000"/>
                  <a:gd name="connsiteY659" fmla="*/ 5219 h 10000"/>
                  <a:gd name="connsiteX660" fmla="*/ 201 w 10000"/>
                  <a:gd name="connsiteY660" fmla="*/ 5210 h 10000"/>
                  <a:gd name="connsiteX661" fmla="*/ 251 w 10000"/>
                  <a:gd name="connsiteY661" fmla="*/ 5169 h 10000"/>
                  <a:gd name="connsiteX662" fmla="*/ 444 w 10000"/>
                  <a:gd name="connsiteY662" fmla="*/ 4984 h 10000"/>
                  <a:gd name="connsiteX663" fmla="*/ 510 w 10000"/>
                  <a:gd name="connsiteY663" fmla="*/ 4723 h 10000"/>
                  <a:gd name="connsiteX664" fmla="*/ 574 w 10000"/>
                  <a:gd name="connsiteY664" fmla="*/ 4272 h 10000"/>
                  <a:gd name="connsiteX665" fmla="*/ 723 w 10000"/>
                  <a:gd name="connsiteY665" fmla="*/ 4078 h 10000"/>
                  <a:gd name="connsiteX666" fmla="*/ 723 w 10000"/>
                  <a:gd name="connsiteY666" fmla="*/ 4023 h 10000"/>
                  <a:gd name="connsiteX667" fmla="*/ 723 w 10000"/>
                  <a:gd name="connsiteY667" fmla="*/ 3983 h 10000"/>
                  <a:gd name="connsiteX668" fmla="*/ 723 w 10000"/>
                  <a:gd name="connsiteY668" fmla="*/ 3771 h 10000"/>
                  <a:gd name="connsiteX669" fmla="*/ 731 w 10000"/>
                  <a:gd name="connsiteY669" fmla="*/ 3442 h 10000"/>
                  <a:gd name="connsiteX670" fmla="*/ 806 w 10000"/>
                  <a:gd name="connsiteY670" fmla="*/ 3392 h 10000"/>
                  <a:gd name="connsiteX671" fmla="*/ 988 w 10000"/>
                  <a:gd name="connsiteY671" fmla="*/ 3712 h 10000"/>
                  <a:gd name="connsiteX672" fmla="*/ 1013 w 10000"/>
                  <a:gd name="connsiteY672" fmla="*/ 3699 h 10000"/>
                  <a:gd name="connsiteX673" fmla="*/ 1120 w 10000"/>
                  <a:gd name="connsiteY673" fmla="*/ 3631 h 10000"/>
                  <a:gd name="connsiteX674" fmla="*/ 1206 w 10000"/>
                  <a:gd name="connsiteY674" fmla="*/ 3627 h 10000"/>
                  <a:gd name="connsiteX675" fmla="*/ 1264 w 10000"/>
                  <a:gd name="connsiteY675" fmla="*/ 3599 h 10000"/>
                  <a:gd name="connsiteX676" fmla="*/ 1322 w 10000"/>
                  <a:gd name="connsiteY676" fmla="*/ 3627 h 10000"/>
                  <a:gd name="connsiteX677" fmla="*/ 1327 w 10000"/>
                  <a:gd name="connsiteY677" fmla="*/ 3645 h 10000"/>
                  <a:gd name="connsiteX678" fmla="*/ 1344 w 10000"/>
                  <a:gd name="connsiteY678" fmla="*/ 3739 h 10000"/>
                  <a:gd name="connsiteX679" fmla="*/ 1344 w 10000"/>
                  <a:gd name="connsiteY679" fmla="*/ 3775 h 10000"/>
                  <a:gd name="connsiteX680" fmla="*/ 1338 w 10000"/>
                  <a:gd name="connsiteY680" fmla="*/ 3784 h 10000"/>
                  <a:gd name="connsiteX681" fmla="*/ 1338 w 10000"/>
                  <a:gd name="connsiteY681" fmla="*/ 3829 h 10000"/>
                  <a:gd name="connsiteX682" fmla="*/ 1352 w 10000"/>
                  <a:gd name="connsiteY682" fmla="*/ 3852 h 10000"/>
                  <a:gd name="connsiteX683" fmla="*/ 1407 w 10000"/>
                  <a:gd name="connsiteY683" fmla="*/ 3866 h 10000"/>
                  <a:gd name="connsiteX684" fmla="*/ 1440 w 10000"/>
                  <a:gd name="connsiteY684" fmla="*/ 3870 h 10000"/>
                  <a:gd name="connsiteX685" fmla="*/ 1600 w 10000"/>
                  <a:gd name="connsiteY685" fmla="*/ 3857 h 10000"/>
                  <a:gd name="connsiteX686" fmla="*/ 1664 w 10000"/>
                  <a:gd name="connsiteY686" fmla="*/ 3911 h 10000"/>
                  <a:gd name="connsiteX687" fmla="*/ 1700 w 10000"/>
                  <a:gd name="connsiteY687" fmla="*/ 3933 h 10000"/>
                  <a:gd name="connsiteX688" fmla="*/ 1752 w 10000"/>
                  <a:gd name="connsiteY688" fmla="*/ 3947 h 10000"/>
                  <a:gd name="connsiteX689" fmla="*/ 1777 w 10000"/>
                  <a:gd name="connsiteY689" fmla="*/ 3947 h 10000"/>
                  <a:gd name="connsiteX690" fmla="*/ 1813 w 10000"/>
                  <a:gd name="connsiteY690" fmla="*/ 3929 h 10000"/>
                  <a:gd name="connsiteX691" fmla="*/ 1841 w 10000"/>
                  <a:gd name="connsiteY691" fmla="*/ 3933 h 10000"/>
                  <a:gd name="connsiteX692" fmla="*/ 1882 w 10000"/>
                  <a:gd name="connsiteY692" fmla="*/ 3969 h 10000"/>
                  <a:gd name="connsiteX693" fmla="*/ 1940 w 10000"/>
                  <a:gd name="connsiteY693" fmla="*/ 3933 h 10000"/>
                  <a:gd name="connsiteX694" fmla="*/ 1956 w 10000"/>
                  <a:gd name="connsiteY694" fmla="*/ 3920 h 10000"/>
                  <a:gd name="connsiteX695" fmla="*/ 1981 w 10000"/>
                  <a:gd name="connsiteY695" fmla="*/ 3929 h 10000"/>
                  <a:gd name="connsiteX696" fmla="*/ 2058 w 10000"/>
                  <a:gd name="connsiteY696" fmla="*/ 3974 h 10000"/>
                  <a:gd name="connsiteX697" fmla="*/ 2163 w 10000"/>
                  <a:gd name="connsiteY697" fmla="*/ 4051 h 10000"/>
                  <a:gd name="connsiteX698" fmla="*/ 2174 w 10000"/>
                  <a:gd name="connsiteY698" fmla="*/ 4055 h 10000"/>
                  <a:gd name="connsiteX699" fmla="*/ 2183 w 10000"/>
                  <a:gd name="connsiteY699" fmla="*/ 4064 h 10000"/>
                  <a:gd name="connsiteX700" fmla="*/ 2183 w 10000"/>
                  <a:gd name="connsiteY700" fmla="*/ 3581 h 10000"/>
                  <a:gd name="connsiteX701" fmla="*/ 2183 w 10000"/>
                  <a:gd name="connsiteY701" fmla="*/ 3527 h 10000"/>
                  <a:gd name="connsiteX702" fmla="*/ 2180 w 10000"/>
                  <a:gd name="connsiteY702" fmla="*/ 3460 h 10000"/>
                  <a:gd name="connsiteX703" fmla="*/ 2365 w 10000"/>
                  <a:gd name="connsiteY703" fmla="*/ 3455 h 10000"/>
                  <a:gd name="connsiteX704" fmla="*/ 2448 w 10000"/>
                  <a:gd name="connsiteY704" fmla="*/ 3446 h 10000"/>
                  <a:gd name="connsiteX705" fmla="*/ 2494 w 10000"/>
                  <a:gd name="connsiteY705" fmla="*/ 3554 h 10000"/>
                  <a:gd name="connsiteX706" fmla="*/ 2525 w 10000"/>
                  <a:gd name="connsiteY706" fmla="*/ 3613 h 10000"/>
                  <a:gd name="connsiteX707" fmla="*/ 2550 w 10000"/>
                  <a:gd name="connsiteY707" fmla="*/ 3618 h 10000"/>
                  <a:gd name="connsiteX708" fmla="*/ 2630 w 10000"/>
                  <a:gd name="connsiteY708" fmla="*/ 3640 h 10000"/>
                  <a:gd name="connsiteX709" fmla="*/ 2663 w 10000"/>
                  <a:gd name="connsiteY709" fmla="*/ 3667 h 10000"/>
                  <a:gd name="connsiteX710" fmla="*/ 2704 w 10000"/>
                  <a:gd name="connsiteY710" fmla="*/ 3726 h 10000"/>
                  <a:gd name="connsiteX711" fmla="*/ 2762 w 10000"/>
                  <a:gd name="connsiteY711" fmla="*/ 3802 h 10000"/>
                  <a:gd name="connsiteX712" fmla="*/ 2784 w 10000"/>
                  <a:gd name="connsiteY712" fmla="*/ 3829 h 10000"/>
                  <a:gd name="connsiteX713" fmla="*/ 2815 w 10000"/>
                  <a:gd name="connsiteY713" fmla="*/ 3879 h 10000"/>
                  <a:gd name="connsiteX714" fmla="*/ 2859 w 10000"/>
                  <a:gd name="connsiteY714" fmla="*/ 3748 h 10000"/>
                  <a:gd name="connsiteX715" fmla="*/ 2856 w 10000"/>
                  <a:gd name="connsiteY715" fmla="*/ 3726 h 10000"/>
                  <a:gd name="connsiteX716" fmla="*/ 2848 w 10000"/>
                  <a:gd name="connsiteY716" fmla="*/ 3712 h 10000"/>
                  <a:gd name="connsiteX717" fmla="*/ 2848 w 10000"/>
                  <a:gd name="connsiteY717" fmla="*/ 3685 h 10000"/>
                  <a:gd name="connsiteX718" fmla="*/ 2873 w 10000"/>
                  <a:gd name="connsiteY718" fmla="*/ 3613 h 10000"/>
                  <a:gd name="connsiteX719" fmla="*/ 2886 w 10000"/>
                  <a:gd name="connsiteY719" fmla="*/ 3604 h 10000"/>
                  <a:gd name="connsiteX720" fmla="*/ 2922 w 10000"/>
                  <a:gd name="connsiteY720" fmla="*/ 3654 h 10000"/>
                  <a:gd name="connsiteX721" fmla="*/ 2947 w 10000"/>
                  <a:gd name="connsiteY721" fmla="*/ 3654 h 10000"/>
                  <a:gd name="connsiteX722" fmla="*/ 2953 w 10000"/>
                  <a:gd name="connsiteY722" fmla="*/ 3613 h 10000"/>
                  <a:gd name="connsiteX723" fmla="*/ 2975 w 10000"/>
                  <a:gd name="connsiteY723" fmla="*/ 3581 h 10000"/>
                  <a:gd name="connsiteX724" fmla="*/ 2975 w 10000"/>
                  <a:gd name="connsiteY724" fmla="*/ 3523 h 10000"/>
                  <a:gd name="connsiteX725" fmla="*/ 3024 w 10000"/>
                  <a:gd name="connsiteY725" fmla="*/ 3406 h 10000"/>
                  <a:gd name="connsiteX726" fmla="*/ 3027 w 10000"/>
                  <a:gd name="connsiteY726" fmla="*/ 3383 h 10000"/>
                  <a:gd name="connsiteX727" fmla="*/ 3027 w 10000"/>
                  <a:gd name="connsiteY727" fmla="*/ 3342 h 10000"/>
                  <a:gd name="connsiteX728" fmla="*/ 3019 w 10000"/>
                  <a:gd name="connsiteY728" fmla="*/ 3315 h 10000"/>
                  <a:gd name="connsiteX729" fmla="*/ 3002 w 10000"/>
                  <a:gd name="connsiteY729" fmla="*/ 3302 h 10000"/>
                  <a:gd name="connsiteX730" fmla="*/ 2977 w 10000"/>
                  <a:gd name="connsiteY730" fmla="*/ 3302 h 10000"/>
                  <a:gd name="connsiteX731" fmla="*/ 2969 w 10000"/>
                  <a:gd name="connsiteY731" fmla="*/ 3297 h 10000"/>
                  <a:gd name="connsiteX732" fmla="*/ 2966 w 10000"/>
                  <a:gd name="connsiteY732" fmla="*/ 3166 h 10000"/>
                  <a:gd name="connsiteX733" fmla="*/ 2966 w 10000"/>
                  <a:gd name="connsiteY733" fmla="*/ 3144 h 10000"/>
                  <a:gd name="connsiteX734" fmla="*/ 2969 w 10000"/>
                  <a:gd name="connsiteY734" fmla="*/ 3139 h 10000"/>
                  <a:gd name="connsiteX735" fmla="*/ 3129 w 10000"/>
                  <a:gd name="connsiteY735" fmla="*/ 3130 h 10000"/>
                  <a:gd name="connsiteX736" fmla="*/ 3140 w 10000"/>
                  <a:gd name="connsiteY736" fmla="*/ 3081 h 10000"/>
                  <a:gd name="connsiteX737" fmla="*/ 3148 w 10000"/>
                  <a:gd name="connsiteY737" fmla="*/ 3009 h 10000"/>
                  <a:gd name="connsiteX738" fmla="*/ 3159 w 10000"/>
                  <a:gd name="connsiteY738" fmla="*/ 2995 h 10000"/>
                  <a:gd name="connsiteX739" fmla="*/ 3187 w 10000"/>
                  <a:gd name="connsiteY739" fmla="*/ 2995 h 10000"/>
                  <a:gd name="connsiteX740" fmla="*/ 3212 w 10000"/>
                  <a:gd name="connsiteY740" fmla="*/ 3013 h 10000"/>
                  <a:gd name="connsiteX741" fmla="*/ 3217 w 10000"/>
                  <a:gd name="connsiteY741" fmla="*/ 3000 h 10000"/>
                  <a:gd name="connsiteX742" fmla="*/ 3226 w 10000"/>
                  <a:gd name="connsiteY742" fmla="*/ 2972 h 10000"/>
                  <a:gd name="connsiteX743" fmla="*/ 3353 w 10000"/>
                  <a:gd name="connsiteY743" fmla="*/ 2968 h 10000"/>
                  <a:gd name="connsiteX744" fmla="*/ 3369 w 10000"/>
                  <a:gd name="connsiteY744" fmla="*/ 2864 h 10000"/>
                  <a:gd name="connsiteX745" fmla="*/ 3377 w 10000"/>
                  <a:gd name="connsiteY745" fmla="*/ 2842 h 10000"/>
                  <a:gd name="connsiteX746" fmla="*/ 3405 w 10000"/>
                  <a:gd name="connsiteY746" fmla="*/ 2828 h 10000"/>
                  <a:gd name="connsiteX747" fmla="*/ 3413 w 10000"/>
                  <a:gd name="connsiteY747" fmla="*/ 2815 h 10000"/>
                  <a:gd name="connsiteX748" fmla="*/ 3444 w 10000"/>
                  <a:gd name="connsiteY748" fmla="*/ 2697 h 10000"/>
                  <a:gd name="connsiteX749" fmla="*/ 3441 w 10000"/>
                  <a:gd name="connsiteY749" fmla="*/ 2670 h 10000"/>
                  <a:gd name="connsiteX750" fmla="*/ 3458 w 10000"/>
                  <a:gd name="connsiteY750" fmla="*/ 2652 h 10000"/>
                  <a:gd name="connsiteX751" fmla="*/ 3466 w 10000"/>
                  <a:gd name="connsiteY751" fmla="*/ 2630 h 10000"/>
                  <a:gd name="connsiteX752" fmla="*/ 3524 w 10000"/>
                  <a:gd name="connsiteY752" fmla="*/ 2553 h 10000"/>
                  <a:gd name="connsiteX753" fmla="*/ 3546 w 10000"/>
                  <a:gd name="connsiteY753" fmla="*/ 2589 h 10000"/>
                  <a:gd name="connsiteX754" fmla="*/ 3562 w 10000"/>
                  <a:gd name="connsiteY754" fmla="*/ 2603 h 10000"/>
                  <a:gd name="connsiteX755" fmla="*/ 3571 w 10000"/>
                  <a:gd name="connsiteY755" fmla="*/ 2607 h 10000"/>
                  <a:gd name="connsiteX756" fmla="*/ 3579 w 10000"/>
                  <a:gd name="connsiteY756" fmla="*/ 2603 h 10000"/>
                  <a:gd name="connsiteX757" fmla="*/ 3582 w 10000"/>
                  <a:gd name="connsiteY757" fmla="*/ 2594 h 10000"/>
                  <a:gd name="connsiteX758" fmla="*/ 3595 w 10000"/>
                  <a:gd name="connsiteY758" fmla="*/ 2553 h 10000"/>
                  <a:gd name="connsiteX759" fmla="*/ 3604 w 10000"/>
                  <a:gd name="connsiteY759" fmla="*/ 2508 h 10000"/>
                  <a:gd name="connsiteX760" fmla="*/ 3607 w 10000"/>
                  <a:gd name="connsiteY760" fmla="*/ 2485 h 10000"/>
                  <a:gd name="connsiteX761" fmla="*/ 3651 w 10000"/>
                  <a:gd name="connsiteY761" fmla="*/ 2463 h 10000"/>
                  <a:gd name="connsiteX762" fmla="*/ 3667 w 10000"/>
                  <a:gd name="connsiteY762" fmla="*/ 2445 h 10000"/>
                  <a:gd name="connsiteX763" fmla="*/ 3678 w 10000"/>
                  <a:gd name="connsiteY763" fmla="*/ 2431 h 10000"/>
                  <a:gd name="connsiteX764" fmla="*/ 3692 w 10000"/>
                  <a:gd name="connsiteY764" fmla="*/ 2431 h 10000"/>
                  <a:gd name="connsiteX765" fmla="*/ 3717 w 10000"/>
                  <a:gd name="connsiteY765" fmla="*/ 2445 h 10000"/>
                  <a:gd name="connsiteX766" fmla="*/ 3731 w 10000"/>
                  <a:gd name="connsiteY766" fmla="*/ 2445 h 10000"/>
                  <a:gd name="connsiteX767" fmla="*/ 3731 w 10000"/>
                  <a:gd name="connsiteY767" fmla="*/ 2355 h 10000"/>
                  <a:gd name="connsiteX768" fmla="*/ 3678 w 10000"/>
                  <a:gd name="connsiteY768" fmla="*/ 2260 h 10000"/>
                  <a:gd name="connsiteX769" fmla="*/ 3711 w 10000"/>
                  <a:gd name="connsiteY769" fmla="*/ 2246 h 10000"/>
                  <a:gd name="connsiteX770" fmla="*/ 3684 w 10000"/>
                  <a:gd name="connsiteY770" fmla="*/ 2066 h 10000"/>
                  <a:gd name="connsiteX771" fmla="*/ 3662 w 10000"/>
                  <a:gd name="connsiteY771" fmla="*/ 1985 h 10000"/>
                  <a:gd name="connsiteX772" fmla="*/ 3670 w 10000"/>
                  <a:gd name="connsiteY772" fmla="*/ 1908 h 10000"/>
                  <a:gd name="connsiteX773" fmla="*/ 3700 w 10000"/>
                  <a:gd name="connsiteY773" fmla="*/ 1903 h 10000"/>
                  <a:gd name="connsiteX774" fmla="*/ 3739 w 10000"/>
                  <a:gd name="connsiteY774" fmla="*/ 1876 h 10000"/>
                  <a:gd name="connsiteX775" fmla="*/ 3805 w 10000"/>
                  <a:gd name="connsiteY775" fmla="*/ 1791 h 10000"/>
                  <a:gd name="connsiteX776" fmla="*/ 3852 w 10000"/>
                  <a:gd name="connsiteY776" fmla="*/ 1710 h 10000"/>
                  <a:gd name="connsiteX777" fmla="*/ 3852 w 10000"/>
                  <a:gd name="connsiteY777" fmla="*/ 1642 h 10000"/>
                  <a:gd name="connsiteX778" fmla="*/ 3797 w 10000"/>
                  <a:gd name="connsiteY778" fmla="*/ 1619 h 10000"/>
                  <a:gd name="connsiteX779" fmla="*/ 3780 w 10000"/>
                  <a:gd name="connsiteY779" fmla="*/ 1552 h 10000"/>
                  <a:gd name="connsiteX780" fmla="*/ 3827 w 10000"/>
                  <a:gd name="connsiteY780" fmla="*/ 1547 h 10000"/>
                  <a:gd name="connsiteX781" fmla="*/ 3827 w 10000"/>
                  <a:gd name="connsiteY781" fmla="*/ 1340 h 10000"/>
                  <a:gd name="connsiteX782" fmla="*/ 3750 w 10000"/>
                  <a:gd name="connsiteY782" fmla="*/ 1313 h 10000"/>
                  <a:gd name="connsiteX783" fmla="*/ 3767 w 10000"/>
                  <a:gd name="connsiteY783" fmla="*/ 1155 h 10000"/>
                  <a:gd name="connsiteX784" fmla="*/ 3637 w 10000"/>
                  <a:gd name="connsiteY784" fmla="*/ 1159 h 10000"/>
                  <a:gd name="connsiteX785" fmla="*/ 3582 w 10000"/>
                  <a:gd name="connsiteY785" fmla="*/ 983 h 10000"/>
                  <a:gd name="connsiteX786" fmla="*/ 3554 w 10000"/>
                  <a:gd name="connsiteY786" fmla="*/ 983 h 10000"/>
                  <a:gd name="connsiteX787" fmla="*/ 3562 w 10000"/>
                  <a:gd name="connsiteY787" fmla="*/ 871 h 10000"/>
                  <a:gd name="connsiteX788" fmla="*/ 3557 w 10000"/>
                  <a:gd name="connsiteY788" fmla="*/ 839 h 10000"/>
                  <a:gd name="connsiteX789" fmla="*/ 3532 w 10000"/>
                  <a:gd name="connsiteY789" fmla="*/ 812 h 10000"/>
                  <a:gd name="connsiteX790" fmla="*/ 3546 w 10000"/>
                  <a:gd name="connsiteY790" fmla="*/ 785 h 10000"/>
                  <a:gd name="connsiteX791" fmla="*/ 3538 w 10000"/>
                  <a:gd name="connsiteY791" fmla="*/ 744 h 10000"/>
                  <a:gd name="connsiteX792" fmla="*/ 3502 w 10000"/>
                  <a:gd name="connsiteY792" fmla="*/ 627 h 10000"/>
                  <a:gd name="connsiteX793" fmla="*/ 3532 w 10000"/>
                  <a:gd name="connsiteY793" fmla="*/ 600 h 10000"/>
                  <a:gd name="connsiteX794" fmla="*/ 3554 w 10000"/>
                  <a:gd name="connsiteY794" fmla="*/ 618 h 10000"/>
                  <a:gd name="connsiteX795" fmla="*/ 3562 w 10000"/>
                  <a:gd name="connsiteY795" fmla="*/ 627 h 10000"/>
                  <a:gd name="connsiteX796" fmla="*/ 3579 w 10000"/>
                  <a:gd name="connsiteY796" fmla="*/ 627 h 10000"/>
                  <a:gd name="connsiteX797" fmla="*/ 3595 w 10000"/>
                  <a:gd name="connsiteY797" fmla="*/ 604 h 10000"/>
                  <a:gd name="connsiteX798" fmla="*/ 3607 w 10000"/>
                  <a:gd name="connsiteY798" fmla="*/ 555 h 10000"/>
                  <a:gd name="connsiteX799" fmla="*/ 3620 w 10000"/>
                  <a:gd name="connsiteY799" fmla="*/ 573 h 10000"/>
                  <a:gd name="connsiteX800" fmla="*/ 3634 w 10000"/>
                  <a:gd name="connsiteY800" fmla="*/ 474 h 10000"/>
                  <a:gd name="connsiteX801" fmla="*/ 3645 w 10000"/>
                  <a:gd name="connsiteY801" fmla="*/ 456 h 10000"/>
                  <a:gd name="connsiteX802" fmla="*/ 3662 w 10000"/>
                  <a:gd name="connsiteY802" fmla="*/ 442 h 10000"/>
                  <a:gd name="connsiteX803" fmla="*/ 3695 w 10000"/>
                  <a:gd name="connsiteY803" fmla="*/ 469 h 10000"/>
                  <a:gd name="connsiteX804" fmla="*/ 3695 w 10000"/>
                  <a:gd name="connsiteY804" fmla="*/ 343 h 10000"/>
                  <a:gd name="connsiteX805" fmla="*/ 3822 w 10000"/>
                  <a:gd name="connsiteY805" fmla="*/ 352 h 10000"/>
                  <a:gd name="connsiteX806" fmla="*/ 3822 w 10000"/>
                  <a:gd name="connsiteY806" fmla="*/ 262 h 10000"/>
                  <a:gd name="connsiteX807" fmla="*/ 3819 w 10000"/>
                  <a:gd name="connsiteY807" fmla="*/ 248 h 10000"/>
                  <a:gd name="connsiteX808" fmla="*/ 3805 w 10000"/>
                  <a:gd name="connsiteY808" fmla="*/ 235 h 10000"/>
                  <a:gd name="connsiteX809" fmla="*/ 3805 w 10000"/>
                  <a:gd name="connsiteY809" fmla="*/ 113 h 10000"/>
                  <a:gd name="connsiteX810" fmla="*/ 3888 w 10000"/>
                  <a:gd name="connsiteY810" fmla="*/ 126 h 10000"/>
                  <a:gd name="connsiteX811" fmla="*/ 3893 w 10000"/>
                  <a:gd name="connsiteY811" fmla="*/ 68 h 10000"/>
                  <a:gd name="connsiteX812" fmla="*/ 3974 w 10000"/>
                  <a:gd name="connsiteY812" fmla="*/ 99 h 10000"/>
                  <a:gd name="connsiteX813" fmla="*/ 3974 w 10000"/>
                  <a:gd name="connsiteY813" fmla="*/ 185 h 10000"/>
                  <a:gd name="connsiteX814" fmla="*/ 4128 w 10000"/>
                  <a:gd name="connsiteY814" fmla="*/ 180 h 10000"/>
                  <a:gd name="connsiteX815" fmla="*/ 4117 w 10000"/>
                  <a:gd name="connsiteY815" fmla="*/ 0 h 10000"/>
                  <a:gd name="connsiteX816" fmla="*/ 4230 w 10000"/>
                  <a:gd name="connsiteY816" fmla="*/ 0 h 10000"/>
                  <a:gd name="connsiteX817" fmla="*/ 4230 w 10000"/>
                  <a:gd name="connsiteY817" fmla="*/ 221 h 10000"/>
                  <a:gd name="connsiteX818" fmla="*/ 4354 w 10000"/>
                  <a:gd name="connsiteY818" fmla="*/ 221 h 10000"/>
                  <a:gd name="connsiteX819" fmla="*/ 4354 w 10000"/>
                  <a:gd name="connsiteY819" fmla="*/ 316 h 10000"/>
                  <a:gd name="connsiteX820" fmla="*/ 4401 w 10000"/>
                  <a:gd name="connsiteY820" fmla="*/ 325 h 10000"/>
                  <a:gd name="connsiteX821" fmla="*/ 4401 w 10000"/>
                  <a:gd name="connsiteY821" fmla="*/ 379 h 10000"/>
                  <a:gd name="connsiteX822" fmla="*/ 4432 w 10000"/>
                  <a:gd name="connsiteY822" fmla="*/ 383 h 10000"/>
                  <a:gd name="connsiteX823" fmla="*/ 4434 w 10000"/>
                  <a:gd name="connsiteY823" fmla="*/ 510 h 10000"/>
                  <a:gd name="connsiteX824" fmla="*/ 4528 w 10000"/>
                  <a:gd name="connsiteY824" fmla="*/ 514 h 10000"/>
                  <a:gd name="connsiteX825" fmla="*/ 4539 w 10000"/>
                  <a:gd name="connsiteY825" fmla="*/ 528 h 10000"/>
                  <a:gd name="connsiteX826" fmla="*/ 4570 w 10000"/>
                  <a:gd name="connsiteY826" fmla="*/ 469 h 10000"/>
                  <a:gd name="connsiteX827" fmla="*/ 4570 w 10000"/>
                  <a:gd name="connsiteY827" fmla="*/ 370 h 10000"/>
                  <a:gd name="connsiteX828" fmla="*/ 4506 w 10000"/>
                  <a:gd name="connsiteY828" fmla="*/ 343 h 10000"/>
                  <a:gd name="connsiteX829" fmla="*/ 4506 w 10000"/>
                  <a:gd name="connsiteY829" fmla="*/ 226 h 10000"/>
                  <a:gd name="connsiteX830" fmla="*/ 4575 w 10000"/>
                  <a:gd name="connsiteY830" fmla="*/ 212 h 10000"/>
                  <a:gd name="connsiteX831" fmla="*/ 4583 w 10000"/>
                  <a:gd name="connsiteY831" fmla="*/ 140 h 10000"/>
                  <a:gd name="connsiteX832" fmla="*/ 4616 w 10000"/>
                  <a:gd name="connsiteY832" fmla="*/ 131 h 10000"/>
                  <a:gd name="connsiteX833" fmla="*/ 4625 w 10000"/>
                  <a:gd name="connsiteY833" fmla="*/ 90 h 10000"/>
                  <a:gd name="connsiteX834" fmla="*/ 4663 w 10000"/>
                  <a:gd name="connsiteY834" fmla="*/ 90 h 10000"/>
                  <a:gd name="connsiteX835" fmla="*/ 4658 w 10000"/>
                  <a:gd name="connsiteY835" fmla="*/ 41 h 10000"/>
                  <a:gd name="connsiteX836" fmla="*/ 5006 w 10000"/>
                  <a:gd name="connsiteY836" fmla="*/ 41 h 10000"/>
                  <a:gd name="connsiteX837" fmla="*/ 4997 w 10000"/>
                  <a:gd name="connsiteY837" fmla="*/ 140 h 10000"/>
                  <a:gd name="connsiteX838" fmla="*/ 5050 w 10000"/>
                  <a:gd name="connsiteY838" fmla="*/ 140 h 10000"/>
                  <a:gd name="connsiteX839" fmla="*/ 5041 w 10000"/>
                  <a:gd name="connsiteY839" fmla="*/ 433 h 10000"/>
                  <a:gd name="connsiteX840" fmla="*/ 5077 w 10000"/>
                  <a:gd name="connsiteY840" fmla="*/ 433 h 10000"/>
                  <a:gd name="connsiteX841" fmla="*/ 5075 w 10000"/>
                  <a:gd name="connsiteY841" fmla="*/ 406 h 10000"/>
                  <a:gd name="connsiteX842" fmla="*/ 5132 w 10000"/>
                  <a:gd name="connsiteY842" fmla="*/ 442 h 10000"/>
                  <a:gd name="connsiteX843" fmla="*/ 5188 w 10000"/>
                  <a:gd name="connsiteY843" fmla="*/ 429 h 10000"/>
                  <a:gd name="connsiteX844" fmla="*/ 5246 w 10000"/>
                  <a:gd name="connsiteY844" fmla="*/ 487 h 10000"/>
                  <a:gd name="connsiteX845" fmla="*/ 5295 w 10000"/>
                  <a:gd name="connsiteY845" fmla="*/ 469 h 10000"/>
                  <a:gd name="connsiteX846" fmla="*/ 5309 w 10000"/>
                  <a:gd name="connsiteY846" fmla="*/ 654 h 10000"/>
                  <a:gd name="connsiteX847" fmla="*/ 5229 w 10000"/>
                  <a:gd name="connsiteY847" fmla="*/ 758 h 10000"/>
                  <a:gd name="connsiteX848" fmla="*/ 5243 w 10000"/>
                  <a:gd name="connsiteY848" fmla="*/ 843 h 10000"/>
                  <a:gd name="connsiteX849" fmla="*/ 5204 w 10000"/>
                  <a:gd name="connsiteY849" fmla="*/ 889 h 10000"/>
                  <a:gd name="connsiteX850" fmla="*/ 5207 w 10000"/>
                  <a:gd name="connsiteY850" fmla="*/ 893 h 10000"/>
                  <a:gd name="connsiteX851" fmla="*/ 5215 w 10000"/>
                  <a:gd name="connsiteY851" fmla="*/ 907 h 10000"/>
                  <a:gd name="connsiteX852" fmla="*/ 5339 w 10000"/>
                  <a:gd name="connsiteY852" fmla="*/ 916 h 10000"/>
                  <a:gd name="connsiteX853" fmla="*/ 5408 w 10000"/>
                  <a:gd name="connsiteY853" fmla="*/ 916 h 10000"/>
                  <a:gd name="connsiteX854" fmla="*/ 5436 w 10000"/>
                  <a:gd name="connsiteY854" fmla="*/ 920 h 10000"/>
                  <a:gd name="connsiteX855" fmla="*/ 5436 w 10000"/>
                  <a:gd name="connsiteY855" fmla="*/ 889 h 10000"/>
                  <a:gd name="connsiteX856" fmla="*/ 5455 w 10000"/>
                  <a:gd name="connsiteY856" fmla="*/ 889 h 10000"/>
                  <a:gd name="connsiteX857" fmla="*/ 5477 w 10000"/>
                  <a:gd name="connsiteY857" fmla="*/ 916 h 10000"/>
                  <a:gd name="connsiteX858" fmla="*/ 5486 w 10000"/>
                  <a:gd name="connsiteY858" fmla="*/ 947 h 10000"/>
                  <a:gd name="connsiteX859" fmla="*/ 5516 w 10000"/>
                  <a:gd name="connsiteY859" fmla="*/ 997 h 10000"/>
                  <a:gd name="connsiteX860" fmla="*/ 5568 w 10000"/>
                  <a:gd name="connsiteY860" fmla="*/ 1092 h 10000"/>
                  <a:gd name="connsiteX861" fmla="*/ 5585 w 10000"/>
                  <a:gd name="connsiteY861" fmla="*/ 1182 h 10000"/>
                  <a:gd name="connsiteX862" fmla="*/ 5582 w 10000"/>
                  <a:gd name="connsiteY862" fmla="*/ 1218 h 10000"/>
                  <a:gd name="connsiteX863" fmla="*/ 5582 w 10000"/>
                  <a:gd name="connsiteY863" fmla="*/ 1249 h 10000"/>
                  <a:gd name="connsiteX864" fmla="*/ 5637 w 10000"/>
                  <a:gd name="connsiteY864" fmla="*/ 1263 h 10000"/>
                  <a:gd name="connsiteX865" fmla="*/ 5728 w 10000"/>
                  <a:gd name="connsiteY865" fmla="*/ 1222 h 10000"/>
                  <a:gd name="connsiteX866" fmla="*/ 5720 w 10000"/>
                  <a:gd name="connsiteY866" fmla="*/ 1046 h 10000"/>
                  <a:gd name="connsiteX867" fmla="*/ 5726 w 10000"/>
                  <a:gd name="connsiteY867" fmla="*/ 1028 h 10000"/>
                  <a:gd name="connsiteX868" fmla="*/ 5726 w 10000"/>
                  <a:gd name="connsiteY868" fmla="*/ 1010 h 10000"/>
                  <a:gd name="connsiteX869" fmla="*/ 5737 w 10000"/>
                  <a:gd name="connsiteY869" fmla="*/ 1001 h 10000"/>
                  <a:gd name="connsiteX870" fmla="*/ 5742 w 10000"/>
                  <a:gd name="connsiteY870" fmla="*/ 997 h 10000"/>
                  <a:gd name="connsiteX871" fmla="*/ 5814 w 10000"/>
                  <a:gd name="connsiteY871" fmla="*/ 970 h 10000"/>
                  <a:gd name="connsiteX872" fmla="*/ 5875 w 10000"/>
                  <a:gd name="connsiteY872" fmla="*/ 956 h 10000"/>
                  <a:gd name="connsiteX873" fmla="*/ 5866 w 10000"/>
                  <a:gd name="connsiteY873" fmla="*/ 708 h 10000"/>
                  <a:gd name="connsiteX874" fmla="*/ 6220 w 10000"/>
                  <a:gd name="connsiteY874" fmla="*/ 722 h 10000"/>
                  <a:gd name="connsiteX875" fmla="*/ 6363 w 10000"/>
                  <a:gd name="connsiteY875" fmla="*/ 731 h 10000"/>
                  <a:gd name="connsiteX876" fmla="*/ 6369 w 10000"/>
                  <a:gd name="connsiteY876" fmla="*/ 749 h 10000"/>
                  <a:gd name="connsiteX877" fmla="*/ 6410 w 10000"/>
                  <a:gd name="connsiteY877" fmla="*/ 758 h 10000"/>
                  <a:gd name="connsiteX878" fmla="*/ 6360 w 10000"/>
                  <a:gd name="connsiteY878" fmla="*/ 974 h 10000"/>
                  <a:gd name="connsiteX879" fmla="*/ 6498 w 10000"/>
                  <a:gd name="connsiteY879" fmla="*/ 983 h 10000"/>
                  <a:gd name="connsiteX880" fmla="*/ 6507 w 10000"/>
                  <a:gd name="connsiteY880" fmla="*/ 1037 h 10000"/>
                  <a:gd name="connsiteX881" fmla="*/ 6565 w 10000"/>
                  <a:gd name="connsiteY881" fmla="*/ 1024 h 10000"/>
                  <a:gd name="connsiteX882" fmla="*/ 6628 w 10000"/>
                  <a:gd name="connsiteY882" fmla="*/ 1060 h 10000"/>
                  <a:gd name="connsiteX883" fmla="*/ 6653 w 10000"/>
                  <a:gd name="connsiteY883" fmla="*/ 1015 h 10000"/>
                  <a:gd name="connsiteX884" fmla="*/ 6694 w 10000"/>
                  <a:gd name="connsiteY884" fmla="*/ 970 h 10000"/>
                  <a:gd name="connsiteX885" fmla="*/ 6725 w 10000"/>
                  <a:gd name="connsiteY885" fmla="*/ 947 h 10000"/>
                  <a:gd name="connsiteX886" fmla="*/ 6747 w 10000"/>
                  <a:gd name="connsiteY886" fmla="*/ 920 h 10000"/>
                  <a:gd name="connsiteX887" fmla="*/ 6780 w 10000"/>
                  <a:gd name="connsiteY887" fmla="*/ 902 h 10000"/>
                  <a:gd name="connsiteX888" fmla="*/ 6807 w 10000"/>
                  <a:gd name="connsiteY888" fmla="*/ 880 h 10000"/>
                  <a:gd name="connsiteX889" fmla="*/ 6835 w 10000"/>
                  <a:gd name="connsiteY889" fmla="*/ 830 h 10000"/>
                  <a:gd name="connsiteX890" fmla="*/ 6876 w 10000"/>
                  <a:gd name="connsiteY890" fmla="*/ 816 h 10000"/>
                  <a:gd name="connsiteX891" fmla="*/ 6904 w 10000"/>
                  <a:gd name="connsiteY891" fmla="*/ 798 h 10000"/>
                  <a:gd name="connsiteX892" fmla="*/ 6934 w 10000"/>
                  <a:gd name="connsiteY892" fmla="*/ 798 h 10000"/>
                  <a:gd name="connsiteX893" fmla="*/ 6948 w 10000"/>
                  <a:gd name="connsiteY893" fmla="*/ 843 h 10000"/>
                  <a:gd name="connsiteX894" fmla="*/ 6959 w 10000"/>
                  <a:gd name="connsiteY894" fmla="*/ 889 h 10000"/>
                  <a:gd name="connsiteX895" fmla="*/ 6973 w 10000"/>
                  <a:gd name="connsiteY895" fmla="*/ 943 h 10000"/>
                  <a:gd name="connsiteX896" fmla="*/ 7006 w 10000"/>
                  <a:gd name="connsiteY896" fmla="*/ 1028 h 10000"/>
                  <a:gd name="connsiteX897" fmla="*/ 7056 w 10000"/>
                  <a:gd name="connsiteY897" fmla="*/ 1092 h 10000"/>
                  <a:gd name="connsiteX898" fmla="*/ 7169 w 10000"/>
                  <a:gd name="connsiteY898" fmla="*/ 1304 h 10000"/>
                  <a:gd name="connsiteX899" fmla="*/ 7116 w 10000"/>
                  <a:gd name="connsiteY899" fmla="*/ 1547 h 10000"/>
                  <a:gd name="connsiteX900" fmla="*/ 7150 w 10000"/>
                  <a:gd name="connsiteY900" fmla="*/ 1691 h 10000"/>
                  <a:gd name="connsiteX901" fmla="*/ 7078 w 10000"/>
                  <a:gd name="connsiteY901" fmla="*/ 1750 h 10000"/>
                  <a:gd name="connsiteX902" fmla="*/ 7086 w 10000"/>
                  <a:gd name="connsiteY902" fmla="*/ 1894 h 10000"/>
                  <a:gd name="connsiteX903" fmla="*/ 7111 w 10000"/>
                  <a:gd name="connsiteY903" fmla="*/ 1903 h 10000"/>
                  <a:gd name="connsiteX904" fmla="*/ 7150 w 10000"/>
                  <a:gd name="connsiteY904" fmla="*/ 2025 h 10000"/>
                  <a:gd name="connsiteX905" fmla="*/ 7232 w 10000"/>
                  <a:gd name="connsiteY905" fmla="*/ 2048 h 10000"/>
                  <a:gd name="connsiteX906" fmla="*/ 7296 w 10000"/>
                  <a:gd name="connsiteY906" fmla="*/ 2061 h 10000"/>
                  <a:gd name="connsiteX907" fmla="*/ 7434 w 10000"/>
                  <a:gd name="connsiteY907" fmla="*/ 2093 h 10000"/>
                  <a:gd name="connsiteX908" fmla="*/ 7586 w 10000"/>
                  <a:gd name="connsiteY908" fmla="*/ 2115 h 10000"/>
                  <a:gd name="connsiteX909" fmla="*/ 7748 w 10000"/>
                  <a:gd name="connsiteY909" fmla="*/ 2115 h 10000"/>
                  <a:gd name="connsiteX910" fmla="*/ 7826 w 10000"/>
                  <a:gd name="connsiteY910" fmla="*/ 1917 h 10000"/>
                  <a:gd name="connsiteX911" fmla="*/ 8068 w 10000"/>
                  <a:gd name="connsiteY911" fmla="*/ 1922 h 10000"/>
                  <a:gd name="connsiteX912" fmla="*/ 8132 w 10000"/>
                  <a:gd name="connsiteY912" fmla="*/ 1890 h 10000"/>
                  <a:gd name="connsiteX913" fmla="*/ 8220 w 10000"/>
                  <a:gd name="connsiteY913" fmla="*/ 1849 h 10000"/>
                  <a:gd name="connsiteX914" fmla="*/ 8251 w 10000"/>
                  <a:gd name="connsiteY914" fmla="*/ 1863 h 10000"/>
                  <a:gd name="connsiteX915" fmla="*/ 8270 w 10000"/>
                  <a:gd name="connsiteY915" fmla="*/ 1867 h 10000"/>
                  <a:gd name="connsiteX916" fmla="*/ 8366 w 10000"/>
                  <a:gd name="connsiteY916" fmla="*/ 1854 h 10000"/>
                  <a:gd name="connsiteX917" fmla="*/ 8422 w 10000"/>
                  <a:gd name="connsiteY917" fmla="*/ 1849 h 10000"/>
                  <a:gd name="connsiteX918" fmla="*/ 8413 w 10000"/>
                  <a:gd name="connsiteY918" fmla="*/ 2061 h 10000"/>
                  <a:gd name="connsiteX919" fmla="*/ 8460 w 10000"/>
                  <a:gd name="connsiteY919" fmla="*/ 2106 h 10000"/>
                  <a:gd name="connsiteX920" fmla="*/ 8471 w 10000"/>
                  <a:gd name="connsiteY920" fmla="*/ 2179 h 10000"/>
                  <a:gd name="connsiteX921" fmla="*/ 8493 w 10000"/>
                  <a:gd name="connsiteY921" fmla="*/ 2643 h 10000"/>
                  <a:gd name="connsiteX922" fmla="*/ 8493 w 10000"/>
                  <a:gd name="connsiteY922" fmla="*/ 2657 h 10000"/>
                  <a:gd name="connsiteX923" fmla="*/ 8631 w 10000"/>
                  <a:gd name="connsiteY923" fmla="*/ 2576 h 10000"/>
                  <a:gd name="connsiteX924" fmla="*/ 8662 w 10000"/>
                  <a:gd name="connsiteY924" fmla="*/ 2580 h 10000"/>
                  <a:gd name="connsiteX925" fmla="*/ 8830 w 10000"/>
                  <a:gd name="connsiteY925" fmla="*/ 2652 h 10000"/>
                  <a:gd name="connsiteX926" fmla="*/ 8871 w 10000"/>
                  <a:gd name="connsiteY926" fmla="*/ 2693 h 10000"/>
                  <a:gd name="connsiteX927" fmla="*/ 8891 w 10000"/>
                  <a:gd name="connsiteY927" fmla="*/ 2684 h 10000"/>
                  <a:gd name="connsiteX928" fmla="*/ 8954 w 10000"/>
                  <a:gd name="connsiteY928" fmla="*/ 2670 h 10000"/>
                  <a:gd name="connsiteX929" fmla="*/ 9042 w 10000"/>
                  <a:gd name="connsiteY929" fmla="*/ 2711 h 10000"/>
                  <a:gd name="connsiteX930" fmla="*/ 9076 w 10000"/>
                  <a:gd name="connsiteY930" fmla="*/ 2824 h 10000"/>
                  <a:gd name="connsiteX931" fmla="*/ 9081 w 10000"/>
                  <a:gd name="connsiteY931" fmla="*/ 2824 h 10000"/>
                  <a:gd name="connsiteX932" fmla="*/ 9136 w 10000"/>
                  <a:gd name="connsiteY932" fmla="*/ 2801 h 10000"/>
                  <a:gd name="connsiteX933" fmla="*/ 9194 w 10000"/>
                  <a:gd name="connsiteY933" fmla="*/ 2950 h 10000"/>
                  <a:gd name="connsiteX934" fmla="*/ 9208 w 10000"/>
                  <a:gd name="connsiteY934" fmla="*/ 2950 h 10000"/>
                  <a:gd name="connsiteX935" fmla="*/ 9393 w 10000"/>
                  <a:gd name="connsiteY935" fmla="*/ 2972 h 10000"/>
                  <a:gd name="connsiteX936" fmla="*/ 9627 w 10000"/>
                  <a:gd name="connsiteY936" fmla="*/ 2986 h 10000"/>
                  <a:gd name="connsiteX937" fmla="*/ 9622 w 10000"/>
                  <a:gd name="connsiteY937" fmla="*/ 3153 h 10000"/>
                  <a:gd name="connsiteX938" fmla="*/ 9719 w 10000"/>
                  <a:gd name="connsiteY938" fmla="*/ 3153 h 10000"/>
                  <a:gd name="connsiteX939" fmla="*/ 9719 w 10000"/>
                  <a:gd name="connsiteY939" fmla="*/ 3771 h 10000"/>
                  <a:gd name="connsiteX940" fmla="*/ 9719 w 10000"/>
                  <a:gd name="connsiteY940" fmla="*/ 4339 h 10000"/>
                  <a:gd name="connsiteX941" fmla="*/ 9719 w 10000"/>
                  <a:gd name="connsiteY941" fmla="*/ 4799 h 10000"/>
                  <a:gd name="connsiteX942" fmla="*/ 9757 w 10000"/>
                  <a:gd name="connsiteY942" fmla="*/ 4817 h 10000"/>
                  <a:gd name="connsiteX943" fmla="*/ 9757 w 10000"/>
                  <a:gd name="connsiteY943" fmla="*/ 4917 h 10000"/>
                  <a:gd name="connsiteX944" fmla="*/ 9677 w 10000"/>
                  <a:gd name="connsiteY944" fmla="*/ 4944 h 10000"/>
                  <a:gd name="connsiteX945" fmla="*/ 9586 w 10000"/>
                  <a:gd name="connsiteY945" fmla="*/ 5065 h 10000"/>
                  <a:gd name="connsiteX946" fmla="*/ 9556 w 10000"/>
                  <a:gd name="connsiteY946" fmla="*/ 5156 h 10000"/>
                  <a:gd name="connsiteX947" fmla="*/ 9523 w 10000"/>
                  <a:gd name="connsiteY947" fmla="*/ 5120 h 10000"/>
                  <a:gd name="connsiteX948" fmla="*/ 9506 w 10000"/>
                  <a:gd name="connsiteY948" fmla="*/ 5156 h 10000"/>
                  <a:gd name="connsiteX949" fmla="*/ 9514 w 10000"/>
                  <a:gd name="connsiteY949" fmla="*/ 5219 h 10000"/>
                  <a:gd name="connsiteX950" fmla="*/ 9514 w 10000"/>
                  <a:gd name="connsiteY950" fmla="*/ 5237 h 10000"/>
                  <a:gd name="connsiteX951" fmla="*/ 9492 w 10000"/>
                  <a:gd name="connsiteY951" fmla="*/ 5304 h 10000"/>
                  <a:gd name="connsiteX952" fmla="*/ 9484 w 10000"/>
                  <a:gd name="connsiteY952" fmla="*/ 5363 h 10000"/>
                  <a:gd name="connsiteX953" fmla="*/ 9481 w 10000"/>
                  <a:gd name="connsiteY953" fmla="*/ 5422 h 10000"/>
                  <a:gd name="connsiteX954" fmla="*/ 9490 w 10000"/>
                  <a:gd name="connsiteY954" fmla="*/ 5553 h 10000"/>
                  <a:gd name="connsiteX955" fmla="*/ 9484 w 10000"/>
                  <a:gd name="connsiteY955" fmla="*/ 5566 h 10000"/>
                  <a:gd name="connsiteX956" fmla="*/ 9473 w 10000"/>
                  <a:gd name="connsiteY956" fmla="*/ 5602 h 10000"/>
                  <a:gd name="connsiteX957" fmla="*/ 9467 w 10000"/>
                  <a:gd name="connsiteY957" fmla="*/ 5620 h 10000"/>
                  <a:gd name="connsiteX958" fmla="*/ 9467 w 10000"/>
                  <a:gd name="connsiteY958" fmla="*/ 5656 h 10000"/>
                  <a:gd name="connsiteX959" fmla="*/ 9467 w 10000"/>
                  <a:gd name="connsiteY959" fmla="*/ 5661 h 10000"/>
                  <a:gd name="connsiteX960" fmla="*/ 9476 w 10000"/>
                  <a:gd name="connsiteY960" fmla="*/ 5661 h 10000"/>
                  <a:gd name="connsiteX961" fmla="*/ 9481 w 10000"/>
                  <a:gd name="connsiteY961" fmla="*/ 5670 h 10000"/>
                  <a:gd name="connsiteX962" fmla="*/ 9490 w 10000"/>
                  <a:gd name="connsiteY962" fmla="*/ 5670 h 10000"/>
                  <a:gd name="connsiteX963" fmla="*/ 9501 w 10000"/>
                  <a:gd name="connsiteY963" fmla="*/ 5670 h 10000"/>
                  <a:gd name="connsiteX964" fmla="*/ 9523 w 10000"/>
                  <a:gd name="connsiteY964" fmla="*/ 5670 h 10000"/>
                  <a:gd name="connsiteX965" fmla="*/ 9556 w 10000"/>
                  <a:gd name="connsiteY965" fmla="*/ 5661 h 10000"/>
                  <a:gd name="connsiteX966" fmla="*/ 9578 w 10000"/>
                  <a:gd name="connsiteY966" fmla="*/ 5656 h 10000"/>
                  <a:gd name="connsiteX967" fmla="*/ 9597 w 10000"/>
                  <a:gd name="connsiteY967" fmla="*/ 5647 h 10000"/>
                  <a:gd name="connsiteX968" fmla="*/ 9661 w 10000"/>
                  <a:gd name="connsiteY968" fmla="*/ 5602 h 10000"/>
                  <a:gd name="connsiteX969" fmla="*/ 9716 w 10000"/>
                  <a:gd name="connsiteY969" fmla="*/ 5580 h 10000"/>
                  <a:gd name="connsiteX970" fmla="*/ 9724 w 10000"/>
                  <a:gd name="connsiteY970" fmla="*/ 5629 h 10000"/>
                  <a:gd name="connsiteX971" fmla="*/ 9741 w 10000"/>
                  <a:gd name="connsiteY971" fmla="*/ 5670 h 10000"/>
                  <a:gd name="connsiteX972" fmla="*/ 9749 w 10000"/>
                  <a:gd name="connsiteY972" fmla="*/ 5706 h 10000"/>
                  <a:gd name="connsiteX973" fmla="*/ 9749 w 10000"/>
                  <a:gd name="connsiteY973" fmla="*/ 5719 h 10000"/>
                  <a:gd name="connsiteX974" fmla="*/ 9771 w 10000"/>
                  <a:gd name="connsiteY974" fmla="*/ 5719 h 10000"/>
                  <a:gd name="connsiteX975" fmla="*/ 9799 w 10000"/>
                  <a:gd name="connsiteY975" fmla="*/ 5719 h 10000"/>
                  <a:gd name="connsiteX976" fmla="*/ 9837 w 10000"/>
                  <a:gd name="connsiteY976" fmla="*/ 5737 h 10000"/>
                  <a:gd name="connsiteX977" fmla="*/ 9901 w 10000"/>
                  <a:gd name="connsiteY977" fmla="*/ 5774 h 10000"/>
                  <a:gd name="connsiteX978" fmla="*/ 9967 w 10000"/>
                  <a:gd name="connsiteY978" fmla="*/ 5805 h 10000"/>
                  <a:gd name="connsiteX979" fmla="*/ 9981 w 10000"/>
                  <a:gd name="connsiteY979" fmla="*/ 5814 h 10000"/>
                  <a:gd name="connsiteX980" fmla="*/ 10000 w 10000"/>
                  <a:gd name="connsiteY980" fmla="*/ 5922 h 10000"/>
                  <a:gd name="connsiteX981" fmla="*/ 9909 w 10000"/>
                  <a:gd name="connsiteY981" fmla="*/ 5895 h 10000"/>
                  <a:gd name="connsiteX982" fmla="*/ 9868 w 10000"/>
                  <a:gd name="connsiteY982" fmla="*/ 5949 h 10000"/>
                  <a:gd name="connsiteX983" fmla="*/ 9845 w 10000"/>
                  <a:gd name="connsiteY983" fmla="*/ 5963 h 10000"/>
                  <a:gd name="connsiteX984" fmla="*/ 9691 w 10000"/>
                  <a:gd name="connsiteY984" fmla="*/ 5995 h 10000"/>
                  <a:gd name="connsiteX985" fmla="*/ 9619 w 10000"/>
                  <a:gd name="connsiteY985" fmla="*/ 6053 h 10000"/>
                  <a:gd name="connsiteX986" fmla="*/ 9534 w 10000"/>
                  <a:gd name="connsiteY986" fmla="*/ 6130 h 10000"/>
                  <a:gd name="connsiteX987" fmla="*/ 9517 w 10000"/>
                  <a:gd name="connsiteY987" fmla="*/ 6157 h 10000"/>
                  <a:gd name="connsiteX988" fmla="*/ 9501 w 10000"/>
                  <a:gd name="connsiteY988" fmla="*/ 6220 h 10000"/>
                  <a:gd name="connsiteX989" fmla="*/ 9501 w 10000"/>
                  <a:gd name="connsiteY989" fmla="*/ 6292 h 10000"/>
                  <a:gd name="connsiteX990" fmla="*/ 9492 w 10000"/>
                  <a:gd name="connsiteY990" fmla="*/ 6306 h 10000"/>
                  <a:gd name="connsiteX991" fmla="*/ 9445 w 10000"/>
                  <a:gd name="connsiteY991" fmla="*/ 6355 h 10000"/>
                  <a:gd name="connsiteX992" fmla="*/ 9409 w 10000"/>
                  <a:gd name="connsiteY992" fmla="*/ 6396 h 10000"/>
                  <a:gd name="connsiteX993" fmla="*/ 9379 w 10000"/>
                  <a:gd name="connsiteY993" fmla="*/ 6446 h 10000"/>
                  <a:gd name="connsiteX994" fmla="*/ 9332 w 10000"/>
                  <a:gd name="connsiteY994" fmla="*/ 6594 h 10000"/>
                  <a:gd name="connsiteX995" fmla="*/ 9183 w 10000"/>
                  <a:gd name="connsiteY995" fmla="*/ 6536 h 10000"/>
                  <a:gd name="connsiteX996" fmla="*/ 9169 w 10000"/>
                  <a:gd name="connsiteY996" fmla="*/ 6536 h 10000"/>
                  <a:gd name="connsiteX997" fmla="*/ 9161 w 10000"/>
                  <a:gd name="connsiteY997" fmla="*/ 6540 h 10000"/>
                  <a:gd name="connsiteX998" fmla="*/ 9139 w 10000"/>
                  <a:gd name="connsiteY998" fmla="*/ 6522 h 10000"/>
                  <a:gd name="connsiteX999" fmla="*/ 9128 w 10000"/>
                  <a:gd name="connsiteY999" fmla="*/ 6513 h 10000"/>
                  <a:gd name="connsiteX1000" fmla="*/ 9114 w 10000"/>
                  <a:gd name="connsiteY1000" fmla="*/ 6527 h 10000"/>
                  <a:gd name="connsiteX1001" fmla="*/ 9103 w 10000"/>
                  <a:gd name="connsiteY1001" fmla="*/ 6567 h 10000"/>
                  <a:gd name="connsiteX1002" fmla="*/ 9095 w 10000"/>
                  <a:gd name="connsiteY1002" fmla="*/ 6604 h 10000"/>
                  <a:gd name="connsiteX1003" fmla="*/ 9081 w 10000"/>
                  <a:gd name="connsiteY1003" fmla="*/ 6644 h 10000"/>
                  <a:gd name="connsiteX1004" fmla="*/ 9076 w 10000"/>
                  <a:gd name="connsiteY1004" fmla="*/ 6631 h 10000"/>
                  <a:gd name="connsiteX1005" fmla="*/ 9059 w 10000"/>
                  <a:gd name="connsiteY1005" fmla="*/ 6594 h 10000"/>
                  <a:gd name="connsiteX1006" fmla="*/ 9040 w 10000"/>
                  <a:gd name="connsiteY1006" fmla="*/ 6549 h 10000"/>
                  <a:gd name="connsiteX1007" fmla="*/ 9026 w 10000"/>
                  <a:gd name="connsiteY1007" fmla="*/ 6522 h 10000"/>
                  <a:gd name="connsiteX1008" fmla="*/ 9007 w 10000"/>
                  <a:gd name="connsiteY1008" fmla="*/ 6522 h 10000"/>
                  <a:gd name="connsiteX1009" fmla="*/ 9001 w 10000"/>
                  <a:gd name="connsiteY1009" fmla="*/ 6536 h 10000"/>
                  <a:gd name="connsiteX1010" fmla="*/ 8998 w 10000"/>
                  <a:gd name="connsiteY1010" fmla="*/ 6576 h 10000"/>
                  <a:gd name="connsiteX1011" fmla="*/ 8987 w 10000"/>
                  <a:gd name="connsiteY1011" fmla="*/ 6590 h 10000"/>
                  <a:gd name="connsiteX1012" fmla="*/ 8954 w 10000"/>
                  <a:gd name="connsiteY1012" fmla="*/ 6617 h 10000"/>
                  <a:gd name="connsiteX1013" fmla="*/ 8927 w 10000"/>
                  <a:gd name="connsiteY1013" fmla="*/ 6622 h 10000"/>
                  <a:gd name="connsiteX1014" fmla="*/ 8888 w 10000"/>
                  <a:gd name="connsiteY1014" fmla="*/ 6590 h 10000"/>
                  <a:gd name="connsiteX1015" fmla="*/ 8880 w 10000"/>
                  <a:gd name="connsiteY1015" fmla="*/ 6567 h 10000"/>
                  <a:gd name="connsiteX1016" fmla="*/ 8866 w 10000"/>
                  <a:gd name="connsiteY1016" fmla="*/ 6549 h 10000"/>
                  <a:gd name="connsiteX1017" fmla="*/ 8849 w 10000"/>
                  <a:gd name="connsiteY1017" fmla="*/ 6513 h 10000"/>
                  <a:gd name="connsiteX1018" fmla="*/ 8847 w 10000"/>
                  <a:gd name="connsiteY1018" fmla="*/ 6527 h 10000"/>
                  <a:gd name="connsiteX1019" fmla="*/ 8838 w 10000"/>
                  <a:gd name="connsiteY1019" fmla="*/ 6563 h 10000"/>
                  <a:gd name="connsiteX1020" fmla="*/ 8833 w 10000"/>
                  <a:gd name="connsiteY1020" fmla="*/ 6576 h 10000"/>
                  <a:gd name="connsiteX1021" fmla="*/ 8822 w 10000"/>
                  <a:gd name="connsiteY1021" fmla="*/ 6567 h 10000"/>
                  <a:gd name="connsiteX1022" fmla="*/ 8813 w 10000"/>
                  <a:gd name="connsiteY1022" fmla="*/ 6567 h 10000"/>
                  <a:gd name="connsiteX1023" fmla="*/ 8800 w 10000"/>
                  <a:gd name="connsiteY1023" fmla="*/ 6581 h 10000"/>
                  <a:gd name="connsiteX1024" fmla="*/ 8778 w 10000"/>
                  <a:gd name="connsiteY1024" fmla="*/ 6604 h 10000"/>
                  <a:gd name="connsiteX1025" fmla="*/ 8769 w 10000"/>
                  <a:gd name="connsiteY1025" fmla="*/ 6617 h 10000"/>
                  <a:gd name="connsiteX1026" fmla="*/ 8786 w 10000"/>
                  <a:gd name="connsiteY1026" fmla="*/ 6667 h 10000"/>
                  <a:gd name="connsiteX1027" fmla="*/ 8800 w 10000"/>
                  <a:gd name="connsiteY1027" fmla="*/ 6725 h 10000"/>
                  <a:gd name="connsiteX1028" fmla="*/ 8822 w 10000"/>
                  <a:gd name="connsiteY1028" fmla="*/ 6779 h 10000"/>
                  <a:gd name="connsiteX1029" fmla="*/ 8833 w 10000"/>
                  <a:gd name="connsiteY1029" fmla="*/ 6775 h 10000"/>
                  <a:gd name="connsiteX1030" fmla="*/ 8847 w 10000"/>
                  <a:gd name="connsiteY1030" fmla="*/ 6766 h 10000"/>
                  <a:gd name="connsiteX1031" fmla="*/ 8866 w 10000"/>
                  <a:gd name="connsiteY1031" fmla="*/ 6748 h 10000"/>
                  <a:gd name="connsiteX1032" fmla="*/ 8874 w 10000"/>
                  <a:gd name="connsiteY1032" fmla="*/ 6752 h 10000"/>
                  <a:gd name="connsiteX1033" fmla="*/ 8882 w 10000"/>
                  <a:gd name="connsiteY1033" fmla="*/ 6766 h 10000"/>
                  <a:gd name="connsiteX1034" fmla="*/ 8896 w 10000"/>
                  <a:gd name="connsiteY1034" fmla="*/ 6811 h 10000"/>
                  <a:gd name="connsiteX1035" fmla="*/ 8913 w 10000"/>
                  <a:gd name="connsiteY1035" fmla="*/ 6856 h 10000"/>
                  <a:gd name="connsiteX1036" fmla="*/ 8927 w 10000"/>
                  <a:gd name="connsiteY1036" fmla="*/ 6897 h 10000"/>
                  <a:gd name="connsiteX1037" fmla="*/ 8943 w 10000"/>
                  <a:gd name="connsiteY1037" fmla="*/ 6946 h 10000"/>
                  <a:gd name="connsiteX1038" fmla="*/ 8951 w 10000"/>
                  <a:gd name="connsiteY1038" fmla="*/ 6973 h 10000"/>
                  <a:gd name="connsiteX1039" fmla="*/ 8954 w 10000"/>
                  <a:gd name="connsiteY1039" fmla="*/ 6996 h 10000"/>
                  <a:gd name="connsiteX1040" fmla="*/ 8960 w 10000"/>
                  <a:gd name="connsiteY1040" fmla="*/ 7023 h 10000"/>
                  <a:gd name="connsiteX1041" fmla="*/ 8979 w 10000"/>
                  <a:gd name="connsiteY1041" fmla="*/ 7014 h 10000"/>
                  <a:gd name="connsiteX1042" fmla="*/ 8998 w 10000"/>
                  <a:gd name="connsiteY1042" fmla="*/ 6906 h 10000"/>
                  <a:gd name="connsiteX1043" fmla="*/ 9015 w 10000"/>
                  <a:gd name="connsiteY1043" fmla="*/ 6910 h 10000"/>
                  <a:gd name="connsiteX1044" fmla="*/ 9026 w 10000"/>
                  <a:gd name="connsiteY1044" fmla="*/ 6910 h 10000"/>
                  <a:gd name="connsiteX1045" fmla="*/ 9048 w 10000"/>
                  <a:gd name="connsiteY1045" fmla="*/ 6906 h 10000"/>
                  <a:gd name="connsiteX1046" fmla="*/ 9065 w 10000"/>
                  <a:gd name="connsiteY1046" fmla="*/ 6897 h 10000"/>
                  <a:gd name="connsiteX1047" fmla="*/ 9076 w 10000"/>
                  <a:gd name="connsiteY1047" fmla="*/ 6892 h 10000"/>
                  <a:gd name="connsiteX1048" fmla="*/ 9084 w 10000"/>
                  <a:gd name="connsiteY1048" fmla="*/ 6883 h 10000"/>
                  <a:gd name="connsiteX1049" fmla="*/ 9095 w 10000"/>
                  <a:gd name="connsiteY1049" fmla="*/ 6892 h 10000"/>
                  <a:gd name="connsiteX1050" fmla="*/ 9106 w 10000"/>
                  <a:gd name="connsiteY1050" fmla="*/ 6897 h 10000"/>
                  <a:gd name="connsiteX1051" fmla="*/ 9211 w 10000"/>
                  <a:gd name="connsiteY1051" fmla="*/ 7009 h 10000"/>
                  <a:gd name="connsiteX1052" fmla="*/ 9227 w 10000"/>
                  <a:gd name="connsiteY1052" fmla="*/ 7064 h 10000"/>
                  <a:gd name="connsiteX1053" fmla="*/ 9225 w 10000"/>
                  <a:gd name="connsiteY1053" fmla="*/ 7068 h 10000"/>
                  <a:gd name="connsiteX1054" fmla="*/ 9219 w 10000"/>
                  <a:gd name="connsiteY1054" fmla="*/ 7077 h 10000"/>
                  <a:gd name="connsiteX1055" fmla="*/ 9208 w 10000"/>
                  <a:gd name="connsiteY1055" fmla="*/ 7082 h 10000"/>
                  <a:gd name="connsiteX1056" fmla="*/ 9194 w 10000"/>
                  <a:gd name="connsiteY1056" fmla="*/ 7113 h 10000"/>
                  <a:gd name="connsiteX1057" fmla="*/ 9164 w 10000"/>
                  <a:gd name="connsiteY1057" fmla="*/ 7127 h 10000"/>
                  <a:gd name="connsiteX1058" fmla="*/ 9161 w 10000"/>
                  <a:gd name="connsiteY1058" fmla="*/ 7127 h 10000"/>
                  <a:gd name="connsiteX1059" fmla="*/ 9156 w 10000"/>
                  <a:gd name="connsiteY1059" fmla="*/ 7131 h 10000"/>
                  <a:gd name="connsiteX1060" fmla="*/ 9156 w 10000"/>
                  <a:gd name="connsiteY1060" fmla="*/ 7145 h 10000"/>
                  <a:gd name="connsiteX1061" fmla="*/ 9128 w 10000"/>
                  <a:gd name="connsiteY1061" fmla="*/ 7194 h 10000"/>
                  <a:gd name="connsiteX1062" fmla="*/ 9114 w 10000"/>
                  <a:gd name="connsiteY1062" fmla="*/ 7226 h 10000"/>
                  <a:gd name="connsiteX1063" fmla="*/ 9089 w 10000"/>
                  <a:gd name="connsiteY1063" fmla="*/ 7226 h 10000"/>
                  <a:gd name="connsiteX1064" fmla="*/ 9067 w 10000"/>
                  <a:gd name="connsiteY1064" fmla="*/ 7276 h 10000"/>
                  <a:gd name="connsiteX1065" fmla="*/ 9059 w 10000"/>
                  <a:gd name="connsiteY1065" fmla="*/ 7298 h 10000"/>
                  <a:gd name="connsiteX1066" fmla="*/ 9040 w 10000"/>
                  <a:gd name="connsiteY1066" fmla="*/ 7312 h 10000"/>
                  <a:gd name="connsiteX1067" fmla="*/ 8951 w 10000"/>
                  <a:gd name="connsiteY1067" fmla="*/ 7339 h 10000"/>
                  <a:gd name="connsiteX1068" fmla="*/ 8841 w 10000"/>
                  <a:gd name="connsiteY1068" fmla="*/ 7366 h 10000"/>
                  <a:gd name="connsiteX1069" fmla="*/ 8813 w 10000"/>
                  <a:gd name="connsiteY1069" fmla="*/ 7384 h 10000"/>
                  <a:gd name="connsiteX1070" fmla="*/ 8800 w 10000"/>
                  <a:gd name="connsiteY1070" fmla="*/ 7397 h 10000"/>
                  <a:gd name="connsiteX1071" fmla="*/ 8791 w 10000"/>
                  <a:gd name="connsiteY1071" fmla="*/ 7397 h 10000"/>
                  <a:gd name="connsiteX1072" fmla="*/ 8786 w 10000"/>
                  <a:gd name="connsiteY1072" fmla="*/ 7582 h 10000"/>
                  <a:gd name="connsiteX1073" fmla="*/ 8775 w 10000"/>
                  <a:gd name="connsiteY1073" fmla="*/ 7591 h 10000"/>
                  <a:gd name="connsiteX1074" fmla="*/ 8753 w 10000"/>
                  <a:gd name="connsiteY1074" fmla="*/ 7614 h 10000"/>
                  <a:gd name="connsiteX1075" fmla="*/ 8711 w 10000"/>
                  <a:gd name="connsiteY1075" fmla="*/ 7627 h 10000"/>
                  <a:gd name="connsiteX1076" fmla="*/ 8670 w 10000"/>
                  <a:gd name="connsiteY1076" fmla="*/ 7645 h 10000"/>
                  <a:gd name="connsiteX1077" fmla="*/ 8645 w 10000"/>
                  <a:gd name="connsiteY1077" fmla="*/ 7659 h 10000"/>
                  <a:gd name="connsiteX1078" fmla="*/ 8620 w 10000"/>
                  <a:gd name="connsiteY1078" fmla="*/ 7673 h 10000"/>
                  <a:gd name="connsiteX1079" fmla="*/ 8598 w 10000"/>
                  <a:gd name="connsiteY1079" fmla="*/ 7695 h 10000"/>
                  <a:gd name="connsiteX1080" fmla="*/ 8576 w 10000"/>
                  <a:gd name="connsiteY1080" fmla="*/ 7736 h 10000"/>
                  <a:gd name="connsiteX1081" fmla="*/ 8568 w 10000"/>
                  <a:gd name="connsiteY1081" fmla="*/ 7740 h 10000"/>
                  <a:gd name="connsiteX1082" fmla="*/ 8551 w 10000"/>
                  <a:gd name="connsiteY1082" fmla="*/ 7740 h 10000"/>
                  <a:gd name="connsiteX1083" fmla="*/ 8526 w 10000"/>
                  <a:gd name="connsiteY1083" fmla="*/ 7727 h 10000"/>
                  <a:gd name="connsiteX1084" fmla="*/ 8493 w 10000"/>
                  <a:gd name="connsiteY1084" fmla="*/ 7713 h 10000"/>
                  <a:gd name="connsiteX1085" fmla="*/ 8463 w 10000"/>
                  <a:gd name="connsiteY1085" fmla="*/ 7709 h 10000"/>
                  <a:gd name="connsiteX1086" fmla="*/ 8430 w 10000"/>
                  <a:gd name="connsiteY1086" fmla="*/ 7695 h 10000"/>
                  <a:gd name="connsiteX1087" fmla="*/ 8397 w 10000"/>
                  <a:gd name="connsiteY1087" fmla="*/ 7682 h 10000"/>
                  <a:gd name="connsiteX1088" fmla="*/ 8372 w 10000"/>
                  <a:gd name="connsiteY1088" fmla="*/ 7682 h 10000"/>
                  <a:gd name="connsiteX1089" fmla="*/ 8355 w 10000"/>
                  <a:gd name="connsiteY1089" fmla="*/ 7686 h 10000"/>
                  <a:gd name="connsiteX1090" fmla="*/ 8350 w 10000"/>
                  <a:gd name="connsiteY1090" fmla="*/ 7709 h 10000"/>
                  <a:gd name="connsiteX1091" fmla="*/ 8339 w 10000"/>
                  <a:gd name="connsiteY1091" fmla="*/ 7740 h 10000"/>
                  <a:gd name="connsiteX1092" fmla="*/ 8328 w 10000"/>
                  <a:gd name="connsiteY1092" fmla="*/ 7772 h 10000"/>
                  <a:gd name="connsiteX1093" fmla="*/ 8317 w 10000"/>
                  <a:gd name="connsiteY1093" fmla="*/ 7785 h 10000"/>
                  <a:gd name="connsiteX1094" fmla="*/ 8292 w 10000"/>
                  <a:gd name="connsiteY1094" fmla="*/ 7812 h 10000"/>
                  <a:gd name="connsiteX1095" fmla="*/ 8284 w 10000"/>
                  <a:gd name="connsiteY1095" fmla="*/ 7817 h 10000"/>
                  <a:gd name="connsiteX1096" fmla="*/ 8270 w 10000"/>
                  <a:gd name="connsiteY1096" fmla="*/ 7857 h 10000"/>
                  <a:gd name="connsiteX1097" fmla="*/ 8251 w 10000"/>
                  <a:gd name="connsiteY1097" fmla="*/ 7916 h 10000"/>
                  <a:gd name="connsiteX1098" fmla="*/ 8223 w 10000"/>
                  <a:gd name="connsiteY1098" fmla="*/ 8002 h 10000"/>
                  <a:gd name="connsiteX1099" fmla="*/ 8206 w 10000"/>
                  <a:gd name="connsiteY1099" fmla="*/ 8051 h 10000"/>
                  <a:gd name="connsiteX1100" fmla="*/ 8198 w 10000"/>
                  <a:gd name="connsiteY1100" fmla="*/ 8056 h 10000"/>
                  <a:gd name="connsiteX1101" fmla="*/ 8179 w 10000"/>
                  <a:gd name="connsiteY1101" fmla="*/ 8065 h 10000"/>
                  <a:gd name="connsiteX1102" fmla="*/ 8140 w 10000"/>
                  <a:gd name="connsiteY1102" fmla="*/ 8074 h 10000"/>
                  <a:gd name="connsiteX1103" fmla="*/ 8102 w 10000"/>
                  <a:gd name="connsiteY1103" fmla="*/ 8088 h 10000"/>
                  <a:gd name="connsiteX1104" fmla="*/ 8068 w 10000"/>
                  <a:gd name="connsiteY1104" fmla="*/ 8092 h 10000"/>
                  <a:gd name="connsiteX1105" fmla="*/ 8057 w 10000"/>
                  <a:gd name="connsiteY1105" fmla="*/ 8101 h 10000"/>
                  <a:gd name="connsiteX1106" fmla="*/ 8057 w 10000"/>
                  <a:gd name="connsiteY1106" fmla="*/ 8128 h 10000"/>
                  <a:gd name="connsiteX1107" fmla="*/ 8052 w 10000"/>
                  <a:gd name="connsiteY1107" fmla="*/ 8160 h 10000"/>
                  <a:gd name="connsiteX1108" fmla="*/ 8046 w 10000"/>
                  <a:gd name="connsiteY1108" fmla="*/ 8155 h 10000"/>
                  <a:gd name="connsiteX1109" fmla="*/ 8038 w 10000"/>
                  <a:gd name="connsiteY1109" fmla="*/ 8146 h 10000"/>
                  <a:gd name="connsiteX1110" fmla="*/ 8038 w 10000"/>
                  <a:gd name="connsiteY1110" fmla="*/ 8142 h 10000"/>
                  <a:gd name="connsiteX1111" fmla="*/ 8035 w 10000"/>
                  <a:gd name="connsiteY1111" fmla="*/ 8115 h 10000"/>
                  <a:gd name="connsiteX1112" fmla="*/ 8030 w 10000"/>
                  <a:gd name="connsiteY1112" fmla="*/ 8088 h 10000"/>
                  <a:gd name="connsiteX1113" fmla="*/ 8019 w 10000"/>
                  <a:gd name="connsiteY1113" fmla="*/ 8078 h 10000"/>
                  <a:gd name="connsiteX1114" fmla="*/ 8013 w 10000"/>
                  <a:gd name="connsiteY1114" fmla="*/ 8088 h 10000"/>
                  <a:gd name="connsiteX1115" fmla="*/ 7994 w 10000"/>
                  <a:gd name="connsiteY1115" fmla="*/ 8119 h 10000"/>
                  <a:gd name="connsiteX1116" fmla="*/ 7977 w 10000"/>
                  <a:gd name="connsiteY1116" fmla="*/ 8146 h 10000"/>
                  <a:gd name="connsiteX1117" fmla="*/ 7955 w 10000"/>
                  <a:gd name="connsiteY1117" fmla="*/ 8173 h 10000"/>
                  <a:gd name="connsiteX1118" fmla="*/ 7933 w 10000"/>
                  <a:gd name="connsiteY1118" fmla="*/ 8200 h 10000"/>
                  <a:gd name="connsiteX1119" fmla="*/ 7922 w 10000"/>
                  <a:gd name="connsiteY1119" fmla="*/ 8236 h 10000"/>
                  <a:gd name="connsiteX1120" fmla="*/ 7908 w 10000"/>
                  <a:gd name="connsiteY1120" fmla="*/ 8286 h 10000"/>
                  <a:gd name="connsiteX1121" fmla="*/ 7914 w 10000"/>
                  <a:gd name="connsiteY1121" fmla="*/ 8290 h 10000"/>
                  <a:gd name="connsiteX1122" fmla="*/ 7917 w 10000"/>
                  <a:gd name="connsiteY1122" fmla="*/ 8300 h 10000"/>
                  <a:gd name="connsiteX1123" fmla="*/ 7925 w 10000"/>
                  <a:gd name="connsiteY1123" fmla="*/ 8313 h 10000"/>
                  <a:gd name="connsiteX1124" fmla="*/ 7939 w 10000"/>
                  <a:gd name="connsiteY1124" fmla="*/ 8331 h 10000"/>
                  <a:gd name="connsiteX1125" fmla="*/ 7947 w 10000"/>
                  <a:gd name="connsiteY1125" fmla="*/ 8345 h 10000"/>
                  <a:gd name="connsiteX1126" fmla="*/ 7961 w 10000"/>
                  <a:gd name="connsiteY1126" fmla="*/ 8367 h 10000"/>
                  <a:gd name="connsiteX1127" fmla="*/ 7969 w 10000"/>
                  <a:gd name="connsiteY1127" fmla="*/ 8381 h 10000"/>
                  <a:gd name="connsiteX1128" fmla="*/ 7972 w 10000"/>
                  <a:gd name="connsiteY1128" fmla="*/ 8394 h 10000"/>
                  <a:gd name="connsiteX1129" fmla="*/ 7977 w 10000"/>
                  <a:gd name="connsiteY1129" fmla="*/ 8421 h 10000"/>
                  <a:gd name="connsiteX1130" fmla="*/ 7986 w 10000"/>
                  <a:gd name="connsiteY1130" fmla="*/ 8444 h 10000"/>
                  <a:gd name="connsiteX1131" fmla="*/ 7997 w 10000"/>
                  <a:gd name="connsiteY1131" fmla="*/ 8471 h 10000"/>
                  <a:gd name="connsiteX1132" fmla="*/ 7964 w 10000"/>
                  <a:gd name="connsiteY1132" fmla="*/ 8561 h 10000"/>
                  <a:gd name="connsiteX1133" fmla="*/ 7889 w 10000"/>
                  <a:gd name="connsiteY1133" fmla="*/ 8579 h 10000"/>
                  <a:gd name="connsiteX1134" fmla="*/ 7864 w 10000"/>
                  <a:gd name="connsiteY1134" fmla="*/ 8561 h 10000"/>
                  <a:gd name="connsiteX1135" fmla="*/ 7834 w 10000"/>
                  <a:gd name="connsiteY1135" fmla="*/ 8525 h 10000"/>
                  <a:gd name="connsiteX1136" fmla="*/ 7801 w 10000"/>
                  <a:gd name="connsiteY1136" fmla="*/ 8498 h 10000"/>
                  <a:gd name="connsiteX1137" fmla="*/ 7776 w 10000"/>
                  <a:gd name="connsiteY1137" fmla="*/ 8484 h 10000"/>
                  <a:gd name="connsiteX1138" fmla="*/ 7765 w 10000"/>
                  <a:gd name="connsiteY1138" fmla="*/ 8502 h 10000"/>
                  <a:gd name="connsiteX1139" fmla="*/ 7754 w 10000"/>
                  <a:gd name="connsiteY1139" fmla="*/ 8530 h 10000"/>
                  <a:gd name="connsiteX1140" fmla="*/ 7737 w 10000"/>
                  <a:gd name="connsiteY1140" fmla="*/ 8575 h 10000"/>
                  <a:gd name="connsiteX1141" fmla="*/ 7724 w 10000"/>
                  <a:gd name="connsiteY1141" fmla="*/ 8588 h 10000"/>
                  <a:gd name="connsiteX1142" fmla="*/ 7699 w 10000"/>
                  <a:gd name="connsiteY1142" fmla="*/ 8602 h 10000"/>
                  <a:gd name="connsiteX1143" fmla="*/ 7666 w 10000"/>
                  <a:gd name="connsiteY1143" fmla="*/ 8633 h 10000"/>
                  <a:gd name="connsiteX1144" fmla="*/ 7666 w 10000"/>
                  <a:gd name="connsiteY1144" fmla="*/ 8647 h 10000"/>
                  <a:gd name="connsiteX1145" fmla="*/ 7668 w 10000"/>
                  <a:gd name="connsiteY1145" fmla="*/ 8674 h 10000"/>
                  <a:gd name="connsiteX1146" fmla="*/ 7679 w 10000"/>
                  <a:gd name="connsiteY1146" fmla="*/ 8746 h 10000"/>
                  <a:gd name="connsiteX1147" fmla="*/ 7679 w 10000"/>
                  <a:gd name="connsiteY1147" fmla="*/ 8791 h 10000"/>
                  <a:gd name="connsiteX1148" fmla="*/ 7679 w 10000"/>
                  <a:gd name="connsiteY1148" fmla="*/ 8832 h 10000"/>
                  <a:gd name="connsiteX1149" fmla="*/ 7688 w 10000"/>
                  <a:gd name="connsiteY1149" fmla="*/ 8868 h 10000"/>
                  <a:gd name="connsiteX1150" fmla="*/ 7602 w 10000"/>
                  <a:gd name="connsiteY1150" fmla="*/ 8890 h 10000"/>
                  <a:gd name="connsiteX1151" fmla="*/ 7602 w 10000"/>
                  <a:gd name="connsiteY1151" fmla="*/ 8908 h 10000"/>
                  <a:gd name="connsiteX1152" fmla="*/ 7602 w 10000"/>
                  <a:gd name="connsiteY1152" fmla="*/ 8963 h 10000"/>
                  <a:gd name="connsiteX1153" fmla="*/ 7591 w 10000"/>
                  <a:gd name="connsiteY1153" fmla="*/ 8963 h 10000"/>
                  <a:gd name="connsiteX1154" fmla="*/ 7577 w 10000"/>
                  <a:gd name="connsiteY1154" fmla="*/ 8949 h 10000"/>
                  <a:gd name="connsiteX1155" fmla="*/ 7552 w 10000"/>
                  <a:gd name="connsiteY1155" fmla="*/ 8922 h 10000"/>
                  <a:gd name="connsiteX1156" fmla="*/ 7539 w 10000"/>
                  <a:gd name="connsiteY1156" fmla="*/ 8895 h 10000"/>
                  <a:gd name="connsiteX1157" fmla="*/ 7514 w 10000"/>
                  <a:gd name="connsiteY1157" fmla="*/ 8859 h 10000"/>
                  <a:gd name="connsiteX1158" fmla="*/ 7489 w 10000"/>
                  <a:gd name="connsiteY1158" fmla="*/ 8841 h 10000"/>
                  <a:gd name="connsiteX1159" fmla="*/ 7467 w 10000"/>
                  <a:gd name="connsiteY1159" fmla="*/ 8832 h 10000"/>
                  <a:gd name="connsiteX1160" fmla="*/ 7459 w 10000"/>
                  <a:gd name="connsiteY1160" fmla="*/ 8827 h 10000"/>
                  <a:gd name="connsiteX1161" fmla="*/ 7442 w 10000"/>
                  <a:gd name="connsiteY1161" fmla="*/ 8827 h 10000"/>
                  <a:gd name="connsiteX1162" fmla="*/ 7425 w 10000"/>
                  <a:gd name="connsiteY1162" fmla="*/ 8827 h 10000"/>
                  <a:gd name="connsiteX1163" fmla="*/ 7406 w 10000"/>
                  <a:gd name="connsiteY1163" fmla="*/ 8827 h 10000"/>
                  <a:gd name="connsiteX1164" fmla="*/ 7379 w 10000"/>
                  <a:gd name="connsiteY1164" fmla="*/ 8827 h 10000"/>
                  <a:gd name="connsiteX1165" fmla="*/ 7359 w 10000"/>
                  <a:gd name="connsiteY1165" fmla="*/ 8827 h 10000"/>
                  <a:gd name="connsiteX1166" fmla="*/ 7334 w 10000"/>
                  <a:gd name="connsiteY1166" fmla="*/ 8827 h 10000"/>
                  <a:gd name="connsiteX1167" fmla="*/ 7318 w 10000"/>
                  <a:gd name="connsiteY1167" fmla="*/ 8827 h 10000"/>
                  <a:gd name="connsiteX1168" fmla="*/ 7290 w 10000"/>
                  <a:gd name="connsiteY1168" fmla="*/ 8827 h 10000"/>
                  <a:gd name="connsiteX1169" fmla="*/ 7265 w 10000"/>
                  <a:gd name="connsiteY1169" fmla="*/ 8832 h 10000"/>
                  <a:gd name="connsiteX1170" fmla="*/ 7254 w 10000"/>
                  <a:gd name="connsiteY1170" fmla="*/ 8832 h 10000"/>
                  <a:gd name="connsiteX1171" fmla="*/ 7249 w 10000"/>
                  <a:gd name="connsiteY1171" fmla="*/ 8845 h 10000"/>
                  <a:gd name="connsiteX1172" fmla="*/ 7246 w 10000"/>
                  <a:gd name="connsiteY1172" fmla="*/ 8859 h 10000"/>
                  <a:gd name="connsiteX1173" fmla="*/ 7241 w 10000"/>
                  <a:gd name="connsiteY1173" fmla="*/ 8881 h 10000"/>
                  <a:gd name="connsiteX1174" fmla="*/ 7238 w 10000"/>
                  <a:gd name="connsiteY1174" fmla="*/ 8917 h 10000"/>
                  <a:gd name="connsiteX1175" fmla="*/ 7238 w 10000"/>
                  <a:gd name="connsiteY1175" fmla="*/ 8935 h 10000"/>
                  <a:gd name="connsiteX1176" fmla="*/ 7224 w 10000"/>
                  <a:gd name="connsiteY1176" fmla="*/ 8935 h 10000"/>
                  <a:gd name="connsiteX1177" fmla="*/ 7205 w 10000"/>
                  <a:gd name="connsiteY1177" fmla="*/ 8935 h 10000"/>
                  <a:gd name="connsiteX1178" fmla="*/ 7183 w 10000"/>
                  <a:gd name="connsiteY1178" fmla="*/ 8931 h 10000"/>
                  <a:gd name="connsiteX1179" fmla="*/ 7169 w 10000"/>
                  <a:gd name="connsiteY1179" fmla="*/ 8931 h 10000"/>
                  <a:gd name="connsiteX1180" fmla="*/ 7150 w 10000"/>
                  <a:gd name="connsiteY1180" fmla="*/ 8931 h 10000"/>
                  <a:gd name="connsiteX1181" fmla="*/ 7136 w 10000"/>
                  <a:gd name="connsiteY1181" fmla="*/ 8917 h 10000"/>
                  <a:gd name="connsiteX1182" fmla="*/ 7136 w 10000"/>
                  <a:gd name="connsiteY1182" fmla="*/ 8895 h 10000"/>
                  <a:gd name="connsiteX1183" fmla="*/ 7141 w 10000"/>
                  <a:gd name="connsiteY1183" fmla="*/ 8890 h 10000"/>
                  <a:gd name="connsiteX1184" fmla="*/ 7166 w 10000"/>
                  <a:gd name="connsiteY1184" fmla="*/ 8854 h 10000"/>
                  <a:gd name="connsiteX1185" fmla="*/ 7177 w 10000"/>
                  <a:gd name="connsiteY1185" fmla="*/ 8832 h 10000"/>
                  <a:gd name="connsiteX1186" fmla="*/ 7185 w 10000"/>
                  <a:gd name="connsiteY1186" fmla="*/ 8814 h 10000"/>
                  <a:gd name="connsiteX1187" fmla="*/ 7199 w 10000"/>
                  <a:gd name="connsiteY1187" fmla="*/ 8787 h 10000"/>
                  <a:gd name="connsiteX1188" fmla="*/ 7205 w 10000"/>
                  <a:gd name="connsiteY1188" fmla="*/ 8773 h 10000"/>
                  <a:gd name="connsiteX1189" fmla="*/ 7213 w 10000"/>
                  <a:gd name="connsiteY1189" fmla="*/ 8701 h 10000"/>
                  <a:gd name="connsiteX1190" fmla="*/ 7216 w 10000"/>
                  <a:gd name="connsiteY1190" fmla="*/ 8683 h 10000"/>
                  <a:gd name="connsiteX1191" fmla="*/ 7221 w 10000"/>
                  <a:gd name="connsiteY1191" fmla="*/ 8656 h 10000"/>
                  <a:gd name="connsiteX1192" fmla="*/ 7221 w 10000"/>
                  <a:gd name="connsiteY1192" fmla="*/ 8633 h 10000"/>
                  <a:gd name="connsiteX1193" fmla="*/ 7221 w 10000"/>
                  <a:gd name="connsiteY1193" fmla="*/ 8615 h 10000"/>
                  <a:gd name="connsiteX1194" fmla="*/ 7221 w 10000"/>
                  <a:gd name="connsiteY1194" fmla="*/ 8593 h 10000"/>
                  <a:gd name="connsiteX1195" fmla="*/ 7221 w 10000"/>
                  <a:gd name="connsiteY1195" fmla="*/ 8566 h 10000"/>
                  <a:gd name="connsiteX1196" fmla="*/ 7224 w 10000"/>
                  <a:gd name="connsiteY1196" fmla="*/ 8561 h 10000"/>
                  <a:gd name="connsiteX1197" fmla="*/ 7238 w 10000"/>
                  <a:gd name="connsiteY1197" fmla="*/ 8543 h 10000"/>
                  <a:gd name="connsiteX1198" fmla="*/ 7241 w 10000"/>
                  <a:gd name="connsiteY1198" fmla="*/ 8530 h 10000"/>
                  <a:gd name="connsiteX1199" fmla="*/ 7249 w 10000"/>
                  <a:gd name="connsiteY1199" fmla="*/ 8512 h 10000"/>
                  <a:gd name="connsiteX1200" fmla="*/ 7249 w 10000"/>
                  <a:gd name="connsiteY1200" fmla="*/ 8502 h 10000"/>
                  <a:gd name="connsiteX1201" fmla="*/ 7249 w 10000"/>
                  <a:gd name="connsiteY1201" fmla="*/ 8475 h 10000"/>
                  <a:gd name="connsiteX1202" fmla="*/ 7246 w 10000"/>
                  <a:gd name="connsiteY1202" fmla="*/ 8457 h 10000"/>
                  <a:gd name="connsiteX1203" fmla="*/ 7241 w 10000"/>
                  <a:gd name="connsiteY1203" fmla="*/ 8444 h 10000"/>
                  <a:gd name="connsiteX1204" fmla="*/ 7232 w 10000"/>
                  <a:gd name="connsiteY1204" fmla="*/ 8435 h 10000"/>
                  <a:gd name="connsiteX1205" fmla="*/ 7224 w 10000"/>
                  <a:gd name="connsiteY1205" fmla="*/ 8430 h 10000"/>
                  <a:gd name="connsiteX1206" fmla="*/ 7208 w 10000"/>
                  <a:gd name="connsiteY1206" fmla="*/ 8408 h 10000"/>
                  <a:gd name="connsiteX1207" fmla="*/ 7199 w 10000"/>
                  <a:gd name="connsiteY1207" fmla="*/ 8403 h 10000"/>
                  <a:gd name="connsiteX1208" fmla="*/ 7205 w 10000"/>
                  <a:gd name="connsiteY1208" fmla="*/ 8372 h 10000"/>
                  <a:gd name="connsiteX1209" fmla="*/ 7208 w 10000"/>
                  <a:gd name="connsiteY1209" fmla="*/ 8354 h 10000"/>
                  <a:gd name="connsiteX1210" fmla="*/ 7213 w 10000"/>
                  <a:gd name="connsiteY1210" fmla="*/ 8345 h 10000"/>
                  <a:gd name="connsiteX1211" fmla="*/ 7224 w 10000"/>
                  <a:gd name="connsiteY1211" fmla="*/ 8331 h 10000"/>
                  <a:gd name="connsiteX1212" fmla="*/ 7238 w 10000"/>
                  <a:gd name="connsiteY1212" fmla="*/ 8313 h 10000"/>
                  <a:gd name="connsiteX1213" fmla="*/ 7241 w 10000"/>
                  <a:gd name="connsiteY1213" fmla="*/ 8304 h 10000"/>
                  <a:gd name="connsiteX1214" fmla="*/ 7254 w 10000"/>
                  <a:gd name="connsiteY1214" fmla="*/ 8286 h 10000"/>
                  <a:gd name="connsiteX1215" fmla="*/ 7265 w 10000"/>
                  <a:gd name="connsiteY1215" fmla="*/ 8272 h 10000"/>
                  <a:gd name="connsiteX1216" fmla="*/ 7271 w 10000"/>
                  <a:gd name="connsiteY1216" fmla="*/ 8263 h 10000"/>
                  <a:gd name="connsiteX1217" fmla="*/ 7279 w 10000"/>
                  <a:gd name="connsiteY1217" fmla="*/ 8245 h 10000"/>
                  <a:gd name="connsiteX1218" fmla="*/ 7274 w 10000"/>
                  <a:gd name="connsiteY1218" fmla="*/ 8223 h 10000"/>
                  <a:gd name="connsiteX1219" fmla="*/ 7265 w 10000"/>
                  <a:gd name="connsiteY1219" fmla="*/ 8200 h 10000"/>
                  <a:gd name="connsiteX1220" fmla="*/ 7263 w 10000"/>
                  <a:gd name="connsiteY1220" fmla="*/ 8187 h 10000"/>
                  <a:gd name="connsiteX1221" fmla="*/ 7257 w 10000"/>
                  <a:gd name="connsiteY1221" fmla="*/ 8187 h 10000"/>
                  <a:gd name="connsiteX1222" fmla="*/ 7254 w 10000"/>
                  <a:gd name="connsiteY1222" fmla="*/ 8196 h 10000"/>
                  <a:gd name="connsiteX1223" fmla="*/ 7246 w 10000"/>
                  <a:gd name="connsiteY1223" fmla="*/ 8209 h 10000"/>
                  <a:gd name="connsiteX1224" fmla="*/ 7241 w 10000"/>
                  <a:gd name="connsiteY1224" fmla="*/ 8209 h 10000"/>
                  <a:gd name="connsiteX1225" fmla="*/ 7238 w 10000"/>
                  <a:gd name="connsiteY1225" fmla="*/ 8214 h 10000"/>
                  <a:gd name="connsiteX1226" fmla="*/ 7221 w 10000"/>
                  <a:gd name="connsiteY1226" fmla="*/ 8173 h 10000"/>
                  <a:gd name="connsiteX1227" fmla="*/ 7185 w 10000"/>
                  <a:gd name="connsiteY1227" fmla="*/ 8106 h 10000"/>
                  <a:gd name="connsiteX1228" fmla="*/ 7174 w 10000"/>
                  <a:gd name="connsiteY1228" fmla="*/ 8078 h 10000"/>
                  <a:gd name="connsiteX1229" fmla="*/ 7169 w 10000"/>
                  <a:gd name="connsiteY1229" fmla="*/ 8056 h 10000"/>
                  <a:gd name="connsiteX1230" fmla="*/ 7166 w 10000"/>
                  <a:gd name="connsiteY1230" fmla="*/ 8042 h 10000"/>
                  <a:gd name="connsiteX1231" fmla="*/ 7161 w 10000"/>
                  <a:gd name="connsiteY1231" fmla="*/ 8051 h 10000"/>
                  <a:gd name="connsiteX1232" fmla="*/ 7158 w 10000"/>
                  <a:gd name="connsiteY1232" fmla="*/ 8051 h 10000"/>
                  <a:gd name="connsiteX1233" fmla="*/ 7141 w 10000"/>
                  <a:gd name="connsiteY1233" fmla="*/ 8056 h 10000"/>
                  <a:gd name="connsiteX1234" fmla="*/ 7116 w 10000"/>
                  <a:gd name="connsiteY1234" fmla="*/ 8051 h 10000"/>
                  <a:gd name="connsiteX1235" fmla="*/ 7094 w 10000"/>
                  <a:gd name="connsiteY1235" fmla="*/ 8051 h 10000"/>
                  <a:gd name="connsiteX1236" fmla="*/ 7081 w 10000"/>
                  <a:gd name="connsiteY1236" fmla="*/ 8011 h 10000"/>
                  <a:gd name="connsiteX1237" fmla="*/ 7081 w 10000"/>
                  <a:gd name="connsiteY1237" fmla="*/ 8002 h 10000"/>
                  <a:gd name="connsiteX1238" fmla="*/ 7078 w 10000"/>
                  <a:gd name="connsiteY1238" fmla="*/ 7984 h 10000"/>
                  <a:gd name="connsiteX1239" fmla="*/ 7072 w 10000"/>
                  <a:gd name="connsiteY1239" fmla="*/ 7970 h 10000"/>
                  <a:gd name="connsiteX1240" fmla="*/ 7045 w 10000"/>
                  <a:gd name="connsiteY1240" fmla="*/ 7948 h 10000"/>
                  <a:gd name="connsiteX1241" fmla="*/ 7020 w 10000"/>
                  <a:gd name="connsiteY1241" fmla="*/ 7957 h 10000"/>
                  <a:gd name="connsiteX1242" fmla="*/ 7001 w 10000"/>
                  <a:gd name="connsiteY1242" fmla="*/ 7970 h 10000"/>
                  <a:gd name="connsiteX1243" fmla="*/ 6981 w 10000"/>
                  <a:gd name="connsiteY1243" fmla="*/ 7984 h 10000"/>
                  <a:gd name="connsiteX1244" fmla="*/ 6976 w 10000"/>
                  <a:gd name="connsiteY1244" fmla="*/ 7984 h 10000"/>
                  <a:gd name="connsiteX1245" fmla="*/ 6973 w 10000"/>
                  <a:gd name="connsiteY1245" fmla="*/ 7984 h 10000"/>
                  <a:gd name="connsiteX1246" fmla="*/ 6959 w 10000"/>
                  <a:gd name="connsiteY1246" fmla="*/ 7984 h 10000"/>
                  <a:gd name="connsiteX1247" fmla="*/ 6948 w 10000"/>
                  <a:gd name="connsiteY1247" fmla="*/ 7961 h 10000"/>
                  <a:gd name="connsiteX1248" fmla="*/ 6934 w 10000"/>
                  <a:gd name="connsiteY1248" fmla="*/ 7943 h 10000"/>
                  <a:gd name="connsiteX1249" fmla="*/ 6932 w 10000"/>
                  <a:gd name="connsiteY1249" fmla="*/ 7943 h 10000"/>
                  <a:gd name="connsiteX1250" fmla="*/ 6918 w 10000"/>
                  <a:gd name="connsiteY1250" fmla="*/ 7961 h 10000"/>
                  <a:gd name="connsiteX1251" fmla="*/ 6904 w 10000"/>
                  <a:gd name="connsiteY1251" fmla="*/ 7975 h 10000"/>
                  <a:gd name="connsiteX1252" fmla="*/ 6896 w 10000"/>
                  <a:gd name="connsiteY1252" fmla="*/ 7997 h 10000"/>
                  <a:gd name="connsiteX1253" fmla="*/ 6887 w 10000"/>
                  <a:gd name="connsiteY1253" fmla="*/ 8002 h 10000"/>
                  <a:gd name="connsiteX1254" fmla="*/ 6879 w 10000"/>
                  <a:gd name="connsiteY1254" fmla="*/ 8011 h 10000"/>
                  <a:gd name="connsiteX1255" fmla="*/ 6868 w 10000"/>
                  <a:gd name="connsiteY1255" fmla="*/ 8015 h 10000"/>
                  <a:gd name="connsiteX1256" fmla="*/ 6852 w 10000"/>
                  <a:gd name="connsiteY1256" fmla="*/ 8024 h 10000"/>
                  <a:gd name="connsiteX1257" fmla="*/ 6813 w 10000"/>
                  <a:gd name="connsiteY1257" fmla="*/ 8042 h 10000"/>
                  <a:gd name="connsiteX1258" fmla="*/ 6780 w 10000"/>
                  <a:gd name="connsiteY1258" fmla="*/ 8065 h 10000"/>
                  <a:gd name="connsiteX1259" fmla="*/ 6763 w 10000"/>
                  <a:gd name="connsiteY1259" fmla="*/ 8078 h 10000"/>
                  <a:gd name="connsiteX1260" fmla="*/ 6755 w 10000"/>
                  <a:gd name="connsiteY1260" fmla="*/ 8088 h 10000"/>
                  <a:gd name="connsiteX1261" fmla="*/ 6716 w 10000"/>
                  <a:gd name="connsiteY1261" fmla="*/ 8119 h 10000"/>
                  <a:gd name="connsiteX1262" fmla="*/ 6711 w 10000"/>
                  <a:gd name="connsiteY1262" fmla="*/ 8128 h 10000"/>
                  <a:gd name="connsiteX1263" fmla="*/ 6711 w 10000"/>
                  <a:gd name="connsiteY1263" fmla="*/ 8169 h 10000"/>
                  <a:gd name="connsiteX1264" fmla="*/ 6711 w 10000"/>
                  <a:gd name="connsiteY1264" fmla="*/ 8173 h 10000"/>
                  <a:gd name="connsiteX1265" fmla="*/ 6716 w 10000"/>
                  <a:gd name="connsiteY1265" fmla="*/ 8200 h 10000"/>
                  <a:gd name="connsiteX1266" fmla="*/ 6708 w 10000"/>
                  <a:gd name="connsiteY1266" fmla="*/ 8223 h 10000"/>
                  <a:gd name="connsiteX1267" fmla="*/ 6708 w 10000"/>
                  <a:gd name="connsiteY1267" fmla="*/ 8236 h 10000"/>
                  <a:gd name="connsiteX1268" fmla="*/ 6708 w 10000"/>
                  <a:gd name="connsiteY1268" fmla="*/ 8272 h 10000"/>
                  <a:gd name="connsiteX1269" fmla="*/ 6711 w 10000"/>
                  <a:gd name="connsiteY1269" fmla="*/ 8290 h 10000"/>
                  <a:gd name="connsiteX1270" fmla="*/ 6716 w 10000"/>
                  <a:gd name="connsiteY1270" fmla="*/ 8304 h 10000"/>
                  <a:gd name="connsiteX1271" fmla="*/ 6711 w 10000"/>
                  <a:gd name="connsiteY1271" fmla="*/ 8313 h 10000"/>
                  <a:gd name="connsiteX1272" fmla="*/ 6683 w 10000"/>
                  <a:gd name="connsiteY1272" fmla="*/ 8318 h 10000"/>
                  <a:gd name="connsiteX1273" fmla="*/ 6661 w 10000"/>
                  <a:gd name="connsiteY1273" fmla="*/ 8327 h 10000"/>
                  <a:gd name="connsiteX1274" fmla="*/ 6631 w 10000"/>
                  <a:gd name="connsiteY1274" fmla="*/ 8327 h 10000"/>
                  <a:gd name="connsiteX1275" fmla="*/ 6611 w 10000"/>
                  <a:gd name="connsiteY1275" fmla="*/ 8327 h 10000"/>
                  <a:gd name="connsiteX1276" fmla="*/ 6598 w 10000"/>
                  <a:gd name="connsiteY1276" fmla="*/ 8327 h 10000"/>
                  <a:gd name="connsiteX1277" fmla="*/ 6595 w 10000"/>
                  <a:gd name="connsiteY1277" fmla="*/ 8340 h 10000"/>
                  <a:gd name="connsiteX1278" fmla="*/ 6587 w 10000"/>
                  <a:gd name="connsiteY1278" fmla="*/ 8358 h 10000"/>
                  <a:gd name="connsiteX1279" fmla="*/ 6578 w 10000"/>
                  <a:gd name="connsiteY1279" fmla="*/ 8408 h 10000"/>
                  <a:gd name="connsiteX1280" fmla="*/ 6578 w 10000"/>
                  <a:gd name="connsiteY1280" fmla="*/ 8421 h 10000"/>
                  <a:gd name="connsiteX1281" fmla="*/ 6578 w 10000"/>
                  <a:gd name="connsiteY1281" fmla="*/ 8430 h 10000"/>
                  <a:gd name="connsiteX1282" fmla="*/ 6573 w 10000"/>
                  <a:gd name="connsiteY1282" fmla="*/ 8435 h 10000"/>
                  <a:gd name="connsiteX1283" fmla="*/ 6556 w 10000"/>
                  <a:gd name="connsiteY1283" fmla="*/ 8435 h 10000"/>
                  <a:gd name="connsiteX1284" fmla="*/ 6545 w 10000"/>
                  <a:gd name="connsiteY1284" fmla="*/ 8435 h 10000"/>
                  <a:gd name="connsiteX1285" fmla="*/ 6523 w 10000"/>
                  <a:gd name="connsiteY1285" fmla="*/ 8435 h 10000"/>
                  <a:gd name="connsiteX1286" fmla="*/ 6493 w 10000"/>
                  <a:gd name="connsiteY1286" fmla="*/ 8430 h 10000"/>
                  <a:gd name="connsiteX1287" fmla="*/ 6490 w 10000"/>
                  <a:gd name="connsiteY1287" fmla="*/ 8430 h 10000"/>
                  <a:gd name="connsiteX1288" fmla="*/ 6485 w 10000"/>
                  <a:gd name="connsiteY1288" fmla="*/ 8444 h 10000"/>
                  <a:gd name="connsiteX1289" fmla="*/ 6465 w 10000"/>
                  <a:gd name="connsiteY1289" fmla="*/ 8475 h 10000"/>
                  <a:gd name="connsiteX1290" fmla="*/ 6451 w 10000"/>
                  <a:gd name="connsiteY1290" fmla="*/ 8498 h 10000"/>
                  <a:gd name="connsiteX1291" fmla="*/ 6435 w 10000"/>
                  <a:gd name="connsiteY1291" fmla="*/ 8525 h 10000"/>
                  <a:gd name="connsiteX1292" fmla="*/ 6421 w 10000"/>
                  <a:gd name="connsiteY1292" fmla="*/ 8539 h 10000"/>
                  <a:gd name="connsiteX1293" fmla="*/ 6410 w 10000"/>
                  <a:gd name="connsiteY1293" fmla="*/ 8561 h 10000"/>
                  <a:gd name="connsiteX1294" fmla="*/ 6402 w 10000"/>
                  <a:gd name="connsiteY1294" fmla="*/ 8575 h 10000"/>
                  <a:gd name="connsiteX1295" fmla="*/ 6402 w 10000"/>
                  <a:gd name="connsiteY1295" fmla="*/ 8593 h 10000"/>
                  <a:gd name="connsiteX1296" fmla="*/ 6402 w 10000"/>
                  <a:gd name="connsiteY1296" fmla="*/ 8620 h 10000"/>
                  <a:gd name="connsiteX1297" fmla="*/ 6405 w 10000"/>
                  <a:gd name="connsiteY1297" fmla="*/ 8660 h 10000"/>
                  <a:gd name="connsiteX1298" fmla="*/ 6405 w 10000"/>
                  <a:gd name="connsiteY1298" fmla="*/ 8674 h 10000"/>
                  <a:gd name="connsiteX1299" fmla="*/ 6405 w 10000"/>
                  <a:gd name="connsiteY1299" fmla="*/ 8683 h 10000"/>
                  <a:gd name="connsiteX1300" fmla="*/ 6405 w 10000"/>
                  <a:gd name="connsiteY1300" fmla="*/ 8687 h 10000"/>
                  <a:gd name="connsiteX1301" fmla="*/ 6405 w 10000"/>
                  <a:gd name="connsiteY1301" fmla="*/ 8696 h 10000"/>
                  <a:gd name="connsiteX1302" fmla="*/ 6388 w 10000"/>
                  <a:gd name="connsiteY1302" fmla="*/ 8733 h 10000"/>
                  <a:gd name="connsiteX1303" fmla="*/ 6369 w 10000"/>
                  <a:gd name="connsiteY1303" fmla="*/ 8746 h 10000"/>
                  <a:gd name="connsiteX1304" fmla="*/ 6333 w 10000"/>
                  <a:gd name="connsiteY1304" fmla="*/ 8773 h 10000"/>
                  <a:gd name="connsiteX1305" fmla="*/ 6313 w 10000"/>
                  <a:gd name="connsiteY1305" fmla="*/ 8787 h 10000"/>
                  <a:gd name="connsiteX1306" fmla="*/ 6291 w 10000"/>
                  <a:gd name="connsiteY1306" fmla="*/ 8805 h 10000"/>
                  <a:gd name="connsiteX1307" fmla="*/ 6280 w 10000"/>
                  <a:gd name="connsiteY1307" fmla="*/ 8814 h 10000"/>
                  <a:gd name="connsiteX1308" fmla="*/ 6250 w 10000"/>
                  <a:gd name="connsiteY1308" fmla="*/ 8805 h 10000"/>
                  <a:gd name="connsiteX1309" fmla="*/ 6233 w 10000"/>
                  <a:gd name="connsiteY1309" fmla="*/ 8805 h 10000"/>
                  <a:gd name="connsiteX1310" fmla="*/ 6220 w 10000"/>
                  <a:gd name="connsiteY1310" fmla="*/ 8805 h 10000"/>
                  <a:gd name="connsiteX1311" fmla="*/ 6200 w 10000"/>
                  <a:gd name="connsiteY1311" fmla="*/ 8805 h 10000"/>
                  <a:gd name="connsiteX1312" fmla="*/ 6184 w 10000"/>
                  <a:gd name="connsiteY1312" fmla="*/ 8805 h 10000"/>
                  <a:gd name="connsiteX1313" fmla="*/ 6716 w 10000"/>
                  <a:gd name="connsiteY1313" fmla="*/ 6653 h 10000"/>
                  <a:gd name="connsiteX1314" fmla="*/ 6747 w 10000"/>
                  <a:gd name="connsiteY1314" fmla="*/ 6856 h 10000"/>
                  <a:gd name="connsiteX1315" fmla="*/ 6747 w 10000"/>
                  <a:gd name="connsiteY1315" fmla="*/ 6910 h 10000"/>
                  <a:gd name="connsiteX1316" fmla="*/ 6675 w 10000"/>
                  <a:gd name="connsiteY1316" fmla="*/ 7158 h 10000"/>
                  <a:gd name="connsiteX1317" fmla="*/ 6683 w 10000"/>
                  <a:gd name="connsiteY1317" fmla="*/ 7199 h 10000"/>
                  <a:gd name="connsiteX1318" fmla="*/ 6703 w 10000"/>
                  <a:gd name="connsiteY1318" fmla="*/ 7212 h 10000"/>
                  <a:gd name="connsiteX1319" fmla="*/ 6749 w 10000"/>
                  <a:gd name="connsiteY1319" fmla="*/ 7050 h 10000"/>
                  <a:gd name="connsiteX1320" fmla="*/ 6871 w 10000"/>
                  <a:gd name="connsiteY1320" fmla="*/ 6748 h 10000"/>
                  <a:gd name="connsiteX1321" fmla="*/ 6912 w 10000"/>
                  <a:gd name="connsiteY1321" fmla="*/ 6581 h 10000"/>
                  <a:gd name="connsiteX1322" fmla="*/ 6912 w 10000"/>
                  <a:gd name="connsiteY1322" fmla="*/ 6567 h 10000"/>
                  <a:gd name="connsiteX1323" fmla="*/ 6827 w 10000"/>
                  <a:gd name="connsiteY1323" fmla="*/ 6631 h 10000"/>
                  <a:gd name="connsiteX1324" fmla="*/ 6184 w 10000"/>
                  <a:gd name="connsiteY1324" fmla="*/ 8805 h 10000"/>
                  <a:gd name="connsiteX0" fmla="*/ 6184 w 10000"/>
                  <a:gd name="connsiteY0" fmla="*/ 8805 h 10000"/>
                  <a:gd name="connsiteX1" fmla="*/ 6175 w 10000"/>
                  <a:gd name="connsiteY1" fmla="*/ 8800 h 10000"/>
                  <a:gd name="connsiteX2" fmla="*/ 6167 w 10000"/>
                  <a:gd name="connsiteY2" fmla="*/ 8832 h 10000"/>
                  <a:gd name="connsiteX3" fmla="*/ 6167 w 10000"/>
                  <a:gd name="connsiteY3" fmla="*/ 8845 h 10000"/>
                  <a:gd name="connsiteX4" fmla="*/ 6140 w 10000"/>
                  <a:gd name="connsiteY4" fmla="*/ 8877 h 10000"/>
                  <a:gd name="connsiteX5" fmla="*/ 6098 w 10000"/>
                  <a:gd name="connsiteY5" fmla="*/ 8904 h 10000"/>
                  <a:gd name="connsiteX6" fmla="*/ 6090 w 10000"/>
                  <a:gd name="connsiteY6" fmla="*/ 8904 h 10000"/>
                  <a:gd name="connsiteX7" fmla="*/ 6082 w 10000"/>
                  <a:gd name="connsiteY7" fmla="*/ 8904 h 10000"/>
                  <a:gd name="connsiteX8" fmla="*/ 6082 w 10000"/>
                  <a:gd name="connsiteY8" fmla="*/ 8958 h 10000"/>
                  <a:gd name="connsiteX9" fmla="*/ 6082 w 10000"/>
                  <a:gd name="connsiteY9" fmla="*/ 8963 h 10000"/>
                  <a:gd name="connsiteX10" fmla="*/ 6079 w 10000"/>
                  <a:gd name="connsiteY10" fmla="*/ 9012 h 10000"/>
                  <a:gd name="connsiteX11" fmla="*/ 6073 w 10000"/>
                  <a:gd name="connsiteY11" fmla="*/ 9066 h 10000"/>
                  <a:gd name="connsiteX12" fmla="*/ 6073 w 10000"/>
                  <a:gd name="connsiteY12" fmla="*/ 9120 h 10000"/>
                  <a:gd name="connsiteX13" fmla="*/ 6073 w 10000"/>
                  <a:gd name="connsiteY13" fmla="*/ 9147 h 10000"/>
                  <a:gd name="connsiteX14" fmla="*/ 6073 w 10000"/>
                  <a:gd name="connsiteY14" fmla="*/ 9197 h 10000"/>
                  <a:gd name="connsiteX15" fmla="*/ 6068 w 10000"/>
                  <a:gd name="connsiteY15" fmla="*/ 9233 h 10000"/>
                  <a:gd name="connsiteX16" fmla="*/ 6065 w 10000"/>
                  <a:gd name="connsiteY16" fmla="*/ 9301 h 10000"/>
                  <a:gd name="connsiteX17" fmla="*/ 6065 w 10000"/>
                  <a:gd name="connsiteY17" fmla="*/ 9350 h 10000"/>
                  <a:gd name="connsiteX18" fmla="*/ 6060 w 10000"/>
                  <a:gd name="connsiteY18" fmla="*/ 9382 h 10000"/>
                  <a:gd name="connsiteX19" fmla="*/ 6060 w 10000"/>
                  <a:gd name="connsiteY19" fmla="*/ 9409 h 10000"/>
                  <a:gd name="connsiteX20" fmla="*/ 6051 w 10000"/>
                  <a:gd name="connsiteY20" fmla="*/ 9423 h 10000"/>
                  <a:gd name="connsiteX21" fmla="*/ 6049 w 10000"/>
                  <a:gd name="connsiteY21" fmla="*/ 9436 h 10000"/>
                  <a:gd name="connsiteX22" fmla="*/ 6035 w 10000"/>
                  <a:gd name="connsiteY22" fmla="*/ 9450 h 10000"/>
                  <a:gd name="connsiteX23" fmla="*/ 6026 w 10000"/>
                  <a:gd name="connsiteY23" fmla="*/ 9459 h 10000"/>
                  <a:gd name="connsiteX24" fmla="*/ 6018 w 10000"/>
                  <a:gd name="connsiteY24" fmla="*/ 9445 h 10000"/>
                  <a:gd name="connsiteX25" fmla="*/ 6007 w 10000"/>
                  <a:gd name="connsiteY25" fmla="*/ 9409 h 10000"/>
                  <a:gd name="connsiteX26" fmla="*/ 5985 w 10000"/>
                  <a:gd name="connsiteY26" fmla="*/ 9369 h 10000"/>
                  <a:gd name="connsiteX27" fmla="*/ 5969 w 10000"/>
                  <a:gd name="connsiteY27" fmla="*/ 9332 h 10000"/>
                  <a:gd name="connsiteX28" fmla="*/ 5955 w 10000"/>
                  <a:gd name="connsiteY28" fmla="*/ 9314 h 10000"/>
                  <a:gd name="connsiteX29" fmla="*/ 5952 w 10000"/>
                  <a:gd name="connsiteY29" fmla="*/ 9305 h 10000"/>
                  <a:gd name="connsiteX30" fmla="*/ 5935 w 10000"/>
                  <a:gd name="connsiteY30" fmla="*/ 9305 h 10000"/>
                  <a:gd name="connsiteX31" fmla="*/ 5922 w 10000"/>
                  <a:gd name="connsiteY31" fmla="*/ 9319 h 10000"/>
                  <a:gd name="connsiteX32" fmla="*/ 5913 w 10000"/>
                  <a:gd name="connsiteY32" fmla="*/ 9328 h 10000"/>
                  <a:gd name="connsiteX33" fmla="*/ 5905 w 10000"/>
                  <a:gd name="connsiteY33" fmla="*/ 9332 h 10000"/>
                  <a:gd name="connsiteX34" fmla="*/ 5897 w 10000"/>
                  <a:gd name="connsiteY34" fmla="*/ 9350 h 10000"/>
                  <a:gd name="connsiteX35" fmla="*/ 5875 w 10000"/>
                  <a:gd name="connsiteY35" fmla="*/ 9364 h 10000"/>
                  <a:gd name="connsiteX36" fmla="*/ 5850 w 10000"/>
                  <a:gd name="connsiteY36" fmla="*/ 9391 h 10000"/>
                  <a:gd name="connsiteX37" fmla="*/ 5833 w 10000"/>
                  <a:gd name="connsiteY37" fmla="*/ 9405 h 10000"/>
                  <a:gd name="connsiteX38" fmla="*/ 5822 w 10000"/>
                  <a:gd name="connsiteY38" fmla="*/ 9409 h 10000"/>
                  <a:gd name="connsiteX39" fmla="*/ 5800 w 10000"/>
                  <a:gd name="connsiteY39" fmla="*/ 9423 h 10000"/>
                  <a:gd name="connsiteX40" fmla="*/ 5784 w 10000"/>
                  <a:gd name="connsiteY40" fmla="*/ 9436 h 10000"/>
                  <a:gd name="connsiteX41" fmla="*/ 5767 w 10000"/>
                  <a:gd name="connsiteY41" fmla="*/ 9450 h 10000"/>
                  <a:gd name="connsiteX42" fmla="*/ 5751 w 10000"/>
                  <a:gd name="connsiteY42" fmla="*/ 9463 h 10000"/>
                  <a:gd name="connsiteX43" fmla="*/ 5745 w 10000"/>
                  <a:gd name="connsiteY43" fmla="*/ 9472 h 10000"/>
                  <a:gd name="connsiteX44" fmla="*/ 5751 w 10000"/>
                  <a:gd name="connsiteY44" fmla="*/ 9477 h 10000"/>
                  <a:gd name="connsiteX45" fmla="*/ 5762 w 10000"/>
                  <a:gd name="connsiteY45" fmla="*/ 9504 h 10000"/>
                  <a:gd name="connsiteX46" fmla="*/ 5767 w 10000"/>
                  <a:gd name="connsiteY46" fmla="*/ 9526 h 10000"/>
                  <a:gd name="connsiteX47" fmla="*/ 5784 w 10000"/>
                  <a:gd name="connsiteY47" fmla="*/ 9576 h 10000"/>
                  <a:gd name="connsiteX48" fmla="*/ 5797 w 10000"/>
                  <a:gd name="connsiteY48" fmla="*/ 9603 h 10000"/>
                  <a:gd name="connsiteX49" fmla="*/ 5808 w 10000"/>
                  <a:gd name="connsiteY49" fmla="*/ 9644 h 10000"/>
                  <a:gd name="connsiteX50" fmla="*/ 5822 w 10000"/>
                  <a:gd name="connsiteY50" fmla="*/ 9671 h 10000"/>
                  <a:gd name="connsiteX51" fmla="*/ 5825 w 10000"/>
                  <a:gd name="connsiteY51" fmla="*/ 9684 h 10000"/>
                  <a:gd name="connsiteX52" fmla="*/ 5831 w 10000"/>
                  <a:gd name="connsiteY52" fmla="*/ 9684 h 10000"/>
                  <a:gd name="connsiteX53" fmla="*/ 5825 w 10000"/>
                  <a:gd name="connsiteY53" fmla="*/ 9698 h 10000"/>
                  <a:gd name="connsiteX54" fmla="*/ 5806 w 10000"/>
                  <a:gd name="connsiteY54" fmla="*/ 9725 h 10000"/>
                  <a:gd name="connsiteX55" fmla="*/ 5792 w 10000"/>
                  <a:gd name="connsiteY55" fmla="*/ 9738 h 10000"/>
                  <a:gd name="connsiteX56" fmla="*/ 5737 w 10000"/>
                  <a:gd name="connsiteY56" fmla="*/ 9793 h 10000"/>
                  <a:gd name="connsiteX57" fmla="*/ 5728 w 10000"/>
                  <a:gd name="connsiteY57" fmla="*/ 9806 h 10000"/>
                  <a:gd name="connsiteX58" fmla="*/ 5712 w 10000"/>
                  <a:gd name="connsiteY58" fmla="*/ 9815 h 10000"/>
                  <a:gd name="connsiteX59" fmla="*/ 5690 w 10000"/>
                  <a:gd name="connsiteY59" fmla="*/ 9838 h 10000"/>
                  <a:gd name="connsiteX60" fmla="*/ 5679 w 10000"/>
                  <a:gd name="connsiteY60" fmla="*/ 9842 h 10000"/>
                  <a:gd name="connsiteX61" fmla="*/ 5665 w 10000"/>
                  <a:gd name="connsiteY61" fmla="*/ 9842 h 10000"/>
                  <a:gd name="connsiteX62" fmla="*/ 5648 w 10000"/>
                  <a:gd name="connsiteY62" fmla="*/ 9851 h 10000"/>
                  <a:gd name="connsiteX63" fmla="*/ 5621 w 10000"/>
                  <a:gd name="connsiteY63" fmla="*/ 9892 h 10000"/>
                  <a:gd name="connsiteX64" fmla="*/ 5544 w 10000"/>
                  <a:gd name="connsiteY64" fmla="*/ 9946 h 10000"/>
                  <a:gd name="connsiteX65" fmla="*/ 5406 w 10000"/>
                  <a:gd name="connsiteY65" fmla="*/ 10000 h 10000"/>
                  <a:gd name="connsiteX66" fmla="*/ 5350 w 10000"/>
                  <a:gd name="connsiteY66" fmla="*/ 9986 h 10000"/>
                  <a:gd name="connsiteX67" fmla="*/ 5342 w 10000"/>
                  <a:gd name="connsiteY67" fmla="*/ 9950 h 10000"/>
                  <a:gd name="connsiteX68" fmla="*/ 5342 w 10000"/>
                  <a:gd name="connsiteY68" fmla="*/ 9932 h 10000"/>
                  <a:gd name="connsiteX69" fmla="*/ 5342 w 10000"/>
                  <a:gd name="connsiteY69" fmla="*/ 9923 h 10000"/>
                  <a:gd name="connsiteX70" fmla="*/ 5342 w 10000"/>
                  <a:gd name="connsiteY70" fmla="*/ 9919 h 10000"/>
                  <a:gd name="connsiteX71" fmla="*/ 5348 w 10000"/>
                  <a:gd name="connsiteY71" fmla="*/ 9919 h 10000"/>
                  <a:gd name="connsiteX72" fmla="*/ 5348 w 10000"/>
                  <a:gd name="connsiteY72" fmla="*/ 9910 h 10000"/>
                  <a:gd name="connsiteX73" fmla="*/ 5350 w 10000"/>
                  <a:gd name="connsiteY73" fmla="*/ 9910 h 10000"/>
                  <a:gd name="connsiteX74" fmla="*/ 5350 w 10000"/>
                  <a:gd name="connsiteY74" fmla="*/ 9905 h 10000"/>
                  <a:gd name="connsiteX75" fmla="*/ 5356 w 10000"/>
                  <a:gd name="connsiteY75" fmla="*/ 9905 h 10000"/>
                  <a:gd name="connsiteX76" fmla="*/ 5356 w 10000"/>
                  <a:gd name="connsiteY76" fmla="*/ 9896 h 10000"/>
                  <a:gd name="connsiteX77" fmla="*/ 5359 w 10000"/>
                  <a:gd name="connsiteY77" fmla="*/ 9896 h 10000"/>
                  <a:gd name="connsiteX78" fmla="*/ 5359 w 10000"/>
                  <a:gd name="connsiteY78" fmla="*/ 9892 h 10000"/>
                  <a:gd name="connsiteX79" fmla="*/ 5364 w 10000"/>
                  <a:gd name="connsiteY79" fmla="*/ 9892 h 10000"/>
                  <a:gd name="connsiteX80" fmla="*/ 5364 w 10000"/>
                  <a:gd name="connsiteY80" fmla="*/ 9883 h 10000"/>
                  <a:gd name="connsiteX81" fmla="*/ 5359 w 10000"/>
                  <a:gd name="connsiteY81" fmla="*/ 9883 h 10000"/>
                  <a:gd name="connsiteX82" fmla="*/ 5359 w 10000"/>
                  <a:gd name="connsiteY82" fmla="*/ 9878 h 10000"/>
                  <a:gd name="connsiteX83" fmla="*/ 5359 w 10000"/>
                  <a:gd name="connsiteY83" fmla="*/ 9869 h 10000"/>
                  <a:gd name="connsiteX84" fmla="*/ 5356 w 10000"/>
                  <a:gd name="connsiteY84" fmla="*/ 9869 h 10000"/>
                  <a:gd name="connsiteX85" fmla="*/ 5356 w 10000"/>
                  <a:gd name="connsiteY85" fmla="*/ 9865 h 10000"/>
                  <a:gd name="connsiteX86" fmla="*/ 5350 w 10000"/>
                  <a:gd name="connsiteY86" fmla="*/ 9865 h 10000"/>
                  <a:gd name="connsiteX87" fmla="*/ 5350 w 10000"/>
                  <a:gd name="connsiteY87" fmla="*/ 9856 h 10000"/>
                  <a:gd name="connsiteX88" fmla="*/ 5348 w 10000"/>
                  <a:gd name="connsiteY88" fmla="*/ 9856 h 10000"/>
                  <a:gd name="connsiteX89" fmla="*/ 5348 w 10000"/>
                  <a:gd name="connsiteY89" fmla="*/ 9851 h 10000"/>
                  <a:gd name="connsiteX90" fmla="*/ 5348 w 10000"/>
                  <a:gd name="connsiteY90" fmla="*/ 9842 h 10000"/>
                  <a:gd name="connsiteX91" fmla="*/ 5348 w 10000"/>
                  <a:gd name="connsiteY91" fmla="*/ 9838 h 10000"/>
                  <a:gd name="connsiteX92" fmla="*/ 5348 w 10000"/>
                  <a:gd name="connsiteY92" fmla="*/ 9829 h 10000"/>
                  <a:gd name="connsiteX93" fmla="*/ 5348 w 10000"/>
                  <a:gd name="connsiteY93" fmla="*/ 9820 h 10000"/>
                  <a:gd name="connsiteX94" fmla="*/ 5348 w 10000"/>
                  <a:gd name="connsiteY94" fmla="*/ 9815 h 10000"/>
                  <a:gd name="connsiteX95" fmla="*/ 5348 w 10000"/>
                  <a:gd name="connsiteY95" fmla="*/ 9806 h 10000"/>
                  <a:gd name="connsiteX96" fmla="*/ 5350 w 10000"/>
                  <a:gd name="connsiteY96" fmla="*/ 9806 h 10000"/>
                  <a:gd name="connsiteX97" fmla="*/ 5350 w 10000"/>
                  <a:gd name="connsiteY97" fmla="*/ 9802 h 10000"/>
                  <a:gd name="connsiteX98" fmla="*/ 5350 w 10000"/>
                  <a:gd name="connsiteY98" fmla="*/ 9793 h 10000"/>
                  <a:gd name="connsiteX99" fmla="*/ 5356 w 10000"/>
                  <a:gd name="connsiteY99" fmla="*/ 9788 h 10000"/>
                  <a:gd name="connsiteX100" fmla="*/ 5356 w 10000"/>
                  <a:gd name="connsiteY100" fmla="*/ 9779 h 10000"/>
                  <a:gd name="connsiteX101" fmla="*/ 5359 w 10000"/>
                  <a:gd name="connsiteY101" fmla="*/ 9779 h 10000"/>
                  <a:gd name="connsiteX102" fmla="*/ 5359 w 10000"/>
                  <a:gd name="connsiteY102" fmla="*/ 9774 h 10000"/>
                  <a:gd name="connsiteX103" fmla="*/ 5364 w 10000"/>
                  <a:gd name="connsiteY103" fmla="*/ 9765 h 10000"/>
                  <a:gd name="connsiteX104" fmla="*/ 5397 w 10000"/>
                  <a:gd name="connsiteY104" fmla="*/ 9698 h 10000"/>
                  <a:gd name="connsiteX105" fmla="*/ 5397 w 10000"/>
                  <a:gd name="connsiteY105" fmla="*/ 9662 h 10000"/>
                  <a:gd name="connsiteX106" fmla="*/ 5381 w 10000"/>
                  <a:gd name="connsiteY106" fmla="*/ 9648 h 10000"/>
                  <a:gd name="connsiteX107" fmla="*/ 5381 w 10000"/>
                  <a:gd name="connsiteY107" fmla="*/ 9608 h 10000"/>
                  <a:gd name="connsiteX108" fmla="*/ 5400 w 10000"/>
                  <a:gd name="connsiteY108" fmla="*/ 9590 h 10000"/>
                  <a:gd name="connsiteX109" fmla="*/ 5392 w 10000"/>
                  <a:gd name="connsiteY109" fmla="*/ 9553 h 10000"/>
                  <a:gd name="connsiteX110" fmla="*/ 5375 w 10000"/>
                  <a:gd name="connsiteY110" fmla="*/ 9526 h 10000"/>
                  <a:gd name="connsiteX111" fmla="*/ 5350 w 10000"/>
                  <a:gd name="connsiteY111" fmla="*/ 9504 h 10000"/>
                  <a:gd name="connsiteX112" fmla="*/ 5323 w 10000"/>
                  <a:gd name="connsiteY112" fmla="*/ 9562 h 10000"/>
                  <a:gd name="connsiteX113" fmla="*/ 5309 w 10000"/>
                  <a:gd name="connsiteY113" fmla="*/ 9535 h 10000"/>
                  <a:gd name="connsiteX114" fmla="*/ 5312 w 10000"/>
                  <a:gd name="connsiteY114" fmla="*/ 9436 h 10000"/>
                  <a:gd name="connsiteX115" fmla="*/ 5276 w 10000"/>
                  <a:gd name="connsiteY115" fmla="*/ 9409 h 10000"/>
                  <a:gd name="connsiteX116" fmla="*/ 5270 w 10000"/>
                  <a:gd name="connsiteY116" fmla="*/ 9418 h 10000"/>
                  <a:gd name="connsiteX117" fmla="*/ 5259 w 10000"/>
                  <a:gd name="connsiteY117" fmla="*/ 9423 h 10000"/>
                  <a:gd name="connsiteX118" fmla="*/ 5243 w 10000"/>
                  <a:gd name="connsiteY118" fmla="*/ 9445 h 10000"/>
                  <a:gd name="connsiteX119" fmla="*/ 5229 w 10000"/>
                  <a:gd name="connsiteY119" fmla="*/ 9450 h 10000"/>
                  <a:gd name="connsiteX120" fmla="*/ 5221 w 10000"/>
                  <a:gd name="connsiteY120" fmla="*/ 9459 h 10000"/>
                  <a:gd name="connsiteX121" fmla="*/ 5199 w 10000"/>
                  <a:gd name="connsiteY121" fmla="*/ 9463 h 10000"/>
                  <a:gd name="connsiteX122" fmla="*/ 5179 w 10000"/>
                  <a:gd name="connsiteY122" fmla="*/ 9463 h 10000"/>
                  <a:gd name="connsiteX123" fmla="*/ 5166 w 10000"/>
                  <a:gd name="connsiteY123" fmla="*/ 9450 h 10000"/>
                  <a:gd name="connsiteX124" fmla="*/ 5155 w 10000"/>
                  <a:gd name="connsiteY124" fmla="*/ 9432 h 10000"/>
                  <a:gd name="connsiteX125" fmla="*/ 5149 w 10000"/>
                  <a:gd name="connsiteY125" fmla="*/ 9432 h 10000"/>
                  <a:gd name="connsiteX126" fmla="*/ 5146 w 10000"/>
                  <a:gd name="connsiteY126" fmla="*/ 9432 h 10000"/>
                  <a:gd name="connsiteX127" fmla="*/ 5146 w 10000"/>
                  <a:gd name="connsiteY127" fmla="*/ 9436 h 10000"/>
                  <a:gd name="connsiteX128" fmla="*/ 5132 w 10000"/>
                  <a:gd name="connsiteY128" fmla="*/ 9445 h 10000"/>
                  <a:gd name="connsiteX129" fmla="*/ 5124 w 10000"/>
                  <a:gd name="connsiteY129" fmla="*/ 9463 h 10000"/>
                  <a:gd name="connsiteX130" fmla="*/ 5119 w 10000"/>
                  <a:gd name="connsiteY130" fmla="*/ 9472 h 10000"/>
                  <a:gd name="connsiteX131" fmla="*/ 5094 w 10000"/>
                  <a:gd name="connsiteY131" fmla="*/ 9486 h 10000"/>
                  <a:gd name="connsiteX132" fmla="*/ 5075 w 10000"/>
                  <a:gd name="connsiteY132" fmla="*/ 9490 h 10000"/>
                  <a:gd name="connsiteX133" fmla="*/ 5058 w 10000"/>
                  <a:gd name="connsiteY133" fmla="*/ 9499 h 10000"/>
                  <a:gd name="connsiteX134" fmla="*/ 5028 w 10000"/>
                  <a:gd name="connsiteY134" fmla="*/ 9513 h 10000"/>
                  <a:gd name="connsiteX135" fmla="*/ 5006 w 10000"/>
                  <a:gd name="connsiteY135" fmla="*/ 9522 h 10000"/>
                  <a:gd name="connsiteX136" fmla="*/ 4986 w 10000"/>
                  <a:gd name="connsiteY136" fmla="*/ 9535 h 10000"/>
                  <a:gd name="connsiteX137" fmla="*/ 4948 w 10000"/>
                  <a:gd name="connsiteY137" fmla="*/ 9549 h 10000"/>
                  <a:gd name="connsiteX138" fmla="*/ 4925 w 10000"/>
                  <a:gd name="connsiteY138" fmla="*/ 9549 h 10000"/>
                  <a:gd name="connsiteX139" fmla="*/ 4906 w 10000"/>
                  <a:gd name="connsiteY139" fmla="*/ 9549 h 10000"/>
                  <a:gd name="connsiteX140" fmla="*/ 4892 w 10000"/>
                  <a:gd name="connsiteY140" fmla="*/ 9553 h 10000"/>
                  <a:gd name="connsiteX141" fmla="*/ 4890 w 10000"/>
                  <a:gd name="connsiteY141" fmla="*/ 9562 h 10000"/>
                  <a:gd name="connsiteX142" fmla="*/ 4881 w 10000"/>
                  <a:gd name="connsiteY142" fmla="*/ 9576 h 10000"/>
                  <a:gd name="connsiteX143" fmla="*/ 4873 w 10000"/>
                  <a:gd name="connsiteY143" fmla="*/ 9594 h 10000"/>
                  <a:gd name="connsiteX144" fmla="*/ 4868 w 10000"/>
                  <a:gd name="connsiteY144" fmla="*/ 9581 h 10000"/>
                  <a:gd name="connsiteX145" fmla="*/ 4865 w 10000"/>
                  <a:gd name="connsiteY145" fmla="*/ 9567 h 10000"/>
                  <a:gd name="connsiteX146" fmla="*/ 4851 w 10000"/>
                  <a:gd name="connsiteY146" fmla="*/ 9567 h 10000"/>
                  <a:gd name="connsiteX147" fmla="*/ 4848 w 10000"/>
                  <a:gd name="connsiteY147" fmla="*/ 9576 h 10000"/>
                  <a:gd name="connsiteX148" fmla="*/ 4829 w 10000"/>
                  <a:gd name="connsiteY148" fmla="*/ 9581 h 10000"/>
                  <a:gd name="connsiteX149" fmla="*/ 4818 w 10000"/>
                  <a:gd name="connsiteY149" fmla="*/ 9576 h 10000"/>
                  <a:gd name="connsiteX150" fmla="*/ 4810 w 10000"/>
                  <a:gd name="connsiteY150" fmla="*/ 9576 h 10000"/>
                  <a:gd name="connsiteX151" fmla="*/ 4796 w 10000"/>
                  <a:gd name="connsiteY151" fmla="*/ 9581 h 10000"/>
                  <a:gd name="connsiteX152" fmla="*/ 4788 w 10000"/>
                  <a:gd name="connsiteY152" fmla="*/ 9576 h 10000"/>
                  <a:gd name="connsiteX153" fmla="*/ 4779 w 10000"/>
                  <a:gd name="connsiteY153" fmla="*/ 9576 h 10000"/>
                  <a:gd name="connsiteX154" fmla="*/ 4768 w 10000"/>
                  <a:gd name="connsiteY154" fmla="*/ 9581 h 10000"/>
                  <a:gd name="connsiteX155" fmla="*/ 4760 w 10000"/>
                  <a:gd name="connsiteY155" fmla="*/ 9553 h 10000"/>
                  <a:gd name="connsiteX156" fmla="*/ 4754 w 10000"/>
                  <a:gd name="connsiteY156" fmla="*/ 9526 h 10000"/>
                  <a:gd name="connsiteX157" fmla="*/ 4754 w 10000"/>
                  <a:gd name="connsiteY157" fmla="*/ 9486 h 10000"/>
                  <a:gd name="connsiteX158" fmla="*/ 4754 w 10000"/>
                  <a:gd name="connsiteY158" fmla="*/ 9445 h 10000"/>
                  <a:gd name="connsiteX159" fmla="*/ 4760 w 10000"/>
                  <a:gd name="connsiteY159" fmla="*/ 9432 h 10000"/>
                  <a:gd name="connsiteX160" fmla="*/ 4760 w 10000"/>
                  <a:gd name="connsiteY160" fmla="*/ 9396 h 10000"/>
                  <a:gd name="connsiteX161" fmla="*/ 4760 w 10000"/>
                  <a:gd name="connsiteY161" fmla="*/ 9382 h 10000"/>
                  <a:gd name="connsiteX162" fmla="*/ 4760 w 10000"/>
                  <a:gd name="connsiteY162" fmla="*/ 9355 h 10000"/>
                  <a:gd name="connsiteX163" fmla="*/ 4749 w 10000"/>
                  <a:gd name="connsiteY163" fmla="*/ 9341 h 10000"/>
                  <a:gd name="connsiteX164" fmla="*/ 4746 w 10000"/>
                  <a:gd name="connsiteY164" fmla="*/ 9332 h 10000"/>
                  <a:gd name="connsiteX165" fmla="*/ 4732 w 10000"/>
                  <a:gd name="connsiteY165" fmla="*/ 9328 h 10000"/>
                  <a:gd name="connsiteX166" fmla="*/ 4716 w 10000"/>
                  <a:gd name="connsiteY166" fmla="*/ 9292 h 10000"/>
                  <a:gd name="connsiteX167" fmla="*/ 4705 w 10000"/>
                  <a:gd name="connsiteY167" fmla="*/ 9274 h 10000"/>
                  <a:gd name="connsiteX168" fmla="*/ 4699 w 10000"/>
                  <a:gd name="connsiteY168" fmla="*/ 9278 h 10000"/>
                  <a:gd name="connsiteX169" fmla="*/ 4696 w 10000"/>
                  <a:gd name="connsiteY169" fmla="*/ 9287 h 10000"/>
                  <a:gd name="connsiteX170" fmla="*/ 4680 w 10000"/>
                  <a:gd name="connsiteY170" fmla="*/ 9292 h 10000"/>
                  <a:gd name="connsiteX171" fmla="*/ 4672 w 10000"/>
                  <a:gd name="connsiteY171" fmla="*/ 9274 h 10000"/>
                  <a:gd name="connsiteX172" fmla="*/ 4636 w 10000"/>
                  <a:gd name="connsiteY172" fmla="*/ 9224 h 10000"/>
                  <a:gd name="connsiteX173" fmla="*/ 4616 w 10000"/>
                  <a:gd name="connsiteY173" fmla="*/ 9211 h 10000"/>
                  <a:gd name="connsiteX174" fmla="*/ 4608 w 10000"/>
                  <a:gd name="connsiteY174" fmla="*/ 9206 h 10000"/>
                  <a:gd name="connsiteX175" fmla="*/ 4616 w 10000"/>
                  <a:gd name="connsiteY175" fmla="*/ 9193 h 10000"/>
                  <a:gd name="connsiteX176" fmla="*/ 4633 w 10000"/>
                  <a:gd name="connsiteY176" fmla="*/ 9184 h 10000"/>
                  <a:gd name="connsiteX177" fmla="*/ 4616 w 10000"/>
                  <a:gd name="connsiteY177" fmla="*/ 9120 h 10000"/>
                  <a:gd name="connsiteX178" fmla="*/ 4625 w 10000"/>
                  <a:gd name="connsiteY178" fmla="*/ 9039 h 10000"/>
                  <a:gd name="connsiteX179" fmla="*/ 4616 w 10000"/>
                  <a:gd name="connsiteY179" fmla="*/ 9026 h 10000"/>
                  <a:gd name="connsiteX180" fmla="*/ 4600 w 10000"/>
                  <a:gd name="connsiteY180" fmla="*/ 9017 h 10000"/>
                  <a:gd name="connsiteX181" fmla="*/ 4583 w 10000"/>
                  <a:gd name="connsiteY181" fmla="*/ 9003 h 10000"/>
                  <a:gd name="connsiteX182" fmla="*/ 4570 w 10000"/>
                  <a:gd name="connsiteY182" fmla="*/ 9012 h 10000"/>
                  <a:gd name="connsiteX183" fmla="*/ 4570 w 10000"/>
                  <a:gd name="connsiteY183" fmla="*/ 9026 h 10000"/>
                  <a:gd name="connsiteX184" fmla="*/ 4570 w 10000"/>
                  <a:gd name="connsiteY184" fmla="*/ 9035 h 10000"/>
                  <a:gd name="connsiteX185" fmla="*/ 4578 w 10000"/>
                  <a:gd name="connsiteY185" fmla="*/ 9048 h 10000"/>
                  <a:gd name="connsiteX186" fmla="*/ 4583 w 10000"/>
                  <a:gd name="connsiteY186" fmla="*/ 9089 h 10000"/>
                  <a:gd name="connsiteX187" fmla="*/ 4586 w 10000"/>
                  <a:gd name="connsiteY187" fmla="*/ 9116 h 10000"/>
                  <a:gd name="connsiteX188" fmla="*/ 4586 w 10000"/>
                  <a:gd name="connsiteY188" fmla="*/ 9120 h 10000"/>
                  <a:gd name="connsiteX189" fmla="*/ 4583 w 10000"/>
                  <a:gd name="connsiteY189" fmla="*/ 9143 h 10000"/>
                  <a:gd name="connsiteX190" fmla="*/ 4583 w 10000"/>
                  <a:gd name="connsiteY190" fmla="*/ 9170 h 10000"/>
                  <a:gd name="connsiteX191" fmla="*/ 4578 w 10000"/>
                  <a:gd name="connsiteY191" fmla="*/ 9175 h 10000"/>
                  <a:gd name="connsiteX192" fmla="*/ 4570 w 10000"/>
                  <a:gd name="connsiteY192" fmla="*/ 9197 h 10000"/>
                  <a:gd name="connsiteX193" fmla="*/ 4556 w 10000"/>
                  <a:gd name="connsiteY193" fmla="*/ 9170 h 10000"/>
                  <a:gd name="connsiteX194" fmla="*/ 4553 w 10000"/>
                  <a:gd name="connsiteY194" fmla="*/ 9147 h 10000"/>
                  <a:gd name="connsiteX195" fmla="*/ 4545 w 10000"/>
                  <a:gd name="connsiteY195" fmla="*/ 9120 h 10000"/>
                  <a:gd name="connsiteX196" fmla="*/ 4539 w 10000"/>
                  <a:gd name="connsiteY196" fmla="*/ 9093 h 10000"/>
                  <a:gd name="connsiteX197" fmla="*/ 4531 w 10000"/>
                  <a:gd name="connsiteY197" fmla="*/ 9062 h 10000"/>
                  <a:gd name="connsiteX198" fmla="*/ 4523 w 10000"/>
                  <a:gd name="connsiteY198" fmla="*/ 9039 h 10000"/>
                  <a:gd name="connsiteX199" fmla="*/ 4514 w 10000"/>
                  <a:gd name="connsiteY199" fmla="*/ 9026 h 10000"/>
                  <a:gd name="connsiteX200" fmla="*/ 4514 w 10000"/>
                  <a:gd name="connsiteY200" fmla="*/ 9035 h 10000"/>
                  <a:gd name="connsiteX201" fmla="*/ 4512 w 10000"/>
                  <a:gd name="connsiteY201" fmla="*/ 9035 h 10000"/>
                  <a:gd name="connsiteX202" fmla="*/ 4503 w 10000"/>
                  <a:gd name="connsiteY202" fmla="*/ 9035 h 10000"/>
                  <a:gd name="connsiteX203" fmla="*/ 4498 w 10000"/>
                  <a:gd name="connsiteY203" fmla="*/ 9048 h 10000"/>
                  <a:gd name="connsiteX204" fmla="*/ 4481 w 10000"/>
                  <a:gd name="connsiteY204" fmla="*/ 9062 h 10000"/>
                  <a:gd name="connsiteX205" fmla="*/ 4473 w 10000"/>
                  <a:gd name="connsiteY205" fmla="*/ 9066 h 10000"/>
                  <a:gd name="connsiteX206" fmla="*/ 4473 w 10000"/>
                  <a:gd name="connsiteY206" fmla="*/ 9075 h 10000"/>
                  <a:gd name="connsiteX207" fmla="*/ 4459 w 10000"/>
                  <a:gd name="connsiteY207" fmla="*/ 9080 h 10000"/>
                  <a:gd name="connsiteX208" fmla="*/ 4448 w 10000"/>
                  <a:gd name="connsiteY208" fmla="*/ 9075 h 10000"/>
                  <a:gd name="connsiteX209" fmla="*/ 4440 w 10000"/>
                  <a:gd name="connsiteY209" fmla="*/ 9075 h 10000"/>
                  <a:gd name="connsiteX210" fmla="*/ 4432 w 10000"/>
                  <a:gd name="connsiteY210" fmla="*/ 9080 h 10000"/>
                  <a:gd name="connsiteX211" fmla="*/ 4418 w 10000"/>
                  <a:gd name="connsiteY211" fmla="*/ 9093 h 10000"/>
                  <a:gd name="connsiteX212" fmla="*/ 4398 w 10000"/>
                  <a:gd name="connsiteY212" fmla="*/ 9116 h 10000"/>
                  <a:gd name="connsiteX213" fmla="*/ 4390 w 10000"/>
                  <a:gd name="connsiteY213" fmla="*/ 9120 h 10000"/>
                  <a:gd name="connsiteX214" fmla="*/ 4382 w 10000"/>
                  <a:gd name="connsiteY214" fmla="*/ 9129 h 10000"/>
                  <a:gd name="connsiteX215" fmla="*/ 4382 w 10000"/>
                  <a:gd name="connsiteY215" fmla="*/ 9134 h 10000"/>
                  <a:gd name="connsiteX216" fmla="*/ 4385 w 10000"/>
                  <a:gd name="connsiteY216" fmla="*/ 9143 h 10000"/>
                  <a:gd name="connsiteX217" fmla="*/ 4398 w 10000"/>
                  <a:gd name="connsiteY217" fmla="*/ 9134 h 10000"/>
                  <a:gd name="connsiteX218" fmla="*/ 4418 w 10000"/>
                  <a:gd name="connsiteY218" fmla="*/ 9161 h 10000"/>
                  <a:gd name="connsiteX219" fmla="*/ 4423 w 10000"/>
                  <a:gd name="connsiteY219" fmla="*/ 9170 h 10000"/>
                  <a:gd name="connsiteX220" fmla="*/ 4426 w 10000"/>
                  <a:gd name="connsiteY220" fmla="*/ 9175 h 10000"/>
                  <a:gd name="connsiteX221" fmla="*/ 4432 w 10000"/>
                  <a:gd name="connsiteY221" fmla="*/ 9211 h 10000"/>
                  <a:gd name="connsiteX222" fmla="*/ 4426 w 10000"/>
                  <a:gd name="connsiteY222" fmla="*/ 9224 h 10000"/>
                  <a:gd name="connsiteX223" fmla="*/ 4418 w 10000"/>
                  <a:gd name="connsiteY223" fmla="*/ 9247 h 10000"/>
                  <a:gd name="connsiteX224" fmla="*/ 4409 w 10000"/>
                  <a:gd name="connsiteY224" fmla="*/ 9238 h 10000"/>
                  <a:gd name="connsiteX225" fmla="*/ 4398 w 10000"/>
                  <a:gd name="connsiteY225" fmla="*/ 9220 h 10000"/>
                  <a:gd name="connsiteX226" fmla="*/ 4393 w 10000"/>
                  <a:gd name="connsiteY226" fmla="*/ 9211 h 10000"/>
                  <a:gd name="connsiteX227" fmla="*/ 4390 w 10000"/>
                  <a:gd name="connsiteY227" fmla="*/ 9211 h 10000"/>
                  <a:gd name="connsiteX228" fmla="*/ 4385 w 10000"/>
                  <a:gd name="connsiteY228" fmla="*/ 9220 h 10000"/>
                  <a:gd name="connsiteX229" fmla="*/ 4385 w 10000"/>
                  <a:gd name="connsiteY229" fmla="*/ 9238 h 10000"/>
                  <a:gd name="connsiteX230" fmla="*/ 4382 w 10000"/>
                  <a:gd name="connsiteY230" fmla="*/ 9260 h 10000"/>
                  <a:gd name="connsiteX231" fmla="*/ 4360 w 10000"/>
                  <a:gd name="connsiteY231" fmla="*/ 9278 h 10000"/>
                  <a:gd name="connsiteX232" fmla="*/ 4360 w 10000"/>
                  <a:gd name="connsiteY232" fmla="*/ 9292 h 10000"/>
                  <a:gd name="connsiteX233" fmla="*/ 4363 w 10000"/>
                  <a:gd name="connsiteY233" fmla="*/ 9305 h 10000"/>
                  <a:gd name="connsiteX234" fmla="*/ 4385 w 10000"/>
                  <a:gd name="connsiteY234" fmla="*/ 9314 h 10000"/>
                  <a:gd name="connsiteX235" fmla="*/ 4393 w 10000"/>
                  <a:gd name="connsiteY235" fmla="*/ 9319 h 10000"/>
                  <a:gd name="connsiteX236" fmla="*/ 4398 w 10000"/>
                  <a:gd name="connsiteY236" fmla="*/ 9319 h 10000"/>
                  <a:gd name="connsiteX237" fmla="*/ 4401 w 10000"/>
                  <a:gd name="connsiteY237" fmla="*/ 9314 h 10000"/>
                  <a:gd name="connsiteX238" fmla="*/ 4409 w 10000"/>
                  <a:gd name="connsiteY238" fmla="*/ 9278 h 10000"/>
                  <a:gd name="connsiteX239" fmla="*/ 4418 w 10000"/>
                  <a:gd name="connsiteY239" fmla="*/ 9287 h 10000"/>
                  <a:gd name="connsiteX240" fmla="*/ 4426 w 10000"/>
                  <a:gd name="connsiteY240" fmla="*/ 9292 h 10000"/>
                  <a:gd name="connsiteX241" fmla="*/ 4426 w 10000"/>
                  <a:gd name="connsiteY241" fmla="*/ 9301 h 10000"/>
                  <a:gd name="connsiteX242" fmla="*/ 4426 w 10000"/>
                  <a:gd name="connsiteY242" fmla="*/ 9314 h 10000"/>
                  <a:gd name="connsiteX243" fmla="*/ 4418 w 10000"/>
                  <a:gd name="connsiteY243" fmla="*/ 9332 h 10000"/>
                  <a:gd name="connsiteX244" fmla="*/ 4415 w 10000"/>
                  <a:gd name="connsiteY244" fmla="*/ 9341 h 10000"/>
                  <a:gd name="connsiteX245" fmla="*/ 4418 w 10000"/>
                  <a:gd name="connsiteY245" fmla="*/ 9350 h 10000"/>
                  <a:gd name="connsiteX246" fmla="*/ 4415 w 10000"/>
                  <a:gd name="connsiteY246" fmla="*/ 9364 h 10000"/>
                  <a:gd name="connsiteX247" fmla="*/ 4418 w 10000"/>
                  <a:gd name="connsiteY247" fmla="*/ 9409 h 10000"/>
                  <a:gd name="connsiteX248" fmla="*/ 4418 w 10000"/>
                  <a:gd name="connsiteY248" fmla="*/ 9423 h 10000"/>
                  <a:gd name="connsiteX249" fmla="*/ 4415 w 10000"/>
                  <a:gd name="connsiteY249" fmla="*/ 9432 h 10000"/>
                  <a:gd name="connsiteX250" fmla="*/ 4398 w 10000"/>
                  <a:gd name="connsiteY250" fmla="*/ 9423 h 10000"/>
                  <a:gd name="connsiteX251" fmla="*/ 4390 w 10000"/>
                  <a:gd name="connsiteY251" fmla="*/ 9436 h 10000"/>
                  <a:gd name="connsiteX252" fmla="*/ 4385 w 10000"/>
                  <a:gd name="connsiteY252" fmla="*/ 9445 h 10000"/>
                  <a:gd name="connsiteX253" fmla="*/ 4376 w 10000"/>
                  <a:gd name="connsiteY253" fmla="*/ 9459 h 10000"/>
                  <a:gd name="connsiteX254" fmla="*/ 4354 w 10000"/>
                  <a:gd name="connsiteY254" fmla="*/ 9450 h 10000"/>
                  <a:gd name="connsiteX255" fmla="*/ 4352 w 10000"/>
                  <a:gd name="connsiteY255" fmla="*/ 9445 h 10000"/>
                  <a:gd name="connsiteX256" fmla="*/ 4354 w 10000"/>
                  <a:gd name="connsiteY256" fmla="*/ 9432 h 10000"/>
                  <a:gd name="connsiteX257" fmla="*/ 4368 w 10000"/>
                  <a:gd name="connsiteY257" fmla="*/ 9432 h 10000"/>
                  <a:gd name="connsiteX258" fmla="*/ 4371 w 10000"/>
                  <a:gd name="connsiteY258" fmla="*/ 9423 h 10000"/>
                  <a:gd name="connsiteX259" fmla="*/ 4371 w 10000"/>
                  <a:gd name="connsiteY259" fmla="*/ 9405 h 10000"/>
                  <a:gd name="connsiteX260" fmla="*/ 4368 w 10000"/>
                  <a:gd name="connsiteY260" fmla="*/ 9391 h 10000"/>
                  <a:gd name="connsiteX261" fmla="*/ 4363 w 10000"/>
                  <a:gd name="connsiteY261" fmla="*/ 9391 h 10000"/>
                  <a:gd name="connsiteX262" fmla="*/ 4354 w 10000"/>
                  <a:gd name="connsiteY262" fmla="*/ 9409 h 10000"/>
                  <a:gd name="connsiteX263" fmla="*/ 4335 w 10000"/>
                  <a:gd name="connsiteY263" fmla="*/ 9436 h 10000"/>
                  <a:gd name="connsiteX264" fmla="*/ 4327 w 10000"/>
                  <a:gd name="connsiteY264" fmla="*/ 9445 h 10000"/>
                  <a:gd name="connsiteX265" fmla="*/ 4313 w 10000"/>
                  <a:gd name="connsiteY265" fmla="*/ 9445 h 10000"/>
                  <a:gd name="connsiteX266" fmla="*/ 4305 w 10000"/>
                  <a:gd name="connsiteY266" fmla="*/ 9436 h 10000"/>
                  <a:gd name="connsiteX267" fmla="*/ 4296 w 10000"/>
                  <a:gd name="connsiteY267" fmla="*/ 9409 h 10000"/>
                  <a:gd name="connsiteX268" fmla="*/ 4302 w 10000"/>
                  <a:gd name="connsiteY268" fmla="*/ 9396 h 10000"/>
                  <a:gd name="connsiteX269" fmla="*/ 4302 w 10000"/>
                  <a:gd name="connsiteY269" fmla="*/ 9378 h 10000"/>
                  <a:gd name="connsiteX270" fmla="*/ 4302 w 10000"/>
                  <a:gd name="connsiteY270" fmla="*/ 9355 h 10000"/>
                  <a:gd name="connsiteX271" fmla="*/ 4296 w 10000"/>
                  <a:gd name="connsiteY271" fmla="*/ 9355 h 10000"/>
                  <a:gd name="connsiteX272" fmla="*/ 4294 w 10000"/>
                  <a:gd name="connsiteY272" fmla="*/ 9364 h 10000"/>
                  <a:gd name="connsiteX273" fmla="*/ 4288 w 10000"/>
                  <a:gd name="connsiteY273" fmla="*/ 9369 h 10000"/>
                  <a:gd name="connsiteX274" fmla="*/ 4288 w 10000"/>
                  <a:gd name="connsiteY274" fmla="*/ 9378 h 10000"/>
                  <a:gd name="connsiteX275" fmla="*/ 4288 w 10000"/>
                  <a:gd name="connsiteY275" fmla="*/ 9391 h 10000"/>
                  <a:gd name="connsiteX276" fmla="*/ 4285 w 10000"/>
                  <a:gd name="connsiteY276" fmla="*/ 9405 h 10000"/>
                  <a:gd name="connsiteX277" fmla="*/ 4274 w 10000"/>
                  <a:gd name="connsiteY277" fmla="*/ 9405 h 10000"/>
                  <a:gd name="connsiteX278" fmla="*/ 4272 w 10000"/>
                  <a:gd name="connsiteY278" fmla="*/ 9396 h 10000"/>
                  <a:gd name="connsiteX279" fmla="*/ 4266 w 10000"/>
                  <a:gd name="connsiteY279" fmla="*/ 9396 h 10000"/>
                  <a:gd name="connsiteX280" fmla="*/ 4263 w 10000"/>
                  <a:gd name="connsiteY280" fmla="*/ 9409 h 10000"/>
                  <a:gd name="connsiteX281" fmla="*/ 4263 w 10000"/>
                  <a:gd name="connsiteY281" fmla="*/ 9423 h 10000"/>
                  <a:gd name="connsiteX282" fmla="*/ 4266 w 10000"/>
                  <a:gd name="connsiteY282" fmla="*/ 9436 h 10000"/>
                  <a:gd name="connsiteX283" fmla="*/ 4258 w 10000"/>
                  <a:gd name="connsiteY283" fmla="*/ 9477 h 10000"/>
                  <a:gd name="connsiteX284" fmla="*/ 4263 w 10000"/>
                  <a:gd name="connsiteY284" fmla="*/ 9504 h 10000"/>
                  <a:gd name="connsiteX285" fmla="*/ 4263 w 10000"/>
                  <a:gd name="connsiteY285" fmla="*/ 9522 h 10000"/>
                  <a:gd name="connsiteX286" fmla="*/ 4249 w 10000"/>
                  <a:gd name="connsiteY286" fmla="*/ 9535 h 10000"/>
                  <a:gd name="connsiteX287" fmla="*/ 4247 w 10000"/>
                  <a:gd name="connsiteY287" fmla="*/ 9549 h 10000"/>
                  <a:gd name="connsiteX288" fmla="*/ 4249 w 10000"/>
                  <a:gd name="connsiteY288" fmla="*/ 9576 h 10000"/>
                  <a:gd name="connsiteX289" fmla="*/ 4249 w 10000"/>
                  <a:gd name="connsiteY289" fmla="*/ 9581 h 10000"/>
                  <a:gd name="connsiteX290" fmla="*/ 4238 w 10000"/>
                  <a:gd name="connsiteY290" fmla="*/ 9581 h 10000"/>
                  <a:gd name="connsiteX291" fmla="*/ 4233 w 10000"/>
                  <a:gd name="connsiteY291" fmla="*/ 9576 h 10000"/>
                  <a:gd name="connsiteX292" fmla="*/ 4216 w 10000"/>
                  <a:gd name="connsiteY292" fmla="*/ 9535 h 10000"/>
                  <a:gd name="connsiteX293" fmla="*/ 4214 w 10000"/>
                  <a:gd name="connsiteY293" fmla="*/ 9549 h 10000"/>
                  <a:gd name="connsiteX294" fmla="*/ 4197 w 10000"/>
                  <a:gd name="connsiteY294" fmla="*/ 9553 h 10000"/>
                  <a:gd name="connsiteX295" fmla="*/ 4178 w 10000"/>
                  <a:gd name="connsiteY295" fmla="*/ 9553 h 10000"/>
                  <a:gd name="connsiteX296" fmla="*/ 4175 w 10000"/>
                  <a:gd name="connsiteY296" fmla="*/ 9562 h 10000"/>
                  <a:gd name="connsiteX297" fmla="*/ 4175 w 10000"/>
                  <a:gd name="connsiteY297" fmla="*/ 9567 h 10000"/>
                  <a:gd name="connsiteX298" fmla="*/ 4183 w 10000"/>
                  <a:gd name="connsiteY298" fmla="*/ 9581 h 10000"/>
                  <a:gd name="connsiteX299" fmla="*/ 4192 w 10000"/>
                  <a:gd name="connsiteY299" fmla="*/ 9594 h 10000"/>
                  <a:gd name="connsiteX300" fmla="*/ 4192 w 10000"/>
                  <a:gd name="connsiteY300" fmla="*/ 9603 h 10000"/>
                  <a:gd name="connsiteX301" fmla="*/ 4186 w 10000"/>
                  <a:gd name="connsiteY301" fmla="*/ 9608 h 10000"/>
                  <a:gd name="connsiteX302" fmla="*/ 4178 w 10000"/>
                  <a:gd name="connsiteY302" fmla="*/ 9608 h 10000"/>
                  <a:gd name="connsiteX303" fmla="*/ 4153 w 10000"/>
                  <a:gd name="connsiteY303" fmla="*/ 9576 h 10000"/>
                  <a:gd name="connsiteX304" fmla="*/ 4142 w 10000"/>
                  <a:gd name="connsiteY304" fmla="*/ 9576 h 10000"/>
                  <a:gd name="connsiteX305" fmla="*/ 4134 w 10000"/>
                  <a:gd name="connsiteY305" fmla="*/ 9581 h 10000"/>
                  <a:gd name="connsiteX306" fmla="*/ 4120 w 10000"/>
                  <a:gd name="connsiteY306" fmla="*/ 9590 h 10000"/>
                  <a:gd name="connsiteX307" fmla="*/ 4111 w 10000"/>
                  <a:gd name="connsiteY307" fmla="*/ 9608 h 10000"/>
                  <a:gd name="connsiteX308" fmla="*/ 4089 w 10000"/>
                  <a:gd name="connsiteY308" fmla="*/ 9617 h 10000"/>
                  <a:gd name="connsiteX309" fmla="*/ 4073 w 10000"/>
                  <a:gd name="connsiteY309" fmla="*/ 9617 h 10000"/>
                  <a:gd name="connsiteX310" fmla="*/ 4054 w 10000"/>
                  <a:gd name="connsiteY310" fmla="*/ 9608 h 10000"/>
                  <a:gd name="connsiteX311" fmla="*/ 4040 w 10000"/>
                  <a:gd name="connsiteY311" fmla="*/ 9608 h 10000"/>
                  <a:gd name="connsiteX312" fmla="*/ 4029 w 10000"/>
                  <a:gd name="connsiteY312" fmla="*/ 9603 h 10000"/>
                  <a:gd name="connsiteX313" fmla="*/ 4015 w 10000"/>
                  <a:gd name="connsiteY313" fmla="*/ 9594 h 10000"/>
                  <a:gd name="connsiteX314" fmla="*/ 3998 w 10000"/>
                  <a:gd name="connsiteY314" fmla="*/ 9590 h 10000"/>
                  <a:gd name="connsiteX315" fmla="*/ 3982 w 10000"/>
                  <a:gd name="connsiteY315" fmla="*/ 9576 h 10000"/>
                  <a:gd name="connsiteX316" fmla="*/ 3974 w 10000"/>
                  <a:gd name="connsiteY316" fmla="*/ 9567 h 10000"/>
                  <a:gd name="connsiteX317" fmla="*/ 3957 w 10000"/>
                  <a:gd name="connsiteY317" fmla="*/ 9562 h 10000"/>
                  <a:gd name="connsiteX318" fmla="*/ 3949 w 10000"/>
                  <a:gd name="connsiteY318" fmla="*/ 9553 h 10000"/>
                  <a:gd name="connsiteX319" fmla="*/ 3943 w 10000"/>
                  <a:gd name="connsiteY319" fmla="*/ 9553 h 10000"/>
                  <a:gd name="connsiteX320" fmla="*/ 3932 w 10000"/>
                  <a:gd name="connsiteY320" fmla="*/ 9540 h 10000"/>
                  <a:gd name="connsiteX321" fmla="*/ 3927 w 10000"/>
                  <a:gd name="connsiteY321" fmla="*/ 9540 h 10000"/>
                  <a:gd name="connsiteX322" fmla="*/ 3918 w 10000"/>
                  <a:gd name="connsiteY322" fmla="*/ 9540 h 10000"/>
                  <a:gd name="connsiteX323" fmla="*/ 3916 w 10000"/>
                  <a:gd name="connsiteY323" fmla="*/ 9562 h 10000"/>
                  <a:gd name="connsiteX324" fmla="*/ 3902 w 10000"/>
                  <a:gd name="connsiteY324" fmla="*/ 9576 h 10000"/>
                  <a:gd name="connsiteX325" fmla="*/ 3888 w 10000"/>
                  <a:gd name="connsiteY325" fmla="*/ 9567 h 10000"/>
                  <a:gd name="connsiteX326" fmla="*/ 3877 w 10000"/>
                  <a:gd name="connsiteY326" fmla="*/ 9567 h 10000"/>
                  <a:gd name="connsiteX327" fmla="*/ 3863 w 10000"/>
                  <a:gd name="connsiteY327" fmla="*/ 9562 h 10000"/>
                  <a:gd name="connsiteX328" fmla="*/ 3860 w 10000"/>
                  <a:gd name="connsiteY328" fmla="*/ 9549 h 10000"/>
                  <a:gd name="connsiteX329" fmla="*/ 3852 w 10000"/>
                  <a:gd name="connsiteY329" fmla="*/ 9535 h 10000"/>
                  <a:gd name="connsiteX330" fmla="*/ 3838 w 10000"/>
                  <a:gd name="connsiteY330" fmla="*/ 9513 h 10000"/>
                  <a:gd name="connsiteX331" fmla="*/ 3830 w 10000"/>
                  <a:gd name="connsiteY331" fmla="*/ 9504 h 10000"/>
                  <a:gd name="connsiteX332" fmla="*/ 3827 w 10000"/>
                  <a:gd name="connsiteY332" fmla="*/ 9504 h 10000"/>
                  <a:gd name="connsiteX333" fmla="*/ 3822 w 10000"/>
                  <a:gd name="connsiteY333" fmla="*/ 9522 h 10000"/>
                  <a:gd name="connsiteX334" fmla="*/ 3819 w 10000"/>
                  <a:gd name="connsiteY334" fmla="*/ 9526 h 10000"/>
                  <a:gd name="connsiteX335" fmla="*/ 3805 w 10000"/>
                  <a:gd name="connsiteY335" fmla="*/ 9535 h 10000"/>
                  <a:gd name="connsiteX336" fmla="*/ 3800 w 10000"/>
                  <a:gd name="connsiteY336" fmla="*/ 9504 h 10000"/>
                  <a:gd name="connsiteX337" fmla="*/ 3805 w 10000"/>
                  <a:gd name="connsiteY337" fmla="*/ 9499 h 10000"/>
                  <a:gd name="connsiteX338" fmla="*/ 3797 w 10000"/>
                  <a:gd name="connsiteY338" fmla="*/ 9463 h 10000"/>
                  <a:gd name="connsiteX339" fmla="*/ 3783 w 10000"/>
                  <a:gd name="connsiteY339" fmla="*/ 9459 h 10000"/>
                  <a:gd name="connsiteX340" fmla="*/ 3772 w 10000"/>
                  <a:gd name="connsiteY340" fmla="*/ 9450 h 10000"/>
                  <a:gd name="connsiteX341" fmla="*/ 3758 w 10000"/>
                  <a:gd name="connsiteY341" fmla="*/ 9450 h 10000"/>
                  <a:gd name="connsiteX342" fmla="*/ 3742 w 10000"/>
                  <a:gd name="connsiteY342" fmla="*/ 9450 h 10000"/>
                  <a:gd name="connsiteX343" fmla="*/ 3725 w 10000"/>
                  <a:gd name="connsiteY343" fmla="*/ 9450 h 10000"/>
                  <a:gd name="connsiteX344" fmla="*/ 3717 w 10000"/>
                  <a:gd name="connsiteY344" fmla="*/ 9450 h 10000"/>
                  <a:gd name="connsiteX345" fmla="*/ 3709 w 10000"/>
                  <a:gd name="connsiteY345" fmla="*/ 9445 h 10000"/>
                  <a:gd name="connsiteX346" fmla="*/ 3695 w 10000"/>
                  <a:gd name="connsiteY346" fmla="*/ 9445 h 10000"/>
                  <a:gd name="connsiteX347" fmla="*/ 3692 w 10000"/>
                  <a:gd name="connsiteY347" fmla="*/ 9445 h 10000"/>
                  <a:gd name="connsiteX348" fmla="*/ 3684 w 10000"/>
                  <a:gd name="connsiteY348" fmla="*/ 9436 h 10000"/>
                  <a:gd name="connsiteX349" fmla="*/ 3687 w 10000"/>
                  <a:gd name="connsiteY349" fmla="*/ 9418 h 10000"/>
                  <a:gd name="connsiteX350" fmla="*/ 3692 w 10000"/>
                  <a:gd name="connsiteY350" fmla="*/ 9409 h 10000"/>
                  <a:gd name="connsiteX351" fmla="*/ 3695 w 10000"/>
                  <a:gd name="connsiteY351" fmla="*/ 9405 h 10000"/>
                  <a:gd name="connsiteX352" fmla="*/ 3711 w 10000"/>
                  <a:gd name="connsiteY352" fmla="*/ 9396 h 10000"/>
                  <a:gd name="connsiteX353" fmla="*/ 3717 w 10000"/>
                  <a:gd name="connsiteY353" fmla="*/ 9396 h 10000"/>
                  <a:gd name="connsiteX354" fmla="*/ 3722 w 10000"/>
                  <a:gd name="connsiteY354" fmla="*/ 9396 h 10000"/>
                  <a:gd name="connsiteX355" fmla="*/ 3733 w 10000"/>
                  <a:gd name="connsiteY355" fmla="*/ 9391 h 10000"/>
                  <a:gd name="connsiteX356" fmla="*/ 3742 w 10000"/>
                  <a:gd name="connsiteY356" fmla="*/ 9378 h 10000"/>
                  <a:gd name="connsiteX357" fmla="*/ 3747 w 10000"/>
                  <a:gd name="connsiteY357" fmla="*/ 9369 h 10000"/>
                  <a:gd name="connsiteX358" fmla="*/ 3750 w 10000"/>
                  <a:gd name="connsiteY358" fmla="*/ 9355 h 10000"/>
                  <a:gd name="connsiteX359" fmla="*/ 3750 w 10000"/>
                  <a:gd name="connsiteY359" fmla="*/ 9350 h 10000"/>
                  <a:gd name="connsiteX360" fmla="*/ 3747 w 10000"/>
                  <a:gd name="connsiteY360" fmla="*/ 9328 h 10000"/>
                  <a:gd name="connsiteX361" fmla="*/ 3747 w 10000"/>
                  <a:gd name="connsiteY361" fmla="*/ 9314 h 10000"/>
                  <a:gd name="connsiteX362" fmla="*/ 3750 w 10000"/>
                  <a:gd name="connsiteY362" fmla="*/ 9305 h 10000"/>
                  <a:gd name="connsiteX363" fmla="*/ 3756 w 10000"/>
                  <a:gd name="connsiteY363" fmla="*/ 9305 h 10000"/>
                  <a:gd name="connsiteX364" fmla="*/ 3767 w 10000"/>
                  <a:gd name="connsiteY364" fmla="*/ 9301 h 10000"/>
                  <a:gd name="connsiteX365" fmla="*/ 3772 w 10000"/>
                  <a:gd name="connsiteY365" fmla="*/ 9287 h 10000"/>
                  <a:gd name="connsiteX366" fmla="*/ 3775 w 10000"/>
                  <a:gd name="connsiteY366" fmla="*/ 9265 h 10000"/>
                  <a:gd name="connsiteX367" fmla="*/ 3775 w 10000"/>
                  <a:gd name="connsiteY367" fmla="*/ 9238 h 10000"/>
                  <a:gd name="connsiteX368" fmla="*/ 3772 w 10000"/>
                  <a:gd name="connsiteY368" fmla="*/ 9211 h 10000"/>
                  <a:gd name="connsiteX369" fmla="*/ 3772 w 10000"/>
                  <a:gd name="connsiteY369" fmla="*/ 9197 h 10000"/>
                  <a:gd name="connsiteX370" fmla="*/ 3775 w 10000"/>
                  <a:gd name="connsiteY370" fmla="*/ 9170 h 10000"/>
                  <a:gd name="connsiteX371" fmla="*/ 3775 w 10000"/>
                  <a:gd name="connsiteY371" fmla="*/ 9147 h 10000"/>
                  <a:gd name="connsiteX372" fmla="*/ 3775 w 10000"/>
                  <a:gd name="connsiteY372" fmla="*/ 9129 h 10000"/>
                  <a:gd name="connsiteX373" fmla="*/ 3775 w 10000"/>
                  <a:gd name="connsiteY373" fmla="*/ 9116 h 10000"/>
                  <a:gd name="connsiteX374" fmla="*/ 3789 w 10000"/>
                  <a:gd name="connsiteY374" fmla="*/ 9107 h 10000"/>
                  <a:gd name="connsiteX375" fmla="*/ 3789 w 10000"/>
                  <a:gd name="connsiteY375" fmla="*/ 9089 h 10000"/>
                  <a:gd name="connsiteX376" fmla="*/ 3783 w 10000"/>
                  <a:gd name="connsiteY376" fmla="*/ 9035 h 10000"/>
                  <a:gd name="connsiteX377" fmla="*/ 3783 w 10000"/>
                  <a:gd name="connsiteY377" fmla="*/ 9017 h 10000"/>
                  <a:gd name="connsiteX378" fmla="*/ 3791 w 10000"/>
                  <a:gd name="connsiteY378" fmla="*/ 8999 h 10000"/>
                  <a:gd name="connsiteX379" fmla="*/ 3797 w 10000"/>
                  <a:gd name="connsiteY379" fmla="*/ 8990 h 10000"/>
                  <a:gd name="connsiteX380" fmla="*/ 3808 w 10000"/>
                  <a:gd name="connsiteY380" fmla="*/ 8963 h 10000"/>
                  <a:gd name="connsiteX381" fmla="*/ 3813 w 10000"/>
                  <a:gd name="connsiteY381" fmla="*/ 8931 h 10000"/>
                  <a:gd name="connsiteX382" fmla="*/ 3813 w 10000"/>
                  <a:gd name="connsiteY382" fmla="*/ 8917 h 10000"/>
                  <a:gd name="connsiteX383" fmla="*/ 3808 w 10000"/>
                  <a:gd name="connsiteY383" fmla="*/ 8908 h 10000"/>
                  <a:gd name="connsiteX384" fmla="*/ 3813 w 10000"/>
                  <a:gd name="connsiteY384" fmla="*/ 8904 h 10000"/>
                  <a:gd name="connsiteX385" fmla="*/ 3813 w 10000"/>
                  <a:gd name="connsiteY385" fmla="*/ 8890 h 10000"/>
                  <a:gd name="connsiteX386" fmla="*/ 3808 w 10000"/>
                  <a:gd name="connsiteY386" fmla="*/ 8877 h 10000"/>
                  <a:gd name="connsiteX387" fmla="*/ 3808 w 10000"/>
                  <a:gd name="connsiteY387" fmla="*/ 8854 h 10000"/>
                  <a:gd name="connsiteX388" fmla="*/ 3808 w 10000"/>
                  <a:gd name="connsiteY388" fmla="*/ 8841 h 10000"/>
                  <a:gd name="connsiteX389" fmla="*/ 3808 w 10000"/>
                  <a:gd name="connsiteY389" fmla="*/ 8827 h 10000"/>
                  <a:gd name="connsiteX390" fmla="*/ 3808 w 10000"/>
                  <a:gd name="connsiteY390" fmla="*/ 8818 h 10000"/>
                  <a:gd name="connsiteX391" fmla="*/ 3808 w 10000"/>
                  <a:gd name="connsiteY391" fmla="*/ 8814 h 10000"/>
                  <a:gd name="connsiteX392" fmla="*/ 3808 w 10000"/>
                  <a:gd name="connsiteY392" fmla="*/ 8805 h 10000"/>
                  <a:gd name="connsiteX393" fmla="*/ 3808 w 10000"/>
                  <a:gd name="connsiteY393" fmla="*/ 8787 h 10000"/>
                  <a:gd name="connsiteX394" fmla="*/ 3808 w 10000"/>
                  <a:gd name="connsiteY394" fmla="*/ 8764 h 10000"/>
                  <a:gd name="connsiteX395" fmla="*/ 3808 w 10000"/>
                  <a:gd name="connsiteY395" fmla="*/ 8746 h 10000"/>
                  <a:gd name="connsiteX396" fmla="*/ 3805 w 10000"/>
                  <a:gd name="connsiteY396" fmla="*/ 8733 h 10000"/>
                  <a:gd name="connsiteX397" fmla="*/ 3805 w 10000"/>
                  <a:gd name="connsiteY397" fmla="*/ 8724 h 10000"/>
                  <a:gd name="connsiteX398" fmla="*/ 3808 w 10000"/>
                  <a:gd name="connsiteY398" fmla="*/ 8719 h 10000"/>
                  <a:gd name="connsiteX399" fmla="*/ 3813 w 10000"/>
                  <a:gd name="connsiteY399" fmla="*/ 8710 h 10000"/>
                  <a:gd name="connsiteX400" fmla="*/ 3819 w 10000"/>
                  <a:gd name="connsiteY400" fmla="*/ 8687 h 10000"/>
                  <a:gd name="connsiteX401" fmla="*/ 3822 w 10000"/>
                  <a:gd name="connsiteY401" fmla="*/ 8674 h 10000"/>
                  <a:gd name="connsiteX402" fmla="*/ 3822 w 10000"/>
                  <a:gd name="connsiteY402" fmla="*/ 8647 h 10000"/>
                  <a:gd name="connsiteX403" fmla="*/ 3827 w 10000"/>
                  <a:gd name="connsiteY403" fmla="*/ 8642 h 10000"/>
                  <a:gd name="connsiteX404" fmla="*/ 3827 w 10000"/>
                  <a:gd name="connsiteY404" fmla="*/ 8620 h 10000"/>
                  <a:gd name="connsiteX405" fmla="*/ 3836 w 10000"/>
                  <a:gd name="connsiteY405" fmla="*/ 8593 h 10000"/>
                  <a:gd name="connsiteX406" fmla="*/ 3838 w 10000"/>
                  <a:gd name="connsiteY406" fmla="*/ 8566 h 10000"/>
                  <a:gd name="connsiteX407" fmla="*/ 3838 w 10000"/>
                  <a:gd name="connsiteY407" fmla="*/ 8561 h 10000"/>
                  <a:gd name="connsiteX408" fmla="*/ 3844 w 10000"/>
                  <a:gd name="connsiteY408" fmla="*/ 8530 h 10000"/>
                  <a:gd name="connsiteX409" fmla="*/ 3844 w 10000"/>
                  <a:gd name="connsiteY409" fmla="*/ 8512 h 10000"/>
                  <a:gd name="connsiteX410" fmla="*/ 3844 w 10000"/>
                  <a:gd name="connsiteY410" fmla="*/ 8489 h 10000"/>
                  <a:gd name="connsiteX411" fmla="*/ 3838 w 10000"/>
                  <a:gd name="connsiteY411" fmla="*/ 8444 h 10000"/>
                  <a:gd name="connsiteX412" fmla="*/ 3838 w 10000"/>
                  <a:gd name="connsiteY412" fmla="*/ 8403 h 10000"/>
                  <a:gd name="connsiteX413" fmla="*/ 3838 w 10000"/>
                  <a:gd name="connsiteY413" fmla="*/ 8358 h 10000"/>
                  <a:gd name="connsiteX414" fmla="*/ 3836 w 10000"/>
                  <a:gd name="connsiteY414" fmla="*/ 8331 h 10000"/>
                  <a:gd name="connsiteX415" fmla="*/ 3838 w 10000"/>
                  <a:gd name="connsiteY415" fmla="*/ 8286 h 10000"/>
                  <a:gd name="connsiteX416" fmla="*/ 3836 w 10000"/>
                  <a:gd name="connsiteY416" fmla="*/ 8245 h 10000"/>
                  <a:gd name="connsiteX417" fmla="*/ 3836 w 10000"/>
                  <a:gd name="connsiteY417" fmla="*/ 8209 h 10000"/>
                  <a:gd name="connsiteX418" fmla="*/ 3836 w 10000"/>
                  <a:gd name="connsiteY418" fmla="*/ 8155 h 10000"/>
                  <a:gd name="connsiteX419" fmla="*/ 3836 w 10000"/>
                  <a:gd name="connsiteY419" fmla="*/ 8128 h 10000"/>
                  <a:gd name="connsiteX420" fmla="*/ 3836 w 10000"/>
                  <a:gd name="connsiteY420" fmla="*/ 8092 h 10000"/>
                  <a:gd name="connsiteX421" fmla="*/ 3830 w 10000"/>
                  <a:gd name="connsiteY421" fmla="*/ 8056 h 10000"/>
                  <a:gd name="connsiteX422" fmla="*/ 3830 w 10000"/>
                  <a:gd name="connsiteY422" fmla="*/ 8029 h 10000"/>
                  <a:gd name="connsiteX423" fmla="*/ 3830 w 10000"/>
                  <a:gd name="connsiteY423" fmla="*/ 8011 h 10000"/>
                  <a:gd name="connsiteX424" fmla="*/ 3827 w 10000"/>
                  <a:gd name="connsiteY424" fmla="*/ 7988 h 10000"/>
                  <a:gd name="connsiteX425" fmla="*/ 3827 w 10000"/>
                  <a:gd name="connsiteY425" fmla="*/ 7961 h 10000"/>
                  <a:gd name="connsiteX426" fmla="*/ 3822 w 10000"/>
                  <a:gd name="connsiteY426" fmla="*/ 7943 h 10000"/>
                  <a:gd name="connsiteX427" fmla="*/ 3822 w 10000"/>
                  <a:gd name="connsiteY427" fmla="*/ 7934 h 10000"/>
                  <a:gd name="connsiteX428" fmla="*/ 3819 w 10000"/>
                  <a:gd name="connsiteY428" fmla="*/ 7934 h 10000"/>
                  <a:gd name="connsiteX429" fmla="*/ 3789 w 10000"/>
                  <a:gd name="connsiteY429" fmla="*/ 7934 h 10000"/>
                  <a:gd name="connsiteX430" fmla="*/ 3758 w 10000"/>
                  <a:gd name="connsiteY430" fmla="*/ 7934 h 10000"/>
                  <a:gd name="connsiteX431" fmla="*/ 3709 w 10000"/>
                  <a:gd name="connsiteY431" fmla="*/ 7934 h 10000"/>
                  <a:gd name="connsiteX432" fmla="*/ 3684 w 10000"/>
                  <a:gd name="connsiteY432" fmla="*/ 7934 h 10000"/>
                  <a:gd name="connsiteX433" fmla="*/ 3645 w 10000"/>
                  <a:gd name="connsiteY433" fmla="*/ 7943 h 10000"/>
                  <a:gd name="connsiteX434" fmla="*/ 3598 w 10000"/>
                  <a:gd name="connsiteY434" fmla="*/ 7943 h 10000"/>
                  <a:gd name="connsiteX435" fmla="*/ 3573 w 10000"/>
                  <a:gd name="connsiteY435" fmla="*/ 7948 h 10000"/>
                  <a:gd name="connsiteX436" fmla="*/ 3549 w 10000"/>
                  <a:gd name="connsiteY436" fmla="*/ 7943 h 10000"/>
                  <a:gd name="connsiteX437" fmla="*/ 3540 w 10000"/>
                  <a:gd name="connsiteY437" fmla="*/ 7934 h 10000"/>
                  <a:gd name="connsiteX438" fmla="*/ 3538 w 10000"/>
                  <a:gd name="connsiteY438" fmla="*/ 7934 h 10000"/>
                  <a:gd name="connsiteX439" fmla="*/ 3518 w 10000"/>
                  <a:gd name="connsiteY439" fmla="*/ 7961 h 10000"/>
                  <a:gd name="connsiteX440" fmla="*/ 3518 w 10000"/>
                  <a:gd name="connsiteY440" fmla="*/ 7975 h 10000"/>
                  <a:gd name="connsiteX441" fmla="*/ 3518 w 10000"/>
                  <a:gd name="connsiteY441" fmla="*/ 8002 h 10000"/>
                  <a:gd name="connsiteX442" fmla="*/ 3510 w 10000"/>
                  <a:gd name="connsiteY442" fmla="*/ 8011 h 10000"/>
                  <a:gd name="connsiteX443" fmla="*/ 3493 w 10000"/>
                  <a:gd name="connsiteY443" fmla="*/ 8024 h 10000"/>
                  <a:gd name="connsiteX444" fmla="*/ 3474 w 10000"/>
                  <a:gd name="connsiteY444" fmla="*/ 8029 h 10000"/>
                  <a:gd name="connsiteX445" fmla="*/ 3458 w 10000"/>
                  <a:gd name="connsiteY445" fmla="*/ 8042 h 10000"/>
                  <a:gd name="connsiteX446" fmla="*/ 3435 w 10000"/>
                  <a:gd name="connsiteY446" fmla="*/ 8065 h 10000"/>
                  <a:gd name="connsiteX447" fmla="*/ 3422 w 10000"/>
                  <a:gd name="connsiteY447" fmla="*/ 8074 h 10000"/>
                  <a:gd name="connsiteX448" fmla="*/ 3411 w 10000"/>
                  <a:gd name="connsiteY448" fmla="*/ 8088 h 10000"/>
                  <a:gd name="connsiteX449" fmla="*/ 3402 w 10000"/>
                  <a:gd name="connsiteY449" fmla="*/ 8092 h 10000"/>
                  <a:gd name="connsiteX450" fmla="*/ 3372 w 10000"/>
                  <a:gd name="connsiteY450" fmla="*/ 8119 h 10000"/>
                  <a:gd name="connsiteX451" fmla="*/ 3353 w 10000"/>
                  <a:gd name="connsiteY451" fmla="*/ 8133 h 10000"/>
                  <a:gd name="connsiteX452" fmla="*/ 3344 w 10000"/>
                  <a:gd name="connsiteY452" fmla="*/ 8142 h 10000"/>
                  <a:gd name="connsiteX453" fmla="*/ 3333 w 10000"/>
                  <a:gd name="connsiteY453" fmla="*/ 8160 h 10000"/>
                  <a:gd name="connsiteX454" fmla="*/ 3322 w 10000"/>
                  <a:gd name="connsiteY454" fmla="*/ 8196 h 10000"/>
                  <a:gd name="connsiteX455" fmla="*/ 3317 w 10000"/>
                  <a:gd name="connsiteY455" fmla="*/ 8209 h 10000"/>
                  <a:gd name="connsiteX456" fmla="*/ 3297 w 10000"/>
                  <a:gd name="connsiteY456" fmla="*/ 8245 h 10000"/>
                  <a:gd name="connsiteX457" fmla="*/ 3292 w 10000"/>
                  <a:gd name="connsiteY457" fmla="*/ 8250 h 10000"/>
                  <a:gd name="connsiteX458" fmla="*/ 3281 w 10000"/>
                  <a:gd name="connsiteY458" fmla="*/ 8272 h 10000"/>
                  <a:gd name="connsiteX459" fmla="*/ 3275 w 10000"/>
                  <a:gd name="connsiteY459" fmla="*/ 8277 h 10000"/>
                  <a:gd name="connsiteX460" fmla="*/ 3264 w 10000"/>
                  <a:gd name="connsiteY460" fmla="*/ 8313 h 10000"/>
                  <a:gd name="connsiteX461" fmla="*/ 3248 w 10000"/>
                  <a:gd name="connsiteY461" fmla="*/ 8327 h 10000"/>
                  <a:gd name="connsiteX462" fmla="*/ 3212 w 10000"/>
                  <a:gd name="connsiteY462" fmla="*/ 8340 h 10000"/>
                  <a:gd name="connsiteX463" fmla="*/ 3195 w 10000"/>
                  <a:gd name="connsiteY463" fmla="*/ 8345 h 10000"/>
                  <a:gd name="connsiteX464" fmla="*/ 3195 w 10000"/>
                  <a:gd name="connsiteY464" fmla="*/ 8354 h 10000"/>
                  <a:gd name="connsiteX465" fmla="*/ 3193 w 10000"/>
                  <a:gd name="connsiteY465" fmla="*/ 8358 h 10000"/>
                  <a:gd name="connsiteX466" fmla="*/ 3179 w 10000"/>
                  <a:gd name="connsiteY466" fmla="*/ 8367 h 10000"/>
                  <a:gd name="connsiteX467" fmla="*/ 3171 w 10000"/>
                  <a:gd name="connsiteY467" fmla="*/ 8381 h 10000"/>
                  <a:gd name="connsiteX468" fmla="*/ 3146 w 10000"/>
                  <a:gd name="connsiteY468" fmla="*/ 8408 h 10000"/>
                  <a:gd name="connsiteX469" fmla="*/ 3137 w 10000"/>
                  <a:gd name="connsiteY469" fmla="*/ 8417 h 10000"/>
                  <a:gd name="connsiteX470" fmla="*/ 3115 w 10000"/>
                  <a:gd name="connsiteY470" fmla="*/ 8430 h 10000"/>
                  <a:gd name="connsiteX471" fmla="*/ 3096 w 10000"/>
                  <a:gd name="connsiteY471" fmla="*/ 8417 h 10000"/>
                  <a:gd name="connsiteX472" fmla="*/ 3082 w 10000"/>
                  <a:gd name="connsiteY472" fmla="*/ 8403 h 10000"/>
                  <a:gd name="connsiteX473" fmla="*/ 3066 w 10000"/>
                  <a:gd name="connsiteY473" fmla="*/ 8381 h 10000"/>
                  <a:gd name="connsiteX474" fmla="*/ 3063 w 10000"/>
                  <a:gd name="connsiteY474" fmla="*/ 8372 h 10000"/>
                  <a:gd name="connsiteX475" fmla="*/ 3057 w 10000"/>
                  <a:gd name="connsiteY475" fmla="*/ 8358 h 10000"/>
                  <a:gd name="connsiteX476" fmla="*/ 3052 w 10000"/>
                  <a:gd name="connsiteY476" fmla="*/ 8345 h 10000"/>
                  <a:gd name="connsiteX477" fmla="*/ 3044 w 10000"/>
                  <a:gd name="connsiteY477" fmla="*/ 8327 h 10000"/>
                  <a:gd name="connsiteX478" fmla="*/ 3027 w 10000"/>
                  <a:gd name="connsiteY478" fmla="*/ 8304 h 10000"/>
                  <a:gd name="connsiteX479" fmla="*/ 3016 w 10000"/>
                  <a:gd name="connsiteY479" fmla="*/ 8304 h 10000"/>
                  <a:gd name="connsiteX480" fmla="*/ 3002 w 10000"/>
                  <a:gd name="connsiteY480" fmla="*/ 8304 h 10000"/>
                  <a:gd name="connsiteX481" fmla="*/ 2977 w 10000"/>
                  <a:gd name="connsiteY481" fmla="*/ 8304 h 10000"/>
                  <a:gd name="connsiteX482" fmla="*/ 2961 w 10000"/>
                  <a:gd name="connsiteY482" fmla="*/ 8300 h 10000"/>
                  <a:gd name="connsiteX483" fmla="*/ 2936 w 10000"/>
                  <a:gd name="connsiteY483" fmla="*/ 8300 h 10000"/>
                  <a:gd name="connsiteX484" fmla="*/ 2922 w 10000"/>
                  <a:gd name="connsiteY484" fmla="*/ 8313 h 10000"/>
                  <a:gd name="connsiteX485" fmla="*/ 2911 w 10000"/>
                  <a:gd name="connsiteY485" fmla="*/ 8313 h 10000"/>
                  <a:gd name="connsiteX486" fmla="*/ 2881 w 10000"/>
                  <a:gd name="connsiteY486" fmla="*/ 8304 h 10000"/>
                  <a:gd name="connsiteX487" fmla="*/ 2878 w 10000"/>
                  <a:gd name="connsiteY487" fmla="*/ 8304 h 10000"/>
                  <a:gd name="connsiteX488" fmla="*/ 2867 w 10000"/>
                  <a:gd name="connsiteY488" fmla="*/ 8313 h 10000"/>
                  <a:gd name="connsiteX489" fmla="*/ 2859 w 10000"/>
                  <a:gd name="connsiteY489" fmla="*/ 8318 h 10000"/>
                  <a:gd name="connsiteX490" fmla="*/ 2856 w 10000"/>
                  <a:gd name="connsiteY490" fmla="*/ 8327 h 10000"/>
                  <a:gd name="connsiteX491" fmla="*/ 2856 w 10000"/>
                  <a:gd name="connsiteY491" fmla="*/ 8331 h 10000"/>
                  <a:gd name="connsiteX492" fmla="*/ 2850 w 10000"/>
                  <a:gd name="connsiteY492" fmla="*/ 8340 h 10000"/>
                  <a:gd name="connsiteX493" fmla="*/ 2864 w 10000"/>
                  <a:gd name="connsiteY493" fmla="*/ 8345 h 10000"/>
                  <a:gd name="connsiteX494" fmla="*/ 2867 w 10000"/>
                  <a:gd name="connsiteY494" fmla="*/ 8354 h 10000"/>
                  <a:gd name="connsiteX495" fmla="*/ 2878 w 10000"/>
                  <a:gd name="connsiteY495" fmla="*/ 8367 h 10000"/>
                  <a:gd name="connsiteX496" fmla="*/ 2881 w 10000"/>
                  <a:gd name="connsiteY496" fmla="*/ 8385 h 10000"/>
                  <a:gd name="connsiteX497" fmla="*/ 2881 w 10000"/>
                  <a:gd name="connsiteY497" fmla="*/ 8403 h 10000"/>
                  <a:gd name="connsiteX498" fmla="*/ 2886 w 10000"/>
                  <a:gd name="connsiteY498" fmla="*/ 8417 h 10000"/>
                  <a:gd name="connsiteX499" fmla="*/ 2889 w 10000"/>
                  <a:gd name="connsiteY499" fmla="*/ 8430 h 10000"/>
                  <a:gd name="connsiteX500" fmla="*/ 2897 w 10000"/>
                  <a:gd name="connsiteY500" fmla="*/ 8444 h 10000"/>
                  <a:gd name="connsiteX501" fmla="*/ 2903 w 10000"/>
                  <a:gd name="connsiteY501" fmla="*/ 8462 h 10000"/>
                  <a:gd name="connsiteX502" fmla="*/ 2906 w 10000"/>
                  <a:gd name="connsiteY502" fmla="*/ 8484 h 10000"/>
                  <a:gd name="connsiteX503" fmla="*/ 2906 w 10000"/>
                  <a:gd name="connsiteY503" fmla="*/ 8512 h 10000"/>
                  <a:gd name="connsiteX504" fmla="*/ 2903 w 10000"/>
                  <a:gd name="connsiteY504" fmla="*/ 8539 h 10000"/>
                  <a:gd name="connsiteX505" fmla="*/ 2903 w 10000"/>
                  <a:gd name="connsiteY505" fmla="*/ 8561 h 10000"/>
                  <a:gd name="connsiteX506" fmla="*/ 2903 w 10000"/>
                  <a:gd name="connsiteY506" fmla="*/ 8575 h 10000"/>
                  <a:gd name="connsiteX507" fmla="*/ 2906 w 10000"/>
                  <a:gd name="connsiteY507" fmla="*/ 8588 h 10000"/>
                  <a:gd name="connsiteX508" fmla="*/ 2831 w 10000"/>
                  <a:gd name="connsiteY508" fmla="*/ 8683 h 10000"/>
                  <a:gd name="connsiteX509" fmla="*/ 2674 w 10000"/>
                  <a:gd name="connsiteY509" fmla="*/ 8791 h 10000"/>
                  <a:gd name="connsiteX510" fmla="*/ 2583 w 10000"/>
                  <a:gd name="connsiteY510" fmla="*/ 8805 h 10000"/>
                  <a:gd name="connsiteX511" fmla="*/ 2481 w 10000"/>
                  <a:gd name="connsiteY511" fmla="*/ 8751 h 10000"/>
                  <a:gd name="connsiteX512" fmla="*/ 2470 w 10000"/>
                  <a:gd name="connsiteY512" fmla="*/ 8751 h 10000"/>
                  <a:gd name="connsiteX513" fmla="*/ 2445 w 10000"/>
                  <a:gd name="connsiteY513" fmla="*/ 8778 h 10000"/>
                  <a:gd name="connsiteX514" fmla="*/ 2420 w 10000"/>
                  <a:gd name="connsiteY514" fmla="*/ 8800 h 10000"/>
                  <a:gd name="connsiteX515" fmla="*/ 2398 w 10000"/>
                  <a:gd name="connsiteY515" fmla="*/ 8800 h 10000"/>
                  <a:gd name="connsiteX516" fmla="*/ 2365 w 10000"/>
                  <a:gd name="connsiteY516" fmla="*/ 8845 h 10000"/>
                  <a:gd name="connsiteX517" fmla="*/ 2343 w 10000"/>
                  <a:gd name="connsiteY517" fmla="*/ 8859 h 10000"/>
                  <a:gd name="connsiteX518" fmla="*/ 2296 w 10000"/>
                  <a:gd name="connsiteY518" fmla="*/ 8890 h 10000"/>
                  <a:gd name="connsiteX519" fmla="*/ 2276 w 10000"/>
                  <a:gd name="connsiteY519" fmla="*/ 8904 h 10000"/>
                  <a:gd name="connsiteX520" fmla="*/ 2243 w 10000"/>
                  <a:gd name="connsiteY520" fmla="*/ 8922 h 10000"/>
                  <a:gd name="connsiteX521" fmla="*/ 2221 w 10000"/>
                  <a:gd name="connsiteY521" fmla="*/ 8931 h 10000"/>
                  <a:gd name="connsiteX522" fmla="*/ 2188 w 10000"/>
                  <a:gd name="connsiteY522" fmla="*/ 8949 h 10000"/>
                  <a:gd name="connsiteX523" fmla="*/ 2163 w 10000"/>
                  <a:gd name="connsiteY523" fmla="*/ 8963 h 10000"/>
                  <a:gd name="connsiteX524" fmla="*/ 2141 w 10000"/>
                  <a:gd name="connsiteY524" fmla="*/ 8985 h 10000"/>
                  <a:gd name="connsiteX525" fmla="*/ 2116 w 10000"/>
                  <a:gd name="connsiteY525" fmla="*/ 8990 h 10000"/>
                  <a:gd name="connsiteX526" fmla="*/ 2111 w 10000"/>
                  <a:gd name="connsiteY526" fmla="*/ 8999 h 10000"/>
                  <a:gd name="connsiteX527" fmla="*/ 2100 w 10000"/>
                  <a:gd name="connsiteY527" fmla="*/ 8999 h 10000"/>
                  <a:gd name="connsiteX528" fmla="*/ 2086 w 10000"/>
                  <a:gd name="connsiteY528" fmla="*/ 9003 h 10000"/>
                  <a:gd name="connsiteX529" fmla="*/ 2078 w 10000"/>
                  <a:gd name="connsiteY529" fmla="*/ 9012 h 10000"/>
                  <a:gd name="connsiteX530" fmla="*/ 2050 w 10000"/>
                  <a:gd name="connsiteY530" fmla="*/ 9026 h 10000"/>
                  <a:gd name="connsiteX531" fmla="*/ 2028 w 10000"/>
                  <a:gd name="connsiteY531" fmla="*/ 9048 h 10000"/>
                  <a:gd name="connsiteX532" fmla="*/ 2012 w 10000"/>
                  <a:gd name="connsiteY532" fmla="*/ 9062 h 10000"/>
                  <a:gd name="connsiteX533" fmla="*/ 1995 w 10000"/>
                  <a:gd name="connsiteY533" fmla="*/ 9075 h 10000"/>
                  <a:gd name="connsiteX534" fmla="*/ 1962 w 10000"/>
                  <a:gd name="connsiteY534" fmla="*/ 9080 h 10000"/>
                  <a:gd name="connsiteX535" fmla="*/ 1948 w 10000"/>
                  <a:gd name="connsiteY535" fmla="*/ 9048 h 10000"/>
                  <a:gd name="connsiteX536" fmla="*/ 1945 w 10000"/>
                  <a:gd name="connsiteY536" fmla="*/ 9039 h 10000"/>
                  <a:gd name="connsiteX537" fmla="*/ 1932 w 10000"/>
                  <a:gd name="connsiteY537" fmla="*/ 9003 h 10000"/>
                  <a:gd name="connsiteX538" fmla="*/ 1898 w 10000"/>
                  <a:gd name="connsiteY538" fmla="*/ 8935 h 10000"/>
                  <a:gd name="connsiteX539" fmla="*/ 1882 w 10000"/>
                  <a:gd name="connsiteY539" fmla="*/ 8895 h 10000"/>
                  <a:gd name="connsiteX540" fmla="*/ 1865 w 10000"/>
                  <a:gd name="connsiteY540" fmla="*/ 8845 h 10000"/>
                  <a:gd name="connsiteX541" fmla="*/ 1865 w 10000"/>
                  <a:gd name="connsiteY541" fmla="*/ 8832 h 10000"/>
                  <a:gd name="connsiteX542" fmla="*/ 1857 w 10000"/>
                  <a:gd name="connsiteY542" fmla="*/ 8827 h 10000"/>
                  <a:gd name="connsiteX543" fmla="*/ 1841 w 10000"/>
                  <a:gd name="connsiteY543" fmla="*/ 8773 h 10000"/>
                  <a:gd name="connsiteX544" fmla="*/ 1827 w 10000"/>
                  <a:gd name="connsiteY544" fmla="*/ 8733 h 10000"/>
                  <a:gd name="connsiteX545" fmla="*/ 1843 w 10000"/>
                  <a:gd name="connsiteY545" fmla="*/ 8710 h 10000"/>
                  <a:gd name="connsiteX546" fmla="*/ 1857 w 10000"/>
                  <a:gd name="connsiteY546" fmla="*/ 8687 h 10000"/>
                  <a:gd name="connsiteX547" fmla="*/ 1868 w 10000"/>
                  <a:gd name="connsiteY547" fmla="*/ 8669 h 10000"/>
                  <a:gd name="connsiteX548" fmla="*/ 1885 w 10000"/>
                  <a:gd name="connsiteY548" fmla="*/ 8647 h 10000"/>
                  <a:gd name="connsiteX549" fmla="*/ 1909 w 10000"/>
                  <a:gd name="connsiteY549" fmla="*/ 8606 h 10000"/>
                  <a:gd name="connsiteX550" fmla="*/ 1923 w 10000"/>
                  <a:gd name="connsiteY550" fmla="*/ 8588 h 10000"/>
                  <a:gd name="connsiteX551" fmla="*/ 1937 w 10000"/>
                  <a:gd name="connsiteY551" fmla="*/ 8561 h 10000"/>
                  <a:gd name="connsiteX552" fmla="*/ 1923 w 10000"/>
                  <a:gd name="connsiteY552" fmla="*/ 8530 h 10000"/>
                  <a:gd name="connsiteX553" fmla="*/ 1901 w 10000"/>
                  <a:gd name="connsiteY553" fmla="*/ 8462 h 10000"/>
                  <a:gd name="connsiteX554" fmla="*/ 1890 w 10000"/>
                  <a:gd name="connsiteY554" fmla="*/ 8430 h 10000"/>
                  <a:gd name="connsiteX555" fmla="*/ 1885 w 10000"/>
                  <a:gd name="connsiteY555" fmla="*/ 8408 h 10000"/>
                  <a:gd name="connsiteX556" fmla="*/ 1865 w 10000"/>
                  <a:gd name="connsiteY556" fmla="*/ 8367 h 10000"/>
                  <a:gd name="connsiteX557" fmla="*/ 1849 w 10000"/>
                  <a:gd name="connsiteY557" fmla="*/ 8318 h 10000"/>
                  <a:gd name="connsiteX558" fmla="*/ 1841 w 10000"/>
                  <a:gd name="connsiteY558" fmla="*/ 8304 h 10000"/>
                  <a:gd name="connsiteX559" fmla="*/ 1835 w 10000"/>
                  <a:gd name="connsiteY559" fmla="*/ 8300 h 10000"/>
                  <a:gd name="connsiteX560" fmla="*/ 1818 w 10000"/>
                  <a:gd name="connsiteY560" fmla="*/ 8290 h 10000"/>
                  <a:gd name="connsiteX561" fmla="*/ 1785 w 10000"/>
                  <a:gd name="connsiteY561" fmla="*/ 8300 h 10000"/>
                  <a:gd name="connsiteX562" fmla="*/ 1763 w 10000"/>
                  <a:gd name="connsiteY562" fmla="*/ 8300 h 10000"/>
                  <a:gd name="connsiteX563" fmla="*/ 1747 w 10000"/>
                  <a:gd name="connsiteY563" fmla="*/ 8313 h 10000"/>
                  <a:gd name="connsiteX564" fmla="*/ 1744 w 10000"/>
                  <a:gd name="connsiteY564" fmla="*/ 8304 h 10000"/>
                  <a:gd name="connsiteX565" fmla="*/ 1730 w 10000"/>
                  <a:gd name="connsiteY565" fmla="*/ 8313 h 10000"/>
                  <a:gd name="connsiteX566" fmla="*/ 1708 w 10000"/>
                  <a:gd name="connsiteY566" fmla="*/ 8327 h 10000"/>
                  <a:gd name="connsiteX567" fmla="*/ 1675 w 10000"/>
                  <a:gd name="connsiteY567" fmla="*/ 8331 h 10000"/>
                  <a:gd name="connsiteX568" fmla="*/ 1658 w 10000"/>
                  <a:gd name="connsiteY568" fmla="*/ 8345 h 10000"/>
                  <a:gd name="connsiteX569" fmla="*/ 1628 w 10000"/>
                  <a:gd name="connsiteY569" fmla="*/ 8367 h 10000"/>
                  <a:gd name="connsiteX570" fmla="*/ 1620 w 10000"/>
                  <a:gd name="connsiteY570" fmla="*/ 8372 h 10000"/>
                  <a:gd name="connsiteX571" fmla="*/ 1584 w 10000"/>
                  <a:gd name="connsiteY571" fmla="*/ 8394 h 10000"/>
                  <a:gd name="connsiteX572" fmla="*/ 1554 w 10000"/>
                  <a:gd name="connsiteY572" fmla="*/ 8417 h 10000"/>
                  <a:gd name="connsiteX573" fmla="*/ 1529 w 10000"/>
                  <a:gd name="connsiteY573" fmla="*/ 8417 h 10000"/>
                  <a:gd name="connsiteX574" fmla="*/ 1515 w 10000"/>
                  <a:gd name="connsiteY574" fmla="*/ 8408 h 10000"/>
                  <a:gd name="connsiteX575" fmla="*/ 1507 w 10000"/>
                  <a:gd name="connsiteY575" fmla="*/ 8394 h 10000"/>
                  <a:gd name="connsiteX576" fmla="*/ 1479 w 10000"/>
                  <a:gd name="connsiteY576" fmla="*/ 8367 h 10000"/>
                  <a:gd name="connsiteX577" fmla="*/ 1457 w 10000"/>
                  <a:gd name="connsiteY577" fmla="*/ 8385 h 10000"/>
                  <a:gd name="connsiteX578" fmla="*/ 1432 w 10000"/>
                  <a:gd name="connsiteY578" fmla="*/ 8385 h 10000"/>
                  <a:gd name="connsiteX579" fmla="*/ 1418 w 10000"/>
                  <a:gd name="connsiteY579" fmla="*/ 8372 h 10000"/>
                  <a:gd name="connsiteX580" fmla="*/ 1399 w 10000"/>
                  <a:gd name="connsiteY580" fmla="*/ 8358 h 10000"/>
                  <a:gd name="connsiteX581" fmla="*/ 1369 w 10000"/>
                  <a:gd name="connsiteY581" fmla="*/ 8340 h 10000"/>
                  <a:gd name="connsiteX582" fmla="*/ 1355 w 10000"/>
                  <a:gd name="connsiteY582" fmla="*/ 8327 h 10000"/>
                  <a:gd name="connsiteX583" fmla="*/ 1347 w 10000"/>
                  <a:gd name="connsiteY583" fmla="*/ 8318 h 10000"/>
                  <a:gd name="connsiteX584" fmla="*/ 1330 w 10000"/>
                  <a:gd name="connsiteY584" fmla="*/ 8304 h 10000"/>
                  <a:gd name="connsiteX585" fmla="*/ 1319 w 10000"/>
                  <a:gd name="connsiteY585" fmla="*/ 8290 h 10000"/>
                  <a:gd name="connsiteX586" fmla="*/ 1297 w 10000"/>
                  <a:gd name="connsiteY586" fmla="*/ 8272 h 10000"/>
                  <a:gd name="connsiteX587" fmla="*/ 1289 w 10000"/>
                  <a:gd name="connsiteY587" fmla="*/ 8263 h 10000"/>
                  <a:gd name="connsiteX588" fmla="*/ 1280 w 10000"/>
                  <a:gd name="connsiteY588" fmla="*/ 8250 h 10000"/>
                  <a:gd name="connsiteX589" fmla="*/ 1264 w 10000"/>
                  <a:gd name="connsiteY589" fmla="*/ 8236 h 10000"/>
                  <a:gd name="connsiteX590" fmla="*/ 1256 w 10000"/>
                  <a:gd name="connsiteY590" fmla="*/ 8232 h 10000"/>
                  <a:gd name="connsiteX591" fmla="*/ 1247 w 10000"/>
                  <a:gd name="connsiteY591" fmla="*/ 8223 h 10000"/>
                  <a:gd name="connsiteX592" fmla="*/ 1233 w 10000"/>
                  <a:gd name="connsiteY592" fmla="*/ 8209 h 10000"/>
                  <a:gd name="connsiteX593" fmla="*/ 1222 w 10000"/>
                  <a:gd name="connsiteY593" fmla="*/ 8200 h 10000"/>
                  <a:gd name="connsiteX594" fmla="*/ 1206 w 10000"/>
                  <a:gd name="connsiteY594" fmla="*/ 8196 h 10000"/>
                  <a:gd name="connsiteX595" fmla="*/ 1192 w 10000"/>
                  <a:gd name="connsiteY595" fmla="*/ 8196 h 10000"/>
                  <a:gd name="connsiteX596" fmla="*/ 1167 w 10000"/>
                  <a:gd name="connsiteY596" fmla="*/ 8200 h 10000"/>
                  <a:gd name="connsiteX597" fmla="*/ 1137 w 10000"/>
                  <a:gd name="connsiteY597" fmla="*/ 8223 h 10000"/>
                  <a:gd name="connsiteX598" fmla="*/ 1126 w 10000"/>
                  <a:gd name="connsiteY598" fmla="*/ 8232 h 10000"/>
                  <a:gd name="connsiteX599" fmla="*/ 1109 w 10000"/>
                  <a:gd name="connsiteY599" fmla="*/ 8232 h 10000"/>
                  <a:gd name="connsiteX600" fmla="*/ 1087 w 10000"/>
                  <a:gd name="connsiteY600" fmla="*/ 8236 h 10000"/>
                  <a:gd name="connsiteX601" fmla="*/ 1071 w 10000"/>
                  <a:gd name="connsiteY601" fmla="*/ 8232 h 10000"/>
                  <a:gd name="connsiteX602" fmla="*/ 1071 w 10000"/>
                  <a:gd name="connsiteY602" fmla="*/ 8214 h 10000"/>
                  <a:gd name="connsiteX603" fmla="*/ 1062 w 10000"/>
                  <a:gd name="connsiteY603" fmla="*/ 8196 h 10000"/>
                  <a:gd name="connsiteX604" fmla="*/ 1057 w 10000"/>
                  <a:gd name="connsiteY604" fmla="*/ 8173 h 10000"/>
                  <a:gd name="connsiteX605" fmla="*/ 1049 w 10000"/>
                  <a:gd name="connsiteY605" fmla="*/ 8128 h 10000"/>
                  <a:gd name="connsiteX606" fmla="*/ 1040 w 10000"/>
                  <a:gd name="connsiteY606" fmla="*/ 8101 h 10000"/>
                  <a:gd name="connsiteX607" fmla="*/ 1040 w 10000"/>
                  <a:gd name="connsiteY607" fmla="*/ 8088 h 10000"/>
                  <a:gd name="connsiteX608" fmla="*/ 1032 w 10000"/>
                  <a:gd name="connsiteY608" fmla="*/ 8065 h 10000"/>
                  <a:gd name="connsiteX609" fmla="*/ 1024 w 10000"/>
                  <a:gd name="connsiteY609" fmla="*/ 7997 h 10000"/>
                  <a:gd name="connsiteX610" fmla="*/ 1024 w 10000"/>
                  <a:gd name="connsiteY610" fmla="*/ 7970 h 10000"/>
                  <a:gd name="connsiteX611" fmla="*/ 1015 w 10000"/>
                  <a:gd name="connsiteY611" fmla="*/ 7930 h 10000"/>
                  <a:gd name="connsiteX612" fmla="*/ 1013 w 10000"/>
                  <a:gd name="connsiteY612" fmla="*/ 7885 h 10000"/>
                  <a:gd name="connsiteX613" fmla="*/ 1004 w 10000"/>
                  <a:gd name="connsiteY613" fmla="*/ 7866 h 10000"/>
                  <a:gd name="connsiteX614" fmla="*/ 853 w 10000"/>
                  <a:gd name="connsiteY614" fmla="*/ 7948 h 10000"/>
                  <a:gd name="connsiteX615" fmla="*/ 811 w 10000"/>
                  <a:gd name="connsiteY615" fmla="*/ 7844 h 10000"/>
                  <a:gd name="connsiteX616" fmla="*/ 811 w 10000"/>
                  <a:gd name="connsiteY616" fmla="*/ 7799 h 10000"/>
                  <a:gd name="connsiteX617" fmla="*/ 814 w 10000"/>
                  <a:gd name="connsiteY617" fmla="*/ 7736 h 10000"/>
                  <a:gd name="connsiteX618" fmla="*/ 740 w 10000"/>
                  <a:gd name="connsiteY618" fmla="*/ 7578 h 10000"/>
                  <a:gd name="connsiteX619" fmla="*/ 571 w 10000"/>
                  <a:gd name="connsiteY619" fmla="*/ 7447 h 10000"/>
                  <a:gd name="connsiteX620" fmla="*/ 530 w 10000"/>
                  <a:gd name="connsiteY620" fmla="*/ 7772 h 10000"/>
                  <a:gd name="connsiteX621" fmla="*/ 502 w 10000"/>
                  <a:gd name="connsiteY621" fmla="*/ 7763 h 10000"/>
                  <a:gd name="connsiteX622" fmla="*/ 491 w 10000"/>
                  <a:gd name="connsiteY622" fmla="*/ 7826 h 10000"/>
                  <a:gd name="connsiteX623" fmla="*/ 483 w 10000"/>
                  <a:gd name="connsiteY623" fmla="*/ 7830 h 10000"/>
                  <a:gd name="connsiteX624" fmla="*/ 469 w 10000"/>
                  <a:gd name="connsiteY624" fmla="*/ 7839 h 10000"/>
                  <a:gd name="connsiteX625" fmla="*/ 453 w 10000"/>
                  <a:gd name="connsiteY625" fmla="*/ 7830 h 10000"/>
                  <a:gd name="connsiteX626" fmla="*/ 442 w 10000"/>
                  <a:gd name="connsiteY626" fmla="*/ 7826 h 10000"/>
                  <a:gd name="connsiteX627" fmla="*/ 425 w 10000"/>
                  <a:gd name="connsiteY627" fmla="*/ 7826 h 10000"/>
                  <a:gd name="connsiteX628" fmla="*/ 403 w 10000"/>
                  <a:gd name="connsiteY628" fmla="*/ 7826 h 10000"/>
                  <a:gd name="connsiteX629" fmla="*/ 378 w 10000"/>
                  <a:gd name="connsiteY629" fmla="*/ 7817 h 10000"/>
                  <a:gd name="connsiteX630" fmla="*/ 356 w 10000"/>
                  <a:gd name="connsiteY630" fmla="*/ 7817 h 10000"/>
                  <a:gd name="connsiteX631" fmla="*/ 331 w 10000"/>
                  <a:gd name="connsiteY631" fmla="*/ 7817 h 10000"/>
                  <a:gd name="connsiteX632" fmla="*/ 315 w 10000"/>
                  <a:gd name="connsiteY632" fmla="*/ 7830 h 10000"/>
                  <a:gd name="connsiteX633" fmla="*/ 290 w 10000"/>
                  <a:gd name="connsiteY633" fmla="*/ 7853 h 10000"/>
                  <a:gd name="connsiteX634" fmla="*/ 248 w 10000"/>
                  <a:gd name="connsiteY634" fmla="*/ 7659 h 10000"/>
                  <a:gd name="connsiteX635" fmla="*/ 298 w 10000"/>
                  <a:gd name="connsiteY635" fmla="*/ 7379 h 10000"/>
                  <a:gd name="connsiteX636" fmla="*/ 290 w 10000"/>
                  <a:gd name="connsiteY636" fmla="*/ 7312 h 10000"/>
                  <a:gd name="connsiteX637" fmla="*/ 284 w 10000"/>
                  <a:gd name="connsiteY637" fmla="*/ 7253 h 10000"/>
                  <a:gd name="connsiteX638" fmla="*/ 301 w 10000"/>
                  <a:gd name="connsiteY638" fmla="*/ 7226 h 10000"/>
                  <a:gd name="connsiteX639" fmla="*/ 315 w 10000"/>
                  <a:gd name="connsiteY639" fmla="*/ 7199 h 10000"/>
                  <a:gd name="connsiteX640" fmla="*/ 323 w 10000"/>
                  <a:gd name="connsiteY640" fmla="*/ 7158 h 10000"/>
                  <a:gd name="connsiteX641" fmla="*/ 317 w 10000"/>
                  <a:gd name="connsiteY641" fmla="*/ 7140 h 10000"/>
                  <a:gd name="connsiteX642" fmla="*/ 168 w 10000"/>
                  <a:gd name="connsiteY642" fmla="*/ 6892 h 10000"/>
                  <a:gd name="connsiteX643" fmla="*/ 80 w 10000"/>
                  <a:gd name="connsiteY643" fmla="*/ 6802 h 10000"/>
                  <a:gd name="connsiteX644" fmla="*/ 143 w 10000"/>
                  <a:gd name="connsiteY644" fmla="*/ 6707 h 10000"/>
                  <a:gd name="connsiteX645" fmla="*/ 63 w 10000"/>
                  <a:gd name="connsiteY645" fmla="*/ 6549 h 10000"/>
                  <a:gd name="connsiteX646" fmla="*/ 41 w 10000"/>
                  <a:gd name="connsiteY646" fmla="*/ 6500 h 10000"/>
                  <a:gd name="connsiteX647" fmla="*/ 201 w 10000"/>
                  <a:gd name="connsiteY647" fmla="*/ 6274 h 10000"/>
                  <a:gd name="connsiteX648" fmla="*/ 143 w 10000"/>
                  <a:gd name="connsiteY648" fmla="*/ 6184 h 10000"/>
                  <a:gd name="connsiteX649" fmla="*/ 152 w 10000"/>
                  <a:gd name="connsiteY649" fmla="*/ 6148 h 10000"/>
                  <a:gd name="connsiteX650" fmla="*/ 163 w 10000"/>
                  <a:gd name="connsiteY650" fmla="*/ 6107 h 10000"/>
                  <a:gd name="connsiteX651" fmla="*/ 229 w 10000"/>
                  <a:gd name="connsiteY651" fmla="*/ 5895 h 10000"/>
                  <a:gd name="connsiteX652" fmla="*/ 251 w 10000"/>
                  <a:gd name="connsiteY652" fmla="*/ 5805 h 10000"/>
                  <a:gd name="connsiteX653" fmla="*/ 251 w 10000"/>
                  <a:gd name="connsiteY653" fmla="*/ 5778 h 10000"/>
                  <a:gd name="connsiteX654" fmla="*/ 248 w 10000"/>
                  <a:gd name="connsiteY654" fmla="*/ 5733 h 10000"/>
                  <a:gd name="connsiteX655" fmla="*/ 212 w 10000"/>
                  <a:gd name="connsiteY655" fmla="*/ 5602 h 10000"/>
                  <a:gd name="connsiteX656" fmla="*/ 177 w 10000"/>
                  <a:gd name="connsiteY656" fmla="*/ 5521 h 10000"/>
                  <a:gd name="connsiteX657" fmla="*/ 33 w 10000"/>
                  <a:gd name="connsiteY657" fmla="*/ 5503 h 10000"/>
                  <a:gd name="connsiteX658" fmla="*/ 0 w 10000"/>
                  <a:gd name="connsiteY658" fmla="*/ 5219 h 10000"/>
                  <a:gd name="connsiteX659" fmla="*/ 188 w 10000"/>
                  <a:gd name="connsiteY659" fmla="*/ 5219 h 10000"/>
                  <a:gd name="connsiteX660" fmla="*/ 201 w 10000"/>
                  <a:gd name="connsiteY660" fmla="*/ 5210 h 10000"/>
                  <a:gd name="connsiteX661" fmla="*/ 251 w 10000"/>
                  <a:gd name="connsiteY661" fmla="*/ 5169 h 10000"/>
                  <a:gd name="connsiteX662" fmla="*/ 444 w 10000"/>
                  <a:gd name="connsiteY662" fmla="*/ 4984 h 10000"/>
                  <a:gd name="connsiteX663" fmla="*/ 510 w 10000"/>
                  <a:gd name="connsiteY663" fmla="*/ 4723 h 10000"/>
                  <a:gd name="connsiteX664" fmla="*/ 574 w 10000"/>
                  <a:gd name="connsiteY664" fmla="*/ 4272 h 10000"/>
                  <a:gd name="connsiteX665" fmla="*/ 723 w 10000"/>
                  <a:gd name="connsiteY665" fmla="*/ 4078 h 10000"/>
                  <a:gd name="connsiteX666" fmla="*/ 723 w 10000"/>
                  <a:gd name="connsiteY666" fmla="*/ 4023 h 10000"/>
                  <a:gd name="connsiteX667" fmla="*/ 723 w 10000"/>
                  <a:gd name="connsiteY667" fmla="*/ 3983 h 10000"/>
                  <a:gd name="connsiteX668" fmla="*/ 723 w 10000"/>
                  <a:gd name="connsiteY668" fmla="*/ 3771 h 10000"/>
                  <a:gd name="connsiteX669" fmla="*/ 731 w 10000"/>
                  <a:gd name="connsiteY669" fmla="*/ 3442 h 10000"/>
                  <a:gd name="connsiteX670" fmla="*/ 806 w 10000"/>
                  <a:gd name="connsiteY670" fmla="*/ 3392 h 10000"/>
                  <a:gd name="connsiteX671" fmla="*/ 988 w 10000"/>
                  <a:gd name="connsiteY671" fmla="*/ 3712 h 10000"/>
                  <a:gd name="connsiteX672" fmla="*/ 1013 w 10000"/>
                  <a:gd name="connsiteY672" fmla="*/ 3699 h 10000"/>
                  <a:gd name="connsiteX673" fmla="*/ 1120 w 10000"/>
                  <a:gd name="connsiteY673" fmla="*/ 3631 h 10000"/>
                  <a:gd name="connsiteX674" fmla="*/ 1206 w 10000"/>
                  <a:gd name="connsiteY674" fmla="*/ 3627 h 10000"/>
                  <a:gd name="connsiteX675" fmla="*/ 1264 w 10000"/>
                  <a:gd name="connsiteY675" fmla="*/ 3599 h 10000"/>
                  <a:gd name="connsiteX676" fmla="*/ 1322 w 10000"/>
                  <a:gd name="connsiteY676" fmla="*/ 3627 h 10000"/>
                  <a:gd name="connsiteX677" fmla="*/ 1327 w 10000"/>
                  <a:gd name="connsiteY677" fmla="*/ 3645 h 10000"/>
                  <a:gd name="connsiteX678" fmla="*/ 1344 w 10000"/>
                  <a:gd name="connsiteY678" fmla="*/ 3739 h 10000"/>
                  <a:gd name="connsiteX679" fmla="*/ 1344 w 10000"/>
                  <a:gd name="connsiteY679" fmla="*/ 3775 h 10000"/>
                  <a:gd name="connsiteX680" fmla="*/ 1338 w 10000"/>
                  <a:gd name="connsiteY680" fmla="*/ 3784 h 10000"/>
                  <a:gd name="connsiteX681" fmla="*/ 1338 w 10000"/>
                  <a:gd name="connsiteY681" fmla="*/ 3829 h 10000"/>
                  <a:gd name="connsiteX682" fmla="*/ 1352 w 10000"/>
                  <a:gd name="connsiteY682" fmla="*/ 3852 h 10000"/>
                  <a:gd name="connsiteX683" fmla="*/ 1407 w 10000"/>
                  <a:gd name="connsiteY683" fmla="*/ 3866 h 10000"/>
                  <a:gd name="connsiteX684" fmla="*/ 1440 w 10000"/>
                  <a:gd name="connsiteY684" fmla="*/ 3870 h 10000"/>
                  <a:gd name="connsiteX685" fmla="*/ 1600 w 10000"/>
                  <a:gd name="connsiteY685" fmla="*/ 3857 h 10000"/>
                  <a:gd name="connsiteX686" fmla="*/ 1664 w 10000"/>
                  <a:gd name="connsiteY686" fmla="*/ 3911 h 10000"/>
                  <a:gd name="connsiteX687" fmla="*/ 1700 w 10000"/>
                  <a:gd name="connsiteY687" fmla="*/ 3933 h 10000"/>
                  <a:gd name="connsiteX688" fmla="*/ 1752 w 10000"/>
                  <a:gd name="connsiteY688" fmla="*/ 3947 h 10000"/>
                  <a:gd name="connsiteX689" fmla="*/ 1777 w 10000"/>
                  <a:gd name="connsiteY689" fmla="*/ 3947 h 10000"/>
                  <a:gd name="connsiteX690" fmla="*/ 1813 w 10000"/>
                  <a:gd name="connsiteY690" fmla="*/ 3929 h 10000"/>
                  <a:gd name="connsiteX691" fmla="*/ 1841 w 10000"/>
                  <a:gd name="connsiteY691" fmla="*/ 3933 h 10000"/>
                  <a:gd name="connsiteX692" fmla="*/ 1882 w 10000"/>
                  <a:gd name="connsiteY692" fmla="*/ 3969 h 10000"/>
                  <a:gd name="connsiteX693" fmla="*/ 1940 w 10000"/>
                  <a:gd name="connsiteY693" fmla="*/ 3933 h 10000"/>
                  <a:gd name="connsiteX694" fmla="*/ 1956 w 10000"/>
                  <a:gd name="connsiteY694" fmla="*/ 3920 h 10000"/>
                  <a:gd name="connsiteX695" fmla="*/ 1981 w 10000"/>
                  <a:gd name="connsiteY695" fmla="*/ 3929 h 10000"/>
                  <a:gd name="connsiteX696" fmla="*/ 2058 w 10000"/>
                  <a:gd name="connsiteY696" fmla="*/ 3974 h 10000"/>
                  <a:gd name="connsiteX697" fmla="*/ 2163 w 10000"/>
                  <a:gd name="connsiteY697" fmla="*/ 4051 h 10000"/>
                  <a:gd name="connsiteX698" fmla="*/ 2174 w 10000"/>
                  <a:gd name="connsiteY698" fmla="*/ 4055 h 10000"/>
                  <a:gd name="connsiteX699" fmla="*/ 2183 w 10000"/>
                  <a:gd name="connsiteY699" fmla="*/ 4064 h 10000"/>
                  <a:gd name="connsiteX700" fmla="*/ 2183 w 10000"/>
                  <a:gd name="connsiteY700" fmla="*/ 3581 h 10000"/>
                  <a:gd name="connsiteX701" fmla="*/ 2183 w 10000"/>
                  <a:gd name="connsiteY701" fmla="*/ 3527 h 10000"/>
                  <a:gd name="connsiteX702" fmla="*/ 2180 w 10000"/>
                  <a:gd name="connsiteY702" fmla="*/ 3460 h 10000"/>
                  <a:gd name="connsiteX703" fmla="*/ 2365 w 10000"/>
                  <a:gd name="connsiteY703" fmla="*/ 3455 h 10000"/>
                  <a:gd name="connsiteX704" fmla="*/ 2448 w 10000"/>
                  <a:gd name="connsiteY704" fmla="*/ 3446 h 10000"/>
                  <a:gd name="connsiteX705" fmla="*/ 2494 w 10000"/>
                  <a:gd name="connsiteY705" fmla="*/ 3554 h 10000"/>
                  <a:gd name="connsiteX706" fmla="*/ 2525 w 10000"/>
                  <a:gd name="connsiteY706" fmla="*/ 3613 h 10000"/>
                  <a:gd name="connsiteX707" fmla="*/ 2550 w 10000"/>
                  <a:gd name="connsiteY707" fmla="*/ 3618 h 10000"/>
                  <a:gd name="connsiteX708" fmla="*/ 2630 w 10000"/>
                  <a:gd name="connsiteY708" fmla="*/ 3640 h 10000"/>
                  <a:gd name="connsiteX709" fmla="*/ 2663 w 10000"/>
                  <a:gd name="connsiteY709" fmla="*/ 3667 h 10000"/>
                  <a:gd name="connsiteX710" fmla="*/ 2704 w 10000"/>
                  <a:gd name="connsiteY710" fmla="*/ 3726 h 10000"/>
                  <a:gd name="connsiteX711" fmla="*/ 2762 w 10000"/>
                  <a:gd name="connsiteY711" fmla="*/ 3802 h 10000"/>
                  <a:gd name="connsiteX712" fmla="*/ 2784 w 10000"/>
                  <a:gd name="connsiteY712" fmla="*/ 3829 h 10000"/>
                  <a:gd name="connsiteX713" fmla="*/ 2815 w 10000"/>
                  <a:gd name="connsiteY713" fmla="*/ 3879 h 10000"/>
                  <a:gd name="connsiteX714" fmla="*/ 2859 w 10000"/>
                  <a:gd name="connsiteY714" fmla="*/ 3748 h 10000"/>
                  <a:gd name="connsiteX715" fmla="*/ 2856 w 10000"/>
                  <a:gd name="connsiteY715" fmla="*/ 3726 h 10000"/>
                  <a:gd name="connsiteX716" fmla="*/ 2848 w 10000"/>
                  <a:gd name="connsiteY716" fmla="*/ 3712 h 10000"/>
                  <a:gd name="connsiteX717" fmla="*/ 2848 w 10000"/>
                  <a:gd name="connsiteY717" fmla="*/ 3685 h 10000"/>
                  <a:gd name="connsiteX718" fmla="*/ 2873 w 10000"/>
                  <a:gd name="connsiteY718" fmla="*/ 3613 h 10000"/>
                  <a:gd name="connsiteX719" fmla="*/ 2886 w 10000"/>
                  <a:gd name="connsiteY719" fmla="*/ 3604 h 10000"/>
                  <a:gd name="connsiteX720" fmla="*/ 2922 w 10000"/>
                  <a:gd name="connsiteY720" fmla="*/ 3654 h 10000"/>
                  <a:gd name="connsiteX721" fmla="*/ 2947 w 10000"/>
                  <a:gd name="connsiteY721" fmla="*/ 3654 h 10000"/>
                  <a:gd name="connsiteX722" fmla="*/ 2953 w 10000"/>
                  <a:gd name="connsiteY722" fmla="*/ 3613 h 10000"/>
                  <a:gd name="connsiteX723" fmla="*/ 2975 w 10000"/>
                  <a:gd name="connsiteY723" fmla="*/ 3581 h 10000"/>
                  <a:gd name="connsiteX724" fmla="*/ 2975 w 10000"/>
                  <a:gd name="connsiteY724" fmla="*/ 3523 h 10000"/>
                  <a:gd name="connsiteX725" fmla="*/ 3024 w 10000"/>
                  <a:gd name="connsiteY725" fmla="*/ 3406 h 10000"/>
                  <a:gd name="connsiteX726" fmla="*/ 3027 w 10000"/>
                  <a:gd name="connsiteY726" fmla="*/ 3383 h 10000"/>
                  <a:gd name="connsiteX727" fmla="*/ 3027 w 10000"/>
                  <a:gd name="connsiteY727" fmla="*/ 3342 h 10000"/>
                  <a:gd name="connsiteX728" fmla="*/ 3019 w 10000"/>
                  <a:gd name="connsiteY728" fmla="*/ 3315 h 10000"/>
                  <a:gd name="connsiteX729" fmla="*/ 3002 w 10000"/>
                  <a:gd name="connsiteY729" fmla="*/ 3302 h 10000"/>
                  <a:gd name="connsiteX730" fmla="*/ 2977 w 10000"/>
                  <a:gd name="connsiteY730" fmla="*/ 3302 h 10000"/>
                  <a:gd name="connsiteX731" fmla="*/ 2969 w 10000"/>
                  <a:gd name="connsiteY731" fmla="*/ 3297 h 10000"/>
                  <a:gd name="connsiteX732" fmla="*/ 2966 w 10000"/>
                  <a:gd name="connsiteY732" fmla="*/ 3166 h 10000"/>
                  <a:gd name="connsiteX733" fmla="*/ 2966 w 10000"/>
                  <a:gd name="connsiteY733" fmla="*/ 3144 h 10000"/>
                  <a:gd name="connsiteX734" fmla="*/ 2969 w 10000"/>
                  <a:gd name="connsiteY734" fmla="*/ 3139 h 10000"/>
                  <a:gd name="connsiteX735" fmla="*/ 3129 w 10000"/>
                  <a:gd name="connsiteY735" fmla="*/ 3130 h 10000"/>
                  <a:gd name="connsiteX736" fmla="*/ 3140 w 10000"/>
                  <a:gd name="connsiteY736" fmla="*/ 3081 h 10000"/>
                  <a:gd name="connsiteX737" fmla="*/ 3148 w 10000"/>
                  <a:gd name="connsiteY737" fmla="*/ 3009 h 10000"/>
                  <a:gd name="connsiteX738" fmla="*/ 3159 w 10000"/>
                  <a:gd name="connsiteY738" fmla="*/ 2995 h 10000"/>
                  <a:gd name="connsiteX739" fmla="*/ 3187 w 10000"/>
                  <a:gd name="connsiteY739" fmla="*/ 2995 h 10000"/>
                  <a:gd name="connsiteX740" fmla="*/ 3212 w 10000"/>
                  <a:gd name="connsiteY740" fmla="*/ 3013 h 10000"/>
                  <a:gd name="connsiteX741" fmla="*/ 3217 w 10000"/>
                  <a:gd name="connsiteY741" fmla="*/ 3000 h 10000"/>
                  <a:gd name="connsiteX742" fmla="*/ 3226 w 10000"/>
                  <a:gd name="connsiteY742" fmla="*/ 2972 h 10000"/>
                  <a:gd name="connsiteX743" fmla="*/ 3353 w 10000"/>
                  <a:gd name="connsiteY743" fmla="*/ 2968 h 10000"/>
                  <a:gd name="connsiteX744" fmla="*/ 3369 w 10000"/>
                  <a:gd name="connsiteY744" fmla="*/ 2864 h 10000"/>
                  <a:gd name="connsiteX745" fmla="*/ 3377 w 10000"/>
                  <a:gd name="connsiteY745" fmla="*/ 2842 h 10000"/>
                  <a:gd name="connsiteX746" fmla="*/ 3405 w 10000"/>
                  <a:gd name="connsiteY746" fmla="*/ 2828 h 10000"/>
                  <a:gd name="connsiteX747" fmla="*/ 3413 w 10000"/>
                  <a:gd name="connsiteY747" fmla="*/ 2815 h 10000"/>
                  <a:gd name="connsiteX748" fmla="*/ 3444 w 10000"/>
                  <a:gd name="connsiteY748" fmla="*/ 2697 h 10000"/>
                  <a:gd name="connsiteX749" fmla="*/ 3441 w 10000"/>
                  <a:gd name="connsiteY749" fmla="*/ 2670 h 10000"/>
                  <a:gd name="connsiteX750" fmla="*/ 3458 w 10000"/>
                  <a:gd name="connsiteY750" fmla="*/ 2652 h 10000"/>
                  <a:gd name="connsiteX751" fmla="*/ 3466 w 10000"/>
                  <a:gd name="connsiteY751" fmla="*/ 2630 h 10000"/>
                  <a:gd name="connsiteX752" fmla="*/ 3524 w 10000"/>
                  <a:gd name="connsiteY752" fmla="*/ 2553 h 10000"/>
                  <a:gd name="connsiteX753" fmla="*/ 3546 w 10000"/>
                  <a:gd name="connsiteY753" fmla="*/ 2589 h 10000"/>
                  <a:gd name="connsiteX754" fmla="*/ 3562 w 10000"/>
                  <a:gd name="connsiteY754" fmla="*/ 2603 h 10000"/>
                  <a:gd name="connsiteX755" fmla="*/ 3571 w 10000"/>
                  <a:gd name="connsiteY755" fmla="*/ 2607 h 10000"/>
                  <a:gd name="connsiteX756" fmla="*/ 3579 w 10000"/>
                  <a:gd name="connsiteY756" fmla="*/ 2603 h 10000"/>
                  <a:gd name="connsiteX757" fmla="*/ 3582 w 10000"/>
                  <a:gd name="connsiteY757" fmla="*/ 2594 h 10000"/>
                  <a:gd name="connsiteX758" fmla="*/ 3595 w 10000"/>
                  <a:gd name="connsiteY758" fmla="*/ 2553 h 10000"/>
                  <a:gd name="connsiteX759" fmla="*/ 3604 w 10000"/>
                  <a:gd name="connsiteY759" fmla="*/ 2508 h 10000"/>
                  <a:gd name="connsiteX760" fmla="*/ 3607 w 10000"/>
                  <a:gd name="connsiteY760" fmla="*/ 2485 h 10000"/>
                  <a:gd name="connsiteX761" fmla="*/ 3651 w 10000"/>
                  <a:gd name="connsiteY761" fmla="*/ 2463 h 10000"/>
                  <a:gd name="connsiteX762" fmla="*/ 3667 w 10000"/>
                  <a:gd name="connsiteY762" fmla="*/ 2445 h 10000"/>
                  <a:gd name="connsiteX763" fmla="*/ 3678 w 10000"/>
                  <a:gd name="connsiteY763" fmla="*/ 2431 h 10000"/>
                  <a:gd name="connsiteX764" fmla="*/ 3692 w 10000"/>
                  <a:gd name="connsiteY764" fmla="*/ 2431 h 10000"/>
                  <a:gd name="connsiteX765" fmla="*/ 3717 w 10000"/>
                  <a:gd name="connsiteY765" fmla="*/ 2445 h 10000"/>
                  <a:gd name="connsiteX766" fmla="*/ 3731 w 10000"/>
                  <a:gd name="connsiteY766" fmla="*/ 2445 h 10000"/>
                  <a:gd name="connsiteX767" fmla="*/ 3731 w 10000"/>
                  <a:gd name="connsiteY767" fmla="*/ 2355 h 10000"/>
                  <a:gd name="connsiteX768" fmla="*/ 3678 w 10000"/>
                  <a:gd name="connsiteY768" fmla="*/ 2260 h 10000"/>
                  <a:gd name="connsiteX769" fmla="*/ 3711 w 10000"/>
                  <a:gd name="connsiteY769" fmla="*/ 2246 h 10000"/>
                  <a:gd name="connsiteX770" fmla="*/ 3684 w 10000"/>
                  <a:gd name="connsiteY770" fmla="*/ 2066 h 10000"/>
                  <a:gd name="connsiteX771" fmla="*/ 3662 w 10000"/>
                  <a:gd name="connsiteY771" fmla="*/ 1985 h 10000"/>
                  <a:gd name="connsiteX772" fmla="*/ 3670 w 10000"/>
                  <a:gd name="connsiteY772" fmla="*/ 1908 h 10000"/>
                  <a:gd name="connsiteX773" fmla="*/ 3700 w 10000"/>
                  <a:gd name="connsiteY773" fmla="*/ 1903 h 10000"/>
                  <a:gd name="connsiteX774" fmla="*/ 3739 w 10000"/>
                  <a:gd name="connsiteY774" fmla="*/ 1876 h 10000"/>
                  <a:gd name="connsiteX775" fmla="*/ 3805 w 10000"/>
                  <a:gd name="connsiteY775" fmla="*/ 1791 h 10000"/>
                  <a:gd name="connsiteX776" fmla="*/ 3852 w 10000"/>
                  <a:gd name="connsiteY776" fmla="*/ 1710 h 10000"/>
                  <a:gd name="connsiteX777" fmla="*/ 3852 w 10000"/>
                  <a:gd name="connsiteY777" fmla="*/ 1642 h 10000"/>
                  <a:gd name="connsiteX778" fmla="*/ 3797 w 10000"/>
                  <a:gd name="connsiteY778" fmla="*/ 1619 h 10000"/>
                  <a:gd name="connsiteX779" fmla="*/ 3780 w 10000"/>
                  <a:gd name="connsiteY779" fmla="*/ 1552 h 10000"/>
                  <a:gd name="connsiteX780" fmla="*/ 3827 w 10000"/>
                  <a:gd name="connsiteY780" fmla="*/ 1547 h 10000"/>
                  <a:gd name="connsiteX781" fmla="*/ 3827 w 10000"/>
                  <a:gd name="connsiteY781" fmla="*/ 1340 h 10000"/>
                  <a:gd name="connsiteX782" fmla="*/ 3750 w 10000"/>
                  <a:gd name="connsiteY782" fmla="*/ 1313 h 10000"/>
                  <a:gd name="connsiteX783" fmla="*/ 3767 w 10000"/>
                  <a:gd name="connsiteY783" fmla="*/ 1155 h 10000"/>
                  <a:gd name="connsiteX784" fmla="*/ 3637 w 10000"/>
                  <a:gd name="connsiteY784" fmla="*/ 1159 h 10000"/>
                  <a:gd name="connsiteX785" fmla="*/ 3582 w 10000"/>
                  <a:gd name="connsiteY785" fmla="*/ 983 h 10000"/>
                  <a:gd name="connsiteX786" fmla="*/ 3554 w 10000"/>
                  <a:gd name="connsiteY786" fmla="*/ 983 h 10000"/>
                  <a:gd name="connsiteX787" fmla="*/ 3562 w 10000"/>
                  <a:gd name="connsiteY787" fmla="*/ 871 h 10000"/>
                  <a:gd name="connsiteX788" fmla="*/ 3557 w 10000"/>
                  <a:gd name="connsiteY788" fmla="*/ 839 h 10000"/>
                  <a:gd name="connsiteX789" fmla="*/ 3532 w 10000"/>
                  <a:gd name="connsiteY789" fmla="*/ 812 h 10000"/>
                  <a:gd name="connsiteX790" fmla="*/ 3546 w 10000"/>
                  <a:gd name="connsiteY790" fmla="*/ 785 h 10000"/>
                  <a:gd name="connsiteX791" fmla="*/ 3538 w 10000"/>
                  <a:gd name="connsiteY791" fmla="*/ 744 h 10000"/>
                  <a:gd name="connsiteX792" fmla="*/ 3502 w 10000"/>
                  <a:gd name="connsiteY792" fmla="*/ 627 h 10000"/>
                  <a:gd name="connsiteX793" fmla="*/ 3532 w 10000"/>
                  <a:gd name="connsiteY793" fmla="*/ 600 h 10000"/>
                  <a:gd name="connsiteX794" fmla="*/ 3554 w 10000"/>
                  <a:gd name="connsiteY794" fmla="*/ 618 h 10000"/>
                  <a:gd name="connsiteX795" fmla="*/ 3562 w 10000"/>
                  <a:gd name="connsiteY795" fmla="*/ 627 h 10000"/>
                  <a:gd name="connsiteX796" fmla="*/ 3579 w 10000"/>
                  <a:gd name="connsiteY796" fmla="*/ 627 h 10000"/>
                  <a:gd name="connsiteX797" fmla="*/ 3595 w 10000"/>
                  <a:gd name="connsiteY797" fmla="*/ 604 h 10000"/>
                  <a:gd name="connsiteX798" fmla="*/ 3607 w 10000"/>
                  <a:gd name="connsiteY798" fmla="*/ 555 h 10000"/>
                  <a:gd name="connsiteX799" fmla="*/ 3620 w 10000"/>
                  <a:gd name="connsiteY799" fmla="*/ 573 h 10000"/>
                  <a:gd name="connsiteX800" fmla="*/ 3634 w 10000"/>
                  <a:gd name="connsiteY800" fmla="*/ 474 h 10000"/>
                  <a:gd name="connsiteX801" fmla="*/ 3645 w 10000"/>
                  <a:gd name="connsiteY801" fmla="*/ 456 h 10000"/>
                  <a:gd name="connsiteX802" fmla="*/ 3662 w 10000"/>
                  <a:gd name="connsiteY802" fmla="*/ 442 h 10000"/>
                  <a:gd name="connsiteX803" fmla="*/ 3695 w 10000"/>
                  <a:gd name="connsiteY803" fmla="*/ 469 h 10000"/>
                  <a:gd name="connsiteX804" fmla="*/ 3695 w 10000"/>
                  <a:gd name="connsiteY804" fmla="*/ 343 h 10000"/>
                  <a:gd name="connsiteX805" fmla="*/ 3822 w 10000"/>
                  <a:gd name="connsiteY805" fmla="*/ 352 h 10000"/>
                  <a:gd name="connsiteX806" fmla="*/ 3822 w 10000"/>
                  <a:gd name="connsiteY806" fmla="*/ 262 h 10000"/>
                  <a:gd name="connsiteX807" fmla="*/ 3819 w 10000"/>
                  <a:gd name="connsiteY807" fmla="*/ 248 h 10000"/>
                  <a:gd name="connsiteX808" fmla="*/ 3805 w 10000"/>
                  <a:gd name="connsiteY808" fmla="*/ 235 h 10000"/>
                  <a:gd name="connsiteX809" fmla="*/ 3805 w 10000"/>
                  <a:gd name="connsiteY809" fmla="*/ 113 h 10000"/>
                  <a:gd name="connsiteX810" fmla="*/ 3888 w 10000"/>
                  <a:gd name="connsiteY810" fmla="*/ 126 h 10000"/>
                  <a:gd name="connsiteX811" fmla="*/ 3893 w 10000"/>
                  <a:gd name="connsiteY811" fmla="*/ 68 h 10000"/>
                  <a:gd name="connsiteX812" fmla="*/ 3974 w 10000"/>
                  <a:gd name="connsiteY812" fmla="*/ 99 h 10000"/>
                  <a:gd name="connsiteX813" fmla="*/ 3974 w 10000"/>
                  <a:gd name="connsiteY813" fmla="*/ 185 h 10000"/>
                  <a:gd name="connsiteX814" fmla="*/ 4128 w 10000"/>
                  <a:gd name="connsiteY814" fmla="*/ 180 h 10000"/>
                  <a:gd name="connsiteX815" fmla="*/ 4117 w 10000"/>
                  <a:gd name="connsiteY815" fmla="*/ 0 h 10000"/>
                  <a:gd name="connsiteX816" fmla="*/ 4230 w 10000"/>
                  <a:gd name="connsiteY816" fmla="*/ 0 h 10000"/>
                  <a:gd name="connsiteX817" fmla="*/ 4230 w 10000"/>
                  <a:gd name="connsiteY817" fmla="*/ 221 h 10000"/>
                  <a:gd name="connsiteX818" fmla="*/ 4354 w 10000"/>
                  <a:gd name="connsiteY818" fmla="*/ 221 h 10000"/>
                  <a:gd name="connsiteX819" fmla="*/ 4354 w 10000"/>
                  <a:gd name="connsiteY819" fmla="*/ 316 h 10000"/>
                  <a:gd name="connsiteX820" fmla="*/ 4401 w 10000"/>
                  <a:gd name="connsiteY820" fmla="*/ 325 h 10000"/>
                  <a:gd name="connsiteX821" fmla="*/ 4401 w 10000"/>
                  <a:gd name="connsiteY821" fmla="*/ 379 h 10000"/>
                  <a:gd name="connsiteX822" fmla="*/ 4432 w 10000"/>
                  <a:gd name="connsiteY822" fmla="*/ 383 h 10000"/>
                  <a:gd name="connsiteX823" fmla="*/ 4434 w 10000"/>
                  <a:gd name="connsiteY823" fmla="*/ 510 h 10000"/>
                  <a:gd name="connsiteX824" fmla="*/ 4528 w 10000"/>
                  <a:gd name="connsiteY824" fmla="*/ 514 h 10000"/>
                  <a:gd name="connsiteX825" fmla="*/ 4539 w 10000"/>
                  <a:gd name="connsiteY825" fmla="*/ 528 h 10000"/>
                  <a:gd name="connsiteX826" fmla="*/ 4570 w 10000"/>
                  <a:gd name="connsiteY826" fmla="*/ 469 h 10000"/>
                  <a:gd name="connsiteX827" fmla="*/ 4570 w 10000"/>
                  <a:gd name="connsiteY827" fmla="*/ 370 h 10000"/>
                  <a:gd name="connsiteX828" fmla="*/ 4506 w 10000"/>
                  <a:gd name="connsiteY828" fmla="*/ 343 h 10000"/>
                  <a:gd name="connsiteX829" fmla="*/ 4506 w 10000"/>
                  <a:gd name="connsiteY829" fmla="*/ 226 h 10000"/>
                  <a:gd name="connsiteX830" fmla="*/ 4575 w 10000"/>
                  <a:gd name="connsiteY830" fmla="*/ 212 h 10000"/>
                  <a:gd name="connsiteX831" fmla="*/ 4583 w 10000"/>
                  <a:gd name="connsiteY831" fmla="*/ 140 h 10000"/>
                  <a:gd name="connsiteX832" fmla="*/ 4616 w 10000"/>
                  <a:gd name="connsiteY832" fmla="*/ 131 h 10000"/>
                  <a:gd name="connsiteX833" fmla="*/ 4625 w 10000"/>
                  <a:gd name="connsiteY833" fmla="*/ 90 h 10000"/>
                  <a:gd name="connsiteX834" fmla="*/ 4663 w 10000"/>
                  <a:gd name="connsiteY834" fmla="*/ 90 h 10000"/>
                  <a:gd name="connsiteX835" fmla="*/ 4658 w 10000"/>
                  <a:gd name="connsiteY835" fmla="*/ 41 h 10000"/>
                  <a:gd name="connsiteX836" fmla="*/ 5006 w 10000"/>
                  <a:gd name="connsiteY836" fmla="*/ 41 h 10000"/>
                  <a:gd name="connsiteX837" fmla="*/ 4997 w 10000"/>
                  <a:gd name="connsiteY837" fmla="*/ 140 h 10000"/>
                  <a:gd name="connsiteX838" fmla="*/ 5050 w 10000"/>
                  <a:gd name="connsiteY838" fmla="*/ 140 h 10000"/>
                  <a:gd name="connsiteX839" fmla="*/ 5041 w 10000"/>
                  <a:gd name="connsiteY839" fmla="*/ 433 h 10000"/>
                  <a:gd name="connsiteX840" fmla="*/ 5077 w 10000"/>
                  <a:gd name="connsiteY840" fmla="*/ 433 h 10000"/>
                  <a:gd name="connsiteX841" fmla="*/ 5075 w 10000"/>
                  <a:gd name="connsiteY841" fmla="*/ 406 h 10000"/>
                  <a:gd name="connsiteX842" fmla="*/ 5132 w 10000"/>
                  <a:gd name="connsiteY842" fmla="*/ 442 h 10000"/>
                  <a:gd name="connsiteX843" fmla="*/ 5188 w 10000"/>
                  <a:gd name="connsiteY843" fmla="*/ 429 h 10000"/>
                  <a:gd name="connsiteX844" fmla="*/ 5246 w 10000"/>
                  <a:gd name="connsiteY844" fmla="*/ 487 h 10000"/>
                  <a:gd name="connsiteX845" fmla="*/ 5295 w 10000"/>
                  <a:gd name="connsiteY845" fmla="*/ 469 h 10000"/>
                  <a:gd name="connsiteX846" fmla="*/ 5309 w 10000"/>
                  <a:gd name="connsiteY846" fmla="*/ 654 h 10000"/>
                  <a:gd name="connsiteX847" fmla="*/ 5229 w 10000"/>
                  <a:gd name="connsiteY847" fmla="*/ 758 h 10000"/>
                  <a:gd name="connsiteX848" fmla="*/ 5243 w 10000"/>
                  <a:gd name="connsiteY848" fmla="*/ 843 h 10000"/>
                  <a:gd name="connsiteX849" fmla="*/ 5204 w 10000"/>
                  <a:gd name="connsiteY849" fmla="*/ 889 h 10000"/>
                  <a:gd name="connsiteX850" fmla="*/ 5207 w 10000"/>
                  <a:gd name="connsiteY850" fmla="*/ 893 h 10000"/>
                  <a:gd name="connsiteX851" fmla="*/ 5215 w 10000"/>
                  <a:gd name="connsiteY851" fmla="*/ 907 h 10000"/>
                  <a:gd name="connsiteX852" fmla="*/ 5339 w 10000"/>
                  <a:gd name="connsiteY852" fmla="*/ 916 h 10000"/>
                  <a:gd name="connsiteX853" fmla="*/ 5408 w 10000"/>
                  <a:gd name="connsiteY853" fmla="*/ 916 h 10000"/>
                  <a:gd name="connsiteX854" fmla="*/ 5436 w 10000"/>
                  <a:gd name="connsiteY854" fmla="*/ 920 h 10000"/>
                  <a:gd name="connsiteX855" fmla="*/ 5436 w 10000"/>
                  <a:gd name="connsiteY855" fmla="*/ 889 h 10000"/>
                  <a:gd name="connsiteX856" fmla="*/ 5455 w 10000"/>
                  <a:gd name="connsiteY856" fmla="*/ 889 h 10000"/>
                  <a:gd name="connsiteX857" fmla="*/ 5477 w 10000"/>
                  <a:gd name="connsiteY857" fmla="*/ 916 h 10000"/>
                  <a:gd name="connsiteX858" fmla="*/ 5486 w 10000"/>
                  <a:gd name="connsiteY858" fmla="*/ 947 h 10000"/>
                  <a:gd name="connsiteX859" fmla="*/ 5516 w 10000"/>
                  <a:gd name="connsiteY859" fmla="*/ 997 h 10000"/>
                  <a:gd name="connsiteX860" fmla="*/ 5568 w 10000"/>
                  <a:gd name="connsiteY860" fmla="*/ 1092 h 10000"/>
                  <a:gd name="connsiteX861" fmla="*/ 5585 w 10000"/>
                  <a:gd name="connsiteY861" fmla="*/ 1182 h 10000"/>
                  <a:gd name="connsiteX862" fmla="*/ 5582 w 10000"/>
                  <a:gd name="connsiteY862" fmla="*/ 1218 h 10000"/>
                  <a:gd name="connsiteX863" fmla="*/ 5582 w 10000"/>
                  <a:gd name="connsiteY863" fmla="*/ 1249 h 10000"/>
                  <a:gd name="connsiteX864" fmla="*/ 5637 w 10000"/>
                  <a:gd name="connsiteY864" fmla="*/ 1263 h 10000"/>
                  <a:gd name="connsiteX865" fmla="*/ 5728 w 10000"/>
                  <a:gd name="connsiteY865" fmla="*/ 1222 h 10000"/>
                  <a:gd name="connsiteX866" fmla="*/ 5720 w 10000"/>
                  <a:gd name="connsiteY866" fmla="*/ 1046 h 10000"/>
                  <a:gd name="connsiteX867" fmla="*/ 5726 w 10000"/>
                  <a:gd name="connsiteY867" fmla="*/ 1028 h 10000"/>
                  <a:gd name="connsiteX868" fmla="*/ 5726 w 10000"/>
                  <a:gd name="connsiteY868" fmla="*/ 1010 h 10000"/>
                  <a:gd name="connsiteX869" fmla="*/ 5737 w 10000"/>
                  <a:gd name="connsiteY869" fmla="*/ 1001 h 10000"/>
                  <a:gd name="connsiteX870" fmla="*/ 5742 w 10000"/>
                  <a:gd name="connsiteY870" fmla="*/ 997 h 10000"/>
                  <a:gd name="connsiteX871" fmla="*/ 5814 w 10000"/>
                  <a:gd name="connsiteY871" fmla="*/ 970 h 10000"/>
                  <a:gd name="connsiteX872" fmla="*/ 5875 w 10000"/>
                  <a:gd name="connsiteY872" fmla="*/ 956 h 10000"/>
                  <a:gd name="connsiteX873" fmla="*/ 5866 w 10000"/>
                  <a:gd name="connsiteY873" fmla="*/ 708 h 10000"/>
                  <a:gd name="connsiteX874" fmla="*/ 6220 w 10000"/>
                  <a:gd name="connsiteY874" fmla="*/ 722 h 10000"/>
                  <a:gd name="connsiteX875" fmla="*/ 6363 w 10000"/>
                  <a:gd name="connsiteY875" fmla="*/ 731 h 10000"/>
                  <a:gd name="connsiteX876" fmla="*/ 6369 w 10000"/>
                  <a:gd name="connsiteY876" fmla="*/ 749 h 10000"/>
                  <a:gd name="connsiteX877" fmla="*/ 6410 w 10000"/>
                  <a:gd name="connsiteY877" fmla="*/ 758 h 10000"/>
                  <a:gd name="connsiteX878" fmla="*/ 6360 w 10000"/>
                  <a:gd name="connsiteY878" fmla="*/ 974 h 10000"/>
                  <a:gd name="connsiteX879" fmla="*/ 6498 w 10000"/>
                  <a:gd name="connsiteY879" fmla="*/ 983 h 10000"/>
                  <a:gd name="connsiteX880" fmla="*/ 6507 w 10000"/>
                  <a:gd name="connsiteY880" fmla="*/ 1037 h 10000"/>
                  <a:gd name="connsiteX881" fmla="*/ 6565 w 10000"/>
                  <a:gd name="connsiteY881" fmla="*/ 1024 h 10000"/>
                  <a:gd name="connsiteX882" fmla="*/ 6628 w 10000"/>
                  <a:gd name="connsiteY882" fmla="*/ 1060 h 10000"/>
                  <a:gd name="connsiteX883" fmla="*/ 6653 w 10000"/>
                  <a:gd name="connsiteY883" fmla="*/ 1015 h 10000"/>
                  <a:gd name="connsiteX884" fmla="*/ 6694 w 10000"/>
                  <a:gd name="connsiteY884" fmla="*/ 970 h 10000"/>
                  <a:gd name="connsiteX885" fmla="*/ 6725 w 10000"/>
                  <a:gd name="connsiteY885" fmla="*/ 947 h 10000"/>
                  <a:gd name="connsiteX886" fmla="*/ 6747 w 10000"/>
                  <a:gd name="connsiteY886" fmla="*/ 920 h 10000"/>
                  <a:gd name="connsiteX887" fmla="*/ 6780 w 10000"/>
                  <a:gd name="connsiteY887" fmla="*/ 902 h 10000"/>
                  <a:gd name="connsiteX888" fmla="*/ 6807 w 10000"/>
                  <a:gd name="connsiteY888" fmla="*/ 880 h 10000"/>
                  <a:gd name="connsiteX889" fmla="*/ 6835 w 10000"/>
                  <a:gd name="connsiteY889" fmla="*/ 830 h 10000"/>
                  <a:gd name="connsiteX890" fmla="*/ 6876 w 10000"/>
                  <a:gd name="connsiteY890" fmla="*/ 816 h 10000"/>
                  <a:gd name="connsiteX891" fmla="*/ 6904 w 10000"/>
                  <a:gd name="connsiteY891" fmla="*/ 798 h 10000"/>
                  <a:gd name="connsiteX892" fmla="*/ 6934 w 10000"/>
                  <a:gd name="connsiteY892" fmla="*/ 798 h 10000"/>
                  <a:gd name="connsiteX893" fmla="*/ 6948 w 10000"/>
                  <a:gd name="connsiteY893" fmla="*/ 843 h 10000"/>
                  <a:gd name="connsiteX894" fmla="*/ 6959 w 10000"/>
                  <a:gd name="connsiteY894" fmla="*/ 889 h 10000"/>
                  <a:gd name="connsiteX895" fmla="*/ 6973 w 10000"/>
                  <a:gd name="connsiteY895" fmla="*/ 943 h 10000"/>
                  <a:gd name="connsiteX896" fmla="*/ 7006 w 10000"/>
                  <a:gd name="connsiteY896" fmla="*/ 1028 h 10000"/>
                  <a:gd name="connsiteX897" fmla="*/ 7056 w 10000"/>
                  <a:gd name="connsiteY897" fmla="*/ 1092 h 10000"/>
                  <a:gd name="connsiteX898" fmla="*/ 7169 w 10000"/>
                  <a:gd name="connsiteY898" fmla="*/ 1304 h 10000"/>
                  <a:gd name="connsiteX899" fmla="*/ 7116 w 10000"/>
                  <a:gd name="connsiteY899" fmla="*/ 1547 h 10000"/>
                  <a:gd name="connsiteX900" fmla="*/ 7150 w 10000"/>
                  <a:gd name="connsiteY900" fmla="*/ 1691 h 10000"/>
                  <a:gd name="connsiteX901" fmla="*/ 7078 w 10000"/>
                  <a:gd name="connsiteY901" fmla="*/ 1750 h 10000"/>
                  <a:gd name="connsiteX902" fmla="*/ 7086 w 10000"/>
                  <a:gd name="connsiteY902" fmla="*/ 1894 h 10000"/>
                  <a:gd name="connsiteX903" fmla="*/ 7111 w 10000"/>
                  <a:gd name="connsiteY903" fmla="*/ 1903 h 10000"/>
                  <a:gd name="connsiteX904" fmla="*/ 7150 w 10000"/>
                  <a:gd name="connsiteY904" fmla="*/ 2025 h 10000"/>
                  <a:gd name="connsiteX905" fmla="*/ 7232 w 10000"/>
                  <a:gd name="connsiteY905" fmla="*/ 2048 h 10000"/>
                  <a:gd name="connsiteX906" fmla="*/ 7296 w 10000"/>
                  <a:gd name="connsiteY906" fmla="*/ 2061 h 10000"/>
                  <a:gd name="connsiteX907" fmla="*/ 7434 w 10000"/>
                  <a:gd name="connsiteY907" fmla="*/ 2093 h 10000"/>
                  <a:gd name="connsiteX908" fmla="*/ 7586 w 10000"/>
                  <a:gd name="connsiteY908" fmla="*/ 2115 h 10000"/>
                  <a:gd name="connsiteX909" fmla="*/ 7748 w 10000"/>
                  <a:gd name="connsiteY909" fmla="*/ 2115 h 10000"/>
                  <a:gd name="connsiteX910" fmla="*/ 7826 w 10000"/>
                  <a:gd name="connsiteY910" fmla="*/ 1917 h 10000"/>
                  <a:gd name="connsiteX911" fmla="*/ 8068 w 10000"/>
                  <a:gd name="connsiteY911" fmla="*/ 1922 h 10000"/>
                  <a:gd name="connsiteX912" fmla="*/ 8132 w 10000"/>
                  <a:gd name="connsiteY912" fmla="*/ 1890 h 10000"/>
                  <a:gd name="connsiteX913" fmla="*/ 8220 w 10000"/>
                  <a:gd name="connsiteY913" fmla="*/ 1849 h 10000"/>
                  <a:gd name="connsiteX914" fmla="*/ 8251 w 10000"/>
                  <a:gd name="connsiteY914" fmla="*/ 1863 h 10000"/>
                  <a:gd name="connsiteX915" fmla="*/ 8270 w 10000"/>
                  <a:gd name="connsiteY915" fmla="*/ 1867 h 10000"/>
                  <a:gd name="connsiteX916" fmla="*/ 8366 w 10000"/>
                  <a:gd name="connsiteY916" fmla="*/ 1854 h 10000"/>
                  <a:gd name="connsiteX917" fmla="*/ 8422 w 10000"/>
                  <a:gd name="connsiteY917" fmla="*/ 1849 h 10000"/>
                  <a:gd name="connsiteX918" fmla="*/ 8413 w 10000"/>
                  <a:gd name="connsiteY918" fmla="*/ 2061 h 10000"/>
                  <a:gd name="connsiteX919" fmla="*/ 8460 w 10000"/>
                  <a:gd name="connsiteY919" fmla="*/ 2106 h 10000"/>
                  <a:gd name="connsiteX920" fmla="*/ 8471 w 10000"/>
                  <a:gd name="connsiteY920" fmla="*/ 2179 h 10000"/>
                  <a:gd name="connsiteX921" fmla="*/ 8493 w 10000"/>
                  <a:gd name="connsiteY921" fmla="*/ 2643 h 10000"/>
                  <a:gd name="connsiteX922" fmla="*/ 8493 w 10000"/>
                  <a:gd name="connsiteY922" fmla="*/ 2657 h 10000"/>
                  <a:gd name="connsiteX923" fmla="*/ 8631 w 10000"/>
                  <a:gd name="connsiteY923" fmla="*/ 2576 h 10000"/>
                  <a:gd name="connsiteX924" fmla="*/ 8662 w 10000"/>
                  <a:gd name="connsiteY924" fmla="*/ 2580 h 10000"/>
                  <a:gd name="connsiteX925" fmla="*/ 8830 w 10000"/>
                  <a:gd name="connsiteY925" fmla="*/ 2652 h 10000"/>
                  <a:gd name="connsiteX926" fmla="*/ 8871 w 10000"/>
                  <a:gd name="connsiteY926" fmla="*/ 2693 h 10000"/>
                  <a:gd name="connsiteX927" fmla="*/ 8891 w 10000"/>
                  <a:gd name="connsiteY927" fmla="*/ 2684 h 10000"/>
                  <a:gd name="connsiteX928" fmla="*/ 8954 w 10000"/>
                  <a:gd name="connsiteY928" fmla="*/ 2670 h 10000"/>
                  <a:gd name="connsiteX929" fmla="*/ 9042 w 10000"/>
                  <a:gd name="connsiteY929" fmla="*/ 2711 h 10000"/>
                  <a:gd name="connsiteX930" fmla="*/ 9076 w 10000"/>
                  <a:gd name="connsiteY930" fmla="*/ 2824 h 10000"/>
                  <a:gd name="connsiteX931" fmla="*/ 9081 w 10000"/>
                  <a:gd name="connsiteY931" fmla="*/ 2824 h 10000"/>
                  <a:gd name="connsiteX932" fmla="*/ 9136 w 10000"/>
                  <a:gd name="connsiteY932" fmla="*/ 2801 h 10000"/>
                  <a:gd name="connsiteX933" fmla="*/ 9194 w 10000"/>
                  <a:gd name="connsiteY933" fmla="*/ 2950 h 10000"/>
                  <a:gd name="connsiteX934" fmla="*/ 9208 w 10000"/>
                  <a:gd name="connsiteY934" fmla="*/ 2950 h 10000"/>
                  <a:gd name="connsiteX935" fmla="*/ 9393 w 10000"/>
                  <a:gd name="connsiteY935" fmla="*/ 2972 h 10000"/>
                  <a:gd name="connsiteX936" fmla="*/ 9627 w 10000"/>
                  <a:gd name="connsiteY936" fmla="*/ 2986 h 10000"/>
                  <a:gd name="connsiteX937" fmla="*/ 9622 w 10000"/>
                  <a:gd name="connsiteY937" fmla="*/ 3153 h 10000"/>
                  <a:gd name="connsiteX938" fmla="*/ 9719 w 10000"/>
                  <a:gd name="connsiteY938" fmla="*/ 3153 h 10000"/>
                  <a:gd name="connsiteX939" fmla="*/ 9719 w 10000"/>
                  <a:gd name="connsiteY939" fmla="*/ 3771 h 10000"/>
                  <a:gd name="connsiteX940" fmla="*/ 9719 w 10000"/>
                  <a:gd name="connsiteY940" fmla="*/ 4339 h 10000"/>
                  <a:gd name="connsiteX941" fmla="*/ 9719 w 10000"/>
                  <a:gd name="connsiteY941" fmla="*/ 4799 h 10000"/>
                  <a:gd name="connsiteX942" fmla="*/ 9757 w 10000"/>
                  <a:gd name="connsiteY942" fmla="*/ 4817 h 10000"/>
                  <a:gd name="connsiteX943" fmla="*/ 9757 w 10000"/>
                  <a:gd name="connsiteY943" fmla="*/ 4917 h 10000"/>
                  <a:gd name="connsiteX944" fmla="*/ 9677 w 10000"/>
                  <a:gd name="connsiteY944" fmla="*/ 4944 h 10000"/>
                  <a:gd name="connsiteX945" fmla="*/ 9586 w 10000"/>
                  <a:gd name="connsiteY945" fmla="*/ 5065 h 10000"/>
                  <a:gd name="connsiteX946" fmla="*/ 9556 w 10000"/>
                  <a:gd name="connsiteY946" fmla="*/ 5156 h 10000"/>
                  <a:gd name="connsiteX947" fmla="*/ 9523 w 10000"/>
                  <a:gd name="connsiteY947" fmla="*/ 5120 h 10000"/>
                  <a:gd name="connsiteX948" fmla="*/ 9506 w 10000"/>
                  <a:gd name="connsiteY948" fmla="*/ 5156 h 10000"/>
                  <a:gd name="connsiteX949" fmla="*/ 9514 w 10000"/>
                  <a:gd name="connsiteY949" fmla="*/ 5219 h 10000"/>
                  <a:gd name="connsiteX950" fmla="*/ 9514 w 10000"/>
                  <a:gd name="connsiteY950" fmla="*/ 5237 h 10000"/>
                  <a:gd name="connsiteX951" fmla="*/ 9492 w 10000"/>
                  <a:gd name="connsiteY951" fmla="*/ 5304 h 10000"/>
                  <a:gd name="connsiteX952" fmla="*/ 9484 w 10000"/>
                  <a:gd name="connsiteY952" fmla="*/ 5363 h 10000"/>
                  <a:gd name="connsiteX953" fmla="*/ 9481 w 10000"/>
                  <a:gd name="connsiteY953" fmla="*/ 5422 h 10000"/>
                  <a:gd name="connsiteX954" fmla="*/ 9490 w 10000"/>
                  <a:gd name="connsiteY954" fmla="*/ 5553 h 10000"/>
                  <a:gd name="connsiteX955" fmla="*/ 9484 w 10000"/>
                  <a:gd name="connsiteY955" fmla="*/ 5566 h 10000"/>
                  <a:gd name="connsiteX956" fmla="*/ 9473 w 10000"/>
                  <a:gd name="connsiteY956" fmla="*/ 5602 h 10000"/>
                  <a:gd name="connsiteX957" fmla="*/ 9467 w 10000"/>
                  <a:gd name="connsiteY957" fmla="*/ 5620 h 10000"/>
                  <a:gd name="connsiteX958" fmla="*/ 9467 w 10000"/>
                  <a:gd name="connsiteY958" fmla="*/ 5656 h 10000"/>
                  <a:gd name="connsiteX959" fmla="*/ 9467 w 10000"/>
                  <a:gd name="connsiteY959" fmla="*/ 5661 h 10000"/>
                  <a:gd name="connsiteX960" fmla="*/ 9476 w 10000"/>
                  <a:gd name="connsiteY960" fmla="*/ 5661 h 10000"/>
                  <a:gd name="connsiteX961" fmla="*/ 9481 w 10000"/>
                  <a:gd name="connsiteY961" fmla="*/ 5670 h 10000"/>
                  <a:gd name="connsiteX962" fmla="*/ 9490 w 10000"/>
                  <a:gd name="connsiteY962" fmla="*/ 5670 h 10000"/>
                  <a:gd name="connsiteX963" fmla="*/ 9501 w 10000"/>
                  <a:gd name="connsiteY963" fmla="*/ 5670 h 10000"/>
                  <a:gd name="connsiteX964" fmla="*/ 9523 w 10000"/>
                  <a:gd name="connsiteY964" fmla="*/ 5670 h 10000"/>
                  <a:gd name="connsiteX965" fmla="*/ 9556 w 10000"/>
                  <a:gd name="connsiteY965" fmla="*/ 5661 h 10000"/>
                  <a:gd name="connsiteX966" fmla="*/ 9578 w 10000"/>
                  <a:gd name="connsiteY966" fmla="*/ 5656 h 10000"/>
                  <a:gd name="connsiteX967" fmla="*/ 9597 w 10000"/>
                  <a:gd name="connsiteY967" fmla="*/ 5647 h 10000"/>
                  <a:gd name="connsiteX968" fmla="*/ 9661 w 10000"/>
                  <a:gd name="connsiteY968" fmla="*/ 5602 h 10000"/>
                  <a:gd name="connsiteX969" fmla="*/ 9716 w 10000"/>
                  <a:gd name="connsiteY969" fmla="*/ 5580 h 10000"/>
                  <a:gd name="connsiteX970" fmla="*/ 9724 w 10000"/>
                  <a:gd name="connsiteY970" fmla="*/ 5629 h 10000"/>
                  <a:gd name="connsiteX971" fmla="*/ 9741 w 10000"/>
                  <a:gd name="connsiteY971" fmla="*/ 5670 h 10000"/>
                  <a:gd name="connsiteX972" fmla="*/ 9749 w 10000"/>
                  <a:gd name="connsiteY972" fmla="*/ 5706 h 10000"/>
                  <a:gd name="connsiteX973" fmla="*/ 9749 w 10000"/>
                  <a:gd name="connsiteY973" fmla="*/ 5719 h 10000"/>
                  <a:gd name="connsiteX974" fmla="*/ 9771 w 10000"/>
                  <a:gd name="connsiteY974" fmla="*/ 5719 h 10000"/>
                  <a:gd name="connsiteX975" fmla="*/ 9799 w 10000"/>
                  <a:gd name="connsiteY975" fmla="*/ 5719 h 10000"/>
                  <a:gd name="connsiteX976" fmla="*/ 9837 w 10000"/>
                  <a:gd name="connsiteY976" fmla="*/ 5737 h 10000"/>
                  <a:gd name="connsiteX977" fmla="*/ 9901 w 10000"/>
                  <a:gd name="connsiteY977" fmla="*/ 5774 h 10000"/>
                  <a:gd name="connsiteX978" fmla="*/ 9967 w 10000"/>
                  <a:gd name="connsiteY978" fmla="*/ 5805 h 10000"/>
                  <a:gd name="connsiteX979" fmla="*/ 9981 w 10000"/>
                  <a:gd name="connsiteY979" fmla="*/ 5814 h 10000"/>
                  <a:gd name="connsiteX980" fmla="*/ 10000 w 10000"/>
                  <a:gd name="connsiteY980" fmla="*/ 5922 h 10000"/>
                  <a:gd name="connsiteX981" fmla="*/ 9909 w 10000"/>
                  <a:gd name="connsiteY981" fmla="*/ 5895 h 10000"/>
                  <a:gd name="connsiteX982" fmla="*/ 9868 w 10000"/>
                  <a:gd name="connsiteY982" fmla="*/ 5949 h 10000"/>
                  <a:gd name="connsiteX983" fmla="*/ 9845 w 10000"/>
                  <a:gd name="connsiteY983" fmla="*/ 5963 h 10000"/>
                  <a:gd name="connsiteX984" fmla="*/ 9691 w 10000"/>
                  <a:gd name="connsiteY984" fmla="*/ 5995 h 10000"/>
                  <a:gd name="connsiteX985" fmla="*/ 9619 w 10000"/>
                  <a:gd name="connsiteY985" fmla="*/ 6053 h 10000"/>
                  <a:gd name="connsiteX986" fmla="*/ 9534 w 10000"/>
                  <a:gd name="connsiteY986" fmla="*/ 6130 h 10000"/>
                  <a:gd name="connsiteX987" fmla="*/ 9517 w 10000"/>
                  <a:gd name="connsiteY987" fmla="*/ 6157 h 10000"/>
                  <a:gd name="connsiteX988" fmla="*/ 9501 w 10000"/>
                  <a:gd name="connsiteY988" fmla="*/ 6220 h 10000"/>
                  <a:gd name="connsiteX989" fmla="*/ 9501 w 10000"/>
                  <a:gd name="connsiteY989" fmla="*/ 6292 h 10000"/>
                  <a:gd name="connsiteX990" fmla="*/ 9492 w 10000"/>
                  <a:gd name="connsiteY990" fmla="*/ 6306 h 10000"/>
                  <a:gd name="connsiteX991" fmla="*/ 9445 w 10000"/>
                  <a:gd name="connsiteY991" fmla="*/ 6355 h 10000"/>
                  <a:gd name="connsiteX992" fmla="*/ 9409 w 10000"/>
                  <a:gd name="connsiteY992" fmla="*/ 6396 h 10000"/>
                  <a:gd name="connsiteX993" fmla="*/ 9379 w 10000"/>
                  <a:gd name="connsiteY993" fmla="*/ 6446 h 10000"/>
                  <a:gd name="connsiteX994" fmla="*/ 9332 w 10000"/>
                  <a:gd name="connsiteY994" fmla="*/ 6594 h 10000"/>
                  <a:gd name="connsiteX995" fmla="*/ 9183 w 10000"/>
                  <a:gd name="connsiteY995" fmla="*/ 6536 h 10000"/>
                  <a:gd name="connsiteX996" fmla="*/ 9169 w 10000"/>
                  <a:gd name="connsiteY996" fmla="*/ 6536 h 10000"/>
                  <a:gd name="connsiteX997" fmla="*/ 9161 w 10000"/>
                  <a:gd name="connsiteY997" fmla="*/ 6540 h 10000"/>
                  <a:gd name="connsiteX998" fmla="*/ 9139 w 10000"/>
                  <a:gd name="connsiteY998" fmla="*/ 6522 h 10000"/>
                  <a:gd name="connsiteX999" fmla="*/ 9128 w 10000"/>
                  <a:gd name="connsiteY999" fmla="*/ 6513 h 10000"/>
                  <a:gd name="connsiteX1000" fmla="*/ 9114 w 10000"/>
                  <a:gd name="connsiteY1000" fmla="*/ 6527 h 10000"/>
                  <a:gd name="connsiteX1001" fmla="*/ 9103 w 10000"/>
                  <a:gd name="connsiteY1001" fmla="*/ 6567 h 10000"/>
                  <a:gd name="connsiteX1002" fmla="*/ 9095 w 10000"/>
                  <a:gd name="connsiteY1002" fmla="*/ 6604 h 10000"/>
                  <a:gd name="connsiteX1003" fmla="*/ 9081 w 10000"/>
                  <a:gd name="connsiteY1003" fmla="*/ 6644 h 10000"/>
                  <a:gd name="connsiteX1004" fmla="*/ 9076 w 10000"/>
                  <a:gd name="connsiteY1004" fmla="*/ 6631 h 10000"/>
                  <a:gd name="connsiteX1005" fmla="*/ 9059 w 10000"/>
                  <a:gd name="connsiteY1005" fmla="*/ 6594 h 10000"/>
                  <a:gd name="connsiteX1006" fmla="*/ 9040 w 10000"/>
                  <a:gd name="connsiteY1006" fmla="*/ 6549 h 10000"/>
                  <a:gd name="connsiteX1007" fmla="*/ 9026 w 10000"/>
                  <a:gd name="connsiteY1007" fmla="*/ 6522 h 10000"/>
                  <a:gd name="connsiteX1008" fmla="*/ 9007 w 10000"/>
                  <a:gd name="connsiteY1008" fmla="*/ 6522 h 10000"/>
                  <a:gd name="connsiteX1009" fmla="*/ 9001 w 10000"/>
                  <a:gd name="connsiteY1009" fmla="*/ 6536 h 10000"/>
                  <a:gd name="connsiteX1010" fmla="*/ 8998 w 10000"/>
                  <a:gd name="connsiteY1010" fmla="*/ 6576 h 10000"/>
                  <a:gd name="connsiteX1011" fmla="*/ 8987 w 10000"/>
                  <a:gd name="connsiteY1011" fmla="*/ 6590 h 10000"/>
                  <a:gd name="connsiteX1012" fmla="*/ 8954 w 10000"/>
                  <a:gd name="connsiteY1012" fmla="*/ 6617 h 10000"/>
                  <a:gd name="connsiteX1013" fmla="*/ 8927 w 10000"/>
                  <a:gd name="connsiteY1013" fmla="*/ 6622 h 10000"/>
                  <a:gd name="connsiteX1014" fmla="*/ 8888 w 10000"/>
                  <a:gd name="connsiteY1014" fmla="*/ 6590 h 10000"/>
                  <a:gd name="connsiteX1015" fmla="*/ 8880 w 10000"/>
                  <a:gd name="connsiteY1015" fmla="*/ 6567 h 10000"/>
                  <a:gd name="connsiteX1016" fmla="*/ 8866 w 10000"/>
                  <a:gd name="connsiteY1016" fmla="*/ 6549 h 10000"/>
                  <a:gd name="connsiteX1017" fmla="*/ 8849 w 10000"/>
                  <a:gd name="connsiteY1017" fmla="*/ 6513 h 10000"/>
                  <a:gd name="connsiteX1018" fmla="*/ 8847 w 10000"/>
                  <a:gd name="connsiteY1018" fmla="*/ 6527 h 10000"/>
                  <a:gd name="connsiteX1019" fmla="*/ 8838 w 10000"/>
                  <a:gd name="connsiteY1019" fmla="*/ 6563 h 10000"/>
                  <a:gd name="connsiteX1020" fmla="*/ 8833 w 10000"/>
                  <a:gd name="connsiteY1020" fmla="*/ 6576 h 10000"/>
                  <a:gd name="connsiteX1021" fmla="*/ 8822 w 10000"/>
                  <a:gd name="connsiteY1021" fmla="*/ 6567 h 10000"/>
                  <a:gd name="connsiteX1022" fmla="*/ 8813 w 10000"/>
                  <a:gd name="connsiteY1022" fmla="*/ 6567 h 10000"/>
                  <a:gd name="connsiteX1023" fmla="*/ 8800 w 10000"/>
                  <a:gd name="connsiteY1023" fmla="*/ 6581 h 10000"/>
                  <a:gd name="connsiteX1024" fmla="*/ 8778 w 10000"/>
                  <a:gd name="connsiteY1024" fmla="*/ 6604 h 10000"/>
                  <a:gd name="connsiteX1025" fmla="*/ 8769 w 10000"/>
                  <a:gd name="connsiteY1025" fmla="*/ 6617 h 10000"/>
                  <a:gd name="connsiteX1026" fmla="*/ 8786 w 10000"/>
                  <a:gd name="connsiteY1026" fmla="*/ 6667 h 10000"/>
                  <a:gd name="connsiteX1027" fmla="*/ 8800 w 10000"/>
                  <a:gd name="connsiteY1027" fmla="*/ 6725 h 10000"/>
                  <a:gd name="connsiteX1028" fmla="*/ 8822 w 10000"/>
                  <a:gd name="connsiteY1028" fmla="*/ 6779 h 10000"/>
                  <a:gd name="connsiteX1029" fmla="*/ 8833 w 10000"/>
                  <a:gd name="connsiteY1029" fmla="*/ 6775 h 10000"/>
                  <a:gd name="connsiteX1030" fmla="*/ 8847 w 10000"/>
                  <a:gd name="connsiteY1030" fmla="*/ 6766 h 10000"/>
                  <a:gd name="connsiteX1031" fmla="*/ 8866 w 10000"/>
                  <a:gd name="connsiteY1031" fmla="*/ 6748 h 10000"/>
                  <a:gd name="connsiteX1032" fmla="*/ 8874 w 10000"/>
                  <a:gd name="connsiteY1032" fmla="*/ 6752 h 10000"/>
                  <a:gd name="connsiteX1033" fmla="*/ 8882 w 10000"/>
                  <a:gd name="connsiteY1033" fmla="*/ 6766 h 10000"/>
                  <a:gd name="connsiteX1034" fmla="*/ 8896 w 10000"/>
                  <a:gd name="connsiteY1034" fmla="*/ 6811 h 10000"/>
                  <a:gd name="connsiteX1035" fmla="*/ 8913 w 10000"/>
                  <a:gd name="connsiteY1035" fmla="*/ 6856 h 10000"/>
                  <a:gd name="connsiteX1036" fmla="*/ 8927 w 10000"/>
                  <a:gd name="connsiteY1036" fmla="*/ 6897 h 10000"/>
                  <a:gd name="connsiteX1037" fmla="*/ 8943 w 10000"/>
                  <a:gd name="connsiteY1037" fmla="*/ 6946 h 10000"/>
                  <a:gd name="connsiteX1038" fmla="*/ 8951 w 10000"/>
                  <a:gd name="connsiteY1038" fmla="*/ 6973 h 10000"/>
                  <a:gd name="connsiteX1039" fmla="*/ 8954 w 10000"/>
                  <a:gd name="connsiteY1039" fmla="*/ 6996 h 10000"/>
                  <a:gd name="connsiteX1040" fmla="*/ 8960 w 10000"/>
                  <a:gd name="connsiteY1040" fmla="*/ 7023 h 10000"/>
                  <a:gd name="connsiteX1041" fmla="*/ 8979 w 10000"/>
                  <a:gd name="connsiteY1041" fmla="*/ 7014 h 10000"/>
                  <a:gd name="connsiteX1042" fmla="*/ 8998 w 10000"/>
                  <a:gd name="connsiteY1042" fmla="*/ 6906 h 10000"/>
                  <a:gd name="connsiteX1043" fmla="*/ 9015 w 10000"/>
                  <a:gd name="connsiteY1043" fmla="*/ 6910 h 10000"/>
                  <a:gd name="connsiteX1044" fmla="*/ 9026 w 10000"/>
                  <a:gd name="connsiteY1044" fmla="*/ 6910 h 10000"/>
                  <a:gd name="connsiteX1045" fmla="*/ 9048 w 10000"/>
                  <a:gd name="connsiteY1045" fmla="*/ 6906 h 10000"/>
                  <a:gd name="connsiteX1046" fmla="*/ 9065 w 10000"/>
                  <a:gd name="connsiteY1046" fmla="*/ 6897 h 10000"/>
                  <a:gd name="connsiteX1047" fmla="*/ 9076 w 10000"/>
                  <a:gd name="connsiteY1047" fmla="*/ 6892 h 10000"/>
                  <a:gd name="connsiteX1048" fmla="*/ 9084 w 10000"/>
                  <a:gd name="connsiteY1048" fmla="*/ 6883 h 10000"/>
                  <a:gd name="connsiteX1049" fmla="*/ 9095 w 10000"/>
                  <a:gd name="connsiteY1049" fmla="*/ 6892 h 10000"/>
                  <a:gd name="connsiteX1050" fmla="*/ 9106 w 10000"/>
                  <a:gd name="connsiteY1050" fmla="*/ 6897 h 10000"/>
                  <a:gd name="connsiteX1051" fmla="*/ 9211 w 10000"/>
                  <a:gd name="connsiteY1051" fmla="*/ 7009 h 10000"/>
                  <a:gd name="connsiteX1052" fmla="*/ 9227 w 10000"/>
                  <a:gd name="connsiteY1052" fmla="*/ 7064 h 10000"/>
                  <a:gd name="connsiteX1053" fmla="*/ 9225 w 10000"/>
                  <a:gd name="connsiteY1053" fmla="*/ 7068 h 10000"/>
                  <a:gd name="connsiteX1054" fmla="*/ 9219 w 10000"/>
                  <a:gd name="connsiteY1054" fmla="*/ 7077 h 10000"/>
                  <a:gd name="connsiteX1055" fmla="*/ 9208 w 10000"/>
                  <a:gd name="connsiteY1055" fmla="*/ 7082 h 10000"/>
                  <a:gd name="connsiteX1056" fmla="*/ 9194 w 10000"/>
                  <a:gd name="connsiteY1056" fmla="*/ 7113 h 10000"/>
                  <a:gd name="connsiteX1057" fmla="*/ 9164 w 10000"/>
                  <a:gd name="connsiteY1057" fmla="*/ 7127 h 10000"/>
                  <a:gd name="connsiteX1058" fmla="*/ 9161 w 10000"/>
                  <a:gd name="connsiteY1058" fmla="*/ 7127 h 10000"/>
                  <a:gd name="connsiteX1059" fmla="*/ 9156 w 10000"/>
                  <a:gd name="connsiteY1059" fmla="*/ 7131 h 10000"/>
                  <a:gd name="connsiteX1060" fmla="*/ 9156 w 10000"/>
                  <a:gd name="connsiteY1060" fmla="*/ 7145 h 10000"/>
                  <a:gd name="connsiteX1061" fmla="*/ 9128 w 10000"/>
                  <a:gd name="connsiteY1061" fmla="*/ 7194 h 10000"/>
                  <a:gd name="connsiteX1062" fmla="*/ 9114 w 10000"/>
                  <a:gd name="connsiteY1062" fmla="*/ 7226 h 10000"/>
                  <a:gd name="connsiteX1063" fmla="*/ 9089 w 10000"/>
                  <a:gd name="connsiteY1063" fmla="*/ 7226 h 10000"/>
                  <a:gd name="connsiteX1064" fmla="*/ 9067 w 10000"/>
                  <a:gd name="connsiteY1064" fmla="*/ 7276 h 10000"/>
                  <a:gd name="connsiteX1065" fmla="*/ 9059 w 10000"/>
                  <a:gd name="connsiteY1065" fmla="*/ 7298 h 10000"/>
                  <a:gd name="connsiteX1066" fmla="*/ 9040 w 10000"/>
                  <a:gd name="connsiteY1066" fmla="*/ 7312 h 10000"/>
                  <a:gd name="connsiteX1067" fmla="*/ 8951 w 10000"/>
                  <a:gd name="connsiteY1067" fmla="*/ 7339 h 10000"/>
                  <a:gd name="connsiteX1068" fmla="*/ 8841 w 10000"/>
                  <a:gd name="connsiteY1068" fmla="*/ 7366 h 10000"/>
                  <a:gd name="connsiteX1069" fmla="*/ 8813 w 10000"/>
                  <a:gd name="connsiteY1069" fmla="*/ 7384 h 10000"/>
                  <a:gd name="connsiteX1070" fmla="*/ 8800 w 10000"/>
                  <a:gd name="connsiteY1070" fmla="*/ 7397 h 10000"/>
                  <a:gd name="connsiteX1071" fmla="*/ 8791 w 10000"/>
                  <a:gd name="connsiteY1071" fmla="*/ 7397 h 10000"/>
                  <a:gd name="connsiteX1072" fmla="*/ 8786 w 10000"/>
                  <a:gd name="connsiteY1072" fmla="*/ 7582 h 10000"/>
                  <a:gd name="connsiteX1073" fmla="*/ 8775 w 10000"/>
                  <a:gd name="connsiteY1073" fmla="*/ 7591 h 10000"/>
                  <a:gd name="connsiteX1074" fmla="*/ 8753 w 10000"/>
                  <a:gd name="connsiteY1074" fmla="*/ 7614 h 10000"/>
                  <a:gd name="connsiteX1075" fmla="*/ 8711 w 10000"/>
                  <a:gd name="connsiteY1075" fmla="*/ 7627 h 10000"/>
                  <a:gd name="connsiteX1076" fmla="*/ 8670 w 10000"/>
                  <a:gd name="connsiteY1076" fmla="*/ 7645 h 10000"/>
                  <a:gd name="connsiteX1077" fmla="*/ 8645 w 10000"/>
                  <a:gd name="connsiteY1077" fmla="*/ 7659 h 10000"/>
                  <a:gd name="connsiteX1078" fmla="*/ 8620 w 10000"/>
                  <a:gd name="connsiteY1078" fmla="*/ 7673 h 10000"/>
                  <a:gd name="connsiteX1079" fmla="*/ 8598 w 10000"/>
                  <a:gd name="connsiteY1079" fmla="*/ 7695 h 10000"/>
                  <a:gd name="connsiteX1080" fmla="*/ 8576 w 10000"/>
                  <a:gd name="connsiteY1080" fmla="*/ 7736 h 10000"/>
                  <a:gd name="connsiteX1081" fmla="*/ 8568 w 10000"/>
                  <a:gd name="connsiteY1081" fmla="*/ 7740 h 10000"/>
                  <a:gd name="connsiteX1082" fmla="*/ 8551 w 10000"/>
                  <a:gd name="connsiteY1082" fmla="*/ 7740 h 10000"/>
                  <a:gd name="connsiteX1083" fmla="*/ 8526 w 10000"/>
                  <a:gd name="connsiteY1083" fmla="*/ 7727 h 10000"/>
                  <a:gd name="connsiteX1084" fmla="*/ 8493 w 10000"/>
                  <a:gd name="connsiteY1084" fmla="*/ 7713 h 10000"/>
                  <a:gd name="connsiteX1085" fmla="*/ 8463 w 10000"/>
                  <a:gd name="connsiteY1085" fmla="*/ 7709 h 10000"/>
                  <a:gd name="connsiteX1086" fmla="*/ 8430 w 10000"/>
                  <a:gd name="connsiteY1086" fmla="*/ 7695 h 10000"/>
                  <a:gd name="connsiteX1087" fmla="*/ 8397 w 10000"/>
                  <a:gd name="connsiteY1087" fmla="*/ 7682 h 10000"/>
                  <a:gd name="connsiteX1088" fmla="*/ 8372 w 10000"/>
                  <a:gd name="connsiteY1088" fmla="*/ 7682 h 10000"/>
                  <a:gd name="connsiteX1089" fmla="*/ 8355 w 10000"/>
                  <a:gd name="connsiteY1089" fmla="*/ 7686 h 10000"/>
                  <a:gd name="connsiteX1090" fmla="*/ 8350 w 10000"/>
                  <a:gd name="connsiteY1090" fmla="*/ 7709 h 10000"/>
                  <a:gd name="connsiteX1091" fmla="*/ 8339 w 10000"/>
                  <a:gd name="connsiteY1091" fmla="*/ 7740 h 10000"/>
                  <a:gd name="connsiteX1092" fmla="*/ 8328 w 10000"/>
                  <a:gd name="connsiteY1092" fmla="*/ 7772 h 10000"/>
                  <a:gd name="connsiteX1093" fmla="*/ 8317 w 10000"/>
                  <a:gd name="connsiteY1093" fmla="*/ 7785 h 10000"/>
                  <a:gd name="connsiteX1094" fmla="*/ 8292 w 10000"/>
                  <a:gd name="connsiteY1094" fmla="*/ 7812 h 10000"/>
                  <a:gd name="connsiteX1095" fmla="*/ 8284 w 10000"/>
                  <a:gd name="connsiteY1095" fmla="*/ 7817 h 10000"/>
                  <a:gd name="connsiteX1096" fmla="*/ 8270 w 10000"/>
                  <a:gd name="connsiteY1096" fmla="*/ 7857 h 10000"/>
                  <a:gd name="connsiteX1097" fmla="*/ 8251 w 10000"/>
                  <a:gd name="connsiteY1097" fmla="*/ 7916 h 10000"/>
                  <a:gd name="connsiteX1098" fmla="*/ 8223 w 10000"/>
                  <a:gd name="connsiteY1098" fmla="*/ 8002 h 10000"/>
                  <a:gd name="connsiteX1099" fmla="*/ 8206 w 10000"/>
                  <a:gd name="connsiteY1099" fmla="*/ 8051 h 10000"/>
                  <a:gd name="connsiteX1100" fmla="*/ 8198 w 10000"/>
                  <a:gd name="connsiteY1100" fmla="*/ 8056 h 10000"/>
                  <a:gd name="connsiteX1101" fmla="*/ 8179 w 10000"/>
                  <a:gd name="connsiteY1101" fmla="*/ 8065 h 10000"/>
                  <a:gd name="connsiteX1102" fmla="*/ 8140 w 10000"/>
                  <a:gd name="connsiteY1102" fmla="*/ 8074 h 10000"/>
                  <a:gd name="connsiteX1103" fmla="*/ 8102 w 10000"/>
                  <a:gd name="connsiteY1103" fmla="*/ 8088 h 10000"/>
                  <a:gd name="connsiteX1104" fmla="*/ 8068 w 10000"/>
                  <a:gd name="connsiteY1104" fmla="*/ 8092 h 10000"/>
                  <a:gd name="connsiteX1105" fmla="*/ 8057 w 10000"/>
                  <a:gd name="connsiteY1105" fmla="*/ 8101 h 10000"/>
                  <a:gd name="connsiteX1106" fmla="*/ 8057 w 10000"/>
                  <a:gd name="connsiteY1106" fmla="*/ 8128 h 10000"/>
                  <a:gd name="connsiteX1107" fmla="*/ 8052 w 10000"/>
                  <a:gd name="connsiteY1107" fmla="*/ 8160 h 10000"/>
                  <a:gd name="connsiteX1108" fmla="*/ 8046 w 10000"/>
                  <a:gd name="connsiteY1108" fmla="*/ 8155 h 10000"/>
                  <a:gd name="connsiteX1109" fmla="*/ 8038 w 10000"/>
                  <a:gd name="connsiteY1109" fmla="*/ 8146 h 10000"/>
                  <a:gd name="connsiteX1110" fmla="*/ 8038 w 10000"/>
                  <a:gd name="connsiteY1110" fmla="*/ 8142 h 10000"/>
                  <a:gd name="connsiteX1111" fmla="*/ 8035 w 10000"/>
                  <a:gd name="connsiteY1111" fmla="*/ 8115 h 10000"/>
                  <a:gd name="connsiteX1112" fmla="*/ 8030 w 10000"/>
                  <a:gd name="connsiteY1112" fmla="*/ 8088 h 10000"/>
                  <a:gd name="connsiteX1113" fmla="*/ 8019 w 10000"/>
                  <a:gd name="connsiteY1113" fmla="*/ 8078 h 10000"/>
                  <a:gd name="connsiteX1114" fmla="*/ 8013 w 10000"/>
                  <a:gd name="connsiteY1114" fmla="*/ 8088 h 10000"/>
                  <a:gd name="connsiteX1115" fmla="*/ 7994 w 10000"/>
                  <a:gd name="connsiteY1115" fmla="*/ 8119 h 10000"/>
                  <a:gd name="connsiteX1116" fmla="*/ 7977 w 10000"/>
                  <a:gd name="connsiteY1116" fmla="*/ 8146 h 10000"/>
                  <a:gd name="connsiteX1117" fmla="*/ 7955 w 10000"/>
                  <a:gd name="connsiteY1117" fmla="*/ 8173 h 10000"/>
                  <a:gd name="connsiteX1118" fmla="*/ 7933 w 10000"/>
                  <a:gd name="connsiteY1118" fmla="*/ 8200 h 10000"/>
                  <a:gd name="connsiteX1119" fmla="*/ 7922 w 10000"/>
                  <a:gd name="connsiteY1119" fmla="*/ 8236 h 10000"/>
                  <a:gd name="connsiteX1120" fmla="*/ 7908 w 10000"/>
                  <a:gd name="connsiteY1120" fmla="*/ 8286 h 10000"/>
                  <a:gd name="connsiteX1121" fmla="*/ 7914 w 10000"/>
                  <a:gd name="connsiteY1121" fmla="*/ 8290 h 10000"/>
                  <a:gd name="connsiteX1122" fmla="*/ 7917 w 10000"/>
                  <a:gd name="connsiteY1122" fmla="*/ 8300 h 10000"/>
                  <a:gd name="connsiteX1123" fmla="*/ 7925 w 10000"/>
                  <a:gd name="connsiteY1123" fmla="*/ 8313 h 10000"/>
                  <a:gd name="connsiteX1124" fmla="*/ 7939 w 10000"/>
                  <a:gd name="connsiteY1124" fmla="*/ 8331 h 10000"/>
                  <a:gd name="connsiteX1125" fmla="*/ 7947 w 10000"/>
                  <a:gd name="connsiteY1125" fmla="*/ 8345 h 10000"/>
                  <a:gd name="connsiteX1126" fmla="*/ 7961 w 10000"/>
                  <a:gd name="connsiteY1126" fmla="*/ 8367 h 10000"/>
                  <a:gd name="connsiteX1127" fmla="*/ 7969 w 10000"/>
                  <a:gd name="connsiteY1127" fmla="*/ 8381 h 10000"/>
                  <a:gd name="connsiteX1128" fmla="*/ 7972 w 10000"/>
                  <a:gd name="connsiteY1128" fmla="*/ 8394 h 10000"/>
                  <a:gd name="connsiteX1129" fmla="*/ 7977 w 10000"/>
                  <a:gd name="connsiteY1129" fmla="*/ 8421 h 10000"/>
                  <a:gd name="connsiteX1130" fmla="*/ 7986 w 10000"/>
                  <a:gd name="connsiteY1130" fmla="*/ 8444 h 10000"/>
                  <a:gd name="connsiteX1131" fmla="*/ 7997 w 10000"/>
                  <a:gd name="connsiteY1131" fmla="*/ 8471 h 10000"/>
                  <a:gd name="connsiteX1132" fmla="*/ 7964 w 10000"/>
                  <a:gd name="connsiteY1132" fmla="*/ 8561 h 10000"/>
                  <a:gd name="connsiteX1133" fmla="*/ 7889 w 10000"/>
                  <a:gd name="connsiteY1133" fmla="*/ 8579 h 10000"/>
                  <a:gd name="connsiteX1134" fmla="*/ 7864 w 10000"/>
                  <a:gd name="connsiteY1134" fmla="*/ 8561 h 10000"/>
                  <a:gd name="connsiteX1135" fmla="*/ 7834 w 10000"/>
                  <a:gd name="connsiteY1135" fmla="*/ 8525 h 10000"/>
                  <a:gd name="connsiteX1136" fmla="*/ 7801 w 10000"/>
                  <a:gd name="connsiteY1136" fmla="*/ 8498 h 10000"/>
                  <a:gd name="connsiteX1137" fmla="*/ 7776 w 10000"/>
                  <a:gd name="connsiteY1137" fmla="*/ 8484 h 10000"/>
                  <a:gd name="connsiteX1138" fmla="*/ 7765 w 10000"/>
                  <a:gd name="connsiteY1138" fmla="*/ 8502 h 10000"/>
                  <a:gd name="connsiteX1139" fmla="*/ 7754 w 10000"/>
                  <a:gd name="connsiteY1139" fmla="*/ 8530 h 10000"/>
                  <a:gd name="connsiteX1140" fmla="*/ 7737 w 10000"/>
                  <a:gd name="connsiteY1140" fmla="*/ 8575 h 10000"/>
                  <a:gd name="connsiteX1141" fmla="*/ 7724 w 10000"/>
                  <a:gd name="connsiteY1141" fmla="*/ 8588 h 10000"/>
                  <a:gd name="connsiteX1142" fmla="*/ 7699 w 10000"/>
                  <a:gd name="connsiteY1142" fmla="*/ 8602 h 10000"/>
                  <a:gd name="connsiteX1143" fmla="*/ 7666 w 10000"/>
                  <a:gd name="connsiteY1143" fmla="*/ 8633 h 10000"/>
                  <a:gd name="connsiteX1144" fmla="*/ 7666 w 10000"/>
                  <a:gd name="connsiteY1144" fmla="*/ 8647 h 10000"/>
                  <a:gd name="connsiteX1145" fmla="*/ 7668 w 10000"/>
                  <a:gd name="connsiteY1145" fmla="*/ 8674 h 10000"/>
                  <a:gd name="connsiteX1146" fmla="*/ 7679 w 10000"/>
                  <a:gd name="connsiteY1146" fmla="*/ 8746 h 10000"/>
                  <a:gd name="connsiteX1147" fmla="*/ 7679 w 10000"/>
                  <a:gd name="connsiteY1147" fmla="*/ 8791 h 10000"/>
                  <a:gd name="connsiteX1148" fmla="*/ 7679 w 10000"/>
                  <a:gd name="connsiteY1148" fmla="*/ 8832 h 10000"/>
                  <a:gd name="connsiteX1149" fmla="*/ 7688 w 10000"/>
                  <a:gd name="connsiteY1149" fmla="*/ 8868 h 10000"/>
                  <a:gd name="connsiteX1150" fmla="*/ 7602 w 10000"/>
                  <a:gd name="connsiteY1150" fmla="*/ 8890 h 10000"/>
                  <a:gd name="connsiteX1151" fmla="*/ 7602 w 10000"/>
                  <a:gd name="connsiteY1151" fmla="*/ 8908 h 10000"/>
                  <a:gd name="connsiteX1152" fmla="*/ 7602 w 10000"/>
                  <a:gd name="connsiteY1152" fmla="*/ 8963 h 10000"/>
                  <a:gd name="connsiteX1153" fmla="*/ 7591 w 10000"/>
                  <a:gd name="connsiteY1153" fmla="*/ 8963 h 10000"/>
                  <a:gd name="connsiteX1154" fmla="*/ 7577 w 10000"/>
                  <a:gd name="connsiteY1154" fmla="*/ 8949 h 10000"/>
                  <a:gd name="connsiteX1155" fmla="*/ 7552 w 10000"/>
                  <a:gd name="connsiteY1155" fmla="*/ 8922 h 10000"/>
                  <a:gd name="connsiteX1156" fmla="*/ 7539 w 10000"/>
                  <a:gd name="connsiteY1156" fmla="*/ 8895 h 10000"/>
                  <a:gd name="connsiteX1157" fmla="*/ 7514 w 10000"/>
                  <a:gd name="connsiteY1157" fmla="*/ 8859 h 10000"/>
                  <a:gd name="connsiteX1158" fmla="*/ 7489 w 10000"/>
                  <a:gd name="connsiteY1158" fmla="*/ 8841 h 10000"/>
                  <a:gd name="connsiteX1159" fmla="*/ 7467 w 10000"/>
                  <a:gd name="connsiteY1159" fmla="*/ 8832 h 10000"/>
                  <a:gd name="connsiteX1160" fmla="*/ 7459 w 10000"/>
                  <a:gd name="connsiteY1160" fmla="*/ 8827 h 10000"/>
                  <a:gd name="connsiteX1161" fmla="*/ 7442 w 10000"/>
                  <a:gd name="connsiteY1161" fmla="*/ 8827 h 10000"/>
                  <a:gd name="connsiteX1162" fmla="*/ 7425 w 10000"/>
                  <a:gd name="connsiteY1162" fmla="*/ 8827 h 10000"/>
                  <a:gd name="connsiteX1163" fmla="*/ 7406 w 10000"/>
                  <a:gd name="connsiteY1163" fmla="*/ 8827 h 10000"/>
                  <a:gd name="connsiteX1164" fmla="*/ 7379 w 10000"/>
                  <a:gd name="connsiteY1164" fmla="*/ 8827 h 10000"/>
                  <a:gd name="connsiteX1165" fmla="*/ 7359 w 10000"/>
                  <a:gd name="connsiteY1165" fmla="*/ 8827 h 10000"/>
                  <a:gd name="connsiteX1166" fmla="*/ 7334 w 10000"/>
                  <a:gd name="connsiteY1166" fmla="*/ 8827 h 10000"/>
                  <a:gd name="connsiteX1167" fmla="*/ 7318 w 10000"/>
                  <a:gd name="connsiteY1167" fmla="*/ 8827 h 10000"/>
                  <a:gd name="connsiteX1168" fmla="*/ 7290 w 10000"/>
                  <a:gd name="connsiteY1168" fmla="*/ 8827 h 10000"/>
                  <a:gd name="connsiteX1169" fmla="*/ 7265 w 10000"/>
                  <a:gd name="connsiteY1169" fmla="*/ 8832 h 10000"/>
                  <a:gd name="connsiteX1170" fmla="*/ 7254 w 10000"/>
                  <a:gd name="connsiteY1170" fmla="*/ 8832 h 10000"/>
                  <a:gd name="connsiteX1171" fmla="*/ 7249 w 10000"/>
                  <a:gd name="connsiteY1171" fmla="*/ 8845 h 10000"/>
                  <a:gd name="connsiteX1172" fmla="*/ 7246 w 10000"/>
                  <a:gd name="connsiteY1172" fmla="*/ 8859 h 10000"/>
                  <a:gd name="connsiteX1173" fmla="*/ 7241 w 10000"/>
                  <a:gd name="connsiteY1173" fmla="*/ 8881 h 10000"/>
                  <a:gd name="connsiteX1174" fmla="*/ 7238 w 10000"/>
                  <a:gd name="connsiteY1174" fmla="*/ 8917 h 10000"/>
                  <a:gd name="connsiteX1175" fmla="*/ 7238 w 10000"/>
                  <a:gd name="connsiteY1175" fmla="*/ 8935 h 10000"/>
                  <a:gd name="connsiteX1176" fmla="*/ 7224 w 10000"/>
                  <a:gd name="connsiteY1176" fmla="*/ 8935 h 10000"/>
                  <a:gd name="connsiteX1177" fmla="*/ 7205 w 10000"/>
                  <a:gd name="connsiteY1177" fmla="*/ 8935 h 10000"/>
                  <a:gd name="connsiteX1178" fmla="*/ 7183 w 10000"/>
                  <a:gd name="connsiteY1178" fmla="*/ 8931 h 10000"/>
                  <a:gd name="connsiteX1179" fmla="*/ 7169 w 10000"/>
                  <a:gd name="connsiteY1179" fmla="*/ 8931 h 10000"/>
                  <a:gd name="connsiteX1180" fmla="*/ 7150 w 10000"/>
                  <a:gd name="connsiteY1180" fmla="*/ 8931 h 10000"/>
                  <a:gd name="connsiteX1181" fmla="*/ 7136 w 10000"/>
                  <a:gd name="connsiteY1181" fmla="*/ 8917 h 10000"/>
                  <a:gd name="connsiteX1182" fmla="*/ 7136 w 10000"/>
                  <a:gd name="connsiteY1182" fmla="*/ 8895 h 10000"/>
                  <a:gd name="connsiteX1183" fmla="*/ 7141 w 10000"/>
                  <a:gd name="connsiteY1183" fmla="*/ 8890 h 10000"/>
                  <a:gd name="connsiteX1184" fmla="*/ 7166 w 10000"/>
                  <a:gd name="connsiteY1184" fmla="*/ 8854 h 10000"/>
                  <a:gd name="connsiteX1185" fmla="*/ 7177 w 10000"/>
                  <a:gd name="connsiteY1185" fmla="*/ 8832 h 10000"/>
                  <a:gd name="connsiteX1186" fmla="*/ 7185 w 10000"/>
                  <a:gd name="connsiteY1186" fmla="*/ 8814 h 10000"/>
                  <a:gd name="connsiteX1187" fmla="*/ 7199 w 10000"/>
                  <a:gd name="connsiteY1187" fmla="*/ 8787 h 10000"/>
                  <a:gd name="connsiteX1188" fmla="*/ 7205 w 10000"/>
                  <a:gd name="connsiteY1188" fmla="*/ 8773 h 10000"/>
                  <a:gd name="connsiteX1189" fmla="*/ 7213 w 10000"/>
                  <a:gd name="connsiteY1189" fmla="*/ 8701 h 10000"/>
                  <a:gd name="connsiteX1190" fmla="*/ 7216 w 10000"/>
                  <a:gd name="connsiteY1190" fmla="*/ 8683 h 10000"/>
                  <a:gd name="connsiteX1191" fmla="*/ 7221 w 10000"/>
                  <a:gd name="connsiteY1191" fmla="*/ 8656 h 10000"/>
                  <a:gd name="connsiteX1192" fmla="*/ 7221 w 10000"/>
                  <a:gd name="connsiteY1192" fmla="*/ 8633 h 10000"/>
                  <a:gd name="connsiteX1193" fmla="*/ 7221 w 10000"/>
                  <a:gd name="connsiteY1193" fmla="*/ 8615 h 10000"/>
                  <a:gd name="connsiteX1194" fmla="*/ 7221 w 10000"/>
                  <a:gd name="connsiteY1194" fmla="*/ 8593 h 10000"/>
                  <a:gd name="connsiteX1195" fmla="*/ 7221 w 10000"/>
                  <a:gd name="connsiteY1195" fmla="*/ 8566 h 10000"/>
                  <a:gd name="connsiteX1196" fmla="*/ 7224 w 10000"/>
                  <a:gd name="connsiteY1196" fmla="*/ 8561 h 10000"/>
                  <a:gd name="connsiteX1197" fmla="*/ 7238 w 10000"/>
                  <a:gd name="connsiteY1197" fmla="*/ 8543 h 10000"/>
                  <a:gd name="connsiteX1198" fmla="*/ 7241 w 10000"/>
                  <a:gd name="connsiteY1198" fmla="*/ 8530 h 10000"/>
                  <a:gd name="connsiteX1199" fmla="*/ 7249 w 10000"/>
                  <a:gd name="connsiteY1199" fmla="*/ 8512 h 10000"/>
                  <a:gd name="connsiteX1200" fmla="*/ 7249 w 10000"/>
                  <a:gd name="connsiteY1200" fmla="*/ 8502 h 10000"/>
                  <a:gd name="connsiteX1201" fmla="*/ 7249 w 10000"/>
                  <a:gd name="connsiteY1201" fmla="*/ 8475 h 10000"/>
                  <a:gd name="connsiteX1202" fmla="*/ 7246 w 10000"/>
                  <a:gd name="connsiteY1202" fmla="*/ 8457 h 10000"/>
                  <a:gd name="connsiteX1203" fmla="*/ 7241 w 10000"/>
                  <a:gd name="connsiteY1203" fmla="*/ 8444 h 10000"/>
                  <a:gd name="connsiteX1204" fmla="*/ 7232 w 10000"/>
                  <a:gd name="connsiteY1204" fmla="*/ 8435 h 10000"/>
                  <a:gd name="connsiteX1205" fmla="*/ 7224 w 10000"/>
                  <a:gd name="connsiteY1205" fmla="*/ 8430 h 10000"/>
                  <a:gd name="connsiteX1206" fmla="*/ 7208 w 10000"/>
                  <a:gd name="connsiteY1206" fmla="*/ 8408 h 10000"/>
                  <a:gd name="connsiteX1207" fmla="*/ 7199 w 10000"/>
                  <a:gd name="connsiteY1207" fmla="*/ 8403 h 10000"/>
                  <a:gd name="connsiteX1208" fmla="*/ 7205 w 10000"/>
                  <a:gd name="connsiteY1208" fmla="*/ 8372 h 10000"/>
                  <a:gd name="connsiteX1209" fmla="*/ 7208 w 10000"/>
                  <a:gd name="connsiteY1209" fmla="*/ 8354 h 10000"/>
                  <a:gd name="connsiteX1210" fmla="*/ 7213 w 10000"/>
                  <a:gd name="connsiteY1210" fmla="*/ 8345 h 10000"/>
                  <a:gd name="connsiteX1211" fmla="*/ 7224 w 10000"/>
                  <a:gd name="connsiteY1211" fmla="*/ 8331 h 10000"/>
                  <a:gd name="connsiteX1212" fmla="*/ 7238 w 10000"/>
                  <a:gd name="connsiteY1212" fmla="*/ 8313 h 10000"/>
                  <a:gd name="connsiteX1213" fmla="*/ 7241 w 10000"/>
                  <a:gd name="connsiteY1213" fmla="*/ 8304 h 10000"/>
                  <a:gd name="connsiteX1214" fmla="*/ 7254 w 10000"/>
                  <a:gd name="connsiteY1214" fmla="*/ 8286 h 10000"/>
                  <a:gd name="connsiteX1215" fmla="*/ 7265 w 10000"/>
                  <a:gd name="connsiteY1215" fmla="*/ 8272 h 10000"/>
                  <a:gd name="connsiteX1216" fmla="*/ 7271 w 10000"/>
                  <a:gd name="connsiteY1216" fmla="*/ 8263 h 10000"/>
                  <a:gd name="connsiteX1217" fmla="*/ 7279 w 10000"/>
                  <a:gd name="connsiteY1217" fmla="*/ 8245 h 10000"/>
                  <a:gd name="connsiteX1218" fmla="*/ 7274 w 10000"/>
                  <a:gd name="connsiteY1218" fmla="*/ 8223 h 10000"/>
                  <a:gd name="connsiteX1219" fmla="*/ 7265 w 10000"/>
                  <a:gd name="connsiteY1219" fmla="*/ 8200 h 10000"/>
                  <a:gd name="connsiteX1220" fmla="*/ 7263 w 10000"/>
                  <a:gd name="connsiteY1220" fmla="*/ 8187 h 10000"/>
                  <a:gd name="connsiteX1221" fmla="*/ 7257 w 10000"/>
                  <a:gd name="connsiteY1221" fmla="*/ 8187 h 10000"/>
                  <a:gd name="connsiteX1222" fmla="*/ 7254 w 10000"/>
                  <a:gd name="connsiteY1222" fmla="*/ 8196 h 10000"/>
                  <a:gd name="connsiteX1223" fmla="*/ 7246 w 10000"/>
                  <a:gd name="connsiteY1223" fmla="*/ 8209 h 10000"/>
                  <a:gd name="connsiteX1224" fmla="*/ 7241 w 10000"/>
                  <a:gd name="connsiteY1224" fmla="*/ 8209 h 10000"/>
                  <a:gd name="connsiteX1225" fmla="*/ 7238 w 10000"/>
                  <a:gd name="connsiteY1225" fmla="*/ 8214 h 10000"/>
                  <a:gd name="connsiteX1226" fmla="*/ 7221 w 10000"/>
                  <a:gd name="connsiteY1226" fmla="*/ 8173 h 10000"/>
                  <a:gd name="connsiteX1227" fmla="*/ 7185 w 10000"/>
                  <a:gd name="connsiteY1227" fmla="*/ 8106 h 10000"/>
                  <a:gd name="connsiteX1228" fmla="*/ 7174 w 10000"/>
                  <a:gd name="connsiteY1228" fmla="*/ 8078 h 10000"/>
                  <a:gd name="connsiteX1229" fmla="*/ 7169 w 10000"/>
                  <a:gd name="connsiteY1229" fmla="*/ 8056 h 10000"/>
                  <a:gd name="connsiteX1230" fmla="*/ 7166 w 10000"/>
                  <a:gd name="connsiteY1230" fmla="*/ 8042 h 10000"/>
                  <a:gd name="connsiteX1231" fmla="*/ 7161 w 10000"/>
                  <a:gd name="connsiteY1231" fmla="*/ 8051 h 10000"/>
                  <a:gd name="connsiteX1232" fmla="*/ 7158 w 10000"/>
                  <a:gd name="connsiteY1232" fmla="*/ 8051 h 10000"/>
                  <a:gd name="connsiteX1233" fmla="*/ 7141 w 10000"/>
                  <a:gd name="connsiteY1233" fmla="*/ 8056 h 10000"/>
                  <a:gd name="connsiteX1234" fmla="*/ 7116 w 10000"/>
                  <a:gd name="connsiteY1234" fmla="*/ 8051 h 10000"/>
                  <a:gd name="connsiteX1235" fmla="*/ 7094 w 10000"/>
                  <a:gd name="connsiteY1235" fmla="*/ 8051 h 10000"/>
                  <a:gd name="connsiteX1236" fmla="*/ 7081 w 10000"/>
                  <a:gd name="connsiteY1236" fmla="*/ 8011 h 10000"/>
                  <a:gd name="connsiteX1237" fmla="*/ 7081 w 10000"/>
                  <a:gd name="connsiteY1237" fmla="*/ 8002 h 10000"/>
                  <a:gd name="connsiteX1238" fmla="*/ 7078 w 10000"/>
                  <a:gd name="connsiteY1238" fmla="*/ 7984 h 10000"/>
                  <a:gd name="connsiteX1239" fmla="*/ 7072 w 10000"/>
                  <a:gd name="connsiteY1239" fmla="*/ 7970 h 10000"/>
                  <a:gd name="connsiteX1240" fmla="*/ 7045 w 10000"/>
                  <a:gd name="connsiteY1240" fmla="*/ 7948 h 10000"/>
                  <a:gd name="connsiteX1241" fmla="*/ 7020 w 10000"/>
                  <a:gd name="connsiteY1241" fmla="*/ 7957 h 10000"/>
                  <a:gd name="connsiteX1242" fmla="*/ 7001 w 10000"/>
                  <a:gd name="connsiteY1242" fmla="*/ 7970 h 10000"/>
                  <a:gd name="connsiteX1243" fmla="*/ 6981 w 10000"/>
                  <a:gd name="connsiteY1243" fmla="*/ 7984 h 10000"/>
                  <a:gd name="connsiteX1244" fmla="*/ 6976 w 10000"/>
                  <a:gd name="connsiteY1244" fmla="*/ 7984 h 10000"/>
                  <a:gd name="connsiteX1245" fmla="*/ 6973 w 10000"/>
                  <a:gd name="connsiteY1245" fmla="*/ 7984 h 10000"/>
                  <a:gd name="connsiteX1246" fmla="*/ 6959 w 10000"/>
                  <a:gd name="connsiteY1246" fmla="*/ 7984 h 10000"/>
                  <a:gd name="connsiteX1247" fmla="*/ 6948 w 10000"/>
                  <a:gd name="connsiteY1247" fmla="*/ 7961 h 10000"/>
                  <a:gd name="connsiteX1248" fmla="*/ 6934 w 10000"/>
                  <a:gd name="connsiteY1248" fmla="*/ 7943 h 10000"/>
                  <a:gd name="connsiteX1249" fmla="*/ 6932 w 10000"/>
                  <a:gd name="connsiteY1249" fmla="*/ 7943 h 10000"/>
                  <a:gd name="connsiteX1250" fmla="*/ 6918 w 10000"/>
                  <a:gd name="connsiteY1250" fmla="*/ 7961 h 10000"/>
                  <a:gd name="connsiteX1251" fmla="*/ 6904 w 10000"/>
                  <a:gd name="connsiteY1251" fmla="*/ 7975 h 10000"/>
                  <a:gd name="connsiteX1252" fmla="*/ 6896 w 10000"/>
                  <a:gd name="connsiteY1252" fmla="*/ 7997 h 10000"/>
                  <a:gd name="connsiteX1253" fmla="*/ 6887 w 10000"/>
                  <a:gd name="connsiteY1253" fmla="*/ 8002 h 10000"/>
                  <a:gd name="connsiteX1254" fmla="*/ 6879 w 10000"/>
                  <a:gd name="connsiteY1254" fmla="*/ 8011 h 10000"/>
                  <a:gd name="connsiteX1255" fmla="*/ 6868 w 10000"/>
                  <a:gd name="connsiteY1255" fmla="*/ 8015 h 10000"/>
                  <a:gd name="connsiteX1256" fmla="*/ 6852 w 10000"/>
                  <a:gd name="connsiteY1256" fmla="*/ 8024 h 10000"/>
                  <a:gd name="connsiteX1257" fmla="*/ 6813 w 10000"/>
                  <a:gd name="connsiteY1257" fmla="*/ 8042 h 10000"/>
                  <a:gd name="connsiteX1258" fmla="*/ 6780 w 10000"/>
                  <a:gd name="connsiteY1258" fmla="*/ 8065 h 10000"/>
                  <a:gd name="connsiteX1259" fmla="*/ 6763 w 10000"/>
                  <a:gd name="connsiteY1259" fmla="*/ 8078 h 10000"/>
                  <a:gd name="connsiteX1260" fmla="*/ 6755 w 10000"/>
                  <a:gd name="connsiteY1260" fmla="*/ 8088 h 10000"/>
                  <a:gd name="connsiteX1261" fmla="*/ 6716 w 10000"/>
                  <a:gd name="connsiteY1261" fmla="*/ 8119 h 10000"/>
                  <a:gd name="connsiteX1262" fmla="*/ 6711 w 10000"/>
                  <a:gd name="connsiteY1262" fmla="*/ 8128 h 10000"/>
                  <a:gd name="connsiteX1263" fmla="*/ 6711 w 10000"/>
                  <a:gd name="connsiteY1263" fmla="*/ 8169 h 10000"/>
                  <a:gd name="connsiteX1264" fmla="*/ 6711 w 10000"/>
                  <a:gd name="connsiteY1264" fmla="*/ 8173 h 10000"/>
                  <a:gd name="connsiteX1265" fmla="*/ 6716 w 10000"/>
                  <a:gd name="connsiteY1265" fmla="*/ 8200 h 10000"/>
                  <a:gd name="connsiteX1266" fmla="*/ 6708 w 10000"/>
                  <a:gd name="connsiteY1266" fmla="*/ 8223 h 10000"/>
                  <a:gd name="connsiteX1267" fmla="*/ 6708 w 10000"/>
                  <a:gd name="connsiteY1267" fmla="*/ 8236 h 10000"/>
                  <a:gd name="connsiteX1268" fmla="*/ 6708 w 10000"/>
                  <a:gd name="connsiteY1268" fmla="*/ 8272 h 10000"/>
                  <a:gd name="connsiteX1269" fmla="*/ 6711 w 10000"/>
                  <a:gd name="connsiteY1269" fmla="*/ 8290 h 10000"/>
                  <a:gd name="connsiteX1270" fmla="*/ 6716 w 10000"/>
                  <a:gd name="connsiteY1270" fmla="*/ 8304 h 10000"/>
                  <a:gd name="connsiteX1271" fmla="*/ 6711 w 10000"/>
                  <a:gd name="connsiteY1271" fmla="*/ 8313 h 10000"/>
                  <a:gd name="connsiteX1272" fmla="*/ 6683 w 10000"/>
                  <a:gd name="connsiteY1272" fmla="*/ 8318 h 10000"/>
                  <a:gd name="connsiteX1273" fmla="*/ 6661 w 10000"/>
                  <a:gd name="connsiteY1273" fmla="*/ 8327 h 10000"/>
                  <a:gd name="connsiteX1274" fmla="*/ 6631 w 10000"/>
                  <a:gd name="connsiteY1274" fmla="*/ 8327 h 10000"/>
                  <a:gd name="connsiteX1275" fmla="*/ 6611 w 10000"/>
                  <a:gd name="connsiteY1275" fmla="*/ 8327 h 10000"/>
                  <a:gd name="connsiteX1276" fmla="*/ 6598 w 10000"/>
                  <a:gd name="connsiteY1276" fmla="*/ 8327 h 10000"/>
                  <a:gd name="connsiteX1277" fmla="*/ 6595 w 10000"/>
                  <a:gd name="connsiteY1277" fmla="*/ 8340 h 10000"/>
                  <a:gd name="connsiteX1278" fmla="*/ 6587 w 10000"/>
                  <a:gd name="connsiteY1278" fmla="*/ 8358 h 10000"/>
                  <a:gd name="connsiteX1279" fmla="*/ 6578 w 10000"/>
                  <a:gd name="connsiteY1279" fmla="*/ 8408 h 10000"/>
                  <a:gd name="connsiteX1280" fmla="*/ 6578 w 10000"/>
                  <a:gd name="connsiteY1280" fmla="*/ 8421 h 10000"/>
                  <a:gd name="connsiteX1281" fmla="*/ 6578 w 10000"/>
                  <a:gd name="connsiteY1281" fmla="*/ 8430 h 10000"/>
                  <a:gd name="connsiteX1282" fmla="*/ 6573 w 10000"/>
                  <a:gd name="connsiteY1282" fmla="*/ 8435 h 10000"/>
                  <a:gd name="connsiteX1283" fmla="*/ 6556 w 10000"/>
                  <a:gd name="connsiteY1283" fmla="*/ 8435 h 10000"/>
                  <a:gd name="connsiteX1284" fmla="*/ 6545 w 10000"/>
                  <a:gd name="connsiteY1284" fmla="*/ 8435 h 10000"/>
                  <a:gd name="connsiteX1285" fmla="*/ 6523 w 10000"/>
                  <a:gd name="connsiteY1285" fmla="*/ 8435 h 10000"/>
                  <a:gd name="connsiteX1286" fmla="*/ 6493 w 10000"/>
                  <a:gd name="connsiteY1286" fmla="*/ 8430 h 10000"/>
                  <a:gd name="connsiteX1287" fmla="*/ 6490 w 10000"/>
                  <a:gd name="connsiteY1287" fmla="*/ 8430 h 10000"/>
                  <a:gd name="connsiteX1288" fmla="*/ 6485 w 10000"/>
                  <a:gd name="connsiteY1288" fmla="*/ 8444 h 10000"/>
                  <a:gd name="connsiteX1289" fmla="*/ 6465 w 10000"/>
                  <a:gd name="connsiteY1289" fmla="*/ 8475 h 10000"/>
                  <a:gd name="connsiteX1290" fmla="*/ 6451 w 10000"/>
                  <a:gd name="connsiteY1290" fmla="*/ 8498 h 10000"/>
                  <a:gd name="connsiteX1291" fmla="*/ 6435 w 10000"/>
                  <a:gd name="connsiteY1291" fmla="*/ 8525 h 10000"/>
                  <a:gd name="connsiteX1292" fmla="*/ 6421 w 10000"/>
                  <a:gd name="connsiteY1292" fmla="*/ 8539 h 10000"/>
                  <a:gd name="connsiteX1293" fmla="*/ 6410 w 10000"/>
                  <a:gd name="connsiteY1293" fmla="*/ 8561 h 10000"/>
                  <a:gd name="connsiteX1294" fmla="*/ 6402 w 10000"/>
                  <a:gd name="connsiteY1294" fmla="*/ 8575 h 10000"/>
                  <a:gd name="connsiteX1295" fmla="*/ 6402 w 10000"/>
                  <a:gd name="connsiteY1295" fmla="*/ 8593 h 10000"/>
                  <a:gd name="connsiteX1296" fmla="*/ 6402 w 10000"/>
                  <a:gd name="connsiteY1296" fmla="*/ 8620 h 10000"/>
                  <a:gd name="connsiteX1297" fmla="*/ 6405 w 10000"/>
                  <a:gd name="connsiteY1297" fmla="*/ 8660 h 10000"/>
                  <a:gd name="connsiteX1298" fmla="*/ 6405 w 10000"/>
                  <a:gd name="connsiteY1298" fmla="*/ 8674 h 10000"/>
                  <a:gd name="connsiteX1299" fmla="*/ 6405 w 10000"/>
                  <a:gd name="connsiteY1299" fmla="*/ 8683 h 10000"/>
                  <a:gd name="connsiteX1300" fmla="*/ 6405 w 10000"/>
                  <a:gd name="connsiteY1300" fmla="*/ 8687 h 10000"/>
                  <a:gd name="connsiteX1301" fmla="*/ 6405 w 10000"/>
                  <a:gd name="connsiteY1301" fmla="*/ 8696 h 10000"/>
                  <a:gd name="connsiteX1302" fmla="*/ 6388 w 10000"/>
                  <a:gd name="connsiteY1302" fmla="*/ 8733 h 10000"/>
                  <a:gd name="connsiteX1303" fmla="*/ 6369 w 10000"/>
                  <a:gd name="connsiteY1303" fmla="*/ 8746 h 10000"/>
                  <a:gd name="connsiteX1304" fmla="*/ 6333 w 10000"/>
                  <a:gd name="connsiteY1304" fmla="*/ 8773 h 10000"/>
                  <a:gd name="connsiteX1305" fmla="*/ 6313 w 10000"/>
                  <a:gd name="connsiteY1305" fmla="*/ 8787 h 10000"/>
                  <a:gd name="connsiteX1306" fmla="*/ 6291 w 10000"/>
                  <a:gd name="connsiteY1306" fmla="*/ 8805 h 10000"/>
                  <a:gd name="connsiteX1307" fmla="*/ 6280 w 10000"/>
                  <a:gd name="connsiteY1307" fmla="*/ 8814 h 10000"/>
                  <a:gd name="connsiteX1308" fmla="*/ 6250 w 10000"/>
                  <a:gd name="connsiteY1308" fmla="*/ 8805 h 10000"/>
                  <a:gd name="connsiteX1309" fmla="*/ 6233 w 10000"/>
                  <a:gd name="connsiteY1309" fmla="*/ 8805 h 10000"/>
                  <a:gd name="connsiteX1310" fmla="*/ 6220 w 10000"/>
                  <a:gd name="connsiteY1310" fmla="*/ 8805 h 10000"/>
                  <a:gd name="connsiteX1311" fmla="*/ 6200 w 10000"/>
                  <a:gd name="connsiteY1311" fmla="*/ 8805 h 10000"/>
                  <a:gd name="connsiteX1312" fmla="*/ 6184 w 10000"/>
                  <a:gd name="connsiteY1312" fmla="*/ 8805 h 10000"/>
                  <a:gd name="connsiteX1313" fmla="*/ 6716 w 10000"/>
                  <a:gd name="connsiteY1313" fmla="*/ 6653 h 10000"/>
                  <a:gd name="connsiteX1314" fmla="*/ 6747 w 10000"/>
                  <a:gd name="connsiteY1314" fmla="*/ 6856 h 10000"/>
                  <a:gd name="connsiteX1315" fmla="*/ 6747 w 10000"/>
                  <a:gd name="connsiteY1315" fmla="*/ 6910 h 10000"/>
                  <a:gd name="connsiteX1316" fmla="*/ 6675 w 10000"/>
                  <a:gd name="connsiteY1316" fmla="*/ 7158 h 10000"/>
                  <a:gd name="connsiteX1317" fmla="*/ 6703 w 10000"/>
                  <a:gd name="connsiteY1317" fmla="*/ 7212 h 10000"/>
                  <a:gd name="connsiteX1318" fmla="*/ 6749 w 10000"/>
                  <a:gd name="connsiteY1318" fmla="*/ 7050 h 10000"/>
                  <a:gd name="connsiteX1319" fmla="*/ 6871 w 10000"/>
                  <a:gd name="connsiteY1319" fmla="*/ 6748 h 10000"/>
                  <a:gd name="connsiteX1320" fmla="*/ 6912 w 10000"/>
                  <a:gd name="connsiteY1320" fmla="*/ 6581 h 10000"/>
                  <a:gd name="connsiteX1321" fmla="*/ 6912 w 10000"/>
                  <a:gd name="connsiteY1321" fmla="*/ 6567 h 10000"/>
                  <a:gd name="connsiteX1322" fmla="*/ 6827 w 10000"/>
                  <a:gd name="connsiteY1322" fmla="*/ 6631 h 10000"/>
                  <a:gd name="connsiteX1323" fmla="*/ 6184 w 10000"/>
                  <a:gd name="connsiteY1323" fmla="*/ 8805 h 10000"/>
                  <a:gd name="connsiteX0" fmla="*/ 6184 w 10000"/>
                  <a:gd name="connsiteY0" fmla="*/ 8805 h 10000"/>
                  <a:gd name="connsiteX1" fmla="*/ 6175 w 10000"/>
                  <a:gd name="connsiteY1" fmla="*/ 8800 h 10000"/>
                  <a:gd name="connsiteX2" fmla="*/ 6167 w 10000"/>
                  <a:gd name="connsiteY2" fmla="*/ 8832 h 10000"/>
                  <a:gd name="connsiteX3" fmla="*/ 6167 w 10000"/>
                  <a:gd name="connsiteY3" fmla="*/ 8845 h 10000"/>
                  <a:gd name="connsiteX4" fmla="*/ 6140 w 10000"/>
                  <a:gd name="connsiteY4" fmla="*/ 8877 h 10000"/>
                  <a:gd name="connsiteX5" fmla="*/ 6098 w 10000"/>
                  <a:gd name="connsiteY5" fmla="*/ 8904 h 10000"/>
                  <a:gd name="connsiteX6" fmla="*/ 6090 w 10000"/>
                  <a:gd name="connsiteY6" fmla="*/ 8904 h 10000"/>
                  <a:gd name="connsiteX7" fmla="*/ 6082 w 10000"/>
                  <a:gd name="connsiteY7" fmla="*/ 8904 h 10000"/>
                  <a:gd name="connsiteX8" fmla="*/ 6082 w 10000"/>
                  <a:gd name="connsiteY8" fmla="*/ 8958 h 10000"/>
                  <a:gd name="connsiteX9" fmla="*/ 6082 w 10000"/>
                  <a:gd name="connsiteY9" fmla="*/ 8963 h 10000"/>
                  <a:gd name="connsiteX10" fmla="*/ 6079 w 10000"/>
                  <a:gd name="connsiteY10" fmla="*/ 9012 h 10000"/>
                  <a:gd name="connsiteX11" fmla="*/ 6073 w 10000"/>
                  <a:gd name="connsiteY11" fmla="*/ 9066 h 10000"/>
                  <a:gd name="connsiteX12" fmla="*/ 6073 w 10000"/>
                  <a:gd name="connsiteY12" fmla="*/ 9120 h 10000"/>
                  <a:gd name="connsiteX13" fmla="*/ 6073 w 10000"/>
                  <a:gd name="connsiteY13" fmla="*/ 9147 h 10000"/>
                  <a:gd name="connsiteX14" fmla="*/ 6073 w 10000"/>
                  <a:gd name="connsiteY14" fmla="*/ 9197 h 10000"/>
                  <a:gd name="connsiteX15" fmla="*/ 6068 w 10000"/>
                  <a:gd name="connsiteY15" fmla="*/ 9233 h 10000"/>
                  <a:gd name="connsiteX16" fmla="*/ 6065 w 10000"/>
                  <a:gd name="connsiteY16" fmla="*/ 9301 h 10000"/>
                  <a:gd name="connsiteX17" fmla="*/ 6065 w 10000"/>
                  <a:gd name="connsiteY17" fmla="*/ 9350 h 10000"/>
                  <a:gd name="connsiteX18" fmla="*/ 6060 w 10000"/>
                  <a:gd name="connsiteY18" fmla="*/ 9382 h 10000"/>
                  <a:gd name="connsiteX19" fmla="*/ 6060 w 10000"/>
                  <a:gd name="connsiteY19" fmla="*/ 9409 h 10000"/>
                  <a:gd name="connsiteX20" fmla="*/ 6051 w 10000"/>
                  <a:gd name="connsiteY20" fmla="*/ 9423 h 10000"/>
                  <a:gd name="connsiteX21" fmla="*/ 6049 w 10000"/>
                  <a:gd name="connsiteY21" fmla="*/ 9436 h 10000"/>
                  <a:gd name="connsiteX22" fmla="*/ 6035 w 10000"/>
                  <a:gd name="connsiteY22" fmla="*/ 9450 h 10000"/>
                  <a:gd name="connsiteX23" fmla="*/ 6026 w 10000"/>
                  <a:gd name="connsiteY23" fmla="*/ 9459 h 10000"/>
                  <a:gd name="connsiteX24" fmla="*/ 6018 w 10000"/>
                  <a:gd name="connsiteY24" fmla="*/ 9445 h 10000"/>
                  <a:gd name="connsiteX25" fmla="*/ 6007 w 10000"/>
                  <a:gd name="connsiteY25" fmla="*/ 9409 h 10000"/>
                  <a:gd name="connsiteX26" fmla="*/ 5985 w 10000"/>
                  <a:gd name="connsiteY26" fmla="*/ 9369 h 10000"/>
                  <a:gd name="connsiteX27" fmla="*/ 5969 w 10000"/>
                  <a:gd name="connsiteY27" fmla="*/ 9332 h 10000"/>
                  <a:gd name="connsiteX28" fmla="*/ 5955 w 10000"/>
                  <a:gd name="connsiteY28" fmla="*/ 9314 h 10000"/>
                  <a:gd name="connsiteX29" fmla="*/ 5952 w 10000"/>
                  <a:gd name="connsiteY29" fmla="*/ 9305 h 10000"/>
                  <a:gd name="connsiteX30" fmla="*/ 5935 w 10000"/>
                  <a:gd name="connsiteY30" fmla="*/ 9305 h 10000"/>
                  <a:gd name="connsiteX31" fmla="*/ 5922 w 10000"/>
                  <a:gd name="connsiteY31" fmla="*/ 9319 h 10000"/>
                  <a:gd name="connsiteX32" fmla="*/ 5913 w 10000"/>
                  <a:gd name="connsiteY32" fmla="*/ 9328 h 10000"/>
                  <a:gd name="connsiteX33" fmla="*/ 5905 w 10000"/>
                  <a:gd name="connsiteY33" fmla="*/ 9332 h 10000"/>
                  <a:gd name="connsiteX34" fmla="*/ 5897 w 10000"/>
                  <a:gd name="connsiteY34" fmla="*/ 9350 h 10000"/>
                  <a:gd name="connsiteX35" fmla="*/ 5875 w 10000"/>
                  <a:gd name="connsiteY35" fmla="*/ 9364 h 10000"/>
                  <a:gd name="connsiteX36" fmla="*/ 5850 w 10000"/>
                  <a:gd name="connsiteY36" fmla="*/ 9391 h 10000"/>
                  <a:gd name="connsiteX37" fmla="*/ 5833 w 10000"/>
                  <a:gd name="connsiteY37" fmla="*/ 9405 h 10000"/>
                  <a:gd name="connsiteX38" fmla="*/ 5822 w 10000"/>
                  <a:gd name="connsiteY38" fmla="*/ 9409 h 10000"/>
                  <a:gd name="connsiteX39" fmla="*/ 5800 w 10000"/>
                  <a:gd name="connsiteY39" fmla="*/ 9423 h 10000"/>
                  <a:gd name="connsiteX40" fmla="*/ 5784 w 10000"/>
                  <a:gd name="connsiteY40" fmla="*/ 9436 h 10000"/>
                  <a:gd name="connsiteX41" fmla="*/ 5767 w 10000"/>
                  <a:gd name="connsiteY41" fmla="*/ 9450 h 10000"/>
                  <a:gd name="connsiteX42" fmla="*/ 5751 w 10000"/>
                  <a:gd name="connsiteY42" fmla="*/ 9463 h 10000"/>
                  <a:gd name="connsiteX43" fmla="*/ 5745 w 10000"/>
                  <a:gd name="connsiteY43" fmla="*/ 9472 h 10000"/>
                  <a:gd name="connsiteX44" fmla="*/ 5751 w 10000"/>
                  <a:gd name="connsiteY44" fmla="*/ 9477 h 10000"/>
                  <a:gd name="connsiteX45" fmla="*/ 5762 w 10000"/>
                  <a:gd name="connsiteY45" fmla="*/ 9504 h 10000"/>
                  <a:gd name="connsiteX46" fmla="*/ 5767 w 10000"/>
                  <a:gd name="connsiteY46" fmla="*/ 9526 h 10000"/>
                  <a:gd name="connsiteX47" fmla="*/ 5784 w 10000"/>
                  <a:gd name="connsiteY47" fmla="*/ 9576 h 10000"/>
                  <a:gd name="connsiteX48" fmla="*/ 5797 w 10000"/>
                  <a:gd name="connsiteY48" fmla="*/ 9603 h 10000"/>
                  <a:gd name="connsiteX49" fmla="*/ 5808 w 10000"/>
                  <a:gd name="connsiteY49" fmla="*/ 9644 h 10000"/>
                  <a:gd name="connsiteX50" fmla="*/ 5822 w 10000"/>
                  <a:gd name="connsiteY50" fmla="*/ 9671 h 10000"/>
                  <a:gd name="connsiteX51" fmla="*/ 5825 w 10000"/>
                  <a:gd name="connsiteY51" fmla="*/ 9684 h 10000"/>
                  <a:gd name="connsiteX52" fmla="*/ 5831 w 10000"/>
                  <a:gd name="connsiteY52" fmla="*/ 9684 h 10000"/>
                  <a:gd name="connsiteX53" fmla="*/ 5825 w 10000"/>
                  <a:gd name="connsiteY53" fmla="*/ 9698 h 10000"/>
                  <a:gd name="connsiteX54" fmla="*/ 5806 w 10000"/>
                  <a:gd name="connsiteY54" fmla="*/ 9725 h 10000"/>
                  <a:gd name="connsiteX55" fmla="*/ 5792 w 10000"/>
                  <a:gd name="connsiteY55" fmla="*/ 9738 h 10000"/>
                  <a:gd name="connsiteX56" fmla="*/ 5737 w 10000"/>
                  <a:gd name="connsiteY56" fmla="*/ 9793 h 10000"/>
                  <a:gd name="connsiteX57" fmla="*/ 5728 w 10000"/>
                  <a:gd name="connsiteY57" fmla="*/ 9806 h 10000"/>
                  <a:gd name="connsiteX58" fmla="*/ 5712 w 10000"/>
                  <a:gd name="connsiteY58" fmla="*/ 9815 h 10000"/>
                  <a:gd name="connsiteX59" fmla="*/ 5690 w 10000"/>
                  <a:gd name="connsiteY59" fmla="*/ 9838 h 10000"/>
                  <a:gd name="connsiteX60" fmla="*/ 5679 w 10000"/>
                  <a:gd name="connsiteY60" fmla="*/ 9842 h 10000"/>
                  <a:gd name="connsiteX61" fmla="*/ 5665 w 10000"/>
                  <a:gd name="connsiteY61" fmla="*/ 9842 h 10000"/>
                  <a:gd name="connsiteX62" fmla="*/ 5648 w 10000"/>
                  <a:gd name="connsiteY62" fmla="*/ 9851 h 10000"/>
                  <a:gd name="connsiteX63" fmla="*/ 5621 w 10000"/>
                  <a:gd name="connsiteY63" fmla="*/ 9892 h 10000"/>
                  <a:gd name="connsiteX64" fmla="*/ 5544 w 10000"/>
                  <a:gd name="connsiteY64" fmla="*/ 9946 h 10000"/>
                  <a:gd name="connsiteX65" fmla="*/ 5406 w 10000"/>
                  <a:gd name="connsiteY65" fmla="*/ 10000 h 10000"/>
                  <a:gd name="connsiteX66" fmla="*/ 5350 w 10000"/>
                  <a:gd name="connsiteY66" fmla="*/ 9986 h 10000"/>
                  <a:gd name="connsiteX67" fmla="*/ 5342 w 10000"/>
                  <a:gd name="connsiteY67" fmla="*/ 9950 h 10000"/>
                  <a:gd name="connsiteX68" fmla="*/ 5342 w 10000"/>
                  <a:gd name="connsiteY68" fmla="*/ 9932 h 10000"/>
                  <a:gd name="connsiteX69" fmla="*/ 5342 w 10000"/>
                  <a:gd name="connsiteY69" fmla="*/ 9923 h 10000"/>
                  <a:gd name="connsiteX70" fmla="*/ 5342 w 10000"/>
                  <a:gd name="connsiteY70" fmla="*/ 9919 h 10000"/>
                  <a:gd name="connsiteX71" fmla="*/ 5348 w 10000"/>
                  <a:gd name="connsiteY71" fmla="*/ 9919 h 10000"/>
                  <a:gd name="connsiteX72" fmla="*/ 5348 w 10000"/>
                  <a:gd name="connsiteY72" fmla="*/ 9910 h 10000"/>
                  <a:gd name="connsiteX73" fmla="*/ 5350 w 10000"/>
                  <a:gd name="connsiteY73" fmla="*/ 9910 h 10000"/>
                  <a:gd name="connsiteX74" fmla="*/ 5350 w 10000"/>
                  <a:gd name="connsiteY74" fmla="*/ 9905 h 10000"/>
                  <a:gd name="connsiteX75" fmla="*/ 5356 w 10000"/>
                  <a:gd name="connsiteY75" fmla="*/ 9905 h 10000"/>
                  <a:gd name="connsiteX76" fmla="*/ 5356 w 10000"/>
                  <a:gd name="connsiteY76" fmla="*/ 9896 h 10000"/>
                  <a:gd name="connsiteX77" fmla="*/ 5359 w 10000"/>
                  <a:gd name="connsiteY77" fmla="*/ 9896 h 10000"/>
                  <a:gd name="connsiteX78" fmla="*/ 5359 w 10000"/>
                  <a:gd name="connsiteY78" fmla="*/ 9892 h 10000"/>
                  <a:gd name="connsiteX79" fmla="*/ 5364 w 10000"/>
                  <a:gd name="connsiteY79" fmla="*/ 9892 h 10000"/>
                  <a:gd name="connsiteX80" fmla="*/ 5364 w 10000"/>
                  <a:gd name="connsiteY80" fmla="*/ 9883 h 10000"/>
                  <a:gd name="connsiteX81" fmla="*/ 5359 w 10000"/>
                  <a:gd name="connsiteY81" fmla="*/ 9883 h 10000"/>
                  <a:gd name="connsiteX82" fmla="*/ 5359 w 10000"/>
                  <a:gd name="connsiteY82" fmla="*/ 9878 h 10000"/>
                  <a:gd name="connsiteX83" fmla="*/ 5359 w 10000"/>
                  <a:gd name="connsiteY83" fmla="*/ 9869 h 10000"/>
                  <a:gd name="connsiteX84" fmla="*/ 5356 w 10000"/>
                  <a:gd name="connsiteY84" fmla="*/ 9869 h 10000"/>
                  <a:gd name="connsiteX85" fmla="*/ 5356 w 10000"/>
                  <a:gd name="connsiteY85" fmla="*/ 9865 h 10000"/>
                  <a:gd name="connsiteX86" fmla="*/ 5350 w 10000"/>
                  <a:gd name="connsiteY86" fmla="*/ 9865 h 10000"/>
                  <a:gd name="connsiteX87" fmla="*/ 5350 w 10000"/>
                  <a:gd name="connsiteY87" fmla="*/ 9856 h 10000"/>
                  <a:gd name="connsiteX88" fmla="*/ 5348 w 10000"/>
                  <a:gd name="connsiteY88" fmla="*/ 9856 h 10000"/>
                  <a:gd name="connsiteX89" fmla="*/ 5348 w 10000"/>
                  <a:gd name="connsiteY89" fmla="*/ 9851 h 10000"/>
                  <a:gd name="connsiteX90" fmla="*/ 5348 w 10000"/>
                  <a:gd name="connsiteY90" fmla="*/ 9842 h 10000"/>
                  <a:gd name="connsiteX91" fmla="*/ 5348 w 10000"/>
                  <a:gd name="connsiteY91" fmla="*/ 9838 h 10000"/>
                  <a:gd name="connsiteX92" fmla="*/ 5348 w 10000"/>
                  <a:gd name="connsiteY92" fmla="*/ 9829 h 10000"/>
                  <a:gd name="connsiteX93" fmla="*/ 5348 w 10000"/>
                  <a:gd name="connsiteY93" fmla="*/ 9820 h 10000"/>
                  <a:gd name="connsiteX94" fmla="*/ 5348 w 10000"/>
                  <a:gd name="connsiteY94" fmla="*/ 9815 h 10000"/>
                  <a:gd name="connsiteX95" fmla="*/ 5348 w 10000"/>
                  <a:gd name="connsiteY95" fmla="*/ 9806 h 10000"/>
                  <a:gd name="connsiteX96" fmla="*/ 5350 w 10000"/>
                  <a:gd name="connsiteY96" fmla="*/ 9806 h 10000"/>
                  <a:gd name="connsiteX97" fmla="*/ 5350 w 10000"/>
                  <a:gd name="connsiteY97" fmla="*/ 9802 h 10000"/>
                  <a:gd name="connsiteX98" fmla="*/ 5350 w 10000"/>
                  <a:gd name="connsiteY98" fmla="*/ 9793 h 10000"/>
                  <a:gd name="connsiteX99" fmla="*/ 5356 w 10000"/>
                  <a:gd name="connsiteY99" fmla="*/ 9788 h 10000"/>
                  <a:gd name="connsiteX100" fmla="*/ 5356 w 10000"/>
                  <a:gd name="connsiteY100" fmla="*/ 9779 h 10000"/>
                  <a:gd name="connsiteX101" fmla="*/ 5359 w 10000"/>
                  <a:gd name="connsiteY101" fmla="*/ 9779 h 10000"/>
                  <a:gd name="connsiteX102" fmla="*/ 5359 w 10000"/>
                  <a:gd name="connsiteY102" fmla="*/ 9774 h 10000"/>
                  <a:gd name="connsiteX103" fmla="*/ 5364 w 10000"/>
                  <a:gd name="connsiteY103" fmla="*/ 9765 h 10000"/>
                  <a:gd name="connsiteX104" fmla="*/ 5397 w 10000"/>
                  <a:gd name="connsiteY104" fmla="*/ 9698 h 10000"/>
                  <a:gd name="connsiteX105" fmla="*/ 5397 w 10000"/>
                  <a:gd name="connsiteY105" fmla="*/ 9662 h 10000"/>
                  <a:gd name="connsiteX106" fmla="*/ 5381 w 10000"/>
                  <a:gd name="connsiteY106" fmla="*/ 9648 h 10000"/>
                  <a:gd name="connsiteX107" fmla="*/ 5381 w 10000"/>
                  <a:gd name="connsiteY107" fmla="*/ 9608 h 10000"/>
                  <a:gd name="connsiteX108" fmla="*/ 5400 w 10000"/>
                  <a:gd name="connsiteY108" fmla="*/ 9590 h 10000"/>
                  <a:gd name="connsiteX109" fmla="*/ 5392 w 10000"/>
                  <a:gd name="connsiteY109" fmla="*/ 9553 h 10000"/>
                  <a:gd name="connsiteX110" fmla="*/ 5375 w 10000"/>
                  <a:gd name="connsiteY110" fmla="*/ 9526 h 10000"/>
                  <a:gd name="connsiteX111" fmla="*/ 5350 w 10000"/>
                  <a:gd name="connsiteY111" fmla="*/ 9504 h 10000"/>
                  <a:gd name="connsiteX112" fmla="*/ 5323 w 10000"/>
                  <a:gd name="connsiteY112" fmla="*/ 9562 h 10000"/>
                  <a:gd name="connsiteX113" fmla="*/ 5309 w 10000"/>
                  <a:gd name="connsiteY113" fmla="*/ 9535 h 10000"/>
                  <a:gd name="connsiteX114" fmla="*/ 5312 w 10000"/>
                  <a:gd name="connsiteY114" fmla="*/ 9436 h 10000"/>
                  <a:gd name="connsiteX115" fmla="*/ 5276 w 10000"/>
                  <a:gd name="connsiteY115" fmla="*/ 9409 h 10000"/>
                  <a:gd name="connsiteX116" fmla="*/ 5270 w 10000"/>
                  <a:gd name="connsiteY116" fmla="*/ 9418 h 10000"/>
                  <a:gd name="connsiteX117" fmla="*/ 5259 w 10000"/>
                  <a:gd name="connsiteY117" fmla="*/ 9423 h 10000"/>
                  <a:gd name="connsiteX118" fmla="*/ 5243 w 10000"/>
                  <a:gd name="connsiteY118" fmla="*/ 9445 h 10000"/>
                  <a:gd name="connsiteX119" fmla="*/ 5229 w 10000"/>
                  <a:gd name="connsiteY119" fmla="*/ 9450 h 10000"/>
                  <a:gd name="connsiteX120" fmla="*/ 5221 w 10000"/>
                  <a:gd name="connsiteY120" fmla="*/ 9459 h 10000"/>
                  <a:gd name="connsiteX121" fmla="*/ 5199 w 10000"/>
                  <a:gd name="connsiteY121" fmla="*/ 9463 h 10000"/>
                  <a:gd name="connsiteX122" fmla="*/ 5179 w 10000"/>
                  <a:gd name="connsiteY122" fmla="*/ 9463 h 10000"/>
                  <a:gd name="connsiteX123" fmla="*/ 5166 w 10000"/>
                  <a:gd name="connsiteY123" fmla="*/ 9450 h 10000"/>
                  <a:gd name="connsiteX124" fmla="*/ 5155 w 10000"/>
                  <a:gd name="connsiteY124" fmla="*/ 9432 h 10000"/>
                  <a:gd name="connsiteX125" fmla="*/ 5149 w 10000"/>
                  <a:gd name="connsiteY125" fmla="*/ 9432 h 10000"/>
                  <a:gd name="connsiteX126" fmla="*/ 5146 w 10000"/>
                  <a:gd name="connsiteY126" fmla="*/ 9432 h 10000"/>
                  <a:gd name="connsiteX127" fmla="*/ 5146 w 10000"/>
                  <a:gd name="connsiteY127" fmla="*/ 9436 h 10000"/>
                  <a:gd name="connsiteX128" fmla="*/ 5132 w 10000"/>
                  <a:gd name="connsiteY128" fmla="*/ 9445 h 10000"/>
                  <a:gd name="connsiteX129" fmla="*/ 5124 w 10000"/>
                  <a:gd name="connsiteY129" fmla="*/ 9463 h 10000"/>
                  <a:gd name="connsiteX130" fmla="*/ 5119 w 10000"/>
                  <a:gd name="connsiteY130" fmla="*/ 9472 h 10000"/>
                  <a:gd name="connsiteX131" fmla="*/ 5094 w 10000"/>
                  <a:gd name="connsiteY131" fmla="*/ 9486 h 10000"/>
                  <a:gd name="connsiteX132" fmla="*/ 5075 w 10000"/>
                  <a:gd name="connsiteY132" fmla="*/ 9490 h 10000"/>
                  <a:gd name="connsiteX133" fmla="*/ 5058 w 10000"/>
                  <a:gd name="connsiteY133" fmla="*/ 9499 h 10000"/>
                  <a:gd name="connsiteX134" fmla="*/ 5028 w 10000"/>
                  <a:gd name="connsiteY134" fmla="*/ 9513 h 10000"/>
                  <a:gd name="connsiteX135" fmla="*/ 5006 w 10000"/>
                  <a:gd name="connsiteY135" fmla="*/ 9522 h 10000"/>
                  <a:gd name="connsiteX136" fmla="*/ 4986 w 10000"/>
                  <a:gd name="connsiteY136" fmla="*/ 9535 h 10000"/>
                  <a:gd name="connsiteX137" fmla="*/ 4948 w 10000"/>
                  <a:gd name="connsiteY137" fmla="*/ 9549 h 10000"/>
                  <a:gd name="connsiteX138" fmla="*/ 4925 w 10000"/>
                  <a:gd name="connsiteY138" fmla="*/ 9549 h 10000"/>
                  <a:gd name="connsiteX139" fmla="*/ 4906 w 10000"/>
                  <a:gd name="connsiteY139" fmla="*/ 9549 h 10000"/>
                  <a:gd name="connsiteX140" fmla="*/ 4892 w 10000"/>
                  <a:gd name="connsiteY140" fmla="*/ 9553 h 10000"/>
                  <a:gd name="connsiteX141" fmla="*/ 4890 w 10000"/>
                  <a:gd name="connsiteY141" fmla="*/ 9562 h 10000"/>
                  <a:gd name="connsiteX142" fmla="*/ 4881 w 10000"/>
                  <a:gd name="connsiteY142" fmla="*/ 9576 h 10000"/>
                  <a:gd name="connsiteX143" fmla="*/ 4873 w 10000"/>
                  <a:gd name="connsiteY143" fmla="*/ 9594 h 10000"/>
                  <a:gd name="connsiteX144" fmla="*/ 4868 w 10000"/>
                  <a:gd name="connsiteY144" fmla="*/ 9581 h 10000"/>
                  <a:gd name="connsiteX145" fmla="*/ 4865 w 10000"/>
                  <a:gd name="connsiteY145" fmla="*/ 9567 h 10000"/>
                  <a:gd name="connsiteX146" fmla="*/ 4851 w 10000"/>
                  <a:gd name="connsiteY146" fmla="*/ 9567 h 10000"/>
                  <a:gd name="connsiteX147" fmla="*/ 4848 w 10000"/>
                  <a:gd name="connsiteY147" fmla="*/ 9576 h 10000"/>
                  <a:gd name="connsiteX148" fmla="*/ 4829 w 10000"/>
                  <a:gd name="connsiteY148" fmla="*/ 9581 h 10000"/>
                  <a:gd name="connsiteX149" fmla="*/ 4818 w 10000"/>
                  <a:gd name="connsiteY149" fmla="*/ 9576 h 10000"/>
                  <a:gd name="connsiteX150" fmla="*/ 4810 w 10000"/>
                  <a:gd name="connsiteY150" fmla="*/ 9576 h 10000"/>
                  <a:gd name="connsiteX151" fmla="*/ 4796 w 10000"/>
                  <a:gd name="connsiteY151" fmla="*/ 9581 h 10000"/>
                  <a:gd name="connsiteX152" fmla="*/ 4788 w 10000"/>
                  <a:gd name="connsiteY152" fmla="*/ 9576 h 10000"/>
                  <a:gd name="connsiteX153" fmla="*/ 4779 w 10000"/>
                  <a:gd name="connsiteY153" fmla="*/ 9576 h 10000"/>
                  <a:gd name="connsiteX154" fmla="*/ 4768 w 10000"/>
                  <a:gd name="connsiteY154" fmla="*/ 9581 h 10000"/>
                  <a:gd name="connsiteX155" fmla="*/ 4760 w 10000"/>
                  <a:gd name="connsiteY155" fmla="*/ 9553 h 10000"/>
                  <a:gd name="connsiteX156" fmla="*/ 4754 w 10000"/>
                  <a:gd name="connsiteY156" fmla="*/ 9526 h 10000"/>
                  <a:gd name="connsiteX157" fmla="*/ 4754 w 10000"/>
                  <a:gd name="connsiteY157" fmla="*/ 9486 h 10000"/>
                  <a:gd name="connsiteX158" fmla="*/ 4754 w 10000"/>
                  <a:gd name="connsiteY158" fmla="*/ 9445 h 10000"/>
                  <a:gd name="connsiteX159" fmla="*/ 4760 w 10000"/>
                  <a:gd name="connsiteY159" fmla="*/ 9432 h 10000"/>
                  <a:gd name="connsiteX160" fmla="*/ 4760 w 10000"/>
                  <a:gd name="connsiteY160" fmla="*/ 9396 h 10000"/>
                  <a:gd name="connsiteX161" fmla="*/ 4760 w 10000"/>
                  <a:gd name="connsiteY161" fmla="*/ 9382 h 10000"/>
                  <a:gd name="connsiteX162" fmla="*/ 4760 w 10000"/>
                  <a:gd name="connsiteY162" fmla="*/ 9355 h 10000"/>
                  <a:gd name="connsiteX163" fmla="*/ 4749 w 10000"/>
                  <a:gd name="connsiteY163" fmla="*/ 9341 h 10000"/>
                  <a:gd name="connsiteX164" fmla="*/ 4746 w 10000"/>
                  <a:gd name="connsiteY164" fmla="*/ 9332 h 10000"/>
                  <a:gd name="connsiteX165" fmla="*/ 4732 w 10000"/>
                  <a:gd name="connsiteY165" fmla="*/ 9328 h 10000"/>
                  <a:gd name="connsiteX166" fmla="*/ 4716 w 10000"/>
                  <a:gd name="connsiteY166" fmla="*/ 9292 h 10000"/>
                  <a:gd name="connsiteX167" fmla="*/ 4705 w 10000"/>
                  <a:gd name="connsiteY167" fmla="*/ 9274 h 10000"/>
                  <a:gd name="connsiteX168" fmla="*/ 4699 w 10000"/>
                  <a:gd name="connsiteY168" fmla="*/ 9278 h 10000"/>
                  <a:gd name="connsiteX169" fmla="*/ 4696 w 10000"/>
                  <a:gd name="connsiteY169" fmla="*/ 9287 h 10000"/>
                  <a:gd name="connsiteX170" fmla="*/ 4680 w 10000"/>
                  <a:gd name="connsiteY170" fmla="*/ 9292 h 10000"/>
                  <a:gd name="connsiteX171" fmla="*/ 4672 w 10000"/>
                  <a:gd name="connsiteY171" fmla="*/ 9274 h 10000"/>
                  <a:gd name="connsiteX172" fmla="*/ 4636 w 10000"/>
                  <a:gd name="connsiteY172" fmla="*/ 9224 h 10000"/>
                  <a:gd name="connsiteX173" fmla="*/ 4616 w 10000"/>
                  <a:gd name="connsiteY173" fmla="*/ 9211 h 10000"/>
                  <a:gd name="connsiteX174" fmla="*/ 4608 w 10000"/>
                  <a:gd name="connsiteY174" fmla="*/ 9206 h 10000"/>
                  <a:gd name="connsiteX175" fmla="*/ 4616 w 10000"/>
                  <a:gd name="connsiteY175" fmla="*/ 9193 h 10000"/>
                  <a:gd name="connsiteX176" fmla="*/ 4633 w 10000"/>
                  <a:gd name="connsiteY176" fmla="*/ 9184 h 10000"/>
                  <a:gd name="connsiteX177" fmla="*/ 4616 w 10000"/>
                  <a:gd name="connsiteY177" fmla="*/ 9120 h 10000"/>
                  <a:gd name="connsiteX178" fmla="*/ 4625 w 10000"/>
                  <a:gd name="connsiteY178" fmla="*/ 9039 h 10000"/>
                  <a:gd name="connsiteX179" fmla="*/ 4616 w 10000"/>
                  <a:gd name="connsiteY179" fmla="*/ 9026 h 10000"/>
                  <a:gd name="connsiteX180" fmla="*/ 4600 w 10000"/>
                  <a:gd name="connsiteY180" fmla="*/ 9017 h 10000"/>
                  <a:gd name="connsiteX181" fmla="*/ 4583 w 10000"/>
                  <a:gd name="connsiteY181" fmla="*/ 9003 h 10000"/>
                  <a:gd name="connsiteX182" fmla="*/ 4570 w 10000"/>
                  <a:gd name="connsiteY182" fmla="*/ 9012 h 10000"/>
                  <a:gd name="connsiteX183" fmla="*/ 4570 w 10000"/>
                  <a:gd name="connsiteY183" fmla="*/ 9026 h 10000"/>
                  <a:gd name="connsiteX184" fmla="*/ 4570 w 10000"/>
                  <a:gd name="connsiteY184" fmla="*/ 9035 h 10000"/>
                  <a:gd name="connsiteX185" fmla="*/ 4578 w 10000"/>
                  <a:gd name="connsiteY185" fmla="*/ 9048 h 10000"/>
                  <a:gd name="connsiteX186" fmla="*/ 4583 w 10000"/>
                  <a:gd name="connsiteY186" fmla="*/ 9089 h 10000"/>
                  <a:gd name="connsiteX187" fmla="*/ 4586 w 10000"/>
                  <a:gd name="connsiteY187" fmla="*/ 9116 h 10000"/>
                  <a:gd name="connsiteX188" fmla="*/ 4586 w 10000"/>
                  <a:gd name="connsiteY188" fmla="*/ 9120 h 10000"/>
                  <a:gd name="connsiteX189" fmla="*/ 4583 w 10000"/>
                  <a:gd name="connsiteY189" fmla="*/ 9143 h 10000"/>
                  <a:gd name="connsiteX190" fmla="*/ 4583 w 10000"/>
                  <a:gd name="connsiteY190" fmla="*/ 9170 h 10000"/>
                  <a:gd name="connsiteX191" fmla="*/ 4578 w 10000"/>
                  <a:gd name="connsiteY191" fmla="*/ 9175 h 10000"/>
                  <a:gd name="connsiteX192" fmla="*/ 4570 w 10000"/>
                  <a:gd name="connsiteY192" fmla="*/ 9197 h 10000"/>
                  <a:gd name="connsiteX193" fmla="*/ 4556 w 10000"/>
                  <a:gd name="connsiteY193" fmla="*/ 9170 h 10000"/>
                  <a:gd name="connsiteX194" fmla="*/ 4553 w 10000"/>
                  <a:gd name="connsiteY194" fmla="*/ 9147 h 10000"/>
                  <a:gd name="connsiteX195" fmla="*/ 4545 w 10000"/>
                  <a:gd name="connsiteY195" fmla="*/ 9120 h 10000"/>
                  <a:gd name="connsiteX196" fmla="*/ 4539 w 10000"/>
                  <a:gd name="connsiteY196" fmla="*/ 9093 h 10000"/>
                  <a:gd name="connsiteX197" fmla="*/ 4531 w 10000"/>
                  <a:gd name="connsiteY197" fmla="*/ 9062 h 10000"/>
                  <a:gd name="connsiteX198" fmla="*/ 4523 w 10000"/>
                  <a:gd name="connsiteY198" fmla="*/ 9039 h 10000"/>
                  <a:gd name="connsiteX199" fmla="*/ 4514 w 10000"/>
                  <a:gd name="connsiteY199" fmla="*/ 9026 h 10000"/>
                  <a:gd name="connsiteX200" fmla="*/ 4514 w 10000"/>
                  <a:gd name="connsiteY200" fmla="*/ 9035 h 10000"/>
                  <a:gd name="connsiteX201" fmla="*/ 4512 w 10000"/>
                  <a:gd name="connsiteY201" fmla="*/ 9035 h 10000"/>
                  <a:gd name="connsiteX202" fmla="*/ 4503 w 10000"/>
                  <a:gd name="connsiteY202" fmla="*/ 9035 h 10000"/>
                  <a:gd name="connsiteX203" fmla="*/ 4498 w 10000"/>
                  <a:gd name="connsiteY203" fmla="*/ 9048 h 10000"/>
                  <a:gd name="connsiteX204" fmla="*/ 4481 w 10000"/>
                  <a:gd name="connsiteY204" fmla="*/ 9062 h 10000"/>
                  <a:gd name="connsiteX205" fmla="*/ 4473 w 10000"/>
                  <a:gd name="connsiteY205" fmla="*/ 9066 h 10000"/>
                  <a:gd name="connsiteX206" fmla="*/ 4473 w 10000"/>
                  <a:gd name="connsiteY206" fmla="*/ 9075 h 10000"/>
                  <a:gd name="connsiteX207" fmla="*/ 4459 w 10000"/>
                  <a:gd name="connsiteY207" fmla="*/ 9080 h 10000"/>
                  <a:gd name="connsiteX208" fmla="*/ 4448 w 10000"/>
                  <a:gd name="connsiteY208" fmla="*/ 9075 h 10000"/>
                  <a:gd name="connsiteX209" fmla="*/ 4440 w 10000"/>
                  <a:gd name="connsiteY209" fmla="*/ 9075 h 10000"/>
                  <a:gd name="connsiteX210" fmla="*/ 4432 w 10000"/>
                  <a:gd name="connsiteY210" fmla="*/ 9080 h 10000"/>
                  <a:gd name="connsiteX211" fmla="*/ 4418 w 10000"/>
                  <a:gd name="connsiteY211" fmla="*/ 9093 h 10000"/>
                  <a:gd name="connsiteX212" fmla="*/ 4398 w 10000"/>
                  <a:gd name="connsiteY212" fmla="*/ 9116 h 10000"/>
                  <a:gd name="connsiteX213" fmla="*/ 4390 w 10000"/>
                  <a:gd name="connsiteY213" fmla="*/ 9120 h 10000"/>
                  <a:gd name="connsiteX214" fmla="*/ 4382 w 10000"/>
                  <a:gd name="connsiteY214" fmla="*/ 9129 h 10000"/>
                  <a:gd name="connsiteX215" fmla="*/ 4382 w 10000"/>
                  <a:gd name="connsiteY215" fmla="*/ 9134 h 10000"/>
                  <a:gd name="connsiteX216" fmla="*/ 4385 w 10000"/>
                  <a:gd name="connsiteY216" fmla="*/ 9143 h 10000"/>
                  <a:gd name="connsiteX217" fmla="*/ 4398 w 10000"/>
                  <a:gd name="connsiteY217" fmla="*/ 9134 h 10000"/>
                  <a:gd name="connsiteX218" fmla="*/ 4418 w 10000"/>
                  <a:gd name="connsiteY218" fmla="*/ 9161 h 10000"/>
                  <a:gd name="connsiteX219" fmla="*/ 4423 w 10000"/>
                  <a:gd name="connsiteY219" fmla="*/ 9170 h 10000"/>
                  <a:gd name="connsiteX220" fmla="*/ 4426 w 10000"/>
                  <a:gd name="connsiteY220" fmla="*/ 9175 h 10000"/>
                  <a:gd name="connsiteX221" fmla="*/ 4432 w 10000"/>
                  <a:gd name="connsiteY221" fmla="*/ 9211 h 10000"/>
                  <a:gd name="connsiteX222" fmla="*/ 4426 w 10000"/>
                  <a:gd name="connsiteY222" fmla="*/ 9224 h 10000"/>
                  <a:gd name="connsiteX223" fmla="*/ 4418 w 10000"/>
                  <a:gd name="connsiteY223" fmla="*/ 9247 h 10000"/>
                  <a:gd name="connsiteX224" fmla="*/ 4409 w 10000"/>
                  <a:gd name="connsiteY224" fmla="*/ 9238 h 10000"/>
                  <a:gd name="connsiteX225" fmla="*/ 4398 w 10000"/>
                  <a:gd name="connsiteY225" fmla="*/ 9220 h 10000"/>
                  <a:gd name="connsiteX226" fmla="*/ 4393 w 10000"/>
                  <a:gd name="connsiteY226" fmla="*/ 9211 h 10000"/>
                  <a:gd name="connsiteX227" fmla="*/ 4390 w 10000"/>
                  <a:gd name="connsiteY227" fmla="*/ 9211 h 10000"/>
                  <a:gd name="connsiteX228" fmla="*/ 4385 w 10000"/>
                  <a:gd name="connsiteY228" fmla="*/ 9220 h 10000"/>
                  <a:gd name="connsiteX229" fmla="*/ 4385 w 10000"/>
                  <a:gd name="connsiteY229" fmla="*/ 9238 h 10000"/>
                  <a:gd name="connsiteX230" fmla="*/ 4382 w 10000"/>
                  <a:gd name="connsiteY230" fmla="*/ 9260 h 10000"/>
                  <a:gd name="connsiteX231" fmla="*/ 4360 w 10000"/>
                  <a:gd name="connsiteY231" fmla="*/ 9278 h 10000"/>
                  <a:gd name="connsiteX232" fmla="*/ 4360 w 10000"/>
                  <a:gd name="connsiteY232" fmla="*/ 9292 h 10000"/>
                  <a:gd name="connsiteX233" fmla="*/ 4363 w 10000"/>
                  <a:gd name="connsiteY233" fmla="*/ 9305 h 10000"/>
                  <a:gd name="connsiteX234" fmla="*/ 4385 w 10000"/>
                  <a:gd name="connsiteY234" fmla="*/ 9314 h 10000"/>
                  <a:gd name="connsiteX235" fmla="*/ 4393 w 10000"/>
                  <a:gd name="connsiteY235" fmla="*/ 9319 h 10000"/>
                  <a:gd name="connsiteX236" fmla="*/ 4398 w 10000"/>
                  <a:gd name="connsiteY236" fmla="*/ 9319 h 10000"/>
                  <a:gd name="connsiteX237" fmla="*/ 4401 w 10000"/>
                  <a:gd name="connsiteY237" fmla="*/ 9314 h 10000"/>
                  <a:gd name="connsiteX238" fmla="*/ 4409 w 10000"/>
                  <a:gd name="connsiteY238" fmla="*/ 9278 h 10000"/>
                  <a:gd name="connsiteX239" fmla="*/ 4418 w 10000"/>
                  <a:gd name="connsiteY239" fmla="*/ 9287 h 10000"/>
                  <a:gd name="connsiteX240" fmla="*/ 4426 w 10000"/>
                  <a:gd name="connsiteY240" fmla="*/ 9292 h 10000"/>
                  <a:gd name="connsiteX241" fmla="*/ 4426 w 10000"/>
                  <a:gd name="connsiteY241" fmla="*/ 9301 h 10000"/>
                  <a:gd name="connsiteX242" fmla="*/ 4426 w 10000"/>
                  <a:gd name="connsiteY242" fmla="*/ 9314 h 10000"/>
                  <a:gd name="connsiteX243" fmla="*/ 4418 w 10000"/>
                  <a:gd name="connsiteY243" fmla="*/ 9332 h 10000"/>
                  <a:gd name="connsiteX244" fmla="*/ 4415 w 10000"/>
                  <a:gd name="connsiteY244" fmla="*/ 9341 h 10000"/>
                  <a:gd name="connsiteX245" fmla="*/ 4418 w 10000"/>
                  <a:gd name="connsiteY245" fmla="*/ 9350 h 10000"/>
                  <a:gd name="connsiteX246" fmla="*/ 4415 w 10000"/>
                  <a:gd name="connsiteY246" fmla="*/ 9364 h 10000"/>
                  <a:gd name="connsiteX247" fmla="*/ 4418 w 10000"/>
                  <a:gd name="connsiteY247" fmla="*/ 9409 h 10000"/>
                  <a:gd name="connsiteX248" fmla="*/ 4418 w 10000"/>
                  <a:gd name="connsiteY248" fmla="*/ 9423 h 10000"/>
                  <a:gd name="connsiteX249" fmla="*/ 4415 w 10000"/>
                  <a:gd name="connsiteY249" fmla="*/ 9432 h 10000"/>
                  <a:gd name="connsiteX250" fmla="*/ 4398 w 10000"/>
                  <a:gd name="connsiteY250" fmla="*/ 9423 h 10000"/>
                  <a:gd name="connsiteX251" fmla="*/ 4390 w 10000"/>
                  <a:gd name="connsiteY251" fmla="*/ 9436 h 10000"/>
                  <a:gd name="connsiteX252" fmla="*/ 4385 w 10000"/>
                  <a:gd name="connsiteY252" fmla="*/ 9445 h 10000"/>
                  <a:gd name="connsiteX253" fmla="*/ 4376 w 10000"/>
                  <a:gd name="connsiteY253" fmla="*/ 9459 h 10000"/>
                  <a:gd name="connsiteX254" fmla="*/ 4354 w 10000"/>
                  <a:gd name="connsiteY254" fmla="*/ 9450 h 10000"/>
                  <a:gd name="connsiteX255" fmla="*/ 4352 w 10000"/>
                  <a:gd name="connsiteY255" fmla="*/ 9445 h 10000"/>
                  <a:gd name="connsiteX256" fmla="*/ 4354 w 10000"/>
                  <a:gd name="connsiteY256" fmla="*/ 9432 h 10000"/>
                  <a:gd name="connsiteX257" fmla="*/ 4368 w 10000"/>
                  <a:gd name="connsiteY257" fmla="*/ 9432 h 10000"/>
                  <a:gd name="connsiteX258" fmla="*/ 4371 w 10000"/>
                  <a:gd name="connsiteY258" fmla="*/ 9423 h 10000"/>
                  <a:gd name="connsiteX259" fmla="*/ 4371 w 10000"/>
                  <a:gd name="connsiteY259" fmla="*/ 9405 h 10000"/>
                  <a:gd name="connsiteX260" fmla="*/ 4368 w 10000"/>
                  <a:gd name="connsiteY260" fmla="*/ 9391 h 10000"/>
                  <a:gd name="connsiteX261" fmla="*/ 4363 w 10000"/>
                  <a:gd name="connsiteY261" fmla="*/ 9391 h 10000"/>
                  <a:gd name="connsiteX262" fmla="*/ 4354 w 10000"/>
                  <a:gd name="connsiteY262" fmla="*/ 9409 h 10000"/>
                  <a:gd name="connsiteX263" fmla="*/ 4335 w 10000"/>
                  <a:gd name="connsiteY263" fmla="*/ 9436 h 10000"/>
                  <a:gd name="connsiteX264" fmla="*/ 4327 w 10000"/>
                  <a:gd name="connsiteY264" fmla="*/ 9445 h 10000"/>
                  <a:gd name="connsiteX265" fmla="*/ 4313 w 10000"/>
                  <a:gd name="connsiteY265" fmla="*/ 9445 h 10000"/>
                  <a:gd name="connsiteX266" fmla="*/ 4305 w 10000"/>
                  <a:gd name="connsiteY266" fmla="*/ 9436 h 10000"/>
                  <a:gd name="connsiteX267" fmla="*/ 4296 w 10000"/>
                  <a:gd name="connsiteY267" fmla="*/ 9409 h 10000"/>
                  <a:gd name="connsiteX268" fmla="*/ 4302 w 10000"/>
                  <a:gd name="connsiteY268" fmla="*/ 9396 h 10000"/>
                  <a:gd name="connsiteX269" fmla="*/ 4302 w 10000"/>
                  <a:gd name="connsiteY269" fmla="*/ 9378 h 10000"/>
                  <a:gd name="connsiteX270" fmla="*/ 4302 w 10000"/>
                  <a:gd name="connsiteY270" fmla="*/ 9355 h 10000"/>
                  <a:gd name="connsiteX271" fmla="*/ 4296 w 10000"/>
                  <a:gd name="connsiteY271" fmla="*/ 9355 h 10000"/>
                  <a:gd name="connsiteX272" fmla="*/ 4294 w 10000"/>
                  <a:gd name="connsiteY272" fmla="*/ 9364 h 10000"/>
                  <a:gd name="connsiteX273" fmla="*/ 4288 w 10000"/>
                  <a:gd name="connsiteY273" fmla="*/ 9369 h 10000"/>
                  <a:gd name="connsiteX274" fmla="*/ 4288 w 10000"/>
                  <a:gd name="connsiteY274" fmla="*/ 9378 h 10000"/>
                  <a:gd name="connsiteX275" fmla="*/ 4288 w 10000"/>
                  <a:gd name="connsiteY275" fmla="*/ 9391 h 10000"/>
                  <a:gd name="connsiteX276" fmla="*/ 4285 w 10000"/>
                  <a:gd name="connsiteY276" fmla="*/ 9405 h 10000"/>
                  <a:gd name="connsiteX277" fmla="*/ 4274 w 10000"/>
                  <a:gd name="connsiteY277" fmla="*/ 9405 h 10000"/>
                  <a:gd name="connsiteX278" fmla="*/ 4272 w 10000"/>
                  <a:gd name="connsiteY278" fmla="*/ 9396 h 10000"/>
                  <a:gd name="connsiteX279" fmla="*/ 4266 w 10000"/>
                  <a:gd name="connsiteY279" fmla="*/ 9396 h 10000"/>
                  <a:gd name="connsiteX280" fmla="*/ 4263 w 10000"/>
                  <a:gd name="connsiteY280" fmla="*/ 9409 h 10000"/>
                  <a:gd name="connsiteX281" fmla="*/ 4263 w 10000"/>
                  <a:gd name="connsiteY281" fmla="*/ 9423 h 10000"/>
                  <a:gd name="connsiteX282" fmla="*/ 4266 w 10000"/>
                  <a:gd name="connsiteY282" fmla="*/ 9436 h 10000"/>
                  <a:gd name="connsiteX283" fmla="*/ 4258 w 10000"/>
                  <a:gd name="connsiteY283" fmla="*/ 9477 h 10000"/>
                  <a:gd name="connsiteX284" fmla="*/ 4263 w 10000"/>
                  <a:gd name="connsiteY284" fmla="*/ 9504 h 10000"/>
                  <a:gd name="connsiteX285" fmla="*/ 4263 w 10000"/>
                  <a:gd name="connsiteY285" fmla="*/ 9522 h 10000"/>
                  <a:gd name="connsiteX286" fmla="*/ 4249 w 10000"/>
                  <a:gd name="connsiteY286" fmla="*/ 9535 h 10000"/>
                  <a:gd name="connsiteX287" fmla="*/ 4247 w 10000"/>
                  <a:gd name="connsiteY287" fmla="*/ 9549 h 10000"/>
                  <a:gd name="connsiteX288" fmla="*/ 4249 w 10000"/>
                  <a:gd name="connsiteY288" fmla="*/ 9576 h 10000"/>
                  <a:gd name="connsiteX289" fmla="*/ 4249 w 10000"/>
                  <a:gd name="connsiteY289" fmla="*/ 9581 h 10000"/>
                  <a:gd name="connsiteX290" fmla="*/ 4238 w 10000"/>
                  <a:gd name="connsiteY290" fmla="*/ 9581 h 10000"/>
                  <a:gd name="connsiteX291" fmla="*/ 4233 w 10000"/>
                  <a:gd name="connsiteY291" fmla="*/ 9576 h 10000"/>
                  <a:gd name="connsiteX292" fmla="*/ 4216 w 10000"/>
                  <a:gd name="connsiteY292" fmla="*/ 9535 h 10000"/>
                  <a:gd name="connsiteX293" fmla="*/ 4214 w 10000"/>
                  <a:gd name="connsiteY293" fmla="*/ 9549 h 10000"/>
                  <a:gd name="connsiteX294" fmla="*/ 4197 w 10000"/>
                  <a:gd name="connsiteY294" fmla="*/ 9553 h 10000"/>
                  <a:gd name="connsiteX295" fmla="*/ 4178 w 10000"/>
                  <a:gd name="connsiteY295" fmla="*/ 9553 h 10000"/>
                  <a:gd name="connsiteX296" fmla="*/ 4175 w 10000"/>
                  <a:gd name="connsiteY296" fmla="*/ 9562 h 10000"/>
                  <a:gd name="connsiteX297" fmla="*/ 4175 w 10000"/>
                  <a:gd name="connsiteY297" fmla="*/ 9567 h 10000"/>
                  <a:gd name="connsiteX298" fmla="*/ 4183 w 10000"/>
                  <a:gd name="connsiteY298" fmla="*/ 9581 h 10000"/>
                  <a:gd name="connsiteX299" fmla="*/ 4192 w 10000"/>
                  <a:gd name="connsiteY299" fmla="*/ 9594 h 10000"/>
                  <a:gd name="connsiteX300" fmla="*/ 4192 w 10000"/>
                  <a:gd name="connsiteY300" fmla="*/ 9603 h 10000"/>
                  <a:gd name="connsiteX301" fmla="*/ 4186 w 10000"/>
                  <a:gd name="connsiteY301" fmla="*/ 9608 h 10000"/>
                  <a:gd name="connsiteX302" fmla="*/ 4178 w 10000"/>
                  <a:gd name="connsiteY302" fmla="*/ 9608 h 10000"/>
                  <a:gd name="connsiteX303" fmla="*/ 4153 w 10000"/>
                  <a:gd name="connsiteY303" fmla="*/ 9576 h 10000"/>
                  <a:gd name="connsiteX304" fmla="*/ 4142 w 10000"/>
                  <a:gd name="connsiteY304" fmla="*/ 9576 h 10000"/>
                  <a:gd name="connsiteX305" fmla="*/ 4134 w 10000"/>
                  <a:gd name="connsiteY305" fmla="*/ 9581 h 10000"/>
                  <a:gd name="connsiteX306" fmla="*/ 4120 w 10000"/>
                  <a:gd name="connsiteY306" fmla="*/ 9590 h 10000"/>
                  <a:gd name="connsiteX307" fmla="*/ 4111 w 10000"/>
                  <a:gd name="connsiteY307" fmla="*/ 9608 h 10000"/>
                  <a:gd name="connsiteX308" fmla="*/ 4089 w 10000"/>
                  <a:gd name="connsiteY308" fmla="*/ 9617 h 10000"/>
                  <a:gd name="connsiteX309" fmla="*/ 4073 w 10000"/>
                  <a:gd name="connsiteY309" fmla="*/ 9617 h 10000"/>
                  <a:gd name="connsiteX310" fmla="*/ 4054 w 10000"/>
                  <a:gd name="connsiteY310" fmla="*/ 9608 h 10000"/>
                  <a:gd name="connsiteX311" fmla="*/ 4040 w 10000"/>
                  <a:gd name="connsiteY311" fmla="*/ 9608 h 10000"/>
                  <a:gd name="connsiteX312" fmla="*/ 4029 w 10000"/>
                  <a:gd name="connsiteY312" fmla="*/ 9603 h 10000"/>
                  <a:gd name="connsiteX313" fmla="*/ 4015 w 10000"/>
                  <a:gd name="connsiteY313" fmla="*/ 9594 h 10000"/>
                  <a:gd name="connsiteX314" fmla="*/ 3998 w 10000"/>
                  <a:gd name="connsiteY314" fmla="*/ 9590 h 10000"/>
                  <a:gd name="connsiteX315" fmla="*/ 3982 w 10000"/>
                  <a:gd name="connsiteY315" fmla="*/ 9576 h 10000"/>
                  <a:gd name="connsiteX316" fmla="*/ 3974 w 10000"/>
                  <a:gd name="connsiteY316" fmla="*/ 9567 h 10000"/>
                  <a:gd name="connsiteX317" fmla="*/ 3957 w 10000"/>
                  <a:gd name="connsiteY317" fmla="*/ 9562 h 10000"/>
                  <a:gd name="connsiteX318" fmla="*/ 3949 w 10000"/>
                  <a:gd name="connsiteY318" fmla="*/ 9553 h 10000"/>
                  <a:gd name="connsiteX319" fmla="*/ 3943 w 10000"/>
                  <a:gd name="connsiteY319" fmla="*/ 9553 h 10000"/>
                  <a:gd name="connsiteX320" fmla="*/ 3932 w 10000"/>
                  <a:gd name="connsiteY320" fmla="*/ 9540 h 10000"/>
                  <a:gd name="connsiteX321" fmla="*/ 3927 w 10000"/>
                  <a:gd name="connsiteY321" fmla="*/ 9540 h 10000"/>
                  <a:gd name="connsiteX322" fmla="*/ 3918 w 10000"/>
                  <a:gd name="connsiteY322" fmla="*/ 9540 h 10000"/>
                  <a:gd name="connsiteX323" fmla="*/ 3916 w 10000"/>
                  <a:gd name="connsiteY323" fmla="*/ 9562 h 10000"/>
                  <a:gd name="connsiteX324" fmla="*/ 3902 w 10000"/>
                  <a:gd name="connsiteY324" fmla="*/ 9576 h 10000"/>
                  <a:gd name="connsiteX325" fmla="*/ 3888 w 10000"/>
                  <a:gd name="connsiteY325" fmla="*/ 9567 h 10000"/>
                  <a:gd name="connsiteX326" fmla="*/ 3877 w 10000"/>
                  <a:gd name="connsiteY326" fmla="*/ 9567 h 10000"/>
                  <a:gd name="connsiteX327" fmla="*/ 3863 w 10000"/>
                  <a:gd name="connsiteY327" fmla="*/ 9562 h 10000"/>
                  <a:gd name="connsiteX328" fmla="*/ 3860 w 10000"/>
                  <a:gd name="connsiteY328" fmla="*/ 9549 h 10000"/>
                  <a:gd name="connsiteX329" fmla="*/ 3852 w 10000"/>
                  <a:gd name="connsiteY329" fmla="*/ 9535 h 10000"/>
                  <a:gd name="connsiteX330" fmla="*/ 3838 w 10000"/>
                  <a:gd name="connsiteY330" fmla="*/ 9513 h 10000"/>
                  <a:gd name="connsiteX331" fmla="*/ 3830 w 10000"/>
                  <a:gd name="connsiteY331" fmla="*/ 9504 h 10000"/>
                  <a:gd name="connsiteX332" fmla="*/ 3827 w 10000"/>
                  <a:gd name="connsiteY332" fmla="*/ 9504 h 10000"/>
                  <a:gd name="connsiteX333" fmla="*/ 3822 w 10000"/>
                  <a:gd name="connsiteY333" fmla="*/ 9522 h 10000"/>
                  <a:gd name="connsiteX334" fmla="*/ 3819 w 10000"/>
                  <a:gd name="connsiteY334" fmla="*/ 9526 h 10000"/>
                  <a:gd name="connsiteX335" fmla="*/ 3805 w 10000"/>
                  <a:gd name="connsiteY335" fmla="*/ 9535 h 10000"/>
                  <a:gd name="connsiteX336" fmla="*/ 3800 w 10000"/>
                  <a:gd name="connsiteY336" fmla="*/ 9504 h 10000"/>
                  <a:gd name="connsiteX337" fmla="*/ 3805 w 10000"/>
                  <a:gd name="connsiteY337" fmla="*/ 9499 h 10000"/>
                  <a:gd name="connsiteX338" fmla="*/ 3797 w 10000"/>
                  <a:gd name="connsiteY338" fmla="*/ 9463 h 10000"/>
                  <a:gd name="connsiteX339" fmla="*/ 3783 w 10000"/>
                  <a:gd name="connsiteY339" fmla="*/ 9459 h 10000"/>
                  <a:gd name="connsiteX340" fmla="*/ 3772 w 10000"/>
                  <a:gd name="connsiteY340" fmla="*/ 9450 h 10000"/>
                  <a:gd name="connsiteX341" fmla="*/ 3758 w 10000"/>
                  <a:gd name="connsiteY341" fmla="*/ 9450 h 10000"/>
                  <a:gd name="connsiteX342" fmla="*/ 3742 w 10000"/>
                  <a:gd name="connsiteY342" fmla="*/ 9450 h 10000"/>
                  <a:gd name="connsiteX343" fmla="*/ 3725 w 10000"/>
                  <a:gd name="connsiteY343" fmla="*/ 9450 h 10000"/>
                  <a:gd name="connsiteX344" fmla="*/ 3717 w 10000"/>
                  <a:gd name="connsiteY344" fmla="*/ 9450 h 10000"/>
                  <a:gd name="connsiteX345" fmla="*/ 3709 w 10000"/>
                  <a:gd name="connsiteY345" fmla="*/ 9445 h 10000"/>
                  <a:gd name="connsiteX346" fmla="*/ 3695 w 10000"/>
                  <a:gd name="connsiteY346" fmla="*/ 9445 h 10000"/>
                  <a:gd name="connsiteX347" fmla="*/ 3692 w 10000"/>
                  <a:gd name="connsiteY347" fmla="*/ 9445 h 10000"/>
                  <a:gd name="connsiteX348" fmla="*/ 3684 w 10000"/>
                  <a:gd name="connsiteY348" fmla="*/ 9436 h 10000"/>
                  <a:gd name="connsiteX349" fmla="*/ 3687 w 10000"/>
                  <a:gd name="connsiteY349" fmla="*/ 9418 h 10000"/>
                  <a:gd name="connsiteX350" fmla="*/ 3692 w 10000"/>
                  <a:gd name="connsiteY350" fmla="*/ 9409 h 10000"/>
                  <a:gd name="connsiteX351" fmla="*/ 3695 w 10000"/>
                  <a:gd name="connsiteY351" fmla="*/ 9405 h 10000"/>
                  <a:gd name="connsiteX352" fmla="*/ 3711 w 10000"/>
                  <a:gd name="connsiteY352" fmla="*/ 9396 h 10000"/>
                  <a:gd name="connsiteX353" fmla="*/ 3717 w 10000"/>
                  <a:gd name="connsiteY353" fmla="*/ 9396 h 10000"/>
                  <a:gd name="connsiteX354" fmla="*/ 3722 w 10000"/>
                  <a:gd name="connsiteY354" fmla="*/ 9396 h 10000"/>
                  <a:gd name="connsiteX355" fmla="*/ 3733 w 10000"/>
                  <a:gd name="connsiteY355" fmla="*/ 9391 h 10000"/>
                  <a:gd name="connsiteX356" fmla="*/ 3742 w 10000"/>
                  <a:gd name="connsiteY356" fmla="*/ 9378 h 10000"/>
                  <a:gd name="connsiteX357" fmla="*/ 3747 w 10000"/>
                  <a:gd name="connsiteY357" fmla="*/ 9369 h 10000"/>
                  <a:gd name="connsiteX358" fmla="*/ 3750 w 10000"/>
                  <a:gd name="connsiteY358" fmla="*/ 9355 h 10000"/>
                  <a:gd name="connsiteX359" fmla="*/ 3750 w 10000"/>
                  <a:gd name="connsiteY359" fmla="*/ 9350 h 10000"/>
                  <a:gd name="connsiteX360" fmla="*/ 3747 w 10000"/>
                  <a:gd name="connsiteY360" fmla="*/ 9328 h 10000"/>
                  <a:gd name="connsiteX361" fmla="*/ 3747 w 10000"/>
                  <a:gd name="connsiteY361" fmla="*/ 9314 h 10000"/>
                  <a:gd name="connsiteX362" fmla="*/ 3750 w 10000"/>
                  <a:gd name="connsiteY362" fmla="*/ 9305 h 10000"/>
                  <a:gd name="connsiteX363" fmla="*/ 3756 w 10000"/>
                  <a:gd name="connsiteY363" fmla="*/ 9305 h 10000"/>
                  <a:gd name="connsiteX364" fmla="*/ 3767 w 10000"/>
                  <a:gd name="connsiteY364" fmla="*/ 9301 h 10000"/>
                  <a:gd name="connsiteX365" fmla="*/ 3772 w 10000"/>
                  <a:gd name="connsiteY365" fmla="*/ 9287 h 10000"/>
                  <a:gd name="connsiteX366" fmla="*/ 3775 w 10000"/>
                  <a:gd name="connsiteY366" fmla="*/ 9265 h 10000"/>
                  <a:gd name="connsiteX367" fmla="*/ 3775 w 10000"/>
                  <a:gd name="connsiteY367" fmla="*/ 9238 h 10000"/>
                  <a:gd name="connsiteX368" fmla="*/ 3772 w 10000"/>
                  <a:gd name="connsiteY368" fmla="*/ 9211 h 10000"/>
                  <a:gd name="connsiteX369" fmla="*/ 3772 w 10000"/>
                  <a:gd name="connsiteY369" fmla="*/ 9197 h 10000"/>
                  <a:gd name="connsiteX370" fmla="*/ 3775 w 10000"/>
                  <a:gd name="connsiteY370" fmla="*/ 9170 h 10000"/>
                  <a:gd name="connsiteX371" fmla="*/ 3775 w 10000"/>
                  <a:gd name="connsiteY371" fmla="*/ 9147 h 10000"/>
                  <a:gd name="connsiteX372" fmla="*/ 3775 w 10000"/>
                  <a:gd name="connsiteY372" fmla="*/ 9129 h 10000"/>
                  <a:gd name="connsiteX373" fmla="*/ 3775 w 10000"/>
                  <a:gd name="connsiteY373" fmla="*/ 9116 h 10000"/>
                  <a:gd name="connsiteX374" fmla="*/ 3789 w 10000"/>
                  <a:gd name="connsiteY374" fmla="*/ 9107 h 10000"/>
                  <a:gd name="connsiteX375" fmla="*/ 3789 w 10000"/>
                  <a:gd name="connsiteY375" fmla="*/ 9089 h 10000"/>
                  <a:gd name="connsiteX376" fmla="*/ 3783 w 10000"/>
                  <a:gd name="connsiteY376" fmla="*/ 9035 h 10000"/>
                  <a:gd name="connsiteX377" fmla="*/ 3783 w 10000"/>
                  <a:gd name="connsiteY377" fmla="*/ 9017 h 10000"/>
                  <a:gd name="connsiteX378" fmla="*/ 3791 w 10000"/>
                  <a:gd name="connsiteY378" fmla="*/ 8999 h 10000"/>
                  <a:gd name="connsiteX379" fmla="*/ 3797 w 10000"/>
                  <a:gd name="connsiteY379" fmla="*/ 8990 h 10000"/>
                  <a:gd name="connsiteX380" fmla="*/ 3808 w 10000"/>
                  <a:gd name="connsiteY380" fmla="*/ 8963 h 10000"/>
                  <a:gd name="connsiteX381" fmla="*/ 3813 w 10000"/>
                  <a:gd name="connsiteY381" fmla="*/ 8931 h 10000"/>
                  <a:gd name="connsiteX382" fmla="*/ 3813 w 10000"/>
                  <a:gd name="connsiteY382" fmla="*/ 8917 h 10000"/>
                  <a:gd name="connsiteX383" fmla="*/ 3808 w 10000"/>
                  <a:gd name="connsiteY383" fmla="*/ 8908 h 10000"/>
                  <a:gd name="connsiteX384" fmla="*/ 3813 w 10000"/>
                  <a:gd name="connsiteY384" fmla="*/ 8904 h 10000"/>
                  <a:gd name="connsiteX385" fmla="*/ 3813 w 10000"/>
                  <a:gd name="connsiteY385" fmla="*/ 8890 h 10000"/>
                  <a:gd name="connsiteX386" fmla="*/ 3808 w 10000"/>
                  <a:gd name="connsiteY386" fmla="*/ 8877 h 10000"/>
                  <a:gd name="connsiteX387" fmla="*/ 3808 w 10000"/>
                  <a:gd name="connsiteY387" fmla="*/ 8854 h 10000"/>
                  <a:gd name="connsiteX388" fmla="*/ 3808 w 10000"/>
                  <a:gd name="connsiteY388" fmla="*/ 8841 h 10000"/>
                  <a:gd name="connsiteX389" fmla="*/ 3808 w 10000"/>
                  <a:gd name="connsiteY389" fmla="*/ 8827 h 10000"/>
                  <a:gd name="connsiteX390" fmla="*/ 3808 w 10000"/>
                  <a:gd name="connsiteY390" fmla="*/ 8818 h 10000"/>
                  <a:gd name="connsiteX391" fmla="*/ 3808 w 10000"/>
                  <a:gd name="connsiteY391" fmla="*/ 8814 h 10000"/>
                  <a:gd name="connsiteX392" fmla="*/ 3808 w 10000"/>
                  <a:gd name="connsiteY392" fmla="*/ 8805 h 10000"/>
                  <a:gd name="connsiteX393" fmla="*/ 3808 w 10000"/>
                  <a:gd name="connsiteY393" fmla="*/ 8787 h 10000"/>
                  <a:gd name="connsiteX394" fmla="*/ 3808 w 10000"/>
                  <a:gd name="connsiteY394" fmla="*/ 8764 h 10000"/>
                  <a:gd name="connsiteX395" fmla="*/ 3808 w 10000"/>
                  <a:gd name="connsiteY395" fmla="*/ 8746 h 10000"/>
                  <a:gd name="connsiteX396" fmla="*/ 3805 w 10000"/>
                  <a:gd name="connsiteY396" fmla="*/ 8733 h 10000"/>
                  <a:gd name="connsiteX397" fmla="*/ 3805 w 10000"/>
                  <a:gd name="connsiteY397" fmla="*/ 8724 h 10000"/>
                  <a:gd name="connsiteX398" fmla="*/ 3808 w 10000"/>
                  <a:gd name="connsiteY398" fmla="*/ 8719 h 10000"/>
                  <a:gd name="connsiteX399" fmla="*/ 3813 w 10000"/>
                  <a:gd name="connsiteY399" fmla="*/ 8710 h 10000"/>
                  <a:gd name="connsiteX400" fmla="*/ 3819 w 10000"/>
                  <a:gd name="connsiteY400" fmla="*/ 8687 h 10000"/>
                  <a:gd name="connsiteX401" fmla="*/ 3822 w 10000"/>
                  <a:gd name="connsiteY401" fmla="*/ 8674 h 10000"/>
                  <a:gd name="connsiteX402" fmla="*/ 3822 w 10000"/>
                  <a:gd name="connsiteY402" fmla="*/ 8647 h 10000"/>
                  <a:gd name="connsiteX403" fmla="*/ 3827 w 10000"/>
                  <a:gd name="connsiteY403" fmla="*/ 8642 h 10000"/>
                  <a:gd name="connsiteX404" fmla="*/ 3827 w 10000"/>
                  <a:gd name="connsiteY404" fmla="*/ 8620 h 10000"/>
                  <a:gd name="connsiteX405" fmla="*/ 3836 w 10000"/>
                  <a:gd name="connsiteY405" fmla="*/ 8593 h 10000"/>
                  <a:gd name="connsiteX406" fmla="*/ 3838 w 10000"/>
                  <a:gd name="connsiteY406" fmla="*/ 8566 h 10000"/>
                  <a:gd name="connsiteX407" fmla="*/ 3838 w 10000"/>
                  <a:gd name="connsiteY407" fmla="*/ 8561 h 10000"/>
                  <a:gd name="connsiteX408" fmla="*/ 3844 w 10000"/>
                  <a:gd name="connsiteY408" fmla="*/ 8530 h 10000"/>
                  <a:gd name="connsiteX409" fmla="*/ 3844 w 10000"/>
                  <a:gd name="connsiteY409" fmla="*/ 8512 h 10000"/>
                  <a:gd name="connsiteX410" fmla="*/ 3844 w 10000"/>
                  <a:gd name="connsiteY410" fmla="*/ 8489 h 10000"/>
                  <a:gd name="connsiteX411" fmla="*/ 3838 w 10000"/>
                  <a:gd name="connsiteY411" fmla="*/ 8444 h 10000"/>
                  <a:gd name="connsiteX412" fmla="*/ 3838 w 10000"/>
                  <a:gd name="connsiteY412" fmla="*/ 8403 h 10000"/>
                  <a:gd name="connsiteX413" fmla="*/ 3838 w 10000"/>
                  <a:gd name="connsiteY413" fmla="*/ 8358 h 10000"/>
                  <a:gd name="connsiteX414" fmla="*/ 3836 w 10000"/>
                  <a:gd name="connsiteY414" fmla="*/ 8331 h 10000"/>
                  <a:gd name="connsiteX415" fmla="*/ 3838 w 10000"/>
                  <a:gd name="connsiteY415" fmla="*/ 8286 h 10000"/>
                  <a:gd name="connsiteX416" fmla="*/ 3836 w 10000"/>
                  <a:gd name="connsiteY416" fmla="*/ 8245 h 10000"/>
                  <a:gd name="connsiteX417" fmla="*/ 3836 w 10000"/>
                  <a:gd name="connsiteY417" fmla="*/ 8209 h 10000"/>
                  <a:gd name="connsiteX418" fmla="*/ 3836 w 10000"/>
                  <a:gd name="connsiteY418" fmla="*/ 8155 h 10000"/>
                  <a:gd name="connsiteX419" fmla="*/ 3836 w 10000"/>
                  <a:gd name="connsiteY419" fmla="*/ 8128 h 10000"/>
                  <a:gd name="connsiteX420" fmla="*/ 3836 w 10000"/>
                  <a:gd name="connsiteY420" fmla="*/ 8092 h 10000"/>
                  <a:gd name="connsiteX421" fmla="*/ 3830 w 10000"/>
                  <a:gd name="connsiteY421" fmla="*/ 8056 h 10000"/>
                  <a:gd name="connsiteX422" fmla="*/ 3830 w 10000"/>
                  <a:gd name="connsiteY422" fmla="*/ 8029 h 10000"/>
                  <a:gd name="connsiteX423" fmla="*/ 3830 w 10000"/>
                  <a:gd name="connsiteY423" fmla="*/ 8011 h 10000"/>
                  <a:gd name="connsiteX424" fmla="*/ 3827 w 10000"/>
                  <a:gd name="connsiteY424" fmla="*/ 7988 h 10000"/>
                  <a:gd name="connsiteX425" fmla="*/ 3827 w 10000"/>
                  <a:gd name="connsiteY425" fmla="*/ 7961 h 10000"/>
                  <a:gd name="connsiteX426" fmla="*/ 3822 w 10000"/>
                  <a:gd name="connsiteY426" fmla="*/ 7943 h 10000"/>
                  <a:gd name="connsiteX427" fmla="*/ 3822 w 10000"/>
                  <a:gd name="connsiteY427" fmla="*/ 7934 h 10000"/>
                  <a:gd name="connsiteX428" fmla="*/ 3819 w 10000"/>
                  <a:gd name="connsiteY428" fmla="*/ 7934 h 10000"/>
                  <a:gd name="connsiteX429" fmla="*/ 3789 w 10000"/>
                  <a:gd name="connsiteY429" fmla="*/ 7934 h 10000"/>
                  <a:gd name="connsiteX430" fmla="*/ 3758 w 10000"/>
                  <a:gd name="connsiteY430" fmla="*/ 7934 h 10000"/>
                  <a:gd name="connsiteX431" fmla="*/ 3709 w 10000"/>
                  <a:gd name="connsiteY431" fmla="*/ 7934 h 10000"/>
                  <a:gd name="connsiteX432" fmla="*/ 3684 w 10000"/>
                  <a:gd name="connsiteY432" fmla="*/ 7934 h 10000"/>
                  <a:gd name="connsiteX433" fmla="*/ 3645 w 10000"/>
                  <a:gd name="connsiteY433" fmla="*/ 7943 h 10000"/>
                  <a:gd name="connsiteX434" fmla="*/ 3598 w 10000"/>
                  <a:gd name="connsiteY434" fmla="*/ 7943 h 10000"/>
                  <a:gd name="connsiteX435" fmla="*/ 3573 w 10000"/>
                  <a:gd name="connsiteY435" fmla="*/ 7948 h 10000"/>
                  <a:gd name="connsiteX436" fmla="*/ 3549 w 10000"/>
                  <a:gd name="connsiteY436" fmla="*/ 7943 h 10000"/>
                  <a:gd name="connsiteX437" fmla="*/ 3540 w 10000"/>
                  <a:gd name="connsiteY437" fmla="*/ 7934 h 10000"/>
                  <a:gd name="connsiteX438" fmla="*/ 3538 w 10000"/>
                  <a:gd name="connsiteY438" fmla="*/ 7934 h 10000"/>
                  <a:gd name="connsiteX439" fmla="*/ 3518 w 10000"/>
                  <a:gd name="connsiteY439" fmla="*/ 7961 h 10000"/>
                  <a:gd name="connsiteX440" fmla="*/ 3518 w 10000"/>
                  <a:gd name="connsiteY440" fmla="*/ 7975 h 10000"/>
                  <a:gd name="connsiteX441" fmla="*/ 3518 w 10000"/>
                  <a:gd name="connsiteY441" fmla="*/ 8002 h 10000"/>
                  <a:gd name="connsiteX442" fmla="*/ 3510 w 10000"/>
                  <a:gd name="connsiteY442" fmla="*/ 8011 h 10000"/>
                  <a:gd name="connsiteX443" fmla="*/ 3493 w 10000"/>
                  <a:gd name="connsiteY443" fmla="*/ 8024 h 10000"/>
                  <a:gd name="connsiteX444" fmla="*/ 3474 w 10000"/>
                  <a:gd name="connsiteY444" fmla="*/ 8029 h 10000"/>
                  <a:gd name="connsiteX445" fmla="*/ 3458 w 10000"/>
                  <a:gd name="connsiteY445" fmla="*/ 8042 h 10000"/>
                  <a:gd name="connsiteX446" fmla="*/ 3435 w 10000"/>
                  <a:gd name="connsiteY446" fmla="*/ 8065 h 10000"/>
                  <a:gd name="connsiteX447" fmla="*/ 3422 w 10000"/>
                  <a:gd name="connsiteY447" fmla="*/ 8074 h 10000"/>
                  <a:gd name="connsiteX448" fmla="*/ 3411 w 10000"/>
                  <a:gd name="connsiteY448" fmla="*/ 8088 h 10000"/>
                  <a:gd name="connsiteX449" fmla="*/ 3402 w 10000"/>
                  <a:gd name="connsiteY449" fmla="*/ 8092 h 10000"/>
                  <a:gd name="connsiteX450" fmla="*/ 3372 w 10000"/>
                  <a:gd name="connsiteY450" fmla="*/ 8119 h 10000"/>
                  <a:gd name="connsiteX451" fmla="*/ 3353 w 10000"/>
                  <a:gd name="connsiteY451" fmla="*/ 8133 h 10000"/>
                  <a:gd name="connsiteX452" fmla="*/ 3344 w 10000"/>
                  <a:gd name="connsiteY452" fmla="*/ 8142 h 10000"/>
                  <a:gd name="connsiteX453" fmla="*/ 3333 w 10000"/>
                  <a:gd name="connsiteY453" fmla="*/ 8160 h 10000"/>
                  <a:gd name="connsiteX454" fmla="*/ 3322 w 10000"/>
                  <a:gd name="connsiteY454" fmla="*/ 8196 h 10000"/>
                  <a:gd name="connsiteX455" fmla="*/ 3317 w 10000"/>
                  <a:gd name="connsiteY455" fmla="*/ 8209 h 10000"/>
                  <a:gd name="connsiteX456" fmla="*/ 3297 w 10000"/>
                  <a:gd name="connsiteY456" fmla="*/ 8245 h 10000"/>
                  <a:gd name="connsiteX457" fmla="*/ 3292 w 10000"/>
                  <a:gd name="connsiteY457" fmla="*/ 8250 h 10000"/>
                  <a:gd name="connsiteX458" fmla="*/ 3281 w 10000"/>
                  <a:gd name="connsiteY458" fmla="*/ 8272 h 10000"/>
                  <a:gd name="connsiteX459" fmla="*/ 3275 w 10000"/>
                  <a:gd name="connsiteY459" fmla="*/ 8277 h 10000"/>
                  <a:gd name="connsiteX460" fmla="*/ 3264 w 10000"/>
                  <a:gd name="connsiteY460" fmla="*/ 8313 h 10000"/>
                  <a:gd name="connsiteX461" fmla="*/ 3248 w 10000"/>
                  <a:gd name="connsiteY461" fmla="*/ 8327 h 10000"/>
                  <a:gd name="connsiteX462" fmla="*/ 3212 w 10000"/>
                  <a:gd name="connsiteY462" fmla="*/ 8340 h 10000"/>
                  <a:gd name="connsiteX463" fmla="*/ 3195 w 10000"/>
                  <a:gd name="connsiteY463" fmla="*/ 8345 h 10000"/>
                  <a:gd name="connsiteX464" fmla="*/ 3195 w 10000"/>
                  <a:gd name="connsiteY464" fmla="*/ 8354 h 10000"/>
                  <a:gd name="connsiteX465" fmla="*/ 3193 w 10000"/>
                  <a:gd name="connsiteY465" fmla="*/ 8358 h 10000"/>
                  <a:gd name="connsiteX466" fmla="*/ 3179 w 10000"/>
                  <a:gd name="connsiteY466" fmla="*/ 8367 h 10000"/>
                  <a:gd name="connsiteX467" fmla="*/ 3171 w 10000"/>
                  <a:gd name="connsiteY467" fmla="*/ 8381 h 10000"/>
                  <a:gd name="connsiteX468" fmla="*/ 3146 w 10000"/>
                  <a:gd name="connsiteY468" fmla="*/ 8408 h 10000"/>
                  <a:gd name="connsiteX469" fmla="*/ 3137 w 10000"/>
                  <a:gd name="connsiteY469" fmla="*/ 8417 h 10000"/>
                  <a:gd name="connsiteX470" fmla="*/ 3115 w 10000"/>
                  <a:gd name="connsiteY470" fmla="*/ 8430 h 10000"/>
                  <a:gd name="connsiteX471" fmla="*/ 3096 w 10000"/>
                  <a:gd name="connsiteY471" fmla="*/ 8417 h 10000"/>
                  <a:gd name="connsiteX472" fmla="*/ 3082 w 10000"/>
                  <a:gd name="connsiteY472" fmla="*/ 8403 h 10000"/>
                  <a:gd name="connsiteX473" fmla="*/ 3066 w 10000"/>
                  <a:gd name="connsiteY473" fmla="*/ 8381 h 10000"/>
                  <a:gd name="connsiteX474" fmla="*/ 3063 w 10000"/>
                  <a:gd name="connsiteY474" fmla="*/ 8372 h 10000"/>
                  <a:gd name="connsiteX475" fmla="*/ 3057 w 10000"/>
                  <a:gd name="connsiteY475" fmla="*/ 8358 h 10000"/>
                  <a:gd name="connsiteX476" fmla="*/ 3052 w 10000"/>
                  <a:gd name="connsiteY476" fmla="*/ 8345 h 10000"/>
                  <a:gd name="connsiteX477" fmla="*/ 3044 w 10000"/>
                  <a:gd name="connsiteY477" fmla="*/ 8327 h 10000"/>
                  <a:gd name="connsiteX478" fmla="*/ 3027 w 10000"/>
                  <a:gd name="connsiteY478" fmla="*/ 8304 h 10000"/>
                  <a:gd name="connsiteX479" fmla="*/ 3016 w 10000"/>
                  <a:gd name="connsiteY479" fmla="*/ 8304 h 10000"/>
                  <a:gd name="connsiteX480" fmla="*/ 3002 w 10000"/>
                  <a:gd name="connsiteY480" fmla="*/ 8304 h 10000"/>
                  <a:gd name="connsiteX481" fmla="*/ 2977 w 10000"/>
                  <a:gd name="connsiteY481" fmla="*/ 8304 h 10000"/>
                  <a:gd name="connsiteX482" fmla="*/ 2961 w 10000"/>
                  <a:gd name="connsiteY482" fmla="*/ 8300 h 10000"/>
                  <a:gd name="connsiteX483" fmla="*/ 2936 w 10000"/>
                  <a:gd name="connsiteY483" fmla="*/ 8300 h 10000"/>
                  <a:gd name="connsiteX484" fmla="*/ 2922 w 10000"/>
                  <a:gd name="connsiteY484" fmla="*/ 8313 h 10000"/>
                  <a:gd name="connsiteX485" fmla="*/ 2911 w 10000"/>
                  <a:gd name="connsiteY485" fmla="*/ 8313 h 10000"/>
                  <a:gd name="connsiteX486" fmla="*/ 2881 w 10000"/>
                  <a:gd name="connsiteY486" fmla="*/ 8304 h 10000"/>
                  <a:gd name="connsiteX487" fmla="*/ 2878 w 10000"/>
                  <a:gd name="connsiteY487" fmla="*/ 8304 h 10000"/>
                  <a:gd name="connsiteX488" fmla="*/ 2867 w 10000"/>
                  <a:gd name="connsiteY488" fmla="*/ 8313 h 10000"/>
                  <a:gd name="connsiteX489" fmla="*/ 2859 w 10000"/>
                  <a:gd name="connsiteY489" fmla="*/ 8318 h 10000"/>
                  <a:gd name="connsiteX490" fmla="*/ 2856 w 10000"/>
                  <a:gd name="connsiteY490" fmla="*/ 8327 h 10000"/>
                  <a:gd name="connsiteX491" fmla="*/ 2856 w 10000"/>
                  <a:gd name="connsiteY491" fmla="*/ 8331 h 10000"/>
                  <a:gd name="connsiteX492" fmla="*/ 2850 w 10000"/>
                  <a:gd name="connsiteY492" fmla="*/ 8340 h 10000"/>
                  <a:gd name="connsiteX493" fmla="*/ 2864 w 10000"/>
                  <a:gd name="connsiteY493" fmla="*/ 8345 h 10000"/>
                  <a:gd name="connsiteX494" fmla="*/ 2867 w 10000"/>
                  <a:gd name="connsiteY494" fmla="*/ 8354 h 10000"/>
                  <a:gd name="connsiteX495" fmla="*/ 2878 w 10000"/>
                  <a:gd name="connsiteY495" fmla="*/ 8367 h 10000"/>
                  <a:gd name="connsiteX496" fmla="*/ 2881 w 10000"/>
                  <a:gd name="connsiteY496" fmla="*/ 8385 h 10000"/>
                  <a:gd name="connsiteX497" fmla="*/ 2881 w 10000"/>
                  <a:gd name="connsiteY497" fmla="*/ 8403 h 10000"/>
                  <a:gd name="connsiteX498" fmla="*/ 2886 w 10000"/>
                  <a:gd name="connsiteY498" fmla="*/ 8417 h 10000"/>
                  <a:gd name="connsiteX499" fmla="*/ 2889 w 10000"/>
                  <a:gd name="connsiteY499" fmla="*/ 8430 h 10000"/>
                  <a:gd name="connsiteX500" fmla="*/ 2897 w 10000"/>
                  <a:gd name="connsiteY500" fmla="*/ 8444 h 10000"/>
                  <a:gd name="connsiteX501" fmla="*/ 2903 w 10000"/>
                  <a:gd name="connsiteY501" fmla="*/ 8462 h 10000"/>
                  <a:gd name="connsiteX502" fmla="*/ 2906 w 10000"/>
                  <a:gd name="connsiteY502" fmla="*/ 8484 h 10000"/>
                  <a:gd name="connsiteX503" fmla="*/ 2906 w 10000"/>
                  <a:gd name="connsiteY503" fmla="*/ 8512 h 10000"/>
                  <a:gd name="connsiteX504" fmla="*/ 2903 w 10000"/>
                  <a:gd name="connsiteY504" fmla="*/ 8539 h 10000"/>
                  <a:gd name="connsiteX505" fmla="*/ 2903 w 10000"/>
                  <a:gd name="connsiteY505" fmla="*/ 8561 h 10000"/>
                  <a:gd name="connsiteX506" fmla="*/ 2903 w 10000"/>
                  <a:gd name="connsiteY506" fmla="*/ 8575 h 10000"/>
                  <a:gd name="connsiteX507" fmla="*/ 2906 w 10000"/>
                  <a:gd name="connsiteY507" fmla="*/ 8588 h 10000"/>
                  <a:gd name="connsiteX508" fmla="*/ 2831 w 10000"/>
                  <a:gd name="connsiteY508" fmla="*/ 8683 h 10000"/>
                  <a:gd name="connsiteX509" fmla="*/ 2674 w 10000"/>
                  <a:gd name="connsiteY509" fmla="*/ 8791 h 10000"/>
                  <a:gd name="connsiteX510" fmla="*/ 2583 w 10000"/>
                  <a:gd name="connsiteY510" fmla="*/ 8805 h 10000"/>
                  <a:gd name="connsiteX511" fmla="*/ 2481 w 10000"/>
                  <a:gd name="connsiteY511" fmla="*/ 8751 h 10000"/>
                  <a:gd name="connsiteX512" fmla="*/ 2470 w 10000"/>
                  <a:gd name="connsiteY512" fmla="*/ 8751 h 10000"/>
                  <a:gd name="connsiteX513" fmla="*/ 2445 w 10000"/>
                  <a:gd name="connsiteY513" fmla="*/ 8778 h 10000"/>
                  <a:gd name="connsiteX514" fmla="*/ 2420 w 10000"/>
                  <a:gd name="connsiteY514" fmla="*/ 8800 h 10000"/>
                  <a:gd name="connsiteX515" fmla="*/ 2398 w 10000"/>
                  <a:gd name="connsiteY515" fmla="*/ 8800 h 10000"/>
                  <a:gd name="connsiteX516" fmla="*/ 2365 w 10000"/>
                  <a:gd name="connsiteY516" fmla="*/ 8845 h 10000"/>
                  <a:gd name="connsiteX517" fmla="*/ 2343 w 10000"/>
                  <a:gd name="connsiteY517" fmla="*/ 8859 h 10000"/>
                  <a:gd name="connsiteX518" fmla="*/ 2296 w 10000"/>
                  <a:gd name="connsiteY518" fmla="*/ 8890 h 10000"/>
                  <a:gd name="connsiteX519" fmla="*/ 2276 w 10000"/>
                  <a:gd name="connsiteY519" fmla="*/ 8904 h 10000"/>
                  <a:gd name="connsiteX520" fmla="*/ 2243 w 10000"/>
                  <a:gd name="connsiteY520" fmla="*/ 8922 h 10000"/>
                  <a:gd name="connsiteX521" fmla="*/ 2221 w 10000"/>
                  <a:gd name="connsiteY521" fmla="*/ 8931 h 10000"/>
                  <a:gd name="connsiteX522" fmla="*/ 2188 w 10000"/>
                  <a:gd name="connsiteY522" fmla="*/ 8949 h 10000"/>
                  <a:gd name="connsiteX523" fmla="*/ 2163 w 10000"/>
                  <a:gd name="connsiteY523" fmla="*/ 8963 h 10000"/>
                  <a:gd name="connsiteX524" fmla="*/ 2141 w 10000"/>
                  <a:gd name="connsiteY524" fmla="*/ 8985 h 10000"/>
                  <a:gd name="connsiteX525" fmla="*/ 2116 w 10000"/>
                  <a:gd name="connsiteY525" fmla="*/ 8990 h 10000"/>
                  <a:gd name="connsiteX526" fmla="*/ 2111 w 10000"/>
                  <a:gd name="connsiteY526" fmla="*/ 8999 h 10000"/>
                  <a:gd name="connsiteX527" fmla="*/ 2100 w 10000"/>
                  <a:gd name="connsiteY527" fmla="*/ 8999 h 10000"/>
                  <a:gd name="connsiteX528" fmla="*/ 2086 w 10000"/>
                  <a:gd name="connsiteY528" fmla="*/ 9003 h 10000"/>
                  <a:gd name="connsiteX529" fmla="*/ 2078 w 10000"/>
                  <a:gd name="connsiteY529" fmla="*/ 9012 h 10000"/>
                  <a:gd name="connsiteX530" fmla="*/ 2050 w 10000"/>
                  <a:gd name="connsiteY530" fmla="*/ 9026 h 10000"/>
                  <a:gd name="connsiteX531" fmla="*/ 2028 w 10000"/>
                  <a:gd name="connsiteY531" fmla="*/ 9048 h 10000"/>
                  <a:gd name="connsiteX532" fmla="*/ 2012 w 10000"/>
                  <a:gd name="connsiteY532" fmla="*/ 9062 h 10000"/>
                  <a:gd name="connsiteX533" fmla="*/ 1995 w 10000"/>
                  <a:gd name="connsiteY533" fmla="*/ 9075 h 10000"/>
                  <a:gd name="connsiteX534" fmla="*/ 1962 w 10000"/>
                  <a:gd name="connsiteY534" fmla="*/ 9080 h 10000"/>
                  <a:gd name="connsiteX535" fmla="*/ 1948 w 10000"/>
                  <a:gd name="connsiteY535" fmla="*/ 9048 h 10000"/>
                  <a:gd name="connsiteX536" fmla="*/ 1945 w 10000"/>
                  <a:gd name="connsiteY536" fmla="*/ 9039 h 10000"/>
                  <a:gd name="connsiteX537" fmla="*/ 1932 w 10000"/>
                  <a:gd name="connsiteY537" fmla="*/ 9003 h 10000"/>
                  <a:gd name="connsiteX538" fmla="*/ 1898 w 10000"/>
                  <a:gd name="connsiteY538" fmla="*/ 8935 h 10000"/>
                  <a:gd name="connsiteX539" fmla="*/ 1882 w 10000"/>
                  <a:gd name="connsiteY539" fmla="*/ 8895 h 10000"/>
                  <a:gd name="connsiteX540" fmla="*/ 1865 w 10000"/>
                  <a:gd name="connsiteY540" fmla="*/ 8845 h 10000"/>
                  <a:gd name="connsiteX541" fmla="*/ 1865 w 10000"/>
                  <a:gd name="connsiteY541" fmla="*/ 8832 h 10000"/>
                  <a:gd name="connsiteX542" fmla="*/ 1857 w 10000"/>
                  <a:gd name="connsiteY542" fmla="*/ 8827 h 10000"/>
                  <a:gd name="connsiteX543" fmla="*/ 1841 w 10000"/>
                  <a:gd name="connsiteY543" fmla="*/ 8773 h 10000"/>
                  <a:gd name="connsiteX544" fmla="*/ 1827 w 10000"/>
                  <a:gd name="connsiteY544" fmla="*/ 8733 h 10000"/>
                  <a:gd name="connsiteX545" fmla="*/ 1843 w 10000"/>
                  <a:gd name="connsiteY545" fmla="*/ 8710 h 10000"/>
                  <a:gd name="connsiteX546" fmla="*/ 1857 w 10000"/>
                  <a:gd name="connsiteY546" fmla="*/ 8687 h 10000"/>
                  <a:gd name="connsiteX547" fmla="*/ 1868 w 10000"/>
                  <a:gd name="connsiteY547" fmla="*/ 8669 h 10000"/>
                  <a:gd name="connsiteX548" fmla="*/ 1885 w 10000"/>
                  <a:gd name="connsiteY548" fmla="*/ 8647 h 10000"/>
                  <a:gd name="connsiteX549" fmla="*/ 1909 w 10000"/>
                  <a:gd name="connsiteY549" fmla="*/ 8606 h 10000"/>
                  <a:gd name="connsiteX550" fmla="*/ 1923 w 10000"/>
                  <a:gd name="connsiteY550" fmla="*/ 8588 h 10000"/>
                  <a:gd name="connsiteX551" fmla="*/ 1937 w 10000"/>
                  <a:gd name="connsiteY551" fmla="*/ 8561 h 10000"/>
                  <a:gd name="connsiteX552" fmla="*/ 1923 w 10000"/>
                  <a:gd name="connsiteY552" fmla="*/ 8530 h 10000"/>
                  <a:gd name="connsiteX553" fmla="*/ 1901 w 10000"/>
                  <a:gd name="connsiteY553" fmla="*/ 8462 h 10000"/>
                  <a:gd name="connsiteX554" fmla="*/ 1890 w 10000"/>
                  <a:gd name="connsiteY554" fmla="*/ 8430 h 10000"/>
                  <a:gd name="connsiteX555" fmla="*/ 1885 w 10000"/>
                  <a:gd name="connsiteY555" fmla="*/ 8408 h 10000"/>
                  <a:gd name="connsiteX556" fmla="*/ 1865 w 10000"/>
                  <a:gd name="connsiteY556" fmla="*/ 8367 h 10000"/>
                  <a:gd name="connsiteX557" fmla="*/ 1849 w 10000"/>
                  <a:gd name="connsiteY557" fmla="*/ 8318 h 10000"/>
                  <a:gd name="connsiteX558" fmla="*/ 1841 w 10000"/>
                  <a:gd name="connsiteY558" fmla="*/ 8304 h 10000"/>
                  <a:gd name="connsiteX559" fmla="*/ 1835 w 10000"/>
                  <a:gd name="connsiteY559" fmla="*/ 8300 h 10000"/>
                  <a:gd name="connsiteX560" fmla="*/ 1818 w 10000"/>
                  <a:gd name="connsiteY560" fmla="*/ 8290 h 10000"/>
                  <a:gd name="connsiteX561" fmla="*/ 1785 w 10000"/>
                  <a:gd name="connsiteY561" fmla="*/ 8300 h 10000"/>
                  <a:gd name="connsiteX562" fmla="*/ 1763 w 10000"/>
                  <a:gd name="connsiteY562" fmla="*/ 8300 h 10000"/>
                  <a:gd name="connsiteX563" fmla="*/ 1747 w 10000"/>
                  <a:gd name="connsiteY563" fmla="*/ 8313 h 10000"/>
                  <a:gd name="connsiteX564" fmla="*/ 1744 w 10000"/>
                  <a:gd name="connsiteY564" fmla="*/ 8304 h 10000"/>
                  <a:gd name="connsiteX565" fmla="*/ 1730 w 10000"/>
                  <a:gd name="connsiteY565" fmla="*/ 8313 h 10000"/>
                  <a:gd name="connsiteX566" fmla="*/ 1708 w 10000"/>
                  <a:gd name="connsiteY566" fmla="*/ 8327 h 10000"/>
                  <a:gd name="connsiteX567" fmla="*/ 1675 w 10000"/>
                  <a:gd name="connsiteY567" fmla="*/ 8331 h 10000"/>
                  <a:gd name="connsiteX568" fmla="*/ 1658 w 10000"/>
                  <a:gd name="connsiteY568" fmla="*/ 8345 h 10000"/>
                  <a:gd name="connsiteX569" fmla="*/ 1628 w 10000"/>
                  <a:gd name="connsiteY569" fmla="*/ 8367 h 10000"/>
                  <a:gd name="connsiteX570" fmla="*/ 1620 w 10000"/>
                  <a:gd name="connsiteY570" fmla="*/ 8372 h 10000"/>
                  <a:gd name="connsiteX571" fmla="*/ 1584 w 10000"/>
                  <a:gd name="connsiteY571" fmla="*/ 8394 h 10000"/>
                  <a:gd name="connsiteX572" fmla="*/ 1554 w 10000"/>
                  <a:gd name="connsiteY572" fmla="*/ 8417 h 10000"/>
                  <a:gd name="connsiteX573" fmla="*/ 1529 w 10000"/>
                  <a:gd name="connsiteY573" fmla="*/ 8417 h 10000"/>
                  <a:gd name="connsiteX574" fmla="*/ 1515 w 10000"/>
                  <a:gd name="connsiteY574" fmla="*/ 8408 h 10000"/>
                  <a:gd name="connsiteX575" fmla="*/ 1507 w 10000"/>
                  <a:gd name="connsiteY575" fmla="*/ 8394 h 10000"/>
                  <a:gd name="connsiteX576" fmla="*/ 1479 w 10000"/>
                  <a:gd name="connsiteY576" fmla="*/ 8367 h 10000"/>
                  <a:gd name="connsiteX577" fmla="*/ 1457 w 10000"/>
                  <a:gd name="connsiteY577" fmla="*/ 8385 h 10000"/>
                  <a:gd name="connsiteX578" fmla="*/ 1432 w 10000"/>
                  <a:gd name="connsiteY578" fmla="*/ 8385 h 10000"/>
                  <a:gd name="connsiteX579" fmla="*/ 1418 w 10000"/>
                  <a:gd name="connsiteY579" fmla="*/ 8372 h 10000"/>
                  <a:gd name="connsiteX580" fmla="*/ 1399 w 10000"/>
                  <a:gd name="connsiteY580" fmla="*/ 8358 h 10000"/>
                  <a:gd name="connsiteX581" fmla="*/ 1369 w 10000"/>
                  <a:gd name="connsiteY581" fmla="*/ 8340 h 10000"/>
                  <a:gd name="connsiteX582" fmla="*/ 1355 w 10000"/>
                  <a:gd name="connsiteY582" fmla="*/ 8327 h 10000"/>
                  <a:gd name="connsiteX583" fmla="*/ 1347 w 10000"/>
                  <a:gd name="connsiteY583" fmla="*/ 8318 h 10000"/>
                  <a:gd name="connsiteX584" fmla="*/ 1330 w 10000"/>
                  <a:gd name="connsiteY584" fmla="*/ 8304 h 10000"/>
                  <a:gd name="connsiteX585" fmla="*/ 1319 w 10000"/>
                  <a:gd name="connsiteY585" fmla="*/ 8290 h 10000"/>
                  <a:gd name="connsiteX586" fmla="*/ 1297 w 10000"/>
                  <a:gd name="connsiteY586" fmla="*/ 8272 h 10000"/>
                  <a:gd name="connsiteX587" fmla="*/ 1289 w 10000"/>
                  <a:gd name="connsiteY587" fmla="*/ 8263 h 10000"/>
                  <a:gd name="connsiteX588" fmla="*/ 1280 w 10000"/>
                  <a:gd name="connsiteY588" fmla="*/ 8250 h 10000"/>
                  <a:gd name="connsiteX589" fmla="*/ 1264 w 10000"/>
                  <a:gd name="connsiteY589" fmla="*/ 8236 h 10000"/>
                  <a:gd name="connsiteX590" fmla="*/ 1256 w 10000"/>
                  <a:gd name="connsiteY590" fmla="*/ 8232 h 10000"/>
                  <a:gd name="connsiteX591" fmla="*/ 1247 w 10000"/>
                  <a:gd name="connsiteY591" fmla="*/ 8223 h 10000"/>
                  <a:gd name="connsiteX592" fmla="*/ 1233 w 10000"/>
                  <a:gd name="connsiteY592" fmla="*/ 8209 h 10000"/>
                  <a:gd name="connsiteX593" fmla="*/ 1222 w 10000"/>
                  <a:gd name="connsiteY593" fmla="*/ 8200 h 10000"/>
                  <a:gd name="connsiteX594" fmla="*/ 1206 w 10000"/>
                  <a:gd name="connsiteY594" fmla="*/ 8196 h 10000"/>
                  <a:gd name="connsiteX595" fmla="*/ 1192 w 10000"/>
                  <a:gd name="connsiteY595" fmla="*/ 8196 h 10000"/>
                  <a:gd name="connsiteX596" fmla="*/ 1167 w 10000"/>
                  <a:gd name="connsiteY596" fmla="*/ 8200 h 10000"/>
                  <a:gd name="connsiteX597" fmla="*/ 1137 w 10000"/>
                  <a:gd name="connsiteY597" fmla="*/ 8223 h 10000"/>
                  <a:gd name="connsiteX598" fmla="*/ 1126 w 10000"/>
                  <a:gd name="connsiteY598" fmla="*/ 8232 h 10000"/>
                  <a:gd name="connsiteX599" fmla="*/ 1109 w 10000"/>
                  <a:gd name="connsiteY599" fmla="*/ 8232 h 10000"/>
                  <a:gd name="connsiteX600" fmla="*/ 1087 w 10000"/>
                  <a:gd name="connsiteY600" fmla="*/ 8236 h 10000"/>
                  <a:gd name="connsiteX601" fmla="*/ 1071 w 10000"/>
                  <a:gd name="connsiteY601" fmla="*/ 8232 h 10000"/>
                  <a:gd name="connsiteX602" fmla="*/ 1071 w 10000"/>
                  <a:gd name="connsiteY602" fmla="*/ 8214 h 10000"/>
                  <a:gd name="connsiteX603" fmla="*/ 1062 w 10000"/>
                  <a:gd name="connsiteY603" fmla="*/ 8196 h 10000"/>
                  <a:gd name="connsiteX604" fmla="*/ 1057 w 10000"/>
                  <a:gd name="connsiteY604" fmla="*/ 8173 h 10000"/>
                  <a:gd name="connsiteX605" fmla="*/ 1049 w 10000"/>
                  <a:gd name="connsiteY605" fmla="*/ 8128 h 10000"/>
                  <a:gd name="connsiteX606" fmla="*/ 1040 w 10000"/>
                  <a:gd name="connsiteY606" fmla="*/ 8101 h 10000"/>
                  <a:gd name="connsiteX607" fmla="*/ 1040 w 10000"/>
                  <a:gd name="connsiteY607" fmla="*/ 8088 h 10000"/>
                  <a:gd name="connsiteX608" fmla="*/ 1032 w 10000"/>
                  <a:gd name="connsiteY608" fmla="*/ 8065 h 10000"/>
                  <a:gd name="connsiteX609" fmla="*/ 1024 w 10000"/>
                  <a:gd name="connsiteY609" fmla="*/ 7997 h 10000"/>
                  <a:gd name="connsiteX610" fmla="*/ 1024 w 10000"/>
                  <a:gd name="connsiteY610" fmla="*/ 7970 h 10000"/>
                  <a:gd name="connsiteX611" fmla="*/ 1015 w 10000"/>
                  <a:gd name="connsiteY611" fmla="*/ 7930 h 10000"/>
                  <a:gd name="connsiteX612" fmla="*/ 1013 w 10000"/>
                  <a:gd name="connsiteY612" fmla="*/ 7885 h 10000"/>
                  <a:gd name="connsiteX613" fmla="*/ 1004 w 10000"/>
                  <a:gd name="connsiteY613" fmla="*/ 7866 h 10000"/>
                  <a:gd name="connsiteX614" fmla="*/ 853 w 10000"/>
                  <a:gd name="connsiteY614" fmla="*/ 7948 h 10000"/>
                  <a:gd name="connsiteX615" fmla="*/ 811 w 10000"/>
                  <a:gd name="connsiteY615" fmla="*/ 7844 h 10000"/>
                  <a:gd name="connsiteX616" fmla="*/ 811 w 10000"/>
                  <a:gd name="connsiteY616" fmla="*/ 7799 h 10000"/>
                  <a:gd name="connsiteX617" fmla="*/ 814 w 10000"/>
                  <a:gd name="connsiteY617" fmla="*/ 7736 h 10000"/>
                  <a:gd name="connsiteX618" fmla="*/ 740 w 10000"/>
                  <a:gd name="connsiteY618" fmla="*/ 7578 h 10000"/>
                  <a:gd name="connsiteX619" fmla="*/ 571 w 10000"/>
                  <a:gd name="connsiteY619" fmla="*/ 7447 h 10000"/>
                  <a:gd name="connsiteX620" fmla="*/ 530 w 10000"/>
                  <a:gd name="connsiteY620" fmla="*/ 7772 h 10000"/>
                  <a:gd name="connsiteX621" fmla="*/ 502 w 10000"/>
                  <a:gd name="connsiteY621" fmla="*/ 7763 h 10000"/>
                  <a:gd name="connsiteX622" fmla="*/ 491 w 10000"/>
                  <a:gd name="connsiteY622" fmla="*/ 7826 h 10000"/>
                  <a:gd name="connsiteX623" fmla="*/ 483 w 10000"/>
                  <a:gd name="connsiteY623" fmla="*/ 7830 h 10000"/>
                  <a:gd name="connsiteX624" fmla="*/ 469 w 10000"/>
                  <a:gd name="connsiteY624" fmla="*/ 7839 h 10000"/>
                  <a:gd name="connsiteX625" fmla="*/ 453 w 10000"/>
                  <a:gd name="connsiteY625" fmla="*/ 7830 h 10000"/>
                  <a:gd name="connsiteX626" fmla="*/ 442 w 10000"/>
                  <a:gd name="connsiteY626" fmla="*/ 7826 h 10000"/>
                  <a:gd name="connsiteX627" fmla="*/ 425 w 10000"/>
                  <a:gd name="connsiteY627" fmla="*/ 7826 h 10000"/>
                  <a:gd name="connsiteX628" fmla="*/ 403 w 10000"/>
                  <a:gd name="connsiteY628" fmla="*/ 7826 h 10000"/>
                  <a:gd name="connsiteX629" fmla="*/ 378 w 10000"/>
                  <a:gd name="connsiteY629" fmla="*/ 7817 h 10000"/>
                  <a:gd name="connsiteX630" fmla="*/ 356 w 10000"/>
                  <a:gd name="connsiteY630" fmla="*/ 7817 h 10000"/>
                  <a:gd name="connsiteX631" fmla="*/ 331 w 10000"/>
                  <a:gd name="connsiteY631" fmla="*/ 7817 h 10000"/>
                  <a:gd name="connsiteX632" fmla="*/ 315 w 10000"/>
                  <a:gd name="connsiteY632" fmla="*/ 7830 h 10000"/>
                  <a:gd name="connsiteX633" fmla="*/ 290 w 10000"/>
                  <a:gd name="connsiteY633" fmla="*/ 7853 h 10000"/>
                  <a:gd name="connsiteX634" fmla="*/ 248 w 10000"/>
                  <a:gd name="connsiteY634" fmla="*/ 7659 h 10000"/>
                  <a:gd name="connsiteX635" fmla="*/ 298 w 10000"/>
                  <a:gd name="connsiteY635" fmla="*/ 7379 h 10000"/>
                  <a:gd name="connsiteX636" fmla="*/ 290 w 10000"/>
                  <a:gd name="connsiteY636" fmla="*/ 7312 h 10000"/>
                  <a:gd name="connsiteX637" fmla="*/ 284 w 10000"/>
                  <a:gd name="connsiteY637" fmla="*/ 7253 h 10000"/>
                  <a:gd name="connsiteX638" fmla="*/ 301 w 10000"/>
                  <a:gd name="connsiteY638" fmla="*/ 7226 h 10000"/>
                  <a:gd name="connsiteX639" fmla="*/ 315 w 10000"/>
                  <a:gd name="connsiteY639" fmla="*/ 7199 h 10000"/>
                  <a:gd name="connsiteX640" fmla="*/ 323 w 10000"/>
                  <a:gd name="connsiteY640" fmla="*/ 7158 h 10000"/>
                  <a:gd name="connsiteX641" fmla="*/ 317 w 10000"/>
                  <a:gd name="connsiteY641" fmla="*/ 7140 h 10000"/>
                  <a:gd name="connsiteX642" fmla="*/ 168 w 10000"/>
                  <a:gd name="connsiteY642" fmla="*/ 6892 h 10000"/>
                  <a:gd name="connsiteX643" fmla="*/ 80 w 10000"/>
                  <a:gd name="connsiteY643" fmla="*/ 6802 h 10000"/>
                  <a:gd name="connsiteX644" fmla="*/ 143 w 10000"/>
                  <a:gd name="connsiteY644" fmla="*/ 6707 h 10000"/>
                  <a:gd name="connsiteX645" fmla="*/ 63 w 10000"/>
                  <a:gd name="connsiteY645" fmla="*/ 6549 h 10000"/>
                  <a:gd name="connsiteX646" fmla="*/ 41 w 10000"/>
                  <a:gd name="connsiteY646" fmla="*/ 6500 h 10000"/>
                  <a:gd name="connsiteX647" fmla="*/ 201 w 10000"/>
                  <a:gd name="connsiteY647" fmla="*/ 6274 h 10000"/>
                  <a:gd name="connsiteX648" fmla="*/ 143 w 10000"/>
                  <a:gd name="connsiteY648" fmla="*/ 6184 h 10000"/>
                  <a:gd name="connsiteX649" fmla="*/ 152 w 10000"/>
                  <a:gd name="connsiteY649" fmla="*/ 6148 h 10000"/>
                  <a:gd name="connsiteX650" fmla="*/ 163 w 10000"/>
                  <a:gd name="connsiteY650" fmla="*/ 6107 h 10000"/>
                  <a:gd name="connsiteX651" fmla="*/ 229 w 10000"/>
                  <a:gd name="connsiteY651" fmla="*/ 5895 h 10000"/>
                  <a:gd name="connsiteX652" fmla="*/ 251 w 10000"/>
                  <a:gd name="connsiteY652" fmla="*/ 5805 h 10000"/>
                  <a:gd name="connsiteX653" fmla="*/ 251 w 10000"/>
                  <a:gd name="connsiteY653" fmla="*/ 5778 h 10000"/>
                  <a:gd name="connsiteX654" fmla="*/ 248 w 10000"/>
                  <a:gd name="connsiteY654" fmla="*/ 5733 h 10000"/>
                  <a:gd name="connsiteX655" fmla="*/ 212 w 10000"/>
                  <a:gd name="connsiteY655" fmla="*/ 5602 h 10000"/>
                  <a:gd name="connsiteX656" fmla="*/ 177 w 10000"/>
                  <a:gd name="connsiteY656" fmla="*/ 5521 h 10000"/>
                  <a:gd name="connsiteX657" fmla="*/ 33 w 10000"/>
                  <a:gd name="connsiteY657" fmla="*/ 5503 h 10000"/>
                  <a:gd name="connsiteX658" fmla="*/ 0 w 10000"/>
                  <a:gd name="connsiteY658" fmla="*/ 5219 h 10000"/>
                  <a:gd name="connsiteX659" fmla="*/ 188 w 10000"/>
                  <a:gd name="connsiteY659" fmla="*/ 5219 h 10000"/>
                  <a:gd name="connsiteX660" fmla="*/ 201 w 10000"/>
                  <a:gd name="connsiteY660" fmla="*/ 5210 h 10000"/>
                  <a:gd name="connsiteX661" fmla="*/ 251 w 10000"/>
                  <a:gd name="connsiteY661" fmla="*/ 5169 h 10000"/>
                  <a:gd name="connsiteX662" fmla="*/ 444 w 10000"/>
                  <a:gd name="connsiteY662" fmla="*/ 4984 h 10000"/>
                  <a:gd name="connsiteX663" fmla="*/ 510 w 10000"/>
                  <a:gd name="connsiteY663" fmla="*/ 4723 h 10000"/>
                  <a:gd name="connsiteX664" fmla="*/ 574 w 10000"/>
                  <a:gd name="connsiteY664" fmla="*/ 4272 h 10000"/>
                  <a:gd name="connsiteX665" fmla="*/ 723 w 10000"/>
                  <a:gd name="connsiteY665" fmla="*/ 4078 h 10000"/>
                  <a:gd name="connsiteX666" fmla="*/ 723 w 10000"/>
                  <a:gd name="connsiteY666" fmla="*/ 4023 h 10000"/>
                  <a:gd name="connsiteX667" fmla="*/ 723 w 10000"/>
                  <a:gd name="connsiteY667" fmla="*/ 3983 h 10000"/>
                  <a:gd name="connsiteX668" fmla="*/ 723 w 10000"/>
                  <a:gd name="connsiteY668" fmla="*/ 3771 h 10000"/>
                  <a:gd name="connsiteX669" fmla="*/ 731 w 10000"/>
                  <a:gd name="connsiteY669" fmla="*/ 3442 h 10000"/>
                  <a:gd name="connsiteX670" fmla="*/ 806 w 10000"/>
                  <a:gd name="connsiteY670" fmla="*/ 3392 h 10000"/>
                  <a:gd name="connsiteX671" fmla="*/ 988 w 10000"/>
                  <a:gd name="connsiteY671" fmla="*/ 3712 h 10000"/>
                  <a:gd name="connsiteX672" fmla="*/ 1013 w 10000"/>
                  <a:gd name="connsiteY672" fmla="*/ 3699 h 10000"/>
                  <a:gd name="connsiteX673" fmla="*/ 1120 w 10000"/>
                  <a:gd name="connsiteY673" fmla="*/ 3631 h 10000"/>
                  <a:gd name="connsiteX674" fmla="*/ 1206 w 10000"/>
                  <a:gd name="connsiteY674" fmla="*/ 3627 h 10000"/>
                  <a:gd name="connsiteX675" fmla="*/ 1264 w 10000"/>
                  <a:gd name="connsiteY675" fmla="*/ 3599 h 10000"/>
                  <a:gd name="connsiteX676" fmla="*/ 1322 w 10000"/>
                  <a:gd name="connsiteY676" fmla="*/ 3627 h 10000"/>
                  <a:gd name="connsiteX677" fmla="*/ 1327 w 10000"/>
                  <a:gd name="connsiteY677" fmla="*/ 3645 h 10000"/>
                  <a:gd name="connsiteX678" fmla="*/ 1344 w 10000"/>
                  <a:gd name="connsiteY678" fmla="*/ 3739 h 10000"/>
                  <a:gd name="connsiteX679" fmla="*/ 1344 w 10000"/>
                  <a:gd name="connsiteY679" fmla="*/ 3775 h 10000"/>
                  <a:gd name="connsiteX680" fmla="*/ 1338 w 10000"/>
                  <a:gd name="connsiteY680" fmla="*/ 3784 h 10000"/>
                  <a:gd name="connsiteX681" fmla="*/ 1338 w 10000"/>
                  <a:gd name="connsiteY681" fmla="*/ 3829 h 10000"/>
                  <a:gd name="connsiteX682" fmla="*/ 1352 w 10000"/>
                  <a:gd name="connsiteY682" fmla="*/ 3852 h 10000"/>
                  <a:gd name="connsiteX683" fmla="*/ 1407 w 10000"/>
                  <a:gd name="connsiteY683" fmla="*/ 3866 h 10000"/>
                  <a:gd name="connsiteX684" fmla="*/ 1440 w 10000"/>
                  <a:gd name="connsiteY684" fmla="*/ 3870 h 10000"/>
                  <a:gd name="connsiteX685" fmla="*/ 1600 w 10000"/>
                  <a:gd name="connsiteY685" fmla="*/ 3857 h 10000"/>
                  <a:gd name="connsiteX686" fmla="*/ 1664 w 10000"/>
                  <a:gd name="connsiteY686" fmla="*/ 3911 h 10000"/>
                  <a:gd name="connsiteX687" fmla="*/ 1700 w 10000"/>
                  <a:gd name="connsiteY687" fmla="*/ 3933 h 10000"/>
                  <a:gd name="connsiteX688" fmla="*/ 1752 w 10000"/>
                  <a:gd name="connsiteY688" fmla="*/ 3947 h 10000"/>
                  <a:gd name="connsiteX689" fmla="*/ 1777 w 10000"/>
                  <a:gd name="connsiteY689" fmla="*/ 3947 h 10000"/>
                  <a:gd name="connsiteX690" fmla="*/ 1813 w 10000"/>
                  <a:gd name="connsiteY690" fmla="*/ 3929 h 10000"/>
                  <a:gd name="connsiteX691" fmla="*/ 1841 w 10000"/>
                  <a:gd name="connsiteY691" fmla="*/ 3933 h 10000"/>
                  <a:gd name="connsiteX692" fmla="*/ 1882 w 10000"/>
                  <a:gd name="connsiteY692" fmla="*/ 3969 h 10000"/>
                  <a:gd name="connsiteX693" fmla="*/ 1940 w 10000"/>
                  <a:gd name="connsiteY693" fmla="*/ 3933 h 10000"/>
                  <a:gd name="connsiteX694" fmla="*/ 1956 w 10000"/>
                  <a:gd name="connsiteY694" fmla="*/ 3920 h 10000"/>
                  <a:gd name="connsiteX695" fmla="*/ 1981 w 10000"/>
                  <a:gd name="connsiteY695" fmla="*/ 3929 h 10000"/>
                  <a:gd name="connsiteX696" fmla="*/ 2058 w 10000"/>
                  <a:gd name="connsiteY696" fmla="*/ 3974 h 10000"/>
                  <a:gd name="connsiteX697" fmla="*/ 2163 w 10000"/>
                  <a:gd name="connsiteY697" fmla="*/ 4051 h 10000"/>
                  <a:gd name="connsiteX698" fmla="*/ 2174 w 10000"/>
                  <a:gd name="connsiteY698" fmla="*/ 4055 h 10000"/>
                  <a:gd name="connsiteX699" fmla="*/ 2183 w 10000"/>
                  <a:gd name="connsiteY699" fmla="*/ 4064 h 10000"/>
                  <a:gd name="connsiteX700" fmla="*/ 2183 w 10000"/>
                  <a:gd name="connsiteY700" fmla="*/ 3581 h 10000"/>
                  <a:gd name="connsiteX701" fmla="*/ 2183 w 10000"/>
                  <a:gd name="connsiteY701" fmla="*/ 3527 h 10000"/>
                  <a:gd name="connsiteX702" fmla="*/ 2180 w 10000"/>
                  <a:gd name="connsiteY702" fmla="*/ 3460 h 10000"/>
                  <a:gd name="connsiteX703" fmla="*/ 2365 w 10000"/>
                  <a:gd name="connsiteY703" fmla="*/ 3455 h 10000"/>
                  <a:gd name="connsiteX704" fmla="*/ 2448 w 10000"/>
                  <a:gd name="connsiteY704" fmla="*/ 3446 h 10000"/>
                  <a:gd name="connsiteX705" fmla="*/ 2494 w 10000"/>
                  <a:gd name="connsiteY705" fmla="*/ 3554 h 10000"/>
                  <a:gd name="connsiteX706" fmla="*/ 2525 w 10000"/>
                  <a:gd name="connsiteY706" fmla="*/ 3613 h 10000"/>
                  <a:gd name="connsiteX707" fmla="*/ 2550 w 10000"/>
                  <a:gd name="connsiteY707" fmla="*/ 3618 h 10000"/>
                  <a:gd name="connsiteX708" fmla="*/ 2630 w 10000"/>
                  <a:gd name="connsiteY708" fmla="*/ 3640 h 10000"/>
                  <a:gd name="connsiteX709" fmla="*/ 2663 w 10000"/>
                  <a:gd name="connsiteY709" fmla="*/ 3667 h 10000"/>
                  <a:gd name="connsiteX710" fmla="*/ 2704 w 10000"/>
                  <a:gd name="connsiteY710" fmla="*/ 3726 h 10000"/>
                  <a:gd name="connsiteX711" fmla="*/ 2762 w 10000"/>
                  <a:gd name="connsiteY711" fmla="*/ 3802 h 10000"/>
                  <a:gd name="connsiteX712" fmla="*/ 2784 w 10000"/>
                  <a:gd name="connsiteY712" fmla="*/ 3829 h 10000"/>
                  <a:gd name="connsiteX713" fmla="*/ 2815 w 10000"/>
                  <a:gd name="connsiteY713" fmla="*/ 3879 h 10000"/>
                  <a:gd name="connsiteX714" fmla="*/ 2859 w 10000"/>
                  <a:gd name="connsiteY714" fmla="*/ 3748 h 10000"/>
                  <a:gd name="connsiteX715" fmla="*/ 2856 w 10000"/>
                  <a:gd name="connsiteY715" fmla="*/ 3726 h 10000"/>
                  <a:gd name="connsiteX716" fmla="*/ 2848 w 10000"/>
                  <a:gd name="connsiteY716" fmla="*/ 3712 h 10000"/>
                  <a:gd name="connsiteX717" fmla="*/ 2848 w 10000"/>
                  <a:gd name="connsiteY717" fmla="*/ 3685 h 10000"/>
                  <a:gd name="connsiteX718" fmla="*/ 2873 w 10000"/>
                  <a:gd name="connsiteY718" fmla="*/ 3613 h 10000"/>
                  <a:gd name="connsiteX719" fmla="*/ 2886 w 10000"/>
                  <a:gd name="connsiteY719" fmla="*/ 3604 h 10000"/>
                  <a:gd name="connsiteX720" fmla="*/ 2922 w 10000"/>
                  <a:gd name="connsiteY720" fmla="*/ 3654 h 10000"/>
                  <a:gd name="connsiteX721" fmla="*/ 2947 w 10000"/>
                  <a:gd name="connsiteY721" fmla="*/ 3654 h 10000"/>
                  <a:gd name="connsiteX722" fmla="*/ 2953 w 10000"/>
                  <a:gd name="connsiteY722" fmla="*/ 3613 h 10000"/>
                  <a:gd name="connsiteX723" fmla="*/ 2975 w 10000"/>
                  <a:gd name="connsiteY723" fmla="*/ 3581 h 10000"/>
                  <a:gd name="connsiteX724" fmla="*/ 2975 w 10000"/>
                  <a:gd name="connsiteY724" fmla="*/ 3523 h 10000"/>
                  <a:gd name="connsiteX725" fmla="*/ 3024 w 10000"/>
                  <a:gd name="connsiteY725" fmla="*/ 3406 h 10000"/>
                  <a:gd name="connsiteX726" fmla="*/ 3027 w 10000"/>
                  <a:gd name="connsiteY726" fmla="*/ 3383 h 10000"/>
                  <a:gd name="connsiteX727" fmla="*/ 3027 w 10000"/>
                  <a:gd name="connsiteY727" fmla="*/ 3342 h 10000"/>
                  <a:gd name="connsiteX728" fmla="*/ 3019 w 10000"/>
                  <a:gd name="connsiteY728" fmla="*/ 3315 h 10000"/>
                  <a:gd name="connsiteX729" fmla="*/ 3002 w 10000"/>
                  <a:gd name="connsiteY729" fmla="*/ 3302 h 10000"/>
                  <a:gd name="connsiteX730" fmla="*/ 2977 w 10000"/>
                  <a:gd name="connsiteY730" fmla="*/ 3302 h 10000"/>
                  <a:gd name="connsiteX731" fmla="*/ 2969 w 10000"/>
                  <a:gd name="connsiteY731" fmla="*/ 3297 h 10000"/>
                  <a:gd name="connsiteX732" fmla="*/ 2966 w 10000"/>
                  <a:gd name="connsiteY732" fmla="*/ 3166 h 10000"/>
                  <a:gd name="connsiteX733" fmla="*/ 2966 w 10000"/>
                  <a:gd name="connsiteY733" fmla="*/ 3144 h 10000"/>
                  <a:gd name="connsiteX734" fmla="*/ 2969 w 10000"/>
                  <a:gd name="connsiteY734" fmla="*/ 3139 h 10000"/>
                  <a:gd name="connsiteX735" fmla="*/ 3129 w 10000"/>
                  <a:gd name="connsiteY735" fmla="*/ 3130 h 10000"/>
                  <a:gd name="connsiteX736" fmla="*/ 3140 w 10000"/>
                  <a:gd name="connsiteY736" fmla="*/ 3081 h 10000"/>
                  <a:gd name="connsiteX737" fmla="*/ 3148 w 10000"/>
                  <a:gd name="connsiteY737" fmla="*/ 3009 h 10000"/>
                  <a:gd name="connsiteX738" fmla="*/ 3159 w 10000"/>
                  <a:gd name="connsiteY738" fmla="*/ 2995 h 10000"/>
                  <a:gd name="connsiteX739" fmla="*/ 3187 w 10000"/>
                  <a:gd name="connsiteY739" fmla="*/ 2995 h 10000"/>
                  <a:gd name="connsiteX740" fmla="*/ 3212 w 10000"/>
                  <a:gd name="connsiteY740" fmla="*/ 3013 h 10000"/>
                  <a:gd name="connsiteX741" fmla="*/ 3217 w 10000"/>
                  <a:gd name="connsiteY741" fmla="*/ 3000 h 10000"/>
                  <a:gd name="connsiteX742" fmla="*/ 3226 w 10000"/>
                  <a:gd name="connsiteY742" fmla="*/ 2972 h 10000"/>
                  <a:gd name="connsiteX743" fmla="*/ 3353 w 10000"/>
                  <a:gd name="connsiteY743" fmla="*/ 2968 h 10000"/>
                  <a:gd name="connsiteX744" fmla="*/ 3369 w 10000"/>
                  <a:gd name="connsiteY744" fmla="*/ 2864 h 10000"/>
                  <a:gd name="connsiteX745" fmla="*/ 3377 w 10000"/>
                  <a:gd name="connsiteY745" fmla="*/ 2842 h 10000"/>
                  <a:gd name="connsiteX746" fmla="*/ 3405 w 10000"/>
                  <a:gd name="connsiteY746" fmla="*/ 2828 h 10000"/>
                  <a:gd name="connsiteX747" fmla="*/ 3413 w 10000"/>
                  <a:gd name="connsiteY747" fmla="*/ 2815 h 10000"/>
                  <a:gd name="connsiteX748" fmla="*/ 3444 w 10000"/>
                  <a:gd name="connsiteY748" fmla="*/ 2697 h 10000"/>
                  <a:gd name="connsiteX749" fmla="*/ 3441 w 10000"/>
                  <a:gd name="connsiteY749" fmla="*/ 2670 h 10000"/>
                  <a:gd name="connsiteX750" fmla="*/ 3458 w 10000"/>
                  <a:gd name="connsiteY750" fmla="*/ 2652 h 10000"/>
                  <a:gd name="connsiteX751" fmla="*/ 3466 w 10000"/>
                  <a:gd name="connsiteY751" fmla="*/ 2630 h 10000"/>
                  <a:gd name="connsiteX752" fmla="*/ 3524 w 10000"/>
                  <a:gd name="connsiteY752" fmla="*/ 2553 h 10000"/>
                  <a:gd name="connsiteX753" fmla="*/ 3546 w 10000"/>
                  <a:gd name="connsiteY753" fmla="*/ 2589 h 10000"/>
                  <a:gd name="connsiteX754" fmla="*/ 3562 w 10000"/>
                  <a:gd name="connsiteY754" fmla="*/ 2603 h 10000"/>
                  <a:gd name="connsiteX755" fmla="*/ 3571 w 10000"/>
                  <a:gd name="connsiteY755" fmla="*/ 2607 h 10000"/>
                  <a:gd name="connsiteX756" fmla="*/ 3579 w 10000"/>
                  <a:gd name="connsiteY756" fmla="*/ 2603 h 10000"/>
                  <a:gd name="connsiteX757" fmla="*/ 3582 w 10000"/>
                  <a:gd name="connsiteY757" fmla="*/ 2594 h 10000"/>
                  <a:gd name="connsiteX758" fmla="*/ 3595 w 10000"/>
                  <a:gd name="connsiteY758" fmla="*/ 2553 h 10000"/>
                  <a:gd name="connsiteX759" fmla="*/ 3604 w 10000"/>
                  <a:gd name="connsiteY759" fmla="*/ 2508 h 10000"/>
                  <a:gd name="connsiteX760" fmla="*/ 3607 w 10000"/>
                  <a:gd name="connsiteY760" fmla="*/ 2485 h 10000"/>
                  <a:gd name="connsiteX761" fmla="*/ 3651 w 10000"/>
                  <a:gd name="connsiteY761" fmla="*/ 2463 h 10000"/>
                  <a:gd name="connsiteX762" fmla="*/ 3667 w 10000"/>
                  <a:gd name="connsiteY762" fmla="*/ 2445 h 10000"/>
                  <a:gd name="connsiteX763" fmla="*/ 3678 w 10000"/>
                  <a:gd name="connsiteY763" fmla="*/ 2431 h 10000"/>
                  <a:gd name="connsiteX764" fmla="*/ 3692 w 10000"/>
                  <a:gd name="connsiteY764" fmla="*/ 2431 h 10000"/>
                  <a:gd name="connsiteX765" fmla="*/ 3717 w 10000"/>
                  <a:gd name="connsiteY765" fmla="*/ 2445 h 10000"/>
                  <a:gd name="connsiteX766" fmla="*/ 3731 w 10000"/>
                  <a:gd name="connsiteY766" fmla="*/ 2445 h 10000"/>
                  <a:gd name="connsiteX767" fmla="*/ 3731 w 10000"/>
                  <a:gd name="connsiteY767" fmla="*/ 2355 h 10000"/>
                  <a:gd name="connsiteX768" fmla="*/ 3678 w 10000"/>
                  <a:gd name="connsiteY768" fmla="*/ 2260 h 10000"/>
                  <a:gd name="connsiteX769" fmla="*/ 3711 w 10000"/>
                  <a:gd name="connsiteY769" fmla="*/ 2246 h 10000"/>
                  <a:gd name="connsiteX770" fmla="*/ 3684 w 10000"/>
                  <a:gd name="connsiteY770" fmla="*/ 2066 h 10000"/>
                  <a:gd name="connsiteX771" fmla="*/ 3662 w 10000"/>
                  <a:gd name="connsiteY771" fmla="*/ 1985 h 10000"/>
                  <a:gd name="connsiteX772" fmla="*/ 3670 w 10000"/>
                  <a:gd name="connsiteY772" fmla="*/ 1908 h 10000"/>
                  <a:gd name="connsiteX773" fmla="*/ 3700 w 10000"/>
                  <a:gd name="connsiteY773" fmla="*/ 1903 h 10000"/>
                  <a:gd name="connsiteX774" fmla="*/ 3739 w 10000"/>
                  <a:gd name="connsiteY774" fmla="*/ 1876 h 10000"/>
                  <a:gd name="connsiteX775" fmla="*/ 3805 w 10000"/>
                  <a:gd name="connsiteY775" fmla="*/ 1791 h 10000"/>
                  <a:gd name="connsiteX776" fmla="*/ 3852 w 10000"/>
                  <a:gd name="connsiteY776" fmla="*/ 1710 h 10000"/>
                  <a:gd name="connsiteX777" fmla="*/ 3852 w 10000"/>
                  <a:gd name="connsiteY777" fmla="*/ 1642 h 10000"/>
                  <a:gd name="connsiteX778" fmla="*/ 3797 w 10000"/>
                  <a:gd name="connsiteY778" fmla="*/ 1619 h 10000"/>
                  <a:gd name="connsiteX779" fmla="*/ 3780 w 10000"/>
                  <a:gd name="connsiteY779" fmla="*/ 1552 h 10000"/>
                  <a:gd name="connsiteX780" fmla="*/ 3827 w 10000"/>
                  <a:gd name="connsiteY780" fmla="*/ 1547 h 10000"/>
                  <a:gd name="connsiteX781" fmla="*/ 3827 w 10000"/>
                  <a:gd name="connsiteY781" fmla="*/ 1340 h 10000"/>
                  <a:gd name="connsiteX782" fmla="*/ 3750 w 10000"/>
                  <a:gd name="connsiteY782" fmla="*/ 1313 h 10000"/>
                  <a:gd name="connsiteX783" fmla="*/ 3767 w 10000"/>
                  <a:gd name="connsiteY783" fmla="*/ 1155 h 10000"/>
                  <a:gd name="connsiteX784" fmla="*/ 3637 w 10000"/>
                  <a:gd name="connsiteY784" fmla="*/ 1159 h 10000"/>
                  <a:gd name="connsiteX785" fmla="*/ 3582 w 10000"/>
                  <a:gd name="connsiteY785" fmla="*/ 983 h 10000"/>
                  <a:gd name="connsiteX786" fmla="*/ 3554 w 10000"/>
                  <a:gd name="connsiteY786" fmla="*/ 983 h 10000"/>
                  <a:gd name="connsiteX787" fmla="*/ 3562 w 10000"/>
                  <a:gd name="connsiteY787" fmla="*/ 871 h 10000"/>
                  <a:gd name="connsiteX788" fmla="*/ 3557 w 10000"/>
                  <a:gd name="connsiteY788" fmla="*/ 839 h 10000"/>
                  <a:gd name="connsiteX789" fmla="*/ 3532 w 10000"/>
                  <a:gd name="connsiteY789" fmla="*/ 812 h 10000"/>
                  <a:gd name="connsiteX790" fmla="*/ 3546 w 10000"/>
                  <a:gd name="connsiteY790" fmla="*/ 785 h 10000"/>
                  <a:gd name="connsiteX791" fmla="*/ 3538 w 10000"/>
                  <a:gd name="connsiteY791" fmla="*/ 744 h 10000"/>
                  <a:gd name="connsiteX792" fmla="*/ 3502 w 10000"/>
                  <a:gd name="connsiteY792" fmla="*/ 627 h 10000"/>
                  <a:gd name="connsiteX793" fmla="*/ 3532 w 10000"/>
                  <a:gd name="connsiteY793" fmla="*/ 600 h 10000"/>
                  <a:gd name="connsiteX794" fmla="*/ 3554 w 10000"/>
                  <a:gd name="connsiteY794" fmla="*/ 618 h 10000"/>
                  <a:gd name="connsiteX795" fmla="*/ 3562 w 10000"/>
                  <a:gd name="connsiteY795" fmla="*/ 627 h 10000"/>
                  <a:gd name="connsiteX796" fmla="*/ 3579 w 10000"/>
                  <a:gd name="connsiteY796" fmla="*/ 627 h 10000"/>
                  <a:gd name="connsiteX797" fmla="*/ 3595 w 10000"/>
                  <a:gd name="connsiteY797" fmla="*/ 604 h 10000"/>
                  <a:gd name="connsiteX798" fmla="*/ 3607 w 10000"/>
                  <a:gd name="connsiteY798" fmla="*/ 555 h 10000"/>
                  <a:gd name="connsiteX799" fmla="*/ 3620 w 10000"/>
                  <a:gd name="connsiteY799" fmla="*/ 573 h 10000"/>
                  <a:gd name="connsiteX800" fmla="*/ 3634 w 10000"/>
                  <a:gd name="connsiteY800" fmla="*/ 474 h 10000"/>
                  <a:gd name="connsiteX801" fmla="*/ 3645 w 10000"/>
                  <a:gd name="connsiteY801" fmla="*/ 456 h 10000"/>
                  <a:gd name="connsiteX802" fmla="*/ 3662 w 10000"/>
                  <a:gd name="connsiteY802" fmla="*/ 442 h 10000"/>
                  <a:gd name="connsiteX803" fmla="*/ 3695 w 10000"/>
                  <a:gd name="connsiteY803" fmla="*/ 469 h 10000"/>
                  <a:gd name="connsiteX804" fmla="*/ 3695 w 10000"/>
                  <a:gd name="connsiteY804" fmla="*/ 343 h 10000"/>
                  <a:gd name="connsiteX805" fmla="*/ 3822 w 10000"/>
                  <a:gd name="connsiteY805" fmla="*/ 352 h 10000"/>
                  <a:gd name="connsiteX806" fmla="*/ 3822 w 10000"/>
                  <a:gd name="connsiteY806" fmla="*/ 262 h 10000"/>
                  <a:gd name="connsiteX807" fmla="*/ 3819 w 10000"/>
                  <a:gd name="connsiteY807" fmla="*/ 248 h 10000"/>
                  <a:gd name="connsiteX808" fmla="*/ 3805 w 10000"/>
                  <a:gd name="connsiteY808" fmla="*/ 235 h 10000"/>
                  <a:gd name="connsiteX809" fmla="*/ 3805 w 10000"/>
                  <a:gd name="connsiteY809" fmla="*/ 113 h 10000"/>
                  <a:gd name="connsiteX810" fmla="*/ 3888 w 10000"/>
                  <a:gd name="connsiteY810" fmla="*/ 126 h 10000"/>
                  <a:gd name="connsiteX811" fmla="*/ 3893 w 10000"/>
                  <a:gd name="connsiteY811" fmla="*/ 68 h 10000"/>
                  <a:gd name="connsiteX812" fmla="*/ 3974 w 10000"/>
                  <a:gd name="connsiteY812" fmla="*/ 99 h 10000"/>
                  <a:gd name="connsiteX813" fmla="*/ 3974 w 10000"/>
                  <a:gd name="connsiteY813" fmla="*/ 185 h 10000"/>
                  <a:gd name="connsiteX814" fmla="*/ 4128 w 10000"/>
                  <a:gd name="connsiteY814" fmla="*/ 180 h 10000"/>
                  <a:gd name="connsiteX815" fmla="*/ 4117 w 10000"/>
                  <a:gd name="connsiteY815" fmla="*/ 0 h 10000"/>
                  <a:gd name="connsiteX816" fmla="*/ 4230 w 10000"/>
                  <a:gd name="connsiteY816" fmla="*/ 0 h 10000"/>
                  <a:gd name="connsiteX817" fmla="*/ 4230 w 10000"/>
                  <a:gd name="connsiteY817" fmla="*/ 221 h 10000"/>
                  <a:gd name="connsiteX818" fmla="*/ 4354 w 10000"/>
                  <a:gd name="connsiteY818" fmla="*/ 221 h 10000"/>
                  <a:gd name="connsiteX819" fmla="*/ 4354 w 10000"/>
                  <a:gd name="connsiteY819" fmla="*/ 316 h 10000"/>
                  <a:gd name="connsiteX820" fmla="*/ 4401 w 10000"/>
                  <a:gd name="connsiteY820" fmla="*/ 325 h 10000"/>
                  <a:gd name="connsiteX821" fmla="*/ 4401 w 10000"/>
                  <a:gd name="connsiteY821" fmla="*/ 379 h 10000"/>
                  <a:gd name="connsiteX822" fmla="*/ 4432 w 10000"/>
                  <a:gd name="connsiteY822" fmla="*/ 383 h 10000"/>
                  <a:gd name="connsiteX823" fmla="*/ 4434 w 10000"/>
                  <a:gd name="connsiteY823" fmla="*/ 510 h 10000"/>
                  <a:gd name="connsiteX824" fmla="*/ 4528 w 10000"/>
                  <a:gd name="connsiteY824" fmla="*/ 514 h 10000"/>
                  <a:gd name="connsiteX825" fmla="*/ 4539 w 10000"/>
                  <a:gd name="connsiteY825" fmla="*/ 528 h 10000"/>
                  <a:gd name="connsiteX826" fmla="*/ 4570 w 10000"/>
                  <a:gd name="connsiteY826" fmla="*/ 469 h 10000"/>
                  <a:gd name="connsiteX827" fmla="*/ 4570 w 10000"/>
                  <a:gd name="connsiteY827" fmla="*/ 370 h 10000"/>
                  <a:gd name="connsiteX828" fmla="*/ 4506 w 10000"/>
                  <a:gd name="connsiteY828" fmla="*/ 343 h 10000"/>
                  <a:gd name="connsiteX829" fmla="*/ 4506 w 10000"/>
                  <a:gd name="connsiteY829" fmla="*/ 226 h 10000"/>
                  <a:gd name="connsiteX830" fmla="*/ 4575 w 10000"/>
                  <a:gd name="connsiteY830" fmla="*/ 212 h 10000"/>
                  <a:gd name="connsiteX831" fmla="*/ 4583 w 10000"/>
                  <a:gd name="connsiteY831" fmla="*/ 140 h 10000"/>
                  <a:gd name="connsiteX832" fmla="*/ 4616 w 10000"/>
                  <a:gd name="connsiteY832" fmla="*/ 131 h 10000"/>
                  <a:gd name="connsiteX833" fmla="*/ 4625 w 10000"/>
                  <a:gd name="connsiteY833" fmla="*/ 90 h 10000"/>
                  <a:gd name="connsiteX834" fmla="*/ 4663 w 10000"/>
                  <a:gd name="connsiteY834" fmla="*/ 90 h 10000"/>
                  <a:gd name="connsiteX835" fmla="*/ 4658 w 10000"/>
                  <a:gd name="connsiteY835" fmla="*/ 41 h 10000"/>
                  <a:gd name="connsiteX836" fmla="*/ 5006 w 10000"/>
                  <a:gd name="connsiteY836" fmla="*/ 41 h 10000"/>
                  <a:gd name="connsiteX837" fmla="*/ 4997 w 10000"/>
                  <a:gd name="connsiteY837" fmla="*/ 140 h 10000"/>
                  <a:gd name="connsiteX838" fmla="*/ 5050 w 10000"/>
                  <a:gd name="connsiteY838" fmla="*/ 140 h 10000"/>
                  <a:gd name="connsiteX839" fmla="*/ 5041 w 10000"/>
                  <a:gd name="connsiteY839" fmla="*/ 433 h 10000"/>
                  <a:gd name="connsiteX840" fmla="*/ 5077 w 10000"/>
                  <a:gd name="connsiteY840" fmla="*/ 433 h 10000"/>
                  <a:gd name="connsiteX841" fmla="*/ 5075 w 10000"/>
                  <a:gd name="connsiteY841" fmla="*/ 406 h 10000"/>
                  <a:gd name="connsiteX842" fmla="*/ 5132 w 10000"/>
                  <a:gd name="connsiteY842" fmla="*/ 442 h 10000"/>
                  <a:gd name="connsiteX843" fmla="*/ 5188 w 10000"/>
                  <a:gd name="connsiteY843" fmla="*/ 429 h 10000"/>
                  <a:gd name="connsiteX844" fmla="*/ 5246 w 10000"/>
                  <a:gd name="connsiteY844" fmla="*/ 487 h 10000"/>
                  <a:gd name="connsiteX845" fmla="*/ 5295 w 10000"/>
                  <a:gd name="connsiteY845" fmla="*/ 469 h 10000"/>
                  <a:gd name="connsiteX846" fmla="*/ 5309 w 10000"/>
                  <a:gd name="connsiteY846" fmla="*/ 654 h 10000"/>
                  <a:gd name="connsiteX847" fmla="*/ 5229 w 10000"/>
                  <a:gd name="connsiteY847" fmla="*/ 758 h 10000"/>
                  <a:gd name="connsiteX848" fmla="*/ 5243 w 10000"/>
                  <a:gd name="connsiteY848" fmla="*/ 843 h 10000"/>
                  <a:gd name="connsiteX849" fmla="*/ 5204 w 10000"/>
                  <a:gd name="connsiteY849" fmla="*/ 889 h 10000"/>
                  <a:gd name="connsiteX850" fmla="*/ 5207 w 10000"/>
                  <a:gd name="connsiteY850" fmla="*/ 893 h 10000"/>
                  <a:gd name="connsiteX851" fmla="*/ 5215 w 10000"/>
                  <a:gd name="connsiteY851" fmla="*/ 907 h 10000"/>
                  <a:gd name="connsiteX852" fmla="*/ 5339 w 10000"/>
                  <a:gd name="connsiteY852" fmla="*/ 916 h 10000"/>
                  <a:gd name="connsiteX853" fmla="*/ 5408 w 10000"/>
                  <a:gd name="connsiteY853" fmla="*/ 916 h 10000"/>
                  <a:gd name="connsiteX854" fmla="*/ 5436 w 10000"/>
                  <a:gd name="connsiteY854" fmla="*/ 920 h 10000"/>
                  <a:gd name="connsiteX855" fmla="*/ 5436 w 10000"/>
                  <a:gd name="connsiteY855" fmla="*/ 889 h 10000"/>
                  <a:gd name="connsiteX856" fmla="*/ 5455 w 10000"/>
                  <a:gd name="connsiteY856" fmla="*/ 889 h 10000"/>
                  <a:gd name="connsiteX857" fmla="*/ 5477 w 10000"/>
                  <a:gd name="connsiteY857" fmla="*/ 916 h 10000"/>
                  <a:gd name="connsiteX858" fmla="*/ 5486 w 10000"/>
                  <a:gd name="connsiteY858" fmla="*/ 947 h 10000"/>
                  <a:gd name="connsiteX859" fmla="*/ 5516 w 10000"/>
                  <a:gd name="connsiteY859" fmla="*/ 997 h 10000"/>
                  <a:gd name="connsiteX860" fmla="*/ 5568 w 10000"/>
                  <a:gd name="connsiteY860" fmla="*/ 1092 h 10000"/>
                  <a:gd name="connsiteX861" fmla="*/ 5585 w 10000"/>
                  <a:gd name="connsiteY861" fmla="*/ 1182 h 10000"/>
                  <a:gd name="connsiteX862" fmla="*/ 5582 w 10000"/>
                  <a:gd name="connsiteY862" fmla="*/ 1218 h 10000"/>
                  <a:gd name="connsiteX863" fmla="*/ 5582 w 10000"/>
                  <a:gd name="connsiteY863" fmla="*/ 1249 h 10000"/>
                  <a:gd name="connsiteX864" fmla="*/ 5637 w 10000"/>
                  <a:gd name="connsiteY864" fmla="*/ 1263 h 10000"/>
                  <a:gd name="connsiteX865" fmla="*/ 5728 w 10000"/>
                  <a:gd name="connsiteY865" fmla="*/ 1222 h 10000"/>
                  <a:gd name="connsiteX866" fmla="*/ 5720 w 10000"/>
                  <a:gd name="connsiteY866" fmla="*/ 1046 h 10000"/>
                  <a:gd name="connsiteX867" fmla="*/ 5726 w 10000"/>
                  <a:gd name="connsiteY867" fmla="*/ 1028 h 10000"/>
                  <a:gd name="connsiteX868" fmla="*/ 5726 w 10000"/>
                  <a:gd name="connsiteY868" fmla="*/ 1010 h 10000"/>
                  <a:gd name="connsiteX869" fmla="*/ 5737 w 10000"/>
                  <a:gd name="connsiteY869" fmla="*/ 1001 h 10000"/>
                  <a:gd name="connsiteX870" fmla="*/ 5742 w 10000"/>
                  <a:gd name="connsiteY870" fmla="*/ 997 h 10000"/>
                  <a:gd name="connsiteX871" fmla="*/ 5814 w 10000"/>
                  <a:gd name="connsiteY871" fmla="*/ 970 h 10000"/>
                  <a:gd name="connsiteX872" fmla="*/ 5875 w 10000"/>
                  <a:gd name="connsiteY872" fmla="*/ 956 h 10000"/>
                  <a:gd name="connsiteX873" fmla="*/ 5866 w 10000"/>
                  <a:gd name="connsiteY873" fmla="*/ 708 h 10000"/>
                  <a:gd name="connsiteX874" fmla="*/ 6220 w 10000"/>
                  <a:gd name="connsiteY874" fmla="*/ 722 h 10000"/>
                  <a:gd name="connsiteX875" fmla="*/ 6363 w 10000"/>
                  <a:gd name="connsiteY875" fmla="*/ 731 h 10000"/>
                  <a:gd name="connsiteX876" fmla="*/ 6369 w 10000"/>
                  <a:gd name="connsiteY876" fmla="*/ 749 h 10000"/>
                  <a:gd name="connsiteX877" fmla="*/ 6410 w 10000"/>
                  <a:gd name="connsiteY877" fmla="*/ 758 h 10000"/>
                  <a:gd name="connsiteX878" fmla="*/ 6360 w 10000"/>
                  <a:gd name="connsiteY878" fmla="*/ 974 h 10000"/>
                  <a:gd name="connsiteX879" fmla="*/ 6498 w 10000"/>
                  <a:gd name="connsiteY879" fmla="*/ 983 h 10000"/>
                  <a:gd name="connsiteX880" fmla="*/ 6507 w 10000"/>
                  <a:gd name="connsiteY880" fmla="*/ 1037 h 10000"/>
                  <a:gd name="connsiteX881" fmla="*/ 6565 w 10000"/>
                  <a:gd name="connsiteY881" fmla="*/ 1024 h 10000"/>
                  <a:gd name="connsiteX882" fmla="*/ 6628 w 10000"/>
                  <a:gd name="connsiteY882" fmla="*/ 1060 h 10000"/>
                  <a:gd name="connsiteX883" fmla="*/ 6653 w 10000"/>
                  <a:gd name="connsiteY883" fmla="*/ 1015 h 10000"/>
                  <a:gd name="connsiteX884" fmla="*/ 6694 w 10000"/>
                  <a:gd name="connsiteY884" fmla="*/ 970 h 10000"/>
                  <a:gd name="connsiteX885" fmla="*/ 6725 w 10000"/>
                  <a:gd name="connsiteY885" fmla="*/ 947 h 10000"/>
                  <a:gd name="connsiteX886" fmla="*/ 6747 w 10000"/>
                  <a:gd name="connsiteY886" fmla="*/ 920 h 10000"/>
                  <a:gd name="connsiteX887" fmla="*/ 6780 w 10000"/>
                  <a:gd name="connsiteY887" fmla="*/ 902 h 10000"/>
                  <a:gd name="connsiteX888" fmla="*/ 6807 w 10000"/>
                  <a:gd name="connsiteY888" fmla="*/ 880 h 10000"/>
                  <a:gd name="connsiteX889" fmla="*/ 6835 w 10000"/>
                  <a:gd name="connsiteY889" fmla="*/ 830 h 10000"/>
                  <a:gd name="connsiteX890" fmla="*/ 6876 w 10000"/>
                  <a:gd name="connsiteY890" fmla="*/ 816 h 10000"/>
                  <a:gd name="connsiteX891" fmla="*/ 6904 w 10000"/>
                  <a:gd name="connsiteY891" fmla="*/ 798 h 10000"/>
                  <a:gd name="connsiteX892" fmla="*/ 6934 w 10000"/>
                  <a:gd name="connsiteY892" fmla="*/ 798 h 10000"/>
                  <a:gd name="connsiteX893" fmla="*/ 6948 w 10000"/>
                  <a:gd name="connsiteY893" fmla="*/ 843 h 10000"/>
                  <a:gd name="connsiteX894" fmla="*/ 6959 w 10000"/>
                  <a:gd name="connsiteY894" fmla="*/ 889 h 10000"/>
                  <a:gd name="connsiteX895" fmla="*/ 6973 w 10000"/>
                  <a:gd name="connsiteY895" fmla="*/ 943 h 10000"/>
                  <a:gd name="connsiteX896" fmla="*/ 7006 w 10000"/>
                  <a:gd name="connsiteY896" fmla="*/ 1028 h 10000"/>
                  <a:gd name="connsiteX897" fmla="*/ 7056 w 10000"/>
                  <a:gd name="connsiteY897" fmla="*/ 1092 h 10000"/>
                  <a:gd name="connsiteX898" fmla="*/ 7169 w 10000"/>
                  <a:gd name="connsiteY898" fmla="*/ 1304 h 10000"/>
                  <a:gd name="connsiteX899" fmla="*/ 7116 w 10000"/>
                  <a:gd name="connsiteY899" fmla="*/ 1547 h 10000"/>
                  <a:gd name="connsiteX900" fmla="*/ 7150 w 10000"/>
                  <a:gd name="connsiteY900" fmla="*/ 1691 h 10000"/>
                  <a:gd name="connsiteX901" fmla="*/ 7078 w 10000"/>
                  <a:gd name="connsiteY901" fmla="*/ 1750 h 10000"/>
                  <a:gd name="connsiteX902" fmla="*/ 7086 w 10000"/>
                  <a:gd name="connsiteY902" fmla="*/ 1894 h 10000"/>
                  <a:gd name="connsiteX903" fmla="*/ 7111 w 10000"/>
                  <a:gd name="connsiteY903" fmla="*/ 1903 h 10000"/>
                  <a:gd name="connsiteX904" fmla="*/ 7150 w 10000"/>
                  <a:gd name="connsiteY904" fmla="*/ 2025 h 10000"/>
                  <a:gd name="connsiteX905" fmla="*/ 7232 w 10000"/>
                  <a:gd name="connsiteY905" fmla="*/ 2048 h 10000"/>
                  <a:gd name="connsiteX906" fmla="*/ 7296 w 10000"/>
                  <a:gd name="connsiteY906" fmla="*/ 2061 h 10000"/>
                  <a:gd name="connsiteX907" fmla="*/ 7434 w 10000"/>
                  <a:gd name="connsiteY907" fmla="*/ 2093 h 10000"/>
                  <a:gd name="connsiteX908" fmla="*/ 7586 w 10000"/>
                  <a:gd name="connsiteY908" fmla="*/ 2115 h 10000"/>
                  <a:gd name="connsiteX909" fmla="*/ 7748 w 10000"/>
                  <a:gd name="connsiteY909" fmla="*/ 2115 h 10000"/>
                  <a:gd name="connsiteX910" fmla="*/ 7826 w 10000"/>
                  <a:gd name="connsiteY910" fmla="*/ 1917 h 10000"/>
                  <a:gd name="connsiteX911" fmla="*/ 8068 w 10000"/>
                  <a:gd name="connsiteY911" fmla="*/ 1922 h 10000"/>
                  <a:gd name="connsiteX912" fmla="*/ 8132 w 10000"/>
                  <a:gd name="connsiteY912" fmla="*/ 1890 h 10000"/>
                  <a:gd name="connsiteX913" fmla="*/ 8220 w 10000"/>
                  <a:gd name="connsiteY913" fmla="*/ 1849 h 10000"/>
                  <a:gd name="connsiteX914" fmla="*/ 8251 w 10000"/>
                  <a:gd name="connsiteY914" fmla="*/ 1863 h 10000"/>
                  <a:gd name="connsiteX915" fmla="*/ 8270 w 10000"/>
                  <a:gd name="connsiteY915" fmla="*/ 1867 h 10000"/>
                  <a:gd name="connsiteX916" fmla="*/ 8366 w 10000"/>
                  <a:gd name="connsiteY916" fmla="*/ 1854 h 10000"/>
                  <a:gd name="connsiteX917" fmla="*/ 8422 w 10000"/>
                  <a:gd name="connsiteY917" fmla="*/ 1849 h 10000"/>
                  <a:gd name="connsiteX918" fmla="*/ 8413 w 10000"/>
                  <a:gd name="connsiteY918" fmla="*/ 2061 h 10000"/>
                  <a:gd name="connsiteX919" fmla="*/ 8460 w 10000"/>
                  <a:gd name="connsiteY919" fmla="*/ 2106 h 10000"/>
                  <a:gd name="connsiteX920" fmla="*/ 8471 w 10000"/>
                  <a:gd name="connsiteY920" fmla="*/ 2179 h 10000"/>
                  <a:gd name="connsiteX921" fmla="*/ 8493 w 10000"/>
                  <a:gd name="connsiteY921" fmla="*/ 2643 h 10000"/>
                  <a:gd name="connsiteX922" fmla="*/ 8493 w 10000"/>
                  <a:gd name="connsiteY922" fmla="*/ 2657 h 10000"/>
                  <a:gd name="connsiteX923" fmla="*/ 8631 w 10000"/>
                  <a:gd name="connsiteY923" fmla="*/ 2576 h 10000"/>
                  <a:gd name="connsiteX924" fmla="*/ 8662 w 10000"/>
                  <a:gd name="connsiteY924" fmla="*/ 2580 h 10000"/>
                  <a:gd name="connsiteX925" fmla="*/ 8830 w 10000"/>
                  <a:gd name="connsiteY925" fmla="*/ 2652 h 10000"/>
                  <a:gd name="connsiteX926" fmla="*/ 8871 w 10000"/>
                  <a:gd name="connsiteY926" fmla="*/ 2693 h 10000"/>
                  <a:gd name="connsiteX927" fmla="*/ 8891 w 10000"/>
                  <a:gd name="connsiteY927" fmla="*/ 2684 h 10000"/>
                  <a:gd name="connsiteX928" fmla="*/ 8954 w 10000"/>
                  <a:gd name="connsiteY928" fmla="*/ 2670 h 10000"/>
                  <a:gd name="connsiteX929" fmla="*/ 9042 w 10000"/>
                  <a:gd name="connsiteY929" fmla="*/ 2711 h 10000"/>
                  <a:gd name="connsiteX930" fmla="*/ 9076 w 10000"/>
                  <a:gd name="connsiteY930" fmla="*/ 2824 h 10000"/>
                  <a:gd name="connsiteX931" fmla="*/ 9081 w 10000"/>
                  <a:gd name="connsiteY931" fmla="*/ 2824 h 10000"/>
                  <a:gd name="connsiteX932" fmla="*/ 9136 w 10000"/>
                  <a:gd name="connsiteY932" fmla="*/ 2801 h 10000"/>
                  <a:gd name="connsiteX933" fmla="*/ 9194 w 10000"/>
                  <a:gd name="connsiteY933" fmla="*/ 2950 h 10000"/>
                  <a:gd name="connsiteX934" fmla="*/ 9208 w 10000"/>
                  <a:gd name="connsiteY934" fmla="*/ 2950 h 10000"/>
                  <a:gd name="connsiteX935" fmla="*/ 9393 w 10000"/>
                  <a:gd name="connsiteY935" fmla="*/ 2972 h 10000"/>
                  <a:gd name="connsiteX936" fmla="*/ 9627 w 10000"/>
                  <a:gd name="connsiteY936" fmla="*/ 2986 h 10000"/>
                  <a:gd name="connsiteX937" fmla="*/ 9622 w 10000"/>
                  <a:gd name="connsiteY937" fmla="*/ 3153 h 10000"/>
                  <a:gd name="connsiteX938" fmla="*/ 9719 w 10000"/>
                  <a:gd name="connsiteY938" fmla="*/ 3153 h 10000"/>
                  <a:gd name="connsiteX939" fmla="*/ 9719 w 10000"/>
                  <a:gd name="connsiteY939" fmla="*/ 3771 h 10000"/>
                  <a:gd name="connsiteX940" fmla="*/ 9719 w 10000"/>
                  <a:gd name="connsiteY940" fmla="*/ 4339 h 10000"/>
                  <a:gd name="connsiteX941" fmla="*/ 9719 w 10000"/>
                  <a:gd name="connsiteY941" fmla="*/ 4799 h 10000"/>
                  <a:gd name="connsiteX942" fmla="*/ 9757 w 10000"/>
                  <a:gd name="connsiteY942" fmla="*/ 4817 h 10000"/>
                  <a:gd name="connsiteX943" fmla="*/ 9757 w 10000"/>
                  <a:gd name="connsiteY943" fmla="*/ 4917 h 10000"/>
                  <a:gd name="connsiteX944" fmla="*/ 9677 w 10000"/>
                  <a:gd name="connsiteY944" fmla="*/ 4944 h 10000"/>
                  <a:gd name="connsiteX945" fmla="*/ 9586 w 10000"/>
                  <a:gd name="connsiteY945" fmla="*/ 5065 h 10000"/>
                  <a:gd name="connsiteX946" fmla="*/ 9556 w 10000"/>
                  <a:gd name="connsiteY946" fmla="*/ 5156 h 10000"/>
                  <a:gd name="connsiteX947" fmla="*/ 9523 w 10000"/>
                  <a:gd name="connsiteY947" fmla="*/ 5120 h 10000"/>
                  <a:gd name="connsiteX948" fmla="*/ 9506 w 10000"/>
                  <a:gd name="connsiteY948" fmla="*/ 5156 h 10000"/>
                  <a:gd name="connsiteX949" fmla="*/ 9514 w 10000"/>
                  <a:gd name="connsiteY949" fmla="*/ 5219 h 10000"/>
                  <a:gd name="connsiteX950" fmla="*/ 9514 w 10000"/>
                  <a:gd name="connsiteY950" fmla="*/ 5237 h 10000"/>
                  <a:gd name="connsiteX951" fmla="*/ 9492 w 10000"/>
                  <a:gd name="connsiteY951" fmla="*/ 5304 h 10000"/>
                  <a:gd name="connsiteX952" fmla="*/ 9484 w 10000"/>
                  <a:gd name="connsiteY952" fmla="*/ 5363 h 10000"/>
                  <a:gd name="connsiteX953" fmla="*/ 9481 w 10000"/>
                  <a:gd name="connsiteY953" fmla="*/ 5422 h 10000"/>
                  <a:gd name="connsiteX954" fmla="*/ 9490 w 10000"/>
                  <a:gd name="connsiteY954" fmla="*/ 5553 h 10000"/>
                  <a:gd name="connsiteX955" fmla="*/ 9484 w 10000"/>
                  <a:gd name="connsiteY955" fmla="*/ 5566 h 10000"/>
                  <a:gd name="connsiteX956" fmla="*/ 9473 w 10000"/>
                  <a:gd name="connsiteY956" fmla="*/ 5602 h 10000"/>
                  <a:gd name="connsiteX957" fmla="*/ 9467 w 10000"/>
                  <a:gd name="connsiteY957" fmla="*/ 5620 h 10000"/>
                  <a:gd name="connsiteX958" fmla="*/ 9467 w 10000"/>
                  <a:gd name="connsiteY958" fmla="*/ 5656 h 10000"/>
                  <a:gd name="connsiteX959" fmla="*/ 9467 w 10000"/>
                  <a:gd name="connsiteY959" fmla="*/ 5661 h 10000"/>
                  <a:gd name="connsiteX960" fmla="*/ 9476 w 10000"/>
                  <a:gd name="connsiteY960" fmla="*/ 5661 h 10000"/>
                  <a:gd name="connsiteX961" fmla="*/ 9481 w 10000"/>
                  <a:gd name="connsiteY961" fmla="*/ 5670 h 10000"/>
                  <a:gd name="connsiteX962" fmla="*/ 9490 w 10000"/>
                  <a:gd name="connsiteY962" fmla="*/ 5670 h 10000"/>
                  <a:gd name="connsiteX963" fmla="*/ 9501 w 10000"/>
                  <a:gd name="connsiteY963" fmla="*/ 5670 h 10000"/>
                  <a:gd name="connsiteX964" fmla="*/ 9523 w 10000"/>
                  <a:gd name="connsiteY964" fmla="*/ 5670 h 10000"/>
                  <a:gd name="connsiteX965" fmla="*/ 9556 w 10000"/>
                  <a:gd name="connsiteY965" fmla="*/ 5661 h 10000"/>
                  <a:gd name="connsiteX966" fmla="*/ 9578 w 10000"/>
                  <a:gd name="connsiteY966" fmla="*/ 5656 h 10000"/>
                  <a:gd name="connsiteX967" fmla="*/ 9597 w 10000"/>
                  <a:gd name="connsiteY967" fmla="*/ 5647 h 10000"/>
                  <a:gd name="connsiteX968" fmla="*/ 9661 w 10000"/>
                  <a:gd name="connsiteY968" fmla="*/ 5602 h 10000"/>
                  <a:gd name="connsiteX969" fmla="*/ 9716 w 10000"/>
                  <a:gd name="connsiteY969" fmla="*/ 5580 h 10000"/>
                  <a:gd name="connsiteX970" fmla="*/ 9724 w 10000"/>
                  <a:gd name="connsiteY970" fmla="*/ 5629 h 10000"/>
                  <a:gd name="connsiteX971" fmla="*/ 9741 w 10000"/>
                  <a:gd name="connsiteY971" fmla="*/ 5670 h 10000"/>
                  <a:gd name="connsiteX972" fmla="*/ 9749 w 10000"/>
                  <a:gd name="connsiteY972" fmla="*/ 5706 h 10000"/>
                  <a:gd name="connsiteX973" fmla="*/ 9749 w 10000"/>
                  <a:gd name="connsiteY973" fmla="*/ 5719 h 10000"/>
                  <a:gd name="connsiteX974" fmla="*/ 9771 w 10000"/>
                  <a:gd name="connsiteY974" fmla="*/ 5719 h 10000"/>
                  <a:gd name="connsiteX975" fmla="*/ 9799 w 10000"/>
                  <a:gd name="connsiteY975" fmla="*/ 5719 h 10000"/>
                  <a:gd name="connsiteX976" fmla="*/ 9837 w 10000"/>
                  <a:gd name="connsiteY976" fmla="*/ 5737 h 10000"/>
                  <a:gd name="connsiteX977" fmla="*/ 9901 w 10000"/>
                  <a:gd name="connsiteY977" fmla="*/ 5774 h 10000"/>
                  <a:gd name="connsiteX978" fmla="*/ 9967 w 10000"/>
                  <a:gd name="connsiteY978" fmla="*/ 5805 h 10000"/>
                  <a:gd name="connsiteX979" fmla="*/ 9981 w 10000"/>
                  <a:gd name="connsiteY979" fmla="*/ 5814 h 10000"/>
                  <a:gd name="connsiteX980" fmla="*/ 10000 w 10000"/>
                  <a:gd name="connsiteY980" fmla="*/ 5922 h 10000"/>
                  <a:gd name="connsiteX981" fmla="*/ 9909 w 10000"/>
                  <a:gd name="connsiteY981" fmla="*/ 5895 h 10000"/>
                  <a:gd name="connsiteX982" fmla="*/ 9868 w 10000"/>
                  <a:gd name="connsiteY982" fmla="*/ 5949 h 10000"/>
                  <a:gd name="connsiteX983" fmla="*/ 9845 w 10000"/>
                  <a:gd name="connsiteY983" fmla="*/ 5963 h 10000"/>
                  <a:gd name="connsiteX984" fmla="*/ 9691 w 10000"/>
                  <a:gd name="connsiteY984" fmla="*/ 5995 h 10000"/>
                  <a:gd name="connsiteX985" fmla="*/ 9619 w 10000"/>
                  <a:gd name="connsiteY985" fmla="*/ 6053 h 10000"/>
                  <a:gd name="connsiteX986" fmla="*/ 9534 w 10000"/>
                  <a:gd name="connsiteY986" fmla="*/ 6130 h 10000"/>
                  <a:gd name="connsiteX987" fmla="*/ 9517 w 10000"/>
                  <a:gd name="connsiteY987" fmla="*/ 6157 h 10000"/>
                  <a:gd name="connsiteX988" fmla="*/ 9501 w 10000"/>
                  <a:gd name="connsiteY988" fmla="*/ 6220 h 10000"/>
                  <a:gd name="connsiteX989" fmla="*/ 9501 w 10000"/>
                  <a:gd name="connsiteY989" fmla="*/ 6292 h 10000"/>
                  <a:gd name="connsiteX990" fmla="*/ 9492 w 10000"/>
                  <a:gd name="connsiteY990" fmla="*/ 6306 h 10000"/>
                  <a:gd name="connsiteX991" fmla="*/ 9445 w 10000"/>
                  <a:gd name="connsiteY991" fmla="*/ 6355 h 10000"/>
                  <a:gd name="connsiteX992" fmla="*/ 9409 w 10000"/>
                  <a:gd name="connsiteY992" fmla="*/ 6396 h 10000"/>
                  <a:gd name="connsiteX993" fmla="*/ 9379 w 10000"/>
                  <a:gd name="connsiteY993" fmla="*/ 6446 h 10000"/>
                  <a:gd name="connsiteX994" fmla="*/ 9332 w 10000"/>
                  <a:gd name="connsiteY994" fmla="*/ 6594 h 10000"/>
                  <a:gd name="connsiteX995" fmla="*/ 9183 w 10000"/>
                  <a:gd name="connsiteY995" fmla="*/ 6536 h 10000"/>
                  <a:gd name="connsiteX996" fmla="*/ 9169 w 10000"/>
                  <a:gd name="connsiteY996" fmla="*/ 6536 h 10000"/>
                  <a:gd name="connsiteX997" fmla="*/ 9161 w 10000"/>
                  <a:gd name="connsiteY997" fmla="*/ 6540 h 10000"/>
                  <a:gd name="connsiteX998" fmla="*/ 9139 w 10000"/>
                  <a:gd name="connsiteY998" fmla="*/ 6522 h 10000"/>
                  <a:gd name="connsiteX999" fmla="*/ 9128 w 10000"/>
                  <a:gd name="connsiteY999" fmla="*/ 6513 h 10000"/>
                  <a:gd name="connsiteX1000" fmla="*/ 9114 w 10000"/>
                  <a:gd name="connsiteY1000" fmla="*/ 6527 h 10000"/>
                  <a:gd name="connsiteX1001" fmla="*/ 9103 w 10000"/>
                  <a:gd name="connsiteY1001" fmla="*/ 6567 h 10000"/>
                  <a:gd name="connsiteX1002" fmla="*/ 9095 w 10000"/>
                  <a:gd name="connsiteY1002" fmla="*/ 6604 h 10000"/>
                  <a:gd name="connsiteX1003" fmla="*/ 9081 w 10000"/>
                  <a:gd name="connsiteY1003" fmla="*/ 6644 h 10000"/>
                  <a:gd name="connsiteX1004" fmla="*/ 9076 w 10000"/>
                  <a:gd name="connsiteY1004" fmla="*/ 6631 h 10000"/>
                  <a:gd name="connsiteX1005" fmla="*/ 9059 w 10000"/>
                  <a:gd name="connsiteY1005" fmla="*/ 6594 h 10000"/>
                  <a:gd name="connsiteX1006" fmla="*/ 9040 w 10000"/>
                  <a:gd name="connsiteY1006" fmla="*/ 6549 h 10000"/>
                  <a:gd name="connsiteX1007" fmla="*/ 9026 w 10000"/>
                  <a:gd name="connsiteY1007" fmla="*/ 6522 h 10000"/>
                  <a:gd name="connsiteX1008" fmla="*/ 9007 w 10000"/>
                  <a:gd name="connsiteY1008" fmla="*/ 6522 h 10000"/>
                  <a:gd name="connsiteX1009" fmla="*/ 9001 w 10000"/>
                  <a:gd name="connsiteY1009" fmla="*/ 6536 h 10000"/>
                  <a:gd name="connsiteX1010" fmla="*/ 8998 w 10000"/>
                  <a:gd name="connsiteY1010" fmla="*/ 6576 h 10000"/>
                  <a:gd name="connsiteX1011" fmla="*/ 8987 w 10000"/>
                  <a:gd name="connsiteY1011" fmla="*/ 6590 h 10000"/>
                  <a:gd name="connsiteX1012" fmla="*/ 8954 w 10000"/>
                  <a:gd name="connsiteY1012" fmla="*/ 6617 h 10000"/>
                  <a:gd name="connsiteX1013" fmla="*/ 8927 w 10000"/>
                  <a:gd name="connsiteY1013" fmla="*/ 6622 h 10000"/>
                  <a:gd name="connsiteX1014" fmla="*/ 8888 w 10000"/>
                  <a:gd name="connsiteY1014" fmla="*/ 6590 h 10000"/>
                  <a:gd name="connsiteX1015" fmla="*/ 8880 w 10000"/>
                  <a:gd name="connsiteY1015" fmla="*/ 6567 h 10000"/>
                  <a:gd name="connsiteX1016" fmla="*/ 8866 w 10000"/>
                  <a:gd name="connsiteY1016" fmla="*/ 6549 h 10000"/>
                  <a:gd name="connsiteX1017" fmla="*/ 8849 w 10000"/>
                  <a:gd name="connsiteY1017" fmla="*/ 6513 h 10000"/>
                  <a:gd name="connsiteX1018" fmla="*/ 8847 w 10000"/>
                  <a:gd name="connsiteY1018" fmla="*/ 6527 h 10000"/>
                  <a:gd name="connsiteX1019" fmla="*/ 8838 w 10000"/>
                  <a:gd name="connsiteY1019" fmla="*/ 6563 h 10000"/>
                  <a:gd name="connsiteX1020" fmla="*/ 8833 w 10000"/>
                  <a:gd name="connsiteY1020" fmla="*/ 6576 h 10000"/>
                  <a:gd name="connsiteX1021" fmla="*/ 8822 w 10000"/>
                  <a:gd name="connsiteY1021" fmla="*/ 6567 h 10000"/>
                  <a:gd name="connsiteX1022" fmla="*/ 8813 w 10000"/>
                  <a:gd name="connsiteY1022" fmla="*/ 6567 h 10000"/>
                  <a:gd name="connsiteX1023" fmla="*/ 8800 w 10000"/>
                  <a:gd name="connsiteY1023" fmla="*/ 6581 h 10000"/>
                  <a:gd name="connsiteX1024" fmla="*/ 8778 w 10000"/>
                  <a:gd name="connsiteY1024" fmla="*/ 6604 h 10000"/>
                  <a:gd name="connsiteX1025" fmla="*/ 8769 w 10000"/>
                  <a:gd name="connsiteY1025" fmla="*/ 6617 h 10000"/>
                  <a:gd name="connsiteX1026" fmla="*/ 8786 w 10000"/>
                  <a:gd name="connsiteY1026" fmla="*/ 6667 h 10000"/>
                  <a:gd name="connsiteX1027" fmla="*/ 8800 w 10000"/>
                  <a:gd name="connsiteY1027" fmla="*/ 6725 h 10000"/>
                  <a:gd name="connsiteX1028" fmla="*/ 8822 w 10000"/>
                  <a:gd name="connsiteY1028" fmla="*/ 6779 h 10000"/>
                  <a:gd name="connsiteX1029" fmla="*/ 8833 w 10000"/>
                  <a:gd name="connsiteY1029" fmla="*/ 6775 h 10000"/>
                  <a:gd name="connsiteX1030" fmla="*/ 8847 w 10000"/>
                  <a:gd name="connsiteY1030" fmla="*/ 6766 h 10000"/>
                  <a:gd name="connsiteX1031" fmla="*/ 8866 w 10000"/>
                  <a:gd name="connsiteY1031" fmla="*/ 6748 h 10000"/>
                  <a:gd name="connsiteX1032" fmla="*/ 8874 w 10000"/>
                  <a:gd name="connsiteY1032" fmla="*/ 6752 h 10000"/>
                  <a:gd name="connsiteX1033" fmla="*/ 8882 w 10000"/>
                  <a:gd name="connsiteY1033" fmla="*/ 6766 h 10000"/>
                  <a:gd name="connsiteX1034" fmla="*/ 8896 w 10000"/>
                  <a:gd name="connsiteY1034" fmla="*/ 6811 h 10000"/>
                  <a:gd name="connsiteX1035" fmla="*/ 8913 w 10000"/>
                  <a:gd name="connsiteY1035" fmla="*/ 6856 h 10000"/>
                  <a:gd name="connsiteX1036" fmla="*/ 8927 w 10000"/>
                  <a:gd name="connsiteY1036" fmla="*/ 6897 h 10000"/>
                  <a:gd name="connsiteX1037" fmla="*/ 8943 w 10000"/>
                  <a:gd name="connsiteY1037" fmla="*/ 6946 h 10000"/>
                  <a:gd name="connsiteX1038" fmla="*/ 8951 w 10000"/>
                  <a:gd name="connsiteY1038" fmla="*/ 6973 h 10000"/>
                  <a:gd name="connsiteX1039" fmla="*/ 8954 w 10000"/>
                  <a:gd name="connsiteY1039" fmla="*/ 6996 h 10000"/>
                  <a:gd name="connsiteX1040" fmla="*/ 8960 w 10000"/>
                  <a:gd name="connsiteY1040" fmla="*/ 7023 h 10000"/>
                  <a:gd name="connsiteX1041" fmla="*/ 8979 w 10000"/>
                  <a:gd name="connsiteY1041" fmla="*/ 7014 h 10000"/>
                  <a:gd name="connsiteX1042" fmla="*/ 8998 w 10000"/>
                  <a:gd name="connsiteY1042" fmla="*/ 6906 h 10000"/>
                  <a:gd name="connsiteX1043" fmla="*/ 9015 w 10000"/>
                  <a:gd name="connsiteY1043" fmla="*/ 6910 h 10000"/>
                  <a:gd name="connsiteX1044" fmla="*/ 9026 w 10000"/>
                  <a:gd name="connsiteY1044" fmla="*/ 6910 h 10000"/>
                  <a:gd name="connsiteX1045" fmla="*/ 9048 w 10000"/>
                  <a:gd name="connsiteY1045" fmla="*/ 6906 h 10000"/>
                  <a:gd name="connsiteX1046" fmla="*/ 9065 w 10000"/>
                  <a:gd name="connsiteY1046" fmla="*/ 6897 h 10000"/>
                  <a:gd name="connsiteX1047" fmla="*/ 9076 w 10000"/>
                  <a:gd name="connsiteY1047" fmla="*/ 6892 h 10000"/>
                  <a:gd name="connsiteX1048" fmla="*/ 9084 w 10000"/>
                  <a:gd name="connsiteY1048" fmla="*/ 6883 h 10000"/>
                  <a:gd name="connsiteX1049" fmla="*/ 9095 w 10000"/>
                  <a:gd name="connsiteY1049" fmla="*/ 6892 h 10000"/>
                  <a:gd name="connsiteX1050" fmla="*/ 9106 w 10000"/>
                  <a:gd name="connsiteY1050" fmla="*/ 6897 h 10000"/>
                  <a:gd name="connsiteX1051" fmla="*/ 9211 w 10000"/>
                  <a:gd name="connsiteY1051" fmla="*/ 7009 h 10000"/>
                  <a:gd name="connsiteX1052" fmla="*/ 9227 w 10000"/>
                  <a:gd name="connsiteY1052" fmla="*/ 7064 h 10000"/>
                  <a:gd name="connsiteX1053" fmla="*/ 9225 w 10000"/>
                  <a:gd name="connsiteY1053" fmla="*/ 7068 h 10000"/>
                  <a:gd name="connsiteX1054" fmla="*/ 9219 w 10000"/>
                  <a:gd name="connsiteY1054" fmla="*/ 7077 h 10000"/>
                  <a:gd name="connsiteX1055" fmla="*/ 9208 w 10000"/>
                  <a:gd name="connsiteY1055" fmla="*/ 7082 h 10000"/>
                  <a:gd name="connsiteX1056" fmla="*/ 9194 w 10000"/>
                  <a:gd name="connsiteY1056" fmla="*/ 7113 h 10000"/>
                  <a:gd name="connsiteX1057" fmla="*/ 9164 w 10000"/>
                  <a:gd name="connsiteY1057" fmla="*/ 7127 h 10000"/>
                  <a:gd name="connsiteX1058" fmla="*/ 9161 w 10000"/>
                  <a:gd name="connsiteY1058" fmla="*/ 7127 h 10000"/>
                  <a:gd name="connsiteX1059" fmla="*/ 9156 w 10000"/>
                  <a:gd name="connsiteY1059" fmla="*/ 7131 h 10000"/>
                  <a:gd name="connsiteX1060" fmla="*/ 9156 w 10000"/>
                  <a:gd name="connsiteY1060" fmla="*/ 7145 h 10000"/>
                  <a:gd name="connsiteX1061" fmla="*/ 9128 w 10000"/>
                  <a:gd name="connsiteY1061" fmla="*/ 7194 h 10000"/>
                  <a:gd name="connsiteX1062" fmla="*/ 9114 w 10000"/>
                  <a:gd name="connsiteY1062" fmla="*/ 7226 h 10000"/>
                  <a:gd name="connsiteX1063" fmla="*/ 9089 w 10000"/>
                  <a:gd name="connsiteY1063" fmla="*/ 7226 h 10000"/>
                  <a:gd name="connsiteX1064" fmla="*/ 9067 w 10000"/>
                  <a:gd name="connsiteY1064" fmla="*/ 7276 h 10000"/>
                  <a:gd name="connsiteX1065" fmla="*/ 9059 w 10000"/>
                  <a:gd name="connsiteY1065" fmla="*/ 7298 h 10000"/>
                  <a:gd name="connsiteX1066" fmla="*/ 9040 w 10000"/>
                  <a:gd name="connsiteY1066" fmla="*/ 7312 h 10000"/>
                  <a:gd name="connsiteX1067" fmla="*/ 8951 w 10000"/>
                  <a:gd name="connsiteY1067" fmla="*/ 7339 h 10000"/>
                  <a:gd name="connsiteX1068" fmla="*/ 8841 w 10000"/>
                  <a:gd name="connsiteY1068" fmla="*/ 7366 h 10000"/>
                  <a:gd name="connsiteX1069" fmla="*/ 8813 w 10000"/>
                  <a:gd name="connsiteY1069" fmla="*/ 7384 h 10000"/>
                  <a:gd name="connsiteX1070" fmla="*/ 8800 w 10000"/>
                  <a:gd name="connsiteY1070" fmla="*/ 7397 h 10000"/>
                  <a:gd name="connsiteX1071" fmla="*/ 8791 w 10000"/>
                  <a:gd name="connsiteY1071" fmla="*/ 7397 h 10000"/>
                  <a:gd name="connsiteX1072" fmla="*/ 8786 w 10000"/>
                  <a:gd name="connsiteY1072" fmla="*/ 7582 h 10000"/>
                  <a:gd name="connsiteX1073" fmla="*/ 8775 w 10000"/>
                  <a:gd name="connsiteY1073" fmla="*/ 7591 h 10000"/>
                  <a:gd name="connsiteX1074" fmla="*/ 8753 w 10000"/>
                  <a:gd name="connsiteY1074" fmla="*/ 7614 h 10000"/>
                  <a:gd name="connsiteX1075" fmla="*/ 8711 w 10000"/>
                  <a:gd name="connsiteY1075" fmla="*/ 7627 h 10000"/>
                  <a:gd name="connsiteX1076" fmla="*/ 8670 w 10000"/>
                  <a:gd name="connsiteY1076" fmla="*/ 7645 h 10000"/>
                  <a:gd name="connsiteX1077" fmla="*/ 8645 w 10000"/>
                  <a:gd name="connsiteY1077" fmla="*/ 7659 h 10000"/>
                  <a:gd name="connsiteX1078" fmla="*/ 8620 w 10000"/>
                  <a:gd name="connsiteY1078" fmla="*/ 7673 h 10000"/>
                  <a:gd name="connsiteX1079" fmla="*/ 8598 w 10000"/>
                  <a:gd name="connsiteY1079" fmla="*/ 7695 h 10000"/>
                  <a:gd name="connsiteX1080" fmla="*/ 8576 w 10000"/>
                  <a:gd name="connsiteY1080" fmla="*/ 7736 h 10000"/>
                  <a:gd name="connsiteX1081" fmla="*/ 8568 w 10000"/>
                  <a:gd name="connsiteY1081" fmla="*/ 7740 h 10000"/>
                  <a:gd name="connsiteX1082" fmla="*/ 8551 w 10000"/>
                  <a:gd name="connsiteY1082" fmla="*/ 7740 h 10000"/>
                  <a:gd name="connsiteX1083" fmla="*/ 8526 w 10000"/>
                  <a:gd name="connsiteY1083" fmla="*/ 7727 h 10000"/>
                  <a:gd name="connsiteX1084" fmla="*/ 8493 w 10000"/>
                  <a:gd name="connsiteY1084" fmla="*/ 7713 h 10000"/>
                  <a:gd name="connsiteX1085" fmla="*/ 8463 w 10000"/>
                  <a:gd name="connsiteY1085" fmla="*/ 7709 h 10000"/>
                  <a:gd name="connsiteX1086" fmla="*/ 8430 w 10000"/>
                  <a:gd name="connsiteY1086" fmla="*/ 7695 h 10000"/>
                  <a:gd name="connsiteX1087" fmla="*/ 8397 w 10000"/>
                  <a:gd name="connsiteY1087" fmla="*/ 7682 h 10000"/>
                  <a:gd name="connsiteX1088" fmla="*/ 8372 w 10000"/>
                  <a:gd name="connsiteY1088" fmla="*/ 7682 h 10000"/>
                  <a:gd name="connsiteX1089" fmla="*/ 8355 w 10000"/>
                  <a:gd name="connsiteY1089" fmla="*/ 7686 h 10000"/>
                  <a:gd name="connsiteX1090" fmla="*/ 8350 w 10000"/>
                  <a:gd name="connsiteY1090" fmla="*/ 7709 h 10000"/>
                  <a:gd name="connsiteX1091" fmla="*/ 8339 w 10000"/>
                  <a:gd name="connsiteY1091" fmla="*/ 7740 h 10000"/>
                  <a:gd name="connsiteX1092" fmla="*/ 8328 w 10000"/>
                  <a:gd name="connsiteY1092" fmla="*/ 7772 h 10000"/>
                  <a:gd name="connsiteX1093" fmla="*/ 8317 w 10000"/>
                  <a:gd name="connsiteY1093" fmla="*/ 7785 h 10000"/>
                  <a:gd name="connsiteX1094" fmla="*/ 8292 w 10000"/>
                  <a:gd name="connsiteY1094" fmla="*/ 7812 h 10000"/>
                  <a:gd name="connsiteX1095" fmla="*/ 8284 w 10000"/>
                  <a:gd name="connsiteY1095" fmla="*/ 7817 h 10000"/>
                  <a:gd name="connsiteX1096" fmla="*/ 8270 w 10000"/>
                  <a:gd name="connsiteY1096" fmla="*/ 7857 h 10000"/>
                  <a:gd name="connsiteX1097" fmla="*/ 8251 w 10000"/>
                  <a:gd name="connsiteY1097" fmla="*/ 7916 h 10000"/>
                  <a:gd name="connsiteX1098" fmla="*/ 8223 w 10000"/>
                  <a:gd name="connsiteY1098" fmla="*/ 8002 h 10000"/>
                  <a:gd name="connsiteX1099" fmla="*/ 8206 w 10000"/>
                  <a:gd name="connsiteY1099" fmla="*/ 8051 h 10000"/>
                  <a:gd name="connsiteX1100" fmla="*/ 8198 w 10000"/>
                  <a:gd name="connsiteY1100" fmla="*/ 8056 h 10000"/>
                  <a:gd name="connsiteX1101" fmla="*/ 8179 w 10000"/>
                  <a:gd name="connsiteY1101" fmla="*/ 8065 h 10000"/>
                  <a:gd name="connsiteX1102" fmla="*/ 8140 w 10000"/>
                  <a:gd name="connsiteY1102" fmla="*/ 8074 h 10000"/>
                  <a:gd name="connsiteX1103" fmla="*/ 8102 w 10000"/>
                  <a:gd name="connsiteY1103" fmla="*/ 8088 h 10000"/>
                  <a:gd name="connsiteX1104" fmla="*/ 8068 w 10000"/>
                  <a:gd name="connsiteY1104" fmla="*/ 8092 h 10000"/>
                  <a:gd name="connsiteX1105" fmla="*/ 8057 w 10000"/>
                  <a:gd name="connsiteY1105" fmla="*/ 8101 h 10000"/>
                  <a:gd name="connsiteX1106" fmla="*/ 8057 w 10000"/>
                  <a:gd name="connsiteY1106" fmla="*/ 8128 h 10000"/>
                  <a:gd name="connsiteX1107" fmla="*/ 8052 w 10000"/>
                  <a:gd name="connsiteY1107" fmla="*/ 8160 h 10000"/>
                  <a:gd name="connsiteX1108" fmla="*/ 8046 w 10000"/>
                  <a:gd name="connsiteY1108" fmla="*/ 8155 h 10000"/>
                  <a:gd name="connsiteX1109" fmla="*/ 8038 w 10000"/>
                  <a:gd name="connsiteY1109" fmla="*/ 8146 h 10000"/>
                  <a:gd name="connsiteX1110" fmla="*/ 8038 w 10000"/>
                  <a:gd name="connsiteY1110" fmla="*/ 8142 h 10000"/>
                  <a:gd name="connsiteX1111" fmla="*/ 8035 w 10000"/>
                  <a:gd name="connsiteY1111" fmla="*/ 8115 h 10000"/>
                  <a:gd name="connsiteX1112" fmla="*/ 8030 w 10000"/>
                  <a:gd name="connsiteY1112" fmla="*/ 8088 h 10000"/>
                  <a:gd name="connsiteX1113" fmla="*/ 8019 w 10000"/>
                  <a:gd name="connsiteY1113" fmla="*/ 8078 h 10000"/>
                  <a:gd name="connsiteX1114" fmla="*/ 8013 w 10000"/>
                  <a:gd name="connsiteY1114" fmla="*/ 8088 h 10000"/>
                  <a:gd name="connsiteX1115" fmla="*/ 7994 w 10000"/>
                  <a:gd name="connsiteY1115" fmla="*/ 8119 h 10000"/>
                  <a:gd name="connsiteX1116" fmla="*/ 7977 w 10000"/>
                  <a:gd name="connsiteY1116" fmla="*/ 8146 h 10000"/>
                  <a:gd name="connsiteX1117" fmla="*/ 7955 w 10000"/>
                  <a:gd name="connsiteY1117" fmla="*/ 8173 h 10000"/>
                  <a:gd name="connsiteX1118" fmla="*/ 7933 w 10000"/>
                  <a:gd name="connsiteY1118" fmla="*/ 8200 h 10000"/>
                  <a:gd name="connsiteX1119" fmla="*/ 7922 w 10000"/>
                  <a:gd name="connsiteY1119" fmla="*/ 8236 h 10000"/>
                  <a:gd name="connsiteX1120" fmla="*/ 7908 w 10000"/>
                  <a:gd name="connsiteY1120" fmla="*/ 8286 h 10000"/>
                  <a:gd name="connsiteX1121" fmla="*/ 7914 w 10000"/>
                  <a:gd name="connsiteY1121" fmla="*/ 8290 h 10000"/>
                  <a:gd name="connsiteX1122" fmla="*/ 7917 w 10000"/>
                  <a:gd name="connsiteY1122" fmla="*/ 8300 h 10000"/>
                  <a:gd name="connsiteX1123" fmla="*/ 7925 w 10000"/>
                  <a:gd name="connsiteY1123" fmla="*/ 8313 h 10000"/>
                  <a:gd name="connsiteX1124" fmla="*/ 7939 w 10000"/>
                  <a:gd name="connsiteY1124" fmla="*/ 8331 h 10000"/>
                  <a:gd name="connsiteX1125" fmla="*/ 7947 w 10000"/>
                  <a:gd name="connsiteY1125" fmla="*/ 8345 h 10000"/>
                  <a:gd name="connsiteX1126" fmla="*/ 7961 w 10000"/>
                  <a:gd name="connsiteY1126" fmla="*/ 8367 h 10000"/>
                  <a:gd name="connsiteX1127" fmla="*/ 7969 w 10000"/>
                  <a:gd name="connsiteY1127" fmla="*/ 8381 h 10000"/>
                  <a:gd name="connsiteX1128" fmla="*/ 7972 w 10000"/>
                  <a:gd name="connsiteY1128" fmla="*/ 8394 h 10000"/>
                  <a:gd name="connsiteX1129" fmla="*/ 7977 w 10000"/>
                  <a:gd name="connsiteY1129" fmla="*/ 8421 h 10000"/>
                  <a:gd name="connsiteX1130" fmla="*/ 7986 w 10000"/>
                  <a:gd name="connsiteY1130" fmla="*/ 8444 h 10000"/>
                  <a:gd name="connsiteX1131" fmla="*/ 7997 w 10000"/>
                  <a:gd name="connsiteY1131" fmla="*/ 8471 h 10000"/>
                  <a:gd name="connsiteX1132" fmla="*/ 7964 w 10000"/>
                  <a:gd name="connsiteY1132" fmla="*/ 8561 h 10000"/>
                  <a:gd name="connsiteX1133" fmla="*/ 7889 w 10000"/>
                  <a:gd name="connsiteY1133" fmla="*/ 8579 h 10000"/>
                  <a:gd name="connsiteX1134" fmla="*/ 7864 w 10000"/>
                  <a:gd name="connsiteY1134" fmla="*/ 8561 h 10000"/>
                  <a:gd name="connsiteX1135" fmla="*/ 7834 w 10000"/>
                  <a:gd name="connsiteY1135" fmla="*/ 8525 h 10000"/>
                  <a:gd name="connsiteX1136" fmla="*/ 7801 w 10000"/>
                  <a:gd name="connsiteY1136" fmla="*/ 8498 h 10000"/>
                  <a:gd name="connsiteX1137" fmla="*/ 7776 w 10000"/>
                  <a:gd name="connsiteY1137" fmla="*/ 8484 h 10000"/>
                  <a:gd name="connsiteX1138" fmla="*/ 7765 w 10000"/>
                  <a:gd name="connsiteY1138" fmla="*/ 8502 h 10000"/>
                  <a:gd name="connsiteX1139" fmla="*/ 7754 w 10000"/>
                  <a:gd name="connsiteY1139" fmla="*/ 8530 h 10000"/>
                  <a:gd name="connsiteX1140" fmla="*/ 7737 w 10000"/>
                  <a:gd name="connsiteY1140" fmla="*/ 8575 h 10000"/>
                  <a:gd name="connsiteX1141" fmla="*/ 7724 w 10000"/>
                  <a:gd name="connsiteY1141" fmla="*/ 8588 h 10000"/>
                  <a:gd name="connsiteX1142" fmla="*/ 7699 w 10000"/>
                  <a:gd name="connsiteY1142" fmla="*/ 8602 h 10000"/>
                  <a:gd name="connsiteX1143" fmla="*/ 7666 w 10000"/>
                  <a:gd name="connsiteY1143" fmla="*/ 8633 h 10000"/>
                  <a:gd name="connsiteX1144" fmla="*/ 7666 w 10000"/>
                  <a:gd name="connsiteY1144" fmla="*/ 8647 h 10000"/>
                  <a:gd name="connsiteX1145" fmla="*/ 7668 w 10000"/>
                  <a:gd name="connsiteY1145" fmla="*/ 8674 h 10000"/>
                  <a:gd name="connsiteX1146" fmla="*/ 7679 w 10000"/>
                  <a:gd name="connsiteY1146" fmla="*/ 8746 h 10000"/>
                  <a:gd name="connsiteX1147" fmla="*/ 7679 w 10000"/>
                  <a:gd name="connsiteY1147" fmla="*/ 8791 h 10000"/>
                  <a:gd name="connsiteX1148" fmla="*/ 7679 w 10000"/>
                  <a:gd name="connsiteY1148" fmla="*/ 8832 h 10000"/>
                  <a:gd name="connsiteX1149" fmla="*/ 7688 w 10000"/>
                  <a:gd name="connsiteY1149" fmla="*/ 8868 h 10000"/>
                  <a:gd name="connsiteX1150" fmla="*/ 7602 w 10000"/>
                  <a:gd name="connsiteY1150" fmla="*/ 8890 h 10000"/>
                  <a:gd name="connsiteX1151" fmla="*/ 7602 w 10000"/>
                  <a:gd name="connsiteY1151" fmla="*/ 8908 h 10000"/>
                  <a:gd name="connsiteX1152" fmla="*/ 7602 w 10000"/>
                  <a:gd name="connsiteY1152" fmla="*/ 8963 h 10000"/>
                  <a:gd name="connsiteX1153" fmla="*/ 7591 w 10000"/>
                  <a:gd name="connsiteY1153" fmla="*/ 8963 h 10000"/>
                  <a:gd name="connsiteX1154" fmla="*/ 7577 w 10000"/>
                  <a:gd name="connsiteY1154" fmla="*/ 8949 h 10000"/>
                  <a:gd name="connsiteX1155" fmla="*/ 7552 w 10000"/>
                  <a:gd name="connsiteY1155" fmla="*/ 8922 h 10000"/>
                  <a:gd name="connsiteX1156" fmla="*/ 7539 w 10000"/>
                  <a:gd name="connsiteY1156" fmla="*/ 8895 h 10000"/>
                  <a:gd name="connsiteX1157" fmla="*/ 7514 w 10000"/>
                  <a:gd name="connsiteY1157" fmla="*/ 8859 h 10000"/>
                  <a:gd name="connsiteX1158" fmla="*/ 7489 w 10000"/>
                  <a:gd name="connsiteY1158" fmla="*/ 8841 h 10000"/>
                  <a:gd name="connsiteX1159" fmla="*/ 7467 w 10000"/>
                  <a:gd name="connsiteY1159" fmla="*/ 8832 h 10000"/>
                  <a:gd name="connsiteX1160" fmla="*/ 7459 w 10000"/>
                  <a:gd name="connsiteY1160" fmla="*/ 8827 h 10000"/>
                  <a:gd name="connsiteX1161" fmla="*/ 7442 w 10000"/>
                  <a:gd name="connsiteY1161" fmla="*/ 8827 h 10000"/>
                  <a:gd name="connsiteX1162" fmla="*/ 7425 w 10000"/>
                  <a:gd name="connsiteY1162" fmla="*/ 8827 h 10000"/>
                  <a:gd name="connsiteX1163" fmla="*/ 7406 w 10000"/>
                  <a:gd name="connsiteY1163" fmla="*/ 8827 h 10000"/>
                  <a:gd name="connsiteX1164" fmla="*/ 7379 w 10000"/>
                  <a:gd name="connsiteY1164" fmla="*/ 8827 h 10000"/>
                  <a:gd name="connsiteX1165" fmla="*/ 7359 w 10000"/>
                  <a:gd name="connsiteY1165" fmla="*/ 8827 h 10000"/>
                  <a:gd name="connsiteX1166" fmla="*/ 7334 w 10000"/>
                  <a:gd name="connsiteY1166" fmla="*/ 8827 h 10000"/>
                  <a:gd name="connsiteX1167" fmla="*/ 7318 w 10000"/>
                  <a:gd name="connsiteY1167" fmla="*/ 8827 h 10000"/>
                  <a:gd name="connsiteX1168" fmla="*/ 7290 w 10000"/>
                  <a:gd name="connsiteY1168" fmla="*/ 8827 h 10000"/>
                  <a:gd name="connsiteX1169" fmla="*/ 7265 w 10000"/>
                  <a:gd name="connsiteY1169" fmla="*/ 8832 h 10000"/>
                  <a:gd name="connsiteX1170" fmla="*/ 7254 w 10000"/>
                  <a:gd name="connsiteY1170" fmla="*/ 8832 h 10000"/>
                  <a:gd name="connsiteX1171" fmla="*/ 7249 w 10000"/>
                  <a:gd name="connsiteY1171" fmla="*/ 8845 h 10000"/>
                  <a:gd name="connsiteX1172" fmla="*/ 7246 w 10000"/>
                  <a:gd name="connsiteY1172" fmla="*/ 8859 h 10000"/>
                  <a:gd name="connsiteX1173" fmla="*/ 7241 w 10000"/>
                  <a:gd name="connsiteY1173" fmla="*/ 8881 h 10000"/>
                  <a:gd name="connsiteX1174" fmla="*/ 7238 w 10000"/>
                  <a:gd name="connsiteY1174" fmla="*/ 8917 h 10000"/>
                  <a:gd name="connsiteX1175" fmla="*/ 7238 w 10000"/>
                  <a:gd name="connsiteY1175" fmla="*/ 8935 h 10000"/>
                  <a:gd name="connsiteX1176" fmla="*/ 7224 w 10000"/>
                  <a:gd name="connsiteY1176" fmla="*/ 8935 h 10000"/>
                  <a:gd name="connsiteX1177" fmla="*/ 7205 w 10000"/>
                  <a:gd name="connsiteY1177" fmla="*/ 8935 h 10000"/>
                  <a:gd name="connsiteX1178" fmla="*/ 7183 w 10000"/>
                  <a:gd name="connsiteY1178" fmla="*/ 8931 h 10000"/>
                  <a:gd name="connsiteX1179" fmla="*/ 7169 w 10000"/>
                  <a:gd name="connsiteY1179" fmla="*/ 8931 h 10000"/>
                  <a:gd name="connsiteX1180" fmla="*/ 7150 w 10000"/>
                  <a:gd name="connsiteY1180" fmla="*/ 8931 h 10000"/>
                  <a:gd name="connsiteX1181" fmla="*/ 7136 w 10000"/>
                  <a:gd name="connsiteY1181" fmla="*/ 8917 h 10000"/>
                  <a:gd name="connsiteX1182" fmla="*/ 7136 w 10000"/>
                  <a:gd name="connsiteY1182" fmla="*/ 8895 h 10000"/>
                  <a:gd name="connsiteX1183" fmla="*/ 7141 w 10000"/>
                  <a:gd name="connsiteY1183" fmla="*/ 8890 h 10000"/>
                  <a:gd name="connsiteX1184" fmla="*/ 7166 w 10000"/>
                  <a:gd name="connsiteY1184" fmla="*/ 8854 h 10000"/>
                  <a:gd name="connsiteX1185" fmla="*/ 7177 w 10000"/>
                  <a:gd name="connsiteY1185" fmla="*/ 8832 h 10000"/>
                  <a:gd name="connsiteX1186" fmla="*/ 7185 w 10000"/>
                  <a:gd name="connsiteY1186" fmla="*/ 8814 h 10000"/>
                  <a:gd name="connsiteX1187" fmla="*/ 7199 w 10000"/>
                  <a:gd name="connsiteY1187" fmla="*/ 8787 h 10000"/>
                  <a:gd name="connsiteX1188" fmla="*/ 7205 w 10000"/>
                  <a:gd name="connsiteY1188" fmla="*/ 8773 h 10000"/>
                  <a:gd name="connsiteX1189" fmla="*/ 7213 w 10000"/>
                  <a:gd name="connsiteY1189" fmla="*/ 8701 h 10000"/>
                  <a:gd name="connsiteX1190" fmla="*/ 7216 w 10000"/>
                  <a:gd name="connsiteY1190" fmla="*/ 8683 h 10000"/>
                  <a:gd name="connsiteX1191" fmla="*/ 7221 w 10000"/>
                  <a:gd name="connsiteY1191" fmla="*/ 8656 h 10000"/>
                  <a:gd name="connsiteX1192" fmla="*/ 7221 w 10000"/>
                  <a:gd name="connsiteY1192" fmla="*/ 8633 h 10000"/>
                  <a:gd name="connsiteX1193" fmla="*/ 7221 w 10000"/>
                  <a:gd name="connsiteY1193" fmla="*/ 8615 h 10000"/>
                  <a:gd name="connsiteX1194" fmla="*/ 7221 w 10000"/>
                  <a:gd name="connsiteY1194" fmla="*/ 8593 h 10000"/>
                  <a:gd name="connsiteX1195" fmla="*/ 7221 w 10000"/>
                  <a:gd name="connsiteY1195" fmla="*/ 8566 h 10000"/>
                  <a:gd name="connsiteX1196" fmla="*/ 7224 w 10000"/>
                  <a:gd name="connsiteY1196" fmla="*/ 8561 h 10000"/>
                  <a:gd name="connsiteX1197" fmla="*/ 7238 w 10000"/>
                  <a:gd name="connsiteY1197" fmla="*/ 8543 h 10000"/>
                  <a:gd name="connsiteX1198" fmla="*/ 7241 w 10000"/>
                  <a:gd name="connsiteY1198" fmla="*/ 8530 h 10000"/>
                  <a:gd name="connsiteX1199" fmla="*/ 7249 w 10000"/>
                  <a:gd name="connsiteY1199" fmla="*/ 8512 h 10000"/>
                  <a:gd name="connsiteX1200" fmla="*/ 7249 w 10000"/>
                  <a:gd name="connsiteY1200" fmla="*/ 8502 h 10000"/>
                  <a:gd name="connsiteX1201" fmla="*/ 7249 w 10000"/>
                  <a:gd name="connsiteY1201" fmla="*/ 8475 h 10000"/>
                  <a:gd name="connsiteX1202" fmla="*/ 7246 w 10000"/>
                  <a:gd name="connsiteY1202" fmla="*/ 8457 h 10000"/>
                  <a:gd name="connsiteX1203" fmla="*/ 7241 w 10000"/>
                  <a:gd name="connsiteY1203" fmla="*/ 8444 h 10000"/>
                  <a:gd name="connsiteX1204" fmla="*/ 7232 w 10000"/>
                  <a:gd name="connsiteY1204" fmla="*/ 8435 h 10000"/>
                  <a:gd name="connsiteX1205" fmla="*/ 7224 w 10000"/>
                  <a:gd name="connsiteY1205" fmla="*/ 8430 h 10000"/>
                  <a:gd name="connsiteX1206" fmla="*/ 7208 w 10000"/>
                  <a:gd name="connsiteY1206" fmla="*/ 8408 h 10000"/>
                  <a:gd name="connsiteX1207" fmla="*/ 7199 w 10000"/>
                  <a:gd name="connsiteY1207" fmla="*/ 8403 h 10000"/>
                  <a:gd name="connsiteX1208" fmla="*/ 7205 w 10000"/>
                  <a:gd name="connsiteY1208" fmla="*/ 8372 h 10000"/>
                  <a:gd name="connsiteX1209" fmla="*/ 7208 w 10000"/>
                  <a:gd name="connsiteY1209" fmla="*/ 8354 h 10000"/>
                  <a:gd name="connsiteX1210" fmla="*/ 7213 w 10000"/>
                  <a:gd name="connsiteY1210" fmla="*/ 8345 h 10000"/>
                  <a:gd name="connsiteX1211" fmla="*/ 7224 w 10000"/>
                  <a:gd name="connsiteY1211" fmla="*/ 8331 h 10000"/>
                  <a:gd name="connsiteX1212" fmla="*/ 7238 w 10000"/>
                  <a:gd name="connsiteY1212" fmla="*/ 8313 h 10000"/>
                  <a:gd name="connsiteX1213" fmla="*/ 7241 w 10000"/>
                  <a:gd name="connsiteY1213" fmla="*/ 8304 h 10000"/>
                  <a:gd name="connsiteX1214" fmla="*/ 7254 w 10000"/>
                  <a:gd name="connsiteY1214" fmla="*/ 8286 h 10000"/>
                  <a:gd name="connsiteX1215" fmla="*/ 7265 w 10000"/>
                  <a:gd name="connsiteY1215" fmla="*/ 8272 h 10000"/>
                  <a:gd name="connsiteX1216" fmla="*/ 7271 w 10000"/>
                  <a:gd name="connsiteY1216" fmla="*/ 8263 h 10000"/>
                  <a:gd name="connsiteX1217" fmla="*/ 7279 w 10000"/>
                  <a:gd name="connsiteY1217" fmla="*/ 8245 h 10000"/>
                  <a:gd name="connsiteX1218" fmla="*/ 7274 w 10000"/>
                  <a:gd name="connsiteY1218" fmla="*/ 8223 h 10000"/>
                  <a:gd name="connsiteX1219" fmla="*/ 7265 w 10000"/>
                  <a:gd name="connsiteY1219" fmla="*/ 8200 h 10000"/>
                  <a:gd name="connsiteX1220" fmla="*/ 7263 w 10000"/>
                  <a:gd name="connsiteY1220" fmla="*/ 8187 h 10000"/>
                  <a:gd name="connsiteX1221" fmla="*/ 7257 w 10000"/>
                  <a:gd name="connsiteY1221" fmla="*/ 8187 h 10000"/>
                  <a:gd name="connsiteX1222" fmla="*/ 7254 w 10000"/>
                  <a:gd name="connsiteY1222" fmla="*/ 8196 h 10000"/>
                  <a:gd name="connsiteX1223" fmla="*/ 7246 w 10000"/>
                  <a:gd name="connsiteY1223" fmla="*/ 8209 h 10000"/>
                  <a:gd name="connsiteX1224" fmla="*/ 7241 w 10000"/>
                  <a:gd name="connsiteY1224" fmla="*/ 8209 h 10000"/>
                  <a:gd name="connsiteX1225" fmla="*/ 7238 w 10000"/>
                  <a:gd name="connsiteY1225" fmla="*/ 8214 h 10000"/>
                  <a:gd name="connsiteX1226" fmla="*/ 7221 w 10000"/>
                  <a:gd name="connsiteY1226" fmla="*/ 8173 h 10000"/>
                  <a:gd name="connsiteX1227" fmla="*/ 7185 w 10000"/>
                  <a:gd name="connsiteY1227" fmla="*/ 8106 h 10000"/>
                  <a:gd name="connsiteX1228" fmla="*/ 7174 w 10000"/>
                  <a:gd name="connsiteY1228" fmla="*/ 8078 h 10000"/>
                  <a:gd name="connsiteX1229" fmla="*/ 7169 w 10000"/>
                  <a:gd name="connsiteY1229" fmla="*/ 8056 h 10000"/>
                  <a:gd name="connsiteX1230" fmla="*/ 7166 w 10000"/>
                  <a:gd name="connsiteY1230" fmla="*/ 8042 h 10000"/>
                  <a:gd name="connsiteX1231" fmla="*/ 7161 w 10000"/>
                  <a:gd name="connsiteY1231" fmla="*/ 8051 h 10000"/>
                  <a:gd name="connsiteX1232" fmla="*/ 7158 w 10000"/>
                  <a:gd name="connsiteY1232" fmla="*/ 8051 h 10000"/>
                  <a:gd name="connsiteX1233" fmla="*/ 7141 w 10000"/>
                  <a:gd name="connsiteY1233" fmla="*/ 8056 h 10000"/>
                  <a:gd name="connsiteX1234" fmla="*/ 7116 w 10000"/>
                  <a:gd name="connsiteY1234" fmla="*/ 8051 h 10000"/>
                  <a:gd name="connsiteX1235" fmla="*/ 7094 w 10000"/>
                  <a:gd name="connsiteY1235" fmla="*/ 8051 h 10000"/>
                  <a:gd name="connsiteX1236" fmla="*/ 7081 w 10000"/>
                  <a:gd name="connsiteY1236" fmla="*/ 8011 h 10000"/>
                  <a:gd name="connsiteX1237" fmla="*/ 7081 w 10000"/>
                  <a:gd name="connsiteY1237" fmla="*/ 8002 h 10000"/>
                  <a:gd name="connsiteX1238" fmla="*/ 7078 w 10000"/>
                  <a:gd name="connsiteY1238" fmla="*/ 7984 h 10000"/>
                  <a:gd name="connsiteX1239" fmla="*/ 7072 w 10000"/>
                  <a:gd name="connsiteY1239" fmla="*/ 7970 h 10000"/>
                  <a:gd name="connsiteX1240" fmla="*/ 7045 w 10000"/>
                  <a:gd name="connsiteY1240" fmla="*/ 7948 h 10000"/>
                  <a:gd name="connsiteX1241" fmla="*/ 7020 w 10000"/>
                  <a:gd name="connsiteY1241" fmla="*/ 7957 h 10000"/>
                  <a:gd name="connsiteX1242" fmla="*/ 7001 w 10000"/>
                  <a:gd name="connsiteY1242" fmla="*/ 7970 h 10000"/>
                  <a:gd name="connsiteX1243" fmla="*/ 6981 w 10000"/>
                  <a:gd name="connsiteY1243" fmla="*/ 7984 h 10000"/>
                  <a:gd name="connsiteX1244" fmla="*/ 6976 w 10000"/>
                  <a:gd name="connsiteY1244" fmla="*/ 7984 h 10000"/>
                  <a:gd name="connsiteX1245" fmla="*/ 6973 w 10000"/>
                  <a:gd name="connsiteY1245" fmla="*/ 7984 h 10000"/>
                  <a:gd name="connsiteX1246" fmla="*/ 6959 w 10000"/>
                  <a:gd name="connsiteY1246" fmla="*/ 7984 h 10000"/>
                  <a:gd name="connsiteX1247" fmla="*/ 6948 w 10000"/>
                  <a:gd name="connsiteY1247" fmla="*/ 7961 h 10000"/>
                  <a:gd name="connsiteX1248" fmla="*/ 6934 w 10000"/>
                  <a:gd name="connsiteY1248" fmla="*/ 7943 h 10000"/>
                  <a:gd name="connsiteX1249" fmla="*/ 6932 w 10000"/>
                  <a:gd name="connsiteY1249" fmla="*/ 7943 h 10000"/>
                  <a:gd name="connsiteX1250" fmla="*/ 6918 w 10000"/>
                  <a:gd name="connsiteY1250" fmla="*/ 7961 h 10000"/>
                  <a:gd name="connsiteX1251" fmla="*/ 6904 w 10000"/>
                  <a:gd name="connsiteY1251" fmla="*/ 7975 h 10000"/>
                  <a:gd name="connsiteX1252" fmla="*/ 6896 w 10000"/>
                  <a:gd name="connsiteY1252" fmla="*/ 7997 h 10000"/>
                  <a:gd name="connsiteX1253" fmla="*/ 6887 w 10000"/>
                  <a:gd name="connsiteY1253" fmla="*/ 8002 h 10000"/>
                  <a:gd name="connsiteX1254" fmla="*/ 6879 w 10000"/>
                  <a:gd name="connsiteY1254" fmla="*/ 8011 h 10000"/>
                  <a:gd name="connsiteX1255" fmla="*/ 6868 w 10000"/>
                  <a:gd name="connsiteY1255" fmla="*/ 8015 h 10000"/>
                  <a:gd name="connsiteX1256" fmla="*/ 6852 w 10000"/>
                  <a:gd name="connsiteY1256" fmla="*/ 8024 h 10000"/>
                  <a:gd name="connsiteX1257" fmla="*/ 6813 w 10000"/>
                  <a:gd name="connsiteY1257" fmla="*/ 8042 h 10000"/>
                  <a:gd name="connsiteX1258" fmla="*/ 6780 w 10000"/>
                  <a:gd name="connsiteY1258" fmla="*/ 8065 h 10000"/>
                  <a:gd name="connsiteX1259" fmla="*/ 6763 w 10000"/>
                  <a:gd name="connsiteY1259" fmla="*/ 8078 h 10000"/>
                  <a:gd name="connsiteX1260" fmla="*/ 6755 w 10000"/>
                  <a:gd name="connsiteY1260" fmla="*/ 8088 h 10000"/>
                  <a:gd name="connsiteX1261" fmla="*/ 6716 w 10000"/>
                  <a:gd name="connsiteY1261" fmla="*/ 8119 h 10000"/>
                  <a:gd name="connsiteX1262" fmla="*/ 6711 w 10000"/>
                  <a:gd name="connsiteY1262" fmla="*/ 8128 h 10000"/>
                  <a:gd name="connsiteX1263" fmla="*/ 6711 w 10000"/>
                  <a:gd name="connsiteY1263" fmla="*/ 8169 h 10000"/>
                  <a:gd name="connsiteX1264" fmla="*/ 6711 w 10000"/>
                  <a:gd name="connsiteY1264" fmla="*/ 8173 h 10000"/>
                  <a:gd name="connsiteX1265" fmla="*/ 6716 w 10000"/>
                  <a:gd name="connsiteY1265" fmla="*/ 8200 h 10000"/>
                  <a:gd name="connsiteX1266" fmla="*/ 6708 w 10000"/>
                  <a:gd name="connsiteY1266" fmla="*/ 8223 h 10000"/>
                  <a:gd name="connsiteX1267" fmla="*/ 6708 w 10000"/>
                  <a:gd name="connsiteY1267" fmla="*/ 8236 h 10000"/>
                  <a:gd name="connsiteX1268" fmla="*/ 6708 w 10000"/>
                  <a:gd name="connsiteY1268" fmla="*/ 8272 h 10000"/>
                  <a:gd name="connsiteX1269" fmla="*/ 6711 w 10000"/>
                  <a:gd name="connsiteY1269" fmla="*/ 8290 h 10000"/>
                  <a:gd name="connsiteX1270" fmla="*/ 6716 w 10000"/>
                  <a:gd name="connsiteY1270" fmla="*/ 8304 h 10000"/>
                  <a:gd name="connsiteX1271" fmla="*/ 6711 w 10000"/>
                  <a:gd name="connsiteY1271" fmla="*/ 8313 h 10000"/>
                  <a:gd name="connsiteX1272" fmla="*/ 6683 w 10000"/>
                  <a:gd name="connsiteY1272" fmla="*/ 8318 h 10000"/>
                  <a:gd name="connsiteX1273" fmla="*/ 6661 w 10000"/>
                  <a:gd name="connsiteY1273" fmla="*/ 8327 h 10000"/>
                  <a:gd name="connsiteX1274" fmla="*/ 6631 w 10000"/>
                  <a:gd name="connsiteY1274" fmla="*/ 8327 h 10000"/>
                  <a:gd name="connsiteX1275" fmla="*/ 6611 w 10000"/>
                  <a:gd name="connsiteY1275" fmla="*/ 8327 h 10000"/>
                  <a:gd name="connsiteX1276" fmla="*/ 6598 w 10000"/>
                  <a:gd name="connsiteY1276" fmla="*/ 8327 h 10000"/>
                  <a:gd name="connsiteX1277" fmla="*/ 6595 w 10000"/>
                  <a:gd name="connsiteY1277" fmla="*/ 8340 h 10000"/>
                  <a:gd name="connsiteX1278" fmla="*/ 6587 w 10000"/>
                  <a:gd name="connsiteY1278" fmla="*/ 8358 h 10000"/>
                  <a:gd name="connsiteX1279" fmla="*/ 6578 w 10000"/>
                  <a:gd name="connsiteY1279" fmla="*/ 8408 h 10000"/>
                  <a:gd name="connsiteX1280" fmla="*/ 6578 w 10000"/>
                  <a:gd name="connsiteY1280" fmla="*/ 8421 h 10000"/>
                  <a:gd name="connsiteX1281" fmla="*/ 6578 w 10000"/>
                  <a:gd name="connsiteY1281" fmla="*/ 8430 h 10000"/>
                  <a:gd name="connsiteX1282" fmla="*/ 6573 w 10000"/>
                  <a:gd name="connsiteY1282" fmla="*/ 8435 h 10000"/>
                  <a:gd name="connsiteX1283" fmla="*/ 6556 w 10000"/>
                  <a:gd name="connsiteY1283" fmla="*/ 8435 h 10000"/>
                  <a:gd name="connsiteX1284" fmla="*/ 6545 w 10000"/>
                  <a:gd name="connsiteY1284" fmla="*/ 8435 h 10000"/>
                  <a:gd name="connsiteX1285" fmla="*/ 6523 w 10000"/>
                  <a:gd name="connsiteY1285" fmla="*/ 8435 h 10000"/>
                  <a:gd name="connsiteX1286" fmla="*/ 6493 w 10000"/>
                  <a:gd name="connsiteY1286" fmla="*/ 8430 h 10000"/>
                  <a:gd name="connsiteX1287" fmla="*/ 6490 w 10000"/>
                  <a:gd name="connsiteY1287" fmla="*/ 8430 h 10000"/>
                  <a:gd name="connsiteX1288" fmla="*/ 6485 w 10000"/>
                  <a:gd name="connsiteY1288" fmla="*/ 8444 h 10000"/>
                  <a:gd name="connsiteX1289" fmla="*/ 6465 w 10000"/>
                  <a:gd name="connsiteY1289" fmla="*/ 8475 h 10000"/>
                  <a:gd name="connsiteX1290" fmla="*/ 6451 w 10000"/>
                  <a:gd name="connsiteY1290" fmla="*/ 8498 h 10000"/>
                  <a:gd name="connsiteX1291" fmla="*/ 6435 w 10000"/>
                  <a:gd name="connsiteY1291" fmla="*/ 8525 h 10000"/>
                  <a:gd name="connsiteX1292" fmla="*/ 6421 w 10000"/>
                  <a:gd name="connsiteY1292" fmla="*/ 8539 h 10000"/>
                  <a:gd name="connsiteX1293" fmla="*/ 6410 w 10000"/>
                  <a:gd name="connsiteY1293" fmla="*/ 8561 h 10000"/>
                  <a:gd name="connsiteX1294" fmla="*/ 6402 w 10000"/>
                  <a:gd name="connsiteY1294" fmla="*/ 8575 h 10000"/>
                  <a:gd name="connsiteX1295" fmla="*/ 6402 w 10000"/>
                  <a:gd name="connsiteY1295" fmla="*/ 8593 h 10000"/>
                  <a:gd name="connsiteX1296" fmla="*/ 6402 w 10000"/>
                  <a:gd name="connsiteY1296" fmla="*/ 8620 h 10000"/>
                  <a:gd name="connsiteX1297" fmla="*/ 6405 w 10000"/>
                  <a:gd name="connsiteY1297" fmla="*/ 8660 h 10000"/>
                  <a:gd name="connsiteX1298" fmla="*/ 6405 w 10000"/>
                  <a:gd name="connsiteY1298" fmla="*/ 8674 h 10000"/>
                  <a:gd name="connsiteX1299" fmla="*/ 6405 w 10000"/>
                  <a:gd name="connsiteY1299" fmla="*/ 8683 h 10000"/>
                  <a:gd name="connsiteX1300" fmla="*/ 6405 w 10000"/>
                  <a:gd name="connsiteY1300" fmla="*/ 8687 h 10000"/>
                  <a:gd name="connsiteX1301" fmla="*/ 6405 w 10000"/>
                  <a:gd name="connsiteY1301" fmla="*/ 8696 h 10000"/>
                  <a:gd name="connsiteX1302" fmla="*/ 6388 w 10000"/>
                  <a:gd name="connsiteY1302" fmla="*/ 8733 h 10000"/>
                  <a:gd name="connsiteX1303" fmla="*/ 6369 w 10000"/>
                  <a:gd name="connsiteY1303" fmla="*/ 8746 h 10000"/>
                  <a:gd name="connsiteX1304" fmla="*/ 6333 w 10000"/>
                  <a:gd name="connsiteY1304" fmla="*/ 8773 h 10000"/>
                  <a:gd name="connsiteX1305" fmla="*/ 6313 w 10000"/>
                  <a:gd name="connsiteY1305" fmla="*/ 8787 h 10000"/>
                  <a:gd name="connsiteX1306" fmla="*/ 6291 w 10000"/>
                  <a:gd name="connsiteY1306" fmla="*/ 8805 h 10000"/>
                  <a:gd name="connsiteX1307" fmla="*/ 6280 w 10000"/>
                  <a:gd name="connsiteY1307" fmla="*/ 8814 h 10000"/>
                  <a:gd name="connsiteX1308" fmla="*/ 6250 w 10000"/>
                  <a:gd name="connsiteY1308" fmla="*/ 8805 h 10000"/>
                  <a:gd name="connsiteX1309" fmla="*/ 6233 w 10000"/>
                  <a:gd name="connsiteY1309" fmla="*/ 8805 h 10000"/>
                  <a:gd name="connsiteX1310" fmla="*/ 6220 w 10000"/>
                  <a:gd name="connsiteY1310" fmla="*/ 8805 h 10000"/>
                  <a:gd name="connsiteX1311" fmla="*/ 6200 w 10000"/>
                  <a:gd name="connsiteY1311" fmla="*/ 8805 h 10000"/>
                  <a:gd name="connsiteX1312" fmla="*/ 6184 w 10000"/>
                  <a:gd name="connsiteY1312" fmla="*/ 8805 h 10000"/>
                  <a:gd name="connsiteX1313" fmla="*/ 6716 w 10000"/>
                  <a:gd name="connsiteY1313" fmla="*/ 6653 h 10000"/>
                  <a:gd name="connsiteX1314" fmla="*/ 6747 w 10000"/>
                  <a:gd name="connsiteY1314" fmla="*/ 6856 h 10000"/>
                  <a:gd name="connsiteX1315" fmla="*/ 6747 w 10000"/>
                  <a:gd name="connsiteY1315" fmla="*/ 6910 h 10000"/>
                  <a:gd name="connsiteX1316" fmla="*/ 6675 w 10000"/>
                  <a:gd name="connsiteY1316" fmla="*/ 7158 h 10000"/>
                  <a:gd name="connsiteX1317" fmla="*/ 6749 w 10000"/>
                  <a:gd name="connsiteY1317" fmla="*/ 7050 h 10000"/>
                  <a:gd name="connsiteX1318" fmla="*/ 6871 w 10000"/>
                  <a:gd name="connsiteY1318" fmla="*/ 6748 h 10000"/>
                  <a:gd name="connsiteX1319" fmla="*/ 6912 w 10000"/>
                  <a:gd name="connsiteY1319" fmla="*/ 6581 h 10000"/>
                  <a:gd name="connsiteX1320" fmla="*/ 6912 w 10000"/>
                  <a:gd name="connsiteY1320" fmla="*/ 6567 h 10000"/>
                  <a:gd name="connsiteX1321" fmla="*/ 6827 w 10000"/>
                  <a:gd name="connsiteY1321" fmla="*/ 6631 h 10000"/>
                  <a:gd name="connsiteX1322" fmla="*/ 6184 w 10000"/>
                  <a:gd name="connsiteY1322" fmla="*/ 8805 h 10000"/>
                  <a:gd name="connsiteX0" fmla="*/ 6184 w 10000"/>
                  <a:gd name="connsiteY0" fmla="*/ 8805 h 10000"/>
                  <a:gd name="connsiteX1" fmla="*/ 6175 w 10000"/>
                  <a:gd name="connsiteY1" fmla="*/ 8800 h 10000"/>
                  <a:gd name="connsiteX2" fmla="*/ 6167 w 10000"/>
                  <a:gd name="connsiteY2" fmla="*/ 8832 h 10000"/>
                  <a:gd name="connsiteX3" fmla="*/ 6167 w 10000"/>
                  <a:gd name="connsiteY3" fmla="*/ 8845 h 10000"/>
                  <a:gd name="connsiteX4" fmla="*/ 6140 w 10000"/>
                  <a:gd name="connsiteY4" fmla="*/ 8877 h 10000"/>
                  <a:gd name="connsiteX5" fmla="*/ 6098 w 10000"/>
                  <a:gd name="connsiteY5" fmla="*/ 8904 h 10000"/>
                  <a:gd name="connsiteX6" fmla="*/ 6090 w 10000"/>
                  <a:gd name="connsiteY6" fmla="*/ 8904 h 10000"/>
                  <a:gd name="connsiteX7" fmla="*/ 6082 w 10000"/>
                  <a:gd name="connsiteY7" fmla="*/ 8904 h 10000"/>
                  <a:gd name="connsiteX8" fmla="*/ 6082 w 10000"/>
                  <a:gd name="connsiteY8" fmla="*/ 8958 h 10000"/>
                  <a:gd name="connsiteX9" fmla="*/ 6082 w 10000"/>
                  <a:gd name="connsiteY9" fmla="*/ 8963 h 10000"/>
                  <a:gd name="connsiteX10" fmla="*/ 6079 w 10000"/>
                  <a:gd name="connsiteY10" fmla="*/ 9012 h 10000"/>
                  <a:gd name="connsiteX11" fmla="*/ 6073 w 10000"/>
                  <a:gd name="connsiteY11" fmla="*/ 9066 h 10000"/>
                  <a:gd name="connsiteX12" fmla="*/ 6073 w 10000"/>
                  <a:gd name="connsiteY12" fmla="*/ 9120 h 10000"/>
                  <a:gd name="connsiteX13" fmla="*/ 6073 w 10000"/>
                  <a:gd name="connsiteY13" fmla="*/ 9147 h 10000"/>
                  <a:gd name="connsiteX14" fmla="*/ 6073 w 10000"/>
                  <a:gd name="connsiteY14" fmla="*/ 9197 h 10000"/>
                  <a:gd name="connsiteX15" fmla="*/ 6068 w 10000"/>
                  <a:gd name="connsiteY15" fmla="*/ 9233 h 10000"/>
                  <a:gd name="connsiteX16" fmla="*/ 6065 w 10000"/>
                  <a:gd name="connsiteY16" fmla="*/ 9301 h 10000"/>
                  <a:gd name="connsiteX17" fmla="*/ 6065 w 10000"/>
                  <a:gd name="connsiteY17" fmla="*/ 9350 h 10000"/>
                  <a:gd name="connsiteX18" fmla="*/ 6060 w 10000"/>
                  <a:gd name="connsiteY18" fmla="*/ 9382 h 10000"/>
                  <a:gd name="connsiteX19" fmla="*/ 6060 w 10000"/>
                  <a:gd name="connsiteY19" fmla="*/ 9409 h 10000"/>
                  <a:gd name="connsiteX20" fmla="*/ 6051 w 10000"/>
                  <a:gd name="connsiteY20" fmla="*/ 9423 h 10000"/>
                  <a:gd name="connsiteX21" fmla="*/ 6049 w 10000"/>
                  <a:gd name="connsiteY21" fmla="*/ 9436 h 10000"/>
                  <a:gd name="connsiteX22" fmla="*/ 6035 w 10000"/>
                  <a:gd name="connsiteY22" fmla="*/ 9450 h 10000"/>
                  <a:gd name="connsiteX23" fmla="*/ 6026 w 10000"/>
                  <a:gd name="connsiteY23" fmla="*/ 9459 h 10000"/>
                  <a:gd name="connsiteX24" fmla="*/ 6018 w 10000"/>
                  <a:gd name="connsiteY24" fmla="*/ 9445 h 10000"/>
                  <a:gd name="connsiteX25" fmla="*/ 6007 w 10000"/>
                  <a:gd name="connsiteY25" fmla="*/ 9409 h 10000"/>
                  <a:gd name="connsiteX26" fmla="*/ 5985 w 10000"/>
                  <a:gd name="connsiteY26" fmla="*/ 9369 h 10000"/>
                  <a:gd name="connsiteX27" fmla="*/ 5969 w 10000"/>
                  <a:gd name="connsiteY27" fmla="*/ 9332 h 10000"/>
                  <a:gd name="connsiteX28" fmla="*/ 5955 w 10000"/>
                  <a:gd name="connsiteY28" fmla="*/ 9314 h 10000"/>
                  <a:gd name="connsiteX29" fmla="*/ 5952 w 10000"/>
                  <a:gd name="connsiteY29" fmla="*/ 9305 h 10000"/>
                  <a:gd name="connsiteX30" fmla="*/ 5935 w 10000"/>
                  <a:gd name="connsiteY30" fmla="*/ 9305 h 10000"/>
                  <a:gd name="connsiteX31" fmla="*/ 5922 w 10000"/>
                  <a:gd name="connsiteY31" fmla="*/ 9319 h 10000"/>
                  <a:gd name="connsiteX32" fmla="*/ 5913 w 10000"/>
                  <a:gd name="connsiteY32" fmla="*/ 9328 h 10000"/>
                  <a:gd name="connsiteX33" fmla="*/ 5905 w 10000"/>
                  <a:gd name="connsiteY33" fmla="*/ 9332 h 10000"/>
                  <a:gd name="connsiteX34" fmla="*/ 5897 w 10000"/>
                  <a:gd name="connsiteY34" fmla="*/ 9350 h 10000"/>
                  <a:gd name="connsiteX35" fmla="*/ 5875 w 10000"/>
                  <a:gd name="connsiteY35" fmla="*/ 9364 h 10000"/>
                  <a:gd name="connsiteX36" fmla="*/ 5850 w 10000"/>
                  <a:gd name="connsiteY36" fmla="*/ 9391 h 10000"/>
                  <a:gd name="connsiteX37" fmla="*/ 5833 w 10000"/>
                  <a:gd name="connsiteY37" fmla="*/ 9405 h 10000"/>
                  <a:gd name="connsiteX38" fmla="*/ 5822 w 10000"/>
                  <a:gd name="connsiteY38" fmla="*/ 9409 h 10000"/>
                  <a:gd name="connsiteX39" fmla="*/ 5800 w 10000"/>
                  <a:gd name="connsiteY39" fmla="*/ 9423 h 10000"/>
                  <a:gd name="connsiteX40" fmla="*/ 5784 w 10000"/>
                  <a:gd name="connsiteY40" fmla="*/ 9436 h 10000"/>
                  <a:gd name="connsiteX41" fmla="*/ 5767 w 10000"/>
                  <a:gd name="connsiteY41" fmla="*/ 9450 h 10000"/>
                  <a:gd name="connsiteX42" fmla="*/ 5751 w 10000"/>
                  <a:gd name="connsiteY42" fmla="*/ 9463 h 10000"/>
                  <a:gd name="connsiteX43" fmla="*/ 5745 w 10000"/>
                  <a:gd name="connsiteY43" fmla="*/ 9472 h 10000"/>
                  <a:gd name="connsiteX44" fmla="*/ 5751 w 10000"/>
                  <a:gd name="connsiteY44" fmla="*/ 9477 h 10000"/>
                  <a:gd name="connsiteX45" fmla="*/ 5762 w 10000"/>
                  <a:gd name="connsiteY45" fmla="*/ 9504 h 10000"/>
                  <a:gd name="connsiteX46" fmla="*/ 5767 w 10000"/>
                  <a:gd name="connsiteY46" fmla="*/ 9526 h 10000"/>
                  <a:gd name="connsiteX47" fmla="*/ 5784 w 10000"/>
                  <a:gd name="connsiteY47" fmla="*/ 9576 h 10000"/>
                  <a:gd name="connsiteX48" fmla="*/ 5797 w 10000"/>
                  <a:gd name="connsiteY48" fmla="*/ 9603 h 10000"/>
                  <a:gd name="connsiteX49" fmla="*/ 5808 w 10000"/>
                  <a:gd name="connsiteY49" fmla="*/ 9644 h 10000"/>
                  <a:gd name="connsiteX50" fmla="*/ 5822 w 10000"/>
                  <a:gd name="connsiteY50" fmla="*/ 9671 h 10000"/>
                  <a:gd name="connsiteX51" fmla="*/ 5825 w 10000"/>
                  <a:gd name="connsiteY51" fmla="*/ 9684 h 10000"/>
                  <a:gd name="connsiteX52" fmla="*/ 5831 w 10000"/>
                  <a:gd name="connsiteY52" fmla="*/ 9684 h 10000"/>
                  <a:gd name="connsiteX53" fmla="*/ 5825 w 10000"/>
                  <a:gd name="connsiteY53" fmla="*/ 9698 h 10000"/>
                  <a:gd name="connsiteX54" fmla="*/ 5806 w 10000"/>
                  <a:gd name="connsiteY54" fmla="*/ 9725 h 10000"/>
                  <a:gd name="connsiteX55" fmla="*/ 5792 w 10000"/>
                  <a:gd name="connsiteY55" fmla="*/ 9738 h 10000"/>
                  <a:gd name="connsiteX56" fmla="*/ 5737 w 10000"/>
                  <a:gd name="connsiteY56" fmla="*/ 9793 h 10000"/>
                  <a:gd name="connsiteX57" fmla="*/ 5728 w 10000"/>
                  <a:gd name="connsiteY57" fmla="*/ 9806 h 10000"/>
                  <a:gd name="connsiteX58" fmla="*/ 5712 w 10000"/>
                  <a:gd name="connsiteY58" fmla="*/ 9815 h 10000"/>
                  <a:gd name="connsiteX59" fmla="*/ 5690 w 10000"/>
                  <a:gd name="connsiteY59" fmla="*/ 9838 h 10000"/>
                  <a:gd name="connsiteX60" fmla="*/ 5679 w 10000"/>
                  <a:gd name="connsiteY60" fmla="*/ 9842 h 10000"/>
                  <a:gd name="connsiteX61" fmla="*/ 5665 w 10000"/>
                  <a:gd name="connsiteY61" fmla="*/ 9842 h 10000"/>
                  <a:gd name="connsiteX62" fmla="*/ 5648 w 10000"/>
                  <a:gd name="connsiteY62" fmla="*/ 9851 h 10000"/>
                  <a:gd name="connsiteX63" fmla="*/ 5621 w 10000"/>
                  <a:gd name="connsiteY63" fmla="*/ 9892 h 10000"/>
                  <a:gd name="connsiteX64" fmla="*/ 5544 w 10000"/>
                  <a:gd name="connsiteY64" fmla="*/ 9946 h 10000"/>
                  <a:gd name="connsiteX65" fmla="*/ 5406 w 10000"/>
                  <a:gd name="connsiteY65" fmla="*/ 10000 h 10000"/>
                  <a:gd name="connsiteX66" fmla="*/ 5350 w 10000"/>
                  <a:gd name="connsiteY66" fmla="*/ 9986 h 10000"/>
                  <a:gd name="connsiteX67" fmla="*/ 5342 w 10000"/>
                  <a:gd name="connsiteY67" fmla="*/ 9950 h 10000"/>
                  <a:gd name="connsiteX68" fmla="*/ 5342 w 10000"/>
                  <a:gd name="connsiteY68" fmla="*/ 9932 h 10000"/>
                  <a:gd name="connsiteX69" fmla="*/ 5342 w 10000"/>
                  <a:gd name="connsiteY69" fmla="*/ 9923 h 10000"/>
                  <a:gd name="connsiteX70" fmla="*/ 5342 w 10000"/>
                  <a:gd name="connsiteY70" fmla="*/ 9919 h 10000"/>
                  <a:gd name="connsiteX71" fmla="*/ 5348 w 10000"/>
                  <a:gd name="connsiteY71" fmla="*/ 9919 h 10000"/>
                  <a:gd name="connsiteX72" fmla="*/ 5348 w 10000"/>
                  <a:gd name="connsiteY72" fmla="*/ 9910 h 10000"/>
                  <a:gd name="connsiteX73" fmla="*/ 5350 w 10000"/>
                  <a:gd name="connsiteY73" fmla="*/ 9910 h 10000"/>
                  <a:gd name="connsiteX74" fmla="*/ 5350 w 10000"/>
                  <a:gd name="connsiteY74" fmla="*/ 9905 h 10000"/>
                  <a:gd name="connsiteX75" fmla="*/ 5356 w 10000"/>
                  <a:gd name="connsiteY75" fmla="*/ 9905 h 10000"/>
                  <a:gd name="connsiteX76" fmla="*/ 5356 w 10000"/>
                  <a:gd name="connsiteY76" fmla="*/ 9896 h 10000"/>
                  <a:gd name="connsiteX77" fmla="*/ 5359 w 10000"/>
                  <a:gd name="connsiteY77" fmla="*/ 9896 h 10000"/>
                  <a:gd name="connsiteX78" fmla="*/ 5359 w 10000"/>
                  <a:gd name="connsiteY78" fmla="*/ 9892 h 10000"/>
                  <a:gd name="connsiteX79" fmla="*/ 5364 w 10000"/>
                  <a:gd name="connsiteY79" fmla="*/ 9892 h 10000"/>
                  <a:gd name="connsiteX80" fmla="*/ 5364 w 10000"/>
                  <a:gd name="connsiteY80" fmla="*/ 9883 h 10000"/>
                  <a:gd name="connsiteX81" fmla="*/ 5359 w 10000"/>
                  <a:gd name="connsiteY81" fmla="*/ 9883 h 10000"/>
                  <a:gd name="connsiteX82" fmla="*/ 5359 w 10000"/>
                  <a:gd name="connsiteY82" fmla="*/ 9878 h 10000"/>
                  <a:gd name="connsiteX83" fmla="*/ 5359 w 10000"/>
                  <a:gd name="connsiteY83" fmla="*/ 9869 h 10000"/>
                  <a:gd name="connsiteX84" fmla="*/ 5356 w 10000"/>
                  <a:gd name="connsiteY84" fmla="*/ 9869 h 10000"/>
                  <a:gd name="connsiteX85" fmla="*/ 5356 w 10000"/>
                  <a:gd name="connsiteY85" fmla="*/ 9865 h 10000"/>
                  <a:gd name="connsiteX86" fmla="*/ 5350 w 10000"/>
                  <a:gd name="connsiteY86" fmla="*/ 9865 h 10000"/>
                  <a:gd name="connsiteX87" fmla="*/ 5350 w 10000"/>
                  <a:gd name="connsiteY87" fmla="*/ 9856 h 10000"/>
                  <a:gd name="connsiteX88" fmla="*/ 5348 w 10000"/>
                  <a:gd name="connsiteY88" fmla="*/ 9856 h 10000"/>
                  <a:gd name="connsiteX89" fmla="*/ 5348 w 10000"/>
                  <a:gd name="connsiteY89" fmla="*/ 9851 h 10000"/>
                  <a:gd name="connsiteX90" fmla="*/ 5348 w 10000"/>
                  <a:gd name="connsiteY90" fmla="*/ 9842 h 10000"/>
                  <a:gd name="connsiteX91" fmla="*/ 5348 w 10000"/>
                  <a:gd name="connsiteY91" fmla="*/ 9838 h 10000"/>
                  <a:gd name="connsiteX92" fmla="*/ 5348 w 10000"/>
                  <a:gd name="connsiteY92" fmla="*/ 9829 h 10000"/>
                  <a:gd name="connsiteX93" fmla="*/ 5348 w 10000"/>
                  <a:gd name="connsiteY93" fmla="*/ 9820 h 10000"/>
                  <a:gd name="connsiteX94" fmla="*/ 5348 w 10000"/>
                  <a:gd name="connsiteY94" fmla="*/ 9815 h 10000"/>
                  <a:gd name="connsiteX95" fmla="*/ 5348 w 10000"/>
                  <a:gd name="connsiteY95" fmla="*/ 9806 h 10000"/>
                  <a:gd name="connsiteX96" fmla="*/ 5350 w 10000"/>
                  <a:gd name="connsiteY96" fmla="*/ 9806 h 10000"/>
                  <a:gd name="connsiteX97" fmla="*/ 5350 w 10000"/>
                  <a:gd name="connsiteY97" fmla="*/ 9802 h 10000"/>
                  <a:gd name="connsiteX98" fmla="*/ 5350 w 10000"/>
                  <a:gd name="connsiteY98" fmla="*/ 9793 h 10000"/>
                  <a:gd name="connsiteX99" fmla="*/ 5356 w 10000"/>
                  <a:gd name="connsiteY99" fmla="*/ 9788 h 10000"/>
                  <a:gd name="connsiteX100" fmla="*/ 5356 w 10000"/>
                  <a:gd name="connsiteY100" fmla="*/ 9779 h 10000"/>
                  <a:gd name="connsiteX101" fmla="*/ 5359 w 10000"/>
                  <a:gd name="connsiteY101" fmla="*/ 9779 h 10000"/>
                  <a:gd name="connsiteX102" fmla="*/ 5359 w 10000"/>
                  <a:gd name="connsiteY102" fmla="*/ 9774 h 10000"/>
                  <a:gd name="connsiteX103" fmla="*/ 5364 w 10000"/>
                  <a:gd name="connsiteY103" fmla="*/ 9765 h 10000"/>
                  <a:gd name="connsiteX104" fmla="*/ 5397 w 10000"/>
                  <a:gd name="connsiteY104" fmla="*/ 9698 h 10000"/>
                  <a:gd name="connsiteX105" fmla="*/ 5397 w 10000"/>
                  <a:gd name="connsiteY105" fmla="*/ 9662 h 10000"/>
                  <a:gd name="connsiteX106" fmla="*/ 5381 w 10000"/>
                  <a:gd name="connsiteY106" fmla="*/ 9648 h 10000"/>
                  <a:gd name="connsiteX107" fmla="*/ 5381 w 10000"/>
                  <a:gd name="connsiteY107" fmla="*/ 9608 h 10000"/>
                  <a:gd name="connsiteX108" fmla="*/ 5400 w 10000"/>
                  <a:gd name="connsiteY108" fmla="*/ 9590 h 10000"/>
                  <a:gd name="connsiteX109" fmla="*/ 5392 w 10000"/>
                  <a:gd name="connsiteY109" fmla="*/ 9553 h 10000"/>
                  <a:gd name="connsiteX110" fmla="*/ 5375 w 10000"/>
                  <a:gd name="connsiteY110" fmla="*/ 9526 h 10000"/>
                  <a:gd name="connsiteX111" fmla="*/ 5350 w 10000"/>
                  <a:gd name="connsiteY111" fmla="*/ 9504 h 10000"/>
                  <a:gd name="connsiteX112" fmla="*/ 5323 w 10000"/>
                  <a:gd name="connsiteY112" fmla="*/ 9562 h 10000"/>
                  <a:gd name="connsiteX113" fmla="*/ 5309 w 10000"/>
                  <a:gd name="connsiteY113" fmla="*/ 9535 h 10000"/>
                  <a:gd name="connsiteX114" fmla="*/ 5312 w 10000"/>
                  <a:gd name="connsiteY114" fmla="*/ 9436 h 10000"/>
                  <a:gd name="connsiteX115" fmla="*/ 5276 w 10000"/>
                  <a:gd name="connsiteY115" fmla="*/ 9409 h 10000"/>
                  <a:gd name="connsiteX116" fmla="*/ 5270 w 10000"/>
                  <a:gd name="connsiteY116" fmla="*/ 9418 h 10000"/>
                  <a:gd name="connsiteX117" fmla="*/ 5259 w 10000"/>
                  <a:gd name="connsiteY117" fmla="*/ 9423 h 10000"/>
                  <a:gd name="connsiteX118" fmla="*/ 5243 w 10000"/>
                  <a:gd name="connsiteY118" fmla="*/ 9445 h 10000"/>
                  <a:gd name="connsiteX119" fmla="*/ 5229 w 10000"/>
                  <a:gd name="connsiteY119" fmla="*/ 9450 h 10000"/>
                  <a:gd name="connsiteX120" fmla="*/ 5221 w 10000"/>
                  <a:gd name="connsiteY120" fmla="*/ 9459 h 10000"/>
                  <a:gd name="connsiteX121" fmla="*/ 5199 w 10000"/>
                  <a:gd name="connsiteY121" fmla="*/ 9463 h 10000"/>
                  <a:gd name="connsiteX122" fmla="*/ 5179 w 10000"/>
                  <a:gd name="connsiteY122" fmla="*/ 9463 h 10000"/>
                  <a:gd name="connsiteX123" fmla="*/ 5166 w 10000"/>
                  <a:gd name="connsiteY123" fmla="*/ 9450 h 10000"/>
                  <a:gd name="connsiteX124" fmla="*/ 5155 w 10000"/>
                  <a:gd name="connsiteY124" fmla="*/ 9432 h 10000"/>
                  <a:gd name="connsiteX125" fmla="*/ 5149 w 10000"/>
                  <a:gd name="connsiteY125" fmla="*/ 9432 h 10000"/>
                  <a:gd name="connsiteX126" fmla="*/ 5146 w 10000"/>
                  <a:gd name="connsiteY126" fmla="*/ 9432 h 10000"/>
                  <a:gd name="connsiteX127" fmla="*/ 5146 w 10000"/>
                  <a:gd name="connsiteY127" fmla="*/ 9436 h 10000"/>
                  <a:gd name="connsiteX128" fmla="*/ 5132 w 10000"/>
                  <a:gd name="connsiteY128" fmla="*/ 9445 h 10000"/>
                  <a:gd name="connsiteX129" fmla="*/ 5124 w 10000"/>
                  <a:gd name="connsiteY129" fmla="*/ 9463 h 10000"/>
                  <a:gd name="connsiteX130" fmla="*/ 5119 w 10000"/>
                  <a:gd name="connsiteY130" fmla="*/ 9472 h 10000"/>
                  <a:gd name="connsiteX131" fmla="*/ 5094 w 10000"/>
                  <a:gd name="connsiteY131" fmla="*/ 9486 h 10000"/>
                  <a:gd name="connsiteX132" fmla="*/ 5075 w 10000"/>
                  <a:gd name="connsiteY132" fmla="*/ 9490 h 10000"/>
                  <a:gd name="connsiteX133" fmla="*/ 5058 w 10000"/>
                  <a:gd name="connsiteY133" fmla="*/ 9499 h 10000"/>
                  <a:gd name="connsiteX134" fmla="*/ 5028 w 10000"/>
                  <a:gd name="connsiteY134" fmla="*/ 9513 h 10000"/>
                  <a:gd name="connsiteX135" fmla="*/ 5006 w 10000"/>
                  <a:gd name="connsiteY135" fmla="*/ 9522 h 10000"/>
                  <a:gd name="connsiteX136" fmla="*/ 4986 w 10000"/>
                  <a:gd name="connsiteY136" fmla="*/ 9535 h 10000"/>
                  <a:gd name="connsiteX137" fmla="*/ 4948 w 10000"/>
                  <a:gd name="connsiteY137" fmla="*/ 9549 h 10000"/>
                  <a:gd name="connsiteX138" fmla="*/ 4925 w 10000"/>
                  <a:gd name="connsiteY138" fmla="*/ 9549 h 10000"/>
                  <a:gd name="connsiteX139" fmla="*/ 4906 w 10000"/>
                  <a:gd name="connsiteY139" fmla="*/ 9549 h 10000"/>
                  <a:gd name="connsiteX140" fmla="*/ 4892 w 10000"/>
                  <a:gd name="connsiteY140" fmla="*/ 9553 h 10000"/>
                  <a:gd name="connsiteX141" fmla="*/ 4890 w 10000"/>
                  <a:gd name="connsiteY141" fmla="*/ 9562 h 10000"/>
                  <a:gd name="connsiteX142" fmla="*/ 4881 w 10000"/>
                  <a:gd name="connsiteY142" fmla="*/ 9576 h 10000"/>
                  <a:gd name="connsiteX143" fmla="*/ 4873 w 10000"/>
                  <a:gd name="connsiteY143" fmla="*/ 9594 h 10000"/>
                  <a:gd name="connsiteX144" fmla="*/ 4868 w 10000"/>
                  <a:gd name="connsiteY144" fmla="*/ 9581 h 10000"/>
                  <a:gd name="connsiteX145" fmla="*/ 4865 w 10000"/>
                  <a:gd name="connsiteY145" fmla="*/ 9567 h 10000"/>
                  <a:gd name="connsiteX146" fmla="*/ 4851 w 10000"/>
                  <a:gd name="connsiteY146" fmla="*/ 9567 h 10000"/>
                  <a:gd name="connsiteX147" fmla="*/ 4848 w 10000"/>
                  <a:gd name="connsiteY147" fmla="*/ 9576 h 10000"/>
                  <a:gd name="connsiteX148" fmla="*/ 4829 w 10000"/>
                  <a:gd name="connsiteY148" fmla="*/ 9581 h 10000"/>
                  <a:gd name="connsiteX149" fmla="*/ 4818 w 10000"/>
                  <a:gd name="connsiteY149" fmla="*/ 9576 h 10000"/>
                  <a:gd name="connsiteX150" fmla="*/ 4810 w 10000"/>
                  <a:gd name="connsiteY150" fmla="*/ 9576 h 10000"/>
                  <a:gd name="connsiteX151" fmla="*/ 4796 w 10000"/>
                  <a:gd name="connsiteY151" fmla="*/ 9581 h 10000"/>
                  <a:gd name="connsiteX152" fmla="*/ 4788 w 10000"/>
                  <a:gd name="connsiteY152" fmla="*/ 9576 h 10000"/>
                  <a:gd name="connsiteX153" fmla="*/ 4779 w 10000"/>
                  <a:gd name="connsiteY153" fmla="*/ 9576 h 10000"/>
                  <a:gd name="connsiteX154" fmla="*/ 4768 w 10000"/>
                  <a:gd name="connsiteY154" fmla="*/ 9581 h 10000"/>
                  <a:gd name="connsiteX155" fmla="*/ 4760 w 10000"/>
                  <a:gd name="connsiteY155" fmla="*/ 9553 h 10000"/>
                  <a:gd name="connsiteX156" fmla="*/ 4754 w 10000"/>
                  <a:gd name="connsiteY156" fmla="*/ 9526 h 10000"/>
                  <a:gd name="connsiteX157" fmla="*/ 4754 w 10000"/>
                  <a:gd name="connsiteY157" fmla="*/ 9486 h 10000"/>
                  <a:gd name="connsiteX158" fmla="*/ 4754 w 10000"/>
                  <a:gd name="connsiteY158" fmla="*/ 9445 h 10000"/>
                  <a:gd name="connsiteX159" fmla="*/ 4760 w 10000"/>
                  <a:gd name="connsiteY159" fmla="*/ 9432 h 10000"/>
                  <a:gd name="connsiteX160" fmla="*/ 4760 w 10000"/>
                  <a:gd name="connsiteY160" fmla="*/ 9396 h 10000"/>
                  <a:gd name="connsiteX161" fmla="*/ 4760 w 10000"/>
                  <a:gd name="connsiteY161" fmla="*/ 9382 h 10000"/>
                  <a:gd name="connsiteX162" fmla="*/ 4760 w 10000"/>
                  <a:gd name="connsiteY162" fmla="*/ 9355 h 10000"/>
                  <a:gd name="connsiteX163" fmla="*/ 4749 w 10000"/>
                  <a:gd name="connsiteY163" fmla="*/ 9341 h 10000"/>
                  <a:gd name="connsiteX164" fmla="*/ 4746 w 10000"/>
                  <a:gd name="connsiteY164" fmla="*/ 9332 h 10000"/>
                  <a:gd name="connsiteX165" fmla="*/ 4732 w 10000"/>
                  <a:gd name="connsiteY165" fmla="*/ 9328 h 10000"/>
                  <a:gd name="connsiteX166" fmla="*/ 4716 w 10000"/>
                  <a:gd name="connsiteY166" fmla="*/ 9292 h 10000"/>
                  <a:gd name="connsiteX167" fmla="*/ 4705 w 10000"/>
                  <a:gd name="connsiteY167" fmla="*/ 9274 h 10000"/>
                  <a:gd name="connsiteX168" fmla="*/ 4699 w 10000"/>
                  <a:gd name="connsiteY168" fmla="*/ 9278 h 10000"/>
                  <a:gd name="connsiteX169" fmla="*/ 4696 w 10000"/>
                  <a:gd name="connsiteY169" fmla="*/ 9287 h 10000"/>
                  <a:gd name="connsiteX170" fmla="*/ 4680 w 10000"/>
                  <a:gd name="connsiteY170" fmla="*/ 9292 h 10000"/>
                  <a:gd name="connsiteX171" fmla="*/ 4672 w 10000"/>
                  <a:gd name="connsiteY171" fmla="*/ 9274 h 10000"/>
                  <a:gd name="connsiteX172" fmla="*/ 4636 w 10000"/>
                  <a:gd name="connsiteY172" fmla="*/ 9224 h 10000"/>
                  <a:gd name="connsiteX173" fmla="*/ 4616 w 10000"/>
                  <a:gd name="connsiteY173" fmla="*/ 9211 h 10000"/>
                  <a:gd name="connsiteX174" fmla="*/ 4608 w 10000"/>
                  <a:gd name="connsiteY174" fmla="*/ 9206 h 10000"/>
                  <a:gd name="connsiteX175" fmla="*/ 4616 w 10000"/>
                  <a:gd name="connsiteY175" fmla="*/ 9193 h 10000"/>
                  <a:gd name="connsiteX176" fmla="*/ 4633 w 10000"/>
                  <a:gd name="connsiteY176" fmla="*/ 9184 h 10000"/>
                  <a:gd name="connsiteX177" fmla="*/ 4616 w 10000"/>
                  <a:gd name="connsiteY177" fmla="*/ 9120 h 10000"/>
                  <a:gd name="connsiteX178" fmla="*/ 4625 w 10000"/>
                  <a:gd name="connsiteY178" fmla="*/ 9039 h 10000"/>
                  <a:gd name="connsiteX179" fmla="*/ 4616 w 10000"/>
                  <a:gd name="connsiteY179" fmla="*/ 9026 h 10000"/>
                  <a:gd name="connsiteX180" fmla="*/ 4600 w 10000"/>
                  <a:gd name="connsiteY180" fmla="*/ 9017 h 10000"/>
                  <a:gd name="connsiteX181" fmla="*/ 4583 w 10000"/>
                  <a:gd name="connsiteY181" fmla="*/ 9003 h 10000"/>
                  <a:gd name="connsiteX182" fmla="*/ 4570 w 10000"/>
                  <a:gd name="connsiteY182" fmla="*/ 9012 h 10000"/>
                  <a:gd name="connsiteX183" fmla="*/ 4570 w 10000"/>
                  <a:gd name="connsiteY183" fmla="*/ 9026 h 10000"/>
                  <a:gd name="connsiteX184" fmla="*/ 4570 w 10000"/>
                  <a:gd name="connsiteY184" fmla="*/ 9035 h 10000"/>
                  <a:gd name="connsiteX185" fmla="*/ 4578 w 10000"/>
                  <a:gd name="connsiteY185" fmla="*/ 9048 h 10000"/>
                  <a:gd name="connsiteX186" fmla="*/ 4583 w 10000"/>
                  <a:gd name="connsiteY186" fmla="*/ 9089 h 10000"/>
                  <a:gd name="connsiteX187" fmla="*/ 4586 w 10000"/>
                  <a:gd name="connsiteY187" fmla="*/ 9116 h 10000"/>
                  <a:gd name="connsiteX188" fmla="*/ 4586 w 10000"/>
                  <a:gd name="connsiteY188" fmla="*/ 9120 h 10000"/>
                  <a:gd name="connsiteX189" fmla="*/ 4583 w 10000"/>
                  <a:gd name="connsiteY189" fmla="*/ 9143 h 10000"/>
                  <a:gd name="connsiteX190" fmla="*/ 4583 w 10000"/>
                  <a:gd name="connsiteY190" fmla="*/ 9170 h 10000"/>
                  <a:gd name="connsiteX191" fmla="*/ 4578 w 10000"/>
                  <a:gd name="connsiteY191" fmla="*/ 9175 h 10000"/>
                  <a:gd name="connsiteX192" fmla="*/ 4570 w 10000"/>
                  <a:gd name="connsiteY192" fmla="*/ 9197 h 10000"/>
                  <a:gd name="connsiteX193" fmla="*/ 4556 w 10000"/>
                  <a:gd name="connsiteY193" fmla="*/ 9170 h 10000"/>
                  <a:gd name="connsiteX194" fmla="*/ 4553 w 10000"/>
                  <a:gd name="connsiteY194" fmla="*/ 9147 h 10000"/>
                  <a:gd name="connsiteX195" fmla="*/ 4545 w 10000"/>
                  <a:gd name="connsiteY195" fmla="*/ 9120 h 10000"/>
                  <a:gd name="connsiteX196" fmla="*/ 4539 w 10000"/>
                  <a:gd name="connsiteY196" fmla="*/ 9093 h 10000"/>
                  <a:gd name="connsiteX197" fmla="*/ 4531 w 10000"/>
                  <a:gd name="connsiteY197" fmla="*/ 9062 h 10000"/>
                  <a:gd name="connsiteX198" fmla="*/ 4523 w 10000"/>
                  <a:gd name="connsiteY198" fmla="*/ 9039 h 10000"/>
                  <a:gd name="connsiteX199" fmla="*/ 4514 w 10000"/>
                  <a:gd name="connsiteY199" fmla="*/ 9026 h 10000"/>
                  <a:gd name="connsiteX200" fmla="*/ 4514 w 10000"/>
                  <a:gd name="connsiteY200" fmla="*/ 9035 h 10000"/>
                  <a:gd name="connsiteX201" fmla="*/ 4512 w 10000"/>
                  <a:gd name="connsiteY201" fmla="*/ 9035 h 10000"/>
                  <a:gd name="connsiteX202" fmla="*/ 4503 w 10000"/>
                  <a:gd name="connsiteY202" fmla="*/ 9035 h 10000"/>
                  <a:gd name="connsiteX203" fmla="*/ 4498 w 10000"/>
                  <a:gd name="connsiteY203" fmla="*/ 9048 h 10000"/>
                  <a:gd name="connsiteX204" fmla="*/ 4481 w 10000"/>
                  <a:gd name="connsiteY204" fmla="*/ 9062 h 10000"/>
                  <a:gd name="connsiteX205" fmla="*/ 4473 w 10000"/>
                  <a:gd name="connsiteY205" fmla="*/ 9066 h 10000"/>
                  <a:gd name="connsiteX206" fmla="*/ 4473 w 10000"/>
                  <a:gd name="connsiteY206" fmla="*/ 9075 h 10000"/>
                  <a:gd name="connsiteX207" fmla="*/ 4459 w 10000"/>
                  <a:gd name="connsiteY207" fmla="*/ 9080 h 10000"/>
                  <a:gd name="connsiteX208" fmla="*/ 4448 w 10000"/>
                  <a:gd name="connsiteY208" fmla="*/ 9075 h 10000"/>
                  <a:gd name="connsiteX209" fmla="*/ 4440 w 10000"/>
                  <a:gd name="connsiteY209" fmla="*/ 9075 h 10000"/>
                  <a:gd name="connsiteX210" fmla="*/ 4432 w 10000"/>
                  <a:gd name="connsiteY210" fmla="*/ 9080 h 10000"/>
                  <a:gd name="connsiteX211" fmla="*/ 4418 w 10000"/>
                  <a:gd name="connsiteY211" fmla="*/ 9093 h 10000"/>
                  <a:gd name="connsiteX212" fmla="*/ 4398 w 10000"/>
                  <a:gd name="connsiteY212" fmla="*/ 9116 h 10000"/>
                  <a:gd name="connsiteX213" fmla="*/ 4390 w 10000"/>
                  <a:gd name="connsiteY213" fmla="*/ 9120 h 10000"/>
                  <a:gd name="connsiteX214" fmla="*/ 4382 w 10000"/>
                  <a:gd name="connsiteY214" fmla="*/ 9129 h 10000"/>
                  <a:gd name="connsiteX215" fmla="*/ 4382 w 10000"/>
                  <a:gd name="connsiteY215" fmla="*/ 9134 h 10000"/>
                  <a:gd name="connsiteX216" fmla="*/ 4385 w 10000"/>
                  <a:gd name="connsiteY216" fmla="*/ 9143 h 10000"/>
                  <a:gd name="connsiteX217" fmla="*/ 4398 w 10000"/>
                  <a:gd name="connsiteY217" fmla="*/ 9134 h 10000"/>
                  <a:gd name="connsiteX218" fmla="*/ 4418 w 10000"/>
                  <a:gd name="connsiteY218" fmla="*/ 9161 h 10000"/>
                  <a:gd name="connsiteX219" fmla="*/ 4423 w 10000"/>
                  <a:gd name="connsiteY219" fmla="*/ 9170 h 10000"/>
                  <a:gd name="connsiteX220" fmla="*/ 4426 w 10000"/>
                  <a:gd name="connsiteY220" fmla="*/ 9175 h 10000"/>
                  <a:gd name="connsiteX221" fmla="*/ 4432 w 10000"/>
                  <a:gd name="connsiteY221" fmla="*/ 9211 h 10000"/>
                  <a:gd name="connsiteX222" fmla="*/ 4426 w 10000"/>
                  <a:gd name="connsiteY222" fmla="*/ 9224 h 10000"/>
                  <a:gd name="connsiteX223" fmla="*/ 4418 w 10000"/>
                  <a:gd name="connsiteY223" fmla="*/ 9247 h 10000"/>
                  <a:gd name="connsiteX224" fmla="*/ 4409 w 10000"/>
                  <a:gd name="connsiteY224" fmla="*/ 9238 h 10000"/>
                  <a:gd name="connsiteX225" fmla="*/ 4398 w 10000"/>
                  <a:gd name="connsiteY225" fmla="*/ 9220 h 10000"/>
                  <a:gd name="connsiteX226" fmla="*/ 4393 w 10000"/>
                  <a:gd name="connsiteY226" fmla="*/ 9211 h 10000"/>
                  <a:gd name="connsiteX227" fmla="*/ 4390 w 10000"/>
                  <a:gd name="connsiteY227" fmla="*/ 9211 h 10000"/>
                  <a:gd name="connsiteX228" fmla="*/ 4385 w 10000"/>
                  <a:gd name="connsiteY228" fmla="*/ 9220 h 10000"/>
                  <a:gd name="connsiteX229" fmla="*/ 4385 w 10000"/>
                  <a:gd name="connsiteY229" fmla="*/ 9238 h 10000"/>
                  <a:gd name="connsiteX230" fmla="*/ 4382 w 10000"/>
                  <a:gd name="connsiteY230" fmla="*/ 9260 h 10000"/>
                  <a:gd name="connsiteX231" fmla="*/ 4360 w 10000"/>
                  <a:gd name="connsiteY231" fmla="*/ 9278 h 10000"/>
                  <a:gd name="connsiteX232" fmla="*/ 4360 w 10000"/>
                  <a:gd name="connsiteY232" fmla="*/ 9292 h 10000"/>
                  <a:gd name="connsiteX233" fmla="*/ 4363 w 10000"/>
                  <a:gd name="connsiteY233" fmla="*/ 9305 h 10000"/>
                  <a:gd name="connsiteX234" fmla="*/ 4385 w 10000"/>
                  <a:gd name="connsiteY234" fmla="*/ 9314 h 10000"/>
                  <a:gd name="connsiteX235" fmla="*/ 4393 w 10000"/>
                  <a:gd name="connsiteY235" fmla="*/ 9319 h 10000"/>
                  <a:gd name="connsiteX236" fmla="*/ 4398 w 10000"/>
                  <a:gd name="connsiteY236" fmla="*/ 9319 h 10000"/>
                  <a:gd name="connsiteX237" fmla="*/ 4401 w 10000"/>
                  <a:gd name="connsiteY237" fmla="*/ 9314 h 10000"/>
                  <a:gd name="connsiteX238" fmla="*/ 4409 w 10000"/>
                  <a:gd name="connsiteY238" fmla="*/ 9278 h 10000"/>
                  <a:gd name="connsiteX239" fmla="*/ 4418 w 10000"/>
                  <a:gd name="connsiteY239" fmla="*/ 9287 h 10000"/>
                  <a:gd name="connsiteX240" fmla="*/ 4426 w 10000"/>
                  <a:gd name="connsiteY240" fmla="*/ 9292 h 10000"/>
                  <a:gd name="connsiteX241" fmla="*/ 4426 w 10000"/>
                  <a:gd name="connsiteY241" fmla="*/ 9301 h 10000"/>
                  <a:gd name="connsiteX242" fmla="*/ 4426 w 10000"/>
                  <a:gd name="connsiteY242" fmla="*/ 9314 h 10000"/>
                  <a:gd name="connsiteX243" fmla="*/ 4418 w 10000"/>
                  <a:gd name="connsiteY243" fmla="*/ 9332 h 10000"/>
                  <a:gd name="connsiteX244" fmla="*/ 4415 w 10000"/>
                  <a:gd name="connsiteY244" fmla="*/ 9341 h 10000"/>
                  <a:gd name="connsiteX245" fmla="*/ 4418 w 10000"/>
                  <a:gd name="connsiteY245" fmla="*/ 9350 h 10000"/>
                  <a:gd name="connsiteX246" fmla="*/ 4415 w 10000"/>
                  <a:gd name="connsiteY246" fmla="*/ 9364 h 10000"/>
                  <a:gd name="connsiteX247" fmla="*/ 4418 w 10000"/>
                  <a:gd name="connsiteY247" fmla="*/ 9409 h 10000"/>
                  <a:gd name="connsiteX248" fmla="*/ 4418 w 10000"/>
                  <a:gd name="connsiteY248" fmla="*/ 9423 h 10000"/>
                  <a:gd name="connsiteX249" fmla="*/ 4415 w 10000"/>
                  <a:gd name="connsiteY249" fmla="*/ 9432 h 10000"/>
                  <a:gd name="connsiteX250" fmla="*/ 4398 w 10000"/>
                  <a:gd name="connsiteY250" fmla="*/ 9423 h 10000"/>
                  <a:gd name="connsiteX251" fmla="*/ 4390 w 10000"/>
                  <a:gd name="connsiteY251" fmla="*/ 9436 h 10000"/>
                  <a:gd name="connsiteX252" fmla="*/ 4385 w 10000"/>
                  <a:gd name="connsiteY252" fmla="*/ 9445 h 10000"/>
                  <a:gd name="connsiteX253" fmla="*/ 4376 w 10000"/>
                  <a:gd name="connsiteY253" fmla="*/ 9459 h 10000"/>
                  <a:gd name="connsiteX254" fmla="*/ 4354 w 10000"/>
                  <a:gd name="connsiteY254" fmla="*/ 9450 h 10000"/>
                  <a:gd name="connsiteX255" fmla="*/ 4352 w 10000"/>
                  <a:gd name="connsiteY255" fmla="*/ 9445 h 10000"/>
                  <a:gd name="connsiteX256" fmla="*/ 4354 w 10000"/>
                  <a:gd name="connsiteY256" fmla="*/ 9432 h 10000"/>
                  <a:gd name="connsiteX257" fmla="*/ 4368 w 10000"/>
                  <a:gd name="connsiteY257" fmla="*/ 9432 h 10000"/>
                  <a:gd name="connsiteX258" fmla="*/ 4371 w 10000"/>
                  <a:gd name="connsiteY258" fmla="*/ 9423 h 10000"/>
                  <a:gd name="connsiteX259" fmla="*/ 4371 w 10000"/>
                  <a:gd name="connsiteY259" fmla="*/ 9405 h 10000"/>
                  <a:gd name="connsiteX260" fmla="*/ 4368 w 10000"/>
                  <a:gd name="connsiteY260" fmla="*/ 9391 h 10000"/>
                  <a:gd name="connsiteX261" fmla="*/ 4363 w 10000"/>
                  <a:gd name="connsiteY261" fmla="*/ 9391 h 10000"/>
                  <a:gd name="connsiteX262" fmla="*/ 4354 w 10000"/>
                  <a:gd name="connsiteY262" fmla="*/ 9409 h 10000"/>
                  <a:gd name="connsiteX263" fmla="*/ 4335 w 10000"/>
                  <a:gd name="connsiteY263" fmla="*/ 9436 h 10000"/>
                  <a:gd name="connsiteX264" fmla="*/ 4327 w 10000"/>
                  <a:gd name="connsiteY264" fmla="*/ 9445 h 10000"/>
                  <a:gd name="connsiteX265" fmla="*/ 4313 w 10000"/>
                  <a:gd name="connsiteY265" fmla="*/ 9445 h 10000"/>
                  <a:gd name="connsiteX266" fmla="*/ 4305 w 10000"/>
                  <a:gd name="connsiteY266" fmla="*/ 9436 h 10000"/>
                  <a:gd name="connsiteX267" fmla="*/ 4296 w 10000"/>
                  <a:gd name="connsiteY267" fmla="*/ 9409 h 10000"/>
                  <a:gd name="connsiteX268" fmla="*/ 4302 w 10000"/>
                  <a:gd name="connsiteY268" fmla="*/ 9396 h 10000"/>
                  <a:gd name="connsiteX269" fmla="*/ 4302 w 10000"/>
                  <a:gd name="connsiteY269" fmla="*/ 9378 h 10000"/>
                  <a:gd name="connsiteX270" fmla="*/ 4302 w 10000"/>
                  <a:gd name="connsiteY270" fmla="*/ 9355 h 10000"/>
                  <a:gd name="connsiteX271" fmla="*/ 4296 w 10000"/>
                  <a:gd name="connsiteY271" fmla="*/ 9355 h 10000"/>
                  <a:gd name="connsiteX272" fmla="*/ 4294 w 10000"/>
                  <a:gd name="connsiteY272" fmla="*/ 9364 h 10000"/>
                  <a:gd name="connsiteX273" fmla="*/ 4288 w 10000"/>
                  <a:gd name="connsiteY273" fmla="*/ 9369 h 10000"/>
                  <a:gd name="connsiteX274" fmla="*/ 4288 w 10000"/>
                  <a:gd name="connsiteY274" fmla="*/ 9378 h 10000"/>
                  <a:gd name="connsiteX275" fmla="*/ 4288 w 10000"/>
                  <a:gd name="connsiteY275" fmla="*/ 9391 h 10000"/>
                  <a:gd name="connsiteX276" fmla="*/ 4285 w 10000"/>
                  <a:gd name="connsiteY276" fmla="*/ 9405 h 10000"/>
                  <a:gd name="connsiteX277" fmla="*/ 4274 w 10000"/>
                  <a:gd name="connsiteY277" fmla="*/ 9405 h 10000"/>
                  <a:gd name="connsiteX278" fmla="*/ 4272 w 10000"/>
                  <a:gd name="connsiteY278" fmla="*/ 9396 h 10000"/>
                  <a:gd name="connsiteX279" fmla="*/ 4266 w 10000"/>
                  <a:gd name="connsiteY279" fmla="*/ 9396 h 10000"/>
                  <a:gd name="connsiteX280" fmla="*/ 4263 w 10000"/>
                  <a:gd name="connsiteY280" fmla="*/ 9409 h 10000"/>
                  <a:gd name="connsiteX281" fmla="*/ 4263 w 10000"/>
                  <a:gd name="connsiteY281" fmla="*/ 9423 h 10000"/>
                  <a:gd name="connsiteX282" fmla="*/ 4266 w 10000"/>
                  <a:gd name="connsiteY282" fmla="*/ 9436 h 10000"/>
                  <a:gd name="connsiteX283" fmla="*/ 4258 w 10000"/>
                  <a:gd name="connsiteY283" fmla="*/ 9477 h 10000"/>
                  <a:gd name="connsiteX284" fmla="*/ 4263 w 10000"/>
                  <a:gd name="connsiteY284" fmla="*/ 9504 h 10000"/>
                  <a:gd name="connsiteX285" fmla="*/ 4263 w 10000"/>
                  <a:gd name="connsiteY285" fmla="*/ 9522 h 10000"/>
                  <a:gd name="connsiteX286" fmla="*/ 4249 w 10000"/>
                  <a:gd name="connsiteY286" fmla="*/ 9535 h 10000"/>
                  <a:gd name="connsiteX287" fmla="*/ 4247 w 10000"/>
                  <a:gd name="connsiteY287" fmla="*/ 9549 h 10000"/>
                  <a:gd name="connsiteX288" fmla="*/ 4249 w 10000"/>
                  <a:gd name="connsiteY288" fmla="*/ 9576 h 10000"/>
                  <a:gd name="connsiteX289" fmla="*/ 4249 w 10000"/>
                  <a:gd name="connsiteY289" fmla="*/ 9581 h 10000"/>
                  <a:gd name="connsiteX290" fmla="*/ 4238 w 10000"/>
                  <a:gd name="connsiteY290" fmla="*/ 9581 h 10000"/>
                  <a:gd name="connsiteX291" fmla="*/ 4233 w 10000"/>
                  <a:gd name="connsiteY291" fmla="*/ 9576 h 10000"/>
                  <a:gd name="connsiteX292" fmla="*/ 4216 w 10000"/>
                  <a:gd name="connsiteY292" fmla="*/ 9535 h 10000"/>
                  <a:gd name="connsiteX293" fmla="*/ 4214 w 10000"/>
                  <a:gd name="connsiteY293" fmla="*/ 9549 h 10000"/>
                  <a:gd name="connsiteX294" fmla="*/ 4197 w 10000"/>
                  <a:gd name="connsiteY294" fmla="*/ 9553 h 10000"/>
                  <a:gd name="connsiteX295" fmla="*/ 4178 w 10000"/>
                  <a:gd name="connsiteY295" fmla="*/ 9553 h 10000"/>
                  <a:gd name="connsiteX296" fmla="*/ 4175 w 10000"/>
                  <a:gd name="connsiteY296" fmla="*/ 9562 h 10000"/>
                  <a:gd name="connsiteX297" fmla="*/ 4175 w 10000"/>
                  <a:gd name="connsiteY297" fmla="*/ 9567 h 10000"/>
                  <a:gd name="connsiteX298" fmla="*/ 4183 w 10000"/>
                  <a:gd name="connsiteY298" fmla="*/ 9581 h 10000"/>
                  <a:gd name="connsiteX299" fmla="*/ 4192 w 10000"/>
                  <a:gd name="connsiteY299" fmla="*/ 9594 h 10000"/>
                  <a:gd name="connsiteX300" fmla="*/ 4192 w 10000"/>
                  <a:gd name="connsiteY300" fmla="*/ 9603 h 10000"/>
                  <a:gd name="connsiteX301" fmla="*/ 4186 w 10000"/>
                  <a:gd name="connsiteY301" fmla="*/ 9608 h 10000"/>
                  <a:gd name="connsiteX302" fmla="*/ 4178 w 10000"/>
                  <a:gd name="connsiteY302" fmla="*/ 9608 h 10000"/>
                  <a:gd name="connsiteX303" fmla="*/ 4153 w 10000"/>
                  <a:gd name="connsiteY303" fmla="*/ 9576 h 10000"/>
                  <a:gd name="connsiteX304" fmla="*/ 4142 w 10000"/>
                  <a:gd name="connsiteY304" fmla="*/ 9576 h 10000"/>
                  <a:gd name="connsiteX305" fmla="*/ 4134 w 10000"/>
                  <a:gd name="connsiteY305" fmla="*/ 9581 h 10000"/>
                  <a:gd name="connsiteX306" fmla="*/ 4120 w 10000"/>
                  <a:gd name="connsiteY306" fmla="*/ 9590 h 10000"/>
                  <a:gd name="connsiteX307" fmla="*/ 4111 w 10000"/>
                  <a:gd name="connsiteY307" fmla="*/ 9608 h 10000"/>
                  <a:gd name="connsiteX308" fmla="*/ 4089 w 10000"/>
                  <a:gd name="connsiteY308" fmla="*/ 9617 h 10000"/>
                  <a:gd name="connsiteX309" fmla="*/ 4073 w 10000"/>
                  <a:gd name="connsiteY309" fmla="*/ 9617 h 10000"/>
                  <a:gd name="connsiteX310" fmla="*/ 4054 w 10000"/>
                  <a:gd name="connsiteY310" fmla="*/ 9608 h 10000"/>
                  <a:gd name="connsiteX311" fmla="*/ 4040 w 10000"/>
                  <a:gd name="connsiteY311" fmla="*/ 9608 h 10000"/>
                  <a:gd name="connsiteX312" fmla="*/ 4029 w 10000"/>
                  <a:gd name="connsiteY312" fmla="*/ 9603 h 10000"/>
                  <a:gd name="connsiteX313" fmla="*/ 4015 w 10000"/>
                  <a:gd name="connsiteY313" fmla="*/ 9594 h 10000"/>
                  <a:gd name="connsiteX314" fmla="*/ 3998 w 10000"/>
                  <a:gd name="connsiteY314" fmla="*/ 9590 h 10000"/>
                  <a:gd name="connsiteX315" fmla="*/ 3982 w 10000"/>
                  <a:gd name="connsiteY315" fmla="*/ 9576 h 10000"/>
                  <a:gd name="connsiteX316" fmla="*/ 3974 w 10000"/>
                  <a:gd name="connsiteY316" fmla="*/ 9567 h 10000"/>
                  <a:gd name="connsiteX317" fmla="*/ 3957 w 10000"/>
                  <a:gd name="connsiteY317" fmla="*/ 9562 h 10000"/>
                  <a:gd name="connsiteX318" fmla="*/ 3949 w 10000"/>
                  <a:gd name="connsiteY318" fmla="*/ 9553 h 10000"/>
                  <a:gd name="connsiteX319" fmla="*/ 3943 w 10000"/>
                  <a:gd name="connsiteY319" fmla="*/ 9553 h 10000"/>
                  <a:gd name="connsiteX320" fmla="*/ 3932 w 10000"/>
                  <a:gd name="connsiteY320" fmla="*/ 9540 h 10000"/>
                  <a:gd name="connsiteX321" fmla="*/ 3927 w 10000"/>
                  <a:gd name="connsiteY321" fmla="*/ 9540 h 10000"/>
                  <a:gd name="connsiteX322" fmla="*/ 3918 w 10000"/>
                  <a:gd name="connsiteY322" fmla="*/ 9540 h 10000"/>
                  <a:gd name="connsiteX323" fmla="*/ 3916 w 10000"/>
                  <a:gd name="connsiteY323" fmla="*/ 9562 h 10000"/>
                  <a:gd name="connsiteX324" fmla="*/ 3902 w 10000"/>
                  <a:gd name="connsiteY324" fmla="*/ 9576 h 10000"/>
                  <a:gd name="connsiteX325" fmla="*/ 3888 w 10000"/>
                  <a:gd name="connsiteY325" fmla="*/ 9567 h 10000"/>
                  <a:gd name="connsiteX326" fmla="*/ 3877 w 10000"/>
                  <a:gd name="connsiteY326" fmla="*/ 9567 h 10000"/>
                  <a:gd name="connsiteX327" fmla="*/ 3863 w 10000"/>
                  <a:gd name="connsiteY327" fmla="*/ 9562 h 10000"/>
                  <a:gd name="connsiteX328" fmla="*/ 3860 w 10000"/>
                  <a:gd name="connsiteY328" fmla="*/ 9549 h 10000"/>
                  <a:gd name="connsiteX329" fmla="*/ 3852 w 10000"/>
                  <a:gd name="connsiteY329" fmla="*/ 9535 h 10000"/>
                  <a:gd name="connsiteX330" fmla="*/ 3838 w 10000"/>
                  <a:gd name="connsiteY330" fmla="*/ 9513 h 10000"/>
                  <a:gd name="connsiteX331" fmla="*/ 3830 w 10000"/>
                  <a:gd name="connsiteY331" fmla="*/ 9504 h 10000"/>
                  <a:gd name="connsiteX332" fmla="*/ 3827 w 10000"/>
                  <a:gd name="connsiteY332" fmla="*/ 9504 h 10000"/>
                  <a:gd name="connsiteX333" fmla="*/ 3822 w 10000"/>
                  <a:gd name="connsiteY333" fmla="*/ 9522 h 10000"/>
                  <a:gd name="connsiteX334" fmla="*/ 3819 w 10000"/>
                  <a:gd name="connsiteY334" fmla="*/ 9526 h 10000"/>
                  <a:gd name="connsiteX335" fmla="*/ 3805 w 10000"/>
                  <a:gd name="connsiteY335" fmla="*/ 9535 h 10000"/>
                  <a:gd name="connsiteX336" fmla="*/ 3800 w 10000"/>
                  <a:gd name="connsiteY336" fmla="*/ 9504 h 10000"/>
                  <a:gd name="connsiteX337" fmla="*/ 3805 w 10000"/>
                  <a:gd name="connsiteY337" fmla="*/ 9499 h 10000"/>
                  <a:gd name="connsiteX338" fmla="*/ 3797 w 10000"/>
                  <a:gd name="connsiteY338" fmla="*/ 9463 h 10000"/>
                  <a:gd name="connsiteX339" fmla="*/ 3783 w 10000"/>
                  <a:gd name="connsiteY339" fmla="*/ 9459 h 10000"/>
                  <a:gd name="connsiteX340" fmla="*/ 3772 w 10000"/>
                  <a:gd name="connsiteY340" fmla="*/ 9450 h 10000"/>
                  <a:gd name="connsiteX341" fmla="*/ 3758 w 10000"/>
                  <a:gd name="connsiteY341" fmla="*/ 9450 h 10000"/>
                  <a:gd name="connsiteX342" fmla="*/ 3742 w 10000"/>
                  <a:gd name="connsiteY342" fmla="*/ 9450 h 10000"/>
                  <a:gd name="connsiteX343" fmla="*/ 3725 w 10000"/>
                  <a:gd name="connsiteY343" fmla="*/ 9450 h 10000"/>
                  <a:gd name="connsiteX344" fmla="*/ 3717 w 10000"/>
                  <a:gd name="connsiteY344" fmla="*/ 9450 h 10000"/>
                  <a:gd name="connsiteX345" fmla="*/ 3709 w 10000"/>
                  <a:gd name="connsiteY345" fmla="*/ 9445 h 10000"/>
                  <a:gd name="connsiteX346" fmla="*/ 3695 w 10000"/>
                  <a:gd name="connsiteY346" fmla="*/ 9445 h 10000"/>
                  <a:gd name="connsiteX347" fmla="*/ 3692 w 10000"/>
                  <a:gd name="connsiteY347" fmla="*/ 9445 h 10000"/>
                  <a:gd name="connsiteX348" fmla="*/ 3684 w 10000"/>
                  <a:gd name="connsiteY348" fmla="*/ 9436 h 10000"/>
                  <a:gd name="connsiteX349" fmla="*/ 3687 w 10000"/>
                  <a:gd name="connsiteY349" fmla="*/ 9418 h 10000"/>
                  <a:gd name="connsiteX350" fmla="*/ 3692 w 10000"/>
                  <a:gd name="connsiteY350" fmla="*/ 9409 h 10000"/>
                  <a:gd name="connsiteX351" fmla="*/ 3695 w 10000"/>
                  <a:gd name="connsiteY351" fmla="*/ 9405 h 10000"/>
                  <a:gd name="connsiteX352" fmla="*/ 3711 w 10000"/>
                  <a:gd name="connsiteY352" fmla="*/ 9396 h 10000"/>
                  <a:gd name="connsiteX353" fmla="*/ 3717 w 10000"/>
                  <a:gd name="connsiteY353" fmla="*/ 9396 h 10000"/>
                  <a:gd name="connsiteX354" fmla="*/ 3722 w 10000"/>
                  <a:gd name="connsiteY354" fmla="*/ 9396 h 10000"/>
                  <a:gd name="connsiteX355" fmla="*/ 3733 w 10000"/>
                  <a:gd name="connsiteY355" fmla="*/ 9391 h 10000"/>
                  <a:gd name="connsiteX356" fmla="*/ 3742 w 10000"/>
                  <a:gd name="connsiteY356" fmla="*/ 9378 h 10000"/>
                  <a:gd name="connsiteX357" fmla="*/ 3747 w 10000"/>
                  <a:gd name="connsiteY357" fmla="*/ 9369 h 10000"/>
                  <a:gd name="connsiteX358" fmla="*/ 3750 w 10000"/>
                  <a:gd name="connsiteY358" fmla="*/ 9355 h 10000"/>
                  <a:gd name="connsiteX359" fmla="*/ 3750 w 10000"/>
                  <a:gd name="connsiteY359" fmla="*/ 9350 h 10000"/>
                  <a:gd name="connsiteX360" fmla="*/ 3747 w 10000"/>
                  <a:gd name="connsiteY360" fmla="*/ 9328 h 10000"/>
                  <a:gd name="connsiteX361" fmla="*/ 3747 w 10000"/>
                  <a:gd name="connsiteY361" fmla="*/ 9314 h 10000"/>
                  <a:gd name="connsiteX362" fmla="*/ 3750 w 10000"/>
                  <a:gd name="connsiteY362" fmla="*/ 9305 h 10000"/>
                  <a:gd name="connsiteX363" fmla="*/ 3756 w 10000"/>
                  <a:gd name="connsiteY363" fmla="*/ 9305 h 10000"/>
                  <a:gd name="connsiteX364" fmla="*/ 3767 w 10000"/>
                  <a:gd name="connsiteY364" fmla="*/ 9301 h 10000"/>
                  <a:gd name="connsiteX365" fmla="*/ 3772 w 10000"/>
                  <a:gd name="connsiteY365" fmla="*/ 9287 h 10000"/>
                  <a:gd name="connsiteX366" fmla="*/ 3775 w 10000"/>
                  <a:gd name="connsiteY366" fmla="*/ 9265 h 10000"/>
                  <a:gd name="connsiteX367" fmla="*/ 3775 w 10000"/>
                  <a:gd name="connsiteY367" fmla="*/ 9238 h 10000"/>
                  <a:gd name="connsiteX368" fmla="*/ 3772 w 10000"/>
                  <a:gd name="connsiteY368" fmla="*/ 9211 h 10000"/>
                  <a:gd name="connsiteX369" fmla="*/ 3772 w 10000"/>
                  <a:gd name="connsiteY369" fmla="*/ 9197 h 10000"/>
                  <a:gd name="connsiteX370" fmla="*/ 3775 w 10000"/>
                  <a:gd name="connsiteY370" fmla="*/ 9170 h 10000"/>
                  <a:gd name="connsiteX371" fmla="*/ 3775 w 10000"/>
                  <a:gd name="connsiteY371" fmla="*/ 9147 h 10000"/>
                  <a:gd name="connsiteX372" fmla="*/ 3775 w 10000"/>
                  <a:gd name="connsiteY372" fmla="*/ 9129 h 10000"/>
                  <a:gd name="connsiteX373" fmla="*/ 3775 w 10000"/>
                  <a:gd name="connsiteY373" fmla="*/ 9116 h 10000"/>
                  <a:gd name="connsiteX374" fmla="*/ 3789 w 10000"/>
                  <a:gd name="connsiteY374" fmla="*/ 9107 h 10000"/>
                  <a:gd name="connsiteX375" fmla="*/ 3789 w 10000"/>
                  <a:gd name="connsiteY375" fmla="*/ 9089 h 10000"/>
                  <a:gd name="connsiteX376" fmla="*/ 3783 w 10000"/>
                  <a:gd name="connsiteY376" fmla="*/ 9035 h 10000"/>
                  <a:gd name="connsiteX377" fmla="*/ 3783 w 10000"/>
                  <a:gd name="connsiteY377" fmla="*/ 9017 h 10000"/>
                  <a:gd name="connsiteX378" fmla="*/ 3791 w 10000"/>
                  <a:gd name="connsiteY378" fmla="*/ 8999 h 10000"/>
                  <a:gd name="connsiteX379" fmla="*/ 3797 w 10000"/>
                  <a:gd name="connsiteY379" fmla="*/ 8990 h 10000"/>
                  <a:gd name="connsiteX380" fmla="*/ 3808 w 10000"/>
                  <a:gd name="connsiteY380" fmla="*/ 8963 h 10000"/>
                  <a:gd name="connsiteX381" fmla="*/ 3813 w 10000"/>
                  <a:gd name="connsiteY381" fmla="*/ 8931 h 10000"/>
                  <a:gd name="connsiteX382" fmla="*/ 3813 w 10000"/>
                  <a:gd name="connsiteY382" fmla="*/ 8917 h 10000"/>
                  <a:gd name="connsiteX383" fmla="*/ 3808 w 10000"/>
                  <a:gd name="connsiteY383" fmla="*/ 8908 h 10000"/>
                  <a:gd name="connsiteX384" fmla="*/ 3813 w 10000"/>
                  <a:gd name="connsiteY384" fmla="*/ 8904 h 10000"/>
                  <a:gd name="connsiteX385" fmla="*/ 3813 w 10000"/>
                  <a:gd name="connsiteY385" fmla="*/ 8890 h 10000"/>
                  <a:gd name="connsiteX386" fmla="*/ 3808 w 10000"/>
                  <a:gd name="connsiteY386" fmla="*/ 8877 h 10000"/>
                  <a:gd name="connsiteX387" fmla="*/ 3808 w 10000"/>
                  <a:gd name="connsiteY387" fmla="*/ 8854 h 10000"/>
                  <a:gd name="connsiteX388" fmla="*/ 3808 w 10000"/>
                  <a:gd name="connsiteY388" fmla="*/ 8841 h 10000"/>
                  <a:gd name="connsiteX389" fmla="*/ 3808 w 10000"/>
                  <a:gd name="connsiteY389" fmla="*/ 8827 h 10000"/>
                  <a:gd name="connsiteX390" fmla="*/ 3808 w 10000"/>
                  <a:gd name="connsiteY390" fmla="*/ 8818 h 10000"/>
                  <a:gd name="connsiteX391" fmla="*/ 3808 w 10000"/>
                  <a:gd name="connsiteY391" fmla="*/ 8814 h 10000"/>
                  <a:gd name="connsiteX392" fmla="*/ 3808 w 10000"/>
                  <a:gd name="connsiteY392" fmla="*/ 8805 h 10000"/>
                  <a:gd name="connsiteX393" fmla="*/ 3808 w 10000"/>
                  <a:gd name="connsiteY393" fmla="*/ 8787 h 10000"/>
                  <a:gd name="connsiteX394" fmla="*/ 3808 w 10000"/>
                  <a:gd name="connsiteY394" fmla="*/ 8764 h 10000"/>
                  <a:gd name="connsiteX395" fmla="*/ 3808 w 10000"/>
                  <a:gd name="connsiteY395" fmla="*/ 8746 h 10000"/>
                  <a:gd name="connsiteX396" fmla="*/ 3805 w 10000"/>
                  <a:gd name="connsiteY396" fmla="*/ 8733 h 10000"/>
                  <a:gd name="connsiteX397" fmla="*/ 3805 w 10000"/>
                  <a:gd name="connsiteY397" fmla="*/ 8724 h 10000"/>
                  <a:gd name="connsiteX398" fmla="*/ 3808 w 10000"/>
                  <a:gd name="connsiteY398" fmla="*/ 8719 h 10000"/>
                  <a:gd name="connsiteX399" fmla="*/ 3813 w 10000"/>
                  <a:gd name="connsiteY399" fmla="*/ 8710 h 10000"/>
                  <a:gd name="connsiteX400" fmla="*/ 3819 w 10000"/>
                  <a:gd name="connsiteY400" fmla="*/ 8687 h 10000"/>
                  <a:gd name="connsiteX401" fmla="*/ 3822 w 10000"/>
                  <a:gd name="connsiteY401" fmla="*/ 8674 h 10000"/>
                  <a:gd name="connsiteX402" fmla="*/ 3822 w 10000"/>
                  <a:gd name="connsiteY402" fmla="*/ 8647 h 10000"/>
                  <a:gd name="connsiteX403" fmla="*/ 3827 w 10000"/>
                  <a:gd name="connsiteY403" fmla="*/ 8642 h 10000"/>
                  <a:gd name="connsiteX404" fmla="*/ 3827 w 10000"/>
                  <a:gd name="connsiteY404" fmla="*/ 8620 h 10000"/>
                  <a:gd name="connsiteX405" fmla="*/ 3836 w 10000"/>
                  <a:gd name="connsiteY405" fmla="*/ 8593 h 10000"/>
                  <a:gd name="connsiteX406" fmla="*/ 3838 w 10000"/>
                  <a:gd name="connsiteY406" fmla="*/ 8566 h 10000"/>
                  <a:gd name="connsiteX407" fmla="*/ 3838 w 10000"/>
                  <a:gd name="connsiteY407" fmla="*/ 8561 h 10000"/>
                  <a:gd name="connsiteX408" fmla="*/ 3844 w 10000"/>
                  <a:gd name="connsiteY408" fmla="*/ 8530 h 10000"/>
                  <a:gd name="connsiteX409" fmla="*/ 3844 w 10000"/>
                  <a:gd name="connsiteY409" fmla="*/ 8512 h 10000"/>
                  <a:gd name="connsiteX410" fmla="*/ 3844 w 10000"/>
                  <a:gd name="connsiteY410" fmla="*/ 8489 h 10000"/>
                  <a:gd name="connsiteX411" fmla="*/ 3838 w 10000"/>
                  <a:gd name="connsiteY411" fmla="*/ 8444 h 10000"/>
                  <a:gd name="connsiteX412" fmla="*/ 3838 w 10000"/>
                  <a:gd name="connsiteY412" fmla="*/ 8403 h 10000"/>
                  <a:gd name="connsiteX413" fmla="*/ 3838 w 10000"/>
                  <a:gd name="connsiteY413" fmla="*/ 8358 h 10000"/>
                  <a:gd name="connsiteX414" fmla="*/ 3836 w 10000"/>
                  <a:gd name="connsiteY414" fmla="*/ 8331 h 10000"/>
                  <a:gd name="connsiteX415" fmla="*/ 3838 w 10000"/>
                  <a:gd name="connsiteY415" fmla="*/ 8286 h 10000"/>
                  <a:gd name="connsiteX416" fmla="*/ 3836 w 10000"/>
                  <a:gd name="connsiteY416" fmla="*/ 8245 h 10000"/>
                  <a:gd name="connsiteX417" fmla="*/ 3836 w 10000"/>
                  <a:gd name="connsiteY417" fmla="*/ 8209 h 10000"/>
                  <a:gd name="connsiteX418" fmla="*/ 3836 w 10000"/>
                  <a:gd name="connsiteY418" fmla="*/ 8155 h 10000"/>
                  <a:gd name="connsiteX419" fmla="*/ 3836 w 10000"/>
                  <a:gd name="connsiteY419" fmla="*/ 8128 h 10000"/>
                  <a:gd name="connsiteX420" fmla="*/ 3836 w 10000"/>
                  <a:gd name="connsiteY420" fmla="*/ 8092 h 10000"/>
                  <a:gd name="connsiteX421" fmla="*/ 3830 w 10000"/>
                  <a:gd name="connsiteY421" fmla="*/ 8056 h 10000"/>
                  <a:gd name="connsiteX422" fmla="*/ 3830 w 10000"/>
                  <a:gd name="connsiteY422" fmla="*/ 8029 h 10000"/>
                  <a:gd name="connsiteX423" fmla="*/ 3830 w 10000"/>
                  <a:gd name="connsiteY423" fmla="*/ 8011 h 10000"/>
                  <a:gd name="connsiteX424" fmla="*/ 3827 w 10000"/>
                  <a:gd name="connsiteY424" fmla="*/ 7988 h 10000"/>
                  <a:gd name="connsiteX425" fmla="*/ 3827 w 10000"/>
                  <a:gd name="connsiteY425" fmla="*/ 7961 h 10000"/>
                  <a:gd name="connsiteX426" fmla="*/ 3822 w 10000"/>
                  <a:gd name="connsiteY426" fmla="*/ 7943 h 10000"/>
                  <a:gd name="connsiteX427" fmla="*/ 3822 w 10000"/>
                  <a:gd name="connsiteY427" fmla="*/ 7934 h 10000"/>
                  <a:gd name="connsiteX428" fmla="*/ 3819 w 10000"/>
                  <a:gd name="connsiteY428" fmla="*/ 7934 h 10000"/>
                  <a:gd name="connsiteX429" fmla="*/ 3789 w 10000"/>
                  <a:gd name="connsiteY429" fmla="*/ 7934 h 10000"/>
                  <a:gd name="connsiteX430" fmla="*/ 3758 w 10000"/>
                  <a:gd name="connsiteY430" fmla="*/ 7934 h 10000"/>
                  <a:gd name="connsiteX431" fmla="*/ 3709 w 10000"/>
                  <a:gd name="connsiteY431" fmla="*/ 7934 h 10000"/>
                  <a:gd name="connsiteX432" fmla="*/ 3684 w 10000"/>
                  <a:gd name="connsiteY432" fmla="*/ 7934 h 10000"/>
                  <a:gd name="connsiteX433" fmla="*/ 3645 w 10000"/>
                  <a:gd name="connsiteY433" fmla="*/ 7943 h 10000"/>
                  <a:gd name="connsiteX434" fmla="*/ 3598 w 10000"/>
                  <a:gd name="connsiteY434" fmla="*/ 7943 h 10000"/>
                  <a:gd name="connsiteX435" fmla="*/ 3573 w 10000"/>
                  <a:gd name="connsiteY435" fmla="*/ 7948 h 10000"/>
                  <a:gd name="connsiteX436" fmla="*/ 3549 w 10000"/>
                  <a:gd name="connsiteY436" fmla="*/ 7943 h 10000"/>
                  <a:gd name="connsiteX437" fmla="*/ 3540 w 10000"/>
                  <a:gd name="connsiteY437" fmla="*/ 7934 h 10000"/>
                  <a:gd name="connsiteX438" fmla="*/ 3538 w 10000"/>
                  <a:gd name="connsiteY438" fmla="*/ 7934 h 10000"/>
                  <a:gd name="connsiteX439" fmla="*/ 3518 w 10000"/>
                  <a:gd name="connsiteY439" fmla="*/ 7961 h 10000"/>
                  <a:gd name="connsiteX440" fmla="*/ 3518 w 10000"/>
                  <a:gd name="connsiteY440" fmla="*/ 7975 h 10000"/>
                  <a:gd name="connsiteX441" fmla="*/ 3518 w 10000"/>
                  <a:gd name="connsiteY441" fmla="*/ 8002 h 10000"/>
                  <a:gd name="connsiteX442" fmla="*/ 3510 w 10000"/>
                  <a:gd name="connsiteY442" fmla="*/ 8011 h 10000"/>
                  <a:gd name="connsiteX443" fmla="*/ 3493 w 10000"/>
                  <a:gd name="connsiteY443" fmla="*/ 8024 h 10000"/>
                  <a:gd name="connsiteX444" fmla="*/ 3474 w 10000"/>
                  <a:gd name="connsiteY444" fmla="*/ 8029 h 10000"/>
                  <a:gd name="connsiteX445" fmla="*/ 3458 w 10000"/>
                  <a:gd name="connsiteY445" fmla="*/ 8042 h 10000"/>
                  <a:gd name="connsiteX446" fmla="*/ 3435 w 10000"/>
                  <a:gd name="connsiteY446" fmla="*/ 8065 h 10000"/>
                  <a:gd name="connsiteX447" fmla="*/ 3422 w 10000"/>
                  <a:gd name="connsiteY447" fmla="*/ 8074 h 10000"/>
                  <a:gd name="connsiteX448" fmla="*/ 3411 w 10000"/>
                  <a:gd name="connsiteY448" fmla="*/ 8088 h 10000"/>
                  <a:gd name="connsiteX449" fmla="*/ 3402 w 10000"/>
                  <a:gd name="connsiteY449" fmla="*/ 8092 h 10000"/>
                  <a:gd name="connsiteX450" fmla="*/ 3372 w 10000"/>
                  <a:gd name="connsiteY450" fmla="*/ 8119 h 10000"/>
                  <a:gd name="connsiteX451" fmla="*/ 3353 w 10000"/>
                  <a:gd name="connsiteY451" fmla="*/ 8133 h 10000"/>
                  <a:gd name="connsiteX452" fmla="*/ 3344 w 10000"/>
                  <a:gd name="connsiteY452" fmla="*/ 8142 h 10000"/>
                  <a:gd name="connsiteX453" fmla="*/ 3333 w 10000"/>
                  <a:gd name="connsiteY453" fmla="*/ 8160 h 10000"/>
                  <a:gd name="connsiteX454" fmla="*/ 3322 w 10000"/>
                  <a:gd name="connsiteY454" fmla="*/ 8196 h 10000"/>
                  <a:gd name="connsiteX455" fmla="*/ 3317 w 10000"/>
                  <a:gd name="connsiteY455" fmla="*/ 8209 h 10000"/>
                  <a:gd name="connsiteX456" fmla="*/ 3297 w 10000"/>
                  <a:gd name="connsiteY456" fmla="*/ 8245 h 10000"/>
                  <a:gd name="connsiteX457" fmla="*/ 3292 w 10000"/>
                  <a:gd name="connsiteY457" fmla="*/ 8250 h 10000"/>
                  <a:gd name="connsiteX458" fmla="*/ 3281 w 10000"/>
                  <a:gd name="connsiteY458" fmla="*/ 8272 h 10000"/>
                  <a:gd name="connsiteX459" fmla="*/ 3275 w 10000"/>
                  <a:gd name="connsiteY459" fmla="*/ 8277 h 10000"/>
                  <a:gd name="connsiteX460" fmla="*/ 3264 w 10000"/>
                  <a:gd name="connsiteY460" fmla="*/ 8313 h 10000"/>
                  <a:gd name="connsiteX461" fmla="*/ 3248 w 10000"/>
                  <a:gd name="connsiteY461" fmla="*/ 8327 h 10000"/>
                  <a:gd name="connsiteX462" fmla="*/ 3212 w 10000"/>
                  <a:gd name="connsiteY462" fmla="*/ 8340 h 10000"/>
                  <a:gd name="connsiteX463" fmla="*/ 3195 w 10000"/>
                  <a:gd name="connsiteY463" fmla="*/ 8345 h 10000"/>
                  <a:gd name="connsiteX464" fmla="*/ 3195 w 10000"/>
                  <a:gd name="connsiteY464" fmla="*/ 8354 h 10000"/>
                  <a:gd name="connsiteX465" fmla="*/ 3193 w 10000"/>
                  <a:gd name="connsiteY465" fmla="*/ 8358 h 10000"/>
                  <a:gd name="connsiteX466" fmla="*/ 3179 w 10000"/>
                  <a:gd name="connsiteY466" fmla="*/ 8367 h 10000"/>
                  <a:gd name="connsiteX467" fmla="*/ 3171 w 10000"/>
                  <a:gd name="connsiteY467" fmla="*/ 8381 h 10000"/>
                  <a:gd name="connsiteX468" fmla="*/ 3146 w 10000"/>
                  <a:gd name="connsiteY468" fmla="*/ 8408 h 10000"/>
                  <a:gd name="connsiteX469" fmla="*/ 3137 w 10000"/>
                  <a:gd name="connsiteY469" fmla="*/ 8417 h 10000"/>
                  <a:gd name="connsiteX470" fmla="*/ 3115 w 10000"/>
                  <a:gd name="connsiteY470" fmla="*/ 8430 h 10000"/>
                  <a:gd name="connsiteX471" fmla="*/ 3096 w 10000"/>
                  <a:gd name="connsiteY471" fmla="*/ 8417 h 10000"/>
                  <a:gd name="connsiteX472" fmla="*/ 3082 w 10000"/>
                  <a:gd name="connsiteY472" fmla="*/ 8403 h 10000"/>
                  <a:gd name="connsiteX473" fmla="*/ 3066 w 10000"/>
                  <a:gd name="connsiteY473" fmla="*/ 8381 h 10000"/>
                  <a:gd name="connsiteX474" fmla="*/ 3063 w 10000"/>
                  <a:gd name="connsiteY474" fmla="*/ 8372 h 10000"/>
                  <a:gd name="connsiteX475" fmla="*/ 3057 w 10000"/>
                  <a:gd name="connsiteY475" fmla="*/ 8358 h 10000"/>
                  <a:gd name="connsiteX476" fmla="*/ 3052 w 10000"/>
                  <a:gd name="connsiteY476" fmla="*/ 8345 h 10000"/>
                  <a:gd name="connsiteX477" fmla="*/ 3044 w 10000"/>
                  <a:gd name="connsiteY477" fmla="*/ 8327 h 10000"/>
                  <a:gd name="connsiteX478" fmla="*/ 3027 w 10000"/>
                  <a:gd name="connsiteY478" fmla="*/ 8304 h 10000"/>
                  <a:gd name="connsiteX479" fmla="*/ 3016 w 10000"/>
                  <a:gd name="connsiteY479" fmla="*/ 8304 h 10000"/>
                  <a:gd name="connsiteX480" fmla="*/ 3002 w 10000"/>
                  <a:gd name="connsiteY480" fmla="*/ 8304 h 10000"/>
                  <a:gd name="connsiteX481" fmla="*/ 2977 w 10000"/>
                  <a:gd name="connsiteY481" fmla="*/ 8304 h 10000"/>
                  <a:gd name="connsiteX482" fmla="*/ 2961 w 10000"/>
                  <a:gd name="connsiteY482" fmla="*/ 8300 h 10000"/>
                  <a:gd name="connsiteX483" fmla="*/ 2936 w 10000"/>
                  <a:gd name="connsiteY483" fmla="*/ 8300 h 10000"/>
                  <a:gd name="connsiteX484" fmla="*/ 2922 w 10000"/>
                  <a:gd name="connsiteY484" fmla="*/ 8313 h 10000"/>
                  <a:gd name="connsiteX485" fmla="*/ 2911 w 10000"/>
                  <a:gd name="connsiteY485" fmla="*/ 8313 h 10000"/>
                  <a:gd name="connsiteX486" fmla="*/ 2881 w 10000"/>
                  <a:gd name="connsiteY486" fmla="*/ 8304 h 10000"/>
                  <a:gd name="connsiteX487" fmla="*/ 2878 w 10000"/>
                  <a:gd name="connsiteY487" fmla="*/ 8304 h 10000"/>
                  <a:gd name="connsiteX488" fmla="*/ 2867 w 10000"/>
                  <a:gd name="connsiteY488" fmla="*/ 8313 h 10000"/>
                  <a:gd name="connsiteX489" fmla="*/ 2859 w 10000"/>
                  <a:gd name="connsiteY489" fmla="*/ 8318 h 10000"/>
                  <a:gd name="connsiteX490" fmla="*/ 2856 w 10000"/>
                  <a:gd name="connsiteY490" fmla="*/ 8327 h 10000"/>
                  <a:gd name="connsiteX491" fmla="*/ 2856 w 10000"/>
                  <a:gd name="connsiteY491" fmla="*/ 8331 h 10000"/>
                  <a:gd name="connsiteX492" fmla="*/ 2850 w 10000"/>
                  <a:gd name="connsiteY492" fmla="*/ 8340 h 10000"/>
                  <a:gd name="connsiteX493" fmla="*/ 2864 w 10000"/>
                  <a:gd name="connsiteY493" fmla="*/ 8345 h 10000"/>
                  <a:gd name="connsiteX494" fmla="*/ 2867 w 10000"/>
                  <a:gd name="connsiteY494" fmla="*/ 8354 h 10000"/>
                  <a:gd name="connsiteX495" fmla="*/ 2878 w 10000"/>
                  <a:gd name="connsiteY495" fmla="*/ 8367 h 10000"/>
                  <a:gd name="connsiteX496" fmla="*/ 2881 w 10000"/>
                  <a:gd name="connsiteY496" fmla="*/ 8385 h 10000"/>
                  <a:gd name="connsiteX497" fmla="*/ 2881 w 10000"/>
                  <a:gd name="connsiteY497" fmla="*/ 8403 h 10000"/>
                  <a:gd name="connsiteX498" fmla="*/ 2886 w 10000"/>
                  <a:gd name="connsiteY498" fmla="*/ 8417 h 10000"/>
                  <a:gd name="connsiteX499" fmla="*/ 2889 w 10000"/>
                  <a:gd name="connsiteY499" fmla="*/ 8430 h 10000"/>
                  <a:gd name="connsiteX500" fmla="*/ 2897 w 10000"/>
                  <a:gd name="connsiteY500" fmla="*/ 8444 h 10000"/>
                  <a:gd name="connsiteX501" fmla="*/ 2903 w 10000"/>
                  <a:gd name="connsiteY501" fmla="*/ 8462 h 10000"/>
                  <a:gd name="connsiteX502" fmla="*/ 2906 w 10000"/>
                  <a:gd name="connsiteY502" fmla="*/ 8484 h 10000"/>
                  <a:gd name="connsiteX503" fmla="*/ 2906 w 10000"/>
                  <a:gd name="connsiteY503" fmla="*/ 8512 h 10000"/>
                  <a:gd name="connsiteX504" fmla="*/ 2903 w 10000"/>
                  <a:gd name="connsiteY504" fmla="*/ 8539 h 10000"/>
                  <a:gd name="connsiteX505" fmla="*/ 2903 w 10000"/>
                  <a:gd name="connsiteY505" fmla="*/ 8561 h 10000"/>
                  <a:gd name="connsiteX506" fmla="*/ 2903 w 10000"/>
                  <a:gd name="connsiteY506" fmla="*/ 8575 h 10000"/>
                  <a:gd name="connsiteX507" fmla="*/ 2906 w 10000"/>
                  <a:gd name="connsiteY507" fmla="*/ 8588 h 10000"/>
                  <a:gd name="connsiteX508" fmla="*/ 2831 w 10000"/>
                  <a:gd name="connsiteY508" fmla="*/ 8683 h 10000"/>
                  <a:gd name="connsiteX509" fmla="*/ 2674 w 10000"/>
                  <a:gd name="connsiteY509" fmla="*/ 8791 h 10000"/>
                  <a:gd name="connsiteX510" fmla="*/ 2583 w 10000"/>
                  <a:gd name="connsiteY510" fmla="*/ 8805 h 10000"/>
                  <a:gd name="connsiteX511" fmla="*/ 2481 w 10000"/>
                  <a:gd name="connsiteY511" fmla="*/ 8751 h 10000"/>
                  <a:gd name="connsiteX512" fmla="*/ 2470 w 10000"/>
                  <a:gd name="connsiteY512" fmla="*/ 8751 h 10000"/>
                  <a:gd name="connsiteX513" fmla="*/ 2445 w 10000"/>
                  <a:gd name="connsiteY513" fmla="*/ 8778 h 10000"/>
                  <a:gd name="connsiteX514" fmla="*/ 2420 w 10000"/>
                  <a:gd name="connsiteY514" fmla="*/ 8800 h 10000"/>
                  <a:gd name="connsiteX515" fmla="*/ 2398 w 10000"/>
                  <a:gd name="connsiteY515" fmla="*/ 8800 h 10000"/>
                  <a:gd name="connsiteX516" fmla="*/ 2365 w 10000"/>
                  <a:gd name="connsiteY516" fmla="*/ 8845 h 10000"/>
                  <a:gd name="connsiteX517" fmla="*/ 2343 w 10000"/>
                  <a:gd name="connsiteY517" fmla="*/ 8859 h 10000"/>
                  <a:gd name="connsiteX518" fmla="*/ 2296 w 10000"/>
                  <a:gd name="connsiteY518" fmla="*/ 8890 h 10000"/>
                  <a:gd name="connsiteX519" fmla="*/ 2276 w 10000"/>
                  <a:gd name="connsiteY519" fmla="*/ 8904 h 10000"/>
                  <a:gd name="connsiteX520" fmla="*/ 2243 w 10000"/>
                  <a:gd name="connsiteY520" fmla="*/ 8922 h 10000"/>
                  <a:gd name="connsiteX521" fmla="*/ 2221 w 10000"/>
                  <a:gd name="connsiteY521" fmla="*/ 8931 h 10000"/>
                  <a:gd name="connsiteX522" fmla="*/ 2188 w 10000"/>
                  <a:gd name="connsiteY522" fmla="*/ 8949 h 10000"/>
                  <a:gd name="connsiteX523" fmla="*/ 2163 w 10000"/>
                  <a:gd name="connsiteY523" fmla="*/ 8963 h 10000"/>
                  <a:gd name="connsiteX524" fmla="*/ 2141 w 10000"/>
                  <a:gd name="connsiteY524" fmla="*/ 8985 h 10000"/>
                  <a:gd name="connsiteX525" fmla="*/ 2116 w 10000"/>
                  <a:gd name="connsiteY525" fmla="*/ 8990 h 10000"/>
                  <a:gd name="connsiteX526" fmla="*/ 2111 w 10000"/>
                  <a:gd name="connsiteY526" fmla="*/ 8999 h 10000"/>
                  <a:gd name="connsiteX527" fmla="*/ 2100 w 10000"/>
                  <a:gd name="connsiteY527" fmla="*/ 8999 h 10000"/>
                  <a:gd name="connsiteX528" fmla="*/ 2086 w 10000"/>
                  <a:gd name="connsiteY528" fmla="*/ 9003 h 10000"/>
                  <a:gd name="connsiteX529" fmla="*/ 2078 w 10000"/>
                  <a:gd name="connsiteY529" fmla="*/ 9012 h 10000"/>
                  <a:gd name="connsiteX530" fmla="*/ 2050 w 10000"/>
                  <a:gd name="connsiteY530" fmla="*/ 9026 h 10000"/>
                  <a:gd name="connsiteX531" fmla="*/ 2028 w 10000"/>
                  <a:gd name="connsiteY531" fmla="*/ 9048 h 10000"/>
                  <a:gd name="connsiteX532" fmla="*/ 2012 w 10000"/>
                  <a:gd name="connsiteY532" fmla="*/ 9062 h 10000"/>
                  <a:gd name="connsiteX533" fmla="*/ 1995 w 10000"/>
                  <a:gd name="connsiteY533" fmla="*/ 9075 h 10000"/>
                  <a:gd name="connsiteX534" fmla="*/ 1962 w 10000"/>
                  <a:gd name="connsiteY534" fmla="*/ 9080 h 10000"/>
                  <a:gd name="connsiteX535" fmla="*/ 1948 w 10000"/>
                  <a:gd name="connsiteY535" fmla="*/ 9048 h 10000"/>
                  <a:gd name="connsiteX536" fmla="*/ 1945 w 10000"/>
                  <a:gd name="connsiteY536" fmla="*/ 9039 h 10000"/>
                  <a:gd name="connsiteX537" fmla="*/ 1932 w 10000"/>
                  <a:gd name="connsiteY537" fmla="*/ 9003 h 10000"/>
                  <a:gd name="connsiteX538" fmla="*/ 1898 w 10000"/>
                  <a:gd name="connsiteY538" fmla="*/ 8935 h 10000"/>
                  <a:gd name="connsiteX539" fmla="*/ 1882 w 10000"/>
                  <a:gd name="connsiteY539" fmla="*/ 8895 h 10000"/>
                  <a:gd name="connsiteX540" fmla="*/ 1865 w 10000"/>
                  <a:gd name="connsiteY540" fmla="*/ 8845 h 10000"/>
                  <a:gd name="connsiteX541" fmla="*/ 1865 w 10000"/>
                  <a:gd name="connsiteY541" fmla="*/ 8832 h 10000"/>
                  <a:gd name="connsiteX542" fmla="*/ 1857 w 10000"/>
                  <a:gd name="connsiteY542" fmla="*/ 8827 h 10000"/>
                  <a:gd name="connsiteX543" fmla="*/ 1841 w 10000"/>
                  <a:gd name="connsiteY543" fmla="*/ 8773 h 10000"/>
                  <a:gd name="connsiteX544" fmla="*/ 1827 w 10000"/>
                  <a:gd name="connsiteY544" fmla="*/ 8733 h 10000"/>
                  <a:gd name="connsiteX545" fmla="*/ 1843 w 10000"/>
                  <a:gd name="connsiteY545" fmla="*/ 8710 h 10000"/>
                  <a:gd name="connsiteX546" fmla="*/ 1857 w 10000"/>
                  <a:gd name="connsiteY546" fmla="*/ 8687 h 10000"/>
                  <a:gd name="connsiteX547" fmla="*/ 1868 w 10000"/>
                  <a:gd name="connsiteY547" fmla="*/ 8669 h 10000"/>
                  <a:gd name="connsiteX548" fmla="*/ 1885 w 10000"/>
                  <a:gd name="connsiteY548" fmla="*/ 8647 h 10000"/>
                  <a:gd name="connsiteX549" fmla="*/ 1909 w 10000"/>
                  <a:gd name="connsiteY549" fmla="*/ 8606 h 10000"/>
                  <a:gd name="connsiteX550" fmla="*/ 1923 w 10000"/>
                  <a:gd name="connsiteY550" fmla="*/ 8588 h 10000"/>
                  <a:gd name="connsiteX551" fmla="*/ 1937 w 10000"/>
                  <a:gd name="connsiteY551" fmla="*/ 8561 h 10000"/>
                  <a:gd name="connsiteX552" fmla="*/ 1923 w 10000"/>
                  <a:gd name="connsiteY552" fmla="*/ 8530 h 10000"/>
                  <a:gd name="connsiteX553" fmla="*/ 1901 w 10000"/>
                  <a:gd name="connsiteY553" fmla="*/ 8462 h 10000"/>
                  <a:gd name="connsiteX554" fmla="*/ 1890 w 10000"/>
                  <a:gd name="connsiteY554" fmla="*/ 8430 h 10000"/>
                  <a:gd name="connsiteX555" fmla="*/ 1885 w 10000"/>
                  <a:gd name="connsiteY555" fmla="*/ 8408 h 10000"/>
                  <a:gd name="connsiteX556" fmla="*/ 1865 w 10000"/>
                  <a:gd name="connsiteY556" fmla="*/ 8367 h 10000"/>
                  <a:gd name="connsiteX557" fmla="*/ 1849 w 10000"/>
                  <a:gd name="connsiteY557" fmla="*/ 8318 h 10000"/>
                  <a:gd name="connsiteX558" fmla="*/ 1841 w 10000"/>
                  <a:gd name="connsiteY558" fmla="*/ 8304 h 10000"/>
                  <a:gd name="connsiteX559" fmla="*/ 1835 w 10000"/>
                  <a:gd name="connsiteY559" fmla="*/ 8300 h 10000"/>
                  <a:gd name="connsiteX560" fmla="*/ 1818 w 10000"/>
                  <a:gd name="connsiteY560" fmla="*/ 8290 h 10000"/>
                  <a:gd name="connsiteX561" fmla="*/ 1785 w 10000"/>
                  <a:gd name="connsiteY561" fmla="*/ 8300 h 10000"/>
                  <a:gd name="connsiteX562" fmla="*/ 1763 w 10000"/>
                  <a:gd name="connsiteY562" fmla="*/ 8300 h 10000"/>
                  <a:gd name="connsiteX563" fmla="*/ 1747 w 10000"/>
                  <a:gd name="connsiteY563" fmla="*/ 8313 h 10000"/>
                  <a:gd name="connsiteX564" fmla="*/ 1744 w 10000"/>
                  <a:gd name="connsiteY564" fmla="*/ 8304 h 10000"/>
                  <a:gd name="connsiteX565" fmla="*/ 1730 w 10000"/>
                  <a:gd name="connsiteY565" fmla="*/ 8313 h 10000"/>
                  <a:gd name="connsiteX566" fmla="*/ 1708 w 10000"/>
                  <a:gd name="connsiteY566" fmla="*/ 8327 h 10000"/>
                  <a:gd name="connsiteX567" fmla="*/ 1675 w 10000"/>
                  <a:gd name="connsiteY567" fmla="*/ 8331 h 10000"/>
                  <a:gd name="connsiteX568" fmla="*/ 1658 w 10000"/>
                  <a:gd name="connsiteY568" fmla="*/ 8345 h 10000"/>
                  <a:gd name="connsiteX569" fmla="*/ 1628 w 10000"/>
                  <a:gd name="connsiteY569" fmla="*/ 8367 h 10000"/>
                  <a:gd name="connsiteX570" fmla="*/ 1620 w 10000"/>
                  <a:gd name="connsiteY570" fmla="*/ 8372 h 10000"/>
                  <a:gd name="connsiteX571" fmla="*/ 1584 w 10000"/>
                  <a:gd name="connsiteY571" fmla="*/ 8394 h 10000"/>
                  <a:gd name="connsiteX572" fmla="*/ 1554 w 10000"/>
                  <a:gd name="connsiteY572" fmla="*/ 8417 h 10000"/>
                  <a:gd name="connsiteX573" fmla="*/ 1529 w 10000"/>
                  <a:gd name="connsiteY573" fmla="*/ 8417 h 10000"/>
                  <a:gd name="connsiteX574" fmla="*/ 1515 w 10000"/>
                  <a:gd name="connsiteY574" fmla="*/ 8408 h 10000"/>
                  <a:gd name="connsiteX575" fmla="*/ 1507 w 10000"/>
                  <a:gd name="connsiteY575" fmla="*/ 8394 h 10000"/>
                  <a:gd name="connsiteX576" fmla="*/ 1479 w 10000"/>
                  <a:gd name="connsiteY576" fmla="*/ 8367 h 10000"/>
                  <a:gd name="connsiteX577" fmla="*/ 1457 w 10000"/>
                  <a:gd name="connsiteY577" fmla="*/ 8385 h 10000"/>
                  <a:gd name="connsiteX578" fmla="*/ 1432 w 10000"/>
                  <a:gd name="connsiteY578" fmla="*/ 8385 h 10000"/>
                  <a:gd name="connsiteX579" fmla="*/ 1418 w 10000"/>
                  <a:gd name="connsiteY579" fmla="*/ 8372 h 10000"/>
                  <a:gd name="connsiteX580" fmla="*/ 1399 w 10000"/>
                  <a:gd name="connsiteY580" fmla="*/ 8358 h 10000"/>
                  <a:gd name="connsiteX581" fmla="*/ 1369 w 10000"/>
                  <a:gd name="connsiteY581" fmla="*/ 8340 h 10000"/>
                  <a:gd name="connsiteX582" fmla="*/ 1355 w 10000"/>
                  <a:gd name="connsiteY582" fmla="*/ 8327 h 10000"/>
                  <a:gd name="connsiteX583" fmla="*/ 1347 w 10000"/>
                  <a:gd name="connsiteY583" fmla="*/ 8318 h 10000"/>
                  <a:gd name="connsiteX584" fmla="*/ 1330 w 10000"/>
                  <a:gd name="connsiteY584" fmla="*/ 8304 h 10000"/>
                  <a:gd name="connsiteX585" fmla="*/ 1319 w 10000"/>
                  <a:gd name="connsiteY585" fmla="*/ 8290 h 10000"/>
                  <a:gd name="connsiteX586" fmla="*/ 1297 w 10000"/>
                  <a:gd name="connsiteY586" fmla="*/ 8272 h 10000"/>
                  <a:gd name="connsiteX587" fmla="*/ 1289 w 10000"/>
                  <a:gd name="connsiteY587" fmla="*/ 8263 h 10000"/>
                  <a:gd name="connsiteX588" fmla="*/ 1280 w 10000"/>
                  <a:gd name="connsiteY588" fmla="*/ 8250 h 10000"/>
                  <a:gd name="connsiteX589" fmla="*/ 1264 w 10000"/>
                  <a:gd name="connsiteY589" fmla="*/ 8236 h 10000"/>
                  <a:gd name="connsiteX590" fmla="*/ 1256 w 10000"/>
                  <a:gd name="connsiteY590" fmla="*/ 8232 h 10000"/>
                  <a:gd name="connsiteX591" fmla="*/ 1247 w 10000"/>
                  <a:gd name="connsiteY591" fmla="*/ 8223 h 10000"/>
                  <a:gd name="connsiteX592" fmla="*/ 1233 w 10000"/>
                  <a:gd name="connsiteY592" fmla="*/ 8209 h 10000"/>
                  <a:gd name="connsiteX593" fmla="*/ 1222 w 10000"/>
                  <a:gd name="connsiteY593" fmla="*/ 8200 h 10000"/>
                  <a:gd name="connsiteX594" fmla="*/ 1206 w 10000"/>
                  <a:gd name="connsiteY594" fmla="*/ 8196 h 10000"/>
                  <a:gd name="connsiteX595" fmla="*/ 1192 w 10000"/>
                  <a:gd name="connsiteY595" fmla="*/ 8196 h 10000"/>
                  <a:gd name="connsiteX596" fmla="*/ 1167 w 10000"/>
                  <a:gd name="connsiteY596" fmla="*/ 8200 h 10000"/>
                  <a:gd name="connsiteX597" fmla="*/ 1137 w 10000"/>
                  <a:gd name="connsiteY597" fmla="*/ 8223 h 10000"/>
                  <a:gd name="connsiteX598" fmla="*/ 1126 w 10000"/>
                  <a:gd name="connsiteY598" fmla="*/ 8232 h 10000"/>
                  <a:gd name="connsiteX599" fmla="*/ 1109 w 10000"/>
                  <a:gd name="connsiteY599" fmla="*/ 8232 h 10000"/>
                  <a:gd name="connsiteX600" fmla="*/ 1087 w 10000"/>
                  <a:gd name="connsiteY600" fmla="*/ 8236 h 10000"/>
                  <a:gd name="connsiteX601" fmla="*/ 1071 w 10000"/>
                  <a:gd name="connsiteY601" fmla="*/ 8232 h 10000"/>
                  <a:gd name="connsiteX602" fmla="*/ 1071 w 10000"/>
                  <a:gd name="connsiteY602" fmla="*/ 8214 h 10000"/>
                  <a:gd name="connsiteX603" fmla="*/ 1062 w 10000"/>
                  <a:gd name="connsiteY603" fmla="*/ 8196 h 10000"/>
                  <a:gd name="connsiteX604" fmla="*/ 1057 w 10000"/>
                  <a:gd name="connsiteY604" fmla="*/ 8173 h 10000"/>
                  <a:gd name="connsiteX605" fmla="*/ 1049 w 10000"/>
                  <a:gd name="connsiteY605" fmla="*/ 8128 h 10000"/>
                  <a:gd name="connsiteX606" fmla="*/ 1040 w 10000"/>
                  <a:gd name="connsiteY606" fmla="*/ 8101 h 10000"/>
                  <a:gd name="connsiteX607" fmla="*/ 1040 w 10000"/>
                  <a:gd name="connsiteY607" fmla="*/ 8088 h 10000"/>
                  <a:gd name="connsiteX608" fmla="*/ 1032 w 10000"/>
                  <a:gd name="connsiteY608" fmla="*/ 8065 h 10000"/>
                  <a:gd name="connsiteX609" fmla="*/ 1024 w 10000"/>
                  <a:gd name="connsiteY609" fmla="*/ 7997 h 10000"/>
                  <a:gd name="connsiteX610" fmla="*/ 1024 w 10000"/>
                  <a:gd name="connsiteY610" fmla="*/ 7970 h 10000"/>
                  <a:gd name="connsiteX611" fmla="*/ 1015 w 10000"/>
                  <a:gd name="connsiteY611" fmla="*/ 7930 h 10000"/>
                  <a:gd name="connsiteX612" fmla="*/ 1013 w 10000"/>
                  <a:gd name="connsiteY612" fmla="*/ 7885 h 10000"/>
                  <a:gd name="connsiteX613" fmla="*/ 1004 w 10000"/>
                  <a:gd name="connsiteY613" fmla="*/ 7866 h 10000"/>
                  <a:gd name="connsiteX614" fmla="*/ 853 w 10000"/>
                  <a:gd name="connsiteY614" fmla="*/ 7948 h 10000"/>
                  <a:gd name="connsiteX615" fmla="*/ 811 w 10000"/>
                  <a:gd name="connsiteY615" fmla="*/ 7844 h 10000"/>
                  <a:gd name="connsiteX616" fmla="*/ 811 w 10000"/>
                  <a:gd name="connsiteY616" fmla="*/ 7799 h 10000"/>
                  <a:gd name="connsiteX617" fmla="*/ 814 w 10000"/>
                  <a:gd name="connsiteY617" fmla="*/ 7736 h 10000"/>
                  <a:gd name="connsiteX618" fmla="*/ 740 w 10000"/>
                  <a:gd name="connsiteY618" fmla="*/ 7578 h 10000"/>
                  <a:gd name="connsiteX619" fmla="*/ 571 w 10000"/>
                  <a:gd name="connsiteY619" fmla="*/ 7447 h 10000"/>
                  <a:gd name="connsiteX620" fmla="*/ 530 w 10000"/>
                  <a:gd name="connsiteY620" fmla="*/ 7772 h 10000"/>
                  <a:gd name="connsiteX621" fmla="*/ 502 w 10000"/>
                  <a:gd name="connsiteY621" fmla="*/ 7763 h 10000"/>
                  <a:gd name="connsiteX622" fmla="*/ 491 w 10000"/>
                  <a:gd name="connsiteY622" fmla="*/ 7826 h 10000"/>
                  <a:gd name="connsiteX623" fmla="*/ 483 w 10000"/>
                  <a:gd name="connsiteY623" fmla="*/ 7830 h 10000"/>
                  <a:gd name="connsiteX624" fmla="*/ 469 w 10000"/>
                  <a:gd name="connsiteY624" fmla="*/ 7839 h 10000"/>
                  <a:gd name="connsiteX625" fmla="*/ 453 w 10000"/>
                  <a:gd name="connsiteY625" fmla="*/ 7830 h 10000"/>
                  <a:gd name="connsiteX626" fmla="*/ 442 w 10000"/>
                  <a:gd name="connsiteY626" fmla="*/ 7826 h 10000"/>
                  <a:gd name="connsiteX627" fmla="*/ 425 w 10000"/>
                  <a:gd name="connsiteY627" fmla="*/ 7826 h 10000"/>
                  <a:gd name="connsiteX628" fmla="*/ 403 w 10000"/>
                  <a:gd name="connsiteY628" fmla="*/ 7826 h 10000"/>
                  <a:gd name="connsiteX629" fmla="*/ 378 w 10000"/>
                  <a:gd name="connsiteY629" fmla="*/ 7817 h 10000"/>
                  <a:gd name="connsiteX630" fmla="*/ 356 w 10000"/>
                  <a:gd name="connsiteY630" fmla="*/ 7817 h 10000"/>
                  <a:gd name="connsiteX631" fmla="*/ 331 w 10000"/>
                  <a:gd name="connsiteY631" fmla="*/ 7817 h 10000"/>
                  <a:gd name="connsiteX632" fmla="*/ 315 w 10000"/>
                  <a:gd name="connsiteY632" fmla="*/ 7830 h 10000"/>
                  <a:gd name="connsiteX633" fmla="*/ 290 w 10000"/>
                  <a:gd name="connsiteY633" fmla="*/ 7853 h 10000"/>
                  <a:gd name="connsiteX634" fmla="*/ 248 w 10000"/>
                  <a:gd name="connsiteY634" fmla="*/ 7659 h 10000"/>
                  <a:gd name="connsiteX635" fmla="*/ 298 w 10000"/>
                  <a:gd name="connsiteY635" fmla="*/ 7379 h 10000"/>
                  <a:gd name="connsiteX636" fmla="*/ 290 w 10000"/>
                  <a:gd name="connsiteY636" fmla="*/ 7312 h 10000"/>
                  <a:gd name="connsiteX637" fmla="*/ 284 w 10000"/>
                  <a:gd name="connsiteY637" fmla="*/ 7253 h 10000"/>
                  <a:gd name="connsiteX638" fmla="*/ 301 w 10000"/>
                  <a:gd name="connsiteY638" fmla="*/ 7226 h 10000"/>
                  <a:gd name="connsiteX639" fmla="*/ 315 w 10000"/>
                  <a:gd name="connsiteY639" fmla="*/ 7199 h 10000"/>
                  <a:gd name="connsiteX640" fmla="*/ 323 w 10000"/>
                  <a:gd name="connsiteY640" fmla="*/ 7158 h 10000"/>
                  <a:gd name="connsiteX641" fmla="*/ 317 w 10000"/>
                  <a:gd name="connsiteY641" fmla="*/ 7140 h 10000"/>
                  <a:gd name="connsiteX642" fmla="*/ 168 w 10000"/>
                  <a:gd name="connsiteY642" fmla="*/ 6892 h 10000"/>
                  <a:gd name="connsiteX643" fmla="*/ 80 w 10000"/>
                  <a:gd name="connsiteY643" fmla="*/ 6802 h 10000"/>
                  <a:gd name="connsiteX644" fmla="*/ 143 w 10000"/>
                  <a:gd name="connsiteY644" fmla="*/ 6707 h 10000"/>
                  <a:gd name="connsiteX645" fmla="*/ 63 w 10000"/>
                  <a:gd name="connsiteY645" fmla="*/ 6549 h 10000"/>
                  <a:gd name="connsiteX646" fmla="*/ 41 w 10000"/>
                  <a:gd name="connsiteY646" fmla="*/ 6500 h 10000"/>
                  <a:gd name="connsiteX647" fmla="*/ 201 w 10000"/>
                  <a:gd name="connsiteY647" fmla="*/ 6274 h 10000"/>
                  <a:gd name="connsiteX648" fmla="*/ 143 w 10000"/>
                  <a:gd name="connsiteY648" fmla="*/ 6184 h 10000"/>
                  <a:gd name="connsiteX649" fmla="*/ 152 w 10000"/>
                  <a:gd name="connsiteY649" fmla="*/ 6148 h 10000"/>
                  <a:gd name="connsiteX650" fmla="*/ 163 w 10000"/>
                  <a:gd name="connsiteY650" fmla="*/ 6107 h 10000"/>
                  <a:gd name="connsiteX651" fmla="*/ 229 w 10000"/>
                  <a:gd name="connsiteY651" fmla="*/ 5895 h 10000"/>
                  <a:gd name="connsiteX652" fmla="*/ 251 w 10000"/>
                  <a:gd name="connsiteY652" fmla="*/ 5805 h 10000"/>
                  <a:gd name="connsiteX653" fmla="*/ 251 w 10000"/>
                  <a:gd name="connsiteY653" fmla="*/ 5778 h 10000"/>
                  <a:gd name="connsiteX654" fmla="*/ 248 w 10000"/>
                  <a:gd name="connsiteY654" fmla="*/ 5733 h 10000"/>
                  <a:gd name="connsiteX655" fmla="*/ 212 w 10000"/>
                  <a:gd name="connsiteY655" fmla="*/ 5602 h 10000"/>
                  <a:gd name="connsiteX656" fmla="*/ 177 w 10000"/>
                  <a:gd name="connsiteY656" fmla="*/ 5521 h 10000"/>
                  <a:gd name="connsiteX657" fmla="*/ 33 w 10000"/>
                  <a:gd name="connsiteY657" fmla="*/ 5503 h 10000"/>
                  <a:gd name="connsiteX658" fmla="*/ 0 w 10000"/>
                  <a:gd name="connsiteY658" fmla="*/ 5219 h 10000"/>
                  <a:gd name="connsiteX659" fmla="*/ 188 w 10000"/>
                  <a:gd name="connsiteY659" fmla="*/ 5219 h 10000"/>
                  <a:gd name="connsiteX660" fmla="*/ 201 w 10000"/>
                  <a:gd name="connsiteY660" fmla="*/ 5210 h 10000"/>
                  <a:gd name="connsiteX661" fmla="*/ 251 w 10000"/>
                  <a:gd name="connsiteY661" fmla="*/ 5169 h 10000"/>
                  <a:gd name="connsiteX662" fmla="*/ 444 w 10000"/>
                  <a:gd name="connsiteY662" fmla="*/ 4984 h 10000"/>
                  <a:gd name="connsiteX663" fmla="*/ 510 w 10000"/>
                  <a:gd name="connsiteY663" fmla="*/ 4723 h 10000"/>
                  <a:gd name="connsiteX664" fmla="*/ 574 w 10000"/>
                  <a:gd name="connsiteY664" fmla="*/ 4272 h 10000"/>
                  <a:gd name="connsiteX665" fmla="*/ 723 w 10000"/>
                  <a:gd name="connsiteY665" fmla="*/ 4078 h 10000"/>
                  <a:gd name="connsiteX666" fmla="*/ 723 w 10000"/>
                  <a:gd name="connsiteY666" fmla="*/ 4023 h 10000"/>
                  <a:gd name="connsiteX667" fmla="*/ 723 w 10000"/>
                  <a:gd name="connsiteY667" fmla="*/ 3983 h 10000"/>
                  <a:gd name="connsiteX668" fmla="*/ 723 w 10000"/>
                  <a:gd name="connsiteY668" fmla="*/ 3771 h 10000"/>
                  <a:gd name="connsiteX669" fmla="*/ 731 w 10000"/>
                  <a:gd name="connsiteY669" fmla="*/ 3442 h 10000"/>
                  <a:gd name="connsiteX670" fmla="*/ 806 w 10000"/>
                  <a:gd name="connsiteY670" fmla="*/ 3392 h 10000"/>
                  <a:gd name="connsiteX671" fmla="*/ 988 w 10000"/>
                  <a:gd name="connsiteY671" fmla="*/ 3712 h 10000"/>
                  <a:gd name="connsiteX672" fmla="*/ 1013 w 10000"/>
                  <a:gd name="connsiteY672" fmla="*/ 3699 h 10000"/>
                  <a:gd name="connsiteX673" fmla="*/ 1120 w 10000"/>
                  <a:gd name="connsiteY673" fmla="*/ 3631 h 10000"/>
                  <a:gd name="connsiteX674" fmla="*/ 1206 w 10000"/>
                  <a:gd name="connsiteY674" fmla="*/ 3627 h 10000"/>
                  <a:gd name="connsiteX675" fmla="*/ 1264 w 10000"/>
                  <a:gd name="connsiteY675" fmla="*/ 3599 h 10000"/>
                  <a:gd name="connsiteX676" fmla="*/ 1322 w 10000"/>
                  <a:gd name="connsiteY676" fmla="*/ 3627 h 10000"/>
                  <a:gd name="connsiteX677" fmla="*/ 1327 w 10000"/>
                  <a:gd name="connsiteY677" fmla="*/ 3645 h 10000"/>
                  <a:gd name="connsiteX678" fmla="*/ 1344 w 10000"/>
                  <a:gd name="connsiteY678" fmla="*/ 3739 h 10000"/>
                  <a:gd name="connsiteX679" fmla="*/ 1344 w 10000"/>
                  <a:gd name="connsiteY679" fmla="*/ 3775 h 10000"/>
                  <a:gd name="connsiteX680" fmla="*/ 1338 w 10000"/>
                  <a:gd name="connsiteY680" fmla="*/ 3784 h 10000"/>
                  <a:gd name="connsiteX681" fmla="*/ 1338 w 10000"/>
                  <a:gd name="connsiteY681" fmla="*/ 3829 h 10000"/>
                  <a:gd name="connsiteX682" fmla="*/ 1352 w 10000"/>
                  <a:gd name="connsiteY682" fmla="*/ 3852 h 10000"/>
                  <a:gd name="connsiteX683" fmla="*/ 1407 w 10000"/>
                  <a:gd name="connsiteY683" fmla="*/ 3866 h 10000"/>
                  <a:gd name="connsiteX684" fmla="*/ 1440 w 10000"/>
                  <a:gd name="connsiteY684" fmla="*/ 3870 h 10000"/>
                  <a:gd name="connsiteX685" fmla="*/ 1600 w 10000"/>
                  <a:gd name="connsiteY685" fmla="*/ 3857 h 10000"/>
                  <a:gd name="connsiteX686" fmla="*/ 1664 w 10000"/>
                  <a:gd name="connsiteY686" fmla="*/ 3911 h 10000"/>
                  <a:gd name="connsiteX687" fmla="*/ 1700 w 10000"/>
                  <a:gd name="connsiteY687" fmla="*/ 3933 h 10000"/>
                  <a:gd name="connsiteX688" fmla="*/ 1752 w 10000"/>
                  <a:gd name="connsiteY688" fmla="*/ 3947 h 10000"/>
                  <a:gd name="connsiteX689" fmla="*/ 1777 w 10000"/>
                  <a:gd name="connsiteY689" fmla="*/ 3947 h 10000"/>
                  <a:gd name="connsiteX690" fmla="*/ 1813 w 10000"/>
                  <a:gd name="connsiteY690" fmla="*/ 3929 h 10000"/>
                  <a:gd name="connsiteX691" fmla="*/ 1841 w 10000"/>
                  <a:gd name="connsiteY691" fmla="*/ 3933 h 10000"/>
                  <a:gd name="connsiteX692" fmla="*/ 1882 w 10000"/>
                  <a:gd name="connsiteY692" fmla="*/ 3969 h 10000"/>
                  <a:gd name="connsiteX693" fmla="*/ 1940 w 10000"/>
                  <a:gd name="connsiteY693" fmla="*/ 3933 h 10000"/>
                  <a:gd name="connsiteX694" fmla="*/ 1956 w 10000"/>
                  <a:gd name="connsiteY694" fmla="*/ 3920 h 10000"/>
                  <a:gd name="connsiteX695" fmla="*/ 1981 w 10000"/>
                  <a:gd name="connsiteY695" fmla="*/ 3929 h 10000"/>
                  <a:gd name="connsiteX696" fmla="*/ 2058 w 10000"/>
                  <a:gd name="connsiteY696" fmla="*/ 3974 h 10000"/>
                  <a:gd name="connsiteX697" fmla="*/ 2163 w 10000"/>
                  <a:gd name="connsiteY697" fmla="*/ 4051 h 10000"/>
                  <a:gd name="connsiteX698" fmla="*/ 2174 w 10000"/>
                  <a:gd name="connsiteY698" fmla="*/ 4055 h 10000"/>
                  <a:gd name="connsiteX699" fmla="*/ 2183 w 10000"/>
                  <a:gd name="connsiteY699" fmla="*/ 4064 h 10000"/>
                  <a:gd name="connsiteX700" fmla="*/ 2183 w 10000"/>
                  <a:gd name="connsiteY700" fmla="*/ 3581 h 10000"/>
                  <a:gd name="connsiteX701" fmla="*/ 2183 w 10000"/>
                  <a:gd name="connsiteY701" fmla="*/ 3527 h 10000"/>
                  <a:gd name="connsiteX702" fmla="*/ 2180 w 10000"/>
                  <a:gd name="connsiteY702" fmla="*/ 3460 h 10000"/>
                  <a:gd name="connsiteX703" fmla="*/ 2365 w 10000"/>
                  <a:gd name="connsiteY703" fmla="*/ 3455 h 10000"/>
                  <a:gd name="connsiteX704" fmla="*/ 2448 w 10000"/>
                  <a:gd name="connsiteY704" fmla="*/ 3446 h 10000"/>
                  <a:gd name="connsiteX705" fmla="*/ 2494 w 10000"/>
                  <a:gd name="connsiteY705" fmla="*/ 3554 h 10000"/>
                  <a:gd name="connsiteX706" fmla="*/ 2525 w 10000"/>
                  <a:gd name="connsiteY706" fmla="*/ 3613 h 10000"/>
                  <a:gd name="connsiteX707" fmla="*/ 2550 w 10000"/>
                  <a:gd name="connsiteY707" fmla="*/ 3618 h 10000"/>
                  <a:gd name="connsiteX708" fmla="*/ 2630 w 10000"/>
                  <a:gd name="connsiteY708" fmla="*/ 3640 h 10000"/>
                  <a:gd name="connsiteX709" fmla="*/ 2663 w 10000"/>
                  <a:gd name="connsiteY709" fmla="*/ 3667 h 10000"/>
                  <a:gd name="connsiteX710" fmla="*/ 2704 w 10000"/>
                  <a:gd name="connsiteY710" fmla="*/ 3726 h 10000"/>
                  <a:gd name="connsiteX711" fmla="*/ 2762 w 10000"/>
                  <a:gd name="connsiteY711" fmla="*/ 3802 h 10000"/>
                  <a:gd name="connsiteX712" fmla="*/ 2784 w 10000"/>
                  <a:gd name="connsiteY712" fmla="*/ 3829 h 10000"/>
                  <a:gd name="connsiteX713" fmla="*/ 2815 w 10000"/>
                  <a:gd name="connsiteY713" fmla="*/ 3879 h 10000"/>
                  <a:gd name="connsiteX714" fmla="*/ 2859 w 10000"/>
                  <a:gd name="connsiteY714" fmla="*/ 3748 h 10000"/>
                  <a:gd name="connsiteX715" fmla="*/ 2856 w 10000"/>
                  <a:gd name="connsiteY715" fmla="*/ 3726 h 10000"/>
                  <a:gd name="connsiteX716" fmla="*/ 2848 w 10000"/>
                  <a:gd name="connsiteY716" fmla="*/ 3712 h 10000"/>
                  <a:gd name="connsiteX717" fmla="*/ 2848 w 10000"/>
                  <a:gd name="connsiteY717" fmla="*/ 3685 h 10000"/>
                  <a:gd name="connsiteX718" fmla="*/ 2873 w 10000"/>
                  <a:gd name="connsiteY718" fmla="*/ 3613 h 10000"/>
                  <a:gd name="connsiteX719" fmla="*/ 2886 w 10000"/>
                  <a:gd name="connsiteY719" fmla="*/ 3604 h 10000"/>
                  <a:gd name="connsiteX720" fmla="*/ 2922 w 10000"/>
                  <a:gd name="connsiteY720" fmla="*/ 3654 h 10000"/>
                  <a:gd name="connsiteX721" fmla="*/ 2947 w 10000"/>
                  <a:gd name="connsiteY721" fmla="*/ 3654 h 10000"/>
                  <a:gd name="connsiteX722" fmla="*/ 2953 w 10000"/>
                  <a:gd name="connsiteY722" fmla="*/ 3613 h 10000"/>
                  <a:gd name="connsiteX723" fmla="*/ 2975 w 10000"/>
                  <a:gd name="connsiteY723" fmla="*/ 3581 h 10000"/>
                  <a:gd name="connsiteX724" fmla="*/ 2975 w 10000"/>
                  <a:gd name="connsiteY724" fmla="*/ 3523 h 10000"/>
                  <a:gd name="connsiteX725" fmla="*/ 3024 w 10000"/>
                  <a:gd name="connsiteY725" fmla="*/ 3406 h 10000"/>
                  <a:gd name="connsiteX726" fmla="*/ 3027 w 10000"/>
                  <a:gd name="connsiteY726" fmla="*/ 3383 h 10000"/>
                  <a:gd name="connsiteX727" fmla="*/ 3027 w 10000"/>
                  <a:gd name="connsiteY727" fmla="*/ 3342 h 10000"/>
                  <a:gd name="connsiteX728" fmla="*/ 3019 w 10000"/>
                  <a:gd name="connsiteY728" fmla="*/ 3315 h 10000"/>
                  <a:gd name="connsiteX729" fmla="*/ 3002 w 10000"/>
                  <a:gd name="connsiteY729" fmla="*/ 3302 h 10000"/>
                  <a:gd name="connsiteX730" fmla="*/ 2977 w 10000"/>
                  <a:gd name="connsiteY730" fmla="*/ 3302 h 10000"/>
                  <a:gd name="connsiteX731" fmla="*/ 2969 w 10000"/>
                  <a:gd name="connsiteY731" fmla="*/ 3297 h 10000"/>
                  <a:gd name="connsiteX732" fmla="*/ 2966 w 10000"/>
                  <a:gd name="connsiteY732" fmla="*/ 3166 h 10000"/>
                  <a:gd name="connsiteX733" fmla="*/ 2966 w 10000"/>
                  <a:gd name="connsiteY733" fmla="*/ 3144 h 10000"/>
                  <a:gd name="connsiteX734" fmla="*/ 2969 w 10000"/>
                  <a:gd name="connsiteY734" fmla="*/ 3139 h 10000"/>
                  <a:gd name="connsiteX735" fmla="*/ 3129 w 10000"/>
                  <a:gd name="connsiteY735" fmla="*/ 3130 h 10000"/>
                  <a:gd name="connsiteX736" fmla="*/ 3140 w 10000"/>
                  <a:gd name="connsiteY736" fmla="*/ 3081 h 10000"/>
                  <a:gd name="connsiteX737" fmla="*/ 3148 w 10000"/>
                  <a:gd name="connsiteY737" fmla="*/ 3009 h 10000"/>
                  <a:gd name="connsiteX738" fmla="*/ 3159 w 10000"/>
                  <a:gd name="connsiteY738" fmla="*/ 2995 h 10000"/>
                  <a:gd name="connsiteX739" fmla="*/ 3187 w 10000"/>
                  <a:gd name="connsiteY739" fmla="*/ 2995 h 10000"/>
                  <a:gd name="connsiteX740" fmla="*/ 3212 w 10000"/>
                  <a:gd name="connsiteY740" fmla="*/ 3013 h 10000"/>
                  <a:gd name="connsiteX741" fmla="*/ 3217 w 10000"/>
                  <a:gd name="connsiteY741" fmla="*/ 3000 h 10000"/>
                  <a:gd name="connsiteX742" fmla="*/ 3226 w 10000"/>
                  <a:gd name="connsiteY742" fmla="*/ 2972 h 10000"/>
                  <a:gd name="connsiteX743" fmla="*/ 3353 w 10000"/>
                  <a:gd name="connsiteY743" fmla="*/ 2968 h 10000"/>
                  <a:gd name="connsiteX744" fmla="*/ 3369 w 10000"/>
                  <a:gd name="connsiteY744" fmla="*/ 2864 h 10000"/>
                  <a:gd name="connsiteX745" fmla="*/ 3377 w 10000"/>
                  <a:gd name="connsiteY745" fmla="*/ 2842 h 10000"/>
                  <a:gd name="connsiteX746" fmla="*/ 3405 w 10000"/>
                  <a:gd name="connsiteY746" fmla="*/ 2828 h 10000"/>
                  <a:gd name="connsiteX747" fmla="*/ 3413 w 10000"/>
                  <a:gd name="connsiteY747" fmla="*/ 2815 h 10000"/>
                  <a:gd name="connsiteX748" fmla="*/ 3444 w 10000"/>
                  <a:gd name="connsiteY748" fmla="*/ 2697 h 10000"/>
                  <a:gd name="connsiteX749" fmla="*/ 3441 w 10000"/>
                  <a:gd name="connsiteY749" fmla="*/ 2670 h 10000"/>
                  <a:gd name="connsiteX750" fmla="*/ 3458 w 10000"/>
                  <a:gd name="connsiteY750" fmla="*/ 2652 h 10000"/>
                  <a:gd name="connsiteX751" fmla="*/ 3466 w 10000"/>
                  <a:gd name="connsiteY751" fmla="*/ 2630 h 10000"/>
                  <a:gd name="connsiteX752" fmla="*/ 3524 w 10000"/>
                  <a:gd name="connsiteY752" fmla="*/ 2553 h 10000"/>
                  <a:gd name="connsiteX753" fmla="*/ 3546 w 10000"/>
                  <a:gd name="connsiteY753" fmla="*/ 2589 h 10000"/>
                  <a:gd name="connsiteX754" fmla="*/ 3562 w 10000"/>
                  <a:gd name="connsiteY754" fmla="*/ 2603 h 10000"/>
                  <a:gd name="connsiteX755" fmla="*/ 3571 w 10000"/>
                  <a:gd name="connsiteY755" fmla="*/ 2607 h 10000"/>
                  <a:gd name="connsiteX756" fmla="*/ 3579 w 10000"/>
                  <a:gd name="connsiteY756" fmla="*/ 2603 h 10000"/>
                  <a:gd name="connsiteX757" fmla="*/ 3582 w 10000"/>
                  <a:gd name="connsiteY757" fmla="*/ 2594 h 10000"/>
                  <a:gd name="connsiteX758" fmla="*/ 3595 w 10000"/>
                  <a:gd name="connsiteY758" fmla="*/ 2553 h 10000"/>
                  <a:gd name="connsiteX759" fmla="*/ 3604 w 10000"/>
                  <a:gd name="connsiteY759" fmla="*/ 2508 h 10000"/>
                  <a:gd name="connsiteX760" fmla="*/ 3607 w 10000"/>
                  <a:gd name="connsiteY760" fmla="*/ 2485 h 10000"/>
                  <a:gd name="connsiteX761" fmla="*/ 3651 w 10000"/>
                  <a:gd name="connsiteY761" fmla="*/ 2463 h 10000"/>
                  <a:gd name="connsiteX762" fmla="*/ 3667 w 10000"/>
                  <a:gd name="connsiteY762" fmla="*/ 2445 h 10000"/>
                  <a:gd name="connsiteX763" fmla="*/ 3678 w 10000"/>
                  <a:gd name="connsiteY763" fmla="*/ 2431 h 10000"/>
                  <a:gd name="connsiteX764" fmla="*/ 3692 w 10000"/>
                  <a:gd name="connsiteY764" fmla="*/ 2431 h 10000"/>
                  <a:gd name="connsiteX765" fmla="*/ 3717 w 10000"/>
                  <a:gd name="connsiteY765" fmla="*/ 2445 h 10000"/>
                  <a:gd name="connsiteX766" fmla="*/ 3731 w 10000"/>
                  <a:gd name="connsiteY766" fmla="*/ 2445 h 10000"/>
                  <a:gd name="connsiteX767" fmla="*/ 3731 w 10000"/>
                  <a:gd name="connsiteY767" fmla="*/ 2355 h 10000"/>
                  <a:gd name="connsiteX768" fmla="*/ 3678 w 10000"/>
                  <a:gd name="connsiteY768" fmla="*/ 2260 h 10000"/>
                  <a:gd name="connsiteX769" fmla="*/ 3711 w 10000"/>
                  <a:gd name="connsiteY769" fmla="*/ 2246 h 10000"/>
                  <a:gd name="connsiteX770" fmla="*/ 3684 w 10000"/>
                  <a:gd name="connsiteY770" fmla="*/ 2066 h 10000"/>
                  <a:gd name="connsiteX771" fmla="*/ 3662 w 10000"/>
                  <a:gd name="connsiteY771" fmla="*/ 1985 h 10000"/>
                  <a:gd name="connsiteX772" fmla="*/ 3670 w 10000"/>
                  <a:gd name="connsiteY772" fmla="*/ 1908 h 10000"/>
                  <a:gd name="connsiteX773" fmla="*/ 3700 w 10000"/>
                  <a:gd name="connsiteY773" fmla="*/ 1903 h 10000"/>
                  <a:gd name="connsiteX774" fmla="*/ 3739 w 10000"/>
                  <a:gd name="connsiteY774" fmla="*/ 1876 h 10000"/>
                  <a:gd name="connsiteX775" fmla="*/ 3805 w 10000"/>
                  <a:gd name="connsiteY775" fmla="*/ 1791 h 10000"/>
                  <a:gd name="connsiteX776" fmla="*/ 3852 w 10000"/>
                  <a:gd name="connsiteY776" fmla="*/ 1710 h 10000"/>
                  <a:gd name="connsiteX777" fmla="*/ 3852 w 10000"/>
                  <a:gd name="connsiteY777" fmla="*/ 1642 h 10000"/>
                  <a:gd name="connsiteX778" fmla="*/ 3797 w 10000"/>
                  <a:gd name="connsiteY778" fmla="*/ 1619 h 10000"/>
                  <a:gd name="connsiteX779" fmla="*/ 3780 w 10000"/>
                  <a:gd name="connsiteY779" fmla="*/ 1552 h 10000"/>
                  <a:gd name="connsiteX780" fmla="*/ 3827 w 10000"/>
                  <a:gd name="connsiteY780" fmla="*/ 1547 h 10000"/>
                  <a:gd name="connsiteX781" fmla="*/ 3827 w 10000"/>
                  <a:gd name="connsiteY781" fmla="*/ 1340 h 10000"/>
                  <a:gd name="connsiteX782" fmla="*/ 3750 w 10000"/>
                  <a:gd name="connsiteY782" fmla="*/ 1313 h 10000"/>
                  <a:gd name="connsiteX783" fmla="*/ 3767 w 10000"/>
                  <a:gd name="connsiteY783" fmla="*/ 1155 h 10000"/>
                  <a:gd name="connsiteX784" fmla="*/ 3637 w 10000"/>
                  <a:gd name="connsiteY784" fmla="*/ 1159 h 10000"/>
                  <a:gd name="connsiteX785" fmla="*/ 3582 w 10000"/>
                  <a:gd name="connsiteY785" fmla="*/ 983 h 10000"/>
                  <a:gd name="connsiteX786" fmla="*/ 3554 w 10000"/>
                  <a:gd name="connsiteY786" fmla="*/ 983 h 10000"/>
                  <a:gd name="connsiteX787" fmla="*/ 3562 w 10000"/>
                  <a:gd name="connsiteY787" fmla="*/ 871 h 10000"/>
                  <a:gd name="connsiteX788" fmla="*/ 3557 w 10000"/>
                  <a:gd name="connsiteY788" fmla="*/ 839 h 10000"/>
                  <a:gd name="connsiteX789" fmla="*/ 3532 w 10000"/>
                  <a:gd name="connsiteY789" fmla="*/ 812 h 10000"/>
                  <a:gd name="connsiteX790" fmla="*/ 3546 w 10000"/>
                  <a:gd name="connsiteY790" fmla="*/ 785 h 10000"/>
                  <a:gd name="connsiteX791" fmla="*/ 3538 w 10000"/>
                  <a:gd name="connsiteY791" fmla="*/ 744 h 10000"/>
                  <a:gd name="connsiteX792" fmla="*/ 3502 w 10000"/>
                  <a:gd name="connsiteY792" fmla="*/ 627 h 10000"/>
                  <a:gd name="connsiteX793" fmla="*/ 3532 w 10000"/>
                  <a:gd name="connsiteY793" fmla="*/ 600 h 10000"/>
                  <a:gd name="connsiteX794" fmla="*/ 3554 w 10000"/>
                  <a:gd name="connsiteY794" fmla="*/ 618 h 10000"/>
                  <a:gd name="connsiteX795" fmla="*/ 3562 w 10000"/>
                  <a:gd name="connsiteY795" fmla="*/ 627 h 10000"/>
                  <a:gd name="connsiteX796" fmla="*/ 3579 w 10000"/>
                  <a:gd name="connsiteY796" fmla="*/ 627 h 10000"/>
                  <a:gd name="connsiteX797" fmla="*/ 3595 w 10000"/>
                  <a:gd name="connsiteY797" fmla="*/ 604 h 10000"/>
                  <a:gd name="connsiteX798" fmla="*/ 3607 w 10000"/>
                  <a:gd name="connsiteY798" fmla="*/ 555 h 10000"/>
                  <a:gd name="connsiteX799" fmla="*/ 3620 w 10000"/>
                  <a:gd name="connsiteY799" fmla="*/ 573 h 10000"/>
                  <a:gd name="connsiteX800" fmla="*/ 3634 w 10000"/>
                  <a:gd name="connsiteY800" fmla="*/ 474 h 10000"/>
                  <a:gd name="connsiteX801" fmla="*/ 3645 w 10000"/>
                  <a:gd name="connsiteY801" fmla="*/ 456 h 10000"/>
                  <a:gd name="connsiteX802" fmla="*/ 3662 w 10000"/>
                  <a:gd name="connsiteY802" fmla="*/ 442 h 10000"/>
                  <a:gd name="connsiteX803" fmla="*/ 3695 w 10000"/>
                  <a:gd name="connsiteY803" fmla="*/ 469 h 10000"/>
                  <a:gd name="connsiteX804" fmla="*/ 3695 w 10000"/>
                  <a:gd name="connsiteY804" fmla="*/ 343 h 10000"/>
                  <a:gd name="connsiteX805" fmla="*/ 3822 w 10000"/>
                  <a:gd name="connsiteY805" fmla="*/ 352 h 10000"/>
                  <a:gd name="connsiteX806" fmla="*/ 3822 w 10000"/>
                  <a:gd name="connsiteY806" fmla="*/ 262 h 10000"/>
                  <a:gd name="connsiteX807" fmla="*/ 3819 w 10000"/>
                  <a:gd name="connsiteY807" fmla="*/ 248 h 10000"/>
                  <a:gd name="connsiteX808" fmla="*/ 3805 w 10000"/>
                  <a:gd name="connsiteY808" fmla="*/ 235 h 10000"/>
                  <a:gd name="connsiteX809" fmla="*/ 3805 w 10000"/>
                  <a:gd name="connsiteY809" fmla="*/ 113 h 10000"/>
                  <a:gd name="connsiteX810" fmla="*/ 3888 w 10000"/>
                  <a:gd name="connsiteY810" fmla="*/ 126 h 10000"/>
                  <a:gd name="connsiteX811" fmla="*/ 3893 w 10000"/>
                  <a:gd name="connsiteY811" fmla="*/ 68 h 10000"/>
                  <a:gd name="connsiteX812" fmla="*/ 3974 w 10000"/>
                  <a:gd name="connsiteY812" fmla="*/ 99 h 10000"/>
                  <a:gd name="connsiteX813" fmla="*/ 3974 w 10000"/>
                  <a:gd name="connsiteY813" fmla="*/ 185 h 10000"/>
                  <a:gd name="connsiteX814" fmla="*/ 4128 w 10000"/>
                  <a:gd name="connsiteY814" fmla="*/ 180 h 10000"/>
                  <a:gd name="connsiteX815" fmla="*/ 4117 w 10000"/>
                  <a:gd name="connsiteY815" fmla="*/ 0 h 10000"/>
                  <a:gd name="connsiteX816" fmla="*/ 4230 w 10000"/>
                  <a:gd name="connsiteY816" fmla="*/ 0 h 10000"/>
                  <a:gd name="connsiteX817" fmla="*/ 4230 w 10000"/>
                  <a:gd name="connsiteY817" fmla="*/ 221 h 10000"/>
                  <a:gd name="connsiteX818" fmla="*/ 4354 w 10000"/>
                  <a:gd name="connsiteY818" fmla="*/ 221 h 10000"/>
                  <a:gd name="connsiteX819" fmla="*/ 4354 w 10000"/>
                  <a:gd name="connsiteY819" fmla="*/ 316 h 10000"/>
                  <a:gd name="connsiteX820" fmla="*/ 4401 w 10000"/>
                  <a:gd name="connsiteY820" fmla="*/ 325 h 10000"/>
                  <a:gd name="connsiteX821" fmla="*/ 4401 w 10000"/>
                  <a:gd name="connsiteY821" fmla="*/ 379 h 10000"/>
                  <a:gd name="connsiteX822" fmla="*/ 4432 w 10000"/>
                  <a:gd name="connsiteY822" fmla="*/ 383 h 10000"/>
                  <a:gd name="connsiteX823" fmla="*/ 4434 w 10000"/>
                  <a:gd name="connsiteY823" fmla="*/ 510 h 10000"/>
                  <a:gd name="connsiteX824" fmla="*/ 4528 w 10000"/>
                  <a:gd name="connsiteY824" fmla="*/ 514 h 10000"/>
                  <a:gd name="connsiteX825" fmla="*/ 4539 w 10000"/>
                  <a:gd name="connsiteY825" fmla="*/ 528 h 10000"/>
                  <a:gd name="connsiteX826" fmla="*/ 4570 w 10000"/>
                  <a:gd name="connsiteY826" fmla="*/ 469 h 10000"/>
                  <a:gd name="connsiteX827" fmla="*/ 4570 w 10000"/>
                  <a:gd name="connsiteY827" fmla="*/ 370 h 10000"/>
                  <a:gd name="connsiteX828" fmla="*/ 4506 w 10000"/>
                  <a:gd name="connsiteY828" fmla="*/ 343 h 10000"/>
                  <a:gd name="connsiteX829" fmla="*/ 4506 w 10000"/>
                  <a:gd name="connsiteY829" fmla="*/ 226 h 10000"/>
                  <a:gd name="connsiteX830" fmla="*/ 4575 w 10000"/>
                  <a:gd name="connsiteY830" fmla="*/ 212 h 10000"/>
                  <a:gd name="connsiteX831" fmla="*/ 4583 w 10000"/>
                  <a:gd name="connsiteY831" fmla="*/ 140 h 10000"/>
                  <a:gd name="connsiteX832" fmla="*/ 4616 w 10000"/>
                  <a:gd name="connsiteY832" fmla="*/ 131 h 10000"/>
                  <a:gd name="connsiteX833" fmla="*/ 4625 w 10000"/>
                  <a:gd name="connsiteY833" fmla="*/ 90 h 10000"/>
                  <a:gd name="connsiteX834" fmla="*/ 4663 w 10000"/>
                  <a:gd name="connsiteY834" fmla="*/ 90 h 10000"/>
                  <a:gd name="connsiteX835" fmla="*/ 4658 w 10000"/>
                  <a:gd name="connsiteY835" fmla="*/ 41 h 10000"/>
                  <a:gd name="connsiteX836" fmla="*/ 5006 w 10000"/>
                  <a:gd name="connsiteY836" fmla="*/ 41 h 10000"/>
                  <a:gd name="connsiteX837" fmla="*/ 4997 w 10000"/>
                  <a:gd name="connsiteY837" fmla="*/ 140 h 10000"/>
                  <a:gd name="connsiteX838" fmla="*/ 5050 w 10000"/>
                  <a:gd name="connsiteY838" fmla="*/ 140 h 10000"/>
                  <a:gd name="connsiteX839" fmla="*/ 5041 w 10000"/>
                  <a:gd name="connsiteY839" fmla="*/ 433 h 10000"/>
                  <a:gd name="connsiteX840" fmla="*/ 5077 w 10000"/>
                  <a:gd name="connsiteY840" fmla="*/ 433 h 10000"/>
                  <a:gd name="connsiteX841" fmla="*/ 5075 w 10000"/>
                  <a:gd name="connsiteY841" fmla="*/ 406 h 10000"/>
                  <a:gd name="connsiteX842" fmla="*/ 5132 w 10000"/>
                  <a:gd name="connsiteY842" fmla="*/ 442 h 10000"/>
                  <a:gd name="connsiteX843" fmla="*/ 5188 w 10000"/>
                  <a:gd name="connsiteY843" fmla="*/ 429 h 10000"/>
                  <a:gd name="connsiteX844" fmla="*/ 5246 w 10000"/>
                  <a:gd name="connsiteY844" fmla="*/ 487 h 10000"/>
                  <a:gd name="connsiteX845" fmla="*/ 5295 w 10000"/>
                  <a:gd name="connsiteY845" fmla="*/ 469 h 10000"/>
                  <a:gd name="connsiteX846" fmla="*/ 5309 w 10000"/>
                  <a:gd name="connsiteY846" fmla="*/ 654 h 10000"/>
                  <a:gd name="connsiteX847" fmla="*/ 5229 w 10000"/>
                  <a:gd name="connsiteY847" fmla="*/ 758 h 10000"/>
                  <a:gd name="connsiteX848" fmla="*/ 5243 w 10000"/>
                  <a:gd name="connsiteY848" fmla="*/ 843 h 10000"/>
                  <a:gd name="connsiteX849" fmla="*/ 5204 w 10000"/>
                  <a:gd name="connsiteY849" fmla="*/ 889 h 10000"/>
                  <a:gd name="connsiteX850" fmla="*/ 5207 w 10000"/>
                  <a:gd name="connsiteY850" fmla="*/ 893 h 10000"/>
                  <a:gd name="connsiteX851" fmla="*/ 5215 w 10000"/>
                  <a:gd name="connsiteY851" fmla="*/ 907 h 10000"/>
                  <a:gd name="connsiteX852" fmla="*/ 5339 w 10000"/>
                  <a:gd name="connsiteY852" fmla="*/ 916 h 10000"/>
                  <a:gd name="connsiteX853" fmla="*/ 5408 w 10000"/>
                  <a:gd name="connsiteY853" fmla="*/ 916 h 10000"/>
                  <a:gd name="connsiteX854" fmla="*/ 5436 w 10000"/>
                  <a:gd name="connsiteY854" fmla="*/ 920 h 10000"/>
                  <a:gd name="connsiteX855" fmla="*/ 5436 w 10000"/>
                  <a:gd name="connsiteY855" fmla="*/ 889 h 10000"/>
                  <a:gd name="connsiteX856" fmla="*/ 5455 w 10000"/>
                  <a:gd name="connsiteY856" fmla="*/ 889 h 10000"/>
                  <a:gd name="connsiteX857" fmla="*/ 5477 w 10000"/>
                  <a:gd name="connsiteY857" fmla="*/ 916 h 10000"/>
                  <a:gd name="connsiteX858" fmla="*/ 5486 w 10000"/>
                  <a:gd name="connsiteY858" fmla="*/ 947 h 10000"/>
                  <a:gd name="connsiteX859" fmla="*/ 5516 w 10000"/>
                  <a:gd name="connsiteY859" fmla="*/ 997 h 10000"/>
                  <a:gd name="connsiteX860" fmla="*/ 5568 w 10000"/>
                  <a:gd name="connsiteY860" fmla="*/ 1092 h 10000"/>
                  <a:gd name="connsiteX861" fmla="*/ 5585 w 10000"/>
                  <a:gd name="connsiteY861" fmla="*/ 1182 h 10000"/>
                  <a:gd name="connsiteX862" fmla="*/ 5582 w 10000"/>
                  <a:gd name="connsiteY862" fmla="*/ 1218 h 10000"/>
                  <a:gd name="connsiteX863" fmla="*/ 5582 w 10000"/>
                  <a:gd name="connsiteY863" fmla="*/ 1249 h 10000"/>
                  <a:gd name="connsiteX864" fmla="*/ 5637 w 10000"/>
                  <a:gd name="connsiteY864" fmla="*/ 1263 h 10000"/>
                  <a:gd name="connsiteX865" fmla="*/ 5728 w 10000"/>
                  <a:gd name="connsiteY865" fmla="*/ 1222 h 10000"/>
                  <a:gd name="connsiteX866" fmla="*/ 5720 w 10000"/>
                  <a:gd name="connsiteY866" fmla="*/ 1046 h 10000"/>
                  <a:gd name="connsiteX867" fmla="*/ 5726 w 10000"/>
                  <a:gd name="connsiteY867" fmla="*/ 1028 h 10000"/>
                  <a:gd name="connsiteX868" fmla="*/ 5726 w 10000"/>
                  <a:gd name="connsiteY868" fmla="*/ 1010 h 10000"/>
                  <a:gd name="connsiteX869" fmla="*/ 5737 w 10000"/>
                  <a:gd name="connsiteY869" fmla="*/ 1001 h 10000"/>
                  <a:gd name="connsiteX870" fmla="*/ 5742 w 10000"/>
                  <a:gd name="connsiteY870" fmla="*/ 997 h 10000"/>
                  <a:gd name="connsiteX871" fmla="*/ 5814 w 10000"/>
                  <a:gd name="connsiteY871" fmla="*/ 970 h 10000"/>
                  <a:gd name="connsiteX872" fmla="*/ 5875 w 10000"/>
                  <a:gd name="connsiteY872" fmla="*/ 956 h 10000"/>
                  <a:gd name="connsiteX873" fmla="*/ 5866 w 10000"/>
                  <a:gd name="connsiteY873" fmla="*/ 708 h 10000"/>
                  <a:gd name="connsiteX874" fmla="*/ 6220 w 10000"/>
                  <a:gd name="connsiteY874" fmla="*/ 722 h 10000"/>
                  <a:gd name="connsiteX875" fmla="*/ 6363 w 10000"/>
                  <a:gd name="connsiteY875" fmla="*/ 731 h 10000"/>
                  <a:gd name="connsiteX876" fmla="*/ 6369 w 10000"/>
                  <a:gd name="connsiteY876" fmla="*/ 749 h 10000"/>
                  <a:gd name="connsiteX877" fmla="*/ 6410 w 10000"/>
                  <a:gd name="connsiteY877" fmla="*/ 758 h 10000"/>
                  <a:gd name="connsiteX878" fmla="*/ 6360 w 10000"/>
                  <a:gd name="connsiteY878" fmla="*/ 974 h 10000"/>
                  <a:gd name="connsiteX879" fmla="*/ 6498 w 10000"/>
                  <a:gd name="connsiteY879" fmla="*/ 983 h 10000"/>
                  <a:gd name="connsiteX880" fmla="*/ 6507 w 10000"/>
                  <a:gd name="connsiteY880" fmla="*/ 1037 h 10000"/>
                  <a:gd name="connsiteX881" fmla="*/ 6565 w 10000"/>
                  <a:gd name="connsiteY881" fmla="*/ 1024 h 10000"/>
                  <a:gd name="connsiteX882" fmla="*/ 6628 w 10000"/>
                  <a:gd name="connsiteY882" fmla="*/ 1060 h 10000"/>
                  <a:gd name="connsiteX883" fmla="*/ 6653 w 10000"/>
                  <a:gd name="connsiteY883" fmla="*/ 1015 h 10000"/>
                  <a:gd name="connsiteX884" fmla="*/ 6694 w 10000"/>
                  <a:gd name="connsiteY884" fmla="*/ 970 h 10000"/>
                  <a:gd name="connsiteX885" fmla="*/ 6725 w 10000"/>
                  <a:gd name="connsiteY885" fmla="*/ 947 h 10000"/>
                  <a:gd name="connsiteX886" fmla="*/ 6747 w 10000"/>
                  <a:gd name="connsiteY886" fmla="*/ 920 h 10000"/>
                  <a:gd name="connsiteX887" fmla="*/ 6780 w 10000"/>
                  <a:gd name="connsiteY887" fmla="*/ 902 h 10000"/>
                  <a:gd name="connsiteX888" fmla="*/ 6807 w 10000"/>
                  <a:gd name="connsiteY888" fmla="*/ 880 h 10000"/>
                  <a:gd name="connsiteX889" fmla="*/ 6835 w 10000"/>
                  <a:gd name="connsiteY889" fmla="*/ 830 h 10000"/>
                  <a:gd name="connsiteX890" fmla="*/ 6876 w 10000"/>
                  <a:gd name="connsiteY890" fmla="*/ 816 h 10000"/>
                  <a:gd name="connsiteX891" fmla="*/ 6904 w 10000"/>
                  <a:gd name="connsiteY891" fmla="*/ 798 h 10000"/>
                  <a:gd name="connsiteX892" fmla="*/ 6934 w 10000"/>
                  <a:gd name="connsiteY892" fmla="*/ 798 h 10000"/>
                  <a:gd name="connsiteX893" fmla="*/ 6948 w 10000"/>
                  <a:gd name="connsiteY893" fmla="*/ 843 h 10000"/>
                  <a:gd name="connsiteX894" fmla="*/ 6959 w 10000"/>
                  <a:gd name="connsiteY894" fmla="*/ 889 h 10000"/>
                  <a:gd name="connsiteX895" fmla="*/ 6973 w 10000"/>
                  <a:gd name="connsiteY895" fmla="*/ 943 h 10000"/>
                  <a:gd name="connsiteX896" fmla="*/ 7006 w 10000"/>
                  <a:gd name="connsiteY896" fmla="*/ 1028 h 10000"/>
                  <a:gd name="connsiteX897" fmla="*/ 7056 w 10000"/>
                  <a:gd name="connsiteY897" fmla="*/ 1092 h 10000"/>
                  <a:gd name="connsiteX898" fmla="*/ 7169 w 10000"/>
                  <a:gd name="connsiteY898" fmla="*/ 1304 h 10000"/>
                  <a:gd name="connsiteX899" fmla="*/ 7116 w 10000"/>
                  <a:gd name="connsiteY899" fmla="*/ 1547 h 10000"/>
                  <a:gd name="connsiteX900" fmla="*/ 7150 w 10000"/>
                  <a:gd name="connsiteY900" fmla="*/ 1691 h 10000"/>
                  <a:gd name="connsiteX901" fmla="*/ 7078 w 10000"/>
                  <a:gd name="connsiteY901" fmla="*/ 1750 h 10000"/>
                  <a:gd name="connsiteX902" fmla="*/ 7086 w 10000"/>
                  <a:gd name="connsiteY902" fmla="*/ 1894 h 10000"/>
                  <a:gd name="connsiteX903" fmla="*/ 7111 w 10000"/>
                  <a:gd name="connsiteY903" fmla="*/ 1903 h 10000"/>
                  <a:gd name="connsiteX904" fmla="*/ 7150 w 10000"/>
                  <a:gd name="connsiteY904" fmla="*/ 2025 h 10000"/>
                  <a:gd name="connsiteX905" fmla="*/ 7232 w 10000"/>
                  <a:gd name="connsiteY905" fmla="*/ 2048 h 10000"/>
                  <a:gd name="connsiteX906" fmla="*/ 7296 w 10000"/>
                  <a:gd name="connsiteY906" fmla="*/ 2061 h 10000"/>
                  <a:gd name="connsiteX907" fmla="*/ 7434 w 10000"/>
                  <a:gd name="connsiteY907" fmla="*/ 2093 h 10000"/>
                  <a:gd name="connsiteX908" fmla="*/ 7586 w 10000"/>
                  <a:gd name="connsiteY908" fmla="*/ 2115 h 10000"/>
                  <a:gd name="connsiteX909" fmla="*/ 7748 w 10000"/>
                  <a:gd name="connsiteY909" fmla="*/ 2115 h 10000"/>
                  <a:gd name="connsiteX910" fmla="*/ 7826 w 10000"/>
                  <a:gd name="connsiteY910" fmla="*/ 1917 h 10000"/>
                  <a:gd name="connsiteX911" fmla="*/ 8068 w 10000"/>
                  <a:gd name="connsiteY911" fmla="*/ 1922 h 10000"/>
                  <a:gd name="connsiteX912" fmla="*/ 8132 w 10000"/>
                  <a:gd name="connsiteY912" fmla="*/ 1890 h 10000"/>
                  <a:gd name="connsiteX913" fmla="*/ 8220 w 10000"/>
                  <a:gd name="connsiteY913" fmla="*/ 1849 h 10000"/>
                  <a:gd name="connsiteX914" fmla="*/ 8251 w 10000"/>
                  <a:gd name="connsiteY914" fmla="*/ 1863 h 10000"/>
                  <a:gd name="connsiteX915" fmla="*/ 8270 w 10000"/>
                  <a:gd name="connsiteY915" fmla="*/ 1867 h 10000"/>
                  <a:gd name="connsiteX916" fmla="*/ 8366 w 10000"/>
                  <a:gd name="connsiteY916" fmla="*/ 1854 h 10000"/>
                  <a:gd name="connsiteX917" fmla="*/ 8422 w 10000"/>
                  <a:gd name="connsiteY917" fmla="*/ 1849 h 10000"/>
                  <a:gd name="connsiteX918" fmla="*/ 8413 w 10000"/>
                  <a:gd name="connsiteY918" fmla="*/ 2061 h 10000"/>
                  <a:gd name="connsiteX919" fmla="*/ 8460 w 10000"/>
                  <a:gd name="connsiteY919" fmla="*/ 2106 h 10000"/>
                  <a:gd name="connsiteX920" fmla="*/ 8471 w 10000"/>
                  <a:gd name="connsiteY920" fmla="*/ 2179 h 10000"/>
                  <a:gd name="connsiteX921" fmla="*/ 8493 w 10000"/>
                  <a:gd name="connsiteY921" fmla="*/ 2643 h 10000"/>
                  <a:gd name="connsiteX922" fmla="*/ 8493 w 10000"/>
                  <a:gd name="connsiteY922" fmla="*/ 2657 h 10000"/>
                  <a:gd name="connsiteX923" fmla="*/ 8631 w 10000"/>
                  <a:gd name="connsiteY923" fmla="*/ 2576 h 10000"/>
                  <a:gd name="connsiteX924" fmla="*/ 8662 w 10000"/>
                  <a:gd name="connsiteY924" fmla="*/ 2580 h 10000"/>
                  <a:gd name="connsiteX925" fmla="*/ 8830 w 10000"/>
                  <a:gd name="connsiteY925" fmla="*/ 2652 h 10000"/>
                  <a:gd name="connsiteX926" fmla="*/ 8871 w 10000"/>
                  <a:gd name="connsiteY926" fmla="*/ 2693 h 10000"/>
                  <a:gd name="connsiteX927" fmla="*/ 8891 w 10000"/>
                  <a:gd name="connsiteY927" fmla="*/ 2684 h 10000"/>
                  <a:gd name="connsiteX928" fmla="*/ 8954 w 10000"/>
                  <a:gd name="connsiteY928" fmla="*/ 2670 h 10000"/>
                  <a:gd name="connsiteX929" fmla="*/ 9042 w 10000"/>
                  <a:gd name="connsiteY929" fmla="*/ 2711 h 10000"/>
                  <a:gd name="connsiteX930" fmla="*/ 9076 w 10000"/>
                  <a:gd name="connsiteY930" fmla="*/ 2824 h 10000"/>
                  <a:gd name="connsiteX931" fmla="*/ 9081 w 10000"/>
                  <a:gd name="connsiteY931" fmla="*/ 2824 h 10000"/>
                  <a:gd name="connsiteX932" fmla="*/ 9136 w 10000"/>
                  <a:gd name="connsiteY932" fmla="*/ 2801 h 10000"/>
                  <a:gd name="connsiteX933" fmla="*/ 9194 w 10000"/>
                  <a:gd name="connsiteY933" fmla="*/ 2950 h 10000"/>
                  <a:gd name="connsiteX934" fmla="*/ 9208 w 10000"/>
                  <a:gd name="connsiteY934" fmla="*/ 2950 h 10000"/>
                  <a:gd name="connsiteX935" fmla="*/ 9393 w 10000"/>
                  <a:gd name="connsiteY935" fmla="*/ 2972 h 10000"/>
                  <a:gd name="connsiteX936" fmla="*/ 9627 w 10000"/>
                  <a:gd name="connsiteY936" fmla="*/ 2986 h 10000"/>
                  <a:gd name="connsiteX937" fmla="*/ 9622 w 10000"/>
                  <a:gd name="connsiteY937" fmla="*/ 3153 h 10000"/>
                  <a:gd name="connsiteX938" fmla="*/ 9719 w 10000"/>
                  <a:gd name="connsiteY938" fmla="*/ 3153 h 10000"/>
                  <a:gd name="connsiteX939" fmla="*/ 9719 w 10000"/>
                  <a:gd name="connsiteY939" fmla="*/ 3771 h 10000"/>
                  <a:gd name="connsiteX940" fmla="*/ 9719 w 10000"/>
                  <a:gd name="connsiteY940" fmla="*/ 4339 h 10000"/>
                  <a:gd name="connsiteX941" fmla="*/ 9719 w 10000"/>
                  <a:gd name="connsiteY941" fmla="*/ 4799 h 10000"/>
                  <a:gd name="connsiteX942" fmla="*/ 9757 w 10000"/>
                  <a:gd name="connsiteY942" fmla="*/ 4817 h 10000"/>
                  <a:gd name="connsiteX943" fmla="*/ 9757 w 10000"/>
                  <a:gd name="connsiteY943" fmla="*/ 4917 h 10000"/>
                  <a:gd name="connsiteX944" fmla="*/ 9677 w 10000"/>
                  <a:gd name="connsiteY944" fmla="*/ 4944 h 10000"/>
                  <a:gd name="connsiteX945" fmla="*/ 9586 w 10000"/>
                  <a:gd name="connsiteY945" fmla="*/ 5065 h 10000"/>
                  <a:gd name="connsiteX946" fmla="*/ 9556 w 10000"/>
                  <a:gd name="connsiteY946" fmla="*/ 5156 h 10000"/>
                  <a:gd name="connsiteX947" fmla="*/ 9523 w 10000"/>
                  <a:gd name="connsiteY947" fmla="*/ 5120 h 10000"/>
                  <a:gd name="connsiteX948" fmla="*/ 9506 w 10000"/>
                  <a:gd name="connsiteY948" fmla="*/ 5156 h 10000"/>
                  <a:gd name="connsiteX949" fmla="*/ 9514 w 10000"/>
                  <a:gd name="connsiteY949" fmla="*/ 5219 h 10000"/>
                  <a:gd name="connsiteX950" fmla="*/ 9514 w 10000"/>
                  <a:gd name="connsiteY950" fmla="*/ 5237 h 10000"/>
                  <a:gd name="connsiteX951" fmla="*/ 9492 w 10000"/>
                  <a:gd name="connsiteY951" fmla="*/ 5304 h 10000"/>
                  <a:gd name="connsiteX952" fmla="*/ 9484 w 10000"/>
                  <a:gd name="connsiteY952" fmla="*/ 5363 h 10000"/>
                  <a:gd name="connsiteX953" fmla="*/ 9481 w 10000"/>
                  <a:gd name="connsiteY953" fmla="*/ 5422 h 10000"/>
                  <a:gd name="connsiteX954" fmla="*/ 9490 w 10000"/>
                  <a:gd name="connsiteY954" fmla="*/ 5553 h 10000"/>
                  <a:gd name="connsiteX955" fmla="*/ 9484 w 10000"/>
                  <a:gd name="connsiteY955" fmla="*/ 5566 h 10000"/>
                  <a:gd name="connsiteX956" fmla="*/ 9473 w 10000"/>
                  <a:gd name="connsiteY956" fmla="*/ 5602 h 10000"/>
                  <a:gd name="connsiteX957" fmla="*/ 9467 w 10000"/>
                  <a:gd name="connsiteY957" fmla="*/ 5620 h 10000"/>
                  <a:gd name="connsiteX958" fmla="*/ 9467 w 10000"/>
                  <a:gd name="connsiteY958" fmla="*/ 5656 h 10000"/>
                  <a:gd name="connsiteX959" fmla="*/ 9467 w 10000"/>
                  <a:gd name="connsiteY959" fmla="*/ 5661 h 10000"/>
                  <a:gd name="connsiteX960" fmla="*/ 9476 w 10000"/>
                  <a:gd name="connsiteY960" fmla="*/ 5661 h 10000"/>
                  <a:gd name="connsiteX961" fmla="*/ 9481 w 10000"/>
                  <a:gd name="connsiteY961" fmla="*/ 5670 h 10000"/>
                  <a:gd name="connsiteX962" fmla="*/ 9490 w 10000"/>
                  <a:gd name="connsiteY962" fmla="*/ 5670 h 10000"/>
                  <a:gd name="connsiteX963" fmla="*/ 9501 w 10000"/>
                  <a:gd name="connsiteY963" fmla="*/ 5670 h 10000"/>
                  <a:gd name="connsiteX964" fmla="*/ 9523 w 10000"/>
                  <a:gd name="connsiteY964" fmla="*/ 5670 h 10000"/>
                  <a:gd name="connsiteX965" fmla="*/ 9556 w 10000"/>
                  <a:gd name="connsiteY965" fmla="*/ 5661 h 10000"/>
                  <a:gd name="connsiteX966" fmla="*/ 9578 w 10000"/>
                  <a:gd name="connsiteY966" fmla="*/ 5656 h 10000"/>
                  <a:gd name="connsiteX967" fmla="*/ 9597 w 10000"/>
                  <a:gd name="connsiteY967" fmla="*/ 5647 h 10000"/>
                  <a:gd name="connsiteX968" fmla="*/ 9661 w 10000"/>
                  <a:gd name="connsiteY968" fmla="*/ 5602 h 10000"/>
                  <a:gd name="connsiteX969" fmla="*/ 9716 w 10000"/>
                  <a:gd name="connsiteY969" fmla="*/ 5580 h 10000"/>
                  <a:gd name="connsiteX970" fmla="*/ 9724 w 10000"/>
                  <a:gd name="connsiteY970" fmla="*/ 5629 h 10000"/>
                  <a:gd name="connsiteX971" fmla="*/ 9741 w 10000"/>
                  <a:gd name="connsiteY971" fmla="*/ 5670 h 10000"/>
                  <a:gd name="connsiteX972" fmla="*/ 9749 w 10000"/>
                  <a:gd name="connsiteY972" fmla="*/ 5706 h 10000"/>
                  <a:gd name="connsiteX973" fmla="*/ 9749 w 10000"/>
                  <a:gd name="connsiteY973" fmla="*/ 5719 h 10000"/>
                  <a:gd name="connsiteX974" fmla="*/ 9771 w 10000"/>
                  <a:gd name="connsiteY974" fmla="*/ 5719 h 10000"/>
                  <a:gd name="connsiteX975" fmla="*/ 9799 w 10000"/>
                  <a:gd name="connsiteY975" fmla="*/ 5719 h 10000"/>
                  <a:gd name="connsiteX976" fmla="*/ 9837 w 10000"/>
                  <a:gd name="connsiteY976" fmla="*/ 5737 h 10000"/>
                  <a:gd name="connsiteX977" fmla="*/ 9901 w 10000"/>
                  <a:gd name="connsiteY977" fmla="*/ 5774 h 10000"/>
                  <a:gd name="connsiteX978" fmla="*/ 9967 w 10000"/>
                  <a:gd name="connsiteY978" fmla="*/ 5805 h 10000"/>
                  <a:gd name="connsiteX979" fmla="*/ 9981 w 10000"/>
                  <a:gd name="connsiteY979" fmla="*/ 5814 h 10000"/>
                  <a:gd name="connsiteX980" fmla="*/ 10000 w 10000"/>
                  <a:gd name="connsiteY980" fmla="*/ 5922 h 10000"/>
                  <a:gd name="connsiteX981" fmla="*/ 9909 w 10000"/>
                  <a:gd name="connsiteY981" fmla="*/ 5895 h 10000"/>
                  <a:gd name="connsiteX982" fmla="*/ 9868 w 10000"/>
                  <a:gd name="connsiteY982" fmla="*/ 5949 h 10000"/>
                  <a:gd name="connsiteX983" fmla="*/ 9845 w 10000"/>
                  <a:gd name="connsiteY983" fmla="*/ 5963 h 10000"/>
                  <a:gd name="connsiteX984" fmla="*/ 9691 w 10000"/>
                  <a:gd name="connsiteY984" fmla="*/ 5995 h 10000"/>
                  <a:gd name="connsiteX985" fmla="*/ 9619 w 10000"/>
                  <a:gd name="connsiteY985" fmla="*/ 6053 h 10000"/>
                  <a:gd name="connsiteX986" fmla="*/ 9534 w 10000"/>
                  <a:gd name="connsiteY986" fmla="*/ 6130 h 10000"/>
                  <a:gd name="connsiteX987" fmla="*/ 9517 w 10000"/>
                  <a:gd name="connsiteY987" fmla="*/ 6157 h 10000"/>
                  <a:gd name="connsiteX988" fmla="*/ 9501 w 10000"/>
                  <a:gd name="connsiteY988" fmla="*/ 6220 h 10000"/>
                  <a:gd name="connsiteX989" fmla="*/ 9501 w 10000"/>
                  <a:gd name="connsiteY989" fmla="*/ 6292 h 10000"/>
                  <a:gd name="connsiteX990" fmla="*/ 9492 w 10000"/>
                  <a:gd name="connsiteY990" fmla="*/ 6306 h 10000"/>
                  <a:gd name="connsiteX991" fmla="*/ 9445 w 10000"/>
                  <a:gd name="connsiteY991" fmla="*/ 6355 h 10000"/>
                  <a:gd name="connsiteX992" fmla="*/ 9409 w 10000"/>
                  <a:gd name="connsiteY992" fmla="*/ 6396 h 10000"/>
                  <a:gd name="connsiteX993" fmla="*/ 9379 w 10000"/>
                  <a:gd name="connsiteY993" fmla="*/ 6446 h 10000"/>
                  <a:gd name="connsiteX994" fmla="*/ 9332 w 10000"/>
                  <a:gd name="connsiteY994" fmla="*/ 6594 h 10000"/>
                  <a:gd name="connsiteX995" fmla="*/ 9183 w 10000"/>
                  <a:gd name="connsiteY995" fmla="*/ 6536 h 10000"/>
                  <a:gd name="connsiteX996" fmla="*/ 9169 w 10000"/>
                  <a:gd name="connsiteY996" fmla="*/ 6536 h 10000"/>
                  <a:gd name="connsiteX997" fmla="*/ 9161 w 10000"/>
                  <a:gd name="connsiteY997" fmla="*/ 6540 h 10000"/>
                  <a:gd name="connsiteX998" fmla="*/ 9139 w 10000"/>
                  <a:gd name="connsiteY998" fmla="*/ 6522 h 10000"/>
                  <a:gd name="connsiteX999" fmla="*/ 9128 w 10000"/>
                  <a:gd name="connsiteY999" fmla="*/ 6513 h 10000"/>
                  <a:gd name="connsiteX1000" fmla="*/ 9114 w 10000"/>
                  <a:gd name="connsiteY1000" fmla="*/ 6527 h 10000"/>
                  <a:gd name="connsiteX1001" fmla="*/ 9103 w 10000"/>
                  <a:gd name="connsiteY1001" fmla="*/ 6567 h 10000"/>
                  <a:gd name="connsiteX1002" fmla="*/ 9095 w 10000"/>
                  <a:gd name="connsiteY1002" fmla="*/ 6604 h 10000"/>
                  <a:gd name="connsiteX1003" fmla="*/ 9081 w 10000"/>
                  <a:gd name="connsiteY1003" fmla="*/ 6644 h 10000"/>
                  <a:gd name="connsiteX1004" fmla="*/ 9076 w 10000"/>
                  <a:gd name="connsiteY1004" fmla="*/ 6631 h 10000"/>
                  <a:gd name="connsiteX1005" fmla="*/ 9059 w 10000"/>
                  <a:gd name="connsiteY1005" fmla="*/ 6594 h 10000"/>
                  <a:gd name="connsiteX1006" fmla="*/ 9040 w 10000"/>
                  <a:gd name="connsiteY1006" fmla="*/ 6549 h 10000"/>
                  <a:gd name="connsiteX1007" fmla="*/ 9026 w 10000"/>
                  <a:gd name="connsiteY1007" fmla="*/ 6522 h 10000"/>
                  <a:gd name="connsiteX1008" fmla="*/ 9007 w 10000"/>
                  <a:gd name="connsiteY1008" fmla="*/ 6522 h 10000"/>
                  <a:gd name="connsiteX1009" fmla="*/ 9001 w 10000"/>
                  <a:gd name="connsiteY1009" fmla="*/ 6536 h 10000"/>
                  <a:gd name="connsiteX1010" fmla="*/ 8998 w 10000"/>
                  <a:gd name="connsiteY1010" fmla="*/ 6576 h 10000"/>
                  <a:gd name="connsiteX1011" fmla="*/ 8987 w 10000"/>
                  <a:gd name="connsiteY1011" fmla="*/ 6590 h 10000"/>
                  <a:gd name="connsiteX1012" fmla="*/ 8954 w 10000"/>
                  <a:gd name="connsiteY1012" fmla="*/ 6617 h 10000"/>
                  <a:gd name="connsiteX1013" fmla="*/ 8927 w 10000"/>
                  <a:gd name="connsiteY1013" fmla="*/ 6622 h 10000"/>
                  <a:gd name="connsiteX1014" fmla="*/ 8888 w 10000"/>
                  <a:gd name="connsiteY1014" fmla="*/ 6590 h 10000"/>
                  <a:gd name="connsiteX1015" fmla="*/ 8880 w 10000"/>
                  <a:gd name="connsiteY1015" fmla="*/ 6567 h 10000"/>
                  <a:gd name="connsiteX1016" fmla="*/ 8866 w 10000"/>
                  <a:gd name="connsiteY1016" fmla="*/ 6549 h 10000"/>
                  <a:gd name="connsiteX1017" fmla="*/ 8849 w 10000"/>
                  <a:gd name="connsiteY1017" fmla="*/ 6513 h 10000"/>
                  <a:gd name="connsiteX1018" fmla="*/ 8847 w 10000"/>
                  <a:gd name="connsiteY1018" fmla="*/ 6527 h 10000"/>
                  <a:gd name="connsiteX1019" fmla="*/ 8838 w 10000"/>
                  <a:gd name="connsiteY1019" fmla="*/ 6563 h 10000"/>
                  <a:gd name="connsiteX1020" fmla="*/ 8833 w 10000"/>
                  <a:gd name="connsiteY1020" fmla="*/ 6576 h 10000"/>
                  <a:gd name="connsiteX1021" fmla="*/ 8822 w 10000"/>
                  <a:gd name="connsiteY1021" fmla="*/ 6567 h 10000"/>
                  <a:gd name="connsiteX1022" fmla="*/ 8813 w 10000"/>
                  <a:gd name="connsiteY1022" fmla="*/ 6567 h 10000"/>
                  <a:gd name="connsiteX1023" fmla="*/ 8800 w 10000"/>
                  <a:gd name="connsiteY1023" fmla="*/ 6581 h 10000"/>
                  <a:gd name="connsiteX1024" fmla="*/ 8778 w 10000"/>
                  <a:gd name="connsiteY1024" fmla="*/ 6604 h 10000"/>
                  <a:gd name="connsiteX1025" fmla="*/ 8769 w 10000"/>
                  <a:gd name="connsiteY1025" fmla="*/ 6617 h 10000"/>
                  <a:gd name="connsiteX1026" fmla="*/ 8786 w 10000"/>
                  <a:gd name="connsiteY1026" fmla="*/ 6667 h 10000"/>
                  <a:gd name="connsiteX1027" fmla="*/ 8800 w 10000"/>
                  <a:gd name="connsiteY1027" fmla="*/ 6725 h 10000"/>
                  <a:gd name="connsiteX1028" fmla="*/ 8822 w 10000"/>
                  <a:gd name="connsiteY1028" fmla="*/ 6779 h 10000"/>
                  <a:gd name="connsiteX1029" fmla="*/ 8833 w 10000"/>
                  <a:gd name="connsiteY1029" fmla="*/ 6775 h 10000"/>
                  <a:gd name="connsiteX1030" fmla="*/ 8847 w 10000"/>
                  <a:gd name="connsiteY1030" fmla="*/ 6766 h 10000"/>
                  <a:gd name="connsiteX1031" fmla="*/ 8866 w 10000"/>
                  <a:gd name="connsiteY1031" fmla="*/ 6748 h 10000"/>
                  <a:gd name="connsiteX1032" fmla="*/ 8874 w 10000"/>
                  <a:gd name="connsiteY1032" fmla="*/ 6752 h 10000"/>
                  <a:gd name="connsiteX1033" fmla="*/ 8882 w 10000"/>
                  <a:gd name="connsiteY1033" fmla="*/ 6766 h 10000"/>
                  <a:gd name="connsiteX1034" fmla="*/ 8896 w 10000"/>
                  <a:gd name="connsiteY1034" fmla="*/ 6811 h 10000"/>
                  <a:gd name="connsiteX1035" fmla="*/ 8913 w 10000"/>
                  <a:gd name="connsiteY1035" fmla="*/ 6856 h 10000"/>
                  <a:gd name="connsiteX1036" fmla="*/ 8927 w 10000"/>
                  <a:gd name="connsiteY1036" fmla="*/ 6897 h 10000"/>
                  <a:gd name="connsiteX1037" fmla="*/ 8943 w 10000"/>
                  <a:gd name="connsiteY1037" fmla="*/ 6946 h 10000"/>
                  <a:gd name="connsiteX1038" fmla="*/ 8951 w 10000"/>
                  <a:gd name="connsiteY1038" fmla="*/ 6973 h 10000"/>
                  <a:gd name="connsiteX1039" fmla="*/ 8954 w 10000"/>
                  <a:gd name="connsiteY1039" fmla="*/ 6996 h 10000"/>
                  <a:gd name="connsiteX1040" fmla="*/ 8960 w 10000"/>
                  <a:gd name="connsiteY1040" fmla="*/ 7023 h 10000"/>
                  <a:gd name="connsiteX1041" fmla="*/ 8979 w 10000"/>
                  <a:gd name="connsiteY1041" fmla="*/ 7014 h 10000"/>
                  <a:gd name="connsiteX1042" fmla="*/ 8998 w 10000"/>
                  <a:gd name="connsiteY1042" fmla="*/ 6906 h 10000"/>
                  <a:gd name="connsiteX1043" fmla="*/ 9015 w 10000"/>
                  <a:gd name="connsiteY1043" fmla="*/ 6910 h 10000"/>
                  <a:gd name="connsiteX1044" fmla="*/ 9026 w 10000"/>
                  <a:gd name="connsiteY1044" fmla="*/ 6910 h 10000"/>
                  <a:gd name="connsiteX1045" fmla="*/ 9048 w 10000"/>
                  <a:gd name="connsiteY1045" fmla="*/ 6906 h 10000"/>
                  <a:gd name="connsiteX1046" fmla="*/ 9065 w 10000"/>
                  <a:gd name="connsiteY1046" fmla="*/ 6897 h 10000"/>
                  <a:gd name="connsiteX1047" fmla="*/ 9076 w 10000"/>
                  <a:gd name="connsiteY1047" fmla="*/ 6892 h 10000"/>
                  <a:gd name="connsiteX1048" fmla="*/ 9084 w 10000"/>
                  <a:gd name="connsiteY1048" fmla="*/ 6883 h 10000"/>
                  <a:gd name="connsiteX1049" fmla="*/ 9095 w 10000"/>
                  <a:gd name="connsiteY1049" fmla="*/ 6892 h 10000"/>
                  <a:gd name="connsiteX1050" fmla="*/ 9106 w 10000"/>
                  <a:gd name="connsiteY1050" fmla="*/ 6897 h 10000"/>
                  <a:gd name="connsiteX1051" fmla="*/ 9211 w 10000"/>
                  <a:gd name="connsiteY1051" fmla="*/ 7009 h 10000"/>
                  <a:gd name="connsiteX1052" fmla="*/ 9227 w 10000"/>
                  <a:gd name="connsiteY1052" fmla="*/ 7064 h 10000"/>
                  <a:gd name="connsiteX1053" fmla="*/ 9225 w 10000"/>
                  <a:gd name="connsiteY1053" fmla="*/ 7068 h 10000"/>
                  <a:gd name="connsiteX1054" fmla="*/ 9219 w 10000"/>
                  <a:gd name="connsiteY1054" fmla="*/ 7077 h 10000"/>
                  <a:gd name="connsiteX1055" fmla="*/ 9208 w 10000"/>
                  <a:gd name="connsiteY1055" fmla="*/ 7082 h 10000"/>
                  <a:gd name="connsiteX1056" fmla="*/ 9194 w 10000"/>
                  <a:gd name="connsiteY1056" fmla="*/ 7113 h 10000"/>
                  <a:gd name="connsiteX1057" fmla="*/ 9164 w 10000"/>
                  <a:gd name="connsiteY1057" fmla="*/ 7127 h 10000"/>
                  <a:gd name="connsiteX1058" fmla="*/ 9161 w 10000"/>
                  <a:gd name="connsiteY1058" fmla="*/ 7127 h 10000"/>
                  <a:gd name="connsiteX1059" fmla="*/ 9156 w 10000"/>
                  <a:gd name="connsiteY1059" fmla="*/ 7131 h 10000"/>
                  <a:gd name="connsiteX1060" fmla="*/ 9156 w 10000"/>
                  <a:gd name="connsiteY1060" fmla="*/ 7145 h 10000"/>
                  <a:gd name="connsiteX1061" fmla="*/ 9128 w 10000"/>
                  <a:gd name="connsiteY1061" fmla="*/ 7194 h 10000"/>
                  <a:gd name="connsiteX1062" fmla="*/ 9114 w 10000"/>
                  <a:gd name="connsiteY1062" fmla="*/ 7226 h 10000"/>
                  <a:gd name="connsiteX1063" fmla="*/ 9089 w 10000"/>
                  <a:gd name="connsiteY1063" fmla="*/ 7226 h 10000"/>
                  <a:gd name="connsiteX1064" fmla="*/ 9067 w 10000"/>
                  <a:gd name="connsiteY1064" fmla="*/ 7276 h 10000"/>
                  <a:gd name="connsiteX1065" fmla="*/ 9059 w 10000"/>
                  <a:gd name="connsiteY1065" fmla="*/ 7298 h 10000"/>
                  <a:gd name="connsiteX1066" fmla="*/ 9040 w 10000"/>
                  <a:gd name="connsiteY1066" fmla="*/ 7312 h 10000"/>
                  <a:gd name="connsiteX1067" fmla="*/ 8951 w 10000"/>
                  <a:gd name="connsiteY1067" fmla="*/ 7339 h 10000"/>
                  <a:gd name="connsiteX1068" fmla="*/ 8841 w 10000"/>
                  <a:gd name="connsiteY1068" fmla="*/ 7366 h 10000"/>
                  <a:gd name="connsiteX1069" fmla="*/ 8813 w 10000"/>
                  <a:gd name="connsiteY1069" fmla="*/ 7384 h 10000"/>
                  <a:gd name="connsiteX1070" fmla="*/ 8800 w 10000"/>
                  <a:gd name="connsiteY1070" fmla="*/ 7397 h 10000"/>
                  <a:gd name="connsiteX1071" fmla="*/ 8791 w 10000"/>
                  <a:gd name="connsiteY1071" fmla="*/ 7397 h 10000"/>
                  <a:gd name="connsiteX1072" fmla="*/ 8786 w 10000"/>
                  <a:gd name="connsiteY1072" fmla="*/ 7582 h 10000"/>
                  <a:gd name="connsiteX1073" fmla="*/ 8775 w 10000"/>
                  <a:gd name="connsiteY1073" fmla="*/ 7591 h 10000"/>
                  <a:gd name="connsiteX1074" fmla="*/ 8753 w 10000"/>
                  <a:gd name="connsiteY1074" fmla="*/ 7614 h 10000"/>
                  <a:gd name="connsiteX1075" fmla="*/ 8711 w 10000"/>
                  <a:gd name="connsiteY1075" fmla="*/ 7627 h 10000"/>
                  <a:gd name="connsiteX1076" fmla="*/ 8670 w 10000"/>
                  <a:gd name="connsiteY1076" fmla="*/ 7645 h 10000"/>
                  <a:gd name="connsiteX1077" fmla="*/ 8645 w 10000"/>
                  <a:gd name="connsiteY1077" fmla="*/ 7659 h 10000"/>
                  <a:gd name="connsiteX1078" fmla="*/ 8620 w 10000"/>
                  <a:gd name="connsiteY1078" fmla="*/ 7673 h 10000"/>
                  <a:gd name="connsiteX1079" fmla="*/ 8598 w 10000"/>
                  <a:gd name="connsiteY1079" fmla="*/ 7695 h 10000"/>
                  <a:gd name="connsiteX1080" fmla="*/ 8576 w 10000"/>
                  <a:gd name="connsiteY1080" fmla="*/ 7736 h 10000"/>
                  <a:gd name="connsiteX1081" fmla="*/ 8568 w 10000"/>
                  <a:gd name="connsiteY1081" fmla="*/ 7740 h 10000"/>
                  <a:gd name="connsiteX1082" fmla="*/ 8551 w 10000"/>
                  <a:gd name="connsiteY1082" fmla="*/ 7740 h 10000"/>
                  <a:gd name="connsiteX1083" fmla="*/ 8526 w 10000"/>
                  <a:gd name="connsiteY1083" fmla="*/ 7727 h 10000"/>
                  <a:gd name="connsiteX1084" fmla="*/ 8493 w 10000"/>
                  <a:gd name="connsiteY1084" fmla="*/ 7713 h 10000"/>
                  <a:gd name="connsiteX1085" fmla="*/ 8463 w 10000"/>
                  <a:gd name="connsiteY1085" fmla="*/ 7709 h 10000"/>
                  <a:gd name="connsiteX1086" fmla="*/ 8430 w 10000"/>
                  <a:gd name="connsiteY1086" fmla="*/ 7695 h 10000"/>
                  <a:gd name="connsiteX1087" fmla="*/ 8397 w 10000"/>
                  <a:gd name="connsiteY1087" fmla="*/ 7682 h 10000"/>
                  <a:gd name="connsiteX1088" fmla="*/ 8372 w 10000"/>
                  <a:gd name="connsiteY1088" fmla="*/ 7682 h 10000"/>
                  <a:gd name="connsiteX1089" fmla="*/ 8355 w 10000"/>
                  <a:gd name="connsiteY1089" fmla="*/ 7686 h 10000"/>
                  <a:gd name="connsiteX1090" fmla="*/ 8350 w 10000"/>
                  <a:gd name="connsiteY1090" fmla="*/ 7709 h 10000"/>
                  <a:gd name="connsiteX1091" fmla="*/ 8339 w 10000"/>
                  <a:gd name="connsiteY1091" fmla="*/ 7740 h 10000"/>
                  <a:gd name="connsiteX1092" fmla="*/ 8328 w 10000"/>
                  <a:gd name="connsiteY1092" fmla="*/ 7772 h 10000"/>
                  <a:gd name="connsiteX1093" fmla="*/ 8317 w 10000"/>
                  <a:gd name="connsiteY1093" fmla="*/ 7785 h 10000"/>
                  <a:gd name="connsiteX1094" fmla="*/ 8292 w 10000"/>
                  <a:gd name="connsiteY1094" fmla="*/ 7812 h 10000"/>
                  <a:gd name="connsiteX1095" fmla="*/ 8284 w 10000"/>
                  <a:gd name="connsiteY1095" fmla="*/ 7817 h 10000"/>
                  <a:gd name="connsiteX1096" fmla="*/ 8270 w 10000"/>
                  <a:gd name="connsiteY1096" fmla="*/ 7857 h 10000"/>
                  <a:gd name="connsiteX1097" fmla="*/ 8251 w 10000"/>
                  <a:gd name="connsiteY1097" fmla="*/ 7916 h 10000"/>
                  <a:gd name="connsiteX1098" fmla="*/ 8223 w 10000"/>
                  <a:gd name="connsiteY1098" fmla="*/ 8002 h 10000"/>
                  <a:gd name="connsiteX1099" fmla="*/ 8206 w 10000"/>
                  <a:gd name="connsiteY1099" fmla="*/ 8051 h 10000"/>
                  <a:gd name="connsiteX1100" fmla="*/ 8198 w 10000"/>
                  <a:gd name="connsiteY1100" fmla="*/ 8056 h 10000"/>
                  <a:gd name="connsiteX1101" fmla="*/ 8179 w 10000"/>
                  <a:gd name="connsiteY1101" fmla="*/ 8065 h 10000"/>
                  <a:gd name="connsiteX1102" fmla="*/ 8140 w 10000"/>
                  <a:gd name="connsiteY1102" fmla="*/ 8074 h 10000"/>
                  <a:gd name="connsiteX1103" fmla="*/ 8102 w 10000"/>
                  <a:gd name="connsiteY1103" fmla="*/ 8088 h 10000"/>
                  <a:gd name="connsiteX1104" fmla="*/ 8068 w 10000"/>
                  <a:gd name="connsiteY1104" fmla="*/ 8092 h 10000"/>
                  <a:gd name="connsiteX1105" fmla="*/ 8057 w 10000"/>
                  <a:gd name="connsiteY1105" fmla="*/ 8101 h 10000"/>
                  <a:gd name="connsiteX1106" fmla="*/ 8057 w 10000"/>
                  <a:gd name="connsiteY1106" fmla="*/ 8128 h 10000"/>
                  <a:gd name="connsiteX1107" fmla="*/ 8052 w 10000"/>
                  <a:gd name="connsiteY1107" fmla="*/ 8160 h 10000"/>
                  <a:gd name="connsiteX1108" fmla="*/ 8046 w 10000"/>
                  <a:gd name="connsiteY1108" fmla="*/ 8155 h 10000"/>
                  <a:gd name="connsiteX1109" fmla="*/ 8038 w 10000"/>
                  <a:gd name="connsiteY1109" fmla="*/ 8146 h 10000"/>
                  <a:gd name="connsiteX1110" fmla="*/ 8038 w 10000"/>
                  <a:gd name="connsiteY1110" fmla="*/ 8142 h 10000"/>
                  <a:gd name="connsiteX1111" fmla="*/ 8035 w 10000"/>
                  <a:gd name="connsiteY1111" fmla="*/ 8115 h 10000"/>
                  <a:gd name="connsiteX1112" fmla="*/ 8030 w 10000"/>
                  <a:gd name="connsiteY1112" fmla="*/ 8088 h 10000"/>
                  <a:gd name="connsiteX1113" fmla="*/ 8019 w 10000"/>
                  <a:gd name="connsiteY1113" fmla="*/ 8078 h 10000"/>
                  <a:gd name="connsiteX1114" fmla="*/ 8013 w 10000"/>
                  <a:gd name="connsiteY1114" fmla="*/ 8088 h 10000"/>
                  <a:gd name="connsiteX1115" fmla="*/ 7994 w 10000"/>
                  <a:gd name="connsiteY1115" fmla="*/ 8119 h 10000"/>
                  <a:gd name="connsiteX1116" fmla="*/ 7977 w 10000"/>
                  <a:gd name="connsiteY1116" fmla="*/ 8146 h 10000"/>
                  <a:gd name="connsiteX1117" fmla="*/ 7955 w 10000"/>
                  <a:gd name="connsiteY1117" fmla="*/ 8173 h 10000"/>
                  <a:gd name="connsiteX1118" fmla="*/ 7933 w 10000"/>
                  <a:gd name="connsiteY1118" fmla="*/ 8200 h 10000"/>
                  <a:gd name="connsiteX1119" fmla="*/ 7922 w 10000"/>
                  <a:gd name="connsiteY1119" fmla="*/ 8236 h 10000"/>
                  <a:gd name="connsiteX1120" fmla="*/ 7908 w 10000"/>
                  <a:gd name="connsiteY1120" fmla="*/ 8286 h 10000"/>
                  <a:gd name="connsiteX1121" fmla="*/ 7914 w 10000"/>
                  <a:gd name="connsiteY1121" fmla="*/ 8290 h 10000"/>
                  <a:gd name="connsiteX1122" fmla="*/ 7917 w 10000"/>
                  <a:gd name="connsiteY1122" fmla="*/ 8300 h 10000"/>
                  <a:gd name="connsiteX1123" fmla="*/ 7925 w 10000"/>
                  <a:gd name="connsiteY1123" fmla="*/ 8313 h 10000"/>
                  <a:gd name="connsiteX1124" fmla="*/ 7939 w 10000"/>
                  <a:gd name="connsiteY1124" fmla="*/ 8331 h 10000"/>
                  <a:gd name="connsiteX1125" fmla="*/ 7947 w 10000"/>
                  <a:gd name="connsiteY1125" fmla="*/ 8345 h 10000"/>
                  <a:gd name="connsiteX1126" fmla="*/ 7961 w 10000"/>
                  <a:gd name="connsiteY1126" fmla="*/ 8367 h 10000"/>
                  <a:gd name="connsiteX1127" fmla="*/ 7969 w 10000"/>
                  <a:gd name="connsiteY1127" fmla="*/ 8381 h 10000"/>
                  <a:gd name="connsiteX1128" fmla="*/ 7972 w 10000"/>
                  <a:gd name="connsiteY1128" fmla="*/ 8394 h 10000"/>
                  <a:gd name="connsiteX1129" fmla="*/ 7977 w 10000"/>
                  <a:gd name="connsiteY1129" fmla="*/ 8421 h 10000"/>
                  <a:gd name="connsiteX1130" fmla="*/ 7986 w 10000"/>
                  <a:gd name="connsiteY1130" fmla="*/ 8444 h 10000"/>
                  <a:gd name="connsiteX1131" fmla="*/ 7997 w 10000"/>
                  <a:gd name="connsiteY1131" fmla="*/ 8471 h 10000"/>
                  <a:gd name="connsiteX1132" fmla="*/ 7964 w 10000"/>
                  <a:gd name="connsiteY1132" fmla="*/ 8561 h 10000"/>
                  <a:gd name="connsiteX1133" fmla="*/ 7889 w 10000"/>
                  <a:gd name="connsiteY1133" fmla="*/ 8579 h 10000"/>
                  <a:gd name="connsiteX1134" fmla="*/ 7864 w 10000"/>
                  <a:gd name="connsiteY1134" fmla="*/ 8561 h 10000"/>
                  <a:gd name="connsiteX1135" fmla="*/ 7834 w 10000"/>
                  <a:gd name="connsiteY1135" fmla="*/ 8525 h 10000"/>
                  <a:gd name="connsiteX1136" fmla="*/ 7801 w 10000"/>
                  <a:gd name="connsiteY1136" fmla="*/ 8498 h 10000"/>
                  <a:gd name="connsiteX1137" fmla="*/ 7776 w 10000"/>
                  <a:gd name="connsiteY1137" fmla="*/ 8484 h 10000"/>
                  <a:gd name="connsiteX1138" fmla="*/ 7765 w 10000"/>
                  <a:gd name="connsiteY1138" fmla="*/ 8502 h 10000"/>
                  <a:gd name="connsiteX1139" fmla="*/ 7754 w 10000"/>
                  <a:gd name="connsiteY1139" fmla="*/ 8530 h 10000"/>
                  <a:gd name="connsiteX1140" fmla="*/ 7737 w 10000"/>
                  <a:gd name="connsiteY1140" fmla="*/ 8575 h 10000"/>
                  <a:gd name="connsiteX1141" fmla="*/ 7724 w 10000"/>
                  <a:gd name="connsiteY1141" fmla="*/ 8588 h 10000"/>
                  <a:gd name="connsiteX1142" fmla="*/ 7699 w 10000"/>
                  <a:gd name="connsiteY1142" fmla="*/ 8602 h 10000"/>
                  <a:gd name="connsiteX1143" fmla="*/ 7666 w 10000"/>
                  <a:gd name="connsiteY1143" fmla="*/ 8633 h 10000"/>
                  <a:gd name="connsiteX1144" fmla="*/ 7666 w 10000"/>
                  <a:gd name="connsiteY1144" fmla="*/ 8647 h 10000"/>
                  <a:gd name="connsiteX1145" fmla="*/ 7668 w 10000"/>
                  <a:gd name="connsiteY1145" fmla="*/ 8674 h 10000"/>
                  <a:gd name="connsiteX1146" fmla="*/ 7679 w 10000"/>
                  <a:gd name="connsiteY1146" fmla="*/ 8746 h 10000"/>
                  <a:gd name="connsiteX1147" fmla="*/ 7679 w 10000"/>
                  <a:gd name="connsiteY1147" fmla="*/ 8791 h 10000"/>
                  <a:gd name="connsiteX1148" fmla="*/ 7679 w 10000"/>
                  <a:gd name="connsiteY1148" fmla="*/ 8832 h 10000"/>
                  <a:gd name="connsiteX1149" fmla="*/ 7688 w 10000"/>
                  <a:gd name="connsiteY1149" fmla="*/ 8868 h 10000"/>
                  <a:gd name="connsiteX1150" fmla="*/ 7602 w 10000"/>
                  <a:gd name="connsiteY1150" fmla="*/ 8890 h 10000"/>
                  <a:gd name="connsiteX1151" fmla="*/ 7602 w 10000"/>
                  <a:gd name="connsiteY1151" fmla="*/ 8908 h 10000"/>
                  <a:gd name="connsiteX1152" fmla="*/ 7602 w 10000"/>
                  <a:gd name="connsiteY1152" fmla="*/ 8963 h 10000"/>
                  <a:gd name="connsiteX1153" fmla="*/ 7591 w 10000"/>
                  <a:gd name="connsiteY1153" fmla="*/ 8963 h 10000"/>
                  <a:gd name="connsiteX1154" fmla="*/ 7577 w 10000"/>
                  <a:gd name="connsiteY1154" fmla="*/ 8949 h 10000"/>
                  <a:gd name="connsiteX1155" fmla="*/ 7552 w 10000"/>
                  <a:gd name="connsiteY1155" fmla="*/ 8922 h 10000"/>
                  <a:gd name="connsiteX1156" fmla="*/ 7539 w 10000"/>
                  <a:gd name="connsiteY1156" fmla="*/ 8895 h 10000"/>
                  <a:gd name="connsiteX1157" fmla="*/ 7514 w 10000"/>
                  <a:gd name="connsiteY1157" fmla="*/ 8859 h 10000"/>
                  <a:gd name="connsiteX1158" fmla="*/ 7489 w 10000"/>
                  <a:gd name="connsiteY1158" fmla="*/ 8841 h 10000"/>
                  <a:gd name="connsiteX1159" fmla="*/ 7467 w 10000"/>
                  <a:gd name="connsiteY1159" fmla="*/ 8832 h 10000"/>
                  <a:gd name="connsiteX1160" fmla="*/ 7459 w 10000"/>
                  <a:gd name="connsiteY1160" fmla="*/ 8827 h 10000"/>
                  <a:gd name="connsiteX1161" fmla="*/ 7442 w 10000"/>
                  <a:gd name="connsiteY1161" fmla="*/ 8827 h 10000"/>
                  <a:gd name="connsiteX1162" fmla="*/ 7425 w 10000"/>
                  <a:gd name="connsiteY1162" fmla="*/ 8827 h 10000"/>
                  <a:gd name="connsiteX1163" fmla="*/ 7406 w 10000"/>
                  <a:gd name="connsiteY1163" fmla="*/ 8827 h 10000"/>
                  <a:gd name="connsiteX1164" fmla="*/ 7379 w 10000"/>
                  <a:gd name="connsiteY1164" fmla="*/ 8827 h 10000"/>
                  <a:gd name="connsiteX1165" fmla="*/ 7359 w 10000"/>
                  <a:gd name="connsiteY1165" fmla="*/ 8827 h 10000"/>
                  <a:gd name="connsiteX1166" fmla="*/ 7334 w 10000"/>
                  <a:gd name="connsiteY1166" fmla="*/ 8827 h 10000"/>
                  <a:gd name="connsiteX1167" fmla="*/ 7318 w 10000"/>
                  <a:gd name="connsiteY1167" fmla="*/ 8827 h 10000"/>
                  <a:gd name="connsiteX1168" fmla="*/ 7290 w 10000"/>
                  <a:gd name="connsiteY1168" fmla="*/ 8827 h 10000"/>
                  <a:gd name="connsiteX1169" fmla="*/ 7265 w 10000"/>
                  <a:gd name="connsiteY1169" fmla="*/ 8832 h 10000"/>
                  <a:gd name="connsiteX1170" fmla="*/ 7254 w 10000"/>
                  <a:gd name="connsiteY1170" fmla="*/ 8832 h 10000"/>
                  <a:gd name="connsiteX1171" fmla="*/ 7249 w 10000"/>
                  <a:gd name="connsiteY1171" fmla="*/ 8845 h 10000"/>
                  <a:gd name="connsiteX1172" fmla="*/ 7246 w 10000"/>
                  <a:gd name="connsiteY1172" fmla="*/ 8859 h 10000"/>
                  <a:gd name="connsiteX1173" fmla="*/ 7241 w 10000"/>
                  <a:gd name="connsiteY1173" fmla="*/ 8881 h 10000"/>
                  <a:gd name="connsiteX1174" fmla="*/ 7238 w 10000"/>
                  <a:gd name="connsiteY1174" fmla="*/ 8917 h 10000"/>
                  <a:gd name="connsiteX1175" fmla="*/ 7238 w 10000"/>
                  <a:gd name="connsiteY1175" fmla="*/ 8935 h 10000"/>
                  <a:gd name="connsiteX1176" fmla="*/ 7224 w 10000"/>
                  <a:gd name="connsiteY1176" fmla="*/ 8935 h 10000"/>
                  <a:gd name="connsiteX1177" fmla="*/ 7205 w 10000"/>
                  <a:gd name="connsiteY1177" fmla="*/ 8935 h 10000"/>
                  <a:gd name="connsiteX1178" fmla="*/ 7183 w 10000"/>
                  <a:gd name="connsiteY1178" fmla="*/ 8931 h 10000"/>
                  <a:gd name="connsiteX1179" fmla="*/ 7169 w 10000"/>
                  <a:gd name="connsiteY1179" fmla="*/ 8931 h 10000"/>
                  <a:gd name="connsiteX1180" fmla="*/ 7150 w 10000"/>
                  <a:gd name="connsiteY1180" fmla="*/ 8931 h 10000"/>
                  <a:gd name="connsiteX1181" fmla="*/ 7136 w 10000"/>
                  <a:gd name="connsiteY1181" fmla="*/ 8917 h 10000"/>
                  <a:gd name="connsiteX1182" fmla="*/ 7136 w 10000"/>
                  <a:gd name="connsiteY1182" fmla="*/ 8895 h 10000"/>
                  <a:gd name="connsiteX1183" fmla="*/ 7141 w 10000"/>
                  <a:gd name="connsiteY1183" fmla="*/ 8890 h 10000"/>
                  <a:gd name="connsiteX1184" fmla="*/ 7166 w 10000"/>
                  <a:gd name="connsiteY1184" fmla="*/ 8854 h 10000"/>
                  <a:gd name="connsiteX1185" fmla="*/ 7177 w 10000"/>
                  <a:gd name="connsiteY1185" fmla="*/ 8832 h 10000"/>
                  <a:gd name="connsiteX1186" fmla="*/ 7185 w 10000"/>
                  <a:gd name="connsiteY1186" fmla="*/ 8814 h 10000"/>
                  <a:gd name="connsiteX1187" fmla="*/ 7199 w 10000"/>
                  <a:gd name="connsiteY1187" fmla="*/ 8787 h 10000"/>
                  <a:gd name="connsiteX1188" fmla="*/ 7205 w 10000"/>
                  <a:gd name="connsiteY1188" fmla="*/ 8773 h 10000"/>
                  <a:gd name="connsiteX1189" fmla="*/ 7213 w 10000"/>
                  <a:gd name="connsiteY1189" fmla="*/ 8701 h 10000"/>
                  <a:gd name="connsiteX1190" fmla="*/ 7216 w 10000"/>
                  <a:gd name="connsiteY1190" fmla="*/ 8683 h 10000"/>
                  <a:gd name="connsiteX1191" fmla="*/ 7221 w 10000"/>
                  <a:gd name="connsiteY1191" fmla="*/ 8656 h 10000"/>
                  <a:gd name="connsiteX1192" fmla="*/ 7221 w 10000"/>
                  <a:gd name="connsiteY1192" fmla="*/ 8633 h 10000"/>
                  <a:gd name="connsiteX1193" fmla="*/ 7221 w 10000"/>
                  <a:gd name="connsiteY1193" fmla="*/ 8615 h 10000"/>
                  <a:gd name="connsiteX1194" fmla="*/ 7221 w 10000"/>
                  <a:gd name="connsiteY1194" fmla="*/ 8593 h 10000"/>
                  <a:gd name="connsiteX1195" fmla="*/ 7221 w 10000"/>
                  <a:gd name="connsiteY1195" fmla="*/ 8566 h 10000"/>
                  <a:gd name="connsiteX1196" fmla="*/ 7224 w 10000"/>
                  <a:gd name="connsiteY1196" fmla="*/ 8561 h 10000"/>
                  <a:gd name="connsiteX1197" fmla="*/ 7238 w 10000"/>
                  <a:gd name="connsiteY1197" fmla="*/ 8543 h 10000"/>
                  <a:gd name="connsiteX1198" fmla="*/ 7241 w 10000"/>
                  <a:gd name="connsiteY1198" fmla="*/ 8530 h 10000"/>
                  <a:gd name="connsiteX1199" fmla="*/ 7249 w 10000"/>
                  <a:gd name="connsiteY1199" fmla="*/ 8512 h 10000"/>
                  <a:gd name="connsiteX1200" fmla="*/ 7249 w 10000"/>
                  <a:gd name="connsiteY1200" fmla="*/ 8502 h 10000"/>
                  <a:gd name="connsiteX1201" fmla="*/ 7249 w 10000"/>
                  <a:gd name="connsiteY1201" fmla="*/ 8475 h 10000"/>
                  <a:gd name="connsiteX1202" fmla="*/ 7246 w 10000"/>
                  <a:gd name="connsiteY1202" fmla="*/ 8457 h 10000"/>
                  <a:gd name="connsiteX1203" fmla="*/ 7241 w 10000"/>
                  <a:gd name="connsiteY1203" fmla="*/ 8444 h 10000"/>
                  <a:gd name="connsiteX1204" fmla="*/ 7232 w 10000"/>
                  <a:gd name="connsiteY1204" fmla="*/ 8435 h 10000"/>
                  <a:gd name="connsiteX1205" fmla="*/ 7224 w 10000"/>
                  <a:gd name="connsiteY1205" fmla="*/ 8430 h 10000"/>
                  <a:gd name="connsiteX1206" fmla="*/ 7208 w 10000"/>
                  <a:gd name="connsiteY1206" fmla="*/ 8408 h 10000"/>
                  <a:gd name="connsiteX1207" fmla="*/ 7199 w 10000"/>
                  <a:gd name="connsiteY1207" fmla="*/ 8403 h 10000"/>
                  <a:gd name="connsiteX1208" fmla="*/ 7205 w 10000"/>
                  <a:gd name="connsiteY1208" fmla="*/ 8372 h 10000"/>
                  <a:gd name="connsiteX1209" fmla="*/ 7208 w 10000"/>
                  <a:gd name="connsiteY1209" fmla="*/ 8354 h 10000"/>
                  <a:gd name="connsiteX1210" fmla="*/ 7213 w 10000"/>
                  <a:gd name="connsiteY1210" fmla="*/ 8345 h 10000"/>
                  <a:gd name="connsiteX1211" fmla="*/ 7224 w 10000"/>
                  <a:gd name="connsiteY1211" fmla="*/ 8331 h 10000"/>
                  <a:gd name="connsiteX1212" fmla="*/ 7238 w 10000"/>
                  <a:gd name="connsiteY1212" fmla="*/ 8313 h 10000"/>
                  <a:gd name="connsiteX1213" fmla="*/ 7241 w 10000"/>
                  <a:gd name="connsiteY1213" fmla="*/ 8304 h 10000"/>
                  <a:gd name="connsiteX1214" fmla="*/ 7254 w 10000"/>
                  <a:gd name="connsiteY1214" fmla="*/ 8286 h 10000"/>
                  <a:gd name="connsiteX1215" fmla="*/ 7265 w 10000"/>
                  <a:gd name="connsiteY1215" fmla="*/ 8272 h 10000"/>
                  <a:gd name="connsiteX1216" fmla="*/ 7271 w 10000"/>
                  <a:gd name="connsiteY1216" fmla="*/ 8263 h 10000"/>
                  <a:gd name="connsiteX1217" fmla="*/ 7279 w 10000"/>
                  <a:gd name="connsiteY1217" fmla="*/ 8245 h 10000"/>
                  <a:gd name="connsiteX1218" fmla="*/ 7274 w 10000"/>
                  <a:gd name="connsiteY1218" fmla="*/ 8223 h 10000"/>
                  <a:gd name="connsiteX1219" fmla="*/ 7265 w 10000"/>
                  <a:gd name="connsiteY1219" fmla="*/ 8200 h 10000"/>
                  <a:gd name="connsiteX1220" fmla="*/ 7263 w 10000"/>
                  <a:gd name="connsiteY1220" fmla="*/ 8187 h 10000"/>
                  <a:gd name="connsiteX1221" fmla="*/ 7257 w 10000"/>
                  <a:gd name="connsiteY1221" fmla="*/ 8187 h 10000"/>
                  <a:gd name="connsiteX1222" fmla="*/ 7254 w 10000"/>
                  <a:gd name="connsiteY1222" fmla="*/ 8196 h 10000"/>
                  <a:gd name="connsiteX1223" fmla="*/ 7246 w 10000"/>
                  <a:gd name="connsiteY1223" fmla="*/ 8209 h 10000"/>
                  <a:gd name="connsiteX1224" fmla="*/ 7241 w 10000"/>
                  <a:gd name="connsiteY1224" fmla="*/ 8209 h 10000"/>
                  <a:gd name="connsiteX1225" fmla="*/ 7238 w 10000"/>
                  <a:gd name="connsiteY1225" fmla="*/ 8214 h 10000"/>
                  <a:gd name="connsiteX1226" fmla="*/ 7221 w 10000"/>
                  <a:gd name="connsiteY1226" fmla="*/ 8173 h 10000"/>
                  <a:gd name="connsiteX1227" fmla="*/ 7185 w 10000"/>
                  <a:gd name="connsiteY1227" fmla="*/ 8106 h 10000"/>
                  <a:gd name="connsiteX1228" fmla="*/ 7174 w 10000"/>
                  <a:gd name="connsiteY1228" fmla="*/ 8078 h 10000"/>
                  <a:gd name="connsiteX1229" fmla="*/ 7169 w 10000"/>
                  <a:gd name="connsiteY1229" fmla="*/ 8056 h 10000"/>
                  <a:gd name="connsiteX1230" fmla="*/ 7166 w 10000"/>
                  <a:gd name="connsiteY1230" fmla="*/ 8042 h 10000"/>
                  <a:gd name="connsiteX1231" fmla="*/ 7161 w 10000"/>
                  <a:gd name="connsiteY1231" fmla="*/ 8051 h 10000"/>
                  <a:gd name="connsiteX1232" fmla="*/ 7158 w 10000"/>
                  <a:gd name="connsiteY1232" fmla="*/ 8051 h 10000"/>
                  <a:gd name="connsiteX1233" fmla="*/ 7141 w 10000"/>
                  <a:gd name="connsiteY1233" fmla="*/ 8056 h 10000"/>
                  <a:gd name="connsiteX1234" fmla="*/ 7116 w 10000"/>
                  <a:gd name="connsiteY1234" fmla="*/ 8051 h 10000"/>
                  <a:gd name="connsiteX1235" fmla="*/ 7094 w 10000"/>
                  <a:gd name="connsiteY1235" fmla="*/ 8051 h 10000"/>
                  <a:gd name="connsiteX1236" fmla="*/ 7081 w 10000"/>
                  <a:gd name="connsiteY1236" fmla="*/ 8011 h 10000"/>
                  <a:gd name="connsiteX1237" fmla="*/ 7081 w 10000"/>
                  <a:gd name="connsiteY1237" fmla="*/ 8002 h 10000"/>
                  <a:gd name="connsiteX1238" fmla="*/ 7078 w 10000"/>
                  <a:gd name="connsiteY1238" fmla="*/ 7984 h 10000"/>
                  <a:gd name="connsiteX1239" fmla="*/ 7072 w 10000"/>
                  <a:gd name="connsiteY1239" fmla="*/ 7970 h 10000"/>
                  <a:gd name="connsiteX1240" fmla="*/ 7045 w 10000"/>
                  <a:gd name="connsiteY1240" fmla="*/ 7948 h 10000"/>
                  <a:gd name="connsiteX1241" fmla="*/ 7020 w 10000"/>
                  <a:gd name="connsiteY1241" fmla="*/ 7957 h 10000"/>
                  <a:gd name="connsiteX1242" fmla="*/ 7001 w 10000"/>
                  <a:gd name="connsiteY1242" fmla="*/ 7970 h 10000"/>
                  <a:gd name="connsiteX1243" fmla="*/ 6981 w 10000"/>
                  <a:gd name="connsiteY1243" fmla="*/ 7984 h 10000"/>
                  <a:gd name="connsiteX1244" fmla="*/ 6976 w 10000"/>
                  <a:gd name="connsiteY1244" fmla="*/ 7984 h 10000"/>
                  <a:gd name="connsiteX1245" fmla="*/ 6973 w 10000"/>
                  <a:gd name="connsiteY1245" fmla="*/ 7984 h 10000"/>
                  <a:gd name="connsiteX1246" fmla="*/ 6959 w 10000"/>
                  <a:gd name="connsiteY1246" fmla="*/ 7984 h 10000"/>
                  <a:gd name="connsiteX1247" fmla="*/ 6948 w 10000"/>
                  <a:gd name="connsiteY1247" fmla="*/ 7961 h 10000"/>
                  <a:gd name="connsiteX1248" fmla="*/ 6934 w 10000"/>
                  <a:gd name="connsiteY1248" fmla="*/ 7943 h 10000"/>
                  <a:gd name="connsiteX1249" fmla="*/ 6932 w 10000"/>
                  <a:gd name="connsiteY1249" fmla="*/ 7943 h 10000"/>
                  <a:gd name="connsiteX1250" fmla="*/ 6918 w 10000"/>
                  <a:gd name="connsiteY1250" fmla="*/ 7961 h 10000"/>
                  <a:gd name="connsiteX1251" fmla="*/ 6904 w 10000"/>
                  <a:gd name="connsiteY1251" fmla="*/ 7975 h 10000"/>
                  <a:gd name="connsiteX1252" fmla="*/ 6896 w 10000"/>
                  <a:gd name="connsiteY1252" fmla="*/ 7997 h 10000"/>
                  <a:gd name="connsiteX1253" fmla="*/ 6887 w 10000"/>
                  <a:gd name="connsiteY1253" fmla="*/ 8002 h 10000"/>
                  <a:gd name="connsiteX1254" fmla="*/ 6879 w 10000"/>
                  <a:gd name="connsiteY1254" fmla="*/ 8011 h 10000"/>
                  <a:gd name="connsiteX1255" fmla="*/ 6868 w 10000"/>
                  <a:gd name="connsiteY1255" fmla="*/ 8015 h 10000"/>
                  <a:gd name="connsiteX1256" fmla="*/ 6852 w 10000"/>
                  <a:gd name="connsiteY1256" fmla="*/ 8024 h 10000"/>
                  <a:gd name="connsiteX1257" fmla="*/ 6813 w 10000"/>
                  <a:gd name="connsiteY1257" fmla="*/ 8042 h 10000"/>
                  <a:gd name="connsiteX1258" fmla="*/ 6780 w 10000"/>
                  <a:gd name="connsiteY1258" fmla="*/ 8065 h 10000"/>
                  <a:gd name="connsiteX1259" fmla="*/ 6763 w 10000"/>
                  <a:gd name="connsiteY1259" fmla="*/ 8078 h 10000"/>
                  <a:gd name="connsiteX1260" fmla="*/ 6755 w 10000"/>
                  <a:gd name="connsiteY1260" fmla="*/ 8088 h 10000"/>
                  <a:gd name="connsiteX1261" fmla="*/ 6716 w 10000"/>
                  <a:gd name="connsiteY1261" fmla="*/ 8119 h 10000"/>
                  <a:gd name="connsiteX1262" fmla="*/ 6711 w 10000"/>
                  <a:gd name="connsiteY1262" fmla="*/ 8128 h 10000"/>
                  <a:gd name="connsiteX1263" fmla="*/ 6711 w 10000"/>
                  <a:gd name="connsiteY1263" fmla="*/ 8169 h 10000"/>
                  <a:gd name="connsiteX1264" fmla="*/ 6711 w 10000"/>
                  <a:gd name="connsiteY1264" fmla="*/ 8173 h 10000"/>
                  <a:gd name="connsiteX1265" fmla="*/ 6716 w 10000"/>
                  <a:gd name="connsiteY1265" fmla="*/ 8200 h 10000"/>
                  <a:gd name="connsiteX1266" fmla="*/ 6708 w 10000"/>
                  <a:gd name="connsiteY1266" fmla="*/ 8223 h 10000"/>
                  <a:gd name="connsiteX1267" fmla="*/ 6708 w 10000"/>
                  <a:gd name="connsiteY1267" fmla="*/ 8236 h 10000"/>
                  <a:gd name="connsiteX1268" fmla="*/ 6708 w 10000"/>
                  <a:gd name="connsiteY1268" fmla="*/ 8272 h 10000"/>
                  <a:gd name="connsiteX1269" fmla="*/ 6711 w 10000"/>
                  <a:gd name="connsiteY1269" fmla="*/ 8290 h 10000"/>
                  <a:gd name="connsiteX1270" fmla="*/ 6716 w 10000"/>
                  <a:gd name="connsiteY1270" fmla="*/ 8304 h 10000"/>
                  <a:gd name="connsiteX1271" fmla="*/ 6711 w 10000"/>
                  <a:gd name="connsiteY1271" fmla="*/ 8313 h 10000"/>
                  <a:gd name="connsiteX1272" fmla="*/ 6683 w 10000"/>
                  <a:gd name="connsiteY1272" fmla="*/ 8318 h 10000"/>
                  <a:gd name="connsiteX1273" fmla="*/ 6661 w 10000"/>
                  <a:gd name="connsiteY1273" fmla="*/ 8327 h 10000"/>
                  <a:gd name="connsiteX1274" fmla="*/ 6631 w 10000"/>
                  <a:gd name="connsiteY1274" fmla="*/ 8327 h 10000"/>
                  <a:gd name="connsiteX1275" fmla="*/ 6611 w 10000"/>
                  <a:gd name="connsiteY1275" fmla="*/ 8327 h 10000"/>
                  <a:gd name="connsiteX1276" fmla="*/ 6598 w 10000"/>
                  <a:gd name="connsiteY1276" fmla="*/ 8327 h 10000"/>
                  <a:gd name="connsiteX1277" fmla="*/ 6595 w 10000"/>
                  <a:gd name="connsiteY1277" fmla="*/ 8340 h 10000"/>
                  <a:gd name="connsiteX1278" fmla="*/ 6587 w 10000"/>
                  <a:gd name="connsiteY1278" fmla="*/ 8358 h 10000"/>
                  <a:gd name="connsiteX1279" fmla="*/ 6578 w 10000"/>
                  <a:gd name="connsiteY1279" fmla="*/ 8408 h 10000"/>
                  <a:gd name="connsiteX1280" fmla="*/ 6578 w 10000"/>
                  <a:gd name="connsiteY1280" fmla="*/ 8421 h 10000"/>
                  <a:gd name="connsiteX1281" fmla="*/ 6578 w 10000"/>
                  <a:gd name="connsiteY1281" fmla="*/ 8430 h 10000"/>
                  <a:gd name="connsiteX1282" fmla="*/ 6573 w 10000"/>
                  <a:gd name="connsiteY1282" fmla="*/ 8435 h 10000"/>
                  <a:gd name="connsiteX1283" fmla="*/ 6556 w 10000"/>
                  <a:gd name="connsiteY1283" fmla="*/ 8435 h 10000"/>
                  <a:gd name="connsiteX1284" fmla="*/ 6545 w 10000"/>
                  <a:gd name="connsiteY1284" fmla="*/ 8435 h 10000"/>
                  <a:gd name="connsiteX1285" fmla="*/ 6523 w 10000"/>
                  <a:gd name="connsiteY1285" fmla="*/ 8435 h 10000"/>
                  <a:gd name="connsiteX1286" fmla="*/ 6493 w 10000"/>
                  <a:gd name="connsiteY1286" fmla="*/ 8430 h 10000"/>
                  <a:gd name="connsiteX1287" fmla="*/ 6490 w 10000"/>
                  <a:gd name="connsiteY1287" fmla="*/ 8430 h 10000"/>
                  <a:gd name="connsiteX1288" fmla="*/ 6485 w 10000"/>
                  <a:gd name="connsiteY1288" fmla="*/ 8444 h 10000"/>
                  <a:gd name="connsiteX1289" fmla="*/ 6465 w 10000"/>
                  <a:gd name="connsiteY1289" fmla="*/ 8475 h 10000"/>
                  <a:gd name="connsiteX1290" fmla="*/ 6451 w 10000"/>
                  <a:gd name="connsiteY1290" fmla="*/ 8498 h 10000"/>
                  <a:gd name="connsiteX1291" fmla="*/ 6435 w 10000"/>
                  <a:gd name="connsiteY1291" fmla="*/ 8525 h 10000"/>
                  <a:gd name="connsiteX1292" fmla="*/ 6421 w 10000"/>
                  <a:gd name="connsiteY1292" fmla="*/ 8539 h 10000"/>
                  <a:gd name="connsiteX1293" fmla="*/ 6410 w 10000"/>
                  <a:gd name="connsiteY1293" fmla="*/ 8561 h 10000"/>
                  <a:gd name="connsiteX1294" fmla="*/ 6402 w 10000"/>
                  <a:gd name="connsiteY1294" fmla="*/ 8575 h 10000"/>
                  <a:gd name="connsiteX1295" fmla="*/ 6402 w 10000"/>
                  <a:gd name="connsiteY1295" fmla="*/ 8593 h 10000"/>
                  <a:gd name="connsiteX1296" fmla="*/ 6402 w 10000"/>
                  <a:gd name="connsiteY1296" fmla="*/ 8620 h 10000"/>
                  <a:gd name="connsiteX1297" fmla="*/ 6405 w 10000"/>
                  <a:gd name="connsiteY1297" fmla="*/ 8660 h 10000"/>
                  <a:gd name="connsiteX1298" fmla="*/ 6405 w 10000"/>
                  <a:gd name="connsiteY1298" fmla="*/ 8674 h 10000"/>
                  <a:gd name="connsiteX1299" fmla="*/ 6405 w 10000"/>
                  <a:gd name="connsiteY1299" fmla="*/ 8683 h 10000"/>
                  <a:gd name="connsiteX1300" fmla="*/ 6405 w 10000"/>
                  <a:gd name="connsiteY1300" fmla="*/ 8687 h 10000"/>
                  <a:gd name="connsiteX1301" fmla="*/ 6405 w 10000"/>
                  <a:gd name="connsiteY1301" fmla="*/ 8696 h 10000"/>
                  <a:gd name="connsiteX1302" fmla="*/ 6388 w 10000"/>
                  <a:gd name="connsiteY1302" fmla="*/ 8733 h 10000"/>
                  <a:gd name="connsiteX1303" fmla="*/ 6369 w 10000"/>
                  <a:gd name="connsiteY1303" fmla="*/ 8746 h 10000"/>
                  <a:gd name="connsiteX1304" fmla="*/ 6333 w 10000"/>
                  <a:gd name="connsiteY1304" fmla="*/ 8773 h 10000"/>
                  <a:gd name="connsiteX1305" fmla="*/ 6313 w 10000"/>
                  <a:gd name="connsiteY1305" fmla="*/ 8787 h 10000"/>
                  <a:gd name="connsiteX1306" fmla="*/ 6291 w 10000"/>
                  <a:gd name="connsiteY1306" fmla="*/ 8805 h 10000"/>
                  <a:gd name="connsiteX1307" fmla="*/ 6280 w 10000"/>
                  <a:gd name="connsiteY1307" fmla="*/ 8814 h 10000"/>
                  <a:gd name="connsiteX1308" fmla="*/ 6250 w 10000"/>
                  <a:gd name="connsiteY1308" fmla="*/ 8805 h 10000"/>
                  <a:gd name="connsiteX1309" fmla="*/ 6233 w 10000"/>
                  <a:gd name="connsiteY1309" fmla="*/ 8805 h 10000"/>
                  <a:gd name="connsiteX1310" fmla="*/ 6220 w 10000"/>
                  <a:gd name="connsiteY1310" fmla="*/ 8805 h 10000"/>
                  <a:gd name="connsiteX1311" fmla="*/ 6200 w 10000"/>
                  <a:gd name="connsiteY1311" fmla="*/ 8805 h 10000"/>
                  <a:gd name="connsiteX1312" fmla="*/ 6184 w 10000"/>
                  <a:gd name="connsiteY1312" fmla="*/ 8805 h 10000"/>
                  <a:gd name="connsiteX1313" fmla="*/ 6716 w 10000"/>
                  <a:gd name="connsiteY1313" fmla="*/ 6653 h 10000"/>
                  <a:gd name="connsiteX1314" fmla="*/ 6747 w 10000"/>
                  <a:gd name="connsiteY1314" fmla="*/ 6856 h 10000"/>
                  <a:gd name="connsiteX1315" fmla="*/ 6747 w 10000"/>
                  <a:gd name="connsiteY1315" fmla="*/ 6910 h 10000"/>
                  <a:gd name="connsiteX1316" fmla="*/ 6749 w 10000"/>
                  <a:gd name="connsiteY1316" fmla="*/ 7050 h 10000"/>
                  <a:gd name="connsiteX1317" fmla="*/ 6871 w 10000"/>
                  <a:gd name="connsiteY1317" fmla="*/ 6748 h 10000"/>
                  <a:gd name="connsiteX1318" fmla="*/ 6912 w 10000"/>
                  <a:gd name="connsiteY1318" fmla="*/ 6581 h 10000"/>
                  <a:gd name="connsiteX1319" fmla="*/ 6912 w 10000"/>
                  <a:gd name="connsiteY1319" fmla="*/ 6567 h 10000"/>
                  <a:gd name="connsiteX1320" fmla="*/ 6827 w 10000"/>
                  <a:gd name="connsiteY1320" fmla="*/ 6631 h 10000"/>
                  <a:gd name="connsiteX1321" fmla="*/ 6184 w 10000"/>
                  <a:gd name="connsiteY1321" fmla="*/ 8805 h 10000"/>
                  <a:gd name="connsiteX0" fmla="*/ 6184 w 10000"/>
                  <a:gd name="connsiteY0" fmla="*/ 8805 h 10000"/>
                  <a:gd name="connsiteX1" fmla="*/ 6175 w 10000"/>
                  <a:gd name="connsiteY1" fmla="*/ 8800 h 10000"/>
                  <a:gd name="connsiteX2" fmla="*/ 6167 w 10000"/>
                  <a:gd name="connsiteY2" fmla="*/ 8832 h 10000"/>
                  <a:gd name="connsiteX3" fmla="*/ 6167 w 10000"/>
                  <a:gd name="connsiteY3" fmla="*/ 8845 h 10000"/>
                  <a:gd name="connsiteX4" fmla="*/ 6140 w 10000"/>
                  <a:gd name="connsiteY4" fmla="*/ 8877 h 10000"/>
                  <a:gd name="connsiteX5" fmla="*/ 6098 w 10000"/>
                  <a:gd name="connsiteY5" fmla="*/ 8904 h 10000"/>
                  <a:gd name="connsiteX6" fmla="*/ 6090 w 10000"/>
                  <a:gd name="connsiteY6" fmla="*/ 8904 h 10000"/>
                  <a:gd name="connsiteX7" fmla="*/ 6082 w 10000"/>
                  <a:gd name="connsiteY7" fmla="*/ 8904 h 10000"/>
                  <a:gd name="connsiteX8" fmla="*/ 6082 w 10000"/>
                  <a:gd name="connsiteY8" fmla="*/ 8958 h 10000"/>
                  <a:gd name="connsiteX9" fmla="*/ 6082 w 10000"/>
                  <a:gd name="connsiteY9" fmla="*/ 8963 h 10000"/>
                  <a:gd name="connsiteX10" fmla="*/ 6079 w 10000"/>
                  <a:gd name="connsiteY10" fmla="*/ 9012 h 10000"/>
                  <a:gd name="connsiteX11" fmla="*/ 6073 w 10000"/>
                  <a:gd name="connsiteY11" fmla="*/ 9066 h 10000"/>
                  <a:gd name="connsiteX12" fmla="*/ 6073 w 10000"/>
                  <a:gd name="connsiteY12" fmla="*/ 9120 h 10000"/>
                  <a:gd name="connsiteX13" fmla="*/ 6073 w 10000"/>
                  <a:gd name="connsiteY13" fmla="*/ 9147 h 10000"/>
                  <a:gd name="connsiteX14" fmla="*/ 6073 w 10000"/>
                  <a:gd name="connsiteY14" fmla="*/ 9197 h 10000"/>
                  <a:gd name="connsiteX15" fmla="*/ 6068 w 10000"/>
                  <a:gd name="connsiteY15" fmla="*/ 9233 h 10000"/>
                  <a:gd name="connsiteX16" fmla="*/ 6065 w 10000"/>
                  <a:gd name="connsiteY16" fmla="*/ 9301 h 10000"/>
                  <a:gd name="connsiteX17" fmla="*/ 6065 w 10000"/>
                  <a:gd name="connsiteY17" fmla="*/ 9350 h 10000"/>
                  <a:gd name="connsiteX18" fmla="*/ 6060 w 10000"/>
                  <a:gd name="connsiteY18" fmla="*/ 9382 h 10000"/>
                  <a:gd name="connsiteX19" fmla="*/ 6060 w 10000"/>
                  <a:gd name="connsiteY19" fmla="*/ 9409 h 10000"/>
                  <a:gd name="connsiteX20" fmla="*/ 6051 w 10000"/>
                  <a:gd name="connsiteY20" fmla="*/ 9423 h 10000"/>
                  <a:gd name="connsiteX21" fmla="*/ 6049 w 10000"/>
                  <a:gd name="connsiteY21" fmla="*/ 9436 h 10000"/>
                  <a:gd name="connsiteX22" fmla="*/ 6035 w 10000"/>
                  <a:gd name="connsiteY22" fmla="*/ 9450 h 10000"/>
                  <a:gd name="connsiteX23" fmla="*/ 6026 w 10000"/>
                  <a:gd name="connsiteY23" fmla="*/ 9459 h 10000"/>
                  <a:gd name="connsiteX24" fmla="*/ 6018 w 10000"/>
                  <a:gd name="connsiteY24" fmla="*/ 9445 h 10000"/>
                  <a:gd name="connsiteX25" fmla="*/ 6007 w 10000"/>
                  <a:gd name="connsiteY25" fmla="*/ 9409 h 10000"/>
                  <a:gd name="connsiteX26" fmla="*/ 5985 w 10000"/>
                  <a:gd name="connsiteY26" fmla="*/ 9369 h 10000"/>
                  <a:gd name="connsiteX27" fmla="*/ 5969 w 10000"/>
                  <a:gd name="connsiteY27" fmla="*/ 9332 h 10000"/>
                  <a:gd name="connsiteX28" fmla="*/ 5955 w 10000"/>
                  <a:gd name="connsiteY28" fmla="*/ 9314 h 10000"/>
                  <a:gd name="connsiteX29" fmla="*/ 5952 w 10000"/>
                  <a:gd name="connsiteY29" fmla="*/ 9305 h 10000"/>
                  <a:gd name="connsiteX30" fmla="*/ 5935 w 10000"/>
                  <a:gd name="connsiteY30" fmla="*/ 9305 h 10000"/>
                  <a:gd name="connsiteX31" fmla="*/ 5922 w 10000"/>
                  <a:gd name="connsiteY31" fmla="*/ 9319 h 10000"/>
                  <a:gd name="connsiteX32" fmla="*/ 5913 w 10000"/>
                  <a:gd name="connsiteY32" fmla="*/ 9328 h 10000"/>
                  <a:gd name="connsiteX33" fmla="*/ 5905 w 10000"/>
                  <a:gd name="connsiteY33" fmla="*/ 9332 h 10000"/>
                  <a:gd name="connsiteX34" fmla="*/ 5897 w 10000"/>
                  <a:gd name="connsiteY34" fmla="*/ 9350 h 10000"/>
                  <a:gd name="connsiteX35" fmla="*/ 5875 w 10000"/>
                  <a:gd name="connsiteY35" fmla="*/ 9364 h 10000"/>
                  <a:gd name="connsiteX36" fmla="*/ 5850 w 10000"/>
                  <a:gd name="connsiteY36" fmla="*/ 9391 h 10000"/>
                  <a:gd name="connsiteX37" fmla="*/ 5833 w 10000"/>
                  <a:gd name="connsiteY37" fmla="*/ 9405 h 10000"/>
                  <a:gd name="connsiteX38" fmla="*/ 5822 w 10000"/>
                  <a:gd name="connsiteY38" fmla="*/ 9409 h 10000"/>
                  <a:gd name="connsiteX39" fmla="*/ 5800 w 10000"/>
                  <a:gd name="connsiteY39" fmla="*/ 9423 h 10000"/>
                  <a:gd name="connsiteX40" fmla="*/ 5784 w 10000"/>
                  <a:gd name="connsiteY40" fmla="*/ 9436 h 10000"/>
                  <a:gd name="connsiteX41" fmla="*/ 5767 w 10000"/>
                  <a:gd name="connsiteY41" fmla="*/ 9450 h 10000"/>
                  <a:gd name="connsiteX42" fmla="*/ 5751 w 10000"/>
                  <a:gd name="connsiteY42" fmla="*/ 9463 h 10000"/>
                  <a:gd name="connsiteX43" fmla="*/ 5745 w 10000"/>
                  <a:gd name="connsiteY43" fmla="*/ 9472 h 10000"/>
                  <a:gd name="connsiteX44" fmla="*/ 5751 w 10000"/>
                  <a:gd name="connsiteY44" fmla="*/ 9477 h 10000"/>
                  <a:gd name="connsiteX45" fmla="*/ 5762 w 10000"/>
                  <a:gd name="connsiteY45" fmla="*/ 9504 h 10000"/>
                  <a:gd name="connsiteX46" fmla="*/ 5767 w 10000"/>
                  <a:gd name="connsiteY46" fmla="*/ 9526 h 10000"/>
                  <a:gd name="connsiteX47" fmla="*/ 5784 w 10000"/>
                  <a:gd name="connsiteY47" fmla="*/ 9576 h 10000"/>
                  <a:gd name="connsiteX48" fmla="*/ 5797 w 10000"/>
                  <a:gd name="connsiteY48" fmla="*/ 9603 h 10000"/>
                  <a:gd name="connsiteX49" fmla="*/ 5808 w 10000"/>
                  <a:gd name="connsiteY49" fmla="*/ 9644 h 10000"/>
                  <a:gd name="connsiteX50" fmla="*/ 5822 w 10000"/>
                  <a:gd name="connsiteY50" fmla="*/ 9671 h 10000"/>
                  <a:gd name="connsiteX51" fmla="*/ 5825 w 10000"/>
                  <a:gd name="connsiteY51" fmla="*/ 9684 h 10000"/>
                  <a:gd name="connsiteX52" fmla="*/ 5831 w 10000"/>
                  <a:gd name="connsiteY52" fmla="*/ 9684 h 10000"/>
                  <a:gd name="connsiteX53" fmla="*/ 5825 w 10000"/>
                  <a:gd name="connsiteY53" fmla="*/ 9698 h 10000"/>
                  <a:gd name="connsiteX54" fmla="*/ 5806 w 10000"/>
                  <a:gd name="connsiteY54" fmla="*/ 9725 h 10000"/>
                  <a:gd name="connsiteX55" fmla="*/ 5792 w 10000"/>
                  <a:gd name="connsiteY55" fmla="*/ 9738 h 10000"/>
                  <a:gd name="connsiteX56" fmla="*/ 5737 w 10000"/>
                  <a:gd name="connsiteY56" fmla="*/ 9793 h 10000"/>
                  <a:gd name="connsiteX57" fmla="*/ 5728 w 10000"/>
                  <a:gd name="connsiteY57" fmla="*/ 9806 h 10000"/>
                  <a:gd name="connsiteX58" fmla="*/ 5712 w 10000"/>
                  <a:gd name="connsiteY58" fmla="*/ 9815 h 10000"/>
                  <a:gd name="connsiteX59" fmla="*/ 5690 w 10000"/>
                  <a:gd name="connsiteY59" fmla="*/ 9838 h 10000"/>
                  <a:gd name="connsiteX60" fmla="*/ 5679 w 10000"/>
                  <a:gd name="connsiteY60" fmla="*/ 9842 h 10000"/>
                  <a:gd name="connsiteX61" fmla="*/ 5665 w 10000"/>
                  <a:gd name="connsiteY61" fmla="*/ 9842 h 10000"/>
                  <a:gd name="connsiteX62" fmla="*/ 5648 w 10000"/>
                  <a:gd name="connsiteY62" fmla="*/ 9851 h 10000"/>
                  <a:gd name="connsiteX63" fmla="*/ 5621 w 10000"/>
                  <a:gd name="connsiteY63" fmla="*/ 9892 h 10000"/>
                  <a:gd name="connsiteX64" fmla="*/ 5544 w 10000"/>
                  <a:gd name="connsiteY64" fmla="*/ 9946 h 10000"/>
                  <a:gd name="connsiteX65" fmla="*/ 5406 w 10000"/>
                  <a:gd name="connsiteY65" fmla="*/ 10000 h 10000"/>
                  <a:gd name="connsiteX66" fmla="*/ 5350 w 10000"/>
                  <a:gd name="connsiteY66" fmla="*/ 9986 h 10000"/>
                  <a:gd name="connsiteX67" fmla="*/ 5342 w 10000"/>
                  <a:gd name="connsiteY67" fmla="*/ 9950 h 10000"/>
                  <a:gd name="connsiteX68" fmla="*/ 5342 w 10000"/>
                  <a:gd name="connsiteY68" fmla="*/ 9932 h 10000"/>
                  <a:gd name="connsiteX69" fmla="*/ 5342 w 10000"/>
                  <a:gd name="connsiteY69" fmla="*/ 9923 h 10000"/>
                  <a:gd name="connsiteX70" fmla="*/ 5342 w 10000"/>
                  <a:gd name="connsiteY70" fmla="*/ 9919 h 10000"/>
                  <a:gd name="connsiteX71" fmla="*/ 5348 w 10000"/>
                  <a:gd name="connsiteY71" fmla="*/ 9919 h 10000"/>
                  <a:gd name="connsiteX72" fmla="*/ 5348 w 10000"/>
                  <a:gd name="connsiteY72" fmla="*/ 9910 h 10000"/>
                  <a:gd name="connsiteX73" fmla="*/ 5350 w 10000"/>
                  <a:gd name="connsiteY73" fmla="*/ 9910 h 10000"/>
                  <a:gd name="connsiteX74" fmla="*/ 5350 w 10000"/>
                  <a:gd name="connsiteY74" fmla="*/ 9905 h 10000"/>
                  <a:gd name="connsiteX75" fmla="*/ 5356 w 10000"/>
                  <a:gd name="connsiteY75" fmla="*/ 9905 h 10000"/>
                  <a:gd name="connsiteX76" fmla="*/ 5356 w 10000"/>
                  <a:gd name="connsiteY76" fmla="*/ 9896 h 10000"/>
                  <a:gd name="connsiteX77" fmla="*/ 5359 w 10000"/>
                  <a:gd name="connsiteY77" fmla="*/ 9896 h 10000"/>
                  <a:gd name="connsiteX78" fmla="*/ 5359 w 10000"/>
                  <a:gd name="connsiteY78" fmla="*/ 9892 h 10000"/>
                  <a:gd name="connsiteX79" fmla="*/ 5364 w 10000"/>
                  <a:gd name="connsiteY79" fmla="*/ 9892 h 10000"/>
                  <a:gd name="connsiteX80" fmla="*/ 5364 w 10000"/>
                  <a:gd name="connsiteY80" fmla="*/ 9883 h 10000"/>
                  <a:gd name="connsiteX81" fmla="*/ 5359 w 10000"/>
                  <a:gd name="connsiteY81" fmla="*/ 9883 h 10000"/>
                  <a:gd name="connsiteX82" fmla="*/ 5359 w 10000"/>
                  <a:gd name="connsiteY82" fmla="*/ 9878 h 10000"/>
                  <a:gd name="connsiteX83" fmla="*/ 5359 w 10000"/>
                  <a:gd name="connsiteY83" fmla="*/ 9869 h 10000"/>
                  <a:gd name="connsiteX84" fmla="*/ 5356 w 10000"/>
                  <a:gd name="connsiteY84" fmla="*/ 9869 h 10000"/>
                  <a:gd name="connsiteX85" fmla="*/ 5356 w 10000"/>
                  <a:gd name="connsiteY85" fmla="*/ 9865 h 10000"/>
                  <a:gd name="connsiteX86" fmla="*/ 5350 w 10000"/>
                  <a:gd name="connsiteY86" fmla="*/ 9865 h 10000"/>
                  <a:gd name="connsiteX87" fmla="*/ 5350 w 10000"/>
                  <a:gd name="connsiteY87" fmla="*/ 9856 h 10000"/>
                  <a:gd name="connsiteX88" fmla="*/ 5348 w 10000"/>
                  <a:gd name="connsiteY88" fmla="*/ 9856 h 10000"/>
                  <a:gd name="connsiteX89" fmla="*/ 5348 w 10000"/>
                  <a:gd name="connsiteY89" fmla="*/ 9851 h 10000"/>
                  <a:gd name="connsiteX90" fmla="*/ 5348 w 10000"/>
                  <a:gd name="connsiteY90" fmla="*/ 9842 h 10000"/>
                  <a:gd name="connsiteX91" fmla="*/ 5348 w 10000"/>
                  <a:gd name="connsiteY91" fmla="*/ 9838 h 10000"/>
                  <a:gd name="connsiteX92" fmla="*/ 5348 w 10000"/>
                  <a:gd name="connsiteY92" fmla="*/ 9829 h 10000"/>
                  <a:gd name="connsiteX93" fmla="*/ 5348 w 10000"/>
                  <a:gd name="connsiteY93" fmla="*/ 9820 h 10000"/>
                  <a:gd name="connsiteX94" fmla="*/ 5348 w 10000"/>
                  <a:gd name="connsiteY94" fmla="*/ 9815 h 10000"/>
                  <a:gd name="connsiteX95" fmla="*/ 5348 w 10000"/>
                  <a:gd name="connsiteY95" fmla="*/ 9806 h 10000"/>
                  <a:gd name="connsiteX96" fmla="*/ 5350 w 10000"/>
                  <a:gd name="connsiteY96" fmla="*/ 9806 h 10000"/>
                  <a:gd name="connsiteX97" fmla="*/ 5350 w 10000"/>
                  <a:gd name="connsiteY97" fmla="*/ 9802 h 10000"/>
                  <a:gd name="connsiteX98" fmla="*/ 5350 w 10000"/>
                  <a:gd name="connsiteY98" fmla="*/ 9793 h 10000"/>
                  <a:gd name="connsiteX99" fmla="*/ 5356 w 10000"/>
                  <a:gd name="connsiteY99" fmla="*/ 9788 h 10000"/>
                  <a:gd name="connsiteX100" fmla="*/ 5356 w 10000"/>
                  <a:gd name="connsiteY100" fmla="*/ 9779 h 10000"/>
                  <a:gd name="connsiteX101" fmla="*/ 5359 w 10000"/>
                  <a:gd name="connsiteY101" fmla="*/ 9779 h 10000"/>
                  <a:gd name="connsiteX102" fmla="*/ 5359 w 10000"/>
                  <a:gd name="connsiteY102" fmla="*/ 9774 h 10000"/>
                  <a:gd name="connsiteX103" fmla="*/ 5364 w 10000"/>
                  <a:gd name="connsiteY103" fmla="*/ 9765 h 10000"/>
                  <a:gd name="connsiteX104" fmla="*/ 5397 w 10000"/>
                  <a:gd name="connsiteY104" fmla="*/ 9698 h 10000"/>
                  <a:gd name="connsiteX105" fmla="*/ 5397 w 10000"/>
                  <a:gd name="connsiteY105" fmla="*/ 9662 h 10000"/>
                  <a:gd name="connsiteX106" fmla="*/ 5381 w 10000"/>
                  <a:gd name="connsiteY106" fmla="*/ 9648 h 10000"/>
                  <a:gd name="connsiteX107" fmla="*/ 5381 w 10000"/>
                  <a:gd name="connsiteY107" fmla="*/ 9608 h 10000"/>
                  <a:gd name="connsiteX108" fmla="*/ 5400 w 10000"/>
                  <a:gd name="connsiteY108" fmla="*/ 9590 h 10000"/>
                  <a:gd name="connsiteX109" fmla="*/ 5392 w 10000"/>
                  <a:gd name="connsiteY109" fmla="*/ 9553 h 10000"/>
                  <a:gd name="connsiteX110" fmla="*/ 5375 w 10000"/>
                  <a:gd name="connsiteY110" fmla="*/ 9526 h 10000"/>
                  <a:gd name="connsiteX111" fmla="*/ 5350 w 10000"/>
                  <a:gd name="connsiteY111" fmla="*/ 9504 h 10000"/>
                  <a:gd name="connsiteX112" fmla="*/ 5323 w 10000"/>
                  <a:gd name="connsiteY112" fmla="*/ 9562 h 10000"/>
                  <a:gd name="connsiteX113" fmla="*/ 5309 w 10000"/>
                  <a:gd name="connsiteY113" fmla="*/ 9535 h 10000"/>
                  <a:gd name="connsiteX114" fmla="*/ 5312 w 10000"/>
                  <a:gd name="connsiteY114" fmla="*/ 9436 h 10000"/>
                  <a:gd name="connsiteX115" fmla="*/ 5276 w 10000"/>
                  <a:gd name="connsiteY115" fmla="*/ 9409 h 10000"/>
                  <a:gd name="connsiteX116" fmla="*/ 5270 w 10000"/>
                  <a:gd name="connsiteY116" fmla="*/ 9418 h 10000"/>
                  <a:gd name="connsiteX117" fmla="*/ 5259 w 10000"/>
                  <a:gd name="connsiteY117" fmla="*/ 9423 h 10000"/>
                  <a:gd name="connsiteX118" fmla="*/ 5243 w 10000"/>
                  <a:gd name="connsiteY118" fmla="*/ 9445 h 10000"/>
                  <a:gd name="connsiteX119" fmla="*/ 5229 w 10000"/>
                  <a:gd name="connsiteY119" fmla="*/ 9450 h 10000"/>
                  <a:gd name="connsiteX120" fmla="*/ 5221 w 10000"/>
                  <a:gd name="connsiteY120" fmla="*/ 9459 h 10000"/>
                  <a:gd name="connsiteX121" fmla="*/ 5199 w 10000"/>
                  <a:gd name="connsiteY121" fmla="*/ 9463 h 10000"/>
                  <a:gd name="connsiteX122" fmla="*/ 5179 w 10000"/>
                  <a:gd name="connsiteY122" fmla="*/ 9463 h 10000"/>
                  <a:gd name="connsiteX123" fmla="*/ 5166 w 10000"/>
                  <a:gd name="connsiteY123" fmla="*/ 9450 h 10000"/>
                  <a:gd name="connsiteX124" fmla="*/ 5155 w 10000"/>
                  <a:gd name="connsiteY124" fmla="*/ 9432 h 10000"/>
                  <a:gd name="connsiteX125" fmla="*/ 5149 w 10000"/>
                  <a:gd name="connsiteY125" fmla="*/ 9432 h 10000"/>
                  <a:gd name="connsiteX126" fmla="*/ 5146 w 10000"/>
                  <a:gd name="connsiteY126" fmla="*/ 9432 h 10000"/>
                  <a:gd name="connsiteX127" fmla="*/ 5146 w 10000"/>
                  <a:gd name="connsiteY127" fmla="*/ 9436 h 10000"/>
                  <a:gd name="connsiteX128" fmla="*/ 5132 w 10000"/>
                  <a:gd name="connsiteY128" fmla="*/ 9445 h 10000"/>
                  <a:gd name="connsiteX129" fmla="*/ 5124 w 10000"/>
                  <a:gd name="connsiteY129" fmla="*/ 9463 h 10000"/>
                  <a:gd name="connsiteX130" fmla="*/ 5119 w 10000"/>
                  <a:gd name="connsiteY130" fmla="*/ 9472 h 10000"/>
                  <a:gd name="connsiteX131" fmla="*/ 5094 w 10000"/>
                  <a:gd name="connsiteY131" fmla="*/ 9486 h 10000"/>
                  <a:gd name="connsiteX132" fmla="*/ 5075 w 10000"/>
                  <a:gd name="connsiteY132" fmla="*/ 9490 h 10000"/>
                  <a:gd name="connsiteX133" fmla="*/ 5058 w 10000"/>
                  <a:gd name="connsiteY133" fmla="*/ 9499 h 10000"/>
                  <a:gd name="connsiteX134" fmla="*/ 5028 w 10000"/>
                  <a:gd name="connsiteY134" fmla="*/ 9513 h 10000"/>
                  <a:gd name="connsiteX135" fmla="*/ 5006 w 10000"/>
                  <a:gd name="connsiteY135" fmla="*/ 9522 h 10000"/>
                  <a:gd name="connsiteX136" fmla="*/ 4986 w 10000"/>
                  <a:gd name="connsiteY136" fmla="*/ 9535 h 10000"/>
                  <a:gd name="connsiteX137" fmla="*/ 4948 w 10000"/>
                  <a:gd name="connsiteY137" fmla="*/ 9549 h 10000"/>
                  <a:gd name="connsiteX138" fmla="*/ 4925 w 10000"/>
                  <a:gd name="connsiteY138" fmla="*/ 9549 h 10000"/>
                  <a:gd name="connsiteX139" fmla="*/ 4906 w 10000"/>
                  <a:gd name="connsiteY139" fmla="*/ 9549 h 10000"/>
                  <a:gd name="connsiteX140" fmla="*/ 4892 w 10000"/>
                  <a:gd name="connsiteY140" fmla="*/ 9553 h 10000"/>
                  <a:gd name="connsiteX141" fmla="*/ 4890 w 10000"/>
                  <a:gd name="connsiteY141" fmla="*/ 9562 h 10000"/>
                  <a:gd name="connsiteX142" fmla="*/ 4881 w 10000"/>
                  <a:gd name="connsiteY142" fmla="*/ 9576 h 10000"/>
                  <a:gd name="connsiteX143" fmla="*/ 4873 w 10000"/>
                  <a:gd name="connsiteY143" fmla="*/ 9594 h 10000"/>
                  <a:gd name="connsiteX144" fmla="*/ 4868 w 10000"/>
                  <a:gd name="connsiteY144" fmla="*/ 9581 h 10000"/>
                  <a:gd name="connsiteX145" fmla="*/ 4865 w 10000"/>
                  <a:gd name="connsiteY145" fmla="*/ 9567 h 10000"/>
                  <a:gd name="connsiteX146" fmla="*/ 4851 w 10000"/>
                  <a:gd name="connsiteY146" fmla="*/ 9567 h 10000"/>
                  <a:gd name="connsiteX147" fmla="*/ 4848 w 10000"/>
                  <a:gd name="connsiteY147" fmla="*/ 9576 h 10000"/>
                  <a:gd name="connsiteX148" fmla="*/ 4829 w 10000"/>
                  <a:gd name="connsiteY148" fmla="*/ 9581 h 10000"/>
                  <a:gd name="connsiteX149" fmla="*/ 4818 w 10000"/>
                  <a:gd name="connsiteY149" fmla="*/ 9576 h 10000"/>
                  <a:gd name="connsiteX150" fmla="*/ 4810 w 10000"/>
                  <a:gd name="connsiteY150" fmla="*/ 9576 h 10000"/>
                  <a:gd name="connsiteX151" fmla="*/ 4796 w 10000"/>
                  <a:gd name="connsiteY151" fmla="*/ 9581 h 10000"/>
                  <a:gd name="connsiteX152" fmla="*/ 4788 w 10000"/>
                  <a:gd name="connsiteY152" fmla="*/ 9576 h 10000"/>
                  <a:gd name="connsiteX153" fmla="*/ 4779 w 10000"/>
                  <a:gd name="connsiteY153" fmla="*/ 9576 h 10000"/>
                  <a:gd name="connsiteX154" fmla="*/ 4768 w 10000"/>
                  <a:gd name="connsiteY154" fmla="*/ 9581 h 10000"/>
                  <a:gd name="connsiteX155" fmla="*/ 4760 w 10000"/>
                  <a:gd name="connsiteY155" fmla="*/ 9553 h 10000"/>
                  <a:gd name="connsiteX156" fmla="*/ 4754 w 10000"/>
                  <a:gd name="connsiteY156" fmla="*/ 9526 h 10000"/>
                  <a:gd name="connsiteX157" fmla="*/ 4754 w 10000"/>
                  <a:gd name="connsiteY157" fmla="*/ 9486 h 10000"/>
                  <a:gd name="connsiteX158" fmla="*/ 4754 w 10000"/>
                  <a:gd name="connsiteY158" fmla="*/ 9445 h 10000"/>
                  <a:gd name="connsiteX159" fmla="*/ 4760 w 10000"/>
                  <a:gd name="connsiteY159" fmla="*/ 9432 h 10000"/>
                  <a:gd name="connsiteX160" fmla="*/ 4760 w 10000"/>
                  <a:gd name="connsiteY160" fmla="*/ 9396 h 10000"/>
                  <a:gd name="connsiteX161" fmla="*/ 4760 w 10000"/>
                  <a:gd name="connsiteY161" fmla="*/ 9382 h 10000"/>
                  <a:gd name="connsiteX162" fmla="*/ 4760 w 10000"/>
                  <a:gd name="connsiteY162" fmla="*/ 9355 h 10000"/>
                  <a:gd name="connsiteX163" fmla="*/ 4749 w 10000"/>
                  <a:gd name="connsiteY163" fmla="*/ 9341 h 10000"/>
                  <a:gd name="connsiteX164" fmla="*/ 4746 w 10000"/>
                  <a:gd name="connsiteY164" fmla="*/ 9332 h 10000"/>
                  <a:gd name="connsiteX165" fmla="*/ 4732 w 10000"/>
                  <a:gd name="connsiteY165" fmla="*/ 9328 h 10000"/>
                  <a:gd name="connsiteX166" fmla="*/ 4716 w 10000"/>
                  <a:gd name="connsiteY166" fmla="*/ 9292 h 10000"/>
                  <a:gd name="connsiteX167" fmla="*/ 4705 w 10000"/>
                  <a:gd name="connsiteY167" fmla="*/ 9274 h 10000"/>
                  <a:gd name="connsiteX168" fmla="*/ 4699 w 10000"/>
                  <a:gd name="connsiteY168" fmla="*/ 9278 h 10000"/>
                  <a:gd name="connsiteX169" fmla="*/ 4696 w 10000"/>
                  <a:gd name="connsiteY169" fmla="*/ 9287 h 10000"/>
                  <a:gd name="connsiteX170" fmla="*/ 4680 w 10000"/>
                  <a:gd name="connsiteY170" fmla="*/ 9292 h 10000"/>
                  <a:gd name="connsiteX171" fmla="*/ 4672 w 10000"/>
                  <a:gd name="connsiteY171" fmla="*/ 9274 h 10000"/>
                  <a:gd name="connsiteX172" fmla="*/ 4636 w 10000"/>
                  <a:gd name="connsiteY172" fmla="*/ 9224 h 10000"/>
                  <a:gd name="connsiteX173" fmla="*/ 4616 w 10000"/>
                  <a:gd name="connsiteY173" fmla="*/ 9211 h 10000"/>
                  <a:gd name="connsiteX174" fmla="*/ 4608 w 10000"/>
                  <a:gd name="connsiteY174" fmla="*/ 9206 h 10000"/>
                  <a:gd name="connsiteX175" fmla="*/ 4616 w 10000"/>
                  <a:gd name="connsiteY175" fmla="*/ 9193 h 10000"/>
                  <a:gd name="connsiteX176" fmla="*/ 4633 w 10000"/>
                  <a:gd name="connsiteY176" fmla="*/ 9184 h 10000"/>
                  <a:gd name="connsiteX177" fmla="*/ 4616 w 10000"/>
                  <a:gd name="connsiteY177" fmla="*/ 9120 h 10000"/>
                  <a:gd name="connsiteX178" fmla="*/ 4625 w 10000"/>
                  <a:gd name="connsiteY178" fmla="*/ 9039 h 10000"/>
                  <a:gd name="connsiteX179" fmla="*/ 4616 w 10000"/>
                  <a:gd name="connsiteY179" fmla="*/ 9026 h 10000"/>
                  <a:gd name="connsiteX180" fmla="*/ 4600 w 10000"/>
                  <a:gd name="connsiteY180" fmla="*/ 9017 h 10000"/>
                  <a:gd name="connsiteX181" fmla="*/ 4583 w 10000"/>
                  <a:gd name="connsiteY181" fmla="*/ 9003 h 10000"/>
                  <a:gd name="connsiteX182" fmla="*/ 4570 w 10000"/>
                  <a:gd name="connsiteY182" fmla="*/ 9012 h 10000"/>
                  <a:gd name="connsiteX183" fmla="*/ 4570 w 10000"/>
                  <a:gd name="connsiteY183" fmla="*/ 9026 h 10000"/>
                  <a:gd name="connsiteX184" fmla="*/ 4570 w 10000"/>
                  <a:gd name="connsiteY184" fmla="*/ 9035 h 10000"/>
                  <a:gd name="connsiteX185" fmla="*/ 4578 w 10000"/>
                  <a:gd name="connsiteY185" fmla="*/ 9048 h 10000"/>
                  <a:gd name="connsiteX186" fmla="*/ 4583 w 10000"/>
                  <a:gd name="connsiteY186" fmla="*/ 9089 h 10000"/>
                  <a:gd name="connsiteX187" fmla="*/ 4586 w 10000"/>
                  <a:gd name="connsiteY187" fmla="*/ 9116 h 10000"/>
                  <a:gd name="connsiteX188" fmla="*/ 4586 w 10000"/>
                  <a:gd name="connsiteY188" fmla="*/ 9120 h 10000"/>
                  <a:gd name="connsiteX189" fmla="*/ 4583 w 10000"/>
                  <a:gd name="connsiteY189" fmla="*/ 9143 h 10000"/>
                  <a:gd name="connsiteX190" fmla="*/ 4583 w 10000"/>
                  <a:gd name="connsiteY190" fmla="*/ 9170 h 10000"/>
                  <a:gd name="connsiteX191" fmla="*/ 4578 w 10000"/>
                  <a:gd name="connsiteY191" fmla="*/ 9175 h 10000"/>
                  <a:gd name="connsiteX192" fmla="*/ 4570 w 10000"/>
                  <a:gd name="connsiteY192" fmla="*/ 9197 h 10000"/>
                  <a:gd name="connsiteX193" fmla="*/ 4556 w 10000"/>
                  <a:gd name="connsiteY193" fmla="*/ 9170 h 10000"/>
                  <a:gd name="connsiteX194" fmla="*/ 4553 w 10000"/>
                  <a:gd name="connsiteY194" fmla="*/ 9147 h 10000"/>
                  <a:gd name="connsiteX195" fmla="*/ 4545 w 10000"/>
                  <a:gd name="connsiteY195" fmla="*/ 9120 h 10000"/>
                  <a:gd name="connsiteX196" fmla="*/ 4539 w 10000"/>
                  <a:gd name="connsiteY196" fmla="*/ 9093 h 10000"/>
                  <a:gd name="connsiteX197" fmla="*/ 4531 w 10000"/>
                  <a:gd name="connsiteY197" fmla="*/ 9062 h 10000"/>
                  <a:gd name="connsiteX198" fmla="*/ 4523 w 10000"/>
                  <a:gd name="connsiteY198" fmla="*/ 9039 h 10000"/>
                  <a:gd name="connsiteX199" fmla="*/ 4514 w 10000"/>
                  <a:gd name="connsiteY199" fmla="*/ 9026 h 10000"/>
                  <a:gd name="connsiteX200" fmla="*/ 4514 w 10000"/>
                  <a:gd name="connsiteY200" fmla="*/ 9035 h 10000"/>
                  <a:gd name="connsiteX201" fmla="*/ 4512 w 10000"/>
                  <a:gd name="connsiteY201" fmla="*/ 9035 h 10000"/>
                  <a:gd name="connsiteX202" fmla="*/ 4503 w 10000"/>
                  <a:gd name="connsiteY202" fmla="*/ 9035 h 10000"/>
                  <a:gd name="connsiteX203" fmla="*/ 4498 w 10000"/>
                  <a:gd name="connsiteY203" fmla="*/ 9048 h 10000"/>
                  <a:gd name="connsiteX204" fmla="*/ 4481 w 10000"/>
                  <a:gd name="connsiteY204" fmla="*/ 9062 h 10000"/>
                  <a:gd name="connsiteX205" fmla="*/ 4473 w 10000"/>
                  <a:gd name="connsiteY205" fmla="*/ 9066 h 10000"/>
                  <a:gd name="connsiteX206" fmla="*/ 4473 w 10000"/>
                  <a:gd name="connsiteY206" fmla="*/ 9075 h 10000"/>
                  <a:gd name="connsiteX207" fmla="*/ 4459 w 10000"/>
                  <a:gd name="connsiteY207" fmla="*/ 9080 h 10000"/>
                  <a:gd name="connsiteX208" fmla="*/ 4448 w 10000"/>
                  <a:gd name="connsiteY208" fmla="*/ 9075 h 10000"/>
                  <a:gd name="connsiteX209" fmla="*/ 4440 w 10000"/>
                  <a:gd name="connsiteY209" fmla="*/ 9075 h 10000"/>
                  <a:gd name="connsiteX210" fmla="*/ 4432 w 10000"/>
                  <a:gd name="connsiteY210" fmla="*/ 9080 h 10000"/>
                  <a:gd name="connsiteX211" fmla="*/ 4418 w 10000"/>
                  <a:gd name="connsiteY211" fmla="*/ 9093 h 10000"/>
                  <a:gd name="connsiteX212" fmla="*/ 4398 w 10000"/>
                  <a:gd name="connsiteY212" fmla="*/ 9116 h 10000"/>
                  <a:gd name="connsiteX213" fmla="*/ 4390 w 10000"/>
                  <a:gd name="connsiteY213" fmla="*/ 9120 h 10000"/>
                  <a:gd name="connsiteX214" fmla="*/ 4382 w 10000"/>
                  <a:gd name="connsiteY214" fmla="*/ 9129 h 10000"/>
                  <a:gd name="connsiteX215" fmla="*/ 4382 w 10000"/>
                  <a:gd name="connsiteY215" fmla="*/ 9134 h 10000"/>
                  <a:gd name="connsiteX216" fmla="*/ 4385 w 10000"/>
                  <a:gd name="connsiteY216" fmla="*/ 9143 h 10000"/>
                  <a:gd name="connsiteX217" fmla="*/ 4398 w 10000"/>
                  <a:gd name="connsiteY217" fmla="*/ 9134 h 10000"/>
                  <a:gd name="connsiteX218" fmla="*/ 4418 w 10000"/>
                  <a:gd name="connsiteY218" fmla="*/ 9161 h 10000"/>
                  <a:gd name="connsiteX219" fmla="*/ 4423 w 10000"/>
                  <a:gd name="connsiteY219" fmla="*/ 9170 h 10000"/>
                  <a:gd name="connsiteX220" fmla="*/ 4426 w 10000"/>
                  <a:gd name="connsiteY220" fmla="*/ 9175 h 10000"/>
                  <a:gd name="connsiteX221" fmla="*/ 4432 w 10000"/>
                  <a:gd name="connsiteY221" fmla="*/ 9211 h 10000"/>
                  <a:gd name="connsiteX222" fmla="*/ 4426 w 10000"/>
                  <a:gd name="connsiteY222" fmla="*/ 9224 h 10000"/>
                  <a:gd name="connsiteX223" fmla="*/ 4418 w 10000"/>
                  <a:gd name="connsiteY223" fmla="*/ 9247 h 10000"/>
                  <a:gd name="connsiteX224" fmla="*/ 4409 w 10000"/>
                  <a:gd name="connsiteY224" fmla="*/ 9238 h 10000"/>
                  <a:gd name="connsiteX225" fmla="*/ 4398 w 10000"/>
                  <a:gd name="connsiteY225" fmla="*/ 9220 h 10000"/>
                  <a:gd name="connsiteX226" fmla="*/ 4393 w 10000"/>
                  <a:gd name="connsiteY226" fmla="*/ 9211 h 10000"/>
                  <a:gd name="connsiteX227" fmla="*/ 4390 w 10000"/>
                  <a:gd name="connsiteY227" fmla="*/ 9211 h 10000"/>
                  <a:gd name="connsiteX228" fmla="*/ 4385 w 10000"/>
                  <a:gd name="connsiteY228" fmla="*/ 9220 h 10000"/>
                  <a:gd name="connsiteX229" fmla="*/ 4385 w 10000"/>
                  <a:gd name="connsiteY229" fmla="*/ 9238 h 10000"/>
                  <a:gd name="connsiteX230" fmla="*/ 4382 w 10000"/>
                  <a:gd name="connsiteY230" fmla="*/ 9260 h 10000"/>
                  <a:gd name="connsiteX231" fmla="*/ 4360 w 10000"/>
                  <a:gd name="connsiteY231" fmla="*/ 9278 h 10000"/>
                  <a:gd name="connsiteX232" fmla="*/ 4360 w 10000"/>
                  <a:gd name="connsiteY232" fmla="*/ 9292 h 10000"/>
                  <a:gd name="connsiteX233" fmla="*/ 4363 w 10000"/>
                  <a:gd name="connsiteY233" fmla="*/ 9305 h 10000"/>
                  <a:gd name="connsiteX234" fmla="*/ 4385 w 10000"/>
                  <a:gd name="connsiteY234" fmla="*/ 9314 h 10000"/>
                  <a:gd name="connsiteX235" fmla="*/ 4393 w 10000"/>
                  <a:gd name="connsiteY235" fmla="*/ 9319 h 10000"/>
                  <a:gd name="connsiteX236" fmla="*/ 4398 w 10000"/>
                  <a:gd name="connsiteY236" fmla="*/ 9319 h 10000"/>
                  <a:gd name="connsiteX237" fmla="*/ 4401 w 10000"/>
                  <a:gd name="connsiteY237" fmla="*/ 9314 h 10000"/>
                  <a:gd name="connsiteX238" fmla="*/ 4409 w 10000"/>
                  <a:gd name="connsiteY238" fmla="*/ 9278 h 10000"/>
                  <a:gd name="connsiteX239" fmla="*/ 4418 w 10000"/>
                  <a:gd name="connsiteY239" fmla="*/ 9287 h 10000"/>
                  <a:gd name="connsiteX240" fmla="*/ 4426 w 10000"/>
                  <a:gd name="connsiteY240" fmla="*/ 9292 h 10000"/>
                  <a:gd name="connsiteX241" fmla="*/ 4426 w 10000"/>
                  <a:gd name="connsiteY241" fmla="*/ 9301 h 10000"/>
                  <a:gd name="connsiteX242" fmla="*/ 4426 w 10000"/>
                  <a:gd name="connsiteY242" fmla="*/ 9314 h 10000"/>
                  <a:gd name="connsiteX243" fmla="*/ 4418 w 10000"/>
                  <a:gd name="connsiteY243" fmla="*/ 9332 h 10000"/>
                  <a:gd name="connsiteX244" fmla="*/ 4415 w 10000"/>
                  <a:gd name="connsiteY244" fmla="*/ 9341 h 10000"/>
                  <a:gd name="connsiteX245" fmla="*/ 4418 w 10000"/>
                  <a:gd name="connsiteY245" fmla="*/ 9350 h 10000"/>
                  <a:gd name="connsiteX246" fmla="*/ 4415 w 10000"/>
                  <a:gd name="connsiteY246" fmla="*/ 9364 h 10000"/>
                  <a:gd name="connsiteX247" fmla="*/ 4418 w 10000"/>
                  <a:gd name="connsiteY247" fmla="*/ 9409 h 10000"/>
                  <a:gd name="connsiteX248" fmla="*/ 4418 w 10000"/>
                  <a:gd name="connsiteY248" fmla="*/ 9423 h 10000"/>
                  <a:gd name="connsiteX249" fmla="*/ 4415 w 10000"/>
                  <a:gd name="connsiteY249" fmla="*/ 9432 h 10000"/>
                  <a:gd name="connsiteX250" fmla="*/ 4398 w 10000"/>
                  <a:gd name="connsiteY250" fmla="*/ 9423 h 10000"/>
                  <a:gd name="connsiteX251" fmla="*/ 4390 w 10000"/>
                  <a:gd name="connsiteY251" fmla="*/ 9436 h 10000"/>
                  <a:gd name="connsiteX252" fmla="*/ 4385 w 10000"/>
                  <a:gd name="connsiteY252" fmla="*/ 9445 h 10000"/>
                  <a:gd name="connsiteX253" fmla="*/ 4376 w 10000"/>
                  <a:gd name="connsiteY253" fmla="*/ 9459 h 10000"/>
                  <a:gd name="connsiteX254" fmla="*/ 4354 w 10000"/>
                  <a:gd name="connsiteY254" fmla="*/ 9450 h 10000"/>
                  <a:gd name="connsiteX255" fmla="*/ 4352 w 10000"/>
                  <a:gd name="connsiteY255" fmla="*/ 9445 h 10000"/>
                  <a:gd name="connsiteX256" fmla="*/ 4354 w 10000"/>
                  <a:gd name="connsiteY256" fmla="*/ 9432 h 10000"/>
                  <a:gd name="connsiteX257" fmla="*/ 4368 w 10000"/>
                  <a:gd name="connsiteY257" fmla="*/ 9432 h 10000"/>
                  <a:gd name="connsiteX258" fmla="*/ 4371 w 10000"/>
                  <a:gd name="connsiteY258" fmla="*/ 9423 h 10000"/>
                  <a:gd name="connsiteX259" fmla="*/ 4371 w 10000"/>
                  <a:gd name="connsiteY259" fmla="*/ 9405 h 10000"/>
                  <a:gd name="connsiteX260" fmla="*/ 4368 w 10000"/>
                  <a:gd name="connsiteY260" fmla="*/ 9391 h 10000"/>
                  <a:gd name="connsiteX261" fmla="*/ 4363 w 10000"/>
                  <a:gd name="connsiteY261" fmla="*/ 9391 h 10000"/>
                  <a:gd name="connsiteX262" fmla="*/ 4354 w 10000"/>
                  <a:gd name="connsiteY262" fmla="*/ 9409 h 10000"/>
                  <a:gd name="connsiteX263" fmla="*/ 4335 w 10000"/>
                  <a:gd name="connsiteY263" fmla="*/ 9436 h 10000"/>
                  <a:gd name="connsiteX264" fmla="*/ 4327 w 10000"/>
                  <a:gd name="connsiteY264" fmla="*/ 9445 h 10000"/>
                  <a:gd name="connsiteX265" fmla="*/ 4313 w 10000"/>
                  <a:gd name="connsiteY265" fmla="*/ 9445 h 10000"/>
                  <a:gd name="connsiteX266" fmla="*/ 4305 w 10000"/>
                  <a:gd name="connsiteY266" fmla="*/ 9436 h 10000"/>
                  <a:gd name="connsiteX267" fmla="*/ 4296 w 10000"/>
                  <a:gd name="connsiteY267" fmla="*/ 9409 h 10000"/>
                  <a:gd name="connsiteX268" fmla="*/ 4302 w 10000"/>
                  <a:gd name="connsiteY268" fmla="*/ 9396 h 10000"/>
                  <a:gd name="connsiteX269" fmla="*/ 4302 w 10000"/>
                  <a:gd name="connsiteY269" fmla="*/ 9378 h 10000"/>
                  <a:gd name="connsiteX270" fmla="*/ 4302 w 10000"/>
                  <a:gd name="connsiteY270" fmla="*/ 9355 h 10000"/>
                  <a:gd name="connsiteX271" fmla="*/ 4296 w 10000"/>
                  <a:gd name="connsiteY271" fmla="*/ 9355 h 10000"/>
                  <a:gd name="connsiteX272" fmla="*/ 4294 w 10000"/>
                  <a:gd name="connsiteY272" fmla="*/ 9364 h 10000"/>
                  <a:gd name="connsiteX273" fmla="*/ 4288 w 10000"/>
                  <a:gd name="connsiteY273" fmla="*/ 9369 h 10000"/>
                  <a:gd name="connsiteX274" fmla="*/ 4288 w 10000"/>
                  <a:gd name="connsiteY274" fmla="*/ 9378 h 10000"/>
                  <a:gd name="connsiteX275" fmla="*/ 4288 w 10000"/>
                  <a:gd name="connsiteY275" fmla="*/ 9391 h 10000"/>
                  <a:gd name="connsiteX276" fmla="*/ 4285 w 10000"/>
                  <a:gd name="connsiteY276" fmla="*/ 9405 h 10000"/>
                  <a:gd name="connsiteX277" fmla="*/ 4274 w 10000"/>
                  <a:gd name="connsiteY277" fmla="*/ 9405 h 10000"/>
                  <a:gd name="connsiteX278" fmla="*/ 4272 w 10000"/>
                  <a:gd name="connsiteY278" fmla="*/ 9396 h 10000"/>
                  <a:gd name="connsiteX279" fmla="*/ 4266 w 10000"/>
                  <a:gd name="connsiteY279" fmla="*/ 9396 h 10000"/>
                  <a:gd name="connsiteX280" fmla="*/ 4263 w 10000"/>
                  <a:gd name="connsiteY280" fmla="*/ 9409 h 10000"/>
                  <a:gd name="connsiteX281" fmla="*/ 4263 w 10000"/>
                  <a:gd name="connsiteY281" fmla="*/ 9423 h 10000"/>
                  <a:gd name="connsiteX282" fmla="*/ 4266 w 10000"/>
                  <a:gd name="connsiteY282" fmla="*/ 9436 h 10000"/>
                  <a:gd name="connsiteX283" fmla="*/ 4258 w 10000"/>
                  <a:gd name="connsiteY283" fmla="*/ 9477 h 10000"/>
                  <a:gd name="connsiteX284" fmla="*/ 4263 w 10000"/>
                  <a:gd name="connsiteY284" fmla="*/ 9504 h 10000"/>
                  <a:gd name="connsiteX285" fmla="*/ 4263 w 10000"/>
                  <a:gd name="connsiteY285" fmla="*/ 9522 h 10000"/>
                  <a:gd name="connsiteX286" fmla="*/ 4249 w 10000"/>
                  <a:gd name="connsiteY286" fmla="*/ 9535 h 10000"/>
                  <a:gd name="connsiteX287" fmla="*/ 4247 w 10000"/>
                  <a:gd name="connsiteY287" fmla="*/ 9549 h 10000"/>
                  <a:gd name="connsiteX288" fmla="*/ 4249 w 10000"/>
                  <a:gd name="connsiteY288" fmla="*/ 9576 h 10000"/>
                  <a:gd name="connsiteX289" fmla="*/ 4249 w 10000"/>
                  <a:gd name="connsiteY289" fmla="*/ 9581 h 10000"/>
                  <a:gd name="connsiteX290" fmla="*/ 4238 w 10000"/>
                  <a:gd name="connsiteY290" fmla="*/ 9581 h 10000"/>
                  <a:gd name="connsiteX291" fmla="*/ 4233 w 10000"/>
                  <a:gd name="connsiteY291" fmla="*/ 9576 h 10000"/>
                  <a:gd name="connsiteX292" fmla="*/ 4216 w 10000"/>
                  <a:gd name="connsiteY292" fmla="*/ 9535 h 10000"/>
                  <a:gd name="connsiteX293" fmla="*/ 4214 w 10000"/>
                  <a:gd name="connsiteY293" fmla="*/ 9549 h 10000"/>
                  <a:gd name="connsiteX294" fmla="*/ 4197 w 10000"/>
                  <a:gd name="connsiteY294" fmla="*/ 9553 h 10000"/>
                  <a:gd name="connsiteX295" fmla="*/ 4178 w 10000"/>
                  <a:gd name="connsiteY295" fmla="*/ 9553 h 10000"/>
                  <a:gd name="connsiteX296" fmla="*/ 4175 w 10000"/>
                  <a:gd name="connsiteY296" fmla="*/ 9562 h 10000"/>
                  <a:gd name="connsiteX297" fmla="*/ 4175 w 10000"/>
                  <a:gd name="connsiteY297" fmla="*/ 9567 h 10000"/>
                  <a:gd name="connsiteX298" fmla="*/ 4183 w 10000"/>
                  <a:gd name="connsiteY298" fmla="*/ 9581 h 10000"/>
                  <a:gd name="connsiteX299" fmla="*/ 4192 w 10000"/>
                  <a:gd name="connsiteY299" fmla="*/ 9594 h 10000"/>
                  <a:gd name="connsiteX300" fmla="*/ 4192 w 10000"/>
                  <a:gd name="connsiteY300" fmla="*/ 9603 h 10000"/>
                  <a:gd name="connsiteX301" fmla="*/ 4186 w 10000"/>
                  <a:gd name="connsiteY301" fmla="*/ 9608 h 10000"/>
                  <a:gd name="connsiteX302" fmla="*/ 4178 w 10000"/>
                  <a:gd name="connsiteY302" fmla="*/ 9608 h 10000"/>
                  <a:gd name="connsiteX303" fmla="*/ 4153 w 10000"/>
                  <a:gd name="connsiteY303" fmla="*/ 9576 h 10000"/>
                  <a:gd name="connsiteX304" fmla="*/ 4142 w 10000"/>
                  <a:gd name="connsiteY304" fmla="*/ 9576 h 10000"/>
                  <a:gd name="connsiteX305" fmla="*/ 4134 w 10000"/>
                  <a:gd name="connsiteY305" fmla="*/ 9581 h 10000"/>
                  <a:gd name="connsiteX306" fmla="*/ 4120 w 10000"/>
                  <a:gd name="connsiteY306" fmla="*/ 9590 h 10000"/>
                  <a:gd name="connsiteX307" fmla="*/ 4111 w 10000"/>
                  <a:gd name="connsiteY307" fmla="*/ 9608 h 10000"/>
                  <a:gd name="connsiteX308" fmla="*/ 4089 w 10000"/>
                  <a:gd name="connsiteY308" fmla="*/ 9617 h 10000"/>
                  <a:gd name="connsiteX309" fmla="*/ 4073 w 10000"/>
                  <a:gd name="connsiteY309" fmla="*/ 9617 h 10000"/>
                  <a:gd name="connsiteX310" fmla="*/ 4054 w 10000"/>
                  <a:gd name="connsiteY310" fmla="*/ 9608 h 10000"/>
                  <a:gd name="connsiteX311" fmla="*/ 4040 w 10000"/>
                  <a:gd name="connsiteY311" fmla="*/ 9608 h 10000"/>
                  <a:gd name="connsiteX312" fmla="*/ 4029 w 10000"/>
                  <a:gd name="connsiteY312" fmla="*/ 9603 h 10000"/>
                  <a:gd name="connsiteX313" fmla="*/ 4015 w 10000"/>
                  <a:gd name="connsiteY313" fmla="*/ 9594 h 10000"/>
                  <a:gd name="connsiteX314" fmla="*/ 3998 w 10000"/>
                  <a:gd name="connsiteY314" fmla="*/ 9590 h 10000"/>
                  <a:gd name="connsiteX315" fmla="*/ 3982 w 10000"/>
                  <a:gd name="connsiteY315" fmla="*/ 9576 h 10000"/>
                  <a:gd name="connsiteX316" fmla="*/ 3974 w 10000"/>
                  <a:gd name="connsiteY316" fmla="*/ 9567 h 10000"/>
                  <a:gd name="connsiteX317" fmla="*/ 3957 w 10000"/>
                  <a:gd name="connsiteY317" fmla="*/ 9562 h 10000"/>
                  <a:gd name="connsiteX318" fmla="*/ 3949 w 10000"/>
                  <a:gd name="connsiteY318" fmla="*/ 9553 h 10000"/>
                  <a:gd name="connsiteX319" fmla="*/ 3943 w 10000"/>
                  <a:gd name="connsiteY319" fmla="*/ 9553 h 10000"/>
                  <a:gd name="connsiteX320" fmla="*/ 3932 w 10000"/>
                  <a:gd name="connsiteY320" fmla="*/ 9540 h 10000"/>
                  <a:gd name="connsiteX321" fmla="*/ 3927 w 10000"/>
                  <a:gd name="connsiteY321" fmla="*/ 9540 h 10000"/>
                  <a:gd name="connsiteX322" fmla="*/ 3918 w 10000"/>
                  <a:gd name="connsiteY322" fmla="*/ 9540 h 10000"/>
                  <a:gd name="connsiteX323" fmla="*/ 3916 w 10000"/>
                  <a:gd name="connsiteY323" fmla="*/ 9562 h 10000"/>
                  <a:gd name="connsiteX324" fmla="*/ 3902 w 10000"/>
                  <a:gd name="connsiteY324" fmla="*/ 9576 h 10000"/>
                  <a:gd name="connsiteX325" fmla="*/ 3888 w 10000"/>
                  <a:gd name="connsiteY325" fmla="*/ 9567 h 10000"/>
                  <a:gd name="connsiteX326" fmla="*/ 3877 w 10000"/>
                  <a:gd name="connsiteY326" fmla="*/ 9567 h 10000"/>
                  <a:gd name="connsiteX327" fmla="*/ 3863 w 10000"/>
                  <a:gd name="connsiteY327" fmla="*/ 9562 h 10000"/>
                  <a:gd name="connsiteX328" fmla="*/ 3860 w 10000"/>
                  <a:gd name="connsiteY328" fmla="*/ 9549 h 10000"/>
                  <a:gd name="connsiteX329" fmla="*/ 3852 w 10000"/>
                  <a:gd name="connsiteY329" fmla="*/ 9535 h 10000"/>
                  <a:gd name="connsiteX330" fmla="*/ 3838 w 10000"/>
                  <a:gd name="connsiteY330" fmla="*/ 9513 h 10000"/>
                  <a:gd name="connsiteX331" fmla="*/ 3830 w 10000"/>
                  <a:gd name="connsiteY331" fmla="*/ 9504 h 10000"/>
                  <a:gd name="connsiteX332" fmla="*/ 3827 w 10000"/>
                  <a:gd name="connsiteY332" fmla="*/ 9504 h 10000"/>
                  <a:gd name="connsiteX333" fmla="*/ 3822 w 10000"/>
                  <a:gd name="connsiteY333" fmla="*/ 9522 h 10000"/>
                  <a:gd name="connsiteX334" fmla="*/ 3819 w 10000"/>
                  <a:gd name="connsiteY334" fmla="*/ 9526 h 10000"/>
                  <a:gd name="connsiteX335" fmla="*/ 3805 w 10000"/>
                  <a:gd name="connsiteY335" fmla="*/ 9535 h 10000"/>
                  <a:gd name="connsiteX336" fmla="*/ 3800 w 10000"/>
                  <a:gd name="connsiteY336" fmla="*/ 9504 h 10000"/>
                  <a:gd name="connsiteX337" fmla="*/ 3805 w 10000"/>
                  <a:gd name="connsiteY337" fmla="*/ 9499 h 10000"/>
                  <a:gd name="connsiteX338" fmla="*/ 3797 w 10000"/>
                  <a:gd name="connsiteY338" fmla="*/ 9463 h 10000"/>
                  <a:gd name="connsiteX339" fmla="*/ 3783 w 10000"/>
                  <a:gd name="connsiteY339" fmla="*/ 9459 h 10000"/>
                  <a:gd name="connsiteX340" fmla="*/ 3772 w 10000"/>
                  <a:gd name="connsiteY340" fmla="*/ 9450 h 10000"/>
                  <a:gd name="connsiteX341" fmla="*/ 3758 w 10000"/>
                  <a:gd name="connsiteY341" fmla="*/ 9450 h 10000"/>
                  <a:gd name="connsiteX342" fmla="*/ 3742 w 10000"/>
                  <a:gd name="connsiteY342" fmla="*/ 9450 h 10000"/>
                  <a:gd name="connsiteX343" fmla="*/ 3725 w 10000"/>
                  <a:gd name="connsiteY343" fmla="*/ 9450 h 10000"/>
                  <a:gd name="connsiteX344" fmla="*/ 3717 w 10000"/>
                  <a:gd name="connsiteY344" fmla="*/ 9450 h 10000"/>
                  <a:gd name="connsiteX345" fmla="*/ 3709 w 10000"/>
                  <a:gd name="connsiteY345" fmla="*/ 9445 h 10000"/>
                  <a:gd name="connsiteX346" fmla="*/ 3695 w 10000"/>
                  <a:gd name="connsiteY346" fmla="*/ 9445 h 10000"/>
                  <a:gd name="connsiteX347" fmla="*/ 3692 w 10000"/>
                  <a:gd name="connsiteY347" fmla="*/ 9445 h 10000"/>
                  <a:gd name="connsiteX348" fmla="*/ 3684 w 10000"/>
                  <a:gd name="connsiteY348" fmla="*/ 9436 h 10000"/>
                  <a:gd name="connsiteX349" fmla="*/ 3687 w 10000"/>
                  <a:gd name="connsiteY349" fmla="*/ 9418 h 10000"/>
                  <a:gd name="connsiteX350" fmla="*/ 3692 w 10000"/>
                  <a:gd name="connsiteY350" fmla="*/ 9409 h 10000"/>
                  <a:gd name="connsiteX351" fmla="*/ 3695 w 10000"/>
                  <a:gd name="connsiteY351" fmla="*/ 9405 h 10000"/>
                  <a:gd name="connsiteX352" fmla="*/ 3711 w 10000"/>
                  <a:gd name="connsiteY352" fmla="*/ 9396 h 10000"/>
                  <a:gd name="connsiteX353" fmla="*/ 3717 w 10000"/>
                  <a:gd name="connsiteY353" fmla="*/ 9396 h 10000"/>
                  <a:gd name="connsiteX354" fmla="*/ 3722 w 10000"/>
                  <a:gd name="connsiteY354" fmla="*/ 9396 h 10000"/>
                  <a:gd name="connsiteX355" fmla="*/ 3733 w 10000"/>
                  <a:gd name="connsiteY355" fmla="*/ 9391 h 10000"/>
                  <a:gd name="connsiteX356" fmla="*/ 3742 w 10000"/>
                  <a:gd name="connsiteY356" fmla="*/ 9378 h 10000"/>
                  <a:gd name="connsiteX357" fmla="*/ 3747 w 10000"/>
                  <a:gd name="connsiteY357" fmla="*/ 9369 h 10000"/>
                  <a:gd name="connsiteX358" fmla="*/ 3750 w 10000"/>
                  <a:gd name="connsiteY358" fmla="*/ 9355 h 10000"/>
                  <a:gd name="connsiteX359" fmla="*/ 3750 w 10000"/>
                  <a:gd name="connsiteY359" fmla="*/ 9350 h 10000"/>
                  <a:gd name="connsiteX360" fmla="*/ 3747 w 10000"/>
                  <a:gd name="connsiteY360" fmla="*/ 9328 h 10000"/>
                  <a:gd name="connsiteX361" fmla="*/ 3747 w 10000"/>
                  <a:gd name="connsiteY361" fmla="*/ 9314 h 10000"/>
                  <a:gd name="connsiteX362" fmla="*/ 3750 w 10000"/>
                  <a:gd name="connsiteY362" fmla="*/ 9305 h 10000"/>
                  <a:gd name="connsiteX363" fmla="*/ 3756 w 10000"/>
                  <a:gd name="connsiteY363" fmla="*/ 9305 h 10000"/>
                  <a:gd name="connsiteX364" fmla="*/ 3767 w 10000"/>
                  <a:gd name="connsiteY364" fmla="*/ 9301 h 10000"/>
                  <a:gd name="connsiteX365" fmla="*/ 3772 w 10000"/>
                  <a:gd name="connsiteY365" fmla="*/ 9287 h 10000"/>
                  <a:gd name="connsiteX366" fmla="*/ 3775 w 10000"/>
                  <a:gd name="connsiteY366" fmla="*/ 9265 h 10000"/>
                  <a:gd name="connsiteX367" fmla="*/ 3775 w 10000"/>
                  <a:gd name="connsiteY367" fmla="*/ 9238 h 10000"/>
                  <a:gd name="connsiteX368" fmla="*/ 3772 w 10000"/>
                  <a:gd name="connsiteY368" fmla="*/ 9211 h 10000"/>
                  <a:gd name="connsiteX369" fmla="*/ 3772 w 10000"/>
                  <a:gd name="connsiteY369" fmla="*/ 9197 h 10000"/>
                  <a:gd name="connsiteX370" fmla="*/ 3775 w 10000"/>
                  <a:gd name="connsiteY370" fmla="*/ 9170 h 10000"/>
                  <a:gd name="connsiteX371" fmla="*/ 3775 w 10000"/>
                  <a:gd name="connsiteY371" fmla="*/ 9147 h 10000"/>
                  <a:gd name="connsiteX372" fmla="*/ 3775 w 10000"/>
                  <a:gd name="connsiteY372" fmla="*/ 9129 h 10000"/>
                  <a:gd name="connsiteX373" fmla="*/ 3775 w 10000"/>
                  <a:gd name="connsiteY373" fmla="*/ 9116 h 10000"/>
                  <a:gd name="connsiteX374" fmla="*/ 3789 w 10000"/>
                  <a:gd name="connsiteY374" fmla="*/ 9107 h 10000"/>
                  <a:gd name="connsiteX375" fmla="*/ 3789 w 10000"/>
                  <a:gd name="connsiteY375" fmla="*/ 9089 h 10000"/>
                  <a:gd name="connsiteX376" fmla="*/ 3783 w 10000"/>
                  <a:gd name="connsiteY376" fmla="*/ 9035 h 10000"/>
                  <a:gd name="connsiteX377" fmla="*/ 3783 w 10000"/>
                  <a:gd name="connsiteY377" fmla="*/ 9017 h 10000"/>
                  <a:gd name="connsiteX378" fmla="*/ 3791 w 10000"/>
                  <a:gd name="connsiteY378" fmla="*/ 8999 h 10000"/>
                  <a:gd name="connsiteX379" fmla="*/ 3797 w 10000"/>
                  <a:gd name="connsiteY379" fmla="*/ 8990 h 10000"/>
                  <a:gd name="connsiteX380" fmla="*/ 3808 w 10000"/>
                  <a:gd name="connsiteY380" fmla="*/ 8963 h 10000"/>
                  <a:gd name="connsiteX381" fmla="*/ 3813 w 10000"/>
                  <a:gd name="connsiteY381" fmla="*/ 8931 h 10000"/>
                  <a:gd name="connsiteX382" fmla="*/ 3813 w 10000"/>
                  <a:gd name="connsiteY382" fmla="*/ 8917 h 10000"/>
                  <a:gd name="connsiteX383" fmla="*/ 3808 w 10000"/>
                  <a:gd name="connsiteY383" fmla="*/ 8908 h 10000"/>
                  <a:gd name="connsiteX384" fmla="*/ 3813 w 10000"/>
                  <a:gd name="connsiteY384" fmla="*/ 8904 h 10000"/>
                  <a:gd name="connsiteX385" fmla="*/ 3813 w 10000"/>
                  <a:gd name="connsiteY385" fmla="*/ 8890 h 10000"/>
                  <a:gd name="connsiteX386" fmla="*/ 3808 w 10000"/>
                  <a:gd name="connsiteY386" fmla="*/ 8877 h 10000"/>
                  <a:gd name="connsiteX387" fmla="*/ 3808 w 10000"/>
                  <a:gd name="connsiteY387" fmla="*/ 8854 h 10000"/>
                  <a:gd name="connsiteX388" fmla="*/ 3808 w 10000"/>
                  <a:gd name="connsiteY388" fmla="*/ 8841 h 10000"/>
                  <a:gd name="connsiteX389" fmla="*/ 3808 w 10000"/>
                  <a:gd name="connsiteY389" fmla="*/ 8827 h 10000"/>
                  <a:gd name="connsiteX390" fmla="*/ 3808 w 10000"/>
                  <a:gd name="connsiteY390" fmla="*/ 8818 h 10000"/>
                  <a:gd name="connsiteX391" fmla="*/ 3808 w 10000"/>
                  <a:gd name="connsiteY391" fmla="*/ 8814 h 10000"/>
                  <a:gd name="connsiteX392" fmla="*/ 3808 w 10000"/>
                  <a:gd name="connsiteY392" fmla="*/ 8805 h 10000"/>
                  <a:gd name="connsiteX393" fmla="*/ 3808 w 10000"/>
                  <a:gd name="connsiteY393" fmla="*/ 8787 h 10000"/>
                  <a:gd name="connsiteX394" fmla="*/ 3808 w 10000"/>
                  <a:gd name="connsiteY394" fmla="*/ 8764 h 10000"/>
                  <a:gd name="connsiteX395" fmla="*/ 3808 w 10000"/>
                  <a:gd name="connsiteY395" fmla="*/ 8746 h 10000"/>
                  <a:gd name="connsiteX396" fmla="*/ 3805 w 10000"/>
                  <a:gd name="connsiteY396" fmla="*/ 8733 h 10000"/>
                  <a:gd name="connsiteX397" fmla="*/ 3805 w 10000"/>
                  <a:gd name="connsiteY397" fmla="*/ 8724 h 10000"/>
                  <a:gd name="connsiteX398" fmla="*/ 3808 w 10000"/>
                  <a:gd name="connsiteY398" fmla="*/ 8719 h 10000"/>
                  <a:gd name="connsiteX399" fmla="*/ 3813 w 10000"/>
                  <a:gd name="connsiteY399" fmla="*/ 8710 h 10000"/>
                  <a:gd name="connsiteX400" fmla="*/ 3819 w 10000"/>
                  <a:gd name="connsiteY400" fmla="*/ 8687 h 10000"/>
                  <a:gd name="connsiteX401" fmla="*/ 3822 w 10000"/>
                  <a:gd name="connsiteY401" fmla="*/ 8674 h 10000"/>
                  <a:gd name="connsiteX402" fmla="*/ 3822 w 10000"/>
                  <a:gd name="connsiteY402" fmla="*/ 8647 h 10000"/>
                  <a:gd name="connsiteX403" fmla="*/ 3827 w 10000"/>
                  <a:gd name="connsiteY403" fmla="*/ 8642 h 10000"/>
                  <a:gd name="connsiteX404" fmla="*/ 3827 w 10000"/>
                  <a:gd name="connsiteY404" fmla="*/ 8620 h 10000"/>
                  <a:gd name="connsiteX405" fmla="*/ 3836 w 10000"/>
                  <a:gd name="connsiteY405" fmla="*/ 8593 h 10000"/>
                  <a:gd name="connsiteX406" fmla="*/ 3838 w 10000"/>
                  <a:gd name="connsiteY406" fmla="*/ 8566 h 10000"/>
                  <a:gd name="connsiteX407" fmla="*/ 3838 w 10000"/>
                  <a:gd name="connsiteY407" fmla="*/ 8561 h 10000"/>
                  <a:gd name="connsiteX408" fmla="*/ 3844 w 10000"/>
                  <a:gd name="connsiteY408" fmla="*/ 8530 h 10000"/>
                  <a:gd name="connsiteX409" fmla="*/ 3844 w 10000"/>
                  <a:gd name="connsiteY409" fmla="*/ 8512 h 10000"/>
                  <a:gd name="connsiteX410" fmla="*/ 3844 w 10000"/>
                  <a:gd name="connsiteY410" fmla="*/ 8489 h 10000"/>
                  <a:gd name="connsiteX411" fmla="*/ 3838 w 10000"/>
                  <a:gd name="connsiteY411" fmla="*/ 8444 h 10000"/>
                  <a:gd name="connsiteX412" fmla="*/ 3838 w 10000"/>
                  <a:gd name="connsiteY412" fmla="*/ 8403 h 10000"/>
                  <a:gd name="connsiteX413" fmla="*/ 3838 w 10000"/>
                  <a:gd name="connsiteY413" fmla="*/ 8358 h 10000"/>
                  <a:gd name="connsiteX414" fmla="*/ 3836 w 10000"/>
                  <a:gd name="connsiteY414" fmla="*/ 8331 h 10000"/>
                  <a:gd name="connsiteX415" fmla="*/ 3838 w 10000"/>
                  <a:gd name="connsiteY415" fmla="*/ 8286 h 10000"/>
                  <a:gd name="connsiteX416" fmla="*/ 3836 w 10000"/>
                  <a:gd name="connsiteY416" fmla="*/ 8245 h 10000"/>
                  <a:gd name="connsiteX417" fmla="*/ 3836 w 10000"/>
                  <a:gd name="connsiteY417" fmla="*/ 8209 h 10000"/>
                  <a:gd name="connsiteX418" fmla="*/ 3836 w 10000"/>
                  <a:gd name="connsiteY418" fmla="*/ 8155 h 10000"/>
                  <a:gd name="connsiteX419" fmla="*/ 3836 w 10000"/>
                  <a:gd name="connsiteY419" fmla="*/ 8128 h 10000"/>
                  <a:gd name="connsiteX420" fmla="*/ 3836 w 10000"/>
                  <a:gd name="connsiteY420" fmla="*/ 8092 h 10000"/>
                  <a:gd name="connsiteX421" fmla="*/ 3830 w 10000"/>
                  <a:gd name="connsiteY421" fmla="*/ 8056 h 10000"/>
                  <a:gd name="connsiteX422" fmla="*/ 3830 w 10000"/>
                  <a:gd name="connsiteY422" fmla="*/ 8029 h 10000"/>
                  <a:gd name="connsiteX423" fmla="*/ 3830 w 10000"/>
                  <a:gd name="connsiteY423" fmla="*/ 8011 h 10000"/>
                  <a:gd name="connsiteX424" fmla="*/ 3827 w 10000"/>
                  <a:gd name="connsiteY424" fmla="*/ 7988 h 10000"/>
                  <a:gd name="connsiteX425" fmla="*/ 3827 w 10000"/>
                  <a:gd name="connsiteY425" fmla="*/ 7961 h 10000"/>
                  <a:gd name="connsiteX426" fmla="*/ 3822 w 10000"/>
                  <a:gd name="connsiteY426" fmla="*/ 7943 h 10000"/>
                  <a:gd name="connsiteX427" fmla="*/ 3822 w 10000"/>
                  <a:gd name="connsiteY427" fmla="*/ 7934 h 10000"/>
                  <a:gd name="connsiteX428" fmla="*/ 3819 w 10000"/>
                  <a:gd name="connsiteY428" fmla="*/ 7934 h 10000"/>
                  <a:gd name="connsiteX429" fmla="*/ 3789 w 10000"/>
                  <a:gd name="connsiteY429" fmla="*/ 7934 h 10000"/>
                  <a:gd name="connsiteX430" fmla="*/ 3758 w 10000"/>
                  <a:gd name="connsiteY430" fmla="*/ 7934 h 10000"/>
                  <a:gd name="connsiteX431" fmla="*/ 3709 w 10000"/>
                  <a:gd name="connsiteY431" fmla="*/ 7934 h 10000"/>
                  <a:gd name="connsiteX432" fmla="*/ 3684 w 10000"/>
                  <a:gd name="connsiteY432" fmla="*/ 7934 h 10000"/>
                  <a:gd name="connsiteX433" fmla="*/ 3645 w 10000"/>
                  <a:gd name="connsiteY433" fmla="*/ 7943 h 10000"/>
                  <a:gd name="connsiteX434" fmla="*/ 3598 w 10000"/>
                  <a:gd name="connsiteY434" fmla="*/ 7943 h 10000"/>
                  <a:gd name="connsiteX435" fmla="*/ 3573 w 10000"/>
                  <a:gd name="connsiteY435" fmla="*/ 7948 h 10000"/>
                  <a:gd name="connsiteX436" fmla="*/ 3549 w 10000"/>
                  <a:gd name="connsiteY436" fmla="*/ 7943 h 10000"/>
                  <a:gd name="connsiteX437" fmla="*/ 3540 w 10000"/>
                  <a:gd name="connsiteY437" fmla="*/ 7934 h 10000"/>
                  <a:gd name="connsiteX438" fmla="*/ 3538 w 10000"/>
                  <a:gd name="connsiteY438" fmla="*/ 7934 h 10000"/>
                  <a:gd name="connsiteX439" fmla="*/ 3518 w 10000"/>
                  <a:gd name="connsiteY439" fmla="*/ 7961 h 10000"/>
                  <a:gd name="connsiteX440" fmla="*/ 3518 w 10000"/>
                  <a:gd name="connsiteY440" fmla="*/ 7975 h 10000"/>
                  <a:gd name="connsiteX441" fmla="*/ 3518 w 10000"/>
                  <a:gd name="connsiteY441" fmla="*/ 8002 h 10000"/>
                  <a:gd name="connsiteX442" fmla="*/ 3510 w 10000"/>
                  <a:gd name="connsiteY442" fmla="*/ 8011 h 10000"/>
                  <a:gd name="connsiteX443" fmla="*/ 3493 w 10000"/>
                  <a:gd name="connsiteY443" fmla="*/ 8024 h 10000"/>
                  <a:gd name="connsiteX444" fmla="*/ 3474 w 10000"/>
                  <a:gd name="connsiteY444" fmla="*/ 8029 h 10000"/>
                  <a:gd name="connsiteX445" fmla="*/ 3458 w 10000"/>
                  <a:gd name="connsiteY445" fmla="*/ 8042 h 10000"/>
                  <a:gd name="connsiteX446" fmla="*/ 3435 w 10000"/>
                  <a:gd name="connsiteY446" fmla="*/ 8065 h 10000"/>
                  <a:gd name="connsiteX447" fmla="*/ 3422 w 10000"/>
                  <a:gd name="connsiteY447" fmla="*/ 8074 h 10000"/>
                  <a:gd name="connsiteX448" fmla="*/ 3411 w 10000"/>
                  <a:gd name="connsiteY448" fmla="*/ 8088 h 10000"/>
                  <a:gd name="connsiteX449" fmla="*/ 3402 w 10000"/>
                  <a:gd name="connsiteY449" fmla="*/ 8092 h 10000"/>
                  <a:gd name="connsiteX450" fmla="*/ 3372 w 10000"/>
                  <a:gd name="connsiteY450" fmla="*/ 8119 h 10000"/>
                  <a:gd name="connsiteX451" fmla="*/ 3353 w 10000"/>
                  <a:gd name="connsiteY451" fmla="*/ 8133 h 10000"/>
                  <a:gd name="connsiteX452" fmla="*/ 3344 w 10000"/>
                  <a:gd name="connsiteY452" fmla="*/ 8142 h 10000"/>
                  <a:gd name="connsiteX453" fmla="*/ 3333 w 10000"/>
                  <a:gd name="connsiteY453" fmla="*/ 8160 h 10000"/>
                  <a:gd name="connsiteX454" fmla="*/ 3322 w 10000"/>
                  <a:gd name="connsiteY454" fmla="*/ 8196 h 10000"/>
                  <a:gd name="connsiteX455" fmla="*/ 3317 w 10000"/>
                  <a:gd name="connsiteY455" fmla="*/ 8209 h 10000"/>
                  <a:gd name="connsiteX456" fmla="*/ 3297 w 10000"/>
                  <a:gd name="connsiteY456" fmla="*/ 8245 h 10000"/>
                  <a:gd name="connsiteX457" fmla="*/ 3292 w 10000"/>
                  <a:gd name="connsiteY457" fmla="*/ 8250 h 10000"/>
                  <a:gd name="connsiteX458" fmla="*/ 3281 w 10000"/>
                  <a:gd name="connsiteY458" fmla="*/ 8272 h 10000"/>
                  <a:gd name="connsiteX459" fmla="*/ 3275 w 10000"/>
                  <a:gd name="connsiteY459" fmla="*/ 8277 h 10000"/>
                  <a:gd name="connsiteX460" fmla="*/ 3264 w 10000"/>
                  <a:gd name="connsiteY460" fmla="*/ 8313 h 10000"/>
                  <a:gd name="connsiteX461" fmla="*/ 3248 w 10000"/>
                  <a:gd name="connsiteY461" fmla="*/ 8327 h 10000"/>
                  <a:gd name="connsiteX462" fmla="*/ 3212 w 10000"/>
                  <a:gd name="connsiteY462" fmla="*/ 8340 h 10000"/>
                  <a:gd name="connsiteX463" fmla="*/ 3195 w 10000"/>
                  <a:gd name="connsiteY463" fmla="*/ 8345 h 10000"/>
                  <a:gd name="connsiteX464" fmla="*/ 3195 w 10000"/>
                  <a:gd name="connsiteY464" fmla="*/ 8354 h 10000"/>
                  <a:gd name="connsiteX465" fmla="*/ 3193 w 10000"/>
                  <a:gd name="connsiteY465" fmla="*/ 8358 h 10000"/>
                  <a:gd name="connsiteX466" fmla="*/ 3179 w 10000"/>
                  <a:gd name="connsiteY466" fmla="*/ 8367 h 10000"/>
                  <a:gd name="connsiteX467" fmla="*/ 3171 w 10000"/>
                  <a:gd name="connsiteY467" fmla="*/ 8381 h 10000"/>
                  <a:gd name="connsiteX468" fmla="*/ 3146 w 10000"/>
                  <a:gd name="connsiteY468" fmla="*/ 8408 h 10000"/>
                  <a:gd name="connsiteX469" fmla="*/ 3137 w 10000"/>
                  <a:gd name="connsiteY469" fmla="*/ 8417 h 10000"/>
                  <a:gd name="connsiteX470" fmla="*/ 3115 w 10000"/>
                  <a:gd name="connsiteY470" fmla="*/ 8430 h 10000"/>
                  <a:gd name="connsiteX471" fmla="*/ 3096 w 10000"/>
                  <a:gd name="connsiteY471" fmla="*/ 8417 h 10000"/>
                  <a:gd name="connsiteX472" fmla="*/ 3082 w 10000"/>
                  <a:gd name="connsiteY472" fmla="*/ 8403 h 10000"/>
                  <a:gd name="connsiteX473" fmla="*/ 3066 w 10000"/>
                  <a:gd name="connsiteY473" fmla="*/ 8381 h 10000"/>
                  <a:gd name="connsiteX474" fmla="*/ 3063 w 10000"/>
                  <a:gd name="connsiteY474" fmla="*/ 8372 h 10000"/>
                  <a:gd name="connsiteX475" fmla="*/ 3057 w 10000"/>
                  <a:gd name="connsiteY475" fmla="*/ 8358 h 10000"/>
                  <a:gd name="connsiteX476" fmla="*/ 3052 w 10000"/>
                  <a:gd name="connsiteY476" fmla="*/ 8345 h 10000"/>
                  <a:gd name="connsiteX477" fmla="*/ 3044 w 10000"/>
                  <a:gd name="connsiteY477" fmla="*/ 8327 h 10000"/>
                  <a:gd name="connsiteX478" fmla="*/ 3027 w 10000"/>
                  <a:gd name="connsiteY478" fmla="*/ 8304 h 10000"/>
                  <a:gd name="connsiteX479" fmla="*/ 3016 w 10000"/>
                  <a:gd name="connsiteY479" fmla="*/ 8304 h 10000"/>
                  <a:gd name="connsiteX480" fmla="*/ 3002 w 10000"/>
                  <a:gd name="connsiteY480" fmla="*/ 8304 h 10000"/>
                  <a:gd name="connsiteX481" fmla="*/ 2977 w 10000"/>
                  <a:gd name="connsiteY481" fmla="*/ 8304 h 10000"/>
                  <a:gd name="connsiteX482" fmla="*/ 2961 w 10000"/>
                  <a:gd name="connsiteY482" fmla="*/ 8300 h 10000"/>
                  <a:gd name="connsiteX483" fmla="*/ 2936 w 10000"/>
                  <a:gd name="connsiteY483" fmla="*/ 8300 h 10000"/>
                  <a:gd name="connsiteX484" fmla="*/ 2922 w 10000"/>
                  <a:gd name="connsiteY484" fmla="*/ 8313 h 10000"/>
                  <a:gd name="connsiteX485" fmla="*/ 2911 w 10000"/>
                  <a:gd name="connsiteY485" fmla="*/ 8313 h 10000"/>
                  <a:gd name="connsiteX486" fmla="*/ 2881 w 10000"/>
                  <a:gd name="connsiteY486" fmla="*/ 8304 h 10000"/>
                  <a:gd name="connsiteX487" fmla="*/ 2878 w 10000"/>
                  <a:gd name="connsiteY487" fmla="*/ 8304 h 10000"/>
                  <a:gd name="connsiteX488" fmla="*/ 2867 w 10000"/>
                  <a:gd name="connsiteY488" fmla="*/ 8313 h 10000"/>
                  <a:gd name="connsiteX489" fmla="*/ 2859 w 10000"/>
                  <a:gd name="connsiteY489" fmla="*/ 8318 h 10000"/>
                  <a:gd name="connsiteX490" fmla="*/ 2856 w 10000"/>
                  <a:gd name="connsiteY490" fmla="*/ 8327 h 10000"/>
                  <a:gd name="connsiteX491" fmla="*/ 2856 w 10000"/>
                  <a:gd name="connsiteY491" fmla="*/ 8331 h 10000"/>
                  <a:gd name="connsiteX492" fmla="*/ 2850 w 10000"/>
                  <a:gd name="connsiteY492" fmla="*/ 8340 h 10000"/>
                  <a:gd name="connsiteX493" fmla="*/ 2864 w 10000"/>
                  <a:gd name="connsiteY493" fmla="*/ 8345 h 10000"/>
                  <a:gd name="connsiteX494" fmla="*/ 2867 w 10000"/>
                  <a:gd name="connsiteY494" fmla="*/ 8354 h 10000"/>
                  <a:gd name="connsiteX495" fmla="*/ 2878 w 10000"/>
                  <a:gd name="connsiteY495" fmla="*/ 8367 h 10000"/>
                  <a:gd name="connsiteX496" fmla="*/ 2881 w 10000"/>
                  <a:gd name="connsiteY496" fmla="*/ 8385 h 10000"/>
                  <a:gd name="connsiteX497" fmla="*/ 2881 w 10000"/>
                  <a:gd name="connsiteY497" fmla="*/ 8403 h 10000"/>
                  <a:gd name="connsiteX498" fmla="*/ 2886 w 10000"/>
                  <a:gd name="connsiteY498" fmla="*/ 8417 h 10000"/>
                  <a:gd name="connsiteX499" fmla="*/ 2889 w 10000"/>
                  <a:gd name="connsiteY499" fmla="*/ 8430 h 10000"/>
                  <a:gd name="connsiteX500" fmla="*/ 2897 w 10000"/>
                  <a:gd name="connsiteY500" fmla="*/ 8444 h 10000"/>
                  <a:gd name="connsiteX501" fmla="*/ 2903 w 10000"/>
                  <a:gd name="connsiteY501" fmla="*/ 8462 h 10000"/>
                  <a:gd name="connsiteX502" fmla="*/ 2906 w 10000"/>
                  <a:gd name="connsiteY502" fmla="*/ 8484 h 10000"/>
                  <a:gd name="connsiteX503" fmla="*/ 2906 w 10000"/>
                  <a:gd name="connsiteY503" fmla="*/ 8512 h 10000"/>
                  <a:gd name="connsiteX504" fmla="*/ 2903 w 10000"/>
                  <a:gd name="connsiteY504" fmla="*/ 8539 h 10000"/>
                  <a:gd name="connsiteX505" fmla="*/ 2903 w 10000"/>
                  <a:gd name="connsiteY505" fmla="*/ 8561 h 10000"/>
                  <a:gd name="connsiteX506" fmla="*/ 2903 w 10000"/>
                  <a:gd name="connsiteY506" fmla="*/ 8575 h 10000"/>
                  <a:gd name="connsiteX507" fmla="*/ 2906 w 10000"/>
                  <a:gd name="connsiteY507" fmla="*/ 8588 h 10000"/>
                  <a:gd name="connsiteX508" fmla="*/ 2831 w 10000"/>
                  <a:gd name="connsiteY508" fmla="*/ 8683 h 10000"/>
                  <a:gd name="connsiteX509" fmla="*/ 2674 w 10000"/>
                  <a:gd name="connsiteY509" fmla="*/ 8791 h 10000"/>
                  <a:gd name="connsiteX510" fmla="*/ 2583 w 10000"/>
                  <a:gd name="connsiteY510" fmla="*/ 8805 h 10000"/>
                  <a:gd name="connsiteX511" fmla="*/ 2481 w 10000"/>
                  <a:gd name="connsiteY511" fmla="*/ 8751 h 10000"/>
                  <a:gd name="connsiteX512" fmla="*/ 2470 w 10000"/>
                  <a:gd name="connsiteY512" fmla="*/ 8751 h 10000"/>
                  <a:gd name="connsiteX513" fmla="*/ 2445 w 10000"/>
                  <a:gd name="connsiteY513" fmla="*/ 8778 h 10000"/>
                  <a:gd name="connsiteX514" fmla="*/ 2420 w 10000"/>
                  <a:gd name="connsiteY514" fmla="*/ 8800 h 10000"/>
                  <a:gd name="connsiteX515" fmla="*/ 2398 w 10000"/>
                  <a:gd name="connsiteY515" fmla="*/ 8800 h 10000"/>
                  <a:gd name="connsiteX516" fmla="*/ 2365 w 10000"/>
                  <a:gd name="connsiteY516" fmla="*/ 8845 h 10000"/>
                  <a:gd name="connsiteX517" fmla="*/ 2343 w 10000"/>
                  <a:gd name="connsiteY517" fmla="*/ 8859 h 10000"/>
                  <a:gd name="connsiteX518" fmla="*/ 2296 w 10000"/>
                  <a:gd name="connsiteY518" fmla="*/ 8890 h 10000"/>
                  <a:gd name="connsiteX519" fmla="*/ 2276 w 10000"/>
                  <a:gd name="connsiteY519" fmla="*/ 8904 h 10000"/>
                  <a:gd name="connsiteX520" fmla="*/ 2243 w 10000"/>
                  <a:gd name="connsiteY520" fmla="*/ 8922 h 10000"/>
                  <a:gd name="connsiteX521" fmla="*/ 2221 w 10000"/>
                  <a:gd name="connsiteY521" fmla="*/ 8931 h 10000"/>
                  <a:gd name="connsiteX522" fmla="*/ 2188 w 10000"/>
                  <a:gd name="connsiteY522" fmla="*/ 8949 h 10000"/>
                  <a:gd name="connsiteX523" fmla="*/ 2163 w 10000"/>
                  <a:gd name="connsiteY523" fmla="*/ 8963 h 10000"/>
                  <a:gd name="connsiteX524" fmla="*/ 2141 w 10000"/>
                  <a:gd name="connsiteY524" fmla="*/ 8985 h 10000"/>
                  <a:gd name="connsiteX525" fmla="*/ 2116 w 10000"/>
                  <a:gd name="connsiteY525" fmla="*/ 8990 h 10000"/>
                  <a:gd name="connsiteX526" fmla="*/ 2111 w 10000"/>
                  <a:gd name="connsiteY526" fmla="*/ 8999 h 10000"/>
                  <a:gd name="connsiteX527" fmla="*/ 2100 w 10000"/>
                  <a:gd name="connsiteY527" fmla="*/ 8999 h 10000"/>
                  <a:gd name="connsiteX528" fmla="*/ 2086 w 10000"/>
                  <a:gd name="connsiteY528" fmla="*/ 9003 h 10000"/>
                  <a:gd name="connsiteX529" fmla="*/ 2078 w 10000"/>
                  <a:gd name="connsiteY529" fmla="*/ 9012 h 10000"/>
                  <a:gd name="connsiteX530" fmla="*/ 2050 w 10000"/>
                  <a:gd name="connsiteY530" fmla="*/ 9026 h 10000"/>
                  <a:gd name="connsiteX531" fmla="*/ 2028 w 10000"/>
                  <a:gd name="connsiteY531" fmla="*/ 9048 h 10000"/>
                  <a:gd name="connsiteX532" fmla="*/ 2012 w 10000"/>
                  <a:gd name="connsiteY532" fmla="*/ 9062 h 10000"/>
                  <a:gd name="connsiteX533" fmla="*/ 1995 w 10000"/>
                  <a:gd name="connsiteY533" fmla="*/ 9075 h 10000"/>
                  <a:gd name="connsiteX534" fmla="*/ 1962 w 10000"/>
                  <a:gd name="connsiteY534" fmla="*/ 9080 h 10000"/>
                  <a:gd name="connsiteX535" fmla="*/ 1948 w 10000"/>
                  <a:gd name="connsiteY535" fmla="*/ 9048 h 10000"/>
                  <a:gd name="connsiteX536" fmla="*/ 1945 w 10000"/>
                  <a:gd name="connsiteY536" fmla="*/ 9039 h 10000"/>
                  <a:gd name="connsiteX537" fmla="*/ 1932 w 10000"/>
                  <a:gd name="connsiteY537" fmla="*/ 9003 h 10000"/>
                  <a:gd name="connsiteX538" fmla="*/ 1898 w 10000"/>
                  <a:gd name="connsiteY538" fmla="*/ 8935 h 10000"/>
                  <a:gd name="connsiteX539" fmla="*/ 1882 w 10000"/>
                  <a:gd name="connsiteY539" fmla="*/ 8895 h 10000"/>
                  <a:gd name="connsiteX540" fmla="*/ 1865 w 10000"/>
                  <a:gd name="connsiteY540" fmla="*/ 8845 h 10000"/>
                  <a:gd name="connsiteX541" fmla="*/ 1865 w 10000"/>
                  <a:gd name="connsiteY541" fmla="*/ 8832 h 10000"/>
                  <a:gd name="connsiteX542" fmla="*/ 1857 w 10000"/>
                  <a:gd name="connsiteY542" fmla="*/ 8827 h 10000"/>
                  <a:gd name="connsiteX543" fmla="*/ 1841 w 10000"/>
                  <a:gd name="connsiteY543" fmla="*/ 8773 h 10000"/>
                  <a:gd name="connsiteX544" fmla="*/ 1827 w 10000"/>
                  <a:gd name="connsiteY544" fmla="*/ 8733 h 10000"/>
                  <a:gd name="connsiteX545" fmla="*/ 1843 w 10000"/>
                  <a:gd name="connsiteY545" fmla="*/ 8710 h 10000"/>
                  <a:gd name="connsiteX546" fmla="*/ 1857 w 10000"/>
                  <a:gd name="connsiteY546" fmla="*/ 8687 h 10000"/>
                  <a:gd name="connsiteX547" fmla="*/ 1868 w 10000"/>
                  <a:gd name="connsiteY547" fmla="*/ 8669 h 10000"/>
                  <a:gd name="connsiteX548" fmla="*/ 1885 w 10000"/>
                  <a:gd name="connsiteY548" fmla="*/ 8647 h 10000"/>
                  <a:gd name="connsiteX549" fmla="*/ 1909 w 10000"/>
                  <a:gd name="connsiteY549" fmla="*/ 8606 h 10000"/>
                  <a:gd name="connsiteX550" fmla="*/ 1923 w 10000"/>
                  <a:gd name="connsiteY550" fmla="*/ 8588 h 10000"/>
                  <a:gd name="connsiteX551" fmla="*/ 1937 w 10000"/>
                  <a:gd name="connsiteY551" fmla="*/ 8561 h 10000"/>
                  <a:gd name="connsiteX552" fmla="*/ 1923 w 10000"/>
                  <a:gd name="connsiteY552" fmla="*/ 8530 h 10000"/>
                  <a:gd name="connsiteX553" fmla="*/ 1901 w 10000"/>
                  <a:gd name="connsiteY553" fmla="*/ 8462 h 10000"/>
                  <a:gd name="connsiteX554" fmla="*/ 1890 w 10000"/>
                  <a:gd name="connsiteY554" fmla="*/ 8430 h 10000"/>
                  <a:gd name="connsiteX555" fmla="*/ 1885 w 10000"/>
                  <a:gd name="connsiteY555" fmla="*/ 8408 h 10000"/>
                  <a:gd name="connsiteX556" fmla="*/ 1865 w 10000"/>
                  <a:gd name="connsiteY556" fmla="*/ 8367 h 10000"/>
                  <a:gd name="connsiteX557" fmla="*/ 1849 w 10000"/>
                  <a:gd name="connsiteY557" fmla="*/ 8318 h 10000"/>
                  <a:gd name="connsiteX558" fmla="*/ 1841 w 10000"/>
                  <a:gd name="connsiteY558" fmla="*/ 8304 h 10000"/>
                  <a:gd name="connsiteX559" fmla="*/ 1835 w 10000"/>
                  <a:gd name="connsiteY559" fmla="*/ 8300 h 10000"/>
                  <a:gd name="connsiteX560" fmla="*/ 1818 w 10000"/>
                  <a:gd name="connsiteY560" fmla="*/ 8290 h 10000"/>
                  <a:gd name="connsiteX561" fmla="*/ 1785 w 10000"/>
                  <a:gd name="connsiteY561" fmla="*/ 8300 h 10000"/>
                  <a:gd name="connsiteX562" fmla="*/ 1763 w 10000"/>
                  <a:gd name="connsiteY562" fmla="*/ 8300 h 10000"/>
                  <a:gd name="connsiteX563" fmla="*/ 1747 w 10000"/>
                  <a:gd name="connsiteY563" fmla="*/ 8313 h 10000"/>
                  <a:gd name="connsiteX564" fmla="*/ 1744 w 10000"/>
                  <a:gd name="connsiteY564" fmla="*/ 8304 h 10000"/>
                  <a:gd name="connsiteX565" fmla="*/ 1730 w 10000"/>
                  <a:gd name="connsiteY565" fmla="*/ 8313 h 10000"/>
                  <a:gd name="connsiteX566" fmla="*/ 1708 w 10000"/>
                  <a:gd name="connsiteY566" fmla="*/ 8327 h 10000"/>
                  <a:gd name="connsiteX567" fmla="*/ 1675 w 10000"/>
                  <a:gd name="connsiteY567" fmla="*/ 8331 h 10000"/>
                  <a:gd name="connsiteX568" fmla="*/ 1658 w 10000"/>
                  <a:gd name="connsiteY568" fmla="*/ 8345 h 10000"/>
                  <a:gd name="connsiteX569" fmla="*/ 1628 w 10000"/>
                  <a:gd name="connsiteY569" fmla="*/ 8367 h 10000"/>
                  <a:gd name="connsiteX570" fmla="*/ 1620 w 10000"/>
                  <a:gd name="connsiteY570" fmla="*/ 8372 h 10000"/>
                  <a:gd name="connsiteX571" fmla="*/ 1584 w 10000"/>
                  <a:gd name="connsiteY571" fmla="*/ 8394 h 10000"/>
                  <a:gd name="connsiteX572" fmla="*/ 1554 w 10000"/>
                  <a:gd name="connsiteY572" fmla="*/ 8417 h 10000"/>
                  <a:gd name="connsiteX573" fmla="*/ 1529 w 10000"/>
                  <a:gd name="connsiteY573" fmla="*/ 8417 h 10000"/>
                  <a:gd name="connsiteX574" fmla="*/ 1515 w 10000"/>
                  <a:gd name="connsiteY574" fmla="*/ 8408 h 10000"/>
                  <a:gd name="connsiteX575" fmla="*/ 1507 w 10000"/>
                  <a:gd name="connsiteY575" fmla="*/ 8394 h 10000"/>
                  <a:gd name="connsiteX576" fmla="*/ 1479 w 10000"/>
                  <a:gd name="connsiteY576" fmla="*/ 8367 h 10000"/>
                  <a:gd name="connsiteX577" fmla="*/ 1457 w 10000"/>
                  <a:gd name="connsiteY577" fmla="*/ 8385 h 10000"/>
                  <a:gd name="connsiteX578" fmla="*/ 1432 w 10000"/>
                  <a:gd name="connsiteY578" fmla="*/ 8385 h 10000"/>
                  <a:gd name="connsiteX579" fmla="*/ 1418 w 10000"/>
                  <a:gd name="connsiteY579" fmla="*/ 8372 h 10000"/>
                  <a:gd name="connsiteX580" fmla="*/ 1399 w 10000"/>
                  <a:gd name="connsiteY580" fmla="*/ 8358 h 10000"/>
                  <a:gd name="connsiteX581" fmla="*/ 1369 w 10000"/>
                  <a:gd name="connsiteY581" fmla="*/ 8340 h 10000"/>
                  <a:gd name="connsiteX582" fmla="*/ 1355 w 10000"/>
                  <a:gd name="connsiteY582" fmla="*/ 8327 h 10000"/>
                  <a:gd name="connsiteX583" fmla="*/ 1347 w 10000"/>
                  <a:gd name="connsiteY583" fmla="*/ 8318 h 10000"/>
                  <a:gd name="connsiteX584" fmla="*/ 1330 w 10000"/>
                  <a:gd name="connsiteY584" fmla="*/ 8304 h 10000"/>
                  <a:gd name="connsiteX585" fmla="*/ 1319 w 10000"/>
                  <a:gd name="connsiteY585" fmla="*/ 8290 h 10000"/>
                  <a:gd name="connsiteX586" fmla="*/ 1297 w 10000"/>
                  <a:gd name="connsiteY586" fmla="*/ 8272 h 10000"/>
                  <a:gd name="connsiteX587" fmla="*/ 1289 w 10000"/>
                  <a:gd name="connsiteY587" fmla="*/ 8263 h 10000"/>
                  <a:gd name="connsiteX588" fmla="*/ 1280 w 10000"/>
                  <a:gd name="connsiteY588" fmla="*/ 8250 h 10000"/>
                  <a:gd name="connsiteX589" fmla="*/ 1264 w 10000"/>
                  <a:gd name="connsiteY589" fmla="*/ 8236 h 10000"/>
                  <a:gd name="connsiteX590" fmla="*/ 1256 w 10000"/>
                  <a:gd name="connsiteY590" fmla="*/ 8232 h 10000"/>
                  <a:gd name="connsiteX591" fmla="*/ 1247 w 10000"/>
                  <a:gd name="connsiteY591" fmla="*/ 8223 h 10000"/>
                  <a:gd name="connsiteX592" fmla="*/ 1233 w 10000"/>
                  <a:gd name="connsiteY592" fmla="*/ 8209 h 10000"/>
                  <a:gd name="connsiteX593" fmla="*/ 1222 w 10000"/>
                  <a:gd name="connsiteY593" fmla="*/ 8200 h 10000"/>
                  <a:gd name="connsiteX594" fmla="*/ 1206 w 10000"/>
                  <a:gd name="connsiteY594" fmla="*/ 8196 h 10000"/>
                  <a:gd name="connsiteX595" fmla="*/ 1192 w 10000"/>
                  <a:gd name="connsiteY595" fmla="*/ 8196 h 10000"/>
                  <a:gd name="connsiteX596" fmla="*/ 1167 w 10000"/>
                  <a:gd name="connsiteY596" fmla="*/ 8200 h 10000"/>
                  <a:gd name="connsiteX597" fmla="*/ 1137 w 10000"/>
                  <a:gd name="connsiteY597" fmla="*/ 8223 h 10000"/>
                  <a:gd name="connsiteX598" fmla="*/ 1126 w 10000"/>
                  <a:gd name="connsiteY598" fmla="*/ 8232 h 10000"/>
                  <a:gd name="connsiteX599" fmla="*/ 1109 w 10000"/>
                  <a:gd name="connsiteY599" fmla="*/ 8232 h 10000"/>
                  <a:gd name="connsiteX600" fmla="*/ 1087 w 10000"/>
                  <a:gd name="connsiteY600" fmla="*/ 8236 h 10000"/>
                  <a:gd name="connsiteX601" fmla="*/ 1071 w 10000"/>
                  <a:gd name="connsiteY601" fmla="*/ 8232 h 10000"/>
                  <a:gd name="connsiteX602" fmla="*/ 1071 w 10000"/>
                  <a:gd name="connsiteY602" fmla="*/ 8214 h 10000"/>
                  <a:gd name="connsiteX603" fmla="*/ 1062 w 10000"/>
                  <a:gd name="connsiteY603" fmla="*/ 8196 h 10000"/>
                  <a:gd name="connsiteX604" fmla="*/ 1057 w 10000"/>
                  <a:gd name="connsiteY604" fmla="*/ 8173 h 10000"/>
                  <a:gd name="connsiteX605" fmla="*/ 1049 w 10000"/>
                  <a:gd name="connsiteY605" fmla="*/ 8128 h 10000"/>
                  <a:gd name="connsiteX606" fmla="*/ 1040 w 10000"/>
                  <a:gd name="connsiteY606" fmla="*/ 8101 h 10000"/>
                  <a:gd name="connsiteX607" fmla="*/ 1040 w 10000"/>
                  <a:gd name="connsiteY607" fmla="*/ 8088 h 10000"/>
                  <a:gd name="connsiteX608" fmla="*/ 1032 w 10000"/>
                  <a:gd name="connsiteY608" fmla="*/ 8065 h 10000"/>
                  <a:gd name="connsiteX609" fmla="*/ 1024 w 10000"/>
                  <a:gd name="connsiteY609" fmla="*/ 7997 h 10000"/>
                  <a:gd name="connsiteX610" fmla="*/ 1024 w 10000"/>
                  <a:gd name="connsiteY610" fmla="*/ 7970 h 10000"/>
                  <a:gd name="connsiteX611" fmla="*/ 1015 w 10000"/>
                  <a:gd name="connsiteY611" fmla="*/ 7930 h 10000"/>
                  <a:gd name="connsiteX612" fmla="*/ 1013 w 10000"/>
                  <a:gd name="connsiteY612" fmla="*/ 7885 h 10000"/>
                  <a:gd name="connsiteX613" fmla="*/ 1004 w 10000"/>
                  <a:gd name="connsiteY613" fmla="*/ 7866 h 10000"/>
                  <a:gd name="connsiteX614" fmla="*/ 853 w 10000"/>
                  <a:gd name="connsiteY614" fmla="*/ 7948 h 10000"/>
                  <a:gd name="connsiteX615" fmla="*/ 811 w 10000"/>
                  <a:gd name="connsiteY615" fmla="*/ 7844 h 10000"/>
                  <a:gd name="connsiteX616" fmla="*/ 811 w 10000"/>
                  <a:gd name="connsiteY616" fmla="*/ 7799 h 10000"/>
                  <a:gd name="connsiteX617" fmla="*/ 814 w 10000"/>
                  <a:gd name="connsiteY617" fmla="*/ 7736 h 10000"/>
                  <a:gd name="connsiteX618" fmla="*/ 740 w 10000"/>
                  <a:gd name="connsiteY618" fmla="*/ 7578 h 10000"/>
                  <a:gd name="connsiteX619" fmla="*/ 571 w 10000"/>
                  <a:gd name="connsiteY619" fmla="*/ 7447 h 10000"/>
                  <a:gd name="connsiteX620" fmla="*/ 530 w 10000"/>
                  <a:gd name="connsiteY620" fmla="*/ 7772 h 10000"/>
                  <a:gd name="connsiteX621" fmla="*/ 502 w 10000"/>
                  <a:gd name="connsiteY621" fmla="*/ 7763 h 10000"/>
                  <a:gd name="connsiteX622" fmla="*/ 491 w 10000"/>
                  <a:gd name="connsiteY622" fmla="*/ 7826 h 10000"/>
                  <a:gd name="connsiteX623" fmla="*/ 483 w 10000"/>
                  <a:gd name="connsiteY623" fmla="*/ 7830 h 10000"/>
                  <a:gd name="connsiteX624" fmla="*/ 469 w 10000"/>
                  <a:gd name="connsiteY624" fmla="*/ 7839 h 10000"/>
                  <a:gd name="connsiteX625" fmla="*/ 453 w 10000"/>
                  <a:gd name="connsiteY625" fmla="*/ 7830 h 10000"/>
                  <a:gd name="connsiteX626" fmla="*/ 442 w 10000"/>
                  <a:gd name="connsiteY626" fmla="*/ 7826 h 10000"/>
                  <a:gd name="connsiteX627" fmla="*/ 425 w 10000"/>
                  <a:gd name="connsiteY627" fmla="*/ 7826 h 10000"/>
                  <a:gd name="connsiteX628" fmla="*/ 403 w 10000"/>
                  <a:gd name="connsiteY628" fmla="*/ 7826 h 10000"/>
                  <a:gd name="connsiteX629" fmla="*/ 378 w 10000"/>
                  <a:gd name="connsiteY629" fmla="*/ 7817 h 10000"/>
                  <a:gd name="connsiteX630" fmla="*/ 356 w 10000"/>
                  <a:gd name="connsiteY630" fmla="*/ 7817 h 10000"/>
                  <a:gd name="connsiteX631" fmla="*/ 331 w 10000"/>
                  <a:gd name="connsiteY631" fmla="*/ 7817 h 10000"/>
                  <a:gd name="connsiteX632" fmla="*/ 315 w 10000"/>
                  <a:gd name="connsiteY632" fmla="*/ 7830 h 10000"/>
                  <a:gd name="connsiteX633" fmla="*/ 290 w 10000"/>
                  <a:gd name="connsiteY633" fmla="*/ 7853 h 10000"/>
                  <a:gd name="connsiteX634" fmla="*/ 248 w 10000"/>
                  <a:gd name="connsiteY634" fmla="*/ 7659 h 10000"/>
                  <a:gd name="connsiteX635" fmla="*/ 298 w 10000"/>
                  <a:gd name="connsiteY635" fmla="*/ 7379 h 10000"/>
                  <a:gd name="connsiteX636" fmla="*/ 290 w 10000"/>
                  <a:gd name="connsiteY636" fmla="*/ 7312 h 10000"/>
                  <a:gd name="connsiteX637" fmla="*/ 284 w 10000"/>
                  <a:gd name="connsiteY637" fmla="*/ 7253 h 10000"/>
                  <a:gd name="connsiteX638" fmla="*/ 301 w 10000"/>
                  <a:gd name="connsiteY638" fmla="*/ 7226 h 10000"/>
                  <a:gd name="connsiteX639" fmla="*/ 315 w 10000"/>
                  <a:gd name="connsiteY639" fmla="*/ 7199 h 10000"/>
                  <a:gd name="connsiteX640" fmla="*/ 323 w 10000"/>
                  <a:gd name="connsiteY640" fmla="*/ 7158 h 10000"/>
                  <a:gd name="connsiteX641" fmla="*/ 317 w 10000"/>
                  <a:gd name="connsiteY641" fmla="*/ 7140 h 10000"/>
                  <a:gd name="connsiteX642" fmla="*/ 168 w 10000"/>
                  <a:gd name="connsiteY642" fmla="*/ 6892 h 10000"/>
                  <a:gd name="connsiteX643" fmla="*/ 80 w 10000"/>
                  <a:gd name="connsiteY643" fmla="*/ 6802 h 10000"/>
                  <a:gd name="connsiteX644" fmla="*/ 143 w 10000"/>
                  <a:gd name="connsiteY644" fmla="*/ 6707 h 10000"/>
                  <a:gd name="connsiteX645" fmla="*/ 63 w 10000"/>
                  <a:gd name="connsiteY645" fmla="*/ 6549 h 10000"/>
                  <a:gd name="connsiteX646" fmla="*/ 41 w 10000"/>
                  <a:gd name="connsiteY646" fmla="*/ 6500 h 10000"/>
                  <a:gd name="connsiteX647" fmla="*/ 201 w 10000"/>
                  <a:gd name="connsiteY647" fmla="*/ 6274 h 10000"/>
                  <a:gd name="connsiteX648" fmla="*/ 143 w 10000"/>
                  <a:gd name="connsiteY648" fmla="*/ 6184 h 10000"/>
                  <a:gd name="connsiteX649" fmla="*/ 152 w 10000"/>
                  <a:gd name="connsiteY649" fmla="*/ 6148 h 10000"/>
                  <a:gd name="connsiteX650" fmla="*/ 163 w 10000"/>
                  <a:gd name="connsiteY650" fmla="*/ 6107 h 10000"/>
                  <a:gd name="connsiteX651" fmla="*/ 229 w 10000"/>
                  <a:gd name="connsiteY651" fmla="*/ 5895 h 10000"/>
                  <a:gd name="connsiteX652" fmla="*/ 251 w 10000"/>
                  <a:gd name="connsiteY652" fmla="*/ 5805 h 10000"/>
                  <a:gd name="connsiteX653" fmla="*/ 251 w 10000"/>
                  <a:gd name="connsiteY653" fmla="*/ 5778 h 10000"/>
                  <a:gd name="connsiteX654" fmla="*/ 248 w 10000"/>
                  <a:gd name="connsiteY654" fmla="*/ 5733 h 10000"/>
                  <a:gd name="connsiteX655" fmla="*/ 212 w 10000"/>
                  <a:gd name="connsiteY655" fmla="*/ 5602 h 10000"/>
                  <a:gd name="connsiteX656" fmla="*/ 177 w 10000"/>
                  <a:gd name="connsiteY656" fmla="*/ 5521 h 10000"/>
                  <a:gd name="connsiteX657" fmla="*/ 33 w 10000"/>
                  <a:gd name="connsiteY657" fmla="*/ 5503 h 10000"/>
                  <a:gd name="connsiteX658" fmla="*/ 0 w 10000"/>
                  <a:gd name="connsiteY658" fmla="*/ 5219 h 10000"/>
                  <a:gd name="connsiteX659" fmla="*/ 188 w 10000"/>
                  <a:gd name="connsiteY659" fmla="*/ 5219 h 10000"/>
                  <a:gd name="connsiteX660" fmla="*/ 201 w 10000"/>
                  <a:gd name="connsiteY660" fmla="*/ 5210 h 10000"/>
                  <a:gd name="connsiteX661" fmla="*/ 251 w 10000"/>
                  <a:gd name="connsiteY661" fmla="*/ 5169 h 10000"/>
                  <a:gd name="connsiteX662" fmla="*/ 444 w 10000"/>
                  <a:gd name="connsiteY662" fmla="*/ 4984 h 10000"/>
                  <a:gd name="connsiteX663" fmla="*/ 510 w 10000"/>
                  <a:gd name="connsiteY663" fmla="*/ 4723 h 10000"/>
                  <a:gd name="connsiteX664" fmla="*/ 574 w 10000"/>
                  <a:gd name="connsiteY664" fmla="*/ 4272 h 10000"/>
                  <a:gd name="connsiteX665" fmla="*/ 723 w 10000"/>
                  <a:gd name="connsiteY665" fmla="*/ 4078 h 10000"/>
                  <a:gd name="connsiteX666" fmla="*/ 723 w 10000"/>
                  <a:gd name="connsiteY666" fmla="*/ 4023 h 10000"/>
                  <a:gd name="connsiteX667" fmla="*/ 723 w 10000"/>
                  <a:gd name="connsiteY667" fmla="*/ 3983 h 10000"/>
                  <a:gd name="connsiteX668" fmla="*/ 723 w 10000"/>
                  <a:gd name="connsiteY668" fmla="*/ 3771 h 10000"/>
                  <a:gd name="connsiteX669" fmla="*/ 731 w 10000"/>
                  <a:gd name="connsiteY669" fmla="*/ 3442 h 10000"/>
                  <a:gd name="connsiteX670" fmla="*/ 806 w 10000"/>
                  <a:gd name="connsiteY670" fmla="*/ 3392 h 10000"/>
                  <a:gd name="connsiteX671" fmla="*/ 988 w 10000"/>
                  <a:gd name="connsiteY671" fmla="*/ 3712 h 10000"/>
                  <a:gd name="connsiteX672" fmla="*/ 1013 w 10000"/>
                  <a:gd name="connsiteY672" fmla="*/ 3699 h 10000"/>
                  <a:gd name="connsiteX673" fmla="*/ 1120 w 10000"/>
                  <a:gd name="connsiteY673" fmla="*/ 3631 h 10000"/>
                  <a:gd name="connsiteX674" fmla="*/ 1206 w 10000"/>
                  <a:gd name="connsiteY674" fmla="*/ 3627 h 10000"/>
                  <a:gd name="connsiteX675" fmla="*/ 1264 w 10000"/>
                  <a:gd name="connsiteY675" fmla="*/ 3599 h 10000"/>
                  <a:gd name="connsiteX676" fmla="*/ 1322 w 10000"/>
                  <a:gd name="connsiteY676" fmla="*/ 3627 h 10000"/>
                  <a:gd name="connsiteX677" fmla="*/ 1327 w 10000"/>
                  <a:gd name="connsiteY677" fmla="*/ 3645 h 10000"/>
                  <a:gd name="connsiteX678" fmla="*/ 1344 w 10000"/>
                  <a:gd name="connsiteY678" fmla="*/ 3739 h 10000"/>
                  <a:gd name="connsiteX679" fmla="*/ 1344 w 10000"/>
                  <a:gd name="connsiteY679" fmla="*/ 3775 h 10000"/>
                  <a:gd name="connsiteX680" fmla="*/ 1338 w 10000"/>
                  <a:gd name="connsiteY680" fmla="*/ 3784 h 10000"/>
                  <a:gd name="connsiteX681" fmla="*/ 1338 w 10000"/>
                  <a:gd name="connsiteY681" fmla="*/ 3829 h 10000"/>
                  <a:gd name="connsiteX682" fmla="*/ 1352 w 10000"/>
                  <a:gd name="connsiteY682" fmla="*/ 3852 h 10000"/>
                  <a:gd name="connsiteX683" fmla="*/ 1407 w 10000"/>
                  <a:gd name="connsiteY683" fmla="*/ 3866 h 10000"/>
                  <a:gd name="connsiteX684" fmla="*/ 1440 w 10000"/>
                  <a:gd name="connsiteY684" fmla="*/ 3870 h 10000"/>
                  <a:gd name="connsiteX685" fmla="*/ 1600 w 10000"/>
                  <a:gd name="connsiteY685" fmla="*/ 3857 h 10000"/>
                  <a:gd name="connsiteX686" fmla="*/ 1664 w 10000"/>
                  <a:gd name="connsiteY686" fmla="*/ 3911 h 10000"/>
                  <a:gd name="connsiteX687" fmla="*/ 1700 w 10000"/>
                  <a:gd name="connsiteY687" fmla="*/ 3933 h 10000"/>
                  <a:gd name="connsiteX688" fmla="*/ 1752 w 10000"/>
                  <a:gd name="connsiteY688" fmla="*/ 3947 h 10000"/>
                  <a:gd name="connsiteX689" fmla="*/ 1777 w 10000"/>
                  <a:gd name="connsiteY689" fmla="*/ 3947 h 10000"/>
                  <a:gd name="connsiteX690" fmla="*/ 1813 w 10000"/>
                  <a:gd name="connsiteY690" fmla="*/ 3929 h 10000"/>
                  <a:gd name="connsiteX691" fmla="*/ 1841 w 10000"/>
                  <a:gd name="connsiteY691" fmla="*/ 3933 h 10000"/>
                  <a:gd name="connsiteX692" fmla="*/ 1882 w 10000"/>
                  <a:gd name="connsiteY692" fmla="*/ 3969 h 10000"/>
                  <a:gd name="connsiteX693" fmla="*/ 1940 w 10000"/>
                  <a:gd name="connsiteY693" fmla="*/ 3933 h 10000"/>
                  <a:gd name="connsiteX694" fmla="*/ 1956 w 10000"/>
                  <a:gd name="connsiteY694" fmla="*/ 3920 h 10000"/>
                  <a:gd name="connsiteX695" fmla="*/ 1981 w 10000"/>
                  <a:gd name="connsiteY695" fmla="*/ 3929 h 10000"/>
                  <a:gd name="connsiteX696" fmla="*/ 2058 w 10000"/>
                  <a:gd name="connsiteY696" fmla="*/ 3974 h 10000"/>
                  <a:gd name="connsiteX697" fmla="*/ 2163 w 10000"/>
                  <a:gd name="connsiteY697" fmla="*/ 4051 h 10000"/>
                  <a:gd name="connsiteX698" fmla="*/ 2174 w 10000"/>
                  <a:gd name="connsiteY698" fmla="*/ 4055 h 10000"/>
                  <a:gd name="connsiteX699" fmla="*/ 2183 w 10000"/>
                  <a:gd name="connsiteY699" fmla="*/ 4064 h 10000"/>
                  <a:gd name="connsiteX700" fmla="*/ 2183 w 10000"/>
                  <a:gd name="connsiteY700" fmla="*/ 3581 h 10000"/>
                  <a:gd name="connsiteX701" fmla="*/ 2183 w 10000"/>
                  <a:gd name="connsiteY701" fmla="*/ 3527 h 10000"/>
                  <a:gd name="connsiteX702" fmla="*/ 2180 w 10000"/>
                  <a:gd name="connsiteY702" fmla="*/ 3460 h 10000"/>
                  <a:gd name="connsiteX703" fmla="*/ 2365 w 10000"/>
                  <a:gd name="connsiteY703" fmla="*/ 3455 h 10000"/>
                  <a:gd name="connsiteX704" fmla="*/ 2448 w 10000"/>
                  <a:gd name="connsiteY704" fmla="*/ 3446 h 10000"/>
                  <a:gd name="connsiteX705" fmla="*/ 2494 w 10000"/>
                  <a:gd name="connsiteY705" fmla="*/ 3554 h 10000"/>
                  <a:gd name="connsiteX706" fmla="*/ 2525 w 10000"/>
                  <a:gd name="connsiteY706" fmla="*/ 3613 h 10000"/>
                  <a:gd name="connsiteX707" fmla="*/ 2550 w 10000"/>
                  <a:gd name="connsiteY707" fmla="*/ 3618 h 10000"/>
                  <a:gd name="connsiteX708" fmla="*/ 2630 w 10000"/>
                  <a:gd name="connsiteY708" fmla="*/ 3640 h 10000"/>
                  <a:gd name="connsiteX709" fmla="*/ 2663 w 10000"/>
                  <a:gd name="connsiteY709" fmla="*/ 3667 h 10000"/>
                  <a:gd name="connsiteX710" fmla="*/ 2704 w 10000"/>
                  <a:gd name="connsiteY710" fmla="*/ 3726 h 10000"/>
                  <a:gd name="connsiteX711" fmla="*/ 2762 w 10000"/>
                  <a:gd name="connsiteY711" fmla="*/ 3802 h 10000"/>
                  <a:gd name="connsiteX712" fmla="*/ 2784 w 10000"/>
                  <a:gd name="connsiteY712" fmla="*/ 3829 h 10000"/>
                  <a:gd name="connsiteX713" fmla="*/ 2815 w 10000"/>
                  <a:gd name="connsiteY713" fmla="*/ 3879 h 10000"/>
                  <a:gd name="connsiteX714" fmla="*/ 2859 w 10000"/>
                  <a:gd name="connsiteY714" fmla="*/ 3748 h 10000"/>
                  <a:gd name="connsiteX715" fmla="*/ 2856 w 10000"/>
                  <a:gd name="connsiteY715" fmla="*/ 3726 h 10000"/>
                  <a:gd name="connsiteX716" fmla="*/ 2848 w 10000"/>
                  <a:gd name="connsiteY716" fmla="*/ 3712 h 10000"/>
                  <a:gd name="connsiteX717" fmla="*/ 2848 w 10000"/>
                  <a:gd name="connsiteY717" fmla="*/ 3685 h 10000"/>
                  <a:gd name="connsiteX718" fmla="*/ 2873 w 10000"/>
                  <a:gd name="connsiteY718" fmla="*/ 3613 h 10000"/>
                  <a:gd name="connsiteX719" fmla="*/ 2886 w 10000"/>
                  <a:gd name="connsiteY719" fmla="*/ 3604 h 10000"/>
                  <a:gd name="connsiteX720" fmla="*/ 2922 w 10000"/>
                  <a:gd name="connsiteY720" fmla="*/ 3654 h 10000"/>
                  <a:gd name="connsiteX721" fmla="*/ 2947 w 10000"/>
                  <a:gd name="connsiteY721" fmla="*/ 3654 h 10000"/>
                  <a:gd name="connsiteX722" fmla="*/ 2953 w 10000"/>
                  <a:gd name="connsiteY722" fmla="*/ 3613 h 10000"/>
                  <a:gd name="connsiteX723" fmla="*/ 2975 w 10000"/>
                  <a:gd name="connsiteY723" fmla="*/ 3581 h 10000"/>
                  <a:gd name="connsiteX724" fmla="*/ 2975 w 10000"/>
                  <a:gd name="connsiteY724" fmla="*/ 3523 h 10000"/>
                  <a:gd name="connsiteX725" fmla="*/ 3024 w 10000"/>
                  <a:gd name="connsiteY725" fmla="*/ 3406 h 10000"/>
                  <a:gd name="connsiteX726" fmla="*/ 3027 w 10000"/>
                  <a:gd name="connsiteY726" fmla="*/ 3383 h 10000"/>
                  <a:gd name="connsiteX727" fmla="*/ 3027 w 10000"/>
                  <a:gd name="connsiteY727" fmla="*/ 3342 h 10000"/>
                  <a:gd name="connsiteX728" fmla="*/ 3019 w 10000"/>
                  <a:gd name="connsiteY728" fmla="*/ 3315 h 10000"/>
                  <a:gd name="connsiteX729" fmla="*/ 3002 w 10000"/>
                  <a:gd name="connsiteY729" fmla="*/ 3302 h 10000"/>
                  <a:gd name="connsiteX730" fmla="*/ 2977 w 10000"/>
                  <a:gd name="connsiteY730" fmla="*/ 3302 h 10000"/>
                  <a:gd name="connsiteX731" fmla="*/ 2969 w 10000"/>
                  <a:gd name="connsiteY731" fmla="*/ 3297 h 10000"/>
                  <a:gd name="connsiteX732" fmla="*/ 2966 w 10000"/>
                  <a:gd name="connsiteY732" fmla="*/ 3166 h 10000"/>
                  <a:gd name="connsiteX733" fmla="*/ 2966 w 10000"/>
                  <a:gd name="connsiteY733" fmla="*/ 3144 h 10000"/>
                  <a:gd name="connsiteX734" fmla="*/ 2969 w 10000"/>
                  <a:gd name="connsiteY734" fmla="*/ 3139 h 10000"/>
                  <a:gd name="connsiteX735" fmla="*/ 3129 w 10000"/>
                  <a:gd name="connsiteY735" fmla="*/ 3130 h 10000"/>
                  <a:gd name="connsiteX736" fmla="*/ 3140 w 10000"/>
                  <a:gd name="connsiteY736" fmla="*/ 3081 h 10000"/>
                  <a:gd name="connsiteX737" fmla="*/ 3148 w 10000"/>
                  <a:gd name="connsiteY737" fmla="*/ 3009 h 10000"/>
                  <a:gd name="connsiteX738" fmla="*/ 3159 w 10000"/>
                  <a:gd name="connsiteY738" fmla="*/ 2995 h 10000"/>
                  <a:gd name="connsiteX739" fmla="*/ 3187 w 10000"/>
                  <a:gd name="connsiteY739" fmla="*/ 2995 h 10000"/>
                  <a:gd name="connsiteX740" fmla="*/ 3212 w 10000"/>
                  <a:gd name="connsiteY740" fmla="*/ 3013 h 10000"/>
                  <a:gd name="connsiteX741" fmla="*/ 3217 w 10000"/>
                  <a:gd name="connsiteY741" fmla="*/ 3000 h 10000"/>
                  <a:gd name="connsiteX742" fmla="*/ 3226 w 10000"/>
                  <a:gd name="connsiteY742" fmla="*/ 2972 h 10000"/>
                  <a:gd name="connsiteX743" fmla="*/ 3353 w 10000"/>
                  <a:gd name="connsiteY743" fmla="*/ 2968 h 10000"/>
                  <a:gd name="connsiteX744" fmla="*/ 3369 w 10000"/>
                  <a:gd name="connsiteY744" fmla="*/ 2864 h 10000"/>
                  <a:gd name="connsiteX745" fmla="*/ 3377 w 10000"/>
                  <a:gd name="connsiteY745" fmla="*/ 2842 h 10000"/>
                  <a:gd name="connsiteX746" fmla="*/ 3405 w 10000"/>
                  <a:gd name="connsiteY746" fmla="*/ 2828 h 10000"/>
                  <a:gd name="connsiteX747" fmla="*/ 3413 w 10000"/>
                  <a:gd name="connsiteY747" fmla="*/ 2815 h 10000"/>
                  <a:gd name="connsiteX748" fmla="*/ 3444 w 10000"/>
                  <a:gd name="connsiteY748" fmla="*/ 2697 h 10000"/>
                  <a:gd name="connsiteX749" fmla="*/ 3441 w 10000"/>
                  <a:gd name="connsiteY749" fmla="*/ 2670 h 10000"/>
                  <a:gd name="connsiteX750" fmla="*/ 3458 w 10000"/>
                  <a:gd name="connsiteY750" fmla="*/ 2652 h 10000"/>
                  <a:gd name="connsiteX751" fmla="*/ 3466 w 10000"/>
                  <a:gd name="connsiteY751" fmla="*/ 2630 h 10000"/>
                  <a:gd name="connsiteX752" fmla="*/ 3524 w 10000"/>
                  <a:gd name="connsiteY752" fmla="*/ 2553 h 10000"/>
                  <a:gd name="connsiteX753" fmla="*/ 3546 w 10000"/>
                  <a:gd name="connsiteY753" fmla="*/ 2589 h 10000"/>
                  <a:gd name="connsiteX754" fmla="*/ 3562 w 10000"/>
                  <a:gd name="connsiteY754" fmla="*/ 2603 h 10000"/>
                  <a:gd name="connsiteX755" fmla="*/ 3571 w 10000"/>
                  <a:gd name="connsiteY755" fmla="*/ 2607 h 10000"/>
                  <a:gd name="connsiteX756" fmla="*/ 3579 w 10000"/>
                  <a:gd name="connsiteY756" fmla="*/ 2603 h 10000"/>
                  <a:gd name="connsiteX757" fmla="*/ 3582 w 10000"/>
                  <a:gd name="connsiteY757" fmla="*/ 2594 h 10000"/>
                  <a:gd name="connsiteX758" fmla="*/ 3595 w 10000"/>
                  <a:gd name="connsiteY758" fmla="*/ 2553 h 10000"/>
                  <a:gd name="connsiteX759" fmla="*/ 3604 w 10000"/>
                  <a:gd name="connsiteY759" fmla="*/ 2508 h 10000"/>
                  <a:gd name="connsiteX760" fmla="*/ 3607 w 10000"/>
                  <a:gd name="connsiteY760" fmla="*/ 2485 h 10000"/>
                  <a:gd name="connsiteX761" fmla="*/ 3651 w 10000"/>
                  <a:gd name="connsiteY761" fmla="*/ 2463 h 10000"/>
                  <a:gd name="connsiteX762" fmla="*/ 3667 w 10000"/>
                  <a:gd name="connsiteY762" fmla="*/ 2445 h 10000"/>
                  <a:gd name="connsiteX763" fmla="*/ 3678 w 10000"/>
                  <a:gd name="connsiteY763" fmla="*/ 2431 h 10000"/>
                  <a:gd name="connsiteX764" fmla="*/ 3692 w 10000"/>
                  <a:gd name="connsiteY764" fmla="*/ 2431 h 10000"/>
                  <a:gd name="connsiteX765" fmla="*/ 3717 w 10000"/>
                  <a:gd name="connsiteY765" fmla="*/ 2445 h 10000"/>
                  <a:gd name="connsiteX766" fmla="*/ 3731 w 10000"/>
                  <a:gd name="connsiteY766" fmla="*/ 2445 h 10000"/>
                  <a:gd name="connsiteX767" fmla="*/ 3731 w 10000"/>
                  <a:gd name="connsiteY767" fmla="*/ 2355 h 10000"/>
                  <a:gd name="connsiteX768" fmla="*/ 3678 w 10000"/>
                  <a:gd name="connsiteY768" fmla="*/ 2260 h 10000"/>
                  <a:gd name="connsiteX769" fmla="*/ 3711 w 10000"/>
                  <a:gd name="connsiteY769" fmla="*/ 2246 h 10000"/>
                  <a:gd name="connsiteX770" fmla="*/ 3684 w 10000"/>
                  <a:gd name="connsiteY770" fmla="*/ 2066 h 10000"/>
                  <a:gd name="connsiteX771" fmla="*/ 3662 w 10000"/>
                  <a:gd name="connsiteY771" fmla="*/ 1985 h 10000"/>
                  <a:gd name="connsiteX772" fmla="*/ 3670 w 10000"/>
                  <a:gd name="connsiteY772" fmla="*/ 1908 h 10000"/>
                  <a:gd name="connsiteX773" fmla="*/ 3700 w 10000"/>
                  <a:gd name="connsiteY773" fmla="*/ 1903 h 10000"/>
                  <a:gd name="connsiteX774" fmla="*/ 3739 w 10000"/>
                  <a:gd name="connsiteY774" fmla="*/ 1876 h 10000"/>
                  <a:gd name="connsiteX775" fmla="*/ 3805 w 10000"/>
                  <a:gd name="connsiteY775" fmla="*/ 1791 h 10000"/>
                  <a:gd name="connsiteX776" fmla="*/ 3852 w 10000"/>
                  <a:gd name="connsiteY776" fmla="*/ 1710 h 10000"/>
                  <a:gd name="connsiteX777" fmla="*/ 3852 w 10000"/>
                  <a:gd name="connsiteY777" fmla="*/ 1642 h 10000"/>
                  <a:gd name="connsiteX778" fmla="*/ 3797 w 10000"/>
                  <a:gd name="connsiteY778" fmla="*/ 1619 h 10000"/>
                  <a:gd name="connsiteX779" fmla="*/ 3780 w 10000"/>
                  <a:gd name="connsiteY779" fmla="*/ 1552 h 10000"/>
                  <a:gd name="connsiteX780" fmla="*/ 3827 w 10000"/>
                  <a:gd name="connsiteY780" fmla="*/ 1547 h 10000"/>
                  <a:gd name="connsiteX781" fmla="*/ 3827 w 10000"/>
                  <a:gd name="connsiteY781" fmla="*/ 1340 h 10000"/>
                  <a:gd name="connsiteX782" fmla="*/ 3750 w 10000"/>
                  <a:gd name="connsiteY782" fmla="*/ 1313 h 10000"/>
                  <a:gd name="connsiteX783" fmla="*/ 3767 w 10000"/>
                  <a:gd name="connsiteY783" fmla="*/ 1155 h 10000"/>
                  <a:gd name="connsiteX784" fmla="*/ 3637 w 10000"/>
                  <a:gd name="connsiteY784" fmla="*/ 1159 h 10000"/>
                  <a:gd name="connsiteX785" fmla="*/ 3582 w 10000"/>
                  <a:gd name="connsiteY785" fmla="*/ 983 h 10000"/>
                  <a:gd name="connsiteX786" fmla="*/ 3554 w 10000"/>
                  <a:gd name="connsiteY786" fmla="*/ 983 h 10000"/>
                  <a:gd name="connsiteX787" fmla="*/ 3562 w 10000"/>
                  <a:gd name="connsiteY787" fmla="*/ 871 h 10000"/>
                  <a:gd name="connsiteX788" fmla="*/ 3557 w 10000"/>
                  <a:gd name="connsiteY788" fmla="*/ 839 h 10000"/>
                  <a:gd name="connsiteX789" fmla="*/ 3532 w 10000"/>
                  <a:gd name="connsiteY789" fmla="*/ 812 h 10000"/>
                  <a:gd name="connsiteX790" fmla="*/ 3546 w 10000"/>
                  <a:gd name="connsiteY790" fmla="*/ 785 h 10000"/>
                  <a:gd name="connsiteX791" fmla="*/ 3538 w 10000"/>
                  <a:gd name="connsiteY791" fmla="*/ 744 h 10000"/>
                  <a:gd name="connsiteX792" fmla="*/ 3502 w 10000"/>
                  <a:gd name="connsiteY792" fmla="*/ 627 h 10000"/>
                  <a:gd name="connsiteX793" fmla="*/ 3532 w 10000"/>
                  <a:gd name="connsiteY793" fmla="*/ 600 h 10000"/>
                  <a:gd name="connsiteX794" fmla="*/ 3554 w 10000"/>
                  <a:gd name="connsiteY794" fmla="*/ 618 h 10000"/>
                  <a:gd name="connsiteX795" fmla="*/ 3562 w 10000"/>
                  <a:gd name="connsiteY795" fmla="*/ 627 h 10000"/>
                  <a:gd name="connsiteX796" fmla="*/ 3579 w 10000"/>
                  <a:gd name="connsiteY796" fmla="*/ 627 h 10000"/>
                  <a:gd name="connsiteX797" fmla="*/ 3595 w 10000"/>
                  <a:gd name="connsiteY797" fmla="*/ 604 h 10000"/>
                  <a:gd name="connsiteX798" fmla="*/ 3607 w 10000"/>
                  <a:gd name="connsiteY798" fmla="*/ 555 h 10000"/>
                  <a:gd name="connsiteX799" fmla="*/ 3620 w 10000"/>
                  <a:gd name="connsiteY799" fmla="*/ 573 h 10000"/>
                  <a:gd name="connsiteX800" fmla="*/ 3634 w 10000"/>
                  <a:gd name="connsiteY800" fmla="*/ 474 h 10000"/>
                  <a:gd name="connsiteX801" fmla="*/ 3645 w 10000"/>
                  <a:gd name="connsiteY801" fmla="*/ 456 h 10000"/>
                  <a:gd name="connsiteX802" fmla="*/ 3662 w 10000"/>
                  <a:gd name="connsiteY802" fmla="*/ 442 h 10000"/>
                  <a:gd name="connsiteX803" fmla="*/ 3695 w 10000"/>
                  <a:gd name="connsiteY803" fmla="*/ 469 h 10000"/>
                  <a:gd name="connsiteX804" fmla="*/ 3695 w 10000"/>
                  <a:gd name="connsiteY804" fmla="*/ 343 h 10000"/>
                  <a:gd name="connsiteX805" fmla="*/ 3822 w 10000"/>
                  <a:gd name="connsiteY805" fmla="*/ 352 h 10000"/>
                  <a:gd name="connsiteX806" fmla="*/ 3822 w 10000"/>
                  <a:gd name="connsiteY806" fmla="*/ 262 h 10000"/>
                  <a:gd name="connsiteX807" fmla="*/ 3819 w 10000"/>
                  <a:gd name="connsiteY807" fmla="*/ 248 h 10000"/>
                  <a:gd name="connsiteX808" fmla="*/ 3805 w 10000"/>
                  <a:gd name="connsiteY808" fmla="*/ 235 h 10000"/>
                  <a:gd name="connsiteX809" fmla="*/ 3805 w 10000"/>
                  <a:gd name="connsiteY809" fmla="*/ 113 h 10000"/>
                  <a:gd name="connsiteX810" fmla="*/ 3888 w 10000"/>
                  <a:gd name="connsiteY810" fmla="*/ 126 h 10000"/>
                  <a:gd name="connsiteX811" fmla="*/ 3893 w 10000"/>
                  <a:gd name="connsiteY811" fmla="*/ 68 h 10000"/>
                  <a:gd name="connsiteX812" fmla="*/ 3974 w 10000"/>
                  <a:gd name="connsiteY812" fmla="*/ 99 h 10000"/>
                  <a:gd name="connsiteX813" fmla="*/ 3974 w 10000"/>
                  <a:gd name="connsiteY813" fmla="*/ 185 h 10000"/>
                  <a:gd name="connsiteX814" fmla="*/ 4128 w 10000"/>
                  <a:gd name="connsiteY814" fmla="*/ 180 h 10000"/>
                  <a:gd name="connsiteX815" fmla="*/ 4117 w 10000"/>
                  <a:gd name="connsiteY815" fmla="*/ 0 h 10000"/>
                  <a:gd name="connsiteX816" fmla="*/ 4230 w 10000"/>
                  <a:gd name="connsiteY816" fmla="*/ 0 h 10000"/>
                  <a:gd name="connsiteX817" fmla="*/ 4230 w 10000"/>
                  <a:gd name="connsiteY817" fmla="*/ 221 h 10000"/>
                  <a:gd name="connsiteX818" fmla="*/ 4354 w 10000"/>
                  <a:gd name="connsiteY818" fmla="*/ 221 h 10000"/>
                  <a:gd name="connsiteX819" fmla="*/ 4354 w 10000"/>
                  <a:gd name="connsiteY819" fmla="*/ 316 h 10000"/>
                  <a:gd name="connsiteX820" fmla="*/ 4401 w 10000"/>
                  <a:gd name="connsiteY820" fmla="*/ 325 h 10000"/>
                  <a:gd name="connsiteX821" fmla="*/ 4401 w 10000"/>
                  <a:gd name="connsiteY821" fmla="*/ 379 h 10000"/>
                  <a:gd name="connsiteX822" fmla="*/ 4432 w 10000"/>
                  <a:gd name="connsiteY822" fmla="*/ 383 h 10000"/>
                  <a:gd name="connsiteX823" fmla="*/ 4434 w 10000"/>
                  <a:gd name="connsiteY823" fmla="*/ 510 h 10000"/>
                  <a:gd name="connsiteX824" fmla="*/ 4528 w 10000"/>
                  <a:gd name="connsiteY824" fmla="*/ 514 h 10000"/>
                  <a:gd name="connsiteX825" fmla="*/ 4539 w 10000"/>
                  <a:gd name="connsiteY825" fmla="*/ 528 h 10000"/>
                  <a:gd name="connsiteX826" fmla="*/ 4570 w 10000"/>
                  <a:gd name="connsiteY826" fmla="*/ 469 h 10000"/>
                  <a:gd name="connsiteX827" fmla="*/ 4570 w 10000"/>
                  <a:gd name="connsiteY827" fmla="*/ 370 h 10000"/>
                  <a:gd name="connsiteX828" fmla="*/ 4506 w 10000"/>
                  <a:gd name="connsiteY828" fmla="*/ 343 h 10000"/>
                  <a:gd name="connsiteX829" fmla="*/ 4506 w 10000"/>
                  <a:gd name="connsiteY829" fmla="*/ 226 h 10000"/>
                  <a:gd name="connsiteX830" fmla="*/ 4575 w 10000"/>
                  <a:gd name="connsiteY830" fmla="*/ 212 h 10000"/>
                  <a:gd name="connsiteX831" fmla="*/ 4583 w 10000"/>
                  <a:gd name="connsiteY831" fmla="*/ 140 h 10000"/>
                  <a:gd name="connsiteX832" fmla="*/ 4616 w 10000"/>
                  <a:gd name="connsiteY832" fmla="*/ 131 h 10000"/>
                  <a:gd name="connsiteX833" fmla="*/ 4625 w 10000"/>
                  <a:gd name="connsiteY833" fmla="*/ 90 h 10000"/>
                  <a:gd name="connsiteX834" fmla="*/ 4663 w 10000"/>
                  <a:gd name="connsiteY834" fmla="*/ 90 h 10000"/>
                  <a:gd name="connsiteX835" fmla="*/ 4658 w 10000"/>
                  <a:gd name="connsiteY835" fmla="*/ 41 h 10000"/>
                  <a:gd name="connsiteX836" fmla="*/ 5006 w 10000"/>
                  <a:gd name="connsiteY836" fmla="*/ 41 h 10000"/>
                  <a:gd name="connsiteX837" fmla="*/ 4997 w 10000"/>
                  <a:gd name="connsiteY837" fmla="*/ 140 h 10000"/>
                  <a:gd name="connsiteX838" fmla="*/ 5050 w 10000"/>
                  <a:gd name="connsiteY838" fmla="*/ 140 h 10000"/>
                  <a:gd name="connsiteX839" fmla="*/ 5041 w 10000"/>
                  <a:gd name="connsiteY839" fmla="*/ 433 h 10000"/>
                  <a:gd name="connsiteX840" fmla="*/ 5077 w 10000"/>
                  <a:gd name="connsiteY840" fmla="*/ 433 h 10000"/>
                  <a:gd name="connsiteX841" fmla="*/ 5075 w 10000"/>
                  <a:gd name="connsiteY841" fmla="*/ 406 h 10000"/>
                  <a:gd name="connsiteX842" fmla="*/ 5132 w 10000"/>
                  <a:gd name="connsiteY842" fmla="*/ 442 h 10000"/>
                  <a:gd name="connsiteX843" fmla="*/ 5188 w 10000"/>
                  <a:gd name="connsiteY843" fmla="*/ 429 h 10000"/>
                  <a:gd name="connsiteX844" fmla="*/ 5246 w 10000"/>
                  <a:gd name="connsiteY844" fmla="*/ 487 h 10000"/>
                  <a:gd name="connsiteX845" fmla="*/ 5295 w 10000"/>
                  <a:gd name="connsiteY845" fmla="*/ 469 h 10000"/>
                  <a:gd name="connsiteX846" fmla="*/ 5309 w 10000"/>
                  <a:gd name="connsiteY846" fmla="*/ 654 h 10000"/>
                  <a:gd name="connsiteX847" fmla="*/ 5229 w 10000"/>
                  <a:gd name="connsiteY847" fmla="*/ 758 h 10000"/>
                  <a:gd name="connsiteX848" fmla="*/ 5243 w 10000"/>
                  <a:gd name="connsiteY848" fmla="*/ 843 h 10000"/>
                  <a:gd name="connsiteX849" fmla="*/ 5204 w 10000"/>
                  <a:gd name="connsiteY849" fmla="*/ 889 h 10000"/>
                  <a:gd name="connsiteX850" fmla="*/ 5207 w 10000"/>
                  <a:gd name="connsiteY850" fmla="*/ 893 h 10000"/>
                  <a:gd name="connsiteX851" fmla="*/ 5215 w 10000"/>
                  <a:gd name="connsiteY851" fmla="*/ 907 h 10000"/>
                  <a:gd name="connsiteX852" fmla="*/ 5339 w 10000"/>
                  <a:gd name="connsiteY852" fmla="*/ 916 h 10000"/>
                  <a:gd name="connsiteX853" fmla="*/ 5408 w 10000"/>
                  <a:gd name="connsiteY853" fmla="*/ 916 h 10000"/>
                  <a:gd name="connsiteX854" fmla="*/ 5436 w 10000"/>
                  <a:gd name="connsiteY854" fmla="*/ 920 h 10000"/>
                  <a:gd name="connsiteX855" fmla="*/ 5436 w 10000"/>
                  <a:gd name="connsiteY855" fmla="*/ 889 h 10000"/>
                  <a:gd name="connsiteX856" fmla="*/ 5455 w 10000"/>
                  <a:gd name="connsiteY856" fmla="*/ 889 h 10000"/>
                  <a:gd name="connsiteX857" fmla="*/ 5477 w 10000"/>
                  <a:gd name="connsiteY857" fmla="*/ 916 h 10000"/>
                  <a:gd name="connsiteX858" fmla="*/ 5486 w 10000"/>
                  <a:gd name="connsiteY858" fmla="*/ 947 h 10000"/>
                  <a:gd name="connsiteX859" fmla="*/ 5516 w 10000"/>
                  <a:gd name="connsiteY859" fmla="*/ 997 h 10000"/>
                  <a:gd name="connsiteX860" fmla="*/ 5568 w 10000"/>
                  <a:gd name="connsiteY860" fmla="*/ 1092 h 10000"/>
                  <a:gd name="connsiteX861" fmla="*/ 5585 w 10000"/>
                  <a:gd name="connsiteY861" fmla="*/ 1182 h 10000"/>
                  <a:gd name="connsiteX862" fmla="*/ 5582 w 10000"/>
                  <a:gd name="connsiteY862" fmla="*/ 1218 h 10000"/>
                  <a:gd name="connsiteX863" fmla="*/ 5582 w 10000"/>
                  <a:gd name="connsiteY863" fmla="*/ 1249 h 10000"/>
                  <a:gd name="connsiteX864" fmla="*/ 5637 w 10000"/>
                  <a:gd name="connsiteY864" fmla="*/ 1263 h 10000"/>
                  <a:gd name="connsiteX865" fmla="*/ 5728 w 10000"/>
                  <a:gd name="connsiteY865" fmla="*/ 1222 h 10000"/>
                  <a:gd name="connsiteX866" fmla="*/ 5720 w 10000"/>
                  <a:gd name="connsiteY866" fmla="*/ 1046 h 10000"/>
                  <a:gd name="connsiteX867" fmla="*/ 5726 w 10000"/>
                  <a:gd name="connsiteY867" fmla="*/ 1028 h 10000"/>
                  <a:gd name="connsiteX868" fmla="*/ 5726 w 10000"/>
                  <a:gd name="connsiteY868" fmla="*/ 1010 h 10000"/>
                  <a:gd name="connsiteX869" fmla="*/ 5737 w 10000"/>
                  <a:gd name="connsiteY869" fmla="*/ 1001 h 10000"/>
                  <a:gd name="connsiteX870" fmla="*/ 5742 w 10000"/>
                  <a:gd name="connsiteY870" fmla="*/ 997 h 10000"/>
                  <a:gd name="connsiteX871" fmla="*/ 5814 w 10000"/>
                  <a:gd name="connsiteY871" fmla="*/ 970 h 10000"/>
                  <a:gd name="connsiteX872" fmla="*/ 5875 w 10000"/>
                  <a:gd name="connsiteY872" fmla="*/ 956 h 10000"/>
                  <a:gd name="connsiteX873" fmla="*/ 5866 w 10000"/>
                  <a:gd name="connsiteY873" fmla="*/ 708 h 10000"/>
                  <a:gd name="connsiteX874" fmla="*/ 6220 w 10000"/>
                  <a:gd name="connsiteY874" fmla="*/ 722 h 10000"/>
                  <a:gd name="connsiteX875" fmla="*/ 6363 w 10000"/>
                  <a:gd name="connsiteY875" fmla="*/ 731 h 10000"/>
                  <a:gd name="connsiteX876" fmla="*/ 6369 w 10000"/>
                  <a:gd name="connsiteY876" fmla="*/ 749 h 10000"/>
                  <a:gd name="connsiteX877" fmla="*/ 6410 w 10000"/>
                  <a:gd name="connsiteY877" fmla="*/ 758 h 10000"/>
                  <a:gd name="connsiteX878" fmla="*/ 6360 w 10000"/>
                  <a:gd name="connsiteY878" fmla="*/ 974 h 10000"/>
                  <a:gd name="connsiteX879" fmla="*/ 6498 w 10000"/>
                  <a:gd name="connsiteY879" fmla="*/ 983 h 10000"/>
                  <a:gd name="connsiteX880" fmla="*/ 6507 w 10000"/>
                  <a:gd name="connsiteY880" fmla="*/ 1037 h 10000"/>
                  <a:gd name="connsiteX881" fmla="*/ 6565 w 10000"/>
                  <a:gd name="connsiteY881" fmla="*/ 1024 h 10000"/>
                  <a:gd name="connsiteX882" fmla="*/ 6628 w 10000"/>
                  <a:gd name="connsiteY882" fmla="*/ 1060 h 10000"/>
                  <a:gd name="connsiteX883" fmla="*/ 6653 w 10000"/>
                  <a:gd name="connsiteY883" fmla="*/ 1015 h 10000"/>
                  <a:gd name="connsiteX884" fmla="*/ 6694 w 10000"/>
                  <a:gd name="connsiteY884" fmla="*/ 970 h 10000"/>
                  <a:gd name="connsiteX885" fmla="*/ 6725 w 10000"/>
                  <a:gd name="connsiteY885" fmla="*/ 947 h 10000"/>
                  <a:gd name="connsiteX886" fmla="*/ 6747 w 10000"/>
                  <a:gd name="connsiteY886" fmla="*/ 920 h 10000"/>
                  <a:gd name="connsiteX887" fmla="*/ 6780 w 10000"/>
                  <a:gd name="connsiteY887" fmla="*/ 902 h 10000"/>
                  <a:gd name="connsiteX888" fmla="*/ 6807 w 10000"/>
                  <a:gd name="connsiteY888" fmla="*/ 880 h 10000"/>
                  <a:gd name="connsiteX889" fmla="*/ 6835 w 10000"/>
                  <a:gd name="connsiteY889" fmla="*/ 830 h 10000"/>
                  <a:gd name="connsiteX890" fmla="*/ 6876 w 10000"/>
                  <a:gd name="connsiteY890" fmla="*/ 816 h 10000"/>
                  <a:gd name="connsiteX891" fmla="*/ 6904 w 10000"/>
                  <a:gd name="connsiteY891" fmla="*/ 798 h 10000"/>
                  <a:gd name="connsiteX892" fmla="*/ 6934 w 10000"/>
                  <a:gd name="connsiteY892" fmla="*/ 798 h 10000"/>
                  <a:gd name="connsiteX893" fmla="*/ 6948 w 10000"/>
                  <a:gd name="connsiteY893" fmla="*/ 843 h 10000"/>
                  <a:gd name="connsiteX894" fmla="*/ 6959 w 10000"/>
                  <a:gd name="connsiteY894" fmla="*/ 889 h 10000"/>
                  <a:gd name="connsiteX895" fmla="*/ 6973 w 10000"/>
                  <a:gd name="connsiteY895" fmla="*/ 943 h 10000"/>
                  <a:gd name="connsiteX896" fmla="*/ 7006 w 10000"/>
                  <a:gd name="connsiteY896" fmla="*/ 1028 h 10000"/>
                  <a:gd name="connsiteX897" fmla="*/ 7056 w 10000"/>
                  <a:gd name="connsiteY897" fmla="*/ 1092 h 10000"/>
                  <a:gd name="connsiteX898" fmla="*/ 7169 w 10000"/>
                  <a:gd name="connsiteY898" fmla="*/ 1304 h 10000"/>
                  <a:gd name="connsiteX899" fmla="*/ 7116 w 10000"/>
                  <a:gd name="connsiteY899" fmla="*/ 1547 h 10000"/>
                  <a:gd name="connsiteX900" fmla="*/ 7150 w 10000"/>
                  <a:gd name="connsiteY900" fmla="*/ 1691 h 10000"/>
                  <a:gd name="connsiteX901" fmla="*/ 7078 w 10000"/>
                  <a:gd name="connsiteY901" fmla="*/ 1750 h 10000"/>
                  <a:gd name="connsiteX902" fmla="*/ 7086 w 10000"/>
                  <a:gd name="connsiteY902" fmla="*/ 1894 h 10000"/>
                  <a:gd name="connsiteX903" fmla="*/ 7111 w 10000"/>
                  <a:gd name="connsiteY903" fmla="*/ 1903 h 10000"/>
                  <a:gd name="connsiteX904" fmla="*/ 7150 w 10000"/>
                  <a:gd name="connsiteY904" fmla="*/ 2025 h 10000"/>
                  <a:gd name="connsiteX905" fmla="*/ 7232 w 10000"/>
                  <a:gd name="connsiteY905" fmla="*/ 2048 h 10000"/>
                  <a:gd name="connsiteX906" fmla="*/ 7296 w 10000"/>
                  <a:gd name="connsiteY906" fmla="*/ 2061 h 10000"/>
                  <a:gd name="connsiteX907" fmla="*/ 7434 w 10000"/>
                  <a:gd name="connsiteY907" fmla="*/ 2093 h 10000"/>
                  <a:gd name="connsiteX908" fmla="*/ 7586 w 10000"/>
                  <a:gd name="connsiteY908" fmla="*/ 2115 h 10000"/>
                  <a:gd name="connsiteX909" fmla="*/ 7748 w 10000"/>
                  <a:gd name="connsiteY909" fmla="*/ 2115 h 10000"/>
                  <a:gd name="connsiteX910" fmla="*/ 7826 w 10000"/>
                  <a:gd name="connsiteY910" fmla="*/ 1917 h 10000"/>
                  <a:gd name="connsiteX911" fmla="*/ 8068 w 10000"/>
                  <a:gd name="connsiteY911" fmla="*/ 1922 h 10000"/>
                  <a:gd name="connsiteX912" fmla="*/ 8132 w 10000"/>
                  <a:gd name="connsiteY912" fmla="*/ 1890 h 10000"/>
                  <a:gd name="connsiteX913" fmla="*/ 8220 w 10000"/>
                  <a:gd name="connsiteY913" fmla="*/ 1849 h 10000"/>
                  <a:gd name="connsiteX914" fmla="*/ 8251 w 10000"/>
                  <a:gd name="connsiteY914" fmla="*/ 1863 h 10000"/>
                  <a:gd name="connsiteX915" fmla="*/ 8270 w 10000"/>
                  <a:gd name="connsiteY915" fmla="*/ 1867 h 10000"/>
                  <a:gd name="connsiteX916" fmla="*/ 8366 w 10000"/>
                  <a:gd name="connsiteY916" fmla="*/ 1854 h 10000"/>
                  <a:gd name="connsiteX917" fmla="*/ 8422 w 10000"/>
                  <a:gd name="connsiteY917" fmla="*/ 1849 h 10000"/>
                  <a:gd name="connsiteX918" fmla="*/ 8413 w 10000"/>
                  <a:gd name="connsiteY918" fmla="*/ 2061 h 10000"/>
                  <a:gd name="connsiteX919" fmla="*/ 8460 w 10000"/>
                  <a:gd name="connsiteY919" fmla="*/ 2106 h 10000"/>
                  <a:gd name="connsiteX920" fmla="*/ 8471 w 10000"/>
                  <a:gd name="connsiteY920" fmla="*/ 2179 h 10000"/>
                  <a:gd name="connsiteX921" fmla="*/ 8493 w 10000"/>
                  <a:gd name="connsiteY921" fmla="*/ 2643 h 10000"/>
                  <a:gd name="connsiteX922" fmla="*/ 8493 w 10000"/>
                  <a:gd name="connsiteY922" fmla="*/ 2657 h 10000"/>
                  <a:gd name="connsiteX923" fmla="*/ 8631 w 10000"/>
                  <a:gd name="connsiteY923" fmla="*/ 2576 h 10000"/>
                  <a:gd name="connsiteX924" fmla="*/ 8662 w 10000"/>
                  <a:gd name="connsiteY924" fmla="*/ 2580 h 10000"/>
                  <a:gd name="connsiteX925" fmla="*/ 8830 w 10000"/>
                  <a:gd name="connsiteY925" fmla="*/ 2652 h 10000"/>
                  <a:gd name="connsiteX926" fmla="*/ 8871 w 10000"/>
                  <a:gd name="connsiteY926" fmla="*/ 2693 h 10000"/>
                  <a:gd name="connsiteX927" fmla="*/ 8891 w 10000"/>
                  <a:gd name="connsiteY927" fmla="*/ 2684 h 10000"/>
                  <a:gd name="connsiteX928" fmla="*/ 8954 w 10000"/>
                  <a:gd name="connsiteY928" fmla="*/ 2670 h 10000"/>
                  <a:gd name="connsiteX929" fmla="*/ 9042 w 10000"/>
                  <a:gd name="connsiteY929" fmla="*/ 2711 h 10000"/>
                  <a:gd name="connsiteX930" fmla="*/ 9076 w 10000"/>
                  <a:gd name="connsiteY930" fmla="*/ 2824 h 10000"/>
                  <a:gd name="connsiteX931" fmla="*/ 9081 w 10000"/>
                  <a:gd name="connsiteY931" fmla="*/ 2824 h 10000"/>
                  <a:gd name="connsiteX932" fmla="*/ 9136 w 10000"/>
                  <a:gd name="connsiteY932" fmla="*/ 2801 h 10000"/>
                  <a:gd name="connsiteX933" fmla="*/ 9194 w 10000"/>
                  <a:gd name="connsiteY933" fmla="*/ 2950 h 10000"/>
                  <a:gd name="connsiteX934" fmla="*/ 9208 w 10000"/>
                  <a:gd name="connsiteY934" fmla="*/ 2950 h 10000"/>
                  <a:gd name="connsiteX935" fmla="*/ 9393 w 10000"/>
                  <a:gd name="connsiteY935" fmla="*/ 2972 h 10000"/>
                  <a:gd name="connsiteX936" fmla="*/ 9627 w 10000"/>
                  <a:gd name="connsiteY936" fmla="*/ 2986 h 10000"/>
                  <a:gd name="connsiteX937" fmla="*/ 9622 w 10000"/>
                  <a:gd name="connsiteY937" fmla="*/ 3153 h 10000"/>
                  <a:gd name="connsiteX938" fmla="*/ 9719 w 10000"/>
                  <a:gd name="connsiteY938" fmla="*/ 3153 h 10000"/>
                  <a:gd name="connsiteX939" fmla="*/ 9719 w 10000"/>
                  <a:gd name="connsiteY939" fmla="*/ 3771 h 10000"/>
                  <a:gd name="connsiteX940" fmla="*/ 9719 w 10000"/>
                  <a:gd name="connsiteY940" fmla="*/ 4339 h 10000"/>
                  <a:gd name="connsiteX941" fmla="*/ 9719 w 10000"/>
                  <a:gd name="connsiteY941" fmla="*/ 4799 h 10000"/>
                  <a:gd name="connsiteX942" fmla="*/ 9757 w 10000"/>
                  <a:gd name="connsiteY942" fmla="*/ 4817 h 10000"/>
                  <a:gd name="connsiteX943" fmla="*/ 9757 w 10000"/>
                  <a:gd name="connsiteY943" fmla="*/ 4917 h 10000"/>
                  <a:gd name="connsiteX944" fmla="*/ 9677 w 10000"/>
                  <a:gd name="connsiteY944" fmla="*/ 4944 h 10000"/>
                  <a:gd name="connsiteX945" fmla="*/ 9586 w 10000"/>
                  <a:gd name="connsiteY945" fmla="*/ 5065 h 10000"/>
                  <a:gd name="connsiteX946" fmla="*/ 9556 w 10000"/>
                  <a:gd name="connsiteY946" fmla="*/ 5156 h 10000"/>
                  <a:gd name="connsiteX947" fmla="*/ 9523 w 10000"/>
                  <a:gd name="connsiteY947" fmla="*/ 5120 h 10000"/>
                  <a:gd name="connsiteX948" fmla="*/ 9506 w 10000"/>
                  <a:gd name="connsiteY948" fmla="*/ 5156 h 10000"/>
                  <a:gd name="connsiteX949" fmla="*/ 9514 w 10000"/>
                  <a:gd name="connsiteY949" fmla="*/ 5219 h 10000"/>
                  <a:gd name="connsiteX950" fmla="*/ 9514 w 10000"/>
                  <a:gd name="connsiteY950" fmla="*/ 5237 h 10000"/>
                  <a:gd name="connsiteX951" fmla="*/ 9492 w 10000"/>
                  <a:gd name="connsiteY951" fmla="*/ 5304 h 10000"/>
                  <a:gd name="connsiteX952" fmla="*/ 9484 w 10000"/>
                  <a:gd name="connsiteY952" fmla="*/ 5363 h 10000"/>
                  <a:gd name="connsiteX953" fmla="*/ 9481 w 10000"/>
                  <a:gd name="connsiteY953" fmla="*/ 5422 h 10000"/>
                  <a:gd name="connsiteX954" fmla="*/ 9490 w 10000"/>
                  <a:gd name="connsiteY954" fmla="*/ 5553 h 10000"/>
                  <a:gd name="connsiteX955" fmla="*/ 9484 w 10000"/>
                  <a:gd name="connsiteY955" fmla="*/ 5566 h 10000"/>
                  <a:gd name="connsiteX956" fmla="*/ 9473 w 10000"/>
                  <a:gd name="connsiteY956" fmla="*/ 5602 h 10000"/>
                  <a:gd name="connsiteX957" fmla="*/ 9467 w 10000"/>
                  <a:gd name="connsiteY957" fmla="*/ 5620 h 10000"/>
                  <a:gd name="connsiteX958" fmla="*/ 9467 w 10000"/>
                  <a:gd name="connsiteY958" fmla="*/ 5656 h 10000"/>
                  <a:gd name="connsiteX959" fmla="*/ 9467 w 10000"/>
                  <a:gd name="connsiteY959" fmla="*/ 5661 h 10000"/>
                  <a:gd name="connsiteX960" fmla="*/ 9476 w 10000"/>
                  <a:gd name="connsiteY960" fmla="*/ 5661 h 10000"/>
                  <a:gd name="connsiteX961" fmla="*/ 9481 w 10000"/>
                  <a:gd name="connsiteY961" fmla="*/ 5670 h 10000"/>
                  <a:gd name="connsiteX962" fmla="*/ 9490 w 10000"/>
                  <a:gd name="connsiteY962" fmla="*/ 5670 h 10000"/>
                  <a:gd name="connsiteX963" fmla="*/ 9501 w 10000"/>
                  <a:gd name="connsiteY963" fmla="*/ 5670 h 10000"/>
                  <a:gd name="connsiteX964" fmla="*/ 9523 w 10000"/>
                  <a:gd name="connsiteY964" fmla="*/ 5670 h 10000"/>
                  <a:gd name="connsiteX965" fmla="*/ 9556 w 10000"/>
                  <a:gd name="connsiteY965" fmla="*/ 5661 h 10000"/>
                  <a:gd name="connsiteX966" fmla="*/ 9578 w 10000"/>
                  <a:gd name="connsiteY966" fmla="*/ 5656 h 10000"/>
                  <a:gd name="connsiteX967" fmla="*/ 9597 w 10000"/>
                  <a:gd name="connsiteY967" fmla="*/ 5647 h 10000"/>
                  <a:gd name="connsiteX968" fmla="*/ 9661 w 10000"/>
                  <a:gd name="connsiteY968" fmla="*/ 5602 h 10000"/>
                  <a:gd name="connsiteX969" fmla="*/ 9716 w 10000"/>
                  <a:gd name="connsiteY969" fmla="*/ 5580 h 10000"/>
                  <a:gd name="connsiteX970" fmla="*/ 9724 w 10000"/>
                  <a:gd name="connsiteY970" fmla="*/ 5629 h 10000"/>
                  <a:gd name="connsiteX971" fmla="*/ 9741 w 10000"/>
                  <a:gd name="connsiteY971" fmla="*/ 5670 h 10000"/>
                  <a:gd name="connsiteX972" fmla="*/ 9749 w 10000"/>
                  <a:gd name="connsiteY972" fmla="*/ 5706 h 10000"/>
                  <a:gd name="connsiteX973" fmla="*/ 9749 w 10000"/>
                  <a:gd name="connsiteY973" fmla="*/ 5719 h 10000"/>
                  <a:gd name="connsiteX974" fmla="*/ 9771 w 10000"/>
                  <a:gd name="connsiteY974" fmla="*/ 5719 h 10000"/>
                  <a:gd name="connsiteX975" fmla="*/ 9799 w 10000"/>
                  <a:gd name="connsiteY975" fmla="*/ 5719 h 10000"/>
                  <a:gd name="connsiteX976" fmla="*/ 9837 w 10000"/>
                  <a:gd name="connsiteY976" fmla="*/ 5737 h 10000"/>
                  <a:gd name="connsiteX977" fmla="*/ 9901 w 10000"/>
                  <a:gd name="connsiteY977" fmla="*/ 5774 h 10000"/>
                  <a:gd name="connsiteX978" fmla="*/ 9967 w 10000"/>
                  <a:gd name="connsiteY978" fmla="*/ 5805 h 10000"/>
                  <a:gd name="connsiteX979" fmla="*/ 9981 w 10000"/>
                  <a:gd name="connsiteY979" fmla="*/ 5814 h 10000"/>
                  <a:gd name="connsiteX980" fmla="*/ 10000 w 10000"/>
                  <a:gd name="connsiteY980" fmla="*/ 5922 h 10000"/>
                  <a:gd name="connsiteX981" fmla="*/ 9909 w 10000"/>
                  <a:gd name="connsiteY981" fmla="*/ 5895 h 10000"/>
                  <a:gd name="connsiteX982" fmla="*/ 9868 w 10000"/>
                  <a:gd name="connsiteY982" fmla="*/ 5949 h 10000"/>
                  <a:gd name="connsiteX983" fmla="*/ 9845 w 10000"/>
                  <a:gd name="connsiteY983" fmla="*/ 5963 h 10000"/>
                  <a:gd name="connsiteX984" fmla="*/ 9691 w 10000"/>
                  <a:gd name="connsiteY984" fmla="*/ 5995 h 10000"/>
                  <a:gd name="connsiteX985" fmla="*/ 9619 w 10000"/>
                  <a:gd name="connsiteY985" fmla="*/ 6053 h 10000"/>
                  <a:gd name="connsiteX986" fmla="*/ 9534 w 10000"/>
                  <a:gd name="connsiteY986" fmla="*/ 6130 h 10000"/>
                  <a:gd name="connsiteX987" fmla="*/ 9517 w 10000"/>
                  <a:gd name="connsiteY987" fmla="*/ 6157 h 10000"/>
                  <a:gd name="connsiteX988" fmla="*/ 9501 w 10000"/>
                  <a:gd name="connsiteY988" fmla="*/ 6220 h 10000"/>
                  <a:gd name="connsiteX989" fmla="*/ 9501 w 10000"/>
                  <a:gd name="connsiteY989" fmla="*/ 6292 h 10000"/>
                  <a:gd name="connsiteX990" fmla="*/ 9492 w 10000"/>
                  <a:gd name="connsiteY990" fmla="*/ 6306 h 10000"/>
                  <a:gd name="connsiteX991" fmla="*/ 9445 w 10000"/>
                  <a:gd name="connsiteY991" fmla="*/ 6355 h 10000"/>
                  <a:gd name="connsiteX992" fmla="*/ 9409 w 10000"/>
                  <a:gd name="connsiteY992" fmla="*/ 6396 h 10000"/>
                  <a:gd name="connsiteX993" fmla="*/ 9379 w 10000"/>
                  <a:gd name="connsiteY993" fmla="*/ 6446 h 10000"/>
                  <a:gd name="connsiteX994" fmla="*/ 9332 w 10000"/>
                  <a:gd name="connsiteY994" fmla="*/ 6594 h 10000"/>
                  <a:gd name="connsiteX995" fmla="*/ 9183 w 10000"/>
                  <a:gd name="connsiteY995" fmla="*/ 6536 h 10000"/>
                  <a:gd name="connsiteX996" fmla="*/ 9169 w 10000"/>
                  <a:gd name="connsiteY996" fmla="*/ 6536 h 10000"/>
                  <a:gd name="connsiteX997" fmla="*/ 9161 w 10000"/>
                  <a:gd name="connsiteY997" fmla="*/ 6540 h 10000"/>
                  <a:gd name="connsiteX998" fmla="*/ 9139 w 10000"/>
                  <a:gd name="connsiteY998" fmla="*/ 6522 h 10000"/>
                  <a:gd name="connsiteX999" fmla="*/ 9128 w 10000"/>
                  <a:gd name="connsiteY999" fmla="*/ 6513 h 10000"/>
                  <a:gd name="connsiteX1000" fmla="*/ 9114 w 10000"/>
                  <a:gd name="connsiteY1000" fmla="*/ 6527 h 10000"/>
                  <a:gd name="connsiteX1001" fmla="*/ 9103 w 10000"/>
                  <a:gd name="connsiteY1001" fmla="*/ 6567 h 10000"/>
                  <a:gd name="connsiteX1002" fmla="*/ 9095 w 10000"/>
                  <a:gd name="connsiteY1002" fmla="*/ 6604 h 10000"/>
                  <a:gd name="connsiteX1003" fmla="*/ 9081 w 10000"/>
                  <a:gd name="connsiteY1003" fmla="*/ 6644 h 10000"/>
                  <a:gd name="connsiteX1004" fmla="*/ 9076 w 10000"/>
                  <a:gd name="connsiteY1004" fmla="*/ 6631 h 10000"/>
                  <a:gd name="connsiteX1005" fmla="*/ 9059 w 10000"/>
                  <a:gd name="connsiteY1005" fmla="*/ 6594 h 10000"/>
                  <a:gd name="connsiteX1006" fmla="*/ 9040 w 10000"/>
                  <a:gd name="connsiteY1006" fmla="*/ 6549 h 10000"/>
                  <a:gd name="connsiteX1007" fmla="*/ 9026 w 10000"/>
                  <a:gd name="connsiteY1007" fmla="*/ 6522 h 10000"/>
                  <a:gd name="connsiteX1008" fmla="*/ 9007 w 10000"/>
                  <a:gd name="connsiteY1008" fmla="*/ 6522 h 10000"/>
                  <a:gd name="connsiteX1009" fmla="*/ 9001 w 10000"/>
                  <a:gd name="connsiteY1009" fmla="*/ 6536 h 10000"/>
                  <a:gd name="connsiteX1010" fmla="*/ 8998 w 10000"/>
                  <a:gd name="connsiteY1010" fmla="*/ 6576 h 10000"/>
                  <a:gd name="connsiteX1011" fmla="*/ 8987 w 10000"/>
                  <a:gd name="connsiteY1011" fmla="*/ 6590 h 10000"/>
                  <a:gd name="connsiteX1012" fmla="*/ 8954 w 10000"/>
                  <a:gd name="connsiteY1012" fmla="*/ 6617 h 10000"/>
                  <a:gd name="connsiteX1013" fmla="*/ 8927 w 10000"/>
                  <a:gd name="connsiteY1013" fmla="*/ 6622 h 10000"/>
                  <a:gd name="connsiteX1014" fmla="*/ 8888 w 10000"/>
                  <a:gd name="connsiteY1014" fmla="*/ 6590 h 10000"/>
                  <a:gd name="connsiteX1015" fmla="*/ 8880 w 10000"/>
                  <a:gd name="connsiteY1015" fmla="*/ 6567 h 10000"/>
                  <a:gd name="connsiteX1016" fmla="*/ 8866 w 10000"/>
                  <a:gd name="connsiteY1016" fmla="*/ 6549 h 10000"/>
                  <a:gd name="connsiteX1017" fmla="*/ 8849 w 10000"/>
                  <a:gd name="connsiteY1017" fmla="*/ 6513 h 10000"/>
                  <a:gd name="connsiteX1018" fmla="*/ 8847 w 10000"/>
                  <a:gd name="connsiteY1018" fmla="*/ 6527 h 10000"/>
                  <a:gd name="connsiteX1019" fmla="*/ 8838 w 10000"/>
                  <a:gd name="connsiteY1019" fmla="*/ 6563 h 10000"/>
                  <a:gd name="connsiteX1020" fmla="*/ 8833 w 10000"/>
                  <a:gd name="connsiteY1020" fmla="*/ 6576 h 10000"/>
                  <a:gd name="connsiteX1021" fmla="*/ 8822 w 10000"/>
                  <a:gd name="connsiteY1021" fmla="*/ 6567 h 10000"/>
                  <a:gd name="connsiteX1022" fmla="*/ 8813 w 10000"/>
                  <a:gd name="connsiteY1022" fmla="*/ 6567 h 10000"/>
                  <a:gd name="connsiteX1023" fmla="*/ 8800 w 10000"/>
                  <a:gd name="connsiteY1023" fmla="*/ 6581 h 10000"/>
                  <a:gd name="connsiteX1024" fmla="*/ 8778 w 10000"/>
                  <a:gd name="connsiteY1024" fmla="*/ 6604 h 10000"/>
                  <a:gd name="connsiteX1025" fmla="*/ 8769 w 10000"/>
                  <a:gd name="connsiteY1025" fmla="*/ 6617 h 10000"/>
                  <a:gd name="connsiteX1026" fmla="*/ 8786 w 10000"/>
                  <a:gd name="connsiteY1026" fmla="*/ 6667 h 10000"/>
                  <a:gd name="connsiteX1027" fmla="*/ 8800 w 10000"/>
                  <a:gd name="connsiteY1027" fmla="*/ 6725 h 10000"/>
                  <a:gd name="connsiteX1028" fmla="*/ 8822 w 10000"/>
                  <a:gd name="connsiteY1028" fmla="*/ 6779 h 10000"/>
                  <a:gd name="connsiteX1029" fmla="*/ 8833 w 10000"/>
                  <a:gd name="connsiteY1029" fmla="*/ 6775 h 10000"/>
                  <a:gd name="connsiteX1030" fmla="*/ 8847 w 10000"/>
                  <a:gd name="connsiteY1030" fmla="*/ 6766 h 10000"/>
                  <a:gd name="connsiteX1031" fmla="*/ 8866 w 10000"/>
                  <a:gd name="connsiteY1031" fmla="*/ 6748 h 10000"/>
                  <a:gd name="connsiteX1032" fmla="*/ 8874 w 10000"/>
                  <a:gd name="connsiteY1032" fmla="*/ 6752 h 10000"/>
                  <a:gd name="connsiteX1033" fmla="*/ 8882 w 10000"/>
                  <a:gd name="connsiteY1033" fmla="*/ 6766 h 10000"/>
                  <a:gd name="connsiteX1034" fmla="*/ 8896 w 10000"/>
                  <a:gd name="connsiteY1034" fmla="*/ 6811 h 10000"/>
                  <a:gd name="connsiteX1035" fmla="*/ 8913 w 10000"/>
                  <a:gd name="connsiteY1035" fmla="*/ 6856 h 10000"/>
                  <a:gd name="connsiteX1036" fmla="*/ 8927 w 10000"/>
                  <a:gd name="connsiteY1036" fmla="*/ 6897 h 10000"/>
                  <a:gd name="connsiteX1037" fmla="*/ 8943 w 10000"/>
                  <a:gd name="connsiteY1037" fmla="*/ 6946 h 10000"/>
                  <a:gd name="connsiteX1038" fmla="*/ 8951 w 10000"/>
                  <a:gd name="connsiteY1038" fmla="*/ 6973 h 10000"/>
                  <a:gd name="connsiteX1039" fmla="*/ 8954 w 10000"/>
                  <a:gd name="connsiteY1039" fmla="*/ 6996 h 10000"/>
                  <a:gd name="connsiteX1040" fmla="*/ 8960 w 10000"/>
                  <a:gd name="connsiteY1040" fmla="*/ 7023 h 10000"/>
                  <a:gd name="connsiteX1041" fmla="*/ 8979 w 10000"/>
                  <a:gd name="connsiteY1041" fmla="*/ 7014 h 10000"/>
                  <a:gd name="connsiteX1042" fmla="*/ 8998 w 10000"/>
                  <a:gd name="connsiteY1042" fmla="*/ 6906 h 10000"/>
                  <a:gd name="connsiteX1043" fmla="*/ 9015 w 10000"/>
                  <a:gd name="connsiteY1043" fmla="*/ 6910 h 10000"/>
                  <a:gd name="connsiteX1044" fmla="*/ 9026 w 10000"/>
                  <a:gd name="connsiteY1044" fmla="*/ 6910 h 10000"/>
                  <a:gd name="connsiteX1045" fmla="*/ 9048 w 10000"/>
                  <a:gd name="connsiteY1045" fmla="*/ 6906 h 10000"/>
                  <a:gd name="connsiteX1046" fmla="*/ 9065 w 10000"/>
                  <a:gd name="connsiteY1046" fmla="*/ 6897 h 10000"/>
                  <a:gd name="connsiteX1047" fmla="*/ 9076 w 10000"/>
                  <a:gd name="connsiteY1047" fmla="*/ 6892 h 10000"/>
                  <a:gd name="connsiteX1048" fmla="*/ 9084 w 10000"/>
                  <a:gd name="connsiteY1048" fmla="*/ 6883 h 10000"/>
                  <a:gd name="connsiteX1049" fmla="*/ 9095 w 10000"/>
                  <a:gd name="connsiteY1049" fmla="*/ 6892 h 10000"/>
                  <a:gd name="connsiteX1050" fmla="*/ 9106 w 10000"/>
                  <a:gd name="connsiteY1050" fmla="*/ 6897 h 10000"/>
                  <a:gd name="connsiteX1051" fmla="*/ 9211 w 10000"/>
                  <a:gd name="connsiteY1051" fmla="*/ 7009 h 10000"/>
                  <a:gd name="connsiteX1052" fmla="*/ 9227 w 10000"/>
                  <a:gd name="connsiteY1052" fmla="*/ 7064 h 10000"/>
                  <a:gd name="connsiteX1053" fmla="*/ 9225 w 10000"/>
                  <a:gd name="connsiteY1053" fmla="*/ 7068 h 10000"/>
                  <a:gd name="connsiteX1054" fmla="*/ 9219 w 10000"/>
                  <a:gd name="connsiteY1054" fmla="*/ 7077 h 10000"/>
                  <a:gd name="connsiteX1055" fmla="*/ 9208 w 10000"/>
                  <a:gd name="connsiteY1055" fmla="*/ 7082 h 10000"/>
                  <a:gd name="connsiteX1056" fmla="*/ 9194 w 10000"/>
                  <a:gd name="connsiteY1056" fmla="*/ 7113 h 10000"/>
                  <a:gd name="connsiteX1057" fmla="*/ 9164 w 10000"/>
                  <a:gd name="connsiteY1057" fmla="*/ 7127 h 10000"/>
                  <a:gd name="connsiteX1058" fmla="*/ 9161 w 10000"/>
                  <a:gd name="connsiteY1058" fmla="*/ 7127 h 10000"/>
                  <a:gd name="connsiteX1059" fmla="*/ 9156 w 10000"/>
                  <a:gd name="connsiteY1059" fmla="*/ 7131 h 10000"/>
                  <a:gd name="connsiteX1060" fmla="*/ 9156 w 10000"/>
                  <a:gd name="connsiteY1060" fmla="*/ 7145 h 10000"/>
                  <a:gd name="connsiteX1061" fmla="*/ 9128 w 10000"/>
                  <a:gd name="connsiteY1061" fmla="*/ 7194 h 10000"/>
                  <a:gd name="connsiteX1062" fmla="*/ 9114 w 10000"/>
                  <a:gd name="connsiteY1062" fmla="*/ 7226 h 10000"/>
                  <a:gd name="connsiteX1063" fmla="*/ 9089 w 10000"/>
                  <a:gd name="connsiteY1063" fmla="*/ 7226 h 10000"/>
                  <a:gd name="connsiteX1064" fmla="*/ 9067 w 10000"/>
                  <a:gd name="connsiteY1064" fmla="*/ 7276 h 10000"/>
                  <a:gd name="connsiteX1065" fmla="*/ 9059 w 10000"/>
                  <a:gd name="connsiteY1065" fmla="*/ 7298 h 10000"/>
                  <a:gd name="connsiteX1066" fmla="*/ 9040 w 10000"/>
                  <a:gd name="connsiteY1066" fmla="*/ 7312 h 10000"/>
                  <a:gd name="connsiteX1067" fmla="*/ 8951 w 10000"/>
                  <a:gd name="connsiteY1067" fmla="*/ 7339 h 10000"/>
                  <a:gd name="connsiteX1068" fmla="*/ 8841 w 10000"/>
                  <a:gd name="connsiteY1068" fmla="*/ 7366 h 10000"/>
                  <a:gd name="connsiteX1069" fmla="*/ 8813 w 10000"/>
                  <a:gd name="connsiteY1069" fmla="*/ 7384 h 10000"/>
                  <a:gd name="connsiteX1070" fmla="*/ 8800 w 10000"/>
                  <a:gd name="connsiteY1070" fmla="*/ 7397 h 10000"/>
                  <a:gd name="connsiteX1071" fmla="*/ 8791 w 10000"/>
                  <a:gd name="connsiteY1071" fmla="*/ 7397 h 10000"/>
                  <a:gd name="connsiteX1072" fmla="*/ 8786 w 10000"/>
                  <a:gd name="connsiteY1072" fmla="*/ 7582 h 10000"/>
                  <a:gd name="connsiteX1073" fmla="*/ 8775 w 10000"/>
                  <a:gd name="connsiteY1073" fmla="*/ 7591 h 10000"/>
                  <a:gd name="connsiteX1074" fmla="*/ 8753 w 10000"/>
                  <a:gd name="connsiteY1074" fmla="*/ 7614 h 10000"/>
                  <a:gd name="connsiteX1075" fmla="*/ 8711 w 10000"/>
                  <a:gd name="connsiteY1075" fmla="*/ 7627 h 10000"/>
                  <a:gd name="connsiteX1076" fmla="*/ 8670 w 10000"/>
                  <a:gd name="connsiteY1076" fmla="*/ 7645 h 10000"/>
                  <a:gd name="connsiteX1077" fmla="*/ 8645 w 10000"/>
                  <a:gd name="connsiteY1077" fmla="*/ 7659 h 10000"/>
                  <a:gd name="connsiteX1078" fmla="*/ 8620 w 10000"/>
                  <a:gd name="connsiteY1078" fmla="*/ 7673 h 10000"/>
                  <a:gd name="connsiteX1079" fmla="*/ 8598 w 10000"/>
                  <a:gd name="connsiteY1079" fmla="*/ 7695 h 10000"/>
                  <a:gd name="connsiteX1080" fmla="*/ 8576 w 10000"/>
                  <a:gd name="connsiteY1080" fmla="*/ 7736 h 10000"/>
                  <a:gd name="connsiteX1081" fmla="*/ 8568 w 10000"/>
                  <a:gd name="connsiteY1081" fmla="*/ 7740 h 10000"/>
                  <a:gd name="connsiteX1082" fmla="*/ 8551 w 10000"/>
                  <a:gd name="connsiteY1082" fmla="*/ 7740 h 10000"/>
                  <a:gd name="connsiteX1083" fmla="*/ 8526 w 10000"/>
                  <a:gd name="connsiteY1083" fmla="*/ 7727 h 10000"/>
                  <a:gd name="connsiteX1084" fmla="*/ 8493 w 10000"/>
                  <a:gd name="connsiteY1084" fmla="*/ 7713 h 10000"/>
                  <a:gd name="connsiteX1085" fmla="*/ 8463 w 10000"/>
                  <a:gd name="connsiteY1085" fmla="*/ 7709 h 10000"/>
                  <a:gd name="connsiteX1086" fmla="*/ 8430 w 10000"/>
                  <a:gd name="connsiteY1086" fmla="*/ 7695 h 10000"/>
                  <a:gd name="connsiteX1087" fmla="*/ 8397 w 10000"/>
                  <a:gd name="connsiteY1087" fmla="*/ 7682 h 10000"/>
                  <a:gd name="connsiteX1088" fmla="*/ 8372 w 10000"/>
                  <a:gd name="connsiteY1088" fmla="*/ 7682 h 10000"/>
                  <a:gd name="connsiteX1089" fmla="*/ 8355 w 10000"/>
                  <a:gd name="connsiteY1089" fmla="*/ 7686 h 10000"/>
                  <a:gd name="connsiteX1090" fmla="*/ 8350 w 10000"/>
                  <a:gd name="connsiteY1090" fmla="*/ 7709 h 10000"/>
                  <a:gd name="connsiteX1091" fmla="*/ 8339 w 10000"/>
                  <a:gd name="connsiteY1091" fmla="*/ 7740 h 10000"/>
                  <a:gd name="connsiteX1092" fmla="*/ 8328 w 10000"/>
                  <a:gd name="connsiteY1092" fmla="*/ 7772 h 10000"/>
                  <a:gd name="connsiteX1093" fmla="*/ 8317 w 10000"/>
                  <a:gd name="connsiteY1093" fmla="*/ 7785 h 10000"/>
                  <a:gd name="connsiteX1094" fmla="*/ 8292 w 10000"/>
                  <a:gd name="connsiteY1094" fmla="*/ 7812 h 10000"/>
                  <a:gd name="connsiteX1095" fmla="*/ 8284 w 10000"/>
                  <a:gd name="connsiteY1095" fmla="*/ 7817 h 10000"/>
                  <a:gd name="connsiteX1096" fmla="*/ 8270 w 10000"/>
                  <a:gd name="connsiteY1096" fmla="*/ 7857 h 10000"/>
                  <a:gd name="connsiteX1097" fmla="*/ 8251 w 10000"/>
                  <a:gd name="connsiteY1097" fmla="*/ 7916 h 10000"/>
                  <a:gd name="connsiteX1098" fmla="*/ 8223 w 10000"/>
                  <a:gd name="connsiteY1098" fmla="*/ 8002 h 10000"/>
                  <a:gd name="connsiteX1099" fmla="*/ 8206 w 10000"/>
                  <a:gd name="connsiteY1099" fmla="*/ 8051 h 10000"/>
                  <a:gd name="connsiteX1100" fmla="*/ 8198 w 10000"/>
                  <a:gd name="connsiteY1100" fmla="*/ 8056 h 10000"/>
                  <a:gd name="connsiteX1101" fmla="*/ 8179 w 10000"/>
                  <a:gd name="connsiteY1101" fmla="*/ 8065 h 10000"/>
                  <a:gd name="connsiteX1102" fmla="*/ 8140 w 10000"/>
                  <a:gd name="connsiteY1102" fmla="*/ 8074 h 10000"/>
                  <a:gd name="connsiteX1103" fmla="*/ 8102 w 10000"/>
                  <a:gd name="connsiteY1103" fmla="*/ 8088 h 10000"/>
                  <a:gd name="connsiteX1104" fmla="*/ 8068 w 10000"/>
                  <a:gd name="connsiteY1104" fmla="*/ 8092 h 10000"/>
                  <a:gd name="connsiteX1105" fmla="*/ 8057 w 10000"/>
                  <a:gd name="connsiteY1105" fmla="*/ 8101 h 10000"/>
                  <a:gd name="connsiteX1106" fmla="*/ 8057 w 10000"/>
                  <a:gd name="connsiteY1106" fmla="*/ 8128 h 10000"/>
                  <a:gd name="connsiteX1107" fmla="*/ 8052 w 10000"/>
                  <a:gd name="connsiteY1107" fmla="*/ 8160 h 10000"/>
                  <a:gd name="connsiteX1108" fmla="*/ 8046 w 10000"/>
                  <a:gd name="connsiteY1108" fmla="*/ 8155 h 10000"/>
                  <a:gd name="connsiteX1109" fmla="*/ 8038 w 10000"/>
                  <a:gd name="connsiteY1109" fmla="*/ 8146 h 10000"/>
                  <a:gd name="connsiteX1110" fmla="*/ 8038 w 10000"/>
                  <a:gd name="connsiteY1110" fmla="*/ 8142 h 10000"/>
                  <a:gd name="connsiteX1111" fmla="*/ 8035 w 10000"/>
                  <a:gd name="connsiteY1111" fmla="*/ 8115 h 10000"/>
                  <a:gd name="connsiteX1112" fmla="*/ 8030 w 10000"/>
                  <a:gd name="connsiteY1112" fmla="*/ 8088 h 10000"/>
                  <a:gd name="connsiteX1113" fmla="*/ 8019 w 10000"/>
                  <a:gd name="connsiteY1113" fmla="*/ 8078 h 10000"/>
                  <a:gd name="connsiteX1114" fmla="*/ 8013 w 10000"/>
                  <a:gd name="connsiteY1114" fmla="*/ 8088 h 10000"/>
                  <a:gd name="connsiteX1115" fmla="*/ 7994 w 10000"/>
                  <a:gd name="connsiteY1115" fmla="*/ 8119 h 10000"/>
                  <a:gd name="connsiteX1116" fmla="*/ 7977 w 10000"/>
                  <a:gd name="connsiteY1116" fmla="*/ 8146 h 10000"/>
                  <a:gd name="connsiteX1117" fmla="*/ 7955 w 10000"/>
                  <a:gd name="connsiteY1117" fmla="*/ 8173 h 10000"/>
                  <a:gd name="connsiteX1118" fmla="*/ 7933 w 10000"/>
                  <a:gd name="connsiteY1118" fmla="*/ 8200 h 10000"/>
                  <a:gd name="connsiteX1119" fmla="*/ 7922 w 10000"/>
                  <a:gd name="connsiteY1119" fmla="*/ 8236 h 10000"/>
                  <a:gd name="connsiteX1120" fmla="*/ 7908 w 10000"/>
                  <a:gd name="connsiteY1120" fmla="*/ 8286 h 10000"/>
                  <a:gd name="connsiteX1121" fmla="*/ 7914 w 10000"/>
                  <a:gd name="connsiteY1121" fmla="*/ 8290 h 10000"/>
                  <a:gd name="connsiteX1122" fmla="*/ 7917 w 10000"/>
                  <a:gd name="connsiteY1122" fmla="*/ 8300 h 10000"/>
                  <a:gd name="connsiteX1123" fmla="*/ 7925 w 10000"/>
                  <a:gd name="connsiteY1123" fmla="*/ 8313 h 10000"/>
                  <a:gd name="connsiteX1124" fmla="*/ 7939 w 10000"/>
                  <a:gd name="connsiteY1124" fmla="*/ 8331 h 10000"/>
                  <a:gd name="connsiteX1125" fmla="*/ 7947 w 10000"/>
                  <a:gd name="connsiteY1125" fmla="*/ 8345 h 10000"/>
                  <a:gd name="connsiteX1126" fmla="*/ 7961 w 10000"/>
                  <a:gd name="connsiteY1126" fmla="*/ 8367 h 10000"/>
                  <a:gd name="connsiteX1127" fmla="*/ 7969 w 10000"/>
                  <a:gd name="connsiteY1127" fmla="*/ 8381 h 10000"/>
                  <a:gd name="connsiteX1128" fmla="*/ 7972 w 10000"/>
                  <a:gd name="connsiteY1128" fmla="*/ 8394 h 10000"/>
                  <a:gd name="connsiteX1129" fmla="*/ 7977 w 10000"/>
                  <a:gd name="connsiteY1129" fmla="*/ 8421 h 10000"/>
                  <a:gd name="connsiteX1130" fmla="*/ 7986 w 10000"/>
                  <a:gd name="connsiteY1130" fmla="*/ 8444 h 10000"/>
                  <a:gd name="connsiteX1131" fmla="*/ 7997 w 10000"/>
                  <a:gd name="connsiteY1131" fmla="*/ 8471 h 10000"/>
                  <a:gd name="connsiteX1132" fmla="*/ 7964 w 10000"/>
                  <a:gd name="connsiteY1132" fmla="*/ 8561 h 10000"/>
                  <a:gd name="connsiteX1133" fmla="*/ 7889 w 10000"/>
                  <a:gd name="connsiteY1133" fmla="*/ 8579 h 10000"/>
                  <a:gd name="connsiteX1134" fmla="*/ 7864 w 10000"/>
                  <a:gd name="connsiteY1134" fmla="*/ 8561 h 10000"/>
                  <a:gd name="connsiteX1135" fmla="*/ 7834 w 10000"/>
                  <a:gd name="connsiteY1135" fmla="*/ 8525 h 10000"/>
                  <a:gd name="connsiteX1136" fmla="*/ 7801 w 10000"/>
                  <a:gd name="connsiteY1136" fmla="*/ 8498 h 10000"/>
                  <a:gd name="connsiteX1137" fmla="*/ 7776 w 10000"/>
                  <a:gd name="connsiteY1137" fmla="*/ 8484 h 10000"/>
                  <a:gd name="connsiteX1138" fmla="*/ 7765 w 10000"/>
                  <a:gd name="connsiteY1138" fmla="*/ 8502 h 10000"/>
                  <a:gd name="connsiteX1139" fmla="*/ 7754 w 10000"/>
                  <a:gd name="connsiteY1139" fmla="*/ 8530 h 10000"/>
                  <a:gd name="connsiteX1140" fmla="*/ 7737 w 10000"/>
                  <a:gd name="connsiteY1140" fmla="*/ 8575 h 10000"/>
                  <a:gd name="connsiteX1141" fmla="*/ 7724 w 10000"/>
                  <a:gd name="connsiteY1141" fmla="*/ 8588 h 10000"/>
                  <a:gd name="connsiteX1142" fmla="*/ 7699 w 10000"/>
                  <a:gd name="connsiteY1142" fmla="*/ 8602 h 10000"/>
                  <a:gd name="connsiteX1143" fmla="*/ 7666 w 10000"/>
                  <a:gd name="connsiteY1143" fmla="*/ 8633 h 10000"/>
                  <a:gd name="connsiteX1144" fmla="*/ 7666 w 10000"/>
                  <a:gd name="connsiteY1144" fmla="*/ 8647 h 10000"/>
                  <a:gd name="connsiteX1145" fmla="*/ 7668 w 10000"/>
                  <a:gd name="connsiteY1145" fmla="*/ 8674 h 10000"/>
                  <a:gd name="connsiteX1146" fmla="*/ 7679 w 10000"/>
                  <a:gd name="connsiteY1146" fmla="*/ 8746 h 10000"/>
                  <a:gd name="connsiteX1147" fmla="*/ 7679 w 10000"/>
                  <a:gd name="connsiteY1147" fmla="*/ 8791 h 10000"/>
                  <a:gd name="connsiteX1148" fmla="*/ 7679 w 10000"/>
                  <a:gd name="connsiteY1148" fmla="*/ 8832 h 10000"/>
                  <a:gd name="connsiteX1149" fmla="*/ 7688 w 10000"/>
                  <a:gd name="connsiteY1149" fmla="*/ 8868 h 10000"/>
                  <a:gd name="connsiteX1150" fmla="*/ 7602 w 10000"/>
                  <a:gd name="connsiteY1150" fmla="*/ 8890 h 10000"/>
                  <a:gd name="connsiteX1151" fmla="*/ 7602 w 10000"/>
                  <a:gd name="connsiteY1151" fmla="*/ 8908 h 10000"/>
                  <a:gd name="connsiteX1152" fmla="*/ 7602 w 10000"/>
                  <a:gd name="connsiteY1152" fmla="*/ 8963 h 10000"/>
                  <a:gd name="connsiteX1153" fmla="*/ 7591 w 10000"/>
                  <a:gd name="connsiteY1153" fmla="*/ 8963 h 10000"/>
                  <a:gd name="connsiteX1154" fmla="*/ 7577 w 10000"/>
                  <a:gd name="connsiteY1154" fmla="*/ 8949 h 10000"/>
                  <a:gd name="connsiteX1155" fmla="*/ 7552 w 10000"/>
                  <a:gd name="connsiteY1155" fmla="*/ 8922 h 10000"/>
                  <a:gd name="connsiteX1156" fmla="*/ 7539 w 10000"/>
                  <a:gd name="connsiteY1156" fmla="*/ 8895 h 10000"/>
                  <a:gd name="connsiteX1157" fmla="*/ 7514 w 10000"/>
                  <a:gd name="connsiteY1157" fmla="*/ 8859 h 10000"/>
                  <a:gd name="connsiteX1158" fmla="*/ 7489 w 10000"/>
                  <a:gd name="connsiteY1158" fmla="*/ 8841 h 10000"/>
                  <a:gd name="connsiteX1159" fmla="*/ 7467 w 10000"/>
                  <a:gd name="connsiteY1159" fmla="*/ 8832 h 10000"/>
                  <a:gd name="connsiteX1160" fmla="*/ 7459 w 10000"/>
                  <a:gd name="connsiteY1160" fmla="*/ 8827 h 10000"/>
                  <a:gd name="connsiteX1161" fmla="*/ 7442 w 10000"/>
                  <a:gd name="connsiteY1161" fmla="*/ 8827 h 10000"/>
                  <a:gd name="connsiteX1162" fmla="*/ 7425 w 10000"/>
                  <a:gd name="connsiteY1162" fmla="*/ 8827 h 10000"/>
                  <a:gd name="connsiteX1163" fmla="*/ 7406 w 10000"/>
                  <a:gd name="connsiteY1163" fmla="*/ 8827 h 10000"/>
                  <a:gd name="connsiteX1164" fmla="*/ 7379 w 10000"/>
                  <a:gd name="connsiteY1164" fmla="*/ 8827 h 10000"/>
                  <a:gd name="connsiteX1165" fmla="*/ 7359 w 10000"/>
                  <a:gd name="connsiteY1165" fmla="*/ 8827 h 10000"/>
                  <a:gd name="connsiteX1166" fmla="*/ 7334 w 10000"/>
                  <a:gd name="connsiteY1166" fmla="*/ 8827 h 10000"/>
                  <a:gd name="connsiteX1167" fmla="*/ 7318 w 10000"/>
                  <a:gd name="connsiteY1167" fmla="*/ 8827 h 10000"/>
                  <a:gd name="connsiteX1168" fmla="*/ 7290 w 10000"/>
                  <a:gd name="connsiteY1168" fmla="*/ 8827 h 10000"/>
                  <a:gd name="connsiteX1169" fmla="*/ 7265 w 10000"/>
                  <a:gd name="connsiteY1169" fmla="*/ 8832 h 10000"/>
                  <a:gd name="connsiteX1170" fmla="*/ 7254 w 10000"/>
                  <a:gd name="connsiteY1170" fmla="*/ 8832 h 10000"/>
                  <a:gd name="connsiteX1171" fmla="*/ 7249 w 10000"/>
                  <a:gd name="connsiteY1171" fmla="*/ 8845 h 10000"/>
                  <a:gd name="connsiteX1172" fmla="*/ 7246 w 10000"/>
                  <a:gd name="connsiteY1172" fmla="*/ 8859 h 10000"/>
                  <a:gd name="connsiteX1173" fmla="*/ 7241 w 10000"/>
                  <a:gd name="connsiteY1173" fmla="*/ 8881 h 10000"/>
                  <a:gd name="connsiteX1174" fmla="*/ 7238 w 10000"/>
                  <a:gd name="connsiteY1174" fmla="*/ 8917 h 10000"/>
                  <a:gd name="connsiteX1175" fmla="*/ 7238 w 10000"/>
                  <a:gd name="connsiteY1175" fmla="*/ 8935 h 10000"/>
                  <a:gd name="connsiteX1176" fmla="*/ 7224 w 10000"/>
                  <a:gd name="connsiteY1176" fmla="*/ 8935 h 10000"/>
                  <a:gd name="connsiteX1177" fmla="*/ 7205 w 10000"/>
                  <a:gd name="connsiteY1177" fmla="*/ 8935 h 10000"/>
                  <a:gd name="connsiteX1178" fmla="*/ 7183 w 10000"/>
                  <a:gd name="connsiteY1178" fmla="*/ 8931 h 10000"/>
                  <a:gd name="connsiteX1179" fmla="*/ 7169 w 10000"/>
                  <a:gd name="connsiteY1179" fmla="*/ 8931 h 10000"/>
                  <a:gd name="connsiteX1180" fmla="*/ 7150 w 10000"/>
                  <a:gd name="connsiteY1180" fmla="*/ 8931 h 10000"/>
                  <a:gd name="connsiteX1181" fmla="*/ 7136 w 10000"/>
                  <a:gd name="connsiteY1181" fmla="*/ 8917 h 10000"/>
                  <a:gd name="connsiteX1182" fmla="*/ 7136 w 10000"/>
                  <a:gd name="connsiteY1182" fmla="*/ 8895 h 10000"/>
                  <a:gd name="connsiteX1183" fmla="*/ 7141 w 10000"/>
                  <a:gd name="connsiteY1183" fmla="*/ 8890 h 10000"/>
                  <a:gd name="connsiteX1184" fmla="*/ 7166 w 10000"/>
                  <a:gd name="connsiteY1184" fmla="*/ 8854 h 10000"/>
                  <a:gd name="connsiteX1185" fmla="*/ 7177 w 10000"/>
                  <a:gd name="connsiteY1185" fmla="*/ 8832 h 10000"/>
                  <a:gd name="connsiteX1186" fmla="*/ 7185 w 10000"/>
                  <a:gd name="connsiteY1186" fmla="*/ 8814 h 10000"/>
                  <a:gd name="connsiteX1187" fmla="*/ 7199 w 10000"/>
                  <a:gd name="connsiteY1187" fmla="*/ 8787 h 10000"/>
                  <a:gd name="connsiteX1188" fmla="*/ 7205 w 10000"/>
                  <a:gd name="connsiteY1188" fmla="*/ 8773 h 10000"/>
                  <a:gd name="connsiteX1189" fmla="*/ 7213 w 10000"/>
                  <a:gd name="connsiteY1189" fmla="*/ 8701 h 10000"/>
                  <a:gd name="connsiteX1190" fmla="*/ 7216 w 10000"/>
                  <a:gd name="connsiteY1190" fmla="*/ 8683 h 10000"/>
                  <a:gd name="connsiteX1191" fmla="*/ 7221 w 10000"/>
                  <a:gd name="connsiteY1191" fmla="*/ 8656 h 10000"/>
                  <a:gd name="connsiteX1192" fmla="*/ 7221 w 10000"/>
                  <a:gd name="connsiteY1192" fmla="*/ 8633 h 10000"/>
                  <a:gd name="connsiteX1193" fmla="*/ 7221 w 10000"/>
                  <a:gd name="connsiteY1193" fmla="*/ 8615 h 10000"/>
                  <a:gd name="connsiteX1194" fmla="*/ 7221 w 10000"/>
                  <a:gd name="connsiteY1194" fmla="*/ 8593 h 10000"/>
                  <a:gd name="connsiteX1195" fmla="*/ 7221 w 10000"/>
                  <a:gd name="connsiteY1195" fmla="*/ 8566 h 10000"/>
                  <a:gd name="connsiteX1196" fmla="*/ 7224 w 10000"/>
                  <a:gd name="connsiteY1196" fmla="*/ 8561 h 10000"/>
                  <a:gd name="connsiteX1197" fmla="*/ 7238 w 10000"/>
                  <a:gd name="connsiteY1197" fmla="*/ 8543 h 10000"/>
                  <a:gd name="connsiteX1198" fmla="*/ 7241 w 10000"/>
                  <a:gd name="connsiteY1198" fmla="*/ 8530 h 10000"/>
                  <a:gd name="connsiteX1199" fmla="*/ 7249 w 10000"/>
                  <a:gd name="connsiteY1199" fmla="*/ 8512 h 10000"/>
                  <a:gd name="connsiteX1200" fmla="*/ 7249 w 10000"/>
                  <a:gd name="connsiteY1200" fmla="*/ 8502 h 10000"/>
                  <a:gd name="connsiteX1201" fmla="*/ 7249 w 10000"/>
                  <a:gd name="connsiteY1201" fmla="*/ 8475 h 10000"/>
                  <a:gd name="connsiteX1202" fmla="*/ 7246 w 10000"/>
                  <a:gd name="connsiteY1202" fmla="*/ 8457 h 10000"/>
                  <a:gd name="connsiteX1203" fmla="*/ 7241 w 10000"/>
                  <a:gd name="connsiteY1203" fmla="*/ 8444 h 10000"/>
                  <a:gd name="connsiteX1204" fmla="*/ 7232 w 10000"/>
                  <a:gd name="connsiteY1204" fmla="*/ 8435 h 10000"/>
                  <a:gd name="connsiteX1205" fmla="*/ 7224 w 10000"/>
                  <a:gd name="connsiteY1205" fmla="*/ 8430 h 10000"/>
                  <a:gd name="connsiteX1206" fmla="*/ 7208 w 10000"/>
                  <a:gd name="connsiteY1206" fmla="*/ 8408 h 10000"/>
                  <a:gd name="connsiteX1207" fmla="*/ 7199 w 10000"/>
                  <a:gd name="connsiteY1207" fmla="*/ 8403 h 10000"/>
                  <a:gd name="connsiteX1208" fmla="*/ 7205 w 10000"/>
                  <a:gd name="connsiteY1208" fmla="*/ 8372 h 10000"/>
                  <a:gd name="connsiteX1209" fmla="*/ 7208 w 10000"/>
                  <a:gd name="connsiteY1209" fmla="*/ 8354 h 10000"/>
                  <a:gd name="connsiteX1210" fmla="*/ 7213 w 10000"/>
                  <a:gd name="connsiteY1210" fmla="*/ 8345 h 10000"/>
                  <a:gd name="connsiteX1211" fmla="*/ 7224 w 10000"/>
                  <a:gd name="connsiteY1211" fmla="*/ 8331 h 10000"/>
                  <a:gd name="connsiteX1212" fmla="*/ 7238 w 10000"/>
                  <a:gd name="connsiteY1212" fmla="*/ 8313 h 10000"/>
                  <a:gd name="connsiteX1213" fmla="*/ 7241 w 10000"/>
                  <a:gd name="connsiteY1213" fmla="*/ 8304 h 10000"/>
                  <a:gd name="connsiteX1214" fmla="*/ 7254 w 10000"/>
                  <a:gd name="connsiteY1214" fmla="*/ 8286 h 10000"/>
                  <a:gd name="connsiteX1215" fmla="*/ 7265 w 10000"/>
                  <a:gd name="connsiteY1215" fmla="*/ 8272 h 10000"/>
                  <a:gd name="connsiteX1216" fmla="*/ 7271 w 10000"/>
                  <a:gd name="connsiteY1216" fmla="*/ 8263 h 10000"/>
                  <a:gd name="connsiteX1217" fmla="*/ 7279 w 10000"/>
                  <a:gd name="connsiteY1217" fmla="*/ 8245 h 10000"/>
                  <a:gd name="connsiteX1218" fmla="*/ 7274 w 10000"/>
                  <a:gd name="connsiteY1218" fmla="*/ 8223 h 10000"/>
                  <a:gd name="connsiteX1219" fmla="*/ 7265 w 10000"/>
                  <a:gd name="connsiteY1219" fmla="*/ 8200 h 10000"/>
                  <a:gd name="connsiteX1220" fmla="*/ 7263 w 10000"/>
                  <a:gd name="connsiteY1220" fmla="*/ 8187 h 10000"/>
                  <a:gd name="connsiteX1221" fmla="*/ 7257 w 10000"/>
                  <a:gd name="connsiteY1221" fmla="*/ 8187 h 10000"/>
                  <a:gd name="connsiteX1222" fmla="*/ 7254 w 10000"/>
                  <a:gd name="connsiteY1222" fmla="*/ 8196 h 10000"/>
                  <a:gd name="connsiteX1223" fmla="*/ 7246 w 10000"/>
                  <a:gd name="connsiteY1223" fmla="*/ 8209 h 10000"/>
                  <a:gd name="connsiteX1224" fmla="*/ 7241 w 10000"/>
                  <a:gd name="connsiteY1224" fmla="*/ 8209 h 10000"/>
                  <a:gd name="connsiteX1225" fmla="*/ 7238 w 10000"/>
                  <a:gd name="connsiteY1225" fmla="*/ 8214 h 10000"/>
                  <a:gd name="connsiteX1226" fmla="*/ 7221 w 10000"/>
                  <a:gd name="connsiteY1226" fmla="*/ 8173 h 10000"/>
                  <a:gd name="connsiteX1227" fmla="*/ 7185 w 10000"/>
                  <a:gd name="connsiteY1227" fmla="*/ 8106 h 10000"/>
                  <a:gd name="connsiteX1228" fmla="*/ 7174 w 10000"/>
                  <a:gd name="connsiteY1228" fmla="*/ 8078 h 10000"/>
                  <a:gd name="connsiteX1229" fmla="*/ 7169 w 10000"/>
                  <a:gd name="connsiteY1229" fmla="*/ 8056 h 10000"/>
                  <a:gd name="connsiteX1230" fmla="*/ 7166 w 10000"/>
                  <a:gd name="connsiteY1230" fmla="*/ 8042 h 10000"/>
                  <a:gd name="connsiteX1231" fmla="*/ 7161 w 10000"/>
                  <a:gd name="connsiteY1231" fmla="*/ 8051 h 10000"/>
                  <a:gd name="connsiteX1232" fmla="*/ 7158 w 10000"/>
                  <a:gd name="connsiteY1232" fmla="*/ 8051 h 10000"/>
                  <a:gd name="connsiteX1233" fmla="*/ 7141 w 10000"/>
                  <a:gd name="connsiteY1233" fmla="*/ 8056 h 10000"/>
                  <a:gd name="connsiteX1234" fmla="*/ 7116 w 10000"/>
                  <a:gd name="connsiteY1234" fmla="*/ 8051 h 10000"/>
                  <a:gd name="connsiteX1235" fmla="*/ 7094 w 10000"/>
                  <a:gd name="connsiteY1235" fmla="*/ 8051 h 10000"/>
                  <a:gd name="connsiteX1236" fmla="*/ 7081 w 10000"/>
                  <a:gd name="connsiteY1236" fmla="*/ 8011 h 10000"/>
                  <a:gd name="connsiteX1237" fmla="*/ 7081 w 10000"/>
                  <a:gd name="connsiteY1237" fmla="*/ 8002 h 10000"/>
                  <a:gd name="connsiteX1238" fmla="*/ 7078 w 10000"/>
                  <a:gd name="connsiteY1238" fmla="*/ 7984 h 10000"/>
                  <a:gd name="connsiteX1239" fmla="*/ 7072 w 10000"/>
                  <a:gd name="connsiteY1239" fmla="*/ 7970 h 10000"/>
                  <a:gd name="connsiteX1240" fmla="*/ 7045 w 10000"/>
                  <a:gd name="connsiteY1240" fmla="*/ 7948 h 10000"/>
                  <a:gd name="connsiteX1241" fmla="*/ 7020 w 10000"/>
                  <a:gd name="connsiteY1241" fmla="*/ 7957 h 10000"/>
                  <a:gd name="connsiteX1242" fmla="*/ 7001 w 10000"/>
                  <a:gd name="connsiteY1242" fmla="*/ 7970 h 10000"/>
                  <a:gd name="connsiteX1243" fmla="*/ 6981 w 10000"/>
                  <a:gd name="connsiteY1243" fmla="*/ 7984 h 10000"/>
                  <a:gd name="connsiteX1244" fmla="*/ 6976 w 10000"/>
                  <a:gd name="connsiteY1244" fmla="*/ 7984 h 10000"/>
                  <a:gd name="connsiteX1245" fmla="*/ 6973 w 10000"/>
                  <a:gd name="connsiteY1245" fmla="*/ 7984 h 10000"/>
                  <a:gd name="connsiteX1246" fmla="*/ 6959 w 10000"/>
                  <a:gd name="connsiteY1246" fmla="*/ 7984 h 10000"/>
                  <a:gd name="connsiteX1247" fmla="*/ 6948 w 10000"/>
                  <a:gd name="connsiteY1247" fmla="*/ 7961 h 10000"/>
                  <a:gd name="connsiteX1248" fmla="*/ 6934 w 10000"/>
                  <a:gd name="connsiteY1248" fmla="*/ 7943 h 10000"/>
                  <a:gd name="connsiteX1249" fmla="*/ 6932 w 10000"/>
                  <a:gd name="connsiteY1249" fmla="*/ 7943 h 10000"/>
                  <a:gd name="connsiteX1250" fmla="*/ 6918 w 10000"/>
                  <a:gd name="connsiteY1250" fmla="*/ 7961 h 10000"/>
                  <a:gd name="connsiteX1251" fmla="*/ 6904 w 10000"/>
                  <a:gd name="connsiteY1251" fmla="*/ 7975 h 10000"/>
                  <a:gd name="connsiteX1252" fmla="*/ 6896 w 10000"/>
                  <a:gd name="connsiteY1252" fmla="*/ 7997 h 10000"/>
                  <a:gd name="connsiteX1253" fmla="*/ 6887 w 10000"/>
                  <a:gd name="connsiteY1253" fmla="*/ 8002 h 10000"/>
                  <a:gd name="connsiteX1254" fmla="*/ 6879 w 10000"/>
                  <a:gd name="connsiteY1254" fmla="*/ 8011 h 10000"/>
                  <a:gd name="connsiteX1255" fmla="*/ 6868 w 10000"/>
                  <a:gd name="connsiteY1255" fmla="*/ 8015 h 10000"/>
                  <a:gd name="connsiteX1256" fmla="*/ 6852 w 10000"/>
                  <a:gd name="connsiteY1256" fmla="*/ 8024 h 10000"/>
                  <a:gd name="connsiteX1257" fmla="*/ 6813 w 10000"/>
                  <a:gd name="connsiteY1257" fmla="*/ 8042 h 10000"/>
                  <a:gd name="connsiteX1258" fmla="*/ 6780 w 10000"/>
                  <a:gd name="connsiteY1258" fmla="*/ 8065 h 10000"/>
                  <a:gd name="connsiteX1259" fmla="*/ 6763 w 10000"/>
                  <a:gd name="connsiteY1259" fmla="*/ 8078 h 10000"/>
                  <a:gd name="connsiteX1260" fmla="*/ 6755 w 10000"/>
                  <a:gd name="connsiteY1260" fmla="*/ 8088 h 10000"/>
                  <a:gd name="connsiteX1261" fmla="*/ 6716 w 10000"/>
                  <a:gd name="connsiteY1261" fmla="*/ 8119 h 10000"/>
                  <a:gd name="connsiteX1262" fmla="*/ 6711 w 10000"/>
                  <a:gd name="connsiteY1262" fmla="*/ 8128 h 10000"/>
                  <a:gd name="connsiteX1263" fmla="*/ 6711 w 10000"/>
                  <a:gd name="connsiteY1263" fmla="*/ 8169 h 10000"/>
                  <a:gd name="connsiteX1264" fmla="*/ 6711 w 10000"/>
                  <a:gd name="connsiteY1264" fmla="*/ 8173 h 10000"/>
                  <a:gd name="connsiteX1265" fmla="*/ 6716 w 10000"/>
                  <a:gd name="connsiteY1265" fmla="*/ 8200 h 10000"/>
                  <a:gd name="connsiteX1266" fmla="*/ 6708 w 10000"/>
                  <a:gd name="connsiteY1266" fmla="*/ 8223 h 10000"/>
                  <a:gd name="connsiteX1267" fmla="*/ 6708 w 10000"/>
                  <a:gd name="connsiteY1267" fmla="*/ 8236 h 10000"/>
                  <a:gd name="connsiteX1268" fmla="*/ 6708 w 10000"/>
                  <a:gd name="connsiteY1268" fmla="*/ 8272 h 10000"/>
                  <a:gd name="connsiteX1269" fmla="*/ 6711 w 10000"/>
                  <a:gd name="connsiteY1269" fmla="*/ 8290 h 10000"/>
                  <a:gd name="connsiteX1270" fmla="*/ 6716 w 10000"/>
                  <a:gd name="connsiteY1270" fmla="*/ 8304 h 10000"/>
                  <a:gd name="connsiteX1271" fmla="*/ 6711 w 10000"/>
                  <a:gd name="connsiteY1271" fmla="*/ 8313 h 10000"/>
                  <a:gd name="connsiteX1272" fmla="*/ 6683 w 10000"/>
                  <a:gd name="connsiteY1272" fmla="*/ 8318 h 10000"/>
                  <a:gd name="connsiteX1273" fmla="*/ 6661 w 10000"/>
                  <a:gd name="connsiteY1273" fmla="*/ 8327 h 10000"/>
                  <a:gd name="connsiteX1274" fmla="*/ 6631 w 10000"/>
                  <a:gd name="connsiteY1274" fmla="*/ 8327 h 10000"/>
                  <a:gd name="connsiteX1275" fmla="*/ 6611 w 10000"/>
                  <a:gd name="connsiteY1275" fmla="*/ 8327 h 10000"/>
                  <a:gd name="connsiteX1276" fmla="*/ 6598 w 10000"/>
                  <a:gd name="connsiteY1276" fmla="*/ 8327 h 10000"/>
                  <a:gd name="connsiteX1277" fmla="*/ 6595 w 10000"/>
                  <a:gd name="connsiteY1277" fmla="*/ 8340 h 10000"/>
                  <a:gd name="connsiteX1278" fmla="*/ 6587 w 10000"/>
                  <a:gd name="connsiteY1278" fmla="*/ 8358 h 10000"/>
                  <a:gd name="connsiteX1279" fmla="*/ 6578 w 10000"/>
                  <a:gd name="connsiteY1279" fmla="*/ 8408 h 10000"/>
                  <a:gd name="connsiteX1280" fmla="*/ 6578 w 10000"/>
                  <a:gd name="connsiteY1280" fmla="*/ 8421 h 10000"/>
                  <a:gd name="connsiteX1281" fmla="*/ 6578 w 10000"/>
                  <a:gd name="connsiteY1281" fmla="*/ 8430 h 10000"/>
                  <a:gd name="connsiteX1282" fmla="*/ 6573 w 10000"/>
                  <a:gd name="connsiteY1282" fmla="*/ 8435 h 10000"/>
                  <a:gd name="connsiteX1283" fmla="*/ 6556 w 10000"/>
                  <a:gd name="connsiteY1283" fmla="*/ 8435 h 10000"/>
                  <a:gd name="connsiteX1284" fmla="*/ 6545 w 10000"/>
                  <a:gd name="connsiteY1284" fmla="*/ 8435 h 10000"/>
                  <a:gd name="connsiteX1285" fmla="*/ 6523 w 10000"/>
                  <a:gd name="connsiteY1285" fmla="*/ 8435 h 10000"/>
                  <a:gd name="connsiteX1286" fmla="*/ 6493 w 10000"/>
                  <a:gd name="connsiteY1286" fmla="*/ 8430 h 10000"/>
                  <a:gd name="connsiteX1287" fmla="*/ 6490 w 10000"/>
                  <a:gd name="connsiteY1287" fmla="*/ 8430 h 10000"/>
                  <a:gd name="connsiteX1288" fmla="*/ 6485 w 10000"/>
                  <a:gd name="connsiteY1288" fmla="*/ 8444 h 10000"/>
                  <a:gd name="connsiteX1289" fmla="*/ 6465 w 10000"/>
                  <a:gd name="connsiteY1289" fmla="*/ 8475 h 10000"/>
                  <a:gd name="connsiteX1290" fmla="*/ 6451 w 10000"/>
                  <a:gd name="connsiteY1290" fmla="*/ 8498 h 10000"/>
                  <a:gd name="connsiteX1291" fmla="*/ 6435 w 10000"/>
                  <a:gd name="connsiteY1291" fmla="*/ 8525 h 10000"/>
                  <a:gd name="connsiteX1292" fmla="*/ 6421 w 10000"/>
                  <a:gd name="connsiteY1292" fmla="*/ 8539 h 10000"/>
                  <a:gd name="connsiteX1293" fmla="*/ 6410 w 10000"/>
                  <a:gd name="connsiteY1293" fmla="*/ 8561 h 10000"/>
                  <a:gd name="connsiteX1294" fmla="*/ 6402 w 10000"/>
                  <a:gd name="connsiteY1294" fmla="*/ 8575 h 10000"/>
                  <a:gd name="connsiteX1295" fmla="*/ 6402 w 10000"/>
                  <a:gd name="connsiteY1295" fmla="*/ 8593 h 10000"/>
                  <a:gd name="connsiteX1296" fmla="*/ 6402 w 10000"/>
                  <a:gd name="connsiteY1296" fmla="*/ 8620 h 10000"/>
                  <a:gd name="connsiteX1297" fmla="*/ 6405 w 10000"/>
                  <a:gd name="connsiteY1297" fmla="*/ 8660 h 10000"/>
                  <a:gd name="connsiteX1298" fmla="*/ 6405 w 10000"/>
                  <a:gd name="connsiteY1298" fmla="*/ 8674 h 10000"/>
                  <a:gd name="connsiteX1299" fmla="*/ 6405 w 10000"/>
                  <a:gd name="connsiteY1299" fmla="*/ 8683 h 10000"/>
                  <a:gd name="connsiteX1300" fmla="*/ 6405 w 10000"/>
                  <a:gd name="connsiteY1300" fmla="*/ 8687 h 10000"/>
                  <a:gd name="connsiteX1301" fmla="*/ 6405 w 10000"/>
                  <a:gd name="connsiteY1301" fmla="*/ 8696 h 10000"/>
                  <a:gd name="connsiteX1302" fmla="*/ 6388 w 10000"/>
                  <a:gd name="connsiteY1302" fmla="*/ 8733 h 10000"/>
                  <a:gd name="connsiteX1303" fmla="*/ 6369 w 10000"/>
                  <a:gd name="connsiteY1303" fmla="*/ 8746 h 10000"/>
                  <a:gd name="connsiteX1304" fmla="*/ 6333 w 10000"/>
                  <a:gd name="connsiteY1304" fmla="*/ 8773 h 10000"/>
                  <a:gd name="connsiteX1305" fmla="*/ 6313 w 10000"/>
                  <a:gd name="connsiteY1305" fmla="*/ 8787 h 10000"/>
                  <a:gd name="connsiteX1306" fmla="*/ 6291 w 10000"/>
                  <a:gd name="connsiteY1306" fmla="*/ 8805 h 10000"/>
                  <a:gd name="connsiteX1307" fmla="*/ 6280 w 10000"/>
                  <a:gd name="connsiteY1307" fmla="*/ 8814 h 10000"/>
                  <a:gd name="connsiteX1308" fmla="*/ 6250 w 10000"/>
                  <a:gd name="connsiteY1308" fmla="*/ 8805 h 10000"/>
                  <a:gd name="connsiteX1309" fmla="*/ 6233 w 10000"/>
                  <a:gd name="connsiteY1309" fmla="*/ 8805 h 10000"/>
                  <a:gd name="connsiteX1310" fmla="*/ 6220 w 10000"/>
                  <a:gd name="connsiteY1310" fmla="*/ 8805 h 10000"/>
                  <a:gd name="connsiteX1311" fmla="*/ 6200 w 10000"/>
                  <a:gd name="connsiteY1311" fmla="*/ 8805 h 10000"/>
                  <a:gd name="connsiteX1312" fmla="*/ 6184 w 10000"/>
                  <a:gd name="connsiteY1312" fmla="*/ 8805 h 10000"/>
                  <a:gd name="connsiteX1313" fmla="*/ 6716 w 10000"/>
                  <a:gd name="connsiteY1313" fmla="*/ 6653 h 10000"/>
                  <a:gd name="connsiteX1314" fmla="*/ 6747 w 10000"/>
                  <a:gd name="connsiteY1314" fmla="*/ 6856 h 10000"/>
                  <a:gd name="connsiteX1315" fmla="*/ 6747 w 10000"/>
                  <a:gd name="connsiteY1315" fmla="*/ 6910 h 10000"/>
                  <a:gd name="connsiteX1316" fmla="*/ 6871 w 10000"/>
                  <a:gd name="connsiteY1316" fmla="*/ 6748 h 10000"/>
                  <a:gd name="connsiteX1317" fmla="*/ 6912 w 10000"/>
                  <a:gd name="connsiteY1317" fmla="*/ 6581 h 10000"/>
                  <a:gd name="connsiteX1318" fmla="*/ 6912 w 10000"/>
                  <a:gd name="connsiteY1318" fmla="*/ 6567 h 10000"/>
                  <a:gd name="connsiteX1319" fmla="*/ 6827 w 10000"/>
                  <a:gd name="connsiteY1319" fmla="*/ 6631 h 10000"/>
                  <a:gd name="connsiteX1320" fmla="*/ 6184 w 10000"/>
                  <a:gd name="connsiteY1320" fmla="*/ 8805 h 10000"/>
                  <a:gd name="connsiteX0" fmla="*/ 6184 w 10000"/>
                  <a:gd name="connsiteY0" fmla="*/ 8805 h 10000"/>
                  <a:gd name="connsiteX1" fmla="*/ 6175 w 10000"/>
                  <a:gd name="connsiteY1" fmla="*/ 8800 h 10000"/>
                  <a:gd name="connsiteX2" fmla="*/ 6167 w 10000"/>
                  <a:gd name="connsiteY2" fmla="*/ 8832 h 10000"/>
                  <a:gd name="connsiteX3" fmla="*/ 6167 w 10000"/>
                  <a:gd name="connsiteY3" fmla="*/ 8845 h 10000"/>
                  <a:gd name="connsiteX4" fmla="*/ 6140 w 10000"/>
                  <a:gd name="connsiteY4" fmla="*/ 8877 h 10000"/>
                  <a:gd name="connsiteX5" fmla="*/ 6098 w 10000"/>
                  <a:gd name="connsiteY5" fmla="*/ 8904 h 10000"/>
                  <a:gd name="connsiteX6" fmla="*/ 6090 w 10000"/>
                  <a:gd name="connsiteY6" fmla="*/ 8904 h 10000"/>
                  <a:gd name="connsiteX7" fmla="*/ 6082 w 10000"/>
                  <a:gd name="connsiteY7" fmla="*/ 8904 h 10000"/>
                  <a:gd name="connsiteX8" fmla="*/ 6082 w 10000"/>
                  <a:gd name="connsiteY8" fmla="*/ 8958 h 10000"/>
                  <a:gd name="connsiteX9" fmla="*/ 6082 w 10000"/>
                  <a:gd name="connsiteY9" fmla="*/ 8963 h 10000"/>
                  <a:gd name="connsiteX10" fmla="*/ 6079 w 10000"/>
                  <a:gd name="connsiteY10" fmla="*/ 9012 h 10000"/>
                  <a:gd name="connsiteX11" fmla="*/ 6073 w 10000"/>
                  <a:gd name="connsiteY11" fmla="*/ 9066 h 10000"/>
                  <a:gd name="connsiteX12" fmla="*/ 6073 w 10000"/>
                  <a:gd name="connsiteY12" fmla="*/ 9120 h 10000"/>
                  <a:gd name="connsiteX13" fmla="*/ 6073 w 10000"/>
                  <a:gd name="connsiteY13" fmla="*/ 9147 h 10000"/>
                  <a:gd name="connsiteX14" fmla="*/ 6073 w 10000"/>
                  <a:gd name="connsiteY14" fmla="*/ 9197 h 10000"/>
                  <a:gd name="connsiteX15" fmla="*/ 6068 w 10000"/>
                  <a:gd name="connsiteY15" fmla="*/ 9233 h 10000"/>
                  <a:gd name="connsiteX16" fmla="*/ 6065 w 10000"/>
                  <a:gd name="connsiteY16" fmla="*/ 9301 h 10000"/>
                  <a:gd name="connsiteX17" fmla="*/ 6065 w 10000"/>
                  <a:gd name="connsiteY17" fmla="*/ 9350 h 10000"/>
                  <a:gd name="connsiteX18" fmla="*/ 6060 w 10000"/>
                  <a:gd name="connsiteY18" fmla="*/ 9382 h 10000"/>
                  <a:gd name="connsiteX19" fmla="*/ 6060 w 10000"/>
                  <a:gd name="connsiteY19" fmla="*/ 9409 h 10000"/>
                  <a:gd name="connsiteX20" fmla="*/ 6051 w 10000"/>
                  <a:gd name="connsiteY20" fmla="*/ 9423 h 10000"/>
                  <a:gd name="connsiteX21" fmla="*/ 6049 w 10000"/>
                  <a:gd name="connsiteY21" fmla="*/ 9436 h 10000"/>
                  <a:gd name="connsiteX22" fmla="*/ 6035 w 10000"/>
                  <a:gd name="connsiteY22" fmla="*/ 9450 h 10000"/>
                  <a:gd name="connsiteX23" fmla="*/ 6026 w 10000"/>
                  <a:gd name="connsiteY23" fmla="*/ 9459 h 10000"/>
                  <a:gd name="connsiteX24" fmla="*/ 6018 w 10000"/>
                  <a:gd name="connsiteY24" fmla="*/ 9445 h 10000"/>
                  <a:gd name="connsiteX25" fmla="*/ 6007 w 10000"/>
                  <a:gd name="connsiteY25" fmla="*/ 9409 h 10000"/>
                  <a:gd name="connsiteX26" fmla="*/ 5985 w 10000"/>
                  <a:gd name="connsiteY26" fmla="*/ 9369 h 10000"/>
                  <a:gd name="connsiteX27" fmla="*/ 5969 w 10000"/>
                  <a:gd name="connsiteY27" fmla="*/ 9332 h 10000"/>
                  <a:gd name="connsiteX28" fmla="*/ 5955 w 10000"/>
                  <a:gd name="connsiteY28" fmla="*/ 9314 h 10000"/>
                  <a:gd name="connsiteX29" fmla="*/ 5952 w 10000"/>
                  <a:gd name="connsiteY29" fmla="*/ 9305 h 10000"/>
                  <a:gd name="connsiteX30" fmla="*/ 5935 w 10000"/>
                  <a:gd name="connsiteY30" fmla="*/ 9305 h 10000"/>
                  <a:gd name="connsiteX31" fmla="*/ 5922 w 10000"/>
                  <a:gd name="connsiteY31" fmla="*/ 9319 h 10000"/>
                  <a:gd name="connsiteX32" fmla="*/ 5913 w 10000"/>
                  <a:gd name="connsiteY32" fmla="*/ 9328 h 10000"/>
                  <a:gd name="connsiteX33" fmla="*/ 5905 w 10000"/>
                  <a:gd name="connsiteY33" fmla="*/ 9332 h 10000"/>
                  <a:gd name="connsiteX34" fmla="*/ 5897 w 10000"/>
                  <a:gd name="connsiteY34" fmla="*/ 9350 h 10000"/>
                  <a:gd name="connsiteX35" fmla="*/ 5875 w 10000"/>
                  <a:gd name="connsiteY35" fmla="*/ 9364 h 10000"/>
                  <a:gd name="connsiteX36" fmla="*/ 5850 w 10000"/>
                  <a:gd name="connsiteY36" fmla="*/ 9391 h 10000"/>
                  <a:gd name="connsiteX37" fmla="*/ 5833 w 10000"/>
                  <a:gd name="connsiteY37" fmla="*/ 9405 h 10000"/>
                  <a:gd name="connsiteX38" fmla="*/ 5822 w 10000"/>
                  <a:gd name="connsiteY38" fmla="*/ 9409 h 10000"/>
                  <a:gd name="connsiteX39" fmla="*/ 5800 w 10000"/>
                  <a:gd name="connsiteY39" fmla="*/ 9423 h 10000"/>
                  <a:gd name="connsiteX40" fmla="*/ 5784 w 10000"/>
                  <a:gd name="connsiteY40" fmla="*/ 9436 h 10000"/>
                  <a:gd name="connsiteX41" fmla="*/ 5767 w 10000"/>
                  <a:gd name="connsiteY41" fmla="*/ 9450 h 10000"/>
                  <a:gd name="connsiteX42" fmla="*/ 5751 w 10000"/>
                  <a:gd name="connsiteY42" fmla="*/ 9463 h 10000"/>
                  <a:gd name="connsiteX43" fmla="*/ 5745 w 10000"/>
                  <a:gd name="connsiteY43" fmla="*/ 9472 h 10000"/>
                  <a:gd name="connsiteX44" fmla="*/ 5751 w 10000"/>
                  <a:gd name="connsiteY44" fmla="*/ 9477 h 10000"/>
                  <a:gd name="connsiteX45" fmla="*/ 5762 w 10000"/>
                  <a:gd name="connsiteY45" fmla="*/ 9504 h 10000"/>
                  <a:gd name="connsiteX46" fmla="*/ 5767 w 10000"/>
                  <a:gd name="connsiteY46" fmla="*/ 9526 h 10000"/>
                  <a:gd name="connsiteX47" fmla="*/ 5784 w 10000"/>
                  <a:gd name="connsiteY47" fmla="*/ 9576 h 10000"/>
                  <a:gd name="connsiteX48" fmla="*/ 5797 w 10000"/>
                  <a:gd name="connsiteY48" fmla="*/ 9603 h 10000"/>
                  <a:gd name="connsiteX49" fmla="*/ 5808 w 10000"/>
                  <a:gd name="connsiteY49" fmla="*/ 9644 h 10000"/>
                  <a:gd name="connsiteX50" fmla="*/ 5822 w 10000"/>
                  <a:gd name="connsiteY50" fmla="*/ 9671 h 10000"/>
                  <a:gd name="connsiteX51" fmla="*/ 5825 w 10000"/>
                  <a:gd name="connsiteY51" fmla="*/ 9684 h 10000"/>
                  <a:gd name="connsiteX52" fmla="*/ 5831 w 10000"/>
                  <a:gd name="connsiteY52" fmla="*/ 9684 h 10000"/>
                  <a:gd name="connsiteX53" fmla="*/ 5825 w 10000"/>
                  <a:gd name="connsiteY53" fmla="*/ 9698 h 10000"/>
                  <a:gd name="connsiteX54" fmla="*/ 5806 w 10000"/>
                  <a:gd name="connsiteY54" fmla="*/ 9725 h 10000"/>
                  <a:gd name="connsiteX55" fmla="*/ 5792 w 10000"/>
                  <a:gd name="connsiteY55" fmla="*/ 9738 h 10000"/>
                  <a:gd name="connsiteX56" fmla="*/ 5737 w 10000"/>
                  <a:gd name="connsiteY56" fmla="*/ 9793 h 10000"/>
                  <a:gd name="connsiteX57" fmla="*/ 5728 w 10000"/>
                  <a:gd name="connsiteY57" fmla="*/ 9806 h 10000"/>
                  <a:gd name="connsiteX58" fmla="*/ 5712 w 10000"/>
                  <a:gd name="connsiteY58" fmla="*/ 9815 h 10000"/>
                  <a:gd name="connsiteX59" fmla="*/ 5690 w 10000"/>
                  <a:gd name="connsiteY59" fmla="*/ 9838 h 10000"/>
                  <a:gd name="connsiteX60" fmla="*/ 5679 w 10000"/>
                  <a:gd name="connsiteY60" fmla="*/ 9842 h 10000"/>
                  <a:gd name="connsiteX61" fmla="*/ 5665 w 10000"/>
                  <a:gd name="connsiteY61" fmla="*/ 9842 h 10000"/>
                  <a:gd name="connsiteX62" fmla="*/ 5648 w 10000"/>
                  <a:gd name="connsiteY62" fmla="*/ 9851 h 10000"/>
                  <a:gd name="connsiteX63" fmla="*/ 5621 w 10000"/>
                  <a:gd name="connsiteY63" fmla="*/ 9892 h 10000"/>
                  <a:gd name="connsiteX64" fmla="*/ 5544 w 10000"/>
                  <a:gd name="connsiteY64" fmla="*/ 9946 h 10000"/>
                  <a:gd name="connsiteX65" fmla="*/ 5406 w 10000"/>
                  <a:gd name="connsiteY65" fmla="*/ 10000 h 10000"/>
                  <a:gd name="connsiteX66" fmla="*/ 5350 w 10000"/>
                  <a:gd name="connsiteY66" fmla="*/ 9986 h 10000"/>
                  <a:gd name="connsiteX67" fmla="*/ 5342 w 10000"/>
                  <a:gd name="connsiteY67" fmla="*/ 9950 h 10000"/>
                  <a:gd name="connsiteX68" fmla="*/ 5342 w 10000"/>
                  <a:gd name="connsiteY68" fmla="*/ 9932 h 10000"/>
                  <a:gd name="connsiteX69" fmla="*/ 5342 w 10000"/>
                  <a:gd name="connsiteY69" fmla="*/ 9923 h 10000"/>
                  <a:gd name="connsiteX70" fmla="*/ 5342 w 10000"/>
                  <a:gd name="connsiteY70" fmla="*/ 9919 h 10000"/>
                  <a:gd name="connsiteX71" fmla="*/ 5348 w 10000"/>
                  <a:gd name="connsiteY71" fmla="*/ 9919 h 10000"/>
                  <a:gd name="connsiteX72" fmla="*/ 5348 w 10000"/>
                  <a:gd name="connsiteY72" fmla="*/ 9910 h 10000"/>
                  <a:gd name="connsiteX73" fmla="*/ 5350 w 10000"/>
                  <a:gd name="connsiteY73" fmla="*/ 9910 h 10000"/>
                  <a:gd name="connsiteX74" fmla="*/ 5350 w 10000"/>
                  <a:gd name="connsiteY74" fmla="*/ 9905 h 10000"/>
                  <a:gd name="connsiteX75" fmla="*/ 5356 w 10000"/>
                  <a:gd name="connsiteY75" fmla="*/ 9905 h 10000"/>
                  <a:gd name="connsiteX76" fmla="*/ 5356 w 10000"/>
                  <a:gd name="connsiteY76" fmla="*/ 9896 h 10000"/>
                  <a:gd name="connsiteX77" fmla="*/ 5359 w 10000"/>
                  <a:gd name="connsiteY77" fmla="*/ 9896 h 10000"/>
                  <a:gd name="connsiteX78" fmla="*/ 5359 w 10000"/>
                  <a:gd name="connsiteY78" fmla="*/ 9892 h 10000"/>
                  <a:gd name="connsiteX79" fmla="*/ 5364 w 10000"/>
                  <a:gd name="connsiteY79" fmla="*/ 9892 h 10000"/>
                  <a:gd name="connsiteX80" fmla="*/ 5364 w 10000"/>
                  <a:gd name="connsiteY80" fmla="*/ 9883 h 10000"/>
                  <a:gd name="connsiteX81" fmla="*/ 5359 w 10000"/>
                  <a:gd name="connsiteY81" fmla="*/ 9883 h 10000"/>
                  <a:gd name="connsiteX82" fmla="*/ 5359 w 10000"/>
                  <a:gd name="connsiteY82" fmla="*/ 9878 h 10000"/>
                  <a:gd name="connsiteX83" fmla="*/ 5359 w 10000"/>
                  <a:gd name="connsiteY83" fmla="*/ 9869 h 10000"/>
                  <a:gd name="connsiteX84" fmla="*/ 5356 w 10000"/>
                  <a:gd name="connsiteY84" fmla="*/ 9869 h 10000"/>
                  <a:gd name="connsiteX85" fmla="*/ 5356 w 10000"/>
                  <a:gd name="connsiteY85" fmla="*/ 9865 h 10000"/>
                  <a:gd name="connsiteX86" fmla="*/ 5350 w 10000"/>
                  <a:gd name="connsiteY86" fmla="*/ 9865 h 10000"/>
                  <a:gd name="connsiteX87" fmla="*/ 5350 w 10000"/>
                  <a:gd name="connsiteY87" fmla="*/ 9856 h 10000"/>
                  <a:gd name="connsiteX88" fmla="*/ 5348 w 10000"/>
                  <a:gd name="connsiteY88" fmla="*/ 9856 h 10000"/>
                  <a:gd name="connsiteX89" fmla="*/ 5348 w 10000"/>
                  <a:gd name="connsiteY89" fmla="*/ 9851 h 10000"/>
                  <a:gd name="connsiteX90" fmla="*/ 5348 w 10000"/>
                  <a:gd name="connsiteY90" fmla="*/ 9842 h 10000"/>
                  <a:gd name="connsiteX91" fmla="*/ 5348 w 10000"/>
                  <a:gd name="connsiteY91" fmla="*/ 9838 h 10000"/>
                  <a:gd name="connsiteX92" fmla="*/ 5348 w 10000"/>
                  <a:gd name="connsiteY92" fmla="*/ 9829 h 10000"/>
                  <a:gd name="connsiteX93" fmla="*/ 5348 w 10000"/>
                  <a:gd name="connsiteY93" fmla="*/ 9820 h 10000"/>
                  <a:gd name="connsiteX94" fmla="*/ 5348 w 10000"/>
                  <a:gd name="connsiteY94" fmla="*/ 9815 h 10000"/>
                  <a:gd name="connsiteX95" fmla="*/ 5348 w 10000"/>
                  <a:gd name="connsiteY95" fmla="*/ 9806 h 10000"/>
                  <a:gd name="connsiteX96" fmla="*/ 5350 w 10000"/>
                  <a:gd name="connsiteY96" fmla="*/ 9806 h 10000"/>
                  <a:gd name="connsiteX97" fmla="*/ 5350 w 10000"/>
                  <a:gd name="connsiteY97" fmla="*/ 9802 h 10000"/>
                  <a:gd name="connsiteX98" fmla="*/ 5350 w 10000"/>
                  <a:gd name="connsiteY98" fmla="*/ 9793 h 10000"/>
                  <a:gd name="connsiteX99" fmla="*/ 5356 w 10000"/>
                  <a:gd name="connsiteY99" fmla="*/ 9788 h 10000"/>
                  <a:gd name="connsiteX100" fmla="*/ 5356 w 10000"/>
                  <a:gd name="connsiteY100" fmla="*/ 9779 h 10000"/>
                  <a:gd name="connsiteX101" fmla="*/ 5359 w 10000"/>
                  <a:gd name="connsiteY101" fmla="*/ 9779 h 10000"/>
                  <a:gd name="connsiteX102" fmla="*/ 5359 w 10000"/>
                  <a:gd name="connsiteY102" fmla="*/ 9774 h 10000"/>
                  <a:gd name="connsiteX103" fmla="*/ 5364 w 10000"/>
                  <a:gd name="connsiteY103" fmla="*/ 9765 h 10000"/>
                  <a:gd name="connsiteX104" fmla="*/ 5397 w 10000"/>
                  <a:gd name="connsiteY104" fmla="*/ 9698 h 10000"/>
                  <a:gd name="connsiteX105" fmla="*/ 5397 w 10000"/>
                  <a:gd name="connsiteY105" fmla="*/ 9662 h 10000"/>
                  <a:gd name="connsiteX106" fmla="*/ 5381 w 10000"/>
                  <a:gd name="connsiteY106" fmla="*/ 9648 h 10000"/>
                  <a:gd name="connsiteX107" fmla="*/ 5381 w 10000"/>
                  <a:gd name="connsiteY107" fmla="*/ 9608 h 10000"/>
                  <a:gd name="connsiteX108" fmla="*/ 5400 w 10000"/>
                  <a:gd name="connsiteY108" fmla="*/ 9590 h 10000"/>
                  <a:gd name="connsiteX109" fmla="*/ 5392 w 10000"/>
                  <a:gd name="connsiteY109" fmla="*/ 9553 h 10000"/>
                  <a:gd name="connsiteX110" fmla="*/ 5375 w 10000"/>
                  <a:gd name="connsiteY110" fmla="*/ 9526 h 10000"/>
                  <a:gd name="connsiteX111" fmla="*/ 5350 w 10000"/>
                  <a:gd name="connsiteY111" fmla="*/ 9504 h 10000"/>
                  <a:gd name="connsiteX112" fmla="*/ 5323 w 10000"/>
                  <a:gd name="connsiteY112" fmla="*/ 9562 h 10000"/>
                  <a:gd name="connsiteX113" fmla="*/ 5309 w 10000"/>
                  <a:gd name="connsiteY113" fmla="*/ 9535 h 10000"/>
                  <a:gd name="connsiteX114" fmla="*/ 5312 w 10000"/>
                  <a:gd name="connsiteY114" fmla="*/ 9436 h 10000"/>
                  <a:gd name="connsiteX115" fmla="*/ 5276 w 10000"/>
                  <a:gd name="connsiteY115" fmla="*/ 9409 h 10000"/>
                  <a:gd name="connsiteX116" fmla="*/ 5270 w 10000"/>
                  <a:gd name="connsiteY116" fmla="*/ 9418 h 10000"/>
                  <a:gd name="connsiteX117" fmla="*/ 5259 w 10000"/>
                  <a:gd name="connsiteY117" fmla="*/ 9423 h 10000"/>
                  <a:gd name="connsiteX118" fmla="*/ 5243 w 10000"/>
                  <a:gd name="connsiteY118" fmla="*/ 9445 h 10000"/>
                  <a:gd name="connsiteX119" fmla="*/ 5229 w 10000"/>
                  <a:gd name="connsiteY119" fmla="*/ 9450 h 10000"/>
                  <a:gd name="connsiteX120" fmla="*/ 5221 w 10000"/>
                  <a:gd name="connsiteY120" fmla="*/ 9459 h 10000"/>
                  <a:gd name="connsiteX121" fmla="*/ 5199 w 10000"/>
                  <a:gd name="connsiteY121" fmla="*/ 9463 h 10000"/>
                  <a:gd name="connsiteX122" fmla="*/ 5179 w 10000"/>
                  <a:gd name="connsiteY122" fmla="*/ 9463 h 10000"/>
                  <a:gd name="connsiteX123" fmla="*/ 5166 w 10000"/>
                  <a:gd name="connsiteY123" fmla="*/ 9450 h 10000"/>
                  <a:gd name="connsiteX124" fmla="*/ 5155 w 10000"/>
                  <a:gd name="connsiteY124" fmla="*/ 9432 h 10000"/>
                  <a:gd name="connsiteX125" fmla="*/ 5149 w 10000"/>
                  <a:gd name="connsiteY125" fmla="*/ 9432 h 10000"/>
                  <a:gd name="connsiteX126" fmla="*/ 5146 w 10000"/>
                  <a:gd name="connsiteY126" fmla="*/ 9432 h 10000"/>
                  <a:gd name="connsiteX127" fmla="*/ 5146 w 10000"/>
                  <a:gd name="connsiteY127" fmla="*/ 9436 h 10000"/>
                  <a:gd name="connsiteX128" fmla="*/ 5132 w 10000"/>
                  <a:gd name="connsiteY128" fmla="*/ 9445 h 10000"/>
                  <a:gd name="connsiteX129" fmla="*/ 5124 w 10000"/>
                  <a:gd name="connsiteY129" fmla="*/ 9463 h 10000"/>
                  <a:gd name="connsiteX130" fmla="*/ 5119 w 10000"/>
                  <a:gd name="connsiteY130" fmla="*/ 9472 h 10000"/>
                  <a:gd name="connsiteX131" fmla="*/ 5094 w 10000"/>
                  <a:gd name="connsiteY131" fmla="*/ 9486 h 10000"/>
                  <a:gd name="connsiteX132" fmla="*/ 5075 w 10000"/>
                  <a:gd name="connsiteY132" fmla="*/ 9490 h 10000"/>
                  <a:gd name="connsiteX133" fmla="*/ 5058 w 10000"/>
                  <a:gd name="connsiteY133" fmla="*/ 9499 h 10000"/>
                  <a:gd name="connsiteX134" fmla="*/ 5028 w 10000"/>
                  <a:gd name="connsiteY134" fmla="*/ 9513 h 10000"/>
                  <a:gd name="connsiteX135" fmla="*/ 5006 w 10000"/>
                  <a:gd name="connsiteY135" fmla="*/ 9522 h 10000"/>
                  <a:gd name="connsiteX136" fmla="*/ 4986 w 10000"/>
                  <a:gd name="connsiteY136" fmla="*/ 9535 h 10000"/>
                  <a:gd name="connsiteX137" fmla="*/ 4948 w 10000"/>
                  <a:gd name="connsiteY137" fmla="*/ 9549 h 10000"/>
                  <a:gd name="connsiteX138" fmla="*/ 4925 w 10000"/>
                  <a:gd name="connsiteY138" fmla="*/ 9549 h 10000"/>
                  <a:gd name="connsiteX139" fmla="*/ 4906 w 10000"/>
                  <a:gd name="connsiteY139" fmla="*/ 9549 h 10000"/>
                  <a:gd name="connsiteX140" fmla="*/ 4892 w 10000"/>
                  <a:gd name="connsiteY140" fmla="*/ 9553 h 10000"/>
                  <a:gd name="connsiteX141" fmla="*/ 4890 w 10000"/>
                  <a:gd name="connsiteY141" fmla="*/ 9562 h 10000"/>
                  <a:gd name="connsiteX142" fmla="*/ 4881 w 10000"/>
                  <a:gd name="connsiteY142" fmla="*/ 9576 h 10000"/>
                  <a:gd name="connsiteX143" fmla="*/ 4873 w 10000"/>
                  <a:gd name="connsiteY143" fmla="*/ 9594 h 10000"/>
                  <a:gd name="connsiteX144" fmla="*/ 4868 w 10000"/>
                  <a:gd name="connsiteY144" fmla="*/ 9581 h 10000"/>
                  <a:gd name="connsiteX145" fmla="*/ 4865 w 10000"/>
                  <a:gd name="connsiteY145" fmla="*/ 9567 h 10000"/>
                  <a:gd name="connsiteX146" fmla="*/ 4851 w 10000"/>
                  <a:gd name="connsiteY146" fmla="*/ 9567 h 10000"/>
                  <a:gd name="connsiteX147" fmla="*/ 4848 w 10000"/>
                  <a:gd name="connsiteY147" fmla="*/ 9576 h 10000"/>
                  <a:gd name="connsiteX148" fmla="*/ 4829 w 10000"/>
                  <a:gd name="connsiteY148" fmla="*/ 9581 h 10000"/>
                  <a:gd name="connsiteX149" fmla="*/ 4818 w 10000"/>
                  <a:gd name="connsiteY149" fmla="*/ 9576 h 10000"/>
                  <a:gd name="connsiteX150" fmla="*/ 4810 w 10000"/>
                  <a:gd name="connsiteY150" fmla="*/ 9576 h 10000"/>
                  <a:gd name="connsiteX151" fmla="*/ 4796 w 10000"/>
                  <a:gd name="connsiteY151" fmla="*/ 9581 h 10000"/>
                  <a:gd name="connsiteX152" fmla="*/ 4788 w 10000"/>
                  <a:gd name="connsiteY152" fmla="*/ 9576 h 10000"/>
                  <a:gd name="connsiteX153" fmla="*/ 4779 w 10000"/>
                  <a:gd name="connsiteY153" fmla="*/ 9576 h 10000"/>
                  <a:gd name="connsiteX154" fmla="*/ 4768 w 10000"/>
                  <a:gd name="connsiteY154" fmla="*/ 9581 h 10000"/>
                  <a:gd name="connsiteX155" fmla="*/ 4760 w 10000"/>
                  <a:gd name="connsiteY155" fmla="*/ 9553 h 10000"/>
                  <a:gd name="connsiteX156" fmla="*/ 4754 w 10000"/>
                  <a:gd name="connsiteY156" fmla="*/ 9526 h 10000"/>
                  <a:gd name="connsiteX157" fmla="*/ 4754 w 10000"/>
                  <a:gd name="connsiteY157" fmla="*/ 9486 h 10000"/>
                  <a:gd name="connsiteX158" fmla="*/ 4754 w 10000"/>
                  <a:gd name="connsiteY158" fmla="*/ 9445 h 10000"/>
                  <a:gd name="connsiteX159" fmla="*/ 4760 w 10000"/>
                  <a:gd name="connsiteY159" fmla="*/ 9432 h 10000"/>
                  <a:gd name="connsiteX160" fmla="*/ 4760 w 10000"/>
                  <a:gd name="connsiteY160" fmla="*/ 9396 h 10000"/>
                  <a:gd name="connsiteX161" fmla="*/ 4760 w 10000"/>
                  <a:gd name="connsiteY161" fmla="*/ 9382 h 10000"/>
                  <a:gd name="connsiteX162" fmla="*/ 4760 w 10000"/>
                  <a:gd name="connsiteY162" fmla="*/ 9355 h 10000"/>
                  <a:gd name="connsiteX163" fmla="*/ 4749 w 10000"/>
                  <a:gd name="connsiteY163" fmla="*/ 9341 h 10000"/>
                  <a:gd name="connsiteX164" fmla="*/ 4746 w 10000"/>
                  <a:gd name="connsiteY164" fmla="*/ 9332 h 10000"/>
                  <a:gd name="connsiteX165" fmla="*/ 4732 w 10000"/>
                  <a:gd name="connsiteY165" fmla="*/ 9328 h 10000"/>
                  <a:gd name="connsiteX166" fmla="*/ 4716 w 10000"/>
                  <a:gd name="connsiteY166" fmla="*/ 9292 h 10000"/>
                  <a:gd name="connsiteX167" fmla="*/ 4705 w 10000"/>
                  <a:gd name="connsiteY167" fmla="*/ 9274 h 10000"/>
                  <a:gd name="connsiteX168" fmla="*/ 4699 w 10000"/>
                  <a:gd name="connsiteY168" fmla="*/ 9278 h 10000"/>
                  <a:gd name="connsiteX169" fmla="*/ 4696 w 10000"/>
                  <a:gd name="connsiteY169" fmla="*/ 9287 h 10000"/>
                  <a:gd name="connsiteX170" fmla="*/ 4680 w 10000"/>
                  <a:gd name="connsiteY170" fmla="*/ 9292 h 10000"/>
                  <a:gd name="connsiteX171" fmla="*/ 4672 w 10000"/>
                  <a:gd name="connsiteY171" fmla="*/ 9274 h 10000"/>
                  <a:gd name="connsiteX172" fmla="*/ 4636 w 10000"/>
                  <a:gd name="connsiteY172" fmla="*/ 9224 h 10000"/>
                  <a:gd name="connsiteX173" fmla="*/ 4616 w 10000"/>
                  <a:gd name="connsiteY173" fmla="*/ 9211 h 10000"/>
                  <a:gd name="connsiteX174" fmla="*/ 4608 w 10000"/>
                  <a:gd name="connsiteY174" fmla="*/ 9206 h 10000"/>
                  <a:gd name="connsiteX175" fmla="*/ 4616 w 10000"/>
                  <a:gd name="connsiteY175" fmla="*/ 9193 h 10000"/>
                  <a:gd name="connsiteX176" fmla="*/ 4633 w 10000"/>
                  <a:gd name="connsiteY176" fmla="*/ 9184 h 10000"/>
                  <a:gd name="connsiteX177" fmla="*/ 4616 w 10000"/>
                  <a:gd name="connsiteY177" fmla="*/ 9120 h 10000"/>
                  <a:gd name="connsiteX178" fmla="*/ 4625 w 10000"/>
                  <a:gd name="connsiteY178" fmla="*/ 9039 h 10000"/>
                  <a:gd name="connsiteX179" fmla="*/ 4616 w 10000"/>
                  <a:gd name="connsiteY179" fmla="*/ 9026 h 10000"/>
                  <a:gd name="connsiteX180" fmla="*/ 4600 w 10000"/>
                  <a:gd name="connsiteY180" fmla="*/ 9017 h 10000"/>
                  <a:gd name="connsiteX181" fmla="*/ 4583 w 10000"/>
                  <a:gd name="connsiteY181" fmla="*/ 9003 h 10000"/>
                  <a:gd name="connsiteX182" fmla="*/ 4570 w 10000"/>
                  <a:gd name="connsiteY182" fmla="*/ 9012 h 10000"/>
                  <a:gd name="connsiteX183" fmla="*/ 4570 w 10000"/>
                  <a:gd name="connsiteY183" fmla="*/ 9026 h 10000"/>
                  <a:gd name="connsiteX184" fmla="*/ 4570 w 10000"/>
                  <a:gd name="connsiteY184" fmla="*/ 9035 h 10000"/>
                  <a:gd name="connsiteX185" fmla="*/ 4578 w 10000"/>
                  <a:gd name="connsiteY185" fmla="*/ 9048 h 10000"/>
                  <a:gd name="connsiteX186" fmla="*/ 4583 w 10000"/>
                  <a:gd name="connsiteY186" fmla="*/ 9089 h 10000"/>
                  <a:gd name="connsiteX187" fmla="*/ 4586 w 10000"/>
                  <a:gd name="connsiteY187" fmla="*/ 9116 h 10000"/>
                  <a:gd name="connsiteX188" fmla="*/ 4586 w 10000"/>
                  <a:gd name="connsiteY188" fmla="*/ 9120 h 10000"/>
                  <a:gd name="connsiteX189" fmla="*/ 4583 w 10000"/>
                  <a:gd name="connsiteY189" fmla="*/ 9143 h 10000"/>
                  <a:gd name="connsiteX190" fmla="*/ 4583 w 10000"/>
                  <a:gd name="connsiteY190" fmla="*/ 9170 h 10000"/>
                  <a:gd name="connsiteX191" fmla="*/ 4578 w 10000"/>
                  <a:gd name="connsiteY191" fmla="*/ 9175 h 10000"/>
                  <a:gd name="connsiteX192" fmla="*/ 4570 w 10000"/>
                  <a:gd name="connsiteY192" fmla="*/ 9197 h 10000"/>
                  <a:gd name="connsiteX193" fmla="*/ 4556 w 10000"/>
                  <a:gd name="connsiteY193" fmla="*/ 9170 h 10000"/>
                  <a:gd name="connsiteX194" fmla="*/ 4553 w 10000"/>
                  <a:gd name="connsiteY194" fmla="*/ 9147 h 10000"/>
                  <a:gd name="connsiteX195" fmla="*/ 4545 w 10000"/>
                  <a:gd name="connsiteY195" fmla="*/ 9120 h 10000"/>
                  <a:gd name="connsiteX196" fmla="*/ 4539 w 10000"/>
                  <a:gd name="connsiteY196" fmla="*/ 9093 h 10000"/>
                  <a:gd name="connsiteX197" fmla="*/ 4531 w 10000"/>
                  <a:gd name="connsiteY197" fmla="*/ 9062 h 10000"/>
                  <a:gd name="connsiteX198" fmla="*/ 4523 w 10000"/>
                  <a:gd name="connsiteY198" fmla="*/ 9039 h 10000"/>
                  <a:gd name="connsiteX199" fmla="*/ 4514 w 10000"/>
                  <a:gd name="connsiteY199" fmla="*/ 9026 h 10000"/>
                  <a:gd name="connsiteX200" fmla="*/ 4514 w 10000"/>
                  <a:gd name="connsiteY200" fmla="*/ 9035 h 10000"/>
                  <a:gd name="connsiteX201" fmla="*/ 4512 w 10000"/>
                  <a:gd name="connsiteY201" fmla="*/ 9035 h 10000"/>
                  <a:gd name="connsiteX202" fmla="*/ 4503 w 10000"/>
                  <a:gd name="connsiteY202" fmla="*/ 9035 h 10000"/>
                  <a:gd name="connsiteX203" fmla="*/ 4498 w 10000"/>
                  <a:gd name="connsiteY203" fmla="*/ 9048 h 10000"/>
                  <a:gd name="connsiteX204" fmla="*/ 4481 w 10000"/>
                  <a:gd name="connsiteY204" fmla="*/ 9062 h 10000"/>
                  <a:gd name="connsiteX205" fmla="*/ 4473 w 10000"/>
                  <a:gd name="connsiteY205" fmla="*/ 9066 h 10000"/>
                  <a:gd name="connsiteX206" fmla="*/ 4473 w 10000"/>
                  <a:gd name="connsiteY206" fmla="*/ 9075 h 10000"/>
                  <a:gd name="connsiteX207" fmla="*/ 4459 w 10000"/>
                  <a:gd name="connsiteY207" fmla="*/ 9080 h 10000"/>
                  <a:gd name="connsiteX208" fmla="*/ 4448 w 10000"/>
                  <a:gd name="connsiteY208" fmla="*/ 9075 h 10000"/>
                  <a:gd name="connsiteX209" fmla="*/ 4440 w 10000"/>
                  <a:gd name="connsiteY209" fmla="*/ 9075 h 10000"/>
                  <a:gd name="connsiteX210" fmla="*/ 4432 w 10000"/>
                  <a:gd name="connsiteY210" fmla="*/ 9080 h 10000"/>
                  <a:gd name="connsiteX211" fmla="*/ 4418 w 10000"/>
                  <a:gd name="connsiteY211" fmla="*/ 9093 h 10000"/>
                  <a:gd name="connsiteX212" fmla="*/ 4398 w 10000"/>
                  <a:gd name="connsiteY212" fmla="*/ 9116 h 10000"/>
                  <a:gd name="connsiteX213" fmla="*/ 4390 w 10000"/>
                  <a:gd name="connsiteY213" fmla="*/ 9120 h 10000"/>
                  <a:gd name="connsiteX214" fmla="*/ 4382 w 10000"/>
                  <a:gd name="connsiteY214" fmla="*/ 9129 h 10000"/>
                  <a:gd name="connsiteX215" fmla="*/ 4382 w 10000"/>
                  <a:gd name="connsiteY215" fmla="*/ 9134 h 10000"/>
                  <a:gd name="connsiteX216" fmla="*/ 4385 w 10000"/>
                  <a:gd name="connsiteY216" fmla="*/ 9143 h 10000"/>
                  <a:gd name="connsiteX217" fmla="*/ 4398 w 10000"/>
                  <a:gd name="connsiteY217" fmla="*/ 9134 h 10000"/>
                  <a:gd name="connsiteX218" fmla="*/ 4418 w 10000"/>
                  <a:gd name="connsiteY218" fmla="*/ 9161 h 10000"/>
                  <a:gd name="connsiteX219" fmla="*/ 4423 w 10000"/>
                  <a:gd name="connsiteY219" fmla="*/ 9170 h 10000"/>
                  <a:gd name="connsiteX220" fmla="*/ 4426 w 10000"/>
                  <a:gd name="connsiteY220" fmla="*/ 9175 h 10000"/>
                  <a:gd name="connsiteX221" fmla="*/ 4432 w 10000"/>
                  <a:gd name="connsiteY221" fmla="*/ 9211 h 10000"/>
                  <a:gd name="connsiteX222" fmla="*/ 4426 w 10000"/>
                  <a:gd name="connsiteY222" fmla="*/ 9224 h 10000"/>
                  <a:gd name="connsiteX223" fmla="*/ 4418 w 10000"/>
                  <a:gd name="connsiteY223" fmla="*/ 9247 h 10000"/>
                  <a:gd name="connsiteX224" fmla="*/ 4409 w 10000"/>
                  <a:gd name="connsiteY224" fmla="*/ 9238 h 10000"/>
                  <a:gd name="connsiteX225" fmla="*/ 4398 w 10000"/>
                  <a:gd name="connsiteY225" fmla="*/ 9220 h 10000"/>
                  <a:gd name="connsiteX226" fmla="*/ 4393 w 10000"/>
                  <a:gd name="connsiteY226" fmla="*/ 9211 h 10000"/>
                  <a:gd name="connsiteX227" fmla="*/ 4390 w 10000"/>
                  <a:gd name="connsiteY227" fmla="*/ 9211 h 10000"/>
                  <a:gd name="connsiteX228" fmla="*/ 4385 w 10000"/>
                  <a:gd name="connsiteY228" fmla="*/ 9220 h 10000"/>
                  <a:gd name="connsiteX229" fmla="*/ 4385 w 10000"/>
                  <a:gd name="connsiteY229" fmla="*/ 9238 h 10000"/>
                  <a:gd name="connsiteX230" fmla="*/ 4382 w 10000"/>
                  <a:gd name="connsiteY230" fmla="*/ 9260 h 10000"/>
                  <a:gd name="connsiteX231" fmla="*/ 4360 w 10000"/>
                  <a:gd name="connsiteY231" fmla="*/ 9278 h 10000"/>
                  <a:gd name="connsiteX232" fmla="*/ 4360 w 10000"/>
                  <a:gd name="connsiteY232" fmla="*/ 9292 h 10000"/>
                  <a:gd name="connsiteX233" fmla="*/ 4363 w 10000"/>
                  <a:gd name="connsiteY233" fmla="*/ 9305 h 10000"/>
                  <a:gd name="connsiteX234" fmla="*/ 4385 w 10000"/>
                  <a:gd name="connsiteY234" fmla="*/ 9314 h 10000"/>
                  <a:gd name="connsiteX235" fmla="*/ 4393 w 10000"/>
                  <a:gd name="connsiteY235" fmla="*/ 9319 h 10000"/>
                  <a:gd name="connsiteX236" fmla="*/ 4398 w 10000"/>
                  <a:gd name="connsiteY236" fmla="*/ 9319 h 10000"/>
                  <a:gd name="connsiteX237" fmla="*/ 4401 w 10000"/>
                  <a:gd name="connsiteY237" fmla="*/ 9314 h 10000"/>
                  <a:gd name="connsiteX238" fmla="*/ 4409 w 10000"/>
                  <a:gd name="connsiteY238" fmla="*/ 9278 h 10000"/>
                  <a:gd name="connsiteX239" fmla="*/ 4418 w 10000"/>
                  <a:gd name="connsiteY239" fmla="*/ 9287 h 10000"/>
                  <a:gd name="connsiteX240" fmla="*/ 4426 w 10000"/>
                  <a:gd name="connsiteY240" fmla="*/ 9292 h 10000"/>
                  <a:gd name="connsiteX241" fmla="*/ 4426 w 10000"/>
                  <a:gd name="connsiteY241" fmla="*/ 9301 h 10000"/>
                  <a:gd name="connsiteX242" fmla="*/ 4426 w 10000"/>
                  <a:gd name="connsiteY242" fmla="*/ 9314 h 10000"/>
                  <a:gd name="connsiteX243" fmla="*/ 4418 w 10000"/>
                  <a:gd name="connsiteY243" fmla="*/ 9332 h 10000"/>
                  <a:gd name="connsiteX244" fmla="*/ 4415 w 10000"/>
                  <a:gd name="connsiteY244" fmla="*/ 9341 h 10000"/>
                  <a:gd name="connsiteX245" fmla="*/ 4418 w 10000"/>
                  <a:gd name="connsiteY245" fmla="*/ 9350 h 10000"/>
                  <a:gd name="connsiteX246" fmla="*/ 4415 w 10000"/>
                  <a:gd name="connsiteY246" fmla="*/ 9364 h 10000"/>
                  <a:gd name="connsiteX247" fmla="*/ 4418 w 10000"/>
                  <a:gd name="connsiteY247" fmla="*/ 9409 h 10000"/>
                  <a:gd name="connsiteX248" fmla="*/ 4418 w 10000"/>
                  <a:gd name="connsiteY248" fmla="*/ 9423 h 10000"/>
                  <a:gd name="connsiteX249" fmla="*/ 4415 w 10000"/>
                  <a:gd name="connsiteY249" fmla="*/ 9432 h 10000"/>
                  <a:gd name="connsiteX250" fmla="*/ 4398 w 10000"/>
                  <a:gd name="connsiteY250" fmla="*/ 9423 h 10000"/>
                  <a:gd name="connsiteX251" fmla="*/ 4390 w 10000"/>
                  <a:gd name="connsiteY251" fmla="*/ 9436 h 10000"/>
                  <a:gd name="connsiteX252" fmla="*/ 4385 w 10000"/>
                  <a:gd name="connsiteY252" fmla="*/ 9445 h 10000"/>
                  <a:gd name="connsiteX253" fmla="*/ 4376 w 10000"/>
                  <a:gd name="connsiteY253" fmla="*/ 9459 h 10000"/>
                  <a:gd name="connsiteX254" fmla="*/ 4354 w 10000"/>
                  <a:gd name="connsiteY254" fmla="*/ 9450 h 10000"/>
                  <a:gd name="connsiteX255" fmla="*/ 4352 w 10000"/>
                  <a:gd name="connsiteY255" fmla="*/ 9445 h 10000"/>
                  <a:gd name="connsiteX256" fmla="*/ 4354 w 10000"/>
                  <a:gd name="connsiteY256" fmla="*/ 9432 h 10000"/>
                  <a:gd name="connsiteX257" fmla="*/ 4368 w 10000"/>
                  <a:gd name="connsiteY257" fmla="*/ 9432 h 10000"/>
                  <a:gd name="connsiteX258" fmla="*/ 4371 w 10000"/>
                  <a:gd name="connsiteY258" fmla="*/ 9423 h 10000"/>
                  <a:gd name="connsiteX259" fmla="*/ 4371 w 10000"/>
                  <a:gd name="connsiteY259" fmla="*/ 9405 h 10000"/>
                  <a:gd name="connsiteX260" fmla="*/ 4368 w 10000"/>
                  <a:gd name="connsiteY260" fmla="*/ 9391 h 10000"/>
                  <a:gd name="connsiteX261" fmla="*/ 4363 w 10000"/>
                  <a:gd name="connsiteY261" fmla="*/ 9391 h 10000"/>
                  <a:gd name="connsiteX262" fmla="*/ 4354 w 10000"/>
                  <a:gd name="connsiteY262" fmla="*/ 9409 h 10000"/>
                  <a:gd name="connsiteX263" fmla="*/ 4335 w 10000"/>
                  <a:gd name="connsiteY263" fmla="*/ 9436 h 10000"/>
                  <a:gd name="connsiteX264" fmla="*/ 4327 w 10000"/>
                  <a:gd name="connsiteY264" fmla="*/ 9445 h 10000"/>
                  <a:gd name="connsiteX265" fmla="*/ 4313 w 10000"/>
                  <a:gd name="connsiteY265" fmla="*/ 9445 h 10000"/>
                  <a:gd name="connsiteX266" fmla="*/ 4305 w 10000"/>
                  <a:gd name="connsiteY266" fmla="*/ 9436 h 10000"/>
                  <a:gd name="connsiteX267" fmla="*/ 4296 w 10000"/>
                  <a:gd name="connsiteY267" fmla="*/ 9409 h 10000"/>
                  <a:gd name="connsiteX268" fmla="*/ 4302 w 10000"/>
                  <a:gd name="connsiteY268" fmla="*/ 9396 h 10000"/>
                  <a:gd name="connsiteX269" fmla="*/ 4302 w 10000"/>
                  <a:gd name="connsiteY269" fmla="*/ 9378 h 10000"/>
                  <a:gd name="connsiteX270" fmla="*/ 4302 w 10000"/>
                  <a:gd name="connsiteY270" fmla="*/ 9355 h 10000"/>
                  <a:gd name="connsiteX271" fmla="*/ 4296 w 10000"/>
                  <a:gd name="connsiteY271" fmla="*/ 9355 h 10000"/>
                  <a:gd name="connsiteX272" fmla="*/ 4294 w 10000"/>
                  <a:gd name="connsiteY272" fmla="*/ 9364 h 10000"/>
                  <a:gd name="connsiteX273" fmla="*/ 4288 w 10000"/>
                  <a:gd name="connsiteY273" fmla="*/ 9369 h 10000"/>
                  <a:gd name="connsiteX274" fmla="*/ 4288 w 10000"/>
                  <a:gd name="connsiteY274" fmla="*/ 9378 h 10000"/>
                  <a:gd name="connsiteX275" fmla="*/ 4288 w 10000"/>
                  <a:gd name="connsiteY275" fmla="*/ 9391 h 10000"/>
                  <a:gd name="connsiteX276" fmla="*/ 4285 w 10000"/>
                  <a:gd name="connsiteY276" fmla="*/ 9405 h 10000"/>
                  <a:gd name="connsiteX277" fmla="*/ 4274 w 10000"/>
                  <a:gd name="connsiteY277" fmla="*/ 9405 h 10000"/>
                  <a:gd name="connsiteX278" fmla="*/ 4272 w 10000"/>
                  <a:gd name="connsiteY278" fmla="*/ 9396 h 10000"/>
                  <a:gd name="connsiteX279" fmla="*/ 4266 w 10000"/>
                  <a:gd name="connsiteY279" fmla="*/ 9396 h 10000"/>
                  <a:gd name="connsiteX280" fmla="*/ 4263 w 10000"/>
                  <a:gd name="connsiteY280" fmla="*/ 9409 h 10000"/>
                  <a:gd name="connsiteX281" fmla="*/ 4263 w 10000"/>
                  <a:gd name="connsiteY281" fmla="*/ 9423 h 10000"/>
                  <a:gd name="connsiteX282" fmla="*/ 4266 w 10000"/>
                  <a:gd name="connsiteY282" fmla="*/ 9436 h 10000"/>
                  <a:gd name="connsiteX283" fmla="*/ 4258 w 10000"/>
                  <a:gd name="connsiteY283" fmla="*/ 9477 h 10000"/>
                  <a:gd name="connsiteX284" fmla="*/ 4263 w 10000"/>
                  <a:gd name="connsiteY284" fmla="*/ 9504 h 10000"/>
                  <a:gd name="connsiteX285" fmla="*/ 4263 w 10000"/>
                  <a:gd name="connsiteY285" fmla="*/ 9522 h 10000"/>
                  <a:gd name="connsiteX286" fmla="*/ 4249 w 10000"/>
                  <a:gd name="connsiteY286" fmla="*/ 9535 h 10000"/>
                  <a:gd name="connsiteX287" fmla="*/ 4247 w 10000"/>
                  <a:gd name="connsiteY287" fmla="*/ 9549 h 10000"/>
                  <a:gd name="connsiteX288" fmla="*/ 4249 w 10000"/>
                  <a:gd name="connsiteY288" fmla="*/ 9576 h 10000"/>
                  <a:gd name="connsiteX289" fmla="*/ 4249 w 10000"/>
                  <a:gd name="connsiteY289" fmla="*/ 9581 h 10000"/>
                  <a:gd name="connsiteX290" fmla="*/ 4238 w 10000"/>
                  <a:gd name="connsiteY290" fmla="*/ 9581 h 10000"/>
                  <a:gd name="connsiteX291" fmla="*/ 4233 w 10000"/>
                  <a:gd name="connsiteY291" fmla="*/ 9576 h 10000"/>
                  <a:gd name="connsiteX292" fmla="*/ 4216 w 10000"/>
                  <a:gd name="connsiteY292" fmla="*/ 9535 h 10000"/>
                  <a:gd name="connsiteX293" fmla="*/ 4214 w 10000"/>
                  <a:gd name="connsiteY293" fmla="*/ 9549 h 10000"/>
                  <a:gd name="connsiteX294" fmla="*/ 4197 w 10000"/>
                  <a:gd name="connsiteY294" fmla="*/ 9553 h 10000"/>
                  <a:gd name="connsiteX295" fmla="*/ 4178 w 10000"/>
                  <a:gd name="connsiteY295" fmla="*/ 9553 h 10000"/>
                  <a:gd name="connsiteX296" fmla="*/ 4175 w 10000"/>
                  <a:gd name="connsiteY296" fmla="*/ 9562 h 10000"/>
                  <a:gd name="connsiteX297" fmla="*/ 4175 w 10000"/>
                  <a:gd name="connsiteY297" fmla="*/ 9567 h 10000"/>
                  <a:gd name="connsiteX298" fmla="*/ 4183 w 10000"/>
                  <a:gd name="connsiteY298" fmla="*/ 9581 h 10000"/>
                  <a:gd name="connsiteX299" fmla="*/ 4192 w 10000"/>
                  <a:gd name="connsiteY299" fmla="*/ 9594 h 10000"/>
                  <a:gd name="connsiteX300" fmla="*/ 4192 w 10000"/>
                  <a:gd name="connsiteY300" fmla="*/ 9603 h 10000"/>
                  <a:gd name="connsiteX301" fmla="*/ 4186 w 10000"/>
                  <a:gd name="connsiteY301" fmla="*/ 9608 h 10000"/>
                  <a:gd name="connsiteX302" fmla="*/ 4178 w 10000"/>
                  <a:gd name="connsiteY302" fmla="*/ 9608 h 10000"/>
                  <a:gd name="connsiteX303" fmla="*/ 4153 w 10000"/>
                  <a:gd name="connsiteY303" fmla="*/ 9576 h 10000"/>
                  <a:gd name="connsiteX304" fmla="*/ 4142 w 10000"/>
                  <a:gd name="connsiteY304" fmla="*/ 9576 h 10000"/>
                  <a:gd name="connsiteX305" fmla="*/ 4134 w 10000"/>
                  <a:gd name="connsiteY305" fmla="*/ 9581 h 10000"/>
                  <a:gd name="connsiteX306" fmla="*/ 4120 w 10000"/>
                  <a:gd name="connsiteY306" fmla="*/ 9590 h 10000"/>
                  <a:gd name="connsiteX307" fmla="*/ 4111 w 10000"/>
                  <a:gd name="connsiteY307" fmla="*/ 9608 h 10000"/>
                  <a:gd name="connsiteX308" fmla="*/ 4089 w 10000"/>
                  <a:gd name="connsiteY308" fmla="*/ 9617 h 10000"/>
                  <a:gd name="connsiteX309" fmla="*/ 4073 w 10000"/>
                  <a:gd name="connsiteY309" fmla="*/ 9617 h 10000"/>
                  <a:gd name="connsiteX310" fmla="*/ 4054 w 10000"/>
                  <a:gd name="connsiteY310" fmla="*/ 9608 h 10000"/>
                  <a:gd name="connsiteX311" fmla="*/ 4040 w 10000"/>
                  <a:gd name="connsiteY311" fmla="*/ 9608 h 10000"/>
                  <a:gd name="connsiteX312" fmla="*/ 4029 w 10000"/>
                  <a:gd name="connsiteY312" fmla="*/ 9603 h 10000"/>
                  <a:gd name="connsiteX313" fmla="*/ 4015 w 10000"/>
                  <a:gd name="connsiteY313" fmla="*/ 9594 h 10000"/>
                  <a:gd name="connsiteX314" fmla="*/ 3998 w 10000"/>
                  <a:gd name="connsiteY314" fmla="*/ 9590 h 10000"/>
                  <a:gd name="connsiteX315" fmla="*/ 3982 w 10000"/>
                  <a:gd name="connsiteY315" fmla="*/ 9576 h 10000"/>
                  <a:gd name="connsiteX316" fmla="*/ 3974 w 10000"/>
                  <a:gd name="connsiteY316" fmla="*/ 9567 h 10000"/>
                  <a:gd name="connsiteX317" fmla="*/ 3957 w 10000"/>
                  <a:gd name="connsiteY317" fmla="*/ 9562 h 10000"/>
                  <a:gd name="connsiteX318" fmla="*/ 3949 w 10000"/>
                  <a:gd name="connsiteY318" fmla="*/ 9553 h 10000"/>
                  <a:gd name="connsiteX319" fmla="*/ 3943 w 10000"/>
                  <a:gd name="connsiteY319" fmla="*/ 9553 h 10000"/>
                  <a:gd name="connsiteX320" fmla="*/ 3932 w 10000"/>
                  <a:gd name="connsiteY320" fmla="*/ 9540 h 10000"/>
                  <a:gd name="connsiteX321" fmla="*/ 3927 w 10000"/>
                  <a:gd name="connsiteY321" fmla="*/ 9540 h 10000"/>
                  <a:gd name="connsiteX322" fmla="*/ 3918 w 10000"/>
                  <a:gd name="connsiteY322" fmla="*/ 9540 h 10000"/>
                  <a:gd name="connsiteX323" fmla="*/ 3916 w 10000"/>
                  <a:gd name="connsiteY323" fmla="*/ 9562 h 10000"/>
                  <a:gd name="connsiteX324" fmla="*/ 3902 w 10000"/>
                  <a:gd name="connsiteY324" fmla="*/ 9576 h 10000"/>
                  <a:gd name="connsiteX325" fmla="*/ 3888 w 10000"/>
                  <a:gd name="connsiteY325" fmla="*/ 9567 h 10000"/>
                  <a:gd name="connsiteX326" fmla="*/ 3877 w 10000"/>
                  <a:gd name="connsiteY326" fmla="*/ 9567 h 10000"/>
                  <a:gd name="connsiteX327" fmla="*/ 3863 w 10000"/>
                  <a:gd name="connsiteY327" fmla="*/ 9562 h 10000"/>
                  <a:gd name="connsiteX328" fmla="*/ 3860 w 10000"/>
                  <a:gd name="connsiteY328" fmla="*/ 9549 h 10000"/>
                  <a:gd name="connsiteX329" fmla="*/ 3852 w 10000"/>
                  <a:gd name="connsiteY329" fmla="*/ 9535 h 10000"/>
                  <a:gd name="connsiteX330" fmla="*/ 3838 w 10000"/>
                  <a:gd name="connsiteY330" fmla="*/ 9513 h 10000"/>
                  <a:gd name="connsiteX331" fmla="*/ 3830 w 10000"/>
                  <a:gd name="connsiteY331" fmla="*/ 9504 h 10000"/>
                  <a:gd name="connsiteX332" fmla="*/ 3827 w 10000"/>
                  <a:gd name="connsiteY332" fmla="*/ 9504 h 10000"/>
                  <a:gd name="connsiteX333" fmla="*/ 3822 w 10000"/>
                  <a:gd name="connsiteY333" fmla="*/ 9522 h 10000"/>
                  <a:gd name="connsiteX334" fmla="*/ 3819 w 10000"/>
                  <a:gd name="connsiteY334" fmla="*/ 9526 h 10000"/>
                  <a:gd name="connsiteX335" fmla="*/ 3805 w 10000"/>
                  <a:gd name="connsiteY335" fmla="*/ 9535 h 10000"/>
                  <a:gd name="connsiteX336" fmla="*/ 3800 w 10000"/>
                  <a:gd name="connsiteY336" fmla="*/ 9504 h 10000"/>
                  <a:gd name="connsiteX337" fmla="*/ 3805 w 10000"/>
                  <a:gd name="connsiteY337" fmla="*/ 9499 h 10000"/>
                  <a:gd name="connsiteX338" fmla="*/ 3797 w 10000"/>
                  <a:gd name="connsiteY338" fmla="*/ 9463 h 10000"/>
                  <a:gd name="connsiteX339" fmla="*/ 3783 w 10000"/>
                  <a:gd name="connsiteY339" fmla="*/ 9459 h 10000"/>
                  <a:gd name="connsiteX340" fmla="*/ 3772 w 10000"/>
                  <a:gd name="connsiteY340" fmla="*/ 9450 h 10000"/>
                  <a:gd name="connsiteX341" fmla="*/ 3758 w 10000"/>
                  <a:gd name="connsiteY341" fmla="*/ 9450 h 10000"/>
                  <a:gd name="connsiteX342" fmla="*/ 3742 w 10000"/>
                  <a:gd name="connsiteY342" fmla="*/ 9450 h 10000"/>
                  <a:gd name="connsiteX343" fmla="*/ 3725 w 10000"/>
                  <a:gd name="connsiteY343" fmla="*/ 9450 h 10000"/>
                  <a:gd name="connsiteX344" fmla="*/ 3717 w 10000"/>
                  <a:gd name="connsiteY344" fmla="*/ 9450 h 10000"/>
                  <a:gd name="connsiteX345" fmla="*/ 3709 w 10000"/>
                  <a:gd name="connsiteY345" fmla="*/ 9445 h 10000"/>
                  <a:gd name="connsiteX346" fmla="*/ 3695 w 10000"/>
                  <a:gd name="connsiteY346" fmla="*/ 9445 h 10000"/>
                  <a:gd name="connsiteX347" fmla="*/ 3692 w 10000"/>
                  <a:gd name="connsiteY347" fmla="*/ 9445 h 10000"/>
                  <a:gd name="connsiteX348" fmla="*/ 3684 w 10000"/>
                  <a:gd name="connsiteY348" fmla="*/ 9436 h 10000"/>
                  <a:gd name="connsiteX349" fmla="*/ 3687 w 10000"/>
                  <a:gd name="connsiteY349" fmla="*/ 9418 h 10000"/>
                  <a:gd name="connsiteX350" fmla="*/ 3692 w 10000"/>
                  <a:gd name="connsiteY350" fmla="*/ 9409 h 10000"/>
                  <a:gd name="connsiteX351" fmla="*/ 3695 w 10000"/>
                  <a:gd name="connsiteY351" fmla="*/ 9405 h 10000"/>
                  <a:gd name="connsiteX352" fmla="*/ 3711 w 10000"/>
                  <a:gd name="connsiteY352" fmla="*/ 9396 h 10000"/>
                  <a:gd name="connsiteX353" fmla="*/ 3717 w 10000"/>
                  <a:gd name="connsiteY353" fmla="*/ 9396 h 10000"/>
                  <a:gd name="connsiteX354" fmla="*/ 3722 w 10000"/>
                  <a:gd name="connsiteY354" fmla="*/ 9396 h 10000"/>
                  <a:gd name="connsiteX355" fmla="*/ 3733 w 10000"/>
                  <a:gd name="connsiteY355" fmla="*/ 9391 h 10000"/>
                  <a:gd name="connsiteX356" fmla="*/ 3742 w 10000"/>
                  <a:gd name="connsiteY356" fmla="*/ 9378 h 10000"/>
                  <a:gd name="connsiteX357" fmla="*/ 3747 w 10000"/>
                  <a:gd name="connsiteY357" fmla="*/ 9369 h 10000"/>
                  <a:gd name="connsiteX358" fmla="*/ 3750 w 10000"/>
                  <a:gd name="connsiteY358" fmla="*/ 9355 h 10000"/>
                  <a:gd name="connsiteX359" fmla="*/ 3750 w 10000"/>
                  <a:gd name="connsiteY359" fmla="*/ 9350 h 10000"/>
                  <a:gd name="connsiteX360" fmla="*/ 3747 w 10000"/>
                  <a:gd name="connsiteY360" fmla="*/ 9328 h 10000"/>
                  <a:gd name="connsiteX361" fmla="*/ 3747 w 10000"/>
                  <a:gd name="connsiteY361" fmla="*/ 9314 h 10000"/>
                  <a:gd name="connsiteX362" fmla="*/ 3750 w 10000"/>
                  <a:gd name="connsiteY362" fmla="*/ 9305 h 10000"/>
                  <a:gd name="connsiteX363" fmla="*/ 3756 w 10000"/>
                  <a:gd name="connsiteY363" fmla="*/ 9305 h 10000"/>
                  <a:gd name="connsiteX364" fmla="*/ 3767 w 10000"/>
                  <a:gd name="connsiteY364" fmla="*/ 9301 h 10000"/>
                  <a:gd name="connsiteX365" fmla="*/ 3772 w 10000"/>
                  <a:gd name="connsiteY365" fmla="*/ 9287 h 10000"/>
                  <a:gd name="connsiteX366" fmla="*/ 3775 w 10000"/>
                  <a:gd name="connsiteY366" fmla="*/ 9265 h 10000"/>
                  <a:gd name="connsiteX367" fmla="*/ 3775 w 10000"/>
                  <a:gd name="connsiteY367" fmla="*/ 9238 h 10000"/>
                  <a:gd name="connsiteX368" fmla="*/ 3772 w 10000"/>
                  <a:gd name="connsiteY368" fmla="*/ 9211 h 10000"/>
                  <a:gd name="connsiteX369" fmla="*/ 3772 w 10000"/>
                  <a:gd name="connsiteY369" fmla="*/ 9197 h 10000"/>
                  <a:gd name="connsiteX370" fmla="*/ 3775 w 10000"/>
                  <a:gd name="connsiteY370" fmla="*/ 9170 h 10000"/>
                  <a:gd name="connsiteX371" fmla="*/ 3775 w 10000"/>
                  <a:gd name="connsiteY371" fmla="*/ 9147 h 10000"/>
                  <a:gd name="connsiteX372" fmla="*/ 3775 w 10000"/>
                  <a:gd name="connsiteY372" fmla="*/ 9129 h 10000"/>
                  <a:gd name="connsiteX373" fmla="*/ 3775 w 10000"/>
                  <a:gd name="connsiteY373" fmla="*/ 9116 h 10000"/>
                  <a:gd name="connsiteX374" fmla="*/ 3789 w 10000"/>
                  <a:gd name="connsiteY374" fmla="*/ 9107 h 10000"/>
                  <a:gd name="connsiteX375" fmla="*/ 3789 w 10000"/>
                  <a:gd name="connsiteY375" fmla="*/ 9089 h 10000"/>
                  <a:gd name="connsiteX376" fmla="*/ 3783 w 10000"/>
                  <a:gd name="connsiteY376" fmla="*/ 9035 h 10000"/>
                  <a:gd name="connsiteX377" fmla="*/ 3783 w 10000"/>
                  <a:gd name="connsiteY377" fmla="*/ 9017 h 10000"/>
                  <a:gd name="connsiteX378" fmla="*/ 3791 w 10000"/>
                  <a:gd name="connsiteY378" fmla="*/ 8999 h 10000"/>
                  <a:gd name="connsiteX379" fmla="*/ 3797 w 10000"/>
                  <a:gd name="connsiteY379" fmla="*/ 8990 h 10000"/>
                  <a:gd name="connsiteX380" fmla="*/ 3808 w 10000"/>
                  <a:gd name="connsiteY380" fmla="*/ 8963 h 10000"/>
                  <a:gd name="connsiteX381" fmla="*/ 3813 w 10000"/>
                  <a:gd name="connsiteY381" fmla="*/ 8931 h 10000"/>
                  <a:gd name="connsiteX382" fmla="*/ 3813 w 10000"/>
                  <a:gd name="connsiteY382" fmla="*/ 8917 h 10000"/>
                  <a:gd name="connsiteX383" fmla="*/ 3808 w 10000"/>
                  <a:gd name="connsiteY383" fmla="*/ 8908 h 10000"/>
                  <a:gd name="connsiteX384" fmla="*/ 3813 w 10000"/>
                  <a:gd name="connsiteY384" fmla="*/ 8904 h 10000"/>
                  <a:gd name="connsiteX385" fmla="*/ 3813 w 10000"/>
                  <a:gd name="connsiteY385" fmla="*/ 8890 h 10000"/>
                  <a:gd name="connsiteX386" fmla="*/ 3808 w 10000"/>
                  <a:gd name="connsiteY386" fmla="*/ 8877 h 10000"/>
                  <a:gd name="connsiteX387" fmla="*/ 3808 w 10000"/>
                  <a:gd name="connsiteY387" fmla="*/ 8854 h 10000"/>
                  <a:gd name="connsiteX388" fmla="*/ 3808 w 10000"/>
                  <a:gd name="connsiteY388" fmla="*/ 8841 h 10000"/>
                  <a:gd name="connsiteX389" fmla="*/ 3808 w 10000"/>
                  <a:gd name="connsiteY389" fmla="*/ 8827 h 10000"/>
                  <a:gd name="connsiteX390" fmla="*/ 3808 w 10000"/>
                  <a:gd name="connsiteY390" fmla="*/ 8818 h 10000"/>
                  <a:gd name="connsiteX391" fmla="*/ 3808 w 10000"/>
                  <a:gd name="connsiteY391" fmla="*/ 8814 h 10000"/>
                  <a:gd name="connsiteX392" fmla="*/ 3808 w 10000"/>
                  <a:gd name="connsiteY392" fmla="*/ 8805 h 10000"/>
                  <a:gd name="connsiteX393" fmla="*/ 3808 w 10000"/>
                  <a:gd name="connsiteY393" fmla="*/ 8787 h 10000"/>
                  <a:gd name="connsiteX394" fmla="*/ 3808 w 10000"/>
                  <a:gd name="connsiteY394" fmla="*/ 8764 h 10000"/>
                  <a:gd name="connsiteX395" fmla="*/ 3808 w 10000"/>
                  <a:gd name="connsiteY395" fmla="*/ 8746 h 10000"/>
                  <a:gd name="connsiteX396" fmla="*/ 3805 w 10000"/>
                  <a:gd name="connsiteY396" fmla="*/ 8733 h 10000"/>
                  <a:gd name="connsiteX397" fmla="*/ 3805 w 10000"/>
                  <a:gd name="connsiteY397" fmla="*/ 8724 h 10000"/>
                  <a:gd name="connsiteX398" fmla="*/ 3808 w 10000"/>
                  <a:gd name="connsiteY398" fmla="*/ 8719 h 10000"/>
                  <a:gd name="connsiteX399" fmla="*/ 3813 w 10000"/>
                  <a:gd name="connsiteY399" fmla="*/ 8710 h 10000"/>
                  <a:gd name="connsiteX400" fmla="*/ 3819 w 10000"/>
                  <a:gd name="connsiteY400" fmla="*/ 8687 h 10000"/>
                  <a:gd name="connsiteX401" fmla="*/ 3822 w 10000"/>
                  <a:gd name="connsiteY401" fmla="*/ 8674 h 10000"/>
                  <a:gd name="connsiteX402" fmla="*/ 3822 w 10000"/>
                  <a:gd name="connsiteY402" fmla="*/ 8647 h 10000"/>
                  <a:gd name="connsiteX403" fmla="*/ 3827 w 10000"/>
                  <a:gd name="connsiteY403" fmla="*/ 8642 h 10000"/>
                  <a:gd name="connsiteX404" fmla="*/ 3827 w 10000"/>
                  <a:gd name="connsiteY404" fmla="*/ 8620 h 10000"/>
                  <a:gd name="connsiteX405" fmla="*/ 3836 w 10000"/>
                  <a:gd name="connsiteY405" fmla="*/ 8593 h 10000"/>
                  <a:gd name="connsiteX406" fmla="*/ 3838 w 10000"/>
                  <a:gd name="connsiteY406" fmla="*/ 8566 h 10000"/>
                  <a:gd name="connsiteX407" fmla="*/ 3838 w 10000"/>
                  <a:gd name="connsiteY407" fmla="*/ 8561 h 10000"/>
                  <a:gd name="connsiteX408" fmla="*/ 3844 w 10000"/>
                  <a:gd name="connsiteY408" fmla="*/ 8530 h 10000"/>
                  <a:gd name="connsiteX409" fmla="*/ 3844 w 10000"/>
                  <a:gd name="connsiteY409" fmla="*/ 8512 h 10000"/>
                  <a:gd name="connsiteX410" fmla="*/ 3844 w 10000"/>
                  <a:gd name="connsiteY410" fmla="*/ 8489 h 10000"/>
                  <a:gd name="connsiteX411" fmla="*/ 3838 w 10000"/>
                  <a:gd name="connsiteY411" fmla="*/ 8444 h 10000"/>
                  <a:gd name="connsiteX412" fmla="*/ 3838 w 10000"/>
                  <a:gd name="connsiteY412" fmla="*/ 8403 h 10000"/>
                  <a:gd name="connsiteX413" fmla="*/ 3838 w 10000"/>
                  <a:gd name="connsiteY413" fmla="*/ 8358 h 10000"/>
                  <a:gd name="connsiteX414" fmla="*/ 3836 w 10000"/>
                  <a:gd name="connsiteY414" fmla="*/ 8331 h 10000"/>
                  <a:gd name="connsiteX415" fmla="*/ 3838 w 10000"/>
                  <a:gd name="connsiteY415" fmla="*/ 8286 h 10000"/>
                  <a:gd name="connsiteX416" fmla="*/ 3836 w 10000"/>
                  <a:gd name="connsiteY416" fmla="*/ 8245 h 10000"/>
                  <a:gd name="connsiteX417" fmla="*/ 3836 w 10000"/>
                  <a:gd name="connsiteY417" fmla="*/ 8209 h 10000"/>
                  <a:gd name="connsiteX418" fmla="*/ 3836 w 10000"/>
                  <a:gd name="connsiteY418" fmla="*/ 8155 h 10000"/>
                  <a:gd name="connsiteX419" fmla="*/ 3836 w 10000"/>
                  <a:gd name="connsiteY419" fmla="*/ 8128 h 10000"/>
                  <a:gd name="connsiteX420" fmla="*/ 3836 w 10000"/>
                  <a:gd name="connsiteY420" fmla="*/ 8092 h 10000"/>
                  <a:gd name="connsiteX421" fmla="*/ 3830 w 10000"/>
                  <a:gd name="connsiteY421" fmla="*/ 8056 h 10000"/>
                  <a:gd name="connsiteX422" fmla="*/ 3830 w 10000"/>
                  <a:gd name="connsiteY422" fmla="*/ 8029 h 10000"/>
                  <a:gd name="connsiteX423" fmla="*/ 3830 w 10000"/>
                  <a:gd name="connsiteY423" fmla="*/ 8011 h 10000"/>
                  <a:gd name="connsiteX424" fmla="*/ 3827 w 10000"/>
                  <a:gd name="connsiteY424" fmla="*/ 7988 h 10000"/>
                  <a:gd name="connsiteX425" fmla="*/ 3827 w 10000"/>
                  <a:gd name="connsiteY425" fmla="*/ 7961 h 10000"/>
                  <a:gd name="connsiteX426" fmla="*/ 3822 w 10000"/>
                  <a:gd name="connsiteY426" fmla="*/ 7943 h 10000"/>
                  <a:gd name="connsiteX427" fmla="*/ 3822 w 10000"/>
                  <a:gd name="connsiteY427" fmla="*/ 7934 h 10000"/>
                  <a:gd name="connsiteX428" fmla="*/ 3819 w 10000"/>
                  <a:gd name="connsiteY428" fmla="*/ 7934 h 10000"/>
                  <a:gd name="connsiteX429" fmla="*/ 3789 w 10000"/>
                  <a:gd name="connsiteY429" fmla="*/ 7934 h 10000"/>
                  <a:gd name="connsiteX430" fmla="*/ 3758 w 10000"/>
                  <a:gd name="connsiteY430" fmla="*/ 7934 h 10000"/>
                  <a:gd name="connsiteX431" fmla="*/ 3709 w 10000"/>
                  <a:gd name="connsiteY431" fmla="*/ 7934 h 10000"/>
                  <a:gd name="connsiteX432" fmla="*/ 3684 w 10000"/>
                  <a:gd name="connsiteY432" fmla="*/ 7934 h 10000"/>
                  <a:gd name="connsiteX433" fmla="*/ 3645 w 10000"/>
                  <a:gd name="connsiteY433" fmla="*/ 7943 h 10000"/>
                  <a:gd name="connsiteX434" fmla="*/ 3598 w 10000"/>
                  <a:gd name="connsiteY434" fmla="*/ 7943 h 10000"/>
                  <a:gd name="connsiteX435" fmla="*/ 3573 w 10000"/>
                  <a:gd name="connsiteY435" fmla="*/ 7948 h 10000"/>
                  <a:gd name="connsiteX436" fmla="*/ 3549 w 10000"/>
                  <a:gd name="connsiteY436" fmla="*/ 7943 h 10000"/>
                  <a:gd name="connsiteX437" fmla="*/ 3540 w 10000"/>
                  <a:gd name="connsiteY437" fmla="*/ 7934 h 10000"/>
                  <a:gd name="connsiteX438" fmla="*/ 3538 w 10000"/>
                  <a:gd name="connsiteY438" fmla="*/ 7934 h 10000"/>
                  <a:gd name="connsiteX439" fmla="*/ 3518 w 10000"/>
                  <a:gd name="connsiteY439" fmla="*/ 7961 h 10000"/>
                  <a:gd name="connsiteX440" fmla="*/ 3518 w 10000"/>
                  <a:gd name="connsiteY440" fmla="*/ 7975 h 10000"/>
                  <a:gd name="connsiteX441" fmla="*/ 3518 w 10000"/>
                  <a:gd name="connsiteY441" fmla="*/ 8002 h 10000"/>
                  <a:gd name="connsiteX442" fmla="*/ 3510 w 10000"/>
                  <a:gd name="connsiteY442" fmla="*/ 8011 h 10000"/>
                  <a:gd name="connsiteX443" fmla="*/ 3493 w 10000"/>
                  <a:gd name="connsiteY443" fmla="*/ 8024 h 10000"/>
                  <a:gd name="connsiteX444" fmla="*/ 3474 w 10000"/>
                  <a:gd name="connsiteY444" fmla="*/ 8029 h 10000"/>
                  <a:gd name="connsiteX445" fmla="*/ 3458 w 10000"/>
                  <a:gd name="connsiteY445" fmla="*/ 8042 h 10000"/>
                  <a:gd name="connsiteX446" fmla="*/ 3435 w 10000"/>
                  <a:gd name="connsiteY446" fmla="*/ 8065 h 10000"/>
                  <a:gd name="connsiteX447" fmla="*/ 3422 w 10000"/>
                  <a:gd name="connsiteY447" fmla="*/ 8074 h 10000"/>
                  <a:gd name="connsiteX448" fmla="*/ 3411 w 10000"/>
                  <a:gd name="connsiteY448" fmla="*/ 8088 h 10000"/>
                  <a:gd name="connsiteX449" fmla="*/ 3402 w 10000"/>
                  <a:gd name="connsiteY449" fmla="*/ 8092 h 10000"/>
                  <a:gd name="connsiteX450" fmla="*/ 3372 w 10000"/>
                  <a:gd name="connsiteY450" fmla="*/ 8119 h 10000"/>
                  <a:gd name="connsiteX451" fmla="*/ 3353 w 10000"/>
                  <a:gd name="connsiteY451" fmla="*/ 8133 h 10000"/>
                  <a:gd name="connsiteX452" fmla="*/ 3344 w 10000"/>
                  <a:gd name="connsiteY452" fmla="*/ 8142 h 10000"/>
                  <a:gd name="connsiteX453" fmla="*/ 3333 w 10000"/>
                  <a:gd name="connsiteY453" fmla="*/ 8160 h 10000"/>
                  <a:gd name="connsiteX454" fmla="*/ 3322 w 10000"/>
                  <a:gd name="connsiteY454" fmla="*/ 8196 h 10000"/>
                  <a:gd name="connsiteX455" fmla="*/ 3317 w 10000"/>
                  <a:gd name="connsiteY455" fmla="*/ 8209 h 10000"/>
                  <a:gd name="connsiteX456" fmla="*/ 3297 w 10000"/>
                  <a:gd name="connsiteY456" fmla="*/ 8245 h 10000"/>
                  <a:gd name="connsiteX457" fmla="*/ 3292 w 10000"/>
                  <a:gd name="connsiteY457" fmla="*/ 8250 h 10000"/>
                  <a:gd name="connsiteX458" fmla="*/ 3281 w 10000"/>
                  <a:gd name="connsiteY458" fmla="*/ 8272 h 10000"/>
                  <a:gd name="connsiteX459" fmla="*/ 3275 w 10000"/>
                  <a:gd name="connsiteY459" fmla="*/ 8277 h 10000"/>
                  <a:gd name="connsiteX460" fmla="*/ 3264 w 10000"/>
                  <a:gd name="connsiteY460" fmla="*/ 8313 h 10000"/>
                  <a:gd name="connsiteX461" fmla="*/ 3248 w 10000"/>
                  <a:gd name="connsiteY461" fmla="*/ 8327 h 10000"/>
                  <a:gd name="connsiteX462" fmla="*/ 3212 w 10000"/>
                  <a:gd name="connsiteY462" fmla="*/ 8340 h 10000"/>
                  <a:gd name="connsiteX463" fmla="*/ 3195 w 10000"/>
                  <a:gd name="connsiteY463" fmla="*/ 8345 h 10000"/>
                  <a:gd name="connsiteX464" fmla="*/ 3195 w 10000"/>
                  <a:gd name="connsiteY464" fmla="*/ 8354 h 10000"/>
                  <a:gd name="connsiteX465" fmla="*/ 3193 w 10000"/>
                  <a:gd name="connsiteY465" fmla="*/ 8358 h 10000"/>
                  <a:gd name="connsiteX466" fmla="*/ 3179 w 10000"/>
                  <a:gd name="connsiteY466" fmla="*/ 8367 h 10000"/>
                  <a:gd name="connsiteX467" fmla="*/ 3171 w 10000"/>
                  <a:gd name="connsiteY467" fmla="*/ 8381 h 10000"/>
                  <a:gd name="connsiteX468" fmla="*/ 3146 w 10000"/>
                  <a:gd name="connsiteY468" fmla="*/ 8408 h 10000"/>
                  <a:gd name="connsiteX469" fmla="*/ 3137 w 10000"/>
                  <a:gd name="connsiteY469" fmla="*/ 8417 h 10000"/>
                  <a:gd name="connsiteX470" fmla="*/ 3115 w 10000"/>
                  <a:gd name="connsiteY470" fmla="*/ 8430 h 10000"/>
                  <a:gd name="connsiteX471" fmla="*/ 3096 w 10000"/>
                  <a:gd name="connsiteY471" fmla="*/ 8417 h 10000"/>
                  <a:gd name="connsiteX472" fmla="*/ 3082 w 10000"/>
                  <a:gd name="connsiteY472" fmla="*/ 8403 h 10000"/>
                  <a:gd name="connsiteX473" fmla="*/ 3066 w 10000"/>
                  <a:gd name="connsiteY473" fmla="*/ 8381 h 10000"/>
                  <a:gd name="connsiteX474" fmla="*/ 3063 w 10000"/>
                  <a:gd name="connsiteY474" fmla="*/ 8372 h 10000"/>
                  <a:gd name="connsiteX475" fmla="*/ 3057 w 10000"/>
                  <a:gd name="connsiteY475" fmla="*/ 8358 h 10000"/>
                  <a:gd name="connsiteX476" fmla="*/ 3052 w 10000"/>
                  <a:gd name="connsiteY476" fmla="*/ 8345 h 10000"/>
                  <a:gd name="connsiteX477" fmla="*/ 3044 w 10000"/>
                  <a:gd name="connsiteY477" fmla="*/ 8327 h 10000"/>
                  <a:gd name="connsiteX478" fmla="*/ 3027 w 10000"/>
                  <a:gd name="connsiteY478" fmla="*/ 8304 h 10000"/>
                  <a:gd name="connsiteX479" fmla="*/ 3016 w 10000"/>
                  <a:gd name="connsiteY479" fmla="*/ 8304 h 10000"/>
                  <a:gd name="connsiteX480" fmla="*/ 3002 w 10000"/>
                  <a:gd name="connsiteY480" fmla="*/ 8304 h 10000"/>
                  <a:gd name="connsiteX481" fmla="*/ 2977 w 10000"/>
                  <a:gd name="connsiteY481" fmla="*/ 8304 h 10000"/>
                  <a:gd name="connsiteX482" fmla="*/ 2961 w 10000"/>
                  <a:gd name="connsiteY482" fmla="*/ 8300 h 10000"/>
                  <a:gd name="connsiteX483" fmla="*/ 2936 w 10000"/>
                  <a:gd name="connsiteY483" fmla="*/ 8300 h 10000"/>
                  <a:gd name="connsiteX484" fmla="*/ 2922 w 10000"/>
                  <a:gd name="connsiteY484" fmla="*/ 8313 h 10000"/>
                  <a:gd name="connsiteX485" fmla="*/ 2911 w 10000"/>
                  <a:gd name="connsiteY485" fmla="*/ 8313 h 10000"/>
                  <a:gd name="connsiteX486" fmla="*/ 2881 w 10000"/>
                  <a:gd name="connsiteY486" fmla="*/ 8304 h 10000"/>
                  <a:gd name="connsiteX487" fmla="*/ 2878 w 10000"/>
                  <a:gd name="connsiteY487" fmla="*/ 8304 h 10000"/>
                  <a:gd name="connsiteX488" fmla="*/ 2867 w 10000"/>
                  <a:gd name="connsiteY488" fmla="*/ 8313 h 10000"/>
                  <a:gd name="connsiteX489" fmla="*/ 2859 w 10000"/>
                  <a:gd name="connsiteY489" fmla="*/ 8318 h 10000"/>
                  <a:gd name="connsiteX490" fmla="*/ 2856 w 10000"/>
                  <a:gd name="connsiteY490" fmla="*/ 8327 h 10000"/>
                  <a:gd name="connsiteX491" fmla="*/ 2856 w 10000"/>
                  <a:gd name="connsiteY491" fmla="*/ 8331 h 10000"/>
                  <a:gd name="connsiteX492" fmla="*/ 2850 w 10000"/>
                  <a:gd name="connsiteY492" fmla="*/ 8340 h 10000"/>
                  <a:gd name="connsiteX493" fmla="*/ 2864 w 10000"/>
                  <a:gd name="connsiteY493" fmla="*/ 8345 h 10000"/>
                  <a:gd name="connsiteX494" fmla="*/ 2867 w 10000"/>
                  <a:gd name="connsiteY494" fmla="*/ 8354 h 10000"/>
                  <a:gd name="connsiteX495" fmla="*/ 2878 w 10000"/>
                  <a:gd name="connsiteY495" fmla="*/ 8367 h 10000"/>
                  <a:gd name="connsiteX496" fmla="*/ 2881 w 10000"/>
                  <a:gd name="connsiteY496" fmla="*/ 8385 h 10000"/>
                  <a:gd name="connsiteX497" fmla="*/ 2881 w 10000"/>
                  <a:gd name="connsiteY497" fmla="*/ 8403 h 10000"/>
                  <a:gd name="connsiteX498" fmla="*/ 2886 w 10000"/>
                  <a:gd name="connsiteY498" fmla="*/ 8417 h 10000"/>
                  <a:gd name="connsiteX499" fmla="*/ 2889 w 10000"/>
                  <a:gd name="connsiteY499" fmla="*/ 8430 h 10000"/>
                  <a:gd name="connsiteX500" fmla="*/ 2897 w 10000"/>
                  <a:gd name="connsiteY500" fmla="*/ 8444 h 10000"/>
                  <a:gd name="connsiteX501" fmla="*/ 2903 w 10000"/>
                  <a:gd name="connsiteY501" fmla="*/ 8462 h 10000"/>
                  <a:gd name="connsiteX502" fmla="*/ 2906 w 10000"/>
                  <a:gd name="connsiteY502" fmla="*/ 8484 h 10000"/>
                  <a:gd name="connsiteX503" fmla="*/ 2906 w 10000"/>
                  <a:gd name="connsiteY503" fmla="*/ 8512 h 10000"/>
                  <a:gd name="connsiteX504" fmla="*/ 2903 w 10000"/>
                  <a:gd name="connsiteY504" fmla="*/ 8539 h 10000"/>
                  <a:gd name="connsiteX505" fmla="*/ 2903 w 10000"/>
                  <a:gd name="connsiteY505" fmla="*/ 8561 h 10000"/>
                  <a:gd name="connsiteX506" fmla="*/ 2903 w 10000"/>
                  <a:gd name="connsiteY506" fmla="*/ 8575 h 10000"/>
                  <a:gd name="connsiteX507" fmla="*/ 2906 w 10000"/>
                  <a:gd name="connsiteY507" fmla="*/ 8588 h 10000"/>
                  <a:gd name="connsiteX508" fmla="*/ 2831 w 10000"/>
                  <a:gd name="connsiteY508" fmla="*/ 8683 h 10000"/>
                  <a:gd name="connsiteX509" fmla="*/ 2674 w 10000"/>
                  <a:gd name="connsiteY509" fmla="*/ 8791 h 10000"/>
                  <a:gd name="connsiteX510" fmla="*/ 2583 w 10000"/>
                  <a:gd name="connsiteY510" fmla="*/ 8805 h 10000"/>
                  <a:gd name="connsiteX511" fmla="*/ 2481 w 10000"/>
                  <a:gd name="connsiteY511" fmla="*/ 8751 h 10000"/>
                  <a:gd name="connsiteX512" fmla="*/ 2470 w 10000"/>
                  <a:gd name="connsiteY512" fmla="*/ 8751 h 10000"/>
                  <a:gd name="connsiteX513" fmla="*/ 2445 w 10000"/>
                  <a:gd name="connsiteY513" fmla="*/ 8778 h 10000"/>
                  <a:gd name="connsiteX514" fmla="*/ 2420 w 10000"/>
                  <a:gd name="connsiteY514" fmla="*/ 8800 h 10000"/>
                  <a:gd name="connsiteX515" fmla="*/ 2398 w 10000"/>
                  <a:gd name="connsiteY515" fmla="*/ 8800 h 10000"/>
                  <a:gd name="connsiteX516" fmla="*/ 2365 w 10000"/>
                  <a:gd name="connsiteY516" fmla="*/ 8845 h 10000"/>
                  <a:gd name="connsiteX517" fmla="*/ 2343 w 10000"/>
                  <a:gd name="connsiteY517" fmla="*/ 8859 h 10000"/>
                  <a:gd name="connsiteX518" fmla="*/ 2296 w 10000"/>
                  <a:gd name="connsiteY518" fmla="*/ 8890 h 10000"/>
                  <a:gd name="connsiteX519" fmla="*/ 2276 w 10000"/>
                  <a:gd name="connsiteY519" fmla="*/ 8904 h 10000"/>
                  <a:gd name="connsiteX520" fmla="*/ 2243 w 10000"/>
                  <a:gd name="connsiteY520" fmla="*/ 8922 h 10000"/>
                  <a:gd name="connsiteX521" fmla="*/ 2221 w 10000"/>
                  <a:gd name="connsiteY521" fmla="*/ 8931 h 10000"/>
                  <a:gd name="connsiteX522" fmla="*/ 2188 w 10000"/>
                  <a:gd name="connsiteY522" fmla="*/ 8949 h 10000"/>
                  <a:gd name="connsiteX523" fmla="*/ 2163 w 10000"/>
                  <a:gd name="connsiteY523" fmla="*/ 8963 h 10000"/>
                  <a:gd name="connsiteX524" fmla="*/ 2141 w 10000"/>
                  <a:gd name="connsiteY524" fmla="*/ 8985 h 10000"/>
                  <a:gd name="connsiteX525" fmla="*/ 2116 w 10000"/>
                  <a:gd name="connsiteY525" fmla="*/ 8990 h 10000"/>
                  <a:gd name="connsiteX526" fmla="*/ 2111 w 10000"/>
                  <a:gd name="connsiteY526" fmla="*/ 8999 h 10000"/>
                  <a:gd name="connsiteX527" fmla="*/ 2100 w 10000"/>
                  <a:gd name="connsiteY527" fmla="*/ 8999 h 10000"/>
                  <a:gd name="connsiteX528" fmla="*/ 2086 w 10000"/>
                  <a:gd name="connsiteY528" fmla="*/ 9003 h 10000"/>
                  <a:gd name="connsiteX529" fmla="*/ 2078 w 10000"/>
                  <a:gd name="connsiteY529" fmla="*/ 9012 h 10000"/>
                  <a:gd name="connsiteX530" fmla="*/ 2050 w 10000"/>
                  <a:gd name="connsiteY530" fmla="*/ 9026 h 10000"/>
                  <a:gd name="connsiteX531" fmla="*/ 2028 w 10000"/>
                  <a:gd name="connsiteY531" fmla="*/ 9048 h 10000"/>
                  <a:gd name="connsiteX532" fmla="*/ 2012 w 10000"/>
                  <a:gd name="connsiteY532" fmla="*/ 9062 h 10000"/>
                  <a:gd name="connsiteX533" fmla="*/ 1995 w 10000"/>
                  <a:gd name="connsiteY533" fmla="*/ 9075 h 10000"/>
                  <a:gd name="connsiteX534" fmla="*/ 1962 w 10000"/>
                  <a:gd name="connsiteY534" fmla="*/ 9080 h 10000"/>
                  <a:gd name="connsiteX535" fmla="*/ 1948 w 10000"/>
                  <a:gd name="connsiteY535" fmla="*/ 9048 h 10000"/>
                  <a:gd name="connsiteX536" fmla="*/ 1945 w 10000"/>
                  <a:gd name="connsiteY536" fmla="*/ 9039 h 10000"/>
                  <a:gd name="connsiteX537" fmla="*/ 1932 w 10000"/>
                  <a:gd name="connsiteY537" fmla="*/ 9003 h 10000"/>
                  <a:gd name="connsiteX538" fmla="*/ 1898 w 10000"/>
                  <a:gd name="connsiteY538" fmla="*/ 8935 h 10000"/>
                  <a:gd name="connsiteX539" fmla="*/ 1882 w 10000"/>
                  <a:gd name="connsiteY539" fmla="*/ 8895 h 10000"/>
                  <a:gd name="connsiteX540" fmla="*/ 1865 w 10000"/>
                  <a:gd name="connsiteY540" fmla="*/ 8845 h 10000"/>
                  <a:gd name="connsiteX541" fmla="*/ 1865 w 10000"/>
                  <a:gd name="connsiteY541" fmla="*/ 8832 h 10000"/>
                  <a:gd name="connsiteX542" fmla="*/ 1857 w 10000"/>
                  <a:gd name="connsiteY542" fmla="*/ 8827 h 10000"/>
                  <a:gd name="connsiteX543" fmla="*/ 1841 w 10000"/>
                  <a:gd name="connsiteY543" fmla="*/ 8773 h 10000"/>
                  <a:gd name="connsiteX544" fmla="*/ 1827 w 10000"/>
                  <a:gd name="connsiteY544" fmla="*/ 8733 h 10000"/>
                  <a:gd name="connsiteX545" fmla="*/ 1843 w 10000"/>
                  <a:gd name="connsiteY545" fmla="*/ 8710 h 10000"/>
                  <a:gd name="connsiteX546" fmla="*/ 1857 w 10000"/>
                  <a:gd name="connsiteY546" fmla="*/ 8687 h 10000"/>
                  <a:gd name="connsiteX547" fmla="*/ 1868 w 10000"/>
                  <a:gd name="connsiteY547" fmla="*/ 8669 h 10000"/>
                  <a:gd name="connsiteX548" fmla="*/ 1885 w 10000"/>
                  <a:gd name="connsiteY548" fmla="*/ 8647 h 10000"/>
                  <a:gd name="connsiteX549" fmla="*/ 1909 w 10000"/>
                  <a:gd name="connsiteY549" fmla="*/ 8606 h 10000"/>
                  <a:gd name="connsiteX550" fmla="*/ 1923 w 10000"/>
                  <a:gd name="connsiteY550" fmla="*/ 8588 h 10000"/>
                  <a:gd name="connsiteX551" fmla="*/ 1937 w 10000"/>
                  <a:gd name="connsiteY551" fmla="*/ 8561 h 10000"/>
                  <a:gd name="connsiteX552" fmla="*/ 1923 w 10000"/>
                  <a:gd name="connsiteY552" fmla="*/ 8530 h 10000"/>
                  <a:gd name="connsiteX553" fmla="*/ 1901 w 10000"/>
                  <a:gd name="connsiteY553" fmla="*/ 8462 h 10000"/>
                  <a:gd name="connsiteX554" fmla="*/ 1890 w 10000"/>
                  <a:gd name="connsiteY554" fmla="*/ 8430 h 10000"/>
                  <a:gd name="connsiteX555" fmla="*/ 1885 w 10000"/>
                  <a:gd name="connsiteY555" fmla="*/ 8408 h 10000"/>
                  <a:gd name="connsiteX556" fmla="*/ 1865 w 10000"/>
                  <a:gd name="connsiteY556" fmla="*/ 8367 h 10000"/>
                  <a:gd name="connsiteX557" fmla="*/ 1849 w 10000"/>
                  <a:gd name="connsiteY557" fmla="*/ 8318 h 10000"/>
                  <a:gd name="connsiteX558" fmla="*/ 1841 w 10000"/>
                  <a:gd name="connsiteY558" fmla="*/ 8304 h 10000"/>
                  <a:gd name="connsiteX559" fmla="*/ 1835 w 10000"/>
                  <a:gd name="connsiteY559" fmla="*/ 8300 h 10000"/>
                  <a:gd name="connsiteX560" fmla="*/ 1818 w 10000"/>
                  <a:gd name="connsiteY560" fmla="*/ 8290 h 10000"/>
                  <a:gd name="connsiteX561" fmla="*/ 1785 w 10000"/>
                  <a:gd name="connsiteY561" fmla="*/ 8300 h 10000"/>
                  <a:gd name="connsiteX562" fmla="*/ 1763 w 10000"/>
                  <a:gd name="connsiteY562" fmla="*/ 8300 h 10000"/>
                  <a:gd name="connsiteX563" fmla="*/ 1747 w 10000"/>
                  <a:gd name="connsiteY563" fmla="*/ 8313 h 10000"/>
                  <a:gd name="connsiteX564" fmla="*/ 1744 w 10000"/>
                  <a:gd name="connsiteY564" fmla="*/ 8304 h 10000"/>
                  <a:gd name="connsiteX565" fmla="*/ 1730 w 10000"/>
                  <a:gd name="connsiteY565" fmla="*/ 8313 h 10000"/>
                  <a:gd name="connsiteX566" fmla="*/ 1708 w 10000"/>
                  <a:gd name="connsiteY566" fmla="*/ 8327 h 10000"/>
                  <a:gd name="connsiteX567" fmla="*/ 1675 w 10000"/>
                  <a:gd name="connsiteY567" fmla="*/ 8331 h 10000"/>
                  <a:gd name="connsiteX568" fmla="*/ 1658 w 10000"/>
                  <a:gd name="connsiteY568" fmla="*/ 8345 h 10000"/>
                  <a:gd name="connsiteX569" fmla="*/ 1628 w 10000"/>
                  <a:gd name="connsiteY569" fmla="*/ 8367 h 10000"/>
                  <a:gd name="connsiteX570" fmla="*/ 1620 w 10000"/>
                  <a:gd name="connsiteY570" fmla="*/ 8372 h 10000"/>
                  <a:gd name="connsiteX571" fmla="*/ 1584 w 10000"/>
                  <a:gd name="connsiteY571" fmla="*/ 8394 h 10000"/>
                  <a:gd name="connsiteX572" fmla="*/ 1554 w 10000"/>
                  <a:gd name="connsiteY572" fmla="*/ 8417 h 10000"/>
                  <a:gd name="connsiteX573" fmla="*/ 1529 w 10000"/>
                  <a:gd name="connsiteY573" fmla="*/ 8417 h 10000"/>
                  <a:gd name="connsiteX574" fmla="*/ 1515 w 10000"/>
                  <a:gd name="connsiteY574" fmla="*/ 8408 h 10000"/>
                  <a:gd name="connsiteX575" fmla="*/ 1507 w 10000"/>
                  <a:gd name="connsiteY575" fmla="*/ 8394 h 10000"/>
                  <a:gd name="connsiteX576" fmla="*/ 1479 w 10000"/>
                  <a:gd name="connsiteY576" fmla="*/ 8367 h 10000"/>
                  <a:gd name="connsiteX577" fmla="*/ 1457 w 10000"/>
                  <a:gd name="connsiteY577" fmla="*/ 8385 h 10000"/>
                  <a:gd name="connsiteX578" fmla="*/ 1432 w 10000"/>
                  <a:gd name="connsiteY578" fmla="*/ 8385 h 10000"/>
                  <a:gd name="connsiteX579" fmla="*/ 1418 w 10000"/>
                  <a:gd name="connsiteY579" fmla="*/ 8372 h 10000"/>
                  <a:gd name="connsiteX580" fmla="*/ 1399 w 10000"/>
                  <a:gd name="connsiteY580" fmla="*/ 8358 h 10000"/>
                  <a:gd name="connsiteX581" fmla="*/ 1369 w 10000"/>
                  <a:gd name="connsiteY581" fmla="*/ 8340 h 10000"/>
                  <a:gd name="connsiteX582" fmla="*/ 1355 w 10000"/>
                  <a:gd name="connsiteY582" fmla="*/ 8327 h 10000"/>
                  <a:gd name="connsiteX583" fmla="*/ 1347 w 10000"/>
                  <a:gd name="connsiteY583" fmla="*/ 8318 h 10000"/>
                  <a:gd name="connsiteX584" fmla="*/ 1330 w 10000"/>
                  <a:gd name="connsiteY584" fmla="*/ 8304 h 10000"/>
                  <a:gd name="connsiteX585" fmla="*/ 1319 w 10000"/>
                  <a:gd name="connsiteY585" fmla="*/ 8290 h 10000"/>
                  <a:gd name="connsiteX586" fmla="*/ 1297 w 10000"/>
                  <a:gd name="connsiteY586" fmla="*/ 8272 h 10000"/>
                  <a:gd name="connsiteX587" fmla="*/ 1289 w 10000"/>
                  <a:gd name="connsiteY587" fmla="*/ 8263 h 10000"/>
                  <a:gd name="connsiteX588" fmla="*/ 1280 w 10000"/>
                  <a:gd name="connsiteY588" fmla="*/ 8250 h 10000"/>
                  <a:gd name="connsiteX589" fmla="*/ 1264 w 10000"/>
                  <a:gd name="connsiteY589" fmla="*/ 8236 h 10000"/>
                  <a:gd name="connsiteX590" fmla="*/ 1256 w 10000"/>
                  <a:gd name="connsiteY590" fmla="*/ 8232 h 10000"/>
                  <a:gd name="connsiteX591" fmla="*/ 1247 w 10000"/>
                  <a:gd name="connsiteY591" fmla="*/ 8223 h 10000"/>
                  <a:gd name="connsiteX592" fmla="*/ 1233 w 10000"/>
                  <a:gd name="connsiteY592" fmla="*/ 8209 h 10000"/>
                  <a:gd name="connsiteX593" fmla="*/ 1222 w 10000"/>
                  <a:gd name="connsiteY593" fmla="*/ 8200 h 10000"/>
                  <a:gd name="connsiteX594" fmla="*/ 1206 w 10000"/>
                  <a:gd name="connsiteY594" fmla="*/ 8196 h 10000"/>
                  <a:gd name="connsiteX595" fmla="*/ 1192 w 10000"/>
                  <a:gd name="connsiteY595" fmla="*/ 8196 h 10000"/>
                  <a:gd name="connsiteX596" fmla="*/ 1167 w 10000"/>
                  <a:gd name="connsiteY596" fmla="*/ 8200 h 10000"/>
                  <a:gd name="connsiteX597" fmla="*/ 1137 w 10000"/>
                  <a:gd name="connsiteY597" fmla="*/ 8223 h 10000"/>
                  <a:gd name="connsiteX598" fmla="*/ 1126 w 10000"/>
                  <a:gd name="connsiteY598" fmla="*/ 8232 h 10000"/>
                  <a:gd name="connsiteX599" fmla="*/ 1109 w 10000"/>
                  <a:gd name="connsiteY599" fmla="*/ 8232 h 10000"/>
                  <a:gd name="connsiteX600" fmla="*/ 1087 w 10000"/>
                  <a:gd name="connsiteY600" fmla="*/ 8236 h 10000"/>
                  <a:gd name="connsiteX601" fmla="*/ 1071 w 10000"/>
                  <a:gd name="connsiteY601" fmla="*/ 8232 h 10000"/>
                  <a:gd name="connsiteX602" fmla="*/ 1071 w 10000"/>
                  <a:gd name="connsiteY602" fmla="*/ 8214 h 10000"/>
                  <a:gd name="connsiteX603" fmla="*/ 1062 w 10000"/>
                  <a:gd name="connsiteY603" fmla="*/ 8196 h 10000"/>
                  <a:gd name="connsiteX604" fmla="*/ 1057 w 10000"/>
                  <a:gd name="connsiteY604" fmla="*/ 8173 h 10000"/>
                  <a:gd name="connsiteX605" fmla="*/ 1049 w 10000"/>
                  <a:gd name="connsiteY605" fmla="*/ 8128 h 10000"/>
                  <a:gd name="connsiteX606" fmla="*/ 1040 w 10000"/>
                  <a:gd name="connsiteY606" fmla="*/ 8101 h 10000"/>
                  <a:gd name="connsiteX607" fmla="*/ 1040 w 10000"/>
                  <a:gd name="connsiteY607" fmla="*/ 8088 h 10000"/>
                  <a:gd name="connsiteX608" fmla="*/ 1032 w 10000"/>
                  <a:gd name="connsiteY608" fmla="*/ 8065 h 10000"/>
                  <a:gd name="connsiteX609" fmla="*/ 1024 w 10000"/>
                  <a:gd name="connsiteY609" fmla="*/ 7997 h 10000"/>
                  <a:gd name="connsiteX610" fmla="*/ 1024 w 10000"/>
                  <a:gd name="connsiteY610" fmla="*/ 7970 h 10000"/>
                  <a:gd name="connsiteX611" fmla="*/ 1015 w 10000"/>
                  <a:gd name="connsiteY611" fmla="*/ 7930 h 10000"/>
                  <a:gd name="connsiteX612" fmla="*/ 1013 w 10000"/>
                  <a:gd name="connsiteY612" fmla="*/ 7885 h 10000"/>
                  <a:gd name="connsiteX613" fmla="*/ 1004 w 10000"/>
                  <a:gd name="connsiteY613" fmla="*/ 7866 h 10000"/>
                  <a:gd name="connsiteX614" fmla="*/ 853 w 10000"/>
                  <a:gd name="connsiteY614" fmla="*/ 7948 h 10000"/>
                  <a:gd name="connsiteX615" fmla="*/ 811 w 10000"/>
                  <a:gd name="connsiteY615" fmla="*/ 7844 h 10000"/>
                  <a:gd name="connsiteX616" fmla="*/ 811 w 10000"/>
                  <a:gd name="connsiteY616" fmla="*/ 7799 h 10000"/>
                  <a:gd name="connsiteX617" fmla="*/ 814 w 10000"/>
                  <a:gd name="connsiteY617" fmla="*/ 7736 h 10000"/>
                  <a:gd name="connsiteX618" fmla="*/ 740 w 10000"/>
                  <a:gd name="connsiteY618" fmla="*/ 7578 h 10000"/>
                  <a:gd name="connsiteX619" fmla="*/ 571 w 10000"/>
                  <a:gd name="connsiteY619" fmla="*/ 7447 h 10000"/>
                  <a:gd name="connsiteX620" fmla="*/ 530 w 10000"/>
                  <a:gd name="connsiteY620" fmla="*/ 7772 h 10000"/>
                  <a:gd name="connsiteX621" fmla="*/ 502 w 10000"/>
                  <a:gd name="connsiteY621" fmla="*/ 7763 h 10000"/>
                  <a:gd name="connsiteX622" fmla="*/ 491 w 10000"/>
                  <a:gd name="connsiteY622" fmla="*/ 7826 h 10000"/>
                  <a:gd name="connsiteX623" fmla="*/ 483 w 10000"/>
                  <a:gd name="connsiteY623" fmla="*/ 7830 h 10000"/>
                  <a:gd name="connsiteX624" fmla="*/ 469 w 10000"/>
                  <a:gd name="connsiteY624" fmla="*/ 7839 h 10000"/>
                  <a:gd name="connsiteX625" fmla="*/ 453 w 10000"/>
                  <a:gd name="connsiteY625" fmla="*/ 7830 h 10000"/>
                  <a:gd name="connsiteX626" fmla="*/ 442 w 10000"/>
                  <a:gd name="connsiteY626" fmla="*/ 7826 h 10000"/>
                  <a:gd name="connsiteX627" fmla="*/ 425 w 10000"/>
                  <a:gd name="connsiteY627" fmla="*/ 7826 h 10000"/>
                  <a:gd name="connsiteX628" fmla="*/ 403 w 10000"/>
                  <a:gd name="connsiteY628" fmla="*/ 7826 h 10000"/>
                  <a:gd name="connsiteX629" fmla="*/ 378 w 10000"/>
                  <a:gd name="connsiteY629" fmla="*/ 7817 h 10000"/>
                  <a:gd name="connsiteX630" fmla="*/ 356 w 10000"/>
                  <a:gd name="connsiteY630" fmla="*/ 7817 h 10000"/>
                  <a:gd name="connsiteX631" fmla="*/ 331 w 10000"/>
                  <a:gd name="connsiteY631" fmla="*/ 7817 h 10000"/>
                  <a:gd name="connsiteX632" fmla="*/ 315 w 10000"/>
                  <a:gd name="connsiteY632" fmla="*/ 7830 h 10000"/>
                  <a:gd name="connsiteX633" fmla="*/ 290 w 10000"/>
                  <a:gd name="connsiteY633" fmla="*/ 7853 h 10000"/>
                  <a:gd name="connsiteX634" fmla="*/ 248 w 10000"/>
                  <a:gd name="connsiteY634" fmla="*/ 7659 h 10000"/>
                  <a:gd name="connsiteX635" fmla="*/ 298 w 10000"/>
                  <a:gd name="connsiteY635" fmla="*/ 7379 h 10000"/>
                  <a:gd name="connsiteX636" fmla="*/ 290 w 10000"/>
                  <a:gd name="connsiteY636" fmla="*/ 7312 h 10000"/>
                  <a:gd name="connsiteX637" fmla="*/ 284 w 10000"/>
                  <a:gd name="connsiteY637" fmla="*/ 7253 h 10000"/>
                  <a:gd name="connsiteX638" fmla="*/ 301 w 10000"/>
                  <a:gd name="connsiteY638" fmla="*/ 7226 h 10000"/>
                  <a:gd name="connsiteX639" fmla="*/ 315 w 10000"/>
                  <a:gd name="connsiteY639" fmla="*/ 7199 h 10000"/>
                  <a:gd name="connsiteX640" fmla="*/ 323 w 10000"/>
                  <a:gd name="connsiteY640" fmla="*/ 7158 h 10000"/>
                  <a:gd name="connsiteX641" fmla="*/ 317 w 10000"/>
                  <a:gd name="connsiteY641" fmla="*/ 7140 h 10000"/>
                  <a:gd name="connsiteX642" fmla="*/ 168 w 10000"/>
                  <a:gd name="connsiteY642" fmla="*/ 6892 h 10000"/>
                  <a:gd name="connsiteX643" fmla="*/ 80 w 10000"/>
                  <a:gd name="connsiteY643" fmla="*/ 6802 h 10000"/>
                  <a:gd name="connsiteX644" fmla="*/ 143 w 10000"/>
                  <a:gd name="connsiteY644" fmla="*/ 6707 h 10000"/>
                  <a:gd name="connsiteX645" fmla="*/ 63 w 10000"/>
                  <a:gd name="connsiteY645" fmla="*/ 6549 h 10000"/>
                  <a:gd name="connsiteX646" fmla="*/ 41 w 10000"/>
                  <a:gd name="connsiteY646" fmla="*/ 6500 h 10000"/>
                  <a:gd name="connsiteX647" fmla="*/ 201 w 10000"/>
                  <a:gd name="connsiteY647" fmla="*/ 6274 h 10000"/>
                  <a:gd name="connsiteX648" fmla="*/ 143 w 10000"/>
                  <a:gd name="connsiteY648" fmla="*/ 6184 h 10000"/>
                  <a:gd name="connsiteX649" fmla="*/ 152 w 10000"/>
                  <a:gd name="connsiteY649" fmla="*/ 6148 h 10000"/>
                  <a:gd name="connsiteX650" fmla="*/ 163 w 10000"/>
                  <a:gd name="connsiteY650" fmla="*/ 6107 h 10000"/>
                  <a:gd name="connsiteX651" fmla="*/ 229 w 10000"/>
                  <a:gd name="connsiteY651" fmla="*/ 5895 h 10000"/>
                  <a:gd name="connsiteX652" fmla="*/ 251 w 10000"/>
                  <a:gd name="connsiteY652" fmla="*/ 5805 h 10000"/>
                  <a:gd name="connsiteX653" fmla="*/ 251 w 10000"/>
                  <a:gd name="connsiteY653" fmla="*/ 5778 h 10000"/>
                  <a:gd name="connsiteX654" fmla="*/ 248 w 10000"/>
                  <a:gd name="connsiteY654" fmla="*/ 5733 h 10000"/>
                  <a:gd name="connsiteX655" fmla="*/ 212 w 10000"/>
                  <a:gd name="connsiteY655" fmla="*/ 5602 h 10000"/>
                  <a:gd name="connsiteX656" fmla="*/ 177 w 10000"/>
                  <a:gd name="connsiteY656" fmla="*/ 5521 h 10000"/>
                  <a:gd name="connsiteX657" fmla="*/ 33 w 10000"/>
                  <a:gd name="connsiteY657" fmla="*/ 5503 h 10000"/>
                  <a:gd name="connsiteX658" fmla="*/ 0 w 10000"/>
                  <a:gd name="connsiteY658" fmla="*/ 5219 h 10000"/>
                  <a:gd name="connsiteX659" fmla="*/ 188 w 10000"/>
                  <a:gd name="connsiteY659" fmla="*/ 5219 h 10000"/>
                  <a:gd name="connsiteX660" fmla="*/ 201 w 10000"/>
                  <a:gd name="connsiteY660" fmla="*/ 5210 h 10000"/>
                  <a:gd name="connsiteX661" fmla="*/ 251 w 10000"/>
                  <a:gd name="connsiteY661" fmla="*/ 5169 h 10000"/>
                  <a:gd name="connsiteX662" fmla="*/ 444 w 10000"/>
                  <a:gd name="connsiteY662" fmla="*/ 4984 h 10000"/>
                  <a:gd name="connsiteX663" fmla="*/ 510 w 10000"/>
                  <a:gd name="connsiteY663" fmla="*/ 4723 h 10000"/>
                  <a:gd name="connsiteX664" fmla="*/ 574 w 10000"/>
                  <a:gd name="connsiteY664" fmla="*/ 4272 h 10000"/>
                  <a:gd name="connsiteX665" fmla="*/ 723 w 10000"/>
                  <a:gd name="connsiteY665" fmla="*/ 4078 h 10000"/>
                  <a:gd name="connsiteX666" fmla="*/ 723 w 10000"/>
                  <a:gd name="connsiteY666" fmla="*/ 4023 h 10000"/>
                  <a:gd name="connsiteX667" fmla="*/ 723 w 10000"/>
                  <a:gd name="connsiteY667" fmla="*/ 3983 h 10000"/>
                  <a:gd name="connsiteX668" fmla="*/ 723 w 10000"/>
                  <a:gd name="connsiteY668" fmla="*/ 3771 h 10000"/>
                  <a:gd name="connsiteX669" fmla="*/ 731 w 10000"/>
                  <a:gd name="connsiteY669" fmla="*/ 3442 h 10000"/>
                  <a:gd name="connsiteX670" fmla="*/ 806 w 10000"/>
                  <a:gd name="connsiteY670" fmla="*/ 3392 h 10000"/>
                  <a:gd name="connsiteX671" fmla="*/ 988 w 10000"/>
                  <a:gd name="connsiteY671" fmla="*/ 3712 h 10000"/>
                  <a:gd name="connsiteX672" fmla="*/ 1013 w 10000"/>
                  <a:gd name="connsiteY672" fmla="*/ 3699 h 10000"/>
                  <a:gd name="connsiteX673" fmla="*/ 1120 w 10000"/>
                  <a:gd name="connsiteY673" fmla="*/ 3631 h 10000"/>
                  <a:gd name="connsiteX674" fmla="*/ 1206 w 10000"/>
                  <a:gd name="connsiteY674" fmla="*/ 3627 h 10000"/>
                  <a:gd name="connsiteX675" fmla="*/ 1264 w 10000"/>
                  <a:gd name="connsiteY675" fmla="*/ 3599 h 10000"/>
                  <a:gd name="connsiteX676" fmla="*/ 1322 w 10000"/>
                  <a:gd name="connsiteY676" fmla="*/ 3627 h 10000"/>
                  <a:gd name="connsiteX677" fmla="*/ 1327 w 10000"/>
                  <a:gd name="connsiteY677" fmla="*/ 3645 h 10000"/>
                  <a:gd name="connsiteX678" fmla="*/ 1344 w 10000"/>
                  <a:gd name="connsiteY678" fmla="*/ 3739 h 10000"/>
                  <a:gd name="connsiteX679" fmla="*/ 1344 w 10000"/>
                  <a:gd name="connsiteY679" fmla="*/ 3775 h 10000"/>
                  <a:gd name="connsiteX680" fmla="*/ 1338 w 10000"/>
                  <a:gd name="connsiteY680" fmla="*/ 3784 h 10000"/>
                  <a:gd name="connsiteX681" fmla="*/ 1338 w 10000"/>
                  <a:gd name="connsiteY681" fmla="*/ 3829 h 10000"/>
                  <a:gd name="connsiteX682" fmla="*/ 1352 w 10000"/>
                  <a:gd name="connsiteY682" fmla="*/ 3852 h 10000"/>
                  <a:gd name="connsiteX683" fmla="*/ 1407 w 10000"/>
                  <a:gd name="connsiteY683" fmla="*/ 3866 h 10000"/>
                  <a:gd name="connsiteX684" fmla="*/ 1440 w 10000"/>
                  <a:gd name="connsiteY684" fmla="*/ 3870 h 10000"/>
                  <a:gd name="connsiteX685" fmla="*/ 1600 w 10000"/>
                  <a:gd name="connsiteY685" fmla="*/ 3857 h 10000"/>
                  <a:gd name="connsiteX686" fmla="*/ 1664 w 10000"/>
                  <a:gd name="connsiteY686" fmla="*/ 3911 h 10000"/>
                  <a:gd name="connsiteX687" fmla="*/ 1700 w 10000"/>
                  <a:gd name="connsiteY687" fmla="*/ 3933 h 10000"/>
                  <a:gd name="connsiteX688" fmla="*/ 1752 w 10000"/>
                  <a:gd name="connsiteY688" fmla="*/ 3947 h 10000"/>
                  <a:gd name="connsiteX689" fmla="*/ 1777 w 10000"/>
                  <a:gd name="connsiteY689" fmla="*/ 3947 h 10000"/>
                  <a:gd name="connsiteX690" fmla="*/ 1813 w 10000"/>
                  <a:gd name="connsiteY690" fmla="*/ 3929 h 10000"/>
                  <a:gd name="connsiteX691" fmla="*/ 1841 w 10000"/>
                  <a:gd name="connsiteY691" fmla="*/ 3933 h 10000"/>
                  <a:gd name="connsiteX692" fmla="*/ 1882 w 10000"/>
                  <a:gd name="connsiteY692" fmla="*/ 3969 h 10000"/>
                  <a:gd name="connsiteX693" fmla="*/ 1940 w 10000"/>
                  <a:gd name="connsiteY693" fmla="*/ 3933 h 10000"/>
                  <a:gd name="connsiteX694" fmla="*/ 1956 w 10000"/>
                  <a:gd name="connsiteY694" fmla="*/ 3920 h 10000"/>
                  <a:gd name="connsiteX695" fmla="*/ 1981 w 10000"/>
                  <a:gd name="connsiteY695" fmla="*/ 3929 h 10000"/>
                  <a:gd name="connsiteX696" fmla="*/ 2058 w 10000"/>
                  <a:gd name="connsiteY696" fmla="*/ 3974 h 10000"/>
                  <a:gd name="connsiteX697" fmla="*/ 2163 w 10000"/>
                  <a:gd name="connsiteY697" fmla="*/ 4051 h 10000"/>
                  <a:gd name="connsiteX698" fmla="*/ 2174 w 10000"/>
                  <a:gd name="connsiteY698" fmla="*/ 4055 h 10000"/>
                  <a:gd name="connsiteX699" fmla="*/ 2183 w 10000"/>
                  <a:gd name="connsiteY699" fmla="*/ 4064 h 10000"/>
                  <a:gd name="connsiteX700" fmla="*/ 2183 w 10000"/>
                  <a:gd name="connsiteY700" fmla="*/ 3581 h 10000"/>
                  <a:gd name="connsiteX701" fmla="*/ 2183 w 10000"/>
                  <a:gd name="connsiteY701" fmla="*/ 3527 h 10000"/>
                  <a:gd name="connsiteX702" fmla="*/ 2180 w 10000"/>
                  <a:gd name="connsiteY702" fmla="*/ 3460 h 10000"/>
                  <a:gd name="connsiteX703" fmla="*/ 2365 w 10000"/>
                  <a:gd name="connsiteY703" fmla="*/ 3455 h 10000"/>
                  <a:gd name="connsiteX704" fmla="*/ 2448 w 10000"/>
                  <a:gd name="connsiteY704" fmla="*/ 3446 h 10000"/>
                  <a:gd name="connsiteX705" fmla="*/ 2494 w 10000"/>
                  <a:gd name="connsiteY705" fmla="*/ 3554 h 10000"/>
                  <a:gd name="connsiteX706" fmla="*/ 2525 w 10000"/>
                  <a:gd name="connsiteY706" fmla="*/ 3613 h 10000"/>
                  <a:gd name="connsiteX707" fmla="*/ 2550 w 10000"/>
                  <a:gd name="connsiteY707" fmla="*/ 3618 h 10000"/>
                  <a:gd name="connsiteX708" fmla="*/ 2630 w 10000"/>
                  <a:gd name="connsiteY708" fmla="*/ 3640 h 10000"/>
                  <a:gd name="connsiteX709" fmla="*/ 2663 w 10000"/>
                  <a:gd name="connsiteY709" fmla="*/ 3667 h 10000"/>
                  <a:gd name="connsiteX710" fmla="*/ 2704 w 10000"/>
                  <a:gd name="connsiteY710" fmla="*/ 3726 h 10000"/>
                  <a:gd name="connsiteX711" fmla="*/ 2762 w 10000"/>
                  <a:gd name="connsiteY711" fmla="*/ 3802 h 10000"/>
                  <a:gd name="connsiteX712" fmla="*/ 2784 w 10000"/>
                  <a:gd name="connsiteY712" fmla="*/ 3829 h 10000"/>
                  <a:gd name="connsiteX713" fmla="*/ 2815 w 10000"/>
                  <a:gd name="connsiteY713" fmla="*/ 3879 h 10000"/>
                  <a:gd name="connsiteX714" fmla="*/ 2859 w 10000"/>
                  <a:gd name="connsiteY714" fmla="*/ 3748 h 10000"/>
                  <a:gd name="connsiteX715" fmla="*/ 2856 w 10000"/>
                  <a:gd name="connsiteY715" fmla="*/ 3726 h 10000"/>
                  <a:gd name="connsiteX716" fmla="*/ 2848 w 10000"/>
                  <a:gd name="connsiteY716" fmla="*/ 3712 h 10000"/>
                  <a:gd name="connsiteX717" fmla="*/ 2848 w 10000"/>
                  <a:gd name="connsiteY717" fmla="*/ 3685 h 10000"/>
                  <a:gd name="connsiteX718" fmla="*/ 2873 w 10000"/>
                  <a:gd name="connsiteY718" fmla="*/ 3613 h 10000"/>
                  <a:gd name="connsiteX719" fmla="*/ 2886 w 10000"/>
                  <a:gd name="connsiteY719" fmla="*/ 3604 h 10000"/>
                  <a:gd name="connsiteX720" fmla="*/ 2922 w 10000"/>
                  <a:gd name="connsiteY720" fmla="*/ 3654 h 10000"/>
                  <a:gd name="connsiteX721" fmla="*/ 2947 w 10000"/>
                  <a:gd name="connsiteY721" fmla="*/ 3654 h 10000"/>
                  <a:gd name="connsiteX722" fmla="*/ 2953 w 10000"/>
                  <a:gd name="connsiteY722" fmla="*/ 3613 h 10000"/>
                  <a:gd name="connsiteX723" fmla="*/ 2975 w 10000"/>
                  <a:gd name="connsiteY723" fmla="*/ 3581 h 10000"/>
                  <a:gd name="connsiteX724" fmla="*/ 2975 w 10000"/>
                  <a:gd name="connsiteY724" fmla="*/ 3523 h 10000"/>
                  <a:gd name="connsiteX725" fmla="*/ 3024 w 10000"/>
                  <a:gd name="connsiteY725" fmla="*/ 3406 h 10000"/>
                  <a:gd name="connsiteX726" fmla="*/ 3027 w 10000"/>
                  <a:gd name="connsiteY726" fmla="*/ 3383 h 10000"/>
                  <a:gd name="connsiteX727" fmla="*/ 3027 w 10000"/>
                  <a:gd name="connsiteY727" fmla="*/ 3342 h 10000"/>
                  <a:gd name="connsiteX728" fmla="*/ 3019 w 10000"/>
                  <a:gd name="connsiteY728" fmla="*/ 3315 h 10000"/>
                  <a:gd name="connsiteX729" fmla="*/ 3002 w 10000"/>
                  <a:gd name="connsiteY729" fmla="*/ 3302 h 10000"/>
                  <a:gd name="connsiteX730" fmla="*/ 2977 w 10000"/>
                  <a:gd name="connsiteY730" fmla="*/ 3302 h 10000"/>
                  <a:gd name="connsiteX731" fmla="*/ 2969 w 10000"/>
                  <a:gd name="connsiteY731" fmla="*/ 3297 h 10000"/>
                  <a:gd name="connsiteX732" fmla="*/ 2966 w 10000"/>
                  <a:gd name="connsiteY732" fmla="*/ 3166 h 10000"/>
                  <a:gd name="connsiteX733" fmla="*/ 2966 w 10000"/>
                  <a:gd name="connsiteY733" fmla="*/ 3144 h 10000"/>
                  <a:gd name="connsiteX734" fmla="*/ 2969 w 10000"/>
                  <a:gd name="connsiteY734" fmla="*/ 3139 h 10000"/>
                  <a:gd name="connsiteX735" fmla="*/ 3129 w 10000"/>
                  <a:gd name="connsiteY735" fmla="*/ 3130 h 10000"/>
                  <a:gd name="connsiteX736" fmla="*/ 3140 w 10000"/>
                  <a:gd name="connsiteY736" fmla="*/ 3081 h 10000"/>
                  <a:gd name="connsiteX737" fmla="*/ 3148 w 10000"/>
                  <a:gd name="connsiteY737" fmla="*/ 3009 h 10000"/>
                  <a:gd name="connsiteX738" fmla="*/ 3159 w 10000"/>
                  <a:gd name="connsiteY738" fmla="*/ 2995 h 10000"/>
                  <a:gd name="connsiteX739" fmla="*/ 3187 w 10000"/>
                  <a:gd name="connsiteY739" fmla="*/ 2995 h 10000"/>
                  <a:gd name="connsiteX740" fmla="*/ 3212 w 10000"/>
                  <a:gd name="connsiteY740" fmla="*/ 3013 h 10000"/>
                  <a:gd name="connsiteX741" fmla="*/ 3217 w 10000"/>
                  <a:gd name="connsiteY741" fmla="*/ 3000 h 10000"/>
                  <a:gd name="connsiteX742" fmla="*/ 3226 w 10000"/>
                  <a:gd name="connsiteY742" fmla="*/ 2972 h 10000"/>
                  <a:gd name="connsiteX743" fmla="*/ 3353 w 10000"/>
                  <a:gd name="connsiteY743" fmla="*/ 2968 h 10000"/>
                  <a:gd name="connsiteX744" fmla="*/ 3369 w 10000"/>
                  <a:gd name="connsiteY744" fmla="*/ 2864 h 10000"/>
                  <a:gd name="connsiteX745" fmla="*/ 3377 w 10000"/>
                  <a:gd name="connsiteY745" fmla="*/ 2842 h 10000"/>
                  <a:gd name="connsiteX746" fmla="*/ 3405 w 10000"/>
                  <a:gd name="connsiteY746" fmla="*/ 2828 h 10000"/>
                  <a:gd name="connsiteX747" fmla="*/ 3413 w 10000"/>
                  <a:gd name="connsiteY747" fmla="*/ 2815 h 10000"/>
                  <a:gd name="connsiteX748" fmla="*/ 3444 w 10000"/>
                  <a:gd name="connsiteY748" fmla="*/ 2697 h 10000"/>
                  <a:gd name="connsiteX749" fmla="*/ 3441 w 10000"/>
                  <a:gd name="connsiteY749" fmla="*/ 2670 h 10000"/>
                  <a:gd name="connsiteX750" fmla="*/ 3458 w 10000"/>
                  <a:gd name="connsiteY750" fmla="*/ 2652 h 10000"/>
                  <a:gd name="connsiteX751" fmla="*/ 3466 w 10000"/>
                  <a:gd name="connsiteY751" fmla="*/ 2630 h 10000"/>
                  <a:gd name="connsiteX752" fmla="*/ 3524 w 10000"/>
                  <a:gd name="connsiteY752" fmla="*/ 2553 h 10000"/>
                  <a:gd name="connsiteX753" fmla="*/ 3546 w 10000"/>
                  <a:gd name="connsiteY753" fmla="*/ 2589 h 10000"/>
                  <a:gd name="connsiteX754" fmla="*/ 3562 w 10000"/>
                  <a:gd name="connsiteY754" fmla="*/ 2603 h 10000"/>
                  <a:gd name="connsiteX755" fmla="*/ 3571 w 10000"/>
                  <a:gd name="connsiteY755" fmla="*/ 2607 h 10000"/>
                  <a:gd name="connsiteX756" fmla="*/ 3579 w 10000"/>
                  <a:gd name="connsiteY756" fmla="*/ 2603 h 10000"/>
                  <a:gd name="connsiteX757" fmla="*/ 3582 w 10000"/>
                  <a:gd name="connsiteY757" fmla="*/ 2594 h 10000"/>
                  <a:gd name="connsiteX758" fmla="*/ 3595 w 10000"/>
                  <a:gd name="connsiteY758" fmla="*/ 2553 h 10000"/>
                  <a:gd name="connsiteX759" fmla="*/ 3604 w 10000"/>
                  <a:gd name="connsiteY759" fmla="*/ 2508 h 10000"/>
                  <a:gd name="connsiteX760" fmla="*/ 3607 w 10000"/>
                  <a:gd name="connsiteY760" fmla="*/ 2485 h 10000"/>
                  <a:gd name="connsiteX761" fmla="*/ 3651 w 10000"/>
                  <a:gd name="connsiteY761" fmla="*/ 2463 h 10000"/>
                  <a:gd name="connsiteX762" fmla="*/ 3667 w 10000"/>
                  <a:gd name="connsiteY762" fmla="*/ 2445 h 10000"/>
                  <a:gd name="connsiteX763" fmla="*/ 3678 w 10000"/>
                  <a:gd name="connsiteY763" fmla="*/ 2431 h 10000"/>
                  <a:gd name="connsiteX764" fmla="*/ 3692 w 10000"/>
                  <a:gd name="connsiteY764" fmla="*/ 2431 h 10000"/>
                  <a:gd name="connsiteX765" fmla="*/ 3717 w 10000"/>
                  <a:gd name="connsiteY765" fmla="*/ 2445 h 10000"/>
                  <a:gd name="connsiteX766" fmla="*/ 3731 w 10000"/>
                  <a:gd name="connsiteY766" fmla="*/ 2445 h 10000"/>
                  <a:gd name="connsiteX767" fmla="*/ 3731 w 10000"/>
                  <a:gd name="connsiteY767" fmla="*/ 2355 h 10000"/>
                  <a:gd name="connsiteX768" fmla="*/ 3678 w 10000"/>
                  <a:gd name="connsiteY768" fmla="*/ 2260 h 10000"/>
                  <a:gd name="connsiteX769" fmla="*/ 3711 w 10000"/>
                  <a:gd name="connsiteY769" fmla="*/ 2246 h 10000"/>
                  <a:gd name="connsiteX770" fmla="*/ 3684 w 10000"/>
                  <a:gd name="connsiteY770" fmla="*/ 2066 h 10000"/>
                  <a:gd name="connsiteX771" fmla="*/ 3662 w 10000"/>
                  <a:gd name="connsiteY771" fmla="*/ 1985 h 10000"/>
                  <a:gd name="connsiteX772" fmla="*/ 3670 w 10000"/>
                  <a:gd name="connsiteY772" fmla="*/ 1908 h 10000"/>
                  <a:gd name="connsiteX773" fmla="*/ 3700 w 10000"/>
                  <a:gd name="connsiteY773" fmla="*/ 1903 h 10000"/>
                  <a:gd name="connsiteX774" fmla="*/ 3739 w 10000"/>
                  <a:gd name="connsiteY774" fmla="*/ 1876 h 10000"/>
                  <a:gd name="connsiteX775" fmla="*/ 3805 w 10000"/>
                  <a:gd name="connsiteY775" fmla="*/ 1791 h 10000"/>
                  <a:gd name="connsiteX776" fmla="*/ 3852 w 10000"/>
                  <a:gd name="connsiteY776" fmla="*/ 1710 h 10000"/>
                  <a:gd name="connsiteX777" fmla="*/ 3852 w 10000"/>
                  <a:gd name="connsiteY777" fmla="*/ 1642 h 10000"/>
                  <a:gd name="connsiteX778" fmla="*/ 3797 w 10000"/>
                  <a:gd name="connsiteY778" fmla="*/ 1619 h 10000"/>
                  <a:gd name="connsiteX779" fmla="*/ 3780 w 10000"/>
                  <a:gd name="connsiteY779" fmla="*/ 1552 h 10000"/>
                  <a:gd name="connsiteX780" fmla="*/ 3827 w 10000"/>
                  <a:gd name="connsiteY780" fmla="*/ 1547 h 10000"/>
                  <a:gd name="connsiteX781" fmla="*/ 3827 w 10000"/>
                  <a:gd name="connsiteY781" fmla="*/ 1340 h 10000"/>
                  <a:gd name="connsiteX782" fmla="*/ 3750 w 10000"/>
                  <a:gd name="connsiteY782" fmla="*/ 1313 h 10000"/>
                  <a:gd name="connsiteX783" fmla="*/ 3767 w 10000"/>
                  <a:gd name="connsiteY783" fmla="*/ 1155 h 10000"/>
                  <a:gd name="connsiteX784" fmla="*/ 3637 w 10000"/>
                  <a:gd name="connsiteY784" fmla="*/ 1159 h 10000"/>
                  <a:gd name="connsiteX785" fmla="*/ 3582 w 10000"/>
                  <a:gd name="connsiteY785" fmla="*/ 983 h 10000"/>
                  <a:gd name="connsiteX786" fmla="*/ 3554 w 10000"/>
                  <a:gd name="connsiteY786" fmla="*/ 983 h 10000"/>
                  <a:gd name="connsiteX787" fmla="*/ 3562 w 10000"/>
                  <a:gd name="connsiteY787" fmla="*/ 871 h 10000"/>
                  <a:gd name="connsiteX788" fmla="*/ 3557 w 10000"/>
                  <a:gd name="connsiteY788" fmla="*/ 839 h 10000"/>
                  <a:gd name="connsiteX789" fmla="*/ 3532 w 10000"/>
                  <a:gd name="connsiteY789" fmla="*/ 812 h 10000"/>
                  <a:gd name="connsiteX790" fmla="*/ 3546 w 10000"/>
                  <a:gd name="connsiteY790" fmla="*/ 785 h 10000"/>
                  <a:gd name="connsiteX791" fmla="*/ 3538 w 10000"/>
                  <a:gd name="connsiteY791" fmla="*/ 744 h 10000"/>
                  <a:gd name="connsiteX792" fmla="*/ 3502 w 10000"/>
                  <a:gd name="connsiteY792" fmla="*/ 627 h 10000"/>
                  <a:gd name="connsiteX793" fmla="*/ 3532 w 10000"/>
                  <a:gd name="connsiteY793" fmla="*/ 600 h 10000"/>
                  <a:gd name="connsiteX794" fmla="*/ 3554 w 10000"/>
                  <a:gd name="connsiteY794" fmla="*/ 618 h 10000"/>
                  <a:gd name="connsiteX795" fmla="*/ 3562 w 10000"/>
                  <a:gd name="connsiteY795" fmla="*/ 627 h 10000"/>
                  <a:gd name="connsiteX796" fmla="*/ 3579 w 10000"/>
                  <a:gd name="connsiteY796" fmla="*/ 627 h 10000"/>
                  <a:gd name="connsiteX797" fmla="*/ 3595 w 10000"/>
                  <a:gd name="connsiteY797" fmla="*/ 604 h 10000"/>
                  <a:gd name="connsiteX798" fmla="*/ 3607 w 10000"/>
                  <a:gd name="connsiteY798" fmla="*/ 555 h 10000"/>
                  <a:gd name="connsiteX799" fmla="*/ 3620 w 10000"/>
                  <a:gd name="connsiteY799" fmla="*/ 573 h 10000"/>
                  <a:gd name="connsiteX800" fmla="*/ 3634 w 10000"/>
                  <a:gd name="connsiteY800" fmla="*/ 474 h 10000"/>
                  <a:gd name="connsiteX801" fmla="*/ 3645 w 10000"/>
                  <a:gd name="connsiteY801" fmla="*/ 456 h 10000"/>
                  <a:gd name="connsiteX802" fmla="*/ 3662 w 10000"/>
                  <a:gd name="connsiteY802" fmla="*/ 442 h 10000"/>
                  <a:gd name="connsiteX803" fmla="*/ 3695 w 10000"/>
                  <a:gd name="connsiteY803" fmla="*/ 469 h 10000"/>
                  <a:gd name="connsiteX804" fmla="*/ 3695 w 10000"/>
                  <a:gd name="connsiteY804" fmla="*/ 343 h 10000"/>
                  <a:gd name="connsiteX805" fmla="*/ 3822 w 10000"/>
                  <a:gd name="connsiteY805" fmla="*/ 352 h 10000"/>
                  <a:gd name="connsiteX806" fmla="*/ 3822 w 10000"/>
                  <a:gd name="connsiteY806" fmla="*/ 262 h 10000"/>
                  <a:gd name="connsiteX807" fmla="*/ 3819 w 10000"/>
                  <a:gd name="connsiteY807" fmla="*/ 248 h 10000"/>
                  <a:gd name="connsiteX808" fmla="*/ 3805 w 10000"/>
                  <a:gd name="connsiteY808" fmla="*/ 235 h 10000"/>
                  <a:gd name="connsiteX809" fmla="*/ 3805 w 10000"/>
                  <a:gd name="connsiteY809" fmla="*/ 113 h 10000"/>
                  <a:gd name="connsiteX810" fmla="*/ 3888 w 10000"/>
                  <a:gd name="connsiteY810" fmla="*/ 126 h 10000"/>
                  <a:gd name="connsiteX811" fmla="*/ 3893 w 10000"/>
                  <a:gd name="connsiteY811" fmla="*/ 68 h 10000"/>
                  <a:gd name="connsiteX812" fmla="*/ 3974 w 10000"/>
                  <a:gd name="connsiteY812" fmla="*/ 99 h 10000"/>
                  <a:gd name="connsiteX813" fmla="*/ 3974 w 10000"/>
                  <a:gd name="connsiteY813" fmla="*/ 185 h 10000"/>
                  <a:gd name="connsiteX814" fmla="*/ 4128 w 10000"/>
                  <a:gd name="connsiteY814" fmla="*/ 180 h 10000"/>
                  <a:gd name="connsiteX815" fmla="*/ 4117 w 10000"/>
                  <a:gd name="connsiteY815" fmla="*/ 0 h 10000"/>
                  <a:gd name="connsiteX816" fmla="*/ 4230 w 10000"/>
                  <a:gd name="connsiteY816" fmla="*/ 0 h 10000"/>
                  <a:gd name="connsiteX817" fmla="*/ 4230 w 10000"/>
                  <a:gd name="connsiteY817" fmla="*/ 221 h 10000"/>
                  <a:gd name="connsiteX818" fmla="*/ 4354 w 10000"/>
                  <a:gd name="connsiteY818" fmla="*/ 221 h 10000"/>
                  <a:gd name="connsiteX819" fmla="*/ 4354 w 10000"/>
                  <a:gd name="connsiteY819" fmla="*/ 316 h 10000"/>
                  <a:gd name="connsiteX820" fmla="*/ 4401 w 10000"/>
                  <a:gd name="connsiteY820" fmla="*/ 325 h 10000"/>
                  <a:gd name="connsiteX821" fmla="*/ 4401 w 10000"/>
                  <a:gd name="connsiteY821" fmla="*/ 379 h 10000"/>
                  <a:gd name="connsiteX822" fmla="*/ 4432 w 10000"/>
                  <a:gd name="connsiteY822" fmla="*/ 383 h 10000"/>
                  <a:gd name="connsiteX823" fmla="*/ 4434 w 10000"/>
                  <a:gd name="connsiteY823" fmla="*/ 510 h 10000"/>
                  <a:gd name="connsiteX824" fmla="*/ 4528 w 10000"/>
                  <a:gd name="connsiteY824" fmla="*/ 514 h 10000"/>
                  <a:gd name="connsiteX825" fmla="*/ 4539 w 10000"/>
                  <a:gd name="connsiteY825" fmla="*/ 528 h 10000"/>
                  <a:gd name="connsiteX826" fmla="*/ 4570 w 10000"/>
                  <a:gd name="connsiteY826" fmla="*/ 469 h 10000"/>
                  <a:gd name="connsiteX827" fmla="*/ 4570 w 10000"/>
                  <a:gd name="connsiteY827" fmla="*/ 370 h 10000"/>
                  <a:gd name="connsiteX828" fmla="*/ 4506 w 10000"/>
                  <a:gd name="connsiteY828" fmla="*/ 343 h 10000"/>
                  <a:gd name="connsiteX829" fmla="*/ 4506 w 10000"/>
                  <a:gd name="connsiteY829" fmla="*/ 226 h 10000"/>
                  <a:gd name="connsiteX830" fmla="*/ 4575 w 10000"/>
                  <a:gd name="connsiteY830" fmla="*/ 212 h 10000"/>
                  <a:gd name="connsiteX831" fmla="*/ 4583 w 10000"/>
                  <a:gd name="connsiteY831" fmla="*/ 140 h 10000"/>
                  <a:gd name="connsiteX832" fmla="*/ 4616 w 10000"/>
                  <a:gd name="connsiteY832" fmla="*/ 131 h 10000"/>
                  <a:gd name="connsiteX833" fmla="*/ 4625 w 10000"/>
                  <a:gd name="connsiteY833" fmla="*/ 90 h 10000"/>
                  <a:gd name="connsiteX834" fmla="*/ 4663 w 10000"/>
                  <a:gd name="connsiteY834" fmla="*/ 90 h 10000"/>
                  <a:gd name="connsiteX835" fmla="*/ 4658 w 10000"/>
                  <a:gd name="connsiteY835" fmla="*/ 41 h 10000"/>
                  <a:gd name="connsiteX836" fmla="*/ 5006 w 10000"/>
                  <a:gd name="connsiteY836" fmla="*/ 41 h 10000"/>
                  <a:gd name="connsiteX837" fmla="*/ 4997 w 10000"/>
                  <a:gd name="connsiteY837" fmla="*/ 140 h 10000"/>
                  <a:gd name="connsiteX838" fmla="*/ 5050 w 10000"/>
                  <a:gd name="connsiteY838" fmla="*/ 140 h 10000"/>
                  <a:gd name="connsiteX839" fmla="*/ 5041 w 10000"/>
                  <a:gd name="connsiteY839" fmla="*/ 433 h 10000"/>
                  <a:gd name="connsiteX840" fmla="*/ 5077 w 10000"/>
                  <a:gd name="connsiteY840" fmla="*/ 433 h 10000"/>
                  <a:gd name="connsiteX841" fmla="*/ 5075 w 10000"/>
                  <a:gd name="connsiteY841" fmla="*/ 406 h 10000"/>
                  <a:gd name="connsiteX842" fmla="*/ 5132 w 10000"/>
                  <a:gd name="connsiteY842" fmla="*/ 442 h 10000"/>
                  <a:gd name="connsiteX843" fmla="*/ 5188 w 10000"/>
                  <a:gd name="connsiteY843" fmla="*/ 429 h 10000"/>
                  <a:gd name="connsiteX844" fmla="*/ 5246 w 10000"/>
                  <a:gd name="connsiteY844" fmla="*/ 487 h 10000"/>
                  <a:gd name="connsiteX845" fmla="*/ 5295 w 10000"/>
                  <a:gd name="connsiteY845" fmla="*/ 469 h 10000"/>
                  <a:gd name="connsiteX846" fmla="*/ 5309 w 10000"/>
                  <a:gd name="connsiteY846" fmla="*/ 654 h 10000"/>
                  <a:gd name="connsiteX847" fmla="*/ 5229 w 10000"/>
                  <a:gd name="connsiteY847" fmla="*/ 758 h 10000"/>
                  <a:gd name="connsiteX848" fmla="*/ 5243 w 10000"/>
                  <a:gd name="connsiteY848" fmla="*/ 843 h 10000"/>
                  <a:gd name="connsiteX849" fmla="*/ 5204 w 10000"/>
                  <a:gd name="connsiteY849" fmla="*/ 889 h 10000"/>
                  <a:gd name="connsiteX850" fmla="*/ 5207 w 10000"/>
                  <a:gd name="connsiteY850" fmla="*/ 893 h 10000"/>
                  <a:gd name="connsiteX851" fmla="*/ 5215 w 10000"/>
                  <a:gd name="connsiteY851" fmla="*/ 907 h 10000"/>
                  <a:gd name="connsiteX852" fmla="*/ 5339 w 10000"/>
                  <a:gd name="connsiteY852" fmla="*/ 916 h 10000"/>
                  <a:gd name="connsiteX853" fmla="*/ 5408 w 10000"/>
                  <a:gd name="connsiteY853" fmla="*/ 916 h 10000"/>
                  <a:gd name="connsiteX854" fmla="*/ 5436 w 10000"/>
                  <a:gd name="connsiteY854" fmla="*/ 920 h 10000"/>
                  <a:gd name="connsiteX855" fmla="*/ 5436 w 10000"/>
                  <a:gd name="connsiteY855" fmla="*/ 889 h 10000"/>
                  <a:gd name="connsiteX856" fmla="*/ 5455 w 10000"/>
                  <a:gd name="connsiteY856" fmla="*/ 889 h 10000"/>
                  <a:gd name="connsiteX857" fmla="*/ 5477 w 10000"/>
                  <a:gd name="connsiteY857" fmla="*/ 916 h 10000"/>
                  <a:gd name="connsiteX858" fmla="*/ 5486 w 10000"/>
                  <a:gd name="connsiteY858" fmla="*/ 947 h 10000"/>
                  <a:gd name="connsiteX859" fmla="*/ 5516 w 10000"/>
                  <a:gd name="connsiteY859" fmla="*/ 997 h 10000"/>
                  <a:gd name="connsiteX860" fmla="*/ 5568 w 10000"/>
                  <a:gd name="connsiteY860" fmla="*/ 1092 h 10000"/>
                  <a:gd name="connsiteX861" fmla="*/ 5585 w 10000"/>
                  <a:gd name="connsiteY861" fmla="*/ 1182 h 10000"/>
                  <a:gd name="connsiteX862" fmla="*/ 5582 w 10000"/>
                  <a:gd name="connsiteY862" fmla="*/ 1218 h 10000"/>
                  <a:gd name="connsiteX863" fmla="*/ 5582 w 10000"/>
                  <a:gd name="connsiteY863" fmla="*/ 1249 h 10000"/>
                  <a:gd name="connsiteX864" fmla="*/ 5637 w 10000"/>
                  <a:gd name="connsiteY864" fmla="*/ 1263 h 10000"/>
                  <a:gd name="connsiteX865" fmla="*/ 5728 w 10000"/>
                  <a:gd name="connsiteY865" fmla="*/ 1222 h 10000"/>
                  <a:gd name="connsiteX866" fmla="*/ 5720 w 10000"/>
                  <a:gd name="connsiteY866" fmla="*/ 1046 h 10000"/>
                  <a:gd name="connsiteX867" fmla="*/ 5726 w 10000"/>
                  <a:gd name="connsiteY867" fmla="*/ 1028 h 10000"/>
                  <a:gd name="connsiteX868" fmla="*/ 5726 w 10000"/>
                  <a:gd name="connsiteY868" fmla="*/ 1010 h 10000"/>
                  <a:gd name="connsiteX869" fmla="*/ 5737 w 10000"/>
                  <a:gd name="connsiteY869" fmla="*/ 1001 h 10000"/>
                  <a:gd name="connsiteX870" fmla="*/ 5742 w 10000"/>
                  <a:gd name="connsiteY870" fmla="*/ 997 h 10000"/>
                  <a:gd name="connsiteX871" fmla="*/ 5814 w 10000"/>
                  <a:gd name="connsiteY871" fmla="*/ 970 h 10000"/>
                  <a:gd name="connsiteX872" fmla="*/ 5875 w 10000"/>
                  <a:gd name="connsiteY872" fmla="*/ 956 h 10000"/>
                  <a:gd name="connsiteX873" fmla="*/ 5866 w 10000"/>
                  <a:gd name="connsiteY873" fmla="*/ 708 h 10000"/>
                  <a:gd name="connsiteX874" fmla="*/ 6220 w 10000"/>
                  <a:gd name="connsiteY874" fmla="*/ 722 h 10000"/>
                  <a:gd name="connsiteX875" fmla="*/ 6363 w 10000"/>
                  <a:gd name="connsiteY875" fmla="*/ 731 h 10000"/>
                  <a:gd name="connsiteX876" fmla="*/ 6369 w 10000"/>
                  <a:gd name="connsiteY876" fmla="*/ 749 h 10000"/>
                  <a:gd name="connsiteX877" fmla="*/ 6410 w 10000"/>
                  <a:gd name="connsiteY877" fmla="*/ 758 h 10000"/>
                  <a:gd name="connsiteX878" fmla="*/ 6360 w 10000"/>
                  <a:gd name="connsiteY878" fmla="*/ 974 h 10000"/>
                  <a:gd name="connsiteX879" fmla="*/ 6498 w 10000"/>
                  <a:gd name="connsiteY879" fmla="*/ 983 h 10000"/>
                  <a:gd name="connsiteX880" fmla="*/ 6507 w 10000"/>
                  <a:gd name="connsiteY880" fmla="*/ 1037 h 10000"/>
                  <a:gd name="connsiteX881" fmla="*/ 6565 w 10000"/>
                  <a:gd name="connsiteY881" fmla="*/ 1024 h 10000"/>
                  <a:gd name="connsiteX882" fmla="*/ 6628 w 10000"/>
                  <a:gd name="connsiteY882" fmla="*/ 1060 h 10000"/>
                  <a:gd name="connsiteX883" fmla="*/ 6653 w 10000"/>
                  <a:gd name="connsiteY883" fmla="*/ 1015 h 10000"/>
                  <a:gd name="connsiteX884" fmla="*/ 6694 w 10000"/>
                  <a:gd name="connsiteY884" fmla="*/ 970 h 10000"/>
                  <a:gd name="connsiteX885" fmla="*/ 6725 w 10000"/>
                  <a:gd name="connsiteY885" fmla="*/ 947 h 10000"/>
                  <a:gd name="connsiteX886" fmla="*/ 6747 w 10000"/>
                  <a:gd name="connsiteY886" fmla="*/ 920 h 10000"/>
                  <a:gd name="connsiteX887" fmla="*/ 6780 w 10000"/>
                  <a:gd name="connsiteY887" fmla="*/ 902 h 10000"/>
                  <a:gd name="connsiteX888" fmla="*/ 6807 w 10000"/>
                  <a:gd name="connsiteY888" fmla="*/ 880 h 10000"/>
                  <a:gd name="connsiteX889" fmla="*/ 6835 w 10000"/>
                  <a:gd name="connsiteY889" fmla="*/ 830 h 10000"/>
                  <a:gd name="connsiteX890" fmla="*/ 6876 w 10000"/>
                  <a:gd name="connsiteY890" fmla="*/ 816 h 10000"/>
                  <a:gd name="connsiteX891" fmla="*/ 6904 w 10000"/>
                  <a:gd name="connsiteY891" fmla="*/ 798 h 10000"/>
                  <a:gd name="connsiteX892" fmla="*/ 6934 w 10000"/>
                  <a:gd name="connsiteY892" fmla="*/ 798 h 10000"/>
                  <a:gd name="connsiteX893" fmla="*/ 6948 w 10000"/>
                  <a:gd name="connsiteY893" fmla="*/ 843 h 10000"/>
                  <a:gd name="connsiteX894" fmla="*/ 6959 w 10000"/>
                  <a:gd name="connsiteY894" fmla="*/ 889 h 10000"/>
                  <a:gd name="connsiteX895" fmla="*/ 6973 w 10000"/>
                  <a:gd name="connsiteY895" fmla="*/ 943 h 10000"/>
                  <a:gd name="connsiteX896" fmla="*/ 7006 w 10000"/>
                  <a:gd name="connsiteY896" fmla="*/ 1028 h 10000"/>
                  <a:gd name="connsiteX897" fmla="*/ 7056 w 10000"/>
                  <a:gd name="connsiteY897" fmla="*/ 1092 h 10000"/>
                  <a:gd name="connsiteX898" fmla="*/ 7169 w 10000"/>
                  <a:gd name="connsiteY898" fmla="*/ 1304 h 10000"/>
                  <a:gd name="connsiteX899" fmla="*/ 7116 w 10000"/>
                  <a:gd name="connsiteY899" fmla="*/ 1547 h 10000"/>
                  <a:gd name="connsiteX900" fmla="*/ 7150 w 10000"/>
                  <a:gd name="connsiteY900" fmla="*/ 1691 h 10000"/>
                  <a:gd name="connsiteX901" fmla="*/ 7078 w 10000"/>
                  <a:gd name="connsiteY901" fmla="*/ 1750 h 10000"/>
                  <a:gd name="connsiteX902" fmla="*/ 7086 w 10000"/>
                  <a:gd name="connsiteY902" fmla="*/ 1894 h 10000"/>
                  <a:gd name="connsiteX903" fmla="*/ 7111 w 10000"/>
                  <a:gd name="connsiteY903" fmla="*/ 1903 h 10000"/>
                  <a:gd name="connsiteX904" fmla="*/ 7150 w 10000"/>
                  <a:gd name="connsiteY904" fmla="*/ 2025 h 10000"/>
                  <a:gd name="connsiteX905" fmla="*/ 7232 w 10000"/>
                  <a:gd name="connsiteY905" fmla="*/ 2048 h 10000"/>
                  <a:gd name="connsiteX906" fmla="*/ 7296 w 10000"/>
                  <a:gd name="connsiteY906" fmla="*/ 2061 h 10000"/>
                  <a:gd name="connsiteX907" fmla="*/ 7434 w 10000"/>
                  <a:gd name="connsiteY907" fmla="*/ 2093 h 10000"/>
                  <a:gd name="connsiteX908" fmla="*/ 7586 w 10000"/>
                  <a:gd name="connsiteY908" fmla="*/ 2115 h 10000"/>
                  <a:gd name="connsiteX909" fmla="*/ 7748 w 10000"/>
                  <a:gd name="connsiteY909" fmla="*/ 2115 h 10000"/>
                  <a:gd name="connsiteX910" fmla="*/ 7826 w 10000"/>
                  <a:gd name="connsiteY910" fmla="*/ 1917 h 10000"/>
                  <a:gd name="connsiteX911" fmla="*/ 8068 w 10000"/>
                  <a:gd name="connsiteY911" fmla="*/ 1922 h 10000"/>
                  <a:gd name="connsiteX912" fmla="*/ 8132 w 10000"/>
                  <a:gd name="connsiteY912" fmla="*/ 1890 h 10000"/>
                  <a:gd name="connsiteX913" fmla="*/ 8220 w 10000"/>
                  <a:gd name="connsiteY913" fmla="*/ 1849 h 10000"/>
                  <a:gd name="connsiteX914" fmla="*/ 8251 w 10000"/>
                  <a:gd name="connsiteY914" fmla="*/ 1863 h 10000"/>
                  <a:gd name="connsiteX915" fmla="*/ 8270 w 10000"/>
                  <a:gd name="connsiteY915" fmla="*/ 1867 h 10000"/>
                  <a:gd name="connsiteX916" fmla="*/ 8366 w 10000"/>
                  <a:gd name="connsiteY916" fmla="*/ 1854 h 10000"/>
                  <a:gd name="connsiteX917" fmla="*/ 8422 w 10000"/>
                  <a:gd name="connsiteY917" fmla="*/ 1849 h 10000"/>
                  <a:gd name="connsiteX918" fmla="*/ 8413 w 10000"/>
                  <a:gd name="connsiteY918" fmla="*/ 2061 h 10000"/>
                  <a:gd name="connsiteX919" fmla="*/ 8460 w 10000"/>
                  <a:gd name="connsiteY919" fmla="*/ 2106 h 10000"/>
                  <a:gd name="connsiteX920" fmla="*/ 8471 w 10000"/>
                  <a:gd name="connsiteY920" fmla="*/ 2179 h 10000"/>
                  <a:gd name="connsiteX921" fmla="*/ 8493 w 10000"/>
                  <a:gd name="connsiteY921" fmla="*/ 2643 h 10000"/>
                  <a:gd name="connsiteX922" fmla="*/ 8493 w 10000"/>
                  <a:gd name="connsiteY922" fmla="*/ 2657 h 10000"/>
                  <a:gd name="connsiteX923" fmla="*/ 8631 w 10000"/>
                  <a:gd name="connsiteY923" fmla="*/ 2576 h 10000"/>
                  <a:gd name="connsiteX924" fmla="*/ 8662 w 10000"/>
                  <a:gd name="connsiteY924" fmla="*/ 2580 h 10000"/>
                  <a:gd name="connsiteX925" fmla="*/ 8830 w 10000"/>
                  <a:gd name="connsiteY925" fmla="*/ 2652 h 10000"/>
                  <a:gd name="connsiteX926" fmla="*/ 8871 w 10000"/>
                  <a:gd name="connsiteY926" fmla="*/ 2693 h 10000"/>
                  <a:gd name="connsiteX927" fmla="*/ 8891 w 10000"/>
                  <a:gd name="connsiteY927" fmla="*/ 2684 h 10000"/>
                  <a:gd name="connsiteX928" fmla="*/ 8954 w 10000"/>
                  <a:gd name="connsiteY928" fmla="*/ 2670 h 10000"/>
                  <a:gd name="connsiteX929" fmla="*/ 9042 w 10000"/>
                  <a:gd name="connsiteY929" fmla="*/ 2711 h 10000"/>
                  <a:gd name="connsiteX930" fmla="*/ 9076 w 10000"/>
                  <a:gd name="connsiteY930" fmla="*/ 2824 h 10000"/>
                  <a:gd name="connsiteX931" fmla="*/ 9081 w 10000"/>
                  <a:gd name="connsiteY931" fmla="*/ 2824 h 10000"/>
                  <a:gd name="connsiteX932" fmla="*/ 9136 w 10000"/>
                  <a:gd name="connsiteY932" fmla="*/ 2801 h 10000"/>
                  <a:gd name="connsiteX933" fmla="*/ 9194 w 10000"/>
                  <a:gd name="connsiteY933" fmla="*/ 2950 h 10000"/>
                  <a:gd name="connsiteX934" fmla="*/ 9208 w 10000"/>
                  <a:gd name="connsiteY934" fmla="*/ 2950 h 10000"/>
                  <a:gd name="connsiteX935" fmla="*/ 9393 w 10000"/>
                  <a:gd name="connsiteY935" fmla="*/ 2972 h 10000"/>
                  <a:gd name="connsiteX936" fmla="*/ 9627 w 10000"/>
                  <a:gd name="connsiteY936" fmla="*/ 2986 h 10000"/>
                  <a:gd name="connsiteX937" fmla="*/ 9622 w 10000"/>
                  <a:gd name="connsiteY937" fmla="*/ 3153 h 10000"/>
                  <a:gd name="connsiteX938" fmla="*/ 9719 w 10000"/>
                  <a:gd name="connsiteY938" fmla="*/ 3153 h 10000"/>
                  <a:gd name="connsiteX939" fmla="*/ 9719 w 10000"/>
                  <a:gd name="connsiteY939" fmla="*/ 3771 h 10000"/>
                  <a:gd name="connsiteX940" fmla="*/ 9719 w 10000"/>
                  <a:gd name="connsiteY940" fmla="*/ 4339 h 10000"/>
                  <a:gd name="connsiteX941" fmla="*/ 9719 w 10000"/>
                  <a:gd name="connsiteY941" fmla="*/ 4799 h 10000"/>
                  <a:gd name="connsiteX942" fmla="*/ 9757 w 10000"/>
                  <a:gd name="connsiteY942" fmla="*/ 4817 h 10000"/>
                  <a:gd name="connsiteX943" fmla="*/ 9757 w 10000"/>
                  <a:gd name="connsiteY943" fmla="*/ 4917 h 10000"/>
                  <a:gd name="connsiteX944" fmla="*/ 9677 w 10000"/>
                  <a:gd name="connsiteY944" fmla="*/ 4944 h 10000"/>
                  <a:gd name="connsiteX945" fmla="*/ 9586 w 10000"/>
                  <a:gd name="connsiteY945" fmla="*/ 5065 h 10000"/>
                  <a:gd name="connsiteX946" fmla="*/ 9556 w 10000"/>
                  <a:gd name="connsiteY946" fmla="*/ 5156 h 10000"/>
                  <a:gd name="connsiteX947" fmla="*/ 9523 w 10000"/>
                  <a:gd name="connsiteY947" fmla="*/ 5120 h 10000"/>
                  <a:gd name="connsiteX948" fmla="*/ 9506 w 10000"/>
                  <a:gd name="connsiteY948" fmla="*/ 5156 h 10000"/>
                  <a:gd name="connsiteX949" fmla="*/ 9514 w 10000"/>
                  <a:gd name="connsiteY949" fmla="*/ 5219 h 10000"/>
                  <a:gd name="connsiteX950" fmla="*/ 9514 w 10000"/>
                  <a:gd name="connsiteY950" fmla="*/ 5237 h 10000"/>
                  <a:gd name="connsiteX951" fmla="*/ 9492 w 10000"/>
                  <a:gd name="connsiteY951" fmla="*/ 5304 h 10000"/>
                  <a:gd name="connsiteX952" fmla="*/ 9484 w 10000"/>
                  <a:gd name="connsiteY952" fmla="*/ 5363 h 10000"/>
                  <a:gd name="connsiteX953" fmla="*/ 9481 w 10000"/>
                  <a:gd name="connsiteY953" fmla="*/ 5422 h 10000"/>
                  <a:gd name="connsiteX954" fmla="*/ 9490 w 10000"/>
                  <a:gd name="connsiteY954" fmla="*/ 5553 h 10000"/>
                  <a:gd name="connsiteX955" fmla="*/ 9484 w 10000"/>
                  <a:gd name="connsiteY955" fmla="*/ 5566 h 10000"/>
                  <a:gd name="connsiteX956" fmla="*/ 9473 w 10000"/>
                  <a:gd name="connsiteY956" fmla="*/ 5602 h 10000"/>
                  <a:gd name="connsiteX957" fmla="*/ 9467 w 10000"/>
                  <a:gd name="connsiteY957" fmla="*/ 5620 h 10000"/>
                  <a:gd name="connsiteX958" fmla="*/ 9467 w 10000"/>
                  <a:gd name="connsiteY958" fmla="*/ 5656 h 10000"/>
                  <a:gd name="connsiteX959" fmla="*/ 9467 w 10000"/>
                  <a:gd name="connsiteY959" fmla="*/ 5661 h 10000"/>
                  <a:gd name="connsiteX960" fmla="*/ 9476 w 10000"/>
                  <a:gd name="connsiteY960" fmla="*/ 5661 h 10000"/>
                  <a:gd name="connsiteX961" fmla="*/ 9481 w 10000"/>
                  <a:gd name="connsiteY961" fmla="*/ 5670 h 10000"/>
                  <a:gd name="connsiteX962" fmla="*/ 9490 w 10000"/>
                  <a:gd name="connsiteY962" fmla="*/ 5670 h 10000"/>
                  <a:gd name="connsiteX963" fmla="*/ 9501 w 10000"/>
                  <a:gd name="connsiteY963" fmla="*/ 5670 h 10000"/>
                  <a:gd name="connsiteX964" fmla="*/ 9523 w 10000"/>
                  <a:gd name="connsiteY964" fmla="*/ 5670 h 10000"/>
                  <a:gd name="connsiteX965" fmla="*/ 9556 w 10000"/>
                  <a:gd name="connsiteY965" fmla="*/ 5661 h 10000"/>
                  <a:gd name="connsiteX966" fmla="*/ 9578 w 10000"/>
                  <a:gd name="connsiteY966" fmla="*/ 5656 h 10000"/>
                  <a:gd name="connsiteX967" fmla="*/ 9597 w 10000"/>
                  <a:gd name="connsiteY967" fmla="*/ 5647 h 10000"/>
                  <a:gd name="connsiteX968" fmla="*/ 9661 w 10000"/>
                  <a:gd name="connsiteY968" fmla="*/ 5602 h 10000"/>
                  <a:gd name="connsiteX969" fmla="*/ 9716 w 10000"/>
                  <a:gd name="connsiteY969" fmla="*/ 5580 h 10000"/>
                  <a:gd name="connsiteX970" fmla="*/ 9724 w 10000"/>
                  <a:gd name="connsiteY970" fmla="*/ 5629 h 10000"/>
                  <a:gd name="connsiteX971" fmla="*/ 9741 w 10000"/>
                  <a:gd name="connsiteY971" fmla="*/ 5670 h 10000"/>
                  <a:gd name="connsiteX972" fmla="*/ 9749 w 10000"/>
                  <a:gd name="connsiteY972" fmla="*/ 5706 h 10000"/>
                  <a:gd name="connsiteX973" fmla="*/ 9749 w 10000"/>
                  <a:gd name="connsiteY973" fmla="*/ 5719 h 10000"/>
                  <a:gd name="connsiteX974" fmla="*/ 9771 w 10000"/>
                  <a:gd name="connsiteY974" fmla="*/ 5719 h 10000"/>
                  <a:gd name="connsiteX975" fmla="*/ 9799 w 10000"/>
                  <a:gd name="connsiteY975" fmla="*/ 5719 h 10000"/>
                  <a:gd name="connsiteX976" fmla="*/ 9837 w 10000"/>
                  <a:gd name="connsiteY976" fmla="*/ 5737 h 10000"/>
                  <a:gd name="connsiteX977" fmla="*/ 9901 w 10000"/>
                  <a:gd name="connsiteY977" fmla="*/ 5774 h 10000"/>
                  <a:gd name="connsiteX978" fmla="*/ 9967 w 10000"/>
                  <a:gd name="connsiteY978" fmla="*/ 5805 h 10000"/>
                  <a:gd name="connsiteX979" fmla="*/ 9981 w 10000"/>
                  <a:gd name="connsiteY979" fmla="*/ 5814 h 10000"/>
                  <a:gd name="connsiteX980" fmla="*/ 10000 w 10000"/>
                  <a:gd name="connsiteY980" fmla="*/ 5922 h 10000"/>
                  <a:gd name="connsiteX981" fmla="*/ 9909 w 10000"/>
                  <a:gd name="connsiteY981" fmla="*/ 5895 h 10000"/>
                  <a:gd name="connsiteX982" fmla="*/ 9868 w 10000"/>
                  <a:gd name="connsiteY982" fmla="*/ 5949 h 10000"/>
                  <a:gd name="connsiteX983" fmla="*/ 9845 w 10000"/>
                  <a:gd name="connsiteY983" fmla="*/ 5963 h 10000"/>
                  <a:gd name="connsiteX984" fmla="*/ 9691 w 10000"/>
                  <a:gd name="connsiteY984" fmla="*/ 5995 h 10000"/>
                  <a:gd name="connsiteX985" fmla="*/ 9619 w 10000"/>
                  <a:gd name="connsiteY985" fmla="*/ 6053 h 10000"/>
                  <a:gd name="connsiteX986" fmla="*/ 9534 w 10000"/>
                  <a:gd name="connsiteY986" fmla="*/ 6130 h 10000"/>
                  <a:gd name="connsiteX987" fmla="*/ 9517 w 10000"/>
                  <a:gd name="connsiteY987" fmla="*/ 6157 h 10000"/>
                  <a:gd name="connsiteX988" fmla="*/ 9501 w 10000"/>
                  <a:gd name="connsiteY988" fmla="*/ 6220 h 10000"/>
                  <a:gd name="connsiteX989" fmla="*/ 9501 w 10000"/>
                  <a:gd name="connsiteY989" fmla="*/ 6292 h 10000"/>
                  <a:gd name="connsiteX990" fmla="*/ 9492 w 10000"/>
                  <a:gd name="connsiteY990" fmla="*/ 6306 h 10000"/>
                  <a:gd name="connsiteX991" fmla="*/ 9445 w 10000"/>
                  <a:gd name="connsiteY991" fmla="*/ 6355 h 10000"/>
                  <a:gd name="connsiteX992" fmla="*/ 9409 w 10000"/>
                  <a:gd name="connsiteY992" fmla="*/ 6396 h 10000"/>
                  <a:gd name="connsiteX993" fmla="*/ 9379 w 10000"/>
                  <a:gd name="connsiteY993" fmla="*/ 6446 h 10000"/>
                  <a:gd name="connsiteX994" fmla="*/ 9332 w 10000"/>
                  <a:gd name="connsiteY994" fmla="*/ 6594 h 10000"/>
                  <a:gd name="connsiteX995" fmla="*/ 9183 w 10000"/>
                  <a:gd name="connsiteY995" fmla="*/ 6536 h 10000"/>
                  <a:gd name="connsiteX996" fmla="*/ 9169 w 10000"/>
                  <a:gd name="connsiteY996" fmla="*/ 6536 h 10000"/>
                  <a:gd name="connsiteX997" fmla="*/ 9161 w 10000"/>
                  <a:gd name="connsiteY997" fmla="*/ 6540 h 10000"/>
                  <a:gd name="connsiteX998" fmla="*/ 9139 w 10000"/>
                  <a:gd name="connsiteY998" fmla="*/ 6522 h 10000"/>
                  <a:gd name="connsiteX999" fmla="*/ 9128 w 10000"/>
                  <a:gd name="connsiteY999" fmla="*/ 6513 h 10000"/>
                  <a:gd name="connsiteX1000" fmla="*/ 9114 w 10000"/>
                  <a:gd name="connsiteY1000" fmla="*/ 6527 h 10000"/>
                  <a:gd name="connsiteX1001" fmla="*/ 9103 w 10000"/>
                  <a:gd name="connsiteY1001" fmla="*/ 6567 h 10000"/>
                  <a:gd name="connsiteX1002" fmla="*/ 9095 w 10000"/>
                  <a:gd name="connsiteY1002" fmla="*/ 6604 h 10000"/>
                  <a:gd name="connsiteX1003" fmla="*/ 9081 w 10000"/>
                  <a:gd name="connsiteY1003" fmla="*/ 6644 h 10000"/>
                  <a:gd name="connsiteX1004" fmla="*/ 9076 w 10000"/>
                  <a:gd name="connsiteY1004" fmla="*/ 6631 h 10000"/>
                  <a:gd name="connsiteX1005" fmla="*/ 9059 w 10000"/>
                  <a:gd name="connsiteY1005" fmla="*/ 6594 h 10000"/>
                  <a:gd name="connsiteX1006" fmla="*/ 9040 w 10000"/>
                  <a:gd name="connsiteY1006" fmla="*/ 6549 h 10000"/>
                  <a:gd name="connsiteX1007" fmla="*/ 9026 w 10000"/>
                  <a:gd name="connsiteY1007" fmla="*/ 6522 h 10000"/>
                  <a:gd name="connsiteX1008" fmla="*/ 9007 w 10000"/>
                  <a:gd name="connsiteY1008" fmla="*/ 6522 h 10000"/>
                  <a:gd name="connsiteX1009" fmla="*/ 9001 w 10000"/>
                  <a:gd name="connsiteY1009" fmla="*/ 6536 h 10000"/>
                  <a:gd name="connsiteX1010" fmla="*/ 8998 w 10000"/>
                  <a:gd name="connsiteY1010" fmla="*/ 6576 h 10000"/>
                  <a:gd name="connsiteX1011" fmla="*/ 8987 w 10000"/>
                  <a:gd name="connsiteY1011" fmla="*/ 6590 h 10000"/>
                  <a:gd name="connsiteX1012" fmla="*/ 8954 w 10000"/>
                  <a:gd name="connsiteY1012" fmla="*/ 6617 h 10000"/>
                  <a:gd name="connsiteX1013" fmla="*/ 8927 w 10000"/>
                  <a:gd name="connsiteY1013" fmla="*/ 6622 h 10000"/>
                  <a:gd name="connsiteX1014" fmla="*/ 8888 w 10000"/>
                  <a:gd name="connsiteY1014" fmla="*/ 6590 h 10000"/>
                  <a:gd name="connsiteX1015" fmla="*/ 8880 w 10000"/>
                  <a:gd name="connsiteY1015" fmla="*/ 6567 h 10000"/>
                  <a:gd name="connsiteX1016" fmla="*/ 8866 w 10000"/>
                  <a:gd name="connsiteY1016" fmla="*/ 6549 h 10000"/>
                  <a:gd name="connsiteX1017" fmla="*/ 8849 w 10000"/>
                  <a:gd name="connsiteY1017" fmla="*/ 6513 h 10000"/>
                  <a:gd name="connsiteX1018" fmla="*/ 8847 w 10000"/>
                  <a:gd name="connsiteY1018" fmla="*/ 6527 h 10000"/>
                  <a:gd name="connsiteX1019" fmla="*/ 8838 w 10000"/>
                  <a:gd name="connsiteY1019" fmla="*/ 6563 h 10000"/>
                  <a:gd name="connsiteX1020" fmla="*/ 8833 w 10000"/>
                  <a:gd name="connsiteY1020" fmla="*/ 6576 h 10000"/>
                  <a:gd name="connsiteX1021" fmla="*/ 8822 w 10000"/>
                  <a:gd name="connsiteY1021" fmla="*/ 6567 h 10000"/>
                  <a:gd name="connsiteX1022" fmla="*/ 8813 w 10000"/>
                  <a:gd name="connsiteY1022" fmla="*/ 6567 h 10000"/>
                  <a:gd name="connsiteX1023" fmla="*/ 8800 w 10000"/>
                  <a:gd name="connsiteY1023" fmla="*/ 6581 h 10000"/>
                  <a:gd name="connsiteX1024" fmla="*/ 8778 w 10000"/>
                  <a:gd name="connsiteY1024" fmla="*/ 6604 h 10000"/>
                  <a:gd name="connsiteX1025" fmla="*/ 8769 w 10000"/>
                  <a:gd name="connsiteY1025" fmla="*/ 6617 h 10000"/>
                  <a:gd name="connsiteX1026" fmla="*/ 8786 w 10000"/>
                  <a:gd name="connsiteY1026" fmla="*/ 6667 h 10000"/>
                  <a:gd name="connsiteX1027" fmla="*/ 8800 w 10000"/>
                  <a:gd name="connsiteY1027" fmla="*/ 6725 h 10000"/>
                  <a:gd name="connsiteX1028" fmla="*/ 8822 w 10000"/>
                  <a:gd name="connsiteY1028" fmla="*/ 6779 h 10000"/>
                  <a:gd name="connsiteX1029" fmla="*/ 8833 w 10000"/>
                  <a:gd name="connsiteY1029" fmla="*/ 6775 h 10000"/>
                  <a:gd name="connsiteX1030" fmla="*/ 8847 w 10000"/>
                  <a:gd name="connsiteY1030" fmla="*/ 6766 h 10000"/>
                  <a:gd name="connsiteX1031" fmla="*/ 8866 w 10000"/>
                  <a:gd name="connsiteY1031" fmla="*/ 6748 h 10000"/>
                  <a:gd name="connsiteX1032" fmla="*/ 8874 w 10000"/>
                  <a:gd name="connsiteY1032" fmla="*/ 6752 h 10000"/>
                  <a:gd name="connsiteX1033" fmla="*/ 8882 w 10000"/>
                  <a:gd name="connsiteY1033" fmla="*/ 6766 h 10000"/>
                  <a:gd name="connsiteX1034" fmla="*/ 8896 w 10000"/>
                  <a:gd name="connsiteY1034" fmla="*/ 6811 h 10000"/>
                  <a:gd name="connsiteX1035" fmla="*/ 8913 w 10000"/>
                  <a:gd name="connsiteY1035" fmla="*/ 6856 h 10000"/>
                  <a:gd name="connsiteX1036" fmla="*/ 8927 w 10000"/>
                  <a:gd name="connsiteY1036" fmla="*/ 6897 h 10000"/>
                  <a:gd name="connsiteX1037" fmla="*/ 8943 w 10000"/>
                  <a:gd name="connsiteY1037" fmla="*/ 6946 h 10000"/>
                  <a:gd name="connsiteX1038" fmla="*/ 8951 w 10000"/>
                  <a:gd name="connsiteY1038" fmla="*/ 6973 h 10000"/>
                  <a:gd name="connsiteX1039" fmla="*/ 8954 w 10000"/>
                  <a:gd name="connsiteY1039" fmla="*/ 6996 h 10000"/>
                  <a:gd name="connsiteX1040" fmla="*/ 8960 w 10000"/>
                  <a:gd name="connsiteY1040" fmla="*/ 7023 h 10000"/>
                  <a:gd name="connsiteX1041" fmla="*/ 8979 w 10000"/>
                  <a:gd name="connsiteY1041" fmla="*/ 7014 h 10000"/>
                  <a:gd name="connsiteX1042" fmla="*/ 8998 w 10000"/>
                  <a:gd name="connsiteY1042" fmla="*/ 6906 h 10000"/>
                  <a:gd name="connsiteX1043" fmla="*/ 9015 w 10000"/>
                  <a:gd name="connsiteY1043" fmla="*/ 6910 h 10000"/>
                  <a:gd name="connsiteX1044" fmla="*/ 9026 w 10000"/>
                  <a:gd name="connsiteY1044" fmla="*/ 6910 h 10000"/>
                  <a:gd name="connsiteX1045" fmla="*/ 9048 w 10000"/>
                  <a:gd name="connsiteY1045" fmla="*/ 6906 h 10000"/>
                  <a:gd name="connsiteX1046" fmla="*/ 9065 w 10000"/>
                  <a:gd name="connsiteY1046" fmla="*/ 6897 h 10000"/>
                  <a:gd name="connsiteX1047" fmla="*/ 9076 w 10000"/>
                  <a:gd name="connsiteY1047" fmla="*/ 6892 h 10000"/>
                  <a:gd name="connsiteX1048" fmla="*/ 9084 w 10000"/>
                  <a:gd name="connsiteY1048" fmla="*/ 6883 h 10000"/>
                  <a:gd name="connsiteX1049" fmla="*/ 9095 w 10000"/>
                  <a:gd name="connsiteY1049" fmla="*/ 6892 h 10000"/>
                  <a:gd name="connsiteX1050" fmla="*/ 9106 w 10000"/>
                  <a:gd name="connsiteY1050" fmla="*/ 6897 h 10000"/>
                  <a:gd name="connsiteX1051" fmla="*/ 9211 w 10000"/>
                  <a:gd name="connsiteY1051" fmla="*/ 7009 h 10000"/>
                  <a:gd name="connsiteX1052" fmla="*/ 9227 w 10000"/>
                  <a:gd name="connsiteY1052" fmla="*/ 7064 h 10000"/>
                  <a:gd name="connsiteX1053" fmla="*/ 9225 w 10000"/>
                  <a:gd name="connsiteY1053" fmla="*/ 7068 h 10000"/>
                  <a:gd name="connsiteX1054" fmla="*/ 9219 w 10000"/>
                  <a:gd name="connsiteY1054" fmla="*/ 7077 h 10000"/>
                  <a:gd name="connsiteX1055" fmla="*/ 9208 w 10000"/>
                  <a:gd name="connsiteY1055" fmla="*/ 7082 h 10000"/>
                  <a:gd name="connsiteX1056" fmla="*/ 9194 w 10000"/>
                  <a:gd name="connsiteY1056" fmla="*/ 7113 h 10000"/>
                  <a:gd name="connsiteX1057" fmla="*/ 9164 w 10000"/>
                  <a:gd name="connsiteY1057" fmla="*/ 7127 h 10000"/>
                  <a:gd name="connsiteX1058" fmla="*/ 9161 w 10000"/>
                  <a:gd name="connsiteY1058" fmla="*/ 7127 h 10000"/>
                  <a:gd name="connsiteX1059" fmla="*/ 9156 w 10000"/>
                  <a:gd name="connsiteY1059" fmla="*/ 7131 h 10000"/>
                  <a:gd name="connsiteX1060" fmla="*/ 9156 w 10000"/>
                  <a:gd name="connsiteY1060" fmla="*/ 7145 h 10000"/>
                  <a:gd name="connsiteX1061" fmla="*/ 9128 w 10000"/>
                  <a:gd name="connsiteY1061" fmla="*/ 7194 h 10000"/>
                  <a:gd name="connsiteX1062" fmla="*/ 9114 w 10000"/>
                  <a:gd name="connsiteY1062" fmla="*/ 7226 h 10000"/>
                  <a:gd name="connsiteX1063" fmla="*/ 9089 w 10000"/>
                  <a:gd name="connsiteY1063" fmla="*/ 7226 h 10000"/>
                  <a:gd name="connsiteX1064" fmla="*/ 9067 w 10000"/>
                  <a:gd name="connsiteY1064" fmla="*/ 7276 h 10000"/>
                  <a:gd name="connsiteX1065" fmla="*/ 9059 w 10000"/>
                  <a:gd name="connsiteY1065" fmla="*/ 7298 h 10000"/>
                  <a:gd name="connsiteX1066" fmla="*/ 9040 w 10000"/>
                  <a:gd name="connsiteY1066" fmla="*/ 7312 h 10000"/>
                  <a:gd name="connsiteX1067" fmla="*/ 8951 w 10000"/>
                  <a:gd name="connsiteY1067" fmla="*/ 7339 h 10000"/>
                  <a:gd name="connsiteX1068" fmla="*/ 8841 w 10000"/>
                  <a:gd name="connsiteY1068" fmla="*/ 7366 h 10000"/>
                  <a:gd name="connsiteX1069" fmla="*/ 8813 w 10000"/>
                  <a:gd name="connsiteY1069" fmla="*/ 7384 h 10000"/>
                  <a:gd name="connsiteX1070" fmla="*/ 8800 w 10000"/>
                  <a:gd name="connsiteY1070" fmla="*/ 7397 h 10000"/>
                  <a:gd name="connsiteX1071" fmla="*/ 8791 w 10000"/>
                  <a:gd name="connsiteY1071" fmla="*/ 7397 h 10000"/>
                  <a:gd name="connsiteX1072" fmla="*/ 8786 w 10000"/>
                  <a:gd name="connsiteY1072" fmla="*/ 7582 h 10000"/>
                  <a:gd name="connsiteX1073" fmla="*/ 8775 w 10000"/>
                  <a:gd name="connsiteY1073" fmla="*/ 7591 h 10000"/>
                  <a:gd name="connsiteX1074" fmla="*/ 8753 w 10000"/>
                  <a:gd name="connsiteY1074" fmla="*/ 7614 h 10000"/>
                  <a:gd name="connsiteX1075" fmla="*/ 8711 w 10000"/>
                  <a:gd name="connsiteY1075" fmla="*/ 7627 h 10000"/>
                  <a:gd name="connsiteX1076" fmla="*/ 8670 w 10000"/>
                  <a:gd name="connsiteY1076" fmla="*/ 7645 h 10000"/>
                  <a:gd name="connsiteX1077" fmla="*/ 8645 w 10000"/>
                  <a:gd name="connsiteY1077" fmla="*/ 7659 h 10000"/>
                  <a:gd name="connsiteX1078" fmla="*/ 8620 w 10000"/>
                  <a:gd name="connsiteY1078" fmla="*/ 7673 h 10000"/>
                  <a:gd name="connsiteX1079" fmla="*/ 8598 w 10000"/>
                  <a:gd name="connsiteY1079" fmla="*/ 7695 h 10000"/>
                  <a:gd name="connsiteX1080" fmla="*/ 8576 w 10000"/>
                  <a:gd name="connsiteY1080" fmla="*/ 7736 h 10000"/>
                  <a:gd name="connsiteX1081" fmla="*/ 8568 w 10000"/>
                  <a:gd name="connsiteY1081" fmla="*/ 7740 h 10000"/>
                  <a:gd name="connsiteX1082" fmla="*/ 8551 w 10000"/>
                  <a:gd name="connsiteY1082" fmla="*/ 7740 h 10000"/>
                  <a:gd name="connsiteX1083" fmla="*/ 8526 w 10000"/>
                  <a:gd name="connsiteY1083" fmla="*/ 7727 h 10000"/>
                  <a:gd name="connsiteX1084" fmla="*/ 8493 w 10000"/>
                  <a:gd name="connsiteY1084" fmla="*/ 7713 h 10000"/>
                  <a:gd name="connsiteX1085" fmla="*/ 8463 w 10000"/>
                  <a:gd name="connsiteY1085" fmla="*/ 7709 h 10000"/>
                  <a:gd name="connsiteX1086" fmla="*/ 8430 w 10000"/>
                  <a:gd name="connsiteY1086" fmla="*/ 7695 h 10000"/>
                  <a:gd name="connsiteX1087" fmla="*/ 8397 w 10000"/>
                  <a:gd name="connsiteY1087" fmla="*/ 7682 h 10000"/>
                  <a:gd name="connsiteX1088" fmla="*/ 8372 w 10000"/>
                  <a:gd name="connsiteY1088" fmla="*/ 7682 h 10000"/>
                  <a:gd name="connsiteX1089" fmla="*/ 8355 w 10000"/>
                  <a:gd name="connsiteY1089" fmla="*/ 7686 h 10000"/>
                  <a:gd name="connsiteX1090" fmla="*/ 8350 w 10000"/>
                  <a:gd name="connsiteY1090" fmla="*/ 7709 h 10000"/>
                  <a:gd name="connsiteX1091" fmla="*/ 8339 w 10000"/>
                  <a:gd name="connsiteY1091" fmla="*/ 7740 h 10000"/>
                  <a:gd name="connsiteX1092" fmla="*/ 8328 w 10000"/>
                  <a:gd name="connsiteY1092" fmla="*/ 7772 h 10000"/>
                  <a:gd name="connsiteX1093" fmla="*/ 8317 w 10000"/>
                  <a:gd name="connsiteY1093" fmla="*/ 7785 h 10000"/>
                  <a:gd name="connsiteX1094" fmla="*/ 8292 w 10000"/>
                  <a:gd name="connsiteY1094" fmla="*/ 7812 h 10000"/>
                  <a:gd name="connsiteX1095" fmla="*/ 8284 w 10000"/>
                  <a:gd name="connsiteY1095" fmla="*/ 7817 h 10000"/>
                  <a:gd name="connsiteX1096" fmla="*/ 8270 w 10000"/>
                  <a:gd name="connsiteY1096" fmla="*/ 7857 h 10000"/>
                  <a:gd name="connsiteX1097" fmla="*/ 8251 w 10000"/>
                  <a:gd name="connsiteY1097" fmla="*/ 7916 h 10000"/>
                  <a:gd name="connsiteX1098" fmla="*/ 8223 w 10000"/>
                  <a:gd name="connsiteY1098" fmla="*/ 8002 h 10000"/>
                  <a:gd name="connsiteX1099" fmla="*/ 8206 w 10000"/>
                  <a:gd name="connsiteY1099" fmla="*/ 8051 h 10000"/>
                  <a:gd name="connsiteX1100" fmla="*/ 8198 w 10000"/>
                  <a:gd name="connsiteY1100" fmla="*/ 8056 h 10000"/>
                  <a:gd name="connsiteX1101" fmla="*/ 8179 w 10000"/>
                  <a:gd name="connsiteY1101" fmla="*/ 8065 h 10000"/>
                  <a:gd name="connsiteX1102" fmla="*/ 8140 w 10000"/>
                  <a:gd name="connsiteY1102" fmla="*/ 8074 h 10000"/>
                  <a:gd name="connsiteX1103" fmla="*/ 8102 w 10000"/>
                  <a:gd name="connsiteY1103" fmla="*/ 8088 h 10000"/>
                  <a:gd name="connsiteX1104" fmla="*/ 8068 w 10000"/>
                  <a:gd name="connsiteY1104" fmla="*/ 8092 h 10000"/>
                  <a:gd name="connsiteX1105" fmla="*/ 8057 w 10000"/>
                  <a:gd name="connsiteY1105" fmla="*/ 8101 h 10000"/>
                  <a:gd name="connsiteX1106" fmla="*/ 8057 w 10000"/>
                  <a:gd name="connsiteY1106" fmla="*/ 8128 h 10000"/>
                  <a:gd name="connsiteX1107" fmla="*/ 8052 w 10000"/>
                  <a:gd name="connsiteY1107" fmla="*/ 8160 h 10000"/>
                  <a:gd name="connsiteX1108" fmla="*/ 8046 w 10000"/>
                  <a:gd name="connsiteY1108" fmla="*/ 8155 h 10000"/>
                  <a:gd name="connsiteX1109" fmla="*/ 8038 w 10000"/>
                  <a:gd name="connsiteY1109" fmla="*/ 8146 h 10000"/>
                  <a:gd name="connsiteX1110" fmla="*/ 8038 w 10000"/>
                  <a:gd name="connsiteY1110" fmla="*/ 8142 h 10000"/>
                  <a:gd name="connsiteX1111" fmla="*/ 8035 w 10000"/>
                  <a:gd name="connsiteY1111" fmla="*/ 8115 h 10000"/>
                  <a:gd name="connsiteX1112" fmla="*/ 8030 w 10000"/>
                  <a:gd name="connsiteY1112" fmla="*/ 8088 h 10000"/>
                  <a:gd name="connsiteX1113" fmla="*/ 8019 w 10000"/>
                  <a:gd name="connsiteY1113" fmla="*/ 8078 h 10000"/>
                  <a:gd name="connsiteX1114" fmla="*/ 8013 w 10000"/>
                  <a:gd name="connsiteY1114" fmla="*/ 8088 h 10000"/>
                  <a:gd name="connsiteX1115" fmla="*/ 7994 w 10000"/>
                  <a:gd name="connsiteY1115" fmla="*/ 8119 h 10000"/>
                  <a:gd name="connsiteX1116" fmla="*/ 7977 w 10000"/>
                  <a:gd name="connsiteY1116" fmla="*/ 8146 h 10000"/>
                  <a:gd name="connsiteX1117" fmla="*/ 7955 w 10000"/>
                  <a:gd name="connsiteY1117" fmla="*/ 8173 h 10000"/>
                  <a:gd name="connsiteX1118" fmla="*/ 7933 w 10000"/>
                  <a:gd name="connsiteY1118" fmla="*/ 8200 h 10000"/>
                  <a:gd name="connsiteX1119" fmla="*/ 7922 w 10000"/>
                  <a:gd name="connsiteY1119" fmla="*/ 8236 h 10000"/>
                  <a:gd name="connsiteX1120" fmla="*/ 7908 w 10000"/>
                  <a:gd name="connsiteY1120" fmla="*/ 8286 h 10000"/>
                  <a:gd name="connsiteX1121" fmla="*/ 7914 w 10000"/>
                  <a:gd name="connsiteY1121" fmla="*/ 8290 h 10000"/>
                  <a:gd name="connsiteX1122" fmla="*/ 7917 w 10000"/>
                  <a:gd name="connsiteY1122" fmla="*/ 8300 h 10000"/>
                  <a:gd name="connsiteX1123" fmla="*/ 7925 w 10000"/>
                  <a:gd name="connsiteY1123" fmla="*/ 8313 h 10000"/>
                  <a:gd name="connsiteX1124" fmla="*/ 7939 w 10000"/>
                  <a:gd name="connsiteY1124" fmla="*/ 8331 h 10000"/>
                  <a:gd name="connsiteX1125" fmla="*/ 7947 w 10000"/>
                  <a:gd name="connsiteY1125" fmla="*/ 8345 h 10000"/>
                  <a:gd name="connsiteX1126" fmla="*/ 7961 w 10000"/>
                  <a:gd name="connsiteY1126" fmla="*/ 8367 h 10000"/>
                  <a:gd name="connsiteX1127" fmla="*/ 7969 w 10000"/>
                  <a:gd name="connsiteY1127" fmla="*/ 8381 h 10000"/>
                  <a:gd name="connsiteX1128" fmla="*/ 7972 w 10000"/>
                  <a:gd name="connsiteY1128" fmla="*/ 8394 h 10000"/>
                  <a:gd name="connsiteX1129" fmla="*/ 7977 w 10000"/>
                  <a:gd name="connsiteY1129" fmla="*/ 8421 h 10000"/>
                  <a:gd name="connsiteX1130" fmla="*/ 7986 w 10000"/>
                  <a:gd name="connsiteY1130" fmla="*/ 8444 h 10000"/>
                  <a:gd name="connsiteX1131" fmla="*/ 7997 w 10000"/>
                  <a:gd name="connsiteY1131" fmla="*/ 8471 h 10000"/>
                  <a:gd name="connsiteX1132" fmla="*/ 7964 w 10000"/>
                  <a:gd name="connsiteY1132" fmla="*/ 8561 h 10000"/>
                  <a:gd name="connsiteX1133" fmla="*/ 7889 w 10000"/>
                  <a:gd name="connsiteY1133" fmla="*/ 8579 h 10000"/>
                  <a:gd name="connsiteX1134" fmla="*/ 7864 w 10000"/>
                  <a:gd name="connsiteY1134" fmla="*/ 8561 h 10000"/>
                  <a:gd name="connsiteX1135" fmla="*/ 7834 w 10000"/>
                  <a:gd name="connsiteY1135" fmla="*/ 8525 h 10000"/>
                  <a:gd name="connsiteX1136" fmla="*/ 7801 w 10000"/>
                  <a:gd name="connsiteY1136" fmla="*/ 8498 h 10000"/>
                  <a:gd name="connsiteX1137" fmla="*/ 7776 w 10000"/>
                  <a:gd name="connsiteY1137" fmla="*/ 8484 h 10000"/>
                  <a:gd name="connsiteX1138" fmla="*/ 7765 w 10000"/>
                  <a:gd name="connsiteY1138" fmla="*/ 8502 h 10000"/>
                  <a:gd name="connsiteX1139" fmla="*/ 7754 w 10000"/>
                  <a:gd name="connsiteY1139" fmla="*/ 8530 h 10000"/>
                  <a:gd name="connsiteX1140" fmla="*/ 7737 w 10000"/>
                  <a:gd name="connsiteY1140" fmla="*/ 8575 h 10000"/>
                  <a:gd name="connsiteX1141" fmla="*/ 7724 w 10000"/>
                  <a:gd name="connsiteY1141" fmla="*/ 8588 h 10000"/>
                  <a:gd name="connsiteX1142" fmla="*/ 7699 w 10000"/>
                  <a:gd name="connsiteY1142" fmla="*/ 8602 h 10000"/>
                  <a:gd name="connsiteX1143" fmla="*/ 7666 w 10000"/>
                  <a:gd name="connsiteY1143" fmla="*/ 8633 h 10000"/>
                  <a:gd name="connsiteX1144" fmla="*/ 7666 w 10000"/>
                  <a:gd name="connsiteY1144" fmla="*/ 8647 h 10000"/>
                  <a:gd name="connsiteX1145" fmla="*/ 7668 w 10000"/>
                  <a:gd name="connsiteY1145" fmla="*/ 8674 h 10000"/>
                  <a:gd name="connsiteX1146" fmla="*/ 7679 w 10000"/>
                  <a:gd name="connsiteY1146" fmla="*/ 8746 h 10000"/>
                  <a:gd name="connsiteX1147" fmla="*/ 7679 w 10000"/>
                  <a:gd name="connsiteY1147" fmla="*/ 8791 h 10000"/>
                  <a:gd name="connsiteX1148" fmla="*/ 7679 w 10000"/>
                  <a:gd name="connsiteY1148" fmla="*/ 8832 h 10000"/>
                  <a:gd name="connsiteX1149" fmla="*/ 7688 w 10000"/>
                  <a:gd name="connsiteY1149" fmla="*/ 8868 h 10000"/>
                  <a:gd name="connsiteX1150" fmla="*/ 7602 w 10000"/>
                  <a:gd name="connsiteY1150" fmla="*/ 8890 h 10000"/>
                  <a:gd name="connsiteX1151" fmla="*/ 7602 w 10000"/>
                  <a:gd name="connsiteY1151" fmla="*/ 8908 h 10000"/>
                  <a:gd name="connsiteX1152" fmla="*/ 7602 w 10000"/>
                  <a:gd name="connsiteY1152" fmla="*/ 8963 h 10000"/>
                  <a:gd name="connsiteX1153" fmla="*/ 7591 w 10000"/>
                  <a:gd name="connsiteY1153" fmla="*/ 8963 h 10000"/>
                  <a:gd name="connsiteX1154" fmla="*/ 7577 w 10000"/>
                  <a:gd name="connsiteY1154" fmla="*/ 8949 h 10000"/>
                  <a:gd name="connsiteX1155" fmla="*/ 7552 w 10000"/>
                  <a:gd name="connsiteY1155" fmla="*/ 8922 h 10000"/>
                  <a:gd name="connsiteX1156" fmla="*/ 7539 w 10000"/>
                  <a:gd name="connsiteY1156" fmla="*/ 8895 h 10000"/>
                  <a:gd name="connsiteX1157" fmla="*/ 7514 w 10000"/>
                  <a:gd name="connsiteY1157" fmla="*/ 8859 h 10000"/>
                  <a:gd name="connsiteX1158" fmla="*/ 7489 w 10000"/>
                  <a:gd name="connsiteY1158" fmla="*/ 8841 h 10000"/>
                  <a:gd name="connsiteX1159" fmla="*/ 7467 w 10000"/>
                  <a:gd name="connsiteY1159" fmla="*/ 8832 h 10000"/>
                  <a:gd name="connsiteX1160" fmla="*/ 7459 w 10000"/>
                  <a:gd name="connsiteY1160" fmla="*/ 8827 h 10000"/>
                  <a:gd name="connsiteX1161" fmla="*/ 7442 w 10000"/>
                  <a:gd name="connsiteY1161" fmla="*/ 8827 h 10000"/>
                  <a:gd name="connsiteX1162" fmla="*/ 7425 w 10000"/>
                  <a:gd name="connsiteY1162" fmla="*/ 8827 h 10000"/>
                  <a:gd name="connsiteX1163" fmla="*/ 7406 w 10000"/>
                  <a:gd name="connsiteY1163" fmla="*/ 8827 h 10000"/>
                  <a:gd name="connsiteX1164" fmla="*/ 7379 w 10000"/>
                  <a:gd name="connsiteY1164" fmla="*/ 8827 h 10000"/>
                  <a:gd name="connsiteX1165" fmla="*/ 7359 w 10000"/>
                  <a:gd name="connsiteY1165" fmla="*/ 8827 h 10000"/>
                  <a:gd name="connsiteX1166" fmla="*/ 7334 w 10000"/>
                  <a:gd name="connsiteY1166" fmla="*/ 8827 h 10000"/>
                  <a:gd name="connsiteX1167" fmla="*/ 7318 w 10000"/>
                  <a:gd name="connsiteY1167" fmla="*/ 8827 h 10000"/>
                  <a:gd name="connsiteX1168" fmla="*/ 7290 w 10000"/>
                  <a:gd name="connsiteY1168" fmla="*/ 8827 h 10000"/>
                  <a:gd name="connsiteX1169" fmla="*/ 7265 w 10000"/>
                  <a:gd name="connsiteY1169" fmla="*/ 8832 h 10000"/>
                  <a:gd name="connsiteX1170" fmla="*/ 7254 w 10000"/>
                  <a:gd name="connsiteY1170" fmla="*/ 8832 h 10000"/>
                  <a:gd name="connsiteX1171" fmla="*/ 7249 w 10000"/>
                  <a:gd name="connsiteY1171" fmla="*/ 8845 h 10000"/>
                  <a:gd name="connsiteX1172" fmla="*/ 7246 w 10000"/>
                  <a:gd name="connsiteY1172" fmla="*/ 8859 h 10000"/>
                  <a:gd name="connsiteX1173" fmla="*/ 7241 w 10000"/>
                  <a:gd name="connsiteY1173" fmla="*/ 8881 h 10000"/>
                  <a:gd name="connsiteX1174" fmla="*/ 7238 w 10000"/>
                  <a:gd name="connsiteY1174" fmla="*/ 8917 h 10000"/>
                  <a:gd name="connsiteX1175" fmla="*/ 7238 w 10000"/>
                  <a:gd name="connsiteY1175" fmla="*/ 8935 h 10000"/>
                  <a:gd name="connsiteX1176" fmla="*/ 7224 w 10000"/>
                  <a:gd name="connsiteY1176" fmla="*/ 8935 h 10000"/>
                  <a:gd name="connsiteX1177" fmla="*/ 7205 w 10000"/>
                  <a:gd name="connsiteY1177" fmla="*/ 8935 h 10000"/>
                  <a:gd name="connsiteX1178" fmla="*/ 7183 w 10000"/>
                  <a:gd name="connsiteY1178" fmla="*/ 8931 h 10000"/>
                  <a:gd name="connsiteX1179" fmla="*/ 7169 w 10000"/>
                  <a:gd name="connsiteY1179" fmla="*/ 8931 h 10000"/>
                  <a:gd name="connsiteX1180" fmla="*/ 7150 w 10000"/>
                  <a:gd name="connsiteY1180" fmla="*/ 8931 h 10000"/>
                  <a:gd name="connsiteX1181" fmla="*/ 7136 w 10000"/>
                  <a:gd name="connsiteY1181" fmla="*/ 8917 h 10000"/>
                  <a:gd name="connsiteX1182" fmla="*/ 7136 w 10000"/>
                  <a:gd name="connsiteY1182" fmla="*/ 8895 h 10000"/>
                  <a:gd name="connsiteX1183" fmla="*/ 7141 w 10000"/>
                  <a:gd name="connsiteY1183" fmla="*/ 8890 h 10000"/>
                  <a:gd name="connsiteX1184" fmla="*/ 7166 w 10000"/>
                  <a:gd name="connsiteY1184" fmla="*/ 8854 h 10000"/>
                  <a:gd name="connsiteX1185" fmla="*/ 7177 w 10000"/>
                  <a:gd name="connsiteY1185" fmla="*/ 8832 h 10000"/>
                  <a:gd name="connsiteX1186" fmla="*/ 7185 w 10000"/>
                  <a:gd name="connsiteY1186" fmla="*/ 8814 h 10000"/>
                  <a:gd name="connsiteX1187" fmla="*/ 7199 w 10000"/>
                  <a:gd name="connsiteY1187" fmla="*/ 8787 h 10000"/>
                  <a:gd name="connsiteX1188" fmla="*/ 7205 w 10000"/>
                  <a:gd name="connsiteY1188" fmla="*/ 8773 h 10000"/>
                  <a:gd name="connsiteX1189" fmla="*/ 7213 w 10000"/>
                  <a:gd name="connsiteY1189" fmla="*/ 8701 h 10000"/>
                  <a:gd name="connsiteX1190" fmla="*/ 7216 w 10000"/>
                  <a:gd name="connsiteY1190" fmla="*/ 8683 h 10000"/>
                  <a:gd name="connsiteX1191" fmla="*/ 7221 w 10000"/>
                  <a:gd name="connsiteY1191" fmla="*/ 8656 h 10000"/>
                  <a:gd name="connsiteX1192" fmla="*/ 7221 w 10000"/>
                  <a:gd name="connsiteY1192" fmla="*/ 8633 h 10000"/>
                  <a:gd name="connsiteX1193" fmla="*/ 7221 w 10000"/>
                  <a:gd name="connsiteY1193" fmla="*/ 8615 h 10000"/>
                  <a:gd name="connsiteX1194" fmla="*/ 7221 w 10000"/>
                  <a:gd name="connsiteY1194" fmla="*/ 8593 h 10000"/>
                  <a:gd name="connsiteX1195" fmla="*/ 7221 w 10000"/>
                  <a:gd name="connsiteY1195" fmla="*/ 8566 h 10000"/>
                  <a:gd name="connsiteX1196" fmla="*/ 7224 w 10000"/>
                  <a:gd name="connsiteY1196" fmla="*/ 8561 h 10000"/>
                  <a:gd name="connsiteX1197" fmla="*/ 7238 w 10000"/>
                  <a:gd name="connsiteY1197" fmla="*/ 8543 h 10000"/>
                  <a:gd name="connsiteX1198" fmla="*/ 7241 w 10000"/>
                  <a:gd name="connsiteY1198" fmla="*/ 8530 h 10000"/>
                  <a:gd name="connsiteX1199" fmla="*/ 7249 w 10000"/>
                  <a:gd name="connsiteY1199" fmla="*/ 8512 h 10000"/>
                  <a:gd name="connsiteX1200" fmla="*/ 7249 w 10000"/>
                  <a:gd name="connsiteY1200" fmla="*/ 8502 h 10000"/>
                  <a:gd name="connsiteX1201" fmla="*/ 7249 w 10000"/>
                  <a:gd name="connsiteY1201" fmla="*/ 8475 h 10000"/>
                  <a:gd name="connsiteX1202" fmla="*/ 7246 w 10000"/>
                  <a:gd name="connsiteY1202" fmla="*/ 8457 h 10000"/>
                  <a:gd name="connsiteX1203" fmla="*/ 7241 w 10000"/>
                  <a:gd name="connsiteY1203" fmla="*/ 8444 h 10000"/>
                  <a:gd name="connsiteX1204" fmla="*/ 7232 w 10000"/>
                  <a:gd name="connsiteY1204" fmla="*/ 8435 h 10000"/>
                  <a:gd name="connsiteX1205" fmla="*/ 7224 w 10000"/>
                  <a:gd name="connsiteY1205" fmla="*/ 8430 h 10000"/>
                  <a:gd name="connsiteX1206" fmla="*/ 7208 w 10000"/>
                  <a:gd name="connsiteY1206" fmla="*/ 8408 h 10000"/>
                  <a:gd name="connsiteX1207" fmla="*/ 7199 w 10000"/>
                  <a:gd name="connsiteY1207" fmla="*/ 8403 h 10000"/>
                  <a:gd name="connsiteX1208" fmla="*/ 7205 w 10000"/>
                  <a:gd name="connsiteY1208" fmla="*/ 8372 h 10000"/>
                  <a:gd name="connsiteX1209" fmla="*/ 7208 w 10000"/>
                  <a:gd name="connsiteY1209" fmla="*/ 8354 h 10000"/>
                  <a:gd name="connsiteX1210" fmla="*/ 7213 w 10000"/>
                  <a:gd name="connsiteY1210" fmla="*/ 8345 h 10000"/>
                  <a:gd name="connsiteX1211" fmla="*/ 7224 w 10000"/>
                  <a:gd name="connsiteY1211" fmla="*/ 8331 h 10000"/>
                  <a:gd name="connsiteX1212" fmla="*/ 7238 w 10000"/>
                  <a:gd name="connsiteY1212" fmla="*/ 8313 h 10000"/>
                  <a:gd name="connsiteX1213" fmla="*/ 7241 w 10000"/>
                  <a:gd name="connsiteY1213" fmla="*/ 8304 h 10000"/>
                  <a:gd name="connsiteX1214" fmla="*/ 7254 w 10000"/>
                  <a:gd name="connsiteY1214" fmla="*/ 8286 h 10000"/>
                  <a:gd name="connsiteX1215" fmla="*/ 7265 w 10000"/>
                  <a:gd name="connsiteY1215" fmla="*/ 8272 h 10000"/>
                  <a:gd name="connsiteX1216" fmla="*/ 7271 w 10000"/>
                  <a:gd name="connsiteY1216" fmla="*/ 8263 h 10000"/>
                  <a:gd name="connsiteX1217" fmla="*/ 7279 w 10000"/>
                  <a:gd name="connsiteY1217" fmla="*/ 8245 h 10000"/>
                  <a:gd name="connsiteX1218" fmla="*/ 7274 w 10000"/>
                  <a:gd name="connsiteY1218" fmla="*/ 8223 h 10000"/>
                  <a:gd name="connsiteX1219" fmla="*/ 7265 w 10000"/>
                  <a:gd name="connsiteY1219" fmla="*/ 8200 h 10000"/>
                  <a:gd name="connsiteX1220" fmla="*/ 7263 w 10000"/>
                  <a:gd name="connsiteY1220" fmla="*/ 8187 h 10000"/>
                  <a:gd name="connsiteX1221" fmla="*/ 7257 w 10000"/>
                  <a:gd name="connsiteY1221" fmla="*/ 8187 h 10000"/>
                  <a:gd name="connsiteX1222" fmla="*/ 7254 w 10000"/>
                  <a:gd name="connsiteY1222" fmla="*/ 8196 h 10000"/>
                  <a:gd name="connsiteX1223" fmla="*/ 7246 w 10000"/>
                  <a:gd name="connsiteY1223" fmla="*/ 8209 h 10000"/>
                  <a:gd name="connsiteX1224" fmla="*/ 7241 w 10000"/>
                  <a:gd name="connsiteY1224" fmla="*/ 8209 h 10000"/>
                  <a:gd name="connsiteX1225" fmla="*/ 7238 w 10000"/>
                  <a:gd name="connsiteY1225" fmla="*/ 8214 h 10000"/>
                  <a:gd name="connsiteX1226" fmla="*/ 7221 w 10000"/>
                  <a:gd name="connsiteY1226" fmla="*/ 8173 h 10000"/>
                  <a:gd name="connsiteX1227" fmla="*/ 7185 w 10000"/>
                  <a:gd name="connsiteY1227" fmla="*/ 8106 h 10000"/>
                  <a:gd name="connsiteX1228" fmla="*/ 7174 w 10000"/>
                  <a:gd name="connsiteY1228" fmla="*/ 8078 h 10000"/>
                  <a:gd name="connsiteX1229" fmla="*/ 7169 w 10000"/>
                  <a:gd name="connsiteY1229" fmla="*/ 8056 h 10000"/>
                  <a:gd name="connsiteX1230" fmla="*/ 7166 w 10000"/>
                  <a:gd name="connsiteY1230" fmla="*/ 8042 h 10000"/>
                  <a:gd name="connsiteX1231" fmla="*/ 7161 w 10000"/>
                  <a:gd name="connsiteY1231" fmla="*/ 8051 h 10000"/>
                  <a:gd name="connsiteX1232" fmla="*/ 7158 w 10000"/>
                  <a:gd name="connsiteY1232" fmla="*/ 8051 h 10000"/>
                  <a:gd name="connsiteX1233" fmla="*/ 7141 w 10000"/>
                  <a:gd name="connsiteY1233" fmla="*/ 8056 h 10000"/>
                  <a:gd name="connsiteX1234" fmla="*/ 7116 w 10000"/>
                  <a:gd name="connsiteY1234" fmla="*/ 8051 h 10000"/>
                  <a:gd name="connsiteX1235" fmla="*/ 7094 w 10000"/>
                  <a:gd name="connsiteY1235" fmla="*/ 8051 h 10000"/>
                  <a:gd name="connsiteX1236" fmla="*/ 7081 w 10000"/>
                  <a:gd name="connsiteY1236" fmla="*/ 8011 h 10000"/>
                  <a:gd name="connsiteX1237" fmla="*/ 7081 w 10000"/>
                  <a:gd name="connsiteY1237" fmla="*/ 8002 h 10000"/>
                  <a:gd name="connsiteX1238" fmla="*/ 7078 w 10000"/>
                  <a:gd name="connsiteY1238" fmla="*/ 7984 h 10000"/>
                  <a:gd name="connsiteX1239" fmla="*/ 7072 w 10000"/>
                  <a:gd name="connsiteY1239" fmla="*/ 7970 h 10000"/>
                  <a:gd name="connsiteX1240" fmla="*/ 7045 w 10000"/>
                  <a:gd name="connsiteY1240" fmla="*/ 7948 h 10000"/>
                  <a:gd name="connsiteX1241" fmla="*/ 7020 w 10000"/>
                  <a:gd name="connsiteY1241" fmla="*/ 7957 h 10000"/>
                  <a:gd name="connsiteX1242" fmla="*/ 7001 w 10000"/>
                  <a:gd name="connsiteY1242" fmla="*/ 7970 h 10000"/>
                  <a:gd name="connsiteX1243" fmla="*/ 6981 w 10000"/>
                  <a:gd name="connsiteY1243" fmla="*/ 7984 h 10000"/>
                  <a:gd name="connsiteX1244" fmla="*/ 6976 w 10000"/>
                  <a:gd name="connsiteY1244" fmla="*/ 7984 h 10000"/>
                  <a:gd name="connsiteX1245" fmla="*/ 6973 w 10000"/>
                  <a:gd name="connsiteY1245" fmla="*/ 7984 h 10000"/>
                  <a:gd name="connsiteX1246" fmla="*/ 6959 w 10000"/>
                  <a:gd name="connsiteY1246" fmla="*/ 7984 h 10000"/>
                  <a:gd name="connsiteX1247" fmla="*/ 6948 w 10000"/>
                  <a:gd name="connsiteY1247" fmla="*/ 7961 h 10000"/>
                  <a:gd name="connsiteX1248" fmla="*/ 6934 w 10000"/>
                  <a:gd name="connsiteY1248" fmla="*/ 7943 h 10000"/>
                  <a:gd name="connsiteX1249" fmla="*/ 6932 w 10000"/>
                  <a:gd name="connsiteY1249" fmla="*/ 7943 h 10000"/>
                  <a:gd name="connsiteX1250" fmla="*/ 6918 w 10000"/>
                  <a:gd name="connsiteY1250" fmla="*/ 7961 h 10000"/>
                  <a:gd name="connsiteX1251" fmla="*/ 6904 w 10000"/>
                  <a:gd name="connsiteY1251" fmla="*/ 7975 h 10000"/>
                  <a:gd name="connsiteX1252" fmla="*/ 6896 w 10000"/>
                  <a:gd name="connsiteY1252" fmla="*/ 7997 h 10000"/>
                  <a:gd name="connsiteX1253" fmla="*/ 6887 w 10000"/>
                  <a:gd name="connsiteY1253" fmla="*/ 8002 h 10000"/>
                  <a:gd name="connsiteX1254" fmla="*/ 6879 w 10000"/>
                  <a:gd name="connsiteY1254" fmla="*/ 8011 h 10000"/>
                  <a:gd name="connsiteX1255" fmla="*/ 6868 w 10000"/>
                  <a:gd name="connsiteY1255" fmla="*/ 8015 h 10000"/>
                  <a:gd name="connsiteX1256" fmla="*/ 6852 w 10000"/>
                  <a:gd name="connsiteY1256" fmla="*/ 8024 h 10000"/>
                  <a:gd name="connsiteX1257" fmla="*/ 6813 w 10000"/>
                  <a:gd name="connsiteY1257" fmla="*/ 8042 h 10000"/>
                  <a:gd name="connsiteX1258" fmla="*/ 6780 w 10000"/>
                  <a:gd name="connsiteY1258" fmla="*/ 8065 h 10000"/>
                  <a:gd name="connsiteX1259" fmla="*/ 6763 w 10000"/>
                  <a:gd name="connsiteY1259" fmla="*/ 8078 h 10000"/>
                  <a:gd name="connsiteX1260" fmla="*/ 6755 w 10000"/>
                  <a:gd name="connsiteY1260" fmla="*/ 8088 h 10000"/>
                  <a:gd name="connsiteX1261" fmla="*/ 6716 w 10000"/>
                  <a:gd name="connsiteY1261" fmla="*/ 8119 h 10000"/>
                  <a:gd name="connsiteX1262" fmla="*/ 6711 w 10000"/>
                  <a:gd name="connsiteY1262" fmla="*/ 8128 h 10000"/>
                  <a:gd name="connsiteX1263" fmla="*/ 6711 w 10000"/>
                  <a:gd name="connsiteY1263" fmla="*/ 8169 h 10000"/>
                  <a:gd name="connsiteX1264" fmla="*/ 6711 w 10000"/>
                  <a:gd name="connsiteY1264" fmla="*/ 8173 h 10000"/>
                  <a:gd name="connsiteX1265" fmla="*/ 6716 w 10000"/>
                  <a:gd name="connsiteY1265" fmla="*/ 8200 h 10000"/>
                  <a:gd name="connsiteX1266" fmla="*/ 6708 w 10000"/>
                  <a:gd name="connsiteY1266" fmla="*/ 8223 h 10000"/>
                  <a:gd name="connsiteX1267" fmla="*/ 6708 w 10000"/>
                  <a:gd name="connsiteY1267" fmla="*/ 8236 h 10000"/>
                  <a:gd name="connsiteX1268" fmla="*/ 6708 w 10000"/>
                  <a:gd name="connsiteY1268" fmla="*/ 8272 h 10000"/>
                  <a:gd name="connsiteX1269" fmla="*/ 6711 w 10000"/>
                  <a:gd name="connsiteY1269" fmla="*/ 8290 h 10000"/>
                  <a:gd name="connsiteX1270" fmla="*/ 6716 w 10000"/>
                  <a:gd name="connsiteY1270" fmla="*/ 8304 h 10000"/>
                  <a:gd name="connsiteX1271" fmla="*/ 6711 w 10000"/>
                  <a:gd name="connsiteY1271" fmla="*/ 8313 h 10000"/>
                  <a:gd name="connsiteX1272" fmla="*/ 6683 w 10000"/>
                  <a:gd name="connsiteY1272" fmla="*/ 8318 h 10000"/>
                  <a:gd name="connsiteX1273" fmla="*/ 6661 w 10000"/>
                  <a:gd name="connsiteY1273" fmla="*/ 8327 h 10000"/>
                  <a:gd name="connsiteX1274" fmla="*/ 6631 w 10000"/>
                  <a:gd name="connsiteY1274" fmla="*/ 8327 h 10000"/>
                  <a:gd name="connsiteX1275" fmla="*/ 6611 w 10000"/>
                  <a:gd name="connsiteY1275" fmla="*/ 8327 h 10000"/>
                  <a:gd name="connsiteX1276" fmla="*/ 6598 w 10000"/>
                  <a:gd name="connsiteY1276" fmla="*/ 8327 h 10000"/>
                  <a:gd name="connsiteX1277" fmla="*/ 6595 w 10000"/>
                  <a:gd name="connsiteY1277" fmla="*/ 8340 h 10000"/>
                  <a:gd name="connsiteX1278" fmla="*/ 6587 w 10000"/>
                  <a:gd name="connsiteY1278" fmla="*/ 8358 h 10000"/>
                  <a:gd name="connsiteX1279" fmla="*/ 6578 w 10000"/>
                  <a:gd name="connsiteY1279" fmla="*/ 8408 h 10000"/>
                  <a:gd name="connsiteX1280" fmla="*/ 6578 w 10000"/>
                  <a:gd name="connsiteY1280" fmla="*/ 8421 h 10000"/>
                  <a:gd name="connsiteX1281" fmla="*/ 6578 w 10000"/>
                  <a:gd name="connsiteY1281" fmla="*/ 8430 h 10000"/>
                  <a:gd name="connsiteX1282" fmla="*/ 6573 w 10000"/>
                  <a:gd name="connsiteY1282" fmla="*/ 8435 h 10000"/>
                  <a:gd name="connsiteX1283" fmla="*/ 6556 w 10000"/>
                  <a:gd name="connsiteY1283" fmla="*/ 8435 h 10000"/>
                  <a:gd name="connsiteX1284" fmla="*/ 6545 w 10000"/>
                  <a:gd name="connsiteY1284" fmla="*/ 8435 h 10000"/>
                  <a:gd name="connsiteX1285" fmla="*/ 6523 w 10000"/>
                  <a:gd name="connsiteY1285" fmla="*/ 8435 h 10000"/>
                  <a:gd name="connsiteX1286" fmla="*/ 6493 w 10000"/>
                  <a:gd name="connsiteY1286" fmla="*/ 8430 h 10000"/>
                  <a:gd name="connsiteX1287" fmla="*/ 6490 w 10000"/>
                  <a:gd name="connsiteY1287" fmla="*/ 8430 h 10000"/>
                  <a:gd name="connsiteX1288" fmla="*/ 6485 w 10000"/>
                  <a:gd name="connsiteY1288" fmla="*/ 8444 h 10000"/>
                  <a:gd name="connsiteX1289" fmla="*/ 6465 w 10000"/>
                  <a:gd name="connsiteY1289" fmla="*/ 8475 h 10000"/>
                  <a:gd name="connsiteX1290" fmla="*/ 6451 w 10000"/>
                  <a:gd name="connsiteY1290" fmla="*/ 8498 h 10000"/>
                  <a:gd name="connsiteX1291" fmla="*/ 6435 w 10000"/>
                  <a:gd name="connsiteY1291" fmla="*/ 8525 h 10000"/>
                  <a:gd name="connsiteX1292" fmla="*/ 6421 w 10000"/>
                  <a:gd name="connsiteY1292" fmla="*/ 8539 h 10000"/>
                  <a:gd name="connsiteX1293" fmla="*/ 6410 w 10000"/>
                  <a:gd name="connsiteY1293" fmla="*/ 8561 h 10000"/>
                  <a:gd name="connsiteX1294" fmla="*/ 6402 w 10000"/>
                  <a:gd name="connsiteY1294" fmla="*/ 8575 h 10000"/>
                  <a:gd name="connsiteX1295" fmla="*/ 6402 w 10000"/>
                  <a:gd name="connsiteY1295" fmla="*/ 8593 h 10000"/>
                  <a:gd name="connsiteX1296" fmla="*/ 6402 w 10000"/>
                  <a:gd name="connsiteY1296" fmla="*/ 8620 h 10000"/>
                  <a:gd name="connsiteX1297" fmla="*/ 6405 w 10000"/>
                  <a:gd name="connsiteY1297" fmla="*/ 8660 h 10000"/>
                  <a:gd name="connsiteX1298" fmla="*/ 6405 w 10000"/>
                  <a:gd name="connsiteY1298" fmla="*/ 8674 h 10000"/>
                  <a:gd name="connsiteX1299" fmla="*/ 6405 w 10000"/>
                  <a:gd name="connsiteY1299" fmla="*/ 8683 h 10000"/>
                  <a:gd name="connsiteX1300" fmla="*/ 6405 w 10000"/>
                  <a:gd name="connsiteY1300" fmla="*/ 8687 h 10000"/>
                  <a:gd name="connsiteX1301" fmla="*/ 6405 w 10000"/>
                  <a:gd name="connsiteY1301" fmla="*/ 8696 h 10000"/>
                  <a:gd name="connsiteX1302" fmla="*/ 6388 w 10000"/>
                  <a:gd name="connsiteY1302" fmla="*/ 8733 h 10000"/>
                  <a:gd name="connsiteX1303" fmla="*/ 6369 w 10000"/>
                  <a:gd name="connsiteY1303" fmla="*/ 8746 h 10000"/>
                  <a:gd name="connsiteX1304" fmla="*/ 6333 w 10000"/>
                  <a:gd name="connsiteY1304" fmla="*/ 8773 h 10000"/>
                  <a:gd name="connsiteX1305" fmla="*/ 6313 w 10000"/>
                  <a:gd name="connsiteY1305" fmla="*/ 8787 h 10000"/>
                  <a:gd name="connsiteX1306" fmla="*/ 6291 w 10000"/>
                  <a:gd name="connsiteY1306" fmla="*/ 8805 h 10000"/>
                  <a:gd name="connsiteX1307" fmla="*/ 6280 w 10000"/>
                  <a:gd name="connsiteY1307" fmla="*/ 8814 h 10000"/>
                  <a:gd name="connsiteX1308" fmla="*/ 6250 w 10000"/>
                  <a:gd name="connsiteY1308" fmla="*/ 8805 h 10000"/>
                  <a:gd name="connsiteX1309" fmla="*/ 6233 w 10000"/>
                  <a:gd name="connsiteY1309" fmla="*/ 8805 h 10000"/>
                  <a:gd name="connsiteX1310" fmla="*/ 6220 w 10000"/>
                  <a:gd name="connsiteY1310" fmla="*/ 8805 h 10000"/>
                  <a:gd name="connsiteX1311" fmla="*/ 6200 w 10000"/>
                  <a:gd name="connsiteY1311" fmla="*/ 8805 h 10000"/>
                  <a:gd name="connsiteX1312" fmla="*/ 6184 w 10000"/>
                  <a:gd name="connsiteY1312" fmla="*/ 8805 h 10000"/>
                  <a:gd name="connsiteX1313" fmla="*/ 6716 w 10000"/>
                  <a:gd name="connsiteY1313" fmla="*/ 6653 h 10000"/>
                  <a:gd name="connsiteX1314" fmla="*/ 6747 w 10000"/>
                  <a:gd name="connsiteY1314" fmla="*/ 6856 h 10000"/>
                  <a:gd name="connsiteX1315" fmla="*/ 6871 w 10000"/>
                  <a:gd name="connsiteY1315" fmla="*/ 6748 h 10000"/>
                  <a:gd name="connsiteX1316" fmla="*/ 6912 w 10000"/>
                  <a:gd name="connsiteY1316" fmla="*/ 6581 h 10000"/>
                  <a:gd name="connsiteX1317" fmla="*/ 6912 w 10000"/>
                  <a:gd name="connsiteY1317" fmla="*/ 6567 h 10000"/>
                  <a:gd name="connsiteX1318" fmla="*/ 6827 w 10000"/>
                  <a:gd name="connsiteY1318" fmla="*/ 6631 h 10000"/>
                  <a:gd name="connsiteX1319" fmla="*/ 6184 w 10000"/>
                  <a:gd name="connsiteY1319" fmla="*/ 8805 h 10000"/>
                  <a:gd name="connsiteX0" fmla="*/ 6184 w 10000"/>
                  <a:gd name="connsiteY0" fmla="*/ 8805 h 10000"/>
                  <a:gd name="connsiteX1" fmla="*/ 6175 w 10000"/>
                  <a:gd name="connsiteY1" fmla="*/ 8800 h 10000"/>
                  <a:gd name="connsiteX2" fmla="*/ 6167 w 10000"/>
                  <a:gd name="connsiteY2" fmla="*/ 8832 h 10000"/>
                  <a:gd name="connsiteX3" fmla="*/ 6167 w 10000"/>
                  <a:gd name="connsiteY3" fmla="*/ 8845 h 10000"/>
                  <a:gd name="connsiteX4" fmla="*/ 6140 w 10000"/>
                  <a:gd name="connsiteY4" fmla="*/ 8877 h 10000"/>
                  <a:gd name="connsiteX5" fmla="*/ 6098 w 10000"/>
                  <a:gd name="connsiteY5" fmla="*/ 8904 h 10000"/>
                  <a:gd name="connsiteX6" fmla="*/ 6090 w 10000"/>
                  <a:gd name="connsiteY6" fmla="*/ 8904 h 10000"/>
                  <a:gd name="connsiteX7" fmla="*/ 6082 w 10000"/>
                  <a:gd name="connsiteY7" fmla="*/ 8904 h 10000"/>
                  <a:gd name="connsiteX8" fmla="*/ 6082 w 10000"/>
                  <a:gd name="connsiteY8" fmla="*/ 8958 h 10000"/>
                  <a:gd name="connsiteX9" fmla="*/ 6082 w 10000"/>
                  <a:gd name="connsiteY9" fmla="*/ 8963 h 10000"/>
                  <a:gd name="connsiteX10" fmla="*/ 6079 w 10000"/>
                  <a:gd name="connsiteY10" fmla="*/ 9012 h 10000"/>
                  <a:gd name="connsiteX11" fmla="*/ 6073 w 10000"/>
                  <a:gd name="connsiteY11" fmla="*/ 9066 h 10000"/>
                  <a:gd name="connsiteX12" fmla="*/ 6073 w 10000"/>
                  <a:gd name="connsiteY12" fmla="*/ 9120 h 10000"/>
                  <a:gd name="connsiteX13" fmla="*/ 6073 w 10000"/>
                  <a:gd name="connsiteY13" fmla="*/ 9147 h 10000"/>
                  <a:gd name="connsiteX14" fmla="*/ 6073 w 10000"/>
                  <a:gd name="connsiteY14" fmla="*/ 9197 h 10000"/>
                  <a:gd name="connsiteX15" fmla="*/ 6068 w 10000"/>
                  <a:gd name="connsiteY15" fmla="*/ 9233 h 10000"/>
                  <a:gd name="connsiteX16" fmla="*/ 6065 w 10000"/>
                  <a:gd name="connsiteY16" fmla="*/ 9301 h 10000"/>
                  <a:gd name="connsiteX17" fmla="*/ 6065 w 10000"/>
                  <a:gd name="connsiteY17" fmla="*/ 9350 h 10000"/>
                  <a:gd name="connsiteX18" fmla="*/ 6060 w 10000"/>
                  <a:gd name="connsiteY18" fmla="*/ 9382 h 10000"/>
                  <a:gd name="connsiteX19" fmla="*/ 6060 w 10000"/>
                  <a:gd name="connsiteY19" fmla="*/ 9409 h 10000"/>
                  <a:gd name="connsiteX20" fmla="*/ 6051 w 10000"/>
                  <a:gd name="connsiteY20" fmla="*/ 9423 h 10000"/>
                  <a:gd name="connsiteX21" fmla="*/ 6049 w 10000"/>
                  <a:gd name="connsiteY21" fmla="*/ 9436 h 10000"/>
                  <a:gd name="connsiteX22" fmla="*/ 6035 w 10000"/>
                  <a:gd name="connsiteY22" fmla="*/ 9450 h 10000"/>
                  <a:gd name="connsiteX23" fmla="*/ 6026 w 10000"/>
                  <a:gd name="connsiteY23" fmla="*/ 9459 h 10000"/>
                  <a:gd name="connsiteX24" fmla="*/ 6018 w 10000"/>
                  <a:gd name="connsiteY24" fmla="*/ 9445 h 10000"/>
                  <a:gd name="connsiteX25" fmla="*/ 6007 w 10000"/>
                  <a:gd name="connsiteY25" fmla="*/ 9409 h 10000"/>
                  <a:gd name="connsiteX26" fmla="*/ 5985 w 10000"/>
                  <a:gd name="connsiteY26" fmla="*/ 9369 h 10000"/>
                  <a:gd name="connsiteX27" fmla="*/ 5969 w 10000"/>
                  <a:gd name="connsiteY27" fmla="*/ 9332 h 10000"/>
                  <a:gd name="connsiteX28" fmla="*/ 5955 w 10000"/>
                  <a:gd name="connsiteY28" fmla="*/ 9314 h 10000"/>
                  <a:gd name="connsiteX29" fmla="*/ 5952 w 10000"/>
                  <a:gd name="connsiteY29" fmla="*/ 9305 h 10000"/>
                  <a:gd name="connsiteX30" fmla="*/ 5935 w 10000"/>
                  <a:gd name="connsiteY30" fmla="*/ 9305 h 10000"/>
                  <a:gd name="connsiteX31" fmla="*/ 5922 w 10000"/>
                  <a:gd name="connsiteY31" fmla="*/ 9319 h 10000"/>
                  <a:gd name="connsiteX32" fmla="*/ 5913 w 10000"/>
                  <a:gd name="connsiteY32" fmla="*/ 9328 h 10000"/>
                  <a:gd name="connsiteX33" fmla="*/ 5905 w 10000"/>
                  <a:gd name="connsiteY33" fmla="*/ 9332 h 10000"/>
                  <a:gd name="connsiteX34" fmla="*/ 5897 w 10000"/>
                  <a:gd name="connsiteY34" fmla="*/ 9350 h 10000"/>
                  <a:gd name="connsiteX35" fmla="*/ 5875 w 10000"/>
                  <a:gd name="connsiteY35" fmla="*/ 9364 h 10000"/>
                  <a:gd name="connsiteX36" fmla="*/ 5850 w 10000"/>
                  <a:gd name="connsiteY36" fmla="*/ 9391 h 10000"/>
                  <a:gd name="connsiteX37" fmla="*/ 5833 w 10000"/>
                  <a:gd name="connsiteY37" fmla="*/ 9405 h 10000"/>
                  <a:gd name="connsiteX38" fmla="*/ 5822 w 10000"/>
                  <a:gd name="connsiteY38" fmla="*/ 9409 h 10000"/>
                  <a:gd name="connsiteX39" fmla="*/ 5800 w 10000"/>
                  <a:gd name="connsiteY39" fmla="*/ 9423 h 10000"/>
                  <a:gd name="connsiteX40" fmla="*/ 5784 w 10000"/>
                  <a:gd name="connsiteY40" fmla="*/ 9436 h 10000"/>
                  <a:gd name="connsiteX41" fmla="*/ 5767 w 10000"/>
                  <a:gd name="connsiteY41" fmla="*/ 9450 h 10000"/>
                  <a:gd name="connsiteX42" fmla="*/ 5751 w 10000"/>
                  <a:gd name="connsiteY42" fmla="*/ 9463 h 10000"/>
                  <a:gd name="connsiteX43" fmla="*/ 5745 w 10000"/>
                  <a:gd name="connsiteY43" fmla="*/ 9472 h 10000"/>
                  <a:gd name="connsiteX44" fmla="*/ 5751 w 10000"/>
                  <a:gd name="connsiteY44" fmla="*/ 9477 h 10000"/>
                  <a:gd name="connsiteX45" fmla="*/ 5762 w 10000"/>
                  <a:gd name="connsiteY45" fmla="*/ 9504 h 10000"/>
                  <a:gd name="connsiteX46" fmla="*/ 5767 w 10000"/>
                  <a:gd name="connsiteY46" fmla="*/ 9526 h 10000"/>
                  <a:gd name="connsiteX47" fmla="*/ 5784 w 10000"/>
                  <a:gd name="connsiteY47" fmla="*/ 9576 h 10000"/>
                  <a:gd name="connsiteX48" fmla="*/ 5797 w 10000"/>
                  <a:gd name="connsiteY48" fmla="*/ 9603 h 10000"/>
                  <a:gd name="connsiteX49" fmla="*/ 5808 w 10000"/>
                  <a:gd name="connsiteY49" fmla="*/ 9644 h 10000"/>
                  <a:gd name="connsiteX50" fmla="*/ 5822 w 10000"/>
                  <a:gd name="connsiteY50" fmla="*/ 9671 h 10000"/>
                  <a:gd name="connsiteX51" fmla="*/ 5825 w 10000"/>
                  <a:gd name="connsiteY51" fmla="*/ 9684 h 10000"/>
                  <a:gd name="connsiteX52" fmla="*/ 5831 w 10000"/>
                  <a:gd name="connsiteY52" fmla="*/ 9684 h 10000"/>
                  <a:gd name="connsiteX53" fmla="*/ 5825 w 10000"/>
                  <a:gd name="connsiteY53" fmla="*/ 9698 h 10000"/>
                  <a:gd name="connsiteX54" fmla="*/ 5806 w 10000"/>
                  <a:gd name="connsiteY54" fmla="*/ 9725 h 10000"/>
                  <a:gd name="connsiteX55" fmla="*/ 5792 w 10000"/>
                  <a:gd name="connsiteY55" fmla="*/ 9738 h 10000"/>
                  <a:gd name="connsiteX56" fmla="*/ 5737 w 10000"/>
                  <a:gd name="connsiteY56" fmla="*/ 9793 h 10000"/>
                  <a:gd name="connsiteX57" fmla="*/ 5728 w 10000"/>
                  <a:gd name="connsiteY57" fmla="*/ 9806 h 10000"/>
                  <a:gd name="connsiteX58" fmla="*/ 5712 w 10000"/>
                  <a:gd name="connsiteY58" fmla="*/ 9815 h 10000"/>
                  <a:gd name="connsiteX59" fmla="*/ 5690 w 10000"/>
                  <a:gd name="connsiteY59" fmla="*/ 9838 h 10000"/>
                  <a:gd name="connsiteX60" fmla="*/ 5679 w 10000"/>
                  <a:gd name="connsiteY60" fmla="*/ 9842 h 10000"/>
                  <a:gd name="connsiteX61" fmla="*/ 5665 w 10000"/>
                  <a:gd name="connsiteY61" fmla="*/ 9842 h 10000"/>
                  <a:gd name="connsiteX62" fmla="*/ 5648 w 10000"/>
                  <a:gd name="connsiteY62" fmla="*/ 9851 h 10000"/>
                  <a:gd name="connsiteX63" fmla="*/ 5621 w 10000"/>
                  <a:gd name="connsiteY63" fmla="*/ 9892 h 10000"/>
                  <a:gd name="connsiteX64" fmla="*/ 5544 w 10000"/>
                  <a:gd name="connsiteY64" fmla="*/ 9946 h 10000"/>
                  <a:gd name="connsiteX65" fmla="*/ 5406 w 10000"/>
                  <a:gd name="connsiteY65" fmla="*/ 10000 h 10000"/>
                  <a:gd name="connsiteX66" fmla="*/ 5350 w 10000"/>
                  <a:gd name="connsiteY66" fmla="*/ 9986 h 10000"/>
                  <a:gd name="connsiteX67" fmla="*/ 5342 w 10000"/>
                  <a:gd name="connsiteY67" fmla="*/ 9950 h 10000"/>
                  <a:gd name="connsiteX68" fmla="*/ 5342 w 10000"/>
                  <a:gd name="connsiteY68" fmla="*/ 9932 h 10000"/>
                  <a:gd name="connsiteX69" fmla="*/ 5342 w 10000"/>
                  <a:gd name="connsiteY69" fmla="*/ 9923 h 10000"/>
                  <a:gd name="connsiteX70" fmla="*/ 5342 w 10000"/>
                  <a:gd name="connsiteY70" fmla="*/ 9919 h 10000"/>
                  <a:gd name="connsiteX71" fmla="*/ 5348 w 10000"/>
                  <a:gd name="connsiteY71" fmla="*/ 9919 h 10000"/>
                  <a:gd name="connsiteX72" fmla="*/ 5348 w 10000"/>
                  <a:gd name="connsiteY72" fmla="*/ 9910 h 10000"/>
                  <a:gd name="connsiteX73" fmla="*/ 5350 w 10000"/>
                  <a:gd name="connsiteY73" fmla="*/ 9910 h 10000"/>
                  <a:gd name="connsiteX74" fmla="*/ 5350 w 10000"/>
                  <a:gd name="connsiteY74" fmla="*/ 9905 h 10000"/>
                  <a:gd name="connsiteX75" fmla="*/ 5356 w 10000"/>
                  <a:gd name="connsiteY75" fmla="*/ 9905 h 10000"/>
                  <a:gd name="connsiteX76" fmla="*/ 5356 w 10000"/>
                  <a:gd name="connsiteY76" fmla="*/ 9896 h 10000"/>
                  <a:gd name="connsiteX77" fmla="*/ 5359 w 10000"/>
                  <a:gd name="connsiteY77" fmla="*/ 9896 h 10000"/>
                  <a:gd name="connsiteX78" fmla="*/ 5359 w 10000"/>
                  <a:gd name="connsiteY78" fmla="*/ 9892 h 10000"/>
                  <a:gd name="connsiteX79" fmla="*/ 5364 w 10000"/>
                  <a:gd name="connsiteY79" fmla="*/ 9892 h 10000"/>
                  <a:gd name="connsiteX80" fmla="*/ 5364 w 10000"/>
                  <a:gd name="connsiteY80" fmla="*/ 9883 h 10000"/>
                  <a:gd name="connsiteX81" fmla="*/ 5359 w 10000"/>
                  <a:gd name="connsiteY81" fmla="*/ 9883 h 10000"/>
                  <a:gd name="connsiteX82" fmla="*/ 5359 w 10000"/>
                  <a:gd name="connsiteY82" fmla="*/ 9878 h 10000"/>
                  <a:gd name="connsiteX83" fmla="*/ 5359 w 10000"/>
                  <a:gd name="connsiteY83" fmla="*/ 9869 h 10000"/>
                  <a:gd name="connsiteX84" fmla="*/ 5356 w 10000"/>
                  <a:gd name="connsiteY84" fmla="*/ 9869 h 10000"/>
                  <a:gd name="connsiteX85" fmla="*/ 5356 w 10000"/>
                  <a:gd name="connsiteY85" fmla="*/ 9865 h 10000"/>
                  <a:gd name="connsiteX86" fmla="*/ 5350 w 10000"/>
                  <a:gd name="connsiteY86" fmla="*/ 9865 h 10000"/>
                  <a:gd name="connsiteX87" fmla="*/ 5350 w 10000"/>
                  <a:gd name="connsiteY87" fmla="*/ 9856 h 10000"/>
                  <a:gd name="connsiteX88" fmla="*/ 5348 w 10000"/>
                  <a:gd name="connsiteY88" fmla="*/ 9856 h 10000"/>
                  <a:gd name="connsiteX89" fmla="*/ 5348 w 10000"/>
                  <a:gd name="connsiteY89" fmla="*/ 9851 h 10000"/>
                  <a:gd name="connsiteX90" fmla="*/ 5348 w 10000"/>
                  <a:gd name="connsiteY90" fmla="*/ 9842 h 10000"/>
                  <a:gd name="connsiteX91" fmla="*/ 5348 w 10000"/>
                  <a:gd name="connsiteY91" fmla="*/ 9838 h 10000"/>
                  <a:gd name="connsiteX92" fmla="*/ 5348 w 10000"/>
                  <a:gd name="connsiteY92" fmla="*/ 9829 h 10000"/>
                  <a:gd name="connsiteX93" fmla="*/ 5348 w 10000"/>
                  <a:gd name="connsiteY93" fmla="*/ 9820 h 10000"/>
                  <a:gd name="connsiteX94" fmla="*/ 5348 w 10000"/>
                  <a:gd name="connsiteY94" fmla="*/ 9815 h 10000"/>
                  <a:gd name="connsiteX95" fmla="*/ 5348 w 10000"/>
                  <a:gd name="connsiteY95" fmla="*/ 9806 h 10000"/>
                  <a:gd name="connsiteX96" fmla="*/ 5350 w 10000"/>
                  <a:gd name="connsiteY96" fmla="*/ 9806 h 10000"/>
                  <a:gd name="connsiteX97" fmla="*/ 5350 w 10000"/>
                  <a:gd name="connsiteY97" fmla="*/ 9802 h 10000"/>
                  <a:gd name="connsiteX98" fmla="*/ 5350 w 10000"/>
                  <a:gd name="connsiteY98" fmla="*/ 9793 h 10000"/>
                  <a:gd name="connsiteX99" fmla="*/ 5356 w 10000"/>
                  <a:gd name="connsiteY99" fmla="*/ 9788 h 10000"/>
                  <a:gd name="connsiteX100" fmla="*/ 5356 w 10000"/>
                  <a:gd name="connsiteY100" fmla="*/ 9779 h 10000"/>
                  <a:gd name="connsiteX101" fmla="*/ 5359 w 10000"/>
                  <a:gd name="connsiteY101" fmla="*/ 9779 h 10000"/>
                  <a:gd name="connsiteX102" fmla="*/ 5359 w 10000"/>
                  <a:gd name="connsiteY102" fmla="*/ 9774 h 10000"/>
                  <a:gd name="connsiteX103" fmla="*/ 5364 w 10000"/>
                  <a:gd name="connsiteY103" fmla="*/ 9765 h 10000"/>
                  <a:gd name="connsiteX104" fmla="*/ 5397 w 10000"/>
                  <a:gd name="connsiteY104" fmla="*/ 9698 h 10000"/>
                  <a:gd name="connsiteX105" fmla="*/ 5397 w 10000"/>
                  <a:gd name="connsiteY105" fmla="*/ 9662 h 10000"/>
                  <a:gd name="connsiteX106" fmla="*/ 5381 w 10000"/>
                  <a:gd name="connsiteY106" fmla="*/ 9648 h 10000"/>
                  <a:gd name="connsiteX107" fmla="*/ 5381 w 10000"/>
                  <a:gd name="connsiteY107" fmla="*/ 9608 h 10000"/>
                  <a:gd name="connsiteX108" fmla="*/ 5400 w 10000"/>
                  <a:gd name="connsiteY108" fmla="*/ 9590 h 10000"/>
                  <a:gd name="connsiteX109" fmla="*/ 5392 w 10000"/>
                  <a:gd name="connsiteY109" fmla="*/ 9553 h 10000"/>
                  <a:gd name="connsiteX110" fmla="*/ 5375 w 10000"/>
                  <a:gd name="connsiteY110" fmla="*/ 9526 h 10000"/>
                  <a:gd name="connsiteX111" fmla="*/ 5350 w 10000"/>
                  <a:gd name="connsiteY111" fmla="*/ 9504 h 10000"/>
                  <a:gd name="connsiteX112" fmla="*/ 5323 w 10000"/>
                  <a:gd name="connsiteY112" fmla="*/ 9562 h 10000"/>
                  <a:gd name="connsiteX113" fmla="*/ 5309 w 10000"/>
                  <a:gd name="connsiteY113" fmla="*/ 9535 h 10000"/>
                  <a:gd name="connsiteX114" fmla="*/ 5312 w 10000"/>
                  <a:gd name="connsiteY114" fmla="*/ 9436 h 10000"/>
                  <a:gd name="connsiteX115" fmla="*/ 5276 w 10000"/>
                  <a:gd name="connsiteY115" fmla="*/ 9409 h 10000"/>
                  <a:gd name="connsiteX116" fmla="*/ 5270 w 10000"/>
                  <a:gd name="connsiteY116" fmla="*/ 9418 h 10000"/>
                  <a:gd name="connsiteX117" fmla="*/ 5259 w 10000"/>
                  <a:gd name="connsiteY117" fmla="*/ 9423 h 10000"/>
                  <a:gd name="connsiteX118" fmla="*/ 5243 w 10000"/>
                  <a:gd name="connsiteY118" fmla="*/ 9445 h 10000"/>
                  <a:gd name="connsiteX119" fmla="*/ 5229 w 10000"/>
                  <a:gd name="connsiteY119" fmla="*/ 9450 h 10000"/>
                  <a:gd name="connsiteX120" fmla="*/ 5221 w 10000"/>
                  <a:gd name="connsiteY120" fmla="*/ 9459 h 10000"/>
                  <a:gd name="connsiteX121" fmla="*/ 5199 w 10000"/>
                  <a:gd name="connsiteY121" fmla="*/ 9463 h 10000"/>
                  <a:gd name="connsiteX122" fmla="*/ 5179 w 10000"/>
                  <a:gd name="connsiteY122" fmla="*/ 9463 h 10000"/>
                  <a:gd name="connsiteX123" fmla="*/ 5166 w 10000"/>
                  <a:gd name="connsiteY123" fmla="*/ 9450 h 10000"/>
                  <a:gd name="connsiteX124" fmla="*/ 5155 w 10000"/>
                  <a:gd name="connsiteY124" fmla="*/ 9432 h 10000"/>
                  <a:gd name="connsiteX125" fmla="*/ 5149 w 10000"/>
                  <a:gd name="connsiteY125" fmla="*/ 9432 h 10000"/>
                  <a:gd name="connsiteX126" fmla="*/ 5146 w 10000"/>
                  <a:gd name="connsiteY126" fmla="*/ 9432 h 10000"/>
                  <a:gd name="connsiteX127" fmla="*/ 5146 w 10000"/>
                  <a:gd name="connsiteY127" fmla="*/ 9436 h 10000"/>
                  <a:gd name="connsiteX128" fmla="*/ 5132 w 10000"/>
                  <a:gd name="connsiteY128" fmla="*/ 9445 h 10000"/>
                  <a:gd name="connsiteX129" fmla="*/ 5124 w 10000"/>
                  <a:gd name="connsiteY129" fmla="*/ 9463 h 10000"/>
                  <a:gd name="connsiteX130" fmla="*/ 5119 w 10000"/>
                  <a:gd name="connsiteY130" fmla="*/ 9472 h 10000"/>
                  <a:gd name="connsiteX131" fmla="*/ 5094 w 10000"/>
                  <a:gd name="connsiteY131" fmla="*/ 9486 h 10000"/>
                  <a:gd name="connsiteX132" fmla="*/ 5075 w 10000"/>
                  <a:gd name="connsiteY132" fmla="*/ 9490 h 10000"/>
                  <a:gd name="connsiteX133" fmla="*/ 5058 w 10000"/>
                  <a:gd name="connsiteY133" fmla="*/ 9499 h 10000"/>
                  <a:gd name="connsiteX134" fmla="*/ 5028 w 10000"/>
                  <a:gd name="connsiteY134" fmla="*/ 9513 h 10000"/>
                  <a:gd name="connsiteX135" fmla="*/ 5006 w 10000"/>
                  <a:gd name="connsiteY135" fmla="*/ 9522 h 10000"/>
                  <a:gd name="connsiteX136" fmla="*/ 4986 w 10000"/>
                  <a:gd name="connsiteY136" fmla="*/ 9535 h 10000"/>
                  <a:gd name="connsiteX137" fmla="*/ 4948 w 10000"/>
                  <a:gd name="connsiteY137" fmla="*/ 9549 h 10000"/>
                  <a:gd name="connsiteX138" fmla="*/ 4925 w 10000"/>
                  <a:gd name="connsiteY138" fmla="*/ 9549 h 10000"/>
                  <a:gd name="connsiteX139" fmla="*/ 4906 w 10000"/>
                  <a:gd name="connsiteY139" fmla="*/ 9549 h 10000"/>
                  <a:gd name="connsiteX140" fmla="*/ 4892 w 10000"/>
                  <a:gd name="connsiteY140" fmla="*/ 9553 h 10000"/>
                  <a:gd name="connsiteX141" fmla="*/ 4890 w 10000"/>
                  <a:gd name="connsiteY141" fmla="*/ 9562 h 10000"/>
                  <a:gd name="connsiteX142" fmla="*/ 4881 w 10000"/>
                  <a:gd name="connsiteY142" fmla="*/ 9576 h 10000"/>
                  <a:gd name="connsiteX143" fmla="*/ 4873 w 10000"/>
                  <a:gd name="connsiteY143" fmla="*/ 9594 h 10000"/>
                  <a:gd name="connsiteX144" fmla="*/ 4868 w 10000"/>
                  <a:gd name="connsiteY144" fmla="*/ 9581 h 10000"/>
                  <a:gd name="connsiteX145" fmla="*/ 4865 w 10000"/>
                  <a:gd name="connsiteY145" fmla="*/ 9567 h 10000"/>
                  <a:gd name="connsiteX146" fmla="*/ 4851 w 10000"/>
                  <a:gd name="connsiteY146" fmla="*/ 9567 h 10000"/>
                  <a:gd name="connsiteX147" fmla="*/ 4848 w 10000"/>
                  <a:gd name="connsiteY147" fmla="*/ 9576 h 10000"/>
                  <a:gd name="connsiteX148" fmla="*/ 4829 w 10000"/>
                  <a:gd name="connsiteY148" fmla="*/ 9581 h 10000"/>
                  <a:gd name="connsiteX149" fmla="*/ 4818 w 10000"/>
                  <a:gd name="connsiteY149" fmla="*/ 9576 h 10000"/>
                  <a:gd name="connsiteX150" fmla="*/ 4810 w 10000"/>
                  <a:gd name="connsiteY150" fmla="*/ 9576 h 10000"/>
                  <a:gd name="connsiteX151" fmla="*/ 4796 w 10000"/>
                  <a:gd name="connsiteY151" fmla="*/ 9581 h 10000"/>
                  <a:gd name="connsiteX152" fmla="*/ 4788 w 10000"/>
                  <a:gd name="connsiteY152" fmla="*/ 9576 h 10000"/>
                  <a:gd name="connsiteX153" fmla="*/ 4779 w 10000"/>
                  <a:gd name="connsiteY153" fmla="*/ 9576 h 10000"/>
                  <a:gd name="connsiteX154" fmla="*/ 4768 w 10000"/>
                  <a:gd name="connsiteY154" fmla="*/ 9581 h 10000"/>
                  <a:gd name="connsiteX155" fmla="*/ 4760 w 10000"/>
                  <a:gd name="connsiteY155" fmla="*/ 9553 h 10000"/>
                  <a:gd name="connsiteX156" fmla="*/ 4754 w 10000"/>
                  <a:gd name="connsiteY156" fmla="*/ 9526 h 10000"/>
                  <a:gd name="connsiteX157" fmla="*/ 4754 w 10000"/>
                  <a:gd name="connsiteY157" fmla="*/ 9486 h 10000"/>
                  <a:gd name="connsiteX158" fmla="*/ 4754 w 10000"/>
                  <a:gd name="connsiteY158" fmla="*/ 9445 h 10000"/>
                  <a:gd name="connsiteX159" fmla="*/ 4760 w 10000"/>
                  <a:gd name="connsiteY159" fmla="*/ 9432 h 10000"/>
                  <a:gd name="connsiteX160" fmla="*/ 4760 w 10000"/>
                  <a:gd name="connsiteY160" fmla="*/ 9396 h 10000"/>
                  <a:gd name="connsiteX161" fmla="*/ 4760 w 10000"/>
                  <a:gd name="connsiteY161" fmla="*/ 9382 h 10000"/>
                  <a:gd name="connsiteX162" fmla="*/ 4760 w 10000"/>
                  <a:gd name="connsiteY162" fmla="*/ 9355 h 10000"/>
                  <a:gd name="connsiteX163" fmla="*/ 4749 w 10000"/>
                  <a:gd name="connsiteY163" fmla="*/ 9341 h 10000"/>
                  <a:gd name="connsiteX164" fmla="*/ 4746 w 10000"/>
                  <a:gd name="connsiteY164" fmla="*/ 9332 h 10000"/>
                  <a:gd name="connsiteX165" fmla="*/ 4732 w 10000"/>
                  <a:gd name="connsiteY165" fmla="*/ 9328 h 10000"/>
                  <a:gd name="connsiteX166" fmla="*/ 4716 w 10000"/>
                  <a:gd name="connsiteY166" fmla="*/ 9292 h 10000"/>
                  <a:gd name="connsiteX167" fmla="*/ 4705 w 10000"/>
                  <a:gd name="connsiteY167" fmla="*/ 9274 h 10000"/>
                  <a:gd name="connsiteX168" fmla="*/ 4699 w 10000"/>
                  <a:gd name="connsiteY168" fmla="*/ 9278 h 10000"/>
                  <a:gd name="connsiteX169" fmla="*/ 4696 w 10000"/>
                  <a:gd name="connsiteY169" fmla="*/ 9287 h 10000"/>
                  <a:gd name="connsiteX170" fmla="*/ 4680 w 10000"/>
                  <a:gd name="connsiteY170" fmla="*/ 9292 h 10000"/>
                  <a:gd name="connsiteX171" fmla="*/ 4672 w 10000"/>
                  <a:gd name="connsiteY171" fmla="*/ 9274 h 10000"/>
                  <a:gd name="connsiteX172" fmla="*/ 4636 w 10000"/>
                  <a:gd name="connsiteY172" fmla="*/ 9224 h 10000"/>
                  <a:gd name="connsiteX173" fmla="*/ 4616 w 10000"/>
                  <a:gd name="connsiteY173" fmla="*/ 9211 h 10000"/>
                  <a:gd name="connsiteX174" fmla="*/ 4608 w 10000"/>
                  <a:gd name="connsiteY174" fmla="*/ 9206 h 10000"/>
                  <a:gd name="connsiteX175" fmla="*/ 4616 w 10000"/>
                  <a:gd name="connsiteY175" fmla="*/ 9193 h 10000"/>
                  <a:gd name="connsiteX176" fmla="*/ 4633 w 10000"/>
                  <a:gd name="connsiteY176" fmla="*/ 9184 h 10000"/>
                  <a:gd name="connsiteX177" fmla="*/ 4616 w 10000"/>
                  <a:gd name="connsiteY177" fmla="*/ 9120 h 10000"/>
                  <a:gd name="connsiteX178" fmla="*/ 4625 w 10000"/>
                  <a:gd name="connsiteY178" fmla="*/ 9039 h 10000"/>
                  <a:gd name="connsiteX179" fmla="*/ 4616 w 10000"/>
                  <a:gd name="connsiteY179" fmla="*/ 9026 h 10000"/>
                  <a:gd name="connsiteX180" fmla="*/ 4600 w 10000"/>
                  <a:gd name="connsiteY180" fmla="*/ 9017 h 10000"/>
                  <a:gd name="connsiteX181" fmla="*/ 4583 w 10000"/>
                  <a:gd name="connsiteY181" fmla="*/ 9003 h 10000"/>
                  <a:gd name="connsiteX182" fmla="*/ 4570 w 10000"/>
                  <a:gd name="connsiteY182" fmla="*/ 9012 h 10000"/>
                  <a:gd name="connsiteX183" fmla="*/ 4570 w 10000"/>
                  <a:gd name="connsiteY183" fmla="*/ 9026 h 10000"/>
                  <a:gd name="connsiteX184" fmla="*/ 4570 w 10000"/>
                  <a:gd name="connsiteY184" fmla="*/ 9035 h 10000"/>
                  <a:gd name="connsiteX185" fmla="*/ 4578 w 10000"/>
                  <a:gd name="connsiteY185" fmla="*/ 9048 h 10000"/>
                  <a:gd name="connsiteX186" fmla="*/ 4583 w 10000"/>
                  <a:gd name="connsiteY186" fmla="*/ 9089 h 10000"/>
                  <a:gd name="connsiteX187" fmla="*/ 4586 w 10000"/>
                  <a:gd name="connsiteY187" fmla="*/ 9116 h 10000"/>
                  <a:gd name="connsiteX188" fmla="*/ 4586 w 10000"/>
                  <a:gd name="connsiteY188" fmla="*/ 9120 h 10000"/>
                  <a:gd name="connsiteX189" fmla="*/ 4583 w 10000"/>
                  <a:gd name="connsiteY189" fmla="*/ 9143 h 10000"/>
                  <a:gd name="connsiteX190" fmla="*/ 4583 w 10000"/>
                  <a:gd name="connsiteY190" fmla="*/ 9170 h 10000"/>
                  <a:gd name="connsiteX191" fmla="*/ 4578 w 10000"/>
                  <a:gd name="connsiteY191" fmla="*/ 9175 h 10000"/>
                  <a:gd name="connsiteX192" fmla="*/ 4570 w 10000"/>
                  <a:gd name="connsiteY192" fmla="*/ 9197 h 10000"/>
                  <a:gd name="connsiteX193" fmla="*/ 4556 w 10000"/>
                  <a:gd name="connsiteY193" fmla="*/ 9170 h 10000"/>
                  <a:gd name="connsiteX194" fmla="*/ 4553 w 10000"/>
                  <a:gd name="connsiteY194" fmla="*/ 9147 h 10000"/>
                  <a:gd name="connsiteX195" fmla="*/ 4545 w 10000"/>
                  <a:gd name="connsiteY195" fmla="*/ 9120 h 10000"/>
                  <a:gd name="connsiteX196" fmla="*/ 4539 w 10000"/>
                  <a:gd name="connsiteY196" fmla="*/ 9093 h 10000"/>
                  <a:gd name="connsiteX197" fmla="*/ 4531 w 10000"/>
                  <a:gd name="connsiteY197" fmla="*/ 9062 h 10000"/>
                  <a:gd name="connsiteX198" fmla="*/ 4523 w 10000"/>
                  <a:gd name="connsiteY198" fmla="*/ 9039 h 10000"/>
                  <a:gd name="connsiteX199" fmla="*/ 4514 w 10000"/>
                  <a:gd name="connsiteY199" fmla="*/ 9026 h 10000"/>
                  <a:gd name="connsiteX200" fmla="*/ 4514 w 10000"/>
                  <a:gd name="connsiteY200" fmla="*/ 9035 h 10000"/>
                  <a:gd name="connsiteX201" fmla="*/ 4512 w 10000"/>
                  <a:gd name="connsiteY201" fmla="*/ 9035 h 10000"/>
                  <a:gd name="connsiteX202" fmla="*/ 4503 w 10000"/>
                  <a:gd name="connsiteY202" fmla="*/ 9035 h 10000"/>
                  <a:gd name="connsiteX203" fmla="*/ 4498 w 10000"/>
                  <a:gd name="connsiteY203" fmla="*/ 9048 h 10000"/>
                  <a:gd name="connsiteX204" fmla="*/ 4481 w 10000"/>
                  <a:gd name="connsiteY204" fmla="*/ 9062 h 10000"/>
                  <a:gd name="connsiteX205" fmla="*/ 4473 w 10000"/>
                  <a:gd name="connsiteY205" fmla="*/ 9066 h 10000"/>
                  <a:gd name="connsiteX206" fmla="*/ 4473 w 10000"/>
                  <a:gd name="connsiteY206" fmla="*/ 9075 h 10000"/>
                  <a:gd name="connsiteX207" fmla="*/ 4459 w 10000"/>
                  <a:gd name="connsiteY207" fmla="*/ 9080 h 10000"/>
                  <a:gd name="connsiteX208" fmla="*/ 4448 w 10000"/>
                  <a:gd name="connsiteY208" fmla="*/ 9075 h 10000"/>
                  <a:gd name="connsiteX209" fmla="*/ 4440 w 10000"/>
                  <a:gd name="connsiteY209" fmla="*/ 9075 h 10000"/>
                  <a:gd name="connsiteX210" fmla="*/ 4432 w 10000"/>
                  <a:gd name="connsiteY210" fmla="*/ 9080 h 10000"/>
                  <a:gd name="connsiteX211" fmla="*/ 4418 w 10000"/>
                  <a:gd name="connsiteY211" fmla="*/ 9093 h 10000"/>
                  <a:gd name="connsiteX212" fmla="*/ 4398 w 10000"/>
                  <a:gd name="connsiteY212" fmla="*/ 9116 h 10000"/>
                  <a:gd name="connsiteX213" fmla="*/ 4390 w 10000"/>
                  <a:gd name="connsiteY213" fmla="*/ 9120 h 10000"/>
                  <a:gd name="connsiteX214" fmla="*/ 4382 w 10000"/>
                  <a:gd name="connsiteY214" fmla="*/ 9129 h 10000"/>
                  <a:gd name="connsiteX215" fmla="*/ 4382 w 10000"/>
                  <a:gd name="connsiteY215" fmla="*/ 9134 h 10000"/>
                  <a:gd name="connsiteX216" fmla="*/ 4385 w 10000"/>
                  <a:gd name="connsiteY216" fmla="*/ 9143 h 10000"/>
                  <a:gd name="connsiteX217" fmla="*/ 4398 w 10000"/>
                  <a:gd name="connsiteY217" fmla="*/ 9134 h 10000"/>
                  <a:gd name="connsiteX218" fmla="*/ 4418 w 10000"/>
                  <a:gd name="connsiteY218" fmla="*/ 9161 h 10000"/>
                  <a:gd name="connsiteX219" fmla="*/ 4423 w 10000"/>
                  <a:gd name="connsiteY219" fmla="*/ 9170 h 10000"/>
                  <a:gd name="connsiteX220" fmla="*/ 4426 w 10000"/>
                  <a:gd name="connsiteY220" fmla="*/ 9175 h 10000"/>
                  <a:gd name="connsiteX221" fmla="*/ 4432 w 10000"/>
                  <a:gd name="connsiteY221" fmla="*/ 9211 h 10000"/>
                  <a:gd name="connsiteX222" fmla="*/ 4426 w 10000"/>
                  <a:gd name="connsiteY222" fmla="*/ 9224 h 10000"/>
                  <a:gd name="connsiteX223" fmla="*/ 4418 w 10000"/>
                  <a:gd name="connsiteY223" fmla="*/ 9247 h 10000"/>
                  <a:gd name="connsiteX224" fmla="*/ 4409 w 10000"/>
                  <a:gd name="connsiteY224" fmla="*/ 9238 h 10000"/>
                  <a:gd name="connsiteX225" fmla="*/ 4398 w 10000"/>
                  <a:gd name="connsiteY225" fmla="*/ 9220 h 10000"/>
                  <a:gd name="connsiteX226" fmla="*/ 4393 w 10000"/>
                  <a:gd name="connsiteY226" fmla="*/ 9211 h 10000"/>
                  <a:gd name="connsiteX227" fmla="*/ 4390 w 10000"/>
                  <a:gd name="connsiteY227" fmla="*/ 9211 h 10000"/>
                  <a:gd name="connsiteX228" fmla="*/ 4385 w 10000"/>
                  <a:gd name="connsiteY228" fmla="*/ 9220 h 10000"/>
                  <a:gd name="connsiteX229" fmla="*/ 4385 w 10000"/>
                  <a:gd name="connsiteY229" fmla="*/ 9238 h 10000"/>
                  <a:gd name="connsiteX230" fmla="*/ 4382 w 10000"/>
                  <a:gd name="connsiteY230" fmla="*/ 9260 h 10000"/>
                  <a:gd name="connsiteX231" fmla="*/ 4360 w 10000"/>
                  <a:gd name="connsiteY231" fmla="*/ 9278 h 10000"/>
                  <a:gd name="connsiteX232" fmla="*/ 4360 w 10000"/>
                  <a:gd name="connsiteY232" fmla="*/ 9292 h 10000"/>
                  <a:gd name="connsiteX233" fmla="*/ 4363 w 10000"/>
                  <a:gd name="connsiteY233" fmla="*/ 9305 h 10000"/>
                  <a:gd name="connsiteX234" fmla="*/ 4385 w 10000"/>
                  <a:gd name="connsiteY234" fmla="*/ 9314 h 10000"/>
                  <a:gd name="connsiteX235" fmla="*/ 4393 w 10000"/>
                  <a:gd name="connsiteY235" fmla="*/ 9319 h 10000"/>
                  <a:gd name="connsiteX236" fmla="*/ 4398 w 10000"/>
                  <a:gd name="connsiteY236" fmla="*/ 9319 h 10000"/>
                  <a:gd name="connsiteX237" fmla="*/ 4401 w 10000"/>
                  <a:gd name="connsiteY237" fmla="*/ 9314 h 10000"/>
                  <a:gd name="connsiteX238" fmla="*/ 4409 w 10000"/>
                  <a:gd name="connsiteY238" fmla="*/ 9278 h 10000"/>
                  <a:gd name="connsiteX239" fmla="*/ 4418 w 10000"/>
                  <a:gd name="connsiteY239" fmla="*/ 9287 h 10000"/>
                  <a:gd name="connsiteX240" fmla="*/ 4426 w 10000"/>
                  <a:gd name="connsiteY240" fmla="*/ 9292 h 10000"/>
                  <a:gd name="connsiteX241" fmla="*/ 4426 w 10000"/>
                  <a:gd name="connsiteY241" fmla="*/ 9301 h 10000"/>
                  <a:gd name="connsiteX242" fmla="*/ 4426 w 10000"/>
                  <a:gd name="connsiteY242" fmla="*/ 9314 h 10000"/>
                  <a:gd name="connsiteX243" fmla="*/ 4418 w 10000"/>
                  <a:gd name="connsiteY243" fmla="*/ 9332 h 10000"/>
                  <a:gd name="connsiteX244" fmla="*/ 4415 w 10000"/>
                  <a:gd name="connsiteY244" fmla="*/ 9341 h 10000"/>
                  <a:gd name="connsiteX245" fmla="*/ 4418 w 10000"/>
                  <a:gd name="connsiteY245" fmla="*/ 9350 h 10000"/>
                  <a:gd name="connsiteX246" fmla="*/ 4415 w 10000"/>
                  <a:gd name="connsiteY246" fmla="*/ 9364 h 10000"/>
                  <a:gd name="connsiteX247" fmla="*/ 4418 w 10000"/>
                  <a:gd name="connsiteY247" fmla="*/ 9409 h 10000"/>
                  <a:gd name="connsiteX248" fmla="*/ 4418 w 10000"/>
                  <a:gd name="connsiteY248" fmla="*/ 9423 h 10000"/>
                  <a:gd name="connsiteX249" fmla="*/ 4415 w 10000"/>
                  <a:gd name="connsiteY249" fmla="*/ 9432 h 10000"/>
                  <a:gd name="connsiteX250" fmla="*/ 4398 w 10000"/>
                  <a:gd name="connsiteY250" fmla="*/ 9423 h 10000"/>
                  <a:gd name="connsiteX251" fmla="*/ 4390 w 10000"/>
                  <a:gd name="connsiteY251" fmla="*/ 9436 h 10000"/>
                  <a:gd name="connsiteX252" fmla="*/ 4385 w 10000"/>
                  <a:gd name="connsiteY252" fmla="*/ 9445 h 10000"/>
                  <a:gd name="connsiteX253" fmla="*/ 4376 w 10000"/>
                  <a:gd name="connsiteY253" fmla="*/ 9459 h 10000"/>
                  <a:gd name="connsiteX254" fmla="*/ 4354 w 10000"/>
                  <a:gd name="connsiteY254" fmla="*/ 9450 h 10000"/>
                  <a:gd name="connsiteX255" fmla="*/ 4352 w 10000"/>
                  <a:gd name="connsiteY255" fmla="*/ 9445 h 10000"/>
                  <a:gd name="connsiteX256" fmla="*/ 4354 w 10000"/>
                  <a:gd name="connsiteY256" fmla="*/ 9432 h 10000"/>
                  <a:gd name="connsiteX257" fmla="*/ 4368 w 10000"/>
                  <a:gd name="connsiteY257" fmla="*/ 9432 h 10000"/>
                  <a:gd name="connsiteX258" fmla="*/ 4371 w 10000"/>
                  <a:gd name="connsiteY258" fmla="*/ 9423 h 10000"/>
                  <a:gd name="connsiteX259" fmla="*/ 4371 w 10000"/>
                  <a:gd name="connsiteY259" fmla="*/ 9405 h 10000"/>
                  <a:gd name="connsiteX260" fmla="*/ 4368 w 10000"/>
                  <a:gd name="connsiteY260" fmla="*/ 9391 h 10000"/>
                  <a:gd name="connsiteX261" fmla="*/ 4363 w 10000"/>
                  <a:gd name="connsiteY261" fmla="*/ 9391 h 10000"/>
                  <a:gd name="connsiteX262" fmla="*/ 4354 w 10000"/>
                  <a:gd name="connsiteY262" fmla="*/ 9409 h 10000"/>
                  <a:gd name="connsiteX263" fmla="*/ 4335 w 10000"/>
                  <a:gd name="connsiteY263" fmla="*/ 9436 h 10000"/>
                  <a:gd name="connsiteX264" fmla="*/ 4327 w 10000"/>
                  <a:gd name="connsiteY264" fmla="*/ 9445 h 10000"/>
                  <a:gd name="connsiteX265" fmla="*/ 4313 w 10000"/>
                  <a:gd name="connsiteY265" fmla="*/ 9445 h 10000"/>
                  <a:gd name="connsiteX266" fmla="*/ 4305 w 10000"/>
                  <a:gd name="connsiteY266" fmla="*/ 9436 h 10000"/>
                  <a:gd name="connsiteX267" fmla="*/ 4296 w 10000"/>
                  <a:gd name="connsiteY267" fmla="*/ 9409 h 10000"/>
                  <a:gd name="connsiteX268" fmla="*/ 4302 w 10000"/>
                  <a:gd name="connsiteY268" fmla="*/ 9396 h 10000"/>
                  <a:gd name="connsiteX269" fmla="*/ 4302 w 10000"/>
                  <a:gd name="connsiteY269" fmla="*/ 9378 h 10000"/>
                  <a:gd name="connsiteX270" fmla="*/ 4302 w 10000"/>
                  <a:gd name="connsiteY270" fmla="*/ 9355 h 10000"/>
                  <a:gd name="connsiteX271" fmla="*/ 4296 w 10000"/>
                  <a:gd name="connsiteY271" fmla="*/ 9355 h 10000"/>
                  <a:gd name="connsiteX272" fmla="*/ 4294 w 10000"/>
                  <a:gd name="connsiteY272" fmla="*/ 9364 h 10000"/>
                  <a:gd name="connsiteX273" fmla="*/ 4288 w 10000"/>
                  <a:gd name="connsiteY273" fmla="*/ 9369 h 10000"/>
                  <a:gd name="connsiteX274" fmla="*/ 4288 w 10000"/>
                  <a:gd name="connsiteY274" fmla="*/ 9378 h 10000"/>
                  <a:gd name="connsiteX275" fmla="*/ 4288 w 10000"/>
                  <a:gd name="connsiteY275" fmla="*/ 9391 h 10000"/>
                  <a:gd name="connsiteX276" fmla="*/ 4285 w 10000"/>
                  <a:gd name="connsiteY276" fmla="*/ 9405 h 10000"/>
                  <a:gd name="connsiteX277" fmla="*/ 4274 w 10000"/>
                  <a:gd name="connsiteY277" fmla="*/ 9405 h 10000"/>
                  <a:gd name="connsiteX278" fmla="*/ 4272 w 10000"/>
                  <a:gd name="connsiteY278" fmla="*/ 9396 h 10000"/>
                  <a:gd name="connsiteX279" fmla="*/ 4266 w 10000"/>
                  <a:gd name="connsiteY279" fmla="*/ 9396 h 10000"/>
                  <a:gd name="connsiteX280" fmla="*/ 4263 w 10000"/>
                  <a:gd name="connsiteY280" fmla="*/ 9409 h 10000"/>
                  <a:gd name="connsiteX281" fmla="*/ 4263 w 10000"/>
                  <a:gd name="connsiteY281" fmla="*/ 9423 h 10000"/>
                  <a:gd name="connsiteX282" fmla="*/ 4266 w 10000"/>
                  <a:gd name="connsiteY282" fmla="*/ 9436 h 10000"/>
                  <a:gd name="connsiteX283" fmla="*/ 4258 w 10000"/>
                  <a:gd name="connsiteY283" fmla="*/ 9477 h 10000"/>
                  <a:gd name="connsiteX284" fmla="*/ 4263 w 10000"/>
                  <a:gd name="connsiteY284" fmla="*/ 9504 h 10000"/>
                  <a:gd name="connsiteX285" fmla="*/ 4263 w 10000"/>
                  <a:gd name="connsiteY285" fmla="*/ 9522 h 10000"/>
                  <a:gd name="connsiteX286" fmla="*/ 4249 w 10000"/>
                  <a:gd name="connsiteY286" fmla="*/ 9535 h 10000"/>
                  <a:gd name="connsiteX287" fmla="*/ 4247 w 10000"/>
                  <a:gd name="connsiteY287" fmla="*/ 9549 h 10000"/>
                  <a:gd name="connsiteX288" fmla="*/ 4249 w 10000"/>
                  <a:gd name="connsiteY288" fmla="*/ 9576 h 10000"/>
                  <a:gd name="connsiteX289" fmla="*/ 4249 w 10000"/>
                  <a:gd name="connsiteY289" fmla="*/ 9581 h 10000"/>
                  <a:gd name="connsiteX290" fmla="*/ 4238 w 10000"/>
                  <a:gd name="connsiteY290" fmla="*/ 9581 h 10000"/>
                  <a:gd name="connsiteX291" fmla="*/ 4233 w 10000"/>
                  <a:gd name="connsiteY291" fmla="*/ 9576 h 10000"/>
                  <a:gd name="connsiteX292" fmla="*/ 4216 w 10000"/>
                  <a:gd name="connsiteY292" fmla="*/ 9535 h 10000"/>
                  <a:gd name="connsiteX293" fmla="*/ 4214 w 10000"/>
                  <a:gd name="connsiteY293" fmla="*/ 9549 h 10000"/>
                  <a:gd name="connsiteX294" fmla="*/ 4197 w 10000"/>
                  <a:gd name="connsiteY294" fmla="*/ 9553 h 10000"/>
                  <a:gd name="connsiteX295" fmla="*/ 4178 w 10000"/>
                  <a:gd name="connsiteY295" fmla="*/ 9553 h 10000"/>
                  <a:gd name="connsiteX296" fmla="*/ 4175 w 10000"/>
                  <a:gd name="connsiteY296" fmla="*/ 9562 h 10000"/>
                  <a:gd name="connsiteX297" fmla="*/ 4175 w 10000"/>
                  <a:gd name="connsiteY297" fmla="*/ 9567 h 10000"/>
                  <a:gd name="connsiteX298" fmla="*/ 4183 w 10000"/>
                  <a:gd name="connsiteY298" fmla="*/ 9581 h 10000"/>
                  <a:gd name="connsiteX299" fmla="*/ 4192 w 10000"/>
                  <a:gd name="connsiteY299" fmla="*/ 9594 h 10000"/>
                  <a:gd name="connsiteX300" fmla="*/ 4192 w 10000"/>
                  <a:gd name="connsiteY300" fmla="*/ 9603 h 10000"/>
                  <a:gd name="connsiteX301" fmla="*/ 4186 w 10000"/>
                  <a:gd name="connsiteY301" fmla="*/ 9608 h 10000"/>
                  <a:gd name="connsiteX302" fmla="*/ 4178 w 10000"/>
                  <a:gd name="connsiteY302" fmla="*/ 9608 h 10000"/>
                  <a:gd name="connsiteX303" fmla="*/ 4153 w 10000"/>
                  <a:gd name="connsiteY303" fmla="*/ 9576 h 10000"/>
                  <a:gd name="connsiteX304" fmla="*/ 4142 w 10000"/>
                  <a:gd name="connsiteY304" fmla="*/ 9576 h 10000"/>
                  <a:gd name="connsiteX305" fmla="*/ 4134 w 10000"/>
                  <a:gd name="connsiteY305" fmla="*/ 9581 h 10000"/>
                  <a:gd name="connsiteX306" fmla="*/ 4120 w 10000"/>
                  <a:gd name="connsiteY306" fmla="*/ 9590 h 10000"/>
                  <a:gd name="connsiteX307" fmla="*/ 4111 w 10000"/>
                  <a:gd name="connsiteY307" fmla="*/ 9608 h 10000"/>
                  <a:gd name="connsiteX308" fmla="*/ 4089 w 10000"/>
                  <a:gd name="connsiteY308" fmla="*/ 9617 h 10000"/>
                  <a:gd name="connsiteX309" fmla="*/ 4073 w 10000"/>
                  <a:gd name="connsiteY309" fmla="*/ 9617 h 10000"/>
                  <a:gd name="connsiteX310" fmla="*/ 4054 w 10000"/>
                  <a:gd name="connsiteY310" fmla="*/ 9608 h 10000"/>
                  <a:gd name="connsiteX311" fmla="*/ 4040 w 10000"/>
                  <a:gd name="connsiteY311" fmla="*/ 9608 h 10000"/>
                  <a:gd name="connsiteX312" fmla="*/ 4029 w 10000"/>
                  <a:gd name="connsiteY312" fmla="*/ 9603 h 10000"/>
                  <a:gd name="connsiteX313" fmla="*/ 4015 w 10000"/>
                  <a:gd name="connsiteY313" fmla="*/ 9594 h 10000"/>
                  <a:gd name="connsiteX314" fmla="*/ 3998 w 10000"/>
                  <a:gd name="connsiteY314" fmla="*/ 9590 h 10000"/>
                  <a:gd name="connsiteX315" fmla="*/ 3982 w 10000"/>
                  <a:gd name="connsiteY315" fmla="*/ 9576 h 10000"/>
                  <a:gd name="connsiteX316" fmla="*/ 3974 w 10000"/>
                  <a:gd name="connsiteY316" fmla="*/ 9567 h 10000"/>
                  <a:gd name="connsiteX317" fmla="*/ 3957 w 10000"/>
                  <a:gd name="connsiteY317" fmla="*/ 9562 h 10000"/>
                  <a:gd name="connsiteX318" fmla="*/ 3949 w 10000"/>
                  <a:gd name="connsiteY318" fmla="*/ 9553 h 10000"/>
                  <a:gd name="connsiteX319" fmla="*/ 3943 w 10000"/>
                  <a:gd name="connsiteY319" fmla="*/ 9553 h 10000"/>
                  <a:gd name="connsiteX320" fmla="*/ 3932 w 10000"/>
                  <a:gd name="connsiteY320" fmla="*/ 9540 h 10000"/>
                  <a:gd name="connsiteX321" fmla="*/ 3927 w 10000"/>
                  <a:gd name="connsiteY321" fmla="*/ 9540 h 10000"/>
                  <a:gd name="connsiteX322" fmla="*/ 3918 w 10000"/>
                  <a:gd name="connsiteY322" fmla="*/ 9540 h 10000"/>
                  <a:gd name="connsiteX323" fmla="*/ 3916 w 10000"/>
                  <a:gd name="connsiteY323" fmla="*/ 9562 h 10000"/>
                  <a:gd name="connsiteX324" fmla="*/ 3902 w 10000"/>
                  <a:gd name="connsiteY324" fmla="*/ 9576 h 10000"/>
                  <a:gd name="connsiteX325" fmla="*/ 3888 w 10000"/>
                  <a:gd name="connsiteY325" fmla="*/ 9567 h 10000"/>
                  <a:gd name="connsiteX326" fmla="*/ 3877 w 10000"/>
                  <a:gd name="connsiteY326" fmla="*/ 9567 h 10000"/>
                  <a:gd name="connsiteX327" fmla="*/ 3863 w 10000"/>
                  <a:gd name="connsiteY327" fmla="*/ 9562 h 10000"/>
                  <a:gd name="connsiteX328" fmla="*/ 3860 w 10000"/>
                  <a:gd name="connsiteY328" fmla="*/ 9549 h 10000"/>
                  <a:gd name="connsiteX329" fmla="*/ 3852 w 10000"/>
                  <a:gd name="connsiteY329" fmla="*/ 9535 h 10000"/>
                  <a:gd name="connsiteX330" fmla="*/ 3838 w 10000"/>
                  <a:gd name="connsiteY330" fmla="*/ 9513 h 10000"/>
                  <a:gd name="connsiteX331" fmla="*/ 3830 w 10000"/>
                  <a:gd name="connsiteY331" fmla="*/ 9504 h 10000"/>
                  <a:gd name="connsiteX332" fmla="*/ 3827 w 10000"/>
                  <a:gd name="connsiteY332" fmla="*/ 9504 h 10000"/>
                  <a:gd name="connsiteX333" fmla="*/ 3822 w 10000"/>
                  <a:gd name="connsiteY333" fmla="*/ 9522 h 10000"/>
                  <a:gd name="connsiteX334" fmla="*/ 3819 w 10000"/>
                  <a:gd name="connsiteY334" fmla="*/ 9526 h 10000"/>
                  <a:gd name="connsiteX335" fmla="*/ 3805 w 10000"/>
                  <a:gd name="connsiteY335" fmla="*/ 9535 h 10000"/>
                  <a:gd name="connsiteX336" fmla="*/ 3800 w 10000"/>
                  <a:gd name="connsiteY336" fmla="*/ 9504 h 10000"/>
                  <a:gd name="connsiteX337" fmla="*/ 3805 w 10000"/>
                  <a:gd name="connsiteY337" fmla="*/ 9499 h 10000"/>
                  <a:gd name="connsiteX338" fmla="*/ 3797 w 10000"/>
                  <a:gd name="connsiteY338" fmla="*/ 9463 h 10000"/>
                  <a:gd name="connsiteX339" fmla="*/ 3783 w 10000"/>
                  <a:gd name="connsiteY339" fmla="*/ 9459 h 10000"/>
                  <a:gd name="connsiteX340" fmla="*/ 3772 w 10000"/>
                  <a:gd name="connsiteY340" fmla="*/ 9450 h 10000"/>
                  <a:gd name="connsiteX341" fmla="*/ 3758 w 10000"/>
                  <a:gd name="connsiteY341" fmla="*/ 9450 h 10000"/>
                  <a:gd name="connsiteX342" fmla="*/ 3742 w 10000"/>
                  <a:gd name="connsiteY342" fmla="*/ 9450 h 10000"/>
                  <a:gd name="connsiteX343" fmla="*/ 3725 w 10000"/>
                  <a:gd name="connsiteY343" fmla="*/ 9450 h 10000"/>
                  <a:gd name="connsiteX344" fmla="*/ 3717 w 10000"/>
                  <a:gd name="connsiteY344" fmla="*/ 9450 h 10000"/>
                  <a:gd name="connsiteX345" fmla="*/ 3709 w 10000"/>
                  <a:gd name="connsiteY345" fmla="*/ 9445 h 10000"/>
                  <a:gd name="connsiteX346" fmla="*/ 3695 w 10000"/>
                  <a:gd name="connsiteY346" fmla="*/ 9445 h 10000"/>
                  <a:gd name="connsiteX347" fmla="*/ 3692 w 10000"/>
                  <a:gd name="connsiteY347" fmla="*/ 9445 h 10000"/>
                  <a:gd name="connsiteX348" fmla="*/ 3684 w 10000"/>
                  <a:gd name="connsiteY348" fmla="*/ 9436 h 10000"/>
                  <a:gd name="connsiteX349" fmla="*/ 3687 w 10000"/>
                  <a:gd name="connsiteY349" fmla="*/ 9418 h 10000"/>
                  <a:gd name="connsiteX350" fmla="*/ 3692 w 10000"/>
                  <a:gd name="connsiteY350" fmla="*/ 9409 h 10000"/>
                  <a:gd name="connsiteX351" fmla="*/ 3695 w 10000"/>
                  <a:gd name="connsiteY351" fmla="*/ 9405 h 10000"/>
                  <a:gd name="connsiteX352" fmla="*/ 3711 w 10000"/>
                  <a:gd name="connsiteY352" fmla="*/ 9396 h 10000"/>
                  <a:gd name="connsiteX353" fmla="*/ 3717 w 10000"/>
                  <a:gd name="connsiteY353" fmla="*/ 9396 h 10000"/>
                  <a:gd name="connsiteX354" fmla="*/ 3722 w 10000"/>
                  <a:gd name="connsiteY354" fmla="*/ 9396 h 10000"/>
                  <a:gd name="connsiteX355" fmla="*/ 3733 w 10000"/>
                  <a:gd name="connsiteY355" fmla="*/ 9391 h 10000"/>
                  <a:gd name="connsiteX356" fmla="*/ 3742 w 10000"/>
                  <a:gd name="connsiteY356" fmla="*/ 9378 h 10000"/>
                  <a:gd name="connsiteX357" fmla="*/ 3747 w 10000"/>
                  <a:gd name="connsiteY357" fmla="*/ 9369 h 10000"/>
                  <a:gd name="connsiteX358" fmla="*/ 3750 w 10000"/>
                  <a:gd name="connsiteY358" fmla="*/ 9355 h 10000"/>
                  <a:gd name="connsiteX359" fmla="*/ 3750 w 10000"/>
                  <a:gd name="connsiteY359" fmla="*/ 9350 h 10000"/>
                  <a:gd name="connsiteX360" fmla="*/ 3747 w 10000"/>
                  <a:gd name="connsiteY360" fmla="*/ 9328 h 10000"/>
                  <a:gd name="connsiteX361" fmla="*/ 3747 w 10000"/>
                  <a:gd name="connsiteY361" fmla="*/ 9314 h 10000"/>
                  <a:gd name="connsiteX362" fmla="*/ 3750 w 10000"/>
                  <a:gd name="connsiteY362" fmla="*/ 9305 h 10000"/>
                  <a:gd name="connsiteX363" fmla="*/ 3756 w 10000"/>
                  <a:gd name="connsiteY363" fmla="*/ 9305 h 10000"/>
                  <a:gd name="connsiteX364" fmla="*/ 3767 w 10000"/>
                  <a:gd name="connsiteY364" fmla="*/ 9301 h 10000"/>
                  <a:gd name="connsiteX365" fmla="*/ 3772 w 10000"/>
                  <a:gd name="connsiteY365" fmla="*/ 9287 h 10000"/>
                  <a:gd name="connsiteX366" fmla="*/ 3775 w 10000"/>
                  <a:gd name="connsiteY366" fmla="*/ 9265 h 10000"/>
                  <a:gd name="connsiteX367" fmla="*/ 3775 w 10000"/>
                  <a:gd name="connsiteY367" fmla="*/ 9238 h 10000"/>
                  <a:gd name="connsiteX368" fmla="*/ 3772 w 10000"/>
                  <a:gd name="connsiteY368" fmla="*/ 9211 h 10000"/>
                  <a:gd name="connsiteX369" fmla="*/ 3772 w 10000"/>
                  <a:gd name="connsiteY369" fmla="*/ 9197 h 10000"/>
                  <a:gd name="connsiteX370" fmla="*/ 3775 w 10000"/>
                  <a:gd name="connsiteY370" fmla="*/ 9170 h 10000"/>
                  <a:gd name="connsiteX371" fmla="*/ 3775 w 10000"/>
                  <a:gd name="connsiteY371" fmla="*/ 9147 h 10000"/>
                  <a:gd name="connsiteX372" fmla="*/ 3775 w 10000"/>
                  <a:gd name="connsiteY372" fmla="*/ 9129 h 10000"/>
                  <a:gd name="connsiteX373" fmla="*/ 3775 w 10000"/>
                  <a:gd name="connsiteY373" fmla="*/ 9116 h 10000"/>
                  <a:gd name="connsiteX374" fmla="*/ 3789 w 10000"/>
                  <a:gd name="connsiteY374" fmla="*/ 9107 h 10000"/>
                  <a:gd name="connsiteX375" fmla="*/ 3789 w 10000"/>
                  <a:gd name="connsiteY375" fmla="*/ 9089 h 10000"/>
                  <a:gd name="connsiteX376" fmla="*/ 3783 w 10000"/>
                  <a:gd name="connsiteY376" fmla="*/ 9035 h 10000"/>
                  <a:gd name="connsiteX377" fmla="*/ 3783 w 10000"/>
                  <a:gd name="connsiteY377" fmla="*/ 9017 h 10000"/>
                  <a:gd name="connsiteX378" fmla="*/ 3791 w 10000"/>
                  <a:gd name="connsiteY378" fmla="*/ 8999 h 10000"/>
                  <a:gd name="connsiteX379" fmla="*/ 3797 w 10000"/>
                  <a:gd name="connsiteY379" fmla="*/ 8990 h 10000"/>
                  <a:gd name="connsiteX380" fmla="*/ 3808 w 10000"/>
                  <a:gd name="connsiteY380" fmla="*/ 8963 h 10000"/>
                  <a:gd name="connsiteX381" fmla="*/ 3813 w 10000"/>
                  <a:gd name="connsiteY381" fmla="*/ 8931 h 10000"/>
                  <a:gd name="connsiteX382" fmla="*/ 3813 w 10000"/>
                  <a:gd name="connsiteY382" fmla="*/ 8917 h 10000"/>
                  <a:gd name="connsiteX383" fmla="*/ 3808 w 10000"/>
                  <a:gd name="connsiteY383" fmla="*/ 8908 h 10000"/>
                  <a:gd name="connsiteX384" fmla="*/ 3813 w 10000"/>
                  <a:gd name="connsiteY384" fmla="*/ 8904 h 10000"/>
                  <a:gd name="connsiteX385" fmla="*/ 3813 w 10000"/>
                  <a:gd name="connsiteY385" fmla="*/ 8890 h 10000"/>
                  <a:gd name="connsiteX386" fmla="*/ 3808 w 10000"/>
                  <a:gd name="connsiteY386" fmla="*/ 8877 h 10000"/>
                  <a:gd name="connsiteX387" fmla="*/ 3808 w 10000"/>
                  <a:gd name="connsiteY387" fmla="*/ 8854 h 10000"/>
                  <a:gd name="connsiteX388" fmla="*/ 3808 w 10000"/>
                  <a:gd name="connsiteY388" fmla="*/ 8841 h 10000"/>
                  <a:gd name="connsiteX389" fmla="*/ 3808 w 10000"/>
                  <a:gd name="connsiteY389" fmla="*/ 8827 h 10000"/>
                  <a:gd name="connsiteX390" fmla="*/ 3808 w 10000"/>
                  <a:gd name="connsiteY390" fmla="*/ 8818 h 10000"/>
                  <a:gd name="connsiteX391" fmla="*/ 3808 w 10000"/>
                  <a:gd name="connsiteY391" fmla="*/ 8814 h 10000"/>
                  <a:gd name="connsiteX392" fmla="*/ 3808 w 10000"/>
                  <a:gd name="connsiteY392" fmla="*/ 8805 h 10000"/>
                  <a:gd name="connsiteX393" fmla="*/ 3808 w 10000"/>
                  <a:gd name="connsiteY393" fmla="*/ 8787 h 10000"/>
                  <a:gd name="connsiteX394" fmla="*/ 3808 w 10000"/>
                  <a:gd name="connsiteY394" fmla="*/ 8764 h 10000"/>
                  <a:gd name="connsiteX395" fmla="*/ 3808 w 10000"/>
                  <a:gd name="connsiteY395" fmla="*/ 8746 h 10000"/>
                  <a:gd name="connsiteX396" fmla="*/ 3805 w 10000"/>
                  <a:gd name="connsiteY396" fmla="*/ 8733 h 10000"/>
                  <a:gd name="connsiteX397" fmla="*/ 3805 w 10000"/>
                  <a:gd name="connsiteY397" fmla="*/ 8724 h 10000"/>
                  <a:gd name="connsiteX398" fmla="*/ 3808 w 10000"/>
                  <a:gd name="connsiteY398" fmla="*/ 8719 h 10000"/>
                  <a:gd name="connsiteX399" fmla="*/ 3813 w 10000"/>
                  <a:gd name="connsiteY399" fmla="*/ 8710 h 10000"/>
                  <a:gd name="connsiteX400" fmla="*/ 3819 w 10000"/>
                  <a:gd name="connsiteY400" fmla="*/ 8687 h 10000"/>
                  <a:gd name="connsiteX401" fmla="*/ 3822 w 10000"/>
                  <a:gd name="connsiteY401" fmla="*/ 8674 h 10000"/>
                  <a:gd name="connsiteX402" fmla="*/ 3822 w 10000"/>
                  <a:gd name="connsiteY402" fmla="*/ 8647 h 10000"/>
                  <a:gd name="connsiteX403" fmla="*/ 3827 w 10000"/>
                  <a:gd name="connsiteY403" fmla="*/ 8642 h 10000"/>
                  <a:gd name="connsiteX404" fmla="*/ 3827 w 10000"/>
                  <a:gd name="connsiteY404" fmla="*/ 8620 h 10000"/>
                  <a:gd name="connsiteX405" fmla="*/ 3836 w 10000"/>
                  <a:gd name="connsiteY405" fmla="*/ 8593 h 10000"/>
                  <a:gd name="connsiteX406" fmla="*/ 3838 w 10000"/>
                  <a:gd name="connsiteY406" fmla="*/ 8566 h 10000"/>
                  <a:gd name="connsiteX407" fmla="*/ 3838 w 10000"/>
                  <a:gd name="connsiteY407" fmla="*/ 8561 h 10000"/>
                  <a:gd name="connsiteX408" fmla="*/ 3844 w 10000"/>
                  <a:gd name="connsiteY408" fmla="*/ 8530 h 10000"/>
                  <a:gd name="connsiteX409" fmla="*/ 3844 w 10000"/>
                  <a:gd name="connsiteY409" fmla="*/ 8512 h 10000"/>
                  <a:gd name="connsiteX410" fmla="*/ 3844 w 10000"/>
                  <a:gd name="connsiteY410" fmla="*/ 8489 h 10000"/>
                  <a:gd name="connsiteX411" fmla="*/ 3838 w 10000"/>
                  <a:gd name="connsiteY411" fmla="*/ 8444 h 10000"/>
                  <a:gd name="connsiteX412" fmla="*/ 3838 w 10000"/>
                  <a:gd name="connsiteY412" fmla="*/ 8403 h 10000"/>
                  <a:gd name="connsiteX413" fmla="*/ 3838 w 10000"/>
                  <a:gd name="connsiteY413" fmla="*/ 8358 h 10000"/>
                  <a:gd name="connsiteX414" fmla="*/ 3836 w 10000"/>
                  <a:gd name="connsiteY414" fmla="*/ 8331 h 10000"/>
                  <a:gd name="connsiteX415" fmla="*/ 3838 w 10000"/>
                  <a:gd name="connsiteY415" fmla="*/ 8286 h 10000"/>
                  <a:gd name="connsiteX416" fmla="*/ 3836 w 10000"/>
                  <a:gd name="connsiteY416" fmla="*/ 8245 h 10000"/>
                  <a:gd name="connsiteX417" fmla="*/ 3836 w 10000"/>
                  <a:gd name="connsiteY417" fmla="*/ 8209 h 10000"/>
                  <a:gd name="connsiteX418" fmla="*/ 3836 w 10000"/>
                  <a:gd name="connsiteY418" fmla="*/ 8155 h 10000"/>
                  <a:gd name="connsiteX419" fmla="*/ 3836 w 10000"/>
                  <a:gd name="connsiteY419" fmla="*/ 8128 h 10000"/>
                  <a:gd name="connsiteX420" fmla="*/ 3836 w 10000"/>
                  <a:gd name="connsiteY420" fmla="*/ 8092 h 10000"/>
                  <a:gd name="connsiteX421" fmla="*/ 3830 w 10000"/>
                  <a:gd name="connsiteY421" fmla="*/ 8056 h 10000"/>
                  <a:gd name="connsiteX422" fmla="*/ 3830 w 10000"/>
                  <a:gd name="connsiteY422" fmla="*/ 8029 h 10000"/>
                  <a:gd name="connsiteX423" fmla="*/ 3830 w 10000"/>
                  <a:gd name="connsiteY423" fmla="*/ 8011 h 10000"/>
                  <a:gd name="connsiteX424" fmla="*/ 3827 w 10000"/>
                  <a:gd name="connsiteY424" fmla="*/ 7988 h 10000"/>
                  <a:gd name="connsiteX425" fmla="*/ 3827 w 10000"/>
                  <a:gd name="connsiteY425" fmla="*/ 7961 h 10000"/>
                  <a:gd name="connsiteX426" fmla="*/ 3822 w 10000"/>
                  <a:gd name="connsiteY426" fmla="*/ 7943 h 10000"/>
                  <a:gd name="connsiteX427" fmla="*/ 3822 w 10000"/>
                  <a:gd name="connsiteY427" fmla="*/ 7934 h 10000"/>
                  <a:gd name="connsiteX428" fmla="*/ 3819 w 10000"/>
                  <a:gd name="connsiteY428" fmla="*/ 7934 h 10000"/>
                  <a:gd name="connsiteX429" fmla="*/ 3789 w 10000"/>
                  <a:gd name="connsiteY429" fmla="*/ 7934 h 10000"/>
                  <a:gd name="connsiteX430" fmla="*/ 3758 w 10000"/>
                  <a:gd name="connsiteY430" fmla="*/ 7934 h 10000"/>
                  <a:gd name="connsiteX431" fmla="*/ 3709 w 10000"/>
                  <a:gd name="connsiteY431" fmla="*/ 7934 h 10000"/>
                  <a:gd name="connsiteX432" fmla="*/ 3684 w 10000"/>
                  <a:gd name="connsiteY432" fmla="*/ 7934 h 10000"/>
                  <a:gd name="connsiteX433" fmla="*/ 3645 w 10000"/>
                  <a:gd name="connsiteY433" fmla="*/ 7943 h 10000"/>
                  <a:gd name="connsiteX434" fmla="*/ 3598 w 10000"/>
                  <a:gd name="connsiteY434" fmla="*/ 7943 h 10000"/>
                  <a:gd name="connsiteX435" fmla="*/ 3573 w 10000"/>
                  <a:gd name="connsiteY435" fmla="*/ 7948 h 10000"/>
                  <a:gd name="connsiteX436" fmla="*/ 3549 w 10000"/>
                  <a:gd name="connsiteY436" fmla="*/ 7943 h 10000"/>
                  <a:gd name="connsiteX437" fmla="*/ 3540 w 10000"/>
                  <a:gd name="connsiteY437" fmla="*/ 7934 h 10000"/>
                  <a:gd name="connsiteX438" fmla="*/ 3538 w 10000"/>
                  <a:gd name="connsiteY438" fmla="*/ 7934 h 10000"/>
                  <a:gd name="connsiteX439" fmla="*/ 3518 w 10000"/>
                  <a:gd name="connsiteY439" fmla="*/ 7961 h 10000"/>
                  <a:gd name="connsiteX440" fmla="*/ 3518 w 10000"/>
                  <a:gd name="connsiteY440" fmla="*/ 7975 h 10000"/>
                  <a:gd name="connsiteX441" fmla="*/ 3518 w 10000"/>
                  <a:gd name="connsiteY441" fmla="*/ 8002 h 10000"/>
                  <a:gd name="connsiteX442" fmla="*/ 3510 w 10000"/>
                  <a:gd name="connsiteY442" fmla="*/ 8011 h 10000"/>
                  <a:gd name="connsiteX443" fmla="*/ 3493 w 10000"/>
                  <a:gd name="connsiteY443" fmla="*/ 8024 h 10000"/>
                  <a:gd name="connsiteX444" fmla="*/ 3474 w 10000"/>
                  <a:gd name="connsiteY444" fmla="*/ 8029 h 10000"/>
                  <a:gd name="connsiteX445" fmla="*/ 3458 w 10000"/>
                  <a:gd name="connsiteY445" fmla="*/ 8042 h 10000"/>
                  <a:gd name="connsiteX446" fmla="*/ 3435 w 10000"/>
                  <a:gd name="connsiteY446" fmla="*/ 8065 h 10000"/>
                  <a:gd name="connsiteX447" fmla="*/ 3422 w 10000"/>
                  <a:gd name="connsiteY447" fmla="*/ 8074 h 10000"/>
                  <a:gd name="connsiteX448" fmla="*/ 3411 w 10000"/>
                  <a:gd name="connsiteY448" fmla="*/ 8088 h 10000"/>
                  <a:gd name="connsiteX449" fmla="*/ 3402 w 10000"/>
                  <a:gd name="connsiteY449" fmla="*/ 8092 h 10000"/>
                  <a:gd name="connsiteX450" fmla="*/ 3372 w 10000"/>
                  <a:gd name="connsiteY450" fmla="*/ 8119 h 10000"/>
                  <a:gd name="connsiteX451" fmla="*/ 3353 w 10000"/>
                  <a:gd name="connsiteY451" fmla="*/ 8133 h 10000"/>
                  <a:gd name="connsiteX452" fmla="*/ 3344 w 10000"/>
                  <a:gd name="connsiteY452" fmla="*/ 8142 h 10000"/>
                  <a:gd name="connsiteX453" fmla="*/ 3333 w 10000"/>
                  <a:gd name="connsiteY453" fmla="*/ 8160 h 10000"/>
                  <a:gd name="connsiteX454" fmla="*/ 3322 w 10000"/>
                  <a:gd name="connsiteY454" fmla="*/ 8196 h 10000"/>
                  <a:gd name="connsiteX455" fmla="*/ 3317 w 10000"/>
                  <a:gd name="connsiteY455" fmla="*/ 8209 h 10000"/>
                  <a:gd name="connsiteX456" fmla="*/ 3297 w 10000"/>
                  <a:gd name="connsiteY456" fmla="*/ 8245 h 10000"/>
                  <a:gd name="connsiteX457" fmla="*/ 3292 w 10000"/>
                  <a:gd name="connsiteY457" fmla="*/ 8250 h 10000"/>
                  <a:gd name="connsiteX458" fmla="*/ 3281 w 10000"/>
                  <a:gd name="connsiteY458" fmla="*/ 8272 h 10000"/>
                  <a:gd name="connsiteX459" fmla="*/ 3275 w 10000"/>
                  <a:gd name="connsiteY459" fmla="*/ 8277 h 10000"/>
                  <a:gd name="connsiteX460" fmla="*/ 3264 w 10000"/>
                  <a:gd name="connsiteY460" fmla="*/ 8313 h 10000"/>
                  <a:gd name="connsiteX461" fmla="*/ 3248 w 10000"/>
                  <a:gd name="connsiteY461" fmla="*/ 8327 h 10000"/>
                  <a:gd name="connsiteX462" fmla="*/ 3212 w 10000"/>
                  <a:gd name="connsiteY462" fmla="*/ 8340 h 10000"/>
                  <a:gd name="connsiteX463" fmla="*/ 3195 w 10000"/>
                  <a:gd name="connsiteY463" fmla="*/ 8345 h 10000"/>
                  <a:gd name="connsiteX464" fmla="*/ 3195 w 10000"/>
                  <a:gd name="connsiteY464" fmla="*/ 8354 h 10000"/>
                  <a:gd name="connsiteX465" fmla="*/ 3193 w 10000"/>
                  <a:gd name="connsiteY465" fmla="*/ 8358 h 10000"/>
                  <a:gd name="connsiteX466" fmla="*/ 3179 w 10000"/>
                  <a:gd name="connsiteY466" fmla="*/ 8367 h 10000"/>
                  <a:gd name="connsiteX467" fmla="*/ 3171 w 10000"/>
                  <a:gd name="connsiteY467" fmla="*/ 8381 h 10000"/>
                  <a:gd name="connsiteX468" fmla="*/ 3146 w 10000"/>
                  <a:gd name="connsiteY468" fmla="*/ 8408 h 10000"/>
                  <a:gd name="connsiteX469" fmla="*/ 3137 w 10000"/>
                  <a:gd name="connsiteY469" fmla="*/ 8417 h 10000"/>
                  <a:gd name="connsiteX470" fmla="*/ 3115 w 10000"/>
                  <a:gd name="connsiteY470" fmla="*/ 8430 h 10000"/>
                  <a:gd name="connsiteX471" fmla="*/ 3096 w 10000"/>
                  <a:gd name="connsiteY471" fmla="*/ 8417 h 10000"/>
                  <a:gd name="connsiteX472" fmla="*/ 3082 w 10000"/>
                  <a:gd name="connsiteY472" fmla="*/ 8403 h 10000"/>
                  <a:gd name="connsiteX473" fmla="*/ 3066 w 10000"/>
                  <a:gd name="connsiteY473" fmla="*/ 8381 h 10000"/>
                  <a:gd name="connsiteX474" fmla="*/ 3063 w 10000"/>
                  <a:gd name="connsiteY474" fmla="*/ 8372 h 10000"/>
                  <a:gd name="connsiteX475" fmla="*/ 3057 w 10000"/>
                  <a:gd name="connsiteY475" fmla="*/ 8358 h 10000"/>
                  <a:gd name="connsiteX476" fmla="*/ 3052 w 10000"/>
                  <a:gd name="connsiteY476" fmla="*/ 8345 h 10000"/>
                  <a:gd name="connsiteX477" fmla="*/ 3044 w 10000"/>
                  <a:gd name="connsiteY477" fmla="*/ 8327 h 10000"/>
                  <a:gd name="connsiteX478" fmla="*/ 3027 w 10000"/>
                  <a:gd name="connsiteY478" fmla="*/ 8304 h 10000"/>
                  <a:gd name="connsiteX479" fmla="*/ 3016 w 10000"/>
                  <a:gd name="connsiteY479" fmla="*/ 8304 h 10000"/>
                  <a:gd name="connsiteX480" fmla="*/ 3002 w 10000"/>
                  <a:gd name="connsiteY480" fmla="*/ 8304 h 10000"/>
                  <a:gd name="connsiteX481" fmla="*/ 2977 w 10000"/>
                  <a:gd name="connsiteY481" fmla="*/ 8304 h 10000"/>
                  <a:gd name="connsiteX482" fmla="*/ 2961 w 10000"/>
                  <a:gd name="connsiteY482" fmla="*/ 8300 h 10000"/>
                  <a:gd name="connsiteX483" fmla="*/ 2936 w 10000"/>
                  <a:gd name="connsiteY483" fmla="*/ 8300 h 10000"/>
                  <a:gd name="connsiteX484" fmla="*/ 2922 w 10000"/>
                  <a:gd name="connsiteY484" fmla="*/ 8313 h 10000"/>
                  <a:gd name="connsiteX485" fmla="*/ 2911 w 10000"/>
                  <a:gd name="connsiteY485" fmla="*/ 8313 h 10000"/>
                  <a:gd name="connsiteX486" fmla="*/ 2881 w 10000"/>
                  <a:gd name="connsiteY486" fmla="*/ 8304 h 10000"/>
                  <a:gd name="connsiteX487" fmla="*/ 2878 w 10000"/>
                  <a:gd name="connsiteY487" fmla="*/ 8304 h 10000"/>
                  <a:gd name="connsiteX488" fmla="*/ 2867 w 10000"/>
                  <a:gd name="connsiteY488" fmla="*/ 8313 h 10000"/>
                  <a:gd name="connsiteX489" fmla="*/ 2859 w 10000"/>
                  <a:gd name="connsiteY489" fmla="*/ 8318 h 10000"/>
                  <a:gd name="connsiteX490" fmla="*/ 2856 w 10000"/>
                  <a:gd name="connsiteY490" fmla="*/ 8327 h 10000"/>
                  <a:gd name="connsiteX491" fmla="*/ 2856 w 10000"/>
                  <a:gd name="connsiteY491" fmla="*/ 8331 h 10000"/>
                  <a:gd name="connsiteX492" fmla="*/ 2850 w 10000"/>
                  <a:gd name="connsiteY492" fmla="*/ 8340 h 10000"/>
                  <a:gd name="connsiteX493" fmla="*/ 2864 w 10000"/>
                  <a:gd name="connsiteY493" fmla="*/ 8345 h 10000"/>
                  <a:gd name="connsiteX494" fmla="*/ 2867 w 10000"/>
                  <a:gd name="connsiteY494" fmla="*/ 8354 h 10000"/>
                  <a:gd name="connsiteX495" fmla="*/ 2878 w 10000"/>
                  <a:gd name="connsiteY495" fmla="*/ 8367 h 10000"/>
                  <a:gd name="connsiteX496" fmla="*/ 2881 w 10000"/>
                  <a:gd name="connsiteY496" fmla="*/ 8385 h 10000"/>
                  <a:gd name="connsiteX497" fmla="*/ 2881 w 10000"/>
                  <a:gd name="connsiteY497" fmla="*/ 8403 h 10000"/>
                  <a:gd name="connsiteX498" fmla="*/ 2886 w 10000"/>
                  <a:gd name="connsiteY498" fmla="*/ 8417 h 10000"/>
                  <a:gd name="connsiteX499" fmla="*/ 2889 w 10000"/>
                  <a:gd name="connsiteY499" fmla="*/ 8430 h 10000"/>
                  <a:gd name="connsiteX500" fmla="*/ 2897 w 10000"/>
                  <a:gd name="connsiteY500" fmla="*/ 8444 h 10000"/>
                  <a:gd name="connsiteX501" fmla="*/ 2903 w 10000"/>
                  <a:gd name="connsiteY501" fmla="*/ 8462 h 10000"/>
                  <a:gd name="connsiteX502" fmla="*/ 2906 w 10000"/>
                  <a:gd name="connsiteY502" fmla="*/ 8484 h 10000"/>
                  <a:gd name="connsiteX503" fmla="*/ 2906 w 10000"/>
                  <a:gd name="connsiteY503" fmla="*/ 8512 h 10000"/>
                  <a:gd name="connsiteX504" fmla="*/ 2903 w 10000"/>
                  <a:gd name="connsiteY504" fmla="*/ 8539 h 10000"/>
                  <a:gd name="connsiteX505" fmla="*/ 2903 w 10000"/>
                  <a:gd name="connsiteY505" fmla="*/ 8561 h 10000"/>
                  <a:gd name="connsiteX506" fmla="*/ 2903 w 10000"/>
                  <a:gd name="connsiteY506" fmla="*/ 8575 h 10000"/>
                  <a:gd name="connsiteX507" fmla="*/ 2906 w 10000"/>
                  <a:gd name="connsiteY507" fmla="*/ 8588 h 10000"/>
                  <a:gd name="connsiteX508" fmla="*/ 2831 w 10000"/>
                  <a:gd name="connsiteY508" fmla="*/ 8683 h 10000"/>
                  <a:gd name="connsiteX509" fmla="*/ 2674 w 10000"/>
                  <a:gd name="connsiteY509" fmla="*/ 8791 h 10000"/>
                  <a:gd name="connsiteX510" fmla="*/ 2583 w 10000"/>
                  <a:gd name="connsiteY510" fmla="*/ 8805 h 10000"/>
                  <a:gd name="connsiteX511" fmla="*/ 2481 w 10000"/>
                  <a:gd name="connsiteY511" fmla="*/ 8751 h 10000"/>
                  <a:gd name="connsiteX512" fmla="*/ 2470 w 10000"/>
                  <a:gd name="connsiteY512" fmla="*/ 8751 h 10000"/>
                  <a:gd name="connsiteX513" fmla="*/ 2445 w 10000"/>
                  <a:gd name="connsiteY513" fmla="*/ 8778 h 10000"/>
                  <a:gd name="connsiteX514" fmla="*/ 2420 w 10000"/>
                  <a:gd name="connsiteY514" fmla="*/ 8800 h 10000"/>
                  <a:gd name="connsiteX515" fmla="*/ 2398 w 10000"/>
                  <a:gd name="connsiteY515" fmla="*/ 8800 h 10000"/>
                  <a:gd name="connsiteX516" fmla="*/ 2365 w 10000"/>
                  <a:gd name="connsiteY516" fmla="*/ 8845 h 10000"/>
                  <a:gd name="connsiteX517" fmla="*/ 2343 w 10000"/>
                  <a:gd name="connsiteY517" fmla="*/ 8859 h 10000"/>
                  <a:gd name="connsiteX518" fmla="*/ 2296 w 10000"/>
                  <a:gd name="connsiteY518" fmla="*/ 8890 h 10000"/>
                  <a:gd name="connsiteX519" fmla="*/ 2276 w 10000"/>
                  <a:gd name="connsiteY519" fmla="*/ 8904 h 10000"/>
                  <a:gd name="connsiteX520" fmla="*/ 2243 w 10000"/>
                  <a:gd name="connsiteY520" fmla="*/ 8922 h 10000"/>
                  <a:gd name="connsiteX521" fmla="*/ 2221 w 10000"/>
                  <a:gd name="connsiteY521" fmla="*/ 8931 h 10000"/>
                  <a:gd name="connsiteX522" fmla="*/ 2188 w 10000"/>
                  <a:gd name="connsiteY522" fmla="*/ 8949 h 10000"/>
                  <a:gd name="connsiteX523" fmla="*/ 2163 w 10000"/>
                  <a:gd name="connsiteY523" fmla="*/ 8963 h 10000"/>
                  <a:gd name="connsiteX524" fmla="*/ 2141 w 10000"/>
                  <a:gd name="connsiteY524" fmla="*/ 8985 h 10000"/>
                  <a:gd name="connsiteX525" fmla="*/ 2116 w 10000"/>
                  <a:gd name="connsiteY525" fmla="*/ 8990 h 10000"/>
                  <a:gd name="connsiteX526" fmla="*/ 2111 w 10000"/>
                  <a:gd name="connsiteY526" fmla="*/ 8999 h 10000"/>
                  <a:gd name="connsiteX527" fmla="*/ 2100 w 10000"/>
                  <a:gd name="connsiteY527" fmla="*/ 8999 h 10000"/>
                  <a:gd name="connsiteX528" fmla="*/ 2086 w 10000"/>
                  <a:gd name="connsiteY528" fmla="*/ 9003 h 10000"/>
                  <a:gd name="connsiteX529" fmla="*/ 2078 w 10000"/>
                  <a:gd name="connsiteY529" fmla="*/ 9012 h 10000"/>
                  <a:gd name="connsiteX530" fmla="*/ 2050 w 10000"/>
                  <a:gd name="connsiteY530" fmla="*/ 9026 h 10000"/>
                  <a:gd name="connsiteX531" fmla="*/ 2028 w 10000"/>
                  <a:gd name="connsiteY531" fmla="*/ 9048 h 10000"/>
                  <a:gd name="connsiteX532" fmla="*/ 2012 w 10000"/>
                  <a:gd name="connsiteY532" fmla="*/ 9062 h 10000"/>
                  <a:gd name="connsiteX533" fmla="*/ 1995 w 10000"/>
                  <a:gd name="connsiteY533" fmla="*/ 9075 h 10000"/>
                  <a:gd name="connsiteX534" fmla="*/ 1962 w 10000"/>
                  <a:gd name="connsiteY534" fmla="*/ 9080 h 10000"/>
                  <a:gd name="connsiteX535" fmla="*/ 1948 w 10000"/>
                  <a:gd name="connsiteY535" fmla="*/ 9048 h 10000"/>
                  <a:gd name="connsiteX536" fmla="*/ 1945 w 10000"/>
                  <a:gd name="connsiteY536" fmla="*/ 9039 h 10000"/>
                  <a:gd name="connsiteX537" fmla="*/ 1932 w 10000"/>
                  <a:gd name="connsiteY537" fmla="*/ 9003 h 10000"/>
                  <a:gd name="connsiteX538" fmla="*/ 1898 w 10000"/>
                  <a:gd name="connsiteY538" fmla="*/ 8935 h 10000"/>
                  <a:gd name="connsiteX539" fmla="*/ 1882 w 10000"/>
                  <a:gd name="connsiteY539" fmla="*/ 8895 h 10000"/>
                  <a:gd name="connsiteX540" fmla="*/ 1865 w 10000"/>
                  <a:gd name="connsiteY540" fmla="*/ 8845 h 10000"/>
                  <a:gd name="connsiteX541" fmla="*/ 1865 w 10000"/>
                  <a:gd name="connsiteY541" fmla="*/ 8832 h 10000"/>
                  <a:gd name="connsiteX542" fmla="*/ 1857 w 10000"/>
                  <a:gd name="connsiteY542" fmla="*/ 8827 h 10000"/>
                  <a:gd name="connsiteX543" fmla="*/ 1841 w 10000"/>
                  <a:gd name="connsiteY543" fmla="*/ 8773 h 10000"/>
                  <a:gd name="connsiteX544" fmla="*/ 1827 w 10000"/>
                  <a:gd name="connsiteY544" fmla="*/ 8733 h 10000"/>
                  <a:gd name="connsiteX545" fmla="*/ 1843 w 10000"/>
                  <a:gd name="connsiteY545" fmla="*/ 8710 h 10000"/>
                  <a:gd name="connsiteX546" fmla="*/ 1857 w 10000"/>
                  <a:gd name="connsiteY546" fmla="*/ 8687 h 10000"/>
                  <a:gd name="connsiteX547" fmla="*/ 1868 w 10000"/>
                  <a:gd name="connsiteY547" fmla="*/ 8669 h 10000"/>
                  <a:gd name="connsiteX548" fmla="*/ 1885 w 10000"/>
                  <a:gd name="connsiteY548" fmla="*/ 8647 h 10000"/>
                  <a:gd name="connsiteX549" fmla="*/ 1909 w 10000"/>
                  <a:gd name="connsiteY549" fmla="*/ 8606 h 10000"/>
                  <a:gd name="connsiteX550" fmla="*/ 1923 w 10000"/>
                  <a:gd name="connsiteY550" fmla="*/ 8588 h 10000"/>
                  <a:gd name="connsiteX551" fmla="*/ 1937 w 10000"/>
                  <a:gd name="connsiteY551" fmla="*/ 8561 h 10000"/>
                  <a:gd name="connsiteX552" fmla="*/ 1923 w 10000"/>
                  <a:gd name="connsiteY552" fmla="*/ 8530 h 10000"/>
                  <a:gd name="connsiteX553" fmla="*/ 1901 w 10000"/>
                  <a:gd name="connsiteY553" fmla="*/ 8462 h 10000"/>
                  <a:gd name="connsiteX554" fmla="*/ 1890 w 10000"/>
                  <a:gd name="connsiteY554" fmla="*/ 8430 h 10000"/>
                  <a:gd name="connsiteX555" fmla="*/ 1885 w 10000"/>
                  <a:gd name="connsiteY555" fmla="*/ 8408 h 10000"/>
                  <a:gd name="connsiteX556" fmla="*/ 1865 w 10000"/>
                  <a:gd name="connsiteY556" fmla="*/ 8367 h 10000"/>
                  <a:gd name="connsiteX557" fmla="*/ 1849 w 10000"/>
                  <a:gd name="connsiteY557" fmla="*/ 8318 h 10000"/>
                  <a:gd name="connsiteX558" fmla="*/ 1841 w 10000"/>
                  <a:gd name="connsiteY558" fmla="*/ 8304 h 10000"/>
                  <a:gd name="connsiteX559" fmla="*/ 1835 w 10000"/>
                  <a:gd name="connsiteY559" fmla="*/ 8300 h 10000"/>
                  <a:gd name="connsiteX560" fmla="*/ 1818 w 10000"/>
                  <a:gd name="connsiteY560" fmla="*/ 8290 h 10000"/>
                  <a:gd name="connsiteX561" fmla="*/ 1785 w 10000"/>
                  <a:gd name="connsiteY561" fmla="*/ 8300 h 10000"/>
                  <a:gd name="connsiteX562" fmla="*/ 1763 w 10000"/>
                  <a:gd name="connsiteY562" fmla="*/ 8300 h 10000"/>
                  <a:gd name="connsiteX563" fmla="*/ 1747 w 10000"/>
                  <a:gd name="connsiteY563" fmla="*/ 8313 h 10000"/>
                  <a:gd name="connsiteX564" fmla="*/ 1744 w 10000"/>
                  <a:gd name="connsiteY564" fmla="*/ 8304 h 10000"/>
                  <a:gd name="connsiteX565" fmla="*/ 1730 w 10000"/>
                  <a:gd name="connsiteY565" fmla="*/ 8313 h 10000"/>
                  <a:gd name="connsiteX566" fmla="*/ 1708 w 10000"/>
                  <a:gd name="connsiteY566" fmla="*/ 8327 h 10000"/>
                  <a:gd name="connsiteX567" fmla="*/ 1675 w 10000"/>
                  <a:gd name="connsiteY567" fmla="*/ 8331 h 10000"/>
                  <a:gd name="connsiteX568" fmla="*/ 1658 w 10000"/>
                  <a:gd name="connsiteY568" fmla="*/ 8345 h 10000"/>
                  <a:gd name="connsiteX569" fmla="*/ 1628 w 10000"/>
                  <a:gd name="connsiteY569" fmla="*/ 8367 h 10000"/>
                  <a:gd name="connsiteX570" fmla="*/ 1620 w 10000"/>
                  <a:gd name="connsiteY570" fmla="*/ 8372 h 10000"/>
                  <a:gd name="connsiteX571" fmla="*/ 1584 w 10000"/>
                  <a:gd name="connsiteY571" fmla="*/ 8394 h 10000"/>
                  <a:gd name="connsiteX572" fmla="*/ 1554 w 10000"/>
                  <a:gd name="connsiteY572" fmla="*/ 8417 h 10000"/>
                  <a:gd name="connsiteX573" fmla="*/ 1529 w 10000"/>
                  <a:gd name="connsiteY573" fmla="*/ 8417 h 10000"/>
                  <a:gd name="connsiteX574" fmla="*/ 1515 w 10000"/>
                  <a:gd name="connsiteY574" fmla="*/ 8408 h 10000"/>
                  <a:gd name="connsiteX575" fmla="*/ 1507 w 10000"/>
                  <a:gd name="connsiteY575" fmla="*/ 8394 h 10000"/>
                  <a:gd name="connsiteX576" fmla="*/ 1479 w 10000"/>
                  <a:gd name="connsiteY576" fmla="*/ 8367 h 10000"/>
                  <a:gd name="connsiteX577" fmla="*/ 1457 w 10000"/>
                  <a:gd name="connsiteY577" fmla="*/ 8385 h 10000"/>
                  <a:gd name="connsiteX578" fmla="*/ 1432 w 10000"/>
                  <a:gd name="connsiteY578" fmla="*/ 8385 h 10000"/>
                  <a:gd name="connsiteX579" fmla="*/ 1418 w 10000"/>
                  <a:gd name="connsiteY579" fmla="*/ 8372 h 10000"/>
                  <a:gd name="connsiteX580" fmla="*/ 1399 w 10000"/>
                  <a:gd name="connsiteY580" fmla="*/ 8358 h 10000"/>
                  <a:gd name="connsiteX581" fmla="*/ 1369 w 10000"/>
                  <a:gd name="connsiteY581" fmla="*/ 8340 h 10000"/>
                  <a:gd name="connsiteX582" fmla="*/ 1355 w 10000"/>
                  <a:gd name="connsiteY582" fmla="*/ 8327 h 10000"/>
                  <a:gd name="connsiteX583" fmla="*/ 1347 w 10000"/>
                  <a:gd name="connsiteY583" fmla="*/ 8318 h 10000"/>
                  <a:gd name="connsiteX584" fmla="*/ 1330 w 10000"/>
                  <a:gd name="connsiteY584" fmla="*/ 8304 h 10000"/>
                  <a:gd name="connsiteX585" fmla="*/ 1319 w 10000"/>
                  <a:gd name="connsiteY585" fmla="*/ 8290 h 10000"/>
                  <a:gd name="connsiteX586" fmla="*/ 1297 w 10000"/>
                  <a:gd name="connsiteY586" fmla="*/ 8272 h 10000"/>
                  <a:gd name="connsiteX587" fmla="*/ 1289 w 10000"/>
                  <a:gd name="connsiteY587" fmla="*/ 8263 h 10000"/>
                  <a:gd name="connsiteX588" fmla="*/ 1280 w 10000"/>
                  <a:gd name="connsiteY588" fmla="*/ 8250 h 10000"/>
                  <a:gd name="connsiteX589" fmla="*/ 1264 w 10000"/>
                  <a:gd name="connsiteY589" fmla="*/ 8236 h 10000"/>
                  <a:gd name="connsiteX590" fmla="*/ 1256 w 10000"/>
                  <a:gd name="connsiteY590" fmla="*/ 8232 h 10000"/>
                  <a:gd name="connsiteX591" fmla="*/ 1247 w 10000"/>
                  <a:gd name="connsiteY591" fmla="*/ 8223 h 10000"/>
                  <a:gd name="connsiteX592" fmla="*/ 1233 w 10000"/>
                  <a:gd name="connsiteY592" fmla="*/ 8209 h 10000"/>
                  <a:gd name="connsiteX593" fmla="*/ 1222 w 10000"/>
                  <a:gd name="connsiteY593" fmla="*/ 8200 h 10000"/>
                  <a:gd name="connsiteX594" fmla="*/ 1206 w 10000"/>
                  <a:gd name="connsiteY594" fmla="*/ 8196 h 10000"/>
                  <a:gd name="connsiteX595" fmla="*/ 1192 w 10000"/>
                  <a:gd name="connsiteY595" fmla="*/ 8196 h 10000"/>
                  <a:gd name="connsiteX596" fmla="*/ 1167 w 10000"/>
                  <a:gd name="connsiteY596" fmla="*/ 8200 h 10000"/>
                  <a:gd name="connsiteX597" fmla="*/ 1137 w 10000"/>
                  <a:gd name="connsiteY597" fmla="*/ 8223 h 10000"/>
                  <a:gd name="connsiteX598" fmla="*/ 1126 w 10000"/>
                  <a:gd name="connsiteY598" fmla="*/ 8232 h 10000"/>
                  <a:gd name="connsiteX599" fmla="*/ 1109 w 10000"/>
                  <a:gd name="connsiteY599" fmla="*/ 8232 h 10000"/>
                  <a:gd name="connsiteX600" fmla="*/ 1087 w 10000"/>
                  <a:gd name="connsiteY600" fmla="*/ 8236 h 10000"/>
                  <a:gd name="connsiteX601" fmla="*/ 1071 w 10000"/>
                  <a:gd name="connsiteY601" fmla="*/ 8232 h 10000"/>
                  <a:gd name="connsiteX602" fmla="*/ 1071 w 10000"/>
                  <a:gd name="connsiteY602" fmla="*/ 8214 h 10000"/>
                  <a:gd name="connsiteX603" fmla="*/ 1062 w 10000"/>
                  <a:gd name="connsiteY603" fmla="*/ 8196 h 10000"/>
                  <a:gd name="connsiteX604" fmla="*/ 1057 w 10000"/>
                  <a:gd name="connsiteY604" fmla="*/ 8173 h 10000"/>
                  <a:gd name="connsiteX605" fmla="*/ 1049 w 10000"/>
                  <a:gd name="connsiteY605" fmla="*/ 8128 h 10000"/>
                  <a:gd name="connsiteX606" fmla="*/ 1040 w 10000"/>
                  <a:gd name="connsiteY606" fmla="*/ 8101 h 10000"/>
                  <a:gd name="connsiteX607" fmla="*/ 1040 w 10000"/>
                  <a:gd name="connsiteY607" fmla="*/ 8088 h 10000"/>
                  <a:gd name="connsiteX608" fmla="*/ 1032 w 10000"/>
                  <a:gd name="connsiteY608" fmla="*/ 8065 h 10000"/>
                  <a:gd name="connsiteX609" fmla="*/ 1024 w 10000"/>
                  <a:gd name="connsiteY609" fmla="*/ 7997 h 10000"/>
                  <a:gd name="connsiteX610" fmla="*/ 1024 w 10000"/>
                  <a:gd name="connsiteY610" fmla="*/ 7970 h 10000"/>
                  <a:gd name="connsiteX611" fmla="*/ 1015 w 10000"/>
                  <a:gd name="connsiteY611" fmla="*/ 7930 h 10000"/>
                  <a:gd name="connsiteX612" fmla="*/ 1013 w 10000"/>
                  <a:gd name="connsiteY612" fmla="*/ 7885 h 10000"/>
                  <a:gd name="connsiteX613" fmla="*/ 1004 w 10000"/>
                  <a:gd name="connsiteY613" fmla="*/ 7866 h 10000"/>
                  <a:gd name="connsiteX614" fmla="*/ 853 w 10000"/>
                  <a:gd name="connsiteY614" fmla="*/ 7948 h 10000"/>
                  <a:gd name="connsiteX615" fmla="*/ 811 w 10000"/>
                  <a:gd name="connsiteY615" fmla="*/ 7844 h 10000"/>
                  <a:gd name="connsiteX616" fmla="*/ 811 w 10000"/>
                  <a:gd name="connsiteY616" fmla="*/ 7799 h 10000"/>
                  <a:gd name="connsiteX617" fmla="*/ 814 w 10000"/>
                  <a:gd name="connsiteY617" fmla="*/ 7736 h 10000"/>
                  <a:gd name="connsiteX618" fmla="*/ 740 w 10000"/>
                  <a:gd name="connsiteY618" fmla="*/ 7578 h 10000"/>
                  <a:gd name="connsiteX619" fmla="*/ 571 w 10000"/>
                  <a:gd name="connsiteY619" fmla="*/ 7447 h 10000"/>
                  <a:gd name="connsiteX620" fmla="*/ 530 w 10000"/>
                  <a:gd name="connsiteY620" fmla="*/ 7772 h 10000"/>
                  <a:gd name="connsiteX621" fmla="*/ 502 w 10000"/>
                  <a:gd name="connsiteY621" fmla="*/ 7763 h 10000"/>
                  <a:gd name="connsiteX622" fmla="*/ 491 w 10000"/>
                  <a:gd name="connsiteY622" fmla="*/ 7826 h 10000"/>
                  <a:gd name="connsiteX623" fmla="*/ 483 w 10000"/>
                  <a:gd name="connsiteY623" fmla="*/ 7830 h 10000"/>
                  <a:gd name="connsiteX624" fmla="*/ 469 w 10000"/>
                  <a:gd name="connsiteY624" fmla="*/ 7839 h 10000"/>
                  <a:gd name="connsiteX625" fmla="*/ 453 w 10000"/>
                  <a:gd name="connsiteY625" fmla="*/ 7830 h 10000"/>
                  <a:gd name="connsiteX626" fmla="*/ 442 w 10000"/>
                  <a:gd name="connsiteY626" fmla="*/ 7826 h 10000"/>
                  <a:gd name="connsiteX627" fmla="*/ 425 w 10000"/>
                  <a:gd name="connsiteY627" fmla="*/ 7826 h 10000"/>
                  <a:gd name="connsiteX628" fmla="*/ 403 w 10000"/>
                  <a:gd name="connsiteY628" fmla="*/ 7826 h 10000"/>
                  <a:gd name="connsiteX629" fmla="*/ 378 w 10000"/>
                  <a:gd name="connsiteY629" fmla="*/ 7817 h 10000"/>
                  <a:gd name="connsiteX630" fmla="*/ 356 w 10000"/>
                  <a:gd name="connsiteY630" fmla="*/ 7817 h 10000"/>
                  <a:gd name="connsiteX631" fmla="*/ 331 w 10000"/>
                  <a:gd name="connsiteY631" fmla="*/ 7817 h 10000"/>
                  <a:gd name="connsiteX632" fmla="*/ 315 w 10000"/>
                  <a:gd name="connsiteY632" fmla="*/ 7830 h 10000"/>
                  <a:gd name="connsiteX633" fmla="*/ 290 w 10000"/>
                  <a:gd name="connsiteY633" fmla="*/ 7853 h 10000"/>
                  <a:gd name="connsiteX634" fmla="*/ 248 w 10000"/>
                  <a:gd name="connsiteY634" fmla="*/ 7659 h 10000"/>
                  <a:gd name="connsiteX635" fmla="*/ 298 w 10000"/>
                  <a:gd name="connsiteY635" fmla="*/ 7379 h 10000"/>
                  <a:gd name="connsiteX636" fmla="*/ 290 w 10000"/>
                  <a:gd name="connsiteY636" fmla="*/ 7312 h 10000"/>
                  <a:gd name="connsiteX637" fmla="*/ 284 w 10000"/>
                  <a:gd name="connsiteY637" fmla="*/ 7253 h 10000"/>
                  <a:gd name="connsiteX638" fmla="*/ 301 w 10000"/>
                  <a:gd name="connsiteY638" fmla="*/ 7226 h 10000"/>
                  <a:gd name="connsiteX639" fmla="*/ 315 w 10000"/>
                  <a:gd name="connsiteY639" fmla="*/ 7199 h 10000"/>
                  <a:gd name="connsiteX640" fmla="*/ 323 w 10000"/>
                  <a:gd name="connsiteY640" fmla="*/ 7158 h 10000"/>
                  <a:gd name="connsiteX641" fmla="*/ 317 w 10000"/>
                  <a:gd name="connsiteY641" fmla="*/ 7140 h 10000"/>
                  <a:gd name="connsiteX642" fmla="*/ 168 w 10000"/>
                  <a:gd name="connsiteY642" fmla="*/ 6892 h 10000"/>
                  <a:gd name="connsiteX643" fmla="*/ 80 w 10000"/>
                  <a:gd name="connsiteY643" fmla="*/ 6802 h 10000"/>
                  <a:gd name="connsiteX644" fmla="*/ 143 w 10000"/>
                  <a:gd name="connsiteY644" fmla="*/ 6707 h 10000"/>
                  <a:gd name="connsiteX645" fmla="*/ 63 w 10000"/>
                  <a:gd name="connsiteY645" fmla="*/ 6549 h 10000"/>
                  <a:gd name="connsiteX646" fmla="*/ 41 w 10000"/>
                  <a:gd name="connsiteY646" fmla="*/ 6500 h 10000"/>
                  <a:gd name="connsiteX647" fmla="*/ 201 w 10000"/>
                  <a:gd name="connsiteY647" fmla="*/ 6274 h 10000"/>
                  <a:gd name="connsiteX648" fmla="*/ 143 w 10000"/>
                  <a:gd name="connsiteY648" fmla="*/ 6184 h 10000"/>
                  <a:gd name="connsiteX649" fmla="*/ 152 w 10000"/>
                  <a:gd name="connsiteY649" fmla="*/ 6148 h 10000"/>
                  <a:gd name="connsiteX650" fmla="*/ 163 w 10000"/>
                  <a:gd name="connsiteY650" fmla="*/ 6107 h 10000"/>
                  <a:gd name="connsiteX651" fmla="*/ 229 w 10000"/>
                  <a:gd name="connsiteY651" fmla="*/ 5895 h 10000"/>
                  <a:gd name="connsiteX652" fmla="*/ 251 w 10000"/>
                  <a:gd name="connsiteY652" fmla="*/ 5805 h 10000"/>
                  <a:gd name="connsiteX653" fmla="*/ 251 w 10000"/>
                  <a:gd name="connsiteY653" fmla="*/ 5778 h 10000"/>
                  <a:gd name="connsiteX654" fmla="*/ 248 w 10000"/>
                  <a:gd name="connsiteY654" fmla="*/ 5733 h 10000"/>
                  <a:gd name="connsiteX655" fmla="*/ 212 w 10000"/>
                  <a:gd name="connsiteY655" fmla="*/ 5602 h 10000"/>
                  <a:gd name="connsiteX656" fmla="*/ 177 w 10000"/>
                  <a:gd name="connsiteY656" fmla="*/ 5521 h 10000"/>
                  <a:gd name="connsiteX657" fmla="*/ 33 w 10000"/>
                  <a:gd name="connsiteY657" fmla="*/ 5503 h 10000"/>
                  <a:gd name="connsiteX658" fmla="*/ 0 w 10000"/>
                  <a:gd name="connsiteY658" fmla="*/ 5219 h 10000"/>
                  <a:gd name="connsiteX659" fmla="*/ 188 w 10000"/>
                  <a:gd name="connsiteY659" fmla="*/ 5219 h 10000"/>
                  <a:gd name="connsiteX660" fmla="*/ 201 w 10000"/>
                  <a:gd name="connsiteY660" fmla="*/ 5210 h 10000"/>
                  <a:gd name="connsiteX661" fmla="*/ 251 w 10000"/>
                  <a:gd name="connsiteY661" fmla="*/ 5169 h 10000"/>
                  <a:gd name="connsiteX662" fmla="*/ 444 w 10000"/>
                  <a:gd name="connsiteY662" fmla="*/ 4984 h 10000"/>
                  <a:gd name="connsiteX663" fmla="*/ 510 w 10000"/>
                  <a:gd name="connsiteY663" fmla="*/ 4723 h 10000"/>
                  <a:gd name="connsiteX664" fmla="*/ 574 w 10000"/>
                  <a:gd name="connsiteY664" fmla="*/ 4272 h 10000"/>
                  <a:gd name="connsiteX665" fmla="*/ 723 w 10000"/>
                  <a:gd name="connsiteY665" fmla="*/ 4078 h 10000"/>
                  <a:gd name="connsiteX666" fmla="*/ 723 w 10000"/>
                  <a:gd name="connsiteY666" fmla="*/ 4023 h 10000"/>
                  <a:gd name="connsiteX667" fmla="*/ 723 w 10000"/>
                  <a:gd name="connsiteY667" fmla="*/ 3983 h 10000"/>
                  <a:gd name="connsiteX668" fmla="*/ 723 w 10000"/>
                  <a:gd name="connsiteY668" fmla="*/ 3771 h 10000"/>
                  <a:gd name="connsiteX669" fmla="*/ 731 w 10000"/>
                  <a:gd name="connsiteY669" fmla="*/ 3442 h 10000"/>
                  <a:gd name="connsiteX670" fmla="*/ 806 w 10000"/>
                  <a:gd name="connsiteY670" fmla="*/ 3392 h 10000"/>
                  <a:gd name="connsiteX671" fmla="*/ 988 w 10000"/>
                  <a:gd name="connsiteY671" fmla="*/ 3712 h 10000"/>
                  <a:gd name="connsiteX672" fmla="*/ 1013 w 10000"/>
                  <a:gd name="connsiteY672" fmla="*/ 3699 h 10000"/>
                  <a:gd name="connsiteX673" fmla="*/ 1120 w 10000"/>
                  <a:gd name="connsiteY673" fmla="*/ 3631 h 10000"/>
                  <a:gd name="connsiteX674" fmla="*/ 1206 w 10000"/>
                  <a:gd name="connsiteY674" fmla="*/ 3627 h 10000"/>
                  <a:gd name="connsiteX675" fmla="*/ 1264 w 10000"/>
                  <a:gd name="connsiteY675" fmla="*/ 3599 h 10000"/>
                  <a:gd name="connsiteX676" fmla="*/ 1322 w 10000"/>
                  <a:gd name="connsiteY676" fmla="*/ 3627 h 10000"/>
                  <a:gd name="connsiteX677" fmla="*/ 1327 w 10000"/>
                  <a:gd name="connsiteY677" fmla="*/ 3645 h 10000"/>
                  <a:gd name="connsiteX678" fmla="*/ 1344 w 10000"/>
                  <a:gd name="connsiteY678" fmla="*/ 3739 h 10000"/>
                  <a:gd name="connsiteX679" fmla="*/ 1344 w 10000"/>
                  <a:gd name="connsiteY679" fmla="*/ 3775 h 10000"/>
                  <a:gd name="connsiteX680" fmla="*/ 1338 w 10000"/>
                  <a:gd name="connsiteY680" fmla="*/ 3784 h 10000"/>
                  <a:gd name="connsiteX681" fmla="*/ 1338 w 10000"/>
                  <a:gd name="connsiteY681" fmla="*/ 3829 h 10000"/>
                  <a:gd name="connsiteX682" fmla="*/ 1352 w 10000"/>
                  <a:gd name="connsiteY682" fmla="*/ 3852 h 10000"/>
                  <a:gd name="connsiteX683" fmla="*/ 1407 w 10000"/>
                  <a:gd name="connsiteY683" fmla="*/ 3866 h 10000"/>
                  <a:gd name="connsiteX684" fmla="*/ 1440 w 10000"/>
                  <a:gd name="connsiteY684" fmla="*/ 3870 h 10000"/>
                  <a:gd name="connsiteX685" fmla="*/ 1600 w 10000"/>
                  <a:gd name="connsiteY685" fmla="*/ 3857 h 10000"/>
                  <a:gd name="connsiteX686" fmla="*/ 1664 w 10000"/>
                  <a:gd name="connsiteY686" fmla="*/ 3911 h 10000"/>
                  <a:gd name="connsiteX687" fmla="*/ 1700 w 10000"/>
                  <a:gd name="connsiteY687" fmla="*/ 3933 h 10000"/>
                  <a:gd name="connsiteX688" fmla="*/ 1752 w 10000"/>
                  <a:gd name="connsiteY688" fmla="*/ 3947 h 10000"/>
                  <a:gd name="connsiteX689" fmla="*/ 1777 w 10000"/>
                  <a:gd name="connsiteY689" fmla="*/ 3947 h 10000"/>
                  <a:gd name="connsiteX690" fmla="*/ 1813 w 10000"/>
                  <a:gd name="connsiteY690" fmla="*/ 3929 h 10000"/>
                  <a:gd name="connsiteX691" fmla="*/ 1841 w 10000"/>
                  <a:gd name="connsiteY691" fmla="*/ 3933 h 10000"/>
                  <a:gd name="connsiteX692" fmla="*/ 1882 w 10000"/>
                  <a:gd name="connsiteY692" fmla="*/ 3969 h 10000"/>
                  <a:gd name="connsiteX693" fmla="*/ 1940 w 10000"/>
                  <a:gd name="connsiteY693" fmla="*/ 3933 h 10000"/>
                  <a:gd name="connsiteX694" fmla="*/ 1956 w 10000"/>
                  <a:gd name="connsiteY694" fmla="*/ 3920 h 10000"/>
                  <a:gd name="connsiteX695" fmla="*/ 1981 w 10000"/>
                  <a:gd name="connsiteY695" fmla="*/ 3929 h 10000"/>
                  <a:gd name="connsiteX696" fmla="*/ 2058 w 10000"/>
                  <a:gd name="connsiteY696" fmla="*/ 3974 h 10000"/>
                  <a:gd name="connsiteX697" fmla="*/ 2163 w 10000"/>
                  <a:gd name="connsiteY697" fmla="*/ 4051 h 10000"/>
                  <a:gd name="connsiteX698" fmla="*/ 2174 w 10000"/>
                  <a:gd name="connsiteY698" fmla="*/ 4055 h 10000"/>
                  <a:gd name="connsiteX699" fmla="*/ 2183 w 10000"/>
                  <a:gd name="connsiteY699" fmla="*/ 4064 h 10000"/>
                  <a:gd name="connsiteX700" fmla="*/ 2183 w 10000"/>
                  <a:gd name="connsiteY700" fmla="*/ 3581 h 10000"/>
                  <a:gd name="connsiteX701" fmla="*/ 2183 w 10000"/>
                  <a:gd name="connsiteY701" fmla="*/ 3527 h 10000"/>
                  <a:gd name="connsiteX702" fmla="*/ 2180 w 10000"/>
                  <a:gd name="connsiteY702" fmla="*/ 3460 h 10000"/>
                  <a:gd name="connsiteX703" fmla="*/ 2365 w 10000"/>
                  <a:gd name="connsiteY703" fmla="*/ 3455 h 10000"/>
                  <a:gd name="connsiteX704" fmla="*/ 2448 w 10000"/>
                  <a:gd name="connsiteY704" fmla="*/ 3446 h 10000"/>
                  <a:gd name="connsiteX705" fmla="*/ 2494 w 10000"/>
                  <a:gd name="connsiteY705" fmla="*/ 3554 h 10000"/>
                  <a:gd name="connsiteX706" fmla="*/ 2525 w 10000"/>
                  <a:gd name="connsiteY706" fmla="*/ 3613 h 10000"/>
                  <a:gd name="connsiteX707" fmla="*/ 2550 w 10000"/>
                  <a:gd name="connsiteY707" fmla="*/ 3618 h 10000"/>
                  <a:gd name="connsiteX708" fmla="*/ 2630 w 10000"/>
                  <a:gd name="connsiteY708" fmla="*/ 3640 h 10000"/>
                  <a:gd name="connsiteX709" fmla="*/ 2663 w 10000"/>
                  <a:gd name="connsiteY709" fmla="*/ 3667 h 10000"/>
                  <a:gd name="connsiteX710" fmla="*/ 2704 w 10000"/>
                  <a:gd name="connsiteY710" fmla="*/ 3726 h 10000"/>
                  <a:gd name="connsiteX711" fmla="*/ 2762 w 10000"/>
                  <a:gd name="connsiteY711" fmla="*/ 3802 h 10000"/>
                  <a:gd name="connsiteX712" fmla="*/ 2784 w 10000"/>
                  <a:gd name="connsiteY712" fmla="*/ 3829 h 10000"/>
                  <a:gd name="connsiteX713" fmla="*/ 2815 w 10000"/>
                  <a:gd name="connsiteY713" fmla="*/ 3879 h 10000"/>
                  <a:gd name="connsiteX714" fmla="*/ 2859 w 10000"/>
                  <a:gd name="connsiteY714" fmla="*/ 3748 h 10000"/>
                  <a:gd name="connsiteX715" fmla="*/ 2856 w 10000"/>
                  <a:gd name="connsiteY715" fmla="*/ 3726 h 10000"/>
                  <a:gd name="connsiteX716" fmla="*/ 2848 w 10000"/>
                  <a:gd name="connsiteY716" fmla="*/ 3712 h 10000"/>
                  <a:gd name="connsiteX717" fmla="*/ 2848 w 10000"/>
                  <a:gd name="connsiteY717" fmla="*/ 3685 h 10000"/>
                  <a:gd name="connsiteX718" fmla="*/ 2873 w 10000"/>
                  <a:gd name="connsiteY718" fmla="*/ 3613 h 10000"/>
                  <a:gd name="connsiteX719" fmla="*/ 2886 w 10000"/>
                  <a:gd name="connsiteY719" fmla="*/ 3604 h 10000"/>
                  <a:gd name="connsiteX720" fmla="*/ 2922 w 10000"/>
                  <a:gd name="connsiteY720" fmla="*/ 3654 h 10000"/>
                  <a:gd name="connsiteX721" fmla="*/ 2947 w 10000"/>
                  <a:gd name="connsiteY721" fmla="*/ 3654 h 10000"/>
                  <a:gd name="connsiteX722" fmla="*/ 2953 w 10000"/>
                  <a:gd name="connsiteY722" fmla="*/ 3613 h 10000"/>
                  <a:gd name="connsiteX723" fmla="*/ 2975 w 10000"/>
                  <a:gd name="connsiteY723" fmla="*/ 3581 h 10000"/>
                  <a:gd name="connsiteX724" fmla="*/ 2975 w 10000"/>
                  <a:gd name="connsiteY724" fmla="*/ 3523 h 10000"/>
                  <a:gd name="connsiteX725" fmla="*/ 3024 w 10000"/>
                  <a:gd name="connsiteY725" fmla="*/ 3406 h 10000"/>
                  <a:gd name="connsiteX726" fmla="*/ 3027 w 10000"/>
                  <a:gd name="connsiteY726" fmla="*/ 3383 h 10000"/>
                  <a:gd name="connsiteX727" fmla="*/ 3027 w 10000"/>
                  <a:gd name="connsiteY727" fmla="*/ 3342 h 10000"/>
                  <a:gd name="connsiteX728" fmla="*/ 3019 w 10000"/>
                  <a:gd name="connsiteY728" fmla="*/ 3315 h 10000"/>
                  <a:gd name="connsiteX729" fmla="*/ 3002 w 10000"/>
                  <a:gd name="connsiteY729" fmla="*/ 3302 h 10000"/>
                  <a:gd name="connsiteX730" fmla="*/ 2977 w 10000"/>
                  <a:gd name="connsiteY730" fmla="*/ 3302 h 10000"/>
                  <a:gd name="connsiteX731" fmla="*/ 2969 w 10000"/>
                  <a:gd name="connsiteY731" fmla="*/ 3297 h 10000"/>
                  <a:gd name="connsiteX732" fmla="*/ 2966 w 10000"/>
                  <a:gd name="connsiteY732" fmla="*/ 3166 h 10000"/>
                  <a:gd name="connsiteX733" fmla="*/ 2966 w 10000"/>
                  <a:gd name="connsiteY733" fmla="*/ 3144 h 10000"/>
                  <a:gd name="connsiteX734" fmla="*/ 2969 w 10000"/>
                  <a:gd name="connsiteY734" fmla="*/ 3139 h 10000"/>
                  <a:gd name="connsiteX735" fmla="*/ 3129 w 10000"/>
                  <a:gd name="connsiteY735" fmla="*/ 3130 h 10000"/>
                  <a:gd name="connsiteX736" fmla="*/ 3140 w 10000"/>
                  <a:gd name="connsiteY736" fmla="*/ 3081 h 10000"/>
                  <a:gd name="connsiteX737" fmla="*/ 3148 w 10000"/>
                  <a:gd name="connsiteY737" fmla="*/ 3009 h 10000"/>
                  <a:gd name="connsiteX738" fmla="*/ 3159 w 10000"/>
                  <a:gd name="connsiteY738" fmla="*/ 2995 h 10000"/>
                  <a:gd name="connsiteX739" fmla="*/ 3187 w 10000"/>
                  <a:gd name="connsiteY739" fmla="*/ 2995 h 10000"/>
                  <a:gd name="connsiteX740" fmla="*/ 3212 w 10000"/>
                  <a:gd name="connsiteY740" fmla="*/ 3013 h 10000"/>
                  <a:gd name="connsiteX741" fmla="*/ 3217 w 10000"/>
                  <a:gd name="connsiteY741" fmla="*/ 3000 h 10000"/>
                  <a:gd name="connsiteX742" fmla="*/ 3226 w 10000"/>
                  <a:gd name="connsiteY742" fmla="*/ 2972 h 10000"/>
                  <a:gd name="connsiteX743" fmla="*/ 3353 w 10000"/>
                  <a:gd name="connsiteY743" fmla="*/ 2968 h 10000"/>
                  <a:gd name="connsiteX744" fmla="*/ 3369 w 10000"/>
                  <a:gd name="connsiteY744" fmla="*/ 2864 h 10000"/>
                  <a:gd name="connsiteX745" fmla="*/ 3377 w 10000"/>
                  <a:gd name="connsiteY745" fmla="*/ 2842 h 10000"/>
                  <a:gd name="connsiteX746" fmla="*/ 3405 w 10000"/>
                  <a:gd name="connsiteY746" fmla="*/ 2828 h 10000"/>
                  <a:gd name="connsiteX747" fmla="*/ 3413 w 10000"/>
                  <a:gd name="connsiteY747" fmla="*/ 2815 h 10000"/>
                  <a:gd name="connsiteX748" fmla="*/ 3444 w 10000"/>
                  <a:gd name="connsiteY748" fmla="*/ 2697 h 10000"/>
                  <a:gd name="connsiteX749" fmla="*/ 3441 w 10000"/>
                  <a:gd name="connsiteY749" fmla="*/ 2670 h 10000"/>
                  <a:gd name="connsiteX750" fmla="*/ 3458 w 10000"/>
                  <a:gd name="connsiteY750" fmla="*/ 2652 h 10000"/>
                  <a:gd name="connsiteX751" fmla="*/ 3466 w 10000"/>
                  <a:gd name="connsiteY751" fmla="*/ 2630 h 10000"/>
                  <a:gd name="connsiteX752" fmla="*/ 3524 w 10000"/>
                  <a:gd name="connsiteY752" fmla="*/ 2553 h 10000"/>
                  <a:gd name="connsiteX753" fmla="*/ 3546 w 10000"/>
                  <a:gd name="connsiteY753" fmla="*/ 2589 h 10000"/>
                  <a:gd name="connsiteX754" fmla="*/ 3562 w 10000"/>
                  <a:gd name="connsiteY754" fmla="*/ 2603 h 10000"/>
                  <a:gd name="connsiteX755" fmla="*/ 3571 w 10000"/>
                  <a:gd name="connsiteY755" fmla="*/ 2607 h 10000"/>
                  <a:gd name="connsiteX756" fmla="*/ 3579 w 10000"/>
                  <a:gd name="connsiteY756" fmla="*/ 2603 h 10000"/>
                  <a:gd name="connsiteX757" fmla="*/ 3582 w 10000"/>
                  <a:gd name="connsiteY757" fmla="*/ 2594 h 10000"/>
                  <a:gd name="connsiteX758" fmla="*/ 3595 w 10000"/>
                  <a:gd name="connsiteY758" fmla="*/ 2553 h 10000"/>
                  <a:gd name="connsiteX759" fmla="*/ 3604 w 10000"/>
                  <a:gd name="connsiteY759" fmla="*/ 2508 h 10000"/>
                  <a:gd name="connsiteX760" fmla="*/ 3607 w 10000"/>
                  <a:gd name="connsiteY760" fmla="*/ 2485 h 10000"/>
                  <a:gd name="connsiteX761" fmla="*/ 3651 w 10000"/>
                  <a:gd name="connsiteY761" fmla="*/ 2463 h 10000"/>
                  <a:gd name="connsiteX762" fmla="*/ 3667 w 10000"/>
                  <a:gd name="connsiteY762" fmla="*/ 2445 h 10000"/>
                  <a:gd name="connsiteX763" fmla="*/ 3678 w 10000"/>
                  <a:gd name="connsiteY763" fmla="*/ 2431 h 10000"/>
                  <a:gd name="connsiteX764" fmla="*/ 3692 w 10000"/>
                  <a:gd name="connsiteY764" fmla="*/ 2431 h 10000"/>
                  <a:gd name="connsiteX765" fmla="*/ 3717 w 10000"/>
                  <a:gd name="connsiteY765" fmla="*/ 2445 h 10000"/>
                  <a:gd name="connsiteX766" fmla="*/ 3731 w 10000"/>
                  <a:gd name="connsiteY766" fmla="*/ 2445 h 10000"/>
                  <a:gd name="connsiteX767" fmla="*/ 3731 w 10000"/>
                  <a:gd name="connsiteY767" fmla="*/ 2355 h 10000"/>
                  <a:gd name="connsiteX768" fmla="*/ 3678 w 10000"/>
                  <a:gd name="connsiteY768" fmla="*/ 2260 h 10000"/>
                  <a:gd name="connsiteX769" fmla="*/ 3711 w 10000"/>
                  <a:gd name="connsiteY769" fmla="*/ 2246 h 10000"/>
                  <a:gd name="connsiteX770" fmla="*/ 3684 w 10000"/>
                  <a:gd name="connsiteY770" fmla="*/ 2066 h 10000"/>
                  <a:gd name="connsiteX771" fmla="*/ 3662 w 10000"/>
                  <a:gd name="connsiteY771" fmla="*/ 1985 h 10000"/>
                  <a:gd name="connsiteX772" fmla="*/ 3670 w 10000"/>
                  <a:gd name="connsiteY772" fmla="*/ 1908 h 10000"/>
                  <a:gd name="connsiteX773" fmla="*/ 3700 w 10000"/>
                  <a:gd name="connsiteY773" fmla="*/ 1903 h 10000"/>
                  <a:gd name="connsiteX774" fmla="*/ 3739 w 10000"/>
                  <a:gd name="connsiteY774" fmla="*/ 1876 h 10000"/>
                  <a:gd name="connsiteX775" fmla="*/ 3805 w 10000"/>
                  <a:gd name="connsiteY775" fmla="*/ 1791 h 10000"/>
                  <a:gd name="connsiteX776" fmla="*/ 3852 w 10000"/>
                  <a:gd name="connsiteY776" fmla="*/ 1710 h 10000"/>
                  <a:gd name="connsiteX777" fmla="*/ 3852 w 10000"/>
                  <a:gd name="connsiteY777" fmla="*/ 1642 h 10000"/>
                  <a:gd name="connsiteX778" fmla="*/ 3797 w 10000"/>
                  <a:gd name="connsiteY778" fmla="*/ 1619 h 10000"/>
                  <a:gd name="connsiteX779" fmla="*/ 3780 w 10000"/>
                  <a:gd name="connsiteY779" fmla="*/ 1552 h 10000"/>
                  <a:gd name="connsiteX780" fmla="*/ 3827 w 10000"/>
                  <a:gd name="connsiteY780" fmla="*/ 1547 h 10000"/>
                  <a:gd name="connsiteX781" fmla="*/ 3827 w 10000"/>
                  <a:gd name="connsiteY781" fmla="*/ 1340 h 10000"/>
                  <a:gd name="connsiteX782" fmla="*/ 3750 w 10000"/>
                  <a:gd name="connsiteY782" fmla="*/ 1313 h 10000"/>
                  <a:gd name="connsiteX783" fmla="*/ 3767 w 10000"/>
                  <a:gd name="connsiteY783" fmla="*/ 1155 h 10000"/>
                  <a:gd name="connsiteX784" fmla="*/ 3637 w 10000"/>
                  <a:gd name="connsiteY784" fmla="*/ 1159 h 10000"/>
                  <a:gd name="connsiteX785" fmla="*/ 3582 w 10000"/>
                  <a:gd name="connsiteY785" fmla="*/ 983 h 10000"/>
                  <a:gd name="connsiteX786" fmla="*/ 3554 w 10000"/>
                  <a:gd name="connsiteY786" fmla="*/ 983 h 10000"/>
                  <a:gd name="connsiteX787" fmla="*/ 3562 w 10000"/>
                  <a:gd name="connsiteY787" fmla="*/ 871 h 10000"/>
                  <a:gd name="connsiteX788" fmla="*/ 3557 w 10000"/>
                  <a:gd name="connsiteY788" fmla="*/ 839 h 10000"/>
                  <a:gd name="connsiteX789" fmla="*/ 3532 w 10000"/>
                  <a:gd name="connsiteY789" fmla="*/ 812 h 10000"/>
                  <a:gd name="connsiteX790" fmla="*/ 3546 w 10000"/>
                  <a:gd name="connsiteY790" fmla="*/ 785 h 10000"/>
                  <a:gd name="connsiteX791" fmla="*/ 3538 w 10000"/>
                  <a:gd name="connsiteY791" fmla="*/ 744 h 10000"/>
                  <a:gd name="connsiteX792" fmla="*/ 3502 w 10000"/>
                  <a:gd name="connsiteY792" fmla="*/ 627 h 10000"/>
                  <a:gd name="connsiteX793" fmla="*/ 3532 w 10000"/>
                  <a:gd name="connsiteY793" fmla="*/ 600 h 10000"/>
                  <a:gd name="connsiteX794" fmla="*/ 3554 w 10000"/>
                  <a:gd name="connsiteY794" fmla="*/ 618 h 10000"/>
                  <a:gd name="connsiteX795" fmla="*/ 3562 w 10000"/>
                  <a:gd name="connsiteY795" fmla="*/ 627 h 10000"/>
                  <a:gd name="connsiteX796" fmla="*/ 3579 w 10000"/>
                  <a:gd name="connsiteY796" fmla="*/ 627 h 10000"/>
                  <a:gd name="connsiteX797" fmla="*/ 3595 w 10000"/>
                  <a:gd name="connsiteY797" fmla="*/ 604 h 10000"/>
                  <a:gd name="connsiteX798" fmla="*/ 3607 w 10000"/>
                  <a:gd name="connsiteY798" fmla="*/ 555 h 10000"/>
                  <a:gd name="connsiteX799" fmla="*/ 3620 w 10000"/>
                  <a:gd name="connsiteY799" fmla="*/ 573 h 10000"/>
                  <a:gd name="connsiteX800" fmla="*/ 3634 w 10000"/>
                  <a:gd name="connsiteY800" fmla="*/ 474 h 10000"/>
                  <a:gd name="connsiteX801" fmla="*/ 3645 w 10000"/>
                  <a:gd name="connsiteY801" fmla="*/ 456 h 10000"/>
                  <a:gd name="connsiteX802" fmla="*/ 3662 w 10000"/>
                  <a:gd name="connsiteY802" fmla="*/ 442 h 10000"/>
                  <a:gd name="connsiteX803" fmla="*/ 3695 w 10000"/>
                  <a:gd name="connsiteY803" fmla="*/ 469 h 10000"/>
                  <a:gd name="connsiteX804" fmla="*/ 3695 w 10000"/>
                  <a:gd name="connsiteY804" fmla="*/ 343 h 10000"/>
                  <a:gd name="connsiteX805" fmla="*/ 3822 w 10000"/>
                  <a:gd name="connsiteY805" fmla="*/ 352 h 10000"/>
                  <a:gd name="connsiteX806" fmla="*/ 3822 w 10000"/>
                  <a:gd name="connsiteY806" fmla="*/ 262 h 10000"/>
                  <a:gd name="connsiteX807" fmla="*/ 3819 w 10000"/>
                  <a:gd name="connsiteY807" fmla="*/ 248 h 10000"/>
                  <a:gd name="connsiteX808" fmla="*/ 3805 w 10000"/>
                  <a:gd name="connsiteY808" fmla="*/ 235 h 10000"/>
                  <a:gd name="connsiteX809" fmla="*/ 3805 w 10000"/>
                  <a:gd name="connsiteY809" fmla="*/ 113 h 10000"/>
                  <a:gd name="connsiteX810" fmla="*/ 3888 w 10000"/>
                  <a:gd name="connsiteY810" fmla="*/ 126 h 10000"/>
                  <a:gd name="connsiteX811" fmla="*/ 3893 w 10000"/>
                  <a:gd name="connsiteY811" fmla="*/ 68 h 10000"/>
                  <a:gd name="connsiteX812" fmla="*/ 3974 w 10000"/>
                  <a:gd name="connsiteY812" fmla="*/ 99 h 10000"/>
                  <a:gd name="connsiteX813" fmla="*/ 3974 w 10000"/>
                  <a:gd name="connsiteY813" fmla="*/ 185 h 10000"/>
                  <a:gd name="connsiteX814" fmla="*/ 4128 w 10000"/>
                  <a:gd name="connsiteY814" fmla="*/ 180 h 10000"/>
                  <a:gd name="connsiteX815" fmla="*/ 4117 w 10000"/>
                  <a:gd name="connsiteY815" fmla="*/ 0 h 10000"/>
                  <a:gd name="connsiteX816" fmla="*/ 4230 w 10000"/>
                  <a:gd name="connsiteY816" fmla="*/ 0 h 10000"/>
                  <a:gd name="connsiteX817" fmla="*/ 4230 w 10000"/>
                  <a:gd name="connsiteY817" fmla="*/ 221 h 10000"/>
                  <a:gd name="connsiteX818" fmla="*/ 4354 w 10000"/>
                  <a:gd name="connsiteY818" fmla="*/ 221 h 10000"/>
                  <a:gd name="connsiteX819" fmla="*/ 4354 w 10000"/>
                  <a:gd name="connsiteY819" fmla="*/ 316 h 10000"/>
                  <a:gd name="connsiteX820" fmla="*/ 4401 w 10000"/>
                  <a:gd name="connsiteY820" fmla="*/ 325 h 10000"/>
                  <a:gd name="connsiteX821" fmla="*/ 4401 w 10000"/>
                  <a:gd name="connsiteY821" fmla="*/ 379 h 10000"/>
                  <a:gd name="connsiteX822" fmla="*/ 4432 w 10000"/>
                  <a:gd name="connsiteY822" fmla="*/ 383 h 10000"/>
                  <a:gd name="connsiteX823" fmla="*/ 4434 w 10000"/>
                  <a:gd name="connsiteY823" fmla="*/ 510 h 10000"/>
                  <a:gd name="connsiteX824" fmla="*/ 4528 w 10000"/>
                  <a:gd name="connsiteY824" fmla="*/ 514 h 10000"/>
                  <a:gd name="connsiteX825" fmla="*/ 4539 w 10000"/>
                  <a:gd name="connsiteY825" fmla="*/ 528 h 10000"/>
                  <a:gd name="connsiteX826" fmla="*/ 4570 w 10000"/>
                  <a:gd name="connsiteY826" fmla="*/ 469 h 10000"/>
                  <a:gd name="connsiteX827" fmla="*/ 4570 w 10000"/>
                  <a:gd name="connsiteY827" fmla="*/ 370 h 10000"/>
                  <a:gd name="connsiteX828" fmla="*/ 4506 w 10000"/>
                  <a:gd name="connsiteY828" fmla="*/ 343 h 10000"/>
                  <a:gd name="connsiteX829" fmla="*/ 4506 w 10000"/>
                  <a:gd name="connsiteY829" fmla="*/ 226 h 10000"/>
                  <a:gd name="connsiteX830" fmla="*/ 4575 w 10000"/>
                  <a:gd name="connsiteY830" fmla="*/ 212 h 10000"/>
                  <a:gd name="connsiteX831" fmla="*/ 4583 w 10000"/>
                  <a:gd name="connsiteY831" fmla="*/ 140 h 10000"/>
                  <a:gd name="connsiteX832" fmla="*/ 4616 w 10000"/>
                  <a:gd name="connsiteY832" fmla="*/ 131 h 10000"/>
                  <a:gd name="connsiteX833" fmla="*/ 4625 w 10000"/>
                  <a:gd name="connsiteY833" fmla="*/ 90 h 10000"/>
                  <a:gd name="connsiteX834" fmla="*/ 4663 w 10000"/>
                  <a:gd name="connsiteY834" fmla="*/ 90 h 10000"/>
                  <a:gd name="connsiteX835" fmla="*/ 4658 w 10000"/>
                  <a:gd name="connsiteY835" fmla="*/ 41 h 10000"/>
                  <a:gd name="connsiteX836" fmla="*/ 5006 w 10000"/>
                  <a:gd name="connsiteY836" fmla="*/ 41 h 10000"/>
                  <a:gd name="connsiteX837" fmla="*/ 4997 w 10000"/>
                  <a:gd name="connsiteY837" fmla="*/ 140 h 10000"/>
                  <a:gd name="connsiteX838" fmla="*/ 5050 w 10000"/>
                  <a:gd name="connsiteY838" fmla="*/ 140 h 10000"/>
                  <a:gd name="connsiteX839" fmla="*/ 5041 w 10000"/>
                  <a:gd name="connsiteY839" fmla="*/ 433 h 10000"/>
                  <a:gd name="connsiteX840" fmla="*/ 5077 w 10000"/>
                  <a:gd name="connsiteY840" fmla="*/ 433 h 10000"/>
                  <a:gd name="connsiteX841" fmla="*/ 5075 w 10000"/>
                  <a:gd name="connsiteY841" fmla="*/ 406 h 10000"/>
                  <a:gd name="connsiteX842" fmla="*/ 5132 w 10000"/>
                  <a:gd name="connsiteY842" fmla="*/ 442 h 10000"/>
                  <a:gd name="connsiteX843" fmla="*/ 5188 w 10000"/>
                  <a:gd name="connsiteY843" fmla="*/ 429 h 10000"/>
                  <a:gd name="connsiteX844" fmla="*/ 5246 w 10000"/>
                  <a:gd name="connsiteY844" fmla="*/ 487 h 10000"/>
                  <a:gd name="connsiteX845" fmla="*/ 5295 w 10000"/>
                  <a:gd name="connsiteY845" fmla="*/ 469 h 10000"/>
                  <a:gd name="connsiteX846" fmla="*/ 5309 w 10000"/>
                  <a:gd name="connsiteY846" fmla="*/ 654 h 10000"/>
                  <a:gd name="connsiteX847" fmla="*/ 5229 w 10000"/>
                  <a:gd name="connsiteY847" fmla="*/ 758 h 10000"/>
                  <a:gd name="connsiteX848" fmla="*/ 5243 w 10000"/>
                  <a:gd name="connsiteY848" fmla="*/ 843 h 10000"/>
                  <a:gd name="connsiteX849" fmla="*/ 5204 w 10000"/>
                  <a:gd name="connsiteY849" fmla="*/ 889 h 10000"/>
                  <a:gd name="connsiteX850" fmla="*/ 5207 w 10000"/>
                  <a:gd name="connsiteY850" fmla="*/ 893 h 10000"/>
                  <a:gd name="connsiteX851" fmla="*/ 5215 w 10000"/>
                  <a:gd name="connsiteY851" fmla="*/ 907 h 10000"/>
                  <a:gd name="connsiteX852" fmla="*/ 5339 w 10000"/>
                  <a:gd name="connsiteY852" fmla="*/ 916 h 10000"/>
                  <a:gd name="connsiteX853" fmla="*/ 5408 w 10000"/>
                  <a:gd name="connsiteY853" fmla="*/ 916 h 10000"/>
                  <a:gd name="connsiteX854" fmla="*/ 5436 w 10000"/>
                  <a:gd name="connsiteY854" fmla="*/ 920 h 10000"/>
                  <a:gd name="connsiteX855" fmla="*/ 5436 w 10000"/>
                  <a:gd name="connsiteY855" fmla="*/ 889 h 10000"/>
                  <a:gd name="connsiteX856" fmla="*/ 5455 w 10000"/>
                  <a:gd name="connsiteY856" fmla="*/ 889 h 10000"/>
                  <a:gd name="connsiteX857" fmla="*/ 5477 w 10000"/>
                  <a:gd name="connsiteY857" fmla="*/ 916 h 10000"/>
                  <a:gd name="connsiteX858" fmla="*/ 5486 w 10000"/>
                  <a:gd name="connsiteY858" fmla="*/ 947 h 10000"/>
                  <a:gd name="connsiteX859" fmla="*/ 5516 w 10000"/>
                  <a:gd name="connsiteY859" fmla="*/ 997 h 10000"/>
                  <a:gd name="connsiteX860" fmla="*/ 5568 w 10000"/>
                  <a:gd name="connsiteY860" fmla="*/ 1092 h 10000"/>
                  <a:gd name="connsiteX861" fmla="*/ 5585 w 10000"/>
                  <a:gd name="connsiteY861" fmla="*/ 1182 h 10000"/>
                  <a:gd name="connsiteX862" fmla="*/ 5582 w 10000"/>
                  <a:gd name="connsiteY862" fmla="*/ 1218 h 10000"/>
                  <a:gd name="connsiteX863" fmla="*/ 5582 w 10000"/>
                  <a:gd name="connsiteY863" fmla="*/ 1249 h 10000"/>
                  <a:gd name="connsiteX864" fmla="*/ 5637 w 10000"/>
                  <a:gd name="connsiteY864" fmla="*/ 1263 h 10000"/>
                  <a:gd name="connsiteX865" fmla="*/ 5728 w 10000"/>
                  <a:gd name="connsiteY865" fmla="*/ 1222 h 10000"/>
                  <a:gd name="connsiteX866" fmla="*/ 5720 w 10000"/>
                  <a:gd name="connsiteY866" fmla="*/ 1046 h 10000"/>
                  <a:gd name="connsiteX867" fmla="*/ 5726 w 10000"/>
                  <a:gd name="connsiteY867" fmla="*/ 1028 h 10000"/>
                  <a:gd name="connsiteX868" fmla="*/ 5726 w 10000"/>
                  <a:gd name="connsiteY868" fmla="*/ 1010 h 10000"/>
                  <a:gd name="connsiteX869" fmla="*/ 5737 w 10000"/>
                  <a:gd name="connsiteY869" fmla="*/ 1001 h 10000"/>
                  <a:gd name="connsiteX870" fmla="*/ 5742 w 10000"/>
                  <a:gd name="connsiteY870" fmla="*/ 997 h 10000"/>
                  <a:gd name="connsiteX871" fmla="*/ 5814 w 10000"/>
                  <a:gd name="connsiteY871" fmla="*/ 970 h 10000"/>
                  <a:gd name="connsiteX872" fmla="*/ 5875 w 10000"/>
                  <a:gd name="connsiteY872" fmla="*/ 956 h 10000"/>
                  <a:gd name="connsiteX873" fmla="*/ 5866 w 10000"/>
                  <a:gd name="connsiteY873" fmla="*/ 708 h 10000"/>
                  <a:gd name="connsiteX874" fmla="*/ 6220 w 10000"/>
                  <a:gd name="connsiteY874" fmla="*/ 722 h 10000"/>
                  <a:gd name="connsiteX875" fmla="*/ 6363 w 10000"/>
                  <a:gd name="connsiteY875" fmla="*/ 731 h 10000"/>
                  <a:gd name="connsiteX876" fmla="*/ 6369 w 10000"/>
                  <a:gd name="connsiteY876" fmla="*/ 749 h 10000"/>
                  <a:gd name="connsiteX877" fmla="*/ 6410 w 10000"/>
                  <a:gd name="connsiteY877" fmla="*/ 758 h 10000"/>
                  <a:gd name="connsiteX878" fmla="*/ 6360 w 10000"/>
                  <a:gd name="connsiteY878" fmla="*/ 974 h 10000"/>
                  <a:gd name="connsiteX879" fmla="*/ 6498 w 10000"/>
                  <a:gd name="connsiteY879" fmla="*/ 983 h 10000"/>
                  <a:gd name="connsiteX880" fmla="*/ 6507 w 10000"/>
                  <a:gd name="connsiteY880" fmla="*/ 1037 h 10000"/>
                  <a:gd name="connsiteX881" fmla="*/ 6565 w 10000"/>
                  <a:gd name="connsiteY881" fmla="*/ 1024 h 10000"/>
                  <a:gd name="connsiteX882" fmla="*/ 6628 w 10000"/>
                  <a:gd name="connsiteY882" fmla="*/ 1060 h 10000"/>
                  <a:gd name="connsiteX883" fmla="*/ 6653 w 10000"/>
                  <a:gd name="connsiteY883" fmla="*/ 1015 h 10000"/>
                  <a:gd name="connsiteX884" fmla="*/ 6694 w 10000"/>
                  <a:gd name="connsiteY884" fmla="*/ 970 h 10000"/>
                  <a:gd name="connsiteX885" fmla="*/ 6725 w 10000"/>
                  <a:gd name="connsiteY885" fmla="*/ 947 h 10000"/>
                  <a:gd name="connsiteX886" fmla="*/ 6747 w 10000"/>
                  <a:gd name="connsiteY886" fmla="*/ 920 h 10000"/>
                  <a:gd name="connsiteX887" fmla="*/ 6780 w 10000"/>
                  <a:gd name="connsiteY887" fmla="*/ 902 h 10000"/>
                  <a:gd name="connsiteX888" fmla="*/ 6807 w 10000"/>
                  <a:gd name="connsiteY888" fmla="*/ 880 h 10000"/>
                  <a:gd name="connsiteX889" fmla="*/ 6835 w 10000"/>
                  <a:gd name="connsiteY889" fmla="*/ 830 h 10000"/>
                  <a:gd name="connsiteX890" fmla="*/ 6876 w 10000"/>
                  <a:gd name="connsiteY890" fmla="*/ 816 h 10000"/>
                  <a:gd name="connsiteX891" fmla="*/ 6904 w 10000"/>
                  <a:gd name="connsiteY891" fmla="*/ 798 h 10000"/>
                  <a:gd name="connsiteX892" fmla="*/ 6934 w 10000"/>
                  <a:gd name="connsiteY892" fmla="*/ 798 h 10000"/>
                  <a:gd name="connsiteX893" fmla="*/ 6948 w 10000"/>
                  <a:gd name="connsiteY893" fmla="*/ 843 h 10000"/>
                  <a:gd name="connsiteX894" fmla="*/ 6959 w 10000"/>
                  <a:gd name="connsiteY894" fmla="*/ 889 h 10000"/>
                  <a:gd name="connsiteX895" fmla="*/ 6973 w 10000"/>
                  <a:gd name="connsiteY895" fmla="*/ 943 h 10000"/>
                  <a:gd name="connsiteX896" fmla="*/ 7006 w 10000"/>
                  <a:gd name="connsiteY896" fmla="*/ 1028 h 10000"/>
                  <a:gd name="connsiteX897" fmla="*/ 7056 w 10000"/>
                  <a:gd name="connsiteY897" fmla="*/ 1092 h 10000"/>
                  <a:gd name="connsiteX898" fmla="*/ 7169 w 10000"/>
                  <a:gd name="connsiteY898" fmla="*/ 1304 h 10000"/>
                  <a:gd name="connsiteX899" fmla="*/ 7116 w 10000"/>
                  <a:gd name="connsiteY899" fmla="*/ 1547 h 10000"/>
                  <a:gd name="connsiteX900" fmla="*/ 7150 w 10000"/>
                  <a:gd name="connsiteY900" fmla="*/ 1691 h 10000"/>
                  <a:gd name="connsiteX901" fmla="*/ 7078 w 10000"/>
                  <a:gd name="connsiteY901" fmla="*/ 1750 h 10000"/>
                  <a:gd name="connsiteX902" fmla="*/ 7086 w 10000"/>
                  <a:gd name="connsiteY902" fmla="*/ 1894 h 10000"/>
                  <a:gd name="connsiteX903" fmla="*/ 7111 w 10000"/>
                  <a:gd name="connsiteY903" fmla="*/ 1903 h 10000"/>
                  <a:gd name="connsiteX904" fmla="*/ 7150 w 10000"/>
                  <a:gd name="connsiteY904" fmla="*/ 2025 h 10000"/>
                  <a:gd name="connsiteX905" fmla="*/ 7232 w 10000"/>
                  <a:gd name="connsiteY905" fmla="*/ 2048 h 10000"/>
                  <a:gd name="connsiteX906" fmla="*/ 7296 w 10000"/>
                  <a:gd name="connsiteY906" fmla="*/ 2061 h 10000"/>
                  <a:gd name="connsiteX907" fmla="*/ 7434 w 10000"/>
                  <a:gd name="connsiteY907" fmla="*/ 2093 h 10000"/>
                  <a:gd name="connsiteX908" fmla="*/ 7586 w 10000"/>
                  <a:gd name="connsiteY908" fmla="*/ 2115 h 10000"/>
                  <a:gd name="connsiteX909" fmla="*/ 7748 w 10000"/>
                  <a:gd name="connsiteY909" fmla="*/ 2115 h 10000"/>
                  <a:gd name="connsiteX910" fmla="*/ 7826 w 10000"/>
                  <a:gd name="connsiteY910" fmla="*/ 1917 h 10000"/>
                  <a:gd name="connsiteX911" fmla="*/ 8068 w 10000"/>
                  <a:gd name="connsiteY911" fmla="*/ 1922 h 10000"/>
                  <a:gd name="connsiteX912" fmla="*/ 8132 w 10000"/>
                  <a:gd name="connsiteY912" fmla="*/ 1890 h 10000"/>
                  <a:gd name="connsiteX913" fmla="*/ 8220 w 10000"/>
                  <a:gd name="connsiteY913" fmla="*/ 1849 h 10000"/>
                  <a:gd name="connsiteX914" fmla="*/ 8251 w 10000"/>
                  <a:gd name="connsiteY914" fmla="*/ 1863 h 10000"/>
                  <a:gd name="connsiteX915" fmla="*/ 8270 w 10000"/>
                  <a:gd name="connsiteY915" fmla="*/ 1867 h 10000"/>
                  <a:gd name="connsiteX916" fmla="*/ 8366 w 10000"/>
                  <a:gd name="connsiteY916" fmla="*/ 1854 h 10000"/>
                  <a:gd name="connsiteX917" fmla="*/ 8422 w 10000"/>
                  <a:gd name="connsiteY917" fmla="*/ 1849 h 10000"/>
                  <a:gd name="connsiteX918" fmla="*/ 8413 w 10000"/>
                  <a:gd name="connsiteY918" fmla="*/ 2061 h 10000"/>
                  <a:gd name="connsiteX919" fmla="*/ 8460 w 10000"/>
                  <a:gd name="connsiteY919" fmla="*/ 2106 h 10000"/>
                  <a:gd name="connsiteX920" fmla="*/ 8471 w 10000"/>
                  <a:gd name="connsiteY920" fmla="*/ 2179 h 10000"/>
                  <a:gd name="connsiteX921" fmla="*/ 8493 w 10000"/>
                  <a:gd name="connsiteY921" fmla="*/ 2643 h 10000"/>
                  <a:gd name="connsiteX922" fmla="*/ 8493 w 10000"/>
                  <a:gd name="connsiteY922" fmla="*/ 2657 h 10000"/>
                  <a:gd name="connsiteX923" fmla="*/ 8631 w 10000"/>
                  <a:gd name="connsiteY923" fmla="*/ 2576 h 10000"/>
                  <a:gd name="connsiteX924" fmla="*/ 8662 w 10000"/>
                  <a:gd name="connsiteY924" fmla="*/ 2580 h 10000"/>
                  <a:gd name="connsiteX925" fmla="*/ 8830 w 10000"/>
                  <a:gd name="connsiteY925" fmla="*/ 2652 h 10000"/>
                  <a:gd name="connsiteX926" fmla="*/ 8871 w 10000"/>
                  <a:gd name="connsiteY926" fmla="*/ 2693 h 10000"/>
                  <a:gd name="connsiteX927" fmla="*/ 8891 w 10000"/>
                  <a:gd name="connsiteY927" fmla="*/ 2684 h 10000"/>
                  <a:gd name="connsiteX928" fmla="*/ 8954 w 10000"/>
                  <a:gd name="connsiteY928" fmla="*/ 2670 h 10000"/>
                  <a:gd name="connsiteX929" fmla="*/ 9042 w 10000"/>
                  <a:gd name="connsiteY929" fmla="*/ 2711 h 10000"/>
                  <a:gd name="connsiteX930" fmla="*/ 9076 w 10000"/>
                  <a:gd name="connsiteY930" fmla="*/ 2824 h 10000"/>
                  <a:gd name="connsiteX931" fmla="*/ 9081 w 10000"/>
                  <a:gd name="connsiteY931" fmla="*/ 2824 h 10000"/>
                  <a:gd name="connsiteX932" fmla="*/ 9136 w 10000"/>
                  <a:gd name="connsiteY932" fmla="*/ 2801 h 10000"/>
                  <a:gd name="connsiteX933" fmla="*/ 9194 w 10000"/>
                  <a:gd name="connsiteY933" fmla="*/ 2950 h 10000"/>
                  <a:gd name="connsiteX934" fmla="*/ 9208 w 10000"/>
                  <a:gd name="connsiteY934" fmla="*/ 2950 h 10000"/>
                  <a:gd name="connsiteX935" fmla="*/ 9393 w 10000"/>
                  <a:gd name="connsiteY935" fmla="*/ 2972 h 10000"/>
                  <a:gd name="connsiteX936" fmla="*/ 9627 w 10000"/>
                  <a:gd name="connsiteY936" fmla="*/ 2986 h 10000"/>
                  <a:gd name="connsiteX937" fmla="*/ 9622 w 10000"/>
                  <a:gd name="connsiteY937" fmla="*/ 3153 h 10000"/>
                  <a:gd name="connsiteX938" fmla="*/ 9719 w 10000"/>
                  <a:gd name="connsiteY938" fmla="*/ 3153 h 10000"/>
                  <a:gd name="connsiteX939" fmla="*/ 9719 w 10000"/>
                  <a:gd name="connsiteY939" fmla="*/ 3771 h 10000"/>
                  <a:gd name="connsiteX940" fmla="*/ 9719 w 10000"/>
                  <a:gd name="connsiteY940" fmla="*/ 4339 h 10000"/>
                  <a:gd name="connsiteX941" fmla="*/ 9719 w 10000"/>
                  <a:gd name="connsiteY941" fmla="*/ 4799 h 10000"/>
                  <a:gd name="connsiteX942" fmla="*/ 9757 w 10000"/>
                  <a:gd name="connsiteY942" fmla="*/ 4817 h 10000"/>
                  <a:gd name="connsiteX943" fmla="*/ 9757 w 10000"/>
                  <a:gd name="connsiteY943" fmla="*/ 4917 h 10000"/>
                  <a:gd name="connsiteX944" fmla="*/ 9677 w 10000"/>
                  <a:gd name="connsiteY944" fmla="*/ 4944 h 10000"/>
                  <a:gd name="connsiteX945" fmla="*/ 9586 w 10000"/>
                  <a:gd name="connsiteY945" fmla="*/ 5065 h 10000"/>
                  <a:gd name="connsiteX946" fmla="*/ 9556 w 10000"/>
                  <a:gd name="connsiteY946" fmla="*/ 5156 h 10000"/>
                  <a:gd name="connsiteX947" fmla="*/ 9523 w 10000"/>
                  <a:gd name="connsiteY947" fmla="*/ 5120 h 10000"/>
                  <a:gd name="connsiteX948" fmla="*/ 9506 w 10000"/>
                  <a:gd name="connsiteY948" fmla="*/ 5156 h 10000"/>
                  <a:gd name="connsiteX949" fmla="*/ 9514 w 10000"/>
                  <a:gd name="connsiteY949" fmla="*/ 5219 h 10000"/>
                  <a:gd name="connsiteX950" fmla="*/ 9514 w 10000"/>
                  <a:gd name="connsiteY950" fmla="*/ 5237 h 10000"/>
                  <a:gd name="connsiteX951" fmla="*/ 9492 w 10000"/>
                  <a:gd name="connsiteY951" fmla="*/ 5304 h 10000"/>
                  <a:gd name="connsiteX952" fmla="*/ 9484 w 10000"/>
                  <a:gd name="connsiteY952" fmla="*/ 5363 h 10000"/>
                  <a:gd name="connsiteX953" fmla="*/ 9481 w 10000"/>
                  <a:gd name="connsiteY953" fmla="*/ 5422 h 10000"/>
                  <a:gd name="connsiteX954" fmla="*/ 9490 w 10000"/>
                  <a:gd name="connsiteY954" fmla="*/ 5553 h 10000"/>
                  <a:gd name="connsiteX955" fmla="*/ 9484 w 10000"/>
                  <a:gd name="connsiteY955" fmla="*/ 5566 h 10000"/>
                  <a:gd name="connsiteX956" fmla="*/ 9473 w 10000"/>
                  <a:gd name="connsiteY956" fmla="*/ 5602 h 10000"/>
                  <a:gd name="connsiteX957" fmla="*/ 9467 w 10000"/>
                  <a:gd name="connsiteY957" fmla="*/ 5620 h 10000"/>
                  <a:gd name="connsiteX958" fmla="*/ 9467 w 10000"/>
                  <a:gd name="connsiteY958" fmla="*/ 5656 h 10000"/>
                  <a:gd name="connsiteX959" fmla="*/ 9467 w 10000"/>
                  <a:gd name="connsiteY959" fmla="*/ 5661 h 10000"/>
                  <a:gd name="connsiteX960" fmla="*/ 9476 w 10000"/>
                  <a:gd name="connsiteY960" fmla="*/ 5661 h 10000"/>
                  <a:gd name="connsiteX961" fmla="*/ 9481 w 10000"/>
                  <a:gd name="connsiteY961" fmla="*/ 5670 h 10000"/>
                  <a:gd name="connsiteX962" fmla="*/ 9490 w 10000"/>
                  <a:gd name="connsiteY962" fmla="*/ 5670 h 10000"/>
                  <a:gd name="connsiteX963" fmla="*/ 9501 w 10000"/>
                  <a:gd name="connsiteY963" fmla="*/ 5670 h 10000"/>
                  <a:gd name="connsiteX964" fmla="*/ 9523 w 10000"/>
                  <a:gd name="connsiteY964" fmla="*/ 5670 h 10000"/>
                  <a:gd name="connsiteX965" fmla="*/ 9556 w 10000"/>
                  <a:gd name="connsiteY965" fmla="*/ 5661 h 10000"/>
                  <a:gd name="connsiteX966" fmla="*/ 9578 w 10000"/>
                  <a:gd name="connsiteY966" fmla="*/ 5656 h 10000"/>
                  <a:gd name="connsiteX967" fmla="*/ 9597 w 10000"/>
                  <a:gd name="connsiteY967" fmla="*/ 5647 h 10000"/>
                  <a:gd name="connsiteX968" fmla="*/ 9661 w 10000"/>
                  <a:gd name="connsiteY968" fmla="*/ 5602 h 10000"/>
                  <a:gd name="connsiteX969" fmla="*/ 9716 w 10000"/>
                  <a:gd name="connsiteY969" fmla="*/ 5580 h 10000"/>
                  <a:gd name="connsiteX970" fmla="*/ 9724 w 10000"/>
                  <a:gd name="connsiteY970" fmla="*/ 5629 h 10000"/>
                  <a:gd name="connsiteX971" fmla="*/ 9741 w 10000"/>
                  <a:gd name="connsiteY971" fmla="*/ 5670 h 10000"/>
                  <a:gd name="connsiteX972" fmla="*/ 9749 w 10000"/>
                  <a:gd name="connsiteY972" fmla="*/ 5706 h 10000"/>
                  <a:gd name="connsiteX973" fmla="*/ 9749 w 10000"/>
                  <a:gd name="connsiteY973" fmla="*/ 5719 h 10000"/>
                  <a:gd name="connsiteX974" fmla="*/ 9771 w 10000"/>
                  <a:gd name="connsiteY974" fmla="*/ 5719 h 10000"/>
                  <a:gd name="connsiteX975" fmla="*/ 9799 w 10000"/>
                  <a:gd name="connsiteY975" fmla="*/ 5719 h 10000"/>
                  <a:gd name="connsiteX976" fmla="*/ 9837 w 10000"/>
                  <a:gd name="connsiteY976" fmla="*/ 5737 h 10000"/>
                  <a:gd name="connsiteX977" fmla="*/ 9901 w 10000"/>
                  <a:gd name="connsiteY977" fmla="*/ 5774 h 10000"/>
                  <a:gd name="connsiteX978" fmla="*/ 9967 w 10000"/>
                  <a:gd name="connsiteY978" fmla="*/ 5805 h 10000"/>
                  <a:gd name="connsiteX979" fmla="*/ 9981 w 10000"/>
                  <a:gd name="connsiteY979" fmla="*/ 5814 h 10000"/>
                  <a:gd name="connsiteX980" fmla="*/ 10000 w 10000"/>
                  <a:gd name="connsiteY980" fmla="*/ 5922 h 10000"/>
                  <a:gd name="connsiteX981" fmla="*/ 9909 w 10000"/>
                  <a:gd name="connsiteY981" fmla="*/ 5895 h 10000"/>
                  <a:gd name="connsiteX982" fmla="*/ 9868 w 10000"/>
                  <a:gd name="connsiteY982" fmla="*/ 5949 h 10000"/>
                  <a:gd name="connsiteX983" fmla="*/ 9845 w 10000"/>
                  <a:gd name="connsiteY983" fmla="*/ 5963 h 10000"/>
                  <a:gd name="connsiteX984" fmla="*/ 9691 w 10000"/>
                  <a:gd name="connsiteY984" fmla="*/ 5995 h 10000"/>
                  <a:gd name="connsiteX985" fmla="*/ 9619 w 10000"/>
                  <a:gd name="connsiteY985" fmla="*/ 6053 h 10000"/>
                  <a:gd name="connsiteX986" fmla="*/ 9534 w 10000"/>
                  <a:gd name="connsiteY986" fmla="*/ 6130 h 10000"/>
                  <a:gd name="connsiteX987" fmla="*/ 9517 w 10000"/>
                  <a:gd name="connsiteY987" fmla="*/ 6157 h 10000"/>
                  <a:gd name="connsiteX988" fmla="*/ 9501 w 10000"/>
                  <a:gd name="connsiteY988" fmla="*/ 6220 h 10000"/>
                  <a:gd name="connsiteX989" fmla="*/ 9501 w 10000"/>
                  <a:gd name="connsiteY989" fmla="*/ 6292 h 10000"/>
                  <a:gd name="connsiteX990" fmla="*/ 9492 w 10000"/>
                  <a:gd name="connsiteY990" fmla="*/ 6306 h 10000"/>
                  <a:gd name="connsiteX991" fmla="*/ 9445 w 10000"/>
                  <a:gd name="connsiteY991" fmla="*/ 6355 h 10000"/>
                  <a:gd name="connsiteX992" fmla="*/ 9409 w 10000"/>
                  <a:gd name="connsiteY992" fmla="*/ 6396 h 10000"/>
                  <a:gd name="connsiteX993" fmla="*/ 9379 w 10000"/>
                  <a:gd name="connsiteY993" fmla="*/ 6446 h 10000"/>
                  <a:gd name="connsiteX994" fmla="*/ 9332 w 10000"/>
                  <a:gd name="connsiteY994" fmla="*/ 6594 h 10000"/>
                  <a:gd name="connsiteX995" fmla="*/ 9183 w 10000"/>
                  <a:gd name="connsiteY995" fmla="*/ 6536 h 10000"/>
                  <a:gd name="connsiteX996" fmla="*/ 9169 w 10000"/>
                  <a:gd name="connsiteY996" fmla="*/ 6536 h 10000"/>
                  <a:gd name="connsiteX997" fmla="*/ 9161 w 10000"/>
                  <a:gd name="connsiteY997" fmla="*/ 6540 h 10000"/>
                  <a:gd name="connsiteX998" fmla="*/ 9139 w 10000"/>
                  <a:gd name="connsiteY998" fmla="*/ 6522 h 10000"/>
                  <a:gd name="connsiteX999" fmla="*/ 9128 w 10000"/>
                  <a:gd name="connsiteY999" fmla="*/ 6513 h 10000"/>
                  <a:gd name="connsiteX1000" fmla="*/ 9114 w 10000"/>
                  <a:gd name="connsiteY1000" fmla="*/ 6527 h 10000"/>
                  <a:gd name="connsiteX1001" fmla="*/ 9103 w 10000"/>
                  <a:gd name="connsiteY1001" fmla="*/ 6567 h 10000"/>
                  <a:gd name="connsiteX1002" fmla="*/ 9095 w 10000"/>
                  <a:gd name="connsiteY1002" fmla="*/ 6604 h 10000"/>
                  <a:gd name="connsiteX1003" fmla="*/ 9081 w 10000"/>
                  <a:gd name="connsiteY1003" fmla="*/ 6644 h 10000"/>
                  <a:gd name="connsiteX1004" fmla="*/ 9076 w 10000"/>
                  <a:gd name="connsiteY1004" fmla="*/ 6631 h 10000"/>
                  <a:gd name="connsiteX1005" fmla="*/ 9059 w 10000"/>
                  <a:gd name="connsiteY1005" fmla="*/ 6594 h 10000"/>
                  <a:gd name="connsiteX1006" fmla="*/ 9040 w 10000"/>
                  <a:gd name="connsiteY1006" fmla="*/ 6549 h 10000"/>
                  <a:gd name="connsiteX1007" fmla="*/ 9026 w 10000"/>
                  <a:gd name="connsiteY1007" fmla="*/ 6522 h 10000"/>
                  <a:gd name="connsiteX1008" fmla="*/ 9007 w 10000"/>
                  <a:gd name="connsiteY1008" fmla="*/ 6522 h 10000"/>
                  <a:gd name="connsiteX1009" fmla="*/ 9001 w 10000"/>
                  <a:gd name="connsiteY1009" fmla="*/ 6536 h 10000"/>
                  <a:gd name="connsiteX1010" fmla="*/ 8998 w 10000"/>
                  <a:gd name="connsiteY1010" fmla="*/ 6576 h 10000"/>
                  <a:gd name="connsiteX1011" fmla="*/ 8987 w 10000"/>
                  <a:gd name="connsiteY1011" fmla="*/ 6590 h 10000"/>
                  <a:gd name="connsiteX1012" fmla="*/ 8954 w 10000"/>
                  <a:gd name="connsiteY1012" fmla="*/ 6617 h 10000"/>
                  <a:gd name="connsiteX1013" fmla="*/ 8927 w 10000"/>
                  <a:gd name="connsiteY1013" fmla="*/ 6622 h 10000"/>
                  <a:gd name="connsiteX1014" fmla="*/ 8888 w 10000"/>
                  <a:gd name="connsiteY1014" fmla="*/ 6590 h 10000"/>
                  <a:gd name="connsiteX1015" fmla="*/ 8880 w 10000"/>
                  <a:gd name="connsiteY1015" fmla="*/ 6567 h 10000"/>
                  <a:gd name="connsiteX1016" fmla="*/ 8866 w 10000"/>
                  <a:gd name="connsiteY1016" fmla="*/ 6549 h 10000"/>
                  <a:gd name="connsiteX1017" fmla="*/ 8849 w 10000"/>
                  <a:gd name="connsiteY1017" fmla="*/ 6513 h 10000"/>
                  <a:gd name="connsiteX1018" fmla="*/ 8847 w 10000"/>
                  <a:gd name="connsiteY1018" fmla="*/ 6527 h 10000"/>
                  <a:gd name="connsiteX1019" fmla="*/ 8838 w 10000"/>
                  <a:gd name="connsiteY1019" fmla="*/ 6563 h 10000"/>
                  <a:gd name="connsiteX1020" fmla="*/ 8833 w 10000"/>
                  <a:gd name="connsiteY1020" fmla="*/ 6576 h 10000"/>
                  <a:gd name="connsiteX1021" fmla="*/ 8822 w 10000"/>
                  <a:gd name="connsiteY1021" fmla="*/ 6567 h 10000"/>
                  <a:gd name="connsiteX1022" fmla="*/ 8813 w 10000"/>
                  <a:gd name="connsiteY1022" fmla="*/ 6567 h 10000"/>
                  <a:gd name="connsiteX1023" fmla="*/ 8800 w 10000"/>
                  <a:gd name="connsiteY1023" fmla="*/ 6581 h 10000"/>
                  <a:gd name="connsiteX1024" fmla="*/ 8778 w 10000"/>
                  <a:gd name="connsiteY1024" fmla="*/ 6604 h 10000"/>
                  <a:gd name="connsiteX1025" fmla="*/ 8769 w 10000"/>
                  <a:gd name="connsiteY1025" fmla="*/ 6617 h 10000"/>
                  <a:gd name="connsiteX1026" fmla="*/ 8786 w 10000"/>
                  <a:gd name="connsiteY1026" fmla="*/ 6667 h 10000"/>
                  <a:gd name="connsiteX1027" fmla="*/ 8800 w 10000"/>
                  <a:gd name="connsiteY1027" fmla="*/ 6725 h 10000"/>
                  <a:gd name="connsiteX1028" fmla="*/ 8822 w 10000"/>
                  <a:gd name="connsiteY1028" fmla="*/ 6779 h 10000"/>
                  <a:gd name="connsiteX1029" fmla="*/ 8833 w 10000"/>
                  <a:gd name="connsiteY1029" fmla="*/ 6775 h 10000"/>
                  <a:gd name="connsiteX1030" fmla="*/ 8847 w 10000"/>
                  <a:gd name="connsiteY1030" fmla="*/ 6766 h 10000"/>
                  <a:gd name="connsiteX1031" fmla="*/ 8866 w 10000"/>
                  <a:gd name="connsiteY1031" fmla="*/ 6748 h 10000"/>
                  <a:gd name="connsiteX1032" fmla="*/ 8874 w 10000"/>
                  <a:gd name="connsiteY1032" fmla="*/ 6752 h 10000"/>
                  <a:gd name="connsiteX1033" fmla="*/ 8882 w 10000"/>
                  <a:gd name="connsiteY1033" fmla="*/ 6766 h 10000"/>
                  <a:gd name="connsiteX1034" fmla="*/ 8896 w 10000"/>
                  <a:gd name="connsiteY1034" fmla="*/ 6811 h 10000"/>
                  <a:gd name="connsiteX1035" fmla="*/ 8913 w 10000"/>
                  <a:gd name="connsiteY1035" fmla="*/ 6856 h 10000"/>
                  <a:gd name="connsiteX1036" fmla="*/ 8927 w 10000"/>
                  <a:gd name="connsiteY1036" fmla="*/ 6897 h 10000"/>
                  <a:gd name="connsiteX1037" fmla="*/ 8943 w 10000"/>
                  <a:gd name="connsiteY1037" fmla="*/ 6946 h 10000"/>
                  <a:gd name="connsiteX1038" fmla="*/ 8951 w 10000"/>
                  <a:gd name="connsiteY1038" fmla="*/ 6973 h 10000"/>
                  <a:gd name="connsiteX1039" fmla="*/ 8954 w 10000"/>
                  <a:gd name="connsiteY1039" fmla="*/ 6996 h 10000"/>
                  <a:gd name="connsiteX1040" fmla="*/ 8960 w 10000"/>
                  <a:gd name="connsiteY1040" fmla="*/ 7023 h 10000"/>
                  <a:gd name="connsiteX1041" fmla="*/ 8979 w 10000"/>
                  <a:gd name="connsiteY1041" fmla="*/ 7014 h 10000"/>
                  <a:gd name="connsiteX1042" fmla="*/ 8998 w 10000"/>
                  <a:gd name="connsiteY1042" fmla="*/ 6906 h 10000"/>
                  <a:gd name="connsiteX1043" fmla="*/ 9015 w 10000"/>
                  <a:gd name="connsiteY1043" fmla="*/ 6910 h 10000"/>
                  <a:gd name="connsiteX1044" fmla="*/ 9026 w 10000"/>
                  <a:gd name="connsiteY1044" fmla="*/ 6910 h 10000"/>
                  <a:gd name="connsiteX1045" fmla="*/ 9048 w 10000"/>
                  <a:gd name="connsiteY1045" fmla="*/ 6906 h 10000"/>
                  <a:gd name="connsiteX1046" fmla="*/ 9065 w 10000"/>
                  <a:gd name="connsiteY1046" fmla="*/ 6897 h 10000"/>
                  <a:gd name="connsiteX1047" fmla="*/ 9076 w 10000"/>
                  <a:gd name="connsiteY1047" fmla="*/ 6892 h 10000"/>
                  <a:gd name="connsiteX1048" fmla="*/ 9084 w 10000"/>
                  <a:gd name="connsiteY1048" fmla="*/ 6883 h 10000"/>
                  <a:gd name="connsiteX1049" fmla="*/ 9095 w 10000"/>
                  <a:gd name="connsiteY1049" fmla="*/ 6892 h 10000"/>
                  <a:gd name="connsiteX1050" fmla="*/ 9106 w 10000"/>
                  <a:gd name="connsiteY1050" fmla="*/ 6897 h 10000"/>
                  <a:gd name="connsiteX1051" fmla="*/ 9211 w 10000"/>
                  <a:gd name="connsiteY1051" fmla="*/ 7009 h 10000"/>
                  <a:gd name="connsiteX1052" fmla="*/ 9227 w 10000"/>
                  <a:gd name="connsiteY1052" fmla="*/ 7064 h 10000"/>
                  <a:gd name="connsiteX1053" fmla="*/ 9225 w 10000"/>
                  <a:gd name="connsiteY1053" fmla="*/ 7068 h 10000"/>
                  <a:gd name="connsiteX1054" fmla="*/ 9219 w 10000"/>
                  <a:gd name="connsiteY1054" fmla="*/ 7077 h 10000"/>
                  <a:gd name="connsiteX1055" fmla="*/ 9208 w 10000"/>
                  <a:gd name="connsiteY1055" fmla="*/ 7082 h 10000"/>
                  <a:gd name="connsiteX1056" fmla="*/ 9194 w 10000"/>
                  <a:gd name="connsiteY1056" fmla="*/ 7113 h 10000"/>
                  <a:gd name="connsiteX1057" fmla="*/ 9164 w 10000"/>
                  <a:gd name="connsiteY1057" fmla="*/ 7127 h 10000"/>
                  <a:gd name="connsiteX1058" fmla="*/ 9161 w 10000"/>
                  <a:gd name="connsiteY1058" fmla="*/ 7127 h 10000"/>
                  <a:gd name="connsiteX1059" fmla="*/ 9156 w 10000"/>
                  <a:gd name="connsiteY1059" fmla="*/ 7131 h 10000"/>
                  <a:gd name="connsiteX1060" fmla="*/ 9156 w 10000"/>
                  <a:gd name="connsiteY1060" fmla="*/ 7145 h 10000"/>
                  <a:gd name="connsiteX1061" fmla="*/ 9128 w 10000"/>
                  <a:gd name="connsiteY1061" fmla="*/ 7194 h 10000"/>
                  <a:gd name="connsiteX1062" fmla="*/ 9114 w 10000"/>
                  <a:gd name="connsiteY1062" fmla="*/ 7226 h 10000"/>
                  <a:gd name="connsiteX1063" fmla="*/ 9089 w 10000"/>
                  <a:gd name="connsiteY1063" fmla="*/ 7226 h 10000"/>
                  <a:gd name="connsiteX1064" fmla="*/ 9067 w 10000"/>
                  <a:gd name="connsiteY1064" fmla="*/ 7276 h 10000"/>
                  <a:gd name="connsiteX1065" fmla="*/ 9059 w 10000"/>
                  <a:gd name="connsiteY1065" fmla="*/ 7298 h 10000"/>
                  <a:gd name="connsiteX1066" fmla="*/ 9040 w 10000"/>
                  <a:gd name="connsiteY1066" fmla="*/ 7312 h 10000"/>
                  <a:gd name="connsiteX1067" fmla="*/ 8951 w 10000"/>
                  <a:gd name="connsiteY1067" fmla="*/ 7339 h 10000"/>
                  <a:gd name="connsiteX1068" fmla="*/ 8841 w 10000"/>
                  <a:gd name="connsiteY1068" fmla="*/ 7366 h 10000"/>
                  <a:gd name="connsiteX1069" fmla="*/ 8813 w 10000"/>
                  <a:gd name="connsiteY1069" fmla="*/ 7384 h 10000"/>
                  <a:gd name="connsiteX1070" fmla="*/ 8800 w 10000"/>
                  <a:gd name="connsiteY1070" fmla="*/ 7397 h 10000"/>
                  <a:gd name="connsiteX1071" fmla="*/ 8791 w 10000"/>
                  <a:gd name="connsiteY1071" fmla="*/ 7397 h 10000"/>
                  <a:gd name="connsiteX1072" fmla="*/ 8786 w 10000"/>
                  <a:gd name="connsiteY1072" fmla="*/ 7582 h 10000"/>
                  <a:gd name="connsiteX1073" fmla="*/ 8775 w 10000"/>
                  <a:gd name="connsiteY1073" fmla="*/ 7591 h 10000"/>
                  <a:gd name="connsiteX1074" fmla="*/ 8753 w 10000"/>
                  <a:gd name="connsiteY1074" fmla="*/ 7614 h 10000"/>
                  <a:gd name="connsiteX1075" fmla="*/ 8711 w 10000"/>
                  <a:gd name="connsiteY1075" fmla="*/ 7627 h 10000"/>
                  <a:gd name="connsiteX1076" fmla="*/ 8670 w 10000"/>
                  <a:gd name="connsiteY1076" fmla="*/ 7645 h 10000"/>
                  <a:gd name="connsiteX1077" fmla="*/ 8645 w 10000"/>
                  <a:gd name="connsiteY1077" fmla="*/ 7659 h 10000"/>
                  <a:gd name="connsiteX1078" fmla="*/ 8620 w 10000"/>
                  <a:gd name="connsiteY1078" fmla="*/ 7673 h 10000"/>
                  <a:gd name="connsiteX1079" fmla="*/ 8598 w 10000"/>
                  <a:gd name="connsiteY1079" fmla="*/ 7695 h 10000"/>
                  <a:gd name="connsiteX1080" fmla="*/ 8576 w 10000"/>
                  <a:gd name="connsiteY1080" fmla="*/ 7736 h 10000"/>
                  <a:gd name="connsiteX1081" fmla="*/ 8568 w 10000"/>
                  <a:gd name="connsiteY1081" fmla="*/ 7740 h 10000"/>
                  <a:gd name="connsiteX1082" fmla="*/ 8551 w 10000"/>
                  <a:gd name="connsiteY1082" fmla="*/ 7740 h 10000"/>
                  <a:gd name="connsiteX1083" fmla="*/ 8526 w 10000"/>
                  <a:gd name="connsiteY1083" fmla="*/ 7727 h 10000"/>
                  <a:gd name="connsiteX1084" fmla="*/ 8493 w 10000"/>
                  <a:gd name="connsiteY1084" fmla="*/ 7713 h 10000"/>
                  <a:gd name="connsiteX1085" fmla="*/ 8463 w 10000"/>
                  <a:gd name="connsiteY1085" fmla="*/ 7709 h 10000"/>
                  <a:gd name="connsiteX1086" fmla="*/ 8430 w 10000"/>
                  <a:gd name="connsiteY1086" fmla="*/ 7695 h 10000"/>
                  <a:gd name="connsiteX1087" fmla="*/ 8397 w 10000"/>
                  <a:gd name="connsiteY1087" fmla="*/ 7682 h 10000"/>
                  <a:gd name="connsiteX1088" fmla="*/ 8372 w 10000"/>
                  <a:gd name="connsiteY1088" fmla="*/ 7682 h 10000"/>
                  <a:gd name="connsiteX1089" fmla="*/ 8355 w 10000"/>
                  <a:gd name="connsiteY1089" fmla="*/ 7686 h 10000"/>
                  <a:gd name="connsiteX1090" fmla="*/ 8350 w 10000"/>
                  <a:gd name="connsiteY1090" fmla="*/ 7709 h 10000"/>
                  <a:gd name="connsiteX1091" fmla="*/ 8339 w 10000"/>
                  <a:gd name="connsiteY1091" fmla="*/ 7740 h 10000"/>
                  <a:gd name="connsiteX1092" fmla="*/ 8328 w 10000"/>
                  <a:gd name="connsiteY1092" fmla="*/ 7772 h 10000"/>
                  <a:gd name="connsiteX1093" fmla="*/ 8317 w 10000"/>
                  <a:gd name="connsiteY1093" fmla="*/ 7785 h 10000"/>
                  <a:gd name="connsiteX1094" fmla="*/ 8292 w 10000"/>
                  <a:gd name="connsiteY1094" fmla="*/ 7812 h 10000"/>
                  <a:gd name="connsiteX1095" fmla="*/ 8284 w 10000"/>
                  <a:gd name="connsiteY1095" fmla="*/ 7817 h 10000"/>
                  <a:gd name="connsiteX1096" fmla="*/ 8270 w 10000"/>
                  <a:gd name="connsiteY1096" fmla="*/ 7857 h 10000"/>
                  <a:gd name="connsiteX1097" fmla="*/ 8251 w 10000"/>
                  <a:gd name="connsiteY1097" fmla="*/ 7916 h 10000"/>
                  <a:gd name="connsiteX1098" fmla="*/ 8223 w 10000"/>
                  <a:gd name="connsiteY1098" fmla="*/ 8002 h 10000"/>
                  <a:gd name="connsiteX1099" fmla="*/ 8206 w 10000"/>
                  <a:gd name="connsiteY1099" fmla="*/ 8051 h 10000"/>
                  <a:gd name="connsiteX1100" fmla="*/ 8198 w 10000"/>
                  <a:gd name="connsiteY1100" fmla="*/ 8056 h 10000"/>
                  <a:gd name="connsiteX1101" fmla="*/ 8179 w 10000"/>
                  <a:gd name="connsiteY1101" fmla="*/ 8065 h 10000"/>
                  <a:gd name="connsiteX1102" fmla="*/ 8140 w 10000"/>
                  <a:gd name="connsiteY1102" fmla="*/ 8074 h 10000"/>
                  <a:gd name="connsiteX1103" fmla="*/ 8102 w 10000"/>
                  <a:gd name="connsiteY1103" fmla="*/ 8088 h 10000"/>
                  <a:gd name="connsiteX1104" fmla="*/ 8068 w 10000"/>
                  <a:gd name="connsiteY1104" fmla="*/ 8092 h 10000"/>
                  <a:gd name="connsiteX1105" fmla="*/ 8057 w 10000"/>
                  <a:gd name="connsiteY1105" fmla="*/ 8101 h 10000"/>
                  <a:gd name="connsiteX1106" fmla="*/ 8057 w 10000"/>
                  <a:gd name="connsiteY1106" fmla="*/ 8128 h 10000"/>
                  <a:gd name="connsiteX1107" fmla="*/ 8052 w 10000"/>
                  <a:gd name="connsiteY1107" fmla="*/ 8160 h 10000"/>
                  <a:gd name="connsiteX1108" fmla="*/ 8046 w 10000"/>
                  <a:gd name="connsiteY1108" fmla="*/ 8155 h 10000"/>
                  <a:gd name="connsiteX1109" fmla="*/ 8038 w 10000"/>
                  <a:gd name="connsiteY1109" fmla="*/ 8146 h 10000"/>
                  <a:gd name="connsiteX1110" fmla="*/ 8038 w 10000"/>
                  <a:gd name="connsiteY1110" fmla="*/ 8142 h 10000"/>
                  <a:gd name="connsiteX1111" fmla="*/ 8035 w 10000"/>
                  <a:gd name="connsiteY1111" fmla="*/ 8115 h 10000"/>
                  <a:gd name="connsiteX1112" fmla="*/ 8030 w 10000"/>
                  <a:gd name="connsiteY1112" fmla="*/ 8088 h 10000"/>
                  <a:gd name="connsiteX1113" fmla="*/ 8019 w 10000"/>
                  <a:gd name="connsiteY1113" fmla="*/ 8078 h 10000"/>
                  <a:gd name="connsiteX1114" fmla="*/ 8013 w 10000"/>
                  <a:gd name="connsiteY1114" fmla="*/ 8088 h 10000"/>
                  <a:gd name="connsiteX1115" fmla="*/ 7994 w 10000"/>
                  <a:gd name="connsiteY1115" fmla="*/ 8119 h 10000"/>
                  <a:gd name="connsiteX1116" fmla="*/ 7977 w 10000"/>
                  <a:gd name="connsiteY1116" fmla="*/ 8146 h 10000"/>
                  <a:gd name="connsiteX1117" fmla="*/ 7955 w 10000"/>
                  <a:gd name="connsiteY1117" fmla="*/ 8173 h 10000"/>
                  <a:gd name="connsiteX1118" fmla="*/ 7933 w 10000"/>
                  <a:gd name="connsiteY1118" fmla="*/ 8200 h 10000"/>
                  <a:gd name="connsiteX1119" fmla="*/ 7922 w 10000"/>
                  <a:gd name="connsiteY1119" fmla="*/ 8236 h 10000"/>
                  <a:gd name="connsiteX1120" fmla="*/ 7908 w 10000"/>
                  <a:gd name="connsiteY1120" fmla="*/ 8286 h 10000"/>
                  <a:gd name="connsiteX1121" fmla="*/ 7914 w 10000"/>
                  <a:gd name="connsiteY1121" fmla="*/ 8290 h 10000"/>
                  <a:gd name="connsiteX1122" fmla="*/ 7917 w 10000"/>
                  <a:gd name="connsiteY1122" fmla="*/ 8300 h 10000"/>
                  <a:gd name="connsiteX1123" fmla="*/ 7925 w 10000"/>
                  <a:gd name="connsiteY1123" fmla="*/ 8313 h 10000"/>
                  <a:gd name="connsiteX1124" fmla="*/ 7939 w 10000"/>
                  <a:gd name="connsiteY1124" fmla="*/ 8331 h 10000"/>
                  <a:gd name="connsiteX1125" fmla="*/ 7947 w 10000"/>
                  <a:gd name="connsiteY1125" fmla="*/ 8345 h 10000"/>
                  <a:gd name="connsiteX1126" fmla="*/ 7961 w 10000"/>
                  <a:gd name="connsiteY1126" fmla="*/ 8367 h 10000"/>
                  <a:gd name="connsiteX1127" fmla="*/ 7969 w 10000"/>
                  <a:gd name="connsiteY1127" fmla="*/ 8381 h 10000"/>
                  <a:gd name="connsiteX1128" fmla="*/ 7972 w 10000"/>
                  <a:gd name="connsiteY1128" fmla="*/ 8394 h 10000"/>
                  <a:gd name="connsiteX1129" fmla="*/ 7977 w 10000"/>
                  <a:gd name="connsiteY1129" fmla="*/ 8421 h 10000"/>
                  <a:gd name="connsiteX1130" fmla="*/ 7986 w 10000"/>
                  <a:gd name="connsiteY1130" fmla="*/ 8444 h 10000"/>
                  <a:gd name="connsiteX1131" fmla="*/ 7997 w 10000"/>
                  <a:gd name="connsiteY1131" fmla="*/ 8471 h 10000"/>
                  <a:gd name="connsiteX1132" fmla="*/ 7964 w 10000"/>
                  <a:gd name="connsiteY1132" fmla="*/ 8561 h 10000"/>
                  <a:gd name="connsiteX1133" fmla="*/ 7889 w 10000"/>
                  <a:gd name="connsiteY1133" fmla="*/ 8579 h 10000"/>
                  <a:gd name="connsiteX1134" fmla="*/ 7864 w 10000"/>
                  <a:gd name="connsiteY1134" fmla="*/ 8561 h 10000"/>
                  <a:gd name="connsiteX1135" fmla="*/ 7834 w 10000"/>
                  <a:gd name="connsiteY1135" fmla="*/ 8525 h 10000"/>
                  <a:gd name="connsiteX1136" fmla="*/ 7801 w 10000"/>
                  <a:gd name="connsiteY1136" fmla="*/ 8498 h 10000"/>
                  <a:gd name="connsiteX1137" fmla="*/ 7776 w 10000"/>
                  <a:gd name="connsiteY1137" fmla="*/ 8484 h 10000"/>
                  <a:gd name="connsiteX1138" fmla="*/ 7765 w 10000"/>
                  <a:gd name="connsiteY1138" fmla="*/ 8502 h 10000"/>
                  <a:gd name="connsiteX1139" fmla="*/ 7754 w 10000"/>
                  <a:gd name="connsiteY1139" fmla="*/ 8530 h 10000"/>
                  <a:gd name="connsiteX1140" fmla="*/ 7737 w 10000"/>
                  <a:gd name="connsiteY1140" fmla="*/ 8575 h 10000"/>
                  <a:gd name="connsiteX1141" fmla="*/ 7724 w 10000"/>
                  <a:gd name="connsiteY1141" fmla="*/ 8588 h 10000"/>
                  <a:gd name="connsiteX1142" fmla="*/ 7699 w 10000"/>
                  <a:gd name="connsiteY1142" fmla="*/ 8602 h 10000"/>
                  <a:gd name="connsiteX1143" fmla="*/ 7666 w 10000"/>
                  <a:gd name="connsiteY1143" fmla="*/ 8633 h 10000"/>
                  <a:gd name="connsiteX1144" fmla="*/ 7666 w 10000"/>
                  <a:gd name="connsiteY1144" fmla="*/ 8647 h 10000"/>
                  <a:gd name="connsiteX1145" fmla="*/ 7668 w 10000"/>
                  <a:gd name="connsiteY1145" fmla="*/ 8674 h 10000"/>
                  <a:gd name="connsiteX1146" fmla="*/ 7679 w 10000"/>
                  <a:gd name="connsiteY1146" fmla="*/ 8746 h 10000"/>
                  <a:gd name="connsiteX1147" fmla="*/ 7679 w 10000"/>
                  <a:gd name="connsiteY1147" fmla="*/ 8791 h 10000"/>
                  <a:gd name="connsiteX1148" fmla="*/ 7679 w 10000"/>
                  <a:gd name="connsiteY1148" fmla="*/ 8832 h 10000"/>
                  <a:gd name="connsiteX1149" fmla="*/ 7688 w 10000"/>
                  <a:gd name="connsiteY1149" fmla="*/ 8868 h 10000"/>
                  <a:gd name="connsiteX1150" fmla="*/ 7602 w 10000"/>
                  <a:gd name="connsiteY1150" fmla="*/ 8890 h 10000"/>
                  <a:gd name="connsiteX1151" fmla="*/ 7602 w 10000"/>
                  <a:gd name="connsiteY1151" fmla="*/ 8908 h 10000"/>
                  <a:gd name="connsiteX1152" fmla="*/ 7602 w 10000"/>
                  <a:gd name="connsiteY1152" fmla="*/ 8963 h 10000"/>
                  <a:gd name="connsiteX1153" fmla="*/ 7591 w 10000"/>
                  <a:gd name="connsiteY1153" fmla="*/ 8963 h 10000"/>
                  <a:gd name="connsiteX1154" fmla="*/ 7577 w 10000"/>
                  <a:gd name="connsiteY1154" fmla="*/ 8949 h 10000"/>
                  <a:gd name="connsiteX1155" fmla="*/ 7552 w 10000"/>
                  <a:gd name="connsiteY1155" fmla="*/ 8922 h 10000"/>
                  <a:gd name="connsiteX1156" fmla="*/ 7539 w 10000"/>
                  <a:gd name="connsiteY1156" fmla="*/ 8895 h 10000"/>
                  <a:gd name="connsiteX1157" fmla="*/ 7514 w 10000"/>
                  <a:gd name="connsiteY1157" fmla="*/ 8859 h 10000"/>
                  <a:gd name="connsiteX1158" fmla="*/ 7489 w 10000"/>
                  <a:gd name="connsiteY1158" fmla="*/ 8841 h 10000"/>
                  <a:gd name="connsiteX1159" fmla="*/ 7467 w 10000"/>
                  <a:gd name="connsiteY1159" fmla="*/ 8832 h 10000"/>
                  <a:gd name="connsiteX1160" fmla="*/ 7459 w 10000"/>
                  <a:gd name="connsiteY1160" fmla="*/ 8827 h 10000"/>
                  <a:gd name="connsiteX1161" fmla="*/ 7442 w 10000"/>
                  <a:gd name="connsiteY1161" fmla="*/ 8827 h 10000"/>
                  <a:gd name="connsiteX1162" fmla="*/ 7425 w 10000"/>
                  <a:gd name="connsiteY1162" fmla="*/ 8827 h 10000"/>
                  <a:gd name="connsiteX1163" fmla="*/ 7406 w 10000"/>
                  <a:gd name="connsiteY1163" fmla="*/ 8827 h 10000"/>
                  <a:gd name="connsiteX1164" fmla="*/ 7379 w 10000"/>
                  <a:gd name="connsiteY1164" fmla="*/ 8827 h 10000"/>
                  <a:gd name="connsiteX1165" fmla="*/ 7359 w 10000"/>
                  <a:gd name="connsiteY1165" fmla="*/ 8827 h 10000"/>
                  <a:gd name="connsiteX1166" fmla="*/ 7334 w 10000"/>
                  <a:gd name="connsiteY1166" fmla="*/ 8827 h 10000"/>
                  <a:gd name="connsiteX1167" fmla="*/ 7318 w 10000"/>
                  <a:gd name="connsiteY1167" fmla="*/ 8827 h 10000"/>
                  <a:gd name="connsiteX1168" fmla="*/ 7290 w 10000"/>
                  <a:gd name="connsiteY1168" fmla="*/ 8827 h 10000"/>
                  <a:gd name="connsiteX1169" fmla="*/ 7265 w 10000"/>
                  <a:gd name="connsiteY1169" fmla="*/ 8832 h 10000"/>
                  <a:gd name="connsiteX1170" fmla="*/ 7254 w 10000"/>
                  <a:gd name="connsiteY1170" fmla="*/ 8832 h 10000"/>
                  <a:gd name="connsiteX1171" fmla="*/ 7249 w 10000"/>
                  <a:gd name="connsiteY1171" fmla="*/ 8845 h 10000"/>
                  <a:gd name="connsiteX1172" fmla="*/ 7246 w 10000"/>
                  <a:gd name="connsiteY1172" fmla="*/ 8859 h 10000"/>
                  <a:gd name="connsiteX1173" fmla="*/ 7241 w 10000"/>
                  <a:gd name="connsiteY1173" fmla="*/ 8881 h 10000"/>
                  <a:gd name="connsiteX1174" fmla="*/ 7238 w 10000"/>
                  <a:gd name="connsiteY1174" fmla="*/ 8917 h 10000"/>
                  <a:gd name="connsiteX1175" fmla="*/ 7238 w 10000"/>
                  <a:gd name="connsiteY1175" fmla="*/ 8935 h 10000"/>
                  <a:gd name="connsiteX1176" fmla="*/ 7224 w 10000"/>
                  <a:gd name="connsiteY1176" fmla="*/ 8935 h 10000"/>
                  <a:gd name="connsiteX1177" fmla="*/ 7205 w 10000"/>
                  <a:gd name="connsiteY1177" fmla="*/ 8935 h 10000"/>
                  <a:gd name="connsiteX1178" fmla="*/ 7183 w 10000"/>
                  <a:gd name="connsiteY1178" fmla="*/ 8931 h 10000"/>
                  <a:gd name="connsiteX1179" fmla="*/ 7169 w 10000"/>
                  <a:gd name="connsiteY1179" fmla="*/ 8931 h 10000"/>
                  <a:gd name="connsiteX1180" fmla="*/ 7150 w 10000"/>
                  <a:gd name="connsiteY1180" fmla="*/ 8931 h 10000"/>
                  <a:gd name="connsiteX1181" fmla="*/ 7136 w 10000"/>
                  <a:gd name="connsiteY1181" fmla="*/ 8917 h 10000"/>
                  <a:gd name="connsiteX1182" fmla="*/ 7136 w 10000"/>
                  <a:gd name="connsiteY1182" fmla="*/ 8895 h 10000"/>
                  <a:gd name="connsiteX1183" fmla="*/ 7141 w 10000"/>
                  <a:gd name="connsiteY1183" fmla="*/ 8890 h 10000"/>
                  <a:gd name="connsiteX1184" fmla="*/ 7166 w 10000"/>
                  <a:gd name="connsiteY1184" fmla="*/ 8854 h 10000"/>
                  <a:gd name="connsiteX1185" fmla="*/ 7177 w 10000"/>
                  <a:gd name="connsiteY1185" fmla="*/ 8832 h 10000"/>
                  <a:gd name="connsiteX1186" fmla="*/ 7185 w 10000"/>
                  <a:gd name="connsiteY1186" fmla="*/ 8814 h 10000"/>
                  <a:gd name="connsiteX1187" fmla="*/ 7199 w 10000"/>
                  <a:gd name="connsiteY1187" fmla="*/ 8787 h 10000"/>
                  <a:gd name="connsiteX1188" fmla="*/ 7205 w 10000"/>
                  <a:gd name="connsiteY1188" fmla="*/ 8773 h 10000"/>
                  <a:gd name="connsiteX1189" fmla="*/ 7213 w 10000"/>
                  <a:gd name="connsiteY1189" fmla="*/ 8701 h 10000"/>
                  <a:gd name="connsiteX1190" fmla="*/ 7216 w 10000"/>
                  <a:gd name="connsiteY1190" fmla="*/ 8683 h 10000"/>
                  <a:gd name="connsiteX1191" fmla="*/ 7221 w 10000"/>
                  <a:gd name="connsiteY1191" fmla="*/ 8656 h 10000"/>
                  <a:gd name="connsiteX1192" fmla="*/ 7221 w 10000"/>
                  <a:gd name="connsiteY1192" fmla="*/ 8633 h 10000"/>
                  <a:gd name="connsiteX1193" fmla="*/ 7221 w 10000"/>
                  <a:gd name="connsiteY1193" fmla="*/ 8615 h 10000"/>
                  <a:gd name="connsiteX1194" fmla="*/ 7221 w 10000"/>
                  <a:gd name="connsiteY1194" fmla="*/ 8593 h 10000"/>
                  <a:gd name="connsiteX1195" fmla="*/ 7221 w 10000"/>
                  <a:gd name="connsiteY1195" fmla="*/ 8566 h 10000"/>
                  <a:gd name="connsiteX1196" fmla="*/ 7224 w 10000"/>
                  <a:gd name="connsiteY1196" fmla="*/ 8561 h 10000"/>
                  <a:gd name="connsiteX1197" fmla="*/ 7238 w 10000"/>
                  <a:gd name="connsiteY1197" fmla="*/ 8543 h 10000"/>
                  <a:gd name="connsiteX1198" fmla="*/ 7241 w 10000"/>
                  <a:gd name="connsiteY1198" fmla="*/ 8530 h 10000"/>
                  <a:gd name="connsiteX1199" fmla="*/ 7249 w 10000"/>
                  <a:gd name="connsiteY1199" fmla="*/ 8512 h 10000"/>
                  <a:gd name="connsiteX1200" fmla="*/ 7249 w 10000"/>
                  <a:gd name="connsiteY1200" fmla="*/ 8502 h 10000"/>
                  <a:gd name="connsiteX1201" fmla="*/ 7249 w 10000"/>
                  <a:gd name="connsiteY1201" fmla="*/ 8475 h 10000"/>
                  <a:gd name="connsiteX1202" fmla="*/ 7246 w 10000"/>
                  <a:gd name="connsiteY1202" fmla="*/ 8457 h 10000"/>
                  <a:gd name="connsiteX1203" fmla="*/ 7241 w 10000"/>
                  <a:gd name="connsiteY1203" fmla="*/ 8444 h 10000"/>
                  <a:gd name="connsiteX1204" fmla="*/ 7232 w 10000"/>
                  <a:gd name="connsiteY1204" fmla="*/ 8435 h 10000"/>
                  <a:gd name="connsiteX1205" fmla="*/ 7224 w 10000"/>
                  <a:gd name="connsiteY1205" fmla="*/ 8430 h 10000"/>
                  <a:gd name="connsiteX1206" fmla="*/ 7208 w 10000"/>
                  <a:gd name="connsiteY1206" fmla="*/ 8408 h 10000"/>
                  <a:gd name="connsiteX1207" fmla="*/ 7199 w 10000"/>
                  <a:gd name="connsiteY1207" fmla="*/ 8403 h 10000"/>
                  <a:gd name="connsiteX1208" fmla="*/ 7205 w 10000"/>
                  <a:gd name="connsiteY1208" fmla="*/ 8372 h 10000"/>
                  <a:gd name="connsiteX1209" fmla="*/ 7208 w 10000"/>
                  <a:gd name="connsiteY1209" fmla="*/ 8354 h 10000"/>
                  <a:gd name="connsiteX1210" fmla="*/ 7213 w 10000"/>
                  <a:gd name="connsiteY1210" fmla="*/ 8345 h 10000"/>
                  <a:gd name="connsiteX1211" fmla="*/ 7224 w 10000"/>
                  <a:gd name="connsiteY1211" fmla="*/ 8331 h 10000"/>
                  <a:gd name="connsiteX1212" fmla="*/ 7238 w 10000"/>
                  <a:gd name="connsiteY1212" fmla="*/ 8313 h 10000"/>
                  <a:gd name="connsiteX1213" fmla="*/ 7241 w 10000"/>
                  <a:gd name="connsiteY1213" fmla="*/ 8304 h 10000"/>
                  <a:gd name="connsiteX1214" fmla="*/ 7254 w 10000"/>
                  <a:gd name="connsiteY1214" fmla="*/ 8286 h 10000"/>
                  <a:gd name="connsiteX1215" fmla="*/ 7265 w 10000"/>
                  <a:gd name="connsiteY1215" fmla="*/ 8272 h 10000"/>
                  <a:gd name="connsiteX1216" fmla="*/ 7271 w 10000"/>
                  <a:gd name="connsiteY1216" fmla="*/ 8263 h 10000"/>
                  <a:gd name="connsiteX1217" fmla="*/ 7279 w 10000"/>
                  <a:gd name="connsiteY1217" fmla="*/ 8245 h 10000"/>
                  <a:gd name="connsiteX1218" fmla="*/ 7274 w 10000"/>
                  <a:gd name="connsiteY1218" fmla="*/ 8223 h 10000"/>
                  <a:gd name="connsiteX1219" fmla="*/ 7265 w 10000"/>
                  <a:gd name="connsiteY1219" fmla="*/ 8200 h 10000"/>
                  <a:gd name="connsiteX1220" fmla="*/ 7263 w 10000"/>
                  <a:gd name="connsiteY1220" fmla="*/ 8187 h 10000"/>
                  <a:gd name="connsiteX1221" fmla="*/ 7257 w 10000"/>
                  <a:gd name="connsiteY1221" fmla="*/ 8187 h 10000"/>
                  <a:gd name="connsiteX1222" fmla="*/ 7254 w 10000"/>
                  <a:gd name="connsiteY1222" fmla="*/ 8196 h 10000"/>
                  <a:gd name="connsiteX1223" fmla="*/ 7246 w 10000"/>
                  <a:gd name="connsiteY1223" fmla="*/ 8209 h 10000"/>
                  <a:gd name="connsiteX1224" fmla="*/ 7241 w 10000"/>
                  <a:gd name="connsiteY1224" fmla="*/ 8209 h 10000"/>
                  <a:gd name="connsiteX1225" fmla="*/ 7238 w 10000"/>
                  <a:gd name="connsiteY1225" fmla="*/ 8214 h 10000"/>
                  <a:gd name="connsiteX1226" fmla="*/ 7221 w 10000"/>
                  <a:gd name="connsiteY1226" fmla="*/ 8173 h 10000"/>
                  <a:gd name="connsiteX1227" fmla="*/ 7185 w 10000"/>
                  <a:gd name="connsiteY1227" fmla="*/ 8106 h 10000"/>
                  <a:gd name="connsiteX1228" fmla="*/ 7174 w 10000"/>
                  <a:gd name="connsiteY1228" fmla="*/ 8078 h 10000"/>
                  <a:gd name="connsiteX1229" fmla="*/ 7169 w 10000"/>
                  <a:gd name="connsiteY1229" fmla="*/ 8056 h 10000"/>
                  <a:gd name="connsiteX1230" fmla="*/ 7166 w 10000"/>
                  <a:gd name="connsiteY1230" fmla="*/ 8042 h 10000"/>
                  <a:gd name="connsiteX1231" fmla="*/ 7161 w 10000"/>
                  <a:gd name="connsiteY1231" fmla="*/ 8051 h 10000"/>
                  <a:gd name="connsiteX1232" fmla="*/ 7158 w 10000"/>
                  <a:gd name="connsiteY1232" fmla="*/ 8051 h 10000"/>
                  <a:gd name="connsiteX1233" fmla="*/ 7141 w 10000"/>
                  <a:gd name="connsiteY1233" fmla="*/ 8056 h 10000"/>
                  <a:gd name="connsiteX1234" fmla="*/ 7116 w 10000"/>
                  <a:gd name="connsiteY1234" fmla="*/ 8051 h 10000"/>
                  <a:gd name="connsiteX1235" fmla="*/ 7094 w 10000"/>
                  <a:gd name="connsiteY1235" fmla="*/ 8051 h 10000"/>
                  <a:gd name="connsiteX1236" fmla="*/ 7081 w 10000"/>
                  <a:gd name="connsiteY1236" fmla="*/ 8011 h 10000"/>
                  <a:gd name="connsiteX1237" fmla="*/ 7081 w 10000"/>
                  <a:gd name="connsiteY1237" fmla="*/ 8002 h 10000"/>
                  <a:gd name="connsiteX1238" fmla="*/ 7078 w 10000"/>
                  <a:gd name="connsiteY1238" fmla="*/ 7984 h 10000"/>
                  <a:gd name="connsiteX1239" fmla="*/ 7072 w 10000"/>
                  <a:gd name="connsiteY1239" fmla="*/ 7970 h 10000"/>
                  <a:gd name="connsiteX1240" fmla="*/ 7045 w 10000"/>
                  <a:gd name="connsiteY1240" fmla="*/ 7948 h 10000"/>
                  <a:gd name="connsiteX1241" fmla="*/ 7020 w 10000"/>
                  <a:gd name="connsiteY1241" fmla="*/ 7957 h 10000"/>
                  <a:gd name="connsiteX1242" fmla="*/ 7001 w 10000"/>
                  <a:gd name="connsiteY1242" fmla="*/ 7970 h 10000"/>
                  <a:gd name="connsiteX1243" fmla="*/ 6981 w 10000"/>
                  <a:gd name="connsiteY1243" fmla="*/ 7984 h 10000"/>
                  <a:gd name="connsiteX1244" fmla="*/ 6976 w 10000"/>
                  <a:gd name="connsiteY1244" fmla="*/ 7984 h 10000"/>
                  <a:gd name="connsiteX1245" fmla="*/ 6973 w 10000"/>
                  <a:gd name="connsiteY1245" fmla="*/ 7984 h 10000"/>
                  <a:gd name="connsiteX1246" fmla="*/ 6959 w 10000"/>
                  <a:gd name="connsiteY1246" fmla="*/ 7984 h 10000"/>
                  <a:gd name="connsiteX1247" fmla="*/ 6948 w 10000"/>
                  <a:gd name="connsiteY1247" fmla="*/ 7961 h 10000"/>
                  <a:gd name="connsiteX1248" fmla="*/ 6934 w 10000"/>
                  <a:gd name="connsiteY1248" fmla="*/ 7943 h 10000"/>
                  <a:gd name="connsiteX1249" fmla="*/ 6932 w 10000"/>
                  <a:gd name="connsiteY1249" fmla="*/ 7943 h 10000"/>
                  <a:gd name="connsiteX1250" fmla="*/ 6918 w 10000"/>
                  <a:gd name="connsiteY1250" fmla="*/ 7961 h 10000"/>
                  <a:gd name="connsiteX1251" fmla="*/ 6904 w 10000"/>
                  <a:gd name="connsiteY1251" fmla="*/ 7975 h 10000"/>
                  <a:gd name="connsiteX1252" fmla="*/ 6896 w 10000"/>
                  <a:gd name="connsiteY1252" fmla="*/ 7997 h 10000"/>
                  <a:gd name="connsiteX1253" fmla="*/ 6887 w 10000"/>
                  <a:gd name="connsiteY1253" fmla="*/ 8002 h 10000"/>
                  <a:gd name="connsiteX1254" fmla="*/ 6879 w 10000"/>
                  <a:gd name="connsiteY1254" fmla="*/ 8011 h 10000"/>
                  <a:gd name="connsiteX1255" fmla="*/ 6868 w 10000"/>
                  <a:gd name="connsiteY1255" fmla="*/ 8015 h 10000"/>
                  <a:gd name="connsiteX1256" fmla="*/ 6852 w 10000"/>
                  <a:gd name="connsiteY1256" fmla="*/ 8024 h 10000"/>
                  <a:gd name="connsiteX1257" fmla="*/ 6813 w 10000"/>
                  <a:gd name="connsiteY1257" fmla="*/ 8042 h 10000"/>
                  <a:gd name="connsiteX1258" fmla="*/ 6780 w 10000"/>
                  <a:gd name="connsiteY1258" fmla="*/ 8065 h 10000"/>
                  <a:gd name="connsiteX1259" fmla="*/ 6763 w 10000"/>
                  <a:gd name="connsiteY1259" fmla="*/ 8078 h 10000"/>
                  <a:gd name="connsiteX1260" fmla="*/ 6755 w 10000"/>
                  <a:gd name="connsiteY1260" fmla="*/ 8088 h 10000"/>
                  <a:gd name="connsiteX1261" fmla="*/ 6716 w 10000"/>
                  <a:gd name="connsiteY1261" fmla="*/ 8119 h 10000"/>
                  <a:gd name="connsiteX1262" fmla="*/ 6711 w 10000"/>
                  <a:gd name="connsiteY1262" fmla="*/ 8128 h 10000"/>
                  <a:gd name="connsiteX1263" fmla="*/ 6711 w 10000"/>
                  <a:gd name="connsiteY1263" fmla="*/ 8169 h 10000"/>
                  <a:gd name="connsiteX1264" fmla="*/ 6711 w 10000"/>
                  <a:gd name="connsiteY1264" fmla="*/ 8173 h 10000"/>
                  <a:gd name="connsiteX1265" fmla="*/ 6716 w 10000"/>
                  <a:gd name="connsiteY1265" fmla="*/ 8200 h 10000"/>
                  <a:gd name="connsiteX1266" fmla="*/ 6708 w 10000"/>
                  <a:gd name="connsiteY1266" fmla="*/ 8223 h 10000"/>
                  <a:gd name="connsiteX1267" fmla="*/ 6708 w 10000"/>
                  <a:gd name="connsiteY1267" fmla="*/ 8236 h 10000"/>
                  <a:gd name="connsiteX1268" fmla="*/ 6708 w 10000"/>
                  <a:gd name="connsiteY1268" fmla="*/ 8272 h 10000"/>
                  <a:gd name="connsiteX1269" fmla="*/ 6711 w 10000"/>
                  <a:gd name="connsiteY1269" fmla="*/ 8290 h 10000"/>
                  <a:gd name="connsiteX1270" fmla="*/ 6716 w 10000"/>
                  <a:gd name="connsiteY1270" fmla="*/ 8304 h 10000"/>
                  <a:gd name="connsiteX1271" fmla="*/ 6711 w 10000"/>
                  <a:gd name="connsiteY1271" fmla="*/ 8313 h 10000"/>
                  <a:gd name="connsiteX1272" fmla="*/ 6683 w 10000"/>
                  <a:gd name="connsiteY1272" fmla="*/ 8318 h 10000"/>
                  <a:gd name="connsiteX1273" fmla="*/ 6661 w 10000"/>
                  <a:gd name="connsiteY1273" fmla="*/ 8327 h 10000"/>
                  <a:gd name="connsiteX1274" fmla="*/ 6631 w 10000"/>
                  <a:gd name="connsiteY1274" fmla="*/ 8327 h 10000"/>
                  <a:gd name="connsiteX1275" fmla="*/ 6611 w 10000"/>
                  <a:gd name="connsiteY1275" fmla="*/ 8327 h 10000"/>
                  <a:gd name="connsiteX1276" fmla="*/ 6598 w 10000"/>
                  <a:gd name="connsiteY1276" fmla="*/ 8327 h 10000"/>
                  <a:gd name="connsiteX1277" fmla="*/ 6595 w 10000"/>
                  <a:gd name="connsiteY1277" fmla="*/ 8340 h 10000"/>
                  <a:gd name="connsiteX1278" fmla="*/ 6587 w 10000"/>
                  <a:gd name="connsiteY1278" fmla="*/ 8358 h 10000"/>
                  <a:gd name="connsiteX1279" fmla="*/ 6578 w 10000"/>
                  <a:gd name="connsiteY1279" fmla="*/ 8408 h 10000"/>
                  <a:gd name="connsiteX1280" fmla="*/ 6578 w 10000"/>
                  <a:gd name="connsiteY1280" fmla="*/ 8421 h 10000"/>
                  <a:gd name="connsiteX1281" fmla="*/ 6578 w 10000"/>
                  <a:gd name="connsiteY1281" fmla="*/ 8430 h 10000"/>
                  <a:gd name="connsiteX1282" fmla="*/ 6573 w 10000"/>
                  <a:gd name="connsiteY1282" fmla="*/ 8435 h 10000"/>
                  <a:gd name="connsiteX1283" fmla="*/ 6556 w 10000"/>
                  <a:gd name="connsiteY1283" fmla="*/ 8435 h 10000"/>
                  <a:gd name="connsiteX1284" fmla="*/ 6545 w 10000"/>
                  <a:gd name="connsiteY1284" fmla="*/ 8435 h 10000"/>
                  <a:gd name="connsiteX1285" fmla="*/ 6523 w 10000"/>
                  <a:gd name="connsiteY1285" fmla="*/ 8435 h 10000"/>
                  <a:gd name="connsiteX1286" fmla="*/ 6493 w 10000"/>
                  <a:gd name="connsiteY1286" fmla="*/ 8430 h 10000"/>
                  <a:gd name="connsiteX1287" fmla="*/ 6490 w 10000"/>
                  <a:gd name="connsiteY1287" fmla="*/ 8430 h 10000"/>
                  <a:gd name="connsiteX1288" fmla="*/ 6485 w 10000"/>
                  <a:gd name="connsiteY1288" fmla="*/ 8444 h 10000"/>
                  <a:gd name="connsiteX1289" fmla="*/ 6465 w 10000"/>
                  <a:gd name="connsiteY1289" fmla="*/ 8475 h 10000"/>
                  <a:gd name="connsiteX1290" fmla="*/ 6451 w 10000"/>
                  <a:gd name="connsiteY1290" fmla="*/ 8498 h 10000"/>
                  <a:gd name="connsiteX1291" fmla="*/ 6435 w 10000"/>
                  <a:gd name="connsiteY1291" fmla="*/ 8525 h 10000"/>
                  <a:gd name="connsiteX1292" fmla="*/ 6421 w 10000"/>
                  <a:gd name="connsiteY1292" fmla="*/ 8539 h 10000"/>
                  <a:gd name="connsiteX1293" fmla="*/ 6410 w 10000"/>
                  <a:gd name="connsiteY1293" fmla="*/ 8561 h 10000"/>
                  <a:gd name="connsiteX1294" fmla="*/ 6402 w 10000"/>
                  <a:gd name="connsiteY1294" fmla="*/ 8575 h 10000"/>
                  <a:gd name="connsiteX1295" fmla="*/ 6402 w 10000"/>
                  <a:gd name="connsiteY1295" fmla="*/ 8593 h 10000"/>
                  <a:gd name="connsiteX1296" fmla="*/ 6402 w 10000"/>
                  <a:gd name="connsiteY1296" fmla="*/ 8620 h 10000"/>
                  <a:gd name="connsiteX1297" fmla="*/ 6405 w 10000"/>
                  <a:gd name="connsiteY1297" fmla="*/ 8660 h 10000"/>
                  <a:gd name="connsiteX1298" fmla="*/ 6405 w 10000"/>
                  <a:gd name="connsiteY1298" fmla="*/ 8674 h 10000"/>
                  <a:gd name="connsiteX1299" fmla="*/ 6405 w 10000"/>
                  <a:gd name="connsiteY1299" fmla="*/ 8683 h 10000"/>
                  <a:gd name="connsiteX1300" fmla="*/ 6405 w 10000"/>
                  <a:gd name="connsiteY1300" fmla="*/ 8687 h 10000"/>
                  <a:gd name="connsiteX1301" fmla="*/ 6405 w 10000"/>
                  <a:gd name="connsiteY1301" fmla="*/ 8696 h 10000"/>
                  <a:gd name="connsiteX1302" fmla="*/ 6388 w 10000"/>
                  <a:gd name="connsiteY1302" fmla="*/ 8733 h 10000"/>
                  <a:gd name="connsiteX1303" fmla="*/ 6369 w 10000"/>
                  <a:gd name="connsiteY1303" fmla="*/ 8746 h 10000"/>
                  <a:gd name="connsiteX1304" fmla="*/ 6333 w 10000"/>
                  <a:gd name="connsiteY1304" fmla="*/ 8773 h 10000"/>
                  <a:gd name="connsiteX1305" fmla="*/ 6313 w 10000"/>
                  <a:gd name="connsiteY1305" fmla="*/ 8787 h 10000"/>
                  <a:gd name="connsiteX1306" fmla="*/ 6291 w 10000"/>
                  <a:gd name="connsiteY1306" fmla="*/ 8805 h 10000"/>
                  <a:gd name="connsiteX1307" fmla="*/ 6280 w 10000"/>
                  <a:gd name="connsiteY1307" fmla="*/ 8814 h 10000"/>
                  <a:gd name="connsiteX1308" fmla="*/ 6250 w 10000"/>
                  <a:gd name="connsiteY1308" fmla="*/ 8805 h 10000"/>
                  <a:gd name="connsiteX1309" fmla="*/ 6233 w 10000"/>
                  <a:gd name="connsiteY1309" fmla="*/ 8805 h 10000"/>
                  <a:gd name="connsiteX1310" fmla="*/ 6220 w 10000"/>
                  <a:gd name="connsiteY1310" fmla="*/ 8805 h 10000"/>
                  <a:gd name="connsiteX1311" fmla="*/ 6200 w 10000"/>
                  <a:gd name="connsiteY1311" fmla="*/ 8805 h 10000"/>
                  <a:gd name="connsiteX1312" fmla="*/ 6184 w 10000"/>
                  <a:gd name="connsiteY1312" fmla="*/ 8805 h 10000"/>
                  <a:gd name="connsiteX1313" fmla="*/ 6716 w 10000"/>
                  <a:gd name="connsiteY1313" fmla="*/ 6653 h 10000"/>
                  <a:gd name="connsiteX1314" fmla="*/ 6871 w 10000"/>
                  <a:gd name="connsiteY1314" fmla="*/ 6748 h 10000"/>
                  <a:gd name="connsiteX1315" fmla="*/ 6912 w 10000"/>
                  <a:gd name="connsiteY1315" fmla="*/ 6581 h 10000"/>
                  <a:gd name="connsiteX1316" fmla="*/ 6912 w 10000"/>
                  <a:gd name="connsiteY1316" fmla="*/ 6567 h 10000"/>
                  <a:gd name="connsiteX1317" fmla="*/ 6827 w 10000"/>
                  <a:gd name="connsiteY1317" fmla="*/ 6631 h 10000"/>
                  <a:gd name="connsiteX1318" fmla="*/ 6184 w 10000"/>
                  <a:gd name="connsiteY1318" fmla="*/ 8805 h 10000"/>
                  <a:gd name="connsiteX0" fmla="*/ 6184 w 10000"/>
                  <a:gd name="connsiteY0" fmla="*/ 8805 h 10000"/>
                  <a:gd name="connsiteX1" fmla="*/ 6175 w 10000"/>
                  <a:gd name="connsiteY1" fmla="*/ 8800 h 10000"/>
                  <a:gd name="connsiteX2" fmla="*/ 6167 w 10000"/>
                  <a:gd name="connsiteY2" fmla="*/ 8832 h 10000"/>
                  <a:gd name="connsiteX3" fmla="*/ 6167 w 10000"/>
                  <a:gd name="connsiteY3" fmla="*/ 8845 h 10000"/>
                  <a:gd name="connsiteX4" fmla="*/ 6140 w 10000"/>
                  <a:gd name="connsiteY4" fmla="*/ 8877 h 10000"/>
                  <a:gd name="connsiteX5" fmla="*/ 6098 w 10000"/>
                  <a:gd name="connsiteY5" fmla="*/ 8904 h 10000"/>
                  <a:gd name="connsiteX6" fmla="*/ 6090 w 10000"/>
                  <a:gd name="connsiteY6" fmla="*/ 8904 h 10000"/>
                  <a:gd name="connsiteX7" fmla="*/ 6082 w 10000"/>
                  <a:gd name="connsiteY7" fmla="*/ 8904 h 10000"/>
                  <a:gd name="connsiteX8" fmla="*/ 6082 w 10000"/>
                  <a:gd name="connsiteY8" fmla="*/ 8958 h 10000"/>
                  <a:gd name="connsiteX9" fmla="*/ 6082 w 10000"/>
                  <a:gd name="connsiteY9" fmla="*/ 8963 h 10000"/>
                  <a:gd name="connsiteX10" fmla="*/ 6079 w 10000"/>
                  <a:gd name="connsiteY10" fmla="*/ 9012 h 10000"/>
                  <a:gd name="connsiteX11" fmla="*/ 6073 w 10000"/>
                  <a:gd name="connsiteY11" fmla="*/ 9066 h 10000"/>
                  <a:gd name="connsiteX12" fmla="*/ 6073 w 10000"/>
                  <a:gd name="connsiteY12" fmla="*/ 9120 h 10000"/>
                  <a:gd name="connsiteX13" fmla="*/ 6073 w 10000"/>
                  <a:gd name="connsiteY13" fmla="*/ 9147 h 10000"/>
                  <a:gd name="connsiteX14" fmla="*/ 6073 w 10000"/>
                  <a:gd name="connsiteY14" fmla="*/ 9197 h 10000"/>
                  <a:gd name="connsiteX15" fmla="*/ 6068 w 10000"/>
                  <a:gd name="connsiteY15" fmla="*/ 9233 h 10000"/>
                  <a:gd name="connsiteX16" fmla="*/ 6065 w 10000"/>
                  <a:gd name="connsiteY16" fmla="*/ 9301 h 10000"/>
                  <a:gd name="connsiteX17" fmla="*/ 6065 w 10000"/>
                  <a:gd name="connsiteY17" fmla="*/ 9350 h 10000"/>
                  <a:gd name="connsiteX18" fmla="*/ 6060 w 10000"/>
                  <a:gd name="connsiteY18" fmla="*/ 9382 h 10000"/>
                  <a:gd name="connsiteX19" fmla="*/ 6060 w 10000"/>
                  <a:gd name="connsiteY19" fmla="*/ 9409 h 10000"/>
                  <a:gd name="connsiteX20" fmla="*/ 6051 w 10000"/>
                  <a:gd name="connsiteY20" fmla="*/ 9423 h 10000"/>
                  <a:gd name="connsiteX21" fmla="*/ 6049 w 10000"/>
                  <a:gd name="connsiteY21" fmla="*/ 9436 h 10000"/>
                  <a:gd name="connsiteX22" fmla="*/ 6035 w 10000"/>
                  <a:gd name="connsiteY22" fmla="*/ 9450 h 10000"/>
                  <a:gd name="connsiteX23" fmla="*/ 6026 w 10000"/>
                  <a:gd name="connsiteY23" fmla="*/ 9459 h 10000"/>
                  <a:gd name="connsiteX24" fmla="*/ 6018 w 10000"/>
                  <a:gd name="connsiteY24" fmla="*/ 9445 h 10000"/>
                  <a:gd name="connsiteX25" fmla="*/ 6007 w 10000"/>
                  <a:gd name="connsiteY25" fmla="*/ 9409 h 10000"/>
                  <a:gd name="connsiteX26" fmla="*/ 5985 w 10000"/>
                  <a:gd name="connsiteY26" fmla="*/ 9369 h 10000"/>
                  <a:gd name="connsiteX27" fmla="*/ 5969 w 10000"/>
                  <a:gd name="connsiteY27" fmla="*/ 9332 h 10000"/>
                  <a:gd name="connsiteX28" fmla="*/ 5955 w 10000"/>
                  <a:gd name="connsiteY28" fmla="*/ 9314 h 10000"/>
                  <a:gd name="connsiteX29" fmla="*/ 5952 w 10000"/>
                  <a:gd name="connsiteY29" fmla="*/ 9305 h 10000"/>
                  <a:gd name="connsiteX30" fmla="*/ 5935 w 10000"/>
                  <a:gd name="connsiteY30" fmla="*/ 9305 h 10000"/>
                  <a:gd name="connsiteX31" fmla="*/ 5922 w 10000"/>
                  <a:gd name="connsiteY31" fmla="*/ 9319 h 10000"/>
                  <a:gd name="connsiteX32" fmla="*/ 5913 w 10000"/>
                  <a:gd name="connsiteY32" fmla="*/ 9328 h 10000"/>
                  <a:gd name="connsiteX33" fmla="*/ 5905 w 10000"/>
                  <a:gd name="connsiteY33" fmla="*/ 9332 h 10000"/>
                  <a:gd name="connsiteX34" fmla="*/ 5897 w 10000"/>
                  <a:gd name="connsiteY34" fmla="*/ 9350 h 10000"/>
                  <a:gd name="connsiteX35" fmla="*/ 5875 w 10000"/>
                  <a:gd name="connsiteY35" fmla="*/ 9364 h 10000"/>
                  <a:gd name="connsiteX36" fmla="*/ 5850 w 10000"/>
                  <a:gd name="connsiteY36" fmla="*/ 9391 h 10000"/>
                  <a:gd name="connsiteX37" fmla="*/ 5833 w 10000"/>
                  <a:gd name="connsiteY37" fmla="*/ 9405 h 10000"/>
                  <a:gd name="connsiteX38" fmla="*/ 5822 w 10000"/>
                  <a:gd name="connsiteY38" fmla="*/ 9409 h 10000"/>
                  <a:gd name="connsiteX39" fmla="*/ 5800 w 10000"/>
                  <a:gd name="connsiteY39" fmla="*/ 9423 h 10000"/>
                  <a:gd name="connsiteX40" fmla="*/ 5784 w 10000"/>
                  <a:gd name="connsiteY40" fmla="*/ 9436 h 10000"/>
                  <a:gd name="connsiteX41" fmla="*/ 5767 w 10000"/>
                  <a:gd name="connsiteY41" fmla="*/ 9450 h 10000"/>
                  <a:gd name="connsiteX42" fmla="*/ 5751 w 10000"/>
                  <a:gd name="connsiteY42" fmla="*/ 9463 h 10000"/>
                  <a:gd name="connsiteX43" fmla="*/ 5745 w 10000"/>
                  <a:gd name="connsiteY43" fmla="*/ 9472 h 10000"/>
                  <a:gd name="connsiteX44" fmla="*/ 5751 w 10000"/>
                  <a:gd name="connsiteY44" fmla="*/ 9477 h 10000"/>
                  <a:gd name="connsiteX45" fmla="*/ 5762 w 10000"/>
                  <a:gd name="connsiteY45" fmla="*/ 9504 h 10000"/>
                  <a:gd name="connsiteX46" fmla="*/ 5767 w 10000"/>
                  <a:gd name="connsiteY46" fmla="*/ 9526 h 10000"/>
                  <a:gd name="connsiteX47" fmla="*/ 5784 w 10000"/>
                  <a:gd name="connsiteY47" fmla="*/ 9576 h 10000"/>
                  <a:gd name="connsiteX48" fmla="*/ 5797 w 10000"/>
                  <a:gd name="connsiteY48" fmla="*/ 9603 h 10000"/>
                  <a:gd name="connsiteX49" fmla="*/ 5808 w 10000"/>
                  <a:gd name="connsiteY49" fmla="*/ 9644 h 10000"/>
                  <a:gd name="connsiteX50" fmla="*/ 5822 w 10000"/>
                  <a:gd name="connsiteY50" fmla="*/ 9671 h 10000"/>
                  <a:gd name="connsiteX51" fmla="*/ 5825 w 10000"/>
                  <a:gd name="connsiteY51" fmla="*/ 9684 h 10000"/>
                  <a:gd name="connsiteX52" fmla="*/ 5831 w 10000"/>
                  <a:gd name="connsiteY52" fmla="*/ 9684 h 10000"/>
                  <a:gd name="connsiteX53" fmla="*/ 5825 w 10000"/>
                  <a:gd name="connsiteY53" fmla="*/ 9698 h 10000"/>
                  <a:gd name="connsiteX54" fmla="*/ 5806 w 10000"/>
                  <a:gd name="connsiteY54" fmla="*/ 9725 h 10000"/>
                  <a:gd name="connsiteX55" fmla="*/ 5792 w 10000"/>
                  <a:gd name="connsiteY55" fmla="*/ 9738 h 10000"/>
                  <a:gd name="connsiteX56" fmla="*/ 5737 w 10000"/>
                  <a:gd name="connsiteY56" fmla="*/ 9793 h 10000"/>
                  <a:gd name="connsiteX57" fmla="*/ 5728 w 10000"/>
                  <a:gd name="connsiteY57" fmla="*/ 9806 h 10000"/>
                  <a:gd name="connsiteX58" fmla="*/ 5712 w 10000"/>
                  <a:gd name="connsiteY58" fmla="*/ 9815 h 10000"/>
                  <a:gd name="connsiteX59" fmla="*/ 5690 w 10000"/>
                  <a:gd name="connsiteY59" fmla="*/ 9838 h 10000"/>
                  <a:gd name="connsiteX60" fmla="*/ 5679 w 10000"/>
                  <a:gd name="connsiteY60" fmla="*/ 9842 h 10000"/>
                  <a:gd name="connsiteX61" fmla="*/ 5665 w 10000"/>
                  <a:gd name="connsiteY61" fmla="*/ 9842 h 10000"/>
                  <a:gd name="connsiteX62" fmla="*/ 5648 w 10000"/>
                  <a:gd name="connsiteY62" fmla="*/ 9851 h 10000"/>
                  <a:gd name="connsiteX63" fmla="*/ 5621 w 10000"/>
                  <a:gd name="connsiteY63" fmla="*/ 9892 h 10000"/>
                  <a:gd name="connsiteX64" fmla="*/ 5544 w 10000"/>
                  <a:gd name="connsiteY64" fmla="*/ 9946 h 10000"/>
                  <a:gd name="connsiteX65" fmla="*/ 5406 w 10000"/>
                  <a:gd name="connsiteY65" fmla="*/ 10000 h 10000"/>
                  <a:gd name="connsiteX66" fmla="*/ 5350 w 10000"/>
                  <a:gd name="connsiteY66" fmla="*/ 9986 h 10000"/>
                  <a:gd name="connsiteX67" fmla="*/ 5342 w 10000"/>
                  <a:gd name="connsiteY67" fmla="*/ 9950 h 10000"/>
                  <a:gd name="connsiteX68" fmla="*/ 5342 w 10000"/>
                  <a:gd name="connsiteY68" fmla="*/ 9932 h 10000"/>
                  <a:gd name="connsiteX69" fmla="*/ 5342 w 10000"/>
                  <a:gd name="connsiteY69" fmla="*/ 9923 h 10000"/>
                  <a:gd name="connsiteX70" fmla="*/ 5342 w 10000"/>
                  <a:gd name="connsiteY70" fmla="*/ 9919 h 10000"/>
                  <a:gd name="connsiteX71" fmla="*/ 5348 w 10000"/>
                  <a:gd name="connsiteY71" fmla="*/ 9919 h 10000"/>
                  <a:gd name="connsiteX72" fmla="*/ 5348 w 10000"/>
                  <a:gd name="connsiteY72" fmla="*/ 9910 h 10000"/>
                  <a:gd name="connsiteX73" fmla="*/ 5350 w 10000"/>
                  <a:gd name="connsiteY73" fmla="*/ 9910 h 10000"/>
                  <a:gd name="connsiteX74" fmla="*/ 5350 w 10000"/>
                  <a:gd name="connsiteY74" fmla="*/ 9905 h 10000"/>
                  <a:gd name="connsiteX75" fmla="*/ 5356 w 10000"/>
                  <a:gd name="connsiteY75" fmla="*/ 9905 h 10000"/>
                  <a:gd name="connsiteX76" fmla="*/ 5356 w 10000"/>
                  <a:gd name="connsiteY76" fmla="*/ 9896 h 10000"/>
                  <a:gd name="connsiteX77" fmla="*/ 5359 w 10000"/>
                  <a:gd name="connsiteY77" fmla="*/ 9896 h 10000"/>
                  <a:gd name="connsiteX78" fmla="*/ 5359 w 10000"/>
                  <a:gd name="connsiteY78" fmla="*/ 9892 h 10000"/>
                  <a:gd name="connsiteX79" fmla="*/ 5364 w 10000"/>
                  <a:gd name="connsiteY79" fmla="*/ 9892 h 10000"/>
                  <a:gd name="connsiteX80" fmla="*/ 5364 w 10000"/>
                  <a:gd name="connsiteY80" fmla="*/ 9883 h 10000"/>
                  <a:gd name="connsiteX81" fmla="*/ 5359 w 10000"/>
                  <a:gd name="connsiteY81" fmla="*/ 9883 h 10000"/>
                  <a:gd name="connsiteX82" fmla="*/ 5359 w 10000"/>
                  <a:gd name="connsiteY82" fmla="*/ 9878 h 10000"/>
                  <a:gd name="connsiteX83" fmla="*/ 5359 w 10000"/>
                  <a:gd name="connsiteY83" fmla="*/ 9869 h 10000"/>
                  <a:gd name="connsiteX84" fmla="*/ 5356 w 10000"/>
                  <a:gd name="connsiteY84" fmla="*/ 9869 h 10000"/>
                  <a:gd name="connsiteX85" fmla="*/ 5356 w 10000"/>
                  <a:gd name="connsiteY85" fmla="*/ 9865 h 10000"/>
                  <a:gd name="connsiteX86" fmla="*/ 5350 w 10000"/>
                  <a:gd name="connsiteY86" fmla="*/ 9865 h 10000"/>
                  <a:gd name="connsiteX87" fmla="*/ 5350 w 10000"/>
                  <a:gd name="connsiteY87" fmla="*/ 9856 h 10000"/>
                  <a:gd name="connsiteX88" fmla="*/ 5348 w 10000"/>
                  <a:gd name="connsiteY88" fmla="*/ 9856 h 10000"/>
                  <a:gd name="connsiteX89" fmla="*/ 5348 w 10000"/>
                  <a:gd name="connsiteY89" fmla="*/ 9851 h 10000"/>
                  <a:gd name="connsiteX90" fmla="*/ 5348 w 10000"/>
                  <a:gd name="connsiteY90" fmla="*/ 9842 h 10000"/>
                  <a:gd name="connsiteX91" fmla="*/ 5348 w 10000"/>
                  <a:gd name="connsiteY91" fmla="*/ 9838 h 10000"/>
                  <a:gd name="connsiteX92" fmla="*/ 5348 w 10000"/>
                  <a:gd name="connsiteY92" fmla="*/ 9829 h 10000"/>
                  <a:gd name="connsiteX93" fmla="*/ 5348 w 10000"/>
                  <a:gd name="connsiteY93" fmla="*/ 9820 h 10000"/>
                  <a:gd name="connsiteX94" fmla="*/ 5348 w 10000"/>
                  <a:gd name="connsiteY94" fmla="*/ 9815 h 10000"/>
                  <a:gd name="connsiteX95" fmla="*/ 5348 w 10000"/>
                  <a:gd name="connsiteY95" fmla="*/ 9806 h 10000"/>
                  <a:gd name="connsiteX96" fmla="*/ 5350 w 10000"/>
                  <a:gd name="connsiteY96" fmla="*/ 9806 h 10000"/>
                  <a:gd name="connsiteX97" fmla="*/ 5350 w 10000"/>
                  <a:gd name="connsiteY97" fmla="*/ 9802 h 10000"/>
                  <a:gd name="connsiteX98" fmla="*/ 5350 w 10000"/>
                  <a:gd name="connsiteY98" fmla="*/ 9793 h 10000"/>
                  <a:gd name="connsiteX99" fmla="*/ 5356 w 10000"/>
                  <a:gd name="connsiteY99" fmla="*/ 9788 h 10000"/>
                  <a:gd name="connsiteX100" fmla="*/ 5356 w 10000"/>
                  <a:gd name="connsiteY100" fmla="*/ 9779 h 10000"/>
                  <a:gd name="connsiteX101" fmla="*/ 5359 w 10000"/>
                  <a:gd name="connsiteY101" fmla="*/ 9779 h 10000"/>
                  <a:gd name="connsiteX102" fmla="*/ 5359 w 10000"/>
                  <a:gd name="connsiteY102" fmla="*/ 9774 h 10000"/>
                  <a:gd name="connsiteX103" fmla="*/ 5364 w 10000"/>
                  <a:gd name="connsiteY103" fmla="*/ 9765 h 10000"/>
                  <a:gd name="connsiteX104" fmla="*/ 5397 w 10000"/>
                  <a:gd name="connsiteY104" fmla="*/ 9698 h 10000"/>
                  <a:gd name="connsiteX105" fmla="*/ 5397 w 10000"/>
                  <a:gd name="connsiteY105" fmla="*/ 9662 h 10000"/>
                  <a:gd name="connsiteX106" fmla="*/ 5381 w 10000"/>
                  <a:gd name="connsiteY106" fmla="*/ 9648 h 10000"/>
                  <a:gd name="connsiteX107" fmla="*/ 5381 w 10000"/>
                  <a:gd name="connsiteY107" fmla="*/ 9608 h 10000"/>
                  <a:gd name="connsiteX108" fmla="*/ 5400 w 10000"/>
                  <a:gd name="connsiteY108" fmla="*/ 9590 h 10000"/>
                  <a:gd name="connsiteX109" fmla="*/ 5392 w 10000"/>
                  <a:gd name="connsiteY109" fmla="*/ 9553 h 10000"/>
                  <a:gd name="connsiteX110" fmla="*/ 5375 w 10000"/>
                  <a:gd name="connsiteY110" fmla="*/ 9526 h 10000"/>
                  <a:gd name="connsiteX111" fmla="*/ 5350 w 10000"/>
                  <a:gd name="connsiteY111" fmla="*/ 9504 h 10000"/>
                  <a:gd name="connsiteX112" fmla="*/ 5323 w 10000"/>
                  <a:gd name="connsiteY112" fmla="*/ 9562 h 10000"/>
                  <a:gd name="connsiteX113" fmla="*/ 5309 w 10000"/>
                  <a:gd name="connsiteY113" fmla="*/ 9535 h 10000"/>
                  <a:gd name="connsiteX114" fmla="*/ 5312 w 10000"/>
                  <a:gd name="connsiteY114" fmla="*/ 9436 h 10000"/>
                  <a:gd name="connsiteX115" fmla="*/ 5276 w 10000"/>
                  <a:gd name="connsiteY115" fmla="*/ 9409 h 10000"/>
                  <a:gd name="connsiteX116" fmla="*/ 5270 w 10000"/>
                  <a:gd name="connsiteY116" fmla="*/ 9418 h 10000"/>
                  <a:gd name="connsiteX117" fmla="*/ 5259 w 10000"/>
                  <a:gd name="connsiteY117" fmla="*/ 9423 h 10000"/>
                  <a:gd name="connsiteX118" fmla="*/ 5243 w 10000"/>
                  <a:gd name="connsiteY118" fmla="*/ 9445 h 10000"/>
                  <a:gd name="connsiteX119" fmla="*/ 5229 w 10000"/>
                  <a:gd name="connsiteY119" fmla="*/ 9450 h 10000"/>
                  <a:gd name="connsiteX120" fmla="*/ 5221 w 10000"/>
                  <a:gd name="connsiteY120" fmla="*/ 9459 h 10000"/>
                  <a:gd name="connsiteX121" fmla="*/ 5199 w 10000"/>
                  <a:gd name="connsiteY121" fmla="*/ 9463 h 10000"/>
                  <a:gd name="connsiteX122" fmla="*/ 5179 w 10000"/>
                  <a:gd name="connsiteY122" fmla="*/ 9463 h 10000"/>
                  <a:gd name="connsiteX123" fmla="*/ 5166 w 10000"/>
                  <a:gd name="connsiteY123" fmla="*/ 9450 h 10000"/>
                  <a:gd name="connsiteX124" fmla="*/ 5155 w 10000"/>
                  <a:gd name="connsiteY124" fmla="*/ 9432 h 10000"/>
                  <a:gd name="connsiteX125" fmla="*/ 5149 w 10000"/>
                  <a:gd name="connsiteY125" fmla="*/ 9432 h 10000"/>
                  <a:gd name="connsiteX126" fmla="*/ 5146 w 10000"/>
                  <a:gd name="connsiteY126" fmla="*/ 9432 h 10000"/>
                  <a:gd name="connsiteX127" fmla="*/ 5146 w 10000"/>
                  <a:gd name="connsiteY127" fmla="*/ 9436 h 10000"/>
                  <a:gd name="connsiteX128" fmla="*/ 5132 w 10000"/>
                  <a:gd name="connsiteY128" fmla="*/ 9445 h 10000"/>
                  <a:gd name="connsiteX129" fmla="*/ 5124 w 10000"/>
                  <a:gd name="connsiteY129" fmla="*/ 9463 h 10000"/>
                  <a:gd name="connsiteX130" fmla="*/ 5119 w 10000"/>
                  <a:gd name="connsiteY130" fmla="*/ 9472 h 10000"/>
                  <a:gd name="connsiteX131" fmla="*/ 5094 w 10000"/>
                  <a:gd name="connsiteY131" fmla="*/ 9486 h 10000"/>
                  <a:gd name="connsiteX132" fmla="*/ 5075 w 10000"/>
                  <a:gd name="connsiteY132" fmla="*/ 9490 h 10000"/>
                  <a:gd name="connsiteX133" fmla="*/ 5058 w 10000"/>
                  <a:gd name="connsiteY133" fmla="*/ 9499 h 10000"/>
                  <a:gd name="connsiteX134" fmla="*/ 5028 w 10000"/>
                  <a:gd name="connsiteY134" fmla="*/ 9513 h 10000"/>
                  <a:gd name="connsiteX135" fmla="*/ 5006 w 10000"/>
                  <a:gd name="connsiteY135" fmla="*/ 9522 h 10000"/>
                  <a:gd name="connsiteX136" fmla="*/ 4986 w 10000"/>
                  <a:gd name="connsiteY136" fmla="*/ 9535 h 10000"/>
                  <a:gd name="connsiteX137" fmla="*/ 4948 w 10000"/>
                  <a:gd name="connsiteY137" fmla="*/ 9549 h 10000"/>
                  <a:gd name="connsiteX138" fmla="*/ 4925 w 10000"/>
                  <a:gd name="connsiteY138" fmla="*/ 9549 h 10000"/>
                  <a:gd name="connsiteX139" fmla="*/ 4906 w 10000"/>
                  <a:gd name="connsiteY139" fmla="*/ 9549 h 10000"/>
                  <a:gd name="connsiteX140" fmla="*/ 4892 w 10000"/>
                  <a:gd name="connsiteY140" fmla="*/ 9553 h 10000"/>
                  <a:gd name="connsiteX141" fmla="*/ 4890 w 10000"/>
                  <a:gd name="connsiteY141" fmla="*/ 9562 h 10000"/>
                  <a:gd name="connsiteX142" fmla="*/ 4881 w 10000"/>
                  <a:gd name="connsiteY142" fmla="*/ 9576 h 10000"/>
                  <a:gd name="connsiteX143" fmla="*/ 4873 w 10000"/>
                  <a:gd name="connsiteY143" fmla="*/ 9594 h 10000"/>
                  <a:gd name="connsiteX144" fmla="*/ 4868 w 10000"/>
                  <a:gd name="connsiteY144" fmla="*/ 9581 h 10000"/>
                  <a:gd name="connsiteX145" fmla="*/ 4865 w 10000"/>
                  <a:gd name="connsiteY145" fmla="*/ 9567 h 10000"/>
                  <a:gd name="connsiteX146" fmla="*/ 4851 w 10000"/>
                  <a:gd name="connsiteY146" fmla="*/ 9567 h 10000"/>
                  <a:gd name="connsiteX147" fmla="*/ 4848 w 10000"/>
                  <a:gd name="connsiteY147" fmla="*/ 9576 h 10000"/>
                  <a:gd name="connsiteX148" fmla="*/ 4829 w 10000"/>
                  <a:gd name="connsiteY148" fmla="*/ 9581 h 10000"/>
                  <a:gd name="connsiteX149" fmla="*/ 4818 w 10000"/>
                  <a:gd name="connsiteY149" fmla="*/ 9576 h 10000"/>
                  <a:gd name="connsiteX150" fmla="*/ 4810 w 10000"/>
                  <a:gd name="connsiteY150" fmla="*/ 9576 h 10000"/>
                  <a:gd name="connsiteX151" fmla="*/ 4796 w 10000"/>
                  <a:gd name="connsiteY151" fmla="*/ 9581 h 10000"/>
                  <a:gd name="connsiteX152" fmla="*/ 4788 w 10000"/>
                  <a:gd name="connsiteY152" fmla="*/ 9576 h 10000"/>
                  <a:gd name="connsiteX153" fmla="*/ 4779 w 10000"/>
                  <a:gd name="connsiteY153" fmla="*/ 9576 h 10000"/>
                  <a:gd name="connsiteX154" fmla="*/ 4768 w 10000"/>
                  <a:gd name="connsiteY154" fmla="*/ 9581 h 10000"/>
                  <a:gd name="connsiteX155" fmla="*/ 4760 w 10000"/>
                  <a:gd name="connsiteY155" fmla="*/ 9553 h 10000"/>
                  <a:gd name="connsiteX156" fmla="*/ 4754 w 10000"/>
                  <a:gd name="connsiteY156" fmla="*/ 9526 h 10000"/>
                  <a:gd name="connsiteX157" fmla="*/ 4754 w 10000"/>
                  <a:gd name="connsiteY157" fmla="*/ 9486 h 10000"/>
                  <a:gd name="connsiteX158" fmla="*/ 4754 w 10000"/>
                  <a:gd name="connsiteY158" fmla="*/ 9445 h 10000"/>
                  <a:gd name="connsiteX159" fmla="*/ 4760 w 10000"/>
                  <a:gd name="connsiteY159" fmla="*/ 9432 h 10000"/>
                  <a:gd name="connsiteX160" fmla="*/ 4760 w 10000"/>
                  <a:gd name="connsiteY160" fmla="*/ 9396 h 10000"/>
                  <a:gd name="connsiteX161" fmla="*/ 4760 w 10000"/>
                  <a:gd name="connsiteY161" fmla="*/ 9382 h 10000"/>
                  <a:gd name="connsiteX162" fmla="*/ 4760 w 10000"/>
                  <a:gd name="connsiteY162" fmla="*/ 9355 h 10000"/>
                  <a:gd name="connsiteX163" fmla="*/ 4749 w 10000"/>
                  <a:gd name="connsiteY163" fmla="*/ 9341 h 10000"/>
                  <a:gd name="connsiteX164" fmla="*/ 4746 w 10000"/>
                  <a:gd name="connsiteY164" fmla="*/ 9332 h 10000"/>
                  <a:gd name="connsiteX165" fmla="*/ 4732 w 10000"/>
                  <a:gd name="connsiteY165" fmla="*/ 9328 h 10000"/>
                  <a:gd name="connsiteX166" fmla="*/ 4716 w 10000"/>
                  <a:gd name="connsiteY166" fmla="*/ 9292 h 10000"/>
                  <a:gd name="connsiteX167" fmla="*/ 4705 w 10000"/>
                  <a:gd name="connsiteY167" fmla="*/ 9274 h 10000"/>
                  <a:gd name="connsiteX168" fmla="*/ 4699 w 10000"/>
                  <a:gd name="connsiteY168" fmla="*/ 9278 h 10000"/>
                  <a:gd name="connsiteX169" fmla="*/ 4696 w 10000"/>
                  <a:gd name="connsiteY169" fmla="*/ 9287 h 10000"/>
                  <a:gd name="connsiteX170" fmla="*/ 4680 w 10000"/>
                  <a:gd name="connsiteY170" fmla="*/ 9292 h 10000"/>
                  <a:gd name="connsiteX171" fmla="*/ 4672 w 10000"/>
                  <a:gd name="connsiteY171" fmla="*/ 9274 h 10000"/>
                  <a:gd name="connsiteX172" fmla="*/ 4636 w 10000"/>
                  <a:gd name="connsiteY172" fmla="*/ 9224 h 10000"/>
                  <a:gd name="connsiteX173" fmla="*/ 4616 w 10000"/>
                  <a:gd name="connsiteY173" fmla="*/ 9211 h 10000"/>
                  <a:gd name="connsiteX174" fmla="*/ 4608 w 10000"/>
                  <a:gd name="connsiteY174" fmla="*/ 9206 h 10000"/>
                  <a:gd name="connsiteX175" fmla="*/ 4616 w 10000"/>
                  <a:gd name="connsiteY175" fmla="*/ 9193 h 10000"/>
                  <a:gd name="connsiteX176" fmla="*/ 4633 w 10000"/>
                  <a:gd name="connsiteY176" fmla="*/ 9184 h 10000"/>
                  <a:gd name="connsiteX177" fmla="*/ 4616 w 10000"/>
                  <a:gd name="connsiteY177" fmla="*/ 9120 h 10000"/>
                  <a:gd name="connsiteX178" fmla="*/ 4625 w 10000"/>
                  <a:gd name="connsiteY178" fmla="*/ 9039 h 10000"/>
                  <a:gd name="connsiteX179" fmla="*/ 4616 w 10000"/>
                  <a:gd name="connsiteY179" fmla="*/ 9026 h 10000"/>
                  <a:gd name="connsiteX180" fmla="*/ 4600 w 10000"/>
                  <a:gd name="connsiteY180" fmla="*/ 9017 h 10000"/>
                  <a:gd name="connsiteX181" fmla="*/ 4583 w 10000"/>
                  <a:gd name="connsiteY181" fmla="*/ 9003 h 10000"/>
                  <a:gd name="connsiteX182" fmla="*/ 4570 w 10000"/>
                  <a:gd name="connsiteY182" fmla="*/ 9012 h 10000"/>
                  <a:gd name="connsiteX183" fmla="*/ 4570 w 10000"/>
                  <a:gd name="connsiteY183" fmla="*/ 9026 h 10000"/>
                  <a:gd name="connsiteX184" fmla="*/ 4570 w 10000"/>
                  <a:gd name="connsiteY184" fmla="*/ 9035 h 10000"/>
                  <a:gd name="connsiteX185" fmla="*/ 4578 w 10000"/>
                  <a:gd name="connsiteY185" fmla="*/ 9048 h 10000"/>
                  <a:gd name="connsiteX186" fmla="*/ 4583 w 10000"/>
                  <a:gd name="connsiteY186" fmla="*/ 9089 h 10000"/>
                  <a:gd name="connsiteX187" fmla="*/ 4586 w 10000"/>
                  <a:gd name="connsiteY187" fmla="*/ 9116 h 10000"/>
                  <a:gd name="connsiteX188" fmla="*/ 4586 w 10000"/>
                  <a:gd name="connsiteY188" fmla="*/ 9120 h 10000"/>
                  <a:gd name="connsiteX189" fmla="*/ 4583 w 10000"/>
                  <a:gd name="connsiteY189" fmla="*/ 9143 h 10000"/>
                  <a:gd name="connsiteX190" fmla="*/ 4583 w 10000"/>
                  <a:gd name="connsiteY190" fmla="*/ 9170 h 10000"/>
                  <a:gd name="connsiteX191" fmla="*/ 4578 w 10000"/>
                  <a:gd name="connsiteY191" fmla="*/ 9175 h 10000"/>
                  <a:gd name="connsiteX192" fmla="*/ 4570 w 10000"/>
                  <a:gd name="connsiteY192" fmla="*/ 9197 h 10000"/>
                  <a:gd name="connsiteX193" fmla="*/ 4556 w 10000"/>
                  <a:gd name="connsiteY193" fmla="*/ 9170 h 10000"/>
                  <a:gd name="connsiteX194" fmla="*/ 4553 w 10000"/>
                  <a:gd name="connsiteY194" fmla="*/ 9147 h 10000"/>
                  <a:gd name="connsiteX195" fmla="*/ 4545 w 10000"/>
                  <a:gd name="connsiteY195" fmla="*/ 9120 h 10000"/>
                  <a:gd name="connsiteX196" fmla="*/ 4539 w 10000"/>
                  <a:gd name="connsiteY196" fmla="*/ 9093 h 10000"/>
                  <a:gd name="connsiteX197" fmla="*/ 4531 w 10000"/>
                  <a:gd name="connsiteY197" fmla="*/ 9062 h 10000"/>
                  <a:gd name="connsiteX198" fmla="*/ 4523 w 10000"/>
                  <a:gd name="connsiteY198" fmla="*/ 9039 h 10000"/>
                  <a:gd name="connsiteX199" fmla="*/ 4514 w 10000"/>
                  <a:gd name="connsiteY199" fmla="*/ 9026 h 10000"/>
                  <a:gd name="connsiteX200" fmla="*/ 4514 w 10000"/>
                  <a:gd name="connsiteY200" fmla="*/ 9035 h 10000"/>
                  <a:gd name="connsiteX201" fmla="*/ 4512 w 10000"/>
                  <a:gd name="connsiteY201" fmla="*/ 9035 h 10000"/>
                  <a:gd name="connsiteX202" fmla="*/ 4503 w 10000"/>
                  <a:gd name="connsiteY202" fmla="*/ 9035 h 10000"/>
                  <a:gd name="connsiteX203" fmla="*/ 4498 w 10000"/>
                  <a:gd name="connsiteY203" fmla="*/ 9048 h 10000"/>
                  <a:gd name="connsiteX204" fmla="*/ 4481 w 10000"/>
                  <a:gd name="connsiteY204" fmla="*/ 9062 h 10000"/>
                  <a:gd name="connsiteX205" fmla="*/ 4473 w 10000"/>
                  <a:gd name="connsiteY205" fmla="*/ 9066 h 10000"/>
                  <a:gd name="connsiteX206" fmla="*/ 4473 w 10000"/>
                  <a:gd name="connsiteY206" fmla="*/ 9075 h 10000"/>
                  <a:gd name="connsiteX207" fmla="*/ 4459 w 10000"/>
                  <a:gd name="connsiteY207" fmla="*/ 9080 h 10000"/>
                  <a:gd name="connsiteX208" fmla="*/ 4448 w 10000"/>
                  <a:gd name="connsiteY208" fmla="*/ 9075 h 10000"/>
                  <a:gd name="connsiteX209" fmla="*/ 4440 w 10000"/>
                  <a:gd name="connsiteY209" fmla="*/ 9075 h 10000"/>
                  <a:gd name="connsiteX210" fmla="*/ 4432 w 10000"/>
                  <a:gd name="connsiteY210" fmla="*/ 9080 h 10000"/>
                  <a:gd name="connsiteX211" fmla="*/ 4418 w 10000"/>
                  <a:gd name="connsiteY211" fmla="*/ 9093 h 10000"/>
                  <a:gd name="connsiteX212" fmla="*/ 4398 w 10000"/>
                  <a:gd name="connsiteY212" fmla="*/ 9116 h 10000"/>
                  <a:gd name="connsiteX213" fmla="*/ 4390 w 10000"/>
                  <a:gd name="connsiteY213" fmla="*/ 9120 h 10000"/>
                  <a:gd name="connsiteX214" fmla="*/ 4382 w 10000"/>
                  <a:gd name="connsiteY214" fmla="*/ 9129 h 10000"/>
                  <a:gd name="connsiteX215" fmla="*/ 4382 w 10000"/>
                  <a:gd name="connsiteY215" fmla="*/ 9134 h 10000"/>
                  <a:gd name="connsiteX216" fmla="*/ 4385 w 10000"/>
                  <a:gd name="connsiteY216" fmla="*/ 9143 h 10000"/>
                  <a:gd name="connsiteX217" fmla="*/ 4398 w 10000"/>
                  <a:gd name="connsiteY217" fmla="*/ 9134 h 10000"/>
                  <a:gd name="connsiteX218" fmla="*/ 4418 w 10000"/>
                  <a:gd name="connsiteY218" fmla="*/ 9161 h 10000"/>
                  <a:gd name="connsiteX219" fmla="*/ 4423 w 10000"/>
                  <a:gd name="connsiteY219" fmla="*/ 9170 h 10000"/>
                  <a:gd name="connsiteX220" fmla="*/ 4426 w 10000"/>
                  <a:gd name="connsiteY220" fmla="*/ 9175 h 10000"/>
                  <a:gd name="connsiteX221" fmla="*/ 4432 w 10000"/>
                  <a:gd name="connsiteY221" fmla="*/ 9211 h 10000"/>
                  <a:gd name="connsiteX222" fmla="*/ 4426 w 10000"/>
                  <a:gd name="connsiteY222" fmla="*/ 9224 h 10000"/>
                  <a:gd name="connsiteX223" fmla="*/ 4418 w 10000"/>
                  <a:gd name="connsiteY223" fmla="*/ 9247 h 10000"/>
                  <a:gd name="connsiteX224" fmla="*/ 4409 w 10000"/>
                  <a:gd name="connsiteY224" fmla="*/ 9238 h 10000"/>
                  <a:gd name="connsiteX225" fmla="*/ 4398 w 10000"/>
                  <a:gd name="connsiteY225" fmla="*/ 9220 h 10000"/>
                  <a:gd name="connsiteX226" fmla="*/ 4393 w 10000"/>
                  <a:gd name="connsiteY226" fmla="*/ 9211 h 10000"/>
                  <a:gd name="connsiteX227" fmla="*/ 4390 w 10000"/>
                  <a:gd name="connsiteY227" fmla="*/ 9211 h 10000"/>
                  <a:gd name="connsiteX228" fmla="*/ 4385 w 10000"/>
                  <a:gd name="connsiteY228" fmla="*/ 9220 h 10000"/>
                  <a:gd name="connsiteX229" fmla="*/ 4385 w 10000"/>
                  <a:gd name="connsiteY229" fmla="*/ 9238 h 10000"/>
                  <a:gd name="connsiteX230" fmla="*/ 4382 w 10000"/>
                  <a:gd name="connsiteY230" fmla="*/ 9260 h 10000"/>
                  <a:gd name="connsiteX231" fmla="*/ 4360 w 10000"/>
                  <a:gd name="connsiteY231" fmla="*/ 9278 h 10000"/>
                  <a:gd name="connsiteX232" fmla="*/ 4360 w 10000"/>
                  <a:gd name="connsiteY232" fmla="*/ 9292 h 10000"/>
                  <a:gd name="connsiteX233" fmla="*/ 4363 w 10000"/>
                  <a:gd name="connsiteY233" fmla="*/ 9305 h 10000"/>
                  <a:gd name="connsiteX234" fmla="*/ 4385 w 10000"/>
                  <a:gd name="connsiteY234" fmla="*/ 9314 h 10000"/>
                  <a:gd name="connsiteX235" fmla="*/ 4393 w 10000"/>
                  <a:gd name="connsiteY235" fmla="*/ 9319 h 10000"/>
                  <a:gd name="connsiteX236" fmla="*/ 4398 w 10000"/>
                  <a:gd name="connsiteY236" fmla="*/ 9319 h 10000"/>
                  <a:gd name="connsiteX237" fmla="*/ 4401 w 10000"/>
                  <a:gd name="connsiteY237" fmla="*/ 9314 h 10000"/>
                  <a:gd name="connsiteX238" fmla="*/ 4409 w 10000"/>
                  <a:gd name="connsiteY238" fmla="*/ 9278 h 10000"/>
                  <a:gd name="connsiteX239" fmla="*/ 4418 w 10000"/>
                  <a:gd name="connsiteY239" fmla="*/ 9287 h 10000"/>
                  <a:gd name="connsiteX240" fmla="*/ 4426 w 10000"/>
                  <a:gd name="connsiteY240" fmla="*/ 9292 h 10000"/>
                  <a:gd name="connsiteX241" fmla="*/ 4426 w 10000"/>
                  <a:gd name="connsiteY241" fmla="*/ 9301 h 10000"/>
                  <a:gd name="connsiteX242" fmla="*/ 4426 w 10000"/>
                  <a:gd name="connsiteY242" fmla="*/ 9314 h 10000"/>
                  <a:gd name="connsiteX243" fmla="*/ 4418 w 10000"/>
                  <a:gd name="connsiteY243" fmla="*/ 9332 h 10000"/>
                  <a:gd name="connsiteX244" fmla="*/ 4415 w 10000"/>
                  <a:gd name="connsiteY244" fmla="*/ 9341 h 10000"/>
                  <a:gd name="connsiteX245" fmla="*/ 4418 w 10000"/>
                  <a:gd name="connsiteY245" fmla="*/ 9350 h 10000"/>
                  <a:gd name="connsiteX246" fmla="*/ 4415 w 10000"/>
                  <a:gd name="connsiteY246" fmla="*/ 9364 h 10000"/>
                  <a:gd name="connsiteX247" fmla="*/ 4418 w 10000"/>
                  <a:gd name="connsiteY247" fmla="*/ 9409 h 10000"/>
                  <a:gd name="connsiteX248" fmla="*/ 4418 w 10000"/>
                  <a:gd name="connsiteY248" fmla="*/ 9423 h 10000"/>
                  <a:gd name="connsiteX249" fmla="*/ 4415 w 10000"/>
                  <a:gd name="connsiteY249" fmla="*/ 9432 h 10000"/>
                  <a:gd name="connsiteX250" fmla="*/ 4398 w 10000"/>
                  <a:gd name="connsiteY250" fmla="*/ 9423 h 10000"/>
                  <a:gd name="connsiteX251" fmla="*/ 4390 w 10000"/>
                  <a:gd name="connsiteY251" fmla="*/ 9436 h 10000"/>
                  <a:gd name="connsiteX252" fmla="*/ 4385 w 10000"/>
                  <a:gd name="connsiteY252" fmla="*/ 9445 h 10000"/>
                  <a:gd name="connsiteX253" fmla="*/ 4376 w 10000"/>
                  <a:gd name="connsiteY253" fmla="*/ 9459 h 10000"/>
                  <a:gd name="connsiteX254" fmla="*/ 4354 w 10000"/>
                  <a:gd name="connsiteY254" fmla="*/ 9450 h 10000"/>
                  <a:gd name="connsiteX255" fmla="*/ 4352 w 10000"/>
                  <a:gd name="connsiteY255" fmla="*/ 9445 h 10000"/>
                  <a:gd name="connsiteX256" fmla="*/ 4354 w 10000"/>
                  <a:gd name="connsiteY256" fmla="*/ 9432 h 10000"/>
                  <a:gd name="connsiteX257" fmla="*/ 4368 w 10000"/>
                  <a:gd name="connsiteY257" fmla="*/ 9432 h 10000"/>
                  <a:gd name="connsiteX258" fmla="*/ 4371 w 10000"/>
                  <a:gd name="connsiteY258" fmla="*/ 9423 h 10000"/>
                  <a:gd name="connsiteX259" fmla="*/ 4371 w 10000"/>
                  <a:gd name="connsiteY259" fmla="*/ 9405 h 10000"/>
                  <a:gd name="connsiteX260" fmla="*/ 4368 w 10000"/>
                  <a:gd name="connsiteY260" fmla="*/ 9391 h 10000"/>
                  <a:gd name="connsiteX261" fmla="*/ 4363 w 10000"/>
                  <a:gd name="connsiteY261" fmla="*/ 9391 h 10000"/>
                  <a:gd name="connsiteX262" fmla="*/ 4354 w 10000"/>
                  <a:gd name="connsiteY262" fmla="*/ 9409 h 10000"/>
                  <a:gd name="connsiteX263" fmla="*/ 4335 w 10000"/>
                  <a:gd name="connsiteY263" fmla="*/ 9436 h 10000"/>
                  <a:gd name="connsiteX264" fmla="*/ 4327 w 10000"/>
                  <a:gd name="connsiteY264" fmla="*/ 9445 h 10000"/>
                  <a:gd name="connsiteX265" fmla="*/ 4313 w 10000"/>
                  <a:gd name="connsiteY265" fmla="*/ 9445 h 10000"/>
                  <a:gd name="connsiteX266" fmla="*/ 4305 w 10000"/>
                  <a:gd name="connsiteY266" fmla="*/ 9436 h 10000"/>
                  <a:gd name="connsiteX267" fmla="*/ 4296 w 10000"/>
                  <a:gd name="connsiteY267" fmla="*/ 9409 h 10000"/>
                  <a:gd name="connsiteX268" fmla="*/ 4302 w 10000"/>
                  <a:gd name="connsiteY268" fmla="*/ 9396 h 10000"/>
                  <a:gd name="connsiteX269" fmla="*/ 4302 w 10000"/>
                  <a:gd name="connsiteY269" fmla="*/ 9378 h 10000"/>
                  <a:gd name="connsiteX270" fmla="*/ 4302 w 10000"/>
                  <a:gd name="connsiteY270" fmla="*/ 9355 h 10000"/>
                  <a:gd name="connsiteX271" fmla="*/ 4296 w 10000"/>
                  <a:gd name="connsiteY271" fmla="*/ 9355 h 10000"/>
                  <a:gd name="connsiteX272" fmla="*/ 4294 w 10000"/>
                  <a:gd name="connsiteY272" fmla="*/ 9364 h 10000"/>
                  <a:gd name="connsiteX273" fmla="*/ 4288 w 10000"/>
                  <a:gd name="connsiteY273" fmla="*/ 9369 h 10000"/>
                  <a:gd name="connsiteX274" fmla="*/ 4288 w 10000"/>
                  <a:gd name="connsiteY274" fmla="*/ 9378 h 10000"/>
                  <a:gd name="connsiteX275" fmla="*/ 4288 w 10000"/>
                  <a:gd name="connsiteY275" fmla="*/ 9391 h 10000"/>
                  <a:gd name="connsiteX276" fmla="*/ 4285 w 10000"/>
                  <a:gd name="connsiteY276" fmla="*/ 9405 h 10000"/>
                  <a:gd name="connsiteX277" fmla="*/ 4274 w 10000"/>
                  <a:gd name="connsiteY277" fmla="*/ 9405 h 10000"/>
                  <a:gd name="connsiteX278" fmla="*/ 4272 w 10000"/>
                  <a:gd name="connsiteY278" fmla="*/ 9396 h 10000"/>
                  <a:gd name="connsiteX279" fmla="*/ 4266 w 10000"/>
                  <a:gd name="connsiteY279" fmla="*/ 9396 h 10000"/>
                  <a:gd name="connsiteX280" fmla="*/ 4263 w 10000"/>
                  <a:gd name="connsiteY280" fmla="*/ 9409 h 10000"/>
                  <a:gd name="connsiteX281" fmla="*/ 4263 w 10000"/>
                  <a:gd name="connsiteY281" fmla="*/ 9423 h 10000"/>
                  <a:gd name="connsiteX282" fmla="*/ 4266 w 10000"/>
                  <a:gd name="connsiteY282" fmla="*/ 9436 h 10000"/>
                  <a:gd name="connsiteX283" fmla="*/ 4258 w 10000"/>
                  <a:gd name="connsiteY283" fmla="*/ 9477 h 10000"/>
                  <a:gd name="connsiteX284" fmla="*/ 4263 w 10000"/>
                  <a:gd name="connsiteY284" fmla="*/ 9504 h 10000"/>
                  <a:gd name="connsiteX285" fmla="*/ 4263 w 10000"/>
                  <a:gd name="connsiteY285" fmla="*/ 9522 h 10000"/>
                  <a:gd name="connsiteX286" fmla="*/ 4249 w 10000"/>
                  <a:gd name="connsiteY286" fmla="*/ 9535 h 10000"/>
                  <a:gd name="connsiteX287" fmla="*/ 4247 w 10000"/>
                  <a:gd name="connsiteY287" fmla="*/ 9549 h 10000"/>
                  <a:gd name="connsiteX288" fmla="*/ 4249 w 10000"/>
                  <a:gd name="connsiteY288" fmla="*/ 9576 h 10000"/>
                  <a:gd name="connsiteX289" fmla="*/ 4249 w 10000"/>
                  <a:gd name="connsiteY289" fmla="*/ 9581 h 10000"/>
                  <a:gd name="connsiteX290" fmla="*/ 4238 w 10000"/>
                  <a:gd name="connsiteY290" fmla="*/ 9581 h 10000"/>
                  <a:gd name="connsiteX291" fmla="*/ 4233 w 10000"/>
                  <a:gd name="connsiteY291" fmla="*/ 9576 h 10000"/>
                  <a:gd name="connsiteX292" fmla="*/ 4216 w 10000"/>
                  <a:gd name="connsiteY292" fmla="*/ 9535 h 10000"/>
                  <a:gd name="connsiteX293" fmla="*/ 4214 w 10000"/>
                  <a:gd name="connsiteY293" fmla="*/ 9549 h 10000"/>
                  <a:gd name="connsiteX294" fmla="*/ 4197 w 10000"/>
                  <a:gd name="connsiteY294" fmla="*/ 9553 h 10000"/>
                  <a:gd name="connsiteX295" fmla="*/ 4178 w 10000"/>
                  <a:gd name="connsiteY295" fmla="*/ 9553 h 10000"/>
                  <a:gd name="connsiteX296" fmla="*/ 4175 w 10000"/>
                  <a:gd name="connsiteY296" fmla="*/ 9562 h 10000"/>
                  <a:gd name="connsiteX297" fmla="*/ 4175 w 10000"/>
                  <a:gd name="connsiteY297" fmla="*/ 9567 h 10000"/>
                  <a:gd name="connsiteX298" fmla="*/ 4183 w 10000"/>
                  <a:gd name="connsiteY298" fmla="*/ 9581 h 10000"/>
                  <a:gd name="connsiteX299" fmla="*/ 4192 w 10000"/>
                  <a:gd name="connsiteY299" fmla="*/ 9594 h 10000"/>
                  <a:gd name="connsiteX300" fmla="*/ 4192 w 10000"/>
                  <a:gd name="connsiteY300" fmla="*/ 9603 h 10000"/>
                  <a:gd name="connsiteX301" fmla="*/ 4186 w 10000"/>
                  <a:gd name="connsiteY301" fmla="*/ 9608 h 10000"/>
                  <a:gd name="connsiteX302" fmla="*/ 4178 w 10000"/>
                  <a:gd name="connsiteY302" fmla="*/ 9608 h 10000"/>
                  <a:gd name="connsiteX303" fmla="*/ 4153 w 10000"/>
                  <a:gd name="connsiteY303" fmla="*/ 9576 h 10000"/>
                  <a:gd name="connsiteX304" fmla="*/ 4142 w 10000"/>
                  <a:gd name="connsiteY304" fmla="*/ 9576 h 10000"/>
                  <a:gd name="connsiteX305" fmla="*/ 4134 w 10000"/>
                  <a:gd name="connsiteY305" fmla="*/ 9581 h 10000"/>
                  <a:gd name="connsiteX306" fmla="*/ 4120 w 10000"/>
                  <a:gd name="connsiteY306" fmla="*/ 9590 h 10000"/>
                  <a:gd name="connsiteX307" fmla="*/ 4111 w 10000"/>
                  <a:gd name="connsiteY307" fmla="*/ 9608 h 10000"/>
                  <a:gd name="connsiteX308" fmla="*/ 4089 w 10000"/>
                  <a:gd name="connsiteY308" fmla="*/ 9617 h 10000"/>
                  <a:gd name="connsiteX309" fmla="*/ 4073 w 10000"/>
                  <a:gd name="connsiteY309" fmla="*/ 9617 h 10000"/>
                  <a:gd name="connsiteX310" fmla="*/ 4054 w 10000"/>
                  <a:gd name="connsiteY310" fmla="*/ 9608 h 10000"/>
                  <a:gd name="connsiteX311" fmla="*/ 4040 w 10000"/>
                  <a:gd name="connsiteY311" fmla="*/ 9608 h 10000"/>
                  <a:gd name="connsiteX312" fmla="*/ 4029 w 10000"/>
                  <a:gd name="connsiteY312" fmla="*/ 9603 h 10000"/>
                  <a:gd name="connsiteX313" fmla="*/ 4015 w 10000"/>
                  <a:gd name="connsiteY313" fmla="*/ 9594 h 10000"/>
                  <a:gd name="connsiteX314" fmla="*/ 3998 w 10000"/>
                  <a:gd name="connsiteY314" fmla="*/ 9590 h 10000"/>
                  <a:gd name="connsiteX315" fmla="*/ 3982 w 10000"/>
                  <a:gd name="connsiteY315" fmla="*/ 9576 h 10000"/>
                  <a:gd name="connsiteX316" fmla="*/ 3974 w 10000"/>
                  <a:gd name="connsiteY316" fmla="*/ 9567 h 10000"/>
                  <a:gd name="connsiteX317" fmla="*/ 3957 w 10000"/>
                  <a:gd name="connsiteY317" fmla="*/ 9562 h 10000"/>
                  <a:gd name="connsiteX318" fmla="*/ 3949 w 10000"/>
                  <a:gd name="connsiteY318" fmla="*/ 9553 h 10000"/>
                  <a:gd name="connsiteX319" fmla="*/ 3943 w 10000"/>
                  <a:gd name="connsiteY319" fmla="*/ 9553 h 10000"/>
                  <a:gd name="connsiteX320" fmla="*/ 3932 w 10000"/>
                  <a:gd name="connsiteY320" fmla="*/ 9540 h 10000"/>
                  <a:gd name="connsiteX321" fmla="*/ 3927 w 10000"/>
                  <a:gd name="connsiteY321" fmla="*/ 9540 h 10000"/>
                  <a:gd name="connsiteX322" fmla="*/ 3918 w 10000"/>
                  <a:gd name="connsiteY322" fmla="*/ 9540 h 10000"/>
                  <a:gd name="connsiteX323" fmla="*/ 3916 w 10000"/>
                  <a:gd name="connsiteY323" fmla="*/ 9562 h 10000"/>
                  <a:gd name="connsiteX324" fmla="*/ 3902 w 10000"/>
                  <a:gd name="connsiteY324" fmla="*/ 9576 h 10000"/>
                  <a:gd name="connsiteX325" fmla="*/ 3888 w 10000"/>
                  <a:gd name="connsiteY325" fmla="*/ 9567 h 10000"/>
                  <a:gd name="connsiteX326" fmla="*/ 3877 w 10000"/>
                  <a:gd name="connsiteY326" fmla="*/ 9567 h 10000"/>
                  <a:gd name="connsiteX327" fmla="*/ 3863 w 10000"/>
                  <a:gd name="connsiteY327" fmla="*/ 9562 h 10000"/>
                  <a:gd name="connsiteX328" fmla="*/ 3860 w 10000"/>
                  <a:gd name="connsiteY328" fmla="*/ 9549 h 10000"/>
                  <a:gd name="connsiteX329" fmla="*/ 3852 w 10000"/>
                  <a:gd name="connsiteY329" fmla="*/ 9535 h 10000"/>
                  <a:gd name="connsiteX330" fmla="*/ 3838 w 10000"/>
                  <a:gd name="connsiteY330" fmla="*/ 9513 h 10000"/>
                  <a:gd name="connsiteX331" fmla="*/ 3830 w 10000"/>
                  <a:gd name="connsiteY331" fmla="*/ 9504 h 10000"/>
                  <a:gd name="connsiteX332" fmla="*/ 3827 w 10000"/>
                  <a:gd name="connsiteY332" fmla="*/ 9504 h 10000"/>
                  <a:gd name="connsiteX333" fmla="*/ 3822 w 10000"/>
                  <a:gd name="connsiteY333" fmla="*/ 9522 h 10000"/>
                  <a:gd name="connsiteX334" fmla="*/ 3819 w 10000"/>
                  <a:gd name="connsiteY334" fmla="*/ 9526 h 10000"/>
                  <a:gd name="connsiteX335" fmla="*/ 3805 w 10000"/>
                  <a:gd name="connsiteY335" fmla="*/ 9535 h 10000"/>
                  <a:gd name="connsiteX336" fmla="*/ 3800 w 10000"/>
                  <a:gd name="connsiteY336" fmla="*/ 9504 h 10000"/>
                  <a:gd name="connsiteX337" fmla="*/ 3805 w 10000"/>
                  <a:gd name="connsiteY337" fmla="*/ 9499 h 10000"/>
                  <a:gd name="connsiteX338" fmla="*/ 3797 w 10000"/>
                  <a:gd name="connsiteY338" fmla="*/ 9463 h 10000"/>
                  <a:gd name="connsiteX339" fmla="*/ 3783 w 10000"/>
                  <a:gd name="connsiteY339" fmla="*/ 9459 h 10000"/>
                  <a:gd name="connsiteX340" fmla="*/ 3772 w 10000"/>
                  <a:gd name="connsiteY340" fmla="*/ 9450 h 10000"/>
                  <a:gd name="connsiteX341" fmla="*/ 3758 w 10000"/>
                  <a:gd name="connsiteY341" fmla="*/ 9450 h 10000"/>
                  <a:gd name="connsiteX342" fmla="*/ 3742 w 10000"/>
                  <a:gd name="connsiteY342" fmla="*/ 9450 h 10000"/>
                  <a:gd name="connsiteX343" fmla="*/ 3725 w 10000"/>
                  <a:gd name="connsiteY343" fmla="*/ 9450 h 10000"/>
                  <a:gd name="connsiteX344" fmla="*/ 3717 w 10000"/>
                  <a:gd name="connsiteY344" fmla="*/ 9450 h 10000"/>
                  <a:gd name="connsiteX345" fmla="*/ 3709 w 10000"/>
                  <a:gd name="connsiteY345" fmla="*/ 9445 h 10000"/>
                  <a:gd name="connsiteX346" fmla="*/ 3695 w 10000"/>
                  <a:gd name="connsiteY346" fmla="*/ 9445 h 10000"/>
                  <a:gd name="connsiteX347" fmla="*/ 3692 w 10000"/>
                  <a:gd name="connsiteY347" fmla="*/ 9445 h 10000"/>
                  <a:gd name="connsiteX348" fmla="*/ 3684 w 10000"/>
                  <a:gd name="connsiteY348" fmla="*/ 9436 h 10000"/>
                  <a:gd name="connsiteX349" fmla="*/ 3687 w 10000"/>
                  <a:gd name="connsiteY349" fmla="*/ 9418 h 10000"/>
                  <a:gd name="connsiteX350" fmla="*/ 3692 w 10000"/>
                  <a:gd name="connsiteY350" fmla="*/ 9409 h 10000"/>
                  <a:gd name="connsiteX351" fmla="*/ 3695 w 10000"/>
                  <a:gd name="connsiteY351" fmla="*/ 9405 h 10000"/>
                  <a:gd name="connsiteX352" fmla="*/ 3711 w 10000"/>
                  <a:gd name="connsiteY352" fmla="*/ 9396 h 10000"/>
                  <a:gd name="connsiteX353" fmla="*/ 3717 w 10000"/>
                  <a:gd name="connsiteY353" fmla="*/ 9396 h 10000"/>
                  <a:gd name="connsiteX354" fmla="*/ 3722 w 10000"/>
                  <a:gd name="connsiteY354" fmla="*/ 9396 h 10000"/>
                  <a:gd name="connsiteX355" fmla="*/ 3733 w 10000"/>
                  <a:gd name="connsiteY355" fmla="*/ 9391 h 10000"/>
                  <a:gd name="connsiteX356" fmla="*/ 3742 w 10000"/>
                  <a:gd name="connsiteY356" fmla="*/ 9378 h 10000"/>
                  <a:gd name="connsiteX357" fmla="*/ 3747 w 10000"/>
                  <a:gd name="connsiteY357" fmla="*/ 9369 h 10000"/>
                  <a:gd name="connsiteX358" fmla="*/ 3750 w 10000"/>
                  <a:gd name="connsiteY358" fmla="*/ 9355 h 10000"/>
                  <a:gd name="connsiteX359" fmla="*/ 3750 w 10000"/>
                  <a:gd name="connsiteY359" fmla="*/ 9350 h 10000"/>
                  <a:gd name="connsiteX360" fmla="*/ 3747 w 10000"/>
                  <a:gd name="connsiteY360" fmla="*/ 9328 h 10000"/>
                  <a:gd name="connsiteX361" fmla="*/ 3747 w 10000"/>
                  <a:gd name="connsiteY361" fmla="*/ 9314 h 10000"/>
                  <a:gd name="connsiteX362" fmla="*/ 3750 w 10000"/>
                  <a:gd name="connsiteY362" fmla="*/ 9305 h 10000"/>
                  <a:gd name="connsiteX363" fmla="*/ 3756 w 10000"/>
                  <a:gd name="connsiteY363" fmla="*/ 9305 h 10000"/>
                  <a:gd name="connsiteX364" fmla="*/ 3767 w 10000"/>
                  <a:gd name="connsiteY364" fmla="*/ 9301 h 10000"/>
                  <a:gd name="connsiteX365" fmla="*/ 3772 w 10000"/>
                  <a:gd name="connsiteY365" fmla="*/ 9287 h 10000"/>
                  <a:gd name="connsiteX366" fmla="*/ 3775 w 10000"/>
                  <a:gd name="connsiteY366" fmla="*/ 9265 h 10000"/>
                  <a:gd name="connsiteX367" fmla="*/ 3775 w 10000"/>
                  <a:gd name="connsiteY367" fmla="*/ 9238 h 10000"/>
                  <a:gd name="connsiteX368" fmla="*/ 3772 w 10000"/>
                  <a:gd name="connsiteY368" fmla="*/ 9211 h 10000"/>
                  <a:gd name="connsiteX369" fmla="*/ 3772 w 10000"/>
                  <a:gd name="connsiteY369" fmla="*/ 9197 h 10000"/>
                  <a:gd name="connsiteX370" fmla="*/ 3775 w 10000"/>
                  <a:gd name="connsiteY370" fmla="*/ 9170 h 10000"/>
                  <a:gd name="connsiteX371" fmla="*/ 3775 w 10000"/>
                  <a:gd name="connsiteY371" fmla="*/ 9147 h 10000"/>
                  <a:gd name="connsiteX372" fmla="*/ 3775 w 10000"/>
                  <a:gd name="connsiteY372" fmla="*/ 9129 h 10000"/>
                  <a:gd name="connsiteX373" fmla="*/ 3775 w 10000"/>
                  <a:gd name="connsiteY373" fmla="*/ 9116 h 10000"/>
                  <a:gd name="connsiteX374" fmla="*/ 3789 w 10000"/>
                  <a:gd name="connsiteY374" fmla="*/ 9107 h 10000"/>
                  <a:gd name="connsiteX375" fmla="*/ 3789 w 10000"/>
                  <a:gd name="connsiteY375" fmla="*/ 9089 h 10000"/>
                  <a:gd name="connsiteX376" fmla="*/ 3783 w 10000"/>
                  <a:gd name="connsiteY376" fmla="*/ 9035 h 10000"/>
                  <a:gd name="connsiteX377" fmla="*/ 3783 w 10000"/>
                  <a:gd name="connsiteY377" fmla="*/ 9017 h 10000"/>
                  <a:gd name="connsiteX378" fmla="*/ 3791 w 10000"/>
                  <a:gd name="connsiteY378" fmla="*/ 8999 h 10000"/>
                  <a:gd name="connsiteX379" fmla="*/ 3797 w 10000"/>
                  <a:gd name="connsiteY379" fmla="*/ 8990 h 10000"/>
                  <a:gd name="connsiteX380" fmla="*/ 3808 w 10000"/>
                  <a:gd name="connsiteY380" fmla="*/ 8963 h 10000"/>
                  <a:gd name="connsiteX381" fmla="*/ 3813 w 10000"/>
                  <a:gd name="connsiteY381" fmla="*/ 8931 h 10000"/>
                  <a:gd name="connsiteX382" fmla="*/ 3813 w 10000"/>
                  <a:gd name="connsiteY382" fmla="*/ 8917 h 10000"/>
                  <a:gd name="connsiteX383" fmla="*/ 3808 w 10000"/>
                  <a:gd name="connsiteY383" fmla="*/ 8908 h 10000"/>
                  <a:gd name="connsiteX384" fmla="*/ 3813 w 10000"/>
                  <a:gd name="connsiteY384" fmla="*/ 8904 h 10000"/>
                  <a:gd name="connsiteX385" fmla="*/ 3813 w 10000"/>
                  <a:gd name="connsiteY385" fmla="*/ 8890 h 10000"/>
                  <a:gd name="connsiteX386" fmla="*/ 3808 w 10000"/>
                  <a:gd name="connsiteY386" fmla="*/ 8877 h 10000"/>
                  <a:gd name="connsiteX387" fmla="*/ 3808 w 10000"/>
                  <a:gd name="connsiteY387" fmla="*/ 8854 h 10000"/>
                  <a:gd name="connsiteX388" fmla="*/ 3808 w 10000"/>
                  <a:gd name="connsiteY388" fmla="*/ 8841 h 10000"/>
                  <a:gd name="connsiteX389" fmla="*/ 3808 w 10000"/>
                  <a:gd name="connsiteY389" fmla="*/ 8827 h 10000"/>
                  <a:gd name="connsiteX390" fmla="*/ 3808 w 10000"/>
                  <a:gd name="connsiteY390" fmla="*/ 8818 h 10000"/>
                  <a:gd name="connsiteX391" fmla="*/ 3808 w 10000"/>
                  <a:gd name="connsiteY391" fmla="*/ 8814 h 10000"/>
                  <a:gd name="connsiteX392" fmla="*/ 3808 w 10000"/>
                  <a:gd name="connsiteY392" fmla="*/ 8805 h 10000"/>
                  <a:gd name="connsiteX393" fmla="*/ 3808 w 10000"/>
                  <a:gd name="connsiteY393" fmla="*/ 8787 h 10000"/>
                  <a:gd name="connsiteX394" fmla="*/ 3808 w 10000"/>
                  <a:gd name="connsiteY394" fmla="*/ 8764 h 10000"/>
                  <a:gd name="connsiteX395" fmla="*/ 3808 w 10000"/>
                  <a:gd name="connsiteY395" fmla="*/ 8746 h 10000"/>
                  <a:gd name="connsiteX396" fmla="*/ 3805 w 10000"/>
                  <a:gd name="connsiteY396" fmla="*/ 8733 h 10000"/>
                  <a:gd name="connsiteX397" fmla="*/ 3805 w 10000"/>
                  <a:gd name="connsiteY397" fmla="*/ 8724 h 10000"/>
                  <a:gd name="connsiteX398" fmla="*/ 3808 w 10000"/>
                  <a:gd name="connsiteY398" fmla="*/ 8719 h 10000"/>
                  <a:gd name="connsiteX399" fmla="*/ 3813 w 10000"/>
                  <a:gd name="connsiteY399" fmla="*/ 8710 h 10000"/>
                  <a:gd name="connsiteX400" fmla="*/ 3819 w 10000"/>
                  <a:gd name="connsiteY400" fmla="*/ 8687 h 10000"/>
                  <a:gd name="connsiteX401" fmla="*/ 3822 w 10000"/>
                  <a:gd name="connsiteY401" fmla="*/ 8674 h 10000"/>
                  <a:gd name="connsiteX402" fmla="*/ 3822 w 10000"/>
                  <a:gd name="connsiteY402" fmla="*/ 8647 h 10000"/>
                  <a:gd name="connsiteX403" fmla="*/ 3827 w 10000"/>
                  <a:gd name="connsiteY403" fmla="*/ 8642 h 10000"/>
                  <a:gd name="connsiteX404" fmla="*/ 3827 w 10000"/>
                  <a:gd name="connsiteY404" fmla="*/ 8620 h 10000"/>
                  <a:gd name="connsiteX405" fmla="*/ 3836 w 10000"/>
                  <a:gd name="connsiteY405" fmla="*/ 8593 h 10000"/>
                  <a:gd name="connsiteX406" fmla="*/ 3838 w 10000"/>
                  <a:gd name="connsiteY406" fmla="*/ 8566 h 10000"/>
                  <a:gd name="connsiteX407" fmla="*/ 3838 w 10000"/>
                  <a:gd name="connsiteY407" fmla="*/ 8561 h 10000"/>
                  <a:gd name="connsiteX408" fmla="*/ 3844 w 10000"/>
                  <a:gd name="connsiteY408" fmla="*/ 8530 h 10000"/>
                  <a:gd name="connsiteX409" fmla="*/ 3844 w 10000"/>
                  <a:gd name="connsiteY409" fmla="*/ 8512 h 10000"/>
                  <a:gd name="connsiteX410" fmla="*/ 3844 w 10000"/>
                  <a:gd name="connsiteY410" fmla="*/ 8489 h 10000"/>
                  <a:gd name="connsiteX411" fmla="*/ 3838 w 10000"/>
                  <a:gd name="connsiteY411" fmla="*/ 8444 h 10000"/>
                  <a:gd name="connsiteX412" fmla="*/ 3838 w 10000"/>
                  <a:gd name="connsiteY412" fmla="*/ 8403 h 10000"/>
                  <a:gd name="connsiteX413" fmla="*/ 3838 w 10000"/>
                  <a:gd name="connsiteY413" fmla="*/ 8358 h 10000"/>
                  <a:gd name="connsiteX414" fmla="*/ 3836 w 10000"/>
                  <a:gd name="connsiteY414" fmla="*/ 8331 h 10000"/>
                  <a:gd name="connsiteX415" fmla="*/ 3838 w 10000"/>
                  <a:gd name="connsiteY415" fmla="*/ 8286 h 10000"/>
                  <a:gd name="connsiteX416" fmla="*/ 3836 w 10000"/>
                  <a:gd name="connsiteY416" fmla="*/ 8245 h 10000"/>
                  <a:gd name="connsiteX417" fmla="*/ 3836 w 10000"/>
                  <a:gd name="connsiteY417" fmla="*/ 8209 h 10000"/>
                  <a:gd name="connsiteX418" fmla="*/ 3836 w 10000"/>
                  <a:gd name="connsiteY418" fmla="*/ 8155 h 10000"/>
                  <a:gd name="connsiteX419" fmla="*/ 3836 w 10000"/>
                  <a:gd name="connsiteY419" fmla="*/ 8128 h 10000"/>
                  <a:gd name="connsiteX420" fmla="*/ 3836 w 10000"/>
                  <a:gd name="connsiteY420" fmla="*/ 8092 h 10000"/>
                  <a:gd name="connsiteX421" fmla="*/ 3830 w 10000"/>
                  <a:gd name="connsiteY421" fmla="*/ 8056 h 10000"/>
                  <a:gd name="connsiteX422" fmla="*/ 3830 w 10000"/>
                  <a:gd name="connsiteY422" fmla="*/ 8029 h 10000"/>
                  <a:gd name="connsiteX423" fmla="*/ 3830 w 10000"/>
                  <a:gd name="connsiteY423" fmla="*/ 8011 h 10000"/>
                  <a:gd name="connsiteX424" fmla="*/ 3827 w 10000"/>
                  <a:gd name="connsiteY424" fmla="*/ 7988 h 10000"/>
                  <a:gd name="connsiteX425" fmla="*/ 3827 w 10000"/>
                  <a:gd name="connsiteY425" fmla="*/ 7961 h 10000"/>
                  <a:gd name="connsiteX426" fmla="*/ 3822 w 10000"/>
                  <a:gd name="connsiteY426" fmla="*/ 7943 h 10000"/>
                  <a:gd name="connsiteX427" fmla="*/ 3822 w 10000"/>
                  <a:gd name="connsiteY427" fmla="*/ 7934 h 10000"/>
                  <a:gd name="connsiteX428" fmla="*/ 3819 w 10000"/>
                  <a:gd name="connsiteY428" fmla="*/ 7934 h 10000"/>
                  <a:gd name="connsiteX429" fmla="*/ 3789 w 10000"/>
                  <a:gd name="connsiteY429" fmla="*/ 7934 h 10000"/>
                  <a:gd name="connsiteX430" fmla="*/ 3758 w 10000"/>
                  <a:gd name="connsiteY430" fmla="*/ 7934 h 10000"/>
                  <a:gd name="connsiteX431" fmla="*/ 3709 w 10000"/>
                  <a:gd name="connsiteY431" fmla="*/ 7934 h 10000"/>
                  <a:gd name="connsiteX432" fmla="*/ 3684 w 10000"/>
                  <a:gd name="connsiteY432" fmla="*/ 7934 h 10000"/>
                  <a:gd name="connsiteX433" fmla="*/ 3645 w 10000"/>
                  <a:gd name="connsiteY433" fmla="*/ 7943 h 10000"/>
                  <a:gd name="connsiteX434" fmla="*/ 3598 w 10000"/>
                  <a:gd name="connsiteY434" fmla="*/ 7943 h 10000"/>
                  <a:gd name="connsiteX435" fmla="*/ 3573 w 10000"/>
                  <a:gd name="connsiteY435" fmla="*/ 7948 h 10000"/>
                  <a:gd name="connsiteX436" fmla="*/ 3549 w 10000"/>
                  <a:gd name="connsiteY436" fmla="*/ 7943 h 10000"/>
                  <a:gd name="connsiteX437" fmla="*/ 3540 w 10000"/>
                  <a:gd name="connsiteY437" fmla="*/ 7934 h 10000"/>
                  <a:gd name="connsiteX438" fmla="*/ 3538 w 10000"/>
                  <a:gd name="connsiteY438" fmla="*/ 7934 h 10000"/>
                  <a:gd name="connsiteX439" fmla="*/ 3518 w 10000"/>
                  <a:gd name="connsiteY439" fmla="*/ 7961 h 10000"/>
                  <a:gd name="connsiteX440" fmla="*/ 3518 w 10000"/>
                  <a:gd name="connsiteY440" fmla="*/ 7975 h 10000"/>
                  <a:gd name="connsiteX441" fmla="*/ 3518 w 10000"/>
                  <a:gd name="connsiteY441" fmla="*/ 8002 h 10000"/>
                  <a:gd name="connsiteX442" fmla="*/ 3510 w 10000"/>
                  <a:gd name="connsiteY442" fmla="*/ 8011 h 10000"/>
                  <a:gd name="connsiteX443" fmla="*/ 3493 w 10000"/>
                  <a:gd name="connsiteY443" fmla="*/ 8024 h 10000"/>
                  <a:gd name="connsiteX444" fmla="*/ 3474 w 10000"/>
                  <a:gd name="connsiteY444" fmla="*/ 8029 h 10000"/>
                  <a:gd name="connsiteX445" fmla="*/ 3458 w 10000"/>
                  <a:gd name="connsiteY445" fmla="*/ 8042 h 10000"/>
                  <a:gd name="connsiteX446" fmla="*/ 3435 w 10000"/>
                  <a:gd name="connsiteY446" fmla="*/ 8065 h 10000"/>
                  <a:gd name="connsiteX447" fmla="*/ 3422 w 10000"/>
                  <a:gd name="connsiteY447" fmla="*/ 8074 h 10000"/>
                  <a:gd name="connsiteX448" fmla="*/ 3411 w 10000"/>
                  <a:gd name="connsiteY448" fmla="*/ 8088 h 10000"/>
                  <a:gd name="connsiteX449" fmla="*/ 3402 w 10000"/>
                  <a:gd name="connsiteY449" fmla="*/ 8092 h 10000"/>
                  <a:gd name="connsiteX450" fmla="*/ 3372 w 10000"/>
                  <a:gd name="connsiteY450" fmla="*/ 8119 h 10000"/>
                  <a:gd name="connsiteX451" fmla="*/ 3353 w 10000"/>
                  <a:gd name="connsiteY451" fmla="*/ 8133 h 10000"/>
                  <a:gd name="connsiteX452" fmla="*/ 3344 w 10000"/>
                  <a:gd name="connsiteY452" fmla="*/ 8142 h 10000"/>
                  <a:gd name="connsiteX453" fmla="*/ 3333 w 10000"/>
                  <a:gd name="connsiteY453" fmla="*/ 8160 h 10000"/>
                  <a:gd name="connsiteX454" fmla="*/ 3322 w 10000"/>
                  <a:gd name="connsiteY454" fmla="*/ 8196 h 10000"/>
                  <a:gd name="connsiteX455" fmla="*/ 3317 w 10000"/>
                  <a:gd name="connsiteY455" fmla="*/ 8209 h 10000"/>
                  <a:gd name="connsiteX456" fmla="*/ 3297 w 10000"/>
                  <a:gd name="connsiteY456" fmla="*/ 8245 h 10000"/>
                  <a:gd name="connsiteX457" fmla="*/ 3292 w 10000"/>
                  <a:gd name="connsiteY457" fmla="*/ 8250 h 10000"/>
                  <a:gd name="connsiteX458" fmla="*/ 3281 w 10000"/>
                  <a:gd name="connsiteY458" fmla="*/ 8272 h 10000"/>
                  <a:gd name="connsiteX459" fmla="*/ 3275 w 10000"/>
                  <a:gd name="connsiteY459" fmla="*/ 8277 h 10000"/>
                  <a:gd name="connsiteX460" fmla="*/ 3264 w 10000"/>
                  <a:gd name="connsiteY460" fmla="*/ 8313 h 10000"/>
                  <a:gd name="connsiteX461" fmla="*/ 3248 w 10000"/>
                  <a:gd name="connsiteY461" fmla="*/ 8327 h 10000"/>
                  <a:gd name="connsiteX462" fmla="*/ 3212 w 10000"/>
                  <a:gd name="connsiteY462" fmla="*/ 8340 h 10000"/>
                  <a:gd name="connsiteX463" fmla="*/ 3195 w 10000"/>
                  <a:gd name="connsiteY463" fmla="*/ 8345 h 10000"/>
                  <a:gd name="connsiteX464" fmla="*/ 3195 w 10000"/>
                  <a:gd name="connsiteY464" fmla="*/ 8354 h 10000"/>
                  <a:gd name="connsiteX465" fmla="*/ 3193 w 10000"/>
                  <a:gd name="connsiteY465" fmla="*/ 8358 h 10000"/>
                  <a:gd name="connsiteX466" fmla="*/ 3179 w 10000"/>
                  <a:gd name="connsiteY466" fmla="*/ 8367 h 10000"/>
                  <a:gd name="connsiteX467" fmla="*/ 3171 w 10000"/>
                  <a:gd name="connsiteY467" fmla="*/ 8381 h 10000"/>
                  <a:gd name="connsiteX468" fmla="*/ 3146 w 10000"/>
                  <a:gd name="connsiteY468" fmla="*/ 8408 h 10000"/>
                  <a:gd name="connsiteX469" fmla="*/ 3137 w 10000"/>
                  <a:gd name="connsiteY469" fmla="*/ 8417 h 10000"/>
                  <a:gd name="connsiteX470" fmla="*/ 3115 w 10000"/>
                  <a:gd name="connsiteY470" fmla="*/ 8430 h 10000"/>
                  <a:gd name="connsiteX471" fmla="*/ 3096 w 10000"/>
                  <a:gd name="connsiteY471" fmla="*/ 8417 h 10000"/>
                  <a:gd name="connsiteX472" fmla="*/ 3082 w 10000"/>
                  <a:gd name="connsiteY472" fmla="*/ 8403 h 10000"/>
                  <a:gd name="connsiteX473" fmla="*/ 3066 w 10000"/>
                  <a:gd name="connsiteY473" fmla="*/ 8381 h 10000"/>
                  <a:gd name="connsiteX474" fmla="*/ 3063 w 10000"/>
                  <a:gd name="connsiteY474" fmla="*/ 8372 h 10000"/>
                  <a:gd name="connsiteX475" fmla="*/ 3057 w 10000"/>
                  <a:gd name="connsiteY475" fmla="*/ 8358 h 10000"/>
                  <a:gd name="connsiteX476" fmla="*/ 3052 w 10000"/>
                  <a:gd name="connsiteY476" fmla="*/ 8345 h 10000"/>
                  <a:gd name="connsiteX477" fmla="*/ 3044 w 10000"/>
                  <a:gd name="connsiteY477" fmla="*/ 8327 h 10000"/>
                  <a:gd name="connsiteX478" fmla="*/ 3027 w 10000"/>
                  <a:gd name="connsiteY478" fmla="*/ 8304 h 10000"/>
                  <a:gd name="connsiteX479" fmla="*/ 3016 w 10000"/>
                  <a:gd name="connsiteY479" fmla="*/ 8304 h 10000"/>
                  <a:gd name="connsiteX480" fmla="*/ 3002 w 10000"/>
                  <a:gd name="connsiteY480" fmla="*/ 8304 h 10000"/>
                  <a:gd name="connsiteX481" fmla="*/ 2977 w 10000"/>
                  <a:gd name="connsiteY481" fmla="*/ 8304 h 10000"/>
                  <a:gd name="connsiteX482" fmla="*/ 2961 w 10000"/>
                  <a:gd name="connsiteY482" fmla="*/ 8300 h 10000"/>
                  <a:gd name="connsiteX483" fmla="*/ 2936 w 10000"/>
                  <a:gd name="connsiteY483" fmla="*/ 8300 h 10000"/>
                  <a:gd name="connsiteX484" fmla="*/ 2922 w 10000"/>
                  <a:gd name="connsiteY484" fmla="*/ 8313 h 10000"/>
                  <a:gd name="connsiteX485" fmla="*/ 2911 w 10000"/>
                  <a:gd name="connsiteY485" fmla="*/ 8313 h 10000"/>
                  <a:gd name="connsiteX486" fmla="*/ 2881 w 10000"/>
                  <a:gd name="connsiteY486" fmla="*/ 8304 h 10000"/>
                  <a:gd name="connsiteX487" fmla="*/ 2878 w 10000"/>
                  <a:gd name="connsiteY487" fmla="*/ 8304 h 10000"/>
                  <a:gd name="connsiteX488" fmla="*/ 2867 w 10000"/>
                  <a:gd name="connsiteY488" fmla="*/ 8313 h 10000"/>
                  <a:gd name="connsiteX489" fmla="*/ 2859 w 10000"/>
                  <a:gd name="connsiteY489" fmla="*/ 8318 h 10000"/>
                  <a:gd name="connsiteX490" fmla="*/ 2856 w 10000"/>
                  <a:gd name="connsiteY490" fmla="*/ 8327 h 10000"/>
                  <a:gd name="connsiteX491" fmla="*/ 2856 w 10000"/>
                  <a:gd name="connsiteY491" fmla="*/ 8331 h 10000"/>
                  <a:gd name="connsiteX492" fmla="*/ 2850 w 10000"/>
                  <a:gd name="connsiteY492" fmla="*/ 8340 h 10000"/>
                  <a:gd name="connsiteX493" fmla="*/ 2864 w 10000"/>
                  <a:gd name="connsiteY493" fmla="*/ 8345 h 10000"/>
                  <a:gd name="connsiteX494" fmla="*/ 2867 w 10000"/>
                  <a:gd name="connsiteY494" fmla="*/ 8354 h 10000"/>
                  <a:gd name="connsiteX495" fmla="*/ 2878 w 10000"/>
                  <a:gd name="connsiteY495" fmla="*/ 8367 h 10000"/>
                  <a:gd name="connsiteX496" fmla="*/ 2881 w 10000"/>
                  <a:gd name="connsiteY496" fmla="*/ 8385 h 10000"/>
                  <a:gd name="connsiteX497" fmla="*/ 2881 w 10000"/>
                  <a:gd name="connsiteY497" fmla="*/ 8403 h 10000"/>
                  <a:gd name="connsiteX498" fmla="*/ 2886 w 10000"/>
                  <a:gd name="connsiteY498" fmla="*/ 8417 h 10000"/>
                  <a:gd name="connsiteX499" fmla="*/ 2889 w 10000"/>
                  <a:gd name="connsiteY499" fmla="*/ 8430 h 10000"/>
                  <a:gd name="connsiteX500" fmla="*/ 2897 w 10000"/>
                  <a:gd name="connsiteY500" fmla="*/ 8444 h 10000"/>
                  <a:gd name="connsiteX501" fmla="*/ 2903 w 10000"/>
                  <a:gd name="connsiteY501" fmla="*/ 8462 h 10000"/>
                  <a:gd name="connsiteX502" fmla="*/ 2906 w 10000"/>
                  <a:gd name="connsiteY502" fmla="*/ 8484 h 10000"/>
                  <a:gd name="connsiteX503" fmla="*/ 2906 w 10000"/>
                  <a:gd name="connsiteY503" fmla="*/ 8512 h 10000"/>
                  <a:gd name="connsiteX504" fmla="*/ 2903 w 10000"/>
                  <a:gd name="connsiteY504" fmla="*/ 8539 h 10000"/>
                  <a:gd name="connsiteX505" fmla="*/ 2903 w 10000"/>
                  <a:gd name="connsiteY505" fmla="*/ 8561 h 10000"/>
                  <a:gd name="connsiteX506" fmla="*/ 2903 w 10000"/>
                  <a:gd name="connsiteY506" fmla="*/ 8575 h 10000"/>
                  <a:gd name="connsiteX507" fmla="*/ 2906 w 10000"/>
                  <a:gd name="connsiteY507" fmla="*/ 8588 h 10000"/>
                  <a:gd name="connsiteX508" fmla="*/ 2831 w 10000"/>
                  <a:gd name="connsiteY508" fmla="*/ 8683 h 10000"/>
                  <a:gd name="connsiteX509" fmla="*/ 2674 w 10000"/>
                  <a:gd name="connsiteY509" fmla="*/ 8791 h 10000"/>
                  <a:gd name="connsiteX510" fmla="*/ 2583 w 10000"/>
                  <a:gd name="connsiteY510" fmla="*/ 8805 h 10000"/>
                  <a:gd name="connsiteX511" fmla="*/ 2481 w 10000"/>
                  <a:gd name="connsiteY511" fmla="*/ 8751 h 10000"/>
                  <a:gd name="connsiteX512" fmla="*/ 2470 w 10000"/>
                  <a:gd name="connsiteY512" fmla="*/ 8751 h 10000"/>
                  <a:gd name="connsiteX513" fmla="*/ 2445 w 10000"/>
                  <a:gd name="connsiteY513" fmla="*/ 8778 h 10000"/>
                  <a:gd name="connsiteX514" fmla="*/ 2420 w 10000"/>
                  <a:gd name="connsiteY514" fmla="*/ 8800 h 10000"/>
                  <a:gd name="connsiteX515" fmla="*/ 2398 w 10000"/>
                  <a:gd name="connsiteY515" fmla="*/ 8800 h 10000"/>
                  <a:gd name="connsiteX516" fmla="*/ 2365 w 10000"/>
                  <a:gd name="connsiteY516" fmla="*/ 8845 h 10000"/>
                  <a:gd name="connsiteX517" fmla="*/ 2343 w 10000"/>
                  <a:gd name="connsiteY517" fmla="*/ 8859 h 10000"/>
                  <a:gd name="connsiteX518" fmla="*/ 2296 w 10000"/>
                  <a:gd name="connsiteY518" fmla="*/ 8890 h 10000"/>
                  <a:gd name="connsiteX519" fmla="*/ 2276 w 10000"/>
                  <a:gd name="connsiteY519" fmla="*/ 8904 h 10000"/>
                  <a:gd name="connsiteX520" fmla="*/ 2243 w 10000"/>
                  <a:gd name="connsiteY520" fmla="*/ 8922 h 10000"/>
                  <a:gd name="connsiteX521" fmla="*/ 2221 w 10000"/>
                  <a:gd name="connsiteY521" fmla="*/ 8931 h 10000"/>
                  <a:gd name="connsiteX522" fmla="*/ 2188 w 10000"/>
                  <a:gd name="connsiteY522" fmla="*/ 8949 h 10000"/>
                  <a:gd name="connsiteX523" fmla="*/ 2163 w 10000"/>
                  <a:gd name="connsiteY523" fmla="*/ 8963 h 10000"/>
                  <a:gd name="connsiteX524" fmla="*/ 2141 w 10000"/>
                  <a:gd name="connsiteY524" fmla="*/ 8985 h 10000"/>
                  <a:gd name="connsiteX525" fmla="*/ 2116 w 10000"/>
                  <a:gd name="connsiteY525" fmla="*/ 8990 h 10000"/>
                  <a:gd name="connsiteX526" fmla="*/ 2111 w 10000"/>
                  <a:gd name="connsiteY526" fmla="*/ 8999 h 10000"/>
                  <a:gd name="connsiteX527" fmla="*/ 2100 w 10000"/>
                  <a:gd name="connsiteY527" fmla="*/ 8999 h 10000"/>
                  <a:gd name="connsiteX528" fmla="*/ 2086 w 10000"/>
                  <a:gd name="connsiteY528" fmla="*/ 9003 h 10000"/>
                  <a:gd name="connsiteX529" fmla="*/ 2078 w 10000"/>
                  <a:gd name="connsiteY529" fmla="*/ 9012 h 10000"/>
                  <a:gd name="connsiteX530" fmla="*/ 2050 w 10000"/>
                  <a:gd name="connsiteY530" fmla="*/ 9026 h 10000"/>
                  <a:gd name="connsiteX531" fmla="*/ 2028 w 10000"/>
                  <a:gd name="connsiteY531" fmla="*/ 9048 h 10000"/>
                  <a:gd name="connsiteX532" fmla="*/ 2012 w 10000"/>
                  <a:gd name="connsiteY532" fmla="*/ 9062 h 10000"/>
                  <a:gd name="connsiteX533" fmla="*/ 1995 w 10000"/>
                  <a:gd name="connsiteY533" fmla="*/ 9075 h 10000"/>
                  <a:gd name="connsiteX534" fmla="*/ 1962 w 10000"/>
                  <a:gd name="connsiteY534" fmla="*/ 9080 h 10000"/>
                  <a:gd name="connsiteX535" fmla="*/ 1948 w 10000"/>
                  <a:gd name="connsiteY535" fmla="*/ 9048 h 10000"/>
                  <a:gd name="connsiteX536" fmla="*/ 1945 w 10000"/>
                  <a:gd name="connsiteY536" fmla="*/ 9039 h 10000"/>
                  <a:gd name="connsiteX537" fmla="*/ 1932 w 10000"/>
                  <a:gd name="connsiteY537" fmla="*/ 9003 h 10000"/>
                  <a:gd name="connsiteX538" fmla="*/ 1898 w 10000"/>
                  <a:gd name="connsiteY538" fmla="*/ 8935 h 10000"/>
                  <a:gd name="connsiteX539" fmla="*/ 1882 w 10000"/>
                  <a:gd name="connsiteY539" fmla="*/ 8895 h 10000"/>
                  <a:gd name="connsiteX540" fmla="*/ 1865 w 10000"/>
                  <a:gd name="connsiteY540" fmla="*/ 8845 h 10000"/>
                  <a:gd name="connsiteX541" fmla="*/ 1865 w 10000"/>
                  <a:gd name="connsiteY541" fmla="*/ 8832 h 10000"/>
                  <a:gd name="connsiteX542" fmla="*/ 1857 w 10000"/>
                  <a:gd name="connsiteY542" fmla="*/ 8827 h 10000"/>
                  <a:gd name="connsiteX543" fmla="*/ 1841 w 10000"/>
                  <a:gd name="connsiteY543" fmla="*/ 8773 h 10000"/>
                  <a:gd name="connsiteX544" fmla="*/ 1827 w 10000"/>
                  <a:gd name="connsiteY544" fmla="*/ 8733 h 10000"/>
                  <a:gd name="connsiteX545" fmla="*/ 1843 w 10000"/>
                  <a:gd name="connsiteY545" fmla="*/ 8710 h 10000"/>
                  <a:gd name="connsiteX546" fmla="*/ 1857 w 10000"/>
                  <a:gd name="connsiteY546" fmla="*/ 8687 h 10000"/>
                  <a:gd name="connsiteX547" fmla="*/ 1868 w 10000"/>
                  <a:gd name="connsiteY547" fmla="*/ 8669 h 10000"/>
                  <a:gd name="connsiteX548" fmla="*/ 1885 w 10000"/>
                  <a:gd name="connsiteY548" fmla="*/ 8647 h 10000"/>
                  <a:gd name="connsiteX549" fmla="*/ 1909 w 10000"/>
                  <a:gd name="connsiteY549" fmla="*/ 8606 h 10000"/>
                  <a:gd name="connsiteX550" fmla="*/ 1923 w 10000"/>
                  <a:gd name="connsiteY550" fmla="*/ 8588 h 10000"/>
                  <a:gd name="connsiteX551" fmla="*/ 1937 w 10000"/>
                  <a:gd name="connsiteY551" fmla="*/ 8561 h 10000"/>
                  <a:gd name="connsiteX552" fmla="*/ 1923 w 10000"/>
                  <a:gd name="connsiteY552" fmla="*/ 8530 h 10000"/>
                  <a:gd name="connsiteX553" fmla="*/ 1901 w 10000"/>
                  <a:gd name="connsiteY553" fmla="*/ 8462 h 10000"/>
                  <a:gd name="connsiteX554" fmla="*/ 1890 w 10000"/>
                  <a:gd name="connsiteY554" fmla="*/ 8430 h 10000"/>
                  <a:gd name="connsiteX555" fmla="*/ 1885 w 10000"/>
                  <a:gd name="connsiteY555" fmla="*/ 8408 h 10000"/>
                  <a:gd name="connsiteX556" fmla="*/ 1865 w 10000"/>
                  <a:gd name="connsiteY556" fmla="*/ 8367 h 10000"/>
                  <a:gd name="connsiteX557" fmla="*/ 1849 w 10000"/>
                  <a:gd name="connsiteY557" fmla="*/ 8318 h 10000"/>
                  <a:gd name="connsiteX558" fmla="*/ 1841 w 10000"/>
                  <a:gd name="connsiteY558" fmla="*/ 8304 h 10000"/>
                  <a:gd name="connsiteX559" fmla="*/ 1835 w 10000"/>
                  <a:gd name="connsiteY559" fmla="*/ 8300 h 10000"/>
                  <a:gd name="connsiteX560" fmla="*/ 1818 w 10000"/>
                  <a:gd name="connsiteY560" fmla="*/ 8290 h 10000"/>
                  <a:gd name="connsiteX561" fmla="*/ 1785 w 10000"/>
                  <a:gd name="connsiteY561" fmla="*/ 8300 h 10000"/>
                  <a:gd name="connsiteX562" fmla="*/ 1763 w 10000"/>
                  <a:gd name="connsiteY562" fmla="*/ 8300 h 10000"/>
                  <a:gd name="connsiteX563" fmla="*/ 1747 w 10000"/>
                  <a:gd name="connsiteY563" fmla="*/ 8313 h 10000"/>
                  <a:gd name="connsiteX564" fmla="*/ 1744 w 10000"/>
                  <a:gd name="connsiteY564" fmla="*/ 8304 h 10000"/>
                  <a:gd name="connsiteX565" fmla="*/ 1730 w 10000"/>
                  <a:gd name="connsiteY565" fmla="*/ 8313 h 10000"/>
                  <a:gd name="connsiteX566" fmla="*/ 1708 w 10000"/>
                  <a:gd name="connsiteY566" fmla="*/ 8327 h 10000"/>
                  <a:gd name="connsiteX567" fmla="*/ 1675 w 10000"/>
                  <a:gd name="connsiteY567" fmla="*/ 8331 h 10000"/>
                  <a:gd name="connsiteX568" fmla="*/ 1658 w 10000"/>
                  <a:gd name="connsiteY568" fmla="*/ 8345 h 10000"/>
                  <a:gd name="connsiteX569" fmla="*/ 1628 w 10000"/>
                  <a:gd name="connsiteY569" fmla="*/ 8367 h 10000"/>
                  <a:gd name="connsiteX570" fmla="*/ 1620 w 10000"/>
                  <a:gd name="connsiteY570" fmla="*/ 8372 h 10000"/>
                  <a:gd name="connsiteX571" fmla="*/ 1584 w 10000"/>
                  <a:gd name="connsiteY571" fmla="*/ 8394 h 10000"/>
                  <a:gd name="connsiteX572" fmla="*/ 1554 w 10000"/>
                  <a:gd name="connsiteY572" fmla="*/ 8417 h 10000"/>
                  <a:gd name="connsiteX573" fmla="*/ 1529 w 10000"/>
                  <a:gd name="connsiteY573" fmla="*/ 8417 h 10000"/>
                  <a:gd name="connsiteX574" fmla="*/ 1515 w 10000"/>
                  <a:gd name="connsiteY574" fmla="*/ 8408 h 10000"/>
                  <a:gd name="connsiteX575" fmla="*/ 1507 w 10000"/>
                  <a:gd name="connsiteY575" fmla="*/ 8394 h 10000"/>
                  <a:gd name="connsiteX576" fmla="*/ 1479 w 10000"/>
                  <a:gd name="connsiteY576" fmla="*/ 8367 h 10000"/>
                  <a:gd name="connsiteX577" fmla="*/ 1457 w 10000"/>
                  <a:gd name="connsiteY577" fmla="*/ 8385 h 10000"/>
                  <a:gd name="connsiteX578" fmla="*/ 1432 w 10000"/>
                  <a:gd name="connsiteY578" fmla="*/ 8385 h 10000"/>
                  <a:gd name="connsiteX579" fmla="*/ 1418 w 10000"/>
                  <a:gd name="connsiteY579" fmla="*/ 8372 h 10000"/>
                  <a:gd name="connsiteX580" fmla="*/ 1399 w 10000"/>
                  <a:gd name="connsiteY580" fmla="*/ 8358 h 10000"/>
                  <a:gd name="connsiteX581" fmla="*/ 1369 w 10000"/>
                  <a:gd name="connsiteY581" fmla="*/ 8340 h 10000"/>
                  <a:gd name="connsiteX582" fmla="*/ 1355 w 10000"/>
                  <a:gd name="connsiteY582" fmla="*/ 8327 h 10000"/>
                  <a:gd name="connsiteX583" fmla="*/ 1347 w 10000"/>
                  <a:gd name="connsiteY583" fmla="*/ 8318 h 10000"/>
                  <a:gd name="connsiteX584" fmla="*/ 1330 w 10000"/>
                  <a:gd name="connsiteY584" fmla="*/ 8304 h 10000"/>
                  <a:gd name="connsiteX585" fmla="*/ 1319 w 10000"/>
                  <a:gd name="connsiteY585" fmla="*/ 8290 h 10000"/>
                  <a:gd name="connsiteX586" fmla="*/ 1297 w 10000"/>
                  <a:gd name="connsiteY586" fmla="*/ 8272 h 10000"/>
                  <a:gd name="connsiteX587" fmla="*/ 1289 w 10000"/>
                  <a:gd name="connsiteY587" fmla="*/ 8263 h 10000"/>
                  <a:gd name="connsiteX588" fmla="*/ 1280 w 10000"/>
                  <a:gd name="connsiteY588" fmla="*/ 8250 h 10000"/>
                  <a:gd name="connsiteX589" fmla="*/ 1264 w 10000"/>
                  <a:gd name="connsiteY589" fmla="*/ 8236 h 10000"/>
                  <a:gd name="connsiteX590" fmla="*/ 1256 w 10000"/>
                  <a:gd name="connsiteY590" fmla="*/ 8232 h 10000"/>
                  <a:gd name="connsiteX591" fmla="*/ 1247 w 10000"/>
                  <a:gd name="connsiteY591" fmla="*/ 8223 h 10000"/>
                  <a:gd name="connsiteX592" fmla="*/ 1233 w 10000"/>
                  <a:gd name="connsiteY592" fmla="*/ 8209 h 10000"/>
                  <a:gd name="connsiteX593" fmla="*/ 1222 w 10000"/>
                  <a:gd name="connsiteY593" fmla="*/ 8200 h 10000"/>
                  <a:gd name="connsiteX594" fmla="*/ 1206 w 10000"/>
                  <a:gd name="connsiteY594" fmla="*/ 8196 h 10000"/>
                  <a:gd name="connsiteX595" fmla="*/ 1192 w 10000"/>
                  <a:gd name="connsiteY595" fmla="*/ 8196 h 10000"/>
                  <a:gd name="connsiteX596" fmla="*/ 1167 w 10000"/>
                  <a:gd name="connsiteY596" fmla="*/ 8200 h 10000"/>
                  <a:gd name="connsiteX597" fmla="*/ 1137 w 10000"/>
                  <a:gd name="connsiteY597" fmla="*/ 8223 h 10000"/>
                  <a:gd name="connsiteX598" fmla="*/ 1126 w 10000"/>
                  <a:gd name="connsiteY598" fmla="*/ 8232 h 10000"/>
                  <a:gd name="connsiteX599" fmla="*/ 1109 w 10000"/>
                  <a:gd name="connsiteY599" fmla="*/ 8232 h 10000"/>
                  <a:gd name="connsiteX600" fmla="*/ 1087 w 10000"/>
                  <a:gd name="connsiteY600" fmla="*/ 8236 h 10000"/>
                  <a:gd name="connsiteX601" fmla="*/ 1071 w 10000"/>
                  <a:gd name="connsiteY601" fmla="*/ 8232 h 10000"/>
                  <a:gd name="connsiteX602" fmla="*/ 1071 w 10000"/>
                  <a:gd name="connsiteY602" fmla="*/ 8214 h 10000"/>
                  <a:gd name="connsiteX603" fmla="*/ 1062 w 10000"/>
                  <a:gd name="connsiteY603" fmla="*/ 8196 h 10000"/>
                  <a:gd name="connsiteX604" fmla="*/ 1057 w 10000"/>
                  <a:gd name="connsiteY604" fmla="*/ 8173 h 10000"/>
                  <a:gd name="connsiteX605" fmla="*/ 1049 w 10000"/>
                  <a:gd name="connsiteY605" fmla="*/ 8128 h 10000"/>
                  <a:gd name="connsiteX606" fmla="*/ 1040 w 10000"/>
                  <a:gd name="connsiteY606" fmla="*/ 8101 h 10000"/>
                  <a:gd name="connsiteX607" fmla="*/ 1040 w 10000"/>
                  <a:gd name="connsiteY607" fmla="*/ 8088 h 10000"/>
                  <a:gd name="connsiteX608" fmla="*/ 1032 w 10000"/>
                  <a:gd name="connsiteY608" fmla="*/ 8065 h 10000"/>
                  <a:gd name="connsiteX609" fmla="*/ 1024 w 10000"/>
                  <a:gd name="connsiteY609" fmla="*/ 7997 h 10000"/>
                  <a:gd name="connsiteX610" fmla="*/ 1024 w 10000"/>
                  <a:gd name="connsiteY610" fmla="*/ 7970 h 10000"/>
                  <a:gd name="connsiteX611" fmla="*/ 1015 w 10000"/>
                  <a:gd name="connsiteY611" fmla="*/ 7930 h 10000"/>
                  <a:gd name="connsiteX612" fmla="*/ 1013 w 10000"/>
                  <a:gd name="connsiteY612" fmla="*/ 7885 h 10000"/>
                  <a:gd name="connsiteX613" fmla="*/ 1004 w 10000"/>
                  <a:gd name="connsiteY613" fmla="*/ 7866 h 10000"/>
                  <a:gd name="connsiteX614" fmla="*/ 853 w 10000"/>
                  <a:gd name="connsiteY614" fmla="*/ 7948 h 10000"/>
                  <a:gd name="connsiteX615" fmla="*/ 811 w 10000"/>
                  <a:gd name="connsiteY615" fmla="*/ 7844 h 10000"/>
                  <a:gd name="connsiteX616" fmla="*/ 811 w 10000"/>
                  <a:gd name="connsiteY616" fmla="*/ 7799 h 10000"/>
                  <a:gd name="connsiteX617" fmla="*/ 814 w 10000"/>
                  <a:gd name="connsiteY617" fmla="*/ 7736 h 10000"/>
                  <a:gd name="connsiteX618" fmla="*/ 740 w 10000"/>
                  <a:gd name="connsiteY618" fmla="*/ 7578 h 10000"/>
                  <a:gd name="connsiteX619" fmla="*/ 571 w 10000"/>
                  <a:gd name="connsiteY619" fmla="*/ 7447 h 10000"/>
                  <a:gd name="connsiteX620" fmla="*/ 530 w 10000"/>
                  <a:gd name="connsiteY620" fmla="*/ 7772 h 10000"/>
                  <a:gd name="connsiteX621" fmla="*/ 502 w 10000"/>
                  <a:gd name="connsiteY621" fmla="*/ 7763 h 10000"/>
                  <a:gd name="connsiteX622" fmla="*/ 491 w 10000"/>
                  <a:gd name="connsiteY622" fmla="*/ 7826 h 10000"/>
                  <a:gd name="connsiteX623" fmla="*/ 483 w 10000"/>
                  <a:gd name="connsiteY623" fmla="*/ 7830 h 10000"/>
                  <a:gd name="connsiteX624" fmla="*/ 469 w 10000"/>
                  <a:gd name="connsiteY624" fmla="*/ 7839 h 10000"/>
                  <a:gd name="connsiteX625" fmla="*/ 453 w 10000"/>
                  <a:gd name="connsiteY625" fmla="*/ 7830 h 10000"/>
                  <a:gd name="connsiteX626" fmla="*/ 442 w 10000"/>
                  <a:gd name="connsiteY626" fmla="*/ 7826 h 10000"/>
                  <a:gd name="connsiteX627" fmla="*/ 425 w 10000"/>
                  <a:gd name="connsiteY627" fmla="*/ 7826 h 10000"/>
                  <a:gd name="connsiteX628" fmla="*/ 403 w 10000"/>
                  <a:gd name="connsiteY628" fmla="*/ 7826 h 10000"/>
                  <a:gd name="connsiteX629" fmla="*/ 378 w 10000"/>
                  <a:gd name="connsiteY629" fmla="*/ 7817 h 10000"/>
                  <a:gd name="connsiteX630" fmla="*/ 356 w 10000"/>
                  <a:gd name="connsiteY630" fmla="*/ 7817 h 10000"/>
                  <a:gd name="connsiteX631" fmla="*/ 331 w 10000"/>
                  <a:gd name="connsiteY631" fmla="*/ 7817 h 10000"/>
                  <a:gd name="connsiteX632" fmla="*/ 315 w 10000"/>
                  <a:gd name="connsiteY632" fmla="*/ 7830 h 10000"/>
                  <a:gd name="connsiteX633" fmla="*/ 290 w 10000"/>
                  <a:gd name="connsiteY633" fmla="*/ 7853 h 10000"/>
                  <a:gd name="connsiteX634" fmla="*/ 248 w 10000"/>
                  <a:gd name="connsiteY634" fmla="*/ 7659 h 10000"/>
                  <a:gd name="connsiteX635" fmla="*/ 298 w 10000"/>
                  <a:gd name="connsiteY635" fmla="*/ 7379 h 10000"/>
                  <a:gd name="connsiteX636" fmla="*/ 290 w 10000"/>
                  <a:gd name="connsiteY636" fmla="*/ 7312 h 10000"/>
                  <a:gd name="connsiteX637" fmla="*/ 284 w 10000"/>
                  <a:gd name="connsiteY637" fmla="*/ 7253 h 10000"/>
                  <a:gd name="connsiteX638" fmla="*/ 301 w 10000"/>
                  <a:gd name="connsiteY638" fmla="*/ 7226 h 10000"/>
                  <a:gd name="connsiteX639" fmla="*/ 315 w 10000"/>
                  <a:gd name="connsiteY639" fmla="*/ 7199 h 10000"/>
                  <a:gd name="connsiteX640" fmla="*/ 323 w 10000"/>
                  <a:gd name="connsiteY640" fmla="*/ 7158 h 10000"/>
                  <a:gd name="connsiteX641" fmla="*/ 317 w 10000"/>
                  <a:gd name="connsiteY641" fmla="*/ 7140 h 10000"/>
                  <a:gd name="connsiteX642" fmla="*/ 168 w 10000"/>
                  <a:gd name="connsiteY642" fmla="*/ 6892 h 10000"/>
                  <a:gd name="connsiteX643" fmla="*/ 80 w 10000"/>
                  <a:gd name="connsiteY643" fmla="*/ 6802 h 10000"/>
                  <a:gd name="connsiteX644" fmla="*/ 143 w 10000"/>
                  <a:gd name="connsiteY644" fmla="*/ 6707 h 10000"/>
                  <a:gd name="connsiteX645" fmla="*/ 63 w 10000"/>
                  <a:gd name="connsiteY645" fmla="*/ 6549 h 10000"/>
                  <a:gd name="connsiteX646" fmla="*/ 41 w 10000"/>
                  <a:gd name="connsiteY646" fmla="*/ 6500 h 10000"/>
                  <a:gd name="connsiteX647" fmla="*/ 201 w 10000"/>
                  <a:gd name="connsiteY647" fmla="*/ 6274 h 10000"/>
                  <a:gd name="connsiteX648" fmla="*/ 143 w 10000"/>
                  <a:gd name="connsiteY648" fmla="*/ 6184 h 10000"/>
                  <a:gd name="connsiteX649" fmla="*/ 152 w 10000"/>
                  <a:gd name="connsiteY649" fmla="*/ 6148 h 10000"/>
                  <a:gd name="connsiteX650" fmla="*/ 163 w 10000"/>
                  <a:gd name="connsiteY650" fmla="*/ 6107 h 10000"/>
                  <a:gd name="connsiteX651" fmla="*/ 229 w 10000"/>
                  <a:gd name="connsiteY651" fmla="*/ 5895 h 10000"/>
                  <a:gd name="connsiteX652" fmla="*/ 251 w 10000"/>
                  <a:gd name="connsiteY652" fmla="*/ 5805 h 10000"/>
                  <a:gd name="connsiteX653" fmla="*/ 251 w 10000"/>
                  <a:gd name="connsiteY653" fmla="*/ 5778 h 10000"/>
                  <a:gd name="connsiteX654" fmla="*/ 248 w 10000"/>
                  <a:gd name="connsiteY654" fmla="*/ 5733 h 10000"/>
                  <a:gd name="connsiteX655" fmla="*/ 212 w 10000"/>
                  <a:gd name="connsiteY655" fmla="*/ 5602 h 10000"/>
                  <a:gd name="connsiteX656" fmla="*/ 177 w 10000"/>
                  <a:gd name="connsiteY656" fmla="*/ 5521 h 10000"/>
                  <a:gd name="connsiteX657" fmla="*/ 33 w 10000"/>
                  <a:gd name="connsiteY657" fmla="*/ 5503 h 10000"/>
                  <a:gd name="connsiteX658" fmla="*/ 0 w 10000"/>
                  <a:gd name="connsiteY658" fmla="*/ 5219 h 10000"/>
                  <a:gd name="connsiteX659" fmla="*/ 188 w 10000"/>
                  <a:gd name="connsiteY659" fmla="*/ 5219 h 10000"/>
                  <a:gd name="connsiteX660" fmla="*/ 201 w 10000"/>
                  <a:gd name="connsiteY660" fmla="*/ 5210 h 10000"/>
                  <a:gd name="connsiteX661" fmla="*/ 251 w 10000"/>
                  <a:gd name="connsiteY661" fmla="*/ 5169 h 10000"/>
                  <a:gd name="connsiteX662" fmla="*/ 444 w 10000"/>
                  <a:gd name="connsiteY662" fmla="*/ 4984 h 10000"/>
                  <a:gd name="connsiteX663" fmla="*/ 510 w 10000"/>
                  <a:gd name="connsiteY663" fmla="*/ 4723 h 10000"/>
                  <a:gd name="connsiteX664" fmla="*/ 574 w 10000"/>
                  <a:gd name="connsiteY664" fmla="*/ 4272 h 10000"/>
                  <a:gd name="connsiteX665" fmla="*/ 723 w 10000"/>
                  <a:gd name="connsiteY665" fmla="*/ 4078 h 10000"/>
                  <a:gd name="connsiteX666" fmla="*/ 723 w 10000"/>
                  <a:gd name="connsiteY666" fmla="*/ 4023 h 10000"/>
                  <a:gd name="connsiteX667" fmla="*/ 723 w 10000"/>
                  <a:gd name="connsiteY667" fmla="*/ 3983 h 10000"/>
                  <a:gd name="connsiteX668" fmla="*/ 723 w 10000"/>
                  <a:gd name="connsiteY668" fmla="*/ 3771 h 10000"/>
                  <a:gd name="connsiteX669" fmla="*/ 731 w 10000"/>
                  <a:gd name="connsiteY669" fmla="*/ 3442 h 10000"/>
                  <a:gd name="connsiteX670" fmla="*/ 806 w 10000"/>
                  <a:gd name="connsiteY670" fmla="*/ 3392 h 10000"/>
                  <a:gd name="connsiteX671" fmla="*/ 988 w 10000"/>
                  <a:gd name="connsiteY671" fmla="*/ 3712 h 10000"/>
                  <a:gd name="connsiteX672" fmla="*/ 1013 w 10000"/>
                  <a:gd name="connsiteY672" fmla="*/ 3699 h 10000"/>
                  <a:gd name="connsiteX673" fmla="*/ 1120 w 10000"/>
                  <a:gd name="connsiteY673" fmla="*/ 3631 h 10000"/>
                  <a:gd name="connsiteX674" fmla="*/ 1206 w 10000"/>
                  <a:gd name="connsiteY674" fmla="*/ 3627 h 10000"/>
                  <a:gd name="connsiteX675" fmla="*/ 1264 w 10000"/>
                  <a:gd name="connsiteY675" fmla="*/ 3599 h 10000"/>
                  <a:gd name="connsiteX676" fmla="*/ 1322 w 10000"/>
                  <a:gd name="connsiteY676" fmla="*/ 3627 h 10000"/>
                  <a:gd name="connsiteX677" fmla="*/ 1327 w 10000"/>
                  <a:gd name="connsiteY677" fmla="*/ 3645 h 10000"/>
                  <a:gd name="connsiteX678" fmla="*/ 1344 w 10000"/>
                  <a:gd name="connsiteY678" fmla="*/ 3739 h 10000"/>
                  <a:gd name="connsiteX679" fmla="*/ 1344 w 10000"/>
                  <a:gd name="connsiteY679" fmla="*/ 3775 h 10000"/>
                  <a:gd name="connsiteX680" fmla="*/ 1338 w 10000"/>
                  <a:gd name="connsiteY680" fmla="*/ 3784 h 10000"/>
                  <a:gd name="connsiteX681" fmla="*/ 1338 w 10000"/>
                  <a:gd name="connsiteY681" fmla="*/ 3829 h 10000"/>
                  <a:gd name="connsiteX682" fmla="*/ 1352 w 10000"/>
                  <a:gd name="connsiteY682" fmla="*/ 3852 h 10000"/>
                  <a:gd name="connsiteX683" fmla="*/ 1407 w 10000"/>
                  <a:gd name="connsiteY683" fmla="*/ 3866 h 10000"/>
                  <a:gd name="connsiteX684" fmla="*/ 1440 w 10000"/>
                  <a:gd name="connsiteY684" fmla="*/ 3870 h 10000"/>
                  <a:gd name="connsiteX685" fmla="*/ 1600 w 10000"/>
                  <a:gd name="connsiteY685" fmla="*/ 3857 h 10000"/>
                  <a:gd name="connsiteX686" fmla="*/ 1664 w 10000"/>
                  <a:gd name="connsiteY686" fmla="*/ 3911 h 10000"/>
                  <a:gd name="connsiteX687" fmla="*/ 1700 w 10000"/>
                  <a:gd name="connsiteY687" fmla="*/ 3933 h 10000"/>
                  <a:gd name="connsiteX688" fmla="*/ 1752 w 10000"/>
                  <a:gd name="connsiteY688" fmla="*/ 3947 h 10000"/>
                  <a:gd name="connsiteX689" fmla="*/ 1777 w 10000"/>
                  <a:gd name="connsiteY689" fmla="*/ 3947 h 10000"/>
                  <a:gd name="connsiteX690" fmla="*/ 1813 w 10000"/>
                  <a:gd name="connsiteY690" fmla="*/ 3929 h 10000"/>
                  <a:gd name="connsiteX691" fmla="*/ 1841 w 10000"/>
                  <a:gd name="connsiteY691" fmla="*/ 3933 h 10000"/>
                  <a:gd name="connsiteX692" fmla="*/ 1882 w 10000"/>
                  <a:gd name="connsiteY692" fmla="*/ 3969 h 10000"/>
                  <a:gd name="connsiteX693" fmla="*/ 1940 w 10000"/>
                  <a:gd name="connsiteY693" fmla="*/ 3933 h 10000"/>
                  <a:gd name="connsiteX694" fmla="*/ 1956 w 10000"/>
                  <a:gd name="connsiteY694" fmla="*/ 3920 h 10000"/>
                  <a:gd name="connsiteX695" fmla="*/ 1981 w 10000"/>
                  <a:gd name="connsiteY695" fmla="*/ 3929 h 10000"/>
                  <a:gd name="connsiteX696" fmla="*/ 2058 w 10000"/>
                  <a:gd name="connsiteY696" fmla="*/ 3974 h 10000"/>
                  <a:gd name="connsiteX697" fmla="*/ 2163 w 10000"/>
                  <a:gd name="connsiteY697" fmla="*/ 4051 h 10000"/>
                  <a:gd name="connsiteX698" fmla="*/ 2174 w 10000"/>
                  <a:gd name="connsiteY698" fmla="*/ 4055 h 10000"/>
                  <a:gd name="connsiteX699" fmla="*/ 2183 w 10000"/>
                  <a:gd name="connsiteY699" fmla="*/ 4064 h 10000"/>
                  <a:gd name="connsiteX700" fmla="*/ 2183 w 10000"/>
                  <a:gd name="connsiteY700" fmla="*/ 3581 h 10000"/>
                  <a:gd name="connsiteX701" fmla="*/ 2183 w 10000"/>
                  <a:gd name="connsiteY701" fmla="*/ 3527 h 10000"/>
                  <a:gd name="connsiteX702" fmla="*/ 2180 w 10000"/>
                  <a:gd name="connsiteY702" fmla="*/ 3460 h 10000"/>
                  <a:gd name="connsiteX703" fmla="*/ 2365 w 10000"/>
                  <a:gd name="connsiteY703" fmla="*/ 3455 h 10000"/>
                  <a:gd name="connsiteX704" fmla="*/ 2448 w 10000"/>
                  <a:gd name="connsiteY704" fmla="*/ 3446 h 10000"/>
                  <a:gd name="connsiteX705" fmla="*/ 2494 w 10000"/>
                  <a:gd name="connsiteY705" fmla="*/ 3554 h 10000"/>
                  <a:gd name="connsiteX706" fmla="*/ 2525 w 10000"/>
                  <a:gd name="connsiteY706" fmla="*/ 3613 h 10000"/>
                  <a:gd name="connsiteX707" fmla="*/ 2550 w 10000"/>
                  <a:gd name="connsiteY707" fmla="*/ 3618 h 10000"/>
                  <a:gd name="connsiteX708" fmla="*/ 2630 w 10000"/>
                  <a:gd name="connsiteY708" fmla="*/ 3640 h 10000"/>
                  <a:gd name="connsiteX709" fmla="*/ 2663 w 10000"/>
                  <a:gd name="connsiteY709" fmla="*/ 3667 h 10000"/>
                  <a:gd name="connsiteX710" fmla="*/ 2704 w 10000"/>
                  <a:gd name="connsiteY710" fmla="*/ 3726 h 10000"/>
                  <a:gd name="connsiteX711" fmla="*/ 2762 w 10000"/>
                  <a:gd name="connsiteY711" fmla="*/ 3802 h 10000"/>
                  <a:gd name="connsiteX712" fmla="*/ 2784 w 10000"/>
                  <a:gd name="connsiteY712" fmla="*/ 3829 h 10000"/>
                  <a:gd name="connsiteX713" fmla="*/ 2815 w 10000"/>
                  <a:gd name="connsiteY713" fmla="*/ 3879 h 10000"/>
                  <a:gd name="connsiteX714" fmla="*/ 2859 w 10000"/>
                  <a:gd name="connsiteY714" fmla="*/ 3748 h 10000"/>
                  <a:gd name="connsiteX715" fmla="*/ 2856 w 10000"/>
                  <a:gd name="connsiteY715" fmla="*/ 3726 h 10000"/>
                  <a:gd name="connsiteX716" fmla="*/ 2848 w 10000"/>
                  <a:gd name="connsiteY716" fmla="*/ 3712 h 10000"/>
                  <a:gd name="connsiteX717" fmla="*/ 2848 w 10000"/>
                  <a:gd name="connsiteY717" fmla="*/ 3685 h 10000"/>
                  <a:gd name="connsiteX718" fmla="*/ 2873 w 10000"/>
                  <a:gd name="connsiteY718" fmla="*/ 3613 h 10000"/>
                  <a:gd name="connsiteX719" fmla="*/ 2886 w 10000"/>
                  <a:gd name="connsiteY719" fmla="*/ 3604 h 10000"/>
                  <a:gd name="connsiteX720" fmla="*/ 2922 w 10000"/>
                  <a:gd name="connsiteY720" fmla="*/ 3654 h 10000"/>
                  <a:gd name="connsiteX721" fmla="*/ 2947 w 10000"/>
                  <a:gd name="connsiteY721" fmla="*/ 3654 h 10000"/>
                  <a:gd name="connsiteX722" fmla="*/ 2953 w 10000"/>
                  <a:gd name="connsiteY722" fmla="*/ 3613 h 10000"/>
                  <a:gd name="connsiteX723" fmla="*/ 2975 w 10000"/>
                  <a:gd name="connsiteY723" fmla="*/ 3581 h 10000"/>
                  <a:gd name="connsiteX724" fmla="*/ 2975 w 10000"/>
                  <a:gd name="connsiteY724" fmla="*/ 3523 h 10000"/>
                  <a:gd name="connsiteX725" fmla="*/ 3024 w 10000"/>
                  <a:gd name="connsiteY725" fmla="*/ 3406 h 10000"/>
                  <a:gd name="connsiteX726" fmla="*/ 3027 w 10000"/>
                  <a:gd name="connsiteY726" fmla="*/ 3383 h 10000"/>
                  <a:gd name="connsiteX727" fmla="*/ 3027 w 10000"/>
                  <a:gd name="connsiteY727" fmla="*/ 3342 h 10000"/>
                  <a:gd name="connsiteX728" fmla="*/ 3019 w 10000"/>
                  <a:gd name="connsiteY728" fmla="*/ 3315 h 10000"/>
                  <a:gd name="connsiteX729" fmla="*/ 3002 w 10000"/>
                  <a:gd name="connsiteY729" fmla="*/ 3302 h 10000"/>
                  <a:gd name="connsiteX730" fmla="*/ 2977 w 10000"/>
                  <a:gd name="connsiteY730" fmla="*/ 3302 h 10000"/>
                  <a:gd name="connsiteX731" fmla="*/ 2969 w 10000"/>
                  <a:gd name="connsiteY731" fmla="*/ 3297 h 10000"/>
                  <a:gd name="connsiteX732" fmla="*/ 2966 w 10000"/>
                  <a:gd name="connsiteY732" fmla="*/ 3166 h 10000"/>
                  <a:gd name="connsiteX733" fmla="*/ 2966 w 10000"/>
                  <a:gd name="connsiteY733" fmla="*/ 3144 h 10000"/>
                  <a:gd name="connsiteX734" fmla="*/ 2969 w 10000"/>
                  <a:gd name="connsiteY734" fmla="*/ 3139 h 10000"/>
                  <a:gd name="connsiteX735" fmla="*/ 3129 w 10000"/>
                  <a:gd name="connsiteY735" fmla="*/ 3130 h 10000"/>
                  <a:gd name="connsiteX736" fmla="*/ 3140 w 10000"/>
                  <a:gd name="connsiteY736" fmla="*/ 3081 h 10000"/>
                  <a:gd name="connsiteX737" fmla="*/ 3148 w 10000"/>
                  <a:gd name="connsiteY737" fmla="*/ 3009 h 10000"/>
                  <a:gd name="connsiteX738" fmla="*/ 3159 w 10000"/>
                  <a:gd name="connsiteY738" fmla="*/ 2995 h 10000"/>
                  <a:gd name="connsiteX739" fmla="*/ 3187 w 10000"/>
                  <a:gd name="connsiteY739" fmla="*/ 2995 h 10000"/>
                  <a:gd name="connsiteX740" fmla="*/ 3212 w 10000"/>
                  <a:gd name="connsiteY740" fmla="*/ 3013 h 10000"/>
                  <a:gd name="connsiteX741" fmla="*/ 3217 w 10000"/>
                  <a:gd name="connsiteY741" fmla="*/ 3000 h 10000"/>
                  <a:gd name="connsiteX742" fmla="*/ 3226 w 10000"/>
                  <a:gd name="connsiteY742" fmla="*/ 2972 h 10000"/>
                  <a:gd name="connsiteX743" fmla="*/ 3353 w 10000"/>
                  <a:gd name="connsiteY743" fmla="*/ 2968 h 10000"/>
                  <a:gd name="connsiteX744" fmla="*/ 3369 w 10000"/>
                  <a:gd name="connsiteY744" fmla="*/ 2864 h 10000"/>
                  <a:gd name="connsiteX745" fmla="*/ 3377 w 10000"/>
                  <a:gd name="connsiteY745" fmla="*/ 2842 h 10000"/>
                  <a:gd name="connsiteX746" fmla="*/ 3405 w 10000"/>
                  <a:gd name="connsiteY746" fmla="*/ 2828 h 10000"/>
                  <a:gd name="connsiteX747" fmla="*/ 3413 w 10000"/>
                  <a:gd name="connsiteY747" fmla="*/ 2815 h 10000"/>
                  <a:gd name="connsiteX748" fmla="*/ 3444 w 10000"/>
                  <a:gd name="connsiteY748" fmla="*/ 2697 h 10000"/>
                  <a:gd name="connsiteX749" fmla="*/ 3441 w 10000"/>
                  <a:gd name="connsiteY749" fmla="*/ 2670 h 10000"/>
                  <a:gd name="connsiteX750" fmla="*/ 3458 w 10000"/>
                  <a:gd name="connsiteY750" fmla="*/ 2652 h 10000"/>
                  <a:gd name="connsiteX751" fmla="*/ 3466 w 10000"/>
                  <a:gd name="connsiteY751" fmla="*/ 2630 h 10000"/>
                  <a:gd name="connsiteX752" fmla="*/ 3524 w 10000"/>
                  <a:gd name="connsiteY752" fmla="*/ 2553 h 10000"/>
                  <a:gd name="connsiteX753" fmla="*/ 3546 w 10000"/>
                  <a:gd name="connsiteY753" fmla="*/ 2589 h 10000"/>
                  <a:gd name="connsiteX754" fmla="*/ 3562 w 10000"/>
                  <a:gd name="connsiteY754" fmla="*/ 2603 h 10000"/>
                  <a:gd name="connsiteX755" fmla="*/ 3571 w 10000"/>
                  <a:gd name="connsiteY755" fmla="*/ 2607 h 10000"/>
                  <a:gd name="connsiteX756" fmla="*/ 3579 w 10000"/>
                  <a:gd name="connsiteY756" fmla="*/ 2603 h 10000"/>
                  <a:gd name="connsiteX757" fmla="*/ 3582 w 10000"/>
                  <a:gd name="connsiteY757" fmla="*/ 2594 h 10000"/>
                  <a:gd name="connsiteX758" fmla="*/ 3595 w 10000"/>
                  <a:gd name="connsiteY758" fmla="*/ 2553 h 10000"/>
                  <a:gd name="connsiteX759" fmla="*/ 3604 w 10000"/>
                  <a:gd name="connsiteY759" fmla="*/ 2508 h 10000"/>
                  <a:gd name="connsiteX760" fmla="*/ 3607 w 10000"/>
                  <a:gd name="connsiteY760" fmla="*/ 2485 h 10000"/>
                  <a:gd name="connsiteX761" fmla="*/ 3651 w 10000"/>
                  <a:gd name="connsiteY761" fmla="*/ 2463 h 10000"/>
                  <a:gd name="connsiteX762" fmla="*/ 3667 w 10000"/>
                  <a:gd name="connsiteY762" fmla="*/ 2445 h 10000"/>
                  <a:gd name="connsiteX763" fmla="*/ 3678 w 10000"/>
                  <a:gd name="connsiteY763" fmla="*/ 2431 h 10000"/>
                  <a:gd name="connsiteX764" fmla="*/ 3692 w 10000"/>
                  <a:gd name="connsiteY764" fmla="*/ 2431 h 10000"/>
                  <a:gd name="connsiteX765" fmla="*/ 3717 w 10000"/>
                  <a:gd name="connsiteY765" fmla="*/ 2445 h 10000"/>
                  <a:gd name="connsiteX766" fmla="*/ 3731 w 10000"/>
                  <a:gd name="connsiteY766" fmla="*/ 2445 h 10000"/>
                  <a:gd name="connsiteX767" fmla="*/ 3731 w 10000"/>
                  <a:gd name="connsiteY767" fmla="*/ 2355 h 10000"/>
                  <a:gd name="connsiteX768" fmla="*/ 3678 w 10000"/>
                  <a:gd name="connsiteY768" fmla="*/ 2260 h 10000"/>
                  <a:gd name="connsiteX769" fmla="*/ 3711 w 10000"/>
                  <a:gd name="connsiteY769" fmla="*/ 2246 h 10000"/>
                  <a:gd name="connsiteX770" fmla="*/ 3684 w 10000"/>
                  <a:gd name="connsiteY770" fmla="*/ 2066 h 10000"/>
                  <a:gd name="connsiteX771" fmla="*/ 3662 w 10000"/>
                  <a:gd name="connsiteY771" fmla="*/ 1985 h 10000"/>
                  <a:gd name="connsiteX772" fmla="*/ 3670 w 10000"/>
                  <a:gd name="connsiteY772" fmla="*/ 1908 h 10000"/>
                  <a:gd name="connsiteX773" fmla="*/ 3700 w 10000"/>
                  <a:gd name="connsiteY773" fmla="*/ 1903 h 10000"/>
                  <a:gd name="connsiteX774" fmla="*/ 3739 w 10000"/>
                  <a:gd name="connsiteY774" fmla="*/ 1876 h 10000"/>
                  <a:gd name="connsiteX775" fmla="*/ 3805 w 10000"/>
                  <a:gd name="connsiteY775" fmla="*/ 1791 h 10000"/>
                  <a:gd name="connsiteX776" fmla="*/ 3852 w 10000"/>
                  <a:gd name="connsiteY776" fmla="*/ 1710 h 10000"/>
                  <a:gd name="connsiteX777" fmla="*/ 3852 w 10000"/>
                  <a:gd name="connsiteY777" fmla="*/ 1642 h 10000"/>
                  <a:gd name="connsiteX778" fmla="*/ 3797 w 10000"/>
                  <a:gd name="connsiteY778" fmla="*/ 1619 h 10000"/>
                  <a:gd name="connsiteX779" fmla="*/ 3780 w 10000"/>
                  <a:gd name="connsiteY779" fmla="*/ 1552 h 10000"/>
                  <a:gd name="connsiteX780" fmla="*/ 3827 w 10000"/>
                  <a:gd name="connsiteY780" fmla="*/ 1547 h 10000"/>
                  <a:gd name="connsiteX781" fmla="*/ 3827 w 10000"/>
                  <a:gd name="connsiteY781" fmla="*/ 1340 h 10000"/>
                  <a:gd name="connsiteX782" fmla="*/ 3750 w 10000"/>
                  <a:gd name="connsiteY782" fmla="*/ 1313 h 10000"/>
                  <a:gd name="connsiteX783" fmla="*/ 3767 w 10000"/>
                  <a:gd name="connsiteY783" fmla="*/ 1155 h 10000"/>
                  <a:gd name="connsiteX784" fmla="*/ 3637 w 10000"/>
                  <a:gd name="connsiteY784" fmla="*/ 1159 h 10000"/>
                  <a:gd name="connsiteX785" fmla="*/ 3582 w 10000"/>
                  <a:gd name="connsiteY785" fmla="*/ 983 h 10000"/>
                  <a:gd name="connsiteX786" fmla="*/ 3554 w 10000"/>
                  <a:gd name="connsiteY786" fmla="*/ 983 h 10000"/>
                  <a:gd name="connsiteX787" fmla="*/ 3562 w 10000"/>
                  <a:gd name="connsiteY787" fmla="*/ 871 h 10000"/>
                  <a:gd name="connsiteX788" fmla="*/ 3557 w 10000"/>
                  <a:gd name="connsiteY788" fmla="*/ 839 h 10000"/>
                  <a:gd name="connsiteX789" fmla="*/ 3532 w 10000"/>
                  <a:gd name="connsiteY789" fmla="*/ 812 h 10000"/>
                  <a:gd name="connsiteX790" fmla="*/ 3546 w 10000"/>
                  <a:gd name="connsiteY790" fmla="*/ 785 h 10000"/>
                  <a:gd name="connsiteX791" fmla="*/ 3538 w 10000"/>
                  <a:gd name="connsiteY791" fmla="*/ 744 h 10000"/>
                  <a:gd name="connsiteX792" fmla="*/ 3502 w 10000"/>
                  <a:gd name="connsiteY792" fmla="*/ 627 h 10000"/>
                  <a:gd name="connsiteX793" fmla="*/ 3532 w 10000"/>
                  <a:gd name="connsiteY793" fmla="*/ 600 h 10000"/>
                  <a:gd name="connsiteX794" fmla="*/ 3554 w 10000"/>
                  <a:gd name="connsiteY794" fmla="*/ 618 h 10000"/>
                  <a:gd name="connsiteX795" fmla="*/ 3562 w 10000"/>
                  <a:gd name="connsiteY795" fmla="*/ 627 h 10000"/>
                  <a:gd name="connsiteX796" fmla="*/ 3579 w 10000"/>
                  <a:gd name="connsiteY796" fmla="*/ 627 h 10000"/>
                  <a:gd name="connsiteX797" fmla="*/ 3595 w 10000"/>
                  <a:gd name="connsiteY797" fmla="*/ 604 h 10000"/>
                  <a:gd name="connsiteX798" fmla="*/ 3607 w 10000"/>
                  <a:gd name="connsiteY798" fmla="*/ 555 h 10000"/>
                  <a:gd name="connsiteX799" fmla="*/ 3620 w 10000"/>
                  <a:gd name="connsiteY799" fmla="*/ 573 h 10000"/>
                  <a:gd name="connsiteX800" fmla="*/ 3634 w 10000"/>
                  <a:gd name="connsiteY800" fmla="*/ 474 h 10000"/>
                  <a:gd name="connsiteX801" fmla="*/ 3645 w 10000"/>
                  <a:gd name="connsiteY801" fmla="*/ 456 h 10000"/>
                  <a:gd name="connsiteX802" fmla="*/ 3662 w 10000"/>
                  <a:gd name="connsiteY802" fmla="*/ 442 h 10000"/>
                  <a:gd name="connsiteX803" fmla="*/ 3695 w 10000"/>
                  <a:gd name="connsiteY803" fmla="*/ 469 h 10000"/>
                  <a:gd name="connsiteX804" fmla="*/ 3695 w 10000"/>
                  <a:gd name="connsiteY804" fmla="*/ 343 h 10000"/>
                  <a:gd name="connsiteX805" fmla="*/ 3822 w 10000"/>
                  <a:gd name="connsiteY805" fmla="*/ 352 h 10000"/>
                  <a:gd name="connsiteX806" fmla="*/ 3822 w 10000"/>
                  <a:gd name="connsiteY806" fmla="*/ 262 h 10000"/>
                  <a:gd name="connsiteX807" fmla="*/ 3819 w 10000"/>
                  <a:gd name="connsiteY807" fmla="*/ 248 h 10000"/>
                  <a:gd name="connsiteX808" fmla="*/ 3805 w 10000"/>
                  <a:gd name="connsiteY808" fmla="*/ 235 h 10000"/>
                  <a:gd name="connsiteX809" fmla="*/ 3805 w 10000"/>
                  <a:gd name="connsiteY809" fmla="*/ 113 h 10000"/>
                  <a:gd name="connsiteX810" fmla="*/ 3888 w 10000"/>
                  <a:gd name="connsiteY810" fmla="*/ 126 h 10000"/>
                  <a:gd name="connsiteX811" fmla="*/ 3893 w 10000"/>
                  <a:gd name="connsiteY811" fmla="*/ 68 h 10000"/>
                  <a:gd name="connsiteX812" fmla="*/ 3974 w 10000"/>
                  <a:gd name="connsiteY812" fmla="*/ 99 h 10000"/>
                  <a:gd name="connsiteX813" fmla="*/ 3974 w 10000"/>
                  <a:gd name="connsiteY813" fmla="*/ 185 h 10000"/>
                  <a:gd name="connsiteX814" fmla="*/ 4128 w 10000"/>
                  <a:gd name="connsiteY814" fmla="*/ 180 h 10000"/>
                  <a:gd name="connsiteX815" fmla="*/ 4117 w 10000"/>
                  <a:gd name="connsiteY815" fmla="*/ 0 h 10000"/>
                  <a:gd name="connsiteX816" fmla="*/ 4230 w 10000"/>
                  <a:gd name="connsiteY816" fmla="*/ 0 h 10000"/>
                  <a:gd name="connsiteX817" fmla="*/ 4230 w 10000"/>
                  <a:gd name="connsiteY817" fmla="*/ 221 h 10000"/>
                  <a:gd name="connsiteX818" fmla="*/ 4354 w 10000"/>
                  <a:gd name="connsiteY818" fmla="*/ 221 h 10000"/>
                  <a:gd name="connsiteX819" fmla="*/ 4354 w 10000"/>
                  <a:gd name="connsiteY819" fmla="*/ 316 h 10000"/>
                  <a:gd name="connsiteX820" fmla="*/ 4401 w 10000"/>
                  <a:gd name="connsiteY820" fmla="*/ 325 h 10000"/>
                  <a:gd name="connsiteX821" fmla="*/ 4401 w 10000"/>
                  <a:gd name="connsiteY821" fmla="*/ 379 h 10000"/>
                  <a:gd name="connsiteX822" fmla="*/ 4432 w 10000"/>
                  <a:gd name="connsiteY822" fmla="*/ 383 h 10000"/>
                  <a:gd name="connsiteX823" fmla="*/ 4434 w 10000"/>
                  <a:gd name="connsiteY823" fmla="*/ 510 h 10000"/>
                  <a:gd name="connsiteX824" fmla="*/ 4528 w 10000"/>
                  <a:gd name="connsiteY824" fmla="*/ 514 h 10000"/>
                  <a:gd name="connsiteX825" fmla="*/ 4539 w 10000"/>
                  <a:gd name="connsiteY825" fmla="*/ 528 h 10000"/>
                  <a:gd name="connsiteX826" fmla="*/ 4570 w 10000"/>
                  <a:gd name="connsiteY826" fmla="*/ 469 h 10000"/>
                  <a:gd name="connsiteX827" fmla="*/ 4570 w 10000"/>
                  <a:gd name="connsiteY827" fmla="*/ 370 h 10000"/>
                  <a:gd name="connsiteX828" fmla="*/ 4506 w 10000"/>
                  <a:gd name="connsiteY828" fmla="*/ 343 h 10000"/>
                  <a:gd name="connsiteX829" fmla="*/ 4506 w 10000"/>
                  <a:gd name="connsiteY829" fmla="*/ 226 h 10000"/>
                  <a:gd name="connsiteX830" fmla="*/ 4575 w 10000"/>
                  <a:gd name="connsiteY830" fmla="*/ 212 h 10000"/>
                  <a:gd name="connsiteX831" fmla="*/ 4583 w 10000"/>
                  <a:gd name="connsiteY831" fmla="*/ 140 h 10000"/>
                  <a:gd name="connsiteX832" fmla="*/ 4616 w 10000"/>
                  <a:gd name="connsiteY832" fmla="*/ 131 h 10000"/>
                  <a:gd name="connsiteX833" fmla="*/ 4625 w 10000"/>
                  <a:gd name="connsiteY833" fmla="*/ 90 h 10000"/>
                  <a:gd name="connsiteX834" fmla="*/ 4663 w 10000"/>
                  <a:gd name="connsiteY834" fmla="*/ 90 h 10000"/>
                  <a:gd name="connsiteX835" fmla="*/ 4658 w 10000"/>
                  <a:gd name="connsiteY835" fmla="*/ 41 h 10000"/>
                  <a:gd name="connsiteX836" fmla="*/ 5006 w 10000"/>
                  <a:gd name="connsiteY836" fmla="*/ 41 h 10000"/>
                  <a:gd name="connsiteX837" fmla="*/ 4997 w 10000"/>
                  <a:gd name="connsiteY837" fmla="*/ 140 h 10000"/>
                  <a:gd name="connsiteX838" fmla="*/ 5050 w 10000"/>
                  <a:gd name="connsiteY838" fmla="*/ 140 h 10000"/>
                  <a:gd name="connsiteX839" fmla="*/ 5041 w 10000"/>
                  <a:gd name="connsiteY839" fmla="*/ 433 h 10000"/>
                  <a:gd name="connsiteX840" fmla="*/ 5077 w 10000"/>
                  <a:gd name="connsiteY840" fmla="*/ 433 h 10000"/>
                  <a:gd name="connsiteX841" fmla="*/ 5075 w 10000"/>
                  <a:gd name="connsiteY841" fmla="*/ 406 h 10000"/>
                  <a:gd name="connsiteX842" fmla="*/ 5132 w 10000"/>
                  <a:gd name="connsiteY842" fmla="*/ 442 h 10000"/>
                  <a:gd name="connsiteX843" fmla="*/ 5188 w 10000"/>
                  <a:gd name="connsiteY843" fmla="*/ 429 h 10000"/>
                  <a:gd name="connsiteX844" fmla="*/ 5246 w 10000"/>
                  <a:gd name="connsiteY844" fmla="*/ 487 h 10000"/>
                  <a:gd name="connsiteX845" fmla="*/ 5295 w 10000"/>
                  <a:gd name="connsiteY845" fmla="*/ 469 h 10000"/>
                  <a:gd name="connsiteX846" fmla="*/ 5309 w 10000"/>
                  <a:gd name="connsiteY846" fmla="*/ 654 h 10000"/>
                  <a:gd name="connsiteX847" fmla="*/ 5229 w 10000"/>
                  <a:gd name="connsiteY847" fmla="*/ 758 h 10000"/>
                  <a:gd name="connsiteX848" fmla="*/ 5243 w 10000"/>
                  <a:gd name="connsiteY848" fmla="*/ 843 h 10000"/>
                  <a:gd name="connsiteX849" fmla="*/ 5204 w 10000"/>
                  <a:gd name="connsiteY849" fmla="*/ 889 h 10000"/>
                  <a:gd name="connsiteX850" fmla="*/ 5207 w 10000"/>
                  <a:gd name="connsiteY850" fmla="*/ 893 h 10000"/>
                  <a:gd name="connsiteX851" fmla="*/ 5215 w 10000"/>
                  <a:gd name="connsiteY851" fmla="*/ 907 h 10000"/>
                  <a:gd name="connsiteX852" fmla="*/ 5339 w 10000"/>
                  <a:gd name="connsiteY852" fmla="*/ 916 h 10000"/>
                  <a:gd name="connsiteX853" fmla="*/ 5408 w 10000"/>
                  <a:gd name="connsiteY853" fmla="*/ 916 h 10000"/>
                  <a:gd name="connsiteX854" fmla="*/ 5436 w 10000"/>
                  <a:gd name="connsiteY854" fmla="*/ 920 h 10000"/>
                  <a:gd name="connsiteX855" fmla="*/ 5436 w 10000"/>
                  <a:gd name="connsiteY855" fmla="*/ 889 h 10000"/>
                  <a:gd name="connsiteX856" fmla="*/ 5455 w 10000"/>
                  <a:gd name="connsiteY856" fmla="*/ 889 h 10000"/>
                  <a:gd name="connsiteX857" fmla="*/ 5477 w 10000"/>
                  <a:gd name="connsiteY857" fmla="*/ 916 h 10000"/>
                  <a:gd name="connsiteX858" fmla="*/ 5486 w 10000"/>
                  <a:gd name="connsiteY858" fmla="*/ 947 h 10000"/>
                  <a:gd name="connsiteX859" fmla="*/ 5516 w 10000"/>
                  <a:gd name="connsiteY859" fmla="*/ 997 h 10000"/>
                  <a:gd name="connsiteX860" fmla="*/ 5568 w 10000"/>
                  <a:gd name="connsiteY860" fmla="*/ 1092 h 10000"/>
                  <a:gd name="connsiteX861" fmla="*/ 5585 w 10000"/>
                  <a:gd name="connsiteY861" fmla="*/ 1182 h 10000"/>
                  <a:gd name="connsiteX862" fmla="*/ 5582 w 10000"/>
                  <a:gd name="connsiteY862" fmla="*/ 1218 h 10000"/>
                  <a:gd name="connsiteX863" fmla="*/ 5582 w 10000"/>
                  <a:gd name="connsiteY863" fmla="*/ 1249 h 10000"/>
                  <a:gd name="connsiteX864" fmla="*/ 5637 w 10000"/>
                  <a:gd name="connsiteY864" fmla="*/ 1263 h 10000"/>
                  <a:gd name="connsiteX865" fmla="*/ 5728 w 10000"/>
                  <a:gd name="connsiteY865" fmla="*/ 1222 h 10000"/>
                  <a:gd name="connsiteX866" fmla="*/ 5720 w 10000"/>
                  <a:gd name="connsiteY866" fmla="*/ 1046 h 10000"/>
                  <a:gd name="connsiteX867" fmla="*/ 5726 w 10000"/>
                  <a:gd name="connsiteY867" fmla="*/ 1028 h 10000"/>
                  <a:gd name="connsiteX868" fmla="*/ 5726 w 10000"/>
                  <a:gd name="connsiteY868" fmla="*/ 1010 h 10000"/>
                  <a:gd name="connsiteX869" fmla="*/ 5737 w 10000"/>
                  <a:gd name="connsiteY869" fmla="*/ 1001 h 10000"/>
                  <a:gd name="connsiteX870" fmla="*/ 5742 w 10000"/>
                  <a:gd name="connsiteY870" fmla="*/ 997 h 10000"/>
                  <a:gd name="connsiteX871" fmla="*/ 5814 w 10000"/>
                  <a:gd name="connsiteY871" fmla="*/ 970 h 10000"/>
                  <a:gd name="connsiteX872" fmla="*/ 5875 w 10000"/>
                  <a:gd name="connsiteY872" fmla="*/ 956 h 10000"/>
                  <a:gd name="connsiteX873" fmla="*/ 5866 w 10000"/>
                  <a:gd name="connsiteY873" fmla="*/ 708 h 10000"/>
                  <a:gd name="connsiteX874" fmla="*/ 6220 w 10000"/>
                  <a:gd name="connsiteY874" fmla="*/ 722 h 10000"/>
                  <a:gd name="connsiteX875" fmla="*/ 6363 w 10000"/>
                  <a:gd name="connsiteY875" fmla="*/ 731 h 10000"/>
                  <a:gd name="connsiteX876" fmla="*/ 6369 w 10000"/>
                  <a:gd name="connsiteY876" fmla="*/ 749 h 10000"/>
                  <a:gd name="connsiteX877" fmla="*/ 6410 w 10000"/>
                  <a:gd name="connsiteY877" fmla="*/ 758 h 10000"/>
                  <a:gd name="connsiteX878" fmla="*/ 6360 w 10000"/>
                  <a:gd name="connsiteY878" fmla="*/ 974 h 10000"/>
                  <a:gd name="connsiteX879" fmla="*/ 6498 w 10000"/>
                  <a:gd name="connsiteY879" fmla="*/ 983 h 10000"/>
                  <a:gd name="connsiteX880" fmla="*/ 6507 w 10000"/>
                  <a:gd name="connsiteY880" fmla="*/ 1037 h 10000"/>
                  <a:gd name="connsiteX881" fmla="*/ 6565 w 10000"/>
                  <a:gd name="connsiteY881" fmla="*/ 1024 h 10000"/>
                  <a:gd name="connsiteX882" fmla="*/ 6628 w 10000"/>
                  <a:gd name="connsiteY882" fmla="*/ 1060 h 10000"/>
                  <a:gd name="connsiteX883" fmla="*/ 6653 w 10000"/>
                  <a:gd name="connsiteY883" fmla="*/ 1015 h 10000"/>
                  <a:gd name="connsiteX884" fmla="*/ 6694 w 10000"/>
                  <a:gd name="connsiteY884" fmla="*/ 970 h 10000"/>
                  <a:gd name="connsiteX885" fmla="*/ 6725 w 10000"/>
                  <a:gd name="connsiteY885" fmla="*/ 947 h 10000"/>
                  <a:gd name="connsiteX886" fmla="*/ 6747 w 10000"/>
                  <a:gd name="connsiteY886" fmla="*/ 920 h 10000"/>
                  <a:gd name="connsiteX887" fmla="*/ 6780 w 10000"/>
                  <a:gd name="connsiteY887" fmla="*/ 902 h 10000"/>
                  <a:gd name="connsiteX888" fmla="*/ 6807 w 10000"/>
                  <a:gd name="connsiteY888" fmla="*/ 880 h 10000"/>
                  <a:gd name="connsiteX889" fmla="*/ 6835 w 10000"/>
                  <a:gd name="connsiteY889" fmla="*/ 830 h 10000"/>
                  <a:gd name="connsiteX890" fmla="*/ 6876 w 10000"/>
                  <a:gd name="connsiteY890" fmla="*/ 816 h 10000"/>
                  <a:gd name="connsiteX891" fmla="*/ 6904 w 10000"/>
                  <a:gd name="connsiteY891" fmla="*/ 798 h 10000"/>
                  <a:gd name="connsiteX892" fmla="*/ 6934 w 10000"/>
                  <a:gd name="connsiteY892" fmla="*/ 798 h 10000"/>
                  <a:gd name="connsiteX893" fmla="*/ 6948 w 10000"/>
                  <a:gd name="connsiteY893" fmla="*/ 843 h 10000"/>
                  <a:gd name="connsiteX894" fmla="*/ 6959 w 10000"/>
                  <a:gd name="connsiteY894" fmla="*/ 889 h 10000"/>
                  <a:gd name="connsiteX895" fmla="*/ 6973 w 10000"/>
                  <a:gd name="connsiteY895" fmla="*/ 943 h 10000"/>
                  <a:gd name="connsiteX896" fmla="*/ 7006 w 10000"/>
                  <a:gd name="connsiteY896" fmla="*/ 1028 h 10000"/>
                  <a:gd name="connsiteX897" fmla="*/ 7056 w 10000"/>
                  <a:gd name="connsiteY897" fmla="*/ 1092 h 10000"/>
                  <a:gd name="connsiteX898" fmla="*/ 7169 w 10000"/>
                  <a:gd name="connsiteY898" fmla="*/ 1304 h 10000"/>
                  <a:gd name="connsiteX899" fmla="*/ 7116 w 10000"/>
                  <a:gd name="connsiteY899" fmla="*/ 1547 h 10000"/>
                  <a:gd name="connsiteX900" fmla="*/ 7150 w 10000"/>
                  <a:gd name="connsiteY900" fmla="*/ 1691 h 10000"/>
                  <a:gd name="connsiteX901" fmla="*/ 7078 w 10000"/>
                  <a:gd name="connsiteY901" fmla="*/ 1750 h 10000"/>
                  <a:gd name="connsiteX902" fmla="*/ 7086 w 10000"/>
                  <a:gd name="connsiteY902" fmla="*/ 1894 h 10000"/>
                  <a:gd name="connsiteX903" fmla="*/ 7111 w 10000"/>
                  <a:gd name="connsiteY903" fmla="*/ 1903 h 10000"/>
                  <a:gd name="connsiteX904" fmla="*/ 7150 w 10000"/>
                  <a:gd name="connsiteY904" fmla="*/ 2025 h 10000"/>
                  <a:gd name="connsiteX905" fmla="*/ 7232 w 10000"/>
                  <a:gd name="connsiteY905" fmla="*/ 2048 h 10000"/>
                  <a:gd name="connsiteX906" fmla="*/ 7296 w 10000"/>
                  <a:gd name="connsiteY906" fmla="*/ 2061 h 10000"/>
                  <a:gd name="connsiteX907" fmla="*/ 7434 w 10000"/>
                  <a:gd name="connsiteY907" fmla="*/ 2093 h 10000"/>
                  <a:gd name="connsiteX908" fmla="*/ 7586 w 10000"/>
                  <a:gd name="connsiteY908" fmla="*/ 2115 h 10000"/>
                  <a:gd name="connsiteX909" fmla="*/ 7748 w 10000"/>
                  <a:gd name="connsiteY909" fmla="*/ 2115 h 10000"/>
                  <a:gd name="connsiteX910" fmla="*/ 7826 w 10000"/>
                  <a:gd name="connsiteY910" fmla="*/ 1917 h 10000"/>
                  <a:gd name="connsiteX911" fmla="*/ 8068 w 10000"/>
                  <a:gd name="connsiteY911" fmla="*/ 1922 h 10000"/>
                  <a:gd name="connsiteX912" fmla="*/ 8132 w 10000"/>
                  <a:gd name="connsiteY912" fmla="*/ 1890 h 10000"/>
                  <a:gd name="connsiteX913" fmla="*/ 8220 w 10000"/>
                  <a:gd name="connsiteY913" fmla="*/ 1849 h 10000"/>
                  <a:gd name="connsiteX914" fmla="*/ 8251 w 10000"/>
                  <a:gd name="connsiteY914" fmla="*/ 1863 h 10000"/>
                  <a:gd name="connsiteX915" fmla="*/ 8270 w 10000"/>
                  <a:gd name="connsiteY915" fmla="*/ 1867 h 10000"/>
                  <a:gd name="connsiteX916" fmla="*/ 8366 w 10000"/>
                  <a:gd name="connsiteY916" fmla="*/ 1854 h 10000"/>
                  <a:gd name="connsiteX917" fmla="*/ 8422 w 10000"/>
                  <a:gd name="connsiteY917" fmla="*/ 1849 h 10000"/>
                  <a:gd name="connsiteX918" fmla="*/ 8413 w 10000"/>
                  <a:gd name="connsiteY918" fmla="*/ 2061 h 10000"/>
                  <a:gd name="connsiteX919" fmla="*/ 8460 w 10000"/>
                  <a:gd name="connsiteY919" fmla="*/ 2106 h 10000"/>
                  <a:gd name="connsiteX920" fmla="*/ 8471 w 10000"/>
                  <a:gd name="connsiteY920" fmla="*/ 2179 h 10000"/>
                  <a:gd name="connsiteX921" fmla="*/ 8493 w 10000"/>
                  <a:gd name="connsiteY921" fmla="*/ 2643 h 10000"/>
                  <a:gd name="connsiteX922" fmla="*/ 8493 w 10000"/>
                  <a:gd name="connsiteY922" fmla="*/ 2657 h 10000"/>
                  <a:gd name="connsiteX923" fmla="*/ 8631 w 10000"/>
                  <a:gd name="connsiteY923" fmla="*/ 2576 h 10000"/>
                  <a:gd name="connsiteX924" fmla="*/ 8662 w 10000"/>
                  <a:gd name="connsiteY924" fmla="*/ 2580 h 10000"/>
                  <a:gd name="connsiteX925" fmla="*/ 8830 w 10000"/>
                  <a:gd name="connsiteY925" fmla="*/ 2652 h 10000"/>
                  <a:gd name="connsiteX926" fmla="*/ 8871 w 10000"/>
                  <a:gd name="connsiteY926" fmla="*/ 2693 h 10000"/>
                  <a:gd name="connsiteX927" fmla="*/ 8891 w 10000"/>
                  <a:gd name="connsiteY927" fmla="*/ 2684 h 10000"/>
                  <a:gd name="connsiteX928" fmla="*/ 8954 w 10000"/>
                  <a:gd name="connsiteY928" fmla="*/ 2670 h 10000"/>
                  <a:gd name="connsiteX929" fmla="*/ 9042 w 10000"/>
                  <a:gd name="connsiteY929" fmla="*/ 2711 h 10000"/>
                  <a:gd name="connsiteX930" fmla="*/ 9076 w 10000"/>
                  <a:gd name="connsiteY930" fmla="*/ 2824 h 10000"/>
                  <a:gd name="connsiteX931" fmla="*/ 9081 w 10000"/>
                  <a:gd name="connsiteY931" fmla="*/ 2824 h 10000"/>
                  <a:gd name="connsiteX932" fmla="*/ 9136 w 10000"/>
                  <a:gd name="connsiteY932" fmla="*/ 2801 h 10000"/>
                  <a:gd name="connsiteX933" fmla="*/ 9194 w 10000"/>
                  <a:gd name="connsiteY933" fmla="*/ 2950 h 10000"/>
                  <a:gd name="connsiteX934" fmla="*/ 9208 w 10000"/>
                  <a:gd name="connsiteY934" fmla="*/ 2950 h 10000"/>
                  <a:gd name="connsiteX935" fmla="*/ 9393 w 10000"/>
                  <a:gd name="connsiteY935" fmla="*/ 2972 h 10000"/>
                  <a:gd name="connsiteX936" fmla="*/ 9627 w 10000"/>
                  <a:gd name="connsiteY936" fmla="*/ 2986 h 10000"/>
                  <a:gd name="connsiteX937" fmla="*/ 9622 w 10000"/>
                  <a:gd name="connsiteY937" fmla="*/ 3153 h 10000"/>
                  <a:gd name="connsiteX938" fmla="*/ 9719 w 10000"/>
                  <a:gd name="connsiteY938" fmla="*/ 3153 h 10000"/>
                  <a:gd name="connsiteX939" fmla="*/ 9719 w 10000"/>
                  <a:gd name="connsiteY939" fmla="*/ 3771 h 10000"/>
                  <a:gd name="connsiteX940" fmla="*/ 9719 w 10000"/>
                  <a:gd name="connsiteY940" fmla="*/ 4339 h 10000"/>
                  <a:gd name="connsiteX941" fmla="*/ 9719 w 10000"/>
                  <a:gd name="connsiteY941" fmla="*/ 4799 h 10000"/>
                  <a:gd name="connsiteX942" fmla="*/ 9757 w 10000"/>
                  <a:gd name="connsiteY942" fmla="*/ 4817 h 10000"/>
                  <a:gd name="connsiteX943" fmla="*/ 9757 w 10000"/>
                  <a:gd name="connsiteY943" fmla="*/ 4917 h 10000"/>
                  <a:gd name="connsiteX944" fmla="*/ 9677 w 10000"/>
                  <a:gd name="connsiteY944" fmla="*/ 4944 h 10000"/>
                  <a:gd name="connsiteX945" fmla="*/ 9586 w 10000"/>
                  <a:gd name="connsiteY945" fmla="*/ 5065 h 10000"/>
                  <a:gd name="connsiteX946" fmla="*/ 9556 w 10000"/>
                  <a:gd name="connsiteY946" fmla="*/ 5156 h 10000"/>
                  <a:gd name="connsiteX947" fmla="*/ 9523 w 10000"/>
                  <a:gd name="connsiteY947" fmla="*/ 5120 h 10000"/>
                  <a:gd name="connsiteX948" fmla="*/ 9506 w 10000"/>
                  <a:gd name="connsiteY948" fmla="*/ 5156 h 10000"/>
                  <a:gd name="connsiteX949" fmla="*/ 9514 w 10000"/>
                  <a:gd name="connsiteY949" fmla="*/ 5219 h 10000"/>
                  <a:gd name="connsiteX950" fmla="*/ 9514 w 10000"/>
                  <a:gd name="connsiteY950" fmla="*/ 5237 h 10000"/>
                  <a:gd name="connsiteX951" fmla="*/ 9492 w 10000"/>
                  <a:gd name="connsiteY951" fmla="*/ 5304 h 10000"/>
                  <a:gd name="connsiteX952" fmla="*/ 9484 w 10000"/>
                  <a:gd name="connsiteY952" fmla="*/ 5363 h 10000"/>
                  <a:gd name="connsiteX953" fmla="*/ 9481 w 10000"/>
                  <a:gd name="connsiteY953" fmla="*/ 5422 h 10000"/>
                  <a:gd name="connsiteX954" fmla="*/ 9490 w 10000"/>
                  <a:gd name="connsiteY954" fmla="*/ 5553 h 10000"/>
                  <a:gd name="connsiteX955" fmla="*/ 9484 w 10000"/>
                  <a:gd name="connsiteY955" fmla="*/ 5566 h 10000"/>
                  <a:gd name="connsiteX956" fmla="*/ 9473 w 10000"/>
                  <a:gd name="connsiteY956" fmla="*/ 5602 h 10000"/>
                  <a:gd name="connsiteX957" fmla="*/ 9467 w 10000"/>
                  <a:gd name="connsiteY957" fmla="*/ 5620 h 10000"/>
                  <a:gd name="connsiteX958" fmla="*/ 9467 w 10000"/>
                  <a:gd name="connsiteY958" fmla="*/ 5656 h 10000"/>
                  <a:gd name="connsiteX959" fmla="*/ 9467 w 10000"/>
                  <a:gd name="connsiteY959" fmla="*/ 5661 h 10000"/>
                  <a:gd name="connsiteX960" fmla="*/ 9476 w 10000"/>
                  <a:gd name="connsiteY960" fmla="*/ 5661 h 10000"/>
                  <a:gd name="connsiteX961" fmla="*/ 9481 w 10000"/>
                  <a:gd name="connsiteY961" fmla="*/ 5670 h 10000"/>
                  <a:gd name="connsiteX962" fmla="*/ 9490 w 10000"/>
                  <a:gd name="connsiteY962" fmla="*/ 5670 h 10000"/>
                  <a:gd name="connsiteX963" fmla="*/ 9501 w 10000"/>
                  <a:gd name="connsiteY963" fmla="*/ 5670 h 10000"/>
                  <a:gd name="connsiteX964" fmla="*/ 9523 w 10000"/>
                  <a:gd name="connsiteY964" fmla="*/ 5670 h 10000"/>
                  <a:gd name="connsiteX965" fmla="*/ 9556 w 10000"/>
                  <a:gd name="connsiteY965" fmla="*/ 5661 h 10000"/>
                  <a:gd name="connsiteX966" fmla="*/ 9578 w 10000"/>
                  <a:gd name="connsiteY966" fmla="*/ 5656 h 10000"/>
                  <a:gd name="connsiteX967" fmla="*/ 9597 w 10000"/>
                  <a:gd name="connsiteY967" fmla="*/ 5647 h 10000"/>
                  <a:gd name="connsiteX968" fmla="*/ 9661 w 10000"/>
                  <a:gd name="connsiteY968" fmla="*/ 5602 h 10000"/>
                  <a:gd name="connsiteX969" fmla="*/ 9716 w 10000"/>
                  <a:gd name="connsiteY969" fmla="*/ 5580 h 10000"/>
                  <a:gd name="connsiteX970" fmla="*/ 9724 w 10000"/>
                  <a:gd name="connsiteY970" fmla="*/ 5629 h 10000"/>
                  <a:gd name="connsiteX971" fmla="*/ 9741 w 10000"/>
                  <a:gd name="connsiteY971" fmla="*/ 5670 h 10000"/>
                  <a:gd name="connsiteX972" fmla="*/ 9749 w 10000"/>
                  <a:gd name="connsiteY972" fmla="*/ 5706 h 10000"/>
                  <a:gd name="connsiteX973" fmla="*/ 9749 w 10000"/>
                  <a:gd name="connsiteY973" fmla="*/ 5719 h 10000"/>
                  <a:gd name="connsiteX974" fmla="*/ 9771 w 10000"/>
                  <a:gd name="connsiteY974" fmla="*/ 5719 h 10000"/>
                  <a:gd name="connsiteX975" fmla="*/ 9799 w 10000"/>
                  <a:gd name="connsiteY975" fmla="*/ 5719 h 10000"/>
                  <a:gd name="connsiteX976" fmla="*/ 9837 w 10000"/>
                  <a:gd name="connsiteY976" fmla="*/ 5737 h 10000"/>
                  <a:gd name="connsiteX977" fmla="*/ 9901 w 10000"/>
                  <a:gd name="connsiteY977" fmla="*/ 5774 h 10000"/>
                  <a:gd name="connsiteX978" fmla="*/ 9967 w 10000"/>
                  <a:gd name="connsiteY978" fmla="*/ 5805 h 10000"/>
                  <a:gd name="connsiteX979" fmla="*/ 9981 w 10000"/>
                  <a:gd name="connsiteY979" fmla="*/ 5814 h 10000"/>
                  <a:gd name="connsiteX980" fmla="*/ 10000 w 10000"/>
                  <a:gd name="connsiteY980" fmla="*/ 5922 h 10000"/>
                  <a:gd name="connsiteX981" fmla="*/ 9909 w 10000"/>
                  <a:gd name="connsiteY981" fmla="*/ 5895 h 10000"/>
                  <a:gd name="connsiteX982" fmla="*/ 9868 w 10000"/>
                  <a:gd name="connsiteY982" fmla="*/ 5949 h 10000"/>
                  <a:gd name="connsiteX983" fmla="*/ 9845 w 10000"/>
                  <a:gd name="connsiteY983" fmla="*/ 5963 h 10000"/>
                  <a:gd name="connsiteX984" fmla="*/ 9691 w 10000"/>
                  <a:gd name="connsiteY984" fmla="*/ 5995 h 10000"/>
                  <a:gd name="connsiteX985" fmla="*/ 9619 w 10000"/>
                  <a:gd name="connsiteY985" fmla="*/ 6053 h 10000"/>
                  <a:gd name="connsiteX986" fmla="*/ 9534 w 10000"/>
                  <a:gd name="connsiteY986" fmla="*/ 6130 h 10000"/>
                  <a:gd name="connsiteX987" fmla="*/ 9517 w 10000"/>
                  <a:gd name="connsiteY987" fmla="*/ 6157 h 10000"/>
                  <a:gd name="connsiteX988" fmla="*/ 9501 w 10000"/>
                  <a:gd name="connsiteY988" fmla="*/ 6220 h 10000"/>
                  <a:gd name="connsiteX989" fmla="*/ 9501 w 10000"/>
                  <a:gd name="connsiteY989" fmla="*/ 6292 h 10000"/>
                  <a:gd name="connsiteX990" fmla="*/ 9492 w 10000"/>
                  <a:gd name="connsiteY990" fmla="*/ 6306 h 10000"/>
                  <a:gd name="connsiteX991" fmla="*/ 9445 w 10000"/>
                  <a:gd name="connsiteY991" fmla="*/ 6355 h 10000"/>
                  <a:gd name="connsiteX992" fmla="*/ 9409 w 10000"/>
                  <a:gd name="connsiteY992" fmla="*/ 6396 h 10000"/>
                  <a:gd name="connsiteX993" fmla="*/ 9379 w 10000"/>
                  <a:gd name="connsiteY993" fmla="*/ 6446 h 10000"/>
                  <a:gd name="connsiteX994" fmla="*/ 9332 w 10000"/>
                  <a:gd name="connsiteY994" fmla="*/ 6594 h 10000"/>
                  <a:gd name="connsiteX995" fmla="*/ 9183 w 10000"/>
                  <a:gd name="connsiteY995" fmla="*/ 6536 h 10000"/>
                  <a:gd name="connsiteX996" fmla="*/ 9169 w 10000"/>
                  <a:gd name="connsiteY996" fmla="*/ 6536 h 10000"/>
                  <a:gd name="connsiteX997" fmla="*/ 9161 w 10000"/>
                  <a:gd name="connsiteY997" fmla="*/ 6540 h 10000"/>
                  <a:gd name="connsiteX998" fmla="*/ 9139 w 10000"/>
                  <a:gd name="connsiteY998" fmla="*/ 6522 h 10000"/>
                  <a:gd name="connsiteX999" fmla="*/ 9128 w 10000"/>
                  <a:gd name="connsiteY999" fmla="*/ 6513 h 10000"/>
                  <a:gd name="connsiteX1000" fmla="*/ 9114 w 10000"/>
                  <a:gd name="connsiteY1000" fmla="*/ 6527 h 10000"/>
                  <a:gd name="connsiteX1001" fmla="*/ 9103 w 10000"/>
                  <a:gd name="connsiteY1001" fmla="*/ 6567 h 10000"/>
                  <a:gd name="connsiteX1002" fmla="*/ 9095 w 10000"/>
                  <a:gd name="connsiteY1002" fmla="*/ 6604 h 10000"/>
                  <a:gd name="connsiteX1003" fmla="*/ 9081 w 10000"/>
                  <a:gd name="connsiteY1003" fmla="*/ 6644 h 10000"/>
                  <a:gd name="connsiteX1004" fmla="*/ 9076 w 10000"/>
                  <a:gd name="connsiteY1004" fmla="*/ 6631 h 10000"/>
                  <a:gd name="connsiteX1005" fmla="*/ 9059 w 10000"/>
                  <a:gd name="connsiteY1005" fmla="*/ 6594 h 10000"/>
                  <a:gd name="connsiteX1006" fmla="*/ 9040 w 10000"/>
                  <a:gd name="connsiteY1006" fmla="*/ 6549 h 10000"/>
                  <a:gd name="connsiteX1007" fmla="*/ 9026 w 10000"/>
                  <a:gd name="connsiteY1007" fmla="*/ 6522 h 10000"/>
                  <a:gd name="connsiteX1008" fmla="*/ 9007 w 10000"/>
                  <a:gd name="connsiteY1008" fmla="*/ 6522 h 10000"/>
                  <a:gd name="connsiteX1009" fmla="*/ 9001 w 10000"/>
                  <a:gd name="connsiteY1009" fmla="*/ 6536 h 10000"/>
                  <a:gd name="connsiteX1010" fmla="*/ 8998 w 10000"/>
                  <a:gd name="connsiteY1010" fmla="*/ 6576 h 10000"/>
                  <a:gd name="connsiteX1011" fmla="*/ 8987 w 10000"/>
                  <a:gd name="connsiteY1011" fmla="*/ 6590 h 10000"/>
                  <a:gd name="connsiteX1012" fmla="*/ 8954 w 10000"/>
                  <a:gd name="connsiteY1012" fmla="*/ 6617 h 10000"/>
                  <a:gd name="connsiteX1013" fmla="*/ 8927 w 10000"/>
                  <a:gd name="connsiteY1013" fmla="*/ 6622 h 10000"/>
                  <a:gd name="connsiteX1014" fmla="*/ 8888 w 10000"/>
                  <a:gd name="connsiteY1014" fmla="*/ 6590 h 10000"/>
                  <a:gd name="connsiteX1015" fmla="*/ 8880 w 10000"/>
                  <a:gd name="connsiteY1015" fmla="*/ 6567 h 10000"/>
                  <a:gd name="connsiteX1016" fmla="*/ 8866 w 10000"/>
                  <a:gd name="connsiteY1016" fmla="*/ 6549 h 10000"/>
                  <a:gd name="connsiteX1017" fmla="*/ 8849 w 10000"/>
                  <a:gd name="connsiteY1017" fmla="*/ 6513 h 10000"/>
                  <a:gd name="connsiteX1018" fmla="*/ 8847 w 10000"/>
                  <a:gd name="connsiteY1018" fmla="*/ 6527 h 10000"/>
                  <a:gd name="connsiteX1019" fmla="*/ 8838 w 10000"/>
                  <a:gd name="connsiteY1019" fmla="*/ 6563 h 10000"/>
                  <a:gd name="connsiteX1020" fmla="*/ 8833 w 10000"/>
                  <a:gd name="connsiteY1020" fmla="*/ 6576 h 10000"/>
                  <a:gd name="connsiteX1021" fmla="*/ 8822 w 10000"/>
                  <a:gd name="connsiteY1021" fmla="*/ 6567 h 10000"/>
                  <a:gd name="connsiteX1022" fmla="*/ 8813 w 10000"/>
                  <a:gd name="connsiteY1022" fmla="*/ 6567 h 10000"/>
                  <a:gd name="connsiteX1023" fmla="*/ 8800 w 10000"/>
                  <a:gd name="connsiteY1023" fmla="*/ 6581 h 10000"/>
                  <a:gd name="connsiteX1024" fmla="*/ 8778 w 10000"/>
                  <a:gd name="connsiteY1024" fmla="*/ 6604 h 10000"/>
                  <a:gd name="connsiteX1025" fmla="*/ 8769 w 10000"/>
                  <a:gd name="connsiteY1025" fmla="*/ 6617 h 10000"/>
                  <a:gd name="connsiteX1026" fmla="*/ 8786 w 10000"/>
                  <a:gd name="connsiteY1026" fmla="*/ 6667 h 10000"/>
                  <a:gd name="connsiteX1027" fmla="*/ 8800 w 10000"/>
                  <a:gd name="connsiteY1027" fmla="*/ 6725 h 10000"/>
                  <a:gd name="connsiteX1028" fmla="*/ 8822 w 10000"/>
                  <a:gd name="connsiteY1028" fmla="*/ 6779 h 10000"/>
                  <a:gd name="connsiteX1029" fmla="*/ 8833 w 10000"/>
                  <a:gd name="connsiteY1029" fmla="*/ 6775 h 10000"/>
                  <a:gd name="connsiteX1030" fmla="*/ 8847 w 10000"/>
                  <a:gd name="connsiteY1030" fmla="*/ 6766 h 10000"/>
                  <a:gd name="connsiteX1031" fmla="*/ 8866 w 10000"/>
                  <a:gd name="connsiteY1031" fmla="*/ 6748 h 10000"/>
                  <a:gd name="connsiteX1032" fmla="*/ 8874 w 10000"/>
                  <a:gd name="connsiteY1032" fmla="*/ 6752 h 10000"/>
                  <a:gd name="connsiteX1033" fmla="*/ 8882 w 10000"/>
                  <a:gd name="connsiteY1033" fmla="*/ 6766 h 10000"/>
                  <a:gd name="connsiteX1034" fmla="*/ 8896 w 10000"/>
                  <a:gd name="connsiteY1034" fmla="*/ 6811 h 10000"/>
                  <a:gd name="connsiteX1035" fmla="*/ 8913 w 10000"/>
                  <a:gd name="connsiteY1035" fmla="*/ 6856 h 10000"/>
                  <a:gd name="connsiteX1036" fmla="*/ 8927 w 10000"/>
                  <a:gd name="connsiteY1036" fmla="*/ 6897 h 10000"/>
                  <a:gd name="connsiteX1037" fmla="*/ 8943 w 10000"/>
                  <a:gd name="connsiteY1037" fmla="*/ 6946 h 10000"/>
                  <a:gd name="connsiteX1038" fmla="*/ 8951 w 10000"/>
                  <a:gd name="connsiteY1038" fmla="*/ 6973 h 10000"/>
                  <a:gd name="connsiteX1039" fmla="*/ 8954 w 10000"/>
                  <a:gd name="connsiteY1039" fmla="*/ 6996 h 10000"/>
                  <a:gd name="connsiteX1040" fmla="*/ 8960 w 10000"/>
                  <a:gd name="connsiteY1040" fmla="*/ 7023 h 10000"/>
                  <a:gd name="connsiteX1041" fmla="*/ 8979 w 10000"/>
                  <a:gd name="connsiteY1041" fmla="*/ 7014 h 10000"/>
                  <a:gd name="connsiteX1042" fmla="*/ 8998 w 10000"/>
                  <a:gd name="connsiteY1042" fmla="*/ 6906 h 10000"/>
                  <a:gd name="connsiteX1043" fmla="*/ 9015 w 10000"/>
                  <a:gd name="connsiteY1043" fmla="*/ 6910 h 10000"/>
                  <a:gd name="connsiteX1044" fmla="*/ 9026 w 10000"/>
                  <a:gd name="connsiteY1044" fmla="*/ 6910 h 10000"/>
                  <a:gd name="connsiteX1045" fmla="*/ 9048 w 10000"/>
                  <a:gd name="connsiteY1045" fmla="*/ 6906 h 10000"/>
                  <a:gd name="connsiteX1046" fmla="*/ 9065 w 10000"/>
                  <a:gd name="connsiteY1046" fmla="*/ 6897 h 10000"/>
                  <a:gd name="connsiteX1047" fmla="*/ 9076 w 10000"/>
                  <a:gd name="connsiteY1047" fmla="*/ 6892 h 10000"/>
                  <a:gd name="connsiteX1048" fmla="*/ 9084 w 10000"/>
                  <a:gd name="connsiteY1048" fmla="*/ 6883 h 10000"/>
                  <a:gd name="connsiteX1049" fmla="*/ 9095 w 10000"/>
                  <a:gd name="connsiteY1049" fmla="*/ 6892 h 10000"/>
                  <a:gd name="connsiteX1050" fmla="*/ 9106 w 10000"/>
                  <a:gd name="connsiteY1050" fmla="*/ 6897 h 10000"/>
                  <a:gd name="connsiteX1051" fmla="*/ 9211 w 10000"/>
                  <a:gd name="connsiteY1051" fmla="*/ 7009 h 10000"/>
                  <a:gd name="connsiteX1052" fmla="*/ 9227 w 10000"/>
                  <a:gd name="connsiteY1052" fmla="*/ 7064 h 10000"/>
                  <a:gd name="connsiteX1053" fmla="*/ 9225 w 10000"/>
                  <a:gd name="connsiteY1053" fmla="*/ 7068 h 10000"/>
                  <a:gd name="connsiteX1054" fmla="*/ 9219 w 10000"/>
                  <a:gd name="connsiteY1054" fmla="*/ 7077 h 10000"/>
                  <a:gd name="connsiteX1055" fmla="*/ 9208 w 10000"/>
                  <a:gd name="connsiteY1055" fmla="*/ 7082 h 10000"/>
                  <a:gd name="connsiteX1056" fmla="*/ 9194 w 10000"/>
                  <a:gd name="connsiteY1056" fmla="*/ 7113 h 10000"/>
                  <a:gd name="connsiteX1057" fmla="*/ 9164 w 10000"/>
                  <a:gd name="connsiteY1057" fmla="*/ 7127 h 10000"/>
                  <a:gd name="connsiteX1058" fmla="*/ 9161 w 10000"/>
                  <a:gd name="connsiteY1058" fmla="*/ 7127 h 10000"/>
                  <a:gd name="connsiteX1059" fmla="*/ 9156 w 10000"/>
                  <a:gd name="connsiteY1059" fmla="*/ 7131 h 10000"/>
                  <a:gd name="connsiteX1060" fmla="*/ 9156 w 10000"/>
                  <a:gd name="connsiteY1060" fmla="*/ 7145 h 10000"/>
                  <a:gd name="connsiteX1061" fmla="*/ 9128 w 10000"/>
                  <a:gd name="connsiteY1061" fmla="*/ 7194 h 10000"/>
                  <a:gd name="connsiteX1062" fmla="*/ 9114 w 10000"/>
                  <a:gd name="connsiteY1062" fmla="*/ 7226 h 10000"/>
                  <a:gd name="connsiteX1063" fmla="*/ 9089 w 10000"/>
                  <a:gd name="connsiteY1063" fmla="*/ 7226 h 10000"/>
                  <a:gd name="connsiteX1064" fmla="*/ 9067 w 10000"/>
                  <a:gd name="connsiteY1064" fmla="*/ 7276 h 10000"/>
                  <a:gd name="connsiteX1065" fmla="*/ 9059 w 10000"/>
                  <a:gd name="connsiteY1065" fmla="*/ 7298 h 10000"/>
                  <a:gd name="connsiteX1066" fmla="*/ 9040 w 10000"/>
                  <a:gd name="connsiteY1066" fmla="*/ 7312 h 10000"/>
                  <a:gd name="connsiteX1067" fmla="*/ 8951 w 10000"/>
                  <a:gd name="connsiteY1067" fmla="*/ 7339 h 10000"/>
                  <a:gd name="connsiteX1068" fmla="*/ 8841 w 10000"/>
                  <a:gd name="connsiteY1068" fmla="*/ 7366 h 10000"/>
                  <a:gd name="connsiteX1069" fmla="*/ 8813 w 10000"/>
                  <a:gd name="connsiteY1069" fmla="*/ 7384 h 10000"/>
                  <a:gd name="connsiteX1070" fmla="*/ 8800 w 10000"/>
                  <a:gd name="connsiteY1070" fmla="*/ 7397 h 10000"/>
                  <a:gd name="connsiteX1071" fmla="*/ 8791 w 10000"/>
                  <a:gd name="connsiteY1071" fmla="*/ 7397 h 10000"/>
                  <a:gd name="connsiteX1072" fmla="*/ 8786 w 10000"/>
                  <a:gd name="connsiteY1072" fmla="*/ 7582 h 10000"/>
                  <a:gd name="connsiteX1073" fmla="*/ 8775 w 10000"/>
                  <a:gd name="connsiteY1073" fmla="*/ 7591 h 10000"/>
                  <a:gd name="connsiteX1074" fmla="*/ 8753 w 10000"/>
                  <a:gd name="connsiteY1074" fmla="*/ 7614 h 10000"/>
                  <a:gd name="connsiteX1075" fmla="*/ 8711 w 10000"/>
                  <a:gd name="connsiteY1075" fmla="*/ 7627 h 10000"/>
                  <a:gd name="connsiteX1076" fmla="*/ 8670 w 10000"/>
                  <a:gd name="connsiteY1076" fmla="*/ 7645 h 10000"/>
                  <a:gd name="connsiteX1077" fmla="*/ 8645 w 10000"/>
                  <a:gd name="connsiteY1077" fmla="*/ 7659 h 10000"/>
                  <a:gd name="connsiteX1078" fmla="*/ 8620 w 10000"/>
                  <a:gd name="connsiteY1078" fmla="*/ 7673 h 10000"/>
                  <a:gd name="connsiteX1079" fmla="*/ 8598 w 10000"/>
                  <a:gd name="connsiteY1079" fmla="*/ 7695 h 10000"/>
                  <a:gd name="connsiteX1080" fmla="*/ 8576 w 10000"/>
                  <a:gd name="connsiteY1080" fmla="*/ 7736 h 10000"/>
                  <a:gd name="connsiteX1081" fmla="*/ 8568 w 10000"/>
                  <a:gd name="connsiteY1081" fmla="*/ 7740 h 10000"/>
                  <a:gd name="connsiteX1082" fmla="*/ 8551 w 10000"/>
                  <a:gd name="connsiteY1082" fmla="*/ 7740 h 10000"/>
                  <a:gd name="connsiteX1083" fmla="*/ 8526 w 10000"/>
                  <a:gd name="connsiteY1083" fmla="*/ 7727 h 10000"/>
                  <a:gd name="connsiteX1084" fmla="*/ 8493 w 10000"/>
                  <a:gd name="connsiteY1084" fmla="*/ 7713 h 10000"/>
                  <a:gd name="connsiteX1085" fmla="*/ 8463 w 10000"/>
                  <a:gd name="connsiteY1085" fmla="*/ 7709 h 10000"/>
                  <a:gd name="connsiteX1086" fmla="*/ 8430 w 10000"/>
                  <a:gd name="connsiteY1086" fmla="*/ 7695 h 10000"/>
                  <a:gd name="connsiteX1087" fmla="*/ 8397 w 10000"/>
                  <a:gd name="connsiteY1087" fmla="*/ 7682 h 10000"/>
                  <a:gd name="connsiteX1088" fmla="*/ 8372 w 10000"/>
                  <a:gd name="connsiteY1088" fmla="*/ 7682 h 10000"/>
                  <a:gd name="connsiteX1089" fmla="*/ 8355 w 10000"/>
                  <a:gd name="connsiteY1089" fmla="*/ 7686 h 10000"/>
                  <a:gd name="connsiteX1090" fmla="*/ 8350 w 10000"/>
                  <a:gd name="connsiteY1090" fmla="*/ 7709 h 10000"/>
                  <a:gd name="connsiteX1091" fmla="*/ 8339 w 10000"/>
                  <a:gd name="connsiteY1091" fmla="*/ 7740 h 10000"/>
                  <a:gd name="connsiteX1092" fmla="*/ 8328 w 10000"/>
                  <a:gd name="connsiteY1092" fmla="*/ 7772 h 10000"/>
                  <a:gd name="connsiteX1093" fmla="*/ 8317 w 10000"/>
                  <a:gd name="connsiteY1093" fmla="*/ 7785 h 10000"/>
                  <a:gd name="connsiteX1094" fmla="*/ 8292 w 10000"/>
                  <a:gd name="connsiteY1094" fmla="*/ 7812 h 10000"/>
                  <a:gd name="connsiteX1095" fmla="*/ 8284 w 10000"/>
                  <a:gd name="connsiteY1095" fmla="*/ 7817 h 10000"/>
                  <a:gd name="connsiteX1096" fmla="*/ 8270 w 10000"/>
                  <a:gd name="connsiteY1096" fmla="*/ 7857 h 10000"/>
                  <a:gd name="connsiteX1097" fmla="*/ 8251 w 10000"/>
                  <a:gd name="connsiteY1097" fmla="*/ 7916 h 10000"/>
                  <a:gd name="connsiteX1098" fmla="*/ 8223 w 10000"/>
                  <a:gd name="connsiteY1098" fmla="*/ 8002 h 10000"/>
                  <a:gd name="connsiteX1099" fmla="*/ 8206 w 10000"/>
                  <a:gd name="connsiteY1099" fmla="*/ 8051 h 10000"/>
                  <a:gd name="connsiteX1100" fmla="*/ 8198 w 10000"/>
                  <a:gd name="connsiteY1100" fmla="*/ 8056 h 10000"/>
                  <a:gd name="connsiteX1101" fmla="*/ 8179 w 10000"/>
                  <a:gd name="connsiteY1101" fmla="*/ 8065 h 10000"/>
                  <a:gd name="connsiteX1102" fmla="*/ 8140 w 10000"/>
                  <a:gd name="connsiteY1102" fmla="*/ 8074 h 10000"/>
                  <a:gd name="connsiteX1103" fmla="*/ 8102 w 10000"/>
                  <a:gd name="connsiteY1103" fmla="*/ 8088 h 10000"/>
                  <a:gd name="connsiteX1104" fmla="*/ 8068 w 10000"/>
                  <a:gd name="connsiteY1104" fmla="*/ 8092 h 10000"/>
                  <a:gd name="connsiteX1105" fmla="*/ 8057 w 10000"/>
                  <a:gd name="connsiteY1105" fmla="*/ 8101 h 10000"/>
                  <a:gd name="connsiteX1106" fmla="*/ 8057 w 10000"/>
                  <a:gd name="connsiteY1106" fmla="*/ 8128 h 10000"/>
                  <a:gd name="connsiteX1107" fmla="*/ 8052 w 10000"/>
                  <a:gd name="connsiteY1107" fmla="*/ 8160 h 10000"/>
                  <a:gd name="connsiteX1108" fmla="*/ 8046 w 10000"/>
                  <a:gd name="connsiteY1108" fmla="*/ 8155 h 10000"/>
                  <a:gd name="connsiteX1109" fmla="*/ 8038 w 10000"/>
                  <a:gd name="connsiteY1109" fmla="*/ 8146 h 10000"/>
                  <a:gd name="connsiteX1110" fmla="*/ 8038 w 10000"/>
                  <a:gd name="connsiteY1110" fmla="*/ 8142 h 10000"/>
                  <a:gd name="connsiteX1111" fmla="*/ 8035 w 10000"/>
                  <a:gd name="connsiteY1111" fmla="*/ 8115 h 10000"/>
                  <a:gd name="connsiteX1112" fmla="*/ 8030 w 10000"/>
                  <a:gd name="connsiteY1112" fmla="*/ 8088 h 10000"/>
                  <a:gd name="connsiteX1113" fmla="*/ 8019 w 10000"/>
                  <a:gd name="connsiteY1113" fmla="*/ 8078 h 10000"/>
                  <a:gd name="connsiteX1114" fmla="*/ 8013 w 10000"/>
                  <a:gd name="connsiteY1114" fmla="*/ 8088 h 10000"/>
                  <a:gd name="connsiteX1115" fmla="*/ 7994 w 10000"/>
                  <a:gd name="connsiteY1115" fmla="*/ 8119 h 10000"/>
                  <a:gd name="connsiteX1116" fmla="*/ 7977 w 10000"/>
                  <a:gd name="connsiteY1116" fmla="*/ 8146 h 10000"/>
                  <a:gd name="connsiteX1117" fmla="*/ 7955 w 10000"/>
                  <a:gd name="connsiteY1117" fmla="*/ 8173 h 10000"/>
                  <a:gd name="connsiteX1118" fmla="*/ 7933 w 10000"/>
                  <a:gd name="connsiteY1118" fmla="*/ 8200 h 10000"/>
                  <a:gd name="connsiteX1119" fmla="*/ 7922 w 10000"/>
                  <a:gd name="connsiteY1119" fmla="*/ 8236 h 10000"/>
                  <a:gd name="connsiteX1120" fmla="*/ 7908 w 10000"/>
                  <a:gd name="connsiteY1120" fmla="*/ 8286 h 10000"/>
                  <a:gd name="connsiteX1121" fmla="*/ 7914 w 10000"/>
                  <a:gd name="connsiteY1121" fmla="*/ 8290 h 10000"/>
                  <a:gd name="connsiteX1122" fmla="*/ 7917 w 10000"/>
                  <a:gd name="connsiteY1122" fmla="*/ 8300 h 10000"/>
                  <a:gd name="connsiteX1123" fmla="*/ 7925 w 10000"/>
                  <a:gd name="connsiteY1123" fmla="*/ 8313 h 10000"/>
                  <a:gd name="connsiteX1124" fmla="*/ 7939 w 10000"/>
                  <a:gd name="connsiteY1124" fmla="*/ 8331 h 10000"/>
                  <a:gd name="connsiteX1125" fmla="*/ 7947 w 10000"/>
                  <a:gd name="connsiteY1125" fmla="*/ 8345 h 10000"/>
                  <a:gd name="connsiteX1126" fmla="*/ 7961 w 10000"/>
                  <a:gd name="connsiteY1126" fmla="*/ 8367 h 10000"/>
                  <a:gd name="connsiteX1127" fmla="*/ 7969 w 10000"/>
                  <a:gd name="connsiteY1127" fmla="*/ 8381 h 10000"/>
                  <a:gd name="connsiteX1128" fmla="*/ 7972 w 10000"/>
                  <a:gd name="connsiteY1128" fmla="*/ 8394 h 10000"/>
                  <a:gd name="connsiteX1129" fmla="*/ 7977 w 10000"/>
                  <a:gd name="connsiteY1129" fmla="*/ 8421 h 10000"/>
                  <a:gd name="connsiteX1130" fmla="*/ 7986 w 10000"/>
                  <a:gd name="connsiteY1130" fmla="*/ 8444 h 10000"/>
                  <a:gd name="connsiteX1131" fmla="*/ 7997 w 10000"/>
                  <a:gd name="connsiteY1131" fmla="*/ 8471 h 10000"/>
                  <a:gd name="connsiteX1132" fmla="*/ 7964 w 10000"/>
                  <a:gd name="connsiteY1132" fmla="*/ 8561 h 10000"/>
                  <a:gd name="connsiteX1133" fmla="*/ 7889 w 10000"/>
                  <a:gd name="connsiteY1133" fmla="*/ 8579 h 10000"/>
                  <a:gd name="connsiteX1134" fmla="*/ 7864 w 10000"/>
                  <a:gd name="connsiteY1134" fmla="*/ 8561 h 10000"/>
                  <a:gd name="connsiteX1135" fmla="*/ 7834 w 10000"/>
                  <a:gd name="connsiteY1135" fmla="*/ 8525 h 10000"/>
                  <a:gd name="connsiteX1136" fmla="*/ 7801 w 10000"/>
                  <a:gd name="connsiteY1136" fmla="*/ 8498 h 10000"/>
                  <a:gd name="connsiteX1137" fmla="*/ 7776 w 10000"/>
                  <a:gd name="connsiteY1137" fmla="*/ 8484 h 10000"/>
                  <a:gd name="connsiteX1138" fmla="*/ 7765 w 10000"/>
                  <a:gd name="connsiteY1138" fmla="*/ 8502 h 10000"/>
                  <a:gd name="connsiteX1139" fmla="*/ 7754 w 10000"/>
                  <a:gd name="connsiteY1139" fmla="*/ 8530 h 10000"/>
                  <a:gd name="connsiteX1140" fmla="*/ 7737 w 10000"/>
                  <a:gd name="connsiteY1140" fmla="*/ 8575 h 10000"/>
                  <a:gd name="connsiteX1141" fmla="*/ 7724 w 10000"/>
                  <a:gd name="connsiteY1141" fmla="*/ 8588 h 10000"/>
                  <a:gd name="connsiteX1142" fmla="*/ 7699 w 10000"/>
                  <a:gd name="connsiteY1142" fmla="*/ 8602 h 10000"/>
                  <a:gd name="connsiteX1143" fmla="*/ 7666 w 10000"/>
                  <a:gd name="connsiteY1143" fmla="*/ 8633 h 10000"/>
                  <a:gd name="connsiteX1144" fmla="*/ 7666 w 10000"/>
                  <a:gd name="connsiteY1144" fmla="*/ 8647 h 10000"/>
                  <a:gd name="connsiteX1145" fmla="*/ 7668 w 10000"/>
                  <a:gd name="connsiteY1145" fmla="*/ 8674 h 10000"/>
                  <a:gd name="connsiteX1146" fmla="*/ 7679 w 10000"/>
                  <a:gd name="connsiteY1146" fmla="*/ 8746 h 10000"/>
                  <a:gd name="connsiteX1147" fmla="*/ 7679 w 10000"/>
                  <a:gd name="connsiteY1147" fmla="*/ 8791 h 10000"/>
                  <a:gd name="connsiteX1148" fmla="*/ 7679 w 10000"/>
                  <a:gd name="connsiteY1148" fmla="*/ 8832 h 10000"/>
                  <a:gd name="connsiteX1149" fmla="*/ 7688 w 10000"/>
                  <a:gd name="connsiteY1149" fmla="*/ 8868 h 10000"/>
                  <a:gd name="connsiteX1150" fmla="*/ 7602 w 10000"/>
                  <a:gd name="connsiteY1150" fmla="*/ 8890 h 10000"/>
                  <a:gd name="connsiteX1151" fmla="*/ 7602 w 10000"/>
                  <a:gd name="connsiteY1151" fmla="*/ 8908 h 10000"/>
                  <a:gd name="connsiteX1152" fmla="*/ 7602 w 10000"/>
                  <a:gd name="connsiteY1152" fmla="*/ 8963 h 10000"/>
                  <a:gd name="connsiteX1153" fmla="*/ 7591 w 10000"/>
                  <a:gd name="connsiteY1153" fmla="*/ 8963 h 10000"/>
                  <a:gd name="connsiteX1154" fmla="*/ 7577 w 10000"/>
                  <a:gd name="connsiteY1154" fmla="*/ 8949 h 10000"/>
                  <a:gd name="connsiteX1155" fmla="*/ 7552 w 10000"/>
                  <a:gd name="connsiteY1155" fmla="*/ 8922 h 10000"/>
                  <a:gd name="connsiteX1156" fmla="*/ 7539 w 10000"/>
                  <a:gd name="connsiteY1156" fmla="*/ 8895 h 10000"/>
                  <a:gd name="connsiteX1157" fmla="*/ 7514 w 10000"/>
                  <a:gd name="connsiteY1157" fmla="*/ 8859 h 10000"/>
                  <a:gd name="connsiteX1158" fmla="*/ 7489 w 10000"/>
                  <a:gd name="connsiteY1158" fmla="*/ 8841 h 10000"/>
                  <a:gd name="connsiteX1159" fmla="*/ 7467 w 10000"/>
                  <a:gd name="connsiteY1159" fmla="*/ 8832 h 10000"/>
                  <a:gd name="connsiteX1160" fmla="*/ 7459 w 10000"/>
                  <a:gd name="connsiteY1160" fmla="*/ 8827 h 10000"/>
                  <a:gd name="connsiteX1161" fmla="*/ 7442 w 10000"/>
                  <a:gd name="connsiteY1161" fmla="*/ 8827 h 10000"/>
                  <a:gd name="connsiteX1162" fmla="*/ 7425 w 10000"/>
                  <a:gd name="connsiteY1162" fmla="*/ 8827 h 10000"/>
                  <a:gd name="connsiteX1163" fmla="*/ 7406 w 10000"/>
                  <a:gd name="connsiteY1163" fmla="*/ 8827 h 10000"/>
                  <a:gd name="connsiteX1164" fmla="*/ 7379 w 10000"/>
                  <a:gd name="connsiteY1164" fmla="*/ 8827 h 10000"/>
                  <a:gd name="connsiteX1165" fmla="*/ 7359 w 10000"/>
                  <a:gd name="connsiteY1165" fmla="*/ 8827 h 10000"/>
                  <a:gd name="connsiteX1166" fmla="*/ 7334 w 10000"/>
                  <a:gd name="connsiteY1166" fmla="*/ 8827 h 10000"/>
                  <a:gd name="connsiteX1167" fmla="*/ 7318 w 10000"/>
                  <a:gd name="connsiteY1167" fmla="*/ 8827 h 10000"/>
                  <a:gd name="connsiteX1168" fmla="*/ 7290 w 10000"/>
                  <a:gd name="connsiteY1168" fmla="*/ 8827 h 10000"/>
                  <a:gd name="connsiteX1169" fmla="*/ 7265 w 10000"/>
                  <a:gd name="connsiteY1169" fmla="*/ 8832 h 10000"/>
                  <a:gd name="connsiteX1170" fmla="*/ 7254 w 10000"/>
                  <a:gd name="connsiteY1170" fmla="*/ 8832 h 10000"/>
                  <a:gd name="connsiteX1171" fmla="*/ 7249 w 10000"/>
                  <a:gd name="connsiteY1171" fmla="*/ 8845 h 10000"/>
                  <a:gd name="connsiteX1172" fmla="*/ 7246 w 10000"/>
                  <a:gd name="connsiteY1172" fmla="*/ 8859 h 10000"/>
                  <a:gd name="connsiteX1173" fmla="*/ 7241 w 10000"/>
                  <a:gd name="connsiteY1173" fmla="*/ 8881 h 10000"/>
                  <a:gd name="connsiteX1174" fmla="*/ 7238 w 10000"/>
                  <a:gd name="connsiteY1174" fmla="*/ 8917 h 10000"/>
                  <a:gd name="connsiteX1175" fmla="*/ 7238 w 10000"/>
                  <a:gd name="connsiteY1175" fmla="*/ 8935 h 10000"/>
                  <a:gd name="connsiteX1176" fmla="*/ 7224 w 10000"/>
                  <a:gd name="connsiteY1176" fmla="*/ 8935 h 10000"/>
                  <a:gd name="connsiteX1177" fmla="*/ 7205 w 10000"/>
                  <a:gd name="connsiteY1177" fmla="*/ 8935 h 10000"/>
                  <a:gd name="connsiteX1178" fmla="*/ 7183 w 10000"/>
                  <a:gd name="connsiteY1178" fmla="*/ 8931 h 10000"/>
                  <a:gd name="connsiteX1179" fmla="*/ 7169 w 10000"/>
                  <a:gd name="connsiteY1179" fmla="*/ 8931 h 10000"/>
                  <a:gd name="connsiteX1180" fmla="*/ 7150 w 10000"/>
                  <a:gd name="connsiteY1180" fmla="*/ 8931 h 10000"/>
                  <a:gd name="connsiteX1181" fmla="*/ 7136 w 10000"/>
                  <a:gd name="connsiteY1181" fmla="*/ 8917 h 10000"/>
                  <a:gd name="connsiteX1182" fmla="*/ 7136 w 10000"/>
                  <a:gd name="connsiteY1182" fmla="*/ 8895 h 10000"/>
                  <a:gd name="connsiteX1183" fmla="*/ 7141 w 10000"/>
                  <a:gd name="connsiteY1183" fmla="*/ 8890 h 10000"/>
                  <a:gd name="connsiteX1184" fmla="*/ 7166 w 10000"/>
                  <a:gd name="connsiteY1184" fmla="*/ 8854 h 10000"/>
                  <a:gd name="connsiteX1185" fmla="*/ 7177 w 10000"/>
                  <a:gd name="connsiteY1185" fmla="*/ 8832 h 10000"/>
                  <a:gd name="connsiteX1186" fmla="*/ 7185 w 10000"/>
                  <a:gd name="connsiteY1186" fmla="*/ 8814 h 10000"/>
                  <a:gd name="connsiteX1187" fmla="*/ 7199 w 10000"/>
                  <a:gd name="connsiteY1187" fmla="*/ 8787 h 10000"/>
                  <a:gd name="connsiteX1188" fmla="*/ 7205 w 10000"/>
                  <a:gd name="connsiteY1188" fmla="*/ 8773 h 10000"/>
                  <a:gd name="connsiteX1189" fmla="*/ 7213 w 10000"/>
                  <a:gd name="connsiteY1189" fmla="*/ 8701 h 10000"/>
                  <a:gd name="connsiteX1190" fmla="*/ 7216 w 10000"/>
                  <a:gd name="connsiteY1190" fmla="*/ 8683 h 10000"/>
                  <a:gd name="connsiteX1191" fmla="*/ 7221 w 10000"/>
                  <a:gd name="connsiteY1191" fmla="*/ 8656 h 10000"/>
                  <a:gd name="connsiteX1192" fmla="*/ 7221 w 10000"/>
                  <a:gd name="connsiteY1192" fmla="*/ 8633 h 10000"/>
                  <a:gd name="connsiteX1193" fmla="*/ 7221 w 10000"/>
                  <a:gd name="connsiteY1193" fmla="*/ 8615 h 10000"/>
                  <a:gd name="connsiteX1194" fmla="*/ 7221 w 10000"/>
                  <a:gd name="connsiteY1194" fmla="*/ 8593 h 10000"/>
                  <a:gd name="connsiteX1195" fmla="*/ 7221 w 10000"/>
                  <a:gd name="connsiteY1195" fmla="*/ 8566 h 10000"/>
                  <a:gd name="connsiteX1196" fmla="*/ 7224 w 10000"/>
                  <a:gd name="connsiteY1196" fmla="*/ 8561 h 10000"/>
                  <a:gd name="connsiteX1197" fmla="*/ 7238 w 10000"/>
                  <a:gd name="connsiteY1197" fmla="*/ 8543 h 10000"/>
                  <a:gd name="connsiteX1198" fmla="*/ 7241 w 10000"/>
                  <a:gd name="connsiteY1198" fmla="*/ 8530 h 10000"/>
                  <a:gd name="connsiteX1199" fmla="*/ 7249 w 10000"/>
                  <a:gd name="connsiteY1199" fmla="*/ 8512 h 10000"/>
                  <a:gd name="connsiteX1200" fmla="*/ 7249 w 10000"/>
                  <a:gd name="connsiteY1200" fmla="*/ 8502 h 10000"/>
                  <a:gd name="connsiteX1201" fmla="*/ 7249 w 10000"/>
                  <a:gd name="connsiteY1201" fmla="*/ 8475 h 10000"/>
                  <a:gd name="connsiteX1202" fmla="*/ 7246 w 10000"/>
                  <a:gd name="connsiteY1202" fmla="*/ 8457 h 10000"/>
                  <a:gd name="connsiteX1203" fmla="*/ 7241 w 10000"/>
                  <a:gd name="connsiteY1203" fmla="*/ 8444 h 10000"/>
                  <a:gd name="connsiteX1204" fmla="*/ 7232 w 10000"/>
                  <a:gd name="connsiteY1204" fmla="*/ 8435 h 10000"/>
                  <a:gd name="connsiteX1205" fmla="*/ 7224 w 10000"/>
                  <a:gd name="connsiteY1205" fmla="*/ 8430 h 10000"/>
                  <a:gd name="connsiteX1206" fmla="*/ 7208 w 10000"/>
                  <a:gd name="connsiteY1206" fmla="*/ 8408 h 10000"/>
                  <a:gd name="connsiteX1207" fmla="*/ 7199 w 10000"/>
                  <a:gd name="connsiteY1207" fmla="*/ 8403 h 10000"/>
                  <a:gd name="connsiteX1208" fmla="*/ 7205 w 10000"/>
                  <a:gd name="connsiteY1208" fmla="*/ 8372 h 10000"/>
                  <a:gd name="connsiteX1209" fmla="*/ 7208 w 10000"/>
                  <a:gd name="connsiteY1209" fmla="*/ 8354 h 10000"/>
                  <a:gd name="connsiteX1210" fmla="*/ 7213 w 10000"/>
                  <a:gd name="connsiteY1210" fmla="*/ 8345 h 10000"/>
                  <a:gd name="connsiteX1211" fmla="*/ 7224 w 10000"/>
                  <a:gd name="connsiteY1211" fmla="*/ 8331 h 10000"/>
                  <a:gd name="connsiteX1212" fmla="*/ 7238 w 10000"/>
                  <a:gd name="connsiteY1212" fmla="*/ 8313 h 10000"/>
                  <a:gd name="connsiteX1213" fmla="*/ 7241 w 10000"/>
                  <a:gd name="connsiteY1213" fmla="*/ 8304 h 10000"/>
                  <a:gd name="connsiteX1214" fmla="*/ 7254 w 10000"/>
                  <a:gd name="connsiteY1214" fmla="*/ 8286 h 10000"/>
                  <a:gd name="connsiteX1215" fmla="*/ 7265 w 10000"/>
                  <a:gd name="connsiteY1215" fmla="*/ 8272 h 10000"/>
                  <a:gd name="connsiteX1216" fmla="*/ 7271 w 10000"/>
                  <a:gd name="connsiteY1216" fmla="*/ 8263 h 10000"/>
                  <a:gd name="connsiteX1217" fmla="*/ 7279 w 10000"/>
                  <a:gd name="connsiteY1217" fmla="*/ 8245 h 10000"/>
                  <a:gd name="connsiteX1218" fmla="*/ 7274 w 10000"/>
                  <a:gd name="connsiteY1218" fmla="*/ 8223 h 10000"/>
                  <a:gd name="connsiteX1219" fmla="*/ 7265 w 10000"/>
                  <a:gd name="connsiteY1219" fmla="*/ 8200 h 10000"/>
                  <a:gd name="connsiteX1220" fmla="*/ 7263 w 10000"/>
                  <a:gd name="connsiteY1220" fmla="*/ 8187 h 10000"/>
                  <a:gd name="connsiteX1221" fmla="*/ 7257 w 10000"/>
                  <a:gd name="connsiteY1221" fmla="*/ 8187 h 10000"/>
                  <a:gd name="connsiteX1222" fmla="*/ 7254 w 10000"/>
                  <a:gd name="connsiteY1222" fmla="*/ 8196 h 10000"/>
                  <a:gd name="connsiteX1223" fmla="*/ 7246 w 10000"/>
                  <a:gd name="connsiteY1223" fmla="*/ 8209 h 10000"/>
                  <a:gd name="connsiteX1224" fmla="*/ 7241 w 10000"/>
                  <a:gd name="connsiteY1224" fmla="*/ 8209 h 10000"/>
                  <a:gd name="connsiteX1225" fmla="*/ 7238 w 10000"/>
                  <a:gd name="connsiteY1225" fmla="*/ 8214 h 10000"/>
                  <a:gd name="connsiteX1226" fmla="*/ 7221 w 10000"/>
                  <a:gd name="connsiteY1226" fmla="*/ 8173 h 10000"/>
                  <a:gd name="connsiteX1227" fmla="*/ 7185 w 10000"/>
                  <a:gd name="connsiteY1227" fmla="*/ 8106 h 10000"/>
                  <a:gd name="connsiteX1228" fmla="*/ 7174 w 10000"/>
                  <a:gd name="connsiteY1228" fmla="*/ 8078 h 10000"/>
                  <a:gd name="connsiteX1229" fmla="*/ 7169 w 10000"/>
                  <a:gd name="connsiteY1229" fmla="*/ 8056 h 10000"/>
                  <a:gd name="connsiteX1230" fmla="*/ 7166 w 10000"/>
                  <a:gd name="connsiteY1230" fmla="*/ 8042 h 10000"/>
                  <a:gd name="connsiteX1231" fmla="*/ 7161 w 10000"/>
                  <a:gd name="connsiteY1231" fmla="*/ 8051 h 10000"/>
                  <a:gd name="connsiteX1232" fmla="*/ 7158 w 10000"/>
                  <a:gd name="connsiteY1232" fmla="*/ 8051 h 10000"/>
                  <a:gd name="connsiteX1233" fmla="*/ 7141 w 10000"/>
                  <a:gd name="connsiteY1233" fmla="*/ 8056 h 10000"/>
                  <a:gd name="connsiteX1234" fmla="*/ 7116 w 10000"/>
                  <a:gd name="connsiteY1234" fmla="*/ 8051 h 10000"/>
                  <a:gd name="connsiteX1235" fmla="*/ 7094 w 10000"/>
                  <a:gd name="connsiteY1235" fmla="*/ 8051 h 10000"/>
                  <a:gd name="connsiteX1236" fmla="*/ 7081 w 10000"/>
                  <a:gd name="connsiteY1236" fmla="*/ 8011 h 10000"/>
                  <a:gd name="connsiteX1237" fmla="*/ 7081 w 10000"/>
                  <a:gd name="connsiteY1237" fmla="*/ 8002 h 10000"/>
                  <a:gd name="connsiteX1238" fmla="*/ 7078 w 10000"/>
                  <a:gd name="connsiteY1238" fmla="*/ 7984 h 10000"/>
                  <a:gd name="connsiteX1239" fmla="*/ 7072 w 10000"/>
                  <a:gd name="connsiteY1239" fmla="*/ 7970 h 10000"/>
                  <a:gd name="connsiteX1240" fmla="*/ 7045 w 10000"/>
                  <a:gd name="connsiteY1240" fmla="*/ 7948 h 10000"/>
                  <a:gd name="connsiteX1241" fmla="*/ 7020 w 10000"/>
                  <a:gd name="connsiteY1241" fmla="*/ 7957 h 10000"/>
                  <a:gd name="connsiteX1242" fmla="*/ 7001 w 10000"/>
                  <a:gd name="connsiteY1242" fmla="*/ 7970 h 10000"/>
                  <a:gd name="connsiteX1243" fmla="*/ 6981 w 10000"/>
                  <a:gd name="connsiteY1243" fmla="*/ 7984 h 10000"/>
                  <a:gd name="connsiteX1244" fmla="*/ 6976 w 10000"/>
                  <a:gd name="connsiteY1244" fmla="*/ 7984 h 10000"/>
                  <a:gd name="connsiteX1245" fmla="*/ 6973 w 10000"/>
                  <a:gd name="connsiteY1245" fmla="*/ 7984 h 10000"/>
                  <a:gd name="connsiteX1246" fmla="*/ 6959 w 10000"/>
                  <a:gd name="connsiteY1246" fmla="*/ 7984 h 10000"/>
                  <a:gd name="connsiteX1247" fmla="*/ 6948 w 10000"/>
                  <a:gd name="connsiteY1247" fmla="*/ 7961 h 10000"/>
                  <a:gd name="connsiteX1248" fmla="*/ 6934 w 10000"/>
                  <a:gd name="connsiteY1248" fmla="*/ 7943 h 10000"/>
                  <a:gd name="connsiteX1249" fmla="*/ 6932 w 10000"/>
                  <a:gd name="connsiteY1249" fmla="*/ 7943 h 10000"/>
                  <a:gd name="connsiteX1250" fmla="*/ 6918 w 10000"/>
                  <a:gd name="connsiteY1250" fmla="*/ 7961 h 10000"/>
                  <a:gd name="connsiteX1251" fmla="*/ 6904 w 10000"/>
                  <a:gd name="connsiteY1251" fmla="*/ 7975 h 10000"/>
                  <a:gd name="connsiteX1252" fmla="*/ 6896 w 10000"/>
                  <a:gd name="connsiteY1252" fmla="*/ 7997 h 10000"/>
                  <a:gd name="connsiteX1253" fmla="*/ 6887 w 10000"/>
                  <a:gd name="connsiteY1253" fmla="*/ 8002 h 10000"/>
                  <a:gd name="connsiteX1254" fmla="*/ 6879 w 10000"/>
                  <a:gd name="connsiteY1254" fmla="*/ 8011 h 10000"/>
                  <a:gd name="connsiteX1255" fmla="*/ 6868 w 10000"/>
                  <a:gd name="connsiteY1255" fmla="*/ 8015 h 10000"/>
                  <a:gd name="connsiteX1256" fmla="*/ 6852 w 10000"/>
                  <a:gd name="connsiteY1256" fmla="*/ 8024 h 10000"/>
                  <a:gd name="connsiteX1257" fmla="*/ 6813 w 10000"/>
                  <a:gd name="connsiteY1257" fmla="*/ 8042 h 10000"/>
                  <a:gd name="connsiteX1258" fmla="*/ 6780 w 10000"/>
                  <a:gd name="connsiteY1258" fmla="*/ 8065 h 10000"/>
                  <a:gd name="connsiteX1259" fmla="*/ 6763 w 10000"/>
                  <a:gd name="connsiteY1259" fmla="*/ 8078 h 10000"/>
                  <a:gd name="connsiteX1260" fmla="*/ 6755 w 10000"/>
                  <a:gd name="connsiteY1260" fmla="*/ 8088 h 10000"/>
                  <a:gd name="connsiteX1261" fmla="*/ 6716 w 10000"/>
                  <a:gd name="connsiteY1261" fmla="*/ 8119 h 10000"/>
                  <a:gd name="connsiteX1262" fmla="*/ 6711 w 10000"/>
                  <a:gd name="connsiteY1262" fmla="*/ 8128 h 10000"/>
                  <a:gd name="connsiteX1263" fmla="*/ 6711 w 10000"/>
                  <a:gd name="connsiteY1263" fmla="*/ 8169 h 10000"/>
                  <a:gd name="connsiteX1264" fmla="*/ 6711 w 10000"/>
                  <a:gd name="connsiteY1264" fmla="*/ 8173 h 10000"/>
                  <a:gd name="connsiteX1265" fmla="*/ 6716 w 10000"/>
                  <a:gd name="connsiteY1265" fmla="*/ 8200 h 10000"/>
                  <a:gd name="connsiteX1266" fmla="*/ 6708 w 10000"/>
                  <a:gd name="connsiteY1266" fmla="*/ 8223 h 10000"/>
                  <a:gd name="connsiteX1267" fmla="*/ 6708 w 10000"/>
                  <a:gd name="connsiteY1267" fmla="*/ 8236 h 10000"/>
                  <a:gd name="connsiteX1268" fmla="*/ 6708 w 10000"/>
                  <a:gd name="connsiteY1268" fmla="*/ 8272 h 10000"/>
                  <a:gd name="connsiteX1269" fmla="*/ 6711 w 10000"/>
                  <a:gd name="connsiteY1269" fmla="*/ 8290 h 10000"/>
                  <a:gd name="connsiteX1270" fmla="*/ 6716 w 10000"/>
                  <a:gd name="connsiteY1270" fmla="*/ 8304 h 10000"/>
                  <a:gd name="connsiteX1271" fmla="*/ 6711 w 10000"/>
                  <a:gd name="connsiteY1271" fmla="*/ 8313 h 10000"/>
                  <a:gd name="connsiteX1272" fmla="*/ 6683 w 10000"/>
                  <a:gd name="connsiteY1272" fmla="*/ 8318 h 10000"/>
                  <a:gd name="connsiteX1273" fmla="*/ 6661 w 10000"/>
                  <a:gd name="connsiteY1273" fmla="*/ 8327 h 10000"/>
                  <a:gd name="connsiteX1274" fmla="*/ 6631 w 10000"/>
                  <a:gd name="connsiteY1274" fmla="*/ 8327 h 10000"/>
                  <a:gd name="connsiteX1275" fmla="*/ 6611 w 10000"/>
                  <a:gd name="connsiteY1275" fmla="*/ 8327 h 10000"/>
                  <a:gd name="connsiteX1276" fmla="*/ 6598 w 10000"/>
                  <a:gd name="connsiteY1276" fmla="*/ 8327 h 10000"/>
                  <a:gd name="connsiteX1277" fmla="*/ 6595 w 10000"/>
                  <a:gd name="connsiteY1277" fmla="*/ 8340 h 10000"/>
                  <a:gd name="connsiteX1278" fmla="*/ 6587 w 10000"/>
                  <a:gd name="connsiteY1278" fmla="*/ 8358 h 10000"/>
                  <a:gd name="connsiteX1279" fmla="*/ 6578 w 10000"/>
                  <a:gd name="connsiteY1279" fmla="*/ 8408 h 10000"/>
                  <a:gd name="connsiteX1280" fmla="*/ 6578 w 10000"/>
                  <a:gd name="connsiteY1280" fmla="*/ 8421 h 10000"/>
                  <a:gd name="connsiteX1281" fmla="*/ 6578 w 10000"/>
                  <a:gd name="connsiteY1281" fmla="*/ 8430 h 10000"/>
                  <a:gd name="connsiteX1282" fmla="*/ 6573 w 10000"/>
                  <a:gd name="connsiteY1282" fmla="*/ 8435 h 10000"/>
                  <a:gd name="connsiteX1283" fmla="*/ 6556 w 10000"/>
                  <a:gd name="connsiteY1283" fmla="*/ 8435 h 10000"/>
                  <a:gd name="connsiteX1284" fmla="*/ 6545 w 10000"/>
                  <a:gd name="connsiteY1284" fmla="*/ 8435 h 10000"/>
                  <a:gd name="connsiteX1285" fmla="*/ 6523 w 10000"/>
                  <a:gd name="connsiteY1285" fmla="*/ 8435 h 10000"/>
                  <a:gd name="connsiteX1286" fmla="*/ 6493 w 10000"/>
                  <a:gd name="connsiteY1286" fmla="*/ 8430 h 10000"/>
                  <a:gd name="connsiteX1287" fmla="*/ 6490 w 10000"/>
                  <a:gd name="connsiteY1287" fmla="*/ 8430 h 10000"/>
                  <a:gd name="connsiteX1288" fmla="*/ 6485 w 10000"/>
                  <a:gd name="connsiteY1288" fmla="*/ 8444 h 10000"/>
                  <a:gd name="connsiteX1289" fmla="*/ 6465 w 10000"/>
                  <a:gd name="connsiteY1289" fmla="*/ 8475 h 10000"/>
                  <a:gd name="connsiteX1290" fmla="*/ 6451 w 10000"/>
                  <a:gd name="connsiteY1290" fmla="*/ 8498 h 10000"/>
                  <a:gd name="connsiteX1291" fmla="*/ 6435 w 10000"/>
                  <a:gd name="connsiteY1291" fmla="*/ 8525 h 10000"/>
                  <a:gd name="connsiteX1292" fmla="*/ 6421 w 10000"/>
                  <a:gd name="connsiteY1292" fmla="*/ 8539 h 10000"/>
                  <a:gd name="connsiteX1293" fmla="*/ 6410 w 10000"/>
                  <a:gd name="connsiteY1293" fmla="*/ 8561 h 10000"/>
                  <a:gd name="connsiteX1294" fmla="*/ 6402 w 10000"/>
                  <a:gd name="connsiteY1294" fmla="*/ 8575 h 10000"/>
                  <a:gd name="connsiteX1295" fmla="*/ 6402 w 10000"/>
                  <a:gd name="connsiteY1295" fmla="*/ 8593 h 10000"/>
                  <a:gd name="connsiteX1296" fmla="*/ 6402 w 10000"/>
                  <a:gd name="connsiteY1296" fmla="*/ 8620 h 10000"/>
                  <a:gd name="connsiteX1297" fmla="*/ 6405 w 10000"/>
                  <a:gd name="connsiteY1297" fmla="*/ 8660 h 10000"/>
                  <a:gd name="connsiteX1298" fmla="*/ 6405 w 10000"/>
                  <a:gd name="connsiteY1298" fmla="*/ 8674 h 10000"/>
                  <a:gd name="connsiteX1299" fmla="*/ 6405 w 10000"/>
                  <a:gd name="connsiteY1299" fmla="*/ 8683 h 10000"/>
                  <a:gd name="connsiteX1300" fmla="*/ 6405 w 10000"/>
                  <a:gd name="connsiteY1300" fmla="*/ 8687 h 10000"/>
                  <a:gd name="connsiteX1301" fmla="*/ 6405 w 10000"/>
                  <a:gd name="connsiteY1301" fmla="*/ 8696 h 10000"/>
                  <a:gd name="connsiteX1302" fmla="*/ 6388 w 10000"/>
                  <a:gd name="connsiteY1302" fmla="*/ 8733 h 10000"/>
                  <a:gd name="connsiteX1303" fmla="*/ 6369 w 10000"/>
                  <a:gd name="connsiteY1303" fmla="*/ 8746 h 10000"/>
                  <a:gd name="connsiteX1304" fmla="*/ 6333 w 10000"/>
                  <a:gd name="connsiteY1304" fmla="*/ 8773 h 10000"/>
                  <a:gd name="connsiteX1305" fmla="*/ 6313 w 10000"/>
                  <a:gd name="connsiteY1305" fmla="*/ 8787 h 10000"/>
                  <a:gd name="connsiteX1306" fmla="*/ 6291 w 10000"/>
                  <a:gd name="connsiteY1306" fmla="*/ 8805 h 10000"/>
                  <a:gd name="connsiteX1307" fmla="*/ 6280 w 10000"/>
                  <a:gd name="connsiteY1307" fmla="*/ 8814 h 10000"/>
                  <a:gd name="connsiteX1308" fmla="*/ 6250 w 10000"/>
                  <a:gd name="connsiteY1308" fmla="*/ 8805 h 10000"/>
                  <a:gd name="connsiteX1309" fmla="*/ 6233 w 10000"/>
                  <a:gd name="connsiteY1309" fmla="*/ 8805 h 10000"/>
                  <a:gd name="connsiteX1310" fmla="*/ 6220 w 10000"/>
                  <a:gd name="connsiteY1310" fmla="*/ 8805 h 10000"/>
                  <a:gd name="connsiteX1311" fmla="*/ 6200 w 10000"/>
                  <a:gd name="connsiteY1311" fmla="*/ 8805 h 10000"/>
                  <a:gd name="connsiteX1312" fmla="*/ 6184 w 10000"/>
                  <a:gd name="connsiteY1312" fmla="*/ 8805 h 10000"/>
                  <a:gd name="connsiteX1313" fmla="*/ 6716 w 10000"/>
                  <a:gd name="connsiteY1313" fmla="*/ 6653 h 10000"/>
                  <a:gd name="connsiteX1314" fmla="*/ 6871 w 10000"/>
                  <a:gd name="connsiteY1314" fmla="*/ 6748 h 10000"/>
                  <a:gd name="connsiteX1315" fmla="*/ 6912 w 10000"/>
                  <a:gd name="connsiteY1315" fmla="*/ 6581 h 10000"/>
                  <a:gd name="connsiteX1316" fmla="*/ 6912 w 10000"/>
                  <a:gd name="connsiteY1316" fmla="*/ 6567 h 10000"/>
                  <a:gd name="connsiteX1317" fmla="*/ 6184 w 10000"/>
                  <a:gd name="connsiteY1317" fmla="*/ 8805 h 10000"/>
                  <a:gd name="connsiteX0" fmla="*/ 6184 w 10000"/>
                  <a:gd name="connsiteY0" fmla="*/ 8805 h 10000"/>
                  <a:gd name="connsiteX1" fmla="*/ 6175 w 10000"/>
                  <a:gd name="connsiteY1" fmla="*/ 8800 h 10000"/>
                  <a:gd name="connsiteX2" fmla="*/ 6167 w 10000"/>
                  <a:gd name="connsiteY2" fmla="*/ 8832 h 10000"/>
                  <a:gd name="connsiteX3" fmla="*/ 6167 w 10000"/>
                  <a:gd name="connsiteY3" fmla="*/ 8845 h 10000"/>
                  <a:gd name="connsiteX4" fmla="*/ 6140 w 10000"/>
                  <a:gd name="connsiteY4" fmla="*/ 8877 h 10000"/>
                  <a:gd name="connsiteX5" fmla="*/ 6098 w 10000"/>
                  <a:gd name="connsiteY5" fmla="*/ 8904 h 10000"/>
                  <a:gd name="connsiteX6" fmla="*/ 6090 w 10000"/>
                  <a:gd name="connsiteY6" fmla="*/ 8904 h 10000"/>
                  <a:gd name="connsiteX7" fmla="*/ 6082 w 10000"/>
                  <a:gd name="connsiteY7" fmla="*/ 8904 h 10000"/>
                  <a:gd name="connsiteX8" fmla="*/ 6082 w 10000"/>
                  <a:gd name="connsiteY8" fmla="*/ 8958 h 10000"/>
                  <a:gd name="connsiteX9" fmla="*/ 6082 w 10000"/>
                  <a:gd name="connsiteY9" fmla="*/ 8963 h 10000"/>
                  <a:gd name="connsiteX10" fmla="*/ 6079 w 10000"/>
                  <a:gd name="connsiteY10" fmla="*/ 9012 h 10000"/>
                  <a:gd name="connsiteX11" fmla="*/ 6073 w 10000"/>
                  <a:gd name="connsiteY11" fmla="*/ 9066 h 10000"/>
                  <a:gd name="connsiteX12" fmla="*/ 6073 w 10000"/>
                  <a:gd name="connsiteY12" fmla="*/ 9120 h 10000"/>
                  <a:gd name="connsiteX13" fmla="*/ 6073 w 10000"/>
                  <a:gd name="connsiteY13" fmla="*/ 9147 h 10000"/>
                  <a:gd name="connsiteX14" fmla="*/ 6073 w 10000"/>
                  <a:gd name="connsiteY14" fmla="*/ 9197 h 10000"/>
                  <a:gd name="connsiteX15" fmla="*/ 6068 w 10000"/>
                  <a:gd name="connsiteY15" fmla="*/ 9233 h 10000"/>
                  <a:gd name="connsiteX16" fmla="*/ 6065 w 10000"/>
                  <a:gd name="connsiteY16" fmla="*/ 9301 h 10000"/>
                  <a:gd name="connsiteX17" fmla="*/ 6065 w 10000"/>
                  <a:gd name="connsiteY17" fmla="*/ 9350 h 10000"/>
                  <a:gd name="connsiteX18" fmla="*/ 6060 w 10000"/>
                  <a:gd name="connsiteY18" fmla="*/ 9382 h 10000"/>
                  <a:gd name="connsiteX19" fmla="*/ 6060 w 10000"/>
                  <a:gd name="connsiteY19" fmla="*/ 9409 h 10000"/>
                  <a:gd name="connsiteX20" fmla="*/ 6051 w 10000"/>
                  <a:gd name="connsiteY20" fmla="*/ 9423 h 10000"/>
                  <a:gd name="connsiteX21" fmla="*/ 6049 w 10000"/>
                  <a:gd name="connsiteY21" fmla="*/ 9436 h 10000"/>
                  <a:gd name="connsiteX22" fmla="*/ 6035 w 10000"/>
                  <a:gd name="connsiteY22" fmla="*/ 9450 h 10000"/>
                  <a:gd name="connsiteX23" fmla="*/ 6026 w 10000"/>
                  <a:gd name="connsiteY23" fmla="*/ 9459 h 10000"/>
                  <a:gd name="connsiteX24" fmla="*/ 6018 w 10000"/>
                  <a:gd name="connsiteY24" fmla="*/ 9445 h 10000"/>
                  <a:gd name="connsiteX25" fmla="*/ 6007 w 10000"/>
                  <a:gd name="connsiteY25" fmla="*/ 9409 h 10000"/>
                  <a:gd name="connsiteX26" fmla="*/ 5985 w 10000"/>
                  <a:gd name="connsiteY26" fmla="*/ 9369 h 10000"/>
                  <a:gd name="connsiteX27" fmla="*/ 5969 w 10000"/>
                  <a:gd name="connsiteY27" fmla="*/ 9332 h 10000"/>
                  <a:gd name="connsiteX28" fmla="*/ 5955 w 10000"/>
                  <a:gd name="connsiteY28" fmla="*/ 9314 h 10000"/>
                  <a:gd name="connsiteX29" fmla="*/ 5952 w 10000"/>
                  <a:gd name="connsiteY29" fmla="*/ 9305 h 10000"/>
                  <a:gd name="connsiteX30" fmla="*/ 5935 w 10000"/>
                  <a:gd name="connsiteY30" fmla="*/ 9305 h 10000"/>
                  <a:gd name="connsiteX31" fmla="*/ 5922 w 10000"/>
                  <a:gd name="connsiteY31" fmla="*/ 9319 h 10000"/>
                  <a:gd name="connsiteX32" fmla="*/ 5913 w 10000"/>
                  <a:gd name="connsiteY32" fmla="*/ 9328 h 10000"/>
                  <a:gd name="connsiteX33" fmla="*/ 5905 w 10000"/>
                  <a:gd name="connsiteY33" fmla="*/ 9332 h 10000"/>
                  <a:gd name="connsiteX34" fmla="*/ 5897 w 10000"/>
                  <a:gd name="connsiteY34" fmla="*/ 9350 h 10000"/>
                  <a:gd name="connsiteX35" fmla="*/ 5875 w 10000"/>
                  <a:gd name="connsiteY35" fmla="*/ 9364 h 10000"/>
                  <a:gd name="connsiteX36" fmla="*/ 5850 w 10000"/>
                  <a:gd name="connsiteY36" fmla="*/ 9391 h 10000"/>
                  <a:gd name="connsiteX37" fmla="*/ 5833 w 10000"/>
                  <a:gd name="connsiteY37" fmla="*/ 9405 h 10000"/>
                  <a:gd name="connsiteX38" fmla="*/ 5822 w 10000"/>
                  <a:gd name="connsiteY38" fmla="*/ 9409 h 10000"/>
                  <a:gd name="connsiteX39" fmla="*/ 5800 w 10000"/>
                  <a:gd name="connsiteY39" fmla="*/ 9423 h 10000"/>
                  <a:gd name="connsiteX40" fmla="*/ 5784 w 10000"/>
                  <a:gd name="connsiteY40" fmla="*/ 9436 h 10000"/>
                  <a:gd name="connsiteX41" fmla="*/ 5767 w 10000"/>
                  <a:gd name="connsiteY41" fmla="*/ 9450 h 10000"/>
                  <a:gd name="connsiteX42" fmla="*/ 5751 w 10000"/>
                  <a:gd name="connsiteY42" fmla="*/ 9463 h 10000"/>
                  <a:gd name="connsiteX43" fmla="*/ 5745 w 10000"/>
                  <a:gd name="connsiteY43" fmla="*/ 9472 h 10000"/>
                  <a:gd name="connsiteX44" fmla="*/ 5751 w 10000"/>
                  <a:gd name="connsiteY44" fmla="*/ 9477 h 10000"/>
                  <a:gd name="connsiteX45" fmla="*/ 5762 w 10000"/>
                  <a:gd name="connsiteY45" fmla="*/ 9504 h 10000"/>
                  <a:gd name="connsiteX46" fmla="*/ 5767 w 10000"/>
                  <a:gd name="connsiteY46" fmla="*/ 9526 h 10000"/>
                  <a:gd name="connsiteX47" fmla="*/ 5784 w 10000"/>
                  <a:gd name="connsiteY47" fmla="*/ 9576 h 10000"/>
                  <a:gd name="connsiteX48" fmla="*/ 5797 w 10000"/>
                  <a:gd name="connsiteY48" fmla="*/ 9603 h 10000"/>
                  <a:gd name="connsiteX49" fmla="*/ 5808 w 10000"/>
                  <a:gd name="connsiteY49" fmla="*/ 9644 h 10000"/>
                  <a:gd name="connsiteX50" fmla="*/ 5822 w 10000"/>
                  <a:gd name="connsiteY50" fmla="*/ 9671 h 10000"/>
                  <a:gd name="connsiteX51" fmla="*/ 5825 w 10000"/>
                  <a:gd name="connsiteY51" fmla="*/ 9684 h 10000"/>
                  <a:gd name="connsiteX52" fmla="*/ 5831 w 10000"/>
                  <a:gd name="connsiteY52" fmla="*/ 9684 h 10000"/>
                  <a:gd name="connsiteX53" fmla="*/ 5825 w 10000"/>
                  <a:gd name="connsiteY53" fmla="*/ 9698 h 10000"/>
                  <a:gd name="connsiteX54" fmla="*/ 5806 w 10000"/>
                  <a:gd name="connsiteY54" fmla="*/ 9725 h 10000"/>
                  <a:gd name="connsiteX55" fmla="*/ 5792 w 10000"/>
                  <a:gd name="connsiteY55" fmla="*/ 9738 h 10000"/>
                  <a:gd name="connsiteX56" fmla="*/ 5737 w 10000"/>
                  <a:gd name="connsiteY56" fmla="*/ 9793 h 10000"/>
                  <a:gd name="connsiteX57" fmla="*/ 5728 w 10000"/>
                  <a:gd name="connsiteY57" fmla="*/ 9806 h 10000"/>
                  <a:gd name="connsiteX58" fmla="*/ 5712 w 10000"/>
                  <a:gd name="connsiteY58" fmla="*/ 9815 h 10000"/>
                  <a:gd name="connsiteX59" fmla="*/ 5690 w 10000"/>
                  <a:gd name="connsiteY59" fmla="*/ 9838 h 10000"/>
                  <a:gd name="connsiteX60" fmla="*/ 5679 w 10000"/>
                  <a:gd name="connsiteY60" fmla="*/ 9842 h 10000"/>
                  <a:gd name="connsiteX61" fmla="*/ 5665 w 10000"/>
                  <a:gd name="connsiteY61" fmla="*/ 9842 h 10000"/>
                  <a:gd name="connsiteX62" fmla="*/ 5648 w 10000"/>
                  <a:gd name="connsiteY62" fmla="*/ 9851 h 10000"/>
                  <a:gd name="connsiteX63" fmla="*/ 5621 w 10000"/>
                  <a:gd name="connsiteY63" fmla="*/ 9892 h 10000"/>
                  <a:gd name="connsiteX64" fmla="*/ 5544 w 10000"/>
                  <a:gd name="connsiteY64" fmla="*/ 9946 h 10000"/>
                  <a:gd name="connsiteX65" fmla="*/ 5406 w 10000"/>
                  <a:gd name="connsiteY65" fmla="*/ 10000 h 10000"/>
                  <a:gd name="connsiteX66" fmla="*/ 5350 w 10000"/>
                  <a:gd name="connsiteY66" fmla="*/ 9986 h 10000"/>
                  <a:gd name="connsiteX67" fmla="*/ 5342 w 10000"/>
                  <a:gd name="connsiteY67" fmla="*/ 9950 h 10000"/>
                  <a:gd name="connsiteX68" fmla="*/ 5342 w 10000"/>
                  <a:gd name="connsiteY68" fmla="*/ 9932 h 10000"/>
                  <a:gd name="connsiteX69" fmla="*/ 5342 w 10000"/>
                  <a:gd name="connsiteY69" fmla="*/ 9923 h 10000"/>
                  <a:gd name="connsiteX70" fmla="*/ 5342 w 10000"/>
                  <a:gd name="connsiteY70" fmla="*/ 9919 h 10000"/>
                  <a:gd name="connsiteX71" fmla="*/ 5348 w 10000"/>
                  <a:gd name="connsiteY71" fmla="*/ 9919 h 10000"/>
                  <a:gd name="connsiteX72" fmla="*/ 5348 w 10000"/>
                  <a:gd name="connsiteY72" fmla="*/ 9910 h 10000"/>
                  <a:gd name="connsiteX73" fmla="*/ 5350 w 10000"/>
                  <a:gd name="connsiteY73" fmla="*/ 9910 h 10000"/>
                  <a:gd name="connsiteX74" fmla="*/ 5350 w 10000"/>
                  <a:gd name="connsiteY74" fmla="*/ 9905 h 10000"/>
                  <a:gd name="connsiteX75" fmla="*/ 5356 w 10000"/>
                  <a:gd name="connsiteY75" fmla="*/ 9905 h 10000"/>
                  <a:gd name="connsiteX76" fmla="*/ 5356 w 10000"/>
                  <a:gd name="connsiteY76" fmla="*/ 9896 h 10000"/>
                  <a:gd name="connsiteX77" fmla="*/ 5359 w 10000"/>
                  <a:gd name="connsiteY77" fmla="*/ 9896 h 10000"/>
                  <a:gd name="connsiteX78" fmla="*/ 5359 w 10000"/>
                  <a:gd name="connsiteY78" fmla="*/ 9892 h 10000"/>
                  <a:gd name="connsiteX79" fmla="*/ 5364 w 10000"/>
                  <a:gd name="connsiteY79" fmla="*/ 9892 h 10000"/>
                  <a:gd name="connsiteX80" fmla="*/ 5364 w 10000"/>
                  <a:gd name="connsiteY80" fmla="*/ 9883 h 10000"/>
                  <a:gd name="connsiteX81" fmla="*/ 5359 w 10000"/>
                  <a:gd name="connsiteY81" fmla="*/ 9883 h 10000"/>
                  <a:gd name="connsiteX82" fmla="*/ 5359 w 10000"/>
                  <a:gd name="connsiteY82" fmla="*/ 9878 h 10000"/>
                  <a:gd name="connsiteX83" fmla="*/ 5359 w 10000"/>
                  <a:gd name="connsiteY83" fmla="*/ 9869 h 10000"/>
                  <a:gd name="connsiteX84" fmla="*/ 5356 w 10000"/>
                  <a:gd name="connsiteY84" fmla="*/ 9869 h 10000"/>
                  <a:gd name="connsiteX85" fmla="*/ 5356 w 10000"/>
                  <a:gd name="connsiteY85" fmla="*/ 9865 h 10000"/>
                  <a:gd name="connsiteX86" fmla="*/ 5350 w 10000"/>
                  <a:gd name="connsiteY86" fmla="*/ 9865 h 10000"/>
                  <a:gd name="connsiteX87" fmla="*/ 5350 w 10000"/>
                  <a:gd name="connsiteY87" fmla="*/ 9856 h 10000"/>
                  <a:gd name="connsiteX88" fmla="*/ 5348 w 10000"/>
                  <a:gd name="connsiteY88" fmla="*/ 9856 h 10000"/>
                  <a:gd name="connsiteX89" fmla="*/ 5348 w 10000"/>
                  <a:gd name="connsiteY89" fmla="*/ 9851 h 10000"/>
                  <a:gd name="connsiteX90" fmla="*/ 5348 w 10000"/>
                  <a:gd name="connsiteY90" fmla="*/ 9842 h 10000"/>
                  <a:gd name="connsiteX91" fmla="*/ 5348 w 10000"/>
                  <a:gd name="connsiteY91" fmla="*/ 9838 h 10000"/>
                  <a:gd name="connsiteX92" fmla="*/ 5348 w 10000"/>
                  <a:gd name="connsiteY92" fmla="*/ 9829 h 10000"/>
                  <a:gd name="connsiteX93" fmla="*/ 5348 w 10000"/>
                  <a:gd name="connsiteY93" fmla="*/ 9820 h 10000"/>
                  <a:gd name="connsiteX94" fmla="*/ 5348 w 10000"/>
                  <a:gd name="connsiteY94" fmla="*/ 9815 h 10000"/>
                  <a:gd name="connsiteX95" fmla="*/ 5348 w 10000"/>
                  <a:gd name="connsiteY95" fmla="*/ 9806 h 10000"/>
                  <a:gd name="connsiteX96" fmla="*/ 5350 w 10000"/>
                  <a:gd name="connsiteY96" fmla="*/ 9806 h 10000"/>
                  <a:gd name="connsiteX97" fmla="*/ 5350 w 10000"/>
                  <a:gd name="connsiteY97" fmla="*/ 9802 h 10000"/>
                  <a:gd name="connsiteX98" fmla="*/ 5350 w 10000"/>
                  <a:gd name="connsiteY98" fmla="*/ 9793 h 10000"/>
                  <a:gd name="connsiteX99" fmla="*/ 5356 w 10000"/>
                  <a:gd name="connsiteY99" fmla="*/ 9788 h 10000"/>
                  <a:gd name="connsiteX100" fmla="*/ 5356 w 10000"/>
                  <a:gd name="connsiteY100" fmla="*/ 9779 h 10000"/>
                  <a:gd name="connsiteX101" fmla="*/ 5359 w 10000"/>
                  <a:gd name="connsiteY101" fmla="*/ 9779 h 10000"/>
                  <a:gd name="connsiteX102" fmla="*/ 5359 w 10000"/>
                  <a:gd name="connsiteY102" fmla="*/ 9774 h 10000"/>
                  <a:gd name="connsiteX103" fmla="*/ 5364 w 10000"/>
                  <a:gd name="connsiteY103" fmla="*/ 9765 h 10000"/>
                  <a:gd name="connsiteX104" fmla="*/ 5397 w 10000"/>
                  <a:gd name="connsiteY104" fmla="*/ 9698 h 10000"/>
                  <a:gd name="connsiteX105" fmla="*/ 5397 w 10000"/>
                  <a:gd name="connsiteY105" fmla="*/ 9662 h 10000"/>
                  <a:gd name="connsiteX106" fmla="*/ 5381 w 10000"/>
                  <a:gd name="connsiteY106" fmla="*/ 9648 h 10000"/>
                  <a:gd name="connsiteX107" fmla="*/ 5381 w 10000"/>
                  <a:gd name="connsiteY107" fmla="*/ 9608 h 10000"/>
                  <a:gd name="connsiteX108" fmla="*/ 5400 w 10000"/>
                  <a:gd name="connsiteY108" fmla="*/ 9590 h 10000"/>
                  <a:gd name="connsiteX109" fmla="*/ 5392 w 10000"/>
                  <a:gd name="connsiteY109" fmla="*/ 9553 h 10000"/>
                  <a:gd name="connsiteX110" fmla="*/ 5375 w 10000"/>
                  <a:gd name="connsiteY110" fmla="*/ 9526 h 10000"/>
                  <a:gd name="connsiteX111" fmla="*/ 5350 w 10000"/>
                  <a:gd name="connsiteY111" fmla="*/ 9504 h 10000"/>
                  <a:gd name="connsiteX112" fmla="*/ 5323 w 10000"/>
                  <a:gd name="connsiteY112" fmla="*/ 9562 h 10000"/>
                  <a:gd name="connsiteX113" fmla="*/ 5309 w 10000"/>
                  <a:gd name="connsiteY113" fmla="*/ 9535 h 10000"/>
                  <a:gd name="connsiteX114" fmla="*/ 5312 w 10000"/>
                  <a:gd name="connsiteY114" fmla="*/ 9436 h 10000"/>
                  <a:gd name="connsiteX115" fmla="*/ 5276 w 10000"/>
                  <a:gd name="connsiteY115" fmla="*/ 9409 h 10000"/>
                  <a:gd name="connsiteX116" fmla="*/ 5270 w 10000"/>
                  <a:gd name="connsiteY116" fmla="*/ 9418 h 10000"/>
                  <a:gd name="connsiteX117" fmla="*/ 5259 w 10000"/>
                  <a:gd name="connsiteY117" fmla="*/ 9423 h 10000"/>
                  <a:gd name="connsiteX118" fmla="*/ 5243 w 10000"/>
                  <a:gd name="connsiteY118" fmla="*/ 9445 h 10000"/>
                  <a:gd name="connsiteX119" fmla="*/ 5229 w 10000"/>
                  <a:gd name="connsiteY119" fmla="*/ 9450 h 10000"/>
                  <a:gd name="connsiteX120" fmla="*/ 5221 w 10000"/>
                  <a:gd name="connsiteY120" fmla="*/ 9459 h 10000"/>
                  <a:gd name="connsiteX121" fmla="*/ 5199 w 10000"/>
                  <a:gd name="connsiteY121" fmla="*/ 9463 h 10000"/>
                  <a:gd name="connsiteX122" fmla="*/ 5179 w 10000"/>
                  <a:gd name="connsiteY122" fmla="*/ 9463 h 10000"/>
                  <a:gd name="connsiteX123" fmla="*/ 5166 w 10000"/>
                  <a:gd name="connsiteY123" fmla="*/ 9450 h 10000"/>
                  <a:gd name="connsiteX124" fmla="*/ 5155 w 10000"/>
                  <a:gd name="connsiteY124" fmla="*/ 9432 h 10000"/>
                  <a:gd name="connsiteX125" fmla="*/ 5149 w 10000"/>
                  <a:gd name="connsiteY125" fmla="*/ 9432 h 10000"/>
                  <a:gd name="connsiteX126" fmla="*/ 5146 w 10000"/>
                  <a:gd name="connsiteY126" fmla="*/ 9432 h 10000"/>
                  <a:gd name="connsiteX127" fmla="*/ 5146 w 10000"/>
                  <a:gd name="connsiteY127" fmla="*/ 9436 h 10000"/>
                  <a:gd name="connsiteX128" fmla="*/ 5132 w 10000"/>
                  <a:gd name="connsiteY128" fmla="*/ 9445 h 10000"/>
                  <a:gd name="connsiteX129" fmla="*/ 5124 w 10000"/>
                  <a:gd name="connsiteY129" fmla="*/ 9463 h 10000"/>
                  <a:gd name="connsiteX130" fmla="*/ 5119 w 10000"/>
                  <a:gd name="connsiteY130" fmla="*/ 9472 h 10000"/>
                  <a:gd name="connsiteX131" fmla="*/ 5094 w 10000"/>
                  <a:gd name="connsiteY131" fmla="*/ 9486 h 10000"/>
                  <a:gd name="connsiteX132" fmla="*/ 5075 w 10000"/>
                  <a:gd name="connsiteY132" fmla="*/ 9490 h 10000"/>
                  <a:gd name="connsiteX133" fmla="*/ 5058 w 10000"/>
                  <a:gd name="connsiteY133" fmla="*/ 9499 h 10000"/>
                  <a:gd name="connsiteX134" fmla="*/ 5028 w 10000"/>
                  <a:gd name="connsiteY134" fmla="*/ 9513 h 10000"/>
                  <a:gd name="connsiteX135" fmla="*/ 5006 w 10000"/>
                  <a:gd name="connsiteY135" fmla="*/ 9522 h 10000"/>
                  <a:gd name="connsiteX136" fmla="*/ 4986 w 10000"/>
                  <a:gd name="connsiteY136" fmla="*/ 9535 h 10000"/>
                  <a:gd name="connsiteX137" fmla="*/ 4948 w 10000"/>
                  <a:gd name="connsiteY137" fmla="*/ 9549 h 10000"/>
                  <a:gd name="connsiteX138" fmla="*/ 4925 w 10000"/>
                  <a:gd name="connsiteY138" fmla="*/ 9549 h 10000"/>
                  <a:gd name="connsiteX139" fmla="*/ 4906 w 10000"/>
                  <a:gd name="connsiteY139" fmla="*/ 9549 h 10000"/>
                  <a:gd name="connsiteX140" fmla="*/ 4892 w 10000"/>
                  <a:gd name="connsiteY140" fmla="*/ 9553 h 10000"/>
                  <a:gd name="connsiteX141" fmla="*/ 4890 w 10000"/>
                  <a:gd name="connsiteY141" fmla="*/ 9562 h 10000"/>
                  <a:gd name="connsiteX142" fmla="*/ 4881 w 10000"/>
                  <a:gd name="connsiteY142" fmla="*/ 9576 h 10000"/>
                  <a:gd name="connsiteX143" fmla="*/ 4873 w 10000"/>
                  <a:gd name="connsiteY143" fmla="*/ 9594 h 10000"/>
                  <a:gd name="connsiteX144" fmla="*/ 4868 w 10000"/>
                  <a:gd name="connsiteY144" fmla="*/ 9581 h 10000"/>
                  <a:gd name="connsiteX145" fmla="*/ 4865 w 10000"/>
                  <a:gd name="connsiteY145" fmla="*/ 9567 h 10000"/>
                  <a:gd name="connsiteX146" fmla="*/ 4851 w 10000"/>
                  <a:gd name="connsiteY146" fmla="*/ 9567 h 10000"/>
                  <a:gd name="connsiteX147" fmla="*/ 4848 w 10000"/>
                  <a:gd name="connsiteY147" fmla="*/ 9576 h 10000"/>
                  <a:gd name="connsiteX148" fmla="*/ 4829 w 10000"/>
                  <a:gd name="connsiteY148" fmla="*/ 9581 h 10000"/>
                  <a:gd name="connsiteX149" fmla="*/ 4818 w 10000"/>
                  <a:gd name="connsiteY149" fmla="*/ 9576 h 10000"/>
                  <a:gd name="connsiteX150" fmla="*/ 4810 w 10000"/>
                  <a:gd name="connsiteY150" fmla="*/ 9576 h 10000"/>
                  <a:gd name="connsiteX151" fmla="*/ 4796 w 10000"/>
                  <a:gd name="connsiteY151" fmla="*/ 9581 h 10000"/>
                  <a:gd name="connsiteX152" fmla="*/ 4788 w 10000"/>
                  <a:gd name="connsiteY152" fmla="*/ 9576 h 10000"/>
                  <a:gd name="connsiteX153" fmla="*/ 4779 w 10000"/>
                  <a:gd name="connsiteY153" fmla="*/ 9576 h 10000"/>
                  <a:gd name="connsiteX154" fmla="*/ 4768 w 10000"/>
                  <a:gd name="connsiteY154" fmla="*/ 9581 h 10000"/>
                  <a:gd name="connsiteX155" fmla="*/ 4760 w 10000"/>
                  <a:gd name="connsiteY155" fmla="*/ 9553 h 10000"/>
                  <a:gd name="connsiteX156" fmla="*/ 4754 w 10000"/>
                  <a:gd name="connsiteY156" fmla="*/ 9526 h 10000"/>
                  <a:gd name="connsiteX157" fmla="*/ 4754 w 10000"/>
                  <a:gd name="connsiteY157" fmla="*/ 9486 h 10000"/>
                  <a:gd name="connsiteX158" fmla="*/ 4754 w 10000"/>
                  <a:gd name="connsiteY158" fmla="*/ 9445 h 10000"/>
                  <a:gd name="connsiteX159" fmla="*/ 4760 w 10000"/>
                  <a:gd name="connsiteY159" fmla="*/ 9432 h 10000"/>
                  <a:gd name="connsiteX160" fmla="*/ 4760 w 10000"/>
                  <a:gd name="connsiteY160" fmla="*/ 9396 h 10000"/>
                  <a:gd name="connsiteX161" fmla="*/ 4760 w 10000"/>
                  <a:gd name="connsiteY161" fmla="*/ 9382 h 10000"/>
                  <a:gd name="connsiteX162" fmla="*/ 4760 w 10000"/>
                  <a:gd name="connsiteY162" fmla="*/ 9355 h 10000"/>
                  <a:gd name="connsiteX163" fmla="*/ 4749 w 10000"/>
                  <a:gd name="connsiteY163" fmla="*/ 9341 h 10000"/>
                  <a:gd name="connsiteX164" fmla="*/ 4746 w 10000"/>
                  <a:gd name="connsiteY164" fmla="*/ 9332 h 10000"/>
                  <a:gd name="connsiteX165" fmla="*/ 4732 w 10000"/>
                  <a:gd name="connsiteY165" fmla="*/ 9328 h 10000"/>
                  <a:gd name="connsiteX166" fmla="*/ 4716 w 10000"/>
                  <a:gd name="connsiteY166" fmla="*/ 9292 h 10000"/>
                  <a:gd name="connsiteX167" fmla="*/ 4705 w 10000"/>
                  <a:gd name="connsiteY167" fmla="*/ 9274 h 10000"/>
                  <a:gd name="connsiteX168" fmla="*/ 4699 w 10000"/>
                  <a:gd name="connsiteY168" fmla="*/ 9278 h 10000"/>
                  <a:gd name="connsiteX169" fmla="*/ 4696 w 10000"/>
                  <a:gd name="connsiteY169" fmla="*/ 9287 h 10000"/>
                  <a:gd name="connsiteX170" fmla="*/ 4680 w 10000"/>
                  <a:gd name="connsiteY170" fmla="*/ 9292 h 10000"/>
                  <a:gd name="connsiteX171" fmla="*/ 4672 w 10000"/>
                  <a:gd name="connsiteY171" fmla="*/ 9274 h 10000"/>
                  <a:gd name="connsiteX172" fmla="*/ 4636 w 10000"/>
                  <a:gd name="connsiteY172" fmla="*/ 9224 h 10000"/>
                  <a:gd name="connsiteX173" fmla="*/ 4616 w 10000"/>
                  <a:gd name="connsiteY173" fmla="*/ 9211 h 10000"/>
                  <a:gd name="connsiteX174" fmla="*/ 4608 w 10000"/>
                  <a:gd name="connsiteY174" fmla="*/ 9206 h 10000"/>
                  <a:gd name="connsiteX175" fmla="*/ 4616 w 10000"/>
                  <a:gd name="connsiteY175" fmla="*/ 9193 h 10000"/>
                  <a:gd name="connsiteX176" fmla="*/ 4633 w 10000"/>
                  <a:gd name="connsiteY176" fmla="*/ 9184 h 10000"/>
                  <a:gd name="connsiteX177" fmla="*/ 4616 w 10000"/>
                  <a:gd name="connsiteY177" fmla="*/ 9120 h 10000"/>
                  <a:gd name="connsiteX178" fmla="*/ 4625 w 10000"/>
                  <a:gd name="connsiteY178" fmla="*/ 9039 h 10000"/>
                  <a:gd name="connsiteX179" fmla="*/ 4616 w 10000"/>
                  <a:gd name="connsiteY179" fmla="*/ 9026 h 10000"/>
                  <a:gd name="connsiteX180" fmla="*/ 4600 w 10000"/>
                  <a:gd name="connsiteY180" fmla="*/ 9017 h 10000"/>
                  <a:gd name="connsiteX181" fmla="*/ 4583 w 10000"/>
                  <a:gd name="connsiteY181" fmla="*/ 9003 h 10000"/>
                  <a:gd name="connsiteX182" fmla="*/ 4570 w 10000"/>
                  <a:gd name="connsiteY182" fmla="*/ 9012 h 10000"/>
                  <a:gd name="connsiteX183" fmla="*/ 4570 w 10000"/>
                  <a:gd name="connsiteY183" fmla="*/ 9026 h 10000"/>
                  <a:gd name="connsiteX184" fmla="*/ 4570 w 10000"/>
                  <a:gd name="connsiteY184" fmla="*/ 9035 h 10000"/>
                  <a:gd name="connsiteX185" fmla="*/ 4578 w 10000"/>
                  <a:gd name="connsiteY185" fmla="*/ 9048 h 10000"/>
                  <a:gd name="connsiteX186" fmla="*/ 4583 w 10000"/>
                  <a:gd name="connsiteY186" fmla="*/ 9089 h 10000"/>
                  <a:gd name="connsiteX187" fmla="*/ 4586 w 10000"/>
                  <a:gd name="connsiteY187" fmla="*/ 9116 h 10000"/>
                  <a:gd name="connsiteX188" fmla="*/ 4586 w 10000"/>
                  <a:gd name="connsiteY188" fmla="*/ 9120 h 10000"/>
                  <a:gd name="connsiteX189" fmla="*/ 4583 w 10000"/>
                  <a:gd name="connsiteY189" fmla="*/ 9143 h 10000"/>
                  <a:gd name="connsiteX190" fmla="*/ 4583 w 10000"/>
                  <a:gd name="connsiteY190" fmla="*/ 9170 h 10000"/>
                  <a:gd name="connsiteX191" fmla="*/ 4578 w 10000"/>
                  <a:gd name="connsiteY191" fmla="*/ 9175 h 10000"/>
                  <a:gd name="connsiteX192" fmla="*/ 4570 w 10000"/>
                  <a:gd name="connsiteY192" fmla="*/ 9197 h 10000"/>
                  <a:gd name="connsiteX193" fmla="*/ 4556 w 10000"/>
                  <a:gd name="connsiteY193" fmla="*/ 9170 h 10000"/>
                  <a:gd name="connsiteX194" fmla="*/ 4553 w 10000"/>
                  <a:gd name="connsiteY194" fmla="*/ 9147 h 10000"/>
                  <a:gd name="connsiteX195" fmla="*/ 4545 w 10000"/>
                  <a:gd name="connsiteY195" fmla="*/ 9120 h 10000"/>
                  <a:gd name="connsiteX196" fmla="*/ 4539 w 10000"/>
                  <a:gd name="connsiteY196" fmla="*/ 9093 h 10000"/>
                  <a:gd name="connsiteX197" fmla="*/ 4531 w 10000"/>
                  <a:gd name="connsiteY197" fmla="*/ 9062 h 10000"/>
                  <a:gd name="connsiteX198" fmla="*/ 4523 w 10000"/>
                  <a:gd name="connsiteY198" fmla="*/ 9039 h 10000"/>
                  <a:gd name="connsiteX199" fmla="*/ 4514 w 10000"/>
                  <a:gd name="connsiteY199" fmla="*/ 9026 h 10000"/>
                  <a:gd name="connsiteX200" fmla="*/ 4514 w 10000"/>
                  <a:gd name="connsiteY200" fmla="*/ 9035 h 10000"/>
                  <a:gd name="connsiteX201" fmla="*/ 4512 w 10000"/>
                  <a:gd name="connsiteY201" fmla="*/ 9035 h 10000"/>
                  <a:gd name="connsiteX202" fmla="*/ 4503 w 10000"/>
                  <a:gd name="connsiteY202" fmla="*/ 9035 h 10000"/>
                  <a:gd name="connsiteX203" fmla="*/ 4498 w 10000"/>
                  <a:gd name="connsiteY203" fmla="*/ 9048 h 10000"/>
                  <a:gd name="connsiteX204" fmla="*/ 4481 w 10000"/>
                  <a:gd name="connsiteY204" fmla="*/ 9062 h 10000"/>
                  <a:gd name="connsiteX205" fmla="*/ 4473 w 10000"/>
                  <a:gd name="connsiteY205" fmla="*/ 9066 h 10000"/>
                  <a:gd name="connsiteX206" fmla="*/ 4473 w 10000"/>
                  <a:gd name="connsiteY206" fmla="*/ 9075 h 10000"/>
                  <a:gd name="connsiteX207" fmla="*/ 4459 w 10000"/>
                  <a:gd name="connsiteY207" fmla="*/ 9080 h 10000"/>
                  <a:gd name="connsiteX208" fmla="*/ 4448 w 10000"/>
                  <a:gd name="connsiteY208" fmla="*/ 9075 h 10000"/>
                  <a:gd name="connsiteX209" fmla="*/ 4440 w 10000"/>
                  <a:gd name="connsiteY209" fmla="*/ 9075 h 10000"/>
                  <a:gd name="connsiteX210" fmla="*/ 4432 w 10000"/>
                  <a:gd name="connsiteY210" fmla="*/ 9080 h 10000"/>
                  <a:gd name="connsiteX211" fmla="*/ 4418 w 10000"/>
                  <a:gd name="connsiteY211" fmla="*/ 9093 h 10000"/>
                  <a:gd name="connsiteX212" fmla="*/ 4398 w 10000"/>
                  <a:gd name="connsiteY212" fmla="*/ 9116 h 10000"/>
                  <a:gd name="connsiteX213" fmla="*/ 4390 w 10000"/>
                  <a:gd name="connsiteY213" fmla="*/ 9120 h 10000"/>
                  <a:gd name="connsiteX214" fmla="*/ 4382 w 10000"/>
                  <a:gd name="connsiteY214" fmla="*/ 9129 h 10000"/>
                  <a:gd name="connsiteX215" fmla="*/ 4382 w 10000"/>
                  <a:gd name="connsiteY215" fmla="*/ 9134 h 10000"/>
                  <a:gd name="connsiteX216" fmla="*/ 4385 w 10000"/>
                  <a:gd name="connsiteY216" fmla="*/ 9143 h 10000"/>
                  <a:gd name="connsiteX217" fmla="*/ 4398 w 10000"/>
                  <a:gd name="connsiteY217" fmla="*/ 9134 h 10000"/>
                  <a:gd name="connsiteX218" fmla="*/ 4418 w 10000"/>
                  <a:gd name="connsiteY218" fmla="*/ 9161 h 10000"/>
                  <a:gd name="connsiteX219" fmla="*/ 4423 w 10000"/>
                  <a:gd name="connsiteY219" fmla="*/ 9170 h 10000"/>
                  <a:gd name="connsiteX220" fmla="*/ 4426 w 10000"/>
                  <a:gd name="connsiteY220" fmla="*/ 9175 h 10000"/>
                  <a:gd name="connsiteX221" fmla="*/ 4432 w 10000"/>
                  <a:gd name="connsiteY221" fmla="*/ 9211 h 10000"/>
                  <a:gd name="connsiteX222" fmla="*/ 4426 w 10000"/>
                  <a:gd name="connsiteY222" fmla="*/ 9224 h 10000"/>
                  <a:gd name="connsiteX223" fmla="*/ 4418 w 10000"/>
                  <a:gd name="connsiteY223" fmla="*/ 9247 h 10000"/>
                  <a:gd name="connsiteX224" fmla="*/ 4409 w 10000"/>
                  <a:gd name="connsiteY224" fmla="*/ 9238 h 10000"/>
                  <a:gd name="connsiteX225" fmla="*/ 4398 w 10000"/>
                  <a:gd name="connsiteY225" fmla="*/ 9220 h 10000"/>
                  <a:gd name="connsiteX226" fmla="*/ 4393 w 10000"/>
                  <a:gd name="connsiteY226" fmla="*/ 9211 h 10000"/>
                  <a:gd name="connsiteX227" fmla="*/ 4390 w 10000"/>
                  <a:gd name="connsiteY227" fmla="*/ 9211 h 10000"/>
                  <a:gd name="connsiteX228" fmla="*/ 4385 w 10000"/>
                  <a:gd name="connsiteY228" fmla="*/ 9220 h 10000"/>
                  <a:gd name="connsiteX229" fmla="*/ 4385 w 10000"/>
                  <a:gd name="connsiteY229" fmla="*/ 9238 h 10000"/>
                  <a:gd name="connsiteX230" fmla="*/ 4382 w 10000"/>
                  <a:gd name="connsiteY230" fmla="*/ 9260 h 10000"/>
                  <a:gd name="connsiteX231" fmla="*/ 4360 w 10000"/>
                  <a:gd name="connsiteY231" fmla="*/ 9278 h 10000"/>
                  <a:gd name="connsiteX232" fmla="*/ 4360 w 10000"/>
                  <a:gd name="connsiteY232" fmla="*/ 9292 h 10000"/>
                  <a:gd name="connsiteX233" fmla="*/ 4363 w 10000"/>
                  <a:gd name="connsiteY233" fmla="*/ 9305 h 10000"/>
                  <a:gd name="connsiteX234" fmla="*/ 4385 w 10000"/>
                  <a:gd name="connsiteY234" fmla="*/ 9314 h 10000"/>
                  <a:gd name="connsiteX235" fmla="*/ 4393 w 10000"/>
                  <a:gd name="connsiteY235" fmla="*/ 9319 h 10000"/>
                  <a:gd name="connsiteX236" fmla="*/ 4398 w 10000"/>
                  <a:gd name="connsiteY236" fmla="*/ 9319 h 10000"/>
                  <a:gd name="connsiteX237" fmla="*/ 4401 w 10000"/>
                  <a:gd name="connsiteY237" fmla="*/ 9314 h 10000"/>
                  <a:gd name="connsiteX238" fmla="*/ 4409 w 10000"/>
                  <a:gd name="connsiteY238" fmla="*/ 9278 h 10000"/>
                  <a:gd name="connsiteX239" fmla="*/ 4418 w 10000"/>
                  <a:gd name="connsiteY239" fmla="*/ 9287 h 10000"/>
                  <a:gd name="connsiteX240" fmla="*/ 4426 w 10000"/>
                  <a:gd name="connsiteY240" fmla="*/ 9292 h 10000"/>
                  <a:gd name="connsiteX241" fmla="*/ 4426 w 10000"/>
                  <a:gd name="connsiteY241" fmla="*/ 9301 h 10000"/>
                  <a:gd name="connsiteX242" fmla="*/ 4426 w 10000"/>
                  <a:gd name="connsiteY242" fmla="*/ 9314 h 10000"/>
                  <a:gd name="connsiteX243" fmla="*/ 4418 w 10000"/>
                  <a:gd name="connsiteY243" fmla="*/ 9332 h 10000"/>
                  <a:gd name="connsiteX244" fmla="*/ 4415 w 10000"/>
                  <a:gd name="connsiteY244" fmla="*/ 9341 h 10000"/>
                  <a:gd name="connsiteX245" fmla="*/ 4418 w 10000"/>
                  <a:gd name="connsiteY245" fmla="*/ 9350 h 10000"/>
                  <a:gd name="connsiteX246" fmla="*/ 4415 w 10000"/>
                  <a:gd name="connsiteY246" fmla="*/ 9364 h 10000"/>
                  <a:gd name="connsiteX247" fmla="*/ 4418 w 10000"/>
                  <a:gd name="connsiteY247" fmla="*/ 9409 h 10000"/>
                  <a:gd name="connsiteX248" fmla="*/ 4418 w 10000"/>
                  <a:gd name="connsiteY248" fmla="*/ 9423 h 10000"/>
                  <a:gd name="connsiteX249" fmla="*/ 4415 w 10000"/>
                  <a:gd name="connsiteY249" fmla="*/ 9432 h 10000"/>
                  <a:gd name="connsiteX250" fmla="*/ 4398 w 10000"/>
                  <a:gd name="connsiteY250" fmla="*/ 9423 h 10000"/>
                  <a:gd name="connsiteX251" fmla="*/ 4390 w 10000"/>
                  <a:gd name="connsiteY251" fmla="*/ 9436 h 10000"/>
                  <a:gd name="connsiteX252" fmla="*/ 4385 w 10000"/>
                  <a:gd name="connsiteY252" fmla="*/ 9445 h 10000"/>
                  <a:gd name="connsiteX253" fmla="*/ 4376 w 10000"/>
                  <a:gd name="connsiteY253" fmla="*/ 9459 h 10000"/>
                  <a:gd name="connsiteX254" fmla="*/ 4354 w 10000"/>
                  <a:gd name="connsiteY254" fmla="*/ 9450 h 10000"/>
                  <a:gd name="connsiteX255" fmla="*/ 4352 w 10000"/>
                  <a:gd name="connsiteY255" fmla="*/ 9445 h 10000"/>
                  <a:gd name="connsiteX256" fmla="*/ 4354 w 10000"/>
                  <a:gd name="connsiteY256" fmla="*/ 9432 h 10000"/>
                  <a:gd name="connsiteX257" fmla="*/ 4368 w 10000"/>
                  <a:gd name="connsiteY257" fmla="*/ 9432 h 10000"/>
                  <a:gd name="connsiteX258" fmla="*/ 4371 w 10000"/>
                  <a:gd name="connsiteY258" fmla="*/ 9423 h 10000"/>
                  <a:gd name="connsiteX259" fmla="*/ 4371 w 10000"/>
                  <a:gd name="connsiteY259" fmla="*/ 9405 h 10000"/>
                  <a:gd name="connsiteX260" fmla="*/ 4368 w 10000"/>
                  <a:gd name="connsiteY260" fmla="*/ 9391 h 10000"/>
                  <a:gd name="connsiteX261" fmla="*/ 4363 w 10000"/>
                  <a:gd name="connsiteY261" fmla="*/ 9391 h 10000"/>
                  <a:gd name="connsiteX262" fmla="*/ 4354 w 10000"/>
                  <a:gd name="connsiteY262" fmla="*/ 9409 h 10000"/>
                  <a:gd name="connsiteX263" fmla="*/ 4335 w 10000"/>
                  <a:gd name="connsiteY263" fmla="*/ 9436 h 10000"/>
                  <a:gd name="connsiteX264" fmla="*/ 4327 w 10000"/>
                  <a:gd name="connsiteY264" fmla="*/ 9445 h 10000"/>
                  <a:gd name="connsiteX265" fmla="*/ 4313 w 10000"/>
                  <a:gd name="connsiteY265" fmla="*/ 9445 h 10000"/>
                  <a:gd name="connsiteX266" fmla="*/ 4305 w 10000"/>
                  <a:gd name="connsiteY266" fmla="*/ 9436 h 10000"/>
                  <a:gd name="connsiteX267" fmla="*/ 4296 w 10000"/>
                  <a:gd name="connsiteY267" fmla="*/ 9409 h 10000"/>
                  <a:gd name="connsiteX268" fmla="*/ 4302 w 10000"/>
                  <a:gd name="connsiteY268" fmla="*/ 9396 h 10000"/>
                  <a:gd name="connsiteX269" fmla="*/ 4302 w 10000"/>
                  <a:gd name="connsiteY269" fmla="*/ 9378 h 10000"/>
                  <a:gd name="connsiteX270" fmla="*/ 4302 w 10000"/>
                  <a:gd name="connsiteY270" fmla="*/ 9355 h 10000"/>
                  <a:gd name="connsiteX271" fmla="*/ 4296 w 10000"/>
                  <a:gd name="connsiteY271" fmla="*/ 9355 h 10000"/>
                  <a:gd name="connsiteX272" fmla="*/ 4294 w 10000"/>
                  <a:gd name="connsiteY272" fmla="*/ 9364 h 10000"/>
                  <a:gd name="connsiteX273" fmla="*/ 4288 w 10000"/>
                  <a:gd name="connsiteY273" fmla="*/ 9369 h 10000"/>
                  <a:gd name="connsiteX274" fmla="*/ 4288 w 10000"/>
                  <a:gd name="connsiteY274" fmla="*/ 9378 h 10000"/>
                  <a:gd name="connsiteX275" fmla="*/ 4288 w 10000"/>
                  <a:gd name="connsiteY275" fmla="*/ 9391 h 10000"/>
                  <a:gd name="connsiteX276" fmla="*/ 4285 w 10000"/>
                  <a:gd name="connsiteY276" fmla="*/ 9405 h 10000"/>
                  <a:gd name="connsiteX277" fmla="*/ 4274 w 10000"/>
                  <a:gd name="connsiteY277" fmla="*/ 9405 h 10000"/>
                  <a:gd name="connsiteX278" fmla="*/ 4272 w 10000"/>
                  <a:gd name="connsiteY278" fmla="*/ 9396 h 10000"/>
                  <a:gd name="connsiteX279" fmla="*/ 4266 w 10000"/>
                  <a:gd name="connsiteY279" fmla="*/ 9396 h 10000"/>
                  <a:gd name="connsiteX280" fmla="*/ 4263 w 10000"/>
                  <a:gd name="connsiteY280" fmla="*/ 9409 h 10000"/>
                  <a:gd name="connsiteX281" fmla="*/ 4263 w 10000"/>
                  <a:gd name="connsiteY281" fmla="*/ 9423 h 10000"/>
                  <a:gd name="connsiteX282" fmla="*/ 4266 w 10000"/>
                  <a:gd name="connsiteY282" fmla="*/ 9436 h 10000"/>
                  <a:gd name="connsiteX283" fmla="*/ 4258 w 10000"/>
                  <a:gd name="connsiteY283" fmla="*/ 9477 h 10000"/>
                  <a:gd name="connsiteX284" fmla="*/ 4263 w 10000"/>
                  <a:gd name="connsiteY284" fmla="*/ 9504 h 10000"/>
                  <a:gd name="connsiteX285" fmla="*/ 4263 w 10000"/>
                  <a:gd name="connsiteY285" fmla="*/ 9522 h 10000"/>
                  <a:gd name="connsiteX286" fmla="*/ 4249 w 10000"/>
                  <a:gd name="connsiteY286" fmla="*/ 9535 h 10000"/>
                  <a:gd name="connsiteX287" fmla="*/ 4247 w 10000"/>
                  <a:gd name="connsiteY287" fmla="*/ 9549 h 10000"/>
                  <a:gd name="connsiteX288" fmla="*/ 4249 w 10000"/>
                  <a:gd name="connsiteY288" fmla="*/ 9576 h 10000"/>
                  <a:gd name="connsiteX289" fmla="*/ 4249 w 10000"/>
                  <a:gd name="connsiteY289" fmla="*/ 9581 h 10000"/>
                  <a:gd name="connsiteX290" fmla="*/ 4238 w 10000"/>
                  <a:gd name="connsiteY290" fmla="*/ 9581 h 10000"/>
                  <a:gd name="connsiteX291" fmla="*/ 4233 w 10000"/>
                  <a:gd name="connsiteY291" fmla="*/ 9576 h 10000"/>
                  <a:gd name="connsiteX292" fmla="*/ 4216 w 10000"/>
                  <a:gd name="connsiteY292" fmla="*/ 9535 h 10000"/>
                  <a:gd name="connsiteX293" fmla="*/ 4214 w 10000"/>
                  <a:gd name="connsiteY293" fmla="*/ 9549 h 10000"/>
                  <a:gd name="connsiteX294" fmla="*/ 4197 w 10000"/>
                  <a:gd name="connsiteY294" fmla="*/ 9553 h 10000"/>
                  <a:gd name="connsiteX295" fmla="*/ 4178 w 10000"/>
                  <a:gd name="connsiteY295" fmla="*/ 9553 h 10000"/>
                  <a:gd name="connsiteX296" fmla="*/ 4175 w 10000"/>
                  <a:gd name="connsiteY296" fmla="*/ 9562 h 10000"/>
                  <a:gd name="connsiteX297" fmla="*/ 4175 w 10000"/>
                  <a:gd name="connsiteY297" fmla="*/ 9567 h 10000"/>
                  <a:gd name="connsiteX298" fmla="*/ 4183 w 10000"/>
                  <a:gd name="connsiteY298" fmla="*/ 9581 h 10000"/>
                  <a:gd name="connsiteX299" fmla="*/ 4192 w 10000"/>
                  <a:gd name="connsiteY299" fmla="*/ 9594 h 10000"/>
                  <a:gd name="connsiteX300" fmla="*/ 4192 w 10000"/>
                  <a:gd name="connsiteY300" fmla="*/ 9603 h 10000"/>
                  <a:gd name="connsiteX301" fmla="*/ 4186 w 10000"/>
                  <a:gd name="connsiteY301" fmla="*/ 9608 h 10000"/>
                  <a:gd name="connsiteX302" fmla="*/ 4178 w 10000"/>
                  <a:gd name="connsiteY302" fmla="*/ 9608 h 10000"/>
                  <a:gd name="connsiteX303" fmla="*/ 4153 w 10000"/>
                  <a:gd name="connsiteY303" fmla="*/ 9576 h 10000"/>
                  <a:gd name="connsiteX304" fmla="*/ 4142 w 10000"/>
                  <a:gd name="connsiteY304" fmla="*/ 9576 h 10000"/>
                  <a:gd name="connsiteX305" fmla="*/ 4134 w 10000"/>
                  <a:gd name="connsiteY305" fmla="*/ 9581 h 10000"/>
                  <a:gd name="connsiteX306" fmla="*/ 4120 w 10000"/>
                  <a:gd name="connsiteY306" fmla="*/ 9590 h 10000"/>
                  <a:gd name="connsiteX307" fmla="*/ 4111 w 10000"/>
                  <a:gd name="connsiteY307" fmla="*/ 9608 h 10000"/>
                  <a:gd name="connsiteX308" fmla="*/ 4089 w 10000"/>
                  <a:gd name="connsiteY308" fmla="*/ 9617 h 10000"/>
                  <a:gd name="connsiteX309" fmla="*/ 4073 w 10000"/>
                  <a:gd name="connsiteY309" fmla="*/ 9617 h 10000"/>
                  <a:gd name="connsiteX310" fmla="*/ 4054 w 10000"/>
                  <a:gd name="connsiteY310" fmla="*/ 9608 h 10000"/>
                  <a:gd name="connsiteX311" fmla="*/ 4040 w 10000"/>
                  <a:gd name="connsiteY311" fmla="*/ 9608 h 10000"/>
                  <a:gd name="connsiteX312" fmla="*/ 4029 w 10000"/>
                  <a:gd name="connsiteY312" fmla="*/ 9603 h 10000"/>
                  <a:gd name="connsiteX313" fmla="*/ 4015 w 10000"/>
                  <a:gd name="connsiteY313" fmla="*/ 9594 h 10000"/>
                  <a:gd name="connsiteX314" fmla="*/ 3998 w 10000"/>
                  <a:gd name="connsiteY314" fmla="*/ 9590 h 10000"/>
                  <a:gd name="connsiteX315" fmla="*/ 3982 w 10000"/>
                  <a:gd name="connsiteY315" fmla="*/ 9576 h 10000"/>
                  <a:gd name="connsiteX316" fmla="*/ 3974 w 10000"/>
                  <a:gd name="connsiteY316" fmla="*/ 9567 h 10000"/>
                  <a:gd name="connsiteX317" fmla="*/ 3957 w 10000"/>
                  <a:gd name="connsiteY317" fmla="*/ 9562 h 10000"/>
                  <a:gd name="connsiteX318" fmla="*/ 3949 w 10000"/>
                  <a:gd name="connsiteY318" fmla="*/ 9553 h 10000"/>
                  <a:gd name="connsiteX319" fmla="*/ 3943 w 10000"/>
                  <a:gd name="connsiteY319" fmla="*/ 9553 h 10000"/>
                  <a:gd name="connsiteX320" fmla="*/ 3932 w 10000"/>
                  <a:gd name="connsiteY320" fmla="*/ 9540 h 10000"/>
                  <a:gd name="connsiteX321" fmla="*/ 3927 w 10000"/>
                  <a:gd name="connsiteY321" fmla="*/ 9540 h 10000"/>
                  <a:gd name="connsiteX322" fmla="*/ 3918 w 10000"/>
                  <a:gd name="connsiteY322" fmla="*/ 9540 h 10000"/>
                  <a:gd name="connsiteX323" fmla="*/ 3916 w 10000"/>
                  <a:gd name="connsiteY323" fmla="*/ 9562 h 10000"/>
                  <a:gd name="connsiteX324" fmla="*/ 3902 w 10000"/>
                  <a:gd name="connsiteY324" fmla="*/ 9576 h 10000"/>
                  <a:gd name="connsiteX325" fmla="*/ 3888 w 10000"/>
                  <a:gd name="connsiteY325" fmla="*/ 9567 h 10000"/>
                  <a:gd name="connsiteX326" fmla="*/ 3877 w 10000"/>
                  <a:gd name="connsiteY326" fmla="*/ 9567 h 10000"/>
                  <a:gd name="connsiteX327" fmla="*/ 3863 w 10000"/>
                  <a:gd name="connsiteY327" fmla="*/ 9562 h 10000"/>
                  <a:gd name="connsiteX328" fmla="*/ 3860 w 10000"/>
                  <a:gd name="connsiteY328" fmla="*/ 9549 h 10000"/>
                  <a:gd name="connsiteX329" fmla="*/ 3852 w 10000"/>
                  <a:gd name="connsiteY329" fmla="*/ 9535 h 10000"/>
                  <a:gd name="connsiteX330" fmla="*/ 3838 w 10000"/>
                  <a:gd name="connsiteY330" fmla="*/ 9513 h 10000"/>
                  <a:gd name="connsiteX331" fmla="*/ 3830 w 10000"/>
                  <a:gd name="connsiteY331" fmla="*/ 9504 h 10000"/>
                  <a:gd name="connsiteX332" fmla="*/ 3827 w 10000"/>
                  <a:gd name="connsiteY332" fmla="*/ 9504 h 10000"/>
                  <a:gd name="connsiteX333" fmla="*/ 3822 w 10000"/>
                  <a:gd name="connsiteY333" fmla="*/ 9522 h 10000"/>
                  <a:gd name="connsiteX334" fmla="*/ 3819 w 10000"/>
                  <a:gd name="connsiteY334" fmla="*/ 9526 h 10000"/>
                  <a:gd name="connsiteX335" fmla="*/ 3805 w 10000"/>
                  <a:gd name="connsiteY335" fmla="*/ 9535 h 10000"/>
                  <a:gd name="connsiteX336" fmla="*/ 3800 w 10000"/>
                  <a:gd name="connsiteY336" fmla="*/ 9504 h 10000"/>
                  <a:gd name="connsiteX337" fmla="*/ 3805 w 10000"/>
                  <a:gd name="connsiteY337" fmla="*/ 9499 h 10000"/>
                  <a:gd name="connsiteX338" fmla="*/ 3797 w 10000"/>
                  <a:gd name="connsiteY338" fmla="*/ 9463 h 10000"/>
                  <a:gd name="connsiteX339" fmla="*/ 3783 w 10000"/>
                  <a:gd name="connsiteY339" fmla="*/ 9459 h 10000"/>
                  <a:gd name="connsiteX340" fmla="*/ 3772 w 10000"/>
                  <a:gd name="connsiteY340" fmla="*/ 9450 h 10000"/>
                  <a:gd name="connsiteX341" fmla="*/ 3758 w 10000"/>
                  <a:gd name="connsiteY341" fmla="*/ 9450 h 10000"/>
                  <a:gd name="connsiteX342" fmla="*/ 3742 w 10000"/>
                  <a:gd name="connsiteY342" fmla="*/ 9450 h 10000"/>
                  <a:gd name="connsiteX343" fmla="*/ 3725 w 10000"/>
                  <a:gd name="connsiteY343" fmla="*/ 9450 h 10000"/>
                  <a:gd name="connsiteX344" fmla="*/ 3717 w 10000"/>
                  <a:gd name="connsiteY344" fmla="*/ 9450 h 10000"/>
                  <a:gd name="connsiteX345" fmla="*/ 3709 w 10000"/>
                  <a:gd name="connsiteY345" fmla="*/ 9445 h 10000"/>
                  <a:gd name="connsiteX346" fmla="*/ 3695 w 10000"/>
                  <a:gd name="connsiteY346" fmla="*/ 9445 h 10000"/>
                  <a:gd name="connsiteX347" fmla="*/ 3692 w 10000"/>
                  <a:gd name="connsiteY347" fmla="*/ 9445 h 10000"/>
                  <a:gd name="connsiteX348" fmla="*/ 3684 w 10000"/>
                  <a:gd name="connsiteY348" fmla="*/ 9436 h 10000"/>
                  <a:gd name="connsiteX349" fmla="*/ 3687 w 10000"/>
                  <a:gd name="connsiteY349" fmla="*/ 9418 h 10000"/>
                  <a:gd name="connsiteX350" fmla="*/ 3692 w 10000"/>
                  <a:gd name="connsiteY350" fmla="*/ 9409 h 10000"/>
                  <a:gd name="connsiteX351" fmla="*/ 3695 w 10000"/>
                  <a:gd name="connsiteY351" fmla="*/ 9405 h 10000"/>
                  <a:gd name="connsiteX352" fmla="*/ 3711 w 10000"/>
                  <a:gd name="connsiteY352" fmla="*/ 9396 h 10000"/>
                  <a:gd name="connsiteX353" fmla="*/ 3717 w 10000"/>
                  <a:gd name="connsiteY353" fmla="*/ 9396 h 10000"/>
                  <a:gd name="connsiteX354" fmla="*/ 3722 w 10000"/>
                  <a:gd name="connsiteY354" fmla="*/ 9396 h 10000"/>
                  <a:gd name="connsiteX355" fmla="*/ 3733 w 10000"/>
                  <a:gd name="connsiteY355" fmla="*/ 9391 h 10000"/>
                  <a:gd name="connsiteX356" fmla="*/ 3742 w 10000"/>
                  <a:gd name="connsiteY356" fmla="*/ 9378 h 10000"/>
                  <a:gd name="connsiteX357" fmla="*/ 3747 w 10000"/>
                  <a:gd name="connsiteY357" fmla="*/ 9369 h 10000"/>
                  <a:gd name="connsiteX358" fmla="*/ 3750 w 10000"/>
                  <a:gd name="connsiteY358" fmla="*/ 9355 h 10000"/>
                  <a:gd name="connsiteX359" fmla="*/ 3750 w 10000"/>
                  <a:gd name="connsiteY359" fmla="*/ 9350 h 10000"/>
                  <a:gd name="connsiteX360" fmla="*/ 3747 w 10000"/>
                  <a:gd name="connsiteY360" fmla="*/ 9328 h 10000"/>
                  <a:gd name="connsiteX361" fmla="*/ 3747 w 10000"/>
                  <a:gd name="connsiteY361" fmla="*/ 9314 h 10000"/>
                  <a:gd name="connsiteX362" fmla="*/ 3750 w 10000"/>
                  <a:gd name="connsiteY362" fmla="*/ 9305 h 10000"/>
                  <a:gd name="connsiteX363" fmla="*/ 3756 w 10000"/>
                  <a:gd name="connsiteY363" fmla="*/ 9305 h 10000"/>
                  <a:gd name="connsiteX364" fmla="*/ 3767 w 10000"/>
                  <a:gd name="connsiteY364" fmla="*/ 9301 h 10000"/>
                  <a:gd name="connsiteX365" fmla="*/ 3772 w 10000"/>
                  <a:gd name="connsiteY365" fmla="*/ 9287 h 10000"/>
                  <a:gd name="connsiteX366" fmla="*/ 3775 w 10000"/>
                  <a:gd name="connsiteY366" fmla="*/ 9265 h 10000"/>
                  <a:gd name="connsiteX367" fmla="*/ 3775 w 10000"/>
                  <a:gd name="connsiteY367" fmla="*/ 9238 h 10000"/>
                  <a:gd name="connsiteX368" fmla="*/ 3772 w 10000"/>
                  <a:gd name="connsiteY368" fmla="*/ 9211 h 10000"/>
                  <a:gd name="connsiteX369" fmla="*/ 3772 w 10000"/>
                  <a:gd name="connsiteY369" fmla="*/ 9197 h 10000"/>
                  <a:gd name="connsiteX370" fmla="*/ 3775 w 10000"/>
                  <a:gd name="connsiteY370" fmla="*/ 9170 h 10000"/>
                  <a:gd name="connsiteX371" fmla="*/ 3775 w 10000"/>
                  <a:gd name="connsiteY371" fmla="*/ 9147 h 10000"/>
                  <a:gd name="connsiteX372" fmla="*/ 3775 w 10000"/>
                  <a:gd name="connsiteY372" fmla="*/ 9129 h 10000"/>
                  <a:gd name="connsiteX373" fmla="*/ 3775 w 10000"/>
                  <a:gd name="connsiteY373" fmla="*/ 9116 h 10000"/>
                  <a:gd name="connsiteX374" fmla="*/ 3789 w 10000"/>
                  <a:gd name="connsiteY374" fmla="*/ 9107 h 10000"/>
                  <a:gd name="connsiteX375" fmla="*/ 3789 w 10000"/>
                  <a:gd name="connsiteY375" fmla="*/ 9089 h 10000"/>
                  <a:gd name="connsiteX376" fmla="*/ 3783 w 10000"/>
                  <a:gd name="connsiteY376" fmla="*/ 9035 h 10000"/>
                  <a:gd name="connsiteX377" fmla="*/ 3783 w 10000"/>
                  <a:gd name="connsiteY377" fmla="*/ 9017 h 10000"/>
                  <a:gd name="connsiteX378" fmla="*/ 3791 w 10000"/>
                  <a:gd name="connsiteY378" fmla="*/ 8999 h 10000"/>
                  <a:gd name="connsiteX379" fmla="*/ 3797 w 10000"/>
                  <a:gd name="connsiteY379" fmla="*/ 8990 h 10000"/>
                  <a:gd name="connsiteX380" fmla="*/ 3808 w 10000"/>
                  <a:gd name="connsiteY380" fmla="*/ 8963 h 10000"/>
                  <a:gd name="connsiteX381" fmla="*/ 3813 w 10000"/>
                  <a:gd name="connsiteY381" fmla="*/ 8931 h 10000"/>
                  <a:gd name="connsiteX382" fmla="*/ 3813 w 10000"/>
                  <a:gd name="connsiteY382" fmla="*/ 8917 h 10000"/>
                  <a:gd name="connsiteX383" fmla="*/ 3808 w 10000"/>
                  <a:gd name="connsiteY383" fmla="*/ 8908 h 10000"/>
                  <a:gd name="connsiteX384" fmla="*/ 3813 w 10000"/>
                  <a:gd name="connsiteY384" fmla="*/ 8904 h 10000"/>
                  <a:gd name="connsiteX385" fmla="*/ 3813 w 10000"/>
                  <a:gd name="connsiteY385" fmla="*/ 8890 h 10000"/>
                  <a:gd name="connsiteX386" fmla="*/ 3808 w 10000"/>
                  <a:gd name="connsiteY386" fmla="*/ 8877 h 10000"/>
                  <a:gd name="connsiteX387" fmla="*/ 3808 w 10000"/>
                  <a:gd name="connsiteY387" fmla="*/ 8854 h 10000"/>
                  <a:gd name="connsiteX388" fmla="*/ 3808 w 10000"/>
                  <a:gd name="connsiteY388" fmla="*/ 8841 h 10000"/>
                  <a:gd name="connsiteX389" fmla="*/ 3808 w 10000"/>
                  <a:gd name="connsiteY389" fmla="*/ 8827 h 10000"/>
                  <a:gd name="connsiteX390" fmla="*/ 3808 w 10000"/>
                  <a:gd name="connsiteY390" fmla="*/ 8818 h 10000"/>
                  <a:gd name="connsiteX391" fmla="*/ 3808 w 10000"/>
                  <a:gd name="connsiteY391" fmla="*/ 8814 h 10000"/>
                  <a:gd name="connsiteX392" fmla="*/ 3808 w 10000"/>
                  <a:gd name="connsiteY392" fmla="*/ 8805 h 10000"/>
                  <a:gd name="connsiteX393" fmla="*/ 3808 w 10000"/>
                  <a:gd name="connsiteY393" fmla="*/ 8787 h 10000"/>
                  <a:gd name="connsiteX394" fmla="*/ 3808 w 10000"/>
                  <a:gd name="connsiteY394" fmla="*/ 8764 h 10000"/>
                  <a:gd name="connsiteX395" fmla="*/ 3808 w 10000"/>
                  <a:gd name="connsiteY395" fmla="*/ 8746 h 10000"/>
                  <a:gd name="connsiteX396" fmla="*/ 3805 w 10000"/>
                  <a:gd name="connsiteY396" fmla="*/ 8733 h 10000"/>
                  <a:gd name="connsiteX397" fmla="*/ 3805 w 10000"/>
                  <a:gd name="connsiteY397" fmla="*/ 8724 h 10000"/>
                  <a:gd name="connsiteX398" fmla="*/ 3808 w 10000"/>
                  <a:gd name="connsiteY398" fmla="*/ 8719 h 10000"/>
                  <a:gd name="connsiteX399" fmla="*/ 3813 w 10000"/>
                  <a:gd name="connsiteY399" fmla="*/ 8710 h 10000"/>
                  <a:gd name="connsiteX400" fmla="*/ 3819 w 10000"/>
                  <a:gd name="connsiteY400" fmla="*/ 8687 h 10000"/>
                  <a:gd name="connsiteX401" fmla="*/ 3822 w 10000"/>
                  <a:gd name="connsiteY401" fmla="*/ 8674 h 10000"/>
                  <a:gd name="connsiteX402" fmla="*/ 3822 w 10000"/>
                  <a:gd name="connsiteY402" fmla="*/ 8647 h 10000"/>
                  <a:gd name="connsiteX403" fmla="*/ 3827 w 10000"/>
                  <a:gd name="connsiteY403" fmla="*/ 8642 h 10000"/>
                  <a:gd name="connsiteX404" fmla="*/ 3827 w 10000"/>
                  <a:gd name="connsiteY404" fmla="*/ 8620 h 10000"/>
                  <a:gd name="connsiteX405" fmla="*/ 3836 w 10000"/>
                  <a:gd name="connsiteY405" fmla="*/ 8593 h 10000"/>
                  <a:gd name="connsiteX406" fmla="*/ 3838 w 10000"/>
                  <a:gd name="connsiteY406" fmla="*/ 8566 h 10000"/>
                  <a:gd name="connsiteX407" fmla="*/ 3838 w 10000"/>
                  <a:gd name="connsiteY407" fmla="*/ 8561 h 10000"/>
                  <a:gd name="connsiteX408" fmla="*/ 3844 w 10000"/>
                  <a:gd name="connsiteY408" fmla="*/ 8530 h 10000"/>
                  <a:gd name="connsiteX409" fmla="*/ 3844 w 10000"/>
                  <a:gd name="connsiteY409" fmla="*/ 8512 h 10000"/>
                  <a:gd name="connsiteX410" fmla="*/ 3844 w 10000"/>
                  <a:gd name="connsiteY410" fmla="*/ 8489 h 10000"/>
                  <a:gd name="connsiteX411" fmla="*/ 3838 w 10000"/>
                  <a:gd name="connsiteY411" fmla="*/ 8444 h 10000"/>
                  <a:gd name="connsiteX412" fmla="*/ 3838 w 10000"/>
                  <a:gd name="connsiteY412" fmla="*/ 8403 h 10000"/>
                  <a:gd name="connsiteX413" fmla="*/ 3838 w 10000"/>
                  <a:gd name="connsiteY413" fmla="*/ 8358 h 10000"/>
                  <a:gd name="connsiteX414" fmla="*/ 3836 w 10000"/>
                  <a:gd name="connsiteY414" fmla="*/ 8331 h 10000"/>
                  <a:gd name="connsiteX415" fmla="*/ 3838 w 10000"/>
                  <a:gd name="connsiteY415" fmla="*/ 8286 h 10000"/>
                  <a:gd name="connsiteX416" fmla="*/ 3836 w 10000"/>
                  <a:gd name="connsiteY416" fmla="*/ 8245 h 10000"/>
                  <a:gd name="connsiteX417" fmla="*/ 3836 w 10000"/>
                  <a:gd name="connsiteY417" fmla="*/ 8209 h 10000"/>
                  <a:gd name="connsiteX418" fmla="*/ 3836 w 10000"/>
                  <a:gd name="connsiteY418" fmla="*/ 8155 h 10000"/>
                  <a:gd name="connsiteX419" fmla="*/ 3836 w 10000"/>
                  <a:gd name="connsiteY419" fmla="*/ 8128 h 10000"/>
                  <a:gd name="connsiteX420" fmla="*/ 3836 w 10000"/>
                  <a:gd name="connsiteY420" fmla="*/ 8092 h 10000"/>
                  <a:gd name="connsiteX421" fmla="*/ 3830 w 10000"/>
                  <a:gd name="connsiteY421" fmla="*/ 8056 h 10000"/>
                  <a:gd name="connsiteX422" fmla="*/ 3830 w 10000"/>
                  <a:gd name="connsiteY422" fmla="*/ 8029 h 10000"/>
                  <a:gd name="connsiteX423" fmla="*/ 3830 w 10000"/>
                  <a:gd name="connsiteY423" fmla="*/ 8011 h 10000"/>
                  <a:gd name="connsiteX424" fmla="*/ 3827 w 10000"/>
                  <a:gd name="connsiteY424" fmla="*/ 7988 h 10000"/>
                  <a:gd name="connsiteX425" fmla="*/ 3827 w 10000"/>
                  <a:gd name="connsiteY425" fmla="*/ 7961 h 10000"/>
                  <a:gd name="connsiteX426" fmla="*/ 3822 w 10000"/>
                  <a:gd name="connsiteY426" fmla="*/ 7943 h 10000"/>
                  <a:gd name="connsiteX427" fmla="*/ 3822 w 10000"/>
                  <a:gd name="connsiteY427" fmla="*/ 7934 h 10000"/>
                  <a:gd name="connsiteX428" fmla="*/ 3819 w 10000"/>
                  <a:gd name="connsiteY428" fmla="*/ 7934 h 10000"/>
                  <a:gd name="connsiteX429" fmla="*/ 3789 w 10000"/>
                  <a:gd name="connsiteY429" fmla="*/ 7934 h 10000"/>
                  <a:gd name="connsiteX430" fmla="*/ 3758 w 10000"/>
                  <a:gd name="connsiteY430" fmla="*/ 7934 h 10000"/>
                  <a:gd name="connsiteX431" fmla="*/ 3709 w 10000"/>
                  <a:gd name="connsiteY431" fmla="*/ 7934 h 10000"/>
                  <a:gd name="connsiteX432" fmla="*/ 3684 w 10000"/>
                  <a:gd name="connsiteY432" fmla="*/ 7934 h 10000"/>
                  <a:gd name="connsiteX433" fmla="*/ 3645 w 10000"/>
                  <a:gd name="connsiteY433" fmla="*/ 7943 h 10000"/>
                  <a:gd name="connsiteX434" fmla="*/ 3598 w 10000"/>
                  <a:gd name="connsiteY434" fmla="*/ 7943 h 10000"/>
                  <a:gd name="connsiteX435" fmla="*/ 3573 w 10000"/>
                  <a:gd name="connsiteY435" fmla="*/ 7948 h 10000"/>
                  <a:gd name="connsiteX436" fmla="*/ 3549 w 10000"/>
                  <a:gd name="connsiteY436" fmla="*/ 7943 h 10000"/>
                  <a:gd name="connsiteX437" fmla="*/ 3540 w 10000"/>
                  <a:gd name="connsiteY437" fmla="*/ 7934 h 10000"/>
                  <a:gd name="connsiteX438" fmla="*/ 3538 w 10000"/>
                  <a:gd name="connsiteY438" fmla="*/ 7934 h 10000"/>
                  <a:gd name="connsiteX439" fmla="*/ 3518 w 10000"/>
                  <a:gd name="connsiteY439" fmla="*/ 7961 h 10000"/>
                  <a:gd name="connsiteX440" fmla="*/ 3518 w 10000"/>
                  <a:gd name="connsiteY440" fmla="*/ 7975 h 10000"/>
                  <a:gd name="connsiteX441" fmla="*/ 3518 w 10000"/>
                  <a:gd name="connsiteY441" fmla="*/ 8002 h 10000"/>
                  <a:gd name="connsiteX442" fmla="*/ 3510 w 10000"/>
                  <a:gd name="connsiteY442" fmla="*/ 8011 h 10000"/>
                  <a:gd name="connsiteX443" fmla="*/ 3493 w 10000"/>
                  <a:gd name="connsiteY443" fmla="*/ 8024 h 10000"/>
                  <a:gd name="connsiteX444" fmla="*/ 3474 w 10000"/>
                  <a:gd name="connsiteY444" fmla="*/ 8029 h 10000"/>
                  <a:gd name="connsiteX445" fmla="*/ 3458 w 10000"/>
                  <a:gd name="connsiteY445" fmla="*/ 8042 h 10000"/>
                  <a:gd name="connsiteX446" fmla="*/ 3435 w 10000"/>
                  <a:gd name="connsiteY446" fmla="*/ 8065 h 10000"/>
                  <a:gd name="connsiteX447" fmla="*/ 3422 w 10000"/>
                  <a:gd name="connsiteY447" fmla="*/ 8074 h 10000"/>
                  <a:gd name="connsiteX448" fmla="*/ 3411 w 10000"/>
                  <a:gd name="connsiteY448" fmla="*/ 8088 h 10000"/>
                  <a:gd name="connsiteX449" fmla="*/ 3402 w 10000"/>
                  <a:gd name="connsiteY449" fmla="*/ 8092 h 10000"/>
                  <a:gd name="connsiteX450" fmla="*/ 3372 w 10000"/>
                  <a:gd name="connsiteY450" fmla="*/ 8119 h 10000"/>
                  <a:gd name="connsiteX451" fmla="*/ 3353 w 10000"/>
                  <a:gd name="connsiteY451" fmla="*/ 8133 h 10000"/>
                  <a:gd name="connsiteX452" fmla="*/ 3344 w 10000"/>
                  <a:gd name="connsiteY452" fmla="*/ 8142 h 10000"/>
                  <a:gd name="connsiteX453" fmla="*/ 3333 w 10000"/>
                  <a:gd name="connsiteY453" fmla="*/ 8160 h 10000"/>
                  <a:gd name="connsiteX454" fmla="*/ 3322 w 10000"/>
                  <a:gd name="connsiteY454" fmla="*/ 8196 h 10000"/>
                  <a:gd name="connsiteX455" fmla="*/ 3317 w 10000"/>
                  <a:gd name="connsiteY455" fmla="*/ 8209 h 10000"/>
                  <a:gd name="connsiteX456" fmla="*/ 3297 w 10000"/>
                  <a:gd name="connsiteY456" fmla="*/ 8245 h 10000"/>
                  <a:gd name="connsiteX457" fmla="*/ 3292 w 10000"/>
                  <a:gd name="connsiteY457" fmla="*/ 8250 h 10000"/>
                  <a:gd name="connsiteX458" fmla="*/ 3281 w 10000"/>
                  <a:gd name="connsiteY458" fmla="*/ 8272 h 10000"/>
                  <a:gd name="connsiteX459" fmla="*/ 3275 w 10000"/>
                  <a:gd name="connsiteY459" fmla="*/ 8277 h 10000"/>
                  <a:gd name="connsiteX460" fmla="*/ 3264 w 10000"/>
                  <a:gd name="connsiteY460" fmla="*/ 8313 h 10000"/>
                  <a:gd name="connsiteX461" fmla="*/ 3248 w 10000"/>
                  <a:gd name="connsiteY461" fmla="*/ 8327 h 10000"/>
                  <a:gd name="connsiteX462" fmla="*/ 3212 w 10000"/>
                  <a:gd name="connsiteY462" fmla="*/ 8340 h 10000"/>
                  <a:gd name="connsiteX463" fmla="*/ 3195 w 10000"/>
                  <a:gd name="connsiteY463" fmla="*/ 8345 h 10000"/>
                  <a:gd name="connsiteX464" fmla="*/ 3195 w 10000"/>
                  <a:gd name="connsiteY464" fmla="*/ 8354 h 10000"/>
                  <a:gd name="connsiteX465" fmla="*/ 3193 w 10000"/>
                  <a:gd name="connsiteY465" fmla="*/ 8358 h 10000"/>
                  <a:gd name="connsiteX466" fmla="*/ 3179 w 10000"/>
                  <a:gd name="connsiteY466" fmla="*/ 8367 h 10000"/>
                  <a:gd name="connsiteX467" fmla="*/ 3171 w 10000"/>
                  <a:gd name="connsiteY467" fmla="*/ 8381 h 10000"/>
                  <a:gd name="connsiteX468" fmla="*/ 3146 w 10000"/>
                  <a:gd name="connsiteY468" fmla="*/ 8408 h 10000"/>
                  <a:gd name="connsiteX469" fmla="*/ 3137 w 10000"/>
                  <a:gd name="connsiteY469" fmla="*/ 8417 h 10000"/>
                  <a:gd name="connsiteX470" fmla="*/ 3115 w 10000"/>
                  <a:gd name="connsiteY470" fmla="*/ 8430 h 10000"/>
                  <a:gd name="connsiteX471" fmla="*/ 3096 w 10000"/>
                  <a:gd name="connsiteY471" fmla="*/ 8417 h 10000"/>
                  <a:gd name="connsiteX472" fmla="*/ 3082 w 10000"/>
                  <a:gd name="connsiteY472" fmla="*/ 8403 h 10000"/>
                  <a:gd name="connsiteX473" fmla="*/ 3066 w 10000"/>
                  <a:gd name="connsiteY473" fmla="*/ 8381 h 10000"/>
                  <a:gd name="connsiteX474" fmla="*/ 3063 w 10000"/>
                  <a:gd name="connsiteY474" fmla="*/ 8372 h 10000"/>
                  <a:gd name="connsiteX475" fmla="*/ 3057 w 10000"/>
                  <a:gd name="connsiteY475" fmla="*/ 8358 h 10000"/>
                  <a:gd name="connsiteX476" fmla="*/ 3052 w 10000"/>
                  <a:gd name="connsiteY476" fmla="*/ 8345 h 10000"/>
                  <a:gd name="connsiteX477" fmla="*/ 3044 w 10000"/>
                  <a:gd name="connsiteY477" fmla="*/ 8327 h 10000"/>
                  <a:gd name="connsiteX478" fmla="*/ 3027 w 10000"/>
                  <a:gd name="connsiteY478" fmla="*/ 8304 h 10000"/>
                  <a:gd name="connsiteX479" fmla="*/ 3016 w 10000"/>
                  <a:gd name="connsiteY479" fmla="*/ 8304 h 10000"/>
                  <a:gd name="connsiteX480" fmla="*/ 3002 w 10000"/>
                  <a:gd name="connsiteY480" fmla="*/ 8304 h 10000"/>
                  <a:gd name="connsiteX481" fmla="*/ 2977 w 10000"/>
                  <a:gd name="connsiteY481" fmla="*/ 8304 h 10000"/>
                  <a:gd name="connsiteX482" fmla="*/ 2961 w 10000"/>
                  <a:gd name="connsiteY482" fmla="*/ 8300 h 10000"/>
                  <a:gd name="connsiteX483" fmla="*/ 2936 w 10000"/>
                  <a:gd name="connsiteY483" fmla="*/ 8300 h 10000"/>
                  <a:gd name="connsiteX484" fmla="*/ 2922 w 10000"/>
                  <a:gd name="connsiteY484" fmla="*/ 8313 h 10000"/>
                  <a:gd name="connsiteX485" fmla="*/ 2911 w 10000"/>
                  <a:gd name="connsiteY485" fmla="*/ 8313 h 10000"/>
                  <a:gd name="connsiteX486" fmla="*/ 2881 w 10000"/>
                  <a:gd name="connsiteY486" fmla="*/ 8304 h 10000"/>
                  <a:gd name="connsiteX487" fmla="*/ 2878 w 10000"/>
                  <a:gd name="connsiteY487" fmla="*/ 8304 h 10000"/>
                  <a:gd name="connsiteX488" fmla="*/ 2867 w 10000"/>
                  <a:gd name="connsiteY488" fmla="*/ 8313 h 10000"/>
                  <a:gd name="connsiteX489" fmla="*/ 2859 w 10000"/>
                  <a:gd name="connsiteY489" fmla="*/ 8318 h 10000"/>
                  <a:gd name="connsiteX490" fmla="*/ 2856 w 10000"/>
                  <a:gd name="connsiteY490" fmla="*/ 8327 h 10000"/>
                  <a:gd name="connsiteX491" fmla="*/ 2856 w 10000"/>
                  <a:gd name="connsiteY491" fmla="*/ 8331 h 10000"/>
                  <a:gd name="connsiteX492" fmla="*/ 2850 w 10000"/>
                  <a:gd name="connsiteY492" fmla="*/ 8340 h 10000"/>
                  <a:gd name="connsiteX493" fmla="*/ 2864 w 10000"/>
                  <a:gd name="connsiteY493" fmla="*/ 8345 h 10000"/>
                  <a:gd name="connsiteX494" fmla="*/ 2867 w 10000"/>
                  <a:gd name="connsiteY494" fmla="*/ 8354 h 10000"/>
                  <a:gd name="connsiteX495" fmla="*/ 2878 w 10000"/>
                  <a:gd name="connsiteY495" fmla="*/ 8367 h 10000"/>
                  <a:gd name="connsiteX496" fmla="*/ 2881 w 10000"/>
                  <a:gd name="connsiteY496" fmla="*/ 8385 h 10000"/>
                  <a:gd name="connsiteX497" fmla="*/ 2881 w 10000"/>
                  <a:gd name="connsiteY497" fmla="*/ 8403 h 10000"/>
                  <a:gd name="connsiteX498" fmla="*/ 2886 w 10000"/>
                  <a:gd name="connsiteY498" fmla="*/ 8417 h 10000"/>
                  <a:gd name="connsiteX499" fmla="*/ 2889 w 10000"/>
                  <a:gd name="connsiteY499" fmla="*/ 8430 h 10000"/>
                  <a:gd name="connsiteX500" fmla="*/ 2897 w 10000"/>
                  <a:gd name="connsiteY500" fmla="*/ 8444 h 10000"/>
                  <a:gd name="connsiteX501" fmla="*/ 2903 w 10000"/>
                  <a:gd name="connsiteY501" fmla="*/ 8462 h 10000"/>
                  <a:gd name="connsiteX502" fmla="*/ 2906 w 10000"/>
                  <a:gd name="connsiteY502" fmla="*/ 8484 h 10000"/>
                  <a:gd name="connsiteX503" fmla="*/ 2906 w 10000"/>
                  <a:gd name="connsiteY503" fmla="*/ 8512 h 10000"/>
                  <a:gd name="connsiteX504" fmla="*/ 2903 w 10000"/>
                  <a:gd name="connsiteY504" fmla="*/ 8539 h 10000"/>
                  <a:gd name="connsiteX505" fmla="*/ 2903 w 10000"/>
                  <a:gd name="connsiteY505" fmla="*/ 8561 h 10000"/>
                  <a:gd name="connsiteX506" fmla="*/ 2903 w 10000"/>
                  <a:gd name="connsiteY506" fmla="*/ 8575 h 10000"/>
                  <a:gd name="connsiteX507" fmla="*/ 2906 w 10000"/>
                  <a:gd name="connsiteY507" fmla="*/ 8588 h 10000"/>
                  <a:gd name="connsiteX508" fmla="*/ 2831 w 10000"/>
                  <a:gd name="connsiteY508" fmla="*/ 8683 h 10000"/>
                  <a:gd name="connsiteX509" fmla="*/ 2674 w 10000"/>
                  <a:gd name="connsiteY509" fmla="*/ 8791 h 10000"/>
                  <a:gd name="connsiteX510" fmla="*/ 2583 w 10000"/>
                  <a:gd name="connsiteY510" fmla="*/ 8805 h 10000"/>
                  <a:gd name="connsiteX511" fmla="*/ 2481 w 10000"/>
                  <a:gd name="connsiteY511" fmla="*/ 8751 h 10000"/>
                  <a:gd name="connsiteX512" fmla="*/ 2470 w 10000"/>
                  <a:gd name="connsiteY512" fmla="*/ 8751 h 10000"/>
                  <a:gd name="connsiteX513" fmla="*/ 2445 w 10000"/>
                  <a:gd name="connsiteY513" fmla="*/ 8778 h 10000"/>
                  <a:gd name="connsiteX514" fmla="*/ 2420 w 10000"/>
                  <a:gd name="connsiteY514" fmla="*/ 8800 h 10000"/>
                  <a:gd name="connsiteX515" fmla="*/ 2398 w 10000"/>
                  <a:gd name="connsiteY515" fmla="*/ 8800 h 10000"/>
                  <a:gd name="connsiteX516" fmla="*/ 2365 w 10000"/>
                  <a:gd name="connsiteY516" fmla="*/ 8845 h 10000"/>
                  <a:gd name="connsiteX517" fmla="*/ 2343 w 10000"/>
                  <a:gd name="connsiteY517" fmla="*/ 8859 h 10000"/>
                  <a:gd name="connsiteX518" fmla="*/ 2296 w 10000"/>
                  <a:gd name="connsiteY518" fmla="*/ 8890 h 10000"/>
                  <a:gd name="connsiteX519" fmla="*/ 2276 w 10000"/>
                  <a:gd name="connsiteY519" fmla="*/ 8904 h 10000"/>
                  <a:gd name="connsiteX520" fmla="*/ 2243 w 10000"/>
                  <a:gd name="connsiteY520" fmla="*/ 8922 h 10000"/>
                  <a:gd name="connsiteX521" fmla="*/ 2221 w 10000"/>
                  <a:gd name="connsiteY521" fmla="*/ 8931 h 10000"/>
                  <a:gd name="connsiteX522" fmla="*/ 2188 w 10000"/>
                  <a:gd name="connsiteY522" fmla="*/ 8949 h 10000"/>
                  <a:gd name="connsiteX523" fmla="*/ 2163 w 10000"/>
                  <a:gd name="connsiteY523" fmla="*/ 8963 h 10000"/>
                  <a:gd name="connsiteX524" fmla="*/ 2141 w 10000"/>
                  <a:gd name="connsiteY524" fmla="*/ 8985 h 10000"/>
                  <a:gd name="connsiteX525" fmla="*/ 2116 w 10000"/>
                  <a:gd name="connsiteY525" fmla="*/ 8990 h 10000"/>
                  <a:gd name="connsiteX526" fmla="*/ 2111 w 10000"/>
                  <a:gd name="connsiteY526" fmla="*/ 8999 h 10000"/>
                  <a:gd name="connsiteX527" fmla="*/ 2100 w 10000"/>
                  <a:gd name="connsiteY527" fmla="*/ 8999 h 10000"/>
                  <a:gd name="connsiteX528" fmla="*/ 2086 w 10000"/>
                  <a:gd name="connsiteY528" fmla="*/ 9003 h 10000"/>
                  <a:gd name="connsiteX529" fmla="*/ 2078 w 10000"/>
                  <a:gd name="connsiteY529" fmla="*/ 9012 h 10000"/>
                  <a:gd name="connsiteX530" fmla="*/ 2050 w 10000"/>
                  <a:gd name="connsiteY530" fmla="*/ 9026 h 10000"/>
                  <a:gd name="connsiteX531" fmla="*/ 2028 w 10000"/>
                  <a:gd name="connsiteY531" fmla="*/ 9048 h 10000"/>
                  <a:gd name="connsiteX532" fmla="*/ 2012 w 10000"/>
                  <a:gd name="connsiteY532" fmla="*/ 9062 h 10000"/>
                  <a:gd name="connsiteX533" fmla="*/ 1995 w 10000"/>
                  <a:gd name="connsiteY533" fmla="*/ 9075 h 10000"/>
                  <a:gd name="connsiteX534" fmla="*/ 1962 w 10000"/>
                  <a:gd name="connsiteY534" fmla="*/ 9080 h 10000"/>
                  <a:gd name="connsiteX535" fmla="*/ 1948 w 10000"/>
                  <a:gd name="connsiteY535" fmla="*/ 9048 h 10000"/>
                  <a:gd name="connsiteX536" fmla="*/ 1945 w 10000"/>
                  <a:gd name="connsiteY536" fmla="*/ 9039 h 10000"/>
                  <a:gd name="connsiteX537" fmla="*/ 1932 w 10000"/>
                  <a:gd name="connsiteY537" fmla="*/ 9003 h 10000"/>
                  <a:gd name="connsiteX538" fmla="*/ 1898 w 10000"/>
                  <a:gd name="connsiteY538" fmla="*/ 8935 h 10000"/>
                  <a:gd name="connsiteX539" fmla="*/ 1882 w 10000"/>
                  <a:gd name="connsiteY539" fmla="*/ 8895 h 10000"/>
                  <a:gd name="connsiteX540" fmla="*/ 1865 w 10000"/>
                  <a:gd name="connsiteY540" fmla="*/ 8845 h 10000"/>
                  <a:gd name="connsiteX541" fmla="*/ 1865 w 10000"/>
                  <a:gd name="connsiteY541" fmla="*/ 8832 h 10000"/>
                  <a:gd name="connsiteX542" fmla="*/ 1857 w 10000"/>
                  <a:gd name="connsiteY542" fmla="*/ 8827 h 10000"/>
                  <a:gd name="connsiteX543" fmla="*/ 1841 w 10000"/>
                  <a:gd name="connsiteY543" fmla="*/ 8773 h 10000"/>
                  <a:gd name="connsiteX544" fmla="*/ 1827 w 10000"/>
                  <a:gd name="connsiteY544" fmla="*/ 8733 h 10000"/>
                  <a:gd name="connsiteX545" fmla="*/ 1843 w 10000"/>
                  <a:gd name="connsiteY545" fmla="*/ 8710 h 10000"/>
                  <a:gd name="connsiteX546" fmla="*/ 1857 w 10000"/>
                  <a:gd name="connsiteY546" fmla="*/ 8687 h 10000"/>
                  <a:gd name="connsiteX547" fmla="*/ 1868 w 10000"/>
                  <a:gd name="connsiteY547" fmla="*/ 8669 h 10000"/>
                  <a:gd name="connsiteX548" fmla="*/ 1885 w 10000"/>
                  <a:gd name="connsiteY548" fmla="*/ 8647 h 10000"/>
                  <a:gd name="connsiteX549" fmla="*/ 1909 w 10000"/>
                  <a:gd name="connsiteY549" fmla="*/ 8606 h 10000"/>
                  <a:gd name="connsiteX550" fmla="*/ 1923 w 10000"/>
                  <a:gd name="connsiteY550" fmla="*/ 8588 h 10000"/>
                  <a:gd name="connsiteX551" fmla="*/ 1937 w 10000"/>
                  <a:gd name="connsiteY551" fmla="*/ 8561 h 10000"/>
                  <a:gd name="connsiteX552" fmla="*/ 1923 w 10000"/>
                  <a:gd name="connsiteY552" fmla="*/ 8530 h 10000"/>
                  <a:gd name="connsiteX553" fmla="*/ 1901 w 10000"/>
                  <a:gd name="connsiteY553" fmla="*/ 8462 h 10000"/>
                  <a:gd name="connsiteX554" fmla="*/ 1890 w 10000"/>
                  <a:gd name="connsiteY554" fmla="*/ 8430 h 10000"/>
                  <a:gd name="connsiteX555" fmla="*/ 1885 w 10000"/>
                  <a:gd name="connsiteY555" fmla="*/ 8408 h 10000"/>
                  <a:gd name="connsiteX556" fmla="*/ 1865 w 10000"/>
                  <a:gd name="connsiteY556" fmla="*/ 8367 h 10000"/>
                  <a:gd name="connsiteX557" fmla="*/ 1849 w 10000"/>
                  <a:gd name="connsiteY557" fmla="*/ 8318 h 10000"/>
                  <a:gd name="connsiteX558" fmla="*/ 1841 w 10000"/>
                  <a:gd name="connsiteY558" fmla="*/ 8304 h 10000"/>
                  <a:gd name="connsiteX559" fmla="*/ 1835 w 10000"/>
                  <a:gd name="connsiteY559" fmla="*/ 8300 h 10000"/>
                  <a:gd name="connsiteX560" fmla="*/ 1818 w 10000"/>
                  <a:gd name="connsiteY560" fmla="*/ 8290 h 10000"/>
                  <a:gd name="connsiteX561" fmla="*/ 1785 w 10000"/>
                  <a:gd name="connsiteY561" fmla="*/ 8300 h 10000"/>
                  <a:gd name="connsiteX562" fmla="*/ 1763 w 10000"/>
                  <a:gd name="connsiteY562" fmla="*/ 8300 h 10000"/>
                  <a:gd name="connsiteX563" fmla="*/ 1747 w 10000"/>
                  <a:gd name="connsiteY563" fmla="*/ 8313 h 10000"/>
                  <a:gd name="connsiteX564" fmla="*/ 1744 w 10000"/>
                  <a:gd name="connsiteY564" fmla="*/ 8304 h 10000"/>
                  <a:gd name="connsiteX565" fmla="*/ 1730 w 10000"/>
                  <a:gd name="connsiteY565" fmla="*/ 8313 h 10000"/>
                  <a:gd name="connsiteX566" fmla="*/ 1708 w 10000"/>
                  <a:gd name="connsiteY566" fmla="*/ 8327 h 10000"/>
                  <a:gd name="connsiteX567" fmla="*/ 1675 w 10000"/>
                  <a:gd name="connsiteY567" fmla="*/ 8331 h 10000"/>
                  <a:gd name="connsiteX568" fmla="*/ 1658 w 10000"/>
                  <a:gd name="connsiteY568" fmla="*/ 8345 h 10000"/>
                  <a:gd name="connsiteX569" fmla="*/ 1628 w 10000"/>
                  <a:gd name="connsiteY569" fmla="*/ 8367 h 10000"/>
                  <a:gd name="connsiteX570" fmla="*/ 1620 w 10000"/>
                  <a:gd name="connsiteY570" fmla="*/ 8372 h 10000"/>
                  <a:gd name="connsiteX571" fmla="*/ 1584 w 10000"/>
                  <a:gd name="connsiteY571" fmla="*/ 8394 h 10000"/>
                  <a:gd name="connsiteX572" fmla="*/ 1554 w 10000"/>
                  <a:gd name="connsiteY572" fmla="*/ 8417 h 10000"/>
                  <a:gd name="connsiteX573" fmla="*/ 1529 w 10000"/>
                  <a:gd name="connsiteY573" fmla="*/ 8417 h 10000"/>
                  <a:gd name="connsiteX574" fmla="*/ 1515 w 10000"/>
                  <a:gd name="connsiteY574" fmla="*/ 8408 h 10000"/>
                  <a:gd name="connsiteX575" fmla="*/ 1507 w 10000"/>
                  <a:gd name="connsiteY575" fmla="*/ 8394 h 10000"/>
                  <a:gd name="connsiteX576" fmla="*/ 1479 w 10000"/>
                  <a:gd name="connsiteY576" fmla="*/ 8367 h 10000"/>
                  <a:gd name="connsiteX577" fmla="*/ 1457 w 10000"/>
                  <a:gd name="connsiteY577" fmla="*/ 8385 h 10000"/>
                  <a:gd name="connsiteX578" fmla="*/ 1432 w 10000"/>
                  <a:gd name="connsiteY578" fmla="*/ 8385 h 10000"/>
                  <a:gd name="connsiteX579" fmla="*/ 1418 w 10000"/>
                  <a:gd name="connsiteY579" fmla="*/ 8372 h 10000"/>
                  <a:gd name="connsiteX580" fmla="*/ 1399 w 10000"/>
                  <a:gd name="connsiteY580" fmla="*/ 8358 h 10000"/>
                  <a:gd name="connsiteX581" fmla="*/ 1369 w 10000"/>
                  <a:gd name="connsiteY581" fmla="*/ 8340 h 10000"/>
                  <a:gd name="connsiteX582" fmla="*/ 1355 w 10000"/>
                  <a:gd name="connsiteY582" fmla="*/ 8327 h 10000"/>
                  <a:gd name="connsiteX583" fmla="*/ 1347 w 10000"/>
                  <a:gd name="connsiteY583" fmla="*/ 8318 h 10000"/>
                  <a:gd name="connsiteX584" fmla="*/ 1330 w 10000"/>
                  <a:gd name="connsiteY584" fmla="*/ 8304 h 10000"/>
                  <a:gd name="connsiteX585" fmla="*/ 1319 w 10000"/>
                  <a:gd name="connsiteY585" fmla="*/ 8290 h 10000"/>
                  <a:gd name="connsiteX586" fmla="*/ 1297 w 10000"/>
                  <a:gd name="connsiteY586" fmla="*/ 8272 h 10000"/>
                  <a:gd name="connsiteX587" fmla="*/ 1289 w 10000"/>
                  <a:gd name="connsiteY587" fmla="*/ 8263 h 10000"/>
                  <a:gd name="connsiteX588" fmla="*/ 1280 w 10000"/>
                  <a:gd name="connsiteY588" fmla="*/ 8250 h 10000"/>
                  <a:gd name="connsiteX589" fmla="*/ 1264 w 10000"/>
                  <a:gd name="connsiteY589" fmla="*/ 8236 h 10000"/>
                  <a:gd name="connsiteX590" fmla="*/ 1256 w 10000"/>
                  <a:gd name="connsiteY590" fmla="*/ 8232 h 10000"/>
                  <a:gd name="connsiteX591" fmla="*/ 1247 w 10000"/>
                  <a:gd name="connsiteY591" fmla="*/ 8223 h 10000"/>
                  <a:gd name="connsiteX592" fmla="*/ 1233 w 10000"/>
                  <a:gd name="connsiteY592" fmla="*/ 8209 h 10000"/>
                  <a:gd name="connsiteX593" fmla="*/ 1222 w 10000"/>
                  <a:gd name="connsiteY593" fmla="*/ 8200 h 10000"/>
                  <a:gd name="connsiteX594" fmla="*/ 1206 w 10000"/>
                  <a:gd name="connsiteY594" fmla="*/ 8196 h 10000"/>
                  <a:gd name="connsiteX595" fmla="*/ 1192 w 10000"/>
                  <a:gd name="connsiteY595" fmla="*/ 8196 h 10000"/>
                  <a:gd name="connsiteX596" fmla="*/ 1167 w 10000"/>
                  <a:gd name="connsiteY596" fmla="*/ 8200 h 10000"/>
                  <a:gd name="connsiteX597" fmla="*/ 1137 w 10000"/>
                  <a:gd name="connsiteY597" fmla="*/ 8223 h 10000"/>
                  <a:gd name="connsiteX598" fmla="*/ 1126 w 10000"/>
                  <a:gd name="connsiteY598" fmla="*/ 8232 h 10000"/>
                  <a:gd name="connsiteX599" fmla="*/ 1109 w 10000"/>
                  <a:gd name="connsiteY599" fmla="*/ 8232 h 10000"/>
                  <a:gd name="connsiteX600" fmla="*/ 1087 w 10000"/>
                  <a:gd name="connsiteY600" fmla="*/ 8236 h 10000"/>
                  <a:gd name="connsiteX601" fmla="*/ 1071 w 10000"/>
                  <a:gd name="connsiteY601" fmla="*/ 8232 h 10000"/>
                  <a:gd name="connsiteX602" fmla="*/ 1071 w 10000"/>
                  <a:gd name="connsiteY602" fmla="*/ 8214 h 10000"/>
                  <a:gd name="connsiteX603" fmla="*/ 1062 w 10000"/>
                  <a:gd name="connsiteY603" fmla="*/ 8196 h 10000"/>
                  <a:gd name="connsiteX604" fmla="*/ 1057 w 10000"/>
                  <a:gd name="connsiteY604" fmla="*/ 8173 h 10000"/>
                  <a:gd name="connsiteX605" fmla="*/ 1049 w 10000"/>
                  <a:gd name="connsiteY605" fmla="*/ 8128 h 10000"/>
                  <a:gd name="connsiteX606" fmla="*/ 1040 w 10000"/>
                  <a:gd name="connsiteY606" fmla="*/ 8101 h 10000"/>
                  <a:gd name="connsiteX607" fmla="*/ 1040 w 10000"/>
                  <a:gd name="connsiteY607" fmla="*/ 8088 h 10000"/>
                  <a:gd name="connsiteX608" fmla="*/ 1032 w 10000"/>
                  <a:gd name="connsiteY608" fmla="*/ 8065 h 10000"/>
                  <a:gd name="connsiteX609" fmla="*/ 1024 w 10000"/>
                  <a:gd name="connsiteY609" fmla="*/ 7997 h 10000"/>
                  <a:gd name="connsiteX610" fmla="*/ 1024 w 10000"/>
                  <a:gd name="connsiteY610" fmla="*/ 7970 h 10000"/>
                  <a:gd name="connsiteX611" fmla="*/ 1015 w 10000"/>
                  <a:gd name="connsiteY611" fmla="*/ 7930 h 10000"/>
                  <a:gd name="connsiteX612" fmla="*/ 1013 w 10000"/>
                  <a:gd name="connsiteY612" fmla="*/ 7885 h 10000"/>
                  <a:gd name="connsiteX613" fmla="*/ 1004 w 10000"/>
                  <a:gd name="connsiteY613" fmla="*/ 7866 h 10000"/>
                  <a:gd name="connsiteX614" fmla="*/ 853 w 10000"/>
                  <a:gd name="connsiteY614" fmla="*/ 7948 h 10000"/>
                  <a:gd name="connsiteX615" fmla="*/ 811 w 10000"/>
                  <a:gd name="connsiteY615" fmla="*/ 7844 h 10000"/>
                  <a:gd name="connsiteX616" fmla="*/ 811 w 10000"/>
                  <a:gd name="connsiteY616" fmla="*/ 7799 h 10000"/>
                  <a:gd name="connsiteX617" fmla="*/ 814 w 10000"/>
                  <a:gd name="connsiteY617" fmla="*/ 7736 h 10000"/>
                  <a:gd name="connsiteX618" fmla="*/ 740 w 10000"/>
                  <a:gd name="connsiteY618" fmla="*/ 7578 h 10000"/>
                  <a:gd name="connsiteX619" fmla="*/ 571 w 10000"/>
                  <a:gd name="connsiteY619" fmla="*/ 7447 h 10000"/>
                  <a:gd name="connsiteX620" fmla="*/ 530 w 10000"/>
                  <a:gd name="connsiteY620" fmla="*/ 7772 h 10000"/>
                  <a:gd name="connsiteX621" fmla="*/ 502 w 10000"/>
                  <a:gd name="connsiteY621" fmla="*/ 7763 h 10000"/>
                  <a:gd name="connsiteX622" fmla="*/ 491 w 10000"/>
                  <a:gd name="connsiteY622" fmla="*/ 7826 h 10000"/>
                  <a:gd name="connsiteX623" fmla="*/ 483 w 10000"/>
                  <a:gd name="connsiteY623" fmla="*/ 7830 h 10000"/>
                  <a:gd name="connsiteX624" fmla="*/ 469 w 10000"/>
                  <a:gd name="connsiteY624" fmla="*/ 7839 h 10000"/>
                  <a:gd name="connsiteX625" fmla="*/ 453 w 10000"/>
                  <a:gd name="connsiteY625" fmla="*/ 7830 h 10000"/>
                  <a:gd name="connsiteX626" fmla="*/ 442 w 10000"/>
                  <a:gd name="connsiteY626" fmla="*/ 7826 h 10000"/>
                  <a:gd name="connsiteX627" fmla="*/ 425 w 10000"/>
                  <a:gd name="connsiteY627" fmla="*/ 7826 h 10000"/>
                  <a:gd name="connsiteX628" fmla="*/ 403 w 10000"/>
                  <a:gd name="connsiteY628" fmla="*/ 7826 h 10000"/>
                  <a:gd name="connsiteX629" fmla="*/ 378 w 10000"/>
                  <a:gd name="connsiteY629" fmla="*/ 7817 h 10000"/>
                  <a:gd name="connsiteX630" fmla="*/ 356 w 10000"/>
                  <a:gd name="connsiteY630" fmla="*/ 7817 h 10000"/>
                  <a:gd name="connsiteX631" fmla="*/ 331 w 10000"/>
                  <a:gd name="connsiteY631" fmla="*/ 7817 h 10000"/>
                  <a:gd name="connsiteX632" fmla="*/ 315 w 10000"/>
                  <a:gd name="connsiteY632" fmla="*/ 7830 h 10000"/>
                  <a:gd name="connsiteX633" fmla="*/ 290 w 10000"/>
                  <a:gd name="connsiteY633" fmla="*/ 7853 h 10000"/>
                  <a:gd name="connsiteX634" fmla="*/ 248 w 10000"/>
                  <a:gd name="connsiteY634" fmla="*/ 7659 h 10000"/>
                  <a:gd name="connsiteX635" fmla="*/ 298 w 10000"/>
                  <a:gd name="connsiteY635" fmla="*/ 7379 h 10000"/>
                  <a:gd name="connsiteX636" fmla="*/ 290 w 10000"/>
                  <a:gd name="connsiteY636" fmla="*/ 7312 h 10000"/>
                  <a:gd name="connsiteX637" fmla="*/ 284 w 10000"/>
                  <a:gd name="connsiteY637" fmla="*/ 7253 h 10000"/>
                  <a:gd name="connsiteX638" fmla="*/ 301 w 10000"/>
                  <a:gd name="connsiteY638" fmla="*/ 7226 h 10000"/>
                  <a:gd name="connsiteX639" fmla="*/ 315 w 10000"/>
                  <a:gd name="connsiteY639" fmla="*/ 7199 h 10000"/>
                  <a:gd name="connsiteX640" fmla="*/ 323 w 10000"/>
                  <a:gd name="connsiteY640" fmla="*/ 7158 h 10000"/>
                  <a:gd name="connsiteX641" fmla="*/ 317 w 10000"/>
                  <a:gd name="connsiteY641" fmla="*/ 7140 h 10000"/>
                  <a:gd name="connsiteX642" fmla="*/ 168 w 10000"/>
                  <a:gd name="connsiteY642" fmla="*/ 6892 h 10000"/>
                  <a:gd name="connsiteX643" fmla="*/ 80 w 10000"/>
                  <a:gd name="connsiteY643" fmla="*/ 6802 h 10000"/>
                  <a:gd name="connsiteX644" fmla="*/ 143 w 10000"/>
                  <a:gd name="connsiteY644" fmla="*/ 6707 h 10000"/>
                  <a:gd name="connsiteX645" fmla="*/ 63 w 10000"/>
                  <a:gd name="connsiteY645" fmla="*/ 6549 h 10000"/>
                  <a:gd name="connsiteX646" fmla="*/ 41 w 10000"/>
                  <a:gd name="connsiteY646" fmla="*/ 6500 h 10000"/>
                  <a:gd name="connsiteX647" fmla="*/ 201 w 10000"/>
                  <a:gd name="connsiteY647" fmla="*/ 6274 h 10000"/>
                  <a:gd name="connsiteX648" fmla="*/ 143 w 10000"/>
                  <a:gd name="connsiteY648" fmla="*/ 6184 h 10000"/>
                  <a:gd name="connsiteX649" fmla="*/ 152 w 10000"/>
                  <a:gd name="connsiteY649" fmla="*/ 6148 h 10000"/>
                  <a:gd name="connsiteX650" fmla="*/ 163 w 10000"/>
                  <a:gd name="connsiteY650" fmla="*/ 6107 h 10000"/>
                  <a:gd name="connsiteX651" fmla="*/ 229 w 10000"/>
                  <a:gd name="connsiteY651" fmla="*/ 5895 h 10000"/>
                  <a:gd name="connsiteX652" fmla="*/ 251 w 10000"/>
                  <a:gd name="connsiteY652" fmla="*/ 5805 h 10000"/>
                  <a:gd name="connsiteX653" fmla="*/ 251 w 10000"/>
                  <a:gd name="connsiteY653" fmla="*/ 5778 h 10000"/>
                  <a:gd name="connsiteX654" fmla="*/ 248 w 10000"/>
                  <a:gd name="connsiteY654" fmla="*/ 5733 h 10000"/>
                  <a:gd name="connsiteX655" fmla="*/ 212 w 10000"/>
                  <a:gd name="connsiteY655" fmla="*/ 5602 h 10000"/>
                  <a:gd name="connsiteX656" fmla="*/ 177 w 10000"/>
                  <a:gd name="connsiteY656" fmla="*/ 5521 h 10000"/>
                  <a:gd name="connsiteX657" fmla="*/ 33 w 10000"/>
                  <a:gd name="connsiteY657" fmla="*/ 5503 h 10000"/>
                  <a:gd name="connsiteX658" fmla="*/ 0 w 10000"/>
                  <a:gd name="connsiteY658" fmla="*/ 5219 h 10000"/>
                  <a:gd name="connsiteX659" fmla="*/ 188 w 10000"/>
                  <a:gd name="connsiteY659" fmla="*/ 5219 h 10000"/>
                  <a:gd name="connsiteX660" fmla="*/ 201 w 10000"/>
                  <a:gd name="connsiteY660" fmla="*/ 5210 h 10000"/>
                  <a:gd name="connsiteX661" fmla="*/ 251 w 10000"/>
                  <a:gd name="connsiteY661" fmla="*/ 5169 h 10000"/>
                  <a:gd name="connsiteX662" fmla="*/ 444 w 10000"/>
                  <a:gd name="connsiteY662" fmla="*/ 4984 h 10000"/>
                  <a:gd name="connsiteX663" fmla="*/ 510 w 10000"/>
                  <a:gd name="connsiteY663" fmla="*/ 4723 h 10000"/>
                  <a:gd name="connsiteX664" fmla="*/ 574 w 10000"/>
                  <a:gd name="connsiteY664" fmla="*/ 4272 h 10000"/>
                  <a:gd name="connsiteX665" fmla="*/ 723 w 10000"/>
                  <a:gd name="connsiteY665" fmla="*/ 4078 h 10000"/>
                  <a:gd name="connsiteX666" fmla="*/ 723 w 10000"/>
                  <a:gd name="connsiteY666" fmla="*/ 4023 h 10000"/>
                  <a:gd name="connsiteX667" fmla="*/ 723 w 10000"/>
                  <a:gd name="connsiteY667" fmla="*/ 3983 h 10000"/>
                  <a:gd name="connsiteX668" fmla="*/ 723 w 10000"/>
                  <a:gd name="connsiteY668" fmla="*/ 3771 h 10000"/>
                  <a:gd name="connsiteX669" fmla="*/ 731 w 10000"/>
                  <a:gd name="connsiteY669" fmla="*/ 3442 h 10000"/>
                  <a:gd name="connsiteX670" fmla="*/ 806 w 10000"/>
                  <a:gd name="connsiteY670" fmla="*/ 3392 h 10000"/>
                  <a:gd name="connsiteX671" fmla="*/ 988 w 10000"/>
                  <a:gd name="connsiteY671" fmla="*/ 3712 h 10000"/>
                  <a:gd name="connsiteX672" fmla="*/ 1013 w 10000"/>
                  <a:gd name="connsiteY672" fmla="*/ 3699 h 10000"/>
                  <a:gd name="connsiteX673" fmla="*/ 1120 w 10000"/>
                  <a:gd name="connsiteY673" fmla="*/ 3631 h 10000"/>
                  <a:gd name="connsiteX674" fmla="*/ 1206 w 10000"/>
                  <a:gd name="connsiteY674" fmla="*/ 3627 h 10000"/>
                  <a:gd name="connsiteX675" fmla="*/ 1264 w 10000"/>
                  <a:gd name="connsiteY675" fmla="*/ 3599 h 10000"/>
                  <a:gd name="connsiteX676" fmla="*/ 1322 w 10000"/>
                  <a:gd name="connsiteY676" fmla="*/ 3627 h 10000"/>
                  <a:gd name="connsiteX677" fmla="*/ 1327 w 10000"/>
                  <a:gd name="connsiteY677" fmla="*/ 3645 h 10000"/>
                  <a:gd name="connsiteX678" fmla="*/ 1344 w 10000"/>
                  <a:gd name="connsiteY678" fmla="*/ 3739 h 10000"/>
                  <a:gd name="connsiteX679" fmla="*/ 1344 w 10000"/>
                  <a:gd name="connsiteY679" fmla="*/ 3775 h 10000"/>
                  <a:gd name="connsiteX680" fmla="*/ 1338 w 10000"/>
                  <a:gd name="connsiteY680" fmla="*/ 3784 h 10000"/>
                  <a:gd name="connsiteX681" fmla="*/ 1338 w 10000"/>
                  <a:gd name="connsiteY681" fmla="*/ 3829 h 10000"/>
                  <a:gd name="connsiteX682" fmla="*/ 1352 w 10000"/>
                  <a:gd name="connsiteY682" fmla="*/ 3852 h 10000"/>
                  <a:gd name="connsiteX683" fmla="*/ 1407 w 10000"/>
                  <a:gd name="connsiteY683" fmla="*/ 3866 h 10000"/>
                  <a:gd name="connsiteX684" fmla="*/ 1440 w 10000"/>
                  <a:gd name="connsiteY684" fmla="*/ 3870 h 10000"/>
                  <a:gd name="connsiteX685" fmla="*/ 1600 w 10000"/>
                  <a:gd name="connsiteY685" fmla="*/ 3857 h 10000"/>
                  <a:gd name="connsiteX686" fmla="*/ 1664 w 10000"/>
                  <a:gd name="connsiteY686" fmla="*/ 3911 h 10000"/>
                  <a:gd name="connsiteX687" fmla="*/ 1700 w 10000"/>
                  <a:gd name="connsiteY687" fmla="*/ 3933 h 10000"/>
                  <a:gd name="connsiteX688" fmla="*/ 1752 w 10000"/>
                  <a:gd name="connsiteY688" fmla="*/ 3947 h 10000"/>
                  <a:gd name="connsiteX689" fmla="*/ 1777 w 10000"/>
                  <a:gd name="connsiteY689" fmla="*/ 3947 h 10000"/>
                  <a:gd name="connsiteX690" fmla="*/ 1813 w 10000"/>
                  <a:gd name="connsiteY690" fmla="*/ 3929 h 10000"/>
                  <a:gd name="connsiteX691" fmla="*/ 1841 w 10000"/>
                  <a:gd name="connsiteY691" fmla="*/ 3933 h 10000"/>
                  <a:gd name="connsiteX692" fmla="*/ 1882 w 10000"/>
                  <a:gd name="connsiteY692" fmla="*/ 3969 h 10000"/>
                  <a:gd name="connsiteX693" fmla="*/ 1940 w 10000"/>
                  <a:gd name="connsiteY693" fmla="*/ 3933 h 10000"/>
                  <a:gd name="connsiteX694" fmla="*/ 1956 w 10000"/>
                  <a:gd name="connsiteY694" fmla="*/ 3920 h 10000"/>
                  <a:gd name="connsiteX695" fmla="*/ 1981 w 10000"/>
                  <a:gd name="connsiteY695" fmla="*/ 3929 h 10000"/>
                  <a:gd name="connsiteX696" fmla="*/ 2058 w 10000"/>
                  <a:gd name="connsiteY696" fmla="*/ 3974 h 10000"/>
                  <a:gd name="connsiteX697" fmla="*/ 2163 w 10000"/>
                  <a:gd name="connsiteY697" fmla="*/ 4051 h 10000"/>
                  <a:gd name="connsiteX698" fmla="*/ 2174 w 10000"/>
                  <a:gd name="connsiteY698" fmla="*/ 4055 h 10000"/>
                  <a:gd name="connsiteX699" fmla="*/ 2183 w 10000"/>
                  <a:gd name="connsiteY699" fmla="*/ 4064 h 10000"/>
                  <a:gd name="connsiteX700" fmla="*/ 2183 w 10000"/>
                  <a:gd name="connsiteY700" fmla="*/ 3581 h 10000"/>
                  <a:gd name="connsiteX701" fmla="*/ 2183 w 10000"/>
                  <a:gd name="connsiteY701" fmla="*/ 3527 h 10000"/>
                  <a:gd name="connsiteX702" fmla="*/ 2180 w 10000"/>
                  <a:gd name="connsiteY702" fmla="*/ 3460 h 10000"/>
                  <a:gd name="connsiteX703" fmla="*/ 2365 w 10000"/>
                  <a:gd name="connsiteY703" fmla="*/ 3455 h 10000"/>
                  <a:gd name="connsiteX704" fmla="*/ 2448 w 10000"/>
                  <a:gd name="connsiteY704" fmla="*/ 3446 h 10000"/>
                  <a:gd name="connsiteX705" fmla="*/ 2494 w 10000"/>
                  <a:gd name="connsiteY705" fmla="*/ 3554 h 10000"/>
                  <a:gd name="connsiteX706" fmla="*/ 2525 w 10000"/>
                  <a:gd name="connsiteY706" fmla="*/ 3613 h 10000"/>
                  <a:gd name="connsiteX707" fmla="*/ 2550 w 10000"/>
                  <a:gd name="connsiteY707" fmla="*/ 3618 h 10000"/>
                  <a:gd name="connsiteX708" fmla="*/ 2630 w 10000"/>
                  <a:gd name="connsiteY708" fmla="*/ 3640 h 10000"/>
                  <a:gd name="connsiteX709" fmla="*/ 2663 w 10000"/>
                  <a:gd name="connsiteY709" fmla="*/ 3667 h 10000"/>
                  <a:gd name="connsiteX710" fmla="*/ 2704 w 10000"/>
                  <a:gd name="connsiteY710" fmla="*/ 3726 h 10000"/>
                  <a:gd name="connsiteX711" fmla="*/ 2762 w 10000"/>
                  <a:gd name="connsiteY711" fmla="*/ 3802 h 10000"/>
                  <a:gd name="connsiteX712" fmla="*/ 2784 w 10000"/>
                  <a:gd name="connsiteY712" fmla="*/ 3829 h 10000"/>
                  <a:gd name="connsiteX713" fmla="*/ 2815 w 10000"/>
                  <a:gd name="connsiteY713" fmla="*/ 3879 h 10000"/>
                  <a:gd name="connsiteX714" fmla="*/ 2859 w 10000"/>
                  <a:gd name="connsiteY714" fmla="*/ 3748 h 10000"/>
                  <a:gd name="connsiteX715" fmla="*/ 2856 w 10000"/>
                  <a:gd name="connsiteY715" fmla="*/ 3726 h 10000"/>
                  <a:gd name="connsiteX716" fmla="*/ 2848 w 10000"/>
                  <a:gd name="connsiteY716" fmla="*/ 3712 h 10000"/>
                  <a:gd name="connsiteX717" fmla="*/ 2848 w 10000"/>
                  <a:gd name="connsiteY717" fmla="*/ 3685 h 10000"/>
                  <a:gd name="connsiteX718" fmla="*/ 2873 w 10000"/>
                  <a:gd name="connsiteY718" fmla="*/ 3613 h 10000"/>
                  <a:gd name="connsiteX719" fmla="*/ 2886 w 10000"/>
                  <a:gd name="connsiteY719" fmla="*/ 3604 h 10000"/>
                  <a:gd name="connsiteX720" fmla="*/ 2922 w 10000"/>
                  <a:gd name="connsiteY720" fmla="*/ 3654 h 10000"/>
                  <a:gd name="connsiteX721" fmla="*/ 2947 w 10000"/>
                  <a:gd name="connsiteY721" fmla="*/ 3654 h 10000"/>
                  <a:gd name="connsiteX722" fmla="*/ 2953 w 10000"/>
                  <a:gd name="connsiteY722" fmla="*/ 3613 h 10000"/>
                  <a:gd name="connsiteX723" fmla="*/ 2975 w 10000"/>
                  <a:gd name="connsiteY723" fmla="*/ 3581 h 10000"/>
                  <a:gd name="connsiteX724" fmla="*/ 2975 w 10000"/>
                  <a:gd name="connsiteY724" fmla="*/ 3523 h 10000"/>
                  <a:gd name="connsiteX725" fmla="*/ 3024 w 10000"/>
                  <a:gd name="connsiteY725" fmla="*/ 3406 h 10000"/>
                  <a:gd name="connsiteX726" fmla="*/ 3027 w 10000"/>
                  <a:gd name="connsiteY726" fmla="*/ 3383 h 10000"/>
                  <a:gd name="connsiteX727" fmla="*/ 3027 w 10000"/>
                  <a:gd name="connsiteY727" fmla="*/ 3342 h 10000"/>
                  <a:gd name="connsiteX728" fmla="*/ 3019 w 10000"/>
                  <a:gd name="connsiteY728" fmla="*/ 3315 h 10000"/>
                  <a:gd name="connsiteX729" fmla="*/ 3002 w 10000"/>
                  <a:gd name="connsiteY729" fmla="*/ 3302 h 10000"/>
                  <a:gd name="connsiteX730" fmla="*/ 2977 w 10000"/>
                  <a:gd name="connsiteY730" fmla="*/ 3302 h 10000"/>
                  <a:gd name="connsiteX731" fmla="*/ 2969 w 10000"/>
                  <a:gd name="connsiteY731" fmla="*/ 3297 h 10000"/>
                  <a:gd name="connsiteX732" fmla="*/ 2966 w 10000"/>
                  <a:gd name="connsiteY732" fmla="*/ 3166 h 10000"/>
                  <a:gd name="connsiteX733" fmla="*/ 2966 w 10000"/>
                  <a:gd name="connsiteY733" fmla="*/ 3144 h 10000"/>
                  <a:gd name="connsiteX734" fmla="*/ 2969 w 10000"/>
                  <a:gd name="connsiteY734" fmla="*/ 3139 h 10000"/>
                  <a:gd name="connsiteX735" fmla="*/ 3129 w 10000"/>
                  <a:gd name="connsiteY735" fmla="*/ 3130 h 10000"/>
                  <a:gd name="connsiteX736" fmla="*/ 3140 w 10000"/>
                  <a:gd name="connsiteY736" fmla="*/ 3081 h 10000"/>
                  <a:gd name="connsiteX737" fmla="*/ 3148 w 10000"/>
                  <a:gd name="connsiteY737" fmla="*/ 3009 h 10000"/>
                  <a:gd name="connsiteX738" fmla="*/ 3159 w 10000"/>
                  <a:gd name="connsiteY738" fmla="*/ 2995 h 10000"/>
                  <a:gd name="connsiteX739" fmla="*/ 3187 w 10000"/>
                  <a:gd name="connsiteY739" fmla="*/ 2995 h 10000"/>
                  <a:gd name="connsiteX740" fmla="*/ 3212 w 10000"/>
                  <a:gd name="connsiteY740" fmla="*/ 3013 h 10000"/>
                  <a:gd name="connsiteX741" fmla="*/ 3217 w 10000"/>
                  <a:gd name="connsiteY741" fmla="*/ 3000 h 10000"/>
                  <a:gd name="connsiteX742" fmla="*/ 3226 w 10000"/>
                  <a:gd name="connsiteY742" fmla="*/ 2972 h 10000"/>
                  <a:gd name="connsiteX743" fmla="*/ 3353 w 10000"/>
                  <a:gd name="connsiteY743" fmla="*/ 2968 h 10000"/>
                  <a:gd name="connsiteX744" fmla="*/ 3369 w 10000"/>
                  <a:gd name="connsiteY744" fmla="*/ 2864 h 10000"/>
                  <a:gd name="connsiteX745" fmla="*/ 3377 w 10000"/>
                  <a:gd name="connsiteY745" fmla="*/ 2842 h 10000"/>
                  <a:gd name="connsiteX746" fmla="*/ 3405 w 10000"/>
                  <a:gd name="connsiteY746" fmla="*/ 2828 h 10000"/>
                  <a:gd name="connsiteX747" fmla="*/ 3413 w 10000"/>
                  <a:gd name="connsiteY747" fmla="*/ 2815 h 10000"/>
                  <a:gd name="connsiteX748" fmla="*/ 3444 w 10000"/>
                  <a:gd name="connsiteY748" fmla="*/ 2697 h 10000"/>
                  <a:gd name="connsiteX749" fmla="*/ 3441 w 10000"/>
                  <a:gd name="connsiteY749" fmla="*/ 2670 h 10000"/>
                  <a:gd name="connsiteX750" fmla="*/ 3458 w 10000"/>
                  <a:gd name="connsiteY750" fmla="*/ 2652 h 10000"/>
                  <a:gd name="connsiteX751" fmla="*/ 3466 w 10000"/>
                  <a:gd name="connsiteY751" fmla="*/ 2630 h 10000"/>
                  <a:gd name="connsiteX752" fmla="*/ 3524 w 10000"/>
                  <a:gd name="connsiteY752" fmla="*/ 2553 h 10000"/>
                  <a:gd name="connsiteX753" fmla="*/ 3546 w 10000"/>
                  <a:gd name="connsiteY753" fmla="*/ 2589 h 10000"/>
                  <a:gd name="connsiteX754" fmla="*/ 3562 w 10000"/>
                  <a:gd name="connsiteY754" fmla="*/ 2603 h 10000"/>
                  <a:gd name="connsiteX755" fmla="*/ 3571 w 10000"/>
                  <a:gd name="connsiteY755" fmla="*/ 2607 h 10000"/>
                  <a:gd name="connsiteX756" fmla="*/ 3579 w 10000"/>
                  <a:gd name="connsiteY756" fmla="*/ 2603 h 10000"/>
                  <a:gd name="connsiteX757" fmla="*/ 3582 w 10000"/>
                  <a:gd name="connsiteY757" fmla="*/ 2594 h 10000"/>
                  <a:gd name="connsiteX758" fmla="*/ 3595 w 10000"/>
                  <a:gd name="connsiteY758" fmla="*/ 2553 h 10000"/>
                  <a:gd name="connsiteX759" fmla="*/ 3604 w 10000"/>
                  <a:gd name="connsiteY759" fmla="*/ 2508 h 10000"/>
                  <a:gd name="connsiteX760" fmla="*/ 3607 w 10000"/>
                  <a:gd name="connsiteY760" fmla="*/ 2485 h 10000"/>
                  <a:gd name="connsiteX761" fmla="*/ 3651 w 10000"/>
                  <a:gd name="connsiteY761" fmla="*/ 2463 h 10000"/>
                  <a:gd name="connsiteX762" fmla="*/ 3667 w 10000"/>
                  <a:gd name="connsiteY762" fmla="*/ 2445 h 10000"/>
                  <a:gd name="connsiteX763" fmla="*/ 3678 w 10000"/>
                  <a:gd name="connsiteY763" fmla="*/ 2431 h 10000"/>
                  <a:gd name="connsiteX764" fmla="*/ 3692 w 10000"/>
                  <a:gd name="connsiteY764" fmla="*/ 2431 h 10000"/>
                  <a:gd name="connsiteX765" fmla="*/ 3717 w 10000"/>
                  <a:gd name="connsiteY765" fmla="*/ 2445 h 10000"/>
                  <a:gd name="connsiteX766" fmla="*/ 3731 w 10000"/>
                  <a:gd name="connsiteY766" fmla="*/ 2445 h 10000"/>
                  <a:gd name="connsiteX767" fmla="*/ 3731 w 10000"/>
                  <a:gd name="connsiteY767" fmla="*/ 2355 h 10000"/>
                  <a:gd name="connsiteX768" fmla="*/ 3678 w 10000"/>
                  <a:gd name="connsiteY768" fmla="*/ 2260 h 10000"/>
                  <a:gd name="connsiteX769" fmla="*/ 3711 w 10000"/>
                  <a:gd name="connsiteY769" fmla="*/ 2246 h 10000"/>
                  <a:gd name="connsiteX770" fmla="*/ 3684 w 10000"/>
                  <a:gd name="connsiteY770" fmla="*/ 2066 h 10000"/>
                  <a:gd name="connsiteX771" fmla="*/ 3662 w 10000"/>
                  <a:gd name="connsiteY771" fmla="*/ 1985 h 10000"/>
                  <a:gd name="connsiteX772" fmla="*/ 3670 w 10000"/>
                  <a:gd name="connsiteY772" fmla="*/ 1908 h 10000"/>
                  <a:gd name="connsiteX773" fmla="*/ 3700 w 10000"/>
                  <a:gd name="connsiteY773" fmla="*/ 1903 h 10000"/>
                  <a:gd name="connsiteX774" fmla="*/ 3739 w 10000"/>
                  <a:gd name="connsiteY774" fmla="*/ 1876 h 10000"/>
                  <a:gd name="connsiteX775" fmla="*/ 3805 w 10000"/>
                  <a:gd name="connsiteY775" fmla="*/ 1791 h 10000"/>
                  <a:gd name="connsiteX776" fmla="*/ 3852 w 10000"/>
                  <a:gd name="connsiteY776" fmla="*/ 1710 h 10000"/>
                  <a:gd name="connsiteX777" fmla="*/ 3852 w 10000"/>
                  <a:gd name="connsiteY777" fmla="*/ 1642 h 10000"/>
                  <a:gd name="connsiteX778" fmla="*/ 3797 w 10000"/>
                  <a:gd name="connsiteY778" fmla="*/ 1619 h 10000"/>
                  <a:gd name="connsiteX779" fmla="*/ 3780 w 10000"/>
                  <a:gd name="connsiteY779" fmla="*/ 1552 h 10000"/>
                  <a:gd name="connsiteX780" fmla="*/ 3827 w 10000"/>
                  <a:gd name="connsiteY780" fmla="*/ 1547 h 10000"/>
                  <a:gd name="connsiteX781" fmla="*/ 3827 w 10000"/>
                  <a:gd name="connsiteY781" fmla="*/ 1340 h 10000"/>
                  <a:gd name="connsiteX782" fmla="*/ 3750 w 10000"/>
                  <a:gd name="connsiteY782" fmla="*/ 1313 h 10000"/>
                  <a:gd name="connsiteX783" fmla="*/ 3767 w 10000"/>
                  <a:gd name="connsiteY783" fmla="*/ 1155 h 10000"/>
                  <a:gd name="connsiteX784" fmla="*/ 3637 w 10000"/>
                  <a:gd name="connsiteY784" fmla="*/ 1159 h 10000"/>
                  <a:gd name="connsiteX785" fmla="*/ 3582 w 10000"/>
                  <a:gd name="connsiteY785" fmla="*/ 983 h 10000"/>
                  <a:gd name="connsiteX786" fmla="*/ 3554 w 10000"/>
                  <a:gd name="connsiteY786" fmla="*/ 983 h 10000"/>
                  <a:gd name="connsiteX787" fmla="*/ 3562 w 10000"/>
                  <a:gd name="connsiteY787" fmla="*/ 871 h 10000"/>
                  <a:gd name="connsiteX788" fmla="*/ 3557 w 10000"/>
                  <a:gd name="connsiteY788" fmla="*/ 839 h 10000"/>
                  <a:gd name="connsiteX789" fmla="*/ 3532 w 10000"/>
                  <a:gd name="connsiteY789" fmla="*/ 812 h 10000"/>
                  <a:gd name="connsiteX790" fmla="*/ 3546 w 10000"/>
                  <a:gd name="connsiteY790" fmla="*/ 785 h 10000"/>
                  <a:gd name="connsiteX791" fmla="*/ 3538 w 10000"/>
                  <a:gd name="connsiteY791" fmla="*/ 744 h 10000"/>
                  <a:gd name="connsiteX792" fmla="*/ 3502 w 10000"/>
                  <a:gd name="connsiteY792" fmla="*/ 627 h 10000"/>
                  <a:gd name="connsiteX793" fmla="*/ 3532 w 10000"/>
                  <a:gd name="connsiteY793" fmla="*/ 600 h 10000"/>
                  <a:gd name="connsiteX794" fmla="*/ 3554 w 10000"/>
                  <a:gd name="connsiteY794" fmla="*/ 618 h 10000"/>
                  <a:gd name="connsiteX795" fmla="*/ 3562 w 10000"/>
                  <a:gd name="connsiteY795" fmla="*/ 627 h 10000"/>
                  <a:gd name="connsiteX796" fmla="*/ 3579 w 10000"/>
                  <a:gd name="connsiteY796" fmla="*/ 627 h 10000"/>
                  <a:gd name="connsiteX797" fmla="*/ 3595 w 10000"/>
                  <a:gd name="connsiteY797" fmla="*/ 604 h 10000"/>
                  <a:gd name="connsiteX798" fmla="*/ 3607 w 10000"/>
                  <a:gd name="connsiteY798" fmla="*/ 555 h 10000"/>
                  <a:gd name="connsiteX799" fmla="*/ 3620 w 10000"/>
                  <a:gd name="connsiteY799" fmla="*/ 573 h 10000"/>
                  <a:gd name="connsiteX800" fmla="*/ 3634 w 10000"/>
                  <a:gd name="connsiteY800" fmla="*/ 474 h 10000"/>
                  <a:gd name="connsiteX801" fmla="*/ 3645 w 10000"/>
                  <a:gd name="connsiteY801" fmla="*/ 456 h 10000"/>
                  <a:gd name="connsiteX802" fmla="*/ 3662 w 10000"/>
                  <a:gd name="connsiteY802" fmla="*/ 442 h 10000"/>
                  <a:gd name="connsiteX803" fmla="*/ 3695 w 10000"/>
                  <a:gd name="connsiteY803" fmla="*/ 469 h 10000"/>
                  <a:gd name="connsiteX804" fmla="*/ 3695 w 10000"/>
                  <a:gd name="connsiteY804" fmla="*/ 343 h 10000"/>
                  <a:gd name="connsiteX805" fmla="*/ 3822 w 10000"/>
                  <a:gd name="connsiteY805" fmla="*/ 352 h 10000"/>
                  <a:gd name="connsiteX806" fmla="*/ 3822 w 10000"/>
                  <a:gd name="connsiteY806" fmla="*/ 262 h 10000"/>
                  <a:gd name="connsiteX807" fmla="*/ 3819 w 10000"/>
                  <a:gd name="connsiteY807" fmla="*/ 248 h 10000"/>
                  <a:gd name="connsiteX808" fmla="*/ 3805 w 10000"/>
                  <a:gd name="connsiteY808" fmla="*/ 235 h 10000"/>
                  <a:gd name="connsiteX809" fmla="*/ 3805 w 10000"/>
                  <a:gd name="connsiteY809" fmla="*/ 113 h 10000"/>
                  <a:gd name="connsiteX810" fmla="*/ 3888 w 10000"/>
                  <a:gd name="connsiteY810" fmla="*/ 126 h 10000"/>
                  <a:gd name="connsiteX811" fmla="*/ 3893 w 10000"/>
                  <a:gd name="connsiteY811" fmla="*/ 68 h 10000"/>
                  <a:gd name="connsiteX812" fmla="*/ 3974 w 10000"/>
                  <a:gd name="connsiteY812" fmla="*/ 99 h 10000"/>
                  <a:gd name="connsiteX813" fmla="*/ 3974 w 10000"/>
                  <a:gd name="connsiteY813" fmla="*/ 185 h 10000"/>
                  <a:gd name="connsiteX814" fmla="*/ 4128 w 10000"/>
                  <a:gd name="connsiteY814" fmla="*/ 180 h 10000"/>
                  <a:gd name="connsiteX815" fmla="*/ 4117 w 10000"/>
                  <a:gd name="connsiteY815" fmla="*/ 0 h 10000"/>
                  <a:gd name="connsiteX816" fmla="*/ 4230 w 10000"/>
                  <a:gd name="connsiteY816" fmla="*/ 0 h 10000"/>
                  <a:gd name="connsiteX817" fmla="*/ 4230 w 10000"/>
                  <a:gd name="connsiteY817" fmla="*/ 221 h 10000"/>
                  <a:gd name="connsiteX818" fmla="*/ 4354 w 10000"/>
                  <a:gd name="connsiteY818" fmla="*/ 221 h 10000"/>
                  <a:gd name="connsiteX819" fmla="*/ 4354 w 10000"/>
                  <a:gd name="connsiteY819" fmla="*/ 316 h 10000"/>
                  <a:gd name="connsiteX820" fmla="*/ 4401 w 10000"/>
                  <a:gd name="connsiteY820" fmla="*/ 325 h 10000"/>
                  <a:gd name="connsiteX821" fmla="*/ 4401 w 10000"/>
                  <a:gd name="connsiteY821" fmla="*/ 379 h 10000"/>
                  <a:gd name="connsiteX822" fmla="*/ 4432 w 10000"/>
                  <a:gd name="connsiteY822" fmla="*/ 383 h 10000"/>
                  <a:gd name="connsiteX823" fmla="*/ 4434 w 10000"/>
                  <a:gd name="connsiteY823" fmla="*/ 510 h 10000"/>
                  <a:gd name="connsiteX824" fmla="*/ 4528 w 10000"/>
                  <a:gd name="connsiteY824" fmla="*/ 514 h 10000"/>
                  <a:gd name="connsiteX825" fmla="*/ 4539 w 10000"/>
                  <a:gd name="connsiteY825" fmla="*/ 528 h 10000"/>
                  <a:gd name="connsiteX826" fmla="*/ 4570 w 10000"/>
                  <a:gd name="connsiteY826" fmla="*/ 469 h 10000"/>
                  <a:gd name="connsiteX827" fmla="*/ 4570 w 10000"/>
                  <a:gd name="connsiteY827" fmla="*/ 370 h 10000"/>
                  <a:gd name="connsiteX828" fmla="*/ 4506 w 10000"/>
                  <a:gd name="connsiteY828" fmla="*/ 343 h 10000"/>
                  <a:gd name="connsiteX829" fmla="*/ 4506 w 10000"/>
                  <a:gd name="connsiteY829" fmla="*/ 226 h 10000"/>
                  <a:gd name="connsiteX830" fmla="*/ 4575 w 10000"/>
                  <a:gd name="connsiteY830" fmla="*/ 212 h 10000"/>
                  <a:gd name="connsiteX831" fmla="*/ 4583 w 10000"/>
                  <a:gd name="connsiteY831" fmla="*/ 140 h 10000"/>
                  <a:gd name="connsiteX832" fmla="*/ 4616 w 10000"/>
                  <a:gd name="connsiteY832" fmla="*/ 131 h 10000"/>
                  <a:gd name="connsiteX833" fmla="*/ 4625 w 10000"/>
                  <a:gd name="connsiteY833" fmla="*/ 90 h 10000"/>
                  <a:gd name="connsiteX834" fmla="*/ 4663 w 10000"/>
                  <a:gd name="connsiteY834" fmla="*/ 90 h 10000"/>
                  <a:gd name="connsiteX835" fmla="*/ 4658 w 10000"/>
                  <a:gd name="connsiteY835" fmla="*/ 41 h 10000"/>
                  <a:gd name="connsiteX836" fmla="*/ 5006 w 10000"/>
                  <a:gd name="connsiteY836" fmla="*/ 41 h 10000"/>
                  <a:gd name="connsiteX837" fmla="*/ 4997 w 10000"/>
                  <a:gd name="connsiteY837" fmla="*/ 140 h 10000"/>
                  <a:gd name="connsiteX838" fmla="*/ 5050 w 10000"/>
                  <a:gd name="connsiteY838" fmla="*/ 140 h 10000"/>
                  <a:gd name="connsiteX839" fmla="*/ 5041 w 10000"/>
                  <a:gd name="connsiteY839" fmla="*/ 433 h 10000"/>
                  <a:gd name="connsiteX840" fmla="*/ 5077 w 10000"/>
                  <a:gd name="connsiteY840" fmla="*/ 433 h 10000"/>
                  <a:gd name="connsiteX841" fmla="*/ 5075 w 10000"/>
                  <a:gd name="connsiteY841" fmla="*/ 406 h 10000"/>
                  <a:gd name="connsiteX842" fmla="*/ 5132 w 10000"/>
                  <a:gd name="connsiteY842" fmla="*/ 442 h 10000"/>
                  <a:gd name="connsiteX843" fmla="*/ 5188 w 10000"/>
                  <a:gd name="connsiteY843" fmla="*/ 429 h 10000"/>
                  <a:gd name="connsiteX844" fmla="*/ 5246 w 10000"/>
                  <a:gd name="connsiteY844" fmla="*/ 487 h 10000"/>
                  <a:gd name="connsiteX845" fmla="*/ 5295 w 10000"/>
                  <a:gd name="connsiteY845" fmla="*/ 469 h 10000"/>
                  <a:gd name="connsiteX846" fmla="*/ 5309 w 10000"/>
                  <a:gd name="connsiteY846" fmla="*/ 654 h 10000"/>
                  <a:gd name="connsiteX847" fmla="*/ 5229 w 10000"/>
                  <a:gd name="connsiteY847" fmla="*/ 758 h 10000"/>
                  <a:gd name="connsiteX848" fmla="*/ 5243 w 10000"/>
                  <a:gd name="connsiteY848" fmla="*/ 843 h 10000"/>
                  <a:gd name="connsiteX849" fmla="*/ 5204 w 10000"/>
                  <a:gd name="connsiteY849" fmla="*/ 889 h 10000"/>
                  <a:gd name="connsiteX850" fmla="*/ 5207 w 10000"/>
                  <a:gd name="connsiteY850" fmla="*/ 893 h 10000"/>
                  <a:gd name="connsiteX851" fmla="*/ 5215 w 10000"/>
                  <a:gd name="connsiteY851" fmla="*/ 907 h 10000"/>
                  <a:gd name="connsiteX852" fmla="*/ 5339 w 10000"/>
                  <a:gd name="connsiteY852" fmla="*/ 916 h 10000"/>
                  <a:gd name="connsiteX853" fmla="*/ 5408 w 10000"/>
                  <a:gd name="connsiteY853" fmla="*/ 916 h 10000"/>
                  <a:gd name="connsiteX854" fmla="*/ 5436 w 10000"/>
                  <a:gd name="connsiteY854" fmla="*/ 920 h 10000"/>
                  <a:gd name="connsiteX855" fmla="*/ 5436 w 10000"/>
                  <a:gd name="connsiteY855" fmla="*/ 889 h 10000"/>
                  <a:gd name="connsiteX856" fmla="*/ 5455 w 10000"/>
                  <a:gd name="connsiteY856" fmla="*/ 889 h 10000"/>
                  <a:gd name="connsiteX857" fmla="*/ 5477 w 10000"/>
                  <a:gd name="connsiteY857" fmla="*/ 916 h 10000"/>
                  <a:gd name="connsiteX858" fmla="*/ 5486 w 10000"/>
                  <a:gd name="connsiteY858" fmla="*/ 947 h 10000"/>
                  <a:gd name="connsiteX859" fmla="*/ 5516 w 10000"/>
                  <a:gd name="connsiteY859" fmla="*/ 997 h 10000"/>
                  <a:gd name="connsiteX860" fmla="*/ 5568 w 10000"/>
                  <a:gd name="connsiteY860" fmla="*/ 1092 h 10000"/>
                  <a:gd name="connsiteX861" fmla="*/ 5585 w 10000"/>
                  <a:gd name="connsiteY861" fmla="*/ 1182 h 10000"/>
                  <a:gd name="connsiteX862" fmla="*/ 5582 w 10000"/>
                  <a:gd name="connsiteY862" fmla="*/ 1218 h 10000"/>
                  <a:gd name="connsiteX863" fmla="*/ 5582 w 10000"/>
                  <a:gd name="connsiteY863" fmla="*/ 1249 h 10000"/>
                  <a:gd name="connsiteX864" fmla="*/ 5637 w 10000"/>
                  <a:gd name="connsiteY864" fmla="*/ 1263 h 10000"/>
                  <a:gd name="connsiteX865" fmla="*/ 5728 w 10000"/>
                  <a:gd name="connsiteY865" fmla="*/ 1222 h 10000"/>
                  <a:gd name="connsiteX866" fmla="*/ 5720 w 10000"/>
                  <a:gd name="connsiteY866" fmla="*/ 1046 h 10000"/>
                  <a:gd name="connsiteX867" fmla="*/ 5726 w 10000"/>
                  <a:gd name="connsiteY867" fmla="*/ 1028 h 10000"/>
                  <a:gd name="connsiteX868" fmla="*/ 5726 w 10000"/>
                  <a:gd name="connsiteY868" fmla="*/ 1010 h 10000"/>
                  <a:gd name="connsiteX869" fmla="*/ 5737 w 10000"/>
                  <a:gd name="connsiteY869" fmla="*/ 1001 h 10000"/>
                  <a:gd name="connsiteX870" fmla="*/ 5742 w 10000"/>
                  <a:gd name="connsiteY870" fmla="*/ 997 h 10000"/>
                  <a:gd name="connsiteX871" fmla="*/ 5814 w 10000"/>
                  <a:gd name="connsiteY871" fmla="*/ 970 h 10000"/>
                  <a:gd name="connsiteX872" fmla="*/ 5875 w 10000"/>
                  <a:gd name="connsiteY872" fmla="*/ 956 h 10000"/>
                  <a:gd name="connsiteX873" fmla="*/ 5866 w 10000"/>
                  <a:gd name="connsiteY873" fmla="*/ 708 h 10000"/>
                  <a:gd name="connsiteX874" fmla="*/ 6220 w 10000"/>
                  <a:gd name="connsiteY874" fmla="*/ 722 h 10000"/>
                  <a:gd name="connsiteX875" fmla="*/ 6363 w 10000"/>
                  <a:gd name="connsiteY875" fmla="*/ 731 h 10000"/>
                  <a:gd name="connsiteX876" fmla="*/ 6369 w 10000"/>
                  <a:gd name="connsiteY876" fmla="*/ 749 h 10000"/>
                  <a:gd name="connsiteX877" fmla="*/ 6410 w 10000"/>
                  <a:gd name="connsiteY877" fmla="*/ 758 h 10000"/>
                  <a:gd name="connsiteX878" fmla="*/ 6360 w 10000"/>
                  <a:gd name="connsiteY878" fmla="*/ 974 h 10000"/>
                  <a:gd name="connsiteX879" fmla="*/ 6498 w 10000"/>
                  <a:gd name="connsiteY879" fmla="*/ 983 h 10000"/>
                  <a:gd name="connsiteX880" fmla="*/ 6507 w 10000"/>
                  <a:gd name="connsiteY880" fmla="*/ 1037 h 10000"/>
                  <a:gd name="connsiteX881" fmla="*/ 6565 w 10000"/>
                  <a:gd name="connsiteY881" fmla="*/ 1024 h 10000"/>
                  <a:gd name="connsiteX882" fmla="*/ 6628 w 10000"/>
                  <a:gd name="connsiteY882" fmla="*/ 1060 h 10000"/>
                  <a:gd name="connsiteX883" fmla="*/ 6653 w 10000"/>
                  <a:gd name="connsiteY883" fmla="*/ 1015 h 10000"/>
                  <a:gd name="connsiteX884" fmla="*/ 6694 w 10000"/>
                  <a:gd name="connsiteY884" fmla="*/ 970 h 10000"/>
                  <a:gd name="connsiteX885" fmla="*/ 6725 w 10000"/>
                  <a:gd name="connsiteY885" fmla="*/ 947 h 10000"/>
                  <a:gd name="connsiteX886" fmla="*/ 6747 w 10000"/>
                  <a:gd name="connsiteY886" fmla="*/ 920 h 10000"/>
                  <a:gd name="connsiteX887" fmla="*/ 6780 w 10000"/>
                  <a:gd name="connsiteY887" fmla="*/ 902 h 10000"/>
                  <a:gd name="connsiteX888" fmla="*/ 6807 w 10000"/>
                  <a:gd name="connsiteY888" fmla="*/ 880 h 10000"/>
                  <a:gd name="connsiteX889" fmla="*/ 6835 w 10000"/>
                  <a:gd name="connsiteY889" fmla="*/ 830 h 10000"/>
                  <a:gd name="connsiteX890" fmla="*/ 6876 w 10000"/>
                  <a:gd name="connsiteY890" fmla="*/ 816 h 10000"/>
                  <a:gd name="connsiteX891" fmla="*/ 6904 w 10000"/>
                  <a:gd name="connsiteY891" fmla="*/ 798 h 10000"/>
                  <a:gd name="connsiteX892" fmla="*/ 6934 w 10000"/>
                  <a:gd name="connsiteY892" fmla="*/ 798 h 10000"/>
                  <a:gd name="connsiteX893" fmla="*/ 6948 w 10000"/>
                  <a:gd name="connsiteY893" fmla="*/ 843 h 10000"/>
                  <a:gd name="connsiteX894" fmla="*/ 6959 w 10000"/>
                  <a:gd name="connsiteY894" fmla="*/ 889 h 10000"/>
                  <a:gd name="connsiteX895" fmla="*/ 6973 w 10000"/>
                  <a:gd name="connsiteY895" fmla="*/ 943 h 10000"/>
                  <a:gd name="connsiteX896" fmla="*/ 7006 w 10000"/>
                  <a:gd name="connsiteY896" fmla="*/ 1028 h 10000"/>
                  <a:gd name="connsiteX897" fmla="*/ 7056 w 10000"/>
                  <a:gd name="connsiteY897" fmla="*/ 1092 h 10000"/>
                  <a:gd name="connsiteX898" fmla="*/ 7169 w 10000"/>
                  <a:gd name="connsiteY898" fmla="*/ 1304 h 10000"/>
                  <a:gd name="connsiteX899" fmla="*/ 7116 w 10000"/>
                  <a:gd name="connsiteY899" fmla="*/ 1547 h 10000"/>
                  <a:gd name="connsiteX900" fmla="*/ 7150 w 10000"/>
                  <a:gd name="connsiteY900" fmla="*/ 1691 h 10000"/>
                  <a:gd name="connsiteX901" fmla="*/ 7078 w 10000"/>
                  <a:gd name="connsiteY901" fmla="*/ 1750 h 10000"/>
                  <a:gd name="connsiteX902" fmla="*/ 7086 w 10000"/>
                  <a:gd name="connsiteY902" fmla="*/ 1894 h 10000"/>
                  <a:gd name="connsiteX903" fmla="*/ 7111 w 10000"/>
                  <a:gd name="connsiteY903" fmla="*/ 1903 h 10000"/>
                  <a:gd name="connsiteX904" fmla="*/ 7150 w 10000"/>
                  <a:gd name="connsiteY904" fmla="*/ 2025 h 10000"/>
                  <a:gd name="connsiteX905" fmla="*/ 7232 w 10000"/>
                  <a:gd name="connsiteY905" fmla="*/ 2048 h 10000"/>
                  <a:gd name="connsiteX906" fmla="*/ 7296 w 10000"/>
                  <a:gd name="connsiteY906" fmla="*/ 2061 h 10000"/>
                  <a:gd name="connsiteX907" fmla="*/ 7434 w 10000"/>
                  <a:gd name="connsiteY907" fmla="*/ 2093 h 10000"/>
                  <a:gd name="connsiteX908" fmla="*/ 7586 w 10000"/>
                  <a:gd name="connsiteY908" fmla="*/ 2115 h 10000"/>
                  <a:gd name="connsiteX909" fmla="*/ 7748 w 10000"/>
                  <a:gd name="connsiteY909" fmla="*/ 2115 h 10000"/>
                  <a:gd name="connsiteX910" fmla="*/ 7826 w 10000"/>
                  <a:gd name="connsiteY910" fmla="*/ 1917 h 10000"/>
                  <a:gd name="connsiteX911" fmla="*/ 8068 w 10000"/>
                  <a:gd name="connsiteY911" fmla="*/ 1922 h 10000"/>
                  <a:gd name="connsiteX912" fmla="*/ 8132 w 10000"/>
                  <a:gd name="connsiteY912" fmla="*/ 1890 h 10000"/>
                  <a:gd name="connsiteX913" fmla="*/ 8220 w 10000"/>
                  <a:gd name="connsiteY913" fmla="*/ 1849 h 10000"/>
                  <a:gd name="connsiteX914" fmla="*/ 8251 w 10000"/>
                  <a:gd name="connsiteY914" fmla="*/ 1863 h 10000"/>
                  <a:gd name="connsiteX915" fmla="*/ 8270 w 10000"/>
                  <a:gd name="connsiteY915" fmla="*/ 1867 h 10000"/>
                  <a:gd name="connsiteX916" fmla="*/ 8366 w 10000"/>
                  <a:gd name="connsiteY916" fmla="*/ 1854 h 10000"/>
                  <a:gd name="connsiteX917" fmla="*/ 8422 w 10000"/>
                  <a:gd name="connsiteY917" fmla="*/ 1849 h 10000"/>
                  <a:gd name="connsiteX918" fmla="*/ 8413 w 10000"/>
                  <a:gd name="connsiteY918" fmla="*/ 2061 h 10000"/>
                  <a:gd name="connsiteX919" fmla="*/ 8460 w 10000"/>
                  <a:gd name="connsiteY919" fmla="*/ 2106 h 10000"/>
                  <a:gd name="connsiteX920" fmla="*/ 8471 w 10000"/>
                  <a:gd name="connsiteY920" fmla="*/ 2179 h 10000"/>
                  <a:gd name="connsiteX921" fmla="*/ 8493 w 10000"/>
                  <a:gd name="connsiteY921" fmla="*/ 2643 h 10000"/>
                  <a:gd name="connsiteX922" fmla="*/ 8493 w 10000"/>
                  <a:gd name="connsiteY922" fmla="*/ 2657 h 10000"/>
                  <a:gd name="connsiteX923" fmla="*/ 8631 w 10000"/>
                  <a:gd name="connsiteY923" fmla="*/ 2576 h 10000"/>
                  <a:gd name="connsiteX924" fmla="*/ 8662 w 10000"/>
                  <a:gd name="connsiteY924" fmla="*/ 2580 h 10000"/>
                  <a:gd name="connsiteX925" fmla="*/ 8830 w 10000"/>
                  <a:gd name="connsiteY925" fmla="*/ 2652 h 10000"/>
                  <a:gd name="connsiteX926" fmla="*/ 8871 w 10000"/>
                  <a:gd name="connsiteY926" fmla="*/ 2693 h 10000"/>
                  <a:gd name="connsiteX927" fmla="*/ 8891 w 10000"/>
                  <a:gd name="connsiteY927" fmla="*/ 2684 h 10000"/>
                  <a:gd name="connsiteX928" fmla="*/ 8954 w 10000"/>
                  <a:gd name="connsiteY928" fmla="*/ 2670 h 10000"/>
                  <a:gd name="connsiteX929" fmla="*/ 9042 w 10000"/>
                  <a:gd name="connsiteY929" fmla="*/ 2711 h 10000"/>
                  <a:gd name="connsiteX930" fmla="*/ 9076 w 10000"/>
                  <a:gd name="connsiteY930" fmla="*/ 2824 h 10000"/>
                  <a:gd name="connsiteX931" fmla="*/ 9081 w 10000"/>
                  <a:gd name="connsiteY931" fmla="*/ 2824 h 10000"/>
                  <a:gd name="connsiteX932" fmla="*/ 9136 w 10000"/>
                  <a:gd name="connsiteY932" fmla="*/ 2801 h 10000"/>
                  <a:gd name="connsiteX933" fmla="*/ 9194 w 10000"/>
                  <a:gd name="connsiteY933" fmla="*/ 2950 h 10000"/>
                  <a:gd name="connsiteX934" fmla="*/ 9208 w 10000"/>
                  <a:gd name="connsiteY934" fmla="*/ 2950 h 10000"/>
                  <a:gd name="connsiteX935" fmla="*/ 9393 w 10000"/>
                  <a:gd name="connsiteY935" fmla="*/ 2972 h 10000"/>
                  <a:gd name="connsiteX936" fmla="*/ 9627 w 10000"/>
                  <a:gd name="connsiteY936" fmla="*/ 2986 h 10000"/>
                  <a:gd name="connsiteX937" fmla="*/ 9622 w 10000"/>
                  <a:gd name="connsiteY937" fmla="*/ 3153 h 10000"/>
                  <a:gd name="connsiteX938" fmla="*/ 9719 w 10000"/>
                  <a:gd name="connsiteY938" fmla="*/ 3153 h 10000"/>
                  <a:gd name="connsiteX939" fmla="*/ 9719 w 10000"/>
                  <a:gd name="connsiteY939" fmla="*/ 3771 h 10000"/>
                  <a:gd name="connsiteX940" fmla="*/ 9719 w 10000"/>
                  <a:gd name="connsiteY940" fmla="*/ 4339 h 10000"/>
                  <a:gd name="connsiteX941" fmla="*/ 9719 w 10000"/>
                  <a:gd name="connsiteY941" fmla="*/ 4799 h 10000"/>
                  <a:gd name="connsiteX942" fmla="*/ 9757 w 10000"/>
                  <a:gd name="connsiteY942" fmla="*/ 4817 h 10000"/>
                  <a:gd name="connsiteX943" fmla="*/ 9757 w 10000"/>
                  <a:gd name="connsiteY943" fmla="*/ 4917 h 10000"/>
                  <a:gd name="connsiteX944" fmla="*/ 9677 w 10000"/>
                  <a:gd name="connsiteY944" fmla="*/ 4944 h 10000"/>
                  <a:gd name="connsiteX945" fmla="*/ 9586 w 10000"/>
                  <a:gd name="connsiteY945" fmla="*/ 5065 h 10000"/>
                  <a:gd name="connsiteX946" fmla="*/ 9556 w 10000"/>
                  <a:gd name="connsiteY946" fmla="*/ 5156 h 10000"/>
                  <a:gd name="connsiteX947" fmla="*/ 9523 w 10000"/>
                  <a:gd name="connsiteY947" fmla="*/ 5120 h 10000"/>
                  <a:gd name="connsiteX948" fmla="*/ 9506 w 10000"/>
                  <a:gd name="connsiteY948" fmla="*/ 5156 h 10000"/>
                  <a:gd name="connsiteX949" fmla="*/ 9514 w 10000"/>
                  <a:gd name="connsiteY949" fmla="*/ 5219 h 10000"/>
                  <a:gd name="connsiteX950" fmla="*/ 9514 w 10000"/>
                  <a:gd name="connsiteY950" fmla="*/ 5237 h 10000"/>
                  <a:gd name="connsiteX951" fmla="*/ 9492 w 10000"/>
                  <a:gd name="connsiteY951" fmla="*/ 5304 h 10000"/>
                  <a:gd name="connsiteX952" fmla="*/ 9484 w 10000"/>
                  <a:gd name="connsiteY952" fmla="*/ 5363 h 10000"/>
                  <a:gd name="connsiteX953" fmla="*/ 9481 w 10000"/>
                  <a:gd name="connsiteY953" fmla="*/ 5422 h 10000"/>
                  <a:gd name="connsiteX954" fmla="*/ 9490 w 10000"/>
                  <a:gd name="connsiteY954" fmla="*/ 5553 h 10000"/>
                  <a:gd name="connsiteX955" fmla="*/ 9484 w 10000"/>
                  <a:gd name="connsiteY955" fmla="*/ 5566 h 10000"/>
                  <a:gd name="connsiteX956" fmla="*/ 9473 w 10000"/>
                  <a:gd name="connsiteY956" fmla="*/ 5602 h 10000"/>
                  <a:gd name="connsiteX957" fmla="*/ 9467 w 10000"/>
                  <a:gd name="connsiteY957" fmla="*/ 5620 h 10000"/>
                  <a:gd name="connsiteX958" fmla="*/ 9467 w 10000"/>
                  <a:gd name="connsiteY958" fmla="*/ 5656 h 10000"/>
                  <a:gd name="connsiteX959" fmla="*/ 9467 w 10000"/>
                  <a:gd name="connsiteY959" fmla="*/ 5661 h 10000"/>
                  <a:gd name="connsiteX960" fmla="*/ 9476 w 10000"/>
                  <a:gd name="connsiteY960" fmla="*/ 5661 h 10000"/>
                  <a:gd name="connsiteX961" fmla="*/ 9481 w 10000"/>
                  <a:gd name="connsiteY961" fmla="*/ 5670 h 10000"/>
                  <a:gd name="connsiteX962" fmla="*/ 9490 w 10000"/>
                  <a:gd name="connsiteY962" fmla="*/ 5670 h 10000"/>
                  <a:gd name="connsiteX963" fmla="*/ 9501 w 10000"/>
                  <a:gd name="connsiteY963" fmla="*/ 5670 h 10000"/>
                  <a:gd name="connsiteX964" fmla="*/ 9523 w 10000"/>
                  <a:gd name="connsiteY964" fmla="*/ 5670 h 10000"/>
                  <a:gd name="connsiteX965" fmla="*/ 9556 w 10000"/>
                  <a:gd name="connsiteY965" fmla="*/ 5661 h 10000"/>
                  <a:gd name="connsiteX966" fmla="*/ 9578 w 10000"/>
                  <a:gd name="connsiteY966" fmla="*/ 5656 h 10000"/>
                  <a:gd name="connsiteX967" fmla="*/ 9597 w 10000"/>
                  <a:gd name="connsiteY967" fmla="*/ 5647 h 10000"/>
                  <a:gd name="connsiteX968" fmla="*/ 9661 w 10000"/>
                  <a:gd name="connsiteY968" fmla="*/ 5602 h 10000"/>
                  <a:gd name="connsiteX969" fmla="*/ 9716 w 10000"/>
                  <a:gd name="connsiteY969" fmla="*/ 5580 h 10000"/>
                  <a:gd name="connsiteX970" fmla="*/ 9724 w 10000"/>
                  <a:gd name="connsiteY970" fmla="*/ 5629 h 10000"/>
                  <a:gd name="connsiteX971" fmla="*/ 9741 w 10000"/>
                  <a:gd name="connsiteY971" fmla="*/ 5670 h 10000"/>
                  <a:gd name="connsiteX972" fmla="*/ 9749 w 10000"/>
                  <a:gd name="connsiteY972" fmla="*/ 5706 h 10000"/>
                  <a:gd name="connsiteX973" fmla="*/ 9749 w 10000"/>
                  <a:gd name="connsiteY973" fmla="*/ 5719 h 10000"/>
                  <a:gd name="connsiteX974" fmla="*/ 9771 w 10000"/>
                  <a:gd name="connsiteY974" fmla="*/ 5719 h 10000"/>
                  <a:gd name="connsiteX975" fmla="*/ 9799 w 10000"/>
                  <a:gd name="connsiteY975" fmla="*/ 5719 h 10000"/>
                  <a:gd name="connsiteX976" fmla="*/ 9837 w 10000"/>
                  <a:gd name="connsiteY976" fmla="*/ 5737 h 10000"/>
                  <a:gd name="connsiteX977" fmla="*/ 9901 w 10000"/>
                  <a:gd name="connsiteY977" fmla="*/ 5774 h 10000"/>
                  <a:gd name="connsiteX978" fmla="*/ 9967 w 10000"/>
                  <a:gd name="connsiteY978" fmla="*/ 5805 h 10000"/>
                  <a:gd name="connsiteX979" fmla="*/ 9981 w 10000"/>
                  <a:gd name="connsiteY979" fmla="*/ 5814 h 10000"/>
                  <a:gd name="connsiteX980" fmla="*/ 10000 w 10000"/>
                  <a:gd name="connsiteY980" fmla="*/ 5922 h 10000"/>
                  <a:gd name="connsiteX981" fmla="*/ 9909 w 10000"/>
                  <a:gd name="connsiteY981" fmla="*/ 5895 h 10000"/>
                  <a:gd name="connsiteX982" fmla="*/ 9868 w 10000"/>
                  <a:gd name="connsiteY982" fmla="*/ 5949 h 10000"/>
                  <a:gd name="connsiteX983" fmla="*/ 9845 w 10000"/>
                  <a:gd name="connsiteY983" fmla="*/ 5963 h 10000"/>
                  <a:gd name="connsiteX984" fmla="*/ 9691 w 10000"/>
                  <a:gd name="connsiteY984" fmla="*/ 5995 h 10000"/>
                  <a:gd name="connsiteX985" fmla="*/ 9619 w 10000"/>
                  <a:gd name="connsiteY985" fmla="*/ 6053 h 10000"/>
                  <a:gd name="connsiteX986" fmla="*/ 9534 w 10000"/>
                  <a:gd name="connsiteY986" fmla="*/ 6130 h 10000"/>
                  <a:gd name="connsiteX987" fmla="*/ 9517 w 10000"/>
                  <a:gd name="connsiteY987" fmla="*/ 6157 h 10000"/>
                  <a:gd name="connsiteX988" fmla="*/ 9501 w 10000"/>
                  <a:gd name="connsiteY988" fmla="*/ 6220 h 10000"/>
                  <a:gd name="connsiteX989" fmla="*/ 9501 w 10000"/>
                  <a:gd name="connsiteY989" fmla="*/ 6292 h 10000"/>
                  <a:gd name="connsiteX990" fmla="*/ 9492 w 10000"/>
                  <a:gd name="connsiteY990" fmla="*/ 6306 h 10000"/>
                  <a:gd name="connsiteX991" fmla="*/ 9445 w 10000"/>
                  <a:gd name="connsiteY991" fmla="*/ 6355 h 10000"/>
                  <a:gd name="connsiteX992" fmla="*/ 9409 w 10000"/>
                  <a:gd name="connsiteY992" fmla="*/ 6396 h 10000"/>
                  <a:gd name="connsiteX993" fmla="*/ 9379 w 10000"/>
                  <a:gd name="connsiteY993" fmla="*/ 6446 h 10000"/>
                  <a:gd name="connsiteX994" fmla="*/ 9332 w 10000"/>
                  <a:gd name="connsiteY994" fmla="*/ 6594 h 10000"/>
                  <a:gd name="connsiteX995" fmla="*/ 9183 w 10000"/>
                  <a:gd name="connsiteY995" fmla="*/ 6536 h 10000"/>
                  <a:gd name="connsiteX996" fmla="*/ 9169 w 10000"/>
                  <a:gd name="connsiteY996" fmla="*/ 6536 h 10000"/>
                  <a:gd name="connsiteX997" fmla="*/ 9161 w 10000"/>
                  <a:gd name="connsiteY997" fmla="*/ 6540 h 10000"/>
                  <a:gd name="connsiteX998" fmla="*/ 9139 w 10000"/>
                  <a:gd name="connsiteY998" fmla="*/ 6522 h 10000"/>
                  <a:gd name="connsiteX999" fmla="*/ 9128 w 10000"/>
                  <a:gd name="connsiteY999" fmla="*/ 6513 h 10000"/>
                  <a:gd name="connsiteX1000" fmla="*/ 9114 w 10000"/>
                  <a:gd name="connsiteY1000" fmla="*/ 6527 h 10000"/>
                  <a:gd name="connsiteX1001" fmla="*/ 9103 w 10000"/>
                  <a:gd name="connsiteY1001" fmla="*/ 6567 h 10000"/>
                  <a:gd name="connsiteX1002" fmla="*/ 9095 w 10000"/>
                  <a:gd name="connsiteY1002" fmla="*/ 6604 h 10000"/>
                  <a:gd name="connsiteX1003" fmla="*/ 9081 w 10000"/>
                  <a:gd name="connsiteY1003" fmla="*/ 6644 h 10000"/>
                  <a:gd name="connsiteX1004" fmla="*/ 9076 w 10000"/>
                  <a:gd name="connsiteY1004" fmla="*/ 6631 h 10000"/>
                  <a:gd name="connsiteX1005" fmla="*/ 9059 w 10000"/>
                  <a:gd name="connsiteY1005" fmla="*/ 6594 h 10000"/>
                  <a:gd name="connsiteX1006" fmla="*/ 9040 w 10000"/>
                  <a:gd name="connsiteY1006" fmla="*/ 6549 h 10000"/>
                  <a:gd name="connsiteX1007" fmla="*/ 9026 w 10000"/>
                  <a:gd name="connsiteY1007" fmla="*/ 6522 h 10000"/>
                  <a:gd name="connsiteX1008" fmla="*/ 9007 w 10000"/>
                  <a:gd name="connsiteY1008" fmla="*/ 6522 h 10000"/>
                  <a:gd name="connsiteX1009" fmla="*/ 9001 w 10000"/>
                  <a:gd name="connsiteY1009" fmla="*/ 6536 h 10000"/>
                  <a:gd name="connsiteX1010" fmla="*/ 8998 w 10000"/>
                  <a:gd name="connsiteY1010" fmla="*/ 6576 h 10000"/>
                  <a:gd name="connsiteX1011" fmla="*/ 8987 w 10000"/>
                  <a:gd name="connsiteY1011" fmla="*/ 6590 h 10000"/>
                  <a:gd name="connsiteX1012" fmla="*/ 8954 w 10000"/>
                  <a:gd name="connsiteY1012" fmla="*/ 6617 h 10000"/>
                  <a:gd name="connsiteX1013" fmla="*/ 8927 w 10000"/>
                  <a:gd name="connsiteY1013" fmla="*/ 6622 h 10000"/>
                  <a:gd name="connsiteX1014" fmla="*/ 8888 w 10000"/>
                  <a:gd name="connsiteY1014" fmla="*/ 6590 h 10000"/>
                  <a:gd name="connsiteX1015" fmla="*/ 8880 w 10000"/>
                  <a:gd name="connsiteY1015" fmla="*/ 6567 h 10000"/>
                  <a:gd name="connsiteX1016" fmla="*/ 8866 w 10000"/>
                  <a:gd name="connsiteY1016" fmla="*/ 6549 h 10000"/>
                  <a:gd name="connsiteX1017" fmla="*/ 8849 w 10000"/>
                  <a:gd name="connsiteY1017" fmla="*/ 6513 h 10000"/>
                  <a:gd name="connsiteX1018" fmla="*/ 8847 w 10000"/>
                  <a:gd name="connsiteY1018" fmla="*/ 6527 h 10000"/>
                  <a:gd name="connsiteX1019" fmla="*/ 8838 w 10000"/>
                  <a:gd name="connsiteY1019" fmla="*/ 6563 h 10000"/>
                  <a:gd name="connsiteX1020" fmla="*/ 8833 w 10000"/>
                  <a:gd name="connsiteY1020" fmla="*/ 6576 h 10000"/>
                  <a:gd name="connsiteX1021" fmla="*/ 8822 w 10000"/>
                  <a:gd name="connsiteY1021" fmla="*/ 6567 h 10000"/>
                  <a:gd name="connsiteX1022" fmla="*/ 8813 w 10000"/>
                  <a:gd name="connsiteY1022" fmla="*/ 6567 h 10000"/>
                  <a:gd name="connsiteX1023" fmla="*/ 8800 w 10000"/>
                  <a:gd name="connsiteY1023" fmla="*/ 6581 h 10000"/>
                  <a:gd name="connsiteX1024" fmla="*/ 8778 w 10000"/>
                  <a:gd name="connsiteY1024" fmla="*/ 6604 h 10000"/>
                  <a:gd name="connsiteX1025" fmla="*/ 8769 w 10000"/>
                  <a:gd name="connsiteY1025" fmla="*/ 6617 h 10000"/>
                  <a:gd name="connsiteX1026" fmla="*/ 8786 w 10000"/>
                  <a:gd name="connsiteY1026" fmla="*/ 6667 h 10000"/>
                  <a:gd name="connsiteX1027" fmla="*/ 8800 w 10000"/>
                  <a:gd name="connsiteY1027" fmla="*/ 6725 h 10000"/>
                  <a:gd name="connsiteX1028" fmla="*/ 8822 w 10000"/>
                  <a:gd name="connsiteY1028" fmla="*/ 6779 h 10000"/>
                  <a:gd name="connsiteX1029" fmla="*/ 8833 w 10000"/>
                  <a:gd name="connsiteY1029" fmla="*/ 6775 h 10000"/>
                  <a:gd name="connsiteX1030" fmla="*/ 8847 w 10000"/>
                  <a:gd name="connsiteY1030" fmla="*/ 6766 h 10000"/>
                  <a:gd name="connsiteX1031" fmla="*/ 8866 w 10000"/>
                  <a:gd name="connsiteY1031" fmla="*/ 6748 h 10000"/>
                  <a:gd name="connsiteX1032" fmla="*/ 8874 w 10000"/>
                  <a:gd name="connsiteY1032" fmla="*/ 6752 h 10000"/>
                  <a:gd name="connsiteX1033" fmla="*/ 8882 w 10000"/>
                  <a:gd name="connsiteY1033" fmla="*/ 6766 h 10000"/>
                  <a:gd name="connsiteX1034" fmla="*/ 8896 w 10000"/>
                  <a:gd name="connsiteY1034" fmla="*/ 6811 h 10000"/>
                  <a:gd name="connsiteX1035" fmla="*/ 8913 w 10000"/>
                  <a:gd name="connsiteY1035" fmla="*/ 6856 h 10000"/>
                  <a:gd name="connsiteX1036" fmla="*/ 8927 w 10000"/>
                  <a:gd name="connsiteY1036" fmla="*/ 6897 h 10000"/>
                  <a:gd name="connsiteX1037" fmla="*/ 8943 w 10000"/>
                  <a:gd name="connsiteY1037" fmla="*/ 6946 h 10000"/>
                  <a:gd name="connsiteX1038" fmla="*/ 8951 w 10000"/>
                  <a:gd name="connsiteY1038" fmla="*/ 6973 h 10000"/>
                  <a:gd name="connsiteX1039" fmla="*/ 8954 w 10000"/>
                  <a:gd name="connsiteY1039" fmla="*/ 6996 h 10000"/>
                  <a:gd name="connsiteX1040" fmla="*/ 8960 w 10000"/>
                  <a:gd name="connsiteY1040" fmla="*/ 7023 h 10000"/>
                  <a:gd name="connsiteX1041" fmla="*/ 8979 w 10000"/>
                  <a:gd name="connsiteY1041" fmla="*/ 7014 h 10000"/>
                  <a:gd name="connsiteX1042" fmla="*/ 8998 w 10000"/>
                  <a:gd name="connsiteY1042" fmla="*/ 6906 h 10000"/>
                  <a:gd name="connsiteX1043" fmla="*/ 9015 w 10000"/>
                  <a:gd name="connsiteY1043" fmla="*/ 6910 h 10000"/>
                  <a:gd name="connsiteX1044" fmla="*/ 9026 w 10000"/>
                  <a:gd name="connsiteY1044" fmla="*/ 6910 h 10000"/>
                  <a:gd name="connsiteX1045" fmla="*/ 9048 w 10000"/>
                  <a:gd name="connsiteY1045" fmla="*/ 6906 h 10000"/>
                  <a:gd name="connsiteX1046" fmla="*/ 9065 w 10000"/>
                  <a:gd name="connsiteY1046" fmla="*/ 6897 h 10000"/>
                  <a:gd name="connsiteX1047" fmla="*/ 9076 w 10000"/>
                  <a:gd name="connsiteY1047" fmla="*/ 6892 h 10000"/>
                  <a:gd name="connsiteX1048" fmla="*/ 9084 w 10000"/>
                  <a:gd name="connsiteY1048" fmla="*/ 6883 h 10000"/>
                  <a:gd name="connsiteX1049" fmla="*/ 9095 w 10000"/>
                  <a:gd name="connsiteY1049" fmla="*/ 6892 h 10000"/>
                  <a:gd name="connsiteX1050" fmla="*/ 9106 w 10000"/>
                  <a:gd name="connsiteY1050" fmla="*/ 6897 h 10000"/>
                  <a:gd name="connsiteX1051" fmla="*/ 9211 w 10000"/>
                  <a:gd name="connsiteY1051" fmla="*/ 7009 h 10000"/>
                  <a:gd name="connsiteX1052" fmla="*/ 9227 w 10000"/>
                  <a:gd name="connsiteY1052" fmla="*/ 7064 h 10000"/>
                  <a:gd name="connsiteX1053" fmla="*/ 9225 w 10000"/>
                  <a:gd name="connsiteY1053" fmla="*/ 7068 h 10000"/>
                  <a:gd name="connsiteX1054" fmla="*/ 9219 w 10000"/>
                  <a:gd name="connsiteY1054" fmla="*/ 7077 h 10000"/>
                  <a:gd name="connsiteX1055" fmla="*/ 9208 w 10000"/>
                  <a:gd name="connsiteY1055" fmla="*/ 7082 h 10000"/>
                  <a:gd name="connsiteX1056" fmla="*/ 9194 w 10000"/>
                  <a:gd name="connsiteY1056" fmla="*/ 7113 h 10000"/>
                  <a:gd name="connsiteX1057" fmla="*/ 9164 w 10000"/>
                  <a:gd name="connsiteY1057" fmla="*/ 7127 h 10000"/>
                  <a:gd name="connsiteX1058" fmla="*/ 9161 w 10000"/>
                  <a:gd name="connsiteY1058" fmla="*/ 7127 h 10000"/>
                  <a:gd name="connsiteX1059" fmla="*/ 9156 w 10000"/>
                  <a:gd name="connsiteY1059" fmla="*/ 7131 h 10000"/>
                  <a:gd name="connsiteX1060" fmla="*/ 9156 w 10000"/>
                  <a:gd name="connsiteY1060" fmla="*/ 7145 h 10000"/>
                  <a:gd name="connsiteX1061" fmla="*/ 9128 w 10000"/>
                  <a:gd name="connsiteY1061" fmla="*/ 7194 h 10000"/>
                  <a:gd name="connsiteX1062" fmla="*/ 9114 w 10000"/>
                  <a:gd name="connsiteY1062" fmla="*/ 7226 h 10000"/>
                  <a:gd name="connsiteX1063" fmla="*/ 9089 w 10000"/>
                  <a:gd name="connsiteY1063" fmla="*/ 7226 h 10000"/>
                  <a:gd name="connsiteX1064" fmla="*/ 9067 w 10000"/>
                  <a:gd name="connsiteY1064" fmla="*/ 7276 h 10000"/>
                  <a:gd name="connsiteX1065" fmla="*/ 9059 w 10000"/>
                  <a:gd name="connsiteY1065" fmla="*/ 7298 h 10000"/>
                  <a:gd name="connsiteX1066" fmla="*/ 9040 w 10000"/>
                  <a:gd name="connsiteY1066" fmla="*/ 7312 h 10000"/>
                  <a:gd name="connsiteX1067" fmla="*/ 8951 w 10000"/>
                  <a:gd name="connsiteY1067" fmla="*/ 7339 h 10000"/>
                  <a:gd name="connsiteX1068" fmla="*/ 8841 w 10000"/>
                  <a:gd name="connsiteY1068" fmla="*/ 7366 h 10000"/>
                  <a:gd name="connsiteX1069" fmla="*/ 8813 w 10000"/>
                  <a:gd name="connsiteY1069" fmla="*/ 7384 h 10000"/>
                  <a:gd name="connsiteX1070" fmla="*/ 8800 w 10000"/>
                  <a:gd name="connsiteY1070" fmla="*/ 7397 h 10000"/>
                  <a:gd name="connsiteX1071" fmla="*/ 8791 w 10000"/>
                  <a:gd name="connsiteY1071" fmla="*/ 7397 h 10000"/>
                  <a:gd name="connsiteX1072" fmla="*/ 8786 w 10000"/>
                  <a:gd name="connsiteY1072" fmla="*/ 7582 h 10000"/>
                  <a:gd name="connsiteX1073" fmla="*/ 8775 w 10000"/>
                  <a:gd name="connsiteY1073" fmla="*/ 7591 h 10000"/>
                  <a:gd name="connsiteX1074" fmla="*/ 8753 w 10000"/>
                  <a:gd name="connsiteY1074" fmla="*/ 7614 h 10000"/>
                  <a:gd name="connsiteX1075" fmla="*/ 8711 w 10000"/>
                  <a:gd name="connsiteY1075" fmla="*/ 7627 h 10000"/>
                  <a:gd name="connsiteX1076" fmla="*/ 8670 w 10000"/>
                  <a:gd name="connsiteY1076" fmla="*/ 7645 h 10000"/>
                  <a:gd name="connsiteX1077" fmla="*/ 8645 w 10000"/>
                  <a:gd name="connsiteY1077" fmla="*/ 7659 h 10000"/>
                  <a:gd name="connsiteX1078" fmla="*/ 8620 w 10000"/>
                  <a:gd name="connsiteY1078" fmla="*/ 7673 h 10000"/>
                  <a:gd name="connsiteX1079" fmla="*/ 8598 w 10000"/>
                  <a:gd name="connsiteY1079" fmla="*/ 7695 h 10000"/>
                  <a:gd name="connsiteX1080" fmla="*/ 8576 w 10000"/>
                  <a:gd name="connsiteY1080" fmla="*/ 7736 h 10000"/>
                  <a:gd name="connsiteX1081" fmla="*/ 8568 w 10000"/>
                  <a:gd name="connsiteY1081" fmla="*/ 7740 h 10000"/>
                  <a:gd name="connsiteX1082" fmla="*/ 8551 w 10000"/>
                  <a:gd name="connsiteY1082" fmla="*/ 7740 h 10000"/>
                  <a:gd name="connsiteX1083" fmla="*/ 8526 w 10000"/>
                  <a:gd name="connsiteY1083" fmla="*/ 7727 h 10000"/>
                  <a:gd name="connsiteX1084" fmla="*/ 8493 w 10000"/>
                  <a:gd name="connsiteY1084" fmla="*/ 7713 h 10000"/>
                  <a:gd name="connsiteX1085" fmla="*/ 8463 w 10000"/>
                  <a:gd name="connsiteY1085" fmla="*/ 7709 h 10000"/>
                  <a:gd name="connsiteX1086" fmla="*/ 8430 w 10000"/>
                  <a:gd name="connsiteY1086" fmla="*/ 7695 h 10000"/>
                  <a:gd name="connsiteX1087" fmla="*/ 8397 w 10000"/>
                  <a:gd name="connsiteY1087" fmla="*/ 7682 h 10000"/>
                  <a:gd name="connsiteX1088" fmla="*/ 8372 w 10000"/>
                  <a:gd name="connsiteY1088" fmla="*/ 7682 h 10000"/>
                  <a:gd name="connsiteX1089" fmla="*/ 8355 w 10000"/>
                  <a:gd name="connsiteY1089" fmla="*/ 7686 h 10000"/>
                  <a:gd name="connsiteX1090" fmla="*/ 8350 w 10000"/>
                  <a:gd name="connsiteY1090" fmla="*/ 7709 h 10000"/>
                  <a:gd name="connsiteX1091" fmla="*/ 8339 w 10000"/>
                  <a:gd name="connsiteY1091" fmla="*/ 7740 h 10000"/>
                  <a:gd name="connsiteX1092" fmla="*/ 8328 w 10000"/>
                  <a:gd name="connsiteY1092" fmla="*/ 7772 h 10000"/>
                  <a:gd name="connsiteX1093" fmla="*/ 8317 w 10000"/>
                  <a:gd name="connsiteY1093" fmla="*/ 7785 h 10000"/>
                  <a:gd name="connsiteX1094" fmla="*/ 8292 w 10000"/>
                  <a:gd name="connsiteY1094" fmla="*/ 7812 h 10000"/>
                  <a:gd name="connsiteX1095" fmla="*/ 8284 w 10000"/>
                  <a:gd name="connsiteY1095" fmla="*/ 7817 h 10000"/>
                  <a:gd name="connsiteX1096" fmla="*/ 8270 w 10000"/>
                  <a:gd name="connsiteY1096" fmla="*/ 7857 h 10000"/>
                  <a:gd name="connsiteX1097" fmla="*/ 8251 w 10000"/>
                  <a:gd name="connsiteY1097" fmla="*/ 7916 h 10000"/>
                  <a:gd name="connsiteX1098" fmla="*/ 8223 w 10000"/>
                  <a:gd name="connsiteY1098" fmla="*/ 8002 h 10000"/>
                  <a:gd name="connsiteX1099" fmla="*/ 8206 w 10000"/>
                  <a:gd name="connsiteY1099" fmla="*/ 8051 h 10000"/>
                  <a:gd name="connsiteX1100" fmla="*/ 8198 w 10000"/>
                  <a:gd name="connsiteY1100" fmla="*/ 8056 h 10000"/>
                  <a:gd name="connsiteX1101" fmla="*/ 8179 w 10000"/>
                  <a:gd name="connsiteY1101" fmla="*/ 8065 h 10000"/>
                  <a:gd name="connsiteX1102" fmla="*/ 8140 w 10000"/>
                  <a:gd name="connsiteY1102" fmla="*/ 8074 h 10000"/>
                  <a:gd name="connsiteX1103" fmla="*/ 8102 w 10000"/>
                  <a:gd name="connsiteY1103" fmla="*/ 8088 h 10000"/>
                  <a:gd name="connsiteX1104" fmla="*/ 8068 w 10000"/>
                  <a:gd name="connsiteY1104" fmla="*/ 8092 h 10000"/>
                  <a:gd name="connsiteX1105" fmla="*/ 8057 w 10000"/>
                  <a:gd name="connsiteY1105" fmla="*/ 8101 h 10000"/>
                  <a:gd name="connsiteX1106" fmla="*/ 8057 w 10000"/>
                  <a:gd name="connsiteY1106" fmla="*/ 8128 h 10000"/>
                  <a:gd name="connsiteX1107" fmla="*/ 8052 w 10000"/>
                  <a:gd name="connsiteY1107" fmla="*/ 8160 h 10000"/>
                  <a:gd name="connsiteX1108" fmla="*/ 8046 w 10000"/>
                  <a:gd name="connsiteY1108" fmla="*/ 8155 h 10000"/>
                  <a:gd name="connsiteX1109" fmla="*/ 8038 w 10000"/>
                  <a:gd name="connsiteY1109" fmla="*/ 8146 h 10000"/>
                  <a:gd name="connsiteX1110" fmla="*/ 8038 w 10000"/>
                  <a:gd name="connsiteY1110" fmla="*/ 8142 h 10000"/>
                  <a:gd name="connsiteX1111" fmla="*/ 8035 w 10000"/>
                  <a:gd name="connsiteY1111" fmla="*/ 8115 h 10000"/>
                  <a:gd name="connsiteX1112" fmla="*/ 8030 w 10000"/>
                  <a:gd name="connsiteY1112" fmla="*/ 8088 h 10000"/>
                  <a:gd name="connsiteX1113" fmla="*/ 8019 w 10000"/>
                  <a:gd name="connsiteY1113" fmla="*/ 8078 h 10000"/>
                  <a:gd name="connsiteX1114" fmla="*/ 8013 w 10000"/>
                  <a:gd name="connsiteY1114" fmla="*/ 8088 h 10000"/>
                  <a:gd name="connsiteX1115" fmla="*/ 7994 w 10000"/>
                  <a:gd name="connsiteY1115" fmla="*/ 8119 h 10000"/>
                  <a:gd name="connsiteX1116" fmla="*/ 7977 w 10000"/>
                  <a:gd name="connsiteY1116" fmla="*/ 8146 h 10000"/>
                  <a:gd name="connsiteX1117" fmla="*/ 7955 w 10000"/>
                  <a:gd name="connsiteY1117" fmla="*/ 8173 h 10000"/>
                  <a:gd name="connsiteX1118" fmla="*/ 7933 w 10000"/>
                  <a:gd name="connsiteY1118" fmla="*/ 8200 h 10000"/>
                  <a:gd name="connsiteX1119" fmla="*/ 7922 w 10000"/>
                  <a:gd name="connsiteY1119" fmla="*/ 8236 h 10000"/>
                  <a:gd name="connsiteX1120" fmla="*/ 7908 w 10000"/>
                  <a:gd name="connsiteY1120" fmla="*/ 8286 h 10000"/>
                  <a:gd name="connsiteX1121" fmla="*/ 7914 w 10000"/>
                  <a:gd name="connsiteY1121" fmla="*/ 8290 h 10000"/>
                  <a:gd name="connsiteX1122" fmla="*/ 7917 w 10000"/>
                  <a:gd name="connsiteY1122" fmla="*/ 8300 h 10000"/>
                  <a:gd name="connsiteX1123" fmla="*/ 7925 w 10000"/>
                  <a:gd name="connsiteY1123" fmla="*/ 8313 h 10000"/>
                  <a:gd name="connsiteX1124" fmla="*/ 7939 w 10000"/>
                  <a:gd name="connsiteY1124" fmla="*/ 8331 h 10000"/>
                  <a:gd name="connsiteX1125" fmla="*/ 7947 w 10000"/>
                  <a:gd name="connsiteY1125" fmla="*/ 8345 h 10000"/>
                  <a:gd name="connsiteX1126" fmla="*/ 7961 w 10000"/>
                  <a:gd name="connsiteY1126" fmla="*/ 8367 h 10000"/>
                  <a:gd name="connsiteX1127" fmla="*/ 7969 w 10000"/>
                  <a:gd name="connsiteY1127" fmla="*/ 8381 h 10000"/>
                  <a:gd name="connsiteX1128" fmla="*/ 7972 w 10000"/>
                  <a:gd name="connsiteY1128" fmla="*/ 8394 h 10000"/>
                  <a:gd name="connsiteX1129" fmla="*/ 7977 w 10000"/>
                  <a:gd name="connsiteY1129" fmla="*/ 8421 h 10000"/>
                  <a:gd name="connsiteX1130" fmla="*/ 7986 w 10000"/>
                  <a:gd name="connsiteY1130" fmla="*/ 8444 h 10000"/>
                  <a:gd name="connsiteX1131" fmla="*/ 7997 w 10000"/>
                  <a:gd name="connsiteY1131" fmla="*/ 8471 h 10000"/>
                  <a:gd name="connsiteX1132" fmla="*/ 7964 w 10000"/>
                  <a:gd name="connsiteY1132" fmla="*/ 8561 h 10000"/>
                  <a:gd name="connsiteX1133" fmla="*/ 7889 w 10000"/>
                  <a:gd name="connsiteY1133" fmla="*/ 8579 h 10000"/>
                  <a:gd name="connsiteX1134" fmla="*/ 7864 w 10000"/>
                  <a:gd name="connsiteY1134" fmla="*/ 8561 h 10000"/>
                  <a:gd name="connsiteX1135" fmla="*/ 7834 w 10000"/>
                  <a:gd name="connsiteY1135" fmla="*/ 8525 h 10000"/>
                  <a:gd name="connsiteX1136" fmla="*/ 7801 w 10000"/>
                  <a:gd name="connsiteY1136" fmla="*/ 8498 h 10000"/>
                  <a:gd name="connsiteX1137" fmla="*/ 7776 w 10000"/>
                  <a:gd name="connsiteY1137" fmla="*/ 8484 h 10000"/>
                  <a:gd name="connsiteX1138" fmla="*/ 7765 w 10000"/>
                  <a:gd name="connsiteY1138" fmla="*/ 8502 h 10000"/>
                  <a:gd name="connsiteX1139" fmla="*/ 7754 w 10000"/>
                  <a:gd name="connsiteY1139" fmla="*/ 8530 h 10000"/>
                  <a:gd name="connsiteX1140" fmla="*/ 7737 w 10000"/>
                  <a:gd name="connsiteY1140" fmla="*/ 8575 h 10000"/>
                  <a:gd name="connsiteX1141" fmla="*/ 7724 w 10000"/>
                  <a:gd name="connsiteY1141" fmla="*/ 8588 h 10000"/>
                  <a:gd name="connsiteX1142" fmla="*/ 7699 w 10000"/>
                  <a:gd name="connsiteY1142" fmla="*/ 8602 h 10000"/>
                  <a:gd name="connsiteX1143" fmla="*/ 7666 w 10000"/>
                  <a:gd name="connsiteY1143" fmla="*/ 8633 h 10000"/>
                  <a:gd name="connsiteX1144" fmla="*/ 7666 w 10000"/>
                  <a:gd name="connsiteY1144" fmla="*/ 8647 h 10000"/>
                  <a:gd name="connsiteX1145" fmla="*/ 7668 w 10000"/>
                  <a:gd name="connsiteY1145" fmla="*/ 8674 h 10000"/>
                  <a:gd name="connsiteX1146" fmla="*/ 7679 w 10000"/>
                  <a:gd name="connsiteY1146" fmla="*/ 8746 h 10000"/>
                  <a:gd name="connsiteX1147" fmla="*/ 7679 w 10000"/>
                  <a:gd name="connsiteY1147" fmla="*/ 8791 h 10000"/>
                  <a:gd name="connsiteX1148" fmla="*/ 7679 w 10000"/>
                  <a:gd name="connsiteY1148" fmla="*/ 8832 h 10000"/>
                  <a:gd name="connsiteX1149" fmla="*/ 7688 w 10000"/>
                  <a:gd name="connsiteY1149" fmla="*/ 8868 h 10000"/>
                  <a:gd name="connsiteX1150" fmla="*/ 7602 w 10000"/>
                  <a:gd name="connsiteY1150" fmla="*/ 8890 h 10000"/>
                  <a:gd name="connsiteX1151" fmla="*/ 7602 w 10000"/>
                  <a:gd name="connsiteY1151" fmla="*/ 8908 h 10000"/>
                  <a:gd name="connsiteX1152" fmla="*/ 7602 w 10000"/>
                  <a:gd name="connsiteY1152" fmla="*/ 8963 h 10000"/>
                  <a:gd name="connsiteX1153" fmla="*/ 7591 w 10000"/>
                  <a:gd name="connsiteY1153" fmla="*/ 8963 h 10000"/>
                  <a:gd name="connsiteX1154" fmla="*/ 7577 w 10000"/>
                  <a:gd name="connsiteY1154" fmla="*/ 8949 h 10000"/>
                  <a:gd name="connsiteX1155" fmla="*/ 7552 w 10000"/>
                  <a:gd name="connsiteY1155" fmla="*/ 8922 h 10000"/>
                  <a:gd name="connsiteX1156" fmla="*/ 7539 w 10000"/>
                  <a:gd name="connsiteY1156" fmla="*/ 8895 h 10000"/>
                  <a:gd name="connsiteX1157" fmla="*/ 7514 w 10000"/>
                  <a:gd name="connsiteY1157" fmla="*/ 8859 h 10000"/>
                  <a:gd name="connsiteX1158" fmla="*/ 7489 w 10000"/>
                  <a:gd name="connsiteY1158" fmla="*/ 8841 h 10000"/>
                  <a:gd name="connsiteX1159" fmla="*/ 7467 w 10000"/>
                  <a:gd name="connsiteY1159" fmla="*/ 8832 h 10000"/>
                  <a:gd name="connsiteX1160" fmla="*/ 7459 w 10000"/>
                  <a:gd name="connsiteY1160" fmla="*/ 8827 h 10000"/>
                  <a:gd name="connsiteX1161" fmla="*/ 7442 w 10000"/>
                  <a:gd name="connsiteY1161" fmla="*/ 8827 h 10000"/>
                  <a:gd name="connsiteX1162" fmla="*/ 7425 w 10000"/>
                  <a:gd name="connsiteY1162" fmla="*/ 8827 h 10000"/>
                  <a:gd name="connsiteX1163" fmla="*/ 7406 w 10000"/>
                  <a:gd name="connsiteY1163" fmla="*/ 8827 h 10000"/>
                  <a:gd name="connsiteX1164" fmla="*/ 7379 w 10000"/>
                  <a:gd name="connsiteY1164" fmla="*/ 8827 h 10000"/>
                  <a:gd name="connsiteX1165" fmla="*/ 7359 w 10000"/>
                  <a:gd name="connsiteY1165" fmla="*/ 8827 h 10000"/>
                  <a:gd name="connsiteX1166" fmla="*/ 7334 w 10000"/>
                  <a:gd name="connsiteY1166" fmla="*/ 8827 h 10000"/>
                  <a:gd name="connsiteX1167" fmla="*/ 7318 w 10000"/>
                  <a:gd name="connsiteY1167" fmla="*/ 8827 h 10000"/>
                  <a:gd name="connsiteX1168" fmla="*/ 7290 w 10000"/>
                  <a:gd name="connsiteY1168" fmla="*/ 8827 h 10000"/>
                  <a:gd name="connsiteX1169" fmla="*/ 7265 w 10000"/>
                  <a:gd name="connsiteY1169" fmla="*/ 8832 h 10000"/>
                  <a:gd name="connsiteX1170" fmla="*/ 7254 w 10000"/>
                  <a:gd name="connsiteY1170" fmla="*/ 8832 h 10000"/>
                  <a:gd name="connsiteX1171" fmla="*/ 7249 w 10000"/>
                  <a:gd name="connsiteY1171" fmla="*/ 8845 h 10000"/>
                  <a:gd name="connsiteX1172" fmla="*/ 7246 w 10000"/>
                  <a:gd name="connsiteY1172" fmla="*/ 8859 h 10000"/>
                  <a:gd name="connsiteX1173" fmla="*/ 7241 w 10000"/>
                  <a:gd name="connsiteY1173" fmla="*/ 8881 h 10000"/>
                  <a:gd name="connsiteX1174" fmla="*/ 7238 w 10000"/>
                  <a:gd name="connsiteY1174" fmla="*/ 8917 h 10000"/>
                  <a:gd name="connsiteX1175" fmla="*/ 7238 w 10000"/>
                  <a:gd name="connsiteY1175" fmla="*/ 8935 h 10000"/>
                  <a:gd name="connsiteX1176" fmla="*/ 7224 w 10000"/>
                  <a:gd name="connsiteY1176" fmla="*/ 8935 h 10000"/>
                  <a:gd name="connsiteX1177" fmla="*/ 7205 w 10000"/>
                  <a:gd name="connsiteY1177" fmla="*/ 8935 h 10000"/>
                  <a:gd name="connsiteX1178" fmla="*/ 7183 w 10000"/>
                  <a:gd name="connsiteY1178" fmla="*/ 8931 h 10000"/>
                  <a:gd name="connsiteX1179" fmla="*/ 7169 w 10000"/>
                  <a:gd name="connsiteY1179" fmla="*/ 8931 h 10000"/>
                  <a:gd name="connsiteX1180" fmla="*/ 7150 w 10000"/>
                  <a:gd name="connsiteY1180" fmla="*/ 8931 h 10000"/>
                  <a:gd name="connsiteX1181" fmla="*/ 7136 w 10000"/>
                  <a:gd name="connsiteY1181" fmla="*/ 8917 h 10000"/>
                  <a:gd name="connsiteX1182" fmla="*/ 7136 w 10000"/>
                  <a:gd name="connsiteY1182" fmla="*/ 8895 h 10000"/>
                  <a:gd name="connsiteX1183" fmla="*/ 7141 w 10000"/>
                  <a:gd name="connsiteY1183" fmla="*/ 8890 h 10000"/>
                  <a:gd name="connsiteX1184" fmla="*/ 7166 w 10000"/>
                  <a:gd name="connsiteY1184" fmla="*/ 8854 h 10000"/>
                  <a:gd name="connsiteX1185" fmla="*/ 7177 w 10000"/>
                  <a:gd name="connsiteY1185" fmla="*/ 8832 h 10000"/>
                  <a:gd name="connsiteX1186" fmla="*/ 7185 w 10000"/>
                  <a:gd name="connsiteY1186" fmla="*/ 8814 h 10000"/>
                  <a:gd name="connsiteX1187" fmla="*/ 7199 w 10000"/>
                  <a:gd name="connsiteY1187" fmla="*/ 8787 h 10000"/>
                  <a:gd name="connsiteX1188" fmla="*/ 7205 w 10000"/>
                  <a:gd name="connsiteY1188" fmla="*/ 8773 h 10000"/>
                  <a:gd name="connsiteX1189" fmla="*/ 7213 w 10000"/>
                  <a:gd name="connsiteY1189" fmla="*/ 8701 h 10000"/>
                  <a:gd name="connsiteX1190" fmla="*/ 7216 w 10000"/>
                  <a:gd name="connsiteY1190" fmla="*/ 8683 h 10000"/>
                  <a:gd name="connsiteX1191" fmla="*/ 7221 w 10000"/>
                  <a:gd name="connsiteY1191" fmla="*/ 8656 h 10000"/>
                  <a:gd name="connsiteX1192" fmla="*/ 7221 w 10000"/>
                  <a:gd name="connsiteY1192" fmla="*/ 8633 h 10000"/>
                  <a:gd name="connsiteX1193" fmla="*/ 7221 w 10000"/>
                  <a:gd name="connsiteY1193" fmla="*/ 8615 h 10000"/>
                  <a:gd name="connsiteX1194" fmla="*/ 7221 w 10000"/>
                  <a:gd name="connsiteY1194" fmla="*/ 8593 h 10000"/>
                  <a:gd name="connsiteX1195" fmla="*/ 7221 w 10000"/>
                  <a:gd name="connsiteY1195" fmla="*/ 8566 h 10000"/>
                  <a:gd name="connsiteX1196" fmla="*/ 7224 w 10000"/>
                  <a:gd name="connsiteY1196" fmla="*/ 8561 h 10000"/>
                  <a:gd name="connsiteX1197" fmla="*/ 7238 w 10000"/>
                  <a:gd name="connsiteY1197" fmla="*/ 8543 h 10000"/>
                  <a:gd name="connsiteX1198" fmla="*/ 7241 w 10000"/>
                  <a:gd name="connsiteY1198" fmla="*/ 8530 h 10000"/>
                  <a:gd name="connsiteX1199" fmla="*/ 7249 w 10000"/>
                  <a:gd name="connsiteY1199" fmla="*/ 8512 h 10000"/>
                  <a:gd name="connsiteX1200" fmla="*/ 7249 w 10000"/>
                  <a:gd name="connsiteY1200" fmla="*/ 8502 h 10000"/>
                  <a:gd name="connsiteX1201" fmla="*/ 7249 w 10000"/>
                  <a:gd name="connsiteY1201" fmla="*/ 8475 h 10000"/>
                  <a:gd name="connsiteX1202" fmla="*/ 7246 w 10000"/>
                  <a:gd name="connsiteY1202" fmla="*/ 8457 h 10000"/>
                  <a:gd name="connsiteX1203" fmla="*/ 7241 w 10000"/>
                  <a:gd name="connsiteY1203" fmla="*/ 8444 h 10000"/>
                  <a:gd name="connsiteX1204" fmla="*/ 7232 w 10000"/>
                  <a:gd name="connsiteY1204" fmla="*/ 8435 h 10000"/>
                  <a:gd name="connsiteX1205" fmla="*/ 7224 w 10000"/>
                  <a:gd name="connsiteY1205" fmla="*/ 8430 h 10000"/>
                  <a:gd name="connsiteX1206" fmla="*/ 7208 w 10000"/>
                  <a:gd name="connsiteY1206" fmla="*/ 8408 h 10000"/>
                  <a:gd name="connsiteX1207" fmla="*/ 7199 w 10000"/>
                  <a:gd name="connsiteY1207" fmla="*/ 8403 h 10000"/>
                  <a:gd name="connsiteX1208" fmla="*/ 7205 w 10000"/>
                  <a:gd name="connsiteY1208" fmla="*/ 8372 h 10000"/>
                  <a:gd name="connsiteX1209" fmla="*/ 7208 w 10000"/>
                  <a:gd name="connsiteY1209" fmla="*/ 8354 h 10000"/>
                  <a:gd name="connsiteX1210" fmla="*/ 7213 w 10000"/>
                  <a:gd name="connsiteY1210" fmla="*/ 8345 h 10000"/>
                  <a:gd name="connsiteX1211" fmla="*/ 7224 w 10000"/>
                  <a:gd name="connsiteY1211" fmla="*/ 8331 h 10000"/>
                  <a:gd name="connsiteX1212" fmla="*/ 7238 w 10000"/>
                  <a:gd name="connsiteY1212" fmla="*/ 8313 h 10000"/>
                  <a:gd name="connsiteX1213" fmla="*/ 7241 w 10000"/>
                  <a:gd name="connsiteY1213" fmla="*/ 8304 h 10000"/>
                  <a:gd name="connsiteX1214" fmla="*/ 7254 w 10000"/>
                  <a:gd name="connsiteY1214" fmla="*/ 8286 h 10000"/>
                  <a:gd name="connsiteX1215" fmla="*/ 7265 w 10000"/>
                  <a:gd name="connsiteY1215" fmla="*/ 8272 h 10000"/>
                  <a:gd name="connsiteX1216" fmla="*/ 7271 w 10000"/>
                  <a:gd name="connsiteY1216" fmla="*/ 8263 h 10000"/>
                  <a:gd name="connsiteX1217" fmla="*/ 7279 w 10000"/>
                  <a:gd name="connsiteY1217" fmla="*/ 8245 h 10000"/>
                  <a:gd name="connsiteX1218" fmla="*/ 7274 w 10000"/>
                  <a:gd name="connsiteY1218" fmla="*/ 8223 h 10000"/>
                  <a:gd name="connsiteX1219" fmla="*/ 7265 w 10000"/>
                  <a:gd name="connsiteY1219" fmla="*/ 8200 h 10000"/>
                  <a:gd name="connsiteX1220" fmla="*/ 7263 w 10000"/>
                  <a:gd name="connsiteY1220" fmla="*/ 8187 h 10000"/>
                  <a:gd name="connsiteX1221" fmla="*/ 7257 w 10000"/>
                  <a:gd name="connsiteY1221" fmla="*/ 8187 h 10000"/>
                  <a:gd name="connsiteX1222" fmla="*/ 7254 w 10000"/>
                  <a:gd name="connsiteY1222" fmla="*/ 8196 h 10000"/>
                  <a:gd name="connsiteX1223" fmla="*/ 7246 w 10000"/>
                  <a:gd name="connsiteY1223" fmla="*/ 8209 h 10000"/>
                  <a:gd name="connsiteX1224" fmla="*/ 7241 w 10000"/>
                  <a:gd name="connsiteY1224" fmla="*/ 8209 h 10000"/>
                  <a:gd name="connsiteX1225" fmla="*/ 7238 w 10000"/>
                  <a:gd name="connsiteY1225" fmla="*/ 8214 h 10000"/>
                  <a:gd name="connsiteX1226" fmla="*/ 7221 w 10000"/>
                  <a:gd name="connsiteY1226" fmla="*/ 8173 h 10000"/>
                  <a:gd name="connsiteX1227" fmla="*/ 7185 w 10000"/>
                  <a:gd name="connsiteY1227" fmla="*/ 8106 h 10000"/>
                  <a:gd name="connsiteX1228" fmla="*/ 7174 w 10000"/>
                  <a:gd name="connsiteY1228" fmla="*/ 8078 h 10000"/>
                  <a:gd name="connsiteX1229" fmla="*/ 7169 w 10000"/>
                  <a:gd name="connsiteY1229" fmla="*/ 8056 h 10000"/>
                  <a:gd name="connsiteX1230" fmla="*/ 7166 w 10000"/>
                  <a:gd name="connsiteY1230" fmla="*/ 8042 h 10000"/>
                  <a:gd name="connsiteX1231" fmla="*/ 7161 w 10000"/>
                  <a:gd name="connsiteY1231" fmla="*/ 8051 h 10000"/>
                  <a:gd name="connsiteX1232" fmla="*/ 7158 w 10000"/>
                  <a:gd name="connsiteY1232" fmla="*/ 8051 h 10000"/>
                  <a:gd name="connsiteX1233" fmla="*/ 7141 w 10000"/>
                  <a:gd name="connsiteY1233" fmla="*/ 8056 h 10000"/>
                  <a:gd name="connsiteX1234" fmla="*/ 7116 w 10000"/>
                  <a:gd name="connsiteY1234" fmla="*/ 8051 h 10000"/>
                  <a:gd name="connsiteX1235" fmla="*/ 7094 w 10000"/>
                  <a:gd name="connsiteY1235" fmla="*/ 8051 h 10000"/>
                  <a:gd name="connsiteX1236" fmla="*/ 7081 w 10000"/>
                  <a:gd name="connsiteY1236" fmla="*/ 8011 h 10000"/>
                  <a:gd name="connsiteX1237" fmla="*/ 7081 w 10000"/>
                  <a:gd name="connsiteY1237" fmla="*/ 8002 h 10000"/>
                  <a:gd name="connsiteX1238" fmla="*/ 7078 w 10000"/>
                  <a:gd name="connsiteY1238" fmla="*/ 7984 h 10000"/>
                  <a:gd name="connsiteX1239" fmla="*/ 7072 w 10000"/>
                  <a:gd name="connsiteY1239" fmla="*/ 7970 h 10000"/>
                  <a:gd name="connsiteX1240" fmla="*/ 7045 w 10000"/>
                  <a:gd name="connsiteY1240" fmla="*/ 7948 h 10000"/>
                  <a:gd name="connsiteX1241" fmla="*/ 7020 w 10000"/>
                  <a:gd name="connsiteY1241" fmla="*/ 7957 h 10000"/>
                  <a:gd name="connsiteX1242" fmla="*/ 7001 w 10000"/>
                  <a:gd name="connsiteY1242" fmla="*/ 7970 h 10000"/>
                  <a:gd name="connsiteX1243" fmla="*/ 6981 w 10000"/>
                  <a:gd name="connsiteY1243" fmla="*/ 7984 h 10000"/>
                  <a:gd name="connsiteX1244" fmla="*/ 6976 w 10000"/>
                  <a:gd name="connsiteY1244" fmla="*/ 7984 h 10000"/>
                  <a:gd name="connsiteX1245" fmla="*/ 6973 w 10000"/>
                  <a:gd name="connsiteY1245" fmla="*/ 7984 h 10000"/>
                  <a:gd name="connsiteX1246" fmla="*/ 6959 w 10000"/>
                  <a:gd name="connsiteY1246" fmla="*/ 7984 h 10000"/>
                  <a:gd name="connsiteX1247" fmla="*/ 6948 w 10000"/>
                  <a:gd name="connsiteY1247" fmla="*/ 7961 h 10000"/>
                  <a:gd name="connsiteX1248" fmla="*/ 6934 w 10000"/>
                  <a:gd name="connsiteY1248" fmla="*/ 7943 h 10000"/>
                  <a:gd name="connsiteX1249" fmla="*/ 6932 w 10000"/>
                  <a:gd name="connsiteY1249" fmla="*/ 7943 h 10000"/>
                  <a:gd name="connsiteX1250" fmla="*/ 6918 w 10000"/>
                  <a:gd name="connsiteY1250" fmla="*/ 7961 h 10000"/>
                  <a:gd name="connsiteX1251" fmla="*/ 6904 w 10000"/>
                  <a:gd name="connsiteY1251" fmla="*/ 7975 h 10000"/>
                  <a:gd name="connsiteX1252" fmla="*/ 6896 w 10000"/>
                  <a:gd name="connsiteY1252" fmla="*/ 7997 h 10000"/>
                  <a:gd name="connsiteX1253" fmla="*/ 6887 w 10000"/>
                  <a:gd name="connsiteY1253" fmla="*/ 8002 h 10000"/>
                  <a:gd name="connsiteX1254" fmla="*/ 6879 w 10000"/>
                  <a:gd name="connsiteY1254" fmla="*/ 8011 h 10000"/>
                  <a:gd name="connsiteX1255" fmla="*/ 6868 w 10000"/>
                  <a:gd name="connsiteY1255" fmla="*/ 8015 h 10000"/>
                  <a:gd name="connsiteX1256" fmla="*/ 6852 w 10000"/>
                  <a:gd name="connsiteY1256" fmla="*/ 8024 h 10000"/>
                  <a:gd name="connsiteX1257" fmla="*/ 6813 w 10000"/>
                  <a:gd name="connsiteY1257" fmla="*/ 8042 h 10000"/>
                  <a:gd name="connsiteX1258" fmla="*/ 6780 w 10000"/>
                  <a:gd name="connsiteY1258" fmla="*/ 8065 h 10000"/>
                  <a:gd name="connsiteX1259" fmla="*/ 6763 w 10000"/>
                  <a:gd name="connsiteY1259" fmla="*/ 8078 h 10000"/>
                  <a:gd name="connsiteX1260" fmla="*/ 6755 w 10000"/>
                  <a:gd name="connsiteY1260" fmla="*/ 8088 h 10000"/>
                  <a:gd name="connsiteX1261" fmla="*/ 6716 w 10000"/>
                  <a:gd name="connsiteY1261" fmla="*/ 8119 h 10000"/>
                  <a:gd name="connsiteX1262" fmla="*/ 6711 w 10000"/>
                  <a:gd name="connsiteY1262" fmla="*/ 8128 h 10000"/>
                  <a:gd name="connsiteX1263" fmla="*/ 6711 w 10000"/>
                  <a:gd name="connsiteY1263" fmla="*/ 8169 h 10000"/>
                  <a:gd name="connsiteX1264" fmla="*/ 6711 w 10000"/>
                  <a:gd name="connsiteY1264" fmla="*/ 8173 h 10000"/>
                  <a:gd name="connsiteX1265" fmla="*/ 6716 w 10000"/>
                  <a:gd name="connsiteY1265" fmla="*/ 8200 h 10000"/>
                  <a:gd name="connsiteX1266" fmla="*/ 6708 w 10000"/>
                  <a:gd name="connsiteY1266" fmla="*/ 8223 h 10000"/>
                  <a:gd name="connsiteX1267" fmla="*/ 6708 w 10000"/>
                  <a:gd name="connsiteY1267" fmla="*/ 8236 h 10000"/>
                  <a:gd name="connsiteX1268" fmla="*/ 6708 w 10000"/>
                  <a:gd name="connsiteY1268" fmla="*/ 8272 h 10000"/>
                  <a:gd name="connsiteX1269" fmla="*/ 6711 w 10000"/>
                  <a:gd name="connsiteY1269" fmla="*/ 8290 h 10000"/>
                  <a:gd name="connsiteX1270" fmla="*/ 6716 w 10000"/>
                  <a:gd name="connsiteY1270" fmla="*/ 8304 h 10000"/>
                  <a:gd name="connsiteX1271" fmla="*/ 6711 w 10000"/>
                  <a:gd name="connsiteY1271" fmla="*/ 8313 h 10000"/>
                  <a:gd name="connsiteX1272" fmla="*/ 6683 w 10000"/>
                  <a:gd name="connsiteY1272" fmla="*/ 8318 h 10000"/>
                  <a:gd name="connsiteX1273" fmla="*/ 6661 w 10000"/>
                  <a:gd name="connsiteY1273" fmla="*/ 8327 h 10000"/>
                  <a:gd name="connsiteX1274" fmla="*/ 6631 w 10000"/>
                  <a:gd name="connsiteY1274" fmla="*/ 8327 h 10000"/>
                  <a:gd name="connsiteX1275" fmla="*/ 6611 w 10000"/>
                  <a:gd name="connsiteY1275" fmla="*/ 8327 h 10000"/>
                  <a:gd name="connsiteX1276" fmla="*/ 6598 w 10000"/>
                  <a:gd name="connsiteY1276" fmla="*/ 8327 h 10000"/>
                  <a:gd name="connsiteX1277" fmla="*/ 6595 w 10000"/>
                  <a:gd name="connsiteY1277" fmla="*/ 8340 h 10000"/>
                  <a:gd name="connsiteX1278" fmla="*/ 6587 w 10000"/>
                  <a:gd name="connsiteY1278" fmla="*/ 8358 h 10000"/>
                  <a:gd name="connsiteX1279" fmla="*/ 6578 w 10000"/>
                  <a:gd name="connsiteY1279" fmla="*/ 8408 h 10000"/>
                  <a:gd name="connsiteX1280" fmla="*/ 6578 w 10000"/>
                  <a:gd name="connsiteY1280" fmla="*/ 8421 h 10000"/>
                  <a:gd name="connsiteX1281" fmla="*/ 6578 w 10000"/>
                  <a:gd name="connsiteY1281" fmla="*/ 8430 h 10000"/>
                  <a:gd name="connsiteX1282" fmla="*/ 6573 w 10000"/>
                  <a:gd name="connsiteY1282" fmla="*/ 8435 h 10000"/>
                  <a:gd name="connsiteX1283" fmla="*/ 6556 w 10000"/>
                  <a:gd name="connsiteY1283" fmla="*/ 8435 h 10000"/>
                  <a:gd name="connsiteX1284" fmla="*/ 6545 w 10000"/>
                  <a:gd name="connsiteY1284" fmla="*/ 8435 h 10000"/>
                  <a:gd name="connsiteX1285" fmla="*/ 6523 w 10000"/>
                  <a:gd name="connsiteY1285" fmla="*/ 8435 h 10000"/>
                  <a:gd name="connsiteX1286" fmla="*/ 6493 w 10000"/>
                  <a:gd name="connsiteY1286" fmla="*/ 8430 h 10000"/>
                  <a:gd name="connsiteX1287" fmla="*/ 6490 w 10000"/>
                  <a:gd name="connsiteY1287" fmla="*/ 8430 h 10000"/>
                  <a:gd name="connsiteX1288" fmla="*/ 6485 w 10000"/>
                  <a:gd name="connsiteY1288" fmla="*/ 8444 h 10000"/>
                  <a:gd name="connsiteX1289" fmla="*/ 6465 w 10000"/>
                  <a:gd name="connsiteY1289" fmla="*/ 8475 h 10000"/>
                  <a:gd name="connsiteX1290" fmla="*/ 6451 w 10000"/>
                  <a:gd name="connsiteY1290" fmla="*/ 8498 h 10000"/>
                  <a:gd name="connsiteX1291" fmla="*/ 6435 w 10000"/>
                  <a:gd name="connsiteY1291" fmla="*/ 8525 h 10000"/>
                  <a:gd name="connsiteX1292" fmla="*/ 6421 w 10000"/>
                  <a:gd name="connsiteY1292" fmla="*/ 8539 h 10000"/>
                  <a:gd name="connsiteX1293" fmla="*/ 6410 w 10000"/>
                  <a:gd name="connsiteY1293" fmla="*/ 8561 h 10000"/>
                  <a:gd name="connsiteX1294" fmla="*/ 6402 w 10000"/>
                  <a:gd name="connsiteY1294" fmla="*/ 8575 h 10000"/>
                  <a:gd name="connsiteX1295" fmla="*/ 6402 w 10000"/>
                  <a:gd name="connsiteY1295" fmla="*/ 8593 h 10000"/>
                  <a:gd name="connsiteX1296" fmla="*/ 6402 w 10000"/>
                  <a:gd name="connsiteY1296" fmla="*/ 8620 h 10000"/>
                  <a:gd name="connsiteX1297" fmla="*/ 6405 w 10000"/>
                  <a:gd name="connsiteY1297" fmla="*/ 8660 h 10000"/>
                  <a:gd name="connsiteX1298" fmla="*/ 6405 w 10000"/>
                  <a:gd name="connsiteY1298" fmla="*/ 8674 h 10000"/>
                  <a:gd name="connsiteX1299" fmla="*/ 6405 w 10000"/>
                  <a:gd name="connsiteY1299" fmla="*/ 8683 h 10000"/>
                  <a:gd name="connsiteX1300" fmla="*/ 6405 w 10000"/>
                  <a:gd name="connsiteY1300" fmla="*/ 8687 h 10000"/>
                  <a:gd name="connsiteX1301" fmla="*/ 6405 w 10000"/>
                  <a:gd name="connsiteY1301" fmla="*/ 8696 h 10000"/>
                  <a:gd name="connsiteX1302" fmla="*/ 6388 w 10000"/>
                  <a:gd name="connsiteY1302" fmla="*/ 8733 h 10000"/>
                  <a:gd name="connsiteX1303" fmla="*/ 6369 w 10000"/>
                  <a:gd name="connsiteY1303" fmla="*/ 8746 h 10000"/>
                  <a:gd name="connsiteX1304" fmla="*/ 6333 w 10000"/>
                  <a:gd name="connsiteY1304" fmla="*/ 8773 h 10000"/>
                  <a:gd name="connsiteX1305" fmla="*/ 6313 w 10000"/>
                  <a:gd name="connsiteY1305" fmla="*/ 8787 h 10000"/>
                  <a:gd name="connsiteX1306" fmla="*/ 6291 w 10000"/>
                  <a:gd name="connsiteY1306" fmla="*/ 8805 h 10000"/>
                  <a:gd name="connsiteX1307" fmla="*/ 6280 w 10000"/>
                  <a:gd name="connsiteY1307" fmla="*/ 8814 h 10000"/>
                  <a:gd name="connsiteX1308" fmla="*/ 6250 w 10000"/>
                  <a:gd name="connsiteY1308" fmla="*/ 8805 h 10000"/>
                  <a:gd name="connsiteX1309" fmla="*/ 6233 w 10000"/>
                  <a:gd name="connsiteY1309" fmla="*/ 8805 h 10000"/>
                  <a:gd name="connsiteX1310" fmla="*/ 6220 w 10000"/>
                  <a:gd name="connsiteY1310" fmla="*/ 8805 h 10000"/>
                  <a:gd name="connsiteX1311" fmla="*/ 6200 w 10000"/>
                  <a:gd name="connsiteY1311" fmla="*/ 8805 h 10000"/>
                  <a:gd name="connsiteX1312" fmla="*/ 6184 w 10000"/>
                  <a:gd name="connsiteY1312" fmla="*/ 8805 h 10000"/>
                  <a:gd name="connsiteX1313" fmla="*/ 6716 w 10000"/>
                  <a:gd name="connsiteY1313" fmla="*/ 6653 h 10000"/>
                  <a:gd name="connsiteX1314" fmla="*/ 6871 w 10000"/>
                  <a:gd name="connsiteY1314" fmla="*/ 6748 h 10000"/>
                  <a:gd name="connsiteX1315" fmla="*/ 6912 w 10000"/>
                  <a:gd name="connsiteY1315" fmla="*/ 6581 h 10000"/>
                  <a:gd name="connsiteX1316" fmla="*/ 6184 w 10000"/>
                  <a:gd name="connsiteY1316" fmla="*/ 8805 h 10000"/>
                  <a:gd name="connsiteX0" fmla="*/ 6184 w 10000"/>
                  <a:gd name="connsiteY0" fmla="*/ 8805 h 10000"/>
                  <a:gd name="connsiteX1" fmla="*/ 6175 w 10000"/>
                  <a:gd name="connsiteY1" fmla="*/ 8800 h 10000"/>
                  <a:gd name="connsiteX2" fmla="*/ 6167 w 10000"/>
                  <a:gd name="connsiteY2" fmla="*/ 8832 h 10000"/>
                  <a:gd name="connsiteX3" fmla="*/ 6167 w 10000"/>
                  <a:gd name="connsiteY3" fmla="*/ 8845 h 10000"/>
                  <a:gd name="connsiteX4" fmla="*/ 6140 w 10000"/>
                  <a:gd name="connsiteY4" fmla="*/ 8877 h 10000"/>
                  <a:gd name="connsiteX5" fmla="*/ 6098 w 10000"/>
                  <a:gd name="connsiteY5" fmla="*/ 8904 h 10000"/>
                  <a:gd name="connsiteX6" fmla="*/ 6090 w 10000"/>
                  <a:gd name="connsiteY6" fmla="*/ 8904 h 10000"/>
                  <a:gd name="connsiteX7" fmla="*/ 6082 w 10000"/>
                  <a:gd name="connsiteY7" fmla="*/ 8904 h 10000"/>
                  <a:gd name="connsiteX8" fmla="*/ 6082 w 10000"/>
                  <a:gd name="connsiteY8" fmla="*/ 8958 h 10000"/>
                  <a:gd name="connsiteX9" fmla="*/ 6082 w 10000"/>
                  <a:gd name="connsiteY9" fmla="*/ 8963 h 10000"/>
                  <a:gd name="connsiteX10" fmla="*/ 6079 w 10000"/>
                  <a:gd name="connsiteY10" fmla="*/ 9012 h 10000"/>
                  <a:gd name="connsiteX11" fmla="*/ 6073 w 10000"/>
                  <a:gd name="connsiteY11" fmla="*/ 9066 h 10000"/>
                  <a:gd name="connsiteX12" fmla="*/ 6073 w 10000"/>
                  <a:gd name="connsiteY12" fmla="*/ 9120 h 10000"/>
                  <a:gd name="connsiteX13" fmla="*/ 6073 w 10000"/>
                  <a:gd name="connsiteY13" fmla="*/ 9147 h 10000"/>
                  <a:gd name="connsiteX14" fmla="*/ 6073 w 10000"/>
                  <a:gd name="connsiteY14" fmla="*/ 9197 h 10000"/>
                  <a:gd name="connsiteX15" fmla="*/ 6068 w 10000"/>
                  <a:gd name="connsiteY15" fmla="*/ 9233 h 10000"/>
                  <a:gd name="connsiteX16" fmla="*/ 6065 w 10000"/>
                  <a:gd name="connsiteY16" fmla="*/ 9301 h 10000"/>
                  <a:gd name="connsiteX17" fmla="*/ 6065 w 10000"/>
                  <a:gd name="connsiteY17" fmla="*/ 9350 h 10000"/>
                  <a:gd name="connsiteX18" fmla="*/ 6060 w 10000"/>
                  <a:gd name="connsiteY18" fmla="*/ 9382 h 10000"/>
                  <a:gd name="connsiteX19" fmla="*/ 6060 w 10000"/>
                  <a:gd name="connsiteY19" fmla="*/ 9409 h 10000"/>
                  <a:gd name="connsiteX20" fmla="*/ 6051 w 10000"/>
                  <a:gd name="connsiteY20" fmla="*/ 9423 h 10000"/>
                  <a:gd name="connsiteX21" fmla="*/ 6049 w 10000"/>
                  <a:gd name="connsiteY21" fmla="*/ 9436 h 10000"/>
                  <a:gd name="connsiteX22" fmla="*/ 6035 w 10000"/>
                  <a:gd name="connsiteY22" fmla="*/ 9450 h 10000"/>
                  <a:gd name="connsiteX23" fmla="*/ 6026 w 10000"/>
                  <a:gd name="connsiteY23" fmla="*/ 9459 h 10000"/>
                  <a:gd name="connsiteX24" fmla="*/ 6018 w 10000"/>
                  <a:gd name="connsiteY24" fmla="*/ 9445 h 10000"/>
                  <a:gd name="connsiteX25" fmla="*/ 6007 w 10000"/>
                  <a:gd name="connsiteY25" fmla="*/ 9409 h 10000"/>
                  <a:gd name="connsiteX26" fmla="*/ 5985 w 10000"/>
                  <a:gd name="connsiteY26" fmla="*/ 9369 h 10000"/>
                  <a:gd name="connsiteX27" fmla="*/ 5969 w 10000"/>
                  <a:gd name="connsiteY27" fmla="*/ 9332 h 10000"/>
                  <a:gd name="connsiteX28" fmla="*/ 5955 w 10000"/>
                  <a:gd name="connsiteY28" fmla="*/ 9314 h 10000"/>
                  <a:gd name="connsiteX29" fmla="*/ 5952 w 10000"/>
                  <a:gd name="connsiteY29" fmla="*/ 9305 h 10000"/>
                  <a:gd name="connsiteX30" fmla="*/ 5935 w 10000"/>
                  <a:gd name="connsiteY30" fmla="*/ 9305 h 10000"/>
                  <a:gd name="connsiteX31" fmla="*/ 5922 w 10000"/>
                  <a:gd name="connsiteY31" fmla="*/ 9319 h 10000"/>
                  <a:gd name="connsiteX32" fmla="*/ 5913 w 10000"/>
                  <a:gd name="connsiteY32" fmla="*/ 9328 h 10000"/>
                  <a:gd name="connsiteX33" fmla="*/ 5905 w 10000"/>
                  <a:gd name="connsiteY33" fmla="*/ 9332 h 10000"/>
                  <a:gd name="connsiteX34" fmla="*/ 5897 w 10000"/>
                  <a:gd name="connsiteY34" fmla="*/ 9350 h 10000"/>
                  <a:gd name="connsiteX35" fmla="*/ 5875 w 10000"/>
                  <a:gd name="connsiteY35" fmla="*/ 9364 h 10000"/>
                  <a:gd name="connsiteX36" fmla="*/ 5850 w 10000"/>
                  <a:gd name="connsiteY36" fmla="*/ 9391 h 10000"/>
                  <a:gd name="connsiteX37" fmla="*/ 5833 w 10000"/>
                  <a:gd name="connsiteY37" fmla="*/ 9405 h 10000"/>
                  <a:gd name="connsiteX38" fmla="*/ 5822 w 10000"/>
                  <a:gd name="connsiteY38" fmla="*/ 9409 h 10000"/>
                  <a:gd name="connsiteX39" fmla="*/ 5800 w 10000"/>
                  <a:gd name="connsiteY39" fmla="*/ 9423 h 10000"/>
                  <a:gd name="connsiteX40" fmla="*/ 5784 w 10000"/>
                  <a:gd name="connsiteY40" fmla="*/ 9436 h 10000"/>
                  <a:gd name="connsiteX41" fmla="*/ 5767 w 10000"/>
                  <a:gd name="connsiteY41" fmla="*/ 9450 h 10000"/>
                  <a:gd name="connsiteX42" fmla="*/ 5751 w 10000"/>
                  <a:gd name="connsiteY42" fmla="*/ 9463 h 10000"/>
                  <a:gd name="connsiteX43" fmla="*/ 5745 w 10000"/>
                  <a:gd name="connsiteY43" fmla="*/ 9472 h 10000"/>
                  <a:gd name="connsiteX44" fmla="*/ 5751 w 10000"/>
                  <a:gd name="connsiteY44" fmla="*/ 9477 h 10000"/>
                  <a:gd name="connsiteX45" fmla="*/ 5762 w 10000"/>
                  <a:gd name="connsiteY45" fmla="*/ 9504 h 10000"/>
                  <a:gd name="connsiteX46" fmla="*/ 5767 w 10000"/>
                  <a:gd name="connsiteY46" fmla="*/ 9526 h 10000"/>
                  <a:gd name="connsiteX47" fmla="*/ 5784 w 10000"/>
                  <a:gd name="connsiteY47" fmla="*/ 9576 h 10000"/>
                  <a:gd name="connsiteX48" fmla="*/ 5797 w 10000"/>
                  <a:gd name="connsiteY48" fmla="*/ 9603 h 10000"/>
                  <a:gd name="connsiteX49" fmla="*/ 5808 w 10000"/>
                  <a:gd name="connsiteY49" fmla="*/ 9644 h 10000"/>
                  <a:gd name="connsiteX50" fmla="*/ 5822 w 10000"/>
                  <a:gd name="connsiteY50" fmla="*/ 9671 h 10000"/>
                  <a:gd name="connsiteX51" fmla="*/ 5825 w 10000"/>
                  <a:gd name="connsiteY51" fmla="*/ 9684 h 10000"/>
                  <a:gd name="connsiteX52" fmla="*/ 5831 w 10000"/>
                  <a:gd name="connsiteY52" fmla="*/ 9684 h 10000"/>
                  <a:gd name="connsiteX53" fmla="*/ 5825 w 10000"/>
                  <a:gd name="connsiteY53" fmla="*/ 9698 h 10000"/>
                  <a:gd name="connsiteX54" fmla="*/ 5806 w 10000"/>
                  <a:gd name="connsiteY54" fmla="*/ 9725 h 10000"/>
                  <a:gd name="connsiteX55" fmla="*/ 5792 w 10000"/>
                  <a:gd name="connsiteY55" fmla="*/ 9738 h 10000"/>
                  <a:gd name="connsiteX56" fmla="*/ 5737 w 10000"/>
                  <a:gd name="connsiteY56" fmla="*/ 9793 h 10000"/>
                  <a:gd name="connsiteX57" fmla="*/ 5728 w 10000"/>
                  <a:gd name="connsiteY57" fmla="*/ 9806 h 10000"/>
                  <a:gd name="connsiteX58" fmla="*/ 5712 w 10000"/>
                  <a:gd name="connsiteY58" fmla="*/ 9815 h 10000"/>
                  <a:gd name="connsiteX59" fmla="*/ 5690 w 10000"/>
                  <a:gd name="connsiteY59" fmla="*/ 9838 h 10000"/>
                  <a:gd name="connsiteX60" fmla="*/ 5679 w 10000"/>
                  <a:gd name="connsiteY60" fmla="*/ 9842 h 10000"/>
                  <a:gd name="connsiteX61" fmla="*/ 5665 w 10000"/>
                  <a:gd name="connsiteY61" fmla="*/ 9842 h 10000"/>
                  <a:gd name="connsiteX62" fmla="*/ 5648 w 10000"/>
                  <a:gd name="connsiteY62" fmla="*/ 9851 h 10000"/>
                  <a:gd name="connsiteX63" fmla="*/ 5621 w 10000"/>
                  <a:gd name="connsiteY63" fmla="*/ 9892 h 10000"/>
                  <a:gd name="connsiteX64" fmla="*/ 5544 w 10000"/>
                  <a:gd name="connsiteY64" fmla="*/ 9946 h 10000"/>
                  <a:gd name="connsiteX65" fmla="*/ 5406 w 10000"/>
                  <a:gd name="connsiteY65" fmla="*/ 10000 h 10000"/>
                  <a:gd name="connsiteX66" fmla="*/ 5350 w 10000"/>
                  <a:gd name="connsiteY66" fmla="*/ 9986 h 10000"/>
                  <a:gd name="connsiteX67" fmla="*/ 5342 w 10000"/>
                  <a:gd name="connsiteY67" fmla="*/ 9950 h 10000"/>
                  <a:gd name="connsiteX68" fmla="*/ 5342 w 10000"/>
                  <a:gd name="connsiteY68" fmla="*/ 9932 h 10000"/>
                  <a:gd name="connsiteX69" fmla="*/ 5342 w 10000"/>
                  <a:gd name="connsiteY69" fmla="*/ 9923 h 10000"/>
                  <a:gd name="connsiteX70" fmla="*/ 5342 w 10000"/>
                  <a:gd name="connsiteY70" fmla="*/ 9919 h 10000"/>
                  <a:gd name="connsiteX71" fmla="*/ 5348 w 10000"/>
                  <a:gd name="connsiteY71" fmla="*/ 9919 h 10000"/>
                  <a:gd name="connsiteX72" fmla="*/ 5348 w 10000"/>
                  <a:gd name="connsiteY72" fmla="*/ 9910 h 10000"/>
                  <a:gd name="connsiteX73" fmla="*/ 5350 w 10000"/>
                  <a:gd name="connsiteY73" fmla="*/ 9910 h 10000"/>
                  <a:gd name="connsiteX74" fmla="*/ 5350 w 10000"/>
                  <a:gd name="connsiteY74" fmla="*/ 9905 h 10000"/>
                  <a:gd name="connsiteX75" fmla="*/ 5356 w 10000"/>
                  <a:gd name="connsiteY75" fmla="*/ 9905 h 10000"/>
                  <a:gd name="connsiteX76" fmla="*/ 5356 w 10000"/>
                  <a:gd name="connsiteY76" fmla="*/ 9896 h 10000"/>
                  <a:gd name="connsiteX77" fmla="*/ 5359 w 10000"/>
                  <a:gd name="connsiteY77" fmla="*/ 9896 h 10000"/>
                  <a:gd name="connsiteX78" fmla="*/ 5359 w 10000"/>
                  <a:gd name="connsiteY78" fmla="*/ 9892 h 10000"/>
                  <a:gd name="connsiteX79" fmla="*/ 5364 w 10000"/>
                  <a:gd name="connsiteY79" fmla="*/ 9892 h 10000"/>
                  <a:gd name="connsiteX80" fmla="*/ 5364 w 10000"/>
                  <a:gd name="connsiteY80" fmla="*/ 9883 h 10000"/>
                  <a:gd name="connsiteX81" fmla="*/ 5359 w 10000"/>
                  <a:gd name="connsiteY81" fmla="*/ 9883 h 10000"/>
                  <a:gd name="connsiteX82" fmla="*/ 5359 w 10000"/>
                  <a:gd name="connsiteY82" fmla="*/ 9878 h 10000"/>
                  <a:gd name="connsiteX83" fmla="*/ 5359 w 10000"/>
                  <a:gd name="connsiteY83" fmla="*/ 9869 h 10000"/>
                  <a:gd name="connsiteX84" fmla="*/ 5356 w 10000"/>
                  <a:gd name="connsiteY84" fmla="*/ 9869 h 10000"/>
                  <a:gd name="connsiteX85" fmla="*/ 5356 w 10000"/>
                  <a:gd name="connsiteY85" fmla="*/ 9865 h 10000"/>
                  <a:gd name="connsiteX86" fmla="*/ 5350 w 10000"/>
                  <a:gd name="connsiteY86" fmla="*/ 9865 h 10000"/>
                  <a:gd name="connsiteX87" fmla="*/ 5350 w 10000"/>
                  <a:gd name="connsiteY87" fmla="*/ 9856 h 10000"/>
                  <a:gd name="connsiteX88" fmla="*/ 5348 w 10000"/>
                  <a:gd name="connsiteY88" fmla="*/ 9856 h 10000"/>
                  <a:gd name="connsiteX89" fmla="*/ 5348 w 10000"/>
                  <a:gd name="connsiteY89" fmla="*/ 9851 h 10000"/>
                  <a:gd name="connsiteX90" fmla="*/ 5348 w 10000"/>
                  <a:gd name="connsiteY90" fmla="*/ 9842 h 10000"/>
                  <a:gd name="connsiteX91" fmla="*/ 5348 w 10000"/>
                  <a:gd name="connsiteY91" fmla="*/ 9838 h 10000"/>
                  <a:gd name="connsiteX92" fmla="*/ 5348 w 10000"/>
                  <a:gd name="connsiteY92" fmla="*/ 9829 h 10000"/>
                  <a:gd name="connsiteX93" fmla="*/ 5348 w 10000"/>
                  <a:gd name="connsiteY93" fmla="*/ 9820 h 10000"/>
                  <a:gd name="connsiteX94" fmla="*/ 5348 w 10000"/>
                  <a:gd name="connsiteY94" fmla="*/ 9815 h 10000"/>
                  <a:gd name="connsiteX95" fmla="*/ 5348 w 10000"/>
                  <a:gd name="connsiteY95" fmla="*/ 9806 h 10000"/>
                  <a:gd name="connsiteX96" fmla="*/ 5350 w 10000"/>
                  <a:gd name="connsiteY96" fmla="*/ 9806 h 10000"/>
                  <a:gd name="connsiteX97" fmla="*/ 5350 w 10000"/>
                  <a:gd name="connsiteY97" fmla="*/ 9802 h 10000"/>
                  <a:gd name="connsiteX98" fmla="*/ 5350 w 10000"/>
                  <a:gd name="connsiteY98" fmla="*/ 9793 h 10000"/>
                  <a:gd name="connsiteX99" fmla="*/ 5356 w 10000"/>
                  <a:gd name="connsiteY99" fmla="*/ 9788 h 10000"/>
                  <a:gd name="connsiteX100" fmla="*/ 5356 w 10000"/>
                  <a:gd name="connsiteY100" fmla="*/ 9779 h 10000"/>
                  <a:gd name="connsiteX101" fmla="*/ 5359 w 10000"/>
                  <a:gd name="connsiteY101" fmla="*/ 9779 h 10000"/>
                  <a:gd name="connsiteX102" fmla="*/ 5359 w 10000"/>
                  <a:gd name="connsiteY102" fmla="*/ 9774 h 10000"/>
                  <a:gd name="connsiteX103" fmla="*/ 5364 w 10000"/>
                  <a:gd name="connsiteY103" fmla="*/ 9765 h 10000"/>
                  <a:gd name="connsiteX104" fmla="*/ 5397 w 10000"/>
                  <a:gd name="connsiteY104" fmla="*/ 9698 h 10000"/>
                  <a:gd name="connsiteX105" fmla="*/ 5397 w 10000"/>
                  <a:gd name="connsiteY105" fmla="*/ 9662 h 10000"/>
                  <a:gd name="connsiteX106" fmla="*/ 5381 w 10000"/>
                  <a:gd name="connsiteY106" fmla="*/ 9648 h 10000"/>
                  <a:gd name="connsiteX107" fmla="*/ 5381 w 10000"/>
                  <a:gd name="connsiteY107" fmla="*/ 9608 h 10000"/>
                  <a:gd name="connsiteX108" fmla="*/ 5400 w 10000"/>
                  <a:gd name="connsiteY108" fmla="*/ 9590 h 10000"/>
                  <a:gd name="connsiteX109" fmla="*/ 5392 w 10000"/>
                  <a:gd name="connsiteY109" fmla="*/ 9553 h 10000"/>
                  <a:gd name="connsiteX110" fmla="*/ 5375 w 10000"/>
                  <a:gd name="connsiteY110" fmla="*/ 9526 h 10000"/>
                  <a:gd name="connsiteX111" fmla="*/ 5350 w 10000"/>
                  <a:gd name="connsiteY111" fmla="*/ 9504 h 10000"/>
                  <a:gd name="connsiteX112" fmla="*/ 5323 w 10000"/>
                  <a:gd name="connsiteY112" fmla="*/ 9562 h 10000"/>
                  <a:gd name="connsiteX113" fmla="*/ 5309 w 10000"/>
                  <a:gd name="connsiteY113" fmla="*/ 9535 h 10000"/>
                  <a:gd name="connsiteX114" fmla="*/ 5312 w 10000"/>
                  <a:gd name="connsiteY114" fmla="*/ 9436 h 10000"/>
                  <a:gd name="connsiteX115" fmla="*/ 5276 w 10000"/>
                  <a:gd name="connsiteY115" fmla="*/ 9409 h 10000"/>
                  <a:gd name="connsiteX116" fmla="*/ 5270 w 10000"/>
                  <a:gd name="connsiteY116" fmla="*/ 9418 h 10000"/>
                  <a:gd name="connsiteX117" fmla="*/ 5259 w 10000"/>
                  <a:gd name="connsiteY117" fmla="*/ 9423 h 10000"/>
                  <a:gd name="connsiteX118" fmla="*/ 5243 w 10000"/>
                  <a:gd name="connsiteY118" fmla="*/ 9445 h 10000"/>
                  <a:gd name="connsiteX119" fmla="*/ 5229 w 10000"/>
                  <a:gd name="connsiteY119" fmla="*/ 9450 h 10000"/>
                  <a:gd name="connsiteX120" fmla="*/ 5221 w 10000"/>
                  <a:gd name="connsiteY120" fmla="*/ 9459 h 10000"/>
                  <a:gd name="connsiteX121" fmla="*/ 5199 w 10000"/>
                  <a:gd name="connsiteY121" fmla="*/ 9463 h 10000"/>
                  <a:gd name="connsiteX122" fmla="*/ 5179 w 10000"/>
                  <a:gd name="connsiteY122" fmla="*/ 9463 h 10000"/>
                  <a:gd name="connsiteX123" fmla="*/ 5166 w 10000"/>
                  <a:gd name="connsiteY123" fmla="*/ 9450 h 10000"/>
                  <a:gd name="connsiteX124" fmla="*/ 5155 w 10000"/>
                  <a:gd name="connsiteY124" fmla="*/ 9432 h 10000"/>
                  <a:gd name="connsiteX125" fmla="*/ 5149 w 10000"/>
                  <a:gd name="connsiteY125" fmla="*/ 9432 h 10000"/>
                  <a:gd name="connsiteX126" fmla="*/ 5146 w 10000"/>
                  <a:gd name="connsiteY126" fmla="*/ 9432 h 10000"/>
                  <a:gd name="connsiteX127" fmla="*/ 5146 w 10000"/>
                  <a:gd name="connsiteY127" fmla="*/ 9436 h 10000"/>
                  <a:gd name="connsiteX128" fmla="*/ 5132 w 10000"/>
                  <a:gd name="connsiteY128" fmla="*/ 9445 h 10000"/>
                  <a:gd name="connsiteX129" fmla="*/ 5124 w 10000"/>
                  <a:gd name="connsiteY129" fmla="*/ 9463 h 10000"/>
                  <a:gd name="connsiteX130" fmla="*/ 5119 w 10000"/>
                  <a:gd name="connsiteY130" fmla="*/ 9472 h 10000"/>
                  <a:gd name="connsiteX131" fmla="*/ 5094 w 10000"/>
                  <a:gd name="connsiteY131" fmla="*/ 9486 h 10000"/>
                  <a:gd name="connsiteX132" fmla="*/ 5075 w 10000"/>
                  <a:gd name="connsiteY132" fmla="*/ 9490 h 10000"/>
                  <a:gd name="connsiteX133" fmla="*/ 5058 w 10000"/>
                  <a:gd name="connsiteY133" fmla="*/ 9499 h 10000"/>
                  <a:gd name="connsiteX134" fmla="*/ 5028 w 10000"/>
                  <a:gd name="connsiteY134" fmla="*/ 9513 h 10000"/>
                  <a:gd name="connsiteX135" fmla="*/ 5006 w 10000"/>
                  <a:gd name="connsiteY135" fmla="*/ 9522 h 10000"/>
                  <a:gd name="connsiteX136" fmla="*/ 4986 w 10000"/>
                  <a:gd name="connsiteY136" fmla="*/ 9535 h 10000"/>
                  <a:gd name="connsiteX137" fmla="*/ 4948 w 10000"/>
                  <a:gd name="connsiteY137" fmla="*/ 9549 h 10000"/>
                  <a:gd name="connsiteX138" fmla="*/ 4925 w 10000"/>
                  <a:gd name="connsiteY138" fmla="*/ 9549 h 10000"/>
                  <a:gd name="connsiteX139" fmla="*/ 4906 w 10000"/>
                  <a:gd name="connsiteY139" fmla="*/ 9549 h 10000"/>
                  <a:gd name="connsiteX140" fmla="*/ 4892 w 10000"/>
                  <a:gd name="connsiteY140" fmla="*/ 9553 h 10000"/>
                  <a:gd name="connsiteX141" fmla="*/ 4890 w 10000"/>
                  <a:gd name="connsiteY141" fmla="*/ 9562 h 10000"/>
                  <a:gd name="connsiteX142" fmla="*/ 4881 w 10000"/>
                  <a:gd name="connsiteY142" fmla="*/ 9576 h 10000"/>
                  <a:gd name="connsiteX143" fmla="*/ 4873 w 10000"/>
                  <a:gd name="connsiteY143" fmla="*/ 9594 h 10000"/>
                  <a:gd name="connsiteX144" fmla="*/ 4868 w 10000"/>
                  <a:gd name="connsiteY144" fmla="*/ 9581 h 10000"/>
                  <a:gd name="connsiteX145" fmla="*/ 4865 w 10000"/>
                  <a:gd name="connsiteY145" fmla="*/ 9567 h 10000"/>
                  <a:gd name="connsiteX146" fmla="*/ 4851 w 10000"/>
                  <a:gd name="connsiteY146" fmla="*/ 9567 h 10000"/>
                  <a:gd name="connsiteX147" fmla="*/ 4848 w 10000"/>
                  <a:gd name="connsiteY147" fmla="*/ 9576 h 10000"/>
                  <a:gd name="connsiteX148" fmla="*/ 4829 w 10000"/>
                  <a:gd name="connsiteY148" fmla="*/ 9581 h 10000"/>
                  <a:gd name="connsiteX149" fmla="*/ 4818 w 10000"/>
                  <a:gd name="connsiteY149" fmla="*/ 9576 h 10000"/>
                  <a:gd name="connsiteX150" fmla="*/ 4810 w 10000"/>
                  <a:gd name="connsiteY150" fmla="*/ 9576 h 10000"/>
                  <a:gd name="connsiteX151" fmla="*/ 4796 w 10000"/>
                  <a:gd name="connsiteY151" fmla="*/ 9581 h 10000"/>
                  <a:gd name="connsiteX152" fmla="*/ 4788 w 10000"/>
                  <a:gd name="connsiteY152" fmla="*/ 9576 h 10000"/>
                  <a:gd name="connsiteX153" fmla="*/ 4779 w 10000"/>
                  <a:gd name="connsiteY153" fmla="*/ 9576 h 10000"/>
                  <a:gd name="connsiteX154" fmla="*/ 4768 w 10000"/>
                  <a:gd name="connsiteY154" fmla="*/ 9581 h 10000"/>
                  <a:gd name="connsiteX155" fmla="*/ 4760 w 10000"/>
                  <a:gd name="connsiteY155" fmla="*/ 9553 h 10000"/>
                  <a:gd name="connsiteX156" fmla="*/ 4754 w 10000"/>
                  <a:gd name="connsiteY156" fmla="*/ 9526 h 10000"/>
                  <a:gd name="connsiteX157" fmla="*/ 4754 w 10000"/>
                  <a:gd name="connsiteY157" fmla="*/ 9486 h 10000"/>
                  <a:gd name="connsiteX158" fmla="*/ 4754 w 10000"/>
                  <a:gd name="connsiteY158" fmla="*/ 9445 h 10000"/>
                  <a:gd name="connsiteX159" fmla="*/ 4760 w 10000"/>
                  <a:gd name="connsiteY159" fmla="*/ 9432 h 10000"/>
                  <a:gd name="connsiteX160" fmla="*/ 4760 w 10000"/>
                  <a:gd name="connsiteY160" fmla="*/ 9396 h 10000"/>
                  <a:gd name="connsiteX161" fmla="*/ 4760 w 10000"/>
                  <a:gd name="connsiteY161" fmla="*/ 9382 h 10000"/>
                  <a:gd name="connsiteX162" fmla="*/ 4760 w 10000"/>
                  <a:gd name="connsiteY162" fmla="*/ 9355 h 10000"/>
                  <a:gd name="connsiteX163" fmla="*/ 4749 w 10000"/>
                  <a:gd name="connsiteY163" fmla="*/ 9341 h 10000"/>
                  <a:gd name="connsiteX164" fmla="*/ 4746 w 10000"/>
                  <a:gd name="connsiteY164" fmla="*/ 9332 h 10000"/>
                  <a:gd name="connsiteX165" fmla="*/ 4732 w 10000"/>
                  <a:gd name="connsiteY165" fmla="*/ 9328 h 10000"/>
                  <a:gd name="connsiteX166" fmla="*/ 4716 w 10000"/>
                  <a:gd name="connsiteY166" fmla="*/ 9292 h 10000"/>
                  <a:gd name="connsiteX167" fmla="*/ 4705 w 10000"/>
                  <a:gd name="connsiteY167" fmla="*/ 9274 h 10000"/>
                  <a:gd name="connsiteX168" fmla="*/ 4699 w 10000"/>
                  <a:gd name="connsiteY168" fmla="*/ 9278 h 10000"/>
                  <a:gd name="connsiteX169" fmla="*/ 4696 w 10000"/>
                  <a:gd name="connsiteY169" fmla="*/ 9287 h 10000"/>
                  <a:gd name="connsiteX170" fmla="*/ 4680 w 10000"/>
                  <a:gd name="connsiteY170" fmla="*/ 9292 h 10000"/>
                  <a:gd name="connsiteX171" fmla="*/ 4672 w 10000"/>
                  <a:gd name="connsiteY171" fmla="*/ 9274 h 10000"/>
                  <a:gd name="connsiteX172" fmla="*/ 4636 w 10000"/>
                  <a:gd name="connsiteY172" fmla="*/ 9224 h 10000"/>
                  <a:gd name="connsiteX173" fmla="*/ 4616 w 10000"/>
                  <a:gd name="connsiteY173" fmla="*/ 9211 h 10000"/>
                  <a:gd name="connsiteX174" fmla="*/ 4608 w 10000"/>
                  <a:gd name="connsiteY174" fmla="*/ 9206 h 10000"/>
                  <a:gd name="connsiteX175" fmla="*/ 4616 w 10000"/>
                  <a:gd name="connsiteY175" fmla="*/ 9193 h 10000"/>
                  <a:gd name="connsiteX176" fmla="*/ 4633 w 10000"/>
                  <a:gd name="connsiteY176" fmla="*/ 9184 h 10000"/>
                  <a:gd name="connsiteX177" fmla="*/ 4616 w 10000"/>
                  <a:gd name="connsiteY177" fmla="*/ 9120 h 10000"/>
                  <a:gd name="connsiteX178" fmla="*/ 4625 w 10000"/>
                  <a:gd name="connsiteY178" fmla="*/ 9039 h 10000"/>
                  <a:gd name="connsiteX179" fmla="*/ 4616 w 10000"/>
                  <a:gd name="connsiteY179" fmla="*/ 9026 h 10000"/>
                  <a:gd name="connsiteX180" fmla="*/ 4600 w 10000"/>
                  <a:gd name="connsiteY180" fmla="*/ 9017 h 10000"/>
                  <a:gd name="connsiteX181" fmla="*/ 4583 w 10000"/>
                  <a:gd name="connsiteY181" fmla="*/ 9003 h 10000"/>
                  <a:gd name="connsiteX182" fmla="*/ 4570 w 10000"/>
                  <a:gd name="connsiteY182" fmla="*/ 9012 h 10000"/>
                  <a:gd name="connsiteX183" fmla="*/ 4570 w 10000"/>
                  <a:gd name="connsiteY183" fmla="*/ 9026 h 10000"/>
                  <a:gd name="connsiteX184" fmla="*/ 4570 w 10000"/>
                  <a:gd name="connsiteY184" fmla="*/ 9035 h 10000"/>
                  <a:gd name="connsiteX185" fmla="*/ 4578 w 10000"/>
                  <a:gd name="connsiteY185" fmla="*/ 9048 h 10000"/>
                  <a:gd name="connsiteX186" fmla="*/ 4583 w 10000"/>
                  <a:gd name="connsiteY186" fmla="*/ 9089 h 10000"/>
                  <a:gd name="connsiteX187" fmla="*/ 4586 w 10000"/>
                  <a:gd name="connsiteY187" fmla="*/ 9116 h 10000"/>
                  <a:gd name="connsiteX188" fmla="*/ 4586 w 10000"/>
                  <a:gd name="connsiteY188" fmla="*/ 9120 h 10000"/>
                  <a:gd name="connsiteX189" fmla="*/ 4583 w 10000"/>
                  <a:gd name="connsiteY189" fmla="*/ 9143 h 10000"/>
                  <a:gd name="connsiteX190" fmla="*/ 4583 w 10000"/>
                  <a:gd name="connsiteY190" fmla="*/ 9170 h 10000"/>
                  <a:gd name="connsiteX191" fmla="*/ 4578 w 10000"/>
                  <a:gd name="connsiteY191" fmla="*/ 9175 h 10000"/>
                  <a:gd name="connsiteX192" fmla="*/ 4570 w 10000"/>
                  <a:gd name="connsiteY192" fmla="*/ 9197 h 10000"/>
                  <a:gd name="connsiteX193" fmla="*/ 4556 w 10000"/>
                  <a:gd name="connsiteY193" fmla="*/ 9170 h 10000"/>
                  <a:gd name="connsiteX194" fmla="*/ 4553 w 10000"/>
                  <a:gd name="connsiteY194" fmla="*/ 9147 h 10000"/>
                  <a:gd name="connsiteX195" fmla="*/ 4545 w 10000"/>
                  <a:gd name="connsiteY195" fmla="*/ 9120 h 10000"/>
                  <a:gd name="connsiteX196" fmla="*/ 4539 w 10000"/>
                  <a:gd name="connsiteY196" fmla="*/ 9093 h 10000"/>
                  <a:gd name="connsiteX197" fmla="*/ 4531 w 10000"/>
                  <a:gd name="connsiteY197" fmla="*/ 9062 h 10000"/>
                  <a:gd name="connsiteX198" fmla="*/ 4523 w 10000"/>
                  <a:gd name="connsiteY198" fmla="*/ 9039 h 10000"/>
                  <a:gd name="connsiteX199" fmla="*/ 4514 w 10000"/>
                  <a:gd name="connsiteY199" fmla="*/ 9026 h 10000"/>
                  <a:gd name="connsiteX200" fmla="*/ 4514 w 10000"/>
                  <a:gd name="connsiteY200" fmla="*/ 9035 h 10000"/>
                  <a:gd name="connsiteX201" fmla="*/ 4512 w 10000"/>
                  <a:gd name="connsiteY201" fmla="*/ 9035 h 10000"/>
                  <a:gd name="connsiteX202" fmla="*/ 4503 w 10000"/>
                  <a:gd name="connsiteY202" fmla="*/ 9035 h 10000"/>
                  <a:gd name="connsiteX203" fmla="*/ 4498 w 10000"/>
                  <a:gd name="connsiteY203" fmla="*/ 9048 h 10000"/>
                  <a:gd name="connsiteX204" fmla="*/ 4481 w 10000"/>
                  <a:gd name="connsiteY204" fmla="*/ 9062 h 10000"/>
                  <a:gd name="connsiteX205" fmla="*/ 4473 w 10000"/>
                  <a:gd name="connsiteY205" fmla="*/ 9066 h 10000"/>
                  <a:gd name="connsiteX206" fmla="*/ 4473 w 10000"/>
                  <a:gd name="connsiteY206" fmla="*/ 9075 h 10000"/>
                  <a:gd name="connsiteX207" fmla="*/ 4459 w 10000"/>
                  <a:gd name="connsiteY207" fmla="*/ 9080 h 10000"/>
                  <a:gd name="connsiteX208" fmla="*/ 4448 w 10000"/>
                  <a:gd name="connsiteY208" fmla="*/ 9075 h 10000"/>
                  <a:gd name="connsiteX209" fmla="*/ 4440 w 10000"/>
                  <a:gd name="connsiteY209" fmla="*/ 9075 h 10000"/>
                  <a:gd name="connsiteX210" fmla="*/ 4432 w 10000"/>
                  <a:gd name="connsiteY210" fmla="*/ 9080 h 10000"/>
                  <a:gd name="connsiteX211" fmla="*/ 4418 w 10000"/>
                  <a:gd name="connsiteY211" fmla="*/ 9093 h 10000"/>
                  <a:gd name="connsiteX212" fmla="*/ 4398 w 10000"/>
                  <a:gd name="connsiteY212" fmla="*/ 9116 h 10000"/>
                  <a:gd name="connsiteX213" fmla="*/ 4390 w 10000"/>
                  <a:gd name="connsiteY213" fmla="*/ 9120 h 10000"/>
                  <a:gd name="connsiteX214" fmla="*/ 4382 w 10000"/>
                  <a:gd name="connsiteY214" fmla="*/ 9129 h 10000"/>
                  <a:gd name="connsiteX215" fmla="*/ 4382 w 10000"/>
                  <a:gd name="connsiteY215" fmla="*/ 9134 h 10000"/>
                  <a:gd name="connsiteX216" fmla="*/ 4385 w 10000"/>
                  <a:gd name="connsiteY216" fmla="*/ 9143 h 10000"/>
                  <a:gd name="connsiteX217" fmla="*/ 4398 w 10000"/>
                  <a:gd name="connsiteY217" fmla="*/ 9134 h 10000"/>
                  <a:gd name="connsiteX218" fmla="*/ 4418 w 10000"/>
                  <a:gd name="connsiteY218" fmla="*/ 9161 h 10000"/>
                  <a:gd name="connsiteX219" fmla="*/ 4423 w 10000"/>
                  <a:gd name="connsiteY219" fmla="*/ 9170 h 10000"/>
                  <a:gd name="connsiteX220" fmla="*/ 4426 w 10000"/>
                  <a:gd name="connsiteY220" fmla="*/ 9175 h 10000"/>
                  <a:gd name="connsiteX221" fmla="*/ 4432 w 10000"/>
                  <a:gd name="connsiteY221" fmla="*/ 9211 h 10000"/>
                  <a:gd name="connsiteX222" fmla="*/ 4426 w 10000"/>
                  <a:gd name="connsiteY222" fmla="*/ 9224 h 10000"/>
                  <a:gd name="connsiteX223" fmla="*/ 4418 w 10000"/>
                  <a:gd name="connsiteY223" fmla="*/ 9247 h 10000"/>
                  <a:gd name="connsiteX224" fmla="*/ 4409 w 10000"/>
                  <a:gd name="connsiteY224" fmla="*/ 9238 h 10000"/>
                  <a:gd name="connsiteX225" fmla="*/ 4398 w 10000"/>
                  <a:gd name="connsiteY225" fmla="*/ 9220 h 10000"/>
                  <a:gd name="connsiteX226" fmla="*/ 4393 w 10000"/>
                  <a:gd name="connsiteY226" fmla="*/ 9211 h 10000"/>
                  <a:gd name="connsiteX227" fmla="*/ 4390 w 10000"/>
                  <a:gd name="connsiteY227" fmla="*/ 9211 h 10000"/>
                  <a:gd name="connsiteX228" fmla="*/ 4385 w 10000"/>
                  <a:gd name="connsiteY228" fmla="*/ 9220 h 10000"/>
                  <a:gd name="connsiteX229" fmla="*/ 4385 w 10000"/>
                  <a:gd name="connsiteY229" fmla="*/ 9238 h 10000"/>
                  <a:gd name="connsiteX230" fmla="*/ 4382 w 10000"/>
                  <a:gd name="connsiteY230" fmla="*/ 9260 h 10000"/>
                  <a:gd name="connsiteX231" fmla="*/ 4360 w 10000"/>
                  <a:gd name="connsiteY231" fmla="*/ 9278 h 10000"/>
                  <a:gd name="connsiteX232" fmla="*/ 4360 w 10000"/>
                  <a:gd name="connsiteY232" fmla="*/ 9292 h 10000"/>
                  <a:gd name="connsiteX233" fmla="*/ 4363 w 10000"/>
                  <a:gd name="connsiteY233" fmla="*/ 9305 h 10000"/>
                  <a:gd name="connsiteX234" fmla="*/ 4385 w 10000"/>
                  <a:gd name="connsiteY234" fmla="*/ 9314 h 10000"/>
                  <a:gd name="connsiteX235" fmla="*/ 4393 w 10000"/>
                  <a:gd name="connsiteY235" fmla="*/ 9319 h 10000"/>
                  <a:gd name="connsiteX236" fmla="*/ 4398 w 10000"/>
                  <a:gd name="connsiteY236" fmla="*/ 9319 h 10000"/>
                  <a:gd name="connsiteX237" fmla="*/ 4401 w 10000"/>
                  <a:gd name="connsiteY237" fmla="*/ 9314 h 10000"/>
                  <a:gd name="connsiteX238" fmla="*/ 4409 w 10000"/>
                  <a:gd name="connsiteY238" fmla="*/ 9278 h 10000"/>
                  <a:gd name="connsiteX239" fmla="*/ 4418 w 10000"/>
                  <a:gd name="connsiteY239" fmla="*/ 9287 h 10000"/>
                  <a:gd name="connsiteX240" fmla="*/ 4426 w 10000"/>
                  <a:gd name="connsiteY240" fmla="*/ 9292 h 10000"/>
                  <a:gd name="connsiteX241" fmla="*/ 4426 w 10000"/>
                  <a:gd name="connsiteY241" fmla="*/ 9301 h 10000"/>
                  <a:gd name="connsiteX242" fmla="*/ 4426 w 10000"/>
                  <a:gd name="connsiteY242" fmla="*/ 9314 h 10000"/>
                  <a:gd name="connsiteX243" fmla="*/ 4418 w 10000"/>
                  <a:gd name="connsiteY243" fmla="*/ 9332 h 10000"/>
                  <a:gd name="connsiteX244" fmla="*/ 4415 w 10000"/>
                  <a:gd name="connsiteY244" fmla="*/ 9341 h 10000"/>
                  <a:gd name="connsiteX245" fmla="*/ 4418 w 10000"/>
                  <a:gd name="connsiteY245" fmla="*/ 9350 h 10000"/>
                  <a:gd name="connsiteX246" fmla="*/ 4415 w 10000"/>
                  <a:gd name="connsiteY246" fmla="*/ 9364 h 10000"/>
                  <a:gd name="connsiteX247" fmla="*/ 4418 w 10000"/>
                  <a:gd name="connsiteY247" fmla="*/ 9409 h 10000"/>
                  <a:gd name="connsiteX248" fmla="*/ 4418 w 10000"/>
                  <a:gd name="connsiteY248" fmla="*/ 9423 h 10000"/>
                  <a:gd name="connsiteX249" fmla="*/ 4415 w 10000"/>
                  <a:gd name="connsiteY249" fmla="*/ 9432 h 10000"/>
                  <a:gd name="connsiteX250" fmla="*/ 4398 w 10000"/>
                  <a:gd name="connsiteY250" fmla="*/ 9423 h 10000"/>
                  <a:gd name="connsiteX251" fmla="*/ 4390 w 10000"/>
                  <a:gd name="connsiteY251" fmla="*/ 9436 h 10000"/>
                  <a:gd name="connsiteX252" fmla="*/ 4385 w 10000"/>
                  <a:gd name="connsiteY252" fmla="*/ 9445 h 10000"/>
                  <a:gd name="connsiteX253" fmla="*/ 4376 w 10000"/>
                  <a:gd name="connsiteY253" fmla="*/ 9459 h 10000"/>
                  <a:gd name="connsiteX254" fmla="*/ 4354 w 10000"/>
                  <a:gd name="connsiteY254" fmla="*/ 9450 h 10000"/>
                  <a:gd name="connsiteX255" fmla="*/ 4352 w 10000"/>
                  <a:gd name="connsiteY255" fmla="*/ 9445 h 10000"/>
                  <a:gd name="connsiteX256" fmla="*/ 4354 w 10000"/>
                  <a:gd name="connsiteY256" fmla="*/ 9432 h 10000"/>
                  <a:gd name="connsiteX257" fmla="*/ 4368 w 10000"/>
                  <a:gd name="connsiteY257" fmla="*/ 9432 h 10000"/>
                  <a:gd name="connsiteX258" fmla="*/ 4371 w 10000"/>
                  <a:gd name="connsiteY258" fmla="*/ 9423 h 10000"/>
                  <a:gd name="connsiteX259" fmla="*/ 4371 w 10000"/>
                  <a:gd name="connsiteY259" fmla="*/ 9405 h 10000"/>
                  <a:gd name="connsiteX260" fmla="*/ 4368 w 10000"/>
                  <a:gd name="connsiteY260" fmla="*/ 9391 h 10000"/>
                  <a:gd name="connsiteX261" fmla="*/ 4363 w 10000"/>
                  <a:gd name="connsiteY261" fmla="*/ 9391 h 10000"/>
                  <a:gd name="connsiteX262" fmla="*/ 4354 w 10000"/>
                  <a:gd name="connsiteY262" fmla="*/ 9409 h 10000"/>
                  <a:gd name="connsiteX263" fmla="*/ 4335 w 10000"/>
                  <a:gd name="connsiteY263" fmla="*/ 9436 h 10000"/>
                  <a:gd name="connsiteX264" fmla="*/ 4327 w 10000"/>
                  <a:gd name="connsiteY264" fmla="*/ 9445 h 10000"/>
                  <a:gd name="connsiteX265" fmla="*/ 4313 w 10000"/>
                  <a:gd name="connsiteY265" fmla="*/ 9445 h 10000"/>
                  <a:gd name="connsiteX266" fmla="*/ 4305 w 10000"/>
                  <a:gd name="connsiteY266" fmla="*/ 9436 h 10000"/>
                  <a:gd name="connsiteX267" fmla="*/ 4296 w 10000"/>
                  <a:gd name="connsiteY267" fmla="*/ 9409 h 10000"/>
                  <a:gd name="connsiteX268" fmla="*/ 4302 w 10000"/>
                  <a:gd name="connsiteY268" fmla="*/ 9396 h 10000"/>
                  <a:gd name="connsiteX269" fmla="*/ 4302 w 10000"/>
                  <a:gd name="connsiteY269" fmla="*/ 9378 h 10000"/>
                  <a:gd name="connsiteX270" fmla="*/ 4302 w 10000"/>
                  <a:gd name="connsiteY270" fmla="*/ 9355 h 10000"/>
                  <a:gd name="connsiteX271" fmla="*/ 4296 w 10000"/>
                  <a:gd name="connsiteY271" fmla="*/ 9355 h 10000"/>
                  <a:gd name="connsiteX272" fmla="*/ 4294 w 10000"/>
                  <a:gd name="connsiteY272" fmla="*/ 9364 h 10000"/>
                  <a:gd name="connsiteX273" fmla="*/ 4288 w 10000"/>
                  <a:gd name="connsiteY273" fmla="*/ 9369 h 10000"/>
                  <a:gd name="connsiteX274" fmla="*/ 4288 w 10000"/>
                  <a:gd name="connsiteY274" fmla="*/ 9378 h 10000"/>
                  <a:gd name="connsiteX275" fmla="*/ 4288 w 10000"/>
                  <a:gd name="connsiteY275" fmla="*/ 9391 h 10000"/>
                  <a:gd name="connsiteX276" fmla="*/ 4285 w 10000"/>
                  <a:gd name="connsiteY276" fmla="*/ 9405 h 10000"/>
                  <a:gd name="connsiteX277" fmla="*/ 4274 w 10000"/>
                  <a:gd name="connsiteY277" fmla="*/ 9405 h 10000"/>
                  <a:gd name="connsiteX278" fmla="*/ 4272 w 10000"/>
                  <a:gd name="connsiteY278" fmla="*/ 9396 h 10000"/>
                  <a:gd name="connsiteX279" fmla="*/ 4266 w 10000"/>
                  <a:gd name="connsiteY279" fmla="*/ 9396 h 10000"/>
                  <a:gd name="connsiteX280" fmla="*/ 4263 w 10000"/>
                  <a:gd name="connsiteY280" fmla="*/ 9409 h 10000"/>
                  <a:gd name="connsiteX281" fmla="*/ 4263 w 10000"/>
                  <a:gd name="connsiteY281" fmla="*/ 9423 h 10000"/>
                  <a:gd name="connsiteX282" fmla="*/ 4266 w 10000"/>
                  <a:gd name="connsiteY282" fmla="*/ 9436 h 10000"/>
                  <a:gd name="connsiteX283" fmla="*/ 4258 w 10000"/>
                  <a:gd name="connsiteY283" fmla="*/ 9477 h 10000"/>
                  <a:gd name="connsiteX284" fmla="*/ 4263 w 10000"/>
                  <a:gd name="connsiteY284" fmla="*/ 9504 h 10000"/>
                  <a:gd name="connsiteX285" fmla="*/ 4263 w 10000"/>
                  <a:gd name="connsiteY285" fmla="*/ 9522 h 10000"/>
                  <a:gd name="connsiteX286" fmla="*/ 4249 w 10000"/>
                  <a:gd name="connsiteY286" fmla="*/ 9535 h 10000"/>
                  <a:gd name="connsiteX287" fmla="*/ 4247 w 10000"/>
                  <a:gd name="connsiteY287" fmla="*/ 9549 h 10000"/>
                  <a:gd name="connsiteX288" fmla="*/ 4249 w 10000"/>
                  <a:gd name="connsiteY288" fmla="*/ 9576 h 10000"/>
                  <a:gd name="connsiteX289" fmla="*/ 4249 w 10000"/>
                  <a:gd name="connsiteY289" fmla="*/ 9581 h 10000"/>
                  <a:gd name="connsiteX290" fmla="*/ 4238 w 10000"/>
                  <a:gd name="connsiteY290" fmla="*/ 9581 h 10000"/>
                  <a:gd name="connsiteX291" fmla="*/ 4233 w 10000"/>
                  <a:gd name="connsiteY291" fmla="*/ 9576 h 10000"/>
                  <a:gd name="connsiteX292" fmla="*/ 4216 w 10000"/>
                  <a:gd name="connsiteY292" fmla="*/ 9535 h 10000"/>
                  <a:gd name="connsiteX293" fmla="*/ 4214 w 10000"/>
                  <a:gd name="connsiteY293" fmla="*/ 9549 h 10000"/>
                  <a:gd name="connsiteX294" fmla="*/ 4197 w 10000"/>
                  <a:gd name="connsiteY294" fmla="*/ 9553 h 10000"/>
                  <a:gd name="connsiteX295" fmla="*/ 4178 w 10000"/>
                  <a:gd name="connsiteY295" fmla="*/ 9553 h 10000"/>
                  <a:gd name="connsiteX296" fmla="*/ 4175 w 10000"/>
                  <a:gd name="connsiteY296" fmla="*/ 9562 h 10000"/>
                  <a:gd name="connsiteX297" fmla="*/ 4175 w 10000"/>
                  <a:gd name="connsiteY297" fmla="*/ 9567 h 10000"/>
                  <a:gd name="connsiteX298" fmla="*/ 4183 w 10000"/>
                  <a:gd name="connsiteY298" fmla="*/ 9581 h 10000"/>
                  <a:gd name="connsiteX299" fmla="*/ 4192 w 10000"/>
                  <a:gd name="connsiteY299" fmla="*/ 9594 h 10000"/>
                  <a:gd name="connsiteX300" fmla="*/ 4192 w 10000"/>
                  <a:gd name="connsiteY300" fmla="*/ 9603 h 10000"/>
                  <a:gd name="connsiteX301" fmla="*/ 4186 w 10000"/>
                  <a:gd name="connsiteY301" fmla="*/ 9608 h 10000"/>
                  <a:gd name="connsiteX302" fmla="*/ 4178 w 10000"/>
                  <a:gd name="connsiteY302" fmla="*/ 9608 h 10000"/>
                  <a:gd name="connsiteX303" fmla="*/ 4153 w 10000"/>
                  <a:gd name="connsiteY303" fmla="*/ 9576 h 10000"/>
                  <a:gd name="connsiteX304" fmla="*/ 4142 w 10000"/>
                  <a:gd name="connsiteY304" fmla="*/ 9576 h 10000"/>
                  <a:gd name="connsiteX305" fmla="*/ 4134 w 10000"/>
                  <a:gd name="connsiteY305" fmla="*/ 9581 h 10000"/>
                  <a:gd name="connsiteX306" fmla="*/ 4120 w 10000"/>
                  <a:gd name="connsiteY306" fmla="*/ 9590 h 10000"/>
                  <a:gd name="connsiteX307" fmla="*/ 4111 w 10000"/>
                  <a:gd name="connsiteY307" fmla="*/ 9608 h 10000"/>
                  <a:gd name="connsiteX308" fmla="*/ 4089 w 10000"/>
                  <a:gd name="connsiteY308" fmla="*/ 9617 h 10000"/>
                  <a:gd name="connsiteX309" fmla="*/ 4073 w 10000"/>
                  <a:gd name="connsiteY309" fmla="*/ 9617 h 10000"/>
                  <a:gd name="connsiteX310" fmla="*/ 4054 w 10000"/>
                  <a:gd name="connsiteY310" fmla="*/ 9608 h 10000"/>
                  <a:gd name="connsiteX311" fmla="*/ 4040 w 10000"/>
                  <a:gd name="connsiteY311" fmla="*/ 9608 h 10000"/>
                  <a:gd name="connsiteX312" fmla="*/ 4029 w 10000"/>
                  <a:gd name="connsiteY312" fmla="*/ 9603 h 10000"/>
                  <a:gd name="connsiteX313" fmla="*/ 4015 w 10000"/>
                  <a:gd name="connsiteY313" fmla="*/ 9594 h 10000"/>
                  <a:gd name="connsiteX314" fmla="*/ 3998 w 10000"/>
                  <a:gd name="connsiteY314" fmla="*/ 9590 h 10000"/>
                  <a:gd name="connsiteX315" fmla="*/ 3982 w 10000"/>
                  <a:gd name="connsiteY315" fmla="*/ 9576 h 10000"/>
                  <a:gd name="connsiteX316" fmla="*/ 3974 w 10000"/>
                  <a:gd name="connsiteY316" fmla="*/ 9567 h 10000"/>
                  <a:gd name="connsiteX317" fmla="*/ 3957 w 10000"/>
                  <a:gd name="connsiteY317" fmla="*/ 9562 h 10000"/>
                  <a:gd name="connsiteX318" fmla="*/ 3949 w 10000"/>
                  <a:gd name="connsiteY318" fmla="*/ 9553 h 10000"/>
                  <a:gd name="connsiteX319" fmla="*/ 3943 w 10000"/>
                  <a:gd name="connsiteY319" fmla="*/ 9553 h 10000"/>
                  <a:gd name="connsiteX320" fmla="*/ 3932 w 10000"/>
                  <a:gd name="connsiteY320" fmla="*/ 9540 h 10000"/>
                  <a:gd name="connsiteX321" fmla="*/ 3927 w 10000"/>
                  <a:gd name="connsiteY321" fmla="*/ 9540 h 10000"/>
                  <a:gd name="connsiteX322" fmla="*/ 3918 w 10000"/>
                  <a:gd name="connsiteY322" fmla="*/ 9540 h 10000"/>
                  <a:gd name="connsiteX323" fmla="*/ 3916 w 10000"/>
                  <a:gd name="connsiteY323" fmla="*/ 9562 h 10000"/>
                  <a:gd name="connsiteX324" fmla="*/ 3902 w 10000"/>
                  <a:gd name="connsiteY324" fmla="*/ 9576 h 10000"/>
                  <a:gd name="connsiteX325" fmla="*/ 3888 w 10000"/>
                  <a:gd name="connsiteY325" fmla="*/ 9567 h 10000"/>
                  <a:gd name="connsiteX326" fmla="*/ 3877 w 10000"/>
                  <a:gd name="connsiteY326" fmla="*/ 9567 h 10000"/>
                  <a:gd name="connsiteX327" fmla="*/ 3863 w 10000"/>
                  <a:gd name="connsiteY327" fmla="*/ 9562 h 10000"/>
                  <a:gd name="connsiteX328" fmla="*/ 3860 w 10000"/>
                  <a:gd name="connsiteY328" fmla="*/ 9549 h 10000"/>
                  <a:gd name="connsiteX329" fmla="*/ 3852 w 10000"/>
                  <a:gd name="connsiteY329" fmla="*/ 9535 h 10000"/>
                  <a:gd name="connsiteX330" fmla="*/ 3838 w 10000"/>
                  <a:gd name="connsiteY330" fmla="*/ 9513 h 10000"/>
                  <a:gd name="connsiteX331" fmla="*/ 3830 w 10000"/>
                  <a:gd name="connsiteY331" fmla="*/ 9504 h 10000"/>
                  <a:gd name="connsiteX332" fmla="*/ 3827 w 10000"/>
                  <a:gd name="connsiteY332" fmla="*/ 9504 h 10000"/>
                  <a:gd name="connsiteX333" fmla="*/ 3822 w 10000"/>
                  <a:gd name="connsiteY333" fmla="*/ 9522 h 10000"/>
                  <a:gd name="connsiteX334" fmla="*/ 3819 w 10000"/>
                  <a:gd name="connsiteY334" fmla="*/ 9526 h 10000"/>
                  <a:gd name="connsiteX335" fmla="*/ 3805 w 10000"/>
                  <a:gd name="connsiteY335" fmla="*/ 9535 h 10000"/>
                  <a:gd name="connsiteX336" fmla="*/ 3800 w 10000"/>
                  <a:gd name="connsiteY336" fmla="*/ 9504 h 10000"/>
                  <a:gd name="connsiteX337" fmla="*/ 3805 w 10000"/>
                  <a:gd name="connsiteY337" fmla="*/ 9499 h 10000"/>
                  <a:gd name="connsiteX338" fmla="*/ 3797 w 10000"/>
                  <a:gd name="connsiteY338" fmla="*/ 9463 h 10000"/>
                  <a:gd name="connsiteX339" fmla="*/ 3783 w 10000"/>
                  <a:gd name="connsiteY339" fmla="*/ 9459 h 10000"/>
                  <a:gd name="connsiteX340" fmla="*/ 3772 w 10000"/>
                  <a:gd name="connsiteY340" fmla="*/ 9450 h 10000"/>
                  <a:gd name="connsiteX341" fmla="*/ 3758 w 10000"/>
                  <a:gd name="connsiteY341" fmla="*/ 9450 h 10000"/>
                  <a:gd name="connsiteX342" fmla="*/ 3742 w 10000"/>
                  <a:gd name="connsiteY342" fmla="*/ 9450 h 10000"/>
                  <a:gd name="connsiteX343" fmla="*/ 3725 w 10000"/>
                  <a:gd name="connsiteY343" fmla="*/ 9450 h 10000"/>
                  <a:gd name="connsiteX344" fmla="*/ 3717 w 10000"/>
                  <a:gd name="connsiteY344" fmla="*/ 9450 h 10000"/>
                  <a:gd name="connsiteX345" fmla="*/ 3709 w 10000"/>
                  <a:gd name="connsiteY345" fmla="*/ 9445 h 10000"/>
                  <a:gd name="connsiteX346" fmla="*/ 3695 w 10000"/>
                  <a:gd name="connsiteY346" fmla="*/ 9445 h 10000"/>
                  <a:gd name="connsiteX347" fmla="*/ 3692 w 10000"/>
                  <a:gd name="connsiteY347" fmla="*/ 9445 h 10000"/>
                  <a:gd name="connsiteX348" fmla="*/ 3684 w 10000"/>
                  <a:gd name="connsiteY348" fmla="*/ 9436 h 10000"/>
                  <a:gd name="connsiteX349" fmla="*/ 3687 w 10000"/>
                  <a:gd name="connsiteY349" fmla="*/ 9418 h 10000"/>
                  <a:gd name="connsiteX350" fmla="*/ 3692 w 10000"/>
                  <a:gd name="connsiteY350" fmla="*/ 9409 h 10000"/>
                  <a:gd name="connsiteX351" fmla="*/ 3695 w 10000"/>
                  <a:gd name="connsiteY351" fmla="*/ 9405 h 10000"/>
                  <a:gd name="connsiteX352" fmla="*/ 3711 w 10000"/>
                  <a:gd name="connsiteY352" fmla="*/ 9396 h 10000"/>
                  <a:gd name="connsiteX353" fmla="*/ 3717 w 10000"/>
                  <a:gd name="connsiteY353" fmla="*/ 9396 h 10000"/>
                  <a:gd name="connsiteX354" fmla="*/ 3722 w 10000"/>
                  <a:gd name="connsiteY354" fmla="*/ 9396 h 10000"/>
                  <a:gd name="connsiteX355" fmla="*/ 3733 w 10000"/>
                  <a:gd name="connsiteY355" fmla="*/ 9391 h 10000"/>
                  <a:gd name="connsiteX356" fmla="*/ 3742 w 10000"/>
                  <a:gd name="connsiteY356" fmla="*/ 9378 h 10000"/>
                  <a:gd name="connsiteX357" fmla="*/ 3747 w 10000"/>
                  <a:gd name="connsiteY357" fmla="*/ 9369 h 10000"/>
                  <a:gd name="connsiteX358" fmla="*/ 3750 w 10000"/>
                  <a:gd name="connsiteY358" fmla="*/ 9355 h 10000"/>
                  <a:gd name="connsiteX359" fmla="*/ 3750 w 10000"/>
                  <a:gd name="connsiteY359" fmla="*/ 9350 h 10000"/>
                  <a:gd name="connsiteX360" fmla="*/ 3747 w 10000"/>
                  <a:gd name="connsiteY360" fmla="*/ 9328 h 10000"/>
                  <a:gd name="connsiteX361" fmla="*/ 3747 w 10000"/>
                  <a:gd name="connsiteY361" fmla="*/ 9314 h 10000"/>
                  <a:gd name="connsiteX362" fmla="*/ 3750 w 10000"/>
                  <a:gd name="connsiteY362" fmla="*/ 9305 h 10000"/>
                  <a:gd name="connsiteX363" fmla="*/ 3756 w 10000"/>
                  <a:gd name="connsiteY363" fmla="*/ 9305 h 10000"/>
                  <a:gd name="connsiteX364" fmla="*/ 3767 w 10000"/>
                  <a:gd name="connsiteY364" fmla="*/ 9301 h 10000"/>
                  <a:gd name="connsiteX365" fmla="*/ 3772 w 10000"/>
                  <a:gd name="connsiteY365" fmla="*/ 9287 h 10000"/>
                  <a:gd name="connsiteX366" fmla="*/ 3775 w 10000"/>
                  <a:gd name="connsiteY366" fmla="*/ 9265 h 10000"/>
                  <a:gd name="connsiteX367" fmla="*/ 3775 w 10000"/>
                  <a:gd name="connsiteY367" fmla="*/ 9238 h 10000"/>
                  <a:gd name="connsiteX368" fmla="*/ 3772 w 10000"/>
                  <a:gd name="connsiteY368" fmla="*/ 9211 h 10000"/>
                  <a:gd name="connsiteX369" fmla="*/ 3772 w 10000"/>
                  <a:gd name="connsiteY369" fmla="*/ 9197 h 10000"/>
                  <a:gd name="connsiteX370" fmla="*/ 3775 w 10000"/>
                  <a:gd name="connsiteY370" fmla="*/ 9170 h 10000"/>
                  <a:gd name="connsiteX371" fmla="*/ 3775 w 10000"/>
                  <a:gd name="connsiteY371" fmla="*/ 9147 h 10000"/>
                  <a:gd name="connsiteX372" fmla="*/ 3775 w 10000"/>
                  <a:gd name="connsiteY372" fmla="*/ 9129 h 10000"/>
                  <a:gd name="connsiteX373" fmla="*/ 3775 w 10000"/>
                  <a:gd name="connsiteY373" fmla="*/ 9116 h 10000"/>
                  <a:gd name="connsiteX374" fmla="*/ 3789 w 10000"/>
                  <a:gd name="connsiteY374" fmla="*/ 9107 h 10000"/>
                  <a:gd name="connsiteX375" fmla="*/ 3789 w 10000"/>
                  <a:gd name="connsiteY375" fmla="*/ 9089 h 10000"/>
                  <a:gd name="connsiteX376" fmla="*/ 3783 w 10000"/>
                  <a:gd name="connsiteY376" fmla="*/ 9035 h 10000"/>
                  <a:gd name="connsiteX377" fmla="*/ 3783 w 10000"/>
                  <a:gd name="connsiteY377" fmla="*/ 9017 h 10000"/>
                  <a:gd name="connsiteX378" fmla="*/ 3791 w 10000"/>
                  <a:gd name="connsiteY378" fmla="*/ 8999 h 10000"/>
                  <a:gd name="connsiteX379" fmla="*/ 3797 w 10000"/>
                  <a:gd name="connsiteY379" fmla="*/ 8990 h 10000"/>
                  <a:gd name="connsiteX380" fmla="*/ 3808 w 10000"/>
                  <a:gd name="connsiteY380" fmla="*/ 8963 h 10000"/>
                  <a:gd name="connsiteX381" fmla="*/ 3813 w 10000"/>
                  <a:gd name="connsiteY381" fmla="*/ 8931 h 10000"/>
                  <a:gd name="connsiteX382" fmla="*/ 3813 w 10000"/>
                  <a:gd name="connsiteY382" fmla="*/ 8917 h 10000"/>
                  <a:gd name="connsiteX383" fmla="*/ 3808 w 10000"/>
                  <a:gd name="connsiteY383" fmla="*/ 8908 h 10000"/>
                  <a:gd name="connsiteX384" fmla="*/ 3813 w 10000"/>
                  <a:gd name="connsiteY384" fmla="*/ 8904 h 10000"/>
                  <a:gd name="connsiteX385" fmla="*/ 3813 w 10000"/>
                  <a:gd name="connsiteY385" fmla="*/ 8890 h 10000"/>
                  <a:gd name="connsiteX386" fmla="*/ 3808 w 10000"/>
                  <a:gd name="connsiteY386" fmla="*/ 8877 h 10000"/>
                  <a:gd name="connsiteX387" fmla="*/ 3808 w 10000"/>
                  <a:gd name="connsiteY387" fmla="*/ 8854 h 10000"/>
                  <a:gd name="connsiteX388" fmla="*/ 3808 w 10000"/>
                  <a:gd name="connsiteY388" fmla="*/ 8841 h 10000"/>
                  <a:gd name="connsiteX389" fmla="*/ 3808 w 10000"/>
                  <a:gd name="connsiteY389" fmla="*/ 8827 h 10000"/>
                  <a:gd name="connsiteX390" fmla="*/ 3808 w 10000"/>
                  <a:gd name="connsiteY390" fmla="*/ 8818 h 10000"/>
                  <a:gd name="connsiteX391" fmla="*/ 3808 w 10000"/>
                  <a:gd name="connsiteY391" fmla="*/ 8814 h 10000"/>
                  <a:gd name="connsiteX392" fmla="*/ 3808 w 10000"/>
                  <a:gd name="connsiteY392" fmla="*/ 8805 h 10000"/>
                  <a:gd name="connsiteX393" fmla="*/ 3808 w 10000"/>
                  <a:gd name="connsiteY393" fmla="*/ 8787 h 10000"/>
                  <a:gd name="connsiteX394" fmla="*/ 3808 w 10000"/>
                  <a:gd name="connsiteY394" fmla="*/ 8764 h 10000"/>
                  <a:gd name="connsiteX395" fmla="*/ 3808 w 10000"/>
                  <a:gd name="connsiteY395" fmla="*/ 8746 h 10000"/>
                  <a:gd name="connsiteX396" fmla="*/ 3805 w 10000"/>
                  <a:gd name="connsiteY396" fmla="*/ 8733 h 10000"/>
                  <a:gd name="connsiteX397" fmla="*/ 3805 w 10000"/>
                  <a:gd name="connsiteY397" fmla="*/ 8724 h 10000"/>
                  <a:gd name="connsiteX398" fmla="*/ 3808 w 10000"/>
                  <a:gd name="connsiteY398" fmla="*/ 8719 h 10000"/>
                  <a:gd name="connsiteX399" fmla="*/ 3813 w 10000"/>
                  <a:gd name="connsiteY399" fmla="*/ 8710 h 10000"/>
                  <a:gd name="connsiteX400" fmla="*/ 3819 w 10000"/>
                  <a:gd name="connsiteY400" fmla="*/ 8687 h 10000"/>
                  <a:gd name="connsiteX401" fmla="*/ 3822 w 10000"/>
                  <a:gd name="connsiteY401" fmla="*/ 8674 h 10000"/>
                  <a:gd name="connsiteX402" fmla="*/ 3822 w 10000"/>
                  <a:gd name="connsiteY402" fmla="*/ 8647 h 10000"/>
                  <a:gd name="connsiteX403" fmla="*/ 3827 w 10000"/>
                  <a:gd name="connsiteY403" fmla="*/ 8642 h 10000"/>
                  <a:gd name="connsiteX404" fmla="*/ 3827 w 10000"/>
                  <a:gd name="connsiteY404" fmla="*/ 8620 h 10000"/>
                  <a:gd name="connsiteX405" fmla="*/ 3836 w 10000"/>
                  <a:gd name="connsiteY405" fmla="*/ 8593 h 10000"/>
                  <a:gd name="connsiteX406" fmla="*/ 3838 w 10000"/>
                  <a:gd name="connsiteY406" fmla="*/ 8566 h 10000"/>
                  <a:gd name="connsiteX407" fmla="*/ 3838 w 10000"/>
                  <a:gd name="connsiteY407" fmla="*/ 8561 h 10000"/>
                  <a:gd name="connsiteX408" fmla="*/ 3844 w 10000"/>
                  <a:gd name="connsiteY408" fmla="*/ 8530 h 10000"/>
                  <a:gd name="connsiteX409" fmla="*/ 3844 w 10000"/>
                  <a:gd name="connsiteY409" fmla="*/ 8512 h 10000"/>
                  <a:gd name="connsiteX410" fmla="*/ 3844 w 10000"/>
                  <a:gd name="connsiteY410" fmla="*/ 8489 h 10000"/>
                  <a:gd name="connsiteX411" fmla="*/ 3838 w 10000"/>
                  <a:gd name="connsiteY411" fmla="*/ 8444 h 10000"/>
                  <a:gd name="connsiteX412" fmla="*/ 3838 w 10000"/>
                  <a:gd name="connsiteY412" fmla="*/ 8403 h 10000"/>
                  <a:gd name="connsiteX413" fmla="*/ 3838 w 10000"/>
                  <a:gd name="connsiteY413" fmla="*/ 8358 h 10000"/>
                  <a:gd name="connsiteX414" fmla="*/ 3836 w 10000"/>
                  <a:gd name="connsiteY414" fmla="*/ 8331 h 10000"/>
                  <a:gd name="connsiteX415" fmla="*/ 3838 w 10000"/>
                  <a:gd name="connsiteY415" fmla="*/ 8286 h 10000"/>
                  <a:gd name="connsiteX416" fmla="*/ 3836 w 10000"/>
                  <a:gd name="connsiteY416" fmla="*/ 8245 h 10000"/>
                  <a:gd name="connsiteX417" fmla="*/ 3836 w 10000"/>
                  <a:gd name="connsiteY417" fmla="*/ 8209 h 10000"/>
                  <a:gd name="connsiteX418" fmla="*/ 3836 w 10000"/>
                  <a:gd name="connsiteY418" fmla="*/ 8155 h 10000"/>
                  <a:gd name="connsiteX419" fmla="*/ 3836 w 10000"/>
                  <a:gd name="connsiteY419" fmla="*/ 8128 h 10000"/>
                  <a:gd name="connsiteX420" fmla="*/ 3836 w 10000"/>
                  <a:gd name="connsiteY420" fmla="*/ 8092 h 10000"/>
                  <a:gd name="connsiteX421" fmla="*/ 3830 w 10000"/>
                  <a:gd name="connsiteY421" fmla="*/ 8056 h 10000"/>
                  <a:gd name="connsiteX422" fmla="*/ 3830 w 10000"/>
                  <a:gd name="connsiteY422" fmla="*/ 8029 h 10000"/>
                  <a:gd name="connsiteX423" fmla="*/ 3830 w 10000"/>
                  <a:gd name="connsiteY423" fmla="*/ 8011 h 10000"/>
                  <a:gd name="connsiteX424" fmla="*/ 3827 w 10000"/>
                  <a:gd name="connsiteY424" fmla="*/ 7988 h 10000"/>
                  <a:gd name="connsiteX425" fmla="*/ 3827 w 10000"/>
                  <a:gd name="connsiteY425" fmla="*/ 7961 h 10000"/>
                  <a:gd name="connsiteX426" fmla="*/ 3822 w 10000"/>
                  <a:gd name="connsiteY426" fmla="*/ 7943 h 10000"/>
                  <a:gd name="connsiteX427" fmla="*/ 3822 w 10000"/>
                  <a:gd name="connsiteY427" fmla="*/ 7934 h 10000"/>
                  <a:gd name="connsiteX428" fmla="*/ 3819 w 10000"/>
                  <a:gd name="connsiteY428" fmla="*/ 7934 h 10000"/>
                  <a:gd name="connsiteX429" fmla="*/ 3789 w 10000"/>
                  <a:gd name="connsiteY429" fmla="*/ 7934 h 10000"/>
                  <a:gd name="connsiteX430" fmla="*/ 3758 w 10000"/>
                  <a:gd name="connsiteY430" fmla="*/ 7934 h 10000"/>
                  <a:gd name="connsiteX431" fmla="*/ 3709 w 10000"/>
                  <a:gd name="connsiteY431" fmla="*/ 7934 h 10000"/>
                  <a:gd name="connsiteX432" fmla="*/ 3684 w 10000"/>
                  <a:gd name="connsiteY432" fmla="*/ 7934 h 10000"/>
                  <a:gd name="connsiteX433" fmla="*/ 3645 w 10000"/>
                  <a:gd name="connsiteY433" fmla="*/ 7943 h 10000"/>
                  <a:gd name="connsiteX434" fmla="*/ 3598 w 10000"/>
                  <a:gd name="connsiteY434" fmla="*/ 7943 h 10000"/>
                  <a:gd name="connsiteX435" fmla="*/ 3573 w 10000"/>
                  <a:gd name="connsiteY435" fmla="*/ 7948 h 10000"/>
                  <a:gd name="connsiteX436" fmla="*/ 3549 w 10000"/>
                  <a:gd name="connsiteY436" fmla="*/ 7943 h 10000"/>
                  <a:gd name="connsiteX437" fmla="*/ 3540 w 10000"/>
                  <a:gd name="connsiteY437" fmla="*/ 7934 h 10000"/>
                  <a:gd name="connsiteX438" fmla="*/ 3538 w 10000"/>
                  <a:gd name="connsiteY438" fmla="*/ 7934 h 10000"/>
                  <a:gd name="connsiteX439" fmla="*/ 3518 w 10000"/>
                  <a:gd name="connsiteY439" fmla="*/ 7961 h 10000"/>
                  <a:gd name="connsiteX440" fmla="*/ 3518 w 10000"/>
                  <a:gd name="connsiteY440" fmla="*/ 7975 h 10000"/>
                  <a:gd name="connsiteX441" fmla="*/ 3518 w 10000"/>
                  <a:gd name="connsiteY441" fmla="*/ 8002 h 10000"/>
                  <a:gd name="connsiteX442" fmla="*/ 3510 w 10000"/>
                  <a:gd name="connsiteY442" fmla="*/ 8011 h 10000"/>
                  <a:gd name="connsiteX443" fmla="*/ 3493 w 10000"/>
                  <a:gd name="connsiteY443" fmla="*/ 8024 h 10000"/>
                  <a:gd name="connsiteX444" fmla="*/ 3474 w 10000"/>
                  <a:gd name="connsiteY444" fmla="*/ 8029 h 10000"/>
                  <a:gd name="connsiteX445" fmla="*/ 3458 w 10000"/>
                  <a:gd name="connsiteY445" fmla="*/ 8042 h 10000"/>
                  <a:gd name="connsiteX446" fmla="*/ 3435 w 10000"/>
                  <a:gd name="connsiteY446" fmla="*/ 8065 h 10000"/>
                  <a:gd name="connsiteX447" fmla="*/ 3422 w 10000"/>
                  <a:gd name="connsiteY447" fmla="*/ 8074 h 10000"/>
                  <a:gd name="connsiteX448" fmla="*/ 3411 w 10000"/>
                  <a:gd name="connsiteY448" fmla="*/ 8088 h 10000"/>
                  <a:gd name="connsiteX449" fmla="*/ 3402 w 10000"/>
                  <a:gd name="connsiteY449" fmla="*/ 8092 h 10000"/>
                  <a:gd name="connsiteX450" fmla="*/ 3372 w 10000"/>
                  <a:gd name="connsiteY450" fmla="*/ 8119 h 10000"/>
                  <a:gd name="connsiteX451" fmla="*/ 3353 w 10000"/>
                  <a:gd name="connsiteY451" fmla="*/ 8133 h 10000"/>
                  <a:gd name="connsiteX452" fmla="*/ 3344 w 10000"/>
                  <a:gd name="connsiteY452" fmla="*/ 8142 h 10000"/>
                  <a:gd name="connsiteX453" fmla="*/ 3333 w 10000"/>
                  <a:gd name="connsiteY453" fmla="*/ 8160 h 10000"/>
                  <a:gd name="connsiteX454" fmla="*/ 3322 w 10000"/>
                  <a:gd name="connsiteY454" fmla="*/ 8196 h 10000"/>
                  <a:gd name="connsiteX455" fmla="*/ 3317 w 10000"/>
                  <a:gd name="connsiteY455" fmla="*/ 8209 h 10000"/>
                  <a:gd name="connsiteX456" fmla="*/ 3297 w 10000"/>
                  <a:gd name="connsiteY456" fmla="*/ 8245 h 10000"/>
                  <a:gd name="connsiteX457" fmla="*/ 3292 w 10000"/>
                  <a:gd name="connsiteY457" fmla="*/ 8250 h 10000"/>
                  <a:gd name="connsiteX458" fmla="*/ 3281 w 10000"/>
                  <a:gd name="connsiteY458" fmla="*/ 8272 h 10000"/>
                  <a:gd name="connsiteX459" fmla="*/ 3275 w 10000"/>
                  <a:gd name="connsiteY459" fmla="*/ 8277 h 10000"/>
                  <a:gd name="connsiteX460" fmla="*/ 3264 w 10000"/>
                  <a:gd name="connsiteY460" fmla="*/ 8313 h 10000"/>
                  <a:gd name="connsiteX461" fmla="*/ 3248 w 10000"/>
                  <a:gd name="connsiteY461" fmla="*/ 8327 h 10000"/>
                  <a:gd name="connsiteX462" fmla="*/ 3212 w 10000"/>
                  <a:gd name="connsiteY462" fmla="*/ 8340 h 10000"/>
                  <a:gd name="connsiteX463" fmla="*/ 3195 w 10000"/>
                  <a:gd name="connsiteY463" fmla="*/ 8345 h 10000"/>
                  <a:gd name="connsiteX464" fmla="*/ 3195 w 10000"/>
                  <a:gd name="connsiteY464" fmla="*/ 8354 h 10000"/>
                  <a:gd name="connsiteX465" fmla="*/ 3193 w 10000"/>
                  <a:gd name="connsiteY465" fmla="*/ 8358 h 10000"/>
                  <a:gd name="connsiteX466" fmla="*/ 3179 w 10000"/>
                  <a:gd name="connsiteY466" fmla="*/ 8367 h 10000"/>
                  <a:gd name="connsiteX467" fmla="*/ 3171 w 10000"/>
                  <a:gd name="connsiteY467" fmla="*/ 8381 h 10000"/>
                  <a:gd name="connsiteX468" fmla="*/ 3146 w 10000"/>
                  <a:gd name="connsiteY468" fmla="*/ 8408 h 10000"/>
                  <a:gd name="connsiteX469" fmla="*/ 3137 w 10000"/>
                  <a:gd name="connsiteY469" fmla="*/ 8417 h 10000"/>
                  <a:gd name="connsiteX470" fmla="*/ 3115 w 10000"/>
                  <a:gd name="connsiteY470" fmla="*/ 8430 h 10000"/>
                  <a:gd name="connsiteX471" fmla="*/ 3096 w 10000"/>
                  <a:gd name="connsiteY471" fmla="*/ 8417 h 10000"/>
                  <a:gd name="connsiteX472" fmla="*/ 3082 w 10000"/>
                  <a:gd name="connsiteY472" fmla="*/ 8403 h 10000"/>
                  <a:gd name="connsiteX473" fmla="*/ 3066 w 10000"/>
                  <a:gd name="connsiteY473" fmla="*/ 8381 h 10000"/>
                  <a:gd name="connsiteX474" fmla="*/ 3063 w 10000"/>
                  <a:gd name="connsiteY474" fmla="*/ 8372 h 10000"/>
                  <a:gd name="connsiteX475" fmla="*/ 3057 w 10000"/>
                  <a:gd name="connsiteY475" fmla="*/ 8358 h 10000"/>
                  <a:gd name="connsiteX476" fmla="*/ 3052 w 10000"/>
                  <a:gd name="connsiteY476" fmla="*/ 8345 h 10000"/>
                  <a:gd name="connsiteX477" fmla="*/ 3044 w 10000"/>
                  <a:gd name="connsiteY477" fmla="*/ 8327 h 10000"/>
                  <a:gd name="connsiteX478" fmla="*/ 3027 w 10000"/>
                  <a:gd name="connsiteY478" fmla="*/ 8304 h 10000"/>
                  <a:gd name="connsiteX479" fmla="*/ 3016 w 10000"/>
                  <a:gd name="connsiteY479" fmla="*/ 8304 h 10000"/>
                  <a:gd name="connsiteX480" fmla="*/ 3002 w 10000"/>
                  <a:gd name="connsiteY480" fmla="*/ 8304 h 10000"/>
                  <a:gd name="connsiteX481" fmla="*/ 2977 w 10000"/>
                  <a:gd name="connsiteY481" fmla="*/ 8304 h 10000"/>
                  <a:gd name="connsiteX482" fmla="*/ 2961 w 10000"/>
                  <a:gd name="connsiteY482" fmla="*/ 8300 h 10000"/>
                  <a:gd name="connsiteX483" fmla="*/ 2936 w 10000"/>
                  <a:gd name="connsiteY483" fmla="*/ 8300 h 10000"/>
                  <a:gd name="connsiteX484" fmla="*/ 2922 w 10000"/>
                  <a:gd name="connsiteY484" fmla="*/ 8313 h 10000"/>
                  <a:gd name="connsiteX485" fmla="*/ 2911 w 10000"/>
                  <a:gd name="connsiteY485" fmla="*/ 8313 h 10000"/>
                  <a:gd name="connsiteX486" fmla="*/ 2881 w 10000"/>
                  <a:gd name="connsiteY486" fmla="*/ 8304 h 10000"/>
                  <a:gd name="connsiteX487" fmla="*/ 2878 w 10000"/>
                  <a:gd name="connsiteY487" fmla="*/ 8304 h 10000"/>
                  <a:gd name="connsiteX488" fmla="*/ 2867 w 10000"/>
                  <a:gd name="connsiteY488" fmla="*/ 8313 h 10000"/>
                  <a:gd name="connsiteX489" fmla="*/ 2859 w 10000"/>
                  <a:gd name="connsiteY489" fmla="*/ 8318 h 10000"/>
                  <a:gd name="connsiteX490" fmla="*/ 2856 w 10000"/>
                  <a:gd name="connsiteY490" fmla="*/ 8327 h 10000"/>
                  <a:gd name="connsiteX491" fmla="*/ 2856 w 10000"/>
                  <a:gd name="connsiteY491" fmla="*/ 8331 h 10000"/>
                  <a:gd name="connsiteX492" fmla="*/ 2850 w 10000"/>
                  <a:gd name="connsiteY492" fmla="*/ 8340 h 10000"/>
                  <a:gd name="connsiteX493" fmla="*/ 2864 w 10000"/>
                  <a:gd name="connsiteY493" fmla="*/ 8345 h 10000"/>
                  <a:gd name="connsiteX494" fmla="*/ 2867 w 10000"/>
                  <a:gd name="connsiteY494" fmla="*/ 8354 h 10000"/>
                  <a:gd name="connsiteX495" fmla="*/ 2878 w 10000"/>
                  <a:gd name="connsiteY495" fmla="*/ 8367 h 10000"/>
                  <a:gd name="connsiteX496" fmla="*/ 2881 w 10000"/>
                  <a:gd name="connsiteY496" fmla="*/ 8385 h 10000"/>
                  <a:gd name="connsiteX497" fmla="*/ 2881 w 10000"/>
                  <a:gd name="connsiteY497" fmla="*/ 8403 h 10000"/>
                  <a:gd name="connsiteX498" fmla="*/ 2886 w 10000"/>
                  <a:gd name="connsiteY498" fmla="*/ 8417 h 10000"/>
                  <a:gd name="connsiteX499" fmla="*/ 2889 w 10000"/>
                  <a:gd name="connsiteY499" fmla="*/ 8430 h 10000"/>
                  <a:gd name="connsiteX500" fmla="*/ 2897 w 10000"/>
                  <a:gd name="connsiteY500" fmla="*/ 8444 h 10000"/>
                  <a:gd name="connsiteX501" fmla="*/ 2903 w 10000"/>
                  <a:gd name="connsiteY501" fmla="*/ 8462 h 10000"/>
                  <a:gd name="connsiteX502" fmla="*/ 2906 w 10000"/>
                  <a:gd name="connsiteY502" fmla="*/ 8484 h 10000"/>
                  <a:gd name="connsiteX503" fmla="*/ 2906 w 10000"/>
                  <a:gd name="connsiteY503" fmla="*/ 8512 h 10000"/>
                  <a:gd name="connsiteX504" fmla="*/ 2903 w 10000"/>
                  <a:gd name="connsiteY504" fmla="*/ 8539 h 10000"/>
                  <a:gd name="connsiteX505" fmla="*/ 2903 w 10000"/>
                  <a:gd name="connsiteY505" fmla="*/ 8561 h 10000"/>
                  <a:gd name="connsiteX506" fmla="*/ 2903 w 10000"/>
                  <a:gd name="connsiteY506" fmla="*/ 8575 h 10000"/>
                  <a:gd name="connsiteX507" fmla="*/ 2906 w 10000"/>
                  <a:gd name="connsiteY507" fmla="*/ 8588 h 10000"/>
                  <a:gd name="connsiteX508" fmla="*/ 2831 w 10000"/>
                  <a:gd name="connsiteY508" fmla="*/ 8683 h 10000"/>
                  <a:gd name="connsiteX509" fmla="*/ 2674 w 10000"/>
                  <a:gd name="connsiteY509" fmla="*/ 8791 h 10000"/>
                  <a:gd name="connsiteX510" fmla="*/ 2583 w 10000"/>
                  <a:gd name="connsiteY510" fmla="*/ 8805 h 10000"/>
                  <a:gd name="connsiteX511" fmla="*/ 2481 w 10000"/>
                  <a:gd name="connsiteY511" fmla="*/ 8751 h 10000"/>
                  <a:gd name="connsiteX512" fmla="*/ 2470 w 10000"/>
                  <a:gd name="connsiteY512" fmla="*/ 8751 h 10000"/>
                  <a:gd name="connsiteX513" fmla="*/ 2445 w 10000"/>
                  <a:gd name="connsiteY513" fmla="*/ 8778 h 10000"/>
                  <a:gd name="connsiteX514" fmla="*/ 2420 w 10000"/>
                  <a:gd name="connsiteY514" fmla="*/ 8800 h 10000"/>
                  <a:gd name="connsiteX515" fmla="*/ 2398 w 10000"/>
                  <a:gd name="connsiteY515" fmla="*/ 8800 h 10000"/>
                  <a:gd name="connsiteX516" fmla="*/ 2365 w 10000"/>
                  <a:gd name="connsiteY516" fmla="*/ 8845 h 10000"/>
                  <a:gd name="connsiteX517" fmla="*/ 2343 w 10000"/>
                  <a:gd name="connsiteY517" fmla="*/ 8859 h 10000"/>
                  <a:gd name="connsiteX518" fmla="*/ 2296 w 10000"/>
                  <a:gd name="connsiteY518" fmla="*/ 8890 h 10000"/>
                  <a:gd name="connsiteX519" fmla="*/ 2276 w 10000"/>
                  <a:gd name="connsiteY519" fmla="*/ 8904 h 10000"/>
                  <a:gd name="connsiteX520" fmla="*/ 2243 w 10000"/>
                  <a:gd name="connsiteY520" fmla="*/ 8922 h 10000"/>
                  <a:gd name="connsiteX521" fmla="*/ 2221 w 10000"/>
                  <a:gd name="connsiteY521" fmla="*/ 8931 h 10000"/>
                  <a:gd name="connsiteX522" fmla="*/ 2188 w 10000"/>
                  <a:gd name="connsiteY522" fmla="*/ 8949 h 10000"/>
                  <a:gd name="connsiteX523" fmla="*/ 2163 w 10000"/>
                  <a:gd name="connsiteY523" fmla="*/ 8963 h 10000"/>
                  <a:gd name="connsiteX524" fmla="*/ 2141 w 10000"/>
                  <a:gd name="connsiteY524" fmla="*/ 8985 h 10000"/>
                  <a:gd name="connsiteX525" fmla="*/ 2116 w 10000"/>
                  <a:gd name="connsiteY525" fmla="*/ 8990 h 10000"/>
                  <a:gd name="connsiteX526" fmla="*/ 2111 w 10000"/>
                  <a:gd name="connsiteY526" fmla="*/ 8999 h 10000"/>
                  <a:gd name="connsiteX527" fmla="*/ 2100 w 10000"/>
                  <a:gd name="connsiteY527" fmla="*/ 8999 h 10000"/>
                  <a:gd name="connsiteX528" fmla="*/ 2086 w 10000"/>
                  <a:gd name="connsiteY528" fmla="*/ 9003 h 10000"/>
                  <a:gd name="connsiteX529" fmla="*/ 2078 w 10000"/>
                  <a:gd name="connsiteY529" fmla="*/ 9012 h 10000"/>
                  <a:gd name="connsiteX530" fmla="*/ 2050 w 10000"/>
                  <a:gd name="connsiteY530" fmla="*/ 9026 h 10000"/>
                  <a:gd name="connsiteX531" fmla="*/ 2028 w 10000"/>
                  <a:gd name="connsiteY531" fmla="*/ 9048 h 10000"/>
                  <a:gd name="connsiteX532" fmla="*/ 2012 w 10000"/>
                  <a:gd name="connsiteY532" fmla="*/ 9062 h 10000"/>
                  <a:gd name="connsiteX533" fmla="*/ 1995 w 10000"/>
                  <a:gd name="connsiteY533" fmla="*/ 9075 h 10000"/>
                  <a:gd name="connsiteX534" fmla="*/ 1962 w 10000"/>
                  <a:gd name="connsiteY534" fmla="*/ 9080 h 10000"/>
                  <a:gd name="connsiteX535" fmla="*/ 1948 w 10000"/>
                  <a:gd name="connsiteY535" fmla="*/ 9048 h 10000"/>
                  <a:gd name="connsiteX536" fmla="*/ 1945 w 10000"/>
                  <a:gd name="connsiteY536" fmla="*/ 9039 h 10000"/>
                  <a:gd name="connsiteX537" fmla="*/ 1932 w 10000"/>
                  <a:gd name="connsiteY537" fmla="*/ 9003 h 10000"/>
                  <a:gd name="connsiteX538" fmla="*/ 1898 w 10000"/>
                  <a:gd name="connsiteY538" fmla="*/ 8935 h 10000"/>
                  <a:gd name="connsiteX539" fmla="*/ 1882 w 10000"/>
                  <a:gd name="connsiteY539" fmla="*/ 8895 h 10000"/>
                  <a:gd name="connsiteX540" fmla="*/ 1865 w 10000"/>
                  <a:gd name="connsiteY540" fmla="*/ 8845 h 10000"/>
                  <a:gd name="connsiteX541" fmla="*/ 1865 w 10000"/>
                  <a:gd name="connsiteY541" fmla="*/ 8832 h 10000"/>
                  <a:gd name="connsiteX542" fmla="*/ 1857 w 10000"/>
                  <a:gd name="connsiteY542" fmla="*/ 8827 h 10000"/>
                  <a:gd name="connsiteX543" fmla="*/ 1841 w 10000"/>
                  <a:gd name="connsiteY543" fmla="*/ 8773 h 10000"/>
                  <a:gd name="connsiteX544" fmla="*/ 1827 w 10000"/>
                  <a:gd name="connsiteY544" fmla="*/ 8733 h 10000"/>
                  <a:gd name="connsiteX545" fmla="*/ 1843 w 10000"/>
                  <a:gd name="connsiteY545" fmla="*/ 8710 h 10000"/>
                  <a:gd name="connsiteX546" fmla="*/ 1857 w 10000"/>
                  <a:gd name="connsiteY546" fmla="*/ 8687 h 10000"/>
                  <a:gd name="connsiteX547" fmla="*/ 1868 w 10000"/>
                  <a:gd name="connsiteY547" fmla="*/ 8669 h 10000"/>
                  <a:gd name="connsiteX548" fmla="*/ 1885 w 10000"/>
                  <a:gd name="connsiteY548" fmla="*/ 8647 h 10000"/>
                  <a:gd name="connsiteX549" fmla="*/ 1909 w 10000"/>
                  <a:gd name="connsiteY549" fmla="*/ 8606 h 10000"/>
                  <a:gd name="connsiteX550" fmla="*/ 1923 w 10000"/>
                  <a:gd name="connsiteY550" fmla="*/ 8588 h 10000"/>
                  <a:gd name="connsiteX551" fmla="*/ 1937 w 10000"/>
                  <a:gd name="connsiteY551" fmla="*/ 8561 h 10000"/>
                  <a:gd name="connsiteX552" fmla="*/ 1923 w 10000"/>
                  <a:gd name="connsiteY552" fmla="*/ 8530 h 10000"/>
                  <a:gd name="connsiteX553" fmla="*/ 1901 w 10000"/>
                  <a:gd name="connsiteY553" fmla="*/ 8462 h 10000"/>
                  <a:gd name="connsiteX554" fmla="*/ 1890 w 10000"/>
                  <a:gd name="connsiteY554" fmla="*/ 8430 h 10000"/>
                  <a:gd name="connsiteX555" fmla="*/ 1885 w 10000"/>
                  <a:gd name="connsiteY555" fmla="*/ 8408 h 10000"/>
                  <a:gd name="connsiteX556" fmla="*/ 1865 w 10000"/>
                  <a:gd name="connsiteY556" fmla="*/ 8367 h 10000"/>
                  <a:gd name="connsiteX557" fmla="*/ 1849 w 10000"/>
                  <a:gd name="connsiteY557" fmla="*/ 8318 h 10000"/>
                  <a:gd name="connsiteX558" fmla="*/ 1841 w 10000"/>
                  <a:gd name="connsiteY558" fmla="*/ 8304 h 10000"/>
                  <a:gd name="connsiteX559" fmla="*/ 1835 w 10000"/>
                  <a:gd name="connsiteY559" fmla="*/ 8300 h 10000"/>
                  <a:gd name="connsiteX560" fmla="*/ 1818 w 10000"/>
                  <a:gd name="connsiteY560" fmla="*/ 8290 h 10000"/>
                  <a:gd name="connsiteX561" fmla="*/ 1785 w 10000"/>
                  <a:gd name="connsiteY561" fmla="*/ 8300 h 10000"/>
                  <a:gd name="connsiteX562" fmla="*/ 1763 w 10000"/>
                  <a:gd name="connsiteY562" fmla="*/ 8300 h 10000"/>
                  <a:gd name="connsiteX563" fmla="*/ 1747 w 10000"/>
                  <a:gd name="connsiteY563" fmla="*/ 8313 h 10000"/>
                  <a:gd name="connsiteX564" fmla="*/ 1744 w 10000"/>
                  <a:gd name="connsiteY564" fmla="*/ 8304 h 10000"/>
                  <a:gd name="connsiteX565" fmla="*/ 1730 w 10000"/>
                  <a:gd name="connsiteY565" fmla="*/ 8313 h 10000"/>
                  <a:gd name="connsiteX566" fmla="*/ 1708 w 10000"/>
                  <a:gd name="connsiteY566" fmla="*/ 8327 h 10000"/>
                  <a:gd name="connsiteX567" fmla="*/ 1675 w 10000"/>
                  <a:gd name="connsiteY567" fmla="*/ 8331 h 10000"/>
                  <a:gd name="connsiteX568" fmla="*/ 1658 w 10000"/>
                  <a:gd name="connsiteY568" fmla="*/ 8345 h 10000"/>
                  <a:gd name="connsiteX569" fmla="*/ 1628 w 10000"/>
                  <a:gd name="connsiteY569" fmla="*/ 8367 h 10000"/>
                  <a:gd name="connsiteX570" fmla="*/ 1620 w 10000"/>
                  <a:gd name="connsiteY570" fmla="*/ 8372 h 10000"/>
                  <a:gd name="connsiteX571" fmla="*/ 1584 w 10000"/>
                  <a:gd name="connsiteY571" fmla="*/ 8394 h 10000"/>
                  <a:gd name="connsiteX572" fmla="*/ 1554 w 10000"/>
                  <a:gd name="connsiteY572" fmla="*/ 8417 h 10000"/>
                  <a:gd name="connsiteX573" fmla="*/ 1529 w 10000"/>
                  <a:gd name="connsiteY573" fmla="*/ 8417 h 10000"/>
                  <a:gd name="connsiteX574" fmla="*/ 1515 w 10000"/>
                  <a:gd name="connsiteY574" fmla="*/ 8408 h 10000"/>
                  <a:gd name="connsiteX575" fmla="*/ 1507 w 10000"/>
                  <a:gd name="connsiteY575" fmla="*/ 8394 h 10000"/>
                  <a:gd name="connsiteX576" fmla="*/ 1479 w 10000"/>
                  <a:gd name="connsiteY576" fmla="*/ 8367 h 10000"/>
                  <a:gd name="connsiteX577" fmla="*/ 1457 w 10000"/>
                  <a:gd name="connsiteY577" fmla="*/ 8385 h 10000"/>
                  <a:gd name="connsiteX578" fmla="*/ 1432 w 10000"/>
                  <a:gd name="connsiteY578" fmla="*/ 8385 h 10000"/>
                  <a:gd name="connsiteX579" fmla="*/ 1418 w 10000"/>
                  <a:gd name="connsiteY579" fmla="*/ 8372 h 10000"/>
                  <a:gd name="connsiteX580" fmla="*/ 1399 w 10000"/>
                  <a:gd name="connsiteY580" fmla="*/ 8358 h 10000"/>
                  <a:gd name="connsiteX581" fmla="*/ 1369 w 10000"/>
                  <a:gd name="connsiteY581" fmla="*/ 8340 h 10000"/>
                  <a:gd name="connsiteX582" fmla="*/ 1355 w 10000"/>
                  <a:gd name="connsiteY582" fmla="*/ 8327 h 10000"/>
                  <a:gd name="connsiteX583" fmla="*/ 1347 w 10000"/>
                  <a:gd name="connsiteY583" fmla="*/ 8318 h 10000"/>
                  <a:gd name="connsiteX584" fmla="*/ 1330 w 10000"/>
                  <a:gd name="connsiteY584" fmla="*/ 8304 h 10000"/>
                  <a:gd name="connsiteX585" fmla="*/ 1319 w 10000"/>
                  <a:gd name="connsiteY585" fmla="*/ 8290 h 10000"/>
                  <a:gd name="connsiteX586" fmla="*/ 1297 w 10000"/>
                  <a:gd name="connsiteY586" fmla="*/ 8272 h 10000"/>
                  <a:gd name="connsiteX587" fmla="*/ 1289 w 10000"/>
                  <a:gd name="connsiteY587" fmla="*/ 8263 h 10000"/>
                  <a:gd name="connsiteX588" fmla="*/ 1280 w 10000"/>
                  <a:gd name="connsiteY588" fmla="*/ 8250 h 10000"/>
                  <a:gd name="connsiteX589" fmla="*/ 1264 w 10000"/>
                  <a:gd name="connsiteY589" fmla="*/ 8236 h 10000"/>
                  <a:gd name="connsiteX590" fmla="*/ 1256 w 10000"/>
                  <a:gd name="connsiteY590" fmla="*/ 8232 h 10000"/>
                  <a:gd name="connsiteX591" fmla="*/ 1247 w 10000"/>
                  <a:gd name="connsiteY591" fmla="*/ 8223 h 10000"/>
                  <a:gd name="connsiteX592" fmla="*/ 1233 w 10000"/>
                  <a:gd name="connsiteY592" fmla="*/ 8209 h 10000"/>
                  <a:gd name="connsiteX593" fmla="*/ 1222 w 10000"/>
                  <a:gd name="connsiteY593" fmla="*/ 8200 h 10000"/>
                  <a:gd name="connsiteX594" fmla="*/ 1206 w 10000"/>
                  <a:gd name="connsiteY594" fmla="*/ 8196 h 10000"/>
                  <a:gd name="connsiteX595" fmla="*/ 1192 w 10000"/>
                  <a:gd name="connsiteY595" fmla="*/ 8196 h 10000"/>
                  <a:gd name="connsiteX596" fmla="*/ 1167 w 10000"/>
                  <a:gd name="connsiteY596" fmla="*/ 8200 h 10000"/>
                  <a:gd name="connsiteX597" fmla="*/ 1137 w 10000"/>
                  <a:gd name="connsiteY597" fmla="*/ 8223 h 10000"/>
                  <a:gd name="connsiteX598" fmla="*/ 1126 w 10000"/>
                  <a:gd name="connsiteY598" fmla="*/ 8232 h 10000"/>
                  <a:gd name="connsiteX599" fmla="*/ 1109 w 10000"/>
                  <a:gd name="connsiteY599" fmla="*/ 8232 h 10000"/>
                  <a:gd name="connsiteX600" fmla="*/ 1087 w 10000"/>
                  <a:gd name="connsiteY600" fmla="*/ 8236 h 10000"/>
                  <a:gd name="connsiteX601" fmla="*/ 1071 w 10000"/>
                  <a:gd name="connsiteY601" fmla="*/ 8232 h 10000"/>
                  <a:gd name="connsiteX602" fmla="*/ 1071 w 10000"/>
                  <a:gd name="connsiteY602" fmla="*/ 8214 h 10000"/>
                  <a:gd name="connsiteX603" fmla="*/ 1062 w 10000"/>
                  <a:gd name="connsiteY603" fmla="*/ 8196 h 10000"/>
                  <a:gd name="connsiteX604" fmla="*/ 1057 w 10000"/>
                  <a:gd name="connsiteY604" fmla="*/ 8173 h 10000"/>
                  <a:gd name="connsiteX605" fmla="*/ 1049 w 10000"/>
                  <a:gd name="connsiteY605" fmla="*/ 8128 h 10000"/>
                  <a:gd name="connsiteX606" fmla="*/ 1040 w 10000"/>
                  <a:gd name="connsiteY606" fmla="*/ 8101 h 10000"/>
                  <a:gd name="connsiteX607" fmla="*/ 1040 w 10000"/>
                  <a:gd name="connsiteY607" fmla="*/ 8088 h 10000"/>
                  <a:gd name="connsiteX608" fmla="*/ 1032 w 10000"/>
                  <a:gd name="connsiteY608" fmla="*/ 8065 h 10000"/>
                  <a:gd name="connsiteX609" fmla="*/ 1024 w 10000"/>
                  <a:gd name="connsiteY609" fmla="*/ 7997 h 10000"/>
                  <a:gd name="connsiteX610" fmla="*/ 1024 w 10000"/>
                  <a:gd name="connsiteY610" fmla="*/ 7970 h 10000"/>
                  <a:gd name="connsiteX611" fmla="*/ 1015 w 10000"/>
                  <a:gd name="connsiteY611" fmla="*/ 7930 h 10000"/>
                  <a:gd name="connsiteX612" fmla="*/ 1013 w 10000"/>
                  <a:gd name="connsiteY612" fmla="*/ 7885 h 10000"/>
                  <a:gd name="connsiteX613" fmla="*/ 1004 w 10000"/>
                  <a:gd name="connsiteY613" fmla="*/ 7866 h 10000"/>
                  <a:gd name="connsiteX614" fmla="*/ 853 w 10000"/>
                  <a:gd name="connsiteY614" fmla="*/ 7948 h 10000"/>
                  <a:gd name="connsiteX615" fmla="*/ 811 w 10000"/>
                  <a:gd name="connsiteY615" fmla="*/ 7844 h 10000"/>
                  <a:gd name="connsiteX616" fmla="*/ 811 w 10000"/>
                  <a:gd name="connsiteY616" fmla="*/ 7799 h 10000"/>
                  <a:gd name="connsiteX617" fmla="*/ 814 w 10000"/>
                  <a:gd name="connsiteY617" fmla="*/ 7736 h 10000"/>
                  <a:gd name="connsiteX618" fmla="*/ 740 w 10000"/>
                  <a:gd name="connsiteY618" fmla="*/ 7578 h 10000"/>
                  <a:gd name="connsiteX619" fmla="*/ 571 w 10000"/>
                  <a:gd name="connsiteY619" fmla="*/ 7447 h 10000"/>
                  <a:gd name="connsiteX620" fmla="*/ 530 w 10000"/>
                  <a:gd name="connsiteY620" fmla="*/ 7772 h 10000"/>
                  <a:gd name="connsiteX621" fmla="*/ 502 w 10000"/>
                  <a:gd name="connsiteY621" fmla="*/ 7763 h 10000"/>
                  <a:gd name="connsiteX622" fmla="*/ 491 w 10000"/>
                  <a:gd name="connsiteY622" fmla="*/ 7826 h 10000"/>
                  <a:gd name="connsiteX623" fmla="*/ 483 w 10000"/>
                  <a:gd name="connsiteY623" fmla="*/ 7830 h 10000"/>
                  <a:gd name="connsiteX624" fmla="*/ 469 w 10000"/>
                  <a:gd name="connsiteY624" fmla="*/ 7839 h 10000"/>
                  <a:gd name="connsiteX625" fmla="*/ 453 w 10000"/>
                  <a:gd name="connsiteY625" fmla="*/ 7830 h 10000"/>
                  <a:gd name="connsiteX626" fmla="*/ 442 w 10000"/>
                  <a:gd name="connsiteY626" fmla="*/ 7826 h 10000"/>
                  <a:gd name="connsiteX627" fmla="*/ 425 w 10000"/>
                  <a:gd name="connsiteY627" fmla="*/ 7826 h 10000"/>
                  <a:gd name="connsiteX628" fmla="*/ 403 w 10000"/>
                  <a:gd name="connsiteY628" fmla="*/ 7826 h 10000"/>
                  <a:gd name="connsiteX629" fmla="*/ 378 w 10000"/>
                  <a:gd name="connsiteY629" fmla="*/ 7817 h 10000"/>
                  <a:gd name="connsiteX630" fmla="*/ 356 w 10000"/>
                  <a:gd name="connsiteY630" fmla="*/ 7817 h 10000"/>
                  <a:gd name="connsiteX631" fmla="*/ 331 w 10000"/>
                  <a:gd name="connsiteY631" fmla="*/ 7817 h 10000"/>
                  <a:gd name="connsiteX632" fmla="*/ 315 w 10000"/>
                  <a:gd name="connsiteY632" fmla="*/ 7830 h 10000"/>
                  <a:gd name="connsiteX633" fmla="*/ 290 w 10000"/>
                  <a:gd name="connsiteY633" fmla="*/ 7853 h 10000"/>
                  <a:gd name="connsiteX634" fmla="*/ 248 w 10000"/>
                  <a:gd name="connsiteY634" fmla="*/ 7659 h 10000"/>
                  <a:gd name="connsiteX635" fmla="*/ 298 w 10000"/>
                  <a:gd name="connsiteY635" fmla="*/ 7379 h 10000"/>
                  <a:gd name="connsiteX636" fmla="*/ 290 w 10000"/>
                  <a:gd name="connsiteY636" fmla="*/ 7312 h 10000"/>
                  <a:gd name="connsiteX637" fmla="*/ 284 w 10000"/>
                  <a:gd name="connsiteY637" fmla="*/ 7253 h 10000"/>
                  <a:gd name="connsiteX638" fmla="*/ 301 w 10000"/>
                  <a:gd name="connsiteY638" fmla="*/ 7226 h 10000"/>
                  <a:gd name="connsiteX639" fmla="*/ 315 w 10000"/>
                  <a:gd name="connsiteY639" fmla="*/ 7199 h 10000"/>
                  <a:gd name="connsiteX640" fmla="*/ 323 w 10000"/>
                  <a:gd name="connsiteY640" fmla="*/ 7158 h 10000"/>
                  <a:gd name="connsiteX641" fmla="*/ 317 w 10000"/>
                  <a:gd name="connsiteY641" fmla="*/ 7140 h 10000"/>
                  <a:gd name="connsiteX642" fmla="*/ 168 w 10000"/>
                  <a:gd name="connsiteY642" fmla="*/ 6892 h 10000"/>
                  <a:gd name="connsiteX643" fmla="*/ 80 w 10000"/>
                  <a:gd name="connsiteY643" fmla="*/ 6802 h 10000"/>
                  <a:gd name="connsiteX644" fmla="*/ 143 w 10000"/>
                  <a:gd name="connsiteY644" fmla="*/ 6707 h 10000"/>
                  <a:gd name="connsiteX645" fmla="*/ 63 w 10000"/>
                  <a:gd name="connsiteY645" fmla="*/ 6549 h 10000"/>
                  <a:gd name="connsiteX646" fmla="*/ 41 w 10000"/>
                  <a:gd name="connsiteY646" fmla="*/ 6500 h 10000"/>
                  <a:gd name="connsiteX647" fmla="*/ 201 w 10000"/>
                  <a:gd name="connsiteY647" fmla="*/ 6274 h 10000"/>
                  <a:gd name="connsiteX648" fmla="*/ 143 w 10000"/>
                  <a:gd name="connsiteY648" fmla="*/ 6184 h 10000"/>
                  <a:gd name="connsiteX649" fmla="*/ 152 w 10000"/>
                  <a:gd name="connsiteY649" fmla="*/ 6148 h 10000"/>
                  <a:gd name="connsiteX650" fmla="*/ 163 w 10000"/>
                  <a:gd name="connsiteY650" fmla="*/ 6107 h 10000"/>
                  <a:gd name="connsiteX651" fmla="*/ 229 w 10000"/>
                  <a:gd name="connsiteY651" fmla="*/ 5895 h 10000"/>
                  <a:gd name="connsiteX652" fmla="*/ 251 w 10000"/>
                  <a:gd name="connsiteY652" fmla="*/ 5805 h 10000"/>
                  <a:gd name="connsiteX653" fmla="*/ 251 w 10000"/>
                  <a:gd name="connsiteY653" fmla="*/ 5778 h 10000"/>
                  <a:gd name="connsiteX654" fmla="*/ 248 w 10000"/>
                  <a:gd name="connsiteY654" fmla="*/ 5733 h 10000"/>
                  <a:gd name="connsiteX655" fmla="*/ 212 w 10000"/>
                  <a:gd name="connsiteY655" fmla="*/ 5602 h 10000"/>
                  <a:gd name="connsiteX656" fmla="*/ 177 w 10000"/>
                  <a:gd name="connsiteY656" fmla="*/ 5521 h 10000"/>
                  <a:gd name="connsiteX657" fmla="*/ 33 w 10000"/>
                  <a:gd name="connsiteY657" fmla="*/ 5503 h 10000"/>
                  <a:gd name="connsiteX658" fmla="*/ 0 w 10000"/>
                  <a:gd name="connsiteY658" fmla="*/ 5219 h 10000"/>
                  <a:gd name="connsiteX659" fmla="*/ 188 w 10000"/>
                  <a:gd name="connsiteY659" fmla="*/ 5219 h 10000"/>
                  <a:gd name="connsiteX660" fmla="*/ 201 w 10000"/>
                  <a:gd name="connsiteY660" fmla="*/ 5210 h 10000"/>
                  <a:gd name="connsiteX661" fmla="*/ 251 w 10000"/>
                  <a:gd name="connsiteY661" fmla="*/ 5169 h 10000"/>
                  <a:gd name="connsiteX662" fmla="*/ 444 w 10000"/>
                  <a:gd name="connsiteY662" fmla="*/ 4984 h 10000"/>
                  <a:gd name="connsiteX663" fmla="*/ 510 w 10000"/>
                  <a:gd name="connsiteY663" fmla="*/ 4723 h 10000"/>
                  <a:gd name="connsiteX664" fmla="*/ 574 w 10000"/>
                  <a:gd name="connsiteY664" fmla="*/ 4272 h 10000"/>
                  <a:gd name="connsiteX665" fmla="*/ 723 w 10000"/>
                  <a:gd name="connsiteY665" fmla="*/ 4078 h 10000"/>
                  <a:gd name="connsiteX666" fmla="*/ 723 w 10000"/>
                  <a:gd name="connsiteY666" fmla="*/ 4023 h 10000"/>
                  <a:gd name="connsiteX667" fmla="*/ 723 w 10000"/>
                  <a:gd name="connsiteY667" fmla="*/ 3983 h 10000"/>
                  <a:gd name="connsiteX668" fmla="*/ 723 w 10000"/>
                  <a:gd name="connsiteY668" fmla="*/ 3771 h 10000"/>
                  <a:gd name="connsiteX669" fmla="*/ 731 w 10000"/>
                  <a:gd name="connsiteY669" fmla="*/ 3442 h 10000"/>
                  <a:gd name="connsiteX670" fmla="*/ 806 w 10000"/>
                  <a:gd name="connsiteY670" fmla="*/ 3392 h 10000"/>
                  <a:gd name="connsiteX671" fmla="*/ 988 w 10000"/>
                  <a:gd name="connsiteY671" fmla="*/ 3712 h 10000"/>
                  <a:gd name="connsiteX672" fmla="*/ 1013 w 10000"/>
                  <a:gd name="connsiteY672" fmla="*/ 3699 h 10000"/>
                  <a:gd name="connsiteX673" fmla="*/ 1120 w 10000"/>
                  <a:gd name="connsiteY673" fmla="*/ 3631 h 10000"/>
                  <a:gd name="connsiteX674" fmla="*/ 1206 w 10000"/>
                  <a:gd name="connsiteY674" fmla="*/ 3627 h 10000"/>
                  <a:gd name="connsiteX675" fmla="*/ 1264 w 10000"/>
                  <a:gd name="connsiteY675" fmla="*/ 3599 h 10000"/>
                  <a:gd name="connsiteX676" fmla="*/ 1322 w 10000"/>
                  <a:gd name="connsiteY676" fmla="*/ 3627 h 10000"/>
                  <a:gd name="connsiteX677" fmla="*/ 1327 w 10000"/>
                  <a:gd name="connsiteY677" fmla="*/ 3645 h 10000"/>
                  <a:gd name="connsiteX678" fmla="*/ 1344 w 10000"/>
                  <a:gd name="connsiteY678" fmla="*/ 3739 h 10000"/>
                  <a:gd name="connsiteX679" fmla="*/ 1344 w 10000"/>
                  <a:gd name="connsiteY679" fmla="*/ 3775 h 10000"/>
                  <a:gd name="connsiteX680" fmla="*/ 1338 w 10000"/>
                  <a:gd name="connsiteY680" fmla="*/ 3784 h 10000"/>
                  <a:gd name="connsiteX681" fmla="*/ 1338 w 10000"/>
                  <a:gd name="connsiteY681" fmla="*/ 3829 h 10000"/>
                  <a:gd name="connsiteX682" fmla="*/ 1352 w 10000"/>
                  <a:gd name="connsiteY682" fmla="*/ 3852 h 10000"/>
                  <a:gd name="connsiteX683" fmla="*/ 1407 w 10000"/>
                  <a:gd name="connsiteY683" fmla="*/ 3866 h 10000"/>
                  <a:gd name="connsiteX684" fmla="*/ 1440 w 10000"/>
                  <a:gd name="connsiteY684" fmla="*/ 3870 h 10000"/>
                  <a:gd name="connsiteX685" fmla="*/ 1600 w 10000"/>
                  <a:gd name="connsiteY685" fmla="*/ 3857 h 10000"/>
                  <a:gd name="connsiteX686" fmla="*/ 1664 w 10000"/>
                  <a:gd name="connsiteY686" fmla="*/ 3911 h 10000"/>
                  <a:gd name="connsiteX687" fmla="*/ 1700 w 10000"/>
                  <a:gd name="connsiteY687" fmla="*/ 3933 h 10000"/>
                  <a:gd name="connsiteX688" fmla="*/ 1752 w 10000"/>
                  <a:gd name="connsiteY688" fmla="*/ 3947 h 10000"/>
                  <a:gd name="connsiteX689" fmla="*/ 1777 w 10000"/>
                  <a:gd name="connsiteY689" fmla="*/ 3947 h 10000"/>
                  <a:gd name="connsiteX690" fmla="*/ 1813 w 10000"/>
                  <a:gd name="connsiteY690" fmla="*/ 3929 h 10000"/>
                  <a:gd name="connsiteX691" fmla="*/ 1841 w 10000"/>
                  <a:gd name="connsiteY691" fmla="*/ 3933 h 10000"/>
                  <a:gd name="connsiteX692" fmla="*/ 1882 w 10000"/>
                  <a:gd name="connsiteY692" fmla="*/ 3969 h 10000"/>
                  <a:gd name="connsiteX693" fmla="*/ 1940 w 10000"/>
                  <a:gd name="connsiteY693" fmla="*/ 3933 h 10000"/>
                  <a:gd name="connsiteX694" fmla="*/ 1956 w 10000"/>
                  <a:gd name="connsiteY694" fmla="*/ 3920 h 10000"/>
                  <a:gd name="connsiteX695" fmla="*/ 1981 w 10000"/>
                  <a:gd name="connsiteY695" fmla="*/ 3929 h 10000"/>
                  <a:gd name="connsiteX696" fmla="*/ 2058 w 10000"/>
                  <a:gd name="connsiteY696" fmla="*/ 3974 h 10000"/>
                  <a:gd name="connsiteX697" fmla="*/ 2163 w 10000"/>
                  <a:gd name="connsiteY697" fmla="*/ 4051 h 10000"/>
                  <a:gd name="connsiteX698" fmla="*/ 2174 w 10000"/>
                  <a:gd name="connsiteY698" fmla="*/ 4055 h 10000"/>
                  <a:gd name="connsiteX699" fmla="*/ 2183 w 10000"/>
                  <a:gd name="connsiteY699" fmla="*/ 4064 h 10000"/>
                  <a:gd name="connsiteX700" fmla="*/ 2183 w 10000"/>
                  <a:gd name="connsiteY700" fmla="*/ 3581 h 10000"/>
                  <a:gd name="connsiteX701" fmla="*/ 2183 w 10000"/>
                  <a:gd name="connsiteY701" fmla="*/ 3527 h 10000"/>
                  <a:gd name="connsiteX702" fmla="*/ 2180 w 10000"/>
                  <a:gd name="connsiteY702" fmla="*/ 3460 h 10000"/>
                  <a:gd name="connsiteX703" fmla="*/ 2365 w 10000"/>
                  <a:gd name="connsiteY703" fmla="*/ 3455 h 10000"/>
                  <a:gd name="connsiteX704" fmla="*/ 2448 w 10000"/>
                  <a:gd name="connsiteY704" fmla="*/ 3446 h 10000"/>
                  <a:gd name="connsiteX705" fmla="*/ 2494 w 10000"/>
                  <a:gd name="connsiteY705" fmla="*/ 3554 h 10000"/>
                  <a:gd name="connsiteX706" fmla="*/ 2525 w 10000"/>
                  <a:gd name="connsiteY706" fmla="*/ 3613 h 10000"/>
                  <a:gd name="connsiteX707" fmla="*/ 2550 w 10000"/>
                  <a:gd name="connsiteY707" fmla="*/ 3618 h 10000"/>
                  <a:gd name="connsiteX708" fmla="*/ 2630 w 10000"/>
                  <a:gd name="connsiteY708" fmla="*/ 3640 h 10000"/>
                  <a:gd name="connsiteX709" fmla="*/ 2663 w 10000"/>
                  <a:gd name="connsiteY709" fmla="*/ 3667 h 10000"/>
                  <a:gd name="connsiteX710" fmla="*/ 2704 w 10000"/>
                  <a:gd name="connsiteY710" fmla="*/ 3726 h 10000"/>
                  <a:gd name="connsiteX711" fmla="*/ 2762 w 10000"/>
                  <a:gd name="connsiteY711" fmla="*/ 3802 h 10000"/>
                  <a:gd name="connsiteX712" fmla="*/ 2784 w 10000"/>
                  <a:gd name="connsiteY712" fmla="*/ 3829 h 10000"/>
                  <a:gd name="connsiteX713" fmla="*/ 2815 w 10000"/>
                  <a:gd name="connsiteY713" fmla="*/ 3879 h 10000"/>
                  <a:gd name="connsiteX714" fmla="*/ 2859 w 10000"/>
                  <a:gd name="connsiteY714" fmla="*/ 3748 h 10000"/>
                  <a:gd name="connsiteX715" fmla="*/ 2856 w 10000"/>
                  <a:gd name="connsiteY715" fmla="*/ 3726 h 10000"/>
                  <a:gd name="connsiteX716" fmla="*/ 2848 w 10000"/>
                  <a:gd name="connsiteY716" fmla="*/ 3712 h 10000"/>
                  <a:gd name="connsiteX717" fmla="*/ 2848 w 10000"/>
                  <a:gd name="connsiteY717" fmla="*/ 3685 h 10000"/>
                  <a:gd name="connsiteX718" fmla="*/ 2873 w 10000"/>
                  <a:gd name="connsiteY718" fmla="*/ 3613 h 10000"/>
                  <a:gd name="connsiteX719" fmla="*/ 2886 w 10000"/>
                  <a:gd name="connsiteY719" fmla="*/ 3604 h 10000"/>
                  <a:gd name="connsiteX720" fmla="*/ 2922 w 10000"/>
                  <a:gd name="connsiteY720" fmla="*/ 3654 h 10000"/>
                  <a:gd name="connsiteX721" fmla="*/ 2947 w 10000"/>
                  <a:gd name="connsiteY721" fmla="*/ 3654 h 10000"/>
                  <a:gd name="connsiteX722" fmla="*/ 2953 w 10000"/>
                  <a:gd name="connsiteY722" fmla="*/ 3613 h 10000"/>
                  <a:gd name="connsiteX723" fmla="*/ 2975 w 10000"/>
                  <a:gd name="connsiteY723" fmla="*/ 3581 h 10000"/>
                  <a:gd name="connsiteX724" fmla="*/ 2975 w 10000"/>
                  <a:gd name="connsiteY724" fmla="*/ 3523 h 10000"/>
                  <a:gd name="connsiteX725" fmla="*/ 3024 w 10000"/>
                  <a:gd name="connsiteY725" fmla="*/ 3406 h 10000"/>
                  <a:gd name="connsiteX726" fmla="*/ 3027 w 10000"/>
                  <a:gd name="connsiteY726" fmla="*/ 3383 h 10000"/>
                  <a:gd name="connsiteX727" fmla="*/ 3027 w 10000"/>
                  <a:gd name="connsiteY727" fmla="*/ 3342 h 10000"/>
                  <a:gd name="connsiteX728" fmla="*/ 3019 w 10000"/>
                  <a:gd name="connsiteY728" fmla="*/ 3315 h 10000"/>
                  <a:gd name="connsiteX729" fmla="*/ 3002 w 10000"/>
                  <a:gd name="connsiteY729" fmla="*/ 3302 h 10000"/>
                  <a:gd name="connsiteX730" fmla="*/ 2977 w 10000"/>
                  <a:gd name="connsiteY730" fmla="*/ 3302 h 10000"/>
                  <a:gd name="connsiteX731" fmla="*/ 2969 w 10000"/>
                  <a:gd name="connsiteY731" fmla="*/ 3297 h 10000"/>
                  <a:gd name="connsiteX732" fmla="*/ 2966 w 10000"/>
                  <a:gd name="connsiteY732" fmla="*/ 3166 h 10000"/>
                  <a:gd name="connsiteX733" fmla="*/ 2966 w 10000"/>
                  <a:gd name="connsiteY733" fmla="*/ 3144 h 10000"/>
                  <a:gd name="connsiteX734" fmla="*/ 2969 w 10000"/>
                  <a:gd name="connsiteY734" fmla="*/ 3139 h 10000"/>
                  <a:gd name="connsiteX735" fmla="*/ 3129 w 10000"/>
                  <a:gd name="connsiteY735" fmla="*/ 3130 h 10000"/>
                  <a:gd name="connsiteX736" fmla="*/ 3140 w 10000"/>
                  <a:gd name="connsiteY736" fmla="*/ 3081 h 10000"/>
                  <a:gd name="connsiteX737" fmla="*/ 3148 w 10000"/>
                  <a:gd name="connsiteY737" fmla="*/ 3009 h 10000"/>
                  <a:gd name="connsiteX738" fmla="*/ 3159 w 10000"/>
                  <a:gd name="connsiteY738" fmla="*/ 2995 h 10000"/>
                  <a:gd name="connsiteX739" fmla="*/ 3187 w 10000"/>
                  <a:gd name="connsiteY739" fmla="*/ 2995 h 10000"/>
                  <a:gd name="connsiteX740" fmla="*/ 3212 w 10000"/>
                  <a:gd name="connsiteY740" fmla="*/ 3013 h 10000"/>
                  <a:gd name="connsiteX741" fmla="*/ 3217 w 10000"/>
                  <a:gd name="connsiteY741" fmla="*/ 3000 h 10000"/>
                  <a:gd name="connsiteX742" fmla="*/ 3226 w 10000"/>
                  <a:gd name="connsiteY742" fmla="*/ 2972 h 10000"/>
                  <a:gd name="connsiteX743" fmla="*/ 3353 w 10000"/>
                  <a:gd name="connsiteY743" fmla="*/ 2968 h 10000"/>
                  <a:gd name="connsiteX744" fmla="*/ 3369 w 10000"/>
                  <a:gd name="connsiteY744" fmla="*/ 2864 h 10000"/>
                  <a:gd name="connsiteX745" fmla="*/ 3377 w 10000"/>
                  <a:gd name="connsiteY745" fmla="*/ 2842 h 10000"/>
                  <a:gd name="connsiteX746" fmla="*/ 3405 w 10000"/>
                  <a:gd name="connsiteY746" fmla="*/ 2828 h 10000"/>
                  <a:gd name="connsiteX747" fmla="*/ 3413 w 10000"/>
                  <a:gd name="connsiteY747" fmla="*/ 2815 h 10000"/>
                  <a:gd name="connsiteX748" fmla="*/ 3444 w 10000"/>
                  <a:gd name="connsiteY748" fmla="*/ 2697 h 10000"/>
                  <a:gd name="connsiteX749" fmla="*/ 3441 w 10000"/>
                  <a:gd name="connsiteY749" fmla="*/ 2670 h 10000"/>
                  <a:gd name="connsiteX750" fmla="*/ 3458 w 10000"/>
                  <a:gd name="connsiteY750" fmla="*/ 2652 h 10000"/>
                  <a:gd name="connsiteX751" fmla="*/ 3466 w 10000"/>
                  <a:gd name="connsiteY751" fmla="*/ 2630 h 10000"/>
                  <a:gd name="connsiteX752" fmla="*/ 3524 w 10000"/>
                  <a:gd name="connsiteY752" fmla="*/ 2553 h 10000"/>
                  <a:gd name="connsiteX753" fmla="*/ 3546 w 10000"/>
                  <a:gd name="connsiteY753" fmla="*/ 2589 h 10000"/>
                  <a:gd name="connsiteX754" fmla="*/ 3562 w 10000"/>
                  <a:gd name="connsiteY754" fmla="*/ 2603 h 10000"/>
                  <a:gd name="connsiteX755" fmla="*/ 3571 w 10000"/>
                  <a:gd name="connsiteY755" fmla="*/ 2607 h 10000"/>
                  <a:gd name="connsiteX756" fmla="*/ 3579 w 10000"/>
                  <a:gd name="connsiteY756" fmla="*/ 2603 h 10000"/>
                  <a:gd name="connsiteX757" fmla="*/ 3582 w 10000"/>
                  <a:gd name="connsiteY757" fmla="*/ 2594 h 10000"/>
                  <a:gd name="connsiteX758" fmla="*/ 3595 w 10000"/>
                  <a:gd name="connsiteY758" fmla="*/ 2553 h 10000"/>
                  <a:gd name="connsiteX759" fmla="*/ 3604 w 10000"/>
                  <a:gd name="connsiteY759" fmla="*/ 2508 h 10000"/>
                  <a:gd name="connsiteX760" fmla="*/ 3607 w 10000"/>
                  <a:gd name="connsiteY760" fmla="*/ 2485 h 10000"/>
                  <a:gd name="connsiteX761" fmla="*/ 3651 w 10000"/>
                  <a:gd name="connsiteY761" fmla="*/ 2463 h 10000"/>
                  <a:gd name="connsiteX762" fmla="*/ 3667 w 10000"/>
                  <a:gd name="connsiteY762" fmla="*/ 2445 h 10000"/>
                  <a:gd name="connsiteX763" fmla="*/ 3678 w 10000"/>
                  <a:gd name="connsiteY763" fmla="*/ 2431 h 10000"/>
                  <a:gd name="connsiteX764" fmla="*/ 3692 w 10000"/>
                  <a:gd name="connsiteY764" fmla="*/ 2431 h 10000"/>
                  <a:gd name="connsiteX765" fmla="*/ 3717 w 10000"/>
                  <a:gd name="connsiteY765" fmla="*/ 2445 h 10000"/>
                  <a:gd name="connsiteX766" fmla="*/ 3731 w 10000"/>
                  <a:gd name="connsiteY766" fmla="*/ 2445 h 10000"/>
                  <a:gd name="connsiteX767" fmla="*/ 3731 w 10000"/>
                  <a:gd name="connsiteY767" fmla="*/ 2355 h 10000"/>
                  <a:gd name="connsiteX768" fmla="*/ 3678 w 10000"/>
                  <a:gd name="connsiteY768" fmla="*/ 2260 h 10000"/>
                  <a:gd name="connsiteX769" fmla="*/ 3711 w 10000"/>
                  <a:gd name="connsiteY769" fmla="*/ 2246 h 10000"/>
                  <a:gd name="connsiteX770" fmla="*/ 3684 w 10000"/>
                  <a:gd name="connsiteY770" fmla="*/ 2066 h 10000"/>
                  <a:gd name="connsiteX771" fmla="*/ 3662 w 10000"/>
                  <a:gd name="connsiteY771" fmla="*/ 1985 h 10000"/>
                  <a:gd name="connsiteX772" fmla="*/ 3670 w 10000"/>
                  <a:gd name="connsiteY772" fmla="*/ 1908 h 10000"/>
                  <a:gd name="connsiteX773" fmla="*/ 3700 w 10000"/>
                  <a:gd name="connsiteY773" fmla="*/ 1903 h 10000"/>
                  <a:gd name="connsiteX774" fmla="*/ 3739 w 10000"/>
                  <a:gd name="connsiteY774" fmla="*/ 1876 h 10000"/>
                  <a:gd name="connsiteX775" fmla="*/ 3805 w 10000"/>
                  <a:gd name="connsiteY775" fmla="*/ 1791 h 10000"/>
                  <a:gd name="connsiteX776" fmla="*/ 3852 w 10000"/>
                  <a:gd name="connsiteY776" fmla="*/ 1710 h 10000"/>
                  <a:gd name="connsiteX777" fmla="*/ 3852 w 10000"/>
                  <a:gd name="connsiteY777" fmla="*/ 1642 h 10000"/>
                  <a:gd name="connsiteX778" fmla="*/ 3797 w 10000"/>
                  <a:gd name="connsiteY778" fmla="*/ 1619 h 10000"/>
                  <a:gd name="connsiteX779" fmla="*/ 3780 w 10000"/>
                  <a:gd name="connsiteY779" fmla="*/ 1552 h 10000"/>
                  <a:gd name="connsiteX780" fmla="*/ 3827 w 10000"/>
                  <a:gd name="connsiteY780" fmla="*/ 1547 h 10000"/>
                  <a:gd name="connsiteX781" fmla="*/ 3827 w 10000"/>
                  <a:gd name="connsiteY781" fmla="*/ 1340 h 10000"/>
                  <a:gd name="connsiteX782" fmla="*/ 3750 w 10000"/>
                  <a:gd name="connsiteY782" fmla="*/ 1313 h 10000"/>
                  <a:gd name="connsiteX783" fmla="*/ 3767 w 10000"/>
                  <a:gd name="connsiteY783" fmla="*/ 1155 h 10000"/>
                  <a:gd name="connsiteX784" fmla="*/ 3637 w 10000"/>
                  <a:gd name="connsiteY784" fmla="*/ 1159 h 10000"/>
                  <a:gd name="connsiteX785" fmla="*/ 3582 w 10000"/>
                  <a:gd name="connsiteY785" fmla="*/ 983 h 10000"/>
                  <a:gd name="connsiteX786" fmla="*/ 3554 w 10000"/>
                  <a:gd name="connsiteY786" fmla="*/ 983 h 10000"/>
                  <a:gd name="connsiteX787" fmla="*/ 3562 w 10000"/>
                  <a:gd name="connsiteY787" fmla="*/ 871 h 10000"/>
                  <a:gd name="connsiteX788" fmla="*/ 3557 w 10000"/>
                  <a:gd name="connsiteY788" fmla="*/ 839 h 10000"/>
                  <a:gd name="connsiteX789" fmla="*/ 3532 w 10000"/>
                  <a:gd name="connsiteY789" fmla="*/ 812 h 10000"/>
                  <a:gd name="connsiteX790" fmla="*/ 3546 w 10000"/>
                  <a:gd name="connsiteY790" fmla="*/ 785 h 10000"/>
                  <a:gd name="connsiteX791" fmla="*/ 3538 w 10000"/>
                  <a:gd name="connsiteY791" fmla="*/ 744 h 10000"/>
                  <a:gd name="connsiteX792" fmla="*/ 3502 w 10000"/>
                  <a:gd name="connsiteY792" fmla="*/ 627 h 10000"/>
                  <a:gd name="connsiteX793" fmla="*/ 3532 w 10000"/>
                  <a:gd name="connsiteY793" fmla="*/ 600 h 10000"/>
                  <a:gd name="connsiteX794" fmla="*/ 3554 w 10000"/>
                  <a:gd name="connsiteY794" fmla="*/ 618 h 10000"/>
                  <a:gd name="connsiteX795" fmla="*/ 3562 w 10000"/>
                  <a:gd name="connsiteY795" fmla="*/ 627 h 10000"/>
                  <a:gd name="connsiteX796" fmla="*/ 3579 w 10000"/>
                  <a:gd name="connsiteY796" fmla="*/ 627 h 10000"/>
                  <a:gd name="connsiteX797" fmla="*/ 3595 w 10000"/>
                  <a:gd name="connsiteY797" fmla="*/ 604 h 10000"/>
                  <a:gd name="connsiteX798" fmla="*/ 3607 w 10000"/>
                  <a:gd name="connsiteY798" fmla="*/ 555 h 10000"/>
                  <a:gd name="connsiteX799" fmla="*/ 3620 w 10000"/>
                  <a:gd name="connsiteY799" fmla="*/ 573 h 10000"/>
                  <a:gd name="connsiteX800" fmla="*/ 3634 w 10000"/>
                  <a:gd name="connsiteY800" fmla="*/ 474 h 10000"/>
                  <a:gd name="connsiteX801" fmla="*/ 3645 w 10000"/>
                  <a:gd name="connsiteY801" fmla="*/ 456 h 10000"/>
                  <a:gd name="connsiteX802" fmla="*/ 3662 w 10000"/>
                  <a:gd name="connsiteY802" fmla="*/ 442 h 10000"/>
                  <a:gd name="connsiteX803" fmla="*/ 3695 w 10000"/>
                  <a:gd name="connsiteY803" fmla="*/ 469 h 10000"/>
                  <a:gd name="connsiteX804" fmla="*/ 3695 w 10000"/>
                  <a:gd name="connsiteY804" fmla="*/ 343 h 10000"/>
                  <a:gd name="connsiteX805" fmla="*/ 3822 w 10000"/>
                  <a:gd name="connsiteY805" fmla="*/ 352 h 10000"/>
                  <a:gd name="connsiteX806" fmla="*/ 3822 w 10000"/>
                  <a:gd name="connsiteY806" fmla="*/ 262 h 10000"/>
                  <a:gd name="connsiteX807" fmla="*/ 3819 w 10000"/>
                  <a:gd name="connsiteY807" fmla="*/ 248 h 10000"/>
                  <a:gd name="connsiteX808" fmla="*/ 3805 w 10000"/>
                  <a:gd name="connsiteY808" fmla="*/ 235 h 10000"/>
                  <a:gd name="connsiteX809" fmla="*/ 3805 w 10000"/>
                  <a:gd name="connsiteY809" fmla="*/ 113 h 10000"/>
                  <a:gd name="connsiteX810" fmla="*/ 3888 w 10000"/>
                  <a:gd name="connsiteY810" fmla="*/ 126 h 10000"/>
                  <a:gd name="connsiteX811" fmla="*/ 3893 w 10000"/>
                  <a:gd name="connsiteY811" fmla="*/ 68 h 10000"/>
                  <a:gd name="connsiteX812" fmla="*/ 3974 w 10000"/>
                  <a:gd name="connsiteY812" fmla="*/ 99 h 10000"/>
                  <a:gd name="connsiteX813" fmla="*/ 3974 w 10000"/>
                  <a:gd name="connsiteY813" fmla="*/ 185 h 10000"/>
                  <a:gd name="connsiteX814" fmla="*/ 4128 w 10000"/>
                  <a:gd name="connsiteY814" fmla="*/ 180 h 10000"/>
                  <a:gd name="connsiteX815" fmla="*/ 4117 w 10000"/>
                  <a:gd name="connsiteY815" fmla="*/ 0 h 10000"/>
                  <a:gd name="connsiteX816" fmla="*/ 4230 w 10000"/>
                  <a:gd name="connsiteY816" fmla="*/ 0 h 10000"/>
                  <a:gd name="connsiteX817" fmla="*/ 4230 w 10000"/>
                  <a:gd name="connsiteY817" fmla="*/ 221 h 10000"/>
                  <a:gd name="connsiteX818" fmla="*/ 4354 w 10000"/>
                  <a:gd name="connsiteY818" fmla="*/ 221 h 10000"/>
                  <a:gd name="connsiteX819" fmla="*/ 4354 w 10000"/>
                  <a:gd name="connsiteY819" fmla="*/ 316 h 10000"/>
                  <a:gd name="connsiteX820" fmla="*/ 4401 w 10000"/>
                  <a:gd name="connsiteY820" fmla="*/ 325 h 10000"/>
                  <a:gd name="connsiteX821" fmla="*/ 4401 w 10000"/>
                  <a:gd name="connsiteY821" fmla="*/ 379 h 10000"/>
                  <a:gd name="connsiteX822" fmla="*/ 4432 w 10000"/>
                  <a:gd name="connsiteY822" fmla="*/ 383 h 10000"/>
                  <a:gd name="connsiteX823" fmla="*/ 4434 w 10000"/>
                  <a:gd name="connsiteY823" fmla="*/ 510 h 10000"/>
                  <a:gd name="connsiteX824" fmla="*/ 4528 w 10000"/>
                  <a:gd name="connsiteY824" fmla="*/ 514 h 10000"/>
                  <a:gd name="connsiteX825" fmla="*/ 4539 w 10000"/>
                  <a:gd name="connsiteY825" fmla="*/ 528 h 10000"/>
                  <a:gd name="connsiteX826" fmla="*/ 4570 w 10000"/>
                  <a:gd name="connsiteY826" fmla="*/ 469 h 10000"/>
                  <a:gd name="connsiteX827" fmla="*/ 4570 w 10000"/>
                  <a:gd name="connsiteY827" fmla="*/ 370 h 10000"/>
                  <a:gd name="connsiteX828" fmla="*/ 4506 w 10000"/>
                  <a:gd name="connsiteY828" fmla="*/ 343 h 10000"/>
                  <a:gd name="connsiteX829" fmla="*/ 4506 w 10000"/>
                  <a:gd name="connsiteY829" fmla="*/ 226 h 10000"/>
                  <a:gd name="connsiteX830" fmla="*/ 4575 w 10000"/>
                  <a:gd name="connsiteY830" fmla="*/ 212 h 10000"/>
                  <a:gd name="connsiteX831" fmla="*/ 4583 w 10000"/>
                  <a:gd name="connsiteY831" fmla="*/ 140 h 10000"/>
                  <a:gd name="connsiteX832" fmla="*/ 4616 w 10000"/>
                  <a:gd name="connsiteY832" fmla="*/ 131 h 10000"/>
                  <a:gd name="connsiteX833" fmla="*/ 4625 w 10000"/>
                  <a:gd name="connsiteY833" fmla="*/ 90 h 10000"/>
                  <a:gd name="connsiteX834" fmla="*/ 4663 w 10000"/>
                  <a:gd name="connsiteY834" fmla="*/ 90 h 10000"/>
                  <a:gd name="connsiteX835" fmla="*/ 4658 w 10000"/>
                  <a:gd name="connsiteY835" fmla="*/ 41 h 10000"/>
                  <a:gd name="connsiteX836" fmla="*/ 5006 w 10000"/>
                  <a:gd name="connsiteY836" fmla="*/ 41 h 10000"/>
                  <a:gd name="connsiteX837" fmla="*/ 4997 w 10000"/>
                  <a:gd name="connsiteY837" fmla="*/ 140 h 10000"/>
                  <a:gd name="connsiteX838" fmla="*/ 5050 w 10000"/>
                  <a:gd name="connsiteY838" fmla="*/ 140 h 10000"/>
                  <a:gd name="connsiteX839" fmla="*/ 5041 w 10000"/>
                  <a:gd name="connsiteY839" fmla="*/ 433 h 10000"/>
                  <a:gd name="connsiteX840" fmla="*/ 5077 w 10000"/>
                  <a:gd name="connsiteY840" fmla="*/ 433 h 10000"/>
                  <a:gd name="connsiteX841" fmla="*/ 5075 w 10000"/>
                  <a:gd name="connsiteY841" fmla="*/ 406 h 10000"/>
                  <a:gd name="connsiteX842" fmla="*/ 5132 w 10000"/>
                  <a:gd name="connsiteY842" fmla="*/ 442 h 10000"/>
                  <a:gd name="connsiteX843" fmla="*/ 5188 w 10000"/>
                  <a:gd name="connsiteY843" fmla="*/ 429 h 10000"/>
                  <a:gd name="connsiteX844" fmla="*/ 5246 w 10000"/>
                  <a:gd name="connsiteY844" fmla="*/ 487 h 10000"/>
                  <a:gd name="connsiteX845" fmla="*/ 5295 w 10000"/>
                  <a:gd name="connsiteY845" fmla="*/ 469 h 10000"/>
                  <a:gd name="connsiteX846" fmla="*/ 5309 w 10000"/>
                  <a:gd name="connsiteY846" fmla="*/ 654 h 10000"/>
                  <a:gd name="connsiteX847" fmla="*/ 5229 w 10000"/>
                  <a:gd name="connsiteY847" fmla="*/ 758 h 10000"/>
                  <a:gd name="connsiteX848" fmla="*/ 5243 w 10000"/>
                  <a:gd name="connsiteY848" fmla="*/ 843 h 10000"/>
                  <a:gd name="connsiteX849" fmla="*/ 5204 w 10000"/>
                  <a:gd name="connsiteY849" fmla="*/ 889 h 10000"/>
                  <a:gd name="connsiteX850" fmla="*/ 5207 w 10000"/>
                  <a:gd name="connsiteY850" fmla="*/ 893 h 10000"/>
                  <a:gd name="connsiteX851" fmla="*/ 5215 w 10000"/>
                  <a:gd name="connsiteY851" fmla="*/ 907 h 10000"/>
                  <a:gd name="connsiteX852" fmla="*/ 5339 w 10000"/>
                  <a:gd name="connsiteY852" fmla="*/ 916 h 10000"/>
                  <a:gd name="connsiteX853" fmla="*/ 5408 w 10000"/>
                  <a:gd name="connsiteY853" fmla="*/ 916 h 10000"/>
                  <a:gd name="connsiteX854" fmla="*/ 5436 w 10000"/>
                  <a:gd name="connsiteY854" fmla="*/ 920 h 10000"/>
                  <a:gd name="connsiteX855" fmla="*/ 5436 w 10000"/>
                  <a:gd name="connsiteY855" fmla="*/ 889 h 10000"/>
                  <a:gd name="connsiteX856" fmla="*/ 5455 w 10000"/>
                  <a:gd name="connsiteY856" fmla="*/ 889 h 10000"/>
                  <a:gd name="connsiteX857" fmla="*/ 5477 w 10000"/>
                  <a:gd name="connsiteY857" fmla="*/ 916 h 10000"/>
                  <a:gd name="connsiteX858" fmla="*/ 5486 w 10000"/>
                  <a:gd name="connsiteY858" fmla="*/ 947 h 10000"/>
                  <a:gd name="connsiteX859" fmla="*/ 5516 w 10000"/>
                  <a:gd name="connsiteY859" fmla="*/ 997 h 10000"/>
                  <a:gd name="connsiteX860" fmla="*/ 5568 w 10000"/>
                  <a:gd name="connsiteY860" fmla="*/ 1092 h 10000"/>
                  <a:gd name="connsiteX861" fmla="*/ 5585 w 10000"/>
                  <a:gd name="connsiteY861" fmla="*/ 1182 h 10000"/>
                  <a:gd name="connsiteX862" fmla="*/ 5582 w 10000"/>
                  <a:gd name="connsiteY862" fmla="*/ 1218 h 10000"/>
                  <a:gd name="connsiteX863" fmla="*/ 5582 w 10000"/>
                  <a:gd name="connsiteY863" fmla="*/ 1249 h 10000"/>
                  <a:gd name="connsiteX864" fmla="*/ 5637 w 10000"/>
                  <a:gd name="connsiteY864" fmla="*/ 1263 h 10000"/>
                  <a:gd name="connsiteX865" fmla="*/ 5728 w 10000"/>
                  <a:gd name="connsiteY865" fmla="*/ 1222 h 10000"/>
                  <a:gd name="connsiteX866" fmla="*/ 5720 w 10000"/>
                  <a:gd name="connsiteY866" fmla="*/ 1046 h 10000"/>
                  <a:gd name="connsiteX867" fmla="*/ 5726 w 10000"/>
                  <a:gd name="connsiteY867" fmla="*/ 1028 h 10000"/>
                  <a:gd name="connsiteX868" fmla="*/ 5726 w 10000"/>
                  <a:gd name="connsiteY868" fmla="*/ 1010 h 10000"/>
                  <a:gd name="connsiteX869" fmla="*/ 5737 w 10000"/>
                  <a:gd name="connsiteY869" fmla="*/ 1001 h 10000"/>
                  <a:gd name="connsiteX870" fmla="*/ 5742 w 10000"/>
                  <a:gd name="connsiteY870" fmla="*/ 997 h 10000"/>
                  <a:gd name="connsiteX871" fmla="*/ 5814 w 10000"/>
                  <a:gd name="connsiteY871" fmla="*/ 970 h 10000"/>
                  <a:gd name="connsiteX872" fmla="*/ 5875 w 10000"/>
                  <a:gd name="connsiteY872" fmla="*/ 956 h 10000"/>
                  <a:gd name="connsiteX873" fmla="*/ 5866 w 10000"/>
                  <a:gd name="connsiteY873" fmla="*/ 708 h 10000"/>
                  <a:gd name="connsiteX874" fmla="*/ 6220 w 10000"/>
                  <a:gd name="connsiteY874" fmla="*/ 722 h 10000"/>
                  <a:gd name="connsiteX875" fmla="*/ 6363 w 10000"/>
                  <a:gd name="connsiteY875" fmla="*/ 731 h 10000"/>
                  <a:gd name="connsiteX876" fmla="*/ 6369 w 10000"/>
                  <a:gd name="connsiteY876" fmla="*/ 749 h 10000"/>
                  <a:gd name="connsiteX877" fmla="*/ 6410 w 10000"/>
                  <a:gd name="connsiteY877" fmla="*/ 758 h 10000"/>
                  <a:gd name="connsiteX878" fmla="*/ 6360 w 10000"/>
                  <a:gd name="connsiteY878" fmla="*/ 974 h 10000"/>
                  <a:gd name="connsiteX879" fmla="*/ 6498 w 10000"/>
                  <a:gd name="connsiteY879" fmla="*/ 983 h 10000"/>
                  <a:gd name="connsiteX880" fmla="*/ 6507 w 10000"/>
                  <a:gd name="connsiteY880" fmla="*/ 1037 h 10000"/>
                  <a:gd name="connsiteX881" fmla="*/ 6565 w 10000"/>
                  <a:gd name="connsiteY881" fmla="*/ 1024 h 10000"/>
                  <a:gd name="connsiteX882" fmla="*/ 6628 w 10000"/>
                  <a:gd name="connsiteY882" fmla="*/ 1060 h 10000"/>
                  <a:gd name="connsiteX883" fmla="*/ 6653 w 10000"/>
                  <a:gd name="connsiteY883" fmla="*/ 1015 h 10000"/>
                  <a:gd name="connsiteX884" fmla="*/ 6694 w 10000"/>
                  <a:gd name="connsiteY884" fmla="*/ 970 h 10000"/>
                  <a:gd name="connsiteX885" fmla="*/ 6725 w 10000"/>
                  <a:gd name="connsiteY885" fmla="*/ 947 h 10000"/>
                  <a:gd name="connsiteX886" fmla="*/ 6747 w 10000"/>
                  <a:gd name="connsiteY886" fmla="*/ 920 h 10000"/>
                  <a:gd name="connsiteX887" fmla="*/ 6780 w 10000"/>
                  <a:gd name="connsiteY887" fmla="*/ 902 h 10000"/>
                  <a:gd name="connsiteX888" fmla="*/ 6807 w 10000"/>
                  <a:gd name="connsiteY888" fmla="*/ 880 h 10000"/>
                  <a:gd name="connsiteX889" fmla="*/ 6835 w 10000"/>
                  <a:gd name="connsiteY889" fmla="*/ 830 h 10000"/>
                  <a:gd name="connsiteX890" fmla="*/ 6876 w 10000"/>
                  <a:gd name="connsiteY890" fmla="*/ 816 h 10000"/>
                  <a:gd name="connsiteX891" fmla="*/ 6904 w 10000"/>
                  <a:gd name="connsiteY891" fmla="*/ 798 h 10000"/>
                  <a:gd name="connsiteX892" fmla="*/ 6934 w 10000"/>
                  <a:gd name="connsiteY892" fmla="*/ 798 h 10000"/>
                  <a:gd name="connsiteX893" fmla="*/ 6948 w 10000"/>
                  <a:gd name="connsiteY893" fmla="*/ 843 h 10000"/>
                  <a:gd name="connsiteX894" fmla="*/ 6959 w 10000"/>
                  <a:gd name="connsiteY894" fmla="*/ 889 h 10000"/>
                  <a:gd name="connsiteX895" fmla="*/ 6973 w 10000"/>
                  <a:gd name="connsiteY895" fmla="*/ 943 h 10000"/>
                  <a:gd name="connsiteX896" fmla="*/ 7006 w 10000"/>
                  <a:gd name="connsiteY896" fmla="*/ 1028 h 10000"/>
                  <a:gd name="connsiteX897" fmla="*/ 7056 w 10000"/>
                  <a:gd name="connsiteY897" fmla="*/ 1092 h 10000"/>
                  <a:gd name="connsiteX898" fmla="*/ 7169 w 10000"/>
                  <a:gd name="connsiteY898" fmla="*/ 1304 h 10000"/>
                  <a:gd name="connsiteX899" fmla="*/ 7116 w 10000"/>
                  <a:gd name="connsiteY899" fmla="*/ 1547 h 10000"/>
                  <a:gd name="connsiteX900" fmla="*/ 7150 w 10000"/>
                  <a:gd name="connsiteY900" fmla="*/ 1691 h 10000"/>
                  <a:gd name="connsiteX901" fmla="*/ 7078 w 10000"/>
                  <a:gd name="connsiteY901" fmla="*/ 1750 h 10000"/>
                  <a:gd name="connsiteX902" fmla="*/ 7086 w 10000"/>
                  <a:gd name="connsiteY902" fmla="*/ 1894 h 10000"/>
                  <a:gd name="connsiteX903" fmla="*/ 7111 w 10000"/>
                  <a:gd name="connsiteY903" fmla="*/ 1903 h 10000"/>
                  <a:gd name="connsiteX904" fmla="*/ 7150 w 10000"/>
                  <a:gd name="connsiteY904" fmla="*/ 2025 h 10000"/>
                  <a:gd name="connsiteX905" fmla="*/ 7232 w 10000"/>
                  <a:gd name="connsiteY905" fmla="*/ 2048 h 10000"/>
                  <a:gd name="connsiteX906" fmla="*/ 7296 w 10000"/>
                  <a:gd name="connsiteY906" fmla="*/ 2061 h 10000"/>
                  <a:gd name="connsiteX907" fmla="*/ 7434 w 10000"/>
                  <a:gd name="connsiteY907" fmla="*/ 2093 h 10000"/>
                  <a:gd name="connsiteX908" fmla="*/ 7586 w 10000"/>
                  <a:gd name="connsiteY908" fmla="*/ 2115 h 10000"/>
                  <a:gd name="connsiteX909" fmla="*/ 7748 w 10000"/>
                  <a:gd name="connsiteY909" fmla="*/ 2115 h 10000"/>
                  <a:gd name="connsiteX910" fmla="*/ 7826 w 10000"/>
                  <a:gd name="connsiteY910" fmla="*/ 1917 h 10000"/>
                  <a:gd name="connsiteX911" fmla="*/ 8068 w 10000"/>
                  <a:gd name="connsiteY911" fmla="*/ 1922 h 10000"/>
                  <a:gd name="connsiteX912" fmla="*/ 8132 w 10000"/>
                  <a:gd name="connsiteY912" fmla="*/ 1890 h 10000"/>
                  <a:gd name="connsiteX913" fmla="*/ 8220 w 10000"/>
                  <a:gd name="connsiteY913" fmla="*/ 1849 h 10000"/>
                  <a:gd name="connsiteX914" fmla="*/ 8251 w 10000"/>
                  <a:gd name="connsiteY914" fmla="*/ 1863 h 10000"/>
                  <a:gd name="connsiteX915" fmla="*/ 8270 w 10000"/>
                  <a:gd name="connsiteY915" fmla="*/ 1867 h 10000"/>
                  <a:gd name="connsiteX916" fmla="*/ 8366 w 10000"/>
                  <a:gd name="connsiteY916" fmla="*/ 1854 h 10000"/>
                  <a:gd name="connsiteX917" fmla="*/ 8422 w 10000"/>
                  <a:gd name="connsiteY917" fmla="*/ 1849 h 10000"/>
                  <a:gd name="connsiteX918" fmla="*/ 8413 w 10000"/>
                  <a:gd name="connsiteY918" fmla="*/ 2061 h 10000"/>
                  <a:gd name="connsiteX919" fmla="*/ 8460 w 10000"/>
                  <a:gd name="connsiteY919" fmla="*/ 2106 h 10000"/>
                  <a:gd name="connsiteX920" fmla="*/ 8471 w 10000"/>
                  <a:gd name="connsiteY920" fmla="*/ 2179 h 10000"/>
                  <a:gd name="connsiteX921" fmla="*/ 8493 w 10000"/>
                  <a:gd name="connsiteY921" fmla="*/ 2643 h 10000"/>
                  <a:gd name="connsiteX922" fmla="*/ 8493 w 10000"/>
                  <a:gd name="connsiteY922" fmla="*/ 2657 h 10000"/>
                  <a:gd name="connsiteX923" fmla="*/ 8631 w 10000"/>
                  <a:gd name="connsiteY923" fmla="*/ 2576 h 10000"/>
                  <a:gd name="connsiteX924" fmla="*/ 8662 w 10000"/>
                  <a:gd name="connsiteY924" fmla="*/ 2580 h 10000"/>
                  <a:gd name="connsiteX925" fmla="*/ 8830 w 10000"/>
                  <a:gd name="connsiteY925" fmla="*/ 2652 h 10000"/>
                  <a:gd name="connsiteX926" fmla="*/ 8871 w 10000"/>
                  <a:gd name="connsiteY926" fmla="*/ 2693 h 10000"/>
                  <a:gd name="connsiteX927" fmla="*/ 8891 w 10000"/>
                  <a:gd name="connsiteY927" fmla="*/ 2684 h 10000"/>
                  <a:gd name="connsiteX928" fmla="*/ 8954 w 10000"/>
                  <a:gd name="connsiteY928" fmla="*/ 2670 h 10000"/>
                  <a:gd name="connsiteX929" fmla="*/ 9042 w 10000"/>
                  <a:gd name="connsiteY929" fmla="*/ 2711 h 10000"/>
                  <a:gd name="connsiteX930" fmla="*/ 9076 w 10000"/>
                  <a:gd name="connsiteY930" fmla="*/ 2824 h 10000"/>
                  <a:gd name="connsiteX931" fmla="*/ 9081 w 10000"/>
                  <a:gd name="connsiteY931" fmla="*/ 2824 h 10000"/>
                  <a:gd name="connsiteX932" fmla="*/ 9136 w 10000"/>
                  <a:gd name="connsiteY932" fmla="*/ 2801 h 10000"/>
                  <a:gd name="connsiteX933" fmla="*/ 9194 w 10000"/>
                  <a:gd name="connsiteY933" fmla="*/ 2950 h 10000"/>
                  <a:gd name="connsiteX934" fmla="*/ 9208 w 10000"/>
                  <a:gd name="connsiteY934" fmla="*/ 2950 h 10000"/>
                  <a:gd name="connsiteX935" fmla="*/ 9393 w 10000"/>
                  <a:gd name="connsiteY935" fmla="*/ 2972 h 10000"/>
                  <a:gd name="connsiteX936" fmla="*/ 9627 w 10000"/>
                  <a:gd name="connsiteY936" fmla="*/ 2986 h 10000"/>
                  <a:gd name="connsiteX937" fmla="*/ 9622 w 10000"/>
                  <a:gd name="connsiteY937" fmla="*/ 3153 h 10000"/>
                  <a:gd name="connsiteX938" fmla="*/ 9719 w 10000"/>
                  <a:gd name="connsiteY938" fmla="*/ 3153 h 10000"/>
                  <a:gd name="connsiteX939" fmla="*/ 9719 w 10000"/>
                  <a:gd name="connsiteY939" fmla="*/ 3771 h 10000"/>
                  <a:gd name="connsiteX940" fmla="*/ 9719 w 10000"/>
                  <a:gd name="connsiteY940" fmla="*/ 4339 h 10000"/>
                  <a:gd name="connsiteX941" fmla="*/ 9719 w 10000"/>
                  <a:gd name="connsiteY941" fmla="*/ 4799 h 10000"/>
                  <a:gd name="connsiteX942" fmla="*/ 9757 w 10000"/>
                  <a:gd name="connsiteY942" fmla="*/ 4817 h 10000"/>
                  <a:gd name="connsiteX943" fmla="*/ 9757 w 10000"/>
                  <a:gd name="connsiteY943" fmla="*/ 4917 h 10000"/>
                  <a:gd name="connsiteX944" fmla="*/ 9677 w 10000"/>
                  <a:gd name="connsiteY944" fmla="*/ 4944 h 10000"/>
                  <a:gd name="connsiteX945" fmla="*/ 9586 w 10000"/>
                  <a:gd name="connsiteY945" fmla="*/ 5065 h 10000"/>
                  <a:gd name="connsiteX946" fmla="*/ 9556 w 10000"/>
                  <a:gd name="connsiteY946" fmla="*/ 5156 h 10000"/>
                  <a:gd name="connsiteX947" fmla="*/ 9523 w 10000"/>
                  <a:gd name="connsiteY947" fmla="*/ 5120 h 10000"/>
                  <a:gd name="connsiteX948" fmla="*/ 9506 w 10000"/>
                  <a:gd name="connsiteY948" fmla="*/ 5156 h 10000"/>
                  <a:gd name="connsiteX949" fmla="*/ 9514 w 10000"/>
                  <a:gd name="connsiteY949" fmla="*/ 5219 h 10000"/>
                  <a:gd name="connsiteX950" fmla="*/ 9514 w 10000"/>
                  <a:gd name="connsiteY950" fmla="*/ 5237 h 10000"/>
                  <a:gd name="connsiteX951" fmla="*/ 9492 w 10000"/>
                  <a:gd name="connsiteY951" fmla="*/ 5304 h 10000"/>
                  <a:gd name="connsiteX952" fmla="*/ 9484 w 10000"/>
                  <a:gd name="connsiteY952" fmla="*/ 5363 h 10000"/>
                  <a:gd name="connsiteX953" fmla="*/ 9481 w 10000"/>
                  <a:gd name="connsiteY953" fmla="*/ 5422 h 10000"/>
                  <a:gd name="connsiteX954" fmla="*/ 9490 w 10000"/>
                  <a:gd name="connsiteY954" fmla="*/ 5553 h 10000"/>
                  <a:gd name="connsiteX955" fmla="*/ 9484 w 10000"/>
                  <a:gd name="connsiteY955" fmla="*/ 5566 h 10000"/>
                  <a:gd name="connsiteX956" fmla="*/ 9473 w 10000"/>
                  <a:gd name="connsiteY956" fmla="*/ 5602 h 10000"/>
                  <a:gd name="connsiteX957" fmla="*/ 9467 w 10000"/>
                  <a:gd name="connsiteY957" fmla="*/ 5620 h 10000"/>
                  <a:gd name="connsiteX958" fmla="*/ 9467 w 10000"/>
                  <a:gd name="connsiteY958" fmla="*/ 5656 h 10000"/>
                  <a:gd name="connsiteX959" fmla="*/ 9467 w 10000"/>
                  <a:gd name="connsiteY959" fmla="*/ 5661 h 10000"/>
                  <a:gd name="connsiteX960" fmla="*/ 9476 w 10000"/>
                  <a:gd name="connsiteY960" fmla="*/ 5661 h 10000"/>
                  <a:gd name="connsiteX961" fmla="*/ 9481 w 10000"/>
                  <a:gd name="connsiteY961" fmla="*/ 5670 h 10000"/>
                  <a:gd name="connsiteX962" fmla="*/ 9490 w 10000"/>
                  <a:gd name="connsiteY962" fmla="*/ 5670 h 10000"/>
                  <a:gd name="connsiteX963" fmla="*/ 9501 w 10000"/>
                  <a:gd name="connsiteY963" fmla="*/ 5670 h 10000"/>
                  <a:gd name="connsiteX964" fmla="*/ 9523 w 10000"/>
                  <a:gd name="connsiteY964" fmla="*/ 5670 h 10000"/>
                  <a:gd name="connsiteX965" fmla="*/ 9556 w 10000"/>
                  <a:gd name="connsiteY965" fmla="*/ 5661 h 10000"/>
                  <a:gd name="connsiteX966" fmla="*/ 9578 w 10000"/>
                  <a:gd name="connsiteY966" fmla="*/ 5656 h 10000"/>
                  <a:gd name="connsiteX967" fmla="*/ 9597 w 10000"/>
                  <a:gd name="connsiteY967" fmla="*/ 5647 h 10000"/>
                  <a:gd name="connsiteX968" fmla="*/ 9661 w 10000"/>
                  <a:gd name="connsiteY968" fmla="*/ 5602 h 10000"/>
                  <a:gd name="connsiteX969" fmla="*/ 9716 w 10000"/>
                  <a:gd name="connsiteY969" fmla="*/ 5580 h 10000"/>
                  <a:gd name="connsiteX970" fmla="*/ 9724 w 10000"/>
                  <a:gd name="connsiteY970" fmla="*/ 5629 h 10000"/>
                  <a:gd name="connsiteX971" fmla="*/ 9741 w 10000"/>
                  <a:gd name="connsiteY971" fmla="*/ 5670 h 10000"/>
                  <a:gd name="connsiteX972" fmla="*/ 9749 w 10000"/>
                  <a:gd name="connsiteY972" fmla="*/ 5706 h 10000"/>
                  <a:gd name="connsiteX973" fmla="*/ 9749 w 10000"/>
                  <a:gd name="connsiteY973" fmla="*/ 5719 h 10000"/>
                  <a:gd name="connsiteX974" fmla="*/ 9771 w 10000"/>
                  <a:gd name="connsiteY974" fmla="*/ 5719 h 10000"/>
                  <a:gd name="connsiteX975" fmla="*/ 9799 w 10000"/>
                  <a:gd name="connsiteY975" fmla="*/ 5719 h 10000"/>
                  <a:gd name="connsiteX976" fmla="*/ 9837 w 10000"/>
                  <a:gd name="connsiteY976" fmla="*/ 5737 h 10000"/>
                  <a:gd name="connsiteX977" fmla="*/ 9901 w 10000"/>
                  <a:gd name="connsiteY977" fmla="*/ 5774 h 10000"/>
                  <a:gd name="connsiteX978" fmla="*/ 9967 w 10000"/>
                  <a:gd name="connsiteY978" fmla="*/ 5805 h 10000"/>
                  <a:gd name="connsiteX979" fmla="*/ 9981 w 10000"/>
                  <a:gd name="connsiteY979" fmla="*/ 5814 h 10000"/>
                  <a:gd name="connsiteX980" fmla="*/ 10000 w 10000"/>
                  <a:gd name="connsiteY980" fmla="*/ 5922 h 10000"/>
                  <a:gd name="connsiteX981" fmla="*/ 9909 w 10000"/>
                  <a:gd name="connsiteY981" fmla="*/ 5895 h 10000"/>
                  <a:gd name="connsiteX982" fmla="*/ 9868 w 10000"/>
                  <a:gd name="connsiteY982" fmla="*/ 5949 h 10000"/>
                  <a:gd name="connsiteX983" fmla="*/ 9845 w 10000"/>
                  <a:gd name="connsiteY983" fmla="*/ 5963 h 10000"/>
                  <a:gd name="connsiteX984" fmla="*/ 9691 w 10000"/>
                  <a:gd name="connsiteY984" fmla="*/ 5995 h 10000"/>
                  <a:gd name="connsiteX985" fmla="*/ 9619 w 10000"/>
                  <a:gd name="connsiteY985" fmla="*/ 6053 h 10000"/>
                  <a:gd name="connsiteX986" fmla="*/ 9534 w 10000"/>
                  <a:gd name="connsiteY986" fmla="*/ 6130 h 10000"/>
                  <a:gd name="connsiteX987" fmla="*/ 9517 w 10000"/>
                  <a:gd name="connsiteY987" fmla="*/ 6157 h 10000"/>
                  <a:gd name="connsiteX988" fmla="*/ 9501 w 10000"/>
                  <a:gd name="connsiteY988" fmla="*/ 6220 h 10000"/>
                  <a:gd name="connsiteX989" fmla="*/ 9501 w 10000"/>
                  <a:gd name="connsiteY989" fmla="*/ 6292 h 10000"/>
                  <a:gd name="connsiteX990" fmla="*/ 9492 w 10000"/>
                  <a:gd name="connsiteY990" fmla="*/ 6306 h 10000"/>
                  <a:gd name="connsiteX991" fmla="*/ 9445 w 10000"/>
                  <a:gd name="connsiteY991" fmla="*/ 6355 h 10000"/>
                  <a:gd name="connsiteX992" fmla="*/ 9409 w 10000"/>
                  <a:gd name="connsiteY992" fmla="*/ 6396 h 10000"/>
                  <a:gd name="connsiteX993" fmla="*/ 9379 w 10000"/>
                  <a:gd name="connsiteY993" fmla="*/ 6446 h 10000"/>
                  <a:gd name="connsiteX994" fmla="*/ 9332 w 10000"/>
                  <a:gd name="connsiteY994" fmla="*/ 6594 h 10000"/>
                  <a:gd name="connsiteX995" fmla="*/ 9183 w 10000"/>
                  <a:gd name="connsiteY995" fmla="*/ 6536 h 10000"/>
                  <a:gd name="connsiteX996" fmla="*/ 9169 w 10000"/>
                  <a:gd name="connsiteY996" fmla="*/ 6536 h 10000"/>
                  <a:gd name="connsiteX997" fmla="*/ 9161 w 10000"/>
                  <a:gd name="connsiteY997" fmla="*/ 6540 h 10000"/>
                  <a:gd name="connsiteX998" fmla="*/ 9139 w 10000"/>
                  <a:gd name="connsiteY998" fmla="*/ 6522 h 10000"/>
                  <a:gd name="connsiteX999" fmla="*/ 9128 w 10000"/>
                  <a:gd name="connsiteY999" fmla="*/ 6513 h 10000"/>
                  <a:gd name="connsiteX1000" fmla="*/ 9114 w 10000"/>
                  <a:gd name="connsiteY1000" fmla="*/ 6527 h 10000"/>
                  <a:gd name="connsiteX1001" fmla="*/ 9103 w 10000"/>
                  <a:gd name="connsiteY1001" fmla="*/ 6567 h 10000"/>
                  <a:gd name="connsiteX1002" fmla="*/ 9095 w 10000"/>
                  <a:gd name="connsiteY1002" fmla="*/ 6604 h 10000"/>
                  <a:gd name="connsiteX1003" fmla="*/ 9081 w 10000"/>
                  <a:gd name="connsiteY1003" fmla="*/ 6644 h 10000"/>
                  <a:gd name="connsiteX1004" fmla="*/ 9076 w 10000"/>
                  <a:gd name="connsiteY1004" fmla="*/ 6631 h 10000"/>
                  <a:gd name="connsiteX1005" fmla="*/ 9059 w 10000"/>
                  <a:gd name="connsiteY1005" fmla="*/ 6594 h 10000"/>
                  <a:gd name="connsiteX1006" fmla="*/ 9040 w 10000"/>
                  <a:gd name="connsiteY1006" fmla="*/ 6549 h 10000"/>
                  <a:gd name="connsiteX1007" fmla="*/ 9026 w 10000"/>
                  <a:gd name="connsiteY1007" fmla="*/ 6522 h 10000"/>
                  <a:gd name="connsiteX1008" fmla="*/ 9007 w 10000"/>
                  <a:gd name="connsiteY1008" fmla="*/ 6522 h 10000"/>
                  <a:gd name="connsiteX1009" fmla="*/ 9001 w 10000"/>
                  <a:gd name="connsiteY1009" fmla="*/ 6536 h 10000"/>
                  <a:gd name="connsiteX1010" fmla="*/ 8998 w 10000"/>
                  <a:gd name="connsiteY1010" fmla="*/ 6576 h 10000"/>
                  <a:gd name="connsiteX1011" fmla="*/ 8987 w 10000"/>
                  <a:gd name="connsiteY1011" fmla="*/ 6590 h 10000"/>
                  <a:gd name="connsiteX1012" fmla="*/ 8954 w 10000"/>
                  <a:gd name="connsiteY1012" fmla="*/ 6617 h 10000"/>
                  <a:gd name="connsiteX1013" fmla="*/ 8927 w 10000"/>
                  <a:gd name="connsiteY1013" fmla="*/ 6622 h 10000"/>
                  <a:gd name="connsiteX1014" fmla="*/ 8888 w 10000"/>
                  <a:gd name="connsiteY1014" fmla="*/ 6590 h 10000"/>
                  <a:gd name="connsiteX1015" fmla="*/ 8880 w 10000"/>
                  <a:gd name="connsiteY1015" fmla="*/ 6567 h 10000"/>
                  <a:gd name="connsiteX1016" fmla="*/ 8866 w 10000"/>
                  <a:gd name="connsiteY1016" fmla="*/ 6549 h 10000"/>
                  <a:gd name="connsiteX1017" fmla="*/ 8849 w 10000"/>
                  <a:gd name="connsiteY1017" fmla="*/ 6513 h 10000"/>
                  <a:gd name="connsiteX1018" fmla="*/ 8847 w 10000"/>
                  <a:gd name="connsiteY1018" fmla="*/ 6527 h 10000"/>
                  <a:gd name="connsiteX1019" fmla="*/ 8838 w 10000"/>
                  <a:gd name="connsiteY1019" fmla="*/ 6563 h 10000"/>
                  <a:gd name="connsiteX1020" fmla="*/ 8833 w 10000"/>
                  <a:gd name="connsiteY1020" fmla="*/ 6576 h 10000"/>
                  <a:gd name="connsiteX1021" fmla="*/ 8822 w 10000"/>
                  <a:gd name="connsiteY1021" fmla="*/ 6567 h 10000"/>
                  <a:gd name="connsiteX1022" fmla="*/ 8813 w 10000"/>
                  <a:gd name="connsiteY1022" fmla="*/ 6567 h 10000"/>
                  <a:gd name="connsiteX1023" fmla="*/ 8800 w 10000"/>
                  <a:gd name="connsiteY1023" fmla="*/ 6581 h 10000"/>
                  <a:gd name="connsiteX1024" fmla="*/ 8778 w 10000"/>
                  <a:gd name="connsiteY1024" fmla="*/ 6604 h 10000"/>
                  <a:gd name="connsiteX1025" fmla="*/ 8769 w 10000"/>
                  <a:gd name="connsiteY1025" fmla="*/ 6617 h 10000"/>
                  <a:gd name="connsiteX1026" fmla="*/ 8786 w 10000"/>
                  <a:gd name="connsiteY1026" fmla="*/ 6667 h 10000"/>
                  <a:gd name="connsiteX1027" fmla="*/ 8800 w 10000"/>
                  <a:gd name="connsiteY1027" fmla="*/ 6725 h 10000"/>
                  <a:gd name="connsiteX1028" fmla="*/ 8822 w 10000"/>
                  <a:gd name="connsiteY1028" fmla="*/ 6779 h 10000"/>
                  <a:gd name="connsiteX1029" fmla="*/ 8833 w 10000"/>
                  <a:gd name="connsiteY1029" fmla="*/ 6775 h 10000"/>
                  <a:gd name="connsiteX1030" fmla="*/ 8847 w 10000"/>
                  <a:gd name="connsiteY1030" fmla="*/ 6766 h 10000"/>
                  <a:gd name="connsiteX1031" fmla="*/ 8866 w 10000"/>
                  <a:gd name="connsiteY1031" fmla="*/ 6748 h 10000"/>
                  <a:gd name="connsiteX1032" fmla="*/ 8874 w 10000"/>
                  <a:gd name="connsiteY1032" fmla="*/ 6752 h 10000"/>
                  <a:gd name="connsiteX1033" fmla="*/ 8882 w 10000"/>
                  <a:gd name="connsiteY1033" fmla="*/ 6766 h 10000"/>
                  <a:gd name="connsiteX1034" fmla="*/ 8896 w 10000"/>
                  <a:gd name="connsiteY1034" fmla="*/ 6811 h 10000"/>
                  <a:gd name="connsiteX1035" fmla="*/ 8913 w 10000"/>
                  <a:gd name="connsiteY1035" fmla="*/ 6856 h 10000"/>
                  <a:gd name="connsiteX1036" fmla="*/ 8927 w 10000"/>
                  <a:gd name="connsiteY1036" fmla="*/ 6897 h 10000"/>
                  <a:gd name="connsiteX1037" fmla="*/ 8943 w 10000"/>
                  <a:gd name="connsiteY1037" fmla="*/ 6946 h 10000"/>
                  <a:gd name="connsiteX1038" fmla="*/ 8951 w 10000"/>
                  <a:gd name="connsiteY1038" fmla="*/ 6973 h 10000"/>
                  <a:gd name="connsiteX1039" fmla="*/ 8954 w 10000"/>
                  <a:gd name="connsiteY1039" fmla="*/ 6996 h 10000"/>
                  <a:gd name="connsiteX1040" fmla="*/ 8960 w 10000"/>
                  <a:gd name="connsiteY1040" fmla="*/ 7023 h 10000"/>
                  <a:gd name="connsiteX1041" fmla="*/ 8979 w 10000"/>
                  <a:gd name="connsiteY1041" fmla="*/ 7014 h 10000"/>
                  <a:gd name="connsiteX1042" fmla="*/ 8998 w 10000"/>
                  <a:gd name="connsiteY1042" fmla="*/ 6906 h 10000"/>
                  <a:gd name="connsiteX1043" fmla="*/ 9015 w 10000"/>
                  <a:gd name="connsiteY1043" fmla="*/ 6910 h 10000"/>
                  <a:gd name="connsiteX1044" fmla="*/ 9026 w 10000"/>
                  <a:gd name="connsiteY1044" fmla="*/ 6910 h 10000"/>
                  <a:gd name="connsiteX1045" fmla="*/ 9048 w 10000"/>
                  <a:gd name="connsiteY1045" fmla="*/ 6906 h 10000"/>
                  <a:gd name="connsiteX1046" fmla="*/ 9065 w 10000"/>
                  <a:gd name="connsiteY1046" fmla="*/ 6897 h 10000"/>
                  <a:gd name="connsiteX1047" fmla="*/ 9076 w 10000"/>
                  <a:gd name="connsiteY1047" fmla="*/ 6892 h 10000"/>
                  <a:gd name="connsiteX1048" fmla="*/ 9084 w 10000"/>
                  <a:gd name="connsiteY1048" fmla="*/ 6883 h 10000"/>
                  <a:gd name="connsiteX1049" fmla="*/ 9095 w 10000"/>
                  <a:gd name="connsiteY1049" fmla="*/ 6892 h 10000"/>
                  <a:gd name="connsiteX1050" fmla="*/ 9106 w 10000"/>
                  <a:gd name="connsiteY1050" fmla="*/ 6897 h 10000"/>
                  <a:gd name="connsiteX1051" fmla="*/ 9211 w 10000"/>
                  <a:gd name="connsiteY1051" fmla="*/ 7009 h 10000"/>
                  <a:gd name="connsiteX1052" fmla="*/ 9227 w 10000"/>
                  <a:gd name="connsiteY1052" fmla="*/ 7064 h 10000"/>
                  <a:gd name="connsiteX1053" fmla="*/ 9225 w 10000"/>
                  <a:gd name="connsiteY1053" fmla="*/ 7068 h 10000"/>
                  <a:gd name="connsiteX1054" fmla="*/ 9219 w 10000"/>
                  <a:gd name="connsiteY1054" fmla="*/ 7077 h 10000"/>
                  <a:gd name="connsiteX1055" fmla="*/ 9208 w 10000"/>
                  <a:gd name="connsiteY1055" fmla="*/ 7082 h 10000"/>
                  <a:gd name="connsiteX1056" fmla="*/ 9194 w 10000"/>
                  <a:gd name="connsiteY1056" fmla="*/ 7113 h 10000"/>
                  <a:gd name="connsiteX1057" fmla="*/ 9164 w 10000"/>
                  <a:gd name="connsiteY1057" fmla="*/ 7127 h 10000"/>
                  <a:gd name="connsiteX1058" fmla="*/ 9161 w 10000"/>
                  <a:gd name="connsiteY1058" fmla="*/ 7127 h 10000"/>
                  <a:gd name="connsiteX1059" fmla="*/ 9156 w 10000"/>
                  <a:gd name="connsiteY1059" fmla="*/ 7131 h 10000"/>
                  <a:gd name="connsiteX1060" fmla="*/ 9156 w 10000"/>
                  <a:gd name="connsiteY1060" fmla="*/ 7145 h 10000"/>
                  <a:gd name="connsiteX1061" fmla="*/ 9128 w 10000"/>
                  <a:gd name="connsiteY1061" fmla="*/ 7194 h 10000"/>
                  <a:gd name="connsiteX1062" fmla="*/ 9114 w 10000"/>
                  <a:gd name="connsiteY1062" fmla="*/ 7226 h 10000"/>
                  <a:gd name="connsiteX1063" fmla="*/ 9089 w 10000"/>
                  <a:gd name="connsiteY1063" fmla="*/ 7226 h 10000"/>
                  <a:gd name="connsiteX1064" fmla="*/ 9067 w 10000"/>
                  <a:gd name="connsiteY1064" fmla="*/ 7276 h 10000"/>
                  <a:gd name="connsiteX1065" fmla="*/ 9059 w 10000"/>
                  <a:gd name="connsiteY1065" fmla="*/ 7298 h 10000"/>
                  <a:gd name="connsiteX1066" fmla="*/ 9040 w 10000"/>
                  <a:gd name="connsiteY1066" fmla="*/ 7312 h 10000"/>
                  <a:gd name="connsiteX1067" fmla="*/ 8951 w 10000"/>
                  <a:gd name="connsiteY1067" fmla="*/ 7339 h 10000"/>
                  <a:gd name="connsiteX1068" fmla="*/ 8841 w 10000"/>
                  <a:gd name="connsiteY1068" fmla="*/ 7366 h 10000"/>
                  <a:gd name="connsiteX1069" fmla="*/ 8813 w 10000"/>
                  <a:gd name="connsiteY1069" fmla="*/ 7384 h 10000"/>
                  <a:gd name="connsiteX1070" fmla="*/ 8800 w 10000"/>
                  <a:gd name="connsiteY1070" fmla="*/ 7397 h 10000"/>
                  <a:gd name="connsiteX1071" fmla="*/ 8791 w 10000"/>
                  <a:gd name="connsiteY1071" fmla="*/ 7397 h 10000"/>
                  <a:gd name="connsiteX1072" fmla="*/ 8786 w 10000"/>
                  <a:gd name="connsiteY1072" fmla="*/ 7582 h 10000"/>
                  <a:gd name="connsiteX1073" fmla="*/ 8775 w 10000"/>
                  <a:gd name="connsiteY1073" fmla="*/ 7591 h 10000"/>
                  <a:gd name="connsiteX1074" fmla="*/ 8753 w 10000"/>
                  <a:gd name="connsiteY1074" fmla="*/ 7614 h 10000"/>
                  <a:gd name="connsiteX1075" fmla="*/ 8711 w 10000"/>
                  <a:gd name="connsiteY1075" fmla="*/ 7627 h 10000"/>
                  <a:gd name="connsiteX1076" fmla="*/ 8670 w 10000"/>
                  <a:gd name="connsiteY1076" fmla="*/ 7645 h 10000"/>
                  <a:gd name="connsiteX1077" fmla="*/ 8645 w 10000"/>
                  <a:gd name="connsiteY1077" fmla="*/ 7659 h 10000"/>
                  <a:gd name="connsiteX1078" fmla="*/ 8620 w 10000"/>
                  <a:gd name="connsiteY1078" fmla="*/ 7673 h 10000"/>
                  <a:gd name="connsiteX1079" fmla="*/ 8598 w 10000"/>
                  <a:gd name="connsiteY1079" fmla="*/ 7695 h 10000"/>
                  <a:gd name="connsiteX1080" fmla="*/ 8576 w 10000"/>
                  <a:gd name="connsiteY1080" fmla="*/ 7736 h 10000"/>
                  <a:gd name="connsiteX1081" fmla="*/ 8568 w 10000"/>
                  <a:gd name="connsiteY1081" fmla="*/ 7740 h 10000"/>
                  <a:gd name="connsiteX1082" fmla="*/ 8551 w 10000"/>
                  <a:gd name="connsiteY1082" fmla="*/ 7740 h 10000"/>
                  <a:gd name="connsiteX1083" fmla="*/ 8526 w 10000"/>
                  <a:gd name="connsiteY1083" fmla="*/ 7727 h 10000"/>
                  <a:gd name="connsiteX1084" fmla="*/ 8493 w 10000"/>
                  <a:gd name="connsiteY1084" fmla="*/ 7713 h 10000"/>
                  <a:gd name="connsiteX1085" fmla="*/ 8463 w 10000"/>
                  <a:gd name="connsiteY1085" fmla="*/ 7709 h 10000"/>
                  <a:gd name="connsiteX1086" fmla="*/ 8430 w 10000"/>
                  <a:gd name="connsiteY1086" fmla="*/ 7695 h 10000"/>
                  <a:gd name="connsiteX1087" fmla="*/ 8397 w 10000"/>
                  <a:gd name="connsiteY1087" fmla="*/ 7682 h 10000"/>
                  <a:gd name="connsiteX1088" fmla="*/ 8372 w 10000"/>
                  <a:gd name="connsiteY1088" fmla="*/ 7682 h 10000"/>
                  <a:gd name="connsiteX1089" fmla="*/ 8355 w 10000"/>
                  <a:gd name="connsiteY1089" fmla="*/ 7686 h 10000"/>
                  <a:gd name="connsiteX1090" fmla="*/ 8350 w 10000"/>
                  <a:gd name="connsiteY1090" fmla="*/ 7709 h 10000"/>
                  <a:gd name="connsiteX1091" fmla="*/ 8339 w 10000"/>
                  <a:gd name="connsiteY1091" fmla="*/ 7740 h 10000"/>
                  <a:gd name="connsiteX1092" fmla="*/ 8328 w 10000"/>
                  <a:gd name="connsiteY1092" fmla="*/ 7772 h 10000"/>
                  <a:gd name="connsiteX1093" fmla="*/ 8317 w 10000"/>
                  <a:gd name="connsiteY1093" fmla="*/ 7785 h 10000"/>
                  <a:gd name="connsiteX1094" fmla="*/ 8292 w 10000"/>
                  <a:gd name="connsiteY1094" fmla="*/ 7812 h 10000"/>
                  <a:gd name="connsiteX1095" fmla="*/ 8284 w 10000"/>
                  <a:gd name="connsiteY1095" fmla="*/ 7817 h 10000"/>
                  <a:gd name="connsiteX1096" fmla="*/ 8270 w 10000"/>
                  <a:gd name="connsiteY1096" fmla="*/ 7857 h 10000"/>
                  <a:gd name="connsiteX1097" fmla="*/ 8251 w 10000"/>
                  <a:gd name="connsiteY1097" fmla="*/ 7916 h 10000"/>
                  <a:gd name="connsiteX1098" fmla="*/ 8223 w 10000"/>
                  <a:gd name="connsiteY1098" fmla="*/ 8002 h 10000"/>
                  <a:gd name="connsiteX1099" fmla="*/ 8206 w 10000"/>
                  <a:gd name="connsiteY1099" fmla="*/ 8051 h 10000"/>
                  <a:gd name="connsiteX1100" fmla="*/ 8198 w 10000"/>
                  <a:gd name="connsiteY1100" fmla="*/ 8056 h 10000"/>
                  <a:gd name="connsiteX1101" fmla="*/ 8179 w 10000"/>
                  <a:gd name="connsiteY1101" fmla="*/ 8065 h 10000"/>
                  <a:gd name="connsiteX1102" fmla="*/ 8140 w 10000"/>
                  <a:gd name="connsiteY1102" fmla="*/ 8074 h 10000"/>
                  <a:gd name="connsiteX1103" fmla="*/ 8102 w 10000"/>
                  <a:gd name="connsiteY1103" fmla="*/ 8088 h 10000"/>
                  <a:gd name="connsiteX1104" fmla="*/ 8068 w 10000"/>
                  <a:gd name="connsiteY1104" fmla="*/ 8092 h 10000"/>
                  <a:gd name="connsiteX1105" fmla="*/ 8057 w 10000"/>
                  <a:gd name="connsiteY1105" fmla="*/ 8101 h 10000"/>
                  <a:gd name="connsiteX1106" fmla="*/ 8057 w 10000"/>
                  <a:gd name="connsiteY1106" fmla="*/ 8128 h 10000"/>
                  <a:gd name="connsiteX1107" fmla="*/ 8052 w 10000"/>
                  <a:gd name="connsiteY1107" fmla="*/ 8160 h 10000"/>
                  <a:gd name="connsiteX1108" fmla="*/ 8046 w 10000"/>
                  <a:gd name="connsiteY1108" fmla="*/ 8155 h 10000"/>
                  <a:gd name="connsiteX1109" fmla="*/ 8038 w 10000"/>
                  <a:gd name="connsiteY1109" fmla="*/ 8146 h 10000"/>
                  <a:gd name="connsiteX1110" fmla="*/ 8038 w 10000"/>
                  <a:gd name="connsiteY1110" fmla="*/ 8142 h 10000"/>
                  <a:gd name="connsiteX1111" fmla="*/ 8035 w 10000"/>
                  <a:gd name="connsiteY1111" fmla="*/ 8115 h 10000"/>
                  <a:gd name="connsiteX1112" fmla="*/ 8030 w 10000"/>
                  <a:gd name="connsiteY1112" fmla="*/ 8088 h 10000"/>
                  <a:gd name="connsiteX1113" fmla="*/ 8019 w 10000"/>
                  <a:gd name="connsiteY1113" fmla="*/ 8078 h 10000"/>
                  <a:gd name="connsiteX1114" fmla="*/ 8013 w 10000"/>
                  <a:gd name="connsiteY1114" fmla="*/ 8088 h 10000"/>
                  <a:gd name="connsiteX1115" fmla="*/ 7994 w 10000"/>
                  <a:gd name="connsiteY1115" fmla="*/ 8119 h 10000"/>
                  <a:gd name="connsiteX1116" fmla="*/ 7977 w 10000"/>
                  <a:gd name="connsiteY1116" fmla="*/ 8146 h 10000"/>
                  <a:gd name="connsiteX1117" fmla="*/ 7955 w 10000"/>
                  <a:gd name="connsiteY1117" fmla="*/ 8173 h 10000"/>
                  <a:gd name="connsiteX1118" fmla="*/ 7933 w 10000"/>
                  <a:gd name="connsiteY1118" fmla="*/ 8200 h 10000"/>
                  <a:gd name="connsiteX1119" fmla="*/ 7922 w 10000"/>
                  <a:gd name="connsiteY1119" fmla="*/ 8236 h 10000"/>
                  <a:gd name="connsiteX1120" fmla="*/ 7908 w 10000"/>
                  <a:gd name="connsiteY1120" fmla="*/ 8286 h 10000"/>
                  <a:gd name="connsiteX1121" fmla="*/ 7914 w 10000"/>
                  <a:gd name="connsiteY1121" fmla="*/ 8290 h 10000"/>
                  <a:gd name="connsiteX1122" fmla="*/ 7917 w 10000"/>
                  <a:gd name="connsiteY1122" fmla="*/ 8300 h 10000"/>
                  <a:gd name="connsiteX1123" fmla="*/ 7925 w 10000"/>
                  <a:gd name="connsiteY1123" fmla="*/ 8313 h 10000"/>
                  <a:gd name="connsiteX1124" fmla="*/ 7939 w 10000"/>
                  <a:gd name="connsiteY1124" fmla="*/ 8331 h 10000"/>
                  <a:gd name="connsiteX1125" fmla="*/ 7947 w 10000"/>
                  <a:gd name="connsiteY1125" fmla="*/ 8345 h 10000"/>
                  <a:gd name="connsiteX1126" fmla="*/ 7961 w 10000"/>
                  <a:gd name="connsiteY1126" fmla="*/ 8367 h 10000"/>
                  <a:gd name="connsiteX1127" fmla="*/ 7969 w 10000"/>
                  <a:gd name="connsiteY1127" fmla="*/ 8381 h 10000"/>
                  <a:gd name="connsiteX1128" fmla="*/ 7972 w 10000"/>
                  <a:gd name="connsiteY1128" fmla="*/ 8394 h 10000"/>
                  <a:gd name="connsiteX1129" fmla="*/ 7977 w 10000"/>
                  <a:gd name="connsiteY1129" fmla="*/ 8421 h 10000"/>
                  <a:gd name="connsiteX1130" fmla="*/ 7986 w 10000"/>
                  <a:gd name="connsiteY1130" fmla="*/ 8444 h 10000"/>
                  <a:gd name="connsiteX1131" fmla="*/ 7997 w 10000"/>
                  <a:gd name="connsiteY1131" fmla="*/ 8471 h 10000"/>
                  <a:gd name="connsiteX1132" fmla="*/ 7964 w 10000"/>
                  <a:gd name="connsiteY1132" fmla="*/ 8561 h 10000"/>
                  <a:gd name="connsiteX1133" fmla="*/ 7889 w 10000"/>
                  <a:gd name="connsiteY1133" fmla="*/ 8579 h 10000"/>
                  <a:gd name="connsiteX1134" fmla="*/ 7864 w 10000"/>
                  <a:gd name="connsiteY1134" fmla="*/ 8561 h 10000"/>
                  <a:gd name="connsiteX1135" fmla="*/ 7834 w 10000"/>
                  <a:gd name="connsiteY1135" fmla="*/ 8525 h 10000"/>
                  <a:gd name="connsiteX1136" fmla="*/ 7801 w 10000"/>
                  <a:gd name="connsiteY1136" fmla="*/ 8498 h 10000"/>
                  <a:gd name="connsiteX1137" fmla="*/ 7776 w 10000"/>
                  <a:gd name="connsiteY1137" fmla="*/ 8484 h 10000"/>
                  <a:gd name="connsiteX1138" fmla="*/ 7765 w 10000"/>
                  <a:gd name="connsiteY1138" fmla="*/ 8502 h 10000"/>
                  <a:gd name="connsiteX1139" fmla="*/ 7754 w 10000"/>
                  <a:gd name="connsiteY1139" fmla="*/ 8530 h 10000"/>
                  <a:gd name="connsiteX1140" fmla="*/ 7737 w 10000"/>
                  <a:gd name="connsiteY1140" fmla="*/ 8575 h 10000"/>
                  <a:gd name="connsiteX1141" fmla="*/ 7724 w 10000"/>
                  <a:gd name="connsiteY1141" fmla="*/ 8588 h 10000"/>
                  <a:gd name="connsiteX1142" fmla="*/ 7699 w 10000"/>
                  <a:gd name="connsiteY1142" fmla="*/ 8602 h 10000"/>
                  <a:gd name="connsiteX1143" fmla="*/ 7666 w 10000"/>
                  <a:gd name="connsiteY1143" fmla="*/ 8633 h 10000"/>
                  <a:gd name="connsiteX1144" fmla="*/ 7666 w 10000"/>
                  <a:gd name="connsiteY1144" fmla="*/ 8647 h 10000"/>
                  <a:gd name="connsiteX1145" fmla="*/ 7668 w 10000"/>
                  <a:gd name="connsiteY1145" fmla="*/ 8674 h 10000"/>
                  <a:gd name="connsiteX1146" fmla="*/ 7679 w 10000"/>
                  <a:gd name="connsiteY1146" fmla="*/ 8746 h 10000"/>
                  <a:gd name="connsiteX1147" fmla="*/ 7679 w 10000"/>
                  <a:gd name="connsiteY1147" fmla="*/ 8791 h 10000"/>
                  <a:gd name="connsiteX1148" fmla="*/ 7679 w 10000"/>
                  <a:gd name="connsiteY1148" fmla="*/ 8832 h 10000"/>
                  <a:gd name="connsiteX1149" fmla="*/ 7688 w 10000"/>
                  <a:gd name="connsiteY1149" fmla="*/ 8868 h 10000"/>
                  <a:gd name="connsiteX1150" fmla="*/ 7602 w 10000"/>
                  <a:gd name="connsiteY1150" fmla="*/ 8890 h 10000"/>
                  <a:gd name="connsiteX1151" fmla="*/ 7602 w 10000"/>
                  <a:gd name="connsiteY1151" fmla="*/ 8908 h 10000"/>
                  <a:gd name="connsiteX1152" fmla="*/ 7602 w 10000"/>
                  <a:gd name="connsiteY1152" fmla="*/ 8963 h 10000"/>
                  <a:gd name="connsiteX1153" fmla="*/ 7591 w 10000"/>
                  <a:gd name="connsiteY1153" fmla="*/ 8963 h 10000"/>
                  <a:gd name="connsiteX1154" fmla="*/ 7577 w 10000"/>
                  <a:gd name="connsiteY1154" fmla="*/ 8949 h 10000"/>
                  <a:gd name="connsiteX1155" fmla="*/ 7552 w 10000"/>
                  <a:gd name="connsiteY1155" fmla="*/ 8922 h 10000"/>
                  <a:gd name="connsiteX1156" fmla="*/ 7539 w 10000"/>
                  <a:gd name="connsiteY1156" fmla="*/ 8895 h 10000"/>
                  <a:gd name="connsiteX1157" fmla="*/ 7514 w 10000"/>
                  <a:gd name="connsiteY1157" fmla="*/ 8859 h 10000"/>
                  <a:gd name="connsiteX1158" fmla="*/ 7489 w 10000"/>
                  <a:gd name="connsiteY1158" fmla="*/ 8841 h 10000"/>
                  <a:gd name="connsiteX1159" fmla="*/ 7467 w 10000"/>
                  <a:gd name="connsiteY1159" fmla="*/ 8832 h 10000"/>
                  <a:gd name="connsiteX1160" fmla="*/ 7459 w 10000"/>
                  <a:gd name="connsiteY1160" fmla="*/ 8827 h 10000"/>
                  <a:gd name="connsiteX1161" fmla="*/ 7442 w 10000"/>
                  <a:gd name="connsiteY1161" fmla="*/ 8827 h 10000"/>
                  <a:gd name="connsiteX1162" fmla="*/ 7425 w 10000"/>
                  <a:gd name="connsiteY1162" fmla="*/ 8827 h 10000"/>
                  <a:gd name="connsiteX1163" fmla="*/ 7406 w 10000"/>
                  <a:gd name="connsiteY1163" fmla="*/ 8827 h 10000"/>
                  <a:gd name="connsiteX1164" fmla="*/ 7379 w 10000"/>
                  <a:gd name="connsiteY1164" fmla="*/ 8827 h 10000"/>
                  <a:gd name="connsiteX1165" fmla="*/ 7359 w 10000"/>
                  <a:gd name="connsiteY1165" fmla="*/ 8827 h 10000"/>
                  <a:gd name="connsiteX1166" fmla="*/ 7334 w 10000"/>
                  <a:gd name="connsiteY1166" fmla="*/ 8827 h 10000"/>
                  <a:gd name="connsiteX1167" fmla="*/ 7318 w 10000"/>
                  <a:gd name="connsiteY1167" fmla="*/ 8827 h 10000"/>
                  <a:gd name="connsiteX1168" fmla="*/ 7290 w 10000"/>
                  <a:gd name="connsiteY1168" fmla="*/ 8827 h 10000"/>
                  <a:gd name="connsiteX1169" fmla="*/ 7265 w 10000"/>
                  <a:gd name="connsiteY1169" fmla="*/ 8832 h 10000"/>
                  <a:gd name="connsiteX1170" fmla="*/ 7254 w 10000"/>
                  <a:gd name="connsiteY1170" fmla="*/ 8832 h 10000"/>
                  <a:gd name="connsiteX1171" fmla="*/ 7249 w 10000"/>
                  <a:gd name="connsiteY1171" fmla="*/ 8845 h 10000"/>
                  <a:gd name="connsiteX1172" fmla="*/ 7246 w 10000"/>
                  <a:gd name="connsiteY1172" fmla="*/ 8859 h 10000"/>
                  <a:gd name="connsiteX1173" fmla="*/ 7241 w 10000"/>
                  <a:gd name="connsiteY1173" fmla="*/ 8881 h 10000"/>
                  <a:gd name="connsiteX1174" fmla="*/ 7238 w 10000"/>
                  <a:gd name="connsiteY1174" fmla="*/ 8917 h 10000"/>
                  <a:gd name="connsiteX1175" fmla="*/ 7238 w 10000"/>
                  <a:gd name="connsiteY1175" fmla="*/ 8935 h 10000"/>
                  <a:gd name="connsiteX1176" fmla="*/ 7224 w 10000"/>
                  <a:gd name="connsiteY1176" fmla="*/ 8935 h 10000"/>
                  <a:gd name="connsiteX1177" fmla="*/ 7205 w 10000"/>
                  <a:gd name="connsiteY1177" fmla="*/ 8935 h 10000"/>
                  <a:gd name="connsiteX1178" fmla="*/ 7183 w 10000"/>
                  <a:gd name="connsiteY1178" fmla="*/ 8931 h 10000"/>
                  <a:gd name="connsiteX1179" fmla="*/ 7169 w 10000"/>
                  <a:gd name="connsiteY1179" fmla="*/ 8931 h 10000"/>
                  <a:gd name="connsiteX1180" fmla="*/ 7150 w 10000"/>
                  <a:gd name="connsiteY1180" fmla="*/ 8931 h 10000"/>
                  <a:gd name="connsiteX1181" fmla="*/ 7136 w 10000"/>
                  <a:gd name="connsiteY1181" fmla="*/ 8917 h 10000"/>
                  <a:gd name="connsiteX1182" fmla="*/ 7136 w 10000"/>
                  <a:gd name="connsiteY1182" fmla="*/ 8895 h 10000"/>
                  <a:gd name="connsiteX1183" fmla="*/ 7141 w 10000"/>
                  <a:gd name="connsiteY1183" fmla="*/ 8890 h 10000"/>
                  <a:gd name="connsiteX1184" fmla="*/ 7166 w 10000"/>
                  <a:gd name="connsiteY1184" fmla="*/ 8854 h 10000"/>
                  <a:gd name="connsiteX1185" fmla="*/ 7177 w 10000"/>
                  <a:gd name="connsiteY1185" fmla="*/ 8832 h 10000"/>
                  <a:gd name="connsiteX1186" fmla="*/ 7185 w 10000"/>
                  <a:gd name="connsiteY1186" fmla="*/ 8814 h 10000"/>
                  <a:gd name="connsiteX1187" fmla="*/ 7199 w 10000"/>
                  <a:gd name="connsiteY1187" fmla="*/ 8787 h 10000"/>
                  <a:gd name="connsiteX1188" fmla="*/ 7205 w 10000"/>
                  <a:gd name="connsiteY1188" fmla="*/ 8773 h 10000"/>
                  <a:gd name="connsiteX1189" fmla="*/ 7213 w 10000"/>
                  <a:gd name="connsiteY1189" fmla="*/ 8701 h 10000"/>
                  <a:gd name="connsiteX1190" fmla="*/ 7216 w 10000"/>
                  <a:gd name="connsiteY1190" fmla="*/ 8683 h 10000"/>
                  <a:gd name="connsiteX1191" fmla="*/ 7221 w 10000"/>
                  <a:gd name="connsiteY1191" fmla="*/ 8656 h 10000"/>
                  <a:gd name="connsiteX1192" fmla="*/ 7221 w 10000"/>
                  <a:gd name="connsiteY1192" fmla="*/ 8633 h 10000"/>
                  <a:gd name="connsiteX1193" fmla="*/ 7221 w 10000"/>
                  <a:gd name="connsiteY1193" fmla="*/ 8615 h 10000"/>
                  <a:gd name="connsiteX1194" fmla="*/ 7221 w 10000"/>
                  <a:gd name="connsiteY1194" fmla="*/ 8593 h 10000"/>
                  <a:gd name="connsiteX1195" fmla="*/ 7221 w 10000"/>
                  <a:gd name="connsiteY1195" fmla="*/ 8566 h 10000"/>
                  <a:gd name="connsiteX1196" fmla="*/ 7224 w 10000"/>
                  <a:gd name="connsiteY1196" fmla="*/ 8561 h 10000"/>
                  <a:gd name="connsiteX1197" fmla="*/ 7238 w 10000"/>
                  <a:gd name="connsiteY1197" fmla="*/ 8543 h 10000"/>
                  <a:gd name="connsiteX1198" fmla="*/ 7241 w 10000"/>
                  <a:gd name="connsiteY1198" fmla="*/ 8530 h 10000"/>
                  <a:gd name="connsiteX1199" fmla="*/ 7249 w 10000"/>
                  <a:gd name="connsiteY1199" fmla="*/ 8512 h 10000"/>
                  <a:gd name="connsiteX1200" fmla="*/ 7249 w 10000"/>
                  <a:gd name="connsiteY1200" fmla="*/ 8502 h 10000"/>
                  <a:gd name="connsiteX1201" fmla="*/ 7249 w 10000"/>
                  <a:gd name="connsiteY1201" fmla="*/ 8475 h 10000"/>
                  <a:gd name="connsiteX1202" fmla="*/ 7246 w 10000"/>
                  <a:gd name="connsiteY1202" fmla="*/ 8457 h 10000"/>
                  <a:gd name="connsiteX1203" fmla="*/ 7241 w 10000"/>
                  <a:gd name="connsiteY1203" fmla="*/ 8444 h 10000"/>
                  <a:gd name="connsiteX1204" fmla="*/ 7232 w 10000"/>
                  <a:gd name="connsiteY1204" fmla="*/ 8435 h 10000"/>
                  <a:gd name="connsiteX1205" fmla="*/ 7224 w 10000"/>
                  <a:gd name="connsiteY1205" fmla="*/ 8430 h 10000"/>
                  <a:gd name="connsiteX1206" fmla="*/ 7208 w 10000"/>
                  <a:gd name="connsiteY1206" fmla="*/ 8408 h 10000"/>
                  <a:gd name="connsiteX1207" fmla="*/ 7199 w 10000"/>
                  <a:gd name="connsiteY1207" fmla="*/ 8403 h 10000"/>
                  <a:gd name="connsiteX1208" fmla="*/ 7205 w 10000"/>
                  <a:gd name="connsiteY1208" fmla="*/ 8372 h 10000"/>
                  <a:gd name="connsiteX1209" fmla="*/ 7208 w 10000"/>
                  <a:gd name="connsiteY1209" fmla="*/ 8354 h 10000"/>
                  <a:gd name="connsiteX1210" fmla="*/ 7213 w 10000"/>
                  <a:gd name="connsiteY1210" fmla="*/ 8345 h 10000"/>
                  <a:gd name="connsiteX1211" fmla="*/ 7224 w 10000"/>
                  <a:gd name="connsiteY1211" fmla="*/ 8331 h 10000"/>
                  <a:gd name="connsiteX1212" fmla="*/ 7238 w 10000"/>
                  <a:gd name="connsiteY1212" fmla="*/ 8313 h 10000"/>
                  <a:gd name="connsiteX1213" fmla="*/ 7241 w 10000"/>
                  <a:gd name="connsiteY1213" fmla="*/ 8304 h 10000"/>
                  <a:gd name="connsiteX1214" fmla="*/ 7254 w 10000"/>
                  <a:gd name="connsiteY1214" fmla="*/ 8286 h 10000"/>
                  <a:gd name="connsiteX1215" fmla="*/ 7265 w 10000"/>
                  <a:gd name="connsiteY1215" fmla="*/ 8272 h 10000"/>
                  <a:gd name="connsiteX1216" fmla="*/ 7271 w 10000"/>
                  <a:gd name="connsiteY1216" fmla="*/ 8263 h 10000"/>
                  <a:gd name="connsiteX1217" fmla="*/ 7279 w 10000"/>
                  <a:gd name="connsiteY1217" fmla="*/ 8245 h 10000"/>
                  <a:gd name="connsiteX1218" fmla="*/ 7274 w 10000"/>
                  <a:gd name="connsiteY1218" fmla="*/ 8223 h 10000"/>
                  <a:gd name="connsiteX1219" fmla="*/ 7265 w 10000"/>
                  <a:gd name="connsiteY1219" fmla="*/ 8200 h 10000"/>
                  <a:gd name="connsiteX1220" fmla="*/ 7263 w 10000"/>
                  <a:gd name="connsiteY1220" fmla="*/ 8187 h 10000"/>
                  <a:gd name="connsiteX1221" fmla="*/ 7257 w 10000"/>
                  <a:gd name="connsiteY1221" fmla="*/ 8187 h 10000"/>
                  <a:gd name="connsiteX1222" fmla="*/ 7254 w 10000"/>
                  <a:gd name="connsiteY1222" fmla="*/ 8196 h 10000"/>
                  <a:gd name="connsiteX1223" fmla="*/ 7246 w 10000"/>
                  <a:gd name="connsiteY1223" fmla="*/ 8209 h 10000"/>
                  <a:gd name="connsiteX1224" fmla="*/ 7241 w 10000"/>
                  <a:gd name="connsiteY1224" fmla="*/ 8209 h 10000"/>
                  <a:gd name="connsiteX1225" fmla="*/ 7238 w 10000"/>
                  <a:gd name="connsiteY1225" fmla="*/ 8214 h 10000"/>
                  <a:gd name="connsiteX1226" fmla="*/ 7221 w 10000"/>
                  <a:gd name="connsiteY1226" fmla="*/ 8173 h 10000"/>
                  <a:gd name="connsiteX1227" fmla="*/ 7185 w 10000"/>
                  <a:gd name="connsiteY1227" fmla="*/ 8106 h 10000"/>
                  <a:gd name="connsiteX1228" fmla="*/ 7174 w 10000"/>
                  <a:gd name="connsiteY1228" fmla="*/ 8078 h 10000"/>
                  <a:gd name="connsiteX1229" fmla="*/ 7169 w 10000"/>
                  <a:gd name="connsiteY1229" fmla="*/ 8056 h 10000"/>
                  <a:gd name="connsiteX1230" fmla="*/ 7166 w 10000"/>
                  <a:gd name="connsiteY1230" fmla="*/ 8042 h 10000"/>
                  <a:gd name="connsiteX1231" fmla="*/ 7161 w 10000"/>
                  <a:gd name="connsiteY1231" fmla="*/ 8051 h 10000"/>
                  <a:gd name="connsiteX1232" fmla="*/ 7158 w 10000"/>
                  <a:gd name="connsiteY1232" fmla="*/ 8051 h 10000"/>
                  <a:gd name="connsiteX1233" fmla="*/ 7141 w 10000"/>
                  <a:gd name="connsiteY1233" fmla="*/ 8056 h 10000"/>
                  <a:gd name="connsiteX1234" fmla="*/ 7116 w 10000"/>
                  <a:gd name="connsiteY1234" fmla="*/ 8051 h 10000"/>
                  <a:gd name="connsiteX1235" fmla="*/ 7094 w 10000"/>
                  <a:gd name="connsiteY1235" fmla="*/ 8051 h 10000"/>
                  <a:gd name="connsiteX1236" fmla="*/ 7081 w 10000"/>
                  <a:gd name="connsiteY1236" fmla="*/ 8011 h 10000"/>
                  <a:gd name="connsiteX1237" fmla="*/ 7081 w 10000"/>
                  <a:gd name="connsiteY1237" fmla="*/ 8002 h 10000"/>
                  <a:gd name="connsiteX1238" fmla="*/ 7078 w 10000"/>
                  <a:gd name="connsiteY1238" fmla="*/ 7984 h 10000"/>
                  <a:gd name="connsiteX1239" fmla="*/ 7072 w 10000"/>
                  <a:gd name="connsiteY1239" fmla="*/ 7970 h 10000"/>
                  <a:gd name="connsiteX1240" fmla="*/ 7045 w 10000"/>
                  <a:gd name="connsiteY1240" fmla="*/ 7948 h 10000"/>
                  <a:gd name="connsiteX1241" fmla="*/ 7020 w 10000"/>
                  <a:gd name="connsiteY1241" fmla="*/ 7957 h 10000"/>
                  <a:gd name="connsiteX1242" fmla="*/ 7001 w 10000"/>
                  <a:gd name="connsiteY1242" fmla="*/ 7970 h 10000"/>
                  <a:gd name="connsiteX1243" fmla="*/ 6981 w 10000"/>
                  <a:gd name="connsiteY1243" fmla="*/ 7984 h 10000"/>
                  <a:gd name="connsiteX1244" fmla="*/ 6976 w 10000"/>
                  <a:gd name="connsiteY1244" fmla="*/ 7984 h 10000"/>
                  <a:gd name="connsiteX1245" fmla="*/ 6973 w 10000"/>
                  <a:gd name="connsiteY1245" fmla="*/ 7984 h 10000"/>
                  <a:gd name="connsiteX1246" fmla="*/ 6959 w 10000"/>
                  <a:gd name="connsiteY1246" fmla="*/ 7984 h 10000"/>
                  <a:gd name="connsiteX1247" fmla="*/ 6948 w 10000"/>
                  <a:gd name="connsiteY1247" fmla="*/ 7961 h 10000"/>
                  <a:gd name="connsiteX1248" fmla="*/ 6934 w 10000"/>
                  <a:gd name="connsiteY1248" fmla="*/ 7943 h 10000"/>
                  <a:gd name="connsiteX1249" fmla="*/ 6932 w 10000"/>
                  <a:gd name="connsiteY1249" fmla="*/ 7943 h 10000"/>
                  <a:gd name="connsiteX1250" fmla="*/ 6918 w 10000"/>
                  <a:gd name="connsiteY1250" fmla="*/ 7961 h 10000"/>
                  <a:gd name="connsiteX1251" fmla="*/ 6904 w 10000"/>
                  <a:gd name="connsiteY1251" fmla="*/ 7975 h 10000"/>
                  <a:gd name="connsiteX1252" fmla="*/ 6896 w 10000"/>
                  <a:gd name="connsiteY1252" fmla="*/ 7997 h 10000"/>
                  <a:gd name="connsiteX1253" fmla="*/ 6887 w 10000"/>
                  <a:gd name="connsiteY1253" fmla="*/ 8002 h 10000"/>
                  <a:gd name="connsiteX1254" fmla="*/ 6879 w 10000"/>
                  <a:gd name="connsiteY1254" fmla="*/ 8011 h 10000"/>
                  <a:gd name="connsiteX1255" fmla="*/ 6868 w 10000"/>
                  <a:gd name="connsiteY1255" fmla="*/ 8015 h 10000"/>
                  <a:gd name="connsiteX1256" fmla="*/ 6852 w 10000"/>
                  <a:gd name="connsiteY1256" fmla="*/ 8024 h 10000"/>
                  <a:gd name="connsiteX1257" fmla="*/ 6813 w 10000"/>
                  <a:gd name="connsiteY1257" fmla="*/ 8042 h 10000"/>
                  <a:gd name="connsiteX1258" fmla="*/ 6780 w 10000"/>
                  <a:gd name="connsiteY1258" fmla="*/ 8065 h 10000"/>
                  <a:gd name="connsiteX1259" fmla="*/ 6763 w 10000"/>
                  <a:gd name="connsiteY1259" fmla="*/ 8078 h 10000"/>
                  <a:gd name="connsiteX1260" fmla="*/ 6755 w 10000"/>
                  <a:gd name="connsiteY1260" fmla="*/ 8088 h 10000"/>
                  <a:gd name="connsiteX1261" fmla="*/ 6716 w 10000"/>
                  <a:gd name="connsiteY1261" fmla="*/ 8119 h 10000"/>
                  <a:gd name="connsiteX1262" fmla="*/ 6711 w 10000"/>
                  <a:gd name="connsiteY1262" fmla="*/ 8128 h 10000"/>
                  <a:gd name="connsiteX1263" fmla="*/ 6711 w 10000"/>
                  <a:gd name="connsiteY1263" fmla="*/ 8169 h 10000"/>
                  <a:gd name="connsiteX1264" fmla="*/ 6711 w 10000"/>
                  <a:gd name="connsiteY1264" fmla="*/ 8173 h 10000"/>
                  <a:gd name="connsiteX1265" fmla="*/ 6716 w 10000"/>
                  <a:gd name="connsiteY1265" fmla="*/ 8200 h 10000"/>
                  <a:gd name="connsiteX1266" fmla="*/ 6708 w 10000"/>
                  <a:gd name="connsiteY1266" fmla="*/ 8223 h 10000"/>
                  <a:gd name="connsiteX1267" fmla="*/ 6708 w 10000"/>
                  <a:gd name="connsiteY1267" fmla="*/ 8236 h 10000"/>
                  <a:gd name="connsiteX1268" fmla="*/ 6708 w 10000"/>
                  <a:gd name="connsiteY1268" fmla="*/ 8272 h 10000"/>
                  <a:gd name="connsiteX1269" fmla="*/ 6711 w 10000"/>
                  <a:gd name="connsiteY1269" fmla="*/ 8290 h 10000"/>
                  <a:gd name="connsiteX1270" fmla="*/ 6716 w 10000"/>
                  <a:gd name="connsiteY1270" fmla="*/ 8304 h 10000"/>
                  <a:gd name="connsiteX1271" fmla="*/ 6711 w 10000"/>
                  <a:gd name="connsiteY1271" fmla="*/ 8313 h 10000"/>
                  <a:gd name="connsiteX1272" fmla="*/ 6683 w 10000"/>
                  <a:gd name="connsiteY1272" fmla="*/ 8318 h 10000"/>
                  <a:gd name="connsiteX1273" fmla="*/ 6661 w 10000"/>
                  <a:gd name="connsiteY1273" fmla="*/ 8327 h 10000"/>
                  <a:gd name="connsiteX1274" fmla="*/ 6631 w 10000"/>
                  <a:gd name="connsiteY1274" fmla="*/ 8327 h 10000"/>
                  <a:gd name="connsiteX1275" fmla="*/ 6611 w 10000"/>
                  <a:gd name="connsiteY1275" fmla="*/ 8327 h 10000"/>
                  <a:gd name="connsiteX1276" fmla="*/ 6598 w 10000"/>
                  <a:gd name="connsiteY1276" fmla="*/ 8327 h 10000"/>
                  <a:gd name="connsiteX1277" fmla="*/ 6595 w 10000"/>
                  <a:gd name="connsiteY1277" fmla="*/ 8340 h 10000"/>
                  <a:gd name="connsiteX1278" fmla="*/ 6587 w 10000"/>
                  <a:gd name="connsiteY1278" fmla="*/ 8358 h 10000"/>
                  <a:gd name="connsiteX1279" fmla="*/ 6578 w 10000"/>
                  <a:gd name="connsiteY1279" fmla="*/ 8408 h 10000"/>
                  <a:gd name="connsiteX1280" fmla="*/ 6578 w 10000"/>
                  <a:gd name="connsiteY1280" fmla="*/ 8421 h 10000"/>
                  <a:gd name="connsiteX1281" fmla="*/ 6578 w 10000"/>
                  <a:gd name="connsiteY1281" fmla="*/ 8430 h 10000"/>
                  <a:gd name="connsiteX1282" fmla="*/ 6573 w 10000"/>
                  <a:gd name="connsiteY1282" fmla="*/ 8435 h 10000"/>
                  <a:gd name="connsiteX1283" fmla="*/ 6556 w 10000"/>
                  <a:gd name="connsiteY1283" fmla="*/ 8435 h 10000"/>
                  <a:gd name="connsiteX1284" fmla="*/ 6545 w 10000"/>
                  <a:gd name="connsiteY1284" fmla="*/ 8435 h 10000"/>
                  <a:gd name="connsiteX1285" fmla="*/ 6523 w 10000"/>
                  <a:gd name="connsiteY1285" fmla="*/ 8435 h 10000"/>
                  <a:gd name="connsiteX1286" fmla="*/ 6493 w 10000"/>
                  <a:gd name="connsiteY1286" fmla="*/ 8430 h 10000"/>
                  <a:gd name="connsiteX1287" fmla="*/ 6490 w 10000"/>
                  <a:gd name="connsiteY1287" fmla="*/ 8430 h 10000"/>
                  <a:gd name="connsiteX1288" fmla="*/ 6485 w 10000"/>
                  <a:gd name="connsiteY1288" fmla="*/ 8444 h 10000"/>
                  <a:gd name="connsiteX1289" fmla="*/ 6465 w 10000"/>
                  <a:gd name="connsiteY1289" fmla="*/ 8475 h 10000"/>
                  <a:gd name="connsiteX1290" fmla="*/ 6451 w 10000"/>
                  <a:gd name="connsiteY1290" fmla="*/ 8498 h 10000"/>
                  <a:gd name="connsiteX1291" fmla="*/ 6435 w 10000"/>
                  <a:gd name="connsiteY1291" fmla="*/ 8525 h 10000"/>
                  <a:gd name="connsiteX1292" fmla="*/ 6421 w 10000"/>
                  <a:gd name="connsiteY1292" fmla="*/ 8539 h 10000"/>
                  <a:gd name="connsiteX1293" fmla="*/ 6410 w 10000"/>
                  <a:gd name="connsiteY1293" fmla="*/ 8561 h 10000"/>
                  <a:gd name="connsiteX1294" fmla="*/ 6402 w 10000"/>
                  <a:gd name="connsiteY1294" fmla="*/ 8575 h 10000"/>
                  <a:gd name="connsiteX1295" fmla="*/ 6402 w 10000"/>
                  <a:gd name="connsiteY1295" fmla="*/ 8593 h 10000"/>
                  <a:gd name="connsiteX1296" fmla="*/ 6402 w 10000"/>
                  <a:gd name="connsiteY1296" fmla="*/ 8620 h 10000"/>
                  <a:gd name="connsiteX1297" fmla="*/ 6405 w 10000"/>
                  <a:gd name="connsiteY1297" fmla="*/ 8660 h 10000"/>
                  <a:gd name="connsiteX1298" fmla="*/ 6405 w 10000"/>
                  <a:gd name="connsiteY1298" fmla="*/ 8674 h 10000"/>
                  <a:gd name="connsiteX1299" fmla="*/ 6405 w 10000"/>
                  <a:gd name="connsiteY1299" fmla="*/ 8683 h 10000"/>
                  <a:gd name="connsiteX1300" fmla="*/ 6405 w 10000"/>
                  <a:gd name="connsiteY1300" fmla="*/ 8687 h 10000"/>
                  <a:gd name="connsiteX1301" fmla="*/ 6405 w 10000"/>
                  <a:gd name="connsiteY1301" fmla="*/ 8696 h 10000"/>
                  <a:gd name="connsiteX1302" fmla="*/ 6388 w 10000"/>
                  <a:gd name="connsiteY1302" fmla="*/ 8733 h 10000"/>
                  <a:gd name="connsiteX1303" fmla="*/ 6369 w 10000"/>
                  <a:gd name="connsiteY1303" fmla="*/ 8746 h 10000"/>
                  <a:gd name="connsiteX1304" fmla="*/ 6333 w 10000"/>
                  <a:gd name="connsiteY1304" fmla="*/ 8773 h 10000"/>
                  <a:gd name="connsiteX1305" fmla="*/ 6313 w 10000"/>
                  <a:gd name="connsiteY1305" fmla="*/ 8787 h 10000"/>
                  <a:gd name="connsiteX1306" fmla="*/ 6291 w 10000"/>
                  <a:gd name="connsiteY1306" fmla="*/ 8805 h 10000"/>
                  <a:gd name="connsiteX1307" fmla="*/ 6280 w 10000"/>
                  <a:gd name="connsiteY1307" fmla="*/ 8814 h 10000"/>
                  <a:gd name="connsiteX1308" fmla="*/ 6250 w 10000"/>
                  <a:gd name="connsiteY1308" fmla="*/ 8805 h 10000"/>
                  <a:gd name="connsiteX1309" fmla="*/ 6233 w 10000"/>
                  <a:gd name="connsiteY1309" fmla="*/ 8805 h 10000"/>
                  <a:gd name="connsiteX1310" fmla="*/ 6220 w 10000"/>
                  <a:gd name="connsiteY1310" fmla="*/ 8805 h 10000"/>
                  <a:gd name="connsiteX1311" fmla="*/ 6200 w 10000"/>
                  <a:gd name="connsiteY1311" fmla="*/ 8805 h 10000"/>
                  <a:gd name="connsiteX1312" fmla="*/ 6184 w 10000"/>
                  <a:gd name="connsiteY1312" fmla="*/ 8805 h 10000"/>
                  <a:gd name="connsiteX1313" fmla="*/ 6716 w 10000"/>
                  <a:gd name="connsiteY1313" fmla="*/ 6653 h 10000"/>
                  <a:gd name="connsiteX1314" fmla="*/ 6912 w 10000"/>
                  <a:gd name="connsiteY1314" fmla="*/ 6581 h 10000"/>
                  <a:gd name="connsiteX1315" fmla="*/ 6184 w 10000"/>
                  <a:gd name="connsiteY1315" fmla="*/ 8805 h 10000"/>
                  <a:gd name="connsiteX0" fmla="*/ 6184 w 10000"/>
                  <a:gd name="connsiteY0" fmla="*/ 8805 h 10000"/>
                  <a:gd name="connsiteX1" fmla="*/ 6175 w 10000"/>
                  <a:gd name="connsiteY1" fmla="*/ 8800 h 10000"/>
                  <a:gd name="connsiteX2" fmla="*/ 6167 w 10000"/>
                  <a:gd name="connsiteY2" fmla="*/ 8832 h 10000"/>
                  <a:gd name="connsiteX3" fmla="*/ 6167 w 10000"/>
                  <a:gd name="connsiteY3" fmla="*/ 8845 h 10000"/>
                  <a:gd name="connsiteX4" fmla="*/ 6140 w 10000"/>
                  <a:gd name="connsiteY4" fmla="*/ 8877 h 10000"/>
                  <a:gd name="connsiteX5" fmla="*/ 6098 w 10000"/>
                  <a:gd name="connsiteY5" fmla="*/ 8904 h 10000"/>
                  <a:gd name="connsiteX6" fmla="*/ 6090 w 10000"/>
                  <a:gd name="connsiteY6" fmla="*/ 8904 h 10000"/>
                  <a:gd name="connsiteX7" fmla="*/ 6082 w 10000"/>
                  <a:gd name="connsiteY7" fmla="*/ 8904 h 10000"/>
                  <a:gd name="connsiteX8" fmla="*/ 6082 w 10000"/>
                  <a:gd name="connsiteY8" fmla="*/ 8958 h 10000"/>
                  <a:gd name="connsiteX9" fmla="*/ 6082 w 10000"/>
                  <a:gd name="connsiteY9" fmla="*/ 8963 h 10000"/>
                  <a:gd name="connsiteX10" fmla="*/ 6079 w 10000"/>
                  <a:gd name="connsiteY10" fmla="*/ 9012 h 10000"/>
                  <a:gd name="connsiteX11" fmla="*/ 6073 w 10000"/>
                  <a:gd name="connsiteY11" fmla="*/ 9066 h 10000"/>
                  <a:gd name="connsiteX12" fmla="*/ 6073 w 10000"/>
                  <a:gd name="connsiteY12" fmla="*/ 9120 h 10000"/>
                  <a:gd name="connsiteX13" fmla="*/ 6073 w 10000"/>
                  <a:gd name="connsiteY13" fmla="*/ 9147 h 10000"/>
                  <a:gd name="connsiteX14" fmla="*/ 6073 w 10000"/>
                  <a:gd name="connsiteY14" fmla="*/ 9197 h 10000"/>
                  <a:gd name="connsiteX15" fmla="*/ 6068 w 10000"/>
                  <a:gd name="connsiteY15" fmla="*/ 9233 h 10000"/>
                  <a:gd name="connsiteX16" fmla="*/ 6065 w 10000"/>
                  <a:gd name="connsiteY16" fmla="*/ 9301 h 10000"/>
                  <a:gd name="connsiteX17" fmla="*/ 6065 w 10000"/>
                  <a:gd name="connsiteY17" fmla="*/ 9350 h 10000"/>
                  <a:gd name="connsiteX18" fmla="*/ 6060 w 10000"/>
                  <a:gd name="connsiteY18" fmla="*/ 9382 h 10000"/>
                  <a:gd name="connsiteX19" fmla="*/ 6060 w 10000"/>
                  <a:gd name="connsiteY19" fmla="*/ 9409 h 10000"/>
                  <a:gd name="connsiteX20" fmla="*/ 6051 w 10000"/>
                  <a:gd name="connsiteY20" fmla="*/ 9423 h 10000"/>
                  <a:gd name="connsiteX21" fmla="*/ 6049 w 10000"/>
                  <a:gd name="connsiteY21" fmla="*/ 9436 h 10000"/>
                  <a:gd name="connsiteX22" fmla="*/ 6035 w 10000"/>
                  <a:gd name="connsiteY22" fmla="*/ 9450 h 10000"/>
                  <a:gd name="connsiteX23" fmla="*/ 6026 w 10000"/>
                  <a:gd name="connsiteY23" fmla="*/ 9459 h 10000"/>
                  <a:gd name="connsiteX24" fmla="*/ 6018 w 10000"/>
                  <a:gd name="connsiteY24" fmla="*/ 9445 h 10000"/>
                  <a:gd name="connsiteX25" fmla="*/ 6007 w 10000"/>
                  <a:gd name="connsiteY25" fmla="*/ 9409 h 10000"/>
                  <a:gd name="connsiteX26" fmla="*/ 5985 w 10000"/>
                  <a:gd name="connsiteY26" fmla="*/ 9369 h 10000"/>
                  <a:gd name="connsiteX27" fmla="*/ 5969 w 10000"/>
                  <a:gd name="connsiteY27" fmla="*/ 9332 h 10000"/>
                  <a:gd name="connsiteX28" fmla="*/ 5955 w 10000"/>
                  <a:gd name="connsiteY28" fmla="*/ 9314 h 10000"/>
                  <a:gd name="connsiteX29" fmla="*/ 5952 w 10000"/>
                  <a:gd name="connsiteY29" fmla="*/ 9305 h 10000"/>
                  <a:gd name="connsiteX30" fmla="*/ 5935 w 10000"/>
                  <a:gd name="connsiteY30" fmla="*/ 9305 h 10000"/>
                  <a:gd name="connsiteX31" fmla="*/ 5922 w 10000"/>
                  <a:gd name="connsiteY31" fmla="*/ 9319 h 10000"/>
                  <a:gd name="connsiteX32" fmla="*/ 5913 w 10000"/>
                  <a:gd name="connsiteY32" fmla="*/ 9328 h 10000"/>
                  <a:gd name="connsiteX33" fmla="*/ 5905 w 10000"/>
                  <a:gd name="connsiteY33" fmla="*/ 9332 h 10000"/>
                  <a:gd name="connsiteX34" fmla="*/ 5897 w 10000"/>
                  <a:gd name="connsiteY34" fmla="*/ 9350 h 10000"/>
                  <a:gd name="connsiteX35" fmla="*/ 5875 w 10000"/>
                  <a:gd name="connsiteY35" fmla="*/ 9364 h 10000"/>
                  <a:gd name="connsiteX36" fmla="*/ 5850 w 10000"/>
                  <a:gd name="connsiteY36" fmla="*/ 9391 h 10000"/>
                  <a:gd name="connsiteX37" fmla="*/ 5833 w 10000"/>
                  <a:gd name="connsiteY37" fmla="*/ 9405 h 10000"/>
                  <a:gd name="connsiteX38" fmla="*/ 5822 w 10000"/>
                  <a:gd name="connsiteY38" fmla="*/ 9409 h 10000"/>
                  <a:gd name="connsiteX39" fmla="*/ 5800 w 10000"/>
                  <a:gd name="connsiteY39" fmla="*/ 9423 h 10000"/>
                  <a:gd name="connsiteX40" fmla="*/ 5784 w 10000"/>
                  <a:gd name="connsiteY40" fmla="*/ 9436 h 10000"/>
                  <a:gd name="connsiteX41" fmla="*/ 5767 w 10000"/>
                  <a:gd name="connsiteY41" fmla="*/ 9450 h 10000"/>
                  <a:gd name="connsiteX42" fmla="*/ 5751 w 10000"/>
                  <a:gd name="connsiteY42" fmla="*/ 9463 h 10000"/>
                  <a:gd name="connsiteX43" fmla="*/ 5745 w 10000"/>
                  <a:gd name="connsiteY43" fmla="*/ 9472 h 10000"/>
                  <a:gd name="connsiteX44" fmla="*/ 5751 w 10000"/>
                  <a:gd name="connsiteY44" fmla="*/ 9477 h 10000"/>
                  <a:gd name="connsiteX45" fmla="*/ 5762 w 10000"/>
                  <a:gd name="connsiteY45" fmla="*/ 9504 h 10000"/>
                  <a:gd name="connsiteX46" fmla="*/ 5767 w 10000"/>
                  <a:gd name="connsiteY46" fmla="*/ 9526 h 10000"/>
                  <a:gd name="connsiteX47" fmla="*/ 5784 w 10000"/>
                  <a:gd name="connsiteY47" fmla="*/ 9576 h 10000"/>
                  <a:gd name="connsiteX48" fmla="*/ 5797 w 10000"/>
                  <a:gd name="connsiteY48" fmla="*/ 9603 h 10000"/>
                  <a:gd name="connsiteX49" fmla="*/ 5808 w 10000"/>
                  <a:gd name="connsiteY49" fmla="*/ 9644 h 10000"/>
                  <a:gd name="connsiteX50" fmla="*/ 5822 w 10000"/>
                  <a:gd name="connsiteY50" fmla="*/ 9671 h 10000"/>
                  <a:gd name="connsiteX51" fmla="*/ 5825 w 10000"/>
                  <a:gd name="connsiteY51" fmla="*/ 9684 h 10000"/>
                  <a:gd name="connsiteX52" fmla="*/ 5831 w 10000"/>
                  <a:gd name="connsiteY52" fmla="*/ 9684 h 10000"/>
                  <a:gd name="connsiteX53" fmla="*/ 5825 w 10000"/>
                  <a:gd name="connsiteY53" fmla="*/ 9698 h 10000"/>
                  <a:gd name="connsiteX54" fmla="*/ 5806 w 10000"/>
                  <a:gd name="connsiteY54" fmla="*/ 9725 h 10000"/>
                  <a:gd name="connsiteX55" fmla="*/ 5792 w 10000"/>
                  <a:gd name="connsiteY55" fmla="*/ 9738 h 10000"/>
                  <a:gd name="connsiteX56" fmla="*/ 5737 w 10000"/>
                  <a:gd name="connsiteY56" fmla="*/ 9793 h 10000"/>
                  <a:gd name="connsiteX57" fmla="*/ 5728 w 10000"/>
                  <a:gd name="connsiteY57" fmla="*/ 9806 h 10000"/>
                  <a:gd name="connsiteX58" fmla="*/ 5712 w 10000"/>
                  <a:gd name="connsiteY58" fmla="*/ 9815 h 10000"/>
                  <a:gd name="connsiteX59" fmla="*/ 5690 w 10000"/>
                  <a:gd name="connsiteY59" fmla="*/ 9838 h 10000"/>
                  <a:gd name="connsiteX60" fmla="*/ 5679 w 10000"/>
                  <a:gd name="connsiteY60" fmla="*/ 9842 h 10000"/>
                  <a:gd name="connsiteX61" fmla="*/ 5665 w 10000"/>
                  <a:gd name="connsiteY61" fmla="*/ 9842 h 10000"/>
                  <a:gd name="connsiteX62" fmla="*/ 5648 w 10000"/>
                  <a:gd name="connsiteY62" fmla="*/ 9851 h 10000"/>
                  <a:gd name="connsiteX63" fmla="*/ 5621 w 10000"/>
                  <a:gd name="connsiteY63" fmla="*/ 9892 h 10000"/>
                  <a:gd name="connsiteX64" fmla="*/ 5544 w 10000"/>
                  <a:gd name="connsiteY64" fmla="*/ 9946 h 10000"/>
                  <a:gd name="connsiteX65" fmla="*/ 5406 w 10000"/>
                  <a:gd name="connsiteY65" fmla="*/ 10000 h 10000"/>
                  <a:gd name="connsiteX66" fmla="*/ 5350 w 10000"/>
                  <a:gd name="connsiteY66" fmla="*/ 9986 h 10000"/>
                  <a:gd name="connsiteX67" fmla="*/ 5342 w 10000"/>
                  <a:gd name="connsiteY67" fmla="*/ 9950 h 10000"/>
                  <a:gd name="connsiteX68" fmla="*/ 5342 w 10000"/>
                  <a:gd name="connsiteY68" fmla="*/ 9932 h 10000"/>
                  <a:gd name="connsiteX69" fmla="*/ 5342 w 10000"/>
                  <a:gd name="connsiteY69" fmla="*/ 9923 h 10000"/>
                  <a:gd name="connsiteX70" fmla="*/ 5342 w 10000"/>
                  <a:gd name="connsiteY70" fmla="*/ 9919 h 10000"/>
                  <a:gd name="connsiteX71" fmla="*/ 5348 w 10000"/>
                  <a:gd name="connsiteY71" fmla="*/ 9919 h 10000"/>
                  <a:gd name="connsiteX72" fmla="*/ 5348 w 10000"/>
                  <a:gd name="connsiteY72" fmla="*/ 9910 h 10000"/>
                  <a:gd name="connsiteX73" fmla="*/ 5350 w 10000"/>
                  <a:gd name="connsiteY73" fmla="*/ 9910 h 10000"/>
                  <a:gd name="connsiteX74" fmla="*/ 5350 w 10000"/>
                  <a:gd name="connsiteY74" fmla="*/ 9905 h 10000"/>
                  <a:gd name="connsiteX75" fmla="*/ 5356 w 10000"/>
                  <a:gd name="connsiteY75" fmla="*/ 9905 h 10000"/>
                  <a:gd name="connsiteX76" fmla="*/ 5356 w 10000"/>
                  <a:gd name="connsiteY76" fmla="*/ 9896 h 10000"/>
                  <a:gd name="connsiteX77" fmla="*/ 5359 w 10000"/>
                  <a:gd name="connsiteY77" fmla="*/ 9896 h 10000"/>
                  <a:gd name="connsiteX78" fmla="*/ 5359 w 10000"/>
                  <a:gd name="connsiteY78" fmla="*/ 9892 h 10000"/>
                  <a:gd name="connsiteX79" fmla="*/ 5364 w 10000"/>
                  <a:gd name="connsiteY79" fmla="*/ 9892 h 10000"/>
                  <a:gd name="connsiteX80" fmla="*/ 5364 w 10000"/>
                  <a:gd name="connsiteY80" fmla="*/ 9883 h 10000"/>
                  <a:gd name="connsiteX81" fmla="*/ 5359 w 10000"/>
                  <a:gd name="connsiteY81" fmla="*/ 9883 h 10000"/>
                  <a:gd name="connsiteX82" fmla="*/ 5359 w 10000"/>
                  <a:gd name="connsiteY82" fmla="*/ 9878 h 10000"/>
                  <a:gd name="connsiteX83" fmla="*/ 5359 w 10000"/>
                  <a:gd name="connsiteY83" fmla="*/ 9869 h 10000"/>
                  <a:gd name="connsiteX84" fmla="*/ 5356 w 10000"/>
                  <a:gd name="connsiteY84" fmla="*/ 9869 h 10000"/>
                  <a:gd name="connsiteX85" fmla="*/ 5356 w 10000"/>
                  <a:gd name="connsiteY85" fmla="*/ 9865 h 10000"/>
                  <a:gd name="connsiteX86" fmla="*/ 5350 w 10000"/>
                  <a:gd name="connsiteY86" fmla="*/ 9865 h 10000"/>
                  <a:gd name="connsiteX87" fmla="*/ 5350 w 10000"/>
                  <a:gd name="connsiteY87" fmla="*/ 9856 h 10000"/>
                  <a:gd name="connsiteX88" fmla="*/ 5348 w 10000"/>
                  <a:gd name="connsiteY88" fmla="*/ 9856 h 10000"/>
                  <a:gd name="connsiteX89" fmla="*/ 5348 w 10000"/>
                  <a:gd name="connsiteY89" fmla="*/ 9851 h 10000"/>
                  <a:gd name="connsiteX90" fmla="*/ 5348 w 10000"/>
                  <a:gd name="connsiteY90" fmla="*/ 9842 h 10000"/>
                  <a:gd name="connsiteX91" fmla="*/ 5348 w 10000"/>
                  <a:gd name="connsiteY91" fmla="*/ 9838 h 10000"/>
                  <a:gd name="connsiteX92" fmla="*/ 5348 w 10000"/>
                  <a:gd name="connsiteY92" fmla="*/ 9829 h 10000"/>
                  <a:gd name="connsiteX93" fmla="*/ 5348 w 10000"/>
                  <a:gd name="connsiteY93" fmla="*/ 9820 h 10000"/>
                  <a:gd name="connsiteX94" fmla="*/ 5348 w 10000"/>
                  <a:gd name="connsiteY94" fmla="*/ 9815 h 10000"/>
                  <a:gd name="connsiteX95" fmla="*/ 5348 w 10000"/>
                  <a:gd name="connsiteY95" fmla="*/ 9806 h 10000"/>
                  <a:gd name="connsiteX96" fmla="*/ 5350 w 10000"/>
                  <a:gd name="connsiteY96" fmla="*/ 9806 h 10000"/>
                  <a:gd name="connsiteX97" fmla="*/ 5350 w 10000"/>
                  <a:gd name="connsiteY97" fmla="*/ 9802 h 10000"/>
                  <a:gd name="connsiteX98" fmla="*/ 5350 w 10000"/>
                  <a:gd name="connsiteY98" fmla="*/ 9793 h 10000"/>
                  <a:gd name="connsiteX99" fmla="*/ 5356 w 10000"/>
                  <a:gd name="connsiteY99" fmla="*/ 9788 h 10000"/>
                  <a:gd name="connsiteX100" fmla="*/ 5356 w 10000"/>
                  <a:gd name="connsiteY100" fmla="*/ 9779 h 10000"/>
                  <a:gd name="connsiteX101" fmla="*/ 5359 w 10000"/>
                  <a:gd name="connsiteY101" fmla="*/ 9779 h 10000"/>
                  <a:gd name="connsiteX102" fmla="*/ 5359 w 10000"/>
                  <a:gd name="connsiteY102" fmla="*/ 9774 h 10000"/>
                  <a:gd name="connsiteX103" fmla="*/ 5364 w 10000"/>
                  <a:gd name="connsiteY103" fmla="*/ 9765 h 10000"/>
                  <a:gd name="connsiteX104" fmla="*/ 5397 w 10000"/>
                  <a:gd name="connsiteY104" fmla="*/ 9698 h 10000"/>
                  <a:gd name="connsiteX105" fmla="*/ 5397 w 10000"/>
                  <a:gd name="connsiteY105" fmla="*/ 9662 h 10000"/>
                  <a:gd name="connsiteX106" fmla="*/ 5381 w 10000"/>
                  <a:gd name="connsiteY106" fmla="*/ 9648 h 10000"/>
                  <a:gd name="connsiteX107" fmla="*/ 5381 w 10000"/>
                  <a:gd name="connsiteY107" fmla="*/ 9608 h 10000"/>
                  <a:gd name="connsiteX108" fmla="*/ 5400 w 10000"/>
                  <a:gd name="connsiteY108" fmla="*/ 9590 h 10000"/>
                  <a:gd name="connsiteX109" fmla="*/ 5392 w 10000"/>
                  <a:gd name="connsiteY109" fmla="*/ 9553 h 10000"/>
                  <a:gd name="connsiteX110" fmla="*/ 5375 w 10000"/>
                  <a:gd name="connsiteY110" fmla="*/ 9526 h 10000"/>
                  <a:gd name="connsiteX111" fmla="*/ 5350 w 10000"/>
                  <a:gd name="connsiteY111" fmla="*/ 9504 h 10000"/>
                  <a:gd name="connsiteX112" fmla="*/ 5323 w 10000"/>
                  <a:gd name="connsiteY112" fmla="*/ 9562 h 10000"/>
                  <a:gd name="connsiteX113" fmla="*/ 5309 w 10000"/>
                  <a:gd name="connsiteY113" fmla="*/ 9535 h 10000"/>
                  <a:gd name="connsiteX114" fmla="*/ 5312 w 10000"/>
                  <a:gd name="connsiteY114" fmla="*/ 9436 h 10000"/>
                  <a:gd name="connsiteX115" fmla="*/ 5276 w 10000"/>
                  <a:gd name="connsiteY115" fmla="*/ 9409 h 10000"/>
                  <a:gd name="connsiteX116" fmla="*/ 5270 w 10000"/>
                  <a:gd name="connsiteY116" fmla="*/ 9418 h 10000"/>
                  <a:gd name="connsiteX117" fmla="*/ 5259 w 10000"/>
                  <a:gd name="connsiteY117" fmla="*/ 9423 h 10000"/>
                  <a:gd name="connsiteX118" fmla="*/ 5243 w 10000"/>
                  <a:gd name="connsiteY118" fmla="*/ 9445 h 10000"/>
                  <a:gd name="connsiteX119" fmla="*/ 5229 w 10000"/>
                  <a:gd name="connsiteY119" fmla="*/ 9450 h 10000"/>
                  <a:gd name="connsiteX120" fmla="*/ 5221 w 10000"/>
                  <a:gd name="connsiteY120" fmla="*/ 9459 h 10000"/>
                  <a:gd name="connsiteX121" fmla="*/ 5199 w 10000"/>
                  <a:gd name="connsiteY121" fmla="*/ 9463 h 10000"/>
                  <a:gd name="connsiteX122" fmla="*/ 5179 w 10000"/>
                  <a:gd name="connsiteY122" fmla="*/ 9463 h 10000"/>
                  <a:gd name="connsiteX123" fmla="*/ 5166 w 10000"/>
                  <a:gd name="connsiteY123" fmla="*/ 9450 h 10000"/>
                  <a:gd name="connsiteX124" fmla="*/ 5155 w 10000"/>
                  <a:gd name="connsiteY124" fmla="*/ 9432 h 10000"/>
                  <a:gd name="connsiteX125" fmla="*/ 5149 w 10000"/>
                  <a:gd name="connsiteY125" fmla="*/ 9432 h 10000"/>
                  <a:gd name="connsiteX126" fmla="*/ 5146 w 10000"/>
                  <a:gd name="connsiteY126" fmla="*/ 9432 h 10000"/>
                  <a:gd name="connsiteX127" fmla="*/ 5146 w 10000"/>
                  <a:gd name="connsiteY127" fmla="*/ 9436 h 10000"/>
                  <a:gd name="connsiteX128" fmla="*/ 5132 w 10000"/>
                  <a:gd name="connsiteY128" fmla="*/ 9445 h 10000"/>
                  <a:gd name="connsiteX129" fmla="*/ 5124 w 10000"/>
                  <a:gd name="connsiteY129" fmla="*/ 9463 h 10000"/>
                  <a:gd name="connsiteX130" fmla="*/ 5119 w 10000"/>
                  <a:gd name="connsiteY130" fmla="*/ 9472 h 10000"/>
                  <a:gd name="connsiteX131" fmla="*/ 5094 w 10000"/>
                  <a:gd name="connsiteY131" fmla="*/ 9486 h 10000"/>
                  <a:gd name="connsiteX132" fmla="*/ 5075 w 10000"/>
                  <a:gd name="connsiteY132" fmla="*/ 9490 h 10000"/>
                  <a:gd name="connsiteX133" fmla="*/ 5058 w 10000"/>
                  <a:gd name="connsiteY133" fmla="*/ 9499 h 10000"/>
                  <a:gd name="connsiteX134" fmla="*/ 5028 w 10000"/>
                  <a:gd name="connsiteY134" fmla="*/ 9513 h 10000"/>
                  <a:gd name="connsiteX135" fmla="*/ 5006 w 10000"/>
                  <a:gd name="connsiteY135" fmla="*/ 9522 h 10000"/>
                  <a:gd name="connsiteX136" fmla="*/ 4986 w 10000"/>
                  <a:gd name="connsiteY136" fmla="*/ 9535 h 10000"/>
                  <a:gd name="connsiteX137" fmla="*/ 4948 w 10000"/>
                  <a:gd name="connsiteY137" fmla="*/ 9549 h 10000"/>
                  <a:gd name="connsiteX138" fmla="*/ 4925 w 10000"/>
                  <a:gd name="connsiteY138" fmla="*/ 9549 h 10000"/>
                  <a:gd name="connsiteX139" fmla="*/ 4906 w 10000"/>
                  <a:gd name="connsiteY139" fmla="*/ 9549 h 10000"/>
                  <a:gd name="connsiteX140" fmla="*/ 4892 w 10000"/>
                  <a:gd name="connsiteY140" fmla="*/ 9553 h 10000"/>
                  <a:gd name="connsiteX141" fmla="*/ 4890 w 10000"/>
                  <a:gd name="connsiteY141" fmla="*/ 9562 h 10000"/>
                  <a:gd name="connsiteX142" fmla="*/ 4881 w 10000"/>
                  <a:gd name="connsiteY142" fmla="*/ 9576 h 10000"/>
                  <a:gd name="connsiteX143" fmla="*/ 4873 w 10000"/>
                  <a:gd name="connsiteY143" fmla="*/ 9594 h 10000"/>
                  <a:gd name="connsiteX144" fmla="*/ 4868 w 10000"/>
                  <a:gd name="connsiteY144" fmla="*/ 9581 h 10000"/>
                  <a:gd name="connsiteX145" fmla="*/ 4865 w 10000"/>
                  <a:gd name="connsiteY145" fmla="*/ 9567 h 10000"/>
                  <a:gd name="connsiteX146" fmla="*/ 4851 w 10000"/>
                  <a:gd name="connsiteY146" fmla="*/ 9567 h 10000"/>
                  <a:gd name="connsiteX147" fmla="*/ 4848 w 10000"/>
                  <a:gd name="connsiteY147" fmla="*/ 9576 h 10000"/>
                  <a:gd name="connsiteX148" fmla="*/ 4829 w 10000"/>
                  <a:gd name="connsiteY148" fmla="*/ 9581 h 10000"/>
                  <a:gd name="connsiteX149" fmla="*/ 4818 w 10000"/>
                  <a:gd name="connsiteY149" fmla="*/ 9576 h 10000"/>
                  <a:gd name="connsiteX150" fmla="*/ 4810 w 10000"/>
                  <a:gd name="connsiteY150" fmla="*/ 9576 h 10000"/>
                  <a:gd name="connsiteX151" fmla="*/ 4796 w 10000"/>
                  <a:gd name="connsiteY151" fmla="*/ 9581 h 10000"/>
                  <a:gd name="connsiteX152" fmla="*/ 4788 w 10000"/>
                  <a:gd name="connsiteY152" fmla="*/ 9576 h 10000"/>
                  <a:gd name="connsiteX153" fmla="*/ 4779 w 10000"/>
                  <a:gd name="connsiteY153" fmla="*/ 9576 h 10000"/>
                  <a:gd name="connsiteX154" fmla="*/ 4768 w 10000"/>
                  <a:gd name="connsiteY154" fmla="*/ 9581 h 10000"/>
                  <a:gd name="connsiteX155" fmla="*/ 4760 w 10000"/>
                  <a:gd name="connsiteY155" fmla="*/ 9553 h 10000"/>
                  <a:gd name="connsiteX156" fmla="*/ 4754 w 10000"/>
                  <a:gd name="connsiteY156" fmla="*/ 9526 h 10000"/>
                  <a:gd name="connsiteX157" fmla="*/ 4754 w 10000"/>
                  <a:gd name="connsiteY157" fmla="*/ 9486 h 10000"/>
                  <a:gd name="connsiteX158" fmla="*/ 4754 w 10000"/>
                  <a:gd name="connsiteY158" fmla="*/ 9445 h 10000"/>
                  <a:gd name="connsiteX159" fmla="*/ 4760 w 10000"/>
                  <a:gd name="connsiteY159" fmla="*/ 9432 h 10000"/>
                  <a:gd name="connsiteX160" fmla="*/ 4760 w 10000"/>
                  <a:gd name="connsiteY160" fmla="*/ 9396 h 10000"/>
                  <a:gd name="connsiteX161" fmla="*/ 4760 w 10000"/>
                  <a:gd name="connsiteY161" fmla="*/ 9382 h 10000"/>
                  <a:gd name="connsiteX162" fmla="*/ 4760 w 10000"/>
                  <a:gd name="connsiteY162" fmla="*/ 9355 h 10000"/>
                  <a:gd name="connsiteX163" fmla="*/ 4749 w 10000"/>
                  <a:gd name="connsiteY163" fmla="*/ 9341 h 10000"/>
                  <a:gd name="connsiteX164" fmla="*/ 4746 w 10000"/>
                  <a:gd name="connsiteY164" fmla="*/ 9332 h 10000"/>
                  <a:gd name="connsiteX165" fmla="*/ 4732 w 10000"/>
                  <a:gd name="connsiteY165" fmla="*/ 9328 h 10000"/>
                  <a:gd name="connsiteX166" fmla="*/ 4716 w 10000"/>
                  <a:gd name="connsiteY166" fmla="*/ 9292 h 10000"/>
                  <a:gd name="connsiteX167" fmla="*/ 4705 w 10000"/>
                  <a:gd name="connsiteY167" fmla="*/ 9274 h 10000"/>
                  <a:gd name="connsiteX168" fmla="*/ 4699 w 10000"/>
                  <a:gd name="connsiteY168" fmla="*/ 9278 h 10000"/>
                  <a:gd name="connsiteX169" fmla="*/ 4696 w 10000"/>
                  <a:gd name="connsiteY169" fmla="*/ 9287 h 10000"/>
                  <a:gd name="connsiteX170" fmla="*/ 4680 w 10000"/>
                  <a:gd name="connsiteY170" fmla="*/ 9292 h 10000"/>
                  <a:gd name="connsiteX171" fmla="*/ 4672 w 10000"/>
                  <a:gd name="connsiteY171" fmla="*/ 9274 h 10000"/>
                  <a:gd name="connsiteX172" fmla="*/ 4636 w 10000"/>
                  <a:gd name="connsiteY172" fmla="*/ 9224 h 10000"/>
                  <a:gd name="connsiteX173" fmla="*/ 4616 w 10000"/>
                  <a:gd name="connsiteY173" fmla="*/ 9211 h 10000"/>
                  <a:gd name="connsiteX174" fmla="*/ 4608 w 10000"/>
                  <a:gd name="connsiteY174" fmla="*/ 9206 h 10000"/>
                  <a:gd name="connsiteX175" fmla="*/ 4616 w 10000"/>
                  <a:gd name="connsiteY175" fmla="*/ 9193 h 10000"/>
                  <a:gd name="connsiteX176" fmla="*/ 4633 w 10000"/>
                  <a:gd name="connsiteY176" fmla="*/ 9184 h 10000"/>
                  <a:gd name="connsiteX177" fmla="*/ 4616 w 10000"/>
                  <a:gd name="connsiteY177" fmla="*/ 9120 h 10000"/>
                  <a:gd name="connsiteX178" fmla="*/ 4625 w 10000"/>
                  <a:gd name="connsiteY178" fmla="*/ 9039 h 10000"/>
                  <a:gd name="connsiteX179" fmla="*/ 4616 w 10000"/>
                  <a:gd name="connsiteY179" fmla="*/ 9026 h 10000"/>
                  <a:gd name="connsiteX180" fmla="*/ 4600 w 10000"/>
                  <a:gd name="connsiteY180" fmla="*/ 9017 h 10000"/>
                  <a:gd name="connsiteX181" fmla="*/ 4583 w 10000"/>
                  <a:gd name="connsiteY181" fmla="*/ 9003 h 10000"/>
                  <a:gd name="connsiteX182" fmla="*/ 4570 w 10000"/>
                  <a:gd name="connsiteY182" fmla="*/ 9012 h 10000"/>
                  <a:gd name="connsiteX183" fmla="*/ 4570 w 10000"/>
                  <a:gd name="connsiteY183" fmla="*/ 9026 h 10000"/>
                  <a:gd name="connsiteX184" fmla="*/ 4570 w 10000"/>
                  <a:gd name="connsiteY184" fmla="*/ 9035 h 10000"/>
                  <a:gd name="connsiteX185" fmla="*/ 4578 w 10000"/>
                  <a:gd name="connsiteY185" fmla="*/ 9048 h 10000"/>
                  <a:gd name="connsiteX186" fmla="*/ 4583 w 10000"/>
                  <a:gd name="connsiteY186" fmla="*/ 9089 h 10000"/>
                  <a:gd name="connsiteX187" fmla="*/ 4586 w 10000"/>
                  <a:gd name="connsiteY187" fmla="*/ 9116 h 10000"/>
                  <a:gd name="connsiteX188" fmla="*/ 4586 w 10000"/>
                  <a:gd name="connsiteY188" fmla="*/ 9120 h 10000"/>
                  <a:gd name="connsiteX189" fmla="*/ 4583 w 10000"/>
                  <a:gd name="connsiteY189" fmla="*/ 9143 h 10000"/>
                  <a:gd name="connsiteX190" fmla="*/ 4583 w 10000"/>
                  <a:gd name="connsiteY190" fmla="*/ 9170 h 10000"/>
                  <a:gd name="connsiteX191" fmla="*/ 4578 w 10000"/>
                  <a:gd name="connsiteY191" fmla="*/ 9175 h 10000"/>
                  <a:gd name="connsiteX192" fmla="*/ 4570 w 10000"/>
                  <a:gd name="connsiteY192" fmla="*/ 9197 h 10000"/>
                  <a:gd name="connsiteX193" fmla="*/ 4556 w 10000"/>
                  <a:gd name="connsiteY193" fmla="*/ 9170 h 10000"/>
                  <a:gd name="connsiteX194" fmla="*/ 4553 w 10000"/>
                  <a:gd name="connsiteY194" fmla="*/ 9147 h 10000"/>
                  <a:gd name="connsiteX195" fmla="*/ 4545 w 10000"/>
                  <a:gd name="connsiteY195" fmla="*/ 9120 h 10000"/>
                  <a:gd name="connsiteX196" fmla="*/ 4539 w 10000"/>
                  <a:gd name="connsiteY196" fmla="*/ 9093 h 10000"/>
                  <a:gd name="connsiteX197" fmla="*/ 4531 w 10000"/>
                  <a:gd name="connsiteY197" fmla="*/ 9062 h 10000"/>
                  <a:gd name="connsiteX198" fmla="*/ 4523 w 10000"/>
                  <a:gd name="connsiteY198" fmla="*/ 9039 h 10000"/>
                  <a:gd name="connsiteX199" fmla="*/ 4514 w 10000"/>
                  <a:gd name="connsiteY199" fmla="*/ 9026 h 10000"/>
                  <a:gd name="connsiteX200" fmla="*/ 4514 w 10000"/>
                  <a:gd name="connsiteY200" fmla="*/ 9035 h 10000"/>
                  <a:gd name="connsiteX201" fmla="*/ 4512 w 10000"/>
                  <a:gd name="connsiteY201" fmla="*/ 9035 h 10000"/>
                  <a:gd name="connsiteX202" fmla="*/ 4503 w 10000"/>
                  <a:gd name="connsiteY202" fmla="*/ 9035 h 10000"/>
                  <a:gd name="connsiteX203" fmla="*/ 4498 w 10000"/>
                  <a:gd name="connsiteY203" fmla="*/ 9048 h 10000"/>
                  <a:gd name="connsiteX204" fmla="*/ 4481 w 10000"/>
                  <a:gd name="connsiteY204" fmla="*/ 9062 h 10000"/>
                  <a:gd name="connsiteX205" fmla="*/ 4473 w 10000"/>
                  <a:gd name="connsiteY205" fmla="*/ 9066 h 10000"/>
                  <a:gd name="connsiteX206" fmla="*/ 4473 w 10000"/>
                  <a:gd name="connsiteY206" fmla="*/ 9075 h 10000"/>
                  <a:gd name="connsiteX207" fmla="*/ 4459 w 10000"/>
                  <a:gd name="connsiteY207" fmla="*/ 9080 h 10000"/>
                  <a:gd name="connsiteX208" fmla="*/ 4448 w 10000"/>
                  <a:gd name="connsiteY208" fmla="*/ 9075 h 10000"/>
                  <a:gd name="connsiteX209" fmla="*/ 4440 w 10000"/>
                  <a:gd name="connsiteY209" fmla="*/ 9075 h 10000"/>
                  <a:gd name="connsiteX210" fmla="*/ 4432 w 10000"/>
                  <a:gd name="connsiteY210" fmla="*/ 9080 h 10000"/>
                  <a:gd name="connsiteX211" fmla="*/ 4418 w 10000"/>
                  <a:gd name="connsiteY211" fmla="*/ 9093 h 10000"/>
                  <a:gd name="connsiteX212" fmla="*/ 4398 w 10000"/>
                  <a:gd name="connsiteY212" fmla="*/ 9116 h 10000"/>
                  <a:gd name="connsiteX213" fmla="*/ 4390 w 10000"/>
                  <a:gd name="connsiteY213" fmla="*/ 9120 h 10000"/>
                  <a:gd name="connsiteX214" fmla="*/ 4382 w 10000"/>
                  <a:gd name="connsiteY214" fmla="*/ 9129 h 10000"/>
                  <a:gd name="connsiteX215" fmla="*/ 4382 w 10000"/>
                  <a:gd name="connsiteY215" fmla="*/ 9134 h 10000"/>
                  <a:gd name="connsiteX216" fmla="*/ 4385 w 10000"/>
                  <a:gd name="connsiteY216" fmla="*/ 9143 h 10000"/>
                  <a:gd name="connsiteX217" fmla="*/ 4398 w 10000"/>
                  <a:gd name="connsiteY217" fmla="*/ 9134 h 10000"/>
                  <a:gd name="connsiteX218" fmla="*/ 4418 w 10000"/>
                  <a:gd name="connsiteY218" fmla="*/ 9161 h 10000"/>
                  <a:gd name="connsiteX219" fmla="*/ 4423 w 10000"/>
                  <a:gd name="connsiteY219" fmla="*/ 9170 h 10000"/>
                  <a:gd name="connsiteX220" fmla="*/ 4426 w 10000"/>
                  <a:gd name="connsiteY220" fmla="*/ 9175 h 10000"/>
                  <a:gd name="connsiteX221" fmla="*/ 4432 w 10000"/>
                  <a:gd name="connsiteY221" fmla="*/ 9211 h 10000"/>
                  <a:gd name="connsiteX222" fmla="*/ 4426 w 10000"/>
                  <a:gd name="connsiteY222" fmla="*/ 9224 h 10000"/>
                  <a:gd name="connsiteX223" fmla="*/ 4418 w 10000"/>
                  <a:gd name="connsiteY223" fmla="*/ 9247 h 10000"/>
                  <a:gd name="connsiteX224" fmla="*/ 4409 w 10000"/>
                  <a:gd name="connsiteY224" fmla="*/ 9238 h 10000"/>
                  <a:gd name="connsiteX225" fmla="*/ 4398 w 10000"/>
                  <a:gd name="connsiteY225" fmla="*/ 9220 h 10000"/>
                  <a:gd name="connsiteX226" fmla="*/ 4393 w 10000"/>
                  <a:gd name="connsiteY226" fmla="*/ 9211 h 10000"/>
                  <a:gd name="connsiteX227" fmla="*/ 4390 w 10000"/>
                  <a:gd name="connsiteY227" fmla="*/ 9211 h 10000"/>
                  <a:gd name="connsiteX228" fmla="*/ 4385 w 10000"/>
                  <a:gd name="connsiteY228" fmla="*/ 9220 h 10000"/>
                  <a:gd name="connsiteX229" fmla="*/ 4385 w 10000"/>
                  <a:gd name="connsiteY229" fmla="*/ 9238 h 10000"/>
                  <a:gd name="connsiteX230" fmla="*/ 4382 w 10000"/>
                  <a:gd name="connsiteY230" fmla="*/ 9260 h 10000"/>
                  <a:gd name="connsiteX231" fmla="*/ 4360 w 10000"/>
                  <a:gd name="connsiteY231" fmla="*/ 9278 h 10000"/>
                  <a:gd name="connsiteX232" fmla="*/ 4360 w 10000"/>
                  <a:gd name="connsiteY232" fmla="*/ 9292 h 10000"/>
                  <a:gd name="connsiteX233" fmla="*/ 4363 w 10000"/>
                  <a:gd name="connsiteY233" fmla="*/ 9305 h 10000"/>
                  <a:gd name="connsiteX234" fmla="*/ 4385 w 10000"/>
                  <a:gd name="connsiteY234" fmla="*/ 9314 h 10000"/>
                  <a:gd name="connsiteX235" fmla="*/ 4393 w 10000"/>
                  <a:gd name="connsiteY235" fmla="*/ 9319 h 10000"/>
                  <a:gd name="connsiteX236" fmla="*/ 4398 w 10000"/>
                  <a:gd name="connsiteY236" fmla="*/ 9319 h 10000"/>
                  <a:gd name="connsiteX237" fmla="*/ 4401 w 10000"/>
                  <a:gd name="connsiteY237" fmla="*/ 9314 h 10000"/>
                  <a:gd name="connsiteX238" fmla="*/ 4409 w 10000"/>
                  <a:gd name="connsiteY238" fmla="*/ 9278 h 10000"/>
                  <a:gd name="connsiteX239" fmla="*/ 4418 w 10000"/>
                  <a:gd name="connsiteY239" fmla="*/ 9287 h 10000"/>
                  <a:gd name="connsiteX240" fmla="*/ 4426 w 10000"/>
                  <a:gd name="connsiteY240" fmla="*/ 9292 h 10000"/>
                  <a:gd name="connsiteX241" fmla="*/ 4426 w 10000"/>
                  <a:gd name="connsiteY241" fmla="*/ 9301 h 10000"/>
                  <a:gd name="connsiteX242" fmla="*/ 4426 w 10000"/>
                  <a:gd name="connsiteY242" fmla="*/ 9314 h 10000"/>
                  <a:gd name="connsiteX243" fmla="*/ 4418 w 10000"/>
                  <a:gd name="connsiteY243" fmla="*/ 9332 h 10000"/>
                  <a:gd name="connsiteX244" fmla="*/ 4415 w 10000"/>
                  <a:gd name="connsiteY244" fmla="*/ 9341 h 10000"/>
                  <a:gd name="connsiteX245" fmla="*/ 4418 w 10000"/>
                  <a:gd name="connsiteY245" fmla="*/ 9350 h 10000"/>
                  <a:gd name="connsiteX246" fmla="*/ 4415 w 10000"/>
                  <a:gd name="connsiteY246" fmla="*/ 9364 h 10000"/>
                  <a:gd name="connsiteX247" fmla="*/ 4418 w 10000"/>
                  <a:gd name="connsiteY247" fmla="*/ 9409 h 10000"/>
                  <a:gd name="connsiteX248" fmla="*/ 4418 w 10000"/>
                  <a:gd name="connsiteY248" fmla="*/ 9423 h 10000"/>
                  <a:gd name="connsiteX249" fmla="*/ 4415 w 10000"/>
                  <a:gd name="connsiteY249" fmla="*/ 9432 h 10000"/>
                  <a:gd name="connsiteX250" fmla="*/ 4398 w 10000"/>
                  <a:gd name="connsiteY250" fmla="*/ 9423 h 10000"/>
                  <a:gd name="connsiteX251" fmla="*/ 4390 w 10000"/>
                  <a:gd name="connsiteY251" fmla="*/ 9436 h 10000"/>
                  <a:gd name="connsiteX252" fmla="*/ 4385 w 10000"/>
                  <a:gd name="connsiteY252" fmla="*/ 9445 h 10000"/>
                  <a:gd name="connsiteX253" fmla="*/ 4376 w 10000"/>
                  <a:gd name="connsiteY253" fmla="*/ 9459 h 10000"/>
                  <a:gd name="connsiteX254" fmla="*/ 4354 w 10000"/>
                  <a:gd name="connsiteY254" fmla="*/ 9450 h 10000"/>
                  <a:gd name="connsiteX255" fmla="*/ 4352 w 10000"/>
                  <a:gd name="connsiteY255" fmla="*/ 9445 h 10000"/>
                  <a:gd name="connsiteX256" fmla="*/ 4354 w 10000"/>
                  <a:gd name="connsiteY256" fmla="*/ 9432 h 10000"/>
                  <a:gd name="connsiteX257" fmla="*/ 4368 w 10000"/>
                  <a:gd name="connsiteY257" fmla="*/ 9432 h 10000"/>
                  <a:gd name="connsiteX258" fmla="*/ 4371 w 10000"/>
                  <a:gd name="connsiteY258" fmla="*/ 9423 h 10000"/>
                  <a:gd name="connsiteX259" fmla="*/ 4371 w 10000"/>
                  <a:gd name="connsiteY259" fmla="*/ 9405 h 10000"/>
                  <a:gd name="connsiteX260" fmla="*/ 4368 w 10000"/>
                  <a:gd name="connsiteY260" fmla="*/ 9391 h 10000"/>
                  <a:gd name="connsiteX261" fmla="*/ 4363 w 10000"/>
                  <a:gd name="connsiteY261" fmla="*/ 9391 h 10000"/>
                  <a:gd name="connsiteX262" fmla="*/ 4354 w 10000"/>
                  <a:gd name="connsiteY262" fmla="*/ 9409 h 10000"/>
                  <a:gd name="connsiteX263" fmla="*/ 4335 w 10000"/>
                  <a:gd name="connsiteY263" fmla="*/ 9436 h 10000"/>
                  <a:gd name="connsiteX264" fmla="*/ 4327 w 10000"/>
                  <a:gd name="connsiteY264" fmla="*/ 9445 h 10000"/>
                  <a:gd name="connsiteX265" fmla="*/ 4313 w 10000"/>
                  <a:gd name="connsiteY265" fmla="*/ 9445 h 10000"/>
                  <a:gd name="connsiteX266" fmla="*/ 4305 w 10000"/>
                  <a:gd name="connsiteY266" fmla="*/ 9436 h 10000"/>
                  <a:gd name="connsiteX267" fmla="*/ 4296 w 10000"/>
                  <a:gd name="connsiteY267" fmla="*/ 9409 h 10000"/>
                  <a:gd name="connsiteX268" fmla="*/ 4302 w 10000"/>
                  <a:gd name="connsiteY268" fmla="*/ 9396 h 10000"/>
                  <a:gd name="connsiteX269" fmla="*/ 4302 w 10000"/>
                  <a:gd name="connsiteY269" fmla="*/ 9378 h 10000"/>
                  <a:gd name="connsiteX270" fmla="*/ 4302 w 10000"/>
                  <a:gd name="connsiteY270" fmla="*/ 9355 h 10000"/>
                  <a:gd name="connsiteX271" fmla="*/ 4296 w 10000"/>
                  <a:gd name="connsiteY271" fmla="*/ 9355 h 10000"/>
                  <a:gd name="connsiteX272" fmla="*/ 4294 w 10000"/>
                  <a:gd name="connsiteY272" fmla="*/ 9364 h 10000"/>
                  <a:gd name="connsiteX273" fmla="*/ 4288 w 10000"/>
                  <a:gd name="connsiteY273" fmla="*/ 9369 h 10000"/>
                  <a:gd name="connsiteX274" fmla="*/ 4288 w 10000"/>
                  <a:gd name="connsiteY274" fmla="*/ 9378 h 10000"/>
                  <a:gd name="connsiteX275" fmla="*/ 4288 w 10000"/>
                  <a:gd name="connsiteY275" fmla="*/ 9391 h 10000"/>
                  <a:gd name="connsiteX276" fmla="*/ 4285 w 10000"/>
                  <a:gd name="connsiteY276" fmla="*/ 9405 h 10000"/>
                  <a:gd name="connsiteX277" fmla="*/ 4274 w 10000"/>
                  <a:gd name="connsiteY277" fmla="*/ 9405 h 10000"/>
                  <a:gd name="connsiteX278" fmla="*/ 4272 w 10000"/>
                  <a:gd name="connsiteY278" fmla="*/ 9396 h 10000"/>
                  <a:gd name="connsiteX279" fmla="*/ 4266 w 10000"/>
                  <a:gd name="connsiteY279" fmla="*/ 9396 h 10000"/>
                  <a:gd name="connsiteX280" fmla="*/ 4263 w 10000"/>
                  <a:gd name="connsiteY280" fmla="*/ 9409 h 10000"/>
                  <a:gd name="connsiteX281" fmla="*/ 4263 w 10000"/>
                  <a:gd name="connsiteY281" fmla="*/ 9423 h 10000"/>
                  <a:gd name="connsiteX282" fmla="*/ 4266 w 10000"/>
                  <a:gd name="connsiteY282" fmla="*/ 9436 h 10000"/>
                  <a:gd name="connsiteX283" fmla="*/ 4258 w 10000"/>
                  <a:gd name="connsiteY283" fmla="*/ 9477 h 10000"/>
                  <a:gd name="connsiteX284" fmla="*/ 4263 w 10000"/>
                  <a:gd name="connsiteY284" fmla="*/ 9504 h 10000"/>
                  <a:gd name="connsiteX285" fmla="*/ 4263 w 10000"/>
                  <a:gd name="connsiteY285" fmla="*/ 9522 h 10000"/>
                  <a:gd name="connsiteX286" fmla="*/ 4249 w 10000"/>
                  <a:gd name="connsiteY286" fmla="*/ 9535 h 10000"/>
                  <a:gd name="connsiteX287" fmla="*/ 4247 w 10000"/>
                  <a:gd name="connsiteY287" fmla="*/ 9549 h 10000"/>
                  <a:gd name="connsiteX288" fmla="*/ 4249 w 10000"/>
                  <a:gd name="connsiteY288" fmla="*/ 9576 h 10000"/>
                  <a:gd name="connsiteX289" fmla="*/ 4249 w 10000"/>
                  <a:gd name="connsiteY289" fmla="*/ 9581 h 10000"/>
                  <a:gd name="connsiteX290" fmla="*/ 4238 w 10000"/>
                  <a:gd name="connsiteY290" fmla="*/ 9581 h 10000"/>
                  <a:gd name="connsiteX291" fmla="*/ 4233 w 10000"/>
                  <a:gd name="connsiteY291" fmla="*/ 9576 h 10000"/>
                  <a:gd name="connsiteX292" fmla="*/ 4216 w 10000"/>
                  <a:gd name="connsiteY292" fmla="*/ 9535 h 10000"/>
                  <a:gd name="connsiteX293" fmla="*/ 4214 w 10000"/>
                  <a:gd name="connsiteY293" fmla="*/ 9549 h 10000"/>
                  <a:gd name="connsiteX294" fmla="*/ 4197 w 10000"/>
                  <a:gd name="connsiteY294" fmla="*/ 9553 h 10000"/>
                  <a:gd name="connsiteX295" fmla="*/ 4178 w 10000"/>
                  <a:gd name="connsiteY295" fmla="*/ 9553 h 10000"/>
                  <a:gd name="connsiteX296" fmla="*/ 4175 w 10000"/>
                  <a:gd name="connsiteY296" fmla="*/ 9562 h 10000"/>
                  <a:gd name="connsiteX297" fmla="*/ 4175 w 10000"/>
                  <a:gd name="connsiteY297" fmla="*/ 9567 h 10000"/>
                  <a:gd name="connsiteX298" fmla="*/ 4183 w 10000"/>
                  <a:gd name="connsiteY298" fmla="*/ 9581 h 10000"/>
                  <a:gd name="connsiteX299" fmla="*/ 4192 w 10000"/>
                  <a:gd name="connsiteY299" fmla="*/ 9594 h 10000"/>
                  <a:gd name="connsiteX300" fmla="*/ 4192 w 10000"/>
                  <a:gd name="connsiteY300" fmla="*/ 9603 h 10000"/>
                  <a:gd name="connsiteX301" fmla="*/ 4186 w 10000"/>
                  <a:gd name="connsiteY301" fmla="*/ 9608 h 10000"/>
                  <a:gd name="connsiteX302" fmla="*/ 4178 w 10000"/>
                  <a:gd name="connsiteY302" fmla="*/ 9608 h 10000"/>
                  <a:gd name="connsiteX303" fmla="*/ 4153 w 10000"/>
                  <a:gd name="connsiteY303" fmla="*/ 9576 h 10000"/>
                  <a:gd name="connsiteX304" fmla="*/ 4142 w 10000"/>
                  <a:gd name="connsiteY304" fmla="*/ 9576 h 10000"/>
                  <a:gd name="connsiteX305" fmla="*/ 4134 w 10000"/>
                  <a:gd name="connsiteY305" fmla="*/ 9581 h 10000"/>
                  <a:gd name="connsiteX306" fmla="*/ 4120 w 10000"/>
                  <a:gd name="connsiteY306" fmla="*/ 9590 h 10000"/>
                  <a:gd name="connsiteX307" fmla="*/ 4111 w 10000"/>
                  <a:gd name="connsiteY307" fmla="*/ 9608 h 10000"/>
                  <a:gd name="connsiteX308" fmla="*/ 4089 w 10000"/>
                  <a:gd name="connsiteY308" fmla="*/ 9617 h 10000"/>
                  <a:gd name="connsiteX309" fmla="*/ 4073 w 10000"/>
                  <a:gd name="connsiteY309" fmla="*/ 9617 h 10000"/>
                  <a:gd name="connsiteX310" fmla="*/ 4054 w 10000"/>
                  <a:gd name="connsiteY310" fmla="*/ 9608 h 10000"/>
                  <a:gd name="connsiteX311" fmla="*/ 4040 w 10000"/>
                  <a:gd name="connsiteY311" fmla="*/ 9608 h 10000"/>
                  <a:gd name="connsiteX312" fmla="*/ 4029 w 10000"/>
                  <a:gd name="connsiteY312" fmla="*/ 9603 h 10000"/>
                  <a:gd name="connsiteX313" fmla="*/ 4015 w 10000"/>
                  <a:gd name="connsiteY313" fmla="*/ 9594 h 10000"/>
                  <a:gd name="connsiteX314" fmla="*/ 3998 w 10000"/>
                  <a:gd name="connsiteY314" fmla="*/ 9590 h 10000"/>
                  <a:gd name="connsiteX315" fmla="*/ 3982 w 10000"/>
                  <a:gd name="connsiteY315" fmla="*/ 9576 h 10000"/>
                  <a:gd name="connsiteX316" fmla="*/ 3974 w 10000"/>
                  <a:gd name="connsiteY316" fmla="*/ 9567 h 10000"/>
                  <a:gd name="connsiteX317" fmla="*/ 3957 w 10000"/>
                  <a:gd name="connsiteY317" fmla="*/ 9562 h 10000"/>
                  <a:gd name="connsiteX318" fmla="*/ 3949 w 10000"/>
                  <a:gd name="connsiteY318" fmla="*/ 9553 h 10000"/>
                  <a:gd name="connsiteX319" fmla="*/ 3943 w 10000"/>
                  <a:gd name="connsiteY319" fmla="*/ 9553 h 10000"/>
                  <a:gd name="connsiteX320" fmla="*/ 3932 w 10000"/>
                  <a:gd name="connsiteY320" fmla="*/ 9540 h 10000"/>
                  <a:gd name="connsiteX321" fmla="*/ 3927 w 10000"/>
                  <a:gd name="connsiteY321" fmla="*/ 9540 h 10000"/>
                  <a:gd name="connsiteX322" fmla="*/ 3918 w 10000"/>
                  <a:gd name="connsiteY322" fmla="*/ 9540 h 10000"/>
                  <a:gd name="connsiteX323" fmla="*/ 3916 w 10000"/>
                  <a:gd name="connsiteY323" fmla="*/ 9562 h 10000"/>
                  <a:gd name="connsiteX324" fmla="*/ 3902 w 10000"/>
                  <a:gd name="connsiteY324" fmla="*/ 9576 h 10000"/>
                  <a:gd name="connsiteX325" fmla="*/ 3888 w 10000"/>
                  <a:gd name="connsiteY325" fmla="*/ 9567 h 10000"/>
                  <a:gd name="connsiteX326" fmla="*/ 3877 w 10000"/>
                  <a:gd name="connsiteY326" fmla="*/ 9567 h 10000"/>
                  <a:gd name="connsiteX327" fmla="*/ 3863 w 10000"/>
                  <a:gd name="connsiteY327" fmla="*/ 9562 h 10000"/>
                  <a:gd name="connsiteX328" fmla="*/ 3860 w 10000"/>
                  <a:gd name="connsiteY328" fmla="*/ 9549 h 10000"/>
                  <a:gd name="connsiteX329" fmla="*/ 3852 w 10000"/>
                  <a:gd name="connsiteY329" fmla="*/ 9535 h 10000"/>
                  <a:gd name="connsiteX330" fmla="*/ 3838 w 10000"/>
                  <a:gd name="connsiteY330" fmla="*/ 9513 h 10000"/>
                  <a:gd name="connsiteX331" fmla="*/ 3830 w 10000"/>
                  <a:gd name="connsiteY331" fmla="*/ 9504 h 10000"/>
                  <a:gd name="connsiteX332" fmla="*/ 3827 w 10000"/>
                  <a:gd name="connsiteY332" fmla="*/ 9504 h 10000"/>
                  <a:gd name="connsiteX333" fmla="*/ 3822 w 10000"/>
                  <a:gd name="connsiteY333" fmla="*/ 9522 h 10000"/>
                  <a:gd name="connsiteX334" fmla="*/ 3819 w 10000"/>
                  <a:gd name="connsiteY334" fmla="*/ 9526 h 10000"/>
                  <a:gd name="connsiteX335" fmla="*/ 3805 w 10000"/>
                  <a:gd name="connsiteY335" fmla="*/ 9535 h 10000"/>
                  <a:gd name="connsiteX336" fmla="*/ 3800 w 10000"/>
                  <a:gd name="connsiteY336" fmla="*/ 9504 h 10000"/>
                  <a:gd name="connsiteX337" fmla="*/ 3805 w 10000"/>
                  <a:gd name="connsiteY337" fmla="*/ 9499 h 10000"/>
                  <a:gd name="connsiteX338" fmla="*/ 3797 w 10000"/>
                  <a:gd name="connsiteY338" fmla="*/ 9463 h 10000"/>
                  <a:gd name="connsiteX339" fmla="*/ 3783 w 10000"/>
                  <a:gd name="connsiteY339" fmla="*/ 9459 h 10000"/>
                  <a:gd name="connsiteX340" fmla="*/ 3772 w 10000"/>
                  <a:gd name="connsiteY340" fmla="*/ 9450 h 10000"/>
                  <a:gd name="connsiteX341" fmla="*/ 3758 w 10000"/>
                  <a:gd name="connsiteY341" fmla="*/ 9450 h 10000"/>
                  <a:gd name="connsiteX342" fmla="*/ 3742 w 10000"/>
                  <a:gd name="connsiteY342" fmla="*/ 9450 h 10000"/>
                  <a:gd name="connsiteX343" fmla="*/ 3725 w 10000"/>
                  <a:gd name="connsiteY343" fmla="*/ 9450 h 10000"/>
                  <a:gd name="connsiteX344" fmla="*/ 3717 w 10000"/>
                  <a:gd name="connsiteY344" fmla="*/ 9450 h 10000"/>
                  <a:gd name="connsiteX345" fmla="*/ 3709 w 10000"/>
                  <a:gd name="connsiteY345" fmla="*/ 9445 h 10000"/>
                  <a:gd name="connsiteX346" fmla="*/ 3695 w 10000"/>
                  <a:gd name="connsiteY346" fmla="*/ 9445 h 10000"/>
                  <a:gd name="connsiteX347" fmla="*/ 3692 w 10000"/>
                  <a:gd name="connsiteY347" fmla="*/ 9445 h 10000"/>
                  <a:gd name="connsiteX348" fmla="*/ 3684 w 10000"/>
                  <a:gd name="connsiteY348" fmla="*/ 9436 h 10000"/>
                  <a:gd name="connsiteX349" fmla="*/ 3687 w 10000"/>
                  <a:gd name="connsiteY349" fmla="*/ 9418 h 10000"/>
                  <a:gd name="connsiteX350" fmla="*/ 3692 w 10000"/>
                  <a:gd name="connsiteY350" fmla="*/ 9409 h 10000"/>
                  <a:gd name="connsiteX351" fmla="*/ 3695 w 10000"/>
                  <a:gd name="connsiteY351" fmla="*/ 9405 h 10000"/>
                  <a:gd name="connsiteX352" fmla="*/ 3711 w 10000"/>
                  <a:gd name="connsiteY352" fmla="*/ 9396 h 10000"/>
                  <a:gd name="connsiteX353" fmla="*/ 3717 w 10000"/>
                  <a:gd name="connsiteY353" fmla="*/ 9396 h 10000"/>
                  <a:gd name="connsiteX354" fmla="*/ 3722 w 10000"/>
                  <a:gd name="connsiteY354" fmla="*/ 9396 h 10000"/>
                  <a:gd name="connsiteX355" fmla="*/ 3733 w 10000"/>
                  <a:gd name="connsiteY355" fmla="*/ 9391 h 10000"/>
                  <a:gd name="connsiteX356" fmla="*/ 3742 w 10000"/>
                  <a:gd name="connsiteY356" fmla="*/ 9378 h 10000"/>
                  <a:gd name="connsiteX357" fmla="*/ 3747 w 10000"/>
                  <a:gd name="connsiteY357" fmla="*/ 9369 h 10000"/>
                  <a:gd name="connsiteX358" fmla="*/ 3750 w 10000"/>
                  <a:gd name="connsiteY358" fmla="*/ 9355 h 10000"/>
                  <a:gd name="connsiteX359" fmla="*/ 3750 w 10000"/>
                  <a:gd name="connsiteY359" fmla="*/ 9350 h 10000"/>
                  <a:gd name="connsiteX360" fmla="*/ 3747 w 10000"/>
                  <a:gd name="connsiteY360" fmla="*/ 9328 h 10000"/>
                  <a:gd name="connsiteX361" fmla="*/ 3747 w 10000"/>
                  <a:gd name="connsiteY361" fmla="*/ 9314 h 10000"/>
                  <a:gd name="connsiteX362" fmla="*/ 3750 w 10000"/>
                  <a:gd name="connsiteY362" fmla="*/ 9305 h 10000"/>
                  <a:gd name="connsiteX363" fmla="*/ 3756 w 10000"/>
                  <a:gd name="connsiteY363" fmla="*/ 9305 h 10000"/>
                  <a:gd name="connsiteX364" fmla="*/ 3767 w 10000"/>
                  <a:gd name="connsiteY364" fmla="*/ 9301 h 10000"/>
                  <a:gd name="connsiteX365" fmla="*/ 3772 w 10000"/>
                  <a:gd name="connsiteY365" fmla="*/ 9287 h 10000"/>
                  <a:gd name="connsiteX366" fmla="*/ 3775 w 10000"/>
                  <a:gd name="connsiteY366" fmla="*/ 9265 h 10000"/>
                  <a:gd name="connsiteX367" fmla="*/ 3775 w 10000"/>
                  <a:gd name="connsiteY367" fmla="*/ 9238 h 10000"/>
                  <a:gd name="connsiteX368" fmla="*/ 3772 w 10000"/>
                  <a:gd name="connsiteY368" fmla="*/ 9211 h 10000"/>
                  <a:gd name="connsiteX369" fmla="*/ 3772 w 10000"/>
                  <a:gd name="connsiteY369" fmla="*/ 9197 h 10000"/>
                  <a:gd name="connsiteX370" fmla="*/ 3775 w 10000"/>
                  <a:gd name="connsiteY370" fmla="*/ 9170 h 10000"/>
                  <a:gd name="connsiteX371" fmla="*/ 3775 w 10000"/>
                  <a:gd name="connsiteY371" fmla="*/ 9147 h 10000"/>
                  <a:gd name="connsiteX372" fmla="*/ 3775 w 10000"/>
                  <a:gd name="connsiteY372" fmla="*/ 9129 h 10000"/>
                  <a:gd name="connsiteX373" fmla="*/ 3775 w 10000"/>
                  <a:gd name="connsiteY373" fmla="*/ 9116 h 10000"/>
                  <a:gd name="connsiteX374" fmla="*/ 3789 w 10000"/>
                  <a:gd name="connsiteY374" fmla="*/ 9107 h 10000"/>
                  <a:gd name="connsiteX375" fmla="*/ 3789 w 10000"/>
                  <a:gd name="connsiteY375" fmla="*/ 9089 h 10000"/>
                  <a:gd name="connsiteX376" fmla="*/ 3783 w 10000"/>
                  <a:gd name="connsiteY376" fmla="*/ 9035 h 10000"/>
                  <a:gd name="connsiteX377" fmla="*/ 3783 w 10000"/>
                  <a:gd name="connsiteY377" fmla="*/ 9017 h 10000"/>
                  <a:gd name="connsiteX378" fmla="*/ 3791 w 10000"/>
                  <a:gd name="connsiteY378" fmla="*/ 8999 h 10000"/>
                  <a:gd name="connsiteX379" fmla="*/ 3797 w 10000"/>
                  <a:gd name="connsiteY379" fmla="*/ 8990 h 10000"/>
                  <a:gd name="connsiteX380" fmla="*/ 3808 w 10000"/>
                  <a:gd name="connsiteY380" fmla="*/ 8963 h 10000"/>
                  <a:gd name="connsiteX381" fmla="*/ 3813 w 10000"/>
                  <a:gd name="connsiteY381" fmla="*/ 8931 h 10000"/>
                  <a:gd name="connsiteX382" fmla="*/ 3813 w 10000"/>
                  <a:gd name="connsiteY382" fmla="*/ 8917 h 10000"/>
                  <a:gd name="connsiteX383" fmla="*/ 3808 w 10000"/>
                  <a:gd name="connsiteY383" fmla="*/ 8908 h 10000"/>
                  <a:gd name="connsiteX384" fmla="*/ 3813 w 10000"/>
                  <a:gd name="connsiteY384" fmla="*/ 8904 h 10000"/>
                  <a:gd name="connsiteX385" fmla="*/ 3813 w 10000"/>
                  <a:gd name="connsiteY385" fmla="*/ 8890 h 10000"/>
                  <a:gd name="connsiteX386" fmla="*/ 3808 w 10000"/>
                  <a:gd name="connsiteY386" fmla="*/ 8877 h 10000"/>
                  <a:gd name="connsiteX387" fmla="*/ 3808 w 10000"/>
                  <a:gd name="connsiteY387" fmla="*/ 8854 h 10000"/>
                  <a:gd name="connsiteX388" fmla="*/ 3808 w 10000"/>
                  <a:gd name="connsiteY388" fmla="*/ 8841 h 10000"/>
                  <a:gd name="connsiteX389" fmla="*/ 3808 w 10000"/>
                  <a:gd name="connsiteY389" fmla="*/ 8827 h 10000"/>
                  <a:gd name="connsiteX390" fmla="*/ 3808 w 10000"/>
                  <a:gd name="connsiteY390" fmla="*/ 8818 h 10000"/>
                  <a:gd name="connsiteX391" fmla="*/ 3808 w 10000"/>
                  <a:gd name="connsiteY391" fmla="*/ 8814 h 10000"/>
                  <a:gd name="connsiteX392" fmla="*/ 3808 w 10000"/>
                  <a:gd name="connsiteY392" fmla="*/ 8805 h 10000"/>
                  <a:gd name="connsiteX393" fmla="*/ 3808 w 10000"/>
                  <a:gd name="connsiteY393" fmla="*/ 8787 h 10000"/>
                  <a:gd name="connsiteX394" fmla="*/ 3808 w 10000"/>
                  <a:gd name="connsiteY394" fmla="*/ 8764 h 10000"/>
                  <a:gd name="connsiteX395" fmla="*/ 3808 w 10000"/>
                  <a:gd name="connsiteY395" fmla="*/ 8746 h 10000"/>
                  <a:gd name="connsiteX396" fmla="*/ 3805 w 10000"/>
                  <a:gd name="connsiteY396" fmla="*/ 8733 h 10000"/>
                  <a:gd name="connsiteX397" fmla="*/ 3805 w 10000"/>
                  <a:gd name="connsiteY397" fmla="*/ 8724 h 10000"/>
                  <a:gd name="connsiteX398" fmla="*/ 3808 w 10000"/>
                  <a:gd name="connsiteY398" fmla="*/ 8719 h 10000"/>
                  <a:gd name="connsiteX399" fmla="*/ 3813 w 10000"/>
                  <a:gd name="connsiteY399" fmla="*/ 8710 h 10000"/>
                  <a:gd name="connsiteX400" fmla="*/ 3819 w 10000"/>
                  <a:gd name="connsiteY400" fmla="*/ 8687 h 10000"/>
                  <a:gd name="connsiteX401" fmla="*/ 3822 w 10000"/>
                  <a:gd name="connsiteY401" fmla="*/ 8674 h 10000"/>
                  <a:gd name="connsiteX402" fmla="*/ 3822 w 10000"/>
                  <a:gd name="connsiteY402" fmla="*/ 8647 h 10000"/>
                  <a:gd name="connsiteX403" fmla="*/ 3827 w 10000"/>
                  <a:gd name="connsiteY403" fmla="*/ 8642 h 10000"/>
                  <a:gd name="connsiteX404" fmla="*/ 3827 w 10000"/>
                  <a:gd name="connsiteY404" fmla="*/ 8620 h 10000"/>
                  <a:gd name="connsiteX405" fmla="*/ 3836 w 10000"/>
                  <a:gd name="connsiteY405" fmla="*/ 8593 h 10000"/>
                  <a:gd name="connsiteX406" fmla="*/ 3838 w 10000"/>
                  <a:gd name="connsiteY406" fmla="*/ 8566 h 10000"/>
                  <a:gd name="connsiteX407" fmla="*/ 3838 w 10000"/>
                  <a:gd name="connsiteY407" fmla="*/ 8561 h 10000"/>
                  <a:gd name="connsiteX408" fmla="*/ 3844 w 10000"/>
                  <a:gd name="connsiteY408" fmla="*/ 8530 h 10000"/>
                  <a:gd name="connsiteX409" fmla="*/ 3844 w 10000"/>
                  <a:gd name="connsiteY409" fmla="*/ 8512 h 10000"/>
                  <a:gd name="connsiteX410" fmla="*/ 3844 w 10000"/>
                  <a:gd name="connsiteY410" fmla="*/ 8489 h 10000"/>
                  <a:gd name="connsiteX411" fmla="*/ 3838 w 10000"/>
                  <a:gd name="connsiteY411" fmla="*/ 8444 h 10000"/>
                  <a:gd name="connsiteX412" fmla="*/ 3838 w 10000"/>
                  <a:gd name="connsiteY412" fmla="*/ 8403 h 10000"/>
                  <a:gd name="connsiteX413" fmla="*/ 3838 w 10000"/>
                  <a:gd name="connsiteY413" fmla="*/ 8358 h 10000"/>
                  <a:gd name="connsiteX414" fmla="*/ 3836 w 10000"/>
                  <a:gd name="connsiteY414" fmla="*/ 8331 h 10000"/>
                  <a:gd name="connsiteX415" fmla="*/ 3838 w 10000"/>
                  <a:gd name="connsiteY415" fmla="*/ 8286 h 10000"/>
                  <a:gd name="connsiteX416" fmla="*/ 3836 w 10000"/>
                  <a:gd name="connsiteY416" fmla="*/ 8245 h 10000"/>
                  <a:gd name="connsiteX417" fmla="*/ 3836 w 10000"/>
                  <a:gd name="connsiteY417" fmla="*/ 8209 h 10000"/>
                  <a:gd name="connsiteX418" fmla="*/ 3836 w 10000"/>
                  <a:gd name="connsiteY418" fmla="*/ 8155 h 10000"/>
                  <a:gd name="connsiteX419" fmla="*/ 3836 w 10000"/>
                  <a:gd name="connsiteY419" fmla="*/ 8128 h 10000"/>
                  <a:gd name="connsiteX420" fmla="*/ 3836 w 10000"/>
                  <a:gd name="connsiteY420" fmla="*/ 8092 h 10000"/>
                  <a:gd name="connsiteX421" fmla="*/ 3830 w 10000"/>
                  <a:gd name="connsiteY421" fmla="*/ 8056 h 10000"/>
                  <a:gd name="connsiteX422" fmla="*/ 3830 w 10000"/>
                  <a:gd name="connsiteY422" fmla="*/ 8029 h 10000"/>
                  <a:gd name="connsiteX423" fmla="*/ 3830 w 10000"/>
                  <a:gd name="connsiteY423" fmla="*/ 8011 h 10000"/>
                  <a:gd name="connsiteX424" fmla="*/ 3827 w 10000"/>
                  <a:gd name="connsiteY424" fmla="*/ 7988 h 10000"/>
                  <a:gd name="connsiteX425" fmla="*/ 3827 w 10000"/>
                  <a:gd name="connsiteY425" fmla="*/ 7961 h 10000"/>
                  <a:gd name="connsiteX426" fmla="*/ 3822 w 10000"/>
                  <a:gd name="connsiteY426" fmla="*/ 7943 h 10000"/>
                  <a:gd name="connsiteX427" fmla="*/ 3822 w 10000"/>
                  <a:gd name="connsiteY427" fmla="*/ 7934 h 10000"/>
                  <a:gd name="connsiteX428" fmla="*/ 3819 w 10000"/>
                  <a:gd name="connsiteY428" fmla="*/ 7934 h 10000"/>
                  <a:gd name="connsiteX429" fmla="*/ 3789 w 10000"/>
                  <a:gd name="connsiteY429" fmla="*/ 7934 h 10000"/>
                  <a:gd name="connsiteX430" fmla="*/ 3758 w 10000"/>
                  <a:gd name="connsiteY430" fmla="*/ 7934 h 10000"/>
                  <a:gd name="connsiteX431" fmla="*/ 3709 w 10000"/>
                  <a:gd name="connsiteY431" fmla="*/ 7934 h 10000"/>
                  <a:gd name="connsiteX432" fmla="*/ 3684 w 10000"/>
                  <a:gd name="connsiteY432" fmla="*/ 7934 h 10000"/>
                  <a:gd name="connsiteX433" fmla="*/ 3645 w 10000"/>
                  <a:gd name="connsiteY433" fmla="*/ 7943 h 10000"/>
                  <a:gd name="connsiteX434" fmla="*/ 3598 w 10000"/>
                  <a:gd name="connsiteY434" fmla="*/ 7943 h 10000"/>
                  <a:gd name="connsiteX435" fmla="*/ 3573 w 10000"/>
                  <a:gd name="connsiteY435" fmla="*/ 7948 h 10000"/>
                  <a:gd name="connsiteX436" fmla="*/ 3549 w 10000"/>
                  <a:gd name="connsiteY436" fmla="*/ 7943 h 10000"/>
                  <a:gd name="connsiteX437" fmla="*/ 3540 w 10000"/>
                  <a:gd name="connsiteY437" fmla="*/ 7934 h 10000"/>
                  <a:gd name="connsiteX438" fmla="*/ 3538 w 10000"/>
                  <a:gd name="connsiteY438" fmla="*/ 7934 h 10000"/>
                  <a:gd name="connsiteX439" fmla="*/ 3518 w 10000"/>
                  <a:gd name="connsiteY439" fmla="*/ 7961 h 10000"/>
                  <a:gd name="connsiteX440" fmla="*/ 3518 w 10000"/>
                  <a:gd name="connsiteY440" fmla="*/ 7975 h 10000"/>
                  <a:gd name="connsiteX441" fmla="*/ 3518 w 10000"/>
                  <a:gd name="connsiteY441" fmla="*/ 8002 h 10000"/>
                  <a:gd name="connsiteX442" fmla="*/ 3510 w 10000"/>
                  <a:gd name="connsiteY442" fmla="*/ 8011 h 10000"/>
                  <a:gd name="connsiteX443" fmla="*/ 3493 w 10000"/>
                  <a:gd name="connsiteY443" fmla="*/ 8024 h 10000"/>
                  <a:gd name="connsiteX444" fmla="*/ 3474 w 10000"/>
                  <a:gd name="connsiteY444" fmla="*/ 8029 h 10000"/>
                  <a:gd name="connsiteX445" fmla="*/ 3458 w 10000"/>
                  <a:gd name="connsiteY445" fmla="*/ 8042 h 10000"/>
                  <a:gd name="connsiteX446" fmla="*/ 3435 w 10000"/>
                  <a:gd name="connsiteY446" fmla="*/ 8065 h 10000"/>
                  <a:gd name="connsiteX447" fmla="*/ 3422 w 10000"/>
                  <a:gd name="connsiteY447" fmla="*/ 8074 h 10000"/>
                  <a:gd name="connsiteX448" fmla="*/ 3411 w 10000"/>
                  <a:gd name="connsiteY448" fmla="*/ 8088 h 10000"/>
                  <a:gd name="connsiteX449" fmla="*/ 3402 w 10000"/>
                  <a:gd name="connsiteY449" fmla="*/ 8092 h 10000"/>
                  <a:gd name="connsiteX450" fmla="*/ 3372 w 10000"/>
                  <a:gd name="connsiteY450" fmla="*/ 8119 h 10000"/>
                  <a:gd name="connsiteX451" fmla="*/ 3353 w 10000"/>
                  <a:gd name="connsiteY451" fmla="*/ 8133 h 10000"/>
                  <a:gd name="connsiteX452" fmla="*/ 3344 w 10000"/>
                  <a:gd name="connsiteY452" fmla="*/ 8142 h 10000"/>
                  <a:gd name="connsiteX453" fmla="*/ 3333 w 10000"/>
                  <a:gd name="connsiteY453" fmla="*/ 8160 h 10000"/>
                  <a:gd name="connsiteX454" fmla="*/ 3322 w 10000"/>
                  <a:gd name="connsiteY454" fmla="*/ 8196 h 10000"/>
                  <a:gd name="connsiteX455" fmla="*/ 3317 w 10000"/>
                  <a:gd name="connsiteY455" fmla="*/ 8209 h 10000"/>
                  <a:gd name="connsiteX456" fmla="*/ 3297 w 10000"/>
                  <a:gd name="connsiteY456" fmla="*/ 8245 h 10000"/>
                  <a:gd name="connsiteX457" fmla="*/ 3292 w 10000"/>
                  <a:gd name="connsiteY457" fmla="*/ 8250 h 10000"/>
                  <a:gd name="connsiteX458" fmla="*/ 3281 w 10000"/>
                  <a:gd name="connsiteY458" fmla="*/ 8272 h 10000"/>
                  <a:gd name="connsiteX459" fmla="*/ 3275 w 10000"/>
                  <a:gd name="connsiteY459" fmla="*/ 8277 h 10000"/>
                  <a:gd name="connsiteX460" fmla="*/ 3264 w 10000"/>
                  <a:gd name="connsiteY460" fmla="*/ 8313 h 10000"/>
                  <a:gd name="connsiteX461" fmla="*/ 3248 w 10000"/>
                  <a:gd name="connsiteY461" fmla="*/ 8327 h 10000"/>
                  <a:gd name="connsiteX462" fmla="*/ 3212 w 10000"/>
                  <a:gd name="connsiteY462" fmla="*/ 8340 h 10000"/>
                  <a:gd name="connsiteX463" fmla="*/ 3195 w 10000"/>
                  <a:gd name="connsiteY463" fmla="*/ 8345 h 10000"/>
                  <a:gd name="connsiteX464" fmla="*/ 3195 w 10000"/>
                  <a:gd name="connsiteY464" fmla="*/ 8354 h 10000"/>
                  <a:gd name="connsiteX465" fmla="*/ 3193 w 10000"/>
                  <a:gd name="connsiteY465" fmla="*/ 8358 h 10000"/>
                  <a:gd name="connsiteX466" fmla="*/ 3179 w 10000"/>
                  <a:gd name="connsiteY466" fmla="*/ 8367 h 10000"/>
                  <a:gd name="connsiteX467" fmla="*/ 3171 w 10000"/>
                  <a:gd name="connsiteY467" fmla="*/ 8381 h 10000"/>
                  <a:gd name="connsiteX468" fmla="*/ 3146 w 10000"/>
                  <a:gd name="connsiteY468" fmla="*/ 8408 h 10000"/>
                  <a:gd name="connsiteX469" fmla="*/ 3137 w 10000"/>
                  <a:gd name="connsiteY469" fmla="*/ 8417 h 10000"/>
                  <a:gd name="connsiteX470" fmla="*/ 3115 w 10000"/>
                  <a:gd name="connsiteY470" fmla="*/ 8430 h 10000"/>
                  <a:gd name="connsiteX471" fmla="*/ 3096 w 10000"/>
                  <a:gd name="connsiteY471" fmla="*/ 8417 h 10000"/>
                  <a:gd name="connsiteX472" fmla="*/ 3082 w 10000"/>
                  <a:gd name="connsiteY472" fmla="*/ 8403 h 10000"/>
                  <a:gd name="connsiteX473" fmla="*/ 3066 w 10000"/>
                  <a:gd name="connsiteY473" fmla="*/ 8381 h 10000"/>
                  <a:gd name="connsiteX474" fmla="*/ 3063 w 10000"/>
                  <a:gd name="connsiteY474" fmla="*/ 8372 h 10000"/>
                  <a:gd name="connsiteX475" fmla="*/ 3057 w 10000"/>
                  <a:gd name="connsiteY475" fmla="*/ 8358 h 10000"/>
                  <a:gd name="connsiteX476" fmla="*/ 3052 w 10000"/>
                  <a:gd name="connsiteY476" fmla="*/ 8345 h 10000"/>
                  <a:gd name="connsiteX477" fmla="*/ 3044 w 10000"/>
                  <a:gd name="connsiteY477" fmla="*/ 8327 h 10000"/>
                  <a:gd name="connsiteX478" fmla="*/ 3027 w 10000"/>
                  <a:gd name="connsiteY478" fmla="*/ 8304 h 10000"/>
                  <a:gd name="connsiteX479" fmla="*/ 3016 w 10000"/>
                  <a:gd name="connsiteY479" fmla="*/ 8304 h 10000"/>
                  <a:gd name="connsiteX480" fmla="*/ 3002 w 10000"/>
                  <a:gd name="connsiteY480" fmla="*/ 8304 h 10000"/>
                  <a:gd name="connsiteX481" fmla="*/ 2977 w 10000"/>
                  <a:gd name="connsiteY481" fmla="*/ 8304 h 10000"/>
                  <a:gd name="connsiteX482" fmla="*/ 2961 w 10000"/>
                  <a:gd name="connsiteY482" fmla="*/ 8300 h 10000"/>
                  <a:gd name="connsiteX483" fmla="*/ 2936 w 10000"/>
                  <a:gd name="connsiteY483" fmla="*/ 8300 h 10000"/>
                  <a:gd name="connsiteX484" fmla="*/ 2922 w 10000"/>
                  <a:gd name="connsiteY484" fmla="*/ 8313 h 10000"/>
                  <a:gd name="connsiteX485" fmla="*/ 2911 w 10000"/>
                  <a:gd name="connsiteY485" fmla="*/ 8313 h 10000"/>
                  <a:gd name="connsiteX486" fmla="*/ 2881 w 10000"/>
                  <a:gd name="connsiteY486" fmla="*/ 8304 h 10000"/>
                  <a:gd name="connsiteX487" fmla="*/ 2878 w 10000"/>
                  <a:gd name="connsiteY487" fmla="*/ 8304 h 10000"/>
                  <a:gd name="connsiteX488" fmla="*/ 2867 w 10000"/>
                  <a:gd name="connsiteY488" fmla="*/ 8313 h 10000"/>
                  <a:gd name="connsiteX489" fmla="*/ 2859 w 10000"/>
                  <a:gd name="connsiteY489" fmla="*/ 8318 h 10000"/>
                  <a:gd name="connsiteX490" fmla="*/ 2856 w 10000"/>
                  <a:gd name="connsiteY490" fmla="*/ 8327 h 10000"/>
                  <a:gd name="connsiteX491" fmla="*/ 2856 w 10000"/>
                  <a:gd name="connsiteY491" fmla="*/ 8331 h 10000"/>
                  <a:gd name="connsiteX492" fmla="*/ 2850 w 10000"/>
                  <a:gd name="connsiteY492" fmla="*/ 8340 h 10000"/>
                  <a:gd name="connsiteX493" fmla="*/ 2864 w 10000"/>
                  <a:gd name="connsiteY493" fmla="*/ 8345 h 10000"/>
                  <a:gd name="connsiteX494" fmla="*/ 2867 w 10000"/>
                  <a:gd name="connsiteY494" fmla="*/ 8354 h 10000"/>
                  <a:gd name="connsiteX495" fmla="*/ 2878 w 10000"/>
                  <a:gd name="connsiteY495" fmla="*/ 8367 h 10000"/>
                  <a:gd name="connsiteX496" fmla="*/ 2881 w 10000"/>
                  <a:gd name="connsiteY496" fmla="*/ 8385 h 10000"/>
                  <a:gd name="connsiteX497" fmla="*/ 2881 w 10000"/>
                  <a:gd name="connsiteY497" fmla="*/ 8403 h 10000"/>
                  <a:gd name="connsiteX498" fmla="*/ 2886 w 10000"/>
                  <a:gd name="connsiteY498" fmla="*/ 8417 h 10000"/>
                  <a:gd name="connsiteX499" fmla="*/ 2889 w 10000"/>
                  <a:gd name="connsiteY499" fmla="*/ 8430 h 10000"/>
                  <a:gd name="connsiteX500" fmla="*/ 2897 w 10000"/>
                  <a:gd name="connsiteY500" fmla="*/ 8444 h 10000"/>
                  <a:gd name="connsiteX501" fmla="*/ 2903 w 10000"/>
                  <a:gd name="connsiteY501" fmla="*/ 8462 h 10000"/>
                  <a:gd name="connsiteX502" fmla="*/ 2906 w 10000"/>
                  <a:gd name="connsiteY502" fmla="*/ 8484 h 10000"/>
                  <a:gd name="connsiteX503" fmla="*/ 2906 w 10000"/>
                  <a:gd name="connsiteY503" fmla="*/ 8512 h 10000"/>
                  <a:gd name="connsiteX504" fmla="*/ 2903 w 10000"/>
                  <a:gd name="connsiteY504" fmla="*/ 8539 h 10000"/>
                  <a:gd name="connsiteX505" fmla="*/ 2903 w 10000"/>
                  <a:gd name="connsiteY505" fmla="*/ 8561 h 10000"/>
                  <a:gd name="connsiteX506" fmla="*/ 2903 w 10000"/>
                  <a:gd name="connsiteY506" fmla="*/ 8575 h 10000"/>
                  <a:gd name="connsiteX507" fmla="*/ 2906 w 10000"/>
                  <a:gd name="connsiteY507" fmla="*/ 8588 h 10000"/>
                  <a:gd name="connsiteX508" fmla="*/ 2831 w 10000"/>
                  <a:gd name="connsiteY508" fmla="*/ 8683 h 10000"/>
                  <a:gd name="connsiteX509" fmla="*/ 2674 w 10000"/>
                  <a:gd name="connsiteY509" fmla="*/ 8791 h 10000"/>
                  <a:gd name="connsiteX510" fmla="*/ 2583 w 10000"/>
                  <a:gd name="connsiteY510" fmla="*/ 8805 h 10000"/>
                  <a:gd name="connsiteX511" fmla="*/ 2481 w 10000"/>
                  <a:gd name="connsiteY511" fmla="*/ 8751 h 10000"/>
                  <a:gd name="connsiteX512" fmla="*/ 2470 w 10000"/>
                  <a:gd name="connsiteY512" fmla="*/ 8751 h 10000"/>
                  <a:gd name="connsiteX513" fmla="*/ 2445 w 10000"/>
                  <a:gd name="connsiteY513" fmla="*/ 8778 h 10000"/>
                  <a:gd name="connsiteX514" fmla="*/ 2420 w 10000"/>
                  <a:gd name="connsiteY514" fmla="*/ 8800 h 10000"/>
                  <a:gd name="connsiteX515" fmla="*/ 2398 w 10000"/>
                  <a:gd name="connsiteY515" fmla="*/ 8800 h 10000"/>
                  <a:gd name="connsiteX516" fmla="*/ 2365 w 10000"/>
                  <a:gd name="connsiteY516" fmla="*/ 8845 h 10000"/>
                  <a:gd name="connsiteX517" fmla="*/ 2343 w 10000"/>
                  <a:gd name="connsiteY517" fmla="*/ 8859 h 10000"/>
                  <a:gd name="connsiteX518" fmla="*/ 2296 w 10000"/>
                  <a:gd name="connsiteY518" fmla="*/ 8890 h 10000"/>
                  <a:gd name="connsiteX519" fmla="*/ 2276 w 10000"/>
                  <a:gd name="connsiteY519" fmla="*/ 8904 h 10000"/>
                  <a:gd name="connsiteX520" fmla="*/ 2243 w 10000"/>
                  <a:gd name="connsiteY520" fmla="*/ 8922 h 10000"/>
                  <a:gd name="connsiteX521" fmla="*/ 2221 w 10000"/>
                  <a:gd name="connsiteY521" fmla="*/ 8931 h 10000"/>
                  <a:gd name="connsiteX522" fmla="*/ 2188 w 10000"/>
                  <a:gd name="connsiteY522" fmla="*/ 8949 h 10000"/>
                  <a:gd name="connsiteX523" fmla="*/ 2163 w 10000"/>
                  <a:gd name="connsiteY523" fmla="*/ 8963 h 10000"/>
                  <a:gd name="connsiteX524" fmla="*/ 2141 w 10000"/>
                  <a:gd name="connsiteY524" fmla="*/ 8985 h 10000"/>
                  <a:gd name="connsiteX525" fmla="*/ 2116 w 10000"/>
                  <a:gd name="connsiteY525" fmla="*/ 8990 h 10000"/>
                  <a:gd name="connsiteX526" fmla="*/ 2111 w 10000"/>
                  <a:gd name="connsiteY526" fmla="*/ 8999 h 10000"/>
                  <a:gd name="connsiteX527" fmla="*/ 2100 w 10000"/>
                  <a:gd name="connsiteY527" fmla="*/ 8999 h 10000"/>
                  <a:gd name="connsiteX528" fmla="*/ 2086 w 10000"/>
                  <a:gd name="connsiteY528" fmla="*/ 9003 h 10000"/>
                  <a:gd name="connsiteX529" fmla="*/ 2078 w 10000"/>
                  <a:gd name="connsiteY529" fmla="*/ 9012 h 10000"/>
                  <a:gd name="connsiteX530" fmla="*/ 2050 w 10000"/>
                  <a:gd name="connsiteY530" fmla="*/ 9026 h 10000"/>
                  <a:gd name="connsiteX531" fmla="*/ 2028 w 10000"/>
                  <a:gd name="connsiteY531" fmla="*/ 9048 h 10000"/>
                  <a:gd name="connsiteX532" fmla="*/ 2012 w 10000"/>
                  <a:gd name="connsiteY532" fmla="*/ 9062 h 10000"/>
                  <a:gd name="connsiteX533" fmla="*/ 1995 w 10000"/>
                  <a:gd name="connsiteY533" fmla="*/ 9075 h 10000"/>
                  <a:gd name="connsiteX534" fmla="*/ 1962 w 10000"/>
                  <a:gd name="connsiteY534" fmla="*/ 9080 h 10000"/>
                  <a:gd name="connsiteX535" fmla="*/ 1948 w 10000"/>
                  <a:gd name="connsiteY535" fmla="*/ 9048 h 10000"/>
                  <a:gd name="connsiteX536" fmla="*/ 1945 w 10000"/>
                  <a:gd name="connsiteY536" fmla="*/ 9039 h 10000"/>
                  <a:gd name="connsiteX537" fmla="*/ 1932 w 10000"/>
                  <a:gd name="connsiteY537" fmla="*/ 9003 h 10000"/>
                  <a:gd name="connsiteX538" fmla="*/ 1898 w 10000"/>
                  <a:gd name="connsiteY538" fmla="*/ 8935 h 10000"/>
                  <a:gd name="connsiteX539" fmla="*/ 1882 w 10000"/>
                  <a:gd name="connsiteY539" fmla="*/ 8895 h 10000"/>
                  <a:gd name="connsiteX540" fmla="*/ 1865 w 10000"/>
                  <a:gd name="connsiteY540" fmla="*/ 8845 h 10000"/>
                  <a:gd name="connsiteX541" fmla="*/ 1865 w 10000"/>
                  <a:gd name="connsiteY541" fmla="*/ 8832 h 10000"/>
                  <a:gd name="connsiteX542" fmla="*/ 1857 w 10000"/>
                  <a:gd name="connsiteY542" fmla="*/ 8827 h 10000"/>
                  <a:gd name="connsiteX543" fmla="*/ 1841 w 10000"/>
                  <a:gd name="connsiteY543" fmla="*/ 8773 h 10000"/>
                  <a:gd name="connsiteX544" fmla="*/ 1827 w 10000"/>
                  <a:gd name="connsiteY544" fmla="*/ 8733 h 10000"/>
                  <a:gd name="connsiteX545" fmla="*/ 1843 w 10000"/>
                  <a:gd name="connsiteY545" fmla="*/ 8710 h 10000"/>
                  <a:gd name="connsiteX546" fmla="*/ 1857 w 10000"/>
                  <a:gd name="connsiteY546" fmla="*/ 8687 h 10000"/>
                  <a:gd name="connsiteX547" fmla="*/ 1868 w 10000"/>
                  <a:gd name="connsiteY547" fmla="*/ 8669 h 10000"/>
                  <a:gd name="connsiteX548" fmla="*/ 1885 w 10000"/>
                  <a:gd name="connsiteY548" fmla="*/ 8647 h 10000"/>
                  <a:gd name="connsiteX549" fmla="*/ 1909 w 10000"/>
                  <a:gd name="connsiteY549" fmla="*/ 8606 h 10000"/>
                  <a:gd name="connsiteX550" fmla="*/ 1923 w 10000"/>
                  <a:gd name="connsiteY550" fmla="*/ 8588 h 10000"/>
                  <a:gd name="connsiteX551" fmla="*/ 1937 w 10000"/>
                  <a:gd name="connsiteY551" fmla="*/ 8561 h 10000"/>
                  <a:gd name="connsiteX552" fmla="*/ 1923 w 10000"/>
                  <a:gd name="connsiteY552" fmla="*/ 8530 h 10000"/>
                  <a:gd name="connsiteX553" fmla="*/ 1901 w 10000"/>
                  <a:gd name="connsiteY553" fmla="*/ 8462 h 10000"/>
                  <a:gd name="connsiteX554" fmla="*/ 1890 w 10000"/>
                  <a:gd name="connsiteY554" fmla="*/ 8430 h 10000"/>
                  <a:gd name="connsiteX555" fmla="*/ 1885 w 10000"/>
                  <a:gd name="connsiteY555" fmla="*/ 8408 h 10000"/>
                  <a:gd name="connsiteX556" fmla="*/ 1865 w 10000"/>
                  <a:gd name="connsiteY556" fmla="*/ 8367 h 10000"/>
                  <a:gd name="connsiteX557" fmla="*/ 1849 w 10000"/>
                  <a:gd name="connsiteY557" fmla="*/ 8318 h 10000"/>
                  <a:gd name="connsiteX558" fmla="*/ 1841 w 10000"/>
                  <a:gd name="connsiteY558" fmla="*/ 8304 h 10000"/>
                  <a:gd name="connsiteX559" fmla="*/ 1835 w 10000"/>
                  <a:gd name="connsiteY559" fmla="*/ 8300 h 10000"/>
                  <a:gd name="connsiteX560" fmla="*/ 1818 w 10000"/>
                  <a:gd name="connsiteY560" fmla="*/ 8290 h 10000"/>
                  <a:gd name="connsiteX561" fmla="*/ 1785 w 10000"/>
                  <a:gd name="connsiteY561" fmla="*/ 8300 h 10000"/>
                  <a:gd name="connsiteX562" fmla="*/ 1763 w 10000"/>
                  <a:gd name="connsiteY562" fmla="*/ 8300 h 10000"/>
                  <a:gd name="connsiteX563" fmla="*/ 1747 w 10000"/>
                  <a:gd name="connsiteY563" fmla="*/ 8313 h 10000"/>
                  <a:gd name="connsiteX564" fmla="*/ 1744 w 10000"/>
                  <a:gd name="connsiteY564" fmla="*/ 8304 h 10000"/>
                  <a:gd name="connsiteX565" fmla="*/ 1730 w 10000"/>
                  <a:gd name="connsiteY565" fmla="*/ 8313 h 10000"/>
                  <a:gd name="connsiteX566" fmla="*/ 1708 w 10000"/>
                  <a:gd name="connsiteY566" fmla="*/ 8327 h 10000"/>
                  <a:gd name="connsiteX567" fmla="*/ 1675 w 10000"/>
                  <a:gd name="connsiteY567" fmla="*/ 8331 h 10000"/>
                  <a:gd name="connsiteX568" fmla="*/ 1658 w 10000"/>
                  <a:gd name="connsiteY568" fmla="*/ 8345 h 10000"/>
                  <a:gd name="connsiteX569" fmla="*/ 1628 w 10000"/>
                  <a:gd name="connsiteY569" fmla="*/ 8367 h 10000"/>
                  <a:gd name="connsiteX570" fmla="*/ 1620 w 10000"/>
                  <a:gd name="connsiteY570" fmla="*/ 8372 h 10000"/>
                  <a:gd name="connsiteX571" fmla="*/ 1584 w 10000"/>
                  <a:gd name="connsiteY571" fmla="*/ 8394 h 10000"/>
                  <a:gd name="connsiteX572" fmla="*/ 1554 w 10000"/>
                  <a:gd name="connsiteY572" fmla="*/ 8417 h 10000"/>
                  <a:gd name="connsiteX573" fmla="*/ 1529 w 10000"/>
                  <a:gd name="connsiteY573" fmla="*/ 8417 h 10000"/>
                  <a:gd name="connsiteX574" fmla="*/ 1515 w 10000"/>
                  <a:gd name="connsiteY574" fmla="*/ 8408 h 10000"/>
                  <a:gd name="connsiteX575" fmla="*/ 1507 w 10000"/>
                  <a:gd name="connsiteY575" fmla="*/ 8394 h 10000"/>
                  <a:gd name="connsiteX576" fmla="*/ 1479 w 10000"/>
                  <a:gd name="connsiteY576" fmla="*/ 8367 h 10000"/>
                  <a:gd name="connsiteX577" fmla="*/ 1457 w 10000"/>
                  <a:gd name="connsiteY577" fmla="*/ 8385 h 10000"/>
                  <a:gd name="connsiteX578" fmla="*/ 1432 w 10000"/>
                  <a:gd name="connsiteY578" fmla="*/ 8385 h 10000"/>
                  <a:gd name="connsiteX579" fmla="*/ 1418 w 10000"/>
                  <a:gd name="connsiteY579" fmla="*/ 8372 h 10000"/>
                  <a:gd name="connsiteX580" fmla="*/ 1399 w 10000"/>
                  <a:gd name="connsiteY580" fmla="*/ 8358 h 10000"/>
                  <a:gd name="connsiteX581" fmla="*/ 1369 w 10000"/>
                  <a:gd name="connsiteY581" fmla="*/ 8340 h 10000"/>
                  <a:gd name="connsiteX582" fmla="*/ 1355 w 10000"/>
                  <a:gd name="connsiteY582" fmla="*/ 8327 h 10000"/>
                  <a:gd name="connsiteX583" fmla="*/ 1347 w 10000"/>
                  <a:gd name="connsiteY583" fmla="*/ 8318 h 10000"/>
                  <a:gd name="connsiteX584" fmla="*/ 1330 w 10000"/>
                  <a:gd name="connsiteY584" fmla="*/ 8304 h 10000"/>
                  <a:gd name="connsiteX585" fmla="*/ 1319 w 10000"/>
                  <a:gd name="connsiteY585" fmla="*/ 8290 h 10000"/>
                  <a:gd name="connsiteX586" fmla="*/ 1297 w 10000"/>
                  <a:gd name="connsiteY586" fmla="*/ 8272 h 10000"/>
                  <a:gd name="connsiteX587" fmla="*/ 1289 w 10000"/>
                  <a:gd name="connsiteY587" fmla="*/ 8263 h 10000"/>
                  <a:gd name="connsiteX588" fmla="*/ 1280 w 10000"/>
                  <a:gd name="connsiteY588" fmla="*/ 8250 h 10000"/>
                  <a:gd name="connsiteX589" fmla="*/ 1264 w 10000"/>
                  <a:gd name="connsiteY589" fmla="*/ 8236 h 10000"/>
                  <a:gd name="connsiteX590" fmla="*/ 1256 w 10000"/>
                  <a:gd name="connsiteY590" fmla="*/ 8232 h 10000"/>
                  <a:gd name="connsiteX591" fmla="*/ 1247 w 10000"/>
                  <a:gd name="connsiteY591" fmla="*/ 8223 h 10000"/>
                  <a:gd name="connsiteX592" fmla="*/ 1233 w 10000"/>
                  <a:gd name="connsiteY592" fmla="*/ 8209 h 10000"/>
                  <a:gd name="connsiteX593" fmla="*/ 1222 w 10000"/>
                  <a:gd name="connsiteY593" fmla="*/ 8200 h 10000"/>
                  <a:gd name="connsiteX594" fmla="*/ 1206 w 10000"/>
                  <a:gd name="connsiteY594" fmla="*/ 8196 h 10000"/>
                  <a:gd name="connsiteX595" fmla="*/ 1192 w 10000"/>
                  <a:gd name="connsiteY595" fmla="*/ 8196 h 10000"/>
                  <a:gd name="connsiteX596" fmla="*/ 1167 w 10000"/>
                  <a:gd name="connsiteY596" fmla="*/ 8200 h 10000"/>
                  <a:gd name="connsiteX597" fmla="*/ 1137 w 10000"/>
                  <a:gd name="connsiteY597" fmla="*/ 8223 h 10000"/>
                  <a:gd name="connsiteX598" fmla="*/ 1126 w 10000"/>
                  <a:gd name="connsiteY598" fmla="*/ 8232 h 10000"/>
                  <a:gd name="connsiteX599" fmla="*/ 1109 w 10000"/>
                  <a:gd name="connsiteY599" fmla="*/ 8232 h 10000"/>
                  <a:gd name="connsiteX600" fmla="*/ 1087 w 10000"/>
                  <a:gd name="connsiteY600" fmla="*/ 8236 h 10000"/>
                  <a:gd name="connsiteX601" fmla="*/ 1071 w 10000"/>
                  <a:gd name="connsiteY601" fmla="*/ 8232 h 10000"/>
                  <a:gd name="connsiteX602" fmla="*/ 1071 w 10000"/>
                  <a:gd name="connsiteY602" fmla="*/ 8214 h 10000"/>
                  <a:gd name="connsiteX603" fmla="*/ 1062 w 10000"/>
                  <a:gd name="connsiteY603" fmla="*/ 8196 h 10000"/>
                  <a:gd name="connsiteX604" fmla="*/ 1057 w 10000"/>
                  <a:gd name="connsiteY604" fmla="*/ 8173 h 10000"/>
                  <a:gd name="connsiteX605" fmla="*/ 1049 w 10000"/>
                  <a:gd name="connsiteY605" fmla="*/ 8128 h 10000"/>
                  <a:gd name="connsiteX606" fmla="*/ 1040 w 10000"/>
                  <a:gd name="connsiteY606" fmla="*/ 8101 h 10000"/>
                  <a:gd name="connsiteX607" fmla="*/ 1040 w 10000"/>
                  <a:gd name="connsiteY607" fmla="*/ 8088 h 10000"/>
                  <a:gd name="connsiteX608" fmla="*/ 1032 w 10000"/>
                  <a:gd name="connsiteY608" fmla="*/ 8065 h 10000"/>
                  <a:gd name="connsiteX609" fmla="*/ 1024 w 10000"/>
                  <a:gd name="connsiteY609" fmla="*/ 7997 h 10000"/>
                  <a:gd name="connsiteX610" fmla="*/ 1024 w 10000"/>
                  <a:gd name="connsiteY610" fmla="*/ 7970 h 10000"/>
                  <a:gd name="connsiteX611" fmla="*/ 1015 w 10000"/>
                  <a:gd name="connsiteY611" fmla="*/ 7930 h 10000"/>
                  <a:gd name="connsiteX612" fmla="*/ 1013 w 10000"/>
                  <a:gd name="connsiteY612" fmla="*/ 7885 h 10000"/>
                  <a:gd name="connsiteX613" fmla="*/ 1004 w 10000"/>
                  <a:gd name="connsiteY613" fmla="*/ 7866 h 10000"/>
                  <a:gd name="connsiteX614" fmla="*/ 853 w 10000"/>
                  <a:gd name="connsiteY614" fmla="*/ 7948 h 10000"/>
                  <a:gd name="connsiteX615" fmla="*/ 811 w 10000"/>
                  <a:gd name="connsiteY615" fmla="*/ 7844 h 10000"/>
                  <a:gd name="connsiteX616" fmla="*/ 811 w 10000"/>
                  <a:gd name="connsiteY616" fmla="*/ 7799 h 10000"/>
                  <a:gd name="connsiteX617" fmla="*/ 814 w 10000"/>
                  <a:gd name="connsiteY617" fmla="*/ 7736 h 10000"/>
                  <a:gd name="connsiteX618" fmla="*/ 740 w 10000"/>
                  <a:gd name="connsiteY618" fmla="*/ 7578 h 10000"/>
                  <a:gd name="connsiteX619" fmla="*/ 571 w 10000"/>
                  <a:gd name="connsiteY619" fmla="*/ 7447 h 10000"/>
                  <a:gd name="connsiteX620" fmla="*/ 530 w 10000"/>
                  <a:gd name="connsiteY620" fmla="*/ 7772 h 10000"/>
                  <a:gd name="connsiteX621" fmla="*/ 502 w 10000"/>
                  <a:gd name="connsiteY621" fmla="*/ 7763 h 10000"/>
                  <a:gd name="connsiteX622" fmla="*/ 491 w 10000"/>
                  <a:gd name="connsiteY622" fmla="*/ 7826 h 10000"/>
                  <a:gd name="connsiteX623" fmla="*/ 483 w 10000"/>
                  <a:gd name="connsiteY623" fmla="*/ 7830 h 10000"/>
                  <a:gd name="connsiteX624" fmla="*/ 469 w 10000"/>
                  <a:gd name="connsiteY624" fmla="*/ 7839 h 10000"/>
                  <a:gd name="connsiteX625" fmla="*/ 453 w 10000"/>
                  <a:gd name="connsiteY625" fmla="*/ 7830 h 10000"/>
                  <a:gd name="connsiteX626" fmla="*/ 442 w 10000"/>
                  <a:gd name="connsiteY626" fmla="*/ 7826 h 10000"/>
                  <a:gd name="connsiteX627" fmla="*/ 425 w 10000"/>
                  <a:gd name="connsiteY627" fmla="*/ 7826 h 10000"/>
                  <a:gd name="connsiteX628" fmla="*/ 403 w 10000"/>
                  <a:gd name="connsiteY628" fmla="*/ 7826 h 10000"/>
                  <a:gd name="connsiteX629" fmla="*/ 378 w 10000"/>
                  <a:gd name="connsiteY629" fmla="*/ 7817 h 10000"/>
                  <a:gd name="connsiteX630" fmla="*/ 356 w 10000"/>
                  <a:gd name="connsiteY630" fmla="*/ 7817 h 10000"/>
                  <a:gd name="connsiteX631" fmla="*/ 331 w 10000"/>
                  <a:gd name="connsiteY631" fmla="*/ 7817 h 10000"/>
                  <a:gd name="connsiteX632" fmla="*/ 315 w 10000"/>
                  <a:gd name="connsiteY632" fmla="*/ 7830 h 10000"/>
                  <a:gd name="connsiteX633" fmla="*/ 290 w 10000"/>
                  <a:gd name="connsiteY633" fmla="*/ 7853 h 10000"/>
                  <a:gd name="connsiteX634" fmla="*/ 248 w 10000"/>
                  <a:gd name="connsiteY634" fmla="*/ 7659 h 10000"/>
                  <a:gd name="connsiteX635" fmla="*/ 298 w 10000"/>
                  <a:gd name="connsiteY635" fmla="*/ 7379 h 10000"/>
                  <a:gd name="connsiteX636" fmla="*/ 290 w 10000"/>
                  <a:gd name="connsiteY636" fmla="*/ 7312 h 10000"/>
                  <a:gd name="connsiteX637" fmla="*/ 284 w 10000"/>
                  <a:gd name="connsiteY637" fmla="*/ 7253 h 10000"/>
                  <a:gd name="connsiteX638" fmla="*/ 301 w 10000"/>
                  <a:gd name="connsiteY638" fmla="*/ 7226 h 10000"/>
                  <a:gd name="connsiteX639" fmla="*/ 315 w 10000"/>
                  <a:gd name="connsiteY639" fmla="*/ 7199 h 10000"/>
                  <a:gd name="connsiteX640" fmla="*/ 323 w 10000"/>
                  <a:gd name="connsiteY640" fmla="*/ 7158 h 10000"/>
                  <a:gd name="connsiteX641" fmla="*/ 317 w 10000"/>
                  <a:gd name="connsiteY641" fmla="*/ 7140 h 10000"/>
                  <a:gd name="connsiteX642" fmla="*/ 168 w 10000"/>
                  <a:gd name="connsiteY642" fmla="*/ 6892 h 10000"/>
                  <a:gd name="connsiteX643" fmla="*/ 80 w 10000"/>
                  <a:gd name="connsiteY643" fmla="*/ 6802 h 10000"/>
                  <a:gd name="connsiteX644" fmla="*/ 143 w 10000"/>
                  <a:gd name="connsiteY644" fmla="*/ 6707 h 10000"/>
                  <a:gd name="connsiteX645" fmla="*/ 63 w 10000"/>
                  <a:gd name="connsiteY645" fmla="*/ 6549 h 10000"/>
                  <a:gd name="connsiteX646" fmla="*/ 41 w 10000"/>
                  <a:gd name="connsiteY646" fmla="*/ 6500 h 10000"/>
                  <a:gd name="connsiteX647" fmla="*/ 201 w 10000"/>
                  <a:gd name="connsiteY647" fmla="*/ 6274 h 10000"/>
                  <a:gd name="connsiteX648" fmla="*/ 143 w 10000"/>
                  <a:gd name="connsiteY648" fmla="*/ 6184 h 10000"/>
                  <a:gd name="connsiteX649" fmla="*/ 152 w 10000"/>
                  <a:gd name="connsiteY649" fmla="*/ 6148 h 10000"/>
                  <a:gd name="connsiteX650" fmla="*/ 163 w 10000"/>
                  <a:gd name="connsiteY650" fmla="*/ 6107 h 10000"/>
                  <a:gd name="connsiteX651" fmla="*/ 229 w 10000"/>
                  <a:gd name="connsiteY651" fmla="*/ 5895 h 10000"/>
                  <a:gd name="connsiteX652" fmla="*/ 251 w 10000"/>
                  <a:gd name="connsiteY652" fmla="*/ 5805 h 10000"/>
                  <a:gd name="connsiteX653" fmla="*/ 251 w 10000"/>
                  <a:gd name="connsiteY653" fmla="*/ 5778 h 10000"/>
                  <a:gd name="connsiteX654" fmla="*/ 248 w 10000"/>
                  <a:gd name="connsiteY654" fmla="*/ 5733 h 10000"/>
                  <a:gd name="connsiteX655" fmla="*/ 212 w 10000"/>
                  <a:gd name="connsiteY655" fmla="*/ 5602 h 10000"/>
                  <a:gd name="connsiteX656" fmla="*/ 177 w 10000"/>
                  <a:gd name="connsiteY656" fmla="*/ 5521 h 10000"/>
                  <a:gd name="connsiteX657" fmla="*/ 33 w 10000"/>
                  <a:gd name="connsiteY657" fmla="*/ 5503 h 10000"/>
                  <a:gd name="connsiteX658" fmla="*/ 0 w 10000"/>
                  <a:gd name="connsiteY658" fmla="*/ 5219 h 10000"/>
                  <a:gd name="connsiteX659" fmla="*/ 188 w 10000"/>
                  <a:gd name="connsiteY659" fmla="*/ 5219 h 10000"/>
                  <a:gd name="connsiteX660" fmla="*/ 201 w 10000"/>
                  <a:gd name="connsiteY660" fmla="*/ 5210 h 10000"/>
                  <a:gd name="connsiteX661" fmla="*/ 251 w 10000"/>
                  <a:gd name="connsiteY661" fmla="*/ 5169 h 10000"/>
                  <a:gd name="connsiteX662" fmla="*/ 444 w 10000"/>
                  <a:gd name="connsiteY662" fmla="*/ 4984 h 10000"/>
                  <a:gd name="connsiteX663" fmla="*/ 510 w 10000"/>
                  <a:gd name="connsiteY663" fmla="*/ 4723 h 10000"/>
                  <a:gd name="connsiteX664" fmla="*/ 574 w 10000"/>
                  <a:gd name="connsiteY664" fmla="*/ 4272 h 10000"/>
                  <a:gd name="connsiteX665" fmla="*/ 723 w 10000"/>
                  <a:gd name="connsiteY665" fmla="*/ 4078 h 10000"/>
                  <a:gd name="connsiteX666" fmla="*/ 723 w 10000"/>
                  <a:gd name="connsiteY666" fmla="*/ 4023 h 10000"/>
                  <a:gd name="connsiteX667" fmla="*/ 723 w 10000"/>
                  <a:gd name="connsiteY667" fmla="*/ 3983 h 10000"/>
                  <a:gd name="connsiteX668" fmla="*/ 723 w 10000"/>
                  <a:gd name="connsiteY668" fmla="*/ 3771 h 10000"/>
                  <a:gd name="connsiteX669" fmla="*/ 731 w 10000"/>
                  <a:gd name="connsiteY669" fmla="*/ 3442 h 10000"/>
                  <a:gd name="connsiteX670" fmla="*/ 806 w 10000"/>
                  <a:gd name="connsiteY670" fmla="*/ 3392 h 10000"/>
                  <a:gd name="connsiteX671" fmla="*/ 988 w 10000"/>
                  <a:gd name="connsiteY671" fmla="*/ 3712 h 10000"/>
                  <a:gd name="connsiteX672" fmla="*/ 1013 w 10000"/>
                  <a:gd name="connsiteY672" fmla="*/ 3699 h 10000"/>
                  <a:gd name="connsiteX673" fmla="*/ 1120 w 10000"/>
                  <a:gd name="connsiteY673" fmla="*/ 3631 h 10000"/>
                  <a:gd name="connsiteX674" fmla="*/ 1206 w 10000"/>
                  <a:gd name="connsiteY674" fmla="*/ 3627 h 10000"/>
                  <a:gd name="connsiteX675" fmla="*/ 1264 w 10000"/>
                  <a:gd name="connsiteY675" fmla="*/ 3599 h 10000"/>
                  <a:gd name="connsiteX676" fmla="*/ 1322 w 10000"/>
                  <a:gd name="connsiteY676" fmla="*/ 3627 h 10000"/>
                  <a:gd name="connsiteX677" fmla="*/ 1327 w 10000"/>
                  <a:gd name="connsiteY677" fmla="*/ 3645 h 10000"/>
                  <a:gd name="connsiteX678" fmla="*/ 1344 w 10000"/>
                  <a:gd name="connsiteY678" fmla="*/ 3739 h 10000"/>
                  <a:gd name="connsiteX679" fmla="*/ 1344 w 10000"/>
                  <a:gd name="connsiteY679" fmla="*/ 3775 h 10000"/>
                  <a:gd name="connsiteX680" fmla="*/ 1338 w 10000"/>
                  <a:gd name="connsiteY680" fmla="*/ 3784 h 10000"/>
                  <a:gd name="connsiteX681" fmla="*/ 1338 w 10000"/>
                  <a:gd name="connsiteY681" fmla="*/ 3829 h 10000"/>
                  <a:gd name="connsiteX682" fmla="*/ 1352 w 10000"/>
                  <a:gd name="connsiteY682" fmla="*/ 3852 h 10000"/>
                  <a:gd name="connsiteX683" fmla="*/ 1407 w 10000"/>
                  <a:gd name="connsiteY683" fmla="*/ 3866 h 10000"/>
                  <a:gd name="connsiteX684" fmla="*/ 1440 w 10000"/>
                  <a:gd name="connsiteY684" fmla="*/ 3870 h 10000"/>
                  <a:gd name="connsiteX685" fmla="*/ 1600 w 10000"/>
                  <a:gd name="connsiteY685" fmla="*/ 3857 h 10000"/>
                  <a:gd name="connsiteX686" fmla="*/ 1664 w 10000"/>
                  <a:gd name="connsiteY686" fmla="*/ 3911 h 10000"/>
                  <a:gd name="connsiteX687" fmla="*/ 1700 w 10000"/>
                  <a:gd name="connsiteY687" fmla="*/ 3933 h 10000"/>
                  <a:gd name="connsiteX688" fmla="*/ 1752 w 10000"/>
                  <a:gd name="connsiteY688" fmla="*/ 3947 h 10000"/>
                  <a:gd name="connsiteX689" fmla="*/ 1777 w 10000"/>
                  <a:gd name="connsiteY689" fmla="*/ 3947 h 10000"/>
                  <a:gd name="connsiteX690" fmla="*/ 1813 w 10000"/>
                  <a:gd name="connsiteY690" fmla="*/ 3929 h 10000"/>
                  <a:gd name="connsiteX691" fmla="*/ 1841 w 10000"/>
                  <a:gd name="connsiteY691" fmla="*/ 3933 h 10000"/>
                  <a:gd name="connsiteX692" fmla="*/ 1882 w 10000"/>
                  <a:gd name="connsiteY692" fmla="*/ 3969 h 10000"/>
                  <a:gd name="connsiteX693" fmla="*/ 1940 w 10000"/>
                  <a:gd name="connsiteY693" fmla="*/ 3933 h 10000"/>
                  <a:gd name="connsiteX694" fmla="*/ 1956 w 10000"/>
                  <a:gd name="connsiteY694" fmla="*/ 3920 h 10000"/>
                  <a:gd name="connsiteX695" fmla="*/ 1981 w 10000"/>
                  <a:gd name="connsiteY695" fmla="*/ 3929 h 10000"/>
                  <a:gd name="connsiteX696" fmla="*/ 2058 w 10000"/>
                  <a:gd name="connsiteY696" fmla="*/ 3974 h 10000"/>
                  <a:gd name="connsiteX697" fmla="*/ 2163 w 10000"/>
                  <a:gd name="connsiteY697" fmla="*/ 4051 h 10000"/>
                  <a:gd name="connsiteX698" fmla="*/ 2174 w 10000"/>
                  <a:gd name="connsiteY698" fmla="*/ 4055 h 10000"/>
                  <a:gd name="connsiteX699" fmla="*/ 2183 w 10000"/>
                  <a:gd name="connsiteY699" fmla="*/ 4064 h 10000"/>
                  <a:gd name="connsiteX700" fmla="*/ 2183 w 10000"/>
                  <a:gd name="connsiteY700" fmla="*/ 3581 h 10000"/>
                  <a:gd name="connsiteX701" fmla="*/ 2183 w 10000"/>
                  <a:gd name="connsiteY701" fmla="*/ 3527 h 10000"/>
                  <a:gd name="connsiteX702" fmla="*/ 2180 w 10000"/>
                  <a:gd name="connsiteY702" fmla="*/ 3460 h 10000"/>
                  <a:gd name="connsiteX703" fmla="*/ 2365 w 10000"/>
                  <a:gd name="connsiteY703" fmla="*/ 3455 h 10000"/>
                  <a:gd name="connsiteX704" fmla="*/ 2448 w 10000"/>
                  <a:gd name="connsiteY704" fmla="*/ 3446 h 10000"/>
                  <a:gd name="connsiteX705" fmla="*/ 2494 w 10000"/>
                  <a:gd name="connsiteY705" fmla="*/ 3554 h 10000"/>
                  <a:gd name="connsiteX706" fmla="*/ 2525 w 10000"/>
                  <a:gd name="connsiteY706" fmla="*/ 3613 h 10000"/>
                  <a:gd name="connsiteX707" fmla="*/ 2550 w 10000"/>
                  <a:gd name="connsiteY707" fmla="*/ 3618 h 10000"/>
                  <a:gd name="connsiteX708" fmla="*/ 2630 w 10000"/>
                  <a:gd name="connsiteY708" fmla="*/ 3640 h 10000"/>
                  <a:gd name="connsiteX709" fmla="*/ 2663 w 10000"/>
                  <a:gd name="connsiteY709" fmla="*/ 3667 h 10000"/>
                  <a:gd name="connsiteX710" fmla="*/ 2704 w 10000"/>
                  <a:gd name="connsiteY710" fmla="*/ 3726 h 10000"/>
                  <a:gd name="connsiteX711" fmla="*/ 2762 w 10000"/>
                  <a:gd name="connsiteY711" fmla="*/ 3802 h 10000"/>
                  <a:gd name="connsiteX712" fmla="*/ 2784 w 10000"/>
                  <a:gd name="connsiteY712" fmla="*/ 3829 h 10000"/>
                  <a:gd name="connsiteX713" fmla="*/ 2815 w 10000"/>
                  <a:gd name="connsiteY713" fmla="*/ 3879 h 10000"/>
                  <a:gd name="connsiteX714" fmla="*/ 2859 w 10000"/>
                  <a:gd name="connsiteY714" fmla="*/ 3748 h 10000"/>
                  <a:gd name="connsiteX715" fmla="*/ 2856 w 10000"/>
                  <a:gd name="connsiteY715" fmla="*/ 3726 h 10000"/>
                  <a:gd name="connsiteX716" fmla="*/ 2848 w 10000"/>
                  <a:gd name="connsiteY716" fmla="*/ 3712 h 10000"/>
                  <a:gd name="connsiteX717" fmla="*/ 2848 w 10000"/>
                  <a:gd name="connsiteY717" fmla="*/ 3685 h 10000"/>
                  <a:gd name="connsiteX718" fmla="*/ 2873 w 10000"/>
                  <a:gd name="connsiteY718" fmla="*/ 3613 h 10000"/>
                  <a:gd name="connsiteX719" fmla="*/ 2886 w 10000"/>
                  <a:gd name="connsiteY719" fmla="*/ 3604 h 10000"/>
                  <a:gd name="connsiteX720" fmla="*/ 2922 w 10000"/>
                  <a:gd name="connsiteY720" fmla="*/ 3654 h 10000"/>
                  <a:gd name="connsiteX721" fmla="*/ 2947 w 10000"/>
                  <a:gd name="connsiteY721" fmla="*/ 3654 h 10000"/>
                  <a:gd name="connsiteX722" fmla="*/ 2953 w 10000"/>
                  <a:gd name="connsiteY722" fmla="*/ 3613 h 10000"/>
                  <a:gd name="connsiteX723" fmla="*/ 2975 w 10000"/>
                  <a:gd name="connsiteY723" fmla="*/ 3581 h 10000"/>
                  <a:gd name="connsiteX724" fmla="*/ 2975 w 10000"/>
                  <a:gd name="connsiteY724" fmla="*/ 3523 h 10000"/>
                  <a:gd name="connsiteX725" fmla="*/ 3024 w 10000"/>
                  <a:gd name="connsiteY725" fmla="*/ 3406 h 10000"/>
                  <a:gd name="connsiteX726" fmla="*/ 3027 w 10000"/>
                  <a:gd name="connsiteY726" fmla="*/ 3383 h 10000"/>
                  <a:gd name="connsiteX727" fmla="*/ 3027 w 10000"/>
                  <a:gd name="connsiteY727" fmla="*/ 3342 h 10000"/>
                  <a:gd name="connsiteX728" fmla="*/ 3019 w 10000"/>
                  <a:gd name="connsiteY728" fmla="*/ 3315 h 10000"/>
                  <a:gd name="connsiteX729" fmla="*/ 3002 w 10000"/>
                  <a:gd name="connsiteY729" fmla="*/ 3302 h 10000"/>
                  <a:gd name="connsiteX730" fmla="*/ 2977 w 10000"/>
                  <a:gd name="connsiteY730" fmla="*/ 3302 h 10000"/>
                  <a:gd name="connsiteX731" fmla="*/ 2969 w 10000"/>
                  <a:gd name="connsiteY731" fmla="*/ 3297 h 10000"/>
                  <a:gd name="connsiteX732" fmla="*/ 2966 w 10000"/>
                  <a:gd name="connsiteY732" fmla="*/ 3166 h 10000"/>
                  <a:gd name="connsiteX733" fmla="*/ 2966 w 10000"/>
                  <a:gd name="connsiteY733" fmla="*/ 3144 h 10000"/>
                  <a:gd name="connsiteX734" fmla="*/ 2969 w 10000"/>
                  <a:gd name="connsiteY734" fmla="*/ 3139 h 10000"/>
                  <a:gd name="connsiteX735" fmla="*/ 3129 w 10000"/>
                  <a:gd name="connsiteY735" fmla="*/ 3130 h 10000"/>
                  <a:gd name="connsiteX736" fmla="*/ 3140 w 10000"/>
                  <a:gd name="connsiteY736" fmla="*/ 3081 h 10000"/>
                  <a:gd name="connsiteX737" fmla="*/ 3148 w 10000"/>
                  <a:gd name="connsiteY737" fmla="*/ 3009 h 10000"/>
                  <a:gd name="connsiteX738" fmla="*/ 3159 w 10000"/>
                  <a:gd name="connsiteY738" fmla="*/ 2995 h 10000"/>
                  <a:gd name="connsiteX739" fmla="*/ 3187 w 10000"/>
                  <a:gd name="connsiteY739" fmla="*/ 2995 h 10000"/>
                  <a:gd name="connsiteX740" fmla="*/ 3212 w 10000"/>
                  <a:gd name="connsiteY740" fmla="*/ 3013 h 10000"/>
                  <a:gd name="connsiteX741" fmla="*/ 3217 w 10000"/>
                  <a:gd name="connsiteY741" fmla="*/ 3000 h 10000"/>
                  <a:gd name="connsiteX742" fmla="*/ 3226 w 10000"/>
                  <a:gd name="connsiteY742" fmla="*/ 2972 h 10000"/>
                  <a:gd name="connsiteX743" fmla="*/ 3353 w 10000"/>
                  <a:gd name="connsiteY743" fmla="*/ 2968 h 10000"/>
                  <a:gd name="connsiteX744" fmla="*/ 3369 w 10000"/>
                  <a:gd name="connsiteY744" fmla="*/ 2864 h 10000"/>
                  <a:gd name="connsiteX745" fmla="*/ 3377 w 10000"/>
                  <a:gd name="connsiteY745" fmla="*/ 2842 h 10000"/>
                  <a:gd name="connsiteX746" fmla="*/ 3405 w 10000"/>
                  <a:gd name="connsiteY746" fmla="*/ 2828 h 10000"/>
                  <a:gd name="connsiteX747" fmla="*/ 3413 w 10000"/>
                  <a:gd name="connsiteY747" fmla="*/ 2815 h 10000"/>
                  <a:gd name="connsiteX748" fmla="*/ 3444 w 10000"/>
                  <a:gd name="connsiteY748" fmla="*/ 2697 h 10000"/>
                  <a:gd name="connsiteX749" fmla="*/ 3441 w 10000"/>
                  <a:gd name="connsiteY749" fmla="*/ 2670 h 10000"/>
                  <a:gd name="connsiteX750" fmla="*/ 3458 w 10000"/>
                  <a:gd name="connsiteY750" fmla="*/ 2652 h 10000"/>
                  <a:gd name="connsiteX751" fmla="*/ 3466 w 10000"/>
                  <a:gd name="connsiteY751" fmla="*/ 2630 h 10000"/>
                  <a:gd name="connsiteX752" fmla="*/ 3524 w 10000"/>
                  <a:gd name="connsiteY752" fmla="*/ 2553 h 10000"/>
                  <a:gd name="connsiteX753" fmla="*/ 3546 w 10000"/>
                  <a:gd name="connsiteY753" fmla="*/ 2589 h 10000"/>
                  <a:gd name="connsiteX754" fmla="*/ 3562 w 10000"/>
                  <a:gd name="connsiteY754" fmla="*/ 2603 h 10000"/>
                  <a:gd name="connsiteX755" fmla="*/ 3571 w 10000"/>
                  <a:gd name="connsiteY755" fmla="*/ 2607 h 10000"/>
                  <a:gd name="connsiteX756" fmla="*/ 3579 w 10000"/>
                  <a:gd name="connsiteY756" fmla="*/ 2603 h 10000"/>
                  <a:gd name="connsiteX757" fmla="*/ 3582 w 10000"/>
                  <a:gd name="connsiteY757" fmla="*/ 2594 h 10000"/>
                  <a:gd name="connsiteX758" fmla="*/ 3595 w 10000"/>
                  <a:gd name="connsiteY758" fmla="*/ 2553 h 10000"/>
                  <a:gd name="connsiteX759" fmla="*/ 3604 w 10000"/>
                  <a:gd name="connsiteY759" fmla="*/ 2508 h 10000"/>
                  <a:gd name="connsiteX760" fmla="*/ 3607 w 10000"/>
                  <a:gd name="connsiteY760" fmla="*/ 2485 h 10000"/>
                  <a:gd name="connsiteX761" fmla="*/ 3651 w 10000"/>
                  <a:gd name="connsiteY761" fmla="*/ 2463 h 10000"/>
                  <a:gd name="connsiteX762" fmla="*/ 3667 w 10000"/>
                  <a:gd name="connsiteY762" fmla="*/ 2445 h 10000"/>
                  <a:gd name="connsiteX763" fmla="*/ 3678 w 10000"/>
                  <a:gd name="connsiteY763" fmla="*/ 2431 h 10000"/>
                  <a:gd name="connsiteX764" fmla="*/ 3692 w 10000"/>
                  <a:gd name="connsiteY764" fmla="*/ 2431 h 10000"/>
                  <a:gd name="connsiteX765" fmla="*/ 3717 w 10000"/>
                  <a:gd name="connsiteY765" fmla="*/ 2445 h 10000"/>
                  <a:gd name="connsiteX766" fmla="*/ 3731 w 10000"/>
                  <a:gd name="connsiteY766" fmla="*/ 2445 h 10000"/>
                  <a:gd name="connsiteX767" fmla="*/ 3731 w 10000"/>
                  <a:gd name="connsiteY767" fmla="*/ 2355 h 10000"/>
                  <a:gd name="connsiteX768" fmla="*/ 3678 w 10000"/>
                  <a:gd name="connsiteY768" fmla="*/ 2260 h 10000"/>
                  <a:gd name="connsiteX769" fmla="*/ 3711 w 10000"/>
                  <a:gd name="connsiteY769" fmla="*/ 2246 h 10000"/>
                  <a:gd name="connsiteX770" fmla="*/ 3684 w 10000"/>
                  <a:gd name="connsiteY770" fmla="*/ 2066 h 10000"/>
                  <a:gd name="connsiteX771" fmla="*/ 3662 w 10000"/>
                  <a:gd name="connsiteY771" fmla="*/ 1985 h 10000"/>
                  <a:gd name="connsiteX772" fmla="*/ 3670 w 10000"/>
                  <a:gd name="connsiteY772" fmla="*/ 1908 h 10000"/>
                  <a:gd name="connsiteX773" fmla="*/ 3700 w 10000"/>
                  <a:gd name="connsiteY773" fmla="*/ 1903 h 10000"/>
                  <a:gd name="connsiteX774" fmla="*/ 3739 w 10000"/>
                  <a:gd name="connsiteY774" fmla="*/ 1876 h 10000"/>
                  <a:gd name="connsiteX775" fmla="*/ 3805 w 10000"/>
                  <a:gd name="connsiteY775" fmla="*/ 1791 h 10000"/>
                  <a:gd name="connsiteX776" fmla="*/ 3852 w 10000"/>
                  <a:gd name="connsiteY776" fmla="*/ 1710 h 10000"/>
                  <a:gd name="connsiteX777" fmla="*/ 3852 w 10000"/>
                  <a:gd name="connsiteY777" fmla="*/ 1642 h 10000"/>
                  <a:gd name="connsiteX778" fmla="*/ 3797 w 10000"/>
                  <a:gd name="connsiteY778" fmla="*/ 1619 h 10000"/>
                  <a:gd name="connsiteX779" fmla="*/ 3780 w 10000"/>
                  <a:gd name="connsiteY779" fmla="*/ 1552 h 10000"/>
                  <a:gd name="connsiteX780" fmla="*/ 3827 w 10000"/>
                  <a:gd name="connsiteY780" fmla="*/ 1547 h 10000"/>
                  <a:gd name="connsiteX781" fmla="*/ 3827 w 10000"/>
                  <a:gd name="connsiteY781" fmla="*/ 1340 h 10000"/>
                  <a:gd name="connsiteX782" fmla="*/ 3750 w 10000"/>
                  <a:gd name="connsiteY782" fmla="*/ 1313 h 10000"/>
                  <a:gd name="connsiteX783" fmla="*/ 3767 w 10000"/>
                  <a:gd name="connsiteY783" fmla="*/ 1155 h 10000"/>
                  <a:gd name="connsiteX784" fmla="*/ 3637 w 10000"/>
                  <a:gd name="connsiteY784" fmla="*/ 1159 h 10000"/>
                  <a:gd name="connsiteX785" fmla="*/ 3582 w 10000"/>
                  <a:gd name="connsiteY785" fmla="*/ 983 h 10000"/>
                  <a:gd name="connsiteX786" fmla="*/ 3554 w 10000"/>
                  <a:gd name="connsiteY786" fmla="*/ 983 h 10000"/>
                  <a:gd name="connsiteX787" fmla="*/ 3562 w 10000"/>
                  <a:gd name="connsiteY787" fmla="*/ 871 h 10000"/>
                  <a:gd name="connsiteX788" fmla="*/ 3557 w 10000"/>
                  <a:gd name="connsiteY788" fmla="*/ 839 h 10000"/>
                  <a:gd name="connsiteX789" fmla="*/ 3532 w 10000"/>
                  <a:gd name="connsiteY789" fmla="*/ 812 h 10000"/>
                  <a:gd name="connsiteX790" fmla="*/ 3546 w 10000"/>
                  <a:gd name="connsiteY790" fmla="*/ 785 h 10000"/>
                  <a:gd name="connsiteX791" fmla="*/ 3538 w 10000"/>
                  <a:gd name="connsiteY791" fmla="*/ 744 h 10000"/>
                  <a:gd name="connsiteX792" fmla="*/ 3502 w 10000"/>
                  <a:gd name="connsiteY792" fmla="*/ 627 h 10000"/>
                  <a:gd name="connsiteX793" fmla="*/ 3532 w 10000"/>
                  <a:gd name="connsiteY793" fmla="*/ 600 h 10000"/>
                  <a:gd name="connsiteX794" fmla="*/ 3554 w 10000"/>
                  <a:gd name="connsiteY794" fmla="*/ 618 h 10000"/>
                  <a:gd name="connsiteX795" fmla="*/ 3562 w 10000"/>
                  <a:gd name="connsiteY795" fmla="*/ 627 h 10000"/>
                  <a:gd name="connsiteX796" fmla="*/ 3579 w 10000"/>
                  <a:gd name="connsiteY796" fmla="*/ 627 h 10000"/>
                  <a:gd name="connsiteX797" fmla="*/ 3595 w 10000"/>
                  <a:gd name="connsiteY797" fmla="*/ 604 h 10000"/>
                  <a:gd name="connsiteX798" fmla="*/ 3607 w 10000"/>
                  <a:gd name="connsiteY798" fmla="*/ 555 h 10000"/>
                  <a:gd name="connsiteX799" fmla="*/ 3620 w 10000"/>
                  <a:gd name="connsiteY799" fmla="*/ 573 h 10000"/>
                  <a:gd name="connsiteX800" fmla="*/ 3634 w 10000"/>
                  <a:gd name="connsiteY800" fmla="*/ 474 h 10000"/>
                  <a:gd name="connsiteX801" fmla="*/ 3645 w 10000"/>
                  <a:gd name="connsiteY801" fmla="*/ 456 h 10000"/>
                  <a:gd name="connsiteX802" fmla="*/ 3662 w 10000"/>
                  <a:gd name="connsiteY802" fmla="*/ 442 h 10000"/>
                  <a:gd name="connsiteX803" fmla="*/ 3695 w 10000"/>
                  <a:gd name="connsiteY803" fmla="*/ 469 h 10000"/>
                  <a:gd name="connsiteX804" fmla="*/ 3695 w 10000"/>
                  <a:gd name="connsiteY804" fmla="*/ 343 h 10000"/>
                  <a:gd name="connsiteX805" fmla="*/ 3822 w 10000"/>
                  <a:gd name="connsiteY805" fmla="*/ 352 h 10000"/>
                  <a:gd name="connsiteX806" fmla="*/ 3822 w 10000"/>
                  <a:gd name="connsiteY806" fmla="*/ 262 h 10000"/>
                  <a:gd name="connsiteX807" fmla="*/ 3819 w 10000"/>
                  <a:gd name="connsiteY807" fmla="*/ 248 h 10000"/>
                  <a:gd name="connsiteX808" fmla="*/ 3805 w 10000"/>
                  <a:gd name="connsiteY808" fmla="*/ 235 h 10000"/>
                  <a:gd name="connsiteX809" fmla="*/ 3805 w 10000"/>
                  <a:gd name="connsiteY809" fmla="*/ 113 h 10000"/>
                  <a:gd name="connsiteX810" fmla="*/ 3888 w 10000"/>
                  <a:gd name="connsiteY810" fmla="*/ 126 h 10000"/>
                  <a:gd name="connsiteX811" fmla="*/ 3893 w 10000"/>
                  <a:gd name="connsiteY811" fmla="*/ 68 h 10000"/>
                  <a:gd name="connsiteX812" fmla="*/ 3974 w 10000"/>
                  <a:gd name="connsiteY812" fmla="*/ 99 h 10000"/>
                  <a:gd name="connsiteX813" fmla="*/ 3974 w 10000"/>
                  <a:gd name="connsiteY813" fmla="*/ 185 h 10000"/>
                  <a:gd name="connsiteX814" fmla="*/ 4128 w 10000"/>
                  <a:gd name="connsiteY814" fmla="*/ 180 h 10000"/>
                  <a:gd name="connsiteX815" fmla="*/ 4117 w 10000"/>
                  <a:gd name="connsiteY815" fmla="*/ 0 h 10000"/>
                  <a:gd name="connsiteX816" fmla="*/ 4230 w 10000"/>
                  <a:gd name="connsiteY816" fmla="*/ 0 h 10000"/>
                  <a:gd name="connsiteX817" fmla="*/ 4230 w 10000"/>
                  <a:gd name="connsiteY817" fmla="*/ 221 h 10000"/>
                  <a:gd name="connsiteX818" fmla="*/ 4354 w 10000"/>
                  <a:gd name="connsiteY818" fmla="*/ 221 h 10000"/>
                  <a:gd name="connsiteX819" fmla="*/ 4354 w 10000"/>
                  <a:gd name="connsiteY819" fmla="*/ 316 h 10000"/>
                  <a:gd name="connsiteX820" fmla="*/ 4401 w 10000"/>
                  <a:gd name="connsiteY820" fmla="*/ 325 h 10000"/>
                  <a:gd name="connsiteX821" fmla="*/ 4401 w 10000"/>
                  <a:gd name="connsiteY821" fmla="*/ 379 h 10000"/>
                  <a:gd name="connsiteX822" fmla="*/ 4432 w 10000"/>
                  <a:gd name="connsiteY822" fmla="*/ 383 h 10000"/>
                  <a:gd name="connsiteX823" fmla="*/ 4434 w 10000"/>
                  <a:gd name="connsiteY823" fmla="*/ 510 h 10000"/>
                  <a:gd name="connsiteX824" fmla="*/ 4528 w 10000"/>
                  <a:gd name="connsiteY824" fmla="*/ 514 h 10000"/>
                  <a:gd name="connsiteX825" fmla="*/ 4539 w 10000"/>
                  <a:gd name="connsiteY825" fmla="*/ 528 h 10000"/>
                  <a:gd name="connsiteX826" fmla="*/ 4570 w 10000"/>
                  <a:gd name="connsiteY826" fmla="*/ 469 h 10000"/>
                  <a:gd name="connsiteX827" fmla="*/ 4570 w 10000"/>
                  <a:gd name="connsiteY827" fmla="*/ 370 h 10000"/>
                  <a:gd name="connsiteX828" fmla="*/ 4506 w 10000"/>
                  <a:gd name="connsiteY828" fmla="*/ 343 h 10000"/>
                  <a:gd name="connsiteX829" fmla="*/ 4506 w 10000"/>
                  <a:gd name="connsiteY829" fmla="*/ 226 h 10000"/>
                  <a:gd name="connsiteX830" fmla="*/ 4575 w 10000"/>
                  <a:gd name="connsiteY830" fmla="*/ 212 h 10000"/>
                  <a:gd name="connsiteX831" fmla="*/ 4583 w 10000"/>
                  <a:gd name="connsiteY831" fmla="*/ 140 h 10000"/>
                  <a:gd name="connsiteX832" fmla="*/ 4616 w 10000"/>
                  <a:gd name="connsiteY832" fmla="*/ 131 h 10000"/>
                  <a:gd name="connsiteX833" fmla="*/ 4625 w 10000"/>
                  <a:gd name="connsiteY833" fmla="*/ 90 h 10000"/>
                  <a:gd name="connsiteX834" fmla="*/ 4663 w 10000"/>
                  <a:gd name="connsiteY834" fmla="*/ 90 h 10000"/>
                  <a:gd name="connsiteX835" fmla="*/ 4658 w 10000"/>
                  <a:gd name="connsiteY835" fmla="*/ 41 h 10000"/>
                  <a:gd name="connsiteX836" fmla="*/ 5006 w 10000"/>
                  <a:gd name="connsiteY836" fmla="*/ 41 h 10000"/>
                  <a:gd name="connsiteX837" fmla="*/ 4997 w 10000"/>
                  <a:gd name="connsiteY837" fmla="*/ 140 h 10000"/>
                  <a:gd name="connsiteX838" fmla="*/ 5050 w 10000"/>
                  <a:gd name="connsiteY838" fmla="*/ 140 h 10000"/>
                  <a:gd name="connsiteX839" fmla="*/ 5041 w 10000"/>
                  <a:gd name="connsiteY839" fmla="*/ 433 h 10000"/>
                  <a:gd name="connsiteX840" fmla="*/ 5077 w 10000"/>
                  <a:gd name="connsiteY840" fmla="*/ 433 h 10000"/>
                  <a:gd name="connsiteX841" fmla="*/ 5075 w 10000"/>
                  <a:gd name="connsiteY841" fmla="*/ 406 h 10000"/>
                  <a:gd name="connsiteX842" fmla="*/ 5132 w 10000"/>
                  <a:gd name="connsiteY842" fmla="*/ 442 h 10000"/>
                  <a:gd name="connsiteX843" fmla="*/ 5188 w 10000"/>
                  <a:gd name="connsiteY843" fmla="*/ 429 h 10000"/>
                  <a:gd name="connsiteX844" fmla="*/ 5246 w 10000"/>
                  <a:gd name="connsiteY844" fmla="*/ 487 h 10000"/>
                  <a:gd name="connsiteX845" fmla="*/ 5295 w 10000"/>
                  <a:gd name="connsiteY845" fmla="*/ 469 h 10000"/>
                  <a:gd name="connsiteX846" fmla="*/ 5309 w 10000"/>
                  <a:gd name="connsiteY846" fmla="*/ 654 h 10000"/>
                  <a:gd name="connsiteX847" fmla="*/ 5229 w 10000"/>
                  <a:gd name="connsiteY847" fmla="*/ 758 h 10000"/>
                  <a:gd name="connsiteX848" fmla="*/ 5243 w 10000"/>
                  <a:gd name="connsiteY848" fmla="*/ 843 h 10000"/>
                  <a:gd name="connsiteX849" fmla="*/ 5204 w 10000"/>
                  <a:gd name="connsiteY849" fmla="*/ 889 h 10000"/>
                  <a:gd name="connsiteX850" fmla="*/ 5207 w 10000"/>
                  <a:gd name="connsiteY850" fmla="*/ 893 h 10000"/>
                  <a:gd name="connsiteX851" fmla="*/ 5215 w 10000"/>
                  <a:gd name="connsiteY851" fmla="*/ 907 h 10000"/>
                  <a:gd name="connsiteX852" fmla="*/ 5339 w 10000"/>
                  <a:gd name="connsiteY852" fmla="*/ 916 h 10000"/>
                  <a:gd name="connsiteX853" fmla="*/ 5408 w 10000"/>
                  <a:gd name="connsiteY853" fmla="*/ 916 h 10000"/>
                  <a:gd name="connsiteX854" fmla="*/ 5436 w 10000"/>
                  <a:gd name="connsiteY854" fmla="*/ 920 h 10000"/>
                  <a:gd name="connsiteX855" fmla="*/ 5436 w 10000"/>
                  <a:gd name="connsiteY855" fmla="*/ 889 h 10000"/>
                  <a:gd name="connsiteX856" fmla="*/ 5455 w 10000"/>
                  <a:gd name="connsiteY856" fmla="*/ 889 h 10000"/>
                  <a:gd name="connsiteX857" fmla="*/ 5477 w 10000"/>
                  <a:gd name="connsiteY857" fmla="*/ 916 h 10000"/>
                  <a:gd name="connsiteX858" fmla="*/ 5486 w 10000"/>
                  <a:gd name="connsiteY858" fmla="*/ 947 h 10000"/>
                  <a:gd name="connsiteX859" fmla="*/ 5516 w 10000"/>
                  <a:gd name="connsiteY859" fmla="*/ 997 h 10000"/>
                  <a:gd name="connsiteX860" fmla="*/ 5568 w 10000"/>
                  <a:gd name="connsiteY860" fmla="*/ 1092 h 10000"/>
                  <a:gd name="connsiteX861" fmla="*/ 5585 w 10000"/>
                  <a:gd name="connsiteY861" fmla="*/ 1182 h 10000"/>
                  <a:gd name="connsiteX862" fmla="*/ 5582 w 10000"/>
                  <a:gd name="connsiteY862" fmla="*/ 1218 h 10000"/>
                  <a:gd name="connsiteX863" fmla="*/ 5582 w 10000"/>
                  <a:gd name="connsiteY863" fmla="*/ 1249 h 10000"/>
                  <a:gd name="connsiteX864" fmla="*/ 5637 w 10000"/>
                  <a:gd name="connsiteY864" fmla="*/ 1263 h 10000"/>
                  <a:gd name="connsiteX865" fmla="*/ 5728 w 10000"/>
                  <a:gd name="connsiteY865" fmla="*/ 1222 h 10000"/>
                  <a:gd name="connsiteX866" fmla="*/ 5720 w 10000"/>
                  <a:gd name="connsiteY866" fmla="*/ 1046 h 10000"/>
                  <a:gd name="connsiteX867" fmla="*/ 5726 w 10000"/>
                  <a:gd name="connsiteY867" fmla="*/ 1028 h 10000"/>
                  <a:gd name="connsiteX868" fmla="*/ 5726 w 10000"/>
                  <a:gd name="connsiteY868" fmla="*/ 1010 h 10000"/>
                  <a:gd name="connsiteX869" fmla="*/ 5737 w 10000"/>
                  <a:gd name="connsiteY869" fmla="*/ 1001 h 10000"/>
                  <a:gd name="connsiteX870" fmla="*/ 5742 w 10000"/>
                  <a:gd name="connsiteY870" fmla="*/ 997 h 10000"/>
                  <a:gd name="connsiteX871" fmla="*/ 5814 w 10000"/>
                  <a:gd name="connsiteY871" fmla="*/ 970 h 10000"/>
                  <a:gd name="connsiteX872" fmla="*/ 5875 w 10000"/>
                  <a:gd name="connsiteY872" fmla="*/ 956 h 10000"/>
                  <a:gd name="connsiteX873" fmla="*/ 5866 w 10000"/>
                  <a:gd name="connsiteY873" fmla="*/ 708 h 10000"/>
                  <a:gd name="connsiteX874" fmla="*/ 6220 w 10000"/>
                  <a:gd name="connsiteY874" fmla="*/ 722 h 10000"/>
                  <a:gd name="connsiteX875" fmla="*/ 6363 w 10000"/>
                  <a:gd name="connsiteY875" fmla="*/ 731 h 10000"/>
                  <a:gd name="connsiteX876" fmla="*/ 6369 w 10000"/>
                  <a:gd name="connsiteY876" fmla="*/ 749 h 10000"/>
                  <a:gd name="connsiteX877" fmla="*/ 6410 w 10000"/>
                  <a:gd name="connsiteY877" fmla="*/ 758 h 10000"/>
                  <a:gd name="connsiteX878" fmla="*/ 6360 w 10000"/>
                  <a:gd name="connsiteY878" fmla="*/ 974 h 10000"/>
                  <a:gd name="connsiteX879" fmla="*/ 6498 w 10000"/>
                  <a:gd name="connsiteY879" fmla="*/ 983 h 10000"/>
                  <a:gd name="connsiteX880" fmla="*/ 6507 w 10000"/>
                  <a:gd name="connsiteY880" fmla="*/ 1037 h 10000"/>
                  <a:gd name="connsiteX881" fmla="*/ 6565 w 10000"/>
                  <a:gd name="connsiteY881" fmla="*/ 1024 h 10000"/>
                  <a:gd name="connsiteX882" fmla="*/ 6628 w 10000"/>
                  <a:gd name="connsiteY882" fmla="*/ 1060 h 10000"/>
                  <a:gd name="connsiteX883" fmla="*/ 6653 w 10000"/>
                  <a:gd name="connsiteY883" fmla="*/ 1015 h 10000"/>
                  <a:gd name="connsiteX884" fmla="*/ 6694 w 10000"/>
                  <a:gd name="connsiteY884" fmla="*/ 970 h 10000"/>
                  <a:gd name="connsiteX885" fmla="*/ 6725 w 10000"/>
                  <a:gd name="connsiteY885" fmla="*/ 947 h 10000"/>
                  <a:gd name="connsiteX886" fmla="*/ 6747 w 10000"/>
                  <a:gd name="connsiteY886" fmla="*/ 920 h 10000"/>
                  <a:gd name="connsiteX887" fmla="*/ 6780 w 10000"/>
                  <a:gd name="connsiteY887" fmla="*/ 902 h 10000"/>
                  <a:gd name="connsiteX888" fmla="*/ 6807 w 10000"/>
                  <a:gd name="connsiteY888" fmla="*/ 880 h 10000"/>
                  <a:gd name="connsiteX889" fmla="*/ 6835 w 10000"/>
                  <a:gd name="connsiteY889" fmla="*/ 830 h 10000"/>
                  <a:gd name="connsiteX890" fmla="*/ 6876 w 10000"/>
                  <a:gd name="connsiteY890" fmla="*/ 816 h 10000"/>
                  <a:gd name="connsiteX891" fmla="*/ 6904 w 10000"/>
                  <a:gd name="connsiteY891" fmla="*/ 798 h 10000"/>
                  <a:gd name="connsiteX892" fmla="*/ 6934 w 10000"/>
                  <a:gd name="connsiteY892" fmla="*/ 798 h 10000"/>
                  <a:gd name="connsiteX893" fmla="*/ 6948 w 10000"/>
                  <a:gd name="connsiteY893" fmla="*/ 843 h 10000"/>
                  <a:gd name="connsiteX894" fmla="*/ 6959 w 10000"/>
                  <a:gd name="connsiteY894" fmla="*/ 889 h 10000"/>
                  <a:gd name="connsiteX895" fmla="*/ 6973 w 10000"/>
                  <a:gd name="connsiteY895" fmla="*/ 943 h 10000"/>
                  <a:gd name="connsiteX896" fmla="*/ 7006 w 10000"/>
                  <a:gd name="connsiteY896" fmla="*/ 1028 h 10000"/>
                  <a:gd name="connsiteX897" fmla="*/ 7056 w 10000"/>
                  <a:gd name="connsiteY897" fmla="*/ 1092 h 10000"/>
                  <a:gd name="connsiteX898" fmla="*/ 7169 w 10000"/>
                  <a:gd name="connsiteY898" fmla="*/ 1304 h 10000"/>
                  <a:gd name="connsiteX899" fmla="*/ 7116 w 10000"/>
                  <a:gd name="connsiteY899" fmla="*/ 1547 h 10000"/>
                  <a:gd name="connsiteX900" fmla="*/ 7150 w 10000"/>
                  <a:gd name="connsiteY900" fmla="*/ 1691 h 10000"/>
                  <a:gd name="connsiteX901" fmla="*/ 7078 w 10000"/>
                  <a:gd name="connsiteY901" fmla="*/ 1750 h 10000"/>
                  <a:gd name="connsiteX902" fmla="*/ 7086 w 10000"/>
                  <a:gd name="connsiteY902" fmla="*/ 1894 h 10000"/>
                  <a:gd name="connsiteX903" fmla="*/ 7111 w 10000"/>
                  <a:gd name="connsiteY903" fmla="*/ 1903 h 10000"/>
                  <a:gd name="connsiteX904" fmla="*/ 7150 w 10000"/>
                  <a:gd name="connsiteY904" fmla="*/ 2025 h 10000"/>
                  <a:gd name="connsiteX905" fmla="*/ 7232 w 10000"/>
                  <a:gd name="connsiteY905" fmla="*/ 2048 h 10000"/>
                  <a:gd name="connsiteX906" fmla="*/ 7296 w 10000"/>
                  <a:gd name="connsiteY906" fmla="*/ 2061 h 10000"/>
                  <a:gd name="connsiteX907" fmla="*/ 7434 w 10000"/>
                  <a:gd name="connsiteY907" fmla="*/ 2093 h 10000"/>
                  <a:gd name="connsiteX908" fmla="*/ 7586 w 10000"/>
                  <a:gd name="connsiteY908" fmla="*/ 2115 h 10000"/>
                  <a:gd name="connsiteX909" fmla="*/ 7748 w 10000"/>
                  <a:gd name="connsiteY909" fmla="*/ 2115 h 10000"/>
                  <a:gd name="connsiteX910" fmla="*/ 7826 w 10000"/>
                  <a:gd name="connsiteY910" fmla="*/ 1917 h 10000"/>
                  <a:gd name="connsiteX911" fmla="*/ 8068 w 10000"/>
                  <a:gd name="connsiteY911" fmla="*/ 1922 h 10000"/>
                  <a:gd name="connsiteX912" fmla="*/ 8132 w 10000"/>
                  <a:gd name="connsiteY912" fmla="*/ 1890 h 10000"/>
                  <a:gd name="connsiteX913" fmla="*/ 8220 w 10000"/>
                  <a:gd name="connsiteY913" fmla="*/ 1849 h 10000"/>
                  <a:gd name="connsiteX914" fmla="*/ 8251 w 10000"/>
                  <a:gd name="connsiteY914" fmla="*/ 1863 h 10000"/>
                  <a:gd name="connsiteX915" fmla="*/ 8270 w 10000"/>
                  <a:gd name="connsiteY915" fmla="*/ 1867 h 10000"/>
                  <a:gd name="connsiteX916" fmla="*/ 8366 w 10000"/>
                  <a:gd name="connsiteY916" fmla="*/ 1854 h 10000"/>
                  <a:gd name="connsiteX917" fmla="*/ 8422 w 10000"/>
                  <a:gd name="connsiteY917" fmla="*/ 1849 h 10000"/>
                  <a:gd name="connsiteX918" fmla="*/ 8413 w 10000"/>
                  <a:gd name="connsiteY918" fmla="*/ 2061 h 10000"/>
                  <a:gd name="connsiteX919" fmla="*/ 8460 w 10000"/>
                  <a:gd name="connsiteY919" fmla="*/ 2106 h 10000"/>
                  <a:gd name="connsiteX920" fmla="*/ 8471 w 10000"/>
                  <a:gd name="connsiteY920" fmla="*/ 2179 h 10000"/>
                  <a:gd name="connsiteX921" fmla="*/ 8493 w 10000"/>
                  <a:gd name="connsiteY921" fmla="*/ 2643 h 10000"/>
                  <a:gd name="connsiteX922" fmla="*/ 8493 w 10000"/>
                  <a:gd name="connsiteY922" fmla="*/ 2657 h 10000"/>
                  <a:gd name="connsiteX923" fmla="*/ 8631 w 10000"/>
                  <a:gd name="connsiteY923" fmla="*/ 2576 h 10000"/>
                  <a:gd name="connsiteX924" fmla="*/ 8662 w 10000"/>
                  <a:gd name="connsiteY924" fmla="*/ 2580 h 10000"/>
                  <a:gd name="connsiteX925" fmla="*/ 8830 w 10000"/>
                  <a:gd name="connsiteY925" fmla="*/ 2652 h 10000"/>
                  <a:gd name="connsiteX926" fmla="*/ 8871 w 10000"/>
                  <a:gd name="connsiteY926" fmla="*/ 2693 h 10000"/>
                  <a:gd name="connsiteX927" fmla="*/ 8891 w 10000"/>
                  <a:gd name="connsiteY927" fmla="*/ 2684 h 10000"/>
                  <a:gd name="connsiteX928" fmla="*/ 8954 w 10000"/>
                  <a:gd name="connsiteY928" fmla="*/ 2670 h 10000"/>
                  <a:gd name="connsiteX929" fmla="*/ 9042 w 10000"/>
                  <a:gd name="connsiteY929" fmla="*/ 2711 h 10000"/>
                  <a:gd name="connsiteX930" fmla="*/ 9076 w 10000"/>
                  <a:gd name="connsiteY930" fmla="*/ 2824 h 10000"/>
                  <a:gd name="connsiteX931" fmla="*/ 9081 w 10000"/>
                  <a:gd name="connsiteY931" fmla="*/ 2824 h 10000"/>
                  <a:gd name="connsiteX932" fmla="*/ 9136 w 10000"/>
                  <a:gd name="connsiteY932" fmla="*/ 2801 h 10000"/>
                  <a:gd name="connsiteX933" fmla="*/ 9194 w 10000"/>
                  <a:gd name="connsiteY933" fmla="*/ 2950 h 10000"/>
                  <a:gd name="connsiteX934" fmla="*/ 9208 w 10000"/>
                  <a:gd name="connsiteY934" fmla="*/ 2950 h 10000"/>
                  <a:gd name="connsiteX935" fmla="*/ 9393 w 10000"/>
                  <a:gd name="connsiteY935" fmla="*/ 2972 h 10000"/>
                  <a:gd name="connsiteX936" fmla="*/ 9627 w 10000"/>
                  <a:gd name="connsiteY936" fmla="*/ 2986 h 10000"/>
                  <a:gd name="connsiteX937" fmla="*/ 9622 w 10000"/>
                  <a:gd name="connsiteY937" fmla="*/ 3153 h 10000"/>
                  <a:gd name="connsiteX938" fmla="*/ 9719 w 10000"/>
                  <a:gd name="connsiteY938" fmla="*/ 3153 h 10000"/>
                  <a:gd name="connsiteX939" fmla="*/ 9719 w 10000"/>
                  <a:gd name="connsiteY939" fmla="*/ 3771 h 10000"/>
                  <a:gd name="connsiteX940" fmla="*/ 9719 w 10000"/>
                  <a:gd name="connsiteY940" fmla="*/ 4339 h 10000"/>
                  <a:gd name="connsiteX941" fmla="*/ 9719 w 10000"/>
                  <a:gd name="connsiteY941" fmla="*/ 4799 h 10000"/>
                  <a:gd name="connsiteX942" fmla="*/ 9757 w 10000"/>
                  <a:gd name="connsiteY942" fmla="*/ 4817 h 10000"/>
                  <a:gd name="connsiteX943" fmla="*/ 9757 w 10000"/>
                  <a:gd name="connsiteY943" fmla="*/ 4917 h 10000"/>
                  <a:gd name="connsiteX944" fmla="*/ 9677 w 10000"/>
                  <a:gd name="connsiteY944" fmla="*/ 4944 h 10000"/>
                  <a:gd name="connsiteX945" fmla="*/ 9586 w 10000"/>
                  <a:gd name="connsiteY945" fmla="*/ 5065 h 10000"/>
                  <a:gd name="connsiteX946" fmla="*/ 9556 w 10000"/>
                  <a:gd name="connsiteY946" fmla="*/ 5156 h 10000"/>
                  <a:gd name="connsiteX947" fmla="*/ 9523 w 10000"/>
                  <a:gd name="connsiteY947" fmla="*/ 5120 h 10000"/>
                  <a:gd name="connsiteX948" fmla="*/ 9506 w 10000"/>
                  <a:gd name="connsiteY948" fmla="*/ 5156 h 10000"/>
                  <a:gd name="connsiteX949" fmla="*/ 9514 w 10000"/>
                  <a:gd name="connsiteY949" fmla="*/ 5219 h 10000"/>
                  <a:gd name="connsiteX950" fmla="*/ 9514 w 10000"/>
                  <a:gd name="connsiteY950" fmla="*/ 5237 h 10000"/>
                  <a:gd name="connsiteX951" fmla="*/ 9492 w 10000"/>
                  <a:gd name="connsiteY951" fmla="*/ 5304 h 10000"/>
                  <a:gd name="connsiteX952" fmla="*/ 9484 w 10000"/>
                  <a:gd name="connsiteY952" fmla="*/ 5363 h 10000"/>
                  <a:gd name="connsiteX953" fmla="*/ 9481 w 10000"/>
                  <a:gd name="connsiteY953" fmla="*/ 5422 h 10000"/>
                  <a:gd name="connsiteX954" fmla="*/ 9490 w 10000"/>
                  <a:gd name="connsiteY954" fmla="*/ 5553 h 10000"/>
                  <a:gd name="connsiteX955" fmla="*/ 9484 w 10000"/>
                  <a:gd name="connsiteY955" fmla="*/ 5566 h 10000"/>
                  <a:gd name="connsiteX956" fmla="*/ 9473 w 10000"/>
                  <a:gd name="connsiteY956" fmla="*/ 5602 h 10000"/>
                  <a:gd name="connsiteX957" fmla="*/ 9467 w 10000"/>
                  <a:gd name="connsiteY957" fmla="*/ 5620 h 10000"/>
                  <a:gd name="connsiteX958" fmla="*/ 9467 w 10000"/>
                  <a:gd name="connsiteY958" fmla="*/ 5656 h 10000"/>
                  <a:gd name="connsiteX959" fmla="*/ 9467 w 10000"/>
                  <a:gd name="connsiteY959" fmla="*/ 5661 h 10000"/>
                  <a:gd name="connsiteX960" fmla="*/ 9476 w 10000"/>
                  <a:gd name="connsiteY960" fmla="*/ 5661 h 10000"/>
                  <a:gd name="connsiteX961" fmla="*/ 9481 w 10000"/>
                  <a:gd name="connsiteY961" fmla="*/ 5670 h 10000"/>
                  <a:gd name="connsiteX962" fmla="*/ 9490 w 10000"/>
                  <a:gd name="connsiteY962" fmla="*/ 5670 h 10000"/>
                  <a:gd name="connsiteX963" fmla="*/ 9501 w 10000"/>
                  <a:gd name="connsiteY963" fmla="*/ 5670 h 10000"/>
                  <a:gd name="connsiteX964" fmla="*/ 9523 w 10000"/>
                  <a:gd name="connsiteY964" fmla="*/ 5670 h 10000"/>
                  <a:gd name="connsiteX965" fmla="*/ 9556 w 10000"/>
                  <a:gd name="connsiteY965" fmla="*/ 5661 h 10000"/>
                  <a:gd name="connsiteX966" fmla="*/ 9578 w 10000"/>
                  <a:gd name="connsiteY966" fmla="*/ 5656 h 10000"/>
                  <a:gd name="connsiteX967" fmla="*/ 9597 w 10000"/>
                  <a:gd name="connsiteY967" fmla="*/ 5647 h 10000"/>
                  <a:gd name="connsiteX968" fmla="*/ 9661 w 10000"/>
                  <a:gd name="connsiteY968" fmla="*/ 5602 h 10000"/>
                  <a:gd name="connsiteX969" fmla="*/ 9716 w 10000"/>
                  <a:gd name="connsiteY969" fmla="*/ 5580 h 10000"/>
                  <a:gd name="connsiteX970" fmla="*/ 9724 w 10000"/>
                  <a:gd name="connsiteY970" fmla="*/ 5629 h 10000"/>
                  <a:gd name="connsiteX971" fmla="*/ 9741 w 10000"/>
                  <a:gd name="connsiteY971" fmla="*/ 5670 h 10000"/>
                  <a:gd name="connsiteX972" fmla="*/ 9749 w 10000"/>
                  <a:gd name="connsiteY972" fmla="*/ 5706 h 10000"/>
                  <a:gd name="connsiteX973" fmla="*/ 9749 w 10000"/>
                  <a:gd name="connsiteY973" fmla="*/ 5719 h 10000"/>
                  <a:gd name="connsiteX974" fmla="*/ 9771 w 10000"/>
                  <a:gd name="connsiteY974" fmla="*/ 5719 h 10000"/>
                  <a:gd name="connsiteX975" fmla="*/ 9799 w 10000"/>
                  <a:gd name="connsiteY975" fmla="*/ 5719 h 10000"/>
                  <a:gd name="connsiteX976" fmla="*/ 9837 w 10000"/>
                  <a:gd name="connsiteY976" fmla="*/ 5737 h 10000"/>
                  <a:gd name="connsiteX977" fmla="*/ 9901 w 10000"/>
                  <a:gd name="connsiteY977" fmla="*/ 5774 h 10000"/>
                  <a:gd name="connsiteX978" fmla="*/ 9967 w 10000"/>
                  <a:gd name="connsiteY978" fmla="*/ 5805 h 10000"/>
                  <a:gd name="connsiteX979" fmla="*/ 9981 w 10000"/>
                  <a:gd name="connsiteY979" fmla="*/ 5814 h 10000"/>
                  <a:gd name="connsiteX980" fmla="*/ 10000 w 10000"/>
                  <a:gd name="connsiteY980" fmla="*/ 5922 h 10000"/>
                  <a:gd name="connsiteX981" fmla="*/ 9909 w 10000"/>
                  <a:gd name="connsiteY981" fmla="*/ 5895 h 10000"/>
                  <a:gd name="connsiteX982" fmla="*/ 9868 w 10000"/>
                  <a:gd name="connsiteY982" fmla="*/ 5949 h 10000"/>
                  <a:gd name="connsiteX983" fmla="*/ 9845 w 10000"/>
                  <a:gd name="connsiteY983" fmla="*/ 5963 h 10000"/>
                  <a:gd name="connsiteX984" fmla="*/ 9691 w 10000"/>
                  <a:gd name="connsiteY984" fmla="*/ 5995 h 10000"/>
                  <a:gd name="connsiteX985" fmla="*/ 9619 w 10000"/>
                  <a:gd name="connsiteY985" fmla="*/ 6053 h 10000"/>
                  <a:gd name="connsiteX986" fmla="*/ 9534 w 10000"/>
                  <a:gd name="connsiteY986" fmla="*/ 6130 h 10000"/>
                  <a:gd name="connsiteX987" fmla="*/ 9517 w 10000"/>
                  <a:gd name="connsiteY987" fmla="*/ 6157 h 10000"/>
                  <a:gd name="connsiteX988" fmla="*/ 9501 w 10000"/>
                  <a:gd name="connsiteY988" fmla="*/ 6220 h 10000"/>
                  <a:gd name="connsiteX989" fmla="*/ 9501 w 10000"/>
                  <a:gd name="connsiteY989" fmla="*/ 6292 h 10000"/>
                  <a:gd name="connsiteX990" fmla="*/ 9492 w 10000"/>
                  <a:gd name="connsiteY990" fmla="*/ 6306 h 10000"/>
                  <a:gd name="connsiteX991" fmla="*/ 9445 w 10000"/>
                  <a:gd name="connsiteY991" fmla="*/ 6355 h 10000"/>
                  <a:gd name="connsiteX992" fmla="*/ 9409 w 10000"/>
                  <a:gd name="connsiteY992" fmla="*/ 6396 h 10000"/>
                  <a:gd name="connsiteX993" fmla="*/ 9379 w 10000"/>
                  <a:gd name="connsiteY993" fmla="*/ 6446 h 10000"/>
                  <a:gd name="connsiteX994" fmla="*/ 9332 w 10000"/>
                  <a:gd name="connsiteY994" fmla="*/ 6594 h 10000"/>
                  <a:gd name="connsiteX995" fmla="*/ 9183 w 10000"/>
                  <a:gd name="connsiteY995" fmla="*/ 6536 h 10000"/>
                  <a:gd name="connsiteX996" fmla="*/ 9169 w 10000"/>
                  <a:gd name="connsiteY996" fmla="*/ 6536 h 10000"/>
                  <a:gd name="connsiteX997" fmla="*/ 9161 w 10000"/>
                  <a:gd name="connsiteY997" fmla="*/ 6540 h 10000"/>
                  <a:gd name="connsiteX998" fmla="*/ 9139 w 10000"/>
                  <a:gd name="connsiteY998" fmla="*/ 6522 h 10000"/>
                  <a:gd name="connsiteX999" fmla="*/ 9128 w 10000"/>
                  <a:gd name="connsiteY999" fmla="*/ 6513 h 10000"/>
                  <a:gd name="connsiteX1000" fmla="*/ 9114 w 10000"/>
                  <a:gd name="connsiteY1000" fmla="*/ 6527 h 10000"/>
                  <a:gd name="connsiteX1001" fmla="*/ 9103 w 10000"/>
                  <a:gd name="connsiteY1001" fmla="*/ 6567 h 10000"/>
                  <a:gd name="connsiteX1002" fmla="*/ 9095 w 10000"/>
                  <a:gd name="connsiteY1002" fmla="*/ 6604 h 10000"/>
                  <a:gd name="connsiteX1003" fmla="*/ 9081 w 10000"/>
                  <a:gd name="connsiteY1003" fmla="*/ 6644 h 10000"/>
                  <a:gd name="connsiteX1004" fmla="*/ 9076 w 10000"/>
                  <a:gd name="connsiteY1004" fmla="*/ 6631 h 10000"/>
                  <a:gd name="connsiteX1005" fmla="*/ 9059 w 10000"/>
                  <a:gd name="connsiteY1005" fmla="*/ 6594 h 10000"/>
                  <a:gd name="connsiteX1006" fmla="*/ 9040 w 10000"/>
                  <a:gd name="connsiteY1006" fmla="*/ 6549 h 10000"/>
                  <a:gd name="connsiteX1007" fmla="*/ 9026 w 10000"/>
                  <a:gd name="connsiteY1007" fmla="*/ 6522 h 10000"/>
                  <a:gd name="connsiteX1008" fmla="*/ 9007 w 10000"/>
                  <a:gd name="connsiteY1008" fmla="*/ 6522 h 10000"/>
                  <a:gd name="connsiteX1009" fmla="*/ 9001 w 10000"/>
                  <a:gd name="connsiteY1009" fmla="*/ 6536 h 10000"/>
                  <a:gd name="connsiteX1010" fmla="*/ 8998 w 10000"/>
                  <a:gd name="connsiteY1010" fmla="*/ 6576 h 10000"/>
                  <a:gd name="connsiteX1011" fmla="*/ 8987 w 10000"/>
                  <a:gd name="connsiteY1011" fmla="*/ 6590 h 10000"/>
                  <a:gd name="connsiteX1012" fmla="*/ 8954 w 10000"/>
                  <a:gd name="connsiteY1012" fmla="*/ 6617 h 10000"/>
                  <a:gd name="connsiteX1013" fmla="*/ 8927 w 10000"/>
                  <a:gd name="connsiteY1013" fmla="*/ 6622 h 10000"/>
                  <a:gd name="connsiteX1014" fmla="*/ 8888 w 10000"/>
                  <a:gd name="connsiteY1014" fmla="*/ 6590 h 10000"/>
                  <a:gd name="connsiteX1015" fmla="*/ 8880 w 10000"/>
                  <a:gd name="connsiteY1015" fmla="*/ 6567 h 10000"/>
                  <a:gd name="connsiteX1016" fmla="*/ 8866 w 10000"/>
                  <a:gd name="connsiteY1016" fmla="*/ 6549 h 10000"/>
                  <a:gd name="connsiteX1017" fmla="*/ 8849 w 10000"/>
                  <a:gd name="connsiteY1017" fmla="*/ 6513 h 10000"/>
                  <a:gd name="connsiteX1018" fmla="*/ 8847 w 10000"/>
                  <a:gd name="connsiteY1018" fmla="*/ 6527 h 10000"/>
                  <a:gd name="connsiteX1019" fmla="*/ 8838 w 10000"/>
                  <a:gd name="connsiteY1019" fmla="*/ 6563 h 10000"/>
                  <a:gd name="connsiteX1020" fmla="*/ 8833 w 10000"/>
                  <a:gd name="connsiteY1020" fmla="*/ 6576 h 10000"/>
                  <a:gd name="connsiteX1021" fmla="*/ 8822 w 10000"/>
                  <a:gd name="connsiteY1021" fmla="*/ 6567 h 10000"/>
                  <a:gd name="connsiteX1022" fmla="*/ 8813 w 10000"/>
                  <a:gd name="connsiteY1022" fmla="*/ 6567 h 10000"/>
                  <a:gd name="connsiteX1023" fmla="*/ 8800 w 10000"/>
                  <a:gd name="connsiteY1023" fmla="*/ 6581 h 10000"/>
                  <a:gd name="connsiteX1024" fmla="*/ 8778 w 10000"/>
                  <a:gd name="connsiteY1024" fmla="*/ 6604 h 10000"/>
                  <a:gd name="connsiteX1025" fmla="*/ 8769 w 10000"/>
                  <a:gd name="connsiteY1025" fmla="*/ 6617 h 10000"/>
                  <a:gd name="connsiteX1026" fmla="*/ 8786 w 10000"/>
                  <a:gd name="connsiteY1026" fmla="*/ 6667 h 10000"/>
                  <a:gd name="connsiteX1027" fmla="*/ 8800 w 10000"/>
                  <a:gd name="connsiteY1027" fmla="*/ 6725 h 10000"/>
                  <a:gd name="connsiteX1028" fmla="*/ 8822 w 10000"/>
                  <a:gd name="connsiteY1028" fmla="*/ 6779 h 10000"/>
                  <a:gd name="connsiteX1029" fmla="*/ 8833 w 10000"/>
                  <a:gd name="connsiteY1029" fmla="*/ 6775 h 10000"/>
                  <a:gd name="connsiteX1030" fmla="*/ 8847 w 10000"/>
                  <a:gd name="connsiteY1030" fmla="*/ 6766 h 10000"/>
                  <a:gd name="connsiteX1031" fmla="*/ 8866 w 10000"/>
                  <a:gd name="connsiteY1031" fmla="*/ 6748 h 10000"/>
                  <a:gd name="connsiteX1032" fmla="*/ 8874 w 10000"/>
                  <a:gd name="connsiteY1032" fmla="*/ 6752 h 10000"/>
                  <a:gd name="connsiteX1033" fmla="*/ 8882 w 10000"/>
                  <a:gd name="connsiteY1033" fmla="*/ 6766 h 10000"/>
                  <a:gd name="connsiteX1034" fmla="*/ 8896 w 10000"/>
                  <a:gd name="connsiteY1034" fmla="*/ 6811 h 10000"/>
                  <a:gd name="connsiteX1035" fmla="*/ 8913 w 10000"/>
                  <a:gd name="connsiteY1035" fmla="*/ 6856 h 10000"/>
                  <a:gd name="connsiteX1036" fmla="*/ 8927 w 10000"/>
                  <a:gd name="connsiteY1036" fmla="*/ 6897 h 10000"/>
                  <a:gd name="connsiteX1037" fmla="*/ 8943 w 10000"/>
                  <a:gd name="connsiteY1037" fmla="*/ 6946 h 10000"/>
                  <a:gd name="connsiteX1038" fmla="*/ 8951 w 10000"/>
                  <a:gd name="connsiteY1038" fmla="*/ 6973 h 10000"/>
                  <a:gd name="connsiteX1039" fmla="*/ 8954 w 10000"/>
                  <a:gd name="connsiteY1039" fmla="*/ 6996 h 10000"/>
                  <a:gd name="connsiteX1040" fmla="*/ 8960 w 10000"/>
                  <a:gd name="connsiteY1040" fmla="*/ 7023 h 10000"/>
                  <a:gd name="connsiteX1041" fmla="*/ 8979 w 10000"/>
                  <a:gd name="connsiteY1041" fmla="*/ 7014 h 10000"/>
                  <a:gd name="connsiteX1042" fmla="*/ 8998 w 10000"/>
                  <a:gd name="connsiteY1042" fmla="*/ 6906 h 10000"/>
                  <a:gd name="connsiteX1043" fmla="*/ 9015 w 10000"/>
                  <a:gd name="connsiteY1043" fmla="*/ 6910 h 10000"/>
                  <a:gd name="connsiteX1044" fmla="*/ 9026 w 10000"/>
                  <a:gd name="connsiteY1044" fmla="*/ 6910 h 10000"/>
                  <a:gd name="connsiteX1045" fmla="*/ 9048 w 10000"/>
                  <a:gd name="connsiteY1045" fmla="*/ 6906 h 10000"/>
                  <a:gd name="connsiteX1046" fmla="*/ 9065 w 10000"/>
                  <a:gd name="connsiteY1046" fmla="*/ 6897 h 10000"/>
                  <a:gd name="connsiteX1047" fmla="*/ 9076 w 10000"/>
                  <a:gd name="connsiteY1047" fmla="*/ 6892 h 10000"/>
                  <a:gd name="connsiteX1048" fmla="*/ 9084 w 10000"/>
                  <a:gd name="connsiteY1048" fmla="*/ 6883 h 10000"/>
                  <a:gd name="connsiteX1049" fmla="*/ 9095 w 10000"/>
                  <a:gd name="connsiteY1049" fmla="*/ 6892 h 10000"/>
                  <a:gd name="connsiteX1050" fmla="*/ 9106 w 10000"/>
                  <a:gd name="connsiteY1050" fmla="*/ 6897 h 10000"/>
                  <a:gd name="connsiteX1051" fmla="*/ 9211 w 10000"/>
                  <a:gd name="connsiteY1051" fmla="*/ 7009 h 10000"/>
                  <a:gd name="connsiteX1052" fmla="*/ 9227 w 10000"/>
                  <a:gd name="connsiteY1052" fmla="*/ 7064 h 10000"/>
                  <a:gd name="connsiteX1053" fmla="*/ 9225 w 10000"/>
                  <a:gd name="connsiteY1053" fmla="*/ 7068 h 10000"/>
                  <a:gd name="connsiteX1054" fmla="*/ 9219 w 10000"/>
                  <a:gd name="connsiteY1054" fmla="*/ 7077 h 10000"/>
                  <a:gd name="connsiteX1055" fmla="*/ 9208 w 10000"/>
                  <a:gd name="connsiteY1055" fmla="*/ 7082 h 10000"/>
                  <a:gd name="connsiteX1056" fmla="*/ 9194 w 10000"/>
                  <a:gd name="connsiteY1056" fmla="*/ 7113 h 10000"/>
                  <a:gd name="connsiteX1057" fmla="*/ 9164 w 10000"/>
                  <a:gd name="connsiteY1057" fmla="*/ 7127 h 10000"/>
                  <a:gd name="connsiteX1058" fmla="*/ 9161 w 10000"/>
                  <a:gd name="connsiteY1058" fmla="*/ 7127 h 10000"/>
                  <a:gd name="connsiteX1059" fmla="*/ 9156 w 10000"/>
                  <a:gd name="connsiteY1059" fmla="*/ 7131 h 10000"/>
                  <a:gd name="connsiteX1060" fmla="*/ 9156 w 10000"/>
                  <a:gd name="connsiteY1060" fmla="*/ 7145 h 10000"/>
                  <a:gd name="connsiteX1061" fmla="*/ 9128 w 10000"/>
                  <a:gd name="connsiteY1061" fmla="*/ 7194 h 10000"/>
                  <a:gd name="connsiteX1062" fmla="*/ 9114 w 10000"/>
                  <a:gd name="connsiteY1062" fmla="*/ 7226 h 10000"/>
                  <a:gd name="connsiteX1063" fmla="*/ 9089 w 10000"/>
                  <a:gd name="connsiteY1063" fmla="*/ 7226 h 10000"/>
                  <a:gd name="connsiteX1064" fmla="*/ 9067 w 10000"/>
                  <a:gd name="connsiteY1064" fmla="*/ 7276 h 10000"/>
                  <a:gd name="connsiteX1065" fmla="*/ 9059 w 10000"/>
                  <a:gd name="connsiteY1065" fmla="*/ 7298 h 10000"/>
                  <a:gd name="connsiteX1066" fmla="*/ 9040 w 10000"/>
                  <a:gd name="connsiteY1066" fmla="*/ 7312 h 10000"/>
                  <a:gd name="connsiteX1067" fmla="*/ 8951 w 10000"/>
                  <a:gd name="connsiteY1067" fmla="*/ 7339 h 10000"/>
                  <a:gd name="connsiteX1068" fmla="*/ 8841 w 10000"/>
                  <a:gd name="connsiteY1068" fmla="*/ 7366 h 10000"/>
                  <a:gd name="connsiteX1069" fmla="*/ 8813 w 10000"/>
                  <a:gd name="connsiteY1069" fmla="*/ 7384 h 10000"/>
                  <a:gd name="connsiteX1070" fmla="*/ 8800 w 10000"/>
                  <a:gd name="connsiteY1070" fmla="*/ 7397 h 10000"/>
                  <a:gd name="connsiteX1071" fmla="*/ 8791 w 10000"/>
                  <a:gd name="connsiteY1071" fmla="*/ 7397 h 10000"/>
                  <a:gd name="connsiteX1072" fmla="*/ 8786 w 10000"/>
                  <a:gd name="connsiteY1072" fmla="*/ 7582 h 10000"/>
                  <a:gd name="connsiteX1073" fmla="*/ 8775 w 10000"/>
                  <a:gd name="connsiteY1073" fmla="*/ 7591 h 10000"/>
                  <a:gd name="connsiteX1074" fmla="*/ 8753 w 10000"/>
                  <a:gd name="connsiteY1074" fmla="*/ 7614 h 10000"/>
                  <a:gd name="connsiteX1075" fmla="*/ 8711 w 10000"/>
                  <a:gd name="connsiteY1075" fmla="*/ 7627 h 10000"/>
                  <a:gd name="connsiteX1076" fmla="*/ 8670 w 10000"/>
                  <a:gd name="connsiteY1076" fmla="*/ 7645 h 10000"/>
                  <a:gd name="connsiteX1077" fmla="*/ 8645 w 10000"/>
                  <a:gd name="connsiteY1077" fmla="*/ 7659 h 10000"/>
                  <a:gd name="connsiteX1078" fmla="*/ 8620 w 10000"/>
                  <a:gd name="connsiteY1078" fmla="*/ 7673 h 10000"/>
                  <a:gd name="connsiteX1079" fmla="*/ 8598 w 10000"/>
                  <a:gd name="connsiteY1079" fmla="*/ 7695 h 10000"/>
                  <a:gd name="connsiteX1080" fmla="*/ 8576 w 10000"/>
                  <a:gd name="connsiteY1080" fmla="*/ 7736 h 10000"/>
                  <a:gd name="connsiteX1081" fmla="*/ 8568 w 10000"/>
                  <a:gd name="connsiteY1081" fmla="*/ 7740 h 10000"/>
                  <a:gd name="connsiteX1082" fmla="*/ 8551 w 10000"/>
                  <a:gd name="connsiteY1082" fmla="*/ 7740 h 10000"/>
                  <a:gd name="connsiteX1083" fmla="*/ 8526 w 10000"/>
                  <a:gd name="connsiteY1083" fmla="*/ 7727 h 10000"/>
                  <a:gd name="connsiteX1084" fmla="*/ 8493 w 10000"/>
                  <a:gd name="connsiteY1084" fmla="*/ 7713 h 10000"/>
                  <a:gd name="connsiteX1085" fmla="*/ 8463 w 10000"/>
                  <a:gd name="connsiteY1085" fmla="*/ 7709 h 10000"/>
                  <a:gd name="connsiteX1086" fmla="*/ 8430 w 10000"/>
                  <a:gd name="connsiteY1086" fmla="*/ 7695 h 10000"/>
                  <a:gd name="connsiteX1087" fmla="*/ 8397 w 10000"/>
                  <a:gd name="connsiteY1087" fmla="*/ 7682 h 10000"/>
                  <a:gd name="connsiteX1088" fmla="*/ 8372 w 10000"/>
                  <a:gd name="connsiteY1088" fmla="*/ 7682 h 10000"/>
                  <a:gd name="connsiteX1089" fmla="*/ 8355 w 10000"/>
                  <a:gd name="connsiteY1089" fmla="*/ 7686 h 10000"/>
                  <a:gd name="connsiteX1090" fmla="*/ 8350 w 10000"/>
                  <a:gd name="connsiteY1090" fmla="*/ 7709 h 10000"/>
                  <a:gd name="connsiteX1091" fmla="*/ 8339 w 10000"/>
                  <a:gd name="connsiteY1091" fmla="*/ 7740 h 10000"/>
                  <a:gd name="connsiteX1092" fmla="*/ 8328 w 10000"/>
                  <a:gd name="connsiteY1092" fmla="*/ 7772 h 10000"/>
                  <a:gd name="connsiteX1093" fmla="*/ 8317 w 10000"/>
                  <a:gd name="connsiteY1093" fmla="*/ 7785 h 10000"/>
                  <a:gd name="connsiteX1094" fmla="*/ 8292 w 10000"/>
                  <a:gd name="connsiteY1094" fmla="*/ 7812 h 10000"/>
                  <a:gd name="connsiteX1095" fmla="*/ 8284 w 10000"/>
                  <a:gd name="connsiteY1095" fmla="*/ 7817 h 10000"/>
                  <a:gd name="connsiteX1096" fmla="*/ 8270 w 10000"/>
                  <a:gd name="connsiteY1096" fmla="*/ 7857 h 10000"/>
                  <a:gd name="connsiteX1097" fmla="*/ 8251 w 10000"/>
                  <a:gd name="connsiteY1097" fmla="*/ 7916 h 10000"/>
                  <a:gd name="connsiteX1098" fmla="*/ 8223 w 10000"/>
                  <a:gd name="connsiteY1098" fmla="*/ 8002 h 10000"/>
                  <a:gd name="connsiteX1099" fmla="*/ 8206 w 10000"/>
                  <a:gd name="connsiteY1099" fmla="*/ 8051 h 10000"/>
                  <a:gd name="connsiteX1100" fmla="*/ 8198 w 10000"/>
                  <a:gd name="connsiteY1100" fmla="*/ 8056 h 10000"/>
                  <a:gd name="connsiteX1101" fmla="*/ 8179 w 10000"/>
                  <a:gd name="connsiteY1101" fmla="*/ 8065 h 10000"/>
                  <a:gd name="connsiteX1102" fmla="*/ 8140 w 10000"/>
                  <a:gd name="connsiteY1102" fmla="*/ 8074 h 10000"/>
                  <a:gd name="connsiteX1103" fmla="*/ 8102 w 10000"/>
                  <a:gd name="connsiteY1103" fmla="*/ 8088 h 10000"/>
                  <a:gd name="connsiteX1104" fmla="*/ 8068 w 10000"/>
                  <a:gd name="connsiteY1104" fmla="*/ 8092 h 10000"/>
                  <a:gd name="connsiteX1105" fmla="*/ 8057 w 10000"/>
                  <a:gd name="connsiteY1105" fmla="*/ 8101 h 10000"/>
                  <a:gd name="connsiteX1106" fmla="*/ 8057 w 10000"/>
                  <a:gd name="connsiteY1106" fmla="*/ 8128 h 10000"/>
                  <a:gd name="connsiteX1107" fmla="*/ 8052 w 10000"/>
                  <a:gd name="connsiteY1107" fmla="*/ 8160 h 10000"/>
                  <a:gd name="connsiteX1108" fmla="*/ 8046 w 10000"/>
                  <a:gd name="connsiteY1108" fmla="*/ 8155 h 10000"/>
                  <a:gd name="connsiteX1109" fmla="*/ 8038 w 10000"/>
                  <a:gd name="connsiteY1109" fmla="*/ 8146 h 10000"/>
                  <a:gd name="connsiteX1110" fmla="*/ 8038 w 10000"/>
                  <a:gd name="connsiteY1110" fmla="*/ 8142 h 10000"/>
                  <a:gd name="connsiteX1111" fmla="*/ 8035 w 10000"/>
                  <a:gd name="connsiteY1111" fmla="*/ 8115 h 10000"/>
                  <a:gd name="connsiteX1112" fmla="*/ 8030 w 10000"/>
                  <a:gd name="connsiteY1112" fmla="*/ 8088 h 10000"/>
                  <a:gd name="connsiteX1113" fmla="*/ 8019 w 10000"/>
                  <a:gd name="connsiteY1113" fmla="*/ 8078 h 10000"/>
                  <a:gd name="connsiteX1114" fmla="*/ 8013 w 10000"/>
                  <a:gd name="connsiteY1114" fmla="*/ 8088 h 10000"/>
                  <a:gd name="connsiteX1115" fmla="*/ 7994 w 10000"/>
                  <a:gd name="connsiteY1115" fmla="*/ 8119 h 10000"/>
                  <a:gd name="connsiteX1116" fmla="*/ 7977 w 10000"/>
                  <a:gd name="connsiteY1116" fmla="*/ 8146 h 10000"/>
                  <a:gd name="connsiteX1117" fmla="*/ 7955 w 10000"/>
                  <a:gd name="connsiteY1117" fmla="*/ 8173 h 10000"/>
                  <a:gd name="connsiteX1118" fmla="*/ 7933 w 10000"/>
                  <a:gd name="connsiteY1118" fmla="*/ 8200 h 10000"/>
                  <a:gd name="connsiteX1119" fmla="*/ 7922 w 10000"/>
                  <a:gd name="connsiteY1119" fmla="*/ 8236 h 10000"/>
                  <a:gd name="connsiteX1120" fmla="*/ 7908 w 10000"/>
                  <a:gd name="connsiteY1120" fmla="*/ 8286 h 10000"/>
                  <a:gd name="connsiteX1121" fmla="*/ 7914 w 10000"/>
                  <a:gd name="connsiteY1121" fmla="*/ 8290 h 10000"/>
                  <a:gd name="connsiteX1122" fmla="*/ 7917 w 10000"/>
                  <a:gd name="connsiteY1122" fmla="*/ 8300 h 10000"/>
                  <a:gd name="connsiteX1123" fmla="*/ 7925 w 10000"/>
                  <a:gd name="connsiteY1123" fmla="*/ 8313 h 10000"/>
                  <a:gd name="connsiteX1124" fmla="*/ 7939 w 10000"/>
                  <a:gd name="connsiteY1124" fmla="*/ 8331 h 10000"/>
                  <a:gd name="connsiteX1125" fmla="*/ 7947 w 10000"/>
                  <a:gd name="connsiteY1125" fmla="*/ 8345 h 10000"/>
                  <a:gd name="connsiteX1126" fmla="*/ 7961 w 10000"/>
                  <a:gd name="connsiteY1126" fmla="*/ 8367 h 10000"/>
                  <a:gd name="connsiteX1127" fmla="*/ 7969 w 10000"/>
                  <a:gd name="connsiteY1127" fmla="*/ 8381 h 10000"/>
                  <a:gd name="connsiteX1128" fmla="*/ 7972 w 10000"/>
                  <a:gd name="connsiteY1128" fmla="*/ 8394 h 10000"/>
                  <a:gd name="connsiteX1129" fmla="*/ 7977 w 10000"/>
                  <a:gd name="connsiteY1129" fmla="*/ 8421 h 10000"/>
                  <a:gd name="connsiteX1130" fmla="*/ 7986 w 10000"/>
                  <a:gd name="connsiteY1130" fmla="*/ 8444 h 10000"/>
                  <a:gd name="connsiteX1131" fmla="*/ 7997 w 10000"/>
                  <a:gd name="connsiteY1131" fmla="*/ 8471 h 10000"/>
                  <a:gd name="connsiteX1132" fmla="*/ 7964 w 10000"/>
                  <a:gd name="connsiteY1132" fmla="*/ 8561 h 10000"/>
                  <a:gd name="connsiteX1133" fmla="*/ 7889 w 10000"/>
                  <a:gd name="connsiteY1133" fmla="*/ 8579 h 10000"/>
                  <a:gd name="connsiteX1134" fmla="*/ 7864 w 10000"/>
                  <a:gd name="connsiteY1134" fmla="*/ 8561 h 10000"/>
                  <a:gd name="connsiteX1135" fmla="*/ 7834 w 10000"/>
                  <a:gd name="connsiteY1135" fmla="*/ 8525 h 10000"/>
                  <a:gd name="connsiteX1136" fmla="*/ 7801 w 10000"/>
                  <a:gd name="connsiteY1136" fmla="*/ 8498 h 10000"/>
                  <a:gd name="connsiteX1137" fmla="*/ 7776 w 10000"/>
                  <a:gd name="connsiteY1137" fmla="*/ 8484 h 10000"/>
                  <a:gd name="connsiteX1138" fmla="*/ 7765 w 10000"/>
                  <a:gd name="connsiteY1138" fmla="*/ 8502 h 10000"/>
                  <a:gd name="connsiteX1139" fmla="*/ 7754 w 10000"/>
                  <a:gd name="connsiteY1139" fmla="*/ 8530 h 10000"/>
                  <a:gd name="connsiteX1140" fmla="*/ 7737 w 10000"/>
                  <a:gd name="connsiteY1140" fmla="*/ 8575 h 10000"/>
                  <a:gd name="connsiteX1141" fmla="*/ 7724 w 10000"/>
                  <a:gd name="connsiteY1141" fmla="*/ 8588 h 10000"/>
                  <a:gd name="connsiteX1142" fmla="*/ 7699 w 10000"/>
                  <a:gd name="connsiteY1142" fmla="*/ 8602 h 10000"/>
                  <a:gd name="connsiteX1143" fmla="*/ 7666 w 10000"/>
                  <a:gd name="connsiteY1143" fmla="*/ 8633 h 10000"/>
                  <a:gd name="connsiteX1144" fmla="*/ 7666 w 10000"/>
                  <a:gd name="connsiteY1144" fmla="*/ 8647 h 10000"/>
                  <a:gd name="connsiteX1145" fmla="*/ 7668 w 10000"/>
                  <a:gd name="connsiteY1145" fmla="*/ 8674 h 10000"/>
                  <a:gd name="connsiteX1146" fmla="*/ 7679 w 10000"/>
                  <a:gd name="connsiteY1146" fmla="*/ 8746 h 10000"/>
                  <a:gd name="connsiteX1147" fmla="*/ 7679 w 10000"/>
                  <a:gd name="connsiteY1147" fmla="*/ 8791 h 10000"/>
                  <a:gd name="connsiteX1148" fmla="*/ 7679 w 10000"/>
                  <a:gd name="connsiteY1148" fmla="*/ 8832 h 10000"/>
                  <a:gd name="connsiteX1149" fmla="*/ 7688 w 10000"/>
                  <a:gd name="connsiteY1149" fmla="*/ 8868 h 10000"/>
                  <a:gd name="connsiteX1150" fmla="*/ 7602 w 10000"/>
                  <a:gd name="connsiteY1150" fmla="*/ 8890 h 10000"/>
                  <a:gd name="connsiteX1151" fmla="*/ 7602 w 10000"/>
                  <a:gd name="connsiteY1151" fmla="*/ 8908 h 10000"/>
                  <a:gd name="connsiteX1152" fmla="*/ 7602 w 10000"/>
                  <a:gd name="connsiteY1152" fmla="*/ 8963 h 10000"/>
                  <a:gd name="connsiteX1153" fmla="*/ 7591 w 10000"/>
                  <a:gd name="connsiteY1153" fmla="*/ 8963 h 10000"/>
                  <a:gd name="connsiteX1154" fmla="*/ 7577 w 10000"/>
                  <a:gd name="connsiteY1154" fmla="*/ 8949 h 10000"/>
                  <a:gd name="connsiteX1155" fmla="*/ 7552 w 10000"/>
                  <a:gd name="connsiteY1155" fmla="*/ 8922 h 10000"/>
                  <a:gd name="connsiteX1156" fmla="*/ 7539 w 10000"/>
                  <a:gd name="connsiteY1156" fmla="*/ 8895 h 10000"/>
                  <a:gd name="connsiteX1157" fmla="*/ 7514 w 10000"/>
                  <a:gd name="connsiteY1157" fmla="*/ 8859 h 10000"/>
                  <a:gd name="connsiteX1158" fmla="*/ 7489 w 10000"/>
                  <a:gd name="connsiteY1158" fmla="*/ 8841 h 10000"/>
                  <a:gd name="connsiteX1159" fmla="*/ 7467 w 10000"/>
                  <a:gd name="connsiteY1159" fmla="*/ 8832 h 10000"/>
                  <a:gd name="connsiteX1160" fmla="*/ 7459 w 10000"/>
                  <a:gd name="connsiteY1160" fmla="*/ 8827 h 10000"/>
                  <a:gd name="connsiteX1161" fmla="*/ 7442 w 10000"/>
                  <a:gd name="connsiteY1161" fmla="*/ 8827 h 10000"/>
                  <a:gd name="connsiteX1162" fmla="*/ 7425 w 10000"/>
                  <a:gd name="connsiteY1162" fmla="*/ 8827 h 10000"/>
                  <a:gd name="connsiteX1163" fmla="*/ 7406 w 10000"/>
                  <a:gd name="connsiteY1163" fmla="*/ 8827 h 10000"/>
                  <a:gd name="connsiteX1164" fmla="*/ 7379 w 10000"/>
                  <a:gd name="connsiteY1164" fmla="*/ 8827 h 10000"/>
                  <a:gd name="connsiteX1165" fmla="*/ 7359 w 10000"/>
                  <a:gd name="connsiteY1165" fmla="*/ 8827 h 10000"/>
                  <a:gd name="connsiteX1166" fmla="*/ 7334 w 10000"/>
                  <a:gd name="connsiteY1166" fmla="*/ 8827 h 10000"/>
                  <a:gd name="connsiteX1167" fmla="*/ 7318 w 10000"/>
                  <a:gd name="connsiteY1167" fmla="*/ 8827 h 10000"/>
                  <a:gd name="connsiteX1168" fmla="*/ 7290 w 10000"/>
                  <a:gd name="connsiteY1168" fmla="*/ 8827 h 10000"/>
                  <a:gd name="connsiteX1169" fmla="*/ 7265 w 10000"/>
                  <a:gd name="connsiteY1169" fmla="*/ 8832 h 10000"/>
                  <a:gd name="connsiteX1170" fmla="*/ 7254 w 10000"/>
                  <a:gd name="connsiteY1170" fmla="*/ 8832 h 10000"/>
                  <a:gd name="connsiteX1171" fmla="*/ 7249 w 10000"/>
                  <a:gd name="connsiteY1171" fmla="*/ 8845 h 10000"/>
                  <a:gd name="connsiteX1172" fmla="*/ 7246 w 10000"/>
                  <a:gd name="connsiteY1172" fmla="*/ 8859 h 10000"/>
                  <a:gd name="connsiteX1173" fmla="*/ 7241 w 10000"/>
                  <a:gd name="connsiteY1173" fmla="*/ 8881 h 10000"/>
                  <a:gd name="connsiteX1174" fmla="*/ 7238 w 10000"/>
                  <a:gd name="connsiteY1174" fmla="*/ 8917 h 10000"/>
                  <a:gd name="connsiteX1175" fmla="*/ 7238 w 10000"/>
                  <a:gd name="connsiteY1175" fmla="*/ 8935 h 10000"/>
                  <a:gd name="connsiteX1176" fmla="*/ 7224 w 10000"/>
                  <a:gd name="connsiteY1176" fmla="*/ 8935 h 10000"/>
                  <a:gd name="connsiteX1177" fmla="*/ 7205 w 10000"/>
                  <a:gd name="connsiteY1177" fmla="*/ 8935 h 10000"/>
                  <a:gd name="connsiteX1178" fmla="*/ 7183 w 10000"/>
                  <a:gd name="connsiteY1178" fmla="*/ 8931 h 10000"/>
                  <a:gd name="connsiteX1179" fmla="*/ 7169 w 10000"/>
                  <a:gd name="connsiteY1179" fmla="*/ 8931 h 10000"/>
                  <a:gd name="connsiteX1180" fmla="*/ 7150 w 10000"/>
                  <a:gd name="connsiteY1180" fmla="*/ 8931 h 10000"/>
                  <a:gd name="connsiteX1181" fmla="*/ 7136 w 10000"/>
                  <a:gd name="connsiteY1181" fmla="*/ 8917 h 10000"/>
                  <a:gd name="connsiteX1182" fmla="*/ 7136 w 10000"/>
                  <a:gd name="connsiteY1182" fmla="*/ 8895 h 10000"/>
                  <a:gd name="connsiteX1183" fmla="*/ 7141 w 10000"/>
                  <a:gd name="connsiteY1183" fmla="*/ 8890 h 10000"/>
                  <a:gd name="connsiteX1184" fmla="*/ 7166 w 10000"/>
                  <a:gd name="connsiteY1184" fmla="*/ 8854 h 10000"/>
                  <a:gd name="connsiteX1185" fmla="*/ 7177 w 10000"/>
                  <a:gd name="connsiteY1185" fmla="*/ 8832 h 10000"/>
                  <a:gd name="connsiteX1186" fmla="*/ 7185 w 10000"/>
                  <a:gd name="connsiteY1186" fmla="*/ 8814 h 10000"/>
                  <a:gd name="connsiteX1187" fmla="*/ 7199 w 10000"/>
                  <a:gd name="connsiteY1187" fmla="*/ 8787 h 10000"/>
                  <a:gd name="connsiteX1188" fmla="*/ 7205 w 10000"/>
                  <a:gd name="connsiteY1188" fmla="*/ 8773 h 10000"/>
                  <a:gd name="connsiteX1189" fmla="*/ 7213 w 10000"/>
                  <a:gd name="connsiteY1189" fmla="*/ 8701 h 10000"/>
                  <a:gd name="connsiteX1190" fmla="*/ 7216 w 10000"/>
                  <a:gd name="connsiteY1190" fmla="*/ 8683 h 10000"/>
                  <a:gd name="connsiteX1191" fmla="*/ 7221 w 10000"/>
                  <a:gd name="connsiteY1191" fmla="*/ 8656 h 10000"/>
                  <a:gd name="connsiteX1192" fmla="*/ 7221 w 10000"/>
                  <a:gd name="connsiteY1192" fmla="*/ 8633 h 10000"/>
                  <a:gd name="connsiteX1193" fmla="*/ 7221 w 10000"/>
                  <a:gd name="connsiteY1193" fmla="*/ 8615 h 10000"/>
                  <a:gd name="connsiteX1194" fmla="*/ 7221 w 10000"/>
                  <a:gd name="connsiteY1194" fmla="*/ 8593 h 10000"/>
                  <a:gd name="connsiteX1195" fmla="*/ 7221 w 10000"/>
                  <a:gd name="connsiteY1195" fmla="*/ 8566 h 10000"/>
                  <a:gd name="connsiteX1196" fmla="*/ 7224 w 10000"/>
                  <a:gd name="connsiteY1196" fmla="*/ 8561 h 10000"/>
                  <a:gd name="connsiteX1197" fmla="*/ 7238 w 10000"/>
                  <a:gd name="connsiteY1197" fmla="*/ 8543 h 10000"/>
                  <a:gd name="connsiteX1198" fmla="*/ 7241 w 10000"/>
                  <a:gd name="connsiteY1198" fmla="*/ 8530 h 10000"/>
                  <a:gd name="connsiteX1199" fmla="*/ 7249 w 10000"/>
                  <a:gd name="connsiteY1199" fmla="*/ 8512 h 10000"/>
                  <a:gd name="connsiteX1200" fmla="*/ 7249 w 10000"/>
                  <a:gd name="connsiteY1200" fmla="*/ 8502 h 10000"/>
                  <a:gd name="connsiteX1201" fmla="*/ 7249 w 10000"/>
                  <a:gd name="connsiteY1201" fmla="*/ 8475 h 10000"/>
                  <a:gd name="connsiteX1202" fmla="*/ 7246 w 10000"/>
                  <a:gd name="connsiteY1202" fmla="*/ 8457 h 10000"/>
                  <a:gd name="connsiteX1203" fmla="*/ 7241 w 10000"/>
                  <a:gd name="connsiteY1203" fmla="*/ 8444 h 10000"/>
                  <a:gd name="connsiteX1204" fmla="*/ 7232 w 10000"/>
                  <a:gd name="connsiteY1204" fmla="*/ 8435 h 10000"/>
                  <a:gd name="connsiteX1205" fmla="*/ 7224 w 10000"/>
                  <a:gd name="connsiteY1205" fmla="*/ 8430 h 10000"/>
                  <a:gd name="connsiteX1206" fmla="*/ 7208 w 10000"/>
                  <a:gd name="connsiteY1206" fmla="*/ 8408 h 10000"/>
                  <a:gd name="connsiteX1207" fmla="*/ 7199 w 10000"/>
                  <a:gd name="connsiteY1207" fmla="*/ 8403 h 10000"/>
                  <a:gd name="connsiteX1208" fmla="*/ 7205 w 10000"/>
                  <a:gd name="connsiteY1208" fmla="*/ 8372 h 10000"/>
                  <a:gd name="connsiteX1209" fmla="*/ 7208 w 10000"/>
                  <a:gd name="connsiteY1209" fmla="*/ 8354 h 10000"/>
                  <a:gd name="connsiteX1210" fmla="*/ 7213 w 10000"/>
                  <a:gd name="connsiteY1210" fmla="*/ 8345 h 10000"/>
                  <a:gd name="connsiteX1211" fmla="*/ 7224 w 10000"/>
                  <a:gd name="connsiteY1211" fmla="*/ 8331 h 10000"/>
                  <a:gd name="connsiteX1212" fmla="*/ 7238 w 10000"/>
                  <a:gd name="connsiteY1212" fmla="*/ 8313 h 10000"/>
                  <a:gd name="connsiteX1213" fmla="*/ 7241 w 10000"/>
                  <a:gd name="connsiteY1213" fmla="*/ 8304 h 10000"/>
                  <a:gd name="connsiteX1214" fmla="*/ 7254 w 10000"/>
                  <a:gd name="connsiteY1214" fmla="*/ 8286 h 10000"/>
                  <a:gd name="connsiteX1215" fmla="*/ 7265 w 10000"/>
                  <a:gd name="connsiteY1215" fmla="*/ 8272 h 10000"/>
                  <a:gd name="connsiteX1216" fmla="*/ 7271 w 10000"/>
                  <a:gd name="connsiteY1216" fmla="*/ 8263 h 10000"/>
                  <a:gd name="connsiteX1217" fmla="*/ 7279 w 10000"/>
                  <a:gd name="connsiteY1217" fmla="*/ 8245 h 10000"/>
                  <a:gd name="connsiteX1218" fmla="*/ 7274 w 10000"/>
                  <a:gd name="connsiteY1218" fmla="*/ 8223 h 10000"/>
                  <a:gd name="connsiteX1219" fmla="*/ 7265 w 10000"/>
                  <a:gd name="connsiteY1219" fmla="*/ 8200 h 10000"/>
                  <a:gd name="connsiteX1220" fmla="*/ 7263 w 10000"/>
                  <a:gd name="connsiteY1220" fmla="*/ 8187 h 10000"/>
                  <a:gd name="connsiteX1221" fmla="*/ 7257 w 10000"/>
                  <a:gd name="connsiteY1221" fmla="*/ 8187 h 10000"/>
                  <a:gd name="connsiteX1222" fmla="*/ 7254 w 10000"/>
                  <a:gd name="connsiteY1222" fmla="*/ 8196 h 10000"/>
                  <a:gd name="connsiteX1223" fmla="*/ 7246 w 10000"/>
                  <a:gd name="connsiteY1223" fmla="*/ 8209 h 10000"/>
                  <a:gd name="connsiteX1224" fmla="*/ 7241 w 10000"/>
                  <a:gd name="connsiteY1224" fmla="*/ 8209 h 10000"/>
                  <a:gd name="connsiteX1225" fmla="*/ 7238 w 10000"/>
                  <a:gd name="connsiteY1225" fmla="*/ 8214 h 10000"/>
                  <a:gd name="connsiteX1226" fmla="*/ 7221 w 10000"/>
                  <a:gd name="connsiteY1226" fmla="*/ 8173 h 10000"/>
                  <a:gd name="connsiteX1227" fmla="*/ 7185 w 10000"/>
                  <a:gd name="connsiteY1227" fmla="*/ 8106 h 10000"/>
                  <a:gd name="connsiteX1228" fmla="*/ 7174 w 10000"/>
                  <a:gd name="connsiteY1228" fmla="*/ 8078 h 10000"/>
                  <a:gd name="connsiteX1229" fmla="*/ 7169 w 10000"/>
                  <a:gd name="connsiteY1229" fmla="*/ 8056 h 10000"/>
                  <a:gd name="connsiteX1230" fmla="*/ 7166 w 10000"/>
                  <a:gd name="connsiteY1230" fmla="*/ 8042 h 10000"/>
                  <a:gd name="connsiteX1231" fmla="*/ 7161 w 10000"/>
                  <a:gd name="connsiteY1231" fmla="*/ 8051 h 10000"/>
                  <a:gd name="connsiteX1232" fmla="*/ 7158 w 10000"/>
                  <a:gd name="connsiteY1232" fmla="*/ 8051 h 10000"/>
                  <a:gd name="connsiteX1233" fmla="*/ 7141 w 10000"/>
                  <a:gd name="connsiteY1233" fmla="*/ 8056 h 10000"/>
                  <a:gd name="connsiteX1234" fmla="*/ 7116 w 10000"/>
                  <a:gd name="connsiteY1234" fmla="*/ 8051 h 10000"/>
                  <a:gd name="connsiteX1235" fmla="*/ 7094 w 10000"/>
                  <a:gd name="connsiteY1235" fmla="*/ 8051 h 10000"/>
                  <a:gd name="connsiteX1236" fmla="*/ 7081 w 10000"/>
                  <a:gd name="connsiteY1236" fmla="*/ 8011 h 10000"/>
                  <a:gd name="connsiteX1237" fmla="*/ 7081 w 10000"/>
                  <a:gd name="connsiteY1237" fmla="*/ 8002 h 10000"/>
                  <a:gd name="connsiteX1238" fmla="*/ 7078 w 10000"/>
                  <a:gd name="connsiteY1238" fmla="*/ 7984 h 10000"/>
                  <a:gd name="connsiteX1239" fmla="*/ 7072 w 10000"/>
                  <a:gd name="connsiteY1239" fmla="*/ 7970 h 10000"/>
                  <a:gd name="connsiteX1240" fmla="*/ 7045 w 10000"/>
                  <a:gd name="connsiteY1240" fmla="*/ 7948 h 10000"/>
                  <a:gd name="connsiteX1241" fmla="*/ 7020 w 10000"/>
                  <a:gd name="connsiteY1241" fmla="*/ 7957 h 10000"/>
                  <a:gd name="connsiteX1242" fmla="*/ 7001 w 10000"/>
                  <a:gd name="connsiteY1242" fmla="*/ 7970 h 10000"/>
                  <a:gd name="connsiteX1243" fmla="*/ 6981 w 10000"/>
                  <a:gd name="connsiteY1243" fmla="*/ 7984 h 10000"/>
                  <a:gd name="connsiteX1244" fmla="*/ 6976 w 10000"/>
                  <a:gd name="connsiteY1244" fmla="*/ 7984 h 10000"/>
                  <a:gd name="connsiteX1245" fmla="*/ 6973 w 10000"/>
                  <a:gd name="connsiteY1245" fmla="*/ 7984 h 10000"/>
                  <a:gd name="connsiteX1246" fmla="*/ 6959 w 10000"/>
                  <a:gd name="connsiteY1246" fmla="*/ 7984 h 10000"/>
                  <a:gd name="connsiteX1247" fmla="*/ 6948 w 10000"/>
                  <a:gd name="connsiteY1247" fmla="*/ 7961 h 10000"/>
                  <a:gd name="connsiteX1248" fmla="*/ 6934 w 10000"/>
                  <a:gd name="connsiteY1248" fmla="*/ 7943 h 10000"/>
                  <a:gd name="connsiteX1249" fmla="*/ 6932 w 10000"/>
                  <a:gd name="connsiteY1249" fmla="*/ 7943 h 10000"/>
                  <a:gd name="connsiteX1250" fmla="*/ 6918 w 10000"/>
                  <a:gd name="connsiteY1250" fmla="*/ 7961 h 10000"/>
                  <a:gd name="connsiteX1251" fmla="*/ 6904 w 10000"/>
                  <a:gd name="connsiteY1251" fmla="*/ 7975 h 10000"/>
                  <a:gd name="connsiteX1252" fmla="*/ 6896 w 10000"/>
                  <a:gd name="connsiteY1252" fmla="*/ 7997 h 10000"/>
                  <a:gd name="connsiteX1253" fmla="*/ 6887 w 10000"/>
                  <a:gd name="connsiteY1253" fmla="*/ 8002 h 10000"/>
                  <a:gd name="connsiteX1254" fmla="*/ 6879 w 10000"/>
                  <a:gd name="connsiteY1254" fmla="*/ 8011 h 10000"/>
                  <a:gd name="connsiteX1255" fmla="*/ 6868 w 10000"/>
                  <a:gd name="connsiteY1255" fmla="*/ 8015 h 10000"/>
                  <a:gd name="connsiteX1256" fmla="*/ 6852 w 10000"/>
                  <a:gd name="connsiteY1256" fmla="*/ 8024 h 10000"/>
                  <a:gd name="connsiteX1257" fmla="*/ 6813 w 10000"/>
                  <a:gd name="connsiteY1257" fmla="*/ 8042 h 10000"/>
                  <a:gd name="connsiteX1258" fmla="*/ 6780 w 10000"/>
                  <a:gd name="connsiteY1258" fmla="*/ 8065 h 10000"/>
                  <a:gd name="connsiteX1259" fmla="*/ 6763 w 10000"/>
                  <a:gd name="connsiteY1259" fmla="*/ 8078 h 10000"/>
                  <a:gd name="connsiteX1260" fmla="*/ 6755 w 10000"/>
                  <a:gd name="connsiteY1260" fmla="*/ 8088 h 10000"/>
                  <a:gd name="connsiteX1261" fmla="*/ 6716 w 10000"/>
                  <a:gd name="connsiteY1261" fmla="*/ 8119 h 10000"/>
                  <a:gd name="connsiteX1262" fmla="*/ 6711 w 10000"/>
                  <a:gd name="connsiteY1262" fmla="*/ 8128 h 10000"/>
                  <a:gd name="connsiteX1263" fmla="*/ 6711 w 10000"/>
                  <a:gd name="connsiteY1263" fmla="*/ 8169 h 10000"/>
                  <a:gd name="connsiteX1264" fmla="*/ 6711 w 10000"/>
                  <a:gd name="connsiteY1264" fmla="*/ 8173 h 10000"/>
                  <a:gd name="connsiteX1265" fmla="*/ 6716 w 10000"/>
                  <a:gd name="connsiteY1265" fmla="*/ 8200 h 10000"/>
                  <a:gd name="connsiteX1266" fmla="*/ 6708 w 10000"/>
                  <a:gd name="connsiteY1266" fmla="*/ 8223 h 10000"/>
                  <a:gd name="connsiteX1267" fmla="*/ 6708 w 10000"/>
                  <a:gd name="connsiteY1267" fmla="*/ 8236 h 10000"/>
                  <a:gd name="connsiteX1268" fmla="*/ 6708 w 10000"/>
                  <a:gd name="connsiteY1268" fmla="*/ 8272 h 10000"/>
                  <a:gd name="connsiteX1269" fmla="*/ 6711 w 10000"/>
                  <a:gd name="connsiteY1269" fmla="*/ 8290 h 10000"/>
                  <a:gd name="connsiteX1270" fmla="*/ 6716 w 10000"/>
                  <a:gd name="connsiteY1270" fmla="*/ 8304 h 10000"/>
                  <a:gd name="connsiteX1271" fmla="*/ 6711 w 10000"/>
                  <a:gd name="connsiteY1271" fmla="*/ 8313 h 10000"/>
                  <a:gd name="connsiteX1272" fmla="*/ 6683 w 10000"/>
                  <a:gd name="connsiteY1272" fmla="*/ 8318 h 10000"/>
                  <a:gd name="connsiteX1273" fmla="*/ 6661 w 10000"/>
                  <a:gd name="connsiteY1273" fmla="*/ 8327 h 10000"/>
                  <a:gd name="connsiteX1274" fmla="*/ 6631 w 10000"/>
                  <a:gd name="connsiteY1274" fmla="*/ 8327 h 10000"/>
                  <a:gd name="connsiteX1275" fmla="*/ 6611 w 10000"/>
                  <a:gd name="connsiteY1275" fmla="*/ 8327 h 10000"/>
                  <a:gd name="connsiteX1276" fmla="*/ 6598 w 10000"/>
                  <a:gd name="connsiteY1276" fmla="*/ 8327 h 10000"/>
                  <a:gd name="connsiteX1277" fmla="*/ 6595 w 10000"/>
                  <a:gd name="connsiteY1277" fmla="*/ 8340 h 10000"/>
                  <a:gd name="connsiteX1278" fmla="*/ 6587 w 10000"/>
                  <a:gd name="connsiteY1278" fmla="*/ 8358 h 10000"/>
                  <a:gd name="connsiteX1279" fmla="*/ 6578 w 10000"/>
                  <a:gd name="connsiteY1279" fmla="*/ 8408 h 10000"/>
                  <a:gd name="connsiteX1280" fmla="*/ 6578 w 10000"/>
                  <a:gd name="connsiteY1280" fmla="*/ 8421 h 10000"/>
                  <a:gd name="connsiteX1281" fmla="*/ 6578 w 10000"/>
                  <a:gd name="connsiteY1281" fmla="*/ 8430 h 10000"/>
                  <a:gd name="connsiteX1282" fmla="*/ 6573 w 10000"/>
                  <a:gd name="connsiteY1282" fmla="*/ 8435 h 10000"/>
                  <a:gd name="connsiteX1283" fmla="*/ 6556 w 10000"/>
                  <a:gd name="connsiteY1283" fmla="*/ 8435 h 10000"/>
                  <a:gd name="connsiteX1284" fmla="*/ 6545 w 10000"/>
                  <a:gd name="connsiteY1284" fmla="*/ 8435 h 10000"/>
                  <a:gd name="connsiteX1285" fmla="*/ 6523 w 10000"/>
                  <a:gd name="connsiteY1285" fmla="*/ 8435 h 10000"/>
                  <a:gd name="connsiteX1286" fmla="*/ 6493 w 10000"/>
                  <a:gd name="connsiteY1286" fmla="*/ 8430 h 10000"/>
                  <a:gd name="connsiteX1287" fmla="*/ 6490 w 10000"/>
                  <a:gd name="connsiteY1287" fmla="*/ 8430 h 10000"/>
                  <a:gd name="connsiteX1288" fmla="*/ 6485 w 10000"/>
                  <a:gd name="connsiteY1288" fmla="*/ 8444 h 10000"/>
                  <a:gd name="connsiteX1289" fmla="*/ 6465 w 10000"/>
                  <a:gd name="connsiteY1289" fmla="*/ 8475 h 10000"/>
                  <a:gd name="connsiteX1290" fmla="*/ 6451 w 10000"/>
                  <a:gd name="connsiteY1290" fmla="*/ 8498 h 10000"/>
                  <a:gd name="connsiteX1291" fmla="*/ 6435 w 10000"/>
                  <a:gd name="connsiteY1291" fmla="*/ 8525 h 10000"/>
                  <a:gd name="connsiteX1292" fmla="*/ 6421 w 10000"/>
                  <a:gd name="connsiteY1292" fmla="*/ 8539 h 10000"/>
                  <a:gd name="connsiteX1293" fmla="*/ 6410 w 10000"/>
                  <a:gd name="connsiteY1293" fmla="*/ 8561 h 10000"/>
                  <a:gd name="connsiteX1294" fmla="*/ 6402 w 10000"/>
                  <a:gd name="connsiteY1294" fmla="*/ 8575 h 10000"/>
                  <a:gd name="connsiteX1295" fmla="*/ 6402 w 10000"/>
                  <a:gd name="connsiteY1295" fmla="*/ 8593 h 10000"/>
                  <a:gd name="connsiteX1296" fmla="*/ 6402 w 10000"/>
                  <a:gd name="connsiteY1296" fmla="*/ 8620 h 10000"/>
                  <a:gd name="connsiteX1297" fmla="*/ 6405 w 10000"/>
                  <a:gd name="connsiteY1297" fmla="*/ 8660 h 10000"/>
                  <a:gd name="connsiteX1298" fmla="*/ 6405 w 10000"/>
                  <a:gd name="connsiteY1298" fmla="*/ 8674 h 10000"/>
                  <a:gd name="connsiteX1299" fmla="*/ 6405 w 10000"/>
                  <a:gd name="connsiteY1299" fmla="*/ 8683 h 10000"/>
                  <a:gd name="connsiteX1300" fmla="*/ 6405 w 10000"/>
                  <a:gd name="connsiteY1300" fmla="*/ 8687 h 10000"/>
                  <a:gd name="connsiteX1301" fmla="*/ 6405 w 10000"/>
                  <a:gd name="connsiteY1301" fmla="*/ 8696 h 10000"/>
                  <a:gd name="connsiteX1302" fmla="*/ 6388 w 10000"/>
                  <a:gd name="connsiteY1302" fmla="*/ 8733 h 10000"/>
                  <a:gd name="connsiteX1303" fmla="*/ 6369 w 10000"/>
                  <a:gd name="connsiteY1303" fmla="*/ 8746 h 10000"/>
                  <a:gd name="connsiteX1304" fmla="*/ 6333 w 10000"/>
                  <a:gd name="connsiteY1304" fmla="*/ 8773 h 10000"/>
                  <a:gd name="connsiteX1305" fmla="*/ 6313 w 10000"/>
                  <a:gd name="connsiteY1305" fmla="*/ 8787 h 10000"/>
                  <a:gd name="connsiteX1306" fmla="*/ 6291 w 10000"/>
                  <a:gd name="connsiteY1306" fmla="*/ 8805 h 10000"/>
                  <a:gd name="connsiteX1307" fmla="*/ 6280 w 10000"/>
                  <a:gd name="connsiteY1307" fmla="*/ 8814 h 10000"/>
                  <a:gd name="connsiteX1308" fmla="*/ 6250 w 10000"/>
                  <a:gd name="connsiteY1308" fmla="*/ 8805 h 10000"/>
                  <a:gd name="connsiteX1309" fmla="*/ 6233 w 10000"/>
                  <a:gd name="connsiteY1309" fmla="*/ 8805 h 10000"/>
                  <a:gd name="connsiteX1310" fmla="*/ 6220 w 10000"/>
                  <a:gd name="connsiteY1310" fmla="*/ 8805 h 10000"/>
                  <a:gd name="connsiteX1311" fmla="*/ 6200 w 10000"/>
                  <a:gd name="connsiteY1311" fmla="*/ 8805 h 10000"/>
                  <a:gd name="connsiteX1312" fmla="*/ 6184 w 10000"/>
                  <a:gd name="connsiteY1312" fmla="*/ 8805 h 10000"/>
                  <a:gd name="connsiteX1313" fmla="*/ 6716 w 10000"/>
                  <a:gd name="connsiteY1313" fmla="*/ 6653 h 10000"/>
                  <a:gd name="connsiteX1314" fmla="*/ 6184 w 10000"/>
                  <a:gd name="connsiteY1314" fmla="*/ 8805 h 10000"/>
                  <a:gd name="connsiteX0" fmla="*/ 6184 w 10000"/>
                  <a:gd name="connsiteY0" fmla="*/ 8805 h 10000"/>
                  <a:gd name="connsiteX1" fmla="*/ 6175 w 10000"/>
                  <a:gd name="connsiteY1" fmla="*/ 8800 h 10000"/>
                  <a:gd name="connsiteX2" fmla="*/ 6167 w 10000"/>
                  <a:gd name="connsiteY2" fmla="*/ 8832 h 10000"/>
                  <a:gd name="connsiteX3" fmla="*/ 6167 w 10000"/>
                  <a:gd name="connsiteY3" fmla="*/ 8845 h 10000"/>
                  <a:gd name="connsiteX4" fmla="*/ 6140 w 10000"/>
                  <a:gd name="connsiteY4" fmla="*/ 8877 h 10000"/>
                  <a:gd name="connsiteX5" fmla="*/ 6098 w 10000"/>
                  <a:gd name="connsiteY5" fmla="*/ 8904 h 10000"/>
                  <a:gd name="connsiteX6" fmla="*/ 6090 w 10000"/>
                  <a:gd name="connsiteY6" fmla="*/ 8904 h 10000"/>
                  <a:gd name="connsiteX7" fmla="*/ 6082 w 10000"/>
                  <a:gd name="connsiteY7" fmla="*/ 8904 h 10000"/>
                  <a:gd name="connsiteX8" fmla="*/ 6082 w 10000"/>
                  <a:gd name="connsiteY8" fmla="*/ 8958 h 10000"/>
                  <a:gd name="connsiteX9" fmla="*/ 6082 w 10000"/>
                  <a:gd name="connsiteY9" fmla="*/ 8963 h 10000"/>
                  <a:gd name="connsiteX10" fmla="*/ 6079 w 10000"/>
                  <a:gd name="connsiteY10" fmla="*/ 9012 h 10000"/>
                  <a:gd name="connsiteX11" fmla="*/ 6073 w 10000"/>
                  <a:gd name="connsiteY11" fmla="*/ 9066 h 10000"/>
                  <a:gd name="connsiteX12" fmla="*/ 6073 w 10000"/>
                  <a:gd name="connsiteY12" fmla="*/ 9120 h 10000"/>
                  <a:gd name="connsiteX13" fmla="*/ 6073 w 10000"/>
                  <a:gd name="connsiteY13" fmla="*/ 9147 h 10000"/>
                  <a:gd name="connsiteX14" fmla="*/ 6073 w 10000"/>
                  <a:gd name="connsiteY14" fmla="*/ 9197 h 10000"/>
                  <a:gd name="connsiteX15" fmla="*/ 6068 w 10000"/>
                  <a:gd name="connsiteY15" fmla="*/ 9233 h 10000"/>
                  <a:gd name="connsiteX16" fmla="*/ 6065 w 10000"/>
                  <a:gd name="connsiteY16" fmla="*/ 9301 h 10000"/>
                  <a:gd name="connsiteX17" fmla="*/ 6065 w 10000"/>
                  <a:gd name="connsiteY17" fmla="*/ 9350 h 10000"/>
                  <a:gd name="connsiteX18" fmla="*/ 6060 w 10000"/>
                  <a:gd name="connsiteY18" fmla="*/ 9382 h 10000"/>
                  <a:gd name="connsiteX19" fmla="*/ 6060 w 10000"/>
                  <a:gd name="connsiteY19" fmla="*/ 9409 h 10000"/>
                  <a:gd name="connsiteX20" fmla="*/ 6051 w 10000"/>
                  <a:gd name="connsiteY20" fmla="*/ 9423 h 10000"/>
                  <a:gd name="connsiteX21" fmla="*/ 6049 w 10000"/>
                  <a:gd name="connsiteY21" fmla="*/ 9436 h 10000"/>
                  <a:gd name="connsiteX22" fmla="*/ 6035 w 10000"/>
                  <a:gd name="connsiteY22" fmla="*/ 9450 h 10000"/>
                  <a:gd name="connsiteX23" fmla="*/ 6026 w 10000"/>
                  <a:gd name="connsiteY23" fmla="*/ 9459 h 10000"/>
                  <a:gd name="connsiteX24" fmla="*/ 6018 w 10000"/>
                  <a:gd name="connsiteY24" fmla="*/ 9445 h 10000"/>
                  <a:gd name="connsiteX25" fmla="*/ 6007 w 10000"/>
                  <a:gd name="connsiteY25" fmla="*/ 9409 h 10000"/>
                  <a:gd name="connsiteX26" fmla="*/ 5985 w 10000"/>
                  <a:gd name="connsiteY26" fmla="*/ 9369 h 10000"/>
                  <a:gd name="connsiteX27" fmla="*/ 5969 w 10000"/>
                  <a:gd name="connsiteY27" fmla="*/ 9332 h 10000"/>
                  <a:gd name="connsiteX28" fmla="*/ 5955 w 10000"/>
                  <a:gd name="connsiteY28" fmla="*/ 9314 h 10000"/>
                  <a:gd name="connsiteX29" fmla="*/ 5952 w 10000"/>
                  <a:gd name="connsiteY29" fmla="*/ 9305 h 10000"/>
                  <a:gd name="connsiteX30" fmla="*/ 5935 w 10000"/>
                  <a:gd name="connsiteY30" fmla="*/ 9305 h 10000"/>
                  <a:gd name="connsiteX31" fmla="*/ 5922 w 10000"/>
                  <a:gd name="connsiteY31" fmla="*/ 9319 h 10000"/>
                  <a:gd name="connsiteX32" fmla="*/ 5913 w 10000"/>
                  <a:gd name="connsiteY32" fmla="*/ 9328 h 10000"/>
                  <a:gd name="connsiteX33" fmla="*/ 5905 w 10000"/>
                  <a:gd name="connsiteY33" fmla="*/ 9332 h 10000"/>
                  <a:gd name="connsiteX34" fmla="*/ 5897 w 10000"/>
                  <a:gd name="connsiteY34" fmla="*/ 9350 h 10000"/>
                  <a:gd name="connsiteX35" fmla="*/ 5875 w 10000"/>
                  <a:gd name="connsiteY35" fmla="*/ 9364 h 10000"/>
                  <a:gd name="connsiteX36" fmla="*/ 5850 w 10000"/>
                  <a:gd name="connsiteY36" fmla="*/ 9391 h 10000"/>
                  <a:gd name="connsiteX37" fmla="*/ 5833 w 10000"/>
                  <a:gd name="connsiteY37" fmla="*/ 9405 h 10000"/>
                  <a:gd name="connsiteX38" fmla="*/ 5822 w 10000"/>
                  <a:gd name="connsiteY38" fmla="*/ 9409 h 10000"/>
                  <a:gd name="connsiteX39" fmla="*/ 5800 w 10000"/>
                  <a:gd name="connsiteY39" fmla="*/ 9423 h 10000"/>
                  <a:gd name="connsiteX40" fmla="*/ 5784 w 10000"/>
                  <a:gd name="connsiteY40" fmla="*/ 9436 h 10000"/>
                  <a:gd name="connsiteX41" fmla="*/ 5767 w 10000"/>
                  <a:gd name="connsiteY41" fmla="*/ 9450 h 10000"/>
                  <a:gd name="connsiteX42" fmla="*/ 5751 w 10000"/>
                  <a:gd name="connsiteY42" fmla="*/ 9463 h 10000"/>
                  <a:gd name="connsiteX43" fmla="*/ 5745 w 10000"/>
                  <a:gd name="connsiteY43" fmla="*/ 9472 h 10000"/>
                  <a:gd name="connsiteX44" fmla="*/ 5751 w 10000"/>
                  <a:gd name="connsiteY44" fmla="*/ 9477 h 10000"/>
                  <a:gd name="connsiteX45" fmla="*/ 5762 w 10000"/>
                  <a:gd name="connsiteY45" fmla="*/ 9504 h 10000"/>
                  <a:gd name="connsiteX46" fmla="*/ 5767 w 10000"/>
                  <a:gd name="connsiteY46" fmla="*/ 9526 h 10000"/>
                  <a:gd name="connsiteX47" fmla="*/ 5784 w 10000"/>
                  <a:gd name="connsiteY47" fmla="*/ 9576 h 10000"/>
                  <a:gd name="connsiteX48" fmla="*/ 5797 w 10000"/>
                  <a:gd name="connsiteY48" fmla="*/ 9603 h 10000"/>
                  <a:gd name="connsiteX49" fmla="*/ 5808 w 10000"/>
                  <a:gd name="connsiteY49" fmla="*/ 9644 h 10000"/>
                  <a:gd name="connsiteX50" fmla="*/ 5822 w 10000"/>
                  <a:gd name="connsiteY50" fmla="*/ 9671 h 10000"/>
                  <a:gd name="connsiteX51" fmla="*/ 5825 w 10000"/>
                  <a:gd name="connsiteY51" fmla="*/ 9684 h 10000"/>
                  <a:gd name="connsiteX52" fmla="*/ 5831 w 10000"/>
                  <a:gd name="connsiteY52" fmla="*/ 9684 h 10000"/>
                  <a:gd name="connsiteX53" fmla="*/ 5825 w 10000"/>
                  <a:gd name="connsiteY53" fmla="*/ 9698 h 10000"/>
                  <a:gd name="connsiteX54" fmla="*/ 5806 w 10000"/>
                  <a:gd name="connsiteY54" fmla="*/ 9725 h 10000"/>
                  <a:gd name="connsiteX55" fmla="*/ 5792 w 10000"/>
                  <a:gd name="connsiteY55" fmla="*/ 9738 h 10000"/>
                  <a:gd name="connsiteX56" fmla="*/ 5737 w 10000"/>
                  <a:gd name="connsiteY56" fmla="*/ 9793 h 10000"/>
                  <a:gd name="connsiteX57" fmla="*/ 5728 w 10000"/>
                  <a:gd name="connsiteY57" fmla="*/ 9806 h 10000"/>
                  <a:gd name="connsiteX58" fmla="*/ 5712 w 10000"/>
                  <a:gd name="connsiteY58" fmla="*/ 9815 h 10000"/>
                  <a:gd name="connsiteX59" fmla="*/ 5690 w 10000"/>
                  <a:gd name="connsiteY59" fmla="*/ 9838 h 10000"/>
                  <a:gd name="connsiteX60" fmla="*/ 5679 w 10000"/>
                  <a:gd name="connsiteY60" fmla="*/ 9842 h 10000"/>
                  <a:gd name="connsiteX61" fmla="*/ 5665 w 10000"/>
                  <a:gd name="connsiteY61" fmla="*/ 9842 h 10000"/>
                  <a:gd name="connsiteX62" fmla="*/ 5648 w 10000"/>
                  <a:gd name="connsiteY62" fmla="*/ 9851 h 10000"/>
                  <a:gd name="connsiteX63" fmla="*/ 5621 w 10000"/>
                  <a:gd name="connsiteY63" fmla="*/ 9892 h 10000"/>
                  <a:gd name="connsiteX64" fmla="*/ 5544 w 10000"/>
                  <a:gd name="connsiteY64" fmla="*/ 9946 h 10000"/>
                  <a:gd name="connsiteX65" fmla="*/ 5406 w 10000"/>
                  <a:gd name="connsiteY65" fmla="*/ 10000 h 10000"/>
                  <a:gd name="connsiteX66" fmla="*/ 5350 w 10000"/>
                  <a:gd name="connsiteY66" fmla="*/ 9986 h 10000"/>
                  <a:gd name="connsiteX67" fmla="*/ 5342 w 10000"/>
                  <a:gd name="connsiteY67" fmla="*/ 9950 h 10000"/>
                  <a:gd name="connsiteX68" fmla="*/ 5342 w 10000"/>
                  <a:gd name="connsiteY68" fmla="*/ 9932 h 10000"/>
                  <a:gd name="connsiteX69" fmla="*/ 5342 w 10000"/>
                  <a:gd name="connsiteY69" fmla="*/ 9923 h 10000"/>
                  <a:gd name="connsiteX70" fmla="*/ 5342 w 10000"/>
                  <a:gd name="connsiteY70" fmla="*/ 9919 h 10000"/>
                  <a:gd name="connsiteX71" fmla="*/ 5348 w 10000"/>
                  <a:gd name="connsiteY71" fmla="*/ 9919 h 10000"/>
                  <a:gd name="connsiteX72" fmla="*/ 5348 w 10000"/>
                  <a:gd name="connsiteY72" fmla="*/ 9910 h 10000"/>
                  <a:gd name="connsiteX73" fmla="*/ 5350 w 10000"/>
                  <a:gd name="connsiteY73" fmla="*/ 9910 h 10000"/>
                  <a:gd name="connsiteX74" fmla="*/ 5350 w 10000"/>
                  <a:gd name="connsiteY74" fmla="*/ 9905 h 10000"/>
                  <a:gd name="connsiteX75" fmla="*/ 5356 w 10000"/>
                  <a:gd name="connsiteY75" fmla="*/ 9905 h 10000"/>
                  <a:gd name="connsiteX76" fmla="*/ 5356 w 10000"/>
                  <a:gd name="connsiteY76" fmla="*/ 9896 h 10000"/>
                  <a:gd name="connsiteX77" fmla="*/ 5359 w 10000"/>
                  <a:gd name="connsiteY77" fmla="*/ 9896 h 10000"/>
                  <a:gd name="connsiteX78" fmla="*/ 5359 w 10000"/>
                  <a:gd name="connsiteY78" fmla="*/ 9892 h 10000"/>
                  <a:gd name="connsiteX79" fmla="*/ 5364 w 10000"/>
                  <a:gd name="connsiteY79" fmla="*/ 9892 h 10000"/>
                  <a:gd name="connsiteX80" fmla="*/ 5364 w 10000"/>
                  <a:gd name="connsiteY80" fmla="*/ 9883 h 10000"/>
                  <a:gd name="connsiteX81" fmla="*/ 5359 w 10000"/>
                  <a:gd name="connsiteY81" fmla="*/ 9883 h 10000"/>
                  <a:gd name="connsiteX82" fmla="*/ 5359 w 10000"/>
                  <a:gd name="connsiteY82" fmla="*/ 9878 h 10000"/>
                  <a:gd name="connsiteX83" fmla="*/ 5359 w 10000"/>
                  <a:gd name="connsiteY83" fmla="*/ 9869 h 10000"/>
                  <a:gd name="connsiteX84" fmla="*/ 5356 w 10000"/>
                  <a:gd name="connsiteY84" fmla="*/ 9869 h 10000"/>
                  <a:gd name="connsiteX85" fmla="*/ 5356 w 10000"/>
                  <a:gd name="connsiteY85" fmla="*/ 9865 h 10000"/>
                  <a:gd name="connsiteX86" fmla="*/ 5350 w 10000"/>
                  <a:gd name="connsiteY86" fmla="*/ 9865 h 10000"/>
                  <a:gd name="connsiteX87" fmla="*/ 5350 w 10000"/>
                  <a:gd name="connsiteY87" fmla="*/ 9856 h 10000"/>
                  <a:gd name="connsiteX88" fmla="*/ 5348 w 10000"/>
                  <a:gd name="connsiteY88" fmla="*/ 9856 h 10000"/>
                  <a:gd name="connsiteX89" fmla="*/ 5348 w 10000"/>
                  <a:gd name="connsiteY89" fmla="*/ 9851 h 10000"/>
                  <a:gd name="connsiteX90" fmla="*/ 5348 w 10000"/>
                  <a:gd name="connsiteY90" fmla="*/ 9842 h 10000"/>
                  <a:gd name="connsiteX91" fmla="*/ 5348 w 10000"/>
                  <a:gd name="connsiteY91" fmla="*/ 9838 h 10000"/>
                  <a:gd name="connsiteX92" fmla="*/ 5348 w 10000"/>
                  <a:gd name="connsiteY92" fmla="*/ 9829 h 10000"/>
                  <a:gd name="connsiteX93" fmla="*/ 5348 w 10000"/>
                  <a:gd name="connsiteY93" fmla="*/ 9820 h 10000"/>
                  <a:gd name="connsiteX94" fmla="*/ 5348 w 10000"/>
                  <a:gd name="connsiteY94" fmla="*/ 9815 h 10000"/>
                  <a:gd name="connsiteX95" fmla="*/ 5348 w 10000"/>
                  <a:gd name="connsiteY95" fmla="*/ 9806 h 10000"/>
                  <a:gd name="connsiteX96" fmla="*/ 5350 w 10000"/>
                  <a:gd name="connsiteY96" fmla="*/ 9806 h 10000"/>
                  <a:gd name="connsiteX97" fmla="*/ 5350 w 10000"/>
                  <a:gd name="connsiteY97" fmla="*/ 9802 h 10000"/>
                  <a:gd name="connsiteX98" fmla="*/ 5350 w 10000"/>
                  <a:gd name="connsiteY98" fmla="*/ 9793 h 10000"/>
                  <a:gd name="connsiteX99" fmla="*/ 5356 w 10000"/>
                  <a:gd name="connsiteY99" fmla="*/ 9788 h 10000"/>
                  <a:gd name="connsiteX100" fmla="*/ 5356 w 10000"/>
                  <a:gd name="connsiteY100" fmla="*/ 9779 h 10000"/>
                  <a:gd name="connsiteX101" fmla="*/ 5359 w 10000"/>
                  <a:gd name="connsiteY101" fmla="*/ 9779 h 10000"/>
                  <a:gd name="connsiteX102" fmla="*/ 5359 w 10000"/>
                  <a:gd name="connsiteY102" fmla="*/ 9774 h 10000"/>
                  <a:gd name="connsiteX103" fmla="*/ 5364 w 10000"/>
                  <a:gd name="connsiteY103" fmla="*/ 9765 h 10000"/>
                  <a:gd name="connsiteX104" fmla="*/ 5397 w 10000"/>
                  <a:gd name="connsiteY104" fmla="*/ 9698 h 10000"/>
                  <a:gd name="connsiteX105" fmla="*/ 5397 w 10000"/>
                  <a:gd name="connsiteY105" fmla="*/ 9662 h 10000"/>
                  <a:gd name="connsiteX106" fmla="*/ 5381 w 10000"/>
                  <a:gd name="connsiteY106" fmla="*/ 9648 h 10000"/>
                  <a:gd name="connsiteX107" fmla="*/ 5381 w 10000"/>
                  <a:gd name="connsiteY107" fmla="*/ 9608 h 10000"/>
                  <a:gd name="connsiteX108" fmla="*/ 5400 w 10000"/>
                  <a:gd name="connsiteY108" fmla="*/ 9590 h 10000"/>
                  <a:gd name="connsiteX109" fmla="*/ 5392 w 10000"/>
                  <a:gd name="connsiteY109" fmla="*/ 9553 h 10000"/>
                  <a:gd name="connsiteX110" fmla="*/ 5375 w 10000"/>
                  <a:gd name="connsiteY110" fmla="*/ 9526 h 10000"/>
                  <a:gd name="connsiteX111" fmla="*/ 5350 w 10000"/>
                  <a:gd name="connsiteY111" fmla="*/ 9504 h 10000"/>
                  <a:gd name="connsiteX112" fmla="*/ 5323 w 10000"/>
                  <a:gd name="connsiteY112" fmla="*/ 9562 h 10000"/>
                  <a:gd name="connsiteX113" fmla="*/ 5309 w 10000"/>
                  <a:gd name="connsiteY113" fmla="*/ 9535 h 10000"/>
                  <a:gd name="connsiteX114" fmla="*/ 5312 w 10000"/>
                  <a:gd name="connsiteY114" fmla="*/ 9436 h 10000"/>
                  <a:gd name="connsiteX115" fmla="*/ 5276 w 10000"/>
                  <a:gd name="connsiteY115" fmla="*/ 9409 h 10000"/>
                  <a:gd name="connsiteX116" fmla="*/ 5270 w 10000"/>
                  <a:gd name="connsiteY116" fmla="*/ 9418 h 10000"/>
                  <a:gd name="connsiteX117" fmla="*/ 5259 w 10000"/>
                  <a:gd name="connsiteY117" fmla="*/ 9423 h 10000"/>
                  <a:gd name="connsiteX118" fmla="*/ 5243 w 10000"/>
                  <a:gd name="connsiteY118" fmla="*/ 9445 h 10000"/>
                  <a:gd name="connsiteX119" fmla="*/ 5229 w 10000"/>
                  <a:gd name="connsiteY119" fmla="*/ 9450 h 10000"/>
                  <a:gd name="connsiteX120" fmla="*/ 5221 w 10000"/>
                  <a:gd name="connsiteY120" fmla="*/ 9459 h 10000"/>
                  <a:gd name="connsiteX121" fmla="*/ 5199 w 10000"/>
                  <a:gd name="connsiteY121" fmla="*/ 9463 h 10000"/>
                  <a:gd name="connsiteX122" fmla="*/ 5179 w 10000"/>
                  <a:gd name="connsiteY122" fmla="*/ 9463 h 10000"/>
                  <a:gd name="connsiteX123" fmla="*/ 5166 w 10000"/>
                  <a:gd name="connsiteY123" fmla="*/ 9450 h 10000"/>
                  <a:gd name="connsiteX124" fmla="*/ 5155 w 10000"/>
                  <a:gd name="connsiteY124" fmla="*/ 9432 h 10000"/>
                  <a:gd name="connsiteX125" fmla="*/ 5149 w 10000"/>
                  <a:gd name="connsiteY125" fmla="*/ 9432 h 10000"/>
                  <a:gd name="connsiteX126" fmla="*/ 5146 w 10000"/>
                  <a:gd name="connsiteY126" fmla="*/ 9432 h 10000"/>
                  <a:gd name="connsiteX127" fmla="*/ 5146 w 10000"/>
                  <a:gd name="connsiteY127" fmla="*/ 9436 h 10000"/>
                  <a:gd name="connsiteX128" fmla="*/ 5132 w 10000"/>
                  <a:gd name="connsiteY128" fmla="*/ 9445 h 10000"/>
                  <a:gd name="connsiteX129" fmla="*/ 5124 w 10000"/>
                  <a:gd name="connsiteY129" fmla="*/ 9463 h 10000"/>
                  <a:gd name="connsiteX130" fmla="*/ 5119 w 10000"/>
                  <a:gd name="connsiteY130" fmla="*/ 9472 h 10000"/>
                  <a:gd name="connsiteX131" fmla="*/ 5094 w 10000"/>
                  <a:gd name="connsiteY131" fmla="*/ 9486 h 10000"/>
                  <a:gd name="connsiteX132" fmla="*/ 5075 w 10000"/>
                  <a:gd name="connsiteY132" fmla="*/ 9490 h 10000"/>
                  <a:gd name="connsiteX133" fmla="*/ 5058 w 10000"/>
                  <a:gd name="connsiteY133" fmla="*/ 9499 h 10000"/>
                  <a:gd name="connsiteX134" fmla="*/ 5028 w 10000"/>
                  <a:gd name="connsiteY134" fmla="*/ 9513 h 10000"/>
                  <a:gd name="connsiteX135" fmla="*/ 5006 w 10000"/>
                  <a:gd name="connsiteY135" fmla="*/ 9522 h 10000"/>
                  <a:gd name="connsiteX136" fmla="*/ 4986 w 10000"/>
                  <a:gd name="connsiteY136" fmla="*/ 9535 h 10000"/>
                  <a:gd name="connsiteX137" fmla="*/ 4948 w 10000"/>
                  <a:gd name="connsiteY137" fmla="*/ 9549 h 10000"/>
                  <a:gd name="connsiteX138" fmla="*/ 4925 w 10000"/>
                  <a:gd name="connsiteY138" fmla="*/ 9549 h 10000"/>
                  <a:gd name="connsiteX139" fmla="*/ 4906 w 10000"/>
                  <a:gd name="connsiteY139" fmla="*/ 9549 h 10000"/>
                  <a:gd name="connsiteX140" fmla="*/ 4892 w 10000"/>
                  <a:gd name="connsiteY140" fmla="*/ 9553 h 10000"/>
                  <a:gd name="connsiteX141" fmla="*/ 4890 w 10000"/>
                  <a:gd name="connsiteY141" fmla="*/ 9562 h 10000"/>
                  <a:gd name="connsiteX142" fmla="*/ 4881 w 10000"/>
                  <a:gd name="connsiteY142" fmla="*/ 9576 h 10000"/>
                  <a:gd name="connsiteX143" fmla="*/ 4873 w 10000"/>
                  <a:gd name="connsiteY143" fmla="*/ 9594 h 10000"/>
                  <a:gd name="connsiteX144" fmla="*/ 4868 w 10000"/>
                  <a:gd name="connsiteY144" fmla="*/ 9581 h 10000"/>
                  <a:gd name="connsiteX145" fmla="*/ 4865 w 10000"/>
                  <a:gd name="connsiteY145" fmla="*/ 9567 h 10000"/>
                  <a:gd name="connsiteX146" fmla="*/ 4851 w 10000"/>
                  <a:gd name="connsiteY146" fmla="*/ 9567 h 10000"/>
                  <a:gd name="connsiteX147" fmla="*/ 4848 w 10000"/>
                  <a:gd name="connsiteY147" fmla="*/ 9576 h 10000"/>
                  <a:gd name="connsiteX148" fmla="*/ 4829 w 10000"/>
                  <a:gd name="connsiteY148" fmla="*/ 9581 h 10000"/>
                  <a:gd name="connsiteX149" fmla="*/ 4818 w 10000"/>
                  <a:gd name="connsiteY149" fmla="*/ 9576 h 10000"/>
                  <a:gd name="connsiteX150" fmla="*/ 4810 w 10000"/>
                  <a:gd name="connsiteY150" fmla="*/ 9576 h 10000"/>
                  <a:gd name="connsiteX151" fmla="*/ 4796 w 10000"/>
                  <a:gd name="connsiteY151" fmla="*/ 9581 h 10000"/>
                  <a:gd name="connsiteX152" fmla="*/ 4788 w 10000"/>
                  <a:gd name="connsiteY152" fmla="*/ 9576 h 10000"/>
                  <a:gd name="connsiteX153" fmla="*/ 4779 w 10000"/>
                  <a:gd name="connsiteY153" fmla="*/ 9576 h 10000"/>
                  <a:gd name="connsiteX154" fmla="*/ 4768 w 10000"/>
                  <a:gd name="connsiteY154" fmla="*/ 9581 h 10000"/>
                  <a:gd name="connsiteX155" fmla="*/ 4760 w 10000"/>
                  <a:gd name="connsiteY155" fmla="*/ 9553 h 10000"/>
                  <a:gd name="connsiteX156" fmla="*/ 4754 w 10000"/>
                  <a:gd name="connsiteY156" fmla="*/ 9526 h 10000"/>
                  <a:gd name="connsiteX157" fmla="*/ 4754 w 10000"/>
                  <a:gd name="connsiteY157" fmla="*/ 9486 h 10000"/>
                  <a:gd name="connsiteX158" fmla="*/ 4754 w 10000"/>
                  <a:gd name="connsiteY158" fmla="*/ 9445 h 10000"/>
                  <a:gd name="connsiteX159" fmla="*/ 4760 w 10000"/>
                  <a:gd name="connsiteY159" fmla="*/ 9432 h 10000"/>
                  <a:gd name="connsiteX160" fmla="*/ 4760 w 10000"/>
                  <a:gd name="connsiteY160" fmla="*/ 9396 h 10000"/>
                  <a:gd name="connsiteX161" fmla="*/ 4760 w 10000"/>
                  <a:gd name="connsiteY161" fmla="*/ 9382 h 10000"/>
                  <a:gd name="connsiteX162" fmla="*/ 4760 w 10000"/>
                  <a:gd name="connsiteY162" fmla="*/ 9355 h 10000"/>
                  <a:gd name="connsiteX163" fmla="*/ 4749 w 10000"/>
                  <a:gd name="connsiteY163" fmla="*/ 9341 h 10000"/>
                  <a:gd name="connsiteX164" fmla="*/ 4746 w 10000"/>
                  <a:gd name="connsiteY164" fmla="*/ 9332 h 10000"/>
                  <a:gd name="connsiteX165" fmla="*/ 4732 w 10000"/>
                  <a:gd name="connsiteY165" fmla="*/ 9328 h 10000"/>
                  <a:gd name="connsiteX166" fmla="*/ 4716 w 10000"/>
                  <a:gd name="connsiteY166" fmla="*/ 9292 h 10000"/>
                  <a:gd name="connsiteX167" fmla="*/ 4705 w 10000"/>
                  <a:gd name="connsiteY167" fmla="*/ 9274 h 10000"/>
                  <a:gd name="connsiteX168" fmla="*/ 4699 w 10000"/>
                  <a:gd name="connsiteY168" fmla="*/ 9278 h 10000"/>
                  <a:gd name="connsiteX169" fmla="*/ 4696 w 10000"/>
                  <a:gd name="connsiteY169" fmla="*/ 9287 h 10000"/>
                  <a:gd name="connsiteX170" fmla="*/ 4680 w 10000"/>
                  <a:gd name="connsiteY170" fmla="*/ 9292 h 10000"/>
                  <a:gd name="connsiteX171" fmla="*/ 4672 w 10000"/>
                  <a:gd name="connsiteY171" fmla="*/ 9274 h 10000"/>
                  <a:gd name="connsiteX172" fmla="*/ 4636 w 10000"/>
                  <a:gd name="connsiteY172" fmla="*/ 9224 h 10000"/>
                  <a:gd name="connsiteX173" fmla="*/ 4616 w 10000"/>
                  <a:gd name="connsiteY173" fmla="*/ 9211 h 10000"/>
                  <a:gd name="connsiteX174" fmla="*/ 4608 w 10000"/>
                  <a:gd name="connsiteY174" fmla="*/ 9206 h 10000"/>
                  <a:gd name="connsiteX175" fmla="*/ 4616 w 10000"/>
                  <a:gd name="connsiteY175" fmla="*/ 9193 h 10000"/>
                  <a:gd name="connsiteX176" fmla="*/ 4633 w 10000"/>
                  <a:gd name="connsiteY176" fmla="*/ 9184 h 10000"/>
                  <a:gd name="connsiteX177" fmla="*/ 4616 w 10000"/>
                  <a:gd name="connsiteY177" fmla="*/ 9120 h 10000"/>
                  <a:gd name="connsiteX178" fmla="*/ 4625 w 10000"/>
                  <a:gd name="connsiteY178" fmla="*/ 9039 h 10000"/>
                  <a:gd name="connsiteX179" fmla="*/ 4616 w 10000"/>
                  <a:gd name="connsiteY179" fmla="*/ 9026 h 10000"/>
                  <a:gd name="connsiteX180" fmla="*/ 4600 w 10000"/>
                  <a:gd name="connsiteY180" fmla="*/ 9017 h 10000"/>
                  <a:gd name="connsiteX181" fmla="*/ 4583 w 10000"/>
                  <a:gd name="connsiteY181" fmla="*/ 9003 h 10000"/>
                  <a:gd name="connsiteX182" fmla="*/ 4570 w 10000"/>
                  <a:gd name="connsiteY182" fmla="*/ 9012 h 10000"/>
                  <a:gd name="connsiteX183" fmla="*/ 4570 w 10000"/>
                  <a:gd name="connsiteY183" fmla="*/ 9026 h 10000"/>
                  <a:gd name="connsiteX184" fmla="*/ 4570 w 10000"/>
                  <a:gd name="connsiteY184" fmla="*/ 9035 h 10000"/>
                  <a:gd name="connsiteX185" fmla="*/ 4578 w 10000"/>
                  <a:gd name="connsiteY185" fmla="*/ 9048 h 10000"/>
                  <a:gd name="connsiteX186" fmla="*/ 4583 w 10000"/>
                  <a:gd name="connsiteY186" fmla="*/ 9089 h 10000"/>
                  <a:gd name="connsiteX187" fmla="*/ 4586 w 10000"/>
                  <a:gd name="connsiteY187" fmla="*/ 9116 h 10000"/>
                  <a:gd name="connsiteX188" fmla="*/ 4586 w 10000"/>
                  <a:gd name="connsiteY188" fmla="*/ 9120 h 10000"/>
                  <a:gd name="connsiteX189" fmla="*/ 4583 w 10000"/>
                  <a:gd name="connsiteY189" fmla="*/ 9143 h 10000"/>
                  <a:gd name="connsiteX190" fmla="*/ 4583 w 10000"/>
                  <a:gd name="connsiteY190" fmla="*/ 9170 h 10000"/>
                  <a:gd name="connsiteX191" fmla="*/ 4578 w 10000"/>
                  <a:gd name="connsiteY191" fmla="*/ 9175 h 10000"/>
                  <a:gd name="connsiteX192" fmla="*/ 4570 w 10000"/>
                  <a:gd name="connsiteY192" fmla="*/ 9197 h 10000"/>
                  <a:gd name="connsiteX193" fmla="*/ 4556 w 10000"/>
                  <a:gd name="connsiteY193" fmla="*/ 9170 h 10000"/>
                  <a:gd name="connsiteX194" fmla="*/ 4553 w 10000"/>
                  <a:gd name="connsiteY194" fmla="*/ 9147 h 10000"/>
                  <a:gd name="connsiteX195" fmla="*/ 4545 w 10000"/>
                  <a:gd name="connsiteY195" fmla="*/ 9120 h 10000"/>
                  <a:gd name="connsiteX196" fmla="*/ 4539 w 10000"/>
                  <a:gd name="connsiteY196" fmla="*/ 9093 h 10000"/>
                  <a:gd name="connsiteX197" fmla="*/ 4531 w 10000"/>
                  <a:gd name="connsiteY197" fmla="*/ 9062 h 10000"/>
                  <a:gd name="connsiteX198" fmla="*/ 4523 w 10000"/>
                  <a:gd name="connsiteY198" fmla="*/ 9039 h 10000"/>
                  <a:gd name="connsiteX199" fmla="*/ 4514 w 10000"/>
                  <a:gd name="connsiteY199" fmla="*/ 9026 h 10000"/>
                  <a:gd name="connsiteX200" fmla="*/ 4514 w 10000"/>
                  <a:gd name="connsiteY200" fmla="*/ 9035 h 10000"/>
                  <a:gd name="connsiteX201" fmla="*/ 4512 w 10000"/>
                  <a:gd name="connsiteY201" fmla="*/ 9035 h 10000"/>
                  <a:gd name="connsiteX202" fmla="*/ 4503 w 10000"/>
                  <a:gd name="connsiteY202" fmla="*/ 9035 h 10000"/>
                  <a:gd name="connsiteX203" fmla="*/ 4498 w 10000"/>
                  <a:gd name="connsiteY203" fmla="*/ 9048 h 10000"/>
                  <a:gd name="connsiteX204" fmla="*/ 4481 w 10000"/>
                  <a:gd name="connsiteY204" fmla="*/ 9062 h 10000"/>
                  <a:gd name="connsiteX205" fmla="*/ 4473 w 10000"/>
                  <a:gd name="connsiteY205" fmla="*/ 9066 h 10000"/>
                  <a:gd name="connsiteX206" fmla="*/ 4473 w 10000"/>
                  <a:gd name="connsiteY206" fmla="*/ 9075 h 10000"/>
                  <a:gd name="connsiteX207" fmla="*/ 4459 w 10000"/>
                  <a:gd name="connsiteY207" fmla="*/ 9080 h 10000"/>
                  <a:gd name="connsiteX208" fmla="*/ 4448 w 10000"/>
                  <a:gd name="connsiteY208" fmla="*/ 9075 h 10000"/>
                  <a:gd name="connsiteX209" fmla="*/ 4440 w 10000"/>
                  <a:gd name="connsiteY209" fmla="*/ 9075 h 10000"/>
                  <a:gd name="connsiteX210" fmla="*/ 4432 w 10000"/>
                  <a:gd name="connsiteY210" fmla="*/ 9080 h 10000"/>
                  <a:gd name="connsiteX211" fmla="*/ 4418 w 10000"/>
                  <a:gd name="connsiteY211" fmla="*/ 9093 h 10000"/>
                  <a:gd name="connsiteX212" fmla="*/ 4398 w 10000"/>
                  <a:gd name="connsiteY212" fmla="*/ 9116 h 10000"/>
                  <a:gd name="connsiteX213" fmla="*/ 4390 w 10000"/>
                  <a:gd name="connsiteY213" fmla="*/ 9120 h 10000"/>
                  <a:gd name="connsiteX214" fmla="*/ 4382 w 10000"/>
                  <a:gd name="connsiteY214" fmla="*/ 9129 h 10000"/>
                  <a:gd name="connsiteX215" fmla="*/ 4382 w 10000"/>
                  <a:gd name="connsiteY215" fmla="*/ 9134 h 10000"/>
                  <a:gd name="connsiteX216" fmla="*/ 4385 w 10000"/>
                  <a:gd name="connsiteY216" fmla="*/ 9143 h 10000"/>
                  <a:gd name="connsiteX217" fmla="*/ 4398 w 10000"/>
                  <a:gd name="connsiteY217" fmla="*/ 9134 h 10000"/>
                  <a:gd name="connsiteX218" fmla="*/ 4418 w 10000"/>
                  <a:gd name="connsiteY218" fmla="*/ 9161 h 10000"/>
                  <a:gd name="connsiteX219" fmla="*/ 4423 w 10000"/>
                  <a:gd name="connsiteY219" fmla="*/ 9170 h 10000"/>
                  <a:gd name="connsiteX220" fmla="*/ 4426 w 10000"/>
                  <a:gd name="connsiteY220" fmla="*/ 9175 h 10000"/>
                  <a:gd name="connsiteX221" fmla="*/ 4432 w 10000"/>
                  <a:gd name="connsiteY221" fmla="*/ 9211 h 10000"/>
                  <a:gd name="connsiteX222" fmla="*/ 4426 w 10000"/>
                  <a:gd name="connsiteY222" fmla="*/ 9224 h 10000"/>
                  <a:gd name="connsiteX223" fmla="*/ 4418 w 10000"/>
                  <a:gd name="connsiteY223" fmla="*/ 9247 h 10000"/>
                  <a:gd name="connsiteX224" fmla="*/ 4409 w 10000"/>
                  <a:gd name="connsiteY224" fmla="*/ 9238 h 10000"/>
                  <a:gd name="connsiteX225" fmla="*/ 4398 w 10000"/>
                  <a:gd name="connsiteY225" fmla="*/ 9220 h 10000"/>
                  <a:gd name="connsiteX226" fmla="*/ 4393 w 10000"/>
                  <a:gd name="connsiteY226" fmla="*/ 9211 h 10000"/>
                  <a:gd name="connsiteX227" fmla="*/ 4390 w 10000"/>
                  <a:gd name="connsiteY227" fmla="*/ 9211 h 10000"/>
                  <a:gd name="connsiteX228" fmla="*/ 4385 w 10000"/>
                  <a:gd name="connsiteY228" fmla="*/ 9220 h 10000"/>
                  <a:gd name="connsiteX229" fmla="*/ 4385 w 10000"/>
                  <a:gd name="connsiteY229" fmla="*/ 9238 h 10000"/>
                  <a:gd name="connsiteX230" fmla="*/ 4382 w 10000"/>
                  <a:gd name="connsiteY230" fmla="*/ 9260 h 10000"/>
                  <a:gd name="connsiteX231" fmla="*/ 4360 w 10000"/>
                  <a:gd name="connsiteY231" fmla="*/ 9278 h 10000"/>
                  <a:gd name="connsiteX232" fmla="*/ 4360 w 10000"/>
                  <a:gd name="connsiteY232" fmla="*/ 9292 h 10000"/>
                  <a:gd name="connsiteX233" fmla="*/ 4363 w 10000"/>
                  <a:gd name="connsiteY233" fmla="*/ 9305 h 10000"/>
                  <a:gd name="connsiteX234" fmla="*/ 4385 w 10000"/>
                  <a:gd name="connsiteY234" fmla="*/ 9314 h 10000"/>
                  <a:gd name="connsiteX235" fmla="*/ 4393 w 10000"/>
                  <a:gd name="connsiteY235" fmla="*/ 9319 h 10000"/>
                  <a:gd name="connsiteX236" fmla="*/ 4398 w 10000"/>
                  <a:gd name="connsiteY236" fmla="*/ 9319 h 10000"/>
                  <a:gd name="connsiteX237" fmla="*/ 4401 w 10000"/>
                  <a:gd name="connsiteY237" fmla="*/ 9314 h 10000"/>
                  <a:gd name="connsiteX238" fmla="*/ 4409 w 10000"/>
                  <a:gd name="connsiteY238" fmla="*/ 9278 h 10000"/>
                  <a:gd name="connsiteX239" fmla="*/ 4418 w 10000"/>
                  <a:gd name="connsiteY239" fmla="*/ 9287 h 10000"/>
                  <a:gd name="connsiteX240" fmla="*/ 4426 w 10000"/>
                  <a:gd name="connsiteY240" fmla="*/ 9292 h 10000"/>
                  <a:gd name="connsiteX241" fmla="*/ 4426 w 10000"/>
                  <a:gd name="connsiteY241" fmla="*/ 9301 h 10000"/>
                  <a:gd name="connsiteX242" fmla="*/ 4426 w 10000"/>
                  <a:gd name="connsiteY242" fmla="*/ 9314 h 10000"/>
                  <a:gd name="connsiteX243" fmla="*/ 4418 w 10000"/>
                  <a:gd name="connsiteY243" fmla="*/ 9332 h 10000"/>
                  <a:gd name="connsiteX244" fmla="*/ 4415 w 10000"/>
                  <a:gd name="connsiteY244" fmla="*/ 9341 h 10000"/>
                  <a:gd name="connsiteX245" fmla="*/ 4418 w 10000"/>
                  <a:gd name="connsiteY245" fmla="*/ 9350 h 10000"/>
                  <a:gd name="connsiteX246" fmla="*/ 4415 w 10000"/>
                  <a:gd name="connsiteY246" fmla="*/ 9364 h 10000"/>
                  <a:gd name="connsiteX247" fmla="*/ 4418 w 10000"/>
                  <a:gd name="connsiteY247" fmla="*/ 9409 h 10000"/>
                  <a:gd name="connsiteX248" fmla="*/ 4418 w 10000"/>
                  <a:gd name="connsiteY248" fmla="*/ 9423 h 10000"/>
                  <a:gd name="connsiteX249" fmla="*/ 4415 w 10000"/>
                  <a:gd name="connsiteY249" fmla="*/ 9432 h 10000"/>
                  <a:gd name="connsiteX250" fmla="*/ 4398 w 10000"/>
                  <a:gd name="connsiteY250" fmla="*/ 9423 h 10000"/>
                  <a:gd name="connsiteX251" fmla="*/ 4390 w 10000"/>
                  <a:gd name="connsiteY251" fmla="*/ 9436 h 10000"/>
                  <a:gd name="connsiteX252" fmla="*/ 4385 w 10000"/>
                  <a:gd name="connsiteY252" fmla="*/ 9445 h 10000"/>
                  <a:gd name="connsiteX253" fmla="*/ 4376 w 10000"/>
                  <a:gd name="connsiteY253" fmla="*/ 9459 h 10000"/>
                  <a:gd name="connsiteX254" fmla="*/ 4354 w 10000"/>
                  <a:gd name="connsiteY254" fmla="*/ 9450 h 10000"/>
                  <a:gd name="connsiteX255" fmla="*/ 4352 w 10000"/>
                  <a:gd name="connsiteY255" fmla="*/ 9445 h 10000"/>
                  <a:gd name="connsiteX256" fmla="*/ 4354 w 10000"/>
                  <a:gd name="connsiteY256" fmla="*/ 9432 h 10000"/>
                  <a:gd name="connsiteX257" fmla="*/ 4368 w 10000"/>
                  <a:gd name="connsiteY257" fmla="*/ 9432 h 10000"/>
                  <a:gd name="connsiteX258" fmla="*/ 4371 w 10000"/>
                  <a:gd name="connsiteY258" fmla="*/ 9423 h 10000"/>
                  <a:gd name="connsiteX259" fmla="*/ 4371 w 10000"/>
                  <a:gd name="connsiteY259" fmla="*/ 9405 h 10000"/>
                  <a:gd name="connsiteX260" fmla="*/ 4368 w 10000"/>
                  <a:gd name="connsiteY260" fmla="*/ 9391 h 10000"/>
                  <a:gd name="connsiteX261" fmla="*/ 4363 w 10000"/>
                  <a:gd name="connsiteY261" fmla="*/ 9391 h 10000"/>
                  <a:gd name="connsiteX262" fmla="*/ 4354 w 10000"/>
                  <a:gd name="connsiteY262" fmla="*/ 9409 h 10000"/>
                  <a:gd name="connsiteX263" fmla="*/ 4335 w 10000"/>
                  <a:gd name="connsiteY263" fmla="*/ 9436 h 10000"/>
                  <a:gd name="connsiteX264" fmla="*/ 4327 w 10000"/>
                  <a:gd name="connsiteY264" fmla="*/ 9445 h 10000"/>
                  <a:gd name="connsiteX265" fmla="*/ 4313 w 10000"/>
                  <a:gd name="connsiteY265" fmla="*/ 9445 h 10000"/>
                  <a:gd name="connsiteX266" fmla="*/ 4305 w 10000"/>
                  <a:gd name="connsiteY266" fmla="*/ 9436 h 10000"/>
                  <a:gd name="connsiteX267" fmla="*/ 4296 w 10000"/>
                  <a:gd name="connsiteY267" fmla="*/ 9409 h 10000"/>
                  <a:gd name="connsiteX268" fmla="*/ 4302 w 10000"/>
                  <a:gd name="connsiteY268" fmla="*/ 9396 h 10000"/>
                  <a:gd name="connsiteX269" fmla="*/ 4302 w 10000"/>
                  <a:gd name="connsiteY269" fmla="*/ 9378 h 10000"/>
                  <a:gd name="connsiteX270" fmla="*/ 4302 w 10000"/>
                  <a:gd name="connsiteY270" fmla="*/ 9355 h 10000"/>
                  <a:gd name="connsiteX271" fmla="*/ 4296 w 10000"/>
                  <a:gd name="connsiteY271" fmla="*/ 9355 h 10000"/>
                  <a:gd name="connsiteX272" fmla="*/ 4294 w 10000"/>
                  <a:gd name="connsiteY272" fmla="*/ 9364 h 10000"/>
                  <a:gd name="connsiteX273" fmla="*/ 4288 w 10000"/>
                  <a:gd name="connsiteY273" fmla="*/ 9369 h 10000"/>
                  <a:gd name="connsiteX274" fmla="*/ 4288 w 10000"/>
                  <a:gd name="connsiteY274" fmla="*/ 9378 h 10000"/>
                  <a:gd name="connsiteX275" fmla="*/ 4288 w 10000"/>
                  <a:gd name="connsiteY275" fmla="*/ 9391 h 10000"/>
                  <a:gd name="connsiteX276" fmla="*/ 4285 w 10000"/>
                  <a:gd name="connsiteY276" fmla="*/ 9405 h 10000"/>
                  <a:gd name="connsiteX277" fmla="*/ 4274 w 10000"/>
                  <a:gd name="connsiteY277" fmla="*/ 9405 h 10000"/>
                  <a:gd name="connsiteX278" fmla="*/ 4272 w 10000"/>
                  <a:gd name="connsiteY278" fmla="*/ 9396 h 10000"/>
                  <a:gd name="connsiteX279" fmla="*/ 4266 w 10000"/>
                  <a:gd name="connsiteY279" fmla="*/ 9396 h 10000"/>
                  <a:gd name="connsiteX280" fmla="*/ 4263 w 10000"/>
                  <a:gd name="connsiteY280" fmla="*/ 9409 h 10000"/>
                  <a:gd name="connsiteX281" fmla="*/ 4263 w 10000"/>
                  <a:gd name="connsiteY281" fmla="*/ 9423 h 10000"/>
                  <a:gd name="connsiteX282" fmla="*/ 4266 w 10000"/>
                  <a:gd name="connsiteY282" fmla="*/ 9436 h 10000"/>
                  <a:gd name="connsiteX283" fmla="*/ 4258 w 10000"/>
                  <a:gd name="connsiteY283" fmla="*/ 9477 h 10000"/>
                  <a:gd name="connsiteX284" fmla="*/ 4263 w 10000"/>
                  <a:gd name="connsiteY284" fmla="*/ 9504 h 10000"/>
                  <a:gd name="connsiteX285" fmla="*/ 4263 w 10000"/>
                  <a:gd name="connsiteY285" fmla="*/ 9522 h 10000"/>
                  <a:gd name="connsiteX286" fmla="*/ 4249 w 10000"/>
                  <a:gd name="connsiteY286" fmla="*/ 9535 h 10000"/>
                  <a:gd name="connsiteX287" fmla="*/ 4247 w 10000"/>
                  <a:gd name="connsiteY287" fmla="*/ 9549 h 10000"/>
                  <a:gd name="connsiteX288" fmla="*/ 4249 w 10000"/>
                  <a:gd name="connsiteY288" fmla="*/ 9576 h 10000"/>
                  <a:gd name="connsiteX289" fmla="*/ 4249 w 10000"/>
                  <a:gd name="connsiteY289" fmla="*/ 9581 h 10000"/>
                  <a:gd name="connsiteX290" fmla="*/ 4238 w 10000"/>
                  <a:gd name="connsiteY290" fmla="*/ 9581 h 10000"/>
                  <a:gd name="connsiteX291" fmla="*/ 4233 w 10000"/>
                  <a:gd name="connsiteY291" fmla="*/ 9576 h 10000"/>
                  <a:gd name="connsiteX292" fmla="*/ 4216 w 10000"/>
                  <a:gd name="connsiteY292" fmla="*/ 9535 h 10000"/>
                  <a:gd name="connsiteX293" fmla="*/ 4214 w 10000"/>
                  <a:gd name="connsiteY293" fmla="*/ 9549 h 10000"/>
                  <a:gd name="connsiteX294" fmla="*/ 4197 w 10000"/>
                  <a:gd name="connsiteY294" fmla="*/ 9553 h 10000"/>
                  <a:gd name="connsiteX295" fmla="*/ 4178 w 10000"/>
                  <a:gd name="connsiteY295" fmla="*/ 9553 h 10000"/>
                  <a:gd name="connsiteX296" fmla="*/ 4175 w 10000"/>
                  <a:gd name="connsiteY296" fmla="*/ 9562 h 10000"/>
                  <a:gd name="connsiteX297" fmla="*/ 4175 w 10000"/>
                  <a:gd name="connsiteY297" fmla="*/ 9567 h 10000"/>
                  <a:gd name="connsiteX298" fmla="*/ 4183 w 10000"/>
                  <a:gd name="connsiteY298" fmla="*/ 9581 h 10000"/>
                  <a:gd name="connsiteX299" fmla="*/ 4192 w 10000"/>
                  <a:gd name="connsiteY299" fmla="*/ 9594 h 10000"/>
                  <a:gd name="connsiteX300" fmla="*/ 4192 w 10000"/>
                  <a:gd name="connsiteY300" fmla="*/ 9603 h 10000"/>
                  <a:gd name="connsiteX301" fmla="*/ 4186 w 10000"/>
                  <a:gd name="connsiteY301" fmla="*/ 9608 h 10000"/>
                  <a:gd name="connsiteX302" fmla="*/ 4178 w 10000"/>
                  <a:gd name="connsiteY302" fmla="*/ 9608 h 10000"/>
                  <a:gd name="connsiteX303" fmla="*/ 4153 w 10000"/>
                  <a:gd name="connsiteY303" fmla="*/ 9576 h 10000"/>
                  <a:gd name="connsiteX304" fmla="*/ 4142 w 10000"/>
                  <a:gd name="connsiteY304" fmla="*/ 9576 h 10000"/>
                  <a:gd name="connsiteX305" fmla="*/ 4134 w 10000"/>
                  <a:gd name="connsiteY305" fmla="*/ 9581 h 10000"/>
                  <a:gd name="connsiteX306" fmla="*/ 4120 w 10000"/>
                  <a:gd name="connsiteY306" fmla="*/ 9590 h 10000"/>
                  <a:gd name="connsiteX307" fmla="*/ 4111 w 10000"/>
                  <a:gd name="connsiteY307" fmla="*/ 9608 h 10000"/>
                  <a:gd name="connsiteX308" fmla="*/ 4089 w 10000"/>
                  <a:gd name="connsiteY308" fmla="*/ 9617 h 10000"/>
                  <a:gd name="connsiteX309" fmla="*/ 4073 w 10000"/>
                  <a:gd name="connsiteY309" fmla="*/ 9617 h 10000"/>
                  <a:gd name="connsiteX310" fmla="*/ 4054 w 10000"/>
                  <a:gd name="connsiteY310" fmla="*/ 9608 h 10000"/>
                  <a:gd name="connsiteX311" fmla="*/ 4040 w 10000"/>
                  <a:gd name="connsiteY311" fmla="*/ 9608 h 10000"/>
                  <a:gd name="connsiteX312" fmla="*/ 4029 w 10000"/>
                  <a:gd name="connsiteY312" fmla="*/ 9603 h 10000"/>
                  <a:gd name="connsiteX313" fmla="*/ 4015 w 10000"/>
                  <a:gd name="connsiteY313" fmla="*/ 9594 h 10000"/>
                  <a:gd name="connsiteX314" fmla="*/ 3998 w 10000"/>
                  <a:gd name="connsiteY314" fmla="*/ 9590 h 10000"/>
                  <a:gd name="connsiteX315" fmla="*/ 3982 w 10000"/>
                  <a:gd name="connsiteY315" fmla="*/ 9576 h 10000"/>
                  <a:gd name="connsiteX316" fmla="*/ 3974 w 10000"/>
                  <a:gd name="connsiteY316" fmla="*/ 9567 h 10000"/>
                  <a:gd name="connsiteX317" fmla="*/ 3957 w 10000"/>
                  <a:gd name="connsiteY317" fmla="*/ 9562 h 10000"/>
                  <a:gd name="connsiteX318" fmla="*/ 3949 w 10000"/>
                  <a:gd name="connsiteY318" fmla="*/ 9553 h 10000"/>
                  <a:gd name="connsiteX319" fmla="*/ 3943 w 10000"/>
                  <a:gd name="connsiteY319" fmla="*/ 9553 h 10000"/>
                  <a:gd name="connsiteX320" fmla="*/ 3932 w 10000"/>
                  <a:gd name="connsiteY320" fmla="*/ 9540 h 10000"/>
                  <a:gd name="connsiteX321" fmla="*/ 3927 w 10000"/>
                  <a:gd name="connsiteY321" fmla="*/ 9540 h 10000"/>
                  <a:gd name="connsiteX322" fmla="*/ 3918 w 10000"/>
                  <a:gd name="connsiteY322" fmla="*/ 9540 h 10000"/>
                  <a:gd name="connsiteX323" fmla="*/ 3916 w 10000"/>
                  <a:gd name="connsiteY323" fmla="*/ 9562 h 10000"/>
                  <a:gd name="connsiteX324" fmla="*/ 3902 w 10000"/>
                  <a:gd name="connsiteY324" fmla="*/ 9576 h 10000"/>
                  <a:gd name="connsiteX325" fmla="*/ 3888 w 10000"/>
                  <a:gd name="connsiteY325" fmla="*/ 9567 h 10000"/>
                  <a:gd name="connsiteX326" fmla="*/ 3877 w 10000"/>
                  <a:gd name="connsiteY326" fmla="*/ 9567 h 10000"/>
                  <a:gd name="connsiteX327" fmla="*/ 3863 w 10000"/>
                  <a:gd name="connsiteY327" fmla="*/ 9562 h 10000"/>
                  <a:gd name="connsiteX328" fmla="*/ 3860 w 10000"/>
                  <a:gd name="connsiteY328" fmla="*/ 9549 h 10000"/>
                  <a:gd name="connsiteX329" fmla="*/ 3852 w 10000"/>
                  <a:gd name="connsiteY329" fmla="*/ 9535 h 10000"/>
                  <a:gd name="connsiteX330" fmla="*/ 3838 w 10000"/>
                  <a:gd name="connsiteY330" fmla="*/ 9513 h 10000"/>
                  <a:gd name="connsiteX331" fmla="*/ 3830 w 10000"/>
                  <a:gd name="connsiteY331" fmla="*/ 9504 h 10000"/>
                  <a:gd name="connsiteX332" fmla="*/ 3827 w 10000"/>
                  <a:gd name="connsiteY332" fmla="*/ 9504 h 10000"/>
                  <a:gd name="connsiteX333" fmla="*/ 3822 w 10000"/>
                  <a:gd name="connsiteY333" fmla="*/ 9522 h 10000"/>
                  <a:gd name="connsiteX334" fmla="*/ 3819 w 10000"/>
                  <a:gd name="connsiteY334" fmla="*/ 9526 h 10000"/>
                  <a:gd name="connsiteX335" fmla="*/ 3805 w 10000"/>
                  <a:gd name="connsiteY335" fmla="*/ 9535 h 10000"/>
                  <a:gd name="connsiteX336" fmla="*/ 3800 w 10000"/>
                  <a:gd name="connsiteY336" fmla="*/ 9504 h 10000"/>
                  <a:gd name="connsiteX337" fmla="*/ 3805 w 10000"/>
                  <a:gd name="connsiteY337" fmla="*/ 9499 h 10000"/>
                  <a:gd name="connsiteX338" fmla="*/ 3797 w 10000"/>
                  <a:gd name="connsiteY338" fmla="*/ 9463 h 10000"/>
                  <a:gd name="connsiteX339" fmla="*/ 3783 w 10000"/>
                  <a:gd name="connsiteY339" fmla="*/ 9459 h 10000"/>
                  <a:gd name="connsiteX340" fmla="*/ 3772 w 10000"/>
                  <a:gd name="connsiteY340" fmla="*/ 9450 h 10000"/>
                  <a:gd name="connsiteX341" fmla="*/ 3758 w 10000"/>
                  <a:gd name="connsiteY341" fmla="*/ 9450 h 10000"/>
                  <a:gd name="connsiteX342" fmla="*/ 3742 w 10000"/>
                  <a:gd name="connsiteY342" fmla="*/ 9450 h 10000"/>
                  <a:gd name="connsiteX343" fmla="*/ 3725 w 10000"/>
                  <a:gd name="connsiteY343" fmla="*/ 9450 h 10000"/>
                  <a:gd name="connsiteX344" fmla="*/ 3717 w 10000"/>
                  <a:gd name="connsiteY344" fmla="*/ 9450 h 10000"/>
                  <a:gd name="connsiteX345" fmla="*/ 3709 w 10000"/>
                  <a:gd name="connsiteY345" fmla="*/ 9445 h 10000"/>
                  <a:gd name="connsiteX346" fmla="*/ 3695 w 10000"/>
                  <a:gd name="connsiteY346" fmla="*/ 9445 h 10000"/>
                  <a:gd name="connsiteX347" fmla="*/ 3692 w 10000"/>
                  <a:gd name="connsiteY347" fmla="*/ 9445 h 10000"/>
                  <a:gd name="connsiteX348" fmla="*/ 3684 w 10000"/>
                  <a:gd name="connsiteY348" fmla="*/ 9436 h 10000"/>
                  <a:gd name="connsiteX349" fmla="*/ 3687 w 10000"/>
                  <a:gd name="connsiteY349" fmla="*/ 9418 h 10000"/>
                  <a:gd name="connsiteX350" fmla="*/ 3692 w 10000"/>
                  <a:gd name="connsiteY350" fmla="*/ 9409 h 10000"/>
                  <a:gd name="connsiteX351" fmla="*/ 3695 w 10000"/>
                  <a:gd name="connsiteY351" fmla="*/ 9405 h 10000"/>
                  <a:gd name="connsiteX352" fmla="*/ 3711 w 10000"/>
                  <a:gd name="connsiteY352" fmla="*/ 9396 h 10000"/>
                  <a:gd name="connsiteX353" fmla="*/ 3717 w 10000"/>
                  <a:gd name="connsiteY353" fmla="*/ 9396 h 10000"/>
                  <a:gd name="connsiteX354" fmla="*/ 3722 w 10000"/>
                  <a:gd name="connsiteY354" fmla="*/ 9396 h 10000"/>
                  <a:gd name="connsiteX355" fmla="*/ 3733 w 10000"/>
                  <a:gd name="connsiteY355" fmla="*/ 9391 h 10000"/>
                  <a:gd name="connsiteX356" fmla="*/ 3742 w 10000"/>
                  <a:gd name="connsiteY356" fmla="*/ 9378 h 10000"/>
                  <a:gd name="connsiteX357" fmla="*/ 3747 w 10000"/>
                  <a:gd name="connsiteY357" fmla="*/ 9369 h 10000"/>
                  <a:gd name="connsiteX358" fmla="*/ 3750 w 10000"/>
                  <a:gd name="connsiteY358" fmla="*/ 9355 h 10000"/>
                  <a:gd name="connsiteX359" fmla="*/ 3750 w 10000"/>
                  <a:gd name="connsiteY359" fmla="*/ 9350 h 10000"/>
                  <a:gd name="connsiteX360" fmla="*/ 3747 w 10000"/>
                  <a:gd name="connsiteY360" fmla="*/ 9328 h 10000"/>
                  <a:gd name="connsiteX361" fmla="*/ 3747 w 10000"/>
                  <a:gd name="connsiteY361" fmla="*/ 9314 h 10000"/>
                  <a:gd name="connsiteX362" fmla="*/ 3750 w 10000"/>
                  <a:gd name="connsiteY362" fmla="*/ 9305 h 10000"/>
                  <a:gd name="connsiteX363" fmla="*/ 3756 w 10000"/>
                  <a:gd name="connsiteY363" fmla="*/ 9305 h 10000"/>
                  <a:gd name="connsiteX364" fmla="*/ 3767 w 10000"/>
                  <a:gd name="connsiteY364" fmla="*/ 9301 h 10000"/>
                  <a:gd name="connsiteX365" fmla="*/ 3772 w 10000"/>
                  <a:gd name="connsiteY365" fmla="*/ 9287 h 10000"/>
                  <a:gd name="connsiteX366" fmla="*/ 3775 w 10000"/>
                  <a:gd name="connsiteY366" fmla="*/ 9265 h 10000"/>
                  <a:gd name="connsiteX367" fmla="*/ 3775 w 10000"/>
                  <a:gd name="connsiteY367" fmla="*/ 9238 h 10000"/>
                  <a:gd name="connsiteX368" fmla="*/ 3772 w 10000"/>
                  <a:gd name="connsiteY368" fmla="*/ 9211 h 10000"/>
                  <a:gd name="connsiteX369" fmla="*/ 3772 w 10000"/>
                  <a:gd name="connsiteY369" fmla="*/ 9197 h 10000"/>
                  <a:gd name="connsiteX370" fmla="*/ 3775 w 10000"/>
                  <a:gd name="connsiteY370" fmla="*/ 9170 h 10000"/>
                  <a:gd name="connsiteX371" fmla="*/ 3775 w 10000"/>
                  <a:gd name="connsiteY371" fmla="*/ 9147 h 10000"/>
                  <a:gd name="connsiteX372" fmla="*/ 3775 w 10000"/>
                  <a:gd name="connsiteY372" fmla="*/ 9129 h 10000"/>
                  <a:gd name="connsiteX373" fmla="*/ 3775 w 10000"/>
                  <a:gd name="connsiteY373" fmla="*/ 9116 h 10000"/>
                  <a:gd name="connsiteX374" fmla="*/ 3789 w 10000"/>
                  <a:gd name="connsiteY374" fmla="*/ 9107 h 10000"/>
                  <a:gd name="connsiteX375" fmla="*/ 3789 w 10000"/>
                  <a:gd name="connsiteY375" fmla="*/ 9089 h 10000"/>
                  <a:gd name="connsiteX376" fmla="*/ 3783 w 10000"/>
                  <a:gd name="connsiteY376" fmla="*/ 9035 h 10000"/>
                  <a:gd name="connsiteX377" fmla="*/ 3783 w 10000"/>
                  <a:gd name="connsiteY377" fmla="*/ 9017 h 10000"/>
                  <a:gd name="connsiteX378" fmla="*/ 3791 w 10000"/>
                  <a:gd name="connsiteY378" fmla="*/ 8999 h 10000"/>
                  <a:gd name="connsiteX379" fmla="*/ 3797 w 10000"/>
                  <a:gd name="connsiteY379" fmla="*/ 8990 h 10000"/>
                  <a:gd name="connsiteX380" fmla="*/ 3808 w 10000"/>
                  <a:gd name="connsiteY380" fmla="*/ 8963 h 10000"/>
                  <a:gd name="connsiteX381" fmla="*/ 3813 w 10000"/>
                  <a:gd name="connsiteY381" fmla="*/ 8931 h 10000"/>
                  <a:gd name="connsiteX382" fmla="*/ 3813 w 10000"/>
                  <a:gd name="connsiteY382" fmla="*/ 8917 h 10000"/>
                  <a:gd name="connsiteX383" fmla="*/ 3808 w 10000"/>
                  <a:gd name="connsiteY383" fmla="*/ 8908 h 10000"/>
                  <a:gd name="connsiteX384" fmla="*/ 3813 w 10000"/>
                  <a:gd name="connsiteY384" fmla="*/ 8904 h 10000"/>
                  <a:gd name="connsiteX385" fmla="*/ 3813 w 10000"/>
                  <a:gd name="connsiteY385" fmla="*/ 8890 h 10000"/>
                  <a:gd name="connsiteX386" fmla="*/ 3808 w 10000"/>
                  <a:gd name="connsiteY386" fmla="*/ 8877 h 10000"/>
                  <a:gd name="connsiteX387" fmla="*/ 3808 w 10000"/>
                  <a:gd name="connsiteY387" fmla="*/ 8854 h 10000"/>
                  <a:gd name="connsiteX388" fmla="*/ 3808 w 10000"/>
                  <a:gd name="connsiteY388" fmla="*/ 8841 h 10000"/>
                  <a:gd name="connsiteX389" fmla="*/ 3808 w 10000"/>
                  <a:gd name="connsiteY389" fmla="*/ 8827 h 10000"/>
                  <a:gd name="connsiteX390" fmla="*/ 3808 w 10000"/>
                  <a:gd name="connsiteY390" fmla="*/ 8818 h 10000"/>
                  <a:gd name="connsiteX391" fmla="*/ 3808 w 10000"/>
                  <a:gd name="connsiteY391" fmla="*/ 8814 h 10000"/>
                  <a:gd name="connsiteX392" fmla="*/ 3808 w 10000"/>
                  <a:gd name="connsiteY392" fmla="*/ 8805 h 10000"/>
                  <a:gd name="connsiteX393" fmla="*/ 3808 w 10000"/>
                  <a:gd name="connsiteY393" fmla="*/ 8787 h 10000"/>
                  <a:gd name="connsiteX394" fmla="*/ 3808 w 10000"/>
                  <a:gd name="connsiteY394" fmla="*/ 8764 h 10000"/>
                  <a:gd name="connsiteX395" fmla="*/ 3808 w 10000"/>
                  <a:gd name="connsiteY395" fmla="*/ 8746 h 10000"/>
                  <a:gd name="connsiteX396" fmla="*/ 3805 w 10000"/>
                  <a:gd name="connsiteY396" fmla="*/ 8733 h 10000"/>
                  <a:gd name="connsiteX397" fmla="*/ 3805 w 10000"/>
                  <a:gd name="connsiteY397" fmla="*/ 8724 h 10000"/>
                  <a:gd name="connsiteX398" fmla="*/ 3808 w 10000"/>
                  <a:gd name="connsiteY398" fmla="*/ 8719 h 10000"/>
                  <a:gd name="connsiteX399" fmla="*/ 3813 w 10000"/>
                  <a:gd name="connsiteY399" fmla="*/ 8710 h 10000"/>
                  <a:gd name="connsiteX400" fmla="*/ 3819 w 10000"/>
                  <a:gd name="connsiteY400" fmla="*/ 8687 h 10000"/>
                  <a:gd name="connsiteX401" fmla="*/ 3822 w 10000"/>
                  <a:gd name="connsiteY401" fmla="*/ 8674 h 10000"/>
                  <a:gd name="connsiteX402" fmla="*/ 3822 w 10000"/>
                  <a:gd name="connsiteY402" fmla="*/ 8647 h 10000"/>
                  <a:gd name="connsiteX403" fmla="*/ 3827 w 10000"/>
                  <a:gd name="connsiteY403" fmla="*/ 8642 h 10000"/>
                  <a:gd name="connsiteX404" fmla="*/ 3827 w 10000"/>
                  <a:gd name="connsiteY404" fmla="*/ 8620 h 10000"/>
                  <a:gd name="connsiteX405" fmla="*/ 3836 w 10000"/>
                  <a:gd name="connsiteY405" fmla="*/ 8593 h 10000"/>
                  <a:gd name="connsiteX406" fmla="*/ 3838 w 10000"/>
                  <a:gd name="connsiteY406" fmla="*/ 8566 h 10000"/>
                  <a:gd name="connsiteX407" fmla="*/ 3838 w 10000"/>
                  <a:gd name="connsiteY407" fmla="*/ 8561 h 10000"/>
                  <a:gd name="connsiteX408" fmla="*/ 3844 w 10000"/>
                  <a:gd name="connsiteY408" fmla="*/ 8530 h 10000"/>
                  <a:gd name="connsiteX409" fmla="*/ 3844 w 10000"/>
                  <a:gd name="connsiteY409" fmla="*/ 8512 h 10000"/>
                  <a:gd name="connsiteX410" fmla="*/ 3844 w 10000"/>
                  <a:gd name="connsiteY410" fmla="*/ 8489 h 10000"/>
                  <a:gd name="connsiteX411" fmla="*/ 3838 w 10000"/>
                  <a:gd name="connsiteY411" fmla="*/ 8444 h 10000"/>
                  <a:gd name="connsiteX412" fmla="*/ 3838 w 10000"/>
                  <a:gd name="connsiteY412" fmla="*/ 8403 h 10000"/>
                  <a:gd name="connsiteX413" fmla="*/ 3838 w 10000"/>
                  <a:gd name="connsiteY413" fmla="*/ 8358 h 10000"/>
                  <a:gd name="connsiteX414" fmla="*/ 3836 w 10000"/>
                  <a:gd name="connsiteY414" fmla="*/ 8331 h 10000"/>
                  <a:gd name="connsiteX415" fmla="*/ 3838 w 10000"/>
                  <a:gd name="connsiteY415" fmla="*/ 8286 h 10000"/>
                  <a:gd name="connsiteX416" fmla="*/ 3836 w 10000"/>
                  <a:gd name="connsiteY416" fmla="*/ 8245 h 10000"/>
                  <a:gd name="connsiteX417" fmla="*/ 3836 w 10000"/>
                  <a:gd name="connsiteY417" fmla="*/ 8209 h 10000"/>
                  <a:gd name="connsiteX418" fmla="*/ 3836 w 10000"/>
                  <a:gd name="connsiteY418" fmla="*/ 8155 h 10000"/>
                  <a:gd name="connsiteX419" fmla="*/ 3836 w 10000"/>
                  <a:gd name="connsiteY419" fmla="*/ 8128 h 10000"/>
                  <a:gd name="connsiteX420" fmla="*/ 3836 w 10000"/>
                  <a:gd name="connsiteY420" fmla="*/ 8092 h 10000"/>
                  <a:gd name="connsiteX421" fmla="*/ 3830 w 10000"/>
                  <a:gd name="connsiteY421" fmla="*/ 8056 h 10000"/>
                  <a:gd name="connsiteX422" fmla="*/ 3830 w 10000"/>
                  <a:gd name="connsiteY422" fmla="*/ 8029 h 10000"/>
                  <a:gd name="connsiteX423" fmla="*/ 3830 w 10000"/>
                  <a:gd name="connsiteY423" fmla="*/ 8011 h 10000"/>
                  <a:gd name="connsiteX424" fmla="*/ 3827 w 10000"/>
                  <a:gd name="connsiteY424" fmla="*/ 7988 h 10000"/>
                  <a:gd name="connsiteX425" fmla="*/ 3827 w 10000"/>
                  <a:gd name="connsiteY425" fmla="*/ 7961 h 10000"/>
                  <a:gd name="connsiteX426" fmla="*/ 3822 w 10000"/>
                  <a:gd name="connsiteY426" fmla="*/ 7943 h 10000"/>
                  <a:gd name="connsiteX427" fmla="*/ 3822 w 10000"/>
                  <a:gd name="connsiteY427" fmla="*/ 7934 h 10000"/>
                  <a:gd name="connsiteX428" fmla="*/ 3819 w 10000"/>
                  <a:gd name="connsiteY428" fmla="*/ 7934 h 10000"/>
                  <a:gd name="connsiteX429" fmla="*/ 3789 w 10000"/>
                  <a:gd name="connsiteY429" fmla="*/ 7934 h 10000"/>
                  <a:gd name="connsiteX430" fmla="*/ 3758 w 10000"/>
                  <a:gd name="connsiteY430" fmla="*/ 7934 h 10000"/>
                  <a:gd name="connsiteX431" fmla="*/ 3709 w 10000"/>
                  <a:gd name="connsiteY431" fmla="*/ 7934 h 10000"/>
                  <a:gd name="connsiteX432" fmla="*/ 3684 w 10000"/>
                  <a:gd name="connsiteY432" fmla="*/ 7934 h 10000"/>
                  <a:gd name="connsiteX433" fmla="*/ 3645 w 10000"/>
                  <a:gd name="connsiteY433" fmla="*/ 7943 h 10000"/>
                  <a:gd name="connsiteX434" fmla="*/ 3598 w 10000"/>
                  <a:gd name="connsiteY434" fmla="*/ 7943 h 10000"/>
                  <a:gd name="connsiteX435" fmla="*/ 3573 w 10000"/>
                  <a:gd name="connsiteY435" fmla="*/ 7948 h 10000"/>
                  <a:gd name="connsiteX436" fmla="*/ 3549 w 10000"/>
                  <a:gd name="connsiteY436" fmla="*/ 7943 h 10000"/>
                  <a:gd name="connsiteX437" fmla="*/ 3540 w 10000"/>
                  <a:gd name="connsiteY437" fmla="*/ 7934 h 10000"/>
                  <a:gd name="connsiteX438" fmla="*/ 3538 w 10000"/>
                  <a:gd name="connsiteY438" fmla="*/ 7934 h 10000"/>
                  <a:gd name="connsiteX439" fmla="*/ 3518 w 10000"/>
                  <a:gd name="connsiteY439" fmla="*/ 7961 h 10000"/>
                  <a:gd name="connsiteX440" fmla="*/ 3518 w 10000"/>
                  <a:gd name="connsiteY440" fmla="*/ 7975 h 10000"/>
                  <a:gd name="connsiteX441" fmla="*/ 3518 w 10000"/>
                  <a:gd name="connsiteY441" fmla="*/ 8002 h 10000"/>
                  <a:gd name="connsiteX442" fmla="*/ 3510 w 10000"/>
                  <a:gd name="connsiteY442" fmla="*/ 8011 h 10000"/>
                  <a:gd name="connsiteX443" fmla="*/ 3493 w 10000"/>
                  <a:gd name="connsiteY443" fmla="*/ 8024 h 10000"/>
                  <a:gd name="connsiteX444" fmla="*/ 3474 w 10000"/>
                  <a:gd name="connsiteY444" fmla="*/ 8029 h 10000"/>
                  <a:gd name="connsiteX445" fmla="*/ 3458 w 10000"/>
                  <a:gd name="connsiteY445" fmla="*/ 8042 h 10000"/>
                  <a:gd name="connsiteX446" fmla="*/ 3435 w 10000"/>
                  <a:gd name="connsiteY446" fmla="*/ 8065 h 10000"/>
                  <a:gd name="connsiteX447" fmla="*/ 3422 w 10000"/>
                  <a:gd name="connsiteY447" fmla="*/ 8074 h 10000"/>
                  <a:gd name="connsiteX448" fmla="*/ 3411 w 10000"/>
                  <a:gd name="connsiteY448" fmla="*/ 8088 h 10000"/>
                  <a:gd name="connsiteX449" fmla="*/ 3402 w 10000"/>
                  <a:gd name="connsiteY449" fmla="*/ 8092 h 10000"/>
                  <a:gd name="connsiteX450" fmla="*/ 3372 w 10000"/>
                  <a:gd name="connsiteY450" fmla="*/ 8119 h 10000"/>
                  <a:gd name="connsiteX451" fmla="*/ 3353 w 10000"/>
                  <a:gd name="connsiteY451" fmla="*/ 8133 h 10000"/>
                  <a:gd name="connsiteX452" fmla="*/ 3344 w 10000"/>
                  <a:gd name="connsiteY452" fmla="*/ 8142 h 10000"/>
                  <a:gd name="connsiteX453" fmla="*/ 3333 w 10000"/>
                  <a:gd name="connsiteY453" fmla="*/ 8160 h 10000"/>
                  <a:gd name="connsiteX454" fmla="*/ 3322 w 10000"/>
                  <a:gd name="connsiteY454" fmla="*/ 8196 h 10000"/>
                  <a:gd name="connsiteX455" fmla="*/ 3317 w 10000"/>
                  <a:gd name="connsiteY455" fmla="*/ 8209 h 10000"/>
                  <a:gd name="connsiteX456" fmla="*/ 3297 w 10000"/>
                  <a:gd name="connsiteY456" fmla="*/ 8245 h 10000"/>
                  <a:gd name="connsiteX457" fmla="*/ 3292 w 10000"/>
                  <a:gd name="connsiteY457" fmla="*/ 8250 h 10000"/>
                  <a:gd name="connsiteX458" fmla="*/ 3281 w 10000"/>
                  <a:gd name="connsiteY458" fmla="*/ 8272 h 10000"/>
                  <a:gd name="connsiteX459" fmla="*/ 3275 w 10000"/>
                  <a:gd name="connsiteY459" fmla="*/ 8277 h 10000"/>
                  <a:gd name="connsiteX460" fmla="*/ 3264 w 10000"/>
                  <a:gd name="connsiteY460" fmla="*/ 8313 h 10000"/>
                  <a:gd name="connsiteX461" fmla="*/ 3248 w 10000"/>
                  <a:gd name="connsiteY461" fmla="*/ 8327 h 10000"/>
                  <a:gd name="connsiteX462" fmla="*/ 3212 w 10000"/>
                  <a:gd name="connsiteY462" fmla="*/ 8340 h 10000"/>
                  <a:gd name="connsiteX463" fmla="*/ 3195 w 10000"/>
                  <a:gd name="connsiteY463" fmla="*/ 8345 h 10000"/>
                  <a:gd name="connsiteX464" fmla="*/ 3195 w 10000"/>
                  <a:gd name="connsiteY464" fmla="*/ 8354 h 10000"/>
                  <a:gd name="connsiteX465" fmla="*/ 3193 w 10000"/>
                  <a:gd name="connsiteY465" fmla="*/ 8358 h 10000"/>
                  <a:gd name="connsiteX466" fmla="*/ 3179 w 10000"/>
                  <a:gd name="connsiteY466" fmla="*/ 8367 h 10000"/>
                  <a:gd name="connsiteX467" fmla="*/ 3171 w 10000"/>
                  <a:gd name="connsiteY467" fmla="*/ 8381 h 10000"/>
                  <a:gd name="connsiteX468" fmla="*/ 3146 w 10000"/>
                  <a:gd name="connsiteY468" fmla="*/ 8408 h 10000"/>
                  <a:gd name="connsiteX469" fmla="*/ 3137 w 10000"/>
                  <a:gd name="connsiteY469" fmla="*/ 8417 h 10000"/>
                  <a:gd name="connsiteX470" fmla="*/ 3115 w 10000"/>
                  <a:gd name="connsiteY470" fmla="*/ 8430 h 10000"/>
                  <a:gd name="connsiteX471" fmla="*/ 3096 w 10000"/>
                  <a:gd name="connsiteY471" fmla="*/ 8417 h 10000"/>
                  <a:gd name="connsiteX472" fmla="*/ 3082 w 10000"/>
                  <a:gd name="connsiteY472" fmla="*/ 8403 h 10000"/>
                  <a:gd name="connsiteX473" fmla="*/ 3066 w 10000"/>
                  <a:gd name="connsiteY473" fmla="*/ 8381 h 10000"/>
                  <a:gd name="connsiteX474" fmla="*/ 3063 w 10000"/>
                  <a:gd name="connsiteY474" fmla="*/ 8372 h 10000"/>
                  <a:gd name="connsiteX475" fmla="*/ 3057 w 10000"/>
                  <a:gd name="connsiteY475" fmla="*/ 8358 h 10000"/>
                  <a:gd name="connsiteX476" fmla="*/ 3052 w 10000"/>
                  <a:gd name="connsiteY476" fmla="*/ 8345 h 10000"/>
                  <a:gd name="connsiteX477" fmla="*/ 3044 w 10000"/>
                  <a:gd name="connsiteY477" fmla="*/ 8327 h 10000"/>
                  <a:gd name="connsiteX478" fmla="*/ 3027 w 10000"/>
                  <a:gd name="connsiteY478" fmla="*/ 8304 h 10000"/>
                  <a:gd name="connsiteX479" fmla="*/ 3016 w 10000"/>
                  <a:gd name="connsiteY479" fmla="*/ 8304 h 10000"/>
                  <a:gd name="connsiteX480" fmla="*/ 3002 w 10000"/>
                  <a:gd name="connsiteY480" fmla="*/ 8304 h 10000"/>
                  <a:gd name="connsiteX481" fmla="*/ 2977 w 10000"/>
                  <a:gd name="connsiteY481" fmla="*/ 8304 h 10000"/>
                  <a:gd name="connsiteX482" fmla="*/ 2961 w 10000"/>
                  <a:gd name="connsiteY482" fmla="*/ 8300 h 10000"/>
                  <a:gd name="connsiteX483" fmla="*/ 2936 w 10000"/>
                  <a:gd name="connsiteY483" fmla="*/ 8300 h 10000"/>
                  <a:gd name="connsiteX484" fmla="*/ 2922 w 10000"/>
                  <a:gd name="connsiteY484" fmla="*/ 8313 h 10000"/>
                  <a:gd name="connsiteX485" fmla="*/ 2911 w 10000"/>
                  <a:gd name="connsiteY485" fmla="*/ 8313 h 10000"/>
                  <a:gd name="connsiteX486" fmla="*/ 2881 w 10000"/>
                  <a:gd name="connsiteY486" fmla="*/ 8304 h 10000"/>
                  <a:gd name="connsiteX487" fmla="*/ 2878 w 10000"/>
                  <a:gd name="connsiteY487" fmla="*/ 8304 h 10000"/>
                  <a:gd name="connsiteX488" fmla="*/ 2867 w 10000"/>
                  <a:gd name="connsiteY488" fmla="*/ 8313 h 10000"/>
                  <a:gd name="connsiteX489" fmla="*/ 2859 w 10000"/>
                  <a:gd name="connsiteY489" fmla="*/ 8318 h 10000"/>
                  <a:gd name="connsiteX490" fmla="*/ 2856 w 10000"/>
                  <a:gd name="connsiteY490" fmla="*/ 8327 h 10000"/>
                  <a:gd name="connsiteX491" fmla="*/ 2856 w 10000"/>
                  <a:gd name="connsiteY491" fmla="*/ 8331 h 10000"/>
                  <a:gd name="connsiteX492" fmla="*/ 2850 w 10000"/>
                  <a:gd name="connsiteY492" fmla="*/ 8340 h 10000"/>
                  <a:gd name="connsiteX493" fmla="*/ 2864 w 10000"/>
                  <a:gd name="connsiteY493" fmla="*/ 8345 h 10000"/>
                  <a:gd name="connsiteX494" fmla="*/ 2867 w 10000"/>
                  <a:gd name="connsiteY494" fmla="*/ 8354 h 10000"/>
                  <a:gd name="connsiteX495" fmla="*/ 2878 w 10000"/>
                  <a:gd name="connsiteY495" fmla="*/ 8367 h 10000"/>
                  <a:gd name="connsiteX496" fmla="*/ 2881 w 10000"/>
                  <a:gd name="connsiteY496" fmla="*/ 8385 h 10000"/>
                  <a:gd name="connsiteX497" fmla="*/ 2881 w 10000"/>
                  <a:gd name="connsiteY497" fmla="*/ 8403 h 10000"/>
                  <a:gd name="connsiteX498" fmla="*/ 2886 w 10000"/>
                  <a:gd name="connsiteY498" fmla="*/ 8417 h 10000"/>
                  <a:gd name="connsiteX499" fmla="*/ 2889 w 10000"/>
                  <a:gd name="connsiteY499" fmla="*/ 8430 h 10000"/>
                  <a:gd name="connsiteX500" fmla="*/ 2897 w 10000"/>
                  <a:gd name="connsiteY500" fmla="*/ 8444 h 10000"/>
                  <a:gd name="connsiteX501" fmla="*/ 2903 w 10000"/>
                  <a:gd name="connsiteY501" fmla="*/ 8462 h 10000"/>
                  <a:gd name="connsiteX502" fmla="*/ 2906 w 10000"/>
                  <a:gd name="connsiteY502" fmla="*/ 8484 h 10000"/>
                  <a:gd name="connsiteX503" fmla="*/ 2906 w 10000"/>
                  <a:gd name="connsiteY503" fmla="*/ 8512 h 10000"/>
                  <a:gd name="connsiteX504" fmla="*/ 2903 w 10000"/>
                  <a:gd name="connsiteY504" fmla="*/ 8539 h 10000"/>
                  <a:gd name="connsiteX505" fmla="*/ 2903 w 10000"/>
                  <a:gd name="connsiteY505" fmla="*/ 8561 h 10000"/>
                  <a:gd name="connsiteX506" fmla="*/ 2903 w 10000"/>
                  <a:gd name="connsiteY506" fmla="*/ 8575 h 10000"/>
                  <a:gd name="connsiteX507" fmla="*/ 2906 w 10000"/>
                  <a:gd name="connsiteY507" fmla="*/ 8588 h 10000"/>
                  <a:gd name="connsiteX508" fmla="*/ 2831 w 10000"/>
                  <a:gd name="connsiteY508" fmla="*/ 8683 h 10000"/>
                  <a:gd name="connsiteX509" fmla="*/ 2674 w 10000"/>
                  <a:gd name="connsiteY509" fmla="*/ 8791 h 10000"/>
                  <a:gd name="connsiteX510" fmla="*/ 2583 w 10000"/>
                  <a:gd name="connsiteY510" fmla="*/ 8805 h 10000"/>
                  <a:gd name="connsiteX511" fmla="*/ 2481 w 10000"/>
                  <a:gd name="connsiteY511" fmla="*/ 8751 h 10000"/>
                  <a:gd name="connsiteX512" fmla="*/ 2470 w 10000"/>
                  <a:gd name="connsiteY512" fmla="*/ 8751 h 10000"/>
                  <a:gd name="connsiteX513" fmla="*/ 2445 w 10000"/>
                  <a:gd name="connsiteY513" fmla="*/ 8778 h 10000"/>
                  <a:gd name="connsiteX514" fmla="*/ 2420 w 10000"/>
                  <a:gd name="connsiteY514" fmla="*/ 8800 h 10000"/>
                  <a:gd name="connsiteX515" fmla="*/ 2398 w 10000"/>
                  <a:gd name="connsiteY515" fmla="*/ 8800 h 10000"/>
                  <a:gd name="connsiteX516" fmla="*/ 2365 w 10000"/>
                  <a:gd name="connsiteY516" fmla="*/ 8845 h 10000"/>
                  <a:gd name="connsiteX517" fmla="*/ 2343 w 10000"/>
                  <a:gd name="connsiteY517" fmla="*/ 8859 h 10000"/>
                  <a:gd name="connsiteX518" fmla="*/ 2296 w 10000"/>
                  <a:gd name="connsiteY518" fmla="*/ 8890 h 10000"/>
                  <a:gd name="connsiteX519" fmla="*/ 2276 w 10000"/>
                  <a:gd name="connsiteY519" fmla="*/ 8904 h 10000"/>
                  <a:gd name="connsiteX520" fmla="*/ 2243 w 10000"/>
                  <a:gd name="connsiteY520" fmla="*/ 8922 h 10000"/>
                  <a:gd name="connsiteX521" fmla="*/ 2221 w 10000"/>
                  <a:gd name="connsiteY521" fmla="*/ 8931 h 10000"/>
                  <a:gd name="connsiteX522" fmla="*/ 2188 w 10000"/>
                  <a:gd name="connsiteY522" fmla="*/ 8949 h 10000"/>
                  <a:gd name="connsiteX523" fmla="*/ 2163 w 10000"/>
                  <a:gd name="connsiteY523" fmla="*/ 8963 h 10000"/>
                  <a:gd name="connsiteX524" fmla="*/ 2141 w 10000"/>
                  <a:gd name="connsiteY524" fmla="*/ 8985 h 10000"/>
                  <a:gd name="connsiteX525" fmla="*/ 2116 w 10000"/>
                  <a:gd name="connsiteY525" fmla="*/ 8990 h 10000"/>
                  <a:gd name="connsiteX526" fmla="*/ 2111 w 10000"/>
                  <a:gd name="connsiteY526" fmla="*/ 8999 h 10000"/>
                  <a:gd name="connsiteX527" fmla="*/ 2100 w 10000"/>
                  <a:gd name="connsiteY527" fmla="*/ 8999 h 10000"/>
                  <a:gd name="connsiteX528" fmla="*/ 2086 w 10000"/>
                  <a:gd name="connsiteY528" fmla="*/ 9003 h 10000"/>
                  <a:gd name="connsiteX529" fmla="*/ 2078 w 10000"/>
                  <a:gd name="connsiteY529" fmla="*/ 9012 h 10000"/>
                  <a:gd name="connsiteX530" fmla="*/ 2050 w 10000"/>
                  <a:gd name="connsiteY530" fmla="*/ 9026 h 10000"/>
                  <a:gd name="connsiteX531" fmla="*/ 2028 w 10000"/>
                  <a:gd name="connsiteY531" fmla="*/ 9048 h 10000"/>
                  <a:gd name="connsiteX532" fmla="*/ 2012 w 10000"/>
                  <a:gd name="connsiteY532" fmla="*/ 9062 h 10000"/>
                  <a:gd name="connsiteX533" fmla="*/ 1995 w 10000"/>
                  <a:gd name="connsiteY533" fmla="*/ 9075 h 10000"/>
                  <a:gd name="connsiteX534" fmla="*/ 1962 w 10000"/>
                  <a:gd name="connsiteY534" fmla="*/ 9080 h 10000"/>
                  <a:gd name="connsiteX535" fmla="*/ 1948 w 10000"/>
                  <a:gd name="connsiteY535" fmla="*/ 9048 h 10000"/>
                  <a:gd name="connsiteX536" fmla="*/ 1945 w 10000"/>
                  <a:gd name="connsiteY536" fmla="*/ 9039 h 10000"/>
                  <a:gd name="connsiteX537" fmla="*/ 1932 w 10000"/>
                  <a:gd name="connsiteY537" fmla="*/ 9003 h 10000"/>
                  <a:gd name="connsiteX538" fmla="*/ 1898 w 10000"/>
                  <a:gd name="connsiteY538" fmla="*/ 8935 h 10000"/>
                  <a:gd name="connsiteX539" fmla="*/ 1882 w 10000"/>
                  <a:gd name="connsiteY539" fmla="*/ 8895 h 10000"/>
                  <a:gd name="connsiteX540" fmla="*/ 1865 w 10000"/>
                  <a:gd name="connsiteY540" fmla="*/ 8845 h 10000"/>
                  <a:gd name="connsiteX541" fmla="*/ 1865 w 10000"/>
                  <a:gd name="connsiteY541" fmla="*/ 8832 h 10000"/>
                  <a:gd name="connsiteX542" fmla="*/ 1857 w 10000"/>
                  <a:gd name="connsiteY542" fmla="*/ 8827 h 10000"/>
                  <a:gd name="connsiteX543" fmla="*/ 1841 w 10000"/>
                  <a:gd name="connsiteY543" fmla="*/ 8773 h 10000"/>
                  <a:gd name="connsiteX544" fmla="*/ 1827 w 10000"/>
                  <a:gd name="connsiteY544" fmla="*/ 8733 h 10000"/>
                  <a:gd name="connsiteX545" fmla="*/ 1843 w 10000"/>
                  <a:gd name="connsiteY545" fmla="*/ 8710 h 10000"/>
                  <a:gd name="connsiteX546" fmla="*/ 1857 w 10000"/>
                  <a:gd name="connsiteY546" fmla="*/ 8687 h 10000"/>
                  <a:gd name="connsiteX547" fmla="*/ 1868 w 10000"/>
                  <a:gd name="connsiteY547" fmla="*/ 8669 h 10000"/>
                  <a:gd name="connsiteX548" fmla="*/ 1885 w 10000"/>
                  <a:gd name="connsiteY548" fmla="*/ 8647 h 10000"/>
                  <a:gd name="connsiteX549" fmla="*/ 1909 w 10000"/>
                  <a:gd name="connsiteY549" fmla="*/ 8606 h 10000"/>
                  <a:gd name="connsiteX550" fmla="*/ 1923 w 10000"/>
                  <a:gd name="connsiteY550" fmla="*/ 8588 h 10000"/>
                  <a:gd name="connsiteX551" fmla="*/ 1937 w 10000"/>
                  <a:gd name="connsiteY551" fmla="*/ 8561 h 10000"/>
                  <a:gd name="connsiteX552" fmla="*/ 1923 w 10000"/>
                  <a:gd name="connsiteY552" fmla="*/ 8530 h 10000"/>
                  <a:gd name="connsiteX553" fmla="*/ 1901 w 10000"/>
                  <a:gd name="connsiteY553" fmla="*/ 8462 h 10000"/>
                  <a:gd name="connsiteX554" fmla="*/ 1890 w 10000"/>
                  <a:gd name="connsiteY554" fmla="*/ 8430 h 10000"/>
                  <a:gd name="connsiteX555" fmla="*/ 1885 w 10000"/>
                  <a:gd name="connsiteY555" fmla="*/ 8408 h 10000"/>
                  <a:gd name="connsiteX556" fmla="*/ 1865 w 10000"/>
                  <a:gd name="connsiteY556" fmla="*/ 8367 h 10000"/>
                  <a:gd name="connsiteX557" fmla="*/ 1849 w 10000"/>
                  <a:gd name="connsiteY557" fmla="*/ 8318 h 10000"/>
                  <a:gd name="connsiteX558" fmla="*/ 1841 w 10000"/>
                  <a:gd name="connsiteY558" fmla="*/ 8304 h 10000"/>
                  <a:gd name="connsiteX559" fmla="*/ 1835 w 10000"/>
                  <a:gd name="connsiteY559" fmla="*/ 8300 h 10000"/>
                  <a:gd name="connsiteX560" fmla="*/ 1818 w 10000"/>
                  <a:gd name="connsiteY560" fmla="*/ 8290 h 10000"/>
                  <a:gd name="connsiteX561" fmla="*/ 1785 w 10000"/>
                  <a:gd name="connsiteY561" fmla="*/ 8300 h 10000"/>
                  <a:gd name="connsiteX562" fmla="*/ 1763 w 10000"/>
                  <a:gd name="connsiteY562" fmla="*/ 8300 h 10000"/>
                  <a:gd name="connsiteX563" fmla="*/ 1747 w 10000"/>
                  <a:gd name="connsiteY563" fmla="*/ 8313 h 10000"/>
                  <a:gd name="connsiteX564" fmla="*/ 1744 w 10000"/>
                  <a:gd name="connsiteY564" fmla="*/ 8304 h 10000"/>
                  <a:gd name="connsiteX565" fmla="*/ 1730 w 10000"/>
                  <a:gd name="connsiteY565" fmla="*/ 8313 h 10000"/>
                  <a:gd name="connsiteX566" fmla="*/ 1708 w 10000"/>
                  <a:gd name="connsiteY566" fmla="*/ 8327 h 10000"/>
                  <a:gd name="connsiteX567" fmla="*/ 1675 w 10000"/>
                  <a:gd name="connsiteY567" fmla="*/ 8331 h 10000"/>
                  <a:gd name="connsiteX568" fmla="*/ 1658 w 10000"/>
                  <a:gd name="connsiteY568" fmla="*/ 8345 h 10000"/>
                  <a:gd name="connsiteX569" fmla="*/ 1628 w 10000"/>
                  <a:gd name="connsiteY569" fmla="*/ 8367 h 10000"/>
                  <a:gd name="connsiteX570" fmla="*/ 1620 w 10000"/>
                  <a:gd name="connsiteY570" fmla="*/ 8372 h 10000"/>
                  <a:gd name="connsiteX571" fmla="*/ 1584 w 10000"/>
                  <a:gd name="connsiteY571" fmla="*/ 8394 h 10000"/>
                  <a:gd name="connsiteX572" fmla="*/ 1554 w 10000"/>
                  <a:gd name="connsiteY572" fmla="*/ 8417 h 10000"/>
                  <a:gd name="connsiteX573" fmla="*/ 1529 w 10000"/>
                  <a:gd name="connsiteY573" fmla="*/ 8417 h 10000"/>
                  <a:gd name="connsiteX574" fmla="*/ 1515 w 10000"/>
                  <a:gd name="connsiteY574" fmla="*/ 8408 h 10000"/>
                  <a:gd name="connsiteX575" fmla="*/ 1507 w 10000"/>
                  <a:gd name="connsiteY575" fmla="*/ 8394 h 10000"/>
                  <a:gd name="connsiteX576" fmla="*/ 1479 w 10000"/>
                  <a:gd name="connsiteY576" fmla="*/ 8367 h 10000"/>
                  <a:gd name="connsiteX577" fmla="*/ 1457 w 10000"/>
                  <a:gd name="connsiteY577" fmla="*/ 8385 h 10000"/>
                  <a:gd name="connsiteX578" fmla="*/ 1432 w 10000"/>
                  <a:gd name="connsiteY578" fmla="*/ 8385 h 10000"/>
                  <a:gd name="connsiteX579" fmla="*/ 1418 w 10000"/>
                  <a:gd name="connsiteY579" fmla="*/ 8372 h 10000"/>
                  <a:gd name="connsiteX580" fmla="*/ 1399 w 10000"/>
                  <a:gd name="connsiteY580" fmla="*/ 8358 h 10000"/>
                  <a:gd name="connsiteX581" fmla="*/ 1369 w 10000"/>
                  <a:gd name="connsiteY581" fmla="*/ 8340 h 10000"/>
                  <a:gd name="connsiteX582" fmla="*/ 1355 w 10000"/>
                  <a:gd name="connsiteY582" fmla="*/ 8327 h 10000"/>
                  <a:gd name="connsiteX583" fmla="*/ 1347 w 10000"/>
                  <a:gd name="connsiteY583" fmla="*/ 8318 h 10000"/>
                  <a:gd name="connsiteX584" fmla="*/ 1330 w 10000"/>
                  <a:gd name="connsiteY584" fmla="*/ 8304 h 10000"/>
                  <a:gd name="connsiteX585" fmla="*/ 1319 w 10000"/>
                  <a:gd name="connsiteY585" fmla="*/ 8290 h 10000"/>
                  <a:gd name="connsiteX586" fmla="*/ 1297 w 10000"/>
                  <a:gd name="connsiteY586" fmla="*/ 8272 h 10000"/>
                  <a:gd name="connsiteX587" fmla="*/ 1289 w 10000"/>
                  <a:gd name="connsiteY587" fmla="*/ 8263 h 10000"/>
                  <a:gd name="connsiteX588" fmla="*/ 1280 w 10000"/>
                  <a:gd name="connsiteY588" fmla="*/ 8250 h 10000"/>
                  <a:gd name="connsiteX589" fmla="*/ 1264 w 10000"/>
                  <a:gd name="connsiteY589" fmla="*/ 8236 h 10000"/>
                  <a:gd name="connsiteX590" fmla="*/ 1256 w 10000"/>
                  <a:gd name="connsiteY590" fmla="*/ 8232 h 10000"/>
                  <a:gd name="connsiteX591" fmla="*/ 1247 w 10000"/>
                  <a:gd name="connsiteY591" fmla="*/ 8223 h 10000"/>
                  <a:gd name="connsiteX592" fmla="*/ 1233 w 10000"/>
                  <a:gd name="connsiteY592" fmla="*/ 8209 h 10000"/>
                  <a:gd name="connsiteX593" fmla="*/ 1222 w 10000"/>
                  <a:gd name="connsiteY593" fmla="*/ 8200 h 10000"/>
                  <a:gd name="connsiteX594" fmla="*/ 1206 w 10000"/>
                  <a:gd name="connsiteY594" fmla="*/ 8196 h 10000"/>
                  <a:gd name="connsiteX595" fmla="*/ 1192 w 10000"/>
                  <a:gd name="connsiteY595" fmla="*/ 8196 h 10000"/>
                  <a:gd name="connsiteX596" fmla="*/ 1167 w 10000"/>
                  <a:gd name="connsiteY596" fmla="*/ 8200 h 10000"/>
                  <a:gd name="connsiteX597" fmla="*/ 1137 w 10000"/>
                  <a:gd name="connsiteY597" fmla="*/ 8223 h 10000"/>
                  <a:gd name="connsiteX598" fmla="*/ 1126 w 10000"/>
                  <a:gd name="connsiteY598" fmla="*/ 8232 h 10000"/>
                  <a:gd name="connsiteX599" fmla="*/ 1109 w 10000"/>
                  <a:gd name="connsiteY599" fmla="*/ 8232 h 10000"/>
                  <a:gd name="connsiteX600" fmla="*/ 1087 w 10000"/>
                  <a:gd name="connsiteY600" fmla="*/ 8236 h 10000"/>
                  <a:gd name="connsiteX601" fmla="*/ 1071 w 10000"/>
                  <a:gd name="connsiteY601" fmla="*/ 8232 h 10000"/>
                  <a:gd name="connsiteX602" fmla="*/ 1071 w 10000"/>
                  <a:gd name="connsiteY602" fmla="*/ 8214 h 10000"/>
                  <a:gd name="connsiteX603" fmla="*/ 1062 w 10000"/>
                  <a:gd name="connsiteY603" fmla="*/ 8196 h 10000"/>
                  <a:gd name="connsiteX604" fmla="*/ 1057 w 10000"/>
                  <a:gd name="connsiteY604" fmla="*/ 8173 h 10000"/>
                  <a:gd name="connsiteX605" fmla="*/ 1049 w 10000"/>
                  <a:gd name="connsiteY605" fmla="*/ 8128 h 10000"/>
                  <a:gd name="connsiteX606" fmla="*/ 1040 w 10000"/>
                  <a:gd name="connsiteY606" fmla="*/ 8101 h 10000"/>
                  <a:gd name="connsiteX607" fmla="*/ 1040 w 10000"/>
                  <a:gd name="connsiteY607" fmla="*/ 8088 h 10000"/>
                  <a:gd name="connsiteX608" fmla="*/ 1032 w 10000"/>
                  <a:gd name="connsiteY608" fmla="*/ 8065 h 10000"/>
                  <a:gd name="connsiteX609" fmla="*/ 1024 w 10000"/>
                  <a:gd name="connsiteY609" fmla="*/ 7997 h 10000"/>
                  <a:gd name="connsiteX610" fmla="*/ 1024 w 10000"/>
                  <a:gd name="connsiteY610" fmla="*/ 7970 h 10000"/>
                  <a:gd name="connsiteX611" fmla="*/ 1015 w 10000"/>
                  <a:gd name="connsiteY611" fmla="*/ 7930 h 10000"/>
                  <a:gd name="connsiteX612" fmla="*/ 1013 w 10000"/>
                  <a:gd name="connsiteY612" fmla="*/ 7885 h 10000"/>
                  <a:gd name="connsiteX613" fmla="*/ 1004 w 10000"/>
                  <a:gd name="connsiteY613" fmla="*/ 7866 h 10000"/>
                  <a:gd name="connsiteX614" fmla="*/ 853 w 10000"/>
                  <a:gd name="connsiteY614" fmla="*/ 7948 h 10000"/>
                  <a:gd name="connsiteX615" fmla="*/ 811 w 10000"/>
                  <a:gd name="connsiteY615" fmla="*/ 7844 h 10000"/>
                  <a:gd name="connsiteX616" fmla="*/ 811 w 10000"/>
                  <a:gd name="connsiteY616" fmla="*/ 7799 h 10000"/>
                  <a:gd name="connsiteX617" fmla="*/ 814 w 10000"/>
                  <a:gd name="connsiteY617" fmla="*/ 7736 h 10000"/>
                  <a:gd name="connsiteX618" fmla="*/ 740 w 10000"/>
                  <a:gd name="connsiteY618" fmla="*/ 7578 h 10000"/>
                  <a:gd name="connsiteX619" fmla="*/ 571 w 10000"/>
                  <a:gd name="connsiteY619" fmla="*/ 7447 h 10000"/>
                  <a:gd name="connsiteX620" fmla="*/ 530 w 10000"/>
                  <a:gd name="connsiteY620" fmla="*/ 7772 h 10000"/>
                  <a:gd name="connsiteX621" fmla="*/ 502 w 10000"/>
                  <a:gd name="connsiteY621" fmla="*/ 7763 h 10000"/>
                  <a:gd name="connsiteX622" fmla="*/ 491 w 10000"/>
                  <a:gd name="connsiteY622" fmla="*/ 7826 h 10000"/>
                  <a:gd name="connsiteX623" fmla="*/ 483 w 10000"/>
                  <a:gd name="connsiteY623" fmla="*/ 7830 h 10000"/>
                  <a:gd name="connsiteX624" fmla="*/ 469 w 10000"/>
                  <a:gd name="connsiteY624" fmla="*/ 7839 h 10000"/>
                  <a:gd name="connsiteX625" fmla="*/ 453 w 10000"/>
                  <a:gd name="connsiteY625" fmla="*/ 7830 h 10000"/>
                  <a:gd name="connsiteX626" fmla="*/ 442 w 10000"/>
                  <a:gd name="connsiteY626" fmla="*/ 7826 h 10000"/>
                  <a:gd name="connsiteX627" fmla="*/ 425 w 10000"/>
                  <a:gd name="connsiteY627" fmla="*/ 7826 h 10000"/>
                  <a:gd name="connsiteX628" fmla="*/ 403 w 10000"/>
                  <a:gd name="connsiteY628" fmla="*/ 7826 h 10000"/>
                  <a:gd name="connsiteX629" fmla="*/ 378 w 10000"/>
                  <a:gd name="connsiteY629" fmla="*/ 7817 h 10000"/>
                  <a:gd name="connsiteX630" fmla="*/ 356 w 10000"/>
                  <a:gd name="connsiteY630" fmla="*/ 7817 h 10000"/>
                  <a:gd name="connsiteX631" fmla="*/ 331 w 10000"/>
                  <a:gd name="connsiteY631" fmla="*/ 7817 h 10000"/>
                  <a:gd name="connsiteX632" fmla="*/ 315 w 10000"/>
                  <a:gd name="connsiteY632" fmla="*/ 7830 h 10000"/>
                  <a:gd name="connsiteX633" fmla="*/ 290 w 10000"/>
                  <a:gd name="connsiteY633" fmla="*/ 7853 h 10000"/>
                  <a:gd name="connsiteX634" fmla="*/ 248 w 10000"/>
                  <a:gd name="connsiteY634" fmla="*/ 7659 h 10000"/>
                  <a:gd name="connsiteX635" fmla="*/ 298 w 10000"/>
                  <a:gd name="connsiteY635" fmla="*/ 7379 h 10000"/>
                  <a:gd name="connsiteX636" fmla="*/ 290 w 10000"/>
                  <a:gd name="connsiteY636" fmla="*/ 7312 h 10000"/>
                  <a:gd name="connsiteX637" fmla="*/ 284 w 10000"/>
                  <a:gd name="connsiteY637" fmla="*/ 7253 h 10000"/>
                  <a:gd name="connsiteX638" fmla="*/ 301 w 10000"/>
                  <a:gd name="connsiteY638" fmla="*/ 7226 h 10000"/>
                  <a:gd name="connsiteX639" fmla="*/ 315 w 10000"/>
                  <a:gd name="connsiteY639" fmla="*/ 7199 h 10000"/>
                  <a:gd name="connsiteX640" fmla="*/ 323 w 10000"/>
                  <a:gd name="connsiteY640" fmla="*/ 7158 h 10000"/>
                  <a:gd name="connsiteX641" fmla="*/ 317 w 10000"/>
                  <a:gd name="connsiteY641" fmla="*/ 7140 h 10000"/>
                  <a:gd name="connsiteX642" fmla="*/ 168 w 10000"/>
                  <a:gd name="connsiteY642" fmla="*/ 6892 h 10000"/>
                  <a:gd name="connsiteX643" fmla="*/ 80 w 10000"/>
                  <a:gd name="connsiteY643" fmla="*/ 6802 h 10000"/>
                  <a:gd name="connsiteX644" fmla="*/ 143 w 10000"/>
                  <a:gd name="connsiteY644" fmla="*/ 6707 h 10000"/>
                  <a:gd name="connsiteX645" fmla="*/ 63 w 10000"/>
                  <a:gd name="connsiteY645" fmla="*/ 6549 h 10000"/>
                  <a:gd name="connsiteX646" fmla="*/ 41 w 10000"/>
                  <a:gd name="connsiteY646" fmla="*/ 6500 h 10000"/>
                  <a:gd name="connsiteX647" fmla="*/ 201 w 10000"/>
                  <a:gd name="connsiteY647" fmla="*/ 6274 h 10000"/>
                  <a:gd name="connsiteX648" fmla="*/ 143 w 10000"/>
                  <a:gd name="connsiteY648" fmla="*/ 6184 h 10000"/>
                  <a:gd name="connsiteX649" fmla="*/ 152 w 10000"/>
                  <a:gd name="connsiteY649" fmla="*/ 6148 h 10000"/>
                  <a:gd name="connsiteX650" fmla="*/ 163 w 10000"/>
                  <a:gd name="connsiteY650" fmla="*/ 6107 h 10000"/>
                  <a:gd name="connsiteX651" fmla="*/ 229 w 10000"/>
                  <a:gd name="connsiteY651" fmla="*/ 5895 h 10000"/>
                  <a:gd name="connsiteX652" fmla="*/ 251 w 10000"/>
                  <a:gd name="connsiteY652" fmla="*/ 5805 h 10000"/>
                  <a:gd name="connsiteX653" fmla="*/ 251 w 10000"/>
                  <a:gd name="connsiteY653" fmla="*/ 5778 h 10000"/>
                  <a:gd name="connsiteX654" fmla="*/ 248 w 10000"/>
                  <a:gd name="connsiteY654" fmla="*/ 5733 h 10000"/>
                  <a:gd name="connsiteX655" fmla="*/ 212 w 10000"/>
                  <a:gd name="connsiteY655" fmla="*/ 5602 h 10000"/>
                  <a:gd name="connsiteX656" fmla="*/ 177 w 10000"/>
                  <a:gd name="connsiteY656" fmla="*/ 5521 h 10000"/>
                  <a:gd name="connsiteX657" fmla="*/ 33 w 10000"/>
                  <a:gd name="connsiteY657" fmla="*/ 5503 h 10000"/>
                  <a:gd name="connsiteX658" fmla="*/ 0 w 10000"/>
                  <a:gd name="connsiteY658" fmla="*/ 5219 h 10000"/>
                  <a:gd name="connsiteX659" fmla="*/ 188 w 10000"/>
                  <a:gd name="connsiteY659" fmla="*/ 5219 h 10000"/>
                  <a:gd name="connsiteX660" fmla="*/ 201 w 10000"/>
                  <a:gd name="connsiteY660" fmla="*/ 5210 h 10000"/>
                  <a:gd name="connsiteX661" fmla="*/ 251 w 10000"/>
                  <a:gd name="connsiteY661" fmla="*/ 5169 h 10000"/>
                  <a:gd name="connsiteX662" fmla="*/ 444 w 10000"/>
                  <a:gd name="connsiteY662" fmla="*/ 4984 h 10000"/>
                  <a:gd name="connsiteX663" fmla="*/ 510 w 10000"/>
                  <a:gd name="connsiteY663" fmla="*/ 4723 h 10000"/>
                  <a:gd name="connsiteX664" fmla="*/ 574 w 10000"/>
                  <a:gd name="connsiteY664" fmla="*/ 4272 h 10000"/>
                  <a:gd name="connsiteX665" fmla="*/ 723 w 10000"/>
                  <a:gd name="connsiteY665" fmla="*/ 4078 h 10000"/>
                  <a:gd name="connsiteX666" fmla="*/ 723 w 10000"/>
                  <a:gd name="connsiteY666" fmla="*/ 4023 h 10000"/>
                  <a:gd name="connsiteX667" fmla="*/ 723 w 10000"/>
                  <a:gd name="connsiteY667" fmla="*/ 3983 h 10000"/>
                  <a:gd name="connsiteX668" fmla="*/ 723 w 10000"/>
                  <a:gd name="connsiteY668" fmla="*/ 3771 h 10000"/>
                  <a:gd name="connsiteX669" fmla="*/ 731 w 10000"/>
                  <a:gd name="connsiteY669" fmla="*/ 3442 h 10000"/>
                  <a:gd name="connsiteX670" fmla="*/ 806 w 10000"/>
                  <a:gd name="connsiteY670" fmla="*/ 3392 h 10000"/>
                  <a:gd name="connsiteX671" fmla="*/ 988 w 10000"/>
                  <a:gd name="connsiteY671" fmla="*/ 3712 h 10000"/>
                  <a:gd name="connsiteX672" fmla="*/ 1013 w 10000"/>
                  <a:gd name="connsiteY672" fmla="*/ 3699 h 10000"/>
                  <a:gd name="connsiteX673" fmla="*/ 1120 w 10000"/>
                  <a:gd name="connsiteY673" fmla="*/ 3631 h 10000"/>
                  <a:gd name="connsiteX674" fmla="*/ 1206 w 10000"/>
                  <a:gd name="connsiteY674" fmla="*/ 3627 h 10000"/>
                  <a:gd name="connsiteX675" fmla="*/ 1264 w 10000"/>
                  <a:gd name="connsiteY675" fmla="*/ 3599 h 10000"/>
                  <a:gd name="connsiteX676" fmla="*/ 1322 w 10000"/>
                  <a:gd name="connsiteY676" fmla="*/ 3627 h 10000"/>
                  <a:gd name="connsiteX677" fmla="*/ 1327 w 10000"/>
                  <a:gd name="connsiteY677" fmla="*/ 3645 h 10000"/>
                  <a:gd name="connsiteX678" fmla="*/ 1344 w 10000"/>
                  <a:gd name="connsiteY678" fmla="*/ 3739 h 10000"/>
                  <a:gd name="connsiteX679" fmla="*/ 1344 w 10000"/>
                  <a:gd name="connsiteY679" fmla="*/ 3775 h 10000"/>
                  <a:gd name="connsiteX680" fmla="*/ 1338 w 10000"/>
                  <a:gd name="connsiteY680" fmla="*/ 3784 h 10000"/>
                  <a:gd name="connsiteX681" fmla="*/ 1338 w 10000"/>
                  <a:gd name="connsiteY681" fmla="*/ 3829 h 10000"/>
                  <a:gd name="connsiteX682" fmla="*/ 1352 w 10000"/>
                  <a:gd name="connsiteY682" fmla="*/ 3852 h 10000"/>
                  <a:gd name="connsiteX683" fmla="*/ 1407 w 10000"/>
                  <a:gd name="connsiteY683" fmla="*/ 3866 h 10000"/>
                  <a:gd name="connsiteX684" fmla="*/ 1440 w 10000"/>
                  <a:gd name="connsiteY684" fmla="*/ 3870 h 10000"/>
                  <a:gd name="connsiteX685" fmla="*/ 1600 w 10000"/>
                  <a:gd name="connsiteY685" fmla="*/ 3857 h 10000"/>
                  <a:gd name="connsiteX686" fmla="*/ 1664 w 10000"/>
                  <a:gd name="connsiteY686" fmla="*/ 3911 h 10000"/>
                  <a:gd name="connsiteX687" fmla="*/ 1700 w 10000"/>
                  <a:gd name="connsiteY687" fmla="*/ 3933 h 10000"/>
                  <a:gd name="connsiteX688" fmla="*/ 1752 w 10000"/>
                  <a:gd name="connsiteY688" fmla="*/ 3947 h 10000"/>
                  <a:gd name="connsiteX689" fmla="*/ 1777 w 10000"/>
                  <a:gd name="connsiteY689" fmla="*/ 3947 h 10000"/>
                  <a:gd name="connsiteX690" fmla="*/ 1813 w 10000"/>
                  <a:gd name="connsiteY690" fmla="*/ 3929 h 10000"/>
                  <a:gd name="connsiteX691" fmla="*/ 1841 w 10000"/>
                  <a:gd name="connsiteY691" fmla="*/ 3933 h 10000"/>
                  <a:gd name="connsiteX692" fmla="*/ 1882 w 10000"/>
                  <a:gd name="connsiteY692" fmla="*/ 3969 h 10000"/>
                  <a:gd name="connsiteX693" fmla="*/ 1940 w 10000"/>
                  <a:gd name="connsiteY693" fmla="*/ 3933 h 10000"/>
                  <a:gd name="connsiteX694" fmla="*/ 1956 w 10000"/>
                  <a:gd name="connsiteY694" fmla="*/ 3920 h 10000"/>
                  <a:gd name="connsiteX695" fmla="*/ 1981 w 10000"/>
                  <a:gd name="connsiteY695" fmla="*/ 3929 h 10000"/>
                  <a:gd name="connsiteX696" fmla="*/ 2058 w 10000"/>
                  <a:gd name="connsiteY696" fmla="*/ 3974 h 10000"/>
                  <a:gd name="connsiteX697" fmla="*/ 2163 w 10000"/>
                  <a:gd name="connsiteY697" fmla="*/ 4051 h 10000"/>
                  <a:gd name="connsiteX698" fmla="*/ 2174 w 10000"/>
                  <a:gd name="connsiteY698" fmla="*/ 4055 h 10000"/>
                  <a:gd name="connsiteX699" fmla="*/ 2183 w 10000"/>
                  <a:gd name="connsiteY699" fmla="*/ 4064 h 10000"/>
                  <a:gd name="connsiteX700" fmla="*/ 2183 w 10000"/>
                  <a:gd name="connsiteY700" fmla="*/ 3581 h 10000"/>
                  <a:gd name="connsiteX701" fmla="*/ 2183 w 10000"/>
                  <a:gd name="connsiteY701" fmla="*/ 3527 h 10000"/>
                  <a:gd name="connsiteX702" fmla="*/ 2180 w 10000"/>
                  <a:gd name="connsiteY702" fmla="*/ 3460 h 10000"/>
                  <a:gd name="connsiteX703" fmla="*/ 2365 w 10000"/>
                  <a:gd name="connsiteY703" fmla="*/ 3455 h 10000"/>
                  <a:gd name="connsiteX704" fmla="*/ 2448 w 10000"/>
                  <a:gd name="connsiteY704" fmla="*/ 3446 h 10000"/>
                  <a:gd name="connsiteX705" fmla="*/ 2494 w 10000"/>
                  <a:gd name="connsiteY705" fmla="*/ 3554 h 10000"/>
                  <a:gd name="connsiteX706" fmla="*/ 2525 w 10000"/>
                  <a:gd name="connsiteY706" fmla="*/ 3613 h 10000"/>
                  <a:gd name="connsiteX707" fmla="*/ 2550 w 10000"/>
                  <a:gd name="connsiteY707" fmla="*/ 3618 h 10000"/>
                  <a:gd name="connsiteX708" fmla="*/ 2630 w 10000"/>
                  <a:gd name="connsiteY708" fmla="*/ 3640 h 10000"/>
                  <a:gd name="connsiteX709" fmla="*/ 2663 w 10000"/>
                  <a:gd name="connsiteY709" fmla="*/ 3667 h 10000"/>
                  <a:gd name="connsiteX710" fmla="*/ 2704 w 10000"/>
                  <a:gd name="connsiteY710" fmla="*/ 3726 h 10000"/>
                  <a:gd name="connsiteX711" fmla="*/ 2762 w 10000"/>
                  <a:gd name="connsiteY711" fmla="*/ 3802 h 10000"/>
                  <a:gd name="connsiteX712" fmla="*/ 2784 w 10000"/>
                  <a:gd name="connsiteY712" fmla="*/ 3829 h 10000"/>
                  <a:gd name="connsiteX713" fmla="*/ 2815 w 10000"/>
                  <a:gd name="connsiteY713" fmla="*/ 3879 h 10000"/>
                  <a:gd name="connsiteX714" fmla="*/ 2859 w 10000"/>
                  <a:gd name="connsiteY714" fmla="*/ 3748 h 10000"/>
                  <a:gd name="connsiteX715" fmla="*/ 2856 w 10000"/>
                  <a:gd name="connsiteY715" fmla="*/ 3726 h 10000"/>
                  <a:gd name="connsiteX716" fmla="*/ 2848 w 10000"/>
                  <a:gd name="connsiteY716" fmla="*/ 3712 h 10000"/>
                  <a:gd name="connsiteX717" fmla="*/ 2848 w 10000"/>
                  <a:gd name="connsiteY717" fmla="*/ 3685 h 10000"/>
                  <a:gd name="connsiteX718" fmla="*/ 2873 w 10000"/>
                  <a:gd name="connsiteY718" fmla="*/ 3613 h 10000"/>
                  <a:gd name="connsiteX719" fmla="*/ 2886 w 10000"/>
                  <a:gd name="connsiteY719" fmla="*/ 3604 h 10000"/>
                  <a:gd name="connsiteX720" fmla="*/ 2922 w 10000"/>
                  <a:gd name="connsiteY720" fmla="*/ 3654 h 10000"/>
                  <a:gd name="connsiteX721" fmla="*/ 2947 w 10000"/>
                  <a:gd name="connsiteY721" fmla="*/ 3654 h 10000"/>
                  <a:gd name="connsiteX722" fmla="*/ 2953 w 10000"/>
                  <a:gd name="connsiteY722" fmla="*/ 3613 h 10000"/>
                  <a:gd name="connsiteX723" fmla="*/ 2975 w 10000"/>
                  <a:gd name="connsiteY723" fmla="*/ 3581 h 10000"/>
                  <a:gd name="connsiteX724" fmla="*/ 2975 w 10000"/>
                  <a:gd name="connsiteY724" fmla="*/ 3523 h 10000"/>
                  <a:gd name="connsiteX725" fmla="*/ 3024 w 10000"/>
                  <a:gd name="connsiteY725" fmla="*/ 3406 h 10000"/>
                  <a:gd name="connsiteX726" fmla="*/ 3027 w 10000"/>
                  <a:gd name="connsiteY726" fmla="*/ 3383 h 10000"/>
                  <a:gd name="connsiteX727" fmla="*/ 3027 w 10000"/>
                  <a:gd name="connsiteY727" fmla="*/ 3342 h 10000"/>
                  <a:gd name="connsiteX728" fmla="*/ 3019 w 10000"/>
                  <a:gd name="connsiteY728" fmla="*/ 3315 h 10000"/>
                  <a:gd name="connsiteX729" fmla="*/ 3002 w 10000"/>
                  <a:gd name="connsiteY729" fmla="*/ 3302 h 10000"/>
                  <a:gd name="connsiteX730" fmla="*/ 2977 w 10000"/>
                  <a:gd name="connsiteY730" fmla="*/ 3302 h 10000"/>
                  <a:gd name="connsiteX731" fmla="*/ 2969 w 10000"/>
                  <a:gd name="connsiteY731" fmla="*/ 3297 h 10000"/>
                  <a:gd name="connsiteX732" fmla="*/ 2966 w 10000"/>
                  <a:gd name="connsiteY732" fmla="*/ 3166 h 10000"/>
                  <a:gd name="connsiteX733" fmla="*/ 2966 w 10000"/>
                  <a:gd name="connsiteY733" fmla="*/ 3144 h 10000"/>
                  <a:gd name="connsiteX734" fmla="*/ 2969 w 10000"/>
                  <a:gd name="connsiteY734" fmla="*/ 3139 h 10000"/>
                  <a:gd name="connsiteX735" fmla="*/ 3129 w 10000"/>
                  <a:gd name="connsiteY735" fmla="*/ 3130 h 10000"/>
                  <a:gd name="connsiteX736" fmla="*/ 3140 w 10000"/>
                  <a:gd name="connsiteY736" fmla="*/ 3081 h 10000"/>
                  <a:gd name="connsiteX737" fmla="*/ 3148 w 10000"/>
                  <a:gd name="connsiteY737" fmla="*/ 3009 h 10000"/>
                  <a:gd name="connsiteX738" fmla="*/ 3159 w 10000"/>
                  <a:gd name="connsiteY738" fmla="*/ 2995 h 10000"/>
                  <a:gd name="connsiteX739" fmla="*/ 3187 w 10000"/>
                  <a:gd name="connsiteY739" fmla="*/ 2995 h 10000"/>
                  <a:gd name="connsiteX740" fmla="*/ 3212 w 10000"/>
                  <a:gd name="connsiteY740" fmla="*/ 3013 h 10000"/>
                  <a:gd name="connsiteX741" fmla="*/ 3217 w 10000"/>
                  <a:gd name="connsiteY741" fmla="*/ 3000 h 10000"/>
                  <a:gd name="connsiteX742" fmla="*/ 3226 w 10000"/>
                  <a:gd name="connsiteY742" fmla="*/ 2972 h 10000"/>
                  <a:gd name="connsiteX743" fmla="*/ 3353 w 10000"/>
                  <a:gd name="connsiteY743" fmla="*/ 2968 h 10000"/>
                  <a:gd name="connsiteX744" fmla="*/ 3369 w 10000"/>
                  <a:gd name="connsiteY744" fmla="*/ 2864 h 10000"/>
                  <a:gd name="connsiteX745" fmla="*/ 3377 w 10000"/>
                  <a:gd name="connsiteY745" fmla="*/ 2842 h 10000"/>
                  <a:gd name="connsiteX746" fmla="*/ 3405 w 10000"/>
                  <a:gd name="connsiteY746" fmla="*/ 2828 h 10000"/>
                  <a:gd name="connsiteX747" fmla="*/ 3413 w 10000"/>
                  <a:gd name="connsiteY747" fmla="*/ 2815 h 10000"/>
                  <a:gd name="connsiteX748" fmla="*/ 3444 w 10000"/>
                  <a:gd name="connsiteY748" fmla="*/ 2697 h 10000"/>
                  <a:gd name="connsiteX749" fmla="*/ 3441 w 10000"/>
                  <a:gd name="connsiteY749" fmla="*/ 2670 h 10000"/>
                  <a:gd name="connsiteX750" fmla="*/ 3458 w 10000"/>
                  <a:gd name="connsiteY750" fmla="*/ 2652 h 10000"/>
                  <a:gd name="connsiteX751" fmla="*/ 3466 w 10000"/>
                  <a:gd name="connsiteY751" fmla="*/ 2630 h 10000"/>
                  <a:gd name="connsiteX752" fmla="*/ 3524 w 10000"/>
                  <a:gd name="connsiteY752" fmla="*/ 2553 h 10000"/>
                  <a:gd name="connsiteX753" fmla="*/ 3546 w 10000"/>
                  <a:gd name="connsiteY753" fmla="*/ 2589 h 10000"/>
                  <a:gd name="connsiteX754" fmla="*/ 3562 w 10000"/>
                  <a:gd name="connsiteY754" fmla="*/ 2603 h 10000"/>
                  <a:gd name="connsiteX755" fmla="*/ 3571 w 10000"/>
                  <a:gd name="connsiteY755" fmla="*/ 2607 h 10000"/>
                  <a:gd name="connsiteX756" fmla="*/ 3579 w 10000"/>
                  <a:gd name="connsiteY756" fmla="*/ 2603 h 10000"/>
                  <a:gd name="connsiteX757" fmla="*/ 3582 w 10000"/>
                  <a:gd name="connsiteY757" fmla="*/ 2594 h 10000"/>
                  <a:gd name="connsiteX758" fmla="*/ 3595 w 10000"/>
                  <a:gd name="connsiteY758" fmla="*/ 2553 h 10000"/>
                  <a:gd name="connsiteX759" fmla="*/ 3604 w 10000"/>
                  <a:gd name="connsiteY759" fmla="*/ 2508 h 10000"/>
                  <a:gd name="connsiteX760" fmla="*/ 3607 w 10000"/>
                  <a:gd name="connsiteY760" fmla="*/ 2485 h 10000"/>
                  <a:gd name="connsiteX761" fmla="*/ 3651 w 10000"/>
                  <a:gd name="connsiteY761" fmla="*/ 2463 h 10000"/>
                  <a:gd name="connsiteX762" fmla="*/ 3667 w 10000"/>
                  <a:gd name="connsiteY762" fmla="*/ 2445 h 10000"/>
                  <a:gd name="connsiteX763" fmla="*/ 3678 w 10000"/>
                  <a:gd name="connsiteY763" fmla="*/ 2431 h 10000"/>
                  <a:gd name="connsiteX764" fmla="*/ 3692 w 10000"/>
                  <a:gd name="connsiteY764" fmla="*/ 2431 h 10000"/>
                  <a:gd name="connsiteX765" fmla="*/ 3717 w 10000"/>
                  <a:gd name="connsiteY765" fmla="*/ 2445 h 10000"/>
                  <a:gd name="connsiteX766" fmla="*/ 3731 w 10000"/>
                  <a:gd name="connsiteY766" fmla="*/ 2445 h 10000"/>
                  <a:gd name="connsiteX767" fmla="*/ 3731 w 10000"/>
                  <a:gd name="connsiteY767" fmla="*/ 2355 h 10000"/>
                  <a:gd name="connsiteX768" fmla="*/ 3678 w 10000"/>
                  <a:gd name="connsiteY768" fmla="*/ 2260 h 10000"/>
                  <a:gd name="connsiteX769" fmla="*/ 3711 w 10000"/>
                  <a:gd name="connsiteY769" fmla="*/ 2246 h 10000"/>
                  <a:gd name="connsiteX770" fmla="*/ 3684 w 10000"/>
                  <a:gd name="connsiteY770" fmla="*/ 2066 h 10000"/>
                  <a:gd name="connsiteX771" fmla="*/ 3662 w 10000"/>
                  <a:gd name="connsiteY771" fmla="*/ 1985 h 10000"/>
                  <a:gd name="connsiteX772" fmla="*/ 3670 w 10000"/>
                  <a:gd name="connsiteY772" fmla="*/ 1908 h 10000"/>
                  <a:gd name="connsiteX773" fmla="*/ 3700 w 10000"/>
                  <a:gd name="connsiteY773" fmla="*/ 1903 h 10000"/>
                  <a:gd name="connsiteX774" fmla="*/ 3739 w 10000"/>
                  <a:gd name="connsiteY774" fmla="*/ 1876 h 10000"/>
                  <a:gd name="connsiteX775" fmla="*/ 3805 w 10000"/>
                  <a:gd name="connsiteY775" fmla="*/ 1791 h 10000"/>
                  <a:gd name="connsiteX776" fmla="*/ 3852 w 10000"/>
                  <a:gd name="connsiteY776" fmla="*/ 1710 h 10000"/>
                  <a:gd name="connsiteX777" fmla="*/ 3852 w 10000"/>
                  <a:gd name="connsiteY777" fmla="*/ 1642 h 10000"/>
                  <a:gd name="connsiteX778" fmla="*/ 3797 w 10000"/>
                  <a:gd name="connsiteY778" fmla="*/ 1619 h 10000"/>
                  <a:gd name="connsiteX779" fmla="*/ 3780 w 10000"/>
                  <a:gd name="connsiteY779" fmla="*/ 1552 h 10000"/>
                  <a:gd name="connsiteX780" fmla="*/ 3827 w 10000"/>
                  <a:gd name="connsiteY780" fmla="*/ 1547 h 10000"/>
                  <a:gd name="connsiteX781" fmla="*/ 3827 w 10000"/>
                  <a:gd name="connsiteY781" fmla="*/ 1340 h 10000"/>
                  <a:gd name="connsiteX782" fmla="*/ 3750 w 10000"/>
                  <a:gd name="connsiteY782" fmla="*/ 1313 h 10000"/>
                  <a:gd name="connsiteX783" fmla="*/ 3767 w 10000"/>
                  <a:gd name="connsiteY783" fmla="*/ 1155 h 10000"/>
                  <a:gd name="connsiteX784" fmla="*/ 3637 w 10000"/>
                  <a:gd name="connsiteY784" fmla="*/ 1159 h 10000"/>
                  <a:gd name="connsiteX785" fmla="*/ 3582 w 10000"/>
                  <a:gd name="connsiteY785" fmla="*/ 983 h 10000"/>
                  <a:gd name="connsiteX786" fmla="*/ 3554 w 10000"/>
                  <a:gd name="connsiteY786" fmla="*/ 983 h 10000"/>
                  <a:gd name="connsiteX787" fmla="*/ 3562 w 10000"/>
                  <a:gd name="connsiteY787" fmla="*/ 871 h 10000"/>
                  <a:gd name="connsiteX788" fmla="*/ 3557 w 10000"/>
                  <a:gd name="connsiteY788" fmla="*/ 839 h 10000"/>
                  <a:gd name="connsiteX789" fmla="*/ 3532 w 10000"/>
                  <a:gd name="connsiteY789" fmla="*/ 812 h 10000"/>
                  <a:gd name="connsiteX790" fmla="*/ 3546 w 10000"/>
                  <a:gd name="connsiteY790" fmla="*/ 785 h 10000"/>
                  <a:gd name="connsiteX791" fmla="*/ 3538 w 10000"/>
                  <a:gd name="connsiteY791" fmla="*/ 744 h 10000"/>
                  <a:gd name="connsiteX792" fmla="*/ 3502 w 10000"/>
                  <a:gd name="connsiteY792" fmla="*/ 627 h 10000"/>
                  <a:gd name="connsiteX793" fmla="*/ 3532 w 10000"/>
                  <a:gd name="connsiteY793" fmla="*/ 600 h 10000"/>
                  <a:gd name="connsiteX794" fmla="*/ 3554 w 10000"/>
                  <a:gd name="connsiteY794" fmla="*/ 618 h 10000"/>
                  <a:gd name="connsiteX795" fmla="*/ 3562 w 10000"/>
                  <a:gd name="connsiteY795" fmla="*/ 627 h 10000"/>
                  <a:gd name="connsiteX796" fmla="*/ 3579 w 10000"/>
                  <a:gd name="connsiteY796" fmla="*/ 627 h 10000"/>
                  <a:gd name="connsiteX797" fmla="*/ 3595 w 10000"/>
                  <a:gd name="connsiteY797" fmla="*/ 604 h 10000"/>
                  <a:gd name="connsiteX798" fmla="*/ 3607 w 10000"/>
                  <a:gd name="connsiteY798" fmla="*/ 555 h 10000"/>
                  <a:gd name="connsiteX799" fmla="*/ 3620 w 10000"/>
                  <a:gd name="connsiteY799" fmla="*/ 573 h 10000"/>
                  <a:gd name="connsiteX800" fmla="*/ 3634 w 10000"/>
                  <a:gd name="connsiteY800" fmla="*/ 474 h 10000"/>
                  <a:gd name="connsiteX801" fmla="*/ 3645 w 10000"/>
                  <a:gd name="connsiteY801" fmla="*/ 456 h 10000"/>
                  <a:gd name="connsiteX802" fmla="*/ 3662 w 10000"/>
                  <a:gd name="connsiteY802" fmla="*/ 442 h 10000"/>
                  <a:gd name="connsiteX803" fmla="*/ 3695 w 10000"/>
                  <a:gd name="connsiteY803" fmla="*/ 469 h 10000"/>
                  <a:gd name="connsiteX804" fmla="*/ 3695 w 10000"/>
                  <a:gd name="connsiteY804" fmla="*/ 343 h 10000"/>
                  <a:gd name="connsiteX805" fmla="*/ 3822 w 10000"/>
                  <a:gd name="connsiteY805" fmla="*/ 352 h 10000"/>
                  <a:gd name="connsiteX806" fmla="*/ 3822 w 10000"/>
                  <a:gd name="connsiteY806" fmla="*/ 262 h 10000"/>
                  <a:gd name="connsiteX807" fmla="*/ 3819 w 10000"/>
                  <a:gd name="connsiteY807" fmla="*/ 248 h 10000"/>
                  <a:gd name="connsiteX808" fmla="*/ 3805 w 10000"/>
                  <a:gd name="connsiteY808" fmla="*/ 235 h 10000"/>
                  <a:gd name="connsiteX809" fmla="*/ 3805 w 10000"/>
                  <a:gd name="connsiteY809" fmla="*/ 113 h 10000"/>
                  <a:gd name="connsiteX810" fmla="*/ 3888 w 10000"/>
                  <a:gd name="connsiteY810" fmla="*/ 126 h 10000"/>
                  <a:gd name="connsiteX811" fmla="*/ 3893 w 10000"/>
                  <a:gd name="connsiteY811" fmla="*/ 68 h 10000"/>
                  <a:gd name="connsiteX812" fmla="*/ 3974 w 10000"/>
                  <a:gd name="connsiteY812" fmla="*/ 99 h 10000"/>
                  <a:gd name="connsiteX813" fmla="*/ 3974 w 10000"/>
                  <a:gd name="connsiteY813" fmla="*/ 185 h 10000"/>
                  <a:gd name="connsiteX814" fmla="*/ 4128 w 10000"/>
                  <a:gd name="connsiteY814" fmla="*/ 180 h 10000"/>
                  <a:gd name="connsiteX815" fmla="*/ 4117 w 10000"/>
                  <a:gd name="connsiteY815" fmla="*/ 0 h 10000"/>
                  <a:gd name="connsiteX816" fmla="*/ 4230 w 10000"/>
                  <a:gd name="connsiteY816" fmla="*/ 0 h 10000"/>
                  <a:gd name="connsiteX817" fmla="*/ 4230 w 10000"/>
                  <a:gd name="connsiteY817" fmla="*/ 221 h 10000"/>
                  <a:gd name="connsiteX818" fmla="*/ 4354 w 10000"/>
                  <a:gd name="connsiteY818" fmla="*/ 221 h 10000"/>
                  <a:gd name="connsiteX819" fmla="*/ 4354 w 10000"/>
                  <a:gd name="connsiteY819" fmla="*/ 316 h 10000"/>
                  <a:gd name="connsiteX820" fmla="*/ 4401 w 10000"/>
                  <a:gd name="connsiteY820" fmla="*/ 325 h 10000"/>
                  <a:gd name="connsiteX821" fmla="*/ 4401 w 10000"/>
                  <a:gd name="connsiteY821" fmla="*/ 379 h 10000"/>
                  <a:gd name="connsiteX822" fmla="*/ 4432 w 10000"/>
                  <a:gd name="connsiteY822" fmla="*/ 383 h 10000"/>
                  <a:gd name="connsiteX823" fmla="*/ 4434 w 10000"/>
                  <a:gd name="connsiteY823" fmla="*/ 510 h 10000"/>
                  <a:gd name="connsiteX824" fmla="*/ 4528 w 10000"/>
                  <a:gd name="connsiteY824" fmla="*/ 514 h 10000"/>
                  <a:gd name="connsiteX825" fmla="*/ 4539 w 10000"/>
                  <a:gd name="connsiteY825" fmla="*/ 528 h 10000"/>
                  <a:gd name="connsiteX826" fmla="*/ 4570 w 10000"/>
                  <a:gd name="connsiteY826" fmla="*/ 469 h 10000"/>
                  <a:gd name="connsiteX827" fmla="*/ 4570 w 10000"/>
                  <a:gd name="connsiteY827" fmla="*/ 370 h 10000"/>
                  <a:gd name="connsiteX828" fmla="*/ 4506 w 10000"/>
                  <a:gd name="connsiteY828" fmla="*/ 343 h 10000"/>
                  <a:gd name="connsiteX829" fmla="*/ 4506 w 10000"/>
                  <a:gd name="connsiteY829" fmla="*/ 226 h 10000"/>
                  <a:gd name="connsiteX830" fmla="*/ 4575 w 10000"/>
                  <a:gd name="connsiteY830" fmla="*/ 212 h 10000"/>
                  <a:gd name="connsiteX831" fmla="*/ 4583 w 10000"/>
                  <a:gd name="connsiteY831" fmla="*/ 140 h 10000"/>
                  <a:gd name="connsiteX832" fmla="*/ 4616 w 10000"/>
                  <a:gd name="connsiteY832" fmla="*/ 131 h 10000"/>
                  <a:gd name="connsiteX833" fmla="*/ 4625 w 10000"/>
                  <a:gd name="connsiteY833" fmla="*/ 90 h 10000"/>
                  <a:gd name="connsiteX834" fmla="*/ 4663 w 10000"/>
                  <a:gd name="connsiteY834" fmla="*/ 90 h 10000"/>
                  <a:gd name="connsiteX835" fmla="*/ 4658 w 10000"/>
                  <a:gd name="connsiteY835" fmla="*/ 41 h 10000"/>
                  <a:gd name="connsiteX836" fmla="*/ 5006 w 10000"/>
                  <a:gd name="connsiteY836" fmla="*/ 41 h 10000"/>
                  <a:gd name="connsiteX837" fmla="*/ 4997 w 10000"/>
                  <a:gd name="connsiteY837" fmla="*/ 140 h 10000"/>
                  <a:gd name="connsiteX838" fmla="*/ 5050 w 10000"/>
                  <a:gd name="connsiteY838" fmla="*/ 140 h 10000"/>
                  <a:gd name="connsiteX839" fmla="*/ 5041 w 10000"/>
                  <a:gd name="connsiteY839" fmla="*/ 433 h 10000"/>
                  <a:gd name="connsiteX840" fmla="*/ 5077 w 10000"/>
                  <a:gd name="connsiteY840" fmla="*/ 433 h 10000"/>
                  <a:gd name="connsiteX841" fmla="*/ 5075 w 10000"/>
                  <a:gd name="connsiteY841" fmla="*/ 406 h 10000"/>
                  <a:gd name="connsiteX842" fmla="*/ 5132 w 10000"/>
                  <a:gd name="connsiteY842" fmla="*/ 442 h 10000"/>
                  <a:gd name="connsiteX843" fmla="*/ 5188 w 10000"/>
                  <a:gd name="connsiteY843" fmla="*/ 429 h 10000"/>
                  <a:gd name="connsiteX844" fmla="*/ 5246 w 10000"/>
                  <a:gd name="connsiteY844" fmla="*/ 487 h 10000"/>
                  <a:gd name="connsiteX845" fmla="*/ 5295 w 10000"/>
                  <a:gd name="connsiteY845" fmla="*/ 469 h 10000"/>
                  <a:gd name="connsiteX846" fmla="*/ 5309 w 10000"/>
                  <a:gd name="connsiteY846" fmla="*/ 654 h 10000"/>
                  <a:gd name="connsiteX847" fmla="*/ 5229 w 10000"/>
                  <a:gd name="connsiteY847" fmla="*/ 758 h 10000"/>
                  <a:gd name="connsiteX848" fmla="*/ 5243 w 10000"/>
                  <a:gd name="connsiteY848" fmla="*/ 843 h 10000"/>
                  <a:gd name="connsiteX849" fmla="*/ 5204 w 10000"/>
                  <a:gd name="connsiteY849" fmla="*/ 889 h 10000"/>
                  <a:gd name="connsiteX850" fmla="*/ 5207 w 10000"/>
                  <a:gd name="connsiteY850" fmla="*/ 893 h 10000"/>
                  <a:gd name="connsiteX851" fmla="*/ 5215 w 10000"/>
                  <a:gd name="connsiteY851" fmla="*/ 907 h 10000"/>
                  <a:gd name="connsiteX852" fmla="*/ 5339 w 10000"/>
                  <a:gd name="connsiteY852" fmla="*/ 916 h 10000"/>
                  <a:gd name="connsiteX853" fmla="*/ 5408 w 10000"/>
                  <a:gd name="connsiteY853" fmla="*/ 916 h 10000"/>
                  <a:gd name="connsiteX854" fmla="*/ 5436 w 10000"/>
                  <a:gd name="connsiteY854" fmla="*/ 920 h 10000"/>
                  <a:gd name="connsiteX855" fmla="*/ 5436 w 10000"/>
                  <a:gd name="connsiteY855" fmla="*/ 889 h 10000"/>
                  <a:gd name="connsiteX856" fmla="*/ 5455 w 10000"/>
                  <a:gd name="connsiteY856" fmla="*/ 889 h 10000"/>
                  <a:gd name="connsiteX857" fmla="*/ 5477 w 10000"/>
                  <a:gd name="connsiteY857" fmla="*/ 916 h 10000"/>
                  <a:gd name="connsiteX858" fmla="*/ 5486 w 10000"/>
                  <a:gd name="connsiteY858" fmla="*/ 947 h 10000"/>
                  <a:gd name="connsiteX859" fmla="*/ 5516 w 10000"/>
                  <a:gd name="connsiteY859" fmla="*/ 997 h 10000"/>
                  <a:gd name="connsiteX860" fmla="*/ 5568 w 10000"/>
                  <a:gd name="connsiteY860" fmla="*/ 1092 h 10000"/>
                  <a:gd name="connsiteX861" fmla="*/ 5585 w 10000"/>
                  <a:gd name="connsiteY861" fmla="*/ 1182 h 10000"/>
                  <a:gd name="connsiteX862" fmla="*/ 5582 w 10000"/>
                  <a:gd name="connsiteY862" fmla="*/ 1218 h 10000"/>
                  <a:gd name="connsiteX863" fmla="*/ 5582 w 10000"/>
                  <a:gd name="connsiteY863" fmla="*/ 1249 h 10000"/>
                  <a:gd name="connsiteX864" fmla="*/ 5637 w 10000"/>
                  <a:gd name="connsiteY864" fmla="*/ 1263 h 10000"/>
                  <a:gd name="connsiteX865" fmla="*/ 5728 w 10000"/>
                  <a:gd name="connsiteY865" fmla="*/ 1222 h 10000"/>
                  <a:gd name="connsiteX866" fmla="*/ 5720 w 10000"/>
                  <a:gd name="connsiteY866" fmla="*/ 1046 h 10000"/>
                  <a:gd name="connsiteX867" fmla="*/ 5726 w 10000"/>
                  <a:gd name="connsiteY867" fmla="*/ 1028 h 10000"/>
                  <a:gd name="connsiteX868" fmla="*/ 5726 w 10000"/>
                  <a:gd name="connsiteY868" fmla="*/ 1010 h 10000"/>
                  <a:gd name="connsiteX869" fmla="*/ 5737 w 10000"/>
                  <a:gd name="connsiteY869" fmla="*/ 1001 h 10000"/>
                  <a:gd name="connsiteX870" fmla="*/ 5742 w 10000"/>
                  <a:gd name="connsiteY870" fmla="*/ 997 h 10000"/>
                  <a:gd name="connsiteX871" fmla="*/ 5814 w 10000"/>
                  <a:gd name="connsiteY871" fmla="*/ 970 h 10000"/>
                  <a:gd name="connsiteX872" fmla="*/ 5875 w 10000"/>
                  <a:gd name="connsiteY872" fmla="*/ 956 h 10000"/>
                  <a:gd name="connsiteX873" fmla="*/ 5866 w 10000"/>
                  <a:gd name="connsiteY873" fmla="*/ 708 h 10000"/>
                  <a:gd name="connsiteX874" fmla="*/ 6220 w 10000"/>
                  <a:gd name="connsiteY874" fmla="*/ 722 h 10000"/>
                  <a:gd name="connsiteX875" fmla="*/ 6363 w 10000"/>
                  <a:gd name="connsiteY875" fmla="*/ 731 h 10000"/>
                  <a:gd name="connsiteX876" fmla="*/ 6369 w 10000"/>
                  <a:gd name="connsiteY876" fmla="*/ 749 h 10000"/>
                  <a:gd name="connsiteX877" fmla="*/ 6410 w 10000"/>
                  <a:gd name="connsiteY877" fmla="*/ 758 h 10000"/>
                  <a:gd name="connsiteX878" fmla="*/ 6360 w 10000"/>
                  <a:gd name="connsiteY878" fmla="*/ 974 h 10000"/>
                  <a:gd name="connsiteX879" fmla="*/ 6498 w 10000"/>
                  <a:gd name="connsiteY879" fmla="*/ 983 h 10000"/>
                  <a:gd name="connsiteX880" fmla="*/ 6507 w 10000"/>
                  <a:gd name="connsiteY880" fmla="*/ 1037 h 10000"/>
                  <a:gd name="connsiteX881" fmla="*/ 6565 w 10000"/>
                  <a:gd name="connsiteY881" fmla="*/ 1024 h 10000"/>
                  <a:gd name="connsiteX882" fmla="*/ 6628 w 10000"/>
                  <a:gd name="connsiteY882" fmla="*/ 1060 h 10000"/>
                  <a:gd name="connsiteX883" fmla="*/ 6653 w 10000"/>
                  <a:gd name="connsiteY883" fmla="*/ 1015 h 10000"/>
                  <a:gd name="connsiteX884" fmla="*/ 6694 w 10000"/>
                  <a:gd name="connsiteY884" fmla="*/ 970 h 10000"/>
                  <a:gd name="connsiteX885" fmla="*/ 6725 w 10000"/>
                  <a:gd name="connsiteY885" fmla="*/ 947 h 10000"/>
                  <a:gd name="connsiteX886" fmla="*/ 6747 w 10000"/>
                  <a:gd name="connsiteY886" fmla="*/ 920 h 10000"/>
                  <a:gd name="connsiteX887" fmla="*/ 6780 w 10000"/>
                  <a:gd name="connsiteY887" fmla="*/ 902 h 10000"/>
                  <a:gd name="connsiteX888" fmla="*/ 6807 w 10000"/>
                  <a:gd name="connsiteY888" fmla="*/ 880 h 10000"/>
                  <a:gd name="connsiteX889" fmla="*/ 6835 w 10000"/>
                  <a:gd name="connsiteY889" fmla="*/ 830 h 10000"/>
                  <a:gd name="connsiteX890" fmla="*/ 6876 w 10000"/>
                  <a:gd name="connsiteY890" fmla="*/ 816 h 10000"/>
                  <a:gd name="connsiteX891" fmla="*/ 6904 w 10000"/>
                  <a:gd name="connsiteY891" fmla="*/ 798 h 10000"/>
                  <a:gd name="connsiteX892" fmla="*/ 6934 w 10000"/>
                  <a:gd name="connsiteY892" fmla="*/ 798 h 10000"/>
                  <a:gd name="connsiteX893" fmla="*/ 6948 w 10000"/>
                  <a:gd name="connsiteY893" fmla="*/ 843 h 10000"/>
                  <a:gd name="connsiteX894" fmla="*/ 6959 w 10000"/>
                  <a:gd name="connsiteY894" fmla="*/ 889 h 10000"/>
                  <a:gd name="connsiteX895" fmla="*/ 6973 w 10000"/>
                  <a:gd name="connsiteY895" fmla="*/ 943 h 10000"/>
                  <a:gd name="connsiteX896" fmla="*/ 7006 w 10000"/>
                  <a:gd name="connsiteY896" fmla="*/ 1028 h 10000"/>
                  <a:gd name="connsiteX897" fmla="*/ 7056 w 10000"/>
                  <a:gd name="connsiteY897" fmla="*/ 1092 h 10000"/>
                  <a:gd name="connsiteX898" fmla="*/ 7169 w 10000"/>
                  <a:gd name="connsiteY898" fmla="*/ 1304 h 10000"/>
                  <a:gd name="connsiteX899" fmla="*/ 7116 w 10000"/>
                  <a:gd name="connsiteY899" fmla="*/ 1547 h 10000"/>
                  <a:gd name="connsiteX900" fmla="*/ 7150 w 10000"/>
                  <a:gd name="connsiteY900" fmla="*/ 1691 h 10000"/>
                  <a:gd name="connsiteX901" fmla="*/ 7078 w 10000"/>
                  <a:gd name="connsiteY901" fmla="*/ 1750 h 10000"/>
                  <a:gd name="connsiteX902" fmla="*/ 7086 w 10000"/>
                  <a:gd name="connsiteY902" fmla="*/ 1894 h 10000"/>
                  <a:gd name="connsiteX903" fmla="*/ 7111 w 10000"/>
                  <a:gd name="connsiteY903" fmla="*/ 1903 h 10000"/>
                  <a:gd name="connsiteX904" fmla="*/ 7150 w 10000"/>
                  <a:gd name="connsiteY904" fmla="*/ 2025 h 10000"/>
                  <a:gd name="connsiteX905" fmla="*/ 7232 w 10000"/>
                  <a:gd name="connsiteY905" fmla="*/ 2048 h 10000"/>
                  <a:gd name="connsiteX906" fmla="*/ 7296 w 10000"/>
                  <a:gd name="connsiteY906" fmla="*/ 2061 h 10000"/>
                  <a:gd name="connsiteX907" fmla="*/ 7434 w 10000"/>
                  <a:gd name="connsiteY907" fmla="*/ 2093 h 10000"/>
                  <a:gd name="connsiteX908" fmla="*/ 7586 w 10000"/>
                  <a:gd name="connsiteY908" fmla="*/ 2115 h 10000"/>
                  <a:gd name="connsiteX909" fmla="*/ 7748 w 10000"/>
                  <a:gd name="connsiteY909" fmla="*/ 2115 h 10000"/>
                  <a:gd name="connsiteX910" fmla="*/ 7826 w 10000"/>
                  <a:gd name="connsiteY910" fmla="*/ 1917 h 10000"/>
                  <a:gd name="connsiteX911" fmla="*/ 8068 w 10000"/>
                  <a:gd name="connsiteY911" fmla="*/ 1922 h 10000"/>
                  <a:gd name="connsiteX912" fmla="*/ 8132 w 10000"/>
                  <a:gd name="connsiteY912" fmla="*/ 1890 h 10000"/>
                  <a:gd name="connsiteX913" fmla="*/ 8220 w 10000"/>
                  <a:gd name="connsiteY913" fmla="*/ 1849 h 10000"/>
                  <a:gd name="connsiteX914" fmla="*/ 8251 w 10000"/>
                  <a:gd name="connsiteY914" fmla="*/ 1863 h 10000"/>
                  <a:gd name="connsiteX915" fmla="*/ 8270 w 10000"/>
                  <a:gd name="connsiteY915" fmla="*/ 1867 h 10000"/>
                  <a:gd name="connsiteX916" fmla="*/ 8366 w 10000"/>
                  <a:gd name="connsiteY916" fmla="*/ 1854 h 10000"/>
                  <a:gd name="connsiteX917" fmla="*/ 8422 w 10000"/>
                  <a:gd name="connsiteY917" fmla="*/ 1849 h 10000"/>
                  <a:gd name="connsiteX918" fmla="*/ 8413 w 10000"/>
                  <a:gd name="connsiteY918" fmla="*/ 2061 h 10000"/>
                  <a:gd name="connsiteX919" fmla="*/ 8460 w 10000"/>
                  <a:gd name="connsiteY919" fmla="*/ 2106 h 10000"/>
                  <a:gd name="connsiteX920" fmla="*/ 8471 w 10000"/>
                  <a:gd name="connsiteY920" fmla="*/ 2179 h 10000"/>
                  <a:gd name="connsiteX921" fmla="*/ 8493 w 10000"/>
                  <a:gd name="connsiteY921" fmla="*/ 2643 h 10000"/>
                  <a:gd name="connsiteX922" fmla="*/ 8493 w 10000"/>
                  <a:gd name="connsiteY922" fmla="*/ 2657 h 10000"/>
                  <a:gd name="connsiteX923" fmla="*/ 8631 w 10000"/>
                  <a:gd name="connsiteY923" fmla="*/ 2576 h 10000"/>
                  <a:gd name="connsiteX924" fmla="*/ 8662 w 10000"/>
                  <a:gd name="connsiteY924" fmla="*/ 2580 h 10000"/>
                  <a:gd name="connsiteX925" fmla="*/ 8830 w 10000"/>
                  <a:gd name="connsiteY925" fmla="*/ 2652 h 10000"/>
                  <a:gd name="connsiteX926" fmla="*/ 8871 w 10000"/>
                  <a:gd name="connsiteY926" fmla="*/ 2693 h 10000"/>
                  <a:gd name="connsiteX927" fmla="*/ 8891 w 10000"/>
                  <a:gd name="connsiteY927" fmla="*/ 2684 h 10000"/>
                  <a:gd name="connsiteX928" fmla="*/ 8954 w 10000"/>
                  <a:gd name="connsiteY928" fmla="*/ 2670 h 10000"/>
                  <a:gd name="connsiteX929" fmla="*/ 9042 w 10000"/>
                  <a:gd name="connsiteY929" fmla="*/ 2711 h 10000"/>
                  <a:gd name="connsiteX930" fmla="*/ 9076 w 10000"/>
                  <a:gd name="connsiteY930" fmla="*/ 2824 h 10000"/>
                  <a:gd name="connsiteX931" fmla="*/ 9081 w 10000"/>
                  <a:gd name="connsiteY931" fmla="*/ 2824 h 10000"/>
                  <a:gd name="connsiteX932" fmla="*/ 9136 w 10000"/>
                  <a:gd name="connsiteY932" fmla="*/ 2801 h 10000"/>
                  <a:gd name="connsiteX933" fmla="*/ 9194 w 10000"/>
                  <a:gd name="connsiteY933" fmla="*/ 2950 h 10000"/>
                  <a:gd name="connsiteX934" fmla="*/ 9208 w 10000"/>
                  <a:gd name="connsiteY934" fmla="*/ 2950 h 10000"/>
                  <a:gd name="connsiteX935" fmla="*/ 9393 w 10000"/>
                  <a:gd name="connsiteY935" fmla="*/ 2972 h 10000"/>
                  <a:gd name="connsiteX936" fmla="*/ 9627 w 10000"/>
                  <a:gd name="connsiteY936" fmla="*/ 2986 h 10000"/>
                  <a:gd name="connsiteX937" fmla="*/ 9622 w 10000"/>
                  <a:gd name="connsiteY937" fmla="*/ 3153 h 10000"/>
                  <a:gd name="connsiteX938" fmla="*/ 9719 w 10000"/>
                  <a:gd name="connsiteY938" fmla="*/ 3153 h 10000"/>
                  <a:gd name="connsiteX939" fmla="*/ 9719 w 10000"/>
                  <a:gd name="connsiteY939" fmla="*/ 3771 h 10000"/>
                  <a:gd name="connsiteX940" fmla="*/ 9719 w 10000"/>
                  <a:gd name="connsiteY940" fmla="*/ 4339 h 10000"/>
                  <a:gd name="connsiteX941" fmla="*/ 9719 w 10000"/>
                  <a:gd name="connsiteY941" fmla="*/ 4799 h 10000"/>
                  <a:gd name="connsiteX942" fmla="*/ 9757 w 10000"/>
                  <a:gd name="connsiteY942" fmla="*/ 4817 h 10000"/>
                  <a:gd name="connsiteX943" fmla="*/ 9757 w 10000"/>
                  <a:gd name="connsiteY943" fmla="*/ 4917 h 10000"/>
                  <a:gd name="connsiteX944" fmla="*/ 9677 w 10000"/>
                  <a:gd name="connsiteY944" fmla="*/ 4944 h 10000"/>
                  <a:gd name="connsiteX945" fmla="*/ 9586 w 10000"/>
                  <a:gd name="connsiteY945" fmla="*/ 5065 h 10000"/>
                  <a:gd name="connsiteX946" fmla="*/ 9556 w 10000"/>
                  <a:gd name="connsiteY946" fmla="*/ 5156 h 10000"/>
                  <a:gd name="connsiteX947" fmla="*/ 9523 w 10000"/>
                  <a:gd name="connsiteY947" fmla="*/ 5120 h 10000"/>
                  <a:gd name="connsiteX948" fmla="*/ 9506 w 10000"/>
                  <a:gd name="connsiteY948" fmla="*/ 5156 h 10000"/>
                  <a:gd name="connsiteX949" fmla="*/ 9514 w 10000"/>
                  <a:gd name="connsiteY949" fmla="*/ 5219 h 10000"/>
                  <a:gd name="connsiteX950" fmla="*/ 9514 w 10000"/>
                  <a:gd name="connsiteY950" fmla="*/ 5237 h 10000"/>
                  <a:gd name="connsiteX951" fmla="*/ 9492 w 10000"/>
                  <a:gd name="connsiteY951" fmla="*/ 5304 h 10000"/>
                  <a:gd name="connsiteX952" fmla="*/ 9484 w 10000"/>
                  <a:gd name="connsiteY952" fmla="*/ 5363 h 10000"/>
                  <a:gd name="connsiteX953" fmla="*/ 9481 w 10000"/>
                  <a:gd name="connsiteY953" fmla="*/ 5422 h 10000"/>
                  <a:gd name="connsiteX954" fmla="*/ 9490 w 10000"/>
                  <a:gd name="connsiteY954" fmla="*/ 5553 h 10000"/>
                  <a:gd name="connsiteX955" fmla="*/ 9484 w 10000"/>
                  <a:gd name="connsiteY955" fmla="*/ 5566 h 10000"/>
                  <a:gd name="connsiteX956" fmla="*/ 9473 w 10000"/>
                  <a:gd name="connsiteY956" fmla="*/ 5602 h 10000"/>
                  <a:gd name="connsiteX957" fmla="*/ 9467 w 10000"/>
                  <a:gd name="connsiteY957" fmla="*/ 5620 h 10000"/>
                  <a:gd name="connsiteX958" fmla="*/ 9467 w 10000"/>
                  <a:gd name="connsiteY958" fmla="*/ 5656 h 10000"/>
                  <a:gd name="connsiteX959" fmla="*/ 9467 w 10000"/>
                  <a:gd name="connsiteY959" fmla="*/ 5661 h 10000"/>
                  <a:gd name="connsiteX960" fmla="*/ 9476 w 10000"/>
                  <a:gd name="connsiteY960" fmla="*/ 5661 h 10000"/>
                  <a:gd name="connsiteX961" fmla="*/ 9481 w 10000"/>
                  <a:gd name="connsiteY961" fmla="*/ 5670 h 10000"/>
                  <a:gd name="connsiteX962" fmla="*/ 9490 w 10000"/>
                  <a:gd name="connsiteY962" fmla="*/ 5670 h 10000"/>
                  <a:gd name="connsiteX963" fmla="*/ 9501 w 10000"/>
                  <a:gd name="connsiteY963" fmla="*/ 5670 h 10000"/>
                  <a:gd name="connsiteX964" fmla="*/ 9523 w 10000"/>
                  <a:gd name="connsiteY964" fmla="*/ 5670 h 10000"/>
                  <a:gd name="connsiteX965" fmla="*/ 9556 w 10000"/>
                  <a:gd name="connsiteY965" fmla="*/ 5661 h 10000"/>
                  <a:gd name="connsiteX966" fmla="*/ 9578 w 10000"/>
                  <a:gd name="connsiteY966" fmla="*/ 5656 h 10000"/>
                  <a:gd name="connsiteX967" fmla="*/ 9597 w 10000"/>
                  <a:gd name="connsiteY967" fmla="*/ 5647 h 10000"/>
                  <a:gd name="connsiteX968" fmla="*/ 9661 w 10000"/>
                  <a:gd name="connsiteY968" fmla="*/ 5602 h 10000"/>
                  <a:gd name="connsiteX969" fmla="*/ 9716 w 10000"/>
                  <a:gd name="connsiteY969" fmla="*/ 5580 h 10000"/>
                  <a:gd name="connsiteX970" fmla="*/ 9724 w 10000"/>
                  <a:gd name="connsiteY970" fmla="*/ 5629 h 10000"/>
                  <a:gd name="connsiteX971" fmla="*/ 9741 w 10000"/>
                  <a:gd name="connsiteY971" fmla="*/ 5670 h 10000"/>
                  <a:gd name="connsiteX972" fmla="*/ 9749 w 10000"/>
                  <a:gd name="connsiteY972" fmla="*/ 5706 h 10000"/>
                  <a:gd name="connsiteX973" fmla="*/ 9749 w 10000"/>
                  <a:gd name="connsiteY973" fmla="*/ 5719 h 10000"/>
                  <a:gd name="connsiteX974" fmla="*/ 9771 w 10000"/>
                  <a:gd name="connsiteY974" fmla="*/ 5719 h 10000"/>
                  <a:gd name="connsiteX975" fmla="*/ 9799 w 10000"/>
                  <a:gd name="connsiteY975" fmla="*/ 5719 h 10000"/>
                  <a:gd name="connsiteX976" fmla="*/ 9837 w 10000"/>
                  <a:gd name="connsiteY976" fmla="*/ 5737 h 10000"/>
                  <a:gd name="connsiteX977" fmla="*/ 9901 w 10000"/>
                  <a:gd name="connsiteY977" fmla="*/ 5774 h 10000"/>
                  <a:gd name="connsiteX978" fmla="*/ 9967 w 10000"/>
                  <a:gd name="connsiteY978" fmla="*/ 5805 h 10000"/>
                  <a:gd name="connsiteX979" fmla="*/ 9981 w 10000"/>
                  <a:gd name="connsiteY979" fmla="*/ 5814 h 10000"/>
                  <a:gd name="connsiteX980" fmla="*/ 10000 w 10000"/>
                  <a:gd name="connsiteY980" fmla="*/ 5922 h 10000"/>
                  <a:gd name="connsiteX981" fmla="*/ 9909 w 10000"/>
                  <a:gd name="connsiteY981" fmla="*/ 5895 h 10000"/>
                  <a:gd name="connsiteX982" fmla="*/ 9868 w 10000"/>
                  <a:gd name="connsiteY982" fmla="*/ 5949 h 10000"/>
                  <a:gd name="connsiteX983" fmla="*/ 9845 w 10000"/>
                  <a:gd name="connsiteY983" fmla="*/ 5963 h 10000"/>
                  <a:gd name="connsiteX984" fmla="*/ 9691 w 10000"/>
                  <a:gd name="connsiteY984" fmla="*/ 5995 h 10000"/>
                  <a:gd name="connsiteX985" fmla="*/ 9619 w 10000"/>
                  <a:gd name="connsiteY985" fmla="*/ 6053 h 10000"/>
                  <a:gd name="connsiteX986" fmla="*/ 9534 w 10000"/>
                  <a:gd name="connsiteY986" fmla="*/ 6130 h 10000"/>
                  <a:gd name="connsiteX987" fmla="*/ 9517 w 10000"/>
                  <a:gd name="connsiteY987" fmla="*/ 6157 h 10000"/>
                  <a:gd name="connsiteX988" fmla="*/ 9501 w 10000"/>
                  <a:gd name="connsiteY988" fmla="*/ 6220 h 10000"/>
                  <a:gd name="connsiteX989" fmla="*/ 9501 w 10000"/>
                  <a:gd name="connsiteY989" fmla="*/ 6292 h 10000"/>
                  <a:gd name="connsiteX990" fmla="*/ 9492 w 10000"/>
                  <a:gd name="connsiteY990" fmla="*/ 6306 h 10000"/>
                  <a:gd name="connsiteX991" fmla="*/ 9445 w 10000"/>
                  <a:gd name="connsiteY991" fmla="*/ 6355 h 10000"/>
                  <a:gd name="connsiteX992" fmla="*/ 9409 w 10000"/>
                  <a:gd name="connsiteY992" fmla="*/ 6396 h 10000"/>
                  <a:gd name="connsiteX993" fmla="*/ 9379 w 10000"/>
                  <a:gd name="connsiteY993" fmla="*/ 6446 h 10000"/>
                  <a:gd name="connsiteX994" fmla="*/ 9332 w 10000"/>
                  <a:gd name="connsiteY994" fmla="*/ 6594 h 10000"/>
                  <a:gd name="connsiteX995" fmla="*/ 9183 w 10000"/>
                  <a:gd name="connsiteY995" fmla="*/ 6536 h 10000"/>
                  <a:gd name="connsiteX996" fmla="*/ 9169 w 10000"/>
                  <a:gd name="connsiteY996" fmla="*/ 6536 h 10000"/>
                  <a:gd name="connsiteX997" fmla="*/ 9161 w 10000"/>
                  <a:gd name="connsiteY997" fmla="*/ 6540 h 10000"/>
                  <a:gd name="connsiteX998" fmla="*/ 9139 w 10000"/>
                  <a:gd name="connsiteY998" fmla="*/ 6522 h 10000"/>
                  <a:gd name="connsiteX999" fmla="*/ 9128 w 10000"/>
                  <a:gd name="connsiteY999" fmla="*/ 6513 h 10000"/>
                  <a:gd name="connsiteX1000" fmla="*/ 9114 w 10000"/>
                  <a:gd name="connsiteY1000" fmla="*/ 6527 h 10000"/>
                  <a:gd name="connsiteX1001" fmla="*/ 9103 w 10000"/>
                  <a:gd name="connsiteY1001" fmla="*/ 6567 h 10000"/>
                  <a:gd name="connsiteX1002" fmla="*/ 9095 w 10000"/>
                  <a:gd name="connsiteY1002" fmla="*/ 6604 h 10000"/>
                  <a:gd name="connsiteX1003" fmla="*/ 9081 w 10000"/>
                  <a:gd name="connsiteY1003" fmla="*/ 6644 h 10000"/>
                  <a:gd name="connsiteX1004" fmla="*/ 9076 w 10000"/>
                  <a:gd name="connsiteY1004" fmla="*/ 6631 h 10000"/>
                  <a:gd name="connsiteX1005" fmla="*/ 9059 w 10000"/>
                  <a:gd name="connsiteY1005" fmla="*/ 6594 h 10000"/>
                  <a:gd name="connsiteX1006" fmla="*/ 9040 w 10000"/>
                  <a:gd name="connsiteY1006" fmla="*/ 6549 h 10000"/>
                  <a:gd name="connsiteX1007" fmla="*/ 9026 w 10000"/>
                  <a:gd name="connsiteY1007" fmla="*/ 6522 h 10000"/>
                  <a:gd name="connsiteX1008" fmla="*/ 9007 w 10000"/>
                  <a:gd name="connsiteY1008" fmla="*/ 6522 h 10000"/>
                  <a:gd name="connsiteX1009" fmla="*/ 9001 w 10000"/>
                  <a:gd name="connsiteY1009" fmla="*/ 6536 h 10000"/>
                  <a:gd name="connsiteX1010" fmla="*/ 8998 w 10000"/>
                  <a:gd name="connsiteY1010" fmla="*/ 6576 h 10000"/>
                  <a:gd name="connsiteX1011" fmla="*/ 8987 w 10000"/>
                  <a:gd name="connsiteY1011" fmla="*/ 6590 h 10000"/>
                  <a:gd name="connsiteX1012" fmla="*/ 8954 w 10000"/>
                  <a:gd name="connsiteY1012" fmla="*/ 6617 h 10000"/>
                  <a:gd name="connsiteX1013" fmla="*/ 8927 w 10000"/>
                  <a:gd name="connsiteY1013" fmla="*/ 6622 h 10000"/>
                  <a:gd name="connsiteX1014" fmla="*/ 8888 w 10000"/>
                  <a:gd name="connsiteY1014" fmla="*/ 6590 h 10000"/>
                  <a:gd name="connsiteX1015" fmla="*/ 8880 w 10000"/>
                  <a:gd name="connsiteY1015" fmla="*/ 6567 h 10000"/>
                  <a:gd name="connsiteX1016" fmla="*/ 8866 w 10000"/>
                  <a:gd name="connsiteY1016" fmla="*/ 6549 h 10000"/>
                  <a:gd name="connsiteX1017" fmla="*/ 8849 w 10000"/>
                  <a:gd name="connsiteY1017" fmla="*/ 6513 h 10000"/>
                  <a:gd name="connsiteX1018" fmla="*/ 8847 w 10000"/>
                  <a:gd name="connsiteY1018" fmla="*/ 6527 h 10000"/>
                  <a:gd name="connsiteX1019" fmla="*/ 8838 w 10000"/>
                  <a:gd name="connsiteY1019" fmla="*/ 6563 h 10000"/>
                  <a:gd name="connsiteX1020" fmla="*/ 8833 w 10000"/>
                  <a:gd name="connsiteY1020" fmla="*/ 6576 h 10000"/>
                  <a:gd name="connsiteX1021" fmla="*/ 8822 w 10000"/>
                  <a:gd name="connsiteY1021" fmla="*/ 6567 h 10000"/>
                  <a:gd name="connsiteX1022" fmla="*/ 8813 w 10000"/>
                  <a:gd name="connsiteY1022" fmla="*/ 6567 h 10000"/>
                  <a:gd name="connsiteX1023" fmla="*/ 8800 w 10000"/>
                  <a:gd name="connsiteY1023" fmla="*/ 6581 h 10000"/>
                  <a:gd name="connsiteX1024" fmla="*/ 8778 w 10000"/>
                  <a:gd name="connsiteY1024" fmla="*/ 6604 h 10000"/>
                  <a:gd name="connsiteX1025" fmla="*/ 8769 w 10000"/>
                  <a:gd name="connsiteY1025" fmla="*/ 6617 h 10000"/>
                  <a:gd name="connsiteX1026" fmla="*/ 8786 w 10000"/>
                  <a:gd name="connsiteY1026" fmla="*/ 6667 h 10000"/>
                  <a:gd name="connsiteX1027" fmla="*/ 8800 w 10000"/>
                  <a:gd name="connsiteY1027" fmla="*/ 6725 h 10000"/>
                  <a:gd name="connsiteX1028" fmla="*/ 8822 w 10000"/>
                  <a:gd name="connsiteY1028" fmla="*/ 6779 h 10000"/>
                  <a:gd name="connsiteX1029" fmla="*/ 8833 w 10000"/>
                  <a:gd name="connsiteY1029" fmla="*/ 6775 h 10000"/>
                  <a:gd name="connsiteX1030" fmla="*/ 8847 w 10000"/>
                  <a:gd name="connsiteY1030" fmla="*/ 6766 h 10000"/>
                  <a:gd name="connsiteX1031" fmla="*/ 8866 w 10000"/>
                  <a:gd name="connsiteY1031" fmla="*/ 6748 h 10000"/>
                  <a:gd name="connsiteX1032" fmla="*/ 8874 w 10000"/>
                  <a:gd name="connsiteY1032" fmla="*/ 6752 h 10000"/>
                  <a:gd name="connsiteX1033" fmla="*/ 8882 w 10000"/>
                  <a:gd name="connsiteY1033" fmla="*/ 6766 h 10000"/>
                  <a:gd name="connsiteX1034" fmla="*/ 8896 w 10000"/>
                  <a:gd name="connsiteY1034" fmla="*/ 6811 h 10000"/>
                  <a:gd name="connsiteX1035" fmla="*/ 8913 w 10000"/>
                  <a:gd name="connsiteY1035" fmla="*/ 6856 h 10000"/>
                  <a:gd name="connsiteX1036" fmla="*/ 8927 w 10000"/>
                  <a:gd name="connsiteY1036" fmla="*/ 6897 h 10000"/>
                  <a:gd name="connsiteX1037" fmla="*/ 8943 w 10000"/>
                  <a:gd name="connsiteY1037" fmla="*/ 6946 h 10000"/>
                  <a:gd name="connsiteX1038" fmla="*/ 8951 w 10000"/>
                  <a:gd name="connsiteY1038" fmla="*/ 6973 h 10000"/>
                  <a:gd name="connsiteX1039" fmla="*/ 8954 w 10000"/>
                  <a:gd name="connsiteY1039" fmla="*/ 6996 h 10000"/>
                  <a:gd name="connsiteX1040" fmla="*/ 8960 w 10000"/>
                  <a:gd name="connsiteY1040" fmla="*/ 7023 h 10000"/>
                  <a:gd name="connsiteX1041" fmla="*/ 8979 w 10000"/>
                  <a:gd name="connsiteY1041" fmla="*/ 7014 h 10000"/>
                  <a:gd name="connsiteX1042" fmla="*/ 8998 w 10000"/>
                  <a:gd name="connsiteY1042" fmla="*/ 6906 h 10000"/>
                  <a:gd name="connsiteX1043" fmla="*/ 9015 w 10000"/>
                  <a:gd name="connsiteY1043" fmla="*/ 6910 h 10000"/>
                  <a:gd name="connsiteX1044" fmla="*/ 9026 w 10000"/>
                  <a:gd name="connsiteY1044" fmla="*/ 6910 h 10000"/>
                  <a:gd name="connsiteX1045" fmla="*/ 9048 w 10000"/>
                  <a:gd name="connsiteY1045" fmla="*/ 6906 h 10000"/>
                  <a:gd name="connsiteX1046" fmla="*/ 9065 w 10000"/>
                  <a:gd name="connsiteY1046" fmla="*/ 6897 h 10000"/>
                  <a:gd name="connsiteX1047" fmla="*/ 9076 w 10000"/>
                  <a:gd name="connsiteY1047" fmla="*/ 6892 h 10000"/>
                  <a:gd name="connsiteX1048" fmla="*/ 9084 w 10000"/>
                  <a:gd name="connsiteY1048" fmla="*/ 6883 h 10000"/>
                  <a:gd name="connsiteX1049" fmla="*/ 9095 w 10000"/>
                  <a:gd name="connsiteY1049" fmla="*/ 6892 h 10000"/>
                  <a:gd name="connsiteX1050" fmla="*/ 9106 w 10000"/>
                  <a:gd name="connsiteY1050" fmla="*/ 6897 h 10000"/>
                  <a:gd name="connsiteX1051" fmla="*/ 9211 w 10000"/>
                  <a:gd name="connsiteY1051" fmla="*/ 7009 h 10000"/>
                  <a:gd name="connsiteX1052" fmla="*/ 9227 w 10000"/>
                  <a:gd name="connsiteY1052" fmla="*/ 7064 h 10000"/>
                  <a:gd name="connsiteX1053" fmla="*/ 9225 w 10000"/>
                  <a:gd name="connsiteY1053" fmla="*/ 7068 h 10000"/>
                  <a:gd name="connsiteX1054" fmla="*/ 9219 w 10000"/>
                  <a:gd name="connsiteY1054" fmla="*/ 7077 h 10000"/>
                  <a:gd name="connsiteX1055" fmla="*/ 9208 w 10000"/>
                  <a:gd name="connsiteY1055" fmla="*/ 7082 h 10000"/>
                  <a:gd name="connsiteX1056" fmla="*/ 9194 w 10000"/>
                  <a:gd name="connsiteY1056" fmla="*/ 7113 h 10000"/>
                  <a:gd name="connsiteX1057" fmla="*/ 9164 w 10000"/>
                  <a:gd name="connsiteY1057" fmla="*/ 7127 h 10000"/>
                  <a:gd name="connsiteX1058" fmla="*/ 9161 w 10000"/>
                  <a:gd name="connsiteY1058" fmla="*/ 7127 h 10000"/>
                  <a:gd name="connsiteX1059" fmla="*/ 9156 w 10000"/>
                  <a:gd name="connsiteY1059" fmla="*/ 7131 h 10000"/>
                  <a:gd name="connsiteX1060" fmla="*/ 9156 w 10000"/>
                  <a:gd name="connsiteY1060" fmla="*/ 7145 h 10000"/>
                  <a:gd name="connsiteX1061" fmla="*/ 9128 w 10000"/>
                  <a:gd name="connsiteY1061" fmla="*/ 7194 h 10000"/>
                  <a:gd name="connsiteX1062" fmla="*/ 9114 w 10000"/>
                  <a:gd name="connsiteY1062" fmla="*/ 7226 h 10000"/>
                  <a:gd name="connsiteX1063" fmla="*/ 9089 w 10000"/>
                  <a:gd name="connsiteY1063" fmla="*/ 7226 h 10000"/>
                  <a:gd name="connsiteX1064" fmla="*/ 9067 w 10000"/>
                  <a:gd name="connsiteY1064" fmla="*/ 7276 h 10000"/>
                  <a:gd name="connsiteX1065" fmla="*/ 9059 w 10000"/>
                  <a:gd name="connsiteY1065" fmla="*/ 7298 h 10000"/>
                  <a:gd name="connsiteX1066" fmla="*/ 9040 w 10000"/>
                  <a:gd name="connsiteY1066" fmla="*/ 7312 h 10000"/>
                  <a:gd name="connsiteX1067" fmla="*/ 8951 w 10000"/>
                  <a:gd name="connsiteY1067" fmla="*/ 7339 h 10000"/>
                  <a:gd name="connsiteX1068" fmla="*/ 8841 w 10000"/>
                  <a:gd name="connsiteY1068" fmla="*/ 7366 h 10000"/>
                  <a:gd name="connsiteX1069" fmla="*/ 8813 w 10000"/>
                  <a:gd name="connsiteY1069" fmla="*/ 7384 h 10000"/>
                  <a:gd name="connsiteX1070" fmla="*/ 8800 w 10000"/>
                  <a:gd name="connsiteY1070" fmla="*/ 7397 h 10000"/>
                  <a:gd name="connsiteX1071" fmla="*/ 8791 w 10000"/>
                  <a:gd name="connsiteY1071" fmla="*/ 7397 h 10000"/>
                  <a:gd name="connsiteX1072" fmla="*/ 8786 w 10000"/>
                  <a:gd name="connsiteY1072" fmla="*/ 7582 h 10000"/>
                  <a:gd name="connsiteX1073" fmla="*/ 8775 w 10000"/>
                  <a:gd name="connsiteY1073" fmla="*/ 7591 h 10000"/>
                  <a:gd name="connsiteX1074" fmla="*/ 8753 w 10000"/>
                  <a:gd name="connsiteY1074" fmla="*/ 7614 h 10000"/>
                  <a:gd name="connsiteX1075" fmla="*/ 8711 w 10000"/>
                  <a:gd name="connsiteY1075" fmla="*/ 7627 h 10000"/>
                  <a:gd name="connsiteX1076" fmla="*/ 8670 w 10000"/>
                  <a:gd name="connsiteY1076" fmla="*/ 7645 h 10000"/>
                  <a:gd name="connsiteX1077" fmla="*/ 8645 w 10000"/>
                  <a:gd name="connsiteY1077" fmla="*/ 7659 h 10000"/>
                  <a:gd name="connsiteX1078" fmla="*/ 8620 w 10000"/>
                  <a:gd name="connsiteY1078" fmla="*/ 7673 h 10000"/>
                  <a:gd name="connsiteX1079" fmla="*/ 8598 w 10000"/>
                  <a:gd name="connsiteY1079" fmla="*/ 7695 h 10000"/>
                  <a:gd name="connsiteX1080" fmla="*/ 8576 w 10000"/>
                  <a:gd name="connsiteY1080" fmla="*/ 7736 h 10000"/>
                  <a:gd name="connsiteX1081" fmla="*/ 8568 w 10000"/>
                  <a:gd name="connsiteY1081" fmla="*/ 7740 h 10000"/>
                  <a:gd name="connsiteX1082" fmla="*/ 8551 w 10000"/>
                  <a:gd name="connsiteY1082" fmla="*/ 7740 h 10000"/>
                  <a:gd name="connsiteX1083" fmla="*/ 8526 w 10000"/>
                  <a:gd name="connsiteY1083" fmla="*/ 7727 h 10000"/>
                  <a:gd name="connsiteX1084" fmla="*/ 8493 w 10000"/>
                  <a:gd name="connsiteY1084" fmla="*/ 7713 h 10000"/>
                  <a:gd name="connsiteX1085" fmla="*/ 8463 w 10000"/>
                  <a:gd name="connsiteY1085" fmla="*/ 7709 h 10000"/>
                  <a:gd name="connsiteX1086" fmla="*/ 8430 w 10000"/>
                  <a:gd name="connsiteY1086" fmla="*/ 7695 h 10000"/>
                  <a:gd name="connsiteX1087" fmla="*/ 8397 w 10000"/>
                  <a:gd name="connsiteY1087" fmla="*/ 7682 h 10000"/>
                  <a:gd name="connsiteX1088" fmla="*/ 8372 w 10000"/>
                  <a:gd name="connsiteY1088" fmla="*/ 7682 h 10000"/>
                  <a:gd name="connsiteX1089" fmla="*/ 8355 w 10000"/>
                  <a:gd name="connsiteY1089" fmla="*/ 7686 h 10000"/>
                  <a:gd name="connsiteX1090" fmla="*/ 8350 w 10000"/>
                  <a:gd name="connsiteY1090" fmla="*/ 7709 h 10000"/>
                  <a:gd name="connsiteX1091" fmla="*/ 8339 w 10000"/>
                  <a:gd name="connsiteY1091" fmla="*/ 7740 h 10000"/>
                  <a:gd name="connsiteX1092" fmla="*/ 8328 w 10000"/>
                  <a:gd name="connsiteY1092" fmla="*/ 7772 h 10000"/>
                  <a:gd name="connsiteX1093" fmla="*/ 8317 w 10000"/>
                  <a:gd name="connsiteY1093" fmla="*/ 7785 h 10000"/>
                  <a:gd name="connsiteX1094" fmla="*/ 8292 w 10000"/>
                  <a:gd name="connsiteY1094" fmla="*/ 7812 h 10000"/>
                  <a:gd name="connsiteX1095" fmla="*/ 8284 w 10000"/>
                  <a:gd name="connsiteY1095" fmla="*/ 7817 h 10000"/>
                  <a:gd name="connsiteX1096" fmla="*/ 8270 w 10000"/>
                  <a:gd name="connsiteY1096" fmla="*/ 7857 h 10000"/>
                  <a:gd name="connsiteX1097" fmla="*/ 8251 w 10000"/>
                  <a:gd name="connsiteY1097" fmla="*/ 7916 h 10000"/>
                  <a:gd name="connsiteX1098" fmla="*/ 8223 w 10000"/>
                  <a:gd name="connsiteY1098" fmla="*/ 8002 h 10000"/>
                  <a:gd name="connsiteX1099" fmla="*/ 8206 w 10000"/>
                  <a:gd name="connsiteY1099" fmla="*/ 8051 h 10000"/>
                  <a:gd name="connsiteX1100" fmla="*/ 8198 w 10000"/>
                  <a:gd name="connsiteY1100" fmla="*/ 8056 h 10000"/>
                  <a:gd name="connsiteX1101" fmla="*/ 8179 w 10000"/>
                  <a:gd name="connsiteY1101" fmla="*/ 8065 h 10000"/>
                  <a:gd name="connsiteX1102" fmla="*/ 8140 w 10000"/>
                  <a:gd name="connsiteY1102" fmla="*/ 8074 h 10000"/>
                  <a:gd name="connsiteX1103" fmla="*/ 8102 w 10000"/>
                  <a:gd name="connsiteY1103" fmla="*/ 8088 h 10000"/>
                  <a:gd name="connsiteX1104" fmla="*/ 8068 w 10000"/>
                  <a:gd name="connsiteY1104" fmla="*/ 8092 h 10000"/>
                  <a:gd name="connsiteX1105" fmla="*/ 8057 w 10000"/>
                  <a:gd name="connsiteY1105" fmla="*/ 8101 h 10000"/>
                  <a:gd name="connsiteX1106" fmla="*/ 8057 w 10000"/>
                  <a:gd name="connsiteY1106" fmla="*/ 8128 h 10000"/>
                  <a:gd name="connsiteX1107" fmla="*/ 8052 w 10000"/>
                  <a:gd name="connsiteY1107" fmla="*/ 8160 h 10000"/>
                  <a:gd name="connsiteX1108" fmla="*/ 8046 w 10000"/>
                  <a:gd name="connsiteY1108" fmla="*/ 8155 h 10000"/>
                  <a:gd name="connsiteX1109" fmla="*/ 8038 w 10000"/>
                  <a:gd name="connsiteY1109" fmla="*/ 8146 h 10000"/>
                  <a:gd name="connsiteX1110" fmla="*/ 8038 w 10000"/>
                  <a:gd name="connsiteY1110" fmla="*/ 8142 h 10000"/>
                  <a:gd name="connsiteX1111" fmla="*/ 8035 w 10000"/>
                  <a:gd name="connsiteY1111" fmla="*/ 8115 h 10000"/>
                  <a:gd name="connsiteX1112" fmla="*/ 8030 w 10000"/>
                  <a:gd name="connsiteY1112" fmla="*/ 8088 h 10000"/>
                  <a:gd name="connsiteX1113" fmla="*/ 8019 w 10000"/>
                  <a:gd name="connsiteY1113" fmla="*/ 8078 h 10000"/>
                  <a:gd name="connsiteX1114" fmla="*/ 8013 w 10000"/>
                  <a:gd name="connsiteY1114" fmla="*/ 8088 h 10000"/>
                  <a:gd name="connsiteX1115" fmla="*/ 7994 w 10000"/>
                  <a:gd name="connsiteY1115" fmla="*/ 8119 h 10000"/>
                  <a:gd name="connsiteX1116" fmla="*/ 7977 w 10000"/>
                  <a:gd name="connsiteY1116" fmla="*/ 8146 h 10000"/>
                  <a:gd name="connsiteX1117" fmla="*/ 7955 w 10000"/>
                  <a:gd name="connsiteY1117" fmla="*/ 8173 h 10000"/>
                  <a:gd name="connsiteX1118" fmla="*/ 7933 w 10000"/>
                  <a:gd name="connsiteY1118" fmla="*/ 8200 h 10000"/>
                  <a:gd name="connsiteX1119" fmla="*/ 7922 w 10000"/>
                  <a:gd name="connsiteY1119" fmla="*/ 8236 h 10000"/>
                  <a:gd name="connsiteX1120" fmla="*/ 7908 w 10000"/>
                  <a:gd name="connsiteY1120" fmla="*/ 8286 h 10000"/>
                  <a:gd name="connsiteX1121" fmla="*/ 7914 w 10000"/>
                  <a:gd name="connsiteY1121" fmla="*/ 8290 h 10000"/>
                  <a:gd name="connsiteX1122" fmla="*/ 7917 w 10000"/>
                  <a:gd name="connsiteY1122" fmla="*/ 8300 h 10000"/>
                  <a:gd name="connsiteX1123" fmla="*/ 7925 w 10000"/>
                  <a:gd name="connsiteY1123" fmla="*/ 8313 h 10000"/>
                  <a:gd name="connsiteX1124" fmla="*/ 7939 w 10000"/>
                  <a:gd name="connsiteY1124" fmla="*/ 8331 h 10000"/>
                  <a:gd name="connsiteX1125" fmla="*/ 7947 w 10000"/>
                  <a:gd name="connsiteY1125" fmla="*/ 8345 h 10000"/>
                  <a:gd name="connsiteX1126" fmla="*/ 7961 w 10000"/>
                  <a:gd name="connsiteY1126" fmla="*/ 8367 h 10000"/>
                  <a:gd name="connsiteX1127" fmla="*/ 7969 w 10000"/>
                  <a:gd name="connsiteY1127" fmla="*/ 8381 h 10000"/>
                  <a:gd name="connsiteX1128" fmla="*/ 7972 w 10000"/>
                  <a:gd name="connsiteY1128" fmla="*/ 8394 h 10000"/>
                  <a:gd name="connsiteX1129" fmla="*/ 7977 w 10000"/>
                  <a:gd name="connsiteY1129" fmla="*/ 8421 h 10000"/>
                  <a:gd name="connsiteX1130" fmla="*/ 7986 w 10000"/>
                  <a:gd name="connsiteY1130" fmla="*/ 8444 h 10000"/>
                  <a:gd name="connsiteX1131" fmla="*/ 7997 w 10000"/>
                  <a:gd name="connsiteY1131" fmla="*/ 8471 h 10000"/>
                  <a:gd name="connsiteX1132" fmla="*/ 7964 w 10000"/>
                  <a:gd name="connsiteY1132" fmla="*/ 8561 h 10000"/>
                  <a:gd name="connsiteX1133" fmla="*/ 7889 w 10000"/>
                  <a:gd name="connsiteY1133" fmla="*/ 8579 h 10000"/>
                  <a:gd name="connsiteX1134" fmla="*/ 7864 w 10000"/>
                  <a:gd name="connsiteY1134" fmla="*/ 8561 h 10000"/>
                  <a:gd name="connsiteX1135" fmla="*/ 7834 w 10000"/>
                  <a:gd name="connsiteY1135" fmla="*/ 8525 h 10000"/>
                  <a:gd name="connsiteX1136" fmla="*/ 7801 w 10000"/>
                  <a:gd name="connsiteY1136" fmla="*/ 8498 h 10000"/>
                  <a:gd name="connsiteX1137" fmla="*/ 7776 w 10000"/>
                  <a:gd name="connsiteY1137" fmla="*/ 8484 h 10000"/>
                  <a:gd name="connsiteX1138" fmla="*/ 7765 w 10000"/>
                  <a:gd name="connsiteY1138" fmla="*/ 8502 h 10000"/>
                  <a:gd name="connsiteX1139" fmla="*/ 7754 w 10000"/>
                  <a:gd name="connsiteY1139" fmla="*/ 8530 h 10000"/>
                  <a:gd name="connsiteX1140" fmla="*/ 7737 w 10000"/>
                  <a:gd name="connsiteY1140" fmla="*/ 8575 h 10000"/>
                  <a:gd name="connsiteX1141" fmla="*/ 7724 w 10000"/>
                  <a:gd name="connsiteY1141" fmla="*/ 8588 h 10000"/>
                  <a:gd name="connsiteX1142" fmla="*/ 7699 w 10000"/>
                  <a:gd name="connsiteY1142" fmla="*/ 8602 h 10000"/>
                  <a:gd name="connsiteX1143" fmla="*/ 7666 w 10000"/>
                  <a:gd name="connsiteY1143" fmla="*/ 8633 h 10000"/>
                  <a:gd name="connsiteX1144" fmla="*/ 7666 w 10000"/>
                  <a:gd name="connsiteY1144" fmla="*/ 8647 h 10000"/>
                  <a:gd name="connsiteX1145" fmla="*/ 7668 w 10000"/>
                  <a:gd name="connsiteY1145" fmla="*/ 8674 h 10000"/>
                  <a:gd name="connsiteX1146" fmla="*/ 7679 w 10000"/>
                  <a:gd name="connsiteY1146" fmla="*/ 8746 h 10000"/>
                  <a:gd name="connsiteX1147" fmla="*/ 7679 w 10000"/>
                  <a:gd name="connsiteY1147" fmla="*/ 8791 h 10000"/>
                  <a:gd name="connsiteX1148" fmla="*/ 7679 w 10000"/>
                  <a:gd name="connsiteY1148" fmla="*/ 8832 h 10000"/>
                  <a:gd name="connsiteX1149" fmla="*/ 7688 w 10000"/>
                  <a:gd name="connsiteY1149" fmla="*/ 8868 h 10000"/>
                  <a:gd name="connsiteX1150" fmla="*/ 7602 w 10000"/>
                  <a:gd name="connsiteY1150" fmla="*/ 8890 h 10000"/>
                  <a:gd name="connsiteX1151" fmla="*/ 7602 w 10000"/>
                  <a:gd name="connsiteY1151" fmla="*/ 8908 h 10000"/>
                  <a:gd name="connsiteX1152" fmla="*/ 7602 w 10000"/>
                  <a:gd name="connsiteY1152" fmla="*/ 8963 h 10000"/>
                  <a:gd name="connsiteX1153" fmla="*/ 7591 w 10000"/>
                  <a:gd name="connsiteY1153" fmla="*/ 8963 h 10000"/>
                  <a:gd name="connsiteX1154" fmla="*/ 7577 w 10000"/>
                  <a:gd name="connsiteY1154" fmla="*/ 8949 h 10000"/>
                  <a:gd name="connsiteX1155" fmla="*/ 7552 w 10000"/>
                  <a:gd name="connsiteY1155" fmla="*/ 8922 h 10000"/>
                  <a:gd name="connsiteX1156" fmla="*/ 7539 w 10000"/>
                  <a:gd name="connsiteY1156" fmla="*/ 8895 h 10000"/>
                  <a:gd name="connsiteX1157" fmla="*/ 7514 w 10000"/>
                  <a:gd name="connsiteY1157" fmla="*/ 8859 h 10000"/>
                  <a:gd name="connsiteX1158" fmla="*/ 7489 w 10000"/>
                  <a:gd name="connsiteY1158" fmla="*/ 8841 h 10000"/>
                  <a:gd name="connsiteX1159" fmla="*/ 7467 w 10000"/>
                  <a:gd name="connsiteY1159" fmla="*/ 8832 h 10000"/>
                  <a:gd name="connsiteX1160" fmla="*/ 7459 w 10000"/>
                  <a:gd name="connsiteY1160" fmla="*/ 8827 h 10000"/>
                  <a:gd name="connsiteX1161" fmla="*/ 7442 w 10000"/>
                  <a:gd name="connsiteY1161" fmla="*/ 8827 h 10000"/>
                  <a:gd name="connsiteX1162" fmla="*/ 7425 w 10000"/>
                  <a:gd name="connsiteY1162" fmla="*/ 8827 h 10000"/>
                  <a:gd name="connsiteX1163" fmla="*/ 7406 w 10000"/>
                  <a:gd name="connsiteY1163" fmla="*/ 8827 h 10000"/>
                  <a:gd name="connsiteX1164" fmla="*/ 7379 w 10000"/>
                  <a:gd name="connsiteY1164" fmla="*/ 8827 h 10000"/>
                  <a:gd name="connsiteX1165" fmla="*/ 7359 w 10000"/>
                  <a:gd name="connsiteY1165" fmla="*/ 8827 h 10000"/>
                  <a:gd name="connsiteX1166" fmla="*/ 7334 w 10000"/>
                  <a:gd name="connsiteY1166" fmla="*/ 8827 h 10000"/>
                  <a:gd name="connsiteX1167" fmla="*/ 7318 w 10000"/>
                  <a:gd name="connsiteY1167" fmla="*/ 8827 h 10000"/>
                  <a:gd name="connsiteX1168" fmla="*/ 7290 w 10000"/>
                  <a:gd name="connsiteY1168" fmla="*/ 8827 h 10000"/>
                  <a:gd name="connsiteX1169" fmla="*/ 7265 w 10000"/>
                  <a:gd name="connsiteY1169" fmla="*/ 8832 h 10000"/>
                  <a:gd name="connsiteX1170" fmla="*/ 7254 w 10000"/>
                  <a:gd name="connsiteY1170" fmla="*/ 8832 h 10000"/>
                  <a:gd name="connsiteX1171" fmla="*/ 7249 w 10000"/>
                  <a:gd name="connsiteY1171" fmla="*/ 8845 h 10000"/>
                  <a:gd name="connsiteX1172" fmla="*/ 7246 w 10000"/>
                  <a:gd name="connsiteY1172" fmla="*/ 8859 h 10000"/>
                  <a:gd name="connsiteX1173" fmla="*/ 7241 w 10000"/>
                  <a:gd name="connsiteY1173" fmla="*/ 8881 h 10000"/>
                  <a:gd name="connsiteX1174" fmla="*/ 7238 w 10000"/>
                  <a:gd name="connsiteY1174" fmla="*/ 8917 h 10000"/>
                  <a:gd name="connsiteX1175" fmla="*/ 7238 w 10000"/>
                  <a:gd name="connsiteY1175" fmla="*/ 8935 h 10000"/>
                  <a:gd name="connsiteX1176" fmla="*/ 7224 w 10000"/>
                  <a:gd name="connsiteY1176" fmla="*/ 8935 h 10000"/>
                  <a:gd name="connsiteX1177" fmla="*/ 7205 w 10000"/>
                  <a:gd name="connsiteY1177" fmla="*/ 8935 h 10000"/>
                  <a:gd name="connsiteX1178" fmla="*/ 7183 w 10000"/>
                  <a:gd name="connsiteY1178" fmla="*/ 8931 h 10000"/>
                  <a:gd name="connsiteX1179" fmla="*/ 7169 w 10000"/>
                  <a:gd name="connsiteY1179" fmla="*/ 8931 h 10000"/>
                  <a:gd name="connsiteX1180" fmla="*/ 7150 w 10000"/>
                  <a:gd name="connsiteY1180" fmla="*/ 8931 h 10000"/>
                  <a:gd name="connsiteX1181" fmla="*/ 7136 w 10000"/>
                  <a:gd name="connsiteY1181" fmla="*/ 8917 h 10000"/>
                  <a:gd name="connsiteX1182" fmla="*/ 7136 w 10000"/>
                  <a:gd name="connsiteY1182" fmla="*/ 8895 h 10000"/>
                  <a:gd name="connsiteX1183" fmla="*/ 7141 w 10000"/>
                  <a:gd name="connsiteY1183" fmla="*/ 8890 h 10000"/>
                  <a:gd name="connsiteX1184" fmla="*/ 7166 w 10000"/>
                  <a:gd name="connsiteY1184" fmla="*/ 8854 h 10000"/>
                  <a:gd name="connsiteX1185" fmla="*/ 7177 w 10000"/>
                  <a:gd name="connsiteY1185" fmla="*/ 8832 h 10000"/>
                  <a:gd name="connsiteX1186" fmla="*/ 7185 w 10000"/>
                  <a:gd name="connsiteY1186" fmla="*/ 8814 h 10000"/>
                  <a:gd name="connsiteX1187" fmla="*/ 7199 w 10000"/>
                  <a:gd name="connsiteY1187" fmla="*/ 8787 h 10000"/>
                  <a:gd name="connsiteX1188" fmla="*/ 7205 w 10000"/>
                  <a:gd name="connsiteY1188" fmla="*/ 8773 h 10000"/>
                  <a:gd name="connsiteX1189" fmla="*/ 7213 w 10000"/>
                  <a:gd name="connsiteY1189" fmla="*/ 8701 h 10000"/>
                  <a:gd name="connsiteX1190" fmla="*/ 7216 w 10000"/>
                  <a:gd name="connsiteY1190" fmla="*/ 8683 h 10000"/>
                  <a:gd name="connsiteX1191" fmla="*/ 7221 w 10000"/>
                  <a:gd name="connsiteY1191" fmla="*/ 8656 h 10000"/>
                  <a:gd name="connsiteX1192" fmla="*/ 7221 w 10000"/>
                  <a:gd name="connsiteY1192" fmla="*/ 8633 h 10000"/>
                  <a:gd name="connsiteX1193" fmla="*/ 7221 w 10000"/>
                  <a:gd name="connsiteY1193" fmla="*/ 8615 h 10000"/>
                  <a:gd name="connsiteX1194" fmla="*/ 7221 w 10000"/>
                  <a:gd name="connsiteY1194" fmla="*/ 8593 h 10000"/>
                  <a:gd name="connsiteX1195" fmla="*/ 7221 w 10000"/>
                  <a:gd name="connsiteY1195" fmla="*/ 8566 h 10000"/>
                  <a:gd name="connsiteX1196" fmla="*/ 7224 w 10000"/>
                  <a:gd name="connsiteY1196" fmla="*/ 8561 h 10000"/>
                  <a:gd name="connsiteX1197" fmla="*/ 7238 w 10000"/>
                  <a:gd name="connsiteY1197" fmla="*/ 8543 h 10000"/>
                  <a:gd name="connsiteX1198" fmla="*/ 7241 w 10000"/>
                  <a:gd name="connsiteY1198" fmla="*/ 8530 h 10000"/>
                  <a:gd name="connsiteX1199" fmla="*/ 7249 w 10000"/>
                  <a:gd name="connsiteY1199" fmla="*/ 8512 h 10000"/>
                  <a:gd name="connsiteX1200" fmla="*/ 7249 w 10000"/>
                  <a:gd name="connsiteY1200" fmla="*/ 8502 h 10000"/>
                  <a:gd name="connsiteX1201" fmla="*/ 7249 w 10000"/>
                  <a:gd name="connsiteY1201" fmla="*/ 8475 h 10000"/>
                  <a:gd name="connsiteX1202" fmla="*/ 7246 w 10000"/>
                  <a:gd name="connsiteY1202" fmla="*/ 8457 h 10000"/>
                  <a:gd name="connsiteX1203" fmla="*/ 7241 w 10000"/>
                  <a:gd name="connsiteY1203" fmla="*/ 8444 h 10000"/>
                  <a:gd name="connsiteX1204" fmla="*/ 7232 w 10000"/>
                  <a:gd name="connsiteY1204" fmla="*/ 8435 h 10000"/>
                  <a:gd name="connsiteX1205" fmla="*/ 7224 w 10000"/>
                  <a:gd name="connsiteY1205" fmla="*/ 8430 h 10000"/>
                  <a:gd name="connsiteX1206" fmla="*/ 7208 w 10000"/>
                  <a:gd name="connsiteY1206" fmla="*/ 8408 h 10000"/>
                  <a:gd name="connsiteX1207" fmla="*/ 7199 w 10000"/>
                  <a:gd name="connsiteY1207" fmla="*/ 8403 h 10000"/>
                  <a:gd name="connsiteX1208" fmla="*/ 7205 w 10000"/>
                  <a:gd name="connsiteY1208" fmla="*/ 8372 h 10000"/>
                  <a:gd name="connsiteX1209" fmla="*/ 7208 w 10000"/>
                  <a:gd name="connsiteY1209" fmla="*/ 8354 h 10000"/>
                  <a:gd name="connsiteX1210" fmla="*/ 7213 w 10000"/>
                  <a:gd name="connsiteY1210" fmla="*/ 8345 h 10000"/>
                  <a:gd name="connsiteX1211" fmla="*/ 7224 w 10000"/>
                  <a:gd name="connsiteY1211" fmla="*/ 8331 h 10000"/>
                  <a:gd name="connsiteX1212" fmla="*/ 7238 w 10000"/>
                  <a:gd name="connsiteY1212" fmla="*/ 8313 h 10000"/>
                  <a:gd name="connsiteX1213" fmla="*/ 7241 w 10000"/>
                  <a:gd name="connsiteY1213" fmla="*/ 8304 h 10000"/>
                  <a:gd name="connsiteX1214" fmla="*/ 7254 w 10000"/>
                  <a:gd name="connsiteY1214" fmla="*/ 8286 h 10000"/>
                  <a:gd name="connsiteX1215" fmla="*/ 7265 w 10000"/>
                  <a:gd name="connsiteY1215" fmla="*/ 8272 h 10000"/>
                  <a:gd name="connsiteX1216" fmla="*/ 7271 w 10000"/>
                  <a:gd name="connsiteY1216" fmla="*/ 8263 h 10000"/>
                  <a:gd name="connsiteX1217" fmla="*/ 7279 w 10000"/>
                  <a:gd name="connsiteY1217" fmla="*/ 8245 h 10000"/>
                  <a:gd name="connsiteX1218" fmla="*/ 7274 w 10000"/>
                  <a:gd name="connsiteY1218" fmla="*/ 8223 h 10000"/>
                  <a:gd name="connsiteX1219" fmla="*/ 7265 w 10000"/>
                  <a:gd name="connsiteY1219" fmla="*/ 8200 h 10000"/>
                  <a:gd name="connsiteX1220" fmla="*/ 7263 w 10000"/>
                  <a:gd name="connsiteY1220" fmla="*/ 8187 h 10000"/>
                  <a:gd name="connsiteX1221" fmla="*/ 7257 w 10000"/>
                  <a:gd name="connsiteY1221" fmla="*/ 8187 h 10000"/>
                  <a:gd name="connsiteX1222" fmla="*/ 7254 w 10000"/>
                  <a:gd name="connsiteY1222" fmla="*/ 8196 h 10000"/>
                  <a:gd name="connsiteX1223" fmla="*/ 7246 w 10000"/>
                  <a:gd name="connsiteY1223" fmla="*/ 8209 h 10000"/>
                  <a:gd name="connsiteX1224" fmla="*/ 7241 w 10000"/>
                  <a:gd name="connsiteY1224" fmla="*/ 8209 h 10000"/>
                  <a:gd name="connsiteX1225" fmla="*/ 7238 w 10000"/>
                  <a:gd name="connsiteY1225" fmla="*/ 8214 h 10000"/>
                  <a:gd name="connsiteX1226" fmla="*/ 7221 w 10000"/>
                  <a:gd name="connsiteY1226" fmla="*/ 8173 h 10000"/>
                  <a:gd name="connsiteX1227" fmla="*/ 7185 w 10000"/>
                  <a:gd name="connsiteY1227" fmla="*/ 8106 h 10000"/>
                  <a:gd name="connsiteX1228" fmla="*/ 7174 w 10000"/>
                  <a:gd name="connsiteY1228" fmla="*/ 8078 h 10000"/>
                  <a:gd name="connsiteX1229" fmla="*/ 7169 w 10000"/>
                  <a:gd name="connsiteY1229" fmla="*/ 8056 h 10000"/>
                  <a:gd name="connsiteX1230" fmla="*/ 7166 w 10000"/>
                  <a:gd name="connsiteY1230" fmla="*/ 8042 h 10000"/>
                  <a:gd name="connsiteX1231" fmla="*/ 7161 w 10000"/>
                  <a:gd name="connsiteY1231" fmla="*/ 8051 h 10000"/>
                  <a:gd name="connsiteX1232" fmla="*/ 7158 w 10000"/>
                  <a:gd name="connsiteY1232" fmla="*/ 8051 h 10000"/>
                  <a:gd name="connsiteX1233" fmla="*/ 7141 w 10000"/>
                  <a:gd name="connsiteY1233" fmla="*/ 8056 h 10000"/>
                  <a:gd name="connsiteX1234" fmla="*/ 7116 w 10000"/>
                  <a:gd name="connsiteY1234" fmla="*/ 8051 h 10000"/>
                  <a:gd name="connsiteX1235" fmla="*/ 7094 w 10000"/>
                  <a:gd name="connsiteY1235" fmla="*/ 8051 h 10000"/>
                  <a:gd name="connsiteX1236" fmla="*/ 7081 w 10000"/>
                  <a:gd name="connsiteY1236" fmla="*/ 8011 h 10000"/>
                  <a:gd name="connsiteX1237" fmla="*/ 7081 w 10000"/>
                  <a:gd name="connsiteY1237" fmla="*/ 8002 h 10000"/>
                  <a:gd name="connsiteX1238" fmla="*/ 7078 w 10000"/>
                  <a:gd name="connsiteY1238" fmla="*/ 7984 h 10000"/>
                  <a:gd name="connsiteX1239" fmla="*/ 7072 w 10000"/>
                  <a:gd name="connsiteY1239" fmla="*/ 7970 h 10000"/>
                  <a:gd name="connsiteX1240" fmla="*/ 7045 w 10000"/>
                  <a:gd name="connsiteY1240" fmla="*/ 7948 h 10000"/>
                  <a:gd name="connsiteX1241" fmla="*/ 7020 w 10000"/>
                  <a:gd name="connsiteY1241" fmla="*/ 7957 h 10000"/>
                  <a:gd name="connsiteX1242" fmla="*/ 7001 w 10000"/>
                  <a:gd name="connsiteY1242" fmla="*/ 7970 h 10000"/>
                  <a:gd name="connsiteX1243" fmla="*/ 6981 w 10000"/>
                  <a:gd name="connsiteY1243" fmla="*/ 7984 h 10000"/>
                  <a:gd name="connsiteX1244" fmla="*/ 6976 w 10000"/>
                  <a:gd name="connsiteY1244" fmla="*/ 7984 h 10000"/>
                  <a:gd name="connsiteX1245" fmla="*/ 6973 w 10000"/>
                  <a:gd name="connsiteY1245" fmla="*/ 7984 h 10000"/>
                  <a:gd name="connsiteX1246" fmla="*/ 6959 w 10000"/>
                  <a:gd name="connsiteY1246" fmla="*/ 7984 h 10000"/>
                  <a:gd name="connsiteX1247" fmla="*/ 6948 w 10000"/>
                  <a:gd name="connsiteY1247" fmla="*/ 7961 h 10000"/>
                  <a:gd name="connsiteX1248" fmla="*/ 6934 w 10000"/>
                  <a:gd name="connsiteY1248" fmla="*/ 7943 h 10000"/>
                  <a:gd name="connsiteX1249" fmla="*/ 6932 w 10000"/>
                  <a:gd name="connsiteY1249" fmla="*/ 7943 h 10000"/>
                  <a:gd name="connsiteX1250" fmla="*/ 6918 w 10000"/>
                  <a:gd name="connsiteY1250" fmla="*/ 7961 h 10000"/>
                  <a:gd name="connsiteX1251" fmla="*/ 6904 w 10000"/>
                  <a:gd name="connsiteY1251" fmla="*/ 7975 h 10000"/>
                  <a:gd name="connsiteX1252" fmla="*/ 6896 w 10000"/>
                  <a:gd name="connsiteY1252" fmla="*/ 7997 h 10000"/>
                  <a:gd name="connsiteX1253" fmla="*/ 6887 w 10000"/>
                  <a:gd name="connsiteY1253" fmla="*/ 8002 h 10000"/>
                  <a:gd name="connsiteX1254" fmla="*/ 6879 w 10000"/>
                  <a:gd name="connsiteY1254" fmla="*/ 8011 h 10000"/>
                  <a:gd name="connsiteX1255" fmla="*/ 6868 w 10000"/>
                  <a:gd name="connsiteY1255" fmla="*/ 8015 h 10000"/>
                  <a:gd name="connsiteX1256" fmla="*/ 6852 w 10000"/>
                  <a:gd name="connsiteY1256" fmla="*/ 8024 h 10000"/>
                  <a:gd name="connsiteX1257" fmla="*/ 6813 w 10000"/>
                  <a:gd name="connsiteY1257" fmla="*/ 8042 h 10000"/>
                  <a:gd name="connsiteX1258" fmla="*/ 6780 w 10000"/>
                  <a:gd name="connsiteY1258" fmla="*/ 8065 h 10000"/>
                  <a:gd name="connsiteX1259" fmla="*/ 6763 w 10000"/>
                  <a:gd name="connsiteY1259" fmla="*/ 8078 h 10000"/>
                  <a:gd name="connsiteX1260" fmla="*/ 6755 w 10000"/>
                  <a:gd name="connsiteY1260" fmla="*/ 8088 h 10000"/>
                  <a:gd name="connsiteX1261" fmla="*/ 6716 w 10000"/>
                  <a:gd name="connsiteY1261" fmla="*/ 8119 h 10000"/>
                  <a:gd name="connsiteX1262" fmla="*/ 6711 w 10000"/>
                  <a:gd name="connsiteY1262" fmla="*/ 8128 h 10000"/>
                  <a:gd name="connsiteX1263" fmla="*/ 6711 w 10000"/>
                  <a:gd name="connsiteY1263" fmla="*/ 8169 h 10000"/>
                  <a:gd name="connsiteX1264" fmla="*/ 6711 w 10000"/>
                  <a:gd name="connsiteY1264" fmla="*/ 8173 h 10000"/>
                  <a:gd name="connsiteX1265" fmla="*/ 6716 w 10000"/>
                  <a:gd name="connsiteY1265" fmla="*/ 8200 h 10000"/>
                  <a:gd name="connsiteX1266" fmla="*/ 6708 w 10000"/>
                  <a:gd name="connsiteY1266" fmla="*/ 8223 h 10000"/>
                  <a:gd name="connsiteX1267" fmla="*/ 6708 w 10000"/>
                  <a:gd name="connsiteY1267" fmla="*/ 8236 h 10000"/>
                  <a:gd name="connsiteX1268" fmla="*/ 6708 w 10000"/>
                  <a:gd name="connsiteY1268" fmla="*/ 8272 h 10000"/>
                  <a:gd name="connsiteX1269" fmla="*/ 6711 w 10000"/>
                  <a:gd name="connsiteY1269" fmla="*/ 8290 h 10000"/>
                  <a:gd name="connsiteX1270" fmla="*/ 6716 w 10000"/>
                  <a:gd name="connsiteY1270" fmla="*/ 8304 h 10000"/>
                  <a:gd name="connsiteX1271" fmla="*/ 6711 w 10000"/>
                  <a:gd name="connsiteY1271" fmla="*/ 8313 h 10000"/>
                  <a:gd name="connsiteX1272" fmla="*/ 6683 w 10000"/>
                  <a:gd name="connsiteY1272" fmla="*/ 8318 h 10000"/>
                  <a:gd name="connsiteX1273" fmla="*/ 6661 w 10000"/>
                  <a:gd name="connsiteY1273" fmla="*/ 8327 h 10000"/>
                  <a:gd name="connsiteX1274" fmla="*/ 6631 w 10000"/>
                  <a:gd name="connsiteY1274" fmla="*/ 8327 h 10000"/>
                  <a:gd name="connsiteX1275" fmla="*/ 6611 w 10000"/>
                  <a:gd name="connsiteY1275" fmla="*/ 8327 h 10000"/>
                  <a:gd name="connsiteX1276" fmla="*/ 6598 w 10000"/>
                  <a:gd name="connsiteY1276" fmla="*/ 8327 h 10000"/>
                  <a:gd name="connsiteX1277" fmla="*/ 6595 w 10000"/>
                  <a:gd name="connsiteY1277" fmla="*/ 8340 h 10000"/>
                  <a:gd name="connsiteX1278" fmla="*/ 6587 w 10000"/>
                  <a:gd name="connsiteY1278" fmla="*/ 8358 h 10000"/>
                  <a:gd name="connsiteX1279" fmla="*/ 6578 w 10000"/>
                  <a:gd name="connsiteY1279" fmla="*/ 8408 h 10000"/>
                  <a:gd name="connsiteX1280" fmla="*/ 6578 w 10000"/>
                  <a:gd name="connsiteY1280" fmla="*/ 8421 h 10000"/>
                  <a:gd name="connsiteX1281" fmla="*/ 6578 w 10000"/>
                  <a:gd name="connsiteY1281" fmla="*/ 8430 h 10000"/>
                  <a:gd name="connsiteX1282" fmla="*/ 6573 w 10000"/>
                  <a:gd name="connsiteY1282" fmla="*/ 8435 h 10000"/>
                  <a:gd name="connsiteX1283" fmla="*/ 6556 w 10000"/>
                  <a:gd name="connsiteY1283" fmla="*/ 8435 h 10000"/>
                  <a:gd name="connsiteX1284" fmla="*/ 6545 w 10000"/>
                  <a:gd name="connsiteY1284" fmla="*/ 8435 h 10000"/>
                  <a:gd name="connsiteX1285" fmla="*/ 6523 w 10000"/>
                  <a:gd name="connsiteY1285" fmla="*/ 8435 h 10000"/>
                  <a:gd name="connsiteX1286" fmla="*/ 6493 w 10000"/>
                  <a:gd name="connsiteY1286" fmla="*/ 8430 h 10000"/>
                  <a:gd name="connsiteX1287" fmla="*/ 6490 w 10000"/>
                  <a:gd name="connsiteY1287" fmla="*/ 8430 h 10000"/>
                  <a:gd name="connsiteX1288" fmla="*/ 6485 w 10000"/>
                  <a:gd name="connsiteY1288" fmla="*/ 8444 h 10000"/>
                  <a:gd name="connsiteX1289" fmla="*/ 6465 w 10000"/>
                  <a:gd name="connsiteY1289" fmla="*/ 8475 h 10000"/>
                  <a:gd name="connsiteX1290" fmla="*/ 6451 w 10000"/>
                  <a:gd name="connsiteY1290" fmla="*/ 8498 h 10000"/>
                  <a:gd name="connsiteX1291" fmla="*/ 6435 w 10000"/>
                  <a:gd name="connsiteY1291" fmla="*/ 8525 h 10000"/>
                  <a:gd name="connsiteX1292" fmla="*/ 6421 w 10000"/>
                  <a:gd name="connsiteY1292" fmla="*/ 8539 h 10000"/>
                  <a:gd name="connsiteX1293" fmla="*/ 6410 w 10000"/>
                  <a:gd name="connsiteY1293" fmla="*/ 8561 h 10000"/>
                  <a:gd name="connsiteX1294" fmla="*/ 6402 w 10000"/>
                  <a:gd name="connsiteY1294" fmla="*/ 8575 h 10000"/>
                  <a:gd name="connsiteX1295" fmla="*/ 6402 w 10000"/>
                  <a:gd name="connsiteY1295" fmla="*/ 8593 h 10000"/>
                  <a:gd name="connsiteX1296" fmla="*/ 6402 w 10000"/>
                  <a:gd name="connsiteY1296" fmla="*/ 8620 h 10000"/>
                  <a:gd name="connsiteX1297" fmla="*/ 6405 w 10000"/>
                  <a:gd name="connsiteY1297" fmla="*/ 8660 h 10000"/>
                  <a:gd name="connsiteX1298" fmla="*/ 6405 w 10000"/>
                  <a:gd name="connsiteY1298" fmla="*/ 8674 h 10000"/>
                  <a:gd name="connsiteX1299" fmla="*/ 6405 w 10000"/>
                  <a:gd name="connsiteY1299" fmla="*/ 8683 h 10000"/>
                  <a:gd name="connsiteX1300" fmla="*/ 6405 w 10000"/>
                  <a:gd name="connsiteY1300" fmla="*/ 8687 h 10000"/>
                  <a:gd name="connsiteX1301" fmla="*/ 6405 w 10000"/>
                  <a:gd name="connsiteY1301" fmla="*/ 8696 h 10000"/>
                  <a:gd name="connsiteX1302" fmla="*/ 6388 w 10000"/>
                  <a:gd name="connsiteY1302" fmla="*/ 8733 h 10000"/>
                  <a:gd name="connsiteX1303" fmla="*/ 6369 w 10000"/>
                  <a:gd name="connsiteY1303" fmla="*/ 8746 h 10000"/>
                  <a:gd name="connsiteX1304" fmla="*/ 6333 w 10000"/>
                  <a:gd name="connsiteY1304" fmla="*/ 8773 h 10000"/>
                  <a:gd name="connsiteX1305" fmla="*/ 6313 w 10000"/>
                  <a:gd name="connsiteY1305" fmla="*/ 8787 h 10000"/>
                  <a:gd name="connsiteX1306" fmla="*/ 6291 w 10000"/>
                  <a:gd name="connsiteY1306" fmla="*/ 8805 h 10000"/>
                  <a:gd name="connsiteX1307" fmla="*/ 6280 w 10000"/>
                  <a:gd name="connsiteY1307" fmla="*/ 8814 h 10000"/>
                  <a:gd name="connsiteX1308" fmla="*/ 6250 w 10000"/>
                  <a:gd name="connsiteY1308" fmla="*/ 8805 h 10000"/>
                  <a:gd name="connsiteX1309" fmla="*/ 6233 w 10000"/>
                  <a:gd name="connsiteY1309" fmla="*/ 8805 h 10000"/>
                  <a:gd name="connsiteX1310" fmla="*/ 6220 w 10000"/>
                  <a:gd name="connsiteY1310" fmla="*/ 8805 h 10000"/>
                  <a:gd name="connsiteX1311" fmla="*/ 6200 w 10000"/>
                  <a:gd name="connsiteY1311" fmla="*/ 8805 h 10000"/>
                  <a:gd name="connsiteX1312" fmla="*/ 6184 w 10000"/>
                  <a:gd name="connsiteY1312" fmla="*/ 8805 h 10000"/>
                  <a:gd name="connsiteX1313" fmla="*/ 6184 w 10000"/>
                  <a:gd name="connsiteY1313" fmla="*/ 8805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  <a:cxn ang="0">
                    <a:pos x="connsiteX1171" y="connsiteY1171"/>
                  </a:cxn>
                  <a:cxn ang="0">
                    <a:pos x="connsiteX1172" y="connsiteY1172"/>
                  </a:cxn>
                  <a:cxn ang="0">
                    <a:pos x="connsiteX1173" y="connsiteY1173"/>
                  </a:cxn>
                  <a:cxn ang="0">
                    <a:pos x="connsiteX1174" y="connsiteY1174"/>
                  </a:cxn>
                  <a:cxn ang="0">
                    <a:pos x="connsiteX1175" y="connsiteY1175"/>
                  </a:cxn>
                  <a:cxn ang="0">
                    <a:pos x="connsiteX1176" y="connsiteY1176"/>
                  </a:cxn>
                  <a:cxn ang="0">
                    <a:pos x="connsiteX1177" y="connsiteY1177"/>
                  </a:cxn>
                  <a:cxn ang="0">
                    <a:pos x="connsiteX1178" y="connsiteY1178"/>
                  </a:cxn>
                  <a:cxn ang="0">
                    <a:pos x="connsiteX1179" y="connsiteY1179"/>
                  </a:cxn>
                  <a:cxn ang="0">
                    <a:pos x="connsiteX1180" y="connsiteY1180"/>
                  </a:cxn>
                  <a:cxn ang="0">
                    <a:pos x="connsiteX1181" y="connsiteY1181"/>
                  </a:cxn>
                  <a:cxn ang="0">
                    <a:pos x="connsiteX1182" y="connsiteY1182"/>
                  </a:cxn>
                  <a:cxn ang="0">
                    <a:pos x="connsiteX1183" y="connsiteY1183"/>
                  </a:cxn>
                  <a:cxn ang="0">
                    <a:pos x="connsiteX1184" y="connsiteY1184"/>
                  </a:cxn>
                  <a:cxn ang="0">
                    <a:pos x="connsiteX1185" y="connsiteY1185"/>
                  </a:cxn>
                  <a:cxn ang="0">
                    <a:pos x="connsiteX1186" y="connsiteY1186"/>
                  </a:cxn>
                  <a:cxn ang="0">
                    <a:pos x="connsiteX1187" y="connsiteY1187"/>
                  </a:cxn>
                  <a:cxn ang="0">
                    <a:pos x="connsiteX1188" y="connsiteY1188"/>
                  </a:cxn>
                  <a:cxn ang="0">
                    <a:pos x="connsiteX1189" y="connsiteY1189"/>
                  </a:cxn>
                  <a:cxn ang="0">
                    <a:pos x="connsiteX1190" y="connsiteY1190"/>
                  </a:cxn>
                  <a:cxn ang="0">
                    <a:pos x="connsiteX1191" y="connsiteY1191"/>
                  </a:cxn>
                  <a:cxn ang="0">
                    <a:pos x="connsiteX1192" y="connsiteY1192"/>
                  </a:cxn>
                  <a:cxn ang="0">
                    <a:pos x="connsiteX1193" y="connsiteY1193"/>
                  </a:cxn>
                  <a:cxn ang="0">
                    <a:pos x="connsiteX1194" y="connsiteY1194"/>
                  </a:cxn>
                  <a:cxn ang="0">
                    <a:pos x="connsiteX1195" y="connsiteY1195"/>
                  </a:cxn>
                  <a:cxn ang="0">
                    <a:pos x="connsiteX1196" y="connsiteY1196"/>
                  </a:cxn>
                  <a:cxn ang="0">
                    <a:pos x="connsiteX1197" y="connsiteY1197"/>
                  </a:cxn>
                  <a:cxn ang="0">
                    <a:pos x="connsiteX1198" y="connsiteY1198"/>
                  </a:cxn>
                  <a:cxn ang="0">
                    <a:pos x="connsiteX1199" y="connsiteY1199"/>
                  </a:cxn>
                  <a:cxn ang="0">
                    <a:pos x="connsiteX1200" y="connsiteY1200"/>
                  </a:cxn>
                  <a:cxn ang="0">
                    <a:pos x="connsiteX1201" y="connsiteY1201"/>
                  </a:cxn>
                  <a:cxn ang="0">
                    <a:pos x="connsiteX1202" y="connsiteY1202"/>
                  </a:cxn>
                  <a:cxn ang="0">
                    <a:pos x="connsiteX1203" y="connsiteY1203"/>
                  </a:cxn>
                  <a:cxn ang="0">
                    <a:pos x="connsiteX1204" y="connsiteY1204"/>
                  </a:cxn>
                  <a:cxn ang="0">
                    <a:pos x="connsiteX1205" y="connsiteY1205"/>
                  </a:cxn>
                  <a:cxn ang="0">
                    <a:pos x="connsiteX1206" y="connsiteY1206"/>
                  </a:cxn>
                  <a:cxn ang="0">
                    <a:pos x="connsiteX1207" y="connsiteY1207"/>
                  </a:cxn>
                  <a:cxn ang="0">
                    <a:pos x="connsiteX1208" y="connsiteY1208"/>
                  </a:cxn>
                  <a:cxn ang="0">
                    <a:pos x="connsiteX1209" y="connsiteY1209"/>
                  </a:cxn>
                  <a:cxn ang="0">
                    <a:pos x="connsiteX1210" y="connsiteY1210"/>
                  </a:cxn>
                  <a:cxn ang="0">
                    <a:pos x="connsiteX1211" y="connsiteY1211"/>
                  </a:cxn>
                  <a:cxn ang="0">
                    <a:pos x="connsiteX1212" y="connsiteY1212"/>
                  </a:cxn>
                  <a:cxn ang="0">
                    <a:pos x="connsiteX1213" y="connsiteY1213"/>
                  </a:cxn>
                  <a:cxn ang="0">
                    <a:pos x="connsiteX1214" y="connsiteY1214"/>
                  </a:cxn>
                  <a:cxn ang="0">
                    <a:pos x="connsiteX1215" y="connsiteY1215"/>
                  </a:cxn>
                  <a:cxn ang="0">
                    <a:pos x="connsiteX1216" y="connsiteY1216"/>
                  </a:cxn>
                  <a:cxn ang="0">
                    <a:pos x="connsiteX1217" y="connsiteY1217"/>
                  </a:cxn>
                  <a:cxn ang="0">
                    <a:pos x="connsiteX1218" y="connsiteY1218"/>
                  </a:cxn>
                  <a:cxn ang="0">
                    <a:pos x="connsiteX1219" y="connsiteY1219"/>
                  </a:cxn>
                  <a:cxn ang="0">
                    <a:pos x="connsiteX1220" y="connsiteY1220"/>
                  </a:cxn>
                  <a:cxn ang="0">
                    <a:pos x="connsiteX1221" y="connsiteY1221"/>
                  </a:cxn>
                  <a:cxn ang="0">
                    <a:pos x="connsiteX1222" y="connsiteY1222"/>
                  </a:cxn>
                  <a:cxn ang="0">
                    <a:pos x="connsiteX1223" y="connsiteY1223"/>
                  </a:cxn>
                  <a:cxn ang="0">
                    <a:pos x="connsiteX1224" y="connsiteY1224"/>
                  </a:cxn>
                  <a:cxn ang="0">
                    <a:pos x="connsiteX1225" y="connsiteY1225"/>
                  </a:cxn>
                  <a:cxn ang="0">
                    <a:pos x="connsiteX1226" y="connsiteY1226"/>
                  </a:cxn>
                  <a:cxn ang="0">
                    <a:pos x="connsiteX1227" y="connsiteY1227"/>
                  </a:cxn>
                  <a:cxn ang="0">
                    <a:pos x="connsiteX1228" y="connsiteY1228"/>
                  </a:cxn>
                  <a:cxn ang="0">
                    <a:pos x="connsiteX1229" y="connsiteY1229"/>
                  </a:cxn>
                  <a:cxn ang="0">
                    <a:pos x="connsiteX1230" y="connsiteY1230"/>
                  </a:cxn>
                  <a:cxn ang="0">
                    <a:pos x="connsiteX1231" y="connsiteY1231"/>
                  </a:cxn>
                  <a:cxn ang="0">
                    <a:pos x="connsiteX1232" y="connsiteY1232"/>
                  </a:cxn>
                  <a:cxn ang="0">
                    <a:pos x="connsiteX1233" y="connsiteY1233"/>
                  </a:cxn>
                  <a:cxn ang="0">
                    <a:pos x="connsiteX1234" y="connsiteY1234"/>
                  </a:cxn>
                  <a:cxn ang="0">
                    <a:pos x="connsiteX1235" y="connsiteY1235"/>
                  </a:cxn>
                  <a:cxn ang="0">
                    <a:pos x="connsiteX1236" y="connsiteY1236"/>
                  </a:cxn>
                  <a:cxn ang="0">
                    <a:pos x="connsiteX1237" y="connsiteY1237"/>
                  </a:cxn>
                  <a:cxn ang="0">
                    <a:pos x="connsiteX1238" y="connsiteY1238"/>
                  </a:cxn>
                  <a:cxn ang="0">
                    <a:pos x="connsiteX1239" y="connsiteY1239"/>
                  </a:cxn>
                  <a:cxn ang="0">
                    <a:pos x="connsiteX1240" y="connsiteY1240"/>
                  </a:cxn>
                  <a:cxn ang="0">
                    <a:pos x="connsiteX1241" y="connsiteY1241"/>
                  </a:cxn>
                  <a:cxn ang="0">
                    <a:pos x="connsiteX1242" y="connsiteY1242"/>
                  </a:cxn>
                  <a:cxn ang="0">
                    <a:pos x="connsiteX1243" y="connsiteY1243"/>
                  </a:cxn>
                  <a:cxn ang="0">
                    <a:pos x="connsiteX1244" y="connsiteY1244"/>
                  </a:cxn>
                  <a:cxn ang="0">
                    <a:pos x="connsiteX1245" y="connsiteY1245"/>
                  </a:cxn>
                  <a:cxn ang="0">
                    <a:pos x="connsiteX1246" y="connsiteY1246"/>
                  </a:cxn>
                  <a:cxn ang="0">
                    <a:pos x="connsiteX1247" y="connsiteY1247"/>
                  </a:cxn>
                  <a:cxn ang="0">
                    <a:pos x="connsiteX1248" y="connsiteY1248"/>
                  </a:cxn>
                  <a:cxn ang="0">
                    <a:pos x="connsiteX1249" y="connsiteY1249"/>
                  </a:cxn>
                  <a:cxn ang="0">
                    <a:pos x="connsiteX1250" y="connsiteY1250"/>
                  </a:cxn>
                  <a:cxn ang="0">
                    <a:pos x="connsiteX1251" y="connsiteY1251"/>
                  </a:cxn>
                  <a:cxn ang="0">
                    <a:pos x="connsiteX1252" y="connsiteY1252"/>
                  </a:cxn>
                  <a:cxn ang="0">
                    <a:pos x="connsiteX1253" y="connsiteY1253"/>
                  </a:cxn>
                  <a:cxn ang="0">
                    <a:pos x="connsiteX1254" y="connsiteY1254"/>
                  </a:cxn>
                  <a:cxn ang="0">
                    <a:pos x="connsiteX1255" y="connsiteY1255"/>
                  </a:cxn>
                  <a:cxn ang="0">
                    <a:pos x="connsiteX1256" y="connsiteY1256"/>
                  </a:cxn>
                  <a:cxn ang="0">
                    <a:pos x="connsiteX1257" y="connsiteY1257"/>
                  </a:cxn>
                  <a:cxn ang="0">
                    <a:pos x="connsiteX1258" y="connsiteY1258"/>
                  </a:cxn>
                  <a:cxn ang="0">
                    <a:pos x="connsiteX1259" y="connsiteY1259"/>
                  </a:cxn>
                  <a:cxn ang="0">
                    <a:pos x="connsiteX1260" y="connsiteY1260"/>
                  </a:cxn>
                  <a:cxn ang="0">
                    <a:pos x="connsiteX1261" y="connsiteY1261"/>
                  </a:cxn>
                  <a:cxn ang="0">
                    <a:pos x="connsiteX1262" y="connsiteY1262"/>
                  </a:cxn>
                  <a:cxn ang="0">
                    <a:pos x="connsiteX1263" y="connsiteY1263"/>
                  </a:cxn>
                  <a:cxn ang="0">
                    <a:pos x="connsiteX1264" y="connsiteY1264"/>
                  </a:cxn>
                  <a:cxn ang="0">
                    <a:pos x="connsiteX1265" y="connsiteY1265"/>
                  </a:cxn>
                  <a:cxn ang="0">
                    <a:pos x="connsiteX1266" y="connsiteY1266"/>
                  </a:cxn>
                  <a:cxn ang="0">
                    <a:pos x="connsiteX1267" y="connsiteY1267"/>
                  </a:cxn>
                  <a:cxn ang="0">
                    <a:pos x="connsiteX1268" y="connsiteY1268"/>
                  </a:cxn>
                  <a:cxn ang="0">
                    <a:pos x="connsiteX1269" y="connsiteY1269"/>
                  </a:cxn>
                  <a:cxn ang="0">
                    <a:pos x="connsiteX1270" y="connsiteY1270"/>
                  </a:cxn>
                  <a:cxn ang="0">
                    <a:pos x="connsiteX1271" y="connsiteY1271"/>
                  </a:cxn>
                  <a:cxn ang="0">
                    <a:pos x="connsiteX1272" y="connsiteY1272"/>
                  </a:cxn>
                  <a:cxn ang="0">
                    <a:pos x="connsiteX1273" y="connsiteY1273"/>
                  </a:cxn>
                  <a:cxn ang="0">
                    <a:pos x="connsiteX1274" y="connsiteY1274"/>
                  </a:cxn>
                  <a:cxn ang="0">
                    <a:pos x="connsiteX1275" y="connsiteY1275"/>
                  </a:cxn>
                  <a:cxn ang="0">
                    <a:pos x="connsiteX1276" y="connsiteY1276"/>
                  </a:cxn>
                  <a:cxn ang="0">
                    <a:pos x="connsiteX1277" y="connsiteY1277"/>
                  </a:cxn>
                  <a:cxn ang="0">
                    <a:pos x="connsiteX1278" y="connsiteY1278"/>
                  </a:cxn>
                  <a:cxn ang="0">
                    <a:pos x="connsiteX1279" y="connsiteY1279"/>
                  </a:cxn>
                  <a:cxn ang="0">
                    <a:pos x="connsiteX1280" y="connsiteY1280"/>
                  </a:cxn>
                  <a:cxn ang="0">
                    <a:pos x="connsiteX1281" y="connsiteY1281"/>
                  </a:cxn>
                  <a:cxn ang="0">
                    <a:pos x="connsiteX1282" y="connsiteY1282"/>
                  </a:cxn>
                  <a:cxn ang="0">
                    <a:pos x="connsiteX1283" y="connsiteY1283"/>
                  </a:cxn>
                  <a:cxn ang="0">
                    <a:pos x="connsiteX1284" y="connsiteY1284"/>
                  </a:cxn>
                  <a:cxn ang="0">
                    <a:pos x="connsiteX1285" y="connsiteY1285"/>
                  </a:cxn>
                  <a:cxn ang="0">
                    <a:pos x="connsiteX1286" y="connsiteY1286"/>
                  </a:cxn>
                  <a:cxn ang="0">
                    <a:pos x="connsiteX1287" y="connsiteY1287"/>
                  </a:cxn>
                  <a:cxn ang="0">
                    <a:pos x="connsiteX1288" y="connsiteY1288"/>
                  </a:cxn>
                  <a:cxn ang="0">
                    <a:pos x="connsiteX1289" y="connsiteY1289"/>
                  </a:cxn>
                  <a:cxn ang="0">
                    <a:pos x="connsiteX1290" y="connsiteY1290"/>
                  </a:cxn>
                  <a:cxn ang="0">
                    <a:pos x="connsiteX1291" y="connsiteY1291"/>
                  </a:cxn>
                  <a:cxn ang="0">
                    <a:pos x="connsiteX1292" y="connsiteY1292"/>
                  </a:cxn>
                  <a:cxn ang="0">
                    <a:pos x="connsiteX1293" y="connsiteY1293"/>
                  </a:cxn>
                  <a:cxn ang="0">
                    <a:pos x="connsiteX1294" y="connsiteY1294"/>
                  </a:cxn>
                  <a:cxn ang="0">
                    <a:pos x="connsiteX1295" y="connsiteY1295"/>
                  </a:cxn>
                  <a:cxn ang="0">
                    <a:pos x="connsiteX1296" y="connsiteY1296"/>
                  </a:cxn>
                  <a:cxn ang="0">
                    <a:pos x="connsiteX1297" y="connsiteY1297"/>
                  </a:cxn>
                  <a:cxn ang="0">
                    <a:pos x="connsiteX1298" y="connsiteY1298"/>
                  </a:cxn>
                  <a:cxn ang="0">
                    <a:pos x="connsiteX1299" y="connsiteY1299"/>
                  </a:cxn>
                  <a:cxn ang="0">
                    <a:pos x="connsiteX1300" y="connsiteY1300"/>
                  </a:cxn>
                  <a:cxn ang="0">
                    <a:pos x="connsiteX1301" y="connsiteY1301"/>
                  </a:cxn>
                  <a:cxn ang="0">
                    <a:pos x="connsiteX1302" y="connsiteY1302"/>
                  </a:cxn>
                  <a:cxn ang="0">
                    <a:pos x="connsiteX1303" y="connsiteY1303"/>
                  </a:cxn>
                  <a:cxn ang="0">
                    <a:pos x="connsiteX1304" y="connsiteY1304"/>
                  </a:cxn>
                  <a:cxn ang="0">
                    <a:pos x="connsiteX1305" y="connsiteY1305"/>
                  </a:cxn>
                  <a:cxn ang="0">
                    <a:pos x="connsiteX1306" y="connsiteY1306"/>
                  </a:cxn>
                  <a:cxn ang="0">
                    <a:pos x="connsiteX1307" y="connsiteY1307"/>
                  </a:cxn>
                  <a:cxn ang="0">
                    <a:pos x="connsiteX1308" y="connsiteY1308"/>
                  </a:cxn>
                  <a:cxn ang="0">
                    <a:pos x="connsiteX1309" y="connsiteY1309"/>
                  </a:cxn>
                  <a:cxn ang="0">
                    <a:pos x="connsiteX1310" y="connsiteY1310"/>
                  </a:cxn>
                  <a:cxn ang="0">
                    <a:pos x="connsiteX1311" y="connsiteY1311"/>
                  </a:cxn>
                  <a:cxn ang="0">
                    <a:pos x="connsiteX1312" y="connsiteY1312"/>
                  </a:cxn>
                  <a:cxn ang="0">
                    <a:pos x="connsiteX1313" y="connsiteY1313"/>
                  </a:cxn>
                </a:cxnLst>
                <a:rect l="l" t="t" r="r" b="b"/>
                <a:pathLst>
                  <a:path w="10000" h="10000">
                    <a:moveTo>
                      <a:pt x="6184" y="8805"/>
                    </a:moveTo>
                    <a:cubicBezTo>
                      <a:pt x="6181" y="8803"/>
                      <a:pt x="6178" y="8802"/>
                      <a:pt x="6175" y="8800"/>
                    </a:cubicBezTo>
                    <a:cubicBezTo>
                      <a:pt x="6172" y="8811"/>
                      <a:pt x="6170" y="8821"/>
                      <a:pt x="6167" y="8832"/>
                    </a:cubicBezTo>
                    <a:lnTo>
                      <a:pt x="6167" y="8845"/>
                    </a:lnTo>
                    <a:cubicBezTo>
                      <a:pt x="6158" y="8856"/>
                      <a:pt x="6149" y="8866"/>
                      <a:pt x="6140" y="8877"/>
                    </a:cubicBezTo>
                    <a:lnTo>
                      <a:pt x="6098" y="8904"/>
                    </a:lnTo>
                    <a:lnTo>
                      <a:pt x="6090" y="8904"/>
                    </a:lnTo>
                    <a:lnTo>
                      <a:pt x="6082" y="8904"/>
                    </a:lnTo>
                    <a:lnTo>
                      <a:pt x="6082" y="8958"/>
                    </a:lnTo>
                    <a:lnTo>
                      <a:pt x="6082" y="8963"/>
                    </a:lnTo>
                    <a:cubicBezTo>
                      <a:pt x="6081" y="8979"/>
                      <a:pt x="6080" y="8996"/>
                      <a:pt x="6079" y="9012"/>
                    </a:cubicBezTo>
                    <a:lnTo>
                      <a:pt x="6073" y="9066"/>
                    </a:lnTo>
                    <a:lnTo>
                      <a:pt x="6073" y="9120"/>
                    </a:lnTo>
                    <a:lnTo>
                      <a:pt x="6073" y="9147"/>
                    </a:lnTo>
                    <a:lnTo>
                      <a:pt x="6073" y="9197"/>
                    </a:lnTo>
                    <a:cubicBezTo>
                      <a:pt x="6071" y="9209"/>
                      <a:pt x="6070" y="9221"/>
                      <a:pt x="6068" y="9233"/>
                    </a:cubicBezTo>
                    <a:cubicBezTo>
                      <a:pt x="6067" y="9256"/>
                      <a:pt x="6066" y="9278"/>
                      <a:pt x="6065" y="9301"/>
                    </a:cubicBezTo>
                    <a:lnTo>
                      <a:pt x="6065" y="9350"/>
                    </a:lnTo>
                    <a:cubicBezTo>
                      <a:pt x="6063" y="9361"/>
                      <a:pt x="6062" y="9371"/>
                      <a:pt x="6060" y="9382"/>
                    </a:cubicBezTo>
                    <a:lnTo>
                      <a:pt x="6060" y="9409"/>
                    </a:lnTo>
                    <a:cubicBezTo>
                      <a:pt x="6057" y="9414"/>
                      <a:pt x="6054" y="9418"/>
                      <a:pt x="6051" y="9423"/>
                    </a:cubicBezTo>
                    <a:cubicBezTo>
                      <a:pt x="6050" y="9427"/>
                      <a:pt x="6050" y="9432"/>
                      <a:pt x="6049" y="9436"/>
                    </a:cubicBezTo>
                    <a:lnTo>
                      <a:pt x="6035" y="9450"/>
                    </a:lnTo>
                    <a:lnTo>
                      <a:pt x="6026" y="9459"/>
                    </a:lnTo>
                    <a:cubicBezTo>
                      <a:pt x="6023" y="9454"/>
                      <a:pt x="6021" y="9450"/>
                      <a:pt x="6018" y="9445"/>
                    </a:cubicBezTo>
                    <a:cubicBezTo>
                      <a:pt x="6014" y="9433"/>
                      <a:pt x="6011" y="9421"/>
                      <a:pt x="6007" y="9409"/>
                    </a:cubicBezTo>
                    <a:cubicBezTo>
                      <a:pt x="6000" y="9396"/>
                      <a:pt x="5992" y="9382"/>
                      <a:pt x="5985" y="9369"/>
                    </a:cubicBezTo>
                    <a:cubicBezTo>
                      <a:pt x="5980" y="9357"/>
                      <a:pt x="5974" y="9344"/>
                      <a:pt x="5969" y="9332"/>
                    </a:cubicBezTo>
                    <a:cubicBezTo>
                      <a:pt x="5964" y="9326"/>
                      <a:pt x="5960" y="9320"/>
                      <a:pt x="5955" y="9314"/>
                    </a:cubicBezTo>
                    <a:lnTo>
                      <a:pt x="5952" y="9305"/>
                    </a:lnTo>
                    <a:lnTo>
                      <a:pt x="5935" y="9305"/>
                    </a:lnTo>
                    <a:cubicBezTo>
                      <a:pt x="5931" y="9310"/>
                      <a:pt x="5926" y="9314"/>
                      <a:pt x="5922" y="9319"/>
                    </a:cubicBezTo>
                    <a:lnTo>
                      <a:pt x="5913" y="9328"/>
                    </a:lnTo>
                    <a:cubicBezTo>
                      <a:pt x="5910" y="9329"/>
                      <a:pt x="5908" y="9331"/>
                      <a:pt x="5905" y="9332"/>
                    </a:cubicBezTo>
                    <a:cubicBezTo>
                      <a:pt x="5902" y="9338"/>
                      <a:pt x="5900" y="9344"/>
                      <a:pt x="5897" y="9350"/>
                    </a:cubicBezTo>
                    <a:cubicBezTo>
                      <a:pt x="5890" y="9355"/>
                      <a:pt x="5882" y="9359"/>
                      <a:pt x="5875" y="9364"/>
                    </a:cubicBezTo>
                    <a:cubicBezTo>
                      <a:pt x="5867" y="9373"/>
                      <a:pt x="5858" y="9382"/>
                      <a:pt x="5850" y="9391"/>
                    </a:cubicBezTo>
                    <a:lnTo>
                      <a:pt x="5833" y="9405"/>
                    </a:lnTo>
                    <a:cubicBezTo>
                      <a:pt x="5829" y="9406"/>
                      <a:pt x="5826" y="9408"/>
                      <a:pt x="5822" y="9409"/>
                    </a:cubicBezTo>
                    <a:cubicBezTo>
                      <a:pt x="5815" y="9414"/>
                      <a:pt x="5807" y="9418"/>
                      <a:pt x="5800" y="9423"/>
                    </a:cubicBezTo>
                    <a:cubicBezTo>
                      <a:pt x="5795" y="9427"/>
                      <a:pt x="5789" y="9432"/>
                      <a:pt x="5784" y="9436"/>
                    </a:cubicBezTo>
                    <a:lnTo>
                      <a:pt x="5767" y="9450"/>
                    </a:lnTo>
                    <a:cubicBezTo>
                      <a:pt x="5762" y="9454"/>
                      <a:pt x="5756" y="9459"/>
                      <a:pt x="5751" y="9463"/>
                    </a:cubicBezTo>
                    <a:lnTo>
                      <a:pt x="5745" y="9472"/>
                    </a:lnTo>
                    <a:cubicBezTo>
                      <a:pt x="5747" y="9474"/>
                      <a:pt x="5749" y="9475"/>
                      <a:pt x="5751" y="9477"/>
                    </a:cubicBezTo>
                    <a:cubicBezTo>
                      <a:pt x="5755" y="9486"/>
                      <a:pt x="5758" y="9495"/>
                      <a:pt x="5762" y="9504"/>
                    </a:cubicBezTo>
                    <a:cubicBezTo>
                      <a:pt x="5764" y="9511"/>
                      <a:pt x="5765" y="9519"/>
                      <a:pt x="5767" y="9526"/>
                    </a:cubicBezTo>
                    <a:cubicBezTo>
                      <a:pt x="5773" y="9543"/>
                      <a:pt x="5778" y="9559"/>
                      <a:pt x="5784" y="9576"/>
                    </a:cubicBezTo>
                    <a:cubicBezTo>
                      <a:pt x="5788" y="9585"/>
                      <a:pt x="5793" y="9594"/>
                      <a:pt x="5797" y="9603"/>
                    </a:cubicBezTo>
                    <a:cubicBezTo>
                      <a:pt x="5801" y="9617"/>
                      <a:pt x="5804" y="9630"/>
                      <a:pt x="5808" y="9644"/>
                    </a:cubicBezTo>
                    <a:cubicBezTo>
                      <a:pt x="5813" y="9653"/>
                      <a:pt x="5817" y="9662"/>
                      <a:pt x="5822" y="9671"/>
                    </a:cubicBezTo>
                    <a:cubicBezTo>
                      <a:pt x="5823" y="9675"/>
                      <a:pt x="5824" y="9680"/>
                      <a:pt x="5825" y="9684"/>
                    </a:cubicBezTo>
                    <a:lnTo>
                      <a:pt x="5831" y="9684"/>
                    </a:lnTo>
                    <a:cubicBezTo>
                      <a:pt x="5829" y="9689"/>
                      <a:pt x="5827" y="9693"/>
                      <a:pt x="5825" y="9698"/>
                    </a:cubicBezTo>
                    <a:cubicBezTo>
                      <a:pt x="5819" y="9707"/>
                      <a:pt x="5812" y="9716"/>
                      <a:pt x="5806" y="9725"/>
                    </a:cubicBezTo>
                    <a:cubicBezTo>
                      <a:pt x="5801" y="9729"/>
                      <a:pt x="5797" y="9734"/>
                      <a:pt x="5792" y="9738"/>
                    </a:cubicBezTo>
                    <a:lnTo>
                      <a:pt x="5737" y="9793"/>
                    </a:lnTo>
                    <a:cubicBezTo>
                      <a:pt x="5734" y="9797"/>
                      <a:pt x="5731" y="9802"/>
                      <a:pt x="5728" y="9806"/>
                    </a:cubicBezTo>
                    <a:cubicBezTo>
                      <a:pt x="5723" y="9809"/>
                      <a:pt x="5717" y="9812"/>
                      <a:pt x="5712" y="9815"/>
                    </a:cubicBezTo>
                    <a:cubicBezTo>
                      <a:pt x="5705" y="9823"/>
                      <a:pt x="5697" y="9830"/>
                      <a:pt x="5690" y="9838"/>
                    </a:cubicBezTo>
                    <a:cubicBezTo>
                      <a:pt x="5686" y="9839"/>
                      <a:pt x="5683" y="9841"/>
                      <a:pt x="5679" y="9842"/>
                    </a:cubicBezTo>
                    <a:lnTo>
                      <a:pt x="5665" y="9842"/>
                    </a:lnTo>
                    <a:cubicBezTo>
                      <a:pt x="5659" y="9845"/>
                      <a:pt x="5654" y="9848"/>
                      <a:pt x="5648" y="9851"/>
                    </a:cubicBezTo>
                    <a:cubicBezTo>
                      <a:pt x="5639" y="9865"/>
                      <a:pt x="5630" y="9878"/>
                      <a:pt x="5621" y="9892"/>
                    </a:cubicBezTo>
                    <a:lnTo>
                      <a:pt x="5544" y="9946"/>
                    </a:lnTo>
                    <a:lnTo>
                      <a:pt x="5406" y="10000"/>
                    </a:lnTo>
                    <a:cubicBezTo>
                      <a:pt x="5387" y="9995"/>
                      <a:pt x="5369" y="9991"/>
                      <a:pt x="5350" y="9986"/>
                    </a:cubicBezTo>
                    <a:cubicBezTo>
                      <a:pt x="5347" y="9974"/>
                      <a:pt x="5345" y="9962"/>
                      <a:pt x="5342" y="9950"/>
                    </a:cubicBezTo>
                    <a:lnTo>
                      <a:pt x="5342" y="9932"/>
                    </a:lnTo>
                    <a:lnTo>
                      <a:pt x="5342" y="9923"/>
                    </a:lnTo>
                    <a:lnTo>
                      <a:pt x="5342" y="9919"/>
                    </a:lnTo>
                    <a:lnTo>
                      <a:pt x="5348" y="9919"/>
                    </a:lnTo>
                    <a:lnTo>
                      <a:pt x="5348" y="9910"/>
                    </a:lnTo>
                    <a:lnTo>
                      <a:pt x="5350" y="9910"/>
                    </a:lnTo>
                    <a:lnTo>
                      <a:pt x="5350" y="9905"/>
                    </a:lnTo>
                    <a:lnTo>
                      <a:pt x="5356" y="9905"/>
                    </a:lnTo>
                    <a:lnTo>
                      <a:pt x="5356" y="9896"/>
                    </a:lnTo>
                    <a:lnTo>
                      <a:pt x="5359" y="9896"/>
                    </a:lnTo>
                    <a:lnTo>
                      <a:pt x="5359" y="9892"/>
                    </a:lnTo>
                    <a:lnTo>
                      <a:pt x="5364" y="9892"/>
                    </a:lnTo>
                    <a:lnTo>
                      <a:pt x="5364" y="9883"/>
                    </a:lnTo>
                    <a:lnTo>
                      <a:pt x="5359" y="9883"/>
                    </a:lnTo>
                    <a:lnTo>
                      <a:pt x="5359" y="9878"/>
                    </a:lnTo>
                    <a:lnTo>
                      <a:pt x="5359" y="9869"/>
                    </a:lnTo>
                    <a:lnTo>
                      <a:pt x="5356" y="9869"/>
                    </a:lnTo>
                    <a:lnTo>
                      <a:pt x="5356" y="9865"/>
                    </a:lnTo>
                    <a:lnTo>
                      <a:pt x="5350" y="9865"/>
                    </a:lnTo>
                    <a:lnTo>
                      <a:pt x="5350" y="9856"/>
                    </a:lnTo>
                    <a:lnTo>
                      <a:pt x="5348" y="9856"/>
                    </a:lnTo>
                    <a:lnTo>
                      <a:pt x="5348" y="9851"/>
                    </a:lnTo>
                    <a:lnTo>
                      <a:pt x="5348" y="9842"/>
                    </a:lnTo>
                    <a:lnTo>
                      <a:pt x="5348" y="9838"/>
                    </a:lnTo>
                    <a:lnTo>
                      <a:pt x="5348" y="9829"/>
                    </a:lnTo>
                    <a:lnTo>
                      <a:pt x="5348" y="9820"/>
                    </a:lnTo>
                    <a:lnTo>
                      <a:pt x="5348" y="9815"/>
                    </a:lnTo>
                    <a:lnTo>
                      <a:pt x="5348" y="9806"/>
                    </a:lnTo>
                    <a:lnTo>
                      <a:pt x="5350" y="9806"/>
                    </a:lnTo>
                    <a:lnTo>
                      <a:pt x="5350" y="9802"/>
                    </a:lnTo>
                    <a:lnTo>
                      <a:pt x="5350" y="9793"/>
                    </a:lnTo>
                    <a:cubicBezTo>
                      <a:pt x="5352" y="9791"/>
                      <a:pt x="5354" y="9790"/>
                      <a:pt x="5356" y="9788"/>
                    </a:cubicBezTo>
                    <a:lnTo>
                      <a:pt x="5356" y="9779"/>
                    </a:lnTo>
                    <a:lnTo>
                      <a:pt x="5359" y="9779"/>
                    </a:lnTo>
                    <a:lnTo>
                      <a:pt x="5359" y="9774"/>
                    </a:lnTo>
                    <a:cubicBezTo>
                      <a:pt x="5361" y="9771"/>
                      <a:pt x="5362" y="9768"/>
                      <a:pt x="5364" y="9765"/>
                    </a:cubicBezTo>
                    <a:cubicBezTo>
                      <a:pt x="5375" y="9743"/>
                      <a:pt x="5386" y="9720"/>
                      <a:pt x="5397" y="9698"/>
                    </a:cubicBezTo>
                    <a:lnTo>
                      <a:pt x="5397" y="9662"/>
                    </a:lnTo>
                    <a:cubicBezTo>
                      <a:pt x="5392" y="9657"/>
                      <a:pt x="5386" y="9653"/>
                      <a:pt x="5381" y="9648"/>
                    </a:cubicBezTo>
                    <a:lnTo>
                      <a:pt x="5381" y="9608"/>
                    </a:lnTo>
                    <a:cubicBezTo>
                      <a:pt x="5387" y="9602"/>
                      <a:pt x="5394" y="9596"/>
                      <a:pt x="5400" y="9590"/>
                    </a:cubicBezTo>
                    <a:cubicBezTo>
                      <a:pt x="5397" y="9578"/>
                      <a:pt x="5395" y="9565"/>
                      <a:pt x="5392" y="9553"/>
                    </a:cubicBezTo>
                    <a:cubicBezTo>
                      <a:pt x="5386" y="9544"/>
                      <a:pt x="5381" y="9535"/>
                      <a:pt x="5375" y="9526"/>
                    </a:cubicBezTo>
                    <a:lnTo>
                      <a:pt x="5350" y="9504"/>
                    </a:lnTo>
                    <a:cubicBezTo>
                      <a:pt x="5341" y="9523"/>
                      <a:pt x="5332" y="9543"/>
                      <a:pt x="5323" y="9562"/>
                    </a:cubicBezTo>
                    <a:cubicBezTo>
                      <a:pt x="5318" y="9553"/>
                      <a:pt x="5314" y="9544"/>
                      <a:pt x="5309" y="9535"/>
                    </a:cubicBezTo>
                    <a:lnTo>
                      <a:pt x="5312" y="9436"/>
                    </a:lnTo>
                    <a:lnTo>
                      <a:pt x="5276" y="9409"/>
                    </a:lnTo>
                    <a:lnTo>
                      <a:pt x="5270" y="9418"/>
                    </a:lnTo>
                    <a:cubicBezTo>
                      <a:pt x="5266" y="9420"/>
                      <a:pt x="5263" y="9421"/>
                      <a:pt x="5259" y="9423"/>
                    </a:cubicBezTo>
                    <a:cubicBezTo>
                      <a:pt x="5254" y="9430"/>
                      <a:pt x="5248" y="9438"/>
                      <a:pt x="5243" y="9445"/>
                    </a:cubicBezTo>
                    <a:cubicBezTo>
                      <a:pt x="5238" y="9447"/>
                      <a:pt x="5234" y="9448"/>
                      <a:pt x="5229" y="9450"/>
                    </a:cubicBezTo>
                    <a:cubicBezTo>
                      <a:pt x="5226" y="9453"/>
                      <a:pt x="5224" y="9456"/>
                      <a:pt x="5221" y="9459"/>
                    </a:cubicBezTo>
                    <a:cubicBezTo>
                      <a:pt x="5214" y="9460"/>
                      <a:pt x="5206" y="9462"/>
                      <a:pt x="5199" y="9463"/>
                    </a:cubicBezTo>
                    <a:lnTo>
                      <a:pt x="5179" y="9463"/>
                    </a:lnTo>
                    <a:lnTo>
                      <a:pt x="5166" y="9450"/>
                    </a:lnTo>
                    <a:cubicBezTo>
                      <a:pt x="5162" y="9444"/>
                      <a:pt x="5159" y="9438"/>
                      <a:pt x="5155" y="9432"/>
                    </a:cubicBezTo>
                    <a:lnTo>
                      <a:pt x="5149" y="9432"/>
                    </a:lnTo>
                    <a:lnTo>
                      <a:pt x="5146" y="9432"/>
                    </a:lnTo>
                    <a:lnTo>
                      <a:pt x="5146" y="9436"/>
                    </a:lnTo>
                    <a:cubicBezTo>
                      <a:pt x="5141" y="9439"/>
                      <a:pt x="5137" y="9442"/>
                      <a:pt x="5132" y="9445"/>
                    </a:cubicBezTo>
                    <a:cubicBezTo>
                      <a:pt x="5129" y="9451"/>
                      <a:pt x="5127" y="9457"/>
                      <a:pt x="5124" y="9463"/>
                    </a:cubicBezTo>
                    <a:cubicBezTo>
                      <a:pt x="5122" y="9466"/>
                      <a:pt x="5121" y="9469"/>
                      <a:pt x="5119" y="9472"/>
                    </a:cubicBezTo>
                    <a:cubicBezTo>
                      <a:pt x="5111" y="9477"/>
                      <a:pt x="5102" y="9481"/>
                      <a:pt x="5094" y="9486"/>
                    </a:cubicBezTo>
                    <a:cubicBezTo>
                      <a:pt x="5088" y="9487"/>
                      <a:pt x="5081" y="9489"/>
                      <a:pt x="5075" y="9490"/>
                    </a:cubicBezTo>
                    <a:cubicBezTo>
                      <a:pt x="5069" y="9493"/>
                      <a:pt x="5064" y="9496"/>
                      <a:pt x="5058" y="9499"/>
                    </a:cubicBezTo>
                    <a:cubicBezTo>
                      <a:pt x="5048" y="9504"/>
                      <a:pt x="5038" y="9508"/>
                      <a:pt x="5028" y="9513"/>
                    </a:cubicBezTo>
                    <a:cubicBezTo>
                      <a:pt x="5021" y="9516"/>
                      <a:pt x="5013" y="9519"/>
                      <a:pt x="5006" y="9522"/>
                    </a:cubicBezTo>
                    <a:cubicBezTo>
                      <a:pt x="4999" y="9526"/>
                      <a:pt x="4993" y="9531"/>
                      <a:pt x="4986" y="9535"/>
                    </a:cubicBezTo>
                    <a:cubicBezTo>
                      <a:pt x="4973" y="9540"/>
                      <a:pt x="4961" y="9544"/>
                      <a:pt x="4948" y="9549"/>
                    </a:cubicBezTo>
                    <a:lnTo>
                      <a:pt x="4925" y="9549"/>
                    </a:lnTo>
                    <a:lnTo>
                      <a:pt x="4906" y="9549"/>
                    </a:lnTo>
                    <a:cubicBezTo>
                      <a:pt x="4901" y="9550"/>
                      <a:pt x="4897" y="9552"/>
                      <a:pt x="4892" y="9553"/>
                    </a:cubicBezTo>
                    <a:cubicBezTo>
                      <a:pt x="4891" y="9556"/>
                      <a:pt x="4891" y="9559"/>
                      <a:pt x="4890" y="9562"/>
                    </a:cubicBezTo>
                    <a:cubicBezTo>
                      <a:pt x="4887" y="9567"/>
                      <a:pt x="4884" y="9571"/>
                      <a:pt x="4881" y="9576"/>
                    </a:cubicBezTo>
                    <a:cubicBezTo>
                      <a:pt x="4878" y="9582"/>
                      <a:pt x="4876" y="9588"/>
                      <a:pt x="4873" y="9594"/>
                    </a:cubicBezTo>
                    <a:cubicBezTo>
                      <a:pt x="4871" y="9590"/>
                      <a:pt x="4870" y="9585"/>
                      <a:pt x="4868" y="9581"/>
                    </a:cubicBezTo>
                    <a:cubicBezTo>
                      <a:pt x="4867" y="9576"/>
                      <a:pt x="4866" y="9572"/>
                      <a:pt x="4865" y="9567"/>
                    </a:cubicBezTo>
                    <a:lnTo>
                      <a:pt x="4851" y="9567"/>
                    </a:lnTo>
                    <a:lnTo>
                      <a:pt x="4848" y="9576"/>
                    </a:lnTo>
                    <a:cubicBezTo>
                      <a:pt x="4842" y="9578"/>
                      <a:pt x="4835" y="9579"/>
                      <a:pt x="4829" y="9581"/>
                    </a:cubicBezTo>
                    <a:cubicBezTo>
                      <a:pt x="4825" y="9579"/>
                      <a:pt x="4822" y="9578"/>
                      <a:pt x="4818" y="9576"/>
                    </a:cubicBezTo>
                    <a:lnTo>
                      <a:pt x="4810" y="9576"/>
                    </a:lnTo>
                    <a:cubicBezTo>
                      <a:pt x="4805" y="9578"/>
                      <a:pt x="4801" y="9579"/>
                      <a:pt x="4796" y="9581"/>
                    </a:cubicBezTo>
                    <a:cubicBezTo>
                      <a:pt x="4793" y="9579"/>
                      <a:pt x="4791" y="9578"/>
                      <a:pt x="4788" y="9576"/>
                    </a:cubicBezTo>
                    <a:lnTo>
                      <a:pt x="4779" y="9576"/>
                    </a:lnTo>
                    <a:cubicBezTo>
                      <a:pt x="4775" y="9578"/>
                      <a:pt x="4772" y="9579"/>
                      <a:pt x="4768" y="9581"/>
                    </a:cubicBezTo>
                    <a:cubicBezTo>
                      <a:pt x="4765" y="9572"/>
                      <a:pt x="4763" y="9562"/>
                      <a:pt x="4760" y="9553"/>
                    </a:cubicBezTo>
                    <a:lnTo>
                      <a:pt x="4754" y="9526"/>
                    </a:lnTo>
                    <a:lnTo>
                      <a:pt x="4754" y="9486"/>
                    </a:lnTo>
                    <a:lnTo>
                      <a:pt x="4754" y="9445"/>
                    </a:lnTo>
                    <a:cubicBezTo>
                      <a:pt x="4756" y="9441"/>
                      <a:pt x="4758" y="9436"/>
                      <a:pt x="4760" y="9432"/>
                    </a:cubicBezTo>
                    <a:lnTo>
                      <a:pt x="4760" y="9396"/>
                    </a:lnTo>
                    <a:lnTo>
                      <a:pt x="4760" y="9382"/>
                    </a:lnTo>
                    <a:lnTo>
                      <a:pt x="4760" y="9355"/>
                    </a:lnTo>
                    <a:cubicBezTo>
                      <a:pt x="4756" y="9350"/>
                      <a:pt x="4753" y="9346"/>
                      <a:pt x="4749" y="9341"/>
                    </a:cubicBezTo>
                    <a:lnTo>
                      <a:pt x="4746" y="9332"/>
                    </a:lnTo>
                    <a:cubicBezTo>
                      <a:pt x="4741" y="9331"/>
                      <a:pt x="4737" y="9329"/>
                      <a:pt x="4732" y="9328"/>
                    </a:cubicBezTo>
                    <a:cubicBezTo>
                      <a:pt x="4727" y="9316"/>
                      <a:pt x="4721" y="9304"/>
                      <a:pt x="4716" y="9292"/>
                    </a:cubicBezTo>
                    <a:cubicBezTo>
                      <a:pt x="4712" y="9286"/>
                      <a:pt x="4709" y="9280"/>
                      <a:pt x="4705" y="9274"/>
                    </a:cubicBezTo>
                    <a:cubicBezTo>
                      <a:pt x="4703" y="9275"/>
                      <a:pt x="4701" y="9277"/>
                      <a:pt x="4699" y="9278"/>
                    </a:cubicBezTo>
                    <a:lnTo>
                      <a:pt x="4696" y="9287"/>
                    </a:lnTo>
                    <a:cubicBezTo>
                      <a:pt x="4691" y="9289"/>
                      <a:pt x="4685" y="9290"/>
                      <a:pt x="4680" y="9292"/>
                    </a:cubicBezTo>
                    <a:cubicBezTo>
                      <a:pt x="4677" y="9286"/>
                      <a:pt x="4675" y="9280"/>
                      <a:pt x="4672" y="9274"/>
                    </a:cubicBezTo>
                    <a:cubicBezTo>
                      <a:pt x="4660" y="9257"/>
                      <a:pt x="4648" y="9241"/>
                      <a:pt x="4636" y="9224"/>
                    </a:cubicBezTo>
                    <a:cubicBezTo>
                      <a:pt x="4629" y="9220"/>
                      <a:pt x="4623" y="9215"/>
                      <a:pt x="4616" y="9211"/>
                    </a:cubicBezTo>
                    <a:cubicBezTo>
                      <a:pt x="4613" y="9209"/>
                      <a:pt x="4611" y="9208"/>
                      <a:pt x="4608" y="9206"/>
                    </a:cubicBezTo>
                    <a:cubicBezTo>
                      <a:pt x="4611" y="9202"/>
                      <a:pt x="4613" y="9197"/>
                      <a:pt x="4616" y="9193"/>
                    </a:cubicBezTo>
                    <a:cubicBezTo>
                      <a:pt x="4622" y="9190"/>
                      <a:pt x="4627" y="9187"/>
                      <a:pt x="4633" y="9184"/>
                    </a:cubicBezTo>
                    <a:cubicBezTo>
                      <a:pt x="4627" y="9163"/>
                      <a:pt x="4622" y="9141"/>
                      <a:pt x="4616" y="9120"/>
                    </a:cubicBezTo>
                    <a:lnTo>
                      <a:pt x="4625" y="9039"/>
                    </a:lnTo>
                    <a:cubicBezTo>
                      <a:pt x="4622" y="9035"/>
                      <a:pt x="4619" y="9030"/>
                      <a:pt x="4616" y="9026"/>
                    </a:cubicBezTo>
                    <a:cubicBezTo>
                      <a:pt x="4611" y="9023"/>
                      <a:pt x="4605" y="9020"/>
                      <a:pt x="4600" y="9017"/>
                    </a:cubicBezTo>
                    <a:lnTo>
                      <a:pt x="4583" y="9003"/>
                    </a:lnTo>
                    <a:cubicBezTo>
                      <a:pt x="4579" y="9006"/>
                      <a:pt x="4574" y="9009"/>
                      <a:pt x="4570" y="9012"/>
                    </a:cubicBezTo>
                    <a:lnTo>
                      <a:pt x="4570" y="9026"/>
                    </a:lnTo>
                    <a:lnTo>
                      <a:pt x="4570" y="9035"/>
                    </a:lnTo>
                    <a:cubicBezTo>
                      <a:pt x="4573" y="9039"/>
                      <a:pt x="4575" y="9044"/>
                      <a:pt x="4578" y="9048"/>
                    </a:cubicBezTo>
                    <a:cubicBezTo>
                      <a:pt x="4580" y="9062"/>
                      <a:pt x="4581" y="9075"/>
                      <a:pt x="4583" y="9089"/>
                    </a:cubicBezTo>
                    <a:lnTo>
                      <a:pt x="4586" y="9116"/>
                    </a:lnTo>
                    <a:lnTo>
                      <a:pt x="4586" y="9120"/>
                    </a:lnTo>
                    <a:cubicBezTo>
                      <a:pt x="4585" y="9128"/>
                      <a:pt x="4584" y="9135"/>
                      <a:pt x="4583" y="9143"/>
                    </a:cubicBezTo>
                    <a:lnTo>
                      <a:pt x="4583" y="9170"/>
                    </a:lnTo>
                    <a:lnTo>
                      <a:pt x="4578" y="9175"/>
                    </a:lnTo>
                    <a:cubicBezTo>
                      <a:pt x="4575" y="9182"/>
                      <a:pt x="4573" y="9190"/>
                      <a:pt x="4570" y="9197"/>
                    </a:cubicBezTo>
                    <a:cubicBezTo>
                      <a:pt x="4565" y="9188"/>
                      <a:pt x="4561" y="9179"/>
                      <a:pt x="4556" y="9170"/>
                    </a:cubicBezTo>
                    <a:cubicBezTo>
                      <a:pt x="4555" y="9162"/>
                      <a:pt x="4554" y="9155"/>
                      <a:pt x="4553" y="9147"/>
                    </a:cubicBezTo>
                    <a:cubicBezTo>
                      <a:pt x="4550" y="9138"/>
                      <a:pt x="4548" y="9129"/>
                      <a:pt x="4545" y="9120"/>
                    </a:cubicBezTo>
                    <a:lnTo>
                      <a:pt x="4539" y="9093"/>
                    </a:lnTo>
                    <a:cubicBezTo>
                      <a:pt x="4536" y="9083"/>
                      <a:pt x="4534" y="9072"/>
                      <a:pt x="4531" y="9062"/>
                    </a:cubicBezTo>
                    <a:cubicBezTo>
                      <a:pt x="4528" y="9054"/>
                      <a:pt x="4526" y="9047"/>
                      <a:pt x="4523" y="9039"/>
                    </a:cubicBezTo>
                    <a:cubicBezTo>
                      <a:pt x="4520" y="9035"/>
                      <a:pt x="4517" y="9030"/>
                      <a:pt x="4514" y="9026"/>
                    </a:cubicBezTo>
                    <a:lnTo>
                      <a:pt x="4514" y="9035"/>
                    </a:lnTo>
                    <a:lnTo>
                      <a:pt x="4512" y="9035"/>
                    </a:lnTo>
                    <a:lnTo>
                      <a:pt x="4503" y="9035"/>
                    </a:lnTo>
                    <a:cubicBezTo>
                      <a:pt x="4501" y="9039"/>
                      <a:pt x="4500" y="9044"/>
                      <a:pt x="4498" y="9048"/>
                    </a:cubicBezTo>
                    <a:lnTo>
                      <a:pt x="4481" y="9062"/>
                    </a:lnTo>
                    <a:cubicBezTo>
                      <a:pt x="4478" y="9063"/>
                      <a:pt x="4476" y="9065"/>
                      <a:pt x="4473" y="9066"/>
                    </a:cubicBezTo>
                    <a:lnTo>
                      <a:pt x="4473" y="9075"/>
                    </a:lnTo>
                    <a:cubicBezTo>
                      <a:pt x="4468" y="9077"/>
                      <a:pt x="4464" y="9078"/>
                      <a:pt x="4459" y="9080"/>
                    </a:cubicBezTo>
                    <a:cubicBezTo>
                      <a:pt x="4455" y="9078"/>
                      <a:pt x="4452" y="9077"/>
                      <a:pt x="4448" y="9075"/>
                    </a:cubicBezTo>
                    <a:lnTo>
                      <a:pt x="4440" y="9075"/>
                    </a:lnTo>
                    <a:cubicBezTo>
                      <a:pt x="4437" y="9077"/>
                      <a:pt x="4435" y="9078"/>
                      <a:pt x="4432" y="9080"/>
                    </a:cubicBezTo>
                    <a:cubicBezTo>
                      <a:pt x="4427" y="9084"/>
                      <a:pt x="4423" y="9089"/>
                      <a:pt x="4418" y="9093"/>
                    </a:cubicBezTo>
                    <a:lnTo>
                      <a:pt x="4398" y="9116"/>
                    </a:lnTo>
                    <a:cubicBezTo>
                      <a:pt x="4395" y="9117"/>
                      <a:pt x="4393" y="9119"/>
                      <a:pt x="4390" y="9120"/>
                    </a:cubicBezTo>
                    <a:cubicBezTo>
                      <a:pt x="4387" y="9123"/>
                      <a:pt x="4385" y="9126"/>
                      <a:pt x="4382" y="9129"/>
                    </a:cubicBezTo>
                    <a:lnTo>
                      <a:pt x="4382" y="9134"/>
                    </a:lnTo>
                    <a:lnTo>
                      <a:pt x="4385" y="9143"/>
                    </a:lnTo>
                    <a:cubicBezTo>
                      <a:pt x="4389" y="9140"/>
                      <a:pt x="4394" y="9137"/>
                      <a:pt x="4398" y="9134"/>
                    </a:cubicBezTo>
                    <a:cubicBezTo>
                      <a:pt x="4405" y="9143"/>
                      <a:pt x="4411" y="9152"/>
                      <a:pt x="4418" y="9161"/>
                    </a:cubicBezTo>
                    <a:cubicBezTo>
                      <a:pt x="4420" y="9164"/>
                      <a:pt x="4421" y="9167"/>
                      <a:pt x="4423" y="9170"/>
                    </a:cubicBezTo>
                    <a:cubicBezTo>
                      <a:pt x="4424" y="9172"/>
                      <a:pt x="4425" y="9173"/>
                      <a:pt x="4426" y="9175"/>
                    </a:cubicBezTo>
                    <a:lnTo>
                      <a:pt x="4432" y="9211"/>
                    </a:lnTo>
                    <a:cubicBezTo>
                      <a:pt x="4430" y="9215"/>
                      <a:pt x="4428" y="9220"/>
                      <a:pt x="4426" y="9224"/>
                    </a:cubicBezTo>
                    <a:cubicBezTo>
                      <a:pt x="4423" y="9232"/>
                      <a:pt x="4421" y="9239"/>
                      <a:pt x="4418" y="9247"/>
                    </a:cubicBezTo>
                    <a:lnTo>
                      <a:pt x="4409" y="9238"/>
                    </a:lnTo>
                    <a:cubicBezTo>
                      <a:pt x="4405" y="9232"/>
                      <a:pt x="4402" y="9226"/>
                      <a:pt x="4398" y="9220"/>
                    </a:cubicBezTo>
                    <a:cubicBezTo>
                      <a:pt x="4396" y="9217"/>
                      <a:pt x="4395" y="9214"/>
                      <a:pt x="4393" y="9211"/>
                    </a:cubicBezTo>
                    <a:lnTo>
                      <a:pt x="4390" y="9211"/>
                    </a:lnTo>
                    <a:cubicBezTo>
                      <a:pt x="4388" y="9214"/>
                      <a:pt x="4387" y="9217"/>
                      <a:pt x="4385" y="9220"/>
                    </a:cubicBezTo>
                    <a:lnTo>
                      <a:pt x="4385" y="9238"/>
                    </a:lnTo>
                    <a:cubicBezTo>
                      <a:pt x="4384" y="9245"/>
                      <a:pt x="4383" y="9253"/>
                      <a:pt x="4382" y="9260"/>
                    </a:cubicBezTo>
                    <a:cubicBezTo>
                      <a:pt x="4375" y="9266"/>
                      <a:pt x="4367" y="9272"/>
                      <a:pt x="4360" y="9278"/>
                    </a:cubicBezTo>
                    <a:lnTo>
                      <a:pt x="4360" y="9292"/>
                    </a:lnTo>
                    <a:cubicBezTo>
                      <a:pt x="4361" y="9296"/>
                      <a:pt x="4362" y="9301"/>
                      <a:pt x="4363" y="9305"/>
                    </a:cubicBezTo>
                    <a:cubicBezTo>
                      <a:pt x="4370" y="9308"/>
                      <a:pt x="4378" y="9311"/>
                      <a:pt x="4385" y="9314"/>
                    </a:cubicBezTo>
                    <a:cubicBezTo>
                      <a:pt x="4388" y="9316"/>
                      <a:pt x="4390" y="9317"/>
                      <a:pt x="4393" y="9319"/>
                    </a:cubicBezTo>
                    <a:lnTo>
                      <a:pt x="4398" y="9319"/>
                    </a:lnTo>
                    <a:cubicBezTo>
                      <a:pt x="4399" y="9317"/>
                      <a:pt x="4400" y="9316"/>
                      <a:pt x="4401" y="9314"/>
                    </a:cubicBezTo>
                    <a:cubicBezTo>
                      <a:pt x="4404" y="9302"/>
                      <a:pt x="4406" y="9290"/>
                      <a:pt x="4409" y="9278"/>
                    </a:cubicBezTo>
                    <a:lnTo>
                      <a:pt x="4418" y="9287"/>
                    </a:lnTo>
                    <a:cubicBezTo>
                      <a:pt x="4421" y="9289"/>
                      <a:pt x="4423" y="9290"/>
                      <a:pt x="4426" y="9292"/>
                    </a:cubicBezTo>
                    <a:lnTo>
                      <a:pt x="4426" y="9301"/>
                    </a:lnTo>
                    <a:lnTo>
                      <a:pt x="4426" y="9314"/>
                    </a:lnTo>
                    <a:cubicBezTo>
                      <a:pt x="4423" y="9320"/>
                      <a:pt x="4421" y="9326"/>
                      <a:pt x="4418" y="9332"/>
                    </a:cubicBezTo>
                    <a:lnTo>
                      <a:pt x="4415" y="9341"/>
                    </a:lnTo>
                    <a:lnTo>
                      <a:pt x="4418" y="9350"/>
                    </a:lnTo>
                    <a:cubicBezTo>
                      <a:pt x="4417" y="9355"/>
                      <a:pt x="4416" y="9359"/>
                      <a:pt x="4415" y="9364"/>
                    </a:cubicBezTo>
                    <a:lnTo>
                      <a:pt x="4418" y="9409"/>
                    </a:lnTo>
                    <a:lnTo>
                      <a:pt x="4418" y="9423"/>
                    </a:lnTo>
                    <a:lnTo>
                      <a:pt x="4415" y="9432"/>
                    </a:lnTo>
                    <a:cubicBezTo>
                      <a:pt x="4409" y="9429"/>
                      <a:pt x="4404" y="9426"/>
                      <a:pt x="4398" y="9423"/>
                    </a:cubicBezTo>
                    <a:cubicBezTo>
                      <a:pt x="4395" y="9427"/>
                      <a:pt x="4393" y="9432"/>
                      <a:pt x="4390" y="9436"/>
                    </a:cubicBezTo>
                    <a:cubicBezTo>
                      <a:pt x="4388" y="9439"/>
                      <a:pt x="4387" y="9442"/>
                      <a:pt x="4385" y="9445"/>
                    </a:cubicBezTo>
                    <a:cubicBezTo>
                      <a:pt x="4382" y="9450"/>
                      <a:pt x="4379" y="9454"/>
                      <a:pt x="4376" y="9459"/>
                    </a:cubicBezTo>
                    <a:cubicBezTo>
                      <a:pt x="4369" y="9456"/>
                      <a:pt x="4361" y="9453"/>
                      <a:pt x="4354" y="9450"/>
                    </a:cubicBezTo>
                    <a:cubicBezTo>
                      <a:pt x="4353" y="9448"/>
                      <a:pt x="4353" y="9447"/>
                      <a:pt x="4352" y="9445"/>
                    </a:cubicBezTo>
                    <a:cubicBezTo>
                      <a:pt x="4353" y="9441"/>
                      <a:pt x="4353" y="9436"/>
                      <a:pt x="4354" y="9432"/>
                    </a:cubicBezTo>
                    <a:lnTo>
                      <a:pt x="4368" y="9432"/>
                    </a:lnTo>
                    <a:lnTo>
                      <a:pt x="4371" y="9423"/>
                    </a:lnTo>
                    <a:lnTo>
                      <a:pt x="4371" y="9405"/>
                    </a:lnTo>
                    <a:cubicBezTo>
                      <a:pt x="4370" y="9400"/>
                      <a:pt x="4369" y="9396"/>
                      <a:pt x="4368" y="9391"/>
                    </a:cubicBezTo>
                    <a:lnTo>
                      <a:pt x="4363" y="9391"/>
                    </a:lnTo>
                    <a:lnTo>
                      <a:pt x="4354" y="9409"/>
                    </a:lnTo>
                    <a:cubicBezTo>
                      <a:pt x="4348" y="9418"/>
                      <a:pt x="4341" y="9427"/>
                      <a:pt x="4335" y="9436"/>
                    </a:cubicBezTo>
                    <a:cubicBezTo>
                      <a:pt x="4332" y="9439"/>
                      <a:pt x="4330" y="9442"/>
                      <a:pt x="4327" y="9445"/>
                    </a:cubicBezTo>
                    <a:lnTo>
                      <a:pt x="4313" y="9445"/>
                    </a:lnTo>
                    <a:cubicBezTo>
                      <a:pt x="4310" y="9442"/>
                      <a:pt x="4308" y="9439"/>
                      <a:pt x="4305" y="9436"/>
                    </a:cubicBezTo>
                    <a:lnTo>
                      <a:pt x="4296" y="9409"/>
                    </a:lnTo>
                    <a:cubicBezTo>
                      <a:pt x="4298" y="9405"/>
                      <a:pt x="4300" y="9400"/>
                      <a:pt x="4302" y="9396"/>
                    </a:cubicBezTo>
                    <a:lnTo>
                      <a:pt x="4302" y="9378"/>
                    </a:lnTo>
                    <a:lnTo>
                      <a:pt x="4302" y="9355"/>
                    </a:lnTo>
                    <a:lnTo>
                      <a:pt x="4296" y="9355"/>
                    </a:lnTo>
                    <a:cubicBezTo>
                      <a:pt x="4295" y="9358"/>
                      <a:pt x="4295" y="9361"/>
                      <a:pt x="4294" y="9364"/>
                    </a:cubicBezTo>
                    <a:cubicBezTo>
                      <a:pt x="4292" y="9366"/>
                      <a:pt x="4290" y="9367"/>
                      <a:pt x="4288" y="9369"/>
                    </a:cubicBezTo>
                    <a:lnTo>
                      <a:pt x="4288" y="9378"/>
                    </a:lnTo>
                    <a:lnTo>
                      <a:pt x="4288" y="9391"/>
                    </a:lnTo>
                    <a:cubicBezTo>
                      <a:pt x="4287" y="9396"/>
                      <a:pt x="4286" y="9400"/>
                      <a:pt x="4285" y="9405"/>
                    </a:cubicBezTo>
                    <a:lnTo>
                      <a:pt x="4274" y="9405"/>
                    </a:lnTo>
                    <a:cubicBezTo>
                      <a:pt x="4273" y="9402"/>
                      <a:pt x="4273" y="9399"/>
                      <a:pt x="4272" y="9396"/>
                    </a:cubicBezTo>
                    <a:lnTo>
                      <a:pt x="4266" y="9396"/>
                    </a:lnTo>
                    <a:cubicBezTo>
                      <a:pt x="4265" y="9400"/>
                      <a:pt x="4264" y="9405"/>
                      <a:pt x="4263" y="9409"/>
                    </a:cubicBezTo>
                    <a:lnTo>
                      <a:pt x="4263" y="9423"/>
                    </a:lnTo>
                    <a:cubicBezTo>
                      <a:pt x="4264" y="9427"/>
                      <a:pt x="4265" y="9432"/>
                      <a:pt x="4266" y="9436"/>
                    </a:cubicBezTo>
                    <a:cubicBezTo>
                      <a:pt x="4263" y="9450"/>
                      <a:pt x="4261" y="9463"/>
                      <a:pt x="4258" y="9477"/>
                    </a:cubicBezTo>
                    <a:cubicBezTo>
                      <a:pt x="4260" y="9486"/>
                      <a:pt x="4261" y="9495"/>
                      <a:pt x="4263" y="9504"/>
                    </a:cubicBezTo>
                    <a:lnTo>
                      <a:pt x="4263" y="9522"/>
                    </a:lnTo>
                    <a:cubicBezTo>
                      <a:pt x="4258" y="9526"/>
                      <a:pt x="4254" y="9531"/>
                      <a:pt x="4249" y="9535"/>
                    </a:cubicBezTo>
                    <a:cubicBezTo>
                      <a:pt x="4248" y="9540"/>
                      <a:pt x="4248" y="9544"/>
                      <a:pt x="4247" y="9549"/>
                    </a:cubicBezTo>
                    <a:cubicBezTo>
                      <a:pt x="4248" y="9558"/>
                      <a:pt x="4248" y="9567"/>
                      <a:pt x="4249" y="9576"/>
                    </a:cubicBezTo>
                    <a:lnTo>
                      <a:pt x="4249" y="9581"/>
                    </a:lnTo>
                    <a:lnTo>
                      <a:pt x="4238" y="9581"/>
                    </a:lnTo>
                    <a:lnTo>
                      <a:pt x="4233" y="9576"/>
                    </a:lnTo>
                    <a:cubicBezTo>
                      <a:pt x="4227" y="9562"/>
                      <a:pt x="4222" y="9549"/>
                      <a:pt x="4216" y="9535"/>
                    </a:cubicBezTo>
                    <a:cubicBezTo>
                      <a:pt x="4215" y="9540"/>
                      <a:pt x="4215" y="9544"/>
                      <a:pt x="4214" y="9549"/>
                    </a:cubicBezTo>
                    <a:cubicBezTo>
                      <a:pt x="4208" y="9550"/>
                      <a:pt x="4203" y="9552"/>
                      <a:pt x="4197" y="9553"/>
                    </a:cubicBezTo>
                    <a:lnTo>
                      <a:pt x="4178" y="9553"/>
                    </a:lnTo>
                    <a:lnTo>
                      <a:pt x="4175" y="9562"/>
                    </a:lnTo>
                    <a:lnTo>
                      <a:pt x="4175" y="9567"/>
                    </a:lnTo>
                    <a:cubicBezTo>
                      <a:pt x="4178" y="9572"/>
                      <a:pt x="4180" y="9576"/>
                      <a:pt x="4183" y="9581"/>
                    </a:cubicBezTo>
                    <a:cubicBezTo>
                      <a:pt x="4186" y="9585"/>
                      <a:pt x="4189" y="9590"/>
                      <a:pt x="4192" y="9594"/>
                    </a:cubicBezTo>
                    <a:lnTo>
                      <a:pt x="4192" y="9603"/>
                    </a:lnTo>
                    <a:cubicBezTo>
                      <a:pt x="4190" y="9605"/>
                      <a:pt x="4188" y="9606"/>
                      <a:pt x="4186" y="9608"/>
                    </a:cubicBezTo>
                    <a:lnTo>
                      <a:pt x="4178" y="9608"/>
                    </a:lnTo>
                    <a:cubicBezTo>
                      <a:pt x="4170" y="9597"/>
                      <a:pt x="4161" y="9587"/>
                      <a:pt x="4153" y="9576"/>
                    </a:cubicBezTo>
                    <a:lnTo>
                      <a:pt x="4142" y="9576"/>
                    </a:lnTo>
                    <a:cubicBezTo>
                      <a:pt x="4139" y="9578"/>
                      <a:pt x="4137" y="9579"/>
                      <a:pt x="4134" y="9581"/>
                    </a:cubicBezTo>
                    <a:cubicBezTo>
                      <a:pt x="4129" y="9584"/>
                      <a:pt x="4125" y="9587"/>
                      <a:pt x="4120" y="9590"/>
                    </a:cubicBezTo>
                    <a:lnTo>
                      <a:pt x="4111" y="9608"/>
                    </a:lnTo>
                    <a:cubicBezTo>
                      <a:pt x="4104" y="9611"/>
                      <a:pt x="4096" y="9614"/>
                      <a:pt x="4089" y="9617"/>
                    </a:cubicBezTo>
                    <a:lnTo>
                      <a:pt x="4073" y="9617"/>
                    </a:lnTo>
                    <a:cubicBezTo>
                      <a:pt x="4067" y="9614"/>
                      <a:pt x="4060" y="9611"/>
                      <a:pt x="4054" y="9608"/>
                    </a:cubicBezTo>
                    <a:lnTo>
                      <a:pt x="4040" y="9608"/>
                    </a:lnTo>
                    <a:cubicBezTo>
                      <a:pt x="4036" y="9606"/>
                      <a:pt x="4033" y="9605"/>
                      <a:pt x="4029" y="9603"/>
                    </a:cubicBezTo>
                    <a:cubicBezTo>
                      <a:pt x="4024" y="9600"/>
                      <a:pt x="4020" y="9597"/>
                      <a:pt x="4015" y="9594"/>
                    </a:cubicBezTo>
                    <a:cubicBezTo>
                      <a:pt x="4009" y="9593"/>
                      <a:pt x="4004" y="9591"/>
                      <a:pt x="3998" y="9590"/>
                    </a:cubicBezTo>
                    <a:cubicBezTo>
                      <a:pt x="3993" y="9585"/>
                      <a:pt x="3987" y="9581"/>
                      <a:pt x="3982" y="9576"/>
                    </a:cubicBezTo>
                    <a:cubicBezTo>
                      <a:pt x="3979" y="9573"/>
                      <a:pt x="3977" y="9570"/>
                      <a:pt x="3974" y="9567"/>
                    </a:cubicBezTo>
                    <a:cubicBezTo>
                      <a:pt x="3968" y="9565"/>
                      <a:pt x="3963" y="9564"/>
                      <a:pt x="3957" y="9562"/>
                    </a:cubicBezTo>
                    <a:cubicBezTo>
                      <a:pt x="3954" y="9559"/>
                      <a:pt x="3952" y="9556"/>
                      <a:pt x="3949" y="9553"/>
                    </a:cubicBezTo>
                    <a:lnTo>
                      <a:pt x="3943" y="9553"/>
                    </a:lnTo>
                    <a:cubicBezTo>
                      <a:pt x="3939" y="9549"/>
                      <a:pt x="3936" y="9544"/>
                      <a:pt x="3932" y="9540"/>
                    </a:cubicBezTo>
                    <a:lnTo>
                      <a:pt x="3927" y="9540"/>
                    </a:lnTo>
                    <a:lnTo>
                      <a:pt x="3918" y="9540"/>
                    </a:lnTo>
                    <a:cubicBezTo>
                      <a:pt x="3917" y="9547"/>
                      <a:pt x="3917" y="9555"/>
                      <a:pt x="3916" y="9562"/>
                    </a:cubicBezTo>
                    <a:lnTo>
                      <a:pt x="3902" y="9576"/>
                    </a:lnTo>
                    <a:cubicBezTo>
                      <a:pt x="3897" y="9573"/>
                      <a:pt x="3893" y="9570"/>
                      <a:pt x="3888" y="9567"/>
                    </a:cubicBezTo>
                    <a:lnTo>
                      <a:pt x="3877" y="9567"/>
                    </a:lnTo>
                    <a:cubicBezTo>
                      <a:pt x="3872" y="9565"/>
                      <a:pt x="3868" y="9564"/>
                      <a:pt x="3863" y="9562"/>
                    </a:cubicBezTo>
                    <a:cubicBezTo>
                      <a:pt x="3862" y="9558"/>
                      <a:pt x="3861" y="9553"/>
                      <a:pt x="3860" y="9549"/>
                    </a:cubicBezTo>
                    <a:cubicBezTo>
                      <a:pt x="3857" y="9544"/>
                      <a:pt x="3855" y="9540"/>
                      <a:pt x="3852" y="9535"/>
                    </a:cubicBezTo>
                    <a:cubicBezTo>
                      <a:pt x="3847" y="9528"/>
                      <a:pt x="3843" y="9520"/>
                      <a:pt x="3838" y="9513"/>
                    </a:cubicBezTo>
                    <a:cubicBezTo>
                      <a:pt x="3835" y="9510"/>
                      <a:pt x="3833" y="9507"/>
                      <a:pt x="3830" y="9504"/>
                    </a:cubicBezTo>
                    <a:lnTo>
                      <a:pt x="3827" y="9504"/>
                    </a:lnTo>
                    <a:cubicBezTo>
                      <a:pt x="3825" y="9510"/>
                      <a:pt x="3824" y="9516"/>
                      <a:pt x="3822" y="9522"/>
                    </a:cubicBezTo>
                    <a:cubicBezTo>
                      <a:pt x="3821" y="9523"/>
                      <a:pt x="3820" y="9525"/>
                      <a:pt x="3819" y="9526"/>
                    </a:cubicBezTo>
                    <a:cubicBezTo>
                      <a:pt x="3814" y="9529"/>
                      <a:pt x="3810" y="9532"/>
                      <a:pt x="3805" y="9535"/>
                    </a:cubicBezTo>
                    <a:cubicBezTo>
                      <a:pt x="3803" y="9525"/>
                      <a:pt x="3802" y="9514"/>
                      <a:pt x="3800" y="9504"/>
                    </a:cubicBezTo>
                    <a:lnTo>
                      <a:pt x="3805" y="9499"/>
                    </a:lnTo>
                    <a:cubicBezTo>
                      <a:pt x="3802" y="9487"/>
                      <a:pt x="3800" y="9475"/>
                      <a:pt x="3797" y="9463"/>
                    </a:cubicBezTo>
                    <a:cubicBezTo>
                      <a:pt x="3792" y="9462"/>
                      <a:pt x="3788" y="9460"/>
                      <a:pt x="3783" y="9459"/>
                    </a:cubicBezTo>
                    <a:cubicBezTo>
                      <a:pt x="3779" y="9456"/>
                      <a:pt x="3776" y="9453"/>
                      <a:pt x="3772" y="9450"/>
                    </a:cubicBezTo>
                    <a:lnTo>
                      <a:pt x="3758" y="9450"/>
                    </a:lnTo>
                    <a:lnTo>
                      <a:pt x="3742" y="9450"/>
                    </a:lnTo>
                    <a:lnTo>
                      <a:pt x="3725" y="9450"/>
                    </a:lnTo>
                    <a:lnTo>
                      <a:pt x="3717" y="9450"/>
                    </a:lnTo>
                    <a:cubicBezTo>
                      <a:pt x="3714" y="9448"/>
                      <a:pt x="3712" y="9447"/>
                      <a:pt x="3709" y="9445"/>
                    </a:cubicBezTo>
                    <a:lnTo>
                      <a:pt x="3695" y="9445"/>
                    </a:lnTo>
                    <a:lnTo>
                      <a:pt x="3692" y="9445"/>
                    </a:lnTo>
                    <a:cubicBezTo>
                      <a:pt x="3689" y="9442"/>
                      <a:pt x="3687" y="9439"/>
                      <a:pt x="3684" y="9436"/>
                    </a:cubicBezTo>
                    <a:lnTo>
                      <a:pt x="3687" y="9418"/>
                    </a:lnTo>
                    <a:cubicBezTo>
                      <a:pt x="3689" y="9415"/>
                      <a:pt x="3690" y="9412"/>
                      <a:pt x="3692" y="9409"/>
                    </a:cubicBezTo>
                    <a:cubicBezTo>
                      <a:pt x="3693" y="9408"/>
                      <a:pt x="3694" y="9406"/>
                      <a:pt x="3695" y="9405"/>
                    </a:cubicBezTo>
                    <a:cubicBezTo>
                      <a:pt x="3700" y="9402"/>
                      <a:pt x="3706" y="9399"/>
                      <a:pt x="3711" y="9396"/>
                    </a:cubicBezTo>
                    <a:lnTo>
                      <a:pt x="3717" y="9396"/>
                    </a:lnTo>
                    <a:lnTo>
                      <a:pt x="3722" y="9396"/>
                    </a:lnTo>
                    <a:cubicBezTo>
                      <a:pt x="3726" y="9394"/>
                      <a:pt x="3729" y="9393"/>
                      <a:pt x="3733" y="9391"/>
                    </a:cubicBezTo>
                    <a:cubicBezTo>
                      <a:pt x="3736" y="9387"/>
                      <a:pt x="3739" y="9382"/>
                      <a:pt x="3742" y="9378"/>
                    </a:cubicBezTo>
                    <a:cubicBezTo>
                      <a:pt x="3744" y="9375"/>
                      <a:pt x="3745" y="9372"/>
                      <a:pt x="3747" y="9369"/>
                    </a:cubicBezTo>
                    <a:cubicBezTo>
                      <a:pt x="3748" y="9364"/>
                      <a:pt x="3749" y="9360"/>
                      <a:pt x="3750" y="9355"/>
                    </a:cubicBezTo>
                    <a:lnTo>
                      <a:pt x="3750" y="9350"/>
                    </a:lnTo>
                    <a:cubicBezTo>
                      <a:pt x="3749" y="9343"/>
                      <a:pt x="3748" y="9335"/>
                      <a:pt x="3747" y="9328"/>
                    </a:cubicBezTo>
                    <a:lnTo>
                      <a:pt x="3747" y="9314"/>
                    </a:lnTo>
                    <a:lnTo>
                      <a:pt x="3750" y="9305"/>
                    </a:lnTo>
                    <a:lnTo>
                      <a:pt x="3756" y="9305"/>
                    </a:lnTo>
                    <a:cubicBezTo>
                      <a:pt x="3760" y="9304"/>
                      <a:pt x="3763" y="9302"/>
                      <a:pt x="3767" y="9301"/>
                    </a:cubicBezTo>
                    <a:cubicBezTo>
                      <a:pt x="3769" y="9296"/>
                      <a:pt x="3770" y="9292"/>
                      <a:pt x="3772" y="9287"/>
                    </a:cubicBezTo>
                    <a:cubicBezTo>
                      <a:pt x="3773" y="9280"/>
                      <a:pt x="3774" y="9272"/>
                      <a:pt x="3775" y="9265"/>
                    </a:cubicBezTo>
                    <a:lnTo>
                      <a:pt x="3775" y="9238"/>
                    </a:lnTo>
                    <a:lnTo>
                      <a:pt x="3772" y="9211"/>
                    </a:lnTo>
                    <a:lnTo>
                      <a:pt x="3772" y="9197"/>
                    </a:lnTo>
                    <a:lnTo>
                      <a:pt x="3775" y="9170"/>
                    </a:lnTo>
                    <a:lnTo>
                      <a:pt x="3775" y="9147"/>
                    </a:lnTo>
                    <a:lnTo>
                      <a:pt x="3775" y="9129"/>
                    </a:lnTo>
                    <a:lnTo>
                      <a:pt x="3775" y="9116"/>
                    </a:lnTo>
                    <a:cubicBezTo>
                      <a:pt x="3780" y="9113"/>
                      <a:pt x="3784" y="9110"/>
                      <a:pt x="3789" y="9107"/>
                    </a:cubicBezTo>
                    <a:lnTo>
                      <a:pt x="3789" y="9089"/>
                    </a:lnTo>
                    <a:lnTo>
                      <a:pt x="3783" y="9035"/>
                    </a:lnTo>
                    <a:lnTo>
                      <a:pt x="3783" y="9017"/>
                    </a:lnTo>
                    <a:cubicBezTo>
                      <a:pt x="3786" y="9011"/>
                      <a:pt x="3788" y="9005"/>
                      <a:pt x="3791" y="8999"/>
                    </a:cubicBezTo>
                    <a:lnTo>
                      <a:pt x="3797" y="8990"/>
                    </a:lnTo>
                    <a:cubicBezTo>
                      <a:pt x="3801" y="8981"/>
                      <a:pt x="3804" y="8972"/>
                      <a:pt x="3808" y="8963"/>
                    </a:cubicBezTo>
                    <a:cubicBezTo>
                      <a:pt x="3810" y="8952"/>
                      <a:pt x="3811" y="8942"/>
                      <a:pt x="3813" y="8931"/>
                    </a:cubicBezTo>
                    <a:lnTo>
                      <a:pt x="3813" y="8917"/>
                    </a:lnTo>
                    <a:cubicBezTo>
                      <a:pt x="3811" y="8914"/>
                      <a:pt x="3810" y="8911"/>
                      <a:pt x="3808" y="8908"/>
                    </a:cubicBezTo>
                    <a:cubicBezTo>
                      <a:pt x="3810" y="8907"/>
                      <a:pt x="3811" y="8905"/>
                      <a:pt x="3813" y="8904"/>
                    </a:cubicBezTo>
                    <a:lnTo>
                      <a:pt x="3813" y="8890"/>
                    </a:lnTo>
                    <a:cubicBezTo>
                      <a:pt x="3811" y="8886"/>
                      <a:pt x="3810" y="8881"/>
                      <a:pt x="3808" y="8877"/>
                    </a:cubicBezTo>
                    <a:lnTo>
                      <a:pt x="3808" y="8854"/>
                    </a:lnTo>
                    <a:lnTo>
                      <a:pt x="3808" y="8841"/>
                    </a:lnTo>
                    <a:lnTo>
                      <a:pt x="3808" y="8827"/>
                    </a:lnTo>
                    <a:lnTo>
                      <a:pt x="3808" y="8818"/>
                    </a:lnTo>
                    <a:lnTo>
                      <a:pt x="3808" y="8814"/>
                    </a:lnTo>
                    <a:lnTo>
                      <a:pt x="3808" y="8805"/>
                    </a:lnTo>
                    <a:lnTo>
                      <a:pt x="3808" y="8787"/>
                    </a:lnTo>
                    <a:lnTo>
                      <a:pt x="3808" y="8764"/>
                    </a:lnTo>
                    <a:lnTo>
                      <a:pt x="3808" y="8746"/>
                    </a:lnTo>
                    <a:cubicBezTo>
                      <a:pt x="3807" y="8742"/>
                      <a:pt x="3806" y="8737"/>
                      <a:pt x="3805" y="8733"/>
                    </a:cubicBezTo>
                    <a:lnTo>
                      <a:pt x="3805" y="8724"/>
                    </a:lnTo>
                    <a:cubicBezTo>
                      <a:pt x="3806" y="8722"/>
                      <a:pt x="3807" y="8721"/>
                      <a:pt x="3808" y="8719"/>
                    </a:cubicBezTo>
                    <a:cubicBezTo>
                      <a:pt x="3810" y="8716"/>
                      <a:pt x="3811" y="8713"/>
                      <a:pt x="3813" y="8710"/>
                    </a:cubicBezTo>
                    <a:cubicBezTo>
                      <a:pt x="3815" y="8702"/>
                      <a:pt x="3817" y="8695"/>
                      <a:pt x="3819" y="8687"/>
                    </a:cubicBezTo>
                    <a:cubicBezTo>
                      <a:pt x="3820" y="8683"/>
                      <a:pt x="3821" y="8678"/>
                      <a:pt x="3822" y="8674"/>
                    </a:cubicBezTo>
                    <a:lnTo>
                      <a:pt x="3822" y="8647"/>
                    </a:lnTo>
                    <a:lnTo>
                      <a:pt x="3827" y="8642"/>
                    </a:lnTo>
                    <a:lnTo>
                      <a:pt x="3827" y="8620"/>
                    </a:lnTo>
                    <a:lnTo>
                      <a:pt x="3836" y="8593"/>
                    </a:lnTo>
                    <a:cubicBezTo>
                      <a:pt x="3837" y="8584"/>
                      <a:pt x="3837" y="8575"/>
                      <a:pt x="3838" y="8566"/>
                    </a:cubicBezTo>
                    <a:lnTo>
                      <a:pt x="3838" y="8561"/>
                    </a:lnTo>
                    <a:cubicBezTo>
                      <a:pt x="3840" y="8551"/>
                      <a:pt x="3842" y="8540"/>
                      <a:pt x="3844" y="8530"/>
                    </a:cubicBezTo>
                    <a:lnTo>
                      <a:pt x="3844" y="8512"/>
                    </a:lnTo>
                    <a:lnTo>
                      <a:pt x="3844" y="8489"/>
                    </a:lnTo>
                    <a:lnTo>
                      <a:pt x="3838" y="8444"/>
                    </a:lnTo>
                    <a:lnTo>
                      <a:pt x="3838" y="8403"/>
                    </a:lnTo>
                    <a:lnTo>
                      <a:pt x="3838" y="8358"/>
                    </a:lnTo>
                    <a:cubicBezTo>
                      <a:pt x="3837" y="8349"/>
                      <a:pt x="3837" y="8340"/>
                      <a:pt x="3836" y="8331"/>
                    </a:cubicBezTo>
                    <a:cubicBezTo>
                      <a:pt x="3837" y="8316"/>
                      <a:pt x="3837" y="8301"/>
                      <a:pt x="3838" y="8286"/>
                    </a:cubicBezTo>
                    <a:cubicBezTo>
                      <a:pt x="3837" y="8272"/>
                      <a:pt x="3837" y="8259"/>
                      <a:pt x="3836" y="8245"/>
                    </a:cubicBezTo>
                    <a:lnTo>
                      <a:pt x="3836" y="8209"/>
                    </a:lnTo>
                    <a:lnTo>
                      <a:pt x="3836" y="8155"/>
                    </a:lnTo>
                    <a:lnTo>
                      <a:pt x="3836" y="8128"/>
                    </a:lnTo>
                    <a:lnTo>
                      <a:pt x="3836" y="8092"/>
                    </a:lnTo>
                    <a:lnTo>
                      <a:pt x="3830" y="8056"/>
                    </a:lnTo>
                    <a:lnTo>
                      <a:pt x="3830" y="8029"/>
                    </a:lnTo>
                    <a:lnTo>
                      <a:pt x="3830" y="8011"/>
                    </a:lnTo>
                    <a:cubicBezTo>
                      <a:pt x="3829" y="8003"/>
                      <a:pt x="3828" y="7996"/>
                      <a:pt x="3827" y="7988"/>
                    </a:cubicBezTo>
                    <a:lnTo>
                      <a:pt x="3827" y="7961"/>
                    </a:lnTo>
                    <a:cubicBezTo>
                      <a:pt x="3825" y="7955"/>
                      <a:pt x="3824" y="7949"/>
                      <a:pt x="3822" y="7943"/>
                    </a:cubicBezTo>
                    <a:lnTo>
                      <a:pt x="3822" y="7934"/>
                    </a:lnTo>
                    <a:lnTo>
                      <a:pt x="3819" y="7934"/>
                    </a:lnTo>
                    <a:lnTo>
                      <a:pt x="3789" y="7934"/>
                    </a:lnTo>
                    <a:lnTo>
                      <a:pt x="3758" y="7934"/>
                    </a:lnTo>
                    <a:lnTo>
                      <a:pt x="3709" y="7934"/>
                    </a:lnTo>
                    <a:lnTo>
                      <a:pt x="3684" y="7934"/>
                    </a:lnTo>
                    <a:lnTo>
                      <a:pt x="3645" y="7943"/>
                    </a:lnTo>
                    <a:lnTo>
                      <a:pt x="3598" y="7943"/>
                    </a:lnTo>
                    <a:cubicBezTo>
                      <a:pt x="3590" y="7945"/>
                      <a:pt x="3581" y="7946"/>
                      <a:pt x="3573" y="7948"/>
                    </a:cubicBezTo>
                    <a:cubicBezTo>
                      <a:pt x="3565" y="7946"/>
                      <a:pt x="3557" y="7945"/>
                      <a:pt x="3549" y="7943"/>
                    </a:cubicBezTo>
                    <a:lnTo>
                      <a:pt x="3540" y="7934"/>
                    </a:lnTo>
                    <a:lnTo>
                      <a:pt x="3538" y="7934"/>
                    </a:lnTo>
                    <a:cubicBezTo>
                      <a:pt x="3531" y="7943"/>
                      <a:pt x="3525" y="7952"/>
                      <a:pt x="3518" y="7961"/>
                    </a:cubicBezTo>
                    <a:lnTo>
                      <a:pt x="3518" y="7975"/>
                    </a:lnTo>
                    <a:lnTo>
                      <a:pt x="3518" y="8002"/>
                    </a:lnTo>
                    <a:cubicBezTo>
                      <a:pt x="3515" y="8005"/>
                      <a:pt x="3513" y="8008"/>
                      <a:pt x="3510" y="8011"/>
                    </a:cubicBezTo>
                    <a:cubicBezTo>
                      <a:pt x="3504" y="8015"/>
                      <a:pt x="3499" y="8020"/>
                      <a:pt x="3493" y="8024"/>
                    </a:cubicBezTo>
                    <a:cubicBezTo>
                      <a:pt x="3487" y="8026"/>
                      <a:pt x="3480" y="8027"/>
                      <a:pt x="3474" y="8029"/>
                    </a:cubicBezTo>
                    <a:cubicBezTo>
                      <a:pt x="3469" y="8033"/>
                      <a:pt x="3463" y="8038"/>
                      <a:pt x="3458" y="8042"/>
                    </a:cubicBezTo>
                    <a:lnTo>
                      <a:pt x="3435" y="8065"/>
                    </a:lnTo>
                    <a:cubicBezTo>
                      <a:pt x="3431" y="8068"/>
                      <a:pt x="3426" y="8071"/>
                      <a:pt x="3422" y="8074"/>
                    </a:cubicBezTo>
                    <a:cubicBezTo>
                      <a:pt x="3418" y="8079"/>
                      <a:pt x="3415" y="8083"/>
                      <a:pt x="3411" y="8088"/>
                    </a:cubicBezTo>
                    <a:cubicBezTo>
                      <a:pt x="3408" y="8089"/>
                      <a:pt x="3405" y="8091"/>
                      <a:pt x="3402" y="8092"/>
                    </a:cubicBezTo>
                    <a:lnTo>
                      <a:pt x="3372" y="8119"/>
                    </a:lnTo>
                    <a:cubicBezTo>
                      <a:pt x="3366" y="8124"/>
                      <a:pt x="3359" y="8128"/>
                      <a:pt x="3353" y="8133"/>
                    </a:cubicBezTo>
                    <a:lnTo>
                      <a:pt x="3344" y="8142"/>
                    </a:lnTo>
                    <a:cubicBezTo>
                      <a:pt x="3340" y="8148"/>
                      <a:pt x="3337" y="8154"/>
                      <a:pt x="3333" y="8160"/>
                    </a:cubicBezTo>
                    <a:cubicBezTo>
                      <a:pt x="3329" y="8172"/>
                      <a:pt x="3326" y="8184"/>
                      <a:pt x="3322" y="8196"/>
                    </a:cubicBezTo>
                    <a:cubicBezTo>
                      <a:pt x="3320" y="8200"/>
                      <a:pt x="3319" y="8205"/>
                      <a:pt x="3317" y="8209"/>
                    </a:cubicBezTo>
                    <a:cubicBezTo>
                      <a:pt x="3310" y="8221"/>
                      <a:pt x="3304" y="8233"/>
                      <a:pt x="3297" y="8245"/>
                    </a:cubicBezTo>
                    <a:lnTo>
                      <a:pt x="3292" y="8250"/>
                    </a:lnTo>
                    <a:cubicBezTo>
                      <a:pt x="3288" y="8257"/>
                      <a:pt x="3285" y="8265"/>
                      <a:pt x="3281" y="8272"/>
                    </a:cubicBezTo>
                    <a:cubicBezTo>
                      <a:pt x="3279" y="8274"/>
                      <a:pt x="3277" y="8275"/>
                      <a:pt x="3275" y="8277"/>
                    </a:cubicBezTo>
                    <a:cubicBezTo>
                      <a:pt x="3271" y="8289"/>
                      <a:pt x="3268" y="8301"/>
                      <a:pt x="3264" y="8313"/>
                    </a:cubicBezTo>
                    <a:cubicBezTo>
                      <a:pt x="3259" y="8318"/>
                      <a:pt x="3253" y="8322"/>
                      <a:pt x="3248" y="8327"/>
                    </a:cubicBezTo>
                    <a:cubicBezTo>
                      <a:pt x="3236" y="8331"/>
                      <a:pt x="3224" y="8336"/>
                      <a:pt x="3212" y="8340"/>
                    </a:cubicBezTo>
                    <a:cubicBezTo>
                      <a:pt x="3206" y="8342"/>
                      <a:pt x="3201" y="8343"/>
                      <a:pt x="3195" y="8345"/>
                    </a:cubicBezTo>
                    <a:lnTo>
                      <a:pt x="3195" y="8354"/>
                    </a:lnTo>
                    <a:cubicBezTo>
                      <a:pt x="3194" y="8355"/>
                      <a:pt x="3194" y="8357"/>
                      <a:pt x="3193" y="8358"/>
                    </a:cubicBezTo>
                    <a:cubicBezTo>
                      <a:pt x="3188" y="8361"/>
                      <a:pt x="3184" y="8364"/>
                      <a:pt x="3179" y="8367"/>
                    </a:cubicBezTo>
                    <a:cubicBezTo>
                      <a:pt x="3176" y="8372"/>
                      <a:pt x="3174" y="8376"/>
                      <a:pt x="3171" y="8381"/>
                    </a:cubicBezTo>
                    <a:cubicBezTo>
                      <a:pt x="3163" y="8390"/>
                      <a:pt x="3154" y="8399"/>
                      <a:pt x="3146" y="8408"/>
                    </a:cubicBezTo>
                    <a:lnTo>
                      <a:pt x="3137" y="8417"/>
                    </a:lnTo>
                    <a:cubicBezTo>
                      <a:pt x="3130" y="8421"/>
                      <a:pt x="3122" y="8426"/>
                      <a:pt x="3115" y="8430"/>
                    </a:cubicBezTo>
                    <a:cubicBezTo>
                      <a:pt x="3109" y="8426"/>
                      <a:pt x="3102" y="8421"/>
                      <a:pt x="3096" y="8417"/>
                    </a:cubicBezTo>
                    <a:lnTo>
                      <a:pt x="3082" y="8403"/>
                    </a:lnTo>
                    <a:cubicBezTo>
                      <a:pt x="3077" y="8396"/>
                      <a:pt x="3071" y="8388"/>
                      <a:pt x="3066" y="8381"/>
                    </a:cubicBezTo>
                    <a:lnTo>
                      <a:pt x="3063" y="8372"/>
                    </a:lnTo>
                    <a:cubicBezTo>
                      <a:pt x="3061" y="8367"/>
                      <a:pt x="3059" y="8363"/>
                      <a:pt x="3057" y="8358"/>
                    </a:cubicBezTo>
                    <a:cubicBezTo>
                      <a:pt x="3055" y="8354"/>
                      <a:pt x="3054" y="8349"/>
                      <a:pt x="3052" y="8345"/>
                    </a:cubicBezTo>
                    <a:cubicBezTo>
                      <a:pt x="3049" y="8339"/>
                      <a:pt x="3047" y="8333"/>
                      <a:pt x="3044" y="8327"/>
                    </a:cubicBezTo>
                    <a:cubicBezTo>
                      <a:pt x="3038" y="8319"/>
                      <a:pt x="3033" y="8312"/>
                      <a:pt x="3027" y="8304"/>
                    </a:cubicBezTo>
                    <a:lnTo>
                      <a:pt x="3016" y="8304"/>
                    </a:lnTo>
                    <a:lnTo>
                      <a:pt x="3002" y="8304"/>
                    </a:lnTo>
                    <a:lnTo>
                      <a:pt x="2977" y="8304"/>
                    </a:lnTo>
                    <a:cubicBezTo>
                      <a:pt x="2972" y="8303"/>
                      <a:pt x="2966" y="8301"/>
                      <a:pt x="2961" y="8300"/>
                    </a:cubicBezTo>
                    <a:lnTo>
                      <a:pt x="2936" y="8300"/>
                    </a:lnTo>
                    <a:cubicBezTo>
                      <a:pt x="2931" y="8304"/>
                      <a:pt x="2927" y="8309"/>
                      <a:pt x="2922" y="8313"/>
                    </a:cubicBezTo>
                    <a:lnTo>
                      <a:pt x="2911" y="8313"/>
                    </a:lnTo>
                    <a:lnTo>
                      <a:pt x="2881" y="8304"/>
                    </a:lnTo>
                    <a:lnTo>
                      <a:pt x="2878" y="8304"/>
                    </a:lnTo>
                    <a:cubicBezTo>
                      <a:pt x="2874" y="8307"/>
                      <a:pt x="2871" y="8310"/>
                      <a:pt x="2867" y="8313"/>
                    </a:cubicBezTo>
                    <a:cubicBezTo>
                      <a:pt x="2864" y="8315"/>
                      <a:pt x="2862" y="8316"/>
                      <a:pt x="2859" y="8318"/>
                    </a:cubicBezTo>
                    <a:lnTo>
                      <a:pt x="2856" y="8327"/>
                    </a:lnTo>
                    <a:lnTo>
                      <a:pt x="2856" y="8331"/>
                    </a:lnTo>
                    <a:lnTo>
                      <a:pt x="2850" y="8340"/>
                    </a:lnTo>
                    <a:cubicBezTo>
                      <a:pt x="2855" y="8342"/>
                      <a:pt x="2859" y="8343"/>
                      <a:pt x="2864" y="8345"/>
                    </a:cubicBezTo>
                    <a:lnTo>
                      <a:pt x="2867" y="8354"/>
                    </a:lnTo>
                    <a:cubicBezTo>
                      <a:pt x="2871" y="8358"/>
                      <a:pt x="2874" y="8363"/>
                      <a:pt x="2878" y="8367"/>
                    </a:cubicBezTo>
                    <a:lnTo>
                      <a:pt x="2881" y="8385"/>
                    </a:lnTo>
                    <a:lnTo>
                      <a:pt x="2881" y="8403"/>
                    </a:lnTo>
                    <a:cubicBezTo>
                      <a:pt x="2883" y="8408"/>
                      <a:pt x="2884" y="8412"/>
                      <a:pt x="2886" y="8417"/>
                    </a:cubicBezTo>
                    <a:cubicBezTo>
                      <a:pt x="2887" y="8421"/>
                      <a:pt x="2888" y="8426"/>
                      <a:pt x="2889" y="8430"/>
                    </a:cubicBezTo>
                    <a:cubicBezTo>
                      <a:pt x="2892" y="8435"/>
                      <a:pt x="2894" y="8439"/>
                      <a:pt x="2897" y="8444"/>
                    </a:cubicBezTo>
                    <a:lnTo>
                      <a:pt x="2903" y="8462"/>
                    </a:lnTo>
                    <a:cubicBezTo>
                      <a:pt x="2904" y="8469"/>
                      <a:pt x="2905" y="8477"/>
                      <a:pt x="2906" y="8484"/>
                    </a:cubicBezTo>
                    <a:lnTo>
                      <a:pt x="2906" y="8512"/>
                    </a:lnTo>
                    <a:lnTo>
                      <a:pt x="2903" y="8539"/>
                    </a:lnTo>
                    <a:lnTo>
                      <a:pt x="2903" y="8561"/>
                    </a:lnTo>
                    <a:lnTo>
                      <a:pt x="2903" y="8575"/>
                    </a:lnTo>
                    <a:cubicBezTo>
                      <a:pt x="2904" y="8579"/>
                      <a:pt x="2905" y="8584"/>
                      <a:pt x="2906" y="8588"/>
                    </a:cubicBezTo>
                    <a:cubicBezTo>
                      <a:pt x="2881" y="8620"/>
                      <a:pt x="2856" y="8651"/>
                      <a:pt x="2831" y="8683"/>
                    </a:cubicBezTo>
                    <a:lnTo>
                      <a:pt x="2674" y="8791"/>
                    </a:lnTo>
                    <a:cubicBezTo>
                      <a:pt x="2644" y="8796"/>
                      <a:pt x="2613" y="8800"/>
                      <a:pt x="2583" y="8805"/>
                    </a:cubicBezTo>
                    <a:lnTo>
                      <a:pt x="2481" y="8751"/>
                    </a:lnTo>
                    <a:lnTo>
                      <a:pt x="2470" y="8751"/>
                    </a:lnTo>
                    <a:cubicBezTo>
                      <a:pt x="2462" y="8760"/>
                      <a:pt x="2453" y="8769"/>
                      <a:pt x="2445" y="8778"/>
                    </a:cubicBezTo>
                    <a:lnTo>
                      <a:pt x="2420" y="8800"/>
                    </a:lnTo>
                    <a:lnTo>
                      <a:pt x="2398" y="8800"/>
                    </a:lnTo>
                    <a:lnTo>
                      <a:pt x="2365" y="8845"/>
                    </a:lnTo>
                    <a:cubicBezTo>
                      <a:pt x="2358" y="8850"/>
                      <a:pt x="2350" y="8854"/>
                      <a:pt x="2343" y="8859"/>
                    </a:cubicBezTo>
                    <a:cubicBezTo>
                      <a:pt x="2327" y="8869"/>
                      <a:pt x="2312" y="8880"/>
                      <a:pt x="2296" y="8890"/>
                    </a:cubicBezTo>
                    <a:cubicBezTo>
                      <a:pt x="2289" y="8895"/>
                      <a:pt x="2283" y="8899"/>
                      <a:pt x="2276" y="8904"/>
                    </a:cubicBezTo>
                    <a:lnTo>
                      <a:pt x="2243" y="8922"/>
                    </a:lnTo>
                    <a:cubicBezTo>
                      <a:pt x="2236" y="8925"/>
                      <a:pt x="2228" y="8928"/>
                      <a:pt x="2221" y="8931"/>
                    </a:cubicBezTo>
                    <a:lnTo>
                      <a:pt x="2188" y="8949"/>
                    </a:lnTo>
                    <a:cubicBezTo>
                      <a:pt x="2180" y="8954"/>
                      <a:pt x="2171" y="8958"/>
                      <a:pt x="2163" y="8963"/>
                    </a:cubicBezTo>
                    <a:lnTo>
                      <a:pt x="2141" y="8985"/>
                    </a:lnTo>
                    <a:cubicBezTo>
                      <a:pt x="2133" y="8987"/>
                      <a:pt x="2124" y="8988"/>
                      <a:pt x="2116" y="8990"/>
                    </a:cubicBezTo>
                    <a:cubicBezTo>
                      <a:pt x="2114" y="8993"/>
                      <a:pt x="2113" y="8996"/>
                      <a:pt x="2111" y="8999"/>
                    </a:cubicBezTo>
                    <a:lnTo>
                      <a:pt x="2100" y="8999"/>
                    </a:lnTo>
                    <a:cubicBezTo>
                      <a:pt x="2095" y="9000"/>
                      <a:pt x="2091" y="9002"/>
                      <a:pt x="2086" y="9003"/>
                    </a:cubicBezTo>
                    <a:cubicBezTo>
                      <a:pt x="2083" y="9006"/>
                      <a:pt x="2081" y="9009"/>
                      <a:pt x="2078" y="9012"/>
                    </a:cubicBezTo>
                    <a:cubicBezTo>
                      <a:pt x="2069" y="9017"/>
                      <a:pt x="2059" y="9021"/>
                      <a:pt x="2050" y="9026"/>
                    </a:cubicBezTo>
                    <a:lnTo>
                      <a:pt x="2028" y="9048"/>
                    </a:lnTo>
                    <a:cubicBezTo>
                      <a:pt x="2023" y="9053"/>
                      <a:pt x="2017" y="9057"/>
                      <a:pt x="2012" y="9062"/>
                    </a:cubicBezTo>
                    <a:cubicBezTo>
                      <a:pt x="2006" y="9066"/>
                      <a:pt x="2001" y="9071"/>
                      <a:pt x="1995" y="9075"/>
                    </a:cubicBezTo>
                    <a:cubicBezTo>
                      <a:pt x="1984" y="9077"/>
                      <a:pt x="1973" y="9078"/>
                      <a:pt x="1962" y="9080"/>
                    </a:cubicBezTo>
                    <a:cubicBezTo>
                      <a:pt x="1957" y="9069"/>
                      <a:pt x="1953" y="9059"/>
                      <a:pt x="1948" y="9048"/>
                    </a:cubicBezTo>
                    <a:lnTo>
                      <a:pt x="1945" y="9039"/>
                    </a:lnTo>
                    <a:cubicBezTo>
                      <a:pt x="1941" y="9027"/>
                      <a:pt x="1936" y="9015"/>
                      <a:pt x="1932" y="9003"/>
                    </a:cubicBezTo>
                    <a:cubicBezTo>
                      <a:pt x="1921" y="8980"/>
                      <a:pt x="1909" y="8958"/>
                      <a:pt x="1898" y="8935"/>
                    </a:cubicBezTo>
                    <a:cubicBezTo>
                      <a:pt x="1893" y="8922"/>
                      <a:pt x="1887" y="8908"/>
                      <a:pt x="1882" y="8895"/>
                    </a:cubicBezTo>
                    <a:cubicBezTo>
                      <a:pt x="1876" y="8878"/>
                      <a:pt x="1871" y="8862"/>
                      <a:pt x="1865" y="8845"/>
                    </a:cubicBezTo>
                    <a:lnTo>
                      <a:pt x="1865" y="8832"/>
                    </a:lnTo>
                    <a:cubicBezTo>
                      <a:pt x="1862" y="8830"/>
                      <a:pt x="1860" y="8829"/>
                      <a:pt x="1857" y="8827"/>
                    </a:cubicBezTo>
                    <a:cubicBezTo>
                      <a:pt x="1852" y="8809"/>
                      <a:pt x="1846" y="8791"/>
                      <a:pt x="1841" y="8773"/>
                    </a:cubicBezTo>
                    <a:cubicBezTo>
                      <a:pt x="1836" y="8760"/>
                      <a:pt x="1832" y="8746"/>
                      <a:pt x="1827" y="8733"/>
                    </a:cubicBezTo>
                    <a:cubicBezTo>
                      <a:pt x="1832" y="8725"/>
                      <a:pt x="1838" y="8718"/>
                      <a:pt x="1843" y="8710"/>
                    </a:cubicBezTo>
                    <a:cubicBezTo>
                      <a:pt x="1848" y="8702"/>
                      <a:pt x="1852" y="8695"/>
                      <a:pt x="1857" y="8687"/>
                    </a:cubicBezTo>
                    <a:cubicBezTo>
                      <a:pt x="1861" y="8681"/>
                      <a:pt x="1864" y="8675"/>
                      <a:pt x="1868" y="8669"/>
                    </a:cubicBezTo>
                    <a:cubicBezTo>
                      <a:pt x="1874" y="8662"/>
                      <a:pt x="1879" y="8654"/>
                      <a:pt x="1885" y="8647"/>
                    </a:cubicBezTo>
                    <a:cubicBezTo>
                      <a:pt x="1893" y="8633"/>
                      <a:pt x="1901" y="8620"/>
                      <a:pt x="1909" y="8606"/>
                    </a:cubicBezTo>
                    <a:cubicBezTo>
                      <a:pt x="1914" y="8600"/>
                      <a:pt x="1918" y="8594"/>
                      <a:pt x="1923" y="8588"/>
                    </a:cubicBezTo>
                    <a:cubicBezTo>
                      <a:pt x="1928" y="8579"/>
                      <a:pt x="1932" y="8570"/>
                      <a:pt x="1937" y="8561"/>
                    </a:cubicBezTo>
                    <a:cubicBezTo>
                      <a:pt x="1932" y="8551"/>
                      <a:pt x="1928" y="8540"/>
                      <a:pt x="1923" y="8530"/>
                    </a:cubicBezTo>
                    <a:cubicBezTo>
                      <a:pt x="1916" y="8507"/>
                      <a:pt x="1908" y="8485"/>
                      <a:pt x="1901" y="8462"/>
                    </a:cubicBezTo>
                    <a:cubicBezTo>
                      <a:pt x="1897" y="8451"/>
                      <a:pt x="1894" y="8441"/>
                      <a:pt x="1890" y="8430"/>
                    </a:cubicBezTo>
                    <a:cubicBezTo>
                      <a:pt x="1888" y="8423"/>
                      <a:pt x="1887" y="8415"/>
                      <a:pt x="1885" y="8408"/>
                    </a:cubicBezTo>
                    <a:cubicBezTo>
                      <a:pt x="1878" y="8394"/>
                      <a:pt x="1872" y="8381"/>
                      <a:pt x="1865" y="8367"/>
                    </a:cubicBezTo>
                    <a:cubicBezTo>
                      <a:pt x="1860" y="8351"/>
                      <a:pt x="1854" y="8334"/>
                      <a:pt x="1849" y="8318"/>
                    </a:cubicBezTo>
                    <a:cubicBezTo>
                      <a:pt x="1846" y="8313"/>
                      <a:pt x="1844" y="8309"/>
                      <a:pt x="1841" y="8304"/>
                    </a:cubicBezTo>
                    <a:cubicBezTo>
                      <a:pt x="1839" y="8303"/>
                      <a:pt x="1837" y="8301"/>
                      <a:pt x="1835" y="8300"/>
                    </a:cubicBezTo>
                    <a:cubicBezTo>
                      <a:pt x="1829" y="8297"/>
                      <a:pt x="1824" y="8293"/>
                      <a:pt x="1818" y="8290"/>
                    </a:cubicBezTo>
                    <a:cubicBezTo>
                      <a:pt x="1807" y="8293"/>
                      <a:pt x="1796" y="8297"/>
                      <a:pt x="1785" y="8300"/>
                    </a:cubicBezTo>
                    <a:lnTo>
                      <a:pt x="1763" y="8300"/>
                    </a:lnTo>
                    <a:cubicBezTo>
                      <a:pt x="1758" y="8304"/>
                      <a:pt x="1752" y="8309"/>
                      <a:pt x="1747" y="8313"/>
                    </a:cubicBezTo>
                    <a:lnTo>
                      <a:pt x="1744" y="8304"/>
                    </a:lnTo>
                    <a:cubicBezTo>
                      <a:pt x="1739" y="8307"/>
                      <a:pt x="1735" y="8310"/>
                      <a:pt x="1730" y="8313"/>
                    </a:cubicBezTo>
                    <a:cubicBezTo>
                      <a:pt x="1723" y="8318"/>
                      <a:pt x="1715" y="8322"/>
                      <a:pt x="1708" y="8327"/>
                    </a:cubicBezTo>
                    <a:cubicBezTo>
                      <a:pt x="1697" y="8328"/>
                      <a:pt x="1686" y="8330"/>
                      <a:pt x="1675" y="8331"/>
                    </a:cubicBezTo>
                    <a:lnTo>
                      <a:pt x="1658" y="8345"/>
                    </a:lnTo>
                    <a:cubicBezTo>
                      <a:pt x="1648" y="8352"/>
                      <a:pt x="1638" y="8360"/>
                      <a:pt x="1628" y="8367"/>
                    </a:cubicBezTo>
                    <a:cubicBezTo>
                      <a:pt x="1625" y="8369"/>
                      <a:pt x="1623" y="8370"/>
                      <a:pt x="1620" y="8372"/>
                    </a:cubicBezTo>
                    <a:cubicBezTo>
                      <a:pt x="1608" y="8379"/>
                      <a:pt x="1596" y="8387"/>
                      <a:pt x="1584" y="8394"/>
                    </a:cubicBezTo>
                    <a:cubicBezTo>
                      <a:pt x="1574" y="8402"/>
                      <a:pt x="1564" y="8409"/>
                      <a:pt x="1554" y="8417"/>
                    </a:cubicBezTo>
                    <a:lnTo>
                      <a:pt x="1529" y="8417"/>
                    </a:lnTo>
                    <a:cubicBezTo>
                      <a:pt x="1524" y="8414"/>
                      <a:pt x="1520" y="8411"/>
                      <a:pt x="1515" y="8408"/>
                    </a:cubicBezTo>
                    <a:cubicBezTo>
                      <a:pt x="1512" y="8403"/>
                      <a:pt x="1510" y="8399"/>
                      <a:pt x="1507" y="8394"/>
                    </a:cubicBezTo>
                    <a:cubicBezTo>
                      <a:pt x="1498" y="8385"/>
                      <a:pt x="1488" y="8376"/>
                      <a:pt x="1479" y="8367"/>
                    </a:cubicBezTo>
                    <a:cubicBezTo>
                      <a:pt x="1472" y="8373"/>
                      <a:pt x="1464" y="8379"/>
                      <a:pt x="1457" y="8385"/>
                    </a:cubicBezTo>
                    <a:lnTo>
                      <a:pt x="1432" y="8385"/>
                    </a:lnTo>
                    <a:cubicBezTo>
                      <a:pt x="1427" y="8381"/>
                      <a:pt x="1423" y="8376"/>
                      <a:pt x="1418" y="8372"/>
                    </a:cubicBezTo>
                    <a:cubicBezTo>
                      <a:pt x="1412" y="8367"/>
                      <a:pt x="1405" y="8363"/>
                      <a:pt x="1399" y="8358"/>
                    </a:cubicBezTo>
                    <a:lnTo>
                      <a:pt x="1369" y="8340"/>
                    </a:lnTo>
                    <a:cubicBezTo>
                      <a:pt x="1364" y="8336"/>
                      <a:pt x="1360" y="8331"/>
                      <a:pt x="1355" y="8327"/>
                    </a:cubicBezTo>
                    <a:cubicBezTo>
                      <a:pt x="1352" y="8324"/>
                      <a:pt x="1350" y="8321"/>
                      <a:pt x="1347" y="8318"/>
                    </a:cubicBezTo>
                    <a:lnTo>
                      <a:pt x="1330" y="8304"/>
                    </a:lnTo>
                    <a:cubicBezTo>
                      <a:pt x="1326" y="8299"/>
                      <a:pt x="1323" y="8295"/>
                      <a:pt x="1319" y="8290"/>
                    </a:cubicBezTo>
                    <a:cubicBezTo>
                      <a:pt x="1312" y="8284"/>
                      <a:pt x="1304" y="8278"/>
                      <a:pt x="1297" y="8272"/>
                    </a:cubicBezTo>
                    <a:cubicBezTo>
                      <a:pt x="1294" y="8269"/>
                      <a:pt x="1292" y="8266"/>
                      <a:pt x="1289" y="8263"/>
                    </a:cubicBezTo>
                    <a:cubicBezTo>
                      <a:pt x="1286" y="8259"/>
                      <a:pt x="1283" y="8254"/>
                      <a:pt x="1280" y="8250"/>
                    </a:cubicBezTo>
                    <a:cubicBezTo>
                      <a:pt x="1275" y="8245"/>
                      <a:pt x="1269" y="8241"/>
                      <a:pt x="1264" y="8236"/>
                    </a:cubicBezTo>
                    <a:cubicBezTo>
                      <a:pt x="1261" y="8235"/>
                      <a:pt x="1259" y="8233"/>
                      <a:pt x="1256" y="8232"/>
                    </a:cubicBezTo>
                    <a:lnTo>
                      <a:pt x="1247" y="8223"/>
                    </a:lnTo>
                    <a:lnTo>
                      <a:pt x="1233" y="8209"/>
                    </a:lnTo>
                    <a:cubicBezTo>
                      <a:pt x="1229" y="8206"/>
                      <a:pt x="1226" y="8203"/>
                      <a:pt x="1222" y="8200"/>
                    </a:cubicBezTo>
                    <a:cubicBezTo>
                      <a:pt x="1217" y="8199"/>
                      <a:pt x="1211" y="8197"/>
                      <a:pt x="1206" y="8196"/>
                    </a:cubicBezTo>
                    <a:lnTo>
                      <a:pt x="1192" y="8196"/>
                    </a:lnTo>
                    <a:cubicBezTo>
                      <a:pt x="1184" y="8197"/>
                      <a:pt x="1175" y="8199"/>
                      <a:pt x="1167" y="8200"/>
                    </a:cubicBezTo>
                    <a:cubicBezTo>
                      <a:pt x="1157" y="8208"/>
                      <a:pt x="1147" y="8215"/>
                      <a:pt x="1137" y="8223"/>
                    </a:cubicBezTo>
                    <a:cubicBezTo>
                      <a:pt x="1133" y="8226"/>
                      <a:pt x="1130" y="8229"/>
                      <a:pt x="1126" y="8232"/>
                    </a:cubicBezTo>
                    <a:lnTo>
                      <a:pt x="1109" y="8232"/>
                    </a:lnTo>
                    <a:cubicBezTo>
                      <a:pt x="1102" y="8233"/>
                      <a:pt x="1094" y="8235"/>
                      <a:pt x="1087" y="8236"/>
                    </a:cubicBezTo>
                    <a:cubicBezTo>
                      <a:pt x="1082" y="8235"/>
                      <a:pt x="1076" y="8233"/>
                      <a:pt x="1071" y="8232"/>
                    </a:cubicBezTo>
                    <a:lnTo>
                      <a:pt x="1071" y="8214"/>
                    </a:lnTo>
                    <a:lnTo>
                      <a:pt x="1062" y="8196"/>
                    </a:lnTo>
                    <a:cubicBezTo>
                      <a:pt x="1060" y="8188"/>
                      <a:pt x="1059" y="8181"/>
                      <a:pt x="1057" y="8173"/>
                    </a:cubicBezTo>
                    <a:cubicBezTo>
                      <a:pt x="1054" y="8158"/>
                      <a:pt x="1052" y="8143"/>
                      <a:pt x="1049" y="8128"/>
                    </a:cubicBezTo>
                    <a:lnTo>
                      <a:pt x="1040" y="8101"/>
                    </a:lnTo>
                    <a:lnTo>
                      <a:pt x="1040" y="8088"/>
                    </a:lnTo>
                    <a:cubicBezTo>
                      <a:pt x="1037" y="8080"/>
                      <a:pt x="1035" y="8073"/>
                      <a:pt x="1032" y="8065"/>
                    </a:cubicBezTo>
                    <a:cubicBezTo>
                      <a:pt x="1029" y="8042"/>
                      <a:pt x="1027" y="8020"/>
                      <a:pt x="1024" y="7997"/>
                    </a:cubicBezTo>
                    <a:lnTo>
                      <a:pt x="1024" y="7970"/>
                    </a:lnTo>
                    <a:cubicBezTo>
                      <a:pt x="1021" y="7957"/>
                      <a:pt x="1018" y="7943"/>
                      <a:pt x="1015" y="7930"/>
                    </a:cubicBezTo>
                    <a:cubicBezTo>
                      <a:pt x="1014" y="7915"/>
                      <a:pt x="1014" y="7900"/>
                      <a:pt x="1013" y="7885"/>
                    </a:cubicBezTo>
                    <a:cubicBezTo>
                      <a:pt x="1010" y="7879"/>
                      <a:pt x="1007" y="7872"/>
                      <a:pt x="1004" y="7866"/>
                    </a:cubicBezTo>
                    <a:lnTo>
                      <a:pt x="853" y="7948"/>
                    </a:lnTo>
                    <a:cubicBezTo>
                      <a:pt x="839" y="7913"/>
                      <a:pt x="825" y="7879"/>
                      <a:pt x="811" y="7844"/>
                    </a:cubicBezTo>
                    <a:lnTo>
                      <a:pt x="811" y="7799"/>
                    </a:lnTo>
                    <a:lnTo>
                      <a:pt x="814" y="7736"/>
                    </a:lnTo>
                    <a:cubicBezTo>
                      <a:pt x="789" y="7683"/>
                      <a:pt x="765" y="7631"/>
                      <a:pt x="740" y="7578"/>
                    </a:cubicBezTo>
                    <a:cubicBezTo>
                      <a:pt x="684" y="7534"/>
                      <a:pt x="627" y="7491"/>
                      <a:pt x="571" y="7447"/>
                    </a:cubicBezTo>
                    <a:cubicBezTo>
                      <a:pt x="557" y="7555"/>
                      <a:pt x="544" y="7664"/>
                      <a:pt x="530" y="7772"/>
                    </a:cubicBezTo>
                    <a:cubicBezTo>
                      <a:pt x="521" y="7769"/>
                      <a:pt x="511" y="7766"/>
                      <a:pt x="502" y="7763"/>
                    </a:cubicBezTo>
                    <a:cubicBezTo>
                      <a:pt x="498" y="7784"/>
                      <a:pt x="495" y="7805"/>
                      <a:pt x="491" y="7826"/>
                    </a:cubicBezTo>
                    <a:cubicBezTo>
                      <a:pt x="488" y="7827"/>
                      <a:pt x="486" y="7829"/>
                      <a:pt x="483" y="7830"/>
                    </a:cubicBezTo>
                    <a:cubicBezTo>
                      <a:pt x="478" y="7833"/>
                      <a:pt x="474" y="7836"/>
                      <a:pt x="469" y="7839"/>
                    </a:cubicBezTo>
                    <a:cubicBezTo>
                      <a:pt x="464" y="7836"/>
                      <a:pt x="458" y="7833"/>
                      <a:pt x="453" y="7830"/>
                    </a:cubicBezTo>
                    <a:cubicBezTo>
                      <a:pt x="449" y="7829"/>
                      <a:pt x="446" y="7827"/>
                      <a:pt x="442" y="7826"/>
                    </a:cubicBezTo>
                    <a:lnTo>
                      <a:pt x="425" y="7826"/>
                    </a:lnTo>
                    <a:lnTo>
                      <a:pt x="403" y="7826"/>
                    </a:lnTo>
                    <a:cubicBezTo>
                      <a:pt x="395" y="7823"/>
                      <a:pt x="386" y="7820"/>
                      <a:pt x="378" y="7817"/>
                    </a:cubicBezTo>
                    <a:lnTo>
                      <a:pt x="356" y="7817"/>
                    </a:lnTo>
                    <a:lnTo>
                      <a:pt x="331" y="7817"/>
                    </a:lnTo>
                    <a:cubicBezTo>
                      <a:pt x="326" y="7821"/>
                      <a:pt x="320" y="7826"/>
                      <a:pt x="315" y="7830"/>
                    </a:cubicBezTo>
                    <a:cubicBezTo>
                      <a:pt x="307" y="7838"/>
                      <a:pt x="298" y="7845"/>
                      <a:pt x="290" y="7853"/>
                    </a:cubicBezTo>
                    <a:cubicBezTo>
                      <a:pt x="276" y="7788"/>
                      <a:pt x="262" y="7724"/>
                      <a:pt x="248" y="7659"/>
                    </a:cubicBezTo>
                    <a:cubicBezTo>
                      <a:pt x="265" y="7566"/>
                      <a:pt x="281" y="7472"/>
                      <a:pt x="298" y="7379"/>
                    </a:cubicBezTo>
                    <a:cubicBezTo>
                      <a:pt x="295" y="7357"/>
                      <a:pt x="293" y="7334"/>
                      <a:pt x="290" y="7312"/>
                    </a:cubicBezTo>
                    <a:cubicBezTo>
                      <a:pt x="288" y="7292"/>
                      <a:pt x="286" y="7273"/>
                      <a:pt x="284" y="7253"/>
                    </a:cubicBezTo>
                    <a:cubicBezTo>
                      <a:pt x="290" y="7244"/>
                      <a:pt x="295" y="7235"/>
                      <a:pt x="301" y="7226"/>
                    </a:cubicBezTo>
                    <a:cubicBezTo>
                      <a:pt x="306" y="7217"/>
                      <a:pt x="310" y="7208"/>
                      <a:pt x="315" y="7199"/>
                    </a:cubicBezTo>
                    <a:cubicBezTo>
                      <a:pt x="318" y="7185"/>
                      <a:pt x="320" y="7172"/>
                      <a:pt x="323" y="7158"/>
                    </a:cubicBezTo>
                    <a:lnTo>
                      <a:pt x="317" y="7140"/>
                    </a:lnTo>
                    <a:lnTo>
                      <a:pt x="168" y="6892"/>
                    </a:lnTo>
                    <a:cubicBezTo>
                      <a:pt x="139" y="6862"/>
                      <a:pt x="109" y="6832"/>
                      <a:pt x="80" y="6802"/>
                    </a:cubicBezTo>
                    <a:cubicBezTo>
                      <a:pt x="101" y="6770"/>
                      <a:pt x="122" y="6739"/>
                      <a:pt x="143" y="6707"/>
                    </a:cubicBezTo>
                    <a:cubicBezTo>
                      <a:pt x="116" y="6654"/>
                      <a:pt x="90" y="6602"/>
                      <a:pt x="63" y="6549"/>
                    </a:cubicBezTo>
                    <a:cubicBezTo>
                      <a:pt x="56" y="6533"/>
                      <a:pt x="48" y="6516"/>
                      <a:pt x="41" y="6500"/>
                    </a:cubicBezTo>
                    <a:lnTo>
                      <a:pt x="201" y="6274"/>
                    </a:lnTo>
                    <a:cubicBezTo>
                      <a:pt x="182" y="6244"/>
                      <a:pt x="162" y="6214"/>
                      <a:pt x="143" y="6184"/>
                    </a:cubicBezTo>
                    <a:lnTo>
                      <a:pt x="152" y="6148"/>
                    </a:lnTo>
                    <a:cubicBezTo>
                      <a:pt x="156" y="6134"/>
                      <a:pt x="159" y="6121"/>
                      <a:pt x="163" y="6107"/>
                    </a:cubicBezTo>
                    <a:cubicBezTo>
                      <a:pt x="185" y="6036"/>
                      <a:pt x="207" y="5966"/>
                      <a:pt x="229" y="5895"/>
                    </a:cubicBezTo>
                    <a:cubicBezTo>
                      <a:pt x="236" y="5865"/>
                      <a:pt x="244" y="5835"/>
                      <a:pt x="251" y="5805"/>
                    </a:cubicBezTo>
                    <a:lnTo>
                      <a:pt x="251" y="5778"/>
                    </a:lnTo>
                    <a:lnTo>
                      <a:pt x="248" y="5733"/>
                    </a:lnTo>
                    <a:cubicBezTo>
                      <a:pt x="236" y="5689"/>
                      <a:pt x="224" y="5646"/>
                      <a:pt x="212" y="5602"/>
                    </a:cubicBezTo>
                    <a:cubicBezTo>
                      <a:pt x="200" y="5575"/>
                      <a:pt x="189" y="5548"/>
                      <a:pt x="177" y="5521"/>
                    </a:cubicBezTo>
                    <a:lnTo>
                      <a:pt x="33" y="5503"/>
                    </a:lnTo>
                    <a:cubicBezTo>
                      <a:pt x="22" y="5408"/>
                      <a:pt x="11" y="5314"/>
                      <a:pt x="0" y="5219"/>
                    </a:cubicBezTo>
                    <a:lnTo>
                      <a:pt x="188" y="5219"/>
                    </a:lnTo>
                    <a:cubicBezTo>
                      <a:pt x="192" y="5216"/>
                      <a:pt x="197" y="5213"/>
                      <a:pt x="201" y="5210"/>
                    </a:cubicBezTo>
                    <a:lnTo>
                      <a:pt x="251" y="5169"/>
                    </a:lnTo>
                    <a:cubicBezTo>
                      <a:pt x="315" y="5107"/>
                      <a:pt x="380" y="5046"/>
                      <a:pt x="444" y="4984"/>
                    </a:cubicBezTo>
                    <a:lnTo>
                      <a:pt x="510" y="4723"/>
                    </a:lnTo>
                    <a:cubicBezTo>
                      <a:pt x="531" y="4573"/>
                      <a:pt x="553" y="4422"/>
                      <a:pt x="574" y="4272"/>
                    </a:cubicBezTo>
                    <a:lnTo>
                      <a:pt x="723" y="4078"/>
                    </a:lnTo>
                    <a:lnTo>
                      <a:pt x="723" y="4023"/>
                    </a:lnTo>
                    <a:lnTo>
                      <a:pt x="723" y="3983"/>
                    </a:lnTo>
                    <a:lnTo>
                      <a:pt x="723" y="3771"/>
                    </a:lnTo>
                    <a:cubicBezTo>
                      <a:pt x="726" y="3661"/>
                      <a:pt x="728" y="3552"/>
                      <a:pt x="731" y="3442"/>
                    </a:cubicBezTo>
                    <a:cubicBezTo>
                      <a:pt x="756" y="3425"/>
                      <a:pt x="781" y="3409"/>
                      <a:pt x="806" y="3392"/>
                    </a:cubicBezTo>
                    <a:lnTo>
                      <a:pt x="988" y="3712"/>
                    </a:lnTo>
                    <a:cubicBezTo>
                      <a:pt x="996" y="3708"/>
                      <a:pt x="1005" y="3703"/>
                      <a:pt x="1013" y="3699"/>
                    </a:cubicBezTo>
                    <a:lnTo>
                      <a:pt x="1120" y="3631"/>
                    </a:lnTo>
                    <a:cubicBezTo>
                      <a:pt x="1149" y="3630"/>
                      <a:pt x="1177" y="3628"/>
                      <a:pt x="1206" y="3627"/>
                    </a:cubicBezTo>
                    <a:lnTo>
                      <a:pt x="1264" y="3599"/>
                    </a:lnTo>
                    <a:lnTo>
                      <a:pt x="1322" y="3627"/>
                    </a:lnTo>
                    <a:cubicBezTo>
                      <a:pt x="1324" y="3633"/>
                      <a:pt x="1325" y="3639"/>
                      <a:pt x="1327" y="3645"/>
                    </a:cubicBezTo>
                    <a:cubicBezTo>
                      <a:pt x="1333" y="3676"/>
                      <a:pt x="1338" y="3708"/>
                      <a:pt x="1344" y="3739"/>
                    </a:cubicBezTo>
                    <a:lnTo>
                      <a:pt x="1344" y="3775"/>
                    </a:lnTo>
                    <a:lnTo>
                      <a:pt x="1338" y="3784"/>
                    </a:lnTo>
                    <a:lnTo>
                      <a:pt x="1338" y="3829"/>
                    </a:lnTo>
                    <a:cubicBezTo>
                      <a:pt x="1343" y="3837"/>
                      <a:pt x="1347" y="3844"/>
                      <a:pt x="1352" y="3852"/>
                    </a:cubicBezTo>
                    <a:cubicBezTo>
                      <a:pt x="1370" y="3857"/>
                      <a:pt x="1389" y="3861"/>
                      <a:pt x="1407" y="3866"/>
                    </a:cubicBezTo>
                    <a:cubicBezTo>
                      <a:pt x="1418" y="3867"/>
                      <a:pt x="1429" y="3869"/>
                      <a:pt x="1440" y="3870"/>
                    </a:cubicBezTo>
                    <a:lnTo>
                      <a:pt x="1600" y="3857"/>
                    </a:lnTo>
                    <a:cubicBezTo>
                      <a:pt x="1621" y="3875"/>
                      <a:pt x="1643" y="3893"/>
                      <a:pt x="1664" y="3911"/>
                    </a:cubicBezTo>
                    <a:cubicBezTo>
                      <a:pt x="1676" y="3918"/>
                      <a:pt x="1688" y="3926"/>
                      <a:pt x="1700" y="3933"/>
                    </a:cubicBezTo>
                    <a:cubicBezTo>
                      <a:pt x="1717" y="3938"/>
                      <a:pt x="1735" y="3942"/>
                      <a:pt x="1752" y="3947"/>
                    </a:cubicBezTo>
                    <a:lnTo>
                      <a:pt x="1777" y="3947"/>
                    </a:lnTo>
                    <a:lnTo>
                      <a:pt x="1813" y="3929"/>
                    </a:lnTo>
                    <a:cubicBezTo>
                      <a:pt x="1822" y="3930"/>
                      <a:pt x="1832" y="3932"/>
                      <a:pt x="1841" y="3933"/>
                    </a:cubicBezTo>
                    <a:cubicBezTo>
                      <a:pt x="1855" y="3945"/>
                      <a:pt x="1868" y="3957"/>
                      <a:pt x="1882" y="3969"/>
                    </a:cubicBezTo>
                    <a:cubicBezTo>
                      <a:pt x="1901" y="3957"/>
                      <a:pt x="1921" y="3945"/>
                      <a:pt x="1940" y="3933"/>
                    </a:cubicBezTo>
                    <a:cubicBezTo>
                      <a:pt x="1945" y="3929"/>
                      <a:pt x="1951" y="3924"/>
                      <a:pt x="1956" y="3920"/>
                    </a:cubicBezTo>
                    <a:cubicBezTo>
                      <a:pt x="1964" y="3923"/>
                      <a:pt x="1973" y="3926"/>
                      <a:pt x="1981" y="3929"/>
                    </a:cubicBezTo>
                    <a:lnTo>
                      <a:pt x="2058" y="3974"/>
                    </a:lnTo>
                    <a:lnTo>
                      <a:pt x="2163" y="4051"/>
                    </a:lnTo>
                    <a:cubicBezTo>
                      <a:pt x="2167" y="4052"/>
                      <a:pt x="2170" y="4054"/>
                      <a:pt x="2174" y="4055"/>
                    </a:cubicBezTo>
                    <a:lnTo>
                      <a:pt x="2183" y="4064"/>
                    </a:lnTo>
                    <a:lnTo>
                      <a:pt x="2183" y="3581"/>
                    </a:lnTo>
                    <a:lnTo>
                      <a:pt x="2183" y="3527"/>
                    </a:lnTo>
                    <a:cubicBezTo>
                      <a:pt x="2182" y="3505"/>
                      <a:pt x="2181" y="3482"/>
                      <a:pt x="2180" y="3460"/>
                    </a:cubicBezTo>
                    <a:lnTo>
                      <a:pt x="2365" y="3455"/>
                    </a:lnTo>
                    <a:lnTo>
                      <a:pt x="2448" y="3446"/>
                    </a:lnTo>
                    <a:cubicBezTo>
                      <a:pt x="2463" y="3482"/>
                      <a:pt x="2479" y="3518"/>
                      <a:pt x="2494" y="3554"/>
                    </a:cubicBezTo>
                    <a:cubicBezTo>
                      <a:pt x="2504" y="3574"/>
                      <a:pt x="2515" y="3593"/>
                      <a:pt x="2525" y="3613"/>
                    </a:cubicBezTo>
                    <a:cubicBezTo>
                      <a:pt x="2533" y="3615"/>
                      <a:pt x="2542" y="3616"/>
                      <a:pt x="2550" y="3618"/>
                    </a:cubicBezTo>
                    <a:cubicBezTo>
                      <a:pt x="2577" y="3625"/>
                      <a:pt x="2603" y="3633"/>
                      <a:pt x="2630" y="3640"/>
                    </a:cubicBezTo>
                    <a:lnTo>
                      <a:pt x="2663" y="3667"/>
                    </a:lnTo>
                    <a:cubicBezTo>
                      <a:pt x="2677" y="3687"/>
                      <a:pt x="2690" y="3706"/>
                      <a:pt x="2704" y="3726"/>
                    </a:cubicBezTo>
                    <a:lnTo>
                      <a:pt x="2762" y="3802"/>
                    </a:lnTo>
                    <a:cubicBezTo>
                      <a:pt x="2769" y="3811"/>
                      <a:pt x="2777" y="3820"/>
                      <a:pt x="2784" y="3829"/>
                    </a:cubicBezTo>
                    <a:cubicBezTo>
                      <a:pt x="2794" y="3846"/>
                      <a:pt x="2805" y="3862"/>
                      <a:pt x="2815" y="3879"/>
                    </a:cubicBezTo>
                    <a:cubicBezTo>
                      <a:pt x="2830" y="3835"/>
                      <a:pt x="2844" y="3792"/>
                      <a:pt x="2859" y="3748"/>
                    </a:cubicBezTo>
                    <a:cubicBezTo>
                      <a:pt x="2858" y="3741"/>
                      <a:pt x="2857" y="3733"/>
                      <a:pt x="2856" y="3726"/>
                    </a:cubicBezTo>
                    <a:cubicBezTo>
                      <a:pt x="2853" y="3721"/>
                      <a:pt x="2851" y="3717"/>
                      <a:pt x="2848" y="3712"/>
                    </a:cubicBezTo>
                    <a:lnTo>
                      <a:pt x="2848" y="3685"/>
                    </a:lnTo>
                    <a:cubicBezTo>
                      <a:pt x="2856" y="3661"/>
                      <a:pt x="2865" y="3637"/>
                      <a:pt x="2873" y="3613"/>
                    </a:cubicBezTo>
                    <a:cubicBezTo>
                      <a:pt x="2877" y="3610"/>
                      <a:pt x="2882" y="3607"/>
                      <a:pt x="2886" y="3604"/>
                    </a:cubicBezTo>
                    <a:cubicBezTo>
                      <a:pt x="2898" y="3621"/>
                      <a:pt x="2910" y="3637"/>
                      <a:pt x="2922" y="3654"/>
                    </a:cubicBezTo>
                    <a:lnTo>
                      <a:pt x="2947" y="3654"/>
                    </a:lnTo>
                    <a:cubicBezTo>
                      <a:pt x="2949" y="3640"/>
                      <a:pt x="2951" y="3627"/>
                      <a:pt x="2953" y="3613"/>
                    </a:cubicBezTo>
                    <a:cubicBezTo>
                      <a:pt x="2960" y="3602"/>
                      <a:pt x="2968" y="3592"/>
                      <a:pt x="2975" y="3581"/>
                    </a:cubicBezTo>
                    <a:lnTo>
                      <a:pt x="2975" y="3523"/>
                    </a:lnTo>
                    <a:cubicBezTo>
                      <a:pt x="2991" y="3484"/>
                      <a:pt x="3008" y="3445"/>
                      <a:pt x="3024" y="3406"/>
                    </a:cubicBezTo>
                    <a:cubicBezTo>
                      <a:pt x="3025" y="3398"/>
                      <a:pt x="3026" y="3391"/>
                      <a:pt x="3027" y="3383"/>
                    </a:cubicBezTo>
                    <a:lnTo>
                      <a:pt x="3027" y="3342"/>
                    </a:lnTo>
                    <a:cubicBezTo>
                      <a:pt x="3024" y="3333"/>
                      <a:pt x="3022" y="3324"/>
                      <a:pt x="3019" y="3315"/>
                    </a:cubicBezTo>
                    <a:cubicBezTo>
                      <a:pt x="3013" y="3311"/>
                      <a:pt x="3008" y="3306"/>
                      <a:pt x="3002" y="3302"/>
                    </a:cubicBezTo>
                    <a:lnTo>
                      <a:pt x="2977" y="3302"/>
                    </a:lnTo>
                    <a:cubicBezTo>
                      <a:pt x="2974" y="3300"/>
                      <a:pt x="2972" y="3299"/>
                      <a:pt x="2969" y="3297"/>
                    </a:cubicBezTo>
                    <a:cubicBezTo>
                      <a:pt x="2968" y="3253"/>
                      <a:pt x="2967" y="3210"/>
                      <a:pt x="2966" y="3166"/>
                    </a:cubicBezTo>
                    <a:lnTo>
                      <a:pt x="2966" y="3144"/>
                    </a:lnTo>
                    <a:cubicBezTo>
                      <a:pt x="2967" y="3142"/>
                      <a:pt x="2968" y="3141"/>
                      <a:pt x="2969" y="3139"/>
                    </a:cubicBezTo>
                    <a:lnTo>
                      <a:pt x="3129" y="3130"/>
                    </a:lnTo>
                    <a:cubicBezTo>
                      <a:pt x="3133" y="3114"/>
                      <a:pt x="3136" y="3097"/>
                      <a:pt x="3140" y="3081"/>
                    </a:cubicBezTo>
                    <a:cubicBezTo>
                      <a:pt x="3143" y="3057"/>
                      <a:pt x="3145" y="3033"/>
                      <a:pt x="3148" y="3009"/>
                    </a:cubicBezTo>
                    <a:cubicBezTo>
                      <a:pt x="3152" y="3004"/>
                      <a:pt x="3155" y="3000"/>
                      <a:pt x="3159" y="2995"/>
                    </a:cubicBezTo>
                    <a:lnTo>
                      <a:pt x="3187" y="2995"/>
                    </a:lnTo>
                    <a:cubicBezTo>
                      <a:pt x="3195" y="3001"/>
                      <a:pt x="3204" y="3007"/>
                      <a:pt x="3212" y="3013"/>
                    </a:cubicBezTo>
                    <a:cubicBezTo>
                      <a:pt x="3214" y="3009"/>
                      <a:pt x="3215" y="3004"/>
                      <a:pt x="3217" y="3000"/>
                    </a:cubicBezTo>
                    <a:cubicBezTo>
                      <a:pt x="3220" y="2991"/>
                      <a:pt x="3223" y="2981"/>
                      <a:pt x="3226" y="2972"/>
                    </a:cubicBezTo>
                    <a:lnTo>
                      <a:pt x="3353" y="2968"/>
                    </a:lnTo>
                    <a:cubicBezTo>
                      <a:pt x="3358" y="2933"/>
                      <a:pt x="3364" y="2899"/>
                      <a:pt x="3369" y="2864"/>
                    </a:cubicBezTo>
                    <a:cubicBezTo>
                      <a:pt x="3372" y="2857"/>
                      <a:pt x="3374" y="2849"/>
                      <a:pt x="3377" y="2842"/>
                    </a:cubicBezTo>
                    <a:cubicBezTo>
                      <a:pt x="3386" y="2837"/>
                      <a:pt x="3396" y="2833"/>
                      <a:pt x="3405" y="2828"/>
                    </a:cubicBezTo>
                    <a:cubicBezTo>
                      <a:pt x="3408" y="2824"/>
                      <a:pt x="3410" y="2819"/>
                      <a:pt x="3413" y="2815"/>
                    </a:cubicBezTo>
                    <a:cubicBezTo>
                      <a:pt x="3423" y="2776"/>
                      <a:pt x="3434" y="2736"/>
                      <a:pt x="3444" y="2697"/>
                    </a:cubicBezTo>
                    <a:lnTo>
                      <a:pt x="3441" y="2670"/>
                    </a:lnTo>
                    <a:cubicBezTo>
                      <a:pt x="3447" y="2664"/>
                      <a:pt x="3452" y="2658"/>
                      <a:pt x="3458" y="2652"/>
                    </a:cubicBezTo>
                    <a:cubicBezTo>
                      <a:pt x="3461" y="2645"/>
                      <a:pt x="3463" y="2637"/>
                      <a:pt x="3466" y="2630"/>
                    </a:cubicBezTo>
                    <a:cubicBezTo>
                      <a:pt x="3485" y="2604"/>
                      <a:pt x="3505" y="2579"/>
                      <a:pt x="3524" y="2553"/>
                    </a:cubicBezTo>
                    <a:cubicBezTo>
                      <a:pt x="3531" y="2565"/>
                      <a:pt x="3539" y="2577"/>
                      <a:pt x="3546" y="2589"/>
                    </a:cubicBezTo>
                    <a:cubicBezTo>
                      <a:pt x="3551" y="2594"/>
                      <a:pt x="3557" y="2598"/>
                      <a:pt x="3562" y="2603"/>
                    </a:cubicBezTo>
                    <a:cubicBezTo>
                      <a:pt x="3565" y="2604"/>
                      <a:pt x="3568" y="2606"/>
                      <a:pt x="3571" y="2607"/>
                    </a:cubicBezTo>
                    <a:cubicBezTo>
                      <a:pt x="3574" y="2606"/>
                      <a:pt x="3576" y="2604"/>
                      <a:pt x="3579" y="2603"/>
                    </a:cubicBezTo>
                    <a:lnTo>
                      <a:pt x="3582" y="2594"/>
                    </a:lnTo>
                    <a:cubicBezTo>
                      <a:pt x="3586" y="2580"/>
                      <a:pt x="3591" y="2567"/>
                      <a:pt x="3595" y="2553"/>
                    </a:cubicBezTo>
                    <a:lnTo>
                      <a:pt x="3604" y="2508"/>
                    </a:lnTo>
                    <a:cubicBezTo>
                      <a:pt x="3605" y="2500"/>
                      <a:pt x="3606" y="2493"/>
                      <a:pt x="3607" y="2485"/>
                    </a:cubicBezTo>
                    <a:cubicBezTo>
                      <a:pt x="3622" y="2478"/>
                      <a:pt x="3636" y="2470"/>
                      <a:pt x="3651" y="2463"/>
                    </a:cubicBezTo>
                    <a:cubicBezTo>
                      <a:pt x="3656" y="2457"/>
                      <a:pt x="3662" y="2451"/>
                      <a:pt x="3667" y="2445"/>
                    </a:cubicBezTo>
                    <a:cubicBezTo>
                      <a:pt x="3671" y="2440"/>
                      <a:pt x="3674" y="2436"/>
                      <a:pt x="3678" y="2431"/>
                    </a:cubicBezTo>
                    <a:lnTo>
                      <a:pt x="3692" y="2431"/>
                    </a:lnTo>
                    <a:cubicBezTo>
                      <a:pt x="3700" y="2436"/>
                      <a:pt x="3709" y="2440"/>
                      <a:pt x="3717" y="2445"/>
                    </a:cubicBezTo>
                    <a:lnTo>
                      <a:pt x="3731" y="2445"/>
                    </a:lnTo>
                    <a:lnTo>
                      <a:pt x="3731" y="2355"/>
                    </a:lnTo>
                    <a:cubicBezTo>
                      <a:pt x="3713" y="2323"/>
                      <a:pt x="3696" y="2292"/>
                      <a:pt x="3678" y="2260"/>
                    </a:cubicBezTo>
                    <a:cubicBezTo>
                      <a:pt x="3689" y="2255"/>
                      <a:pt x="3700" y="2251"/>
                      <a:pt x="3711" y="2246"/>
                    </a:cubicBezTo>
                    <a:lnTo>
                      <a:pt x="3684" y="2066"/>
                    </a:lnTo>
                    <a:cubicBezTo>
                      <a:pt x="3677" y="2039"/>
                      <a:pt x="3669" y="2012"/>
                      <a:pt x="3662" y="1985"/>
                    </a:cubicBezTo>
                    <a:cubicBezTo>
                      <a:pt x="3665" y="1959"/>
                      <a:pt x="3667" y="1934"/>
                      <a:pt x="3670" y="1908"/>
                    </a:cubicBezTo>
                    <a:cubicBezTo>
                      <a:pt x="3680" y="1906"/>
                      <a:pt x="3690" y="1905"/>
                      <a:pt x="3700" y="1903"/>
                    </a:cubicBezTo>
                    <a:lnTo>
                      <a:pt x="3739" y="1876"/>
                    </a:lnTo>
                    <a:cubicBezTo>
                      <a:pt x="3761" y="1848"/>
                      <a:pt x="3783" y="1819"/>
                      <a:pt x="3805" y="1791"/>
                    </a:cubicBezTo>
                    <a:cubicBezTo>
                      <a:pt x="3821" y="1764"/>
                      <a:pt x="3836" y="1737"/>
                      <a:pt x="3852" y="1710"/>
                    </a:cubicBezTo>
                    <a:lnTo>
                      <a:pt x="3852" y="1642"/>
                    </a:lnTo>
                    <a:cubicBezTo>
                      <a:pt x="3834" y="1634"/>
                      <a:pt x="3815" y="1627"/>
                      <a:pt x="3797" y="1619"/>
                    </a:cubicBezTo>
                    <a:cubicBezTo>
                      <a:pt x="3791" y="1597"/>
                      <a:pt x="3786" y="1574"/>
                      <a:pt x="3780" y="1552"/>
                    </a:cubicBezTo>
                    <a:cubicBezTo>
                      <a:pt x="3796" y="1550"/>
                      <a:pt x="3811" y="1549"/>
                      <a:pt x="3827" y="1547"/>
                    </a:cubicBezTo>
                    <a:lnTo>
                      <a:pt x="3827" y="1340"/>
                    </a:lnTo>
                    <a:lnTo>
                      <a:pt x="3750" y="1313"/>
                    </a:lnTo>
                    <a:cubicBezTo>
                      <a:pt x="3756" y="1260"/>
                      <a:pt x="3761" y="1208"/>
                      <a:pt x="3767" y="1155"/>
                    </a:cubicBezTo>
                    <a:lnTo>
                      <a:pt x="3637" y="1159"/>
                    </a:lnTo>
                    <a:cubicBezTo>
                      <a:pt x="3619" y="1100"/>
                      <a:pt x="3600" y="1042"/>
                      <a:pt x="3582" y="983"/>
                    </a:cubicBezTo>
                    <a:lnTo>
                      <a:pt x="3554" y="983"/>
                    </a:lnTo>
                    <a:cubicBezTo>
                      <a:pt x="3557" y="946"/>
                      <a:pt x="3559" y="908"/>
                      <a:pt x="3562" y="871"/>
                    </a:cubicBezTo>
                    <a:cubicBezTo>
                      <a:pt x="3560" y="860"/>
                      <a:pt x="3559" y="850"/>
                      <a:pt x="3557" y="839"/>
                    </a:cubicBezTo>
                    <a:cubicBezTo>
                      <a:pt x="3549" y="830"/>
                      <a:pt x="3540" y="821"/>
                      <a:pt x="3532" y="812"/>
                    </a:cubicBezTo>
                    <a:cubicBezTo>
                      <a:pt x="3537" y="803"/>
                      <a:pt x="3541" y="794"/>
                      <a:pt x="3546" y="785"/>
                    </a:cubicBezTo>
                    <a:cubicBezTo>
                      <a:pt x="3543" y="771"/>
                      <a:pt x="3541" y="758"/>
                      <a:pt x="3538" y="744"/>
                    </a:cubicBezTo>
                    <a:lnTo>
                      <a:pt x="3502" y="627"/>
                    </a:lnTo>
                    <a:lnTo>
                      <a:pt x="3532" y="600"/>
                    </a:lnTo>
                    <a:cubicBezTo>
                      <a:pt x="3539" y="606"/>
                      <a:pt x="3547" y="612"/>
                      <a:pt x="3554" y="618"/>
                    </a:cubicBezTo>
                    <a:cubicBezTo>
                      <a:pt x="3557" y="621"/>
                      <a:pt x="3559" y="624"/>
                      <a:pt x="3562" y="627"/>
                    </a:cubicBezTo>
                    <a:lnTo>
                      <a:pt x="3579" y="627"/>
                    </a:lnTo>
                    <a:cubicBezTo>
                      <a:pt x="3584" y="619"/>
                      <a:pt x="3590" y="612"/>
                      <a:pt x="3595" y="604"/>
                    </a:cubicBezTo>
                    <a:cubicBezTo>
                      <a:pt x="3599" y="588"/>
                      <a:pt x="3603" y="571"/>
                      <a:pt x="3607" y="555"/>
                    </a:cubicBezTo>
                    <a:cubicBezTo>
                      <a:pt x="3611" y="561"/>
                      <a:pt x="3616" y="567"/>
                      <a:pt x="3620" y="573"/>
                    </a:cubicBezTo>
                    <a:cubicBezTo>
                      <a:pt x="3625" y="540"/>
                      <a:pt x="3629" y="507"/>
                      <a:pt x="3634" y="474"/>
                    </a:cubicBezTo>
                    <a:cubicBezTo>
                      <a:pt x="3638" y="468"/>
                      <a:pt x="3641" y="462"/>
                      <a:pt x="3645" y="456"/>
                    </a:cubicBezTo>
                    <a:lnTo>
                      <a:pt x="3662" y="442"/>
                    </a:lnTo>
                    <a:lnTo>
                      <a:pt x="3695" y="469"/>
                    </a:lnTo>
                    <a:lnTo>
                      <a:pt x="3695" y="343"/>
                    </a:lnTo>
                    <a:lnTo>
                      <a:pt x="3822" y="352"/>
                    </a:lnTo>
                    <a:lnTo>
                      <a:pt x="3822" y="262"/>
                    </a:lnTo>
                    <a:cubicBezTo>
                      <a:pt x="3821" y="257"/>
                      <a:pt x="3820" y="253"/>
                      <a:pt x="3819" y="248"/>
                    </a:cubicBezTo>
                    <a:cubicBezTo>
                      <a:pt x="3814" y="244"/>
                      <a:pt x="3810" y="239"/>
                      <a:pt x="3805" y="235"/>
                    </a:cubicBezTo>
                    <a:lnTo>
                      <a:pt x="3805" y="113"/>
                    </a:lnTo>
                    <a:cubicBezTo>
                      <a:pt x="3833" y="117"/>
                      <a:pt x="3860" y="122"/>
                      <a:pt x="3888" y="126"/>
                    </a:cubicBezTo>
                    <a:cubicBezTo>
                      <a:pt x="3890" y="107"/>
                      <a:pt x="3891" y="87"/>
                      <a:pt x="3893" y="68"/>
                    </a:cubicBezTo>
                    <a:cubicBezTo>
                      <a:pt x="3920" y="78"/>
                      <a:pt x="3947" y="89"/>
                      <a:pt x="3974" y="99"/>
                    </a:cubicBezTo>
                    <a:lnTo>
                      <a:pt x="3974" y="185"/>
                    </a:lnTo>
                    <a:lnTo>
                      <a:pt x="4128" y="180"/>
                    </a:lnTo>
                    <a:cubicBezTo>
                      <a:pt x="4124" y="120"/>
                      <a:pt x="4121" y="60"/>
                      <a:pt x="4117" y="0"/>
                    </a:cubicBezTo>
                    <a:lnTo>
                      <a:pt x="4230" y="0"/>
                    </a:lnTo>
                    <a:lnTo>
                      <a:pt x="4230" y="221"/>
                    </a:lnTo>
                    <a:lnTo>
                      <a:pt x="4354" y="221"/>
                    </a:lnTo>
                    <a:lnTo>
                      <a:pt x="4354" y="316"/>
                    </a:lnTo>
                    <a:lnTo>
                      <a:pt x="4401" y="325"/>
                    </a:lnTo>
                    <a:lnTo>
                      <a:pt x="4401" y="379"/>
                    </a:lnTo>
                    <a:cubicBezTo>
                      <a:pt x="4411" y="380"/>
                      <a:pt x="4422" y="382"/>
                      <a:pt x="4432" y="383"/>
                    </a:cubicBezTo>
                    <a:cubicBezTo>
                      <a:pt x="4433" y="425"/>
                      <a:pt x="4433" y="468"/>
                      <a:pt x="4434" y="510"/>
                    </a:cubicBezTo>
                    <a:cubicBezTo>
                      <a:pt x="4465" y="511"/>
                      <a:pt x="4497" y="513"/>
                      <a:pt x="4528" y="514"/>
                    </a:cubicBezTo>
                    <a:cubicBezTo>
                      <a:pt x="4532" y="519"/>
                      <a:pt x="4535" y="523"/>
                      <a:pt x="4539" y="528"/>
                    </a:cubicBezTo>
                    <a:cubicBezTo>
                      <a:pt x="4549" y="508"/>
                      <a:pt x="4560" y="489"/>
                      <a:pt x="4570" y="469"/>
                    </a:cubicBezTo>
                    <a:lnTo>
                      <a:pt x="4570" y="370"/>
                    </a:lnTo>
                    <a:lnTo>
                      <a:pt x="4506" y="343"/>
                    </a:lnTo>
                    <a:lnTo>
                      <a:pt x="4506" y="226"/>
                    </a:lnTo>
                    <a:cubicBezTo>
                      <a:pt x="4529" y="221"/>
                      <a:pt x="4552" y="217"/>
                      <a:pt x="4575" y="212"/>
                    </a:cubicBezTo>
                    <a:cubicBezTo>
                      <a:pt x="4578" y="188"/>
                      <a:pt x="4580" y="164"/>
                      <a:pt x="4583" y="140"/>
                    </a:cubicBezTo>
                    <a:lnTo>
                      <a:pt x="4616" y="131"/>
                    </a:lnTo>
                    <a:cubicBezTo>
                      <a:pt x="4619" y="117"/>
                      <a:pt x="4622" y="104"/>
                      <a:pt x="4625" y="90"/>
                    </a:cubicBezTo>
                    <a:lnTo>
                      <a:pt x="4663" y="90"/>
                    </a:lnTo>
                    <a:cubicBezTo>
                      <a:pt x="4661" y="74"/>
                      <a:pt x="4660" y="57"/>
                      <a:pt x="4658" y="41"/>
                    </a:cubicBezTo>
                    <a:lnTo>
                      <a:pt x="5006" y="41"/>
                    </a:lnTo>
                    <a:lnTo>
                      <a:pt x="4997" y="140"/>
                    </a:lnTo>
                    <a:lnTo>
                      <a:pt x="5050" y="140"/>
                    </a:lnTo>
                    <a:cubicBezTo>
                      <a:pt x="5047" y="238"/>
                      <a:pt x="5044" y="335"/>
                      <a:pt x="5041" y="433"/>
                    </a:cubicBezTo>
                    <a:lnTo>
                      <a:pt x="5077" y="433"/>
                    </a:lnTo>
                    <a:cubicBezTo>
                      <a:pt x="5076" y="424"/>
                      <a:pt x="5076" y="415"/>
                      <a:pt x="5075" y="406"/>
                    </a:cubicBezTo>
                    <a:lnTo>
                      <a:pt x="5132" y="442"/>
                    </a:lnTo>
                    <a:cubicBezTo>
                      <a:pt x="5151" y="438"/>
                      <a:pt x="5169" y="433"/>
                      <a:pt x="5188" y="429"/>
                    </a:cubicBezTo>
                    <a:lnTo>
                      <a:pt x="5246" y="487"/>
                    </a:lnTo>
                    <a:lnTo>
                      <a:pt x="5295" y="469"/>
                    </a:lnTo>
                    <a:cubicBezTo>
                      <a:pt x="5300" y="531"/>
                      <a:pt x="5304" y="592"/>
                      <a:pt x="5309" y="654"/>
                    </a:cubicBezTo>
                    <a:lnTo>
                      <a:pt x="5229" y="758"/>
                    </a:lnTo>
                    <a:cubicBezTo>
                      <a:pt x="5234" y="786"/>
                      <a:pt x="5238" y="815"/>
                      <a:pt x="5243" y="843"/>
                    </a:cubicBezTo>
                    <a:cubicBezTo>
                      <a:pt x="5230" y="858"/>
                      <a:pt x="5217" y="874"/>
                      <a:pt x="5204" y="889"/>
                    </a:cubicBezTo>
                    <a:cubicBezTo>
                      <a:pt x="5205" y="890"/>
                      <a:pt x="5206" y="892"/>
                      <a:pt x="5207" y="893"/>
                    </a:cubicBezTo>
                    <a:cubicBezTo>
                      <a:pt x="5210" y="898"/>
                      <a:pt x="5212" y="902"/>
                      <a:pt x="5215" y="907"/>
                    </a:cubicBezTo>
                    <a:lnTo>
                      <a:pt x="5339" y="916"/>
                    </a:lnTo>
                    <a:lnTo>
                      <a:pt x="5408" y="916"/>
                    </a:lnTo>
                    <a:cubicBezTo>
                      <a:pt x="5417" y="917"/>
                      <a:pt x="5427" y="919"/>
                      <a:pt x="5436" y="920"/>
                    </a:cubicBezTo>
                    <a:lnTo>
                      <a:pt x="5436" y="889"/>
                    </a:lnTo>
                    <a:lnTo>
                      <a:pt x="5455" y="889"/>
                    </a:lnTo>
                    <a:cubicBezTo>
                      <a:pt x="5462" y="898"/>
                      <a:pt x="5470" y="907"/>
                      <a:pt x="5477" y="916"/>
                    </a:cubicBezTo>
                    <a:cubicBezTo>
                      <a:pt x="5480" y="926"/>
                      <a:pt x="5483" y="937"/>
                      <a:pt x="5486" y="947"/>
                    </a:cubicBezTo>
                    <a:cubicBezTo>
                      <a:pt x="5496" y="964"/>
                      <a:pt x="5506" y="980"/>
                      <a:pt x="5516" y="997"/>
                    </a:cubicBezTo>
                    <a:cubicBezTo>
                      <a:pt x="5533" y="1029"/>
                      <a:pt x="5551" y="1060"/>
                      <a:pt x="5568" y="1092"/>
                    </a:cubicBezTo>
                    <a:cubicBezTo>
                      <a:pt x="5574" y="1122"/>
                      <a:pt x="5579" y="1152"/>
                      <a:pt x="5585" y="1182"/>
                    </a:cubicBezTo>
                    <a:lnTo>
                      <a:pt x="5582" y="1218"/>
                    </a:lnTo>
                    <a:lnTo>
                      <a:pt x="5582" y="1249"/>
                    </a:lnTo>
                    <a:cubicBezTo>
                      <a:pt x="5600" y="1254"/>
                      <a:pt x="5619" y="1258"/>
                      <a:pt x="5637" y="1263"/>
                    </a:cubicBezTo>
                    <a:cubicBezTo>
                      <a:pt x="5667" y="1249"/>
                      <a:pt x="5698" y="1236"/>
                      <a:pt x="5728" y="1222"/>
                    </a:cubicBezTo>
                    <a:cubicBezTo>
                      <a:pt x="5725" y="1163"/>
                      <a:pt x="5723" y="1105"/>
                      <a:pt x="5720" y="1046"/>
                    </a:cubicBezTo>
                    <a:lnTo>
                      <a:pt x="5726" y="1028"/>
                    </a:lnTo>
                    <a:lnTo>
                      <a:pt x="5726" y="1010"/>
                    </a:lnTo>
                    <a:cubicBezTo>
                      <a:pt x="5730" y="1007"/>
                      <a:pt x="5733" y="1004"/>
                      <a:pt x="5737" y="1001"/>
                    </a:cubicBezTo>
                    <a:cubicBezTo>
                      <a:pt x="5739" y="1000"/>
                      <a:pt x="5740" y="998"/>
                      <a:pt x="5742" y="997"/>
                    </a:cubicBezTo>
                    <a:lnTo>
                      <a:pt x="5814" y="970"/>
                    </a:lnTo>
                    <a:cubicBezTo>
                      <a:pt x="5834" y="965"/>
                      <a:pt x="5855" y="961"/>
                      <a:pt x="5875" y="956"/>
                    </a:cubicBezTo>
                    <a:cubicBezTo>
                      <a:pt x="5872" y="873"/>
                      <a:pt x="5869" y="791"/>
                      <a:pt x="5866" y="708"/>
                    </a:cubicBezTo>
                    <a:lnTo>
                      <a:pt x="6220" y="722"/>
                    </a:lnTo>
                    <a:lnTo>
                      <a:pt x="6363" y="731"/>
                    </a:lnTo>
                    <a:lnTo>
                      <a:pt x="6369" y="749"/>
                    </a:lnTo>
                    <a:lnTo>
                      <a:pt x="6410" y="758"/>
                    </a:lnTo>
                    <a:cubicBezTo>
                      <a:pt x="6393" y="830"/>
                      <a:pt x="6377" y="902"/>
                      <a:pt x="6360" y="974"/>
                    </a:cubicBezTo>
                    <a:lnTo>
                      <a:pt x="6498" y="983"/>
                    </a:lnTo>
                    <a:lnTo>
                      <a:pt x="6507" y="1037"/>
                    </a:lnTo>
                    <a:cubicBezTo>
                      <a:pt x="6526" y="1033"/>
                      <a:pt x="6546" y="1028"/>
                      <a:pt x="6565" y="1024"/>
                    </a:cubicBezTo>
                    <a:lnTo>
                      <a:pt x="6628" y="1060"/>
                    </a:lnTo>
                    <a:cubicBezTo>
                      <a:pt x="6636" y="1045"/>
                      <a:pt x="6645" y="1030"/>
                      <a:pt x="6653" y="1015"/>
                    </a:cubicBezTo>
                    <a:cubicBezTo>
                      <a:pt x="6667" y="1000"/>
                      <a:pt x="6680" y="985"/>
                      <a:pt x="6694" y="970"/>
                    </a:cubicBezTo>
                    <a:cubicBezTo>
                      <a:pt x="6704" y="962"/>
                      <a:pt x="6715" y="955"/>
                      <a:pt x="6725" y="947"/>
                    </a:cubicBezTo>
                    <a:cubicBezTo>
                      <a:pt x="6732" y="938"/>
                      <a:pt x="6740" y="929"/>
                      <a:pt x="6747" y="920"/>
                    </a:cubicBezTo>
                    <a:lnTo>
                      <a:pt x="6780" y="902"/>
                    </a:lnTo>
                    <a:cubicBezTo>
                      <a:pt x="6789" y="895"/>
                      <a:pt x="6798" y="887"/>
                      <a:pt x="6807" y="880"/>
                    </a:cubicBezTo>
                    <a:cubicBezTo>
                      <a:pt x="6816" y="863"/>
                      <a:pt x="6826" y="847"/>
                      <a:pt x="6835" y="830"/>
                    </a:cubicBezTo>
                    <a:cubicBezTo>
                      <a:pt x="6849" y="825"/>
                      <a:pt x="6862" y="821"/>
                      <a:pt x="6876" y="816"/>
                    </a:cubicBezTo>
                    <a:cubicBezTo>
                      <a:pt x="6885" y="810"/>
                      <a:pt x="6895" y="804"/>
                      <a:pt x="6904" y="798"/>
                    </a:cubicBezTo>
                    <a:lnTo>
                      <a:pt x="6934" y="798"/>
                    </a:lnTo>
                    <a:cubicBezTo>
                      <a:pt x="6939" y="813"/>
                      <a:pt x="6943" y="828"/>
                      <a:pt x="6948" y="843"/>
                    </a:cubicBezTo>
                    <a:cubicBezTo>
                      <a:pt x="6952" y="858"/>
                      <a:pt x="6955" y="874"/>
                      <a:pt x="6959" y="889"/>
                    </a:cubicBezTo>
                    <a:cubicBezTo>
                      <a:pt x="6964" y="907"/>
                      <a:pt x="6968" y="925"/>
                      <a:pt x="6973" y="943"/>
                    </a:cubicBezTo>
                    <a:cubicBezTo>
                      <a:pt x="6984" y="971"/>
                      <a:pt x="6995" y="1000"/>
                      <a:pt x="7006" y="1028"/>
                    </a:cubicBezTo>
                    <a:cubicBezTo>
                      <a:pt x="7023" y="1049"/>
                      <a:pt x="7039" y="1071"/>
                      <a:pt x="7056" y="1092"/>
                    </a:cubicBezTo>
                    <a:lnTo>
                      <a:pt x="7169" y="1304"/>
                    </a:lnTo>
                    <a:cubicBezTo>
                      <a:pt x="7151" y="1385"/>
                      <a:pt x="7134" y="1466"/>
                      <a:pt x="7116" y="1547"/>
                    </a:cubicBezTo>
                    <a:cubicBezTo>
                      <a:pt x="7127" y="1595"/>
                      <a:pt x="7139" y="1643"/>
                      <a:pt x="7150" y="1691"/>
                    </a:cubicBezTo>
                    <a:cubicBezTo>
                      <a:pt x="7126" y="1711"/>
                      <a:pt x="7102" y="1730"/>
                      <a:pt x="7078" y="1750"/>
                    </a:cubicBezTo>
                    <a:cubicBezTo>
                      <a:pt x="7081" y="1798"/>
                      <a:pt x="7083" y="1846"/>
                      <a:pt x="7086" y="1894"/>
                    </a:cubicBezTo>
                    <a:cubicBezTo>
                      <a:pt x="7094" y="1897"/>
                      <a:pt x="7103" y="1900"/>
                      <a:pt x="7111" y="1903"/>
                    </a:cubicBezTo>
                    <a:cubicBezTo>
                      <a:pt x="7124" y="1944"/>
                      <a:pt x="7137" y="1984"/>
                      <a:pt x="7150" y="2025"/>
                    </a:cubicBezTo>
                    <a:cubicBezTo>
                      <a:pt x="7177" y="2033"/>
                      <a:pt x="7205" y="2040"/>
                      <a:pt x="7232" y="2048"/>
                    </a:cubicBezTo>
                    <a:cubicBezTo>
                      <a:pt x="7253" y="2052"/>
                      <a:pt x="7275" y="2057"/>
                      <a:pt x="7296" y="2061"/>
                    </a:cubicBezTo>
                    <a:lnTo>
                      <a:pt x="7434" y="2093"/>
                    </a:lnTo>
                    <a:lnTo>
                      <a:pt x="7586" y="2115"/>
                    </a:lnTo>
                    <a:lnTo>
                      <a:pt x="7748" y="2115"/>
                    </a:lnTo>
                    <a:lnTo>
                      <a:pt x="7826" y="1917"/>
                    </a:lnTo>
                    <a:lnTo>
                      <a:pt x="8068" y="1922"/>
                    </a:lnTo>
                    <a:cubicBezTo>
                      <a:pt x="8089" y="1911"/>
                      <a:pt x="8111" y="1901"/>
                      <a:pt x="8132" y="1890"/>
                    </a:cubicBezTo>
                    <a:cubicBezTo>
                      <a:pt x="8161" y="1876"/>
                      <a:pt x="8191" y="1863"/>
                      <a:pt x="8220" y="1849"/>
                    </a:cubicBezTo>
                    <a:cubicBezTo>
                      <a:pt x="8230" y="1854"/>
                      <a:pt x="8241" y="1858"/>
                      <a:pt x="8251" y="1863"/>
                    </a:cubicBezTo>
                    <a:cubicBezTo>
                      <a:pt x="8257" y="1864"/>
                      <a:pt x="8264" y="1866"/>
                      <a:pt x="8270" y="1867"/>
                    </a:cubicBezTo>
                    <a:cubicBezTo>
                      <a:pt x="8302" y="1863"/>
                      <a:pt x="8334" y="1858"/>
                      <a:pt x="8366" y="1854"/>
                    </a:cubicBezTo>
                    <a:cubicBezTo>
                      <a:pt x="8385" y="1852"/>
                      <a:pt x="8403" y="1851"/>
                      <a:pt x="8422" y="1849"/>
                    </a:cubicBezTo>
                    <a:cubicBezTo>
                      <a:pt x="8419" y="1920"/>
                      <a:pt x="8416" y="1990"/>
                      <a:pt x="8413" y="2061"/>
                    </a:cubicBezTo>
                    <a:cubicBezTo>
                      <a:pt x="8429" y="2076"/>
                      <a:pt x="8444" y="2091"/>
                      <a:pt x="8460" y="2106"/>
                    </a:cubicBezTo>
                    <a:cubicBezTo>
                      <a:pt x="8464" y="2130"/>
                      <a:pt x="8467" y="2155"/>
                      <a:pt x="8471" y="2179"/>
                    </a:cubicBezTo>
                    <a:cubicBezTo>
                      <a:pt x="8478" y="2334"/>
                      <a:pt x="8486" y="2488"/>
                      <a:pt x="8493" y="2643"/>
                    </a:cubicBezTo>
                    <a:lnTo>
                      <a:pt x="8493" y="2657"/>
                    </a:lnTo>
                    <a:lnTo>
                      <a:pt x="8631" y="2576"/>
                    </a:lnTo>
                    <a:cubicBezTo>
                      <a:pt x="8641" y="2577"/>
                      <a:pt x="8652" y="2579"/>
                      <a:pt x="8662" y="2580"/>
                    </a:cubicBezTo>
                    <a:lnTo>
                      <a:pt x="8830" y="2652"/>
                    </a:lnTo>
                    <a:lnTo>
                      <a:pt x="8871" y="2693"/>
                    </a:lnTo>
                    <a:cubicBezTo>
                      <a:pt x="8878" y="2690"/>
                      <a:pt x="8884" y="2687"/>
                      <a:pt x="8891" y="2684"/>
                    </a:cubicBezTo>
                    <a:cubicBezTo>
                      <a:pt x="8912" y="2679"/>
                      <a:pt x="8933" y="2675"/>
                      <a:pt x="8954" y="2670"/>
                    </a:cubicBezTo>
                    <a:cubicBezTo>
                      <a:pt x="8983" y="2684"/>
                      <a:pt x="9013" y="2697"/>
                      <a:pt x="9042" y="2711"/>
                    </a:cubicBezTo>
                    <a:cubicBezTo>
                      <a:pt x="9053" y="2749"/>
                      <a:pt x="9065" y="2786"/>
                      <a:pt x="9076" y="2824"/>
                    </a:cubicBezTo>
                    <a:lnTo>
                      <a:pt x="9081" y="2824"/>
                    </a:lnTo>
                    <a:cubicBezTo>
                      <a:pt x="9099" y="2816"/>
                      <a:pt x="9118" y="2809"/>
                      <a:pt x="9136" y="2801"/>
                    </a:cubicBezTo>
                    <a:cubicBezTo>
                      <a:pt x="9155" y="2851"/>
                      <a:pt x="9175" y="2900"/>
                      <a:pt x="9194" y="2950"/>
                    </a:cubicBezTo>
                    <a:lnTo>
                      <a:pt x="9208" y="2950"/>
                    </a:lnTo>
                    <a:lnTo>
                      <a:pt x="9393" y="2972"/>
                    </a:lnTo>
                    <a:lnTo>
                      <a:pt x="9627" y="2986"/>
                    </a:lnTo>
                    <a:cubicBezTo>
                      <a:pt x="9625" y="3042"/>
                      <a:pt x="9624" y="3097"/>
                      <a:pt x="9622" y="3153"/>
                    </a:cubicBezTo>
                    <a:lnTo>
                      <a:pt x="9719" y="3153"/>
                    </a:lnTo>
                    <a:lnTo>
                      <a:pt x="9719" y="3771"/>
                    </a:lnTo>
                    <a:lnTo>
                      <a:pt x="9719" y="4339"/>
                    </a:lnTo>
                    <a:lnTo>
                      <a:pt x="9719" y="4799"/>
                    </a:lnTo>
                    <a:cubicBezTo>
                      <a:pt x="9732" y="4805"/>
                      <a:pt x="9744" y="4811"/>
                      <a:pt x="9757" y="4817"/>
                    </a:cubicBezTo>
                    <a:lnTo>
                      <a:pt x="9757" y="4917"/>
                    </a:lnTo>
                    <a:lnTo>
                      <a:pt x="9677" y="4944"/>
                    </a:lnTo>
                    <a:lnTo>
                      <a:pt x="9586" y="5065"/>
                    </a:lnTo>
                    <a:cubicBezTo>
                      <a:pt x="9576" y="5095"/>
                      <a:pt x="9566" y="5126"/>
                      <a:pt x="9556" y="5156"/>
                    </a:cubicBezTo>
                    <a:lnTo>
                      <a:pt x="9523" y="5120"/>
                    </a:lnTo>
                    <a:cubicBezTo>
                      <a:pt x="9517" y="5132"/>
                      <a:pt x="9512" y="5144"/>
                      <a:pt x="9506" y="5156"/>
                    </a:cubicBezTo>
                    <a:cubicBezTo>
                      <a:pt x="9509" y="5177"/>
                      <a:pt x="9511" y="5198"/>
                      <a:pt x="9514" y="5219"/>
                    </a:cubicBezTo>
                    <a:lnTo>
                      <a:pt x="9514" y="5237"/>
                    </a:lnTo>
                    <a:cubicBezTo>
                      <a:pt x="9507" y="5259"/>
                      <a:pt x="9499" y="5282"/>
                      <a:pt x="9492" y="5304"/>
                    </a:cubicBezTo>
                    <a:cubicBezTo>
                      <a:pt x="9489" y="5324"/>
                      <a:pt x="9487" y="5343"/>
                      <a:pt x="9484" y="5363"/>
                    </a:cubicBezTo>
                    <a:cubicBezTo>
                      <a:pt x="9483" y="5383"/>
                      <a:pt x="9482" y="5402"/>
                      <a:pt x="9481" y="5422"/>
                    </a:cubicBezTo>
                    <a:cubicBezTo>
                      <a:pt x="9484" y="5466"/>
                      <a:pt x="9487" y="5509"/>
                      <a:pt x="9490" y="5553"/>
                    </a:cubicBezTo>
                    <a:cubicBezTo>
                      <a:pt x="9488" y="5557"/>
                      <a:pt x="9486" y="5562"/>
                      <a:pt x="9484" y="5566"/>
                    </a:cubicBezTo>
                    <a:cubicBezTo>
                      <a:pt x="9480" y="5578"/>
                      <a:pt x="9477" y="5590"/>
                      <a:pt x="9473" y="5602"/>
                    </a:cubicBezTo>
                    <a:lnTo>
                      <a:pt x="9467" y="5620"/>
                    </a:lnTo>
                    <a:lnTo>
                      <a:pt x="9467" y="5656"/>
                    </a:lnTo>
                    <a:lnTo>
                      <a:pt x="9467" y="5661"/>
                    </a:lnTo>
                    <a:lnTo>
                      <a:pt x="9476" y="5661"/>
                    </a:lnTo>
                    <a:cubicBezTo>
                      <a:pt x="9478" y="5664"/>
                      <a:pt x="9479" y="5667"/>
                      <a:pt x="9481" y="5670"/>
                    </a:cubicBezTo>
                    <a:lnTo>
                      <a:pt x="9490" y="5670"/>
                    </a:lnTo>
                    <a:lnTo>
                      <a:pt x="9501" y="5670"/>
                    </a:lnTo>
                    <a:lnTo>
                      <a:pt x="9523" y="5670"/>
                    </a:lnTo>
                    <a:lnTo>
                      <a:pt x="9556" y="5661"/>
                    </a:lnTo>
                    <a:cubicBezTo>
                      <a:pt x="9563" y="5659"/>
                      <a:pt x="9571" y="5658"/>
                      <a:pt x="9578" y="5656"/>
                    </a:cubicBezTo>
                    <a:cubicBezTo>
                      <a:pt x="9584" y="5653"/>
                      <a:pt x="9591" y="5650"/>
                      <a:pt x="9597" y="5647"/>
                    </a:cubicBezTo>
                    <a:cubicBezTo>
                      <a:pt x="9618" y="5632"/>
                      <a:pt x="9640" y="5617"/>
                      <a:pt x="9661" y="5602"/>
                    </a:cubicBezTo>
                    <a:cubicBezTo>
                      <a:pt x="9679" y="5595"/>
                      <a:pt x="9698" y="5587"/>
                      <a:pt x="9716" y="5580"/>
                    </a:cubicBezTo>
                    <a:cubicBezTo>
                      <a:pt x="9719" y="5596"/>
                      <a:pt x="9721" y="5613"/>
                      <a:pt x="9724" y="5629"/>
                    </a:cubicBezTo>
                    <a:cubicBezTo>
                      <a:pt x="9730" y="5643"/>
                      <a:pt x="9735" y="5656"/>
                      <a:pt x="9741" y="5670"/>
                    </a:cubicBezTo>
                    <a:cubicBezTo>
                      <a:pt x="9744" y="5682"/>
                      <a:pt x="9746" y="5694"/>
                      <a:pt x="9749" y="5706"/>
                    </a:cubicBezTo>
                    <a:lnTo>
                      <a:pt x="9749" y="5719"/>
                    </a:lnTo>
                    <a:lnTo>
                      <a:pt x="9771" y="5719"/>
                    </a:lnTo>
                    <a:lnTo>
                      <a:pt x="9799" y="5719"/>
                    </a:lnTo>
                    <a:cubicBezTo>
                      <a:pt x="9812" y="5725"/>
                      <a:pt x="9824" y="5731"/>
                      <a:pt x="9837" y="5737"/>
                    </a:cubicBezTo>
                    <a:lnTo>
                      <a:pt x="9901" y="5774"/>
                    </a:lnTo>
                    <a:cubicBezTo>
                      <a:pt x="9923" y="5784"/>
                      <a:pt x="9945" y="5795"/>
                      <a:pt x="9967" y="5805"/>
                    </a:cubicBezTo>
                    <a:cubicBezTo>
                      <a:pt x="9972" y="5808"/>
                      <a:pt x="9976" y="5811"/>
                      <a:pt x="9981" y="5814"/>
                    </a:cubicBezTo>
                    <a:cubicBezTo>
                      <a:pt x="9987" y="5850"/>
                      <a:pt x="9994" y="5886"/>
                      <a:pt x="10000" y="5922"/>
                    </a:cubicBezTo>
                    <a:lnTo>
                      <a:pt x="9909" y="5895"/>
                    </a:lnTo>
                    <a:cubicBezTo>
                      <a:pt x="9895" y="5913"/>
                      <a:pt x="9882" y="5931"/>
                      <a:pt x="9868" y="5949"/>
                    </a:cubicBezTo>
                    <a:cubicBezTo>
                      <a:pt x="9860" y="5954"/>
                      <a:pt x="9853" y="5958"/>
                      <a:pt x="9845" y="5963"/>
                    </a:cubicBezTo>
                    <a:lnTo>
                      <a:pt x="9691" y="5995"/>
                    </a:lnTo>
                    <a:cubicBezTo>
                      <a:pt x="9667" y="6014"/>
                      <a:pt x="9643" y="6034"/>
                      <a:pt x="9619" y="6053"/>
                    </a:cubicBezTo>
                    <a:cubicBezTo>
                      <a:pt x="9591" y="6079"/>
                      <a:pt x="9562" y="6104"/>
                      <a:pt x="9534" y="6130"/>
                    </a:cubicBezTo>
                    <a:cubicBezTo>
                      <a:pt x="9528" y="6139"/>
                      <a:pt x="9523" y="6148"/>
                      <a:pt x="9517" y="6157"/>
                    </a:cubicBezTo>
                    <a:cubicBezTo>
                      <a:pt x="9512" y="6178"/>
                      <a:pt x="9506" y="6199"/>
                      <a:pt x="9501" y="6220"/>
                    </a:cubicBezTo>
                    <a:lnTo>
                      <a:pt x="9501" y="6292"/>
                    </a:lnTo>
                    <a:cubicBezTo>
                      <a:pt x="9498" y="6297"/>
                      <a:pt x="9495" y="6301"/>
                      <a:pt x="9492" y="6306"/>
                    </a:cubicBezTo>
                    <a:cubicBezTo>
                      <a:pt x="9476" y="6322"/>
                      <a:pt x="9461" y="6339"/>
                      <a:pt x="9445" y="6355"/>
                    </a:cubicBezTo>
                    <a:cubicBezTo>
                      <a:pt x="9433" y="6369"/>
                      <a:pt x="9421" y="6382"/>
                      <a:pt x="9409" y="6396"/>
                    </a:cubicBezTo>
                    <a:cubicBezTo>
                      <a:pt x="9399" y="6413"/>
                      <a:pt x="9389" y="6429"/>
                      <a:pt x="9379" y="6446"/>
                    </a:cubicBezTo>
                    <a:cubicBezTo>
                      <a:pt x="9363" y="6495"/>
                      <a:pt x="9348" y="6545"/>
                      <a:pt x="9332" y="6594"/>
                    </a:cubicBezTo>
                    <a:lnTo>
                      <a:pt x="9183" y="6536"/>
                    </a:lnTo>
                    <a:lnTo>
                      <a:pt x="9169" y="6536"/>
                    </a:lnTo>
                    <a:cubicBezTo>
                      <a:pt x="9166" y="6537"/>
                      <a:pt x="9164" y="6539"/>
                      <a:pt x="9161" y="6540"/>
                    </a:cubicBezTo>
                    <a:cubicBezTo>
                      <a:pt x="9154" y="6534"/>
                      <a:pt x="9146" y="6528"/>
                      <a:pt x="9139" y="6522"/>
                    </a:cubicBezTo>
                    <a:cubicBezTo>
                      <a:pt x="9135" y="6519"/>
                      <a:pt x="9132" y="6516"/>
                      <a:pt x="9128" y="6513"/>
                    </a:cubicBezTo>
                    <a:lnTo>
                      <a:pt x="9114" y="6527"/>
                    </a:lnTo>
                    <a:cubicBezTo>
                      <a:pt x="9110" y="6540"/>
                      <a:pt x="9107" y="6554"/>
                      <a:pt x="9103" y="6567"/>
                    </a:cubicBezTo>
                    <a:cubicBezTo>
                      <a:pt x="9100" y="6579"/>
                      <a:pt x="9098" y="6592"/>
                      <a:pt x="9095" y="6604"/>
                    </a:cubicBezTo>
                    <a:cubicBezTo>
                      <a:pt x="9090" y="6617"/>
                      <a:pt x="9086" y="6631"/>
                      <a:pt x="9081" y="6644"/>
                    </a:cubicBezTo>
                    <a:cubicBezTo>
                      <a:pt x="9079" y="6640"/>
                      <a:pt x="9078" y="6635"/>
                      <a:pt x="9076" y="6631"/>
                    </a:cubicBezTo>
                    <a:cubicBezTo>
                      <a:pt x="9070" y="6619"/>
                      <a:pt x="9065" y="6606"/>
                      <a:pt x="9059" y="6594"/>
                    </a:cubicBezTo>
                    <a:cubicBezTo>
                      <a:pt x="9053" y="6579"/>
                      <a:pt x="9046" y="6564"/>
                      <a:pt x="9040" y="6549"/>
                    </a:cubicBezTo>
                    <a:cubicBezTo>
                      <a:pt x="9035" y="6540"/>
                      <a:pt x="9031" y="6531"/>
                      <a:pt x="9026" y="6522"/>
                    </a:cubicBezTo>
                    <a:lnTo>
                      <a:pt x="9007" y="6522"/>
                    </a:lnTo>
                    <a:cubicBezTo>
                      <a:pt x="9005" y="6527"/>
                      <a:pt x="9003" y="6531"/>
                      <a:pt x="9001" y="6536"/>
                    </a:cubicBezTo>
                    <a:cubicBezTo>
                      <a:pt x="9000" y="6549"/>
                      <a:pt x="8999" y="6563"/>
                      <a:pt x="8998" y="6576"/>
                    </a:cubicBezTo>
                    <a:cubicBezTo>
                      <a:pt x="8994" y="6581"/>
                      <a:pt x="8991" y="6585"/>
                      <a:pt x="8987" y="6590"/>
                    </a:cubicBezTo>
                    <a:lnTo>
                      <a:pt x="8954" y="6617"/>
                    </a:lnTo>
                    <a:cubicBezTo>
                      <a:pt x="8945" y="6619"/>
                      <a:pt x="8936" y="6620"/>
                      <a:pt x="8927" y="6622"/>
                    </a:cubicBezTo>
                    <a:cubicBezTo>
                      <a:pt x="8914" y="6611"/>
                      <a:pt x="8901" y="6601"/>
                      <a:pt x="8888" y="6590"/>
                    </a:cubicBezTo>
                    <a:cubicBezTo>
                      <a:pt x="8885" y="6582"/>
                      <a:pt x="8883" y="6575"/>
                      <a:pt x="8880" y="6567"/>
                    </a:cubicBezTo>
                    <a:cubicBezTo>
                      <a:pt x="8875" y="6561"/>
                      <a:pt x="8871" y="6555"/>
                      <a:pt x="8866" y="6549"/>
                    </a:cubicBezTo>
                    <a:cubicBezTo>
                      <a:pt x="8860" y="6537"/>
                      <a:pt x="8855" y="6525"/>
                      <a:pt x="8849" y="6513"/>
                    </a:cubicBezTo>
                    <a:cubicBezTo>
                      <a:pt x="8848" y="6518"/>
                      <a:pt x="8848" y="6522"/>
                      <a:pt x="8847" y="6527"/>
                    </a:cubicBezTo>
                    <a:lnTo>
                      <a:pt x="8838" y="6563"/>
                    </a:lnTo>
                    <a:cubicBezTo>
                      <a:pt x="8836" y="6567"/>
                      <a:pt x="8835" y="6572"/>
                      <a:pt x="8833" y="6576"/>
                    </a:cubicBezTo>
                    <a:cubicBezTo>
                      <a:pt x="8829" y="6573"/>
                      <a:pt x="8826" y="6570"/>
                      <a:pt x="8822" y="6567"/>
                    </a:cubicBezTo>
                    <a:lnTo>
                      <a:pt x="8813" y="6567"/>
                    </a:lnTo>
                    <a:cubicBezTo>
                      <a:pt x="8809" y="6572"/>
                      <a:pt x="8804" y="6576"/>
                      <a:pt x="8800" y="6581"/>
                    </a:cubicBezTo>
                    <a:cubicBezTo>
                      <a:pt x="8793" y="6589"/>
                      <a:pt x="8785" y="6596"/>
                      <a:pt x="8778" y="6604"/>
                    </a:cubicBezTo>
                    <a:cubicBezTo>
                      <a:pt x="8775" y="6608"/>
                      <a:pt x="8772" y="6613"/>
                      <a:pt x="8769" y="6617"/>
                    </a:cubicBezTo>
                    <a:cubicBezTo>
                      <a:pt x="8775" y="6634"/>
                      <a:pt x="8780" y="6650"/>
                      <a:pt x="8786" y="6667"/>
                    </a:cubicBezTo>
                    <a:cubicBezTo>
                      <a:pt x="8791" y="6686"/>
                      <a:pt x="8795" y="6706"/>
                      <a:pt x="8800" y="6725"/>
                    </a:cubicBezTo>
                    <a:cubicBezTo>
                      <a:pt x="8807" y="6743"/>
                      <a:pt x="8815" y="6761"/>
                      <a:pt x="8822" y="6779"/>
                    </a:cubicBezTo>
                    <a:cubicBezTo>
                      <a:pt x="8826" y="6778"/>
                      <a:pt x="8829" y="6776"/>
                      <a:pt x="8833" y="6775"/>
                    </a:cubicBezTo>
                    <a:cubicBezTo>
                      <a:pt x="8838" y="6772"/>
                      <a:pt x="8842" y="6769"/>
                      <a:pt x="8847" y="6766"/>
                    </a:cubicBezTo>
                    <a:cubicBezTo>
                      <a:pt x="8853" y="6760"/>
                      <a:pt x="8860" y="6754"/>
                      <a:pt x="8866" y="6748"/>
                    </a:cubicBezTo>
                    <a:cubicBezTo>
                      <a:pt x="8869" y="6749"/>
                      <a:pt x="8871" y="6751"/>
                      <a:pt x="8874" y="6752"/>
                    </a:cubicBezTo>
                    <a:cubicBezTo>
                      <a:pt x="8877" y="6757"/>
                      <a:pt x="8879" y="6761"/>
                      <a:pt x="8882" y="6766"/>
                    </a:cubicBezTo>
                    <a:cubicBezTo>
                      <a:pt x="8887" y="6781"/>
                      <a:pt x="8891" y="6796"/>
                      <a:pt x="8896" y="6811"/>
                    </a:cubicBezTo>
                    <a:cubicBezTo>
                      <a:pt x="8902" y="6826"/>
                      <a:pt x="8907" y="6841"/>
                      <a:pt x="8913" y="6856"/>
                    </a:cubicBezTo>
                    <a:cubicBezTo>
                      <a:pt x="8918" y="6870"/>
                      <a:pt x="8922" y="6883"/>
                      <a:pt x="8927" y="6897"/>
                    </a:cubicBezTo>
                    <a:cubicBezTo>
                      <a:pt x="8932" y="6913"/>
                      <a:pt x="8938" y="6930"/>
                      <a:pt x="8943" y="6946"/>
                    </a:cubicBezTo>
                    <a:cubicBezTo>
                      <a:pt x="8946" y="6955"/>
                      <a:pt x="8948" y="6964"/>
                      <a:pt x="8951" y="6973"/>
                    </a:cubicBezTo>
                    <a:cubicBezTo>
                      <a:pt x="8952" y="6981"/>
                      <a:pt x="8953" y="6988"/>
                      <a:pt x="8954" y="6996"/>
                    </a:cubicBezTo>
                    <a:lnTo>
                      <a:pt x="8960" y="7023"/>
                    </a:lnTo>
                    <a:cubicBezTo>
                      <a:pt x="8966" y="7020"/>
                      <a:pt x="8973" y="7017"/>
                      <a:pt x="8979" y="7014"/>
                    </a:cubicBezTo>
                    <a:cubicBezTo>
                      <a:pt x="8985" y="6978"/>
                      <a:pt x="8992" y="6942"/>
                      <a:pt x="8998" y="6906"/>
                    </a:cubicBezTo>
                    <a:cubicBezTo>
                      <a:pt x="9004" y="6907"/>
                      <a:pt x="9009" y="6909"/>
                      <a:pt x="9015" y="6910"/>
                    </a:cubicBezTo>
                    <a:lnTo>
                      <a:pt x="9026" y="6910"/>
                    </a:lnTo>
                    <a:cubicBezTo>
                      <a:pt x="9033" y="6909"/>
                      <a:pt x="9041" y="6907"/>
                      <a:pt x="9048" y="6906"/>
                    </a:cubicBezTo>
                    <a:cubicBezTo>
                      <a:pt x="9054" y="6903"/>
                      <a:pt x="9059" y="6900"/>
                      <a:pt x="9065" y="6897"/>
                    </a:cubicBezTo>
                    <a:cubicBezTo>
                      <a:pt x="9069" y="6895"/>
                      <a:pt x="9072" y="6894"/>
                      <a:pt x="9076" y="6892"/>
                    </a:cubicBezTo>
                    <a:cubicBezTo>
                      <a:pt x="9079" y="6889"/>
                      <a:pt x="9081" y="6886"/>
                      <a:pt x="9084" y="6883"/>
                    </a:cubicBezTo>
                    <a:cubicBezTo>
                      <a:pt x="9088" y="6886"/>
                      <a:pt x="9091" y="6889"/>
                      <a:pt x="9095" y="6892"/>
                    </a:cubicBezTo>
                    <a:cubicBezTo>
                      <a:pt x="9099" y="6894"/>
                      <a:pt x="9102" y="6895"/>
                      <a:pt x="9106" y="6897"/>
                    </a:cubicBezTo>
                    <a:lnTo>
                      <a:pt x="9211" y="7009"/>
                    </a:lnTo>
                    <a:cubicBezTo>
                      <a:pt x="9216" y="7027"/>
                      <a:pt x="9222" y="7046"/>
                      <a:pt x="9227" y="7064"/>
                    </a:cubicBezTo>
                    <a:cubicBezTo>
                      <a:pt x="9226" y="7065"/>
                      <a:pt x="9226" y="7067"/>
                      <a:pt x="9225" y="7068"/>
                    </a:cubicBezTo>
                    <a:lnTo>
                      <a:pt x="9219" y="7077"/>
                    </a:lnTo>
                    <a:cubicBezTo>
                      <a:pt x="9215" y="7079"/>
                      <a:pt x="9212" y="7080"/>
                      <a:pt x="9208" y="7082"/>
                    </a:cubicBezTo>
                    <a:cubicBezTo>
                      <a:pt x="9203" y="7092"/>
                      <a:pt x="9199" y="7103"/>
                      <a:pt x="9194" y="7113"/>
                    </a:cubicBezTo>
                    <a:cubicBezTo>
                      <a:pt x="9184" y="7118"/>
                      <a:pt x="9174" y="7122"/>
                      <a:pt x="9164" y="7127"/>
                    </a:cubicBezTo>
                    <a:lnTo>
                      <a:pt x="9161" y="7127"/>
                    </a:lnTo>
                    <a:cubicBezTo>
                      <a:pt x="9159" y="7128"/>
                      <a:pt x="9158" y="7130"/>
                      <a:pt x="9156" y="7131"/>
                    </a:cubicBezTo>
                    <a:lnTo>
                      <a:pt x="9156" y="7145"/>
                    </a:lnTo>
                    <a:cubicBezTo>
                      <a:pt x="9147" y="7161"/>
                      <a:pt x="9137" y="7178"/>
                      <a:pt x="9128" y="7194"/>
                    </a:cubicBezTo>
                    <a:cubicBezTo>
                      <a:pt x="9123" y="7205"/>
                      <a:pt x="9119" y="7215"/>
                      <a:pt x="9114" y="7226"/>
                    </a:cubicBezTo>
                    <a:lnTo>
                      <a:pt x="9089" y="7226"/>
                    </a:lnTo>
                    <a:cubicBezTo>
                      <a:pt x="9082" y="7243"/>
                      <a:pt x="9074" y="7259"/>
                      <a:pt x="9067" y="7276"/>
                    </a:cubicBezTo>
                    <a:cubicBezTo>
                      <a:pt x="9064" y="7283"/>
                      <a:pt x="9062" y="7291"/>
                      <a:pt x="9059" y="7298"/>
                    </a:cubicBezTo>
                    <a:cubicBezTo>
                      <a:pt x="9053" y="7303"/>
                      <a:pt x="9046" y="7307"/>
                      <a:pt x="9040" y="7312"/>
                    </a:cubicBezTo>
                    <a:lnTo>
                      <a:pt x="8951" y="7339"/>
                    </a:lnTo>
                    <a:lnTo>
                      <a:pt x="8841" y="7366"/>
                    </a:lnTo>
                    <a:cubicBezTo>
                      <a:pt x="8832" y="7372"/>
                      <a:pt x="8822" y="7378"/>
                      <a:pt x="8813" y="7384"/>
                    </a:cubicBezTo>
                    <a:lnTo>
                      <a:pt x="8800" y="7397"/>
                    </a:lnTo>
                    <a:lnTo>
                      <a:pt x="8791" y="7397"/>
                    </a:lnTo>
                    <a:cubicBezTo>
                      <a:pt x="8789" y="7459"/>
                      <a:pt x="8788" y="7520"/>
                      <a:pt x="8786" y="7582"/>
                    </a:cubicBezTo>
                    <a:cubicBezTo>
                      <a:pt x="8782" y="7585"/>
                      <a:pt x="8779" y="7588"/>
                      <a:pt x="8775" y="7591"/>
                    </a:cubicBezTo>
                    <a:cubicBezTo>
                      <a:pt x="8768" y="7599"/>
                      <a:pt x="8760" y="7606"/>
                      <a:pt x="8753" y="7614"/>
                    </a:cubicBezTo>
                    <a:cubicBezTo>
                      <a:pt x="8739" y="7618"/>
                      <a:pt x="8725" y="7623"/>
                      <a:pt x="8711" y="7627"/>
                    </a:cubicBezTo>
                    <a:cubicBezTo>
                      <a:pt x="8697" y="7633"/>
                      <a:pt x="8684" y="7639"/>
                      <a:pt x="8670" y="7645"/>
                    </a:cubicBezTo>
                    <a:cubicBezTo>
                      <a:pt x="8662" y="7650"/>
                      <a:pt x="8653" y="7654"/>
                      <a:pt x="8645" y="7659"/>
                    </a:cubicBezTo>
                    <a:cubicBezTo>
                      <a:pt x="8637" y="7664"/>
                      <a:pt x="8628" y="7668"/>
                      <a:pt x="8620" y="7673"/>
                    </a:cubicBezTo>
                    <a:lnTo>
                      <a:pt x="8598" y="7695"/>
                    </a:lnTo>
                    <a:cubicBezTo>
                      <a:pt x="8591" y="7709"/>
                      <a:pt x="8583" y="7722"/>
                      <a:pt x="8576" y="7736"/>
                    </a:cubicBezTo>
                    <a:cubicBezTo>
                      <a:pt x="8573" y="7737"/>
                      <a:pt x="8571" y="7739"/>
                      <a:pt x="8568" y="7740"/>
                    </a:cubicBezTo>
                    <a:lnTo>
                      <a:pt x="8551" y="7740"/>
                    </a:lnTo>
                    <a:cubicBezTo>
                      <a:pt x="8543" y="7736"/>
                      <a:pt x="8534" y="7731"/>
                      <a:pt x="8526" y="7727"/>
                    </a:cubicBezTo>
                    <a:cubicBezTo>
                      <a:pt x="8515" y="7722"/>
                      <a:pt x="8504" y="7718"/>
                      <a:pt x="8493" y="7713"/>
                    </a:cubicBezTo>
                    <a:cubicBezTo>
                      <a:pt x="8483" y="7712"/>
                      <a:pt x="8473" y="7710"/>
                      <a:pt x="8463" y="7709"/>
                    </a:cubicBezTo>
                    <a:cubicBezTo>
                      <a:pt x="8452" y="7704"/>
                      <a:pt x="8441" y="7700"/>
                      <a:pt x="8430" y="7695"/>
                    </a:cubicBezTo>
                    <a:cubicBezTo>
                      <a:pt x="8419" y="7691"/>
                      <a:pt x="8408" y="7686"/>
                      <a:pt x="8397" y="7682"/>
                    </a:cubicBezTo>
                    <a:lnTo>
                      <a:pt x="8372" y="7682"/>
                    </a:lnTo>
                    <a:cubicBezTo>
                      <a:pt x="8366" y="7683"/>
                      <a:pt x="8361" y="7685"/>
                      <a:pt x="8355" y="7686"/>
                    </a:cubicBezTo>
                    <a:cubicBezTo>
                      <a:pt x="8353" y="7694"/>
                      <a:pt x="8352" y="7701"/>
                      <a:pt x="8350" y="7709"/>
                    </a:cubicBezTo>
                    <a:cubicBezTo>
                      <a:pt x="8346" y="7719"/>
                      <a:pt x="8343" y="7730"/>
                      <a:pt x="8339" y="7740"/>
                    </a:cubicBezTo>
                    <a:cubicBezTo>
                      <a:pt x="8335" y="7751"/>
                      <a:pt x="8332" y="7761"/>
                      <a:pt x="8328" y="7772"/>
                    </a:cubicBezTo>
                    <a:cubicBezTo>
                      <a:pt x="8324" y="7776"/>
                      <a:pt x="8321" y="7781"/>
                      <a:pt x="8317" y="7785"/>
                    </a:cubicBezTo>
                    <a:cubicBezTo>
                      <a:pt x="8309" y="7794"/>
                      <a:pt x="8300" y="7803"/>
                      <a:pt x="8292" y="7812"/>
                    </a:cubicBezTo>
                    <a:cubicBezTo>
                      <a:pt x="8289" y="7814"/>
                      <a:pt x="8287" y="7815"/>
                      <a:pt x="8284" y="7817"/>
                    </a:cubicBezTo>
                    <a:cubicBezTo>
                      <a:pt x="8279" y="7830"/>
                      <a:pt x="8275" y="7844"/>
                      <a:pt x="8270" y="7857"/>
                    </a:cubicBezTo>
                    <a:cubicBezTo>
                      <a:pt x="8264" y="7877"/>
                      <a:pt x="8257" y="7896"/>
                      <a:pt x="8251" y="7916"/>
                    </a:cubicBezTo>
                    <a:cubicBezTo>
                      <a:pt x="8242" y="7945"/>
                      <a:pt x="8232" y="7973"/>
                      <a:pt x="8223" y="8002"/>
                    </a:cubicBezTo>
                    <a:cubicBezTo>
                      <a:pt x="8217" y="8018"/>
                      <a:pt x="8212" y="8035"/>
                      <a:pt x="8206" y="8051"/>
                    </a:cubicBezTo>
                    <a:cubicBezTo>
                      <a:pt x="8203" y="8053"/>
                      <a:pt x="8201" y="8054"/>
                      <a:pt x="8198" y="8056"/>
                    </a:cubicBezTo>
                    <a:cubicBezTo>
                      <a:pt x="8192" y="8059"/>
                      <a:pt x="8185" y="8062"/>
                      <a:pt x="8179" y="8065"/>
                    </a:cubicBezTo>
                    <a:lnTo>
                      <a:pt x="8140" y="8074"/>
                    </a:lnTo>
                    <a:cubicBezTo>
                      <a:pt x="8127" y="8079"/>
                      <a:pt x="8115" y="8083"/>
                      <a:pt x="8102" y="8088"/>
                    </a:cubicBezTo>
                    <a:cubicBezTo>
                      <a:pt x="8091" y="8089"/>
                      <a:pt x="8079" y="8091"/>
                      <a:pt x="8068" y="8092"/>
                    </a:cubicBezTo>
                    <a:cubicBezTo>
                      <a:pt x="8064" y="8095"/>
                      <a:pt x="8061" y="8098"/>
                      <a:pt x="8057" y="8101"/>
                    </a:cubicBezTo>
                    <a:lnTo>
                      <a:pt x="8057" y="8128"/>
                    </a:lnTo>
                    <a:cubicBezTo>
                      <a:pt x="8055" y="8139"/>
                      <a:pt x="8054" y="8149"/>
                      <a:pt x="8052" y="8160"/>
                    </a:cubicBezTo>
                    <a:cubicBezTo>
                      <a:pt x="8050" y="8158"/>
                      <a:pt x="8048" y="8157"/>
                      <a:pt x="8046" y="8155"/>
                    </a:cubicBezTo>
                    <a:cubicBezTo>
                      <a:pt x="8043" y="8152"/>
                      <a:pt x="8041" y="8149"/>
                      <a:pt x="8038" y="8146"/>
                    </a:cubicBezTo>
                    <a:lnTo>
                      <a:pt x="8038" y="8142"/>
                    </a:lnTo>
                    <a:lnTo>
                      <a:pt x="8035" y="8115"/>
                    </a:lnTo>
                    <a:cubicBezTo>
                      <a:pt x="8033" y="8106"/>
                      <a:pt x="8032" y="8097"/>
                      <a:pt x="8030" y="8088"/>
                    </a:cubicBezTo>
                    <a:cubicBezTo>
                      <a:pt x="8026" y="8085"/>
                      <a:pt x="8023" y="8081"/>
                      <a:pt x="8019" y="8078"/>
                    </a:cubicBezTo>
                    <a:cubicBezTo>
                      <a:pt x="8017" y="8081"/>
                      <a:pt x="8015" y="8085"/>
                      <a:pt x="8013" y="8088"/>
                    </a:cubicBezTo>
                    <a:cubicBezTo>
                      <a:pt x="8007" y="8098"/>
                      <a:pt x="8000" y="8109"/>
                      <a:pt x="7994" y="8119"/>
                    </a:cubicBezTo>
                    <a:cubicBezTo>
                      <a:pt x="7988" y="8128"/>
                      <a:pt x="7983" y="8137"/>
                      <a:pt x="7977" y="8146"/>
                    </a:cubicBezTo>
                    <a:cubicBezTo>
                      <a:pt x="7970" y="8155"/>
                      <a:pt x="7962" y="8164"/>
                      <a:pt x="7955" y="8173"/>
                    </a:cubicBezTo>
                    <a:cubicBezTo>
                      <a:pt x="7948" y="8182"/>
                      <a:pt x="7940" y="8191"/>
                      <a:pt x="7933" y="8200"/>
                    </a:cubicBezTo>
                    <a:cubicBezTo>
                      <a:pt x="7929" y="8212"/>
                      <a:pt x="7926" y="8224"/>
                      <a:pt x="7922" y="8236"/>
                    </a:cubicBezTo>
                    <a:cubicBezTo>
                      <a:pt x="7917" y="8253"/>
                      <a:pt x="7913" y="8269"/>
                      <a:pt x="7908" y="8286"/>
                    </a:cubicBezTo>
                    <a:cubicBezTo>
                      <a:pt x="7910" y="8287"/>
                      <a:pt x="7912" y="8289"/>
                      <a:pt x="7914" y="8290"/>
                    </a:cubicBezTo>
                    <a:cubicBezTo>
                      <a:pt x="7915" y="8293"/>
                      <a:pt x="7916" y="8297"/>
                      <a:pt x="7917" y="8300"/>
                    </a:cubicBezTo>
                    <a:cubicBezTo>
                      <a:pt x="7920" y="8304"/>
                      <a:pt x="7922" y="8309"/>
                      <a:pt x="7925" y="8313"/>
                    </a:cubicBezTo>
                    <a:cubicBezTo>
                      <a:pt x="7930" y="8319"/>
                      <a:pt x="7934" y="8325"/>
                      <a:pt x="7939" y="8331"/>
                    </a:cubicBezTo>
                    <a:cubicBezTo>
                      <a:pt x="7942" y="8336"/>
                      <a:pt x="7944" y="8340"/>
                      <a:pt x="7947" y="8345"/>
                    </a:cubicBezTo>
                    <a:cubicBezTo>
                      <a:pt x="7952" y="8352"/>
                      <a:pt x="7956" y="8360"/>
                      <a:pt x="7961" y="8367"/>
                    </a:cubicBezTo>
                    <a:cubicBezTo>
                      <a:pt x="7964" y="8372"/>
                      <a:pt x="7966" y="8376"/>
                      <a:pt x="7969" y="8381"/>
                    </a:cubicBezTo>
                    <a:cubicBezTo>
                      <a:pt x="7970" y="8385"/>
                      <a:pt x="7971" y="8390"/>
                      <a:pt x="7972" y="8394"/>
                    </a:cubicBezTo>
                    <a:cubicBezTo>
                      <a:pt x="7974" y="8403"/>
                      <a:pt x="7975" y="8412"/>
                      <a:pt x="7977" y="8421"/>
                    </a:cubicBezTo>
                    <a:cubicBezTo>
                      <a:pt x="7980" y="8429"/>
                      <a:pt x="7983" y="8436"/>
                      <a:pt x="7986" y="8444"/>
                    </a:cubicBezTo>
                    <a:cubicBezTo>
                      <a:pt x="7990" y="8453"/>
                      <a:pt x="7993" y="8462"/>
                      <a:pt x="7997" y="8471"/>
                    </a:cubicBezTo>
                    <a:lnTo>
                      <a:pt x="7964" y="8561"/>
                    </a:lnTo>
                    <a:lnTo>
                      <a:pt x="7889" y="8579"/>
                    </a:lnTo>
                    <a:cubicBezTo>
                      <a:pt x="7881" y="8573"/>
                      <a:pt x="7872" y="8567"/>
                      <a:pt x="7864" y="8561"/>
                    </a:cubicBezTo>
                    <a:lnTo>
                      <a:pt x="7834" y="8525"/>
                    </a:lnTo>
                    <a:lnTo>
                      <a:pt x="7801" y="8498"/>
                    </a:lnTo>
                    <a:cubicBezTo>
                      <a:pt x="7793" y="8493"/>
                      <a:pt x="7784" y="8489"/>
                      <a:pt x="7776" y="8484"/>
                    </a:cubicBezTo>
                    <a:cubicBezTo>
                      <a:pt x="7772" y="8490"/>
                      <a:pt x="7769" y="8496"/>
                      <a:pt x="7765" y="8502"/>
                    </a:cubicBezTo>
                    <a:cubicBezTo>
                      <a:pt x="7761" y="8511"/>
                      <a:pt x="7758" y="8521"/>
                      <a:pt x="7754" y="8530"/>
                    </a:cubicBezTo>
                    <a:cubicBezTo>
                      <a:pt x="7748" y="8545"/>
                      <a:pt x="7743" y="8560"/>
                      <a:pt x="7737" y="8575"/>
                    </a:cubicBezTo>
                    <a:lnTo>
                      <a:pt x="7724" y="8588"/>
                    </a:lnTo>
                    <a:cubicBezTo>
                      <a:pt x="7716" y="8593"/>
                      <a:pt x="7707" y="8597"/>
                      <a:pt x="7699" y="8602"/>
                    </a:cubicBezTo>
                    <a:cubicBezTo>
                      <a:pt x="7688" y="8612"/>
                      <a:pt x="7677" y="8623"/>
                      <a:pt x="7666" y="8633"/>
                    </a:cubicBezTo>
                    <a:lnTo>
                      <a:pt x="7666" y="8647"/>
                    </a:lnTo>
                    <a:cubicBezTo>
                      <a:pt x="7667" y="8656"/>
                      <a:pt x="7667" y="8665"/>
                      <a:pt x="7668" y="8674"/>
                    </a:cubicBezTo>
                    <a:cubicBezTo>
                      <a:pt x="7672" y="8698"/>
                      <a:pt x="7675" y="8722"/>
                      <a:pt x="7679" y="8746"/>
                    </a:cubicBezTo>
                    <a:lnTo>
                      <a:pt x="7679" y="8791"/>
                    </a:lnTo>
                    <a:lnTo>
                      <a:pt x="7679" y="8832"/>
                    </a:lnTo>
                    <a:lnTo>
                      <a:pt x="7688" y="8868"/>
                    </a:lnTo>
                    <a:cubicBezTo>
                      <a:pt x="7659" y="8875"/>
                      <a:pt x="7631" y="8883"/>
                      <a:pt x="7602" y="8890"/>
                    </a:cubicBezTo>
                    <a:lnTo>
                      <a:pt x="7602" y="8908"/>
                    </a:lnTo>
                    <a:lnTo>
                      <a:pt x="7602" y="8963"/>
                    </a:lnTo>
                    <a:lnTo>
                      <a:pt x="7591" y="8963"/>
                    </a:lnTo>
                    <a:lnTo>
                      <a:pt x="7577" y="8949"/>
                    </a:lnTo>
                    <a:cubicBezTo>
                      <a:pt x="7569" y="8940"/>
                      <a:pt x="7560" y="8931"/>
                      <a:pt x="7552" y="8922"/>
                    </a:cubicBezTo>
                    <a:cubicBezTo>
                      <a:pt x="7548" y="8913"/>
                      <a:pt x="7543" y="8904"/>
                      <a:pt x="7539" y="8895"/>
                    </a:cubicBezTo>
                    <a:cubicBezTo>
                      <a:pt x="7531" y="8883"/>
                      <a:pt x="7522" y="8871"/>
                      <a:pt x="7514" y="8859"/>
                    </a:cubicBezTo>
                    <a:cubicBezTo>
                      <a:pt x="7506" y="8853"/>
                      <a:pt x="7497" y="8847"/>
                      <a:pt x="7489" y="8841"/>
                    </a:cubicBezTo>
                    <a:cubicBezTo>
                      <a:pt x="7482" y="8838"/>
                      <a:pt x="7474" y="8835"/>
                      <a:pt x="7467" y="8832"/>
                    </a:cubicBezTo>
                    <a:cubicBezTo>
                      <a:pt x="7464" y="8830"/>
                      <a:pt x="7462" y="8829"/>
                      <a:pt x="7459" y="8827"/>
                    </a:cubicBezTo>
                    <a:lnTo>
                      <a:pt x="7442" y="8827"/>
                    </a:lnTo>
                    <a:lnTo>
                      <a:pt x="7425" y="8827"/>
                    </a:lnTo>
                    <a:lnTo>
                      <a:pt x="7406" y="8827"/>
                    </a:lnTo>
                    <a:lnTo>
                      <a:pt x="7379" y="8827"/>
                    </a:lnTo>
                    <a:lnTo>
                      <a:pt x="7359" y="8827"/>
                    </a:lnTo>
                    <a:lnTo>
                      <a:pt x="7334" y="8827"/>
                    </a:lnTo>
                    <a:lnTo>
                      <a:pt x="7318" y="8827"/>
                    </a:lnTo>
                    <a:lnTo>
                      <a:pt x="7290" y="8827"/>
                    </a:lnTo>
                    <a:cubicBezTo>
                      <a:pt x="7282" y="8829"/>
                      <a:pt x="7273" y="8830"/>
                      <a:pt x="7265" y="8832"/>
                    </a:cubicBezTo>
                    <a:lnTo>
                      <a:pt x="7254" y="8832"/>
                    </a:lnTo>
                    <a:cubicBezTo>
                      <a:pt x="7252" y="8836"/>
                      <a:pt x="7251" y="8841"/>
                      <a:pt x="7249" y="8845"/>
                    </a:cubicBezTo>
                    <a:cubicBezTo>
                      <a:pt x="7248" y="8850"/>
                      <a:pt x="7247" y="8854"/>
                      <a:pt x="7246" y="8859"/>
                    </a:cubicBezTo>
                    <a:cubicBezTo>
                      <a:pt x="7244" y="8866"/>
                      <a:pt x="7243" y="8874"/>
                      <a:pt x="7241" y="8881"/>
                    </a:cubicBezTo>
                    <a:lnTo>
                      <a:pt x="7238" y="8917"/>
                    </a:lnTo>
                    <a:lnTo>
                      <a:pt x="7238" y="8935"/>
                    </a:lnTo>
                    <a:lnTo>
                      <a:pt x="7224" y="8935"/>
                    </a:lnTo>
                    <a:lnTo>
                      <a:pt x="7205" y="8935"/>
                    </a:lnTo>
                    <a:cubicBezTo>
                      <a:pt x="7198" y="8934"/>
                      <a:pt x="7190" y="8932"/>
                      <a:pt x="7183" y="8931"/>
                    </a:cubicBezTo>
                    <a:lnTo>
                      <a:pt x="7169" y="8931"/>
                    </a:lnTo>
                    <a:lnTo>
                      <a:pt x="7150" y="8931"/>
                    </a:lnTo>
                    <a:lnTo>
                      <a:pt x="7136" y="8917"/>
                    </a:lnTo>
                    <a:lnTo>
                      <a:pt x="7136" y="8895"/>
                    </a:lnTo>
                    <a:lnTo>
                      <a:pt x="7141" y="8890"/>
                    </a:lnTo>
                    <a:cubicBezTo>
                      <a:pt x="7149" y="8878"/>
                      <a:pt x="7158" y="8866"/>
                      <a:pt x="7166" y="8854"/>
                    </a:cubicBezTo>
                    <a:cubicBezTo>
                      <a:pt x="7170" y="8847"/>
                      <a:pt x="7173" y="8839"/>
                      <a:pt x="7177" y="8832"/>
                    </a:cubicBezTo>
                    <a:cubicBezTo>
                      <a:pt x="7180" y="8826"/>
                      <a:pt x="7182" y="8820"/>
                      <a:pt x="7185" y="8814"/>
                    </a:cubicBezTo>
                    <a:cubicBezTo>
                      <a:pt x="7190" y="8805"/>
                      <a:pt x="7194" y="8796"/>
                      <a:pt x="7199" y="8787"/>
                    </a:cubicBezTo>
                    <a:cubicBezTo>
                      <a:pt x="7201" y="8782"/>
                      <a:pt x="7203" y="8778"/>
                      <a:pt x="7205" y="8773"/>
                    </a:cubicBezTo>
                    <a:cubicBezTo>
                      <a:pt x="7208" y="8749"/>
                      <a:pt x="7210" y="8725"/>
                      <a:pt x="7213" y="8701"/>
                    </a:cubicBezTo>
                    <a:lnTo>
                      <a:pt x="7216" y="8683"/>
                    </a:lnTo>
                    <a:cubicBezTo>
                      <a:pt x="7218" y="8674"/>
                      <a:pt x="7219" y="8665"/>
                      <a:pt x="7221" y="8656"/>
                    </a:cubicBezTo>
                    <a:lnTo>
                      <a:pt x="7221" y="8633"/>
                    </a:lnTo>
                    <a:lnTo>
                      <a:pt x="7221" y="8615"/>
                    </a:lnTo>
                    <a:lnTo>
                      <a:pt x="7221" y="8593"/>
                    </a:lnTo>
                    <a:lnTo>
                      <a:pt x="7221" y="8566"/>
                    </a:lnTo>
                    <a:cubicBezTo>
                      <a:pt x="7222" y="8564"/>
                      <a:pt x="7223" y="8563"/>
                      <a:pt x="7224" y="8561"/>
                    </a:cubicBezTo>
                    <a:cubicBezTo>
                      <a:pt x="7229" y="8555"/>
                      <a:pt x="7233" y="8549"/>
                      <a:pt x="7238" y="8543"/>
                    </a:cubicBezTo>
                    <a:cubicBezTo>
                      <a:pt x="7239" y="8539"/>
                      <a:pt x="7240" y="8534"/>
                      <a:pt x="7241" y="8530"/>
                    </a:cubicBezTo>
                    <a:cubicBezTo>
                      <a:pt x="7244" y="8524"/>
                      <a:pt x="7246" y="8518"/>
                      <a:pt x="7249" y="8512"/>
                    </a:cubicBezTo>
                    <a:lnTo>
                      <a:pt x="7249" y="8502"/>
                    </a:lnTo>
                    <a:lnTo>
                      <a:pt x="7249" y="8475"/>
                    </a:lnTo>
                    <a:lnTo>
                      <a:pt x="7246" y="8457"/>
                    </a:lnTo>
                    <a:cubicBezTo>
                      <a:pt x="7244" y="8453"/>
                      <a:pt x="7243" y="8448"/>
                      <a:pt x="7241" y="8444"/>
                    </a:cubicBezTo>
                    <a:lnTo>
                      <a:pt x="7232" y="8435"/>
                    </a:lnTo>
                    <a:cubicBezTo>
                      <a:pt x="7229" y="8433"/>
                      <a:pt x="7227" y="8432"/>
                      <a:pt x="7224" y="8430"/>
                    </a:cubicBezTo>
                    <a:cubicBezTo>
                      <a:pt x="7219" y="8423"/>
                      <a:pt x="7213" y="8415"/>
                      <a:pt x="7208" y="8408"/>
                    </a:cubicBezTo>
                    <a:cubicBezTo>
                      <a:pt x="7205" y="8406"/>
                      <a:pt x="7202" y="8405"/>
                      <a:pt x="7199" y="8403"/>
                    </a:cubicBezTo>
                    <a:cubicBezTo>
                      <a:pt x="7201" y="8393"/>
                      <a:pt x="7203" y="8382"/>
                      <a:pt x="7205" y="8372"/>
                    </a:cubicBezTo>
                    <a:lnTo>
                      <a:pt x="7208" y="8354"/>
                    </a:lnTo>
                    <a:cubicBezTo>
                      <a:pt x="7210" y="8351"/>
                      <a:pt x="7211" y="8348"/>
                      <a:pt x="7213" y="8345"/>
                    </a:cubicBezTo>
                    <a:cubicBezTo>
                      <a:pt x="7217" y="8340"/>
                      <a:pt x="7220" y="8336"/>
                      <a:pt x="7224" y="8331"/>
                    </a:cubicBezTo>
                    <a:cubicBezTo>
                      <a:pt x="7229" y="8325"/>
                      <a:pt x="7233" y="8319"/>
                      <a:pt x="7238" y="8313"/>
                    </a:cubicBezTo>
                    <a:lnTo>
                      <a:pt x="7241" y="8304"/>
                    </a:lnTo>
                    <a:cubicBezTo>
                      <a:pt x="7245" y="8298"/>
                      <a:pt x="7250" y="8292"/>
                      <a:pt x="7254" y="8286"/>
                    </a:cubicBezTo>
                    <a:cubicBezTo>
                      <a:pt x="7258" y="8281"/>
                      <a:pt x="7261" y="8277"/>
                      <a:pt x="7265" y="8272"/>
                    </a:cubicBezTo>
                    <a:lnTo>
                      <a:pt x="7271" y="8263"/>
                    </a:lnTo>
                    <a:cubicBezTo>
                      <a:pt x="7274" y="8257"/>
                      <a:pt x="7276" y="8251"/>
                      <a:pt x="7279" y="8245"/>
                    </a:cubicBezTo>
                    <a:cubicBezTo>
                      <a:pt x="7277" y="8238"/>
                      <a:pt x="7276" y="8230"/>
                      <a:pt x="7274" y="8223"/>
                    </a:cubicBezTo>
                    <a:cubicBezTo>
                      <a:pt x="7271" y="8215"/>
                      <a:pt x="7268" y="8208"/>
                      <a:pt x="7265" y="8200"/>
                    </a:cubicBezTo>
                    <a:cubicBezTo>
                      <a:pt x="7264" y="8196"/>
                      <a:pt x="7264" y="8191"/>
                      <a:pt x="7263" y="8187"/>
                    </a:cubicBezTo>
                    <a:lnTo>
                      <a:pt x="7257" y="8187"/>
                    </a:lnTo>
                    <a:lnTo>
                      <a:pt x="7254" y="8196"/>
                    </a:lnTo>
                    <a:cubicBezTo>
                      <a:pt x="7251" y="8200"/>
                      <a:pt x="7249" y="8205"/>
                      <a:pt x="7246" y="8209"/>
                    </a:cubicBezTo>
                    <a:lnTo>
                      <a:pt x="7241" y="8209"/>
                    </a:lnTo>
                    <a:cubicBezTo>
                      <a:pt x="7240" y="8211"/>
                      <a:pt x="7239" y="8212"/>
                      <a:pt x="7238" y="8214"/>
                    </a:cubicBezTo>
                    <a:cubicBezTo>
                      <a:pt x="7232" y="8200"/>
                      <a:pt x="7227" y="8187"/>
                      <a:pt x="7221" y="8173"/>
                    </a:cubicBezTo>
                    <a:cubicBezTo>
                      <a:pt x="7209" y="8151"/>
                      <a:pt x="7197" y="8128"/>
                      <a:pt x="7185" y="8106"/>
                    </a:cubicBezTo>
                    <a:cubicBezTo>
                      <a:pt x="7181" y="8097"/>
                      <a:pt x="7178" y="8087"/>
                      <a:pt x="7174" y="8078"/>
                    </a:cubicBezTo>
                    <a:cubicBezTo>
                      <a:pt x="7172" y="8071"/>
                      <a:pt x="7171" y="8063"/>
                      <a:pt x="7169" y="8056"/>
                    </a:cubicBezTo>
                    <a:cubicBezTo>
                      <a:pt x="7168" y="8051"/>
                      <a:pt x="7167" y="8047"/>
                      <a:pt x="7166" y="8042"/>
                    </a:cubicBezTo>
                    <a:cubicBezTo>
                      <a:pt x="7164" y="8045"/>
                      <a:pt x="7163" y="8048"/>
                      <a:pt x="7161" y="8051"/>
                    </a:cubicBezTo>
                    <a:lnTo>
                      <a:pt x="7158" y="8051"/>
                    </a:lnTo>
                    <a:cubicBezTo>
                      <a:pt x="7152" y="8053"/>
                      <a:pt x="7147" y="8054"/>
                      <a:pt x="7141" y="8056"/>
                    </a:cubicBezTo>
                    <a:cubicBezTo>
                      <a:pt x="7133" y="8054"/>
                      <a:pt x="7124" y="8053"/>
                      <a:pt x="7116" y="8051"/>
                    </a:cubicBezTo>
                    <a:lnTo>
                      <a:pt x="7094" y="8051"/>
                    </a:lnTo>
                    <a:cubicBezTo>
                      <a:pt x="7090" y="8038"/>
                      <a:pt x="7085" y="8024"/>
                      <a:pt x="7081" y="8011"/>
                    </a:cubicBezTo>
                    <a:lnTo>
                      <a:pt x="7081" y="8002"/>
                    </a:lnTo>
                    <a:lnTo>
                      <a:pt x="7078" y="7984"/>
                    </a:lnTo>
                    <a:cubicBezTo>
                      <a:pt x="7076" y="7979"/>
                      <a:pt x="7074" y="7975"/>
                      <a:pt x="7072" y="7970"/>
                    </a:cubicBezTo>
                    <a:cubicBezTo>
                      <a:pt x="7063" y="7963"/>
                      <a:pt x="7054" y="7955"/>
                      <a:pt x="7045" y="7948"/>
                    </a:cubicBezTo>
                    <a:cubicBezTo>
                      <a:pt x="7037" y="7951"/>
                      <a:pt x="7028" y="7954"/>
                      <a:pt x="7020" y="7957"/>
                    </a:cubicBezTo>
                    <a:cubicBezTo>
                      <a:pt x="7014" y="7961"/>
                      <a:pt x="7007" y="7966"/>
                      <a:pt x="7001" y="7970"/>
                    </a:cubicBezTo>
                    <a:cubicBezTo>
                      <a:pt x="6994" y="7975"/>
                      <a:pt x="6988" y="7979"/>
                      <a:pt x="6981" y="7984"/>
                    </a:cubicBezTo>
                    <a:lnTo>
                      <a:pt x="6976" y="7984"/>
                    </a:lnTo>
                    <a:lnTo>
                      <a:pt x="6973" y="7984"/>
                    </a:lnTo>
                    <a:lnTo>
                      <a:pt x="6959" y="7984"/>
                    </a:lnTo>
                    <a:cubicBezTo>
                      <a:pt x="6955" y="7976"/>
                      <a:pt x="6952" y="7969"/>
                      <a:pt x="6948" y="7961"/>
                    </a:cubicBezTo>
                    <a:cubicBezTo>
                      <a:pt x="6943" y="7955"/>
                      <a:pt x="6939" y="7949"/>
                      <a:pt x="6934" y="7943"/>
                    </a:cubicBezTo>
                    <a:lnTo>
                      <a:pt x="6932" y="7943"/>
                    </a:lnTo>
                    <a:cubicBezTo>
                      <a:pt x="6927" y="7949"/>
                      <a:pt x="6923" y="7955"/>
                      <a:pt x="6918" y="7961"/>
                    </a:cubicBezTo>
                    <a:lnTo>
                      <a:pt x="6904" y="7975"/>
                    </a:lnTo>
                    <a:cubicBezTo>
                      <a:pt x="6901" y="7982"/>
                      <a:pt x="6899" y="7990"/>
                      <a:pt x="6896" y="7997"/>
                    </a:cubicBezTo>
                    <a:cubicBezTo>
                      <a:pt x="6893" y="7999"/>
                      <a:pt x="6890" y="8000"/>
                      <a:pt x="6887" y="8002"/>
                    </a:cubicBezTo>
                    <a:cubicBezTo>
                      <a:pt x="6884" y="8005"/>
                      <a:pt x="6882" y="8008"/>
                      <a:pt x="6879" y="8011"/>
                    </a:cubicBezTo>
                    <a:cubicBezTo>
                      <a:pt x="6875" y="8012"/>
                      <a:pt x="6872" y="8014"/>
                      <a:pt x="6868" y="8015"/>
                    </a:cubicBezTo>
                    <a:cubicBezTo>
                      <a:pt x="6863" y="8018"/>
                      <a:pt x="6857" y="8021"/>
                      <a:pt x="6852" y="8024"/>
                    </a:cubicBezTo>
                    <a:lnTo>
                      <a:pt x="6813" y="8042"/>
                    </a:lnTo>
                    <a:cubicBezTo>
                      <a:pt x="6802" y="8050"/>
                      <a:pt x="6791" y="8057"/>
                      <a:pt x="6780" y="8065"/>
                    </a:cubicBezTo>
                    <a:cubicBezTo>
                      <a:pt x="6774" y="8069"/>
                      <a:pt x="6769" y="8074"/>
                      <a:pt x="6763" y="8078"/>
                    </a:cubicBezTo>
                    <a:cubicBezTo>
                      <a:pt x="6760" y="8081"/>
                      <a:pt x="6758" y="8085"/>
                      <a:pt x="6755" y="8088"/>
                    </a:cubicBezTo>
                    <a:cubicBezTo>
                      <a:pt x="6742" y="8098"/>
                      <a:pt x="6729" y="8109"/>
                      <a:pt x="6716" y="8119"/>
                    </a:cubicBezTo>
                    <a:cubicBezTo>
                      <a:pt x="6714" y="8122"/>
                      <a:pt x="6713" y="8125"/>
                      <a:pt x="6711" y="8128"/>
                    </a:cubicBezTo>
                    <a:lnTo>
                      <a:pt x="6711" y="8169"/>
                    </a:lnTo>
                    <a:lnTo>
                      <a:pt x="6711" y="8173"/>
                    </a:lnTo>
                    <a:cubicBezTo>
                      <a:pt x="6713" y="8182"/>
                      <a:pt x="6714" y="8191"/>
                      <a:pt x="6716" y="8200"/>
                    </a:cubicBezTo>
                    <a:cubicBezTo>
                      <a:pt x="6713" y="8208"/>
                      <a:pt x="6711" y="8215"/>
                      <a:pt x="6708" y="8223"/>
                    </a:cubicBezTo>
                    <a:lnTo>
                      <a:pt x="6708" y="8236"/>
                    </a:lnTo>
                    <a:lnTo>
                      <a:pt x="6708" y="8272"/>
                    </a:lnTo>
                    <a:lnTo>
                      <a:pt x="6711" y="8290"/>
                    </a:lnTo>
                    <a:cubicBezTo>
                      <a:pt x="6713" y="8295"/>
                      <a:pt x="6714" y="8299"/>
                      <a:pt x="6716" y="8304"/>
                    </a:cubicBezTo>
                    <a:cubicBezTo>
                      <a:pt x="6714" y="8307"/>
                      <a:pt x="6713" y="8310"/>
                      <a:pt x="6711" y="8313"/>
                    </a:cubicBezTo>
                    <a:cubicBezTo>
                      <a:pt x="6702" y="8315"/>
                      <a:pt x="6692" y="8316"/>
                      <a:pt x="6683" y="8318"/>
                    </a:cubicBezTo>
                    <a:cubicBezTo>
                      <a:pt x="6676" y="8321"/>
                      <a:pt x="6668" y="8324"/>
                      <a:pt x="6661" y="8327"/>
                    </a:cubicBezTo>
                    <a:lnTo>
                      <a:pt x="6631" y="8327"/>
                    </a:lnTo>
                    <a:lnTo>
                      <a:pt x="6611" y="8327"/>
                    </a:lnTo>
                    <a:lnTo>
                      <a:pt x="6598" y="8327"/>
                    </a:lnTo>
                    <a:cubicBezTo>
                      <a:pt x="6597" y="8331"/>
                      <a:pt x="6596" y="8336"/>
                      <a:pt x="6595" y="8340"/>
                    </a:cubicBezTo>
                    <a:cubicBezTo>
                      <a:pt x="6592" y="8346"/>
                      <a:pt x="6590" y="8352"/>
                      <a:pt x="6587" y="8358"/>
                    </a:cubicBezTo>
                    <a:cubicBezTo>
                      <a:pt x="6584" y="8375"/>
                      <a:pt x="6581" y="8391"/>
                      <a:pt x="6578" y="8408"/>
                    </a:cubicBezTo>
                    <a:lnTo>
                      <a:pt x="6578" y="8421"/>
                    </a:lnTo>
                    <a:lnTo>
                      <a:pt x="6578" y="8430"/>
                    </a:lnTo>
                    <a:lnTo>
                      <a:pt x="6573" y="8435"/>
                    </a:lnTo>
                    <a:lnTo>
                      <a:pt x="6556" y="8435"/>
                    </a:lnTo>
                    <a:lnTo>
                      <a:pt x="6545" y="8435"/>
                    </a:lnTo>
                    <a:lnTo>
                      <a:pt x="6523" y="8435"/>
                    </a:lnTo>
                    <a:cubicBezTo>
                      <a:pt x="6513" y="8433"/>
                      <a:pt x="6503" y="8432"/>
                      <a:pt x="6493" y="8430"/>
                    </a:cubicBezTo>
                    <a:lnTo>
                      <a:pt x="6490" y="8430"/>
                    </a:lnTo>
                    <a:cubicBezTo>
                      <a:pt x="6488" y="8435"/>
                      <a:pt x="6487" y="8439"/>
                      <a:pt x="6485" y="8444"/>
                    </a:cubicBezTo>
                    <a:cubicBezTo>
                      <a:pt x="6478" y="8454"/>
                      <a:pt x="6472" y="8465"/>
                      <a:pt x="6465" y="8475"/>
                    </a:cubicBezTo>
                    <a:cubicBezTo>
                      <a:pt x="6460" y="8483"/>
                      <a:pt x="6456" y="8490"/>
                      <a:pt x="6451" y="8498"/>
                    </a:cubicBezTo>
                    <a:cubicBezTo>
                      <a:pt x="6446" y="8507"/>
                      <a:pt x="6440" y="8516"/>
                      <a:pt x="6435" y="8525"/>
                    </a:cubicBezTo>
                    <a:lnTo>
                      <a:pt x="6421" y="8539"/>
                    </a:lnTo>
                    <a:cubicBezTo>
                      <a:pt x="6417" y="8546"/>
                      <a:pt x="6414" y="8554"/>
                      <a:pt x="6410" y="8561"/>
                    </a:cubicBezTo>
                    <a:cubicBezTo>
                      <a:pt x="6407" y="8566"/>
                      <a:pt x="6405" y="8570"/>
                      <a:pt x="6402" y="8575"/>
                    </a:cubicBezTo>
                    <a:lnTo>
                      <a:pt x="6402" y="8593"/>
                    </a:lnTo>
                    <a:lnTo>
                      <a:pt x="6402" y="8620"/>
                    </a:lnTo>
                    <a:cubicBezTo>
                      <a:pt x="6403" y="8633"/>
                      <a:pt x="6404" y="8647"/>
                      <a:pt x="6405" y="8660"/>
                    </a:cubicBezTo>
                    <a:lnTo>
                      <a:pt x="6405" y="8674"/>
                    </a:lnTo>
                    <a:lnTo>
                      <a:pt x="6405" y="8683"/>
                    </a:lnTo>
                    <a:lnTo>
                      <a:pt x="6405" y="8687"/>
                    </a:lnTo>
                    <a:lnTo>
                      <a:pt x="6405" y="8696"/>
                    </a:lnTo>
                    <a:cubicBezTo>
                      <a:pt x="6399" y="8708"/>
                      <a:pt x="6394" y="8721"/>
                      <a:pt x="6388" y="8733"/>
                    </a:cubicBezTo>
                    <a:cubicBezTo>
                      <a:pt x="6382" y="8737"/>
                      <a:pt x="6375" y="8742"/>
                      <a:pt x="6369" y="8746"/>
                    </a:cubicBezTo>
                    <a:lnTo>
                      <a:pt x="6333" y="8773"/>
                    </a:lnTo>
                    <a:cubicBezTo>
                      <a:pt x="6326" y="8778"/>
                      <a:pt x="6320" y="8782"/>
                      <a:pt x="6313" y="8787"/>
                    </a:cubicBezTo>
                    <a:cubicBezTo>
                      <a:pt x="6306" y="8793"/>
                      <a:pt x="6298" y="8799"/>
                      <a:pt x="6291" y="8805"/>
                    </a:cubicBezTo>
                    <a:cubicBezTo>
                      <a:pt x="6287" y="8808"/>
                      <a:pt x="6284" y="8811"/>
                      <a:pt x="6280" y="8814"/>
                    </a:cubicBezTo>
                    <a:lnTo>
                      <a:pt x="6250" y="8805"/>
                    </a:lnTo>
                    <a:lnTo>
                      <a:pt x="6233" y="8805"/>
                    </a:lnTo>
                    <a:lnTo>
                      <a:pt x="6220" y="8805"/>
                    </a:lnTo>
                    <a:lnTo>
                      <a:pt x="6200" y="8805"/>
                    </a:lnTo>
                    <a:lnTo>
                      <a:pt x="6184" y="8805"/>
                    </a:lnTo>
                    <a:lnTo>
                      <a:pt x="6184" y="8805"/>
                    </a:lnTo>
                    <a:close/>
                  </a:path>
                </a:pathLst>
              </a:custGeom>
              <a:solidFill>
                <a:schemeClr val="tx2">
                  <a:lumMod val="40000"/>
                  <a:lumOff val="60000"/>
                  <a:alpha val="61961"/>
                </a:schemeClr>
              </a:solidFill>
              <a:ln w="6350">
                <a:solidFill>
                  <a:srgbClr val="F9C61C">
                    <a:lumMod val="50000"/>
                  </a:srgbClr>
                </a:solidFill>
                <a:miter lim="800000"/>
                <a:headEnd/>
                <a:tailEnd/>
              </a:ln>
            </p:spPr>
            <p:txBody>
              <a:bodyPr anchor="ctr"/>
              <a:lstStyle/>
              <a:p>
                <a:pPr>
                  <a:defRPr/>
                </a:pPr>
                <a:r>
                  <a:rPr lang="ru-RU" sz="738" b="1" kern="0" dirty="0">
                    <a:solidFill>
                      <a:srgbClr val="000000"/>
                    </a:solidFill>
                    <a:latin typeface="Arial Narrow" panose="020B0606020202030204" pitchFamily="34" charset="0"/>
                    <a:cs typeface="Arial" pitchFamily="34" charset="0"/>
                  </a:rPr>
                  <a:t>      </a:t>
                </a:r>
              </a:p>
            </p:txBody>
          </p:sp>
          <p:sp>
            <p:nvSpPr>
              <p:cNvPr id="25" name="Freeform 17"/>
              <p:cNvSpPr>
                <a:spLocks/>
              </p:cNvSpPr>
              <p:nvPr/>
            </p:nvSpPr>
            <p:spPr bwMode="auto">
              <a:xfrm>
                <a:off x="2837810" y="3426386"/>
                <a:ext cx="1932687" cy="1832531"/>
              </a:xfrm>
              <a:custGeom>
                <a:avLst/>
                <a:gdLst>
                  <a:gd name="connsiteX0" fmla="*/ 9027 w 10000"/>
                  <a:gd name="connsiteY0" fmla="*/ 3368 h 10000"/>
                  <a:gd name="connsiteX1" fmla="*/ 9018 w 10000"/>
                  <a:gd name="connsiteY1" fmla="*/ 3416 h 10000"/>
                  <a:gd name="connsiteX2" fmla="*/ 9024 w 10000"/>
                  <a:gd name="connsiteY2" fmla="*/ 3448 h 10000"/>
                  <a:gd name="connsiteX3" fmla="*/ 9032 w 10000"/>
                  <a:gd name="connsiteY3" fmla="*/ 3475 h 10000"/>
                  <a:gd name="connsiteX4" fmla="*/ 9051 w 10000"/>
                  <a:gd name="connsiteY4" fmla="*/ 3499 h 10000"/>
                  <a:gd name="connsiteX5" fmla="*/ 9065 w 10000"/>
                  <a:gd name="connsiteY5" fmla="*/ 3511 h 10000"/>
                  <a:gd name="connsiteX6" fmla="*/ 9073 w 10000"/>
                  <a:gd name="connsiteY6" fmla="*/ 3525 h 10000"/>
                  <a:gd name="connsiteX7" fmla="*/ 9076 w 10000"/>
                  <a:gd name="connsiteY7" fmla="*/ 3543 h 10000"/>
                  <a:gd name="connsiteX8" fmla="*/ 9092 w 10000"/>
                  <a:gd name="connsiteY8" fmla="*/ 3543 h 10000"/>
                  <a:gd name="connsiteX9" fmla="*/ 9097 w 10000"/>
                  <a:gd name="connsiteY9" fmla="*/ 3552 h 10000"/>
                  <a:gd name="connsiteX10" fmla="*/ 9105 w 10000"/>
                  <a:gd name="connsiteY10" fmla="*/ 3561 h 10000"/>
                  <a:gd name="connsiteX11" fmla="*/ 9114 w 10000"/>
                  <a:gd name="connsiteY11" fmla="*/ 3579 h 10000"/>
                  <a:gd name="connsiteX12" fmla="*/ 9119 w 10000"/>
                  <a:gd name="connsiteY12" fmla="*/ 3594 h 10000"/>
                  <a:gd name="connsiteX13" fmla="*/ 9122 w 10000"/>
                  <a:gd name="connsiteY13" fmla="*/ 3606 h 10000"/>
                  <a:gd name="connsiteX14" fmla="*/ 9127 w 10000"/>
                  <a:gd name="connsiteY14" fmla="*/ 3620 h 10000"/>
                  <a:gd name="connsiteX15" fmla="*/ 9138 w 10000"/>
                  <a:gd name="connsiteY15" fmla="*/ 3635 h 10000"/>
                  <a:gd name="connsiteX16" fmla="*/ 9160 w 10000"/>
                  <a:gd name="connsiteY16" fmla="*/ 3623 h 10000"/>
                  <a:gd name="connsiteX17" fmla="*/ 9171 w 10000"/>
                  <a:gd name="connsiteY17" fmla="*/ 3644 h 10000"/>
                  <a:gd name="connsiteX18" fmla="*/ 9184 w 10000"/>
                  <a:gd name="connsiteY18" fmla="*/ 3662 h 10000"/>
                  <a:gd name="connsiteX19" fmla="*/ 9184 w 10000"/>
                  <a:gd name="connsiteY19" fmla="*/ 3683 h 10000"/>
                  <a:gd name="connsiteX20" fmla="*/ 9192 w 10000"/>
                  <a:gd name="connsiteY20" fmla="*/ 3715 h 10000"/>
                  <a:gd name="connsiteX21" fmla="*/ 9201 w 10000"/>
                  <a:gd name="connsiteY21" fmla="*/ 3727 h 10000"/>
                  <a:gd name="connsiteX22" fmla="*/ 9217 w 10000"/>
                  <a:gd name="connsiteY22" fmla="*/ 3748 h 10000"/>
                  <a:gd name="connsiteX23" fmla="*/ 9231 w 10000"/>
                  <a:gd name="connsiteY23" fmla="*/ 3760 h 10000"/>
                  <a:gd name="connsiteX24" fmla="*/ 9231 w 10000"/>
                  <a:gd name="connsiteY24" fmla="*/ 3769 h 10000"/>
                  <a:gd name="connsiteX25" fmla="*/ 9231 w 10000"/>
                  <a:gd name="connsiteY25" fmla="*/ 3796 h 10000"/>
                  <a:gd name="connsiteX26" fmla="*/ 9214 w 10000"/>
                  <a:gd name="connsiteY26" fmla="*/ 3813 h 10000"/>
                  <a:gd name="connsiteX27" fmla="*/ 9206 w 10000"/>
                  <a:gd name="connsiteY27" fmla="*/ 3855 h 10000"/>
                  <a:gd name="connsiteX28" fmla="*/ 9176 w 10000"/>
                  <a:gd name="connsiteY28" fmla="*/ 3879 h 10000"/>
                  <a:gd name="connsiteX29" fmla="*/ 9152 w 10000"/>
                  <a:gd name="connsiteY29" fmla="*/ 3891 h 10000"/>
                  <a:gd name="connsiteX30" fmla="*/ 9135 w 10000"/>
                  <a:gd name="connsiteY30" fmla="*/ 3891 h 10000"/>
                  <a:gd name="connsiteX31" fmla="*/ 9127 w 10000"/>
                  <a:gd name="connsiteY31" fmla="*/ 3917 h 10000"/>
                  <a:gd name="connsiteX32" fmla="*/ 9130 w 10000"/>
                  <a:gd name="connsiteY32" fmla="*/ 3944 h 10000"/>
                  <a:gd name="connsiteX33" fmla="*/ 9130 w 10000"/>
                  <a:gd name="connsiteY33" fmla="*/ 3959 h 10000"/>
                  <a:gd name="connsiteX34" fmla="*/ 9138 w 10000"/>
                  <a:gd name="connsiteY34" fmla="*/ 3995 h 10000"/>
                  <a:gd name="connsiteX35" fmla="*/ 9135 w 10000"/>
                  <a:gd name="connsiteY35" fmla="*/ 4027 h 10000"/>
                  <a:gd name="connsiteX36" fmla="*/ 9127 w 10000"/>
                  <a:gd name="connsiteY36" fmla="*/ 4054 h 10000"/>
                  <a:gd name="connsiteX37" fmla="*/ 9105 w 10000"/>
                  <a:gd name="connsiteY37" fmla="*/ 4069 h 10000"/>
                  <a:gd name="connsiteX38" fmla="*/ 9092 w 10000"/>
                  <a:gd name="connsiteY38" fmla="*/ 4090 h 10000"/>
                  <a:gd name="connsiteX39" fmla="*/ 9097 w 10000"/>
                  <a:gd name="connsiteY39" fmla="*/ 4152 h 10000"/>
                  <a:gd name="connsiteX40" fmla="*/ 9111 w 10000"/>
                  <a:gd name="connsiteY40" fmla="*/ 4191 h 10000"/>
                  <a:gd name="connsiteX41" fmla="*/ 9105 w 10000"/>
                  <a:gd name="connsiteY41" fmla="*/ 4262 h 10000"/>
                  <a:gd name="connsiteX42" fmla="*/ 9097 w 10000"/>
                  <a:gd name="connsiteY42" fmla="*/ 4333 h 10000"/>
                  <a:gd name="connsiteX43" fmla="*/ 9081 w 10000"/>
                  <a:gd name="connsiteY43" fmla="*/ 4393 h 10000"/>
                  <a:gd name="connsiteX44" fmla="*/ 9073 w 10000"/>
                  <a:gd name="connsiteY44" fmla="*/ 4428 h 10000"/>
                  <a:gd name="connsiteX45" fmla="*/ 9051 w 10000"/>
                  <a:gd name="connsiteY45" fmla="*/ 4470 h 10000"/>
                  <a:gd name="connsiteX46" fmla="*/ 9040 w 10000"/>
                  <a:gd name="connsiteY46" fmla="*/ 4497 h 10000"/>
                  <a:gd name="connsiteX47" fmla="*/ 9024 w 10000"/>
                  <a:gd name="connsiteY47" fmla="*/ 4642 h 10000"/>
                  <a:gd name="connsiteX48" fmla="*/ 9057 w 10000"/>
                  <a:gd name="connsiteY48" fmla="*/ 4672 h 10000"/>
                  <a:gd name="connsiteX49" fmla="*/ 9231 w 10000"/>
                  <a:gd name="connsiteY49" fmla="*/ 4805 h 10000"/>
                  <a:gd name="connsiteX50" fmla="*/ 9250 w 10000"/>
                  <a:gd name="connsiteY50" fmla="*/ 4832 h 10000"/>
                  <a:gd name="connsiteX51" fmla="*/ 9271 w 10000"/>
                  <a:gd name="connsiteY51" fmla="*/ 4850 h 10000"/>
                  <a:gd name="connsiteX52" fmla="*/ 9309 w 10000"/>
                  <a:gd name="connsiteY52" fmla="*/ 4868 h 10000"/>
                  <a:gd name="connsiteX53" fmla="*/ 9337 w 10000"/>
                  <a:gd name="connsiteY53" fmla="*/ 4880 h 10000"/>
                  <a:gd name="connsiteX54" fmla="*/ 9361 w 10000"/>
                  <a:gd name="connsiteY54" fmla="*/ 4886 h 10000"/>
                  <a:gd name="connsiteX55" fmla="*/ 9375 w 10000"/>
                  <a:gd name="connsiteY55" fmla="*/ 4895 h 10000"/>
                  <a:gd name="connsiteX56" fmla="*/ 9396 w 10000"/>
                  <a:gd name="connsiteY56" fmla="*/ 4918 h 10000"/>
                  <a:gd name="connsiteX57" fmla="*/ 9388 w 10000"/>
                  <a:gd name="connsiteY57" fmla="*/ 5079 h 10000"/>
                  <a:gd name="connsiteX58" fmla="*/ 9391 w 10000"/>
                  <a:gd name="connsiteY58" fmla="*/ 5257 h 10000"/>
                  <a:gd name="connsiteX59" fmla="*/ 9405 w 10000"/>
                  <a:gd name="connsiteY59" fmla="*/ 5456 h 10000"/>
                  <a:gd name="connsiteX60" fmla="*/ 9405 w 10000"/>
                  <a:gd name="connsiteY60" fmla="*/ 5708 h 10000"/>
                  <a:gd name="connsiteX61" fmla="*/ 9413 w 10000"/>
                  <a:gd name="connsiteY61" fmla="*/ 5863 h 10000"/>
                  <a:gd name="connsiteX62" fmla="*/ 9388 w 10000"/>
                  <a:gd name="connsiteY62" fmla="*/ 6166 h 10000"/>
                  <a:gd name="connsiteX63" fmla="*/ 9388 w 10000"/>
                  <a:gd name="connsiteY63" fmla="*/ 6201 h 10000"/>
                  <a:gd name="connsiteX64" fmla="*/ 9367 w 10000"/>
                  <a:gd name="connsiteY64" fmla="*/ 6228 h 10000"/>
                  <a:gd name="connsiteX65" fmla="*/ 9353 w 10000"/>
                  <a:gd name="connsiteY65" fmla="*/ 6258 h 10000"/>
                  <a:gd name="connsiteX66" fmla="*/ 9350 w 10000"/>
                  <a:gd name="connsiteY66" fmla="*/ 6279 h 10000"/>
                  <a:gd name="connsiteX67" fmla="*/ 9345 w 10000"/>
                  <a:gd name="connsiteY67" fmla="*/ 6290 h 10000"/>
                  <a:gd name="connsiteX68" fmla="*/ 9342 w 10000"/>
                  <a:gd name="connsiteY68" fmla="*/ 6308 h 10000"/>
                  <a:gd name="connsiteX69" fmla="*/ 9345 w 10000"/>
                  <a:gd name="connsiteY69" fmla="*/ 6323 h 10000"/>
                  <a:gd name="connsiteX70" fmla="*/ 9358 w 10000"/>
                  <a:gd name="connsiteY70" fmla="*/ 6341 h 10000"/>
                  <a:gd name="connsiteX71" fmla="*/ 9475 w 10000"/>
                  <a:gd name="connsiteY71" fmla="*/ 6445 h 10000"/>
                  <a:gd name="connsiteX72" fmla="*/ 9486 w 10000"/>
                  <a:gd name="connsiteY72" fmla="*/ 6439 h 10000"/>
                  <a:gd name="connsiteX73" fmla="*/ 9494 w 10000"/>
                  <a:gd name="connsiteY73" fmla="*/ 6439 h 10000"/>
                  <a:gd name="connsiteX74" fmla="*/ 9516 w 10000"/>
                  <a:gd name="connsiteY74" fmla="*/ 6427 h 10000"/>
                  <a:gd name="connsiteX75" fmla="*/ 9524 w 10000"/>
                  <a:gd name="connsiteY75" fmla="*/ 6421 h 10000"/>
                  <a:gd name="connsiteX76" fmla="*/ 9532 w 10000"/>
                  <a:gd name="connsiteY76" fmla="*/ 6421 h 10000"/>
                  <a:gd name="connsiteX77" fmla="*/ 9543 w 10000"/>
                  <a:gd name="connsiteY77" fmla="*/ 6430 h 10000"/>
                  <a:gd name="connsiteX78" fmla="*/ 9589 w 10000"/>
                  <a:gd name="connsiteY78" fmla="*/ 6457 h 10000"/>
                  <a:gd name="connsiteX79" fmla="*/ 9636 w 10000"/>
                  <a:gd name="connsiteY79" fmla="*/ 6486 h 10000"/>
                  <a:gd name="connsiteX80" fmla="*/ 9647 w 10000"/>
                  <a:gd name="connsiteY80" fmla="*/ 6504 h 10000"/>
                  <a:gd name="connsiteX81" fmla="*/ 9657 w 10000"/>
                  <a:gd name="connsiteY81" fmla="*/ 6522 h 10000"/>
                  <a:gd name="connsiteX82" fmla="*/ 9657 w 10000"/>
                  <a:gd name="connsiteY82" fmla="*/ 6552 h 10000"/>
                  <a:gd name="connsiteX83" fmla="*/ 9666 w 10000"/>
                  <a:gd name="connsiteY83" fmla="*/ 6570 h 10000"/>
                  <a:gd name="connsiteX84" fmla="*/ 9676 w 10000"/>
                  <a:gd name="connsiteY84" fmla="*/ 6593 h 10000"/>
                  <a:gd name="connsiteX85" fmla="*/ 9698 w 10000"/>
                  <a:gd name="connsiteY85" fmla="*/ 6611 h 10000"/>
                  <a:gd name="connsiteX86" fmla="*/ 9706 w 10000"/>
                  <a:gd name="connsiteY86" fmla="*/ 6629 h 10000"/>
                  <a:gd name="connsiteX87" fmla="*/ 9723 w 10000"/>
                  <a:gd name="connsiteY87" fmla="*/ 6671 h 10000"/>
                  <a:gd name="connsiteX88" fmla="*/ 9734 w 10000"/>
                  <a:gd name="connsiteY88" fmla="*/ 6685 h 10000"/>
                  <a:gd name="connsiteX89" fmla="*/ 9753 w 10000"/>
                  <a:gd name="connsiteY89" fmla="*/ 6694 h 10000"/>
                  <a:gd name="connsiteX90" fmla="*/ 9772 w 10000"/>
                  <a:gd name="connsiteY90" fmla="*/ 6715 h 10000"/>
                  <a:gd name="connsiteX91" fmla="*/ 9796 w 10000"/>
                  <a:gd name="connsiteY91" fmla="*/ 6733 h 10000"/>
                  <a:gd name="connsiteX92" fmla="*/ 9818 w 10000"/>
                  <a:gd name="connsiteY92" fmla="*/ 6769 h 10000"/>
                  <a:gd name="connsiteX93" fmla="*/ 9837 w 10000"/>
                  <a:gd name="connsiteY93" fmla="*/ 6807 h 10000"/>
                  <a:gd name="connsiteX94" fmla="*/ 9872 w 10000"/>
                  <a:gd name="connsiteY94" fmla="*/ 6834 h 10000"/>
                  <a:gd name="connsiteX95" fmla="*/ 9913 w 10000"/>
                  <a:gd name="connsiteY95" fmla="*/ 6855 h 10000"/>
                  <a:gd name="connsiteX96" fmla="*/ 9943 w 10000"/>
                  <a:gd name="connsiteY96" fmla="*/ 6870 h 10000"/>
                  <a:gd name="connsiteX97" fmla="*/ 9962 w 10000"/>
                  <a:gd name="connsiteY97" fmla="*/ 6896 h 10000"/>
                  <a:gd name="connsiteX98" fmla="*/ 9976 w 10000"/>
                  <a:gd name="connsiteY98" fmla="*/ 6920 h 10000"/>
                  <a:gd name="connsiteX99" fmla="*/ 9986 w 10000"/>
                  <a:gd name="connsiteY99" fmla="*/ 6923 h 10000"/>
                  <a:gd name="connsiteX100" fmla="*/ 9995 w 10000"/>
                  <a:gd name="connsiteY100" fmla="*/ 6932 h 10000"/>
                  <a:gd name="connsiteX101" fmla="*/ 10000 w 10000"/>
                  <a:gd name="connsiteY101" fmla="*/ 6947 h 10000"/>
                  <a:gd name="connsiteX102" fmla="*/ 9986 w 10000"/>
                  <a:gd name="connsiteY102" fmla="*/ 6985 h 10000"/>
                  <a:gd name="connsiteX103" fmla="*/ 9967 w 10000"/>
                  <a:gd name="connsiteY103" fmla="*/ 7045 h 10000"/>
                  <a:gd name="connsiteX104" fmla="*/ 9959 w 10000"/>
                  <a:gd name="connsiteY104" fmla="*/ 7060 h 10000"/>
                  <a:gd name="connsiteX105" fmla="*/ 9913 w 10000"/>
                  <a:gd name="connsiteY105" fmla="*/ 7089 h 10000"/>
                  <a:gd name="connsiteX106" fmla="*/ 9891 w 10000"/>
                  <a:gd name="connsiteY106" fmla="*/ 7104 h 10000"/>
                  <a:gd name="connsiteX107" fmla="*/ 9880 w 10000"/>
                  <a:gd name="connsiteY107" fmla="*/ 7137 h 10000"/>
                  <a:gd name="connsiteX108" fmla="*/ 9856 w 10000"/>
                  <a:gd name="connsiteY108" fmla="*/ 7167 h 10000"/>
                  <a:gd name="connsiteX109" fmla="*/ 9850 w 10000"/>
                  <a:gd name="connsiteY109" fmla="*/ 7190 h 10000"/>
                  <a:gd name="connsiteX110" fmla="*/ 9850 w 10000"/>
                  <a:gd name="connsiteY110" fmla="*/ 7202 h 10000"/>
                  <a:gd name="connsiteX111" fmla="*/ 9867 w 10000"/>
                  <a:gd name="connsiteY111" fmla="*/ 7214 h 10000"/>
                  <a:gd name="connsiteX112" fmla="*/ 9880 w 10000"/>
                  <a:gd name="connsiteY112" fmla="*/ 7223 h 10000"/>
                  <a:gd name="connsiteX113" fmla="*/ 9891 w 10000"/>
                  <a:gd name="connsiteY113" fmla="*/ 7253 h 10000"/>
                  <a:gd name="connsiteX114" fmla="*/ 9905 w 10000"/>
                  <a:gd name="connsiteY114" fmla="*/ 7303 h 10000"/>
                  <a:gd name="connsiteX115" fmla="*/ 9913 w 10000"/>
                  <a:gd name="connsiteY115" fmla="*/ 7339 h 10000"/>
                  <a:gd name="connsiteX116" fmla="*/ 9905 w 10000"/>
                  <a:gd name="connsiteY116" fmla="*/ 7401 h 10000"/>
                  <a:gd name="connsiteX117" fmla="*/ 9905 w 10000"/>
                  <a:gd name="connsiteY117" fmla="*/ 7461 h 10000"/>
                  <a:gd name="connsiteX118" fmla="*/ 9897 w 10000"/>
                  <a:gd name="connsiteY118" fmla="*/ 7475 h 10000"/>
                  <a:gd name="connsiteX119" fmla="*/ 9864 w 10000"/>
                  <a:gd name="connsiteY119" fmla="*/ 7514 h 10000"/>
                  <a:gd name="connsiteX120" fmla="*/ 9850 w 10000"/>
                  <a:gd name="connsiteY120" fmla="*/ 7523 h 10000"/>
                  <a:gd name="connsiteX121" fmla="*/ 9837 w 10000"/>
                  <a:gd name="connsiteY121" fmla="*/ 7523 h 10000"/>
                  <a:gd name="connsiteX122" fmla="*/ 9821 w 10000"/>
                  <a:gd name="connsiteY122" fmla="*/ 7511 h 10000"/>
                  <a:gd name="connsiteX123" fmla="*/ 9818 w 10000"/>
                  <a:gd name="connsiteY123" fmla="*/ 7484 h 10000"/>
                  <a:gd name="connsiteX124" fmla="*/ 9804 w 10000"/>
                  <a:gd name="connsiteY124" fmla="*/ 7470 h 10000"/>
                  <a:gd name="connsiteX125" fmla="*/ 9769 w 10000"/>
                  <a:gd name="connsiteY125" fmla="*/ 7449 h 10000"/>
                  <a:gd name="connsiteX126" fmla="*/ 9747 w 10000"/>
                  <a:gd name="connsiteY126" fmla="*/ 7449 h 10000"/>
                  <a:gd name="connsiteX127" fmla="*/ 9742 w 10000"/>
                  <a:gd name="connsiteY127" fmla="*/ 7449 h 10000"/>
                  <a:gd name="connsiteX128" fmla="*/ 9747 w 10000"/>
                  <a:gd name="connsiteY128" fmla="*/ 7535 h 10000"/>
                  <a:gd name="connsiteX129" fmla="*/ 9761 w 10000"/>
                  <a:gd name="connsiteY129" fmla="*/ 7618 h 10000"/>
                  <a:gd name="connsiteX130" fmla="*/ 9761 w 10000"/>
                  <a:gd name="connsiteY130" fmla="*/ 7642 h 10000"/>
                  <a:gd name="connsiteX131" fmla="*/ 9747 w 10000"/>
                  <a:gd name="connsiteY131" fmla="*/ 7677 h 10000"/>
                  <a:gd name="connsiteX132" fmla="*/ 9734 w 10000"/>
                  <a:gd name="connsiteY132" fmla="*/ 7772 h 10000"/>
                  <a:gd name="connsiteX133" fmla="*/ 9709 w 10000"/>
                  <a:gd name="connsiteY133" fmla="*/ 7772 h 10000"/>
                  <a:gd name="connsiteX134" fmla="*/ 9685 w 10000"/>
                  <a:gd name="connsiteY134" fmla="*/ 7814 h 10000"/>
                  <a:gd name="connsiteX135" fmla="*/ 9644 w 10000"/>
                  <a:gd name="connsiteY135" fmla="*/ 7927 h 10000"/>
                  <a:gd name="connsiteX136" fmla="*/ 9657 w 10000"/>
                  <a:gd name="connsiteY136" fmla="*/ 7945 h 10000"/>
                  <a:gd name="connsiteX137" fmla="*/ 9628 w 10000"/>
                  <a:gd name="connsiteY137" fmla="*/ 8049 h 10000"/>
                  <a:gd name="connsiteX138" fmla="*/ 9535 w 10000"/>
                  <a:gd name="connsiteY138" fmla="*/ 8108 h 10000"/>
                  <a:gd name="connsiteX139" fmla="*/ 9551 w 10000"/>
                  <a:gd name="connsiteY139" fmla="*/ 8144 h 10000"/>
                  <a:gd name="connsiteX140" fmla="*/ 9551 w 10000"/>
                  <a:gd name="connsiteY140" fmla="*/ 8194 h 10000"/>
                  <a:gd name="connsiteX141" fmla="*/ 9565 w 10000"/>
                  <a:gd name="connsiteY141" fmla="*/ 8212 h 10000"/>
                  <a:gd name="connsiteX142" fmla="*/ 9570 w 10000"/>
                  <a:gd name="connsiteY142" fmla="*/ 8221 h 10000"/>
                  <a:gd name="connsiteX143" fmla="*/ 9579 w 10000"/>
                  <a:gd name="connsiteY143" fmla="*/ 8221 h 10000"/>
                  <a:gd name="connsiteX144" fmla="*/ 9581 w 10000"/>
                  <a:gd name="connsiteY144" fmla="*/ 8221 h 10000"/>
                  <a:gd name="connsiteX145" fmla="*/ 9587 w 10000"/>
                  <a:gd name="connsiteY145" fmla="*/ 8197 h 10000"/>
                  <a:gd name="connsiteX146" fmla="*/ 9589 w 10000"/>
                  <a:gd name="connsiteY146" fmla="*/ 8126 h 10000"/>
                  <a:gd name="connsiteX147" fmla="*/ 9611 w 10000"/>
                  <a:gd name="connsiteY147" fmla="*/ 8117 h 10000"/>
                  <a:gd name="connsiteX148" fmla="*/ 9647 w 10000"/>
                  <a:gd name="connsiteY148" fmla="*/ 8117 h 10000"/>
                  <a:gd name="connsiteX149" fmla="*/ 9668 w 10000"/>
                  <a:gd name="connsiteY149" fmla="*/ 8129 h 10000"/>
                  <a:gd name="connsiteX150" fmla="*/ 9674 w 10000"/>
                  <a:gd name="connsiteY150" fmla="*/ 8138 h 10000"/>
                  <a:gd name="connsiteX151" fmla="*/ 9674 w 10000"/>
                  <a:gd name="connsiteY151" fmla="*/ 8144 h 10000"/>
                  <a:gd name="connsiteX152" fmla="*/ 9660 w 10000"/>
                  <a:gd name="connsiteY152" fmla="*/ 8153 h 10000"/>
                  <a:gd name="connsiteX153" fmla="*/ 9647 w 10000"/>
                  <a:gd name="connsiteY153" fmla="*/ 8162 h 10000"/>
                  <a:gd name="connsiteX154" fmla="*/ 9647 w 10000"/>
                  <a:gd name="connsiteY154" fmla="*/ 8170 h 10000"/>
                  <a:gd name="connsiteX155" fmla="*/ 9674 w 10000"/>
                  <a:gd name="connsiteY155" fmla="*/ 8185 h 10000"/>
                  <a:gd name="connsiteX156" fmla="*/ 9676 w 10000"/>
                  <a:gd name="connsiteY156" fmla="*/ 8197 h 10000"/>
                  <a:gd name="connsiteX157" fmla="*/ 9685 w 10000"/>
                  <a:gd name="connsiteY157" fmla="*/ 8203 h 10000"/>
                  <a:gd name="connsiteX158" fmla="*/ 9731 w 10000"/>
                  <a:gd name="connsiteY158" fmla="*/ 8194 h 10000"/>
                  <a:gd name="connsiteX159" fmla="*/ 9742 w 10000"/>
                  <a:gd name="connsiteY159" fmla="*/ 8206 h 10000"/>
                  <a:gd name="connsiteX160" fmla="*/ 9742 w 10000"/>
                  <a:gd name="connsiteY160" fmla="*/ 8224 h 10000"/>
                  <a:gd name="connsiteX161" fmla="*/ 9706 w 10000"/>
                  <a:gd name="connsiteY161" fmla="*/ 8260 h 10000"/>
                  <a:gd name="connsiteX162" fmla="*/ 9685 w 10000"/>
                  <a:gd name="connsiteY162" fmla="*/ 8266 h 10000"/>
                  <a:gd name="connsiteX163" fmla="*/ 9668 w 10000"/>
                  <a:gd name="connsiteY163" fmla="*/ 8274 h 10000"/>
                  <a:gd name="connsiteX164" fmla="*/ 9666 w 10000"/>
                  <a:gd name="connsiteY164" fmla="*/ 8289 h 10000"/>
                  <a:gd name="connsiteX165" fmla="*/ 9666 w 10000"/>
                  <a:gd name="connsiteY165" fmla="*/ 8301 h 10000"/>
                  <a:gd name="connsiteX166" fmla="*/ 9682 w 10000"/>
                  <a:gd name="connsiteY166" fmla="*/ 8310 h 10000"/>
                  <a:gd name="connsiteX167" fmla="*/ 9685 w 10000"/>
                  <a:gd name="connsiteY167" fmla="*/ 8319 h 10000"/>
                  <a:gd name="connsiteX168" fmla="*/ 9685 w 10000"/>
                  <a:gd name="connsiteY168" fmla="*/ 8328 h 10000"/>
                  <a:gd name="connsiteX169" fmla="*/ 9685 w 10000"/>
                  <a:gd name="connsiteY169" fmla="*/ 8337 h 10000"/>
                  <a:gd name="connsiteX170" fmla="*/ 9693 w 10000"/>
                  <a:gd name="connsiteY170" fmla="*/ 8343 h 10000"/>
                  <a:gd name="connsiteX171" fmla="*/ 9706 w 10000"/>
                  <a:gd name="connsiteY171" fmla="*/ 8346 h 10000"/>
                  <a:gd name="connsiteX172" fmla="*/ 9723 w 10000"/>
                  <a:gd name="connsiteY172" fmla="*/ 8334 h 10000"/>
                  <a:gd name="connsiteX173" fmla="*/ 9747 w 10000"/>
                  <a:gd name="connsiteY173" fmla="*/ 8328 h 10000"/>
                  <a:gd name="connsiteX174" fmla="*/ 9761 w 10000"/>
                  <a:gd name="connsiteY174" fmla="*/ 8328 h 10000"/>
                  <a:gd name="connsiteX175" fmla="*/ 9747 w 10000"/>
                  <a:gd name="connsiteY175" fmla="*/ 8346 h 10000"/>
                  <a:gd name="connsiteX176" fmla="*/ 9725 w 10000"/>
                  <a:gd name="connsiteY176" fmla="*/ 8364 h 10000"/>
                  <a:gd name="connsiteX177" fmla="*/ 9717 w 10000"/>
                  <a:gd name="connsiteY177" fmla="*/ 8378 h 10000"/>
                  <a:gd name="connsiteX178" fmla="*/ 9731 w 10000"/>
                  <a:gd name="connsiteY178" fmla="*/ 8384 h 10000"/>
                  <a:gd name="connsiteX179" fmla="*/ 9755 w 10000"/>
                  <a:gd name="connsiteY179" fmla="*/ 8387 h 10000"/>
                  <a:gd name="connsiteX180" fmla="*/ 9772 w 10000"/>
                  <a:gd name="connsiteY180" fmla="*/ 8384 h 10000"/>
                  <a:gd name="connsiteX181" fmla="*/ 9796 w 10000"/>
                  <a:gd name="connsiteY181" fmla="*/ 8387 h 10000"/>
                  <a:gd name="connsiteX182" fmla="*/ 9812 w 10000"/>
                  <a:gd name="connsiteY182" fmla="*/ 8402 h 10000"/>
                  <a:gd name="connsiteX183" fmla="*/ 9810 w 10000"/>
                  <a:gd name="connsiteY183" fmla="*/ 8414 h 10000"/>
                  <a:gd name="connsiteX184" fmla="*/ 9785 w 10000"/>
                  <a:gd name="connsiteY184" fmla="*/ 8438 h 10000"/>
                  <a:gd name="connsiteX185" fmla="*/ 9739 w 10000"/>
                  <a:gd name="connsiteY185" fmla="*/ 8467 h 10000"/>
                  <a:gd name="connsiteX186" fmla="*/ 9690 w 10000"/>
                  <a:gd name="connsiteY186" fmla="*/ 8506 h 10000"/>
                  <a:gd name="connsiteX187" fmla="*/ 9549 w 10000"/>
                  <a:gd name="connsiteY187" fmla="*/ 8592 h 10000"/>
                  <a:gd name="connsiteX188" fmla="*/ 9475 w 10000"/>
                  <a:gd name="connsiteY188" fmla="*/ 8637 h 10000"/>
                  <a:gd name="connsiteX189" fmla="*/ 9342 w 10000"/>
                  <a:gd name="connsiteY189" fmla="*/ 8717 h 10000"/>
                  <a:gd name="connsiteX190" fmla="*/ 9288 w 10000"/>
                  <a:gd name="connsiteY190" fmla="*/ 8750 h 10000"/>
                  <a:gd name="connsiteX191" fmla="*/ 9222 w 10000"/>
                  <a:gd name="connsiteY191" fmla="*/ 8794 h 10000"/>
                  <a:gd name="connsiteX192" fmla="*/ 9105 w 10000"/>
                  <a:gd name="connsiteY192" fmla="*/ 8857 h 10000"/>
                  <a:gd name="connsiteX193" fmla="*/ 9067 w 10000"/>
                  <a:gd name="connsiteY193" fmla="*/ 8889 h 10000"/>
                  <a:gd name="connsiteX194" fmla="*/ 8953 w 10000"/>
                  <a:gd name="connsiteY194" fmla="*/ 8987 h 10000"/>
                  <a:gd name="connsiteX195" fmla="*/ 8815 w 10000"/>
                  <a:gd name="connsiteY195" fmla="*/ 9130 h 10000"/>
                  <a:gd name="connsiteX196" fmla="*/ 8559 w 10000"/>
                  <a:gd name="connsiteY196" fmla="*/ 9367 h 10000"/>
                  <a:gd name="connsiteX197" fmla="*/ 8401 w 10000"/>
                  <a:gd name="connsiteY197" fmla="*/ 9528 h 10000"/>
                  <a:gd name="connsiteX198" fmla="*/ 8257 w 10000"/>
                  <a:gd name="connsiteY198" fmla="*/ 9661 h 10000"/>
                  <a:gd name="connsiteX199" fmla="*/ 8184 w 10000"/>
                  <a:gd name="connsiteY199" fmla="*/ 9739 h 10000"/>
                  <a:gd name="connsiteX200" fmla="*/ 8083 w 10000"/>
                  <a:gd name="connsiteY200" fmla="*/ 9825 h 10000"/>
                  <a:gd name="connsiteX201" fmla="*/ 7923 w 10000"/>
                  <a:gd name="connsiteY201" fmla="*/ 9988 h 10000"/>
                  <a:gd name="connsiteX202" fmla="*/ 7901 w 10000"/>
                  <a:gd name="connsiteY202" fmla="*/ 10000 h 10000"/>
                  <a:gd name="connsiteX203" fmla="*/ 7871 w 10000"/>
                  <a:gd name="connsiteY203" fmla="*/ 9997 h 10000"/>
                  <a:gd name="connsiteX204" fmla="*/ 7847 w 10000"/>
                  <a:gd name="connsiteY204" fmla="*/ 9988 h 10000"/>
                  <a:gd name="connsiteX205" fmla="*/ 7822 w 10000"/>
                  <a:gd name="connsiteY205" fmla="*/ 9979 h 10000"/>
                  <a:gd name="connsiteX206" fmla="*/ 7830 w 10000"/>
                  <a:gd name="connsiteY206" fmla="*/ 9947 h 10000"/>
                  <a:gd name="connsiteX207" fmla="*/ 7830 w 10000"/>
                  <a:gd name="connsiteY207" fmla="*/ 9941 h 10000"/>
                  <a:gd name="connsiteX208" fmla="*/ 7828 w 10000"/>
                  <a:gd name="connsiteY208" fmla="*/ 9857 h 10000"/>
                  <a:gd name="connsiteX209" fmla="*/ 7828 w 10000"/>
                  <a:gd name="connsiteY209" fmla="*/ 9849 h 10000"/>
                  <a:gd name="connsiteX210" fmla="*/ 7828 w 10000"/>
                  <a:gd name="connsiteY210" fmla="*/ 9816 h 10000"/>
                  <a:gd name="connsiteX211" fmla="*/ 7828 w 10000"/>
                  <a:gd name="connsiteY211" fmla="*/ 9780 h 10000"/>
                  <a:gd name="connsiteX212" fmla="*/ 7828 w 10000"/>
                  <a:gd name="connsiteY212" fmla="*/ 9724 h 10000"/>
                  <a:gd name="connsiteX213" fmla="*/ 7830 w 10000"/>
                  <a:gd name="connsiteY213" fmla="*/ 9641 h 10000"/>
                  <a:gd name="connsiteX214" fmla="*/ 7830 w 10000"/>
                  <a:gd name="connsiteY214" fmla="*/ 9617 h 10000"/>
                  <a:gd name="connsiteX215" fmla="*/ 7830 w 10000"/>
                  <a:gd name="connsiteY215" fmla="*/ 9593 h 10000"/>
                  <a:gd name="connsiteX216" fmla="*/ 7836 w 10000"/>
                  <a:gd name="connsiteY216" fmla="*/ 9546 h 10000"/>
                  <a:gd name="connsiteX217" fmla="*/ 7830 w 10000"/>
                  <a:gd name="connsiteY217" fmla="*/ 9546 h 10000"/>
                  <a:gd name="connsiteX218" fmla="*/ 7830 w 10000"/>
                  <a:gd name="connsiteY218" fmla="*/ 8913 h 10000"/>
                  <a:gd name="connsiteX219" fmla="*/ 7784 w 10000"/>
                  <a:gd name="connsiteY219" fmla="*/ 8931 h 10000"/>
                  <a:gd name="connsiteX220" fmla="*/ 7735 w 10000"/>
                  <a:gd name="connsiteY220" fmla="*/ 8958 h 10000"/>
                  <a:gd name="connsiteX221" fmla="*/ 7703 w 10000"/>
                  <a:gd name="connsiteY221" fmla="*/ 8969 h 10000"/>
                  <a:gd name="connsiteX222" fmla="*/ 7648 w 10000"/>
                  <a:gd name="connsiteY222" fmla="*/ 8996 h 10000"/>
                  <a:gd name="connsiteX223" fmla="*/ 7602 w 10000"/>
                  <a:gd name="connsiteY223" fmla="*/ 9017 h 10000"/>
                  <a:gd name="connsiteX224" fmla="*/ 7558 w 10000"/>
                  <a:gd name="connsiteY224" fmla="*/ 9029 h 10000"/>
                  <a:gd name="connsiteX225" fmla="*/ 7553 w 10000"/>
                  <a:gd name="connsiteY225" fmla="*/ 9020 h 10000"/>
                  <a:gd name="connsiteX226" fmla="*/ 7545 w 10000"/>
                  <a:gd name="connsiteY226" fmla="*/ 9008 h 10000"/>
                  <a:gd name="connsiteX227" fmla="*/ 7537 w 10000"/>
                  <a:gd name="connsiteY227" fmla="*/ 8993 h 10000"/>
                  <a:gd name="connsiteX228" fmla="*/ 7534 w 10000"/>
                  <a:gd name="connsiteY228" fmla="*/ 8978 h 10000"/>
                  <a:gd name="connsiteX229" fmla="*/ 7526 w 10000"/>
                  <a:gd name="connsiteY229" fmla="*/ 8966 h 10000"/>
                  <a:gd name="connsiteX230" fmla="*/ 7515 w 10000"/>
                  <a:gd name="connsiteY230" fmla="*/ 8952 h 10000"/>
                  <a:gd name="connsiteX231" fmla="*/ 7515 w 10000"/>
                  <a:gd name="connsiteY231" fmla="*/ 8943 h 10000"/>
                  <a:gd name="connsiteX232" fmla="*/ 7507 w 10000"/>
                  <a:gd name="connsiteY232" fmla="*/ 8925 h 10000"/>
                  <a:gd name="connsiteX233" fmla="*/ 7504 w 10000"/>
                  <a:gd name="connsiteY233" fmla="*/ 8913 h 10000"/>
                  <a:gd name="connsiteX234" fmla="*/ 7496 w 10000"/>
                  <a:gd name="connsiteY234" fmla="*/ 8895 h 10000"/>
                  <a:gd name="connsiteX235" fmla="*/ 7490 w 10000"/>
                  <a:gd name="connsiteY235" fmla="*/ 8880 h 10000"/>
                  <a:gd name="connsiteX236" fmla="*/ 7482 w 10000"/>
                  <a:gd name="connsiteY236" fmla="*/ 8865 h 10000"/>
                  <a:gd name="connsiteX237" fmla="*/ 7480 w 10000"/>
                  <a:gd name="connsiteY237" fmla="*/ 8848 h 10000"/>
                  <a:gd name="connsiteX238" fmla="*/ 7474 w 10000"/>
                  <a:gd name="connsiteY238" fmla="*/ 8845 h 10000"/>
                  <a:gd name="connsiteX239" fmla="*/ 7471 w 10000"/>
                  <a:gd name="connsiteY239" fmla="*/ 8830 h 10000"/>
                  <a:gd name="connsiteX240" fmla="*/ 7466 w 10000"/>
                  <a:gd name="connsiteY240" fmla="*/ 8821 h 10000"/>
                  <a:gd name="connsiteX241" fmla="*/ 7463 w 10000"/>
                  <a:gd name="connsiteY241" fmla="*/ 8803 h 10000"/>
                  <a:gd name="connsiteX242" fmla="*/ 7455 w 10000"/>
                  <a:gd name="connsiteY242" fmla="*/ 8785 h 10000"/>
                  <a:gd name="connsiteX243" fmla="*/ 7447 w 10000"/>
                  <a:gd name="connsiteY243" fmla="*/ 8770 h 10000"/>
                  <a:gd name="connsiteX244" fmla="*/ 7439 w 10000"/>
                  <a:gd name="connsiteY244" fmla="*/ 8753 h 10000"/>
                  <a:gd name="connsiteX245" fmla="*/ 7433 w 10000"/>
                  <a:gd name="connsiteY245" fmla="*/ 8744 h 10000"/>
                  <a:gd name="connsiteX246" fmla="*/ 7425 w 10000"/>
                  <a:gd name="connsiteY246" fmla="*/ 8723 h 10000"/>
                  <a:gd name="connsiteX247" fmla="*/ 7420 w 10000"/>
                  <a:gd name="connsiteY247" fmla="*/ 8714 h 10000"/>
                  <a:gd name="connsiteX248" fmla="*/ 7417 w 10000"/>
                  <a:gd name="connsiteY248" fmla="*/ 8699 h 10000"/>
                  <a:gd name="connsiteX249" fmla="*/ 7412 w 10000"/>
                  <a:gd name="connsiteY249" fmla="*/ 8690 h 10000"/>
                  <a:gd name="connsiteX250" fmla="*/ 7403 w 10000"/>
                  <a:gd name="connsiteY250" fmla="*/ 8666 h 10000"/>
                  <a:gd name="connsiteX251" fmla="*/ 7401 w 10000"/>
                  <a:gd name="connsiteY251" fmla="*/ 8658 h 10000"/>
                  <a:gd name="connsiteX252" fmla="*/ 7379 w 10000"/>
                  <a:gd name="connsiteY252" fmla="*/ 8613 h 10000"/>
                  <a:gd name="connsiteX253" fmla="*/ 7346 w 10000"/>
                  <a:gd name="connsiteY253" fmla="*/ 8536 h 10000"/>
                  <a:gd name="connsiteX254" fmla="*/ 7308 w 10000"/>
                  <a:gd name="connsiteY254" fmla="*/ 8459 h 10000"/>
                  <a:gd name="connsiteX255" fmla="*/ 7289 w 10000"/>
                  <a:gd name="connsiteY255" fmla="*/ 8375 h 10000"/>
                  <a:gd name="connsiteX256" fmla="*/ 7251 w 10000"/>
                  <a:gd name="connsiteY256" fmla="*/ 8301 h 10000"/>
                  <a:gd name="connsiteX257" fmla="*/ 7257 w 10000"/>
                  <a:gd name="connsiteY257" fmla="*/ 8298 h 10000"/>
                  <a:gd name="connsiteX258" fmla="*/ 7235 w 10000"/>
                  <a:gd name="connsiteY258" fmla="*/ 8248 h 10000"/>
                  <a:gd name="connsiteX259" fmla="*/ 7229 w 10000"/>
                  <a:gd name="connsiteY259" fmla="*/ 8233 h 10000"/>
                  <a:gd name="connsiteX260" fmla="*/ 7221 w 10000"/>
                  <a:gd name="connsiteY260" fmla="*/ 8203 h 10000"/>
                  <a:gd name="connsiteX261" fmla="*/ 7205 w 10000"/>
                  <a:gd name="connsiteY261" fmla="*/ 8185 h 10000"/>
                  <a:gd name="connsiteX262" fmla="*/ 7189 w 10000"/>
                  <a:gd name="connsiteY262" fmla="*/ 8170 h 10000"/>
                  <a:gd name="connsiteX263" fmla="*/ 7178 w 10000"/>
                  <a:gd name="connsiteY263" fmla="*/ 8162 h 10000"/>
                  <a:gd name="connsiteX264" fmla="*/ 7172 w 10000"/>
                  <a:gd name="connsiteY264" fmla="*/ 8162 h 10000"/>
                  <a:gd name="connsiteX265" fmla="*/ 7153 w 10000"/>
                  <a:gd name="connsiteY265" fmla="*/ 8147 h 10000"/>
                  <a:gd name="connsiteX266" fmla="*/ 7126 w 10000"/>
                  <a:gd name="connsiteY266" fmla="*/ 8129 h 10000"/>
                  <a:gd name="connsiteX267" fmla="*/ 7118 w 10000"/>
                  <a:gd name="connsiteY267" fmla="*/ 8120 h 10000"/>
                  <a:gd name="connsiteX268" fmla="*/ 7110 w 10000"/>
                  <a:gd name="connsiteY268" fmla="*/ 8117 h 10000"/>
                  <a:gd name="connsiteX269" fmla="*/ 7099 w 10000"/>
                  <a:gd name="connsiteY269" fmla="*/ 8108 h 10000"/>
                  <a:gd name="connsiteX270" fmla="*/ 7085 w 10000"/>
                  <a:gd name="connsiteY270" fmla="*/ 8093 h 10000"/>
                  <a:gd name="connsiteX271" fmla="*/ 7069 w 10000"/>
                  <a:gd name="connsiteY271" fmla="*/ 8081 h 10000"/>
                  <a:gd name="connsiteX272" fmla="*/ 7061 w 10000"/>
                  <a:gd name="connsiteY272" fmla="*/ 8072 h 10000"/>
                  <a:gd name="connsiteX273" fmla="*/ 7039 w 10000"/>
                  <a:gd name="connsiteY273" fmla="*/ 8055 h 10000"/>
                  <a:gd name="connsiteX274" fmla="*/ 7028 w 10000"/>
                  <a:gd name="connsiteY274" fmla="*/ 8049 h 10000"/>
                  <a:gd name="connsiteX275" fmla="*/ 7015 w 10000"/>
                  <a:gd name="connsiteY275" fmla="*/ 8034 h 10000"/>
                  <a:gd name="connsiteX276" fmla="*/ 7004 w 10000"/>
                  <a:gd name="connsiteY276" fmla="*/ 8025 h 10000"/>
                  <a:gd name="connsiteX277" fmla="*/ 6982 w 10000"/>
                  <a:gd name="connsiteY277" fmla="*/ 8007 h 10000"/>
                  <a:gd name="connsiteX278" fmla="*/ 6971 w 10000"/>
                  <a:gd name="connsiteY278" fmla="*/ 7998 h 10000"/>
                  <a:gd name="connsiteX279" fmla="*/ 6966 w 10000"/>
                  <a:gd name="connsiteY279" fmla="*/ 7998 h 10000"/>
                  <a:gd name="connsiteX280" fmla="*/ 6958 w 10000"/>
                  <a:gd name="connsiteY280" fmla="*/ 7989 h 10000"/>
                  <a:gd name="connsiteX281" fmla="*/ 6952 w 10000"/>
                  <a:gd name="connsiteY281" fmla="*/ 7986 h 10000"/>
                  <a:gd name="connsiteX282" fmla="*/ 6944 w 10000"/>
                  <a:gd name="connsiteY282" fmla="*/ 7977 h 10000"/>
                  <a:gd name="connsiteX283" fmla="*/ 6936 w 10000"/>
                  <a:gd name="connsiteY283" fmla="*/ 7969 h 10000"/>
                  <a:gd name="connsiteX284" fmla="*/ 6920 w 10000"/>
                  <a:gd name="connsiteY284" fmla="*/ 7954 h 10000"/>
                  <a:gd name="connsiteX285" fmla="*/ 6911 w 10000"/>
                  <a:gd name="connsiteY285" fmla="*/ 7945 h 10000"/>
                  <a:gd name="connsiteX286" fmla="*/ 6909 w 10000"/>
                  <a:gd name="connsiteY286" fmla="*/ 7945 h 10000"/>
                  <a:gd name="connsiteX287" fmla="*/ 6892 w 10000"/>
                  <a:gd name="connsiteY287" fmla="*/ 7930 h 10000"/>
                  <a:gd name="connsiteX288" fmla="*/ 6884 w 10000"/>
                  <a:gd name="connsiteY288" fmla="*/ 7927 h 10000"/>
                  <a:gd name="connsiteX289" fmla="*/ 6871 w 10000"/>
                  <a:gd name="connsiteY289" fmla="*/ 7918 h 10000"/>
                  <a:gd name="connsiteX290" fmla="*/ 6865 w 10000"/>
                  <a:gd name="connsiteY290" fmla="*/ 7912 h 10000"/>
                  <a:gd name="connsiteX291" fmla="*/ 6857 w 10000"/>
                  <a:gd name="connsiteY291" fmla="*/ 7903 h 10000"/>
                  <a:gd name="connsiteX292" fmla="*/ 6841 w 10000"/>
                  <a:gd name="connsiteY292" fmla="*/ 7891 h 10000"/>
                  <a:gd name="connsiteX293" fmla="*/ 6824 w 10000"/>
                  <a:gd name="connsiteY293" fmla="*/ 7876 h 10000"/>
                  <a:gd name="connsiteX294" fmla="*/ 6816 w 10000"/>
                  <a:gd name="connsiteY294" fmla="*/ 7865 h 10000"/>
                  <a:gd name="connsiteX295" fmla="*/ 6813 w 10000"/>
                  <a:gd name="connsiteY295" fmla="*/ 7856 h 10000"/>
                  <a:gd name="connsiteX296" fmla="*/ 6805 w 10000"/>
                  <a:gd name="connsiteY296" fmla="*/ 7835 h 10000"/>
                  <a:gd name="connsiteX297" fmla="*/ 6800 w 10000"/>
                  <a:gd name="connsiteY297" fmla="*/ 7826 h 10000"/>
                  <a:gd name="connsiteX298" fmla="*/ 6789 w 10000"/>
                  <a:gd name="connsiteY298" fmla="*/ 7808 h 10000"/>
                  <a:gd name="connsiteX299" fmla="*/ 6784 w 10000"/>
                  <a:gd name="connsiteY299" fmla="*/ 7799 h 10000"/>
                  <a:gd name="connsiteX300" fmla="*/ 6775 w 10000"/>
                  <a:gd name="connsiteY300" fmla="*/ 7787 h 10000"/>
                  <a:gd name="connsiteX301" fmla="*/ 6770 w 10000"/>
                  <a:gd name="connsiteY301" fmla="*/ 7781 h 10000"/>
                  <a:gd name="connsiteX302" fmla="*/ 6762 w 10000"/>
                  <a:gd name="connsiteY302" fmla="*/ 7764 h 10000"/>
                  <a:gd name="connsiteX303" fmla="*/ 6754 w 10000"/>
                  <a:gd name="connsiteY303" fmla="*/ 7746 h 10000"/>
                  <a:gd name="connsiteX304" fmla="*/ 6746 w 10000"/>
                  <a:gd name="connsiteY304" fmla="*/ 7731 h 10000"/>
                  <a:gd name="connsiteX305" fmla="*/ 6743 w 10000"/>
                  <a:gd name="connsiteY305" fmla="*/ 7719 h 10000"/>
                  <a:gd name="connsiteX306" fmla="*/ 6735 w 10000"/>
                  <a:gd name="connsiteY306" fmla="*/ 7704 h 10000"/>
                  <a:gd name="connsiteX307" fmla="*/ 6729 w 10000"/>
                  <a:gd name="connsiteY307" fmla="*/ 7695 h 10000"/>
                  <a:gd name="connsiteX308" fmla="*/ 6726 w 10000"/>
                  <a:gd name="connsiteY308" fmla="*/ 7686 h 10000"/>
                  <a:gd name="connsiteX309" fmla="*/ 6721 w 10000"/>
                  <a:gd name="connsiteY309" fmla="*/ 7677 h 10000"/>
                  <a:gd name="connsiteX310" fmla="*/ 6713 w 10000"/>
                  <a:gd name="connsiteY310" fmla="*/ 7666 h 10000"/>
                  <a:gd name="connsiteX311" fmla="*/ 6710 w 10000"/>
                  <a:gd name="connsiteY311" fmla="*/ 7657 h 10000"/>
                  <a:gd name="connsiteX312" fmla="*/ 6710 w 10000"/>
                  <a:gd name="connsiteY312" fmla="*/ 7651 h 10000"/>
                  <a:gd name="connsiteX313" fmla="*/ 6702 w 10000"/>
                  <a:gd name="connsiteY313" fmla="*/ 7639 h 10000"/>
                  <a:gd name="connsiteX314" fmla="*/ 6697 w 10000"/>
                  <a:gd name="connsiteY314" fmla="*/ 7624 h 10000"/>
                  <a:gd name="connsiteX315" fmla="*/ 6688 w 10000"/>
                  <a:gd name="connsiteY315" fmla="*/ 7615 h 10000"/>
                  <a:gd name="connsiteX316" fmla="*/ 6686 w 10000"/>
                  <a:gd name="connsiteY316" fmla="*/ 7600 h 10000"/>
                  <a:gd name="connsiteX317" fmla="*/ 6675 w 10000"/>
                  <a:gd name="connsiteY317" fmla="*/ 7591 h 10000"/>
                  <a:gd name="connsiteX318" fmla="*/ 6667 w 10000"/>
                  <a:gd name="connsiteY318" fmla="*/ 7574 h 10000"/>
                  <a:gd name="connsiteX319" fmla="*/ 6664 w 10000"/>
                  <a:gd name="connsiteY319" fmla="*/ 7562 h 10000"/>
                  <a:gd name="connsiteX320" fmla="*/ 6659 w 10000"/>
                  <a:gd name="connsiteY320" fmla="*/ 7553 h 10000"/>
                  <a:gd name="connsiteX321" fmla="*/ 6648 w 10000"/>
                  <a:gd name="connsiteY321" fmla="*/ 7520 h 10000"/>
                  <a:gd name="connsiteX322" fmla="*/ 6642 w 10000"/>
                  <a:gd name="connsiteY322" fmla="*/ 7511 h 10000"/>
                  <a:gd name="connsiteX323" fmla="*/ 6642 w 10000"/>
                  <a:gd name="connsiteY323" fmla="*/ 7502 h 10000"/>
                  <a:gd name="connsiteX324" fmla="*/ 6634 w 10000"/>
                  <a:gd name="connsiteY324" fmla="*/ 7484 h 10000"/>
                  <a:gd name="connsiteX325" fmla="*/ 6626 w 10000"/>
                  <a:gd name="connsiteY325" fmla="*/ 7478 h 10000"/>
                  <a:gd name="connsiteX326" fmla="*/ 6623 w 10000"/>
                  <a:gd name="connsiteY326" fmla="*/ 7475 h 10000"/>
                  <a:gd name="connsiteX327" fmla="*/ 6610 w 10000"/>
                  <a:gd name="connsiteY327" fmla="*/ 7470 h 10000"/>
                  <a:gd name="connsiteX328" fmla="*/ 6599 w 10000"/>
                  <a:gd name="connsiteY328" fmla="*/ 7467 h 10000"/>
                  <a:gd name="connsiteX329" fmla="*/ 6588 w 10000"/>
                  <a:gd name="connsiteY329" fmla="*/ 7467 h 10000"/>
                  <a:gd name="connsiteX330" fmla="*/ 6580 w 10000"/>
                  <a:gd name="connsiteY330" fmla="*/ 7461 h 10000"/>
                  <a:gd name="connsiteX331" fmla="*/ 6531 w 10000"/>
                  <a:gd name="connsiteY331" fmla="*/ 7452 h 10000"/>
                  <a:gd name="connsiteX332" fmla="*/ 6504 w 10000"/>
                  <a:gd name="connsiteY332" fmla="*/ 7475 h 10000"/>
                  <a:gd name="connsiteX333" fmla="*/ 6403 w 10000"/>
                  <a:gd name="connsiteY333" fmla="*/ 7538 h 10000"/>
                  <a:gd name="connsiteX334" fmla="*/ 6373 w 10000"/>
                  <a:gd name="connsiteY334" fmla="*/ 7562 h 10000"/>
                  <a:gd name="connsiteX335" fmla="*/ 6332 w 10000"/>
                  <a:gd name="connsiteY335" fmla="*/ 7588 h 10000"/>
                  <a:gd name="connsiteX336" fmla="*/ 6324 w 10000"/>
                  <a:gd name="connsiteY336" fmla="*/ 7597 h 10000"/>
                  <a:gd name="connsiteX337" fmla="*/ 6313 w 10000"/>
                  <a:gd name="connsiteY337" fmla="*/ 7606 h 10000"/>
                  <a:gd name="connsiteX338" fmla="*/ 6308 w 10000"/>
                  <a:gd name="connsiteY338" fmla="*/ 7609 h 10000"/>
                  <a:gd name="connsiteX339" fmla="*/ 6302 w 10000"/>
                  <a:gd name="connsiteY339" fmla="*/ 7609 h 10000"/>
                  <a:gd name="connsiteX340" fmla="*/ 6294 w 10000"/>
                  <a:gd name="connsiteY340" fmla="*/ 7615 h 10000"/>
                  <a:gd name="connsiteX341" fmla="*/ 6278 w 10000"/>
                  <a:gd name="connsiteY341" fmla="*/ 7627 h 10000"/>
                  <a:gd name="connsiteX342" fmla="*/ 6234 w 10000"/>
                  <a:gd name="connsiteY342" fmla="*/ 7660 h 10000"/>
                  <a:gd name="connsiteX343" fmla="*/ 6199 w 10000"/>
                  <a:gd name="connsiteY343" fmla="*/ 7677 h 10000"/>
                  <a:gd name="connsiteX344" fmla="*/ 6191 w 10000"/>
                  <a:gd name="connsiteY344" fmla="*/ 7686 h 10000"/>
                  <a:gd name="connsiteX345" fmla="*/ 6188 w 10000"/>
                  <a:gd name="connsiteY345" fmla="*/ 7686 h 10000"/>
                  <a:gd name="connsiteX346" fmla="*/ 6175 w 10000"/>
                  <a:gd name="connsiteY346" fmla="*/ 7695 h 10000"/>
                  <a:gd name="connsiteX347" fmla="*/ 6158 w 10000"/>
                  <a:gd name="connsiteY347" fmla="*/ 7704 h 10000"/>
                  <a:gd name="connsiteX348" fmla="*/ 6147 w 10000"/>
                  <a:gd name="connsiteY348" fmla="*/ 7713 h 10000"/>
                  <a:gd name="connsiteX349" fmla="*/ 6126 w 10000"/>
                  <a:gd name="connsiteY349" fmla="*/ 7722 h 10000"/>
                  <a:gd name="connsiteX350" fmla="*/ 6112 w 10000"/>
                  <a:gd name="connsiteY350" fmla="*/ 7728 h 10000"/>
                  <a:gd name="connsiteX351" fmla="*/ 6096 w 10000"/>
                  <a:gd name="connsiteY351" fmla="*/ 7737 h 10000"/>
                  <a:gd name="connsiteX352" fmla="*/ 6085 w 10000"/>
                  <a:gd name="connsiteY352" fmla="*/ 7743 h 10000"/>
                  <a:gd name="connsiteX353" fmla="*/ 6079 w 10000"/>
                  <a:gd name="connsiteY353" fmla="*/ 7743 h 10000"/>
                  <a:gd name="connsiteX354" fmla="*/ 6044 w 10000"/>
                  <a:gd name="connsiteY354" fmla="*/ 7737 h 10000"/>
                  <a:gd name="connsiteX355" fmla="*/ 5982 w 10000"/>
                  <a:gd name="connsiteY355" fmla="*/ 7731 h 10000"/>
                  <a:gd name="connsiteX356" fmla="*/ 5960 w 10000"/>
                  <a:gd name="connsiteY356" fmla="*/ 7728 h 10000"/>
                  <a:gd name="connsiteX357" fmla="*/ 5952 w 10000"/>
                  <a:gd name="connsiteY357" fmla="*/ 7728 h 10000"/>
                  <a:gd name="connsiteX358" fmla="*/ 5935 w 10000"/>
                  <a:gd name="connsiteY358" fmla="*/ 7728 h 10000"/>
                  <a:gd name="connsiteX359" fmla="*/ 5922 w 10000"/>
                  <a:gd name="connsiteY359" fmla="*/ 7728 h 10000"/>
                  <a:gd name="connsiteX360" fmla="*/ 5919 w 10000"/>
                  <a:gd name="connsiteY360" fmla="*/ 7728 h 10000"/>
                  <a:gd name="connsiteX361" fmla="*/ 5870 w 10000"/>
                  <a:gd name="connsiteY361" fmla="*/ 7722 h 10000"/>
                  <a:gd name="connsiteX362" fmla="*/ 5840 w 10000"/>
                  <a:gd name="connsiteY362" fmla="*/ 7719 h 10000"/>
                  <a:gd name="connsiteX363" fmla="*/ 5810 w 10000"/>
                  <a:gd name="connsiteY363" fmla="*/ 7713 h 10000"/>
                  <a:gd name="connsiteX364" fmla="*/ 5786 w 10000"/>
                  <a:gd name="connsiteY364" fmla="*/ 7713 h 10000"/>
                  <a:gd name="connsiteX365" fmla="*/ 5745 w 10000"/>
                  <a:gd name="connsiteY365" fmla="*/ 7713 h 10000"/>
                  <a:gd name="connsiteX366" fmla="*/ 5723 w 10000"/>
                  <a:gd name="connsiteY366" fmla="*/ 7713 h 10000"/>
                  <a:gd name="connsiteX367" fmla="*/ 5707 w 10000"/>
                  <a:gd name="connsiteY367" fmla="*/ 7713 h 10000"/>
                  <a:gd name="connsiteX368" fmla="*/ 5636 w 10000"/>
                  <a:gd name="connsiteY368" fmla="*/ 7704 h 10000"/>
                  <a:gd name="connsiteX369" fmla="*/ 5604 w 10000"/>
                  <a:gd name="connsiteY369" fmla="*/ 7704 h 10000"/>
                  <a:gd name="connsiteX370" fmla="*/ 5563 w 10000"/>
                  <a:gd name="connsiteY370" fmla="*/ 7701 h 10000"/>
                  <a:gd name="connsiteX371" fmla="*/ 5500 w 10000"/>
                  <a:gd name="connsiteY371" fmla="*/ 7695 h 10000"/>
                  <a:gd name="connsiteX372" fmla="*/ 5459 w 10000"/>
                  <a:gd name="connsiteY372" fmla="*/ 7695 h 10000"/>
                  <a:gd name="connsiteX373" fmla="*/ 5430 w 10000"/>
                  <a:gd name="connsiteY373" fmla="*/ 7695 h 10000"/>
                  <a:gd name="connsiteX374" fmla="*/ 5402 w 10000"/>
                  <a:gd name="connsiteY374" fmla="*/ 7692 h 10000"/>
                  <a:gd name="connsiteX375" fmla="*/ 5359 w 10000"/>
                  <a:gd name="connsiteY375" fmla="*/ 7686 h 10000"/>
                  <a:gd name="connsiteX376" fmla="*/ 5351 w 10000"/>
                  <a:gd name="connsiteY376" fmla="*/ 7686 h 10000"/>
                  <a:gd name="connsiteX377" fmla="*/ 5340 w 10000"/>
                  <a:gd name="connsiteY377" fmla="*/ 7683 h 10000"/>
                  <a:gd name="connsiteX378" fmla="*/ 5334 w 10000"/>
                  <a:gd name="connsiteY378" fmla="*/ 7683 h 10000"/>
                  <a:gd name="connsiteX379" fmla="*/ 5332 w 10000"/>
                  <a:gd name="connsiteY379" fmla="*/ 7683 h 10000"/>
                  <a:gd name="connsiteX380" fmla="*/ 5302 w 10000"/>
                  <a:gd name="connsiteY380" fmla="*/ 7677 h 10000"/>
                  <a:gd name="connsiteX381" fmla="*/ 5277 w 10000"/>
                  <a:gd name="connsiteY381" fmla="*/ 7669 h 10000"/>
                  <a:gd name="connsiteX382" fmla="*/ 5239 w 10000"/>
                  <a:gd name="connsiteY382" fmla="*/ 7666 h 10000"/>
                  <a:gd name="connsiteX383" fmla="*/ 5198 w 10000"/>
                  <a:gd name="connsiteY383" fmla="*/ 7657 h 10000"/>
                  <a:gd name="connsiteX384" fmla="*/ 5174 w 10000"/>
                  <a:gd name="connsiteY384" fmla="*/ 7651 h 10000"/>
                  <a:gd name="connsiteX385" fmla="*/ 5125 w 10000"/>
                  <a:gd name="connsiteY385" fmla="*/ 7648 h 10000"/>
                  <a:gd name="connsiteX386" fmla="*/ 5095 w 10000"/>
                  <a:gd name="connsiteY386" fmla="*/ 7642 h 10000"/>
                  <a:gd name="connsiteX387" fmla="*/ 5073 w 10000"/>
                  <a:gd name="connsiteY387" fmla="*/ 7639 h 10000"/>
                  <a:gd name="connsiteX388" fmla="*/ 5038 w 10000"/>
                  <a:gd name="connsiteY388" fmla="*/ 7633 h 10000"/>
                  <a:gd name="connsiteX389" fmla="*/ 5024 w 10000"/>
                  <a:gd name="connsiteY389" fmla="*/ 7633 h 10000"/>
                  <a:gd name="connsiteX390" fmla="*/ 4986 w 10000"/>
                  <a:gd name="connsiteY390" fmla="*/ 7624 h 10000"/>
                  <a:gd name="connsiteX391" fmla="*/ 4943 w 10000"/>
                  <a:gd name="connsiteY391" fmla="*/ 7618 h 10000"/>
                  <a:gd name="connsiteX392" fmla="*/ 4899 w 10000"/>
                  <a:gd name="connsiteY392" fmla="*/ 7615 h 10000"/>
                  <a:gd name="connsiteX393" fmla="*/ 4883 w 10000"/>
                  <a:gd name="connsiteY393" fmla="*/ 7609 h 10000"/>
                  <a:gd name="connsiteX394" fmla="*/ 4867 w 10000"/>
                  <a:gd name="connsiteY394" fmla="*/ 7609 h 10000"/>
                  <a:gd name="connsiteX395" fmla="*/ 4848 w 10000"/>
                  <a:gd name="connsiteY395" fmla="*/ 7606 h 10000"/>
                  <a:gd name="connsiteX396" fmla="*/ 4831 w 10000"/>
                  <a:gd name="connsiteY396" fmla="*/ 7600 h 10000"/>
                  <a:gd name="connsiteX397" fmla="*/ 4810 w 10000"/>
                  <a:gd name="connsiteY397" fmla="*/ 7597 h 10000"/>
                  <a:gd name="connsiteX398" fmla="*/ 4793 w 10000"/>
                  <a:gd name="connsiteY398" fmla="*/ 7597 h 10000"/>
                  <a:gd name="connsiteX399" fmla="*/ 4736 w 10000"/>
                  <a:gd name="connsiteY399" fmla="*/ 7588 h 10000"/>
                  <a:gd name="connsiteX400" fmla="*/ 4668 w 10000"/>
                  <a:gd name="connsiteY400" fmla="*/ 7606 h 10000"/>
                  <a:gd name="connsiteX401" fmla="*/ 4543 w 10000"/>
                  <a:gd name="connsiteY401" fmla="*/ 7639 h 10000"/>
                  <a:gd name="connsiteX402" fmla="*/ 4508 w 10000"/>
                  <a:gd name="connsiteY402" fmla="*/ 7657 h 10000"/>
                  <a:gd name="connsiteX403" fmla="*/ 4478 w 10000"/>
                  <a:gd name="connsiteY403" fmla="*/ 7660 h 10000"/>
                  <a:gd name="connsiteX404" fmla="*/ 4413 w 10000"/>
                  <a:gd name="connsiteY404" fmla="*/ 7677 h 10000"/>
                  <a:gd name="connsiteX405" fmla="*/ 4255 w 10000"/>
                  <a:gd name="connsiteY405" fmla="*/ 7719 h 10000"/>
                  <a:gd name="connsiteX406" fmla="*/ 4127 w 10000"/>
                  <a:gd name="connsiteY406" fmla="*/ 7752 h 10000"/>
                  <a:gd name="connsiteX407" fmla="*/ 4067 w 10000"/>
                  <a:gd name="connsiteY407" fmla="*/ 7764 h 10000"/>
                  <a:gd name="connsiteX408" fmla="*/ 4018 w 10000"/>
                  <a:gd name="connsiteY408" fmla="*/ 7778 h 10000"/>
                  <a:gd name="connsiteX409" fmla="*/ 3904 w 10000"/>
                  <a:gd name="connsiteY409" fmla="*/ 7799 h 10000"/>
                  <a:gd name="connsiteX410" fmla="*/ 3861 w 10000"/>
                  <a:gd name="connsiteY410" fmla="*/ 7814 h 10000"/>
                  <a:gd name="connsiteX411" fmla="*/ 3684 w 10000"/>
                  <a:gd name="connsiteY411" fmla="*/ 7835 h 10000"/>
                  <a:gd name="connsiteX412" fmla="*/ 3401 w 10000"/>
                  <a:gd name="connsiteY412" fmla="*/ 7865 h 10000"/>
                  <a:gd name="connsiteX413" fmla="*/ 3322 w 10000"/>
                  <a:gd name="connsiteY413" fmla="*/ 7873 h 10000"/>
                  <a:gd name="connsiteX414" fmla="*/ 3290 w 10000"/>
                  <a:gd name="connsiteY414" fmla="*/ 7873 h 10000"/>
                  <a:gd name="connsiteX415" fmla="*/ 3263 w 10000"/>
                  <a:gd name="connsiteY415" fmla="*/ 7823 h 10000"/>
                  <a:gd name="connsiteX416" fmla="*/ 3225 w 10000"/>
                  <a:gd name="connsiteY416" fmla="*/ 7770 h 10000"/>
                  <a:gd name="connsiteX417" fmla="*/ 3187 w 10000"/>
                  <a:gd name="connsiteY417" fmla="*/ 7728 h 10000"/>
                  <a:gd name="connsiteX418" fmla="*/ 3140 w 10000"/>
                  <a:gd name="connsiteY418" fmla="*/ 7666 h 10000"/>
                  <a:gd name="connsiteX419" fmla="*/ 3108 w 10000"/>
                  <a:gd name="connsiteY419" fmla="*/ 7615 h 10000"/>
                  <a:gd name="connsiteX420" fmla="*/ 3061 w 10000"/>
                  <a:gd name="connsiteY420" fmla="*/ 7547 h 10000"/>
                  <a:gd name="connsiteX421" fmla="*/ 3026 w 10000"/>
                  <a:gd name="connsiteY421" fmla="*/ 7502 h 10000"/>
                  <a:gd name="connsiteX422" fmla="*/ 2988 w 10000"/>
                  <a:gd name="connsiteY422" fmla="*/ 7443 h 10000"/>
                  <a:gd name="connsiteX423" fmla="*/ 2942 w 10000"/>
                  <a:gd name="connsiteY423" fmla="*/ 7389 h 10000"/>
                  <a:gd name="connsiteX424" fmla="*/ 2906 w 10000"/>
                  <a:gd name="connsiteY424" fmla="*/ 7330 h 10000"/>
                  <a:gd name="connsiteX425" fmla="*/ 2863 w 10000"/>
                  <a:gd name="connsiteY425" fmla="*/ 7277 h 10000"/>
                  <a:gd name="connsiteX426" fmla="*/ 2806 w 10000"/>
                  <a:gd name="connsiteY426" fmla="*/ 7193 h 10000"/>
                  <a:gd name="connsiteX427" fmla="*/ 2765 w 10000"/>
                  <a:gd name="connsiteY427" fmla="*/ 7140 h 10000"/>
                  <a:gd name="connsiteX428" fmla="*/ 2724 w 10000"/>
                  <a:gd name="connsiteY428" fmla="*/ 7078 h 10000"/>
                  <a:gd name="connsiteX429" fmla="*/ 2586 w 10000"/>
                  <a:gd name="connsiteY429" fmla="*/ 6896 h 10000"/>
                  <a:gd name="connsiteX430" fmla="*/ 2577 w 10000"/>
                  <a:gd name="connsiteY430" fmla="*/ 6881 h 10000"/>
                  <a:gd name="connsiteX431" fmla="*/ 2550 w 10000"/>
                  <a:gd name="connsiteY431" fmla="*/ 6852 h 10000"/>
                  <a:gd name="connsiteX432" fmla="*/ 2504 w 10000"/>
                  <a:gd name="connsiteY432" fmla="*/ 6798 h 10000"/>
                  <a:gd name="connsiteX433" fmla="*/ 2474 w 10000"/>
                  <a:gd name="connsiteY433" fmla="*/ 6760 h 10000"/>
                  <a:gd name="connsiteX434" fmla="*/ 2387 w 10000"/>
                  <a:gd name="connsiteY434" fmla="*/ 6644 h 10000"/>
                  <a:gd name="connsiteX435" fmla="*/ 2371 w 10000"/>
                  <a:gd name="connsiteY435" fmla="*/ 6620 h 10000"/>
                  <a:gd name="connsiteX436" fmla="*/ 2360 w 10000"/>
                  <a:gd name="connsiteY436" fmla="*/ 6599 h 10000"/>
                  <a:gd name="connsiteX437" fmla="*/ 2330 w 10000"/>
                  <a:gd name="connsiteY437" fmla="*/ 6552 h 10000"/>
                  <a:gd name="connsiteX438" fmla="*/ 2322 w 10000"/>
                  <a:gd name="connsiteY438" fmla="*/ 6516 h 10000"/>
                  <a:gd name="connsiteX439" fmla="*/ 2316 w 10000"/>
                  <a:gd name="connsiteY439" fmla="*/ 6478 h 10000"/>
                  <a:gd name="connsiteX440" fmla="*/ 2316 w 10000"/>
                  <a:gd name="connsiteY440" fmla="*/ 6436 h 10000"/>
                  <a:gd name="connsiteX441" fmla="*/ 2314 w 10000"/>
                  <a:gd name="connsiteY441" fmla="*/ 6418 h 10000"/>
                  <a:gd name="connsiteX442" fmla="*/ 2308 w 10000"/>
                  <a:gd name="connsiteY442" fmla="*/ 6391 h 10000"/>
                  <a:gd name="connsiteX443" fmla="*/ 2292 w 10000"/>
                  <a:gd name="connsiteY443" fmla="*/ 6326 h 10000"/>
                  <a:gd name="connsiteX444" fmla="*/ 2265 w 10000"/>
                  <a:gd name="connsiteY444" fmla="*/ 6308 h 10000"/>
                  <a:gd name="connsiteX445" fmla="*/ 2227 w 10000"/>
                  <a:gd name="connsiteY445" fmla="*/ 6287 h 10000"/>
                  <a:gd name="connsiteX446" fmla="*/ 2197 w 10000"/>
                  <a:gd name="connsiteY446" fmla="*/ 6258 h 10000"/>
                  <a:gd name="connsiteX447" fmla="*/ 2140 w 10000"/>
                  <a:gd name="connsiteY447" fmla="*/ 6204 h 10000"/>
                  <a:gd name="connsiteX448" fmla="*/ 2102 w 10000"/>
                  <a:gd name="connsiteY448" fmla="*/ 6175 h 10000"/>
                  <a:gd name="connsiteX449" fmla="*/ 2074 w 10000"/>
                  <a:gd name="connsiteY449" fmla="*/ 6142 h 10000"/>
                  <a:gd name="connsiteX450" fmla="*/ 2039 w 10000"/>
                  <a:gd name="connsiteY450" fmla="*/ 6115 h 10000"/>
                  <a:gd name="connsiteX451" fmla="*/ 2023 w 10000"/>
                  <a:gd name="connsiteY451" fmla="*/ 6097 h 10000"/>
                  <a:gd name="connsiteX452" fmla="*/ 2015 w 10000"/>
                  <a:gd name="connsiteY452" fmla="*/ 6091 h 10000"/>
                  <a:gd name="connsiteX453" fmla="*/ 1979 w 10000"/>
                  <a:gd name="connsiteY453" fmla="*/ 6050 h 10000"/>
                  <a:gd name="connsiteX454" fmla="*/ 1963 w 10000"/>
                  <a:gd name="connsiteY454" fmla="*/ 6032 h 10000"/>
                  <a:gd name="connsiteX455" fmla="*/ 1958 w 10000"/>
                  <a:gd name="connsiteY455" fmla="*/ 6029 h 10000"/>
                  <a:gd name="connsiteX456" fmla="*/ 1936 w 10000"/>
                  <a:gd name="connsiteY456" fmla="*/ 6011 h 10000"/>
                  <a:gd name="connsiteX457" fmla="*/ 1925 w 10000"/>
                  <a:gd name="connsiteY457" fmla="*/ 6002 h 10000"/>
                  <a:gd name="connsiteX458" fmla="*/ 1911 w 10000"/>
                  <a:gd name="connsiteY458" fmla="*/ 5988 h 10000"/>
                  <a:gd name="connsiteX459" fmla="*/ 1900 w 10000"/>
                  <a:gd name="connsiteY459" fmla="*/ 5970 h 10000"/>
                  <a:gd name="connsiteX460" fmla="*/ 1879 w 10000"/>
                  <a:gd name="connsiteY460" fmla="*/ 5952 h 10000"/>
                  <a:gd name="connsiteX461" fmla="*/ 1079 w 10000"/>
                  <a:gd name="connsiteY461" fmla="*/ 5174 h 10000"/>
                  <a:gd name="connsiteX462" fmla="*/ 579 w 10000"/>
                  <a:gd name="connsiteY462" fmla="*/ 4918 h 10000"/>
                  <a:gd name="connsiteX463" fmla="*/ 65 w 10000"/>
                  <a:gd name="connsiteY463" fmla="*/ 4583 h 10000"/>
                  <a:gd name="connsiteX464" fmla="*/ 63 w 10000"/>
                  <a:gd name="connsiteY464" fmla="*/ 4583 h 10000"/>
                  <a:gd name="connsiteX465" fmla="*/ 41 w 10000"/>
                  <a:gd name="connsiteY465" fmla="*/ 4116 h 10000"/>
                  <a:gd name="connsiteX466" fmla="*/ 8 w 10000"/>
                  <a:gd name="connsiteY466" fmla="*/ 3416 h 10000"/>
                  <a:gd name="connsiteX467" fmla="*/ 0 w 10000"/>
                  <a:gd name="connsiteY467" fmla="*/ 3359 h 10000"/>
                  <a:gd name="connsiteX468" fmla="*/ 128 w 10000"/>
                  <a:gd name="connsiteY468" fmla="*/ 3246 h 10000"/>
                  <a:gd name="connsiteX469" fmla="*/ 642 w 10000"/>
                  <a:gd name="connsiteY469" fmla="*/ 2400 h 10000"/>
                  <a:gd name="connsiteX470" fmla="*/ 933 w 10000"/>
                  <a:gd name="connsiteY470" fmla="*/ 2094 h 10000"/>
                  <a:gd name="connsiteX471" fmla="*/ 1134 w 10000"/>
                  <a:gd name="connsiteY471" fmla="*/ 1889 h 10000"/>
                  <a:gd name="connsiteX472" fmla="*/ 1234 w 10000"/>
                  <a:gd name="connsiteY472" fmla="*/ 1726 h 10000"/>
                  <a:gd name="connsiteX473" fmla="*/ 1425 w 10000"/>
                  <a:gd name="connsiteY473" fmla="*/ 1708 h 10000"/>
                  <a:gd name="connsiteX474" fmla="*/ 1634 w 10000"/>
                  <a:gd name="connsiteY474" fmla="*/ 1699 h 10000"/>
                  <a:gd name="connsiteX475" fmla="*/ 1659 w 10000"/>
                  <a:gd name="connsiteY475" fmla="*/ 1325 h 10000"/>
                  <a:gd name="connsiteX476" fmla="*/ 1936 w 10000"/>
                  <a:gd name="connsiteY476" fmla="*/ 1348 h 10000"/>
                  <a:gd name="connsiteX477" fmla="*/ 2123 w 10000"/>
                  <a:gd name="connsiteY477" fmla="*/ 1348 h 10000"/>
                  <a:gd name="connsiteX478" fmla="*/ 2346 w 10000"/>
                  <a:gd name="connsiteY478" fmla="*/ 745 h 10000"/>
                  <a:gd name="connsiteX479" fmla="*/ 2499 w 10000"/>
                  <a:gd name="connsiteY479" fmla="*/ 267 h 10000"/>
                  <a:gd name="connsiteX480" fmla="*/ 2591 w 10000"/>
                  <a:gd name="connsiteY480" fmla="*/ 42 h 10000"/>
                  <a:gd name="connsiteX481" fmla="*/ 3235 w 10000"/>
                  <a:gd name="connsiteY481" fmla="*/ 0 h 10000"/>
                  <a:gd name="connsiteX482" fmla="*/ 3249 w 10000"/>
                  <a:gd name="connsiteY482" fmla="*/ 0 h 10000"/>
                  <a:gd name="connsiteX483" fmla="*/ 3314 w 10000"/>
                  <a:gd name="connsiteY483" fmla="*/ 128 h 10000"/>
                  <a:gd name="connsiteX484" fmla="*/ 3390 w 10000"/>
                  <a:gd name="connsiteY484" fmla="*/ 217 h 10000"/>
                  <a:gd name="connsiteX485" fmla="*/ 3540 w 10000"/>
                  <a:gd name="connsiteY485" fmla="*/ 546 h 10000"/>
                  <a:gd name="connsiteX486" fmla="*/ 3651 w 10000"/>
                  <a:gd name="connsiteY486" fmla="*/ 546 h 10000"/>
                  <a:gd name="connsiteX487" fmla="*/ 3980 w 10000"/>
                  <a:gd name="connsiteY487" fmla="*/ 959 h 10000"/>
                  <a:gd name="connsiteX488" fmla="*/ 3956 w 10000"/>
                  <a:gd name="connsiteY488" fmla="*/ 1099 h 10000"/>
                  <a:gd name="connsiteX489" fmla="*/ 4263 w 10000"/>
                  <a:gd name="connsiteY489" fmla="*/ 1158 h 10000"/>
                  <a:gd name="connsiteX490" fmla="*/ 4318 w 10000"/>
                  <a:gd name="connsiteY490" fmla="*/ 1262 h 10000"/>
                  <a:gd name="connsiteX491" fmla="*/ 4303 w 10000"/>
                  <a:gd name="connsiteY491" fmla="*/ 1315 h 10000"/>
                  <a:gd name="connsiteX492" fmla="*/ 4511 w 10000"/>
                  <a:gd name="connsiteY492" fmla="*/ 1369 h 10000"/>
                  <a:gd name="connsiteX493" fmla="*/ 4541 w 10000"/>
                  <a:gd name="connsiteY493" fmla="*/ 1384 h 10000"/>
                  <a:gd name="connsiteX494" fmla="*/ 4549 w 10000"/>
                  <a:gd name="connsiteY494" fmla="*/ 1405 h 10000"/>
                  <a:gd name="connsiteX495" fmla="*/ 4573 w 10000"/>
                  <a:gd name="connsiteY495" fmla="*/ 1437 h 10000"/>
                  <a:gd name="connsiteX496" fmla="*/ 4595 w 10000"/>
                  <a:gd name="connsiteY496" fmla="*/ 1461 h 10000"/>
                  <a:gd name="connsiteX497" fmla="*/ 4630 w 10000"/>
                  <a:gd name="connsiteY497" fmla="*/ 1497 h 10000"/>
                  <a:gd name="connsiteX498" fmla="*/ 4636 w 10000"/>
                  <a:gd name="connsiteY498" fmla="*/ 1506 h 10000"/>
                  <a:gd name="connsiteX499" fmla="*/ 4652 w 10000"/>
                  <a:gd name="connsiteY499" fmla="*/ 1524 h 10000"/>
                  <a:gd name="connsiteX500" fmla="*/ 4676 w 10000"/>
                  <a:gd name="connsiteY500" fmla="*/ 1550 h 10000"/>
                  <a:gd name="connsiteX501" fmla="*/ 4709 w 10000"/>
                  <a:gd name="connsiteY501" fmla="*/ 1586 h 10000"/>
                  <a:gd name="connsiteX502" fmla="*/ 4744 w 10000"/>
                  <a:gd name="connsiteY502" fmla="*/ 1613 h 10000"/>
                  <a:gd name="connsiteX503" fmla="*/ 4777 w 10000"/>
                  <a:gd name="connsiteY503" fmla="*/ 1622 h 10000"/>
                  <a:gd name="connsiteX504" fmla="*/ 4802 w 10000"/>
                  <a:gd name="connsiteY504" fmla="*/ 1628 h 10000"/>
                  <a:gd name="connsiteX505" fmla="*/ 4831 w 10000"/>
                  <a:gd name="connsiteY505" fmla="*/ 1636 h 10000"/>
                  <a:gd name="connsiteX506" fmla="*/ 4864 w 10000"/>
                  <a:gd name="connsiteY506" fmla="*/ 1651 h 10000"/>
                  <a:gd name="connsiteX507" fmla="*/ 4889 w 10000"/>
                  <a:gd name="connsiteY507" fmla="*/ 1660 h 10000"/>
                  <a:gd name="connsiteX508" fmla="*/ 4908 w 10000"/>
                  <a:gd name="connsiteY508" fmla="*/ 1669 h 10000"/>
                  <a:gd name="connsiteX509" fmla="*/ 4935 w 10000"/>
                  <a:gd name="connsiteY509" fmla="*/ 1672 h 10000"/>
                  <a:gd name="connsiteX510" fmla="*/ 4962 w 10000"/>
                  <a:gd name="connsiteY510" fmla="*/ 1681 h 10000"/>
                  <a:gd name="connsiteX511" fmla="*/ 4986 w 10000"/>
                  <a:gd name="connsiteY511" fmla="*/ 1696 h 10000"/>
                  <a:gd name="connsiteX512" fmla="*/ 5011 w 10000"/>
                  <a:gd name="connsiteY512" fmla="*/ 1705 h 10000"/>
                  <a:gd name="connsiteX513" fmla="*/ 5041 w 10000"/>
                  <a:gd name="connsiteY513" fmla="*/ 1717 h 10000"/>
                  <a:gd name="connsiteX514" fmla="*/ 5071 w 10000"/>
                  <a:gd name="connsiteY514" fmla="*/ 1734 h 10000"/>
                  <a:gd name="connsiteX515" fmla="*/ 5090 w 10000"/>
                  <a:gd name="connsiteY515" fmla="*/ 1755 h 10000"/>
                  <a:gd name="connsiteX516" fmla="*/ 5125 w 10000"/>
                  <a:gd name="connsiteY516" fmla="*/ 1776 h 10000"/>
                  <a:gd name="connsiteX517" fmla="*/ 5152 w 10000"/>
                  <a:gd name="connsiteY517" fmla="*/ 1800 h 10000"/>
                  <a:gd name="connsiteX518" fmla="*/ 5193 w 10000"/>
                  <a:gd name="connsiteY518" fmla="*/ 1827 h 10000"/>
                  <a:gd name="connsiteX519" fmla="*/ 5220 w 10000"/>
                  <a:gd name="connsiteY519" fmla="*/ 1838 h 10000"/>
                  <a:gd name="connsiteX520" fmla="*/ 5239 w 10000"/>
                  <a:gd name="connsiteY520" fmla="*/ 1835 h 10000"/>
                  <a:gd name="connsiteX521" fmla="*/ 5256 w 10000"/>
                  <a:gd name="connsiteY521" fmla="*/ 1821 h 10000"/>
                  <a:gd name="connsiteX522" fmla="*/ 5277 w 10000"/>
                  <a:gd name="connsiteY522" fmla="*/ 1812 h 10000"/>
                  <a:gd name="connsiteX523" fmla="*/ 5307 w 10000"/>
                  <a:gd name="connsiteY523" fmla="*/ 1800 h 10000"/>
                  <a:gd name="connsiteX524" fmla="*/ 5326 w 10000"/>
                  <a:gd name="connsiteY524" fmla="*/ 1809 h 10000"/>
                  <a:gd name="connsiteX525" fmla="*/ 5334 w 10000"/>
                  <a:gd name="connsiteY525" fmla="*/ 1830 h 10000"/>
                  <a:gd name="connsiteX526" fmla="*/ 5343 w 10000"/>
                  <a:gd name="connsiteY526" fmla="*/ 1835 h 10000"/>
                  <a:gd name="connsiteX527" fmla="*/ 5356 w 10000"/>
                  <a:gd name="connsiteY527" fmla="*/ 1838 h 10000"/>
                  <a:gd name="connsiteX528" fmla="*/ 5372 w 10000"/>
                  <a:gd name="connsiteY528" fmla="*/ 1853 h 10000"/>
                  <a:gd name="connsiteX529" fmla="*/ 5397 w 10000"/>
                  <a:gd name="connsiteY529" fmla="*/ 1868 h 10000"/>
                  <a:gd name="connsiteX530" fmla="*/ 5430 w 10000"/>
                  <a:gd name="connsiteY530" fmla="*/ 1880 h 10000"/>
                  <a:gd name="connsiteX531" fmla="*/ 5451 w 10000"/>
                  <a:gd name="connsiteY531" fmla="*/ 1895 h 10000"/>
                  <a:gd name="connsiteX532" fmla="*/ 5484 w 10000"/>
                  <a:gd name="connsiteY532" fmla="*/ 1913 h 10000"/>
                  <a:gd name="connsiteX533" fmla="*/ 5506 w 10000"/>
                  <a:gd name="connsiteY533" fmla="*/ 1922 h 10000"/>
                  <a:gd name="connsiteX534" fmla="*/ 5533 w 10000"/>
                  <a:gd name="connsiteY534" fmla="*/ 1933 h 10000"/>
                  <a:gd name="connsiteX535" fmla="*/ 5571 w 10000"/>
                  <a:gd name="connsiteY535" fmla="*/ 1954 h 10000"/>
                  <a:gd name="connsiteX536" fmla="*/ 5604 w 10000"/>
                  <a:gd name="connsiteY536" fmla="*/ 1972 h 10000"/>
                  <a:gd name="connsiteX537" fmla="*/ 5636 w 10000"/>
                  <a:gd name="connsiteY537" fmla="*/ 1984 h 10000"/>
                  <a:gd name="connsiteX538" fmla="*/ 5674 w 10000"/>
                  <a:gd name="connsiteY538" fmla="*/ 2002 h 10000"/>
                  <a:gd name="connsiteX539" fmla="*/ 5707 w 10000"/>
                  <a:gd name="connsiteY539" fmla="*/ 2017 h 10000"/>
                  <a:gd name="connsiteX540" fmla="*/ 5740 w 10000"/>
                  <a:gd name="connsiteY540" fmla="*/ 2026 h 10000"/>
                  <a:gd name="connsiteX541" fmla="*/ 5748 w 10000"/>
                  <a:gd name="connsiteY541" fmla="*/ 2029 h 10000"/>
                  <a:gd name="connsiteX542" fmla="*/ 5791 w 10000"/>
                  <a:gd name="connsiteY542" fmla="*/ 2046 h 10000"/>
                  <a:gd name="connsiteX543" fmla="*/ 5835 w 10000"/>
                  <a:gd name="connsiteY543" fmla="*/ 2058 h 10000"/>
                  <a:gd name="connsiteX544" fmla="*/ 5878 w 10000"/>
                  <a:gd name="connsiteY544" fmla="*/ 2076 h 10000"/>
                  <a:gd name="connsiteX545" fmla="*/ 5914 w 10000"/>
                  <a:gd name="connsiteY545" fmla="*/ 2085 h 10000"/>
                  <a:gd name="connsiteX546" fmla="*/ 5957 w 10000"/>
                  <a:gd name="connsiteY546" fmla="*/ 2097 h 10000"/>
                  <a:gd name="connsiteX547" fmla="*/ 6001 w 10000"/>
                  <a:gd name="connsiteY547" fmla="*/ 2115 h 10000"/>
                  <a:gd name="connsiteX548" fmla="*/ 6036 w 10000"/>
                  <a:gd name="connsiteY548" fmla="*/ 2138 h 10000"/>
                  <a:gd name="connsiteX549" fmla="*/ 6104 w 10000"/>
                  <a:gd name="connsiteY549" fmla="*/ 2183 h 10000"/>
                  <a:gd name="connsiteX550" fmla="*/ 6156 w 10000"/>
                  <a:gd name="connsiteY550" fmla="*/ 2207 h 10000"/>
                  <a:gd name="connsiteX551" fmla="*/ 6191 w 10000"/>
                  <a:gd name="connsiteY551" fmla="*/ 2233 h 10000"/>
                  <a:gd name="connsiteX552" fmla="*/ 6243 w 10000"/>
                  <a:gd name="connsiteY552" fmla="*/ 2269 h 10000"/>
                  <a:gd name="connsiteX553" fmla="*/ 6270 w 10000"/>
                  <a:gd name="connsiteY553" fmla="*/ 2287 h 10000"/>
                  <a:gd name="connsiteX554" fmla="*/ 6316 w 10000"/>
                  <a:gd name="connsiteY554" fmla="*/ 2311 h 10000"/>
                  <a:gd name="connsiteX555" fmla="*/ 6365 w 10000"/>
                  <a:gd name="connsiteY555" fmla="*/ 2340 h 10000"/>
                  <a:gd name="connsiteX556" fmla="*/ 6419 w 10000"/>
                  <a:gd name="connsiteY556" fmla="*/ 2373 h 10000"/>
                  <a:gd name="connsiteX557" fmla="*/ 6452 w 10000"/>
                  <a:gd name="connsiteY557" fmla="*/ 2397 h 10000"/>
                  <a:gd name="connsiteX558" fmla="*/ 6506 w 10000"/>
                  <a:gd name="connsiteY558" fmla="*/ 2432 h 10000"/>
                  <a:gd name="connsiteX559" fmla="*/ 6555 w 10000"/>
                  <a:gd name="connsiteY559" fmla="*/ 2453 h 10000"/>
                  <a:gd name="connsiteX560" fmla="*/ 6563 w 10000"/>
                  <a:gd name="connsiteY560" fmla="*/ 2459 h 10000"/>
                  <a:gd name="connsiteX561" fmla="*/ 6599 w 10000"/>
                  <a:gd name="connsiteY561" fmla="*/ 2462 h 10000"/>
                  <a:gd name="connsiteX562" fmla="*/ 6626 w 10000"/>
                  <a:gd name="connsiteY562" fmla="*/ 2471 h 10000"/>
                  <a:gd name="connsiteX563" fmla="*/ 6659 w 10000"/>
                  <a:gd name="connsiteY563" fmla="*/ 2477 h 10000"/>
                  <a:gd name="connsiteX564" fmla="*/ 6697 w 10000"/>
                  <a:gd name="connsiteY564" fmla="*/ 2486 h 10000"/>
                  <a:gd name="connsiteX565" fmla="*/ 6746 w 10000"/>
                  <a:gd name="connsiteY565" fmla="*/ 2492 h 10000"/>
                  <a:gd name="connsiteX566" fmla="*/ 6775 w 10000"/>
                  <a:gd name="connsiteY566" fmla="*/ 2510 h 10000"/>
                  <a:gd name="connsiteX567" fmla="*/ 6808 w 10000"/>
                  <a:gd name="connsiteY567" fmla="*/ 2539 h 10000"/>
                  <a:gd name="connsiteX568" fmla="*/ 6830 w 10000"/>
                  <a:gd name="connsiteY568" fmla="*/ 2572 h 10000"/>
                  <a:gd name="connsiteX569" fmla="*/ 6854 w 10000"/>
                  <a:gd name="connsiteY569" fmla="*/ 2596 h 10000"/>
                  <a:gd name="connsiteX570" fmla="*/ 6895 w 10000"/>
                  <a:gd name="connsiteY570" fmla="*/ 2631 h 10000"/>
                  <a:gd name="connsiteX571" fmla="*/ 6903 w 10000"/>
                  <a:gd name="connsiteY571" fmla="*/ 2649 h 10000"/>
                  <a:gd name="connsiteX572" fmla="*/ 6928 w 10000"/>
                  <a:gd name="connsiteY572" fmla="*/ 2679 h 10000"/>
                  <a:gd name="connsiteX573" fmla="*/ 6966 w 10000"/>
                  <a:gd name="connsiteY573" fmla="*/ 2721 h 10000"/>
                  <a:gd name="connsiteX574" fmla="*/ 6996 w 10000"/>
                  <a:gd name="connsiteY574" fmla="*/ 2756 h 10000"/>
                  <a:gd name="connsiteX575" fmla="*/ 7031 w 10000"/>
                  <a:gd name="connsiteY575" fmla="*/ 2798 h 10000"/>
                  <a:gd name="connsiteX576" fmla="*/ 7066 w 10000"/>
                  <a:gd name="connsiteY576" fmla="*/ 2824 h 10000"/>
                  <a:gd name="connsiteX577" fmla="*/ 7102 w 10000"/>
                  <a:gd name="connsiteY577" fmla="*/ 2848 h 10000"/>
                  <a:gd name="connsiteX578" fmla="*/ 7164 w 10000"/>
                  <a:gd name="connsiteY578" fmla="*/ 2893 h 10000"/>
                  <a:gd name="connsiteX579" fmla="*/ 7284 w 10000"/>
                  <a:gd name="connsiteY579" fmla="*/ 2982 h 10000"/>
                  <a:gd name="connsiteX580" fmla="*/ 7338 w 10000"/>
                  <a:gd name="connsiteY580" fmla="*/ 2979 h 10000"/>
                  <a:gd name="connsiteX581" fmla="*/ 7371 w 10000"/>
                  <a:gd name="connsiteY581" fmla="*/ 2979 h 10000"/>
                  <a:gd name="connsiteX582" fmla="*/ 7401 w 10000"/>
                  <a:gd name="connsiteY582" fmla="*/ 2982 h 10000"/>
                  <a:gd name="connsiteX583" fmla="*/ 7425 w 10000"/>
                  <a:gd name="connsiteY583" fmla="*/ 2988 h 10000"/>
                  <a:gd name="connsiteX584" fmla="*/ 7455 w 10000"/>
                  <a:gd name="connsiteY584" fmla="*/ 2997 h 10000"/>
                  <a:gd name="connsiteX585" fmla="*/ 7496 w 10000"/>
                  <a:gd name="connsiteY585" fmla="*/ 3006 h 10000"/>
                  <a:gd name="connsiteX586" fmla="*/ 7515 w 10000"/>
                  <a:gd name="connsiteY586" fmla="*/ 3012 h 10000"/>
                  <a:gd name="connsiteX587" fmla="*/ 7545 w 10000"/>
                  <a:gd name="connsiteY587" fmla="*/ 3023 h 10000"/>
                  <a:gd name="connsiteX588" fmla="*/ 7575 w 10000"/>
                  <a:gd name="connsiteY588" fmla="*/ 3029 h 10000"/>
                  <a:gd name="connsiteX589" fmla="*/ 7964 w 10000"/>
                  <a:gd name="connsiteY589" fmla="*/ 3047 h 10000"/>
                  <a:gd name="connsiteX590" fmla="*/ 8393 w 10000"/>
                  <a:gd name="connsiteY590" fmla="*/ 3059 h 10000"/>
                  <a:gd name="connsiteX591" fmla="*/ 8556 w 10000"/>
                  <a:gd name="connsiteY591" fmla="*/ 3056 h 10000"/>
                  <a:gd name="connsiteX592" fmla="*/ 8654 w 10000"/>
                  <a:gd name="connsiteY592" fmla="*/ 3050 h 10000"/>
                  <a:gd name="connsiteX593" fmla="*/ 8703 w 10000"/>
                  <a:gd name="connsiteY593" fmla="*/ 3056 h 10000"/>
                  <a:gd name="connsiteX594" fmla="*/ 8738 w 10000"/>
                  <a:gd name="connsiteY594" fmla="*/ 3050 h 10000"/>
                  <a:gd name="connsiteX595" fmla="*/ 8757 w 10000"/>
                  <a:gd name="connsiteY595" fmla="*/ 3047 h 10000"/>
                  <a:gd name="connsiteX596" fmla="*/ 8804 w 10000"/>
                  <a:gd name="connsiteY596" fmla="*/ 3056 h 10000"/>
                  <a:gd name="connsiteX597" fmla="*/ 8858 w 10000"/>
                  <a:gd name="connsiteY597" fmla="*/ 3068 h 10000"/>
                  <a:gd name="connsiteX598" fmla="*/ 8902 w 10000"/>
                  <a:gd name="connsiteY598" fmla="*/ 3074 h 10000"/>
                  <a:gd name="connsiteX599" fmla="*/ 8948 w 10000"/>
                  <a:gd name="connsiteY599" fmla="*/ 3083 h 10000"/>
                  <a:gd name="connsiteX600" fmla="*/ 8997 w 10000"/>
                  <a:gd name="connsiteY600" fmla="*/ 3092 h 10000"/>
                  <a:gd name="connsiteX601" fmla="*/ 9010 w 10000"/>
                  <a:gd name="connsiteY601" fmla="*/ 3104 h 10000"/>
                  <a:gd name="connsiteX602" fmla="*/ 9016 w 10000"/>
                  <a:gd name="connsiteY602" fmla="*/ 3127 h 10000"/>
                  <a:gd name="connsiteX603" fmla="*/ 9010 w 10000"/>
                  <a:gd name="connsiteY603" fmla="*/ 3145 h 10000"/>
                  <a:gd name="connsiteX604" fmla="*/ 9002 w 10000"/>
                  <a:gd name="connsiteY604" fmla="*/ 3169 h 10000"/>
                  <a:gd name="connsiteX605" fmla="*/ 9008 w 10000"/>
                  <a:gd name="connsiteY605" fmla="*/ 3190 h 10000"/>
                  <a:gd name="connsiteX606" fmla="*/ 9016 w 10000"/>
                  <a:gd name="connsiteY606" fmla="*/ 3219 h 10000"/>
                  <a:gd name="connsiteX607" fmla="*/ 9024 w 10000"/>
                  <a:gd name="connsiteY607" fmla="*/ 3240 h 10000"/>
                  <a:gd name="connsiteX608" fmla="*/ 9032 w 10000"/>
                  <a:gd name="connsiteY608" fmla="*/ 3273 h 10000"/>
                  <a:gd name="connsiteX609" fmla="*/ 9024 w 10000"/>
                  <a:gd name="connsiteY609" fmla="*/ 3326 h 10000"/>
                  <a:gd name="connsiteX610" fmla="*/ 9027 w 10000"/>
                  <a:gd name="connsiteY610" fmla="*/ 3368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</a:cxnLst>
                <a:rect l="l" t="t" r="r" b="b"/>
                <a:pathLst>
                  <a:path w="10000" h="10000">
                    <a:moveTo>
                      <a:pt x="9027" y="3368"/>
                    </a:moveTo>
                    <a:lnTo>
                      <a:pt x="9018" y="3416"/>
                    </a:lnTo>
                    <a:cubicBezTo>
                      <a:pt x="9020" y="3427"/>
                      <a:pt x="9022" y="3437"/>
                      <a:pt x="9024" y="3448"/>
                    </a:cubicBezTo>
                    <a:cubicBezTo>
                      <a:pt x="9027" y="3457"/>
                      <a:pt x="9029" y="3466"/>
                      <a:pt x="9032" y="3475"/>
                    </a:cubicBezTo>
                    <a:cubicBezTo>
                      <a:pt x="9038" y="3483"/>
                      <a:pt x="9045" y="3491"/>
                      <a:pt x="9051" y="3499"/>
                    </a:cubicBezTo>
                    <a:cubicBezTo>
                      <a:pt x="9056" y="3503"/>
                      <a:pt x="9060" y="3507"/>
                      <a:pt x="9065" y="3511"/>
                    </a:cubicBezTo>
                    <a:cubicBezTo>
                      <a:pt x="9068" y="3516"/>
                      <a:pt x="9070" y="3520"/>
                      <a:pt x="9073" y="3525"/>
                    </a:cubicBezTo>
                    <a:lnTo>
                      <a:pt x="9076" y="3543"/>
                    </a:lnTo>
                    <a:lnTo>
                      <a:pt x="9092" y="3543"/>
                    </a:lnTo>
                    <a:cubicBezTo>
                      <a:pt x="9094" y="3546"/>
                      <a:pt x="9095" y="3549"/>
                      <a:pt x="9097" y="3552"/>
                    </a:cubicBezTo>
                    <a:cubicBezTo>
                      <a:pt x="9100" y="3555"/>
                      <a:pt x="9102" y="3558"/>
                      <a:pt x="9105" y="3561"/>
                    </a:cubicBezTo>
                    <a:lnTo>
                      <a:pt x="9114" y="3579"/>
                    </a:lnTo>
                    <a:cubicBezTo>
                      <a:pt x="9116" y="3584"/>
                      <a:pt x="9117" y="3589"/>
                      <a:pt x="9119" y="3594"/>
                    </a:cubicBezTo>
                    <a:lnTo>
                      <a:pt x="9122" y="3606"/>
                    </a:lnTo>
                    <a:cubicBezTo>
                      <a:pt x="9124" y="3611"/>
                      <a:pt x="9125" y="3615"/>
                      <a:pt x="9127" y="3620"/>
                    </a:cubicBezTo>
                    <a:cubicBezTo>
                      <a:pt x="9131" y="3625"/>
                      <a:pt x="9134" y="3630"/>
                      <a:pt x="9138" y="3635"/>
                    </a:cubicBezTo>
                    <a:cubicBezTo>
                      <a:pt x="9145" y="3631"/>
                      <a:pt x="9153" y="3627"/>
                      <a:pt x="9160" y="3623"/>
                    </a:cubicBezTo>
                    <a:cubicBezTo>
                      <a:pt x="9164" y="3630"/>
                      <a:pt x="9167" y="3637"/>
                      <a:pt x="9171" y="3644"/>
                    </a:cubicBezTo>
                    <a:cubicBezTo>
                      <a:pt x="9175" y="3650"/>
                      <a:pt x="9180" y="3656"/>
                      <a:pt x="9184" y="3662"/>
                    </a:cubicBezTo>
                    <a:lnTo>
                      <a:pt x="9184" y="3683"/>
                    </a:lnTo>
                    <a:cubicBezTo>
                      <a:pt x="9187" y="3694"/>
                      <a:pt x="9189" y="3704"/>
                      <a:pt x="9192" y="3715"/>
                    </a:cubicBezTo>
                    <a:lnTo>
                      <a:pt x="9201" y="3727"/>
                    </a:lnTo>
                    <a:cubicBezTo>
                      <a:pt x="9206" y="3734"/>
                      <a:pt x="9212" y="3741"/>
                      <a:pt x="9217" y="3748"/>
                    </a:cubicBezTo>
                    <a:cubicBezTo>
                      <a:pt x="9222" y="3752"/>
                      <a:pt x="9226" y="3756"/>
                      <a:pt x="9231" y="3760"/>
                    </a:cubicBezTo>
                    <a:lnTo>
                      <a:pt x="9231" y="3769"/>
                    </a:lnTo>
                    <a:lnTo>
                      <a:pt x="9231" y="3796"/>
                    </a:lnTo>
                    <a:lnTo>
                      <a:pt x="9214" y="3813"/>
                    </a:lnTo>
                    <a:cubicBezTo>
                      <a:pt x="9211" y="3827"/>
                      <a:pt x="9209" y="3841"/>
                      <a:pt x="9206" y="3855"/>
                    </a:cubicBezTo>
                    <a:lnTo>
                      <a:pt x="9176" y="3879"/>
                    </a:lnTo>
                    <a:lnTo>
                      <a:pt x="9152" y="3891"/>
                    </a:lnTo>
                    <a:lnTo>
                      <a:pt x="9135" y="3891"/>
                    </a:lnTo>
                    <a:cubicBezTo>
                      <a:pt x="9132" y="3900"/>
                      <a:pt x="9130" y="3908"/>
                      <a:pt x="9127" y="3917"/>
                    </a:cubicBezTo>
                    <a:lnTo>
                      <a:pt x="9130" y="3944"/>
                    </a:lnTo>
                    <a:lnTo>
                      <a:pt x="9130" y="3959"/>
                    </a:lnTo>
                    <a:cubicBezTo>
                      <a:pt x="9133" y="3971"/>
                      <a:pt x="9135" y="3983"/>
                      <a:pt x="9138" y="3995"/>
                    </a:cubicBezTo>
                    <a:cubicBezTo>
                      <a:pt x="9137" y="4006"/>
                      <a:pt x="9136" y="4016"/>
                      <a:pt x="9135" y="4027"/>
                    </a:cubicBezTo>
                    <a:cubicBezTo>
                      <a:pt x="9132" y="4036"/>
                      <a:pt x="9130" y="4045"/>
                      <a:pt x="9127" y="4054"/>
                    </a:cubicBezTo>
                    <a:cubicBezTo>
                      <a:pt x="9120" y="4059"/>
                      <a:pt x="9112" y="4064"/>
                      <a:pt x="9105" y="4069"/>
                    </a:cubicBezTo>
                    <a:cubicBezTo>
                      <a:pt x="9101" y="4076"/>
                      <a:pt x="9096" y="4083"/>
                      <a:pt x="9092" y="4090"/>
                    </a:cubicBezTo>
                    <a:cubicBezTo>
                      <a:pt x="9094" y="4111"/>
                      <a:pt x="9095" y="4131"/>
                      <a:pt x="9097" y="4152"/>
                    </a:cubicBezTo>
                    <a:cubicBezTo>
                      <a:pt x="9102" y="4165"/>
                      <a:pt x="9106" y="4178"/>
                      <a:pt x="9111" y="4191"/>
                    </a:cubicBezTo>
                    <a:cubicBezTo>
                      <a:pt x="9109" y="4215"/>
                      <a:pt x="9107" y="4238"/>
                      <a:pt x="9105" y="4262"/>
                    </a:cubicBezTo>
                    <a:cubicBezTo>
                      <a:pt x="9102" y="4286"/>
                      <a:pt x="9100" y="4309"/>
                      <a:pt x="9097" y="4333"/>
                    </a:cubicBezTo>
                    <a:cubicBezTo>
                      <a:pt x="9092" y="4353"/>
                      <a:pt x="9086" y="4373"/>
                      <a:pt x="9081" y="4393"/>
                    </a:cubicBezTo>
                    <a:cubicBezTo>
                      <a:pt x="9078" y="4405"/>
                      <a:pt x="9076" y="4416"/>
                      <a:pt x="9073" y="4428"/>
                    </a:cubicBezTo>
                    <a:cubicBezTo>
                      <a:pt x="9066" y="4442"/>
                      <a:pt x="9058" y="4456"/>
                      <a:pt x="9051" y="4470"/>
                    </a:cubicBezTo>
                    <a:cubicBezTo>
                      <a:pt x="9047" y="4479"/>
                      <a:pt x="9044" y="4488"/>
                      <a:pt x="9040" y="4497"/>
                    </a:cubicBezTo>
                    <a:cubicBezTo>
                      <a:pt x="9035" y="4545"/>
                      <a:pt x="9029" y="4594"/>
                      <a:pt x="9024" y="4642"/>
                    </a:cubicBezTo>
                    <a:lnTo>
                      <a:pt x="9057" y="4672"/>
                    </a:lnTo>
                    <a:lnTo>
                      <a:pt x="9231" y="4805"/>
                    </a:lnTo>
                    <a:cubicBezTo>
                      <a:pt x="9237" y="4814"/>
                      <a:pt x="9244" y="4823"/>
                      <a:pt x="9250" y="4832"/>
                    </a:cubicBezTo>
                    <a:lnTo>
                      <a:pt x="9271" y="4850"/>
                    </a:lnTo>
                    <a:cubicBezTo>
                      <a:pt x="9284" y="4856"/>
                      <a:pt x="9296" y="4862"/>
                      <a:pt x="9309" y="4868"/>
                    </a:cubicBezTo>
                    <a:cubicBezTo>
                      <a:pt x="9318" y="4872"/>
                      <a:pt x="9328" y="4876"/>
                      <a:pt x="9337" y="4880"/>
                    </a:cubicBezTo>
                    <a:lnTo>
                      <a:pt x="9361" y="4886"/>
                    </a:lnTo>
                    <a:cubicBezTo>
                      <a:pt x="9366" y="4889"/>
                      <a:pt x="9370" y="4892"/>
                      <a:pt x="9375" y="4895"/>
                    </a:cubicBezTo>
                    <a:cubicBezTo>
                      <a:pt x="9382" y="4903"/>
                      <a:pt x="9389" y="4910"/>
                      <a:pt x="9396" y="4918"/>
                    </a:cubicBezTo>
                    <a:cubicBezTo>
                      <a:pt x="9393" y="4972"/>
                      <a:pt x="9391" y="5025"/>
                      <a:pt x="9388" y="5079"/>
                    </a:cubicBezTo>
                    <a:cubicBezTo>
                      <a:pt x="9389" y="5138"/>
                      <a:pt x="9390" y="5198"/>
                      <a:pt x="9391" y="5257"/>
                    </a:cubicBezTo>
                    <a:cubicBezTo>
                      <a:pt x="9396" y="5323"/>
                      <a:pt x="9400" y="5390"/>
                      <a:pt x="9405" y="5456"/>
                    </a:cubicBezTo>
                    <a:lnTo>
                      <a:pt x="9405" y="5708"/>
                    </a:lnTo>
                    <a:cubicBezTo>
                      <a:pt x="9408" y="5760"/>
                      <a:pt x="9410" y="5811"/>
                      <a:pt x="9413" y="5863"/>
                    </a:cubicBezTo>
                    <a:cubicBezTo>
                      <a:pt x="9405" y="5964"/>
                      <a:pt x="9396" y="6065"/>
                      <a:pt x="9388" y="6166"/>
                    </a:cubicBezTo>
                    <a:lnTo>
                      <a:pt x="9388" y="6201"/>
                    </a:lnTo>
                    <a:lnTo>
                      <a:pt x="9367" y="6228"/>
                    </a:lnTo>
                    <a:cubicBezTo>
                      <a:pt x="9362" y="6238"/>
                      <a:pt x="9358" y="6248"/>
                      <a:pt x="9353" y="6258"/>
                    </a:cubicBezTo>
                    <a:lnTo>
                      <a:pt x="9350" y="6279"/>
                    </a:lnTo>
                    <a:cubicBezTo>
                      <a:pt x="9348" y="6283"/>
                      <a:pt x="9347" y="6286"/>
                      <a:pt x="9345" y="6290"/>
                    </a:cubicBezTo>
                    <a:lnTo>
                      <a:pt x="9342" y="6308"/>
                    </a:lnTo>
                    <a:lnTo>
                      <a:pt x="9345" y="6323"/>
                    </a:lnTo>
                    <a:cubicBezTo>
                      <a:pt x="9349" y="6329"/>
                      <a:pt x="9354" y="6335"/>
                      <a:pt x="9358" y="6341"/>
                    </a:cubicBezTo>
                    <a:lnTo>
                      <a:pt x="9475" y="6445"/>
                    </a:lnTo>
                    <a:cubicBezTo>
                      <a:pt x="9479" y="6443"/>
                      <a:pt x="9482" y="6441"/>
                      <a:pt x="9486" y="6439"/>
                    </a:cubicBezTo>
                    <a:lnTo>
                      <a:pt x="9494" y="6439"/>
                    </a:lnTo>
                    <a:cubicBezTo>
                      <a:pt x="9501" y="6435"/>
                      <a:pt x="9509" y="6431"/>
                      <a:pt x="9516" y="6427"/>
                    </a:cubicBezTo>
                    <a:cubicBezTo>
                      <a:pt x="9519" y="6425"/>
                      <a:pt x="9521" y="6423"/>
                      <a:pt x="9524" y="6421"/>
                    </a:cubicBezTo>
                    <a:lnTo>
                      <a:pt x="9532" y="6421"/>
                    </a:lnTo>
                    <a:cubicBezTo>
                      <a:pt x="9536" y="6424"/>
                      <a:pt x="9539" y="6427"/>
                      <a:pt x="9543" y="6430"/>
                    </a:cubicBezTo>
                    <a:cubicBezTo>
                      <a:pt x="9558" y="6439"/>
                      <a:pt x="9574" y="6448"/>
                      <a:pt x="9589" y="6457"/>
                    </a:cubicBezTo>
                    <a:lnTo>
                      <a:pt x="9636" y="6486"/>
                    </a:lnTo>
                    <a:cubicBezTo>
                      <a:pt x="9640" y="6492"/>
                      <a:pt x="9643" y="6498"/>
                      <a:pt x="9647" y="6504"/>
                    </a:cubicBezTo>
                    <a:cubicBezTo>
                      <a:pt x="9650" y="6510"/>
                      <a:pt x="9654" y="6516"/>
                      <a:pt x="9657" y="6522"/>
                    </a:cubicBezTo>
                    <a:lnTo>
                      <a:pt x="9657" y="6552"/>
                    </a:lnTo>
                    <a:lnTo>
                      <a:pt x="9666" y="6570"/>
                    </a:lnTo>
                    <a:cubicBezTo>
                      <a:pt x="9669" y="6578"/>
                      <a:pt x="9673" y="6585"/>
                      <a:pt x="9676" y="6593"/>
                    </a:cubicBezTo>
                    <a:cubicBezTo>
                      <a:pt x="9683" y="6599"/>
                      <a:pt x="9691" y="6605"/>
                      <a:pt x="9698" y="6611"/>
                    </a:cubicBezTo>
                    <a:cubicBezTo>
                      <a:pt x="9701" y="6617"/>
                      <a:pt x="9703" y="6623"/>
                      <a:pt x="9706" y="6629"/>
                    </a:cubicBezTo>
                    <a:cubicBezTo>
                      <a:pt x="9712" y="6643"/>
                      <a:pt x="9717" y="6657"/>
                      <a:pt x="9723" y="6671"/>
                    </a:cubicBezTo>
                    <a:cubicBezTo>
                      <a:pt x="9727" y="6676"/>
                      <a:pt x="9730" y="6680"/>
                      <a:pt x="9734" y="6685"/>
                    </a:cubicBezTo>
                    <a:cubicBezTo>
                      <a:pt x="9740" y="6688"/>
                      <a:pt x="9747" y="6691"/>
                      <a:pt x="9753" y="6694"/>
                    </a:cubicBezTo>
                    <a:cubicBezTo>
                      <a:pt x="9759" y="6701"/>
                      <a:pt x="9766" y="6708"/>
                      <a:pt x="9772" y="6715"/>
                    </a:cubicBezTo>
                    <a:lnTo>
                      <a:pt x="9796" y="6733"/>
                    </a:lnTo>
                    <a:cubicBezTo>
                      <a:pt x="9803" y="6745"/>
                      <a:pt x="9811" y="6757"/>
                      <a:pt x="9818" y="6769"/>
                    </a:cubicBezTo>
                    <a:cubicBezTo>
                      <a:pt x="9824" y="6782"/>
                      <a:pt x="9831" y="6794"/>
                      <a:pt x="9837" y="6807"/>
                    </a:cubicBezTo>
                    <a:cubicBezTo>
                      <a:pt x="9849" y="6816"/>
                      <a:pt x="9860" y="6825"/>
                      <a:pt x="9872" y="6834"/>
                    </a:cubicBezTo>
                    <a:cubicBezTo>
                      <a:pt x="9886" y="6841"/>
                      <a:pt x="9899" y="6848"/>
                      <a:pt x="9913" y="6855"/>
                    </a:cubicBezTo>
                    <a:lnTo>
                      <a:pt x="9943" y="6870"/>
                    </a:lnTo>
                    <a:cubicBezTo>
                      <a:pt x="9949" y="6879"/>
                      <a:pt x="9956" y="6887"/>
                      <a:pt x="9962" y="6896"/>
                    </a:cubicBezTo>
                    <a:cubicBezTo>
                      <a:pt x="9967" y="6904"/>
                      <a:pt x="9971" y="6912"/>
                      <a:pt x="9976" y="6920"/>
                    </a:cubicBezTo>
                    <a:cubicBezTo>
                      <a:pt x="9979" y="6921"/>
                      <a:pt x="9983" y="6922"/>
                      <a:pt x="9986" y="6923"/>
                    </a:cubicBezTo>
                    <a:lnTo>
                      <a:pt x="9995" y="6932"/>
                    </a:lnTo>
                    <a:cubicBezTo>
                      <a:pt x="9997" y="6937"/>
                      <a:pt x="9998" y="6942"/>
                      <a:pt x="10000" y="6947"/>
                    </a:cubicBezTo>
                    <a:cubicBezTo>
                      <a:pt x="9995" y="6960"/>
                      <a:pt x="9991" y="6972"/>
                      <a:pt x="9986" y="6985"/>
                    </a:cubicBezTo>
                    <a:cubicBezTo>
                      <a:pt x="9980" y="7005"/>
                      <a:pt x="9973" y="7025"/>
                      <a:pt x="9967" y="7045"/>
                    </a:cubicBezTo>
                    <a:cubicBezTo>
                      <a:pt x="9964" y="7050"/>
                      <a:pt x="9962" y="7055"/>
                      <a:pt x="9959" y="7060"/>
                    </a:cubicBezTo>
                    <a:cubicBezTo>
                      <a:pt x="9944" y="7070"/>
                      <a:pt x="9928" y="7079"/>
                      <a:pt x="9913" y="7089"/>
                    </a:cubicBezTo>
                    <a:cubicBezTo>
                      <a:pt x="9906" y="7094"/>
                      <a:pt x="9898" y="7099"/>
                      <a:pt x="9891" y="7104"/>
                    </a:cubicBezTo>
                    <a:cubicBezTo>
                      <a:pt x="9887" y="7115"/>
                      <a:pt x="9884" y="7126"/>
                      <a:pt x="9880" y="7137"/>
                    </a:cubicBezTo>
                    <a:lnTo>
                      <a:pt x="9856" y="7167"/>
                    </a:lnTo>
                    <a:cubicBezTo>
                      <a:pt x="9854" y="7175"/>
                      <a:pt x="9852" y="7182"/>
                      <a:pt x="9850" y="7190"/>
                    </a:cubicBezTo>
                    <a:lnTo>
                      <a:pt x="9850" y="7202"/>
                    </a:lnTo>
                    <a:cubicBezTo>
                      <a:pt x="9856" y="7206"/>
                      <a:pt x="9861" y="7210"/>
                      <a:pt x="9867" y="7214"/>
                    </a:cubicBezTo>
                    <a:cubicBezTo>
                      <a:pt x="9871" y="7217"/>
                      <a:pt x="9876" y="7220"/>
                      <a:pt x="9880" y="7223"/>
                    </a:cubicBezTo>
                    <a:cubicBezTo>
                      <a:pt x="9884" y="7233"/>
                      <a:pt x="9887" y="7243"/>
                      <a:pt x="9891" y="7253"/>
                    </a:cubicBezTo>
                    <a:cubicBezTo>
                      <a:pt x="9896" y="7270"/>
                      <a:pt x="9900" y="7286"/>
                      <a:pt x="9905" y="7303"/>
                    </a:cubicBezTo>
                    <a:cubicBezTo>
                      <a:pt x="9908" y="7315"/>
                      <a:pt x="9910" y="7327"/>
                      <a:pt x="9913" y="7339"/>
                    </a:cubicBezTo>
                    <a:cubicBezTo>
                      <a:pt x="9910" y="7360"/>
                      <a:pt x="9908" y="7380"/>
                      <a:pt x="9905" y="7401"/>
                    </a:cubicBezTo>
                    <a:lnTo>
                      <a:pt x="9905" y="7461"/>
                    </a:lnTo>
                    <a:cubicBezTo>
                      <a:pt x="9902" y="7466"/>
                      <a:pt x="9900" y="7470"/>
                      <a:pt x="9897" y="7475"/>
                    </a:cubicBezTo>
                    <a:lnTo>
                      <a:pt x="9864" y="7514"/>
                    </a:lnTo>
                    <a:cubicBezTo>
                      <a:pt x="9859" y="7517"/>
                      <a:pt x="9855" y="7520"/>
                      <a:pt x="9850" y="7523"/>
                    </a:cubicBezTo>
                    <a:lnTo>
                      <a:pt x="9837" y="7523"/>
                    </a:lnTo>
                    <a:cubicBezTo>
                      <a:pt x="9832" y="7519"/>
                      <a:pt x="9826" y="7515"/>
                      <a:pt x="9821" y="7511"/>
                    </a:cubicBezTo>
                    <a:lnTo>
                      <a:pt x="9818" y="7484"/>
                    </a:lnTo>
                    <a:lnTo>
                      <a:pt x="9804" y="7470"/>
                    </a:lnTo>
                    <a:cubicBezTo>
                      <a:pt x="9792" y="7463"/>
                      <a:pt x="9781" y="7456"/>
                      <a:pt x="9769" y="7449"/>
                    </a:cubicBezTo>
                    <a:lnTo>
                      <a:pt x="9747" y="7449"/>
                    </a:lnTo>
                    <a:lnTo>
                      <a:pt x="9742" y="7449"/>
                    </a:lnTo>
                    <a:cubicBezTo>
                      <a:pt x="9744" y="7478"/>
                      <a:pt x="9745" y="7506"/>
                      <a:pt x="9747" y="7535"/>
                    </a:cubicBezTo>
                    <a:cubicBezTo>
                      <a:pt x="9752" y="7563"/>
                      <a:pt x="9756" y="7590"/>
                      <a:pt x="9761" y="7618"/>
                    </a:cubicBezTo>
                    <a:lnTo>
                      <a:pt x="9761" y="7642"/>
                    </a:lnTo>
                    <a:cubicBezTo>
                      <a:pt x="9756" y="7654"/>
                      <a:pt x="9752" y="7665"/>
                      <a:pt x="9747" y="7677"/>
                    </a:cubicBezTo>
                    <a:cubicBezTo>
                      <a:pt x="9743" y="7709"/>
                      <a:pt x="9738" y="7740"/>
                      <a:pt x="9734" y="7772"/>
                    </a:cubicBezTo>
                    <a:lnTo>
                      <a:pt x="9709" y="7772"/>
                    </a:lnTo>
                    <a:lnTo>
                      <a:pt x="9685" y="7814"/>
                    </a:lnTo>
                    <a:cubicBezTo>
                      <a:pt x="9671" y="7852"/>
                      <a:pt x="9658" y="7889"/>
                      <a:pt x="9644" y="7927"/>
                    </a:cubicBezTo>
                    <a:cubicBezTo>
                      <a:pt x="9648" y="7933"/>
                      <a:pt x="9653" y="7939"/>
                      <a:pt x="9657" y="7945"/>
                    </a:cubicBezTo>
                    <a:cubicBezTo>
                      <a:pt x="9647" y="7980"/>
                      <a:pt x="9638" y="8014"/>
                      <a:pt x="9628" y="8049"/>
                    </a:cubicBezTo>
                    <a:cubicBezTo>
                      <a:pt x="9597" y="8069"/>
                      <a:pt x="9566" y="8088"/>
                      <a:pt x="9535" y="8108"/>
                    </a:cubicBezTo>
                    <a:cubicBezTo>
                      <a:pt x="9540" y="8120"/>
                      <a:pt x="9546" y="8132"/>
                      <a:pt x="9551" y="8144"/>
                    </a:cubicBezTo>
                    <a:lnTo>
                      <a:pt x="9551" y="8194"/>
                    </a:lnTo>
                    <a:cubicBezTo>
                      <a:pt x="9556" y="8200"/>
                      <a:pt x="9560" y="8206"/>
                      <a:pt x="9565" y="8212"/>
                    </a:cubicBezTo>
                    <a:cubicBezTo>
                      <a:pt x="9567" y="8215"/>
                      <a:pt x="9568" y="8218"/>
                      <a:pt x="9570" y="8221"/>
                    </a:cubicBezTo>
                    <a:lnTo>
                      <a:pt x="9579" y="8221"/>
                    </a:lnTo>
                    <a:lnTo>
                      <a:pt x="9581" y="8221"/>
                    </a:lnTo>
                    <a:lnTo>
                      <a:pt x="9587" y="8197"/>
                    </a:lnTo>
                    <a:cubicBezTo>
                      <a:pt x="9588" y="8173"/>
                      <a:pt x="9588" y="8150"/>
                      <a:pt x="9589" y="8126"/>
                    </a:cubicBezTo>
                    <a:cubicBezTo>
                      <a:pt x="9596" y="8123"/>
                      <a:pt x="9604" y="8120"/>
                      <a:pt x="9611" y="8117"/>
                    </a:cubicBezTo>
                    <a:lnTo>
                      <a:pt x="9647" y="8117"/>
                    </a:lnTo>
                    <a:lnTo>
                      <a:pt x="9668" y="8129"/>
                    </a:lnTo>
                    <a:lnTo>
                      <a:pt x="9674" y="8138"/>
                    </a:lnTo>
                    <a:lnTo>
                      <a:pt x="9674" y="8144"/>
                    </a:lnTo>
                    <a:cubicBezTo>
                      <a:pt x="9669" y="8147"/>
                      <a:pt x="9665" y="8150"/>
                      <a:pt x="9660" y="8153"/>
                    </a:cubicBezTo>
                    <a:cubicBezTo>
                      <a:pt x="9656" y="8156"/>
                      <a:pt x="9651" y="8159"/>
                      <a:pt x="9647" y="8162"/>
                    </a:cubicBezTo>
                    <a:lnTo>
                      <a:pt x="9647" y="8170"/>
                    </a:lnTo>
                    <a:lnTo>
                      <a:pt x="9674" y="8185"/>
                    </a:lnTo>
                    <a:cubicBezTo>
                      <a:pt x="9675" y="8189"/>
                      <a:pt x="9675" y="8193"/>
                      <a:pt x="9676" y="8197"/>
                    </a:cubicBezTo>
                    <a:lnTo>
                      <a:pt x="9685" y="8203"/>
                    </a:lnTo>
                    <a:lnTo>
                      <a:pt x="9731" y="8194"/>
                    </a:lnTo>
                    <a:cubicBezTo>
                      <a:pt x="9735" y="8198"/>
                      <a:pt x="9738" y="8202"/>
                      <a:pt x="9742" y="8206"/>
                    </a:cubicBezTo>
                    <a:lnTo>
                      <a:pt x="9742" y="8224"/>
                    </a:lnTo>
                    <a:lnTo>
                      <a:pt x="9706" y="8260"/>
                    </a:lnTo>
                    <a:lnTo>
                      <a:pt x="9685" y="8266"/>
                    </a:lnTo>
                    <a:cubicBezTo>
                      <a:pt x="9679" y="8269"/>
                      <a:pt x="9674" y="8271"/>
                      <a:pt x="9668" y="8274"/>
                    </a:cubicBezTo>
                    <a:cubicBezTo>
                      <a:pt x="9667" y="8279"/>
                      <a:pt x="9667" y="8284"/>
                      <a:pt x="9666" y="8289"/>
                    </a:cubicBezTo>
                    <a:lnTo>
                      <a:pt x="9666" y="8301"/>
                    </a:lnTo>
                    <a:cubicBezTo>
                      <a:pt x="9671" y="8304"/>
                      <a:pt x="9677" y="8307"/>
                      <a:pt x="9682" y="8310"/>
                    </a:cubicBezTo>
                    <a:lnTo>
                      <a:pt x="9685" y="8319"/>
                    </a:lnTo>
                    <a:lnTo>
                      <a:pt x="9685" y="8328"/>
                    </a:lnTo>
                    <a:lnTo>
                      <a:pt x="9685" y="8337"/>
                    </a:lnTo>
                    <a:cubicBezTo>
                      <a:pt x="9688" y="8339"/>
                      <a:pt x="9690" y="8341"/>
                      <a:pt x="9693" y="8343"/>
                    </a:cubicBezTo>
                    <a:cubicBezTo>
                      <a:pt x="9697" y="8344"/>
                      <a:pt x="9702" y="8345"/>
                      <a:pt x="9706" y="8346"/>
                    </a:cubicBezTo>
                    <a:cubicBezTo>
                      <a:pt x="9712" y="8342"/>
                      <a:pt x="9717" y="8338"/>
                      <a:pt x="9723" y="8334"/>
                    </a:cubicBezTo>
                    <a:lnTo>
                      <a:pt x="9747" y="8328"/>
                    </a:lnTo>
                    <a:lnTo>
                      <a:pt x="9761" y="8328"/>
                    </a:lnTo>
                    <a:cubicBezTo>
                      <a:pt x="9756" y="8334"/>
                      <a:pt x="9752" y="8340"/>
                      <a:pt x="9747" y="8346"/>
                    </a:cubicBezTo>
                    <a:cubicBezTo>
                      <a:pt x="9740" y="8352"/>
                      <a:pt x="9732" y="8358"/>
                      <a:pt x="9725" y="8364"/>
                    </a:cubicBezTo>
                    <a:cubicBezTo>
                      <a:pt x="9722" y="8369"/>
                      <a:pt x="9720" y="8373"/>
                      <a:pt x="9717" y="8378"/>
                    </a:cubicBezTo>
                    <a:cubicBezTo>
                      <a:pt x="9722" y="8380"/>
                      <a:pt x="9726" y="8382"/>
                      <a:pt x="9731" y="8384"/>
                    </a:cubicBezTo>
                    <a:lnTo>
                      <a:pt x="9755" y="8387"/>
                    </a:lnTo>
                    <a:lnTo>
                      <a:pt x="9772" y="8384"/>
                    </a:lnTo>
                    <a:lnTo>
                      <a:pt x="9796" y="8387"/>
                    </a:lnTo>
                    <a:cubicBezTo>
                      <a:pt x="9801" y="8392"/>
                      <a:pt x="9807" y="8397"/>
                      <a:pt x="9812" y="8402"/>
                    </a:cubicBezTo>
                    <a:cubicBezTo>
                      <a:pt x="9811" y="8406"/>
                      <a:pt x="9811" y="8410"/>
                      <a:pt x="9810" y="8414"/>
                    </a:cubicBezTo>
                    <a:cubicBezTo>
                      <a:pt x="9802" y="8422"/>
                      <a:pt x="9793" y="8430"/>
                      <a:pt x="9785" y="8438"/>
                    </a:cubicBezTo>
                    <a:cubicBezTo>
                      <a:pt x="9770" y="8448"/>
                      <a:pt x="9754" y="8457"/>
                      <a:pt x="9739" y="8467"/>
                    </a:cubicBezTo>
                    <a:cubicBezTo>
                      <a:pt x="9723" y="8480"/>
                      <a:pt x="9706" y="8493"/>
                      <a:pt x="9690" y="8506"/>
                    </a:cubicBezTo>
                    <a:lnTo>
                      <a:pt x="9549" y="8592"/>
                    </a:lnTo>
                    <a:lnTo>
                      <a:pt x="9475" y="8637"/>
                    </a:lnTo>
                    <a:cubicBezTo>
                      <a:pt x="9431" y="8664"/>
                      <a:pt x="9386" y="8690"/>
                      <a:pt x="9342" y="8717"/>
                    </a:cubicBezTo>
                    <a:lnTo>
                      <a:pt x="9288" y="8750"/>
                    </a:lnTo>
                    <a:cubicBezTo>
                      <a:pt x="9266" y="8765"/>
                      <a:pt x="9244" y="8779"/>
                      <a:pt x="9222" y="8794"/>
                    </a:cubicBezTo>
                    <a:lnTo>
                      <a:pt x="9105" y="8857"/>
                    </a:lnTo>
                    <a:lnTo>
                      <a:pt x="9067" y="8889"/>
                    </a:lnTo>
                    <a:lnTo>
                      <a:pt x="8953" y="8987"/>
                    </a:lnTo>
                    <a:lnTo>
                      <a:pt x="8815" y="9130"/>
                    </a:lnTo>
                    <a:lnTo>
                      <a:pt x="8559" y="9367"/>
                    </a:lnTo>
                    <a:lnTo>
                      <a:pt x="8401" y="9528"/>
                    </a:lnTo>
                    <a:lnTo>
                      <a:pt x="8257" y="9661"/>
                    </a:lnTo>
                    <a:cubicBezTo>
                      <a:pt x="8233" y="9687"/>
                      <a:pt x="8208" y="9713"/>
                      <a:pt x="8184" y="9739"/>
                    </a:cubicBezTo>
                    <a:lnTo>
                      <a:pt x="8083" y="9825"/>
                    </a:lnTo>
                    <a:lnTo>
                      <a:pt x="7923" y="9988"/>
                    </a:lnTo>
                    <a:cubicBezTo>
                      <a:pt x="7916" y="9992"/>
                      <a:pt x="7908" y="9996"/>
                      <a:pt x="7901" y="10000"/>
                    </a:cubicBezTo>
                    <a:lnTo>
                      <a:pt x="7871" y="9997"/>
                    </a:lnTo>
                    <a:lnTo>
                      <a:pt x="7847" y="9988"/>
                    </a:lnTo>
                    <a:cubicBezTo>
                      <a:pt x="7839" y="9985"/>
                      <a:pt x="7830" y="9982"/>
                      <a:pt x="7822" y="9979"/>
                    </a:cubicBezTo>
                    <a:cubicBezTo>
                      <a:pt x="7825" y="9968"/>
                      <a:pt x="7827" y="9958"/>
                      <a:pt x="7830" y="9947"/>
                    </a:cubicBezTo>
                    <a:lnTo>
                      <a:pt x="7830" y="9941"/>
                    </a:lnTo>
                    <a:cubicBezTo>
                      <a:pt x="7829" y="9913"/>
                      <a:pt x="7829" y="9885"/>
                      <a:pt x="7828" y="9857"/>
                    </a:cubicBezTo>
                    <a:lnTo>
                      <a:pt x="7828" y="9849"/>
                    </a:lnTo>
                    <a:lnTo>
                      <a:pt x="7828" y="9816"/>
                    </a:lnTo>
                    <a:lnTo>
                      <a:pt x="7828" y="9780"/>
                    </a:lnTo>
                    <a:lnTo>
                      <a:pt x="7828" y="9724"/>
                    </a:lnTo>
                    <a:cubicBezTo>
                      <a:pt x="7829" y="9696"/>
                      <a:pt x="7829" y="9669"/>
                      <a:pt x="7830" y="9641"/>
                    </a:cubicBezTo>
                    <a:lnTo>
                      <a:pt x="7830" y="9617"/>
                    </a:lnTo>
                    <a:lnTo>
                      <a:pt x="7830" y="9593"/>
                    </a:lnTo>
                    <a:cubicBezTo>
                      <a:pt x="7832" y="9577"/>
                      <a:pt x="7834" y="9562"/>
                      <a:pt x="7836" y="9546"/>
                    </a:cubicBezTo>
                    <a:lnTo>
                      <a:pt x="7830" y="9546"/>
                    </a:lnTo>
                    <a:lnTo>
                      <a:pt x="7830" y="8913"/>
                    </a:lnTo>
                    <a:lnTo>
                      <a:pt x="7784" y="8931"/>
                    </a:lnTo>
                    <a:cubicBezTo>
                      <a:pt x="7768" y="8940"/>
                      <a:pt x="7751" y="8949"/>
                      <a:pt x="7735" y="8958"/>
                    </a:cubicBezTo>
                    <a:cubicBezTo>
                      <a:pt x="7724" y="8962"/>
                      <a:pt x="7714" y="8965"/>
                      <a:pt x="7703" y="8969"/>
                    </a:cubicBezTo>
                    <a:lnTo>
                      <a:pt x="7648" y="8996"/>
                    </a:lnTo>
                    <a:cubicBezTo>
                      <a:pt x="7633" y="9003"/>
                      <a:pt x="7617" y="9010"/>
                      <a:pt x="7602" y="9017"/>
                    </a:cubicBezTo>
                    <a:lnTo>
                      <a:pt x="7558" y="9029"/>
                    </a:lnTo>
                    <a:cubicBezTo>
                      <a:pt x="7556" y="9026"/>
                      <a:pt x="7555" y="9023"/>
                      <a:pt x="7553" y="9020"/>
                    </a:cubicBezTo>
                    <a:cubicBezTo>
                      <a:pt x="7550" y="9016"/>
                      <a:pt x="7548" y="9012"/>
                      <a:pt x="7545" y="9008"/>
                    </a:cubicBezTo>
                    <a:cubicBezTo>
                      <a:pt x="7542" y="9003"/>
                      <a:pt x="7540" y="8998"/>
                      <a:pt x="7537" y="8993"/>
                    </a:cubicBezTo>
                    <a:lnTo>
                      <a:pt x="7534" y="8978"/>
                    </a:lnTo>
                    <a:cubicBezTo>
                      <a:pt x="7531" y="8974"/>
                      <a:pt x="7529" y="8970"/>
                      <a:pt x="7526" y="8966"/>
                    </a:cubicBezTo>
                    <a:cubicBezTo>
                      <a:pt x="7522" y="8961"/>
                      <a:pt x="7519" y="8957"/>
                      <a:pt x="7515" y="8952"/>
                    </a:cubicBezTo>
                    <a:lnTo>
                      <a:pt x="7515" y="8943"/>
                    </a:lnTo>
                    <a:cubicBezTo>
                      <a:pt x="7512" y="8937"/>
                      <a:pt x="7510" y="8931"/>
                      <a:pt x="7507" y="8925"/>
                    </a:cubicBezTo>
                    <a:lnTo>
                      <a:pt x="7504" y="8913"/>
                    </a:lnTo>
                    <a:cubicBezTo>
                      <a:pt x="7501" y="8907"/>
                      <a:pt x="7499" y="8901"/>
                      <a:pt x="7496" y="8895"/>
                    </a:cubicBezTo>
                    <a:lnTo>
                      <a:pt x="7490" y="8880"/>
                    </a:lnTo>
                    <a:cubicBezTo>
                      <a:pt x="7487" y="8875"/>
                      <a:pt x="7485" y="8870"/>
                      <a:pt x="7482" y="8865"/>
                    </a:cubicBezTo>
                    <a:cubicBezTo>
                      <a:pt x="7481" y="8859"/>
                      <a:pt x="7481" y="8854"/>
                      <a:pt x="7480" y="8848"/>
                    </a:cubicBezTo>
                    <a:lnTo>
                      <a:pt x="7474" y="8845"/>
                    </a:lnTo>
                    <a:lnTo>
                      <a:pt x="7471" y="8830"/>
                    </a:lnTo>
                    <a:cubicBezTo>
                      <a:pt x="7469" y="8827"/>
                      <a:pt x="7468" y="8824"/>
                      <a:pt x="7466" y="8821"/>
                    </a:cubicBezTo>
                    <a:lnTo>
                      <a:pt x="7463" y="8803"/>
                    </a:lnTo>
                    <a:cubicBezTo>
                      <a:pt x="7460" y="8797"/>
                      <a:pt x="7458" y="8791"/>
                      <a:pt x="7455" y="8785"/>
                    </a:cubicBezTo>
                    <a:cubicBezTo>
                      <a:pt x="7452" y="8780"/>
                      <a:pt x="7450" y="8775"/>
                      <a:pt x="7447" y="8770"/>
                    </a:cubicBezTo>
                    <a:cubicBezTo>
                      <a:pt x="7444" y="8764"/>
                      <a:pt x="7442" y="8759"/>
                      <a:pt x="7439" y="8753"/>
                    </a:cubicBezTo>
                    <a:lnTo>
                      <a:pt x="7433" y="8744"/>
                    </a:lnTo>
                    <a:cubicBezTo>
                      <a:pt x="7430" y="8737"/>
                      <a:pt x="7428" y="8730"/>
                      <a:pt x="7425" y="8723"/>
                    </a:cubicBezTo>
                    <a:cubicBezTo>
                      <a:pt x="7423" y="8720"/>
                      <a:pt x="7422" y="8717"/>
                      <a:pt x="7420" y="8714"/>
                    </a:cubicBezTo>
                    <a:lnTo>
                      <a:pt x="7417" y="8699"/>
                    </a:lnTo>
                    <a:cubicBezTo>
                      <a:pt x="7415" y="8696"/>
                      <a:pt x="7414" y="8693"/>
                      <a:pt x="7412" y="8690"/>
                    </a:cubicBezTo>
                    <a:lnTo>
                      <a:pt x="7403" y="8666"/>
                    </a:lnTo>
                    <a:cubicBezTo>
                      <a:pt x="7402" y="8663"/>
                      <a:pt x="7402" y="8661"/>
                      <a:pt x="7401" y="8658"/>
                    </a:cubicBezTo>
                    <a:cubicBezTo>
                      <a:pt x="7394" y="8643"/>
                      <a:pt x="7386" y="8628"/>
                      <a:pt x="7379" y="8613"/>
                    </a:cubicBezTo>
                    <a:cubicBezTo>
                      <a:pt x="7368" y="8587"/>
                      <a:pt x="7357" y="8562"/>
                      <a:pt x="7346" y="8536"/>
                    </a:cubicBezTo>
                    <a:cubicBezTo>
                      <a:pt x="7333" y="8510"/>
                      <a:pt x="7321" y="8485"/>
                      <a:pt x="7308" y="8459"/>
                    </a:cubicBezTo>
                    <a:cubicBezTo>
                      <a:pt x="7302" y="8431"/>
                      <a:pt x="7295" y="8403"/>
                      <a:pt x="7289" y="8375"/>
                    </a:cubicBezTo>
                    <a:cubicBezTo>
                      <a:pt x="7276" y="8350"/>
                      <a:pt x="7264" y="8326"/>
                      <a:pt x="7251" y="8301"/>
                    </a:cubicBezTo>
                    <a:lnTo>
                      <a:pt x="7257" y="8298"/>
                    </a:lnTo>
                    <a:cubicBezTo>
                      <a:pt x="7250" y="8281"/>
                      <a:pt x="7242" y="8265"/>
                      <a:pt x="7235" y="8248"/>
                    </a:cubicBezTo>
                    <a:lnTo>
                      <a:pt x="7229" y="8233"/>
                    </a:lnTo>
                    <a:cubicBezTo>
                      <a:pt x="7226" y="8223"/>
                      <a:pt x="7224" y="8213"/>
                      <a:pt x="7221" y="8203"/>
                    </a:cubicBezTo>
                    <a:cubicBezTo>
                      <a:pt x="7216" y="8197"/>
                      <a:pt x="7210" y="8191"/>
                      <a:pt x="7205" y="8185"/>
                    </a:cubicBezTo>
                    <a:cubicBezTo>
                      <a:pt x="7200" y="8180"/>
                      <a:pt x="7194" y="8175"/>
                      <a:pt x="7189" y="8170"/>
                    </a:cubicBezTo>
                    <a:cubicBezTo>
                      <a:pt x="7185" y="8167"/>
                      <a:pt x="7182" y="8165"/>
                      <a:pt x="7178" y="8162"/>
                    </a:cubicBezTo>
                    <a:lnTo>
                      <a:pt x="7172" y="8162"/>
                    </a:lnTo>
                    <a:cubicBezTo>
                      <a:pt x="7166" y="8157"/>
                      <a:pt x="7159" y="8152"/>
                      <a:pt x="7153" y="8147"/>
                    </a:cubicBezTo>
                    <a:lnTo>
                      <a:pt x="7126" y="8129"/>
                    </a:lnTo>
                    <a:cubicBezTo>
                      <a:pt x="7123" y="8126"/>
                      <a:pt x="7121" y="8123"/>
                      <a:pt x="7118" y="8120"/>
                    </a:cubicBezTo>
                    <a:cubicBezTo>
                      <a:pt x="7115" y="8119"/>
                      <a:pt x="7113" y="8118"/>
                      <a:pt x="7110" y="8117"/>
                    </a:cubicBezTo>
                    <a:cubicBezTo>
                      <a:pt x="7106" y="8114"/>
                      <a:pt x="7103" y="8111"/>
                      <a:pt x="7099" y="8108"/>
                    </a:cubicBezTo>
                    <a:cubicBezTo>
                      <a:pt x="7094" y="8103"/>
                      <a:pt x="7090" y="8098"/>
                      <a:pt x="7085" y="8093"/>
                    </a:cubicBezTo>
                    <a:cubicBezTo>
                      <a:pt x="7080" y="8089"/>
                      <a:pt x="7074" y="8085"/>
                      <a:pt x="7069" y="8081"/>
                    </a:cubicBezTo>
                    <a:cubicBezTo>
                      <a:pt x="7066" y="8078"/>
                      <a:pt x="7064" y="8075"/>
                      <a:pt x="7061" y="8072"/>
                    </a:cubicBezTo>
                    <a:cubicBezTo>
                      <a:pt x="7054" y="8066"/>
                      <a:pt x="7046" y="8061"/>
                      <a:pt x="7039" y="8055"/>
                    </a:cubicBezTo>
                    <a:cubicBezTo>
                      <a:pt x="7035" y="8053"/>
                      <a:pt x="7032" y="8051"/>
                      <a:pt x="7028" y="8049"/>
                    </a:cubicBezTo>
                    <a:cubicBezTo>
                      <a:pt x="7024" y="8044"/>
                      <a:pt x="7019" y="8039"/>
                      <a:pt x="7015" y="8034"/>
                    </a:cubicBezTo>
                    <a:cubicBezTo>
                      <a:pt x="7011" y="8031"/>
                      <a:pt x="7008" y="8028"/>
                      <a:pt x="7004" y="8025"/>
                    </a:cubicBezTo>
                    <a:cubicBezTo>
                      <a:pt x="6997" y="8019"/>
                      <a:pt x="6989" y="8013"/>
                      <a:pt x="6982" y="8007"/>
                    </a:cubicBezTo>
                    <a:cubicBezTo>
                      <a:pt x="6978" y="8004"/>
                      <a:pt x="6975" y="8001"/>
                      <a:pt x="6971" y="7998"/>
                    </a:cubicBezTo>
                    <a:lnTo>
                      <a:pt x="6966" y="7998"/>
                    </a:lnTo>
                    <a:cubicBezTo>
                      <a:pt x="6963" y="7995"/>
                      <a:pt x="6961" y="7992"/>
                      <a:pt x="6958" y="7989"/>
                    </a:cubicBezTo>
                    <a:lnTo>
                      <a:pt x="6952" y="7986"/>
                    </a:lnTo>
                    <a:cubicBezTo>
                      <a:pt x="6949" y="7983"/>
                      <a:pt x="6947" y="7980"/>
                      <a:pt x="6944" y="7977"/>
                    </a:cubicBezTo>
                    <a:lnTo>
                      <a:pt x="6936" y="7969"/>
                    </a:lnTo>
                    <a:cubicBezTo>
                      <a:pt x="6931" y="7964"/>
                      <a:pt x="6925" y="7959"/>
                      <a:pt x="6920" y="7954"/>
                    </a:cubicBezTo>
                    <a:lnTo>
                      <a:pt x="6911" y="7945"/>
                    </a:lnTo>
                    <a:lnTo>
                      <a:pt x="6909" y="7945"/>
                    </a:lnTo>
                    <a:cubicBezTo>
                      <a:pt x="6903" y="7940"/>
                      <a:pt x="6898" y="7935"/>
                      <a:pt x="6892" y="7930"/>
                    </a:cubicBezTo>
                    <a:cubicBezTo>
                      <a:pt x="6889" y="7929"/>
                      <a:pt x="6887" y="7928"/>
                      <a:pt x="6884" y="7927"/>
                    </a:cubicBezTo>
                    <a:cubicBezTo>
                      <a:pt x="6880" y="7924"/>
                      <a:pt x="6875" y="7921"/>
                      <a:pt x="6871" y="7918"/>
                    </a:cubicBezTo>
                    <a:lnTo>
                      <a:pt x="6865" y="7912"/>
                    </a:lnTo>
                    <a:cubicBezTo>
                      <a:pt x="6862" y="7909"/>
                      <a:pt x="6860" y="7906"/>
                      <a:pt x="6857" y="7903"/>
                    </a:cubicBezTo>
                    <a:cubicBezTo>
                      <a:pt x="6852" y="7899"/>
                      <a:pt x="6846" y="7895"/>
                      <a:pt x="6841" y="7891"/>
                    </a:cubicBezTo>
                    <a:cubicBezTo>
                      <a:pt x="6835" y="7886"/>
                      <a:pt x="6830" y="7881"/>
                      <a:pt x="6824" y="7876"/>
                    </a:cubicBezTo>
                    <a:cubicBezTo>
                      <a:pt x="6821" y="7872"/>
                      <a:pt x="6819" y="7869"/>
                      <a:pt x="6816" y="7865"/>
                    </a:cubicBezTo>
                    <a:lnTo>
                      <a:pt x="6813" y="7856"/>
                    </a:lnTo>
                    <a:cubicBezTo>
                      <a:pt x="6810" y="7849"/>
                      <a:pt x="6808" y="7842"/>
                      <a:pt x="6805" y="7835"/>
                    </a:cubicBezTo>
                    <a:cubicBezTo>
                      <a:pt x="6803" y="7832"/>
                      <a:pt x="6802" y="7829"/>
                      <a:pt x="6800" y="7826"/>
                    </a:cubicBezTo>
                    <a:cubicBezTo>
                      <a:pt x="6796" y="7820"/>
                      <a:pt x="6793" y="7814"/>
                      <a:pt x="6789" y="7808"/>
                    </a:cubicBezTo>
                    <a:cubicBezTo>
                      <a:pt x="6787" y="7805"/>
                      <a:pt x="6786" y="7802"/>
                      <a:pt x="6784" y="7799"/>
                    </a:cubicBezTo>
                    <a:lnTo>
                      <a:pt x="6775" y="7787"/>
                    </a:lnTo>
                    <a:cubicBezTo>
                      <a:pt x="6773" y="7785"/>
                      <a:pt x="6772" y="7783"/>
                      <a:pt x="6770" y="7781"/>
                    </a:cubicBezTo>
                    <a:cubicBezTo>
                      <a:pt x="6767" y="7775"/>
                      <a:pt x="6765" y="7770"/>
                      <a:pt x="6762" y="7764"/>
                    </a:cubicBezTo>
                    <a:cubicBezTo>
                      <a:pt x="6759" y="7758"/>
                      <a:pt x="6757" y="7752"/>
                      <a:pt x="6754" y="7746"/>
                    </a:cubicBezTo>
                    <a:cubicBezTo>
                      <a:pt x="6751" y="7741"/>
                      <a:pt x="6749" y="7736"/>
                      <a:pt x="6746" y="7731"/>
                    </a:cubicBezTo>
                    <a:lnTo>
                      <a:pt x="6743" y="7719"/>
                    </a:lnTo>
                    <a:cubicBezTo>
                      <a:pt x="6740" y="7714"/>
                      <a:pt x="6738" y="7709"/>
                      <a:pt x="6735" y="7704"/>
                    </a:cubicBezTo>
                    <a:lnTo>
                      <a:pt x="6729" y="7695"/>
                    </a:lnTo>
                    <a:lnTo>
                      <a:pt x="6726" y="7686"/>
                    </a:lnTo>
                    <a:cubicBezTo>
                      <a:pt x="6724" y="7683"/>
                      <a:pt x="6723" y="7680"/>
                      <a:pt x="6721" y="7677"/>
                    </a:cubicBezTo>
                    <a:cubicBezTo>
                      <a:pt x="6718" y="7673"/>
                      <a:pt x="6716" y="7670"/>
                      <a:pt x="6713" y="7666"/>
                    </a:cubicBezTo>
                    <a:lnTo>
                      <a:pt x="6710" y="7657"/>
                    </a:lnTo>
                    <a:lnTo>
                      <a:pt x="6710" y="7651"/>
                    </a:lnTo>
                    <a:cubicBezTo>
                      <a:pt x="6707" y="7647"/>
                      <a:pt x="6705" y="7643"/>
                      <a:pt x="6702" y="7639"/>
                    </a:cubicBezTo>
                    <a:cubicBezTo>
                      <a:pt x="6700" y="7634"/>
                      <a:pt x="6699" y="7629"/>
                      <a:pt x="6697" y="7624"/>
                    </a:cubicBezTo>
                    <a:lnTo>
                      <a:pt x="6688" y="7615"/>
                    </a:lnTo>
                    <a:cubicBezTo>
                      <a:pt x="6687" y="7610"/>
                      <a:pt x="6687" y="7605"/>
                      <a:pt x="6686" y="7600"/>
                    </a:cubicBezTo>
                    <a:cubicBezTo>
                      <a:pt x="6682" y="7597"/>
                      <a:pt x="6679" y="7594"/>
                      <a:pt x="6675" y="7591"/>
                    </a:cubicBezTo>
                    <a:cubicBezTo>
                      <a:pt x="6672" y="7585"/>
                      <a:pt x="6670" y="7580"/>
                      <a:pt x="6667" y="7574"/>
                    </a:cubicBezTo>
                    <a:lnTo>
                      <a:pt x="6664" y="7562"/>
                    </a:lnTo>
                    <a:cubicBezTo>
                      <a:pt x="6662" y="7559"/>
                      <a:pt x="6661" y="7556"/>
                      <a:pt x="6659" y="7553"/>
                    </a:cubicBezTo>
                    <a:cubicBezTo>
                      <a:pt x="6655" y="7542"/>
                      <a:pt x="6652" y="7531"/>
                      <a:pt x="6648" y="7520"/>
                    </a:cubicBezTo>
                    <a:lnTo>
                      <a:pt x="6642" y="7511"/>
                    </a:lnTo>
                    <a:lnTo>
                      <a:pt x="6642" y="7502"/>
                    </a:lnTo>
                    <a:cubicBezTo>
                      <a:pt x="6639" y="7496"/>
                      <a:pt x="6637" y="7490"/>
                      <a:pt x="6634" y="7484"/>
                    </a:cubicBezTo>
                    <a:cubicBezTo>
                      <a:pt x="6631" y="7482"/>
                      <a:pt x="6629" y="7480"/>
                      <a:pt x="6626" y="7478"/>
                    </a:cubicBezTo>
                    <a:lnTo>
                      <a:pt x="6623" y="7475"/>
                    </a:lnTo>
                    <a:cubicBezTo>
                      <a:pt x="6619" y="7473"/>
                      <a:pt x="6614" y="7472"/>
                      <a:pt x="6610" y="7470"/>
                    </a:cubicBezTo>
                    <a:cubicBezTo>
                      <a:pt x="6606" y="7469"/>
                      <a:pt x="6603" y="7468"/>
                      <a:pt x="6599" y="7467"/>
                    </a:cubicBezTo>
                    <a:lnTo>
                      <a:pt x="6588" y="7467"/>
                    </a:lnTo>
                    <a:cubicBezTo>
                      <a:pt x="6585" y="7465"/>
                      <a:pt x="6583" y="7463"/>
                      <a:pt x="6580" y="7461"/>
                    </a:cubicBezTo>
                    <a:lnTo>
                      <a:pt x="6531" y="7452"/>
                    </a:lnTo>
                    <a:cubicBezTo>
                      <a:pt x="6522" y="7460"/>
                      <a:pt x="6513" y="7467"/>
                      <a:pt x="6504" y="7475"/>
                    </a:cubicBezTo>
                    <a:lnTo>
                      <a:pt x="6403" y="7538"/>
                    </a:lnTo>
                    <a:lnTo>
                      <a:pt x="6373" y="7562"/>
                    </a:lnTo>
                    <a:lnTo>
                      <a:pt x="6332" y="7588"/>
                    </a:lnTo>
                    <a:cubicBezTo>
                      <a:pt x="6329" y="7591"/>
                      <a:pt x="6327" y="7594"/>
                      <a:pt x="6324" y="7597"/>
                    </a:cubicBezTo>
                    <a:cubicBezTo>
                      <a:pt x="6320" y="7600"/>
                      <a:pt x="6317" y="7603"/>
                      <a:pt x="6313" y="7606"/>
                    </a:cubicBezTo>
                    <a:cubicBezTo>
                      <a:pt x="6311" y="7607"/>
                      <a:pt x="6310" y="7608"/>
                      <a:pt x="6308" y="7609"/>
                    </a:cubicBezTo>
                    <a:lnTo>
                      <a:pt x="6302" y="7609"/>
                    </a:lnTo>
                    <a:cubicBezTo>
                      <a:pt x="6299" y="7611"/>
                      <a:pt x="6297" y="7613"/>
                      <a:pt x="6294" y="7615"/>
                    </a:cubicBezTo>
                    <a:cubicBezTo>
                      <a:pt x="6289" y="7619"/>
                      <a:pt x="6283" y="7623"/>
                      <a:pt x="6278" y="7627"/>
                    </a:cubicBezTo>
                    <a:cubicBezTo>
                      <a:pt x="6263" y="7638"/>
                      <a:pt x="6249" y="7649"/>
                      <a:pt x="6234" y="7660"/>
                    </a:cubicBezTo>
                    <a:cubicBezTo>
                      <a:pt x="6222" y="7666"/>
                      <a:pt x="6211" y="7671"/>
                      <a:pt x="6199" y="7677"/>
                    </a:cubicBezTo>
                    <a:cubicBezTo>
                      <a:pt x="6196" y="7680"/>
                      <a:pt x="6194" y="7683"/>
                      <a:pt x="6191" y="7686"/>
                    </a:cubicBezTo>
                    <a:lnTo>
                      <a:pt x="6188" y="7686"/>
                    </a:lnTo>
                    <a:cubicBezTo>
                      <a:pt x="6184" y="7689"/>
                      <a:pt x="6179" y="7692"/>
                      <a:pt x="6175" y="7695"/>
                    </a:cubicBezTo>
                    <a:cubicBezTo>
                      <a:pt x="6169" y="7698"/>
                      <a:pt x="6164" y="7701"/>
                      <a:pt x="6158" y="7704"/>
                    </a:cubicBezTo>
                    <a:cubicBezTo>
                      <a:pt x="6154" y="7707"/>
                      <a:pt x="6151" y="7710"/>
                      <a:pt x="6147" y="7713"/>
                    </a:cubicBezTo>
                    <a:lnTo>
                      <a:pt x="6126" y="7722"/>
                    </a:lnTo>
                    <a:cubicBezTo>
                      <a:pt x="6121" y="7724"/>
                      <a:pt x="6117" y="7726"/>
                      <a:pt x="6112" y="7728"/>
                    </a:cubicBezTo>
                    <a:cubicBezTo>
                      <a:pt x="6107" y="7731"/>
                      <a:pt x="6101" y="7734"/>
                      <a:pt x="6096" y="7737"/>
                    </a:cubicBezTo>
                    <a:cubicBezTo>
                      <a:pt x="6092" y="7739"/>
                      <a:pt x="6089" y="7741"/>
                      <a:pt x="6085" y="7743"/>
                    </a:cubicBezTo>
                    <a:lnTo>
                      <a:pt x="6079" y="7743"/>
                    </a:lnTo>
                    <a:lnTo>
                      <a:pt x="6044" y="7737"/>
                    </a:lnTo>
                    <a:lnTo>
                      <a:pt x="5982" y="7731"/>
                    </a:lnTo>
                    <a:lnTo>
                      <a:pt x="5960" y="7728"/>
                    </a:lnTo>
                    <a:lnTo>
                      <a:pt x="5952" y="7728"/>
                    </a:lnTo>
                    <a:lnTo>
                      <a:pt x="5935" y="7728"/>
                    </a:lnTo>
                    <a:lnTo>
                      <a:pt x="5922" y="7728"/>
                    </a:lnTo>
                    <a:lnTo>
                      <a:pt x="5919" y="7728"/>
                    </a:lnTo>
                    <a:lnTo>
                      <a:pt x="5870" y="7722"/>
                    </a:lnTo>
                    <a:lnTo>
                      <a:pt x="5840" y="7719"/>
                    </a:lnTo>
                    <a:lnTo>
                      <a:pt x="5810" y="7713"/>
                    </a:lnTo>
                    <a:lnTo>
                      <a:pt x="5786" y="7713"/>
                    </a:lnTo>
                    <a:lnTo>
                      <a:pt x="5745" y="7713"/>
                    </a:lnTo>
                    <a:lnTo>
                      <a:pt x="5723" y="7713"/>
                    </a:lnTo>
                    <a:lnTo>
                      <a:pt x="5707" y="7713"/>
                    </a:lnTo>
                    <a:lnTo>
                      <a:pt x="5636" y="7704"/>
                    </a:lnTo>
                    <a:lnTo>
                      <a:pt x="5604" y="7704"/>
                    </a:lnTo>
                    <a:lnTo>
                      <a:pt x="5563" y="7701"/>
                    </a:lnTo>
                    <a:lnTo>
                      <a:pt x="5500" y="7695"/>
                    </a:lnTo>
                    <a:lnTo>
                      <a:pt x="5459" y="7695"/>
                    </a:lnTo>
                    <a:lnTo>
                      <a:pt x="5430" y="7695"/>
                    </a:lnTo>
                    <a:lnTo>
                      <a:pt x="5402" y="7692"/>
                    </a:lnTo>
                    <a:lnTo>
                      <a:pt x="5359" y="7686"/>
                    </a:lnTo>
                    <a:lnTo>
                      <a:pt x="5351" y="7686"/>
                    </a:lnTo>
                    <a:cubicBezTo>
                      <a:pt x="5347" y="7685"/>
                      <a:pt x="5344" y="7684"/>
                      <a:pt x="5340" y="7683"/>
                    </a:cubicBezTo>
                    <a:lnTo>
                      <a:pt x="5334" y="7683"/>
                    </a:lnTo>
                    <a:lnTo>
                      <a:pt x="5332" y="7683"/>
                    </a:lnTo>
                    <a:lnTo>
                      <a:pt x="5302" y="7677"/>
                    </a:lnTo>
                    <a:cubicBezTo>
                      <a:pt x="5294" y="7674"/>
                      <a:pt x="5285" y="7672"/>
                      <a:pt x="5277" y="7669"/>
                    </a:cubicBezTo>
                    <a:lnTo>
                      <a:pt x="5239" y="7666"/>
                    </a:lnTo>
                    <a:lnTo>
                      <a:pt x="5198" y="7657"/>
                    </a:lnTo>
                    <a:lnTo>
                      <a:pt x="5174" y="7651"/>
                    </a:lnTo>
                    <a:lnTo>
                      <a:pt x="5125" y="7648"/>
                    </a:lnTo>
                    <a:lnTo>
                      <a:pt x="5095" y="7642"/>
                    </a:lnTo>
                    <a:lnTo>
                      <a:pt x="5073" y="7639"/>
                    </a:lnTo>
                    <a:lnTo>
                      <a:pt x="5038" y="7633"/>
                    </a:lnTo>
                    <a:lnTo>
                      <a:pt x="5024" y="7633"/>
                    </a:lnTo>
                    <a:lnTo>
                      <a:pt x="4986" y="7624"/>
                    </a:lnTo>
                    <a:lnTo>
                      <a:pt x="4943" y="7618"/>
                    </a:lnTo>
                    <a:lnTo>
                      <a:pt x="4899" y="7615"/>
                    </a:lnTo>
                    <a:cubicBezTo>
                      <a:pt x="4894" y="7613"/>
                      <a:pt x="4888" y="7611"/>
                      <a:pt x="4883" y="7609"/>
                    </a:cubicBezTo>
                    <a:lnTo>
                      <a:pt x="4867" y="7609"/>
                    </a:lnTo>
                    <a:lnTo>
                      <a:pt x="4848" y="7606"/>
                    </a:lnTo>
                    <a:cubicBezTo>
                      <a:pt x="4842" y="7604"/>
                      <a:pt x="4837" y="7602"/>
                      <a:pt x="4831" y="7600"/>
                    </a:cubicBezTo>
                    <a:lnTo>
                      <a:pt x="4810" y="7597"/>
                    </a:lnTo>
                    <a:lnTo>
                      <a:pt x="4793" y="7597"/>
                    </a:lnTo>
                    <a:lnTo>
                      <a:pt x="4736" y="7588"/>
                    </a:lnTo>
                    <a:lnTo>
                      <a:pt x="4668" y="7606"/>
                    </a:lnTo>
                    <a:lnTo>
                      <a:pt x="4543" y="7639"/>
                    </a:lnTo>
                    <a:cubicBezTo>
                      <a:pt x="4531" y="7645"/>
                      <a:pt x="4520" y="7651"/>
                      <a:pt x="4508" y="7657"/>
                    </a:cubicBezTo>
                    <a:lnTo>
                      <a:pt x="4478" y="7660"/>
                    </a:lnTo>
                    <a:cubicBezTo>
                      <a:pt x="4456" y="7666"/>
                      <a:pt x="4435" y="7671"/>
                      <a:pt x="4413" y="7677"/>
                    </a:cubicBezTo>
                    <a:lnTo>
                      <a:pt x="4255" y="7719"/>
                    </a:lnTo>
                    <a:lnTo>
                      <a:pt x="4127" y="7752"/>
                    </a:lnTo>
                    <a:lnTo>
                      <a:pt x="4067" y="7764"/>
                    </a:lnTo>
                    <a:cubicBezTo>
                      <a:pt x="4051" y="7769"/>
                      <a:pt x="4034" y="7773"/>
                      <a:pt x="4018" y="7778"/>
                    </a:cubicBezTo>
                    <a:lnTo>
                      <a:pt x="3904" y="7799"/>
                    </a:lnTo>
                    <a:lnTo>
                      <a:pt x="3861" y="7814"/>
                    </a:lnTo>
                    <a:lnTo>
                      <a:pt x="3684" y="7835"/>
                    </a:lnTo>
                    <a:lnTo>
                      <a:pt x="3401" y="7865"/>
                    </a:lnTo>
                    <a:cubicBezTo>
                      <a:pt x="3375" y="7868"/>
                      <a:pt x="3348" y="7870"/>
                      <a:pt x="3322" y="7873"/>
                    </a:cubicBezTo>
                    <a:lnTo>
                      <a:pt x="3290" y="7873"/>
                    </a:lnTo>
                    <a:cubicBezTo>
                      <a:pt x="3281" y="7856"/>
                      <a:pt x="3272" y="7840"/>
                      <a:pt x="3263" y="7823"/>
                    </a:cubicBezTo>
                    <a:cubicBezTo>
                      <a:pt x="3250" y="7805"/>
                      <a:pt x="3238" y="7788"/>
                      <a:pt x="3225" y="7770"/>
                    </a:cubicBezTo>
                    <a:cubicBezTo>
                      <a:pt x="3212" y="7756"/>
                      <a:pt x="3200" y="7742"/>
                      <a:pt x="3187" y="7728"/>
                    </a:cubicBezTo>
                    <a:lnTo>
                      <a:pt x="3140" y="7666"/>
                    </a:lnTo>
                    <a:cubicBezTo>
                      <a:pt x="3129" y="7649"/>
                      <a:pt x="3119" y="7632"/>
                      <a:pt x="3108" y="7615"/>
                    </a:cubicBezTo>
                    <a:lnTo>
                      <a:pt x="3061" y="7547"/>
                    </a:lnTo>
                    <a:cubicBezTo>
                      <a:pt x="3049" y="7532"/>
                      <a:pt x="3038" y="7517"/>
                      <a:pt x="3026" y="7502"/>
                    </a:cubicBezTo>
                    <a:cubicBezTo>
                      <a:pt x="3013" y="7482"/>
                      <a:pt x="3001" y="7463"/>
                      <a:pt x="2988" y="7443"/>
                    </a:cubicBezTo>
                    <a:cubicBezTo>
                      <a:pt x="2973" y="7425"/>
                      <a:pt x="2957" y="7407"/>
                      <a:pt x="2942" y="7389"/>
                    </a:cubicBezTo>
                    <a:cubicBezTo>
                      <a:pt x="2930" y="7369"/>
                      <a:pt x="2918" y="7350"/>
                      <a:pt x="2906" y="7330"/>
                    </a:cubicBezTo>
                    <a:cubicBezTo>
                      <a:pt x="2892" y="7312"/>
                      <a:pt x="2877" y="7295"/>
                      <a:pt x="2863" y="7277"/>
                    </a:cubicBezTo>
                    <a:lnTo>
                      <a:pt x="2806" y="7193"/>
                    </a:lnTo>
                    <a:lnTo>
                      <a:pt x="2765" y="7140"/>
                    </a:lnTo>
                    <a:cubicBezTo>
                      <a:pt x="2751" y="7119"/>
                      <a:pt x="2738" y="7099"/>
                      <a:pt x="2724" y="7078"/>
                    </a:cubicBezTo>
                    <a:lnTo>
                      <a:pt x="2586" y="6896"/>
                    </a:lnTo>
                    <a:lnTo>
                      <a:pt x="2577" y="6881"/>
                    </a:lnTo>
                    <a:cubicBezTo>
                      <a:pt x="2568" y="6871"/>
                      <a:pt x="2559" y="6862"/>
                      <a:pt x="2550" y="6852"/>
                    </a:cubicBezTo>
                    <a:cubicBezTo>
                      <a:pt x="2535" y="6834"/>
                      <a:pt x="2519" y="6816"/>
                      <a:pt x="2504" y="6798"/>
                    </a:cubicBezTo>
                    <a:cubicBezTo>
                      <a:pt x="2494" y="6785"/>
                      <a:pt x="2484" y="6773"/>
                      <a:pt x="2474" y="6760"/>
                    </a:cubicBezTo>
                    <a:cubicBezTo>
                      <a:pt x="2445" y="6721"/>
                      <a:pt x="2416" y="6683"/>
                      <a:pt x="2387" y="6644"/>
                    </a:cubicBezTo>
                    <a:cubicBezTo>
                      <a:pt x="2382" y="6636"/>
                      <a:pt x="2376" y="6628"/>
                      <a:pt x="2371" y="6620"/>
                    </a:cubicBezTo>
                    <a:cubicBezTo>
                      <a:pt x="2367" y="6613"/>
                      <a:pt x="2364" y="6606"/>
                      <a:pt x="2360" y="6599"/>
                    </a:cubicBezTo>
                    <a:cubicBezTo>
                      <a:pt x="2350" y="6583"/>
                      <a:pt x="2340" y="6568"/>
                      <a:pt x="2330" y="6552"/>
                    </a:cubicBezTo>
                    <a:cubicBezTo>
                      <a:pt x="2327" y="6540"/>
                      <a:pt x="2325" y="6528"/>
                      <a:pt x="2322" y="6516"/>
                    </a:cubicBezTo>
                    <a:cubicBezTo>
                      <a:pt x="2320" y="6503"/>
                      <a:pt x="2318" y="6491"/>
                      <a:pt x="2316" y="6478"/>
                    </a:cubicBezTo>
                    <a:lnTo>
                      <a:pt x="2316" y="6436"/>
                    </a:lnTo>
                    <a:cubicBezTo>
                      <a:pt x="2315" y="6430"/>
                      <a:pt x="2315" y="6424"/>
                      <a:pt x="2314" y="6418"/>
                    </a:cubicBezTo>
                    <a:lnTo>
                      <a:pt x="2308" y="6391"/>
                    </a:lnTo>
                    <a:cubicBezTo>
                      <a:pt x="2303" y="6369"/>
                      <a:pt x="2297" y="6348"/>
                      <a:pt x="2292" y="6326"/>
                    </a:cubicBezTo>
                    <a:lnTo>
                      <a:pt x="2265" y="6308"/>
                    </a:lnTo>
                    <a:cubicBezTo>
                      <a:pt x="2252" y="6301"/>
                      <a:pt x="2240" y="6294"/>
                      <a:pt x="2227" y="6287"/>
                    </a:cubicBezTo>
                    <a:cubicBezTo>
                      <a:pt x="2217" y="6277"/>
                      <a:pt x="2207" y="6268"/>
                      <a:pt x="2197" y="6258"/>
                    </a:cubicBezTo>
                    <a:lnTo>
                      <a:pt x="2140" y="6204"/>
                    </a:lnTo>
                    <a:lnTo>
                      <a:pt x="2102" y="6175"/>
                    </a:lnTo>
                    <a:cubicBezTo>
                      <a:pt x="2093" y="6164"/>
                      <a:pt x="2083" y="6153"/>
                      <a:pt x="2074" y="6142"/>
                    </a:cubicBezTo>
                    <a:cubicBezTo>
                      <a:pt x="2062" y="6133"/>
                      <a:pt x="2051" y="6124"/>
                      <a:pt x="2039" y="6115"/>
                    </a:cubicBezTo>
                    <a:cubicBezTo>
                      <a:pt x="2034" y="6109"/>
                      <a:pt x="2028" y="6103"/>
                      <a:pt x="2023" y="6097"/>
                    </a:cubicBezTo>
                    <a:cubicBezTo>
                      <a:pt x="2020" y="6095"/>
                      <a:pt x="2018" y="6093"/>
                      <a:pt x="2015" y="6091"/>
                    </a:cubicBezTo>
                    <a:cubicBezTo>
                      <a:pt x="2003" y="6077"/>
                      <a:pt x="1991" y="6064"/>
                      <a:pt x="1979" y="6050"/>
                    </a:cubicBezTo>
                    <a:cubicBezTo>
                      <a:pt x="1974" y="6044"/>
                      <a:pt x="1968" y="6038"/>
                      <a:pt x="1963" y="6032"/>
                    </a:cubicBezTo>
                    <a:cubicBezTo>
                      <a:pt x="1961" y="6031"/>
                      <a:pt x="1960" y="6030"/>
                      <a:pt x="1958" y="6029"/>
                    </a:cubicBezTo>
                    <a:cubicBezTo>
                      <a:pt x="1951" y="6023"/>
                      <a:pt x="1943" y="6017"/>
                      <a:pt x="1936" y="6011"/>
                    </a:cubicBezTo>
                    <a:cubicBezTo>
                      <a:pt x="1932" y="6008"/>
                      <a:pt x="1929" y="6005"/>
                      <a:pt x="1925" y="6002"/>
                    </a:cubicBezTo>
                    <a:lnTo>
                      <a:pt x="1911" y="5988"/>
                    </a:lnTo>
                    <a:cubicBezTo>
                      <a:pt x="1907" y="5982"/>
                      <a:pt x="1904" y="5976"/>
                      <a:pt x="1900" y="5970"/>
                    </a:cubicBezTo>
                    <a:lnTo>
                      <a:pt x="1879" y="5952"/>
                    </a:lnTo>
                    <a:lnTo>
                      <a:pt x="1079" y="5174"/>
                    </a:lnTo>
                    <a:lnTo>
                      <a:pt x="579" y="4918"/>
                    </a:lnTo>
                    <a:lnTo>
                      <a:pt x="65" y="4583"/>
                    </a:lnTo>
                    <a:lnTo>
                      <a:pt x="63" y="4583"/>
                    </a:lnTo>
                    <a:cubicBezTo>
                      <a:pt x="56" y="4427"/>
                      <a:pt x="48" y="4272"/>
                      <a:pt x="41" y="4116"/>
                    </a:cubicBezTo>
                    <a:cubicBezTo>
                      <a:pt x="30" y="3883"/>
                      <a:pt x="19" y="3649"/>
                      <a:pt x="8" y="3416"/>
                    </a:cubicBezTo>
                    <a:cubicBezTo>
                      <a:pt x="5" y="3397"/>
                      <a:pt x="3" y="3378"/>
                      <a:pt x="0" y="3359"/>
                    </a:cubicBezTo>
                    <a:lnTo>
                      <a:pt x="128" y="3246"/>
                    </a:lnTo>
                    <a:lnTo>
                      <a:pt x="642" y="2400"/>
                    </a:lnTo>
                    <a:lnTo>
                      <a:pt x="933" y="2094"/>
                    </a:lnTo>
                    <a:lnTo>
                      <a:pt x="1134" y="1889"/>
                    </a:lnTo>
                    <a:lnTo>
                      <a:pt x="1234" y="1726"/>
                    </a:lnTo>
                    <a:lnTo>
                      <a:pt x="1425" y="1708"/>
                    </a:lnTo>
                    <a:lnTo>
                      <a:pt x="1634" y="1699"/>
                    </a:lnTo>
                    <a:cubicBezTo>
                      <a:pt x="1642" y="1574"/>
                      <a:pt x="1651" y="1450"/>
                      <a:pt x="1659" y="1325"/>
                    </a:cubicBezTo>
                    <a:lnTo>
                      <a:pt x="1936" y="1348"/>
                    </a:lnTo>
                    <a:lnTo>
                      <a:pt x="2123" y="1348"/>
                    </a:lnTo>
                    <a:cubicBezTo>
                      <a:pt x="2197" y="1147"/>
                      <a:pt x="2272" y="946"/>
                      <a:pt x="2346" y="745"/>
                    </a:cubicBezTo>
                    <a:lnTo>
                      <a:pt x="2499" y="267"/>
                    </a:lnTo>
                    <a:cubicBezTo>
                      <a:pt x="2530" y="192"/>
                      <a:pt x="2560" y="117"/>
                      <a:pt x="2591" y="42"/>
                    </a:cubicBezTo>
                    <a:lnTo>
                      <a:pt x="3235" y="0"/>
                    </a:lnTo>
                    <a:lnTo>
                      <a:pt x="3249" y="0"/>
                    </a:lnTo>
                    <a:cubicBezTo>
                      <a:pt x="3271" y="43"/>
                      <a:pt x="3292" y="85"/>
                      <a:pt x="3314" y="128"/>
                    </a:cubicBezTo>
                    <a:cubicBezTo>
                      <a:pt x="3339" y="158"/>
                      <a:pt x="3365" y="187"/>
                      <a:pt x="3390" y="217"/>
                    </a:cubicBezTo>
                    <a:lnTo>
                      <a:pt x="3540" y="546"/>
                    </a:lnTo>
                    <a:lnTo>
                      <a:pt x="3651" y="546"/>
                    </a:lnTo>
                    <a:lnTo>
                      <a:pt x="3980" y="959"/>
                    </a:lnTo>
                    <a:cubicBezTo>
                      <a:pt x="3972" y="1006"/>
                      <a:pt x="3964" y="1052"/>
                      <a:pt x="3956" y="1099"/>
                    </a:cubicBezTo>
                    <a:lnTo>
                      <a:pt x="4263" y="1158"/>
                    </a:lnTo>
                    <a:cubicBezTo>
                      <a:pt x="4281" y="1193"/>
                      <a:pt x="4300" y="1227"/>
                      <a:pt x="4318" y="1262"/>
                    </a:cubicBezTo>
                    <a:cubicBezTo>
                      <a:pt x="4313" y="1280"/>
                      <a:pt x="4308" y="1297"/>
                      <a:pt x="4303" y="1315"/>
                    </a:cubicBezTo>
                    <a:lnTo>
                      <a:pt x="4511" y="1369"/>
                    </a:lnTo>
                    <a:lnTo>
                      <a:pt x="4541" y="1384"/>
                    </a:lnTo>
                    <a:cubicBezTo>
                      <a:pt x="4544" y="1391"/>
                      <a:pt x="4546" y="1398"/>
                      <a:pt x="4549" y="1405"/>
                    </a:cubicBezTo>
                    <a:cubicBezTo>
                      <a:pt x="4557" y="1416"/>
                      <a:pt x="4565" y="1426"/>
                      <a:pt x="4573" y="1437"/>
                    </a:cubicBezTo>
                    <a:cubicBezTo>
                      <a:pt x="4580" y="1445"/>
                      <a:pt x="4588" y="1453"/>
                      <a:pt x="4595" y="1461"/>
                    </a:cubicBezTo>
                    <a:cubicBezTo>
                      <a:pt x="4607" y="1473"/>
                      <a:pt x="4618" y="1485"/>
                      <a:pt x="4630" y="1497"/>
                    </a:cubicBezTo>
                    <a:lnTo>
                      <a:pt x="4636" y="1506"/>
                    </a:lnTo>
                    <a:cubicBezTo>
                      <a:pt x="4641" y="1512"/>
                      <a:pt x="4647" y="1518"/>
                      <a:pt x="4652" y="1524"/>
                    </a:cubicBezTo>
                    <a:cubicBezTo>
                      <a:pt x="4660" y="1533"/>
                      <a:pt x="4668" y="1541"/>
                      <a:pt x="4676" y="1550"/>
                    </a:cubicBezTo>
                    <a:lnTo>
                      <a:pt x="4709" y="1586"/>
                    </a:lnTo>
                    <a:cubicBezTo>
                      <a:pt x="4721" y="1595"/>
                      <a:pt x="4732" y="1604"/>
                      <a:pt x="4744" y="1613"/>
                    </a:cubicBezTo>
                    <a:lnTo>
                      <a:pt x="4777" y="1622"/>
                    </a:lnTo>
                    <a:cubicBezTo>
                      <a:pt x="4785" y="1624"/>
                      <a:pt x="4794" y="1626"/>
                      <a:pt x="4802" y="1628"/>
                    </a:cubicBezTo>
                    <a:cubicBezTo>
                      <a:pt x="4812" y="1631"/>
                      <a:pt x="4821" y="1633"/>
                      <a:pt x="4831" y="1636"/>
                    </a:cubicBezTo>
                    <a:lnTo>
                      <a:pt x="4864" y="1651"/>
                    </a:lnTo>
                    <a:cubicBezTo>
                      <a:pt x="4872" y="1654"/>
                      <a:pt x="4881" y="1657"/>
                      <a:pt x="4889" y="1660"/>
                    </a:cubicBezTo>
                    <a:cubicBezTo>
                      <a:pt x="4895" y="1663"/>
                      <a:pt x="4902" y="1666"/>
                      <a:pt x="4908" y="1669"/>
                    </a:cubicBezTo>
                    <a:lnTo>
                      <a:pt x="4935" y="1672"/>
                    </a:lnTo>
                    <a:lnTo>
                      <a:pt x="4962" y="1681"/>
                    </a:lnTo>
                    <a:lnTo>
                      <a:pt x="4986" y="1696"/>
                    </a:lnTo>
                    <a:cubicBezTo>
                      <a:pt x="4994" y="1699"/>
                      <a:pt x="5003" y="1702"/>
                      <a:pt x="5011" y="1705"/>
                    </a:cubicBezTo>
                    <a:lnTo>
                      <a:pt x="5041" y="1717"/>
                    </a:lnTo>
                    <a:cubicBezTo>
                      <a:pt x="5051" y="1723"/>
                      <a:pt x="5061" y="1728"/>
                      <a:pt x="5071" y="1734"/>
                    </a:cubicBezTo>
                    <a:cubicBezTo>
                      <a:pt x="5077" y="1741"/>
                      <a:pt x="5084" y="1748"/>
                      <a:pt x="5090" y="1755"/>
                    </a:cubicBezTo>
                    <a:cubicBezTo>
                      <a:pt x="5102" y="1762"/>
                      <a:pt x="5113" y="1769"/>
                      <a:pt x="5125" y="1776"/>
                    </a:cubicBezTo>
                    <a:lnTo>
                      <a:pt x="5152" y="1800"/>
                    </a:lnTo>
                    <a:cubicBezTo>
                      <a:pt x="5166" y="1809"/>
                      <a:pt x="5179" y="1818"/>
                      <a:pt x="5193" y="1827"/>
                    </a:cubicBezTo>
                    <a:cubicBezTo>
                      <a:pt x="5202" y="1831"/>
                      <a:pt x="5211" y="1834"/>
                      <a:pt x="5220" y="1838"/>
                    </a:cubicBezTo>
                    <a:lnTo>
                      <a:pt x="5239" y="1835"/>
                    </a:lnTo>
                    <a:lnTo>
                      <a:pt x="5256" y="1821"/>
                    </a:lnTo>
                    <a:lnTo>
                      <a:pt x="5277" y="1812"/>
                    </a:lnTo>
                    <a:lnTo>
                      <a:pt x="5307" y="1800"/>
                    </a:lnTo>
                    <a:cubicBezTo>
                      <a:pt x="5313" y="1803"/>
                      <a:pt x="5320" y="1806"/>
                      <a:pt x="5326" y="1809"/>
                    </a:cubicBezTo>
                    <a:cubicBezTo>
                      <a:pt x="5329" y="1816"/>
                      <a:pt x="5331" y="1823"/>
                      <a:pt x="5334" y="1830"/>
                    </a:cubicBezTo>
                    <a:cubicBezTo>
                      <a:pt x="5337" y="1832"/>
                      <a:pt x="5340" y="1833"/>
                      <a:pt x="5343" y="1835"/>
                    </a:cubicBezTo>
                    <a:cubicBezTo>
                      <a:pt x="5347" y="1836"/>
                      <a:pt x="5352" y="1837"/>
                      <a:pt x="5356" y="1838"/>
                    </a:cubicBezTo>
                    <a:cubicBezTo>
                      <a:pt x="5361" y="1843"/>
                      <a:pt x="5367" y="1848"/>
                      <a:pt x="5372" y="1853"/>
                    </a:cubicBezTo>
                    <a:cubicBezTo>
                      <a:pt x="5380" y="1858"/>
                      <a:pt x="5389" y="1863"/>
                      <a:pt x="5397" y="1868"/>
                    </a:cubicBezTo>
                    <a:lnTo>
                      <a:pt x="5430" y="1880"/>
                    </a:lnTo>
                    <a:lnTo>
                      <a:pt x="5451" y="1895"/>
                    </a:lnTo>
                    <a:lnTo>
                      <a:pt x="5484" y="1913"/>
                    </a:lnTo>
                    <a:cubicBezTo>
                      <a:pt x="5491" y="1916"/>
                      <a:pt x="5499" y="1919"/>
                      <a:pt x="5506" y="1922"/>
                    </a:cubicBezTo>
                    <a:cubicBezTo>
                      <a:pt x="5515" y="1926"/>
                      <a:pt x="5524" y="1929"/>
                      <a:pt x="5533" y="1933"/>
                    </a:cubicBezTo>
                    <a:cubicBezTo>
                      <a:pt x="5546" y="1940"/>
                      <a:pt x="5558" y="1947"/>
                      <a:pt x="5571" y="1954"/>
                    </a:cubicBezTo>
                    <a:lnTo>
                      <a:pt x="5604" y="1972"/>
                    </a:lnTo>
                    <a:cubicBezTo>
                      <a:pt x="5615" y="1976"/>
                      <a:pt x="5625" y="1980"/>
                      <a:pt x="5636" y="1984"/>
                    </a:cubicBezTo>
                    <a:cubicBezTo>
                      <a:pt x="5649" y="1990"/>
                      <a:pt x="5661" y="1996"/>
                      <a:pt x="5674" y="2002"/>
                    </a:cubicBezTo>
                    <a:lnTo>
                      <a:pt x="5707" y="2017"/>
                    </a:lnTo>
                    <a:lnTo>
                      <a:pt x="5740" y="2026"/>
                    </a:lnTo>
                    <a:cubicBezTo>
                      <a:pt x="5743" y="2027"/>
                      <a:pt x="5745" y="2028"/>
                      <a:pt x="5748" y="2029"/>
                    </a:cubicBezTo>
                    <a:cubicBezTo>
                      <a:pt x="5762" y="2035"/>
                      <a:pt x="5777" y="2040"/>
                      <a:pt x="5791" y="2046"/>
                    </a:cubicBezTo>
                    <a:lnTo>
                      <a:pt x="5835" y="2058"/>
                    </a:lnTo>
                    <a:lnTo>
                      <a:pt x="5878" y="2076"/>
                    </a:lnTo>
                    <a:lnTo>
                      <a:pt x="5914" y="2085"/>
                    </a:lnTo>
                    <a:lnTo>
                      <a:pt x="5957" y="2097"/>
                    </a:lnTo>
                    <a:lnTo>
                      <a:pt x="6001" y="2115"/>
                    </a:lnTo>
                    <a:lnTo>
                      <a:pt x="6036" y="2138"/>
                    </a:lnTo>
                    <a:lnTo>
                      <a:pt x="6104" y="2183"/>
                    </a:lnTo>
                    <a:lnTo>
                      <a:pt x="6156" y="2207"/>
                    </a:lnTo>
                    <a:lnTo>
                      <a:pt x="6191" y="2233"/>
                    </a:lnTo>
                    <a:cubicBezTo>
                      <a:pt x="6208" y="2245"/>
                      <a:pt x="6226" y="2257"/>
                      <a:pt x="6243" y="2269"/>
                    </a:cubicBezTo>
                    <a:lnTo>
                      <a:pt x="6270" y="2287"/>
                    </a:lnTo>
                    <a:cubicBezTo>
                      <a:pt x="6285" y="2295"/>
                      <a:pt x="6301" y="2303"/>
                      <a:pt x="6316" y="2311"/>
                    </a:cubicBezTo>
                    <a:cubicBezTo>
                      <a:pt x="6332" y="2321"/>
                      <a:pt x="6349" y="2330"/>
                      <a:pt x="6365" y="2340"/>
                    </a:cubicBezTo>
                    <a:lnTo>
                      <a:pt x="6419" y="2373"/>
                    </a:lnTo>
                    <a:lnTo>
                      <a:pt x="6452" y="2397"/>
                    </a:lnTo>
                    <a:cubicBezTo>
                      <a:pt x="6470" y="2409"/>
                      <a:pt x="6488" y="2420"/>
                      <a:pt x="6506" y="2432"/>
                    </a:cubicBezTo>
                    <a:lnTo>
                      <a:pt x="6555" y="2453"/>
                    </a:lnTo>
                    <a:cubicBezTo>
                      <a:pt x="6558" y="2455"/>
                      <a:pt x="6560" y="2457"/>
                      <a:pt x="6563" y="2459"/>
                    </a:cubicBezTo>
                    <a:lnTo>
                      <a:pt x="6599" y="2462"/>
                    </a:lnTo>
                    <a:lnTo>
                      <a:pt x="6626" y="2471"/>
                    </a:lnTo>
                    <a:lnTo>
                      <a:pt x="6659" y="2477"/>
                    </a:lnTo>
                    <a:lnTo>
                      <a:pt x="6697" y="2486"/>
                    </a:lnTo>
                    <a:lnTo>
                      <a:pt x="6746" y="2492"/>
                    </a:lnTo>
                    <a:cubicBezTo>
                      <a:pt x="6756" y="2498"/>
                      <a:pt x="6765" y="2504"/>
                      <a:pt x="6775" y="2510"/>
                    </a:cubicBezTo>
                    <a:cubicBezTo>
                      <a:pt x="6786" y="2520"/>
                      <a:pt x="6797" y="2529"/>
                      <a:pt x="6808" y="2539"/>
                    </a:cubicBezTo>
                    <a:cubicBezTo>
                      <a:pt x="6815" y="2550"/>
                      <a:pt x="6823" y="2561"/>
                      <a:pt x="6830" y="2572"/>
                    </a:cubicBezTo>
                    <a:lnTo>
                      <a:pt x="6854" y="2596"/>
                    </a:lnTo>
                    <a:lnTo>
                      <a:pt x="6895" y="2631"/>
                    </a:lnTo>
                    <a:cubicBezTo>
                      <a:pt x="6898" y="2637"/>
                      <a:pt x="6900" y="2643"/>
                      <a:pt x="6903" y="2649"/>
                    </a:cubicBezTo>
                    <a:cubicBezTo>
                      <a:pt x="6911" y="2659"/>
                      <a:pt x="6920" y="2669"/>
                      <a:pt x="6928" y="2679"/>
                    </a:cubicBezTo>
                    <a:cubicBezTo>
                      <a:pt x="6941" y="2693"/>
                      <a:pt x="6953" y="2707"/>
                      <a:pt x="6966" y="2721"/>
                    </a:cubicBezTo>
                    <a:cubicBezTo>
                      <a:pt x="6976" y="2733"/>
                      <a:pt x="6986" y="2744"/>
                      <a:pt x="6996" y="2756"/>
                    </a:cubicBezTo>
                    <a:cubicBezTo>
                      <a:pt x="7008" y="2770"/>
                      <a:pt x="7019" y="2784"/>
                      <a:pt x="7031" y="2798"/>
                    </a:cubicBezTo>
                    <a:lnTo>
                      <a:pt x="7066" y="2824"/>
                    </a:lnTo>
                    <a:lnTo>
                      <a:pt x="7102" y="2848"/>
                    </a:lnTo>
                    <a:cubicBezTo>
                      <a:pt x="7123" y="2863"/>
                      <a:pt x="7143" y="2878"/>
                      <a:pt x="7164" y="2893"/>
                    </a:cubicBezTo>
                    <a:lnTo>
                      <a:pt x="7284" y="2982"/>
                    </a:lnTo>
                    <a:lnTo>
                      <a:pt x="7338" y="2979"/>
                    </a:lnTo>
                    <a:lnTo>
                      <a:pt x="7371" y="2979"/>
                    </a:lnTo>
                    <a:lnTo>
                      <a:pt x="7401" y="2982"/>
                    </a:lnTo>
                    <a:lnTo>
                      <a:pt x="7425" y="2988"/>
                    </a:lnTo>
                    <a:lnTo>
                      <a:pt x="7455" y="2997"/>
                    </a:lnTo>
                    <a:lnTo>
                      <a:pt x="7496" y="3006"/>
                    </a:lnTo>
                    <a:cubicBezTo>
                      <a:pt x="7502" y="3008"/>
                      <a:pt x="7509" y="3010"/>
                      <a:pt x="7515" y="3012"/>
                    </a:cubicBezTo>
                    <a:cubicBezTo>
                      <a:pt x="7525" y="3016"/>
                      <a:pt x="7535" y="3019"/>
                      <a:pt x="7545" y="3023"/>
                    </a:cubicBezTo>
                    <a:lnTo>
                      <a:pt x="7575" y="3029"/>
                    </a:lnTo>
                    <a:lnTo>
                      <a:pt x="7964" y="3047"/>
                    </a:lnTo>
                    <a:lnTo>
                      <a:pt x="8393" y="3059"/>
                    </a:lnTo>
                    <a:lnTo>
                      <a:pt x="8556" y="3056"/>
                    </a:lnTo>
                    <a:lnTo>
                      <a:pt x="8654" y="3050"/>
                    </a:lnTo>
                    <a:lnTo>
                      <a:pt x="8703" y="3056"/>
                    </a:lnTo>
                    <a:lnTo>
                      <a:pt x="8738" y="3050"/>
                    </a:lnTo>
                    <a:lnTo>
                      <a:pt x="8757" y="3047"/>
                    </a:lnTo>
                    <a:lnTo>
                      <a:pt x="8804" y="3056"/>
                    </a:lnTo>
                    <a:lnTo>
                      <a:pt x="8858" y="3068"/>
                    </a:lnTo>
                    <a:lnTo>
                      <a:pt x="8902" y="3074"/>
                    </a:lnTo>
                    <a:lnTo>
                      <a:pt x="8948" y="3083"/>
                    </a:lnTo>
                    <a:lnTo>
                      <a:pt x="8997" y="3092"/>
                    </a:lnTo>
                    <a:cubicBezTo>
                      <a:pt x="9001" y="3096"/>
                      <a:pt x="9006" y="3100"/>
                      <a:pt x="9010" y="3104"/>
                    </a:cubicBezTo>
                    <a:cubicBezTo>
                      <a:pt x="9012" y="3112"/>
                      <a:pt x="9014" y="3119"/>
                      <a:pt x="9016" y="3127"/>
                    </a:cubicBezTo>
                    <a:lnTo>
                      <a:pt x="9010" y="3145"/>
                    </a:lnTo>
                    <a:cubicBezTo>
                      <a:pt x="9007" y="3153"/>
                      <a:pt x="9005" y="3161"/>
                      <a:pt x="9002" y="3169"/>
                    </a:cubicBezTo>
                    <a:lnTo>
                      <a:pt x="9008" y="3190"/>
                    </a:lnTo>
                    <a:cubicBezTo>
                      <a:pt x="9011" y="3200"/>
                      <a:pt x="9013" y="3209"/>
                      <a:pt x="9016" y="3219"/>
                    </a:cubicBezTo>
                    <a:cubicBezTo>
                      <a:pt x="9019" y="3226"/>
                      <a:pt x="9021" y="3233"/>
                      <a:pt x="9024" y="3240"/>
                    </a:cubicBezTo>
                    <a:cubicBezTo>
                      <a:pt x="9027" y="3251"/>
                      <a:pt x="9029" y="3262"/>
                      <a:pt x="9032" y="3273"/>
                    </a:cubicBezTo>
                    <a:cubicBezTo>
                      <a:pt x="9029" y="3291"/>
                      <a:pt x="9027" y="3308"/>
                      <a:pt x="9024" y="3326"/>
                    </a:cubicBezTo>
                    <a:lnTo>
                      <a:pt x="9027" y="3368"/>
                    </a:lnTo>
                    <a:close/>
                  </a:path>
                </a:pathLst>
              </a:custGeom>
              <a:solidFill>
                <a:srgbClr val="AA9BB3">
                  <a:alpha val="56863"/>
                </a:srgbClr>
              </a:solidFill>
              <a:ln w="6350">
                <a:solidFill>
                  <a:srgbClr val="F9C61C">
                    <a:lumMod val="50000"/>
                  </a:srgbClr>
                </a:solidFill>
                <a:miter lim="800000"/>
                <a:headEnd/>
                <a:tailEnd/>
              </a:ln>
            </p:spPr>
            <p:txBody>
              <a:bodyPr anchor="ctr"/>
              <a:lstStyle/>
              <a:p>
                <a:pPr>
                  <a:defRPr/>
                </a:pPr>
                <a:r>
                  <a:rPr lang="ru-RU" sz="738" b="1" kern="0" dirty="0">
                    <a:solidFill>
                      <a:srgbClr val="000000"/>
                    </a:solidFill>
                    <a:latin typeface="Arial Narrow" panose="020B0606020202030204" pitchFamily="34" charset="0"/>
                    <a:cs typeface="Arial" pitchFamily="34" charset="0"/>
                  </a:rPr>
                  <a:t>    </a:t>
                </a:r>
              </a:p>
            </p:txBody>
          </p:sp>
          <p:sp>
            <p:nvSpPr>
              <p:cNvPr id="26" name="Freeform 20"/>
              <p:cNvSpPr>
                <a:spLocks/>
              </p:cNvSpPr>
              <p:nvPr/>
            </p:nvSpPr>
            <p:spPr bwMode="auto">
              <a:xfrm>
                <a:off x="879069" y="3880641"/>
                <a:ext cx="1497499" cy="1774257"/>
              </a:xfrm>
              <a:custGeom>
                <a:avLst/>
                <a:gdLst/>
                <a:ahLst/>
                <a:cxnLst>
                  <a:cxn ang="0">
                    <a:pos x="2351" y="2588"/>
                  </a:cxn>
                  <a:cxn ang="0">
                    <a:pos x="2274" y="3174"/>
                  </a:cxn>
                  <a:cxn ang="0">
                    <a:pos x="2172" y="3188"/>
                  </a:cxn>
                  <a:cxn ang="0">
                    <a:pos x="2052" y="3100"/>
                  </a:cxn>
                  <a:cxn ang="0">
                    <a:pos x="1872" y="2744"/>
                  </a:cxn>
                  <a:cxn ang="0">
                    <a:pos x="930" y="2777"/>
                  </a:cxn>
                  <a:cxn ang="0">
                    <a:pos x="920" y="2610"/>
                  </a:cxn>
                  <a:cxn ang="0">
                    <a:pos x="963" y="2304"/>
                  </a:cxn>
                  <a:cxn ang="0">
                    <a:pos x="1036" y="2307"/>
                  </a:cxn>
                  <a:cxn ang="0">
                    <a:pos x="846" y="2254"/>
                  </a:cxn>
                  <a:cxn ang="0">
                    <a:pos x="681" y="2206"/>
                  </a:cxn>
                  <a:cxn ang="0">
                    <a:pos x="595" y="2051"/>
                  </a:cxn>
                  <a:cxn ang="0">
                    <a:pos x="459" y="2036"/>
                  </a:cxn>
                  <a:cxn ang="0">
                    <a:pos x="377" y="1753"/>
                  </a:cxn>
                  <a:cxn ang="0">
                    <a:pos x="319" y="1599"/>
                  </a:cxn>
                  <a:cxn ang="0">
                    <a:pos x="255" y="1441"/>
                  </a:cxn>
                  <a:cxn ang="0">
                    <a:pos x="164" y="1359"/>
                  </a:cxn>
                  <a:cxn ang="0">
                    <a:pos x="3" y="1286"/>
                  </a:cxn>
                  <a:cxn ang="0">
                    <a:pos x="16" y="1193"/>
                  </a:cxn>
                  <a:cxn ang="0">
                    <a:pos x="146" y="1148"/>
                  </a:cxn>
                  <a:cxn ang="0">
                    <a:pos x="283" y="1166"/>
                  </a:cxn>
                  <a:cxn ang="0">
                    <a:pos x="398" y="1236"/>
                  </a:cxn>
                  <a:cxn ang="0">
                    <a:pos x="471" y="1207"/>
                  </a:cxn>
                  <a:cxn ang="0">
                    <a:pos x="549" y="1201"/>
                  </a:cxn>
                  <a:cxn ang="0">
                    <a:pos x="491" y="1157"/>
                  </a:cxn>
                  <a:cxn ang="0">
                    <a:pos x="449" y="1158"/>
                  </a:cxn>
                  <a:cxn ang="0">
                    <a:pos x="385" y="1059"/>
                  </a:cxn>
                  <a:cxn ang="0">
                    <a:pos x="318" y="979"/>
                  </a:cxn>
                  <a:cxn ang="0">
                    <a:pos x="316" y="957"/>
                  </a:cxn>
                  <a:cxn ang="0">
                    <a:pos x="374" y="906"/>
                  </a:cxn>
                  <a:cxn ang="0">
                    <a:pos x="383" y="945"/>
                  </a:cxn>
                  <a:cxn ang="0">
                    <a:pos x="420" y="884"/>
                  </a:cxn>
                  <a:cxn ang="0">
                    <a:pos x="496" y="714"/>
                  </a:cxn>
                  <a:cxn ang="0">
                    <a:pos x="619" y="661"/>
                  </a:cxn>
                  <a:cxn ang="0">
                    <a:pos x="811" y="674"/>
                  </a:cxn>
                  <a:cxn ang="0">
                    <a:pos x="774" y="688"/>
                  </a:cxn>
                  <a:cxn ang="0">
                    <a:pos x="917" y="679"/>
                  </a:cxn>
                  <a:cxn ang="0">
                    <a:pos x="1126" y="737"/>
                  </a:cxn>
                  <a:cxn ang="0">
                    <a:pos x="1211" y="741"/>
                  </a:cxn>
                  <a:cxn ang="0">
                    <a:pos x="1260" y="741"/>
                  </a:cxn>
                  <a:cxn ang="0">
                    <a:pos x="1325" y="738"/>
                  </a:cxn>
                  <a:cxn ang="0">
                    <a:pos x="1472" y="770"/>
                  </a:cxn>
                  <a:cxn ang="0">
                    <a:pos x="1345" y="930"/>
                  </a:cxn>
                  <a:cxn ang="0">
                    <a:pos x="1161" y="1313"/>
                  </a:cxn>
                  <a:cxn ang="0">
                    <a:pos x="1263" y="1271"/>
                  </a:cxn>
                  <a:cxn ang="0">
                    <a:pos x="1374" y="1000"/>
                  </a:cxn>
                  <a:cxn ang="0">
                    <a:pos x="1593" y="863"/>
                  </a:cxn>
                  <a:cxn ang="0">
                    <a:pos x="1756" y="839"/>
                  </a:cxn>
                  <a:cxn ang="0">
                    <a:pos x="1641" y="575"/>
                  </a:cxn>
                  <a:cxn ang="0">
                    <a:pos x="1473" y="495"/>
                  </a:cxn>
                  <a:cxn ang="0">
                    <a:pos x="1344" y="492"/>
                  </a:cxn>
                  <a:cxn ang="0">
                    <a:pos x="1418" y="620"/>
                  </a:cxn>
                  <a:cxn ang="0">
                    <a:pos x="1330" y="694"/>
                  </a:cxn>
                  <a:cxn ang="0">
                    <a:pos x="1260" y="688"/>
                  </a:cxn>
                  <a:cxn ang="0">
                    <a:pos x="1199" y="647"/>
                  </a:cxn>
                  <a:cxn ang="0">
                    <a:pos x="1146" y="551"/>
                  </a:cxn>
                  <a:cxn ang="0">
                    <a:pos x="1220" y="507"/>
                  </a:cxn>
                  <a:cxn ang="0">
                    <a:pos x="1380" y="379"/>
                  </a:cxn>
                  <a:cxn ang="0">
                    <a:pos x="1752" y="131"/>
                  </a:cxn>
                  <a:cxn ang="0">
                    <a:pos x="2283" y="152"/>
                  </a:cxn>
                  <a:cxn ang="0">
                    <a:pos x="2552" y="244"/>
                  </a:cxn>
                </a:cxnLst>
                <a:rect l="0" t="0" r="r" b="b"/>
                <a:pathLst>
                  <a:path w="2651" h="3209">
                    <a:moveTo>
                      <a:pt x="2353" y="1257"/>
                    </a:moveTo>
                    <a:lnTo>
                      <a:pt x="2353" y="1269"/>
                    </a:lnTo>
                    <a:lnTo>
                      <a:pt x="2341" y="1744"/>
                    </a:lnTo>
                    <a:lnTo>
                      <a:pt x="2350" y="1797"/>
                    </a:lnTo>
                    <a:lnTo>
                      <a:pt x="2350" y="1878"/>
                    </a:lnTo>
                    <a:lnTo>
                      <a:pt x="2348" y="1936"/>
                    </a:lnTo>
                    <a:lnTo>
                      <a:pt x="2348" y="2036"/>
                    </a:lnTo>
                    <a:lnTo>
                      <a:pt x="2348" y="2124"/>
                    </a:lnTo>
                    <a:lnTo>
                      <a:pt x="2348" y="2184"/>
                    </a:lnTo>
                    <a:lnTo>
                      <a:pt x="2348" y="2222"/>
                    </a:lnTo>
                    <a:lnTo>
                      <a:pt x="2348" y="2234"/>
                    </a:lnTo>
                    <a:lnTo>
                      <a:pt x="2348" y="2276"/>
                    </a:lnTo>
                    <a:lnTo>
                      <a:pt x="2348" y="2287"/>
                    </a:lnTo>
                    <a:lnTo>
                      <a:pt x="2348" y="2336"/>
                    </a:lnTo>
                    <a:lnTo>
                      <a:pt x="2350" y="2372"/>
                    </a:lnTo>
                    <a:lnTo>
                      <a:pt x="2350" y="2386"/>
                    </a:lnTo>
                    <a:lnTo>
                      <a:pt x="2350" y="2413"/>
                    </a:lnTo>
                    <a:lnTo>
                      <a:pt x="2350" y="2427"/>
                    </a:lnTo>
                    <a:lnTo>
                      <a:pt x="2350" y="2468"/>
                    </a:lnTo>
                    <a:lnTo>
                      <a:pt x="2350" y="2488"/>
                    </a:lnTo>
                    <a:lnTo>
                      <a:pt x="2350" y="2523"/>
                    </a:lnTo>
                    <a:lnTo>
                      <a:pt x="2351" y="2541"/>
                    </a:lnTo>
                    <a:lnTo>
                      <a:pt x="2351" y="2575"/>
                    </a:lnTo>
                    <a:lnTo>
                      <a:pt x="2351" y="2588"/>
                    </a:lnTo>
                    <a:lnTo>
                      <a:pt x="2351" y="2614"/>
                    </a:lnTo>
                    <a:lnTo>
                      <a:pt x="2351" y="2626"/>
                    </a:lnTo>
                    <a:lnTo>
                      <a:pt x="2351" y="2648"/>
                    </a:lnTo>
                    <a:lnTo>
                      <a:pt x="2351" y="2661"/>
                    </a:lnTo>
                    <a:lnTo>
                      <a:pt x="2350" y="2669"/>
                    </a:lnTo>
                    <a:lnTo>
                      <a:pt x="2350" y="2693"/>
                    </a:lnTo>
                    <a:lnTo>
                      <a:pt x="2350" y="2725"/>
                    </a:lnTo>
                    <a:lnTo>
                      <a:pt x="2348" y="2750"/>
                    </a:lnTo>
                    <a:lnTo>
                      <a:pt x="2348" y="2765"/>
                    </a:lnTo>
                    <a:lnTo>
                      <a:pt x="2348" y="2779"/>
                    </a:lnTo>
                    <a:lnTo>
                      <a:pt x="2348" y="2814"/>
                    </a:lnTo>
                    <a:lnTo>
                      <a:pt x="2350" y="2838"/>
                    </a:lnTo>
                    <a:lnTo>
                      <a:pt x="2350" y="2896"/>
                    </a:lnTo>
                    <a:lnTo>
                      <a:pt x="2347" y="3150"/>
                    </a:lnTo>
                    <a:lnTo>
                      <a:pt x="2347" y="3162"/>
                    </a:lnTo>
                    <a:lnTo>
                      <a:pt x="2336" y="3162"/>
                    </a:lnTo>
                    <a:lnTo>
                      <a:pt x="2326" y="3162"/>
                    </a:lnTo>
                    <a:lnTo>
                      <a:pt x="2313" y="3160"/>
                    </a:lnTo>
                    <a:lnTo>
                      <a:pt x="2303" y="3159"/>
                    </a:lnTo>
                    <a:lnTo>
                      <a:pt x="2297" y="3157"/>
                    </a:lnTo>
                    <a:lnTo>
                      <a:pt x="2289" y="3162"/>
                    </a:lnTo>
                    <a:lnTo>
                      <a:pt x="2284" y="3167"/>
                    </a:lnTo>
                    <a:lnTo>
                      <a:pt x="2278" y="3170"/>
                    </a:lnTo>
                    <a:lnTo>
                      <a:pt x="2274" y="3174"/>
                    </a:lnTo>
                    <a:lnTo>
                      <a:pt x="2271" y="3179"/>
                    </a:lnTo>
                    <a:lnTo>
                      <a:pt x="2263" y="3185"/>
                    </a:lnTo>
                    <a:lnTo>
                      <a:pt x="2259" y="3188"/>
                    </a:lnTo>
                    <a:lnTo>
                      <a:pt x="2256" y="3186"/>
                    </a:lnTo>
                    <a:lnTo>
                      <a:pt x="2251" y="3180"/>
                    </a:lnTo>
                    <a:lnTo>
                      <a:pt x="2246" y="3177"/>
                    </a:lnTo>
                    <a:lnTo>
                      <a:pt x="2242" y="3176"/>
                    </a:lnTo>
                    <a:lnTo>
                      <a:pt x="2237" y="3176"/>
                    </a:lnTo>
                    <a:lnTo>
                      <a:pt x="2236" y="3182"/>
                    </a:lnTo>
                    <a:lnTo>
                      <a:pt x="2236" y="3185"/>
                    </a:lnTo>
                    <a:lnTo>
                      <a:pt x="2233" y="3186"/>
                    </a:lnTo>
                    <a:lnTo>
                      <a:pt x="2228" y="3188"/>
                    </a:lnTo>
                    <a:lnTo>
                      <a:pt x="2222" y="3183"/>
                    </a:lnTo>
                    <a:lnTo>
                      <a:pt x="2217" y="3183"/>
                    </a:lnTo>
                    <a:lnTo>
                      <a:pt x="2210" y="3183"/>
                    </a:lnTo>
                    <a:lnTo>
                      <a:pt x="2196" y="3188"/>
                    </a:lnTo>
                    <a:lnTo>
                      <a:pt x="2193" y="3191"/>
                    </a:lnTo>
                    <a:lnTo>
                      <a:pt x="2190" y="3200"/>
                    </a:lnTo>
                    <a:lnTo>
                      <a:pt x="2187" y="3208"/>
                    </a:lnTo>
                    <a:lnTo>
                      <a:pt x="2186" y="3209"/>
                    </a:lnTo>
                    <a:lnTo>
                      <a:pt x="2184" y="3201"/>
                    </a:lnTo>
                    <a:lnTo>
                      <a:pt x="2181" y="3195"/>
                    </a:lnTo>
                    <a:lnTo>
                      <a:pt x="2176" y="3191"/>
                    </a:lnTo>
                    <a:lnTo>
                      <a:pt x="2172" y="3188"/>
                    </a:lnTo>
                    <a:lnTo>
                      <a:pt x="2170" y="3180"/>
                    </a:lnTo>
                    <a:lnTo>
                      <a:pt x="2167" y="3179"/>
                    </a:lnTo>
                    <a:lnTo>
                      <a:pt x="2164" y="3179"/>
                    </a:lnTo>
                    <a:lnTo>
                      <a:pt x="2163" y="3182"/>
                    </a:lnTo>
                    <a:lnTo>
                      <a:pt x="2163" y="3186"/>
                    </a:lnTo>
                    <a:lnTo>
                      <a:pt x="2163" y="3192"/>
                    </a:lnTo>
                    <a:lnTo>
                      <a:pt x="2164" y="3195"/>
                    </a:lnTo>
                    <a:lnTo>
                      <a:pt x="2149" y="3203"/>
                    </a:lnTo>
                    <a:lnTo>
                      <a:pt x="2144" y="3201"/>
                    </a:lnTo>
                    <a:lnTo>
                      <a:pt x="2140" y="3200"/>
                    </a:lnTo>
                    <a:lnTo>
                      <a:pt x="2138" y="3195"/>
                    </a:lnTo>
                    <a:lnTo>
                      <a:pt x="2134" y="3194"/>
                    </a:lnTo>
                    <a:lnTo>
                      <a:pt x="2131" y="3194"/>
                    </a:lnTo>
                    <a:lnTo>
                      <a:pt x="2128" y="3192"/>
                    </a:lnTo>
                    <a:lnTo>
                      <a:pt x="2125" y="3189"/>
                    </a:lnTo>
                    <a:lnTo>
                      <a:pt x="2120" y="3185"/>
                    </a:lnTo>
                    <a:lnTo>
                      <a:pt x="2114" y="3183"/>
                    </a:lnTo>
                    <a:lnTo>
                      <a:pt x="2109" y="3176"/>
                    </a:lnTo>
                    <a:lnTo>
                      <a:pt x="2103" y="3159"/>
                    </a:lnTo>
                    <a:lnTo>
                      <a:pt x="2094" y="3148"/>
                    </a:lnTo>
                    <a:lnTo>
                      <a:pt x="2088" y="3144"/>
                    </a:lnTo>
                    <a:lnTo>
                      <a:pt x="2082" y="3133"/>
                    </a:lnTo>
                    <a:lnTo>
                      <a:pt x="2068" y="3122"/>
                    </a:lnTo>
                    <a:lnTo>
                      <a:pt x="2052" y="3100"/>
                    </a:lnTo>
                    <a:lnTo>
                      <a:pt x="2042" y="3086"/>
                    </a:lnTo>
                    <a:lnTo>
                      <a:pt x="2033" y="3074"/>
                    </a:lnTo>
                    <a:lnTo>
                      <a:pt x="2030" y="3063"/>
                    </a:lnTo>
                    <a:lnTo>
                      <a:pt x="2023" y="3052"/>
                    </a:lnTo>
                    <a:lnTo>
                      <a:pt x="2009" y="3031"/>
                    </a:lnTo>
                    <a:lnTo>
                      <a:pt x="1997" y="3014"/>
                    </a:lnTo>
                    <a:lnTo>
                      <a:pt x="1988" y="2996"/>
                    </a:lnTo>
                    <a:lnTo>
                      <a:pt x="1980" y="2979"/>
                    </a:lnTo>
                    <a:lnTo>
                      <a:pt x="1975" y="2961"/>
                    </a:lnTo>
                    <a:lnTo>
                      <a:pt x="1968" y="2943"/>
                    </a:lnTo>
                    <a:lnTo>
                      <a:pt x="1962" y="2935"/>
                    </a:lnTo>
                    <a:lnTo>
                      <a:pt x="1957" y="2925"/>
                    </a:lnTo>
                    <a:lnTo>
                      <a:pt x="1954" y="2914"/>
                    </a:lnTo>
                    <a:lnTo>
                      <a:pt x="1945" y="2899"/>
                    </a:lnTo>
                    <a:lnTo>
                      <a:pt x="1934" y="2887"/>
                    </a:lnTo>
                    <a:lnTo>
                      <a:pt x="1927" y="2870"/>
                    </a:lnTo>
                    <a:lnTo>
                      <a:pt x="1925" y="2856"/>
                    </a:lnTo>
                    <a:lnTo>
                      <a:pt x="1922" y="2836"/>
                    </a:lnTo>
                    <a:lnTo>
                      <a:pt x="1921" y="2824"/>
                    </a:lnTo>
                    <a:lnTo>
                      <a:pt x="1921" y="2807"/>
                    </a:lnTo>
                    <a:lnTo>
                      <a:pt x="1918" y="2798"/>
                    </a:lnTo>
                    <a:lnTo>
                      <a:pt x="1908" y="2785"/>
                    </a:lnTo>
                    <a:lnTo>
                      <a:pt x="1887" y="2760"/>
                    </a:lnTo>
                    <a:lnTo>
                      <a:pt x="1872" y="2744"/>
                    </a:lnTo>
                    <a:lnTo>
                      <a:pt x="1857" y="2724"/>
                    </a:lnTo>
                    <a:lnTo>
                      <a:pt x="1787" y="2660"/>
                    </a:lnTo>
                    <a:lnTo>
                      <a:pt x="1622" y="2520"/>
                    </a:lnTo>
                    <a:lnTo>
                      <a:pt x="1458" y="2541"/>
                    </a:lnTo>
                    <a:lnTo>
                      <a:pt x="1356" y="2562"/>
                    </a:lnTo>
                    <a:lnTo>
                      <a:pt x="1328" y="2575"/>
                    </a:lnTo>
                    <a:lnTo>
                      <a:pt x="1252" y="2607"/>
                    </a:lnTo>
                    <a:lnTo>
                      <a:pt x="1123" y="2663"/>
                    </a:lnTo>
                    <a:lnTo>
                      <a:pt x="1096" y="2683"/>
                    </a:lnTo>
                    <a:lnTo>
                      <a:pt x="1076" y="2705"/>
                    </a:lnTo>
                    <a:lnTo>
                      <a:pt x="1073" y="2710"/>
                    </a:lnTo>
                    <a:lnTo>
                      <a:pt x="1000" y="2782"/>
                    </a:lnTo>
                    <a:lnTo>
                      <a:pt x="907" y="2873"/>
                    </a:lnTo>
                    <a:lnTo>
                      <a:pt x="913" y="2856"/>
                    </a:lnTo>
                    <a:lnTo>
                      <a:pt x="916" y="2849"/>
                    </a:lnTo>
                    <a:lnTo>
                      <a:pt x="919" y="2839"/>
                    </a:lnTo>
                    <a:lnTo>
                      <a:pt x="920" y="2832"/>
                    </a:lnTo>
                    <a:lnTo>
                      <a:pt x="924" y="2826"/>
                    </a:lnTo>
                    <a:lnTo>
                      <a:pt x="928" y="2807"/>
                    </a:lnTo>
                    <a:lnTo>
                      <a:pt x="928" y="2803"/>
                    </a:lnTo>
                    <a:lnTo>
                      <a:pt x="928" y="2795"/>
                    </a:lnTo>
                    <a:lnTo>
                      <a:pt x="930" y="2791"/>
                    </a:lnTo>
                    <a:lnTo>
                      <a:pt x="930" y="2783"/>
                    </a:lnTo>
                    <a:lnTo>
                      <a:pt x="930" y="2777"/>
                    </a:lnTo>
                    <a:lnTo>
                      <a:pt x="928" y="2769"/>
                    </a:lnTo>
                    <a:lnTo>
                      <a:pt x="928" y="2762"/>
                    </a:lnTo>
                    <a:lnTo>
                      <a:pt x="925" y="2754"/>
                    </a:lnTo>
                    <a:lnTo>
                      <a:pt x="924" y="2750"/>
                    </a:lnTo>
                    <a:lnTo>
                      <a:pt x="922" y="2740"/>
                    </a:lnTo>
                    <a:lnTo>
                      <a:pt x="920" y="2737"/>
                    </a:lnTo>
                    <a:lnTo>
                      <a:pt x="916" y="2731"/>
                    </a:lnTo>
                    <a:lnTo>
                      <a:pt x="907" y="2724"/>
                    </a:lnTo>
                    <a:lnTo>
                      <a:pt x="905" y="2718"/>
                    </a:lnTo>
                    <a:lnTo>
                      <a:pt x="908" y="2709"/>
                    </a:lnTo>
                    <a:lnTo>
                      <a:pt x="908" y="2701"/>
                    </a:lnTo>
                    <a:lnTo>
                      <a:pt x="910" y="2693"/>
                    </a:lnTo>
                    <a:lnTo>
                      <a:pt x="908" y="2689"/>
                    </a:lnTo>
                    <a:lnTo>
                      <a:pt x="905" y="2686"/>
                    </a:lnTo>
                    <a:lnTo>
                      <a:pt x="901" y="2684"/>
                    </a:lnTo>
                    <a:lnTo>
                      <a:pt x="899" y="2677"/>
                    </a:lnTo>
                    <a:lnTo>
                      <a:pt x="898" y="2671"/>
                    </a:lnTo>
                    <a:lnTo>
                      <a:pt x="898" y="2666"/>
                    </a:lnTo>
                    <a:lnTo>
                      <a:pt x="901" y="2660"/>
                    </a:lnTo>
                    <a:lnTo>
                      <a:pt x="902" y="2652"/>
                    </a:lnTo>
                    <a:lnTo>
                      <a:pt x="905" y="2645"/>
                    </a:lnTo>
                    <a:lnTo>
                      <a:pt x="907" y="2637"/>
                    </a:lnTo>
                    <a:lnTo>
                      <a:pt x="913" y="2622"/>
                    </a:lnTo>
                    <a:lnTo>
                      <a:pt x="920" y="2610"/>
                    </a:lnTo>
                    <a:lnTo>
                      <a:pt x="934" y="2594"/>
                    </a:lnTo>
                    <a:lnTo>
                      <a:pt x="937" y="2585"/>
                    </a:lnTo>
                    <a:lnTo>
                      <a:pt x="939" y="2579"/>
                    </a:lnTo>
                    <a:lnTo>
                      <a:pt x="943" y="2570"/>
                    </a:lnTo>
                    <a:lnTo>
                      <a:pt x="952" y="2559"/>
                    </a:lnTo>
                    <a:lnTo>
                      <a:pt x="957" y="2547"/>
                    </a:lnTo>
                    <a:lnTo>
                      <a:pt x="962" y="2537"/>
                    </a:lnTo>
                    <a:lnTo>
                      <a:pt x="968" y="2524"/>
                    </a:lnTo>
                    <a:lnTo>
                      <a:pt x="972" y="2514"/>
                    </a:lnTo>
                    <a:lnTo>
                      <a:pt x="974" y="2506"/>
                    </a:lnTo>
                    <a:lnTo>
                      <a:pt x="977" y="2496"/>
                    </a:lnTo>
                    <a:lnTo>
                      <a:pt x="986" y="2474"/>
                    </a:lnTo>
                    <a:lnTo>
                      <a:pt x="991" y="2464"/>
                    </a:lnTo>
                    <a:lnTo>
                      <a:pt x="1001" y="2432"/>
                    </a:lnTo>
                    <a:lnTo>
                      <a:pt x="1003" y="2419"/>
                    </a:lnTo>
                    <a:lnTo>
                      <a:pt x="1006" y="2391"/>
                    </a:lnTo>
                    <a:lnTo>
                      <a:pt x="1006" y="2377"/>
                    </a:lnTo>
                    <a:lnTo>
                      <a:pt x="1003" y="2365"/>
                    </a:lnTo>
                    <a:lnTo>
                      <a:pt x="1000" y="2356"/>
                    </a:lnTo>
                    <a:lnTo>
                      <a:pt x="994" y="2346"/>
                    </a:lnTo>
                    <a:lnTo>
                      <a:pt x="981" y="2327"/>
                    </a:lnTo>
                    <a:lnTo>
                      <a:pt x="974" y="2318"/>
                    </a:lnTo>
                    <a:lnTo>
                      <a:pt x="966" y="2311"/>
                    </a:lnTo>
                    <a:lnTo>
                      <a:pt x="963" y="2304"/>
                    </a:lnTo>
                    <a:lnTo>
                      <a:pt x="959" y="2298"/>
                    </a:lnTo>
                    <a:lnTo>
                      <a:pt x="959" y="2292"/>
                    </a:lnTo>
                    <a:lnTo>
                      <a:pt x="959" y="2287"/>
                    </a:lnTo>
                    <a:lnTo>
                      <a:pt x="960" y="2281"/>
                    </a:lnTo>
                    <a:lnTo>
                      <a:pt x="962" y="2292"/>
                    </a:lnTo>
                    <a:lnTo>
                      <a:pt x="971" y="2305"/>
                    </a:lnTo>
                    <a:lnTo>
                      <a:pt x="980" y="2316"/>
                    </a:lnTo>
                    <a:lnTo>
                      <a:pt x="989" y="2321"/>
                    </a:lnTo>
                    <a:lnTo>
                      <a:pt x="992" y="2325"/>
                    </a:lnTo>
                    <a:lnTo>
                      <a:pt x="998" y="2330"/>
                    </a:lnTo>
                    <a:lnTo>
                      <a:pt x="1003" y="2339"/>
                    </a:lnTo>
                    <a:lnTo>
                      <a:pt x="1007" y="2349"/>
                    </a:lnTo>
                    <a:lnTo>
                      <a:pt x="1009" y="2356"/>
                    </a:lnTo>
                    <a:lnTo>
                      <a:pt x="1009" y="2363"/>
                    </a:lnTo>
                    <a:lnTo>
                      <a:pt x="1012" y="2375"/>
                    </a:lnTo>
                    <a:lnTo>
                      <a:pt x="1016" y="2378"/>
                    </a:lnTo>
                    <a:lnTo>
                      <a:pt x="1024" y="2378"/>
                    </a:lnTo>
                    <a:lnTo>
                      <a:pt x="1032" y="2368"/>
                    </a:lnTo>
                    <a:lnTo>
                      <a:pt x="1032" y="2359"/>
                    </a:lnTo>
                    <a:lnTo>
                      <a:pt x="1035" y="2346"/>
                    </a:lnTo>
                    <a:lnTo>
                      <a:pt x="1035" y="2340"/>
                    </a:lnTo>
                    <a:lnTo>
                      <a:pt x="1036" y="2330"/>
                    </a:lnTo>
                    <a:lnTo>
                      <a:pt x="1038" y="2321"/>
                    </a:lnTo>
                    <a:lnTo>
                      <a:pt x="1036" y="2307"/>
                    </a:lnTo>
                    <a:lnTo>
                      <a:pt x="1024" y="2286"/>
                    </a:lnTo>
                    <a:lnTo>
                      <a:pt x="1019" y="2286"/>
                    </a:lnTo>
                    <a:lnTo>
                      <a:pt x="1009" y="2286"/>
                    </a:lnTo>
                    <a:lnTo>
                      <a:pt x="998" y="2279"/>
                    </a:lnTo>
                    <a:lnTo>
                      <a:pt x="995" y="2278"/>
                    </a:lnTo>
                    <a:lnTo>
                      <a:pt x="987" y="2283"/>
                    </a:lnTo>
                    <a:lnTo>
                      <a:pt x="983" y="2283"/>
                    </a:lnTo>
                    <a:lnTo>
                      <a:pt x="987" y="2273"/>
                    </a:lnTo>
                    <a:lnTo>
                      <a:pt x="987" y="2266"/>
                    </a:lnTo>
                    <a:lnTo>
                      <a:pt x="986" y="2261"/>
                    </a:lnTo>
                    <a:lnTo>
                      <a:pt x="983" y="2257"/>
                    </a:lnTo>
                    <a:lnTo>
                      <a:pt x="981" y="2251"/>
                    </a:lnTo>
                    <a:lnTo>
                      <a:pt x="966" y="2240"/>
                    </a:lnTo>
                    <a:lnTo>
                      <a:pt x="965" y="2240"/>
                    </a:lnTo>
                    <a:lnTo>
                      <a:pt x="939" y="2229"/>
                    </a:lnTo>
                    <a:lnTo>
                      <a:pt x="914" y="2225"/>
                    </a:lnTo>
                    <a:lnTo>
                      <a:pt x="895" y="2225"/>
                    </a:lnTo>
                    <a:lnTo>
                      <a:pt x="882" y="2226"/>
                    </a:lnTo>
                    <a:lnTo>
                      <a:pt x="867" y="2232"/>
                    </a:lnTo>
                    <a:lnTo>
                      <a:pt x="863" y="2234"/>
                    </a:lnTo>
                    <a:lnTo>
                      <a:pt x="858" y="2240"/>
                    </a:lnTo>
                    <a:lnTo>
                      <a:pt x="857" y="2243"/>
                    </a:lnTo>
                    <a:lnTo>
                      <a:pt x="847" y="2254"/>
                    </a:lnTo>
                    <a:lnTo>
                      <a:pt x="846" y="2254"/>
                    </a:lnTo>
                    <a:lnTo>
                      <a:pt x="841" y="2243"/>
                    </a:lnTo>
                    <a:lnTo>
                      <a:pt x="838" y="2240"/>
                    </a:lnTo>
                    <a:lnTo>
                      <a:pt x="835" y="2232"/>
                    </a:lnTo>
                    <a:lnTo>
                      <a:pt x="831" y="2223"/>
                    </a:lnTo>
                    <a:lnTo>
                      <a:pt x="828" y="2217"/>
                    </a:lnTo>
                    <a:lnTo>
                      <a:pt x="823" y="2211"/>
                    </a:lnTo>
                    <a:lnTo>
                      <a:pt x="817" y="2208"/>
                    </a:lnTo>
                    <a:lnTo>
                      <a:pt x="809" y="2203"/>
                    </a:lnTo>
                    <a:lnTo>
                      <a:pt x="806" y="2202"/>
                    </a:lnTo>
                    <a:lnTo>
                      <a:pt x="788" y="2202"/>
                    </a:lnTo>
                    <a:lnTo>
                      <a:pt x="779" y="2203"/>
                    </a:lnTo>
                    <a:lnTo>
                      <a:pt x="768" y="2205"/>
                    </a:lnTo>
                    <a:lnTo>
                      <a:pt x="761" y="2206"/>
                    </a:lnTo>
                    <a:lnTo>
                      <a:pt x="753" y="2208"/>
                    </a:lnTo>
                    <a:lnTo>
                      <a:pt x="744" y="2208"/>
                    </a:lnTo>
                    <a:lnTo>
                      <a:pt x="736" y="2211"/>
                    </a:lnTo>
                    <a:lnTo>
                      <a:pt x="726" y="2216"/>
                    </a:lnTo>
                    <a:lnTo>
                      <a:pt x="717" y="2220"/>
                    </a:lnTo>
                    <a:lnTo>
                      <a:pt x="712" y="2223"/>
                    </a:lnTo>
                    <a:lnTo>
                      <a:pt x="704" y="2228"/>
                    </a:lnTo>
                    <a:lnTo>
                      <a:pt x="697" y="2232"/>
                    </a:lnTo>
                    <a:lnTo>
                      <a:pt x="688" y="2222"/>
                    </a:lnTo>
                    <a:lnTo>
                      <a:pt x="685" y="2214"/>
                    </a:lnTo>
                    <a:lnTo>
                      <a:pt x="681" y="2206"/>
                    </a:lnTo>
                    <a:lnTo>
                      <a:pt x="678" y="2200"/>
                    </a:lnTo>
                    <a:lnTo>
                      <a:pt x="674" y="2193"/>
                    </a:lnTo>
                    <a:lnTo>
                      <a:pt x="671" y="2190"/>
                    </a:lnTo>
                    <a:lnTo>
                      <a:pt x="669" y="2187"/>
                    </a:lnTo>
                    <a:lnTo>
                      <a:pt x="666" y="2181"/>
                    </a:lnTo>
                    <a:lnTo>
                      <a:pt x="660" y="2173"/>
                    </a:lnTo>
                    <a:lnTo>
                      <a:pt x="660" y="2170"/>
                    </a:lnTo>
                    <a:lnTo>
                      <a:pt x="657" y="2159"/>
                    </a:lnTo>
                    <a:lnTo>
                      <a:pt x="653" y="2156"/>
                    </a:lnTo>
                    <a:lnTo>
                      <a:pt x="651" y="2150"/>
                    </a:lnTo>
                    <a:lnTo>
                      <a:pt x="650" y="2143"/>
                    </a:lnTo>
                    <a:lnTo>
                      <a:pt x="648" y="2132"/>
                    </a:lnTo>
                    <a:lnTo>
                      <a:pt x="646" y="2123"/>
                    </a:lnTo>
                    <a:lnTo>
                      <a:pt x="642" y="2111"/>
                    </a:lnTo>
                    <a:lnTo>
                      <a:pt x="637" y="2103"/>
                    </a:lnTo>
                    <a:lnTo>
                      <a:pt x="633" y="2097"/>
                    </a:lnTo>
                    <a:lnTo>
                      <a:pt x="621" y="2088"/>
                    </a:lnTo>
                    <a:lnTo>
                      <a:pt x="611" y="2080"/>
                    </a:lnTo>
                    <a:lnTo>
                      <a:pt x="607" y="2079"/>
                    </a:lnTo>
                    <a:lnTo>
                      <a:pt x="596" y="2070"/>
                    </a:lnTo>
                    <a:lnTo>
                      <a:pt x="592" y="2063"/>
                    </a:lnTo>
                    <a:lnTo>
                      <a:pt x="590" y="2059"/>
                    </a:lnTo>
                    <a:lnTo>
                      <a:pt x="593" y="2054"/>
                    </a:lnTo>
                    <a:lnTo>
                      <a:pt x="595" y="2051"/>
                    </a:lnTo>
                    <a:lnTo>
                      <a:pt x="596" y="2047"/>
                    </a:lnTo>
                    <a:lnTo>
                      <a:pt x="595" y="2039"/>
                    </a:lnTo>
                    <a:lnTo>
                      <a:pt x="593" y="2031"/>
                    </a:lnTo>
                    <a:lnTo>
                      <a:pt x="593" y="2024"/>
                    </a:lnTo>
                    <a:lnTo>
                      <a:pt x="593" y="2021"/>
                    </a:lnTo>
                    <a:lnTo>
                      <a:pt x="592" y="2021"/>
                    </a:lnTo>
                    <a:lnTo>
                      <a:pt x="589" y="2021"/>
                    </a:lnTo>
                    <a:lnTo>
                      <a:pt x="589" y="2016"/>
                    </a:lnTo>
                    <a:lnTo>
                      <a:pt x="590" y="2015"/>
                    </a:lnTo>
                    <a:lnTo>
                      <a:pt x="584" y="2013"/>
                    </a:lnTo>
                    <a:lnTo>
                      <a:pt x="581" y="2013"/>
                    </a:lnTo>
                    <a:lnTo>
                      <a:pt x="575" y="2013"/>
                    </a:lnTo>
                    <a:lnTo>
                      <a:pt x="564" y="2015"/>
                    </a:lnTo>
                    <a:lnTo>
                      <a:pt x="549" y="2018"/>
                    </a:lnTo>
                    <a:lnTo>
                      <a:pt x="541" y="2019"/>
                    </a:lnTo>
                    <a:lnTo>
                      <a:pt x="531" y="2022"/>
                    </a:lnTo>
                    <a:lnTo>
                      <a:pt x="519" y="2028"/>
                    </a:lnTo>
                    <a:lnTo>
                      <a:pt x="509" y="2027"/>
                    </a:lnTo>
                    <a:lnTo>
                      <a:pt x="502" y="2030"/>
                    </a:lnTo>
                    <a:lnTo>
                      <a:pt x="496" y="2033"/>
                    </a:lnTo>
                    <a:lnTo>
                      <a:pt x="488" y="2035"/>
                    </a:lnTo>
                    <a:lnTo>
                      <a:pt x="479" y="2033"/>
                    </a:lnTo>
                    <a:lnTo>
                      <a:pt x="468" y="2035"/>
                    </a:lnTo>
                    <a:lnTo>
                      <a:pt x="459" y="2036"/>
                    </a:lnTo>
                    <a:lnTo>
                      <a:pt x="449" y="2038"/>
                    </a:lnTo>
                    <a:lnTo>
                      <a:pt x="441" y="2038"/>
                    </a:lnTo>
                    <a:lnTo>
                      <a:pt x="432" y="2033"/>
                    </a:lnTo>
                    <a:lnTo>
                      <a:pt x="427" y="2028"/>
                    </a:lnTo>
                    <a:lnTo>
                      <a:pt x="426" y="2028"/>
                    </a:lnTo>
                    <a:lnTo>
                      <a:pt x="427" y="2018"/>
                    </a:lnTo>
                    <a:lnTo>
                      <a:pt x="429" y="2009"/>
                    </a:lnTo>
                    <a:lnTo>
                      <a:pt x="430" y="2000"/>
                    </a:lnTo>
                    <a:lnTo>
                      <a:pt x="432" y="1990"/>
                    </a:lnTo>
                    <a:lnTo>
                      <a:pt x="435" y="1975"/>
                    </a:lnTo>
                    <a:lnTo>
                      <a:pt x="436" y="1966"/>
                    </a:lnTo>
                    <a:lnTo>
                      <a:pt x="441" y="1949"/>
                    </a:lnTo>
                    <a:lnTo>
                      <a:pt x="442" y="1933"/>
                    </a:lnTo>
                    <a:lnTo>
                      <a:pt x="442" y="1923"/>
                    </a:lnTo>
                    <a:lnTo>
                      <a:pt x="442" y="1922"/>
                    </a:lnTo>
                    <a:lnTo>
                      <a:pt x="444" y="1892"/>
                    </a:lnTo>
                    <a:lnTo>
                      <a:pt x="439" y="1853"/>
                    </a:lnTo>
                    <a:lnTo>
                      <a:pt x="435" y="1841"/>
                    </a:lnTo>
                    <a:lnTo>
                      <a:pt x="430" y="1820"/>
                    </a:lnTo>
                    <a:lnTo>
                      <a:pt x="424" y="1799"/>
                    </a:lnTo>
                    <a:lnTo>
                      <a:pt x="415" y="1787"/>
                    </a:lnTo>
                    <a:lnTo>
                      <a:pt x="401" y="1765"/>
                    </a:lnTo>
                    <a:lnTo>
                      <a:pt x="382" y="1755"/>
                    </a:lnTo>
                    <a:lnTo>
                      <a:pt x="377" y="1753"/>
                    </a:lnTo>
                    <a:lnTo>
                      <a:pt x="363" y="1729"/>
                    </a:lnTo>
                    <a:lnTo>
                      <a:pt x="357" y="1707"/>
                    </a:lnTo>
                    <a:lnTo>
                      <a:pt x="348" y="1692"/>
                    </a:lnTo>
                    <a:lnTo>
                      <a:pt x="347" y="1688"/>
                    </a:lnTo>
                    <a:lnTo>
                      <a:pt x="345" y="1680"/>
                    </a:lnTo>
                    <a:lnTo>
                      <a:pt x="344" y="1677"/>
                    </a:lnTo>
                    <a:lnTo>
                      <a:pt x="342" y="1674"/>
                    </a:lnTo>
                    <a:lnTo>
                      <a:pt x="339" y="1668"/>
                    </a:lnTo>
                    <a:lnTo>
                      <a:pt x="336" y="1666"/>
                    </a:lnTo>
                    <a:lnTo>
                      <a:pt x="331" y="1659"/>
                    </a:lnTo>
                    <a:lnTo>
                      <a:pt x="330" y="1656"/>
                    </a:lnTo>
                    <a:lnTo>
                      <a:pt x="327" y="1654"/>
                    </a:lnTo>
                    <a:lnTo>
                      <a:pt x="325" y="1648"/>
                    </a:lnTo>
                    <a:lnTo>
                      <a:pt x="325" y="1639"/>
                    </a:lnTo>
                    <a:lnTo>
                      <a:pt x="324" y="1634"/>
                    </a:lnTo>
                    <a:lnTo>
                      <a:pt x="322" y="1631"/>
                    </a:lnTo>
                    <a:lnTo>
                      <a:pt x="322" y="1627"/>
                    </a:lnTo>
                    <a:lnTo>
                      <a:pt x="322" y="1625"/>
                    </a:lnTo>
                    <a:lnTo>
                      <a:pt x="322" y="1621"/>
                    </a:lnTo>
                    <a:lnTo>
                      <a:pt x="321" y="1618"/>
                    </a:lnTo>
                    <a:lnTo>
                      <a:pt x="319" y="1610"/>
                    </a:lnTo>
                    <a:lnTo>
                      <a:pt x="319" y="1607"/>
                    </a:lnTo>
                    <a:lnTo>
                      <a:pt x="321" y="1605"/>
                    </a:lnTo>
                    <a:lnTo>
                      <a:pt x="319" y="1599"/>
                    </a:lnTo>
                    <a:lnTo>
                      <a:pt x="316" y="1590"/>
                    </a:lnTo>
                    <a:lnTo>
                      <a:pt x="312" y="1578"/>
                    </a:lnTo>
                    <a:lnTo>
                      <a:pt x="307" y="1564"/>
                    </a:lnTo>
                    <a:lnTo>
                      <a:pt x="304" y="1561"/>
                    </a:lnTo>
                    <a:lnTo>
                      <a:pt x="301" y="1557"/>
                    </a:lnTo>
                    <a:lnTo>
                      <a:pt x="299" y="1551"/>
                    </a:lnTo>
                    <a:lnTo>
                      <a:pt x="296" y="1546"/>
                    </a:lnTo>
                    <a:lnTo>
                      <a:pt x="290" y="1537"/>
                    </a:lnTo>
                    <a:lnTo>
                      <a:pt x="287" y="1534"/>
                    </a:lnTo>
                    <a:lnTo>
                      <a:pt x="283" y="1529"/>
                    </a:lnTo>
                    <a:lnTo>
                      <a:pt x="278" y="1526"/>
                    </a:lnTo>
                    <a:lnTo>
                      <a:pt x="272" y="1523"/>
                    </a:lnTo>
                    <a:lnTo>
                      <a:pt x="266" y="1519"/>
                    </a:lnTo>
                    <a:lnTo>
                      <a:pt x="261" y="1513"/>
                    </a:lnTo>
                    <a:lnTo>
                      <a:pt x="260" y="1508"/>
                    </a:lnTo>
                    <a:lnTo>
                      <a:pt x="260" y="1502"/>
                    </a:lnTo>
                    <a:lnTo>
                      <a:pt x="261" y="1490"/>
                    </a:lnTo>
                    <a:lnTo>
                      <a:pt x="261" y="1482"/>
                    </a:lnTo>
                    <a:lnTo>
                      <a:pt x="261" y="1476"/>
                    </a:lnTo>
                    <a:lnTo>
                      <a:pt x="261" y="1473"/>
                    </a:lnTo>
                    <a:lnTo>
                      <a:pt x="261" y="1455"/>
                    </a:lnTo>
                    <a:lnTo>
                      <a:pt x="260" y="1447"/>
                    </a:lnTo>
                    <a:lnTo>
                      <a:pt x="258" y="1443"/>
                    </a:lnTo>
                    <a:lnTo>
                      <a:pt x="255" y="1441"/>
                    </a:lnTo>
                    <a:lnTo>
                      <a:pt x="254" y="1440"/>
                    </a:lnTo>
                    <a:lnTo>
                      <a:pt x="252" y="1434"/>
                    </a:lnTo>
                    <a:lnTo>
                      <a:pt x="251" y="1431"/>
                    </a:lnTo>
                    <a:lnTo>
                      <a:pt x="252" y="1424"/>
                    </a:lnTo>
                    <a:lnTo>
                      <a:pt x="251" y="1417"/>
                    </a:lnTo>
                    <a:lnTo>
                      <a:pt x="248" y="1411"/>
                    </a:lnTo>
                    <a:lnTo>
                      <a:pt x="246" y="1406"/>
                    </a:lnTo>
                    <a:lnTo>
                      <a:pt x="243" y="1403"/>
                    </a:lnTo>
                    <a:lnTo>
                      <a:pt x="242" y="1399"/>
                    </a:lnTo>
                    <a:lnTo>
                      <a:pt x="234" y="1391"/>
                    </a:lnTo>
                    <a:lnTo>
                      <a:pt x="232" y="1391"/>
                    </a:lnTo>
                    <a:lnTo>
                      <a:pt x="231" y="1391"/>
                    </a:lnTo>
                    <a:lnTo>
                      <a:pt x="225" y="1385"/>
                    </a:lnTo>
                    <a:lnTo>
                      <a:pt x="222" y="1380"/>
                    </a:lnTo>
                    <a:lnTo>
                      <a:pt x="219" y="1379"/>
                    </a:lnTo>
                    <a:lnTo>
                      <a:pt x="213" y="1376"/>
                    </a:lnTo>
                    <a:lnTo>
                      <a:pt x="207" y="1371"/>
                    </a:lnTo>
                    <a:lnTo>
                      <a:pt x="203" y="1370"/>
                    </a:lnTo>
                    <a:lnTo>
                      <a:pt x="199" y="1368"/>
                    </a:lnTo>
                    <a:lnTo>
                      <a:pt x="196" y="1367"/>
                    </a:lnTo>
                    <a:lnTo>
                      <a:pt x="187" y="1364"/>
                    </a:lnTo>
                    <a:lnTo>
                      <a:pt x="175" y="1364"/>
                    </a:lnTo>
                    <a:lnTo>
                      <a:pt x="172" y="1362"/>
                    </a:lnTo>
                    <a:lnTo>
                      <a:pt x="164" y="1359"/>
                    </a:lnTo>
                    <a:lnTo>
                      <a:pt x="156" y="1356"/>
                    </a:lnTo>
                    <a:lnTo>
                      <a:pt x="146" y="1354"/>
                    </a:lnTo>
                    <a:lnTo>
                      <a:pt x="123" y="1353"/>
                    </a:lnTo>
                    <a:lnTo>
                      <a:pt x="112" y="1353"/>
                    </a:lnTo>
                    <a:lnTo>
                      <a:pt x="101" y="1350"/>
                    </a:lnTo>
                    <a:lnTo>
                      <a:pt x="95" y="1350"/>
                    </a:lnTo>
                    <a:lnTo>
                      <a:pt x="85" y="1348"/>
                    </a:lnTo>
                    <a:lnTo>
                      <a:pt x="70" y="1345"/>
                    </a:lnTo>
                    <a:lnTo>
                      <a:pt x="62" y="1342"/>
                    </a:lnTo>
                    <a:lnTo>
                      <a:pt x="56" y="1336"/>
                    </a:lnTo>
                    <a:lnTo>
                      <a:pt x="50" y="1335"/>
                    </a:lnTo>
                    <a:lnTo>
                      <a:pt x="44" y="1332"/>
                    </a:lnTo>
                    <a:lnTo>
                      <a:pt x="42" y="1330"/>
                    </a:lnTo>
                    <a:lnTo>
                      <a:pt x="38" y="1329"/>
                    </a:lnTo>
                    <a:lnTo>
                      <a:pt x="35" y="1327"/>
                    </a:lnTo>
                    <a:lnTo>
                      <a:pt x="31" y="1326"/>
                    </a:lnTo>
                    <a:lnTo>
                      <a:pt x="25" y="1321"/>
                    </a:lnTo>
                    <a:lnTo>
                      <a:pt x="18" y="1315"/>
                    </a:lnTo>
                    <a:lnTo>
                      <a:pt x="16" y="1312"/>
                    </a:lnTo>
                    <a:lnTo>
                      <a:pt x="12" y="1304"/>
                    </a:lnTo>
                    <a:lnTo>
                      <a:pt x="10" y="1303"/>
                    </a:lnTo>
                    <a:lnTo>
                      <a:pt x="6" y="1295"/>
                    </a:lnTo>
                    <a:lnTo>
                      <a:pt x="4" y="1292"/>
                    </a:lnTo>
                    <a:lnTo>
                      <a:pt x="3" y="1286"/>
                    </a:lnTo>
                    <a:lnTo>
                      <a:pt x="4" y="1283"/>
                    </a:lnTo>
                    <a:lnTo>
                      <a:pt x="4" y="1274"/>
                    </a:lnTo>
                    <a:lnTo>
                      <a:pt x="4" y="1268"/>
                    </a:lnTo>
                    <a:lnTo>
                      <a:pt x="4" y="1256"/>
                    </a:lnTo>
                    <a:lnTo>
                      <a:pt x="3" y="1249"/>
                    </a:lnTo>
                    <a:lnTo>
                      <a:pt x="3" y="1242"/>
                    </a:lnTo>
                    <a:lnTo>
                      <a:pt x="3" y="1234"/>
                    </a:lnTo>
                    <a:lnTo>
                      <a:pt x="4" y="1230"/>
                    </a:lnTo>
                    <a:lnTo>
                      <a:pt x="4" y="1227"/>
                    </a:lnTo>
                    <a:lnTo>
                      <a:pt x="6" y="1208"/>
                    </a:lnTo>
                    <a:lnTo>
                      <a:pt x="1" y="1192"/>
                    </a:lnTo>
                    <a:lnTo>
                      <a:pt x="0" y="1187"/>
                    </a:lnTo>
                    <a:lnTo>
                      <a:pt x="0" y="1178"/>
                    </a:lnTo>
                    <a:lnTo>
                      <a:pt x="1" y="1176"/>
                    </a:lnTo>
                    <a:lnTo>
                      <a:pt x="3" y="1178"/>
                    </a:lnTo>
                    <a:lnTo>
                      <a:pt x="6" y="1183"/>
                    </a:lnTo>
                    <a:lnTo>
                      <a:pt x="6" y="1187"/>
                    </a:lnTo>
                    <a:lnTo>
                      <a:pt x="7" y="1190"/>
                    </a:lnTo>
                    <a:lnTo>
                      <a:pt x="10" y="1195"/>
                    </a:lnTo>
                    <a:lnTo>
                      <a:pt x="10" y="1198"/>
                    </a:lnTo>
                    <a:lnTo>
                      <a:pt x="12" y="1198"/>
                    </a:lnTo>
                    <a:lnTo>
                      <a:pt x="13" y="1198"/>
                    </a:lnTo>
                    <a:lnTo>
                      <a:pt x="16" y="1195"/>
                    </a:lnTo>
                    <a:lnTo>
                      <a:pt x="16" y="1193"/>
                    </a:lnTo>
                    <a:lnTo>
                      <a:pt x="18" y="1187"/>
                    </a:lnTo>
                    <a:lnTo>
                      <a:pt x="19" y="1176"/>
                    </a:lnTo>
                    <a:lnTo>
                      <a:pt x="21" y="1169"/>
                    </a:lnTo>
                    <a:lnTo>
                      <a:pt x="22" y="1161"/>
                    </a:lnTo>
                    <a:lnTo>
                      <a:pt x="24" y="1158"/>
                    </a:lnTo>
                    <a:lnTo>
                      <a:pt x="27" y="1151"/>
                    </a:lnTo>
                    <a:lnTo>
                      <a:pt x="28" y="1146"/>
                    </a:lnTo>
                    <a:lnTo>
                      <a:pt x="30" y="1140"/>
                    </a:lnTo>
                    <a:lnTo>
                      <a:pt x="33" y="1137"/>
                    </a:lnTo>
                    <a:lnTo>
                      <a:pt x="39" y="1137"/>
                    </a:lnTo>
                    <a:lnTo>
                      <a:pt x="44" y="1137"/>
                    </a:lnTo>
                    <a:lnTo>
                      <a:pt x="51" y="1137"/>
                    </a:lnTo>
                    <a:lnTo>
                      <a:pt x="56" y="1138"/>
                    </a:lnTo>
                    <a:lnTo>
                      <a:pt x="63" y="1140"/>
                    </a:lnTo>
                    <a:lnTo>
                      <a:pt x="70" y="1141"/>
                    </a:lnTo>
                    <a:lnTo>
                      <a:pt x="83" y="1144"/>
                    </a:lnTo>
                    <a:lnTo>
                      <a:pt x="94" y="1149"/>
                    </a:lnTo>
                    <a:lnTo>
                      <a:pt x="98" y="1149"/>
                    </a:lnTo>
                    <a:lnTo>
                      <a:pt x="114" y="1149"/>
                    </a:lnTo>
                    <a:lnTo>
                      <a:pt x="118" y="1148"/>
                    </a:lnTo>
                    <a:lnTo>
                      <a:pt x="124" y="1149"/>
                    </a:lnTo>
                    <a:lnTo>
                      <a:pt x="129" y="1151"/>
                    </a:lnTo>
                    <a:lnTo>
                      <a:pt x="138" y="1151"/>
                    </a:lnTo>
                    <a:lnTo>
                      <a:pt x="146" y="1148"/>
                    </a:lnTo>
                    <a:lnTo>
                      <a:pt x="150" y="1146"/>
                    </a:lnTo>
                    <a:lnTo>
                      <a:pt x="155" y="1148"/>
                    </a:lnTo>
                    <a:lnTo>
                      <a:pt x="156" y="1151"/>
                    </a:lnTo>
                    <a:lnTo>
                      <a:pt x="162" y="1157"/>
                    </a:lnTo>
                    <a:lnTo>
                      <a:pt x="173" y="1160"/>
                    </a:lnTo>
                    <a:lnTo>
                      <a:pt x="179" y="1160"/>
                    </a:lnTo>
                    <a:lnTo>
                      <a:pt x="185" y="1160"/>
                    </a:lnTo>
                    <a:lnTo>
                      <a:pt x="200" y="1158"/>
                    </a:lnTo>
                    <a:lnTo>
                      <a:pt x="208" y="1158"/>
                    </a:lnTo>
                    <a:lnTo>
                      <a:pt x="213" y="1158"/>
                    </a:lnTo>
                    <a:lnTo>
                      <a:pt x="223" y="1157"/>
                    </a:lnTo>
                    <a:lnTo>
                      <a:pt x="226" y="1154"/>
                    </a:lnTo>
                    <a:lnTo>
                      <a:pt x="228" y="1151"/>
                    </a:lnTo>
                    <a:lnTo>
                      <a:pt x="231" y="1148"/>
                    </a:lnTo>
                    <a:lnTo>
                      <a:pt x="234" y="1144"/>
                    </a:lnTo>
                    <a:lnTo>
                      <a:pt x="239" y="1144"/>
                    </a:lnTo>
                    <a:lnTo>
                      <a:pt x="242" y="1144"/>
                    </a:lnTo>
                    <a:lnTo>
                      <a:pt x="243" y="1146"/>
                    </a:lnTo>
                    <a:lnTo>
                      <a:pt x="249" y="1149"/>
                    </a:lnTo>
                    <a:lnTo>
                      <a:pt x="257" y="1151"/>
                    </a:lnTo>
                    <a:lnTo>
                      <a:pt x="266" y="1155"/>
                    </a:lnTo>
                    <a:lnTo>
                      <a:pt x="278" y="1163"/>
                    </a:lnTo>
                    <a:lnTo>
                      <a:pt x="280" y="1166"/>
                    </a:lnTo>
                    <a:lnTo>
                      <a:pt x="283" y="1166"/>
                    </a:lnTo>
                    <a:lnTo>
                      <a:pt x="289" y="1176"/>
                    </a:lnTo>
                    <a:lnTo>
                      <a:pt x="296" y="1184"/>
                    </a:lnTo>
                    <a:lnTo>
                      <a:pt x="304" y="1190"/>
                    </a:lnTo>
                    <a:lnTo>
                      <a:pt x="313" y="1187"/>
                    </a:lnTo>
                    <a:lnTo>
                      <a:pt x="318" y="1186"/>
                    </a:lnTo>
                    <a:lnTo>
                      <a:pt x="321" y="1189"/>
                    </a:lnTo>
                    <a:lnTo>
                      <a:pt x="321" y="1193"/>
                    </a:lnTo>
                    <a:lnTo>
                      <a:pt x="318" y="1195"/>
                    </a:lnTo>
                    <a:lnTo>
                      <a:pt x="313" y="1198"/>
                    </a:lnTo>
                    <a:lnTo>
                      <a:pt x="312" y="1201"/>
                    </a:lnTo>
                    <a:lnTo>
                      <a:pt x="313" y="1205"/>
                    </a:lnTo>
                    <a:lnTo>
                      <a:pt x="315" y="1208"/>
                    </a:lnTo>
                    <a:lnTo>
                      <a:pt x="327" y="1217"/>
                    </a:lnTo>
                    <a:lnTo>
                      <a:pt x="336" y="1224"/>
                    </a:lnTo>
                    <a:lnTo>
                      <a:pt x="344" y="1231"/>
                    </a:lnTo>
                    <a:lnTo>
                      <a:pt x="353" y="1237"/>
                    </a:lnTo>
                    <a:lnTo>
                      <a:pt x="357" y="1237"/>
                    </a:lnTo>
                    <a:lnTo>
                      <a:pt x="363" y="1237"/>
                    </a:lnTo>
                    <a:lnTo>
                      <a:pt x="372" y="1237"/>
                    </a:lnTo>
                    <a:lnTo>
                      <a:pt x="379" y="1236"/>
                    </a:lnTo>
                    <a:lnTo>
                      <a:pt x="386" y="1237"/>
                    </a:lnTo>
                    <a:lnTo>
                      <a:pt x="391" y="1237"/>
                    </a:lnTo>
                    <a:lnTo>
                      <a:pt x="395" y="1237"/>
                    </a:lnTo>
                    <a:lnTo>
                      <a:pt x="398" y="1236"/>
                    </a:lnTo>
                    <a:lnTo>
                      <a:pt x="403" y="1233"/>
                    </a:lnTo>
                    <a:lnTo>
                      <a:pt x="407" y="1227"/>
                    </a:lnTo>
                    <a:lnTo>
                      <a:pt x="411" y="1224"/>
                    </a:lnTo>
                    <a:lnTo>
                      <a:pt x="415" y="1216"/>
                    </a:lnTo>
                    <a:lnTo>
                      <a:pt x="417" y="1211"/>
                    </a:lnTo>
                    <a:lnTo>
                      <a:pt x="418" y="1210"/>
                    </a:lnTo>
                    <a:lnTo>
                      <a:pt x="421" y="1207"/>
                    </a:lnTo>
                    <a:lnTo>
                      <a:pt x="423" y="1205"/>
                    </a:lnTo>
                    <a:lnTo>
                      <a:pt x="427" y="1202"/>
                    </a:lnTo>
                    <a:lnTo>
                      <a:pt x="430" y="1199"/>
                    </a:lnTo>
                    <a:lnTo>
                      <a:pt x="435" y="1196"/>
                    </a:lnTo>
                    <a:lnTo>
                      <a:pt x="441" y="1195"/>
                    </a:lnTo>
                    <a:lnTo>
                      <a:pt x="447" y="1195"/>
                    </a:lnTo>
                    <a:lnTo>
                      <a:pt x="452" y="1196"/>
                    </a:lnTo>
                    <a:lnTo>
                      <a:pt x="456" y="1193"/>
                    </a:lnTo>
                    <a:lnTo>
                      <a:pt x="459" y="1193"/>
                    </a:lnTo>
                    <a:lnTo>
                      <a:pt x="459" y="1195"/>
                    </a:lnTo>
                    <a:lnTo>
                      <a:pt x="459" y="1196"/>
                    </a:lnTo>
                    <a:lnTo>
                      <a:pt x="458" y="1199"/>
                    </a:lnTo>
                    <a:lnTo>
                      <a:pt x="455" y="1204"/>
                    </a:lnTo>
                    <a:lnTo>
                      <a:pt x="453" y="1208"/>
                    </a:lnTo>
                    <a:lnTo>
                      <a:pt x="458" y="1210"/>
                    </a:lnTo>
                    <a:lnTo>
                      <a:pt x="462" y="1207"/>
                    </a:lnTo>
                    <a:lnTo>
                      <a:pt x="471" y="1207"/>
                    </a:lnTo>
                    <a:lnTo>
                      <a:pt x="476" y="1208"/>
                    </a:lnTo>
                    <a:lnTo>
                      <a:pt x="478" y="1211"/>
                    </a:lnTo>
                    <a:lnTo>
                      <a:pt x="482" y="1213"/>
                    </a:lnTo>
                    <a:lnTo>
                      <a:pt x="487" y="1211"/>
                    </a:lnTo>
                    <a:lnTo>
                      <a:pt x="494" y="1214"/>
                    </a:lnTo>
                    <a:lnTo>
                      <a:pt x="496" y="1208"/>
                    </a:lnTo>
                    <a:lnTo>
                      <a:pt x="494" y="1207"/>
                    </a:lnTo>
                    <a:lnTo>
                      <a:pt x="496" y="1202"/>
                    </a:lnTo>
                    <a:lnTo>
                      <a:pt x="499" y="1204"/>
                    </a:lnTo>
                    <a:lnTo>
                      <a:pt x="503" y="1207"/>
                    </a:lnTo>
                    <a:lnTo>
                      <a:pt x="506" y="1211"/>
                    </a:lnTo>
                    <a:lnTo>
                      <a:pt x="513" y="1216"/>
                    </a:lnTo>
                    <a:lnTo>
                      <a:pt x="517" y="1219"/>
                    </a:lnTo>
                    <a:lnTo>
                      <a:pt x="523" y="1217"/>
                    </a:lnTo>
                    <a:lnTo>
                      <a:pt x="529" y="1217"/>
                    </a:lnTo>
                    <a:lnTo>
                      <a:pt x="534" y="1217"/>
                    </a:lnTo>
                    <a:lnTo>
                      <a:pt x="541" y="1219"/>
                    </a:lnTo>
                    <a:lnTo>
                      <a:pt x="549" y="1219"/>
                    </a:lnTo>
                    <a:lnTo>
                      <a:pt x="552" y="1216"/>
                    </a:lnTo>
                    <a:lnTo>
                      <a:pt x="555" y="1214"/>
                    </a:lnTo>
                    <a:lnTo>
                      <a:pt x="555" y="1213"/>
                    </a:lnTo>
                    <a:lnTo>
                      <a:pt x="554" y="1205"/>
                    </a:lnTo>
                    <a:lnTo>
                      <a:pt x="551" y="1204"/>
                    </a:lnTo>
                    <a:lnTo>
                      <a:pt x="549" y="1201"/>
                    </a:lnTo>
                    <a:lnTo>
                      <a:pt x="544" y="1195"/>
                    </a:lnTo>
                    <a:lnTo>
                      <a:pt x="543" y="1193"/>
                    </a:lnTo>
                    <a:lnTo>
                      <a:pt x="541" y="1192"/>
                    </a:lnTo>
                    <a:lnTo>
                      <a:pt x="538" y="1187"/>
                    </a:lnTo>
                    <a:lnTo>
                      <a:pt x="535" y="1184"/>
                    </a:lnTo>
                    <a:lnTo>
                      <a:pt x="534" y="1181"/>
                    </a:lnTo>
                    <a:lnTo>
                      <a:pt x="531" y="1178"/>
                    </a:lnTo>
                    <a:lnTo>
                      <a:pt x="525" y="1175"/>
                    </a:lnTo>
                    <a:lnTo>
                      <a:pt x="522" y="1173"/>
                    </a:lnTo>
                    <a:lnTo>
                      <a:pt x="516" y="1173"/>
                    </a:lnTo>
                    <a:lnTo>
                      <a:pt x="513" y="1173"/>
                    </a:lnTo>
                    <a:lnTo>
                      <a:pt x="509" y="1173"/>
                    </a:lnTo>
                    <a:lnTo>
                      <a:pt x="502" y="1178"/>
                    </a:lnTo>
                    <a:lnTo>
                      <a:pt x="499" y="1176"/>
                    </a:lnTo>
                    <a:lnTo>
                      <a:pt x="494" y="1176"/>
                    </a:lnTo>
                    <a:lnTo>
                      <a:pt x="491" y="1176"/>
                    </a:lnTo>
                    <a:lnTo>
                      <a:pt x="490" y="1176"/>
                    </a:lnTo>
                    <a:lnTo>
                      <a:pt x="491" y="1172"/>
                    </a:lnTo>
                    <a:lnTo>
                      <a:pt x="493" y="1170"/>
                    </a:lnTo>
                    <a:lnTo>
                      <a:pt x="494" y="1169"/>
                    </a:lnTo>
                    <a:lnTo>
                      <a:pt x="493" y="1164"/>
                    </a:lnTo>
                    <a:lnTo>
                      <a:pt x="490" y="1163"/>
                    </a:lnTo>
                    <a:lnTo>
                      <a:pt x="490" y="1160"/>
                    </a:lnTo>
                    <a:lnTo>
                      <a:pt x="491" y="1157"/>
                    </a:lnTo>
                    <a:lnTo>
                      <a:pt x="493" y="1154"/>
                    </a:lnTo>
                    <a:lnTo>
                      <a:pt x="491" y="1151"/>
                    </a:lnTo>
                    <a:lnTo>
                      <a:pt x="488" y="1151"/>
                    </a:lnTo>
                    <a:lnTo>
                      <a:pt x="484" y="1152"/>
                    </a:lnTo>
                    <a:lnTo>
                      <a:pt x="478" y="1155"/>
                    </a:lnTo>
                    <a:lnTo>
                      <a:pt x="478" y="1157"/>
                    </a:lnTo>
                    <a:lnTo>
                      <a:pt x="474" y="1158"/>
                    </a:lnTo>
                    <a:lnTo>
                      <a:pt x="473" y="1158"/>
                    </a:lnTo>
                    <a:lnTo>
                      <a:pt x="467" y="1155"/>
                    </a:lnTo>
                    <a:lnTo>
                      <a:pt x="464" y="1154"/>
                    </a:lnTo>
                    <a:lnTo>
                      <a:pt x="461" y="1154"/>
                    </a:lnTo>
                    <a:lnTo>
                      <a:pt x="462" y="1158"/>
                    </a:lnTo>
                    <a:lnTo>
                      <a:pt x="467" y="1164"/>
                    </a:lnTo>
                    <a:lnTo>
                      <a:pt x="468" y="1167"/>
                    </a:lnTo>
                    <a:lnTo>
                      <a:pt x="471" y="1170"/>
                    </a:lnTo>
                    <a:lnTo>
                      <a:pt x="473" y="1175"/>
                    </a:lnTo>
                    <a:lnTo>
                      <a:pt x="473" y="1178"/>
                    </a:lnTo>
                    <a:lnTo>
                      <a:pt x="468" y="1176"/>
                    </a:lnTo>
                    <a:lnTo>
                      <a:pt x="467" y="1176"/>
                    </a:lnTo>
                    <a:lnTo>
                      <a:pt x="465" y="1172"/>
                    </a:lnTo>
                    <a:lnTo>
                      <a:pt x="462" y="1169"/>
                    </a:lnTo>
                    <a:lnTo>
                      <a:pt x="458" y="1160"/>
                    </a:lnTo>
                    <a:lnTo>
                      <a:pt x="453" y="1158"/>
                    </a:lnTo>
                    <a:lnTo>
                      <a:pt x="449" y="1158"/>
                    </a:lnTo>
                    <a:lnTo>
                      <a:pt x="442" y="1160"/>
                    </a:lnTo>
                    <a:lnTo>
                      <a:pt x="439" y="1161"/>
                    </a:lnTo>
                    <a:lnTo>
                      <a:pt x="436" y="1163"/>
                    </a:lnTo>
                    <a:lnTo>
                      <a:pt x="432" y="1163"/>
                    </a:lnTo>
                    <a:lnTo>
                      <a:pt x="427" y="1164"/>
                    </a:lnTo>
                    <a:lnTo>
                      <a:pt x="427" y="1161"/>
                    </a:lnTo>
                    <a:lnTo>
                      <a:pt x="429" y="1158"/>
                    </a:lnTo>
                    <a:lnTo>
                      <a:pt x="430" y="1155"/>
                    </a:lnTo>
                    <a:lnTo>
                      <a:pt x="432" y="1149"/>
                    </a:lnTo>
                    <a:lnTo>
                      <a:pt x="429" y="1144"/>
                    </a:lnTo>
                    <a:lnTo>
                      <a:pt x="427" y="1138"/>
                    </a:lnTo>
                    <a:lnTo>
                      <a:pt x="424" y="1129"/>
                    </a:lnTo>
                    <a:lnTo>
                      <a:pt x="421" y="1125"/>
                    </a:lnTo>
                    <a:lnTo>
                      <a:pt x="418" y="1117"/>
                    </a:lnTo>
                    <a:lnTo>
                      <a:pt x="412" y="1106"/>
                    </a:lnTo>
                    <a:lnTo>
                      <a:pt x="409" y="1100"/>
                    </a:lnTo>
                    <a:lnTo>
                      <a:pt x="404" y="1090"/>
                    </a:lnTo>
                    <a:lnTo>
                      <a:pt x="401" y="1084"/>
                    </a:lnTo>
                    <a:lnTo>
                      <a:pt x="397" y="1079"/>
                    </a:lnTo>
                    <a:lnTo>
                      <a:pt x="394" y="1076"/>
                    </a:lnTo>
                    <a:lnTo>
                      <a:pt x="391" y="1068"/>
                    </a:lnTo>
                    <a:lnTo>
                      <a:pt x="391" y="1065"/>
                    </a:lnTo>
                    <a:lnTo>
                      <a:pt x="389" y="1062"/>
                    </a:lnTo>
                    <a:lnTo>
                      <a:pt x="385" y="1059"/>
                    </a:lnTo>
                    <a:lnTo>
                      <a:pt x="385" y="1056"/>
                    </a:lnTo>
                    <a:lnTo>
                      <a:pt x="383" y="1050"/>
                    </a:lnTo>
                    <a:lnTo>
                      <a:pt x="385" y="1047"/>
                    </a:lnTo>
                    <a:lnTo>
                      <a:pt x="386" y="1047"/>
                    </a:lnTo>
                    <a:lnTo>
                      <a:pt x="386" y="1043"/>
                    </a:lnTo>
                    <a:lnTo>
                      <a:pt x="382" y="1039"/>
                    </a:lnTo>
                    <a:lnTo>
                      <a:pt x="382" y="1030"/>
                    </a:lnTo>
                    <a:lnTo>
                      <a:pt x="380" y="1027"/>
                    </a:lnTo>
                    <a:lnTo>
                      <a:pt x="376" y="1026"/>
                    </a:lnTo>
                    <a:lnTo>
                      <a:pt x="372" y="1026"/>
                    </a:lnTo>
                    <a:lnTo>
                      <a:pt x="365" y="1024"/>
                    </a:lnTo>
                    <a:lnTo>
                      <a:pt x="360" y="1023"/>
                    </a:lnTo>
                    <a:lnTo>
                      <a:pt x="359" y="1020"/>
                    </a:lnTo>
                    <a:lnTo>
                      <a:pt x="359" y="1018"/>
                    </a:lnTo>
                    <a:lnTo>
                      <a:pt x="356" y="1012"/>
                    </a:lnTo>
                    <a:lnTo>
                      <a:pt x="356" y="1008"/>
                    </a:lnTo>
                    <a:lnTo>
                      <a:pt x="351" y="1003"/>
                    </a:lnTo>
                    <a:lnTo>
                      <a:pt x="347" y="1001"/>
                    </a:lnTo>
                    <a:lnTo>
                      <a:pt x="341" y="1001"/>
                    </a:lnTo>
                    <a:lnTo>
                      <a:pt x="333" y="1001"/>
                    </a:lnTo>
                    <a:lnTo>
                      <a:pt x="327" y="998"/>
                    </a:lnTo>
                    <a:lnTo>
                      <a:pt x="322" y="992"/>
                    </a:lnTo>
                    <a:lnTo>
                      <a:pt x="319" y="986"/>
                    </a:lnTo>
                    <a:lnTo>
                      <a:pt x="318" y="979"/>
                    </a:lnTo>
                    <a:lnTo>
                      <a:pt x="319" y="974"/>
                    </a:lnTo>
                    <a:lnTo>
                      <a:pt x="322" y="974"/>
                    </a:lnTo>
                    <a:lnTo>
                      <a:pt x="325" y="976"/>
                    </a:lnTo>
                    <a:lnTo>
                      <a:pt x="327" y="977"/>
                    </a:lnTo>
                    <a:lnTo>
                      <a:pt x="331" y="982"/>
                    </a:lnTo>
                    <a:lnTo>
                      <a:pt x="336" y="985"/>
                    </a:lnTo>
                    <a:lnTo>
                      <a:pt x="337" y="986"/>
                    </a:lnTo>
                    <a:lnTo>
                      <a:pt x="339" y="985"/>
                    </a:lnTo>
                    <a:lnTo>
                      <a:pt x="339" y="980"/>
                    </a:lnTo>
                    <a:lnTo>
                      <a:pt x="339" y="976"/>
                    </a:lnTo>
                    <a:lnTo>
                      <a:pt x="339" y="973"/>
                    </a:lnTo>
                    <a:lnTo>
                      <a:pt x="339" y="971"/>
                    </a:lnTo>
                    <a:lnTo>
                      <a:pt x="339" y="969"/>
                    </a:lnTo>
                    <a:lnTo>
                      <a:pt x="336" y="969"/>
                    </a:lnTo>
                    <a:lnTo>
                      <a:pt x="333" y="968"/>
                    </a:lnTo>
                    <a:lnTo>
                      <a:pt x="330" y="966"/>
                    </a:lnTo>
                    <a:lnTo>
                      <a:pt x="327" y="965"/>
                    </a:lnTo>
                    <a:lnTo>
                      <a:pt x="324" y="963"/>
                    </a:lnTo>
                    <a:lnTo>
                      <a:pt x="325" y="960"/>
                    </a:lnTo>
                    <a:lnTo>
                      <a:pt x="327" y="957"/>
                    </a:lnTo>
                    <a:lnTo>
                      <a:pt x="327" y="954"/>
                    </a:lnTo>
                    <a:lnTo>
                      <a:pt x="325" y="951"/>
                    </a:lnTo>
                    <a:lnTo>
                      <a:pt x="321" y="951"/>
                    </a:lnTo>
                    <a:lnTo>
                      <a:pt x="316" y="957"/>
                    </a:lnTo>
                    <a:lnTo>
                      <a:pt x="312" y="966"/>
                    </a:lnTo>
                    <a:lnTo>
                      <a:pt x="309" y="969"/>
                    </a:lnTo>
                    <a:lnTo>
                      <a:pt x="307" y="966"/>
                    </a:lnTo>
                    <a:lnTo>
                      <a:pt x="309" y="963"/>
                    </a:lnTo>
                    <a:lnTo>
                      <a:pt x="309" y="962"/>
                    </a:lnTo>
                    <a:lnTo>
                      <a:pt x="312" y="954"/>
                    </a:lnTo>
                    <a:lnTo>
                      <a:pt x="315" y="950"/>
                    </a:lnTo>
                    <a:lnTo>
                      <a:pt x="318" y="945"/>
                    </a:lnTo>
                    <a:lnTo>
                      <a:pt x="325" y="942"/>
                    </a:lnTo>
                    <a:lnTo>
                      <a:pt x="327" y="942"/>
                    </a:lnTo>
                    <a:lnTo>
                      <a:pt x="331" y="941"/>
                    </a:lnTo>
                    <a:lnTo>
                      <a:pt x="334" y="941"/>
                    </a:lnTo>
                    <a:lnTo>
                      <a:pt x="336" y="938"/>
                    </a:lnTo>
                    <a:lnTo>
                      <a:pt x="339" y="933"/>
                    </a:lnTo>
                    <a:lnTo>
                      <a:pt x="342" y="931"/>
                    </a:lnTo>
                    <a:lnTo>
                      <a:pt x="345" y="933"/>
                    </a:lnTo>
                    <a:lnTo>
                      <a:pt x="347" y="933"/>
                    </a:lnTo>
                    <a:lnTo>
                      <a:pt x="350" y="931"/>
                    </a:lnTo>
                    <a:lnTo>
                      <a:pt x="353" y="927"/>
                    </a:lnTo>
                    <a:lnTo>
                      <a:pt x="354" y="921"/>
                    </a:lnTo>
                    <a:lnTo>
                      <a:pt x="360" y="912"/>
                    </a:lnTo>
                    <a:lnTo>
                      <a:pt x="363" y="910"/>
                    </a:lnTo>
                    <a:lnTo>
                      <a:pt x="368" y="909"/>
                    </a:lnTo>
                    <a:lnTo>
                      <a:pt x="374" y="906"/>
                    </a:lnTo>
                    <a:lnTo>
                      <a:pt x="379" y="904"/>
                    </a:lnTo>
                    <a:lnTo>
                      <a:pt x="383" y="903"/>
                    </a:lnTo>
                    <a:lnTo>
                      <a:pt x="388" y="901"/>
                    </a:lnTo>
                    <a:lnTo>
                      <a:pt x="391" y="900"/>
                    </a:lnTo>
                    <a:lnTo>
                      <a:pt x="392" y="900"/>
                    </a:lnTo>
                    <a:lnTo>
                      <a:pt x="400" y="898"/>
                    </a:lnTo>
                    <a:lnTo>
                      <a:pt x="404" y="900"/>
                    </a:lnTo>
                    <a:lnTo>
                      <a:pt x="406" y="903"/>
                    </a:lnTo>
                    <a:lnTo>
                      <a:pt x="407" y="907"/>
                    </a:lnTo>
                    <a:lnTo>
                      <a:pt x="407" y="912"/>
                    </a:lnTo>
                    <a:lnTo>
                      <a:pt x="407" y="915"/>
                    </a:lnTo>
                    <a:lnTo>
                      <a:pt x="406" y="918"/>
                    </a:lnTo>
                    <a:lnTo>
                      <a:pt x="404" y="922"/>
                    </a:lnTo>
                    <a:lnTo>
                      <a:pt x="401" y="925"/>
                    </a:lnTo>
                    <a:lnTo>
                      <a:pt x="397" y="925"/>
                    </a:lnTo>
                    <a:lnTo>
                      <a:pt x="395" y="925"/>
                    </a:lnTo>
                    <a:lnTo>
                      <a:pt x="392" y="927"/>
                    </a:lnTo>
                    <a:lnTo>
                      <a:pt x="389" y="928"/>
                    </a:lnTo>
                    <a:lnTo>
                      <a:pt x="386" y="931"/>
                    </a:lnTo>
                    <a:lnTo>
                      <a:pt x="385" y="935"/>
                    </a:lnTo>
                    <a:lnTo>
                      <a:pt x="383" y="939"/>
                    </a:lnTo>
                    <a:lnTo>
                      <a:pt x="383" y="941"/>
                    </a:lnTo>
                    <a:lnTo>
                      <a:pt x="383" y="944"/>
                    </a:lnTo>
                    <a:lnTo>
                      <a:pt x="383" y="945"/>
                    </a:lnTo>
                    <a:lnTo>
                      <a:pt x="386" y="945"/>
                    </a:lnTo>
                    <a:lnTo>
                      <a:pt x="389" y="944"/>
                    </a:lnTo>
                    <a:lnTo>
                      <a:pt x="392" y="942"/>
                    </a:lnTo>
                    <a:lnTo>
                      <a:pt x="395" y="939"/>
                    </a:lnTo>
                    <a:lnTo>
                      <a:pt x="397" y="941"/>
                    </a:lnTo>
                    <a:lnTo>
                      <a:pt x="398" y="942"/>
                    </a:lnTo>
                    <a:lnTo>
                      <a:pt x="398" y="944"/>
                    </a:lnTo>
                    <a:lnTo>
                      <a:pt x="398" y="942"/>
                    </a:lnTo>
                    <a:lnTo>
                      <a:pt x="403" y="938"/>
                    </a:lnTo>
                    <a:lnTo>
                      <a:pt x="406" y="935"/>
                    </a:lnTo>
                    <a:lnTo>
                      <a:pt x="409" y="931"/>
                    </a:lnTo>
                    <a:lnTo>
                      <a:pt x="412" y="928"/>
                    </a:lnTo>
                    <a:lnTo>
                      <a:pt x="415" y="927"/>
                    </a:lnTo>
                    <a:lnTo>
                      <a:pt x="420" y="924"/>
                    </a:lnTo>
                    <a:lnTo>
                      <a:pt x="421" y="922"/>
                    </a:lnTo>
                    <a:lnTo>
                      <a:pt x="424" y="919"/>
                    </a:lnTo>
                    <a:lnTo>
                      <a:pt x="427" y="913"/>
                    </a:lnTo>
                    <a:lnTo>
                      <a:pt x="427" y="909"/>
                    </a:lnTo>
                    <a:lnTo>
                      <a:pt x="427" y="906"/>
                    </a:lnTo>
                    <a:lnTo>
                      <a:pt x="427" y="898"/>
                    </a:lnTo>
                    <a:lnTo>
                      <a:pt x="426" y="896"/>
                    </a:lnTo>
                    <a:lnTo>
                      <a:pt x="424" y="895"/>
                    </a:lnTo>
                    <a:lnTo>
                      <a:pt x="421" y="889"/>
                    </a:lnTo>
                    <a:lnTo>
                      <a:pt x="420" y="884"/>
                    </a:lnTo>
                    <a:lnTo>
                      <a:pt x="418" y="877"/>
                    </a:lnTo>
                    <a:lnTo>
                      <a:pt x="418" y="871"/>
                    </a:lnTo>
                    <a:lnTo>
                      <a:pt x="417" y="868"/>
                    </a:lnTo>
                    <a:lnTo>
                      <a:pt x="417" y="866"/>
                    </a:lnTo>
                    <a:lnTo>
                      <a:pt x="420" y="848"/>
                    </a:lnTo>
                    <a:lnTo>
                      <a:pt x="417" y="836"/>
                    </a:lnTo>
                    <a:lnTo>
                      <a:pt x="415" y="831"/>
                    </a:lnTo>
                    <a:lnTo>
                      <a:pt x="417" y="820"/>
                    </a:lnTo>
                    <a:lnTo>
                      <a:pt x="418" y="805"/>
                    </a:lnTo>
                    <a:lnTo>
                      <a:pt x="421" y="799"/>
                    </a:lnTo>
                    <a:lnTo>
                      <a:pt x="423" y="795"/>
                    </a:lnTo>
                    <a:lnTo>
                      <a:pt x="426" y="790"/>
                    </a:lnTo>
                    <a:lnTo>
                      <a:pt x="429" y="778"/>
                    </a:lnTo>
                    <a:lnTo>
                      <a:pt x="435" y="767"/>
                    </a:lnTo>
                    <a:lnTo>
                      <a:pt x="439" y="761"/>
                    </a:lnTo>
                    <a:lnTo>
                      <a:pt x="449" y="750"/>
                    </a:lnTo>
                    <a:lnTo>
                      <a:pt x="455" y="738"/>
                    </a:lnTo>
                    <a:lnTo>
                      <a:pt x="461" y="731"/>
                    </a:lnTo>
                    <a:lnTo>
                      <a:pt x="464" y="729"/>
                    </a:lnTo>
                    <a:lnTo>
                      <a:pt x="470" y="726"/>
                    </a:lnTo>
                    <a:lnTo>
                      <a:pt x="479" y="723"/>
                    </a:lnTo>
                    <a:lnTo>
                      <a:pt x="484" y="718"/>
                    </a:lnTo>
                    <a:lnTo>
                      <a:pt x="490" y="715"/>
                    </a:lnTo>
                    <a:lnTo>
                      <a:pt x="496" y="714"/>
                    </a:lnTo>
                    <a:lnTo>
                      <a:pt x="503" y="714"/>
                    </a:lnTo>
                    <a:lnTo>
                      <a:pt x="514" y="717"/>
                    </a:lnTo>
                    <a:lnTo>
                      <a:pt x="522" y="720"/>
                    </a:lnTo>
                    <a:lnTo>
                      <a:pt x="523" y="717"/>
                    </a:lnTo>
                    <a:lnTo>
                      <a:pt x="532" y="715"/>
                    </a:lnTo>
                    <a:lnTo>
                      <a:pt x="540" y="714"/>
                    </a:lnTo>
                    <a:lnTo>
                      <a:pt x="548" y="712"/>
                    </a:lnTo>
                    <a:lnTo>
                      <a:pt x="554" y="709"/>
                    </a:lnTo>
                    <a:lnTo>
                      <a:pt x="557" y="708"/>
                    </a:lnTo>
                    <a:lnTo>
                      <a:pt x="560" y="706"/>
                    </a:lnTo>
                    <a:lnTo>
                      <a:pt x="561" y="705"/>
                    </a:lnTo>
                    <a:lnTo>
                      <a:pt x="564" y="702"/>
                    </a:lnTo>
                    <a:lnTo>
                      <a:pt x="569" y="697"/>
                    </a:lnTo>
                    <a:lnTo>
                      <a:pt x="573" y="697"/>
                    </a:lnTo>
                    <a:lnTo>
                      <a:pt x="576" y="693"/>
                    </a:lnTo>
                    <a:lnTo>
                      <a:pt x="581" y="693"/>
                    </a:lnTo>
                    <a:lnTo>
                      <a:pt x="586" y="688"/>
                    </a:lnTo>
                    <a:lnTo>
                      <a:pt x="590" y="682"/>
                    </a:lnTo>
                    <a:lnTo>
                      <a:pt x="596" y="676"/>
                    </a:lnTo>
                    <a:lnTo>
                      <a:pt x="601" y="671"/>
                    </a:lnTo>
                    <a:lnTo>
                      <a:pt x="602" y="670"/>
                    </a:lnTo>
                    <a:lnTo>
                      <a:pt x="610" y="665"/>
                    </a:lnTo>
                    <a:lnTo>
                      <a:pt x="613" y="664"/>
                    </a:lnTo>
                    <a:lnTo>
                      <a:pt x="619" y="661"/>
                    </a:lnTo>
                    <a:lnTo>
                      <a:pt x="624" y="659"/>
                    </a:lnTo>
                    <a:lnTo>
                      <a:pt x="628" y="658"/>
                    </a:lnTo>
                    <a:lnTo>
                      <a:pt x="633" y="658"/>
                    </a:lnTo>
                    <a:lnTo>
                      <a:pt x="637" y="661"/>
                    </a:lnTo>
                    <a:lnTo>
                      <a:pt x="639" y="664"/>
                    </a:lnTo>
                    <a:lnTo>
                      <a:pt x="640" y="668"/>
                    </a:lnTo>
                    <a:lnTo>
                      <a:pt x="650" y="670"/>
                    </a:lnTo>
                    <a:lnTo>
                      <a:pt x="659" y="668"/>
                    </a:lnTo>
                    <a:lnTo>
                      <a:pt x="668" y="667"/>
                    </a:lnTo>
                    <a:lnTo>
                      <a:pt x="683" y="667"/>
                    </a:lnTo>
                    <a:lnTo>
                      <a:pt x="700" y="665"/>
                    </a:lnTo>
                    <a:lnTo>
                      <a:pt x="707" y="665"/>
                    </a:lnTo>
                    <a:lnTo>
                      <a:pt x="720" y="667"/>
                    </a:lnTo>
                    <a:lnTo>
                      <a:pt x="730" y="671"/>
                    </a:lnTo>
                    <a:lnTo>
                      <a:pt x="739" y="674"/>
                    </a:lnTo>
                    <a:lnTo>
                      <a:pt x="750" y="677"/>
                    </a:lnTo>
                    <a:lnTo>
                      <a:pt x="753" y="677"/>
                    </a:lnTo>
                    <a:lnTo>
                      <a:pt x="758" y="680"/>
                    </a:lnTo>
                    <a:lnTo>
                      <a:pt x="764" y="680"/>
                    </a:lnTo>
                    <a:lnTo>
                      <a:pt x="776" y="680"/>
                    </a:lnTo>
                    <a:lnTo>
                      <a:pt x="777" y="679"/>
                    </a:lnTo>
                    <a:lnTo>
                      <a:pt x="791" y="679"/>
                    </a:lnTo>
                    <a:lnTo>
                      <a:pt x="799" y="676"/>
                    </a:lnTo>
                    <a:lnTo>
                      <a:pt x="811" y="674"/>
                    </a:lnTo>
                    <a:lnTo>
                      <a:pt x="815" y="674"/>
                    </a:lnTo>
                    <a:lnTo>
                      <a:pt x="820" y="674"/>
                    </a:lnTo>
                    <a:lnTo>
                      <a:pt x="826" y="673"/>
                    </a:lnTo>
                    <a:lnTo>
                      <a:pt x="835" y="673"/>
                    </a:lnTo>
                    <a:lnTo>
                      <a:pt x="843" y="671"/>
                    </a:lnTo>
                    <a:lnTo>
                      <a:pt x="849" y="671"/>
                    </a:lnTo>
                    <a:lnTo>
                      <a:pt x="857" y="670"/>
                    </a:lnTo>
                    <a:lnTo>
                      <a:pt x="864" y="670"/>
                    </a:lnTo>
                    <a:lnTo>
                      <a:pt x="867" y="671"/>
                    </a:lnTo>
                    <a:lnTo>
                      <a:pt x="864" y="674"/>
                    </a:lnTo>
                    <a:lnTo>
                      <a:pt x="860" y="676"/>
                    </a:lnTo>
                    <a:lnTo>
                      <a:pt x="850" y="677"/>
                    </a:lnTo>
                    <a:lnTo>
                      <a:pt x="843" y="679"/>
                    </a:lnTo>
                    <a:lnTo>
                      <a:pt x="837" y="679"/>
                    </a:lnTo>
                    <a:lnTo>
                      <a:pt x="826" y="679"/>
                    </a:lnTo>
                    <a:lnTo>
                      <a:pt x="822" y="680"/>
                    </a:lnTo>
                    <a:lnTo>
                      <a:pt x="817" y="680"/>
                    </a:lnTo>
                    <a:lnTo>
                      <a:pt x="809" y="680"/>
                    </a:lnTo>
                    <a:lnTo>
                      <a:pt x="802" y="683"/>
                    </a:lnTo>
                    <a:lnTo>
                      <a:pt x="794" y="683"/>
                    </a:lnTo>
                    <a:lnTo>
                      <a:pt x="787" y="682"/>
                    </a:lnTo>
                    <a:lnTo>
                      <a:pt x="782" y="683"/>
                    </a:lnTo>
                    <a:lnTo>
                      <a:pt x="776" y="683"/>
                    </a:lnTo>
                    <a:lnTo>
                      <a:pt x="774" y="688"/>
                    </a:lnTo>
                    <a:lnTo>
                      <a:pt x="776" y="691"/>
                    </a:lnTo>
                    <a:lnTo>
                      <a:pt x="783" y="693"/>
                    </a:lnTo>
                    <a:lnTo>
                      <a:pt x="793" y="691"/>
                    </a:lnTo>
                    <a:lnTo>
                      <a:pt x="799" y="688"/>
                    </a:lnTo>
                    <a:lnTo>
                      <a:pt x="805" y="685"/>
                    </a:lnTo>
                    <a:lnTo>
                      <a:pt x="808" y="687"/>
                    </a:lnTo>
                    <a:lnTo>
                      <a:pt x="814" y="687"/>
                    </a:lnTo>
                    <a:lnTo>
                      <a:pt x="822" y="685"/>
                    </a:lnTo>
                    <a:lnTo>
                      <a:pt x="831" y="685"/>
                    </a:lnTo>
                    <a:lnTo>
                      <a:pt x="834" y="687"/>
                    </a:lnTo>
                    <a:lnTo>
                      <a:pt x="837" y="687"/>
                    </a:lnTo>
                    <a:lnTo>
                      <a:pt x="841" y="687"/>
                    </a:lnTo>
                    <a:lnTo>
                      <a:pt x="849" y="683"/>
                    </a:lnTo>
                    <a:lnTo>
                      <a:pt x="855" y="683"/>
                    </a:lnTo>
                    <a:lnTo>
                      <a:pt x="858" y="685"/>
                    </a:lnTo>
                    <a:lnTo>
                      <a:pt x="866" y="685"/>
                    </a:lnTo>
                    <a:lnTo>
                      <a:pt x="875" y="682"/>
                    </a:lnTo>
                    <a:lnTo>
                      <a:pt x="879" y="679"/>
                    </a:lnTo>
                    <a:lnTo>
                      <a:pt x="882" y="677"/>
                    </a:lnTo>
                    <a:lnTo>
                      <a:pt x="889" y="679"/>
                    </a:lnTo>
                    <a:lnTo>
                      <a:pt x="895" y="680"/>
                    </a:lnTo>
                    <a:lnTo>
                      <a:pt x="905" y="680"/>
                    </a:lnTo>
                    <a:lnTo>
                      <a:pt x="913" y="679"/>
                    </a:lnTo>
                    <a:lnTo>
                      <a:pt x="917" y="679"/>
                    </a:lnTo>
                    <a:lnTo>
                      <a:pt x="919" y="679"/>
                    </a:lnTo>
                    <a:lnTo>
                      <a:pt x="924" y="679"/>
                    </a:lnTo>
                    <a:lnTo>
                      <a:pt x="934" y="683"/>
                    </a:lnTo>
                    <a:lnTo>
                      <a:pt x="948" y="691"/>
                    </a:lnTo>
                    <a:lnTo>
                      <a:pt x="956" y="696"/>
                    </a:lnTo>
                    <a:lnTo>
                      <a:pt x="974" y="706"/>
                    </a:lnTo>
                    <a:lnTo>
                      <a:pt x="998" y="715"/>
                    </a:lnTo>
                    <a:lnTo>
                      <a:pt x="1007" y="715"/>
                    </a:lnTo>
                    <a:lnTo>
                      <a:pt x="1013" y="717"/>
                    </a:lnTo>
                    <a:lnTo>
                      <a:pt x="1019" y="718"/>
                    </a:lnTo>
                    <a:lnTo>
                      <a:pt x="1032" y="720"/>
                    </a:lnTo>
                    <a:lnTo>
                      <a:pt x="1042" y="725"/>
                    </a:lnTo>
                    <a:lnTo>
                      <a:pt x="1047" y="726"/>
                    </a:lnTo>
                    <a:lnTo>
                      <a:pt x="1051" y="726"/>
                    </a:lnTo>
                    <a:lnTo>
                      <a:pt x="1058" y="728"/>
                    </a:lnTo>
                    <a:lnTo>
                      <a:pt x="1070" y="735"/>
                    </a:lnTo>
                    <a:lnTo>
                      <a:pt x="1079" y="740"/>
                    </a:lnTo>
                    <a:lnTo>
                      <a:pt x="1086" y="743"/>
                    </a:lnTo>
                    <a:lnTo>
                      <a:pt x="1088" y="743"/>
                    </a:lnTo>
                    <a:lnTo>
                      <a:pt x="1093" y="743"/>
                    </a:lnTo>
                    <a:lnTo>
                      <a:pt x="1097" y="741"/>
                    </a:lnTo>
                    <a:lnTo>
                      <a:pt x="1105" y="741"/>
                    </a:lnTo>
                    <a:lnTo>
                      <a:pt x="1114" y="740"/>
                    </a:lnTo>
                    <a:lnTo>
                      <a:pt x="1126" y="737"/>
                    </a:lnTo>
                    <a:lnTo>
                      <a:pt x="1131" y="737"/>
                    </a:lnTo>
                    <a:lnTo>
                      <a:pt x="1140" y="737"/>
                    </a:lnTo>
                    <a:lnTo>
                      <a:pt x="1141" y="738"/>
                    </a:lnTo>
                    <a:lnTo>
                      <a:pt x="1147" y="738"/>
                    </a:lnTo>
                    <a:lnTo>
                      <a:pt x="1153" y="740"/>
                    </a:lnTo>
                    <a:lnTo>
                      <a:pt x="1159" y="740"/>
                    </a:lnTo>
                    <a:lnTo>
                      <a:pt x="1163" y="741"/>
                    </a:lnTo>
                    <a:lnTo>
                      <a:pt x="1167" y="741"/>
                    </a:lnTo>
                    <a:lnTo>
                      <a:pt x="1173" y="743"/>
                    </a:lnTo>
                    <a:lnTo>
                      <a:pt x="1179" y="744"/>
                    </a:lnTo>
                    <a:lnTo>
                      <a:pt x="1182" y="746"/>
                    </a:lnTo>
                    <a:lnTo>
                      <a:pt x="1187" y="746"/>
                    </a:lnTo>
                    <a:lnTo>
                      <a:pt x="1191" y="746"/>
                    </a:lnTo>
                    <a:lnTo>
                      <a:pt x="1193" y="744"/>
                    </a:lnTo>
                    <a:lnTo>
                      <a:pt x="1193" y="743"/>
                    </a:lnTo>
                    <a:lnTo>
                      <a:pt x="1193" y="741"/>
                    </a:lnTo>
                    <a:lnTo>
                      <a:pt x="1195" y="741"/>
                    </a:lnTo>
                    <a:lnTo>
                      <a:pt x="1196" y="741"/>
                    </a:lnTo>
                    <a:lnTo>
                      <a:pt x="1198" y="743"/>
                    </a:lnTo>
                    <a:lnTo>
                      <a:pt x="1202" y="744"/>
                    </a:lnTo>
                    <a:lnTo>
                      <a:pt x="1205" y="744"/>
                    </a:lnTo>
                    <a:lnTo>
                      <a:pt x="1208" y="744"/>
                    </a:lnTo>
                    <a:lnTo>
                      <a:pt x="1211" y="743"/>
                    </a:lnTo>
                    <a:lnTo>
                      <a:pt x="1211" y="741"/>
                    </a:lnTo>
                    <a:lnTo>
                      <a:pt x="1210" y="738"/>
                    </a:lnTo>
                    <a:lnTo>
                      <a:pt x="1205" y="738"/>
                    </a:lnTo>
                    <a:lnTo>
                      <a:pt x="1207" y="737"/>
                    </a:lnTo>
                    <a:lnTo>
                      <a:pt x="1208" y="735"/>
                    </a:lnTo>
                    <a:lnTo>
                      <a:pt x="1211" y="734"/>
                    </a:lnTo>
                    <a:lnTo>
                      <a:pt x="1216" y="735"/>
                    </a:lnTo>
                    <a:lnTo>
                      <a:pt x="1219" y="735"/>
                    </a:lnTo>
                    <a:lnTo>
                      <a:pt x="1220" y="732"/>
                    </a:lnTo>
                    <a:lnTo>
                      <a:pt x="1217" y="732"/>
                    </a:lnTo>
                    <a:lnTo>
                      <a:pt x="1214" y="731"/>
                    </a:lnTo>
                    <a:lnTo>
                      <a:pt x="1213" y="729"/>
                    </a:lnTo>
                    <a:lnTo>
                      <a:pt x="1213" y="728"/>
                    </a:lnTo>
                    <a:lnTo>
                      <a:pt x="1217" y="728"/>
                    </a:lnTo>
                    <a:lnTo>
                      <a:pt x="1219" y="728"/>
                    </a:lnTo>
                    <a:lnTo>
                      <a:pt x="1222" y="729"/>
                    </a:lnTo>
                    <a:lnTo>
                      <a:pt x="1226" y="729"/>
                    </a:lnTo>
                    <a:lnTo>
                      <a:pt x="1233" y="729"/>
                    </a:lnTo>
                    <a:lnTo>
                      <a:pt x="1236" y="729"/>
                    </a:lnTo>
                    <a:lnTo>
                      <a:pt x="1239" y="729"/>
                    </a:lnTo>
                    <a:lnTo>
                      <a:pt x="1240" y="732"/>
                    </a:lnTo>
                    <a:lnTo>
                      <a:pt x="1249" y="740"/>
                    </a:lnTo>
                    <a:lnTo>
                      <a:pt x="1254" y="741"/>
                    </a:lnTo>
                    <a:lnTo>
                      <a:pt x="1257" y="743"/>
                    </a:lnTo>
                    <a:lnTo>
                      <a:pt x="1260" y="741"/>
                    </a:lnTo>
                    <a:lnTo>
                      <a:pt x="1265" y="740"/>
                    </a:lnTo>
                    <a:lnTo>
                      <a:pt x="1268" y="740"/>
                    </a:lnTo>
                    <a:lnTo>
                      <a:pt x="1277" y="740"/>
                    </a:lnTo>
                    <a:lnTo>
                      <a:pt x="1286" y="740"/>
                    </a:lnTo>
                    <a:lnTo>
                      <a:pt x="1293" y="740"/>
                    </a:lnTo>
                    <a:lnTo>
                      <a:pt x="1297" y="738"/>
                    </a:lnTo>
                    <a:lnTo>
                      <a:pt x="1300" y="738"/>
                    </a:lnTo>
                    <a:lnTo>
                      <a:pt x="1298" y="741"/>
                    </a:lnTo>
                    <a:lnTo>
                      <a:pt x="1297" y="740"/>
                    </a:lnTo>
                    <a:lnTo>
                      <a:pt x="1293" y="743"/>
                    </a:lnTo>
                    <a:lnTo>
                      <a:pt x="1287" y="747"/>
                    </a:lnTo>
                    <a:lnTo>
                      <a:pt x="1287" y="749"/>
                    </a:lnTo>
                    <a:lnTo>
                      <a:pt x="1292" y="749"/>
                    </a:lnTo>
                    <a:lnTo>
                      <a:pt x="1298" y="747"/>
                    </a:lnTo>
                    <a:lnTo>
                      <a:pt x="1303" y="744"/>
                    </a:lnTo>
                    <a:lnTo>
                      <a:pt x="1309" y="741"/>
                    </a:lnTo>
                    <a:lnTo>
                      <a:pt x="1312" y="737"/>
                    </a:lnTo>
                    <a:lnTo>
                      <a:pt x="1313" y="738"/>
                    </a:lnTo>
                    <a:lnTo>
                      <a:pt x="1312" y="741"/>
                    </a:lnTo>
                    <a:lnTo>
                      <a:pt x="1310" y="743"/>
                    </a:lnTo>
                    <a:lnTo>
                      <a:pt x="1310" y="744"/>
                    </a:lnTo>
                    <a:lnTo>
                      <a:pt x="1313" y="744"/>
                    </a:lnTo>
                    <a:lnTo>
                      <a:pt x="1318" y="741"/>
                    </a:lnTo>
                    <a:lnTo>
                      <a:pt x="1325" y="738"/>
                    </a:lnTo>
                    <a:lnTo>
                      <a:pt x="1339" y="735"/>
                    </a:lnTo>
                    <a:lnTo>
                      <a:pt x="1356" y="738"/>
                    </a:lnTo>
                    <a:lnTo>
                      <a:pt x="1362" y="741"/>
                    </a:lnTo>
                    <a:lnTo>
                      <a:pt x="1367" y="743"/>
                    </a:lnTo>
                    <a:lnTo>
                      <a:pt x="1373" y="744"/>
                    </a:lnTo>
                    <a:lnTo>
                      <a:pt x="1385" y="747"/>
                    </a:lnTo>
                    <a:lnTo>
                      <a:pt x="1388" y="747"/>
                    </a:lnTo>
                    <a:lnTo>
                      <a:pt x="1397" y="749"/>
                    </a:lnTo>
                    <a:lnTo>
                      <a:pt x="1405" y="749"/>
                    </a:lnTo>
                    <a:lnTo>
                      <a:pt x="1409" y="749"/>
                    </a:lnTo>
                    <a:lnTo>
                      <a:pt x="1415" y="749"/>
                    </a:lnTo>
                    <a:lnTo>
                      <a:pt x="1420" y="749"/>
                    </a:lnTo>
                    <a:lnTo>
                      <a:pt x="1426" y="749"/>
                    </a:lnTo>
                    <a:lnTo>
                      <a:pt x="1429" y="750"/>
                    </a:lnTo>
                    <a:lnTo>
                      <a:pt x="1434" y="750"/>
                    </a:lnTo>
                    <a:lnTo>
                      <a:pt x="1437" y="749"/>
                    </a:lnTo>
                    <a:lnTo>
                      <a:pt x="1441" y="750"/>
                    </a:lnTo>
                    <a:lnTo>
                      <a:pt x="1447" y="752"/>
                    </a:lnTo>
                    <a:lnTo>
                      <a:pt x="1450" y="753"/>
                    </a:lnTo>
                    <a:lnTo>
                      <a:pt x="1453" y="753"/>
                    </a:lnTo>
                    <a:lnTo>
                      <a:pt x="1455" y="756"/>
                    </a:lnTo>
                    <a:lnTo>
                      <a:pt x="1465" y="761"/>
                    </a:lnTo>
                    <a:lnTo>
                      <a:pt x="1469" y="766"/>
                    </a:lnTo>
                    <a:lnTo>
                      <a:pt x="1472" y="770"/>
                    </a:lnTo>
                    <a:lnTo>
                      <a:pt x="1465" y="784"/>
                    </a:lnTo>
                    <a:lnTo>
                      <a:pt x="1467" y="791"/>
                    </a:lnTo>
                    <a:lnTo>
                      <a:pt x="1469" y="802"/>
                    </a:lnTo>
                    <a:lnTo>
                      <a:pt x="1469" y="808"/>
                    </a:lnTo>
                    <a:lnTo>
                      <a:pt x="1467" y="814"/>
                    </a:lnTo>
                    <a:lnTo>
                      <a:pt x="1464" y="828"/>
                    </a:lnTo>
                    <a:lnTo>
                      <a:pt x="1459" y="836"/>
                    </a:lnTo>
                    <a:lnTo>
                      <a:pt x="1456" y="845"/>
                    </a:lnTo>
                    <a:lnTo>
                      <a:pt x="1455" y="857"/>
                    </a:lnTo>
                    <a:lnTo>
                      <a:pt x="1452" y="868"/>
                    </a:lnTo>
                    <a:lnTo>
                      <a:pt x="1446" y="878"/>
                    </a:lnTo>
                    <a:lnTo>
                      <a:pt x="1441" y="883"/>
                    </a:lnTo>
                    <a:lnTo>
                      <a:pt x="1430" y="889"/>
                    </a:lnTo>
                    <a:lnTo>
                      <a:pt x="1421" y="890"/>
                    </a:lnTo>
                    <a:lnTo>
                      <a:pt x="1415" y="896"/>
                    </a:lnTo>
                    <a:lnTo>
                      <a:pt x="1406" y="903"/>
                    </a:lnTo>
                    <a:lnTo>
                      <a:pt x="1398" y="912"/>
                    </a:lnTo>
                    <a:lnTo>
                      <a:pt x="1391" y="910"/>
                    </a:lnTo>
                    <a:lnTo>
                      <a:pt x="1389" y="912"/>
                    </a:lnTo>
                    <a:lnTo>
                      <a:pt x="1379" y="913"/>
                    </a:lnTo>
                    <a:lnTo>
                      <a:pt x="1370" y="916"/>
                    </a:lnTo>
                    <a:lnTo>
                      <a:pt x="1351" y="919"/>
                    </a:lnTo>
                    <a:lnTo>
                      <a:pt x="1348" y="924"/>
                    </a:lnTo>
                    <a:lnTo>
                      <a:pt x="1345" y="930"/>
                    </a:lnTo>
                    <a:lnTo>
                      <a:pt x="1342" y="933"/>
                    </a:lnTo>
                    <a:lnTo>
                      <a:pt x="1339" y="939"/>
                    </a:lnTo>
                    <a:lnTo>
                      <a:pt x="1332" y="950"/>
                    </a:lnTo>
                    <a:lnTo>
                      <a:pt x="1327" y="960"/>
                    </a:lnTo>
                    <a:lnTo>
                      <a:pt x="1318" y="979"/>
                    </a:lnTo>
                    <a:lnTo>
                      <a:pt x="1309" y="1006"/>
                    </a:lnTo>
                    <a:lnTo>
                      <a:pt x="1300" y="1029"/>
                    </a:lnTo>
                    <a:lnTo>
                      <a:pt x="1292" y="1044"/>
                    </a:lnTo>
                    <a:lnTo>
                      <a:pt x="1278" y="1076"/>
                    </a:lnTo>
                    <a:lnTo>
                      <a:pt x="1266" y="1100"/>
                    </a:lnTo>
                    <a:lnTo>
                      <a:pt x="1254" y="1128"/>
                    </a:lnTo>
                    <a:lnTo>
                      <a:pt x="1246" y="1143"/>
                    </a:lnTo>
                    <a:lnTo>
                      <a:pt x="1239" y="1161"/>
                    </a:lnTo>
                    <a:lnTo>
                      <a:pt x="1234" y="1173"/>
                    </a:lnTo>
                    <a:lnTo>
                      <a:pt x="1233" y="1176"/>
                    </a:lnTo>
                    <a:lnTo>
                      <a:pt x="1225" y="1201"/>
                    </a:lnTo>
                    <a:lnTo>
                      <a:pt x="1216" y="1221"/>
                    </a:lnTo>
                    <a:lnTo>
                      <a:pt x="1208" y="1233"/>
                    </a:lnTo>
                    <a:lnTo>
                      <a:pt x="1201" y="1245"/>
                    </a:lnTo>
                    <a:lnTo>
                      <a:pt x="1196" y="1254"/>
                    </a:lnTo>
                    <a:lnTo>
                      <a:pt x="1187" y="1272"/>
                    </a:lnTo>
                    <a:lnTo>
                      <a:pt x="1178" y="1287"/>
                    </a:lnTo>
                    <a:lnTo>
                      <a:pt x="1169" y="1300"/>
                    </a:lnTo>
                    <a:lnTo>
                      <a:pt x="1161" y="1313"/>
                    </a:lnTo>
                    <a:lnTo>
                      <a:pt x="1152" y="1326"/>
                    </a:lnTo>
                    <a:lnTo>
                      <a:pt x="1149" y="1332"/>
                    </a:lnTo>
                    <a:lnTo>
                      <a:pt x="1147" y="1344"/>
                    </a:lnTo>
                    <a:lnTo>
                      <a:pt x="1144" y="1356"/>
                    </a:lnTo>
                    <a:lnTo>
                      <a:pt x="1138" y="1365"/>
                    </a:lnTo>
                    <a:lnTo>
                      <a:pt x="1128" y="1379"/>
                    </a:lnTo>
                    <a:lnTo>
                      <a:pt x="1126" y="1382"/>
                    </a:lnTo>
                    <a:lnTo>
                      <a:pt x="1126" y="1391"/>
                    </a:lnTo>
                    <a:lnTo>
                      <a:pt x="1128" y="1399"/>
                    </a:lnTo>
                    <a:lnTo>
                      <a:pt x="1131" y="1402"/>
                    </a:lnTo>
                    <a:lnTo>
                      <a:pt x="1138" y="1406"/>
                    </a:lnTo>
                    <a:lnTo>
                      <a:pt x="1158" y="1408"/>
                    </a:lnTo>
                    <a:lnTo>
                      <a:pt x="1166" y="1400"/>
                    </a:lnTo>
                    <a:lnTo>
                      <a:pt x="1175" y="1385"/>
                    </a:lnTo>
                    <a:lnTo>
                      <a:pt x="1181" y="1373"/>
                    </a:lnTo>
                    <a:lnTo>
                      <a:pt x="1191" y="1357"/>
                    </a:lnTo>
                    <a:lnTo>
                      <a:pt x="1204" y="1342"/>
                    </a:lnTo>
                    <a:lnTo>
                      <a:pt x="1208" y="1329"/>
                    </a:lnTo>
                    <a:lnTo>
                      <a:pt x="1213" y="1316"/>
                    </a:lnTo>
                    <a:lnTo>
                      <a:pt x="1222" y="1301"/>
                    </a:lnTo>
                    <a:lnTo>
                      <a:pt x="1233" y="1291"/>
                    </a:lnTo>
                    <a:lnTo>
                      <a:pt x="1245" y="1284"/>
                    </a:lnTo>
                    <a:lnTo>
                      <a:pt x="1254" y="1278"/>
                    </a:lnTo>
                    <a:lnTo>
                      <a:pt x="1263" y="1271"/>
                    </a:lnTo>
                    <a:lnTo>
                      <a:pt x="1269" y="1262"/>
                    </a:lnTo>
                    <a:lnTo>
                      <a:pt x="1272" y="1254"/>
                    </a:lnTo>
                    <a:lnTo>
                      <a:pt x="1278" y="1243"/>
                    </a:lnTo>
                    <a:lnTo>
                      <a:pt x="1283" y="1233"/>
                    </a:lnTo>
                    <a:lnTo>
                      <a:pt x="1289" y="1219"/>
                    </a:lnTo>
                    <a:lnTo>
                      <a:pt x="1295" y="1207"/>
                    </a:lnTo>
                    <a:lnTo>
                      <a:pt x="1300" y="1193"/>
                    </a:lnTo>
                    <a:lnTo>
                      <a:pt x="1301" y="1186"/>
                    </a:lnTo>
                    <a:lnTo>
                      <a:pt x="1303" y="1176"/>
                    </a:lnTo>
                    <a:lnTo>
                      <a:pt x="1303" y="1169"/>
                    </a:lnTo>
                    <a:lnTo>
                      <a:pt x="1306" y="1161"/>
                    </a:lnTo>
                    <a:lnTo>
                      <a:pt x="1312" y="1155"/>
                    </a:lnTo>
                    <a:lnTo>
                      <a:pt x="1318" y="1146"/>
                    </a:lnTo>
                    <a:lnTo>
                      <a:pt x="1327" y="1131"/>
                    </a:lnTo>
                    <a:lnTo>
                      <a:pt x="1335" y="1117"/>
                    </a:lnTo>
                    <a:lnTo>
                      <a:pt x="1341" y="1103"/>
                    </a:lnTo>
                    <a:lnTo>
                      <a:pt x="1344" y="1093"/>
                    </a:lnTo>
                    <a:lnTo>
                      <a:pt x="1348" y="1074"/>
                    </a:lnTo>
                    <a:lnTo>
                      <a:pt x="1347" y="1058"/>
                    </a:lnTo>
                    <a:lnTo>
                      <a:pt x="1348" y="1049"/>
                    </a:lnTo>
                    <a:lnTo>
                      <a:pt x="1354" y="1038"/>
                    </a:lnTo>
                    <a:lnTo>
                      <a:pt x="1359" y="1027"/>
                    </a:lnTo>
                    <a:lnTo>
                      <a:pt x="1368" y="1011"/>
                    </a:lnTo>
                    <a:lnTo>
                      <a:pt x="1374" y="1000"/>
                    </a:lnTo>
                    <a:lnTo>
                      <a:pt x="1386" y="985"/>
                    </a:lnTo>
                    <a:lnTo>
                      <a:pt x="1398" y="974"/>
                    </a:lnTo>
                    <a:lnTo>
                      <a:pt x="1408" y="960"/>
                    </a:lnTo>
                    <a:lnTo>
                      <a:pt x="1420" y="947"/>
                    </a:lnTo>
                    <a:lnTo>
                      <a:pt x="1430" y="939"/>
                    </a:lnTo>
                    <a:lnTo>
                      <a:pt x="1444" y="941"/>
                    </a:lnTo>
                    <a:lnTo>
                      <a:pt x="1453" y="941"/>
                    </a:lnTo>
                    <a:lnTo>
                      <a:pt x="1462" y="941"/>
                    </a:lnTo>
                    <a:lnTo>
                      <a:pt x="1472" y="942"/>
                    </a:lnTo>
                    <a:lnTo>
                      <a:pt x="1488" y="944"/>
                    </a:lnTo>
                    <a:lnTo>
                      <a:pt x="1499" y="941"/>
                    </a:lnTo>
                    <a:lnTo>
                      <a:pt x="1508" y="939"/>
                    </a:lnTo>
                    <a:lnTo>
                      <a:pt x="1519" y="935"/>
                    </a:lnTo>
                    <a:lnTo>
                      <a:pt x="1526" y="931"/>
                    </a:lnTo>
                    <a:lnTo>
                      <a:pt x="1536" y="931"/>
                    </a:lnTo>
                    <a:lnTo>
                      <a:pt x="1548" y="924"/>
                    </a:lnTo>
                    <a:lnTo>
                      <a:pt x="1551" y="913"/>
                    </a:lnTo>
                    <a:lnTo>
                      <a:pt x="1552" y="910"/>
                    </a:lnTo>
                    <a:lnTo>
                      <a:pt x="1557" y="901"/>
                    </a:lnTo>
                    <a:lnTo>
                      <a:pt x="1560" y="890"/>
                    </a:lnTo>
                    <a:lnTo>
                      <a:pt x="1569" y="880"/>
                    </a:lnTo>
                    <a:lnTo>
                      <a:pt x="1581" y="875"/>
                    </a:lnTo>
                    <a:lnTo>
                      <a:pt x="1586" y="872"/>
                    </a:lnTo>
                    <a:lnTo>
                      <a:pt x="1593" y="863"/>
                    </a:lnTo>
                    <a:lnTo>
                      <a:pt x="1596" y="855"/>
                    </a:lnTo>
                    <a:lnTo>
                      <a:pt x="1604" y="849"/>
                    </a:lnTo>
                    <a:lnTo>
                      <a:pt x="1610" y="849"/>
                    </a:lnTo>
                    <a:lnTo>
                      <a:pt x="1616" y="848"/>
                    </a:lnTo>
                    <a:lnTo>
                      <a:pt x="1622" y="849"/>
                    </a:lnTo>
                    <a:lnTo>
                      <a:pt x="1624" y="854"/>
                    </a:lnTo>
                    <a:lnTo>
                      <a:pt x="1625" y="857"/>
                    </a:lnTo>
                    <a:lnTo>
                      <a:pt x="1627" y="861"/>
                    </a:lnTo>
                    <a:lnTo>
                      <a:pt x="1631" y="865"/>
                    </a:lnTo>
                    <a:lnTo>
                      <a:pt x="1639" y="858"/>
                    </a:lnTo>
                    <a:lnTo>
                      <a:pt x="1642" y="852"/>
                    </a:lnTo>
                    <a:lnTo>
                      <a:pt x="1648" y="857"/>
                    </a:lnTo>
                    <a:lnTo>
                      <a:pt x="1653" y="860"/>
                    </a:lnTo>
                    <a:lnTo>
                      <a:pt x="1659" y="860"/>
                    </a:lnTo>
                    <a:lnTo>
                      <a:pt x="1668" y="857"/>
                    </a:lnTo>
                    <a:lnTo>
                      <a:pt x="1688" y="855"/>
                    </a:lnTo>
                    <a:lnTo>
                      <a:pt x="1700" y="852"/>
                    </a:lnTo>
                    <a:lnTo>
                      <a:pt x="1712" y="846"/>
                    </a:lnTo>
                    <a:lnTo>
                      <a:pt x="1718" y="845"/>
                    </a:lnTo>
                    <a:lnTo>
                      <a:pt x="1729" y="845"/>
                    </a:lnTo>
                    <a:lnTo>
                      <a:pt x="1741" y="851"/>
                    </a:lnTo>
                    <a:lnTo>
                      <a:pt x="1749" y="849"/>
                    </a:lnTo>
                    <a:lnTo>
                      <a:pt x="1755" y="845"/>
                    </a:lnTo>
                    <a:lnTo>
                      <a:pt x="1756" y="839"/>
                    </a:lnTo>
                    <a:lnTo>
                      <a:pt x="1755" y="825"/>
                    </a:lnTo>
                    <a:lnTo>
                      <a:pt x="1752" y="814"/>
                    </a:lnTo>
                    <a:lnTo>
                      <a:pt x="1749" y="808"/>
                    </a:lnTo>
                    <a:lnTo>
                      <a:pt x="1747" y="802"/>
                    </a:lnTo>
                    <a:lnTo>
                      <a:pt x="1738" y="793"/>
                    </a:lnTo>
                    <a:lnTo>
                      <a:pt x="1727" y="785"/>
                    </a:lnTo>
                    <a:lnTo>
                      <a:pt x="1715" y="776"/>
                    </a:lnTo>
                    <a:lnTo>
                      <a:pt x="1706" y="766"/>
                    </a:lnTo>
                    <a:lnTo>
                      <a:pt x="1700" y="753"/>
                    </a:lnTo>
                    <a:lnTo>
                      <a:pt x="1695" y="737"/>
                    </a:lnTo>
                    <a:lnTo>
                      <a:pt x="1697" y="725"/>
                    </a:lnTo>
                    <a:lnTo>
                      <a:pt x="1698" y="709"/>
                    </a:lnTo>
                    <a:lnTo>
                      <a:pt x="1700" y="694"/>
                    </a:lnTo>
                    <a:lnTo>
                      <a:pt x="1698" y="677"/>
                    </a:lnTo>
                    <a:lnTo>
                      <a:pt x="1697" y="667"/>
                    </a:lnTo>
                    <a:lnTo>
                      <a:pt x="1692" y="653"/>
                    </a:lnTo>
                    <a:lnTo>
                      <a:pt x="1680" y="639"/>
                    </a:lnTo>
                    <a:lnTo>
                      <a:pt x="1674" y="635"/>
                    </a:lnTo>
                    <a:lnTo>
                      <a:pt x="1666" y="624"/>
                    </a:lnTo>
                    <a:lnTo>
                      <a:pt x="1657" y="612"/>
                    </a:lnTo>
                    <a:lnTo>
                      <a:pt x="1654" y="604"/>
                    </a:lnTo>
                    <a:lnTo>
                      <a:pt x="1648" y="589"/>
                    </a:lnTo>
                    <a:lnTo>
                      <a:pt x="1645" y="582"/>
                    </a:lnTo>
                    <a:lnTo>
                      <a:pt x="1641" y="575"/>
                    </a:lnTo>
                    <a:lnTo>
                      <a:pt x="1637" y="569"/>
                    </a:lnTo>
                    <a:lnTo>
                      <a:pt x="1633" y="563"/>
                    </a:lnTo>
                    <a:lnTo>
                      <a:pt x="1630" y="557"/>
                    </a:lnTo>
                    <a:lnTo>
                      <a:pt x="1625" y="554"/>
                    </a:lnTo>
                    <a:lnTo>
                      <a:pt x="1619" y="548"/>
                    </a:lnTo>
                    <a:lnTo>
                      <a:pt x="1607" y="547"/>
                    </a:lnTo>
                    <a:lnTo>
                      <a:pt x="1601" y="543"/>
                    </a:lnTo>
                    <a:lnTo>
                      <a:pt x="1592" y="536"/>
                    </a:lnTo>
                    <a:lnTo>
                      <a:pt x="1592" y="531"/>
                    </a:lnTo>
                    <a:lnTo>
                      <a:pt x="1592" y="522"/>
                    </a:lnTo>
                    <a:lnTo>
                      <a:pt x="1595" y="508"/>
                    </a:lnTo>
                    <a:lnTo>
                      <a:pt x="1598" y="501"/>
                    </a:lnTo>
                    <a:lnTo>
                      <a:pt x="1595" y="490"/>
                    </a:lnTo>
                    <a:lnTo>
                      <a:pt x="1589" y="484"/>
                    </a:lnTo>
                    <a:lnTo>
                      <a:pt x="1583" y="477"/>
                    </a:lnTo>
                    <a:lnTo>
                      <a:pt x="1577" y="472"/>
                    </a:lnTo>
                    <a:lnTo>
                      <a:pt x="1567" y="467"/>
                    </a:lnTo>
                    <a:lnTo>
                      <a:pt x="1555" y="466"/>
                    </a:lnTo>
                    <a:lnTo>
                      <a:pt x="1545" y="469"/>
                    </a:lnTo>
                    <a:lnTo>
                      <a:pt x="1534" y="472"/>
                    </a:lnTo>
                    <a:lnTo>
                      <a:pt x="1511" y="480"/>
                    </a:lnTo>
                    <a:lnTo>
                      <a:pt x="1488" y="489"/>
                    </a:lnTo>
                    <a:lnTo>
                      <a:pt x="1482" y="492"/>
                    </a:lnTo>
                    <a:lnTo>
                      <a:pt x="1473" y="495"/>
                    </a:lnTo>
                    <a:lnTo>
                      <a:pt x="1467" y="493"/>
                    </a:lnTo>
                    <a:lnTo>
                      <a:pt x="1462" y="489"/>
                    </a:lnTo>
                    <a:lnTo>
                      <a:pt x="1459" y="484"/>
                    </a:lnTo>
                    <a:lnTo>
                      <a:pt x="1458" y="480"/>
                    </a:lnTo>
                    <a:lnTo>
                      <a:pt x="1453" y="473"/>
                    </a:lnTo>
                    <a:lnTo>
                      <a:pt x="1450" y="467"/>
                    </a:lnTo>
                    <a:lnTo>
                      <a:pt x="1443" y="463"/>
                    </a:lnTo>
                    <a:lnTo>
                      <a:pt x="1430" y="461"/>
                    </a:lnTo>
                    <a:lnTo>
                      <a:pt x="1424" y="461"/>
                    </a:lnTo>
                    <a:lnTo>
                      <a:pt x="1421" y="460"/>
                    </a:lnTo>
                    <a:lnTo>
                      <a:pt x="1415" y="455"/>
                    </a:lnTo>
                    <a:lnTo>
                      <a:pt x="1414" y="452"/>
                    </a:lnTo>
                    <a:lnTo>
                      <a:pt x="1409" y="451"/>
                    </a:lnTo>
                    <a:lnTo>
                      <a:pt x="1406" y="454"/>
                    </a:lnTo>
                    <a:lnTo>
                      <a:pt x="1400" y="463"/>
                    </a:lnTo>
                    <a:lnTo>
                      <a:pt x="1395" y="467"/>
                    </a:lnTo>
                    <a:lnTo>
                      <a:pt x="1382" y="475"/>
                    </a:lnTo>
                    <a:lnTo>
                      <a:pt x="1377" y="477"/>
                    </a:lnTo>
                    <a:lnTo>
                      <a:pt x="1370" y="477"/>
                    </a:lnTo>
                    <a:lnTo>
                      <a:pt x="1362" y="480"/>
                    </a:lnTo>
                    <a:lnTo>
                      <a:pt x="1356" y="480"/>
                    </a:lnTo>
                    <a:lnTo>
                      <a:pt x="1350" y="484"/>
                    </a:lnTo>
                    <a:lnTo>
                      <a:pt x="1345" y="487"/>
                    </a:lnTo>
                    <a:lnTo>
                      <a:pt x="1344" y="492"/>
                    </a:lnTo>
                    <a:lnTo>
                      <a:pt x="1344" y="496"/>
                    </a:lnTo>
                    <a:lnTo>
                      <a:pt x="1347" y="502"/>
                    </a:lnTo>
                    <a:lnTo>
                      <a:pt x="1351" y="505"/>
                    </a:lnTo>
                    <a:lnTo>
                      <a:pt x="1359" y="512"/>
                    </a:lnTo>
                    <a:lnTo>
                      <a:pt x="1367" y="516"/>
                    </a:lnTo>
                    <a:lnTo>
                      <a:pt x="1376" y="521"/>
                    </a:lnTo>
                    <a:lnTo>
                      <a:pt x="1383" y="528"/>
                    </a:lnTo>
                    <a:lnTo>
                      <a:pt x="1391" y="534"/>
                    </a:lnTo>
                    <a:lnTo>
                      <a:pt x="1398" y="540"/>
                    </a:lnTo>
                    <a:lnTo>
                      <a:pt x="1402" y="547"/>
                    </a:lnTo>
                    <a:lnTo>
                      <a:pt x="1409" y="551"/>
                    </a:lnTo>
                    <a:lnTo>
                      <a:pt x="1414" y="559"/>
                    </a:lnTo>
                    <a:lnTo>
                      <a:pt x="1417" y="565"/>
                    </a:lnTo>
                    <a:lnTo>
                      <a:pt x="1415" y="566"/>
                    </a:lnTo>
                    <a:lnTo>
                      <a:pt x="1408" y="571"/>
                    </a:lnTo>
                    <a:lnTo>
                      <a:pt x="1403" y="572"/>
                    </a:lnTo>
                    <a:lnTo>
                      <a:pt x="1398" y="572"/>
                    </a:lnTo>
                    <a:lnTo>
                      <a:pt x="1397" y="577"/>
                    </a:lnTo>
                    <a:lnTo>
                      <a:pt x="1397" y="580"/>
                    </a:lnTo>
                    <a:lnTo>
                      <a:pt x="1400" y="583"/>
                    </a:lnTo>
                    <a:lnTo>
                      <a:pt x="1408" y="594"/>
                    </a:lnTo>
                    <a:lnTo>
                      <a:pt x="1411" y="600"/>
                    </a:lnTo>
                    <a:lnTo>
                      <a:pt x="1415" y="607"/>
                    </a:lnTo>
                    <a:lnTo>
                      <a:pt x="1418" y="620"/>
                    </a:lnTo>
                    <a:lnTo>
                      <a:pt x="1423" y="627"/>
                    </a:lnTo>
                    <a:lnTo>
                      <a:pt x="1423" y="636"/>
                    </a:lnTo>
                    <a:lnTo>
                      <a:pt x="1423" y="639"/>
                    </a:lnTo>
                    <a:lnTo>
                      <a:pt x="1420" y="647"/>
                    </a:lnTo>
                    <a:lnTo>
                      <a:pt x="1415" y="652"/>
                    </a:lnTo>
                    <a:lnTo>
                      <a:pt x="1409" y="653"/>
                    </a:lnTo>
                    <a:lnTo>
                      <a:pt x="1402" y="653"/>
                    </a:lnTo>
                    <a:lnTo>
                      <a:pt x="1400" y="655"/>
                    </a:lnTo>
                    <a:lnTo>
                      <a:pt x="1394" y="655"/>
                    </a:lnTo>
                    <a:lnTo>
                      <a:pt x="1389" y="658"/>
                    </a:lnTo>
                    <a:lnTo>
                      <a:pt x="1389" y="662"/>
                    </a:lnTo>
                    <a:lnTo>
                      <a:pt x="1394" y="668"/>
                    </a:lnTo>
                    <a:lnTo>
                      <a:pt x="1395" y="674"/>
                    </a:lnTo>
                    <a:lnTo>
                      <a:pt x="1400" y="680"/>
                    </a:lnTo>
                    <a:lnTo>
                      <a:pt x="1398" y="687"/>
                    </a:lnTo>
                    <a:lnTo>
                      <a:pt x="1395" y="691"/>
                    </a:lnTo>
                    <a:lnTo>
                      <a:pt x="1392" y="694"/>
                    </a:lnTo>
                    <a:lnTo>
                      <a:pt x="1383" y="697"/>
                    </a:lnTo>
                    <a:lnTo>
                      <a:pt x="1377" y="696"/>
                    </a:lnTo>
                    <a:lnTo>
                      <a:pt x="1370" y="694"/>
                    </a:lnTo>
                    <a:lnTo>
                      <a:pt x="1360" y="694"/>
                    </a:lnTo>
                    <a:lnTo>
                      <a:pt x="1353" y="694"/>
                    </a:lnTo>
                    <a:lnTo>
                      <a:pt x="1338" y="693"/>
                    </a:lnTo>
                    <a:lnTo>
                      <a:pt x="1330" y="694"/>
                    </a:lnTo>
                    <a:lnTo>
                      <a:pt x="1328" y="697"/>
                    </a:lnTo>
                    <a:lnTo>
                      <a:pt x="1324" y="699"/>
                    </a:lnTo>
                    <a:lnTo>
                      <a:pt x="1310" y="708"/>
                    </a:lnTo>
                    <a:lnTo>
                      <a:pt x="1306" y="709"/>
                    </a:lnTo>
                    <a:lnTo>
                      <a:pt x="1300" y="708"/>
                    </a:lnTo>
                    <a:lnTo>
                      <a:pt x="1295" y="708"/>
                    </a:lnTo>
                    <a:lnTo>
                      <a:pt x="1290" y="706"/>
                    </a:lnTo>
                    <a:lnTo>
                      <a:pt x="1287" y="708"/>
                    </a:lnTo>
                    <a:lnTo>
                      <a:pt x="1283" y="709"/>
                    </a:lnTo>
                    <a:lnTo>
                      <a:pt x="1277" y="712"/>
                    </a:lnTo>
                    <a:lnTo>
                      <a:pt x="1272" y="714"/>
                    </a:lnTo>
                    <a:lnTo>
                      <a:pt x="1269" y="712"/>
                    </a:lnTo>
                    <a:lnTo>
                      <a:pt x="1268" y="709"/>
                    </a:lnTo>
                    <a:lnTo>
                      <a:pt x="1266" y="705"/>
                    </a:lnTo>
                    <a:lnTo>
                      <a:pt x="1266" y="702"/>
                    </a:lnTo>
                    <a:lnTo>
                      <a:pt x="1265" y="700"/>
                    </a:lnTo>
                    <a:lnTo>
                      <a:pt x="1255" y="699"/>
                    </a:lnTo>
                    <a:lnTo>
                      <a:pt x="1243" y="697"/>
                    </a:lnTo>
                    <a:lnTo>
                      <a:pt x="1242" y="690"/>
                    </a:lnTo>
                    <a:lnTo>
                      <a:pt x="1248" y="688"/>
                    </a:lnTo>
                    <a:lnTo>
                      <a:pt x="1249" y="690"/>
                    </a:lnTo>
                    <a:lnTo>
                      <a:pt x="1254" y="690"/>
                    </a:lnTo>
                    <a:lnTo>
                      <a:pt x="1258" y="690"/>
                    </a:lnTo>
                    <a:lnTo>
                      <a:pt x="1260" y="688"/>
                    </a:lnTo>
                    <a:lnTo>
                      <a:pt x="1260" y="683"/>
                    </a:lnTo>
                    <a:lnTo>
                      <a:pt x="1257" y="682"/>
                    </a:lnTo>
                    <a:lnTo>
                      <a:pt x="1254" y="677"/>
                    </a:lnTo>
                    <a:lnTo>
                      <a:pt x="1251" y="670"/>
                    </a:lnTo>
                    <a:lnTo>
                      <a:pt x="1251" y="667"/>
                    </a:lnTo>
                    <a:lnTo>
                      <a:pt x="1255" y="661"/>
                    </a:lnTo>
                    <a:lnTo>
                      <a:pt x="1254" y="658"/>
                    </a:lnTo>
                    <a:lnTo>
                      <a:pt x="1252" y="656"/>
                    </a:lnTo>
                    <a:lnTo>
                      <a:pt x="1254" y="655"/>
                    </a:lnTo>
                    <a:lnTo>
                      <a:pt x="1258" y="653"/>
                    </a:lnTo>
                    <a:lnTo>
                      <a:pt x="1263" y="650"/>
                    </a:lnTo>
                    <a:lnTo>
                      <a:pt x="1265" y="647"/>
                    </a:lnTo>
                    <a:lnTo>
                      <a:pt x="1265" y="642"/>
                    </a:lnTo>
                    <a:lnTo>
                      <a:pt x="1255" y="639"/>
                    </a:lnTo>
                    <a:lnTo>
                      <a:pt x="1249" y="641"/>
                    </a:lnTo>
                    <a:lnTo>
                      <a:pt x="1242" y="647"/>
                    </a:lnTo>
                    <a:lnTo>
                      <a:pt x="1239" y="650"/>
                    </a:lnTo>
                    <a:lnTo>
                      <a:pt x="1233" y="647"/>
                    </a:lnTo>
                    <a:lnTo>
                      <a:pt x="1228" y="647"/>
                    </a:lnTo>
                    <a:lnTo>
                      <a:pt x="1223" y="645"/>
                    </a:lnTo>
                    <a:lnTo>
                      <a:pt x="1210" y="652"/>
                    </a:lnTo>
                    <a:lnTo>
                      <a:pt x="1204" y="652"/>
                    </a:lnTo>
                    <a:lnTo>
                      <a:pt x="1201" y="650"/>
                    </a:lnTo>
                    <a:lnTo>
                      <a:pt x="1199" y="647"/>
                    </a:lnTo>
                    <a:lnTo>
                      <a:pt x="1198" y="645"/>
                    </a:lnTo>
                    <a:lnTo>
                      <a:pt x="1193" y="645"/>
                    </a:lnTo>
                    <a:lnTo>
                      <a:pt x="1188" y="647"/>
                    </a:lnTo>
                    <a:lnTo>
                      <a:pt x="1184" y="647"/>
                    </a:lnTo>
                    <a:lnTo>
                      <a:pt x="1181" y="653"/>
                    </a:lnTo>
                    <a:lnTo>
                      <a:pt x="1173" y="652"/>
                    </a:lnTo>
                    <a:lnTo>
                      <a:pt x="1167" y="650"/>
                    </a:lnTo>
                    <a:lnTo>
                      <a:pt x="1163" y="645"/>
                    </a:lnTo>
                    <a:lnTo>
                      <a:pt x="1158" y="641"/>
                    </a:lnTo>
                    <a:lnTo>
                      <a:pt x="1153" y="633"/>
                    </a:lnTo>
                    <a:lnTo>
                      <a:pt x="1153" y="629"/>
                    </a:lnTo>
                    <a:lnTo>
                      <a:pt x="1147" y="623"/>
                    </a:lnTo>
                    <a:lnTo>
                      <a:pt x="1147" y="617"/>
                    </a:lnTo>
                    <a:lnTo>
                      <a:pt x="1150" y="612"/>
                    </a:lnTo>
                    <a:lnTo>
                      <a:pt x="1149" y="607"/>
                    </a:lnTo>
                    <a:lnTo>
                      <a:pt x="1146" y="603"/>
                    </a:lnTo>
                    <a:lnTo>
                      <a:pt x="1143" y="591"/>
                    </a:lnTo>
                    <a:lnTo>
                      <a:pt x="1140" y="585"/>
                    </a:lnTo>
                    <a:lnTo>
                      <a:pt x="1140" y="583"/>
                    </a:lnTo>
                    <a:lnTo>
                      <a:pt x="1135" y="578"/>
                    </a:lnTo>
                    <a:lnTo>
                      <a:pt x="1134" y="574"/>
                    </a:lnTo>
                    <a:lnTo>
                      <a:pt x="1140" y="568"/>
                    </a:lnTo>
                    <a:lnTo>
                      <a:pt x="1143" y="560"/>
                    </a:lnTo>
                    <a:lnTo>
                      <a:pt x="1146" y="551"/>
                    </a:lnTo>
                    <a:lnTo>
                      <a:pt x="1152" y="543"/>
                    </a:lnTo>
                    <a:lnTo>
                      <a:pt x="1159" y="537"/>
                    </a:lnTo>
                    <a:lnTo>
                      <a:pt x="1167" y="531"/>
                    </a:lnTo>
                    <a:lnTo>
                      <a:pt x="1172" y="527"/>
                    </a:lnTo>
                    <a:lnTo>
                      <a:pt x="1176" y="525"/>
                    </a:lnTo>
                    <a:lnTo>
                      <a:pt x="1181" y="527"/>
                    </a:lnTo>
                    <a:lnTo>
                      <a:pt x="1184" y="527"/>
                    </a:lnTo>
                    <a:lnTo>
                      <a:pt x="1185" y="528"/>
                    </a:lnTo>
                    <a:lnTo>
                      <a:pt x="1193" y="531"/>
                    </a:lnTo>
                    <a:lnTo>
                      <a:pt x="1198" y="536"/>
                    </a:lnTo>
                    <a:lnTo>
                      <a:pt x="1202" y="539"/>
                    </a:lnTo>
                    <a:lnTo>
                      <a:pt x="1205" y="543"/>
                    </a:lnTo>
                    <a:lnTo>
                      <a:pt x="1211" y="543"/>
                    </a:lnTo>
                    <a:lnTo>
                      <a:pt x="1214" y="542"/>
                    </a:lnTo>
                    <a:lnTo>
                      <a:pt x="1214" y="537"/>
                    </a:lnTo>
                    <a:lnTo>
                      <a:pt x="1214" y="533"/>
                    </a:lnTo>
                    <a:lnTo>
                      <a:pt x="1214" y="531"/>
                    </a:lnTo>
                    <a:lnTo>
                      <a:pt x="1211" y="527"/>
                    </a:lnTo>
                    <a:lnTo>
                      <a:pt x="1208" y="522"/>
                    </a:lnTo>
                    <a:lnTo>
                      <a:pt x="1207" y="519"/>
                    </a:lnTo>
                    <a:lnTo>
                      <a:pt x="1210" y="515"/>
                    </a:lnTo>
                    <a:lnTo>
                      <a:pt x="1214" y="513"/>
                    </a:lnTo>
                    <a:lnTo>
                      <a:pt x="1217" y="510"/>
                    </a:lnTo>
                    <a:lnTo>
                      <a:pt x="1220" y="507"/>
                    </a:lnTo>
                    <a:lnTo>
                      <a:pt x="1219" y="505"/>
                    </a:lnTo>
                    <a:lnTo>
                      <a:pt x="1216" y="502"/>
                    </a:lnTo>
                    <a:lnTo>
                      <a:pt x="1213" y="501"/>
                    </a:lnTo>
                    <a:lnTo>
                      <a:pt x="1208" y="501"/>
                    </a:lnTo>
                    <a:lnTo>
                      <a:pt x="1201" y="496"/>
                    </a:lnTo>
                    <a:lnTo>
                      <a:pt x="1198" y="498"/>
                    </a:lnTo>
                    <a:lnTo>
                      <a:pt x="1196" y="501"/>
                    </a:lnTo>
                    <a:lnTo>
                      <a:pt x="1191" y="501"/>
                    </a:lnTo>
                    <a:lnTo>
                      <a:pt x="1188" y="501"/>
                    </a:lnTo>
                    <a:lnTo>
                      <a:pt x="1184" y="498"/>
                    </a:lnTo>
                    <a:lnTo>
                      <a:pt x="1181" y="493"/>
                    </a:lnTo>
                    <a:lnTo>
                      <a:pt x="1178" y="490"/>
                    </a:lnTo>
                    <a:lnTo>
                      <a:pt x="1152" y="470"/>
                    </a:lnTo>
                    <a:lnTo>
                      <a:pt x="1134" y="467"/>
                    </a:lnTo>
                    <a:lnTo>
                      <a:pt x="1129" y="460"/>
                    </a:lnTo>
                    <a:lnTo>
                      <a:pt x="1191" y="467"/>
                    </a:lnTo>
                    <a:lnTo>
                      <a:pt x="1196" y="455"/>
                    </a:lnTo>
                    <a:lnTo>
                      <a:pt x="1204" y="426"/>
                    </a:lnTo>
                    <a:lnTo>
                      <a:pt x="1230" y="429"/>
                    </a:lnTo>
                    <a:lnTo>
                      <a:pt x="1249" y="434"/>
                    </a:lnTo>
                    <a:lnTo>
                      <a:pt x="1303" y="416"/>
                    </a:lnTo>
                    <a:lnTo>
                      <a:pt x="1325" y="408"/>
                    </a:lnTo>
                    <a:lnTo>
                      <a:pt x="1339" y="402"/>
                    </a:lnTo>
                    <a:lnTo>
                      <a:pt x="1380" y="379"/>
                    </a:lnTo>
                    <a:lnTo>
                      <a:pt x="1395" y="372"/>
                    </a:lnTo>
                    <a:lnTo>
                      <a:pt x="1408" y="356"/>
                    </a:lnTo>
                    <a:lnTo>
                      <a:pt x="1440" y="323"/>
                    </a:lnTo>
                    <a:lnTo>
                      <a:pt x="1443" y="320"/>
                    </a:lnTo>
                    <a:lnTo>
                      <a:pt x="1441" y="317"/>
                    </a:lnTo>
                    <a:lnTo>
                      <a:pt x="1435" y="317"/>
                    </a:lnTo>
                    <a:lnTo>
                      <a:pt x="1405" y="318"/>
                    </a:lnTo>
                    <a:lnTo>
                      <a:pt x="1405" y="306"/>
                    </a:lnTo>
                    <a:lnTo>
                      <a:pt x="1421" y="292"/>
                    </a:lnTo>
                    <a:lnTo>
                      <a:pt x="1449" y="271"/>
                    </a:lnTo>
                    <a:lnTo>
                      <a:pt x="1455" y="267"/>
                    </a:lnTo>
                    <a:lnTo>
                      <a:pt x="1499" y="232"/>
                    </a:lnTo>
                    <a:lnTo>
                      <a:pt x="1504" y="224"/>
                    </a:lnTo>
                    <a:lnTo>
                      <a:pt x="1514" y="206"/>
                    </a:lnTo>
                    <a:lnTo>
                      <a:pt x="1522" y="197"/>
                    </a:lnTo>
                    <a:lnTo>
                      <a:pt x="1528" y="160"/>
                    </a:lnTo>
                    <a:lnTo>
                      <a:pt x="1532" y="162"/>
                    </a:lnTo>
                    <a:lnTo>
                      <a:pt x="1566" y="166"/>
                    </a:lnTo>
                    <a:lnTo>
                      <a:pt x="1578" y="157"/>
                    </a:lnTo>
                    <a:lnTo>
                      <a:pt x="1639" y="159"/>
                    </a:lnTo>
                    <a:lnTo>
                      <a:pt x="1653" y="156"/>
                    </a:lnTo>
                    <a:lnTo>
                      <a:pt x="1708" y="140"/>
                    </a:lnTo>
                    <a:lnTo>
                      <a:pt x="1739" y="128"/>
                    </a:lnTo>
                    <a:lnTo>
                      <a:pt x="1752" y="131"/>
                    </a:lnTo>
                    <a:lnTo>
                      <a:pt x="1817" y="116"/>
                    </a:lnTo>
                    <a:lnTo>
                      <a:pt x="1873" y="90"/>
                    </a:lnTo>
                    <a:lnTo>
                      <a:pt x="1965" y="82"/>
                    </a:lnTo>
                    <a:lnTo>
                      <a:pt x="2053" y="86"/>
                    </a:lnTo>
                    <a:lnTo>
                      <a:pt x="2087" y="52"/>
                    </a:lnTo>
                    <a:lnTo>
                      <a:pt x="2141" y="0"/>
                    </a:lnTo>
                    <a:lnTo>
                      <a:pt x="2149" y="3"/>
                    </a:lnTo>
                    <a:lnTo>
                      <a:pt x="2187" y="52"/>
                    </a:lnTo>
                    <a:lnTo>
                      <a:pt x="2190" y="55"/>
                    </a:lnTo>
                    <a:lnTo>
                      <a:pt x="2202" y="58"/>
                    </a:lnTo>
                    <a:lnTo>
                      <a:pt x="2217" y="61"/>
                    </a:lnTo>
                    <a:lnTo>
                      <a:pt x="2222" y="66"/>
                    </a:lnTo>
                    <a:lnTo>
                      <a:pt x="2227" y="69"/>
                    </a:lnTo>
                    <a:lnTo>
                      <a:pt x="2231" y="69"/>
                    </a:lnTo>
                    <a:lnTo>
                      <a:pt x="2239" y="67"/>
                    </a:lnTo>
                    <a:lnTo>
                      <a:pt x="2254" y="67"/>
                    </a:lnTo>
                    <a:lnTo>
                      <a:pt x="2274" y="67"/>
                    </a:lnTo>
                    <a:lnTo>
                      <a:pt x="2280" y="72"/>
                    </a:lnTo>
                    <a:lnTo>
                      <a:pt x="2284" y="78"/>
                    </a:lnTo>
                    <a:lnTo>
                      <a:pt x="2286" y="90"/>
                    </a:lnTo>
                    <a:lnTo>
                      <a:pt x="2284" y="95"/>
                    </a:lnTo>
                    <a:lnTo>
                      <a:pt x="2289" y="101"/>
                    </a:lnTo>
                    <a:lnTo>
                      <a:pt x="2292" y="131"/>
                    </a:lnTo>
                    <a:lnTo>
                      <a:pt x="2283" y="152"/>
                    </a:lnTo>
                    <a:lnTo>
                      <a:pt x="2283" y="156"/>
                    </a:lnTo>
                    <a:lnTo>
                      <a:pt x="2284" y="160"/>
                    </a:lnTo>
                    <a:lnTo>
                      <a:pt x="2294" y="165"/>
                    </a:lnTo>
                    <a:lnTo>
                      <a:pt x="2310" y="168"/>
                    </a:lnTo>
                    <a:lnTo>
                      <a:pt x="2329" y="162"/>
                    </a:lnTo>
                    <a:lnTo>
                      <a:pt x="2335" y="162"/>
                    </a:lnTo>
                    <a:lnTo>
                      <a:pt x="2338" y="166"/>
                    </a:lnTo>
                    <a:lnTo>
                      <a:pt x="2341" y="178"/>
                    </a:lnTo>
                    <a:lnTo>
                      <a:pt x="2347" y="186"/>
                    </a:lnTo>
                    <a:lnTo>
                      <a:pt x="2364" y="184"/>
                    </a:lnTo>
                    <a:lnTo>
                      <a:pt x="2406" y="221"/>
                    </a:lnTo>
                    <a:lnTo>
                      <a:pt x="2428" y="229"/>
                    </a:lnTo>
                    <a:lnTo>
                      <a:pt x="2438" y="229"/>
                    </a:lnTo>
                    <a:lnTo>
                      <a:pt x="2464" y="221"/>
                    </a:lnTo>
                    <a:lnTo>
                      <a:pt x="2472" y="222"/>
                    </a:lnTo>
                    <a:lnTo>
                      <a:pt x="2481" y="227"/>
                    </a:lnTo>
                    <a:lnTo>
                      <a:pt x="2487" y="227"/>
                    </a:lnTo>
                    <a:lnTo>
                      <a:pt x="2496" y="227"/>
                    </a:lnTo>
                    <a:lnTo>
                      <a:pt x="2501" y="232"/>
                    </a:lnTo>
                    <a:lnTo>
                      <a:pt x="2504" y="233"/>
                    </a:lnTo>
                    <a:lnTo>
                      <a:pt x="2528" y="233"/>
                    </a:lnTo>
                    <a:lnTo>
                      <a:pt x="2537" y="233"/>
                    </a:lnTo>
                    <a:lnTo>
                      <a:pt x="2539" y="230"/>
                    </a:lnTo>
                    <a:lnTo>
                      <a:pt x="2552" y="244"/>
                    </a:lnTo>
                    <a:lnTo>
                      <a:pt x="2566" y="276"/>
                    </a:lnTo>
                    <a:lnTo>
                      <a:pt x="2587" y="340"/>
                    </a:lnTo>
                    <a:lnTo>
                      <a:pt x="2597" y="361"/>
                    </a:lnTo>
                    <a:lnTo>
                      <a:pt x="2604" y="452"/>
                    </a:lnTo>
                    <a:lnTo>
                      <a:pt x="2609" y="496"/>
                    </a:lnTo>
                    <a:lnTo>
                      <a:pt x="2616" y="539"/>
                    </a:lnTo>
                    <a:lnTo>
                      <a:pt x="2629" y="604"/>
                    </a:lnTo>
                    <a:lnTo>
                      <a:pt x="2638" y="658"/>
                    </a:lnTo>
                    <a:lnTo>
                      <a:pt x="2642" y="729"/>
                    </a:lnTo>
                    <a:lnTo>
                      <a:pt x="2650" y="795"/>
                    </a:lnTo>
                    <a:lnTo>
                      <a:pt x="2651" y="813"/>
                    </a:lnTo>
                    <a:lnTo>
                      <a:pt x="2651" y="814"/>
                    </a:lnTo>
                    <a:lnTo>
                      <a:pt x="2645" y="817"/>
                    </a:lnTo>
                    <a:lnTo>
                      <a:pt x="2638" y="819"/>
                    </a:lnTo>
                    <a:lnTo>
                      <a:pt x="2355" y="921"/>
                    </a:lnTo>
                    <a:lnTo>
                      <a:pt x="2353" y="1257"/>
                    </a:lnTo>
                    <a:close/>
                  </a:path>
                </a:pathLst>
              </a:custGeom>
              <a:solidFill>
                <a:srgbClr val="EF5315">
                  <a:alpha val="69804"/>
                </a:srgbClr>
              </a:solidFill>
              <a:ln w="6350">
                <a:solidFill>
                  <a:srgbClr val="F9C61C">
                    <a:lumMod val="50000"/>
                  </a:srgbClr>
                </a:solidFill>
                <a:miter lim="800000"/>
                <a:headEnd/>
                <a:tailEnd/>
              </a:ln>
            </p:spPr>
            <p:txBody>
              <a:bodyPr anchor="ctr"/>
              <a:lstStyle/>
              <a:p>
                <a:pPr>
                  <a:defRPr/>
                </a:pPr>
                <a:endParaRPr lang="ru-RU" sz="738" b="1" kern="0" dirty="0">
                  <a:solidFill>
                    <a:srgbClr val="000000"/>
                  </a:solidFill>
                  <a:latin typeface="Arial Narrow" panose="020B0606020202030204" pitchFamily="34" charset="0"/>
                  <a:cs typeface="Arial" pitchFamily="34" charset="0"/>
                </a:endParaRPr>
              </a:p>
              <a:p>
                <a:pPr>
                  <a:defRPr/>
                </a:pPr>
                <a:r>
                  <a:rPr lang="en-US" sz="738" b="1" kern="0" dirty="0">
                    <a:solidFill>
                      <a:srgbClr val="000000"/>
                    </a:solidFill>
                    <a:latin typeface="Arial Narrow" panose="020B0606020202030204" pitchFamily="34" charset="0"/>
                    <a:cs typeface="Arial" pitchFamily="34" charset="0"/>
                  </a:rPr>
                  <a:t>   </a:t>
                </a:r>
                <a:r>
                  <a:rPr lang="ru-RU" sz="738" b="1" kern="0" dirty="0">
                    <a:solidFill>
                      <a:srgbClr val="000000"/>
                    </a:solidFill>
                    <a:latin typeface="Arial Narrow" panose="020B0606020202030204" pitchFamily="34" charset="0"/>
                    <a:cs typeface="Arial" pitchFamily="34" charset="0"/>
                  </a:rPr>
                  <a:t> </a:t>
                </a:r>
              </a:p>
            </p:txBody>
          </p:sp>
          <p:sp>
            <p:nvSpPr>
              <p:cNvPr id="27" name="Freeform 55"/>
              <p:cNvSpPr>
                <a:spLocks/>
              </p:cNvSpPr>
              <p:nvPr/>
            </p:nvSpPr>
            <p:spPr bwMode="auto">
              <a:xfrm>
                <a:off x="4334748" y="4039091"/>
                <a:ext cx="1055712" cy="1786338"/>
              </a:xfrm>
              <a:custGeom>
                <a:avLst/>
                <a:gdLst/>
                <a:ahLst/>
                <a:cxnLst>
                  <a:cxn ang="0">
                    <a:pos x="747" y="1670"/>
                  </a:cxn>
                  <a:cxn ang="0">
                    <a:pos x="745" y="1635"/>
                  </a:cxn>
                  <a:cxn ang="0">
                    <a:pos x="697" y="1599"/>
                  </a:cxn>
                  <a:cxn ang="0">
                    <a:pos x="733" y="1483"/>
                  </a:cxn>
                  <a:cxn ang="0">
                    <a:pos x="785" y="1399"/>
                  </a:cxn>
                  <a:cxn ang="0">
                    <a:pos x="796" y="1269"/>
                  </a:cxn>
                  <a:cxn ang="0">
                    <a:pos x="793" y="1167"/>
                  </a:cxn>
                  <a:cxn ang="0">
                    <a:pos x="714" y="1062"/>
                  </a:cxn>
                  <a:cxn ang="0">
                    <a:pos x="598" y="990"/>
                  </a:cxn>
                  <a:cxn ang="0">
                    <a:pos x="610" y="514"/>
                  </a:cxn>
                  <a:cxn ang="0">
                    <a:pos x="508" y="325"/>
                  </a:cxn>
                  <a:cxn ang="0">
                    <a:pos x="528" y="176"/>
                  </a:cxn>
                  <a:cxn ang="0">
                    <a:pos x="531" y="86"/>
                  </a:cxn>
                  <a:cxn ang="0">
                    <a:pos x="484" y="36"/>
                  </a:cxn>
                  <a:cxn ang="0">
                    <a:pos x="1374" y="324"/>
                  </a:cxn>
                  <a:cxn ang="0">
                    <a:pos x="1525" y="879"/>
                  </a:cxn>
                  <a:cxn ang="0">
                    <a:pos x="1517" y="1211"/>
                  </a:cxn>
                  <a:cxn ang="0">
                    <a:pos x="1467" y="1445"/>
                  </a:cxn>
                  <a:cxn ang="0">
                    <a:pos x="1449" y="1574"/>
                  </a:cxn>
                  <a:cxn ang="0">
                    <a:pos x="1488" y="1672"/>
                  </a:cxn>
                  <a:cxn ang="0">
                    <a:pos x="1599" y="1698"/>
                  </a:cxn>
                  <a:cxn ang="0">
                    <a:pos x="1659" y="1749"/>
                  </a:cxn>
                  <a:cxn ang="0">
                    <a:pos x="1692" y="1804"/>
                  </a:cxn>
                  <a:cxn ang="0">
                    <a:pos x="1715" y="1839"/>
                  </a:cxn>
                  <a:cxn ang="0">
                    <a:pos x="1727" y="1891"/>
                  </a:cxn>
                  <a:cxn ang="0">
                    <a:pos x="1724" y="1969"/>
                  </a:cxn>
                  <a:cxn ang="0">
                    <a:pos x="1767" y="2011"/>
                  </a:cxn>
                  <a:cxn ang="0">
                    <a:pos x="1849" y="2080"/>
                  </a:cxn>
                  <a:cxn ang="0">
                    <a:pos x="1939" y="2160"/>
                  </a:cxn>
                  <a:cxn ang="0">
                    <a:pos x="2006" y="2268"/>
                  </a:cxn>
                  <a:cxn ang="0">
                    <a:pos x="1921" y="2350"/>
                  </a:cxn>
                  <a:cxn ang="0">
                    <a:pos x="1858" y="2393"/>
                  </a:cxn>
                  <a:cxn ang="0">
                    <a:pos x="1807" y="2384"/>
                  </a:cxn>
                  <a:cxn ang="0">
                    <a:pos x="1733" y="2460"/>
                  </a:cxn>
                  <a:cxn ang="0">
                    <a:pos x="1663" y="2547"/>
                  </a:cxn>
                  <a:cxn ang="0">
                    <a:pos x="1609" y="2600"/>
                  </a:cxn>
                  <a:cxn ang="0">
                    <a:pos x="1534" y="2617"/>
                  </a:cxn>
                  <a:cxn ang="0">
                    <a:pos x="1444" y="2681"/>
                  </a:cxn>
                  <a:cxn ang="0">
                    <a:pos x="1399" y="2740"/>
                  </a:cxn>
                  <a:cxn ang="0">
                    <a:pos x="1297" y="2776"/>
                  </a:cxn>
                  <a:cxn ang="0">
                    <a:pos x="1271" y="2807"/>
                  </a:cxn>
                  <a:cxn ang="0">
                    <a:pos x="1242" y="2851"/>
                  </a:cxn>
                  <a:cxn ang="0">
                    <a:pos x="1208" y="2921"/>
                  </a:cxn>
                  <a:cxn ang="0">
                    <a:pos x="1112" y="3014"/>
                  </a:cxn>
                  <a:cxn ang="0">
                    <a:pos x="1118" y="3050"/>
                  </a:cxn>
                  <a:cxn ang="0">
                    <a:pos x="1090" y="3052"/>
                  </a:cxn>
                  <a:cxn ang="0">
                    <a:pos x="1047" y="3031"/>
                  </a:cxn>
                  <a:cxn ang="0">
                    <a:pos x="1026" y="3059"/>
                  </a:cxn>
                  <a:cxn ang="0">
                    <a:pos x="1061" y="3125"/>
                  </a:cxn>
                  <a:cxn ang="0">
                    <a:pos x="1079" y="3225"/>
                  </a:cxn>
                  <a:cxn ang="0">
                    <a:pos x="1074" y="3288"/>
                  </a:cxn>
                  <a:cxn ang="0">
                    <a:pos x="1010" y="3288"/>
                  </a:cxn>
                  <a:cxn ang="0">
                    <a:pos x="855" y="3169"/>
                  </a:cxn>
                  <a:cxn ang="0">
                    <a:pos x="805" y="3122"/>
                  </a:cxn>
                  <a:cxn ang="0">
                    <a:pos x="852" y="3081"/>
                  </a:cxn>
                  <a:cxn ang="0">
                    <a:pos x="843" y="3035"/>
                  </a:cxn>
                  <a:cxn ang="0">
                    <a:pos x="846" y="2994"/>
                  </a:cxn>
                  <a:cxn ang="0">
                    <a:pos x="811" y="3012"/>
                  </a:cxn>
                  <a:cxn ang="0">
                    <a:pos x="764" y="2954"/>
                  </a:cxn>
                  <a:cxn ang="0">
                    <a:pos x="216" y="2507"/>
                  </a:cxn>
                  <a:cxn ang="0">
                    <a:pos x="310" y="2020"/>
                  </a:cxn>
                </a:cxnLst>
                <a:rect l="0" t="0" r="r" b="b"/>
                <a:pathLst>
                  <a:path w="2012" h="3300">
                    <a:moveTo>
                      <a:pt x="744" y="1717"/>
                    </a:moveTo>
                    <a:lnTo>
                      <a:pt x="761" y="1707"/>
                    </a:lnTo>
                    <a:lnTo>
                      <a:pt x="770" y="1699"/>
                    </a:lnTo>
                    <a:lnTo>
                      <a:pt x="771" y="1695"/>
                    </a:lnTo>
                    <a:lnTo>
                      <a:pt x="765" y="1690"/>
                    </a:lnTo>
                    <a:lnTo>
                      <a:pt x="756" y="1689"/>
                    </a:lnTo>
                    <a:lnTo>
                      <a:pt x="750" y="1690"/>
                    </a:lnTo>
                    <a:lnTo>
                      <a:pt x="741" y="1689"/>
                    </a:lnTo>
                    <a:lnTo>
                      <a:pt x="736" y="1687"/>
                    </a:lnTo>
                    <a:lnTo>
                      <a:pt x="739" y="1682"/>
                    </a:lnTo>
                    <a:lnTo>
                      <a:pt x="747" y="1676"/>
                    </a:lnTo>
                    <a:lnTo>
                      <a:pt x="752" y="1670"/>
                    </a:lnTo>
                    <a:lnTo>
                      <a:pt x="747" y="1670"/>
                    </a:lnTo>
                    <a:lnTo>
                      <a:pt x="738" y="1672"/>
                    </a:lnTo>
                    <a:lnTo>
                      <a:pt x="732" y="1676"/>
                    </a:lnTo>
                    <a:lnTo>
                      <a:pt x="727" y="1675"/>
                    </a:lnTo>
                    <a:lnTo>
                      <a:pt x="724" y="1673"/>
                    </a:lnTo>
                    <a:lnTo>
                      <a:pt x="724" y="1670"/>
                    </a:lnTo>
                    <a:lnTo>
                      <a:pt x="724" y="1667"/>
                    </a:lnTo>
                    <a:lnTo>
                      <a:pt x="723" y="1664"/>
                    </a:lnTo>
                    <a:lnTo>
                      <a:pt x="717" y="1661"/>
                    </a:lnTo>
                    <a:lnTo>
                      <a:pt x="717" y="1657"/>
                    </a:lnTo>
                    <a:lnTo>
                      <a:pt x="718" y="1652"/>
                    </a:lnTo>
                    <a:lnTo>
                      <a:pt x="724" y="1649"/>
                    </a:lnTo>
                    <a:lnTo>
                      <a:pt x="732" y="1647"/>
                    </a:lnTo>
                    <a:lnTo>
                      <a:pt x="745" y="1635"/>
                    </a:lnTo>
                    <a:lnTo>
                      <a:pt x="745" y="1629"/>
                    </a:lnTo>
                    <a:lnTo>
                      <a:pt x="741" y="1625"/>
                    </a:lnTo>
                    <a:lnTo>
                      <a:pt x="724" y="1628"/>
                    </a:lnTo>
                    <a:lnTo>
                      <a:pt x="721" y="1626"/>
                    </a:lnTo>
                    <a:lnTo>
                      <a:pt x="720" y="1622"/>
                    </a:lnTo>
                    <a:lnTo>
                      <a:pt x="710" y="1617"/>
                    </a:lnTo>
                    <a:lnTo>
                      <a:pt x="710" y="1614"/>
                    </a:lnTo>
                    <a:lnTo>
                      <a:pt x="715" y="1611"/>
                    </a:lnTo>
                    <a:lnTo>
                      <a:pt x="720" y="1608"/>
                    </a:lnTo>
                    <a:lnTo>
                      <a:pt x="720" y="1606"/>
                    </a:lnTo>
                    <a:lnTo>
                      <a:pt x="718" y="1603"/>
                    </a:lnTo>
                    <a:lnTo>
                      <a:pt x="710" y="1599"/>
                    </a:lnTo>
                    <a:lnTo>
                      <a:pt x="697" y="1599"/>
                    </a:lnTo>
                    <a:lnTo>
                      <a:pt x="689" y="1602"/>
                    </a:lnTo>
                    <a:lnTo>
                      <a:pt x="688" y="1626"/>
                    </a:lnTo>
                    <a:lnTo>
                      <a:pt x="686" y="1634"/>
                    </a:lnTo>
                    <a:lnTo>
                      <a:pt x="682" y="1634"/>
                    </a:lnTo>
                    <a:lnTo>
                      <a:pt x="680" y="1631"/>
                    </a:lnTo>
                    <a:lnTo>
                      <a:pt x="675" y="1625"/>
                    </a:lnTo>
                    <a:lnTo>
                      <a:pt x="675" y="1608"/>
                    </a:lnTo>
                    <a:lnTo>
                      <a:pt x="669" y="1596"/>
                    </a:lnTo>
                    <a:lnTo>
                      <a:pt x="703" y="1576"/>
                    </a:lnTo>
                    <a:lnTo>
                      <a:pt x="714" y="1541"/>
                    </a:lnTo>
                    <a:lnTo>
                      <a:pt x="709" y="1535"/>
                    </a:lnTo>
                    <a:lnTo>
                      <a:pt x="724" y="1497"/>
                    </a:lnTo>
                    <a:lnTo>
                      <a:pt x="733" y="1483"/>
                    </a:lnTo>
                    <a:lnTo>
                      <a:pt x="742" y="1483"/>
                    </a:lnTo>
                    <a:lnTo>
                      <a:pt x="747" y="1451"/>
                    </a:lnTo>
                    <a:lnTo>
                      <a:pt x="752" y="1439"/>
                    </a:lnTo>
                    <a:lnTo>
                      <a:pt x="752" y="1431"/>
                    </a:lnTo>
                    <a:lnTo>
                      <a:pt x="747" y="1403"/>
                    </a:lnTo>
                    <a:lnTo>
                      <a:pt x="745" y="1374"/>
                    </a:lnTo>
                    <a:lnTo>
                      <a:pt x="747" y="1374"/>
                    </a:lnTo>
                    <a:lnTo>
                      <a:pt x="755" y="1374"/>
                    </a:lnTo>
                    <a:lnTo>
                      <a:pt x="768" y="1381"/>
                    </a:lnTo>
                    <a:lnTo>
                      <a:pt x="773" y="1386"/>
                    </a:lnTo>
                    <a:lnTo>
                      <a:pt x="774" y="1395"/>
                    </a:lnTo>
                    <a:lnTo>
                      <a:pt x="780" y="1399"/>
                    </a:lnTo>
                    <a:lnTo>
                      <a:pt x="785" y="1399"/>
                    </a:lnTo>
                    <a:lnTo>
                      <a:pt x="790" y="1396"/>
                    </a:lnTo>
                    <a:lnTo>
                      <a:pt x="802" y="1383"/>
                    </a:lnTo>
                    <a:lnTo>
                      <a:pt x="805" y="1378"/>
                    </a:lnTo>
                    <a:lnTo>
                      <a:pt x="805" y="1358"/>
                    </a:lnTo>
                    <a:lnTo>
                      <a:pt x="808" y="1337"/>
                    </a:lnTo>
                    <a:lnTo>
                      <a:pt x="805" y="1325"/>
                    </a:lnTo>
                    <a:lnTo>
                      <a:pt x="800" y="1308"/>
                    </a:lnTo>
                    <a:lnTo>
                      <a:pt x="796" y="1298"/>
                    </a:lnTo>
                    <a:lnTo>
                      <a:pt x="791" y="1295"/>
                    </a:lnTo>
                    <a:lnTo>
                      <a:pt x="785" y="1291"/>
                    </a:lnTo>
                    <a:lnTo>
                      <a:pt x="785" y="1287"/>
                    </a:lnTo>
                    <a:lnTo>
                      <a:pt x="787" y="1279"/>
                    </a:lnTo>
                    <a:lnTo>
                      <a:pt x="796" y="1269"/>
                    </a:lnTo>
                    <a:lnTo>
                      <a:pt x="800" y="1258"/>
                    </a:lnTo>
                    <a:lnTo>
                      <a:pt x="808" y="1253"/>
                    </a:lnTo>
                    <a:lnTo>
                      <a:pt x="825" y="1243"/>
                    </a:lnTo>
                    <a:lnTo>
                      <a:pt x="828" y="1238"/>
                    </a:lnTo>
                    <a:lnTo>
                      <a:pt x="835" y="1218"/>
                    </a:lnTo>
                    <a:lnTo>
                      <a:pt x="840" y="1205"/>
                    </a:lnTo>
                    <a:lnTo>
                      <a:pt x="838" y="1200"/>
                    </a:lnTo>
                    <a:lnTo>
                      <a:pt x="835" y="1197"/>
                    </a:lnTo>
                    <a:lnTo>
                      <a:pt x="831" y="1196"/>
                    </a:lnTo>
                    <a:lnTo>
                      <a:pt x="826" y="1188"/>
                    </a:lnTo>
                    <a:lnTo>
                      <a:pt x="819" y="1179"/>
                    </a:lnTo>
                    <a:lnTo>
                      <a:pt x="808" y="1174"/>
                    </a:lnTo>
                    <a:lnTo>
                      <a:pt x="793" y="1167"/>
                    </a:lnTo>
                    <a:lnTo>
                      <a:pt x="780" y="1158"/>
                    </a:lnTo>
                    <a:lnTo>
                      <a:pt x="773" y="1145"/>
                    </a:lnTo>
                    <a:lnTo>
                      <a:pt x="765" y="1133"/>
                    </a:lnTo>
                    <a:lnTo>
                      <a:pt x="756" y="1127"/>
                    </a:lnTo>
                    <a:lnTo>
                      <a:pt x="749" y="1120"/>
                    </a:lnTo>
                    <a:lnTo>
                      <a:pt x="742" y="1117"/>
                    </a:lnTo>
                    <a:lnTo>
                      <a:pt x="738" y="1112"/>
                    </a:lnTo>
                    <a:lnTo>
                      <a:pt x="732" y="1098"/>
                    </a:lnTo>
                    <a:lnTo>
                      <a:pt x="729" y="1092"/>
                    </a:lnTo>
                    <a:lnTo>
                      <a:pt x="721" y="1086"/>
                    </a:lnTo>
                    <a:lnTo>
                      <a:pt x="717" y="1078"/>
                    </a:lnTo>
                    <a:lnTo>
                      <a:pt x="714" y="1072"/>
                    </a:lnTo>
                    <a:lnTo>
                      <a:pt x="714" y="1062"/>
                    </a:lnTo>
                    <a:lnTo>
                      <a:pt x="710" y="1056"/>
                    </a:lnTo>
                    <a:lnTo>
                      <a:pt x="706" y="1050"/>
                    </a:lnTo>
                    <a:lnTo>
                      <a:pt x="689" y="1040"/>
                    </a:lnTo>
                    <a:lnTo>
                      <a:pt x="672" y="1031"/>
                    </a:lnTo>
                    <a:lnTo>
                      <a:pt x="668" y="1028"/>
                    </a:lnTo>
                    <a:lnTo>
                      <a:pt x="665" y="1028"/>
                    </a:lnTo>
                    <a:lnTo>
                      <a:pt x="662" y="1030"/>
                    </a:lnTo>
                    <a:lnTo>
                      <a:pt x="654" y="1034"/>
                    </a:lnTo>
                    <a:lnTo>
                      <a:pt x="651" y="1034"/>
                    </a:lnTo>
                    <a:lnTo>
                      <a:pt x="647" y="1036"/>
                    </a:lnTo>
                    <a:lnTo>
                      <a:pt x="604" y="1001"/>
                    </a:lnTo>
                    <a:lnTo>
                      <a:pt x="599" y="995"/>
                    </a:lnTo>
                    <a:lnTo>
                      <a:pt x="598" y="990"/>
                    </a:lnTo>
                    <a:lnTo>
                      <a:pt x="599" y="984"/>
                    </a:lnTo>
                    <a:lnTo>
                      <a:pt x="601" y="980"/>
                    </a:lnTo>
                    <a:lnTo>
                      <a:pt x="602" y="973"/>
                    </a:lnTo>
                    <a:lnTo>
                      <a:pt x="607" y="963"/>
                    </a:lnTo>
                    <a:lnTo>
                      <a:pt x="615" y="954"/>
                    </a:lnTo>
                    <a:lnTo>
                      <a:pt x="615" y="942"/>
                    </a:lnTo>
                    <a:lnTo>
                      <a:pt x="624" y="840"/>
                    </a:lnTo>
                    <a:lnTo>
                      <a:pt x="621" y="788"/>
                    </a:lnTo>
                    <a:lnTo>
                      <a:pt x="621" y="703"/>
                    </a:lnTo>
                    <a:lnTo>
                      <a:pt x="616" y="636"/>
                    </a:lnTo>
                    <a:lnTo>
                      <a:pt x="615" y="576"/>
                    </a:lnTo>
                    <a:lnTo>
                      <a:pt x="618" y="522"/>
                    </a:lnTo>
                    <a:lnTo>
                      <a:pt x="610" y="514"/>
                    </a:lnTo>
                    <a:lnTo>
                      <a:pt x="605" y="511"/>
                    </a:lnTo>
                    <a:lnTo>
                      <a:pt x="596" y="509"/>
                    </a:lnTo>
                    <a:lnTo>
                      <a:pt x="586" y="505"/>
                    </a:lnTo>
                    <a:lnTo>
                      <a:pt x="572" y="499"/>
                    </a:lnTo>
                    <a:lnTo>
                      <a:pt x="564" y="493"/>
                    </a:lnTo>
                    <a:lnTo>
                      <a:pt x="557" y="484"/>
                    </a:lnTo>
                    <a:lnTo>
                      <a:pt x="493" y="439"/>
                    </a:lnTo>
                    <a:lnTo>
                      <a:pt x="481" y="429"/>
                    </a:lnTo>
                    <a:lnTo>
                      <a:pt x="487" y="380"/>
                    </a:lnTo>
                    <a:lnTo>
                      <a:pt x="491" y="371"/>
                    </a:lnTo>
                    <a:lnTo>
                      <a:pt x="499" y="357"/>
                    </a:lnTo>
                    <a:lnTo>
                      <a:pt x="502" y="345"/>
                    </a:lnTo>
                    <a:lnTo>
                      <a:pt x="508" y="325"/>
                    </a:lnTo>
                    <a:lnTo>
                      <a:pt x="511" y="301"/>
                    </a:lnTo>
                    <a:lnTo>
                      <a:pt x="513" y="277"/>
                    </a:lnTo>
                    <a:lnTo>
                      <a:pt x="508" y="264"/>
                    </a:lnTo>
                    <a:lnTo>
                      <a:pt x="506" y="243"/>
                    </a:lnTo>
                    <a:lnTo>
                      <a:pt x="511" y="236"/>
                    </a:lnTo>
                    <a:lnTo>
                      <a:pt x="519" y="231"/>
                    </a:lnTo>
                    <a:lnTo>
                      <a:pt x="522" y="222"/>
                    </a:lnTo>
                    <a:lnTo>
                      <a:pt x="523" y="211"/>
                    </a:lnTo>
                    <a:lnTo>
                      <a:pt x="520" y="199"/>
                    </a:lnTo>
                    <a:lnTo>
                      <a:pt x="520" y="194"/>
                    </a:lnTo>
                    <a:lnTo>
                      <a:pt x="519" y="185"/>
                    </a:lnTo>
                    <a:lnTo>
                      <a:pt x="522" y="176"/>
                    </a:lnTo>
                    <a:lnTo>
                      <a:pt x="528" y="176"/>
                    </a:lnTo>
                    <a:lnTo>
                      <a:pt x="537" y="172"/>
                    </a:lnTo>
                    <a:lnTo>
                      <a:pt x="548" y="164"/>
                    </a:lnTo>
                    <a:lnTo>
                      <a:pt x="551" y="150"/>
                    </a:lnTo>
                    <a:lnTo>
                      <a:pt x="557" y="144"/>
                    </a:lnTo>
                    <a:lnTo>
                      <a:pt x="557" y="135"/>
                    </a:lnTo>
                    <a:lnTo>
                      <a:pt x="557" y="132"/>
                    </a:lnTo>
                    <a:lnTo>
                      <a:pt x="552" y="128"/>
                    </a:lnTo>
                    <a:lnTo>
                      <a:pt x="546" y="121"/>
                    </a:lnTo>
                    <a:lnTo>
                      <a:pt x="543" y="117"/>
                    </a:lnTo>
                    <a:lnTo>
                      <a:pt x="540" y="106"/>
                    </a:lnTo>
                    <a:lnTo>
                      <a:pt x="540" y="99"/>
                    </a:lnTo>
                    <a:lnTo>
                      <a:pt x="535" y="93"/>
                    </a:lnTo>
                    <a:lnTo>
                      <a:pt x="531" y="86"/>
                    </a:lnTo>
                    <a:lnTo>
                      <a:pt x="523" y="90"/>
                    </a:lnTo>
                    <a:lnTo>
                      <a:pt x="519" y="85"/>
                    </a:lnTo>
                    <a:lnTo>
                      <a:pt x="517" y="80"/>
                    </a:lnTo>
                    <a:lnTo>
                      <a:pt x="516" y="76"/>
                    </a:lnTo>
                    <a:lnTo>
                      <a:pt x="514" y="71"/>
                    </a:lnTo>
                    <a:lnTo>
                      <a:pt x="511" y="65"/>
                    </a:lnTo>
                    <a:lnTo>
                      <a:pt x="508" y="62"/>
                    </a:lnTo>
                    <a:lnTo>
                      <a:pt x="506" y="59"/>
                    </a:lnTo>
                    <a:lnTo>
                      <a:pt x="500" y="59"/>
                    </a:lnTo>
                    <a:lnTo>
                      <a:pt x="499" y="53"/>
                    </a:lnTo>
                    <a:lnTo>
                      <a:pt x="496" y="48"/>
                    </a:lnTo>
                    <a:lnTo>
                      <a:pt x="491" y="44"/>
                    </a:lnTo>
                    <a:lnTo>
                      <a:pt x="484" y="36"/>
                    </a:lnTo>
                    <a:lnTo>
                      <a:pt x="481" y="27"/>
                    </a:lnTo>
                    <a:lnTo>
                      <a:pt x="479" y="16"/>
                    </a:lnTo>
                    <a:lnTo>
                      <a:pt x="482" y="0"/>
                    </a:lnTo>
                    <a:lnTo>
                      <a:pt x="1222" y="0"/>
                    </a:lnTo>
                    <a:lnTo>
                      <a:pt x="1251" y="0"/>
                    </a:lnTo>
                    <a:lnTo>
                      <a:pt x="1284" y="65"/>
                    </a:lnTo>
                    <a:lnTo>
                      <a:pt x="1322" y="137"/>
                    </a:lnTo>
                    <a:lnTo>
                      <a:pt x="1325" y="141"/>
                    </a:lnTo>
                    <a:lnTo>
                      <a:pt x="1327" y="143"/>
                    </a:lnTo>
                    <a:lnTo>
                      <a:pt x="1332" y="143"/>
                    </a:lnTo>
                    <a:lnTo>
                      <a:pt x="1360" y="264"/>
                    </a:lnTo>
                    <a:lnTo>
                      <a:pt x="1367" y="298"/>
                    </a:lnTo>
                    <a:lnTo>
                      <a:pt x="1374" y="324"/>
                    </a:lnTo>
                    <a:lnTo>
                      <a:pt x="1389" y="356"/>
                    </a:lnTo>
                    <a:lnTo>
                      <a:pt x="1399" y="377"/>
                    </a:lnTo>
                    <a:lnTo>
                      <a:pt x="1412" y="411"/>
                    </a:lnTo>
                    <a:lnTo>
                      <a:pt x="1441" y="511"/>
                    </a:lnTo>
                    <a:lnTo>
                      <a:pt x="1466" y="646"/>
                    </a:lnTo>
                    <a:lnTo>
                      <a:pt x="1476" y="657"/>
                    </a:lnTo>
                    <a:lnTo>
                      <a:pt x="1485" y="674"/>
                    </a:lnTo>
                    <a:lnTo>
                      <a:pt x="1491" y="684"/>
                    </a:lnTo>
                    <a:lnTo>
                      <a:pt x="1493" y="701"/>
                    </a:lnTo>
                    <a:lnTo>
                      <a:pt x="1502" y="748"/>
                    </a:lnTo>
                    <a:lnTo>
                      <a:pt x="1507" y="785"/>
                    </a:lnTo>
                    <a:lnTo>
                      <a:pt x="1513" y="815"/>
                    </a:lnTo>
                    <a:lnTo>
                      <a:pt x="1525" y="879"/>
                    </a:lnTo>
                    <a:lnTo>
                      <a:pt x="1528" y="911"/>
                    </a:lnTo>
                    <a:lnTo>
                      <a:pt x="1533" y="946"/>
                    </a:lnTo>
                    <a:lnTo>
                      <a:pt x="1537" y="972"/>
                    </a:lnTo>
                    <a:lnTo>
                      <a:pt x="1551" y="1062"/>
                    </a:lnTo>
                    <a:lnTo>
                      <a:pt x="1558" y="1120"/>
                    </a:lnTo>
                    <a:lnTo>
                      <a:pt x="1551" y="1130"/>
                    </a:lnTo>
                    <a:lnTo>
                      <a:pt x="1536" y="1151"/>
                    </a:lnTo>
                    <a:lnTo>
                      <a:pt x="1536" y="1159"/>
                    </a:lnTo>
                    <a:lnTo>
                      <a:pt x="1529" y="1168"/>
                    </a:lnTo>
                    <a:lnTo>
                      <a:pt x="1516" y="1191"/>
                    </a:lnTo>
                    <a:lnTo>
                      <a:pt x="1510" y="1200"/>
                    </a:lnTo>
                    <a:lnTo>
                      <a:pt x="1510" y="1203"/>
                    </a:lnTo>
                    <a:lnTo>
                      <a:pt x="1517" y="1211"/>
                    </a:lnTo>
                    <a:lnTo>
                      <a:pt x="1525" y="1226"/>
                    </a:lnTo>
                    <a:lnTo>
                      <a:pt x="1525" y="1229"/>
                    </a:lnTo>
                    <a:lnTo>
                      <a:pt x="1513" y="1244"/>
                    </a:lnTo>
                    <a:lnTo>
                      <a:pt x="1507" y="1256"/>
                    </a:lnTo>
                    <a:lnTo>
                      <a:pt x="1507" y="1266"/>
                    </a:lnTo>
                    <a:lnTo>
                      <a:pt x="1505" y="1282"/>
                    </a:lnTo>
                    <a:lnTo>
                      <a:pt x="1501" y="1301"/>
                    </a:lnTo>
                    <a:lnTo>
                      <a:pt x="1501" y="1333"/>
                    </a:lnTo>
                    <a:lnTo>
                      <a:pt x="1499" y="1355"/>
                    </a:lnTo>
                    <a:lnTo>
                      <a:pt x="1499" y="1358"/>
                    </a:lnTo>
                    <a:lnTo>
                      <a:pt x="1484" y="1389"/>
                    </a:lnTo>
                    <a:lnTo>
                      <a:pt x="1472" y="1430"/>
                    </a:lnTo>
                    <a:lnTo>
                      <a:pt x="1467" y="1445"/>
                    </a:lnTo>
                    <a:lnTo>
                      <a:pt x="1458" y="1465"/>
                    </a:lnTo>
                    <a:lnTo>
                      <a:pt x="1452" y="1482"/>
                    </a:lnTo>
                    <a:lnTo>
                      <a:pt x="1452" y="1486"/>
                    </a:lnTo>
                    <a:lnTo>
                      <a:pt x="1453" y="1494"/>
                    </a:lnTo>
                    <a:lnTo>
                      <a:pt x="1427" y="1523"/>
                    </a:lnTo>
                    <a:lnTo>
                      <a:pt x="1411" y="1544"/>
                    </a:lnTo>
                    <a:lnTo>
                      <a:pt x="1405" y="1544"/>
                    </a:lnTo>
                    <a:lnTo>
                      <a:pt x="1403" y="1561"/>
                    </a:lnTo>
                    <a:lnTo>
                      <a:pt x="1405" y="1561"/>
                    </a:lnTo>
                    <a:lnTo>
                      <a:pt x="1418" y="1567"/>
                    </a:lnTo>
                    <a:lnTo>
                      <a:pt x="1426" y="1567"/>
                    </a:lnTo>
                    <a:lnTo>
                      <a:pt x="1431" y="1567"/>
                    </a:lnTo>
                    <a:lnTo>
                      <a:pt x="1449" y="1574"/>
                    </a:lnTo>
                    <a:lnTo>
                      <a:pt x="1441" y="1603"/>
                    </a:lnTo>
                    <a:lnTo>
                      <a:pt x="1441" y="1616"/>
                    </a:lnTo>
                    <a:lnTo>
                      <a:pt x="1450" y="1635"/>
                    </a:lnTo>
                    <a:lnTo>
                      <a:pt x="1461" y="1652"/>
                    </a:lnTo>
                    <a:lnTo>
                      <a:pt x="1466" y="1649"/>
                    </a:lnTo>
                    <a:lnTo>
                      <a:pt x="1472" y="1643"/>
                    </a:lnTo>
                    <a:lnTo>
                      <a:pt x="1482" y="1643"/>
                    </a:lnTo>
                    <a:lnTo>
                      <a:pt x="1484" y="1644"/>
                    </a:lnTo>
                    <a:lnTo>
                      <a:pt x="1487" y="1654"/>
                    </a:lnTo>
                    <a:lnTo>
                      <a:pt x="1485" y="1663"/>
                    </a:lnTo>
                    <a:lnTo>
                      <a:pt x="1484" y="1670"/>
                    </a:lnTo>
                    <a:lnTo>
                      <a:pt x="1487" y="1672"/>
                    </a:lnTo>
                    <a:lnTo>
                      <a:pt x="1488" y="1672"/>
                    </a:lnTo>
                    <a:lnTo>
                      <a:pt x="1519" y="1667"/>
                    </a:lnTo>
                    <a:lnTo>
                      <a:pt x="1531" y="1678"/>
                    </a:lnTo>
                    <a:lnTo>
                      <a:pt x="1545" y="1687"/>
                    </a:lnTo>
                    <a:lnTo>
                      <a:pt x="1560" y="1692"/>
                    </a:lnTo>
                    <a:lnTo>
                      <a:pt x="1564" y="1690"/>
                    </a:lnTo>
                    <a:lnTo>
                      <a:pt x="1568" y="1687"/>
                    </a:lnTo>
                    <a:lnTo>
                      <a:pt x="1568" y="1682"/>
                    </a:lnTo>
                    <a:lnTo>
                      <a:pt x="1568" y="1675"/>
                    </a:lnTo>
                    <a:lnTo>
                      <a:pt x="1574" y="1666"/>
                    </a:lnTo>
                    <a:lnTo>
                      <a:pt x="1577" y="1666"/>
                    </a:lnTo>
                    <a:lnTo>
                      <a:pt x="1587" y="1670"/>
                    </a:lnTo>
                    <a:lnTo>
                      <a:pt x="1592" y="1679"/>
                    </a:lnTo>
                    <a:lnTo>
                      <a:pt x="1599" y="1698"/>
                    </a:lnTo>
                    <a:lnTo>
                      <a:pt x="1606" y="1701"/>
                    </a:lnTo>
                    <a:lnTo>
                      <a:pt x="1610" y="1701"/>
                    </a:lnTo>
                    <a:lnTo>
                      <a:pt x="1621" y="1699"/>
                    </a:lnTo>
                    <a:lnTo>
                      <a:pt x="1630" y="1702"/>
                    </a:lnTo>
                    <a:lnTo>
                      <a:pt x="1641" y="1714"/>
                    </a:lnTo>
                    <a:lnTo>
                      <a:pt x="1654" y="1711"/>
                    </a:lnTo>
                    <a:lnTo>
                      <a:pt x="1662" y="1717"/>
                    </a:lnTo>
                    <a:lnTo>
                      <a:pt x="1665" y="1722"/>
                    </a:lnTo>
                    <a:lnTo>
                      <a:pt x="1663" y="1730"/>
                    </a:lnTo>
                    <a:lnTo>
                      <a:pt x="1663" y="1733"/>
                    </a:lnTo>
                    <a:lnTo>
                      <a:pt x="1663" y="1737"/>
                    </a:lnTo>
                    <a:lnTo>
                      <a:pt x="1662" y="1743"/>
                    </a:lnTo>
                    <a:lnTo>
                      <a:pt x="1659" y="1749"/>
                    </a:lnTo>
                    <a:lnTo>
                      <a:pt x="1668" y="1763"/>
                    </a:lnTo>
                    <a:lnTo>
                      <a:pt x="1674" y="1769"/>
                    </a:lnTo>
                    <a:lnTo>
                      <a:pt x="1682" y="1774"/>
                    </a:lnTo>
                    <a:lnTo>
                      <a:pt x="1686" y="1775"/>
                    </a:lnTo>
                    <a:lnTo>
                      <a:pt x="1691" y="1771"/>
                    </a:lnTo>
                    <a:lnTo>
                      <a:pt x="1695" y="1766"/>
                    </a:lnTo>
                    <a:lnTo>
                      <a:pt x="1705" y="1778"/>
                    </a:lnTo>
                    <a:lnTo>
                      <a:pt x="1705" y="1786"/>
                    </a:lnTo>
                    <a:lnTo>
                      <a:pt x="1708" y="1789"/>
                    </a:lnTo>
                    <a:lnTo>
                      <a:pt x="1695" y="1798"/>
                    </a:lnTo>
                    <a:lnTo>
                      <a:pt x="1692" y="1800"/>
                    </a:lnTo>
                    <a:lnTo>
                      <a:pt x="1692" y="1803"/>
                    </a:lnTo>
                    <a:lnTo>
                      <a:pt x="1692" y="1804"/>
                    </a:lnTo>
                    <a:lnTo>
                      <a:pt x="1697" y="1807"/>
                    </a:lnTo>
                    <a:lnTo>
                      <a:pt x="1701" y="1809"/>
                    </a:lnTo>
                    <a:lnTo>
                      <a:pt x="1705" y="1815"/>
                    </a:lnTo>
                    <a:lnTo>
                      <a:pt x="1706" y="1819"/>
                    </a:lnTo>
                    <a:lnTo>
                      <a:pt x="1709" y="1822"/>
                    </a:lnTo>
                    <a:lnTo>
                      <a:pt x="1712" y="1824"/>
                    </a:lnTo>
                    <a:lnTo>
                      <a:pt x="1715" y="1826"/>
                    </a:lnTo>
                    <a:lnTo>
                      <a:pt x="1717" y="1829"/>
                    </a:lnTo>
                    <a:lnTo>
                      <a:pt x="1715" y="1830"/>
                    </a:lnTo>
                    <a:lnTo>
                      <a:pt x="1714" y="1833"/>
                    </a:lnTo>
                    <a:lnTo>
                      <a:pt x="1712" y="1835"/>
                    </a:lnTo>
                    <a:lnTo>
                      <a:pt x="1714" y="1838"/>
                    </a:lnTo>
                    <a:lnTo>
                      <a:pt x="1715" y="1839"/>
                    </a:lnTo>
                    <a:lnTo>
                      <a:pt x="1718" y="1841"/>
                    </a:lnTo>
                    <a:lnTo>
                      <a:pt x="1718" y="1844"/>
                    </a:lnTo>
                    <a:lnTo>
                      <a:pt x="1717" y="1847"/>
                    </a:lnTo>
                    <a:lnTo>
                      <a:pt x="1717" y="1848"/>
                    </a:lnTo>
                    <a:lnTo>
                      <a:pt x="1718" y="1853"/>
                    </a:lnTo>
                    <a:lnTo>
                      <a:pt x="1726" y="1859"/>
                    </a:lnTo>
                    <a:lnTo>
                      <a:pt x="1727" y="1864"/>
                    </a:lnTo>
                    <a:lnTo>
                      <a:pt x="1726" y="1868"/>
                    </a:lnTo>
                    <a:lnTo>
                      <a:pt x="1726" y="1870"/>
                    </a:lnTo>
                    <a:lnTo>
                      <a:pt x="1723" y="1876"/>
                    </a:lnTo>
                    <a:lnTo>
                      <a:pt x="1723" y="1880"/>
                    </a:lnTo>
                    <a:lnTo>
                      <a:pt x="1724" y="1886"/>
                    </a:lnTo>
                    <a:lnTo>
                      <a:pt x="1727" y="1891"/>
                    </a:lnTo>
                    <a:lnTo>
                      <a:pt x="1727" y="1894"/>
                    </a:lnTo>
                    <a:lnTo>
                      <a:pt x="1723" y="1906"/>
                    </a:lnTo>
                    <a:lnTo>
                      <a:pt x="1718" y="1914"/>
                    </a:lnTo>
                    <a:lnTo>
                      <a:pt x="1718" y="1917"/>
                    </a:lnTo>
                    <a:lnTo>
                      <a:pt x="1718" y="1923"/>
                    </a:lnTo>
                    <a:lnTo>
                      <a:pt x="1720" y="1930"/>
                    </a:lnTo>
                    <a:lnTo>
                      <a:pt x="1720" y="1934"/>
                    </a:lnTo>
                    <a:lnTo>
                      <a:pt x="1720" y="1937"/>
                    </a:lnTo>
                    <a:lnTo>
                      <a:pt x="1720" y="1941"/>
                    </a:lnTo>
                    <a:lnTo>
                      <a:pt x="1721" y="1944"/>
                    </a:lnTo>
                    <a:lnTo>
                      <a:pt x="1732" y="1950"/>
                    </a:lnTo>
                    <a:lnTo>
                      <a:pt x="1732" y="1956"/>
                    </a:lnTo>
                    <a:lnTo>
                      <a:pt x="1724" y="1969"/>
                    </a:lnTo>
                    <a:lnTo>
                      <a:pt x="1720" y="1975"/>
                    </a:lnTo>
                    <a:lnTo>
                      <a:pt x="1720" y="1978"/>
                    </a:lnTo>
                    <a:lnTo>
                      <a:pt x="1720" y="1979"/>
                    </a:lnTo>
                    <a:lnTo>
                      <a:pt x="1720" y="1981"/>
                    </a:lnTo>
                    <a:lnTo>
                      <a:pt x="1724" y="1984"/>
                    </a:lnTo>
                    <a:lnTo>
                      <a:pt x="1732" y="1990"/>
                    </a:lnTo>
                    <a:lnTo>
                      <a:pt x="1738" y="1996"/>
                    </a:lnTo>
                    <a:lnTo>
                      <a:pt x="1756" y="1996"/>
                    </a:lnTo>
                    <a:lnTo>
                      <a:pt x="1758" y="1999"/>
                    </a:lnTo>
                    <a:lnTo>
                      <a:pt x="1758" y="2000"/>
                    </a:lnTo>
                    <a:lnTo>
                      <a:pt x="1764" y="2005"/>
                    </a:lnTo>
                    <a:lnTo>
                      <a:pt x="1765" y="2007"/>
                    </a:lnTo>
                    <a:lnTo>
                      <a:pt x="1767" y="2011"/>
                    </a:lnTo>
                    <a:lnTo>
                      <a:pt x="1768" y="2013"/>
                    </a:lnTo>
                    <a:lnTo>
                      <a:pt x="1784" y="2014"/>
                    </a:lnTo>
                    <a:lnTo>
                      <a:pt x="1790" y="2014"/>
                    </a:lnTo>
                    <a:lnTo>
                      <a:pt x="1797" y="2020"/>
                    </a:lnTo>
                    <a:lnTo>
                      <a:pt x="1803" y="2035"/>
                    </a:lnTo>
                    <a:lnTo>
                      <a:pt x="1808" y="2037"/>
                    </a:lnTo>
                    <a:lnTo>
                      <a:pt x="1819" y="2040"/>
                    </a:lnTo>
                    <a:lnTo>
                      <a:pt x="1823" y="2043"/>
                    </a:lnTo>
                    <a:lnTo>
                      <a:pt x="1825" y="2046"/>
                    </a:lnTo>
                    <a:lnTo>
                      <a:pt x="1828" y="2055"/>
                    </a:lnTo>
                    <a:lnTo>
                      <a:pt x="1829" y="2061"/>
                    </a:lnTo>
                    <a:lnTo>
                      <a:pt x="1840" y="2067"/>
                    </a:lnTo>
                    <a:lnTo>
                      <a:pt x="1849" y="2080"/>
                    </a:lnTo>
                    <a:lnTo>
                      <a:pt x="1854" y="2080"/>
                    </a:lnTo>
                    <a:lnTo>
                      <a:pt x="1857" y="2080"/>
                    </a:lnTo>
                    <a:lnTo>
                      <a:pt x="1870" y="2099"/>
                    </a:lnTo>
                    <a:lnTo>
                      <a:pt x="1874" y="2101"/>
                    </a:lnTo>
                    <a:lnTo>
                      <a:pt x="1883" y="2102"/>
                    </a:lnTo>
                    <a:lnTo>
                      <a:pt x="1889" y="2112"/>
                    </a:lnTo>
                    <a:lnTo>
                      <a:pt x="1898" y="2128"/>
                    </a:lnTo>
                    <a:lnTo>
                      <a:pt x="1907" y="2147"/>
                    </a:lnTo>
                    <a:lnTo>
                      <a:pt x="1909" y="2159"/>
                    </a:lnTo>
                    <a:lnTo>
                      <a:pt x="1915" y="2160"/>
                    </a:lnTo>
                    <a:lnTo>
                      <a:pt x="1927" y="2159"/>
                    </a:lnTo>
                    <a:lnTo>
                      <a:pt x="1936" y="2156"/>
                    </a:lnTo>
                    <a:lnTo>
                      <a:pt x="1939" y="2160"/>
                    </a:lnTo>
                    <a:lnTo>
                      <a:pt x="1960" y="2171"/>
                    </a:lnTo>
                    <a:lnTo>
                      <a:pt x="1951" y="2197"/>
                    </a:lnTo>
                    <a:lnTo>
                      <a:pt x="1951" y="2200"/>
                    </a:lnTo>
                    <a:lnTo>
                      <a:pt x="1953" y="2201"/>
                    </a:lnTo>
                    <a:lnTo>
                      <a:pt x="1965" y="2203"/>
                    </a:lnTo>
                    <a:lnTo>
                      <a:pt x="1966" y="2206"/>
                    </a:lnTo>
                    <a:lnTo>
                      <a:pt x="1968" y="2221"/>
                    </a:lnTo>
                    <a:lnTo>
                      <a:pt x="1971" y="2227"/>
                    </a:lnTo>
                    <a:lnTo>
                      <a:pt x="1979" y="2233"/>
                    </a:lnTo>
                    <a:lnTo>
                      <a:pt x="1988" y="2239"/>
                    </a:lnTo>
                    <a:lnTo>
                      <a:pt x="1989" y="2247"/>
                    </a:lnTo>
                    <a:lnTo>
                      <a:pt x="1998" y="2264"/>
                    </a:lnTo>
                    <a:lnTo>
                      <a:pt x="2006" y="2268"/>
                    </a:lnTo>
                    <a:lnTo>
                      <a:pt x="2012" y="2271"/>
                    </a:lnTo>
                    <a:lnTo>
                      <a:pt x="2012" y="2279"/>
                    </a:lnTo>
                    <a:lnTo>
                      <a:pt x="2004" y="2288"/>
                    </a:lnTo>
                    <a:lnTo>
                      <a:pt x="2000" y="2297"/>
                    </a:lnTo>
                    <a:lnTo>
                      <a:pt x="1995" y="2303"/>
                    </a:lnTo>
                    <a:lnTo>
                      <a:pt x="1995" y="2305"/>
                    </a:lnTo>
                    <a:lnTo>
                      <a:pt x="1985" y="2308"/>
                    </a:lnTo>
                    <a:lnTo>
                      <a:pt x="1976" y="2317"/>
                    </a:lnTo>
                    <a:lnTo>
                      <a:pt x="1966" y="2314"/>
                    </a:lnTo>
                    <a:lnTo>
                      <a:pt x="1962" y="2308"/>
                    </a:lnTo>
                    <a:lnTo>
                      <a:pt x="1933" y="2323"/>
                    </a:lnTo>
                    <a:lnTo>
                      <a:pt x="1939" y="2332"/>
                    </a:lnTo>
                    <a:lnTo>
                      <a:pt x="1921" y="2350"/>
                    </a:lnTo>
                    <a:lnTo>
                      <a:pt x="1915" y="2363"/>
                    </a:lnTo>
                    <a:lnTo>
                      <a:pt x="1909" y="2378"/>
                    </a:lnTo>
                    <a:lnTo>
                      <a:pt x="1904" y="2396"/>
                    </a:lnTo>
                    <a:lnTo>
                      <a:pt x="1898" y="2411"/>
                    </a:lnTo>
                    <a:lnTo>
                      <a:pt x="1896" y="2420"/>
                    </a:lnTo>
                    <a:lnTo>
                      <a:pt x="1890" y="2423"/>
                    </a:lnTo>
                    <a:lnTo>
                      <a:pt x="1881" y="2423"/>
                    </a:lnTo>
                    <a:lnTo>
                      <a:pt x="1875" y="2423"/>
                    </a:lnTo>
                    <a:lnTo>
                      <a:pt x="1870" y="2419"/>
                    </a:lnTo>
                    <a:lnTo>
                      <a:pt x="1866" y="2416"/>
                    </a:lnTo>
                    <a:lnTo>
                      <a:pt x="1855" y="2414"/>
                    </a:lnTo>
                    <a:lnTo>
                      <a:pt x="1861" y="2402"/>
                    </a:lnTo>
                    <a:lnTo>
                      <a:pt x="1858" y="2393"/>
                    </a:lnTo>
                    <a:lnTo>
                      <a:pt x="1851" y="2382"/>
                    </a:lnTo>
                    <a:lnTo>
                      <a:pt x="1843" y="2379"/>
                    </a:lnTo>
                    <a:lnTo>
                      <a:pt x="1829" y="2369"/>
                    </a:lnTo>
                    <a:lnTo>
                      <a:pt x="1825" y="2367"/>
                    </a:lnTo>
                    <a:lnTo>
                      <a:pt x="1825" y="2370"/>
                    </a:lnTo>
                    <a:lnTo>
                      <a:pt x="1823" y="2375"/>
                    </a:lnTo>
                    <a:lnTo>
                      <a:pt x="1820" y="2379"/>
                    </a:lnTo>
                    <a:lnTo>
                      <a:pt x="1819" y="2381"/>
                    </a:lnTo>
                    <a:lnTo>
                      <a:pt x="1816" y="2379"/>
                    </a:lnTo>
                    <a:lnTo>
                      <a:pt x="1813" y="2376"/>
                    </a:lnTo>
                    <a:lnTo>
                      <a:pt x="1810" y="2376"/>
                    </a:lnTo>
                    <a:lnTo>
                      <a:pt x="1807" y="2381"/>
                    </a:lnTo>
                    <a:lnTo>
                      <a:pt x="1807" y="2384"/>
                    </a:lnTo>
                    <a:lnTo>
                      <a:pt x="1797" y="2390"/>
                    </a:lnTo>
                    <a:lnTo>
                      <a:pt x="1788" y="2390"/>
                    </a:lnTo>
                    <a:lnTo>
                      <a:pt x="1773" y="2401"/>
                    </a:lnTo>
                    <a:lnTo>
                      <a:pt x="1765" y="2404"/>
                    </a:lnTo>
                    <a:lnTo>
                      <a:pt x="1765" y="2407"/>
                    </a:lnTo>
                    <a:lnTo>
                      <a:pt x="1764" y="2411"/>
                    </a:lnTo>
                    <a:lnTo>
                      <a:pt x="1768" y="2420"/>
                    </a:lnTo>
                    <a:lnTo>
                      <a:pt x="1768" y="2430"/>
                    </a:lnTo>
                    <a:lnTo>
                      <a:pt x="1770" y="2440"/>
                    </a:lnTo>
                    <a:lnTo>
                      <a:pt x="1770" y="2443"/>
                    </a:lnTo>
                    <a:lnTo>
                      <a:pt x="1767" y="2446"/>
                    </a:lnTo>
                    <a:lnTo>
                      <a:pt x="1750" y="2452"/>
                    </a:lnTo>
                    <a:lnTo>
                      <a:pt x="1733" y="2460"/>
                    </a:lnTo>
                    <a:lnTo>
                      <a:pt x="1726" y="2468"/>
                    </a:lnTo>
                    <a:lnTo>
                      <a:pt x="1721" y="2483"/>
                    </a:lnTo>
                    <a:lnTo>
                      <a:pt x="1717" y="2493"/>
                    </a:lnTo>
                    <a:lnTo>
                      <a:pt x="1708" y="2506"/>
                    </a:lnTo>
                    <a:lnTo>
                      <a:pt x="1706" y="2512"/>
                    </a:lnTo>
                    <a:lnTo>
                      <a:pt x="1701" y="2522"/>
                    </a:lnTo>
                    <a:lnTo>
                      <a:pt x="1692" y="2530"/>
                    </a:lnTo>
                    <a:lnTo>
                      <a:pt x="1688" y="2528"/>
                    </a:lnTo>
                    <a:lnTo>
                      <a:pt x="1682" y="2528"/>
                    </a:lnTo>
                    <a:lnTo>
                      <a:pt x="1677" y="2531"/>
                    </a:lnTo>
                    <a:lnTo>
                      <a:pt x="1674" y="2539"/>
                    </a:lnTo>
                    <a:lnTo>
                      <a:pt x="1670" y="2544"/>
                    </a:lnTo>
                    <a:lnTo>
                      <a:pt x="1663" y="2547"/>
                    </a:lnTo>
                    <a:lnTo>
                      <a:pt x="1657" y="2548"/>
                    </a:lnTo>
                    <a:lnTo>
                      <a:pt x="1656" y="2551"/>
                    </a:lnTo>
                    <a:lnTo>
                      <a:pt x="1656" y="2553"/>
                    </a:lnTo>
                    <a:lnTo>
                      <a:pt x="1657" y="2556"/>
                    </a:lnTo>
                    <a:lnTo>
                      <a:pt x="1656" y="2560"/>
                    </a:lnTo>
                    <a:lnTo>
                      <a:pt x="1645" y="2560"/>
                    </a:lnTo>
                    <a:lnTo>
                      <a:pt x="1641" y="2551"/>
                    </a:lnTo>
                    <a:lnTo>
                      <a:pt x="1638" y="2553"/>
                    </a:lnTo>
                    <a:lnTo>
                      <a:pt x="1627" y="2565"/>
                    </a:lnTo>
                    <a:lnTo>
                      <a:pt x="1624" y="2573"/>
                    </a:lnTo>
                    <a:lnTo>
                      <a:pt x="1618" y="2594"/>
                    </a:lnTo>
                    <a:lnTo>
                      <a:pt x="1615" y="2600"/>
                    </a:lnTo>
                    <a:lnTo>
                      <a:pt x="1609" y="2600"/>
                    </a:lnTo>
                    <a:lnTo>
                      <a:pt x="1604" y="2597"/>
                    </a:lnTo>
                    <a:lnTo>
                      <a:pt x="1601" y="2598"/>
                    </a:lnTo>
                    <a:lnTo>
                      <a:pt x="1599" y="2600"/>
                    </a:lnTo>
                    <a:lnTo>
                      <a:pt x="1599" y="2606"/>
                    </a:lnTo>
                    <a:lnTo>
                      <a:pt x="1596" y="2609"/>
                    </a:lnTo>
                    <a:lnTo>
                      <a:pt x="1592" y="2611"/>
                    </a:lnTo>
                    <a:lnTo>
                      <a:pt x="1584" y="2609"/>
                    </a:lnTo>
                    <a:lnTo>
                      <a:pt x="1574" y="2605"/>
                    </a:lnTo>
                    <a:lnTo>
                      <a:pt x="1566" y="2601"/>
                    </a:lnTo>
                    <a:lnTo>
                      <a:pt x="1558" y="2605"/>
                    </a:lnTo>
                    <a:lnTo>
                      <a:pt x="1549" y="2609"/>
                    </a:lnTo>
                    <a:lnTo>
                      <a:pt x="1543" y="2612"/>
                    </a:lnTo>
                    <a:lnTo>
                      <a:pt x="1534" y="2617"/>
                    </a:lnTo>
                    <a:lnTo>
                      <a:pt x="1528" y="2617"/>
                    </a:lnTo>
                    <a:lnTo>
                      <a:pt x="1522" y="2618"/>
                    </a:lnTo>
                    <a:lnTo>
                      <a:pt x="1517" y="2624"/>
                    </a:lnTo>
                    <a:lnTo>
                      <a:pt x="1505" y="2630"/>
                    </a:lnTo>
                    <a:lnTo>
                      <a:pt x="1490" y="2632"/>
                    </a:lnTo>
                    <a:lnTo>
                      <a:pt x="1482" y="2632"/>
                    </a:lnTo>
                    <a:lnTo>
                      <a:pt x="1479" y="2636"/>
                    </a:lnTo>
                    <a:lnTo>
                      <a:pt x="1473" y="2649"/>
                    </a:lnTo>
                    <a:lnTo>
                      <a:pt x="1461" y="2658"/>
                    </a:lnTo>
                    <a:lnTo>
                      <a:pt x="1456" y="2664"/>
                    </a:lnTo>
                    <a:lnTo>
                      <a:pt x="1453" y="2668"/>
                    </a:lnTo>
                    <a:lnTo>
                      <a:pt x="1453" y="2673"/>
                    </a:lnTo>
                    <a:lnTo>
                      <a:pt x="1444" y="2681"/>
                    </a:lnTo>
                    <a:lnTo>
                      <a:pt x="1444" y="2685"/>
                    </a:lnTo>
                    <a:lnTo>
                      <a:pt x="1441" y="2690"/>
                    </a:lnTo>
                    <a:lnTo>
                      <a:pt x="1438" y="2690"/>
                    </a:lnTo>
                    <a:lnTo>
                      <a:pt x="1434" y="2697"/>
                    </a:lnTo>
                    <a:lnTo>
                      <a:pt x="1427" y="2699"/>
                    </a:lnTo>
                    <a:lnTo>
                      <a:pt x="1424" y="2699"/>
                    </a:lnTo>
                    <a:lnTo>
                      <a:pt x="1415" y="2697"/>
                    </a:lnTo>
                    <a:lnTo>
                      <a:pt x="1408" y="2694"/>
                    </a:lnTo>
                    <a:lnTo>
                      <a:pt x="1400" y="2703"/>
                    </a:lnTo>
                    <a:lnTo>
                      <a:pt x="1394" y="2717"/>
                    </a:lnTo>
                    <a:lnTo>
                      <a:pt x="1383" y="2731"/>
                    </a:lnTo>
                    <a:lnTo>
                      <a:pt x="1391" y="2735"/>
                    </a:lnTo>
                    <a:lnTo>
                      <a:pt x="1399" y="2740"/>
                    </a:lnTo>
                    <a:lnTo>
                      <a:pt x="1402" y="2738"/>
                    </a:lnTo>
                    <a:lnTo>
                      <a:pt x="1406" y="2732"/>
                    </a:lnTo>
                    <a:lnTo>
                      <a:pt x="1411" y="2743"/>
                    </a:lnTo>
                    <a:lnTo>
                      <a:pt x="1412" y="2755"/>
                    </a:lnTo>
                    <a:lnTo>
                      <a:pt x="1397" y="2757"/>
                    </a:lnTo>
                    <a:lnTo>
                      <a:pt x="1371" y="2757"/>
                    </a:lnTo>
                    <a:lnTo>
                      <a:pt x="1356" y="2772"/>
                    </a:lnTo>
                    <a:lnTo>
                      <a:pt x="1351" y="2773"/>
                    </a:lnTo>
                    <a:lnTo>
                      <a:pt x="1342" y="2766"/>
                    </a:lnTo>
                    <a:lnTo>
                      <a:pt x="1332" y="2761"/>
                    </a:lnTo>
                    <a:lnTo>
                      <a:pt x="1318" y="2764"/>
                    </a:lnTo>
                    <a:lnTo>
                      <a:pt x="1301" y="2772"/>
                    </a:lnTo>
                    <a:lnTo>
                      <a:pt x="1297" y="2776"/>
                    </a:lnTo>
                    <a:lnTo>
                      <a:pt x="1292" y="2776"/>
                    </a:lnTo>
                    <a:lnTo>
                      <a:pt x="1289" y="2775"/>
                    </a:lnTo>
                    <a:lnTo>
                      <a:pt x="1286" y="2775"/>
                    </a:lnTo>
                    <a:lnTo>
                      <a:pt x="1284" y="2776"/>
                    </a:lnTo>
                    <a:lnTo>
                      <a:pt x="1286" y="2778"/>
                    </a:lnTo>
                    <a:lnTo>
                      <a:pt x="1287" y="2783"/>
                    </a:lnTo>
                    <a:lnTo>
                      <a:pt x="1292" y="2790"/>
                    </a:lnTo>
                    <a:lnTo>
                      <a:pt x="1292" y="2792"/>
                    </a:lnTo>
                    <a:lnTo>
                      <a:pt x="1290" y="2796"/>
                    </a:lnTo>
                    <a:lnTo>
                      <a:pt x="1286" y="2802"/>
                    </a:lnTo>
                    <a:lnTo>
                      <a:pt x="1278" y="2799"/>
                    </a:lnTo>
                    <a:lnTo>
                      <a:pt x="1278" y="2804"/>
                    </a:lnTo>
                    <a:lnTo>
                      <a:pt x="1271" y="2807"/>
                    </a:lnTo>
                    <a:lnTo>
                      <a:pt x="1268" y="2810"/>
                    </a:lnTo>
                    <a:lnTo>
                      <a:pt x="1269" y="2816"/>
                    </a:lnTo>
                    <a:lnTo>
                      <a:pt x="1266" y="2824"/>
                    </a:lnTo>
                    <a:lnTo>
                      <a:pt x="1262" y="2825"/>
                    </a:lnTo>
                    <a:lnTo>
                      <a:pt x="1258" y="2814"/>
                    </a:lnTo>
                    <a:lnTo>
                      <a:pt x="1257" y="2813"/>
                    </a:lnTo>
                    <a:lnTo>
                      <a:pt x="1231" y="2824"/>
                    </a:lnTo>
                    <a:lnTo>
                      <a:pt x="1234" y="2827"/>
                    </a:lnTo>
                    <a:lnTo>
                      <a:pt x="1239" y="2830"/>
                    </a:lnTo>
                    <a:lnTo>
                      <a:pt x="1242" y="2831"/>
                    </a:lnTo>
                    <a:lnTo>
                      <a:pt x="1240" y="2836"/>
                    </a:lnTo>
                    <a:lnTo>
                      <a:pt x="1239" y="2845"/>
                    </a:lnTo>
                    <a:lnTo>
                      <a:pt x="1242" y="2851"/>
                    </a:lnTo>
                    <a:lnTo>
                      <a:pt x="1240" y="2856"/>
                    </a:lnTo>
                    <a:lnTo>
                      <a:pt x="1236" y="2857"/>
                    </a:lnTo>
                    <a:lnTo>
                      <a:pt x="1231" y="2859"/>
                    </a:lnTo>
                    <a:lnTo>
                      <a:pt x="1230" y="2862"/>
                    </a:lnTo>
                    <a:lnTo>
                      <a:pt x="1230" y="2871"/>
                    </a:lnTo>
                    <a:lnTo>
                      <a:pt x="1234" y="2874"/>
                    </a:lnTo>
                    <a:lnTo>
                      <a:pt x="1239" y="2880"/>
                    </a:lnTo>
                    <a:lnTo>
                      <a:pt x="1240" y="2883"/>
                    </a:lnTo>
                    <a:lnTo>
                      <a:pt x="1236" y="2891"/>
                    </a:lnTo>
                    <a:lnTo>
                      <a:pt x="1231" y="2900"/>
                    </a:lnTo>
                    <a:lnTo>
                      <a:pt x="1225" y="2900"/>
                    </a:lnTo>
                    <a:lnTo>
                      <a:pt x="1219" y="2910"/>
                    </a:lnTo>
                    <a:lnTo>
                      <a:pt x="1208" y="2921"/>
                    </a:lnTo>
                    <a:lnTo>
                      <a:pt x="1202" y="2924"/>
                    </a:lnTo>
                    <a:lnTo>
                      <a:pt x="1190" y="2926"/>
                    </a:lnTo>
                    <a:lnTo>
                      <a:pt x="1184" y="2933"/>
                    </a:lnTo>
                    <a:lnTo>
                      <a:pt x="1172" y="2947"/>
                    </a:lnTo>
                    <a:lnTo>
                      <a:pt x="1158" y="2957"/>
                    </a:lnTo>
                    <a:lnTo>
                      <a:pt x="1144" y="2974"/>
                    </a:lnTo>
                    <a:lnTo>
                      <a:pt x="1128" y="2986"/>
                    </a:lnTo>
                    <a:lnTo>
                      <a:pt x="1123" y="2997"/>
                    </a:lnTo>
                    <a:lnTo>
                      <a:pt x="1123" y="3000"/>
                    </a:lnTo>
                    <a:lnTo>
                      <a:pt x="1117" y="3005"/>
                    </a:lnTo>
                    <a:lnTo>
                      <a:pt x="1112" y="3014"/>
                    </a:lnTo>
                    <a:lnTo>
                      <a:pt x="1112" y="3018"/>
                    </a:lnTo>
                    <a:lnTo>
                      <a:pt x="1112" y="3014"/>
                    </a:lnTo>
                    <a:lnTo>
                      <a:pt x="1117" y="3005"/>
                    </a:lnTo>
                    <a:lnTo>
                      <a:pt x="1112" y="3014"/>
                    </a:lnTo>
                    <a:lnTo>
                      <a:pt x="1112" y="3018"/>
                    </a:lnTo>
                    <a:lnTo>
                      <a:pt x="1117" y="3031"/>
                    </a:lnTo>
                    <a:lnTo>
                      <a:pt x="1121" y="3032"/>
                    </a:lnTo>
                    <a:lnTo>
                      <a:pt x="1126" y="3031"/>
                    </a:lnTo>
                    <a:lnTo>
                      <a:pt x="1129" y="3029"/>
                    </a:lnTo>
                    <a:lnTo>
                      <a:pt x="1129" y="3032"/>
                    </a:lnTo>
                    <a:lnTo>
                      <a:pt x="1128" y="3037"/>
                    </a:lnTo>
                    <a:lnTo>
                      <a:pt x="1128" y="3040"/>
                    </a:lnTo>
                    <a:lnTo>
                      <a:pt x="1126" y="3046"/>
                    </a:lnTo>
                    <a:lnTo>
                      <a:pt x="1123" y="3049"/>
                    </a:lnTo>
                    <a:lnTo>
                      <a:pt x="1118" y="3050"/>
                    </a:lnTo>
                    <a:lnTo>
                      <a:pt x="1115" y="3053"/>
                    </a:lnTo>
                    <a:lnTo>
                      <a:pt x="1111" y="3055"/>
                    </a:lnTo>
                    <a:lnTo>
                      <a:pt x="1105" y="3056"/>
                    </a:lnTo>
                    <a:lnTo>
                      <a:pt x="1099" y="3058"/>
                    </a:lnTo>
                    <a:lnTo>
                      <a:pt x="1094" y="3061"/>
                    </a:lnTo>
                    <a:lnTo>
                      <a:pt x="1086" y="3069"/>
                    </a:lnTo>
                    <a:lnTo>
                      <a:pt x="1083" y="3070"/>
                    </a:lnTo>
                    <a:lnTo>
                      <a:pt x="1080" y="3070"/>
                    </a:lnTo>
                    <a:lnTo>
                      <a:pt x="1077" y="3064"/>
                    </a:lnTo>
                    <a:lnTo>
                      <a:pt x="1076" y="3058"/>
                    </a:lnTo>
                    <a:lnTo>
                      <a:pt x="1079" y="3053"/>
                    </a:lnTo>
                    <a:lnTo>
                      <a:pt x="1083" y="3052"/>
                    </a:lnTo>
                    <a:lnTo>
                      <a:pt x="1090" y="3052"/>
                    </a:lnTo>
                    <a:lnTo>
                      <a:pt x="1093" y="3049"/>
                    </a:lnTo>
                    <a:lnTo>
                      <a:pt x="1093" y="3044"/>
                    </a:lnTo>
                    <a:lnTo>
                      <a:pt x="1090" y="3040"/>
                    </a:lnTo>
                    <a:lnTo>
                      <a:pt x="1077" y="3038"/>
                    </a:lnTo>
                    <a:lnTo>
                      <a:pt x="1071" y="3035"/>
                    </a:lnTo>
                    <a:lnTo>
                      <a:pt x="1070" y="3029"/>
                    </a:lnTo>
                    <a:lnTo>
                      <a:pt x="1068" y="3026"/>
                    </a:lnTo>
                    <a:lnTo>
                      <a:pt x="1067" y="3026"/>
                    </a:lnTo>
                    <a:lnTo>
                      <a:pt x="1064" y="3021"/>
                    </a:lnTo>
                    <a:lnTo>
                      <a:pt x="1059" y="3023"/>
                    </a:lnTo>
                    <a:lnTo>
                      <a:pt x="1055" y="3026"/>
                    </a:lnTo>
                    <a:lnTo>
                      <a:pt x="1050" y="3031"/>
                    </a:lnTo>
                    <a:lnTo>
                      <a:pt x="1047" y="3031"/>
                    </a:lnTo>
                    <a:lnTo>
                      <a:pt x="1038" y="3023"/>
                    </a:lnTo>
                    <a:lnTo>
                      <a:pt x="1036" y="3021"/>
                    </a:lnTo>
                    <a:lnTo>
                      <a:pt x="1033" y="3021"/>
                    </a:lnTo>
                    <a:lnTo>
                      <a:pt x="1030" y="3027"/>
                    </a:lnTo>
                    <a:lnTo>
                      <a:pt x="1027" y="3037"/>
                    </a:lnTo>
                    <a:lnTo>
                      <a:pt x="1023" y="3050"/>
                    </a:lnTo>
                    <a:lnTo>
                      <a:pt x="1013" y="3058"/>
                    </a:lnTo>
                    <a:lnTo>
                      <a:pt x="1009" y="3062"/>
                    </a:lnTo>
                    <a:lnTo>
                      <a:pt x="1009" y="3066"/>
                    </a:lnTo>
                    <a:lnTo>
                      <a:pt x="1009" y="3069"/>
                    </a:lnTo>
                    <a:lnTo>
                      <a:pt x="1016" y="3067"/>
                    </a:lnTo>
                    <a:lnTo>
                      <a:pt x="1021" y="3062"/>
                    </a:lnTo>
                    <a:lnTo>
                      <a:pt x="1026" y="3059"/>
                    </a:lnTo>
                    <a:lnTo>
                      <a:pt x="1029" y="3058"/>
                    </a:lnTo>
                    <a:lnTo>
                      <a:pt x="1029" y="3061"/>
                    </a:lnTo>
                    <a:lnTo>
                      <a:pt x="1032" y="3072"/>
                    </a:lnTo>
                    <a:lnTo>
                      <a:pt x="1039" y="3072"/>
                    </a:lnTo>
                    <a:lnTo>
                      <a:pt x="1045" y="3075"/>
                    </a:lnTo>
                    <a:lnTo>
                      <a:pt x="1053" y="3085"/>
                    </a:lnTo>
                    <a:lnTo>
                      <a:pt x="1056" y="3091"/>
                    </a:lnTo>
                    <a:lnTo>
                      <a:pt x="1056" y="3101"/>
                    </a:lnTo>
                    <a:lnTo>
                      <a:pt x="1058" y="3105"/>
                    </a:lnTo>
                    <a:lnTo>
                      <a:pt x="1058" y="3110"/>
                    </a:lnTo>
                    <a:lnTo>
                      <a:pt x="1061" y="3110"/>
                    </a:lnTo>
                    <a:lnTo>
                      <a:pt x="1061" y="3119"/>
                    </a:lnTo>
                    <a:lnTo>
                      <a:pt x="1061" y="3125"/>
                    </a:lnTo>
                    <a:lnTo>
                      <a:pt x="1056" y="3129"/>
                    </a:lnTo>
                    <a:lnTo>
                      <a:pt x="1053" y="3132"/>
                    </a:lnTo>
                    <a:lnTo>
                      <a:pt x="1053" y="3148"/>
                    </a:lnTo>
                    <a:lnTo>
                      <a:pt x="1053" y="3154"/>
                    </a:lnTo>
                    <a:lnTo>
                      <a:pt x="1056" y="3163"/>
                    </a:lnTo>
                    <a:lnTo>
                      <a:pt x="1058" y="3167"/>
                    </a:lnTo>
                    <a:lnTo>
                      <a:pt x="1061" y="3172"/>
                    </a:lnTo>
                    <a:lnTo>
                      <a:pt x="1062" y="3190"/>
                    </a:lnTo>
                    <a:lnTo>
                      <a:pt x="1062" y="3210"/>
                    </a:lnTo>
                    <a:lnTo>
                      <a:pt x="1070" y="3213"/>
                    </a:lnTo>
                    <a:lnTo>
                      <a:pt x="1074" y="3219"/>
                    </a:lnTo>
                    <a:lnTo>
                      <a:pt x="1077" y="3221"/>
                    </a:lnTo>
                    <a:lnTo>
                      <a:pt x="1079" y="3225"/>
                    </a:lnTo>
                    <a:lnTo>
                      <a:pt x="1082" y="3228"/>
                    </a:lnTo>
                    <a:lnTo>
                      <a:pt x="1082" y="3231"/>
                    </a:lnTo>
                    <a:lnTo>
                      <a:pt x="1088" y="3234"/>
                    </a:lnTo>
                    <a:lnTo>
                      <a:pt x="1086" y="3245"/>
                    </a:lnTo>
                    <a:lnTo>
                      <a:pt x="1080" y="3254"/>
                    </a:lnTo>
                    <a:lnTo>
                      <a:pt x="1076" y="3259"/>
                    </a:lnTo>
                    <a:lnTo>
                      <a:pt x="1080" y="3263"/>
                    </a:lnTo>
                    <a:lnTo>
                      <a:pt x="1086" y="3268"/>
                    </a:lnTo>
                    <a:lnTo>
                      <a:pt x="1090" y="3274"/>
                    </a:lnTo>
                    <a:lnTo>
                      <a:pt x="1091" y="3279"/>
                    </a:lnTo>
                    <a:lnTo>
                      <a:pt x="1082" y="3280"/>
                    </a:lnTo>
                    <a:lnTo>
                      <a:pt x="1079" y="3283"/>
                    </a:lnTo>
                    <a:lnTo>
                      <a:pt x="1074" y="3288"/>
                    </a:lnTo>
                    <a:lnTo>
                      <a:pt x="1068" y="3294"/>
                    </a:lnTo>
                    <a:lnTo>
                      <a:pt x="1059" y="3297"/>
                    </a:lnTo>
                    <a:lnTo>
                      <a:pt x="1053" y="3294"/>
                    </a:lnTo>
                    <a:lnTo>
                      <a:pt x="1050" y="3291"/>
                    </a:lnTo>
                    <a:lnTo>
                      <a:pt x="1044" y="3291"/>
                    </a:lnTo>
                    <a:lnTo>
                      <a:pt x="1039" y="3291"/>
                    </a:lnTo>
                    <a:lnTo>
                      <a:pt x="1035" y="3289"/>
                    </a:lnTo>
                    <a:lnTo>
                      <a:pt x="1032" y="3291"/>
                    </a:lnTo>
                    <a:lnTo>
                      <a:pt x="1024" y="3292"/>
                    </a:lnTo>
                    <a:lnTo>
                      <a:pt x="1019" y="3297"/>
                    </a:lnTo>
                    <a:lnTo>
                      <a:pt x="1018" y="3300"/>
                    </a:lnTo>
                    <a:lnTo>
                      <a:pt x="1016" y="3300"/>
                    </a:lnTo>
                    <a:lnTo>
                      <a:pt x="1010" y="3288"/>
                    </a:lnTo>
                    <a:lnTo>
                      <a:pt x="1001" y="3283"/>
                    </a:lnTo>
                    <a:lnTo>
                      <a:pt x="997" y="3282"/>
                    </a:lnTo>
                    <a:lnTo>
                      <a:pt x="995" y="3275"/>
                    </a:lnTo>
                    <a:lnTo>
                      <a:pt x="986" y="3269"/>
                    </a:lnTo>
                    <a:lnTo>
                      <a:pt x="978" y="3268"/>
                    </a:lnTo>
                    <a:lnTo>
                      <a:pt x="971" y="3268"/>
                    </a:lnTo>
                    <a:lnTo>
                      <a:pt x="946" y="3250"/>
                    </a:lnTo>
                    <a:lnTo>
                      <a:pt x="936" y="3242"/>
                    </a:lnTo>
                    <a:lnTo>
                      <a:pt x="922" y="3233"/>
                    </a:lnTo>
                    <a:lnTo>
                      <a:pt x="908" y="3222"/>
                    </a:lnTo>
                    <a:lnTo>
                      <a:pt x="898" y="3215"/>
                    </a:lnTo>
                    <a:lnTo>
                      <a:pt x="873" y="3189"/>
                    </a:lnTo>
                    <a:lnTo>
                      <a:pt x="855" y="3169"/>
                    </a:lnTo>
                    <a:lnTo>
                      <a:pt x="847" y="3163"/>
                    </a:lnTo>
                    <a:lnTo>
                      <a:pt x="837" y="3160"/>
                    </a:lnTo>
                    <a:lnTo>
                      <a:pt x="831" y="3158"/>
                    </a:lnTo>
                    <a:lnTo>
                      <a:pt x="825" y="3154"/>
                    </a:lnTo>
                    <a:lnTo>
                      <a:pt x="820" y="3152"/>
                    </a:lnTo>
                    <a:lnTo>
                      <a:pt x="816" y="3151"/>
                    </a:lnTo>
                    <a:lnTo>
                      <a:pt x="811" y="3151"/>
                    </a:lnTo>
                    <a:lnTo>
                      <a:pt x="796" y="3149"/>
                    </a:lnTo>
                    <a:lnTo>
                      <a:pt x="791" y="3146"/>
                    </a:lnTo>
                    <a:lnTo>
                      <a:pt x="796" y="3140"/>
                    </a:lnTo>
                    <a:lnTo>
                      <a:pt x="799" y="3134"/>
                    </a:lnTo>
                    <a:lnTo>
                      <a:pt x="803" y="3131"/>
                    </a:lnTo>
                    <a:lnTo>
                      <a:pt x="805" y="3122"/>
                    </a:lnTo>
                    <a:lnTo>
                      <a:pt x="808" y="3117"/>
                    </a:lnTo>
                    <a:lnTo>
                      <a:pt x="812" y="3120"/>
                    </a:lnTo>
                    <a:lnTo>
                      <a:pt x="817" y="3122"/>
                    </a:lnTo>
                    <a:lnTo>
                      <a:pt x="823" y="3123"/>
                    </a:lnTo>
                    <a:lnTo>
                      <a:pt x="826" y="3119"/>
                    </a:lnTo>
                    <a:lnTo>
                      <a:pt x="831" y="3114"/>
                    </a:lnTo>
                    <a:lnTo>
                      <a:pt x="834" y="3113"/>
                    </a:lnTo>
                    <a:lnTo>
                      <a:pt x="837" y="3111"/>
                    </a:lnTo>
                    <a:lnTo>
                      <a:pt x="840" y="3111"/>
                    </a:lnTo>
                    <a:lnTo>
                      <a:pt x="843" y="3107"/>
                    </a:lnTo>
                    <a:lnTo>
                      <a:pt x="844" y="3079"/>
                    </a:lnTo>
                    <a:lnTo>
                      <a:pt x="847" y="3079"/>
                    </a:lnTo>
                    <a:lnTo>
                      <a:pt x="852" y="3081"/>
                    </a:lnTo>
                    <a:lnTo>
                      <a:pt x="857" y="3078"/>
                    </a:lnTo>
                    <a:lnTo>
                      <a:pt x="861" y="3075"/>
                    </a:lnTo>
                    <a:lnTo>
                      <a:pt x="854" y="3062"/>
                    </a:lnTo>
                    <a:lnTo>
                      <a:pt x="851" y="3058"/>
                    </a:lnTo>
                    <a:lnTo>
                      <a:pt x="854" y="3056"/>
                    </a:lnTo>
                    <a:lnTo>
                      <a:pt x="857" y="3053"/>
                    </a:lnTo>
                    <a:lnTo>
                      <a:pt x="858" y="3052"/>
                    </a:lnTo>
                    <a:lnTo>
                      <a:pt x="858" y="3047"/>
                    </a:lnTo>
                    <a:lnTo>
                      <a:pt x="860" y="3046"/>
                    </a:lnTo>
                    <a:lnTo>
                      <a:pt x="861" y="3043"/>
                    </a:lnTo>
                    <a:lnTo>
                      <a:pt x="860" y="3041"/>
                    </a:lnTo>
                    <a:lnTo>
                      <a:pt x="849" y="3038"/>
                    </a:lnTo>
                    <a:lnTo>
                      <a:pt x="843" y="3035"/>
                    </a:lnTo>
                    <a:lnTo>
                      <a:pt x="841" y="3032"/>
                    </a:lnTo>
                    <a:lnTo>
                      <a:pt x="841" y="3029"/>
                    </a:lnTo>
                    <a:lnTo>
                      <a:pt x="843" y="3023"/>
                    </a:lnTo>
                    <a:lnTo>
                      <a:pt x="849" y="3018"/>
                    </a:lnTo>
                    <a:lnTo>
                      <a:pt x="855" y="3017"/>
                    </a:lnTo>
                    <a:lnTo>
                      <a:pt x="866" y="3018"/>
                    </a:lnTo>
                    <a:lnTo>
                      <a:pt x="870" y="3018"/>
                    </a:lnTo>
                    <a:lnTo>
                      <a:pt x="872" y="3014"/>
                    </a:lnTo>
                    <a:lnTo>
                      <a:pt x="867" y="3003"/>
                    </a:lnTo>
                    <a:lnTo>
                      <a:pt x="861" y="2997"/>
                    </a:lnTo>
                    <a:lnTo>
                      <a:pt x="849" y="2988"/>
                    </a:lnTo>
                    <a:lnTo>
                      <a:pt x="847" y="2988"/>
                    </a:lnTo>
                    <a:lnTo>
                      <a:pt x="846" y="2994"/>
                    </a:lnTo>
                    <a:lnTo>
                      <a:pt x="843" y="3003"/>
                    </a:lnTo>
                    <a:lnTo>
                      <a:pt x="841" y="3011"/>
                    </a:lnTo>
                    <a:lnTo>
                      <a:pt x="838" y="3012"/>
                    </a:lnTo>
                    <a:lnTo>
                      <a:pt x="831" y="3012"/>
                    </a:lnTo>
                    <a:lnTo>
                      <a:pt x="825" y="3014"/>
                    </a:lnTo>
                    <a:lnTo>
                      <a:pt x="823" y="3020"/>
                    </a:lnTo>
                    <a:lnTo>
                      <a:pt x="822" y="3026"/>
                    </a:lnTo>
                    <a:lnTo>
                      <a:pt x="817" y="3029"/>
                    </a:lnTo>
                    <a:lnTo>
                      <a:pt x="811" y="3029"/>
                    </a:lnTo>
                    <a:lnTo>
                      <a:pt x="808" y="3026"/>
                    </a:lnTo>
                    <a:lnTo>
                      <a:pt x="811" y="3023"/>
                    </a:lnTo>
                    <a:lnTo>
                      <a:pt x="809" y="3015"/>
                    </a:lnTo>
                    <a:lnTo>
                      <a:pt x="811" y="3012"/>
                    </a:lnTo>
                    <a:lnTo>
                      <a:pt x="812" y="3009"/>
                    </a:lnTo>
                    <a:lnTo>
                      <a:pt x="811" y="3000"/>
                    </a:lnTo>
                    <a:lnTo>
                      <a:pt x="811" y="2996"/>
                    </a:lnTo>
                    <a:lnTo>
                      <a:pt x="812" y="2985"/>
                    </a:lnTo>
                    <a:lnTo>
                      <a:pt x="808" y="2974"/>
                    </a:lnTo>
                    <a:lnTo>
                      <a:pt x="808" y="2967"/>
                    </a:lnTo>
                    <a:lnTo>
                      <a:pt x="803" y="2951"/>
                    </a:lnTo>
                    <a:lnTo>
                      <a:pt x="803" y="2948"/>
                    </a:lnTo>
                    <a:lnTo>
                      <a:pt x="797" y="2947"/>
                    </a:lnTo>
                    <a:lnTo>
                      <a:pt x="788" y="2945"/>
                    </a:lnTo>
                    <a:lnTo>
                      <a:pt x="777" y="2945"/>
                    </a:lnTo>
                    <a:lnTo>
                      <a:pt x="773" y="2945"/>
                    </a:lnTo>
                    <a:lnTo>
                      <a:pt x="764" y="2954"/>
                    </a:lnTo>
                    <a:lnTo>
                      <a:pt x="759" y="2953"/>
                    </a:lnTo>
                    <a:lnTo>
                      <a:pt x="709" y="2926"/>
                    </a:lnTo>
                    <a:lnTo>
                      <a:pt x="691" y="2935"/>
                    </a:lnTo>
                    <a:lnTo>
                      <a:pt x="647" y="2935"/>
                    </a:lnTo>
                    <a:lnTo>
                      <a:pt x="558" y="2962"/>
                    </a:lnTo>
                    <a:lnTo>
                      <a:pt x="552" y="2964"/>
                    </a:lnTo>
                    <a:lnTo>
                      <a:pt x="541" y="2957"/>
                    </a:lnTo>
                    <a:lnTo>
                      <a:pt x="497" y="2956"/>
                    </a:lnTo>
                    <a:lnTo>
                      <a:pt x="392" y="2956"/>
                    </a:lnTo>
                    <a:lnTo>
                      <a:pt x="289" y="2954"/>
                    </a:lnTo>
                    <a:lnTo>
                      <a:pt x="246" y="2738"/>
                    </a:lnTo>
                    <a:lnTo>
                      <a:pt x="234" y="2633"/>
                    </a:lnTo>
                    <a:lnTo>
                      <a:pt x="216" y="2507"/>
                    </a:lnTo>
                    <a:lnTo>
                      <a:pt x="216" y="2506"/>
                    </a:lnTo>
                    <a:lnTo>
                      <a:pt x="0" y="2471"/>
                    </a:lnTo>
                    <a:lnTo>
                      <a:pt x="0" y="2212"/>
                    </a:lnTo>
                    <a:lnTo>
                      <a:pt x="39" y="2226"/>
                    </a:lnTo>
                    <a:lnTo>
                      <a:pt x="48" y="2229"/>
                    </a:lnTo>
                    <a:lnTo>
                      <a:pt x="57" y="2232"/>
                    </a:lnTo>
                    <a:lnTo>
                      <a:pt x="68" y="2233"/>
                    </a:lnTo>
                    <a:lnTo>
                      <a:pt x="76" y="2229"/>
                    </a:lnTo>
                    <a:lnTo>
                      <a:pt x="135" y="2174"/>
                    </a:lnTo>
                    <a:lnTo>
                      <a:pt x="172" y="2145"/>
                    </a:lnTo>
                    <a:lnTo>
                      <a:pt x="199" y="2119"/>
                    </a:lnTo>
                    <a:lnTo>
                      <a:pt x="252" y="2074"/>
                    </a:lnTo>
                    <a:lnTo>
                      <a:pt x="310" y="2020"/>
                    </a:lnTo>
                    <a:lnTo>
                      <a:pt x="404" y="1940"/>
                    </a:lnTo>
                    <a:lnTo>
                      <a:pt x="455" y="1892"/>
                    </a:lnTo>
                    <a:lnTo>
                      <a:pt x="497" y="1859"/>
                    </a:lnTo>
                    <a:lnTo>
                      <a:pt x="511" y="1848"/>
                    </a:lnTo>
                    <a:lnTo>
                      <a:pt x="554" y="1827"/>
                    </a:lnTo>
                    <a:lnTo>
                      <a:pt x="578" y="1812"/>
                    </a:lnTo>
                    <a:lnTo>
                      <a:pt x="598" y="1801"/>
                    </a:lnTo>
                    <a:lnTo>
                      <a:pt x="647" y="1774"/>
                    </a:lnTo>
                    <a:lnTo>
                      <a:pt x="674" y="1759"/>
                    </a:lnTo>
                    <a:lnTo>
                      <a:pt x="726" y="1730"/>
                    </a:lnTo>
                    <a:lnTo>
                      <a:pt x="744" y="1717"/>
                    </a:lnTo>
                    <a:close/>
                  </a:path>
                </a:pathLst>
              </a:custGeom>
              <a:solidFill>
                <a:schemeClr val="accent4">
                  <a:lumMod val="75000"/>
                  <a:alpha val="80000"/>
                </a:schemeClr>
              </a:solidFill>
              <a:ln w="6350">
                <a:solidFill>
                  <a:srgbClr val="F9C61C">
                    <a:lumMod val="50000"/>
                  </a:srgbClr>
                </a:solidFill>
                <a:miter lim="800000"/>
                <a:headEnd/>
                <a:tailEnd/>
              </a:ln>
            </p:spPr>
            <p:txBody>
              <a:bodyPr anchor="ctr"/>
              <a:lstStyle/>
              <a:p>
                <a:pPr>
                  <a:defRPr/>
                </a:pPr>
                <a:endParaRPr lang="ru-RU" sz="738" b="1" kern="0" dirty="0">
                  <a:solidFill>
                    <a:srgbClr val="000000"/>
                  </a:solidFill>
                  <a:latin typeface="Arial Narrow" panose="020B0606020202030204" pitchFamily="34" charset="0"/>
                  <a:cs typeface="Arial" pitchFamily="34" charset="0"/>
                </a:endParaRPr>
              </a:p>
              <a:p>
                <a:pPr>
                  <a:defRPr/>
                </a:pPr>
                <a:endParaRPr lang="ru-RU" sz="738" b="1" kern="0" dirty="0">
                  <a:solidFill>
                    <a:srgbClr val="000000"/>
                  </a:solidFill>
                  <a:latin typeface="Arial Narrow" panose="020B0606020202030204" pitchFamily="34" charset="0"/>
                  <a:cs typeface="Arial" pitchFamily="34" charset="0"/>
                </a:endParaRPr>
              </a:p>
              <a:p>
                <a:pPr>
                  <a:defRPr/>
                </a:pPr>
                <a:endParaRPr lang="ru-RU" sz="738" b="1" kern="0" dirty="0">
                  <a:solidFill>
                    <a:srgbClr val="000000"/>
                  </a:solidFill>
                  <a:latin typeface="Arial Narrow" panose="020B0606020202030204" pitchFamily="34" charset="0"/>
                  <a:cs typeface="Arial" pitchFamily="34" charset="0"/>
                </a:endParaRPr>
              </a:p>
              <a:p>
                <a:pPr>
                  <a:defRPr/>
                </a:pPr>
                <a:endParaRPr lang="ru-RU" sz="738" b="1" kern="0" dirty="0">
                  <a:solidFill>
                    <a:srgbClr val="000000"/>
                  </a:solidFill>
                  <a:latin typeface="Arial Narrow" panose="020B0606020202030204" pitchFamily="34" charset="0"/>
                  <a:cs typeface="Arial" pitchFamily="34" charset="0"/>
                </a:endParaRPr>
              </a:p>
            </p:txBody>
          </p:sp>
          <p:sp>
            <p:nvSpPr>
              <p:cNvPr id="28" name="Freeform 68"/>
              <p:cNvSpPr>
                <a:spLocks/>
              </p:cNvSpPr>
              <p:nvPr/>
            </p:nvSpPr>
            <p:spPr bwMode="auto">
              <a:xfrm>
                <a:off x="6787787" y="4902752"/>
                <a:ext cx="70158" cy="86492"/>
              </a:xfrm>
              <a:custGeom>
                <a:avLst/>
                <a:gdLst/>
                <a:ahLst/>
                <a:cxnLst>
                  <a:cxn ang="0">
                    <a:pos x="39" y="17"/>
                  </a:cxn>
                  <a:cxn ang="0">
                    <a:pos x="42" y="23"/>
                  </a:cxn>
                  <a:cxn ang="0">
                    <a:pos x="50" y="23"/>
                  </a:cxn>
                  <a:cxn ang="0">
                    <a:pos x="59" y="22"/>
                  </a:cxn>
                  <a:cxn ang="0">
                    <a:pos x="67" y="14"/>
                  </a:cxn>
                  <a:cxn ang="0">
                    <a:pos x="71" y="14"/>
                  </a:cxn>
                  <a:cxn ang="0">
                    <a:pos x="81" y="14"/>
                  </a:cxn>
                  <a:cxn ang="0">
                    <a:pos x="88" y="14"/>
                  </a:cxn>
                  <a:cxn ang="0">
                    <a:pos x="96" y="18"/>
                  </a:cxn>
                  <a:cxn ang="0">
                    <a:pos x="102" y="20"/>
                  </a:cxn>
                  <a:cxn ang="0">
                    <a:pos x="108" y="17"/>
                  </a:cxn>
                  <a:cxn ang="0">
                    <a:pos x="114" y="11"/>
                  </a:cxn>
                  <a:cxn ang="0">
                    <a:pos x="122" y="5"/>
                  </a:cxn>
                  <a:cxn ang="0">
                    <a:pos x="128" y="0"/>
                  </a:cxn>
                  <a:cxn ang="0">
                    <a:pos x="131" y="0"/>
                  </a:cxn>
                  <a:cxn ang="0">
                    <a:pos x="134" y="3"/>
                  </a:cxn>
                  <a:cxn ang="0">
                    <a:pos x="126" y="15"/>
                  </a:cxn>
                  <a:cxn ang="0">
                    <a:pos x="114" y="28"/>
                  </a:cxn>
                  <a:cxn ang="0">
                    <a:pos x="105" y="29"/>
                  </a:cxn>
                  <a:cxn ang="0">
                    <a:pos x="99" y="31"/>
                  </a:cxn>
                  <a:cxn ang="0">
                    <a:pos x="93" y="37"/>
                  </a:cxn>
                  <a:cxn ang="0">
                    <a:pos x="85" y="37"/>
                  </a:cxn>
                  <a:cxn ang="0">
                    <a:pos x="81" y="50"/>
                  </a:cxn>
                  <a:cxn ang="0">
                    <a:pos x="84" y="58"/>
                  </a:cxn>
                  <a:cxn ang="0">
                    <a:pos x="90" y="61"/>
                  </a:cxn>
                  <a:cxn ang="0">
                    <a:pos x="96" y="72"/>
                  </a:cxn>
                  <a:cxn ang="0">
                    <a:pos x="100" y="85"/>
                  </a:cxn>
                  <a:cxn ang="0">
                    <a:pos x="96" y="99"/>
                  </a:cxn>
                  <a:cxn ang="0">
                    <a:pos x="96" y="111"/>
                  </a:cxn>
                  <a:cxn ang="0">
                    <a:pos x="102" y="116"/>
                  </a:cxn>
                  <a:cxn ang="0">
                    <a:pos x="109" y="119"/>
                  </a:cxn>
                  <a:cxn ang="0">
                    <a:pos x="117" y="134"/>
                  </a:cxn>
                  <a:cxn ang="0">
                    <a:pos x="123" y="151"/>
                  </a:cxn>
                  <a:cxn ang="0">
                    <a:pos x="116" y="157"/>
                  </a:cxn>
                  <a:cxn ang="0">
                    <a:pos x="114" y="146"/>
                  </a:cxn>
                  <a:cxn ang="0">
                    <a:pos x="106" y="145"/>
                  </a:cxn>
                  <a:cxn ang="0">
                    <a:pos x="102" y="136"/>
                  </a:cxn>
                  <a:cxn ang="0">
                    <a:pos x="93" y="131"/>
                  </a:cxn>
                  <a:cxn ang="0">
                    <a:pos x="82" y="126"/>
                  </a:cxn>
                  <a:cxn ang="0">
                    <a:pos x="73" y="120"/>
                  </a:cxn>
                  <a:cxn ang="0">
                    <a:pos x="67" y="114"/>
                  </a:cxn>
                  <a:cxn ang="0">
                    <a:pos x="61" y="119"/>
                  </a:cxn>
                  <a:cxn ang="0">
                    <a:pos x="58" y="128"/>
                  </a:cxn>
                  <a:cxn ang="0">
                    <a:pos x="56" y="143"/>
                  </a:cxn>
                  <a:cxn ang="0">
                    <a:pos x="46" y="145"/>
                  </a:cxn>
                  <a:cxn ang="0">
                    <a:pos x="38" y="134"/>
                  </a:cxn>
                  <a:cxn ang="0">
                    <a:pos x="21" y="120"/>
                  </a:cxn>
                  <a:cxn ang="0">
                    <a:pos x="15" y="108"/>
                  </a:cxn>
                  <a:cxn ang="0">
                    <a:pos x="15" y="99"/>
                  </a:cxn>
                  <a:cxn ang="0">
                    <a:pos x="20" y="95"/>
                  </a:cxn>
                  <a:cxn ang="0">
                    <a:pos x="20" y="79"/>
                  </a:cxn>
                  <a:cxn ang="0">
                    <a:pos x="7" y="64"/>
                  </a:cxn>
                  <a:cxn ang="0">
                    <a:pos x="1" y="50"/>
                  </a:cxn>
                  <a:cxn ang="0">
                    <a:pos x="4" y="38"/>
                  </a:cxn>
                  <a:cxn ang="0">
                    <a:pos x="11" y="32"/>
                  </a:cxn>
                  <a:cxn ang="0">
                    <a:pos x="20" y="41"/>
                  </a:cxn>
                  <a:cxn ang="0">
                    <a:pos x="27" y="50"/>
                  </a:cxn>
                  <a:cxn ang="0">
                    <a:pos x="23" y="37"/>
                  </a:cxn>
                  <a:cxn ang="0">
                    <a:pos x="24" y="28"/>
                  </a:cxn>
                  <a:cxn ang="0">
                    <a:pos x="26" y="20"/>
                  </a:cxn>
                  <a:cxn ang="0">
                    <a:pos x="27" y="14"/>
                  </a:cxn>
                </a:cxnLst>
                <a:rect l="0" t="0" r="r" b="b"/>
                <a:pathLst>
                  <a:path w="134" h="160">
                    <a:moveTo>
                      <a:pt x="27" y="14"/>
                    </a:moveTo>
                    <a:lnTo>
                      <a:pt x="39" y="17"/>
                    </a:lnTo>
                    <a:lnTo>
                      <a:pt x="41" y="20"/>
                    </a:lnTo>
                    <a:lnTo>
                      <a:pt x="42" y="23"/>
                    </a:lnTo>
                    <a:lnTo>
                      <a:pt x="46" y="25"/>
                    </a:lnTo>
                    <a:lnTo>
                      <a:pt x="50" y="23"/>
                    </a:lnTo>
                    <a:lnTo>
                      <a:pt x="55" y="18"/>
                    </a:lnTo>
                    <a:lnTo>
                      <a:pt x="59" y="22"/>
                    </a:lnTo>
                    <a:lnTo>
                      <a:pt x="64" y="15"/>
                    </a:lnTo>
                    <a:lnTo>
                      <a:pt x="67" y="14"/>
                    </a:lnTo>
                    <a:lnTo>
                      <a:pt x="68" y="14"/>
                    </a:lnTo>
                    <a:lnTo>
                      <a:pt x="71" y="14"/>
                    </a:lnTo>
                    <a:lnTo>
                      <a:pt x="76" y="15"/>
                    </a:lnTo>
                    <a:lnTo>
                      <a:pt x="81" y="14"/>
                    </a:lnTo>
                    <a:lnTo>
                      <a:pt x="87" y="14"/>
                    </a:lnTo>
                    <a:lnTo>
                      <a:pt x="88" y="14"/>
                    </a:lnTo>
                    <a:lnTo>
                      <a:pt x="93" y="17"/>
                    </a:lnTo>
                    <a:lnTo>
                      <a:pt x="96" y="18"/>
                    </a:lnTo>
                    <a:lnTo>
                      <a:pt x="100" y="20"/>
                    </a:lnTo>
                    <a:lnTo>
                      <a:pt x="102" y="20"/>
                    </a:lnTo>
                    <a:lnTo>
                      <a:pt x="102" y="18"/>
                    </a:lnTo>
                    <a:lnTo>
                      <a:pt x="108" y="17"/>
                    </a:lnTo>
                    <a:lnTo>
                      <a:pt x="111" y="14"/>
                    </a:lnTo>
                    <a:lnTo>
                      <a:pt x="114" y="11"/>
                    </a:lnTo>
                    <a:lnTo>
                      <a:pt x="119" y="8"/>
                    </a:lnTo>
                    <a:lnTo>
                      <a:pt x="122" y="5"/>
                    </a:lnTo>
                    <a:lnTo>
                      <a:pt x="125" y="3"/>
                    </a:lnTo>
                    <a:lnTo>
                      <a:pt x="128" y="0"/>
                    </a:lnTo>
                    <a:lnTo>
                      <a:pt x="129" y="0"/>
                    </a:lnTo>
                    <a:lnTo>
                      <a:pt x="131" y="0"/>
                    </a:lnTo>
                    <a:lnTo>
                      <a:pt x="134" y="2"/>
                    </a:lnTo>
                    <a:lnTo>
                      <a:pt x="134" y="3"/>
                    </a:lnTo>
                    <a:lnTo>
                      <a:pt x="132" y="9"/>
                    </a:lnTo>
                    <a:lnTo>
                      <a:pt x="126" y="15"/>
                    </a:lnTo>
                    <a:lnTo>
                      <a:pt x="120" y="22"/>
                    </a:lnTo>
                    <a:lnTo>
                      <a:pt x="114" y="28"/>
                    </a:lnTo>
                    <a:lnTo>
                      <a:pt x="109" y="28"/>
                    </a:lnTo>
                    <a:lnTo>
                      <a:pt x="105" y="29"/>
                    </a:lnTo>
                    <a:lnTo>
                      <a:pt x="100" y="29"/>
                    </a:lnTo>
                    <a:lnTo>
                      <a:pt x="99" y="31"/>
                    </a:lnTo>
                    <a:lnTo>
                      <a:pt x="97" y="32"/>
                    </a:lnTo>
                    <a:lnTo>
                      <a:pt x="93" y="37"/>
                    </a:lnTo>
                    <a:lnTo>
                      <a:pt x="88" y="37"/>
                    </a:lnTo>
                    <a:lnTo>
                      <a:pt x="85" y="37"/>
                    </a:lnTo>
                    <a:lnTo>
                      <a:pt x="82" y="43"/>
                    </a:lnTo>
                    <a:lnTo>
                      <a:pt x="81" y="50"/>
                    </a:lnTo>
                    <a:lnTo>
                      <a:pt x="82" y="56"/>
                    </a:lnTo>
                    <a:lnTo>
                      <a:pt x="84" y="58"/>
                    </a:lnTo>
                    <a:lnTo>
                      <a:pt x="87" y="60"/>
                    </a:lnTo>
                    <a:lnTo>
                      <a:pt x="90" y="61"/>
                    </a:lnTo>
                    <a:lnTo>
                      <a:pt x="93" y="66"/>
                    </a:lnTo>
                    <a:lnTo>
                      <a:pt x="96" y="72"/>
                    </a:lnTo>
                    <a:lnTo>
                      <a:pt x="97" y="76"/>
                    </a:lnTo>
                    <a:lnTo>
                      <a:pt x="100" y="85"/>
                    </a:lnTo>
                    <a:lnTo>
                      <a:pt x="99" y="88"/>
                    </a:lnTo>
                    <a:lnTo>
                      <a:pt x="96" y="99"/>
                    </a:lnTo>
                    <a:lnTo>
                      <a:pt x="94" y="104"/>
                    </a:lnTo>
                    <a:lnTo>
                      <a:pt x="96" y="111"/>
                    </a:lnTo>
                    <a:lnTo>
                      <a:pt x="96" y="113"/>
                    </a:lnTo>
                    <a:lnTo>
                      <a:pt x="102" y="116"/>
                    </a:lnTo>
                    <a:lnTo>
                      <a:pt x="105" y="117"/>
                    </a:lnTo>
                    <a:lnTo>
                      <a:pt x="109" y="119"/>
                    </a:lnTo>
                    <a:lnTo>
                      <a:pt x="116" y="130"/>
                    </a:lnTo>
                    <a:lnTo>
                      <a:pt x="117" y="134"/>
                    </a:lnTo>
                    <a:lnTo>
                      <a:pt x="123" y="146"/>
                    </a:lnTo>
                    <a:lnTo>
                      <a:pt x="123" y="151"/>
                    </a:lnTo>
                    <a:lnTo>
                      <a:pt x="119" y="160"/>
                    </a:lnTo>
                    <a:lnTo>
                      <a:pt x="116" y="157"/>
                    </a:lnTo>
                    <a:lnTo>
                      <a:pt x="116" y="151"/>
                    </a:lnTo>
                    <a:lnTo>
                      <a:pt x="114" y="146"/>
                    </a:lnTo>
                    <a:lnTo>
                      <a:pt x="111" y="143"/>
                    </a:lnTo>
                    <a:lnTo>
                      <a:pt x="106" y="145"/>
                    </a:lnTo>
                    <a:lnTo>
                      <a:pt x="103" y="140"/>
                    </a:lnTo>
                    <a:lnTo>
                      <a:pt x="102" y="136"/>
                    </a:lnTo>
                    <a:lnTo>
                      <a:pt x="96" y="133"/>
                    </a:lnTo>
                    <a:lnTo>
                      <a:pt x="93" y="131"/>
                    </a:lnTo>
                    <a:lnTo>
                      <a:pt x="87" y="128"/>
                    </a:lnTo>
                    <a:lnTo>
                      <a:pt x="82" y="126"/>
                    </a:lnTo>
                    <a:lnTo>
                      <a:pt x="79" y="123"/>
                    </a:lnTo>
                    <a:lnTo>
                      <a:pt x="73" y="120"/>
                    </a:lnTo>
                    <a:lnTo>
                      <a:pt x="71" y="117"/>
                    </a:lnTo>
                    <a:lnTo>
                      <a:pt x="67" y="114"/>
                    </a:lnTo>
                    <a:lnTo>
                      <a:pt x="64" y="116"/>
                    </a:lnTo>
                    <a:lnTo>
                      <a:pt x="61" y="119"/>
                    </a:lnTo>
                    <a:lnTo>
                      <a:pt x="58" y="123"/>
                    </a:lnTo>
                    <a:lnTo>
                      <a:pt x="58" y="128"/>
                    </a:lnTo>
                    <a:lnTo>
                      <a:pt x="58" y="136"/>
                    </a:lnTo>
                    <a:lnTo>
                      <a:pt x="56" y="143"/>
                    </a:lnTo>
                    <a:lnTo>
                      <a:pt x="50" y="145"/>
                    </a:lnTo>
                    <a:lnTo>
                      <a:pt x="46" y="145"/>
                    </a:lnTo>
                    <a:lnTo>
                      <a:pt x="41" y="140"/>
                    </a:lnTo>
                    <a:lnTo>
                      <a:pt x="38" y="134"/>
                    </a:lnTo>
                    <a:lnTo>
                      <a:pt x="32" y="128"/>
                    </a:lnTo>
                    <a:lnTo>
                      <a:pt x="21" y="120"/>
                    </a:lnTo>
                    <a:lnTo>
                      <a:pt x="17" y="113"/>
                    </a:lnTo>
                    <a:lnTo>
                      <a:pt x="15" y="108"/>
                    </a:lnTo>
                    <a:lnTo>
                      <a:pt x="15" y="101"/>
                    </a:lnTo>
                    <a:lnTo>
                      <a:pt x="15" y="99"/>
                    </a:lnTo>
                    <a:lnTo>
                      <a:pt x="18" y="98"/>
                    </a:lnTo>
                    <a:lnTo>
                      <a:pt x="20" y="95"/>
                    </a:lnTo>
                    <a:lnTo>
                      <a:pt x="21" y="87"/>
                    </a:lnTo>
                    <a:lnTo>
                      <a:pt x="20" y="79"/>
                    </a:lnTo>
                    <a:lnTo>
                      <a:pt x="14" y="72"/>
                    </a:lnTo>
                    <a:lnTo>
                      <a:pt x="7" y="64"/>
                    </a:lnTo>
                    <a:lnTo>
                      <a:pt x="4" y="58"/>
                    </a:lnTo>
                    <a:lnTo>
                      <a:pt x="1" y="50"/>
                    </a:lnTo>
                    <a:lnTo>
                      <a:pt x="0" y="44"/>
                    </a:lnTo>
                    <a:lnTo>
                      <a:pt x="4" y="38"/>
                    </a:lnTo>
                    <a:lnTo>
                      <a:pt x="7" y="35"/>
                    </a:lnTo>
                    <a:lnTo>
                      <a:pt x="11" y="32"/>
                    </a:lnTo>
                    <a:lnTo>
                      <a:pt x="12" y="34"/>
                    </a:lnTo>
                    <a:lnTo>
                      <a:pt x="20" y="41"/>
                    </a:lnTo>
                    <a:lnTo>
                      <a:pt x="26" y="49"/>
                    </a:lnTo>
                    <a:lnTo>
                      <a:pt x="27" y="50"/>
                    </a:lnTo>
                    <a:lnTo>
                      <a:pt x="24" y="43"/>
                    </a:lnTo>
                    <a:lnTo>
                      <a:pt x="23" y="37"/>
                    </a:lnTo>
                    <a:lnTo>
                      <a:pt x="24" y="32"/>
                    </a:lnTo>
                    <a:lnTo>
                      <a:pt x="24" y="28"/>
                    </a:lnTo>
                    <a:lnTo>
                      <a:pt x="26" y="23"/>
                    </a:lnTo>
                    <a:lnTo>
                      <a:pt x="26" y="20"/>
                    </a:lnTo>
                    <a:lnTo>
                      <a:pt x="26" y="18"/>
                    </a:lnTo>
                    <a:lnTo>
                      <a:pt x="27" y="14"/>
                    </a:lnTo>
                    <a:close/>
                  </a:path>
                </a:pathLst>
              </a:custGeom>
              <a:grpFill/>
              <a:ln w="6350">
                <a:solidFill>
                  <a:srgbClr val="FFC000"/>
                </a:solidFill>
                <a:prstDash val="solid"/>
                <a:round/>
                <a:headEnd/>
                <a:tailEnd/>
              </a:ln>
            </p:spPr>
            <p:txBody>
              <a:bodyPr anchor="ctr"/>
              <a:lstStyle/>
              <a:p>
                <a:pPr algn="ctr">
                  <a:defRPr/>
                </a:pPr>
                <a:endParaRPr lang="ru-RU" sz="738" b="1" kern="0">
                  <a:solidFill>
                    <a:srgbClr val="000000"/>
                  </a:solidFill>
                  <a:latin typeface="Arial Narrow" panose="020B0606020202030204" pitchFamily="34" charset="0"/>
                  <a:cs typeface="Arial" pitchFamily="34" charset="0"/>
                </a:endParaRPr>
              </a:p>
            </p:txBody>
          </p:sp>
          <p:sp>
            <p:nvSpPr>
              <p:cNvPr id="29" name="Freeform 72"/>
              <p:cNvSpPr>
                <a:spLocks/>
              </p:cNvSpPr>
              <p:nvPr/>
            </p:nvSpPr>
            <p:spPr bwMode="auto">
              <a:xfrm>
                <a:off x="300017" y="2987979"/>
                <a:ext cx="2014539" cy="1147351"/>
              </a:xfrm>
              <a:custGeom>
                <a:avLst/>
                <a:gdLst/>
                <a:ahLst/>
                <a:cxnLst>
                  <a:cxn ang="0">
                    <a:pos x="1933" y="1373"/>
                  </a:cxn>
                  <a:cxn ang="0">
                    <a:pos x="955" y="1778"/>
                  </a:cxn>
                  <a:cxn ang="0">
                    <a:pos x="802" y="1708"/>
                  </a:cxn>
                  <a:cxn ang="0">
                    <a:pos x="699" y="1640"/>
                  </a:cxn>
                  <a:cxn ang="0">
                    <a:pos x="644" y="1627"/>
                  </a:cxn>
                  <a:cxn ang="0">
                    <a:pos x="604" y="1583"/>
                  </a:cxn>
                  <a:cxn ang="0">
                    <a:pos x="588" y="1532"/>
                  </a:cxn>
                  <a:cxn ang="0">
                    <a:pos x="658" y="1501"/>
                  </a:cxn>
                  <a:cxn ang="0">
                    <a:pos x="757" y="1541"/>
                  </a:cxn>
                  <a:cxn ang="0">
                    <a:pos x="767" y="1442"/>
                  </a:cxn>
                  <a:cxn ang="0">
                    <a:pos x="656" y="1261"/>
                  </a:cxn>
                  <a:cxn ang="0">
                    <a:pos x="562" y="1095"/>
                  </a:cxn>
                  <a:cxn ang="0">
                    <a:pos x="460" y="925"/>
                  </a:cxn>
                  <a:cxn ang="0">
                    <a:pos x="384" y="893"/>
                  </a:cxn>
                  <a:cxn ang="0">
                    <a:pos x="222" y="887"/>
                  </a:cxn>
                  <a:cxn ang="0">
                    <a:pos x="136" y="929"/>
                  </a:cxn>
                  <a:cxn ang="0">
                    <a:pos x="34" y="850"/>
                  </a:cxn>
                  <a:cxn ang="0">
                    <a:pos x="12" y="779"/>
                  </a:cxn>
                  <a:cxn ang="0">
                    <a:pos x="38" y="719"/>
                  </a:cxn>
                  <a:cxn ang="0">
                    <a:pos x="49" y="695"/>
                  </a:cxn>
                  <a:cxn ang="0">
                    <a:pos x="27" y="643"/>
                  </a:cxn>
                  <a:cxn ang="0">
                    <a:pos x="79" y="593"/>
                  </a:cxn>
                  <a:cxn ang="0">
                    <a:pos x="300" y="625"/>
                  </a:cxn>
                  <a:cxn ang="0">
                    <a:pos x="658" y="684"/>
                  </a:cxn>
                  <a:cxn ang="0">
                    <a:pos x="856" y="739"/>
                  </a:cxn>
                  <a:cxn ang="0">
                    <a:pos x="970" y="760"/>
                  </a:cxn>
                  <a:cxn ang="0">
                    <a:pos x="1117" y="692"/>
                  </a:cxn>
                  <a:cxn ang="0">
                    <a:pos x="1490" y="459"/>
                  </a:cxn>
                  <a:cxn ang="0">
                    <a:pos x="1624" y="333"/>
                  </a:cxn>
                  <a:cxn ang="0">
                    <a:pos x="1844" y="307"/>
                  </a:cxn>
                  <a:cxn ang="0">
                    <a:pos x="1926" y="333"/>
                  </a:cxn>
                  <a:cxn ang="0">
                    <a:pos x="1927" y="378"/>
                  </a:cxn>
                  <a:cxn ang="0">
                    <a:pos x="2010" y="413"/>
                  </a:cxn>
                  <a:cxn ang="0">
                    <a:pos x="2174" y="450"/>
                  </a:cxn>
                  <a:cxn ang="0">
                    <a:pos x="2259" y="305"/>
                  </a:cxn>
                  <a:cxn ang="0">
                    <a:pos x="2306" y="146"/>
                  </a:cxn>
                  <a:cxn ang="0">
                    <a:pos x="2594" y="108"/>
                  </a:cxn>
                  <a:cxn ang="0">
                    <a:pos x="2710" y="31"/>
                  </a:cxn>
                  <a:cxn ang="0">
                    <a:pos x="2786" y="74"/>
                  </a:cxn>
                  <a:cxn ang="0">
                    <a:pos x="2833" y="112"/>
                  </a:cxn>
                  <a:cxn ang="0">
                    <a:pos x="2842" y="254"/>
                  </a:cxn>
                  <a:cxn ang="0">
                    <a:pos x="3061" y="308"/>
                  </a:cxn>
                  <a:cxn ang="0">
                    <a:pos x="3206" y="392"/>
                  </a:cxn>
                  <a:cxn ang="0">
                    <a:pos x="3191" y="470"/>
                  </a:cxn>
                  <a:cxn ang="0">
                    <a:pos x="3264" y="754"/>
                  </a:cxn>
                  <a:cxn ang="0">
                    <a:pos x="3261" y="1080"/>
                  </a:cxn>
                  <a:cxn ang="0">
                    <a:pos x="3287" y="1346"/>
                  </a:cxn>
                  <a:cxn ang="0">
                    <a:pos x="3520" y="1571"/>
                  </a:cxn>
                  <a:cxn ang="0">
                    <a:pos x="3804" y="1790"/>
                  </a:cxn>
                  <a:cxn ang="0">
                    <a:pos x="3797" y="1883"/>
                  </a:cxn>
                  <a:cxn ang="0">
                    <a:pos x="3657" y="1834"/>
                  </a:cxn>
                  <a:cxn ang="0">
                    <a:pos x="3576" y="1802"/>
                  </a:cxn>
                  <a:cxn ang="0">
                    <a:pos x="3524" y="1719"/>
                  </a:cxn>
                  <a:cxn ang="0">
                    <a:pos x="3346" y="1736"/>
                  </a:cxn>
                  <a:cxn ang="0">
                    <a:pos x="2859" y="1816"/>
                  </a:cxn>
                  <a:cxn ang="0">
                    <a:pos x="2698" y="1956"/>
                  </a:cxn>
                  <a:cxn ang="0">
                    <a:pos x="2618" y="2058"/>
                  </a:cxn>
                  <a:cxn ang="0">
                    <a:pos x="2393" y="1949"/>
                  </a:cxn>
                </a:cxnLst>
                <a:rect l="0" t="0" r="r" b="b"/>
                <a:pathLst>
                  <a:path w="3833" h="2117">
                    <a:moveTo>
                      <a:pt x="2300" y="1379"/>
                    </a:moveTo>
                    <a:lnTo>
                      <a:pt x="2226" y="1354"/>
                    </a:lnTo>
                    <a:lnTo>
                      <a:pt x="2162" y="1323"/>
                    </a:lnTo>
                    <a:lnTo>
                      <a:pt x="2115" y="1320"/>
                    </a:lnTo>
                    <a:lnTo>
                      <a:pt x="2102" y="1323"/>
                    </a:lnTo>
                    <a:lnTo>
                      <a:pt x="2093" y="1337"/>
                    </a:lnTo>
                    <a:lnTo>
                      <a:pt x="2069" y="1354"/>
                    </a:lnTo>
                    <a:lnTo>
                      <a:pt x="2034" y="1363"/>
                    </a:lnTo>
                    <a:lnTo>
                      <a:pt x="1967" y="1363"/>
                    </a:lnTo>
                    <a:lnTo>
                      <a:pt x="1933" y="1373"/>
                    </a:lnTo>
                    <a:lnTo>
                      <a:pt x="1912" y="1393"/>
                    </a:lnTo>
                    <a:lnTo>
                      <a:pt x="1894" y="1407"/>
                    </a:lnTo>
                    <a:lnTo>
                      <a:pt x="1856" y="1408"/>
                    </a:lnTo>
                    <a:lnTo>
                      <a:pt x="1696" y="1402"/>
                    </a:lnTo>
                    <a:lnTo>
                      <a:pt x="1641" y="1348"/>
                    </a:lnTo>
                    <a:lnTo>
                      <a:pt x="1598" y="1387"/>
                    </a:lnTo>
                    <a:lnTo>
                      <a:pt x="1254" y="1611"/>
                    </a:lnTo>
                    <a:lnTo>
                      <a:pt x="1180" y="1624"/>
                    </a:lnTo>
                    <a:lnTo>
                      <a:pt x="1157" y="1757"/>
                    </a:lnTo>
                    <a:lnTo>
                      <a:pt x="955" y="1778"/>
                    </a:lnTo>
                    <a:lnTo>
                      <a:pt x="903" y="1775"/>
                    </a:lnTo>
                    <a:lnTo>
                      <a:pt x="889" y="1764"/>
                    </a:lnTo>
                    <a:lnTo>
                      <a:pt x="885" y="1758"/>
                    </a:lnTo>
                    <a:lnTo>
                      <a:pt x="880" y="1749"/>
                    </a:lnTo>
                    <a:lnTo>
                      <a:pt x="872" y="1739"/>
                    </a:lnTo>
                    <a:lnTo>
                      <a:pt x="869" y="1732"/>
                    </a:lnTo>
                    <a:lnTo>
                      <a:pt x="846" y="1726"/>
                    </a:lnTo>
                    <a:lnTo>
                      <a:pt x="813" y="1719"/>
                    </a:lnTo>
                    <a:lnTo>
                      <a:pt x="807" y="1713"/>
                    </a:lnTo>
                    <a:lnTo>
                      <a:pt x="802" y="1708"/>
                    </a:lnTo>
                    <a:lnTo>
                      <a:pt x="796" y="1704"/>
                    </a:lnTo>
                    <a:lnTo>
                      <a:pt x="789" y="1699"/>
                    </a:lnTo>
                    <a:lnTo>
                      <a:pt x="779" y="1697"/>
                    </a:lnTo>
                    <a:lnTo>
                      <a:pt x="751" y="1690"/>
                    </a:lnTo>
                    <a:lnTo>
                      <a:pt x="746" y="1687"/>
                    </a:lnTo>
                    <a:lnTo>
                      <a:pt x="731" y="1672"/>
                    </a:lnTo>
                    <a:lnTo>
                      <a:pt x="719" y="1667"/>
                    </a:lnTo>
                    <a:lnTo>
                      <a:pt x="711" y="1664"/>
                    </a:lnTo>
                    <a:lnTo>
                      <a:pt x="702" y="1646"/>
                    </a:lnTo>
                    <a:lnTo>
                      <a:pt x="699" y="1640"/>
                    </a:lnTo>
                    <a:lnTo>
                      <a:pt x="694" y="1637"/>
                    </a:lnTo>
                    <a:lnTo>
                      <a:pt x="691" y="1635"/>
                    </a:lnTo>
                    <a:lnTo>
                      <a:pt x="687" y="1631"/>
                    </a:lnTo>
                    <a:lnTo>
                      <a:pt x="673" y="1631"/>
                    </a:lnTo>
                    <a:lnTo>
                      <a:pt x="668" y="1632"/>
                    </a:lnTo>
                    <a:lnTo>
                      <a:pt x="658" y="1634"/>
                    </a:lnTo>
                    <a:lnTo>
                      <a:pt x="652" y="1634"/>
                    </a:lnTo>
                    <a:lnTo>
                      <a:pt x="650" y="1632"/>
                    </a:lnTo>
                    <a:lnTo>
                      <a:pt x="649" y="1629"/>
                    </a:lnTo>
                    <a:lnTo>
                      <a:pt x="644" y="1627"/>
                    </a:lnTo>
                    <a:lnTo>
                      <a:pt x="633" y="1631"/>
                    </a:lnTo>
                    <a:lnTo>
                      <a:pt x="612" y="1620"/>
                    </a:lnTo>
                    <a:lnTo>
                      <a:pt x="609" y="1615"/>
                    </a:lnTo>
                    <a:lnTo>
                      <a:pt x="607" y="1611"/>
                    </a:lnTo>
                    <a:lnTo>
                      <a:pt x="611" y="1609"/>
                    </a:lnTo>
                    <a:lnTo>
                      <a:pt x="618" y="1603"/>
                    </a:lnTo>
                    <a:lnTo>
                      <a:pt x="624" y="1603"/>
                    </a:lnTo>
                    <a:lnTo>
                      <a:pt x="618" y="1596"/>
                    </a:lnTo>
                    <a:lnTo>
                      <a:pt x="606" y="1585"/>
                    </a:lnTo>
                    <a:lnTo>
                      <a:pt x="604" y="1583"/>
                    </a:lnTo>
                    <a:lnTo>
                      <a:pt x="607" y="1579"/>
                    </a:lnTo>
                    <a:lnTo>
                      <a:pt x="607" y="1576"/>
                    </a:lnTo>
                    <a:lnTo>
                      <a:pt x="606" y="1571"/>
                    </a:lnTo>
                    <a:lnTo>
                      <a:pt x="591" y="1571"/>
                    </a:lnTo>
                    <a:lnTo>
                      <a:pt x="582" y="1564"/>
                    </a:lnTo>
                    <a:lnTo>
                      <a:pt x="582" y="1553"/>
                    </a:lnTo>
                    <a:lnTo>
                      <a:pt x="588" y="1548"/>
                    </a:lnTo>
                    <a:lnTo>
                      <a:pt x="589" y="1547"/>
                    </a:lnTo>
                    <a:lnTo>
                      <a:pt x="588" y="1542"/>
                    </a:lnTo>
                    <a:lnTo>
                      <a:pt x="588" y="1532"/>
                    </a:lnTo>
                    <a:lnTo>
                      <a:pt x="589" y="1523"/>
                    </a:lnTo>
                    <a:lnTo>
                      <a:pt x="594" y="1513"/>
                    </a:lnTo>
                    <a:lnTo>
                      <a:pt x="600" y="1509"/>
                    </a:lnTo>
                    <a:lnTo>
                      <a:pt x="607" y="1504"/>
                    </a:lnTo>
                    <a:lnTo>
                      <a:pt x="615" y="1500"/>
                    </a:lnTo>
                    <a:lnTo>
                      <a:pt x="624" y="1497"/>
                    </a:lnTo>
                    <a:lnTo>
                      <a:pt x="633" y="1494"/>
                    </a:lnTo>
                    <a:lnTo>
                      <a:pt x="641" y="1492"/>
                    </a:lnTo>
                    <a:lnTo>
                      <a:pt x="649" y="1494"/>
                    </a:lnTo>
                    <a:lnTo>
                      <a:pt x="658" y="1501"/>
                    </a:lnTo>
                    <a:lnTo>
                      <a:pt x="667" y="1509"/>
                    </a:lnTo>
                    <a:lnTo>
                      <a:pt x="668" y="1516"/>
                    </a:lnTo>
                    <a:lnTo>
                      <a:pt x="670" y="1523"/>
                    </a:lnTo>
                    <a:lnTo>
                      <a:pt x="681" y="1536"/>
                    </a:lnTo>
                    <a:lnTo>
                      <a:pt x="687" y="1544"/>
                    </a:lnTo>
                    <a:lnTo>
                      <a:pt x="691" y="1544"/>
                    </a:lnTo>
                    <a:lnTo>
                      <a:pt x="699" y="1544"/>
                    </a:lnTo>
                    <a:lnTo>
                      <a:pt x="720" y="1544"/>
                    </a:lnTo>
                    <a:lnTo>
                      <a:pt x="754" y="1542"/>
                    </a:lnTo>
                    <a:lnTo>
                      <a:pt x="757" y="1541"/>
                    </a:lnTo>
                    <a:lnTo>
                      <a:pt x="763" y="1533"/>
                    </a:lnTo>
                    <a:lnTo>
                      <a:pt x="770" y="1529"/>
                    </a:lnTo>
                    <a:lnTo>
                      <a:pt x="779" y="1519"/>
                    </a:lnTo>
                    <a:lnTo>
                      <a:pt x="790" y="1507"/>
                    </a:lnTo>
                    <a:lnTo>
                      <a:pt x="798" y="1498"/>
                    </a:lnTo>
                    <a:lnTo>
                      <a:pt x="793" y="1489"/>
                    </a:lnTo>
                    <a:lnTo>
                      <a:pt x="789" y="1477"/>
                    </a:lnTo>
                    <a:lnTo>
                      <a:pt x="778" y="1459"/>
                    </a:lnTo>
                    <a:lnTo>
                      <a:pt x="775" y="1453"/>
                    </a:lnTo>
                    <a:lnTo>
                      <a:pt x="767" y="1442"/>
                    </a:lnTo>
                    <a:lnTo>
                      <a:pt x="757" y="1430"/>
                    </a:lnTo>
                    <a:lnTo>
                      <a:pt x="746" y="1411"/>
                    </a:lnTo>
                    <a:lnTo>
                      <a:pt x="732" y="1392"/>
                    </a:lnTo>
                    <a:lnTo>
                      <a:pt x="720" y="1373"/>
                    </a:lnTo>
                    <a:lnTo>
                      <a:pt x="708" y="1355"/>
                    </a:lnTo>
                    <a:lnTo>
                      <a:pt x="693" y="1334"/>
                    </a:lnTo>
                    <a:lnTo>
                      <a:pt x="674" y="1302"/>
                    </a:lnTo>
                    <a:lnTo>
                      <a:pt x="671" y="1296"/>
                    </a:lnTo>
                    <a:lnTo>
                      <a:pt x="665" y="1282"/>
                    </a:lnTo>
                    <a:lnTo>
                      <a:pt x="656" y="1261"/>
                    </a:lnTo>
                    <a:lnTo>
                      <a:pt x="647" y="1240"/>
                    </a:lnTo>
                    <a:lnTo>
                      <a:pt x="636" y="1212"/>
                    </a:lnTo>
                    <a:lnTo>
                      <a:pt x="627" y="1192"/>
                    </a:lnTo>
                    <a:lnTo>
                      <a:pt x="617" y="1165"/>
                    </a:lnTo>
                    <a:lnTo>
                      <a:pt x="597" y="1115"/>
                    </a:lnTo>
                    <a:lnTo>
                      <a:pt x="591" y="1103"/>
                    </a:lnTo>
                    <a:lnTo>
                      <a:pt x="588" y="1103"/>
                    </a:lnTo>
                    <a:lnTo>
                      <a:pt x="572" y="1101"/>
                    </a:lnTo>
                    <a:lnTo>
                      <a:pt x="565" y="1100"/>
                    </a:lnTo>
                    <a:lnTo>
                      <a:pt x="562" y="1095"/>
                    </a:lnTo>
                    <a:lnTo>
                      <a:pt x="556" y="1086"/>
                    </a:lnTo>
                    <a:lnTo>
                      <a:pt x="545" y="1071"/>
                    </a:lnTo>
                    <a:lnTo>
                      <a:pt x="528" y="1046"/>
                    </a:lnTo>
                    <a:lnTo>
                      <a:pt x="513" y="1020"/>
                    </a:lnTo>
                    <a:lnTo>
                      <a:pt x="509" y="1014"/>
                    </a:lnTo>
                    <a:lnTo>
                      <a:pt x="502" y="1001"/>
                    </a:lnTo>
                    <a:lnTo>
                      <a:pt x="486" y="967"/>
                    </a:lnTo>
                    <a:lnTo>
                      <a:pt x="470" y="937"/>
                    </a:lnTo>
                    <a:lnTo>
                      <a:pt x="466" y="931"/>
                    </a:lnTo>
                    <a:lnTo>
                      <a:pt x="460" y="925"/>
                    </a:lnTo>
                    <a:lnTo>
                      <a:pt x="451" y="917"/>
                    </a:lnTo>
                    <a:lnTo>
                      <a:pt x="443" y="909"/>
                    </a:lnTo>
                    <a:lnTo>
                      <a:pt x="435" y="903"/>
                    </a:lnTo>
                    <a:lnTo>
                      <a:pt x="431" y="900"/>
                    </a:lnTo>
                    <a:lnTo>
                      <a:pt x="423" y="896"/>
                    </a:lnTo>
                    <a:lnTo>
                      <a:pt x="414" y="896"/>
                    </a:lnTo>
                    <a:lnTo>
                      <a:pt x="405" y="893"/>
                    </a:lnTo>
                    <a:lnTo>
                      <a:pt x="396" y="891"/>
                    </a:lnTo>
                    <a:lnTo>
                      <a:pt x="388" y="893"/>
                    </a:lnTo>
                    <a:lnTo>
                      <a:pt x="384" y="893"/>
                    </a:lnTo>
                    <a:lnTo>
                      <a:pt x="387" y="896"/>
                    </a:lnTo>
                    <a:lnTo>
                      <a:pt x="379" y="897"/>
                    </a:lnTo>
                    <a:lnTo>
                      <a:pt x="361" y="902"/>
                    </a:lnTo>
                    <a:lnTo>
                      <a:pt x="352" y="902"/>
                    </a:lnTo>
                    <a:lnTo>
                      <a:pt x="330" y="899"/>
                    </a:lnTo>
                    <a:lnTo>
                      <a:pt x="305" y="899"/>
                    </a:lnTo>
                    <a:lnTo>
                      <a:pt x="277" y="899"/>
                    </a:lnTo>
                    <a:lnTo>
                      <a:pt x="247" y="897"/>
                    </a:lnTo>
                    <a:lnTo>
                      <a:pt x="236" y="894"/>
                    </a:lnTo>
                    <a:lnTo>
                      <a:pt x="222" y="887"/>
                    </a:lnTo>
                    <a:lnTo>
                      <a:pt x="207" y="880"/>
                    </a:lnTo>
                    <a:lnTo>
                      <a:pt x="189" y="868"/>
                    </a:lnTo>
                    <a:lnTo>
                      <a:pt x="161" y="856"/>
                    </a:lnTo>
                    <a:lnTo>
                      <a:pt x="148" y="852"/>
                    </a:lnTo>
                    <a:lnTo>
                      <a:pt x="148" y="862"/>
                    </a:lnTo>
                    <a:lnTo>
                      <a:pt x="148" y="871"/>
                    </a:lnTo>
                    <a:lnTo>
                      <a:pt x="145" y="885"/>
                    </a:lnTo>
                    <a:lnTo>
                      <a:pt x="142" y="900"/>
                    </a:lnTo>
                    <a:lnTo>
                      <a:pt x="139" y="914"/>
                    </a:lnTo>
                    <a:lnTo>
                      <a:pt x="136" y="929"/>
                    </a:lnTo>
                    <a:lnTo>
                      <a:pt x="134" y="943"/>
                    </a:lnTo>
                    <a:lnTo>
                      <a:pt x="107" y="926"/>
                    </a:lnTo>
                    <a:lnTo>
                      <a:pt x="88" y="912"/>
                    </a:lnTo>
                    <a:lnTo>
                      <a:pt x="75" y="902"/>
                    </a:lnTo>
                    <a:lnTo>
                      <a:pt x="62" y="894"/>
                    </a:lnTo>
                    <a:lnTo>
                      <a:pt x="55" y="888"/>
                    </a:lnTo>
                    <a:lnTo>
                      <a:pt x="50" y="882"/>
                    </a:lnTo>
                    <a:lnTo>
                      <a:pt x="37" y="862"/>
                    </a:lnTo>
                    <a:lnTo>
                      <a:pt x="32" y="855"/>
                    </a:lnTo>
                    <a:lnTo>
                      <a:pt x="34" y="850"/>
                    </a:lnTo>
                    <a:lnTo>
                      <a:pt x="41" y="844"/>
                    </a:lnTo>
                    <a:lnTo>
                      <a:pt x="49" y="836"/>
                    </a:lnTo>
                    <a:lnTo>
                      <a:pt x="49" y="833"/>
                    </a:lnTo>
                    <a:lnTo>
                      <a:pt x="44" y="829"/>
                    </a:lnTo>
                    <a:lnTo>
                      <a:pt x="38" y="821"/>
                    </a:lnTo>
                    <a:lnTo>
                      <a:pt x="27" y="804"/>
                    </a:lnTo>
                    <a:lnTo>
                      <a:pt x="24" y="800"/>
                    </a:lnTo>
                    <a:lnTo>
                      <a:pt x="20" y="794"/>
                    </a:lnTo>
                    <a:lnTo>
                      <a:pt x="17" y="786"/>
                    </a:lnTo>
                    <a:lnTo>
                      <a:pt x="12" y="779"/>
                    </a:lnTo>
                    <a:lnTo>
                      <a:pt x="6" y="768"/>
                    </a:lnTo>
                    <a:lnTo>
                      <a:pt x="2" y="759"/>
                    </a:lnTo>
                    <a:lnTo>
                      <a:pt x="0" y="753"/>
                    </a:lnTo>
                    <a:lnTo>
                      <a:pt x="3" y="748"/>
                    </a:lnTo>
                    <a:lnTo>
                      <a:pt x="8" y="742"/>
                    </a:lnTo>
                    <a:lnTo>
                      <a:pt x="14" y="736"/>
                    </a:lnTo>
                    <a:lnTo>
                      <a:pt x="21" y="731"/>
                    </a:lnTo>
                    <a:lnTo>
                      <a:pt x="29" y="728"/>
                    </a:lnTo>
                    <a:lnTo>
                      <a:pt x="34" y="724"/>
                    </a:lnTo>
                    <a:lnTo>
                      <a:pt x="38" y="719"/>
                    </a:lnTo>
                    <a:lnTo>
                      <a:pt x="40" y="715"/>
                    </a:lnTo>
                    <a:lnTo>
                      <a:pt x="41" y="712"/>
                    </a:lnTo>
                    <a:lnTo>
                      <a:pt x="47" y="712"/>
                    </a:lnTo>
                    <a:lnTo>
                      <a:pt x="53" y="712"/>
                    </a:lnTo>
                    <a:lnTo>
                      <a:pt x="59" y="710"/>
                    </a:lnTo>
                    <a:lnTo>
                      <a:pt x="61" y="705"/>
                    </a:lnTo>
                    <a:lnTo>
                      <a:pt x="62" y="699"/>
                    </a:lnTo>
                    <a:lnTo>
                      <a:pt x="59" y="696"/>
                    </a:lnTo>
                    <a:lnTo>
                      <a:pt x="55" y="695"/>
                    </a:lnTo>
                    <a:lnTo>
                      <a:pt x="49" y="695"/>
                    </a:lnTo>
                    <a:lnTo>
                      <a:pt x="40" y="690"/>
                    </a:lnTo>
                    <a:lnTo>
                      <a:pt x="31" y="689"/>
                    </a:lnTo>
                    <a:lnTo>
                      <a:pt x="23" y="687"/>
                    </a:lnTo>
                    <a:lnTo>
                      <a:pt x="17" y="684"/>
                    </a:lnTo>
                    <a:lnTo>
                      <a:pt x="14" y="680"/>
                    </a:lnTo>
                    <a:lnTo>
                      <a:pt x="15" y="674"/>
                    </a:lnTo>
                    <a:lnTo>
                      <a:pt x="20" y="666"/>
                    </a:lnTo>
                    <a:lnTo>
                      <a:pt x="24" y="658"/>
                    </a:lnTo>
                    <a:lnTo>
                      <a:pt x="27" y="651"/>
                    </a:lnTo>
                    <a:lnTo>
                      <a:pt x="27" y="643"/>
                    </a:lnTo>
                    <a:lnTo>
                      <a:pt x="26" y="635"/>
                    </a:lnTo>
                    <a:lnTo>
                      <a:pt x="23" y="628"/>
                    </a:lnTo>
                    <a:lnTo>
                      <a:pt x="20" y="620"/>
                    </a:lnTo>
                    <a:lnTo>
                      <a:pt x="18" y="613"/>
                    </a:lnTo>
                    <a:lnTo>
                      <a:pt x="20" y="602"/>
                    </a:lnTo>
                    <a:lnTo>
                      <a:pt x="23" y="593"/>
                    </a:lnTo>
                    <a:lnTo>
                      <a:pt x="27" y="582"/>
                    </a:lnTo>
                    <a:lnTo>
                      <a:pt x="56" y="591"/>
                    </a:lnTo>
                    <a:lnTo>
                      <a:pt x="69" y="593"/>
                    </a:lnTo>
                    <a:lnTo>
                      <a:pt x="79" y="593"/>
                    </a:lnTo>
                    <a:lnTo>
                      <a:pt x="93" y="594"/>
                    </a:lnTo>
                    <a:lnTo>
                      <a:pt x="164" y="608"/>
                    </a:lnTo>
                    <a:lnTo>
                      <a:pt x="175" y="611"/>
                    </a:lnTo>
                    <a:lnTo>
                      <a:pt x="186" y="613"/>
                    </a:lnTo>
                    <a:lnTo>
                      <a:pt x="195" y="616"/>
                    </a:lnTo>
                    <a:lnTo>
                      <a:pt x="210" y="619"/>
                    </a:lnTo>
                    <a:lnTo>
                      <a:pt x="216" y="620"/>
                    </a:lnTo>
                    <a:lnTo>
                      <a:pt x="239" y="622"/>
                    </a:lnTo>
                    <a:lnTo>
                      <a:pt x="265" y="622"/>
                    </a:lnTo>
                    <a:lnTo>
                      <a:pt x="300" y="625"/>
                    </a:lnTo>
                    <a:lnTo>
                      <a:pt x="308" y="625"/>
                    </a:lnTo>
                    <a:lnTo>
                      <a:pt x="321" y="619"/>
                    </a:lnTo>
                    <a:lnTo>
                      <a:pt x="364" y="632"/>
                    </a:lnTo>
                    <a:lnTo>
                      <a:pt x="434" y="648"/>
                    </a:lnTo>
                    <a:lnTo>
                      <a:pt x="480" y="655"/>
                    </a:lnTo>
                    <a:lnTo>
                      <a:pt x="563" y="672"/>
                    </a:lnTo>
                    <a:lnTo>
                      <a:pt x="579" y="675"/>
                    </a:lnTo>
                    <a:lnTo>
                      <a:pt x="627" y="680"/>
                    </a:lnTo>
                    <a:lnTo>
                      <a:pt x="644" y="683"/>
                    </a:lnTo>
                    <a:lnTo>
                      <a:pt x="658" y="684"/>
                    </a:lnTo>
                    <a:lnTo>
                      <a:pt x="700" y="690"/>
                    </a:lnTo>
                    <a:lnTo>
                      <a:pt x="737" y="693"/>
                    </a:lnTo>
                    <a:lnTo>
                      <a:pt x="783" y="712"/>
                    </a:lnTo>
                    <a:lnTo>
                      <a:pt x="784" y="712"/>
                    </a:lnTo>
                    <a:lnTo>
                      <a:pt x="796" y="718"/>
                    </a:lnTo>
                    <a:lnTo>
                      <a:pt x="808" y="722"/>
                    </a:lnTo>
                    <a:lnTo>
                      <a:pt x="822" y="727"/>
                    </a:lnTo>
                    <a:lnTo>
                      <a:pt x="836" y="733"/>
                    </a:lnTo>
                    <a:lnTo>
                      <a:pt x="848" y="737"/>
                    </a:lnTo>
                    <a:lnTo>
                      <a:pt x="856" y="739"/>
                    </a:lnTo>
                    <a:lnTo>
                      <a:pt x="862" y="742"/>
                    </a:lnTo>
                    <a:lnTo>
                      <a:pt x="868" y="745"/>
                    </a:lnTo>
                    <a:lnTo>
                      <a:pt x="875" y="750"/>
                    </a:lnTo>
                    <a:lnTo>
                      <a:pt x="881" y="753"/>
                    </a:lnTo>
                    <a:lnTo>
                      <a:pt x="948" y="771"/>
                    </a:lnTo>
                    <a:lnTo>
                      <a:pt x="974" y="779"/>
                    </a:lnTo>
                    <a:lnTo>
                      <a:pt x="977" y="779"/>
                    </a:lnTo>
                    <a:lnTo>
                      <a:pt x="980" y="780"/>
                    </a:lnTo>
                    <a:lnTo>
                      <a:pt x="982" y="779"/>
                    </a:lnTo>
                    <a:lnTo>
                      <a:pt x="970" y="760"/>
                    </a:lnTo>
                    <a:lnTo>
                      <a:pt x="964" y="753"/>
                    </a:lnTo>
                    <a:lnTo>
                      <a:pt x="961" y="733"/>
                    </a:lnTo>
                    <a:lnTo>
                      <a:pt x="959" y="715"/>
                    </a:lnTo>
                    <a:lnTo>
                      <a:pt x="971" y="716"/>
                    </a:lnTo>
                    <a:lnTo>
                      <a:pt x="996" y="713"/>
                    </a:lnTo>
                    <a:lnTo>
                      <a:pt x="1029" y="709"/>
                    </a:lnTo>
                    <a:lnTo>
                      <a:pt x="1061" y="707"/>
                    </a:lnTo>
                    <a:lnTo>
                      <a:pt x="1090" y="707"/>
                    </a:lnTo>
                    <a:lnTo>
                      <a:pt x="1110" y="696"/>
                    </a:lnTo>
                    <a:lnTo>
                      <a:pt x="1117" y="692"/>
                    </a:lnTo>
                    <a:lnTo>
                      <a:pt x="1163" y="693"/>
                    </a:lnTo>
                    <a:lnTo>
                      <a:pt x="1184" y="693"/>
                    </a:lnTo>
                    <a:lnTo>
                      <a:pt x="1186" y="693"/>
                    </a:lnTo>
                    <a:lnTo>
                      <a:pt x="1189" y="693"/>
                    </a:lnTo>
                    <a:lnTo>
                      <a:pt x="1204" y="683"/>
                    </a:lnTo>
                    <a:lnTo>
                      <a:pt x="1226" y="655"/>
                    </a:lnTo>
                    <a:lnTo>
                      <a:pt x="1270" y="602"/>
                    </a:lnTo>
                    <a:lnTo>
                      <a:pt x="1296" y="575"/>
                    </a:lnTo>
                    <a:lnTo>
                      <a:pt x="1352" y="541"/>
                    </a:lnTo>
                    <a:lnTo>
                      <a:pt x="1490" y="459"/>
                    </a:lnTo>
                    <a:lnTo>
                      <a:pt x="1524" y="444"/>
                    </a:lnTo>
                    <a:lnTo>
                      <a:pt x="1557" y="419"/>
                    </a:lnTo>
                    <a:lnTo>
                      <a:pt x="1573" y="416"/>
                    </a:lnTo>
                    <a:lnTo>
                      <a:pt x="1594" y="397"/>
                    </a:lnTo>
                    <a:lnTo>
                      <a:pt x="1606" y="387"/>
                    </a:lnTo>
                    <a:lnTo>
                      <a:pt x="1608" y="380"/>
                    </a:lnTo>
                    <a:lnTo>
                      <a:pt x="1611" y="357"/>
                    </a:lnTo>
                    <a:lnTo>
                      <a:pt x="1614" y="348"/>
                    </a:lnTo>
                    <a:lnTo>
                      <a:pt x="1620" y="337"/>
                    </a:lnTo>
                    <a:lnTo>
                      <a:pt x="1624" y="333"/>
                    </a:lnTo>
                    <a:lnTo>
                      <a:pt x="1632" y="331"/>
                    </a:lnTo>
                    <a:lnTo>
                      <a:pt x="1649" y="336"/>
                    </a:lnTo>
                    <a:lnTo>
                      <a:pt x="1705" y="316"/>
                    </a:lnTo>
                    <a:lnTo>
                      <a:pt x="1717" y="311"/>
                    </a:lnTo>
                    <a:lnTo>
                      <a:pt x="1729" y="310"/>
                    </a:lnTo>
                    <a:lnTo>
                      <a:pt x="1755" y="310"/>
                    </a:lnTo>
                    <a:lnTo>
                      <a:pt x="1789" y="307"/>
                    </a:lnTo>
                    <a:lnTo>
                      <a:pt x="1807" y="307"/>
                    </a:lnTo>
                    <a:lnTo>
                      <a:pt x="1836" y="307"/>
                    </a:lnTo>
                    <a:lnTo>
                      <a:pt x="1844" y="307"/>
                    </a:lnTo>
                    <a:lnTo>
                      <a:pt x="1853" y="308"/>
                    </a:lnTo>
                    <a:lnTo>
                      <a:pt x="1859" y="310"/>
                    </a:lnTo>
                    <a:lnTo>
                      <a:pt x="1865" y="310"/>
                    </a:lnTo>
                    <a:lnTo>
                      <a:pt x="1874" y="311"/>
                    </a:lnTo>
                    <a:lnTo>
                      <a:pt x="1885" y="313"/>
                    </a:lnTo>
                    <a:lnTo>
                      <a:pt x="1892" y="318"/>
                    </a:lnTo>
                    <a:lnTo>
                      <a:pt x="1900" y="321"/>
                    </a:lnTo>
                    <a:lnTo>
                      <a:pt x="1912" y="324"/>
                    </a:lnTo>
                    <a:lnTo>
                      <a:pt x="1921" y="328"/>
                    </a:lnTo>
                    <a:lnTo>
                      <a:pt x="1926" y="333"/>
                    </a:lnTo>
                    <a:lnTo>
                      <a:pt x="1935" y="331"/>
                    </a:lnTo>
                    <a:lnTo>
                      <a:pt x="1936" y="331"/>
                    </a:lnTo>
                    <a:lnTo>
                      <a:pt x="1941" y="343"/>
                    </a:lnTo>
                    <a:lnTo>
                      <a:pt x="1944" y="359"/>
                    </a:lnTo>
                    <a:lnTo>
                      <a:pt x="1943" y="362"/>
                    </a:lnTo>
                    <a:lnTo>
                      <a:pt x="1939" y="365"/>
                    </a:lnTo>
                    <a:lnTo>
                      <a:pt x="1936" y="365"/>
                    </a:lnTo>
                    <a:lnTo>
                      <a:pt x="1932" y="369"/>
                    </a:lnTo>
                    <a:lnTo>
                      <a:pt x="1929" y="374"/>
                    </a:lnTo>
                    <a:lnTo>
                      <a:pt x="1927" y="378"/>
                    </a:lnTo>
                    <a:lnTo>
                      <a:pt x="1926" y="383"/>
                    </a:lnTo>
                    <a:lnTo>
                      <a:pt x="1926" y="389"/>
                    </a:lnTo>
                    <a:lnTo>
                      <a:pt x="1926" y="394"/>
                    </a:lnTo>
                    <a:lnTo>
                      <a:pt x="1929" y="397"/>
                    </a:lnTo>
                    <a:lnTo>
                      <a:pt x="1933" y="400"/>
                    </a:lnTo>
                    <a:lnTo>
                      <a:pt x="1949" y="400"/>
                    </a:lnTo>
                    <a:lnTo>
                      <a:pt x="1956" y="403"/>
                    </a:lnTo>
                    <a:lnTo>
                      <a:pt x="1971" y="406"/>
                    </a:lnTo>
                    <a:lnTo>
                      <a:pt x="1984" y="410"/>
                    </a:lnTo>
                    <a:lnTo>
                      <a:pt x="2010" y="413"/>
                    </a:lnTo>
                    <a:lnTo>
                      <a:pt x="2040" y="415"/>
                    </a:lnTo>
                    <a:lnTo>
                      <a:pt x="2041" y="410"/>
                    </a:lnTo>
                    <a:lnTo>
                      <a:pt x="2045" y="406"/>
                    </a:lnTo>
                    <a:lnTo>
                      <a:pt x="2052" y="401"/>
                    </a:lnTo>
                    <a:lnTo>
                      <a:pt x="2064" y="398"/>
                    </a:lnTo>
                    <a:lnTo>
                      <a:pt x="2073" y="398"/>
                    </a:lnTo>
                    <a:lnTo>
                      <a:pt x="2095" y="406"/>
                    </a:lnTo>
                    <a:lnTo>
                      <a:pt x="2118" y="422"/>
                    </a:lnTo>
                    <a:lnTo>
                      <a:pt x="2150" y="441"/>
                    </a:lnTo>
                    <a:lnTo>
                      <a:pt x="2174" y="450"/>
                    </a:lnTo>
                    <a:lnTo>
                      <a:pt x="2192" y="451"/>
                    </a:lnTo>
                    <a:lnTo>
                      <a:pt x="2217" y="445"/>
                    </a:lnTo>
                    <a:lnTo>
                      <a:pt x="2244" y="438"/>
                    </a:lnTo>
                    <a:lnTo>
                      <a:pt x="2242" y="432"/>
                    </a:lnTo>
                    <a:lnTo>
                      <a:pt x="2239" y="401"/>
                    </a:lnTo>
                    <a:lnTo>
                      <a:pt x="2235" y="386"/>
                    </a:lnTo>
                    <a:lnTo>
                      <a:pt x="2241" y="366"/>
                    </a:lnTo>
                    <a:lnTo>
                      <a:pt x="2244" y="345"/>
                    </a:lnTo>
                    <a:lnTo>
                      <a:pt x="2256" y="316"/>
                    </a:lnTo>
                    <a:lnTo>
                      <a:pt x="2259" y="305"/>
                    </a:lnTo>
                    <a:lnTo>
                      <a:pt x="2264" y="287"/>
                    </a:lnTo>
                    <a:lnTo>
                      <a:pt x="2271" y="292"/>
                    </a:lnTo>
                    <a:lnTo>
                      <a:pt x="2284" y="295"/>
                    </a:lnTo>
                    <a:lnTo>
                      <a:pt x="2299" y="292"/>
                    </a:lnTo>
                    <a:lnTo>
                      <a:pt x="2306" y="289"/>
                    </a:lnTo>
                    <a:lnTo>
                      <a:pt x="2306" y="281"/>
                    </a:lnTo>
                    <a:lnTo>
                      <a:pt x="2308" y="257"/>
                    </a:lnTo>
                    <a:lnTo>
                      <a:pt x="2308" y="241"/>
                    </a:lnTo>
                    <a:lnTo>
                      <a:pt x="2309" y="228"/>
                    </a:lnTo>
                    <a:lnTo>
                      <a:pt x="2306" y="146"/>
                    </a:lnTo>
                    <a:lnTo>
                      <a:pt x="2332" y="150"/>
                    </a:lnTo>
                    <a:lnTo>
                      <a:pt x="2337" y="147"/>
                    </a:lnTo>
                    <a:lnTo>
                      <a:pt x="2346" y="120"/>
                    </a:lnTo>
                    <a:lnTo>
                      <a:pt x="2352" y="112"/>
                    </a:lnTo>
                    <a:lnTo>
                      <a:pt x="2399" y="123"/>
                    </a:lnTo>
                    <a:lnTo>
                      <a:pt x="2443" y="123"/>
                    </a:lnTo>
                    <a:lnTo>
                      <a:pt x="2532" y="130"/>
                    </a:lnTo>
                    <a:lnTo>
                      <a:pt x="2548" y="127"/>
                    </a:lnTo>
                    <a:lnTo>
                      <a:pt x="2577" y="115"/>
                    </a:lnTo>
                    <a:lnTo>
                      <a:pt x="2594" y="108"/>
                    </a:lnTo>
                    <a:lnTo>
                      <a:pt x="2596" y="106"/>
                    </a:lnTo>
                    <a:lnTo>
                      <a:pt x="2596" y="100"/>
                    </a:lnTo>
                    <a:lnTo>
                      <a:pt x="2594" y="94"/>
                    </a:lnTo>
                    <a:lnTo>
                      <a:pt x="2583" y="79"/>
                    </a:lnTo>
                    <a:lnTo>
                      <a:pt x="2612" y="56"/>
                    </a:lnTo>
                    <a:lnTo>
                      <a:pt x="2656" y="24"/>
                    </a:lnTo>
                    <a:lnTo>
                      <a:pt x="2670" y="7"/>
                    </a:lnTo>
                    <a:lnTo>
                      <a:pt x="2676" y="0"/>
                    </a:lnTo>
                    <a:lnTo>
                      <a:pt x="2691" y="19"/>
                    </a:lnTo>
                    <a:lnTo>
                      <a:pt x="2710" y="31"/>
                    </a:lnTo>
                    <a:lnTo>
                      <a:pt x="2737" y="44"/>
                    </a:lnTo>
                    <a:lnTo>
                      <a:pt x="2746" y="48"/>
                    </a:lnTo>
                    <a:lnTo>
                      <a:pt x="2760" y="50"/>
                    </a:lnTo>
                    <a:lnTo>
                      <a:pt x="2757" y="54"/>
                    </a:lnTo>
                    <a:lnTo>
                      <a:pt x="2757" y="62"/>
                    </a:lnTo>
                    <a:lnTo>
                      <a:pt x="2760" y="68"/>
                    </a:lnTo>
                    <a:lnTo>
                      <a:pt x="2765" y="73"/>
                    </a:lnTo>
                    <a:lnTo>
                      <a:pt x="2772" y="77"/>
                    </a:lnTo>
                    <a:lnTo>
                      <a:pt x="2780" y="79"/>
                    </a:lnTo>
                    <a:lnTo>
                      <a:pt x="2786" y="74"/>
                    </a:lnTo>
                    <a:lnTo>
                      <a:pt x="2789" y="68"/>
                    </a:lnTo>
                    <a:lnTo>
                      <a:pt x="2790" y="57"/>
                    </a:lnTo>
                    <a:lnTo>
                      <a:pt x="2793" y="45"/>
                    </a:lnTo>
                    <a:lnTo>
                      <a:pt x="2795" y="39"/>
                    </a:lnTo>
                    <a:lnTo>
                      <a:pt x="2824" y="33"/>
                    </a:lnTo>
                    <a:lnTo>
                      <a:pt x="2824" y="62"/>
                    </a:lnTo>
                    <a:lnTo>
                      <a:pt x="2827" y="95"/>
                    </a:lnTo>
                    <a:lnTo>
                      <a:pt x="2830" y="100"/>
                    </a:lnTo>
                    <a:lnTo>
                      <a:pt x="2833" y="108"/>
                    </a:lnTo>
                    <a:lnTo>
                      <a:pt x="2833" y="112"/>
                    </a:lnTo>
                    <a:lnTo>
                      <a:pt x="2832" y="117"/>
                    </a:lnTo>
                    <a:lnTo>
                      <a:pt x="2825" y="141"/>
                    </a:lnTo>
                    <a:lnTo>
                      <a:pt x="2833" y="153"/>
                    </a:lnTo>
                    <a:lnTo>
                      <a:pt x="2835" y="170"/>
                    </a:lnTo>
                    <a:lnTo>
                      <a:pt x="2833" y="185"/>
                    </a:lnTo>
                    <a:lnTo>
                      <a:pt x="2830" y="203"/>
                    </a:lnTo>
                    <a:lnTo>
                      <a:pt x="2830" y="214"/>
                    </a:lnTo>
                    <a:lnTo>
                      <a:pt x="2833" y="219"/>
                    </a:lnTo>
                    <a:lnTo>
                      <a:pt x="2842" y="244"/>
                    </a:lnTo>
                    <a:lnTo>
                      <a:pt x="2842" y="254"/>
                    </a:lnTo>
                    <a:lnTo>
                      <a:pt x="2839" y="284"/>
                    </a:lnTo>
                    <a:lnTo>
                      <a:pt x="2888" y="301"/>
                    </a:lnTo>
                    <a:lnTo>
                      <a:pt x="2900" y="307"/>
                    </a:lnTo>
                    <a:lnTo>
                      <a:pt x="2949" y="319"/>
                    </a:lnTo>
                    <a:lnTo>
                      <a:pt x="2984" y="337"/>
                    </a:lnTo>
                    <a:lnTo>
                      <a:pt x="3004" y="346"/>
                    </a:lnTo>
                    <a:lnTo>
                      <a:pt x="3017" y="356"/>
                    </a:lnTo>
                    <a:lnTo>
                      <a:pt x="3046" y="357"/>
                    </a:lnTo>
                    <a:lnTo>
                      <a:pt x="3058" y="328"/>
                    </a:lnTo>
                    <a:lnTo>
                      <a:pt x="3061" y="308"/>
                    </a:lnTo>
                    <a:lnTo>
                      <a:pt x="3063" y="292"/>
                    </a:lnTo>
                    <a:lnTo>
                      <a:pt x="3066" y="276"/>
                    </a:lnTo>
                    <a:lnTo>
                      <a:pt x="3086" y="279"/>
                    </a:lnTo>
                    <a:lnTo>
                      <a:pt x="3095" y="261"/>
                    </a:lnTo>
                    <a:lnTo>
                      <a:pt x="3106" y="261"/>
                    </a:lnTo>
                    <a:lnTo>
                      <a:pt x="3128" y="273"/>
                    </a:lnTo>
                    <a:lnTo>
                      <a:pt x="3134" y="293"/>
                    </a:lnTo>
                    <a:lnTo>
                      <a:pt x="3198" y="313"/>
                    </a:lnTo>
                    <a:lnTo>
                      <a:pt x="3198" y="319"/>
                    </a:lnTo>
                    <a:lnTo>
                      <a:pt x="3206" y="392"/>
                    </a:lnTo>
                    <a:lnTo>
                      <a:pt x="3206" y="400"/>
                    </a:lnTo>
                    <a:lnTo>
                      <a:pt x="3206" y="403"/>
                    </a:lnTo>
                    <a:lnTo>
                      <a:pt x="3203" y="406"/>
                    </a:lnTo>
                    <a:lnTo>
                      <a:pt x="3201" y="410"/>
                    </a:lnTo>
                    <a:lnTo>
                      <a:pt x="3197" y="450"/>
                    </a:lnTo>
                    <a:lnTo>
                      <a:pt x="3192" y="453"/>
                    </a:lnTo>
                    <a:lnTo>
                      <a:pt x="3191" y="457"/>
                    </a:lnTo>
                    <a:lnTo>
                      <a:pt x="3192" y="462"/>
                    </a:lnTo>
                    <a:lnTo>
                      <a:pt x="3192" y="465"/>
                    </a:lnTo>
                    <a:lnTo>
                      <a:pt x="3191" y="470"/>
                    </a:lnTo>
                    <a:lnTo>
                      <a:pt x="3185" y="523"/>
                    </a:lnTo>
                    <a:lnTo>
                      <a:pt x="3205" y="564"/>
                    </a:lnTo>
                    <a:lnTo>
                      <a:pt x="3221" y="581"/>
                    </a:lnTo>
                    <a:lnTo>
                      <a:pt x="3215" y="614"/>
                    </a:lnTo>
                    <a:lnTo>
                      <a:pt x="3214" y="628"/>
                    </a:lnTo>
                    <a:lnTo>
                      <a:pt x="3215" y="642"/>
                    </a:lnTo>
                    <a:lnTo>
                      <a:pt x="3211" y="684"/>
                    </a:lnTo>
                    <a:lnTo>
                      <a:pt x="3218" y="696"/>
                    </a:lnTo>
                    <a:lnTo>
                      <a:pt x="3250" y="731"/>
                    </a:lnTo>
                    <a:lnTo>
                      <a:pt x="3264" y="754"/>
                    </a:lnTo>
                    <a:lnTo>
                      <a:pt x="3276" y="774"/>
                    </a:lnTo>
                    <a:lnTo>
                      <a:pt x="3276" y="821"/>
                    </a:lnTo>
                    <a:lnTo>
                      <a:pt x="3279" y="861"/>
                    </a:lnTo>
                    <a:lnTo>
                      <a:pt x="3284" y="877"/>
                    </a:lnTo>
                    <a:lnTo>
                      <a:pt x="3284" y="879"/>
                    </a:lnTo>
                    <a:lnTo>
                      <a:pt x="3270" y="922"/>
                    </a:lnTo>
                    <a:lnTo>
                      <a:pt x="3268" y="938"/>
                    </a:lnTo>
                    <a:lnTo>
                      <a:pt x="3262" y="985"/>
                    </a:lnTo>
                    <a:lnTo>
                      <a:pt x="3261" y="1007"/>
                    </a:lnTo>
                    <a:lnTo>
                      <a:pt x="3261" y="1080"/>
                    </a:lnTo>
                    <a:lnTo>
                      <a:pt x="3250" y="1101"/>
                    </a:lnTo>
                    <a:lnTo>
                      <a:pt x="3244" y="1130"/>
                    </a:lnTo>
                    <a:lnTo>
                      <a:pt x="3243" y="1150"/>
                    </a:lnTo>
                    <a:lnTo>
                      <a:pt x="3236" y="1221"/>
                    </a:lnTo>
                    <a:lnTo>
                      <a:pt x="3236" y="1240"/>
                    </a:lnTo>
                    <a:lnTo>
                      <a:pt x="3256" y="1275"/>
                    </a:lnTo>
                    <a:lnTo>
                      <a:pt x="3284" y="1316"/>
                    </a:lnTo>
                    <a:lnTo>
                      <a:pt x="3284" y="1332"/>
                    </a:lnTo>
                    <a:lnTo>
                      <a:pt x="3285" y="1341"/>
                    </a:lnTo>
                    <a:lnTo>
                      <a:pt x="3287" y="1346"/>
                    </a:lnTo>
                    <a:lnTo>
                      <a:pt x="3299" y="1360"/>
                    </a:lnTo>
                    <a:lnTo>
                      <a:pt x="3305" y="1372"/>
                    </a:lnTo>
                    <a:lnTo>
                      <a:pt x="3319" y="1402"/>
                    </a:lnTo>
                    <a:lnTo>
                      <a:pt x="3331" y="1431"/>
                    </a:lnTo>
                    <a:lnTo>
                      <a:pt x="3338" y="1440"/>
                    </a:lnTo>
                    <a:lnTo>
                      <a:pt x="3351" y="1451"/>
                    </a:lnTo>
                    <a:lnTo>
                      <a:pt x="3409" y="1512"/>
                    </a:lnTo>
                    <a:lnTo>
                      <a:pt x="3419" y="1523"/>
                    </a:lnTo>
                    <a:lnTo>
                      <a:pt x="3468" y="1550"/>
                    </a:lnTo>
                    <a:lnTo>
                      <a:pt x="3520" y="1571"/>
                    </a:lnTo>
                    <a:lnTo>
                      <a:pt x="3555" y="1588"/>
                    </a:lnTo>
                    <a:lnTo>
                      <a:pt x="3573" y="1589"/>
                    </a:lnTo>
                    <a:lnTo>
                      <a:pt x="3632" y="1608"/>
                    </a:lnTo>
                    <a:lnTo>
                      <a:pt x="3689" y="1629"/>
                    </a:lnTo>
                    <a:lnTo>
                      <a:pt x="3743" y="1649"/>
                    </a:lnTo>
                    <a:lnTo>
                      <a:pt x="3760" y="1656"/>
                    </a:lnTo>
                    <a:lnTo>
                      <a:pt x="3765" y="1690"/>
                    </a:lnTo>
                    <a:lnTo>
                      <a:pt x="3772" y="1732"/>
                    </a:lnTo>
                    <a:lnTo>
                      <a:pt x="3794" y="1775"/>
                    </a:lnTo>
                    <a:lnTo>
                      <a:pt x="3804" y="1790"/>
                    </a:lnTo>
                    <a:lnTo>
                      <a:pt x="3809" y="1796"/>
                    </a:lnTo>
                    <a:lnTo>
                      <a:pt x="3821" y="1813"/>
                    </a:lnTo>
                    <a:lnTo>
                      <a:pt x="3823" y="1822"/>
                    </a:lnTo>
                    <a:lnTo>
                      <a:pt x="3823" y="1841"/>
                    </a:lnTo>
                    <a:lnTo>
                      <a:pt x="3827" y="1850"/>
                    </a:lnTo>
                    <a:lnTo>
                      <a:pt x="3833" y="1863"/>
                    </a:lnTo>
                    <a:lnTo>
                      <a:pt x="3832" y="1880"/>
                    </a:lnTo>
                    <a:lnTo>
                      <a:pt x="3830" y="1883"/>
                    </a:lnTo>
                    <a:lnTo>
                      <a:pt x="3827" y="1883"/>
                    </a:lnTo>
                    <a:lnTo>
                      <a:pt x="3797" y="1883"/>
                    </a:lnTo>
                    <a:lnTo>
                      <a:pt x="3794" y="1882"/>
                    </a:lnTo>
                    <a:lnTo>
                      <a:pt x="3789" y="1877"/>
                    </a:lnTo>
                    <a:lnTo>
                      <a:pt x="3780" y="1877"/>
                    </a:lnTo>
                    <a:lnTo>
                      <a:pt x="3774" y="1877"/>
                    </a:lnTo>
                    <a:lnTo>
                      <a:pt x="3765" y="1872"/>
                    </a:lnTo>
                    <a:lnTo>
                      <a:pt x="3757" y="1871"/>
                    </a:lnTo>
                    <a:lnTo>
                      <a:pt x="3731" y="1879"/>
                    </a:lnTo>
                    <a:lnTo>
                      <a:pt x="3721" y="1879"/>
                    </a:lnTo>
                    <a:lnTo>
                      <a:pt x="3699" y="1871"/>
                    </a:lnTo>
                    <a:lnTo>
                      <a:pt x="3657" y="1834"/>
                    </a:lnTo>
                    <a:lnTo>
                      <a:pt x="3640" y="1836"/>
                    </a:lnTo>
                    <a:lnTo>
                      <a:pt x="3634" y="1828"/>
                    </a:lnTo>
                    <a:lnTo>
                      <a:pt x="3631" y="1816"/>
                    </a:lnTo>
                    <a:lnTo>
                      <a:pt x="3628" y="1812"/>
                    </a:lnTo>
                    <a:lnTo>
                      <a:pt x="3622" y="1812"/>
                    </a:lnTo>
                    <a:lnTo>
                      <a:pt x="3603" y="1818"/>
                    </a:lnTo>
                    <a:lnTo>
                      <a:pt x="3587" y="1815"/>
                    </a:lnTo>
                    <a:lnTo>
                      <a:pt x="3577" y="1810"/>
                    </a:lnTo>
                    <a:lnTo>
                      <a:pt x="3576" y="1806"/>
                    </a:lnTo>
                    <a:lnTo>
                      <a:pt x="3576" y="1802"/>
                    </a:lnTo>
                    <a:lnTo>
                      <a:pt x="3585" y="1781"/>
                    </a:lnTo>
                    <a:lnTo>
                      <a:pt x="3582" y="1751"/>
                    </a:lnTo>
                    <a:lnTo>
                      <a:pt x="3577" y="1745"/>
                    </a:lnTo>
                    <a:lnTo>
                      <a:pt x="3579" y="1740"/>
                    </a:lnTo>
                    <a:lnTo>
                      <a:pt x="3577" y="1728"/>
                    </a:lnTo>
                    <a:lnTo>
                      <a:pt x="3573" y="1722"/>
                    </a:lnTo>
                    <a:lnTo>
                      <a:pt x="3567" y="1717"/>
                    </a:lnTo>
                    <a:lnTo>
                      <a:pt x="3547" y="1717"/>
                    </a:lnTo>
                    <a:lnTo>
                      <a:pt x="3532" y="1717"/>
                    </a:lnTo>
                    <a:lnTo>
                      <a:pt x="3524" y="1719"/>
                    </a:lnTo>
                    <a:lnTo>
                      <a:pt x="3520" y="1719"/>
                    </a:lnTo>
                    <a:lnTo>
                      <a:pt x="3515" y="1716"/>
                    </a:lnTo>
                    <a:lnTo>
                      <a:pt x="3510" y="1711"/>
                    </a:lnTo>
                    <a:lnTo>
                      <a:pt x="3495" y="1708"/>
                    </a:lnTo>
                    <a:lnTo>
                      <a:pt x="3483" y="1705"/>
                    </a:lnTo>
                    <a:lnTo>
                      <a:pt x="3480" y="1702"/>
                    </a:lnTo>
                    <a:lnTo>
                      <a:pt x="3442" y="1653"/>
                    </a:lnTo>
                    <a:lnTo>
                      <a:pt x="3434" y="1650"/>
                    </a:lnTo>
                    <a:lnTo>
                      <a:pt x="3380" y="1702"/>
                    </a:lnTo>
                    <a:lnTo>
                      <a:pt x="3346" y="1736"/>
                    </a:lnTo>
                    <a:lnTo>
                      <a:pt x="3258" y="1732"/>
                    </a:lnTo>
                    <a:lnTo>
                      <a:pt x="3166" y="1740"/>
                    </a:lnTo>
                    <a:lnTo>
                      <a:pt x="3110" y="1766"/>
                    </a:lnTo>
                    <a:lnTo>
                      <a:pt x="3045" y="1781"/>
                    </a:lnTo>
                    <a:lnTo>
                      <a:pt x="3032" y="1778"/>
                    </a:lnTo>
                    <a:lnTo>
                      <a:pt x="3001" y="1790"/>
                    </a:lnTo>
                    <a:lnTo>
                      <a:pt x="2946" y="1806"/>
                    </a:lnTo>
                    <a:lnTo>
                      <a:pt x="2932" y="1809"/>
                    </a:lnTo>
                    <a:lnTo>
                      <a:pt x="2871" y="1807"/>
                    </a:lnTo>
                    <a:lnTo>
                      <a:pt x="2859" y="1816"/>
                    </a:lnTo>
                    <a:lnTo>
                      <a:pt x="2825" y="1812"/>
                    </a:lnTo>
                    <a:lnTo>
                      <a:pt x="2821" y="1810"/>
                    </a:lnTo>
                    <a:lnTo>
                      <a:pt x="2815" y="1847"/>
                    </a:lnTo>
                    <a:lnTo>
                      <a:pt x="2807" y="1856"/>
                    </a:lnTo>
                    <a:lnTo>
                      <a:pt x="2797" y="1874"/>
                    </a:lnTo>
                    <a:lnTo>
                      <a:pt x="2792" y="1882"/>
                    </a:lnTo>
                    <a:lnTo>
                      <a:pt x="2748" y="1917"/>
                    </a:lnTo>
                    <a:lnTo>
                      <a:pt x="2742" y="1921"/>
                    </a:lnTo>
                    <a:lnTo>
                      <a:pt x="2714" y="1942"/>
                    </a:lnTo>
                    <a:lnTo>
                      <a:pt x="2698" y="1956"/>
                    </a:lnTo>
                    <a:lnTo>
                      <a:pt x="2698" y="1968"/>
                    </a:lnTo>
                    <a:lnTo>
                      <a:pt x="2728" y="1967"/>
                    </a:lnTo>
                    <a:lnTo>
                      <a:pt x="2734" y="1967"/>
                    </a:lnTo>
                    <a:lnTo>
                      <a:pt x="2736" y="1970"/>
                    </a:lnTo>
                    <a:lnTo>
                      <a:pt x="2733" y="1973"/>
                    </a:lnTo>
                    <a:lnTo>
                      <a:pt x="2701" y="2006"/>
                    </a:lnTo>
                    <a:lnTo>
                      <a:pt x="2688" y="2022"/>
                    </a:lnTo>
                    <a:lnTo>
                      <a:pt x="2673" y="2029"/>
                    </a:lnTo>
                    <a:lnTo>
                      <a:pt x="2632" y="2052"/>
                    </a:lnTo>
                    <a:lnTo>
                      <a:pt x="2618" y="2058"/>
                    </a:lnTo>
                    <a:lnTo>
                      <a:pt x="2596" y="2066"/>
                    </a:lnTo>
                    <a:lnTo>
                      <a:pt x="2542" y="2084"/>
                    </a:lnTo>
                    <a:lnTo>
                      <a:pt x="2523" y="2079"/>
                    </a:lnTo>
                    <a:lnTo>
                      <a:pt x="2497" y="2076"/>
                    </a:lnTo>
                    <a:lnTo>
                      <a:pt x="2489" y="2105"/>
                    </a:lnTo>
                    <a:lnTo>
                      <a:pt x="2484" y="2117"/>
                    </a:lnTo>
                    <a:lnTo>
                      <a:pt x="2422" y="2110"/>
                    </a:lnTo>
                    <a:lnTo>
                      <a:pt x="2421" y="2107"/>
                    </a:lnTo>
                    <a:lnTo>
                      <a:pt x="2410" y="2032"/>
                    </a:lnTo>
                    <a:lnTo>
                      <a:pt x="2393" y="1949"/>
                    </a:lnTo>
                    <a:lnTo>
                      <a:pt x="2462" y="1684"/>
                    </a:lnTo>
                    <a:lnTo>
                      <a:pt x="2366" y="1446"/>
                    </a:lnTo>
                    <a:lnTo>
                      <a:pt x="2300" y="1379"/>
                    </a:lnTo>
                    <a:close/>
                  </a:path>
                </a:pathLst>
              </a:custGeom>
              <a:solidFill>
                <a:srgbClr val="0071E2"/>
              </a:solidFill>
              <a:ln w="6350">
                <a:solidFill>
                  <a:srgbClr val="F9C61C">
                    <a:lumMod val="50000"/>
                  </a:srgbClr>
                </a:solidFill>
                <a:prstDash val="solid"/>
                <a:round/>
                <a:headEnd/>
                <a:tailEnd/>
              </a:ln>
            </p:spPr>
            <p:txBody>
              <a:bodyPr anchor="ctr"/>
              <a:lstStyle/>
              <a:p>
                <a:pPr algn="ctr">
                  <a:defRPr/>
                </a:pPr>
                <a:endParaRPr lang="ru-RU" sz="738" b="1" kern="0" dirty="0">
                  <a:solidFill>
                    <a:srgbClr val="000000"/>
                  </a:solidFill>
                  <a:latin typeface="Arial Narrow" panose="020B0606020202030204" pitchFamily="34" charset="0"/>
                  <a:cs typeface="Arial" pitchFamily="34" charset="0"/>
                </a:endParaRPr>
              </a:p>
            </p:txBody>
          </p:sp>
          <p:sp>
            <p:nvSpPr>
              <p:cNvPr id="30" name="Freeform 106"/>
              <p:cNvSpPr>
                <a:spLocks/>
              </p:cNvSpPr>
              <p:nvPr/>
            </p:nvSpPr>
            <p:spPr bwMode="auto">
              <a:xfrm>
                <a:off x="4966126" y="4040982"/>
                <a:ext cx="1574322" cy="1233139"/>
              </a:xfrm>
              <a:custGeom>
                <a:avLst/>
                <a:gdLst>
                  <a:gd name="T0" fmla="*/ 0 w 2755"/>
                  <a:gd name="T1" fmla="*/ 0 h 2239"/>
                  <a:gd name="T2" fmla="*/ 0 w 2755"/>
                  <a:gd name="T3" fmla="*/ 0 h 2239"/>
                  <a:gd name="T4" fmla="*/ 0 w 2755"/>
                  <a:gd name="T5" fmla="*/ 0 h 2239"/>
                  <a:gd name="T6" fmla="*/ 0 w 2755"/>
                  <a:gd name="T7" fmla="*/ 0 h 2239"/>
                  <a:gd name="T8" fmla="*/ 0 w 2755"/>
                  <a:gd name="T9" fmla="*/ 0 h 2239"/>
                  <a:gd name="T10" fmla="*/ 0 w 2755"/>
                  <a:gd name="T11" fmla="*/ 0 h 2239"/>
                  <a:gd name="T12" fmla="*/ 0 w 2755"/>
                  <a:gd name="T13" fmla="*/ 0 h 2239"/>
                  <a:gd name="T14" fmla="*/ 0 w 2755"/>
                  <a:gd name="T15" fmla="*/ 0 h 2239"/>
                  <a:gd name="T16" fmla="*/ 0 w 2755"/>
                  <a:gd name="T17" fmla="*/ 0 h 2239"/>
                  <a:gd name="T18" fmla="*/ 0 w 2755"/>
                  <a:gd name="T19" fmla="*/ 0 h 2239"/>
                  <a:gd name="T20" fmla="*/ 0 w 2755"/>
                  <a:gd name="T21" fmla="*/ 0 h 2239"/>
                  <a:gd name="T22" fmla="*/ 0 w 2755"/>
                  <a:gd name="T23" fmla="*/ 0 h 2239"/>
                  <a:gd name="T24" fmla="*/ 0 w 2755"/>
                  <a:gd name="T25" fmla="*/ 0 h 2239"/>
                  <a:gd name="T26" fmla="*/ 0 w 2755"/>
                  <a:gd name="T27" fmla="*/ 0 h 2239"/>
                  <a:gd name="T28" fmla="*/ 0 w 2755"/>
                  <a:gd name="T29" fmla="*/ 0 h 2239"/>
                  <a:gd name="T30" fmla="*/ 0 w 2755"/>
                  <a:gd name="T31" fmla="*/ 0 h 2239"/>
                  <a:gd name="T32" fmla="*/ 0 w 2755"/>
                  <a:gd name="T33" fmla="*/ 0 h 2239"/>
                  <a:gd name="T34" fmla="*/ 0 w 2755"/>
                  <a:gd name="T35" fmla="*/ 0 h 2239"/>
                  <a:gd name="T36" fmla="*/ 0 w 2755"/>
                  <a:gd name="T37" fmla="*/ 0 h 2239"/>
                  <a:gd name="T38" fmla="*/ 0 w 2755"/>
                  <a:gd name="T39" fmla="*/ 0 h 2239"/>
                  <a:gd name="T40" fmla="*/ 0 w 2755"/>
                  <a:gd name="T41" fmla="*/ 0 h 2239"/>
                  <a:gd name="T42" fmla="*/ 0 w 2755"/>
                  <a:gd name="T43" fmla="*/ 0 h 2239"/>
                  <a:gd name="T44" fmla="*/ 0 w 2755"/>
                  <a:gd name="T45" fmla="*/ 0 h 2239"/>
                  <a:gd name="T46" fmla="*/ 0 w 2755"/>
                  <a:gd name="T47" fmla="*/ 0 h 2239"/>
                  <a:gd name="T48" fmla="*/ 0 w 2755"/>
                  <a:gd name="T49" fmla="*/ 0 h 2239"/>
                  <a:gd name="T50" fmla="*/ 0 w 2755"/>
                  <a:gd name="T51" fmla="*/ 0 h 2239"/>
                  <a:gd name="T52" fmla="*/ 0 w 2755"/>
                  <a:gd name="T53" fmla="*/ 0 h 2239"/>
                  <a:gd name="T54" fmla="*/ 0 w 2755"/>
                  <a:gd name="T55" fmla="*/ 0 h 2239"/>
                  <a:gd name="T56" fmla="*/ 0 w 2755"/>
                  <a:gd name="T57" fmla="*/ 0 h 2239"/>
                  <a:gd name="T58" fmla="*/ 0 w 2755"/>
                  <a:gd name="T59" fmla="*/ 0 h 2239"/>
                  <a:gd name="T60" fmla="*/ 0 w 2755"/>
                  <a:gd name="T61" fmla="*/ 0 h 2239"/>
                  <a:gd name="T62" fmla="*/ 0 w 2755"/>
                  <a:gd name="T63" fmla="*/ 0 h 2239"/>
                  <a:gd name="T64" fmla="*/ 0 w 2755"/>
                  <a:gd name="T65" fmla="*/ 0 h 2239"/>
                  <a:gd name="T66" fmla="*/ 0 w 2755"/>
                  <a:gd name="T67" fmla="*/ 0 h 2239"/>
                  <a:gd name="T68" fmla="*/ 0 w 2755"/>
                  <a:gd name="T69" fmla="*/ 0 h 2239"/>
                  <a:gd name="T70" fmla="*/ 0 w 2755"/>
                  <a:gd name="T71" fmla="*/ 0 h 2239"/>
                  <a:gd name="T72" fmla="*/ 0 w 2755"/>
                  <a:gd name="T73" fmla="*/ 0 h 2239"/>
                  <a:gd name="T74" fmla="*/ 0 w 2755"/>
                  <a:gd name="T75" fmla="*/ 0 h 2239"/>
                  <a:gd name="T76" fmla="*/ 0 w 2755"/>
                  <a:gd name="T77" fmla="*/ 0 h 2239"/>
                  <a:gd name="T78" fmla="*/ 0 w 2755"/>
                  <a:gd name="T79" fmla="*/ 0 h 2239"/>
                  <a:gd name="T80" fmla="*/ 0 w 2755"/>
                  <a:gd name="T81" fmla="*/ 0 h 2239"/>
                  <a:gd name="T82" fmla="*/ 0 w 2755"/>
                  <a:gd name="T83" fmla="*/ 0 h 2239"/>
                  <a:gd name="T84" fmla="*/ 0 w 2755"/>
                  <a:gd name="T85" fmla="*/ 0 h 2239"/>
                  <a:gd name="T86" fmla="*/ 0 w 2755"/>
                  <a:gd name="T87" fmla="*/ 0 h 2239"/>
                  <a:gd name="T88" fmla="*/ 0 w 2755"/>
                  <a:gd name="T89" fmla="*/ 0 h 2239"/>
                  <a:gd name="T90" fmla="*/ 0 w 2755"/>
                  <a:gd name="T91" fmla="*/ 0 h 2239"/>
                  <a:gd name="T92" fmla="*/ 0 w 2755"/>
                  <a:gd name="T93" fmla="*/ 0 h 2239"/>
                  <a:gd name="T94" fmla="*/ 0 w 2755"/>
                  <a:gd name="T95" fmla="*/ 0 h 2239"/>
                  <a:gd name="T96" fmla="*/ 0 w 2755"/>
                  <a:gd name="T97" fmla="*/ 0 h 2239"/>
                  <a:gd name="T98" fmla="*/ 0 w 2755"/>
                  <a:gd name="T99" fmla="*/ 0 h 2239"/>
                  <a:gd name="T100" fmla="*/ 0 w 2755"/>
                  <a:gd name="T101" fmla="*/ 0 h 2239"/>
                  <a:gd name="T102" fmla="*/ 0 w 2755"/>
                  <a:gd name="T103" fmla="*/ 0 h 2239"/>
                  <a:gd name="T104" fmla="*/ 0 w 2755"/>
                  <a:gd name="T105" fmla="*/ 0 h 2239"/>
                  <a:gd name="T106" fmla="*/ 0 w 2755"/>
                  <a:gd name="T107" fmla="*/ 0 h 2239"/>
                  <a:gd name="T108" fmla="*/ 0 w 2755"/>
                  <a:gd name="T109" fmla="*/ 0 h 2239"/>
                  <a:gd name="T110" fmla="*/ 0 w 2755"/>
                  <a:gd name="T111" fmla="*/ 0 h 2239"/>
                  <a:gd name="T112" fmla="*/ 0 w 2755"/>
                  <a:gd name="T113" fmla="*/ 0 h 2239"/>
                  <a:gd name="T114" fmla="*/ 0 w 2755"/>
                  <a:gd name="T115" fmla="*/ 0 h 2239"/>
                  <a:gd name="T116" fmla="*/ 0 w 2755"/>
                  <a:gd name="T117" fmla="*/ 0 h 2239"/>
                  <a:gd name="T118" fmla="*/ 0 w 2755"/>
                  <a:gd name="T119" fmla="*/ 0 h 2239"/>
                  <a:gd name="T120" fmla="*/ 0 w 2755"/>
                  <a:gd name="T121" fmla="*/ 0 h 2239"/>
                  <a:gd name="T122" fmla="*/ 0 w 2755"/>
                  <a:gd name="T123" fmla="*/ 0 h 2239"/>
                  <a:gd name="T124" fmla="*/ 0 w 2755"/>
                  <a:gd name="T125" fmla="*/ 0 h 2239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2755"/>
                  <a:gd name="T190" fmla="*/ 0 h 2239"/>
                  <a:gd name="T191" fmla="*/ 2755 w 2755"/>
                  <a:gd name="T192" fmla="*/ 2239 h 2239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2755" h="2239">
                    <a:moveTo>
                      <a:pt x="875" y="2014"/>
                    </a:moveTo>
                    <a:lnTo>
                      <a:pt x="877" y="2011"/>
                    </a:lnTo>
                    <a:lnTo>
                      <a:pt x="880" y="2011"/>
                    </a:lnTo>
                    <a:lnTo>
                      <a:pt x="883" y="2008"/>
                    </a:lnTo>
                    <a:lnTo>
                      <a:pt x="886" y="2005"/>
                    </a:lnTo>
                    <a:lnTo>
                      <a:pt x="889" y="2000"/>
                    </a:lnTo>
                    <a:lnTo>
                      <a:pt x="893" y="1994"/>
                    </a:lnTo>
                    <a:lnTo>
                      <a:pt x="897" y="1990"/>
                    </a:lnTo>
                    <a:lnTo>
                      <a:pt x="900" y="1985"/>
                    </a:lnTo>
                    <a:lnTo>
                      <a:pt x="900" y="1981"/>
                    </a:lnTo>
                    <a:lnTo>
                      <a:pt x="901" y="1975"/>
                    </a:lnTo>
                    <a:lnTo>
                      <a:pt x="901" y="1970"/>
                    </a:lnTo>
                    <a:lnTo>
                      <a:pt x="901" y="1965"/>
                    </a:lnTo>
                    <a:lnTo>
                      <a:pt x="903" y="1962"/>
                    </a:lnTo>
                    <a:lnTo>
                      <a:pt x="904" y="1962"/>
                    </a:lnTo>
                    <a:lnTo>
                      <a:pt x="907" y="1964"/>
                    </a:lnTo>
                    <a:lnTo>
                      <a:pt x="910" y="1964"/>
                    </a:lnTo>
                    <a:lnTo>
                      <a:pt x="912" y="1964"/>
                    </a:lnTo>
                    <a:lnTo>
                      <a:pt x="921" y="1967"/>
                    </a:lnTo>
                    <a:lnTo>
                      <a:pt x="927" y="1967"/>
                    </a:lnTo>
                    <a:lnTo>
                      <a:pt x="935" y="1965"/>
                    </a:lnTo>
                    <a:lnTo>
                      <a:pt x="939" y="1961"/>
                    </a:lnTo>
                    <a:lnTo>
                      <a:pt x="941" y="1959"/>
                    </a:lnTo>
                    <a:lnTo>
                      <a:pt x="944" y="1953"/>
                    </a:lnTo>
                    <a:lnTo>
                      <a:pt x="947" y="1949"/>
                    </a:lnTo>
                    <a:lnTo>
                      <a:pt x="954" y="1946"/>
                    </a:lnTo>
                    <a:lnTo>
                      <a:pt x="960" y="1946"/>
                    </a:lnTo>
                    <a:lnTo>
                      <a:pt x="964" y="1946"/>
                    </a:lnTo>
                    <a:lnTo>
                      <a:pt x="980" y="1950"/>
                    </a:lnTo>
                    <a:lnTo>
                      <a:pt x="983" y="1950"/>
                    </a:lnTo>
                    <a:lnTo>
                      <a:pt x="991" y="1950"/>
                    </a:lnTo>
                    <a:lnTo>
                      <a:pt x="1000" y="1947"/>
                    </a:lnTo>
                    <a:lnTo>
                      <a:pt x="1006" y="1946"/>
                    </a:lnTo>
                    <a:lnTo>
                      <a:pt x="1017" y="1947"/>
                    </a:lnTo>
                    <a:lnTo>
                      <a:pt x="1020" y="1950"/>
                    </a:lnTo>
                    <a:lnTo>
                      <a:pt x="1026" y="1953"/>
                    </a:lnTo>
                    <a:lnTo>
                      <a:pt x="1032" y="1955"/>
                    </a:lnTo>
                    <a:lnTo>
                      <a:pt x="1041" y="1955"/>
                    </a:lnTo>
                    <a:lnTo>
                      <a:pt x="1044" y="1953"/>
                    </a:lnTo>
                    <a:lnTo>
                      <a:pt x="1049" y="1949"/>
                    </a:lnTo>
                    <a:lnTo>
                      <a:pt x="1053" y="1943"/>
                    </a:lnTo>
                    <a:lnTo>
                      <a:pt x="1065" y="1937"/>
                    </a:lnTo>
                    <a:lnTo>
                      <a:pt x="1070" y="1935"/>
                    </a:lnTo>
                    <a:lnTo>
                      <a:pt x="1076" y="1935"/>
                    </a:lnTo>
                    <a:lnTo>
                      <a:pt x="1087" y="1937"/>
                    </a:lnTo>
                    <a:lnTo>
                      <a:pt x="1104" y="1932"/>
                    </a:lnTo>
                    <a:lnTo>
                      <a:pt x="1108" y="1930"/>
                    </a:lnTo>
                    <a:lnTo>
                      <a:pt x="1114" y="1927"/>
                    </a:lnTo>
                    <a:lnTo>
                      <a:pt x="1119" y="1924"/>
                    </a:lnTo>
                    <a:lnTo>
                      <a:pt x="1126" y="1918"/>
                    </a:lnTo>
                    <a:lnTo>
                      <a:pt x="1132" y="1921"/>
                    </a:lnTo>
                    <a:lnTo>
                      <a:pt x="1139" y="1921"/>
                    </a:lnTo>
                    <a:lnTo>
                      <a:pt x="1143" y="1923"/>
                    </a:lnTo>
                    <a:lnTo>
                      <a:pt x="1148" y="1926"/>
                    </a:lnTo>
                    <a:lnTo>
                      <a:pt x="1154" y="1930"/>
                    </a:lnTo>
                    <a:lnTo>
                      <a:pt x="1158" y="1930"/>
                    </a:lnTo>
                    <a:lnTo>
                      <a:pt x="1160" y="1929"/>
                    </a:lnTo>
                    <a:lnTo>
                      <a:pt x="1166" y="1930"/>
                    </a:lnTo>
                    <a:lnTo>
                      <a:pt x="1227" y="1962"/>
                    </a:lnTo>
                    <a:lnTo>
                      <a:pt x="1230" y="1969"/>
                    </a:lnTo>
                    <a:lnTo>
                      <a:pt x="1230" y="1972"/>
                    </a:lnTo>
                    <a:lnTo>
                      <a:pt x="1238" y="1976"/>
                    </a:lnTo>
                    <a:lnTo>
                      <a:pt x="1241" y="1976"/>
                    </a:lnTo>
                    <a:lnTo>
                      <a:pt x="1248" y="1979"/>
                    </a:lnTo>
                    <a:lnTo>
                      <a:pt x="1253" y="1981"/>
                    </a:lnTo>
                    <a:lnTo>
                      <a:pt x="1256" y="1981"/>
                    </a:lnTo>
                    <a:lnTo>
                      <a:pt x="1259" y="1976"/>
                    </a:lnTo>
                    <a:lnTo>
                      <a:pt x="1262" y="1972"/>
                    </a:lnTo>
                    <a:lnTo>
                      <a:pt x="1263" y="1970"/>
                    </a:lnTo>
                    <a:lnTo>
                      <a:pt x="1268" y="1972"/>
                    </a:lnTo>
                    <a:lnTo>
                      <a:pt x="1271" y="1975"/>
                    </a:lnTo>
                    <a:lnTo>
                      <a:pt x="1276" y="1973"/>
                    </a:lnTo>
                    <a:lnTo>
                      <a:pt x="1282" y="1970"/>
                    </a:lnTo>
                    <a:lnTo>
                      <a:pt x="1288" y="1967"/>
                    </a:lnTo>
                    <a:lnTo>
                      <a:pt x="1294" y="1965"/>
                    </a:lnTo>
                    <a:lnTo>
                      <a:pt x="1300" y="1965"/>
                    </a:lnTo>
                    <a:lnTo>
                      <a:pt x="1308" y="1969"/>
                    </a:lnTo>
                    <a:lnTo>
                      <a:pt x="1315" y="1970"/>
                    </a:lnTo>
                    <a:lnTo>
                      <a:pt x="1320" y="1970"/>
                    </a:lnTo>
                    <a:lnTo>
                      <a:pt x="1329" y="1973"/>
                    </a:lnTo>
                    <a:lnTo>
                      <a:pt x="1340" y="1978"/>
                    </a:lnTo>
                    <a:lnTo>
                      <a:pt x="1346" y="1981"/>
                    </a:lnTo>
                    <a:lnTo>
                      <a:pt x="1353" y="1984"/>
                    </a:lnTo>
                    <a:lnTo>
                      <a:pt x="1359" y="1985"/>
                    </a:lnTo>
                    <a:lnTo>
                      <a:pt x="1373" y="1994"/>
                    </a:lnTo>
                    <a:lnTo>
                      <a:pt x="1381" y="2000"/>
                    </a:lnTo>
                    <a:lnTo>
                      <a:pt x="1385" y="2005"/>
                    </a:lnTo>
                    <a:lnTo>
                      <a:pt x="1390" y="2011"/>
                    </a:lnTo>
                    <a:lnTo>
                      <a:pt x="1394" y="2017"/>
                    </a:lnTo>
                    <a:lnTo>
                      <a:pt x="1396" y="2022"/>
                    </a:lnTo>
                    <a:lnTo>
                      <a:pt x="1396" y="2020"/>
                    </a:lnTo>
                    <a:lnTo>
                      <a:pt x="1400" y="2020"/>
                    </a:lnTo>
                    <a:lnTo>
                      <a:pt x="1406" y="2017"/>
                    </a:lnTo>
                    <a:lnTo>
                      <a:pt x="1411" y="2017"/>
                    </a:lnTo>
                    <a:lnTo>
                      <a:pt x="1416" y="2016"/>
                    </a:lnTo>
                    <a:lnTo>
                      <a:pt x="1420" y="2014"/>
                    </a:lnTo>
                    <a:lnTo>
                      <a:pt x="1426" y="2013"/>
                    </a:lnTo>
                    <a:lnTo>
                      <a:pt x="1434" y="2011"/>
                    </a:lnTo>
                    <a:lnTo>
                      <a:pt x="1440" y="2014"/>
                    </a:lnTo>
                    <a:lnTo>
                      <a:pt x="1445" y="2016"/>
                    </a:lnTo>
                    <a:lnTo>
                      <a:pt x="1449" y="2017"/>
                    </a:lnTo>
                    <a:lnTo>
                      <a:pt x="1463" y="2025"/>
                    </a:lnTo>
                    <a:lnTo>
                      <a:pt x="1475" y="2031"/>
                    </a:lnTo>
                    <a:lnTo>
                      <a:pt x="1480" y="2032"/>
                    </a:lnTo>
                    <a:lnTo>
                      <a:pt x="1493" y="2035"/>
                    </a:lnTo>
                    <a:lnTo>
                      <a:pt x="1498" y="2040"/>
                    </a:lnTo>
                    <a:lnTo>
                      <a:pt x="1505" y="2052"/>
                    </a:lnTo>
                    <a:lnTo>
                      <a:pt x="1512" y="2060"/>
                    </a:lnTo>
                    <a:lnTo>
                      <a:pt x="1516" y="2064"/>
                    </a:lnTo>
                    <a:lnTo>
                      <a:pt x="1524" y="2077"/>
                    </a:lnTo>
                    <a:lnTo>
                      <a:pt x="1524" y="2080"/>
                    </a:lnTo>
                    <a:lnTo>
                      <a:pt x="1527" y="2086"/>
                    </a:lnTo>
                    <a:lnTo>
                      <a:pt x="1531" y="2090"/>
                    </a:lnTo>
                    <a:lnTo>
                      <a:pt x="1537" y="2090"/>
                    </a:lnTo>
                    <a:lnTo>
                      <a:pt x="1542" y="2090"/>
                    </a:lnTo>
                    <a:lnTo>
                      <a:pt x="1543" y="2090"/>
                    </a:lnTo>
                    <a:lnTo>
                      <a:pt x="1550" y="2095"/>
                    </a:lnTo>
                    <a:lnTo>
                      <a:pt x="1557" y="2101"/>
                    </a:lnTo>
                    <a:lnTo>
                      <a:pt x="1612" y="2105"/>
                    </a:lnTo>
                    <a:lnTo>
                      <a:pt x="1626" y="2102"/>
                    </a:lnTo>
                    <a:lnTo>
                      <a:pt x="1636" y="2101"/>
                    </a:lnTo>
                    <a:lnTo>
                      <a:pt x="1641" y="2101"/>
                    </a:lnTo>
                    <a:lnTo>
                      <a:pt x="1652" y="2104"/>
                    </a:lnTo>
                    <a:lnTo>
                      <a:pt x="1662" y="2107"/>
                    </a:lnTo>
                    <a:lnTo>
                      <a:pt x="1668" y="2109"/>
                    </a:lnTo>
                    <a:lnTo>
                      <a:pt x="1674" y="2112"/>
                    </a:lnTo>
                    <a:lnTo>
                      <a:pt x="1681" y="2113"/>
                    </a:lnTo>
                    <a:lnTo>
                      <a:pt x="1696" y="2113"/>
                    </a:lnTo>
                    <a:lnTo>
                      <a:pt x="1705" y="2115"/>
                    </a:lnTo>
                    <a:lnTo>
                      <a:pt x="1709" y="2116"/>
                    </a:lnTo>
                    <a:lnTo>
                      <a:pt x="1712" y="2116"/>
                    </a:lnTo>
                    <a:lnTo>
                      <a:pt x="1719" y="2118"/>
                    </a:lnTo>
                    <a:lnTo>
                      <a:pt x="1725" y="2116"/>
                    </a:lnTo>
                    <a:lnTo>
                      <a:pt x="1726" y="2121"/>
                    </a:lnTo>
                    <a:lnTo>
                      <a:pt x="1728" y="2127"/>
                    </a:lnTo>
                    <a:lnTo>
                      <a:pt x="1728" y="2131"/>
                    </a:lnTo>
                    <a:lnTo>
                      <a:pt x="1728" y="2145"/>
                    </a:lnTo>
                    <a:lnTo>
                      <a:pt x="1728" y="2154"/>
                    </a:lnTo>
                    <a:lnTo>
                      <a:pt x="1729" y="2159"/>
                    </a:lnTo>
                    <a:lnTo>
                      <a:pt x="1731" y="2162"/>
                    </a:lnTo>
                    <a:lnTo>
                      <a:pt x="1735" y="2166"/>
                    </a:lnTo>
                    <a:lnTo>
                      <a:pt x="1737" y="2166"/>
                    </a:lnTo>
                    <a:lnTo>
                      <a:pt x="1747" y="2166"/>
                    </a:lnTo>
                    <a:lnTo>
                      <a:pt x="1754" y="2168"/>
                    </a:lnTo>
                    <a:lnTo>
                      <a:pt x="1764" y="2169"/>
                    </a:lnTo>
                    <a:lnTo>
                      <a:pt x="1773" y="2171"/>
                    </a:lnTo>
                    <a:lnTo>
                      <a:pt x="1782" y="2172"/>
                    </a:lnTo>
                    <a:lnTo>
                      <a:pt x="1793" y="2177"/>
                    </a:lnTo>
                    <a:lnTo>
                      <a:pt x="1798" y="2177"/>
                    </a:lnTo>
                    <a:lnTo>
                      <a:pt x="1807" y="2174"/>
                    </a:lnTo>
                    <a:lnTo>
                      <a:pt x="1810" y="2172"/>
                    </a:lnTo>
                    <a:lnTo>
                      <a:pt x="1808" y="2165"/>
                    </a:lnTo>
                    <a:lnTo>
                      <a:pt x="1807" y="2157"/>
                    </a:lnTo>
                    <a:lnTo>
                      <a:pt x="1807" y="2154"/>
                    </a:lnTo>
                    <a:lnTo>
                      <a:pt x="1805" y="2150"/>
                    </a:lnTo>
                    <a:lnTo>
                      <a:pt x="1802" y="2148"/>
                    </a:lnTo>
                    <a:lnTo>
                      <a:pt x="1799" y="2150"/>
                    </a:lnTo>
                    <a:lnTo>
                      <a:pt x="1796" y="2145"/>
                    </a:lnTo>
                    <a:lnTo>
                      <a:pt x="1796" y="2142"/>
                    </a:lnTo>
                    <a:lnTo>
                      <a:pt x="1792" y="2137"/>
                    </a:lnTo>
                    <a:lnTo>
                      <a:pt x="1789" y="2131"/>
                    </a:lnTo>
                    <a:lnTo>
                      <a:pt x="1786" y="2127"/>
                    </a:lnTo>
                    <a:lnTo>
                      <a:pt x="1784" y="2122"/>
                    </a:lnTo>
                    <a:lnTo>
                      <a:pt x="1781" y="2118"/>
                    </a:lnTo>
                    <a:lnTo>
                      <a:pt x="1778" y="2115"/>
                    </a:lnTo>
                    <a:lnTo>
                      <a:pt x="1776" y="2105"/>
                    </a:lnTo>
                    <a:lnTo>
                      <a:pt x="1775" y="2098"/>
                    </a:lnTo>
                    <a:lnTo>
                      <a:pt x="1775" y="2095"/>
                    </a:lnTo>
                    <a:lnTo>
                      <a:pt x="1773" y="2089"/>
                    </a:lnTo>
                    <a:lnTo>
                      <a:pt x="1772" y="2084"/>
                    </a:lnTo>
                    <a:lnTo>
                      <a:pt x="1775" y="2080"/>
                    </a:lnTo>
                    <a:lnTo>
                      <a:pt x="1776" y="2078"/>
                    </a:lnTo>
                    <a:lnTo>
                      <a:pt x="1776" y="2069"/>
                    </a:lnTo>
                    <a:lnTo>
                      <a:pt x="1775" y="2064"/>
                    </a:lnTo>
                    <a:lnTo>
                      <a:pt x="1775" y="2055"/>
                    </a:lnTo>
                    <a:lnTo>
                      <a:pt x="1776" y="2052"/>
                    </a:lnTo>
                    <a:lnTo>
                      <a:pt x="1773" y="2043"/>
                    </a:lnTo>
                    <a:lnTo>
                      <a:pt x="1779" y="2037"/>
                    </a:lnTo>
                    <a:lnTo>
                      <a:pt x="1779" y="2031"/>
                    </a:lnTo>
                    <a:lnTo>
                      <a:pt x="1781" y="2025"/>
                    </a:lnTo>
                    <a:lnTo>
                      <a:pt x="1782" y="2019"/>
                    </a:lnTo>
                    <a:lnTo>
                      <a:pt x="1786" y="2010"/>
                    </a:lnTo>
                    <a:lnTo>
                      <a:pt x="1787" y="2005"/>
                    </a:lnTo>
                    <a:lnTo>
                      <a:pt x="1789" y="1997"/>
                    </a:lnTo>
                    <a:lnTo>
                      <a:pt x="1790" y="1991"/>
                    </a:lnTo>
                    <a:lnTo>
                      <a:pt x="1793" y="1985"/>
                    </a:lnTo>
                    <a:lnTo>
                      <a:pt x="1799" y="1978"/>
                    </a:lnTo>
                    <a:lnTo>
                      <a:pt x="1802" y="1972"/>
                    </a:lnTo>
                    <a:lnTo>
                      <a:pt x="1807" y="1964"/>
                    </a:lnTo>
                    <a:lnTo>
                      <a:pt x="1808" y="1956"/>
                    </a:lnTo>
                    <a:lnTo>
                      <a:pt x="1808" y="1952"/>
                    </a:lnTo>
                    <a:lnTo>
                      <a:pt x="1807" y="1940"/>
                    </a:lnTo>
                    <a:lnTo>
                      <a:pt x="1807" y="1935"/>
                    </a:lnTo>
                    <a:lnTo>
                      <a:pt x="1807" y="1932"/>
                    </a:lnTo>
                    <a:lnTo>
                      <a:pt x="1810" y="1923"/>
                    </a:lnTo>
                    <a:lnTo>
                      <a:pt x="1808" y="1911"/>
                    </a:lnTo>
                    <a:lnTo>
                      <a:pt x="1808" y="1905"/>
                    </a:lnTo>
                    <a:lnTo>
                      <a:pt x="1808" y="1899"/>
                    </a:lnTo>
                    <a:lnTo>
                      <a:pt x="1807" y="1892"/>
                    </a:lnTo>
                    <a:lnTo>
                      <a:pt x="1805" y="1889"/>
                    </a:lnTo>
                    <a:lnTo>
                      <a:pt x="1804" y="1885"/>
                    </a:lnTo>
                    <a:lnTo>
                      <a:pt x="1805" y="1879"/>
                    </a:lnTo>
                    <a:lnTo>
                      <a:pt x="1805" y="1876"/>
                    </a:lnTo>
                    <a:lnTo>
                      <a:pt x="1802" y="1873"/>
                    </a:lnTo>
                    <a:lnTo>
                      <a:pt x="1804" y="1873"/>
                    </a:lnTo>
                    <a:lnTo>
                      <a:pt x="1805" y="1871"/>
                    </a:lnTo>
                    <a:lnTo>
                      <a:pt x="1808" y="1868"/>
                    </a:lnTo>
                    <a:lnTo>
                      <a:pt x="1811" y="1864"/>
                    </a:lnTo>
                    <a:lnTo>
                      <a:pt x="1816" y="1859"/>
                    </a:lnTo>
                    <a:lnTo>
                      <a:pt x="1821" y="1854"/>
                    </a:lnTo>
                    <a:lnTo>
                      <a:pt x="1818" y="1847"/>
                    </a:lnTo>
                    <a:lnTo>
                      <a:pt x="1821" y="1839"/>
                    </a:lnTo>
                    <a:lnTo>
                      <a:pt x="1822" y="1833"/>
                    </a:lnTo>
                    <a:lnTo>
                      <a:pt x="1822" y="1829"/>
                    </a:lnTo>
                    <a:lnTo>
                      <a:pt x="1821" y="1824"/>
                    </a:lnTo>
                    <a:lnTo>
                      <a:pt x="1821" y="1813"/>
                    </a:lnTo>
                    <a:lnTo>
                      <a:pt x="1827" y="1806"/>
                    </a:lnTo>
                    <a:lnTo>
                      <a:pt x="1831" y="1804"/>
                    </a:lnTo>
                    <a:lnTo>
                      <a:pt x="1840" y="1800"/>
                    </a:lnTo>
                    <a:lnTo>
                      <a:pt x="1846" y="1798"/>
                    </a:lnTo>
                    <a:lnTo>
                      <a:pt x="1854" y="1797"/>
                    </a:lnTo>
                    <a:lnTo>
                      <a:pt x="1862" y="1794"/>
                    </a:lnTo>
                    <a:lnTo>
                      <a:pt x="1872" y="1789"/>
                    </a:lnTo>
                    <a:lnTo>
                      <a:pt x="1880" y="1784"/>
                    </a:lnTo>
                    <a:lnTo>
                      <a:pt x="1889" y="1777"/>
                    </a:lnTo>
                    <a:lnTo>
                      <a:pt x="1897" y="1771"/>
                    </a:lnTo>
                    <a:lnTo>
                      <a:pt x="1912" y="1763"/>
                    </a:lnTo>
                    <a:lnTo>
                      <a:pt x="1923" y="1754"/>
                    </a:lnTo>
                    <a:lnTo>
                      <a:pt x="1939" y="1748"/>
                    </a:lnTo>
                    <a:lnTo>
                      <a:pt x="1941" y="1748"/>
                    </a:lnTo>
                    <a:lnTo>
                      <a:pt x="1945" y="1748"/>
                    </a:lnTo>
                    <a:lnTo>
                      <a:pt x="1950" y="1748"/>
                    </a:lnTo>
                    <a:lnTo>
                      <a:pt x="1956" y="1751"/>
                    </a:lnTo>
                    <a:lnTo>
                      <a:pt x="1961" y="1754"/>
                    </a:lnTo>
                    <a:lnTo>
                      <a:pt x="1970" y="1752"/>
                    </a:lnTo>
                    <a:lnTo>
                      <a:pt x="1974" y="1746"/>
                    </a:lnTo>
                    <a:lnTo>
                      <a:pt x="1977" y="1739"/>
                    </a:lnTo>
                    <a:lnTo>
                      <a:pt x="1982" y="1730"/>
                    </a:lnTo>
                    <a:lnTo>
                      <a:pt x="1986" y="1721"/>
                    </a:lnTo>
                    <a:lnTo>
                      <a:pt x="1993" y="1702"/>
                    </a:lnTo>
                    <a:lnTo>
                      <a:pt x="1990" y="1690"/>
                    </a:lnTo>
                    <a:lnTo>
                      <a:pt x="1996" y="1690"/>
                    </a:lnTo>
                    <a:lnTo>
                      <a:pt x="2002" y="1693"/>
                    </a:lnTo>
                    <a:lnTo>
                      <a:pt x="2006" y="1696"/>
                    </a:lnTo>
                    <a:lnTo>
                      <a:pt x="2009" y="1699"/>
                    </a:lnTo>
                    <a:lnTo>
                      <a:pt x="2012" y="1704"/>
                    </a:lnTo>
                    <a:lnTo>
                      <a:pt x="2015" y="1708"/>
                    </a:lnTo>
                    <a:lnTo>
                      <a:pt x="2025" y="1717"/>
                    </a:lnTo>
                    <a:lnTo>
                      <a:pt x="2028" y="1719"/>
                    </a:lnTo>
                    <a:lnTo>
                      <a:pt x="2031" y="1717"/>
                    </a:lnTo>
                    <a:lnTo>
                      <a:pt x="2035" y="1714"/>
                    </a:lnTo>
                    <a:lnTo>
                      <a:pt x="2040" y="1711"/>
                    </a:lnTo>
                    <a:lnTo>
                      <a:pt x="2044" y="1710"/>
                    </a:lnTo>
                    <a:lnTo>
                      <a:pt x="2052" y="1707"/>
                    </a:lnTo>
                    <a:lnTo>
                      <a:pt x="2064" y="1707"/>
                    </a:lnTo>
                    <a:lnTo>
                      <a:pt x="2070" y="1705"/>
                    </a:lnTo>
                    <a:lnTo>
                      <a:pt x="2081" y="1705"/>
                    </a:lnTo>
                    <a:lnTo>
                      <a:pt x="2087" y="1707"/>
                    </a:lnTo>
                    <a:lnTo>
                      <a:pt x="2095" y="1705"/>
                    </a:lnTo>
                    <a:lnTo>
                      <a:pt x="2096" y="1701"/>
                    </a:lnTo>
                    <a:lnTo>
                      <a:pt x="2098" y="1699"/>
                    </a:lnTo>
                    <a:lnTo>
                      <a:pt x="2095" y="1693"/>
                    </a:lnTo>
                    <a:lnTo>
                      <a:pt x="2095" y="1692"/>
                    </a:lnTo>
                    <a:lnTo>
                      <a:pt x="2092" y="1684"/>
                    </a:lnTo>
                    <a:lnTo>
                      <a:pt x="2092" y="1679"/>
                    </a:lnTo>
                    <a:lnTo>
                      <a:pt x="2090" y="1675"/>
                    </a:lnTo>
                    <a:lnTo>
                      <a:pt x="2088" y="1670"/>
                    </a:lnTo>
                    <a:lnTo>
                      <a:pt x="2090" y="1664"/>
                    </a:lnTo>
                    <a:lnTo>
                      <a:pt x="2092" y="1657"/>
                    </a:lnTo>
                    <a:lnTo>
                      <a:pt x="2092" y="1655"/>
                    </a:lnTo>
                    <a:lnTo>
                      <a:pt x="2093" y="1655"/>
                    </a:lnTo>
                    <a:lnTo>
                      <a:pt x="2095" y="1657"/>
                    </a:lnTo>
                    <a:lnTo>
                      <a:pt x="2096" y="1667"/>
                    </a:lnTo>
                    <a:lnTo>
                      <a:pt x="2099" y="1669"/>
                    </a:lnTo>
                    <a:lnTo>
                      <a:pt x="2101" y="1670"/>
                    </a:lnTo>
                    <a:lnTo>
                      <a:pt x="2104" y="1670"/>
                    </a:lnTo>
                    <a:lnTo>
                      <a:pt x="2105" y="1670"/>
                    </a:lnTo>
                    <a:lnTo>
                      <a:pt x="2108" y="1670"/>
                    </a:lnTo>
                    <a:lnTo>
                      <a:pt x="2111" y="1672"/>
                    </a:lnTo>
                    <a:lnTo>
                      <a:pt x="2111" y="1673"/>
                    </a:lnTo>
                    <a:lnTo>
                      <a:pt x="2113" y="1676"/>
                    </a:lnTo>
                    <a:lnTo>
                      <a:pt x="2117" y="1676"/>
                    </a:lnTo>
                    <a:lnTo>
                      <a:pt x="2119" y="1678"/>
                    </a:lnTo>
                    <a:lnTo>
                      <a:pt x="2122" y="1676"/>
                    </a:lnTo>
                    <a:lnTo>
                      <a:pt x="2123" y="1676"/>
                    </a:lnTo>
                    <a:lnTo>
                      <a:pt x="2125" y="1676"/>
                    </a:lnTo>
                    <a:lnTo>
                      <a:pt x="2131" y="1681"/>
                    </a:lnTo>
                    <a:lnTo>
                      <a:pt x="2131" y="1684"/>
                    </a:lnTo>
                    <a:lnTo>
                      <a:pt x="2130" y="1684"/>
                    </a:lnTo>
                    <a:lnTo>
                      <a:pt x="2128" y="1684"/>
                    </a:lnTo>
                    <a:lnTo>
                      <a:pt x="2130" y="1687"/>
                    </a:lnTo>
                    <a:lnTo>
                      <a:pt x="2133" y="1690"/>
                    </a:lnTo>
                    <a:lnTo>
                      <a:pt x="2136" y="1692"/>
                    </a:lnTo>
                    <a:lnTo>
                      <a:pt x="2137" y="1693"/>
                    </a:lnTo>
                    <a:lnTo>
                      <a:pt x="2139" y="1693"/>
                    </a:lnTo>
                    <a:lnTo>
                      <a:pt x="2139" y="1690"/>
                    </a:lnTo>
                    <a:lnTo>
                      <a:pt x="2143" y="1693"/>
                    </a:lnTo>
                    <a:lnTo>
                      <a:pt x="2145" y="1693"/>
                    </a:lnTo>
                    <a:lnTo>
                      <a:pt x="2145" y="1698"/>
                    </a:lnTo>
                    <a:lnTo>
                      <a:pt x="2149" y="1702"/>
                    </a:lnTo>
                    <a:lnTo>
                      <a:pt x="2152" y="1704"/>
                    </a:lnTo>
                    <a:lnTo>
                      <a:pt x="2155" y="1704"/>
                    </a:lnTo>
                    <a:lnTo>
                      <a:pt x="2159" y="1704"/>
                    </a:lnTo>
                    <a:lnTo>
                      <a:pt x="2160" y="1702"/>
                    </a:lnTo>
                    <a:lnTo>
                      <a:pt x="2160" y="1705"/>
                    </a:lnTo>
                    <a:lnTo>
                      <a:pt x="2162" y="1707"/>
                    </a:lnTo>
                    <a:lnTo>
                      <a:pt x="2165" y="1707"/>
                    </a:lnTo>
                    <a:lnTo>
                      <a:pt x="2166" y="1705"/>
                    </a:lnTo>
                    <a:lnTo>
                      <a:pt x="2168" y="1707"/>
                    </a:lnTo>
                    <a:lnTo>
                      <a:pt x="2171" y="1708"/>
                    </a:lnTo>
                    <a:lnTo>
                      <a:pt x="2174" y="1710"/>
                    </a:lnTo>
                    <a:lnTo>
                      <a:pt x="2172" y="1713"/>
                    </a:lnTo>
                    <a:lnTo>
                      <a:pt x="2172" y="1716"/>
                    </a:lnTo>
                    <a:lnTo>
                      <a:pt x="2174" y="1717"/>
                    </a:lnTo>
                    <a:lnTo>
                      <a:pt x="2178" y="1719"/>
                    </a:lnTo>
                    <a:lnTo>
                      <a:pt x="2180" y="1724"/>
                    </a:lnTo>
                    <a:lnTo>
                      <a:pt x="2183" y="1727"/>
                    </a:lnTo>
                    <a:lnTo>
                      <a:pt x="2186" y="1724"/>
                    </a:lnTo>
                    <a:lnTo>
                      <a:pt x="2187" y="1724"/>
                    </a:lnTo>
                    <a:lnTo>
                      <a:pt x="2189" y="1728"/>
                    </a:lnTo>
                    <a:lnTo>
                      <a:pt x="2190" y="1730"/>
                    </a:lnTo>
                    <a:lnTo>
                      <a:pt x="2194" y="1728"/>
                    </a:lnTo>
                    <a:lnTo>
                      <a:pt x="2194" y="1725"/>
                    </a:lnTo>
                    <a:lnTo>
                      <a:pt x="2197" y="1727"/>
                    </a:lnTo>
                    <a:lnTo>
                      <a:pt x="2195" y="1731"/>
                    </a:lnTo>
                    <a:lnTo>
                      <a:pt x="2198" y="1736"/>
                    </a:lnTo>
                    <a:lnTo>
                      <a:pt x="2200" y="1736"/>
                    </a:lnTo>
                    <a:lnTo>
                      <a:pt x="2203" y="1733"/>
                    </a:lnTo>
                    <a:lnTo>
                      <a:pt x="2204" y="1731"/>
                    </a:lnTo>
                    <a:lnTo>
                      <a:pt x="2209" y="1731"/>
                    </a:lnTo>
                    <a:lnTo>
                      <a:pt x="2212" y="1733"/>
                    </a:lnTo>
                    <a:lnTo>
                      <a:pt x="2213" y="1736"/>
                    </a:lnTo>
                    <a:lnTo>
                      <a:pt x="2215" y="1736"/>
                    </a:lnTo>
                    <a:lnTo>
                      <a:pt x="2216" y="1736"/>
                    </a:lnTo>
                    <a:lnTo>
                      <a:pt x="2219" y="1737"/>
                    </a:lnTo>
                    <a:lnTo>
                      <a:pt x="2222" y="1736"/>
                    </a:lnTo>
                    <a:lnTo>
                      <a:pt x="2227" y="1740"/>
                    </a:lnTo>
                    <a:lnTo>
                      <a:pt x="2227" y="1742"/>
                    </a:lnTo>
                    <a:lnTo>
                      <a:pt x="2229" y="1740"/>
                    </a:lnTo>
                    <a:lnTo>
                      <a:pt x="2232" y="1740"/>
                    </a:lnTo>
                    <a:lnTo>
                      <a:pt x="2235" y="1739"/>
                    </a:lnTo>
                    <a:lnTo>
                      <a:pt x="2238" y="1740"/>
                    </a:lnTo>
                    <a:lnTo>
                      <a:pt x="2239" y="1743"/>
                    </a:lnTo>
                    <a:lnTo>
                      <a:pt x="2241" y="1743"/>
                    </a:lnTo>
                    <a:lnTo>
                      <a:pt x="2244" y="1746"/>
                    </a:lnTo>
                    <a:lnTo>
                      <a:pt x="2245" y="1749"/>
                    </a:lnTo>
                    <a:lnTo>
                      <a:pt x="2248" y="1756"/>
                    </a:lnTo>
                    <a:lnTo>
                      <a:pt x="2250" y="1759"/>
                    </a:lnTo>
                    <a:lnTo>
                      <a:pt x="2251" y="1760"/>
                    </a:lnTo>
                    <a:lnTo>
                      <a:pt x="2250" y="1762"/>
                    </a:lnTo>
                    <a:lnTo>
                      <a:pt x="2254" y="1765"/>
                    </a:lnTo>
                    <a:lnTo>
                      <a:pt x="2257" y="1765"/>
                    </a:lnTo>
                    <a:lnTo>
                      <a:pt x="2259" y="1769"/>
                    </a:lnTo>
                    <a:lnTo>
                      <a:pt x="2259" y="1774"/>
                    </a:lnTo>
                    <a:lnTo>
                      <a:pt x="2259" y="1775"/>
                    </a:lnTo>
                    <a:lnTo>
                      <a:pt x="2262" y="1777"/>
                    </a:lnTo>
                    <a:lnTo>
                      <a:pt x="2267" y="1780"/>
                    </a:lnTo>
                    <a:lnTo>
                      <a:pt x="2268" y="1784"/>
                    </a:lnTo>
                    <a:lnTo>
                      <a:pt x="2274" y="1792"/>
                    </a:lnTo>
                    <a:lnTo>
                      <a:pt x="2277" y="1795"/>
                    </a:lnTo>
                    <a:lnTo>
                      <a:pt x="2280" y="1797"/>
                    </a:lnTo>
                    <a:lnTo>
                      <a:pt x="2282" y="1800"/>
                    </a:lnTo>
                    <a:lnTo>
                      <a:pt x="2289" y="1804"/>
                    </a:lnTo>
                    <a:lnTo>
                      <a:pt x="2291" y="1806"/>
                    </a:lnTo>
                    <a:lnTo>
                      <a:pt x="2296" y="1809"/>
                    </a:lnTo>
                    <a:lnTo>
                      <a:pt x="2296" y="1812"/>
                    </a:lnTo>
                    <a:lnTo>
                      <a:pt x="2300" y="1816"/>
                    </a:lnTo>
                    <a:lnTo>
                      <a:pt x="2303" y="1818"/>
                    </a:lnTo>
                    <a:lnTo>
                      <a:pt x="2305" y="1822"/>
                    </a:lnTo>
                    <a:lnTo>
                      <a:pt x="2306" y="1826"/>
                    </a:lnTo>
                    <a:lnTo>
                      <a:pt x="2314" y="1829"/>
                    </a:lnTo>
                    <a:lnTo>
                      <a:pt x="2317" y="1830"/>
                    </a:lnTo>
                    <a:lnTo>
                      <a:pt x="2321" y="1830"/>
                    </a:lnTo>
                    <a:lnTo>
                      <a:pt x="2324" y="1829"/>
                    </a:lnTo>
                    <a:lnTo>
                      <a:pt x="2326" y="1827"/>
                    </a:lnTo>
                    <a:lnTo>
                      <a:pt x="2331" y="1824"/>
                    </a:lnTo>
                    <a:lnTo>
                      <a:pt x="2334" y="1824"/>
                    </a:lnTo>
                    <a:lnTo>
                      <a:pt x="2341" y="1827"/>
                    </a:lnTo>
                    <a:lnTo>
                      <a:pt x="2343" y="1827"/>
                    </a:lnTo>
                    <a:lnTo>
                      <a:pt x="2346" y="1827"/>
                    </a:lnTo>
                    <a:lnTo>
                      <a:pt x="2350" y="1824"/>
                    </a:lnTo>
                    <a:lnTo>
                      <a:pt x="2352" y="1824"/>
                    </a:lnTo>
                    <a:lnTo>
                      <a:pt x="2361" y="1827"/>
                    </a:lnTo>
                    <a:lnTo>
                      <a:pt x="2369" y="1829"/>
                    </a:lnTo>
                    <a:lnTo>
                      <a:pt x="2373" y="1830"/>
                    </a:lnTo>
                    <a:lnTo>
                      <a:pt x="2379" y="1832"/>
                    </a:lnTo>
                    <a:lnTo>
                      <a:pt x="2385" y="1838"/>
                    </a:lnTo>
                    <a:lnTo>
                      <a:pt x="2387" y="1841"/>
                    </a:lnTo>
                    <a:lnTo>
                      <a:pt x="2388" y="1844"/>
                    </a:lnTo>
                    <a:lnTo>
                      <a:pt x="2388" y="1845"/>
                    </a:lnTo>
                    <a:lnTo>
                      <a:pt x="2390" y="1848"/>
                    </a:lnTo>
                    <a:lnTo>
                      <a:pt x="2391" y="1851"/>
                    </a:lnTo>
                    <a:lnTo>
                      <a:pt x="2393" y="1853"/>
                    </a:lnTo>
                    <a:lnTo>
                      <a:pt x="2396" y="1853"/>
                    </a:lnTo>
                    <a:lnTo>
                      <a:pt x="2399" y="1853"/>
                    </a:lnTo>
                    <a:lnTo>
                      <a:pt x="2399" y="1856"/>
                    </a:lnTo>
                    <a:lnTo>
                      <a:pt x="2404" y="1857"/>
                    </a:lnTo>
                    <a:lnTo>
                      <a:pt x="2407" y="1857"/>
                    </a:lnTo>
                    <a:lnTo>
                      <a:pt x="2411" y="1861"/>
                    </a:lnTo>
                    <a:lnTo>
                      <a:pt x="2413" y="1864"/>
                    </a:lnTo>
                    <a:lnTo>
                      <a:pt x="2420" y="1868"/>
                    </a:lnTo>
                    <a:lnTo>
                      <a:pt x="2422" y="1868"/>
                    </a:lnTo>
                    <a:lnTo>
                      <a:pt x="2428" y="1868"/>
                    </a:lnTo>
                    <a:lnTo>
                      <a:pt x="2434" y="1871"/>
                    </a:lnTo>
                    <a:lnTo>
                      <a:pt x="2439" y="1874"/>
                    </a:lnTo>
                    <a:lnTo>
                      <a:pt x="2442" y="1876"/>
                    </a:lnTo>
                    <a:lnTo>
                      <a:pt x="2445" y="1879"/>
                    </a:lnTo>
                    <a:lnTo>
                      <a:pt x="2448" y="1880"/>
                    </a:lnTo>
                    <a:lnTo>
                      <a:pt x="2452" y="1882"/>
                    </a:lnTo>
                    <a:lnTo>
                      <a:pt x="2455" y="1882"/>
                    </a:lnTo>
                    <a:lnTo>
                      <a:pt x="2458" y="1885"/>
                    </a:lnTo>
                    <a:lnTo>
                      <a:pt x="2463" y="1888"/>
                    </a:lnTo>
                    <a:lnTo>
                      <a:pt x="2468" y="1892"/>
                    </a:lnTo>
                    <a:lnTo>
                      <a:pt x="2474" y="1895"/>
                    </a:lnTo>
                    <a:lnTo>
                      <a:pt x="2478" y="1895"/>
                    </a:lnTo>
                    <a:lnTo>
                      <a:pt x="2481" y="1897"/>
                    </a:lnTo>
                    <a:lnTo>
                      <a:pt x="2487" y="1900"/>
                    </a:lnTo>
                    <a:lnTo>
                      <a:pt x="2495" y="1902"/>
                    </a:lnTo>
                    <a:lnTo>
                      <a:pt x="2498" y="1908"/>
                    </a:lnTo>
                    <a:lnTo>
                      <a:pt x="2506" y="1909"/>
                    </a:lnTo>
                    <a:lnTo>
                      <a:pt x="2516" y="1912"/>
                    </a:lnTo>
                    <a:lnTo>
                      <a:pt x="2521" y="1912"/>
                    </a:lnTo>
                    <a:lnTo>
                      <a:pt x="2525" y="1911"/>
                    </a:lnTo>
                    <a:lnTo>
                      <a:pt x="2530" y="1911"/>
                    </a:lnTo>
                    <a:lnTo>
                      <a:pt x="2533" y="1912"/>
                    </a:lnTo>
                    <a:lnTo>
                      <a:pt x="2539" y="1914"/>
                    </a:lnTo>
                    <a:lnTo>
                      <a:pt x="2541" y="1914"/>
                    </a:lnTo>
                    <a:lnTo>
                      <a:pt x="2545" y="1914"/>
                    </a:lnTo>
                    <a:lnTo>
                      <a:pt x="2547" y="1914"/>
                    </a:lnTo>
                    <a:lnTo>
                      <a:pt x="2548" y="1914"/>
                    </a:lnTo>
                    <a:lnTo>
                      <a:pt x="2556" y="1912"/>
                    </a:lnTo>
                    <a:lnTo>
                      <a:pt x="2560" y="1914"/>
                    </a:lnTo>
                    <a:lnTo>
                      <a:pt x="2563" y="1915"/>
                    </a:lnTo>
                    <a:lnTo>
                      <a:pt x="2570" y="1917"/>
                    </a:lnTo>
                    <a:lnTo>
                      <a:pt x="2574" y="1918"/>
                    </a:lnTo>
                    <a:lnTo>
                      <a:pt x="2579" y="1921"/>
                    </a:lnTo>
                    <a:lnTo>
                      <a:pt x="2586" y="1924"/>
                    </a:lnTo>
                    <a:lnTo>
                      <a:pt x="2591" y="1924"/>
                    </a:lnTo>
                    <a:lnTo>
                      <a:pt x="2598" y="1926"/>
                    </a:lnTo>
                    <a:lnTo>
                      <a:pt x="2603" y="1926"/>
                    </a:lnTo>
                    <a:lnTo>
                      <a:pt x="2606" y="1926"/>
                    </a:lnTo>
                    <a:lnTo>
                      <a:pt x="2608" y="1926"/>
                    </a:lnTo>
                    <a:lnTo>
                      <a:pt x="2612" y="1924"/>
                    </a:lnTo>
                    <a:lnTo>
                      <a:pt x="2621" y="1924"/>
                    </a:lnTo>
                    <a:lnTo>
                      <a:pt x="2623" y="1926"/>
                    </a:lnTo>
                    <a:lnTo>
                      <a:pt x="2633" y="1927"/>
                    </a:lnTo>
                    <a:lnTo>
                      <a:pt x="2638" y="1927"/>
                    </a:lnTo>
                    <a:lnTo>
                      <a:pt x="2643" y="1927"/>
                    </a:lnTo>
                    <a:lnTo>
                      <a:pt x="2647" y="1929"/>
                    </a:lnTo>
                    <a:lnTo>
                      <a:pt x="2650" y="1929"/>
                    </a:lnTo>
                    <a:lnTo>
                      <a:pt x="2658" y="1934"/>
                    </a:lnTo>
                    <a:lnTo>
                      <a:pt x="2664" y="1935"/>
                    </a:lnTo>
                    <a:lnTo>
                      <a:pt x="2670" y="1935"/>
                    </a:lnTo>
                    <a:lnTo>
                      <a:pt x="2676" y="1938"/>
                    </a:lnTo>
                    <a:lnTo>
                      <a:pt x="2684" y="1941"/>
                    </a:lnTo>
                    <a:lnTo>
                      <a:pt x="2687" y="1943"/>
                    </a:lnTo>
                    <a:lnTo>
                      <a:pt x="2697" y="1946"/>
                    </a:lnTo>
                    <a:lnTo>
                      <a:pt x="2700" y="1946"/>
                    </a:lnTo>
                    <a:lnTo>
                      <a:pt x="2702" y="1946"/>
                    </a:lnTo>
                    <a:lnTo>
                      <a:pt x="2707" y="1944"/>
                    </a:lnTo>
                    <a:lnTo>
                      <a:pt x="2710" y="1944"/>
                    </a:lnTo>
                    <a:lnTo>
                      <a:pt x="2710" y="1943"/>
                    </a:lnTo>
                    <a:lnTo>
                      <a:pt x="2713" y="1938"/>
                    </a:lnTo>
                    <a:lnTo>
                      <a:pt x="2716" y="1935"/>
                    </a:lnTo>
                    <a:lnTo>
                      <a:pt x="2720" y="1926"/>
                    </a:lnTo>
                    <a:lnTo>
                      <a:pt x="2723" y="1923"/>
                    </a:lnTo>
                    <a:lnTo>
                      <a:pt x="2729" y="1920"/>
                    </a:lnTo>
                    <a:lnTo>
                      <a:pt x="2729" y="1917"/>
                    </a:lnTo>
                    <a:lnTo>
                      <a:pt x="2734" y="1909"/>
                    </a:lnTo>
                    <a:lnTo>
                      <a:pt x="2735" y="1905"/>
                    </a:lnTo>
                    <a:lnTo>
                      <a:pt x="2735" y="1899"/>
                    </a:lnTo>
                    <a:lnTo>
                      <a:pt x="2739" y="1891"/>
                    </a:lnTo>
                    <a:lnTo>
                      <a:pt x="2745" y="1880"/>
                    </a:lnTo>
                    <a:lnTo>
                      <a:pt x="2749" y="1870"/>
                    </a:lnTo>
                    <a:lnTo>
                      <a:pt x="2755" y="1868"/>
                    </a:lnTo>
                    <a:lnTo>
                      <a:pt x="2749" y="1865"/>
                    </a:lnTo>
                    <a:lnTo>
                      <a:pt x="2739" y="1859"/>
                    </a:lnTo>
                    <a:lnTo>
                      <a:pt x="2739" y="1841"/>
                    </a:lnTo>
                    <a:lnTo>
                      <a:pt x="2732" y="1838"/>
                    </a:lnTo>
                    <a:lnTo>
                      <a:pt x="2729" y="1844"/>
                    </a:lnTo>
                    <a:lnTo>
                      <a:pt x="2725" y="1844"/>
                    </a:lnTo>
                    <a:lnTo>
                      <a:pt x="2716" y="1847"/>
                    </a:lnTo>
                    <a:lnTo>
                      <a:pt x="2708" y="1847"/>
                    </a:lnTo>
                    <a:lnTo>
                      <a:pt x="2697" y="1842"/>
                    </a:lnTo>
                    <a:lnTo>
                      <a:pt x="2685" y="1835"/>
                    </a:lnTo>
                    <a:lnTo>
                      <a:pt x="2679" y="1835"/>
                    </a:lnTo>
                    <a:lnTo>
                      <a:pt x="2668" y="1836"/>
                    </a:lnTo>
                    <a:lnTo>
                      <a:pt x="2653" y="1835"/>
                    </a:lnTo>
                    <a:lnTo>
                      <a:pt x="2646" y="1838"/>
                    </a:lnTo>
                    <a:lnTo>
                      <a:pt x="2643" y="1835"/>
                    </a:lnTo>
                    <a:lnTo>
                      <a:pt x="2644" y="1830"/>
                    </a:lnTo>
                    <a:lnTo>
                      <a:pt x="2646" y="1827"/>
                    </a:lnTo>
                    <a:lnTo>
                      <a:pt x="2655" y="1826"/>
                    </a:lnTo>
                    <a:lnTo>
                      <a:pt x="2664" y="1824"/>
                    </a:lnTo>
                    <a:lnTo>
                      <a:pt x="2667" y="1819"/>
                    </a:lnTo>
                    <a:lnTo>
                      <a:pt x="2676" y="1803"/>
                    </a:lnTo>
                    <a:lnTo>
                      <a:pt x="2681" y="1795"/>
                    </a:lnTo>
                    <a:lnTo>
                      <a:pt x="2679" y="1792"/>
                    </a:lnTo>
                    <a:lnTo>
                      <a:pt x="2676" y="1791"/>
                    </a:lnTo>
                    <a:lnTo>
                      <a:pt x="2661" y="1781"/>
                    </a:lnTo>
                    <a:lnTo>
                      <a:pt x="2649" y="1775"/>
                    </a:lnTo>
                    <a:lnTo>
                      <a:pt x="2635" y="1772"/>
                    </a:lnTo>
                    <a:lnTo>
                      <a:pt x="2629" y="1768"/>
                    </a:lnTo>
                    <a:lnTo>
                      <a:pt x="2617" y="1760"/>
                    </a:lnTo>
                    <a:lnTo>
                      <a:pt x="2612" y="1754"/>
                    </a:lnTo>
                    <a:lnTo>
                      <a:pt x="2605" y="1751"/>
                    </a:lnTo>
                    <a:lnTo>
                      <a:pt x="2589" y="1752"/>
                    </a:lnTo>
                    <a:lnTo>
                      <a:pt x="2576" y="1748"/>
                    </a:lnTo>
                    <a:lnTo>
                      <a:pt x="2565" y="1739"/>
                    </a:lnTo>
                    <a:lnTo>
                      <a:pt x="2559" y="1733"/>
                    </a:lnTo>
                    <a:lnTo>
                      <a:pt x="2560" y="1721"/>
                    </a:lnTo>
                    <a:lnTo>
                      <a:pt x="2559" y="1711"/>
                    </a:lnTo>
                    <a:lnTo>
                      <a:pt x="2557" y="1702"/>
                    </a:lnTo>
                    <a:lnTo>
                      <a:pt x="2553" y="1695"/>
                    </a:lnTo>
                    <a:lnTo>
                      <a:pt x="2547" y="1689"/>
                    </a:lnTo>
                    <a:lnTo>
                      <a:pt x="2544" y="1682"/>
                    </a:lnTo>
                    <a:lnTo>
                      <a:pt x="2545" y="1670"/>
                    </a:lnTo>
                    <a:lnTo>
                      <a:pt x="2548" y="1661"/>
                    </a:lnTo>
                    <a:lnTo>
                      <a:pt x="2545" y="1660"/>
                    </a:lnTo>
                    <a:lnTo>
                      <a:pt x="2539" y="1658"/>
                    </a:lnTo>
                    <a:lnTo>
                      <a:pt x="2536" y="1655"/>
                    </a:lnTo>
                    <a:lnTo>
                      <a:pt x="2531" y="1644"/>
                    </a:lnTo>
                    <a:lnTo>
                      <a:pt x="2531" y="1632"/>
                    </a:lnTo>
                    <a:lnTo>
                      <a:pt x="2533" y="1614"/>
                    </a:lnTo>
                    <a:lnTo>
                      <a:pt x="2538" y="1603"/>
                    </a:lnTo>
                    <a:lnTo>
                      <a:pt x="2536" y="1593"/>
                    </a:lnTo>
                    <a:lnTo>
                      <a:pt x="2554" y="1570"/>
                    </a:lnTo>
                    <a:lnTo>
                      <a:pt x="2579" y="1541"/>
                    </a:lnTo>
                    <a:lnTo>
                      <a:pt x="2586" y="1532"/>
                    </a:lnTo>
                    <a:lnTo>
                      <a:pt x="2580" y="1504"/>
                    </a:lnTo>
                    <a:lnTo>
                      <a:pt x="2576" y="1504"/>
                    </a:lnTo>
                    <a:lnTo>
                      <a:pt x="2559" y="1504"/>
                    </a:lnTo>
                    <a:lnTo>
                      <a:pt x="2547" y="1508"/>
                    </a:lnTo>
                    <a:lnTo>
                      <a:pt x="2535" y="1506"/>
                    </a:lnTo>
                    <a:lnTo>
                      <a:pt x="2518" y="1503"/>
                    </a:lnTo>
                    <a:lnTo>
                      <a:pt x="2518" y="1489"/>
                    </a:lnTo>
                    <a:lnTo>
                      <a:pt x="2498" y="1488"/>
                    </a:lnTo>
                    <a:lnTo>
                      <a:pt x="2495" y="1494"/>
                    </a:lnTo>
                    <a:lnTo>
                      <a:pt x="2478" y="1486"/>
                    </a:lnTo>
                    <a:lnTo>
                      <a:pt x="2469" y="1482"/>
                    </a:lnTo>
                    <a:lnTo>
                      <a:pt x="2460" y="1480"/>
                    </a:lnTo>
                    <a:lnTo>
                      <a:pt x="2451" y="1479"/>
                    </a:lnTo>
                    <a:lnTo>
                      <a:pt x="2445" y="1474"/>
                    </a:lnTo>
                    <a:lnTo>
                      <a:pt x="2443" y="1468"/>
                    </a:lnTo>
                    <a:lnTo>
                      <a:pt x="2437" y="1463"/>
                    </a:lnTo>
                    <a:lnTo>
                      <a:pt x="2428" y="1456"/>
                    </a:lnTo>
                    <a:lnTo>
                      <a:pt x="2417" y="1441"/>
                    </a:lnTo>
                    <a:lnTo>
                      <a:pt x="2419" y="1428"/>
                    </a:lnTo>
                    <a:lnTo>
                      <a:pt x="2420" y="1424"/>
                    </a:lnTo>
                    <a:lnTo>
                      <a:pt x="2425" y="1422"/>
                    </a:lnTo>
                    <a:lnTo>
                      <a:pt x="2433" y="1418"/>
                    </a:lnTo>
                    <a:lnTo>
                      <a:pt x="2434" y="1412"/>
                    </a:lnTo>
                    <a:lnTo>
                      <a:pt x="2487" y="1365"/>
                    </a:lnTo>
                    <a:lnTo>
                      <a:pt x="2513" y="1334"/>
                    </a:lnTo>
                    <a:lnTo>
                      <a:pt x="2518" y="1333"/>
                    </a:lnTo>
                    <a:lnTo>
                      <a:pt x="2524" y="1333"/>
                    </a:lnTo>
                    <a:lnTo>
                      <a:pt x="2528" y="1330"/>
                    </a:lnTo>
                    <a:lnTo>
                      <a:pt x="2531" y="1319"/>
                    </a:lnTo>
                    <a:lnTo>
                      <a:pt x="2533" y="1307"/>
                    </a:lnTo>
                    <a:lnTo>
                      <a:pt x="2536" y="1301"/>
                    </a:lnTo>
                    <a:lnTo>
                      <a:pt x="2536" y="1295"/>
                    </a:lnTo>
                    <a:lnTo>
                      <a:pt x="2533" y="1285"/>
                    </a:lnTo>
                    <a:lnTo>
                      <a:pt x="2533" y="1276"/>
                    </a:lnTo>
                    <a:lnTo>
                      <a:pt x="2533" y="1263"/>
                    </a:lnTo>
                    <a:lnTo>
                      <a:pt x="2531" y="1247"/>
                    </a:lnTo>
                    <a:lnTo>
                      <a:pt x="2535" y="1238"/>
                    </a:lnTo>
                    <a:lnTo>
                      <a:pt x="2538" y="1232"/>
                    </a:lnTo>
                    <a:lnTo>
                      <a:pt x="2545" y="1225"/>
                    </a:lnTo>
                    <a:lnTo>
                      <a:pt x="2548" y="1208"/>
                    </a:lnTo>
                    <a:lnTo>
                      <a:pt x="2551" y="1173"/>
                    </a:lnTo>
                    <a:lnTo>
                      <a:pt x="2550" y="1159"/>
                    </a:lnTo>
                    <a:lnTo>
                      <a:pt x="2545" y="1124"/>
                    </a:lnTo>
                    <a:lnTo>
                      <a:pt x="2542" y="1123"/>
                    </a:lnTo>
                    <a:lnTo>
                      <a:pt x="2527" y="1112"/>
                    </a:lnTo>
                    <a:lnTo>
                      <a:pt x="2516" y="1104"/>
                    </a:lnTo>
                    <a:lnTo>
                      <a:pt x="2501" y="1086"/>
                    </a:lnTo>
                    <a:lnTo>
                      <a:pt x="2477" y="1057"/>
                    </a:lnTo>
                    <a:lnTo>
                      <a:pt x="2468" y="1062"/>
                    </a:lnTo>
                    <a:lnTo>
                      <a:pt x="2460" y="1053"/>
                    </a:lnTo>
                    <a:lnTo>
                      <a:pt x="2448" y="1036"/>
                    </a:lnTo>
                    <a:lnTo>
                      <a:pt x="2437" y="1025"/>
                    </a:lnTo>
                    <a:lnTo>
                      <a:pt x="2428" y="1024"/>
                    </a:lnTo>
                    <a:lnTo>
                      <a:pt x="2422" y="1022"/>
                    </a:lnTo>
                    <a:lnTo>
                      <a:pt x="2417" y="1018"/>
                    </a:lnTo>
                    <a:lnTo>
                      <a:pt x="2408" y="1012"/>
                    </a:lnTo>
                    <a:lnTo>
                      <a:pt x="2398" y="1008"/>
                    </a:lnTo>
                    <a:lnTo>
                      <a:pt x="2398" y="1007"/>
                    </a:lnTo>
                    <a:lnTo>
                      <a:pt x="2382" y="1005"/>
                    </a:lnTo>
                    <a:lnTo>
                      <a:pt x="2369" y="1001"/>
                    </a:lnTo>
                    <a:lnTo>
                      <a:pt x="2334" y="996"/>
                    </a:lnTo>
                    <a:lnTo>
                      <a:pt x="2324" y="995"/>
                    </a:lnTo>
                    <a:lnTo>
                      <a:pt x="2317" y="990"/>
                    </a:lnTo>
                    <a:lnTo>
                      <a:pt x="2232" y="922"/>
                    </a:lnTo>
                    <a:lnTo>
                      <a:pt x="2227" y="914"/>
                    </a:lnTo>
                    <a:lnTo>
                      <a:pt x="2224" y="905"/>
                    </a:lnTo>
                    <a:lnTo>
                      <a:pt x="2219" y="896"/>
                    </a:lnTo>
                    <a:lnTo>
                      <a:pt x="2218" y="887"/>
                    </a:lnTo>
                    <a:lnTo>
                      <a:pt x="2218" y="881"/>
                    </a:lnTo>
                    <a:lnTo>
                      <a:pt x="2219" y="876"/>
                    </a:lnTo>
                    <a:lnTo>
                      <a:pt x="2224" y="859"/>
                    </a:lnTo>
                    <a:lnTo>
                      <a:pt x="2227" y="830"/>
                    </a:lnTo>
                    <a:lnTo>
                      <a:pt x="2227" y="821"/>
                    </a:lnTo>
                    <a:lnTo>
                      <a:pt x="2224" y="802"/>
                    </a:lnTo>
                    <a:lnTo>
                      <a:pt x="2215" y="786"/>
                    </a:lnTo>
                    <a:lnTo>
                      <a:pt x="2186" y="745"/>
                    </a:lnTo>
                    <a:lnTo>
                      <a:pt x="2172" y="725"/>
                    </a:lnTo>
                    <a:lnTo>
                      <a:pt x="2168" y="730"/>
                    </a:lnTo>
                    <a:lnTo>
                      <a:pt x="2162" y="729"/>
                    </a:lnTo>
                    <a:lnTo>
                      <a:pt x="2149" y="716"/>
                    </a:lnTo>
                    <a:lnTo>
                      <a:pt x="2125" y="703"/>
                    </a:lnTo>
                    <a:lnTo>
                      <a:pt x="2095" y="681"/>
                    </a:lnTo>
                    <a:lnTo>
                      <a:pt x="2066" y="663"/>
                    </a:lnTo>
                    <a:lnTo>
                      <a:pt x="2064" y="645"/>
                    </a:lnTo>
                    <a:lnTo>
                      <a:pt x="2063" y="642"/>
                    </a:lnTo>
                    <a:lnTo>
                      <a:pt x="2055" y="634"/>
                    </a:lnTo>
                    <a:lnTo>
                      <a:pt x="2050" y="621"/>
                    </a:lnTo>
                    <a:lnTo>
                      <a:pt x="2046" y="572"/>
                    </a:lnTo>
                    <a:lnTo>
                      <a:pt x="2043" y="532"/>
                    </a:lnTo>
                    <a:lnTo>
                      <a:pt x="1951" y="534"/>
                    </a:lnTo>
                    <a:lnTo>
                      <a:pt x="1932" y="537"/>
                    </a:lnTo>
                    <a:lnTo>
                      <a:pt x="1906" y="543"/>
                    </a:lnTo>
                    <a:lnTo>
                      <a:pt x="1903" y="528"/>
                    </a:lnTo>
                    <a:lnTo>
                      <a:pt x="1900" y="500"/>
                    </a:lnTo>
                    <a:lnTo>
                      <a:pt x="1895" y="470"/>
                    </a:lnTo>
                    <a:lnTo>
                      <a:pt x="1906" y="430"/>
                    </a:lnTo>
                    <a:lnTo>
                      <a:pt x="1962" y="433"/>
                    </a:lnTo>
                    <a:lnTo>
                      <a:pt x="2018" y="435"/>
                    </a:lnTo>
                    <a:lnTo>
                      <a:pt x="2005" y="411"/>
                    </a:lnTo>
                    <a:lnTo>
                      <a:pt x="2003" y="401"/>
                    </a:lnTo>
                    <a:lnTo>
                      <a:pt x="1991" y="328"/>
                    </a:lnTo>
                    <a:lnTo>
                      <a:pt x="1980" y="258"/>
                    </a:lnTo>
                    <a:lnTo>
                      <a:pt x="1971" y="199"/>
                    </a:lnTo>
                    <a:lnTo>
                      <a:pt x="1968" y="147"/>
                    </a:lnTo>
                    <a:lnTo>
                      <a:pt x="1994" y="103"/>
                    </a:lnTo>
                    <a:lnTo>
                      <a:pt x="2012" y="70"/>
                    </a:lnTo>
                    <a:lnTo>
                      <a:pt x="2038" y="0"/>
                    </a:lnTo>
                    <a:lnTo>
                      <a:pt x="1824" y="0"/>
                    </a:lnTo>
                    <a:lnTo>
                      <a:pt x="1601" y="0"/>
                    </a:lnTo>
                    <a:lnTo>
                      <a:pt x="1015" y="0"/>
                    </a:lnTo>
                    <a:lnTo>
                      <a:pt x="933" y="0"/>
                    </a:lnTo>
                    <a:lnTo>
                      <a:pt x="178" y="0"/>
                    </a:lnTo>
                    <a:lnTo>
                      <a:pt x="0" y="0"/>
                    </a:lnTo>
                    <a:lnTo>
                      <a:pt x="33" y="65"/>
                    </a:lnTo>
                    <a:lnTo>
                      <a:pt x="71" y="137"/>
                    </a:lnTo>
                    <a:lnTo>
                      <a:pt x="74" y="141"/>
                    </a:lnTo>
                    <a:lnTo>
                      <a:pt x="76" y="143"/>
                    </a:lnTo>
                    <a:lnTo>
                      <a:pt x="81" y="143"/>
                    </a:lnTo>
                    <a:lnTo>
                      <a:pt x="109" y="264"/>
                    </a:lnTo>
                    <a:lnTo>
                      <a:pt x="116" y="298"/>
                    </a:lnTo>
                    <a:lnTo>
                      <a:pt x="123" y="324"/>
                    </a:lnTo>
                    <a:lnTo>
                      <a:pt x="138" y="356"/>
                    </a:lnTo>
                    <a:lnTo>
                      <a:pt x="148" y="377"/>
                    </a:lnTo>
                    <a:lnTo>
                      <a:pt x="161" y="411"/>
                    </a:lnTo>
                    <a:lnTo>
                      <a:pt x="190" y="511"/>
                    </a:lnTo>
                    <a:lnTo>
                      <a:pt x="215" y="646"/>
                    </a:lnTo>
                    <a:lnTo>
                      <a:pt x="225" y="657"/>
                    </a:lnTo>
                    <a:lnTo>
                      <a:pt x="234" y="674"/>
                    </a:lnTo>
                    <a:lnTo>
                      <a:pt x="240" y="684"/>
                    </a:lnTo>
                    <a:lnTo>
                      <a:pt x="242" y="701"/>
                    </a:lnTo>
                    <a:lnTo>
                      <a:pt x="251" y="748"/>
                    </a:lnTo>
                    <a:lnTo>
                      <a:pt x="256" y="785"/>
                    </a:lnTo>
                    <a:lnTo>
                      <a:pt x="262" y="815"/>
                    </a:lnTo>
                    <a:lnTo>
                      <a:pt x="274" y="879"/>
                    </a:lnTo>
                    <a:lnTo>
                      <a:pt x="277" y="911"/>
                    </a:lnTo>
                    <a:lnTo>
                      <a:pt x="282" y="946"/>
                    </a:lnTo>
                    <a:lnTo>
                      <a:pt x="286" y="972"/>
                    </a:lnTo>
                    <a:lnTo>
                      <a:pt x="300" y="1062"/>
                    </a:lnTo>
                    <a:lnTo>
                      <a:pt x="307" y="1120"/>
                    </a:lnTo>
                    <a:lnTo>
                      <a:pt x="300" y="1130"/>
                    </a:lnTo>
                    <a:lnTo>
                      <a:pt x="285" y="1151"/>
                    </a:lnTo>
                    <a:lnTo>
                      <a:pt x="285" y="1159"/>
                    </a:lnTo>
                    <a:lnTo>
                      <a:pt x="278" y="1168"/>
                    </a:lnTo>
                    <a:lnTo>
                      <a:pt x="265" y="1191"/>
                    </a:lnTo>
                    <a:lnTo>
                      <a:pt x="259" y="1200"/>
                    </a:lnTo>
                    <a:lnTo>
                      <a:pt x="259" y="1203"/>
                    </a:lnTo>
                    <a:lnTo>
                      <a:pt x="266" y="1211"/>
                    </a:lnTo>
                    <a:lnTo>
                      <a:pt x="274" y="1226"/>
                    </a:lnTo>
                    <a:lnTo>
                      <a:pt x="274" y="1229"/>
                    </a:lnTo>
                    <a:lnTo>
                      <a:pt x="262" y="1244"/>
                    </a:lnTo>
                    <a:lnTo>
                      <a:pt x="256" y="1256"/>
                    </a:lnTo>
                    <a:lnTo>
                      <a:pt x="256" y="1266"/>
                    </a:lnTo>
                    <a:lnTo>
                      <a:pt x="254" y="1282"/>
                    </a:lnTo>
                    <a:lnTo>
                      <a:pt x="250" y="1301"/>
                    </a:lnTo>
                    <a:lnTo>
                      <a:pt x="250" y="1333"/>
                    </a:lnTo>
                    <a:lnTo>
                      <a:pt x="248" y="1355"/>
                    </a:lnTo>
                    <a:lnTo>
                      <a:pt x="248" y="1358"/>
                    </a:lnTo>
                    <a:lnTo>
                      <a:pt x="233" y="1389"/>
                    </a:lnTo>
                    <a:lnTo>
                      <a:pt x="221" y="1430"/>
                    </a:lnTo>
                    <a:lnTo>
                      <a:pt x="216" y="1445"/>
                    </a:lnTo>
                    <a:lnTo>
                      <a:pt x="207" y="1465"/>
                    </a:lnTo>
                    <a:lnTo>
                      <a:pt x="201" y="1482"/>
                    </a:lnTo>
                    <a:lnTo>
                      <a:pt x="201" y="1486"/>
                    </a:lnTo>
                    <a:lnTo>
                      <a:pt x="202" y="1494"/>
                    </a:lnTo>
                    <a:lnTo>
                      <a:pt x="176" y="1523"/>
                    </a:lnTo>
                    <a:lnTo>
                      <a:pt x="160" y="1544"/>
                    </a:lnTo>
                    <a:lnTo>
                      <a:pt x="154" y="1544"/>
                    </a:lnTo>
                    <a:lnTo>
                      <a:pt x="152" y="1561"/>
                    </a:lnTo>
                    <a:lnTo>
                      <a:pt x="154" y="1561"/>
                    </a:lnTo>
                    <a:lnTo>
                      <a:pt x="167" y="1567"/>
                    </a:lnTo>
                    <a:lnTo>
                      <a:pt x="175" y="1567"/>
                    </a:lnTo>
                    <a:lnTo>
                      <a:pt x="180" y="1567"/>
                    </a:lnTo>
                    <a:lnTo>
                      <a:pt x="198" y="1574"/>
                    </a:lnTo>
                    <a:lnTo>
                      <a:pt x="190" y="1603"/>
                    </a:lnTo>
                    <a:lnTo>
                      <a:pt x="190" y="1616"/>
                    </a:lnTo>
                    <a:lnTo>
                      <a:pt x="199" y="1635"/>
                    </a:lnTo>
                    <a:lnTo>
                      <a:pt x="210" y="1652"/>
                    </a:lnTo>
                    <a:lnTo>
                      <a:pt x="215" y="1649"/>
                    </a:lnTo>
                    <a:lnTo>
                      <a:pt x="221" y="1643"/>
                    </a:lnTo>
                    <a:lnTo>
                      <a:pt x="231" y="1643"/>
                    </a:lnTo>
                    <a:lnTo>
                      <a:pt x="233" y="1644"/>
                    </a:lnTo>
                    <a:lnTo>
                      <a:pt x="236" y="1654"/>
                    </a:lnTo>
                    <a:lnTo>
                      <a:pt x="234" y="1663"/>
                    </a:lnTo>
                    <a:lnTo>
                      <a:pt x="233" y="1670"/>
                    </a:lnTo>
                    <a:lnTo>
                      <a:pt x="236" y="1672"/>
                    </a:lnTo>
                    <a:lnTo>
                      <a:pt x="237" y="1672"/>
                    </a:lnTo>
                    <a:lnTo>
                      <a:pt x="268" y="1667"/>
                    </a:lnTo>
                    <a:lnTo>
                      <a:pt x="280" y="1678"/>
                    </a:lnTo>
                    <a:lnTo>
                      <a:pt x="294" y="1687"/>
                    </a:lnTo>
                    <a:lnTo>
                      <a:pt x="309" y="1692"/>
                    </a:lnTo>
                    <a:lnTo>
                      <a:pt x="313" y="1690"/>
                    </a:lnTo>
                    <a:lnTo>
                      <a:pt x="317" y="1687"/>
                    </a:lnTo>
                    <a:lnTo>
                      <a:pt x="317" y="1682"/>
                    </a:lnTo>
                    <a:lnTo>
                      <a:pt x="317" y="1675"/>
                    </a:lnTo>
                    <a:lnTo>
                      <a:pt x="323" y="1666"/>
                    </a:lnTo>
                    <a:lnTo>
                      <a:pt x="326" y="1666"/>
                    </a:lnTo>
                    <a:lnTo>
                      <a:pt x="336" y="1670"/>
                    </a:lnTo>
                    <a:lnTo>
                      <a:pt x="341" y="1679"/>
                    </a:lnTo>
                    <a:lnTo>
                      <a:pt x="348" y="1698"/>
                    </a:lnTo>
                    <a:lnTo>
                      <a:pt x="355" y="1701"/>
                    </a:lnTo>
                    <a:lnTo>
                      <a:pt x="359" y="1701"/>
                    </a:lnTo>
                    <a:lnTo>
                      <a:pt x="370" y="1699"/>
                    </a:lnTo>
                    <a:lnTo>
                      <a:pt x="379" y="1702"/>
                    </a:lnTo>
                    <a:lnTo>
                      <a:pt x="390" y="1714"/>
                    </a:lnTo>
                    <a:lnTo>
                      <a:pt x="403" y="1711"/>
                    </a:lnTo>
                    <a:lnTo>
                      <a:pt x="411" y="1717"/>
                    </a:lnTo>
                    <a:lnTo>
                      <a:pt x="414" y="1722"/>
                    </a:lnTo>
                    <a:lnTo>
                      <a:pt x="412" y="1730"/>
                    </a:lnTo>
                    <a:lnTo>
                      <a:pt x="412" y="1733"/>
                    </a:lnTo>
                    <a:lnTo>
                      <a:pt x="412" y="1737"/>
                    </a:lnTo>
                    <a:lnTo>
                      <a:pt x="411" y="1743"/>
                    </a:lnTo>
                    <a:lnTo>
                      <a:pt x="408" y="1749"/>
                    </a:lnTo>
                    <a:lnTo>
                      <a:pt x="417" y="1763"/>
                    </a:lnTo>
                    <a:lnTo>
                      <a:pt x="423" y="1769"/>
                    </a:lnTo>
                    <a:lnTo>
                      <a:pt x="431" y="1774"/>
                    </a:lnTo>
                    <a:lnTo>
                      <a:pt x="435" y="1775"/>
                    </a:lnTo>
                    <a:lnTo>
                      <a:pt x="440" y="1771"/>
                    </a:lnTo>
                    <a:lnTo>
                      <a:pt x="444" y="1766"/>
                    </a:lnTo>
                    <a:lnTo>
                      <a:pt x="454" y="1778"/>
                    </a:lnTo>
                    <a:lnTo>
                      <a:pt x="454" y="1786"/>
                    </a:lnTo>
                    <a:lnTo>
                      <a:pt x="457" y="1789"/>
                    </a:lnTo>
                    <a:lnTo>
                      <a:pt x="444" y="1798"/>
                    </a:lnTo>
                    <a:lnTo>
                      <a:pt x="441" y="1800"/>
                    </a:lnTo>
                    <a:lnTo>
                      <a:pt x="441" y="1803"/>
                    </a:lnTo>
                    <a:lnTo>
                      <a:pt x="441" y="1804"/>
                    </a:lnTo>
                    <a:lnTo>
                      <a:pt x="446" y="1807"/>
                    </a:lnTo>
                    <a:lnTo>
                      <a:pt x="450" y="1809"/>
                    </a:lnTo>
                    <a:lnTo>
                      <a:pt x="454" y="1815"/>
                    </a:lnTo>
                    <a:lnTo>
                      <a:pt x="455" y="1819"/>
                    </a:lnTo>
                    <a:lnTo>
                      <a:pt x="458" y="1822"/>
                    </a:lnTo>
                    <a:lnTo>
                      <a:pt x="461" y="1824"/>
                    </a:lnTo>
                    <a:lnTo>
                      <a:pt x="464" y="1826"/>
                    </a:lnTo>
                    <a:lnTo>
                      <a:pt x="466" y="1829"/>
                    </a:lnTo>
                    <a:lnTo>
                      <a:pt x="464" y="1830"/>
                    </a:lnTo>
                    <a:lnTo>
                      <a:pt x="463" y="1833"/>
                    </a:lnTo>
                    <a:lnTo>
                      <a:pt x="461" y="1835"/>
                    </a:lnTo>
                    <a:lnTo>
                      <a:pt x="463" y="1838"/>
                    </a:lnTo>
                    <a:lnTo>
                      <a:pt x="464" y="1839"/>
                    </a:lnTo>
                    <a:lnTo>
                      <a:pt x="467" y="1841"/>
                    </a:lnTo>
                    <a:lnTo>
                      <a:pt x="467" y="1844"/>
                    </a:lnTo>
                    <a:lnTo>
                      <a:pt x="466" y="1847"/>
                    </a:lnTo>
                    <a:lnTo>
                      <a:pt x="466" y="1848"/>
                    </a:lnTo>
                    <a:lnTo>
                      <a:pt x="467" y="1853"/>
                    </a:lnTo>
                    <a:lnTo>
                      <a:pt x="475" y="1859"/>
                    </a:lnTo>
                    <a:lnTo>
                      <a:pt x="476" y="1864"/>
                    </a:lnTo>
                    <a:lnTo>
                      <a:pt x="475" y="1868"/>
                    </a:lnTo>
                    <a:lnTo>
                      <a:pt x="475" y="1870"/>
                    </a:lnTo>
                    <a:lnTo>
                      <a:pt x="472" y="1876"/>
                    </a:lnTo>
                    <a:lnTo>
                      <a:pt x="472" y="1880"/>
                    </a:lnTo>
                    <a:lnTo>
                      <a:pt x="473" y="1886"/>
                    </a:lnTo>
                    <a:lnTo>
                      <a:pt x="476" y="1891"/>
                    </a:lnTo>
                    <a:lnTo>
                      <a:pt x="476" y="1894"/>
                    </a:lnTo>
                    <a:lnTo>
                      <a:pt x="472" y="1906"/>
                    </a:lnTo>
                    <a:lnTo>
                      <a:pt x="467" y="1914"/>
                    </a:lnTo>
                    <a:lnTo>
                      <a:pt x="467" y="1917"/>
                    </a:lnTo>
                    <a:lnTo>
                      <a:pt x="467" y="1923"/>
                    </a:lnTo>
                    <a:lnTo>
                      <a:pt x="469" y="1930"/>
                    </a:lnTo>
                    <a:lnTo>
                      <a:pt x="469" y="1934"/>
                    </a:lnTo>
                    <a:lnTo>
                      <a:pt x="469" y="1937"/>
                    </a:lnTo>
                    <a:lnTo>
                      <a:pt x="469" y="1941"/>
                    </a:lnTo>
                    <a:lnTo>
                      <a:pt x="470" y="1944"/>
                    </a:lnTo>
                    <a:lnTo>
                      <a:pt x="481" y="1950"/>
                    </a:lnTo>
                    <a:lnTo>
                      <a:pt x="481" y="1956"/>
                    </a:lnTo>
                    <a:lnTo>
                      <a:pt x="473" y="1969"/>
                    </a:lnTo>
                    <a:lnTo>
                      <a:pt x="469" y="1975"/>
                    </a:lnTo>
                    <a:lnTo>
                      <a:pt x="469" y="1978"/>
                    </a:lnTo>
                    <a:lnTo>
                      <a:pt x="469" y="1979"/>
                    </a:lnTo>
                    <a:lnTo>
                      <a:pt x="469" y="1981"/>
                    </a:lnTo>
                    <a:lnTo>
                      <a:pt x="473" y="1984"/>
                    </a:lnTo>
                    <a:lnTo>
                      <a:pt x="481" y="1990"/>
                    </a:lnTo>
                    <a:lnTo>
                      <a:pt x="487" y="1996"/>
                    </a:lnTo>
                    <a:lnTo>
                      <a:pt x="505" y="1996"/>
                    </a:lnTo>
                    <a:lnTo>
                      <a:pt x="507" y="1999"/>
                    </a:lnTo>
                    <a:lnTo>
                      <a:pt x="507" y="2000"/>
                    </a:lnTo>
                    <a:lnTo>
                      <a:pt x="513" y="2005"/>
                    </a:lnTo>
                    <a:lnTo>
                      <a:pt x="514" y="2007"/>
                    </a:lnTo>
                    <a:lnTo>
                      <a:pt x="516" y="2011"/>
                    </a:lnTo>
                    <a:lnTo>
                      <a:pt x="517" y="2013"/>
                    </a:lnTo>
                    <a:lnTo>
                      <a:pt x="533" y="2014"/>
                    </a:lnTo>
                    <a:lnTo>
                      <a:pt x="539" y="2014"/>
                    </a:lnTo>
                    <a:lnTo>
                      <a:pt x="546" y="2020"/>
                    </a:lnTo>
                    <a:lnTo>
                      <a:pt x="552" y="2035"/>
                    </a:lnTo>
                    <a:lnTo>
                      <a:pt x="557" y="2037"/>
                    </a:lnTo>
                    <a:lnTo>
                      <a:pt x="568" y="2040"/>
                    </a:lnTo>
                    <a:lnTo>
                      <a:pt x="572" y="2043"/>
                    </a:lnTo>
                    <a:lnTo>
                      <a:pt x="574" y="2046"/>
                    </a:lnTo>
                    <a:lnTo>
                      <a:pt x="577" y="2055"/>
                    </a:lnTo>
                    <a:lnTo>
                      <a:pt x="578" y="2061"/>
                    </a:lnTo>
                    <a:lnTo>
                      <a:pt x="589" y="2067"/>
                    </a:lnTo>
                    <a:lnTo>
                      <a:pt x="598" y="2080"/>
                    </a:lnTo>
                    <a:lnTo>
                      <a:pt x="603" y="2080"/>
                    </a:lnTo>
                    <a:lnTo>
                      <a:pt x="606" y="2080"/>
                    </a:lnTo>
                    <a:lnTo>
                      <a:pt x="619" y="2099"/>
                    </a:lnTo>
                    <a:lnTo>
                      <a:pt x="623" y="2101"/>
                    </a:lnTo>
                    <a:lnTo>
                      <a:pt x="632" y="2102"/>
                    </a:lnTo>
                    <a:lnTo>
                      <a:pt x="638" y="2112"/>
                    </a:lnTo>
                    <a:lnTo>
                      <a:pt x="647" y="2128"/>
                    </a:lnTo>
                    <a:lnTo>
                      <a:pt x="656" y="2147"/>
                    </a:lnTo>
                    <a:lnTo>
                      <a:pt x="658" y="2159"/>
                    </a:lnTo>
                    <a:lnTo>
                      <a:pt x="664" y="2160"/>
                    </a:lnTo>
                    <a:lnTo>
                      <a:pt x="676" y="2159"/>
                    </a:lnTo>
                    <a:lnTo>
                      <a:pt x="685" y="2156"/>
                    </a:lnTo>
                    <a:lnTo>
                      <a:pt x="688" y="2160"/>
                    </a:lnTo>
                    <a:lnTo>
                      <a:pt x="709" y="2171"/>
                    </a:lnTo>
                    <a:lnTo>
                      <a:pt x="700" y="2197"/>
                    </a:lnTo>
                    <a:lnTo>
                      <a:pt x="700" y="2200"/>
                    </a:lnTo>
                    <a:lnTo>
                      <a:pt x="702" y="2201"/>
                    </a:lnTo>
                    <a:lnTo>
                      <a:pt x="714" y="2203"/>
                    </a:lnTo>
                    <a:lnTo>
                      <a:pt x="715" y="2206"/>
                    </a:lnTo>
                    <a:lnTo>
                      <a:pt x="717" y="2221"/>
                    </a:lnTo>
                    <a:lnTo>
                      <a:pt x="720" y="2227"/>
                    </a:lnTo>
                    <a:lnTo>
                      <a:pt x="728" y="2233"/>
                    </a:lnTo>
                    <a:lnTo>
                      <a:pt x="737" y="2239"/>
                    </a:lnTo>
                    <a:lnTo>
                      <a:pt x="735" y="2236"/>
                    </a:lnTo>
                    <a:lnTo>
                      <a:pt x="737" y="2226"/>
                    </a:lnTo>
                    <a:lnTo>
                      <a:pt x="740" y="2218"/>
                    </a:lnTo>
                    <a:lnTo>
                      <a:pt x="744" y="2215"/>
                    </a:lnTo>
                    <a:lnTo>
                      <a:pt x="747" y="2210"/>
                    </a:lnTo>
                    <a:lnTo>
                      <a:pt x="753" y="2206"/>
                    </a:lnTo>
                    <a:lnTo>
                      <a:pt x="760" y="2201"/>
                    </a:lnTo>
                    <a:lnTo>
                      <a:pt x="763" y="2197"/>
                    </a:lnTo>
                    <a:lnTo>
                      <a:pt x="763" y="2186"/>
                    </a:lnTo>
                    <a:lnTo>
                      <a:pt x="761" y="2178"/>
                    </a:lnTo>
                    <a:lnTo>
                      <a:pt x="763" y="2172"/>
                    </a:lnTo>
                    <a:lnTo>
                      <a:pt x="766" y="2171"/>
                    </a:lnTo>
                    <a:lnTo>
                      <a:pt x="767" y="2166"/>
                    </a:lnTo>
                    <a:lnTo>
                      <a:pt x="770" y="2157"/>
                    </a:lnTo>
                    <a:lnTo>
                      <a:pt x="773" y="2151"/>
                    </a:lnTo>
                    <a:lnTo>
                      <a:pt x="775" y="2143"/>
                    </a:lnTo>
                    <a:lnTo>
                      <a:pt x="778" y="2137"/>
                    </a:lnTo>
                    <a:lnTo>
                      <a:pt x="781" y="2133"/>
                    </a:lnTo>
                    <a:lnTo>
                      <a:pt x="788" y="2134"/>
                    </a:lnTo>
                    <a:lnTo>
                      <a:pt x="795" y="2136"/>
                    </a:lnTo>
                    <a:lnTo>
                      <a:pt x="802" y="2137"/>
                    </a:lnTo>
                    <a:lnTo>
                      <a:pt x="807" y="2140"/>
                    </a:lnTo>
                    <a:lnTo>
                      <a:pt x="814" y="2143"/>
                    </a:lnTo>
                    <a:lnTo>
                      <a:pt x="819" y="2145"/>
                    </a:lnTo>
                    <a:lnTo>
                      <a:pt x="823" y="2143"/>
                    </a:lnTo>
                    <a:lnTo>
                      <a:pt x="823" y="2137"/>
                    </a:lnTo>
                    <a:lnTo>
                      <a:pt x="820" y="2133"/>
                    </a:lnTo>
                    <a:lnTo>
                      <a:pt x="817" y="2127"/>
                    </a:lnTo>
                    <a:lnTo>
                      <a:pt x="814" y="2121"/>
                    </a:lnTo>
                    <a:lnTo>
                      <a:pt x="813" y="2118"/>
                    </a:lnTo>
                    <a:lnTo>
                      <a:pt x="807" y="2109"/>
                    </a:lnTo>
                    <a:lnTo>
                      <a:pt x="802" y="2104"/>
                    </a:lnTo>
                    <a:lnTo>
                      <a:pt x="799" y="2099"/>
                    </a:lnTo>
                    <a:lnTo>
                      <a:pt x="798" y="2095"/>
                    </a:lnTo>
                    <a:lnTo>
                      <a:pt x="798" y="2092"/>
                    </a:lnTo>
                    <a:lnTo>
                      <a:pt x="799" y="2086"/>
                    </a:lnTo>
                    <a:lnTo>
                      <a:pt x="801" y="2080"/>
                    </a:lnTo>
                    <a:lnTo>
                      <a:pt x="802" y="2075"/>
                    </a:lnTo>
                    <a:lnTo>
                      <a:pt x="805" y="2072"/>
                    </a:lnTo>
                    <a:lnTo>
                      <a:pt x="808" y="2069"/>
                    </a:lnTo>
                    <a:lnTo>
                      <a:pt x="813" y="2067"/>
                    </a:lnTo>
                    <a:lnTo>
                      <a:pt x="817" y="2067"/>
                    </a:lnTo>
                    <a:lnTo>
                      <a:pt x="825" y="2067"/>
                    </a:lnTo>
                    <a:lnTo>
                      <a:pt x="831" y="2067"/>
                    </a:lnTo>
                    <a:lnTo>
                      <a:pt x="839" y="2066"/>
                    </a:lnTo>
                    <a:lnTo>
                      <a:pt x="843" y="2066"/>
                    </a:lnTo>
                    <a:lnTo>
                      <a:pt x="851" y="2064"/>
                    </a:lnTo>
                    <a:lnTo>
                      <a:pt x="855" y="2063"/>
                    </a:lnTo>
                    <a:lnTo>
                      <a:pt x="858" y="2060"/>
                    </a:lnTo>
                    <a:lnTo>
                      <a:pt x="862" y="2029"/>
                    </a:lnTo>
                    <a:lnTo>
                      <a:pt x="875" y="2014"/>
                    </a:lnTo>
                    <a:close/>
                  </a:path>
                </a:pathLst>
              </a:custGeom>
              <a:solidFill>
                <a:schemeClr val="bg2">
                  <a:lumMod val="25000"/>
                </a:schemeClr>
              </a:solidFill>
              <a:ln w="6350">
                <a:solidFill>
                  <a:srgbClr val="F9C61C">
                    <a:lumMod val="50000"/>
                  </a:srgbClr>
                </a:solidFill>
                <a:miter lim="800000"/>
                <a:headEnd/>
                <a:tailEnd/>
              </a:ln>
              <a:extLst/>
            </p:spPr>
            <p:txBody>
              <a:bodyPr anchor="ctr"/>
              <a:lstStyle/>
              <a:p>
                <a:pPr algn="ctr">
                  <a:defRPr/>
                </a:pPr>
                <a:r>
                  <a:rPr lang="ru-RU" sz="738" b="1" kern="0" dirty="0">
                    <a:solidFill>
                      <a:srgbClr val="000000"/>
                    </a:solidFill>
                    <a:latin typeface="Arial Narrow" panose="020B0606020202030204" pitchFamily="34" charset="0"/>
                    <a:cs typeface="Arial" pitchFamily="34" charset="0"/>
                  </a:rPr>
                  <a:t> </a:t>
                </a:r>
                <a:endParaRPr lang="ru-RU" sz="738" b="1" i="1" kern="0" dirty="0">
                  <a:solidFill>
                    <a:srgbClr val="000000"/>
                  </a:solidFill>
                  <a:latin typeface="Arial Narrow" panose="020B0606020202030204" pitchFamily="34" charset="0"/>
                  <a:cs typeface="Arial" pitchFamily="34" charset="0"/>
                </a:endParaRPr>
              </a:p>
            </p:txBody>
          </p:sp>
          <p:sp>
            <p:nvSpPr>
              <p:cNvPr id="31" name="Freeform 118"/>
              <p:cNvSpPr>
                <a:spLocks/>
              </p:cNvSpPr>
              <p:nvPr/>
            </p:nvSpPr>
            <p:spPr bwMode="auto">
              <a:xfrm>
                <a:off x="4341373" y="981376"/>
                <a:ext cx="1733908" cy="1066153"/>
              </a:xfrm>
              <a:custGeom>
                <a:avLst/>
                <a:gdLst>
                  <a:gd name="T0" fmla="*/ 0 w 3296"/>
                  <a:gd name="T1" fmla="*/ 0 h 1969"/>
                  <a:gd name="T2" fmla="*/ 0 w 3296"/>
                  <a:gd name="T3" fmla="*/ 0 h 1969"/>
                  <a:gd name="T4" fmla="*/ 0 w 3296"/>
                  <a:gd name="T5" fmla="*/ 0 h 1969"/>
                  <a:gd name="T6" fmla="*/ 0 w 3296"/>
                  <a:gd name="T7" fmla="*/ 0 h 1969"/>
                  <a:gd name="T8" fmla="*/ 0 w 3296"/>
                  <a:gd name="T9" fmla="*/ 0 h 1969"/>
                  <a:gd name="T10" fmla="*/ 0 w 3296"/>
                  <a:gd name="T11" fmla="*/ 0 h 1969"/>
                  <a:gd name="T12" fmla="*/ 0 w 3296"/>
                  <a:gd name="T13" fmla="*/ 0 h 1969"/>
                  <a:gd name="T14" fmla="*/ 0 w 3296"/>
                  <a:gd name="T15" fmla="*/ 0 h 1969"/>
                  <a:gd name="T16" fmla="*/ 0 w 3296"/>
                  <a:gd name="T17" fmla="*/ 0 h 1969"/>
                  <a:gd name="T18" fmla="*/ 0 w 3296"/>
                  <a:gd name="T19" fmla="*/ 0 h 1969"/>
                  <a:gd name="T20" fmla="*/ 0 w 3296"/>
                  <a:gd name="T21" fmla="*/ 0 h 1969"/>
                  <a:gd name="T22" fmla="*/ 0 w 3296"/>
                  <a:gd name="T23" fmla="*/ 0 h 1969"/>
                  <a:gd name="T24" fmla="*/ 0 w 3296"/>
                  <a:gd name="T25" fmla="*/ 0 h 1969"/>
                  <a:gd name="T26" fmla="*/ 0 w 3296"/>
                  <a:gd name="T27" fmla="*/ 0 h 1969"/>
                  <a:gd name="T28" fmla="*/ 0 w 3296"/>
                  <a:gd name="T29" fmla="*/ 0 h 1969"/>
                  <a:gd name="T30" fmla="*/ 0 w 3296"/>
                  <a:gd name="T31" fmla="*/ 0 h 1969"/>
                  <a:gd name="T32" fmla="*/ 0 w 3296"/>
                  <a:gd name="T33" fmla="*/ 0 h 1969"/>
                  <a:gd name="T34" fmla="*/ 0 w 3296"/>
                  <a:gd name="T35" fmla="*/ 0 h 1969"/>
                  <a:gd name="T36" fmla="*/ 0 w 3296"/>
                  <a:gd name="T37" fmla="*/ 0 h 1969"/>
                  <a:gd name="T38" fmla="*/ 0 w 3296"/>
                  <a:gd name="T39" fmla="*/ 0 h 1969"/>
                  <a:gd name="T40" fmla="*/ 0 w 3296"/>
                  <a:gd name="T41" fmla="*/ 0 h 1969"/>
                  <a:gd name="T42" fmla="*/ 0 w 3296"/>
                  <a:gd name="T43" fmla="*/ 0 h 1969"/>
                  <a:gd name="T44" fmla="*/ 0 w 3296"/>
                  <a:gd name="T45" fmla="*/ 0 h 1969"/>
                  <a:gd name="T46" fmla="*/ 0 w 3296"/>
                  <a:gd name="T47" fmla="*/ 0 h 1969"/>
                  <a:gd name="T48" fmla="*/ 0 w 3296"/>
                  <a:gd name="T49" fmla="*/ 0 h 1969"/>
                  <a:gd name="T50" fmla="*/ 0 w 3296"/>
                  <a:gd name="T51" fmla="*/ 0 h 1969"/>
                  <a:gd name="T52" fmla="*/ 0 w 3296"/>
                  <a:gd name="T53" fmla="*/ 0 h 1969"/>
                  <a:gd name="T54" fmla="*/ 0 w 3296"/>
                  <a:gd name="T55" fmla="*/ 0 h 1969"/>
                  <a:gd name="T56" fmla="*/ 0 w 3296"/>
                  <a:gd name="T57" fmla="*/ 0 h 1969"/>
                  <a:gd name="T58" fmla="*/ 0 w 3296"/>
                  <a:gd name="T59" fmla="*/ 0 h 1969"/>
                  <a:gd name="T60" fmla="*/ 0 w 3296"/>
                  <a:gd name="T61" fmla="*/ 0 h 1969"/>
                  <a:gd name="T62" fmla="*/ 0 w 3296"/>
                  <a:gd name="T63" fmla="*/ 0 h 1969"/>
                  <a:gd name="T64" fmla="*/ 0 w 3296"/>
                  <a:gd name="T65" fmla="*/ 0 h 1969"/>
                  <a:gd name="T66" fmla="*/ 0 w 3296"/>
                  <a:gd name="T67" fmla="*/ 0 h 1969"/>
                  <a:gd name="T68" fmla="*/ 0 w 3296"/>
                  <a:gd name="T69" fmla="*/ 0 h 1969"/>
                  <a:gd name="T70" fmla="*/ 0 w 3296"/>
                  <a:gd name="T71" fmla="*/ 0 h 1969"/>
                  <a:gd name="T72" fmla="*/ 0 w 3296"/>
                  <a:gd name="T73" fmla="*/ 0 h 1969"/>
                  <a:gd name="T74" fmla="*/ 0 w 3296"/>
                  <a:gd name="T75" fmla="*/ 0 h 1969"/>
                  <a:gd name="T76" fmla="*/ 0 w 3296"/>
                  <a:gd name="T77" fmla="*/ 0 h 1969"/>
                  <a:gd name="T78" fmla="*/ 0 w 3296"/>
                  <a:gd name="T79" fmla="*/ 0 h 1969"/>
                  <a:gd name="T80" fmla="*/ 0 w 3296"/>
                  <a:gd name="T81" fmla="*/ 0 h 1969"/>
                  <a:gd name="T82" fmla="*/ 0 w 3296"/>
                  <a:gd name="T83" fmla="*/ 0 h 1969"/>
                  <a:gd name="T84" fmla="*/ 0 w 3296"/>
                  <a:gd name="T85" fmla="*/ 0 h 1969"/>
                  <a:gd name="T86" fmla="*/ 0 w 3296"/>
                  <a:gd name="T87" fmla="*/ 0 h 1969"/>
                  <a:gd name="T88" fmla="*/ 0 w 3296"/>
                  <a:gd name="T89" fmla="*/ 0 h 1969"/>
                  <a:gd name="T90" fmla="*/ 0 w 3296"/>
                  <a:gd name="T91" fmla="*/ 0 h 1969"/>
                  <a:gd name="T92" fmla="*/ 0 w 3296"/>
                  <a:gd name="T93" fmla="*/ 0 h 1969"/>
                  <a:gd name="T94" fmla="*/ 0 w 3296"/>
                  <a:gd name="T95" fmla="*/ 0 h 1969"/>
                  <a:gd name="T96" fmla="*/ 0 w 3296"/>
                  <a:gd name="T97" fmla="*/ 0 h 1969"/>
                  <a:gd name="T98" fmla="*/ 0 w 3296"/>
                  <a:gd name="T99" fmla="*/ 0 h 1969"/>
                  <a:gd name="T100" fmla="*/ 0 w 3296"/>
                  <a:gd name="T101" fmla="*/ 0 h 1969"/>
                  <a:gd name="T102" fmla="*/ 0 w 3296"/>
                  <a:gd name="T103" fmla="*/ 0 h 1969"/>
                  <a:gd name="T104" fmla="*/ 0 w 3296"/>
                  <a:gd name="T105" fmla="*/ 0 h 1969"/>
                  <a:gd name="T106" fmla="*/ 0 w 3296"/>
                  <a:gd name="T107" fmla="*/ 0 h 1969"/>
                  <a:gd name="T108" fmla="*/ 0 w 3296"/>
                  <a:gd name="T109" fmla="*/ 0 h 1969"/>
                  <a:gd name="T110" fmla="*/ 0 w 3296"/>
                  <a:gd name="T111" fmla="*/ 0 h 1969"/>
                  <a:gd name="T112" fmla="*/ 0 w 3296"/>
                  <a:gd name="T113" fmla="*/ 0 h 1969"/>
                  <a:gd name="T114" fmla="*/ 0 w 3296"/>
                  <a:gd name="T115" fmla="*/ 0 h 1969"/>
                  <a:gd name="T116" fmla="*/ 0 w 3296"/>
                  <a:gd name="T117" fmla="*/ 0 h 1969"/>
                  <a:gd name="T118" fmla="*/ 0 w 3296"/>
                  <a:gd name="T119" fmla="*/ 0 h 1969"/>
                  <a:gd name="T120" fmla="*/ 0 w 3296"/>
                  <a:gd name="T121" fmla="*/ 0 h 1969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3296"/>
                  <a:gd name="T184" fmla="*/ 0 h 1969"/>
                  <a:gd name="T185" fmla="*/ 3296 w 3296"/>
                  <a:gd name="T186" fmla="*/ 1969 h 1969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3296" h="1969">
                    <a:moveTo>
                      <a:pt x="143" y="814"/>
                    </a:moveTo>
                    <a:lnTo>
                      <a:pt x="80" y="831"/>
                    </a:lnTo>
                    <a:lnTo>
                      <a:pt x="61" y="846"/>
                    </a:lnTo>
                    <a:lnTo>
                      <a:pt x="32" y="857"/>
                    </a:lnTo>
                    <a:lnTo>
                      <a:pt x="0" y="874"/>
                    </a:lnTo>
                    <a:lnTo>
                      <a:pt x="18" y="909"/>
                    </a:lnTo>
                    <a:lnTo>
                      <a:pt x="21" y="916"/>
                    </a:lnTo>
                    <a:lnTo>
                      <a:pt x="30" y="916"/>
                    </a:lnTo>
                    <a:lnTo>
                      <a:pt x="38" y="997"/>
                    </a:lnTo>
                    <a:lnTo>
                      <a:pt x="91" y="995"/>
                    </a:lnTo>
                    <a:lnTo>
                      <a:pt x="91" y="1073"/>
                    </a:lnTo>
                    <a:lnTo>
                      <a:pt x="61" y="1112"/>
                    </a:lnTo>
                    <a:lnTo>
                      <a:pt x="68" y="1179"/>
                    </a:lnTo>
                    <a:lnTo>
                      <a:pt x="123" y="1181"/>
                    </a:lnTo>
                    <a:lnTo>
                      <a:pt x="126" y="1330"/>
                    </a:lnTo>
                    <a:lnTo>
                      <a:pt x="126" y="1368"/>
                    </a:lnTo>
                    <a:lnTo>
                      <a:pt x="181" y="1392"/>
                    </a:lnTo>
                    <a:lnTo>
                      <a:pt x="185" y="1433"/>
                    </a:lnTo>
                    <a:lnTo>
                      <a:pt x="105" y="1420"/>
                    </a:lnTo>
                    <a:lnTo>
                      <a:pt x="106" y="1429"/>
                    </a:lnTo>
                    <a:lnTo>
                      <a:pt x="41" y="1450"/>
                    </a:lnTo>
                    <a:lnTo>
                      <a:pt x="44" y="1467"/>
                    </a:lnTo>
                    <a:lnTo>
                      <a:pt x="52" y="1497"/>
                    </a:lnTo>
                    <a:lnTo>
                      <a:pt x="150" y="1506"/>
                    </a:lnTo>
                    <a:lnTo>
                      <a:pt x="141" y="1555"/>
                    </a:lnTo>
                    <a:lnTo>
                      <a:pt x="68" y="1552"/>
                    </a:lnTo>
                    <a:lnTo>
                      <a:pt x="71" y="1628"/>
                    </a:lnTo>
                    <a:lnTo>
                      <a:pt x="29" y="1630"/>
                    </a:lnTo>
                    <a:lnTo>
                      <a:pt x="29" y="1631"/>
                    </a:lnTo>
                    <a:lnTo>
                      <a:pt x="26" y="1753"/>
                    </a:lnTo>
                    <a:lnTo>
                      <a:pt x="26" y="1779"/>
                    </a:lnTo>
                    <a:lnTo>
                      <a:pt x="26" y="1806"/>
                    </a:lnTo>
                    <a:lnTo>
                      <a:pt x="26" y="1831"/>
                    </a:lnTo>
                    <a:lnTo>
                      <a:pt x="53" y="1820"/>
                    </a:lnTo>
                    <a:lnTo>
                      <a:pt x="119" y="1891"/>
                    </a:lnTo>
                    <a:lnTo>
                      <a:pt x="128" y="1888"/>
                    </a:lnTo>
                    <a:lnTo>
                      <a:pt x="167" y="1873"/>
                    </a:lnTo>
                    <a:lnTo>
                      <a:pt x="198" y="1872"/>
                    </a:lnTo>
                    <a:lnTo>
                      <a:pt x="219" y="1866"/>
                    </a:lnTo>
                    <a:lnTo>
                      <a:pt x="240" y="1872"/>
                    </a:lnTo>
                    <a:lnTo>
                      <a:pt x="242" y="1876"/>
                    </a:lnTo>
                    <a:lnTo>
                      <a:pt x="248" y="1897"/>
                    </a:lnTo>
                    <a:lnTo>
                      <a:pt x="248" y="1905"/>
                    </a:lnTo>
                    <a:lnTo>
                      <a:pt x="246" y="1907"/>
                    </a:lnTo>
                    <a:lnTo>
                      <a:pt x="246" y="1917"/>
                    </a:lnTo>
                    <a:lnTo>
                      <a:pt x="251" y="1922"/>
                    </a:lnTo>
                    <a:lnTo>
                      <a:pt x="271" y="1925"/>
                    </a:lnTo>
                    <a:lnTo>
                      <a:pt x="283" y="1926"/>
                    </a:lnTo>
                    <a:lnTo>
                      <a:pt x="341" y="1923"/>
                    </a:lnTo>
                    <a:lnTo>
                      <a:pt x="364" y="1935"/>
                    </a:lnTo>
                    <a:lnTo>
                      <a:pt x="377" y="1940"/>
                    </a:lnTo>
                    <a:lnTo>
                      <a:pt x="396" y="1943"/>
                    </a:lnTo>
                    <a:lnTo>
                      <a:pt x="405" y="1943"/>
                    </a:lnTo>
                    <a:lnTo>
                      <a:pt x="418" y="1939"/>
                    </a:lnTo>
                    <a:lnTo>
                      <a:pt x="428" y="1940"/>
                    </a:lnTo>
                    <a:lnTo>
                      <a:pt x="443" y="1948"/>
                    </a:lnTo>
                    <a:lnTo>
                      <a:pt x="464" y="1940"/>
                    </a:lnTo>
                    <a:lnTo>
                      <a:pt x="470" y="1937"/>
                    </a:lnTo>
                    <a:lnTo>
                      <a:pt x="479" y="1939"/>
                    </a:lnTo>
                    <a:lnTo>
                      <a:pt x="507" y="1949"/>
                    </a:lnTo>
                    <a:lnTo>
                      <a:pt x="545" y="1966"/>
                    </a:lnTo>
                    <a:lnTo>
                      <a:pt x="549" y="1967"/>
                    </a:lnTo>
                    <a:lnTo>
                      <a:pt x="552" y="1969"/>
                    </a:lnTo>
                    <a:lnTo>
                      <a:pt x="552" y="1862"/>
                    </a:lnTo>
                    <a:lnTo>
                      <a:pt x="552" y="1850"/>
                    </a:lnTo>
                    <a:lnTo>
                      <a:pt x="551" y="1835"/>
                    </a:lnTo>
                    <a:lnTo>
                      <a:pt x="618" y="1834"/>
                    </a:lnTo>
                    <a:lnTo>
                      <a:pt x="648" y="1832"/>
                    </a:lnTo>
                    <a:lnTo>
                      <a:pt x="665" y="1856"/>
                    </a:lnTo>
                    <a:lnTo>
                      <a:pt x="676" y="1869"/>
                    </a:lnTo>
                    <a:lnTo>
                      <a:pt x="685" y="1870"/>
                    </a:lnTo>
                    <a:lnTo>
                      <a:pt x="714" y="1875"/>
                    </a:lnTo>
                    <a:lnTo>
                      <a:pt x="726" y="1881"/>
                    </a:lnTo>
                    <a:lnTo>
                      <a:pt x="741" y="1894"/>
                    </a:lnTo>
                    <a:lnTo>
                      <a:pt x="762" y="1911"/>
                    </a:lnTo>
                    <a:lnTo>
                      <a:pt x="770" y="1917"/>
                    </a:lnTo>
                    <a:lnTo>
                      <a:pt x="781" y="1928"/>
                    </a:lnTo>
                    <a:lnTo>
                      <a:pt x="797" y="1899"/>
                    </a:lnTo>
                    <a:lnTo>
                      <a:pt x="796" y="1894"/>
                    </a:lnTo>
                    <a:lnTo>
                      <a:pt x="793" y="1891"/>
                    </a:lnTo>
                    <a:lnTo>
                      <a:pt x="793" y="1885"/>
                    </a:lnTo>
                    <a:lnTo>
                      <a:pt x="802" y="1869"/>
                    </a:lnTo>
                    <a:lnTo>
                      <a:pt x="807" y="1867"/>
                    </a:lnTo>
                    <a:lnTo>
                      <a:pt x="820" y="1878"/>
                    </a:lnTo>
                    <a:lnTo>
                      <a:pt x="829" y="1878"/>
                    </a:lnTo>
                    <a:lnTo>
                      <a:pt x="831" y="1869"/>
                    </a:lnTo>
                    <a:lnTo>
                      <a:pt x="839" y="1862"/>
                    </a:lnTo>
                    <a:lnTo>
                      <a:pt x="839" y="1849"/>
                    </a:lnTo>
                    <a:lnTo>
                      <a:pt x="857" y="1823"/>
                    </a:lnTo>
                    <a:lnTo>
                      <a:pt x="858" y="1818"/>
                    </a:lnTo>
                    <a:lnTo>
                      <a:pt x="858" y="1809"/>
                    </a:lnTo>
                    <a:lnTo>
                      <a:pt x="855" y="1803"/>
                    </a:lnTo>
                    <a:lnTo>
                      <a:pt x="849" y="1800"/>
                    </a:lnTo>
                    <a:lnTo>
                      <a:pt x="840" y="1800"/>
                    </a:lnTo>
                    <a:lnTo>
                      <a:pt x="837" y="1799"/>
                    </a:lnTo>
                    <a:lnTo>
                      <a:pt x="836" y="1770"/>
                    </a:lnTo>
                    <a:lnTo>
                      <a:pt x="836" y="1765"/>
                    </a:lnTo>
                    <a:lnTo>
                      <a:pt x="837" y="1764"/>
                    </a:lnTo>
                    <a:lnTo>
                      <a:pt x="895" y="1762"/>
                    </a:lnTo>
                    <a:lnTo>
                      <a:pt x="899" y="1751"/>
                    </a:lnTo>
                    <a:lnTo>
                      <a:pt x="902" y="1735"/>
                    </a:lnTo>
                    <a:lnTo>
                      <a:pt x="906" y="1732"/>
                    </a:lnTo>
                    <a:lnTo>
                      <a:pt x="916" y="1732"/>
                    </a:lnTo>
                    <a:lnTo>
                      <a:pt x="925" y="1736"/>
                    </a:lnTo>
                    <a:lnTo>
                      <a:pt x="927" y="1733"/>
                    </a:lnTo>
                    <a:lnTo>
                      <a:pt x="930" y="1727"/>
                    </a:lnTo>
                    <a:lnTo>
                      <a:pt x="976" y="1726"/>
                    </a:lnTo>
                    <a:lnTo>
                      <a:pt x="982" y="1703"/>
                    </a:lnTo>
                    <a:lnTo>
                      <a:pt x="985" y="1698"/>
                    </a:lnTo>
                    <a:lnTo>
                      <a:pt x="995" y="1695"/>
                    </a:lnTo>
                    <a:lnTo>
                      <a:pt x="998" y="1692"/>
                    </a:lnTo>
                    <a:lnTo>
                      <a:pt x="1009" y="1666"/>
                    </a:lnTo>
                    <a:lnTo>
                      <a:pt x="1008" y="1660"/>
                    </a:lnTo>
                    <a:lnTo>
                      <a:pt x="1014" y="1656"/>
                    </a:lnTo>
                    <a:lnTo>
                      <a:pt x="1017" y="1651"/>
                    </a:lnTo>
                    <a:lnTo>
                      <a:pt x="1038" y="1634"/>
                    </a:lnTo>
                    <a:lnTo>
                      <a:pt x="1046" y="1642"/>
                    </a:lnTo>
                    <a:lnTo>
                      <a:pt x="1052" y="1645"/>
                    </a:lnTo>
                    <a:lnTo>
                      <a:pt x="1055" y="1646"/>
                    </a:lnTo>
                    <a:lnTo>
                      <a:pt x="1058" y="1645"/>
                    </a:lnTo>
                    <a:lnTo>
                      <a:pt x="1059" y="1643"/>
                    </a:lnTo>
                    <a:lnTo>
                      <a:pt x="1064" y="1634"/>
                    </a:lnTo>
                    <a:lnTo>
                      <a:pt x="1067" y="1624"/>
                    </a:lnTo>
                    <a:lnTo>
                      <a:pt x="1068" y="1619"/>
                    </a:lnTo>
                    <a:lnTo>
                      <a:pt x="1084" y="1614"/>
                    </a:lnTo>
                    <a:lnTo>
                      <a:pt x="1090" y="1610"/>
                    </a:lnTo>
                    <a:lnTo>
                      <a:pt x="1094" y="1607"/>
                    </a:lnTo>
                    <a:lnTo>
                      <a:pt x="1099" y="1607"/>
                    </a:lnTo>
                    <a:lnTo>
                      <a:pt x="1108" y="1610"/>
                    </a:lnTo>
                    <a:lnTo>
                      <a:pt x="1113" y="1610"/>
                    </a:lnTo>
                    <a:lnTo>
                      <a:pt x="1113" y="1590"/>
                    </a:lnTo>
                    <a:lnTo>
                      <a:pt x="1094" y="1569"/>
                    </a:lnTo>
                    <a:lnTo>
                      <a:pt x="1106" y="1566"/>
                    </a:lnTo>
                    <a:lnTo>
                      <a:pt x="1096" y="1526"/>
                    </a:lnTo>
                    <a:lnTo>
                      <a:pt x="1088" y="1508"/>
                    </a:lnTo>
                    <a:lnTo>
                      <a:pt x="1091" y="1491"/>
                    </a:lnTo>
                    <a:lnTo>
                      <a:pt x="1102" y="1490"/>
                    </a:lnTo>
                    <a:lnTo>
                      <a:pt x="1116" y="1484"/>
                    </a:lnTo>
                    <a:lnTo>
                      <a:pt x="1140" y="1465"/>
                    </a:lnTo>
                    <a:lnTo>
                      <a:pt x="1157" y="1447"/>
                    </a:lnTo>
                    <a:lnTo>
                      <a:pt x="1157" y="1432"/>
                    </a:lnTo>
                    <a:lnTo>
                      <a:pt x="1137" y="1427"/>
                    </a:lnTo>
                    <a:lnTo>
                      <a:pt x="1131" y="1412"/>
                    </a:lnTo>
                    <a:lnTo>
                      <a:pt x="1148" y="1411"/>
                    </a:lnTo>
                    <a:lnTo>
                      <a:pt x="1148" y="1365"/>
                    </a:lnTo>
                    <a:lnTo>
                      <a:pt x="1120" y="1359"/>
                    </a:lnTo>
                    <a:lnTo>
                      <a:pt x="1126" y="1324"/>
                    </a:lnTo>
                    <a:lnTo>
                      <a:pt x="1079" y="1325"/>
                    </a:lnTo>
                    <a:lnTo>
                      <a:pt x="1059" y="1286"/>
                    </a:lnTo>
                    <a:lnTo>
                      <a:pt x="1049" y="1286"/>
                    </a:lnTo>
                    <a:lnTo>
                      <a:pt x="1052" y="1261"/>
                    </a:lnTo>
                    <a:lnTo>
                      <a:pt x="1050" y="1254"/>
                    </a:lnTo>
                    <a:lnTo>
                      <a:pt x="1041" y="1248"/>
                    </a:lnTo>
                    <a:lnTo>
                      <a:pt x="1046" y="1242"/>
                    </a:lnTo>
                    <a:lnTo>
                      <a:pt x="1043" y="1233"/>
                    </a:lnTo>
                    <a:lnTo>
                      <a:pt x="1030" y="1207"/>
                    </a:lnTo>
                    <a:lnTo>
                      <a:pt x="1041" y="1201"/>
                    </a:lnTo>
                    <a:lnTo>
                      <a:pt x="1049" y="1205"/>
                    </a:lnTo>
                    <a:lnTo>
                      <a:pt x="1052" y="1207"/>
                    </a:lnTo>
                    <a:lnTo>
                      <a:pt x="1058" y="1207"/>
                    </a:lnTo>
                    <a:lnTo>
                      <a:pt x="1064" y="1202"/>
                    </a:lnTo>
                    <a:lnTo>
                      <a:pt x="1068" y="1191"/>
                    </a:lnTo>
                    <a:lnTo>
                      <a:pt x="1073" y="1195"/>
                    </a:lnTo>
                    <a:lnTo>
                      <a:pt x="1078" y="1173"/>
                    </a:lnTo>
                    <a:lnTo>
                      <a:pt x="1082" y="1169"/>
                    </a:lnTo>
                    <a:lnTo>
                      <a:pt x="1088" y="1166"/>
                    </a:lnTo>
                    <a:lnTo>
                      <a:pt x="1100" y="1172"/>
                    </a:lnTo>
                    <a:lnTo>
                      <a:pt x="1100" y="1144"/>
                    </a:lnTo>
                    <a:lnTo>
                      <a:pt x="1146" y="1146"/>
                    </a:lnTo>
                    <a:lnTo>
                      <a:pt x="1146" y="1126"/>
                    </a:lnTo>
                    <a:lnTo>
                      <a:pt x="1145" y="1123"/>
                    </a:lnTo>
                    <a:lnTo>
                      <a:pt x="1140" y="1120"/>
                    </a:lnTo>
                    <a:lnTo>
                      <a:pt x="1140" y="1093"/>
                    </a:lnTo>
                    <a:lnTo>
                      <a:pt x="1170" y="1096"/>
                    </a:lnTo>
                    <a:lnTo>
                      <a:pt x="1172" y="1083"/>
                    </a:lnTo>
                    <a:lnTo>
                      <a:pt x="1201" y="1090"/>
                    </a:lnTo>
                    <a:lnTo>
                      <a:pt x="1201" y="1109"/>
                    </a:lnTo>
                    <a:lnTo>
                      <a:pt x="1257" y="1108"/>
                    </a:lnTo>
                    <a:lnTo>
                      <a:pt x="1253" y="1068"/>
                    </a:lnTo>
                    <a:lnTo>
                      <a:pt x="1294" y="1068"/>
                    </a:lnTo>
                    <a:lnTo>
                      <a:pt x="1294" y="1117"/>
                    </a:lnTo>
                    <a:lnTo>
                      <a:pt x="1339" y="1117"/>
                    </a:lnTo>
                    <a:lnTo>
                      <a:pt x="1339" y="1138"/>
                    </a:lnTo>
                    <a:lnTo>
                      <a:pt x="1356" y="1140"/>
                    </a:lnTo>
                    <a:lnTo>
                      <a:pt x="1356" y="1152"/>
                    </a:lnTo>
                    <a:lnTo>
                      <a:pt x="1367" y="1153"/>
                    </a:lnTo>
                    <a:lnTo>
                      <a:pt x="1368" y="1181"/>
                    </a:lnTo>
                    <a:lnTo>
                      <a:pt x="1402" y="1182"/>
                    </a:lnTo>
                    <a:lnTo>
                      <a:pt x="1406" y="1185"/>
                    </a:lnTo>
                    <a:lnTo>
                      <a:pt x="1417" y="1172"/>
                    </a:lnTo>
                    <a:lnTo>
                      <a:pt x="1417" y="1150"/>
                    </a:lnTo>
                    <a:lnTo>
                      <a:pt x="1394" y="1144"/>
                    </a:lnTo>
                    <a:lnTo>
                      <a:pt x="1394" y="1118"/>
                    </a:lnTo>
                    <a:lnTo>
                      <a:pt x="1419" y="1115"/>
                    </a:lnTo>
                    <a:lnTo>
                      <a:pt x="1422" y="1099"/>
                    </a:lnTo>
                    <a:lnTo>
                      <a:pt x="1434" y="1097"/>
                    </a:lnTo>
                    <a:lnTo>
                      <a:pt x="1437" y="1088"/>
                    </a:lnTo>
                    <a:lnTo>
                      <a:pt x="1451" y="1088"/>
                    </a:lnTo>
                    <a:lnTo>
                      <a:pt x="1449" y="1077"/>
                    </a:lnTo>
                    <a:lnTo>
                      <a:pt x="1575" y="1077"/>
                    </a:lnTo>
                    <a:lnTo>
                      <a:pt x="1572" y="1099"/>
                    </a:lnTo>
                    <a:lnTo>
                      <a:pt x="1591" y="1099"/>
                    </a:lnTo>
                    <a:lnTo>
                      <a:pt x="1588" y="1164"/>
                    </a:lnTo>
                    <a:lnTo>
                      <a:pt x="1601" y="1164"/>
                    </a:lnTo>
                    <a:lnTo>
                      <a:pt x="1600" y="1158"/>
                    </a:lnTo>
                    <a:lnTo>
                      <a:pt x="1621" y="1166"/>
                    </a:lnTo>
                    <a:lnTo>
                      <a:pt x="1641" y="1163"/>
                    </a:lnTo>
                    <a:lnTo>
                      <a:pt x="1662" y="1176"/>
                    </a:lnTo>
                    <a:lnTo>
                      <a:pt x="1680" y="1172"/>
                    </a:lnTo>
                    <a:lnTo>
                      <a:pt x="1685" y="1213"/>
                    </a:lnTo>
                    <a:lnTo>
                      <a:pt x="1656" y="1236"/>
                    </a:lnTo>
                    <a:lnTo>
                      <a:pt x="1661" y="1255"/>
                    </a:lnTo>
                    <a:lnTo>
                      <a:pt x="1647" y="1265"/>
                    </a:lnTo>
                    <a:lnTo>
                      <a:pt x="1648" y="1266"/>
                    </a:lnTo>
                    <a:lnTo>
                      <a:pt x="1651" y="1269"/>
                    </a:lnTo>
                    <a:lnTo>
                      <a:pt x="1696" y="1271"/>
                    </a:lnTo>
                    <a:lnTo>
                      <a:pt x="1721" y="1271"/>
                    </a:lnTo>
                    <a:lnTo>
                      <a:pt x="1731" y="1272"/>
                    </a:lnTo>
                    <a:lnTo>
                      <a:pt x="1731" y="1265"/>
                    </a:lnTo>
                    <a:lnTo>
                      <a:pt x="1738" y="1265"/>
                    </a:lnTo>
                    <a:lnTo>
                      <a:pt x="1746" y="1271"/>
                    </a:lnTo>
                    <a:lnTo>
                      <a:pt x="1749" y="1278"/>
                    </a:lnTo>
                    <a:lnTo>
                      <a:pt x="1760" y="1289"/>
                    </a:lnTo>
                    <a:lnTo>
                      <a:pt x="1779" y="1310"/>
                    </a:lnTo>
                    <a:lnTo>
                      <a:pt x="1785" y="1330"/>
                    </a:lnTo>
                    <a:lnTo>
                      <a:pt x="1784" y="1338"/>
                    </a:lnTo>
                    <a:lnTo>
                      <a:pt x="1784" y="1345"/>
                    </a:lnTo>
                    <a:lnTo>
                      <a:pt x="1804" y="1348"/>
                    </a:lnTo>
                    <a:lnTo>
                      <a:pt x="1837" y="1339"/>
                    </a:lnTo>
                    <a:lnTo>
                      <a:pt x="1834" y="1300"/>
                    </a:lnTo>
                    <a:lnTo>
                      <a:pt x="1836" y="1296"/>
                    </a:lnTo>
                    <a:lnTo>
                      <a:pt x="1836" y="1292"/>
                    </a:lnTo>
                    <a:lnTo>
                      <a:pt x="1840" y="1290"/>
                    </a:lnTo>
                    <a:lnTo>
                      <a:pt x="1842" y="1289"/>
                    </a:lnTo>
                    <a:lnTo>
                      <a:pt x="1868" y="1283"/>
                    </a:lnTo>
                    <a:lnTo>
                      <a:pt x="1890" y="1280"/>
                    </a:lnTo>
                    <a:lnTo>
                      <a:pt x="1887" y="1225"/>
                    </a:lnTo>
                    <a:lnTo>
                      <a:pt x="2015" y="1228"/>
                    </a:lnTo>
                    <a:lnTo>
                      <a:pt x="2067" y="1230"/>
                    </a:lnTo>
                    <a:lnTo>
                      <a:pt x="2069" y="1234"/>
                    </a:lnTo>
                    <a:lnTo>
                      <a:pt x="2084" y="1236"/>
                    </a:lnTo>
                    <a:lnTo>
                      <a:pt x="2066" y="1284"/>
                    </a:lnTo>
                    <a:lnTo>
                      <a:pt x="2116" y="1286"/>
                    </a:lnTo>
                    <a:lnTo>
                      <a:pt x="2119" y="1298"/>
                    </a:lnTo>
                    <a:lnTo>
                      <a:pt x="2140" y="1295"/>
                    </a:lnTo>
                    <a:lnTo>
                      <a:pt x="2163" y="1303"/>
                    </a:lnTo>
                    <a:lnTo>
                      <a:pt x="2172" y="1293"/>
                    </a:lnTo>
                    <a:lnTo>
                      <a:pt x="2187" y="1283"/>
                    </a:lnTo>
                    <a:lnTo>
                      <a:pt x="2198" y="1278"/>
                    </a:lnTo>
                    <a:lnTo>
                      <a:pt x="2206" y="1272"/>
                    </a:lnTo>
                    <a:lnTo>
                      <a:pt x="2218" y="1268"/>
                    </a:lnTo>
                    <a:lnTo>
                      <a:pt x="2228" y="1263"/>
                    </a:lnTo>
                    <a:lnTo>
                      <a:pt x="2238" y="1252"/>
                    </a:lnTo>
                    <a:lnTo>
                      <a:pt x="2253" y="1249"/>
                    </a:lnTo>
                    <a:lnTo>
                      <a:pt x="2263" y="1245"/>
                    </a:lnTo>
                    <a:lnTo>
                      <a:pt x="2274" y="1245"/>
                    </a:lnTo>
                    <a:lnTo>
                      <a:pt x="2279" y="1255"/>
                    </a:lnTo>
                    <a:lnTo>
                      <a:pt x="2283" y="1265"/>
                    </a:lnTo>
                    <a:lnTo>
                      <a:pt x="2288" y="1277"/>
                    </a:lnTo>
                    <a:lnTo>
                      <a:pt x="2300" y="1296"/>
                    </a:lnTo>
                    <a:lnTo>
                      <a:pt x="2318" y="1310"/>
                    </a:lnTo>
                    <a:lnTo>
                      <a:pt x="2359" y="1357"/>
                    </a:lnTo>
                    <a:lnTo>
                      <a:pt x="2340" y="1411"/>
                    </a:lnTo>
                    <a:lnTo>
                      <a:pt x="2352" y="1443"/>
                    </a:lnTo>
                    <a:lnTo>
                      <a:pt x="2326" y="1456"/>
                    </a:lnTo>
                    <a:lnTo>
                      <a:pt x="2329" y="1488"/>
                    </a:lnTo>
                    <a:lnTo>
                      <a:pt x="2338" y="1490"/>
                    </a:lnTo>
                    <a:lnTo>
                      <a:pt x="2352" y="1517"/>
                    </a:lnTo>
                    <a:lnTo>
                      <a:pt x="2382" y="1522"/>
                    </a:lnTo>
                    <a:lnTo>
                      <a:pt x="2405" y="1525"/>
                    </a:lnTo>
                    <a:lnTo>
                      <a:pt x="2455" y="1532"/>
                    </a:lnTo>
                    <a:lnTo>
                      <a:pt x="2510" y="1537"/>
                    </a:lnTo>
                    <a:lnTo>
                      <a:pt x="2569" y="1537"/>
                    </a:lnTo>
                    <a:lnTo>
                      <a:pt x="2597" y="1493"/>
                    </a:lnTo>
                    <a:lnTo>
                      <a:pt x="2685" y="1494"/>
                    </a:lnTo>
                    <a:lnTo>
                      <a:pt x="2708" y="1487"/>
                    </a:lnTo>
                    <a:lnTo>
                      <a:pt x="2740" y="1478"/>
                    </a:lnTo>
                    <a:lnTo>
                      <a:pt x="2751" y="1481"/>
                    </a:lnTo>
                    <a:lnTo>
                      <a:pt x="2758" y="1482"/>
                    </a:lnTo>
                    <a:lnTo>
                      <a:pt x="2793" y="1479"/>
                    </a:lnTo>
                    <a:lnTo>
                      <a:pt x="2813" y="1478"/>
                    </a:lnTo>
                    <a:lnTo>
                      <a:pt x="2810" y="1525"/>
                    </a:lnTo>
                    <a:lnTo>
                      <a:pt x="2827" y="1535"/>
                    </a:lnTo>
                    <a:lnTo>
                      <a:pt x="2831" y="1551"/>
                    </a:lnTo>
                    <a:lnTo>
                      <a:pt x="2839" y="1654"/>
                    </a:lnTo>
                    <a:lnTo>
                      <a:pt x="2839" y="1657"/>
                    </a:lnTo>
                    <a:lnTo>
                      <a:pt x="2889" y="1639"/>
                    </a:lnTo>
                    <a:lnTo>
                      <a:pt x="2900" y="1640"/>
                    </a:lnTo>
                    <a:lnTo>
                      <a:pt x="2961" y="1656"/>
                    </a:lnTo>
                    <a:lnTo>
                      <a:pt x="2976" y="1665"/>
                    </a:lnTo>
                    <a:lnTo>
                      <a:pt x="2983" y="1663"/>
                    </a:lnTo>
                    <a:lnTo>
                      <a:pt x="3006" y="1660"/>
                    </a:lnTo>
                    <a:lnTo>
                      <a:pt x="3038" y="1669"/>
                    </a:lnTo>
                    <a:lnTo>
                      <a:pt x="3050" y="1694"/>
                    </a:lnTo>
                    <a:lnTo>
                      <a:pt x="3052" y="1694"/>
                    </a:lnTo>
                    <a:lnTo>
                      <a:pt x="3072" y="1689"/>
                    </a:lnTo>
                    <a:lnTo>
                      <a:pt x="3093" y="1722"/>
                    </a:lnTo>
                    <a:lnTo>
                      <a:pt x="3098" y="1722"/>
                    </a:lnTo>
                    <a:lnTo>
                      <a:pt x="3165" y="1727"/>
                    </a:lnTo>
                    <a:lnTo>
                      <a:pt x="3250" y="1730"/>
                    </a:lnTo>
                    <a:lnTo>
                      <a:pt x="3250" y="1710"/>
                    </a:lnTo>
                    <a:lnTo>
                      <a:pt x="3180" y="1709"/>
                    </a:lnTo>
                    <a:lnTo>
                      <a:pt x="3148" y="1672"/>
                    </a:lnTo>
                    <a:lnTo>
                      <a:pt x="3151" y="1671"/>
                    </a:lnTo>
                    <a:lnTo>
                      <a:pt x="3155" y="1665"/>
                    </a:lnTo>
                    <a:lnTo>
                      <a:pt x="3155" y="1657"/>
                    </a:lnTo>
                    <a:lnTo>
                      <a:pt x="3160" y="1656"/>
                    </a:lnTo>
                    <a:lnTo>
                      <a:pt x="3163" y="1656"/>
                    </a:lnTo>
                    <a:lnTo>
                      <a:pt x="3172" y="1659"/>
                    </a:lnTo>
                    <a:lnTo>
                      <a:pt x="3180" y="1663"/>
                    </a:lnTo>
                    <a:lnTo>
                      <a:pt x="3204" y="1671"/>
                    </a:lnTo>
                    <a:lnTo>
                      <a:pt x="3207" y="1678"/>
                    </a:lnTo>
                    <a:lnTo>
                      <a:pt x="3226" y="1695"/>
                    </a:lnTo>
                    <a:lnTo>
                      <a:pt x="3248" y="1697"/>
                    </a:lnTo>
                    <a:lnTo>
                      <a:pt x="3248" y="1628"/>
                    </a:lnTo>
                    <a:lnTo>
                      <a:pt x="3274" y="1628"/>
                    </a:lnTo>
                    <a:lnTo>
                      <a:pt x="3274" y="1584"/>
                    </a:lnTo>
                    <a:lnTo>
                      <a:pt x="3296" y="1581"/>
                    </a:lnTo>
                    <a:lnTo>
                      <a:pt x="3283" y="1541"/>
                    </a:lnTo>
                    <a:lnTo>
                      <a:pt x="3276" y="1526"/>
                    </a:lnTo>
                    <a:lnTo>
                      <a:pt x="3235" y="1543"/>
                    </a:lnTo>
                    <a:lnTo>
                      <a:pt x="3221" y="1548"/>
                    </a:lnTo>
                    <a:lnTo>
                      <a:pt x="3187" y="1593"/>
                    </a:lnTo>
                    <a:lnTo>
                      <a:pt x="3184" y="1601"/>
                    </a:lnTo>
                    <a:lnTo>
                      <a:pt x="3178" y="1598"/>
                    </a:lnTo>
                    <a:lnTo>
                      <a:pt x="3168" y="1596"/>
                    </a:lnTo>
                    <a:lnTo>
                      <a:pt x="3154" y="1602"/>
                    </a:lnTo>
                    <a:lnTo>
                      <a:pt x="3140" y="1598"/>
                    </a:lnTo>
                    <a:lnTo>
                      <a:pt x="3131" y="1599"/>
                    </a:lnTo>
                    <a:lnTo>
                      <a:pt x="3125" y="1564"/>
                    </a:lnTo>
                    <a:lnTo>
                      <a:pt x="3119" y="1549"/>
                    </a:lnTo>
                    <a:lnTo>
                      <a:pt x="3130" y="1543"/>
                    </a:lnTo>
                    <a:lnTo>
                      <a:pt x="3145" y="1523"/>
                    </a:lnTo>
                    <a:lnTo>
                      <a:pt x="3124" y="1493"/>
                    </a:lnTo>
                    <a:lnTo>
                      <a:pt x="3090" y="1520"/>
                    </a:lnTo>
                    <a:lnTo>
                      <a:pt x="3081" y="1522"/>
                    </a:lnTo>
                    <a:lnTo>
                      <a:pt x="3081" y="1513"/>
                    </a:lnTo>
                    <a:lnTo>
                      <a:pt x="3092" y="1508"/>
                    </a:lnTo>
                    <a:lnTo>
                      <a:pt x="3098" y="1499"/>
                    </a:lnTo>
                    <a:lnTo>
                      <a:pt x="3101" y="1497"/>
                    </a:lnTo>
                    <a:lnTo>
                      <a:pt x="3105" y="1493"/>
                    </a:lnTo>
                    <a:lnTo>
                      <a:pt x="3108" y="1478"/>
                    </a:lnTo>
                    <a:lnTo>
                      <a:pt x="3139" y="1444"/>
                    </a:lnTo>
                    <a:lnTo>
                      <a:pt x="3143" y="1436"/>
                    </a:lnTo>
                    <a:lnTo>
                      <a:pt x="3145" y="1423"/>
                    </a:lnTo>
                    <a:lnTo>
                      <a:pt x="3168" y="1406"/>
                    </a:lnTo>
                    <a:lnTo>
                      <a:pt x="3174" y="1389"/>
                    </a:lnTo>
                    <a:lnTo>
                      <a:pt x="3192" y="1386"/>
                    </a:lnTo>
                    <a:lnTo>
                      <a:pt x="3187" y="1377"/>
                    </a:lnTo>
                    <a:lnTo>
                      <a:pt x="3171" y="1362"/>
                    </a:lnTo>
                    <a:lnTo>
                      <a:pt x="3154" y="1366"/>
                    </a:lnTo>
                    <a:lnTo>
                      <a:pt x="3140" y="1354"/>
                    </a:lnTo>
                    <a:lnTo>
                      <a:pt x="3085" y="1398"/>
                    </a:lnTo>
                    <a:lnTo>
                      <a:pt x="3070" y="1405"/>
                    </a:lnTo>
                    <a:lnTo>
                      <a:pt x="3058" y="1405"/>
                    </a:lnTo>
                    <a:lnTo>
                      <a:pt x="3046" y="1408"/>
                    </a:lnTo>
                    <a:lnTo>
                      <a:pt x="3043" y="1406"/>
                    </a:lnTo>
                    <a:lnTo>
                      <a:pt x="3040" y="1395"/>
                    </a:lnTo>
                    <a:lnTo>
                      <a:pt x="3041" y="1374"/>
                    </a:lnTo>
                    <a:lnTo>
                      <a:pt x="3044" y="1324"/>
                    </a:lnTo>
                    <a:lnTo>
                      <a:pt x="3050" y="1304"/>
                    </a:lnTo>
                    <a:lnTo>
                      <a:pt x="3102" y="1324"/>
                    </a:lnTo>
                    <a:lnTo>
                      <a:pt x="3107" y="1324"/>
                    </a:lnTo>
                    <a:lnTo>
                      <a:pt x="3110" y="1319"/>
                    </a:lnTo>
                    <a:lnTo>
                      <a:pt x="3111" y="1313"/>
                    </a:lnTo>
                    <a:lnTo>
                      <a:pt x="3110" y="1303"/>
                    </a:lnTo>
                    <a:lnTo>
                      <a:pt x="3053" y="1219"/>
                    </a:lnTo>
                    <a:lnTo>
                      <a:pt x="3050" y="1219"/>
                    </a:lnTo>
                    <a:lnTo>
                      <a:pt x="3023" y="1202"/>
                    </a:lnTo>
                    <a:lnTo>
                      <a:pt x="3023" y="1199"/>
                    </a:lnTo>
                    <a:lnTo>
                      <a:pt x="3026" y="1196"/>
                    </a:lnTo>
                    <a:lnTo>
                      <a:pt x="3032" y="1185"/>
                    </a:lnTo>
                    <a:lnTo>
                      <a:pt x="3034" y="1173"/>
                    </a:lnTo>
                    <a:lnTo>
                      <a:pt x="3032" y="1166"/>
                    </a:lnTo>
                    <a:lnTo>
                      <a:pt x="3026" y="1164"/>
                    </a:lnTo>
                    <a:lnTo>
                      <a:pt x="3015" y="1163"/>
                    </a:lnTo>
                    <a:lnTo>
                      <a:pt x="3012" y="1160"/>
                    </a:lnTo>
                    <a:lnTo>
                      <a:pt x="3011" y="1153"/>
                    </a:lnTo>
                    <a:lnTo>
                      <a:pt x="2999" y="1150"/>
                    </a:lnTo>
                    <a:lnTo>
                      <a:pt x="2990" y="1147"/>
                    </a:lnTo>
                    <a:lnTo>
                      <a:pt x="2976" y="1143"/>
                    </a:lnTo>
                    <a:lnTo>
                      <a:pt x="2973" y="1137"/>
                    </a:lnTo>
                    <a:lnTo>
                      <a:pt x="2974" y="1128"/>
                    </a:lnTo>
                    <a:lnTo>
                      <a:pt x="2987" y="1094"/>
                    </a:lnTo>
                    <a:lnTo>
                      <a:pt x="2977" y="1094"/>
                    </a:lnTo>
                    <a:lnTo>
                      <a:pt x="2977" y="1077"/>
                    </a:lnTo>
                    <a:lnTo>
                      <a:pt x="2980" y="1073"/>
                    </a:lnTo>
                    <a:lnTo>
                      <a:pt x="2987" y="1073"/>
                    </a:lnTo>
                    <a:lnTo>
                      <a:pt x="2994" y="1074"/>
                    </a:lnTo>
                    <a:lnTo>
                      <a:pt x="3003" y="1070"/>
                    </a:lnTo>
                    <a:lnTo>
                      <a:pt x="3006" y="1067"/>
                    </a:lnTo>
                    <a:lnTo>
                      <a:pt x="3011" y="1048"/>
                    </a:lnTo>
                    <a:lnTo>
                      <a:pt x="3014" y="1042"/>
                    </a:lnTo>
                    <a:lnTo>
                      <a:pt x="3014" y="1039"/>
                    </a:lnTo>
                    <a:lnTo>
                      <a:pt x="3015" y="1032"/>
                    </a:lnTo>
                    <a:lnTo>
                      <a:pt x="3017" y="1027"/>
                    </a:lnTo>
                    <a:lnTo>
                      <a:pt x="3017" y="1023"/>
                    </a:lnTo>
                    <a:lnTo>
                      <a:pt x="3014" y="1010"/>
                    </a:lnTo>
                    <a:lnTo>
                      <a:pt x="3009" y="1006"/>
                    </a:lnTo>
                    <a:lnTo>
                      <a:pt x="3034" y="1004"/>
                    </a:lnTo>
                    <a:lnTo>
                      <a:pt x="3043" y="1000"/>
                    </a:lnTo>
                    <a:lnTo>
                      <a:pt x="3053" y="995"/>
                    </a:lnTo>
                    <a:lnTo>
                      <a:pt x="3053" y="992"/>
                    </a:lnTo>
                    <a:lnTo>
                      <a:pt x="3047" y="980"/>
                    </a:lnTo>
                    <a:lnTo>
                      <a:pt x="3052" y="963"/>
                    </a:lnTo>
                    <a:lnTo>
                      <a:pt x="3055" y="956"/>
                    </a:lnTo>
                    <a:lnTo>
                      <a:pt x="3064" y="953"/>
                    </a:lnTo>
                    <a:lnTo>
                      <a:pt x="3078" y="954"/>
                    </a:lnTo>
                    <a:lnTo>
                      <a:pt x="3151" y="963"/>
                    </a:lnTo>
                    <a:lnTo>
                      <a:pt x="3157" y="959"/>
                    </a:lnTo>
                    <a:lnTo>
                      <a:pt x="3184" y="846"/>
                    </a:lnTo>
                    <a:lnTo>
                      <a:pt x="3183" y="845"/>
                    </a:lnTo>
                    <a:lnTo>
                      <a:pt x="3160" y="848"/>
                    </a:lnTo>
                    <a:lnTo>
                      <a:pt x="3155" y="846"/>
                    </a:lnTo>
                    <a:lnTo>
                      <a:pt x="3160" y="839"/>
                    </a:lnTo>
                    <a:lnTo>
                      <a:pt x="3157" y="834"/>
                    </a:lnTo>
                    <a:lnTo>
                      <a:pt x="3125" y="832"/>
                    </a:lnTo>
                    <a:lnTo>
                      <a:pt x="3137" y="846"/>
                    </a:lnTo>
                    <a:lnTo>
                      <a:pt x="3137" y="849"/>
                    </a:lnTo>
                    <a:lnTo>
                      <a:pt x="3120" y="874"/>
                    </a:lnTo>
                    <a:lnTo>
                      <a:pt x="3110" y="866"/>
                    </a:lnTo>
                    <a:lnTo>
                      <a:pt x="3081" y="872"/>
                    </a:lnTo>
                    <a:lnTo>
                      <a:pt x="3082" y="890"/>
                    </a:lnTo>
                    <a:lnTo>
                      <a:pt x="3092" y="905"/>
                    </a:lnTo>
                    <a:lnTo>
                      <a:pt x="3082" y="915"/>
                    </a:lnTo>
                    <a:lnTo>
                      <a:pt x="3067" y="902"/>
                    </a:lnTo>
                    <a:lnTo>
                      <a:pt x="3050" y="892"/>
                    </a:lnTo>
                    <a:lnTo>
                      <a:pt x="3040" y="892"/>
                    </a:lnTo>
                    <a:lnTo>
                      <a:pt x="3043" y="905"/>
                    </a:lnTo>
                    <a:lnTo>
                      <a:pt x="2996" y="910"/>
                    </a:lnTo>
                    <a:lnTo>
                      <a:pt x="2987" y="905"/>
                    </a:lnTo>
                    <a:lnTo>
                      <a:pt x="2935" y="893"/>
                    </a:lnTo>
                    <a:lnTo>
                      <a:pt x="2907" y="886"/>
                    </a:lnTo>
                    <a:lnTo>
                      <a:pt x="2903" y="883"/>
                    </a:lnTo>
                    <a:lnTo>
                      <a:pt x="2903" y="880"/>
                    </a:lnTo>
                    <a:lnTo>
                      <a:pt x="2907" y="860"/>
                    </a:lnTo>
                    <a:lnTo>
                      <a:pt x="2897" y="854"/>
                    </a:lnTo>
                    <a:lnTo>
                      <a:pt x="2898" y="849"/>
                    </a:lnTo>
                    <a:lnTo>
                      <a:pt x="2865" y="846"/>
                    </a:lnTo>
                    <a:lnTo>
                      <a:pt x="2863" y="843"/>
                    </a:lnTo>
                    <a:lnTo>
                      <a:pt x="2871" y="816"/>
                    </a:lnTo>
                    <a:lnTo>
                      <a:pt x="2868" y="814"/>
                    </a:lnTo>
                    <a:lnTo>
                      <a:pt x="2805" y="819"/>
                    </a:lnTo>
                    <a:lnTo>
                      <a:pt x="2802" y="817"/>
                    </a:lnTo>
                    <a:lnTo>
                      <a:pt x="2802" y="811"/>
                    </a:lnTo>
                    <a:lnTo>
                      <a:pt x="2804" y="802"/>
                    </a:lnTo>
                    <a:lnTo>
                      <a:pt x="2796" y="800"/>
                    </a:lnTo>
                    <a:lnTo>
                      <a:pt x="2778" y="802"/>
                    </a:lnTo>
                    <a:lnTo>
                      <a:pt x="2743" y="800"/>
                    </a:lnTo>
                    <a:lnTo>
                      <a:pt x="2729" y="797"/>
                    </a:lnTo>
                    <a:lnTo>
                      <a:pt x="2714" y="791"/>
                    </a:lnTo>
                    <a:lnTo>
                      <a:pt x="2711" y="802"/>
                    </a:lnTo>
                    <a:lnTo>
                      <a:pt x="2693" y="802"/>
                    </a:lnTo>
                    <a:lnTo>
                      <a:pt x="2691" y="807"/>
                    </a:lnTo>
                    <a:lnTo>
                      <a:pt x="2688" y="823"/>
                    </a:lnTo>
                    <a:lnTo>
                      <a:pt x="2684" y="849"/>
                    </a:lnTo>
                    <a:lnTo>
                      <a:pt x="2694" y="851"/>
                    </a:lnTo>
                    <a:lnTo>
                      <a:pt x="2697" y="846"/>
                    </a:lnTo>
                    <a:lnTo>
                      <a:pt x="2708" y="846"/>
                    </a:lnTo>
                    <a:lnTo>
                      <a:pt x="2741" y="851"/>
                    </a:lnTo>
                    <a:lnTo>
                      <a:pt x="2754" y="874"/>
                    </a:lnTo>
                    <a:lnTo>
                      <a:pt x="2754" y="902"/>
                    </a:lnTo>
                    <a:lnTo>
                      <a:pt x="2732" y="901"/>
                    </a:lnTo>
                    <a:lnTo>
                      <a:pt x="2723" y="898"/>
                    </a:lnTo>
                    <a:lnTo>
                      <a:pt x="2708" y="892"/>
                    </a:lnTo>
                    <a:lnTo>
                      <a:pt x="2690" y="887"/>
                    </a:lnTo>
                    <a:lnTo>
                      <a:pt x="2688" y="887"/>
                    </a:lnTo>
                    <a:lnTo>
                      <a:pt x="2687" y="892"/>
                    </a:lnTo>
                    <a:lnTo>
                      <a:pt x="2674" y="919"/>
                    </a:lnTo>
                    <a:lnTo>
                      <a:pt x="2668" y="936"/>
                    </a:lnTo>
                    <a:lnTo>
                      <a:pt x="2656" y="934"/>
                    </a:lnTo>
                    <a:lnTo>
                      <a:pt x="2642" y="930"/>
                    </a:lnTo>
                    <a:lnTo>
                      <a:pt x="2627" y="918"/>
                    </a:lnTo>
                    <a:lnTo>
                      <a:pt x="2617" y="907"/>
                    </a:lnTo>
                    <a:lnTo>
                      <a:pt x="2620" y="902"/>
                    </a:lnTo>
                    <a:lnTo>
                      <a:pt x="2632" y="887"/>
                    </a:lnTo>
                    <a:lnTo>
                      <a:pt x="2636" y="872"/>
                    </a:lnTo>
                    <a:lnTo>
                      <a:pt x="2641" y="848"/>
                    </a:lnTo>
                    <a:lnTo>
                      <a:pt x="2627" y="846"/>
                    </a:lnTo>
                    <a:lnTo>
                      <a:pt x="2627" y="839"/>
                    </a:lnTo>
                    <a:lnTo>
                      <a:pt x="2632" y="837"/>
                    </a:lnTo>
                    <a:lnTo>
                      <a:pt x="2632" y="829"/>
                    </a:lnTo>
                    <a:lnTo>
                      <a:pt x="2617" y="828"/>
                    </a:lnTo>
                    <a:lnTo>
                      <a:pt x="2620" y="811"/>
                    </a:lnTo>
                    <a:lnTo>
                      <a:pt x="2639" y="814"/>
                    </a:lnTo>
                    <a:lnTo>
                      <a:pt x="2644" y="804"/>
                    </a:lnTo>
                    <a:lnTo>
                      <a:pt x="2670" y="808"/>
                    </a:lnTo>
                    <a:lnTo>
                      <a:pt x="2670" y="790"/>
                    </a:lnTo>
                    <a:lnTo>
                      <a:pt x="2644" y="787"/>
                    </a:lnTo>
                    <a:lnTo>
                      <a:pt x="2632" y="782"/>
                    </a:lnTo>
                    <a:lnTo>
                      <a:pt x="2594" y="762"/>
                    </a:lnTo>
                    <a:lnTo>
                      <a:pt x="2591" y="759"/>
                    </a:lnTo>
                    <a:lnTo>
                      <a:pt x="2597" y="744"/>
                    </a:lnTo>
                    <a:lnTo>
                      <a:pt x="2601" y="726"/>
                    </a:lnTo>
                    <a:lnTo>
                      <a:pt x="2583" y="723"/>
                    </a:lnTo>
                    <a:lnTo>
                      <a:pt x="2588" y="697"/>
                    </a:lnTo>
                    <a:lnTo>
                      <a:pt x="2574" y="680"/>
                    </a:lnTo>
                    <a:lnTo>
                      <a:pt x="2545" y="661"/>
                    </a:lnTo>
                    <a:lnTo>
                      <a:pt x="2470" y="650"/>
                    </a:lnTo>
                    <a:lnTo>
                      <a:pt x="2483" y="668"/>
                    </a:lnTo>
                    <a:lnTo>
                      <a:pt x="2483" y="677"/>
                    </a:lnTo>
                    <a:lnTo>
                      <a:pt x="2495" y="674"/>
                    </a:lnTo>
                    <a:lnTo>
                      <a:pt x="2505" y="685"/>
                    </a:lnTo>
                    <a:lnTo>
                      <a:pt x="2521" y="689"/>
                    </a:lnTo>
                    <a:lnTo>
                      <a:pt x="2519" y="708"/>
                    </a:lnTo>
                    <a:lnTo>
                      <a:pt x="2512" y="708"/>
                    </a:lnTo>
                    <a:lnTo>
                      <a:pt x="2505" y="740"/>
                    </a:lnTo>
                    <a:lnTo>
                      <a:pt x="2513" y="741"/>
                    </a:lnTo>
                    <a:lnTo>
                      <a:pt x="2513" y="752"/>
                    </a:lnTo>
                    <a:lnTo>
                      <a:pt x="2534" y="761"/>
                    </a:lnTo>
                    <a:lnTo>
                      <a:pt x="2545" y="759"/>
                    </a:lnTo>
                    <a:lnTo>
                      <a:pt x="2556" y="762"/>
                    </a:lnTo>
                    <a:lnTo>
                      <a:pt x="2536" y="802"/>
                    </a:lnTo>
                    <a:lnTo>
                      <a:pt x="2505" y="787"/>
                    </a:lnTo>
                    <a:lnTo>
                      <a:pt x="2512" y="772"/>
                    </a:lnTo>
                    <a:lnTo>
                      <a:pt x="2496" y="765"/>
                    </a:lnTo>
                    <a:lnTo>
                      <a:pt x="2489" y="759"/>
                    </a:lnTo>
                    <a:lnTo>
                      <a:pt x="2490" y="753"/>
                    </a:lnTo>
                    <a:lnTo>
                      <a:pt x="2466" y="740"/>
                    </a:lnTo>
                    <a:lnTo>
                      <a:pt x="2448" y="727"/>
                    </a:lnTo>
                    <a:lnTo>
                      <a:pt x="2443" y="732"/>
                    </a:lnTo>
                    <a:lnTo>
                      <a:pt x="2440" y="735"/>
                    </a:lnTo>
                    <a:lnTo>
                      <a:pt x="2440" y="737"/>
                    </a:lnTo>
                    <a:lnTo>
                      <a:pt x="2434" y="737"/>
                    </a:lnTo>
                    <a:lnTo>
                      <a:pt x="2425" y="735"/>
                    </a:lnTo>
                    <a:lnTo>
                      <a:pt x="2408" y="732"/>
                    </a:lnTo>
                    <a:lnTo>
                      <a:pt x="2382" y="724"/>
                    </a:lnTo>
                    <a:lnTo>
                      <a:pt x="2368" y="721"/>
                    </a:lnTo>
                    <a:lnTo>
                      <a:pt x="2365" y="721"/>
                    </a:lnTo>
                    <a:lnTo>
                      <a:pt x="2365" y="724"/>
                    </a:lnTo>
                    <a:lnTo>
                      <a:pt x="2365" y="729"/>
                    </a:lnTo>
                    <a:lnTo>
                      <a:pt x="2362" y="740"/>
                    </a:lnTo>
                    <a:lnTo>
                      <a:pt x="2359" y="750"/>
                    </a:lnTo>
                    <a:lnTo>
                      <a:pt x="2356" y="761"/>
                    </a:lnTo>
                    <a:lnTo>
                      <a:pt x="2356" y="764"/>
                    </a:lnTo>
                    <a:lnTo>
                      <a:pt x="2359" y="767"/>
                    </a:lnTo>
                    <a:lnTo>
                      <a:pt x="2368" y="778"/>
                    </a:lnTo>
                    <a:lnTo>
                      <a:pt x="2373" y="784"/>
                    </a:lnTo>
                    <a:lnTo>
                      <a:pt x="2355" y="810"/>
                    </a:lnTo>
                    <a:lnTo>
                      <a:pt x="2333" y="808"/>
                    </a:lnTo>
                    <a:lnTo>
                      <a:pt x="2333" y="814"/>
                    </a:lnTo>
                    <a:lnTo>
                      <a:pt x="2312" y="814"/>
                    </a:lnTo>
                    <a:lnTo>
                      <a:pt x="2309" y="804"/>
                    </a:lnTo>
                    <a:lnTo>
                      <a:pt x="2259" y="814"/>
                    </a:lnTo>
                    <a:lnTo>
                      <a:pt x="2257" y="776"/>
                    </a:lnTo>
                    <a:lnTo>
                      <a:pt x="2218" y="775"/>
                    </a:lnTo>
                    <a:lnTo>
                      <a:pt x="2218" y="764"/>
                    </a:lnTo>
                    <a:lnTo>
                      <a:pt x="2181" y="764"/>
                    </a:lnTo>
                    <a:lnTo>
                      <a:pt x="2172" y="785"/>
                    </a:lnTo>
                    <a:lnTo>
                      <a:pt x="2166" y="791"/>
                    </a:lnTo>
                    <a:lnTo>
                      <a:pt x="2151" y="804"/>
                    </a:lnTo>
                    <a:lnTo>
                      <a:pt x="2145" y="808"/>
                    </a:lnTo>
                    <a:lnTo>
                      <a:pt x="2129" y="816"/>
                    </a:lnTo>
                    <a:lnTo>
                      <a:pt x="2110" y="794"/>
                    </a:lnTo>
                    <a:lnTo>
                      <a:pt x="2113" y="784"/>
                    </a:lnTo>
                    <a:lnTo>
                      <a:pt x="2116" y="776"/>
                    </a:lnTo>
                    <a:lnTo>
                      <a:pt x="2104" y="776"/>
                    </a:lnTo>
                    <a:lnTo>
                      <a:pt x="2104" y="762"/>
                    </a:lnTo>
                    <a:lnTo>
                      <a:pt x="2081" y="759"/>
                    </a:lnTo>
                    <a:lnTo>
                      <a:pt x="2081" y="750"/>
                    </a:lnTo>
                    <a:lnTo>
                      <a:pt x="2090" y="750"/>
                    </a:lnTo>
                    <a:lnTo>
                      <a:pt x="2088" y="709"/>
                    </a:lnTo>
                    <a:lnTo>
                      <a:pt x="2059" y="709"/>
                    </a:lnTo>
                    <a:lnTo>
                      <a:pt x="2059" y="673"/>
                    </a:lnTo>
                    <a:lnTo>
                      <a:pt x="2104" y="673"/>
                    </a:lnTo>
                    <a:lnTo>
                      <a:pt x="2104" y="682"/>
                    </a:lnTo>
                    <a:lnTo>
                      <a:pt x="2142" y="689"/>
                    </a:lnTo>
                    <a:lnTo>
                      <a:pt x="2143" y="676"/>
                    </a:lnTo>
                    <a:lnTo>
                      <a:pt x="2140" y="676"/>
                    </a:lnTo>
                    <a:lnTo>
                      <a:pt x="2140" y="662"/>
                    </a:lnTo>
                    <a:lnTo>
                      <a:pt x="2152" y="662"/>
                    </a:lnTo>
                    <a:lnTo>
                      <a:pt x="2155" y="630"/>
                    </a:lnTo>
                    <a:lnTo>
                      <a:pt x="2142" y="629"/>
                    </a:lnTo>
                    <a:lnTo>
                      <a:pt x="2143" y="597"/>
                    </a:lnTo>
                    <a:lnTo>
                      <a:pt x="2131" y="597"/>
                    </a:lnTo>
                    <a:lnTo>
                      <a:pt x="2129" y="534"/>
                    </a:lnTo>
                    <a:lnTo>
                      <a:pt x="2143" y="510"/>
                    </a:lnTo>
                    <a:lnTo>
                      <a:pt x="2148" y="508"/>
                    </a:lnTo>
                    <a:lnTo>
                      <a:pt x="2157" y="508"/>
                    </a:lnTo>
                    <a:lnTo>
                      <a:pt x="2178" y="508"/>
                    </a:lnTo>
                    <a:lnTo>
                      <a:pt x="2180" y="470"/>
                    </a:lnTo>
                    <a:lnTo>
                      <a:pt x="2158" y="470"/>
                    </a:lnTo>
                    <a:lnTo>
                      <a:pt x="2158" y="458"/>
                    </a:lnTo>
                    <a:lnTo>
                      <a:pt x="2145" y="460"/>
                    </a:lnTo>
                    <a:lnTo>
                      <a:pt x="2145" y="451"/>
                    </a:lnTo>
                    <a:lnTo>
                      <a:pt x="2099" y="451"/>
                    </a:lnTo>
                    <a:lnTo>
                      <a:pt x="2099" y="441"/>
                    </a:lnTo>
                    <a:lnTo>
                      <a:pt x="2076" y="406"/>
                    </a:lnTo>
                    <a:lnTo>
                      <a:pt x="2073" y="403"/>
                    </a:lnTo>
                    <a:lnTo>
                      <a:pt x="2072" y="391"/>
                    </a:lnTo>
                    <a:lnTo>
                      <a:pt x="2066" y="382"/>
                    </a:lnTo>
                    <a:lnTo>
                      <a:pt x="2070" y="374"/>
                    </a:lnTo>
                    <a:lnTo>
                      <a:pt x="2070" y="367"/>
                    </a:lnTo>
                    <a:lnTo>
                      <a:pt x="2067" y="359"/>
                    </a:lnTo>
                    <a:lnTo>
                      <a:pt x="2059" y="355"/>
                    </a:lnTo>
                    <a:lnTo>
                      <a:pt x="2053" y="350"/>
                    </a:lnTo>
                    <a:lnTo>
                      <a:pt x="2046" y="343"/>
                    </a:lnTo>
                    <a:lnTo>
                      <a:pt x="2043" y="335"/>
                    </a:lnTo>
                    <a:lnTo>
                      <a:pt x="2055" y="315"/>
                    </a:lnTo>
                    <a:lnTo>
                      <a:pt x="2061" y="298"/>
                    </a:lnTo>
                    <a:lnTo>
                      <a:pt x="2061" y="294"/>
                    </a:lnTo>
                    <a:lnTo>
                      <a:pt x="2058" y="286"/>
                    </a:lnTo>
                    <a:lnTo>
                      <a:pt x="2050" y="280"/>
                    </a:lnTo>
                    <a:lnTo>
                      <a:pt x="2056" y="277"/>
                    </a:lnTo>
                    <a:lnTo>
                      <a:pt x="2058" y="276"/>
                    </a:lnTo>
                    <a:lnTo>
                      <a:pt x="2059" y="260"/>
                    </a:lnTo>
                    <a:lnTo>
                      <a:pt x="2062" y="245"/>
                    </a:lnTo>
                    <a:lnTo>
                      <a:pt x="2062" y="239"/>
                    </a:lnTo>
                    <a:lnTo>
                      <a:pt x="2058" y="238"/>
                    </a:lnTo>
                    <a:lnTo>
                      <a:pt x="2056" y="233"/>
                    </a:lnTo>
                    <a:lnTo>
                      <a:pt x="2059" y="227"/>
                    </a:lnTo>
                    <a:lnTo>
                      <a:pt x="2066" y="222"/>
                    </a:lnTo>
                    <a:lnTo>
                      <a:pt x="2070" y="219"/>
                    </a:lnTo>
                    <a:lnTo>
                      <a:pt x="2070" y="216"/>
                    </a:lnTo>
                    <a:lnTo>
                      <a:pt x="2062" y="212"/>
                    </a:lnTo>
                    <a:lnTo>
                      <a:pt x="2029" y="190"/>
                    </a:lnTo>
                    <a:lnTo>
                      <a:pt x="2031" y="169"/>
                    </a:lnTo>
                    <a:lnTo>
                      <a:pt x="2021" y="165"/>
                    </a:lnTo>
                    <a:lnTo>
                      <a:pt x="2018" y="163"/>
                    </a:lnTo>
                    <a:lnTo>
                      <a:pt x="1980" y="105"/>
                    </a:lnTo>
                    <a:lnTo>
                      <a:pt x="1988" y="101"/>
                    </a:lnTo>
                    <a:lnTo>
                      <a:pt x="1983" y="93"/>
                    </a:lnTo>
                    <a:lnTo>
                      <a:pt x="1939" y="93"/>
                    </a:lnTo>
                    <a:lnTo>
                      <a:pt x="1907" y="116"/>
                    </a:lnTo>
                    <a:lnTo>
                      <a:pt x="1854" y="105"/>
                    </a:lnTo>
                    <a:lnTo>
                      <a:pt x="1848" y="102"/>
                    </a:lnTo>
                    <a:lnTo>
                      <a:pt x="1843" y="96"/>
                    </a:lnTo>
                    <a:lnTo>
                      <a:pt x="1820" y="117"/>
                    </a:lnTo>
                    <a:lnTo>
                      <a:pt x="1819" y="139"/>
                    </a:lnTo>
                    <a:lnTo>
                      <a:pt x="1773" y="152"/>
                    </a:lnTo>
                    <a:lnTo>
                      <a:pt x="1746" y="180"/>
                    </a:lnTo>
                    <a:lnTo>
                      <a:pt x="1737" y="180"/>
                    </a:lnTo>
                    <a:lnTo>
                      <a:pt x="1723" y="172"/>
                    </a:lnTo>
                    <a:lnTo>
                      <a:pt x="1705" y="166"/>
                    </a:lnTo>
                    <a:lnTo>
                      <a:pt x="1694" y="160"/>
                    </a:lnTo>
                    <a:lnTo>
                      <a:pt x="1679" y="146"/>
                    </a:lnTo>
                    <a:lnTo>
                      <a:pt x="1673" y="143"/>
                    </a:lnTo>
                    <a:lnTo>
                      <a:pt x="1658" y="143"/>
                    </a:lnTo>
                    <a:lnTo>
                      <a:pt x="1636" y="142"/>
                    </a:lnTo>
                    <a:lnTo>
                      <a:pt x="1627" y="134"/>
                    </a:lnTo>
                    <a:lnTo>
                      <a:pt x="1603" y="96"/>
                    </a:lnTo>
                    <a:lnTo>
                      <a:pt x="1601" y="90"/>
                    </a:lnTo>
                    <a:lnTo>
                      <a:pt x="1575" y="76"/>
                    </a:lnTo>
                    <a:lnTo>
                      <a:pt x="1569" y="70"/>
                    </a:lnTo>
                    <a:lnTo>
                      <a:pt x="1565" y="63"/>
                    </a:lnTo>
                    <a:lnTo>
                      <a:pt x="1556" y="61"/>
                    </a:lnTo>
                    <a:lnTo>
                      <a:pt x="1551" y="60"/>
                    </a:lnTo>
                    <a:lnTo>
                      <a:pt x="1546" y="55"/>
                    </a:lnTo>
                    <a:lnTo>
                      <a:pt x="1533" y="53"/>
                    </a:lnTo>
                    <a:lnTo>
                      <a:pt x="1508" y="56"/>
                    </a:lnTo>
                    <a:lnTo>
                      <a:pt x="1487" y="56"/>
                    </a:lnTo>
                    <a:lnTo>
                      <a:pt x="1472" y="56"/>
                    </a:lnTo>
                    <a:lnTo>
                      <a:pt x="1469" y="64"/>
                    </a:lnTo>
                    <a:lnTo>
                      <a:pt x="1446" y="63"/>
                    </a:lnTo>
                    <a:lnTo>
                      <a:pt x="1432" y="61"/>
                    </a:lnTo>
                    <a:lnTo>
                      <a:pt x="1429" y="58"/>
                    </a:lnTo>
                    <a:lnTo>
                      <a:pt x="1429" y="53"/>
                    </a:lnTo>
                    <a:lnTo>
                      <a:pt x="1420" y="52"/>
                    </a:lnTo>
                    <a:lnTo>
                      <a:pt x="1416" y="50"/>
                    </a:lnTo>
                    <a:lnTo>
                      <a:pt x="1414" y="46"/>
                    </a:lnTo>
                    <a:lnTo>
                      <a:pt x="1419" y="40"/>
                    </a:lnTo>
                    <a:lnTo>
                      <a:pt x="1412" y="35"/>
                    </a:lnTo>
                    <a:lnTo>
                      <a:pt x="1406" y="32"/>
                    </a:lnTo>
                    <a:lnTo>
                      <a:pt x="1391" y="32"/>
                    </a:lnTo>
                    <a:lnTo>
                      <a:pt x="1388" y="40"/>
                    </a:lnTo>
                    <a:lnTo>
                      <a:pt x="1379" y="56"/>
                    </a:lnTo>
                    <a:lnTo>
                      <a:pt x="1374" y="60"/>
                    </a:lnTo>
                    <a:lnTo>
                      <a:pt x="1362" y="61"/>
                    </a:lnTo>
                    <a:lnTo>
                      <a:pt x="1344" y="64"/>
                    </a:lnTo>
                    <a:lnTo>
                      <a:pt x="1330" y="69"/>
                    </a:lnTo>
                    <a:lnTo>
                      <a:pt x="1326" y="55"/>
                    </a:lnTo>
                    <a:lnTo>
                      <a:pt x="1318" y="38"/>
                    </a:lnTo>
                    <a:lnTo>
                      <a:pt x="1295" y="25"/>
                    </a:lnTo>
                    <a:lnTo>
                      <a:pt x="1265" y="9"/>
                    </a:lnTo>
                    <a:lnTo>
                      <a:pt x="1239" y="11"/>
                    </a:lnTo>
                    <a:lnTo>
                      <a:pt x="1239" y="0"/>
                    </a:lnTo>
                    <a:lnTo>
                      <a:pt x="1218" y="0"/>
                    </a:lnTo>
                    <a:lnTo>
                      <a:pt x="1213" y="44"/>
                    </a:lnTo>
                    <a:lnTo>
                      <a:pt x="1216" y="47"/>
                    </a:lnTo>
                    <a:lnTo>
                      <a:pt x="1239" y="46"/>
                    </a:lnTo>
                    <a:lnTo>
                      <a:pt x="1240" y="60"/>
                    </a:lnTo>
                    <a:lnTo>
                      <a:pt x="1243" y="69"/>
                    </a:lnTo>
                    <a:lnTo>
                      <a:pt x="1248" y="82"/>
                    </a:lnTo>
                    <a:lnTo>
                      <a:pt x="1250" y="96"/>
                    </a:lnTo>
                    <a:lnTo>
                      <a:pt x="1243" y="98"/>
                    </a:lnTo>
                    <a:lnTo>
                      <a:pt x="1230" y="72"/>
                    </a:lnTo>
                    <a:lnTo>
                      <a:pt x="1218" y="76"/>
                    </a:lnTo>
                    <a:lnTo>
                      <a:pt x="1145" y="37"/>
                    </a:lnTo>
                    <a:lnTo>
                      <a:pt x="1129" y="58"/>
                    </a:lnTo>
                    <a:lnTo>
                      <a:pt x="1132" y="69"/>
                    </a:lnTo>
                    <a:lnTo>
                      <a:pt x="1132" y="70"/>
                    </a:lnTo>
                    <a:lnTo>
                      <a:pt x="1128" y="70"/>
                    </a:lnTo>
                    <a:lnTo>
                      <a:pt x="1126" y="72"/>
                    </a:lnTo>
                    <a:lnTo>
                      <a:pt x="1128" y="88"/>
                    </a:lnTo>
                    <a:lnTo>
                      <a:pt x="1122" y="95"/>
                    </a:lnTo>
                    <a:lnTo>
                      <a:pt x="1111" y="102"/>
                    </a:lnTo>
                    <a:lnTo>
                      <a:pt x="1099" y="108"/>
                    </a:lnTo>
                    <a:lnTo>
                      <a:pt x="1099" y="123"/>
                    </a:lnTo>
                    <a:lnTo>
                      <a:pt x="1105" y="128"/>
                    </a:lnTo>
                    <a:lnTo>
                      <a:pt x="1106" y="130"/>
                    </a:lnTo>
                    <a:lnTo>
                      <a:pt x="1106" y="131"/>
                    </a:lnTo>
                    <a:lnTo>
                      <a:pt x="1102" y="139"/>
                    </a:lnTo>
                    <a:lnTo>
                      <a:pt x="1096" y="148"/>
                    </a:lnTo>
                    <a:lnTo>
                      <a:pt x="1090" y="148"/>
                    </a:lnTo>
                    <a:lnTo>
                      <a:pt x="1082" y="145"/>
                    </a:lnTo>
                    <a:lnTo>
                      <a:pt x="1081" y="137"/>
                    </a:lnTo>
                    <a:lnTo>
                      <a:pt x="1067" y="137"/>
                    </a:lnTo>
                    <a:lnTo>
                      <a:pt x="1064" y="142"/>
                    </a:lnTo>
                    <a:lnTo>
                      <a:pt x="1056" y="145"/>
                    </a:lnTo>
                    <a:lnTo>
                      <a:pt x="1039" y="148"/>
                    </a:lnTo>
                    <a:lnTo>
                      <a:pt x="1020" y="149"/>
                    </a:lnTo>
                    <a:lnTo>
                      <a:pt x="1001" y="148"/>
                    </a:lnTo>
                    <a:lnTo>
                      <a:pt x="991" y="146"/>
                    </a:lnTo>
                    <a:lnTo>
                      <a:pt x="988" y="146"/>
                    </a:lnTo>
                    <a:lnTo>
                      <a:pt x="986" y="149"/>
                    </a:lnTo>
                    <a:lnTo>
                      <a:pt x="985" y="155"/>
                    </a:lnTo>
                    <a:lnTo>
                      <a:pt x="982" y="160"/>
                    </a:lnTo>
                    <a:lnTo>
                      <a:pt x="976" y="160"/>
                    </a:lnTo>
                    <a:lnTo>
                      <a:pt x="973" y="158"/>
                    </a:lnTo>
                    <a:lnTo>
                      <a:pt x="965" y="152"/>
                    </a:lnTo>
                    <a:lnTo>
                      <a:pt x="962" y="146"/>
                    </a:lnTo>
                    <a:lnTo>
                      <a:pt x="954" y="145"/>
                    </a:lnTo>
                    <a:lnTo>
                      <a:pt x="938" y="155"/>
                    </a:lnTo>
                    <a:lnTo>
                      <a:pt x="912" y="149"/>
                    </a:lnTo>
                    <a:lnTo>
                      <a:pt x="915" y="161"/>
                    </a:lnTo>
                    <a:lnTo>
                      <a:pt x="925" y="161"/>
                    </a:lnTo>
                    <a:lnTo>
                      <a:pt x="928" y="174"/>
                    </a:lnTo>
                    <a:lnTo>
                      <a:pt x="918" y="177"/>
                    </a:lnTo>
                    <a:lnTo>
                      <a:pt x="922" y="184"/>
                    </a:lnTo>
                    <a:lnTo>
                      <a:pt x="930" y="195"/>
                    </a:lnTo>
                    <a:lnTo>
                      <a:pt x="942" y="204"/>
                    </a:lnTo>
                    <a:lnTo>
                      <a:pt x="944" y="209"/>
                    </a:lnTo>
                    <a:lnTo>
                      <a:pt x="945" y="213"/>
                    </a:lnTo>
                    <a:lnTo>
                      <a:pt x="951" y="218"/>
                    </a:lnTo>
                    <a:lnTo>
                      <a:pt x="957" y="221"/>
                    </a:lnTo>
                    <a:lnTo>
                      <a:pt x="963" y="219"/>
                    </a:lnTo>
                    <a:lnTo>
                      <a:pt x="962" y="224"/>
                    </a:lnTo>
                    <a:lnTo>
                      <a:pt x="968" y="224"/>
                    </a:lnTo>
                    <a:lnTo>
                      <a:pt x="966" y="228"/>
                    </a:lnTo>
                    <a:lnTo>
                      <a:pt x="959" y="230"/>
                    </a:lnTo>
                    <a:lnTo>
                      <a:pt x="941" y="236"/>
                    </a:lnTo>
                    <a:lnTo>
                      <a:pt x="939" y="238"/>
                    </a:lnTo>
                    <a:lnTo>
                      <a:pt x="939" y="248"/>
                    </a:lnTo>
                    <a:lnTo>
                      <a:pt x="938" y="257"/>
                    </a:lnTo>
                    <a:lnTo>
                      <a:pt x="925" y="268"/>
                    </a:lnTo>
                    <a:lnTo>
                      <a:pt x="919" y="274"/>
                    </a:lnTo>
                    <a:lnTo>
                      <a:pt x="933" y="285"/>
                    </a:lnTo>
                    <a:lnTo>
                      <a:pt x="933" y="288"/>
                    </a:lnTo>
                    <a:lnTo>
                      <a:pt x="924" y="289"/>
                    </a:lnTo>
                    <a:lnTo>
                      <a:pt x="851" y="300"/>
                    </a:lnTo>
                    <a:lnTo>
                      <a:pt x="804" y="279"/>
                    </a:lnTo>
                    <a:lnTo>
                      <a:pt x="762" y="288"/>
                    </a:lnTo>
                    <a:lnTo>
                      <a:pt x="759" y="301"/>
                    </a:lnTo>
                    <a:lnTo>
                      <a:pt x="758" y="314"/>
                    </a:lnTo>
                    <a:lnTo>
                      <a:pt x="747" y="335"/>
                    </a:lnTo>
                    <a:lnTo>
                      <a:pt x="750" y="335"/>
                    </a:lnTo>
                    <a:lnTo>
                      <a:pt x="746" y="339"/>
                    </a:lnTo>
                    <a:lnTo>
                      <a:pt x="708" y="352"/>
                    </a:lnTo>
                    <a:lnTo>
                      <a:pt x="689" y="355"/>
                    </a:lnTo>
                    <a:lnTo>
                      <a:pt x="659" y="364"/>
                    </a:lnTo>
                    <a:lnTo>
                      <a:pt x="642" y="355"/>
                    </a:lnTo>
                    <a:lnTo>
                      <a:pt x="633" y="353"/>
                    </a:lnTo>
                    <a:lnTo>
                      <a:pt x="624" y="355"/>
                    </a:lnTo>
                    <a:lnTo>
                      <a:pt x="587" y="356"/>
                    </a:lnTo>
                    <a:lnTo>
                      <a:pt x="566" y="347"/>
                    </a:lnTo>
                    <a:lnTo>
                      <a:pt x="551" y="353"/>
                    </a:lnTo>
                    <a:lnTo>
                      <a:pt x="548" y="376"/>
                    </a:lnTo>
                    <a:lnTo>
                      <a:pt x="490" y="387"/>
                    </a:lnTo>
                    <a:lnTo>
                      <a:pt x="472" y="384"/>
                    </a:lnTo>
                    <a:lnTo>
                      <a:pt x="461" y="394"/>
                    </a:lnTo>
                    <a:lnTo>
                      <a:pt x="452" y="402"/>
                    </a:lnTo>
                    <a:lnTo>
                      <a:pt x="437" y="400"/>
                    </a:lnTo>
                    <a:lnTo>
                      <a:pt x="420" y="397"/>
                    </a:lnTo>
                    <a:lnTo>
                      <a:pt x="347" y="409"/>
                    </a:lnTo>
                    <a:lnTo>
                      <a:pt x="339" y="413"/>
                    </a:lnTo>
                    <a:lnTo>
                      <a:pt x="321" y="425"/>
                    </a:lnTo>
                    <a:lnTo>
                      <a:pt x="309" y="426"/>
                    </a:lnTo>
                    <a:lnTo>
                      <a:pt x="286" y="425"/>
                    </a:lnTo>
                    <a:lnTo>
                      <a:pt x="179" y="451"/>
                    </a:lnTo>
                    <a:lnTo>
                      <a:pt x="53" y="487"/>
                    </a:lnTo>
                    <a:lnTo>
                      <a:pt x="53" y="537"/>
                    </a:lnTo>
                    <a:lnTo>
                      <a:pt x="56" y="551"/>
                    </a:lnTo>
                    <a:lnTo>
                      <a:pt x="67" y="577"/>
                    </a:lnTo>
                    <a:lnTo>
                      <a:pt x="56" y="592"/>
                    </a:lnTo>
                    <a:lnTo>
                      <a:pt x="62" y="607"/>
                    </a:lnTo>
                    <a:lnTo>
                      <a:pt x="61" y="618"/>
                    </a:lnTo>
                    <a:lnTo>
                      <a:pt x="68" y="636"/>
                    </a:lnTo>
                    <a:lnTo>
                      <a:pt x="80" y="668"/>
                    </a:lnTo>
                    <a:lnTo>
                      <a:pt x="94" y="682"/>
                    </a:lnTo>
                    <a:lnTo>
                      <a:pt x="94" y="689"/>
                    </a:lnTo>
                    <a:lnTo>
                      <a:pt x="90" y="700"/>
                    </a:lnTo>
                    <a:lnTo>
                      <a:pt x="52" y="720"/>
                    </a:lnTo>
                    <a:lnTo>
                      <a:pt x="33" y="721"/>
                    </a:lnTo>
                    <a:lnTo>
                      <a:pt x="100" y="765"/>
                    </a:lnTo>
                    <a:lnTo>
                      <a:pt x="132" y="762"/>
                    </a:lnTo>
                    <a:lnTo>
                      <a:pt x="155" y="811"/>
                    </a:lnTo>
                    <a:lnTo>
                      <a:pt x="143" y="814"/>
                    </a:lnTo>
                    <a:close/>
                  </a:path>
                </a:pathLst>
              </a:custGeom>
              <a:solidFill>
                <a:srgbClr val="FFC000"/>
              </a:solidFill>
              <a:ln w="6350">
                <a:solidFill>
                  <a:srgbClr val="F9C61C">
                    <a:lumMod val="50000"/>
                  </a:srgbClr>
                </a:solidFill>
                <a:miter lim="800000"/>
                <a:headEnd/>
                <a:tailEnd/>
              </a:ln>
            </p:spPr>
            <p:txBody>
              <a:bodyPr anchor="ctr"/>
              <a:lstStyle/>
              <a:p>
                <a:pPr>
                  <a:defRPr/>
                </a:pPr>
                <a:r>
                  <a:rPr lang="ru-RU" sz="738" b="1" kern="0" noProof="1">
                    <a:solidFill>
                      <a:srgbClr val="000000"/>
                    </a:solidFill>
                    <a:latin typeface="Arial Narrow" panose="020B0606020202030204" pitchFamily="34" charset="0"/>
                    <a:cs typeface="Arial" pitchFamily="34" charset="0"/>
                  </a:rPr>
                  <a:t>          </a:t>
                </a:r>
              </a:p>
              <a:p>
                <a:pPr>
                  <a:defRPr/>
                </a:pPr>
                <a:r>
                  <a:rPr lang="ru-RU" sz="738" b="1" kern="0" noProof="1">
                    <a:solidFill>
                      <a:srgbClr val="000000"/>
                    </a:solidFill>
                    <a:latin typeface="Arial Narrow" panose="020B0606020202030204" pitchFamily="34" charset="0"/>
                    <a:cs typeface="Arial" pitchFamily="34" charset="0"/>
                  </a:rPr>
                  <a:t>      </a:t>
                </a:r>
              </a:p>
              <a:p>
                <a:pPr>
                  <a:defRPr/>
                </a:pPr>
                <a:endParaRPr lang="ru-RU" sz="738" b="1" kern="0" noProof="1">
                  <a:solidFill>
                    <a:srgbClr val="000000"/>
                  </a:solidFill>
                  <a:latin typeface="Arial Narrow" panose="020B0606020202030204" pitchFamily="34" charset="0"/>
                  <a:cs typeface="Arial" pitchFamily="34" charset="0"/>
                </a:endParaRPr>
              </a:p>
            </p:txBody>
          </p:sp>
          <p:sp>
            <p:nvSpPr>
              <p:cNvPr id="32" name="Freeform 34"/>
              <p:cNvSpPr>
                <a:spLocks/>
              </p:cNvSpPr>
              <p:nvPr/>
            </p:nvSpPr>
            <p:spPr bwMode="auto">
              <a:xfrm>
                <a:off x="5316079" y="2368135"/>
                <a:ext cx="66818" cy="79432"/>
              </a:xfrm>
              <a:custGeom>
                <a:avLst/>
                <a:gdLst/>
                <a:ahLst/>
                <a:cxnLst>
                  <a:cxn ang="0">
                    <a:pos x="32" y="26"/>
                  </a:cxn>
                  <a:cxn ang="0">
                    <a:pos x="18" y="20"/>
                  </a:cxn>
                  <a:cxn ang="0">
                    <a:pos x="9" y="32"/>
                  </a:cxn>
                  <a:cxn ang="0">
                    <a:pos x="29" y="65"/>
                  </a:cxn>
                  <a:cxn ang="0">
                    <a:pos x="29" y="77"/>
                  </a:cxn>
                  <a:cxn ang="0">
                    <a:pos x="22" y="88"/>
                  </a:cxn>
                  <a:cxn ang="0">
                    <a:pos x="3" y="106"/>
                  </a:cxn>
                  <a:cxn ang="0">
                    <a:pos x="0" y="115"/>
                  </a:cxn>
                  <a:cxn ang="0">
                    <a:pos x="3" y="132"/>
                  </a:cxn>
                  <a:cxn ang="0">
                    <a:pos x="6" y="141"/>
                  </a:cxn>
                  <a:cxn ang="0">
                    <a:pos x="13" y="144"/>
                  </a:cxn>
                  <a:cxn ang="0">
                    <a:pos x="19" y="137"/>
                  </a:cxn>
                  <a:cxn ang="0">
                    <a:pos x="22" y="122"/>
                  </a:cxn>
                  <a:cxn ang="0">
                    <a:pos x="30" y="108"/>
                  </a:cxn>
                  <a:cxn ang="0">
                    <a:pos x="38" y="94"/>
                  </a:cxn>
                  <a:cxn ang="0">
                    <a:pos x="44" y="94"/>
                  </a:cxn>
                  <a:cxn ang="0">
                    <a:pos x="42" y="114"/>
                  </a:cxn>
                  <a:cxn ang="0">
                    <a:pos x="41" y="128"/>
                  </a:cxn>
                  <a:cxn ang="0">
                    <a:pos x="50" y="131"/>
                  </a:cxn>
                  <a:cxn ang="0">
                    <a:pos x="54" y="109"/>
                  </a:cxn>
                  <a:cxn ang="0">
                    <a:pos x="67" y="108"/>
                  </a:cxn>
                  <a:cxn ang="0">
                    <a:pos x="83" y="114"/>
                  </a:cxn>
                  <a:cxn ang="0">
                    <a:pos x="108" y="109"/>
                  </a:cxn>
                  <a:cxn ang="0">
                    <a:pos x="106" y="103"/>
                  </a:cxn>
                  <a:cxn ang="0">
                    <a:pos x="126" y="87"/>
                  </a:cxn>
                  <a:cxn ang="0">
                    <a:pos x="124" y="82"/>
                  </a:cxn>
                  <a:cxn ang="0">
                    <a:pos x="114" y="76"/>
                  </a:cxn>
                  <a:cxn ang="0">
                    <a:pos x="111" y="79"/>
                  </a:cxn>
                  <a:cxn ang="0">
                    <a:pos x="96" y="50"/>
                  </a:cxn>
                  <a:cxn ang="0">
                    <a:pos x="103" y="45"/>
                  </a:cxn>
                  <a:cxn ang="0">
                    <a:pos x="102" y="39"/>
                  </a:cxn>
                  <a:cxn ang="0">
                    <a:pos x="74" y="41"/>
                  </a:cxn>
                  <a:cxn ang="0">
                    <a:pos x="73" y="38"/>
                  </a:cxn>
                  <a:cxn ang="0">
                    <a:pos x="89" y="4"/>
                  </a:cxn>
                  <a:cxn ang="0">
                    <a:pos x="89" y="1"/>
                  </a:cxn>
                  <a:cxn ang="0">
                    <a:pos x="88" y="0"/>
                  </a:cxn>
                  <a:cxn ang="0">
                    <a:pos x="82" y="3"/>
                  </a:cxn>
                  <a:cxn ang="0">
                    <a:pos x="58" y="15"/>
                  </a:cxn>
                  <a:cxn ang="0">
                    <a:pos x="39" y="23"/>
                  </a:cxn>
                  <a:cxn ang="0">
                    <a:pos x="32" y="26"/>
                  </a:cxn>
                </a:cxnLst>
                <a:rect l="0" t="0" r="r" b="b"/>
                <a:pathLst>
                  <a:path w="126" h="144">
                    <a:moveTo>
                      <a:pt x="32" y="26"/>
                    </a:moveTo>
                    <a:lnTo>
                      <a:pt x="18" y="20"/>
                    </a:lnTo>
                    <a:lnTo>
                      <a:pt x="9" y="32"/>
                    </a:lnTo>
                    <a:lnTo>
                      <a:pt x="29" y="65"/>
                    </a:lnTo>
                    <a:lnTo>
                      <a:pt x="29" y="77"/>
                    </a:lnTo>
                    <a:lnTo>
                      <a:pt x="22" y="88"/>
                    </a:lnTo>
                    <a:lnTo>
                      <a:pt x="3" y="106"/>
                    </a:lnTo>
                    <a:lnTo>
                      <a:pt x="0" y="115"/>
                    </a:lnTo>
                    <a:lnTo>
                      <a:pt x="3" y="132"/>
                    </a:lnTo>
                    <a:lnTo>
                      <a:pt x="6" y="141"/>
                    </a:lnTo>
                    <a:lnTo>
                      <a:pt x="13" y="144"/>
                    </a:lnTo>
                    <a:lnTo>
                      <a:pt x="19" y="137"/>
                    </a:lnTo>
                    <a:lnTo>
                      <a:pt x="22" y="122"/>
                    </a:lnTo>
                    <a:lnTo>
                      <a:pt x="30" y="108"/>
                    </a:lnTo>
                    <a:lnTo>
                      <a:pt x="38" y="94"/>
                    </a:lnTo>
                    <a:lnTo>
                      <a:pt x="44" y="94"/>
                    </a:lnTo>
                    <a:lnTo>
                      <a:pt x="42" y="114"/>
                    </a:lnTo>
                    <a:lnTo>
                      <a:pt x="41" y="128"/>
                    </a:lnTo>
                    <a:lnTo>
                      <a:pt x="50" y="131"/>
                    </a:lnTo>
                    <a:lnTo>
                      <a:pt x="54" y="109"/>
                    </a:lnTo>
                    <a:lnTo>
                      <a:pt x="67" y="108"/>
                    </a:lnTo>
                    <a:lnTo>
                      <a:pt x="83" y="114"/>
                    </a:lnTo>
                    <a:lnTo>
                      <a:pt x="108" y="109"/>
                    </a:lnTo>
                    <a:lnTo>
                      <a:pt x="106" y="103"/>
                    </a:lnTo>
                    <a:lnTo>
                      <a:pt x="126" y="87"/>
                    </a:lnTo>
                    <a:lnTo>
                      <a:pt x="124" y="82"/>
                    </a:lnTo>
                    <a:lnTo>
                      <a:pt x="114" y="76"/>
                    </a:lnTo>
                    <a:lnTo>
                      <a:pt x="111" y="79"/>
                    </a:lnTo>
                    <a:lnTo>
                      <a:pt x="96" y="50"/>
                    </a:lnTo>
                    <a:lnTo>
                      <a:pt x="103" y="45"/>
                    </a:lnTo>
                    <a:lnTo>
                      <a:pt x="102" y="39"/>
                    </a:lnTo>
                    <a:lnTo>
                      <a:pt x="74" y="41"/>
                    </a:lnTo>
                    <a:lnTo>
                      <a:pt x="73" y="38"/>
                    </a:lnTo>
                    <a:lnTo>
                      <a:pt x="89" y="4"/>
                    </a:lnTo>
                    <a:lnTo>
                      <a:pt x="89" y="1"/>
                    </a:lnTo>
                    <a:lnTo>
                      <a:pt x="88" y="0"/>
                    </a:lnTo>
                    <a:lnTo>
                      <a:pt x="82" y="3"/>
                    </a:lnTo>
                    <a:lnTo>
                      <a:pt x="58" y="15"/>
                    </a:lnTo>
                    <a:lnTo>
                      <a:pt x="39" y="23"/>
                    </a:lnTo>
                    <a:lnTo>
                      <a:pt x="32" y="26"/>
                    </a:lnTo>
                    <a:close/>
                  </a:path>
                </a:pathLst>
              </a:custGeom>
              <a:grpFill/>
              <a:ln w="6350">
                <a:solidFill>
                  <a:srgbClr val="FFC000"/>
                </a:solidFill>
                <a:prstDash val="solid"/>
                <a:round/>
                <a:headEnd/>
                <a:tailEnd/>
              </a:ln>
            </p:spPr>
            <p:txBody>
              <a:bodyPr anchor="ctr"/>
              <a:lstStyle/>
              <a:p>
                <a:pPr algn="ctr">
                  <a:defRPr/>
                </a:pPr>
                <a:endParaRPr lang="ru-RU" sz="738" b="1" kern="0">
                  <a:solidFill>
                    <a:srgbClr val="FF0000"/>
                  </a:solidFill>
                  <a:latin typeface="Arial Narrow" panose="020B0606020202030204" pitchFamily="34" charset="0"/>
                  <a:cs typeface="Arial" pitchFamily="34" charset="0"/>
                </a:endParaRPr>
              </a:p>
            </p:txBody>
          </p:sp>
          <p:grpSp>
            <p:nvGrpSpPr>
              <p:cNvPr id="5" name="Группа 63"/>
              <p:cNvGrpSpPr/>
              <p:nvPr/>
            </p:nvGrpSpPr>
            <p:grpSpPr>
              <a:xfrm>
                <a:off x="5873360" y="1284552"/>
                <a:ext cx="1322060" cy="1431710"/>
                <a:chOff x="6346284" y="1204216"/>
                <a:chExt cx="1322060" cy="1431710"/>
              </a:xfrm>
              <a:grpFill/>
            </p:grpSpPr>
            <p:sp>
              <p:nvSpPr>
                <p:cNvPr id="36" name="Freeform 116">
                  <a:hlinkClick r:id="rId6" action="ppaction://hlinkpres?slideindex=13&amp;slidetitle=Слайд 13"/>
                </p:cNvPr>
                <p:cNvSpPr>
                  <a:spLocks/>
                </p:cNvSpPr>
                <p:nvPr/>
              </p:nvSpPr>
              <p:spPr bwMode="auto">
                <a:xfrm>
                  <a:off x="6502383" y="1559180"/>
                  <a:ext cx="1165961" cy="1076746"/>
                </a:xfrm>
                <a:custGeom>
                  <a:avLst/>
                  <a:gdLst>
                    <a:gd name="T0" fmla="*/ 64 w 2218"/>
                    <a:gd name="T1" fmla="*/ 1446 h 1990"/>
                    <a:gd name="T2" fmla="*/ 27 w 2218"/>
                    <a:gd name="T3" fmla="*/ 1490 h 1990"/>
                    <a:gd name="T4" fmla="*/ 1 w 2218"/>
                    <a:gd name="T5" fmla="*/ 1572 h 1990"/>
                    <a:gd name="T6" fmla="*/ 48 w 2218"/>
                    <a:gd name="T7" fmla="*/ 1625 h 1990"/>
                    <a:gd name="T8" fmla="*/ 143 w 2218"/>
                    <a:gd name="T9" fmla="*/ 1619 h 1990"/>
                    <a:gd name="T10" fmla="*/ 210 w 2218"/>
                    <a:gd name="T11" fmla="*/ 1599 h 1990"/>
                    <a:gd name="T12" fmla="*/ 261 w 2218"/>
                    <a:gd name="T13" fmla="*/ 1604 h 1990"/>
                    <a:gd name="T14" fmla="*/ 303 w 2218"/>
                    <a:gd name="T15" fmla="*/ 1646 h 1990"/>
                    <a:gd name="T16" fmla="*/ 315 w 2218"/>
                    <a:gd name="T17" fmla="*/ 1710 h 1990"/>
                    <a:gd name="T18" fmla="*/ 362 w 2218"/>
                    <a:gd name="T19" fmla="*/ 1671 h 1990"/>
                    <a:gd name="T20" fmla="*/ 405 w 2218"/>
                    <a:gd name="T21" fmla="*/ 1718 h 1990"/>
                    <a:gd name="T22" fmla="*/ 433 w 2218"/>
                    <a:gd name="T23" fmla="*/ 1750 h 1990"/>
                    <a:gd name="T24" fmla="*/ 456 w 2218"/>
                    <a:gd name="T25" fmla="*/ 1808 h 1990"/>
                    <a:gd name="T26" fmla="*/ 511 w 2218"/>
                    <a:gd name="T27" fmla="*/ 1855 h 1990"/>
                    <a:gd name="T28" fmla="*/ 461 w 2218"/>
                    <a:gd name="T29" fmla="*/ 1875 h 1990"/>
                    <a:gd name="T30" fmla="*/ 395 w 2218"/>
                    <a:gd name="T31" fmla="*/ 1916 h 1990"/>
                    <a:gd name="T32" fmla="*/ 467 w 2218"/>
                    <a:gd name="T33" fmla="*/ 1978 h 1990"/>
                    <a:gd name="T34" fmla="*/ 510 w 2218"/>
                    <a:gd name="T35" fmla="*/ 1942 h 1990"/>
                    <a:gd name="T36" fmla="*/ 607 w 2218"/>
                    <a:gd name="T37" fmla="*/ 1884 h 1990"/>
                    <a:gd name="T38" fmla="*/ 711 w 2218"/>
                    <a:gd name="T39" fmla="*/ 1882 h 1990"/>
                    <a:gd name="T40" fmla="*/ 742 w 2218"/>
                    <a:gd name="T41" fmla="*/ 1856 h 1990"/>
                    <a:gd name="T42" fmla="*/ 816 w 2218"/>
                    <a:gd name="T43" fmla="*/ 1872 h 1990"/>
                    <a:gd name="T44" fmla="*/ 898 w 2218"/>
                    <a:gd name="T45" fmla="*/ 1841 h 1990"/>
                    <a:gd name="T46" fmla="*/ 962 w 2218"/>
                    <a:gd name="T47" fmla="*/ 1855 h 1990"/>
                    <a:gd name="T48" fmla="*/ 997 w 2218"/>
                    <a:gd name="T49" fmla="*/ 1803 h 1990"/>
                    <a:gd name="T50" fmla="*/ 1128 w 2218"/>
                    <a:gd name="T51" fmla="*/ 1832 h 1990"/>
                    <a:gd name="T52" fmla="*/ 1150 w 2218"/>
                    <a:gd name="T53" fmla="*/ 1739 h 1990"/>
                    <a:gd name="T54" fmla="*/ 1169 w 2218"/>
                    <a:gd name="T55" fmla="*/ 1671 h 1990"/>
                    <a:gd name="T56" fmla="*/ 1227 w 2218"/>
                    <a:gd name="T57" fmla="*/ 1608 h 1990"/>
                    <a:gd name="T58" fmla="*/ 1332 w 2218"/>
                    <a:gd name="T59" fmla="*/ 1621 h 1990"/>
                    <a:gd name="T60" fmla="*/ 1443 w 2218"/>
                    <a:gd name="T61" fmla="*/ 1668 h 1990"/>
                    <a:gd name="T62" fmla="*/ 1536 w 2218"/>
                    <a:gd name="T63" fmla="*/ 1721 h 1990"/>
                    <a:gd name="T64" fmla="*/ 1533 w 2218"/>
                    <a:gd name="T65" fmla="*/ 1850 h 1990"/>
                    <a:gd name="T66" fmla="*/ 1679 w 2218"/>
                    <a:gd name="T67" fmla="*/ 1916 h 1990"/>
                    <a:gd name="T68" fmla="*/ 1787 w 2218"/>
                    <a:gd name="T69" fmla="*/ 1958 h 1990"/>
                    <a:gd name="T70" fmla="*/ 1912 w 2218"/>
                    <a:gd name="T71" fmla="*/ 1948 h 1990"/>
                    <a:gd name="T72" fmla="*/ 1985 w 2218"/>
                    <a:gd name="T73" fmla="*/ 1843 h 1990"/>
                    <a:gd name="T74" fmla="*/ 1994 w 2218"/>
                    <a:gd name="T75" fmla="*/ 1730 h 1990"/>
                    <a:gd name="T76" fmla="*/ 1957 w 2218"/>
                    <a:gd name="T77" fmla="*/ 1627 h 1990"/>
                    <a:gd name="T78" fmla="*/ 1959 w 2218"/>
                    <a:gd name="T79" fmla="*/ 1576 h 1990"/>
                    <a:gd name="T80" fmla="*/ 1913 w 2218"/>
                    <a:gd name="T81" fmla="*/ 1534 h 1990"/>
                    <a:gd name="T82" fmla="*/ 1866 w 2218"/>
                    <a:gd name="T83" fmla="*/ 1493 h 1990"/>
                    <a:gd name="T84" fmla="*/ 1794 w 2218"/>
                    <a:gd name="T85" fmla="*/ 1455 h 1990"/>
                    <a:gd name="T86" fmla="*/ 1765 w 2218"/>
                    <a:gd name="T87" fmla="*/ 1412 h 1990"/>
                    <a:gd name="T88" fmla="*/ 1727 w 2218"/>
                    <a:gd name="T89" fmla="*/ 1350 h 1990"/>
                    <a:gd name="T90" fmla="*/ 1720 w 2218"/>
                    <a:gd name="T91" fmla="*/ 1295 h 1990"/>
                    <a:gd name="T92" fmla="*/ 1773 w 2218"/>
                    <a:gd name="T93" fmla="*/ 1269 h 1990"/>
                    <a:gd name="T94" fmla="*/ 1837 w 2218"/>
                    <a:gd name="T95" fmla="*/ 1251 h 1990"/>
                    <a:gd name="T96" fmla="*/ 1886 w 2218"/>
                    <a:gd name="T97" fmla="*/ 1248 h 1990"/>
                    <a:gd name="T98" fmla="*/ 1931 w 2218"/>
                    <a:gd name="T99" fmla="*/ 1227 h 1990"/>
                    <a:gd name="T100" fmla="*/ 1959 w 2218"/>
                    <a:gd name="T101" fmla="*/ 1210 h 1990"/>
                    <a:gd name="T102" fmla="*/ 2000 w 2218"/>
                    <a:gd name="T103" fmla="*/ 1153 h 1990"/>
                    <a:gd name="T104" fmla="*/ 2113 w 2218"/>
                    <a:gd name="T105" fmla="*/ 1032 h 1990"/>
                    <a:gd name="T106" fmla="*/ 2180 w 2218"/>
                    <a:gd name="T107" fmla="*/ 974 h 1990"/>
                    <a:gd name="T108" fmla="*/ 2208 w 2218"/>
                    <a:gd name="T109" fmla="*/ 936 h 1990"/>
                    <a:gd name="T110" fmla="*/ 2163 w 2218"/>
                    <a:gd name="T111" fmla="*/ 849 h 1990"/>
                    <a:gd name="T112" fmla="*/ 2102 w 2218"/>
                    <a:gd name="T113" fmla="*/ 738 h 1990"/>
                    <a:gd name="T114" fmla="*/ 2000 w 2218"/>
                    <a:gd name="T115" fmla="*/ 580 h 1990"/>
                    <a:gd name="T116" fmla="*/ 1892 w 2218"/>
                    <a:gd name="T117" fmla="*/ 397 h 1990"/>
                    <a:gd name="T118" fmla="*/ 1817 w 2218"/>
                    <a:gd name="T119" fmla="*/ 273 h 1990"/>
                    <a:gd name="T120" fmla="*/ 1703 w 2218"/>
                    <a:gd name="T121" fmla="*/ 102 h 1990"/>
                    <a:gd name="T122" fmla="*/ 1645 w 2218"/>
                    <a:gd name="T123" fmla="*/ 0 h 1990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w 2218"/>
                    <a:gd name="T187" fmla="*/ 0 h 1990"/>
                    <a:gd name="T188" fmla="*/ 2218 w 2218"/>
                    <a:gd name="T189" fmla="*/ 1990 h 1990"/>
                  </a:gdLst>
                  <a:ahLst/>
                  <a:cxnLst>
                    <a:cxn ang="T124">
                      <a:pos x="T0" y="T1"/>
                    </a:cxn>
                    <a:cxn ang="T125">
                      <a:pos x="T2" y="T3"/>
                    </a:cxn>
                    <a:cxn ang="T126">
                      <a:pos x="T4" y="T5"/>
                    </a:cxn>
                    <a:cxn ang="T127">
                      <a:pos x="T6" y="T7"/>
                    </a:cxn>
                    <a:cxn ang="T128">
                      <a:pos x="T8" y="T9"/>
                    </a:cxn>
                    <a:cxn ang="T129">
                      <a:pos x="T10" y="T11"/>
                    </a:cxn>
                    <a:cxn ang="T130">
                      <a:pos x="T12" y="T13"/>
                    </a:cxn>
                    <a:cxn ang="T131">
                      <a:pos x="T14" y="T15"/>
                    </a:cxn>
                    <a:cxn ang="T132">
                      <a:pos x="T16" y="T17"/>
                    </a:cxn>
                    <a:cxn ang="T133">
                      <a:pos x="T18" y="T19"/>
                    </a:cxn>
                    <a:cxn ang="T134">
                      <a:pos x="T20" y="T21"/>
                    </a:cxn>
                    <a:cxn ang="T135">
                      <a:pos x="T22" y="T23"/>
                    </a:cxn>
                    <a:cxn ang="T136">
                      <a:pos x="T24" y="T25"/>
                    </a:cxn>
                    <a:cxn ang="T137">
                      <a:pos x="T26" y="T27"/>
                    </a:cxn>
                    <a:cxn ang="T138">
                      <a:pos x="T28" y="T29"/>
                    </a:cxn>
                    <a:cxn ang="T139">
                      <a:pos x="T30" y="T31"/>
                    </a:cxn>
                    <a:cxn ang="T140">
                      <a:pos x="T32" y="T33"/>
                    </a:cxn>
                    <a:cxn ang="T141">
                      <a:pos x="T34" y="T35"/>
                    </a:cxn>
                    <a:cxn ang="T142">
                      <a:pos x="T36" y="T37"/>
                    </a:cxn>
                    <a:cxn ang="T143">
                      <a:pos x="T38" y="T39"/>
                    </a:cxn>
                    <a:cxn ang="T144">
                      <a:pos x="T40" y="T41"/>
                    </a:cxn>
                    <a:cxn ang="T145">
                      <a:pos x="T42" y="T43"/>
                    </a:cxn>
                    <a:cxn ang="T146">
                      <a:pos x="T44" y="T45"/>
                    </a:cxn>
                    <a:cxn ang="T147">
                      <a:pos x="T46" y="T47"/>
                    </a:cxn>
                    <a:cxn ang="T148">
                      <a:pos x="T48" y="T49"/>
                    </a:cxn>
                    <a:cxn ang="T149">
                      <a:pos x="T50" y="T51"/>
                    </a:cxn>
                    <a:cxn ang="T150">
                      <a:pos x="T52" y="T53"/>
                    </a:cxn>
                    <a:cxn ang="T151">
                      <a:pos x="T54" y="T55"/>
                    </a:cxn>
                    <a:cxn ang="T152">
                      <a:pos x="T56" y="T57"/>
                    </a:cxn>
                    <a:cxn ang="T153">
                      <a:pos x="T58" y="T59"/>
                    </a:cxn>
                    <a:cxn ang="T154">
                      <a:pos x="T60" y="T61"/>
                    </a:cxn>
                    <a:cxn ang="T155">
                      <a:pos x="T62" y="T63"/>
                    </a:cxn>
                    <a:cxn ang="T156">
                      <a:pos x="T64" y="T65"/>
                    </a:cxn>
                    <a:cxn ang="T157">
                      <a:pos x="T66" y="T67"/>
                    </a:cxn>
                    <a:cxn ang="T158">
                      <a:pos x="T68" y="T69"/>
                    </a:cxn>
                    <a:cxn ang="T159">
                      <a:pos x="T70" y="T71"/>
                    </a:cxn>
                    <a:cxn ang="T160">
                      <a:pos x="T72" y="T73"/>
                    </a:cxn>
                    <a:cxn ang="T161">
                      <a:pos x="T74" y="T75"/>
                    </a:cxn>
                    <a:cxn ang="T162">
                      <a:pos x="T76" y="T77"/>
                    </a:cxn>
                    <a:cxn ang="T163">
                      <a:pos x="T78" y="T79"/>
                    </a:cxn>
                    <a:cxn ang="T164">
                      <a:pos x="T80" y="T81"/>
                    </a:cxn>
                    <a:cxn ang="T165">
                      <a:pos x="T82" y="T83"/>
                    </a:cxn>
                    <a:cxn ang="T166">
                      <a:pos x="T84" y="T85"/>
                    </a:cxn>
                    <a:cxn ang="T167">
                      <a:pos x="T86" y="T87"/>
                    </a:cxn>
                    <a:cxn ang="T168">
                      <a:pos x="T88" y="T89"/>
                    </a:cxn>
                    <a:cxn ang="T169">
                      <a:pos x="T90" y="T91"/>
                    </a:cxn>
                    <a:cxn ang="T170">
                      <a:pos x="T92" y="T93"/>
                    </a:cxn>
                    <a:cxn ang="T171">
                      <a:pos x="T94" y="T95"/>
                    </a:cxn>
                    <a:cxn ang="T172">
                      <a:pos x="T96" y="T97"/>
                    </a:cxn>
                    <a:cxn ang="T173">
                      <a:pos x="T98" y="T99"/>
                    </a:cxn>
                    <a:cxn ang="T174">
                      <a:pos x="T100" y="T101"/>
                    </a:cxn>
                    <a:cxn ang="T175">
                      <a:pos x="T102" y="T103"/>
                    </a:cxn>
                    <a:cxn ang="T176">
                      <a:pos x="T104" y="T105"/>
                    </a:cxn>
                    <a:cxn ang="T177">
                      <a:pos x="T106" y="T107"/>
                    </a:cxn>
                    <a:cxn ang="T178">
                      <a:pos x="T108" y="T109"/>
                    </a:cxn>
                    <a:cxn ang="T179">
                      <a:pos x="T110" y="T111"/>
                    </a:cxn>
                    <a:cxn ang="T180">
                      <a:pos x="T112" y="T113"/>
                    </a:cxn>
                    <a:cxn ang="T181">
                      <a:pos x="T114" y="T115"/>
                    </a:cxn>
                    <a:cxn ang="T182">
                      <a:pos x="T116" y="T117"/>
                    </a:cxn>
                    <a:cxn ang="T183">
                      <a:pos x="T118" y="T119"/>
                    </a:cxn>
                    <a:cxn ang="T184">
                      <a:pos x="T120" y="T121"/>
                    </a:cxn>
                    <a:cxn ang="T185">
                      <a:pos x="T122" y="T123"/>
                    </a:cxn>
                  </a:cxnLst>
                  <a:rect l="T186" t="T187" r="T188" b="T189"/>
                  <a:pathLst>
                    <a:path w="2218" h="1990">
                      <a:moveTo>
                        <a:pt x="57" y="1382"/>
                      </a:moveTo>
                      <a:lnTo>
                        <a:pt x="53" y="1400"/>
                      </a:lnTo>
                      <a:lnTo>
                        <a:pt x="51" y="1423"/>
                      </a:lnTo>
                      <a:lnTo>
                        <a:pt x="59" y="1429"/>
                      </a:lnTo>
                      <a:lnTo>
                        <a:pt x="64" y="1433"/>
                      </a:lnTo>
                      <a:lnTo>
                        <a:pt x="64" y="1438"/>
                      </a:lnTo>
                      <a:lnTo>
                        <a:pt x="64" y="1443"/>
                      </a:lnTo>
                      <a:lnTo>
                        <a:pt x="64" y="1446"/>
                      </a:lnTo>
                      <a:lnTo>
                        <a:pt x="65" y="1449"/>
                      </a:lnTo>
                      <a:lnTo>
                        <a:pt x="65" y="1450"/>
                      </a:lnTo>
                      <a:lnTo>
                        <a:pt x="64" y="1459"/>
                      </a:lnTo>
                      <a:lnTo>
                        <a:pt x="59" y="1481"/>
                      </a:lnTo>
                      <a:lnTo>
                        <a:pt x="50" y="1493"/>
                      </a:lnTo>
                      <a:lnTo>
                        <a:pt x="35" y="1490"/>
                      </a:lnTo>
                      <a:lnTo>
                        <a:pt x="30" y="1490"/>
                      </a:lnTo>
                      <a:lnTo>
                        <a:pt x="27" y="1490"/>
                      </a:lnTo>
                      <a:lnTo>
                        <a:pt x="21" y="1493"/>
                      </a:lnTo>
                      <a:lnTo>
                        <a:pt x="15" y="1505"/>
                      </a:lnTo>
                      <a:lnTo>
                        <a:pt x="16" y="1522"/>
                      </a:lnTo>
                      <a:lnTo>
                        <a:pt x="25" y="1543"/>
                      </a:lnTo>
                      <a:lnTo>
                        <a:pt x="18" y="1552"/>
                      </a:lnTo>
                      <a:lnTo>
                        <a:pt x="12" y="1558"/>
                      </a:lnTo>
                      <a:lnTo>
                        <a:pt x="7" y="1564"/>
                      </a:lnTo>
                      <a:lnTo>
                        <a:pt x="1" y="1572"/>
                      </a:lnTo>
                      <a:lnTo>
                        <a:pt x="0" y="1575"/>
                      </a:lnTo>
                      <a:lnTo>
                        <a:pt x="1" y="1578"/>
                      </a:lnTo>
                      <a:lnTo>
                        <a:pt x="6" y="1586"/>
                      </a:lnTo>
                      <a:lnTo>
                        <a:pt x="10" y="1592"/>
                      </a:lnTo>
                      <a:lnTo>
                        <a:pt x="21" y="1602"/>
                      </a:lnTo>
                      <a:lnTo>
                        <a:pt x="35" y="1613"/>
                      </a:lnTo>
                      <a:lnTo>
                        <a:pt x="42" y="1619"/>
                      </a:lnTo>
                      <a:lnTo>
                        <a:pt x="48" y="1625"/>
                      </a:lnTo>
                      <a:lnTo>
                        <a:pt x="53" y="1628"/>
                      </a:lnTo>
                      <a:lnTo>
                        <a:pt x="61" y="1627"/>
                      </a:lnTo>
                      <a:lnTo>
                        <a:pt x="67" y="1627"/>
                      </a:lnTo>
                      <a:lnTo>
                        <a:pt x="83" y="1625"/>
                      </a:lnTo>
                      <a:lnTo>
                        <a:pt x="97" y="1624"/>
                      </a:lnTo>
                      <a:lnTo>
                        <a:pt x="112" y="1622"/>
                      </a:lnTo>
                      <a:lnTo>
                        <a:pt x="131" y="1621"/>
                      </a:lnTo>
                      <a:lnTo>
                        <a:pt x="143" y="1619"/>
                      </a:lnTo>
                      <a:lnTo>
                        <a:pt x="150" y="1618"/>
                      </a:lnTo>
                      <a:lnTo>
                        <a:pt x="156" y="1619"/>
                      </a:lnTo>
                      <a:lnTo>
                        <a:pt x="162" y="1621"/>
                      </a:lnTo>
                      <a:lnTo>
                        <a:pt x="172" y="1619"/>
                      </a:lnTo>
                      <a:lnTo>
                        <a:pt x="184" y="1614"/>
                      </a:lnTo>
                      <a:lnTo>
                        <a:pt x="196" y="1608"/>
                      </a:lnTo>
                      <a:lnTo>
                        <a:pt x="204" y="1605"/>
                      </a:lnTo>
                      <a:lnTo>
                        <a:pt x="210" y="1599"/>
                      </a:lnTo>
                      <a:lnTo>
                        <a:pt x="211" y="1595"/>
                      </a:lnTo>
                      <a:lnTo>
                        <a:pt x="213" y="1592"/>
                      </a:lnTo>
                      <a:lnTo>
                        <a:pt x="226" y="1590"/>
                      </a:lnTo>
                      <a:lnTo>
                        <a:pt x="234" y="1589"/>
                      </a:lnTo>
                      <a:lnTo>
                        <a:pt x="240" y="1593"/>
                      </a:lnTo>
                      <a:lnTo>
                        <a:pt x="246" y="1598"/>
                      </a:lnTo>
                      <a:lnTo>
                        <a:pt x="251" y="1598"/>
                      </a:lnTo>
                      <a:lnTo>
                        <a:pt x="261" y="1604"/>
                      </a:lnTo>
                      <a:lnTo>
                        <a:pt x="274" y="1608"/>
                      </a:lnTo>
                      <a:lnTo>
                        <a:pt x="283" y="1610"/>
                      </a:lnTo>
                      <a:lnTo>
                        <a:pt x="290" y="1610"/>
                      </a:lnTo>
                      <a:lnTo>
                        <a:pt x="303" y="1619"/>
                      </a:lnTo>
                      <a:lnTo>
                        <a:pt x="309" y="1625"/>
                      </a:lnTo>
                      <a:lnTo>
                        <a:pt x="309" y="1633"/>
                      </a:lnTo>
                      <a:lnTo>
                        <a:pt x="307" y="1639"/>
                      </a:lnTo>
                      <a:lnTo>
                        <a:pt x="303" y="1646"/>
                      </a:lnTo>
                      <a:lnTo>
                        <a:pt x="296" y="1653"/>
                      </a:lnTo>
                      <a:lnTo>
                        <a:pt x="293" y="1662"/>
                      </a:lnTo>
                      <a:lnTo>
                        <a:pt x="295" y="1668"/>
                      </a:lnTo>
                      <a:lnTo>
                        <a:pt x="298" y="1681"/>
                      </a:lnTo>
                      <a:lnTo>
                        <a:pt x="301" y="1689"/>
                      </a:lnTo>
                      <a:lnTo>
                        <a:pt x="306" y="1697"/>
                      </a:lnTo>
                      <a:lnTo>
                        <a:pt x="312" y="1706"/>
                      </a:lnTo>
                      <a:lnTo>
                        <a:pt x="315" y="1710"/>
                      </a:lnTo>
                      <a:lnTo>
                        <a:pt x="318" y="1712"/>
                      </a:lnTo>
                      <a:lnTo>
                        <a:pt x="336" y="1703"/>
                      </a:lnTo>
                      <a:lnTo>
                        <a:pt x="347" y="1704"/>
                      </a:lnTo>
                      <a:lnTo>
                        <a:pt x="348" y="1697"/>
                      </a:lnTo>
                      <a:lnTo>
                        <a:pt x="350" y="1681"/>
                      </a:lnTo>
                      <a:lnTo>
                        <a:pt x="350" y="1677"/>
                      </a:lnTo>
                      <a:lnTo>
                        <a:pt x="353" y="1675"/>
                      </a:lnTo>
                      <a:lnTo>
                        <a:pt x="362" y="1671"/>
                      </a:lnTo>
                      <a:lnTo>
                        <a:pt x="365" y="1669"/>
                      </a:lnTo>
                      <a:lnTo>
                        <a:pt x="370" y="1677"/>
                      </a:lnTo>
                      <a:lnTo>
                        <a:pt x="376" y="1688"/>
                      </a:lnTo>
                      <a:lnTo>
                        <a:pt x="382" y="1695"/>
                      </a:lnTo>
                      <a:lnTo>
                        <a:pt x="389" y="1703"/>
                      </a:lnTo>
                      <a:lnTo>
                        <a:pt x="394" y="1709"/>
                      </a:lnTo>
                      <a:lnTo>
                        <a:pt x="398" y="1713"/>
                      </a:lnTo>
                      <a:lnTo>
                        <a:pt x="405" y="1718"/>
                      </a:lnTo>
                      <a:lnTo>
                        <a:pt x="409" y="1721"/>
                      </a:lnTo>
                      <a:lnTo>
                        <a:pt x="412" y="1716"/>
                      </a:lnTo>
                      <a:lnTo>
                        <a:pt x="420" y="1715"/>
                      </a:lnTo>
                      <a:lnTo>
                        <a:pt x="421" y="1713"/>
                      </a:lnTo>
                      <a:lnTo>
                        <a:pt x="421" y="1719"/>
                      </a:lnTo>
                      <a:lnTo>
                        <a:pt x="427" y="1732"/>
                      </a:lnTo>
                      <a:lnTo>
                        <a:pt x="430" y="1741"/>
                      </a:lnTo>
                      <a:lnTo>
                        <a:pt x="433" y="1750"/>
                      </a:lnTo>
                      <a:lnTo>
                        <a:pt x="438" y="1758"/>
                      </a:lnTo>
                      <a:lnTo>
                        <a:pt x="440" y="1767"/>
                      </a:lnTo>
                      <a:lnTo>
                        <a:pt x="443" y="1776"/>
                      </a:lnTo>
                      <a:lnTo>
                        <a:pt x="446" y="1782"/>
                      </a:lnTo>
                      <a:lnTo>
                        <a:pt x="446" y="1785"/>
                      </a:lnTo>
                      <a:lnTo>
                        <a:pt x="440" y="1793"/>
                      </a:lnTo>
                      <a:lnTo>
                        <a:pt x="446" y="1800"/>
                      </a:lnTo>
                      <a:lnTo>
                        <a:pt x="456" y="1808"/>
                      </a:lnTo>
                      <a:lnTo>
                        <a:pt x="467" y="1815"/>
                      </a:lnTo>
                      <a:lnTo>
                        <a:pt x="484" y="1823"/>
                      </a:lnTo>
                      <a:lnTo>
                        <a:pt x="491" y="1828"/>
                      </a:lnTo>
                      <a:lnTo>
                        <a:pt x="496" y="1829"/>
                      </a:lnTo>
                      <a:lnTo>
                        <a:pt x="503" y="1837"/>
                      </a:lnTo>
                      <a:lnTo>
                        <a:pt x="511" y="1841"/>
                      </a:lnTo>
                      <a:lnTo>
                        <a:pt x="513" y="1847"/>
                      </a:lnTo>
                      <a:lnTo>
                        <a:pt x="511" y="1855"/>
                      </a:lnTo>
                      <a:lnTo>
                        <a:pt x="511" y="1856"/>
                      </a:lnTo>
                      <a:lnTo>
                        <a:pt x="503" y="1861"/>
                      </a:lnTo>
                      <a:lnTo>
                        <a:pt x="503" y="1867"/>
                      </a:lnTo>
                      <a:lnTo>
                        <a:pt x="485" y="1873"/>
                      </a:lnTo>
                      <a:lnTo>
                        <a:pt x="484" y="1869"/>
                      </a:lnTo>
                      <a:lnTo>
                        <a:pt x="476" y="1872"/>
                      </a:lnTo>
                      <a:lnTo>
                        <a:pt x="464" y="1875"/>
                      </a:lnTo>
                      <a:lnTo>
                        <a:pt x="461" y="1875"/>
                      </a:lnTo>
                      <a:lnTo>
                        <a:pt x="453" y="1884"/>
                      </a:lnTo>
                      <a:lnTo>
                        <a:pt x="443" y="1884"/>
                      </a:lnTo>
                      <a:lnTo>
                        <a:pt x="438" y="1884"/>
                      </a:lnTo>
                      <a:lnTo>
                        <a:pt x="430" y="1884"/>
                      </a:lnTo>
                      <a:lnTo>
                        <a:pt x="423" y="1891"/>
                      </a:lnTo>
                      <a:lnTo>
                        <a:pt x="411" y="1901"/>
                      </a:lnTo>
                      <a:lnTo>
                        <a:pt x="406" y="1908"/>
                      </a:lnTo>
                      <a:lnTo>
                        <a:pt x="395" y="1916"/>
                      </a:lnTo>
                      <a:lnTo>
                        <a:pt x="385" y="1925"/>
                      </a:lnTo>
                      <a:lnTo>
                        <a:pt x="380" y="1929"/>
                      </a:lnTo>
                      <a:lnTo>
                        <a:pt x="379" y="1931"/>
                      </a:lnTo>
                      <a:lnTo>
                        <a:pt x="397" y="1972"/>
                      </a:lnTo>
                      <a:lnTo>
                        <a:pt x="421" y="1977"/>
                      </a:lnTo>
                      <a:lnTo>
                        <a:pt x="432" y="1990"/>
                      </a:lnTo>
                      <a:lnTo>
                        <a:pt x="465" y="1984"/>
                      </a:lnTo>
                      <a:lnTo>
                        <a:pt x="467" y="1978"/>
                      </a:lnTo>
                      <a:lnTo>
                        <a:pt x="473" y="1974"/>
                      </a:lnTo>
                      <a:lnTo>
                        <a:pt x="479" y="1967"/>
                      </a:lnTo>
                      <a:lnTo>
                        <a:pt x="484" y="1963"/>
                      </a:lnTo>
                      <a:lnTo>
                        <a:pt x="488" y="1957"/>
                      </a:lnTo>
                      <a:lnTo>
                        <a:pt x="493" y="1952"/>
                      </a:lnTo>
                      <a:lnTo>
                        <a:pt x="497" y="1948"/>
                      </a:lnTo>
                      <a:lnTo>
                        <a:pt x="507" y="1945"/>
                      </a:lnTo>
                      <a:lnTo>
                        <a:pt x="510" y="1942"/>
                      </a:lnTo>
                      <a:lnTo>
                        <a:pt x="516" y="1937"/>
                      </a:lnTo>
                      <a:lnTo>
                        <a:pt x="523" y="1932"/>
                      </a:lnTo>
                      <a:lnTo>
                        <a:pt x="525" y="1932"/>
                      </a:lnTo>
                      <a:lnTo>
                        <a:pt x="537" y="1931"/>
                      </a:lnTo>
                      <a:lnTo>
                        <a:pt x="545" y="1928"/>
                      </a:lnTo>
                      <a:lnTo>
                        <a:pt x="561" y="1914"/>
                      </a:lnTo>
                      <a:lnTo>
                        <a:pt x="587" y="1891"/>
                      </a:lnTo>
                      <a:lnTo>
                        <a:pt x="607" y="1884"/>
                      </a:lnTo>
                      <a:lnTo>
                        <a:pt x="639" y="1882"/>
                      </a:lnTo>
                      <a:lnTo>
                        <a:pt x="648" y="1882"/>
                      </a:lnTo>
                      <a:lnTo>
                        <a:pt x="656" y="1884"/>
                      </a:lnTo>
                      <a:lnTo>
                        <a:pt x="668" y="1885"/>
                      </a:lnTo>
                      <a:lnTo>
                        <a:pt x="680" y="1887"/>
                      </a:lnTo>
                      <a:lnTo>
                        <a:pt x="691" y="1887"/>
                      </a:lnTo>
                      <a:lnTo>
                        <a:pt x="701" y="1885"/>
                      </a:lnTo>
                      <a:lnTo>
                        <a:pt x="711" y="1882"/>
                      </a:lnTo>
                      <a:lnTo>
                        <a:pt x="721" y="1879"/>
                      </a:lnTo>
                      <a:lnTo>
                        <a:pt x="724" y="1879"/>
                      </a:lnTo>
                      <a:lnTo>
                        <a:pt x="727" y="1873"/>
                      </a:lnTo>
                      <a:lnTo>
                        <a:pt x="730" y="1864"/>
                      </a:lnTo>
                      <a:lnTo>
                        <a:pt x="733" y="1859"/>
                      </a:lnTo>
                      <a:lnTo>
                        <a:pt x="741" y="1859"/>
                      </a:lnTo>
                      <a:lnTo>
                        <a:pt x="742" y="1861"/>
                      </a:lnTo>
                      <a:lnTo>
                        <a:pt x="742" y="1856"/>
                      </a:lnTo>
                      <a:lnTo>
                        <a:pt x="744" y="1852"/>
                      </a:lnTo>
                      <a:lnTo>
                        <a:pt x="750" y="1853"/>
                      </a:lnTo>
                      <a:lnTo>
                        <a:pt x="756" y="1853"/>
                      </a:lnTo>
                      <a:lnTo>
                        <a:pt x="758" y="1859"/>
                      </a:lnTo>
                      <a:lnTo>
                        <a:pt x="761" y="1862"/>
                      </a:lnTo>
                      <a:lnTo>
                        <a:pt x="776" y="1876"/>
                      </a:lnTo>
                      <a:lnTo>
                        <a:pt x="805" y="1876"/>
                      </a:lnTo>
                      <a:lnTo>
                        <a:pt x="816" y="1872"/>
                      </a:lnTo>
                      <a:lnTo>
                        <a:pt x="826" y="1867"/>
                      </a:lnTo>
                      <a:lnTo>
                        <a:pt x="848" y="1858"/>
                      </a:lnTo>
                      <a:lnTo>
                        <a:pt x="858" y="1850"/>
                      </a:lnTo>
                      <a:lnTo>
                        <a:pt x="870" y="1849"/>
                      </a:lnTo>
                      <a:lnTo>
                        <a:pt x="878" y="1847"/>
                      </a:lnTo>
                      <a:lnTo>
                        <a:pt x="883" y="1846"/>
                      </a:lnTo>
                      <a:lnTo>
                        <a:pt x="887" y="1843"/>
                      </a:lnTo>
                      <a:lnTo>
                        <a:pt x="898" y="1841"/>
                      </a:lnTo>
                      <a:lnTo>
                        <a:pt x="913" y="1844"/>
                      </a:lnTo>
                      <a:lnTo>
                        <a:pt x="922" y="1850"/>
                      </a:lnTo>
                      <a:lnTo>
                        <a:pt x="934" y="1858"/>
                      </a:lnTo>
                      <a:lnTo>
                        <a:pt x="946" y="1866"/>
                      </a:lnTo>
                      <a:lnTo>
                        <a:pt x="953" y="1869"/>
                      </a:lnTo>
                      <a:lnTo>
                        <a:pt x="954" y="1870"/>
                      </a:lnTo>
                      <a:lnTo>
                        <a:pt x="957" y="1862"/>
                      </a:lnTo>
                      <a:lnTo>
                        <a:pt x="962" y="1855"/>
                      </a:lnTo>
                      <a:lnTo>
                        <a:pt x="968" y="1849"/>
                      </a:lnTo>
                      <a:lnTo>
                        <a:pt x="972" y="1844"/>
                      </a:lnTo>
                      <a:lnTo>
                        <a:pt x="977" y="1840"/>
                      </a:lnTo>
                      <a:lnTo>
                        <a:pt x="977" y="1831"/>
                      </a:lnTo>
                      <a:lnTo>
                        <a:pt x="977" y="1821"/>
                      </a:lnTo>
                      <a:lnTo>
                        <a:pt x="977" y="1815"/>
                      </a:lnTo>
                      <a:lnTo>
                        <a:pt x="995" y="1811"/>
                      </a:lnTo>
                      <a:lnTo>
                        <a:pt x="997" y="1803"/>
                      </a:lnTo>
                      <a:lnTo>
                        <a:pt x="1068" y="1797"/>
                      </a:lnTo>
                      <a:lnTo>
                        <a:pt x="1070" y="1796"/>
                      </a:lnTo>
                      <a:lnTo>
                        <a:pt x="1071" y="1796"/>
                      </a:lnTo>
                      <a:lnTo>
                        <a:pt x="1073" y="1796"/>
                      </a:lnTo>
                      <a:lnTo>
                        <a:pt x="1074" y="1796"/>
                      </a:lnTo>
                      <a:lnTo>
                        <a:pt x="1076" y="1796"/>
                      </a:lnTo>
                      <a:lnTo>
                        <a:pt x="1122" y="1829"/>
                      </a:lnTo>
                      <a:lnTo>
                        <a:pt x="1128" y="1832"/>
                      </a:lnTo>
                      <a:lnTo>
                        <a:pt x="1132" y="1826"/>
                      </a:lnTo>
                      <a:lnTo>
                        <a:pt x="1135" y="1818"/>
                      </a:lnTo>
                      <a:lnTo>
                        <a:pt x="1147" y="1808"/>
                      </a:lnTo>
                      <a:lnTo>
                        <a:pt x="1146" y="1793"/>
                      </a:lnTo>
                      <a:lnTo>
                        <a:pt x="1150" y="1770"/>
                      </a:lnTo>
                      <a:lnTo>
                        <a:pt x="1146" y="1750"/>
                      </a:lnTo>
                      <a:lnTo>
                        <a:pt x="1146" y="1745"/>
                      </a:lnTo>
                      <a:lnTo>
                        <a:pt x="1150" y="1739"/>
                      </a:lnTo>
                      <a:lnTo>
                        <a:pt x="1166" y="1723"/>
                      </a:lnTo>
                      <a:lnTo>
                        <a:pt x="1163" y="1718"/>
                      </a:lnTo>
                      <a:lnTo>
                        <a:pt x="1161" y="1707"/>
                      </a:lnTo>
                      <a:lnTo>
                        <a:pt x="1163" y="1706"/>
                      </a:lnTo>
                      <a:lnTo>
                        <a:pt x="1167" y="1704"/>
                      </a:lnTo>
                      <a:lnTo>
                        <a:pt x="1173" y="1689"/>
                      </a:lnTo>
                      <a:lnTo>
                        <a:pt x="1173" y="1680"/>
                      </a:lnTo>
                      <a:lnTo>
                        <a:pt x="1169" y="1671"/>
                      </a:lnTo>
                      <a:lnTo>
                        <a:pt x="1173" y="1659"/>
                      </a:lnTo>
                      <a:lnTo>
                        <a:pt x="1181" y="1646"/>
                      </a:lnTo>
                      <a:lnTo>
                        <a:pt x="1187" y="1637"/>
                      </a:lnTo>
                      <a:lnTo>
                        <a:pt x="1198" y="1622"/>
                      </a:lnTo>
                      <a:lnTo>
                        <a:pt x="1202" y="1614"/>
                      </a:lnTo>
                      <a:lnTo>
                        <a:pt x="1210" y="1610"/>
                      </a:lnTo>
                      <a:lnTo>
                        <a:pt x="1214" y="1608"/>
                      </a:lnTo>
                      <a:lnTo>
                        <a:pt x="1227" y="1608"/>
                      </a:lnTo>
                      <a:lnTo>
                        <a:pt x="1243" y="1608"/>
                      </a:lnTo>
                      <a:lnTo>
                        <a:pt x="1260" y="1605"/>
                      </a:lnTo>
                      <a:lnTo>
                        <a:pt x="1271" y="1604"/>
                      </a:lnTo>
                      <a:lnTo>
                        <a:pt x="1284" y="1601"/>
                      </a:lnTo>
                      <a:lnTo>
                        <a:pt x="1294" y="1601"/>
                      </a:lnTo>
                      <a:lnTo>
                        <a:pt x="1307" y="1605"/>
                      </a:lnTo>
                      <a:lnTo>
                        <a:pt x="1321" y="1611"/>
                      </a:lnTo>
                      <a:lnTo>
                        <a:pt x="1332" y="1621"/>
                      </a:lnTo>
                      <a:lnTo>
                        <a:pt x="1345" y="1634"/>
                      </a:lnTo>
                      <a:lnTo>
                        <a:pt x="1354" y="1645"/>
                      </a:lnTo>
                      <a:lnTo>
                        <a:pt x="1370" y="1656"/>
                      </a:lnTo>
                      <a:lnTo>
                        <a:pt x="1379" y="1660"/>
                      </a:lnTo>
                      <a:lnTo>
                        <a:pt x="1389" y="1665"/>
                      </a:lnTo>
                      <a:lnTo>
                        <a:pt x="1411" y="1666"/>
                      </a:lnTo>
                      <a:lnTo>
                        <a:pt x="1423" y="1668"/>
                      </a:lnTo>
                      <a:lnTo>
                        <a:pt x="1443" y="1668"/>
                      </a:lnTo>
                      <a:lnTo>
                        <a:pt x="1455" y="1669"/>
                      </a:lnTo>
                      <a:lnTo>
                        <a:pt x="1469" y="1678"/>
                      </a:lnTo>
                      <a:lnTo>
                        <a:pt x="1482" y="1688"/>
                      </a:lnTo>
                      <a:lnTo>
                        <a:pt x="1495" y="1697"/>
                      </a:lnTo>
                      <a:lnTo>
                        <a:pt x="1508" y="1706"/>
                      </a:lnTo>
                      <a:lnTo>
                        <a:pt x="1517" y="1712"/>
                      </a:lnTo>
                      <a:lnTo>
                        <a:pt x="1530" y="1718"/>
                      </a:lnTo>
                      <a:lnTo>
                        <a:pt x="1536" y="1721"/>
                      </a:lnTo>
                      <a:lnTo>
                        <a:pt x="1539" y="1786"/>
                      </a:lnTo>
                      <a:lnTo>
                        <a:pt x="1539" y="1793"/>
                      </a:lnTo>
                      <a:lnTo>
                        <a:pt x="1536" y="1802"/>
                      </a:lnTo>
                      <a:lnTo>
                        <a:pt x="1525" y="1818"/>
                      </a:lnTo>
                      <a:lnTo>
                        <a:pt x="1523" y="1824"/>
                      </a:lnTo>
                      <a:lnTo>
                        <a:pt x="1520" y="1834"/>
                      </a:lnTo>
                      <a:lnTo>
                        <a:pt x="1522" y="1840"/>
                      </a:lnTo>
                      <a:lnTo>
                        <a:pt x="1533" y="1850"/>
                      </a:lnTo>
                      <a:lnTo>
                        <a:pt x="1545" y="1859"/>
                      </a:lnTo>
                      <a:lnTo>
                        <a:pt x="1552" y="1867"/>
                      </a:lnTo>
                      <a:lnTo>
                        <a:pt x="1555" y="1859"/>
                      </a:lnTo>
                      <a:lnTo>
                        <a:pt x="1580" y="1849"/>
                      </a:lnTo>
                      <a:lnTo>
                        <a:pt x="1595" y="1878"/>
                      </a:lnTo>
                      <a:lnTo>
                        <a:pt x="1638" y="1896"/>
                      </a:lnTo>
                      <a:lnTo>
                        <a:pt x="1673" y="1911"/>
                      </a:lnTo>
                      <a:lnTo>
                        <a:pt x="1679" y="1916"/>
                      </a:lnTo>
                      <a:lnTo>
                        <a:pt x="1709" y="1926"/>
                      </a:lnTo>
                      <a:lnTo>
                        <a:pt x="1723" y="1931"/>
                      </a:lnTo>
                      <a:lnTo>
                        <a:pt x="1732" y="1936"/>
                      </a:lnTo>
                      <a:lnTo>
                        <a:pt x="1744" y="1942"/>
                      </a:lnTo>
                      <a:lnTo>
                        <a:pt x="1750" y="1943"/>
                      </a:lnTo>
                      <a:lnTo>
                        <a:pt x="1759" y="1948"/>
                      </a:lnTo>
                      <a:lnTo>
                        <a:pt x="1773" y="1955"/>
                      </a:lnTo>
                      <a:lnTo>
                        <a:pt x="1787" y="1958"/>
                      </a:lnTo>
                      <a:lnTo>
                        <a:pt x="1800" y="1963"/>
                      </a:lnTo>
                      <a:lnTo>
                        <a:pt x="1811" y="1967"/>
                      </a:lnTo>
                      <a:lnTo>
                        <a:pt x="1823" y="1971"/>
                      </a:lnTo>
                      <a:lnTo>
                        <a:pt x="1842" y="1977"/>
                      </a:lnTo>
                      <a:lnTo>
                        <a:pt x="1877" y="1969"/>
                      </a:lnTo>
                      <a:lnTo>
                        <a:pt x="1890" y="1958"/>
                      </a:lnTo>
                      <a:lnTo>
                        <a:pt x="1899" y="1954"/>
                      </a:lnTo>
                      <a:lnTo>
                        <a:pt x="1912" y="1948"/>
                      </a:lnTo>
                      <a:lnTo>
                        <a:pt x="1919" y="1943"/>
                      </a:lnTo>
                      <a:lnTo>
                        <a:pt x="1937" y="1920"/>
                      </a:lnTo>
                      <a:lnTo>
                        <a:pt x="1945" y="1911"/>
                      </a:lnTo>
                      <a:lnTo>
                        <a:pt x="1953" y="1896"/>
                      </a:lnTo>
                      <a:lnTo>
                        <a:pt x="1963" y="1876"/>
                      </a:lnTo>
                      <a:lnTo>
                        <a:pt x="1969" y="1866"/>
                      </a:lnTo>
                      <a:lnTo>
                        <a:pt x="1977" y="1855"/>
                      </a:lnTo>
                      <a:lnTo>
                        <a:pt x="1985" y="1843"/>
                      </a:lnTo>
                      <a:lnTo>
                        <a:pt x="1986" y="1837"/>
                      </a:lnTo>
                      <a:lnTo>
                        <a:pt x="1992" y="1818"/>
                      </a:lnTo>
                      <a:lnTo>
                        <a:pt x="1998" y="1811"/>
                      </a:lnTo>
                      <a:lnTo>
                        <a:pt x="2000" y="1782"/>
                      </a:lnTo>
                      <a:lnTo>
                        <a:pt x="1997" y="1767"/>
                      </a:lnTo>
                      <a:lnTo>
                        <a:pt x="1997" y="1754"/>
                      </a:lnTo>
                      <a:lnTo>
                        <a:pt x="1994" y="1741"/>
                      </a:lnTo>
                      <a:lnTo>
                        <a:pt x="1994" y="1730"/>
                      </a:lnTo>
                      <a:lnTo>
                        <a:pt x="1988" y="1724"/>
                      </a:lnTo>
                      <a:lnTo>
                        <a:pt x="1957" y="1716"/>
                      </a:lnTo>
                      <a:lnTo>
                        <a:pt x="1954" y="1657"/>
                      </a:lnTo>
                      <a:lnTo>
                        <a:pt x="1956" y="1653"/>
                      </a:lnTo>
                      <a:lnTo>
                        <a:pt x="1954" y="1646"/>
                      </a:lnTo>
                      <a:lnTo>
                        <a:pt x="1954" y="1639"/>
                      </a:lnTo>
                      <a:lnTo>
                        <a:pt x="1953" y="1636"/>
                      </a:lnTo>
                      <a:lnTo>
                        <a:pt x="1957" y="1627"/>
                      </a:lnTo>
                      <a:lnTo>
                        <a:pt x="1960" y="1621"/>
                      </a:lnTo>
                      <a:lnTo>
                        <a:pt x="1960" y="1619"/>
                      </a:lnTo>
                      <a:lnTo>
                        <a:pt x="1960" y="1611"/>
                      </a:lnTo>
                      <a:lnTo>
                        <a:pt x="1956" y="1601"/>
                      </a:lnTo>
                      <a:lnTo>
                        <a:pt x="1957" y="1595"/>
                      </a:lnTo>
                      <a:lnTo>
                        <a:pt x="1956" y="1586"/>
                      </a:lnTo>
                      <a:lnTo>
                        <a:pt x="1956" y="1581"/>
                      </a:lnTo>
                      <a:lnTo>
                        <a:pt x="1959" y="1576"/>
                      </a:lnTo>
                      <a:lnTo>
                        <a:pt x="1959" y="1569"/>
                      </a:lnTo>
                      <a:lnTo>
                        <a:pt x="1953" y="1561"/>
                      </a:lnTo>
                      <a:lnTo>
                        <a:pt x="1948" y="1560"/>
                      </a:lnTo>
                      <a:lnTo>
                        <a:pt x="1941" y="1552"/>
                      </a:lnTo>
                      <a:lnTo>
                        <a:pt x="1936" y="1541"/>
                      </a:lnTo>
                      <a:lnTo>
                        <a:pt x="1930" y="1535"/>
                      </a:lnTo>
                      <a:lnTo>
                        <a:pt x="1925" y="1535"/>
                      </a:lnTo>
                      <a:lnTo>
                        <a:pt x="1913" y="1534"/>
                      </a:lnTo>
                      <a:lnTo>
                        <a:pt x="1912" y="1534"/>
                      </a:lnTo>
                      <a:lnTo>
                        <a:pt x="1902" y="1531"/>
                      </a:lnTo>
                      <a:lnTo>
                        <a:pt x="1899" y="1525"/>
                      </a:lnTo>
                      <a:lnTo>
                        <a:pt x="1893" y="1517"/>
                      </a:lnTo>
                      <a:lnTo>
                        <a:pt x="1886" y="1517"/>
                      </a:lnTo>
                      <a:lnTo>
                        <a:pt x="1877" y="1513"/>
                      </a:lnTo>
                      <a:lnTo>
                        <a:pt x="1869" y="1505"/>
                      </a:lnTo>
                      <a:lnTo>
                        <a:pt x="1866" y="1493"/>
                      </a:lnTo>
                      <a:lnTo>
                        <a:pt x="1851" y="1485"/>
                      </a:lnTo>
                      <a:lnTo>
                        <a:pt x="1843" y="1484"/>
                      </a:lnTo>
                      <a:lnTo>
                        <a:pt x="1831" y="1479"/>
                      </a:lnTo>
                      <a:lnTo>
                        <a:pt x="1823" y="1473"/>
                      </a:lnTo>
                      <a:lnTo>
                        <a:pt x="1820" y="1464"/>
                      </a:lnTo>
                      <a:lnTo>
                        <a:pt x="1813" y="1458"/>
                      </a:lnTo>
                      <a:lnTo>
                        <a:pt x="1805" y="1458"/>
                      </a:lnTo>
                      <a:lnTo>
                        <a:pt x="1794" y="1455"/>
                      </a:lnTo>
                      <a:lnTo>
                        <a:pt x="1784" y="1450"/>
                      </a:lnTo>
                      <a:lnTo>
                        <a:pt x="1782" y="1447"/>
                      </a:lnTo>
                      <a:lnTo>
                        <a:pt x="1778" y="1438"/>
                      </a:lnTo>
                      <a:lnTo>
                        <a:pt x="1775" y="1433"/>
                      </a:lnTo>
                      <a:lnTo>
                        <a:pt x="1775" y="1429"/>
                      </a:lnTo>
                      <a:lnTo>
                        <a:pt x="1775" y="1424"/>
                      </a:lnTo>
                      <a:lnTo>
                        <a:pt x="1767" y="1414"/>
                      </a:lnTo>
                      <a:lnTo>
                        <a:pt x="1765" y="1412"/>
                      </a:lnTo>
                      <a:lnTo>
                        <a:pt x="1765" y="1401"/>
                      </a:lnTo>
                      <a:lnTo>
                        <a:pt x="1764" y="1392"/>
                      </a:lnTo>
                      <a:lnTo>
                        <a:pt x="1758" y="1380"/>
                      </a:lnTo>
                      <a:lnTo>
                        <a:pt x="1749" y="1373"/>
                      </a:lnTo>
                      <a:lnTo>
                        <a:pt x="1737" y="1370"/>
                      </a:lnTo>
                      <a:lnTo>
                        <a:pt x="1730" y="1366"/>
                      </a:lnTo>
                      <a:lnTo>
                        <a:pt x="1730" y="1363"/>
                      </a:lnTo>
                      <a:lnTo>
                        <a:pt x="1727" y="1350"/>
                      </a:lnTo>
                      <a:lnTo>
                        <a:pt x="1727" y="1342"/>
                      </a:lnTo>
                      <a:lnTo>
                        <a:pt x="1729" y="1335"/>
                      </a:lnTo>
                      <a:lnTo>
                        <a:pt x="1732" y="1330"/>
                      </a:lnTo>
                      <a:lnTo>
                        <a:pt x="1734" y="1322"/>
                      </a:lnTo>
                      <a:lnTo>
                        <a:pt x="1729" y="1309"/>
                      </a:lnTo>
                      <a:lnTo>
                        <a:pt x="1721" y="1300"/>
                      </a:lnTo>
                      <a:lnTo>
                        <a:pt x="1718" y="1297"/>
                      </a:lnTo>
                      <a:lnTo>
                        <a:pt x="1720" y="1295"/>
                      </a:lnTo>
                      <a:lnTo>
                        <a:pt x="1724" y="1290"/>
                      </a:lnTo>
                      <a:lnTo>
                        <a:pt x="1729" y="1286"/>
                      </a:lnTo>
                      <a:lnTo>
                        <a:pt x="1738" y="1281"/>
                      </a:lnTo>
                      <a:lnTo>
                        <a:pt x="1743" y="1277"/>
                      </a:lnTo>
                      <a:lnTo>
                        <a:pt x="1752" y="1272"/>
                      </a:lnTo>
                      <a:lnTo>
                        <a:pt x="1759" y="1271"/>
                      </a:lnTo>
                      <a:lnTo>
                        <a:pt x="1767" y="1269"/>
                      </a:lnTo>
                      <a:lnTo>
                        <a:pt x="1773" y="1269"/>
                      </a:lnTo>
                      <a:lnTo>
                        <a:pt x="1787" y="1268"/>
                      </a:lnTo>
                      <a:lnTo>
                        <a:pt x="1796" y="1263"/>
                      </a:lnTo>
                      <a:lnTo>
                        <a:pt x="1804" y="1257"/>
                      </a:lnTo>
                      <a:lnTo>
                        <a:pt x="1810" y="1249"/>
                      </a:lnTo>
                      <a:lnTo>
                        <a:pt x="1814" y="1237"/>
                      </a:lnTo>
                      <a:lnTo>
                        <a:pt x="1817" y="1237"/>
                      </a:lnTo>
                      <a:lnTo>
                        <a:pt x="1829" y="1243"/>
                      </a:lnTo>
                      <a:lnTo>
                        <a:pt x="1837" y="1251"/>
                      </a:lnTo>
                      <a:lnTo>
                        <a:pt x="1840" y="1254"/>
                      </a:lnTo>
                      <a:lnTo>
                        <a:pt x="1845" y="1252"/>
                      </a:lnTo>
                      <a:lnTo>
                        <a:pt x="1857" y="1248"/>
                      </a:lnTo>
                      <a:lnTo>
                        <a:pt x="1867" y="1245"/>
                      </a:lnTo>
                      <a:lnTo>
                        <a:pt x="1875" y="1245"/>
                      </a:lnTo>
                      <a:lnTo>
                        <a:pt x="1880" y="1248"/>
                      </a:lnTo>
                      <a:lnTo>
                        <a:pt x="1880" y="1249"/>
                      </a:lnTo>
                      <a:lnTo>
                        <a:pt x="1886" y="1248"/>
                      </a:lnTo>
                      <a:lnTo>
                        <a:pt x="1893" y="1246"/>
                      </a:lnTo>
                      <a:lnTo>
                        <a:pt x="1898" y="1242"/>
                      </a:lnTo>
                      <a:lnTo>
                        <a:pt x="1907" y="1237"/>
                      </a:lnTo>
                      <a:lnTo>
                        <a:pt x="1912" y="1234"/>
                      </a:lnTo>
                      <a:lnTo>
                        <a:pt x="1913" y="1234"/>
                      </a:lnTo>
                      <a:lnTo>
                        <a:pt x="1921" y="1231"/>
                      </a:lnTo>
                      <a:lnTo>
                        <a:pt x="1924" y="1228"/>
                      </a:lnTo>
                      <a:lnTo>
                        <a:pt x="1931" y="1227"/>
                      </a:lnTo>
                      <a:lnTo>
                        <a:pt x="1937" y="1222"/>
                      </a:lnTo>
                      <a:lnTo>
                        <a:pt x="1941" y="1214"/>
                      </a:lnTo>
                      <a:lnTo>
                        <a:pt x="1937" y="1210"/>
                      </a:lnTo>
                      <a:lnTo>
                        <a:pt x="1937" y="1208"/>
                      </a:lnTo>
                      <a:lnTo>
                        <a:pt x="1951" y="1207"/>
                      </a:lnTo>
                      <a:lnTo>
                        <a:pt x="1954" y="1205"/>
                      </a:lnTo>
                      <a:lnTo>
                        <a:pt x="1959" y="1207"/>
                      </a:lnTo>
                      <a:lnTo>
                        <a:pt x="1959" y="1210"/>
                      </a:lnTo>
                      <a:lnTo>
                        <a:pt x="1962" y="1213"/>
                      </a:lnTo>
                      <a:lnTo>
                        <a:pt x="1963" y="1211"/>
                      </a:lnTo>
                      <a:lnTo>
                        <a:pt x="1966" y="1208"/>
                      </a:lnTo>
                      <a:lnTo>
                        <a:pt x="1963" y="1199"/>
                      </a:lnTo>
                      <a:lnTo>
                        <a:pt x="1963" y="1198"/>
                      </a:lnTo>
                      <a:lnTo>
                        <a:pt x="1998" y="1201"/>
                      </a:lnTo>
                      <a:lnTo>
                        <a:pt x="1997" y="1158"/>
                      </a:lnTo>
                      <a:lnTo>
                        <a:pt x="2000" y="1153"/>
                      </a:lnTo>
                      <a:lnTo>
                        <a:pt x="2003" y="1152"/>
                      </a:lnTo>
                      <a:lnTo>
                        <a:pt x="1985" y="1153"/>
                      </a:lnTo>
                      <a:lnTo>
                        <a:pt x="1982" y="1111"/>
                      </a:lnTo>
                      <a:lnTo>
                        <a:pt x="2000" y="1112"/>
                      </a:lnTo>
                      <a:lnTo>
                        <a:pt x="2043" y="1103"/>
                      </a:lnTo>
                      <a:lnTo>
                        <a:pt x="2078" y="1111"/>
                      </a:lnTo>
                      <a:lnTo>
                        <a:pt x="2128" y="1061"/>
                      </a:lnTo>
                      <a:lnTo>
                        <a:pt x="2113" y="1032"/>
                      </a:lnTo>
                      <a:lnTo>
                        <a:pt x="2170" y="1009"/>
                      </a:lnTo>
                      <a:lnTo>
                        <a:pt x="2175" y="1003"/>
                      </a:lnTo>
                      <a:lnTo>
                        <a:pt x="2178" y="997"/>
                      </a:lnTo>
                      <a:lnTo>
                        <a:pt x="2184" y="992"/>
                      </a:lnTo>
                      <a:lnTo>
                        <a:pt x="2186" y="986"/>
                      </a:lnTo>
                      <a:lnTo>
                        <a:pt x="2184" y="980"/>
                      </a:lnTo>
                      <a:lnTo>
                        <a:pt x="2181" y="975"/>
                      </a:lnTo>
                      <a:lnTo>
                        <a:pt x="2180" y="974"/>
                      </a:lnTo>
                      <a:lnTo>
                        <a:pt x="2193" y="957"/>
                      </a:lnTo>
                      <a:lnTo>
                        <a:pt x="2205" y="957"/>
                      </a:lnTo>
                      <a:lnTo>
                        <a:pt x="2210" y="956"/>
                      </a:lnTo>
                      <a:lnTo>
                        <a:pt x="2213" y="954"/>
                      </a:lnTo>
                      <a:lnTo>
                        <a:pt x="2218" y="953"/>
                      </a:lnTo>
                      <a:lnTo>
                        <a:pt x="2210" y="939"/>
                      </a:lnTo>
                      <a:lnTo>
                        <a:pt x="2210" y="937"/>
                      </a:lnTo>
                      <a:lnTo>
                        <a:pt x="2208" y="936"/>
                      </a:lnTo>
                      <a:lnTo>
                        <a:pt x="2207" y="933"/>
                      </a:lnTo>
                      <a:lnTo>
                        <a:pt x="2205" y="928"/>
                      </a:lnTo>
                      <a:lnTo>
                        <a:pt x="2196" y="910"/>
                      </a:lnTo>
                      <a:lnTo>
                        <a:pt x="2193" y="904"/>
                      </a:lnTo>
                      <a:lnTo>
                        <a:pt x="2184" y="887"/>
                      </a:lnTo>
                      <a:lnTo>
                        <a:pt x="2175" y="870"/>
                      </a:lnTo>
                      <a:lnTo>
                        <a:pt x="2172" y="866"/>
                      </a:lnTo>
                      <a:lnTo>
                        <a:pt x="2163" y="849"/>
                      </a:lnTo>
                      <a:lnTo>
                        <a:pt x="2154" y="828"/>
                      </a:lnTo>
                      <a:lnTo>
                        <a:pt x="2148" y="819"/>
                      </a:lnTo>
                      <a:lnTo>
                        <a:pt x="2138" y="802"/>
                      </a:lnTo>
                      <a:lnTo>
                        <a:pt x="2135" y="794"/>
                      </a:lnTo>
                      <a:lnTo>
                        <a:pt x="2128" y="776"/>
                      </a:lnTo>
                      <a:lnTo>
                        <a:pt x="2114" y="755"/>
                      </a:lnTo>
                      <a:lnTo>
                        <a:pt x="2106" y="746"/>
                      </a:lnTo>
                      <a:lnTo>
                        <a:pt x="2102" y="738"/>
                      </a:lnTo>
                      <a:lnTo>
                        <a:pt x="2090" y="720"/>
                      </a:lnTo>
                      <a:lnTo>
                        <a:pt x="2081" y="705"/>
                      </a:lnTo>
                      <a:lnTo>
                        <a:pt x="2068" y="688"/>
                      </a:lnTo>
                      <a:lnTo>
                        <a:pt x="2059" y="673"/>
                      </a:lnTo>
                      <a:lnTo>
                        <a:pt x="2046" y="651"/>
                      </a:lnTo>
                      <a:lnTo>
                        <a:pt x="2024" y="618"/>
                      </a:lnTo>
                      <a:lnTo>
                        <a:pt x="2014" y="603"/>
                      </a:lnTo>
                      <a:lnTo>
                        <a:pt x="2000" y="580"/>
                      </a:lnTo>
                      <a:lnTo>
                        <a:pt x="1988" y="559"/>
                      </a:lnTo>
                      <a:lnTo>
                        <a:pt x="1976" y="539"/>
                      </a:lnTo>
                      <a:lnTo>
                        <a:pt x="1947" y="493"/>
                      </a:lnTo>
                      <a:lnTo>
                        <a:pt x="1941" y="481"/>
                      </a:lnTo>
                      <a:lnTo>
                        <a:pt x="1933" y="469"/>
                      </a:lnTo>
                      <a:lnTo>
                        <a:pt x="1909" y="428"/>
                      </a:lnTo>
                      <a:lnTo>
                        <a:pt x="1899" y="413"/>
                      </a:lnTo>
                      <a:lnTo>
                        <a:pt x="1892" y="397"/>
                      </a:lnTo>
                      <a:lnTo>
                        <a:pt x="1878" y="373"/>
                      </a:lnTo>
                      <a:lnTo>
                        <a:pt x="1871" y="362"/>
                      </a:lnTo>
                      <a:lnTo>
                        <a:pt x="1860" y="344"/>
                      </a:lnTo>
                      <a:lnTo>
                        <a:pt x="1845" y="320"/>
                      </a:lnTo>
                      <a:lnTo>
                        <a:pt x="1839" y="308"/>
                      </a:lnTo>
                      <a:lnTo>
                        <a:pt x="1831" y="298"/>
                      </a:lnTo>
                      <a:lnTo>
                        <a:pt x="1825" y="285"/>
                      </a:lnTo>
                      <a:lnTo>
                        <a:pt x="1817" y="273"/>
                      </a:lnTo>
                      <a:lnTo>
                        <a:pt x="1811" y="263"/>
                      </a:lnTo>
                      <a:lnTo>
                        <a:pt x="1804" y="250"/>
                      </a:lnTo>
                      <a:lnTo>
                        <a:pt x="1788" y="225"/>
                      </a:lnTo>
                      <a:lnTo>
                        <a:pt x="1779" y="213"/>
                      </a:lnTo>
                      <a:lnTo>
                        <a:pt x="1759" y="186"/>
                      </a:lnTo>
                      <a:lnTo>
                        <a:pt x="1720" y="128"/>
                      </a:lnTo>
                      <a:lnTo>
                        <a:pt x="1706" y="108"/>
                      </a:lnTo>
                      <a:lnTo>
                        <a:pt x="1703" y="102"/>
                      </a:lnTo>
                      <a:lnTo>
                        <a:pt x="1697" y="88"/>
                      </a:lnTo>
                      <a:lnTo>
                        <a:pt x="1689" y="73"/>
                      </a:lnTo>
                      <a:lnTo>
                        <a:pt x="1685" y="64"/>
                      </a:lnTo>
                      <a:lnTo>
                        <a:pt x="1679" y="55"/>
                      </a:lnTo>
                      <a:lnTo>
                        <a:pt x="1670" y="40"/>
                      </a:lnTo>
                      <a:lnTo>
                        <a:pt x="1659" y="22"/>
                      </a:lnTo>
                      <a:lnTo>
                        <a:pt x="1650" y="6"/>
                      </a:lnTo>
                      <a:lnTo>
                        <a:pt x="1645" y="0"/>
                      </a:lnTo>
                    </a:path>
                  </a:pathLst>
                </a:custGeom>
                <a:solidFill>
                  <a:srgbClr val="7030A0"/>
                </a:solidFill>
                <a:ln w="6350">
                  <a:solidFill>
                    <a:srgbClr val="7030A0"/>
                  </a:solidFill>
                </a:ln>
              </p:spPr>
              <p:txBody>
                <a:bodyPr/>
                <a:lstStyle/>
                <a:p>
                  <a:pPr algn="ctr">
                    <a:defRPr/>
                  </a:pPr>
                  <a:endParaRPr lang="ru-RU" sz="738" b="1" kern="0">
                    <a:solidFill>
                      <a:srgbClr val="000000"/>
                    </a:solidFill>
                    <a:latin typeface="Arial Narrow" panose="020B0606020202030204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7" name="Freeform 115"/>
                <p:cNvSpPr>
                  <a:spLocks/>
                </p:cNvSpPr>
                <p:nvPr/>
              </p:nvSpPr>
              <p:spPr bwMode="auto">
                <a:xfrm>
                  <a:off x="6346283" y="1204216"/>
                  <a:ext cx="1052282" cy="1133232"/>
                </a:xfrm>
                <a:custGeom>
                  <a:avLst/>
                  <a:gdLst>
                    <a:gd name="T0" fmla="*/ 1769 w 1837"/>
                    <a:gd name="T1" fmla="*/ 654 h 2092"/>
                    <a:gd name="T2" fmla="*/ 1286 w 1837"/>
                    <a:gd name="T3" fmla="*/ 280 h 2092"/>
                    <a:gd name="T4" fmla="*/ 1268 w 1837"/>
                    <a:gd name="T5" fmla="*/ 237 h 2092"/>
                    <a:gd name="T6" fmla="*/ 1239 w 1837"/>
                    <a:gd name="T7" fmla="*/ 199 h 2092"/>
                    <a:gd name="T8" fmla="*/ 1288 w 1837"/>
                    <a:gd name="T9" fmla="*/ 185 h 2092"/>
                    <a:gd name="T10" fmla="*/ 1323 w 1837"/>
                    <a:gd name="T11" fmla="*/ 193 h 2092"/>
                    <a:gd name="T12" fmla="*/ 1370 w 1837"/>
                    <a:gd name="T13" fmla="*/ 172 h 2092"/>
                    <a:gd name="T14" fmla="*/ 1402 w 1837"/>
                    <a:gd name="T15" fmla="*/ 134 h 2092"/>
                    <a:gd name="T16" fmla="*/ 1419 w 1837"/>
                    <a:gd name="T17" fmla="*/ 96 h 2092"/>
                    <a:gd name="T18" fmla="*/ 1406 w 1837"/>
                    <a:gd name="T19" fmla="*/ 53 h 2092"/>
                    <a:gd name="T20" fmla="*/ 1384 w 1837"/>
                    <a:gd name="T21" fmla="*/ 42 h 2092"/>
                    <a:gd name="T22" fmla="*/ 1428 w 1837"/>
                    <a:gd name="T23" fmla="*/ 27 h 2092"/>
                    <a:gd name="T24" fmla="*/ 1446 w 1837"/>
                    <a:gd name="T25" fmla="*/ 9 h 2092"/>
                    <a:gd name="T26" fmla="*/ 1414 w 1837"/>
                    <a:gd name="T27" fmla="*/ 6 h 2092"/>
                    <a:gd name="T28" fmla="*/ 1376 w 1837"/>
                    <a:gd name="T29" fmla="*/ 21 h 2092"/>
                    <a:gd name="T30" fmla="*/ 1341 w 1837"/>
                    <a:gd name="T31" fmla="*/ 62 h 2092"/>
                    <a:gd name="T32" fmla="*/ 1300 w 1837"/>
                    <a:gd name="T33" fmla="*/ 71 h 2092"/>
                    <a:gd name="T34" fmla="*/ 1240 w 1837"/>
                    <a:gd name="T35" fmla="*/ 76 h 2092"/>
                    <a:gd name="T36" fmla="*/ 1155 w 1837"/>
                    <a:gd name="T37" fmla="*/ 83 h 2092"/>
                    <a:gd name="T38" fmla="*/ 1111 w 1837"/>
                    <a:gd name="T39" fmla="*/ 134 h 2092"/>
                    <a:gd name="T40" fmla="*/ 892 w 1837"/>
                    <a:gd name="T41" fmla="*/ 214 h 2092"/>
                    <a:gd name="T42" fmla="*/ 864 w 1837"/>
                    <a:gd name="T43" fmla="*/ 208 h 2092"/>
                    <a:gd name="T44" fmla="*/ 816 w 1837"/>
                    <a:gd name="T45" fmla="*/ 245 h 2092"/>
                    <a:gd name="T46" fmla="*/ 834 w 1837"/>
                    <a:gd name="T47" fmla="*/ 287 h 2092"/>
                    <a:gd name="T48" fmla="*/ 804 w 1837"/>
                    <a:gd name="T49" fmla="*/ 301 h 2092"/>
                    <a:gd name="T50" fmla="*/ 744 w 1837"/>
                    <a:gd name="T51" fmla="*/ 350 h 2092"/>
                    <a:gd name="T52" fmla="*/ 679 w 1837"/>
                    <a:gd name="T53" fmla="*/ 397 h 2092"/>
                    <a:gd name="T54" fmla="*/ 638 w 1837"/>
                    <a:gd name="T55" fmla="*/ 383 h 2092"/>
                    <a:gd name="T56" fmla="*/ 587 w 1837"/>
                    <a:gd name="T57" fmla="*/ 385 h 2092"/>
                    <a:gd name="T58" fmla="*/ 562 w 1837"/>
                    <a:gd name="T59" fmla="*/ 415 h 2092"/>
                    <a:gd name="T60" fmla="*/ 504 w 1837"/>
                    <a:gd name="T61" fmla="*/ 479 h 2092"/>
                    <a:gd name="T62" fmla="*/ 420 w 1837"/>
                    <a:gd name="T63" fmla="*/ 523 h 2092"/>
                    <a:gd name="T64" fmla="*/ 447 w 1837"/>
                    <a:gd name="T65" fmla="*/ 537 h 2092"/>
                    <a:gd name="T66" fmla="*/ 408 w 1837"/>
                    <a:gd name="T67" fmla="*/ 604 h 2092"/>
                    <a:gd name="T68" fmla="*/ 370 w 1837"/>
                    <a:gd name="T69" fmla="*/ 576 h 2092"/>
                    <a:gd name="T70" fmla="*/ 348 w 1837"/>
                    <a:gd name="T71" fmla="*/ 540 h 2092"/>
                    <a:gd name="T72" fmla="*/ 319 w 1837"/>
                    <a:gd name="T73" fmla="*/ 522 h 2092"/>
                    <a:gd name="T74" fmla="*/ 271 w 1837"/>
                    <a:gd name="T75" fmla="*/ 523 h 2092"/>
                    <a:gd name="T76" fmla="*/ 217 w 1837"/>
                    <a:gd name="T77" fmla="*/ 490 h 2092"/>
                    <a:gd name="T78" fmla="*/ 182 w 1837"/>
                    <a:gd name="T79" fmla="*/ 519 h 2092"/>
                    <a:gd name="T80" fmla="*/ 154 w 1837"/>
                    <a:gd name="T81" fmla="*/ 519 h 2092"/>
                    <a:gd name="T82" fmla="*/ 111 w 1837"/>
                    <a:gd name="T83" fmla="*/ 514 h 2092"/>
                    <a:gd name="T84" fmla="*/ 102 w 1837"/>
                    <a:gd name="T85" fmla="*/ 546 h 2092"/>
                    <a:gd name="T86" fmla="*/ 79 w 1837"/>
                    <a:gd name="T87" fmla="*/ 563 h 2092"/>
                    <a:gd name="T88" fmla="*/ 44 w 1837"/>
                    <a:gd name="T89" fmla="*/ 601 h 2092"/>
                    <a:gd name="T90" fmla="*/ 67 w 1837"/>
                    <a:gd name="T91" fmla="*/ 721 h 2092"/>
                    <a:gd name="T92" fmla="*/ 45 w 1837"/>
                    <a:gd name="T93" fmla="*/ 795 h 2092"/>
                    <a:gd name="T94" fmla="*/ 99 w 1837"/>
                    <a:gd name="T95" fmla="*/ 841 h 2092"/>
                    <a:gd name="T96" fmla="*/ 105 w 1837"/>
                    <a:gd name="T97" fmla="*/ 920 h 2092"/>
                    <a:gd name="T98" fmla="*/ 147 w 1837"/>
                    <a:gd name="T99" fmla="*/ 990 h 2092"/>
                    <a:gd name="T100" fmla="*/ 186 w 1837"/>
                    <a:gd name="T101" fmla="*/ 1092 h 2092"/>
                    <a:gd name="T102" fmla="*/ 108 w 1837"/>
                    <a:gd name="T103" fmla="*/ 1069 h 2092"/>
                    <a:gd name="T104" fmla="*/ 257 w 1837"/>
                    <a:gd name="T105" fmla="*/ 1555 h 2092"/>
                    <a:gd name="T106" fmla="*/ 157 w 1837"/>
                    <a:gd name="T107" fmla="*/ 1667 h 2092"/>
                    <a:gd name="T108" fmla="*/ 164 w 1837"/>
                    <a:gd name="T109" fmla="*/ 1722 h 2092"/>
                    <a:gd name="T110" fmla="*/ 254 w 1837"/>
                    <a:gd name="T111" fmla="*/ 1733 h 2092"/>
                    <a:gd name="T112" fmla="*/ 289 w 1837"/>
                    <a:gd name="T113" fmla="*/ 1787 h 2092"/>
                    <a:gd name="T114" fmla="*/ 120 w 1837"/>
                    <a:gd name="T115" fmla="*/ 1894 h 2092"/>
                    <a:gd name="T116" fmla="*/ 259 w 1837"/>
                    <a:gd name="T117" fmla="*/ 2038 h 2092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w 1837"/>
                    <a:gd name="T178" fmla="*/ 0 h 2092"/>
                    <a:gd name="T179" fmla="*/ 1837 w 1837"/>
                    <a:gd name="T180" fmla="*/ 2092 h 2092"/>
                  </a:gdLst>
                  <a:ahLst/>
                  <a:cxnLst>
                    <a:cxn ang="T118">
                      <a:pos x="T0" y="T1"/>
                    </a:cxn>
                    <a:cxn ang="T119">
                      <a:pos x="T2" y="T3"/>
                    </a:cxn>
                    <a:cxn ang="T120">
                      <a:pos x="T4" y="T5"/>
                    </a:cxn>
                    <a:cxn ang="T121">
                      <a:pos x="T6" y="T7"/>
                    </a:cxn>
                    <a:cxn ang="T122">
                      <a:pos x="T8" y="T9"/>
                    </a:cxn>
                    <a:cxn ang="T123">
                      <a:pos x="T10" y="T11"/>
                    </a:cxn>
                    <a:cxn ang="T124">
                      <a:pos x="T12" y="T13"/>
                    </a:cxn>
                    <a:cxn ang="T125">
                      <a:pos x="T14" y="T15"/>
                    </a:cxn>
                    <a:cxn ang="T126">
                      <a:pos x="T16" y="T17"/>
                    </a:cxn>
                    <a:cxn ang="T127">
                      <a:pos x="T18" y="T19"/>
                    </a:cxn>
                    <a:cxn ang="T128">
                      <a:pos x="T20" y="T21"/>
                    </a:cxn>
                    <a:cxn ang="T129">
                      <a:pos x="T22" y="T23"/>
                    </a:cxn>
                    <a:cxn ang="T130">
                      <a:pos x="T24" y="T25"/>
                    </a:cxn>
                    <a:cxn ang="T131">
                      <a:pos x="T26" y="T27"/>
                    </a:cxn>
                    <a:cxn ang="T132">
                      <a:pos x="T28" y="T29"/>
                    </a:cxn>
                    <a:cxn ang="T133">
                      <a:pos x="T30" y="T31"/>
                    </a:cxn>
                    <a:cxn ang="T134">
                      <a:pos x="T32" y="T33"/>
                    </a:cxn>
                    <a:cxn ang="T135">
                      <a:pos x="T34" y="T35"/>
                    </a:cxn>
                    <a:cxn ang="T136">
                      <a:pos x="T36" y="T37"/>
                    </a:cxn>
                    <a:cxn ang="T137">
                      <a:pos x="T38" y="T39"/>
                    </a:cxn>
                    <a:cxn ang="T138">
                      <a:pos x="T40" y="T41"/>
                    </a:cxn>
                    <a:cxn ang="T139">
                      <a:pos x="T42" y="T43"/>
                    </a:cxn>
                    <a:cxn ang="T140">
                      <a:pos x="T44" y="T45"/>
                    </a:cxn>
                    <a:cxn ang="T141">
                      <a:pos x="T46" y="T47"/>
                    </a:cxn>
                    <a:cxn ang="T142">
                      <a:pos x="T48" y="T49"/>
                    </a:cxn>
                    <a:cxn ang="T143">
                      <a:pos x="T50" y="T51"/>
                    </a:cxn>
                    <a:cxn ang="T144">
                      <a:pos x="T52" y="T53"/>
                    </a:cxn>
                    <a:cxn ang="T145">
                      <a:pos x="T54" y="T55"/>
                    </a:cxn>
                    <a:cxn ang="T146">
                      <a:pos x="T56" y="T57"/>
                    </a:cxn>
                    <a:cxn ang="T147">
                      <a:pos x="T58" y="T59"/>
                    </a:cxn>
                    <a:cxn ang="T148">
                      <a:pos x="T60" y="T61"/>
                    </a:cxn>
                    <a:cxn ang="T149">
                      <a:pos x="T62" y="T63"/>
                    </a:cxn>
                    <a:cxn ang="T150">
                      <a:pos x="T64" y="T65"/>
                    </a:cxn>
                    <a:cxn ang="T151">
                      <a:pos x="T66" y="T67"/>
                    </a:cxn>
                    <a:cxn ang="T152">
                      <a:pos x="T68" y="T69"/>
                    </a:cxn>
                    <a:cxn ang="T153">
                      <a:pos x="T70" y="T71"/>
                    </a:cxn>
                    <a:cxn ang="T154">
                      <a:pos x="T72" y="T73"/>
                    </a:cxn>
                    <a:cxn ang="T155">
                      <a:pos x="T74" y="T75"/>
                    </a:cxn>
                    <a:cxn ang="T156">
                      <a:pos x="T76" y="T77"/>
                    </a:cxn>
                    <a:cxn ang="T157">
                      <a:pos x="T78" y="T79"/>
                    </a:cxn>
                    <a:cxn ang="T158">
                      <a:pos x="T80" y="T81"/>
                    </a:cxn>
                    <a:cxn ang="T159">
                      <a:pos x="T82" y="T83"/>
                    </a:cxn>
                    <a:cxn ang="T160">
                      <a:pos x="T84" y="T85"/>
                    </a:cxn>
                    <a:cxn ang="T161">
                      <a:pos x="T86" y="T87"/>
                    </a:cxn>
                    <a:cxn ang="T162">
                      <a:pos x="T88" y="T89"/>
                    </a:cxn>
                    <a:cxn ang="T163">
                      <a:pos x="T90" y="T91"/>
                    </a:cxn>
                    <a:cxn ang="T164">
                      <a:pos x="T92" y="T93"/>
                    </a:cxn>
                    <a:cxn ang="T165">
                      <a:pos x="T94" y="T95"/>
                    </a:cxn>
                    <a:cxn ang="T166">
                      <a:pos x="T96" y="T97"/>
                    </a:cxn>
                    <a:cxn ang="T167">
                      <a:pos x="T98" y="T99"/>
                    </a:cxn>
                    <a:cxn ang="T168">
                      <a:pos x="T100" y="T101"/>
                    </a:cxn>
                    <a:cxn ang="T169">
                      <a:pos x="T102" y="T103"/>
                    </a:cxn>
                    <a:cxn ang="T170">
                      <a:pos x="T104" y="T105"/>
                    </a:cxn>
                    <a:cxn ang="T171">
                      <a:pos x="T106" y="T107"/>
                    </a:cxn>
                    <a:cxn ang="T172">
                      <a:pos x="T108" y="T109"/>
                    </a:cxn>
                    <a:cxn ang="T173">
                      <a:pos x="T110" y="T111"/>
                    </a:cxn>
                    <a:cxn ang="T174">
                      <a:pos x="T112" y="T113"/>
                    </a:cxn>
                    <a:cxn ang="T175">
                      <a:pos x="T114" y="T115"/>
                    </a:cxn>
                    <a:cxn ang="T176">
                      <a:pos x="T116" y="T117"/>
                    </a:cxn>
                  </a:cxnLst>
                  <a:rect l="T177" t="T178" r="T179" b="T180"/>
                  <a:pathLst>
                    <a:path w="1837" h="2092">
                      <a:moveTo>
                        <a:pt x="1837" y="710"/>
                      </a:moveTo>
                      <a:lnTo>
                        <a:pt x="1834" y="709"/>
                      </a:lnTo>
                      <a:lnTo>
                        <a:pt x="1831" y="706"/>
                      </a:lnTo>
                      <a:lnTo>
                        <a:pt x="1825" y="701"/>
                      </a:lnTo>
                      <a:lnTo>
                        <a:pt x="1822" y="698"/>
                      </a:lnTo>
                      <a:lnTo>
                        <a:pt x="1814" y="692"/>
                      </a:lnTo>
                      <a:lnTo>
                        <a:pt x="1802" y="683"/>
                      </a:lnTo>
                      <a:lnTo>
                        <a:pt x="1798" y="678"/>
                      </a:lnTo>
                      <a:lnTo>
                        <a:pt x="1784" y="666"/>
                      </a:lnTo>
                      <a:lnTo>
                        <a:pt x="1769" y="654"/>
                      </a:lnTo>
                      <a:lnTo>
                        <a:pt x="1747" y="637"/>
                      </a:lnTo>
                      <a:lnTo>
                        <a:pt x="1735" y="628"/>
                      </a:lnTo>
                      <a:lnTo>
                        <a:pt x="1722" y="616"/>
                      </a:lnTo>
                      <a:lnTo>
                        <a:pt x="1630" y="544"/>
                      </a:lnTo>
                      <a:lnTo>
                        <a:pt x="1490" y="438"/>
                      </a:lnTo>
                      <a:lnTo>
                        <a:pt x="1335" y="319"/>
                      </a:lnTo>
                      <a:lnTo>
                        <a:pt x="1320" y="306"/>
                      </a:lnTo>
                      <a:lnTo>
                        <a:pt x="1307" y="296"/>
                      </a:lnTo>
                      <a:lnTo>
                        <a:pt x="1292" y="286"/>
                      </a:lnTo>
                      <a:lnTo>
                        <a:pt x="1286" y="280"/>
                      </a:lnTo>
                      <a:lnTo>
                        <a:pt x="1277" y="272"/>
                      </a:lnTo>
                      <a:lnTo>
                        <a:pt x="1272" y="263"/>
                      </a:lnTo>
                      <a:lnTo>
                        <a:pt x="1269" y="261"/>
                      </a:lnTo>
                      <a:lnTo>
                        <a:pt x="1269" y="258"/>
                      </a:lnTo>
                      <a:lnTo>
                        <a:pt x="1269" y="254"/>
                      </a:lnTo>
                      <a:lnTo>
                        <a:pt x="1268" y="251"/>
                      </a:lnTo>
                      <a:lnTo>
                        <a:pt x="1269" y="248"/>
                      </a:lnTo>
                      <a:lnTo>
                        <a:pt x="1269" y="243"/>
                      </a:lnTo>
                      <a:lnTo>
                        <a:pt x="1268" y="240"/>
                      </a:lnTo>
                      <a:lnTo>
                        <a:pt x="1268" y="237"/>
                      </a:lnTo>
                      <a:lnTo>
                        <a:pt x="1265" y="234"/>
                      </a:lnTo>
                      <a:lnTo>
                        <a:pt x="1262" y="231"/>
                      </a:lnTo>
                      <a:lnTo>
                        <a:pt x="1259" y="228"/>
                      </a:lnTo>
                      <a:lnTo>
                        <a:pt x="1256" y="225"/>
                      </a:lnTo>
                      <a:lnTo>
                        <a:pt x="1254" y="220"/>
                      </a:lnTo>
                      <a:lnTo>
                        <a:pt x="1251" y="217"/>
                      </a:lnTo>
                      <a:lnTo>
                        <a:pt x="1248" y="214"/>
                      </a:lnTo>
                      <a:lnTo>
                        <a:pt x="1242" y="208"/>
                      </a:lnTo>
                      <a:lnTo>
                        <a:pt x="1239" y="202"/>
                      </a:lnTo>
                      <a:lnTo>
                        <a:pt x="1239" y="199"/>
                      </a:lnTo>
                      <a:lnTo>
                        <a:pt x="1240" y="190"/>
                      </a:lnTo>
                      <a:lnTo>
                        <a:pt x="1245" y="175"/>
                      </a:lnTo>
                      <a:lnTo>
                        <a:pt x="1248" y="175"/>
                      </a:lnTo>
                      <a:lnTo>
                        <a:pt x="1250" y="176"/>
                      </a:lnTo>
                      <a:lnTo>
                        <a:pt x="1257" y="178"/>
                      </a:lnTo>
                      <a:lnTo>
                        <a:pt x="1262" y="179"/>
                      </a:lnTo>
                      <a:lnTo>
                        <a:pt x="1266" y="179"/>
                      </a:lnTo>
                      <a:lnTo>
                        <a:pt x="1274" y="181"/>
                      </a:lnTo>
                      <a:lnTo>
                        <a:pt x="1283" y="184"/>
                      </a:lnTo>
                      <a:lnTo>
                        <a:pt x="1288" y="185"/>
                      </a:lnTo>
                      <a:lnTo>
                        <a:pt x="1292" y="185"/>
                      </a:lnTo>
                      <a:lnTo>
                        <a:pt x="1297" y="185"/>
                      </a:lnTo>
                      <a:lnTo>
                        <a:pt x="1300" y="185"/>
                      </a:lnTo>
                      <a:lnTo>
                        <a:pt x="1301" y="184"/>
                      </a:lnTo>
                      <a:lnTo>
                        <a:pt x="1307" y="182"/>
                      </a:lnTo>
                      <a:lnTo>
                        <a:pt x="1312" y="179"/>
                      </a:lnTo>
                      <a:lnTo>
                        <a:pt x="1315" y="181"/>
                      </a:lnTo>
                      <a:lnTo>
                        <a:pt x="1317" y="184"/>
                      </a:lnTo>
                      <a:lnTo>
                        <a:pt x="1320" y="190"/>
                      </a:lnTo>
                      <a:lnTo>
                        <a:pt x="1323" y="193"/>
                      </a:lnTo>
                      <a:lnTo>
                        <a:pt x="1327" y="201"/>
                      </a:lnTo>
                      <a:lnTo>
                        <a:pt x="1330" y="199"/>
                      </a:lnTo>
                      <a:lnTo>
                        <a:pt x="1335" y="196"/>
                      </a:lnTo>
                      <a:lnTo>
                        <a:pt x="1341" y="191"/>
                      </a:lnTo>
                      <a:lnTo>
                        <a:pt x="1344" y="190"/>
                      </a:lnTo>
                      <a:lnTo>
                        <a:pt x="1356" y="184"/>
                      </a:lnTo>
                      <a:lnTo>
                        <a:pt x="1361" y="181"/>
                      </a:lnTo>
                      <a:lnTo>
                        <a:pt x="1367" y="179"/>
                      </a:lnTo>
                      <a:lnTo>
                        <a:pt x="1370" y="175"/>
                      </a:lnTo>
                      <a:lnTo>
                        <a:pt x="1370" y="172"/>
                      </a:lnTo>
                      <a:lnTo>
                        <a:pt x="1370" y="169"/>
                      </a:lnTo>
                      <a:lnTo>
                        <a:pt x="1371" y="166"/>
                      </a:lnTo>
                      <a:lnTo>
                        <a:pt x="1374" y="164"/>
                      </a:lnTo>
                      <a:lnTo>
                        <a:pt x="1379" y="159"/>
                      </a:lnTo>
                      <a:lnTo>
                        <a:pt x="1382" y="155"/>
                      </a:lnTo>
                      <a:lnTo>
                        <a:pt x="1390" y="150"/>
                      </a:lnTo>
                      <a:lnTo>
                        <a:pt x="1393" y="146"/>
                      </a:lnTo>
                      <a:lnTo>
                        <a:pt x="1396" y="141"/>
                      </a:lnTo>
                      <a:lnTo>
                        <a:pt x="1399" y="138"/>
                      </a:lnTo>
                      <a:lnTo>
                        <a:pt x="1402" y="134"/>
                      </a:lnTo>
                      <a:lnTo>
                        <a:pt x="1402" y="127"/>
                      </a:lnTo>
                      <a:lnTo>
                        <a:pt x="1403" y="121"/>
                      </a:lnTo>
                      <a:lnTo>
                        <a:pt x="1403" y="117"/>
                      </a:lnTo>
                      <a:lnTo>
                        <a:pt x="1400" y="112"/>
                      </a:lnTo>
                      <a:lnTo>
                        <a:pt x="1403" y="111"/>
                      </a:lnTo>
                      <a:lnTo>
                        <a:pt x="1406" y="109"/>
                      </a:lnTo>
                      <a:lnTo>
                        <a:pt x="1411" y="105"/>
                      </a:lnTo>
                      <a:lnTo>
                        <a:pt x="1416" y="102"/>
                      </a:lnTo>
                      <a:lnTo>
                        <a:pt x="1417" y="99"/>
                      </a:lnTo>
                      <a:lnTo>
                        <a:pt x="1419" y="96"/>
                      </a:lnTo>
                      <a:lnTo>
                        <a:pt x="1419" y="92"/>
                      </a:lnTo>
                      <a:lnTo>
                        <a:pt x="1419" y="86"/>
                      </a:lnTo>
                      <a:lnTo>
                        <a:pt x="1419" y="83"/>
                      </a:lnTo>
                      <a:lnTo>
                        <a:pt x="1419" y="77"/>
                      </a:lnTo>
                      <a:lnTo>
                        <a:pt x="1417" y="71"/>
                      </a:lnTo>
                      <a:lnTo>
                        <a:pt x="1417" y="67"/>
                      </a:lnTo>
                      <a:lnTo>
                        <a:pt x="1414" y="61"/>
                      </a:lnTo>
                      <a:lnTo>
                        <a:pt x="1414" y="56"/>
                      </a:lnTo>
                      <a:lnTo>
                        <a:pt x="1412" y="56"/>
                      </a:lnTo>
                      <a:lnTo>
                        <a:pt x="1406" y="53"/>
                      </a:lnTo>
                      <a:lnTo>
                        <a:pt x="1400" y="51"/>
                      </a:lnTo>
                      <a:lnTo>
                        <a:pt x="1396" y="51"/>
                      </a:lnTo>
                      <a:lnTo>
                        <a:pt x="1391" y="51"/>
                      </a:lnTo>
                      <a:lnTo>
                        <a:pt x="1388" y="53"/>
                      </a:lnTo>
                      <a:lnTo>
                        <a:pt x="1385" y="54"/>
                      </a:lnTo>
                      <a:lnTo>
                        <a:pt x="1382" y="53"/>
                      </a:lnTo>
                      <a:lnTo>
                        <a:pt x="1381" y="51"/>
                      </a:lnTo>
                      <a:lnTo>
                        <a:pt x="1381" y="47"/>
                      </a:lnTo>
                      <a:lnTo>
                        <a:pt x="1382" y="45"/>
                      </a:lnTo>
                      <a:lnTo>
                        <a:pt x="1384" y="42"/>
                      </a:lnTo>
                      <a:lnTo>
                        <a:pt x="1388" y="41"/>
                      </a:lnTo>
                      <a:lnTo>
                        <a:pt x="1394" y="39"/>
                      </a:lnTo>
                      <a:lnTo>
                        <a:pt x="1399" y="38"/>
                      </a:lnTo>
                      <a:lnTo>
                        <a:pt x="1405" y="38"/>
                      </a:lnTo>
                      <a:lnTo>
                        <a:pt x="1408" y="36"/>
                      </a:lnTo>
                      <a:lnTo>
                        <a:pt x="1411" y="35"/>
                      </a:lnTo>
                      <a:lnTo>
                        <a:pt x="1420" y="33"/>
                      </a:lnTo>
                      <a:lnTo>
                        <a:pt x="1422" y="32"/>
                      </a:lnTo>
                      <a:lnTo>
                        <a:pt x="1425" y="29"/>
                      </a:lnTo>
                      <a:lnTo>
                        <a:pt x="1428" y="27"/>
                      </a:lnTo>
                      <a:lnTo>
                        <a:pt x="1435" y="26"/>
                      </a:lnTo>
                      <a:lnTo>
                        <a:pt x="1441" y="24"/>
                      </a:lnTo>
                      <a:lnTo>
                        <a:pt x="1446" y="23"/>
                      </a:lnTo>
                      <a:lnTo>
                        <a:pt x="1451" y="21"/>
                      </a:lnTo>
                      <a:lnTo>
                        <a:pt x="1449" y="19"/>
                      </a:lnTo>
                      <a:lnTo>
                        <a:pt x="1448" y="18"/>
                      </a:lnTo>
                      <a:lnTo>
                        <a:pt x="1446" y="16"/>
                      </a:lnTo>
                      <a:lnTo>
                        <a:pt x="1446" y="15"/>
                      </a:lnTo>
                      <a:lnTo>
                        <a:pt x="1446" y="12"/>
                      </a:lnTo>
                      <a:lnTo>
                        <a:pt x="1446" y="9"/>
                      </a:lnTo>
                      <a:lnTo>
                        <a:pt x="1446" y="7"/>
                      </a:lnTo>
                      <a:lnTo>
                        <a:pt x="1444" y="3"/>
                      </a:lnTo>
                      <a:lnTo>
                        <a:pt x="1441" y="0"/>
                      </a:lnTo>
                      <a:lnTo>
                        <a:pt x="1438" y="0"/>
                      </a:lnTo>
                      <a:lnTo>
                        <a:pt x="1435" y="0"/>
                      </a:lnTo>
                      <a:lnTo>
                        <a:pt x="1431" y="1"/>
                      </a:lnTo>
                      <a:lnTo>
                        <a:pt x="1428" y="1"/>
                      </a:lnTo>
                      <a:lnTo>
                        <a:pt x="1425" y="1"/>
                      </a:lnTo>
                      <a:lnTo>
                        <a:pt x="1417" y="4"/>
                      </a:lnTo>
                      <a:lnTo>
                        <a:pt x="1414" y="6"/>
                      </a:lnTo>
                      <a:lnTo>
                        <a:pt x="1411" y="7"/>
                      </a:lnTo>
                      <a:lnTo>
                        <a:pt x="1408" y="9"/>
                      </a:lnTo>
                      <a:lnTo>
                        <a:pt x="1403" y="12"/>
                      </a:lnTo>
                      <a:lnTo>
                        <a:pt x="1400" y="13"/>
                      </a:lnTo>
                      <a:lnTo>
                        <a:pt x="1399" y="15"/>
                      </a:lnTo>
                      <a:lnTo>
                        <a:pt x="1394" y="16"/>
                      </a:lnTo>
                      <a:lnTo>
                        <a:pt x="1391" y="18"/>
                      </a:lnTo>
                      <a:lnTo>
                        <a:pt x="1387" y="19"/>
                      </a:lnTo>
                      <a:lnTo>
                        <a:pt x="1382" y="19"/>
                      </a:lnTo>
                      <a:lnTo>
                        <a:pt x="1376" y="21"/>
                      </a:lnTo>
                      <a:lnTo>
                        <a:pt x="1371" y="21"/>
                      </a:lnTo>
                      <a:lnTo>
                        <a:pt x="1368" y="21"/>
                      </a:lnTo>
                      <a:lnTo>
                        <a:pt x="1361" y="30"/>
                      </a:lnTo>
                      <a:lnTo>
                        <a:pt x="1359" y="33"/>
                      </a:lnTo>
                      <a:lnTo>
                        <a:pt x="1356" y="36"/>
                      </a:lnTo>
                      <a:lnTo>
                        <a:pt x="1353" y="39"/>
                      </a:lnTo>
                      <a:lnTo>
                        <a:pt x="1352" y="41"/>
                      </a:lnTo>
                      <a:lnTo>
                        <a:pt x="1349" y="44"/>
                      </a:lnTo>
                      <a:lnTo>
                        <a:pt x="1344" y="56"/>
                      </a:lnTo>
                      <a:lnTo>
                        <a:pt x="1341" y="62"/>
                      </a:lnTo>
                      <a:lnTo>
                        <a:pt x="1338" y="68"/>
                      </a:lnTo>
                      <a:lnTo>
                        <a:pt x="1333" y="71"/>
                      </a:lnTo>
                      <a:lnTo>
                        <a:pt x="1330" y="71"/>
                      </a:lnTo>
                      <a:lnTo>
                        <a:pt x="1326" y="71"/>
                      </a:lnTo>
                      <a:lnTo>
                        <a:pt x="1321" y="71"/>
                      </a:lnTo>
                      <a:lnTo>
                        <a:pt x="1315" y="71"/>
                      </a:lnTo>
                      <a:lnTo>
                        <a:pt x="1310" y="70"/>
                      </a:lnTo>
                      <a:lnTo>
                        <a:pt x="1309" y="67"/>
                      </a:lnTo>
                      <a:lnTo>
                        <a:pt x="1306" y="68"/>
                      </a:lnTo>
                      <a:lnTo>
                        <a:pt x="1300" y="71"/>
                      </a:lnTo>
                      <a:lnTo>
                        <a:pt x="1297" y="73"/>
                      </a:lnTo>
                      <a:lnTo>
                        <a:pt x="1291" y="76"/>
                      </a:lnTo>
                      <a:lnTo>
                        <a:pt x="1285" y="77"/>
                      </a:lnTo>
                      <a:lnTo>
                        <a:pt x="1279" y="79"/>
                      </a:lnTo>
                      <a:lnTo>
                        <a:pt x="1274" y="80"/>
                      </a:lnTo>
                      <a:lnTo>
                        <a:pt x="1268" y="82"/>
                      </a:lnTo>
                      <a:lnTo>
                        <a:pt x="1262" y="80"/>
                      </a:lnTo>
                      <a:lnTo>
                        <a:pt x="1256" y="80"/>
                      </a:lnTo>
                      <a:lnTo>
                        <a:pt x="1248" y="79"/>
                      </a:lnTo>
                      <a:lnTo>
                        <a:pt x="1240" y="76"/>
                      </a:lnTo>
                      <a:lnTo>
                        <a:pt x="1230" y="74"/>
                      </a:lnTo>
                      <a:lnTo>
                        <a:pt x="1218" y="71"/>
                      </a:lnTo>
                      <a:lnTo>
                        <a:pt x="1207" y="68"/>
                      </a:lnTo>
                      <a:lnTo>
                        <a:pt x="1192" y="62"/>
                      </a:lnTo>
                      <a:lnTo>
                        <a:pt x="1183" y="61"/>
                      </a:lnTo>
                      <a:lnTo>
                        <a:pt x="1169" y="59"/>
                      </a:lnTo>
                      <a:lnTo>
                        <a:pt x="1167" y="62"/>
                      </a:lnTo>
                      <a:lnTo>
                        <a:pt x="1164" y="70"/>
                      </a:lnTo>
                      <a:lnTo>
                        <a:pt x="1161" y="74"/>
                      </a:lnTo>
                      <a:lnTo>
                        <a:pt x="1155" y="83"/>
                      </a:lnTo>
                      <a:lnTo>
                        <a:pt x="1151" y="88"/>
                      </a:lnTo>
                      <a:lnTo>
                        <a:pt x="1148" y="92"/>
                      </a:lnTo>
                      <a:lnTo>
                        <a:pt x="1145" y="94"/>
                      </a:lnTo>
                      <a:lnTo>
                        <a:pt x="1142" y="97"/>
                      </a:lnTo>
                      <a:lnTo>
                        <a:pt x="1140" y="97"/>
                      </a:lnTo>
                      <a:lnTo>
                        <a:pt x="1157" y="111"/>
                      </a:lnTo>
                      <a:lnTo>
                        <a:pt x="1155" y="112"/>
                      </a:lnTo>
                      <a:lnTo>
                        <a:pt x="1154" y="114"/>
                      </a:lnTo>
                      <a:lnTo>
                        <a:pt x="1151" y="117"/>
                      </a:lnTo>
                      <a:lnTo>
                        <a:pt x="1111" y="134"/>
                      </a:lnTo>
                      <a:lnTo>
                        <a:pt x="1073" y="146"/>
                      </a:lnTo>
                      <a:lnTo>
                        <a:pt x="1061" y="152"/>
                      </a:lnTo>
                      <a:lnTo>
                        <a:pt x="1052" y="156"/>
                      </a:lnTo>
                      <a:lnTo>
                        <a:pt x="1033" y="164"/>
                      </a:lnTo>
                      <a:lnTo>
                        <a:pt x="983" y="182"/>
                      </a:lnTo>
                      <a:lnTo>
                        <a:pt x="970" y="187"/>
                      </a:lnTo>
                      <a:lnTo>
                        <a:pt x="898" y="217"/>
                      </a:lnTo>
                      <a:lnTo>
                        <a:pt x="896" y="216"/>
                      </a:lnTo>
                      <a:lnTo>
                        <a:pt x="895" y="216"/>
                      </a:lnTo>
                      <a:lnTo>
                        <a:pt x="892" y="214"/>
                      </a:lnTo>
                      <a:lnTo>
                        <a:pt x="889" y="213"/>
                      </a:lnTo>
                      <a:lnTo>
                        <a:pt x="886" y="211"/>
                      </a:lnTo>
                      <a:lnTo>
                        <a:pt x="884" y="211"/>
                      </a:lnTo>
                      <a:lnTo>
                        <a:pt x="881" y="210"/>
                      </a:lnTo>
                      <a:lnTo>
                        <a:pt x="878" y="208"/>
                      </a:lnTo>
                      <a:lnTo>
                        <a:pt x="875" y="208"/>
                      </a:lnTo>
                      <a:lnTo>
                        <a:pt x="872" y="207"/>
                      </a:lnTo>
                      <a:lnTo>
                        <a:pt x="869" y="207"/>
                      </a:lnTo>
                      <a:lnTo>
                        <a:pt x="868" y="207"/>
                      </a:lnTo>
                      <a:lnTo>
                        <a:pt x="864" y="208"/>
                      </a:lnTo>
                      <a:lnTo>
                        <a:pt x="861" y="208"/>
                      </a:lnTo>
                      <a:lnTo>
                        <a:pt x="858" y="210"/>
                      </a:lnTo>
                      <a:lnTo>
                        <a:pt x="857" y="211"/>
                      </a:lnTo>
                      <a:lnTo>
                        <a:pt x="855" y="211"/>
                      </a:lnTo>
                      <a:lnTo>
                        <a:pt x="849" y="216"/>
                      </a:lnTo>
                      <a:lnTo>
                        <a:pt x="848" y="217"/>
                      </a:lnTo>
                      <a:lnTo>
                        <a:pt x="842" y="219"/>
                      </a:lnTo>
                      <a:lnTo>
                        <a:pt x="820" y="228"/>
                      </a:lnTo>
                      <a:lnTo>
                        <a:pt x="808" y="234"/>
                      </a:lnTo>
                      <a:lnTo>
                        <a:pt x="816" y="245"/>
                      </a:lnTo>
                      <a:lnTo>
                        <a:pt x="823" y="257"/>
                      </a:lnTo>
                      <a:lnTo>
                        <a:pt x="826" y="261"/>
                      </a:lnTo>
                      <a:lnTo>
                        <a:pt x="829" y="266"/>
                      </a:lnTo>
                      <a:lnTo>
                        <a:pt x="832" y="271"/>
                      </a:lnTo>
                      <a:lnTo>
                        <a:pt x="834" y="274"/>
                      </a:lnTo>
                      <a:lnTo>
                        <a:pt x="837" y="277"/>
                      </a:lnTo>
                      <a:lnTo>
                        <a:pt x="837" y="280"/>
                      </a:lnTo>
                      <a:lnTo>
                        <a:pt x="836" y="283"/>
                      </a:lnTo>
                      <a:lnTo>
                        <a:pt x="836" y="284"/>
                      </a:lnTo>
                      <a:lnTo>
                        <a:pt x="834" y="287"/>
                      </a:lnTo>
                      <a:lnTo>
                        <a:pt x="832" y="290"/>
                      </a:lnTo>
                      <a:lnTo>
                        <a:pt x="831" y="293"/>
                      </a:lnTo>
                      <a:lnTo>
                        <a:pt x="829" y="293"/>
                      </a:lnTo>
                      <a:lnTo>
                        <a:pt x="825" y="293"/>
                      </a:lnTo>
                      <a:lnTo>
                        <a:pt x="820" y="296"/>
                      </a:lnTo>
                      <a:lnTo>
                        <a:pt x="822" y="298"/>
                      </a:lnTo>
                      <a:lnTo>
                        <a:pt x="819" y="301"/>
                      </a:lnTo>
                      <a:lnTo>
                        <a:pt x="811" y="301"/>
                      </a:lnTo>
                      <a:lnTo>
                        <a:pt x="807" y="299"/>
                      </a:lnTo>
                      <a:lnTo>
                        <a:pt x="804" y="301"/>
                      </a:lnTo>
                      <a:lnTo>
                        <a:pt x="802" y="302"/>
                      </a:lnTo>
                      <a:lnTo>
                        <a:pt x="801" y="304"/>
                      </a:lnTo>
                      <a:lnTo>
                        <a:pt x="793" y="310"/>
                      </a:lnTo>
                      <a:lnTo>
                        <a:pt x="788" y="313"/>
                      </a:lnTo>
                      <a:lnTo>
                        <a:pt x="781" y="319"/>
                      </a:lnTo>
                      <a:lnTo>
                        <a:pt x="776" y="322"/>
                      </a:lnTo>
                      <a:lnTo>
                        <a:pt x="770" y="327"/>
                      </a:lnTo>
                      <a:lnTo>
                        <a:pt x="762" y="334"/>
                      </a:lnTo>
                      <a:lnTo>
                        <a:pt x="752" y="345"/>
                      </a:lnTo>
                      <a:lnTo>
                        <a:pt x="744" y="350"/>
                      </a:lnTo>
                      <a:lnTo>
                        <a:pt x="740" y="354"/>
                      </a:lnTo>
                      <a:lnTo>
                        <a:pt x="717" y="371"/>
                      </a:lnTo>
                      <a:lnTo>
                        <a:pt x="709" y="375"/>
                      </a:lnTo>
                      <a:lnTo>
                        <a:pt x="703" y="382"/>
                      </a:lnTo>
                      <a:lnTo>
                        <a:pt x="697" y="386"/>
                      </a:lnTo>
                      <a:lnTo>
                        <a:pt x="692" y="389"/>
                      </a:lnTo>
                      <a:lnTo>
                        <a:pt x="689" y="392"/>
                      </a:lnTo>
                      <a:lnTo>
                        <a:pt x="685" y="395"/>
                      </a:lnTo>
                      <a:lnTo>
                        <a:pt x="682" y="397"/>
                      </a:lnTo>
                      <a:lnTo>
                        <a:pt x="679" y="397"/>
                      </a:lnTo>
                      <a:lnTo>
                        <a:pt x="676" y="397"/>
                      </a:lnTo>
                      <a:lnTo>
                        <a:pt x="671" y="397"/>
                      </a:lnTo>
                      <a:lnTo>
                        <a:pt x="668" y="397"/>
                      </a:lnTo>
                      <a:lnTo>
                        <a:pt x="667" y="395"/>
                      </a:lnTo>
                      <a:lnTo>
                        <a:pt x="664" y="392"/>
                      </a:lnTo>
                      <a:lnTo>
                        <a:pt x="660" y="386"/>
                      </a:lnTo>
                      <a:lnTo>
                        <a:pt x="656" y="385"/>
                      </a:lnTo>
                      <a:lnTo>
                        <a:pt x="650" y="383"/>
                      </a:lnTo>
                      <a:lnTo>
                        <a:pt x="644" y="383"/>
                      </a:lnTo>
                      <a:lnTo>
                        <a:pt x="638" y="383"/>
                      </a:lnTo>
                      <a:lnTo>
                        <a:pt x="632" y="383"/>
                      </a:lnTo>
                      <a:lnTo>
                        <a:pt x="625" y="383"/>
                      </a:lnTo>
                      <a:lnTo>
                        <a:pt x="619" y="383"/>
                      </a:lnTo>
                      <a:lnTo>
                        <a:pt x="612" y="385"/>
                      </a:lnTo>
                      <a:lnTo>
                        <a:pt x="606" y="385"/>
                      </a:lnTo>
                      <a:lnTo>
                        <a:pt x="601" y="385"/>
                      </a:lnTo>
                      <a:lnTo>
                        <a:pt x="598" y="386"/>
                      </a:lnTo>
                      <a:lnTo>
                        <a:pt x="595" y="386"/>
                      </a:lnTo>
                      <a:lnTo>
                        <a:pt x="590" y="385"/>
                      </a:lnTo>
                      <a:lnTo>
                        <a:pt x="587" y="385"/>
                      </a:lnTo>
                      <a:lnTo>
                        <a:pt x="583" y="385"/>
                      </a:lnTo>
                      <a:lnTo>
                        <a:pt x="578" y="383"/>
                      </a:lnTo>
                      <a:lnTo>
                        <a:pt x="574" y="383"/>
                      </a:lnTo>
                      <a:lnTo>
                        <a:pt x="571" y="383"/>
                      </a:lnTo>
                      <a:lnTo>
                        <a:pt x="569" y="383"/>
                      </a:lnTo>
                      <a:lnTo>
                        <a:pt x="568" y="386"/>
                      </a:lnTo>
                      <a:lnTo>
                        <a:pt x="568" y="389"/>
                      </a:lnTo>
                      <a:lnTo>
                        <a:pt x="565" y="400"/>
                      </a:lnTo>
                      <a:lnTo>
                        <a:pt x="563" y="409"/>
                      </a:lnTo>
                      <a:lnTo>
                        <a:pt x="562" y="415"/>
                      </a:lnTo>
                      <a:lnTo>
                        <a:pt x="558" y="430"/>
                      </a:lnTo>
                      <a:lnTo>
                        <a:pt x="555" y="433"/>
                      </a:lnTo>
                      <a:lnTo>
                        <a:pt x="551" y="432"/>
                      </a:lnTo>
                      <a:lnTo>
                        <a:pt x="537" y="429"/>
                      </a:lnTo>
                      <a:lnTo>
                        <a:pt x="523" y="424"/>
                      </a:lnTo>
                      <a:lnTo>
                        <a:pt x="520" y="426"/>
                      </a:lnTo>
                      <a:lnTo>
                        <a:pt x="516" y="439"/>
                      </a:lnTo>
                      <a:lnTo>
                        <a:pt x="511" y="464"/>
                      </a:lnTo>
                      <a:lnTo>
                        <a:pt x="508" y="474"/>
                      </a:lnTo>
                      <a:lnTo>
                        <a:pt x="504" y="479"/>
                      </a:lnTo>
                      <a:lnTo>
                        <a:pt x="499" y="477"/>
                      </a:lnTo>
                      <a:lnTo>
                        <a:pt x="492" y="476"/>
                      </a:lnTo>
                      <a:lnTo>
                        <a:pt x="461" y="470"/>
                      </a:lnTo>
                      <a:lnTo>
                        <a:pt x="438" y="465"/>
                      </a:lnTo>
                      <a:lnTo>
                        <a:pt x="435" y="467"/>
                      </a:lnTo>
                      <a:lnTo>
                        <a:pt x="434" y="473"/>
                      </a:lnTo>
                      <a:lnTo>
                        <a:pt x="429" y="485"/>
                      </a:lnTo>
                      <a:lnTo>
                        <a:pt x="428" y="487"/>
                      </a:lnTo>
                      <a:lnTo>
                        <a:pt x="423" y="508"/>
                      </a:lnTo>
                      <a:lnTo>
                        <a:pt x="420" y="523"/>
                      </a:lnTo>
                      <a:lnTo>
                        <a:pt x="426" y="525"/>
                      </a:lnTo>
                      <a:lnTo>
                        <a:pt x="431" y="526"/>
                      </a:lnTo>
                      <a:lnTo>
                        <a:pt x="431" y="528"/>
                      </a:lnTo>
                      <a:lnTo>
                        <a:pt x="431" y="531"/>
                      </a:lnTo>
                      <a:lnTo>
                        <a:pt x="431" y="532"/>
                      </a:lnTo>
                      <a:lnTo>
                        <a:pt x="434" y="532"/>
                      </a:lnTo>
                      <a:lnTo>
                        <a:pt x="437" y="532"/>
                      </a:lnTo>
                      <a:lnTo>
                        <a:pt x="440" y="532"/>
                      </a:lnTo>
                      <a:lnTo>
                        <a:pt x="444" y="534"/>
                      </a:lnTo>
                      <a:lnTo>
                        <a:pt x="447" y="537"/>
                      </a:lnTo>
                      <a:lnTo>
                        <a:pt x="447" y="538"/>
                      </a:lnTo>
                      <a:lnTo>
                        <a:pt x="446" y="538"/>
                      </a:lnTo>
                      <a:lnTo>
                        <a:pt x="444" y="541"/>
                      </a:lnTo>
                      <a:lnTo>
                        <a:pt x="441" y="544"/>
                      </a:lnTo>
                      <a:lnTo>
                        <a:pt x="440" y="549"/>
                      </a:lnTo>
                      <a:lnTo>
                        <a:pt x="431" y="561"/>
                      </a:lnTo>
                      <a:lnTo>
                        <a:pt x="426" y="572"/>
                      </a:lnTo>
                      <a:lnTo>
                        <a:pt x="421" y="579"/>
                      </a:lnTo>
                      <a:lnTo>
                        <a:pt x="412" y="596"/>
                      </a:lnTo>
                      <a:lnTo>
                        <a:pt x="408" y="604"/>
                      </a:lnTo>
                      <a:lnTo>
                        <a:pt x="406" y="607"/>
                      </a:lnTo>
                      <a:lnTo>
                        <a:pt x="403" y="607"/>
                      </a:lnTo>
                      <a:lnTo>
                        <a:pt x="400" y="605"/>
                      </a:lnTo>
                      <a:lnTo>
                        <a:pt x="397" y="604"/>
                      </a:lnTo>
                      <a:lnTo>
                        <a:pt x="394" y="602"/>
                      </a:lnTo>
                      <a:lnTo>
                        <a:pt x="391" y="601"/>
                      </a:lnTo>
                      <a:lnTo>
                        <a:pt x="379" y="593"/>
                      </a:lnTo>
                      <a:lnTo>
                        <a:pt x="368" y="585"/>
                      </a:lnTo>
                      <a:lnTo>
                        <a:pt x="370" y="582"/>
                      </a:lnTo>
                      <a:lnTo>
                        <a:pt x="370" y="576"/>
                      </a:lnTo>
                      <a:lnTo>
                        <a:pt x="371" y="572"/>
                      </a:lnTo>
                      <a:lnTo>
                        <a:pt x="365" y="570"/>
                      </a:lnTo>
                      <a:lnTo>
                        <a:pt x="358" y="566"/>
                      </a:lnTo>
                      <a:lnTo>
                        <a:pt x="364" y="544"/>
                      </a:lnTo>
                      <a:lnTo>
                        <a:pt x="359" y="543"/>
                      </a:lnTo>
                      <a:lnTo>
                        <a:pt x="356" y="543"/>
                      </a:lnTo>
                      <a:lnTo>
                        <a:pt x="354" y="543"/>
                      </a:lnTo>
                      <a:lnTo>
                        <a:pt x="351" y="543"/>
                      </a:lnTo>
                      <a:lnTo>
                        <a:pt x="350" y="541"/>
                      </a:lnTo>
                      <a:lnTo>
                        <a:pt x="348" y="540"/>
                      </a:lnTo>
                      <a:lnTo>
                        <a:pt x="344" y="538"/>
                      </a:lnTo>
                      <a:lnTo>
                        <a:pt x="342" y="537"/>
                      </a:lnTo>
                      <a:lnTo>
                        <a:pt x="342" y="535"/>
                      </a:lnTo>
                      <a:lnTo>
                        <a:pt x="342" y="534"/>
                      </a:lnTo>
                      <a:lnTo>
                        <a:pt x="344" y="531"/>
                      </a:lnTo>
                      <a:lnTo>
                        <a:pt x="344" y="528"/>
                      </a:lnTo>
                      <a:lnTo>
                        <a:pt x="339" y="526"/>
                      </a:lnTo>
                      <a:lnTo>
                        <a:pt x="335" y="525"/>
                      </a:lnTo>
                      <a:lnTo>
                        <a:pt x="327" y="523"/>
                      </a:lnTo>
                      <a:lnTo>
                        <a:pt x="319" y="522"/>
                      </a:lnTo>
                      <a:lnTo>
                        <a:pt x="313" y="522"/>
                      </a:lnTo>
                      <a:lnTo>
                        <a:pt x="312" y="523"/>
                      </a:lnTo>
                      <a:lnTo>
                        <a:pt x="312" y="526"/>
                      </a:lnTo>
                      <a:lnTo>
                        <a:pt x="310" y="532"/>
                      </a:lnTo>
                      <a:lnTo>
                        <a:pt x="309" y="543"/>
                      </a:lnTo>
                      <a:lnTo>
                        <a:pt x="306" y="547"/>
                      </a:lnTo>
                      <a:lnTo>
                        <a:pt x="301" y="546"/>
                      </a:lnTo>
                      <a:lnTo>
                        <a:pt x="288" y="544"/>
                      </a:lnTo>
                      <a:lnTo>
                        <a:pt x="269" y="538"/>
                      </a:lnTo>
                      <a:lnTo>
                        <a:pt x="271" y="523"/>
                      </a:lnTo>
                      <a:lnTo>
                        <a:pt x="275" y="502"/>
                      </a:lnTo>
                      <a:lnTo>
                        <a:pt x="259" y="497"/>
                      </a:lnTo>
                      <a:lnTo>
                        <a:pt x="254" y="497"/>
                      </a:lnTo>
                      <a:lnTo>
                        <a:pt x="248" y="496"/>
                      </a:lnTo>
                      <a:lnTo>
                        <a:pt x="243" y="494"/>
                      </a:lnTo>
                      <a:lnTo>
                        <a:pt x="237" y="493"/>
                      </a:lnTo>
                      <a:lnTo>
                        <a:pt x="233" y="493"/>
                      </a:lnTo>
                      <a:lnTo>
                        <a:pt x="228" y="491"/>
                      </a:lnTo>
                      <a:lnTo>
                        <a:pt x="222" y="490"/>
                      </a:lnTo>
                      <a:lnTo>
                        <a:pt x="217" y="490"/>
                      </a:lnTo>
                      <a:lnTo>
                        <a:pt x="210" y="488"/>
                      </a:lnTo>
                      <a:lnTo>
                        <a:pt x="207" y="490"/>
                      </a:lnTo>
                      <a:lnTo>
                        <a:pt x="205" y="491"/>
                      </a:lnTo>
                      <a:lnTo>
                        <a:pt x="202" y="494"/>
                      </a:lnTo>
                      <a:lnTo>
                        <a:pt x="199" y="497"/>
                      </a:lnTo>
                      <a:lnTo>
                        <a:pt x="198" y="500"/>
                      </a:lnTo>
                      <a:lnTo>
                        <a:pt x="193" y="505"/>
                      </a:lnTo>
                      <a:lnTo>
                        <a:pt x="190" y="509"/>
                      </a:lnTo>
                      <a:lnTo>
                        <a:pt x="187" y="514"/>
                      </a:lnTo>
                      <a:lnTo>
                        <a:pt x="182" y="519"/>
                      </a:lnTo>
                      <a:lnTo>
                        <a:pt x="179" y="523"/>
                      </a:lnTo>
                      <a:lnTo>
                        <a:pt x="178" y="526"/>
                      </a:lnTo>
                      <a:lnTo>
                        <a:pt x="175" y="528"/>
                      </a:lnTo>
                      <a:lnTo>
                        <a:pt x="172" y="531"/>
                      </a:lnTo>
                      <a:lnTo>
                        <a:pt x="170" y="531"/>
                      </a:lnTo>
                      <a:lnTo>
                        <a:pt x="167" y="528"/>
                      </a:lnTo>
                      <a:lnTo>
                        <a:pt x="164" y="526"/>
                      </a:lnTo>
                      <a:lnTo>
                        <a:pt x="161" y="523"/>
                      </a:lnTo>
                      <a:lnTo>
                        <a:pt x="158" y="522"/>
                      </a:lnTo>
                      <a:lnTo>
                        <a:pt x="154" y="519"/>
                      </a:lnTo>
                      <a:lnTo>
                        <a:pt x="151" y="517"/>
                      </a:lnTo>
                      <a:lnTo>
                        <a:pt x="147" y="515"/>
                      </a:lnTo>
                      <a:lnTo>
                        <a:pt x="144" y="514"/>
                      </a:lnTo>
                      <a:lnTo>
                        <a:pt x="140" y="514"/>
                      </a:lnTo>
                      <a:lnTo>
                        <a:pt x="135" y="512"/>
                      </a:lnTo>
                      <a:lnTo>
                        <a:pt x="131" y="512"/>
                      </a:lnTo>
                      <a:lnTo>
                        <a:pt x="126" y="512"/>
                      </a:lnTo>
                      <a:lnTo>
                        <a:pt x="119" y="512"/>
                      </a:lnTo>
                      <a:lnTo>
                        <a:pt x="117" y="512"/>
                      </a:lnTo>
                      <a:lnTo>
                        <a:pt x="111" y="514"/>
                      </a:lnTo>
                      <a:lnTo>
                        <a:pt x="111" y="515"/>
                      </a:lnTo>
                      <a:lnTo>
                        <a:pt x="109" y="522"/>
                      </a:lnTo>
                      <a:lnTo>
                        <a:pt x="108" y="526"/>
                      </a:lnTo>
                      <a:lnTo>
                        <a:pt x="108" y="531"/>
                      </a:lnTo>
                      <a:lnTo>
                        <a:pt x="106" y="534"/>
                      </a:lnTo>
                      <a:lnTo>
                        <a:pt x="106" y="535"/>
                      </a:lnTo>
                      <a:lnTo>
                        <a:pt x="105" y="538"/>
                      </a:lnTo>
                      <a:lnTo>
                        <a:pt x="105" y="540"/>
                      </a:lnTo>
                      <a:lnTo>
                        <a:pt x="103" y="546"/>
                      </a:lnTo>
                      <a:lnTo>
                        <a:pt x="102" y="546"/>
                      </a:lnTo>
                      <a:lnTo>
                        <a:pt x="97" y="546"/>
                      </a:lnTo>
                      <a:lnTo>
                        <a:pt x="93" y="544"/>
                      </a:lnTo>
                      <a:lnTo>
                        <a:pt x="90" y="544"/>
                      </a:lnTo>
                      <a:lnTo>
                        <a:pt x="85" y="544"/>
                      </a:lnTo>
                      <a:lnTo>
                        <a:pt x="85" y="546"/>
                      </a:lnTo>
                      <a:lnTo>
                        <a:pt x="84" y="547"/>
                      </a:lnTo>
                      <a:lnTo>
                        <a:pt x="84" y="550"/>
                      </a:lnTo>
                      <a:lnTo>
                        <a:pt x="82" y="554"/>
                      </a:lnTo>
                      <a:lnTo>
                        <a:pt x="82" y="557"/>
                      </a:lnTo>
                      <a:lnTo>
                        <a:pt x="79" y="563"/>
                      </a:lnTo>
                      <a:lnTo>
                        <a:pt x="76" y="566"/>
                      </a:lnTo>
                      <a:lnTo>
                        <a:pt x="76" y="569"/>
                      </a:lnTo>
                      <a:lnTo>
                        <a:pt x="73" y="572"/>
                      </a:lnTo>
                      <a:lnTo>
                        <a:pt x="70" y="576"/>
                      </a:lnTo>
                      <a:lnTo>
                        <a:pt x="64" y="582"/>
                      </a:lnTo>
                      <a:lnTo>
                        <a:pt x="58" y="588"/>
                      </a:lnTo>
                      <a:lnTo>
                        <a:pt x="56" y="592"/>
                      </a:lnTo>
                      <a:lnTo>
                        <a:pt x="50" y="596"/>
                      </a:lnTo>
                      <a:lnTo>
                        <a:pt x="47" y="598"/>
                      </a:lnTo>
                      <a:lnTo>
                        <a:pt x="44" y="601"/>
                      </a:lnTo>
                      <a:lnTo>
                        <a:pt x="39" y="605"/>
                      </a:lnTo>
                      <a:lnTo>
                        <a:pt x="35" y="608"/>
                      </a:lnTo>
                      <a:lnTo>
                        <a:pt x="30" y="611"/>
                      </a:lnTo>
                      <a:lnTo>
                        <a:pt x="27" y="613"/>
                      </a:lnTo>
                      <a:lnTo>
                        <a:pt x="18" y="619"/>
                      </a:lnTo>
                      <a:lnTo>
                        <a:pt x="13" y="616"/>
                      </a:lnTo>
                      <a:lnTo>
                        <a:pt x="70" y="700"/>
                      </a:lnTo>
                      <a:lnTo>
                        <a:pt x="71" y="710"/>
                      </a:lnTo>
                      <a:lnTo>
                        <a:pt x="70" y="716"/>
                      </a:lnTo>
                      <a:lnTo>
                        <a:pt x="67" y="721"/>
                      </a:lnTo>
                      <a:lnTo>
                        <a:pt x="62" y="721"/>
                      </a:lnTo>
                      <a:lnTo>
                        <a:pt x="10" y="701"/>
                      </a:lnTo>
                      <a:lnTo>
                        <a:pt x="4" y="721"/>
                      </a:lnTo>
                      <a:lnTo>
                        <a:pt x="1" y="771"/>
                      </a:lnTo>
                      <a:lnTo>
                        <a:pt x="0" y="792"/>
                      </a:lnTo>
                      <a:lnTo>
                        <a:pt x="3" y="803"/>
                      </a:lnTo>
                      <a:lnTo>
                        <a:pt x="6" y="805"/>
                      </a:lnTo>
                      <a:lnTo>
                        <a:pt x="18" y="802"/>
                      </a:lnTo>
                      <a:lnTo>
                        <a:pt x="30" y="802"/>
                      </a:lnTo>
                      <a:lnTo>
                        <a:pt x="45" y="795"/>
                      </a:lnTo>
                      <a:lnTo>
                        <a:pt x="100" y="751"/>
                      </a:lnTo>
                      <a:lnTo>
                        <a:pt x="114" y="763"/>
                      </a:lnTo>
                      <a:lnTo>
                        <a:pt x="131" y="759"/>
                      </a:lnTo>
                      <a:lnTo>
                        <a:pt x="147" y="774"/>
                      </a:lnTo>
                      <a:lnTo>
                        <a:pt x="152" y="783"/>
                      </a:lnTo>
                      <a:lnTo>
                        <a:pt x="134" y="786"/>
                      </a:lnTo>
                      <a:lnTo>
                        <a:pt x="128" y="803"/>
                      </a:lnTo>
                      <a:lnTo>
                        <a:pt x="105" y="820"/>
                      </a:lnTo>
                      <a:lnTo>
                        <a:pt x="103" y="833"/>
                      </a:lnTo>
                      <a:lnTo>
                        <a:pt x="99" y="841"/>
                      </a:lnTo>
                      <a:lnTo>
                        <a:pt x="68" y="875"/>
                      </a:lnTo>
                      <a:lnTo>
                        <a:pt x="65" y="890"/>
                      </a:lnTo>
                      <a:lnTo>
                        <a:pt x="61" y="894"/>
                      </a:lnTo>
                      <a:lnTo>
                        <a:pt x="58" y="896"/>
                      </a:lnTo>
                      <a:lnTo>
                        <a:pt x="52" y="905"/>
                      </a:lnTo>
                      <a:lnTo>
                        <a:pt x="41" y="910"/>
                      </a:lnTo>
                      <a:lnTo>
                        <a:pt x="41" y="919"/>
                      </a:lnTo>
                      <a:lnTo>
                        <a:pt x="50" y="917"/>
                      </a:lnTo>
                      <a:lnTo>
                        <a:pt x="84" y="890"/>
                      </a:lnTo>
                      <a:lnTo>
                        <a:pt x="105" y="920"/>
                      </a:lnTo>
                      <a:lnTo>
                        <a:pt x="90" y="940"/>
                      </a:lnTo>
                      <a:lnTo>
                        <a:pt x="79" y="946"/>
                      </a:lnTo>
                      <a:lnTo>
                        <a:pt x="85" y="961"/>
                      </a:lnTo>
                      <a:lnTo>
                        <a:pt x="91" y="996"/>
                      </a:lnTo>
                      <a:lnTo>
                        <a:pt x="100" y="995"/>
                      </a:lnTo>
                      <a:lnTo>
                        <a:pt x="114" y="999"/>
                      </a:lnTo>
                      <a:lnTo>
                        <a:pt x="128" y="993"/>
                      </a:lnTo>
                      <a:lnTo>
                        <a:pt x="138" y="995"/>
                      </a:lnTo>
                      <a:lnTo>
                        <a:pt x="144" y="998"/>
                      </a:lnTo>
                      <a:lnTo>
                        <a:pt x="147" y="990"/>
                      </a:lnTo>
                      <a:lnTo>
                        <a:pt x="181" y="945"/>
                      </a:lnTo>
                      <a:lnTo>
                        <a:pt x="195" y="940"/>
                      </a:lnTo>
                      <a:lnTo>
                        <a:pt x="236" y="923"/>
                      </a:lnTo>
                      <a:lnTo>
                        <a:pt x="243" y="938"/>
                      </a:lnTo>
                      <a:lnTo>
                        <a:pt x="256" y="978"/>
                      </a:lnTo>
                      <a:lnTo>
                        <a:pt x="234" y="981"/>
                      </a:lnTo>
                      <a:lnTo>
                        <a:pt x="234" y="1025"/>
                      </a:lnTo>
                      <a:lnTo>
                        <a:pt x="208" y="1025"/>
                      </a:lnTo>
                      <a:lnTo>
                        <a:pt x="208" y="1094"/>
                      </a:lnTo>
                      <a:lnTo>
                        <a:pt x="186" y="1092"/>
                      </a:lnTo>
                      <a:lnTo>
                        <a:pt x="167" y="1075"/>
                      </a:lnTo>
                      <a:lnTo>
                        <a:pt x="164" y="1068"/>
                      </a:lnTo>
                      <a:lnTo>
                        <a:pt x="140" y="1060"/>
                      </a:lnTo>
                      <a:lnTo>
                        <a:pt x="132" y="1056"/>
                      </a:lnTo>
                      <a:lnTo>
                        <a:pt x="123" y="1053"/>
                      </a:lnTo>
                      <a:lnTo>
                        <a:pt x="120" y="1053"/>
                      </a:lnTo>
                      <a:lnTo>
                        <a:pt x="115" y="1054"/>
                      </a:lnTo>
                      <a:lnTo>
                        <a:pt x="115" y="1062"/>
                      </a:lnTo>
                      <a:lnTo>
                        <a:pt x="111" y="1068"/>
                      </a:lnTo>
                      <a:lnTo>
                        <a:pt x="108" y="1069"/>
                      </a:lnTo>
                      <a:lnTo>
                        <a:pt x="140" y="1106"/>
                      </a:lnTo>
                      <a:lnTo>
                        <a:pt x="210" y="1107"/>
                      </a:lnTo>
                      <a:lnTo>
                        <a:pt x="210" y="1127"/>
                      </a:lnTo>
                      <a:lnTo>
                        <a:pt x="208" y="1164"/>
                      </a:lnTo>
                      <a:lnTo>
                        <a:pt x="243" y="1164"/>
                      </a:lnTo>
                      <a:lnTo>
                        <a:pt x="243" y="1301"/>
                      </a:lnTo>
                      <a:lnTo>
                        <a:pt x="243" y="1427"/>
                      </a:lnTo>
                      <a:lnTo>
                        <a:pt x="243" y="1529"/>
                      </a:lnTo>
                      <a:lnTo>
                        <a:pt x="257" y="1533"/>
                      </a:lnTo>
                      <a:lnTo>
                        <a:pt x="257" y="1555"/>
                      </a:lnTo>
                      <a:lnTo>
                        <a:pt x="228" y="1561"/>
                      </a:lnTo>
                      <a:lnTo>
                        <a:pt x="195" y="1588"/>
                      </a:lnTo>
                      <a:lnTo>
                        <a:pt x="184" y="1608"/>
                      </a:lnTo>
                      <a:lnTo>
                        <a:pt x="172" y="1600"/>
                      </a:lnTo>
                      <a:lnTo>
                        <a:pt x="166" y="1608"/>
                      </a:lnTo>
                      <a:lnTo>
                        <a:pt x="169" y="1622"/>
                      </a:lnTo>
                      <a:lnTo>
                        <a:pt x="169" y="1626"/>
                      </a:lnTo>
                      <a:lnTo>
                        <a:pt x="161" y="1641"/>
                      </a:lnTo>
                      <a:lnTo>
                        <a:pt x="158" y="1654"/>
                      </a:lnTo>
                      <a:lnTo>
                        <a:pt x="157" y="1667"/>
                      </a:lnTo>
                      <a:lnTo>
                        <a:pt x="160" y="1696"/>
                      </a:lnTo>
                      <a:lnTo>
                        <a:pt x="158" y="1699"/>
                      </a:lnTo>
                      <a:lnTo>
                        <a:pt x="154" y="1707"/>
                      </a:lnTo>
                      <a:lnTo>
                        <a:pt x="152" y="1711"/>
                      </a:lnTo>
                      <a:lnTo>
                        <a:pt x="152" y="1719"/>
                      </a:lnTo>
                      <a:lnTo>
                        <a:pt x="152" y="1720"/>
                      </a:lnTo>
                      <a:lnTo>
                        <a:pt x="155" y="1720"/>
                      </a:lnTo>
                      <a:lnTo>
                        <a:pt x="157" y="1722"/>
                      </a:lnTo>
                      <a:lnTo>
                        <a:pt x="160" y="1722"/>
                      </a:lnTo>
                      <a:lnTo>
                        <a:pt x="164" y="1722"/>
                      </a:lnTo>
                      <a:lnTo>
                        <a:pt x="172" y="1722"/>
                      </a:lnTo>
                      <a:lnTo>
                        <a:pt x="184" y="1720"/>
                      </a:lnTo>
                      <a:lnTo>
                        <a:pt x="192" y="1719"/>
                      </a:lnTo>
                      <a:lnTo>
                        <a:pt x="199" y="1717"/>
                      </a:lnTo>
                      <a:lnTo>
                        <a:pt x="222" y="1707"/>
                      </a:lnTo>
                      <a:lnTo>
                        <a:pt x="242" y="1702"/>
                      </a:lnTo>
                      <a:lnTo>
                        <a:pt x="245" y="1713"/>
                      </a:lnTo>
                      <a:lnTo>
                        <a:pt x="251" y="1722"/>
                      </a:lnTo>
                      <a:lnTo>
                        <a:pt x="254" y="1730"/>
                      </a:lnTo>
                      <a:lnTo>
                        <a:pt x="254" y="1733"/>
                      </a:lnTo>
                      <a:lnTo>
                        <a:pt x="262" y="1733"/>
                      </a:lnTo>
                      <a:lnTo>
                        <a:pt x="272" y="1733"/>
                      </a:lnTo>
                      <a:lnTo>
                        <a:pt x="286" y="1737"/>
                      </a:lnTo>
                      <a:lnTo>
                        <a:pt x="309" y="1745"/>
                      </a:lnTo>
                      <a:lnTo>
                        <a:pt x="333" y="1752"/>
                      </a:lnTo>
                      <a:lnTo>
                        <a:pt x="338" y="1754"/>
                      </a:lnTo>
                      <a:lnTo>
                        <a:pt x="345" y="1778"/>
                      </a:lnTo>
                      <a:lnTo>
                        <a:pt x="312" y="1772"/>
                      </a:lnTo>
                      <a:lnTo>
                        <a:pt x="297" y="1784"/>
                      </a:lnTo>
                      <a:lnTo>
                        <a:pt x="289" y="1787"/>
                      </a:lnTo>
                      <a:lnTo>
                        <a:pt x="233" y="1794"/>
                      </a:lnTo>
                      <a:lnTo>
                        <a:pt x="207" y="1807"/>
                      </a:lnTo>
                      <a:lnTo>
                        <a:pt x="176" y="1824"/>
                      </a:lnTo>
                      <a:lnTo>
                        <a:pt x="170" y="1830"/>
                      </a:lnTo>
                      <a:lnTo>
                        <a:pt x="164" y="1844"/>
                      </a:lnTo>
                      <a:lnTo>
                        <a:pt x="164" y="1860"/>
                      </a:lnTo>
                      <a:lnTo>
                        <a:pt x="161" y="1863"/>
                      </a:lnTo>
                      <a:lnTo>
                        <a:pt x="144" y="1874"/>
                      </a:lnTo>
                      <a:lnTo>
                        <a:pt x="131" y="1883"/>
                      </a:lnTo>
                      <a:lnTo>
                        <a:pt x="120" y="1894"/>
                      </a:lnTo>
                      <a:lnTo>
                        <a:pt x="103" y="1927"/>
                      </a:lnTo>
                      <a:lnTo>
                        <a:pt x="109" y="1929"/>
                      </a:lnTo>
                      <a:lnTo>
                        <a:pt x="242" y="1970"/>
                      </a:lnTo>
                      <a:lnTo>
                        <a:pt x="242" y="1987"/>
                      </a:lnTo>
                      <a:lnTo>
                        <a:pt x="243" y="2003"/>
                      </a:lnTo>
                      <a:lnTo>
                        <a:pt x="246" y="2013"/>
                      </a:lnTo>
                      <a:lnTo>
                        <a:pt x="248" y="2016"/>
                      </a:lnTo>
                      <a:lnTo>
                        <a:pt x="251" y="2016"/>
                      </a:lnTo>
                      <a:lnTo>
                        <a:pt x="257" y="2026"/>
                      </a:lnTo>
                      <a:lnTo>
                        <a:pt x="259" y="2038"/>
                      </a:lnTo>
                      <a:lnTo>
                        <a:pt x="257" y="2045"/>
                      </a:lnTo>
                      <a:lnTo>
                        <a:pt x="257" y="2049"/>
                      </a:lnTo>
                      <a:lnTo>
                        <a:pt x="254" y="2054"/>
                      </a:lnTo>
                      <a:lnTo>
                        <a:pt x="243" y="2066"/>
                      </a:lnTo>
                      <a:lnTo>
                        <a:pt x="242" y="2080"/>
                      </a:lnTo>
                      <a:lnTo>
                        <a:pt x="240" y="2083"/>
                      </a:lnTo>
                      <a:lnTo>
                        <a:pt x="243" y="2086"/>
                      </a:lnTo>
                      <a:lnTo>
                        <a:pt x="246" y="2089"/>
                      </a:lnTo>
                      <a:lnTo>
                        <a:pt x="249" y="2092"/>
                      </a:lnTo>
                    </a:path>
                  </a:pathLst>
                </a:custGeom>
                <a:solidFill>
                  <a:srgbClr val="7030A0"/>
                </a:solidFill>
                <a:ln w="6350">
                  <a:solidFill>
                    <a:srgbClr val="F9C61C">
                      <a:lumMod val="50000"/>
                    </a:srgbClr>
                  </a:solidFill>
                </a:ln>
              </p:spPr>
              <p:txBody>
                <a:bodyPr/>
                <a:lstStyle/>
                <a:p>
                  <a:pPr algn="ctr">
                    <a:defRPr/>
                  </a:pPr>
                  <a:endParaRPr lang="ru-RU" sz="738" b="1" kern="0" dirty="0">
                    <a:solidFill>
                      <a:srgbClr val="000000"/>
                    </a:solidFill>
                    <a:latin typeface="Arial Narrow" panose="020B0606020202030204" pitchFamily="34" charset="0"/>
                    <a:cs typeface="Arial" pitchFamily="34" charset="0"/>
                  </a:endParaRPr>
                </a:p>
              </p:txBody>
            </p:sp>
          </p:grpSp>
          <p:sp>
            <p:nvSpPr>
              <p:cNvPr id="34" name="Freeform 136"/>
              <p:cNvSpPr>
                <a:spLocks/>
              </p:cNvSpPr>
              <p:nvPr/>
            </p:nvSpPr>
            <p:spPr bwMode="auto">
              <a:xfrm>
                <a:off x="1698118" y="2286651"/>
                <a:ext cx="2283477" cy="2026400"/>
              </a:xfrm>
              <a:custGeom>
                <a:avLst/>
                <a:gdLst/>
                <a:ahLst/>
                <a:cxnLst>
                  <a:cxn ang="0">
                    <a:pos x="3820" y="2502"/>
                  </a:cxn>
                  <a:cxn ang="0">
                    <a:pos x="3935" y="2397"/>
                  </a:cxn>
                  <a:cxn ang="0">
                    <a:pos x="4066" y="2318"/>
                  </a:cxn>
                  <a:cxn ang="0">
                    <a:pos x="4138" y="2271"/>
                  </a:cxn>
                  <a:cxn ang="0">
                    <a:pos x="4249" y="2189"/>
                  </a:cxn>
                  <a:cxn ang="0">
                    <a:pos x="4330" y="2101"/>
                  </a:cxn>
                  <a:cxn ang="0">
                    <a:pos x="4244" y="1918"/>
                  </a:cxn>
                  <a:cxn ang="0">
                    <a:pos x="4059" y="1690"/>
                  </a:cxn>
                  <a:cxn ang="0">
                    <a:pos x="3917" y="1625"/>
                  </a:cxn>
                  <a:cxn ang="0">
                    <a:pos x="3881" y="1512"/>
                  </a:cxn>
                  <a:cxn ang="0">
                    <a:pos x="3725" y="1462"/>
                  </a:cxn>
                  <a:cxn ang="0">
                    <a:pos x="3576" y="1282"/>
                  </a:cxn>
                  <a:cxn ang="0">
                    <a:pos x="3642" y="1259"/>
                  </a:cxn>
                  <a:cxn ang="0">
                    <a:pos x="3590" y="1066"/>
                  </a:cxn>
                  <a:cxn ang="0">
                    <a:pos x="3605" y="999"/>
                  </a:cxn>
                  <a:cxn ang="0">
                    <a:pos x="3664" y="928"/>
                  </a:cxn>
                  <a:cxn ang="0">
                    <a:pos x="3713" y="844"/>
                  </a:cxn>
                  <a:cxn ang="0">
                    <a:pos x="3800" y="852"/>
                  </a:cxn>
                  <a:cxn ang="0">
                    <a:pos x="3795" y="768"/>
                  </a:cxn>
                  <a:cxn ang="0">
                    <a:pos x="3766" y="704"/>
                  </a:cxn>
                  <a:cxn ang="0">
                    <a:pos x="3750" y="684"/>
                  </a:cxn>
                  <a:cxn ang="0">
                    <a:pos x="3692" y="584"/>
                  </a:cxn>
                  <a:cxn ang="0">
                    <a:pos x="3680" y="558"/>
                  </a:cxn>
                  <a:cxn ang="0">
                    <a:pos x="3622" y="468"/>
                  </a:cxn>
                  <a:cxn ang="0">
                    <a:pos x="3526" y="380"/>
                  </a:cxn>
                  <a:cxn ang="0">
                    <a:pos x="3552" y="292"/>
                  </a:cxn>
                  <a:cxn ang="0">
                    <a:pos x="3529" y="168"/>
                  </a:cxn>
                  <a:cxn ang="0">
                    <a:pos x="3448" y="147"/>
                  </a:cxn>
                  <a:cxn ang="0">
                    <a:pos x="3392" y="82"/>
                  </a:cxn>
                  <a:cxn ang="0">
                    <a:pos x="3299" y="36"/>
                  </a:cxn>
                  <a:cxn ang="0">
                    <a:pos x="2681" y="296"/>
                  </a:cxn>
                  <a:cxn ang="0">
                    <a:pos x="2439" y="482"/>
                  </a:cxn>
                  <a:cxn ang="0">
                    <a:pos x="2268" y="394"/>
                  </a:cxn>
                  <a:cxn ang="0">
                    <a:pos x="2136" y="357"/>
                  </a:cxn>
                  <a:cxn ang="0">
                    <a:pos x="2032" y="225"/>
                  </a:cxn>
                  <a:cxn ang="0">
                    <a:pos x="1921" y="88"/>
                  </a:cxn>
                  <a:cxn ang="0">
                    <a:pos x="1819" y="121"/>
                  </a:cxn>
                  <a:cxn ang="0">
                    <a:pos x="1687" y="213"/>
                  </a:cxn>
                  <a:cxn ang="0">
                    <a:pos x="1513" y="245"/>
                  </a:cxn>
                  <a:cxn ang="0">
                    <a:pos x="1261" y="147"/>
                  </a:cxn>
                  <a:cxn ang="0">
                    <a:pos x="1090" y="257"/>
                  </a:cxn>
                  <a:cxn ang="0">
                    <a:pos x="912" y="424"/>
                  </a:cxn>
                  <a:cxn ang="0">
                    <a:pos x="743" y="392"/>
                  </a:cxn>
                  <a:cxn ang="0">
                    <a:pos x="615" y="267"/>
                  </a:cxn>
                  <a:cxn ang="0">
                    <a:pos x="461" y="178"/>
                  </a:cxn>
                  <a:cxn ang="0">
                    <a:pos x="391" y="228"/>
                  </a:cxn>
                  <a:cxn ang="0">
                    <a:pos x="442" y="375"/>
                  </a:cxn>
                  <a:cxn ang="0">
                    <a:pos x="358" y="515"/>
                  </a:cxn>
                  <a:cxn ang="0">
                    <a:pos x="332" y="722"/>
                  </a:cxn>
                  <a:cxn ang="0">
                    <a:pos x="306" y="998"/>
                  </a:cxn>
                  <a:cxn ang="0">
                    <a:pos x="88" y="1045"/>
                  </a:cxn>
                  <a:cxn ang="0">
                    <a:pos x="5" y="1118"/>
                  </a:cxn>
                  <a:cxn ang="0">
                    <a:pos x="87" y="1334"/>
                  </a:cxn>
                  <a:cxn ang="0">
                    <a:pos x="163" y="1380"/>
                  </a:cxn>
                  <a:cxn ang="0">
                    <a:pos x="230" y="1579"/>
                  </a:cxn>
                  <a:cxn ang="0">
                    <a:pos x="464" y="1565"/>
                  </a:cxn>
                  <a:cxn ang="0">
                    <a:pos x="515" y="1795"/>
                  </a:cxn>
                  <a:cxn ang="0">
                    <a:pos x="614" y="2151"/>
                  </a:cxn>
                  <a:cxn ang="0">
                    <a:pos x="615" y="2613"/>
                  </a:cxn>
                  <a:cxn ang="0">
                    <a:pos x="962" y="2880"/>
                  </a:cxn>
                  <a:cxn ang="0">
                    <a:pos x="1162" y="3152"/>
                  </a:cxn>
                  <a:cxn ang="0">
                    <a:pos x="1274" y="3741"/>
                  </a:cxn>
                  <a:cxn ang="0">
                    <a:pos x="2623" y="2738"/>
                  </a:cxn>
                </a:cxnLst>
                <a:rect l="0" t="0" r="r" b="b"/>
                <a:pathLst>
                  <a:path w="4346" h="3741">
                    <a:moveTo>
                      <a:pt x="3401" y="2102"/>
                    </a:moveTo>
                    <a:lnTo>
                      <a:pt x="3425" y="2145"/>
                    </a:lnTo>
                    <a:lnTo>
                      <a:pt x="3453" y="2175"/>
                    </a:lnTo>
                    <a:lnTo>
                      <a:pt x="3508" y="2286"/>
                    </a:lnTo>
                    <a:lnTo>
                      <a:pt x="3549" y="2286"/>
                    </a:lnTo>
                    <a:lnTo>
                      <a:pt x="3670" y="2425"/>
                    </a:lnTo>
                    <a:lnTo>
                      <a:pt x="3661" y="2472"/>
                    </a:lnTo>
                    <a:lnTo>
                      <a:pt x="3774" y="2492"/>
                    </a:lnTo>
                    <a:lnTo>
                      <a:pt x="3794" y="2527"/>
                    </a:lnTo>
                    <a:lnTo>
                      <a:pt x="3797" y="2519"/>
                    </a:lnTo>
                    <a:lnTo>
                      <a:pt x="3798" y="2519"/>
                    </a:lnTo>
                    <a:lnTo>
                      <a:pt x="3800" y="2516"/>
                    </a:lnTo>
                    <a:lnTo>
                      <a:pt x="3812" y="2508"/>
                    </a:lnTo>
                    <a:lnTo>
                      <a:pt x="3820" y="2502"/>
                    </a:lnTo>
                    <a:lnTo>
                      <a:pt x="3829" y="2493"/>
                    </a:lnTo>
                    <a:lnTo>
                      <a:pt x="3838" y="2484"/>
                    </a:lnTo>
                    <a:lnTo>
                      <a:pt x="3849" y="2475"/>
                    </a:lnTo>
                    <a:lnTo>
                      <a:pt x="3856" y="2467"/>
                    </a:lnTo>
                    <a:lnTo>
                      <a:pt x="3865" y="2458"/>
                    </a:lnTo>
                    <a:lnTo>
                      <a:pt x="3879" y="2446"/>
                    </a:lnTo>
                    <a:lnTo>
                      <a:pt x="3887" y="2440"/>
                    </a:lnTo>
                    <a:lnTo>
                      <a:pt x="3894" y="2435"/>
                    </a:lnTo>
                    <a:lnTo>
                      <a:pt x="3899" y="2431"/>
                    </a:lnTo>
                    <a:lnTo>
                      <a:pt x="3906" y="2423"/>
                    </a:lnTo>
                    <a:lnTo>
                      <a:pt x="3912" y="2417"/>
                    </a:lnTo>
                    <a:lnTo>
                      <a:pt x="3920" y="2411"/>
                    </a:lnTo>
                    <a:lnTo>
                      <a:pt x="3926" y="2405"/>
                    </a:lnTo>
                    <a:lnTo>
                      <a:pt x="3935" y="2397"/>
                    </a:lnTo>
                    <a:lnTo>
                      <a:pt x="3948" y="2390"/>
                    </a:lnTo>
                    <a:lnTo>
                      <a:pt x="3960" y="2384"/>
                    </a:lnTo>
                    <a:lnTo>
                      <a:pt x="3976" y="2375"/>
                    </a:lnTo>
                    <a:lnTo>
                      <a:pt x="3983" y="2372"/>
                    </a:lnTo>
                    <a:lnTo>
                      <a:pt x="3996" y="2361"/>
                    </a:lnTo>
                    <a:lnTo>
                      <a:pt x="4011" y="2352"/>
                    </a:lnTo>
                    <a:lnTo>
                      <a:pt x="4028" y="2343"/>
                    </a:lnTo>
                    <a:lnTo>
                      <a:pt x="4031" y="2341"/>
                    </a:lnTo>
                    <a:lnTo>
                      <a:pt x="4042" y="2335"/>
                    </a:lnTo>
                    <a:lnTo>
                      <a:pt x="4048" y="2332"/>
                    </a:lnTo>
                    <a:lnTo>
                      <a:pt x="4056" y="2326"/>
                    </a:lnTo>
                    <a:lnTo>
                      <a:pt x="4057" y="2324"/>
                    </a:lnTo>
                    <a:lnTo>
                      <a:pt x="4059" y="2323"/>
                    </a:lnTo>
                    <a:lnTo>
                      <a:pt x="4066" y="2318"/>
                    </a:lnTo>
                    <a:lnTo>
                      <a:pt x="4069" y="2317"/>
                    </a:lnTo>
                    <a:lnTo>
                      <a:pt x="4072" y="2315"/>
                    </a:lnTo>
                    <a:lnTo>
                      <a:pt x="4074" y="2314"/>
                    </a:lnTo>
                    <a:lnTo>
                      <a:pt x="4077" y="2311"/>
                    </a:lnTo>
                    <a:lnTo>
                      <a:pt x="4081" y="2308"/>
                    </a:lnTo>
                    <a:lnTo>
                      <a:pt x="4085" y="2306"/>
                    </a:lnTo>
                    <a:lnTo>
                      <a:pt x="4092" y="2302"/>
                    </a:lnTo>
                    <a:lnTo>
                      <a:pt x="4098" y="2297"/>
                    </a:lnTo>
                    <a:lnTo>
                      <a:pt x="4106" y="2292"/>
                    </a:lnTo>
                    <a:lnTo>
                      <a:pt x="4112" y="2286"/>
                    </a:lnTo>
                    <a:lnTo>
                      <a:pt x="4120" y="2282"/>
                    </a:lnTo>
                    <a:lnTo>
                      <a:pt x="4129" y="2276"/>
                    </a:lnTo>
                    <a:lnTo>
                      <a:pt x="4135" y="2273"/>
                    </a:lnTo>
                    <a:lnTo>
                      <a:pt x="4138" y="2271"/>
                    </a:lnTo>
                    <a:lnTo>
                      <a:pt x="4141" y="2270"/>
                    </a:lnTo>
                    <a:lnTo>
                      <a:pt x="4148" y="2262"/>
                    </a:lnTo>
                    <a:lnTo>
                      <a:pt x="4162" y="2254"/>
                    </a:lnTo>
                    <a:lnTo>
                      <a:pt x="4170" y="2248"/>
                    </a:lnTo>
                    <a:lnTo>
                      <a:pt x="4179" y="2242"/>
                    </a:lnTo>
                    <a:lnTo>
                      <a:pt x="4191" y="2236"/>
                    </a:lnTo>
                    <a:lnTo>
                      <a:pt x="4205" y="2224"/>
                    </a:lnTo>
                    <a:lnTo>
                      <a:pt x="4222" y="2212"/>
                    </a:lnTo>
                    <a:lnTo>
                      <a:pt x="4229" y="2206"/>
                    </a:lnTo>
                    <a:lnTo>
                      <a:pt x="4234" y="2203"/>
                    </a:lnTo>
                    <a:lnTo>
                      <a:pt x="4237" y="2201"/>
                    </a:lnTo>
                    <a:lnTo>
                      <a:pt x="4240" y="2198"/>
                    </a:lnTo>
                    <a:lnTo>
                      <a:pt x="4246" y="2192"/>
                    </a:lnTo>
                    <a:lnTo>
                      <a:pt x="4249" y="2189"/>
                    </a:lnTo>
                    <a:lnTo>
                      <a:pt x="4249" y="2187"/>
                    </a:lnTo>
                    <a:lnTo>
                      <a:pt x="4258" y="2178"/>
                    </a:lnTo>
                    <a:lnTo>
                      <a:pt x="4261" y="2175"/>
                    </a:lnTo>
                    <a:lnTo>
                      <a:pt x="4266" y="2171"/>
                    </a:lnTo>
                    <a:lnTo>
                      <a:pt x="4272" y="2163"/>
                    </a:lnTo>
                    <a:lnTo>
                      <a:pt x="4278" y="2155"/>
                    </a:lnTo>
                    <a:lnTo>
                      <a:pt x="4284" y="2149"/>
                    </a:lnTo>
                    <a:lnTo>
                      <a:pt x="4287" y="2145"/>
                    </a:lnTo>
                    <a:lnTo>
                      <a:pt x="4296" y="2137"/>
                    </a:lnTo>
                    <a:lnTo>
                      <a:pt x="4305" y="2127"/>
                    </a:lnTo>
                    <a:lnTo>
                      <a:pt x="4311" y="2117"/>
                    </a:lnTo>
                    <a:lnTo>
                      <a:pt x="4319" y="2110"/>
                    </a:lnTo>
                    <a:lnTo>
                      <a:pt x="4327" y="2104"/>
                    </a:lnTo>
                    <a:lnTo>
                      <a:pt x="4330" y="2101"/>
                    </a:lnTo>
                    <a:lnTo>
                      <a:pt x="4336" y="2092"/>
                    </a:lnTo>
                    <a:lnTo>
                      <a:pt x="4346" y="2082"/>
                    </a:lnTo>
                    <a:lnTo>
                      <a:pt x="4345" y="2082"/>
                    </a:lnTo>
                    <a:lnTo>
                      <a:pt x="4342" y="2079"/>
                    </a:lnTo>
                    <a:lnTo>
                      <a:pt x="4339" y="2078"/>
                    </a:lnTo>
                    <a:lnTo>
                      <a:pt x="4333" y="2073"/>
                    </a:lnTo>
                    <a:lnTo>
                      <a:pt x="4330" y="2072"/>
                    </a:lnTo>
                    <a:lnTo>
                      <a:pt x="4322" y="2066"/>
                    </a:lnTo>
                    <a:lnTo>
                      <a:pt x="4317" y="2063"/>
                    </a:lnTo>
                    <a:lnTo>
                      <a:pt x="4316" y="2061"/>
                    </a:lnTo>
                    <a:lnTo>
                      <a:pt x="4311" y="2055"/>
                    </a:lnTo>
                    <a:lnTo>
                      <a:pt x="4305" y="2047"/>
                    </a:lnTo>
                    <a:lnTo>
                      <a:pt x="4301" y="2044"/>
                    </a:lnTo>
                    <a:lnTo>
                      <a:pt x="4244" y="1918"/>
                    </a:lnTo>
                    <a:lnTo>
                      <a:pt x="4243" y="1917"/>
                    </a:lnTo>
                    <a:lnTo>
                      <a:pt x="4225" y="1885"/>
                    </a:lnTo>
                    <a:lnTo>
                      <a:pt x="4206" y="1853"/>
                    </a:lnTo>
                    <a:lnTo>
                      <a:pt x="4199" y="1841"/>
                    </a:lnTo>
                    <a:lnTo>
                      <a:pt x="4190" y="1819"/>
                    </a:lnTo>
                    <a:lnTo>
                      <a:pt x="4174" y="1792"/>
                    </a:lnTo>
                    <a:lnTo>
                      <a:pt x="4168" y="1778"/>
                    </a:lnTo>
                    <a:lnTo>
                      <a:pt x="4159" y="1766"/>
                    </a:lnTo>
                    <a:lnTo>
                      <a:pt x="4148" y="1749"/>
                    </a:lnTo>
                    <a:lnTo>
                      <a:pt x="4139" y="1740"/>
                    </a:lnTo>
                    <a:lnTo>
                      <a:pt x="4121" y="1726"/>
                    </a:lnTo>
                    <a:lnTo>
                      <a:pt x="4095" y="1710"/>
                    </a:lnTo>
                    <a:lnTo>
                      <a:pt x="4065" y="1691"/>
                    </a:lnTo>
                    <a:lnTo>
                      <a:pt x="4059" y="1690"/>
                    </a:lnTo>
                    <a:lnTo>
                      <a:pt x="4051" y="1687"/>
                    </a:lnTo>
                    <a:lnTo>
                      <a:pt x="4039" y="1681"/>
                    </a:lnTo>
                    <a:lnTo>
                      <a:pt x="4028" y="1678"/>
                    </a:lnTo>
                    <a:lnTo>
                      <a:pt x="4022" y="1673"/>
                    </a:lnTo>
                    <a:lnTo>
                      <a:pt x="4016" y="1669"/>
                    </a:lnTo>
                    <a:lnTo>
                      <a:pt x="4010" y="1663"/>
                    </a:lnTo>
                    <a:lnTo>
                      <a:pt x="4001" y="1653"/>
                    </a:lnTo>
                    <a:lnTo>
                      <a:pt x="3993" y="1650"/>
                    </a:lnTo>
                    <a:lnTo>
                      <a:pt x="3986" y="1646"/>
                    </a:lnTo>
                    <a:lnTo>
                      <a:pt x="3978" y="1644"/>
                    </a:lnTo>
                    <a:lnTo>
                      <a:pt x="3964" y="1640"/>
                    </a:lnTo>
                    <a:lnTo>
                      <a:pt x="3951" y="1635"/>
                    </a:lnTo>
                    <a:lnTo>
                      <a:pt x="3934" y="1629"/>
                    </a:lnTo>
                    <a:lnTo>
                      <a:pt x="3917" y="1625"/>
                    </a:lnTo>
                    <a:lnTo>
                      <a:pt x="3897" y="1614"/>
                    </a:lnTo>
                    <a:lnTo>
                      <a:pt x="3884" y="1609"/>
                    </a:lnTo>
                    <a:lnTo>
                      <a:pt x="3871" y="1605"/>
                    </a:lnTo>
                    <a:lnTo>
                      <a:pt x="3864" y="1603"/>
                    </a:lnTo>
                    <a:lnTo>
                      <a:pt x="3862" y="1602"/>
                    </a:lnTo>
                    <a:lnTo>
                      <a:pt x="3861" y="1600"/>
                    </a:lnTo>
                    <a:lnTo>
                      <a:pt x="3856" y="1579"/>
                    </a:lnTo>
                    <a:lnTo>
                      <a:pt x="3852" y="1565"/>
                    </a:lnTo>
                    <a:lnTo>
                      <a:pt x="3850" y="1559"/>
                    </a:lnTo>
                    <a:lnTo>
                      <a:pt x="3850" y="1556"/>
                    </a:lnTo>
                    <a:lnTo>
                      <a:pt x="3852" y="1553"/>
                    </a:lnTo>
                    <a:lnTo>
                      <a:pt x="3868" y="1532"/>
                    </a:lnTo>
                    <a:lnTo>
                      <a:pt x="3874" y="1521"/>
                    </a:lnTo>
                    <a:lnTo>
                      <a:pt x="3881" y="1512"/>
                    </a:lnTo>
                    <a:lnTo>
                      <a:pt x="3881" y="1507"/>
                    </a:lnTo>
                    <a:lnTo>
                      <a:pt x="3882" y="1501"/>
                    </a:lnTo>
                    <a:lnTo>
                      <a:pt x="3881" y="1497"/>
                    </a:lnTo>
                    <a:lnTo>
                      <a:pt x="3879" y="1491"/>
                    </a:lnTo>
                    <a:lnTo>
                      <a:pt x="3873" y="1483"/>
                    </a:lnTo>
                    <a:lnTo>
                      <a:pt x="3858" y="1468"/>
                    </a:lnTo>
                    <a:lnTo>
                      <a:pt x="3842" y="1456"/>
                    </a:lnTo>
                    <a:lnTo>
                      <a:pt x="3839" y="1454"/>
                    </a:lnTo>
                    <a:lnTo>
                      <a:pt x="3824" y="1466"/>
                    </a:lnTo>
                    <a:lnTo>
                      <a:pt x="3786" y="1491"/>
                    </a:lnTo>
                    <a:lnTo>
                      <a:pt x="3768" y="1501"/>
                    </a:lnTo>
                    <a:lnTo>
                      <a:pt x="3766" y="1501"/>
                    </a:lnTo>
                    <a:lnTo>
                      <a:pt x="3751" y="1486"/>
                    </a:lnTo>
                    <a:lnTo>
                      <a:pt x="3725" y="1462"/>
                    </a:lnTo>
                    <a:lnTo>
                      <a:pt x="3695" y="1436"/>
                    </a:lnTo>
                    <a:lnTo>
                      <a:pt x="3684" y="1427"/>
                    </a:lnTo>
                    <a:lnTo>
                      <a:pt x="3677" y="1421"/>
                    </a:lnTo>
                    <a:lnTo>
                      <a:pt x="3667" y="1418"/>
                    </a:lnTo>
                    <a:lnTo>
                      <a:pt x="3661" y="1413"/>
                    </a:lnTo>
                    <a:lnTo>
                      <a:pt x="3654" y="1407"/>
                    </a:lnTo>
                    <a:lnTo>
                      <a:pt x="3651" y="1399"/>
                    </a:lnTo>
                    <a:lnTo>
                      <a:pt x="3631" y="1352"/>
                    </a:lnTo>
                    <a:lnTo>
                      <a:pt x="3616" y="1313"/>
                    </a:lnTo>
                    <a:lnTo>
                      <a:pt x="3608" y="1294"/>
                    </a:lnTo>
                    <a:lnTo>
                      <a:pt x="3602" y="1290"/>
                    </a:lnTo>
                    <a:lnTo>
                      <a:pt x="3599" y="1288"/>
                    </a:lnTo>
                    <a:lnTo>
                      <a:pt x="3590" y="1287"/>
                    </a:lnTo>
                    <a:lnTo>
                      <a:pt x="3576" y="1282"/>
                    </a:lnTo>
                    <a:lnTo>
                      <a:pt x="3573" y="1279"/>
                    </a:lnTo>
                    <a:lnTo>
                      <a:pt x="3573" y="1276"/>
                    </a:lnTo>
                    <a:lnTo>
                      <a:pt x="3573" y="1272"/>
                    </a:lnTo>
                    <a:lnTo>
                      <a:pt x="3576" y="1268"/>
                    </a:lnTo>
                    <a:lnTo>
                      <a:pt x="3576" y="1267"/>
                    </a:lnTo>
                    <a:lnTo>
                      <a:pt x="3579" y="1264"/>
                    </a:lnTo>
                    <a:lnTo>
                      <a:pt x="3584" y="1262"/>
                    </a:lnTo>
                    <a:lnTo>
                      <a:pt x="3613" y="1259"/>
                    </a:lnTo>
                    <a:lnTo>
                      <a:pt x="3620" y="1259"/>
                    </a:lnTo>
                    <a:lnTo>
                      <a:pt x="3623" y="1259"/>
                    </a:lnTo>
                    <a:lnTo>
                      <a:pt x="3631" y="1264"/>
                    </a:lnTo>
                    <a:lnTo>
                      <a:pt x="3632" y="1264"/>
                    </a:lnTo>
                    <a:lnTo>
                      <a:pt x="3640" y="1261"/>
                    </a:lnTo>
                    <a:lnTo>
                      <a:pt x="3642" y="1259"/>
                    </a:lnTo>
                    <a:lnTo>
                      <a:pt x="3638" y="1246"/>
                    </a:lnTo>
                    <a:lnTo>
                      <a:pt x="3634" y="1238"/>
                    </a:lnTo>
                    <a:lnTo>
                      <a:pt x="3625" y="1221"/>
                    </a:lnTo>
                    <a:lnTo>
                      <a:pt x="3608" y="1188"/>
                    </a:lnTo>
                    <a:lnTo>
                      <a:pt x="3599" y="1171"/>
                    </a:lnTo>
                    <a:lnTo>
                      <a:pt x="3588" y="1156"/>
                    </a:lnTo>
                    <a:lnTo>
                      <a:pt x="3571" y="1132"/>
                    </a:lnTo>
                    <a:lnTo>
                      <a:pt x="3565" y="1122"/>
                    </a:lnTo>
                    <a:lnTo>
                      <a:pt x="3562" y="1118"/>
                    </a:lnTo>
                    <a:lnTo>
                      <a:pt x="3553" y="1109"/>
                    </a:lnTo>
                    <a:lnTo>
                      <a:pt x="3549" y="1106"/>
                    </a:lnTo>
                    <a:lnTo>
                      <a:pt x="3571" y="1055"/>
                    </a:lnTo>
                    <a:lnTo>
                      <a:pt x="3581" y="1060"/>
                    </a:lnTo>
                    <a:lnTo>
                      <a:pt x="3590" y="1066"/>
                    </a:lnTo>
                    <a:lnTo>
                      <a:pt x="3599" y="1071"/>
                    </a:lnTo>
                    <a:lnTo>
                      <a:pt x="3608" y="1071"/>
                    </a:lnTo>
                    <a:lnTo>
                      <a:pt x="3613" y="1069"/>
                    </a:lnTo>
                    <a:lnTo>
                      <a:pt x="3616" y="1069"/>
                    </a:lnTo>
                    <a:lnTo>
                      <a:pt x="3616" y="1068"/>
                    </a:lnTo>
                    <a:lnTo>
                      <a:pt x="3614" y="1066"/>
                    </a:lnTo>
                    <a:lnTo>
                      <a:pt x="3610" y="1060"/>
                    </a:lnTo>
                    <a:lnTo>
                      <a:pt x="3608" y="1052"/>
                    </a:lnTo>
                    <a:lnTo>
                      <a:pt x="3608" y="1045"/>
                    </a:lnTo>
                    <a:lnTo>
                      <a:pt x="3610" y="1036"/>
                    </a:lnTo>
                    <a:lnTo>
                      <a:pt x="3613" y="1028"/>
                    </a:lnTo>
                    <a:lnTo>
                      <a:pt x="3613" y="1022"/>
                    </a:lnTo>
                    <a:lnTo>
                      <a:pt x="3611" y="1014"/>
                    </a:lnTo>
                    <a:lnTo>
                      <a:pt x="3605" y="999"/>
                    </a:lnTo>
                    <a:lnTo>
                      <a:pt x="3602" y="993"/>
                    </a:lnTo>
                    <a:lnTo>
                      <a:pt x="3603" y="992"/>
                    </a:lnTo>
                    <a:lnTo>
                      <a:pt x="3610" y="985"/>
                    </a:lnTo>
                    <a:lnTo>
                      <a:pt x="3616" y="984"/>
                    </a:lnTo>
                    <a:lnTo>
                      <a:pt x="3620" y="982"/>
                    </a:lnTo>
                    <a:lnTo>
                      <a:pt x="3622" y="981"/>
                    </a:lnTo>
                    <a:lnTo>
                      <a:pt x="3626" y="978"/>
                    </a:lnTo>
                    <a:lnTo>
                      <a:pt x="3634" y="972"/>
                    </a:lnTo>
                    <a:lnTo>
                      <a:pt x="3642" y="967"/>
                    </a:lnTo>
                    <a:lnTo>
                      <a:pt x="3649" y="963"/>
                    </a:lnTo>
                    <a:lnTo>
                      <a:pt x="3652" y="960"/>
                    </a:lnTo>
                    <a:lnTo>
                      <a:pt x="3657" y="944"/>
                    </a:lnTo>
                    <a:lnTo>
                      <a:pt x="3661" y="935"/>
                    </a:lnTo>
                    <a:lnTo>
                      <a:pt x="3664" y="928"/>
                    </a:lnTo>
                    <a:lnTo>
                      <a:pt x="3666" y="923"/>
                    </a:lnTo>
                    <a:lnTo>
                      <a:pt x="3666" y="917"/>
                    </a:lnTo>
                    <a:lnTo>
                      <a:pt x="3666" y="903"/>
                    </a:lnTo>
                    <a:lnTo>
                      <a:pt x="3666" y="890"/>
                    </a:lnTo>
                    <a:lnTo>
                      <a:pt x="3666" y="885"/>
                    </a:lnTo>
                    <a:lnTo>
                      <a:pt x="3669" y="882"/>
                    </a:lnTo>
                    <a:lnTo>
                      <a:pt x="3673" y="877"/>
                    </a:lnTo>
                    <a:lnTo>
                      <a:pt x="3680" y="874"/>
                    </a:lnTo>
                    <a:lnTo>
                      <a:pt x="3684" y="868"/>
                    </a:lnTo>
                    <a:lnTo>
                      <a:pt x="3686" y="865"/>
                    </a:lnTo>
                    <a:lnTo>
                      <a:pt x="3690" y="859"/>
                    </a:lnTo>
                    <a:lnTo>
                      <a:pt x="3695" y="855"/>
                    </a:lnTo>
                    <a:lnTo>
                      <a:pt x="3702" y="850"/>
                    </a:lnTo>
                    <a:lnTo>
                      <a:pt x="3713" y="844"/>
                    </a:lnTo>
                    <a:lnTo>
                      <a:pt x="3718" y="841"/>
                    </a:lnTo>
                    <a:lnTo>
                      <a:pt x="3722" y="839"/>
                    </a:lnTo>
                    <a:lnTo>
                      <a:pt x="3744" y="841"/>
                    </a:lnTo>
                    <a:lnTo>
                      <a:pt x="3757" y="852"/>
                    </a:lnTo>
                    <a:lnTo>
                      <a:pt x="3779" y="865"/>
                    </a:lnTo>
                    <a:lnTo>
                      <a:pt x="3791" y="874"/>
                    </a:lnTo>
                    <a:lnTo>
                      <a:pt x="3795" y="874"/>
                    </a:lnTo>
                    <a:lnTo>
                      <a:pt x="3800" y="874"/>
                    </a:lnTo>
                    <a:lnTo>
                      <a:pt x="3803" y="873"/>
                    </a:lnTo>
                    <a:lnTo>
                      <a:pt x="3804" y="870"/>
                    </a:lnTo>
                    <a:lnTo>
                      <a:pt x="3804" y="864"/>
                    </a:lnTo>
                    <a:lnTo>
                      <a:pt x="3803" y="861"/>
                    </a:lnTo>
                    <a:lnTo>
                      <a:pt x="3801" y="856"/>
                    </a:lnTo>
                    <a:lnTo>
                      <a:pt x="3800" y="852"/>
                    </a:lnTo>
                    <a:lnTo>
                      <a:pt x="3798" y="850"/>
                    </a:lnTo>
                    <a:lnTo>
                      <a:pt x="3801" y="842"/>
                    </a:lnTo>
                    <a:lnTo>
                      <a:pt x="3807" y="835"/>
                    </a:lnTo>
                    <a:lnTo>
                      <a:pt x="3810" y="832"/>
                    </a:lnTo>
                    <a:lnTo>
                      <a:pt x="3810" y="829"/>
                    </a:lnTo>
                    <a:lnTo>
                      <a:pt x="3806" y="806"/>
                    </a:lnTo>
                    <a:lnTo>
                      <a:pt x="3801" y="779"/>
                    </a:lnTo>
                    <a:lnTo>
                      <a:pt x="3800" y="777"/>
                    </a:lnTo>
                    <a:lnTo>
                      <a:pt x="3800" y="776"/>
                    </a:lnTo>
                    <a:lnTo>
                      <a:pt x="3798" y="774"/>
                    </a:lnTo>
                    <a:lnTo>
                      <a:pt x="3797" y="772"/>
                    </a:lnTo>
                    <a:lnTo>
                      <a:pt x="3797" y="771"/>
                    </a:lnTo>
                    <a:lnTo>
                      <a:pt x="3797" y="769"/>
                    </a:lnTo>
                    <a:lnTo>
                      <a:pt x="3795" y="768"/>
                    </a:lnTo>
                    <a:lnTo>
                      <a:pt x="3795" y="765"/>
                    </a:lnTo>
                    <a:lnTo>
                      <a:pt x="3795" y="763"/>
                    </a:lnTo>
                    <a:lnTo>
                      <a:pt x="3794" y="762"/>
                    </a:lnTo>
                    <a:lnTo>
                      <a:pt x="3794" y="759"/>
                    </a:lnTo>
                    <a:lnTo>
                      <a:pt x="3794" y="757"/>
                    </a:lnTo>
                    <a:lnTo>
                      <a:pt x="3794" y="756"/>
                    </a:lnTo>
                    <a:lnTo>
                      <a:pt x="3794" y="754"/>
                    </a:lnTo>
                    <a:lnTo>
                      <a:pt x="3792" y="753"/>
                    </a:lnTo>
                    <a:lnTo>
                      <a:pt x="3792" y="751"/>
                    </a:lnTo>
                    <a:lnTo>
                      <a:pt x="3786" y="739"/>
                    </a:lnTo>
                    <a:lnTo>
                      <a:pt x="3779" y="728"/>
                    </a:lnTo>
                    <a:lnTo>
                      <a:pt x="3774" y="719"/>
                    </a:lnTo>
                    <a:lnTo>
                      <a:pt x="3769" y="710"/>
                    </a:lnTo>
                    <a:lnTo>
                      <a:pt x="3766" y="704"/>
                    </a:lnTo>
                    <a:lnTo>
                      <a:pt x="3763" y="699"/>
                    </a:lnTo>
                    <a:lnTo>
                      <a:pt x="3762" y="696"/>
                    </a:lnTo>
                    <a:lnTo>
                      <a:pt x="3760" y="693"/>
                    </a:lnTo>
                    <a:lnTo>
                      <a:pt x="3759" y="690"/>
                    </a:lnTo>
                    <a:lnTo>
                      <a:pt x="3759" y="689"/>
                    </a:lnTo>
                    <a:lnTo>
                      <a:pt x="3757" y="689"/>
                    </a:lnTo>
                    <a:lnTo>
                      <a:pt x="3757" y="687"/>
                    </a:lnTo>
                    <a:lnTo>
                      <a:pt x="3756" y="687"/>
                    </a:lnTo>
                    <a:lnTo>
                      <a:pt x="3756" y="686"/>
                    </a:lnTo>
                    <a:lnTo>
                      <a:pt x="3754" y="686"/>
                    </a:lnTo>
                    <a:lnTo>
                      <a:pt x="3753" y="686"/>
                    </a:lnTo>
                    <a:lnTo>
                      <a:pt x="3753" y="684"/>
                    </a:lnTo>
                    <a:lnTo>
                      <a:pt x="3751" y="684"/>
                    </a:lnTo>
                    <a:lnTo>
                      <a:pt x="3750" y="684"/>
                    </a:lnTo>
                    <a:lnTo>
                      <a:pt x="3748" y="684"/>
                    </a:lnTo>
                    <a:lnTo>
                      <a:pt x="3748" y="683"/>
                    </a:lnTo>
                    <a:lnTo>
                      <a:pt x="3747" y="683"/>
                    </a:lnTo>
                    <a:lnTo>
                      <a:pt x="3745" y="683"/>
                    </a:lnTo>
                    <a:lnTo>
                      <a:pt x="3745" y="681"/>
                    </a:lnTo>
                    <a:lnTo>
                      <a:pt x="3725" y="675"/>
                    </a:lnTo>
                    <a:lnTo>
                      <a:pt x="3719" y="652"/>
                    </a:lnTo>
                    <a:lnTo>
                      <a:pt x="3713" y="633"/>
                    </a:lnTo>
                    <a:lnTo>
                      <a:pt x="3698" y="617"/>
                    </a:lnTo>
                    <a:lnTo>
                      <a:pt x="3698" y="601"/>
                    </a:lnTo>
                    <a:lnTo>
                      <a:pt x="3692" y="588"/>
                    </a:lnTo>
                    <a:lnTo>
                      <a:pt x="3692" y="587"/>
                    </a:lnTo>
                    <a:lnTo>
                      <a:pt x="3692" y="585"/>
                    </a:lnTo>
                    <a:lnTo>
                      <a:pt x="3692" y="584"/>
                    </a:lnTo>
                    <a:lnTo>
                      <a:pt x="3690" y="579"/>
                    </a:lnTo>
                    <a:lnTo>
                      <a:pt x="3690" y="576"/>
                    </a:lnTo>
                    <a:lnTo>
                      <a:pt x="3690" y="573"/>
                    </a:lnTo>
                    <a:lnTo>
                      <a:pt x="3689" y="570"/>
                    </a:lnTo>
                    <a:lnTo>
                      <a:pt x="3687" y="567"/>
                    </a:lnTo>
                    <a:lnTo>
                      <a:pt x="3687" y="563"/>
                    </a:lnTo>
                    <a:lnTo>
                      <a:pt x="3686" y="563"/>
                    </a:lnTo>
                    <a:lnTo>
                      <a:pt x="3686" y="561"/>
                    </a:lnTo>
                    <a:lnTo>
                      <a:pt x="3684" y="561"/>
                    </a:lnTo>
                    <a:lnTo>
                      <a:pt x="3684" y="559"/>
                    </a:lnTo>
                    <a:lnTo>
                      <a:pt x="3683" y="559"/>
                    </a:lnTo>
                    <a:lnTo>
                      <a:pt x="3683" y="558"/>
                    </a:lnTo>
                    <a:lnTo>
                      <a:pt x="3681" y="558"/>
                    </a:lnTo>
                    <a:lnTo>
                      <a:pt x="3680" y="558"/>
                    </a:lnTo>
                    <a:lnTo>
                      <a:pt x="3677" y="556"/>
                    </a:lnTo>
                    <a:lnTo>
                      <a:pt x="3673" y="555"/>
                    </a:lnTo>
                    <a:lnTo>
                      <a:pt x="3669" y="553"/>
                    </a:lnTo>
                    <a:lnTo>
                      <a:pt x="3651" y="552"/>
                    </a:lnTo>
                    <a:lnTo>
                      <a:pt x="3634" y="520"/>
                    </a:lnTo>
                    <a:lnTo>
                      <a:pt x="3628" y="511"/>
                    </a:lnTo>
                    <a:lnTo>
                      <a:pt x="3628" y="505"/>
                    </a:lnTo>
                    <a:lnTo>
                      <a:pt x="3628" y="499"/>
                    </a:lnTo>
                    <a:lnTo>
                      <a:pt x="3629" y="494"/>
                    </a:lnTo>
                    <a:lnTo>
                      <a:pt x="3631" y="489"/>
                    </a:lnTo>
                    <a:lnTo>
                      <a:pt x="3631" y="485"/>
                    </a:lnTo>
                    <a:lnTo>
                      <a:pt x="3623" y="474"/>
                    </a:lnTo>
                    <a:lnTo>
                      <a:pt x="3622" y="471"/>
                    </a:lnTo>
                    <a:lnTo>
                      <a:pt x="3622" y="468"/>
                    </a:lnTo>
                    <a:lnTo>
                      <a:pt x="3620" y="464"/>
                    </a:lnTo>
                    <a:lnTo>
                      <a:pt x="3622" y="458"/>
                    </a:lnTo>
                    <a:lnTo>
                      <a:pt x="3622" y="445"/>
                    </a:lnTo>
                    <a:lnTo>
                      <a:pt x="3620" y="439"/>
                    </a:lnTo>
                    <a:lnTo>
                      <a:pt x="3616" y="430"/>
                    </a:lnTo>
                    <a:lnTo>
                      <a:pt x="3597" y="388"/>
                    </a:lnTo>
                    <a:lnTo>
                      <a:pt x="3579" y="394"/>
                    </a:lnTo>
                    <a:lnTo>
                      <a:pt x="3527" y="412"/>
                    </a:lnTo>
                    <a:lnTo>
                      <a:pt x="3526" y="412"/>
                    </a:lnTo>
                    <a:lnTo>
                      <a:pt x="3523" y="404"/>
                    </a:lnTo>
                    <a:lnTo>
                      <a:pt x="3517" y="394"/>
                    </a:lnTo>
                    <a:lnTo>
                      <a:pt x="3517" y="391"/>
                    </a:lnTo>
                    <a:lnTo>
                      <a:pt x="3518" y="386"/>
                    </a:lnTo>
                    <a:lnTo>
                      <a:pt x="3526" y="380"/>
                    </a:lnTo>
                    <a:lnTo>
                      <a:pt x="3533" y="368"/>
                    </a:lnTo>
                    <a:lnTo>
                      <a:pt x="3535" y="365"/>
                    </a:lnTo>
                    <a:lnTo>
                      <a:pt x="3535" y="362"/>
                    </a:lnTo>
                    <a:lnTo>
                      <a:pt x="3530" y="351"/>
                    </a:lnTo>
                    <a:lnTo>
                      <a:pt x="3529" y="342"/>
                    </a:lnTo>
                    <a:lnTo>
                      <a:pt x="3523" y="331"/>
                    </a:lnTo>
                    <a:lnTo>
                      <a:pt x="3517" y="319"/>
                    </a:lnTo>
                    <a:lnTo>
                      <a:pt x="3514" y="310"/>
                    </a:lnTo>
                    <a:lnTo>
                      <a:pt x="3530" y="318"/>
                    </a:lnTo>
                    <a:lnTo>
                      <a:pt x="3532" y="318"/>
                    </a:lnTo>
                    <a:lnTo>
                      <a:pt x="3535" y="316"/>
                    </a:lnTo>
                    <a:lnTo>
                      <a:pt x="3544" y="298"/>
                    </a:lnTo>
                    <a:lnTo>
                      <a:pt x="3547" y="293"/>
                    </a:lnTo>
                    <a:lnTo>
                      <a:pt x="3552" y="292"/>
                    </a:lnTo>
                    <a:lnTo>
                      <a:pt x="3596" y="284"/>
                    </a:lnTo>
                    <a:lnTo>
                      <a:pt x="3581" y="269"/>
                    </a:lnTo>
                    <a:lnTo>
                      <a:pt x="3570" y="258"/>
                    </a:lnTo>
                    <a:lnTo>
                      <a:pt x="3552" y="241"/>
                    </a:lnTo>
                    <a:lnTo>
                      <a:pt x="3535" y="229"/>
                    </a:lnTo>
                    <a:lnTo>
                      <a:pt x="3523" y="219"/>
                    </a:lnTo>
                    <a:lnTo>
                      <a:pt x="3515" y="211"/>
                    </a:lnTo>
                    <a:lnTo>
                      <a:pt x="3508" y="200"/>
                    </a:lnTo>
                    <a:lnTo>
                      <a:pt x="3505" y="196"/>
                    </a:lnTo>
                    <a:lnTo>
                      <a:pt x="3503" y="191"/>
                    </a:lnTo>
                    <a:lnTo>
                      <a:pt x="3505" y="188"/>
                    </a:lnTo>
                    <a:lnTo>
                      <a:pt x="3506" y="184"/>
                    </a:lnTo>
                    <a:lnTo>
                      <a:pt x="3523" y="173"/>
                    </a:lnTo>
                    <a:lnTo>
                      <a:pt x="3529" y="168"/>
                    </a:lnTo>
                    <a:lnTo>
                      <a:pt x="3530" y="165"/>
                    </a:lnTo>
                    <a:lnTo>
                      <a:pt x="3530" y="149"/>
                    </a:lnTo>
                    <a:lnTo>
                      <a:pt x="3529" y="144"/>
                    </a:lnTo>
                    <a:lnTo>
                      <a:pt x="3508" y="129"/>
                    </a:lnTo>
                    <a:lnTo>
                      <a:pt x="3494" y="118"/>
                    </a:lnTo>
                    <a:lnTo>
                      <a:pt x="3486" y="115"/>
                    </a:lnTo>
                    <a:lnTo>
                      <a:pt x="3480" y="114"/>
                    </a:lnTo>
                    <a:lnTo>
                      <a:pt x="3471" y="111"/>
                    </a:lnTo>
                    <a:lnTo>
                      <a:pt x="3468" y="111"/>
                    </a:lnTo>
                    <a:lnTo>
                      <a:pt x="3457" y="117"/>
                    </a:lnTo>
                    <a:lnTo>
                      <a:pt x="3451" y="123"/>
                    </a:lnTo>
                    <a:lnTo>
                      <a:pt x="3450" y="127"/>
                    </a:lnTo>
                    <a:lnTo>
                      <a:pt x="3448" y="135"/>
                    </a:lnTo>
                    <a:lnTo>
                      <a:pt x="3448" y="147"/>
                    </a:lnTo>
                    <a:lnTo>
                      <a:pt x="3447" y="149"/>
                    </a:lnTo>
                    <a:lnTo>
                      <a:pt x="3436" y="146"/>
                    </a:lnTo>
                    <a:lnTo>
                      <a:pt x="3424" y="143"/>
                    </a:lnTo>
                    <a:lnTo>
                      <a:pt x="3419" y="141"/>
                    </a:lnTo>
                    <a:lnTo>
                      <a:pt x="3418" y="140"/>
                    </a:lnTo>
                    <a:lnTo>
                      <a:pt x="3418" y="137"/>
                    </a:lnTo>
                    <a:lnTo>
                      <a:pt x="3419" y="132"/>
                    </a:lnTo>
                    <a:lnTo>
                      <a:pt x="3418" y="127"/>
                    </a:lnTo>
                    <a:lnTo>
                      <a:pt x="3416" y="124"/>
                    </a:lnTo>
                    <a:lnTo>
                      <a:pt x="3410" y="118"/>
                    </a:lnTo>
                    <a:lnTo>
                      <a:pt x="3404" y="112"/>
                    </a:lnTo>
                    <a:lnTo>
                      <a:pt x="3398" y="105"/>
                    </a:lnTo>
                    <a:lnTo>
                      <a:pt x="3395" y="92"/>
                    </a:lnTo>
                    <a:lnTo>
                      <a:pt x="3392" y="82"/>
                    </a:lnTo>
                    <a:lnTo>
                      <a:pt x="3390" y="71"/>
                    </a:lnTo>
                    <a:lnTo>
                      <a:pt x="3387" y="54"/>
                    </a:lnTo>
                    <a:lnTo>
                      <a:pt x="3384" y="38"/>
                    </a:lnTo>
                    <a:lnTo>
                      <a:pt x="3381" y="25"/>
                    </a:lnTo>
                    <a:lnTo>
                      <a:pt x="3375" y="13"/>
                    </a:lnTo>
                    <a:lnTo>
                      <a:pt x="3366" y="4"/>
                    </a:lnTo>
                    <a:lnTo>
                      <a:pt x="3361" y="0"/>
                    </a:lnTo>
                    <a:lnTo>
                      <a:pt x="3358" y="0"/>
                    </a:lnTo>
                    <a:lnTo>
                      <a:pt x="3357" y="1"/>
                    </a:lnTo>
                    <a:lnTo>
                      <a:pt x="3351" y="7"/>
                    </a:lnTo>
                    <a:lnTo>
                      <a:pt x="3342" y="18"/>
                    </a:lnTo>
                    <a:lnTo>
                      <a:pt x="3336" y="25"/>
                    </a:lnTo>
                    <a:lnTo>
                      <a:pt x="3331" y="30"/>
                    </a:lnTo>
                    <a:lnTo>
                      <a:pt x="3299" y="36"/>
                    </a:lnTo>
                    <a:lnTo>
                      <a:pt x="3294" y="38"/>
                    </a:lnTo>
                    <a:lnTo>
                      <a:pt x="3296" y="39"/>
                    </a:lnTo>
                    <a:lnTo>
                      <a:pt x="3278" y="44"/>
                    </a:lnTo>
                    <a:lnTo>
                      <a:pt x="3243" y="47"/>
                    </a:lnTo>
                    <a:lnTo>
                      <a:pt x="3237" y="82"/>
                    </a:lnTo>
                    <a:lnTo>
                      <a:pt x="3224" y="146"/>
                    </a:lnTo>
                    <a:lnTo>
                      <a:pt x="3194" y="308"/>
                    </a:lnTo>
                    <a:lnTo>
                      <a:pt x="2938" y="403"/>
                    </a:lnTo>
                    <a:lnTo>
                      <a:pt x="2734" y="397"/>
                    </a:lnTo>
                    <a:lnTo>
                      <a:pt x="2687" y="353"/>
                    </a:lnTo>
                    <a:lnTo>
                      <a:pt x="2670" y="324"/>
                    </a:lnTo>
                    <a:lnTo>
                      <a:pt x="2679" y="311"/>
                    </a:lnTo>
                    <a:lnTo>
                      <a:pt x="2684" y="304"/>
                    </a:lnTo>
                    <a:lnTo>
                      <a:pt x="2681" y="296"/>
                    </a:lnTo>
                    <a:lnTo>
                      <a:pt x="2664" y="296"/>
                    </a:lnTo>
                    <a:lnTo>
                      <a:pt x="2654" y="298"/>
                    </a:lnTo>
                    <a:lnTo>
                      <a:pt x="2644" y="295"/>
                    </a:lnTo>
                    <a:lnTo>
                      <a:pt x="2619" y="289"/>
                    </a:lnTo>
                    <a:lnTo>
                      <a:pt x="2602" y="313"/>
                    </a:lnTo>
                    <a:lnTo>
                      <a:pt x="2594" y="327"/>
                    </a:lnTo>
                    <a:lnTo>
                      <a:pt x="2590" y="339"/>
                    </a:lnTo>
                    <a:lnTo>
                      <a:pt x="2597" y="388"/>
                    </a:lnTo>
                    <a:lnTo>
                      <a:pt x="2582" y="401"/>
                    </a:lnTo>
                    <a:lnTo>
                      <a:pt x="2564" y="418"/>
                    </a:lnTo>
                    <a:lnTo>
                      <a:pt x="2549" y="439"/>
                    </a:lnTo>
                    <a:lnTo>
                      <a:pt x="2527" y="473"/>
                    </a:lnTo>
                    <a:lnTo>
                      <a:pt x="2480" y="474"/>
                    </a:lnTo>
                    <a:lnTo>
                      <a:pt x="2439" y="482"/>
                    </a:lnTo>
                    <a:lnTo>
                      <a:pt x="2405" y="494"/>
                    </a:lnTo>
                    <a:lnTo>
                      <a:pt x="2402" y="479"/>
                    </a:lnTo>
                    <a:lnTo>
                      <a:pt x="2384" y="473"/>
                    </a:lnTo>
                    <a:lnTo>
                      <a:pt x="2387" y="448"/>
                    </a:lnTo>
                    <a:lnTo>
                      <a:pt x="2421" y="451"/>
                    </a:lnTo>
                    <a:lnTo>
                      <a:pt x="2421" y="438"/>
                    </a:lnTo>
                    <a:lnTo>
                      <a:pt x="2402" y="432"/>
                    </a:lnTo>
                    <a:lnTo>
                      <a:pt x="2389" y="413"/>
                    </a:lnTo>
                    <a:lnTo>
                      <a:pt x="2361" y="415"/>
                    </a:lnTo>
                    <a:lnTo>
                      <a:pt x="2337" y="410"/>
                    </a:lnTo>
                    <a:lnTo>
                      <a:pt x="2316" y="404"/>
                    </a:lnTo>
                    <a:lnTo>
                      <a:pt x="2310" y="416"/>
                    </a:lnTo>
                    <a:lnTo>
                      <a:pt x="2282" y="398"/>
                    </a:lnTo>
                    <a:lnTo>
                      <a:pt x="2268" y="394"/>
                    </a:lnTo>
                    <a:lnTo>
                      <a:pt x="2259" y="395"/>
                    </a:lnTo>
                    <a:lnTo>
                      <a:pt x="2249" y="392"/>
                    </a:lnTo>
                    <a:lnTo>
                      <a:pt x="2247" y="392"/>
                    </a:lnTo>
                    <a:lnTo>
                      <a:pt x="2235" y="392"/>
                    </a:lnTo>
                    <a:lnTo>
                      <a:pt x="2220" y="388"/>
                    </a:lnTo>
                    <a:lnTo>
                      <a:pt x="2209" y="386"/>
                    </a:lnTo>
                    <a:lnTo>
                      <a:pt x="2198" y="383"/>
                    </a:lnTo>
                    <a:lnTo>
                      <a:pt x="2192" y="381"/>
                    </a:lnTo>
                    <a:lnTo>
                      <a:pt x="2176" y="380"/>
                    </a:lnTo>
                    <a:lnTo>
                      <a:pt x="2168" y="378"/>
                    </a:lnTo>
                    <a:lnTo>
                      <a:pt x="2148" y="377"/>
                    </a:lnTo>
                    <a:lnTo>
                      <a:pt x="2147" y="378"/>
                    </a:lnTo>
                    <a:lnTo>
                      <a:pt x="2141" y="365"/>
                    </a:lnTo>
                    <a:lnTo>
                      <a:pt x="2136" y="357"/>
                    </a:lnTo>
                    <a:lnTo>
                      <a:pt x="2133" y="351"/>
                    </a:lnTo>
                    <a:lnTo>
                      <a:pt x="2127" y="350"/>
                    </a:lnTo>
                    <a:lnTo>
                      <a:pt x="2124" y="345"/>
                    </a:lnTo>
                    <a:lnTo>
                      <a:pt x="2109" y="325"/>
                    </a:lnTo>
                    <a:lnTo>
                      <a:pt x="2118" y="325"/>
                    </a:lnTo>
                    <a:lnTo>
                      <a:pt x="2113" y="319"/>
                    </a:lnTo>
                    <a:lnTo>
                      <a:pt x="2104" y="310"/>
                    </a:lnTo>
                    <a:lnTo>
                      <a:pt x="2060" y="310"/>
                    </a:lnTo>
                    <a:lnTo>
                      <a:pt x="2057" y="292"/>
                    </a:lnTo>
                    <a:lnTo>
                      <a:pt x="2069" y="289"/>
                    </a:lnTo>
                    <a:lnTo>
                      <a:pt x="2069" y="269"/>
                    </a:lnTo>
                    <a:lnTo>
                      <a:pt x="2032" y="273"/>
                    </a:lnTo>
                    <a:lnTo>
                      <a:pt x="2026" y="234"/>
                    </a:lnTo>
                    <a:lnTo>
                      <a:pt x="2032" y="225"/>
                    </a:lnTo>
                    <a:lnTo>
                      <a:pt x="2028" y="211"/>
                    </a:lnTo>
                    <a:lnTo>
                      <a:pt x="2043" y="202"/>
                    </a:lnTo>
                    <a:lnTo>
                      <a:pt x="2034" y="181"/>
                    </a:lnTo>
                    <a:lnTo>
                      <a:pt x="2029" y="173"/>
                    </a:lnTo>
                    <a:lnTo>
                      <a:pt x="2011" y="158"/>
                    </a:lnTo>
                    <a:lnTo>
                      <a:pt x="1996" y="150"/>
                    </a:lnTo>
                    <a:lnTo>
                      <a:pt x="1988" y="149"/>
                    </a:lnTo>
                    <a:lnTo>
                      <a:pt x="1982" y="150"/>
                    </a:lnTo>
                    <a:lnTo>
                      <a:pt x="1953" y="152"/>
                    </a:lnTo>
                    <a:lnTo>
                      <a:pt x="1946" y="152"/>
                    </a:lnTo>
                    <a:lnTo>
                      <a:pt x="1938" y="118"/>
                    </a:lnTo>
                    <a:lnTo>
                      <a:pt x="1926" y="92"/>
                    </a:lnTo>
                    <a:lnTo>
                      <a:pt x="1924" y="88"/>
                    </a:lnTo>
                    <a:lnTo>
                      <a:pt x="1921" y="88"/>
                    </a:lnTo>
                    <a:lnTo>
                      <a:pt x="1920" y="86"/>
                    </a:lnTo>
                    <a:lnTo>
                      <a:pt x="1918" y="88"/>
                    </a:lnTo>
                    <a:lnTo>
                      <a:pt x="1918" y="95"/>
                    </a:lnTo>
                    <a:lnTo>
                      <a:pt x="1874" y="114"/>
                    </a:lnTo>
                    <a:lnTo>
                      <a:pt x="1876" y="130"/>
                    </a:lnTo>
                    <a:lnTo>
                      <a:pt x="1873" y="135"/>
                    </a:lnTo>
                    <a:lnTo>
                      <a:pt x="1859" y="141"/>
                    </a:lnTo>
                    <a:lnTo>
                      <a:pt x="1859" y="152"/>
                    </a:lnTo>
                    <a:lnTo>
                      <a:pt x="1845" y="152"/>
                    </a:lnTo>
                    <a:lnTo>
                      <a:pt x="1836" y="150"/>
                    </a:lnTo>
                    <a:lnTo>
                      <a:pt x="1824" y="143"/>
                    </a:lnTo>
                    <a:lnTo>
                      <a:pt x="1824" y="130"/>
                    </a:lnTo>
                    <a:lnTo>
                      <a:pt x="1825" y="120"/>
                    </a:lnTo>
                    <a:lnTo>
                      <a:pt x="1819" y="121"/>
                    </a:lnTo>
                    <a:lnTo>
                      <a:pt x="1803" y="127"/>
                    </a:lnTo>
                    <a:lnTo>
                      <a:pt x="1789" y="137"/>
                    </a:lnTo>
                    <a:lnTo>
                      <a:pt x="1769" y="138"/>
                    </a:lnTo>
                    <a:lnTo>
                      <a:pt x="1757" y="123"/>
                    </a:lnTo>
                    <a:lnTo>
                      <a:pt x="1748" y="126"/>
                    </a:lnTo>
                    <a:lnTo>
                      <a:pt x="1740" y="132"/>
                    </a:lnTo>
                    <a:lnTo>
                      <a:pt x="1722" y="121"/>
                    </a:lnTo>
                    <a:lnTo>
                      <a:pt x="1716" y="114"/>
                    </a:lnTo>
                    <a:lnTo>
                      <a:pt x="1713" y="108"/>
                    </a:lnTo>
                    <a:lnTo>
                      <a:pt x="1699" y="111"/>
                    </a:lnTo>
                    <a:lnTo>
                      <a:pt x="1691" y="156"/>
                    </a:lnTo>
                    <a:lnTo>
                      <a:pt x="1691" y="168"/>
                    </a:lnTo>
                    <a:lnTo>
                      <a:pt x="1687" y="197"/>
                    </a:lnTo>
                    <a:lnTo>
                      <a:pt x="1687" y="213"/>
                    </a:lnTo>
                    <a:lnTo>
                      <a:pt x="1687" y="240"/>
                    </a:lnTo>
                    <a:lnTo>
                      <a:pt x="1661" y="245"/>
                    </a:lnTo>
                    <a:lnTo>
                      <a:pt x="1658" y="238"/>
                    </a:lnTo>
                    <a:lnTo>
                      <a:pt x="1655" y="237"/>
                    </a:lnTo>
                    <a:lnTo>
                      <a:pt x="1653" y="237"/>
                    </a:lnTo>
                    <a:lnTo>
                      <a:pt x="1641" y="243"/>
                    </a:lnTo>
                    <a:lnTo>
                      <a:pt x="1612" y="241"/>
                    </a:lnTo>
                    <a:lnTo>
                      <a:pt x="1608" y="243"/>
                    </a:lnTo>
                    <a:lnTo>
                      <a:pt x="1585" y="264"/>
                    </a:lnTo>
                    <a:lnTo>
                      <a:pt x="1580" y="267"/>
                    </a:lnTo>
                    <a:lnTo>
                      <a:pt x="1550" y="272"/>
                    </a:lnTo>
                    <a:lnTo>
                      <a:pt x="1547" y="270"/>
                    </a:lnTo>
                    <a:lnTo>
                      <a:pt x="1513" y="248"/>
                    </a:lnTo>
                    <a:lnTo>
                      <a:pt x="1513" y="245"/>
                    </a:lnTo>
                    <a:lnTo>
                      <a:pt x="1518" y="231"/>
                    </a:lnTo>
                    <a:lnTo>
                      <a:pt x="1500" y="176"/>
                    </a:lnTo>
                    <a:lnTo>
                      <a:pt x="1489" y="176"/>
                    </a:lnTo>
                    <a:lnTo>
                      <a:pt x="1478" y="176"/>
                    </a:lnTo>
                    <a:lnTo>
                      <a:pt x="1463" y="144"/>
                    </a:lnTo>
                    <a:lnTo>
                      <a:pt x="1456" y="124"/>
                    </a:lnTo>
                    <a:lnTo>
                      <a:pt x="1427" y="143"/>
                    </a:lnTo>
                    <a:lnTo>
                      <a:pt x="1378" y="159"/>
                    </a:lnTo>
                    <a:lnTo>
                      <a:pt x="1361" y="141"/>
                    </a:lnTo>
                    <a:lnTo>
                      <a:pt x="1340" y="156"/>
                    </a:lnTo>
                    <a:lnTo>
                      <a:pt x="1311" y="146"/>
                    </a:lnTo>
                    <a:lnTo>
                      <a:pt x="1297" y="140"/>
                    </a:lnTo>
                    <a:lnTo>
                      <a:pt x="1277" y="144"/>
                    </a:lnTo>
                    <a:lnTo>
                      <a:pt x="1261" y="147"/>
                    </a:lnTo>
                    <a:lnTo>
                      <a:pt x="1276" y="206"/>
                    </a:lnTo>
                    <a:lnTo>
                      <a:pt x="1277" y="210"/>
                    </a:lnTo>
                    <a:lnTo>
                      <a:pt x="1264" y="206"/>
                    </a:lnTo>
                    <a:lnTo>
                      <a:pt x="1255" y="202"/>
                    </a:lnTo>
                    <a:lnTo>
                      <a:pt x="1233" y="202"/>
                    </a:lnTo>
                    <a:lnTo>
                      <a:pt x="1209" y="173"/>
                    </a:lnTo>
                    <a:lnTo>
                      <a:pt x="1189" y="143"/>
                    </a:lnTo>
                    <a:lnTo>
                      <a:pt x="1188" y="141"/>
                    </a:lnTo>
                    <a:lnTo>
                      <a:pt x="1160" y="161"/>
                    </a:lnTo>
                    <a:lnTo>
                      <a:pt x="1162" y="216"/>
                    </a:lnTo>
                    <a:lnTo>
                      <a:pt x="1127" y="219"/>
                    </a:lnTo>
                    <a:lnTo>
                      <a:pt x="1130" y="235"/>
                    </a:lnTo>
                    <a:lnTo>
                      <a:pt x="1124" y="254"/>
                    </a:lnTo>
                    <a:lnTo>
                      <a:pt x="1090" y="257"/>
                    </a:lnTo>
                    <a:lnTo>
                      <a:pt x="1066" y="241"/>
                    </a:lnTo>
                    <a:lnTo>
                      <a:pt x="1051" y="237"/>
                    </a:lnTo>
                    <a:lnTo>
                      <a:pt x="1034" y="273"/>
                    </a:lnTo>
                    <a:lnTo>
                      <a:pt x="1025" y="310"/>
                    </a:lnTo>
                    <a:lnTo>
                      <a:pt x="1026" y="328"/>
                    </a:lnTo>
                    <a:lnTo>
                      <a:pt x="1029" y="340"/>
                    </a:lnTo>
                    <a:lnTo>
                      <a:pt x="1020" y="356"/>
                    </a:lnTo>
                    <a:lnTo>
                      <a:pt x="985" y="386"/>
                    </a:lnTo>
                    <a:lnTo>
                      <a:pt x="958" y="401"/>
                    </a:lnTo>
                    <a:lnTo>
                      <a:pt x="939" y="412"/>
                    </a:lnTo>
                    <a:lnTo>
                      <a:pt x="933" y="423"/>
                    </a:lnTo>
                    <a:lnTo>
                      <a:pt x="933" y="424"/>
                    </a:lnTo>
                    <a:lnTo>
                      <a:pt x="924" y="424"/>
                    </a:lnTo>
                    <a:lnTo>
                      <a:pt x="912" y="424"/>
                    </a:lnTo>
                    <a:lnTo>
                      <a:pt x="898" y="430"/>
                    </a:lnTo>
                    <a:lnTo>
                      <a:pt x="891" y="436"/>
                    </a:lnTo>
                    <a:lnTo>
                      <a:pt x="865" y="453"/>
                    </a:lnTo>
                    <a:lnTo>
                      <a:pt x="863" y="467"/>
                    </a:lnTo>
                    <a:lnTo>
                      <a:pt x="850" y="464"/>
                    </a:lnTo>
                    <a:lnTo>
                      <a:pt x="827" y="458"/>
                    </a:lnTo>
                    <a:lnTo>
                      <a:pt x="818" y="447"/>
                    </a:lnTo>
                    <a:lnTo>
                      <a:pt x="815" y="439"/>
                    </a:lnTo>
                    <a:lnTo>
                      <a:pt x="798" y="435"/>
                    </a:lnTo>
                    <a:lnTo>
                      <a:pt x="783" y="432"/>
                    </a:lnTo>
                    <a:lnTo>
                      <a:pt x="777" y="410"/>
                    </a:lnTo>
                    <a:lnTo>
                      <a:pt x="774" y="401"/>
                    </a:lnTo>
                    <a:lnTo>
                      <a:pt x="761" y="392"/>
                    </a:lnTo>
                    <a:lnTo>
                      <a:pt x="743" y="392"/>
                    </a:lnTo>
                    <a:lnTo>
                      <a:pt x="732" y="392"/>
                    </a:lnTo>
                    <a:lnTo>
                      <a:pt x="725" y="400"/>
                    </a:lnTo>
                    <a:lnTo>
                      <a:pt x="719" y="403"/>
                    </a:lnTo>
                    <a:lnTo>
                      <a:pt x="705" y="394"/>
                    </a:lnTo>
                    <a:lnTo>
                      <a:pt x="650" y="343"/>
                    </a:lnTo>
                    <a:lnTo>
                      <a:pt x="641" y="336"/>
                    </a:lnTo>
                    <a:lnTo>
                      <a:pt x="630" y="328"/>
                    </a:lnTo>
                    <a:lnTo>
                      <a:pt x="623" y="322"/>
                    </a:lnTo>
                    <a:lnTo>
                      <a:pt x="615" y="318"/>
                    </a:lnTo>
                    <a:lnTo>
                      <a:pt x="608" y="316"/>
                    </a:lnTo>
                    <a:lnTo>
                      <a:pt x="589" y="308"/>
                    </a:lnTo>
                    <a:lnTo>
                      <a:pt x="592" y="298"/>
                    </a:lnTo>
                    <a:lnTo>
                      <a:pt x="614" y="272"/>
                    </a:lnTo>
                    <a:lnTo>
                      <a:pt x="615" y="267"/>
                    </a:lnTo>
                    <a:lnTo>
                      <a:pt x="603" y="249"/>
                    </a:lnTo>
                    <a:lnTo>
                      <a:pt x="580" y="241"/>
                    </a:lnTo>
                    <a:lnTo>
                      <a:pt x="566" y="249"/>
                    </a:lnTo>
                    <a:lnTo>
                      <a:pt x="554" y="254"/>
                    </a:lnTo>
                    <a:lnTo>
                      <a:pt x="541" y="254"/>
                    </a:lnTo>
                    <a:lnTo>
                      <a:pt x="528" y="249"/>
                    </a:lnTo>
                    <a:lnTo>
                      <a:pt x="527" y="251"/>
                    </a:lnTo>
                    <a:lnTo>
                      <a:pt x="522" y="245"/>
                    </a:lnTo>
                    <a:lnTo>
                      <a:pt x="519" y="235"/>
                    </a:lnTo>
                    <a:lnTo>
                      <a:pt x="521" y="223"/>
                    </a:lnTo>
                    <a:lnTo>
                      <a:pt x="503" y="213"/>
                    </a:lnTo>
                    <a:lnTo>
                      <a:pt x="478" y="202"/>
                    </a:lnTo>
                    <a:lnTo>
                      <a:pt x="464" y="182"/>
                    </a:lnTo>
                    <a:lnTo>
                      <a:pt x="461" y="178"/>
                    </a:lnTo>
                    <a:lnTo>
                      <a:pt x="452" y="175"/>
                    </a:lnTo>
                    <a:lnTo>
                      <a:pt x="448" y="181"/>
                    </a:lnTo>
                    <a:lnTo>
                      <a:pt x="429" y="178"/>
                    </a:lnTo>
                    <a:lnTo>
                      <a:pt x="411" y="179"/>
                    </a:lnTo>
                    <a:lnTo>
                      <a:pt x="396" y="184"/>
                    </a:lnTo>
                    <a:lnTo>
                      <a:pt x="381" y="188"/>
                    </a:lnTo>
                    <a:lnTo>
                      <a:pt x="379" y="190"/>
                    </a:lnTo>
                    <a:lnTo>
                      <a:pt x="388" y="197"/>
                    </a:lnTo>
                    <a:lnTo>
                      <a:pt x="393" y="203"/>
                    </a:lnTo>
                    <a:lnTo>
                      <a:pt x="393" y="211"/>
                    </a:lnTo>
                    <a:lnTo>
                      <a:pt x="387" y="214"/>
                    </a:lnTo>
                    <a:lnTo>
                      <a:pt x="385" y="219"/>
                    </a:lnTo>
                    <a:lnTo>
                      <a:pt x="391" y="220"/>
                    </a:lnTo>
                    <a:lnTo>
                      <a:pt x="391" y="228"/>
                    </a:lnTo>
                    <a:lnTo>
                      <a:pt x="381" y="228"/>
                    </a:lnTo>
                    <a:lnTo>
                      <a:pt x="375" y="234"/>
                    </a:lnTo>
                    <a:lnTo>
                      <a:pt x="384" y="243"/>
                    </a:lnTo>
                    <a:lnTo>
                      <a:pt x="396" y="241"/>
                    </a:lnTo>
                    <a:lnTo>
                      <a:pt x="407" y="240"/>
                    </a:lnTo>
                    <a:lnTo>
                      <a:pt x="417" y="238"/>
                    </a:lnTo>
                    <a:lnTo>
                      <a:pt x="436" y="261"/>
                    </a:lnTo>
                    <a:lnTo>
                      <a:pt x="433" y="276"/>
                    </a:lnTo>
                    <a:lnTo>
                      <a:pt x="425" y="299"/>
                    </a:lnTo>
                    <a:lnTo>
                      <a:pt x="437" y="330"/>
                    </a:lnTo>
                    <a:lnTo>
                      <a:pt x="433" y="354"/>
                    </a:lnTo>
                    <a:lnTo>
                      <a:pt x="433" y="359"/>
                    </a:lnTo>
                    <a:lnTo>
                      <a:pt x="436" y="365"/>
                    </a:lnTo>
                    <a:lnTo>
                      <a:pt x="442" y="375"/>
                    </a:lnTo>
                    <a:lnTo>
                      <a:pt x="443" y="377"/>
                    </a:lnTo>
                    <a:lnTo>
                      <a:pt x="449" y="427"/>
                    </a:lnTo>
                    <a:lnTo>
                      <a:pt x="446" y="432"/>
                    </a:lnTo>
                    <a:lnTo>
                      <a:pt x="434" y="445"/>
                    </a:lnTo>
                    <a:lnTo>
                      <a:pt x="420" y="462"/>
                    </a:lnTo>
                    <a:lnTo>
                      <a:pt x="417" y="465"/>
                    </a:lnTo>
                    <a:lnTo>
                      <a:pt x="410" y="473"/>
                    </a:lnTo>
                    <a:lnTo>
                      <a:pt x="398" y="467"/>
                    </a:lnTo>
                    <a:lnTo>
                      <a:pt x="391" y="470"/>
                    </a:lnTo>
                    <a:lnTo>
                      <a:pt x="384" y="477"/>
                    </a:lnTo>
                    <a:lnTo>
                      <a:pt x="385" y="483"/>
                    </a:lnTo>
                    <a:lnTo>
                      <a:pt x="384" y="491"/>
                    </a:lnTo>
                    <a:lnTo>
                      <a:pt x="381" y="496"/>
                    </a:lnTo>
                    <a:lnTo>
                      <a:pt x="358" y="515"/>
                    </a:lnTo>
                    <a:lnTo>
                      <a:pt x="349" y="543"/>
                    </a:lnTo>
                    <a:lnTo>
                      <a:pt x="334" y="572"/>
                    </a:lnTo>
                    <a:lnTo>
                      <a:pt x="318" y="590"/>
                    </a:lnTo>
                    <a:lnTo>
                      <a:pt x="308" y="607"/>
                    </a:lnTo>
                    <a:lnTo>
                      <a:pt x="308" y="610"/>
                    </a:lnTo>
                    <a:lnTo>
                      <a:pt x="315" y="616"/>
                    </a:lnTo>
                    <a:lnTo>
                      <a:pt x="323" y="622"/>
                    </a:lnTo>
                    <a:lnTo>
                      <a:pt x="329" y="631"/>
                    </a:lnTo>
                    <a:lnTo>
                      <a:pt x="335" y="651"/>
                    </a:lnTo>
                    <a:lnTo>
                      <a:pt x="338" y="666"/>
                    </a:lnTo>
                    <a:lnTo>
                      <a:pt x="338" y="675"/>
                    </a:lnTo>
                    <a:lnTo>
                      <a:pt x="332" y="689"/>
                    </a:lnTo>
                    <a:lnTo>
                      <a:pt x="332" y="695"/>
                    </a:lnTo>
                    <a:lnTo>
                      <a:pt x="332" y="722"/>
                    </a:lnTo>
                    <a:lnTo>
                      <a:pt x="335" y="734"/>
                    </a:lnTo>
                    <a:lnTo>
                      <a:pt x="347" y="742"/>
                    </a:lnTo>
                    <a:lnTo>
                      <a:pt x="361" y="766"/>
                    </a:lnTo>
                    <a:lnTo>
                      <a:pt x="388" y="782"/>
                    </a:lnTo>
                    <a:lnTo>
                      <a:pt x="393" y="803"/>
                    </a:lnTo>
                    <a:lnTo>
                      <a:pt x="376" y="847"/>
                    </a:lnTo>
                    <a:lnTo>
                      <a:pt x="376" y="862"/>
                    </a:lnTo>
                    <a:lnTo>
                      <a:pt x="369" y="871"/>
                    </a:lnTo>
                    <a:lnTo>
                      <a:pt x="353" y="897"/>
                    </a:lnTo>
                    <a:lnTo>
                      <a:pt x="352" y="915"/>
                    </a:lnTo>
                    <a:lnTo>
                      <a:pt x="361" y="952"/>
                    </a:lnTo>
                    <a:lnTo>
                      <a:pt x="364" y="963"/>
                    </a:lnTo>
                    <a:lnTo>
                      <a:pt x="321" y="966"/>
                    </a:lnTo>
                    <a:lnTo>
                      <a:pt x="306" y="998"/>
                    </a:lnTo>
                    <a:lnTo>
                      <a:pt x="286" y="1008"/>
                    </a:lnTo>
                    <a:lnTo>
                      <a:pt x="299" y="1031"/>
                    </a:lnTo>
                    <a:lnTo>
                      <a:pt x="285" y="1039"/>
                    </a:lnTo>
                    <a:lnTo>
                      <a:pt x="276" y="1048"/>
                    </a:lnTo>
                    <a:lnTo>
                      <a:pt x="260" y="1060"/>
                    </a:lnTo>
                    <a:lnTo>
                      <a:pt x="187" y="1046"/>
                    </a:lnTo>
                    <a:lnTo>
                      <a:pt x="177" y="1043"/>
                    </a:lnTo>
                    <a:lnTo>
                      <a:pt x="162" y="1052"/>
                    </a:lnTo>
                    <a:lnTo>
                      <a:pt x="159" y="1052"/>
                    </a:lnTo>
                    <a:lnTo>
                      <a:pt x="148" y="1051"/>
                    </a:lnTo>
                    <a:lnTo>
                      <a:pt x="127" y="1049"/>
                    </a:lnTo>
                    <a:lnTo>
                      <a:pt x="111" y="1043"/>
                    </a:lnTo>
                    <a:lnTo>
                      <a:pt x="95" y="1046"/>
                    </a:lnTo>
                    <a:lnTo>
                      <a:pt x="88" y="1045"/>
                    </a:lnTo>
                    <a:lnTo>
                      <a:pt x="82" y="1049"/>
                    </a:lnTo>
                    <a:lnTo>
                      <a:pt x="70" y="1052"/>
                    </a:lnTo>
                    <a:lnTo>
                      <a:pt x="61" y="1057"/>
                    </a:lnTo>
                    <a:lnTo>
                      <a:pt x="53" y="1057"/>
                    </a:lnTo>
                    <a:lnTo>
                      <a:pt x="50" y="1060"/>
                    </a:lnTo>
                    <a:lnTo>
                      <a:pt x="53" y="1072"/>
                    </a:lnTo>
                    <a:lnTo>
                      <a:pt x="47" y="1086"/>
                    </a:lnTo>
                    <a:lnTo>
                      <a:pt x="41" y="1092"/>
                    </a:lnTo>
                    <a:lnTo>
                      <a:pt x="31" y="1097"/>
                    </a:lnTo>
                    <a:lnTo>
                      <a:pt x="20" y="1092"/>
                    </a:lnTo>
                    <a:lnTo>
                      <a:pt x="9" y="1086"/>
                    </a:lnTo>
                    <a:lnTo>
                      <a:pt x="2" y="1083"/>
                    </a:lnTo>
                    <a:lnTo>
                      <a:pt x="0" y="1103"/>
                    </a:lnTo>
                    <a:lnTo>
                      <a:pt x="5" y="1118"/>
                    </a:lnTo>
                    <a:lnTo>
                      <a:pt x="15" y="1124"/>
                    </a:lnTo>
                    <a:lnTo>
                      <a:pt x="28" y="1129"/>
                    </a:lnTo>
                    <a:lnTo>
                      <a:pt x="23" y="1141"/>
                    </a:lnTo>
                    <a:lnTo>
                      <a:pt x="21" y="1154"/>
                    </a:lnTo>
                    <a:lnTo>
                      <a:pt x="18" y="1179"/>
                    </a:lnTo>
                    <a:lnTo>
                      <a:pt x="9" y="1232"/>
                    </a:lnTo>
                    <a:lnTo>
                      <a:pt x="6" y="1272"/>
                    </a:lnTo>
                    <a:lnTo>
                      <a:pt x="21" y="1291"/>
                    </a:lnTo>
                    <a:lnTo>
                      <a:pt x="40" y="1303"/>
                    </a:lnTo>
                    <a:lnTo>
                      <a:pt x="67" y="1316"/>
                    </a:lnTo>
                    <a:lnTo>
                      <a:pt x="76" y="1320"/>
                    </a:lnTo>
                    <a:lnTo>
                      <a:pt x="90" y="1322"/>
                    </a:lnTo>
                    <a:lnTo>
                      <a:pt x="87" y="1326"/>
                    </a:lnTo>
                    <a:lnTo>
                      <a:pt x="87" y="1334"/>
                    </a:lnTo>
                    <a:lnTo>
                      <a:pt x="90" y="1340"/>
                    </a:lnTo>
                    <a:lnTo>
                      <a:pt x="95" y="1345"/>
                    </a:lnTo>
                    <a:lnTo>
                      <a:pt x="102" y="1349"/>
                    </a:lnTo>
                    <a:lnTo>
                      <a:pt x="110" y="1351"/>
                    </a:lnTo>
                    <a:lnTo>
                      <a:pt x="116" y="1346"/>
                    </a:lnTo>
                    <a:lnTo>
                      <a:pt x="119" y="1340"/>
                    </a:lnTo>
                    <a:lnTo>
                      <a:pt x="120" y="1329"/>
                    </a:lnTo>
                    <a:lnTo>
                      <a:pt x="123" y="1317"/>
                    </a:lnTo>
                    <a:lnTo>
                      <a:pt x="125" y="1311"/>
                    </a:lnTo>
                    <a:lnTo>
                      <a:pt x="154" y="1305"/>
                    </a:lnTo>
                    <a:lnTo>
                      <a:pt x="154" y="1334"/>
                    </a:lnTo>
                    <a:lnTo>
                      <a:pt x="157" y="1367"/>
                    </a:lnTo>
                    <a:lnTo>
                      <a:pt x="160" y="1372"/>
                    </a:lnTo>
                    <a:lnTo>
                      <a:pt x="163" y="1380"/>
                    </a:lnTo>
                    <a:lnTo>
                      <a:pt x="163" y="1384"/>
                    </a:lnTo>
                    <a:lnTo>
                      <a:pt x="162" y="1389"/>
                    </a:lnTo>
                    <a:lnTo>
                      <a:pt x="155" y="1413"/>
                    </a:lnTo>
                    <a:lnTo>
                      <a:pt x="163" y="1425"/>
                    </a:lnTo>
                    <a:lnTo>
                      <a:pt x="165" y="1442"/>
                    </a:lnTo>
                    <a:lnTo>
                      <a:pt x="163" y="1457"/>
                    </a:lnTo>
                    <a:lnTo>
                      <a:pt x="160" y="1475"/>
                    </a:lnTo>
                    <a:lnTo>
                      <a:pt x="160" y="1486"/>
                    </a:lnTo>
                    <a:lnTo>
                      <a:pt x="163" y="1491"/>
                    </a:lnTo>
                    <a:lnTo>
                      <a:pt x="172" y="1516"/>
                    </a:lnTo>
                    <a:lnTo>
                      <a:pt x="172" y="1526"/>
                    </a:lnTo>
                    <a:lnTo>
                      <a:pt x="169" y="1556"/>
                    </a:lnTo>
                    <a:lnTo>
                      <a:pt x="218" y="1573"/>
                    </a:lnTo>
                    <a:lnTo>
                      <a:pt x="230" y="1579"/>
                    </a:lnTo>
                    <a:lnTo>
                      <a:pt x="279" y="1591"/>
                    </a:lnTo>
                    <a:lnTo>
                      <a:pt x="314" y="1609"/>
                    </a:lnTo>
                    <a:lnTo>
                      <a:pt x="334" y="1618"/>
                    </a:lnTo>
                    <a:lnTo>
                      <a:pt x="347" y="1628"/>
                    </a:lnTo>
                    <a:lnTo>
                      <a:pt x="376" y="1629"/>
                    </a:lnTo>
                    <a:lnTo>
                      <a:pt x="388" y="1600"/>
                    </a:lnTo>
                    <a:lnTo>
                      <a:pt x="391" y="1580"/>
                    </a:lnTo>
                    <a:lnTo>
                      <a:pt x="393" y="1564"/>
                    </a:lnTo>
                    <a:lnTo>
                      <a:pt x="396" y="1548"/>
                    </a:lnTo>
                    <a:lnTo>
                      <a:pt x="416" y="1551"/>
                    </a:lnTo>
                    <a:lnTo>
                      <a:pt x="425" y="1533"/>
                    </a:lnTo>
                    <a:lnTo>
                      <a:pt x="436" y="1533"/>
                    </a:lnTo>
                    <a:lnTo>
                      <a:pt x="458" y="1545"/>
                    </a:lnTo>
                    <a:lnTo>
                      <a:pt x="464" y="1565"/>
                    </a:lnTo>
                    <a:lnTo>
                      <a:pt x="528" y="1585"/>
                    </a:lnTo>
                    <a:lnTo>
                      <a:pt x="528" y="1591"/>
                    </a:lnTo>
                    <a:lnTo>
                      <a:pt x="536" y="1664"/>
                    </a:lnTo>
                    <a:lnTo>
                      <a:pt x="536" y="1672"/>
                    </a:lnTo>
                    <a:lnTo>
                      <a:pt x="536" y="1675"/>
                    </a:lnTo>
                    <a:lnTo>
                      <a:pt x="533" y="1678"/>
                    </a:lnTo>
                    <a:lnTo>
                      <a:pt x="531" y="1682"/>
                    </a:lnTo>
                    <a:lnTo>
                      <a:pt x="527" y="1722"/>
                    </a:lnTo>
                    <a:lnTo>
                      <a:pt x="522" y="1725"/>
                    </a:lnTo>
                    <a:lnTo>
                      <a:pt x="521" y="1729"/>
                    </a:lnTo>
                    <a:lnTo>
                      <a:pt x="522" y="1734"/>
                    </a:lnTo>
                    <a:lnTo>
                      <a:pt x="522" y="1737"/>
                    </a:lnTo>
                    <a:lnTo>
                      <a:pt x="521" y="1742"/>
                    </a:lnTo>
                    <a:lnTo>
                      <a:pt x="515" y="1795"/>
                    </a:lnTo>
                    <a:lnTo>
                      <a:pt x="535" y="1836"/>
                    </a:lnTo>
                    <a:lnTo>
                      <a:pt x="551" y="1853"/>
                    </a:lnTo>
                    <a:lnTo>
                      <a:pt x="545" y="1886"/>
                    </a:lnTo>
                    <a:lnTo>
                      <a:pt x="544" y="1900"/>
                    </a:lnTo>
                    <a:lnTo>
                      <a:pt x="545" y="1914"/>
                    </a:lnTo>
                    <a:lnTo>
                      <a:pt x="541" y="1956"/>
                    </a:lnTo>
                    <a:lnTo>
                      <a:pt x="548" y="1968"/>
                    </a:lnTo>
                    <a:lnTo>
                      <a:pt x="580" y="2003"/>
                    </a:lnTo>
                    <a:lnTo>
                      <a:pt x="594" y="2026"/>
                    </a:lnTo>
                    <a:lnTo>
                      <a:pt x="606" y="2046"/>
                    </a:lnTo>
                    <a:lnTo>
                      <a:pt x="606" y="2093"/>
                    </a:lnTo>
                    <a:lnTo>
                      <a:pt x="609" y="2133"/>
                    </a:lnTo>
                    <a:lnTo>
                      <a:pt x="614" y="2149"/>
                    </a:lnTo>
                    <a:lnTo>
                      <a:pt x="614" y="2151"/>
                    </a:lnTo>
                    <a:lnTo>
                      <a:pt x="600" y="2194"/>
                    </a:lnTo>
                    <a:lnTo>
                      <a:pt x="598" y="2210"/>
                    </a:lnTo>
                    <a:lnTo>
                      <a:pt x="592" y="2257"/>
                    </a:lnTo>
                    <a:lnTo>
                      <a:pt x="591" y="2279"/>
                    </a:lnTo>
                    <a:lnTo>
                      <a:pt x="591" y="2352"/>
                    </a:lnTo>
                    <a:lnTo>
                      <a:pt x="580" y="2373"/>
                    </a:lnTo>
                    <a:lnTo>
                      <a:pt x="574" y="2402"/>
                    </a:lnTo>
                    <a:lnTo>
                      <a:pt x="573" y="2422"/>
                    </a:lnTo>
                    <a:lnTo>
                      <a:pt x="566" y="2493"/>
                    </a:lnTo>
                    <a:lnTo>
                      <a:pt x="566" y="2512"/>
                    </a:lnTo>
                    <a:lnTo>
                      <a:pt x="586" y="2547"/>
                    </a:lnTo>
                    <a:lnTo>
                      <a:pt x="614" y="2588"/>
                    </a:lnTo>
                    <a:lnTo>
                      <a:pt x="614" y="2604"/>
                    </a:lnTo>
                    <a:lnTo>
                      <a:pt x="615" y="2613"/>
                    </a:lnTo>
                    <a:lnTo>
                      <a:pt x="617" y="2618"/>
                    </a:lnTo>
                    <a:lnTo>
                      <a:pt x="629" y="2632"/>
                    </a:lnTo>
                    <a:lnTo>
                      <a:pt x="635" y="2644"/>
                    </a:lnTo>
                    <a:lnTo>
                      <a:pt x="649" y="2674"/>
                    </a:lnTo>
                    <a:lnTo>
                      <a:pt x="661" y="2703"/>
                    </a:lnTo>
                    <a:lnTo>
                      <a:pt x="668" y="2712"/>
                    </a:lnTo>
                    <a:lnTo>
                      <a:pt x="681" y="2723"/>
                    </a:lnTo>
                    <a:lnTo>
                      <a:pt x="739" y="2784"/>
                    </a:lnTo>
                    <a:lnTo>
                      <a:pt x="749" y="2795"/>
                    </a:lnTo>
                    <a:lnTo>
                      <a:pt x="798" y="2822"/>
                    </a:lnTo>
                    <a:lnTo>
                      <a:pt x="850" y="2843"/>
                    </a:lnTo>
                    <a:lnTo>
                      <a:pt x="885" y="2860"/>
                    </a:lnTo>
                    <a:lnTo>
                      <a:pt x="903" y="2861"/>
                    </a:lnTo>
                    <a:lnTo>
                      <a:pt x="962" y="2880"/>
                    </a:lnTo>
                    <a:lnTo>
                      <a:pt x="1019" y="2901"/>
                    </a:lnTo>
                    <a:lnTo>
                      <a:pt x="1073" y="2921"/>
                    </a:lnTo>
                    <a:lnTo>
                      <a:pt x="1090" y="2928"/>
                    </a:lnTo>
                    <a:lnTo>
                      <a:pt x="1095" y="2962"/>
                    </a:lnTo>
                    <a:lnTo>
                      <a:pt x="1102" y="3004"/>
                    </a:lnTo>
                    <a:lnTo>
                      <a:pt x="1124" y="3047"/>
                    </a:lnTo>
                    <a:lnTo>
                      <a:pt x="1134" y="3062"/>
                    </a:lnTo>
                    <a:lnTo>
                      <a:pt x="1139" y="3068"/>
                    </a:lnTo>
                    <a:lnTo>
                      <a:pt x="1151" y="3085"/>
                    </a:lnTo>
                    <a:lnTo>
                      <a:pt x="1153" y="3094"/>
                    </a:lnTo>
                    <a:lnTo>
                      <a:pt x="1153" y="3113"/>
                    </a:lnTo>
                    <a:lnTo>
                      <a:pt x="1157" y="3122"/>
                    </a:lnTo>
                    <a:lnTo>
                      <a:pt x="1163" y="3135"/>
                    </a:lnTo>
                    <a:lnTo>
                      <a:pt x="1162" y="3152"/>
                    </a:lnTo>
                    <a:lnTo>
                      <a:pt x="1175" y="3166"/>
                    </a:lnTo>
                    <a:lnTo>
                      <a:pt x="1189" y="3198"/>
                    </a:lnTo>
                    <a:lnTo>
                      <a:pt x="1210" y="3262"/>
                    </a:lnTo>
                    <a:lnTo>
                      <a:pt x="1220" y="3283"/>
                    </a:lnTo>
                    <a:lnTo>
                      <a:pt x="1227" y="3374"/>
                    </a:lnTo>
                    <a:lnTo>
                      <a:pt x="1232" y="3418"/>
                    </a:lnTo>
                    <a:lnTo>
                      <a:pt x="1239" y="3461"/>
                    </a:lnTo>
                    <a:lnTo>
                      <a:pt x="1252" y="3526"/>
                    </a:lnTo>
                    <a:lnTo>
                      <a:pt x="1261" y="3580"/>
                    </a:lnTo>
                    <a:lnTo>
                      <a:pt x="1265" y="3651"/>
                    </a:lnTo>
                    <a:lnTo>
                      <a:pt x="1273" y="3717"/>
                    </a:lnTo>
                    <a:lnTo>
                      <a:pt x="1274" y="3735"/>
                    </a:lnTo>
                    <a:lnTo>
                      <a:pt x="1274" y="3736"/>
                    </a:lnTo>
                    <a:lnTo>
                      <a:pt x="1274" y="3741"/>
                    </a:lnTo>
                    <a:lnTo>
                      <a:pt x="1635" y="3618"/>
                    </a:lnTo>
                    <a:lnTo>
                      <a:pt x="1681" y="3601"/>
                    </a:lnTo>
                    <a:lnTo>
                      <a:pt x="2025" y="3485"/>
                    </a:lnTo>
                    <a:lnTo>
                      <a:pt x="2195" y="3622"/>
                    </a:lnTo>
                    <a:lnTo>
                      <a:pt x="2206" y="3630"/>
                    </a:lnTo>
                    <a:lnTo>
                      <a:pt x="2218" y="3637"/>
                    </a:lnTo>
                    <a:lnTo>
                      <a:pt x="2229" y="3645"/>
                    </a:lnTo>
                    <a:lnTo>
                      <a:pt x="2221" y="3488"/>
                    </a:lnTo>
                    <a:lnTo>
                      <a:pt x="2209" y="3252"/>
                    </a:lnTo>
                    <a:lnTo>
                      <a:pt x="2206" y="3233"/>
                    </a:lnTo>
                    <a:lnTo>
                      <a:pt x="2253" y="3195"/>
                    </a:lnTo>
                    <a:lnTo>
                      <a:pt x="2442" y="2910"/>
                    </a:lnTo>
                    <a:lnTo>
                      <a:pt x="2549" y="2807"/>
                    </a:lnTo>
                    <a:lnTo>
                      <a:pt x="2623" y="2738"/>
                    </a:lnTo>
                    <a:lnTo>
                      <a:pt x="2660" y="2683"/>
                    </a:lnTo>
                    <a:lnTo>
                      <a:pt x="2730" y="2677"/>
                    </a:lnTo>
                    <a:lnTo>
                      <a:pt x="2807" y="2674"/>
                    </a:lnTo>
                    <a:lnTo>
                      <a:pt x="2816" y="2548"/>
                    </a:lnTo>
                    <a:lnTo>
                      <a:pt x="2918" y="2556"/>
                    </a:lnTo>
                    <a:lnTo>
                      <a:pt x="2987" y="2556"/>
                    </a:lnTo>
                    <a:lnTo>
                      <a:pt x="3069" y="2353"/>
                    </a:lnTo>
                    <a:lnTo>
                      <a:pt x="3125" y="2192"/>
                    </a:lnTo>
                    <a:lnTo>
                      <a:pt x="3159" y="2116"/>
                    </a:lnTo>
                    <a:lnTo>
                      <a:pt x="3396" y="2102"/>
                    </a:lnTo>
                    <a:lnTo>
                      <a:pt x="3401" y="2102"/>
                    </a:lnTo>
                    <a:close/>
                  </a:path>
                </a:pathLst>
              </a:custGeom>
              <a:solidFill>
                <a:schemeClr val="accent4">
                  <a:lumMod val="60000"/>
                  <a:lumOff val="40000"/>
                </a:schemeClr>
              </a:solidFill>
              <a:ln w="6350">
                <a:solidFill>
                  <a:srgbClr val="F9C61C">
                    <a:lumMod val="50000"/>
                  </a:srgbClr>
                </a:solidFill>
                <a:miter lim="800000"/>
                <a:headEnd/>
                <a:tailEnd/>
              </a:ln>
            </p:spPr>
            <p:txBody>
              <a:bodyPr anchor="ctr"/>
              <a:lstStyle/>
              <a:p>
                <a:pPr algn="ctr">
                  <a:defRPr/>
                </a:pPr>
                <a:endParaRPr lang="ru-RU" sz="738" b="1" kern="0" dirty="0">
                  <a:solidFill>
                    <a:srgbClr val="000000"/>
                  </a:solidFill>
                  <a:latin typeface="Arial Narrow" panose="020B0606020202030204" pitchFamily="34" charset="0"/>
                  <a:cs typeface="Arial" pitchFamily="34" charset="0"/>
                </a:endParaRPr>
              </a:p>
            </p:txBody>
          </p:sp>
          <p:sp>
            <p:nvSpPr>
              <p:cNvPr id="35" name="Freeform 11"/>
              <p:cNvSpPr>
                <a:spLocks/>
              </p:cNvSpPr>
              <p:nvPr/>
            </p:nvSpPr>
            <p:spPr bwMode="auto">
              <a:xfrm>
                <a:off x="3080435" y="1195046"/>
                <a:ext cx="1737248" cy="2157022"/>
              </a:xfrm>
              <a:custGeom>
                <a:avLst/>
                <a:gdLst/>
                <a:ahLst/>
                <a:cxnLst>
                  <a:cxn ang="0">
                    <a:pos x="2017" y="3535"/>
                  </a:cxn>
                  <a:cxn ang="0">
                    <a:pos x="1440" y="3754"/>
                  </a:cxn>
                  <a:cxn ang="0">
                    <a:pos x="1228" y="3521"/>
                  </a:cxn>
                  <a:cxn ang="0">
                    <a:pos x="1027" y="3313"/>
                  </a:cxn>
                  <a:cxn ang="0">
                    <a:pos x="1023" y="3039"/>
                  </a:cxn>
                  <a:cxn ang="0">
                    <a:pos x="1187" y="2917"/>
                  </a:cxn>
                  <a:cxn ang="0">
                    <a:pos x="1145" y="2754"/>
                  </a:cxn>
                  <a:cxn ang="0">
                    <a:pos x="1066" y="2623"/>
                  </a:cxn>
                  <a:cxn ang="0">
                    <a:pos x="903" y="2377"/>
                  </a:cxn>
                  <a:cxn ang="0">
                    <a:pos x="837" y="2214"/>
                  </a:cxn>
                  <a:cxn ang="0">
                    <a:pos x="620" y="2044"/>
                  </a:cxn>
                  <a:cxn ang="0">
                    <a:pos x="524" y="1994"/>
                  </a:cxn>
                  <a:cxn ang="0">
                    <a:pos x="432" y="1978"/>
                  </a:cxn>
                  <a:cxn ang="0">
                    <a:pos x="364" y="1911"/>
                  </a:cxn>
                  <a:cxn ang="0">
                    <a:pos x="192" y="1794"/>
                  </a:cxn>
                  <a:cxn ang="0">
                    <a:pos x="52" y="1727"/>
                  </a:cxn>
                  <a:cxn ang="0">
                    <a:pos x="99" y="1644"/>
                  </a:cxn>
                  <a:cxn ang="0">
                    <a:pos x="358" y="1501"/>
                  </a:cxn>
                  <a:cxn ang="0">
                    <a:pos x="420" y="1450"/>
                  </a:cxn>
                  <a:cxn ang="0">
                    <a:pos x="289" y="1245"/>
                  </a:cxn>
                  <a:cxn ang="0">
                    <a:pos x="411" y="1105"/>
                  </a:cxn>
                  <a:cxn ang="0">
                    <a:pos x="455" y="1049"/>
                  </a:cxn>
                  <a:cxn ang="0">
                    <a:pos x="613" y="1033"/>
                  </a:cxn>
                  <a:cxn ang="0">
                    <a:pos x="746" y="1044"/>
                  </a:cxn>
                  <a:cxn ang="0">
                    <a:pos x="712" y="922"/>
                  </a:cxn>
                  <a:cxn ang="0">
                    <a:pos x="472" y="836"/>
                  </a:cxn>
                  <a:cxn ang="0">
                    <a:pos x="563" y="761"/>
                  </a:cxn>
                  <a:cxn ang="0">
                    <a:pos x="633" y="712"/>
                  </a:cxn>
                  <a:cxn ang="0">
                    <a:pos x="493" y="696"/>
                  </a:cxn>
                  <a:cxn ang="0">
                    <a:pos x="399" y="632"/>
                  </a:cxn>
                  <a:cxn ang="0">
                    <a:pos x="496" y="530"/>
                  </a:cxn>
                  <a:cxn ang="0">
                    <a:pos x="431" y="452"/>
                  </a:cxn>
                  <a:cxn ang="0">
                    <a:pos x="510" y="407"/>
                  </a:cxn>
                  <a:cxn ang="0">
                    <a:pos x="600" y="419"/>
                  </a:cxn>
                  <a:cxn ang="0">
                    <a:pos x="690" y="422"/>
                  </a:cxn>
                  <a:cxn ang="0">
                    <a:pos x="811" y="414"/>
                  </a:cxn>
                  <a:cxn ang="0">
                    <a:pos x="877" y="419"/>
                  </a:cxn>
                  <a:cxn ang="0">
                    <a:pos x="970" y="410"/>
                  </a:cxn>
                  <a:cxn ang="0">
                    <a:pos x="1031" y="490"/>
                  </a:cxn>
                  <a:cxn ang="0">
                    <a:pos x="1061" y="391"/>
                  </a:cxn>
                  <a:cxn ang="0">
                    <a:pos x="1152" y="369"/>
                  </a:cxn>
                  <a:cxn ang="0">
                    <a:pos x="1241" y="375"/>
                  </a:cxn>
                  <a:cxn ang="0">
                    <a:pos x="1286" y="324"/>
                  </a:cxn>
                  <a:cxn ang="0">
                    <a:pos x="1362" y="321"/>
                  </a:cxn>
                  <a:cxn ang="0">
                    <a:pos x="1448" y="306"/>
                  </a:cxn>
                  <a:cxn ang="0">
                    <a:pos x="1577" y="309"/>
                  </a:cxn>
                  <a:cxn ang="0">
                    <a:pos x="1621" y="254"/>
                  </a:cxn>
                  <a:cxn ang="0">
                    <a:pos x="1679" y="251"/>
                  </a:cxn>
                  <a:cxn ang="0">
                    <a:pos x="1779" y="236"/>
                  </a:cxn>
                  <a:cxn ang="0">
                    <a:pos x="1845" y="220"/>
                  </a:cxn>
                  <a:cxn ang="0">
                    <a:pos x="1930" y="218"/>
                  </a:cxn>
                  <a:cxn ang="0">
                    <a:pos x="2120" y="192"/>
                  </a:cxn>
                  <a:cxn ang="0">
                    <a:pos x="2194" y="84"/>
                  </a:cxn>
                  <a:cxn ang="0">
                    <a:pos x="2328" y="69"/>
                  </a:cxn>
                  <a:cxn ang="0">
                    <a:pos x="2469" y="151"/>
                  </a:cxn>
                  <a:cxn ang="0">
                    <a:pos x="2465" y="1056"/>
                  </a:cxn>
                  <a:cxn ang="0">
                    <a:pos x="2226" y="2114"/>
                  </a:cxn>
                  <a:cxn ang="0">
                    <a:pos x="2545" y="2400"/>
                  </a:cxn>
                  <a:cxn ang="0">
                    <a:pos x="2723" y="2491"/>
                  </a:cxn>
                  <a:cxn ang="0">
                    <a:pos x="2856" y="2599"/>
                  </a:cxn>
                  <a:cxn ang="0">
                    <a:pos x="3256" y="2541"/>
                  </a:cxn>
                  <a:cxn ang="0">
                    <a:pos x="3258" y="2657"/>
                  </a:cxn>
                  <a:cxn ang="0">
                    <a:pos x="3092" y="2725"/>
                  </a:cxn>
                </a:cxnLst>
                <a:rect l="0" t="0" r="r" b="b"/>
                <a:pathLst>
                  <a:path w="3300" h="3985">
                    <a:moveTo>
                      <a:pt x="2771" y="3129"/>
                    </a:moveTo>
                    <a:lnTo>
                      <a:pt x="2761" y="3138"/>
                    </a:lnTo>
                    <a:lnTo>
                      <a:pt x="2732" y="3174"/>
                    </a:lnTo>
                    <a:lnTo>
                      <a:pt x="2711" y="3202"/>
                    </a:lnTo>
                    <a:lnTo>
                      <a:pt x="2699" y="3215"/>
                    </a:lnTo>
                    <a:lnTo>
                      <a:pt x="2696" y="3220"/>
                    </a:lnTo>
                    <a:lnTo>
                      <a:pt x="2691" y="3232"/>
                    </a:lnTo>
                    <a:lnTo>
                      <a:pt x="2684" y="3256"/>
                    </a:lnTo>
                    <a:lnTo>
                      <a:pt x="2678" y="3272"/>
                    </a:lnTo>
                    <a:lnTo>
                      <a:pt x="2675" y="3281"/>
                    </a:lnTo>
                    <a:lnTo>
                      <a:pt x="2665" y="3297"/>
                    </a:lnTo>
                    <a:lnTo>
                      <a:pt x="2659" y="3308"/>
                    </a:lnTo>
                    <a:lnTo>
                      <a:pt x="2656" y="3310"/>
                    </a:lnTo>
                    <a:lnTo>
                      <a:pt x="2608" y="3328"/>
                    </a:lnTo>
                    <a:lnTo>
                      <a:pt x="2603" y="3331"/>
                    </a:lnTo>
                    <a:lnTo>
                      <a:pt x="2600" y="3332"/>
                    </a:lnTo>
                    <a:lnTo>
                      <a:pt x="2574" y="3361"/>
                    </a:lnTo>
                    <a:lnTo>
                      <a:pt x="2518" y="3425"/>
                    </a:lnTo>
                    <a:lnTo>
                      <a:pt x="2486" y="3462"/>
                    </a:lnTo>
                    <a:lnTo>
                      <a:pt x="2468" y="3482"/>
                    </a:lnTo>
                    <a:lnTo>
                      <a:pt x="2463" y="3483"/>
                    </a:lnTo>
                    <a:lnTo>
                      <a:pt x="2402" y="3478"/>
                    </a:lnTo>
                    <a:lnTo>
                      <a:pt x="2390" y="3482"/>
                    </a:lnTo>
                    <a:lnTo>
                      <a:pt x="2381" y="3483"/>
                    </a:lnTo>
                    <a:lnTo>
                      <a:pt x="2373" y="3485"/>
                    </a:lnTo>
                    <a:lnTo>
                      <a:pt x="2350" y="3485"/>
                    </a:lnTo>
                    <a:lnTo>
                      <a:pt x="2349" y="3486"/>
                    </a:lnTo>
                    <a:lnTo>
                      <a:pt x="2347" y="3497"/>
                    </a:lnTo>
                    <a:lnTo>
                      <a:pt x="2338" y="3545"/>
                    </a:lnTo>
                    <a:lnTo>
                      <a:pt x="2337" y="3547"/>
                    </a:lnTo>
                    <a:lnTo>
                      <a:pt x="2224" y="3583"/>
                    </a:lnTo>
                    <a:lnTo>
                      <a:pt x="2184" y="3573"/>
                    </a:lnTo>
                    <a:lnTo>
                      <a:pt x="2139" y="3562"/>
                    </a:lnTo>
                    <a:lnTo>
                      <a:pt x="2081" y="3548"/>
                    </a:lnTo>
                    <a:lnTo>
                      <a:pt x="2017" y="3535"/>
                    </a:lnTo>
                    <a:lnTo>
                      <a:pt x="1970" y="3524"/>
                    </a:lnTo>
                    <a:lnTo>
                      <a:pt x="1930" y="3515"/>
                    </a:lnTo>
                    <a:lnTo>
                      <a:pt x="1929" y="3539"/>
                    </a:lnTo>
                    <a:lnTo>
                      <a:pt x="1923" y="3597"/>
                    </a:lnTo>
                    <a:lnTo>
                      <a:pt x="1917" y="3650"/>
                    </a:lnTo>
                    <a:lnTo>
                      <a:pt x="1913" y="3675"/>
                    </a:lnTo>
                    <a:lnTo>
                      <a:pt x="1912" y="3675"/>
                    </a:lnTo>
                    <a:lnTo>
                      <a:pt x="1894" y="3675"/>
                    </a:lnTo>
                    <a:lnTo>
                      <a:pt x="1865" y="3675"/>
                    </a:lnTo>
                    <a:lnTo>
                      <a:pt x="1842" y="3675"/>
                    </a:lnTo>
                    <a:lnTo>
                      <a:pt x="1819" y="3675"/>
                    </a:lnTo>
                    <a:lnTo>
                      <a:pt x="1818" y="3675"/>
                    </a:lnTo>
                    <a:lnTo>
                      <a:pt x="1845" y="3719"/>
                    </a:lnTo>
                    <a:lnTo>
                      <a:pt x="1833" y="3734"/>
                    </a:lnTo>
                    <a:lnTo>
                      <a:pt x="1828" y="3740"/>
                    </a:lnTo>
                    <a:lnTo>
                      <a:pt x="1833" y="3745"/>
                    </a:lnTo>
                    <a:lnTo>
                      <a:pt x="1863" y="3775"/>
                    </a:lnTo>
                    <a:lnTo>
                      <a:pt x="1722" y="3807"/>
                    </a:lnTo>
                    <a:lnTo>
                      <a:pt x="1743" y="3877"/>
                    </a:lnTo>
                    <a:lnTo>
                      <a:pt x="1633" y="3985"/>
                    </a:lnTo>
                    <a:lnTo>
                      <a:pt x="1632" y="3984"/>
                    </a:lnTo>
                    <a:lnTo>
                      <a:pt x="1614" y="3952"/>
                    </a:lnTo>
                    <a:lnTo>
                      <a:pt x="1595" y="3920"/>
                    </a:lnTo>
                    <a:lnTo>
                      <a:pt x="1588" y="3908"/>
                    </a:lnTo>
                    <a:lnTo>
                      <a:pt x="1579" y="3886"/>
                    </a:lnTo>
                    <a:lnTo>
                      <a:pt x="1563" y="3859"/>
                    </a:lnTo>
                    <a:lnTo>
                      <a:pt x="1557" y="3845"/>
                    </a:lnTo>
                    <a:lnTo>
                      <a:pt x="1548" y="3833"/>
                    </a:lnTo>
                    <a:lnTo>
                      <a:pt x="1537" y="3816"/>
                    </a:lnTo>
                    <a:lnTo>
                      <a:pt x="1528" y="3807"/>
                    </a:lnTo>
                    <a:lnTo>
                      <a:pt x="1510" y="3793"/>
                    </a:lnTo>
                    <a:lnTo>
                      <a:pt x="1484" y="3777"/>
                    </a:lnTo>
                    <a:lnTo>
                      <a:pt x="1454" y="3758"/>
                    </a:lnTo>
                    <a:lnTo>
                      <a:pt x="1448" y="3757"/>
                    </a:lnTo>
                    <a:lnTo>
                      <a:pt x="1440" y="3754"/>
                    </a:lnTo>
                    <a:lnTo>
                      <a:pt x="1428" y="3748"/>
                    </a:lnTo>
                    <a:lnTo>
                      <a:pt x="1417" y="3745"/>
                    </a:lnTo>
                    <a:lnTo>
                      <a:pt x="1411" y="3740"/>
                    </a:lnTo>
                    <a:lnTo>
                      <a:pt x="1405" y="3736"/>
                    </a:lnTo>
                    <a:lnTo>
                      <a:pt x="1399" y="3730"/>
                    </a:lnTo>
                    <a:lnTo>
                      <a:pt x="1390" y="3720"/>
                    </a:lnTo>
                    <a:lnTo>
                      <a:pt x="1382" y="3717"/>
                    </a:lnTo>
                    <a:lnTo>
                      <a:pt x="1375" y="3713"/>
                    </a:lnTo>
                    <a:lnTo>
                      <a:pt x="1367" y="3711"/>
                    </a:lnTo>
                    <a:lnTo>
                      <a:pt x="1353" y="3707"/>
                    </a:lnTo>
                    <a:lnTo>
                      <a:pt x="1340" y="3702"/>
                    </a:lnTo>
                    <a:lnTo>
                      <a:pt x="1323" y="3696"/>
                    </a:lnTo>
                    <a:lnTo>
                      <a:pt x="1306" y="3692"/>
                    </a:lnTo>
                    <a:lnTo>
                      <a:pt x="1286" y="3681"/>
                    </a:lnTo>
                    <a:lnTo>
                      <a:pt x="1273" y="3676"/>
                    </a:lnTo>
                    <a:lnTo>
                      <a:pt x="1260" y="3672"/>
                    </a:lnTo>
                    <a:lnTo>
                      <a:pt x="1253" y="3670"/>
                    </a:lnTo>
                    <a:lnTo>
                      <a:pt x="1251" y="3669"/>
                    </a:lnTo>
                    <a:lnTo>
                      <a:pt x="1250" y="3667"/>
                    </a:lnTo>
                    <a:lnTo>
                      <a:pt x="1245" y="3646"/>
                    </a:lnTo>
                    <a:lnTo>
                      <a:pt x="1241" y="3632"/>
                    </a:lnTo>
                    <a:lnTo>
                      <a:pt x="1239" y="3626"/>
                    </a:lnTo>
                    <a:lnTo>
                      <a:pt x="1239" y="3623"/>
                    </a:lnTo>
                    <a:lnTo>
                      <a:pt x="1241" y="3620"/>
                    </a:lnTo>
                    <a:lnTo>
                      <a:pt x="1257" y="3599"/>
                    </a:lnTo>
                    <a:lnTo>
                      <a:pt x="1263" y="3588"/>
                    </a:lnTo>
                    <a:lnTo>
                      <a:pt x="1270" y="3579"/>
                    </a:lnTo>
                    <a:lnTo>
                      <a:pt x="1270" y="3574"/>
                    </a:lnTo>
                    <a:lnTo>
                      <a:pt x="1271" y="3568"/>
                    </a:lnTo>
                    <a:lnTo>
                      <a:pt x="1270" y="3564"/>
                    </a:lnTo>
                    <a:lnTo>
                      <a:pt x="1268" y="3558"/>
                    </a:lnTo>
                    <a:lnTo>
                      <a:pt x="1262" y="3550"/>
                    </a:lnTo>
                    <a:lnTo>
                      <a:pt x="1247" y="3535"/>
                    </a:lnTo>
                    <a:lnTo>
                      <a:pt x="1231" y="3523"/>
                    </a:lnTo>
                    <a:lnTo>
                      <a:pt x="1228" y="3521"/>
                    </a:lnTo>
                    <a:lnTo>
                      <a:pt x="1213" y="3533"/>
                    </a:lnTo>
                    <a:lnTo>
                      <a:pt x="1175" y="3558"/>
                    </a:lnTo>
                    <a:lnTo>
                      <a:pt x="1157" y="3568"/>
                    </a:lnTo>
                    <a:lnTo>
                      <a:pt x="1155" y="3568"/>
                    </a:lnTo>
                    <a:lnTo>
                      <a:pt x="1140" y="3553"/>
                    </a:lnTo>
                    <a:lnTo>
                      <a:pt x="1114" y="3529"/>
                    </a:lnTo>
                    <a:lnTo>
                      <a:pt x="1084" y="3503"/>
                    </a:lnTo>
                    <a:lnTo>
                      <a:pt x="1073" y="3494"/>
                    </a:lnTo>
                    <a:lnTo>
                      <a:pt x="1066" y="3488"/>
                    </a:lnTo>
                    <a:lnTo>
                      <a:pt x="1056" y="3485"/>
                    </a:lnTo>
                    <a:lnTo>
                      <a:pt x="1050" y="3480"/>
                    </a:lnTo>
                    <a:lnTo>
                      <a:pt x="1043" y="3474"/>
                    </a:lnTo>
                    <a:lnTo>
                      <a:pt x="1040" y="3466"/>
                    </a:lnTo>
                    <a:lnTo>
                      <a:pt x="1020" y="3419"/>
                    </a:lnTo>
                    <a:lnTo>
                      <a:pt x="1005" y="3380"/>
                    </a:lnTo>
                    <a:lnTo>
                      <a:pt x="997" y="3361"/>
                    </a:lnTo>
                    <a:lnTo>
                      <a:pt x="991" y="3357"/>
                    </a:lnTo>
                    <a:lnTo>
                      <a:pt x="988" y="3355"/>
                    </a:lnTo>
                    <a:lnTo>
                      <a:pt x="979" y="3354"/>
                    </a:lnTo>
                    <a:lnTo>
                      <a:pt x="965" y="3349"/>
                    </a:lnTo>
                    <a:lnTo>
                      <a:pt x="962" y="3346"/>
                    </a:lnTo>
                    <a:lnTo>
                      <a:pt x="962" y="3343"/>
                    </a:lnTo>
                    <a:lnTo>
                      <a:pt x="962" y="3339"/>
                    </a:lnTo>
                    <a:lnTo>
                      <a:pt x="965" y="3335"/>
                    </a:lnTo>
                    <a:lnTo>
                      <a:pt x="965" y="3334"/>
                    </a:lnTo>
                    <a:lnTo>
                      <a:pt x="968" y="3331"/>
                    </a:lnTo>
                    <a:lnTo>
                      <a:pt x="973" y="3329"/>
                    </a:lnTo>
                    <a:lnTo>
                      <a:pt x="1002" y="3326"/>
                    </a:lnTo>
                    <a:lnTo>
                      <a:pt x="1009" y="3326"/>
                    </a:lnTo>
                    <a:lnTo>
                      <a:pt x="1012" y="3326"/>
                    </a:lnTo>
                    <a:lnTo>
                      <a:pt x="1020" y="3331"/>
                    </a:lnTo>
                    <a:lnTo>
                      <a:pt x="1021" y="3331"/>
                    </a:lnTo>
                    <a:lnTo>
                      <a:pt x="1029" y="3328"/>
                    </a:lnTo>
                    <a:lnTo>
                      <a:pt x="1031" y="3326"/>
                    </a:lnTo>
                    <a:lnTo>
                      <a:pt x="1027" y="3313"/>
                    </a:lnTo>
                    <a:lnTo>
                      <a:pt x="1023" y="3305"/>
                    </a:lnTo>
                    <a:lnTo>
                      <a:pt x="1014" y="3288"/>
                    </a:lnTo>
                    <a:lnTo>
                      <a:pt x="997" y="3255"/>
                    </a:lnTo>
                    <a:lnTo>
                      <a:pt x="988" y="3238"/>
                    </a:lnTo>
                    <a:lnTo>
                      <a:pt x="977" y="3223"/>
                    </a:lnTo>
                    <a:lnTo>
                      <a:pt x="960" y="3199"/>
                    </a:lnTo>
                    <a:lnTo>
                      <a:pt x="954" y="3189"/>
                    </a:lnTo>
                    <a:lnTo>
                      <a:pt x="951" y="3185"/>
                    </a:lnTo>
                    <a:lnTo>
                      <a:pt x="942" y="3176"/>
                    </a:lnTo>
                    <a:lnTo>
                      <a:pt x="938" y="3173"/>
                    </a:lnTo>
                    <a:lnTo>
                      <a:pt x="960" y="3122"/>
                    </a:lnTo>
                    <a:lnTo>
                      <a:pt x="970" y="3127"/>
                    </a:lnTo>
                    <a:lnTo>
                      <a:pt x="979" y="3133"/>
                    </a:lnTo>
                    <a:lnTo>
                      <a:pt x="988" y="3138"/>
                    </a:lnTo>
                    <a:lnTo>
                      <a:pt x="997" y="3138"/>
                    </a:lnTo>
                    <a:lnTo>
                      <a:pt x="1002" y="3136"/>
                    </a:lnTo>
                    <a:lnTo>
                      <a:pt x="1005" y="3136"/>
                    </a:lnTo>
                    <a:lnTo>
                      <a:pt x="1005" y="3135"/>
                    </a:lnTo>
                    <a:lnTo>
                      <a:pt x="1003" y="3133"/>
                    </a:lnTo>
                    <a:lnTo>
                      <a:pt x="999" y="3127"/>
                    </a:lnTo>
                    <a:lnTo>
                      <a:pt x="997" y="3119"/>
                    </a:lnTo>
                    <a:lnTo>
                      <a:pt x="997" y="3112"/>
                    </a:lnTo>
                    <a:lnTo>
                      <a:pt x="999" y="3103"/>
                    </a:lnTo>
                    <a:lnTo>
                      <a:pt x="1002" y="3095"/>
                    </a:lnTo>
                    <a:lnTo>
                      <a:pt x="1002" y="3089"/>
                    </a:lnTo>
                    <a:lnTo>
                      <a:pt x="1000" y="3081"/>
                    </a:lnTo>
                    <a:lnTo>
                      <a:pt x="994" y="3066"/>
                    </a:lnTo>
                    <a:lnTo>
                      <a:pt x="991" y="3060"/>
                    </a:lnTo>
                    <a:lnTo>
                      <a:pt x="992" y="3059"/>
                    </a:lnTo>
                    <a:lnTo>
                      <a:pt x="999" y="3052"/>
                    </a:lnTo>
                    <a:lnTo>
                      <a:pt x="1005" y="3051"/>
                    </a:lnTo>
                    <a:lnTo>
                      <a:pt x="1009" y="3049"/>
                    </a:lnTo>
                    <a:lnTo>
                      <a:pt x="1011" y="3048"/>
                    </a:lnTo>
                    <a:lnTo>
                      <a:pt x="1015" y="3045"/>
                    </a:lnTo>
                    <a:lnTo>
                      <a:pt x="1023" y="3039"/>
                    </a:lnTo>
                    <a:lnTo>
                      <a:pt x="1031" y="3034"/>
                    </a:lnTo>
                    <a:lnTo>
                      <a:pt x="1038" y="3030"/>
                    </a:lnTo>
                    <a:lnTo>
                      <a:pt x="1041" y="3027"/>
                    </a:lnTo>
                    <a:lnTo>
                      <a:pt x="1046" y="3011"/>
                    </a:lnTo>
                    <a:lnTo>
                      <a:pt x="1050" y="3002"/>
                    </a:lnTo>
                    <a:lnTo>
                      <a:pt x="1053" y="2995"/>
                    </a:lnTo>
                    <a:lnTo>
                      <a:pt x="1055" y="2990"/>
                    </a:lnTo>
                    <a:lnTo>
                      <a:pt x="1055" y="2984"/>
                    </a:lnTo>
                    <a:lnTo>
                      <a:pt x="1055" y="2970"/>
                    </a:lnTo>
                    <a:lnTo>
                      <a:pt x="1055" y="2957"/>
                    </a:lnTo>
                    <a:lnTo>
                      <a:pt x="1055" y="2952"/>
                    </a:lnTo>
                    <a:lnTo>
                      <a:pt x="1058" y="2949"/>
                    </a:lnTo>
                    <a:lnTo>
                      <a:pt x="1062" y="2944"/>
                    </a:lnTo>
                    <a:lnTo>
                      <a:pt x="1069" y="2941"/>
                    </a:lnTo>
                    <a:lnTo>
                      <a:pt x="1073" y="2935"/>
                    </a:lnTo>
                    <a:lnTo>
                      <a:pt x="1075" y="2932"/>
                    </a:lnTo>
                    <a:lnTo>
                      <a:pt x="1079" y="2926"/>
                    </a:lnTo>
                    <a:lnTo>
                      <a:pt x="1084" y="2922"/>
                    </a:lnTo>
                    <a:lnTo>
                      <a:pt x="1091" y="2917"/>
                    </a:lnTo>
                    <a:lnTo>
                      <a:pt x="1102" y="2911"/>
                    </a:lnTo>
                    <a:lnTo>
                      <a:pt x="1107" y="2908"/>
                    </a:lnTo>
                    <a:lnTo>
                      <a:pt x="1111" y="2906"/>
                    </a:lnTo>
                    <a:lnTo>
                      <a:pt x="1133" y="2908"/>
                    </a:lnTo>
                    <a:lnTo>
                      <a:pt x="1146" y="2919"/>
                    </a:lnTo>
                    <a:lnTo>
                      <a:pt x="1168" y="2932"/>
                    </a:lnTo>
                    <a:lnTo>
                      <a:pt x="1180" y="2941"/>
                    </a:lnTo>
                    <a:lnTo>
                      <a:pt x="1184" y="2941"/>
                    </a:lnTo>
                    <a:lnTo>
                      <a:pt x="1189" y="2941"/>
                    </a:lnTo>
                    <a:lnTo>
                      <a:pt x="1192" y="2940"/>
                    </a:lnTo>
                    <a:lnTo>
                      <a:pt x="1193" y="2937"/>
                    </a:lnTo>
                    <a:lnTo>
                      <a:pt x="1193" y="2931"/>
                    </a:lnTo>
                    <a:lnTo>
                      <a:pt x="1192" y="2928"/>
                    </a:lnTo>
                    <a:lnTo>
                      <a:pt x="1190" y="2923"/>
                    </a:lnTo>
                    <a:lnTo>
                      <a:pt x="1189" y="2919"/>
                    </a:lnTo>
                    <a:lnTo>
                      <a:pt x="1187" y="2917"/>
                    </a:lnTo>
                    <a:lnTo>
                      <a:pt x="1190" y="2909"/>
                    </a:lnTo>
                    <a:lnTo>
                      <a:pt x="1196" y="2902"/>
                    </a:lnTo>
                    <a:lnTo>
                      <a:pt x="1199" y="2899"/>
                    </a:lnTo>
                    <a:lnTo>
                      <a:pt x="1199" y="2896"/>
                    </a:lnTo>
                    <a:lnTo>
                      <a:pt x="1195" y="2873"/>
                    </a:lnTo>
                    <a:lnTo>
                      <a:pt x="1190" y="2846"/>
                    </a:lnTo>
                    <a:lnTo>
                      <a:pt x="1189" y="2844"/>
                    </a:lnTo>
                    <a:lnTo>
                      <a:pt x="1189" y="2843"/>
                    </a:lnTo>
                    <a:lnTo>
                      <a:pt x="1187" y="2841"/>
                    </a:lnTo>
                    <a:lnTo>
                      <a:pt x="1186" y="2839"/>
                    </a:lnTo>
                    <a:lnTo>
                      <a:pt x="1186" y="2838"/>
                    </a:lnTo>
                    <a:lnTo>
                      <a:pt x="1186" y="2836"/>
                    </a:lnTo>
                    <a:lnTo>
                      <a:pt x="1184" y="2835"/>
                    </a:lnTo>
                    <a:lnTo>
                      <a:pt x="1184" y="2832"/>
                    </a:lnTo>
                    <a:lnTo>
                      <a:pt x="1184" y="2830"/>
                    </a:lnTo>
                    <a:lnTo>
                      <a:pt x="1183" y="2829"/>
                    </a:lnTo>
                    <a:lnTo>
                      <a:pt x="1183" y="2826"/>
                    </a:lnTo>
                    <a:lnTo>
                      <a:pt x="1183" y="2824"/>
                    </a:lnTo>
                    <a:lnTo>
                      <a:pt x="1183" y="2823"/>
                    </a:lnTo>
                    <a:lnTo>
                      <a:pt x="1183" y="2821"/>
                    </a:lnTo>
                    <a:lnTo>
                      <a:pt x="1181" y="2820"/>
                    </a:lnTo>
                    <a:lnTo>
                      <a:pt x="1181" y="2818"/>
                    </a:lnTo>
                    <a:lnTo>
                      <a:pt x="1175" y="2806"/>
                    </a:lnTo>
                    <a:lnTo>
                      <a:pt x="1168" y="2795"/>
                    </a:lnTo>
                    <a:lnTo>
                      <a:pt x="1163" y="2786"/>
                    </a:lnTo>
                    <a:lnTo>
                      <a:pt x="1158" y="2777"/>
                    </a:lnTo>
                    <a:lnTo>
                      <a:pt x="1155" y="2771"/>
                    </a:lnTo>
                    <a:lnTo>
                      <a:pt x="1152" y="2766"/>
                    </a:lnTo>
                    <a:lnTo>
                      <a:pt x="1151" y="2763"/>
                    </a:lnTo>
                    <a:lnTo>
                      <a:pt x="1149" y="2760"/>
                    </a:lnTo>
                    <a:lnTo>
                      <a:pt x="1148" y="2757"/>
                    </a:lnTo>
                    <a:lnTo>
                      <a:pt x="1148" y="2756"/>
                    </a:lnTo>
                    <a:lnTo>
                      <a:pt x="1146" y="2756"/>
                    </a:lnTo>
                    <a:lnTo>
                      <a:pt x="1146" y="2754"/>
                    </a:lnTo>
                    <a:lnTo>
                      <a:pt x="1145" y="2754"/>
                    </a:lnTo>
                    <a:lnTo>
                      <a:pt x="1145" y="2753"/>
                    </a:lnTo>
                    <a:lnTo>
                      <a:pt x="1143" y="2753"/>
                    </a:lnTo>
                    <a:lnTo>
                      <a:pt x="1142" y="2753"/>
                    </a:lnTo>
                    <a:lnTo>
                      <a:pt x="1142" y="2751"/>
                    </a:lnTo>
                    <a:lnTo>
                      <a:pt x="1140" y="2751"/>
                    </a:lnTo>
                    <a:lnTo>
                      <a:pt x="1139" y="2751"/>
                    </a:lnTo>
                    <a:lnTo>
                      <a:pt x="1137" y="2751"/>
                    </a:lnTo>
                    <a:lnTo>
                      <a:pt x="1137" y="2750"/>
                    </a:lnTo>
                    <a:lnTo>
                      <a:pt x="1136" y="2750"/>
                    </a:lnTo>
                    <a:lnTo>
                      <a:pt x="1134" y="2750"/>
                    </a:lnTo>
                    <a:lnTo>
                      <a:pt x="1134" y="2748"/>
                    </a:lnTo>
                    <a:lnTo>
                      <a:pt x="1114" y="2742"/>
                    </a:lnTo>
                    <a:lnTo>
                      <a:pt x="1108" y="2719"/>
                    </a:lnTo>
                    <a:lnTo>
                      <a:pt x="1102" y="2700"/>
                    </a:lnTo>
                    <a:lnTo>
                      <a:pt x="1087" y="2684"/>
                    </a:lnTo>
                    <a:lnTo>
                      <a:pt x="1087" y="2668"/>
                    </a:lnTo>
                    <a:lnTo>
                      <a:pt x="1081" y="2655"/>
                    </a:lnTo>
                    <a:lnTo>
                      <a:pt x="1081" y="2654"/>
                    </a:lnTo>
                    <a:lnTo>
                      <a:pt x="1081" y="2652"/>
                    </a:lnTo>
                    <a:lnTo>
                      <a:pt x="1081" y="2651"/>
                    </a:lnTo>
                    <a:lnTo>
                      <a:pt x="1079" y="2646"/>
                    </a:lnTo>
                    <a:lnTo>
                      <a:pt x="1079" y="2643"/>
                    </a:lnTo>
                    <a:lnTo>
                      <a:pt x="1079" y="2640"/>
                    </a:lnTo>
                    <a:lnTo>
                      <a:pt x="1078" y="2637"/>
                    </a:lnTo>
                    <a:lnTo>
                      <a:pt x="1076" y="2634"/>
                    </a:lnTo>
                    <a:lnTo>
                      <a:pt x="1076" y="2630"/>
                    </a:lnTo>
                    <a:lnTo>
                      <a:pt x="1075" y="2630"/>
                    </a:lnTo>
                    <a:lnTo>
                      <a:pt x="1075" y="2628"/>
                    </a:lnTo>
                    <a:lnTo>
                      <a:pt x="1073" y="2628"/>
                    </a:lnTo>
                    <a:lnTo>
                      <a:pt x="1073" y="2626"/>
                    </a:lnTo>
                    <a:lnTo>
                      <a:pt x="1072" y="2626"/>
                    </a:lnTo>
                    <a:lnTo>
                      <a:pt x="1072" y="2625"/>
                    </a:lnTo>
                    <a:lnTo>
                      <a:pt x="1070" y="2625"/>
                    </a:lnTo>
                    <a:lnTo>
                      <a:pt x="1069" y="2625"/>
                    </a:lnTo>
                    <a:lnTo>
                      <a:pt x="1066" y="2623"/>
                    </a:lnTo>
                    <a:lnTo>
                      <a:pt x="1062" y="2622"/>
                    </a:lnTo>
                    <a:lnTo>
                      <a:pt x="1058" y="2620"/>
                    </a:lnTo>
                    <a:lnTo>
                      <a:pt x="1040" y="2619"/>
                    </a:lnTo>
                    <a:lnTo>
                      <a:pt x="1023" y="2587"/>
                    </a:lnTo>
                    <a:lnTo>
                      <a:pt x="1017" y="2578"/>
                    </a:lnTo>
                    <a:lnTo>
                      <a:pt x="1017" y="2572"/>
                    </a:lnTo>
                    <a:lnTo>
                      <a:pt x="1017" y="2566"/>
                    </a:lnTo>
                    <a:lnTo>
                      <a:pt x="1018" y="2561"/>
                    </a:lnTo>
                    <a:lnTo>
                      <a:pt x="1020" y="2556"/>
                    </a:lnTo>
                    <a:lnTo>
                      <a:pt x="1020" y="2552"/>
                    </a:lnTo>
                    <a:lnTo>
                      <a:pt x="1012" y="2541"/>
                    </a:lnTo>
                    <a:lnTo>
                      <a:pt x="1011" y="2538"/>
                    </a:lnTo>
                    <a:lnTo>
                      <a:pt x="1011" y="2535"/>
                    </a:lnTo>
                    <a:lnTo>
                      <a:pt x="1009" y="2531"/>
                    </a:lnTo>
                    <a:lnTo>
                      <a:pt x="1011" y="2525"/>
                    </a:lnTo>
                    <a:lnTo>
                      <a:pt x="1011" y="2512"/>
                    </a:lnTo>
                    <a:lnTo>
                      <a:pt x="1009" y="2506"/>
                    </a:lnTo>
                    <a:lnTo>
                      <a:pt x="1005" y="2497"/>
                    </a:lnTo>
                    <a:lnTo>
                      <a:pt x="986" y="2455"/>
                    </a:lnTo>
                    <a:lnTo>
                      <a:pt x="968" y="2461"/>
                    </a:lnTo>
                    <a:lnTo>
                      <a:pt x="916" y="2479"/>
                    </a:lnTo>
                    <a:lnTo>
                      <a:pt x="915" y="2479"/>
                    </a:lnTo>
                    <a:lnTo>
                      <a:pt x="912" y="2471"/>
                    </a:lnTo>
                    <a:lnTo>
                      <a:pt x="906" y="2461"/>
                    </a:lnTo>
                    <a:lnTo>
                      <a:pt x="906" y="2458"/>
                    </a:lnTo>
                    <a:lnTo>
                      <a:pt x="907" y="2453"/>
                    </a:lnTo>
                    <a:lnTo>
                      <a:pt x="915" y="2447"/>
                    </a:lnTo>
                    <a:lnTo>
                      <a:pt x="922" y="2435"/>
                    </a:lnTo>
                    <a:lnTo>
                      <a:pt x="924" y="2432"/>
                    </a:lnTo>
                    <a:lnTo>
                      <a:pt x="924" y="2429"/>
                    </a:lnTo>
                    <a:lnTo>
                      <a:pt x="919" y="2418"/>
                    </a:lnTo>
                    <a:lnTo>
                      <a:pt x="918" y="2409"/>
                    </a:lnTo>
                    <a:lnTo>
                      <a:pt x="912" y="2398"/>
                    </a:lnTo>
                    <a:lnTo>
                      <a:pt x="906" y="2386"/>
                    </a:lnTo>
                    <a:lnTo>
                      <a:pt x="903" y="2377"/>
                    </a:lnTo>
                    <a:lnTo>
                      <a:pt x="919" y="2385"/>
                    </a:lnTo>
                    <a:lnTo>
                      <a:pt x="921" y="2385"/>
                    </a:lnTo>
                    <a:lnTo>
                      <a:pt x="924" y="2383"/>
                    </a:lnTo>
                    <a:lnTo>
                      <a:pt x="933" y="2365"/>
                    </a:lnTo>
                    <a:lnTo>
                      <a:pt x="936" y="2360"/>
                    </a:lnTo>
                    <a:lnTo>
                      <a:pt x="941" y="2359"/>
                    </a:lnTo>
                    <a:lnTo>
                      <a:pt x="985" y="2351"/>
                    </a:lnTo>
                    <a:lnTo>
                      <a:pt x="980" y="2347"/>
                    </a:lnTo>
                    <a:lnTo>
                      <a:pt x="970" y="2336"/>
                    </a:lnTo>
                    <a:lnTo>
                      <a:pt x="959" y="2325"/>
                    </a:lnTo>
                    <a:lnTo>
                      <a:pt x="941" y="2308"/>
                    </a:lnTo>
                    <a:lnTo>
                      <a:pt x="924" y="2296"/>
                    </a:lnTo>
                    <a:lnTo>
                      <a:pt x="912" y="2286"/>
                    </a:lnTo>
                    <a:lnTo>
                      <a:pt x="904" y="2278"/>
                    </a:lnTo>
                    <a:lnTo>
                      <a:pt x="897" y="2267"/>
                    </a:lnTo>
                    <a:lnTo>
                      <a:pt x="894" y="2263"/>
                    </a:lnTo>
                    <a:lnTo>
                      <a:pt x="892" y="2258"/>
                    </a:lnTo>
                    <a:lnTo>
                      <a:pt x="894" y="2255"/>
                    </a:lnTo>
                    <a:lnTo>
                      <a:pt x="895" y="2251"/>
                    </a:lnTo>
                    <a:lnTo>
                      <a:pt x="912" y="2240"/>
                    </a:lnTo>
                    <a:lnTo>
                      <a:pt x="918" y="2235"/>
                    </a:lnTo>
                    <a:lnTo>
                      <a:pt x="919" y="2232"/>
                    </a:lnTo>
                    <a:lnTo>
                      <a:pt x="919" y="2216"/>
                    </a:lnTo>
                    <a:lnTo>
                      <a:pt x="918" y="2211"/>
                    </a:lnTo>
                    <a:lnTo>
                      <a:pt x="897" y="2196"/>
                    </a:lnTo>
                    <a:lnTo>
                      <a:pt x="883" y="2185"/>
                    </a:lnTo>
                    <a:lnTo>
                      <a:pt x="875" y="2182"/>
                    </a:lnTo>
                    <a:lnTo>
                      <a:pt x="869" y="2181"/>
                    </a:lnTo>
                    <a:lnTo>
                      <a:pt x="860" y="2178"/>
                    </a:lnTo>
                    <a:lnTo>
                      <a:pt x="857" y="2178"/>
                    </a:lnTo>
                    <a:lnTo>
                      <a:pt x="846" y="2184"/>
                    </a:lnTo>
                    <a:lnTo>
                      <a:pt x="840" y="2190"/>
                    </a:lnTo>
                    <a:lnTo>
                      <a:pt x="839" y="2194"/>
                    </a:lnTo>
                    <a:lnTo>
                      <a:pt x="837" y="2202"/>
                    </a:lnTo>
                    <a:lnTo>
                      <a:pt x="837" y="2214"/>
                    </a:lnTo>
                    <a:lnTo>
                      <a:pt x="836" y="2216"/>
                    </a:lnTo>
                    <a:lnTo>
                      <a:pt x="825" y="2213"/>
                    </a:lnTo>
                    <a:lnTo>
                      <a:pt x="813" y="2210"/>
                    </a:lnTo>
                    <a:lnTo>
                      <a:pt x="808" y="2208"/>
                    </a:lnTo>
                    <a:lnTo>
                      <a:pt x="807" y="2207"/>
                    </a:lnTo>
                    <a:lnTo>
                      <a:pt x="807" y="2204"/>
                    </a:lnTo>
                    <a:lnTo>
                      <a:pt x="808" y="2199"/>
                    </a:lnTo>
                    <a:lnTo>
                      <a:pt x="807" y="2194"/>
                    </a:lnTo>
                    <a:lnTo>
                      <a:pt x="805" y="2191"/>
                    </a:lnTo>
                    <a:lnTo>
                      <a:pt x="799" y="2185"/>
                    </a:lnTo>
                    <a:lnTo>
                      <a:pt x="793" y="2179"/>
                    </a:lnTo>
                    <a:lnTo>
                      <a:pt x="787" y="2172"/>
                    </a:lnTo>
                    <a:lnTo>
                      <a:pt x="784" y="2159"/>
                    </a:lnTo>
                    <a:lnTo>
                      <a:pt x="781" y="2149"/>
                    </a:lnTo>
                    <a:lnTo>
                      <a:pt x="779" y="2138"/>
                    </a:lnTo>
                    <a:lnTo>
                      <a:pt x="776" y="2121"/>
                    </a:lnTo>
                    <a:lnTo>
                      <a:pt x="773" y="2105"/>
                    </a:lnTo>
                    <a:lnTo>
                      <a:pt x="770" y="2092"/>
                    </a:lnTo>
                    <a:lnTo>
                      <a:pt x="764" y="2080"/>
                    </a:lnTo>
                    <a:lnTo>
                      <a:pt x="755" y="2071"/>
                    </a:lnTo>
                    <a:lnTo>
                      <a:pt x="750" y="2067"/>
                    </a:lnTo>
                    <a:lnTo>
                      <a:pt x="747" y="2067"/>
                    </a:lnTo>
                    <a:lnTo>
                      <a:pt x="746" y="2068"/>
                    </a:lnTo>
                    <a:lnTo>
                      <a:pt x="740" y="2074"/>
                    </a:lnTo>
                    <a:lnTo>
                      <a:pt x="731" y="2085"/>
                    </a:lnTo>
                    <a:lnTo>
                      <a:pt x="725" y="2092"/>
                    </a:lnTo>
                    <a:lnTo>
                      <a:pt x="720" y="2097"/>
                    </a:lnTo>
                    <a:lnTo>
                      <a:pt x="688" y="2103"/>
                    </a:lnTo>
                    <a:lnTo>
                      <a:pt x="683" y="2105"/>
                    </a:lnTo>
                    <a:lnTo>
                      <a:pt x="676" y="2099"/>
                    </a:lnTo>
                    <a:lnTo>
                      <a:pt x="661" y="2088"/>
                    </a:lnTo>
                    <a:lnTo>
                      <a:pt x="642" y="2076"/>
                    </a:lnTo>
                    <a:lnTo>
                      <a:pt x="630" y="2065"/>
                    </a:lnTo>
                    <a:lnTo>
                      <a:pt x="623" y="2054"/>
                    </a:lnTo>
                    <a:lnTo>
                      <a:pt x="620" y="2044"/>
                    </a:lnTo>
                    <a:lnTo>
                      <a:pt x="615" y="2030"/>
                    </a:lnTo>
                    <a:lnTo>
                      <a:pt x="604" y="2012"/>
                    </a:lnTo>
                    <a:lnTo>
                      <a:pt x="601" y="2013"/>
                    </a:lnTo>
                    <a:lnTo>
                      <a:pt x="597" y="2013"/>
                    </a:lnTo>
                    <a:lnTo>
                      <a:pt x="594" y="2013"/>
                    </a:lnTo>
                    <a:lnTo>
                      <a:pt x="591" y="2013"/>
                    </a:lnTo>
                    <a:lnTo>
                      <a:pt x="589" y="2012"/>
                    </a:lnTo>
                    <a:lnTo>
                      <a:pt x="586" y="2010"/>
                    </a:lnTo>
                    <a:lnTo>
                      <a:pt x="583" y="2009"/>
                    </a:lnTo>
                    <a:lnTo>
                      <a:pt x="580" y="2007"/>
                    </a:lnTo>
                    <a:lnTo>
                      <a:pt x="577" y="2006"/>
                    </a:lnTo>
                    <a:lnTo>
                      <a:pt x="574" y="2007"/>
                    </a:lnTo>
                    <a:lnTo>
                      <a:pt x="572" y="2007"/>
                    </a:lnTo>
                    <a:lnTo>
                      <a:pt x="569" y="2007"/>
                    </a:lnTo>
                    <a:lnTo>
                      <a:pt x="568" y="2006"/>
                    </a:lnTo>
                    <a:lnTo>
                      <a:pt x="566" y="2006"/>
                    </a:lnTo>
                    <a:lnTo>
                      <a:pt x="565" y="2006"/>
                    </a:lnTo>
                    <a:lnTo>
                      <a:pt x="563" y="2004"/>
                    </a:lnTo>
                    <a:lnTo>
                      <a:pt x="562" y="2003"/>
                    </a:lnTo>
                    <a:lnTo>
                      <a:pt x="560" y="2001"/>
                    </a:lnTo>
                    <a:lnTo>
                      <a:pt x="559" y="2001"/>
                    </a:lnTo>
                    <a:lnTo>
                      <a:pt x="556" y="2001"/>
                    </a:lnTo>
                    <a:lnTo>
                      <a:pt x="554" y="2001"/>
                    </a:lnTo>
                    <a:lnTo>
                      <a:pt x="553" y="2000"/>
                    </a:lnTo>
                    <a:lnTo>
                      <a:pt x="551" y="1998"/>
                    </a:lnTo>
                    <a:lnTo>
                      <a:pt x="549" y="1998"/>
                    </a:lnTo>
                    <a:lnTo>
                      <a:pt x="548" y="1998"/>
                    </a:lnTo>
                    <a:lnTo>
                      <a:pt x="545" y="1998"/>
                    </a:lnTo>
                    <a:lnTo>
                      <a:pt x="543" y="1998"/>
                    </a:lnTo>
                    <a:lnTo>
                      <a:pt x="540" y="1997"/>
                    </a:lnTo>
                    <a:lnTo>
                      <a:pt x="534" y="1995"/>
                    </a:lnTo>
                    <a:lnTo>
                      <a:pt x="530" y="1995"/>
                    </a:lnTo>
                    <a:lnTo>
                      <a:pt x="528" y="1994"/>
                    </a:lnTo>
                    <a:lnTo>
                      <a:pt x="525" y="1994"/>
                    </a:lnTo>
                    <a:lnTo>
                      <a:pt x="524" y="1994"/>
                    </a:lnTo>
                    <a:lnTo>
                      <a:pt x="519" y="1995"/>
                    </a:lnTo>
                    <a:lnTo>
                      <a:pt x="516" y="1994"/>
                    </a:lnTo>
                    <a:lnTo>
                      <a:pt x="514" y="1992"/>
                    </a:lnTo>
                    <a:lnTo>
                      <a:pt x="511" y="1994"/>
                    </a:lnTo>
                    <a:lnTo>
                      <a:pt x="508" y="1992"/>
                    </a:lnTo>
                    <a:lnTo>
                      <a:pt x="505" y="1989"/>
                    </a:lnTo>
                    <a:lnTo>
                      <a:pt x="502" y="1987"/>
                    </a:lnTo>
                    <a:lnTo>
                      <a:pt x="499" y="1987"/>
                    </a:lnTo>
                    <a:lnTo>
                      <a:pt x="496" y="1987"/>
                    </a:lnTo>
                    <a:lnTo>
                      <a:pt x="492" y="1986"/>
                    </a:lnTo>
                    <a:lnTo>
                      <a:pt x="490" y="1984"/>
                    </a:lnTo>
                    <a:lnTo>
                      <a:pt x="489" y="1983"/>
                    </a:lnTo>
                    <a:lnTo>
                      <a:pt x="486" y="1981"/>
                    </a:lnTo>
                    <a:lnTo>
                      <a:pt x="482" y="1983"/>
                    </a:lnTo>
                    <a:lnTo>
                      <a:pt x="479" y="1984"/>
                    </a:lnTo>
                    <a:lnTo>
                      <a:pt x="478" y="1984"/>
                    </a:lnTo>
                    <a:lnTo>
                      <a:pt x="475" y="1984"/>
                    </a:lnTo>
                    <a:lnTo>
                      <a:pt x="469" y="1984"/>
                    </a:lnTo>
                    <a:lnTo>
                      <a:pt x="466" y="1984"/>
                    </a:lnTo>
                    <a:lnTo>
                      <a:pt x="464" y="1984"/>
                    </a:lnTo>
                    <a:lnTo>
                      <a:pt x="461" y="1984"/>
                    </a:lnTo>
                    <a:lnTo>
                      <a:pt x="460" y="1984"/>
                    </a:lnTo>
                    <a:lnTo>
                      <a:pt x="458" y="1983"/>
                    </a:lnTo>
                    <a:lnTo>
                      <a:pt x="455" y="1984"/>
                    </a:lnTo>
                    <a:lnTo>
                      <a:pt x="452" y="1986"/>
                    </a:lnTo>
                    <a:lnTo>
                      <a:pt x="452" y="1987"/>
                    </a:lnTo>
                    <a:lnTo>
                      <a:pt x="451" y="1989"/>
                    </a:lnTo>
                    <a:lnTo>
                      <a:pt x="449" y="1989"/>
                    </a:lnTo>
                    <a:lnTo>
                      <a:pt x="447" y="1984"/>
                    </a:lnTo>
                    <a:lnTo>
                      <a:pt x="446" y="1981"/>
                    </a:lnTo>
                    <a:lnTo>
                      <a:pt x="444" y="1978"/>
                    </a:lnTo>
                    <a:lnTo>
                      <a:pt x="443" y="1977"/>
                    </a:lnTo>
                    <a:lnTo>
                      <a:pt x="438" y="1977"/>
                    </a:lnTo>
                    <a:lnTo>
                      <a:pt x="435" y="1978"/>
                    </a:lnTo>
                    <a:lnTo>
                      <a:pt x="432" y="1978"/>
                    </a:lnTo>
                    <a:lnTo>
                      <a:pt x="429" y="1978"/>
                    </a:lnTo>
                    <a:lnTo>
                      <a:pt x="426" y="1978"/>
                    </a:lnTo>
                    <a:lnTo>
                      <a:pt x="425" y="1978"/>
                    </a:lnTo>
                    <a:lnTo>
                      <a:pt x="420" y="1978"/>
                    </a:lnTo>
                    <a:lnTo>
                      <a:pt x="417" y="1978"/>
                    </a:lnTo>
                    <a:lnTo>
                      <a:pt x="416" y="1978"/>
                    </a:lnTo>
                    <a:lnTo>
                      <a:pt x="412" y="1978"/>
                    </a:lnTo>
                    <a:lnTo>
                      <a:pt x="409" y="1977"/>
                    </a:lnTo>
                    <a:lnTo>
                      <a:pt x="408" y="1977"/>
                    </a:lnTo>
                    <a:lnTo>
                      <a:pt x="406" y="1975"/>
                    </a:lnTo>
                    <a:lnTo>
                      <a:pt x="405" y="1975"/>
                    </a:lnTo>
                    <a:lnTo>
                      <a:pt x="403" y="1971"/>
                    </a:lnTo>
                    <a:lnTo>
                      <a:pt x="402" y="1963"/>
                    </a:lnTo>
                    <a:lnTo>
                      <a:pt x="400" y="1960"/>
                    </a:lnTo>
                    <a:lnTo>
                      <a:pt x="399" y="1960"/>
                    </a:lnTo>
                    <a:lnTo>
                      <a:pt x="397" y="1960"/>
                    </a:lnTo>
                    <a:lnTo>
                      <a:pt x="396" y="1960"/>
                    </a:lnTo>
                    <a:lnTo>
                      <a:pt x="396" y="1962"/>
                    </a:lnTo>
                    <a:lnTo>
                      <a:pt x="394" y="1963"/>
                    </a:lnTo>
                    <a:lnTo>
                      <a:pt x="394" y="1965"/>
                    </a:lnTo>
                    <a:lnTo>
                      <a:pt x="393" y="1963"/>
                    </a:lnTo>
                    <a:lnTo>
                      <a:pt x="393" y="1960"/>
                    </a:lnTo>
                    <a:lnTo>
                      <a:pt x="391" y="1960"/>
                    </a:lnTo>
                    <a:lnTo>
                      <a:pt x="390" y="1962"/>
                    </a:lnTo>
                    <a:lnTo>
                      <a:pt x="388" y="1960"/>
                    </a:lnTo>
                    <a:lnTo>
                      <a:pt x="388" y="1959"/>
                    </a:lnTo>
                    <a:lnTo>
                      <a:pt x="387" y="1954"/>
                    </a:lnTo>
                    <a:lnTo>
                      <a:pt x="387" y="1952"/>
                    </a:lnTo>
                    <a:lnTo>
                      <a:pt x="385" y="1949"/>
                    </a:lnTo>
                    <a:lnTo>
                      <a:pt x="382" y="1945"/>
                    </a:lnTo>
                    <a:lnTo>
                      <a:pt x="376" y="1934"/>
                    </a:lnTo>
                    <a:lnTo>
                      <a:pt x="371" y="1928"/>
                    </a:lnTo>
                    <a:lnTo>
                      <a:pt x="370" y="1922"/>
                    </a:lnTo>
                    <a:lnTo>
                      <a:pt x="370" y="1914"/>
                    </a:lnTo>
                    <a:lnTo>
                      <a:pt x="364" y="1911"/>
                    </a:lnTo>
                    <a:lnTo>
                      <a:pt x="365" y="1904"/>
                    </a:lnTo>
                    <a:lnTo>
                      <a:pt x="371" y="1886"/>
                    </a:lnTo>
                    <a:lnTo>
                      <a:pt x="371" y="1884"/>
                    </a:lnTo>
                    <a:lnTo>
                      <a:pt x="359" y="1882"/>
                    </a:lnTo>
                    <a:lnTo>
                      <a:pt x="339" y="1882"/>
                    </a:lnTo>
                    <a:lnTo>
                      <a:pt x="310" y="1881"/>
                    </a:lnTo>
                    <a:lnTo>
                      <a:pt x="285" y="1879"/>
                    </a:lnTo>
                    <a:lnTo>
                      <a:pt x="257" y="1881"/>
                    </a:lnTo>
                    <a:lnTo>
                      <a:pt x="243" y="1879"/>
                    </a:lnTo>
                    <a:lnTo>
                      <a:pt x="227" y="1881"/>
                    </a:lnTo>
                    <a:lnTo>
                      <a:pt x="218" y="1881"/>
                    </a:lnTo>
                    <a:lnTo>
                      <a:pt x="213" y="1879"/>
                    </a:lnTo>
                    <a:lnTo>
                      <a:pt x="213" y="1878"/>
                    </a:lnTo>
                    <a:lnTo>
                      <a:pt x="212" y="1875"/>
                    </a:lnTo>
                    <a:lnTo>
                      <a:pt x="212" y="1870"/>
                    </a:lnTo>
                    <a:lnTo>
                      <a:pt x="208" y="1869"/>
                    </a:lnTo>
                    <a:lnTo>
                      <a:pt x="202" y="1869"/>
                    </a:lnTo>
                    <a:lnTo>
                      <a:pt x="195" y="1867"/>
                    </a:lnTo>
                    <a:lnTo>
                      <a:pt x="186" y="1867"/>
                    </a:lnTo>
                    <a:lnTo>
                      <a:pt x="178" y="1866"/>
                    </a:lnTo>
                    <a:lnTo>
                      <a:pt x="170" y="1863"/>
                    </a:lnTo>
                    <a:lnTo>
                      <a:pt x="161" y="1855"/>
                    </a:lnTo>
                    <a:lnTo>
                      <a:pt x="149" y="1846"/>
                    </a:lnTo>
                    <a:lnTo>
                      <a:pt x="146" y="1843"/>
                    </a:lnTo>
                    <a:lnTo>
                      <a:pt x="145" y="1841"/>
                    </a:lnTo>
                    <a:lnTo>
                      <a:pt x="161" y="1829"/>
                    </a:lnTo>
                    <a:lnTo>
                      <a:pt x="166" y="1826"/>
                    </a:lnTo>
                    <a:lnTo>
                      <a:pt x="170" y="1822"/>
                    </a:lnTo>
                    <a:lnTo>
                      <a:pt x="177" y="1817"/>
                    </a:lnTo>
                    <a:lnTo>
                      <a:pt x="181" y="1809"/>
                    </a:lnTo>
                    <a:lnTo>
                      <a:pt x="184" y="1805"/>
                    </a:lnTo>
                    <a:lnTo>
                      <a:pt x="186" y="1802"/>
                    </a:lnTo>
                    <a:lnTo>
                      <a:pt x="187" y="1797"/>
                    </a:lnTo>
                    <a:lnTo>
                      <a:pt x="190" y="1796"/>
                    </a:lnTo>
                    <a:lnTo>
                      <a:pt x="192" y="1794"/>
                    </a:lnTo>
                    <a:lnTo>
                      <a:pt x="198" y="1791"/>
                    </a:lnTo>
                    <a:lnTo>
                      <a:pt x="199" y="1785"/>
                    </a:lnTo>
                    <a:lnTo>
                      <a:pt x="201" y="1784"/>
                    </a:lnTo>
                    <a:lnTo>
                      <a:pt x="205" y="1782"/>
                    </a:lnTo>
                    <a:lnTo>
                      <a:pt x="205" y="1781"/>
                    </a:lnTo>
                    <a:lnTo>
                      <a:pt x="207" y="1776"/>
                    </a:lnTo>
                    <a:lnTo>
                      <a:pt x="205" y="1771"/>
                    </a:lnTo>
                    <a:lnTo>
                      <a:pt x="204" y="1771"/>
                    </a:lnTo>
                    <a:lnTo>
                      <a:pt x="201" y="1771"/>
                    </a:lnTo>
                    <a:lnTo>
                      <a:pt x="190" y="1771"/>
                    </a:lnTo>
                    <a:lnTo>
                      <a:pt x="181" y="1771"/>
                    </a:lnTo>
                    <a:lnTo>
                      <a:pt x="170" y="1768"/>
                    </a:lnTo>
                    <a:lnTo>
                      <a:pt x="158" y="1765"/>
                    </a:lnTo>
                    <a:lnTo>
                      <a:pt x="138" y="1756"/>
                    </a:lnTo>
                    <a:lnTo>
                      <a:pt x="117" y="1746"/>
                    </a:lnTo>
                    <a:lnTo>
                      <a:pt x="102" y="1733"/>
                    </a:lnTo>
                    <a:lnTo>
                      <a:pt x="85" y="1721"/>
                    </a:lnTo>
                    <a:lnTo>
                      <a:pt x="81" y="1718"/>
                    </a:lnTo>
                    <a:lnTo>
                      <a:pt x="75" y="1715"/>
                    </a:lnTo>
                    <a:lnTo>
                      <a:pt x="67" y="1711"/>
                    </a:lnTo>
                    <a:lnTo>
                      <a:pt x="58" y="1706"/>
                    </a:lnTo>
                    <a:lnTo>
                      <a:pt x="56" y="1706"/>
                    </a:lnTo>
                    <a:lnTo>
                      <a:pt x="55" y="1706"/>
                    </a:lnTo>
                    <a:lnTo>
                      <a:pt x="56" y="1711"/>
                    </a:lnTo>
                    <a:lnTo>
                      <a:pt x="58" y="1712"/>
                    </a:lnTo>
                    <a:lnTo>
                      <a:pt x="59" y="1717"/>
                    </a:lnTo>
                    <a:lnTo>
                      <a:pt x="59" y="1720"/>
                    </a:lnTo>
                    <a:lnTo>
                      <a:pt x="59" y="1726"/>
                    </a:lnTo>
                    <a:lnTo>
                      <a:pt x="62" y="1732"/>
                    </a:lnTo>
                    <a:lnTo>
                      <a:pt x="62" y="1733"/>
                    </a:lnTo>
                    <a:lnTo>
                      <a:pt x="61" y="1735"/>
                    </a:lnTo>
                    <a:lnTo>
                      <a:pt x="59" y="1735"/>
                    </a:lnTo>
                    <a:lnTo>
                      <a:pt x="58" y="1733"/>
                    </a:lnTo>
                    <a:lnTo>
                      <a:pt x="55" y="1729"/>
                    </a:lnTo>
                    <a:lnTo>
                      <a:pt x="52" y="1727"/>
                    </a:lnTo>
                    <a:lnTo>
                      <a:pt x="47" y="1726"/>
                    </a:lnTo>
                    <a:lnTo>
                      <a:pt x="41" y="1726"/>
                    </a:lnTo>
                    <a:lnTo>
                      <a:pt x="33" y="1726"/>
                    </a:lnTo>
                    <a:lnTo>
                      <a:pt x="27" y="1726"/>
                    </a:lnTo>
                    <a:lnTo>
                      <a:pt x="24" y="1724"/>
                    </a:lnTo>
                    <a:lnTo>
                      <a:pt x="23" y="1723"/>
                    </a:lnTo>
                    <a:lnTo>
                      <a:pt x="23" y="1720"/>
                    </a:lnTo>
                    <a:lnTo>
                      <a:pt x="24" y="1718"/>
                    </a:lnTo>
                    <a:lnTo>
                      <a:pt x="26" y="1718"/>
                    </a:lnTo>
                    <a:lnTo>
                      <a:pt x="27" y="1717"/>
                    </a:lnTo>
                    <a:lnTo>
                      <a:pt x="27" y="1715"/>
                    </a:lnTo>
                    <a:lnTo>
                      <a:pt x="26" y="1712"/>
                    </a:lnTo>
                    <a:lnTo>
                      <a:pt x="23" y="1709"/>
                    </a:lnTo>
                    <a:lnTo>
                      <a:pt x="18" y="1704"/>
                    </a:lnTo>
                    <a:lnTo>
                      <a:pt x="12" y="1701"/>
                    </a:lnTo>
                    <a:lnTo>
                      <a:pt x="11" y="1698"/>
                    </a:lnTo>
                    <a:lnTo>
                      <a:pt x="9" y="1694"/>
                    </a:lnTo>
                    <a:lnTo>
                      <a:pt x="11" y="1692"/>
                    </a:lnTo>
                    <a:lnTo>
                      <a:pt x="9" y="1691"/>
                    </a:lnTo>
                    <a:lnTo>
                      <a:pt x="8" y="1686"/>
                    </a:lnTo>
                    <a:lnTo>
                      <a:pt x="4" y="1683"/>
                    </a:lnTo>
                    <a:lnTo>
                      <a:pt x="1" y="1677"/>
                    </a:lnTo>
                    <a:lnTo>
                      <a:pt x="0" y="1669"/>
                    </a:lnTo>
                    <a:lnTo>
                      <a:pt x="0" y="1662"/>
                    </a:lnTo>
                    <a:lnTo>
                      <a:pt x="1" y="1656"/>
                    </a:lnTo>
                    <a:lnTo>
                      <a:pt x="3" y="1653"/>
                    </a:lnTo>
                    <a:lnTo>
                      <a:pt x="6" y="1653"/>
                    </a:lnTo>
                    <a:lnTo>
                      <a:pt x="11" y="1653"/>
                    </a:lnTo>
                    <a:lnTo>
                      <a:pt x="41" y="1656"/>
                    </a:lnTo>
                    <a:lnTo>
                      <a:pt x="50" y="1656"/>
                    </a:lnTo>
                    <a:lnTo>
                      <a:pt x="62" y="1654"/>
                    </a:lnTo>
                    <a:lnTo>
                      <a:pt x="75" y="1653"/>
                    </a:lnTo>
                    <a:lnTo>
                      <a:pt x="84" y="1651"/>
                    </a:lnTo>
                    <a:lnTo>
                      <a:pt x="91" y="1650"/>
                    </a:lnTo>
                    <a:lnTo>
                      <a:pt x="99" y="1644"/>
                    </a:lnTo>
                    <a:lnTo>
                      <a:pt x="161" y="1592"/>
                    </a:lnTo>
                    <a:lnTo>
                      <a:pt x="192" y="1566"/>
                    </a:lnTo>
                    <a:lnTo>
                      <a:pt x="205" y="1554"/>
                    </a:lnTo>
                    <a:lnTo>
                      <a:pt x="208" y="1552"/>
                    </a:lnTo>
                    <a:lnTo>
                      <a:pt x="219" y="1552"/>
                    </a:lnTo>
                    <a:lnTo>
                      <a:pt x="243" y="1554"/>
                    </a:lnTo>
                    <a:lnTo>
                      <a:pt x="251" y="1554"/>
                    </a:lnTo>
                    <a:lnTo>
                      <a:pt x="262" y="1555"/>
                    </a:lnTo>
                    <a:lnTo>
                      <a:pt x="271" y="1557"/>
                    </a:lnTo>
                    <a:lnTo>
                      <a:pt x="288" y="1558"/>
                    </a:lnTo>
                    <a:lnTo>
                      <a:pt x="292" y="1557"/>
                    </a:lnTo>
                    <a:lnTo>
                      <a:pt x="295" y="1555"/>
                    </a:lnTo>
                    <a:lnTo>
                      <a:pt x="300" y="1543"/>
                    </a:lnTo>
                    <a:lnTo>
                      <a:pt x="304" y="1537"/>
                    </a:lnTo>
                    <a:lnTo>
                      <a:pt x="306" y="1534"/>
                    </a:lnTo>
                    <a:lnTo>
                      <a:pt x="309" y="1529"/>
                    </a:lnTo>
                    <a:lnTo>
                      <a:pt x="312" y="1525"/>
                    </a:lnTo>
                    <a:lnTo>
                      <a:pt x="315" y="1517"/>
                    </a:lnTo>
                    <a:lnTo>
                      <a:pt x="318" y="1511"/>
                    </a:lnTo>
                    <a:lnTo>
                      <a:pt x="320" y="1513"/>
                    </a:lnTo>
                    <a:lnTo>
                      <a:pt x="323" y="1514"/>
                    </a:lnTo>
                    <a:lnTo>
                      <a:pt x="327" y="1514"/>
                    </a:lnTo>
                    <a:lnTo>
                      <a:pt x="332" y="1513"/>
                    </a:lnTo>
                    <a:lnTo>
                      <a:pt x="336" y="1513"/>
                    </a:lnTo>
                    <a:lnTo>
                      <a:pt x="339" y="1511"/>
                    </a:lnTo>
                    <a:lnTo>
                      <a:pt x="341" y="1508"/>
                    </a:lnTo>
                    <a:lnTo>
                      <a:pt x="342" y="1505"/>
                    </a:lnTo>
                    <a:lnTo>
                      <a:pt x="344" y="1505"/>
                    </a:lnTo>
                    <a:lnTo>
                      <a:pt x="345" y="1505"/>
                    </a:lnTo>
                    <a:lnTo>
                      <a:pt x="347" y="1504"/>
                    </a:lnTo>
                    <a:lnTo>
                      <a:pt x="349" y="1502"/>
                    </a:lnTo>
                    <a:lnTo>
                      <a:pt x="350" y="1502"/>
                    </a:lnTo>
                    <a:lnTo>
                      <a:pt x="353" y="1501"/>
                    </a:lnTo>
                    <a:lnTo>
                      <a:pt x="356" y="1501"/>
                    </a:lnTo>
                    <a:lnTo>
                      <a:pt x="358" y="1501"/>
                    </a:lnTo>
                    <a:lnTo>
                      <a:pt x="361" y="1499"/>
                    </a:lnTo>
                    <a:lnTo>
                      <a:pt x="362" y="1498"/>
                    </a:lnTo>
                    <a:lnTo>
                      <a:pt x="364" y="1496"/>
                    </a:lnTo>
                    <a:lnTo>
                      <a:pt x="365" y="1496"/>
                    </a:lnTo>
                    <a:lnTo>
                      <a:pt x="367" y="1496"/>
                    </a:lnTo>
                    <a:lnTo>
                      <a:pt x="370" y="1496"/>
                    </a:lnTo>
                    <a:lnTo>
                      <a:pt x="371" y="1494"/>
                    </a:lnTo>
                    <a:lnTo>
                      <a:pt x="373" y="1493"/>
                    </a:lnTo>
                    <a:lnTo>
                      <a:pt x="374" y="1491"/>
                    </a:lnTo>
                    <a:lnTo>
                      <a:pt x="376" y="1491"/>
                    </a:lnTo>
                    <a:lnTo>
                      <a:pt x="379" y="1490"/>
                    </a:lnTo>
                    <a:lnTo>
                      <a:pt x="384" y="1488"/>
                    </a:lnTo>
                    <a:lnTo>
                      <a:pt x="385" y="1487"/>
                    </a:lnTo>
                    <a:lnTo>
                      <a:pt x="387" y="1484"/>
                    </a:lnTo>
                    <a:lnTo>
                      <a:pt x="388" y="1482"/>
                    </a:lnTo>
                    <a:lnTo>
                      <a:pt x="390" y="1481"/>
                    </a:lnTo>
                    <a:lnTo>
                      <a:pt x="391" y="1481"/>
                    </a:lnTo>
                    <a:lnTo>
                      <a:pt x="393" y="1479"/>
                    </a:lnTo>
                    <a:lnTo>
                      <a:pt x="394" y="1478"/>
                    </a:lnTo>
                    <a:lnTo>
                      <a:pt x="394" y="1476"/>
                    </a:lnTo>
                    <a:lnTo>
                      <a:pt x="397" y="1475"/>
                    </a:lnTo>
                    <a:lnTo>
                      <a:pt x="397" y="1472"/>
                    </a:lnTo>
                    <a:lnTo>
                      <a:pt x="397" y="1470"/>
                    </a:lnTo>
                    <a:lnTo>
                      <a:pt x="399" y="1469"/>
                    </a:lnTo>
                    <a:lnTo>
                      <a:pt x="399" y="1466"/>
                    </a:lnTo>
                    <a:lnTo>
                      <a:pt x="402" y="1464"/>
                    </a:lnTo>
                    <a:lnTo>
                      <a:pt x="403" y="1463"/>
                    </a:lnTo>
                    <a:lnTo>
                      <a:pt x="405" y="1460"/>
                    </a:lnTo>
                    <a:lnTo>
                      <a:pt x="408" y="1458"/>
                    </a:lnTo>
                    <a:lnTo>
                      <a:pt x="409" y="1453"/>
                    </a:lnTo>
                    <a:lnTo>
                      <a:pt x="411" y="1453"/>
                    </a:lnTo>
                    <a:lnTo>
                      <a:pt x="412" y="1452"/>
                    </a:lnTo>
                    <a:lnTo>
                      <a:pt x="416" y="1452"/>
                    </a:lnTo>
                    <a:lnTo>
                      <a:pt x="417" y="1452"/>
                    </a:lnTo>
                    <a:lnTo>
                      <a:pt x="420" y="1450"/>
                    </a:lnTo>
                    <a:lnTo>
                      <a:pt x="422" y="1449"/>
                    </a:lnTo>
                    <a:lnTo>
                      <a:pt x="425" y="1447"/>
                    </a:lnTo>
                    <a:lnTo>
                      <a:pt x="423" y="1440"/>
                    </a:lnTo>
                    <a:lnTo>
                      <a:pt x="428" y="1435"/>
                    </a:lnTo>
                    <a:lnTo>
                      <a:pt x="420" y="1423"/>
                    </a:lnTo>
                    <a:lnTo>
                      <a:pt x="406" y="1403"/>
                    </a:lnTo>
                    <a:lnTo>
                      <a:pt x="399" y="1394"/>
                    </a:lnTo>
                    <a:lnTo>
                      <a:pt x="399" y="1391"/>
                    </a:lnTo>
                    <a:lnTo>
                      <a:pt x="397" y="1358"/>
                    </a:lnTo>
                    <a:lnTo>
                      <a:pt x="397" y="1339"/>
                    </a:lnTo>
                    <a:lnTo>
                      <a:pt x="371" y="1336"/>
                    </a:lnTo>
                    <a:lnTo>
                      <a:pt x="347" y="1333"/>
                    </a:lnTo>
                    <a:lnTo>
                      <a:pt x="339" y="1332"/>
                    </a:lnTo>
                    <a:lnTo>
                      <a:pt x="338" y="1330"/>
                    </a:lnTo>
                    <a:lnTo>
                      <a:pt x="339" y="1272"/>
                    </a:lnTo>
                    <a:lnTo>
                      <a:pt x="338" y="1265"/>
                    </a:lnTo>
                    <a:lnTo>
                      <a:pt x="338" y="1263"/>
                    </a:lnTo>
                    <a:lnTo>
                      <a:pt x="336" y="1263"/>
                    </a:lnTo>
                    <a:lnTo>
                      <a:pt x="332" y="1266"/>
                    </a:lnTo>
                    <a:lnTo>
                      <a:pt x="327" y="1266"/>
                    </a:lnTo>
                    <a:lnTo>
                      <a:pt x="324" y="1266"/>
                    </a:lnTo>
                    <a:lnTo>
                      <a:pt x="323" y="1268"/>
                    </a:lnTo>
                    <a:lnTo>
                      <a:pt x="320" y="1268"/>
                    </a:lnTo>
                    <a:lnTo>
                      <a:pt x="315" y="1268"/>
                    </a:lnTo>
                    <a:lnTo>
                      <a:pt x="314" y="1268"/>
                    </a:lnTo>
                    <a:lnTo>
                      <a:pt x="310" y="1265"/>
                    </a:lnTo>
                    <a:lnTo>
                      <a:pt x="307" y="1265"/>
                    </a:lnTo>
                    <a:lnTo>
                      <a:pt x="303" y="1263"/>
                    </a:lnTo>
                    <a:lnTo>
                      <a:pt x="300" y="1262"/>
                    </a:lnTo>
                    <a:lnTo>
                      <a:pt x="298" y="1260"/>
                    </a:lnTo>
                    <a:lnTo>
                      <a:pt x="297" y="1256"/>
                    </a:lnTo>
                    <a:lnTo>
                      <a:pt x="295" y="1248"/>
                    </a:lnTo>
                    <a:lnTo>
                      <a:pt x="295" y="1246"/>
                    </a:lnTo>
                    <a:lnTo>
                      <a:pt x="292" y="1245"/>
                    </a:lnTo>
                    <a:lnTo>
                      <a:pt x="289" y="1245"/>
                    </a:lnTo>
                    <a:lnTo>
                      <a:pt x="286" y="1243"/>
                    </a:lnTo>
                    <a:lnTo>
                      <a:pt x="286" y="1242"/>
                    </a:lnTo>
                    <a:lnTo>
                      <a:pt x="286" y="1234"/>
                    </a:lnTo>
                    <a:lnTo>
                      <a:pt x="286" y="1219"/>
                    </a:lnTo>
                    <a:lnTo>
                      <a:pt x="285" y="1186"/>
                    </a:lnTo>
                    <a:lnTo>
                      <a:pt x="286" y="1184"/>
                    </a:lnTo>
                    <a:lnTo>
                      <a:pt x="291" y="1184"/>
                    </a:lnTo>
                    <a:lnTo>
                      <a:pt x="300" y="1184"/>
                    </a:lnTo>
                    <a:lnTo>
                      <a:pt x="312" y="1181"/>
                    </a:lnTo>
                    <a:lnTo>
                      <a:pt x="333" y="1175"/>
                    </a:lnTo>
                    <a:lnTo>
                      <a:pt x="339" y="1172"/>
                    </a:lnTo>
                    <a:lnTo>
                      <a:pt x="344" y="1167"/>
                    </a:lnTo>
                    <a:lnTo>
                      <a:pt x="353" y="1155"/>
                    </a:lnTo>
                    <a:lnTo>
                      <a:pt x="356" y="1151"/>
                    </a:lnTo>
                    <a:lnTo>
                      <a:pt x="356" y="1148"/>
                    </a:lnTo>
                    <a:lnTo>
                      <a:pt x="355" y="1146"/>
                    </a:lnTo>
                    <a:lnTo>
                      <a:pt x="356" y="1145"/>
                    </a:lnTo>
                    <a:lnTo>
                      <a:pt x="362" y="1143"/>
                    </a:lnTo>
                    <a:lnTo>
                      <a:pt x="368" y="1140"/>
                    </a:lnTo>
                    <a:lnTo>
                      <a:pt x="371" y="1137"/>
                    </a:lnTo>
                    <a:lnTo>
                      <a:pt x="376" y="1135"/>
                    </a:lnTo>
                    <a:lnTo>
                      <a:pt x="379" y="1135"/>
                    </a:lnTo>
                    <a:lnTo>
                      <a:pt x="382" y="1135"/>
                    </a:lnTo>
                    <a:lnTo>
                      <a:pt x="385" y="1132"/>
                    </a:lnTo>
                    <a:lnTo>
                      <a:pt x="388" y="1131"/>
                    </a:lnTo>
                    <a:lnTo>
                      <a:pt x="390" y="1128"/>
                    </a:lnTo>
                    <a:lnTo>
                      <a:pt x="391" y="1126"/>
                    </a:lnTo>
                    <a:lnTo>
                      <a:pt x="393" y="1125"/>
                    </a:lnTo>
                    <a:lnTo>
                      <a:pt x="394" y="1122"/>
                    </a:lnTo>
                    <a:lnTo>
                      <a:pt x="397" y="1116"/>
                    </a:lnTo>
                    <a:lnTo>
                      <a:pt x="399" y="1113"/>
                    </a:lnTo>
                    <a:lnTo>
                      <a:pt x="402" y="1111"/>
                    </a:lnTo>
                    <a:lnTo>
                      <a:pt x="403" y="1110"/>
                    </a:lnTo>
                    <a:lnTo>
                      <a:pt x="408" y="1107"/>
                    </a:lnTo>
                    <a:lnTo>
                      <a:pt x="411" y="1105"/>
                    </a:lnTo>
                    <a:lnTo>
                      <a:pt x="414" y="1103"/>
                    </a:lnTo>
                    <a:lnTo>
                      <a:pt x="417" y="1102"/>
                    </a:lnTo>
                    <a:lnTo>
                      <a:pt x="419" y="1100"/>
                    </a:lnTo>
                    <a:lnTo>
                      <a:pt x="420" y="1099"/>
                    </a:lnTo>
                    <a:lnTo>
                      <a:pt x="423" y="1096"/>
                    </a:lnTo>
                    <a:lnTo>
                      <a:pt x="425" y="1094"/>
                    </a:lnTo>
                    <a:lnTo>
                      <a:pt x="428" y="1093"/>
                    </a:lnTo>
                    <a:lnTo>
                      <a:pt x="431" y="1093"/>
                    </a:lnTo>
                    <a:lnTo>
                      <a:pt x="432" y="1090"/>
                    </a:lnTo>
                    <a:lnTo>
                      <a:pt x="435" y="1087"/>
                    </a:lnTo>
                    <a:lnTo>
                      <a:pt x="429" y="1081"/>
                    </a:lnTo>
                    <a:lnTo>
                      <a:pt x="426" y="1078"/>
                    </a:lnTo>
                    <a:lnTo>
                      <a:pt x="422" y="1076"/>
                    </a:lnTo>
                    <a:lnTo>
                      <a:pt x="417" y="1073"/>
                    </a:lnTo>
                    <a:lnTo>
                      <a:pt x="412" y="1067"/>
                    </a:lnTo>
                    <a:lnTo>
                      <a:pt x="411" y="1059"/>
                    </a:lnTo>
                    <a:lnTo>
                      <a:pt x="411" y="1058"/>
                    </a:lnTo>
                    <a:lnTo>
                      <a:pt x="414" y="1058"/>
                    </a:lnTo>
                    <a:lnTo>
                      <a:pt x="417" y="1056"/>
                    </a:lnTo>
                    <a:lnTo>
                      <a:pt x="420" y="1056"/>
                    </a:lnTo>
                    <a:lnTo>
                      <a:pt x="423" y="1055"/>
                    </a:lnTo>
                    <a:lnTo>
                      <a:pt x="425" y="1055"/>
                    </a:lnTo>
                    <a:lnTo>
                      <a:pt x="428" y="1056"/>
                    </a:lnTo>
                    <a:lnTo>
                      <a:pt x="431" y="1058"/>
                    </a:lnTo>
                    <a:lnTo>
                      <a:pt x="434" y="1059"/>
                    </a:lnTo>
                    <a:lnTo>
                      <a:pt x="437" y="1059"/>
                    </a:lnTo>
                    <a:lnTo>
                      <a:pt x="438" y="1061"/>
                    </a:lnTo>
                    <a:lnTo>
                      <a:pt x="441" y="1062"/>
                    </a:lnTo>
                    <a:lnTo>
                      <a:pt x="444" y="1064"/>
                    </a:lnTo>
                    <a:lnTo>
                      <a:pt x="447" y="1064"/>
                    </a:lnTo>
                    <a:lnTo>
                      <a:pt x="449" y="1061"/>
                    </a:lnTo>
                    <a:lnTo>
                      <a:pt x="451" y="1056"/>
                    </a:lnTo>
                    <a:lnTo>
                      <a:pt x="451" y="1055"/>
                    </a:lnTo>
                    <a:lnTo>
                      <a:pt x="452" y="1052"/>
                    </a:lnTo>
                    <a:lnTo>
                      <a:pt x="455" y="1049"/>
                    </a:lnTo>
                    <a:lnTo>
                      <a:pt x="458" y="1047"/>
                    </a:lnTo>
                    <a:lnTo>
                      <a:pt x="461" y="1046"/>
                    </a:lnTo>
                    <a:lnTo>
                      <a:pt x="463" y="1044"/>
                    </a:lnTo>
                    <a:lnTo>
                      <a:pt x="467" y="1044"/>
                    </a:lnTo>
                    <a:lnTo>
                      <a:pt x="470" y="1043"/>
                    </a:lnTo>
                    <a:lnTo>
                      <a:pt x="475" y="1041"/>
                    </a:lnTo>
                    <a:lnTo>
                      <a:pt x="478" y="1038"/>
                    </a:lnTo>
                    <a:lnTo>
                      <a:pt x="481" y="1037"/>
                    </a:lnTo>
                    <a:lnTo>
                      <a:pt x="484" y="1033"/>
                    </a:lnTo>
                    <a:lnTo>
                      <a:pt x="486" y="1032"/>
                    </a:lnTo>
                    <a:lnTo>
                      <a:pt x="489" y="1030"/>
                    </a:lnTo>
                    <a:lnTo>
                      <a:pt x="492" y="1029"/>
                    </a:lnTo>
                    <a:lnTo>
                      <a:pt x="496" y="1027"/>
                    </a:lnTo>
                    <a:lnTo>
                      <a:pt x="501" y="1024"/>
                    </a:lnTo>
                    <a:lnTo>
                      <a:pt x="504" y="1023"/>
                    </a:lnTo>
                    <a:lnTo>
                      <a:pt x="507" y="1023"/>
                    </a:lnTo>
                    <a:lnTo>
                      <a:pt x="513" y="1029"/>
                    </a:lnTo>
                    <a:lnTo>
                      <a:pt x="522" y="1040"/>
                    </a:lnTo>
                    <a:lnTo>
                      <a:pt x="528" y="1043"/>
                    </a:lnTo>
                    <a:lnTo>
                      <a:pt x="537" y="1046"/>
                    </a:lnTo>
                    <a:lnTo>
                      <a:pt x="556" y="1047"/>
                    </a:lnTo>
                    <a:lnTo>
                      <a:pt x="557" y="1047"/>
                    </a:lnTo>
                    <a:lnTo>
                      <a:pt x="560" y="1046"/>
                    </a:lnTo>
                    <a:lnTo>
                      <a:pt x="565" y="1043"/>
                    </a:lnTo>
                    <a:lnTo>
                      <a:pt x="586" y="1021"/>
                    </a:lnTo>
                    <a:lnTo>
                      <a:pt x="589" y="1020"/>
                    </a:lnTo>
                    <a:lnTo>
                      <a:pt x="591" y="1020"/>
                    </a:lnTo>
                    <a:lnTo>
                      <a:pt x="594" y="1021"/>
                    </a:lnTo>
                    <a:lnTo>
                      <a:pt x="597" y="1021"/>
                    </a:lnTo>
                    <a:lnTo>
                      <a:pt x="600" y="1023"/>
                    </a:lnTo>
                    <a:lnTo>
                      <a:pt x="603" y="1024"/>
                    </a:lnTo>
                    <a:lnTo>
                      <a:pt x="606" y="1027"/>
                    </a:lnTo>
                    <a:lnTo>
                      <a:pt x="607" y="1029"/>
                    </a:lnTo>
                    <a:lnTo>
                      <a:pt x="610" y="1030"/>
                    </a:lnTo>
                    <a:lnTo>
                      <a:pt x="613" y="1033"/>
                    </a:lnTo>
                    <a:lnTo>
                      <a:pt x="616" y="1035"/>
                    </a:lnTo>
                    <a:lnTo>
                      <a:pt x="620" y="1033"/>
                    </a:lnTo>
                    <a:lnTo>
                      <a:pt x="623" y="1035"/>
                    </a:lnTo>
                    <a:lnTo>
                      <a:pt x="626" y="1035"/>
                    </a:lnTo>
                    <a:lnTo>
                      <a:pt x="635" y="1041"/>
                    </a:lnTo>
                    <a:lnTo>
                      <a:pt x="641" y="1046"/>
                    </a:lnTo>
                    <a:lnTo>
                      <a:pt x="658" y="1068"/>
                    </a:lnTo>
                    <a:lnTo>
                      <a:pt x="659" y="1070"/>
                    </a:lnTo>
                    <a:lnTo>
                      <a:pt x="662" y="1068"/>
                    </a:lnTo>
                    <a:lnTo>
                      <a:pt x="665" y="1064"/>
                    </a:lnTo>
                    <a:lnTo>
                      <a:pt x="668" y="1062"/>
                    </a:lnTo>
                    <a:lnTo>
                      <a:pt x="670" y="1062"/>
                    </a:lnTo>
                    <a:lnTo>
                      <a:pt x="673" y="1062"/>
                    </a:lnTo>
                    <a:lnTo>
                      <a:pt x="674" y="1061"/>
                    </a:lnTo>
                    <a:lnTo>
                      <a:pt x="676" y="1058"/>
                    </a:lnTo>
                    <a:lnTo>
                      <a:pt x="680" y="1050"/>
                    </a:lnTo>
                    <a:lnTo>
                      <a:pt x="682" y="1046"/>
                    </a:lnTo>
                    <a:lnTo>
                      <a:pt x="688" y="1047"/>
                    </a:lnTo>
                    <a:lnTo>
                      <a:pt x="685" y="1044"/>
                    </a:lnTo>
                    <a:lnTo>
                      <a:pt x="690" y="1047"/>
                    </a:lnTo>
                    <a:lnTo>
                      <a:pt x="694" y="1049"/>
                    </a:lnTo>
                    <a:lnTo>
                      <a:pt x="699" y="1049"/>
                    </a:lnTo>
                    <a:lnTo>
                      <a:pt x="702" y="1049"/>
                    </a:lnTo>
                    <a:lnTo>
                      <a:pt x="706" y="1049"/>
                    </a:lnTo>
                    <a:lnTo>
                      <a:pt x="711" y="1047"/>
                    </a:lnTo>
                    <a:lnTo>
                      <a:pt x="714" y="1047"/>
                    </a:lnTo>
                    <a:lnTo>
                      <a:pt x="717" y="1047"/>
                    </a:lnTo>
                    <a:lnTo>
                      <a:pt x="723" y="1047"/>
                    </a:lnTo>
                    <a:lnTo>
                      <a:pt x="729" y="1046"/>
                    </a:lnTo>
                    <a:lnTo>
                      <a:pt x="732" y="1047"/>
                    </a:lnTo>
                    <a:lnTo>
                      <a:pt x="737" y="1049"/>
                    </a:lnTo>
                    <a:lnTo>
                      <a:pt x="738" y="1049"/>
                    </a:lnTo>
                    <a:lnTo>
                      <a:pt x="740" y="1049"/>
                    </a:lnTo>
                    <a:lnTo>
                      <a:pt x="743" y="1047"/>
                    </a:lnTo>
                    <a:lnTo>
                      <a:pt x="746" y="1044"/>
                    </a:lnTo>
                    <a:lnTo>
                      <a:pt x="750" y="1044"/>
                    </a:lnTo>
                    <a:lnTo>
                      <a:pt x="755" y="1046"/>
                    </a:lnTo>
                    <a:lnTo>
                      <a:pt x="761" y="1050"/>
                    </a:lnTo>
                    <a:lnTo>
                      <a:pt x="773" y="1059"/>
                    </a:lnTo>
                    <a:lnTo>
                      <a:pt x="788" y="1070"/>
                    </a:lnTo>
                    <a:lnTo>
                      <a:pt x="796" y="1073"/>
                    </a:lnTo>
                    <a:lnTo>
                      <a:pt x="802" y="1073"/>
                    </a:lnTo>
                    <a:lnTo>
                      <a:pt x="813" y="1072"/>
                    </a:lnTo>
                    <a:lnTo>
                      <a:pt x="819" y="1070"/>
                    </a:lnTo>
                    <a:lnTo>
                      <a:pt x="860" y="1047"/>
                    </a:lnTo>
                    <a:lnTo>
                      <a:pt x="862" y="1046"/>
                    </a:lnTo>
                    <a:lnTo>
                      <a:pt x="862" y="1041"/>
                    </a:lnTo>
                    <a:lnTo>
                      <a:pt x="862" y="1037"/>
                    </a:lnTo>
                    <a:lnTo>
                      <a:pt x="865" y="1012"/>
                    </a:lnTo>
                    <a:lnTo>
                      <a:pt x="866" y="1005"/>
                    </a:lnTo>
                    <a:lnTo>
                      <a:pt x="865" y="997"/>
                    </a:lnTo>
                    <a:lnTo>
                      <a:pt x="860" y="985"/>
                    </a:lnTo>
                    <a:lnTo>
                      <a:pt x="857" y="979"/>
                    </a:lnTo>
                    <a:lnTo>
                      <a:pt x="854" y="976"/>
                    </a:lnTo>
                    <a:lnTo>
                      <a:pt x="845" y="968"/>
                    </a:lnTo>
                    <a:lnTo>
                      <a:pt x="831" y="962"/>
                    </a:lnTo>
                    <a:lnTo>
                      <a:pt x="822" y="957"/>
                    </a:lnTo>
                    <a:lnTo>
                      <a:pt x="814" y="954"/>
                    </a:lnTo>
                    <a:lnTo>
                      <a:pt x="804" y="954"/>
                    </a:lnTo>
                    <a:lnTo>
                      <a:pt x="793" y="956"/>
                    </a:lnTo>
                    <a:lnTo>
                      <a:pt x="785" y="956"/>
                    </a:lnTo>
                    <a:lnTo>
                      <a:pt x="776" y="956"/>
                    </a:lnTo>
                    <a:lnTo>
                      <a:pt x="772" y="956"/>
                    </a:lnTo>
                    <a:lnTo>
                      <a:pt x="767" y="954"/>
                    </a:lnTo>
                    <a:lnTo>
                      <a:pt x="755" y="947"/>
                    </a:lnTo>
                    <a:lnTo>
                      <a:pt x="747" y="942"/>
                    </a:lnTo>
                    <a:lnTo>
                      <a:pt x="738" y="939"/>
                    </a:lnTo>
                    <a:lnTo>
                      <a:pt x="728" y="936"/>
                    </a:lnTo>
                    <a:lnTo>
                      <a:pt x="721" y="933"/>
                    </a:lnTo>
                    <a:lnTo>
                      <a:pt x="712" y="922"/>
                    </a:lnTo>
                    <a:lnTo>
                      <a:pt x="705" y="912"/>
                    </a:lnTo>
                    <a:lnTo>
                      <a:pt x="699" y="900"/>
                    </a:lnTo>
                    <a:lnTo>
                      <a:pt x="697" y="895"/>
                    </a:lnTo>
                    <a:lnTo>
                      <a:pt x="694" y="894"/>
                    </a:lnTo>
                    <a:lnTo>
                      <a:pt x="690" y="890"/>
                    </a:lnTo>
                    <a:lnTo>
                      <a:pt x="680" y="884"/>
                    </a:lnTo>
                    <a:lnTo>
                      <a:pt x="677" y="881"/>
                    </a:lnTo>
                    <a:lnTo>
                      <a:pt x="673" y="880"/>
                    </a:lnTo>
                    <a:lnTo>
                      <a:pt x="670" y="881"/>
                    </a:lnTo>
                    <a:lnTo>
                      <a:pt x="664" y="886"/>
                    </a:lnTo>
                    <a:lnTo>
                      <a:pt x="659" y="894"/>
                    </a:lnTo>
                    <a:lnTo>
                      <a:pt x="656" y="901"/>
                    </a:lnTo>
                    <a:lnTo>
                      <a:pt x="655" y="904"/>
                    </a:lnTo>
                    <a:lnTo>
                      <a:pt x="653" y="907"/>
                    </a:lnTo>
                    <a:lnTo>
                      <a:pt x="639" y="909"/>
                    </a:lnTo>
                    <a:lnTo>
                      <a:pt x="626" y="910"/>
                    </a:lnTo>
                    <a:lnTo>
                      <a:pt x="616" y="910"/>
                    </a:lnTo>
                    <a:lnTo>
                      <a:pt x="607" y="907"/>
                    </a:lnTo>
                    <a:lnTo>
                      <a:pt x="595" y="901"/>
                    </a:lnTo>
                    <a:lnTo>
                      <a:pt x="584" y="895"/>
                    </a:lnTo>
                    <a:lnTo>
                      <a:pt x="574" y="884"/>
                    </a:lnTo>
                    <a:lnTo>
                      <a:pt x="568" y="878"/>
                    </a:lnTo>
                    <a:lnTo>
                      <a:pt x="560" y="874"/>
                    </a:lnTo>
                    <a:lnTo>
                      <a:pt x="549" y="871"/>
                    </a:lnTo>
                    <a:lnTo>
                      <a:pt x="540" y="868"/>
                    </a:lnTo>
                    <a:lnTo>
                      <a:pt x="530" y="868"/>
                    </a:lnTo>
                    <a:lnTo>
                      <a:pt x="514" y="869"/>
                    </a:lnTo>
                    <a:lnTo>
                      <a:pt x="501" y="869"/>
                    </a:lnTo>
                    <a:lnTo>
                      <a:pt x="492" y="869"/>
                    </a:lnTo>
                    <a:lnTo>
                      <a:pt x="486" y="866"/>
                    </a:lnTo>
                    <a:lnTo>
                      <a:pt x="479" y="863"/>
                    </a:lnTo>
                    <a:lnTo>
                      <a:pt x="476" y="857"/>
                    </a:lnTo>
                    <a:lnTo>
                      <a:pt x="473" y="849"/>
                    </a:lnTo>
                    <a:lnTo>
                      <a:pt x="473" y="842"/>
                    </a:lnTo>
                    <a:lnTo>
                      <a:pt x="472" y="836"/>
                    </a:lnTo>
                    <a:lnTo>
                      <a:pt x="470" y="822"/>
                    </a:lnTo>
                    <a:lnTo>
                      <a:pt x="469" y="816"/>
                    </a:lnTo>
                    <a:lnTo>
                      <a:pt x="466" y="807"/>
                    </a:lnTo>
                    <a:lnTo>
                      <a:pt x="464" y="802"/>
                    </a:lnTo>
                    <a:lnTo>
                      <a:pt x="464" y="796"/>
                    </a:lnTo>
                    <a:lnTo>
                      <a:pt x="466" y="793"/>
                    </a:lnTo>
                    <a:lnTo>
                      <a:pt x="467" y="792"/>
                    </a:lnTo>
                    <a:lnTo>
                      <a:pt x="475" y="789"/>
                    </a:lnTo>
                    <a:lnTo>
                      <a:pt x="481" y="782"/>
                    </a:lnTo>
                    <a:lnTo>
                      <a:pt x="487" y="776"/>
                    </a:lnTo>
                    <a:lnTo>
                      <a:pt x="489" y="775"/>
                    </a:lnTo>
                    <a:lnTo>
                      <a:pt x="489" y="770"/>
                    </a:lnTo>
                    <a:lnTo>
                      <a:pt x="489" y="764"/>
                    </a:lnTo>
                    <a:lnTo>
                      <a:pt x="490" y="757"/>
                    </a:lnTo>
                    <a:lnTo>
                      <a:pt x="490" y="750"/>
                    </a:lnTo>
                    <a:lnTo>
                      <a:pt x="493" y="746"/>
                    </a:lnTo>
                    <a:lnTo>
                      <a:pt x="498" y="738"/>
                    </a:lnTo>
                    <a:lnTo>
                      <a:pt x="502" y="735"/>
                    </a:lnTo>
                    <a:lnTo>
                      <a:pt x="505" y="734"/>
                    </a:lnTo>
                    <a:lnTo>
                      <a:pt x="511" y="732"/>
                    </a:lnTo>
                    <a:lnTo>
                      <a:pt x="514" y="731"/>
                    </a:lnTo>
                    <a:lnTo>
                      <a:pt x="519" y="731"/>
                    </a:lnTo>
                    <a:lnTo>
                      <a:pt x="521" y="731"/>
                    </a:lnTo>
                    <a:lnTo>
                      <a:pt x="525" y="731"/>
                    </a:lnTo>
                    <a:lnTo>
                      <a:pt x="528" y="729"/>
                    </a:lnTo>
                    <a:lnTo>
                      <a:pt x="531" y="729"/>
                    </a:lnTo>
                    <a:lnTo>
                      <a:pt x="531" y="731"/>
                    </a:lnTo>
                    <a:lnTo>
                      <a:pt x="534" y="732"/>
                    </a:lnTo>
                    <a:lnTo>
                      <a:pt x="539" y="735"/>
                    </a:lnTo>
                    <a:lnTo>
                      <a:pt x="545" y="738"/>
                    </a:lnTo>
                    <a:lnTo>
                      <a:pt x="548" y="741"/>
                    </a:lnTo>
                    <a:lnTo>
                      <a:pt x="548" y="747"/>
                    </a:lnTo>
                    <a:lnTo>
                      <a:pt x="551" y="755"/>
                    </a:lnTo>
                    <a:lnTo>
                      <a:pt x="554" y="758"/>
                    </a:lnTo>
                    <a:lnTo>
                      <a:pt x="563" y="761"/>
                    </a:lnTo>
                    <a:lnTo>
                      <a:pt x="568" y="763"/>
                    </a:lnTo>
                    <a:lnTo>
                      <a:pt x="572" y="761"/>
                    </a:lnTo>
                    <a:lnTo>
                      <a:pt x="575" y="758"/>
                    </a:lnTo>
                    <a:lnTo>
                      <a:pt x="583" y="757"/>
                    </a:lnTo>
                    <a:lnTo>
                      <a:pt x="586" y="757"/>
                    </a:lnTo>
                    <a:lnTo>
                      <a:pt x="589" y="757"/>
                    </a:lnTo>
                    <a:lnTo>
                      <a:pt x="592" y="757"/>
                    </a:lnTo>
                    <a:lnTo>
                      <a:pt x="597" y="754"/>
                    </a:lnTo>
                    <a:lnTo>
                      <a:pt x="600" y="754"/>
                    </a:lnTo>
                    <a:lnTo>
                      <a:pt x="603" y="752"/>
                    </a:lnTo>
                    <a:lnTo>
                      <a:pt x="609" y="755"/>
                    </a:lnTo>
                    <a:lnTo>
                      <a:pt x="610" y="755"/>
                    </a:lnTo>
                    <a:lnTo>
                      <a:pt x="612" y="755"/>
                    </a:lnTo>
                    <a:lnTo>
                      <a:pt x="612" y="754"/>
                    </a:lnTo>
                    <a:lnTo>
                      <a:pt x="612" y="750"/>
                    </a:lnTo>
                    <a:lnTo>
                      <a:pt x="610" y="746"/>
                    </a:lnTo>
                    <a:lnTo>
                      <a:pt x="612" y="743"/>
                    </a:lnTo>
                    <a:lnTo>
                      <a:pt x="613" y="740"/>
                    </a:lnTo>
                    <a:lnTo>
                      <a:pt x="615" y="737"/>
                    </a:lnTo>
                    <a:lnTo>
                      <a:pt x="620" y="734"/>
                    </a:lnTo>
                    <a:lnTo>
                      <a:pt x="621" y="732"/>
                    </a:lnTo>
                    <a:lnTo>
                      <a:pt x="624" y="734"/>
                    </a:lnTo>
                    <a:lnTo>
                      <a:pt x="626" y="738"/>
                    </a:lnTo>
                    <a:lnTo>
                      <a:pt x="629" y="740"/>
                    </a:lnTo>
                    <a:lnTo>
                      <a:pt x="630" y="740"/>
                    </a:lnTo>
                    <a:lnTo>
                      <a:pt x="632" y="738"/>
                    </a:lnTo>
                    <a:lnTo>
                      <a:pt x="632" y="737"/>
                    </a:lnTo>
                    <a:lnTo>
                      <a:pt x="630" y="735"/>
                    </a:lnTo>
                    <a:lnTo>
                      <a:pt x="630" y="734"/>
                    </a:lnTo>
                    <a:lnTo>
                      <a:pt x="635" y="729"/>
                    </a:lnTo>
                    <a:lnTo>
                      <a:pt x="641" y="722"/>
                    </a:lnTo>
                    <a:lnTo>
                      <a:pt x="641" y="720"/>
                    </a:lnTo>
                    <a:lnTo>
                      <a:pt x="641" y="716"/>
                    </a:lnTo>
                    <a:lnTo>
                      <a:pt x="638" y="714"/>
                    </a:lnTo>
                    <a:lnTo>
                      <a:pt x="633" y="712"/>
                    </a:lnTo>
                    <a:lnTo>
                      <a:pt x="630" y="711"/>
                    </a:lnTo>
                    <a:lnTo>
                      <a:pt x="630" y="709"/>
                    </a:lnTo>
                    <a:lnTo>
                      <a:pt x="630" y="703"/>
                    </a:lnTo>
                    <a:lnTo>
                      <a:pt x="630" y="697"/>
                    </a:lnTo>
                    <a:lnTo>
                      <a:pt x="629" y="688"/>
                    </a:lnTo>
                    <a:lnTo>
                      <a:pt x="626" y="681"/>
                    </a:lnTo>
                    <a:lnTo>
                      <a:pt x="618" y="682"/>
                    </a:lnTo>
                    <a:lnTo>
                      <a:pt x="612" y="682"/>
                    </a:lnTo>
                    <a:lnTo>
                      <a:pt x="604" y="681"/>
                    </a:lnTo>
                    <a:lnTo>
                      <a:pt x="597" y="677"/>
                    </a:lnTo>
                    <a:lnTo>
                      <a:pt x="584" y="676"/>
                    </a:lnTo>
                    <a:lnTo>
                      <a:pt x="572" y="674"/>
                    </a:lnTo>
                    <a:lnTo>
                      <a:pt x="563" y="673"/>
                    </a:lnTo>
                    <a:lnTo>
                      <a:pt x="560" y="673"/>
                    </a:lnTo>
                    <a:lnTo>
                      <a:pt x="559" y="674"/>
                    </a:lnTo>
                    <a:lnTo>
                      <a:pt x="556" y="681"/>
                    </a:lnTo>
                    <a:lnTo>
                      <a:pt x="549" y="690"/>
                    </a:lnTo>
                    <a:lnTo>
                      <a:pt x="543" y="694"/>
                    </a:lnTo>
                    <a:lnTo>
                      <a:pt x="539" y="697"/>
                    </a:lnTo>
                    <a:lnTo>
                      <a:pt x="537" y="703"/>
                    </a:lnTo>
                    <a:lnTo>
                      <a:pt x="534" y="702"/>
                    </a:lnTo>
                    <a:lnTo>
                      <a:pt x="530" y="700"/>
                    </a:lnTo>
                    <a:lnTo>
                      <a:pt x="527" y="702"/>
                    </a:lnTo>
                    <a:lnTo>
                      <a:pt x="525" y="702"/>
                    </a:lnTo>
                    <a:lnTo>
                      <a:pt x="522" y="702"/>
                    </a:lnTo>
                    <a:lnTo>
                      <a:pt x="519" y="700"/>
                    </a:lnTo>
                    <a:lnTo>
                      <a:pt x="518" y="699"/>
                    </a:lnTo>
                    <a:lnTo>
                      <a:pt x="513" y="699"/>
                    </a:lnTo>
                    <a:lnTo>
                      <a:pt x="507" y="699"/>
                    </a:lnTo>
                    <a:lnTo>
                      <a:pt x="505" y="700"/>
                    </a:lnTo>
                    <a:lnTo>
                      <a:pt x="502" y="699"/>
                    </a:lnTo>
                    <a:lnTo>
                      <a:pt x="499" y="699"/>
                    </a:lnTo>
                    <a:lnTo>
                      <a:pt x="496" y="697"/>
                    </a:lnTo>
                    <a:lnTo>
                      <a:pt x="495" y="696"/>
                    </a:lnTo>
                    <a:lnTo>
                      <a:pt x="493" y="696"/>
                    </a:lnTo>
                    <a:lnTo>
                      <a:pt x="492" y="697"/>
                    </a:lnTo>
                    <a:lnTo>
                      <a:pt x="492" y="699"/>
                    </a:lnTo>
                    <a:lnTo>
                      <a:pt x="490" y="700"/>
                    </a:lnTo>
                    <a:lnTo>
                      <a:pt x="489" y="700"/>
                    </a:lnTo>
                    <a:lnTo>
                      <a:pt x="486" y="700"/>
                    </a:lnTo>
                    <a:lnTo>
                      <a:pt x="482" y="697"/>
                    </a:lnTo>
                    <a:lnTo>
                      <a:pt x="478" y="697"/>
                    </a:lnTo>
                    <a:lnTo>
                      <a:pt x="475" y="696"/>
                    </a:lnTo>
                    <a:lnTo>
                      <a:pt x="472" y="694"/>
                    </a:lnTo>
                    <a:lnTo>
                      <a:pt x="470" y="690"/>
                    </a:lnTo>
                    <a:lnTo>
                      <a:pt x="464" y="688"/>
                    </a:lnTo>
                    <a:lnTo>
                      <a:pt x="458" y="685"/>
                    </a:lnTo>
                    <a:lnTo>
                      <a:pt x="455" y="684"/>
                    </a:lnTo>
                    <a:lnTo>
                      <a:pt x="452" y="681"/>
                    </a:lnTo>
                    <a:lnTo>
                      <a:pt x="451" y="677"/>
                    </a:lnTo>
                    <a:lnTo>
                      <a:pt x="451" y="671"/>
                    </a:lnTo>
                    <a:lnTo>
                      <a:pt x="449" y="667"/>
                    </a:lnTo>
                    <a:lnTo>
                      <a:pt x="446" y="667"/>
                    </a:lnTo>
                    <a:lnTo>
                      <a:pt x="437" y="665"/>
                    </a:lnTo>
                    <a:lnTo>
                      <a:pt x="426" y="664"/>
                    </a:lnTo>
                    <a:lnTo>
                      <a:pt x="400" y="662"/>
                    </a:lnTo>
                    <a:lnTo>
                      <a:pt x="379" y="661"/>
                    </a:lnTo>
                    <a:lnTo>
                      <a:pt x="377" y="661"/>
                    </a:lnTo>
                    <a:lnTo>
                      <a:pt x="371" y="661"/>
                    </a:lnTo>
                    <a:lnTo>
                      <a:pt x="367" y="659"/>
                    </a:lnTo>
                    <a:lnTo>
                      <a:pt x="362" y="659"/>
                    </a:lnTo>
                    <a:lnTo>
                      <a:pt x="361" y="658"/>
                    </a:lnTo>
                    <a:lnTo>
                      <a:pt x="359" y="655"/>
                    </a:lnTo>
                    <a:lnTo>
                      <a:pt x="359" y="642"/>
                    </a:lnTo>
                    <a:lnTo>
                      <a:pt x="359" y="633"/>
                    </a:lnTo>
                    <a:lnTo>
                      <a:pt x="361" y="633"/>
                    </a:lnTo>
                    <a:lnTo>
                      <a:pt x="381" y="632"/>
                    </a:lnTo>
                    <a:lnTo>
                      <a:pt x="393" y="630"/>
                    </a:lnTo>
                    <a:lnTo>
                      <a:pt x="396" y="630"/>
                    </a:lnTo>
                    <a:lnTo>
                      <a:pt x="399" y="632"/>
                    </a:lnTo>
                    <a:lnTo>
                      <a:pt x="399" y="633"/>
                    </a:lnTo>
                    <a:lnTo>
                      <a:pt x="399" y="636"/>
                    </a:lnTo>
                    <a:lnTo>
                      <a:pt x="397" y="641"/>
                    </a:lnTo>
                    <a:lnTo>
                      <a:pt x="399" y="644"/>
                    </a:lnTo>
                    <a:lnTo>
                      <a:pt x="402" y="646"/>
                    </a:lnTo>
                    <a:lnTo>
                      <a:pt x="406" y="646"/>
                    </a:lnTo>
                    <a:lnTo>
                      <a:pt x="409" y="646"/>
                    </a:lnTo>
                    <a:lnTo>
                      <a:pt x="412" y="644"/>
                    </a:lnTo>
                    <a:lnTo>
                      <a:pt x="417" y="641"/>
                    </a:lnTo>
                    <a:lnTo>
                      <a:pt x="419" y="633"/>
                    </a:lnTo>
                    <a:lnTo>
                      <a:pt x="422" y="623"/>
                    </a:lnTo>
                    <a:lnTo>
                      <a:pt x="423" y="615"/>
                    </a:lnTo>
                    <a:lnTo>
                      <a:pt x="423" y="612"/>
                    </a:lnTo>
                    <a:lnTo>
                      <a:pt x="423" y="606"/>
                    </a:lnTo>
                    <a:lnTo>
                      <a:pt x="425" y="603"/>
                    </a:lnTo>
                    <a:lnTo>
                      <a:pt x="428" y="603"/>
                    </a:lnTo>
                    <a:lnTo>
                      <a:pt x="434" y="601"/>
                    </a:lnTo>
                    <a:lnTo>
                      <a:pt x="446" y="601"/>
                    </a:lnTo>
                    <a:lnTo>
                      <a:pt x="449" y="601"/>
                    </a:lnTo>
                    <a:lnTo>
                      <a:pt x="451" y="600"/>
                    </a:lnTo>
                    <a:lnTo>
                      <a:pt x="452" y="598"/>
                    </a:lnTo>
                    <a:lnTo>
                      <a:pt x="458" y="589"/>
                    </a:lnTo>
                    <a:lnTo>
                      <a:pt x="461" y="582"/>
                    </a:lnTo>
                    <a:lnTo>
                      <a:pt x="467" y="576"/>
                    </a:lnTo>
                    <a:lnTo>
                      <a:pt x="472" y="571"/>
                    </a:lnTo>
                    <a:lnTo>
                      <a:pt x="476" y="568"/>
                    </a:lnTo>
                    <a:lnTo>
                      <a:pt x="484" y="565"/>
                    </a:lnTo>
                    <a:lnTo>
                      <a:pt x="489" y="562"/>
                    </a:lnTo>
                    <a:lnTo>
                      <a:pt x="492" y="559"/>
                    </a:lnTo>
                    <a:lnTo>
                      <a:pt x="493" y="556"/>
                    </a:lnTo>
                    <a:lnTo>
                      <a:pt x="495" y="550"/>
                    </a:lnTo>
                    <a:lnTo>
                      <a:pt x="496" y="544"/>
                    </a:lnTo>
                    <a:lnTo>
                      <a:pt x="498" y="536"/>
                    </a:lnTo>
                    <a:lnTo>
                      <a:pt x="498" y="533"/>
                    </a:lnTo>
                    <a:lnTo>
                      <a:pt x="496" y="530"/>
                    </a:lnTo>
                    <a:lnTo>
                      <a:pt x="495" y="530"/>
                    </a:lnTo>
                    <a:lnTo>
                      <a:pt x="493" y="530"/>
                    </a:lnTo>
                    <a:lnTo>
                      <a:pt x="492" y="530"/>
                    </a:lnTo>
                    <a:lnTo>
                      <a:pt x="490" y="530"/>
                    </a:lnTo>
                    <a:lnTo>
                      <a:pt x="487" y="530"/>
                    </a:lnTo>
                    <a:lnTo>
                      <a:pt x="486" y="527"/>
                    </a:lnTo>
                    <a:lnTo>
                      <a:pt x="484" y="525"/>
                    </a:lnTo>
                    <a:lnTo>
                      <a:pt x="481" y="524"/>
                    </a:lnTo>
                    <a:lnTo>
                      <a:pt x="479" y="524"/>
                    </a:lnTo>
                    <a:lnTo>
                      <a:pt x="476" y="524"/>
                    </a:lnTo>
                    <a:lnTo>
                      <a:pt x="475" y="522"/>
                    </a:lnTo>
                    <a:lnTo>
                      <a:pt x="473" y="519"/>
                    </a:lnTo>
                    <a:lnTo>
                      <a:pt x="470" y="513"/>
                    </a:lnTo>
                    <a:lnTo>
                      <a:pt x="463" y="501"/>
                    </a:lnTo>
                    <a:lnTo>
                      <a:pt x="460" y="496"/>
                    </a:lnTo>
                    <a:lnTo>
                      <a:pt x="455" y="493"/>
                    </a:lnTo>
                    <a:lnTo>
                      <a:pt x="449" y="492"/>
                    </a:lnTo>
                    <a:lnTo>
                      <a:pt x="446" y="493"/>
                    </a:lnTo>
                    <a:lnTo>
                      <a:pt x="435" y="496"/>
                    </a:lnTo>
                    <a:lnTo>
                      <a:pt x="428" y="496"/>
                    </a:lnTo>
                    <a:lnTo>
                      <a:pt x="426" y="496"/>
                    </a:lnTo>
                    <a:lnTo>
                      <a:pt x="423" y="496"/>
                    </a:lnTo>
                    <a:lnTo>
                      <a:pt x="420" y="493"/>
                    </a:lnTo>
                    <a:lnTo>
                      <a:pt x="416" y="490"/>
                    </a:lnTo>
                    <a:lnTo>
                      <a:pt x="409" y="489"/>
                    </a:lnTo>
                    <a:lnTo>
                      <a:pt x="403" y="490"/>
                    </a:lnTo>
                    <a:lnTo>
                      <a:pt x="397" y="490"/>
                    </a:lnTo>
                    <a:lnTo>
                      <a:pt x="396" y="490"/>
                    </a:lnTo>
                    <a:lnTo>
                      <a:pt x="396" y="484"/>
                    </a:lnTo>
                    <a:lnTo>
                      <a:pt x="396" y="481"/>
                    </a:lnTo>
                    <a:lnTo>
                      <a:pt x="397" y="477"/>
                    </a:lnTo>
                    <a:lnTo>
                      <a:pt x="399" y="474"/>
                    </a:lnTo>
                    <a:lnTo>
                      <a:pt x="405" y="468"/>
                    </a:lnTo>
                    <a:lnTo>
                      <a:pt x="423" y="455"/>
                    </a:lnTo>
                    <a:lnTo>
                      <a:pt x="431" y="452"/>
                    </a:lnTo>
                    <a:lnTo>
                      <a:pt x="438" y="451"/>
                    </a:lnTo>
                    <a:lnTo>
                      <a:pt x="446" y="451"/>
                    </a:lnTo>
                    <a:lnTo>
                      <a:pt x="447" y="451"/>
                    </a:lnTo>
                    <a:lnTo>
                      <a:pt x="447" y="449"/>
                    </a:lnTo>
                    <a:lnTo>
                      <a:pt x="449" y="448"/>
                    </a:lnTo>
                    <a:lnTo>
                      <a:pt x="451" y="448"/>
                    </a:lnTo>
                    <a:lnTo>
                      <a:pt x="470" y="449"/>
                    </a:lnTo>
                    <a:lnTo>
                      <a:pt x="473" y="451"/>
                    </a:lnTo>
                    <a:lnTo>
                      <a:pt x="473" y="454"/>
                    </a:lnTo>
                    <a:lnTo>
                      <a:pt x="472" y="457"/>
                    </a:lnTo>
                    <a:lnTo>
                      <a:pt x="472" y="463"/>
                    </a:lnTo>
                    <a:lnTo>
                      <a:pt x="472" y="464"/>
                    </a:lnTo>
                    <a:lnTo>
                      <a:pt x="473" y="471"/>
                    </a:lnTo>
                    <a:lnTo>
                      <a:pt x="481" y="480"/>
                    </a:lnTo>
                    <a:lnTo>
                      <a:pt x="482" y="483"/>
                    </a:lnTo>
                    <a:lnTo>
                      <a:pt x="484" y="484"/>
                    </a:lnTo>
                    <a:lnTo>
                      <a:pt x="487" y="484"/>
                    </a:lnTo>
                    <a:lnTo>
                      <a:pt x="499" y="481"/>
                    </a:lnTo>
                    <a:lnTo>
                      <a:pt x="510" y="480"/>
                    </a:lnTo>
                    <a:lnTo>
                      <a:pt x="513" y="478"/>
                    </a:lnTo>
                    <a:lnTo>
                      <a:pt x="513" y="475"/>
                    </a:lnTo>
                    <a:lnTo>
                      <a:pt x="511" y="468"/>
                    </a:lnTo>
                    <a:lnTo>
                      <a:pt x="508" y="460"/>
                    </a:lnTo>
                    <a:lnTo>
                      <a:pt x="507" y="454"/>
                    </a:lnTo>
                    <a:lnTo>
                      <a:pt x="508" y="449"/>
                    </a:lnTo>
                    <a:lnTo>
                      <a:pt x="508" y="443"/>
                    </a:lnTo>
                    <a:lnTo>
                      <a:pt x="508" y="439"/>
                    </a:lnTo>
                    <a:lnTo>
                      <a:pt x="508" y="434"/>
                    </a:lnTo>
                    <a:lnTo>
                      <a:pt x="507" y="428"/>
                    </a:lnTo>
                    <a:lnTo>
                      <a:pt x="505" y="423"/>
                    </a:lnTo>
                    <a:lnTo>
                      <a:pt x="501" y="419"/>
                    </a:lnTo>
                    <a:lnTo>
                      <a:pt x="498" y="413"/>
                    </a:lnTo>
                    <a:lnTo>
                      <a:pt x="502" y="411"/>
                    </a:lnTo>
                    <a:lnTo>
                      <a:pt x="508" y="408"/>
                    </a:lnTo>
                    <a:lnTo>
                      <a:pt x="510" y="407"/>
                    </a:lnTo>
                    <a:lnTo>
                      <a:pt x="519" y="390"/>
                    </a:lnTo>
                    <a:lnTo>
                      <a:pt x="522" y="391"/>
                    </a:lnTo>
                    <a:lnTo>
                      <a:pt x="524" y="393"/>
                    </a:lnTo>
                    <a:lnTo>
                      <a:pt x="525" y="391"/>
                    </a:lnTo>
                    <a:lnTo>
                      <a:pt x="528" y="391"/>
                    </a:lnTo>
                    <a:lnTo>
                      <a:pt x="531" y="390"/>
                    </a:lnTo>
                    <a:lnTo>
                      <a:pt x="534" y="388"/>
                    </a:lnTo>
                    <a:lnTo>
                      <a:pt x="536" y="388"/>
                    </a:lnTo>
                    <a:lnTo>
                      <a:pt x="539" y="388"/>
                    </a:lnTo>
                    <a:lnTo>
                      <a:pt x="542" y="390"/>
                    </a:lnTo>
                    <a:lnTo>
                      <a:pt x="543" y="390"/>
                    </a:lnTo>
                    <a:lnTo>
                      <a:pt x="545" y="390"/>
                    </a:lnTo>
                    <a:lnTo>
                      <a:pt x="546" y="390"/>
                    </a:lnTo>
                    <a:lnTo>
                      <a:pt x="549" y="388"/>
                    </a:lnTo>
                    <a:lnTo>
                      <a:pt x="553" y="387"/>
                    </a:lnTo>
                    <a:lnTo>
                      <a:pt x="557" y="385"/>
                    </a:lnTo>
                    <a:lnTo>
                      <a:pt x="560" y="384"/>
                    </a:lnTo>
                    <a:lnTo>
                      <a:pt x="563" y="384"/>
                    </a:lnTo>
                    <a:lnTo>
                      <a:pt x="566" y="384"/>
                    </a:lnTo>
                    <a:lnTo>
                      <a:pt x="571" y="385"/>
                    </a:lnTo>
                    <a:lnTo>
                      <a:pt x="574" y="385"/>
                    </a:lnTo>
                    <a:lnTo>
                      <a:pt x="577" y="387"/>
                    </a:lnTo>
                    <a:lnTo>
                      <a:pt x="581" y="385"/>
                    </a:lnTo>
                    <a:lnTo>
                      <a:pt x="584" y="385"/>
                    </a:lnTo>
                    <a:lnTo>
                      <a:pt x="589" y="385"/>
                    </a:lnTo>
                    <a:lnTo>
                      <a:pt x="592" y="385"/>
                    </a:lnTo>
                    <a:lnTo>
                      <a:pt x="595" y="388"/>
                    </a:lnTo>
                    <a:lnTo>
                      <a:pt x="598" y="390"/>
                    </a:lnTo>
                    <a:lnTo>
                      <a:pt x="600" y="390"/>
                    </a:lnTo>
                    <a:lnTo>
                      <a:pt x="597" y="393"/>
                    </a:lnTo>
                    <a:lnTo>
                      <a:pt x="597" y="398"/>
                    </a:lnTo>
                    <a:lnTo>
                      <a:pt x="595" y="405"/>
                    </a:lnTo>
                    <a:lnTo>
                      <a:pt x="597" y="414"/>
                    </a:lnTo>
                    <a:lnTo>
                      <a:pt x="597" y="416"/>
                    </a:lnTo>
                    <a:lnTo>
                      <a:pt x="600" y="419"/>
                    </a:lnTo>
                    <a:lnTo>
                      <a:pt x="609" y="422"/>
                    </a:lnTo>
                    <a:lnTo>
                      <a:pt x="615" y="422"/>
                    </a:lnTo>
                    <a:lnTo>
                      <a:pt x="618" y="423"/>
                    </a:lnTo>
                    <a:lnTo>
                      <a:pt x="620" y="425"/>
                    </a:lnTo>
                    <a:lnTo>
                      <a:pt x="620" y="426"/>
                    </a:lnTo>
                    <a:lnTo>
                      <a:pt x="618" y="428"/>
                    </a:lnTo>
                    <a:lnTo>
                      <a:pt x="618" y="429"/>
                    </a:lnTo>
                    <a:lnTo>
                      <a:pt x="621" y="433"/>
                    </a:lnTo>
                    <a:lnTo>
                      <a:pt x="623" y="434"/>
                    </a:lnTo>
                    <a:lnTo>
                      <a:pt x="624" y="434"/>
                    </a:lnTo>
                    <a:lnTo>
                      <a:pt x="626" y="433"/>
                    </a:lnTo>
                    <a:lnTo>
                      <a:pt x="629" y="431"/>
                    </a:lnTo>
                    <a:lnTo>
                      <a:pt x="630" y="433"/>
                    </a:lnTo>
                    <a:lnTo>
                      <a:pt x="632" y="434"/>
                    </a:lnTo>
                    <a:lnTo>
                      <a:pt x="633" y="443"/>
                    </a:lnTo>
                    <a:lnTo>
                      <a:pt x="633" y="451"/>
                    </a:lnTo>
                    <a:lnTo>
                      <a:pt x="635" y="452"/>
                    </a:lnTo>
                    <a:lnTo>
                      <a:pt x="642" y="454"/>
                    </a:lnTo>
                    <a:lnTo>
                      <a:pt x="644" y="454"/>
                    </a:lnTo>
                    <a:lnTo>
                      <a:pt x="645" y="452"/>
                    </a:lnTo>
                    <a:lnTo>
                      <a:pt x="647" y="449"/>
                    </a:lnTo>
                    <a:lnTo>
                      <a:pt x="650" y="440"/>
                    </a:lnTo>
                    <a:lnTo>
                      <a:pt x="655" y="434"/>
                    </a:lnTo>
                    <a:lnTo>
                      <a:pt x="659" y="425"/>
                    </a:lnTo>
                    <a:lnTo>
                      <a:pt x="662" y="422"/>
                    </a:lnTo>
                    <a:lnTo>
                      <a:pt x="664" y="420"/>
                    </a:lnTo>
                    <a:lnTo>
                      <a:pt x="665" y="420"/>
                    </a:lnTo>
                    <a:lnTo>
                      <a:pt x="667" y="423"/>
                    </a:lnTo>
                    <a:lnTo>
                      <a:pt x="673" y="426"/>
                    </a:lnTo>
                    <a:lnTo>
                      <a:pt x="677" y="428"/>
                    </a:lnTo>
                    <a:lnTo>
                      <a:pt x="680" y="428"/>
                    </a:lnTo>
                    <a:lnTo>
                      <a:pt x="683" y="428"/>
                    </a:lnTo>
                    <a:lnTo>
                      <a:pt x="685" y="425"/>
                    </a:lnTo>
                    <a:lnTo>
                      <a:pt x="688" y="423"/>
                    </a:lnTo>
                    <a:lnTo>
                      <a:pt x="690" y="422"/>
                    </a:lnTo>
                    <a:lnTo>
                      <a:pt x="693" y="422"/>
                    </a:lnTo>
                    <a:lnTo>
                      <a:pt x="694" y="422"/>
                    </a:lnTo>
                    <a:lnTo>
                      <a:pt x="697" y="423"/>
                    </a:lnTo>
                    <a:lnTo>
                      <a:pt x="697" y="426"/>
                    </a:lnTo>
                    <a:lnTo>
                      <a:pt x="699" y="429"/>
                    </a:lnTo>
                    <a:lnTo>
                      <a:pt x="700" y="433"/>
                    </a:lnTo>
                    <a:lnTo>
                      <a:pt x="717" y="442"/>
                    </a:lnTo>
                    <a:lnTo>
                      <a:pt x="718" y="440"/>
                    </a:lnTo>
                    <a:lnTo>
                      <a:pt x="726" y="433"/>
                    </a:lnTo>
                    <a:lnTo>
                      <a:pt x="731" y="429"/>
                    </a:lnTo>
                    <a:lnTo>
                      <a:pt x="732" y="429"/>
                    </a:lnTo>
                    <a:lnTo>
                      <a:pt x="735" y="429"/>
                    </a:lnTo>
                    <a:lnTo>
                      <a:pt x="741" y="431"/>
                    </a:lnTo>
                    <a:lnTo>
                      <a:pt x="744" y="433"/>
                    </a:lnTo>
                    <a:lnTo>
                      <a:pt x="747" y="433"/>
                    </a:lnTo>
                    <a:lnTo>
                      <a:pt x="750" y="431"/>
                    </a:lnTo>
                    <a:lnTo>
                      <a:pt x="752" y="431"/>
                    </a:lnTo>
                    <a:lnTo>
                      <a:pt x="755" y="429"/>
                    </a:lnTo>
                    <a:lnTo>
                      <a:pt x="758" y="429"/>
                    </a:lnTo>
                    <a:lnTo>
                      <a:pt x="760" y="429"/>
                    </a:lnTo>
                    <a:lnTo>
                      <a:pt x="761" y="433"/>
                    </a:lnTo>
                    <a:lnTo>
                      <a:pt x="760" y="434"/>
                    </a:lnTo>
                    <a:lnTo>
                      <a:pt x="757" y="442"/>
                    </a:lnTo>
                    <a:lnTo>
                      <a:pt x="749" y="455"/>
                    </a:lnTo>
                    <a:lnTo>
                      <a:pt x="755" y="458"/>
                    </a:lnTo>
                    <a:lnTo>
                      <a:pt x="767" y="461"/>
                    </a:lnTo>
                    <a:lnTo>
                      <a:pt x="792" y="464"/>
                    </a:lnTo>
                    <a:lnTo>
                      <a:pt x="816" y="466"/>
                    </a:lnTo>
                    <a:lnTo>
                      <a:pt x="825" y="466"/>
                    </a:lnTo>
                    <a:lnTo>
                      <a:pt x="822" y="460"/>
                    </a:lnTo>
                    <a:lnTo>
                      <a:pt x="817" y="451"/>
                    </a:lnTo>
                    <a:lnTo>
                      <a:pt x="811" y="429"/>
                    </a:lnTo>
                    <a:lnTo>
                      <a:pt x="807" y="416"/>
                    </a:lnTo>
                    <a:lnTo>
                      <a:pt x="807" y="414"/>
                    </a:lnTo>
                    <a:lnTo>
                      <a:pt x="811" y="414"/>
                    </a:lnTo>
                    <a:lnTo>
                      <a:pt x="814" y="414"/>
                    </a:lnTo>
                    <a:lnTo>
                      <a:pt x="817" y="414"/>
                    </a:lnTo>
                    <a:lnTo>
                      <a:pt x="819" y="414"/>
                    </a:lnTo>
                    <a:lnTo>
                      <a:pt x="822" y="414"/>
                    </a:lnTo>
                    <a:lnTo>
                      <a:pt x="823" y="413"/>
                    </a:lnTo>
                    <a:lnTo>
                      <a:pt x="825" y="413"/>
                    </a:lnTo>
                    <a:lnTo>
                      <a:pt x="828" y="414"/>
                    </a:lnTo>
                    <a:lnTo>
                      <a:pt x="830" y="413"/>
                    </a:lnTo>
                    <a:lnTo>
                      <a:pt x="833" y="413"/>
                    </a:lnTo>
                    <a:lnTo>
                      <a:pt x="834" y="411"/>
                    </a:lnTo>
                    <a:lnTo>
                      <a:pt x="834" y="408"/>
                    </a:lnTo>
                    <a:lnTo>
                      <a:pt x="836" y="407"/>
                    </a:lnTo>
                    <a:lnTo>
                      <a:pt x="837" y="407"/>
                    </a:lnTo>
                    <a:lnTo>
                      <a:pt x="840" y="407"/>
                    </a:lnTo>
                    <a:lnTo>
                      <a:pt x="842" y="408"/>
                    </a:lnTo>
                    <a:lnTo>
                      <a:pt x="843" y="410"/>
                    </a:lnTo>
                    <a:lnTo>
                      <a:pt x="845" y="411"/>
                    </a:lnTo>
                    <a:lnTo>
                      <a:pt x="848" y="410"/>
                    </a:lnTo>
                    <a:lnTo>
                      <a:pt x="849" y="410"/>
                    </a:lnTo>
                    <a:lnTo>
                      <a:pt x="851" y="410"/>
                    </a:lnTo>
                    <a:lnTo>
                      <a:pt x="852" y="411"/>
                    </a:lnTo>
                    <a:lnTo>
                      <a:pt x="854" y="411"/>
                    </a:lnTo>
                    <a:lnTo>
                      <a:pt x="857" y="411"/>
                    </a:lnTo>
                    <a:lnTo>
                      <a:pt x="859" y="413"/>
                    </a:lnTo>
                    <a:lnTo>
                      <a:pt x="860" y="414"/>
                    </a:lnTo>
                    <a:lnTo>
                      <a:pt x="862" y="416"/>
                    </a:lnTo>
                    <a:lnTo>
                      <a:pt x="865" y="416"/>
                    </a:lnTo>
                    <a:lnTo>
                      <a:pt x="868" y="417"/>
                    </a:lnTo>
                    <a:lnTo>
                      <a:pt x="869" y="416"/>
                    </a:lnTo>
                    <a:lnTo>
                      <a:pt x="869" y="414"/>
                    </a:lnTo>
                    <a:lnTo>
                      <a:pt x="869" y="413"/>
                    </a:lnTo>
                    <a:lnTo>
                      <a:pt x="872" y="414"/>
                    </a:lnTo>
                    <a:lnTo>
                      <a:pt x="874" y="416"/>
                    </a:lnTo>
                    <a:lnTo>
                      <a:pt x="875" y="417"/>
                    </a:lnTo>
                    <a:lnTo>
                      <a:pt x="877" y="419"/>
                    </a:lnTo>
                    <a:lnTo>
                      <a:pt x="880" y="419"/>
                    </a:lnTo>
                    <a:lnTo>
                      <a:pt x="883" y="417"/>
                    </a:lnTo>
                    <a:lnTo>
                      <a:pt x="886" y="417"/>
                    </a:lnTo>
                    <a:lnTo>
                      <a:pt x="889" y="416"/>
                    </a:lnTo>
                    <a:lnTo>
                      <a:pt x="892" y="414"/>
                    </a:lnTo>
                    <a:lnTo>
                      <a:pt x="894" y="414"/>
                    </a:lnTo>
                    <a:lnTo>
                      <a:pt x="897" y="414"/>
                    </a:lnTo>
                    <a:lnTo>
                      <a:pt x="900" y="417"/>
                    </a:lnTo>
                    <a:lnTo>
                      <a:pt x="903" y="417"/>
                    </a:lnTo>
                    <a:lnTo>
                      <a:pt x="906" y="416"/>
                    </a:lnTo>
                    <a:lnTo>
                      <a:pt x="910" y="416"/>
                    </a:lnTo>
                    <a:lnTo>
                      <a:pt x="913" y="416"/>
                    </a:lnTo>
                    <a:lnTo>
                      <a:pt x="916" y="417"/>
                    </a:lnTo>
                    <a:lnTo>
                      <a:pt x="919" y="416"/>
                    </a:lnTo>
                    <a:lnTo>
                      <a:pt x="922" y="416"/>
                    </a:lnTo>
                    <a:lnTo>
                      <a:pt x="927" y="417"/>
                    </a:lnTo>
                    <a:lnTo>
                      <a:pt x="929" y="417"/>
                    </a:lnTo>
                    <a:lnTo>
                      <a:pt x="933" y="417"/>
                    </a:lnTo>
                    <a:lnTo>
                      <a:pt x="936" y="417"/>
                    </a:lnTo>
                    <a:lnTo>
                      <a:pt x="938" y="417"/>
                    </a:lnTo>
                    <a:lnTo>
                      <a:pt x="941" y="417"/>
                    </a:lnTo>
                    <a:lnTo>
                      <a:pt x="942" y="417"/>
                    </a:lnTo>
                    <a:lnTo>
                      <a:pt x="944" y="417"/>
                    </a:lnTo>
                    <a:lnTo>
                      <a:pt x="945" y="416"/>
                    </a:lnTo>
                    <a:lnTo>
                      <a:pt x="945" y="414"/>
                    </a:lnTo>
                    <a:lnTo>
                      <a:pt x="948" y="414"/>
                    </a:lnTo>
                    <a:lnTo>
                      <a:pt x="950" y="414"/>
                    </a:lnTo>
                    <a:lnTo>
                      <a:pt x="953" y="414"/>
                    </a:lnTo>
                    <a:lnTo>
                      <a:pt x="954" y="413"/>
                    </a:lnTo>
                    <a:lnTo>
                      <a:pt x="957" y="413"/>
                    </a:lnTo>
                    <a:lnTo>
                      <a:pt x="960" y="411"/>
                    </a:lnTo>
                    <a:lnTo>
                      <a:pt x="962" y="411"/>
                    </a:lnTo>
                    <a:lnTo>
                      <a:pt x="965" y="411"/>
                    </a:lnTo>
                    <a:lnTo>
                      <a:pt x="967" y="411"/>
                    </a:lnTo>
                    <a:lnTo>
                      <a:pt x="970" y="410"/>
                    </a:lnTo>
                    <a:lnTo>
                      <a:pt x="971" y="410"/>
                    </a:lnTo>
                    <a:lnTo>
                      <a:pt x="973" y="408"/>
                    </a:lnTo>
                    <a:lnTo>
                      <a:pt x="973" y="405"/>
                    </a:lnTo>
                    <a:lnTo>
                      <a:pt x="973" y="407"/>
                    </a:lnTo>
                    <a:lnTo>
                      <a:pt x="988" y="410"/>
                    </a:lnTo>
                    <a:lnTo>
                      <a:pt x="999" y="411"/>
                    </a:lnTo>
                    <a:lnTo>
                      <a:pt x="1003" y="413"/>
                    </a:lnTo>
                    <a:lnTo>
                      <a:pt x="1005" y="416"/>
                    </a:lnTo>
                    <a:lnTo>
                      <a:pt x="1003" y="417"/>
                    </a:lnTo>
                    <a:lnTo>
                      <a:pt x="1002" y="420"/>
                    </a:lnTo>
                    <a:lnTo>
                      <a:pt x="997" y="425"/>
                    </a:lnTo>
                    <a:lnTo>
                      <a:pt x="988" y="428"/>
                    </a:lnTo>
                    <a:lnTo>
                      <a:pt x="976" y="429"/>
                    </a:lnTo>
                    <a:lnTo>
                      <a:pt x="968" y="431"/>
                    </a:lnTo>
                    <a:lnTo>
                      <a:pt x="964" y="433"/>
                    </a:lnTo>
                    <a:lnTo>
                      <a:pt x="962" y="434"/>
                    </a:lnTo>
                    <a:lnTo>
                      <a:pt x="962" y="436"/>
                    </a:lnTo>
                    <a:lnTo>
                      <a:pt x="962" y="439"/>
                    </a:lnTo>
                    <a:lnTo>
                      <a:pt x="968" y="439"/>
                    </a:lnTo>
                    <a:lnTo>
                      <a:pt x="979" y="464"/>
                    </a:lnTo>
                    <a:lnTo>
                      <a:pt x="983" y="463"/>
                    </a:lnTo>
                    <a:lnTo>
                      <a:pt x="989" y="475"/>
                    </a:lnTo>
                    <a:lnTo>
                      <a:pt x="991" y="477"/>
                    </a:lnTo>
                    <a:lnTo>
                      <a:pt x="994" y="478"/>
                    </a:lnTo>
                    <a:lnTo>
                      <a:pt x="996" y="478"/>
                    </a:lnTo>
                    <a:lnTo>
                      <a:pt x="999" y="480"/>
                    </a:lnTo>
                    <a:lnTo>
                      <a:pt x="1002" y="481"/>
                    </a:lnTo>
                    <a:lnTo>
                      <a:pt x="1008" y="486"/>
                    </a:lnTo>
                    <a:lnTo>
                      <a:pt x="1017" y="493"/>
                    </a:lnTo>
                    <a:lnTo>
                      <a:pt x="1023" y="496"/>
                    </a:lnTo>
                    <a:lnTo>
                      <a:pt x="1024" y="496"/>
                    </a:lnTo>
                    <a:lnTo>
                      <a:pt x="1027" y="496"/>
                    </a:lnTo>
                    <a:lnTo>
                      <a:pt x="1029" y="495"/>
                    </a:lnTo>
                    <a:lnTo>
                      <a:pt x="1031" y="493"/>
                    </a:lnTo>
                    <a:lnTo>
                      <a:pt x="1031" y="490"/>
                    </a:lnTo>
                    <a:lnTo>
                      <a:pt x="1027" y="484"/>
                    </a:lnTo>
                    <a:lnTo>
                      <a:pt x="1027" y="480"/>
                    </a:lnTo>
                    <a:lnTo>
                      <a:pt x="1027" y="478"/>
                    </a:lnTo>
                    <a:lnTo>
                      <a:pt x="1029" y="475"/>
                    </a:lnTo>
                    <a:lnTo>
                      <a:pt x="1027" y="475"/>
                    </a:lnTo>
                    <a:lnTo>
                      <a:pt x="1031" y="472"/>
                    </a:lnTo>
                    <a:lnTo>
                      <a:pt x="1034" y="469"/>
                    </a:lnTo>
                    <a:lnTo>
                      <a:pt x="1038" y="464"/>
                    </a:lnTo>
                    <a:lnTo>
                      <a:pt x="1041" y="463"/>
                    </a:lnTo>
                    <a:lnTo>
                      <a:pt x="1041" y="460"/>
                    </a:lnTo>
                    <a:lnTo>
                      <a:pt x="1041" y="458"/>
                    </a:lnTo>
                    <a:lnTo>
                      <a:pt x="1043" y="455"/>
                    </a:lnTo>
                    <a:lnTo>
                      <a:pt x="1043" y="454"/>
                    </a:lnTo>
                    <a:lnTo>
                      <a:pt x="1044" y="451"/>
                    </a:lnTo>
                    <a:lnTo>
                      <a:pt x="1038" y="451"/>
                    </a:lnTo>
                    <a:lnTo>
                      <a:pt x="1038" y="446"/>
                    </a:lnTo>
                    <a:lnTo>
                      <a:pt x="1040" y="443"/>
                    </a:lnTo>
                    <a:lnTo>
                      <a:pt x="1043" y="440"/>
                    </a:lnTo>
                    <a:lnTo>
                      <a:pt x="1044" y="440"/>
                    </a:lnTo>
                    <a:lnTo>
                      <a:pt x="1044" y="437"/>
                    </a:lnTo>
                    <a:lnTo>
                      <a:pt x="1044" y="434"/>
                    </a:lnTo>
                    <a:lnTo>
                      <a:pt x="1043" y="431"/>
                    </a:lnTo>
                    <a:lnTo>
                      <a:pt x="1040" y="422"/>
                    </a:lnTo>
                    <a:lnTo>
                      <a:pt x="1040" y="417"/>
                    </a:lnTo>
                    <a:lnTo>
                      <a:pt x="1040" y="411"/>
                    </a:lnTo>
                    <a:lnTo>
                      <a:pt x="1040" y="407"/>
                    </a:lnTo>
                    <a:lnTo>
                      <a:pt x="1040" y="404"/>
                    </a:lnTo>
                    <a:lnTo>
                      <a:pt x="1041" y="401"/>
                    </a:lnTo>
                    <a:lnTo>
                      <a:pt x="1043" y="398"/>
                    </a:lnTo>
                    <a:lnTo>
                      <a:pt x="1044" y="396"/>
                    </a:lnTo>
                    <a:lnTo>
                      <a:pt x="1047" y="394"/>
                    </a:lnTo>
                    <a:lnTo>
                      <a:pt x="1050" y="393"/>
                    </a:lnTo>
                    <a:lnTo>
                      <a:pt x="1053" y="393"/>
                    </a:lnTo>
                    <a:lnTo>
                      <a:pt x="1056" y="393"/>
                    </a:lnTo>
                    <a:lnTo>
                      <a:pt x="1061" y="391"/>
                    </a:lnTo>
                    <a:lnTo>
                      <a:pt x="1064" y="388"/>
                    </a:lnTo>
                    <a:lnTo>
                      <a:pt x="1067" y="387"/>
                    </a:lnTo>
                    <a:lnTo>
                      <a:pt x="1070" y="387"/>
                    </a:lnTo>
                    <a:lnTo>
                      <a:pt x="1072" y="385"/>
                    </a:lnTo>
                    <a:lnTo>
                      <a:pt x="1075" y="384"/>
                    </a:lnTo>
                    <a:lnTo>
                      <a:pt x="1078" y="382"/>
                    </a:lnTo>
                    <a:lnTo>
                      <a:pt x="1081" y="382"/>
                    </a:lnTo>
                    <a:lnTo>
                      <a:pt x="1084" y="381"/>
                    </a:lnTo>
                    <a:lnTo>
                      <a:pt x="1085" y="381"/>
                    </a:lnTo>
                    <a:lnTo>
                      <a:pt x="1087" y="381"/>
                    </a:lnTo>
                    <a:lnTo>
                      <a:pt x="1088" y="384"/>
                    </a:lnTo>
                    <a:lnTo>
                      <a:pt x="1090" y="384"/>
                    </a:lnTo>
                    <a:lnTo>
                      <a:pt x="1093" y="382"/>
                    </a:lnTo>
                    <a:lnTo>
                      <a:pt x="1096" y="381"/>
                    </a:lnTo>
                    <a:lnTo>
                      <a:pt x="1099" y="379"/>
                    </a:lnTo>
                    <a:lnTo>
                      <a:pt x="1102" y="381"/>
                    </a:lnTo>
                    <a:lnTo>
                      <a:pt x="1104" y="382"/>
                    </a:lnTo>
                    <a:lnTo>
                      <a:pt x="1107" y="382"/>
                    </a:lnTo>
                    <a:lnTo>
                      <a:pt x="1108" y="382"/>
                    </a:lnTo>
                    <a:lnTo>
                      <a:pt x="1111" y="379"/>
                    </a:lnTo>
                    <a:lnTo>
                      <a:pt x="1113" y="379"/>
                    </a:lnTo>
                    <a:lnTo>
                      <a:pt x="1116" y="381"/>
                    </a:lnTo>
                    <a:lnTo>
                      <a:pt x="1119" y="381"/>
                    </a:lnTo>
                    <a:lnTo>
                      <a:pt x="1122" y="379"/>
                    </a:lnTo>
                    <a:lnTo>
                      <a:pt x="1125" y="378"/>
                    </a:lnTo>
                    <a:lnTo>
                      <a:pt x="1129" y="376"/>
                    </a:lnTo>
                    <a:lnTo>
                      <a:pt x="1134" y="372"/>
                    </a:lnTo>
                    <a:lnTo>
                      <a:pt x="1136" y="372"/>
                    </a:lnTo>
                    <a:lnTo>
                      <a:pt x="1139" y="370"/>
                    </a:lnTo>
                    <a:lnTo>
                      <a:pt x="1142" y="372"/>
                    </a:lnTo>
                    <a:lnTo>
                      <a:pt x="1143" y="372"/>
                    </a:lnTo>
                    <a:lnTo>
                      <a:pt x="1145" y="372"/>
                    </a:lnTo>
                    <a:lnTo>
                      <a:pt x="1148" y="372"/>
                    </a:lnTo>
                    <a:lnTo>
                      <a:pt x="1149" y="369"/>
                    </a:lnTo>
                    <a:lnTo>
                      <a:pt x="1152" y="369"/>
                    </a:lnTo>
                    <a:lnTo>
                      <a:pt x="1155" y="369"/>
                    </a:lnTo>
                    <a:lnTo>
                      <a:pt x="1160" y="369"/>
                    </a:lnTo>
                    <a:lnTo>
                      <a:pt x="1161" y="369"/>
                    </a:lnTo>
                    <a:lnTo>
                      <a:pt x="1163" y="367"/>
                    </a:lnTo>
                    <a:lnTo>
                      <a:pt x="1164" y="366"/>
                    </a:lnTo>
                    <a:lnTo>
                      <a:pt x="1166" y="367"/>
                    </a:lnTo>
                    <a:lnTo>
                      <a:pt x="1168" y="367"/>
                    </a:lnTo>
                    <a:lnTo>
                      <a:pt x="1169" y="369"/>
                    </a:lnTo>
                    <a:lnTo>
                      <a:pt x="1172" y="370"/>
                    </a:lnTo>
                    <a:lnTo>
                      <a:pt x="1174" y="370"/>
                    </a:lnTo>
                    <a:lnTo>
                      <a:pt x="1174" y="367"/>
                    </a:lnTo>
                    <a:lnTo>
                      <a:pt x="1175" y="366"/>
                    </a:lnTo>
                    <a:lnTo>
                      <a:pt x="1177" y="366"/>
                    </a:lnTo>
                    <a:lnTo>
                      <a:pt x="1180" y="366"/>
                    </a:lnTo>
                    <a:lnTo>
                      <a:pt x="1181" y="367"/>
                    </a:lnTo>
                    <a:lnTo>
                      <a:pt x="1183" y="369"/>
                    </a:lnTo>
                    <a:lnTo>
                      <a:pt x="1184" y="369"/>
                    </a:lnTo>
                    <a:lnTo>
                      <a:pt x="1189" y="367"/>
                    </a:lnTo>
                    <a:lnTo>
                      <a:pt x="1192" y="367"/>
                    </a:lnTo>
                    <a:lnTo>
                      <a:pt x="1195" y="369"/>
                    </a:lnTo>
                    <a:lnTo>
                      <a:pt x="1196" y="370"/>
                    </a:lnTo>
                    <a:lnTo>
                      <a:pt x="1199" y="370"/>
                    </a:lnTo>
                    <a:lnTo>
                      <a:pt x="1201" y="370"/>
                    </a:lnTo>
                    <a:lnTo>
                      <a:pt x="1203" y="367"/>
                    </a:lnTo>
                    <a:lnTo>
                      <a:pt x="1204" y="367"/>
                    </a:lnTo>
                    <a:lnTo>
                      <a:pt x="1207" y="367"/>
                    </a:lnTo>
                    <a:lnTo>
                      <a:pt x="1207" y="370"/>
                    </a:lnTo>
                    <a:lnTo>
                      <a:pt x="1209" y="372"/>
                    </a:lnTo>
                    <a:lnTo>
                      <a:pt x="1212" y="373"/>
                    </a:lnTo>
                    <a:lnTo>
                      <a:pt x="1218" y="373"/>
                    </a:lnTo>
                    <a:lnTo>
                      <a:pt x="1222" y="373"/>
                    </a:lnTo>
                    <a:lnTo>
                      <a:pt x="1227" y="375"/>
                    </a:lnTo>
                    <a:lnTo>
                      <a:pt x="1231" y="376"/>
                    </a:lnTo>
                    <a:lnTo>
                      <a:pt x="1236" y="376"/>
                    </a:lnTo>
                    <a:lnTo>
                      <a:pt x="1241" y="375"/>
                    </a:lnTo>
                    <a:lnTo>
                      <a:pt x="1247" y="373"/>
                    </a:lnTo>
                    <a:lnTo>
                      <a:pt x="1251" y="370"/>
                    </a:lnTo>
                    <a:lnTo>
                      <a:pt x="1254" y="369"/>
                    </a:lnTo>
                    <a:lnTo>
                      <a:pt x="1259" y="367"/>
                    </a:lnTo>
                    <a:lnTo>
                      <a:pt x="1262" y="367"/>
                    </a:lnTo>
                    <a:lnTo>
                      <a:pt x="1265" y="366"/>
                    </a:lnTo>
                    <a:lnTo>
                      <a:pt x="1266" y="366"/>
                    </a:lnTo>
                    <a:lnTo>
                      <a:pt x="1270" y="364"/>
                    </a:lnTo>
                    <a:lnTo>
                      <a:pt x="1273" y="363"/>
                    </a:lnTo>
                    <a:lnTo>
                      <a:pt x="1274" y="361"/>
                    </a:lnTo>
                    <a:lnTo>
                      <a:pt x="1274" y="359"/>
                    </a:lnTo>
                    <a:lnTo>
                      <a:pt x="1274" y="358"/>
                    </a:lnTo>
                    <a:lnTo>
                      <a:pt x="1273" y="355"/>
                    </a:lnTo>
                    <a:lnTo>
                      <a:pt x="1271" y="353"/>
                    </a:lnTo>
                    <a:lnTo>
                      <a:pt x="1273" y="352"/>
                    </a:lnTo>
                    <a:lnTo>
                      <a:pt x="1274" y="352"/>
                    </a:lnTo>
                    <a:lnTo>
                      <a:pt x="1277" y="350"/>
                    </a:lnTo>
                    <a:lnTo>
                      <a:pt x="1279" y="347"/>
                    </a:lnTo>
                    <a:lnTo>
                      <a:pt x="1279" y="344"/>
                    </a:lnTo>
                    <a:lnTo>
                      <a:pt x="1277" y="343"/>
                    </a:lnTo>
                    <a:lnTo>
                      <a:pt x="1274" y="343"/>
                    </a:lnTo>
                    <a:lnTo>
                      <a:pt x="1271" y="341"/>
                    </a:lnTo>
                    <a:lnTo>
                      <a:pt x="1270" y="340"/>
                    </a:lnTo>
                    <a:lnTo>
                      <a:pt x="1271" y="338"/>
                    </a:lnTo>
                    <a:lnTo>
                      <a:pt x="1271" y="335"/>
                    </a:lnTo>
                    <a:lnTo>
                      <a:pt x="1271" y="332"/>
                    </a:lnTo>
                    <a:lnTo>
                      <a:pt x="1271" y="329"/>
                    </a:lnTo>
                    <a:lnTo>
                      <a:pt x="1273" y="326"/>
                    </a:lnTo>
                    <a:lnTo>
                      <a:pt x="1274" y="324"/>
                    </a:lnTo>
                    <a:lnTo>
                      <a:pt x="1276" y="323"/>
                    </a:lnTo>
                    <a:lnTo>
                      <a:pt x="1277" y="323"/>
                    </a:lnTo>
                    <a:lnTo>
                      <a:pt x="1279" y="323"/>
                    </a:lnTo>
                    <a:lnTo>
                      <a:pt x="1280" y="323"/>
                    </a:lnTo>
                    <a:lnTo>
                      <a:pt x="1285" y="324"/>
                    </a:lnTo>
                    <a:lnTo>
                      <a:pt x="1286" y="324"/>
                    </a:lnTo>
                    <a:lnTo>
                      <a:pt x="1288" y="324"/>
                    </a:lnTo>
                    <a:lnTo>
                      <a:pt x="1289" y="324"/>
                    </a:lnTo>
                    <a:lnTo>
                      <a:pt x="1294" y="324"/>
                    </a:lnTo>
                    <a:lnTo>
                      <a:pt x="1297" y="324"/>
                    </a:lnTo>
                    <a:lnTo>
                      <a:pt x="1298" y="324"/>
                    </a:lnTo>
                    <a:lnTo>
                      <a:pt x="1301" y="323"/>
                    </a:lnTo>
                    <a:lnTo>
                      <a:pt x="1303" y="320"/>
                    </a:lnTo>
                    <a:lnTo>
                      <a:pt x="1306" y="320"/>
                    </a:lnTo>
                    <a:lnTo>
                      <a:pt x="1311" y="320"/>
                    </a:lnTo>
                    <a:lnTo>
                      <a:pt x="1312" y="320"/>
                    </a:lnTo>
                    <a:lnTo>
                      <a:pt x="1315" y="321"/>
                    </a:lnTo>
                    <a:lnTo>
                      <a:pt x="1318" y="321"/>
                    </a:lnTo>
                    <a:lnTo>
                      <a:pt x="1321" y="320"/>
                    </a:lnTo>
                    <a:lnTo>
                      <a:pt x="1324" y="320"/>
                    </a:lnTo>
                    <a:lnTo>
                      <a:pt x="1327" y="320"/>
                    </a:lnTo>
                    <a:lnTo>
                      <a:pt x="1329" y="320"/>
                    </a:lnTo>
                    <a:lnTo>
                      <a:pt x="1332" y="320"/>
                    </a:lnTo>
                    <a:lnTo>
                      <a:pt x="1333" y="320"/>
                    </a:lnTo>
                    <a:lnTo>
                      <a:pt x="1337" y="318"/>
                    </a:lnTo>
                    <a:lnTo>
                      <a:pt x="1338" y="318"/>
                    </a:lnTo>
                    <a:lnTo>
                      <a:pt x="1343" y="317"/>
                    </a:lnTo>
                    <a:lnTo>
                      <a:pt x="1344" y="315"/>
                    </a:lnTo>
                    <a:lnTo>
                      <a:pt x="1346" y="317"/>
                    </a:lnTo>
                    <a:lnTo>
                      <a:pt x="1349" y="318"/>
                    </a:lnTo>
                    <a:lnTo>
                      <a:pt x="1350" y="320"/>
                    </a:lnTo>
                    <a:lnTo>
                      <a:pt x="1352" y="321"/>
                    </a:lnTo>
                    <a:lnTo>
                      <a:pt x="1353" y="323"/>
                    </a:lnTo>
                    <a:lnTo>
                      <a:pt x="1355" y="323"/>
                    </a:lnTo>
                    <a:lnTo>
                      <a:pt x="1356" y="324"/>
                    </a:lnTo>
                    <a:lnTo>
                      <a:pt x="1358" y="326"/>
                    </a:lnTo>
                    <a:lnTo>
                      <a:pt x="1359" y="326"/>
                    </a:lnTo>
                    <a:lnTo>
                      <a:pt x="1359" y="324"/>
                    </a:lnTo>
                    <a:lnTo>
                      <a:pt x="1361" y="324"/>
                    </a:lnTo>
                    <a:lnTo>
                      <a:pt x="1361" y="323"/>
                    </a:lnTo>
                    <a:lnTo>
                      <a:pt x="1362" y="321"/>
                    </a:lnTo>
                    <a:lnTo>
                      <a:pt x="1364" y="320"/>
                    </a:lnTo>
                    <a:lnTo>
                      <a:pt x="1367" y="320"/>
                    </a:lnTo>
                    <a:lnTo>
                      <a:pt x="1368" y="321"/>
                    </a:lnTo>
                    <a:lnTo>
                      <a:pt x="1370" y="321"/>
                    </a:lnTo>
                    <a:lnTo>
                      <a:pt x="1373" y="320"/>
                    </a:lnTo>
                    <a:lnTo>
                      <a:pt x="1373" y="318"/>
                    </a:lnTo>
                    <a:lnTo>
                      <a:pt x="1375" y="317"/>
                    </a:lnTo>
                    <a:lnTo>
                      <a:pt x="1376" y="317"/>
                    </a:lnTo>
                    <a:lnTo>
                      <a:pt x="1382" y="317"/>
                    </a:lnTo>
                    <a:lnTo>
                      <a:pt x="1385" y="317"/>
                    </a:lnTo>
                    <a:lnTo>
                      <a:pt x="1388" y="317"/>
                    </a:lnTo>
                    <a:lnTo>
                      <a:pt x="1391" y="317"/>
                    </a:lnTo>
                    <a:lnTo>
                      <a:pt x="1394" y="318"/>
                    </a:lnTo>
                    <a:lnTo>
                      <a:pt x="1396" y="320"/>
                    </a:lnTo>
                    <a:lnTo>
                      <a:pt x="1397" y="320"/>
                    </a:lnTo>
                    <a:lnTo>
                      <a:pt x="1400" y="318"/>
                    </a:lnTo>
                    <a:lnTo>
                      <a:pt x="1402" y="317"/>
                    </a:lnTo>
                    <a:lnTo>
                      <a:pt x="1405" y="315"/>
                    </a:lnTo>
                    <a:lnTo>
                      <a:pt x="1408" y="312"/>
                    </a:lnTo>
                    <a:lnTo>
                      <a:pt x="1410" y="311"/>
                    </a:lnTo>
                    <a:lnTo>
                      <a:pt x="1411" y="309"/>
                    </a:lnTo>
                    <a:lnTo>
                      <a:pt x="1414" y="311"/>
                    </a:lnTo>
                    <a:lnTo>
                      <a:pt x="1416" y="311"/>
                    </a:lnTo>
                    <a:lnTo>
                      <a:pt x="1419" y="312"/>
                    </a:lnTo>
                    <a:lnTo>
                      <a:pt x="1422" y="312"/>
                    </a:lnTo>
                    <a:lnTo>
                      <a:pt x="1423" y="311"/>
                    </a:lnTo>
                    <a:lnTo>
                      <a:pt x="1426" y="311"/>
                    </a:lnTo>
                    <a:lnTo>
                      <a:pt x="1428" y="311"/>
                    </a:lnTo>
                    <a:lnTo>
                      <a:pt x="1431" y="311"/>
                    </a:lnTo>
                    <a:lnTo>
                      <a:pt x="1434" y="309"/>
                    </a:lnTo>
                    <a:lnTo>
                      <a:pt x="1435" y="309"/>
                    </a:lnTo>
                    <a:lnTo>
                      <a:pt x="1438" y="308"/>
                    </a:lnTo>
                    <a:lnTo>
                      <a:pt x="1440" y="308"/>
                    </a:lnTo>
                    <a:lnTo>
                      <a:pt x="1445" y="306"/>
                    </a:lnTo>
                    <a:lnTo>
                      <a:pt x="1448" y="306"/>
                    </a:lnTo>
                    <a:lnTo>
                      <a:pt x="1452" y="305"/>
                    </a:lnTo>
                    <a:lnTo>
                      <a:pt x="1454" y="303"/>
                    </a:lnTo>
                    <a:lnTo>
                      <a:pt x="1457" y="302"/>
                    </a:lnTo>
                    <a:lnTo>
                      <a:pt x="1458" y="300"/>
                    </a:lnTo>
                    <a:lnTo>
                      <a:pt x="1460" y="300"/>
                    </a:lnTo>
                    <a:lnTo>
                      <a:pt x="1463" y="300"/>
                    </a:lnTo>
                    <a:lnTo>
                      <a:pt x="1467" y="300"/>
                    </a:lnTo>
                    <a:lnTo>
                      <a:pt x="1469" y="299"/>
                    </a:lnTo>
                    <a:lnTo>
                      <a:pt x="1470" y="296"/>
                    </a:lnTo>
                    <a:lnTo>
                      <a:pt x="1470" y="294"/>
                    </a:lnTo>
                    <a:lnTo>
                      <a:pt x="1472" y="293"/>
                    </a:lnTo>
                    <a:lnTo>
                      <a:pt x="1475" y="291"/>
                    </a:lnTo>
                    <a:lnTo>
                      <a:pt x="1478" y="291"/>
                    </a:lnTo>
                    <a:lnTo>
                      <a:pt x="1481" y="289"/>
                    </a:lnTo>
                    <a:lnTo>
                      <a:pt x="1484" y="289"/>
                    </a:lnTo>
                    <a:lnTo>
                      <a:pt x="1486" y="289"/>
                    </a:lnTo>
                    <a:lnTo>
                      <a:pt x="1489" y="289"/>
                    </a:lnTo>
                    <a:lnTo>
                      <a:pt x="1493" y="288"/>
                    </a:lnTo>
                    <a:lnTo>
                      <a:pt x="1498" y="286"/>
                    </a:lnTo>
                    <a:lnTo>
                      <a:pt x="1501" y="286"/>
                    </a:lnTo>
                    <a:lnTo>
                      <a:pt x="1504" y="283"/>
                    </a:lnTo>
                    <a:lnTo>
                      <a:pt x="1504" y="282"/>
                    </a:lnTo>
                    <a:lnTo>
                      <a:pt x="1507" y="279"/>
                    </a:lnTo>
                    <a:lnTo>
                      <a:pt x="1510" y="279"/>
                    </a:lnTo>
                    <a:lnTo>
                      <a:pt x="1513" y="279"/>
                    </a:lnTo>
                    <a:lnTo>
                      <a:pt x="1516" y="280"/>
                    </a:lnTo>
                    <a:lnTo>
                      <a:pt x="1518" y="280"/>
                    </a:lnTo>
                    <a:lnTo>
                      <a:pt x="1521" y="279"/>
                    </a:lnTo>
                    <a:lnTo>
                      <a:pt x="1527" y="277"/>
                    </a:lnTo>
                    <a:lnTo>
                      <a:pt x="1539" y="274"/>
                    </a:lnTo>
                    <a:lnTo>
                      <a:pt x="1540" y="274"/>
                    </a:lnTo>
                    <a:lnTo>
                      <a:pt x="1556" y="288"/>
                    </a:lnTo>
                    <a:lnTo>
                      <a:pt x="1565" y="296"/>
                    </a:lnTo>
                    <a:lnTo>
                      <a:pt x="1571" y="300"/>
                    </a:lnTo>
                    <a:lnTo>
                      <a:pt x="1577" y="309"/>
                    </a:lnTo>
                    <a:lnTo>
                      <a:pt x="1582" y="315"/>
                    </a:lnTo>
                    <a:lnTo>
                      <a:pt x="1585" y="317"/>
                    </a:lnTo>
                    <a:lnTo>
                      <a:pt x="1588" y="318"/>
                    </a:lnTo>
                    <a:lnTo>
                      <a:pt x="1592" y="318"/>
                    </a:lnTo>
                    <a:lnTo>
                      <a:pt x="1594" y="317"/>
                    </a:lnTo>
                    <a:lnTo>
                      <a:pt x="1595" y="315"/>
                    </a:lnTo>
                    <a:lnTo>
                      <a:pt x="1597" y="314"/>
                    </a:lnTo>
                    <a:lnTo>
                      <a:pt x="1598" y="314"/>
                    </a:lnTo>
                    <a:lnTo>
                      <a:pt x="1598" y="315"/>
                    </a:lnTo>
                    <a:lnTo>
                      <a:pt x="1600" y="317"/>
                    </a:lnTo>
                    <a:lnTo>
                      <a:pt x="1600" y="318"/>
                    </a:lnTo>
                    <a:lnTo>
                      <a:pt x="1603" y="318"/>
                    </a:lnTo>
                    <a:lnTo>
                      <a:pt x="1607" y="317"/>
                    </a:lnTo>
                    <a:lnTo>
                      <a:pt x="1609" y="315"/>
                    </a:lnTo>
                    <a:lnTo>
                      <a:pt x="1611" y="315"/>
                    </a:lnTo>
                    <a:lnTo>
                      <a:pt x="1615" y="312"/>
                    </a:lnTo>
                    <a:lnTo>
                      <a:pt x="1620" y="311"/>
                    </a:lnTo>
                    <a:lnTo>
                      <a:pt x="1623" y="308"/>
                    </a:lnTo>
                    <a:lnTo>
                      <a:pt x="1624" y="305"/>
                    </a:lnTo>
                    <a:lnTo>
                      <a:pt x="1624" y="302"/>
                    </a:lnTo>
                    <a:lnTo>
                      <a:pt x="1624" y="297"/>
                    </a:lnTo>
                    <a:lnTo>
                      <a:pt x="1623" y="293"/>
                    </a:lnTo>
                    <a:lnTo>
                      <a:pt x="1621" y="288"/>
                    </a:lnTo>
                    <a:lnTo>
                      <a:pt x="1620" y="285"/>
                    </a:lnTo>
                    <a:lnTo>
                      <a:pt x="1618" y="283"/>
                    </a:lnTo>
                    <a:lnTo>
                      <a:pt x="1615" y="279"/>
                    </a:lnTo>
                    <a:lnTo>
                      <a:pt x="1612" y="274"/>
                    </a:lnTo>
                    <a:lnTo>
                      <a:pt x="1611" y="271"/>
                    </a:lnTo>
                    <a:lnTo>
                      <a:pt x="1611" y="268"/>
                    </a:lnTo>
                    <a:lnTo>
                      <a:pt x="1611" y="265"/>
                    </a:lnTo>
                    <a:lnTo>
                      <a:pt x="1611" y="262"/>
                    </a:lnTo>
                    <a:lnTo>
                      <a:pt x="1612" y="259"/>
                    </a:lnTo>
                    <a:lnTo>
                      <a:pt x="1615" y="256"/>
                    </a:lnTo>
                    <a:lnTo>
                      <a:pt x="1618" y="256"/>
                    </a:lnTo>
                    <a:lnTo>
                      <a:pt x="1621" y="254"/>
                    </a:lnTo>
                    <a:lnTo>
                      <a:pt x="1624" y="253"/>
                    </a:lnTo>
                    <a:lnTo>
                      <a:pt x="1627" y="251"/>
                    </a:lnTo>
                    <a:lnTo>
                      <a:pt x="1629" y="251"/>
                    </a:lnTo>
                    <a:lnTo>
                      <a:pt x="1630" y="254"/>
                    </a:lnTo>
                    <a:lnTo>
                      <a:pt x="1632" y="256"/>
                    </a:lnTo>
                    <a:lnTo>
                      <a:pt x="1630" y="258"/>
                    </a:lnTo>
                    <a:lnTo>
                      <a:pt x="1629" y="261"/>
                    </a:lnTo>
                    <a:lnTo>
                      <a:pt x="1627" y="262"/>
                    </a:lnTo>
                    <a:lnTo>
                      <a:pt x="1629" y="264"/>
                    </a:lnTo>
                    <a:lnTo>
                      <a:pt x="1629" y="265"/>
                    </a:lnTo>
                    <a:lnTo>
                      <a:pt x="1632" y="265"/>
                    </a:lnTo>
                    <a:lnTo>
                      <a:pt x="1633" y="265"/>
                    </a:lnTo>
                    <a:lnTo>
                      <a:pt x="1638" y="264"/>
                    </a:lnTo>
                    <a:lnTo>
                      <a:pt x="1642" y="262"/>
                    </a:lnTo>
                    <a:lnTo>
                      <a:pt x="1644" y="261"/>
                    </a:lnTo>
                    <a:lnTo>
                      <a:pt x="1647" y="258"/>
                    </a:lnTo>
                    <a:lnTo>
                      <a:pt x="1647" y="254"/>
                    </a:lnTo>
                    <a:lnTo>
                      <a:pt x="1649" y="250"/>
                    </a:lnTo>
                    <a:lnTo>
                      <a:pt x="1650" y="247"/>
                    </a:lnTo>
                    <a:lnTo>
                      <a:pt x="1652" y="245"/>
                    </a:lnTo>
                    <a:lnTo>
                      <a:pt x="1653" y="245"/>
                    </a:lnTo>
                    <a:lnTo>
                      <a:pt x="1658" y="245"/>
                    </a:lnTo>
                    <a:lnTo>
                      <a:pt x="1659" y="247"/>
                    </a:lnTo>
                    <a:lnTo>
                      <a:pt x="1659" y="248"/>
                    </a:lnTo>
                    <a:lnTo>
                      <a:pt x="1659" y="250"/>
                    </a:lnTo>
                    <a:lnTo>
                      <a:pt x="1659" y="251"/>
                    </a:lnTo>
                    <a:lnTo>
                      <a:pt x="1661" y="251"/>
                    </a:lnTo>
                    <a:lnTo>
                      <a:pt x="1664" y="251"/>
                    </a:lnTo>
                    <a:lnTo>
                      <a:pt x="1664" y="248"/>
                    </a:lnTo>
                    <a:lnTo>
                      <a:pt x="1665" y="247"/>
                    </a:lnTo>
                    <a:lnTo>
                      <a:pt x="1668" y="247"/>
                    </a:lnTo>
                    <a:lnTo>
                      <a:pt x="1670" y="250"/>
                    </a:lnTo>
                    <a:lnTo>
                      <a:pt x="1673" y="251"/>
                    </a:lnTo>
                    <a:lnTo>
                      <a:pt x="1674" y="253"/>
                    </a:lnTo>
                    <a:lnTo>
                      <a:pt x="1679" y="251"/>
                    </a:lnTo>
                    <a:lnTo>
                      <a:pt x="1682" y="251"/>
                    </a:lnTo>
                    <a:lnTo>
                      <a:pt x="1685" y="251"/>
                    </a:lnTo>
                    <a:lnTo>
                      <a:pt x="1690" y="251"/>
                    </a:lnTo>
                    <a:lnTo>
                      <a:pt x="1693" y="251"/>
                    </a:lnTo>
                    <a:lnTo>
                      <a:pt x="1697" y="250"/>
                    </a:lnTo>
                    <a:lnTo>
                      <a:pt x="1702" y="248"/>
                    </a:lnTo>
                    <a:lnTo>
                      <a:pt x="1703" y="247"/>
                    </a:lnTo>
                    <a:lnTo>
                      <a:pt x="1705" y="245"/>
                    </a:lnTo>
                    <a:lnTo>
                      <a:pt x="1706" y="242"/>
                    </a:lnTo>
                    <a:lnTo>
                      <a:pt x="1709" y="242"/>
                    </a:lnTo>
                    <a:lnTo>
                      <a:pt x="1711" y="242"/>
                    </a:lnTo>
                    <a:lnTo>
                      <a:pt x="1714" y="244"/>
                    </a:lnTo>
                    <a:lnTo>
                      <a:pt x="1716" y="245"/>
                    </a:lnTo>
                    <a:lnTo>
                      <a:pt x="1719" y="245"/>
                    </a:lnTo>
                    <a:lnTo>
                      <a:pt x="1719" y="244"/>
                    </a:lnTo>
                    <a:lnTo>
                      <a:pt x="1720" y="242"/>
                    </a:lnTo>
                    <a:lnTo>
                      <a:pt x="1722" y="241"/>
                    </a:lnTo>
                    <a:lnTo>
                      <a:pt x="1725" y="242"/>
                    </a:lnTo>
                    <a:lnTo>
                      <a:pt x="1728" y="242"/>
                    </a:lnTo>
                    <a:lnTo>
                      <a:pt x="1729" y="242"/>
                    </a:lnTo>
                    <a:lnTo>
                      <a:pt x="1732" y="241"/>
                    </a:lnTo>
                    <a:lnTo>
                      <a:pt x="1734" y="239"/>
                    </a:lnTo>
                    <a:lnTo>
                      <a:pt x="1737" y="239"/>
                    </a:lnTo>
                    <a:lnTo>
                      <a:pt x="1737" y="238"/>
                    </a:lnTo>
                    <a:lnTo>
                      <a:pt x="1740" y="236"/>
                    </a:lnTo>
                    <a:lnTo>
                      <a:pt x="1741" y="235"/>
                    </a:lnTo>
                    <a:lnTo>
                      <a:pt x="1744" y="235"/>
                    </a:lnTo>
                    <a:lnTo>
                      <a:pt x="1749" y="235"/>
                    </a:lnTo>
                    <a:lnTo>
                      <a:pt x="1752" y="236"/>
                    </a:lnTo>
                    <a:lnTo>
                      <a:pt x="1757" y="235"/>
                    </a:lnTo>
                    <a:lnTo>
                      <a:pt x="1760" y="235"/>
                    </a:lnTo>
                    <a:lnTo>
                      <a:pt x="1766" y="235"/>
                    </a:lnTo>
                    <a:lnTo>
                      <a:pt x="1769" y="235"/>
                    </a:lnTo>
                    <a:lnTo>
                      <a:pt x="1775" y="236"/>
                    </a:lnTo>
                    <a:lnTo>
                      <a:pt x="1779" y="236"/>
                    </a:lnTo>
                    <a:lnTo>
                      <a:pt x="1783" y="238"/>
                    </a:lnTo>
                    <a:lnTo>
                      <a:pt x="1786" y="239"/>
                    </a:lnTo>
                    <a:lnTo>
                      <a:pt x="1793" y="239"/>
                    </a:lnTo>
                    <a:lnTo>
                      <a:pt x="1801" y="238"/>
                    </a:lnTo>
                    <a:lnTo>
                      <a:pt x="1804" y="236"/>
                    </a:lnTo>
                    <a:lnTo>
                      <a:pt x="1805" y="233"/>
                    </a:lnTo>
                    <a:lnTo>
                      <a:pt x="1805" y="232"/>
                    </a:lnTo>
                    <a:lnTo>
                      <a:pt x="1807" y="230"/>
                    </a:lnTo>
                    <a:lnTo>
                      <a:pt x="1810" y="229"/>
                    </a:lnTo>
                    <a:lnTo>
                      <a:pt x="1810" y="227"/>
                    </a:lnTo>
                    <a:lnTo>
                      <a:pt x="1808" y="226"/>
                    </a:lnTo>
                    <a:lnTo>
                      <a:pt x="1807" y="224"/>
                    </a:lnTo>
                    <a:lnTo>
                      <a:pt x="1805" y="223"/>
                    </a:lnTo>
                    <a:lnTo>
                      <a:pt x="1807" y="220"/>
                    </a:lnTo>
                    <a:lnTo>
                      <a:pt x="1808" y="218"/>
                    </a:lnTo>
                    <a:lnTo>
                      <a:pt x="1811" y="218"/>
                    </a:lnTo>
                    <a:lnTo>
                      <a:pt x="1815" y="218"/>
                    </a:lnTo>
                    <a:lnTo>
                      <a:pt x="1815" y="216"/>
                    </a:lnTo>
                    <a:lnTo>
                      <a:pt x="1816" y="215"/>
                    </a:lnTo>
                    <a:lnTo>
                      <a:pt x="1819" y="215"/>
                    </a:lnTo>
                    <a:lnTo>
                      <a:pt x="1822" y="215"/>
                    </a:lnTo>
                    <a:lnTo>
                      <a:pt x="1825" y="216"/>
                    </a:lnTo>
                    <a:lnTo>
                      <a:pt x="1827" y="218"/>
                    </a:lnTo>
                    <a:lnTo>
                      <a:pt x="1828" y="221"/>
                    </a:lnTo>
                    <a:lnTo>
                      <a:pt x="1830" y="223"/>
                    </a:lnTo>
                    <a:lnTo>
                      <a:pt x="1833" y="224"/>
                    </a:lnTo>
                    <a:lnTo>
                      <a:pt x="1836" y="223"/>
                    </a:lnTo>
                    <a:lnTo>
                      <a:pt x="1836" y="221"/>
                    </a:lnTo>
                    <a:lnTo>
                      <a:pt x="1836" y="220"/>
                    </a:lnTo>
                    <a:lnTo>
                      <a:pt x="1837" y="218"/>
                    </a:lnTo>
                    <a:lnTo>
                      <a:pt x="1837" y="216"/>
                    </a:lnTo>
                    <a:lnTo>
                      <a:pt x="1840" y="215"/>
                    </a:lnTo>
                    <a:lnTo>
                      <a:pt x="1843" y="216"/>
                    </a:lnTo>
                    <a:lnTo>
                      <a:pt x="1843" y="218"/>
                    </a:lnTo>
                    <a:lnTo>
                      <a:pt x="1845" y="220"/>
                    </a:lnTo>
                    <a:lnTo>
                      <a:pt x="1850" y="220"/>
                    </a:lnTo>
                    <a:lnTo>
                      <a:pt x="1851" y="216"/>
                    </a:lnTo>
                    <a:lnTo>
                      <a:pt x="1853" y="215"/>
                    </a:lnTo>
                    <a:lnTo>
                      <a:pt x="1851" y="213"/>
                    </a:lnTo>
                    <a:lnTo>
                      <a:pt x="1853" y="212"/>
                    </a:lnTo>
                    <a:lnTo>
                      <a:pt x="1854" y="212"/>
                    </a:lnTo>
                    <a:lnTo>
                      <a:pt x="1857" y="212"/>
                    </a:lnTo>
                    <a:lnTo>
                      <a:pt x="1860" y="213"/>
                    </a:lnTo>
                    <a:lnTo>
                      <a:pt x="1862" y="212"/>
                    </a:lnTo>
                    <a:lnTo>
                      <a:pt x="1863" y="212"/>
                    </a:lnTo>
                    <a:lnTo>
                      <a:pt x="1863" y="209"/>
                    </a:lnTo>
                    <a:lnTo>
                      <a:pt x="1862" y="207"/>
                    </a:lnTo>
                    <a:lnTo>
                      <a:pt x="1862" y="206"/>
                    </a:lnTo>
                    <a:lnTo>
                      <a:pt x="1865" y="204"/>
                    </a:lnTo>
                    <a:lnTo>
                      <a:pt x="1866" y="201"/>
                    </a:lnTo>
                    <a:lnTo>
                      <a:pt x="1866" y="200"/>
                    </a:lnTo>
                    <a:lnTo>
                      <a:pt x="1868" y="198"/>
                    </a:lnTo>
                    <a:lnTo>
                      <a:pt x="1869" y="198"/>
                    </a:lnTo>
                    <a:lnTo>
                      <a:pt x="1872" y="198"/>
                    </a:lnTo>
                    <a:lnTo>
                      <a:pt x="1874" y="198"/>
                    </a:lnTo>
                    <a:lnTo>
                      <a:pt x="1877" y="201"/>
                    </a:lnTo>
                    <a:lnTo>
                      <a:pt x="1880" y="207"/>
                    </a:lnTo>
                    <a:lnTo>
                      <a:pt x="1881" y="210"/>
                    </a:lnTo>
                    <a:lnTo>
                      <a:pt x="1888" y="215"/>
                    </a:lnTo>
                    <a:lnTo>
                      <a:pt x="1889" y="216"/>
                    </a:lnTo>
                    <a:lnTo>
                      <a:pt x="1892" y="216"/>
                    </a:lnTo>
                    <a:lnTo>
                      <a:pt x="1897" y="216"/>
                    </a:lnTo>
                    <a:lnTo>
                      <a:pt x="1901" y="215"/>
                    </a:lnTo>
                    <a:lnTo>
                      <a:pt x="1904" y="215"/>
                    </a:lnTo>
                    <a:lnTo>
                      <a:pt x="1906" y="216"/>
                    </a:lnTo>
                    <a:lnTo>
                      <a:pt x="1910" y="216"/>
                    </a:lnTo>
                    <a:lnTo>
                      <a:pt x="1915" y="220"/>
                    </a:lnTo>
                    <a:lnTo>
                      <a:pt x="1920" y="221"/>
                    </a:lnTo>
                    <a:lnTo>
                      <a:pt x="1923" y="221"/>
                    </a:lnTo>
                    <a:lnTo>
                      <a:pt x="1930" y="218"/>
                    </a:lnTo>
                    <a:lnTo>
                      <a:pt x="1947" y="210"/>
                    </a:lnTo>
                    <a:lnTo>
                      <a:pt x="1967" y="203"/>
                    </a:lnTo>
                    <a:lnTo>
                      <a:pt x="1979" y="197"/>
                    </a:lnTo>
                    <a:lnTo>
                      <a:pt x="1983" y="195"/>
                    </a:lnTo>
                    <a:lnTo>
                      <a:pt x="1991" y="191"/>
                    </a:lnTo>
                    <a:lnTo>
                      <a:pt x="2002" y="185"/>
                    </a:lnTo>
                    <a:lnTo>
                      <a:pt x="2009" y="180"/>
                    </a:lnTo>
                    <a:lnTo>
                      <a:pt x="2014" y="178"/>
                    </a:lnTo>
                    <a:lnTo>
                      <a:pt x="2015" y="180"/>
                    </a:lnTo>
                    <a:lnTo>
                      <a:pt x="2020" y="183"/>
                    </a:lnTo>
                    <a:lnTo>
                      <a:pt x="2040" y="198"/>
                    </a:lnTo>
                    <a:lnTo>
                      <a:pt x="2047" y="204"/>
                    </a:lnTo>
                    <a:lnTo>
                      <a:pt x="2054" y="213"/>
                    </a:lnTo>
                    <a:lnTo>
                      <a:pt x="2066" y="229"/>
                    </a:lnTo>
                    <a:lnTo>
                      <a:pt x="2070" y="233"/>
                    </a:lnTo>
                    <a:lnTo>
                      <a:pt x="2075" y="235"/>
                    </a:lnTo>
                    <a:lnTo>
                      <a:pt x="2078" y="235"/>
                    </a:lnTo>
                    <a:lnTo>
                      <a:pt x="2084" y="233"/>
                    </a:lnTo>
                    <a:lnTo>
                      <a:pt x="2089" y="230"/>
                    </a:lnTo>
                    <a:lnTo>
                      <a:pt x="2093" y="229"/>
                    </a:lnTo>
                    <a:lnTo>
                      <a:pt x="2096" y="227"/>
                    </a:lnTo>
                    <a:lnTo>
                      <a:pt x="2101" y="227"/>
                    </a:lnTo>
                    <a:lnTo>
                      <a:pt x="2105" y="229"/>
                    </a:lnTo>
                    <a:lnTo>
                      <a:pt x="2113" y="233"/>
                    </a:lnTo>
                    <a:lnTo>
                      <a:pt x="2116" y="233"/>
                    </a:lnTo>
                    <a:lnTo>
                      <a:pt x="2117" y="232"/>
                    </a:lnTo>
                    <a:lnTo>
                      <a:pt x="2120" y="230"/>
                    </a:lnTo>
                    <a:lnTo>
                      <a:pt x="2125" y="226"/>
                    </a:lnTo>
                    <a:lnTo>
                      <a:pt x="2133" y="216"/>
                    </a:lnTo>
                    <a:lnTo>
                      <a:pt x="2130" y="213"/>
                    </a:lnTo>
                    <a:lnTo>
                      <a:pt x="2127" y="210"/>
                    </a:lnTo>
                    <a:lnTo>
                      <a:pt x="2124" y="206"/>
                    </a:lnTo>
                    <a:lnTo>
                      <a:pt x="2122" y="201"/>
                    </a:lnTo>
                    <a:lnTo>
                      <a:pt x="2120" y="197"/>
                    </a:lnTo>
                    <a:lnTo>
                      <a:pt x="2120" y="192"/>
                    </a:lnTo>
                    <a:lnTo>
                      <a:pt x="2120" y="188"/>
                    </a:lnTo>
                    <a:lnTo>
                      <a:pt x="2119" y="183"/>
                    </a:lnTo>
                    <a:lnTo>
                      <a:pt x="2119" y="177"/>
                    </a:lnTo>
                    <a:lnTo>
                      <a:pt x="2116" y="172"/>
                    </a:lnTo>
                    <a:lnTo>
                      <a:pt x="2111" y="166"/>
                    </a:lnTo>
                    <a:lnTo>
                      <a:pt x="2108" y="160"/>
                    </a:lnTo>
                    <a:lnTo>
                      <a:pt x="2108" y="157"/>
                    </a:lnTo>
                    <a:lnTo>
                      <a:pt x="2110" y="154"/>
                    </a:lnTo>
                    <a:lnTo>
                      <a:pt x="2113" y="150"/>
                    </a:lnTo>
                    <a:lnTo>
                      <a:pt x="2116" y="145"/>
                    </a:lnTo>
                    <a:lnTo>
                      <a:pt x="2117" y="140"/>
                    </a:lnTo>
                    <a:lnTo>
                      <a:pt x="2117" y="136"/>
                    </a:lnTo>
                    <a:lnTo>
                      <a:pt x="2117" y="131"/>
                    </a:lnTo>
                    <a:lnTo>
                      <a:pt x="2116" y="124"/>
                    </a:lnTo>
                    <a:lnTo>
                      <a:pt x="2114" y="119"/>
                    </a:lnTo>
                    <a:lnTo>
                      <a:pt x="2113" y="115"/>
                    </a:lnTo>
                    <a:lnTo>
                      <a:pt x="2114" y="110"/>
                    </a:lnTo>
                    <a:lnTo>
                      <a:pt x="2114" y="107"/>
                    </a:lnTo>
                    <a:lnTo>
                      <a:pt x="2119" y="105"/>
                    </a:lnTo>
                    <a:lnTo>
                      <a:pt x="2122" y="102"/>
                    </a:lnTo>
                    <a:lnTo>
                      <a:pt x="2125" y="102"/>
                    </a:lnTo>
                    <a:lnTo>
                      <a:pt x="2131" y="102"/>
                    </a:lnTo>
                    <a:lnTo>
                      <a:pt x="2136" y="102"/>
                    </a:lnTo>
                    <a:lnTo>
                      <a:pt x="2139" y="101"/>
                    </a:lnTo>
                    <a:lnTo>
                      <a:pt x="2140" y="99"/>
                    </a:lnTo>
                    <a:lnTo>
                      <a:pt x="2148" y="95"/>
                    </a:lnTo>
                    <a:lnTo>
                      <a:pt x="2154" y="92"/>
                    </a:lnTo>
                    <a:lnTo>
                      <a:pt x="2162" y="87"/>
                    </a:lnTo>
                    <a:lnTo>
                      <a:pt x="2168" y="87"/>
                    </a:lnTo>
                    <a:lnTo>
                      <a:pt x="2172" y="87"/>
                    </a:lnTo>
                    <a:lnTo>
                      <a:pt x="2175" y="87"/>
                    </a:lnTo>
                    <a:lnTo>
                      <a:pt x="2178" y="87"/>
                    </a:lnTo>
                    <a:lnTo>
                      <a:pt x="2183" y="87"/>
                    </a:lnTo>
                    <a:lnTo>
                      <a:pt x="2187" y="86"/>
                    </a:lnTo>
                    <a:lnTo>
                      <a:pt x="2194" y="84"/>
                    </a:lnTo>
                    <a:lnTo>
                      <a:pt x="2200" y="84"/>
                    </a:lnTo>
                    <a:lnTo>
                      <a:pt x="2203" y="86"/>
                    </a:lnTo>
                    <a:lnTo>
                      <a:pt x="2212" y="90"/>
                    </a:lnTo>
                    <a:lnTo>
                      <a:pt x="2219" y="93"/>
                    </a:lnTo>
                    <a:lnTo>
                      <a:pt x="2221" y="93"/>
                    </a:lnTo>
                    <a:lnTo>
                      <a:pt x="2227" y="90"/>
                    </a:lnTo>
                    <a:lnTo>
                      <a:pt x="2229" y="89"/>
                    </a:lnTo>
                    <a:lnTo>
                      <a:pt x="2230" y="84"/>
                    </a:lnTo>
                    <a:lnTo>
                      <a:pt x="2230" y="78"/>
                    </a:lnTo>
                    <a:lnTo>
                      <a:pt x="2229" y="73"/>
                    </a:lnTo>
                    <a:lnTo>
                      <a:pt x="2226" y="70"/>
                    </a:lnTo>
                    <a:lnTo>
                      <a:pt x="2219" y="64"/>
                    </a:lnTo>
                    <a:lnTo>
                      <a:pt x="2215" y="58"/>
                    </a:lnTo>
                    <a:lnTo>
                      <a:pt x="2213" y="55"/>
                    </a:lnTo>
                    <a:lnTo>
                      <a:pt x="2215" y="51"/>
                    </a:lnTo>
                    <a:lnTo>
                      <a:pt x="2216" y="46"/>
                    </a:lnTo>
                    <a:lnTo>
                      <a:pt x="2219" y="41"/>
                    </a:lnTo>
                    <a:lnTo>
                      <a:pt x="2222" y="40"/>
                    </a:lnTo>
                    <a:lnTo>
                      <a:pt x="2227" y="38"/>
                    </a:lnTo>
                    <a:lnTo>
                      <a:pt x="2230" y="38"/>
                    </a:lnTo>
                    <a:lnTo>
                      <a:pt x="2233" y="40"/>
                    </a:lnTo>
                    <a:lnTo>
                      <a:pt x="2239" y="43"/>
                    </a:lnTo>
                    <a:lnTo>
                      <a:pt x="2244" y="45"/>
                    </a:lnTo>
                    <a:lnTo>
                      <a:pt x="2247" y="48"/>
                    </a:lnTo>
                    <a:lnTo>
                      <a:pt x="2250" y="49"/>
                    </a:lnTo>
                    <a:lnTo>
                      <a:pt x="2261" y="52"/>
                    </a:lnTo>
                    <a:lnTo>
                      <a:pt x="2265" y="52"/>
                    </a:lnTo>
                    <a:lnTo>
                      <a:pt x="2267" y="52"/>
                    </a:lnTo>
                    <a:lnTo>
                      <a:pt x="2270" y="49"/>
                    </a:lnTo>
                    <a:lnTo>
                      <a:pt x="2271" y="48"/>
                    </a:lnTo>
                    <a:lnTo>
                      <a:pt x="2276" y="48"/>
                    </a:lnTo>
                    <a:lnTo>
                      <a:pt x="2279" y="48"/>
                    </a:lnTo>
                    <a:lnTo>
                      <a:pt x="2285" y="49"/>
                    </a:lnTo>
                    <a:lnTo>
                      <a:pt x="2309" y="61"/>
                    </a:lnTo>
                    <a:lnTo>
                      <a:pt x="2328" y="69"/>
                    </a:lnTo>
                    <a:lnTo>
                      <a:pt x="2335" y="70"/>
                    </a:lnTo>
                    <a:lnTo>
                      <a:pt x="2338" y="70"/>
                    </a:lnTo>
                    <a:lnTo>
                      <a:pt x="2340" y="69"/>
                    </a:lnTo>
                    <a:lnTo>
                      <a:pt x="2341" y="67"/>
                    </a:lnTo>
                    <a:lnTo>
                      <a:pt x="2346" y="57"/>
                    </a:lnTo>
                    <a:lnTo>
                      <a:pt x="2349" y="57"/>
                    </a:lnTo>
                    <a:lnTo>
                      <a:pt x="2352" y="57"/>
                    </a:lnTo>
                    <a:lnTo>
                      <a:pt x="2358" y="52"/>
                    </a:lnTo>
                    <a:lnTo>
                      <a:pt x="2361" y="48"/>
                    </a:lnTo>
                    <a:lnTo>
                      <a:pt x="2367" y="38"/>
                    </a:lnTo>
                    <a:lnTo>
                      <a:pt x="2370" y="34"/>
                    </a:lnTo>
                    <a:lnTo>
                      <a:pt x="2372" y="29"/>
                    </a:lnTo>
                    <a:lnTo>
                      <a:pt x="2373" y="25"/>
                    </a:lnTo>
                    <a:lnTo>
                      <a:pt x="2375" y="17"/>
                    </a:lnTo>
                    <a:lnTo>
                      <a:pt x="2375" y="13"/>
                    </a:lnTo>
                    <a:lnTo>
                      <a:pt x="2381" y="11"/>
                    </a:lnTo>
                    <a:lnTo>
                      <a:pt x="2398" y="6"/>
                    </a:lnTo>
                    <a:lnTo>
                      <a:pt x="2416" y="0"/>
                    </a:lnTo>
                    <a:lnTo>
                      <a:pt x="2425" y="0"/>
                    </a:lnTo>
                    <a:lnTo>
                      <a:pt x="2426" y="0"/>
                    </a:lnTo>
                    <a:lnTo>
                      <a:pt x="2428" y="2"/>
                    </a:lnTo>
                    <a:lnTo>
                      <a:pt x="2428" y="5"/>
                    </a:lnTo>
                    <a:lnTo>
                      <a:pt x="2428" y="11"/>
                    </a:lnTo>
                    <a:lnTo>
                      <a:pt x="2426" y="20"/>
                    </a:lnTo>
                    <a:lnTo>
                      <a:pt x="2425" y="35"/>
                    </a:lnTo>
                    <a:lnTo>
                      <a:pt x="2423" y="43"/>
                    </a:lnTo>
                    <a:lnTo>
                      <a:pt x="2425" y="45"/>
                    </a:lnTo>
                    <a:lnTo>
                      <a:pt x="2425" y="46"/>
                    </a:lnTo>
                    <a:lnTo>
                      <a:pt x="2430" y="49"/>
                    </a:lnTo>
                    <a:lnTo>
                      <a:pt x="2436" y="55"/>
                    </a:lnTo>
                    <a:lnTo>
                      <a:pt x="2466" y="46"/>
                    </a:lnTo>
                    <a:lnTo>
                      <a:pt x="2466" y="96"/>
                    </a:lnTo>
                    <a:lnTo>
                      <a:pt x="2469" y="110"/>
                    </a:lnTo>
                    <a:lnTo>
                      <a:pt x="2480" y="136"/>
                    </a:lnTo>
                    <a:lnTo>
                      <a:pt x="2469" y="151"/>
                    </a:lnTo>
                    <a:lnTo>
                      <a:pt x="2475" y="166"/>
                    </a:lnTo>
                    <a:lnTo>
                      <a:pt x="2474" y="177"/>
                    </a:lnTo>
                    <a:lnTo>
                      <a:pt x="2481" y="195"/>
                    </a:lnTo>
                    <a:lnTo>
                      <a:pt x="2493" y="227"/>
                    </a:lnTo>
                    <a:lnTo>
                      <a:pt x="2507" y="241"/>
                    </a:lnTo>
                    <a:lnTo>
                      <a:pt x="2507" y="248"/>
                    </a:lnTo>
                    <a:lnTo>
                      <a:pt x="2503" y="259"/>
                    </a:lnTo>
                    <a:lnTo>
                      <a:pt x="2465" y="279"/>
                    </a:lnTo>
                    <a:lnTo>
                      <a:pt x="2446" y="280"/>
                    </a:lnTo>
                    <a:lnTo>
                      <a:pt x="2513" y="324"/>
                    </a:lnTo>
                    <a:lnTo>
                      <a:pt x="2545" y="321"/>
                    </a:lnTo>
                    <a:lnTo>
                      <a:pt x="2568" y="370"/>
                    </a:lnTo>
                    <a:lnTo>
                      <a:pt x="2556" y="373"/>
                    </a:lnTo>
                    <a:lnTo>
                      <a:pt x="2493" y="390"/>
                    </a:lnTo>
                    <a:lnTo>
                      <a:pt x="2474" y="405"/>
                    </a:lnTo>
                    <a:lnTo>
                      <a:pt x="2445" y="416"/>
                    </a:lnTo>
                    <a:lnTo>
                      <a:pt x="2413" y="433"/>
                    </a:lnTo>
                    <a:lnTo>
                      <a:pt x="2431" y="468"/>
                    </a:lnTo>
                    <a:lnTo>
                      <a:pt x="2434" y="475"/>
                    </a:lnTo>
                    <a:lnTo>
                      <a:pt x="2443" y="475"/>
                    </a:lnTo>
                    <a:lnTo>
                      <a:pt x="2451" y="556"/>
                    </a:lnTo>
                    <a:lnTo>
                      <a:pt x="2504" y="554"/>
                    </a:lnTo>
                    <a:lnTo>
                      <a:pt x="2504" y="632"/>
                    </a:lnTo>
                    <a:lnTo>
                      <a:pt x="2474" y="671"/>
                    </a:lnTo>
                    <a:lnTo>
                      <a:pt x="2481" y="738"/>
                    </a:lnTo>
                    <a:lnTo>
                      <a:pt x="2536" y="740"/>
                    </a:lnTo>
                    <a:lnTo>
                      <a:pt x="2539" y="889"/>
                    </a:lnTo>
                    <a:lnTo>
                      <a:pt x="2539" y="927"/>
                    </a:lnTo>
                    <a:lnTo>
                      <a:pt x="2594" y="951"/>
                    </a:lnTo>
                    <a:lnTo>
                      <a:pt x="2598" y="992"/>
                    </a:lnTo>
                    <a:lnTo>
                      <a:pt x="2518" y="979"/>
                    </a:lnTo>
                    <a:lnTo>
                      <a:pt x="2519" y="988"/>
                    </a:lnTo>
                    <a:lnTo>
                      <a:pt x="2454" y="1009"/>
                    </a:lnTo>
                    <a:lnTo>
                      <a:pt x="2457" y="1026"/>
                    </a:lnTo>
                    <a:lnTo>
                      <a:pt x="2465" y="1056"/>
                    </a:lnTo>
                    <a:lnTo>
                      <a:pt x="2563" y="1065"/>
                    </a:lnTo>
                    <a:lnTo>
                      <a:pt x="2554" y="1114"/>
                    </a:lnTo>
                    <a:lnTo>
                      <a:pt x="2481" y="1111"/>
                    </a:lnTo>
                    <a:lnTo>
                      <a:pt x="2484" y="1187"/>
                    </a:lnTo>
                    <a:lnTo>
                      <a:pt x="2442" y="1189"/>
                    </a:lnTo>
                    <a:lnTo>
                      <a:pt x="2442" y="1190"/>
                    </a:lnTo>
                    <a:lnTo>
                      <a:pt x="2439" y="1312"/>
                    </a:lnTo>
                    <a:lnTo>
                      <a:pt x="2439" y="1338"/>
                    </a:lnTo>
                    <a:lnTo>
                      <a:pt x="2439" y="1365"/>
                    </a:lnTo>
                    <a:lnTo>
                      <a:pt x="2439" y="1390"/>
                    </a:lnTo>
                    <a:lnTo>
                      <a:pt x="2436" y="1463"/>
                    </a:lnTo>
                    <a:lnTo>
                      <a:pt x="2436" y="1510"/>
                    </a:lnTo>
                    <a:lnTo>
                      <a:pt x="2436" y="1519"/>
                    </a:lnTo>
                    <a:lnTo>
                      <a:pt x="2436" y="1531"/>
                    </a:lnTo>
                    <a:lnTo>
                      <a:pt x="2382" y="1574"/>
                    </a:lnTo>
                    <a:lnTo>
                      <a:pt x="2359" y="1674"/>
                    </a:lnTo>
                    <a:lnTo>
                      <a:pt x="2335" y="1732"/>
                    </a:lnTo>
                    <a:lnTo>
                      <a:pt x="2265" y="1773"/>
                    </a:lnTo>
                    <a:lnTo>
                      <a:pt x="2247" y="1782"/>
                    </a:lnTo>
                    <a:lnTo>
                      <a:pt x="2242" y="1784"/>
                    </a:lnTo>
                    <a:lnTo>
                      <a:pt x="2174" y="1784"/>
                    </a:lnTo>
                    <a:lnTo>
                      <a:pt x="2186" y="1847"/>
                    </a:lnTo>
                    <a:lnTo>
                      <a:pt x="2238" y="1851"/>
                    </a:lnTo>
                    <a:lnTo>
                      <a:pt x="2251" y="1869"/>
                    </a:lnTo>
                    <a:lnTo>
                      <a:pt x="2264" y="1898"/>
                    </a:lnTo>
                    <a:lnTo>
                      <a:pt x="2265" y="1908"/>
                    </a:lnTo>
                    <a:lnTo>
                      <a:pt x="2265" y="1914"/>
                    </a:lnTo>
                    <a:lnTo>
                      <a:pt x="2257" y="1934"/>
                    </a:lnTo>
                    <a:lnTo>
                      <a:pt x="2233" y="1981"/>
                    </a:lnTo>
                    <a:lnTo>
                      <a:pt x="2229" y="1990"/>
                    </a:lnTo>
                    <a:lnTo>
                      <a:pt x="2226" y="1998"/>
                    </a:lnTo>
                    <a:lnTo>
                      <a:pt x="2247" y="2018"/>
                    </a:lnTo>
                    <a:lnTo>
                      <a:pt x="2189" y="2068"/>
                    </a:lnTo>
                    <a:lnTo>
                      <a:pt x="2197" y="2079"/>
                    </a:lnTo>
                    <a:lnTo>
                      <a:pt x="2226" y="2114"/>
                    </a:lnTo>
                    <a:lnTo>
                      <a:pt x="2203" y="2135"/>
                    </a:lnTo>
                    <a:lnTo>
                      <a:pt x="2235" y="2155"/>
                    </a:lnTo>
                    <a:lnTo>
                      <a:pt x="2289" y="2210"/>
                    </a:lnTo>
                    <a:lnTo>
                      <a:pt x="2291" y="2214"/>
                    </a:lnTo>
                    <a:lnTo>
                      <a:pt x="2288" y="2223"/>
                    </a:lnTo>
                    <a:lnTo>
                      <a:pt x="2283" y="2229"/>
                    </a:lnTo>
                    <a:lnTo>
                      <a:pt x="2277" y="2235"/>
                    </a:lnTo>
                    <a:lnTo>
                      <a:pt x="2279" y="2248"/>
                    </a:lnTo>
                    <a:lnTo>
                      <a:pt x="2282" y="2263"/>
                    </a:lnTo>
                    <a:lnTo>
                      <a:pt x="2264" y="2325"/>
                    </a:lnTo>
                    <a:lnTo>
                      <a:pt x="2279" y="2368"/>
                    </a:lnTo>
                    <a:lnTo>
                      <a:pt x="2288" y="2363"/>
                    </a:lnTo>
                    <a:lnTo>
                      <a:pt x="2294" y="2360"/>
                    </a:lnTo>
                    <a:lnTo>
                      <a:pt x="2303" y="2360"/>
                    </a:lnTo>
                    <a:lnTo>
                      <a:pt x="2311" y="2360"/>
                    </a:lnTo>
                    <a:lnTo>
                      <a:pt x="2320" y="2362"/>
                    </a:lnTo>
                    <a:lnTo>
                      <a:pt x="2328" y="2362"/>
                    </a:lnTo>
                    <a:lnTo>
                      <a:pt x="2334" y="2362"/>
                    </a:lnTo>
                    <a:lnTo>
                      <a:pt x="2338" y="2363"/>
                    </a:lnTo>
                    <a:lnTo>
                      <a:pt x="2344" y="2365"/>
                    </a:lnTo>
                    <a:lnTo>
                      <a:pt x="2349" y="2363"/>
                    </a:lnTo>
                    <a:lnTo>
                      <a:pt x="2352" y="2362"/>
                    </a:lnTo>
                    <a:lnTo>
                      <a:pt x="2356" y="2348"/>
                    </a:lnTo>
                    <a:lnTo>
                      <a:pt x="2366" y="2350"/>
                    </a:lnTo>
                    <a:lnTo>
                      <a:pt x="2381" y="2278"/>
                    </a:lnTo>
                    <a:lnTo>
                      <a:pt x="2442" y="2307"/>
                    </a:lnTo>
                    <a:lnTo>
                      <a:pt x="2469" y="2342"/>
                    </a:lnTo>
                    <a:lnTo>
                      <a:pt x="2468" y="2356"/>
                    </a:lnTo>
                    <a:lnTo>
                      <a:pt x="2468" y="2366"/>
                    </a:lnTo>
                    <a:lnTo>
                      <a:pt x="2483" y="2389"/>
                    </a:lnTo>
                    <a:lnTo>
                      <a:pt x="2538" y="2371"/>
                    </a:lnTo>
                    <a:lnTo>
                      <a:pt x="2541" y="2375"/>
                    </a:lnTo>
                    <a:lnTo>
                      <a:pt x="2542" y="2385"/>
                    </a:lnTo>
                    <a:lnTo>
                      <a:pt x="2545" y="2394"/>
                    </a:lnTo>
                    <a:lnTo>
                      <a:pt x="2545" y="2400"/>
                    </a:lnTo>
                    <a:lnTo>
                      <a:pt x="2548" y="2415"/>
                    </a:lnTo>
                    <a:lnTo>
                      <a:pt x="2551" y="2420"/>
                    </a:lnTo>
                    <a:lnTo>
                      <a:pt x="2551" y="2423"/>
                    </a:lnTo>
                    <a:lnTo>
                      <a:pt x="2554" y="2429"/>
                    </a:lnTo>
                    <a:lnTo>
                      <a:pt x="2557" y="2439"/>
                    </a:lnTo>
                    <a:lnTo>
                      <a:pt x="2559" y="2444"/>
                    </a:lnTo>
                    <a:lnTo>
                      <a:pt x="2562" y="2448"/>
                    </a:lnTo>
                    <a:lnTo>
                      <a:pt x="2562" y="2452"/>
                    </a:lnTo>
                    <a:lnTo>
                      <a:pt x="2568" y="2453"/>
                    </a:lnTo>
                    <a:lnTo>
                      <a:pt x="2576" y="2452"/>
                    </a:lnTo>
                    <a:lnTo>
                      <a:pt x="2582" y="2452"/>
                    </a:lnTo>
                    <a:lnTo>
                      <a:pt x="2586" y="2450"/>
                    </a:lnTo>
                    <a:lnTo>
                      <a:pt x="2597" y="2445"/>
                    </a:lnTo>
                    <a:lnTo>
                      <a:pt x="2606" y="2444"/>
                    </a:lnTo>
                    <a:lnTo>
                      <a:pt x="2611" y="2444"/>
                    </a:lnTo>
                    <a:lnTo>
                      <a:pt x="2617" y="2445"/>
                    </a:lnTo>
                    <a:lnTo>
                      <a:pt x="2621" y="2447"/>
                    </a:lnTo>
                    <a:lnTo>
                      <a:pt x="2626" y="2450"/>
                    </a:lnTo>
                    <a:lnTo>
                      <a:pt x="2629" y="2452"/>
                    </a:lnTo>
                    <a:lnTo>
                      <a:pt x="2632" y="2453"/>
                    </a:lnTo>
                    <a:lnTo>
                      <a:pt x="2638" y="2456"/>
                    </a:lnTo>
                    <a:lnTo>
                      <a:pt x="2641" y="2459"/>
                    </a:lnTo>
                    <a:lnTo>
                      <a:pt x="2644" y="2461"/>
                    </a:lnTo>
                    <a:lnTo>
                      <a:pt x="2652" y="2465"/>
                    </a:lnTo>
                    <a:lnTo>
                      <a:pt x="2656" y="2468"/>
                    </a:lnTo>
                    <a:lnTo>
                      <a:pt x="2662" y="2471"/>
                    </a:lnTo>
                    <a:lnTo>
                      <a:pt x="2665" y="2473"/>
                    </a:lnTo>
                    <a:lnTo>
                      <a:pt x="2670" y="2476"/>
                    </a:lnTo>
                    <a:lnTo>
                      <a:pt x="2681" y="2480"/>
                    </a:lnTo>
                    <a:lnTo>
                      <a:pt x="2688" y="2483"/>
                    </a:lnTo>
                    <a:lnTo>
                      <a:pt x="2693" y="2486"/>
                    </a:lnTo>
                    <a:lnTo>
                      <a:pt x="2702" y="2486"/>
                    </a:lnTo>
                    <a:lnTo>
                      <a:pt x="2710" y="2482"/>
                    </a:lnTo>
                    <a:lnTo>
                      <a:pt x="2720" y="2488"/>
                    </a:lnTo>
                    <a:lnTo>
                      <a:pt x="2723" y="2491"/>
                    </a:lnTo>
                    <a:lnTo>
                      <a:pt x="2728" y="2493"/>
                    </a:lnTo>
                    <a:lnTo>
                      <a:pt x="2737" y="2493"/>
                    </a:lnTo>
                    <a:lnTo>
                      <a:pt x="2748" y="2488"/>
                    </a:lnTo>
                    <a:lnTo>
                      <a:pt x="2761" y="2483"/>
                    </a:lnTo>
                    <a:lnTo>
                      <a:pt x="2764" y="2482"/>
                    </a:lnTo>
                    <a:lnTo>
                      <a:pt x="2775" y="2477"/>
                    </a:lnTo>
                    <a:lnTo>
                      <a:pt x="2781" y="2474"/>
                    </a:lnTo>
                    <a:lnTo>
                      <a:pt x="2793" y="2473"/>
                    </a:lnTo>
                    <a:lnTo>
                      <a:pt x="2801" y="2470"/>
                    </a:lnTo>
                    <a:lnTo>
                      <a:pt x="2806" y="2468"/>
                    </a:lnTo>
                    <a:lnTo>
                      <a:pt x="2807" y="2470"/>
                    </a:lnTo>
                    <a:lnTo>
                      <a:pt x="2813" y="2467"/>
                    </a:lnTo>
                    <a:lnTo>
                      <a:pt x="2821" y="2467"/>
                    </a:lnTo>
                    <a:lnTo>
                      <a:pt x="2833" y="2465"/>
                    </a:lnTo>
                    <a:lnTo>
                      <a:pt x="2839" y="2467"/>
                    </a:lnTo>
                    <a:lnTo>
                      <a:pt x="2841" y="2468"/>
                    </a:lnTo>
                    <a:lnTo>
                      <a:pt x="2844" y="2471"/>
                    </a:lnTo>
                    <a:lnTo>
                      <a:pt x="2850" y="2482"/>
                    </a:lnTo>
                    <a:lnTo>
                      <a:pt x="2857" y="2491"/>
                    </a:lnTo>
                    <a:lnTo>
                      <a:pt x="2859" y="2496"/>
                    </a:lnTo>
                    <a:lnTo>
                      <a:pt x="2863" y="2503"/>
                    </a:lnTo>
                    <a:lnTo>
                      <a:pt x="2871" y="2518"/>
                    </a:lnTo>
                    <a:lnTo>
                      <a:pt x="2876" y="2525"/>
                    </a:lnTo>
                    <a:lnTo>
                      <a:pt x="2871" y="2531"/>
                    </a:lnTo>
                    <a:lnTo>
                      <a:pt x="2866" y="2535"/>
                    </a:lnTo>
                    <a:lnTo>
                      <a:pt x="2857" y="2544"/>
                    </a:lnTo>
                    <a:lnTo>
                      <a:pt x="2851" y="2549"/>
                    </a:lnTo>
                    <a:lnTo>
                      <a:pt x="2847" y="2553"/>
                    </a:lnTo>
                    <a:lnTo>
                      <a:pt x="2842" y="2558"/>
                    </a:lnTo>
                    <a:lnTo>
                      <a:pt x="2836" y="2563"/>
                    </a:lnTo>
                    <a:lnTo>
                      <a:pt x="2841" y="2572"/>
                    </a:lnTo>
                    <a:lnTo>
                      <a:pt x="2847" y="2584"/>
                    </a:lnTo>
                    <a:lnTo>
                      <a:pt x="2850" y="2585"/>
                    </a:lnTo>
                    <a:lnTo>
                      <a:pt x="2850" y="2588"/>
                    </a:lnTo>
                    <a:lnTo>
                      <a:pt x="2856" y="2599"/>
                    </a:lnTo>
                    <a:lnTo>
                      <a:pt x="2862" y="2608"/>
                    </a:lnTo>
                    <a:lnTo>
                      <a:pt x="2874" y="2623"/>
                    </a:lnTo>
                    <a:lnTo>
                      <a:pt x="2879" y="2631"/>
                    </a:lnTo>
                    <a:lnTo>
                      <a:pt x="2880" y="2633"/>
                    </a:lnTo>
                    <a:lnTo>
                      <a:pt x="2885" y="2640"/>
                    </a:lnTo>
                    <a:lnTo>
                      <a:pt x="2897" y="2639"/>
                    </a:lnTo>
                    <a:lnTo>
                      <a:pt x="2903" y="2636"/>
                    </a:lnTo>
                    <a:lnTo>
                      <a:pt x="2909" y="2633"/>
                    </a:lnTo>
                    <a:lnTo>
                      <a:pt x="2917" y="2628"/>
                    </a:lnTo>
                    <a:lnTo>
                      <a:pt x="2927" y="2625"/>
                    </a:lnTo>
                    <a:lnTo>
                      <a:pt x="2930" y="2623"/>
                    </a:lnTo>
                    <a:lnTo>
                      <a:pt x="2935" y="2622"/>
                    </a:lnTo>
                    <a:lnTo>
                      <a:pt x="2939" y="2622"/>
                    </a:lnTo>
                    <a:lnTo>
                      <a:pt x="2941" y="2620"/>
                    </a:lnTo>
                    <a:lnTo>
                      <a:pt x="2950" y="2619"/>
                    </a:lnTo>
                    <a:lnTo>
                      <a:pt x="2958" y="2614"/>
                    </a:lnTo>
                    <a:lnTo>
                      <a:pt x="2967" y="2611"/>
                    </a:lnTo>
                    <a:lnTo>
                      <a:pt x="2979" y="2607"/>
                    </a:lnTo>
                    <a:lnTo>
                      <a:pt x="2987" y="2605"/>
                    </a:lnTo>
                    <a:lnTo>
                      <a:pt x="2999" y="2601"/>
                    </a:lnTo>
                    <a:lnTo>
                      <a:pt x="3006" y="2598"/>
                    </a:lnTo>
                    <a:lnTo>
                      <a:pt x="3023" y="2591"/>
                    </a:lnTo>
                    <a:lnTo>
                      <a:pt x="3031" y="2588"/>
                    </a:lnTo>
                    <a:lnTo>
                      <a:pt x="3043" y="2578"/>
                    </a:lnTo>
                    <a:lnTo>
                      <a:pt x="3051" y="2578"/>
                    </a:lnTo>
                    <a:lnTo>
                      <a:pt x="3060" y="2573"/>
                    </a:lnTo>
                    <a:lnTo>
                      <a:pt x="3069" y="2567"/>
                    </a:lnTo>
                    <a:lnTo>
                      <a:pt x="3073" y="2567"/>
                    </a:lnTo>
                    <a:lnTo>
                      <a:pt x="3110" y="2579"/>
                    </a:lnTo>
                    <a:lnTo>
                      <a:pt x="3143" y="2576"/>
                    </a:lnTo>
                    <a:lnTo>
                      <a:pt x="3200" y="2552"/>
                    </a:lnTo>
                    <a:lnTo>
                      <a:pt x="3227" y="2531"/>
                    </a:lnTo>
                    <a:lnTo>
                      <a:pt x="3252" y="2538"/>
                    </a:lnTo>
                    <a:lnTo>
                      <a:pt x="3253" y="2540"/>
                    </a:lnTo>
                    <a:lnTo>
                      <a:pt x="3256" y="2541"/>
                    </a:lnTo>
                    <a:lnTo>
                      <a:pt x="3261" y="2543"/>
                    </a:lnTo>
                    <a:lnTo>
                      <a:pt x="3262" y="2543"/>
                    </a:lnTo>
                    <a:lnTo>
                      <a:pt x="3267" y="2543"/>
                    </a:lnTo>
                    <a:lnTo>
                      <a:pt x="3267" y="2544"/>
                    </a:lnTo>
                    <a:lnTo>
                      <a:pt x="3267" y="2549"/>
                    </a:lnTo>
                    <a:lnTo>
                      <a:pt x="3264" y="2550"/>
                    </a:lnTo>
                    <a:lnTo>
                      <a:pt x="3261" y="2552"/>
                    </a:lnTo>
                    <a:lnTo>
                      <a:pt x="3258" y="2553"/>
                    </a:lnTo>
                    <a:lnTo>
                      <a:pt x="3256" y="2556"/>
                    </a:lnTo>
                    <a:lnTo>
                      <a:pt x="3258" y="2561"/>
                    </a:lnTo>
                    <a:lnTo>
                      <a:pt x="3259" y="2563"/>
                    </a:lnTo>
                    <a:lnTo>
                      <a:pt x="3261" y="2564"/>
                    </a:lnTo>
                    <a:lnTo>
                      <a:pt x="3265" y="2570"/>
                    </a:lnTo>
                    <a:lnTo>
                      <a:pt x="3270" y="2573"/>
                    </a:lnTo>
                    <a:lnTo>
                      <a:pt x="3273" y="2576"/>
                    </a:lnTo>
                    <a:lnTo>
                      <a:pt x="3274" y="2581"/>
                    </a:lnTo>
                    <a:lnTo>
                      <a:pt x="3276" y="2584"/>
                    </a:lnTo>
                    <a:lnTo>
                      <a:pt x="3279" y="2587"/>
                    </a:lnTo>
                    <a:lnTo>
                      <a:pt x="3280" y="2588"/>
                    </a:lnTo>
                    <a:lnTo>
                      <a:pt x="3287" y="2590"/>
                    </a:lnTo>
                    <a:lnTo>
                      <a:pt x="3291" y="2590"/>
                    </a:lnTo>
                    <a:lnTo>
                      <a:pt x="3299" y="2593"/>
                    </a:lnTo>
                    <a:lnTo>
                      <a:pt x="3300" y="2595"/>
                    </a:lnTo>
                    <a:lnTo>
                      <a:pt x="3300" y="2599"/>
                    </a:lnTo>
                    <a:lnTo>
                      <a:pt x="3300" y="2608"/>
                    </a:lnTo>
                    <a:lnTo>
                      <a:pt x="3296" y="2614"/>
                    </a:lnTo>
                    <a:lnTo>
                      <a:pt x="3287" y="2622"/>
                    </a:lnTo>
                    <a:lnTo>
                      <a:pt x="3280" y="2626"/>
                    </a:lnTo>
                    <a:lnTo>
                      <a:pt x="3276" y="2630"/>
                    </a:lnTo>
                    <a:lnTo>
                      <a:pt x="3270" y="2633"/>
                    </a:lnTo>
                    <a:lnTo>
                      <a:pt x="3267" y="2634"/>
                    </a:lnTo>
                    <a:lnTo>
                      <a:pt x="3262" y="2640"/>
                    </a:lnTo>
                    <a:lnTo>
                      <a:pt x="3265" y="2646"/>
                    </a:lnTo>
                    <a:lnTo>
                      <a:pt x="3264" y="2648"/>
                    </a:lnTo>
                    <a:lnTo>
                      <a:pt x="3258" y="2657"/>
                    </a:lnTo>
                    <a:lnTo>
                      <a:pt x="3252" y="2660"/>
                    </a:lnTo>
                    <a:lnTo>
                      <a:pt x="3247" y="2666"/>
                    </a:lnTo>
                    <a:lnTo>
                      <a:pt x="3245" y="2672"/>
                    </a:lnTo>
                    <a:lnTo>
                      <a:pt x="3239" y="2677"/>
                    </a:lnTo>
                    <a:lnTo>
                      <a:pt x="3236" y="2677"/>
                    </a:lnTo>
                    <a:lnTo>
                      <a:pt x="3230" y="2680"/>
                    </a:lnTo>
                    <a:lnTo>
                      <a:pt x="3226" y="2680"/>
                    </a:lnTo>
                    <a:lnTo>
                      <a:pt x="3221" y="2681"/>
                    </a:lnTo>
                    <a:lnTo>
                      <a:pt x="3218" y="2681"/>
                    </a:lnTo>
                    <a:lnTo>
                      <a:pt x="3212" y="2684"/>
                    </a:lnTo>
                    <a:lnTo>
                      <a:pt x="3207" y="2686"/>
                    </a:lnTo>
                    <a:lnTo>
                      <a:pt x="3194" y="2689"/>
                    </a:lnTo>
                    <a:lnTo>
                      <a:pt x="3191" y="2690"/>
                    </a:lnTo>
                    <a:lnTo>
                      <a:pt x="3188" y="2692"/>
                    </a:lnTo>
                    <a:lnTo>
                      <a:pt x="3186" y="2695"/>
                    </a:lnTo>
                    <a:lnTo>
                      <a:pt x="3183" y="2695"/>
                    </a:lnTo>
                    <a:lnTo>
                      <a:pt x="3178" y="2696"/>
                    </a:lnTo>
                    <a:lnTo>
                      <a:pt x="3174" y="2698"/>
                    </a:lnTo>
                    <a:lnTo>
                      <a:pt x="3169" y="2704"/>
                    </a:lnTo>
                    <a:lnTo>
                      <a:pt x="3168" y="2707"/>
                    </a:lnTo>
                    <a:lnTo>
                      <a:pt x="3165" y="2709"/>
                    </a:lnTo>
                    <a:lnTo>
                      <a:pt x="3162" y="2709"/>
                    </a:lnTo>
                    <a:lnTo>
                      <a:pt x="3157" y="2712"/>
                    </a:lnTo>
                    <a:lnTo>
                      <a:pt x="3153" y="2715"/>
                    </a:lnTo>
                    <a:lnTo>
                      <a:pt x="3150" y="2716"/>
                    </a:lnTo>
                    <a:lnTo>
                      <a:pt x="3147" y="2716"/>
                    </a:lnTo>
                    <a:lnTo>
                      <a:pt x="3140" y="2716"/>
                    </a:lnTo>
                    <a:lnTo>
                      <a:pt x="3136" y="2718"/>
                    </a:lnTo>
                    <a:lnTo>
                      <a:pt x="3130" y="2721"/>
                    </a:lnTo>
                    <a:lnTo>
                      <a:pt x="3125" y="2722"/>
                    </a:lnTo>
                    <a:lnTo>
                      <a:pt x="3121" y="2722"/>
                    </a:lnTo>
                    <a:lnTo>
                      <a:pt x="3115" y="2722"/>
                    </a:lnTo>
                    <a:lnTo>
                      <a:pt x="3110" y="2721"/>
                    </a:lnTo>
                    <a:lnTo>
                      <a:pt x="3104" y="2722"/>
                    </a:lnTo>
                    <a:lnTo>
                      <a:pt x="3092" y="2725"/>
                    </a:lnTo>
                    <a:lnTo>
                      <a:pt x="3089" y="2727"/>
                    </a:lnTo>
                    <a:lnTo>
                      <a:pt x="3087" y="2728"/>
                    </a:lnTo>
                    <a:lnTo>
                      <a:pt x="3086" y="2733"/>
                    </a:lnTo>
                    <a:lnTo>
                      <a:pt x="3084" y="2738"/>
                    </a:lnTo>
                    <a:lnTo>
                      <a:pt x="3084" y="2741"/>
                    </a:lnTo>
                    <a:lnTo>
                      <a:pt x="3087" y="2750"/>
                    </a:lnTo>
                    <a:lnTo>
                      <a:pt x="3087" y="2751"/>
                    </a:lnTo>
                    <a:lnTo>
                      <a:pt x="3089" y="2753"/>
                    </a:lnTo>
                    <a:lnTo>
                      <a:pt x="3087" y="2760"/>
                    </a:lnTo>
                    <a:lnTo>
                      <a:pt x="3086" y="2763"/>
                    </a:lnTo>
                    <a:lnTo>
                      <a:pt x="3081" y="2768"/>
                    </a:lnTo>
                    <a:lnTo>
                      <a:pt x="3076" y="2773"/>
                    </a:lnTo>
                    <a:lnTo>
                      <a:pt x="3075" y="2776"/>
                    </a:lnTo>
                    <a:lnTo>
                      <a:pt x="3075" y="2779"/>
                    </a:lnTo>
                    <a:lnTo>
                      <a:pt x="3075" y="2780"/>
                    </a:lnTo>
                    <a:lnTo>
                      <a:pt x="3075" y="2782"/>
                    </a:lnTo>
                    <a:lnTo>
                      <a:pt x="3108" y="2804"/>
                    </a:lnTo>
                    <a:lnTo>
                      <a:pt x="3005" y="2919"/>
                    </a:lnTo>
                    <a:lnTo>
                      <a:pt x="3003" y="2922"/>
                    </a:lnTo>
                    <a:lnTo>
                      <a:pt x="2991" y="2908"/>
                    </a:lnTo>
                    <a:lnTo>
                      <a:pt x="2962" y="2946"/>
                    </a:lnTo>
                    <a:lnTo>
                      <a:pt x="2923" y="2996"/>
                    </a:lnTo>
                    <a:lnTo>
                      <a:pt x="2876" y="3059"/>
                    </a:lnTo>
                    <a:lnTo>
                      <a:pt x="2859" y="3080"/>
                    </a:lnTo>
                    <a:lnTo>
                      <a:pt x="2856" y="3084"/>
                    </a:lnTo>
                    <a:lnTo>
                      <a:pt x="2853" y="3089"/>
                    </a:lnTo>
                    <a:lnTo>
                      <a:pt x="2847" y="3094"/>
                    </a:lnTo>
                    <a:lnTo>
                      <a:pt x="2801" y="3112"/>
                    </a:lnTo>
                    <a:lnTo>
                      <a:pt x="2787" y="3118"/>
                    </a:lnTo>
                    <a:lnTo>
                      <a:pt x="2777" y="3124"/>
                    </a:lnTo>
                    <a:lnTo>
                      <a:pt x="2771" y="3129"/>
                    </a:lnTo>
                    <a:close/>
                  </a:path>
                </a:pathLst>
              </a:custGeom>
              <a:solidFill>
                <a:srgbClr val="E3214B">
                  <a:alpha val="84706"/>
                </a:srgbClr>
              </a:solidFill>
              <a:ln w="6350">
                <a:solidFill>
                  <a:srgbClr val="F9C61C">
                    <a:lumMod val="50000"/>
                  </a:srgbClr>
                </a:solidFill>
                <a:miter lim="800000"/>
                <a:headEnd/>
                <a:tailEnd/>
              </a:ln>
            </p:spPr>
            <p:txBody>
              <a:bodyPr anchor="ctr"/>
              <a:lstStyle/>
              <a:p>
                <a:pPr algn="ctr">
                  <a:defRPr/>
                </a:pPr>
                <a:endParaRPr lang="ru-RU" sz="738" b="1" kern="0" dirty="0">
                  <a:solidFill>
                    <a:srgbClr val="000000"/>
                  </a:solidFill>
                  <a:latin typeface="Arial Narrow" panose="020B0606020202030204" pitchFamily="34" charset="0"/>
                  <a:cs typeface="Arial" pitchFamily="34" charset="0"/>
                </a:endParaRPr>
              </a:p>
            </p:txBody>
          </p:sp>
        </p:grpSp>
        <p:sp>
          <p:nvSpPr>
            <p:cNvPr id="6" name="Прямоугольник 5"/>
            <p:cNvSpPr/>
            <p:nvPr/>
          </p:nvSpPr>
          <p:spPr>
            <a:xfrm>
              <a:off x="4657798" y="1765617"/>
              <a:ext cx="1213374" cy="247477"/>
            </a:xfrm>
            <a:prstGeom prst="rect">
              <a:avLst/>
            </a:prstGeom>
            <a:noFill/>
            <a:ln w="6350">
              <a:noFill/>
            </a:ln>
          </p:spPr>
          <p:txBody>
            <a:bodyPr wrap="square">
              <a:spAutoFit/>
            </a:bodyPr>
            <a:lstStyle/>
            <a:p>
              <a:pPr algn="ctr">
                <a:defRPr/>
              </a:pPr>
              <a:r>
                <a:rPr lang="ru-RU" sz="900" b="1" kern="0" dirty="0" smtClean="0">
                  <a:latin typeface="Arial Narrow" panose="020B0606020202030204" pitchFamily="34" charset="0"/>
                  <a:cs typeface="Arial" pitchFamily="34" charset="0"/>
                </a:rPr>
                <a:t>АҚМОЛА</a:t>
              </a:r>
              <a:endParaRPr lang="ru-RU" sz="900" b="1" kern="0" dirty="0">
                <a:cs typeface="Arial" pitchFamily="34" charset="0"/>
              </a:endParaRPr>
            </a:p>
          </p:txBody>
        </p:sp>
        <p:sp>
          <p:nvSpPr>
            <p:cNvPr id="7" name="Прямоугольник 6"/>
            <p:cNvSpPr/>
            <p:nvPr/>
          </p:nvSpPr>
          <p:spPr>
            <a:xfrm>
              <a:off x="2131043" y="2585277"/>
              <a:ext cx="675648" cy="247477"/>
            </a:xfrm>
            <a:prstGeom prst="rect">
              <a:avLst/>
            </a:prstGeom>
            <a:noFill/>
            <a:ln w="6350">
              <a:noFill/>
            </a:ln>
          </p:spPr>
          <p:txBody>
            <a:bodyPr wrap="none">
              <a:spAutoFit/>
            </a:bodyPr>
            <a:lstStyle/>
            <a:p>
              <a:pPr>
                <a:defRPr/>
              </a:pPr>
              <a:r>
                <a:rPr lang="ru-RU" sz="900" b="1" kern="0" dirty="0" smtClean="0">
                  <a:latin typeface="Arial Narrow" panose="020B0606020202030204" pitchFamily="34" charset="0"/>
                  <a:cs typeface="Arial" pitchFamily="34" charset="0"/>
                </a:rPr>
                <a:t>АҚТӨБЕ</a:t>
              </a:r>
              <a:endParaRPr lang="ru-RU" sz="900" b="1" kern="0" dirty="0">
                <a:latin typeface="Arial Narrow" panose="020B0606020202030204" pitchFamily="34" charset="0"/>
                <a:cs typeface="Arial" pitchFamily="34" charset="0"/>
              </a:endParaRPr>
            </a:p>
          </p:txBody>
        </p:sp>
        <p:sp>
          <p:nvSpPr>
            <p:cNvPr id="8" name="Прямоугольник 7"/>
            <p:cNvSpPr/>
            <p:nvPr/>
          </p:nvSpPr>
          <p:spPr>
            <a:xfrm>
              <a:off x="6359967" y="3628317"/>
              <a:ext cx="1246490" cy="247477"/>
            </a:xfrm>
            <a:prstGeom prst="rect">
              <a:avLst/>
            </a:prstGeom>
            <a:noFill/>
            <a:ln w="6350">
              <a:noFill/>
            </a:ln>
          </p:spPr>
          <p:txBody>
            <a:bodyPr wrap="none">
              <a:spAutoFit/>
            </a:bodyPr>
            <a:lstStyle/>
            <a:p>
              <a:pPr>
                <a:defRPr/>
              </a:pPr>
              <a:r>
                <a:rPr lang="ru-RU" sz="900" b="1" kern="0" dirty="0" smtClean="0">
                  <a:latin typeface="Arial Narrow" panose="020B0606020202030204" pitchFamily="34" charset="0"/>
                  <a:cs typeface="Arial" pitchFamily="34" charset="0"/>
                </a:rPr>
                <a:t>АЛМАТЫ ОБЛЫСЫ</a:t>
              </a:r>
              <a:endParaRPr lang="ru-RU" sz="900" b="1" kern="0" dirty="0">
                <a:latin typeface="Arial Narrow" panose="020B0606020202030204" pitchFamily="34" charset="0"/>
                <a:cs typeface="Arial" pitchFamily="34" charset="0"/>
              </a:endParaRPr>
            </a:p>
          </p:txBody>
        </p:sp>
        <p:sp>
          <p:nvSpPr>
            <p:cNvPr id="9" name="Прямоугольник 8"/>
            <p:cNvSpPr/>
            <p:nvPr/>
          </p:nvSpPr>
          <p:spPr>
            <a:xfrm>
              <a:off x="936783" y="2982404"/>
              <a:ext cx="1040008" cy="250020"/>
            </a:xfrm>
            <a:prstGeom prst="rect">
              <a:avLst/>
            </a:prstGeom>
            <a:noFill/>
            <a:ln w="6350">
              <a:noFill/>
            </a:ln>
          </p:spPr>
          <p:txBody>
            <a:bodyPr wrap="square">
              <a:spAutoFit/>
            </a:bodyPr>
            <a:lstStyle/>
            <a:p>
              <a:pPr>
                <a:defRPr/>
              </a:pPr>
              <a:r>
                <a:rPr lang="ru-RU" sz="900" b="1" kern="0" dirty="0" smtClean="0">
                  <a:latin typeface="Arial Narrow" panose="020B0606020202030204" pitchFamily="34" charset="0"/>
                  <a:cs typeface="Arial" pitchFamily="34" charset="0"/>
                </a:rPr>
                <a:t>АТЫРАУ</a:t>
              </a:r>
              <a:endParaRPr lang="ru-RU" sz="900" b="1" kern="0" dirty="0">
                <a:latin typeface="Arial Narrow" panose="020B0606020202030204" pitchFamily="34" charset="0"/>
                <a:cs typeface="Arial" pitchFamily="34" charset="0"/>
              </a:endParaRPr>
            </a:p>
          </p:txBody>
        </p:sp>
        <p:sp>
          <p:nvSpPr>
            <p:cNvPr id="10" name="Прямоугольник 9"/>
            <p:cNvSpPr/>
            <p:nvPr/>
          </p:nvSpPr>
          <p:spPr>
            <a:xfrm>
              <a:off x="7509846" y="2524104"/>
              <a:ext cx="475763" cy="247477"/>
            </a:xfrm>
            <a:prstGeom prst="rect">
              <a:avLst/>
            </a:prstGeom>
            <a:noFill/>
            <a:ln w="6350">
              <a:noFill/>
            </a:ln>
          </p:spPr>
          <p:txBody>
            <a:bodyPr wrap="none">
              <a:spAutoFit/>
            </a:bodyPr>
            <a:lstStyle/>
            <a:p>
              <a:pPr>
                <a:defRPr/>
              </a:pPr>
              <a:r>
                <a:rPr lang="ru-RU" sz="900" b="1" kern="0" dirty="0" smtClean="0">
                  <a:latin typeface="Arial Narrow" panose="020B0606020202030204" pitchFamily="34" charset="0"/>
                  <a:cs typeface="Arial" pitchFamily="34" charset="0"/>
                </a:rPr>
                <a:t>ШҚО</a:t>
              </a:r>
              <a:endParaRPr lang="ru-RU" sz="900" b="1" kern="0" dirty="0">
                <a:latin typeface="Arial Narrow" panose="020B0606020202030204" pitchFamily="34" charset="0"/>
                <a:cs typeface="Arial" pitchFamily="34" charset="0"/>
              </a:endParaRPr>
            </a:p>
          </p:txBody>
        </p:sp>
        <p:sp>
          <p:nvSpPr>
            <p:cNvPr id="11" name="Прямоугольник 10"/>
            <p:cNvSpPr/>
            <p:nvPr/>
          </p:nvSpPr>
          <p:spPr>
            <a:xfrm>
              <a:off x="5062257" y="3836925"/>
              <a:ext cx="1101514" cy="247477"/>
            </a:xfrm>
            <a:prstGeom prst="rect">
              <a:avLst/>
            </a:prstGeom>
            <a:noFill/>
            <a:ln w="6350">
              <a:noFill/>
            </a:ln>
          </p:spPr>
          <p:txBody>
            <a:bodyPr wrap="square">
              <a:spAutoFit/>
            </a:bodyPr>
            <a:lstStyle/>
            <a:p>
              <a:pPr>
                <a:defRPr/>
              </a:pPr>
              <a:r>
                <a:rPr lang="ru-RU" sz="900" b="1" kern="0" dirty="0" smtClean="0">
                  <a:latin typeface="Arial Narrow" panose="020B0606020202030204" pitchFamily="34" charset="0"/>
                  <a:cs typeface="Arial" pitchFamily="34" charset="0"/>
                </a:rPr>
                <a:t>ЖАМБЫЛ</a:t>
              </a:r>
              <a:endParaRPr lang="ru-RU" sz="900" b="1" kern="0" dirty="0">
                <a:latin typeface="Arial Narrow" panose="020B0606020202030204" pitchFamily="34" charset="0"/>
                <a:cs typeface="Arial" pitchFamily="34" charset="0"/>
              </a:endParaRPr>
            </a:p>
          </p:txBody>
        </p:sp>
        <p:sp>
          <p:nvSpPr>
            <p:cNvPr id="12" name="Прямоугольник 11"/>
            <p:cNvSpPr/>
            <p:nvPr/>
          </p:nvSpPr>
          <p:spPr>
            <a:xfrm>
              <a:off x="936783" y="2237597"/>
              <a:ext cx="485349" cy="247477"/>
            </a:xfrm>
            <a:prstGeom prst="rect">
              <a:avLst/>
            </a:prstGeom>
            <a:noFill/>
            <a:ln w="6350">
              <a:noFill/>
            </a:ln>
          </p:spPr>
          <p:txBody>
            <a:bodyPr wrap="square">
              <a:spAutoFit/>
            </a:bodyPr>
            <a:lstStyle/>
            <a:p>
              <a:pPr>
                <a:defRPr/>
              </a:pPr>
              <a:r>
                <a:rPr lang="ru-RU" sz="900" b="1" kern="0" dirty="0" smtClean="0">
                  <a:latin typeface="Arial Narrow" panose="020B0606020202030204" pitchFamily="34" charset="0"/>
                  <a:cs typeface="Arial" pitchFamily="34" charset="0"/>
                </a:rPr>
                <a:t>БҚО</a:t>
              </a:r>
              <a:endParaRPr lang="ru-RU" sz="900" b="1" kern="0" dirty="0">
                <a:latin typeface="Arial Narrow" panose="020B0606020202030204" pitchFamily="34" charset="0"/>
                <a:cs typeface="Arial" pitchFamily="34" charset="0"/>
              </a:endParaRPr>
            </a:p>
          </p:txBody>
        </p:sp>
        <p:sp>
          <p:nvSpPr>
            <p:cNvPr id="13" name="Прямоугольник 12"/>
            <p:cNvSpPr/>
            <p:nvPr/>
          </p:nvSpPr>
          <p:spPr>
            <a:xfrm>
              <a:off x="4576907" y="2797288"/>
              <a:ext cx="1698724" cy="247477"/>
            </a:xfrm>
            <a:prstGeom prst="rect">
              <a:avLst/>
            </a:prstGeom>
            <a:noFill/>
            <a:ln w="6350">
              <a:noFill/>
            </a:ln>
          </p:spPr>
          <p:txBody>
            <a:bodyPr wrap="square">
              <a:spAutoFit/>
            </a:bodyPr>
            <a:lstStyle/>
            <a:p>
              <a:pPr>
                <a:defRPr/>
              </a:pPr>
              <a:r>
                <a:rPr lang="kk-KZ" sz="900" b="1" kern="0" dirty="0" smtClean="0">
                  <a:latin typeface="Arial Narrow" panose="020B0606020202030204" pitchFamily="34" charset="0"/>
                  <a:cs typeface="Arial" pitchFamily="34" charset="0"/>
                </a:rPr>
                <a:t>ҚАРАҒАНДЫ</a:t>
              </a:r>
              <a:endParaRPr lang="ru-RU" sz="900" b="1" kern="0" dirty="0">
                <a:cs typeface="Arial" pitchFamily="34" charset="0"/>
              </a:endParaRPr>
            </a:p>
          </p:txBody>
        </p:sp>
        <p:sp>
          <p:nvSpPr>
            <p:cNvPr id="14" name="Прямоугольник 13"/>
            <p:cNvSpPr/>
            <p:nvPr/>
          </p:nvSpPr>
          <p:spPr>
            <a:xfrm>
              <a:off x="3201749" y="1765617"/>
              <a:ext cx="1132482" cy="247477"/>
            </a:xfrm>
            <a:prstGeom prst="rect">
              <a:avLst/>
            </a:prstGeom>
            <a:noFill/>
            <a:ln w="6350">
              <a:noFill/>
            </a:ln>
          </p:spPr>
          <p:txBody>
            <a:bodyPr wrap="square">
              <a:spAutoFit/>
            </a:bodyPr>
            <a:lstStyle/>
            <a:p>
              <a:pPr>
                <a:defRPr/>
              </a:pPr>
              <a:r>
                <a:rPr lang="kk-KZ" sz="900" b="1" kern="0" dirty="0" smtClean="0">
                  <a:latin typeface="Arial Narrow" panose="020B0606020202030204" pitchFamily="34" charset="0"/>
                  <a:cs typeface="Arial" pitchFamily="34" charset="0"/>
                </a:rPr>
                <a:t>ҚОСТАНАЙ</a:t>
              </a:r>
              <a:endParaRPr lang="ru-RU" sz="900" b="1" kern="0" dirty="0">
                <a:cs typeface="Arial" pitchFamily="34" charset="0"/>
              </a:endParaRPr>
            </a:p>
          </p:txBody>
        </p:sp>
        <p:sp>
          <p:nvSpPr>
            <p:cNvPr id="15" name="Прямоугольник 14"/>
            <p:cNvSpPr/>
            <p:nvPr/>
          </p:nvSpPr>
          <p:spPr>
            <a:xfrm>
              <a:off x="3073402" y="3666186"/>
              <a:ext cx="945762" cy="247477"/>
            </a:xfrm>
            <a:prstGeom prst="rect">
              <a:avLst/>
            </a:prstGeom>
            <a:noFill/>
            <a:ln w="6350">
              <a:noFill/>
            </a:ln>
          </p:spPr>
          <p:txBody>
            <a:bodyPr wrap="none">
              <a:spAutoFit/>
            </a:bodyPr>
            <a:lstStyle/>
            <a:p>
              <a:pPr>
                <a:defRPr/>
              </a:pPr>
              <a:r>
                <a:rPr lang="kk-KZ" sz="900" b="1" kern="0" dirty="0" smtClean="0">
                  <a:latin typeface="Arial Narrow" panose="020B0606020202030204" pitchFamily="34" charset="0"/>
                  <a:cs typeface="Arial" pitchFamily="34" charset="0"/>
                </a:rPr>
                <a:t>ҚЫЗЫЛОРДА</a:t>
              </a:r>
              <a:endParaRPr lang="ru-RU" sz="900" b="1" kern="0" dirty="0">
                <a:latin typeface="Arial Narrow" panose="020B0606020202030204" pitchFamily="34" charset="0"/>
                <a:cs typeface="Arial" pitchFamily="34" charset="0"/>
              </a:endParaRPr>
            </a:p>
          </p:txBody>
        </p:sp>
        <p:sp>
          <p:nvSpPr>
            <p:cNvPr id="16" name="Прямоугольник 15"/>
            <p:cNvSpPr/>
            <p:nvPr/>
          </p:nvSpPr>
          <p:spPr>
            <a:xfrm>
              <a:off x="1098567" y="4236029"/>
              <a:ext cx="1213373" cy="247477"/>
            </a:xfrm>
            <a:prstGeom prst="rect">
              <a:avLst/>
            </a:prstGeom>
            <a:noFill/>
            <a:ln w="6350">
              <a:noFill/>
            </a:ln>
          </p:spPr>
          <p:txBody>
            <a:bodyPr wrap="square">
              <a:spAutoFit/>
            </a:bodyPr>
            <a:lstStyle/>
            <a:p>
              <a:pPr>
                <a:defRPr/>
              </a:pPr>
              <a:r>
                <a:rPr lang="ru-RU" sz="900" b="1" kern="0" dirty="0" smtClean="0">
                  <a:latin typeface="Arial Narrow" panose="020B0606020202030204" pitchFamily="34" charset="0"/>
                  <a:cs typeface="Arial" pitchFamily="34" charset="0"/>
                </a:rPr>
                <a:t>МАҢҒЫСТАУ</a:t>
              </a:r>
              <a:endParaRPr lang="ru-RU" sz="900" b="1" kern="0" dirty="0">
                <a:latin typeface="Arial Narrow" panose="020B0606020202030204" pitchFamily="34" charset="0"/>
                <a:cs typeface="Arial" pitchFamily="34" charset="0"/>
              </a:endParaRPr>
            </a:p>
          </p:txBody>
        </p:sp>
        <p:sp>
          <p:nvSpPr>
            <p:cNvPr id="17" name="Прямоугольник 16"/>
            <p:cNvSpPr/>
            <p:nvPr/>
          </p:nvSpPr>
          <p:spPr>
            <a:xfrm>
              <a:off x="5952064" y="1611216"/>
              <a:ext cx="1189387" cy="248032"/>
            </a:xfrm>
            <a:prstGeom prst="rect">
              <a:avLst/>
            </a:prstGeom>
            <a:noFill/>
            <a:ln w="6350">
              <a:noFill/>
            </a:ln>
          </p:spPr>
          <p:txBody>
            <a:bodyPr wrap="square">
              <a:spAutoFit/>
            </a:bodyPr>
            <a:lstStyle/>
            <a:p>
              <a:pPr>
                <a:defRPr/>
              </a:pPr>
              <a:r>
                <a:rPr lang="ru-RU" sz="900" b="1" kern="0" dirty="0" smtClean="0">
                  <a:latin typeface="Arial Narrow" panose="020B0606020202030204" pitchFamily="34" charset="0"/>
                  <a:cs typeface="Arial" pitchFamily="34" charset="0"/>
                </a:rPr>
                <a:t>      ПАВЛОДАР</a:t>
              </a:r>
              <a:endParaRPr lang="ru-RU" sz="900" b="1" kern="0" dirty="0">
                <a:cs typeface="Arial" pitchFamily="34" charset="0"/>
              </a:endParaRPr>
            </a:p>
          </p:txBody>
        </p:sp>
        <p:sp>
          <p:nvSpPr>
            <p:cNvPr id="18" name="Прямоугольник 17"/>
            <p:cNvSpPr/>
            <p:nvPr/>
          </p:nvSpPr>
          <p:spPr>
            <a:xfrm>
              <a:off x="4856350" y="1055486"/>
              <a:ext cx="445150" cy="247477"/>
            </a:xfrm>
            <a:prstGeom prst="rect">
              <a:avLst/>
            </a:prstGeom>
            <a:noFill/>
            <a:ln w="6350">
              <a:noFill/>
            </a:ln>
          </p:spPr>
          <p:txBody>
            <a:bodyPr>
              <a:spAutoFit/>
            </a:bodyPr>
            <a:lstStyle/>
            <a:p>
              <a:pPr marL="0" lvl="1">
                <a:defRPr/>
              </a:pPr>
              <a:r>
                <a:rPr lang="ru-RU" sz="900" b="1" kern="0" dirty="0" smtClean="0">
                  <a:latin typeface="Arial Narrow" panose="020B0606020202030204" pitchFamily="34" charset="0"/>
                  <a:cs typeface="Arial" pitchFamily="34" charset="0"/>
                </a:rPr>
                <a:t>СҚО</a:t>
              </a:r>
              <a:endParaRPr lang="ru-RU" sz="900" b="1" kern="0" dirty="0">
                <a:latin typeface="Arial Narrow" panose="020B0606020202030204" pitchFamily="34" charset="0"/>
                <a:cs typeface="Arial" pitchFamily="34" charset="0"/>
              </a:endParaRPr>
            </a:p>
          </p:txBody>
        </p:sp>
        <p:sp>
          <p:nvSpPr>
            <p:cNvPr id="19" name="Прямоугольник 18"/>
            <p:cNvSpPr/>
            <p:nvPr/>
          </p:nvSpPr>
          <p:spPr>
            <a:xfrm>
              <a:off x="4173729" y="4528942"/>
              <a:ext cx="805302" cy="247477"/>
            </a:xfrm>
            <a:prstGeom prst="rect">
              <a:avLst/>
            </a:prstGeom>
            <a:noFill/>
            <a:ln w="6350">
              <a:noFill/>
            </a:ln>
          </p:spPr>
          <p:txBody>
            <a:bodyPr wrap="none">
              <a:spAutoFit/>
            </a:bodyPr>
            <a:lstStyle/>
            <a:p>
              <a:pPr>
                <a:defRPr/>
              </a:pPr>
              <a:r>
                <a:rPr lang="ru-RU" sz="900" b="1" kern="0" dirty="0" smtClean="0">
                  <a:latin typeface="Arial Narrow" panose="020B0606020202030204" pitchFamily="34" charset="0"/>
                  <a:cs typeface="Arial" pitchFamily="34" charset="0"/>
                </a:rPr>
                <a:t>ТҮРКІСТАН</a:t>
              </a:r>
              <a:endParaRPr lang="ru-RU" sz="900" b="1" kern="0" dirty="0">
                <a:latin typeface="Arial Narrow" panose="020B0606020202030204" pitchFamily="34" charset="0"/>
                <a:cs typeface="Arial" pitchFamily="34" charset="0"/>
              </a:endParaRPr>
            </a:p>
          </p:txBody>
        </p:sp>
      </p:grpSp>
      <p:cxnSp>
        <p:nvCxnSpPr>
          <p:cNvPr id="39" name="Прямая со стрелкой 38"/>
          <p:cNvCxnSpPr>
            <a:stCxn id="6" idx="0"/>
          </p:cNvCxnSpPr>
          <p:nvPr/>
        </p:nvCxnSpPr>
        <p:spPr>
          <a:xfrm rot="5400000" flipH="1" flipV="1">
            <a:off x="5131772" y="2054246"/>
            <a:ext cx="922994" cy="386354"/>
          </a:xfrm>
          <a:prstGeom prst="straightConnector1">
            <a:avLst/>
          </a:prstGeom>
          <a:ln>
            <a:solidFill>
              <a:schemeClr val="accent2">
                <a:lumMod val="60000"/>
                <a:lumOff val="40000"/>
              </a:schemeClr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" name="Прямоугольник 43"/>
          <p:cNvSpPr/>
          <p:nvPr/>
        </p:nvSpPr>
        <p:spPr>
          <a:xfrm>
            <a:off x="5357818" y="2924944"/>
            <a:ext cx="928694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kk-KZ" sz="1000" b="1" kern="0" dirty="0" smtClean="0">
                <a:solidFill>
                  <a:srgbClr val="E3214B"/>
                </a:solidFill>
                <a:latin typeface="Arial Narrow" panose="020B0606020202030204" pitchFamily="34" charset="0"/>
                <a:cs typeface="Arial" pitchFamily="34" charset="0"/>
              </a:rPr>
              <a:t>НҰР-СҰЛТАН</a:t>
            </a:r>
            <a:endParaRPr lang="ru-RU" sz="1000" b="1" kern="0" dirty="0">
              <a:solidFill>
                <a:srgbClr val="E3214B"/>
              </a:solidFill>
              <a:latin typeface="Arial Narrow" panose="020B0606020202030204" pitchFamily="34" charset="0"/>
              <a:cs typeface="Arial" pitchFamily="34" charset="0"/>
            </a:endParaRPr>
          </a:p>
        </p:txBody>
      </p:sp>
      <p:sp>
        <p:nvSpPr>
          <p:cNvPr id="45" name="Прямоугольник 44"/>
          <p:cNvSpPr/>
          <p:nvPr/>
        </p:nvSpPr>
        <p:spPr>
          <a:xfrm>
            <a:off x="6804248" y="5157192"/>
            <a:ext cx="665567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ru-RU" sz="1000" b="1" kern="0" dirty="0" smtClean="0">
                <a:solidFill>
                  <a:srgbClr val="FF0000"/>
                </a:solidFill>
                <a:latin typeface="Arial Narrow" panose="020B0606020202030204" pitchFamily="34" charset="0"/>
                <a:cs typeface="Arial" pitchFamily="34" charset="0"/>
              </a:rPr>
              <a:t>АЛМАТЫ</a:t>
            </a:r>
          </a:p>
        </p:txBody>
      </p:sp>
      <p:cxnSp>
        <p:nvCxnSpPr>
          <p:cNvPr id="51" name="Прямая со стрелкой 50"/>
          <p:cNvCxnSpPr>
            <a:stCxn id="7" idx="0"/>
            <a:endCxn id="127" idx="2"/>
          </p:cNvCxnSpPr>
          <p:nvPr/>
        </p:nvCxnSpPr>
        <p:spPr>
          <a:xfrm rot="16200000" flipV="1">
            <a:off x="2090448" y="2652406"/>
            <a:ext cx="1150551" cy="491539"/>
          </a:xfrm>
          <a:prstGeom prst="straightConnector1">
            <a:avLst/>
          </a:prstGeom>
          <a:ln>
            <a:solidFill>
              <a:schemeClr val="accent4">
                <a:lumMod val="75000"/>
              </a:schemeClr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Прямая со стрелкой 60"/>
          <p:cNvCxnSpPr>
            <a:stCxn id="8" idx="2"/>
          </p:cNvCxnSpPr>
          <p:nvPr/>
        </p:nvCxnSpPr>
        <p:spPr>
          <a:xfrm rot="16200000" flipH="1">
            <a:off x="7018056" y="4589179"/>
            <a:ext cx="537780" cy="713761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cxnSp>
        <p:nvCxnSpPr>
          <p:cNvPr id="48" name="Прямая со стрелкой 47"/>
          <p:cNvCxnSpPr/>
          <p:nvPr/>
        </p:nvCxnSpPr>
        <p:spPr>
          <a:xfrm flipH="1">
            <a:off x="971600" y="4005064"/>
            <a:ext cx="716463" cy="576064"/>
          </a:xfrm>
          <a:prstGeom prst="straightConnector1">
            <a:avLst/>
          </a:prstGeom>
          <a:ln>
            <a:solidFill>
              <a:schemeClr val="accent2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" name="Прямая со стрелкой 52"/>
          <p:cNvCxnSpPr/>
          <p:nvPr/>
        </p:nvCxnSpPr>
        <p:spPr>
          <a:xfrm flipH="1" flipV="1">
            <a:off x="971600" y="2636912"/>
            <a:ext cx="648074" cy="576066"/>
          </a:xfrm>
          <a:prstGeom prst="straightConnector1">
            <a:avLst/>
          </a:prstGeom>
          <a:ln>
            <a:solidFill>
              <a:srgbClr val="742006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8" name="Прямая со стрелкой 67"/>
          <p:cNvCxnSpPr/>
          <p:nvPr/>
        </p:nvCxnSpPr>
        <p:spPr>
          <a:xfrm rot="16200000" flipH="1">
            <a:off x="5500694" y="5143512"/>
            <a:ext cx="928694" cy="500066"/>
          </a:xfrm>
          <a:prstGeom prst="straightConnector1">
            <a:avLst/>
          </a:prstGeom>
          <a:ln>
            <a:solidFill>
              <a:schemeClr val="bg2">
                <a:lumMod val="25000"/>
              </a:schemeClr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3" name="Прямая со стрелкой 92"/>
          <p:cNvCxnSpPr/>
          <p:nvPr/>
        </p:nvCxnSpPr>
        <p:spPr>
          <a:xfrm flipV="1">
            <a:off x="5796136" y="2786058"/>
            <a:ext cx="2204888" cy="930976"/>
          </a:xfrm>
          <a:prstGeom prst="straightConnector1">
            <a:avLst/>
          </a:prstGeom>
          <a:ln>
            <a:solidFill>
              <a:srgbClr val="FFCCFF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6" name="Прямая со стрелкой 95"/>
          <p:cNvCxnSpPr>
            <a:endCxn id="131" idx="2"/>
          </p:cNvCxnSpPr>
          <p:nvPr/>
        </p:nvCxnSpPr>
        <p:spPr>
          <a:xfrm rot="16200000" flipV="1">
            <a:off x="3582782" y="2151747"/>
            <a:ext cx="758760" cy="342886"/>
          </a:xfrm>
          <a:prstGeom prst="straightConnector1">
            <a:avLst/>
          </a:prstGeom>
          <a:ln>
            <a:solidFill>
              <a:srgbClr val="C0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5" name="Прямая со стрелкой 104"/>
          <p:cNvCxnSpPr>
            <a:stCxn id="15" idx="2"/>
          </p:cNvCxnSpPr>
          <p:nvPr/>
        </p:nvCxnSpPr>
        <p:spPr>
          <a:xfrm rot="5400000">
            <a:off x="2846829" y="4997532"/>
            <a:ext cx="1308796" cy="738717"/>
          </a:xfrm>
          <a:prstGeom prst="straightConnector1">
            <a:avLst/>
          </a:prstGeom>
          <a:ln>
            <a:solidFill>
              <a:srgbClr val="AA9BB3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Прямая со стрелкой 115"/>
          <p:cNvCxnSpPr>
            <a:endCxn id="110" idx="0"/>
          </p:cNvCxnSpPr>
          <p:nvPr/>
        </p:nvCxnSpPr>
        <p:spPr>
          <a:xfrm rot="5400000">
            <a:off x="1290622" y="5332195"/>
            <a:ext cx="720080" cy="581906"/>
          </a:xfrm>
          <a:prstGeom prst="straightConnector1">
            <a:avLst/>
          </a:prstGeom>
          <a:ln>
            <a:solidFill>
              <a:srgbClr val="EF5315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Прямая со стрелкой 119"/>
          <p:cNvCxnSpPr/>
          <p:nvPr/>
        </p:nvCxnSpPr>
        <p:spPr>
          <a:xfrm rot="5400000">
            <a:off x="4510538" y="5490726"/>
            <a:ext cx="626982" cy="504058"/>
          </a:xfrm>
          <a:prstGeom prst="straightConnector1">
            <a:avLst/>
          </a:prstGeom>
          <a:ln>
            <a:solidFill>
              <a:schemeClr val="accent4">
                <a:lumMod val="75000"/>
              </a:schemeClr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Прямая со стрелкой 124"/>
          <p:cNvCxnSpPr>
            <a:stCxn id="44" idx="0"/>
          </p:cNvCxnSpPr>
          <p:nvPr/>
        </p:nvCxnSpPr>
        <p:spPr>
          <a:xfrm rot="5400000" flipH="1" flipV="1">
            <a:off x="5770583" y="1837512"/>
            <a:ext cx="1139014" cy="1035851"/>
          </a:xfrm>
          <a:prstGeom prst="straightConnector1">
            <a:avLst/>
          </a:prstGeom>
          <a:ln>
            <a:solidFill>
              <a:srgbClr val="FF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Прямая со стрелкой 128"/>
          <p:cNvCxnSpPr>
            <a:stCxn id="18" idx="0"/>
            <a:endCxn id="143" idx="2"/>
          </p:cNvCxnSpPr>
          <p:nvPr/>
        </p:nvCxnSpPr>
        <p:spPr>
          <a:xfrm rot="16200000" flipV="1">
            <a:off x="5039869" y="1851509"/>
            <a:ext cx="333623" cy="56461"/>
          </a:xfrm>
          <a:prstGeom prst="straightConnector1">
            <a:avLst/>
          </a:prstGeom>
          <a:ln>
            <a:solidFill>
              <a:srgbClr val="FFC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2" name="Прямая со стрелкой 141"/>
          <p:cNvCxnSpPr>
            <a:stCxn id="10" idx="2"/>
          </p:cNvCxnSpPr>
          <p:nvPr/>
        </p:nvCxnSpPr>
        <p:spPr>
          <a:xfrm rot="16200000" flipH="1">
            <a:off x="7522024" y="3735821"/>
            <a:ext cx="639034" cy="461840"/>
          </a:xfrm>
          <a:prstGeom prst="straightConnector1">
            <a:avLst/>
          </a:prstGeom>
          <a:ln>
            <a:solidFill>
              <a:schemeClr val="accent6">
                <a:lumMod val="50000"/>
              </a:schemeClr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7" name="Прямая со стрелкой 146"/>
          <p:cNvCxnSpPr/>
          <p:nvPr/>
        </p:nvCxnSpPr>
        <p:spPr>
          <a:xfrm rot="16200000" flipH="1">
            <a:off x="6839397" y="5482083"/>
            <a:ext cx="413238" cy="195504"/>
          </a:xfrm>
          <a:prstGeom prst="straightConnector1">
            <a:avLst/>
          </a:prstGeom>
          <a:ln>
            <a:solidFill>
              <a:srgbClr val="DC0485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2" name="Прямая со стрелкой 151"/>
          <p:cNvCxnSpPr/>
          <p:nvPr/>
        </p:nvCxnSpPr>
        <p:spPr>
          <a:xfrm flipV="1">
            <a:off x="6804248" y="2143116"/>
            <a:ext cx="911024" cy="493798"/>
          </a:xfrm>
          <a:prstGeom prst="straightConnector1">
            <a:avLst/>
          </a:prstGeom>
          <a:ln>
            <a:solidFill>
              <a:srgbClr val="9900FF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78" name="Рисунок 77"/>
          <p:cNvPicPr/>
          <p:nvPr/>
        </p:nvPicPr>
        <p:blipFill>
          <a:blip r:embed="rId7" cstate="print">
            <a:duotone>
              <a:prstClr val="black"/>
              <a:srgbClr val="00FFCC">
                <a:tint val="45000"/>
                <a:satMod val="400000"/>
              </a:srgbClr>
            </a:duotone>
          </a:blip>
          <a:srcRect/>
          <a:stretch>
            <a:fillRect/>
          </a:stretch>
        </p:blipFill>
        <p:spPr bwMode="auto">
          <a:xfrm>
            <a:off x="1835696" y="2060848"/>
            <a:ext cx="288031" cy="276632"/>
          </a:xfrm>
          <a:prstGeom prst="rect">
            <a:avLst/>
          </a:prstGeom>
          <a:noFill/>
          <a:ln w="9525">
            <a:solidFill>
              <a:schemeClr val="bg1">
                <a:lumMod val="95000"/>
              </a:schemeClr>
            </a:solidFill>
            <a:miter lim="800000"/>
            <a:headEnd/>
            <a:tailEnd/>
          </a:ln>
        </p:spPr>
      </p:pic>
      <p:pic>
        <p:nvPicPr>
          <p:cNvPr id="73" name="Рисунок 72"/>
          <p:cNvPicPr/>
          <p:nvPr/>
        </p:nvPicPr>
        <p:blipFill>
          <a:blip r:embed="rId8" cstate="print">
            <a:duotone>
              <a:prstClr val="black"/>
              <a:srgbClr val="00FFCC">
                <a:tint val="45000"/>
                <a:satMod val="400000"/>
              </a:srgbClr>
            </a:duotone>
          </a:blip>
          <a:srcRect/>
          <a:stretch>
            <a:fillRect/>
          </a:stretch>
        </p:blipFill>
        <p:spPr bwMode="auto">
          <a:xfrm flipH="1">
            <a:off x="1835696" y="1772816"/>
            <a:ext cx="288032" cy="287462"/>
          </a:xfrm>
          <a:prstGeom prst="rect">
            <a:avLst/>
          </a:prstGeom>
          <a:solidFill>
            <a:schemeClr val="bg1"/>
          </a:solidFill>
          <a:ln w="0">
            <a:solidFill>
              <a:schemeClr val="tx2">
                <a:lumMod val="40000"/>
                <a:lumOff val="60000"/>
              </a:schemeClr>
            </a:solidFill>
            <a:miter lim="800000"/>
            <a:headEnd/>
            <a:tailEnd/>
          </a:ln>
          <a:effectLst>
            <a:innerShdw blurRad="63500" dist="50800" dir="189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 extrusionH="76200">
            <a:extrusionClr>
              <a:schemeClr val="bg1"/>
            </a:extrusionClr>
            <a:contourClr>
              <a:schemeClr val="bg1"/>
            </a:contourClr>
          </a:sp3d>
        </p:spPr>
        <p:style>
          <a:lnRef idx="0">
            <a:scrgbClr r="0" g="0" b="0"/>
          </a:lnRef>
          <a:fillRef idx="1003">
            <a:schemeClr val="dk2"/>
          </a:fillRef>
          <a:effectRef idx="0">
            <a:scrgbClr r="0" g="0" b="0"/>
          </a:effectRef>
          <a:fontRef idx="major"/>
        </p:style>
      </p:pic>
      <p:pic>
        <p:nvPicPr>
          <p:cNvPr id="81" name="Рисунок 80"/>
          <p:cNvPicPr/>
          <p:nvPr/>
        </p:nvPicPr>
        <p:blipFill>
          <a:blip r:embed="rId9" cstate="print">
            <a:duotone>
              <a:prstClr val="black"/>
              <a:srgbClr val="D57B19">
                <a:tint val="45000"/>
                <a:satMod val="400000"/>
              </a:srgbClr>
            </a:duotone>
          </a:blip>
          <a:srcRect/>
          <a:stretch>
            <a:fillRect/>
          </a:stretch>
        </p:blipFill>
        <p:spPr bwMode="auto">
          <a:xfrm flipH="1">
            <a:off x="4644008" y="1196752"/>
            <a:ext cx="288032" cy="288032"/>
          </a:xfrm>
          <a:prstGeom prst="rect">
            <a:avLst/>
          </a:prstGeom>
          <a:noFill/>
          <a:ln w="0">
            <a:noFill/>
            <a:miter lim="800000"/>
            <a:headEnd/>
            <a:tailEnd/>
          </a:ln>
          <a:scene3d>
            <a:camera prst="orthographicFront"/>
            <a:lightRig rig="threePt" dir="t"/>
          </a:scene3d>
          <a:sp3d extrusionH="76200">
            <a:extrusionClr>
              <a:schemeClr val="bg1"/>
            </a:extrusionClr>
            <a:contourClr>
              <a:schemeClr val="bg1"/>
            </a:contourClr>
          </a:sp3d>
        </p:spPr>
        <p:style>
          <a:lnRef idx="0">
            <a:scrgbClr r="0" g="0" b="0"/>
          </a:lnRef>
          <a:fillRef idx="1003">
            <a:schemeClr val="dk2"/>
          </a:fillRef>
          <a:effectRef idx="0">
            <a:scrgbClr r="0" g="0" b="0"/>
          </a:effectRef>
          <a:fontRef idx="major"/>
        </p:style>
      </p:pic>
      <p:pic>
        <p:nvPicPr>
          <p:cNvPr id="82" name="Рисунок 81"/>
          <p:cNvPicPr/>
          <p:nvPr/>
        </p:nvPicPr>
        <p:blipFill>
          <a:blip r:embed="rId10" cstate="print">
            <a:duotone>
              <a:prstClr val="black"/>
              <a:srgbClr val="D57B19">
                <a:tint val="45000"/>
                <a:satMod val="400000"/>
              </a:srgbClr>
            </a:duotone>
          </a:blip>
          <a:srcRect/>
          <a:stretch>
            <a:fillRect/>
          </a:stretch>
        </p:blipFill>
        <p:spPr bwMode="auto">
          <a:xfrm>
            <a:off x="4644008" y="1484784"/>
            <a:ext cx="288031" cy="2880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84" name="Рисунок 83"/>
          <p:cNvPicPr/>
          <p:nvPr/>
        </p:nvPicPr>
        <p:blipFill>
          <a:blip r:embed="rId9" cstate="print">
            <a:duotone>
              <a:prstClr val="black"/>
              <a:schemeClr val="bg2">
                <a:lumMod val="75000"/>
                <a:tint val="45000"/>
                <a:satMod val="400000"/>
              </a:schemeClr>
            </a:duotone>
          </a:blip>
          <a:srcRect/>
          <a:stretch>
            <a:fillRect/>
          </a:stretch>
        </p:blipFill>
        <p:spPr bwMode="auto">
          <a:xfrm>
            <a:off x="5786446" y="1214422"/>
            <a:ext cx="295442" cy="288032"/>
          </a:xfrm>
          <a:prstGeom prst="rect">
            <a:avLst/>
          </a:prstGeom>
          <a:noFill/>
          <a:ln w="0">
            <a:noFill/>
            <a:miter lim="800000"/>
            <a:headEnd/>
            <a:tailEnd/>
          </a:ln>
          <a:scene3d>
            <a:camera prst="orthographicFront"/>
            <a:lightRig rig="threePt" dir="t"/>
          </a:scene3d>
          <a:sp3d extrusionH="76200">
            <a:extrusionClr>
              <a:schemeClr val="bg1"/>
            </a:extrusionClr>
            <a:contourClr>
              <a:schemeClr val="bg1"/>
            </a:contourClr>
          </a:sp3d>
        </p:spPr>
        <p:style>
          <a:lnRef idx="0">
            <a:scrgbClr r="0" g="0" b="0"/>
          </a:lnRef>
          <a:fillRef idx="1003">
            <a:schemeClr val="dk2"/>
          </a:fillRef>
          <a:effectRef idx="0">
            <a:scrgbClr r="0" g="0" b="0"/>
          </a:effectRef>
          <a:fontRef idx="major"/>
        </p:style>
      </p:pic>
      <p:pic>
        <p:nvPicPr>
          <p:cNvPr id="86" name="Рисунок 85"/>
          <p:cNvPicPr/>
          <p:nvPr/>
        </p:nvPicPr>
        <p:blipFill>
          <a:blip r:embed="rId10" cstate="print">
            <a:duotone>
              <a:prstClr val="black"/>
              <a:schemeClr val="bg2">
                <a:lumMod val="50000"/>
                <a:tint val="45000"/>
                <a:satMod val="400000"/>
              </a:schemeClr>
            </a:duotone>
          </a:blip>
          <a:srcRect/>
          <a:stretch>
            <a:fillRect/>
          </a:stretch>
        </p:blipFill>
        <p:spPr bwMode="auto">
          <a:xfrm flipH="1">
            <a:off x="5786446" y="1500174"/>
            <a:ext cx="295442" cy="2880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87" name="Рисунок 86"/>
          <p:cNvPicPr/>
          <p:nvPr/>
        </p:nvPicPr>
        <p:blipFill>
          <a:blip r:embed="rId9" cstate="print">
            <a:duotone>
              <a:prstClr val="black"/>
              <a:srgbClr val="207A20">
                <a:tint val="45000"/>
                <a:satMod val="400000"/>
              </a:srgbClr>
            </a:duotone>
          </a:blip>
          <a:srcRect/>
          <a:stretch>
            <a:fillRect/>
          </a:stretch>
        </p:blipFill>
        <p:spPr bwMode="auto">
          <a:xfrm>
            <a:off x="6929454" y="1285860"/>
            <a:ext cx="304562" cy="288032"/>
          </a:xfrm>
          <a:prstGeom prst="rect">
            <a:avLst/>
          </a:prstGeom>
          <a:noFill/>
          <a:ln w="0">
            <a:noFill/>
            <a:miter lim="800000"/>
            <a:headEnd/>
            <a:tailEnd/>
          </a:ln>
          <a:scene3d>
            <a:camera prst="orthographicFront"/>
            <a:lightRig rig="threePt" dir="t"/>
          </a:scene3d>
          <a:sp3d extrusionH="76200">
            <a:extrusionClr>
              <a:schemeClr val="bg1"/>
            </a:extrusionClr>
            <a:contourClr>
              <a:schemeClr val="bg1"/>
            </a:contourClr>
          </a:sp3d>
        </p:spPr>
        <p:style>
          <a:lnRef idx="0">
            <a:scrgbClr r="0" g="0" b="0"/>
          </a:lnRef>
          <a:fillRef idx="1003">
            <a:schemeClr val="dk2"/>
          </a:fillRef>
          <a:effectRef idx="0">
            <a:scrgbClr r="0" g="0" b="0"/>
          </a:effectRef>
          <a:fontRef idx="major"/>
        </p:style>
      </p:pic>
      <p:pic>
        <p:nvPicPr>
          <p:cNvPr id="89" name="Рисунок 88"/>
          <p:cNvPicPr/>
          <p:nvPr/>
        </p:nvPicPr>
        <p:blipFill>
          <a:blip r:embed="rId10" cstate="print">
            <a:duotone>
              <a:prstClr val="black"/>
              <a:srgbClr val="207A20">
                <a:tint val="45000"/>
                <a:satMod val="400000"/>
              </a:srgbClr>
            </a:duotone>
          </a:blip>
          <a:srcRect/>
          <a:stretch>
            <a:fillRect/>
          </a:stretch>
        </p:blipFill>
        <p:spPr bwMode="auto">
          <a:xfrm flipH="1">
            <a:off x="6929454" y="1571612"/>
            <a:ext cx="304562" cy="2880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91" name="Рисунок 90"/>
          <p:cNvPicPr/>
          <p:nvPr/>
        </p:nvPicPr>
        <p:blipFill>
          <a:blip r:embed="rId9" cstate="print">
            <a:duotone>
              <a:prstClr val="black"/>
              <a:srgbClr val="7030A0">
                <a:tint val="45000"/>
                <a:satMod val="400000"/>
              </a:srgbClr>
            </a:duotone>
          </a:blip>
          <a:srcRect/>
          <a:stretch>
            <a:fillRect/>
          </a:stretch>
        </p:blipFill>
        <p:spPr bwMode="auto">
          <a:xfrm>
            <a:off x="7786710" y="1785926"/>
            <a:ext cx="311402" cy="288032"/>
          </a:xfrm>
          <a:prstGeom prst="rect">
            <a:avLst/>
          </a:prstGeom>
          <a:noFill/>
          <a:ln w="0">
            <a:noFill/>
            <a:miter lim="800000"/>
            <a:headEnd/>
            <a:tailEnd/>
          </a:ln>
          <a:scene3d>
            <a:camera prst="orthographicFront"/>
            <a:lightRig rig="threePt" dir="t"/>
          </a:scene3d>
          <a:sp3d extrusionH="76200">
            <a:extrusionClr>
              <a:schemeClr val="bg1"/>
            </a:extrusionClr>
            <a:contourClr>
              <a:schemeClr val="bg1"/>
            </a:contourClr>
          </a:sp3d>
        </p:spPr>
        <p:style>
          <a:lnRef idx="0">
            <a:scrgbClr r="0" g="0" b="0"/>
          </a:lnRef>
          <a:fillRef idx="1003">
            <a:schemeClr val="dk2"/>
          </a:fillRef>
          <a:effectRef idx="0">
            <a:scrgbClr r="0" g="0" b="0"/>
          </a:effectRef>
          <a:fontRef idx="major"/>
        </p:style>
      </p:pic>
      <p:pic>
        <p:nvPicPr>
          <p:cNvPr id="92" name="Рисунок 91"/>
          <p:cNvPicPr/>
          <p:nvPr/>
        </p:nvPicPr>
        <p:blipFill>
          <a:blip r:embed="rId11" cstate="print">
            <a:duotone>
              <a:prstClr val="black"/>
              <a:srgbClr val="7030A0">
                <a:tint val="45000"/>
                <a:satMod val="400000"/>
              </a:srgbClr>
            </a:duotone>
          </a:blip>
          <a:srcRect/>
          <a:stretch>
            <a:fillRect/>
          </a:stretch>
        </p:blipFill>
        <p:spPr bwMode="auto">
          <a:xfrm flipH="1">
            <a:off x="7786710" y="2071678"/>
            <a:ext cx="311402" cy="2880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95" name="Рисунок 94"/>
          <p:cNvPicPr/>
          <p:nvPr/>
        </p:nvPicPr>
        <p:blipFill>
          <a:blip r:embed="rId9" cstate="print">
            <a:duotone>
              <a:prstClr val="black"/>
              <a:srgbClr val="F193EA">
                <a:tint val="45000"/>
                <a:satMod val="400000"/>
              </a:srgbClr>
            </a:duotone>
          </a:blip>
          <a:srcRect/>
          <a:stretch>
            <a:fillRect/>
          </a:stretch>
        </p:blipFill>
        <p:spPr bwMode="auto">
          <a:xfrm>
            <a:off x="8072462" y="2500306"/>
            <a:ext cx="313682" cy="288032"/>
          </a:xfrm>
          <a:prstGeom prst="rect">
            <a:avLst/>
          </a:prstGeom>
          <a:noFill/>
          <a:ln w="0">
            <a:noFill/>
            <a:miter lim="800000"/>
            <a:headEnd/>
            <a:tailEnd/>
          </a:ln>
          <a:scene3d>
            <a:camera prst="orthographicFront"/>
            <a:lightRig rig="threePt" dir="t"/>
          </a:scene3d>
          <a:sp3d extrusionH="76200">
            <a:extrusionClr>
              <a:schemeClr val="bg1"/>
            </a:extrusionClr>
            <a:contourClr>
              <a:schemeClr val="bg1"/>
            </a:contourClr>
          </a:sp3d>
        </p:spPr>
        <p:style>
          <a:lnRef idx="0">
            <a:scrgbClr r="0" g="0" b="0"/>
          </a:lnRef>
          <a:fillRef idx="1003">
            <a:schemeClr val="dk2"/>
          </a:fillRef>
          <a:effectRef idx="0">
            <a:scrgbClr r="0" g="0" b="0"/>
          </a:effectRef>
          <a:fontRef idx="major"/>
        </p:style>
      </p:pic>
      <p:pic>
        <p:nvPicPr>
          <p:cNvPr id="99" name="Рисунок 98"/>
          <p:cNvPicPr/>
          <p:nvPr/>
        </p:nvPicPr>
        <p:blipFill>
          <a:blip r:embed="rId10" cstate="print">
            <a:duotone>
              <a:prstClr val="black"/>
              <a:srgbClr val="F193EA">
                <a:tint val="45000"/>
                <a:satMod val="400000"/>
              </a:srgbClr>
            </a:duotone>
          </a:blip>
          <a:srcRect/>
          <a:stretch>
            <a:fillRect/>
          </a:stretch>
        </p:blipFill>
        <p:spPr bwMode="auto">
          <a:xfrm flipH="1">
            <a:off x="8072462" y="2786058"/>
            <a:ext cx="313682" cy="288032"/>
          </a:xfrm>
          <a:prstGeom prst="rect">
            <a:avLst/>
          </a:prstGeom>
          <a:noFill/>
          <a:ln w="0">
            <a:noFill/>
            <a:miter lim="800000"/>
            <a:headEnd/>
            <a:tailEnd/>
          </a:ln>
          <a:scene3d>
            <a:camera prst="orthographicFront"/>
            <a:lightRig rig="threePt" dir="t"/>
          </a:scene3d>
          <a:sp3d extrusionH="76200">
            <a:extrusionClr>
              <a:schemeClr val="bg1"/>
            </a:extrusionClr>
            <a:contourClr>
              <a:schemeClr val="bg1"/>
            </a:contourClr>
          </a:sp3d>
        </p:spPr>
      </p:pic>
      <p:pic>
        <p:nvPicPr>
          <p:cNvPr id="100" name="Рисунок 99"/>
          <p:cNvPicPr/>
          <p:nvPr/>
        </p:nvPicPr>
        <p:blipFill>
          <a:blip r:embed="rId9" cstate="print">
            <a:duotone>
              <a:prstClr val="black"/>
              <a:schemeClr val="accent6">
                <a:lumMod val="50000"/>
                <a:tint val="45000"/>
                <a:satMod val="400000"/>
              </a:schemeClr>
            </a:duotone>
          </a:blip>
          <a:srcRect/>
          <a:stretch>
            <a:fillRect/>
          </a:stretch>
        </p:blipFill>
        <p:spPr bwMode="auto">
          <a:xfrm>
            <a:off x="8072462" y="4357694"/>
            <a:ext cx="313682" cy="288032"/>
          </a:xfrm>
          <a:prstGeom prst="rect">
            <a:avLst/>
          </a:prstGeom>
          <a:noFill/>
          <a:ln w="0">
            <a:noFill/>
            <a:miter lim="800000"/>
            <a:headEnd/>
            <a:tailEnd/>
          </a:ln>
          <a:scene3d>
            <a:camera prst="orthographicFront"/>
            <a:lightRig rig="threePt" dir="t"/>
          </a:scene3d>
          <a:sp3d extrusionH="76200">
            <a:extrusionClr>
              <a:schemeClr val="bg1"/>
            </a:extrusionClr>
            <a:contourClr>
              <a:schemeClr val="bg1"/>
            </a:contourClr>
          </a:sp3d>
        </p:spPr>
        <p:style>
          <a:lnRef idx="0">
            <a:scrgbClr r="0" g="0" b="0"/>
          </a:lnRef>
          <a:fillRef idx="1003">
            <a:schemeClr val="dk2"/>
          </a:fillRef>
          <a:effectRef idx="0">
            <a:scrgbClr r="0" g="0" b="0"/>
          </a:effectRef>
          <a:fontRef idx="major"/>
        </p:style>
      </p:pic>
      <p:pic>
        <p:nvPicPr>
          <p:cNvPr id="102" name="Рисунок 101"/>
          <p:cNvPicPr/>
          <p:nvPr/>
        </p:nvPicPr>
        <p:blipFill>
          <a:blip r:embed="rId10" cstate="print">
            <a:duotone>
              <a:prstClr val="black"/>
              <a:schemeClr val="accent6">
                <a:lumMod val="50000"/>
                <a:tint val="45000"/>
                <a:satMod val="400000"/>
              </a:schemeClr>
            </a:duotone>
          </a:blip>
          <a:srcRect/>
          <a:stretch>
            <a:fillRect/>
          </a:stretch>
        </p:blipFill>
        <p:spPr bwMode="auto">
          <a:xfrm flipH="1">
            <a:off x="8072462" y="4643446"/>
            <a:ext cx="313682" cy="288032"/>
          </a:xfrm>
          <a:prstGeom prst="rect">
            <a:avLst/>
          </a:prstGeom>
          <a:noFill/>
          <a:ln w="0">
            <a:noFill/>
            <a:miter lim="800000"/>
            <a:headEnd/>
            <a:tailEnd/>
          </a:ln>
          <a:scene3d>
            <a:camera prst="orthographicFront"/>
            <a:lightRig rig="threePt" dir="t"/>
          </a:scene3d>
          <a:sp3d extrusionH="76200">
            <a:extrusionClr>
              <a:schemeClr val="bg1"/>
            </a:extrusionClr>
            <a:contourClr>
              <a:schemeClr val="bg1"/>
            </a:contourClr>
          </a:sp3d>
        </p:spPr>
      </p:pic>
      <p:pic>
        <p:nvPicPr>
          <p:cNvPr id="104" name="Рисунок 103"/>
          <p:cNvPicPr/>
          <p:nvPr/>
        </p:nvPicPr>
        <p:blipFill>
          <a:blip r:embed="rId9" cstate="print">
            <a:duotone>
              <a:prstClr val="black"/>
              <a:srgbClr val="FFFF00">
                <a:tint val="45000"/>
                <a:satMod val="400000"/>
              </a:srgbClr>
            </a:duotone>
          </a:blip>
          <a:srcRect/>
          <a:stretch>
            <a:fillRect/>
          </a:stretch>
        </p:blipFill>
        <p:spPr bwMode="auto">
          <a:xfrm>
            <a:off x="7715272" y="5072074"/>
            <a:ext cx="310832" cy="288032"/>
          </a:xfrm>
          <a:prstGeom prst="rect">
            <a:avLst/>
          </a:prstGeom>
          <a:noFill/>
          <a:ln w="0">
            <a:noFill/>
            <a:miter lim="800000"/>
            <a:headEnd/>
            <a:tailEnd/>
          </a:ln>
          <a:scene3d>
            <a:camera prst="orthographicFront"/>
            <a:lightRig rig="threePt" dir="t"/>
          </a:scene3d>
          <a:sp3d extrusionH="76200">
            <a:extrusionClr>
              <a:schemeClr val="bg1"/>
            </a:extrusionClr>
            <a:contourClr>
              <a:schemeClr val="bg1"/>
            </a:contourClr>
          </a:sp3d>
        </p:spPr>
        <p:style>
          <a:lnRef idx="0">
            <a:scrgbClr r="0" g="0" b="0"/>
          </a:lnRef>
          <a:fillRef idx="1003">
            <a:schemeClr val="dk2"/>
          </a:fillRef>
          <a:effectRef idx="0">
            <a:scrgbClr r="0" g="0" b="0"/>
          </a:effectRef>
          <a:fontRef idx="major"/>
        </p:style>
      </p:pic>
      <p:pic>
        <p:nvPicPr>
          <p:cNvPr id="106" name="Рисунок 105"/>
          <p:cNvPicPr/>
          <p:nvPr/>
        </p:nvPicPr>
        <p:blipFill>
          <a:blip r:embed="rId10" cstate="print">
            <a:duotone>
              <a:prstClr val="black"/>
              <a:srgbClr val="FFFF00">
                <a:tint val="45000"/>
                <a:satMod val="400000"/>
              </a:srgbClr>
            </a:duotone>
          </a:blip>
          <a:srcRect/>
          <a:stretch>
            <a:fillRect/>
          </a:stretch>
        </p:blipFill>
        <p:spPr bwMode="auto">
          <a:xfrm flipH="1">
            <a:off x="7715272" y="5357826"/>
            <a:ext cx="310832" cy="288032"/>
          </a:xfrm>
          <a:prstGeom prst="rect">
            <a:avLst/>
          </a:prstGeom>
          <a:noFill/>
          <a:ln w="0">
            <a:noFill/>
            <a:miter lim="800000"/>
            <a:headEnd/>
            <a:tailEnd/>
          </a:ln>
          <a:scene3d>
            <a:camera prst="orthographicFront"/>
            <a:lightRig rig="threePt" dir="t"/>
          </a:scene3d>
          <a:sp3d extrusionH="76200">
            <a:extrusionClr>
              <a:schemeClr val="bg1"/>
            </a:extrusionClr>
            <a:contourClr>
              <a:schemeClr val="bg1"/>
            </a:contourClr>
          </a:sp3d>
        </p:spPr>
      </p:pic>
      <p:pic>
        <p:nvPicPr>
          <p:cNvPr id="107" name="Рисунок 106"/>
          <p:cNvPicPr/>
          <p:nvPr/>
        </p:nvPicPr>
        <p:blipFill>
          <a:blip r:embed="rId9" cstate="print">
            <a:duotone>
              <a:prstClr val="black"/>
              <a:srgbClr val="E42C3E">
                <a:tint val="45000"/>
                <a:satMod val="400000"/>
              </a:srgbClr>
            </a:duotone>
          </a:blip>
          <a:srcRect/>
          <a:stretch>
            <a:fillRect/>
          </a:stretch>
        </p:blipFill>
        <p:spPr bwMode="auto">
          <a:xfrm>
            <a:off x="7072330" y="5857892"/>
            <a:ext cx="305702" cy="288032"/>
          </a:xfrm>
          <a:prstGeom prst="rect">
            <a:avLst/>
          </a:prstGeom>
          <a:noFill/>
          <a:ln w="0">
            <a:noFill/>
            <a:miter lim="800000"/>
            <a:headEnd/>
            <a:tailEnd/>
          </a:ln>
          <a:scene3d>
            <a:camera prst="orthographicFront"/>
            <a:lightRig rig="threePt" dir="t"/>
          </a:scene3d>
          <a:sp3d extrusionH="76200">
            <a:extrusionClr>
              <a:schemeClr val="bg1"/>
            </a:extrusionClr>
            <a:contourClr>
              <a:schemeClr val="bg1"/>
            </a:contourClr>
          </a:sp3d>
        </p:spPr>
        <p:style>
          <a:lnRef idx="0">
            <a:scrgbClr r="0" g="0" b="0"/>
          </a:lnRef>
          <a:fillRef idx="1003">
            <a:schemeClr val="dk2"/>
          </a:fillRef>
          <a:effectRef idx="0">
            <a:scrgbClr r="0" g="0" b="0"/>
          </a:effectRef>
          <a:fontRef idx="major"/>
        </p:style>
      </p:pic>
      <p:pic>
        <p:nvPicPr>
          <p:cNvPr id="109" name="Рисунок 108"/>
          <p:cNvPicPr/>
          <p:nvPr/>
        </p:nvPicPr>
        <p:blipFill>
          <a:blip r:embed="rId10" cstate="print">
            <a:duotone>
              <a:prstClr val="black"/>
              <a:srgbClr val="E42C3E">
                <a:tint val="45000"/>
                <a:satMod val="400000"/>
              </a:srgbClr>
            </a:duotone>
          </a:blip>
          <a:srcRect/>
          <a:stretch>
            <a:fillRect/>
          </a:stretch>
        </p:blipFill>
        <p:spPr bwMode="auto">
          <a:xfrm flipH="1">
            <a:off x="7072330" y="6143644"/>
            <a:ext cx="305702" cy="288032"/>
          </a:xfrm>
          <a:prstGeom prst="rect">
            <a:avLst/>
          </a:prstGeom>
          <a:noFill/>
          <a:ln w="0">
            <a:noFill/>
            <a:miter lim="800000"/>
            <a:headEnd/>
            <a:tailEnd/>
          </a:ln>
          <a:scene3d>
            <a:camera prst="orthographicFront"/>
            <a:lightRig rig="threePt" dir="t"/>
          </a:scene3d>
          <a:sp3d extrusionH="76200">
            <a:extrusionClr>
              <a:schemeClr val="bg1"/>
            </a:extrusionClr>
            <a:contourClr>
              <a:schemeClr val="bg1"/>
            </a:contourClr>
          </a:sp3d>
        </p:spPr>
      </p:pic>
      <p:pic>
        <p:nvPicPr>
          <p:cNvPr id="111" name="Рисунок 110"/>
          <p:cNvPicPr/>
          <p:nvPr/>
        </p:nvPicPr>
        <p:blipFill>
          <a:blip r:embed="rId12" cstate="print">
            <a:duotone>
              <a:prstClr val="black"/>
              <a:srgbClr val="006666">
                <a:tint val="45000"/>
                <a:satMod val="400000"/>
              </a:srgbClr>
            </a:duotone>
          </a:blip>
          <a:srcRect/>
          <a:stretch>
            <a:fillRect/>
          </a:stretch>
        </p:blipFill>
        <p:spPr bwMode="auto">
          <a:xfrm>
            <a:off x="6072198" y="5929330"/>
            <a:ext cx="294872" cy="288032"/>
          </a:xfrm>
          <a:prstGeom prst="rect">
            <a:avLst/>
          </a:prstGeom>
          <a:noFill/>
          <a:ln w="0">
            <a:noFill/>
            <a:miter lim="800000"/>
            <a:headEnd/>
            <a:tailEnd/>
          </a:ln>
          <a:scene3d>
            <a:camera prst="orthographicFront"/>
            <a:lightRig rig="threePt" dir="t"/>
          </a:scene3d>
          <a:sp3d extrusionH="76200">
            <a:extrusionClr>
              <a:schemeClr val="bg1"/>
            </a:extrusionClr>
            <a:contourClr>
              <a:schemeClr val="bg1"/>
            </a:contourClr>
          </a:sp3d>
        </p:spPr>
        <p:style>
          <a:lnRef idx="0">
            <a:scrgbClr r="0" g="0" b="0"/>
          </a:lnRef>
          <a:fillRef idx="1003">
            <a:schemeClr val="dk2"/>
          </a:fillRef>
          <a:effectRef idx="0">
            <a:scrgbClr r="0" g="0" b="0"/>
          </a:effectRef>
          <a:fontRef idx="major"/>
        </p:style>
      </p:pic>
      <p:pic>
        <p:nvPicPr>
          <p:cNvPr id="112" name="Рисунок 111"/>
          <p:cNvPicPr/>
          <p:nvPr/>
        </p:nvPicPr>
        <p:blipFill>
          <a:blip r:embed="rId13" cstate="print">
            <a:duotone>
              <a:prstClr val="black"/>
              <a:srgbClr val="006666">
                <a:tint val="45000"/>
                <a:satMod val="400000"/>
              </a:srgbClr>
            </a:duotone>
          </a:blip>
          <a:srcRect/>
          <a:stretch>
            <a:fillRect/>
          </a:stretch>
        </p:blipFill>
        <p:spPr bwMode="auto">
          <a:xfrm flipH="1">
            <a:off x="6072198" y="6215082"/>
            <a:ext cx="294872" cy="288032"/>
          </a:xfrm>
          <a:prstGeom prst="rect">
            <a:avLst/>
          </a:prstGeom>
          <a:noFill/>
          <a:ln w="0">
            <a:noFill/>
            <a:miter lim="800000"/>
            <a:headEnd/>
            <a:tailEnd/>
          </a:ln>
          <a:scene3d>
            <a:camera prst="orthographicFront"/>
            <a:lightRig rig="threePt" dir="t"/>
          </a:scene3d>
          <a:sp3d extrusionH="76200">
            <a:extrusionClr>
              <a:schemeClr val="bg1"/>
            </a:extrusionClr>
            <a:contourClr>
              <a:schemeClr val="bg1"/>
            </a:contourClr>
          </a:sp3d>
        </p:spPr>
      </p:pic>
      <p:pic>
        <p:nvPicPr>
          <p:cNvPr id="113" name="Рисунок 112"/>
          <p:cNvPicPr/>
          <p:nvPr/>
        </p:nvPicPr>
        <p:blipFill>
          <a:blip r:embed="rId14" cstate="print">
            <a:duotone>
              <a:prstClr val="black"/>
              <a:schemeClr val="accent5">
                <a:lumMod val="50000"/>
                <a:tint val="45000"/>
                <a:satMod val="400000"/>
              </a:schemeClr>
            </a:duotone>
          </a:blip>
          <a:srcRect/>
          <a:stretch>
            <a:fillRect/>
          </a:stretch>
        </p:blipFill>
        <p:spPr bwMode="auto">
          <a:xfrm flipH="1">
            <a:off x="4139952" y="6093296"/>
            <a:ext cx="302890" cy="288032"/>
          </a:xfrm>
          <a:prstGeom prst="rect">
            <a:avLst/>
          </a:prstGeom>
          <a:noFill/>
          <a:ln w="0">
            <a:noFill/>
            <a:miter lim="800000"/>
            <a:headEnd/>
            <a:tailEnd/>
          </a:ln>
          <a:scene3d>
            <a:camera prst="orthographicFront"/>
            <a:lightRig rig="threePt" dir="t"/>
          </a:scene3d>
          <a:sp3d extrusionH="76200">
            <a:extrusionClr>
              <a:schemeClr val="bg1"/>
            </a:extrusionClr>
            <a:contourClr>
              <a:schemeClr val="bg1"/>
            </a:contourClr>
          </a:sp3d>
        </p:spPr>
        <p:style>
          <a:lnRef idx="0">
            <a:scrgbClr r="0" g="0" b="0"/>
          </a:lnRef>
          <a:fillRef idx="1003">
            <a:schemeClr val="dk2"/>
          </a:fillRef>
          <a:effectRef idx="0">
            <a:scrgbClr r="0" g="0" b="0"/>
          </a:effectRef>
          <a:fontRef idx="major"/>
        </p:style>
      </p:pic>
      <p:pic>
        <p:nvPicPr>
          <p:cNvPr id="114" name="Рисунок 113"/>
          <p:cNvPicPr/>
          <p:nvPr/>
        </p:nvPicPr>
        <p:blipFill>
          <a:blip r:embed="rId15" cstate="print">
            <a:duotone>
              <a:prstClr val="black"/>
              <a:schemeClr val="accent5">
                <a:lumMod val="50000"/>
                <a:tint val="45000"/>
                <a:satMod val="400000"/>
              </a:schemeClr>
            </a:duotone>
          </a:blip>
          <a:srcRect/>
          <a:stretch>
            <a:fillRect/>
          </a:stretch>
        </p:blipFill>
        <p:spPr bwMode="auto">
          <a:xfrm>
            <a:off x="4139952" y="6381328"/>
            <a:ext cx="307081" cy="288032"/>
          </a:xfrm>
          <a:prstGeom prst="rect">
            <a:avLst/>
          </a:prstGeom>
          <a:noFill/>
          <a:ln w="0">
            <a:noFill/>
            <a:miter lim="800000"/>
            <a:headEnd/>
            <a:tailEnd/>
          </a:ln>
          <a:scene3d>
            <a:camera prst="orthographicFront"/>
            <a:lightRig rig="threePt" dir="t"/>
          </a:scene3d>
          <a:sp3d extrusionH="76200">
            <a:extrusionClr>
              <a:schemeClr val="bg1"/>
            </a:extrusionClr>
            <a:contourClr>
              <a:schemeClr val="bg1"/>
            </a:contourClr>
          </a:sp3d>
        </p:spPr>
      </p:pic>
      <p:pic>
        <p:nvPicPr>
          <p:cNvPr id="115" name="Рисунок 114"/>
          <p:cNvPicPr/>
          <p:nvPr/>
        </p:nvPicPr>
        <p:blipFill>
          <a:blip r:embed="rId9" cstate="print">
            <a:duotone>
              <a:prstClr val="black"/>
              <a:srgbClr val="CCCCFF">
                <a:tint val="45000"/>
                <a:satMod val="400000"/>
              </a:srgbClr>
            </a:duotone>
          </a:blip>
          <a:srcRect/>
          <a:stretch>
            <a:fillRect/>
          </a:stretch>
        </p:blipFill>
        <p:spPr bwMode="auto">
          <a:xfrm flipH="1">
            <a:off x="2483768" y="6021288"/>
            <a:ext cx="288032" cy="288032"/>
          </a:xfrm>
          <a:prstGeom prst="rect">
            <a:avLst/>
          </a:prstGeom>
          <a:noFill/>
          <a:ln w="0">
            <a:noFill/>
            <a:miter lim="800000"/>
            <a:headEnd/>
            <a:tailEnd/>
          </a:ln>
          <a:scene3d>
            <a:camera prst="orthographicFront"/>
            <a:lightRig rig="threePt" dir="t"/>
          </a:scene3d>
          <a:sp3d extrusionH="76200">
            <a:extrusionClr>
              <a:schemeClr val="bg1"/>
            </a:extrusionClr>
            <a:contourClr>
              <a:schemeClr val="bg1"/>
            </a:contourClr>
          </a:sp3d>
        </p:spPr>
        <p:style>
          <a:lnRef idx="0">
            <a:scrgbClr r="0" g="0" b="0"/>
          </a:lnRef>
          <a:fillRef idx="1003">
            <a:schemeClr val="dk2"/>
          </a:fillRef>
          <a:effectRef idx="0">
            <a:scrgbClr r="0" g="0" b="0"/>
          </a:effectRef>
          <a:fontRef idx="major"/>
        </p:style>
      </p:pic>
      <p:pic>
        <p:nvPicPr>
          <p:cNvPr id="117" name="Рисунок 116"/>
          <p:cNvPicPr/>
          <p:nvPr/>
        </p:nvPicPr>
        <p:blipFill>
          <a:blip r:embed="rId10" cstate="print">
            <a:duotone>
              <a:prstClr val="black"/>
              <a:srgbClr val="CCCCFF">
                <a:tint val="45000"/>
                <a:satMod val="400000"/>
              </a:srgbClr>
            </a:duotone>
          </a:blip>
          <a:srcRect/>
          <a:stretch>
            <a:fillRect/>
          </a:stretch>
        </p:blipFill>
        <p:spPr bwMode="auto">
          <a:xfrm>
            <a:off x="2483768" y="6309320"/>
            <a:ext cx="288031" cy="288032"/>
          </a:xfrm>
          <a:prstGeom prst="rect">
            <a:avLst/>
          </a:prstGeom>
          <a:noFill/>
          <a:ln w="0">
            <a:noFill/>
            <a:miter lim="800000"/>
            <a:headEnd/>
            <a:tailEnd/>
          </a:ln>
          <a:scene3d>
            <a:camera prst="orthographicFront"/>
            <a:lightRig rig="threePt" dir="t"/>
          </a:scene3d>
          <a:sp3d extrusionH="76200">
            <a:extrusionClr>
              <a:schemeClr val="bg1"/>
            </a:extrusionClr>
            <a:contourClr>
              <a:schemeClr val="bg1"/>
            </a:contourClr>
          </a:sp3d>
        </p:spPr>
      </p:pic>
      <p:pic>
        <p:nvPicPr>
          <p:cNvPr id="118" name="Рисунок 117"/>
          <p:cNvPicPr/>
          <p:nvPr/>
        </p:nvPicPr>
        <p:blipFill>
          <a:blip r:embed="rId9" cstate="print">
            <a:duotone>
              <a:prstClr val="black"/>
              <a:srgbClr val="FF9900">
                <a:tint val="45000"/>
                <a:satMod val="400000"/>
              </a:srgbClr>
            </a:duotone>
          </a:blip>
          <a:srcRect/>
          <a:stretch>
            <a:fillRect/>
          </a:stretch>
        </p:blipFill>
        <p:spPr bwMode="auto">
          <a:xfrm flipH="1">
            <a:off x="683568" y="5949280"/>
            <a:ext cx="288032" cy="288032"/>
          </a:xfrm>
          <a:prstGeom prst="rect">
            <a:avLst/>
          </a:prstGeom>
          <a:noFill/>
          <a:ln w="0">
            <a:noFill/>
            <a:miter lim="800000"/>
            <a:headEnd/>
            <a:tailEnd/>
          </a:ln>
          <a:scene3d>
            <a:camera prst="orthographicFront"/>
            <a:lightRig rig="threePt" dir="t"/>
          </a:scene3d>
          <a:sp3d extrusionH="76200">
            <a:extrusionClr>
              <a:schemeClr val="bg1"/>
            </a:extrusionClr>
            <a:contourClr>
              <a:schemeClr val="bg1"/>
            </a:contourClr>
          </a:sp3d>
        </p:spPr>
        <p:style>
          <a:lnRef idx="0">
            <a:scrgbClr r="0" g="0" b="0"/>
          </a:lnRef>
          <a:fillRef idx="1003">
            <a:schemeClr val="dk2"/>
          </a:fillRef>
          <a:effectRef idx="0">
            <a:scrgbClr r="0" g="0" b="0"/>
          </a:effectRef>
          <a:fontRef idx="major"/>
        </p:style>
      </p:pic>
      <p:pic>
        <p:nvPicPr>
          <p:cNvPr id="119" name="Рисунок 118"/>
          <p:cNvPicPr/>
          <p:nvPr/>
        </p:nvPicPr>
        <p:blipFill>
          <a:blip r:embed="rId10" cstate="print">
            <a:duotone>
              <a:prstClr val="black"/>
              <a:srgbClr val="FF9900">
                <a:tint val="45000"/>
                <a:satMod val="400000"/>
              </a:srgbClr>
            </a:duotone>
          </a:blip>
          <a:srcRect/>
          <a:stretch>
            <a:fillRect/>
          </a:stretch>
        </p:blipFill>
        <p:spPr bwMode="auto">
          <a:xfrm>
            <a:off x="683568" y="6237312"/>
            <a:ext cx="288031" cy="288032"/>
          </a:xfrm>
          <a:prstGeom prst="rect">
            <a:avLst/>
          </a:prstGeom>
          <a:noFill/>
          <a:ln w="0">
            <a:noFill/>
            <a:miter lim="800000"/>
            <a:headEnd/>
            <a:tailEnd/>
          </a:ln>
          <a:scene3d>
            <a:camera prst="orthographicFront"/>
            <a:lightRig rig="threePt" dir="t"/>
          </a:scene3d>
          <a:sp3d extrusionH="76200">
            <a:extrusionClr>
              <a:schemeClr val="bg1"/>
            </a:extrusionClr>
            <a:contourClr>
              <a:schemeClr val="bg1"/>
            </a:contourClr>
          </a:sp3d>
        </p:spPr>
      </p:pic>
      <p:pic>
        <p:nvPicPr>
          <p:cNvPr id="121" name="Рисунок 120"/>
          <p:cNvPicPr/>
          <p:nvPr/>
        </p:nvPicPr>
        <p:blipFill>
          <a:blip r:embed="rId9" cstate="print">
            <a:duotone>
              <a:prstClr val="black"/>
              <a:schemeClr val="accent1">
                <a:tint val="45000"/>
                <a:satMod val="400000"/>
              </a:schemeClr>
            </a:duotone>
          </a:blip>
          <a:srcRect/>
          <a:stretch>
            <a:fillRect/>
          </a:stretch>
        </p:blipFill>
        <p:spPr bwMode="auto">
          <a:xfrm flipH="1">
            <a:off x="323528" y="4509120"/>
            <a:ext cx="288032" cy="288032"/>
          </a:xfrm>
          <a:prstGeom prst="rect">
            <a:avLst/>
          </a:prstGeom>
          <a:noFill/>
          <a:ln w="0">
            <a:noFill/>
            <a:miter lim="800000"/>
            <a:headEnd/>
            <a:tailEnd/>
          </a:ln>
          <a:scene3d>
            <a:camera prst="orthographicFront"/>
            <a:lightRig rig="threePt" dir="t"/>
          </a:scene3d>
          <a:sp3d extrusionH="76200">
            <a:extrusionClr>
              <a:schemeClr val="bg1"/>
            </a:extrusionClr>
            <a:contourClr>
              <a:schemeClr val="bg1"/>
            </a:contourClr>
          </a:sp3d>
        </p:spPr>
        <p:style>
          <a:lnRef idx="0">
            <a:scrgbClr r="0" g="0" b="0"/>
          </a:lnRef>
          <a:fillRef idx="1003">
            <a:schemeClr val="dk2"/>
          </a:fillRef>
          <a:effectRef idx="0">
            <a:scrgbClr r="0" g="0" b="0"/>
          </a:effectRef>
          <a:fontRef idx="major"/>
        </p:style>
      </p:pic>
      <p:pic>
        <p:nvPicPr>
          <p:cNvPr id="122" name="Рисунок 121"/>
          <p:cNvPicPr/>
          <p:nvPr/>
        </p:nvPicPr>
        <p:blipFill>
          <a:blip r:embed="rId10" cstate="print">
            <a:duotone>
              <a:prstClr val="black"/>
              <a:schemeClr val="accent1">
                <a:tint val="45000"/>
                <a:satMod val="400000"/>
              </a:schemeClr>
            </a:duotone>
          </a:blip>
          <a:srcRect/>
          <a:stretch>
            <a:fillRect/>
          </a:stretch>
        </p:blipFill>
        <p:spPr bwMode="auto">
          <a:xfrm>
            <a:off x="323528" y="4797152"/>
            <a:ext cx="288032" cy="288032"/>
          </a:xfrm>
          <a:prstGeom prst="rect">
            <a:avLst/>
          </a:prstGeom>
          <a:noFill/>
          <a:ln w="0">
            <a:noFill/>
            <a:miter lim="800000"/>
            <a:headEnd/>
            <a:tailEnd/>
          </a:ln>
          <a:scene3d>
            <a:camera prst="orthographicFront"/>
            <a:lightRig rig="threePt" dir="t"/>
          </a:scene3d>
          <a:sp3d extrusionH="76200">
            <a:extrusionClr>
              <a:schemeClr val="bg1"/>
            </a:extrusionClr>
            <a:contourClr>
              <a:schemeClr val="bg1"/>
            </a:contourClr>
          </a:sp3d>
        </p:spPr>
      </p:pic>
      <p:pic>
        <p:nvPicPr>
          <p:cNvPr id="123" name="Рисунок 122"/>
          <p:cNvPicPr/>
          <p:nvPr/>
        </p:nvPicPr>
        <p:blipFill>
          <a:blip r:embed="rId9" cstate="print">
            <a:duotone>
              <a:prstClr val="black"/>
              <a:srgbClr val="C00000">
                <a:tint val="45000"/>
                <a:satMod val="400000"/>
              </a:srgbClr>
            </a:duotone>
          </a:blip>
          <a:srcRect/>
          <a:stretch>
            <a:fillRect/>
          </a:stretch>
        </p:blipFill>
        <p:spPr bwMode="auto">
          <a:xfrm flipH="1">
            <a:off x="251520" y="2132856"/>
            <a:ext cx="288032" cy="288032"/>
          </a:xfrm>
          <a:prstGeom prst="rect">
            <a:avLst/>
          </a:prstGeom>
          <a:noFill/>
          <a:ln w="0">
            <a:noFill/>
            <a:miter lim="800000"/>
            <a:headEnd/>
            <a:tailEnd/>
          </a:ln>
          <a:scene3d>
            <a:camera prst="orthographicFront"/>
            <a:lightRig rig="threePt" dir="t"/>
          </a:scene3d>
          <a:sp3d extrusionH="76200">
            <a:extrusionClr>
              <a:schemeClr val="bg1"/>
            </a:extrusionClr>
            <a:contourClr>
              <a:schemeClr val="bg1"/>
            </a:contourClr>
          </a:sp3d>
        </p:spPr>
        <p:style>
          <a:lnRef idx="0">
            <a:scrgbClr r="0" g="0" b="0"/>
          </a:lnRef>
          <a:fillRef idx="1003">
            <a:schemeClr val="dk2"/>
          </a:fillRef>
          <a:effectRef idx="0">
            <a:scrgbClr r="0" g="0" b="0"/>
          </a:effectRef>
          <a:fontRef idx="major"/>
        </p:style>
      </p:pic>
      <p:pic>
        <p:nvPicPr>
          <p:cNvPr id="124" name="Рисунок 123"/>
          <p:cNvPicPr/>
          <p:nvPr/>
        </p:nvPicPr>
        <p:blipFill>
          <a:blip r:embed="rId16" cstate="print">
            <a:duotone>
              <a:prstClr val="black"/>
              <a:srgbClr val="C00000">
                <a:tint val="45000"/>
                <a:satMod val="400000"/>
              </a:srgbClr>
            </a:duotone>
          </a:blip>
          <a:srcRect/>
          <a:stretch>
            <a:fillRect/>
          </a:stretch>
        </p:blipFill>
        <p:spPr bwMode="auto">
          <a:xfrm>
            <a:off x="251520" y="2420888"/>
            <a:ext cx="288032" cy="2880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26" name="Прямоугольник 125"/>
          <p:cNvSpPr/>
          <p:nvPr/>
        </p:nvSpPr>
        <p:spPr>
          <a:xfrm>
            <a:off x="2079278" y="1819424"/>
            <a:ext cx="778210" cy="21544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800" dirty="0" smtClean="0">
                <a:latin typeface="Times New Roman" pitchFamily="18" charset="0"/>
                <a:cs typeface="Times New Roman" pitchFamily="18" charset="0"/>
              </a:rPr>
              <a:t>ИБРА</a:t>
            </a:r>
            <a:r>
              <a:rPr lang="en-US" sz="800" dirty="0" smtClean="0">
                <a:latin typeface="Times New Roman" pitchFamily="18" charset="0"/>
                <a:cs typeface="Times New Roman" pitchFamily="18" charset="0"/>
              </a:rPr>
              <a:t>h</a:t>
            </a:r>
            <a:r>
              <a:rPr lang="ru-RU" sz="800" dirty="0" smtClean="0">
                <a:latin typeface="Times New Roman" pitchFamily="18" charset="0"/>
                <a:cs typeface="Times New Roman" pitchFamily="18" charset="0"/>
              </a:rPr>
              <a:t>ХИМ  </a:t>
            </a:r>
            <a:endParaRPr lang="ru-RU" sz="8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27" name="Прямоугольник 126"/>
          <p:cNvSpPr/>
          <p:nvPr/>
        </p:nvSpPr>
        <p:spPr>
          <a:xfrm>
            <a:off x="2091978" y="2107456"/>
            <a:ext cx="655949" cy="21544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kk-KZ" sz="800" dirty="0" smtClean="0">
                <a:latin typeface="Times New Roman" pitchFamily="18" charset="0"/>
                <a:cs typeface="Times New Roman" pitchFamily="18" charset="0"/>
              </a:rPr>
              <a:t>МЕДИНА </a:t>
            </a:r>
            <a:endParaRPr lang="ru-RU" sz="8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30" name="Прямоугольник 129"/>
          <p:cNvSpPr/>
          <p:nvPr/>
        </p:nvSpPr>
        <p:spPr>
          <a:xfrm>
            <a:off x="3514277" y="1323876"/>
            <a:ext cx="771971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kk-KZ" sz="800" dirty="0">
                <a:latin typeface="Times New Roman" pitchFamily="18" charset="0"/>
                <a:cs typeface="Times New Roman" pitchFamily="18" charset="0"/>
              </a:rPr>
              <a:t>АЛИХАН</a:t>
            </a:r>
            <a:r>
              <a:rPr lang="ru-RU" sz="800" dirty="0" smtClean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dirty="0" smtClean="0">
                <a:latin typeface="Times New Roman" pitchFamily="18" charset="0"/>
                <a:cs typeface="Times New Roman" pitchFamily="18" charset="0"/>
              </a:rPr>
              <a:t> </a:t>
            </a:r>
            <a:endParaRPr lang="ru-RU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31" name="Прямоугольник 130"/>
          <p:cNvSpPr/>
          <p:nvPr/>
        </p:nvSpPr>
        <p:spPr>
          <a:xfrm>
            <a:off x="3502018" y="1728366"/>
            <a:ext cx="577402" cy="21544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ru-RU" sz="800" dirty="0" smtClean="0">
                <a:latin typeface="Times New Roman" pitchFamily="18" charset="0"/>
                <a:cs typeface="Times New Roman" pitchFamily="18" charset="0"/>
              </a:rPr>
              <a:t>СОФИЯ </a:t>
            </a:r>
            <a:endParaRPr lang="ru-RU" sz="8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10" name="Прямоугольник 109"/>
          <p:cNvSpPr/>
          <p:nvPr/>
        </p:nvSpPr>
        <p:spPr>
          <a:xfrm>
            <a:off x="933500" y="5983188"/>
            <a:ext cx="852418" cy="21544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800" dirty="0" smtClean="0">
                <a:latin typeface="Times New Roman" pitchFamily="18" charset="0"/>
                <a:cs typeface="Times New Roman" pitchFamily="18" charset="0"/>
              </a:rPr>
              <a:t>АЛИХАН</a:t>
            </a:r>
            <a:r>
              <a:rPr lang="ru-RU" sz="800" dirty="0" smtClean="0"/>
              <a:t> </a:t>
            </a:r>
            <a:endParaRPr lang="ru-RU" sz="8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03" name="Прямоугольник 102"/>
          <p:cNvSpPr/>
          <p:nvPr/>
        </p:nvSpPr>
        <p:spPr>
          <a:xfrm>
            <a:off x="933500" y="6262712"/>
            <a:ext cx="923856" cy="3385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kk-KZ" sz="800" dirty="0">
                <a:latin typeface="Times New Roman" pitchFamily="18" charset="0"/>
                <a:cs typeface="Times New Roman" pitchFamily="18" charset="0"/>
              </a:rPr>
              <a:t>МЕДИНА</a:t>
            </a:r>
            <a:endParaRPr lang="ru-RU" sz="800" dirty="0">
              <a:latin typeface="Times New Roman" pitchFamily="18" charset="0"/>
              <a:cs typeface="Times New Roman" pitchFamily="18" charset="0"/>
            </a:endParaRPr>
          </a:p>
          <a:p>
            <a:r>
              <a:rPr lang="ru-RU" sz="800" dirty="0" smtClean="0"/>
              <a:t> </a:t>
            </a:r>
            <a:r>
              <a:rPr lang="ru-RU" sz="800" dirty="0" smtClean="0">
                <a:latin typeface="Times New Roman" pitchFamily="18" charset="0"/>
                <a:cs typeface="Times New Roman" pitchFamily="18" charset="0"/>
              </a:rPr>
              <a:t>  </a:t>
            </a:r>
            <a:endParaRPr lang="ru-RU" sz="8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32" name="Прямоугольник 131"/>
          <p:cNvSpPr/>
          <p:nvPr/>
        </p:nvSpPr>
        <p:spPr>
          <a:xfrm>
            <a:off x="567110" y="4809852"/>
            <a:ext cx="1004494" cy="21544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800">
                <a:latin typeface="Times New Roman" pitchFamily="18" charset="0"/>
                <a:cs typeface="Times New Roman" pitchFamily="18" charset="0"/>
              </a:rPr>
              <a:t>АЙЛИН</a:t>
            </a:r>
            <a:r>
              <a:rPr lang="kk-KZ" sz="800" smtClean="0">
                <a:latin typeface="Times New Roman" pitchFamily="18" charset="0"/>
                <a:cs typeface="Times New Roman" pitchFamily="18" charset="0"/>
              </a:rPr>
              <a:t> </a:t>
            </a:r>
            <a:endParaRPr lang="ru-RU" sz="8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33" name="Прямоугольник 132"/>
          <p:cNvSpPr/>
          <p:nvPr/>
        </p:nvSpPr>
        <p:spPr>
          <a:xfrm>
            <a:off x="573460" y="4543028"/>
            <a:ext cx="998144" cy="21544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800" dirty="0">
                <a:latin typeface="Times New Roman" pitchFamily="18" charset="0"/>
                <a:cs typeface="Times New Roman" pitchFamily="18" charset="0"/>
              </a:rPr>
              <a:t>ИБРА</a:t>
            </a:r>
            <a:r>
              <a:rPr lang="en-US" sz="800" dirty="0">
                <a:latin typeface="Times New Roman" pitchFamily="18" charset="0"/>
                <a:cs typeface="Times New Roman" pitchFamily="18" charset="0"/>
              </a:rPr>
              <a:t>h</a:t>
            </a:r>
            <a:r>
              <a:rPr lang="ru-RU" sz="800" dirty="0">
                <a:latin typeface="Times New Roman" pitchFamily="18" charset="0"/>
                <a:cs typeface="Times New Roman" pitchFamily="18" charset="0"/>
              </a:rPr>
              <a:t>ХИМ  </a:t>
            </a:r>
          </a:p>
        </p:txBody>
      </p:sp>
      <p:sp>
        <p:nvSpPr>
          <p:cNvPr id="134" name="Прямоугольник 133"/>
          <p:cNvSpPr/>
          <p:nvPr/>
        </p:nvSpPr>
        <p:spPr>
          <a:xfrm>
            <a:off x="500232" y="2439938"/>
            <a:ext cx="928496" cy="21544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800" dirty="0" smtClean="0"/>
              <a:t>МЕДИНА </a:t>
            </a:r>
            <a:endParaRPr lang="ru-RU" sz="8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35" name="Прямоугольник 134"/>
          <p:cNvSpPr/>
          <p:nvPr/>
        </p:nvSpPr>
        <p:spPr>
          <a:xfrm>
            <a:off x="497136" y="2185814"/>
            <a:ext cx="788716" cy="21544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800" dirty="0" smtClean="0">
                <a:latin typeface="Times New Roman" pitchFamily="18" charset="0"/>
                <a:cs typeface="Times New Roman" pitchFamily="18" charset="0"/>
              </a:rPr>
              <a:t>АМИР </a:t>
            </a:r>
            <a:endParaRPr lang="ru-RU" sz="800" dirty="0">
              <a:latin typeface="Times New Roman" pitchFamily="18" charset="0"/>
              <a:cs typeface="Times New Roman" pitchFamily="18" charset="0"/>
            </a:endParaRPr>
          </a:p>
        </p:txBody>
      </p:sp>
      <p:pic>
        <p:nvPicPr>
          <p:cNvPr id="138" name="Рисунок 137"/>
          <p:cNvPicPr/>
          <p:nvPr/>
        </p:nvPicPr>
        <p:blipFill>
          <a:blip r:embed="rId8" cstate="print">
            <a:duotone>
              <a:prstClr val="black"/>
              <a:srgbClr val="E42C3E">
                <a:tint val="45000"/>
                <a:satMod val="400000"/>
              </a:srgbClr>
            </a:duotone>
          </a:blip>
          <a:srcRect/>
          <a:stretch>
            <a:fillRect/>
          </a:stretch>
        </p:blipFill>
        <p:spPr bwMode="auto">
          <a:xfrm flipH="1">
            <a:off x="3275856" y="1412776"/>
            <a:ext cx="288032" cy="288032"/>
          </a:xfrm>
          <a:prstGeom prst="rect">
            <a:avLst/>
          </a:prstGeom>
          <a:noFill/>
          <a:ln w="0">
            <a:noFill/>
            <a:miter lim="800000"/>
            <a:headEnd/>
            <a:tailEnd/>
          </a:ln>
          <a:scene3d>
            <a:camera prst="orthographicFront"/>
            <a:lightRig rig="threePt" dir="t"/>
          </a:scene3d>
          <a:sp3d extrusionH="76200">
            <a:extrusionClr>
              <a:schemeClr val="bg1"/>
            </a:extrusionClr>
            <a:contourClr>
              <a:schemeClr val="bg1"/>
            </a:contourClr>
          </a:sp3d>
        </p:spPr>
        <p:style>
          <a:lnRef idx="0">
            <a:scrgbClr r="0" g="0" b="0"/>
          </a:lnRef>
          <a:fillRef idx="1003">
            <a:schemeClr val="dk2"/>
          </a:fillRef>
          <a:effectRef idx="0">
            <a:scrgbClr r="0" g="0" b="0"/>
          </a:effectRef>
          <a:fontRef idx="major"/>
        </p:style>
      </p:pic>
      <p:pic>
        <p:nvPicPr>
          <p:cNvPr id="139" name="Рисунок 138"/>
          <p:cNvPicPr/>
          <p:nvPr/>
        </p:nvPicPr>
        <p:blipFill>
          <a:blip r:embed="rId17" cstate="print">
            <a:duotone>
              <a:prstClr val="black"/>
              <a:srgbClr val="C00000">
                <a:tint val="45000"/>
                <a:satMod val="400000"/>
              </a:srgbClr>
            </a:duotone>
          </a:blip>
          <a:srcRect/>
          <a:stretch>
            <a:fillRect/>
          </a:stretch>
        </p:blipFill>
        <p:spPr bwMode="auto">
          <a:xfrm>
            <a:off x="3275856" y="1700808"/>
            <a:ext cx="288031" cy="2880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43" name="Прямоугольник 142"/>
          <p:cNvSpPr/>
          <p:nvPr/>
        </p:nvSpPr>
        <p:spPr>
          <a:xfrm>
            <a:off x="4889748" y="1497484"/>
            <a:ext cx="577402" cy="21544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ru-RU" sz="800" dirty="0" smtClean="0">
                <a:latin typeface="Times New Roman" pitchFamily="18" charset="0"/>
                <a:cs typeface="Times New Roman" pitchFamily="18" charset="0"/>
              </a:rPr>
              <a:t>СОФИЯ </a:t>
            </a:r>
            <a:endParaRPr lang="ru-RU" sz="8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44" name="Прямоугольник 143"/>
          <p:cNvSpPr/>
          <p:nvPr/>
        </p:nvSpPr>
        <p:spPr>
          <a:xfrm>
            <a:off x="4889748" y="1224310"/>
            <a:ext cx="647934" cy="21544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kk-KZ" sz="800" dirty="0">
                <a:latin typeface="Times New Roman" pitchFamily="18" charset="0"/>
                <a:cs typeface="Times New Roman" pitchFamily="18" charset="0"/>
              </a:rPr>
              <a:t>АЛИХАН</a:t>
            </a:r>
            <a:r>
              <a:rPr lang="ru-RU" sz="800" dirty="0" smtClean="0">
                <a:latin typeface="Times New Roman" pitchFamily="18" charset="0"/>
                <a:cs typeface="Times New Roman" pitchFamily="18" charset="0"/>
              </a:rPr>
              <a:t> </a:t>
            </a:r>
            <a:endParaRPr lang="ru-RU" sz="8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46" name="Прямоугольник 145"/>
          <p:cNvSpPr/>
          <p:nvPr/>
        </p:nvSpPr>
        <p:spPr>
          <a:xfrm>
            <a:off x="6022826" y="1503834"/>
            <a:ext cx="655949" cy="21544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kk-KZ" sz="800" dirty="0" smtClean="0">
                <a:latin typeface="Times New Roman" pitchFamily="18" charset="0"/>
                <a:cs typeface="Times New Roman" pitchFamily="18" charset="0"/>
              </a:rPr>
              <a:t>МЕДИНА </a:t>
            </a:r>
            <a:endParaRPr lang="ru-RU" sz="8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48" name="Прямоугольник 147"/>
          <p:cNvSpPr/>
          <p:nvPr/>
        </p:nvSpPr>
        <p:spPr>
          <a:xfrm>
            <a:off x="6020668" y="1217960"/>
            <a:ext cx="647934" cy="21544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kk-KZ" sz="800" dirty="0" smtClean="0">
                <a:latin typeface="Times New Roman" pitchFamily="18" charset="0"/>
                <a:cs typeface="Times New Roman" pitchFamily="18" charset="0"/>
              </a:rPr>
              <a:t>АЛИХАН </a:t>
            </a:r>
            <a:endParaRPr lang="ru-RU" sz="8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49" name="Прямоугольник 148"/>
          <p:cNvSpPr/>
          <p:nvPr/>
        </p:nvSpPr>
        <p:spPr>
          <a:xfrm>
            <a:off x="7187654" y="1575842"/>
            <a:ext cx="655949" cy="21544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ru-RU" sz="800" dirty="0" smtClean="0">
                <a:latin typeface="Times New Roman" pitchFamily="18" charset="0"/>
                <a:cs typeface="Times New Roman" pitchFamily="18" charset="0"/>
              </a:rPr>
              <a:t>МЕДИНА </a:t>
            </a:r>
            <a:endParaRPr lang="ru-RU" sz="8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50" name="Прямоугольник 149"/>
          <p:cNvSpPr/>
          <p:nvPr/>
        </p:nvSpPr>
        <p:spPr>
          <a:xfrm>
            <a:off x="7179146" y="1302668"/>
            <a:ext cx="651140" cy="21544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ru-RU" sz="800" dirty="0" smtClean="0"/>
              <a:t>АЛИХАН </a:t>
            </a:r>
            <a:endParaRPr lang="ru-RU" sz="8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51" name="Прямоугольник 150"/>
          <p:cNvSpPr/>
          <p:nvPr/>
        </p:nvSpPr>
        <p:spPr>
          <a:xfrm>
            <a:off x="8051750" y="2132856"/>
            <a:ext cx="574196" cy="21544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ru-RU" sz="800" dirty="0">
                <a:latin typeface="Times New Roman" pitchFamily="18" charset="0"/>
                <a:cs typeface="Times New Roman" pitchFamily="18" charset="0"/>
              </a:rPr>
              <a:t>АЙЛИН </a:t>
            </a:r>
          </a:p>
        </p:txBody>
      </p:sp>
      <p:sp>
        <p:nvSpPr>
          <p:cNvPr id="153" name="Прямоугольник 152"/>
          <p:cNvSpPr/>
          <p:nvPr/>
        </p:nvSpPr>
        <p:spPr>
          <a:xfrm>
            <a:off x="8058100" y="1857364"/>
            <a:ext cx="657304" cy="21544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800" dirty="0" smtClean="0">
                <a:latin typeface="Times New Roman" pitchFamily="18" charset="0"/>
                <a:cs typeface="Times New Roman" pitchFamily="18" charset="0"/>
              </a:rPr>
              <a:t>АМИР  </a:t>
            </a:r>
            <a:endParaRPr lang="ru-RU" sz="8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54" name="Прямоугольник 153"/>
          <p:cNvSpPr/>
          <p:nvPr/>
        </p:nvSpPr>
        <p:spPr>
          <a:xfrm>
            <a:off x="8339782" y="2526804"/>
            <a:ext cx="779381" cy="21544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ru-RU" sz="800" dirty="0">
                <a:latin typeface="Times New Roman" pitchFamily="18" charset="0"/>
                <a:cs typeface="Times New Roman" pitchFamily="18" charset="0"/>
              </a:rPr>
              <a:t>АЙСҰЛТАН </a:t>
            </a:r>
          </a:p>
        </p:txBody>
      </p:sp>
      <p:sp>
        <p:nvSpPr>
          <p:cNvPr id="155" name="Прямоугольник 154"/>
          <p:cNvSpPr/>
          <p:nvPr/>
        </p:nvSpPr>
        <p:spPr>
          <a:xfrm>
            <a:off x="8339782" y="2806328"/>
            <a:ext cx="574196" cy="21544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ru-RU" sz="800" dirty="0">
                <a:latin typeface="Times New Roman" pitchFamily="18" charset="0"/>
                <a:cs typeface="Times New Roman" pitchFamily="18" charset="0"/>
              </a:rPr>
              <a:t>АЙЛИН </a:t>
            </a:r>
          </a:p>
        </p:txBody>
      </p:sp>
      <p:sp>
        <p:nvSpPr>
          <p:cNvPr id="158" name="Прямоугольник 157"/>
          <p:cNvSpPr/>
          <p:nvPr/>
        </p:nvSpPr>
        <p:spPr>
          <a:xfrm>
            <a:off x="8333432" y="4655294"/>
            <a:ext cx="692818" cy="21544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kk-KZ" sz="800" dirty="0" smtClean="0">
                <a:latin typeface="Times New Roman" pitchFamily="18" charset="0"/>
                <a:cs typeface="Times New Roman" pitchFamily="18" charset="0"/>
              </a:rPr>
              <a:t>АСЫЛЫМ </a:t>
            </a:r>
            <a:endParaRPr lang="ru-RU" sz="8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59" name="Прямоугольник 158"/>
          <p:cNvSpPr/>
          <p:nvPr/>
        </p:nvSpPr>
        <p:spPr>
          <a:xfrm>
            <a:off x="8337624" y="4394820"/>
            <a:ext cx="647934" cy="21544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ru-RU" sz="800" dirty="0" smtClean="0">
                <a:latin typeface="Times New Roman" pitchFamily="18" charset="0"/>
                <a:cs typeface="Times New Roman" pitchFamily="18" charset="0"/>
              </a:rPr>
              <a:t>АЛИХАН </a:t>
            </a:r>
            <a:endParaRPr lang="ru-RU" sz="8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60" name="Прямоугольник 159"/>
          <p:cNvSpPr/>
          <p:nvPr/>
        </p:nvSpPr>
        <p:spPr>
          <a:xfrm>
            <a:off x="7979742" y="5390108"/>
            <a:ext cx="583814" cy="21544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ru-RU" sz="800" dirty="0" smtClean="0">
                <a:latin typeface="Times New Roman" pitchFamily="18" charset="0"/>
                <a:cs typeface="Times New Roman" pitchFamily="18" charset="0"/>
              </a:rPr>
              <a:t>РАЯНА  </a:t>
            </a:r>
            <a:endParaRPr lang="ru-RU" sz="8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61" name="Прямоугольник 160"/>
          <p:cNvSpPr/>
          <p:nvPr/>
        </p:nvSpPr>
        <p:spPr>
          <a:xfrm>
            <a:off x="7971234" y="5116934"/>
            <a:ext cx="647934" cy="21544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ru-RU" sz="800" dirty="0" smtClean="0">
                <a:latin typeface="Times New Roman" pitchFamily="18" charset="0"/>
                <a:cs typeface="Times New Roman" pitchFamily="18" charset="0"/>
              </a:rPr>
              <a:t>АЛИХАН </a:t>
            </a:r>
            <a:endParaRPr lang="ru-RU" sz="8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70" name="Прямоугольник 169"/>
          <p:cNvSpPr/>
          <p:nvPr/>
        </p:nvSpPr>
        <p:spPr>
          <a:xfrm>
            <a:off x="7333828" y="6171654"/>
            <a:ext cx="574196" cy="21544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ru-RU" sz="800" dirty="0" smtClean="0">
                <a:latin typeface="Times New Roman" pitchFamily="18" charset="0"/>
                <a:cs typeface="Times New Roman" pitchFamily="18" charset="0"/>
              </a:rPr>
              <a:t>АЙЛИН </a:t>
            </a:r>
            <a:endParaRPr lang="ru-RU" sz="8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71" name="Прямоугольник 170"/>
          <p:cNvSpPr/>
          <p:nvPr/>
        </p:nvSpPr>
        <p:spPr>
          <a:xfrm>
            <a:off x="7331670" y="5889972"/>
            <a:ext cx="647934" cy="21544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ru-RU" sz="800" dirty="0" smtClean="0">
                <a:latin typeface="Times New Roman" pitchFamily="18" charset="0"/>
                <a:cs typeface="Times New Roman" pitchFamily="18" charset="0"/>
              </a:rPr>
              <a:t>АЛИХАН </a:t>
            </a:r>
            <a:endParaRPr lang="ru-RU" sz="8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72" name="Прямоугольник 171"/>
          <p:cNvSpPr/>
          <p:nvPr/>
        </p:nvSpPr>
        <p:spPr>
          <a:xfrm>
            <a:off x="6357950" y="6215082"/>
            <a:ext cx="827471" cy="21544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800" dirty="0" smtClean="0">
                <a:latin typeface="Times New Roman" pitchFamily="18" charset="0"/>
                <a:cs typeface="Times New Roman" pitchFamily="18" charset="0"/>
              </a:rPr>
              <a:t>МЕДИНА </a:t>
            </a:r>
            <a:endParaRPr lang="ru-RU" sz="8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73" name="Прямоугольник 172"/>
          <p:cNvSpPr/>
          <p:nvPr/>
        </p:nvSpPr>
        <p:spPr>
          <a:xfrm>
            <a:off x="6357950" y="5929330"/>
            <a:ext cx="857256" cy="21544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kk-KZ" sz="800" dirty="0" smtClean="0">
                <a:latin typeface="Times New Roman" pitchFamily="18" charset="0"/>
                <a:cs typeface="Times New Roman" pitchFamily="18" charset="0"/>
              </a:rPr>
              <a:t>АЛИХАН </a:t>
            </a:r>
            <a:endParaRPr lang="ru-RU" sz="8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74" name="Прямоугольник 173"/>
          <p:cNvSpPr/>
          <p:nvPr/>
        </p:nvSpPr>
        <p:spPr>
          <a:xfrm>
            <a:off x="4394324" y="6394028"/>
            <a:ext cx="535724" cy="21544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ru-RU" sz="800" dirty="0" smtClean="0">
                <a:latin typeface="Times New Roman" pitchFamily="18" charset="0"/>
                <a:cs typeface="Times New Roman" pitchFamily="18" charset="0"/>
              </a:rPr>
              <a:t>АЙША </a:t>
            </a:r>
            <a:endParaRPr lang="ru-RU" sz="8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75" name="Прямоугольник 174"/>
          <p:cNvSpPr/>
          <p:nvPr/>
        </p:nvSpPr>
        <p:spPr>
          <a:xfrm>
            <a:off x="4398516" y="6133554"/>
            <a:ext cx="779381" cy="21544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ru-RU" sz="800" dirty="0">
                <a:latin typeface="Times New Roman" pitchFamily="18" charset="0"/>
                <a:cs typeface="Times New Roman" pitchFamily="18" charset="0"/>
              </a:rPr>
              <a:t>АЙСҰЛТАН </a:t>
            </a:r>
          </a:p>
        </p:txBody>
      </p:sp>
      <p:sp>
        <p:nvSpPr>
          <p:cNvPr id="177" name="Прямоугольник 176"/>
          <p:cNvSpPr/>
          <p:nvPr/>
        </p:nvSpPr>
        <p:spPr>
          <a:xfrm>
            <a:off x="2723158" y="6322020"/>
            <a:ext cx="630301" cy="21544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kk-KZ" sz="800" dirty="0" smtClean="0">
                <a:latin typeface="Times New Roman" pitchFamily="18" charset="0"/>
                <a:cs typeface="Times New Roman" pitchFamily="18" charset="0"/>
              </a:rPr>
              <a:t>МЕДИНА</a:t>
            </a:r>
            <a:endParaRPr lang="ru-RU" sz="8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78" name="Прямоугольник 177"/>
          <p:cNvSpPr/>
          <p:nvPr/>
        </p:nvSpPr>
        <p:spPr>
          <a:xfrm>
            <a:off x="2718966" y="6055196"/>
            <a:ext cx="805029" cy="21544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ru-RU" sz="800" dirty="0" smtClean="0">
                <a:latin typeface="Times New Roman" pitchFamily="18" charset="0"/>
                <a:cs typeface="Times New Roman" pitchFamily="18" charset="0"/>
              </a:rPr>
              <a:t>АЙСҰЛТАН  </a:t>
            </a:r>
            <a:endParaRPr lang="ru-RU" sz="8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28" name="Freeform 55"/>
          <p:cNvSpPr>
            <a:spLocks/>
          </p:cNvSpPr>
          <p:nvPr/>
        </p:nvSpPr>
        <p:spPr bwMode="auto">
          <a:xfrm flipH="1">
            <a:off x="5072066" y="5643578"/>
            <a:ext cx="117156" cy="71438"/>
          </a:xfrm>
          <a:custGeom>
            <a:avLst/>
            <a:gdLst/>
            <a:ahLst/>
            <a:cxnLst>
              <a:cxn ang="0">
                <a:pos x="747" y="1670"/>
              </a:cxn>
              <a:cxn ang="0">
                <a:pos x="745" y="1635"/>
              </a:cxn>
              <a:cxn ang="0">
                <a:pos x="697" y="1599"/>
              </a:cxn>
              <a:cxn ang="0">
                <a:pos x="733" y="1483"/>
              </a:cxn>
              <a:cxn ang="0">
                <a:pos x="785" y="1399"/>
              </a:cxn>
              <a:cxn ang="0">
                <a:pos x="796" y="1269"/>
              </a:cxn>
              <a:cxn ang="0">
                <a:pos x="793" y="1167"/>
              </a:cxn>
              <a:cxn ang="0">
                <a:pos x="714" y="1062"/>
              </a:cxn>
              <a:cxn ang="0">
                <a:pos x="598" y="990"/>
              </a:cxn>
              <a:cxn ang="0">
                <a:pos x="610" y="514"/>
              </a:cxn>
              <a:cxn ang="0">
                <a:pos x="508" y="325"/>
              </a:cxn>
              <a:cxn ang="0">
                <a:pos x="528" y="176"/>
              </a:cxn>
              <a:cxn ang="0">
                <a:pos x="531" y="86"/>
              </a:cxn>
              <a:cxn ang="0">
                <a:pos x="484" y="36"/>
              </a:cxn>
              <a:cxn ang="0">
                <a:pos x="1374" y="324"/>
              </a:cxn>
              <a:cxn ang="0">
                <a:pos x="1525" y="879"/>
              </a:cxn>
              <a:cxn ang="0">
                <a:pos x="1517" y="1211"/>
              </a:cxn>
              <a:cxn ang="0">
                <a:pos x="1467" y="1445"/>
              </a:cxn>
              <a:cxn ang="0">
                <a:pos x="1449" y="1574"/>
              </a:cxn>
              <a:cxn ang="0">
                <a:pos x="1488" y="1672"/>
              </a:cxn>
              <a:cxn ang="0">
                <a:pos x="1599" y="1698"/>
              </a:cxn>
              <a:cxn ang="0">
                <a:pos x="1659" y="1749"/>
              </a:cxn>
              <a:cxn ang="0">
                <a:pos x="1692" y="1804"/>
              </a:cxn>
              <a:cxn ang="0">
                <a:pos x="1715" y="1839"/>
              </a:cxn>
              <a:cxn ang="0">
                <a:pos x="1727" y="1891"/>
              </a:cxn>
              <a:cxn ang="0">
                <a:pos x="1724" y="1969"/>
              </a:cxn>
              <a:cxn ang="0">
                <a:pos x="1767" y="2011"/>
              </a:cxn>
              <a:cxn ang="0">
                <a:pos x="1849" y="2080"/>
              </a:cxn>
              <a:cxn ang="0">
                <a:pos x="1939" y="2160"/>
              </a:cxn>
              <a:cxn ang="0">
                <a:pos x="2006" y="2268"/>
              </a:cxn>
              <a:cxn ang="0">
                <a:pos x="1921" y="2350"/>
              </a:cxn>
              <a:cxn ang="0">
                <a:pos x="1858" y="2393"/>
              </a:cxn>
              <a:cxn ang="0">
                <a:pos x="1807" y="2384"/>
              </a:cxn>
              <a:cxn ang="0">
                <a:pos x="1733" y="2460"/>
              </a:cxn>
              <a:cxn ang="0">
                <a:pos x="1663" y="2547"/>
              </a:cxn>
              <a:cxn ang="0">
                <a:pos x="1609" y="2600"/>
              </a:cxn>
              <a:cxn ang="0">
                <a:pos x="1534" y="2617"/>
              </a:cxn>
              <a:cxn ang="0">
                <a:pos x="1444" y="2681"/>
              </a:cxn>
              <a:cxn ang="0">
                <a:pos x="1399" y="2740"/>
              </a:cxn>
              <a:cxn ang="0">
                <a:pos x="1297" y="2776"/>
              </a:cxn>
              <a:cxn ang="0">
                <a:pos x="1271" y="2807"/>
              </a:cxn>
              <a:cxn ang="0">
                <a:pos x="1242" y="2851"/>
              </a:cxn>
              <a:cxn ang="0">
                <a:pos x="1208" y="2921"/>
              </a:cxn>
              <a:cxn ang="0">
                <a:pos x="1112" y="3014"/>
              </a:cxn>
              <a:cxn ang="0">
                <a:pos x="1118" y="3050"/>
              </a:cxn>
              <a:cxn ang="0">
                <a:pos x="1090" y="3052"/>
              </a:cxn>
              <a:cxn ang="0">
                <a:pos x="1047" y="3031"/>
              </a:cxn>
              <a:cxn ang="0">
                <a:pos x="1026" y="3059"/>
              </a:cxn>
              <a:cxn ang="0">
                <a:pos x="1061" y="3125"/>
              </a:cxn>
              <a:cxn ang="0">
                <a:pos x="1079" y="3225"/>
              </a:cxn>
              <a:cxn ang="0">
                <a:pos x="1074" y="3288"/>
              </a:cxn>
              <a:cxn ang="0">
                <a:pos x="1010" y="3288"/>
              </a:cxn>
              <a:cxn ang="0">
                <a:pos x="855" y="3169"/>
              </a:cxn>
              <a:cxn ang="0">
                <a:pos x="805" y="3122"/>
              </a:cxn>
              <a:cxn ang="0">
                <a:pos x="852" y="3081"/>
              </a:cxn>
              <a:cxn ang="0">
                <a:pos x="843" y="3035"/>
              </a:cxn>
              <a:cxn ang="0">
                <a:pos x="846" y="2994"/>
              </a:cxn>
              <a:cxn ang="0">
                <a:pos x="811" y="3012"/>
              </a:cxn>
              <a:cxn ang="0">
                <a:pos x="764" y="2954"/>
              </a:cxn>
              <a:cxn ang="0">
                <a:pos x="216" y="2507"/>
              </a:cxn>
              <a:cxn ang="0">
                <a:pos x="310" y="2020"/>
              </a:cxn>
            </a:cxnLst>
            <a:rect l="0" t="0" r="r" b="b"/>
            <a:pathLst>
              <a:path w="2012" h="3300">
                <a:moveTo>
                  <a:pt x="744" y="1717"/>
                </a:moveTo>
                <a:lnTo>
                  <a:pt x="761" y="1707"/>
                </a:lnTo>
                <a:lnTo>
                  <a:pt x="770" y="1699"/>
                </a:lnTo>
                <a:lnTo>
                  <a:pt x="771" y="1695"/>
                </a:lnTo>
                <a:lnTo>
                  <a:pt x="765" y="1690"/>
                </a:lnTo>
                <a:lnTo>
                  <a:pt x="756" y="1689"/>
                </a:lnTo>
                <a:lnTo>
                  <a:pt x="750" y="1690"/>
                </a:lnTo>
                <a:lnTo>
                  <a:pt x="741" y="1689"/>
                </a:lnTo>
                <a:lnTo>
                  <a:pt x="736" y="1687"/>
                </a:lnTo>
                <a:lnTo>
                  <a:pt x="739" y="1682"/>
                </a:lnTo>
                <a:lnTo>
                  <a:pt x="747" y="1676"/>
                </a:lnTo>
                <a:lnTo>
                  <a:pt x="752" y="1670"/>
                </a:lnTo>
                <a:lnTo>
                  <a:pt x="747" y="1670"/>
                </a:lnTo>
                <a:lnTo>
                  <a:pt x="738" y="1672"/>
                </a:lnTo>
                <a:lnTo>
                  <a:pt x="732" y="1676"/>
                </a:lnTo>
                <a:lnTo>
                  <a:pt x="727" y="1675"/>
                </a:lnTo>
                <a:lnTo>
                  <a:pt x="724" y="1673"/>
                </a:lnTo>
                <a:lnTo>
                  <a:pt x="724" y="1670"/>
                </a:lnTo>
                <a:lnTo>
                  <a:pt x="724" y="1667"/>
                </a:lnTo>
                <a:lnTo>
                  <a:pt x="723" y="1664"/>
                </a:lnTo>
                <a:lnTo>
                  <a:pt x="717" y="1661"/>
                </a:lnTo>
                <a:lnTo>
                  <a:pt x="717" y="1657"/>
                </a:lnTo>
                <a:lnTo>
                  <a:pt x="718" y="1652"/>
                </a:lnTo>
                <a:lnTo>
                  <a:pt x="724" y="1649"/>
                </a:lnTo>
                <a:lnTo>
                  <a:pt x="732" y="1647"/>
                </a:lnTo>
                <a:lnTo>
                  <a:pt x="745" y="1635"/>
                </a:lnTo>
                <a:lnTo>
                  <a:pt x="745" y="1629"/>
                </a:lnTo>
                <a:lnTo>
                  <a:pt x="741" y="1625"/>
                </a:lnTo>
                <a:lnTo>
                  <a:pt x="724" y="1628"/>
                </a:lnTo>
                <a:lnTo>
                  <a:pt x="721" y="1626"/>
                </a:lnTo>
                <a:lnTo>
                  <a:pt x="720" y="1622"/>
                </a:lnTo>
                <a:lnTo>
                  <a:pt x="710" y="1617"/>
                </a:lnTo>
                <a:lnTo>
                  <a:pt x="710" y="1614"/>
                </a:lnTo>
                <a:lnTo>
                  <a:pt x="715" y="1611"/>
                </a:lnTo>
                <a:lnTo>
                  <a:pt x="720" y="1608"/>
                </a:lnTo>
                <a:lnTo>
                  <a:pt x="720" y="1606"/>
                </a:lnTo>
                <a:lnTo>
                  <a:pt x="718" y="1603"/>
                </a:lnTo>
                <a:lnTo>
                  <a:pt x="710" y="1599"/>
                </a:lnTo>
                <a:lnTo>
                  <a:pt x="697" y="1599"/>
                </a:lnTo>
                <a:lnTo>
                  <a:pt x="689" y="1602"/>
                </a:lnTo>
                <a:lnTo>
                  <a:pt x="688" y="1626"/>
                </a:lnTo>
                <a:lnTo>
                  <a:pt x="686" y="1634"/>
                </a:lnTo>
                <a:lnTo>
                  <a:pt x="682" y="1634"/>
                </a:lnTo>
                <a:lnTo>
                  <a:pt x="680" y="1631"/>
                </a:lnTo>
                <a:lnTo>
                  <a:pt x="675" y="1625"/>
                </a:lnTo>
                <a:lnTo>
                  <a:pt x="675" y="1608"/>
                </a:lnTo>
                <a:lnTo>
                  <a:pt x="669" y="1596"/>
                </a:lnTo>
                <a:lnTo>
                  <a:pt x="703" y="1576"/>
                </a:lnTo>
                <a:lnTo>
                  <a:pt x="714" y="1541"/>
                </a:lnTo>
                <a:lnTo>
                  <a:pt x="709" y="1535"/>
                </a:lnTo>
                <a:lnTo>
                  <a:pt x="724" y="1497"/>
                </a:lnTo>
                <a:lnTo>
                  <a:pt x="733" y="1483"/>
                </a:lnTo>
                <a:lnTo>
                  <a:pt x="742" y="1483"/>
                </a:lnTo>
                <a:lnTo>
                  <a:pt x="747" y="1451"/>
                </a:lnTo>
                <a:lnTo>
                  <a:pt x="752" y="1439"/>
                </a:lnTo>
                <a:lnTo>
                  <a:pt x="752" y="1431"/>
                </a:lnTo>
                <a:lnTo>
                  <a:pt x="747" y="1403"/>
                </a:lnTo>
                <a:lnTo>
                  <a:pt x="745" y="1374"/>
                </a:lnTo>
                <a:lnTo>
                  <a:pt x="747" y="1374"/>
                </a:lnTo>
                <a:lnTo>
                  <a:pt x="755" y="1374"/>
                </a:lnTo>
                <a:lnTo>
                  <a:pt x="768" y="1381"/>
                </a:lnTo>
                <a:lnTo>
                  <a:pt x="773" y="1386"/>
                </a:lnTo>
                <a:lnTo>
                  <a:pt x="774" y="1395"/>
                </a:lnTo>
                <a:lnTo>
                  <a:pt x="780" y="1399"/>
                </a:lnTo>
                <a:lnTo>
                  <a:pt x="785" y="1399"/>
                </a:lnTo>
                <a:lnTo>
                  <a:pt x="790" y="1396"/>
                </a:lnTo>
                <a:lnTo>
                  <a:pt x="802" y="1383"/>
                </a:lnTo>
                <a:lnTo>
                  <a:pt x="805" y="1378"/>
                </a:lnTo>
                <a:lnTo>
                  <a:pt x="805" y="1358"/>
                </a:lnTo>
                <a:lnTo>
                  <a:pt x="808" y="1337"/>
                </a:lnTo>
                <a:lnTo>
                  <a:pt x="805" y="1325"/>
                </a:lnTo>
                <a:lnTo>
                  <a:pt x="800" y="1308"/>
                </a:lnTo>
                <a:lnTo>
                  <a:pt x="796" y="1298"/>
                </a:lnTo>
                <a:lnTo>
                  <a:pt x="791" y="1295"/>
                </a:lnTo>
                <a:lnTo>
                  <a:pt x="785" y="1291"/>
                </a:lnTo>
                <a:lnTo>
                  <a:pt x="785" y="1287"/>
                </a:lnTo>
                <a:lnTo>
                  <a:pt x="787" y="1279"/>
                </a:lnTo>
                <a:lnTo>
                  <a:pt x="796" y="1269"/>
                </a:lnTo>
                <a:lnTo>
                  <a:pt x="800" y="1258"/>
                </a:lnTo>
                <a:lnTo>
                  <a:pt x="808" y="1253"/>
                </a:lnTo>
                <a:lnTo>
                  <a:pt x="825" y="1243"/>
                </a:lnTo>
                <a:lnTo>
                  <a:pt x="828" y="1238"/>
                </a:lnTo>
                <a:lnTo>
                  <a:pt x="835" y="1218"/>
                </a:lnTo>
                <a:lnTo>
                  <a:pt x="840" y="1205"/>
                </a:lnTo>
                <a:lnTo>
                  <a:pt x="838" y="1200"/>
                </a:lnTo>
                <a:lnTo>
                  <a:pt x="835" y="1197"/>
                </a:lnTo>
                <a:lnTo>
                  <a:pt x="831" y="1196"/>
                </a:lnTo>
                <a:lnTo>
                  <a:pt x="826" y="1188"/>
                </a:lnTo>
                <a:lnTo>
                  <a:pt x="819" y="1179"/>
                </a:lnTo>
                <a:lnTo>
                  <a:pt x="808" y="1174"/>
                </a:lnTo>
                <a:lnTo>
                  <a:pt x="793" y="1167"/>
                </a:lnTo>
                <a:lnTo>
                  <a:pt x="780" y="1158"/>
                </a:lnTo>
                <a:lnTo>
                  <a:pt x="773" y="1145"/>
                </a:lnTo>
                <a:lnTo>
                  <a:pt x="765" y="1133"/>
                </a:lnTo>
                <a:lnTo>
                  <a:pt x="756" y="1127"/>
                </a:lnTo>
                <a:lnTo>
                  <a:pt x="749" y="1120"/>
                </a:lnTo>
                <a:lnTo>
                  <a:pt x="742" y="1117"/>
                </a:lnTo>
                <a:lnTo>
                  <a:pt x="738" y="1112"/>
                </a:lnTo>
                <a:lnTo>
                  <a:pt x="732" y="1098"/>
                </a:lnTo>
                <a:lnTo>
                  <a:pt x="729" y="1092"/>
                </a:lnTo>
                <a:lnTo>
                  <a:pt x="721" y="1086"/>
                </a:lnTo>
                <a:lnTo>
                  <a:pt x="717" y="1078"/>
                </a:lnTo>
                <a:lnTo>
                  <a:pt x="714" y="1072"/>
                </a:lnTo>
                <a:lnTo>
                  <a:pt x="714" y="1062"/>
                </a:lnTo>
                <a:lnTo>
                  <a:pt x="710" y="1056"/>
                </a:lnTo>
                <a:lnTo>
                  <a:pt x="706" y="1050"/>
                </a:lnTo>
                <a:lnTo>
                  <a:pt x="689" y="1040"/>
                </a:lnTo>
                <a:lnTo>
                  <a:pt x="672" y="1031"/>
                </a:lnTo>
                <a:lnTo>
                  <a:pt x="668" y="1028"/>
                </a:lnTo>
                <a:lnTo>
                  <a:pt x="665" y="1028"/>
                </a:lnTo>
                <a:lnTo>
                  <a:pt x="662" y="1030"/>
                </a:lnTo>
                <a:lnTo>
                  <a:pt x="654" y="1034"/>
                </a:lnTo>
                <a:lnTo>
                  <a:pt x="651" y="1034"/>
                </a:lnTo>
                <a:lnTo>
                  <a:pt x="647" y="1036"/>
                </a:lnTo>
                <a:lnTo>
                  <a:pt x="604" y="1001"/>
                </a:lnTo>
                <a:lnTo>
                  <a:pt x="599" y="995"/>
                </a:lnTo>
                <a:lnTo>
                  <a:pt x="598" y="990"/>
                </a:lnTo>
                <a:lnTo>
                  <a:pt x="599" y="984"/>
                </a:lnTo>
                <a:lnTo>
                  <a:pt x="601" y="980"/>
                </a:lnTo>
                <a:lnTo>
                  <a:pt x="602" y="973"/>
                </a:lnTo>
                <a:lnTo>
                  <a:pt x="607" y="963"/>
                </a:lnTo>
                <a:lnTo>
                  <a:pt x="615" y="954"/>
                </a:lnTo>
                <a:lnTo>
                  <a:pt x="615" y="942"/>
                </a:lnTo>
                <a:lnTo>
                  <a:pt x="624" y="840"/>
                </a:lnTo>
                <a:lnTo>
                  <a:pt x="621" y="788"/>
                </a:lnTo>
                <a:lnTo>
                  <a:pt x="621" y="703"/>
                </a:lnTo>
                <a:lnTo>
                  <a:pt x="616" y="636"/>
                </a:lnTo>
                <a:lnTo>
                  <a:pt x="615" y="576"/>
                </a:lnTo>
                <a:lnTo>
                  <a:pt x="618" y="522"/>
                </a:lnTo>
                <a:lnTo>
                  <a:pt x="610" y="514"/>
                </a:lnTo>
                <a:lnTo>
                  <a:pt x="605" y="511"/>
                </a:lnTo>
                <a:lnTo>
                  <a:pt x="596" y="509"/>
                </a:lnTo>
                <a:lnTo>
                  <a:pt x="586" y="505"/>
                </a:lnTo>
                <a:lnTo>
                  <a:pt x="572" y="499"/>
                </a:lnTo>
                <a:lnTo>
                  <a:pt x="564" y="493"/>
                </a:lnTo>
                <a:lnTo>
                  <a:pt x="557" y="484"/>
                </a:lnTo>
                <a:lnTo>
                  <a:pt x="493" y="439"/>
                </a:lnTo>
                <a:lnTo>
                  <a:pt x="481" y="429"/>
                </a:lnTo>
                <a:lnTo>
                  <a:pt x="487" y="380"/>
                </a:lnTo>
                <a:lnTo>
                  <a:pt x="491" y="371"/>
                </a:lnTo>
                <a:lnTo>
                  <a:pt x="499" y="357"/>
                </a:lnTo>
                <a:lnTo>
                  <a:pt x="502" y="345"/>
                </a:lnTo>
                <a:lnTo>
                  <a:pt x="508" y="325"/>
                </a:lnTo>
                <a:lnTo>
                  <a:pt x="511" y="301"/>
                </a:lnTo>
                <a:lnTo>
                  <a:pt x="513" y="277"/>
                </a:lnTo>
                <a:lnTo>
                  <a:pt x="508" y="264"/>
                </a:lnTo>
                <a:lnTo>
                  <a:pt x="506" y="243"/>
                </a:lnTo>
                <a:lnTo>
                  <a:pt x="511" y="236"/>
                </a:lnTo>
                <a:lnTo>
                  <a:pt x="519" y="231"/>
                </a:lnTo>
                <a:lnTo>
                  <a:pt x="522" y="222"/>
                </a:lnTo>
                <a:lnTo>
                  <a:pt x="523" y="211"/>
                </a:lnTo>
                <a:lnTo>
                  <a:pt x="520" y="199"/>
                </a:lnTo>
                <a:lnTo>
                  <a:pt x="520" y="194"/>
                </a:lnTo>
                <a:lnTo>
                  <a:pt x="519" y="185"/>
                </a:lnTo>
                <a:lnTo>
                  <a:pt x="522" y="176"/>
                </a:lnTo>
                <a:lnTo>
                  <a:pt x="528" y="176"/>
                </a:lnTo>
                <a:lnTo>
                  <a:pt x="537" y="172"/>
                </a:lnTo>
                <a:lnTo>
                  <a:pt x="548" y="164"/>
                </a:lnTo>
                <a:lnTo>
                  <a:pt x="551" y="150"/>
                </a:lnTo>
                <a:lnTo>
                  <a:pt x="557" y="144"/>
                </a:lnTo>
                <a:lnTo>
                  <a:pt x="557" y="135"/>
                </a:lnTo>
                <a:lnTo>
                  <a:pt x="557" y="132"/>
                </a:lnTo>
                <a:lnTo>
                  <a:pt x="552" y="128"/>
                </a:lnTo>
                <a:lnTo>
                  <a:pt x="546" y="121"/>
                </a:lnTo>
                <a:lnTo>
                  <a:pt x="543" y="117"/>
                </a:lnTo>
                <a:lnTo>
                  <a:pt x="540" y="106"/>
                </a:lnTo>
                <a:lnTo>
                  <a:pt x="540" y="99"/>
                </a:lnTo>
                <a:lnTo>
                  <a:pt x="535" y="93"/>
                </a:lnTo>
                <a:lnTo>
                  <a:pt x="531" y="86"/>
                </a:lnTo>
                <a:lnTo>
                  <a:pt x="523" y="90"/>
                </a:lnTo>
                <a:lnTo>
                  <a:pt x="519" y="85"/>
                </a:lnTo>
                <a:lnTo>
                  <a:pt x="517" y="80"/>
                </a:lnTo>
                <a:lnTo>
                  <a:pt x="516" y="76"/>
                </a:lnTo>
                <a:lnTo>
                  <a:pt x="514" y="71"/>
                </a:lnTo>
                <a:lnTo>
                  <a:pt x="511" y="65"/>
                </a:lnTo>
                <a:lnTo>
                  <a:pt x="508" y="62"/>
                </a:lnTo>
                <a:lnTo>
                  <a:pt x="506" y="59"/>
                </a:lnTo>
                <a:lnTo>
                  <a:pt x="500" y="59"/>
                </a:lnTo>
                <a:lnTo>
                  <a:pt x="499" y="53"/>
                </a:lnTo>
                <a:lnTo>
                  <a:pt x="496" y="48"/>
                </a:lnTo>
                <a:lnTo>
                  <a:pt x="491" y="44"/>
                </a:lnTo>
                <a:lnTo>
                  <a:pt x="484" y="36"/>
                </a:lnTo>
                <a:lnTo>
                  <a:pt x="481" y="27"/>
                </a:lnTo>
                <a:lnTo>
                  <a:pt x="479" y="16"/>
                </a:lnTo>
                <a:lnTo>
                  <a:pt x="482" y="0"/>
                </a:lnTo>
                <a:lnTo>
                  <a:pt x="1222" y="0"/>
                </a:lnTo>
                <a:lnTo>
                  <a:pt x="1251" y="0"/>
                </a:lnTo>
                <a:lnTo>
                  <a:pt x="1284" y="65"/>
                </a:lnTo>
                <a:lnTo>
                  <a:pt x="1322" y="137"/>
                </a:lnTo>
                <a:lnTo>
                  <a:pt x="1325" y="141"/>
                </a:lnTo>
                <a:lnTo>
                  <a:pt x="1327" y="143"/>
                </a:lnTo>
                <a:lnTo>
                  <a:pt x="1332" y="143"/>
                </a:lnTo>
                <a:lnTo>
                  <a:pt x="1360" y="264"/>
                </a:lnTo>
                <a:lnTo>
                  <a:pt x="1367" y="298"/>
                </a:lnTo>
                <a:lnTo>
                  <a:pt x="1374" y="324"/>
                </a:lnTo>
                <a:lnTo>
                  <a:pt x="1389" y="356"/>
                </a:lnTo>
                <a:lnTo>
                  <a:pt x="1399" y="377"/>
                </a:lnTo>
                <a:lnTo>
                  <a:pt x="1412" y="411"/>
                </a:lnTo>
                <a:lnTo>
                  <a:pt x="1441" y="511"/>
                </a:lnTo>
                <a:lnTo>
                  <a:pt x="1466" y="646"/>
                </a:lnTo>
                <a:lnTo>
                  <a:pt x="1476" y="657"/>
                </a:lnTo>
                <a:lnTo>
                  <a:pt x="1485" y="674"/>
                </a:lnTo>
                <a:lnTo>
                  <a:pt x="1491" y="684"/>
                </a:lnTo>
                <a:lnTo>
                  <a:pt x="1493" y="701"/>
                </a:lnTo>
                <a:lnTo>
                  <a:pt x="1502" y="748"/>
                </a:lnTo>
                <a:lnTo>
                  <a:pt x="1507" y="785"/>
                </a:lnTo>
                <a:lnTo>
                  <a:pt x="1513" y="815"/>
                </a:lnTo>
                <a:lnTo>
                  <a:pt x="1525" y="879"/>
                </a:lnTo>
                <a:lnTo>
                  <a:pt x="1528" y="911"/>
                </a:lnTo>
                <a:lnTo>
                  <a:pt x="1533" y="946"/>
                </a:lnTo>
                <a:lnTo>
                  <a:pt x="1537" y="972"/>
                </a:lnTo>
                <a:lnTo>
                  <a:pt x="1551" y="1062"/>
                </a:lnTo>
                <a:lnTo>
                  <a:pt x="1558" y="1120"/>
                </a:lnTo>
                <a:lnTo>
                  <a:pt x="1551" y="1130"/>
                </a:lnTo>
                <a:lnTo>
                  <a:pt x="1536" y="1151"/>
                </a:lnTo>
                <a:lnTo>
                  <a:pt x="1536" y="1159"/>
                </a:lnTo>
                <a:lnTo>
                  <a:pt x="1529" y="1168"/>
                </a:lnTo>
                <a:lnTo>
                  <a:pt x="1516" y="1191"/>
                </a:lnTo>
                <a:lnTo>
                  <a:pt x="1510" y="1200"/>
                </a:lnTo>
                <a:lnTo>
                  <a:pt x="1510" y="1203"/>
                </a:lnTo>
                <a:lnTo>
                  <a:pt x="1517" y="1211"/>
                </a:lnTo>
                <a:lnTo>
                  <a:pt x="1525" y="1226"/>
                </a:lnTo>
                <a:lnTo>
                  <a:pt x="1525" y="1229"/>
                </a:lnTo>
                <a:lnTo>
                  <a:pt x="1513" y="1244"/>
                </a:lnTo>
                <a:lnTo>
                  <a:pt x="1507" y="1256"/>
                </a:lnTo>
                <a:lnTo>
                  <a:pt x="1507" y="1266"/>
                </a:lnTo>
                <a:lnTo>
                  <a:pt x="1505" y="1282"/>
                </a:lnTo>
                <a:lnTo>
                  <a:pt x="1501" y="1301"/>
                </a:lnTo>
                <a:lnTo>
                  <a:pt x="1501" y="1333"/>
                </a:lnTo>
                <a:lnTo>
                  <a:pt x="1499" y="1355"/>
                </a:lnTo>
                <a:lnTo>
                  <a:pt x="1499" y="1358"/>
                </a:lnTo>
                <a:lnTo>
                  <a:pt x="1484" y="1389"/>
                </a:lnTo>
                <a:lnTo>
                  <a:pt x="1472" y="1430"/>
                </a:lnTo>
                <a:lnTo>
                  <a:pt x="1467" y="1445"/>
                </a:lnTo>
                <a:lnTo>
                  <a:pt x="1458" y="1465"/>
                </a:lnTo>
                <a:lnTo>
                  <a:pt x="1452" y="1482"/>
                </a:lnTo>
                <a:lnTo>
                  <a:pt x="1452" y="1486"/>
                </a:lnTo>
                <a:lnTo>
                  <a:pt x="1453" y="1494"/>
                </a:lnTo>
                <a:lnTo>
                  <a:pt x="1427" y="1523"/>
                </a:lnTo>
                <a:lnTo>
                  <a:pt x="1411" y="1544"/>
                </a:lnTo>
                <a:lnTo>
                  <a:pt x="1405" y="1544"/>
                </a:lnTo>
                <a:lnTo>
                  <a:pt x="1403" y="1561"/>
                </a:lnTo>
                <a:lnTo>
                  <a:pt x="1405" y="1561"/>
                </a:lnTo>
                <a:lnTo>
                  <a:pt x="1418" y="1567"/>
                </a:lnTo>
                <a:lnTo>
                  <a:pt x="1426" y="1567"/>
                </a:lnTo>
                <a:lnTo>
                  <a:pt x="1431" y="1567"/>
                </a:lnTo>
                <a:lnTo>
                  <a:pt x="1449" y="1574"/>
                </a:lnTo>
                <a:lnTo>
                  <a:pt x="1441" y="1603"/>
                </a:lnTo>
                <a:lnTo>
                  <a:pt x="1441" y="1616"/>
                </a:lnTo>
                <a:lnTo>
                  <a:pt x="1450" y="1635"/>
                </a:lnTo>
                <a:lnTo>
                  <a:pt x="1461" y="1652"/>
                </a:lnTo>
                <a:lnTo>
                  <a:pt x="1466" y="1649"/>
                </a:lnTo>
                <a:lnTo>
                  <a:pt x="1472" y="1643"/>
                </a:lnTo>
                <a:lnTo>
                  <a:pt x="1482" y="1643"/>
                </a:lnTo>
                <a:lnTo>
                  <a:pt x="1484" y="1644"/>
                </a:lnTo>
                <a:lnTo>
                  <a:pt x="1487" y="1654"/>
                </a:lnTo>
                <a:lnTo>
                  <a:pt x="1485" y="1663"/>
                </a:lnTo>
                <a:lnTo>
                  <a:pt x="1484" y="1670"/>
                </a:lnTo>
                <a:lnTo>
                  <a:pt x="1487" y="1672"/>
                </a:lnTo>
                <a:lnTo>
                  <a:pt x="1488" y="1672"/>
                </a:lnTo>
                <a:lnTo>
                  <a:pt x="1519" y="1667"/>
                </a:lnTo>
                <a:lnTo>
                  <a:pt x="1531" y="1678"/>
                </a:lnTo>
                <a:lnTo>
                  <a:pt x="1545" y="1687"/>
                </a:lnTo>
                <a:lnTo>
                  <a:pt x="1560" y="1692"/>
                </a:lnTo>
                <a:lnTo>
                  <a:pt x="1564" y="1690"/>
                </a:lnTo>
                <a:lnTo>
                  <a:pt x="1568" y="1687"/>
                </a:lnTo>
                <a:lnTo>
                  <a:pt x="1568" y="1682"/>
                </a:lnTo>
                <a:lnTo>
                  <a:pt x="1568" y="1675"/>
                </a:lnTo>
                <a:lnTo>
                  <a:pt x="1574" y="1666"/>
                </a:lnTo>
                <a:lnTo>
                  <a:pt x="1577" y="1666"/>
                </a:lnTo>
                <a:lnTo>
                  <a:pt x="1587" y="1670"/>
                </a:lnTo>
                <a:lnTo>
                  <a:pt x="1592" y="1679"/>
                </a:lnTo>
                <a:lnTo>
                  <a:pt x="1599" y="1698"/>
                </a:lnTo>
                <a:lnTo>
                  <a:pt x="1606" y="1701"/>
                </a:lnTo>
                <a:lnTo>
                  <a:pt x="1610" y="1701"/>
                </a:lnTo>
                <a:lnTo>
                  <a:pt x="1621" y="1699"/>
                </a:lnTo>
                <a:lnTo>
                  <a:pt x="1630" y="1702"/>
                </a:lnTo>
                <a:lnTo>
                  <a:pt x="1641" y="1714"/>
                </a:lnTo>
                <a:lnTo>
                  <a:pt x="1654" y="1711"/>
                </a:lnTo>
                <a:lnTo>
                  <a:pt x="1662" y="1717"/>
                </a:lnTo>
                <a:lnTo>
                  <a:pt x="1665" y="1722"/>
                </a:lnTo>
                <a:lnTo>
                  <a:pt x="1663" y="1730"/>
                </a:lnTo>
                <a:lnTo>
                  <a:pt x="1663" y="1733"/>
                </a:lnTo>
                <a:lnTo>
                  <a:pt x="1663" y="1737"/>
                </a:lnTo>
                <a:lnTo>
                  <a:pt x="1662" y="1743"/>
                </a:lnTo>
                <a:lnTo>
                  <a:pt x="1659" y="1749"/>
                </a:lnTo>
                <a:lnTo>
                  <a:pt x="1668" y="1763"/>
                </a:lnTo>
                <a:lnTo>
                  <a:pt x="1674" y="1769"/>
                </a:lnTo>
                <a:lnTo>
                  <a:pt x="1682" y="1774"/>
                </a:lnTo>
                <a:lnTo>
                  <a:pt x="1686" y="1775"/>
                </a:lnTo>
                <a:lnTo>
                  <a:pt x="1691" y="1771"/>
                </a:lnTo>
                <a:lnTo>
                  <a:pt x="1695" y="1766"/>
                </a:lnTo>
                <a:lnTo>
                  <a:pt x="1705" y="1778"/>
                </a:lnTo>
                <a:lnTo>
                  <a:pt x="1705" y="1786"/>
                </a:lnTo>
                <a:lnTo>
                  <a:pt x="1708" y="1789"/>
                </a:lnTo>
                <a:lnTo>
                  <a:pt x="1695" y="1798"/>
                </a:lnTo>
                <a:lnTo>
                  <a:pt x="1692" y="1800"/>
                </a:lnTo>
                <a:lnTo>
                  <a:pt x="1692" y="1803"/>
                </a:lnTo>
                <a:lnTo>
                  <a:pt x="1692" y="1804"/>
                </a:lnTo>
                <a:lnTo>
                  <a:pt x="1697" y="1807"/>
                </a:lnTo>
                <a:lnTo>
                  <a:pt x="1701" y="1809"/>
                </a:lnTo>
                <a:lnTo>
                  <a:pt x="1705" y="1815"/>
                </a:lnTo>
                <a:lnTo>
                  <a:pt x="1706" y="1819"/>
                </a:lnTo>
                <a:lnTo>
                  <a:pt x="1709" y="1822"/>
                </a:lnTo>
                <a:lnTo>
                  <a:pt x="1712" y="1824"/>
                </a:lnTo>
                <a:lnTo>
                  <a:pt x="1715" y="1826"/>
                </a:lnTo>
                <a:lnTo>
                  <a:pt x="1717" y="1829"/>
                </a:lnTo>
                <a:lnTo>
                  <a:pt x="1715" y="1830"/>
                </a:lnTo>
                <a:lnTo>
                  <a:pt x="1714" y="1833"/>
                </a:lnTo>
                <a:lnTo>
                  <a:pt x="1712" y="1835"/>
                </a:lnTo>
                <a:lnTo>
                  <a:pt x="1714" y="1838"/>
                </a:lnTo>
                <a:lnTo>
                  <a:pt x="1715" y="1839"/>
                </a:lnTo>
                <a:lnTo>
                  <a:pt x="1718" y="1841"/>
                </a:lnTo>
                <a:lnTo>
                  <a:pt x="1718" y="1844"/>
                </a:lnTo>
                <a:lnTo>
                  <a:pt x="1717" y="1847"/>
                </a:lnTo>
                <a:lnTo>
                  <a:pt x="1717" y="1848"/>
                </a:lnTo>
                <a:lnTo>
                  <a:pt x="1718" y="1853"/>
                </a:lnTo>
                <a:lnTo>
                  <a:pt x="1726" y="1859"/>
                </a:lnTo>
                <a:lnTo>
                  <a:pt x="1727" y="1864"/>
                </a:lnTo>
                <a:lnTo>
                  <a:pt x="1726" y="1868"/>
                </a:lnTo>
                <a:lnTo>
                  <a:pt x="1726" y="1870"/>
                </a:lnTo>
                <a:lnTo>
                  <a:pt x="1723" y="1876"/>
                </a:lnTo>
                <a:lnTo>
                  <a:pt x="1723" y="1880"/>
                </a:lnTo>
                <a:lnTo>
                  <a:pt x="1724" y="1886"/>
                </a:lnTo>
                <a:lnTo>
                  <a:pt x="1727" y="1891"/>
                </a:lnTo>
                <a:lnTo>
                  <a:pt x="1727" y="1894"/>
                </a:lnTo>
                <a:lnTo>
                  <a:pt x="1723" y="1906"/>
                </a:lnTo>
                <a:lnTo>
                  <a:pt x="1718" y="1914"/>
                </a:lnTo>
                <a:lnTo>
                  <a:pt x="1718" y="1917"/>
                </a:lnTo>
                <a:lnTo>
                  <a:pt x="1718" y="1923"/>
                </a:lnTo>
                <a:lnTo>
                  <a:pt x="1720" y="1930"/>
                </a:lnTo>
                <a:lnTo>
                  <a:pt x="1720" y="1934"/>
                </a:lnTo>
                <a:lnTo>
                  <a:pt x="1720" y="1937"/>
                </a:lnTo>
                <a:lnTo>
                  <a:pt x="1720" y="1941"/>
                </a:lnTo>
                <a:lnTo>
                  <a:pt x="1721" y="1944"/>
                </a:lnTo>
                <a:lnTo>
                  <a:pt x="1732" y="1950"/>
                </a:lnTo>
                <a:lnTo>
                  <a:pt x="1732" y="1956"/>
                </a:lnTo>
                <a:lnTo>
                  <a:pt x="1724" y="1969"/>
                </a:lnTo>
                <a:lnTo>
                  <a:pt x="1720" y="1975"/>
                </a:lnTo>
                <a:lnTo>
                  <a:pt x="1720" y="1978"/>
                </a:lnTo>
                <a:lnTo>
                  <a:pt x="1720" y="1979"/>
                </a:lnTo>
                <a:lnTo>
                  <a:pt x="1720" y="1981"/>
                </a:lnTo>
                <a:lnTo>
                  <a:pt x="1724" y="1984"/>
                </a:lnTo>
                <a:lnTo>
                  <a:pt x="1732" y="1990"/>
                </a:lnTo>
                <a:lnTo>
                  <a:pt x="1738" y="1996"/>
                </a:lnTo>
                <a:lnTo>
                  <a:pt x="1756" y="1996"/>
                </a:lnTo>
                <a:lnTo>
                  <a:pt x="1758" y="1999"/>
                </a:lnTo>
                <a:lnTo>
                  <a:pt x="1758" y="2000"/>
                </a:lnTo>
                <a:lnTo>
                  <a:pt x="1764" y="2005"/>
                </a:lnTo>
                <a:lnTo>
                  <a:pt x="1765" y="2007"/>
                </a:lnTo>
                <a:lnTo>
                  <a:pt x="1767" y="2011"/>
                </a:lnTo>
                <a:lnTo>
                  <a:pt x="1768" y="2013"/>
                </a:lnTo>
                <a:lnTo>
                  <a:pt x="1784" y="2014"/>
                </a:lnTo>
                <a:lnTo>
                  <a:pt x="1790" y="2014"/>
                </a:lnTo>
                <a:lnTo>
                  <a:pt x="1797" y="2020"/>
                </a:lnTo>
                <a:lnTo>
                  <a:pt x="1803" y="2035"/>
                </a:lnTo>
                <a:lnTo>
                  <a:pt x="1808" y="2037"/>
                </a:lnTo>
                <a:lnTo>
                  <a:pt x="1819" y="2040"/>
                </a:lnTo>
                <a:lnTo>
                  <a:pt x="1823" y="2043"/>
                </a:lnTo>
                <a:lnTo>
                  <a:pt x="1825" y="2046"/>
                </a:lnTo>
                <a:lnTo>
                  <a:pt x="1828" y="2055"/>
                </a:lnTo>
                <a:lnTo>
                  <a:pt x="1829" y="2061"/>
                </a:lnTo>
                <a:lnTo>
                  <a:pt x="1840" y="2067"/>
                </a:lnTo>
                <a:lnTo>
                  <a:pt x="1849" y="2080"/>
                </a:lnTo>
                <a:lnTo>
                  <a:pt x="1854" y="2080"/>
                </a:lnTo>
                <a:lnTo>
                  <a:pt x="1857" y="2080"/>
                </a:lnTo>
                <a:lnTo>
                  <a:pt x="1870" y="2099"/>
                </a:lnTo>
                <a:lnTo>
                  <a:pt x="1874" y="2101"/>
                </a:lnTo>
                <a:lnTo>
                  <a:pt x="1883" y="2102"/>
                </a:lnTo>
                <a:lnTo>
                  <a:pt x="1889" y="2112"/>
                </a:lnTo>
                <a:lnTo>
                  <a:pt x="1898" y="2128"/>
                </a:lnTo>
                <a:lnTo>
                  <a:pt x="1907" y="2147"/>
                </a:lnTo>
                <a:lnTo>
                  <a:pt x="1909" y="2159"/>
                </a:lnTo>
                <a:lnTo>
                  <a:pt x="1915" y="2160"/>
                </a:lnTo>
                <a:lnTo>
                  <a:pt x="1927" y="2159"/>
                </a:lnTo>
                <a:lnTo>
                  <a:pt x="1936" y="2156"/>
                </a:lnTo>
                <a:lnTo>
                  <a:pt x="1939" y="2160"/>
                </a:lnTo>
                <a:lnTo>
                  <a:pt x="1960" y="2171"/>
                </a:lnTo>
                <a:lnTo>
                  <a:pt x="1951" y="2197"/>
                </a:lnTo>
                <a:lnTo>
                  <a:pt x="1951" y="2200"/>
                </a:lnTo>
                <a:lnTo>
                  <a:pt x="1953" y="2201"/>
                </a:lnTo>
                <a:lnTo>
                  <a:pt x="1965" y="2203"/>
                </a:lnTo>
                <a:lnTo>
                  <a:pt x="1966" y="2206"/>
                </a:lnTo>
                <a:lnTo>
                  <a:pt x="1968" y="2221"/>
                </a:lnTo>
                <a:lnTo>
                  <a:pt x="1971" y="2227"/>
                </a:lnTo>
                <a:lnTo>
                  <a:pt x="1979" y="2233"/>
                </a:lnTo>
                <a:lnTo>
                  <a:pt x="1988" y="2239"/>
                </a:lnTo>
                <a:lnTo>
                  <a:pt x="1989" y="2247"/>
                </a:lnTo>
                <a:lnTo>
                  <a:pt x="1998" y="2264"/>
                </a:lnTo>
                <a:lnTo>
                  <a:pt x="2006" y="2268"/>
                </a:lnTo>
                <a:lnTo>
                  <a:pt x="2012" y="2271"/>
                </a:lnTo>
                <a:lnTo>
                  <a:pt x="2012" y="2279"/>
                </a:lnTo>
                <a:lnTo>
                  <a:pt x="2004" y="2288"/>
                </a:lnTo>
                <a:lnTo>
                  <a:pt x="2000" y="2297"/>
                </a:lnTo>
                <a:lnTo>
                  <a:pt x="1995" y="2303"/>
                </a:lnTo>
                <a:lnTo>
                  <a:pt x="1995" y="2305"/>
                </a:lnTo>
                <a:lnTo>
                  <a:pt x="1985" y="2308"/>
                </a:lnTo>
                <a:lnTo>
                  <a:pt x="1976" y="2317"/>
                </a:lnTo>
                <a:lnTo>
                  <a:pt x="1966" y="2314"/>
                </a:lnTo>
                <a:lnTo>
                  <a:pt x="1962" y="2308"/>
                </a:lnTo>
                <a:lnTo>
                  <a:pt x="1933" y="2323"/>
                </a:lnTo>
                <a:lnTo>
                  <a:pt x="1939" y="2332"/>
                </a:lnTo>
                <a:lnTo>
                  <a:pt x="1921" y="2350"/>
                </a:lnTo>
                <a:lnTo>
                  <a:pt x="1915" y="2363"/>
                </a:lnTo>
                <a:lnTo>
                  <a:pt x="1909" y="2378"/>
                </a:lnTo>
                <a:lnTo>
                  <a:pt x="1904" y="2396"/>
                </a:lnTo>
                <a:lnTo>
                  <a:pt x="1898" y="2411"/>
                </a:lnTo>
                <a:lnTo>
                  <a:pt x="1896" y="2420"/>
                </a:lnTo>
                <a:lnTo>
                  <a:pt x="1890" y="2423"/>
                </a:lnTo>
                <a:lnTo>
                  <a:pt x="1881" y="2423"/>
                </a:lnTo>
                <a:lnTo>
                  <a:pt x="1875" y="2423"/>
                </a:lnTo>
                <a:lnTo>
                  <a:pt x="1870" y="2419"/>
                </a:lnTo>
                <a:lnTo>
                  <a:pt x="1866" y="2416"/>
                </a:lnTo>
                <a:lnTo>
                  <a:pt x="1855" y="2414"/>
                </a:lnTo>
                <a:lnTo>
                  <a:pt x="1861" y="2402"/>
                </a:lnTo>
                <a:lnTo>
                  <a:pt x="1858" y="2393"/>
                </a:lnTo>
                <a:lnTo>
                  <a:pt x="1851" y="2382"/>
                </a:lnTo>
                <a:lnTo>
                  <a:pt x="1843" y="2379"/>
                </a:lnTo>
                <a:lnTo>
                  <a:pt x="1829" y="2369"/>
                </a:lnTo>
                <a:lnTo>
                  <a:pt x="1825" y="2367"/>
                </a:lnTo>
                <a:lnTo>
                  <a:pt x="1825" y="2370"/>
                </a:lnTo>
                <a:lnTo>
                  <a:pt x="1823" y="2375"/>
                </a:lnTo>
                <a:lnTo>
                  <a:pt x="1820" y="2379"/>
                </a:lnTo>
                <a:lnTo>
                  <a:pt x="1819" y="2381"/>
                </a:lnTo>
                <a:lnTo>
                  <a:pt x="1816" y="2379"/>
                </a:lnTo>
                <a:lnTo>
                  <a:pt x="1813" y="2376"/>
                </a:lnTo>
                <a:lnTo>
                  <a:pt x="1810" y="2376"/>
                </a:lnTo>
                <a:lnTo>
                  <a:pt x="1807" y="2381"/>
                </a:lnTo>
                <a:lnTo>
                  <a:pt x="1807" y="2384"/>
                </a:lnTo>
                <a:lnTo>
                  <a:pt x="1797" y="2390"/>
                </a:lnTo>
                <a:lnTo>
                  <a:pt x="1788" y="2390"/>
                </a:lnTo>
                <a:lnTo>
                  <a:pt x="1773" y="2401"/>
                </a:lnTo>
                <a:lnTo>
                  <a:pt x="1765" y="2404"/>
                </a:lnTo>
                <a:lnTo>
                  <a:pt x="1765" y="2407"/>
                </a:lnTo>
                <a:lnTo>
                  <a:pt x="1764" y="2411"/>
                </a:lnTo>
                <a:lnTo>
                  <a:pt x="1768" y="2420"/>
                </a:lnTo>
                <a:lnTo>
                  <a:pt x="1768" y="2430"/>
                </a:lnTo>
                <a:lnTo>
                  <a:pt x="1770" y="2440"/>
                </a:lnTo>
                <a:lnTo>
                  <a:pt x="1770" y="2443"/>
                </a:lnTo>
                <a:lnTo>
                  <a:pt x="1767" y="2446"/>
                </a:lnTo>
                <a:lnTo>
                  <a:pt x="1750" y="2452"/>
                </a:lnTo>
                <a:lnTo>
                  <a:pt x="1733" y="2460"/>
                </a:lnTo>
                <a:lnTo>
                  <a:pt x="1726" y="2468"/>
                </a:lnTo>
                <a:lnTo>
                  <a:pt x="1721" y="2483"/>
                </a:lnTo>
                <a:lnTo>
                  <a:pt x="1717" y="2493"/>
                </a:lnTo>
                <a:lnTo>
                  <a:pt x="1708" y="2506"/>
                </a:lnTo>
                <a:lnTo>
                  <a:pt x="1706" y="2512"/>
                </a:lnTo>
                <a:lnTo>
                  <a:pt x="1701" y="2522"/>
                </a:lnTo>
                <a:lnTo>
                  <a:pt x="1692" y="2530"/>
                </a:lnTo>
                <a:lnTo>
                  <a:pt x="1688" y="2528"/>
                </a:lnTo>
                <a:lnTo>
                  <a:pt x="1682" y="2528"/>
                </a:lnTo>
                <a:lnTo>
                  <a:pt x="1677" y="2531"/>
                </a:lnTo>
                <a:lnTo>
                  <a:pt x="1674" y="2539"/>
                </a:lnTo>
                <a:lnTo>
                  <a:pt x="1670" y="2544"/>
                </a:lnTo>
                <a:lnTo>
                  <a:pt x="1663" y="2547"/>
                </a:lnTo>
                <a:lnTo>
                  <a:pt x="1657" y="2548"/>
                </a:lnTo>
                <a:lnTo>
                  <a:pt x="1656" y="2551"/>
                </a:lnTo>
                <a:lnTo>
                  <a:pt x="1656" y="2553"/>
                </a:lnTo>
                <a:lnTo>
                  <a:pt x="1657" y="2556"/>
                </a:lnTo>
                <a:lnTo>
                  <a:pt x="1656" y="2560"/>
                </a:lnTo>
                <a:lnTo>
                  <a:pt x="1645" y="2560"/>
                </a:lnTo>
                <a:lnTo>
                  <a:pt x="1641" y="2551"/>
                </a:lnTo>
                <a:lnTo>
                  <a:pt x="1638" y="2553"/>
                </a:lnTo>
                <a:lnTo>
                  <a:pt x="1627" y="2565"/>
                </a:lnTo>
                <a:lnTo>
                  <a:pt x="1624" y="2573"/>
                </a:lnTo>
                <a:lnTo>
                  <a:pt x="1618" y="2594"/>
                </a:lnTo>
                <a:lnTo>
                  <a:pt x="1615" y="2600"/>
                </a:lnTo>
                <a:lnTo>
                  <a:pt x="1609" y="2600"/>
                </a:lnTo>
                <a:lnTo>
                  <a:pt x="1604" y="2597"/>
                </a:lnTo>
                <a:lnTo>
                  <a:pt x="1601" y="2598"/>
                </a:lnTo>
                <a:lnTo>
                  <a:pt x="1599" y="2600"/>
                </a:lnTo>
                <a:lnTo>
                  <a:pt x="1599" y="2606"/>
                </a:lnTo>
                <a:lnTo>
                  <a:pt x="1596" y="2609"/>
                </a:lnTo>
                <a:lnTo>
                  <a:pt x="1592" y="2611"/>
                </a:lnTo>
                <a:lnTo>
                  <a:pt x="1584" y="2609"/>
                </a:lnTo>
                <a:lnTo>
                  <a:pt x="1574" y="2605"/>
                </a:lnTo>
                <a:lnTo>
                  <a:pt x="1566" y="2601"/>
                </a:lnTo>
                <a:lnTo>
                  <a:pt x="1558" y="2605"/>
                </a:lnTo>
                <a:lnTo>
                  <a:pt x="1549" y="2609"/>
                </a:lnTo>
                <a:lnTo>
                  <a:pt x="1543" y="2612"/>
                </a:lnTo>
                <a:lnTo>
                  <a:pt x="1534" y="2617"/>
                </a:lnTo>
                <a:lnTo>
                  <a:pt x="1528" y="2617"/>
                </a:lnTo>
                <a:lnTo>
                  <a:pt x="1522" y="2618"/>
                </a:lnTo>
                <a:lnTo>
                  <a:pt x="1517" y="2624"/>
                </a:lnTo>
                <a:lnTo>
                  <a:pt x="1505" y="2630"/>
                </a:lnTo>
                <a:lnTo>
                  <a:pt x="1490" y="2632"/>
                </a:lnTo>
                <a:lnTo>
                  <a:pt x="1482" y="2632"/>
                </a:lnTo>
                <a:lnTo>
                  <a:pt x="1479" y="2636"/>
                </a:lnTo>
                <a:lnTo>
                  <a:pt x="1473" y="2649"/>
                </a:lnTo>
                <a:lnTo>
                  <a:pt x="1461" y="2658"/>
                </a:lnTo>
                <a:lnTo>
                  <a:pt x="1456" y="2664"/>
                </a:lnTo>
                <a:lnTo>
                  <a:pt x="1453" y="2668"/>
                </a:lnTo>
                <a:lnTo>
                  <a:pt x="1453" y="2673"/>
                </a:lnTo>
                <a:lnTo>
                  <a:pt x="1444" y="2681"/>
                </a:lnTo>
                <a:lnTo>
                  <a:pt x="1444" y="2685"/>
                </a:lnTo>
                <a:lnTo>
                  <a:pt x="1441" y="2690"/>
                </a:lnTo>
                <a:lnTo>
                  <a:pt x="1438" y="2690"/>
                </a:lnTo>
                <a:lnTo>
                  <a:pt x="1434" y="2697"/>
                </a:lnTo>
                <a:lnTo>
                  <a:pt x="1427" y="2699"/>
                </a:lnTo>
                <a:lnTo>
                  <a:pt x="1424" y="2699"/>
                </a:lnTo>
                <a:lnTo>
                  <a:pt x="1415" y="2697"/>
                </a:lnTo>
                <a:lnTo>
                  <a:pt x="1408" y="2694"/>
                </a:lnTo>
                <a:lnTo>
                  <a:pt x="1400" y="2703"/>
                </a:lnTo>
                <a:lnTo>
                  <a:pt x="1394" y="2717"/>
                </a:lnTo>
                <a:lnTo>
                  <a:pt x="1383" y="2731"/>
                </a:lnTo>
                <a:lnTo>
                  <a:pt x="1391" y="2735"/>
                </a:lnTo>
                <a:lnTo>
                  <a:pt x="1399" y="2740"/>
                </a:lnTo>
                <a:lnTo>
                  <a:pt x="1402" y="2738"/>
                </a:lnTo>
                <a:lnTo>
                  <a:pt x="1406" y="2732"/>
                </a:lnTo>
                <a:lnTo>
                  <a:pt x="1411" y="2743"/>
                </a:lnTo>
                <a:lnTo>
                  <a:pt x="1412" y="2755"/>
                </a:lnTo>
                <a:lnTo>
                  <a:pt x="1397" y="2757"/>
                </a:lnTo>
                <a:lnTo>
                  <a:pt x="1371" y="2757"/>
                </a:lnTo>
                <a:lnTo>
                  <a:pt x="1356" y="2772"/>
                </a:lnTo>
                <a:lnTo>
                  <a:pt x="1351" y="2773"/>
                </a:lnTo>
                <a:lnTo>
                  <a:pt x="1342" y="2766"/>
                </a:lnTo>
                <a:lnTo>
                  <a:pt x="1332" y="2761"/>
                </a:lnTo>
                <a:lnTo>
                  <a:pt x="1318" y="2764"/>
                </a:lnTo>
                <a:lnTo>
                  <a:pt x="1301" y="2772"/>
                </a:lnTo>
                <a:lnTo>
                  <a:pt x="1297" y="2776"/>
                </a:lnTo>
                <a:lnTo>
                  <a:pt x="1292" y="2776"/>
                </a:lnTo>
                <a:lnTo>
                  <a:pt x="1289" y="2775"/>
                </a:lnTo>
                <a:lnTo>
                  <a:pt x="1286" y="2775"/>
                </a:lnTo>
                <a:lnTo>
                  <a:pt x="1284" y="2776"/>
                </a:lnTo>
                <a:lnTo>
                  <a:pt x="1286" y="2778"/>
                </a:lnTo>
                <a:lnTo>
                  <a:pt x="1287" y="2783"/>
                </a:lnTo>
                <a:lnTo>
                  <a:pt x="1292" y="2790"/>
                </a:lnTo>
                <a:lnTo>
                  <a:pt x="1292" y="2792"/>
                </a:lnTo>
                <a:lnTo>
                  <a:pt x="1290" y="2796"/>
                </a:lnTo>
                <a:lnTo>
                  <a:pt x="1286" y="2802"/>
                </a:lnTo>
                <a:lnTo>
                  <a:pt x="1278" y="2799"/>
                </a:lnTo>
                <a:lnTo>
                  <a:pt x="1278" y="2804"/>
                </a:lnTo>
                <a:lnTo>
                  <a:pt x="1271" y="2807"/>
                </a:lnTo>
                <a:lnTo>
                  <a:pt x="1268" y="2810"/>
                </a:lnTo>
                <a:lnTo>
                  <a:pt x="1269" y="2816"/>
                </a:lnTo>
                <a:lnTo>
                  <a:pt x="1266" y="2824"/>
                </a:lnTo>
                <a:lnTo>
                  <a:pt x="1262" y="2825"/>
                </a:lnTo>
                <a:lnTo>
                  <a:pt x="1258" y="2814"/>
                </a:lnTo>
                <a:lnTo>
                  <a:pt x="1257" y="2813"/>
                </a:lnTo>
                <a:lnTo>
                  <a:pt x="1231" y="2824"/>
                </a:lnTo>
                <a:lnTo>
                  <a:pt x="1234" y="2827"/>
                </a:lnTo>
                <a:lnTo>
                  <a:pt x="1239" y="2830"/>
                </a:lnTo>
                <a:lnTo>
                  <a:pt x="1242" y="2831"/>
                </a:lnTo>
                <a:lnTo>
                  <a:pt x="1240" y="2836"/>
                </a:lnTo>
                <a:lnTo>
                  <a:pt x="1239" y="2845"/>
                </a:lnTo>
                <a:lnTo>
                  <a:pt x="1242" y="2851"/>
                </a:lnTo>
                <a:lnTo>
                  <a:pt x="1240" y="2856"/>
                </a:lnTo>
                <a:lnTo>
                  <a:pt x="1236" y="2857"/>
                </a:lnTo>
                <a:lnTo>
                  <a:pt x="1231" y="2859"/>
                </a:lnTo>
                <a:lnTo>
                  <a:pt x="1230" y="2862"/>
                </a:lnTo>
                <a:lnTo>
                  <a:pt x="1230" y="2871"/>
                </a:lnTo>
                <a:lnTo>
                  <a:pt x="1234" y="2874"/>
                </a:lnTo>
                <a:lnTo>
                  <a:pt x="1239" y="2880"/>
                </a:lnTo>
                <a:lnTo>
                  <a:pt x="1240" y="2883"/>
                </a:lnTo>
                <a:lnTo>
                  <a:pt x="1236" y="2891"/>
                </a:lnTo>
                <a:lnTo>
                  <a:pt x="1231" y="2900"/>
                </a:lnTo>
                <a:lnTo>
                  <a:pt x="1225" y="2900"/>
                </a:lnTo>
                <a:lnTo>
                  <a:pt x="1219" y="2910"/>
                </a:lnTo>
                <a:lnTo>
                  <a:pt x="1208" y="2921"/>
                </a:lnTo>
                <a:lnTo>
                  <a:pt x="1202" y="2924"/>
                </a:lnTo>
                <a:lnTo>
                  <a:pt x="1190" y="2926"/>
                </a:lnTo>
                <a:lnTo>
                  <a:pt x="1184" y="2933"/>
                </a:lnTo>
                <a:lnTo>
                  <a:pt x="1172" y="2947"/>
                </a:lnTo>
                <a:lnTo>
                  <a:pt x="1158" y="2957"/>
                </a:lnTo>
                <a:lnTo>
                  <a:pt x="1144" y="2974"/>
                </a:lnTo>
                <a:lnTo>
                  <a:pt x="1128" y="2986"/>
                </a:lnTo>
                <a:lnTo>
                  <a:pt x="1123" y="2997"/>
                </a:lnTo>
                <a:lnTo>
                  <a:pt x="1123" y="3000"/>
                </a:lnTo>
                <a:lnTo>
                  <a:pt x="1117" y="3005"/>
                </a:lnTo>
                <a:lnTo>
                  <a:pt x="1112" y="3014"/>
                </a:lnTo>
                <a:lnTo>
                  <a:pt x="1112" y="3018"/>
                </a:lnTo>
                <a:lnTo>
                  <a:pt x="1112" y="3014"/>
                </a:lnTo>
                <a:lnTo>
                  <a:pt x="1117" y="3005"/>
                </a:lnTo>
                <a:lnTo>
                  <a:pt x="1112" y="3014"/>
                </a:lnTo>
                <a:lnTo>
                  <a:pt x="1112" y="3018"/>
                </a:lnTo>
                <a:lnTo>
                  <a:pt x="1117" y="3031"/>
                </a:lnTo>
                <a:lnTo>
                  <a:pt x="1121" y="3032"/>
                </a:lnTo>
                <a:lnTo>
                  <a:pt x="1126" y="3031"/>
                </a:lnTo>
                <a:lnTo>
                  <a:pt x="1129" y="3029"/>
                </a:lnTo>
                <a:lnTo>
                  <a:pt x="1129" y="3032"/>
                </a:lnTo>
                <a:lnTo>
                  <a:pt x="1128" y="3037"/>
                </a:lnTo>
                <a:lnTo>
                  <a:pt x="1128" y="3040"/>
                </a:lnTo>
                <a:lnTo>
                  <a:pt x="1126" y="3046"/>
                </a:lnTo>
                <a:lnTo>
                  <a:pt x="1123" y="3049"/>
                </a:lnTo>
                <a:lnTo>
                  <a:pt x="1118" y="3050"/>
                </a:lnTo>
                <a:lnTo>
                  <a:pt x="1115" y="3053"/>
                </a:lnTo>
                <a:lnTo>
                  <a:pt x="1111" y="3055"/>
                </a:lnTo>
                <a:lnTo>
                  <a:pt x="1105" y="3056"/>
                </a:lnTo>
                <a:lnTo>
                  <a:pt x="1099" y="3058"/>
                </a:lnTo>
                <a:lnTo>
                  <a:pt x="1094" y="3061"/>
                </a:lnTo>
                <a:lnTo>
                  <a:pt x="1086" y="3069"/>
                </a:lnTo>
                <a:lnTo>
                  <a:pt x="1083" y="3070"/>
                </a:lnTo>
                <a:lnTo>
                  <a:pt x="1080" y="3070"/>
                </a:lnTo>
                <a:lnTo>
                  <a:pt x="1077" y="3064"/>
                </a:lnTo>
                <a:lnTo>
                  <a:pt x="1076" y="3058"/>
                </a:lnTo>
                <a:lnTo>
                  <a:pt x="1079" y="3053"/>
                </a:lnTo>
                <a:lnTo>
                  <a:pt x="1083" y="3052"/>
                </a:lnTo>
                <a:lnTo>
                  <a:pt x="1090" y="3052"/>
                </a:lnTo>
                <a:lnTo>
                  <a:pt x="1093" y="3049"/>
                </a:lnTo>
                <a:lnTo>
                  <a:pt x="1093" y="3044"/>
                </a:lnTo>
                <a:lnTo>
                  <a:pt x="1090" y="3040"/>
                </a:lnTo>
                <a:lnTo>
                  <a:pt x="1077" y="3038"/>
                </a:lnTo>
                <a:lnTo>
                  <a:pt x="1071" y="3035"/>
                </a:lnTo>
                <a:lnTo>
                  <a:pt x="1070" y="3029"/>
                </a:lnTo>
                <a:lnTo>
                  <a:pt x="1068" y="3026"/>
                </a:lnTo>
                <a:lnTo>
                  <a:pt x="1067" y="3026"/>
                </a:lnTo>
                <a:lnTo>
                  <a:pt x="1064" y="3021"/>
                </a:lnTo>
                <a:lnTo>
                  <a:pt x="1059" y="3023"/>
                </a:lnTo>
                <a:lnTo>
                  <a:pt x="1055" y="3026"/>
                </a:lnTo>
                <a:lnTo>
                  <a:pt x="1050" y="3031"/>
                </a:lnTo>
                <a:lnTo>
                  <a:pt x="1047" y="3031"/>
                </a:lnTo>
                <a:lnTo>
                  <a:pt x="1038" y="3023"/>
                </a:lnTo>
                <a:lnTo>
                  <a:pt x="1036" y="3021"/>
                </a:lnTo>
                <a:lnTo>
                  <a:pt x="1033" y="3021"/>
                </a:lnTo>
                <a:lnTo>
                  <a:pt x="1030" y="3027"/>
                </a:lnTo>
                <a:lnTo>
                  <a:pt x="1027" y="3037"/>
                </a:lnTo>
                <a:lnTo>
                  <a:pt x="1023" y="3050"/>
                </a:lnTo>
                <a:lnTo>
                  <a:pt x="1013" y="3058"/>
                </a:lnTo>
                <a:lnTo>
                  <a:pt x="1009" y="3062"/>
                </a:lnTo>
                <a:lnTo>
                  <a:pt x="1009" y="3066"/>
                </a:lnTo>
                <a:lnTo>
                  <a:pt x="1009" y="3069"/>
                </a:lnTo>
                <a:lnTo>
                  <a:pt x="1016" y="3067"/>
                </a:lnTo>
                <a:lnTo>
                  <a:pt x="1021" y="3062"/>
                </a:lnTo>
                <a:lnTo>
                  <a:pt x="1026" y="3059"/>
                </a:lnTo>
                <a:lnTo>
                  <a:pt x="1029" y="3058"/>
                </a:lnTo>
                <a:lnTo>
                  <a:pt x="1029" y="3061"/>
                </a:lnTo>
                <a:lnTo>
                  <a:pt x="1032" y="3072"/>
                </a:lnTo>
                <a:lnTo>
                  <a:pt x="1039" y="3072"/>
                </a:lnTo>
                <a:lnTo>
                  <a:pt x="1045" y="3075"/>
                </a:lnTo>
                <a:lnTo>
                  <a:pt x="1053" y="3085"/>
                </a:lnTo>
                <a:lnTo>
                  <a:pt x="1056" y="3091"/>
                </a:lnTo>
                <a:lnTo>
                  <a:pt x="1056" y="3101"/>
                </a:lnTo>
                <a:lnTo>
                  <a:pt x="1058" y="3105"/>
                </a:lnTo>
                <a:lnTo>
                  <a:pt x="1058" y="3110"/>
                </a:lnTo>
                <a:lnTo>
                  <a:pt x="1061" y="3110"/>
                </a:lnTo>
                <a:lnTo>
                  <a:pt x="1061" y="3119"/>
                </a:lnTo>
                <a:lnTo>
                  <a:pt x="1061" y="3125"/>
                </a:lnTo>
                <a:lnTo>
                  <a:pt x="1056" y="3129"/>
                </a:lnTo>
                <a:lnTo>
                  <a:pt x="1053" y="3132"/>
                </a:lnTo>
                <a:lnTo>
                  <a:pt x="1053" y="3148"/>
                </a:lnTo>
                <a:lnTo>
                  <a:pt x="1053" y="3154"/>
                </a:lnTo>
                <a:lnTo>
                  <a:pt x="1056" y="3163"/>
                </a:lnTo>
                <a:lnTo>
                  <a:pt x="1058" y="3167"/>
                </a:lnTo>
                <a:lnTo>
                  <a:pt x="1061" y="3172"/>
                </a:lnTo>
                <a:lnTo>
                  <a:pt x="1062" y="3190"/>
                </a:lnTo>
                <a:lnTo>
                  <a:pt x="1062" y="3210"/>
                </a:lnTo>
                <a:lnTo>
                  <a:pt x="1070" y="3213"/>
                </a:lnTo>
                <a:lnTo>
                  <a:pt x="1074" y="3219"/>
                </a:lnTo>
                <a:lnTo>
                  <a:pt x="1077" y="3221"/>
                </a:lnTo>
                <a:lnTo>
                  <a:pt x="1079" y="3225"/>
                </a:lnTo>
                <a:lnTo>
                  <a:pt x="1082" y="3228"/>
                </a:lnTo>
                <a:lnTo>
                  <a:pt x="1082" y="3231"/>
                </a:lnTo>
                <a:lnTo>
                  <a:pt x="1088" y="3234"/>
                </a:lnTo>
                <a:lnTo>
                  <a:pt x="1086" y="3245"/>
                </a:lnTo>
                <a:lnTo>
                  <a:pt x="1080" y="3254"/>
                </a:lnTo>
                <a:lnTo>
                  <a:pt x="1076" y="3259"/>
                </a:lnTo>
                <a:lnTo>
                  <a:pt x="1080" y="3263"/>
                </a:lnTo>
                <a:lnTo>
                  <a:pt x="1086" y="3268"/>
                </a:lnTo>
                <a:lnTo>
                  <a:pt x="1090" y="3274"/>
                </a:lnTo>
                <a:lnTo>
                  <a:pt x="1091" y="3279"/>
                </a:lnTo>
                <a:lnTo>
                  <a:pt x="1082" y="3280"/>
                </a:lnTo>
                <a:lnTo>
                  <a:pt x="1079" y="3283"/>
                </a:lnTo>
                <a:lnTo>
                  <a:pt x="1074" y="3288"/>
                </a:lnTo>
                <a:lnTo>
                  <a:pt x="1068" y="3294"/>
                </a:lnTo>
                <a:lnTo>
                  <a:pt x="1059" y="3297"/>
                </a:lnTo>
                <a:lnTo>
                  <a:pt x="1053" y="3294"/>
                </a:lnTo>
                <a:lnTo>
                  <a:pt x="1050" y="3291"/>
                </a:lnTo>
                <a:lnTo>
                  <a:pt x="1044" y="3291"/>
                </a:lnTo>
                <a:lnTo>
                  <a:pt x="1039" y="3291"/>
                </a:lnTo>
                <a:lnTo>
                  <a:pt x="1035" y="3289"/>
                </a:lnTo>
                <a:lnTo>
                  <a:pt x="1032" y="3291"/>
                </a:lnTo>
                <a:lnTo>
                  <a:pt x="1024" y="3292"/>
                </a:lnTo>
                <a:lnTo>
                  <a:pt x="1019" y="3297"/>
                </a:lnTo>
                <a:lnTo>
                  <a:pt x="1018" y="3300"/>
                </a:lnTo>
                <a:lnTo>
                  <a:pt x="1016" y="3300"/>
                </a:lnTo>
                <a:lnTo>
                  <a:pt x="1010" y="3288"/>
                </a:lnTo>
                <a:lnTo>
                  <a:pt x="1001" y="3283"/>
                </a:lnTo>
                <a:lnTo>
                  <a:pt x="997" y="3282"/>
                </a:lnTo>
                <a:lnTo>
                  <a:pt x="995" y="3275"/>
                </a:lnTo>
                <a:lnTo>
                  <a:pt x="986" y="3269"/>
                </a:lnTo>
                <a:lnTo>
                  <a:pt x="978" y="3268"/>
                </a:lnTo>
                <a:lnTo>
                  <a:pt x="971" y="3268"/>
                </a:lnTo>
                <a:lnTo>
                  <a:pt x="946" y="3250"/>
                </a:lnTo>
                <a:lnTo>
                  <a:pt x="936" y="3242"/>
                </a:lnTo>
                <a:lnTo>
                  <a:pt x="922" y="3233"/>
                </a:lnTo>
                <a:lnTo>
                  <a:pt x="908" y="3222"/>
                </a:lnTo>
                <a:lnTo>
                  <a:pt x="898" y="3215"/>
                </a:lnTo>
                <a:lnTo>
                  <a:pt x="873" y="3189"/>
                </a:lnTo>
                <a:lnTo>
                  <a:pt x="855" y="3169"/>
                </a:lnTo>
                <a:lnTo>
                  <a:pt x="847" y="3163"/>
                </a:lnTo>
                <a:lnTo>
                  <a:pt x="837" y="3160"/>
                </a:lnTo>
                <a:lnTo>
                  <a:pt x="831" y="3158"/>
                </a:lnTo>
                <a:lnTo>
                  <a:pt x="825" y="3154"/>
                </a:lnTo>
                <a:lnTo>
                  <a:pt x="820" y="3152"/>
                </a:lnTo>
                <a:lnTo>
                  <a:pt x="816" y="3151"/>
                </a:lnTo>
                <a:lnTo>
                  <a:pt x="811" y="3151"/>
                </a:lnTo>
                <a:lnTo>
                  <a:pt x="796" y="3149"/>
                </a:lnTo>
                <a:lnTo>
                  <a:pt x="791" y="3146"/>
                </a:lnTo>
                <a:lnTo>
                  <a:pt x="796" y="3140"/>
                </a:lnTo>
                <a:lnTo>
                  <a:pt x="799" y="3134"/>
                </a:lnTo>
                <a:lnTo>
                  <a:pt x="803" y="3131"/>
                </a:lnTo>
                <a:lnTo>
                  <a:pt x="805" y="3122"/>
                </a:lnTo>
                <a:lnTo>
                  <a:pt x="808" y="3117"/>
                </a:lnTo>
                <a:lnTo>
                  <a:pt x="812" y="3120"/>
                </a:lnTo>
                <a:lnTo>
                  <a:pt x="817" y="3122"/>
                </a:lnTo>
                <a:lnTo>
                  <a:pt x="823" y="3123"/>
                </a:lnTo>
                <a:lnTo>
                  <a:pt x="826" y="3119"/>
                </a:lnTo>
                <a:lnTo>
                  <a:pt x="831" y="3114"/>
                </a:lnTo>
                <a:lnTo>
                  <a:pt x="834" y="3113"/>
                </a:lnTo>
                <a:lnTo>
                  <a:pt x="837" y="3111"/>
                </a:lnTo>
                <a:lnTo>
                  <a:pt x="840" y="3111"/>
                </a:lnTo>
                <a:lnTo>
                  <a:pt x="843" y="3107"/>
                </a:lnTo>
                <a:lnTo>
                  <a:pt x="844" y="3079"/>
                </a:lnTo>
                <a:lnTo>
                  <a:pt x="847" y="3079"/>
                </a:lnTo>
                <a:lnTo>
                  <a:pt x="852" y="3081"/>
                </a:lnTo>
                <a:lnTo>
                  <a:pt x="857" y="3078"/>
                </a:lnTo>
                <a:lnTo>
                  <a:pt x="861" y="3075"/>
                </a:lnTo>
                <a:lnTo>
                  <a:pt x="854" y="3062"/>
                </a:lnTo>
                <a:lnTo>
                  <a:pt x="851" y="3058"/>
                </a:lnTo>
                <a:lnTo>
                  <a:pt x="854" y="3056"/>
                </a:lnTo>
                <a:lnTo>
                  <a:pt x="857" y="3053"/>
                </a:lnTo>
                <a:lnTo>
                  <a:pt x="858" y="3052"/>
                </a:lnTo>
                <a:lnTo>
                  <a:pt x="858" y="3047"/>
                </a:lnTo>
                <a:lnTo>
                  <a:pt x="860" y="3046"/>
                </a:lnTo>
                <a:lnTo>
                  <a:pt x="861" y="3043"/>
                </a:lnTo>
                <a:lnTo>
                  <a:pt x="860" y="3041"/>
                </a:lnTo>
                <a:lnTo>
                  <a:pt x="849" y="3038"/>
                </a:lnTo>
                <a:lnTo>
                  <a:pt x="843" y="3035"/>
                </a:lnTo>
                <a:lnTo>
                  <a:pt x="841" y="3032"/>
                </a:lnTo>
                <a:lnTo>
                  <a:pt x="841" y="3029"/>
                </a:lnTo>
                <a:lnTo>
                  <a:pt x="843" y="3023"/>
                </a:lnTo>
                <a:lnTo>
                  <a:pt x="849" y="3018"/>
                </a:lnTo>
                <a:lnTo>
                  <a:pt x="855" y="3017"/>
                </a:lnTo>
                <a:lnTo>
                  <a:pt x="866" y="3018"/>
                </a:lnTo>
                <a:lnTo>
                  <a:pt x="870" y="3018"/>
                </a:lnTo>
                <a:lnTo>
                  <a:pt x="872" y="3014"/>
                </a:lnTo>
                <a:lnTo>
                  <a:pt x="867" y="3003"/>
                </a:lnTo>
                <a:lnTo>
                  <a:pt x="861" y="2997"/>
                </a:lnTo>
                <a:lnTo>
                  <a:pt x="849" y="2988"/>
                </a:lnTo>
                <a:lnTo>
                  <a:pt x="847" y="2988"/>
                </a:lnTo>
                <a:lnTo>
                  <a:pt x="846" y="2994"/>
                </a:lnTo>
                <a:lnTo>
                  <a:pt x="843" y="3003"/>
                </a:lnTo>
                <a:lnTo>
                  <a:pt x="841" y="3011"/>
                </a:lnTo>
                <a:lnTo>
                  <a:pt x="838" y="3012"/>
                </a:lnTo>
                <a:lnTo>
                  <a:pt x="831" y="3012"/>
                </a:lnTo>
                <a:lnTo>
                  <a:pt x="825" y="3014"/>
                </a:lnTo>
                <a:lnTo>
                  <a:pt x="823" y="3020"/>
                </a:lnTo>
                <a:lnTo>
                  <a:pt x="822" y="3026"/>
                </a:lnTo>
                <a:lnTo>
                  <a:pt x="817" y="3029"/>
                </a:lnTo>
                <a:lnTo>
                  <a:pt x="811" y="3029"/>
                </a:lnTo>
                <a:lnTo>
                  <a:pt x="808" y="3026"/>
                </a:lnTo>
                <a:lnTo>
                  <a:pt x="811" y="3023"/>
                </a:lnTo>
                <a:lnTo>
                  <a:pt x="809" y="3015"/>
                </a:lnTo>
                <a:lnTo>
                  <a:pt x="811" y="3012"/>
                </a:lnTo>
                <a:lnTo>
                  <a:pt x="812" y="3009"/>
                </a:lnTo>
                <a:lnTo>
                  <a:pt x="811" y="3000"/>
                </a:lnTo>
                <a:lnTo>
                  <a:pt x="811" y="2996"/>
                </a:lnTo>
                <a:lnTo>
                  <a:pt x="812" y="2985"/>
                </a:lnTo>
                <a:lnTo>
                  <a:pt x="808" y="2974"/>
                </a:lnTo>
                <a:lnTo>
                  <a:pt x="808" y="2967"/>
                </a:lnTo>
                <a:lnTo>
                  <a:pt x="803" y="2951"/>
                </a:lnTo>
                <a:lnTo>
                  <a:pt x="803" y="2948"/>
                </a:lnTo>
                <a:lnTo>
                  <a:pt x="797" y="2947"/>
                </a:lnTo>
                <a:lnTo>
                  <a:pt x="788" y="2945"/>
                </a:lnTo>
                <a:lnTo>
                  <a:pt x="777" y="2945"/>
                </a:lnTo>
                <a:lnTo>
                  <a:pt x="773" y="2945"/>
                </a:lnTo>
                <a:lnTo>
                  <a:pt x="764" y="2954"/>
                </a:lnTo>
                <a:lnTo>
                  <a:pt x="759" y="2953"/>
                </a:lnTo>
                <a:lnTo>
                  <a:pt x="709" y="2926"/>
                </a:lnTo>
                <a:lnTo>
                  <a:pt x="691" y="2935"/>
                </a:lnTo>
                <a:lnTo>
                  <a:pt x="647" y="2935"/>
                </a:lnTo>
                <a:lnTo>
                  <a:pt x="558" y="2962"/>
                </a:lnTo>
                <a:lnTo>
                  <a:pt x="552" y="2964"/>
                </a:lnTo>
                <a:lnTo>
                  <a:pt x="541" y="2957"/>
                </a:lnTo>
                <a:lnTo>
                  <a:pt x="497" y="2956"/>
                </a:lnTo>
                <a:lnTo>
                  <a:pt x="392" y="2956"/>
                </a:lnTo>
                <a:lnTo>
                  <a:pt x="289" y="2954"/>
                </a:lnTo>
                <a:lnTo>
                  <a:pt x="246" y="2738"/>
                </a:lnTo>
                <a:lnTo>
                  <a:pt x="234" y="2633"/>
                </a:lnTo>
                <a:lnTo>
                  <a:pt x="216" y="2507"/>
                </a:lnTo>
                <a:lnTo>
                  <a:pt x="216" y="2506"/>
                </a:lnTo>
                <a:lnTo>
                  <a:pt x="0" y="2471"/>
                </a:lnTo>
                <a:lnTo>
                  <a:pt x="0" y="2212"/>
                </a:lnTo>
                <a:lnTo>
                  <a:pt x="39" y="2226"/>
                </a:lnTo>
                <a:lnTo>
                  <a:pt x="48" y="2229"/>
                </a:lnTo>
                <a:lnTo>
                  <a:pt x="57" y="2232"/>
                </a:lnTo>
                <a:lnTo>
                  <a:pt x="68" y="2233"/>
                </a:lnTo>
                <a:lnTo>
                  <a:pt x="76" y="2229"/>
                </a:lnTo>
                <a:lnTo>
                  <a:pt x="135" y="2174"/>
                </a:lnTo>
                <a:lnTo>
                  <a:pt x="172" y="2145"/>
                </a:lnTo>
                <a:lnTo>
                  <a:pt x="199" y="2119"/>
                </a:lnTo>
                <a:lnTo>
                  <a:pt x="252" y="2074"/>
                </a:lnTo>
                <a:lnTo>
                  <a:pt x="310" y="2020"/>
                </a:lnTo>
                <a:lnTo>
                  <a:pt x="404" y="1940"/>
                </a:lnTo>
                <a:lnTo>
                  <a:pt x="455" y="1892"/>
                </a:lnTo>
                <a:lnTo>
                  <a:pt x="497" y="1859"/>
                </a:lnTo>
                <a:lnTo>
                  <a:pt x="511" y="1848"/>
                </a:lnTo>
                <a:lnTo>
                  <a:pt x="554" y="1827"/>
                </a:lnTo>
                <a:lnTo>
                  <a:pt x="578" y="1812"/>
                </a:lnTo>
                <a:lnTo>
                  <a:pt x="598" y="1801"/>
                </a:lnTo>
                <a:lnTo>
                  <a:pt x="647" y="1774"/>
                </a:lnTo>
                <a:lnTo>
                  <a:pt x="674" y="1759"/>
                </a:lnTo>
                <a:lnTo>
                  <a:pt x="726" y="1730"/>
                </a:lnTo>
                <a:lnTo>
                  <a:pt x="744" y="1717"/>
                </a:lnTo>
                <a:close/>
              </a:path>
            </a:pathLst>
          </a:custGeom>
          <a:ln>
            <a:headEnd/>
            <a:tailEnd/>
          </a:ln>
        </p:spPr>
        <p:style>
          <a:lnRef idx="1">
            <a:schemeClr val="accent6"/>
          </a:lnRef>
          <a:fillRef idx="3">
            <a:schemeClr val="accent6"/>
          </a:fillRef>
          <a:effectRef idx="2">
            <a:schemeClr val="accent6"/>
          </a:effectRef>
          <a:fontRef idx="minor">
            <a:schemeClr val="lt1"/>
          </a:fontRef>
        </p:style>
        <p:txBody>
          <a:bodyPr anchor="ctr"/>
          <a:lstStyle/>
          <a:p>
            <a:pPr>
              <a:defRPr/>
            </a:pPr>
            <a:endParaRPr lang="ru-RU" sz="738" b="1" kern="0" dirty="0">
              <a:ln>
                <a:solidFill>
                  <a:sysClr val="windowText" lastClr="000000"/>
                </a:solidFill>
              </a:ln>
              <a:latin typeface="Arial Narrow" panose="020B0606020202030204" pitchFamily="34" charset="0"/>
              <a:cs typeface="Arial" pitchFamily="34" charset="0"/>
            </a:endParaRPr>
          </a:p>
          <a:p>
            <a:pPr>
              <a:defRPr/>
            </a:pPr>
            <a:endParaRPr lang="ru-RU" sz="738" b="1" kern="0" dirty="0">
              <a:ln>
                <a:solidFill>
                  <a:sysClr val="windowText" lastClr="000000"/>
                </a:solidFill>
              </a:ln>
              <a:latin typeface="Arial Narrow" panose="020B0606020202030204" pitchFamily="34" charset="0"/>
              <a:cs typeface="Arial" pitchFamily="34" charset="0"/>
            </a:endParaRPr>
          </a:p>
          <a:p>
            <a:pPr>
              <a:defRPr/>
            </a:pPr>
            <a:endParaRPr lang="ru-RU" sz="738" b="1" kern="0" dirty="0">
              <a:ln>
                <a:solidFill>
                  <a:sysClr val="windowText" lastClr="000000"/>
                </a:solidFill>
              </a:ln>
              <a:latin typeface="Arial Narrow" panose="020B0606020202030204" pitchFamily="34" charset="0"/>
              <a:cs typeface="Arial" pitchFamily="34" charset="0"/>
            </a:endParaRPr>
          </a:p>
          <a:p>
            <a:pPr>
              <a:defRPr/>
            </a:pPr>
            <a:endParaRPr lang="ru-RU" sz="738" b="1" kern="0" dirty="0">
              <a:ln>
                <a:solidFill>
                  <a:sysClr val="windowText" lastClr="000000"/>
                </a:solidFill>
              </a:ln>
              <a:latin typeface="Arial Narrow" panose="020B0606020202030204" pitchFamily="34" charset="0"/>
              <a:cs typeface="Arial" pitchFamily="34" charset="0"/>
            </a:endParaRPr>
          </a:p>
        </p:txBody>
      </p:sp>
      <p:sp>
        <p:nvSpPr>
          <p:cNvPr id="140" name="Прямоугольник 139"/>
          <p:cNvSpPr/>
          <p:nvPr/>
        </p:nvSpPr>
        <p:spPr>
          <a:xfrm>
            <a:off x="5072066" y="5429264"/>
            <a:ext cx="785818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kk-KZ" sz="1000" b="1" kern="0" dirty="0" smtClean="0">
                <a:solidFill>
                  <a:srgbClr val="FF0000"/>
                </a:solidFill>
                <a:latin typeface="Arial Narrow" panose="020B0606020202030204" pitchFamily="34" charset="0"/>
                <a:cs typeface="Arial" pitchFamily="34" charset="0"/>
              </a:rPr>
              <a:t>ШЫМКЕНТ</a:t>
            </a:r>
            <a:endParaRPr lang="ru-RU" sz="1000" b="1" kern="0" dirty="0" smtClean="0">
              <a:solidFill>
                <a:srgbClr val="FF0000"/>
              </a:solidFill>
              <a:latin typeface="Arial Narrow" panose="020B0606020202030204" pitchFamily="34" charset="0"/>
              <a:cs typeface="Arial" pitchFamily="34" charset="0"/>
            </a:endParaRPr>
          </a:p>
        </p:txBody>
      </p:sp>
      <p:cxnSp>
        <p:nvCxnSpPr>
          <p:cNvPr id="145" name="Прямая со стрелкой 144"/>
          <p:cNvCxnSpPr/>
          <p:nvPr/>
        </p:nvCxnSpPr>
        <p:spPr>
          <a:xfrm rot="16200000" flipH="1">
            <a:off x="5072066" y="5786454"/>
            <a:ext cx="357190" cy="214314"/>
          </a:xfrm>
          <a:prstGeom prst="straightConnector1">
            <a:avLst/>
          </a:prstGeom>
          <a:ln>
            <a:solidFill>
              <a:srgbClr val="DC0485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57" name="Рисунок 156"/>
          <p:cNvPicPr/>
          <p:nvPr/>
        </p:nvPicPr>
        <p:blipFill>
          <a:blip r:embed="rId12" cstate="print">
            <a:duotone>
              <a:prstClr val="black"/>
              <a:srgbClr val="006666">
                <a:tint val="45000"/>
                <a:satMod val="400000"/>
              </a:srgbClr>
            </a:duotone>
          </a:blip>
          <a:srcRect/>
          <a:stretch>
            <a:fillRect/>
          </a:stretch>
        </p:blipFill>
        <p:spPr bwMode="auto">
          <a:xfrm>
            <a:off x="5214942" y="6072206"/>
            <a:ext cx="294872" cy="288032"/>
          </a:xfrm>
          <a:prstGeom prst="rect">
            <a:avLst/>
          </a:prstGeom>
          <a:noFill/>
          <a:ln w="0">
            <a:noFill/>
            <a:miter lim="800000"/>
            <a:headEnd/>
            <a:tailEnd/>
          </a:ln>
          <a:scene3d>
            <a:camera prst="orthographicFront"/>
            <a:lightRig rig="threePt" dir="t"/>
          </a:scene3d>
          <a:sp3d extrusionH="76200">
            <a:extrusionClr>
              <a:schemeClr val="bg1"/>
            </a:extrusionClr>
            <a:contourClr>
              <a:schemeClr val="bg1"/>
            </a:contourClr>
          </a:sp3d>
        </p:spPr>
        <p:style>
          <a:lnRef idx="0">
            <a:scrgbClr r="0" g="0" b="0"/>
          </a:lnRef>
          <a:fillRef idx="1003">
            <a:schemeClr val="dk2"/>
          </a:fillRef>
          <a:effectRef idx="0">
            <a:scrgbClr r="0" g="0" b="0"/>
          </a:effectRef>
          <a:fontRef idx="major"/>
        </p:style>
      </p:pic>
      <p:pic>
        <p:nvPicPr>
          <p:cNvPr id="163" name="Рисунок 162"/>
          <p:cNvPicPr/>
          <p:nvPr/>
        </p:nvPicPr>
        <p:blipFill>
          <a:blip r:embed="rId13" cstate="print">
            <a:duotone>
              <a:prstClr val="black"/>
              <a:srgbClr val="006666">
                <a:tint val="45000"/>
                <a:satMod val="400000"/>
              </a:srgbClr>
            </a:duotone>
          </a:blip>
          <a:srcRect/>
          <a:stretch>
            <a:fillRect/>
          </a:stretch>
        </p:blipFill>
        <p:spPr bwMode="auto">
          <a:xfrm flipH="1">
            <a:off x="5214942" y="6357958"/>
            <a:ext cx="294872" cy="288032"/>
          </a:xfrm>
          <a:prstGeom prst="rect">
            <a:avLst/>
          </a:prstGeom>
          <a:noFill/>
          <a:ln w="0">
            <a:noFill/>
            <a:miter lim="800000"/>
            <a:headEnd/>
            <a:tailEnd/>
          </a:ln>
          <a:scene3d>
            <a:camera prst="orthographicFront"/>
            <a:lightRig rig="threePt" dir="t"/>
          </a:scene3d>
          <a:sp3d extrusionH="76200">
            <a:extrusionClr>
              <a:schemeClr val="bg1"/>
            </a:extrusionClr>
            <a:contourClr>
              <a:schemeClr val="bg1"/>
            </a:contourClr>
          </a:sp3d>
        </p:spPr>
      </p:pic>
      <p:sp>
        <p:nvSpPr>
          <p:cNvPr id="136" name="Прямоугольник 135"/>
          <p:cNvSpPr/>
          <p:nvPr/>
        </p:nvSpPr>
        <p:spPr>
          <a:xfrm>
            <a:off x="5429257" y="6072206"/>
            <a:ext cx="714379" cy="21544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800" dirty="0" smtClean="0"/>
              <a:t>АЛИХАН </a:t>
            </a:r>
            <a:endParaRPr lang="ru-RU" sz="800" dirty="0" smtClean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37" name="Прямоугольник 136"/>
          <p:cNvSpPr/>
          <p:nvPr/>
        </p:nvSpPr>
        <p:spPr>
          <a:xfrm>
            <a:off x="5429256" y="6357958"/>
            <a:ext cx="857256" cy="21544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800" dirty="0">
                <a:latin typeface="Times New Roman" pitchFamily="18" charset="0"/>
                <a:cs typeface="Times New Roman" pitchFamily="18" charset="0"/>
              </a:rPr>
              <a:t>МЕДИНА</a:t>
            </a:r>
            <a:r>
              <a:rPr lang="ru-RU" sz="800" dirty="0" smtClean="0"/>
              <a:t> </a:t>
            </a:r>
            <a:r>
              <a:rPr lang="ru-RU" sz="800" dirty="0" smtClean="0">
                <a:latin typeface="Times New Roman" pitchFamily="18" charset="0"/>
                <a:cs typeface="Times New Roman" pitchFamily="18" charset="0"/>
              </a:rPr>
              <a:t> </a:t>
            </a:r>
          </a:p>
        </p:txBody>
      </p:sp>
    </p:spTree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500034" y="500042"/>
            <a:ext cx="8229600" cy="636680"/>
          </a:xfrm>
        </p:spPr>
        <p:txBody>
          <a:bodyPr>
            <a:normAutofit fontScale="90000"/>
          </a:bodyPr>
          <a:lstStyle/>
          <a:p>
            <a:pPr algn="ctr"/>
            <a:r>
              <a:rPr lang="kk-KZ" sz="2800" b="1" dirty="0" smtClean="0">
                <a:solidFill>
                  <a:srgbClr val="FF0000"/>
                </a:solidFill>
              </a:rPr>
              <a:t/>
            </a:r>
            <a:br>
              <a:rPr lang="kk-KZ" sz="2800" b="1" dirty="0" smtClean="0">
                <a:solidFill>
                  <a:srgbClr val="FF0000"/>
                </a:solidFill>
              </a:rPr>
            </a:br>
            <a:r>
              <a:rPr lang="ru-RU" sz="2800" b="1" dirty="0" smtClean="0">
                <a:solidFill>
                  <a:srgbClr val="FF0000"/>
                </a:solidFill>
              </a:rPr>
              <a:t>«Те</a:t>
            </a:r>
            <a:r>
              <a:rPr lang="kk-KZ" sz="2800" b="1" dirty="0" smtClean="0">
                <a:solidFill>
                  <a:srgbClr val="FF0000"/>
                </a:solidFill>
              </a:rPr>
              <a:t>ңге</a:t>
            </a:r>
            <a:r>
              <a:rPr lang="ru-RU" sz="2800" b="1" dirty="0" smtClean="0">
                <a:solidFill>
                  <a:srgbClr val="FF0000"/>
                </a:solidFill>
              </a:rPr>
              <a:t>» (Тенге) </a:t>
            </a:r>
            <a:r>
              <a:rPr lang="kk-KZ" sz="2800" b="1" dirty="0" smtClean="0">
                <a:solidFill>
                  <a:srgbClr val="FF0000"/>
                </a:solidFill>
              </a:rPr>
              <a:t>Ұлттық </a:t>
            </a:r>
            <a:r>
              <a:rPr lang="kk-KZ" sz="2800" b="1" dirty="0">
                <a:solidFill>
                  <a:srgbClr val="FF0000"/>
                </a:solidFill>
              </a:rPr>
              <a:t>валюта </a:t>
            </a:r>
            <a:r>
              <a:rPr lang="kk-KZ" sz="2800" b="1" dirty="0" smtClean="0">
                <a:solidFill>
                  <a:srgbClr val="FF0000"/>
                </a:solidFill>
              </a:rPr>
              <a:t>құрметіне </a:t>
            </a:r>
            <a:br>
              <a:rPr lang="kk-KZ" sz="2800" b="1" dirty="0" smtClean="0">
                <a:solidFill>
                  <a:srgbClr val="FF0000"/>
                </a:solidFill>
              </a:rPr>
            </a:br>
            <a:r>
              <a:rPr lang="kk-KZ" sz="2800" b="1" dirty="0" smtClean="0">
                <a:solidFill>
                  <a:srgbClr val="FF0000"/>
                </a:solidFill>
              </a:rPr>
              <a:t>аталған есімдер саны </a:t>
            </a:r>
            <a:endParaRPr lang="ru-RU" sz="2800" b="1" dirty="0">
              <a:solidFill>
                <a:srgbClr val="FF0000"/>
              </a:solidFill>
            </a:endParaRPr>
          </a:p>
        </p:txBody>
      </p:sp>
      <p:grpSp>
        <p:nvGrpSpPr>
          <p:cNvPr id="4" name="Содержимое 3"/>
          <p:cNvGrpSpPr>
            <a:grpSpLocks noGrp="1"/>
          </p:cNvGrpSpPr>
          <p:nvPr/>
        </p:nvGrpSpPr>
        <p:grpSpPr>
          <a:xfrm>
            <a:off x="467544" y="1916832"/>
            <a:ext cx="8229600" cy="4389436"/>
            <a:chOff x="127867" y="916413"/>
            <a:chExt cx="8828808" cy="4380767"/>
          </a:xfrm>
          <a:solidFill>
            <a:srgbClr val="EFF5FB"/>
          </a:solidFill>
        </p:grpSpPr>
        <p:grpSp>
          <p:nvGrpSpPr>
            <p:cNvPr id="5" name="Группа 4"/>
            <p:cNvGrpSpPr/>
            <p:nvPr/>
          </p:nvGrpSpPr>
          <p:grpSpPr bwMode="auto">
            <a:xfrm>
              <a:off x="127867" y="916413"/>
              <a:ext cx="8828808" cy="4380767"/>
              <a:chOff x="184175" y="981376"/>
              <a:chExt cx="8731443" cy="4844052"/>
            </a:xfrm>
            <a:grpFill/>
          </p:grpSpPr>
          <p:sp>
            <p:nvSpPr>
              <p:cNvPr id="20" name="Freeform 73">
                <a:hlinkClick r:id="rId3" action="ppaction://hlinkpres?slideindex=7&amp;slidetitle=Слайд 7"/>
              </p:cNvPr>
              <p:cNvSpPr>
                <a:spLocks/>
              </p:cNvSpPr>
              <p:nvPr/>
            </p:nvSpPr>
            <p:spPr bwMode="auto">
              <a:xfrm>
                <a:off x="184175" y="2094367"/>
                <a:ext cx="1723874" cy="1317868"/>
              </a:xfrm>
              <a:custGeom>
                <a:avLst/>
                <a:gdLst>
                  <a:gd name="T0" fmla="*/ 2147483647 w 3291"/>
                  <a:gd name="T1" fmla="*/ 2147483647 h 2335"/>
                  <a:gd name="T2" fmla="*/ 2147483647 w 3291"/>
                  <a:gd name="T3" fmla="*/ 2147483647 h 2335"/>
                  <a:gd name="T4" fmla="*/ 2147483647 w 3291"/>
                  <a:gd name="T5" fmla="*/ 2147483647 h 2335"/>
                  <a:gd name="T6" fmla="*/ 2147483647 w 3291"/>
                  <a:gd name="T7" fmla="*/ 2147483647 h 2335"/>
                  <a:gd name="T8" fmla="*/ 2147483647 w 3291"/>
                  <a:gd name="T9" fmla="*/ 2147483647 h 2335"/>
                  <a:gd name="T10" fmla="*/ 2147483647 w 3291"/>
                  <a:gd name="T11" fmla="*/ 2147483647 h 2335"/>
                  <a:gd name="T12" fmla="*/ 2147483647 w 3291"/>
                  <a:gd name="T13" fmla="*/ 2147483647 h 2335"/>
                  <a:gd name="T14" fmla="*/ 2147483647 w 3291"/>
                  <a:gd name="T15" fmla="*/ 2147483647 h 2335"/>
                  <a:gd name="T16" fmla="*/ 2147483647 w 3291"/>
                  <a:gd name="T17" fmla="*/ 2147483647 h 2335"/>
                  <a:gd name="T18" fmla="*/ 2147483647 w 3291"/>
                  <a:gd name="T19" fmla="*/ 2147483647 h 2335"/>
                  <a:gd name="T20" fmla="*/ 2147483647 w 3291"/>
                  <a:gd name="T21" fmla="*/ 2147483647 h 2335"/>
                  <a:gd name="T22" fmla="*/ 2147483647 w 3291"/>
                  <a:gd name="T23" fmla="*/ 2147483647 h 2335"/>
                  <a:gd name="T24" fmla="*/ 2147483647 w 3291"/>
                  <a:gd name="T25" fmla="*/ 2147483647 h 2335"/>
                  <a:gd name="T26" fmla="*/ 2147483647 w 3291"/>
                  <a:gd name="T27" fmla="*/ 2147483647 h 2335"/>
                  <a:gd name="T28" fmla="*/ 2147483647 w 3291"/>
                  <a:gd name="T29" fmla="*/ 2147483647 h 2335"/>
                  <a:gd name="T30" fmla="*/ 2147483647 w 3291"/>
                  <a:gd name="T31" fmla="*/ 2147483647 h 2335"/>
                  <a:gd name="T32" fmla="*/ 2147483647 w 3291"/>
                  <a:gd name="T33" fmla="*/ 2147483647 h 2335"/>
                  <a:gd name="T34" fmla="*/ 2147483647 w 3291"/>
                  <a:gd name="T35" fmla="*/ 2147483647 h 2335"/>
                  <a:gd name="T36" fmla="*/ 2147483647 w 3291"/>
                  <a:gd name="T37" fmla="*/ 2147483647 h 2335"/>
                  <a:gd name="T38" fmla="*/ 2147483647 w 3291"/>
                  <a:gd name="T39" fmla="*/ 2147483647 h 2335"/>
                  <a:gd name="T40" fmla="*/ 2147483647 w 3291"/>
                  <a:gd name="T41" fmla="*/ 2147483647 h 2335"/>
                  <a:gd name="T42" fmla="*/ 2147483647 w 3291"/>
                  <a:gd name="T43" fmla="*/ 2147483647 h 2335"/>
                  <a:gd name="T44" fmla="*/ 2147483647 w 3291"/>
                  <a:gd name="T45" fmla="*/ 2147483647 h 2335"/>
                  <a:gd name="T46" fmla="*/ 2147483647 w 3291"/>
                  <a:gd name="T47" fmla="*/ 2147483647 h 2335"/>
                  <a:gd name="T48" fmla="*/ 2147483647 w 3291"/>
                  <a:gd name="T49" fmla="*/ 2147483647 h 2335"/>
                  <a:gd name="T50" fmla="*/ 2147483647 w 3291"/>
                  <a:gd name="T51" fmla="*/ 2147483647 h 2335"/>
                  <a:gd name="T52" fmla="*/ 2147483647 w 3291"/>
                  <a:gd name="T53" fmla="*/ 2147483647 h 2335"/>
                  <a:gd name="T54" fmla="*/ 2147483647 w 3291"/>
                  <a:gd name="T55" fmla="*/ 2147483647 h 2335"/>
                  <a:gd name="T56" fmla="*/ 2147483647 w 3291"/>
                  <a:gd name="T57" fmla="*/ 2147483647 h 2335"/>
                  <a:gd name="T58" fmla="*/ 2147483647 w 3291"/>
                  <a:gd name="T59" fmla="*/ 2147483647 h 2335"/>
                  <a:gd name="T60" fmla="*/ 2147483647 w 3291"/>
                  <a:gd name="T61" fmla="*/ 2147483647 h 2335"/>
                  <a:gd name="T62" fmla="*/ 2147483647 w 3291"/>
                  <a:gd name="T63" fmla="*/ 2147483647 h 2335"/>
                  <a:gd name="T64" fmla="*/ 2147483647 w 3291"/>
                  <a:gd name="T65" fmla="*/ 2147483647 h 2335"/>
                  <a:gd name="T66" fmla="*/ 2147483647 w 3291"/>
                  <a:gd name="T67" fmla="*/ 2147483647 h 2335"/>
                  <a:gd name="T68" fmla="*/ 2147483647 w 3291"/>
                  <a:gd name="T69" fmla="*/ 2147483647 h 2335"/>
                  <a:gd name="T70" fmla="*/ 2147483647 w 3291"/>
                  <a:gd name="T71" fmla="*/ 2147483647 h 2335"/>
                  <a:gd name="T72" fmla="*/ 2147483647 w 3291"/>
                  <a:gd name="T73" fmla="*/ 2147483647 h 2335"/>
                  <a:gd name="T74" fmla="*/ 2147483647 w 3291"/>
                  <a:gd name="T75" fmla="*/ 2147483647 h 2335"/>
                  <a:gd name="T76" fmla="*/ 2147483647 w 3291"/>
                  <a:gd name="T77" fmla="*/ 2147483647 h 2335"/>
                  <a:gd name="T78" fmla="*/ 2147483647 w 3291"/>
                  <a:gd name="T79" fmla="*/ 2147483647 h 2335"/>
                  <a:gd name="T80" fmla="*/ 2147483647 w 3291"/>
                  <a:gd name="T81" fmla="*/ 2147483647 h 2335"/>
                  <a:gd name="T82" fmla="*/ 2147483647 w 3291"/>
                  <a:gd name="T83" fmla="*/ 2147483647 h 2335"/>
                  <a:gd name="T84" fmla="*/ 2147483647 w 3291"/>
                  <a:gd name="T85" fmla="*/ 2147483647 h 2335"/>
                  <a:gd name="T86" fmla="*/ 2147483647 w 3291"/>
                  <a:gd name="T87" fmla="*/ 2147483647 h 2335"/>
                  <a:gd name="T88" fmla="*/ 2147483647 w 3291"/>
                  <a:gd name="T89" fmla="*/ 2147483647 h 2335"/>
                  <a:gd name="T90" fmla="*/ 2147483647 w 3291"/>
                  <a:gd name="T91" fmla="*/ 2147483647 h 2335"/>
                  <a:gd name="T92" fmla="*/ 2147483647 w 3291"/>
                  <a:gd name="T93" fmla="*/ 2147483647 h 2335"/>
                  <a:gd name="T94" fmla="*/ 2147483647 w 3291"/>
                  <a:gd name="T95" fmla="*/ 2147483647 h 2335"/>
                  <a:gd name="T96" fmla="*/ 2147483647 w 3291"/>
                  <a:gd name="T97" fmla="*/ 2147483647 h 2335"/>
                  <a:gd name="T98" fmla="*/ 2147483647 w 3291"/>
                  <a:gd name="T99" fmla="*/ 2147483647 h 2335"/>
                  <a:gd name="T100" fmla="*/ 2147483647 w 3291"/>
                  <a:gd name="T101" fmla="*/ 2147483647 h 2335"/>
                  <a:gd name="T102" fmla="*/ 2147483647 w 3291"/>
                  <a:gd name="T103" fmla="*/ 2147483647 h 2335"/>
                  <a:gd name="T104" fmla="*/ 2147483647 w 3291"/>
                  <a:gd name="T105" fmla="*/ 2147483647 h 2335"/>
                  <a:gd name="T106" fmla="*/ 2147483647 w 3291"/>
                  <a:gd name="T107" fmla="*/ 2147483647 h 2335"/>
                  <a:gd name="T108" fmla="*/ 2147483647 w 3291"/>
                  <a:gd name="T109" fmla="*/ 2147483647 h 2335"/>
                  <a:gd name="T110" fmla="*/ 2147483647 w 3291"/>
                  <a:gd name="T111" fmla="*/ 2147483647 h 2335"/>
                  <a:gd name="T112" fmla="*/ 2147483647 w 3291"/>
                  <a:gd name="T113" fmla="*/ 2147483647 h 2335"/>
                  <a:gd name="T114" fmla="*/ 2147483647 w 3291"/>
                  <a:gd name="T115" fmla="*/ 2147483647 h 2335"/>
                  <a:gd name="T116" fmla="*/ 2147483647 w 3291"/>
                  <a:gd name="T117" fmla="*/ 2147483647 h 2335"/>
                  <a:gd name="T118" fmla="*/ 2147483647 w 3291"/>
                  <a:gd name="T119" fmla="*/ 2147483647 h 2335"/>
                  <a:gd name="T120" fmla="*/ 2147483647 w 3291"/>
                  <a:gd name="T121" fmla="*/ 2147483647 h 2335"/>
                  <a:gd name="T122" fmla="*/ 2147483647 w 3291"/>
                  <a:gd name="T123" fmla="*/ 2147483647 h 2335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3291"/>
                  <a:gd name="T187" fmla="*/ 0 h 2335"/>
                  <a:gd name="T188" fmla="*/ 3291 w 3291"/>
                  <a:gd name="T189" fmla="*/ 2335 h 2335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3291" h="2335">
                    <a:moveTo>
                      <a:pt x="2912" y="307"/>
                    </a:moveTo>
                    <a:lnTo>
                      <a:pt x="2913" y="307"/>
                    </a:lnTo>
                    <a:lnTo>
                      <a:pt x="2916" y="307"/>
                    </a:lnTo>
                    <a:lnTo>
                      <a:pt x="2919" y="308"/>
                    </a:lnTo>
                    <a:lnTo>
                      <a:pt x="2918" y="313"/>
                    </a:lnTo>
                    <a:lnTo>
                      <a:pt x="2921" y="315"/>
                    </a:lnTo>
                    <a:lnTo>
                      <a:pt x="2924" y="315"/>
                    </a:lnTo>
                    <a:lnTo>
                      <a:pt x="2924" y="319"/>
                    </a:lnTo>
                    <a:lnTo>
                      <a:pt x="2924" y="324"/>
                    </a:lnTo>
                    <a:lnTo>
                      <a:pt x="2926" y="327"/>
                    </a:lnTo>
                    <a:lnTo>
                      <a:pt x="2929" y="330"/>
                    </a:lnTo>
                    <a:lnTo>
                      <a:pt x="2932" y="331"/>
                    </a:lnTo>
                    <a:lnTo>
                      <a:pt x="2933" y="331"/>
                    </a:lnTo>
                    <a:lnTo>
                      <a:pt x="2935" y="331"/>
                    </a:lnTo>
                    <a:lnTo>
                      <a:pt x="2936" y="331"/>
                    </a:lnTo>
                    <a:lnTo>
                      <a:pt x="2941" y="331"/>
                    </a:lnTo>
                    <a:lnTo>
                      <a:pt x="2942" y="333"/>
                    </a:lnTo>
                    <a:lnTo>
                      <a:pt x="2941" y="337"/>
                    </a:lnTo>
                    <a:lnTo>
                      <a:pt x="2944" y="337"/>
                    </a:lnTo>
                    <a:lnTo>
                      <a:pt x="2947" y="337"/>
                    </a:lnTo>
                    <a:lnTo>
                      <a:pt x="2947" y="339"/>
                    </a:lnTo>
                    <a:lnTo>
                      <a:pt x="2948" y="339"/>
                    </a:lnTo>
                    <a:lnTo>
                      <a:pt x="2950" y="342"/>
                    </a:lnTo>
                    <a:lnTo>
                      <a:pt x="2950" y="343"/>
                    </a:lnTo>
                    <a:lnTo>
                      <a:pt x="2953" y="345"/>
                    </a:lnTo>
                    <a:lnTo>
                      <a:pt x="2958" y="343"/>
                    </a:lnTo>
                    <a:lnTo>
                      <a:pt x="2959" y="345"/>
                    </a:lnTo>
                    <a:lnTo>
                      <a:pt x="2958" y="348"/>
                    </a:lnTo>
                    <a:lnTo>
                      <a:pt x="2962" y="350"/>
                    </a:lnTo>
                    <a:lnTo>
                      <a:pt x="2965" y="350"/>
                    </a:lnTo>
                    <a:lnTo>
                      <a:pt x="2967" y="348"/>
                    </a:lnTo>
                    <a:lnTo>
                      <a:pt x="2970" y="346"/>
                    </a:lnTo>
                    <a:lnTo>
                      <a:pt x="2973" y="350"/>
                    </a:lnTo>
                    <a:lnTo>
                      <a:pt x="2976" y="350"/>
                    </a:lnTo>
                    <a:lnTo>
                      <a:pt x="2990" y="351"/>
                    </a:lnTo>
                    <a:lnTo>
                      <a:pt x="2991" y="354"/>
                    </a:lnTo>
                    <a:lnTo>
                      <a:pt x="2991" y="359"/>
                    </a:lnTo>
                    <a:lnTo>
                      <a:pt x="2996" y="357"/>
                    </a:lnTo>
                    <a:lnTo>
                      <a:pt x="2999" y="359"/>
                    </a:lnTo>
                    <a:lnTo>
                      <a:pt x="3000" y="359"/>
                    </a:lnTo>
                    <a:lnTo>
                      <a:pt x="3003" y="357"/>
                    </a:lnTo>
                    <a:lnTo>
                      <a:pt x="3006" y="356"/>
                    </a:lnTo>
                    <a:lnTo>
                      <a:pt x="3008" y="360"/>
                    </a:lnTo>
                    <a:lnTo>
                      <a:pt x="3012" y="357"/>
                    </a:lnTo>
                    <a:lnTo>
                      <a:pt x="3015" y="359"/>
                    </a:lnTo>
                    <a:lnTo>
                      <a:pt x="3018" y="356"/>
                    </a:lnTo>
                    <a:lnTo>
                      <a:pt x="3028" y="359"/>
                    </a:lnTo>
                    <a:lnTo>
                      <a:pt x="3035" y="365"/>
                    </a:lnTo>
                    <a:lnTo>
                      <a:pt x="3044" y="368"/>
                    </a:lnTo>
                    <a:lnTo>
                      <a:pt x="3050" y="369"/>
                    </a:lnTo>
                    <a:lnTo>
                      <a:pt x="3058" y="378"/>
                    </a:lnTo>
                    <a:lnTo>
                      <a:pt x="3060" y="378"/>
                    </a:lnTo>
                    <a:lnTo>
                      <a:pt x="3066" y="380"/>
                    </a:lnTo>
                    <a:lnTo>
                      <a:pt x="3069" y="381"/>
                    </a:lnTo>
                    <a:lnTo>
                      <a:pt x="3072" y="388"/>
                    </a:lnTo>
                    <a:lnTo>
                      <a:pt x="3070" y="389"/>
                    </a:lnTo>
                    <a:lnTo>
                      <a:pt x="3070" y="394"/>
                    </a:lnTo>
                    <a:lnTo>
                      <a:pt x="3072" y="397"/>
                    </a:lnTo>
                    <a:lnTo>
                      <a:pt x="3076" y="401"/>
                    </a:lnTo>
                    <a:lnTo>
                      <a:pt x="3081" y="404"/>
                    </a:lnTo>
                    <a:lnTo>
                      <a:pt x="3090" y="407"/>
                    </a:lnTo>
                    <a:lnTo>
                      <a:pt x="3110" y="412"/>
                    </a:lnTo>
                    <a:lnTo>
                      <a:pt x="3113" y="420"/>
                    </a:lnTo>
                    <a:lnTo>
                      <a:pt x="3114" y="424"/>
                    </a:lnTo>
                    <a:lnTo>
                      <a:pt x="3114" y="429"/>
                    </a:lnTo>
                    <a:lnTo>
                      <a:pt x="3114" y="432"/>
                    </a:lnTo>
                    <a:lnTo>
                      <a:pt x="3113" y="433"/>
                    </a:lnTo>
                    <a:lnTo>
                      <a:pt x="3113" y="436"/>
                    </a:lnTo>
                    <a:lnTo>
                      <a:pt x="3111" y="438"/>
                    </a:lnTo>
                    <a:lnTo>
                      <a:pt x="3111" y="439"/>
                    </a:lnTo>
                    <a:lnTo>
                      <a:pt x="3110" y="442"/>
                    </a:lnTo>
                    <a:lnTo>
                      <a:pt x="3111" y="444"/>
                    </a:lnTo>
                    <a:lnTo>
                      <a:pt x="3114" y="444"/>
                    </a:lnTo>
                    <a:lnTo>
                      <a:pt x="3116" y="441"/>
                    </a:lnTo>
                    <a:lnTo>
                      <a:pt x="3119" y="441"/>
                    </a:lnTo>
                    <a:lnTo>
                      <a:pt x="3119" y="444"/>
                    </a:lnTo>
                    <a:lnTo>
                      <a:pt x="3120" y="448"/>
                    </a:lnTo>
                    <a:lnTo>
                      <a:pt x="3123" y="450"/>
                    </a:lnTo>
                    <a:lnTo>
                      <a:pt x="3127" y="453"/>
                    </a:lnTo>
                    <a:lnTo>
                      <a:pt x="3128" y="456"/>
                    </a:lnTo>
                    <a:lnTo>
                      <a:pt x="3128" y="458"/>
                    </a:lnTo>
                    <a:lnTo>
                      <a:pt x="3127" y="461"/>
                    </a:lnTo>
                    <a:lnTo>
                      <a:pt x="3123" y="462"/>
                    </a:lnTo>
                    <a:lnTo>
                      <a:pt x="3123" y="464"/>
                    </a:lnTo>
                    <a:lnTo>
                      <a:pt x="3122" y="467"/>
                    </a:lnTo>
                    <a:lnTo>
                      <a:pt x="3117" y="470"/>
                    </a:lnTo>
                    <a:lnTo>
                      <a:pt x="3120" y="471"/>
                    </a:lnTo>
                    <a:lnTo>
                      <a:pt x="3122" y="473"/>
                    </a:lnTo>
                    <a:lnTo>
                      <a:pt x="3123" y="476"/>
                    </a:lnTo>
                    <a:lnTo>
                      <a:pt x="3123" y="477"/>
                    </a:lnTo>
                    <a:lnTo>
                      <a:pt x="3123" y="480"/>
                    </a:lnTo>
                    <a:lnTo>
                      <a:pt x="3122" y="483"/>
                    </a:lnTo>
                    <a:lnTo>
                      <a:pt x="3128" y="485"/>
                    </a:lnTo>
                    <a:lnTo>
                      <a:pt x="3131" y="485"/>
                    </a:lnTo>
                    <a:lnTo>
                      <a:pt x="3133" y="488"/>
                    </a:lnTo>
                    <a:lnTo>
                      <a:pt x="3133" y="489"/>
                    </a:lnTo>
                    <a:lnTo>
                      <a:pt x="3133" y="493"/>
                    </a:lnTo>
                    <a:lnTo>
                      <a:pt x="3133" y="494"/>
                    </a:lnTo>
                    <a:lnTo>
                      <a:pt x="3134" y="499"/>
                    </a:lnTo>
                    <a:lnTo>
                      <a:pt x="3136" y="499"/>
                    </a:lnTo>
                    <a:lnTo>
                      <a:pt x="3137" y="502"/>
                    </a:lnTo>
                    <a:lnTo>
                      <a:pt x="3142" y="505"/>
                    </a:lnTo>
                    <a:lnTo>
                      <a:pt x="3145" y="506"/>
                    </a:lnTo>
                    <a:lnTo>
                      <a:pt x="3151" y="508"/>
                    </a:lnTo>
                    <a:lnTo>
                      <a:pt x="3155" y="508"/>
                    </a:lnTo>
                    <a:lnTo>
                      <a:pt x="3158" y="508"/>
                    </a:lnTo>
                    <a:lnTo>
                      <a:pt x="3163" y="512"/>
                    </a:lnTo>
                    <a:lnTo>
                      <a:pt x="3168" y="515"/>
                    </a:lnTo>
                    <a:lnTo>
                      <a:pt x="3174" y="538"/>
                    </a:lnTo>
                    <a:lnTo>
                      <a:pt x="3183" y="540"/>
                    </a:lnTo>
                    <a:lnTo>
                      <a:pt x="3189" y="546"/>
                    </a:lnTo>
                    <a:lnTo>
                      <a:pt x="3197" y="547"/>
                    </a:lnTo>
                    <a:lnTo>
                      <a:pt x="3204" y="547"/>
                    </a:lnTo>
                    <a:lnTo>
                      <a:pt x="3207" y="547"/>
                    </a:lnTo>
                    <a:lnTo>
                      <a:pt x="3212" y="549"/>
                    </a:lnTo>
                    <a:lnTo>
                      <a:pt x="3215" y="549"/>
                    </a:lnTo>
                    <a:lnTo>
                      <a:pt x="3224" y="552"/>
                    </a:lnTo>
                    <a:lnTo>
                      <a:pt x="3227" y="552"/>
                    </a:lnTo>
                    <a:lnTo>
                      <a:pt x="3229" y="547"/>
                    </a:lnTo>
                    <a:lnTo>
                      <a:pt x="3235" y="546"/>
                    </a:lnTo>
                    <a:lnTo>
                      <a:pt x="3236" y="550"/>
                    </a:lnTo>
                    <a:lnTo>
                      <a:pt x="3236" y="553"/>
                    </a:lnTo>
                    <a:lnTo>
                      <a:pt x="3236" y="555"/>
                    </a:lnTo>
                    <a:lnTo>
                      <a:pt x="3236" y="558"/>
                    </a:lnTo>
                    <a:lnTo>
                      <a:pt x="3238" y="563"/>
                    </a:lnTo>
                    <a:lnTo>
                      <a:pt x="3238" y="566"/>
                    </a:lnTo>
                    <a:lnTo>
                      <a:pt x="3244" y="569"/>
                    </a:lnTo>
                    <a:lnTo>
                      <a:pt x="3251" y="567"/>
                    </a:lnTo>
                    <a:lnTo>
                      <a:pt x="3260" y="567"/>
                    </a:lnTo>
                    <a:lnTo>
                      <a:pt x="3270" y="566"/>
                    </a:lnTo>
                    <a:lnTo>
                      <a:pt x="3268" y="581"/>
                    </a:lnTo>
                    <a:lnTo>
                      <a:pt x="3262" y="585"/>
                    </a:lnTo>
                    <a:lnTo>
                      <a:pt x="3264" y="590"/>
                    </a:lnTo>
                    <a:lnTo>
                      <a:pt x="3260" y="594"/>
                    </a:lnTo>
                    <a:lnTo>
                      <a:pt x="3257" y="601"/>
                    </a:lnTo>
                    <a:lnTo>
                      <a:pt x="3256" y="602"/>
                    </a:lnTo>
                    <a:lnTo>
                      <a:pt x="3253" y="605"/>
                    </a:lnTo>
                    <a:lnTo>
                      <a:pt x="3251" y="607"/>
                    </a:lnTo>
                    <a:lnTo>
                      <a:pt x="3248" y="610"/>
                    </a:lnTo>
                    <a:lnTo>
                      <a:pt x="3247" y="614"/>
                    </a:lnTo>
                    <a:lnTo>
                      <a:pt x="3244" y="619"/>
                    </a:lnTo>
                    <a:lnTo>
                      <a:pt x="3244" y="620"/>
                    </a:lnTo>
                    <a:lnTo>
                      <a:pt x="3241" y="625"/>
                    </a:lnTo>
                    <a:lnTo>
                      <a:pt x="3239" y="628"/>
                    </a:lnTo>
                    <a:lnTo>
                      <a:pt x="3238" y="637"/>
                    </a:lnTo>
                    <a:lnTo>
                      <a:pt x="3238" y="640"/>
                    </a:lnTo>
                    <a:lnTo>
                      <a:pt x="3238" y="643"/>
                    </a:lnTo>
                    <a:lnTo>
                      <a:pt x="3238" y="649"/>
                    </a:lnTo>
                    <a:lnTo>
                      <a:pt x="3238" y="654"/>
                    </a:lnTo>
                    <a:lnTo>
                      <a:pt x="3236" y="664"/>
                    </a:lnTo>
                    <a:lnTo>
                      <a:pt x="3233" y="674"/>
                    </a:lnTo>
                    <a:lnTo>
                      <a:pt x="3230" y="684"/>
                    </a:lnTo>
                    <a:lnTo>
                      <a:pt x="3230" y="690"/>
                    </a:lnTo>
                    <a:lnTo>
                      <a:pt x="3229" y="698"/>
                    </a:lnTo>
                    <a:lnTo>
                      <a:pt x="3225" y="702"/>
                    </a:lnTo>
                    <a:lnTo>
                      <a:pt x="3222" y="709"/>
                    </a:lnTo>
                    <a:lnTo>
                      <a:pt x="3227" y="718"/>
                    </a:lnTo>
                    <a:lnTo>
                      <a:pt x="3232" y="722"/>
                    </a:lnTo>
                    <a:lnTo>
                      <a:pt x="3236" y="728"/>
                    </a:lnTo>
                    <a:lnTo>
                      <a:pt x="3242" y="736"/>
                    </a:lnTo>
                    <a:lnTo>
                      <a:pt x="3248" y="741"/>
                    </a:lnTo>
                    <a:lnTo>
                      <a:pt x="3251" y="745"/>
                    </a:lnTo>
                    <a:lnTo>
                      <a:pt x="3256" y="750"/>
                    </a:lnTo>
                    <a:lnTo>
                      <a:pt x="3260" y="754"/>
                    </a:lnTo>
                    <a:lnTo>
                      <a:pt x="3273" y="765"/>
                    </a:lnTo>
                    <a:lnTo>
                      <a:pt x="3282" y="774"/>
                    </a:lnTo>
                    <a:lnTo>
                      <a:pt x="3279" y="779"/>
                    </a:lnTo>
                    <a:lnTo>
                      <a:pt x="3256" y="798"/>
                    </a:lnTo>
                    <a:lnTo>
                      <a:pt x="3247" y="826"/>
                    </a:lnTo>
                    <a:lnTo>
                      <a:pt x="3232" y="855"/>
                    </a:lnTo>
                    <a:lnTo>
                      <a:pt x="3216" y="873"/>
                    </a:lnTo>
                    <a:lnTo>
                      <a:pt x="3206" y="890"/>
                    </a:lnTo>
                    <a:lnTo>
                      <a:pt x="3206" y="893"/>
                    </a:lnTo>
                    <a:lnTo>
                      <a:pt x="3213" y="899"/>
                    </a:lnTo>
                    <a:lnTo>
                      <a:pt x="3221" y="905"/>
                    </a:lnTo>
                    <a:lnTo>
                      <a:pt x="3227" y="914"/>
                    </a:lnTo>
                    <a:lnTo>
                      <a:pt x="3233" y="934"/>
                    </a:lnTo>
                    <a:lnTo>
                      <a:pt x="3236" y="949"/>
                    </a:lnTo>
                    <a:lnTo>
                      <a:pt x="3236" y="958"/>
                    </a:lnTo>
                    <a:lnTo>
                      <a:pt x="3230" y="972"/>
                    </a:lnTo>
                    <a:lnTo>
                      <a:pt x="3230" y="978"/>
                    </a:lnTo>
                    <a:lnTo>
                      <a:pt x="3230" y="1005"/>
                    </a:lnTo>
                    <a:lnTo>
                      <a:pt x="3233" y="1017"/>
                    </a:lnTo>
                    <a:lnTo>
                      <a:pt x="3245" y="1025"/>
                    </a:lnTo>
                    <a:lnTo>
                      <a:pt x="3259" y="1049"/>
                    </a:lnTo>
                    <a:lnTo>
                      <a:pt x="3286" y="1065"/>
                    </a:lnTo>
                    <a:lnTo>
                      <a:pt x="3291" y="1086"/>
                    </a:lnTo>
                    <a:lnTo>
                      <a:pt x="3274" y="1130"/>
                    </a:lnTo>
                    <a:lnTo>
                      <a:pt x="3274" y="1145"/>
                    </a:lnTo>
                    <a:lnTo>
                      <a:pt x="3267" y="1154"/>
                    </a:lnTo>
                    <a:lnTo>
                      <a:pt x="3251" y="1180"/>
                    </a:lnTo>
                    <a:lnTo>
                      <a:pt x="3250" y="1198"/>
                    </a:lnTo>
                    <a:lnTo>
                      <a:pt x="3259" y="1235"/>
                    </a:lnTo>
                    <a:lnTo>
                      <a:pt x="3262" y="1246"/>
                    </a:lnTo>
                    <a:lnTo>
                      <a:pt x="3219" y="1249"/>
                    </a:lnTo>
                    <a:lnTo>
                      <a:pt x="3204" y="1281"/>
                    </a:lnTo>
                    <a:lnTo>
                      <a:pt x="3184" y="1291"/>
                    </a:lnTo>
                    <a:lnTo>
                      <a:pt x="3197" y="1314"/>
                    </a:lnTo>
                    <a:lnTo>
                      <a:pt x="3183" y="1322"/>
                    </a:lnTo>
                    <a:lnTo>
                      <a:pt x="3174" y="1331"/>
                    </a:lnTo>
                    <a:lnTo>
                      <a:pt x="3158" y="1343"/>
                    </a:lnTo>
                    <a:lnTo>
                      <a:pt x="3085" y="1329"/>
                    </a:lnTo>
                    <a:lnTo>
                      <a:pt x="3075" y="1326"/>
                    </a:lnTo>
                    <a:lnTo>
                      <a:pt x="3060" y="1335"/>
                    </a:lnTo>
                    <a:lnTo>
                      <a:pt x="3057" y="1335"/>
                    </a:lnTo>
                    <a:lnTo>
                      <a:pt x="3046" y="1334"/>
                    </a:lnTo>
                    <a:lnTo>
                      <a:pt x="3025" y="1332"/>
                    </a:lnTo>
                    <a:lnTo>
                      <a:pt x="3009" y="1326"/>
                    </a:lnTo>
                    <a:lnTo>
                      <a:pt x="2993" y="1329"/>
                    </a:lnTo>
                    <a:lnTo>
                      <a:pt x="2986" y="1328"/>
                    </a:lnTo>
                    <a:lnTo>
                      <a:pt x="2980" y="1332"/>
                    </a:lnTo>
                    <a:lnTo>
                      <a:pt x="2968" y="1335"/>
                    </a:lnTo>
                    <a:lnTo>
                      <a:pt x="2959" y="1340"/>
                    </a:lnTo>
                    <a:lnTo>
                      <a:pt x="2951" y="1340"/>
                    </a:lnTo>
                    <a:lnTo>
                      <a:pt x="2948" y="1343"/>
                    </a:lnTo>
                    <a:lnTo>
                      <a:pt x="2951" y="1355"/>
                    </a:lnTo>
                    <a:lnTo>
                      <a:pt x="2945" y="1369"/>
                    </a:lnTo>
                    <a:lnTo>
                      <a:pt x="2939" y="1375"/>
                    </a:lnTo>
                    <a:lnTo>
                      <a:pt x="2929" y="1380"/>
                    </a:lnTo>
                    <a:lnTo>
                      <a:pt x="2918" y="1375"/>
                    </a:lnTo>
                    <a:lnTo>
                      <a:pt x="2907" y="1369"/>
                    </a:lnTo>
                    <a:lnTo>
                      <a:pt x="2900" y="1366"/>
                    </a:lnTo>
                    <a:lnTo>
                      <a:pt x="2898" y="1386"/>
                    </a:lnTo>
                    <a:lnTo>
                      <a:pt x="2903" y="1401"/>
                    </a:lnTo>
                    <a:lnTo>
                      <a:pt x="2913" y="1407"/>
                    </a:lnTo>
                    <a:lnTo>
                      <a:pt x="2926" y="1412"/>
                    </a:lnTo>
                    <a:lnTo>
                      <a:pt x="2921" y="1424"/>
                    </a:lnTo>
                    <a:lnTo>
                      <a:pt x="2919" y="1437"/>
                    </a:lnTo>
                    <a:lnTo>
                      <a:pt x="2916" y="1462"/>
                    </a:lnTo>
                    <a:lnTo>
                      <a:pt x="2907" y="1515"/>
                    </a:lnTo>
                    <a:lnTo>
                      <a:pt x="2904" y="1555"/>
                    </a:lnTo>
                    <a:lnTo>
                      <a:pt x="2898" y="1562"/>
                    </a:lnTo>
                    <a:lnTo>
                      <a:pt x="2884" y="1579"/>
                    </a:lnTo>
                    <a:lnTo>
                      <a:pt x="2840" y="1611"/>
                    </a:lnTo>
                    <a:lnTo>
                      <a:pt x="2811" y="1634"/>
                    </a:lnTo>
                    <a:lnTo>
                      <a:pt x="2822" y="1649"/>
                    </a:lnTo>
                    <a:lnTo>
                      <a:pt x="2824" y="1655"/>
                    </a:lnTo>
                    <a:lnTo>
                      <a:pt x="2824" y="1661"/>
                    </a:lnTo>
                    <a:lnTo>
                      <a:pt x="2822" y="1663"/>
                    </a:lnTo>
                    <a:lnTo>
                      <a:pt x="2805" y="1670"/>
                    </a:lnTo>
                    <a:lnTo>
                      <a:pt x="2776" y="1682"/>
                    </a:lnTo>
                    <a:lnTo>
                      <a:pt x="2760" y="1685"/>
                    </a:lnTo>
                    <a:lnTo>
                      <a:pt x="2671" y="1678"/>
                    </a:lnTo>
                    <a:lnTo>
                      <a:pt x="2627" y="1678"/>
                    </a:lnTo>
                    <a:lnTo>
                      <a:pt x="2580" y="1667"/>
                    </a:lnTo>
                    <a:lnTo>
                      <a:pt x="2574" y="1675"/>
                    </a:lnTo>
                    <a:lnTo>
                      <a:pt x="2565" y="1702"/>
                    </a:lnTo>
                    <a:lnTo>
                      <a:pt x="2560" y="1705"/>
                    </a:lnTo>
                    <a:lnTo>
                      <a:pt x="2534" y="1701"/>
                    </a:lnTo>
                    <a:lnTo>
                      <a:pt x="2537" y="1783"/>
                    </a:lnTo>
                    <a:lnTo>
                      <a:pt x="2536" y="1796"/>
                    </a:lnTo>
                    <a:lnTo>
                      <a:pt x="2536" y="1812"/>
                    </a:lnTo>
                    <a:lnTo>
                      <a:pt x="2534" y="1836"/>
                    </a:lnTo>
                    <a:lnTo>
                      <a:pt x="2534" y="1844"/>
                    </a:lnTo>
                    <a:lnTo>
                      <a:pt x="2527" y="1847"/>
                    </a:lnTo>
                    <a:lnTo>
                      <a:pt x="2512" y="1850"/>
                    </a:lnTo>
                    <a:lnTo>
                      <a:pt x="2499" y="1847"/>
                    </a:lnTo>
                    <a:lnTo>
                      <a:pt x="2492" y="1842"/>
                    </a:lnTo>
                    <a:lnTo>
                      <a:pt x="2487" y="1860"/>
                    </a:lnTo>
                    <a:lnTo>
                      <a:pt x="2484" y="1871"/>
                    </a:lnTo>
                    <a:lnTo>
                      <a:pt x="2472" y="1900"/>
                    </a:lnTo>
                    <a:lnTo>
                      <a:pt x="2469" y="1921"/>
                    </a:lnTo>
                    <a:lnTo>
                      <a:pt x="2463" y="1941"/>
                    </a:lnTo>
                    <a:lnTo>
                      <a:pt x="2467" y="1956"/>
                    </a:lnTo>
                    <a:lnTo>
                      <a:pt x="2470" y="1987"/>
                    </a:lnTo>
                    <a:lnTo>
                      <a:pt x="2472" y="1993"/>
                    </a:lnTo>
                    <a:lnTo>
                      <a:pt x="2445" y="2000"/>
                    </a:lnTo>
                    <a:lnTo>
                      <a:pt x="2420" y="2006"/>
                    </a:lnTo>
                    <a:lnTo>
                      <a:pt x="2402" y="2005"/>
                    </a:lnTo>
                    <a:lnTo>
                      <a:pt x="2378" y="1996"/>
                    </a:lnTo>
                    <a:lnTo>
                      <a:pt x="2346" y="1977"/>
                    </a:lnTo>
                    <a:lnTo>
                      <a:pt x="2323" y="1961"/>
                    </a:lnTo>
                    <a:lnTo>
                      <a:pt x="2301" y="1953"/>
                    </a:lnTo>
                    <a:lnTo>
                      <a:pt x="2292" y="1953"/>
                    </a:lnTo>
                    <a:lnTo>
                      <a:pt x="2280" y="1956"/>
                    </a:lnTo>
                    <a:lnTo>
                      <a:pt x="2273" y="1961"/>
                    </a:lnTo>
                    <a:lnTo>
                      <a:pt x="2269" y="1965"/>
                    </a:lnTo>
                    <a:lnTo>
                      <a:pt x="2268" y="1970"/>
                    </a:lnTo>
                    <a:lnTo>
                      <a:pt x="2238" y="1968"/>
                    </a:lnTo>
                    <a:lnTo>
                      <a:pt x="2212" y="1965"/>
                    </a:lnTo>
                    <a:lnTo>
                      <a:pt x="2199" y="1961"/>
                    </a:lnTo>
                    <a:lnTo>
                      <a:pt x="2184" y="1958"/>
                    </a:lnTo>
                    <a:lnTo>
                      <a:pt x="2177" y="1955"/>
                    </a:lnTo>
                    <a:lnTo>
                      <a:pt x="2161" y="1955"/>
                    </a:lnTo>
                    <a:lnTo>
                      <a:pt x="2157" y="1952"/>
                    </a:lnTo>
                    <a:lnTo>
                      <a:pt x="2154" y="1949"/>
                    </a:lnTo>
                    <a:lnTo>
                      <a:pt x="2154" y="1944"/>
                    </a:lnTo>
                    <a:lnTo>
                      <a:pt x="2154" y="1938"/>
                    </a:lnTo>
                    <a:lnTo>
                      <a:pt x="2155" y="1933"/>
                    </a:lnTo>
                    <a:lnTo>
                      <a:pt x="2157" y="1929"/>
                    </a:lnTo>
                    <a:lnTo>
                      <a:pt x="2160" y="1924"/>
                    </a:lnTo>
                    <a:lnTo>
                      <a:pt x="2164" y="1920"/>
                    </a:lnTo>
                    <a:lnTo>
                      <a:pt x="2167" y="1920"/>
                    </a:lnTo>
                    <a:lnTo>
                      <a:pt x="2171" y="1917"/>
                    </a:lnTo>
                    <a:lnTo>
                      <a:pt x="2172" y="1914"/>
                    </a:lnTo>
                    <a:lnTo>
                      <a:pt x="2169" y="1898"/>
                    </a:lnTo>
                    <a:lnTo>
                      <a:pt x="2164" y="1886"/>
                    </a:lnTo>
                    <a:lnTo>
                      <a:pt x="2163" y="1886"/>
                    </a:lnTo>
                    <a:lnTo>
                      <a:pt x="2154" y="1888"/>
                    </a:lnTo>
                    <a:lnTo>
                      <a:pt x="2149" y="1883"/>
                    </a:lnTo>
                    <a:lnTo>
                      <a:pt x="2140" y="1879"/>
                    </a:lnTo>
                    <a:lnTo>
                      <a:pt x="2128" y="1876"/>
                    </a:lnTo>
                    <a:lnTo>
                      <a:pt x="2120" y="1873"/>
                    </a:lnTo>
                    <a:lnTo>
                      <a:pt x="2113" y="1868"/>
                    </a:lnTo>
                    <a:lnTo>
                      <a:pt x="2102" y="1866"/>
                    </a:lnTo>
                    <a:lnTo>
                      <a:pt x="2093" y="1865"/>
                    </a:lnTo>
                    <a:lnTo>
                      <a:pt x="2087" y="1865"/>
                    </a:lnTo>
                    <a:lnTo>
                      <a:pt x="2081" y="1863"/>
                    </a:lnTo>
                    <a:lnTo>
                      <a:pt x="2072" y="1862"/>
                    </a:lnTo>
                    <a:lnTo>
                      <a:pt x="2064" y="1862"/>
                    </a:lnTo>
                    <a:lnTo>
                      <a:pt x="2035" y="1862"/>
                    </a:lnTo>
                    <a:lnTo>
                      <a:pt x="2017" y="1862"/>
                    </a:lnTo>
                    <a:lnTo>
                      <a:pt x="1983" y="1865"/>
                    </a:lnTo>
                    <a:lnTo>
                      <a:pt x="1957" y="1865"/>
                    </a:lnTo>
                    <a:lnTo>
                      <a:pt x="1945" y="1866"/>
                    </a:lnTo>
                    <a:lnTo>
                      <a:pt x="1933" y="1871"/>
                    </a:lnTo>
                    <a:lnTo>
                      <a:pt x="1877" y="1891"/>
                    </a:lnTo>
                    <a:lnTo>
                      <a:pt x="1860" y="1886"/>
                    </a:lnTo>
                    <a:lnTo>
                      <a:pt x="1852" y="1888"/>
                    </a:lnTo>
                    <a:lnTo>
                      <a:pt x="1848" y="1892"/>
                    </a:lnTo>
                    <a:lnTo>
                      <a:pt x="1842" y="1903"/>
                    </a:lnTo>
                    <a:lnTo>
                      <a:pt x="1839" y="1912"/>
                    </a:lnTo>
                    <a:lnTo>
                      <a:pt x="1836" y="1935"/>
                    </a:lnTo>
                    <a:lnTo>
                      <a:pt x="1834" y="1942"/>
                    </a:lnTo>
                    <a:lnTo>
                      <a:pt x="1822" y="1952"/>
                    </a:lnTo>
                    <a:lnTo>
                      <a:pt x="1801" y="1971"/>
                    </a:lnTo>
                    <a:lnTo>
                      <a:pt x="1785" y="1974"/>
                    </a:lnTo>
                    <a:lnTo>
                      <a:pt x="1752" y="1999"/>
                    </a:lnTo>
                    <a:lnTo>
                      <a:pt x="1718" y="2014"/>
                    </a:lnTo>
                    <a:lnTo>
                      <a:pt x="1580" y="2096"/>
                    </a:lnTo>
                    <a:lnTo>
                      <a:pt x="1524" y="2130"/>
                    </a:lnTo>
                    <a:lnTo>
                      <a:pt x="1498" y="2157"/>
                    </a:lnTo>
                    <a:lnTo>
                      <a:pt x="1454" y="2210"/>
                    </a:lnTo>
                    <a:lnTo>
                      <a:pt x="1432" y="2238"/>
                    </a:lnTo>
                    <a:lnTo>
                      <a:pt x="1417" y="2248"/>
                    </a:lnTo>
                    <a:lnTo>
                      <a:pt x="1345" y="2247"/>
                    </a:lnTo>
                    <a:lnTo>
                      <a:pt x="1338" y="2251"/>
                    </a:lnTo>
                    <a:lnTo>
                      <a:pt x="1318" y="2262"/>
                    </a:lnTo>
                    <a:lnTo>
                      <a:pt x="1289" y="2262"/>
                    </a:lnTo>
                    <a:lnTo>
                      <a:pt x="1257" y="2264"/>
                    </a:lnTo>
                    <a:lnTo>
                      <a:pt x="1224" y="2268"/>
                    </a:lnTo>
                    <a:lnTo>
                      <a:pt x="1199" y="2271"/>
                    </a:lnTo>
                    <a:lnTo>
                      <a:pt x="1187" y="2270"/>
                    </a:lnTo>
                    <a:lnTo>
                      <a:pt x="1189" y="2288"/>
                    </a:lnTo>
                    <a:lnTo>
                      <a:pt x="1192" y="2308"/>
                    </a:lnTo>
                    <a:lnTo>
                      <a:pt x="1198" y="2315"/>
                    </a:lnTo>
                    <a:lnTo>
                      <a:pt x="1210" y="2334"/>
                    </a:lnTo>
                    <a:lnTo>
                      <a:pt x="1208" y="2335"/>
                    </a:lnTo>
                    <a:lnTo>
                      <a:pt x="1176" y="2326"/>
                    </a:lnTo>
                    <a:lnTo>
                      <a:pt x="1109" y="2308"/>
                    </a:lnTo>
                    <a:lnTo>
                      <a:pt x="1103" y="2305"/>
                    </a:lnTo>
                    <a:lnTo>
                      <a:pt x="1096" y="2300"/>
                    </a:lnTo>
                    <a:lnTo>
                      <a:pt x="1090" y="2297"/>
                    </a:lnTo>
                    <a:lnTo>
                      <a:pt x="1084" y="2294"/>
                    </a:lnTo>
                    <a:lnTo>
                      <a:pt x="1076" y="2292"/>
                    </a:lnTo>
                    <a:lnTo>
                      <a:pt x="1064" y="2288"/>
                    </a:lnTo>
                    <a:lnTo>
                      <a:pt x="1050" y="2282"/>
                    </a:lnTo>
                    <a:lnTo>
                      <a:pt x="1036" y="2277"/>
                    </a:lnTo>
                    <a:lnTo>
                      <a:pt x="1024" y="2273"/>
                    </a:lnTo>
                    <a:lnTo>
                      <a:pt x="1012" y="2267"/>
                    </a:lnTo>
                    <a:lnTo>
                      <a:pt x="1012" y="2264"/>
                    </a:lnTo>
                    <a:lnTo>
                      <a:pt x="1012" y="2259"/>
                    </a:lnTo>
                    <a:lnTo>
                      <a:pt x="1012" y="2265"/>
                    </a:lnTo>
                    <a:lnTo>
                      <a:pt x="1012" y="2267"/>
                    </a:lnTo>
                    <a:lnTo>
                      <a:pt x="1011" y="2267"/>
                    </a:lnTo>
                    <a:lnTo>
                      <a:pt x="965" y="2248"/>
                    </a:lnTo>
                    <a:lnTo>
                      <a:pt x="928" y="2245"/>
                    </a:lnTo>
                    <a:lnTo>
                      <a:pt x="886" y="2239"/>
                    </a:lnTo>
                    <a:lnTo>
                      <a:pt x="872" y="2238"/>
                    </a:lnTo>
                    <a:lnTo>
                      <a:pt x="855" y="2235"/>
                    </a:lnTo>
                    <a:lnTo>
                      <a:pt x="807" y="2230"/>
                    </a:lnTo>
                    <a:lnTo>
                      <a:pt x="791" y="2227"/>
                    </a:lnTo>
                    <a:lnTo>
                      <a:pt x="708" y="2210"/>
                    </a:lnTo>
                    <a:lnTo>
                      <a:pt x="662" y="2203"/>
                    </a:lnTo>
                    <a:lnTo>
                      <a:pt x="592" y="2187"/>
                    </a:lnTo>
                    <a:lnTo>
                      <a:pt x="549" y="2174"/>
                    </a:lnTo>
                    <a:lnTo>
                      <a:pt x="536" y="2180"/>
                    </a:lnTo>
                    <a:lnTo>
                      <a:pt x="528" y="2180"/>
                    </a:lnTo>
                    <a:lnTo>
                      <a:pt x="493" y="2177"/>
                    </a:lnTo>
                    <a:lnTo>
                      <a:pt x="467" y="2177"/>
                    </a:lnTo>
                    <a:lnTo>
                      <a:pt x="444" y="2175"/>
                    </a:lnTo>
                    <a:lnTo>
                      <a:pt x="438" y="2174"/>
                    </a:lnTo>
                    <a:lnTo>
                      <a:pt x="423" y="2171"/>
                    </a:lnTo>
                    <a:lnTo>
                      <a:pt x="414" y="2168"/>
                    </a:lnTo>
                    <a:lnTo>
                      <a:pt x="403" y="2166"/>
                    </a:lnTo>
                    <a:lnTo>
                      <a:pt x="392" y="2163"/>
                    </a:lnTo>
                    <a:lnTo>
                      <a:pt x="321" y="2149"/>
                    </a:lnTo>
                    <a:lnTo>
                      <a:pt x="307" y="2148"/>
                    </a:lnTo>
                    <a:lnTo>
                      <a:pt x="297" y="2148"/>
                    </a:lnTo>
                    <a:lnTo>
                      <a:pt x="284" y="2146"/>
                    </a:lnTo>
                    <a:lnTo>
                      <a:pt x="255" y="2137"/>
                    </a:lnTo>
                    <a:lnTo>
                      <a:pt x="181" y="2111"/>
                    </a:lnTo>
                    <a:lnTo>
                      <a:pt x="176" y="2111"/>
                    </a:lnTo>
                    <a:lnTo>
                      <a:pt x="158" y="2099"/>
                    </a:lnTo>
                    <a:lnTo>
                      <a:pt x="153" y="2098"/>
                    </a:lnTo>
                    <a:lnTo>
                      <a:pt x="150" y="2096"/>
                    </a:lnTo>
                    <a:lnTo>
                      <a:pt x="146" y="2095"/>
                    </a:lnTo>
                    <a:lnTo>
                      <a:pt x="141" y="2095"/>
                    </a:lnTo>
                    <a:lnTo>
                      <a:pt x="137" y="2093"/>
                    </a:lnTo>
                    <a:lnTo>
                      <a:pt x="129" y="2092"/>
                    </a:lnTo>
                    <a:lnTo>
                      <a:pt x="126" y="2092"/>
                    </a:lnTo>
                    <a:lnTo>
                      <a:pt x="118" y="2090"/>
                    </a:lnTo>
                    <a:lnTo>
                      <a:pt x="115" y="2089"/>
                    </a:lnTo>
                    <a:lnTo>
                      <a:pt x="109" y="2087"/>
                    </a:lnTo>
                    <a:lnTo>
                      <a:pt x="105" y="2086"/>
                    </a:lnTo>
                    <a:lnTo>
                      <a:pt x="102" y="2084"/>
                    </a:lnTo>
                    <a:lnTo>
                      <a:pt x="96" y="2081"/>
                    </a:lnTo>
                    <a:lnTo>
                      <a:pt x="94" y="2079"/>
                    </a:lnTo>
                    <a:lnTo>
                      <a:pt x="90" y="2075"/>
                    </a:lnTo>
                    <a:lnTo>
                      <a:pt x="88" y="2073"/>
                    </a:lnTo>
                    <a:lnTo>
                      <a:pt x="85" y="2070"/>
                    </a:lnTo>
                    <a:lnTo>
                      <a:pt x="83" y="2069"/>
                    </a:lnTo>
                    <a:lnTo>
                      <a:pt x="82" y="2067"/>
                    </a:lnTo>
                    <a:lnTo>
                      <a:pt x="80" y="2064"/>
                    </a:lnTo>
                    <a:lnTo>
                      <a:pt x="77" y="2064"/>
                    </a:lnTo>
                    <a:lnTo>
                      <a:pt x="73" y="2063"/>
                    </a:lnTo>
                    <a:lnTo>
                      <a:pt x="68" y="2063"/>
                    </a:lnTo>
                    <a:lnTo>
                      <a:pt x="67" y="2063"/>
                    </a:lnTo>
                    <a:lnTo>
                      <a:pt x="62" y="2063"/>
                    </a:lnTo>
                    <a:lnTo>
                      <a:pt x="61" y="2063"/>
                    </a:lnTo>
                    <a:lnTo>
                      <a:pt x="58" y="2061"/>
                    </a:lnTo>
                    <a:lnTo>
                      <a:pt x="55" y="2061"/>
                    </a:lnTo>
                    <a:lnTo>
                      <a:pt x="50" y="2060"/>
                    </a:lnTo>
                    <a:lnTo>
                      <a:pt x="44" y="2058"/>
                    </a:lnTo>
                    <a:lnTo>
                      <a:pt x="41" y="2057"/>
                    </a:lnTo>
                    <a:lnTo>
                      <a:pt x="36" y="2054"/>
                    </a:lnTo>
                    <a:lnTo>
                      <a:pt x="33" y="2052"/>
                    </a:lnTo>
                    <a:lnTo>
                      <a:pt x="24" y="2047"/>
                    </a:lnTo>
                    <a:lnTo>
                      <a:pt x="21" y="2047"/>
                    </a:lnTo>
                    <a:lnTo>
                      <a:pt x="12" y="2040"/>
                    </a:lnTo>
                    <a:lnTo>
                      <a:pt x="6" y="2037"/>
                    </a:lnTo>
                    <a:lnTo>
                      <a:pt x="0" y="2032"/>
                    </a:lnTo>
                    <a:lnTo>
                      <a:pt x="3" y="2028"/>
                    </a:lnTo>
                    <a:lnTo>
                      <a:pt x="99" y="1769"/>
                    </a:lnTo>
                    <a:lnTo>
                      <a:pt x="100" y="1764"/>
                    </a:lnTo>
                    <a:lnTo>
                      <a:pt x="100" y="1760"/>
                    </a:lnTo>
                    <a:lnTo>
                      <a:pt x="102" y="1755"/>
                    </a:lnTo>
                    <a:lnTo>
                      <a:pt x="103" y="1752"/>
                    </a:lnTo>
                    <a:lnTo>
                      <a:pt x="106" y="1748"/>
                    </a:lnTo>
                    <a:lnTo>
                      <a:pt x="108" y="1743"/>
                    </a:lnTo>
                    <a:lnTo>
                      <a:pt x="109" y="1739"/>
                    </a:lnTo>
                    <a:lnTo>
                      <a:pt x="112" y="1734"/>
                    </a:lnTo>
                    <a:lnTo>
                      <a:pt x="114" y="1731"/>
                    </a:lnTo>
                    <a:lnTo>
                      <a:pt x="114" y="1728"/>
                    </a:lnTo>
                    <a:lnTo>
                      <a:pt x="115" y="1726"/>
                    </a:lnTo>
                    <a:lnTo>
                      <a:pt x="118" y="1722"/>
                    </a:lnTo>
                    <a:lnTo>
                      <a:pt x="120" y="1719"/>
                    </a:lnTo>
                    <a:lnTo>
                      <a:pt x="122" y="1719"/>
                    </a:lnTo>
                    <a:lnTo>
                      <a:pt x="123" y="1717"/>
                    </a:lnTo>
                    <a:lnTo>
                      <a:pt x="126" y="1717"/>
                    </a:lnTo>
                    <a:lnTo>
                      <a:pt x="131" y="1716"/>
                    </a:lnTo>
                    <a:lnTo>
                      <a:pt x="134" y="1714"/>
                    </a:lnTo>
                    <a:lnTo>
                      <a:pt x="138" y="1714"/>
                    </a:lnTo>
                    <a:lnTo>
                      <a:pt x="140" y="1713"/>
                    </a:lnTo>
                    <a:lnTo>
                      <a:pt x="143" y="1711"/>
                    </a:lnTo>
                    <a:lnTo>
                      <a:pt x="146" y="1711"/>
                    </a:lnTo>
                    <a:lnTo>
                      <a:pt x="153" y="1708"/>
                    </a:lnTo>
                    <a:lnTo>
                      <a:pt x="160" y="1705"/>
                    </a:lnTo>
                    <a:lnTo>
                      <a:pt x="161" y="1704"/>
                    </a:lnTo>
                    <a:lnTo>
                      <a:pt x="166" y="1702"/>
                    </a:lnTo>
                    <a:lnTo>
                      <a:pt x="170" y="1699"/>
                    </a:lnTo>
                    <a:lnTo>
                      <a:pt x="173" y="1699"/>
                    </a:lnTo>
                    <a:lnTo>
                      <a:pt x="175" y="1698"/>
                    </a:lnTo>
                    <a:lnTo>
                      <a:pt x="181" y="1690"/>
                    </a:lnTo>
                    <a:lnTo>
                      <a:pt x="184" y="1688"/>
                    </a:lnTo>
                    <a:lnTo>
                      <a:pt x="187" y="1684"/>
                    </a:lnTo>
                    <a:lnTo>
                      <a:pt x="192" y="1679"/>
                    </a:lnTo>
                    <a:lnTo>
                      <a:pt x="195" y="1678"/>
                    </a:lnTo>
                    <a:lnTo>
                      <a:pt x="196" y="1675"/>
                    </a:lnTo>
                    <a:lnTo>
                      <a:pt x="202" y="1667"/>
                    </a:lnTo>
                    <a:lnTo>
                      <a:pt x="205" y="1661"/>
                    </a:lnTo>
                    <a:lnTo>
                      <a:pt x="207" y="1656"/>
                    </a:lnTo>
                    <a:lnTo>
                      <a:pt x="208" y="1653"/>
                    </a:lnTo>
                    <a:lnTo>
                      <a:pt x="211" y="1649"/>
                    </a:lnTo>
                    <a:lnTo>
                      <a:pt x="214" y="1644"/>
                    </a:lnTo>
                    <a:lnTo>
                      <a:pt x="216" y="1641"/>
                    </a:lnTo>
                    <a:lnTo>
                      <a:pt x="217" y="1637"/>
                    </a:lnTo>
                    <a:lnTo>
                      <a:pt x="219" y="1632"/>
                    </a:lnTo>
                    <a:lnTo>
                      <a:pt x="220" y="1628"/>
                    </a:lnTo>
                    <a:lnTo>
                      <a:pt x="220" y="1623"/>
                    </a:lnTo>
                    <a:lnTo>
                      <a:pt x="220" y="1620"/>
                    </a:lnTo>
                    <a:lnTo>
                      <a:pt x="222" y="1611"/>
                    </a:lnTo>
                    <a:lnTo>
                      <a:pt x="222" y="1606"/>
                    </a:lnTo>
                    <a:lnTo>
                      <a:pt x="224" y="1603"/>
                    </a:lnTo>
                    <a:lnTo>
                      <a:pt x="224" y="1602"/>
                    </a:lnTo>
                    <a:lnTo>
                      <a:pt x="224" y="1600"/>
                    </a:lnTo>
                    <a:lnTo>
                      <a:pt x="224" y="1599"/>
                    </a:lnTo>
                    <a:lnTo>
                      <a:pt x="224" y="1594"/>
                    </a:lnTo>
                    <a:lnTo>
                      <a:pt x="224" y="1591"/>
                    </a:lnTo>
                    <a:lnTo>
                      <a:pt x="225" y="1585"/>
                    </a:lnTo>
                    <a:lnTo>
                      <a:pt x="224" y="1580"/>
                    </a:lnTo>
                    <a:lnTo>
                      <a:pt x="224" y="1579"/>
                    </a:lnTo>
                    <a:lnTo>
                      <a:pt x="222" y="1576"/>
                    </a:lnTo>
                    <a:lnTo>
                      <a:pt x="220" y="1573"/>
                    </a:lnTo>
                    <a:lnTo>
                      <a:pt x="219" y="1571"/>
                    </a:lnTo>
                    <a:lnTo>
                      <a:pt x="217" y="1568"/>
                    </a:lnTo>
                    <a:lnTo>
                      <a:pt x="216" y="1564"/>
                    </a:lnTo>
                    <a:lnTo>
                      <a:pt x="213" y="1558"/>
                    </a:lnTo>
                    <a:lnTo>
                      <a:pt x="210" y="1555"/>
                    </a:lnTo>
                    <a:lnTo>
                      <a:pt x="205" y="1550"/>
                    </a:lnTo>
                    <a:lnTo>
                      <a:pt x="204" y="1547"/>
                    </a:lnTo>
                    <a:lnTo>
                      <a:pt x="199" y="1542"/>
                    </a:lnTo>
                    <a:lnTo>
                      <a:pt x="196" y="1539"/>
                    </a:lnTo>
                    <a:lnTo>
                      <a:pt x="193" y="1538"/>
                    </a:lnTo>
                    <a:lnTo>
                      <a:pt x="190" y="1535"/>
                    </a:lnTo>
                    <a:lnTo>
                      <a:pt x="188" y="1533"/>
                    </a:lnTo>
                    <a:lnTo>
                      <a:pt x="185" y="1532"/>
                    </a:lnTo>
                    <a:lnTo>
                      <a:pt x="184" y="1530"/>
                    </a:lnTo>
                    <a:lnTo>
                      <a:pt x="181" y="1527"/>
                    </a:lnTo>
                    <a:lnTo>
                      <a:pt x="179" y="1524"/>
                    </a:lnTo>
                    <a:lnTo>
                      <a:pt x="178" y="1524"/>
                    </a:lnTo>
                    <a:lnTo>
                      <a:pt x="176" y="1523"/>
                    </a:lnTo>
                    <a:lnTo>
                      <a:pt x="173" y="1520"/>
                    </a:lnTo>
                    <a:lnTo>
                      <a:pt x="172" y="1520"/>
                    </a:lnTo>
                    <a:lnTo>
                      <a:pt x="170" y="1518"/>
                    </a:lnTo>
                    <a:lnTo>
                      <a:pt x="169" y="1516"/>
                    </a:lnTo>
                    <a:lnTo>
                      <a:pt x="164" y="1515"/>
                    </a:lnTo>
                    <a:lnTo>
                      <a:pt x="163" y="1513"/>
                    </a:lnTo>
                    <a:lnTo>
                      <a:pt x="160" y="1512"/>
                    </a:lnTo>
                    <a:lnTo>
                      <a:pt x="158" y="1512"/>
                    </a:lnTo>
                    <a:lnTo>
                      <a:pt x="157" y="1510"/>
                    </a:lnTo>
                    <a:lnTo>
                      <a:pt x="153" y="1507"/>
                    </a:lnTo>
                    <a:lnTo>
                      <a:pt x="150" y="1506"/>
                    </a:lnTo>
                    <a:lnTo>
                      <a:pt x="149" y="1506"/>
                    </a:lnTo>
                    <a:lnTo>
                      <a:pt x="146" y="1503"/>
                    </a:lnTo>
                    <a:lnTo>
                      <a:pt x="140" y="1498"/>
                    </a:lnTo>
                    <a:lnTo>
                      <a:pt x="138" y="1498"/>
                    </a:lnTo>
                    <a:lnTo>
                      <a:pt x="137" y="1498"/>
                    </a:lnTo>
                    <a:lnTo>
                      <a:pt x="135" y="1497"/>
                    </a:lnTo>
                    <a:lnTo>
                      <a:pt x="132" y="1495"/>
                    </a:lnTo>
                    <a:lnTo>
                      <a:pt x="131" y="1495"/>
                    </a:lnTo>
                    <a:lnTo>
                      <a:pt x="128" y="1494"/>
                    </a:lnTo>
                    <a:lnTo>
                      <a:pt x="126" y="1494"/>
                    </a:lnTo>
                    <a:lnTo>
                      <a:pt x="125" y="1492"/>
                    </a:lnTo>
                    <a:lnTo>
                      <a:pt x="122" y="1491"/>
                    </a:lnTo>
                    <a:lnTo>
                      <a:pt x="118" y="1488"/>
                    </a:lnTo>
                    <a:lnTo>
                      <a:pt x="117" y="1488"/>
                    </a:lnTo>
                    <a:lnTo>
                      <a:pt x="117" y="1486"/>
                    </a:lnTo>
                    <a:lnTo>
                      <a:pt x="117" y="1485"/>
                    </a:lnTo>
                    <a:lnTo>
                      <a:pt x="117" y="1480"/>
                    </a:lnTo>
                    <a:lnTo>
                      <a:pt x="117" y="1477"/>
                    </a:lnTo>
                    <a:lnTo>
                      <a:pt x="118" y="1474"/>
                    </a:lnTo>
                    <a:lnTo>
                      <a:pt x="118" y="1471"/>
                    </a:lnTo>
                    <a:lnTo>
                      <a:pt x="120" y="1465"/>
                    </a:lnTo>
                    <a:lnTo>
                      <a:pt x="122" y="1460"/>
                    </a:lnTo>
                    <a:lnTo>
                      <a:pt x="122" y="1457"/>
                    </a:lnTo>
                    <a:lnTo>
                      <a:pt x="123" y="1453"/>
                    </a:lnTo>
                    <a:lnTo>
                      <a:pt x="123" y="1450"/>
                    </a:lnTo>
                    <a:lnTo>
                      <a:pt x="123" y="1445"/>
                    </a:lnTo>
                    <a:lnTo>
                      <a:pt x="125" y="1437"/>
                    </a:lnTo>
                    <a:lnTo>
                      <a:pt x="126" y="1433"/>
                    </a:lnTo>
                    <a:lnTo>
                      <a:pt x="126" y="1430"/>
                    </a:lnTo>
                    <a:lnTo>
                      <a:pt x="128" y="1425"/>
                    </a:lnTo>
                    <a:lnTo>
                      <a:pt x="128" y="1419"/>
                    </a:lnTo>
                    <a:lnTo>
                      <a:pt x="128" y="1416"/>
                    </a:lnTo>
                    <a:lnTo>
                      <a:pt x="129" y="1410"/>
                    </a:lnTo>
                    <a:lnTo>
                      <a:pt x="129" y="1405"/>
                    </a:lnTo>
                    <a:lnTo>
                      <a:pt x="129" y="1402"/>
                    </a:lnTo>
                    <a:lnTo>
                      <a:pt x="129" y="1399"/>
                    </a:lnTo>
                    <a:lnTo>
                      <a:pt x="129" y="1398"/>
                    </a:lnTo>
                    <a:lnTo>
                      <a:pt x="129" y="1396"/>
                    </a:lnTo>
                    <a:lnTo>
                      <a:pt x="129" y="1393"/>
                    </a:lnTo>
                    <a:lnTo>
                      <a:pt x="131" y="1389"/>
                    </a:lnTo>
                    <a:lnTo>
                      <a:pt x="131" y="1386"/>
                    </a:lnTo>
                    <a:lnTo>
                      <a:pt x="132" y="1380"/>
                    </a:lnTo>
                    <a:lnTo>
                      <a:pt x="132" y="1373"/>
                    </a:lnTo>
                    <a:lnTo>
                      <a:pt x="132" y="1372"/>
                    </a:lnTo>
                    <a:lnTo>
                      <a:pt x="132" y="1370"/>
                    </a:lnTo>
                    <a:lnTo>
                      <a:pt x="134" y="1363"/>
                    </a:lnTo>
                    <a:lnTo>
                      <a:pt x="134" y="1360"/>
                    </a:lnTo>
                    <a:lnTo>
                      <a:pt x="135" y="1355"/>
                    </a:lnTo>
                    <a:lnTo>
                      <a:pt x="135" y="1354"/>
                    </a:lnTo>
                    <a:lnTo>
                      <a:pt x="135" y="1352"/>
                    </a:lnTo>
                    <a:lnTo>
                      <a:pt x="135" y="1349"/>
                    </a:lnTo>
                    <a:lnTo>
                      <a:pt x="137" y="1343"/>
                    </a:lnTo>
                    <a:lnTo>
                      <a:pt x="137" y="1342"/>
                    </a:lnTo>
                    <a:lnTo>
                      <a:pt x="137" y="1340"/>
                    </a:lnTo>
                    <a:lnTo>
                      <a:pt x="138" y="1334"/>
                    </a:lnTo>
                    <a:lnTo>
                      <a:pt x="140" y="1329"/>
                    </a:lnTo>
                    <a:lnTo>
                      <a:pt x="140" y="1328"/>
                    </a:lnTo>
                    <a:lnTo>
                      <a:pt x="140" y="1326"/>
                    </a:lnTo>
                    <a:lnTo>
                      <a:pt x="141" y="1323"/>
                    </a:lnTo>
                    <a:lnTo>
                      <a:pt x="143" y="1317"/>
                    </a:lnTo>
                    <a:lnTo>
                      <a:pt x="143" y="1314"/>
                    </a:lnTo>
                    <a:lnTo>
                      <a:pt x="143" y="1313"/>
                    </a:lnTo>
                    <a:lnTo>
                      <a:pt x="144" y="1310"/>
                    </a:lnTo>
                    <a:lnTo>
                      <a:pt x="144" y="1305"/>
                    </a:lnTo>
                    <a:lnTo>
                      <a:pt x="146" y="1302"/>
                    </a:lnTo>
                    <a:lnTo>
                      <a:pt x="147" y="1297"/>
                    </a:lnTo>
                    <a:lnTo>
                      <a:pt x="147" y="1294"/>
                    </a:lnTo>
                    <a:lnTo>
                      <a:pt x="147" y="1291"/>
                    </a:lnTo>
                    <a:lnTo>
                      <a:pt x="149" y="1285"/>
                    </a:lnTo>
                    <a:lnTo>
                      <a:pt x="149" y="1282"/>
                    </a:lnTo>
                    <a:lnTo>
                      <a:pt x="149" y="1278"/>
                    </a:lnTo>
                    <a:lnTo>
                      <a:pt x="149" y="1275"/>
                    </a:lnTo>
                    <a:lnTo>
                      <a:pt x="150" y="1272"/>
                    </a:lnTo>
                    <a:lnTo>
                      <a:pt x="150" y="1264"/>
                    </a:lnTo>
                    <a:lnTo>
                      <a:pt x="150" y="1261"/>
                    </a:lnTo>
                    <a:lnTo>
                      <a:pt x="150" y="1259"/>
                    </a:lnTo>
                    <a:lnTo>
                      <a:pt x="150" y="1256"/>
                    </a:lnTo>
                    <a:lnTo>
                      <a:pt x="150" y="1253"/>
                    </a:lnTo>
                    <a:lnTo>
                      <a:pt x="150" y="1250"/>
                    </a:lnTo>
                    <a:lnTo>
                      <a:pt x="152" y="1247"/>
                    </a:lnTo>
                    <a:lnTo>
                      <a:pt x="152" y="1238"/>
                    </a:lnTo>
                    <a:lnTo>
                      <a:pt x="152" y="1235"/>
                    </a:lnTo>
                    <a:lnTo>
                      <a:pt x="153" y="1230"/>
                    </a:lnTo>
                    <a:lnTo>
                      <a:pt x="153" y="1227"/>
                    </a:lnTo>
                    <a:lnTo>
                      <a:pt x="153" y="1223"/>
                    </a:lnTo>
                    <a:lnTo>
                      <a:pt x="155" y="1220"/>
                    </a:lnTo>
                    <a:lnTo>
                      <a:pt x="155" y="1215"/>
                    </a:lnTo>
                    <a:lnTo>
                      <a:pt x="155" y="1212"/>
                    </a:lnTo>
                    <a:lnTo>
                      <a:pt x="157" y="1209"/>
                    </a:lnTo>
                    <a:lnTo>
                      <a:pt x="158" y="1205"/>
                    </a:lnTo>
                    <a:lnTo>
                      <a:pt x="157" y="1202"/>
                    </a:lnTo>
                    <a:lnTo>
                      <a:pt x="158" y="1197"/>
                    </a:lnTo>
                    <a:lnTo>
                      <a:pt x="158" y="1194"/>
                    </a:lnTo>
                    <a:lnTo>
                      <a:pt x="158" y="1189"/>
                    </a:lnTo>
                    <a:lnTo>
                      <a:pt x="161" y="1186"/>
                    </a:lnTo>
                    <a:lnTo>
                      <a:pt x="161" y="1182"/>
                    </a:lnTo>
                    <a:lnTo>
                      <a:pt x="163" y="1177"/>
                    </a:lnTo>
                    <a:lnTo>
                      <a:pt x="164" y="1174"/>
                    </a:lnTo>
                    <a:lnTo>
                      <a:pt x="166" y="1170"/>
                    </a:lnTo>
                    <a:lnTo>
                      <a:pt x="169" y="1167"/>
                    </a:lnTo>
                    <a:lnTo>
                      <a:pt x="170" y="1165"/>
                    </a:lnTo>
                    <a:lnTo>
                      <a:pt x="175" y="1164"/>
                    </a:lnTo>
                    <a:lnTo>
                      <a:pt x="179" y="1164"/>
                    </a:lnTo>
                    <a:lnTo>
                      <a:pt x="182" y="1162"/>
                    </a:lnTo>
                    <a:lnTo>
                      <a:pt x="185" y="1160"/>
                    </a:lnTo>
                    <a:lnTo>
                      <a:pt x="188" y="1160"/>
                    </a:lnTo>
                    <a:lnTo>
                      <a:pt x="198" y="1157"/>
                    </a:lnTo>
                    <a:lnTo>
                      <a:pt x="202" y="1156"/>
                    </a:lnTo>
                    <a:lnTo>
                      <a:pt x="207" y="1153"/>
                    </a:lnTo>
                    <a:lnTo>
                      <a:pt x="213" y="1151"/>
                    </a:lnTo>
                    <a:lnTo>
                      <a:pt x="216" y="1150"/>
                    </a:lnTo>
                    <a:lnTo>
                      <a:pt x="222" y="1148"/>
                    </a:lnTo>
                    <a:lnTo>
                      <a:pt x="224" y="1147"/>
                    </a:lnTo>
                    <a:lnTo>
                      <a:pt x="233" y="1144"/>
                    </a:lnTo>
                    <a:lnTo>
                      <a:pt x="240" y="1141"/>
                    </a:lnTo>
                    <a:lnTo>
                      <a:pt x="243" y="1139"/>
                    </a:lnTo>
                    <a:lnTo>
                      <a:pt x="245" y="1139"/>
                    </a:lnTo>
                    <a:lnTo>
                      <a:pt x="248" y="1138"/>
                    </a:lnTo>
                    <a:lnTo>
                      <a:pt x="255" y="1135"/>
                    </a:lnTo>
                    <a:lnTo>
                      <a:pt x="260" y="1132"/>
                    </a:lnTo>
                    <a:lnTo>
                      <a:pt x="265" y="1130"/>
                    </a:lnTo>
                    <a:lnTo>
                      <a:pt x="272" y="1127"/>
                    </a:lnTo>
                    <a:lnTo>
                      <a:pt x="277" y="1124"/>
                    </a:lnTo>
                    <a:lnTo>
                      <a:pt x="278" y="1122"/>
                    </a:lnTo>
                    <a:lnTo>
                      <a:pt x="281" y="1118"/>
                    </a:lnTo>
                    <a:lnTo>
                      <a:pt x="286" y="1113"/>
                    </a:lnTo>
                    <a:lnTo>
                      <a:pt x="287" y="1109"/>
                    </a:lnTo>
                    <a:lnTo>
                      <a:pt x="290" y="1106"/>
                    </a:lnTo>
                    <a:lnTo>
                      <a:pt x="295" y="1100"/>
                    </a:lnTo>
                    <a:lnTo>
                      <a:pt x="297" y="1097"/>
                    </a:lnTo>
                    <a:lnTo>
                      <a:pt x="300" y="1092"/>
                    </a:lnTo>
                    <a:lnTo>
                      <a:pt x="301" y="1090"/>
                    </a:lnTo>
                    <a:lnTo>
                      <a:pt x="304" y="1084"/>
                    </a:lnTo>
                    <a:lnTo>
                      <a:pt x="307" y="1080"/>
                    </a:lnTo>
                    <a:lnTo>
                      <a:pt x="309" y="1077"/>
                    </a:lnTo>
                    <a:lnTo>
                      <a:pt x="312" y="1074"/>
                    </a:lnTo>
                    <a:lnTo>
                      <a:pt x="313" y="1071"/>
                    </a:lnTo>
                    <a:lnTo>
                      <a:pt x="318" y="1066"/>
                    </a:lnTo>
                    <a:lnTo>
                      <a:pt x="318" y="1065"/>
                    </a:lnTo>
                    <a:lnTo>
                      <a:pt x="321" y="1062"/>
                    </a:lnTo>
                    <a:lnTo>
                      <a:pt x="321" y="1060"/>
                    </a:lnTo>
                    <a:lnTo>
                      <a:pt x="324" y="1057"/>
                    </a:lnTo>
                    <a:lnTo>
                      <a:pt x="326" y="1054"/>
                    </a:lnTo>
                    <a:lnTo>
                      <a:pt x="327" y="1052"/>
                    </a:lnTo>
                    <a:lnTo>
                      <a:pt x="329" y="1049"/>
                    </a:lnTo>
                    <a:lnTo>
                      <a:pt x="332" y="1048"/>
                    </a:lnTo>
                    <a:lnTo>
                      <a:pt x="332" y="1046"/>
                    </a:lnTo>
                    <a:lnTo>
                      <a:pt x="333" y="1046"/>
                    </a:lnTo>
                    <a:lnTo>
                      <a:pt x="333" y="1045"/>
                    </a:lnTo>
                    <a:lnTo>
                      <a:pt x="333" y="1043"/>
                    </a:lnTo>
                    <a:lnTo>
                      <a:pt x="336" y="1042"/>
                    </a:lnTo>
                    <a:lnTo>
                      <a:pt x="336" y="1040"/>
                    </a:lnTo>
                    <a:lnTo>
                      <a:pt x="339" y="1037"/>
                    </a:lnTo>
                    <a:lnTo>
                      <a:pt x="342" y="1031"/>
                    </a:lnTo>
                    <a:lnTo>
                      <a:pt x="342" y="1030"/>
                    </a:lnTo>
                    <a:lnTo>
                      <a:pt x="344" y="1028"/>
                    </a:lnTo>
                    <a:lnTo>
                      <a:pt x="344" y="1025"/>
                    </a:lnTo>
                    <a:lnTo>
                      <a:pt x="345" y="1020"/>
                    </a:lnTo>
                    <a:lnTo>
                      <a:pt x="345" y="1016"/>
                    </a:lnTo>
                    <a:lnTo>
                      <a:pt x="345" y="1013"/>
                    </a:lnTo>
                    <a:lnTo>
                      <a:pt x="345" y="1011"/>
                    </a:lnTo>
                    <a:lnTo>
                      <a:pt x="345" y="1008"/>
                    </a:lnTo>
                    <a:lnTo>
                      <a:pt x="344" y="1005"/>
                    </a:lnTo>
                    <a:lnTo>
                      <a:pt x="342" y="1002"/>
                    </a:lnTo>
                    <a:lnTo>
                      <a:pt x="341" y="999"/>
                    </a:lnTo>
                    <a:lnTo>
                      <a:pt x="339" y="999"/>
                    </a:lnTo>
                    <a:lnTo>
                      <a:pt x="336" y="993"/>
                    </a:lnTo>
                    <a:lnTo>
                      <a:pt x="335" y="992"/>
                    </a:lnTo>
                    <a:lnTo>
                      <a:pt x="335" y="990"/>
                    </a:lnTo>
                    <a:lnTo>
                      <a:pt x="332" y="987"/>
                    </a:lnTo>
                    <a:lnTo>
                      <a:pt x="330" y="982"/>
                    </a:lnTo>
                    <a:lnTo>
                      <a:pt x="329" y="981"/>
                    </a:lnTo>
                    <a:lnTo>
                      <a:pt x="326" y="979"/>
                    </a:lnTo>
                    <a:lnTo>
                      <a:pt x="324" y="978"/>
                    </a:lnTo>
                    <a:lnTo>
                      <a:pt x="322" y="976"/>
                    </a:lnTo>
                    <a:lnTo>
                      <a:pt x="321" y="975"/>
                    </a:lnTo>
                    <a:lnTo>
                      <a:pt x="316" y="972"/>
                    </a:lnTo>
                    <a:lnTo>
                      <a:pt x="313" y="969"/>
                    </a:lnTo>
                    <a:lnTo>
                      <a:pt x="312" y="967"/>
                    </a:lnTo>
                    <a:lnTo>
                      <a:pt x="312" y="966"/>
                    </a:lnTo>
                    <a:lnTo>
                      <a:pt x="312" y="964"/>
                    </a:lnTo>
                    <a:lnTo>
                      <a:pt x="315" y="961"/>
                    </a:lnTo>
                    <a:lnTo>
                      <a:pt x="315" y="960"/>
                    </a:lnTo>
                    <a:lnTo>
                      <a:pt x="316" y="960"/>
                    </a:lnTo>
                    <a:lnTo>
                      <a:pt x="316" y="958"/>
                    </a:lnTo>
                    <a:lnTo>
                      <a:pt x="319" y="955"/>
                    </a:lnTo>
                    <a:lnTo>
                      <a:pt x="324" y="952"/>
                    </a:lnTo>
                    <a:lnTo>
                      <a:pt x="324" y="950"/>
                    </a:lnTo>
                    <a:lnTo>
                      <a:pt x="327" y="949"/>
                    </a:lnTo>
                    <a:lnTo>
                      <a:pt x="329" y="947"/>
                    </a:lnTo>
                    <a:lnTo>
                      <a:pt x="332" y="943"/>
                    </a:lnTo>
                    <a:lnTo>
                      <a:pt x="332" y="941"/>
                    </a:lnTo>
                    <a:lnTo>
                      <a:pt x="333" y="941"/>
                    </a:lnTo>
                    <a:lnTo>
                      <a:pt x="335" y="938"/>
                    </a:lnTo>
                    <a:lnTo>
                      <a:pt x="335" y="934"/>
                    </a:lnTo>
                    <a:lnTo>
                      <a:pt x="333" y="934"/>
                    </a:lnTo>
                    <a:lnTo>
                      <a:pt x="332" y="931"/>
                    </a:lnTo>
                    <a:lnTo>
                      <a:pt x="329" y="925"/>
                    </a:lnTo>
                    <a:lnTo>
                      <a:pt x="329" y="923"/>
                    </a:lnTo>
                    <a:lnTo>
                      <a:pt x="327" y="923"/>
                    </a:lnTo>
                    <a:lnTo>
                      <a:pt x="326" y="922"/>
                    </a:lnTo>
                    <a:lnTo>
                      <a:pt x="324" y="919"/>
                    </a:lnTo>
                    <a:lnTo>
                      <a:pt x="322" y="914"/>
                    </a:lnTo>
                    <a:lnTo>
                      <a:pt x="322" y="909"/>
                    </a:lnTo>
                    <a:lnTo>
                      <a:pt x="321" y="909"/>
                    </a:lnTo>
                    <a:lnTo>
                      <a:pt x="322" y="905"/>
                    </a:lnTo>
                    <a:lnTo>
                      <a:pt x="324" y="902"/>
                    </a:lnTo>
                    <a:lnTo>
                      <a:pt x="326" y="900"/>
                    </a:lnTo>
                    <a:lnTo>
                      <a:pt x="327" y="897"/>
                    </a:lnTo>
                    <a:lnTo>
                      <a:pt x="329" y="894"/>
                    </a:lnTo>
                    <a:lnTo>
                      <a:pt x="330" y="893"/>
                    </a:lnTo>
                    <a:lnTo>
                      <a:pt x="335" y="887"/>
                    </a:lnTo>
                    <a:lnTo>
                      <a:pt x="336" y="885"/>
                    </a:lnTo>
                    <a:lnTo>
                      <a:pt x="338" y="884"/>
                    </a:lnTo>
                    <a:lnTo>
                      <a:pt x="338" y="882"/>
                    </a:lnTo>
                    <a:lnTo>
                      <a:pt x="342" y="881"/>
                    </a:lnTo>
                    <a:lnTo>
                      <a:pt x="348" y="877"/>
                    </a:lnTo>
                    <a:lnTo>
                      <a:pt x="350" y="877"/>
                    </a:lnTo>
                    <a:lnTo>
                      <a:pt x="351" y="877"/>
                    </a:lnTo>
                    <a:lnTo>
                      <a:pt x="354" y="877"/>
                    </a:lnTo>
                    <a:lnTo>
                      <a:pt x="357" y="876"/>
                    </a:lnTo>
                    <a:lnTo>
                      <a:pt x="359" y="876"/>
                    </a:lnTo>
                    <a:lnTo>
                      <a:pt x="361" y="876"/>
                    </a:lnTo>
                    <a:lnTo>
                      <a:pt x="364" y="873"/>
                    </a:lnTo>
                    <a:lnTo>
                      <a:pt x="367" y="868"/>
                    </a:lnTo>
                    <a:lnTo>
                      <a:pt x="368" y="867"/>
                    </a:lnTo>
                    <a:lnTo>
                      <a:pt x="370" y="865"/>
                    </a:lnTo>
                    <a:lnTo>
                      <a:pt x="371" y="864"/>
                    </a:lnTo>
                    <a:lnTo>
                      <a:pt x="373" y="861"/>
                    </a:lnTo>
                    <a:lnTo>
                      <a:pt x="374" y="856"/>
                    </a:lnTo>
                    <a:lnTo>
                      <a:pt x="377" y="852"/>
                    </a:lnTo>
                    <a:lnTo>
                      <a:pt x="379" y="850"/>
                    </a:lnTo>
                    <a:lnTo>
                      <a:pt x="380" y="849"/>
                    </a:lnTo>
                    <a:lnTo>
                      <a:pt x="382" y="846"/>
                    </a:lnTo>
                    <a:lnTo>
                      <a:pt x="397" y="826"/>
                    </a:lnTo>
                    <a:lnTo>
                      <a:pt x="402" y="823"/>
                    </a:lnTo>
                    <a:lnTo>
                      <a:pt x="403" y="821"/>
                    </a:lnTo>
                    <a:lnTo>
                      <a:pt x="405" y="820"/>
                    </a:lnTo>
                    <a:lnTo>
                      <a:pt x="406" y="820"/>
                    </a:lnTo>
                    <a:lnTo>
                      <a:pt x="405" y="820"/>
                    </a:lnTo>
                    <a:lnTo>
                      <a:pt x="408" y="818"/>
                    </a:lnTo>
                    <a:lnTo>
                      <a:pt x="411" y="815"/>
                    </a:lnTo>
                    <a:lnTo>
                      <a:pt x="412" y="815"/>
                    </a:lnTo>
                    <a:lnTo>
                      <a:pt x="414" y="814"/>
                    </a:lnTo>
                    <a:lnTo>
                      <a:pt x="418" y="811"/>
                    </a:lnTo>
                    <a:lnTo>
                      <a:pt x="421" y="809"/>
                    </a:lnTo>
                    <a:lnTo>
                      <a:pt x="424" y="807"/>
                    </a:lnTo>
                    <a:lnTo>
                      <a:pt x="426" y="806"/>
                    </a:lnTo>
                    <a:lnTo>
                      <a:pt x="431" y="803"/>
                    </a:lnTo>
                    <a:lnTo>
                      <a:pt x="432" y="801"/>
                    </a:lnTo>
                    <a:lnTo>
                      <a:pt x="437" y="800"/>
                    </a:lnTo>
                    <a:lnTo>
                      <a:pt x="438" y="800"/>
                    </a:lnTo>
                    <a:lnTo>
                      <a:pt x="441" y="798"/>
                    </a:lnTo>
                    <a:lnTo>
                      <a:pt x="447" y="800"/>
                    </a:lnTo>
                    <a:lnTo>
                      <a:pt x="450" y="800"/>
                    </a:lnTo>
                    <a:lnTo>
                      <a:pt x="455" y="801"/>
                    </a:lnTo>
                    <a:lnTo>
                      <a:pt x="458" y="801"/>
                    </a:lnTo>
                    <a:lnTo>
                      <a:pt x="459" y="801"/>
                    </a:lnTo>
                    <a:lnTo>
                      <a:pt x="466" y="803"/>
                    </a:lnTo>
                    <a:lnTo>
                      <a:pt x="466" y="804"/>
                    </a:lnTo>
                    <a:lnTo>
                      <a:pt x="469" y="807"/>
                    </a:lnTo>
                    <a:lnTo>
                      <a:pt x="472" y="811"/>
                    </a:lnTo>
                    <a:lnTo>
                      <a:pt x="472" y="812"/>
                    </a:lnTo>
                    <a:lnTo>
                      <a:pt x="473" y="814"/>
                    </a:lnTo>
                    <a:lnTo>
                      <a:pt x="473" y="815"/>
                    </a:lnTo>
                    <a:lnTo>
                      <a:pt x="475" y="817"/>
                    </a:lnTo>
                    <a:lnTo>
                      <a:pt x="476" y="821"/>
                    </a:lnTo>
                    <a:lnTo>
                      <a:pt x="478" y="823"/>
                    </a:lnTo>
                    <a:lnTo>
                      <a:pt x="478" y="824"/>
                    </a:lnTo>
                    <a:lnTo>
                      <a:pt x="479" y="827"/>
                    </a:lnTo>
                    <a:lnTo>
                      <a:pt x="478" y="829"/>
                    </a:lnTo>
                    <a:lnTo>
                      <a:pt x="478" y="832"/>
                    </a:lnTo>
                    <a:lnTo>
                      <a:pt x="478" y="833"/>
                    </a:lnTo>
                    <a:lnTo>
                      <a:pt x="479" y="835"/>
                    </a:lnTo>
                    <a:lnTo>
                      <a:pt x="481" y="835"/>
                    </a:lnTo>
                    <a:lnTo>
                      <a:pt x="482" y="836"/>
                    </a:lnTo>
                    <a:lnTo>
                      <a:pt x="484" y="838"/>
                    </a:lnTo>
                    <a:lnTo>
                      <a:pt x="485" y="839"/>
                    </a:lnTo>
                    <a:lnTo>
                      <a:pt x="491" y="842"/>
                    </a:lnTo>
                    <a:lnTo>
                      <a:pt x="493" y="842"/>
                    </a:lnTo>
                    <a:lnTo>
                      <a:pt x="494" y="844"/>
                    </a:lnTo>
                    <a:lnTo>
                      <a:pt x="496" y="844"/>
                    </a:lnTo>
                    <a:lnTo>
                      <a:pt x="501" y="844"/>
                    </a:lnTo>
                    <a:lnTo>
                      <a:pt x="502" y="844"/>
                    </a:lnTo>
                    <a:lnTo>
                      <a:pt x="507" y="850"/>
                    </a:lnTo>
                    <a:lnTo>
                      <a:pt x="507" y="853"/>
                    </a:lnTo>
                    <a:lnTo>
                      <a:pt x="507" y="855"/>
                    </a:lnTo>
                    <a:lnTo>
                      <a:pt x="507" y="856"/>
                    </a:lnTo>
                    <a:lnTo>
                      <a:pt x="510" y="859"/>
                    </a:lnTo>
                    <a:lnTo>
                      <a:pt x="513" y="864"/>
                    </a:lnTo>
                    <a:lnTo>
                      <a:pt x="513" y="865"/>
                    </a:lnTo>
                    <a:lnTo>
                      <a:pt x="514" y="867"/>
                    </a:lnTo>
                    <a:lnTo>
                      <a:pt x="517" y="871"/>
                    </a:lnTo>
                    <a:lnTo>
                      <a:pt x="520" y="874"/>
                    </a:lnTo>
                    <a:lnTo>
                      <a:pt x="525" y="874"/>
                    </a:lnTo>
                    <a:lnTo>
                      <a:pt x="526" y="876"/>
                    </a:lnTo>
                    <a:lnTo>
                      <a:pt x="529" y="877"/>
                    </a:lnTo>
                    <a:lnTo>
                      <a:pt x="533" y="877"/>
                    </a:lnTo>
                    <a:lnTo>
                      <a:pt x="536" y="879"/>
                    </a:lnTo>
                    <a:lnTo>
                      <a:pt x="537" y="879"/>
                    </a:lnTo>
                    <a:lnTo>
                      <a:pt x="539" y="879"/>
                    </a:lnTo>
                    <a:lnTo>
                      <a:pt x="542" y="881"/>
                    </a:lnTo>
                    <a:lnTo>
                      <a:pt x="542" y="882"/>
                    </a:lnTo>
                    <a:lnTo>
                      <a:pt x="542" y="884"/>
                    </a:lnTo>
                    <a:lnTo>
                      <a:pt x="542" y="885"/>
                    </a:lnTo>
                    <a:lnTo>
                      <a:pt x="542" y="887"/>
                    </a:lnTo>
                    <a:lnTo>
                      <a:pt x="540" y="890"/>
                    </a:lnTo>
                    <a:lnTo>
                      <a:pt x="545" y="894"/>
                    </a:lnTo>
                    <a:lnTo>
                      <a:pt x="548" y="894"/>
                    </a:lnTo>
                    <a:lnTo>
                      <a:pt x="549" y="896"/>
                    </a:lnTo>
                    <a:lnTo>
                      <a:pt x="551" y="897"/>
                    </a:lnTo>
                    <a:lnTo>
                      <a:pt x="552" y="899"/>
                    </a:lnTo>
                    <a:lnTo>
                      <a:pt x="554" y="900"/>
                    </a:lnTo>
                    <a:lnTo>
                      <a:pt x="555" y="902"/>
                    </a:lnTo>
                    <a:lnTo>
                      <a:pt x="555" y="903"/>
                    </a:lnTo>
                    <a:lnTo>
                      <a:pt x="557" y="905"/>
                    </a:lnTo>
                    <a:lnTo>
                      <a:pt x="558" y="906"/>
                    </a:lnTo>
                    <a:lnTo>
                      <a:pt x="560" y="908"/>
                    </a:lnTo>
                    <a:lnTo>
                      <a:pt x="561" y="911"/>
                    </a:lnTo>
                    <a:lnTo>
                      <a:pt x="561" y="912"/>
                    </a:lnTo>
                    <a:lnTo>
                      <a:pt x="563" y="914"/>
                    </a:lnTo>
                    <a:lnTo>
                      <a:pt x="568" y="922"/>
                    </a:lnTo>
                    <a:lnTo>
                      <a:pt x="571" y="923"/>
                    </a:lnTo>
                    <a:lnTo>
                      <a:pt x="578" y="928"/>
                    </a:lnTo>
                    <a:lnTo>
                      <a:pt x="584" y="929"/>
                    </a:lnTo>
                    <a:lnTo>
                      <a:pt x="587" y="932"/>
                    </a:lnTo>
                    <a:lnTo>
                      <a:pt x="589" y="934"/>
                    </a:lnTo>
                    <a:lnTo>
                      <a:pt x="590" y="938"/>
                    </a:lnTo>
                    <a:lnTo>
                      <a:pt x="592" y="944"/>
                    </a:lnTo>
                    <a:lnTo>
                      <a:pt x="595" y="949"/>
                    </a:lnTo>
                    <a:lnTo>
                      <a:pt x="596" y="954"/>
                    </a:lnTo>
                    <a:lnTo>
                      <a:pt x="600" y="961"/>
                    </a:lnTo>
                    <a:lnTo>
                      <a:pt x="603" y="966"/>
                    </a:lnTo>
                    <a:lnTo>
                      <a:pt x="604" y="967"/>
                    </a:lnTo>
                    <a:lnTo>
                      <a:pt x="607" y="970"/>
                    </a:lnTo>
                    <a:lnTo>
                      <a:pt x="609" y="973"/>
                    </a:lnTo>
                    <a:lnTo>
                      <a:pt x="610" y="976"/>
                    </a:lnTo>
                    <a:lnTo>
                      <a:pt x="612" y="978"/>
                    </a:lnTo>
                    <a:lnTo>
                      <a:pt x="613" y="979"/>
                    </a:lnTo>
                    <a:lnTo>
                      <a:pt x="616" y="985"/>
                    </a:lnTo>
                    <a:lnTo>
                      <a:pt x="615" y="987"/>
                    </a:lnTo>
                    <a:lnTo>
                      <a:pt x="615" y="990"/>
                    </a:lnTo>
                    <a:lnTo>
                      <a:pt x="615" y="993"/>
                    </a:lnTo>
                    <a:lnTo>
                      <a:pt x="616" y="998"/>
                    </a:lnTo>
                    <a:lnTo>
                      <a:pt x="619" y="998"/>
                    </a:lnTo>
                    <a:lnTo>
                      <a:pt x="621" y="998"/>
                    </a:lnTo>
                    <a:lnTo>
                      <a:pt x="622" y="1002"/>
                    </a:lnTo>
                    <a:lnTo>
                      <a:pt x="625" y="1005"/>
                    </a:lnTo>
                    <a:lnTo>
                      <a:pt x="628" y="1005"/>
                    </a:lnTo>
                    <a:lnTo>
                      <a:pt x="630" y="1007"/>
                    </a:lnTo>
                    <a:lnTo>
                      <a:pt x="631" y="1011"/>
                    </a:lnTo>
                    <a:lnTo>
                      <a:pt x="631" y="1013"/>
                    </a:lnTo>
                    <a:lnTo>
                      <a:pt x="636" y="1017"/>
                    </a:lnTo>
                    <a:lnTo>
                      <a:pt x="641" y="1022"/>
                    </a:lnTo>
                    <a:lnTo>
                      <a:pt x="642" y="1022"/>
                    </a:lnTo>
                    <a:lnTo>
                      <a:pt x="645" y="1022"/>
                    </a:lnTo>
                    <a:lnTo>
                      <a:pt x="653" y="1036"/>
                    </a:lnTo>
                    <a:lnTo>
                      <a:pt x="660" y="1060"/>
                    </a:lnTo>
                    <a:lnTo>
                      <a:pt x="662" y="1065"/>
                    </a:lnTo>
                    <a:lnTo>
                      <a:pt x="660" y="1069"/>
                    </a:lnTo>
                    <a:lnTo>
                      <a:pt x="660" y="1072"/>
                    </a:lnTo>
                    <a:lnTo>
                      <a:pt x="662" y="1075"/>
                    </a:lnTo>
                    <a:lnTo>
                      <a:pt x="663" y="1080"/>
                    </a:lnTo>
                    <a:lnTo>
                      <a:pt x="663" y="1083"/>
                    </a:lnTo>
                    <a:lnTo>
                      <a:pt x="665" y="1084"/>
                    </a:lnTo>
                    <a:lnTo>
                      <a:pt x="670" y="1089"/>
                    </a:lnTo>
                    <a:lnTo>
                      <a:pt x="671" y="1090"/>
                    </a:lnTo>
                    <a:lnTo>
                      <a:pt x="673" y="1094"/>
                    </a:lnTo>
                    <a:lnTo>
                      <a:pt x="674" y="1098"/>
                    </a:lnTo>
                    <a:lnTo>
                      <a:pt x="674" y="1100"/>
                    </a:lnTo>
                    <a:lnTo>
                      <a:pt x="676" y="1104"/>
                    </a:lnTo>
                    <a:lnTo>
                      <a:pt x="677" y="1107"/>
                    </a:lnTo>
                    <a:lnTo>
                      <a:pt x="680" y="1110"/>
                    </a:lnTo>
                    <a:lnTo>
                      <a:pt x="683" y="1113"/>
                    </a:lnTo>
                    <a:lnTo>
                      <a:pt x="686" y="1115"/>
                    </a:lnTo>
                    <a:lnTo>
                      <a:pt x="689" y="1119"/>
                    </a:lnTo>
                    <a:lnTo>
                      <a:pt x="688" y="1121"/>
                    </a:lnTo>
                    <a:lnTo>
                      <a:pt x="688" y="1124"/>
                    </a:lnTo>
                    <a:lnTo>
                      <a:pt x="689" y="1125"/>
                    </a:lnTo>
                    <a:lnTo>
                      <a:pt x="692" y="1129"/>
                    </a:lnTo>
                    <a:lnTo>
                      <a:pt x="695" y="1130"/>
                    </a:lnTo>
                    <a:lnTo>
                      <a:pt x="697" y="1133"/>
                    </a:lnTo>
                    <a:lnTo>
                      <a:pt x="698" y="1136"/>
                    </a:lnTo>
                    <a:lnTo>
                      <a:pt x="697" y="1136"/>
                    </a:lnTo>
                    <a:lnTo>
                      <a:pt x="697" y="1139"/>
                    </a:lnTo>
                    <a:lnTo>
                      <a:pt x="700" y="1141"/>
                    </a:lnTo>
                    <a:lnTo>
                      <a:pt x="705" y="1141"/>
                    </a:lnTo>
                    <a:lnTo>
                      <a:pt x="706" y="1144"/>
                    </a:lnTo>
                    <a:lnTo>
                      <a:pt x="706" y="1145"/>
                    </a:lnTo>
                    <a:lnTo>
                      <a:pt x="706" y="1148"/>
                    </a:lnTo>
                    <a:lnTo>
                      <a:pt x="705" y="1151"/>
                    </a:lnTo>
                    <a:lnTo>
                      <a:pt x="703" y="1154"/>
                    </a:lnTo>
                    <a:lnTo>
                      <a:pt x="702" y="1156"/>
                    </a:lnTo>
                    <a:lnTo>
                      <a:pt x="702" y="1157"/>
                    </a:lnTo>
                    <a:lnTo>
                      <a:pt x="702" y="1160"/>
                    </a:lnTo>
                    <a:lnTo>
                      <a:pt x="702" y="1164"/>
                    </a:lnTo>
                    <a:lnTo>
                      <a:pt x="703" y="1164"/>
                    </a:lnTo>
                    <a:lnTo>
                      <a:pt x="706" y="1164"/>
                    </a:lnTo>
                    <a:lnTo>
                      <a:pt x="708" y="1164"/>
                    </a:lnTo>
                    <a:lnTo>
                      <a:pt x="714" y="1167"/>
                    </a:lnTo>
                    <a:lnTo>
                      <a:pt x="717" y="1168"/>
                    </a:lnTo>
                    <a:lnTo>
                      <a:pt x="720" y="1168"/>
                    </a:lnTo>
                    <a:lnTo>
                      <a:pt x="723" y="1168"/>
                    </a:lnTo>
                    <a:lnTo>
                      <a:pt x="726" y="1168"/>
                    </a:lnTo>
                    <a:lnTo>
                      <a:pt x="729" y="1168"/>
                    </a:lnTo>
                    <a:lnTo>
                      <a:pt x="732" y="1168"/>
                    </a:lnTo>
                    <a:lnTo>
                      <a:pt x="733" y="1167"/>
                    </a:lnTo>
                    <a:lnTo>
                      <a:pt x="733" y="1165"/>
                    </a:lnTo>
                    <a:lnTo>
                      <a:pt x="735" y="1164"/>
                    </a:lnTo>
                    <a:lnTo>
                      <a:pt x="738" y="1162"/>
                    </a:lnTo>
                    <a:lnTo>
                      <a:pt x="738" y="1164"/>
                    </a:lnTo>
                    <a:lnTo>
                      <a:pt x="740" y="1165"/>
                    </a:lnTo>
                    <a:lnTo>
                      <a:pt x="740" y="1168"/>
                    </a:lnTo>
                    <a:lnTo>
                      <a:pt x="740" y="1170"/>
                    </a:lnTo>
                    <a:lnTo>
                      <a:pt x="741" y="1171"/>
                    </a:lnTo>
                    <a:lnTo>
                      <a:pt x="743" y="1174"/>
                    </a:lnTo>
                    <a:lnTo>
                      <a:pt x="746" y="1174"/>
                    </a:lnTo>
                    <a:lnTo>
                      <a:pt x="747" y="1176"/>
                    </a:lnTo>
                    <a:lnTo>
                      <a:pt x="750" y="1176"/>
                    </a:lnTo>
                    <a:lnTo>
                      <a:pt x="752" y="1177"/>
                    </a:lnTo>
                    <a:lnTo>
                      <a:pt x="752" y="1180"/>
                    </a:lnTo>
                    <a:lnTo>
                      <a:pt x="752" y="1182"/>
                    </a:lnTo>
                    <a:lnTo>
                      <a:pt x="753" y="1186"/>
                    </a:lnTo>
                    <a:lnTo>
                      <a:pt x="755" y="1186"/>
                    </a:lnTo>
                    <a:lnTo>
                      <a:pt x="756" y="1189"/>
                    </a:lnTo>
                    <a:lnTo>
                      <a:pt x="758" y="1188"/>
                    </a:lnTo>
                    <a:lnTo>
                      <a:pt x="761" y="1188"/>
                    </a:lnTo>
                    <a:lnTo>
                      <a:pt x="768" y="1183"/>
                    </a:lnTo>
                    <a:lnTo>
                      <a:pt x="772" y="1183"/>
                    </a:lnTo>
                    <a:lnTo>
                      <a:pt x="772" y="1185"/>
                    </a:lnTo>
                    <a:lnTo>
                      <a:pt x="773" y="1188"/>
                    </a:lnTo>
                    <a:lnTo>
                      <a:pt x="775" y="1191"/>
                    </a:lnTo>
                    <a:lnTo>
                      <a:pt x="776" y="1192"/>
                    </a:lnTo>
                    <a:lnTo>
                      <a:pt x="779" y="1195"/>
                    </a:lnTo>
                    <a:lnTo>
                      <a:pt x="781" y="1197"/>
                    </a:lnTo>
                    <a:lnTo>
                      <a:pt x="784" y="1200"/>
                    </a:lnTo>
                    <a:lnTo>
                      <a:pt x="785" y="1202"/>
                    </a:lnTo>
                    <a:lnTo>
                      <a:pt x="787" y="1203"/>
                    </a:lnTo>
                    <a:lnTo>
                      <a:pt x="788" y="1205"/>
                    </a:lnTo>
                    <a:lnTo>
                      <a:pt x="791" y="1205"/>
                    </a:lnTo>
                    <a:lnTo>
                      <a:pt x="793" y="1203"/>
                    </a:lnTo>
                    <a:lnTo>
                      <a:pt x="794" y="1202"/>
                    </a:lnTo>
                    <a:lnTo>
                      <a:pt x="794" y="1198"/>
                    </a:lnTo>
                    <a:lnTo>
                      <a:pt x="793" y="1192"/>
                    </a:lnTo>
                    <a:lnTo>
                      <a:pt x="793" y="1188"/>
                    </a:lnTo>
                    <a:lnTo>
                      <a:pt x="800" y="1185"/>
                    </a:lnTo>
                    <a:lnTo>
                      <a:pt x="805" y="1182"/>
                    </a:lnTo>
                    <a:lnTo>
                      <a:pt x="807" y="1180"/>
                    </a:lnTo>
                    <a:lnTo>
                      <a:pt x="811" y="1179"/>
                    </a:lnTo>
                    <a:lnTo>
                      <a:pt x="816" y="1177"/>
                    </a:lnTo>
                    <a:lnTo>
                      <a:pt x="819" y="1176"/>
                    </a:lnTo>
                    <a:lnTo>
                      <a:pt x="822" y="1174"/>
                    </a:lnTo>
                    <a:lnTo>
                      <a:pt x="826" y="1171"/>
                    </a:lnTo>
                    <a:lnTo>
                      <a:pt x="831" y="1170"/>
                    </a:lnTo>
                    <a:lnTo>
                      <a:pt x="839" y="1167"/>
                    </a:lnTo>
                    <a:lnTo>
                      <a:pt x="843" y="1164"/>
                    </a:lnTo>
                    <a:lnTo>
                      <a:pt x="849" y="1160"/>
                    </a:lnTo>
                    <a:lnTo>
                      <a:pt x="854" y="1159"/>
                    </a:lnTo>
                    <a:lnTo>
                      <a:pt x="857" y="1157"/>
                    </a:lnTo>
                    <a:lnTo>
                      <a:pt x="863" y="1154"/>
                    </a:lnTo>
                    <a:lnTo>
                      <a:pt x="867" y="1153"/>
                    </a:lnTo>
                    <a:lnTo>
                      <a:pt x="875" y="1150"/>
                    </a:lnTo>
                    <a:lnTo>
                      <a:pt x="881" y="1148"/>
                    </a:lnTo>
                    <a:lnTo>
                      <a:pt x="886" y="1145"/>
                    </a:lnTo>
                    <a:lnTo>
                      <a:pt x="889" y="1145"/>
                    </a:lnTo>
                    <a:lnTo>
                      <a:pt x="893" y="1142"/>
                    </a:lnTo>
                    <a:lnTo>
                      <a:pt x="899" y="1139"/>
                    </a:lnTo>
                    <a:lnTo>
                      <a:pt x="904" y="1138"/>
                    </a:lnTo>
                    <a:lnTo>
                      <a:pt x="910" y="1136"/>
                    </a:lnTo>
                    <a:lnTo>
                      <a:pt x="915" y="1133"/>
                    </a:lnTo>
                    <a:lnTo>
                      <a:pt x="918" y="1130"/>
                    </a:lnTo>
                    <a:lnTo>
                      <a:pt x="921" y="1127"/>
                    </a:lnTo>
                    <a:lnTo>
                      <a:pt x="924" y="1122"/>
                    </a:lnTo>
                    <a:lnTo>
                      <a:pt x="928" y="1119"/>
                    </a:lnTo>
                    <a:lnTo>
                      <a:pt x="931" y="1116"/>
                    </a:lnTo>
                    <a:lnTo>
                      <a:pt x="936" y="1113"/>
                    </a:lnTo>
                    <a:lnTo>
                      <a:pt x="941" y="1107"/>
                    </a:lnTo>
                    <a:lnTo>
                      <a:pt x="947" y="1103"/>
                    </a:lnTo>
                    <a:lnTo>
                      <a:pt x="950" y="1100"/>
                    </a:lnTo>
                    <a:lnTo>
                      <a:pt x="956" y="1095"/>
                    </a:lnTo>
                    <a:lnTo>
                      <a:pt x="959" y="1090"/>
                    </a:lnTo>
                    <a:lnTo>
                      <a:pt x="963" y="1086"/>
                    </a:lnTo>
                    <a:lnTo>
                      <a:pt x="969" y="1081"/>
                    </a:lnTo>
                    <a:lnTo>
                      <a:pt x="976" y="1075"/>
                    </a:lnTo>
                    <a:lnTo>
                      <a:pt x="972" y="1072"/>
                    </a:lnTo>
                    <a:lnTo>
                      <a:pt x="969" y="1068"/>
                    </a:lnTo>
                    <a:lnTo>
                      <a:pt x="965" y="1065"/>
                    </a:lnTo>
                    <a:lnTo>
                      <a:pt x="963" y="1060"/>
                    </a:lnTo>
                    <a:lnTo>
                      <a:pt x="963" y="1057"/>
                    </a:lnTo>
                    <a:lnTo>
                      <a:pt x="962" y="1055"/>
                    </a:lnTo>
                    <a:lnTo>
                      <a:pt x="962" y="1052"/>
                    </a:lnTo>
                    <a:lnTo>
                      <a:pt x="960" y="1049"/>
                    </a:lnTo>
                    <a:lnTo>
                      <a:pt x="960" y="1046"/>
                    </a:lnTo>
                    <a:lnTo>
                      <a:pt x="960" y="1043"/>
                    </a:lnTo>
                    <a:lnTo>
                      <a:pt x="960" y="1040"/>
                    </a:lnTo>
                    <a:lnTo>
                      <a:pt x="962" y="1037"/>
                    </a:lnTo>
                    <a:lnTo>
                      <a:pt x="957" y="1033"/>
                    </a:lnTo>
                    <a:lnTo>
                      <a:pt x="956" y="1030"/>
                    </a:lnTo>
                    <a:lnTo>
                      <a:pt x="953" y="1028"/>
                    </a:lnTo>
                    <a:lnTo>
                      <a:pt x="950" y="1027"/>
                    </a:lnTo>
                    <a:lnTo>
                      <a:pt x="947" y="1025"/>
                    </a:lnTo>
                    <a:lnTo>
                      <a:pt x="944" y="1025"/>
                    </a:lnTo>
                    <a:lnTo>
                      <a:pt x="941" y="1024"/>
                    </a:lnTo>
                    <a:lnTo>
                      <a:pt x="937" y="1022"/>
                    </a:lnTo>
                    <a:lnTo>
                      <a:pt x="933" y="1022"/>
                    </a:lnTo>
                    <a:lnTo>
                      <a:pt x="930" y="1020"/>
                    </a:lnTo>
                    <a:lnTo>
                      <a:pt x="927" y="1020"/>
                    </a:lnTo>
                    <a:lnTo>
                      <a:pt x="924" y="1020"/>
                    </a:lnTo>
                    <a:lnTo>
                      <a:pt x="925" y="1013"/>
                    </a:lnTo>
                    <a:lnTo>
                      <a:pt x="930" y="1010"/>
                    </a:lnTo>
                    <a:lnTo>
                      <a:pt x="931" y="1001"/>
                    </a:lnTo>
                    <a:lnTo>
                      <a:pt x="936" y="995"/>
                    </a:lnTo>
                    <a:lnTo>
                      <a:pt x="937" y="990"/>
                    </a:lnTo>
                    <a:lnTo>
                      <a:pt x="939" y="985"/>
                    </a:lnTo>
                    <a:lnTo>
                      <a:pt x="939" y="981"/>
                    </a:lnTo>
                    <a:lnTo>
                      <a:pt x="937" y="978"/>
                    </a:lnTo>
                    <a:lnTo>
                      <a:pt x="936" y="970"/>
                    </a:lnTo>
                    <a:lnTo>
                      <a:pt x="934" y="966"/>
                    </a:lnTo>
                    <a:lnTo>
                      <a:pt x="933" y="964"/>
                    </a:lnTo>
                    <a:lnTo>
                      <a:pt x="931" y="961"/>
                    </a:lnTo>
                    <a:lnTo>
                      <a:pt x="930" y="957"/>
                    </a:lnTo>
                    <a:lnTo>
                      <a:pt x="928" y="954"/>
                    </a:lnTo>
                    <a:lnTo>
                      <a:pt x="927" y="950"/>
                    </a:lnTo>
                    <a:lnTo>
                      <a:pt x="924" y="949"/>
                    </a:lnTo>
                    <a:lnTo>
                      <a:pt x="921" y="946"/>
                    </a:lnTo>
                    <a:lnTo>
                      <a:pt x="918" y="941"/>
                    </a:lnTo>
                    <a:lnTo>
                      <a:pt x="915" y="940"/>
                    </a:lnTo>
                    <a:lnTo>
                      <a:pt x="910" y="934"/>
                    </a:lnTo>
                    <a:lnTo>
                      <a:pt x="909" y="926"/>
                    </a:lnTo>
                    <a:lnTo>
                      <a:pt x="907" y="919"/>
                    </a:lnTo>
                    <a:lnTo>
                      <a:pt x="907" y="917"/>
                    </a:lnTo>
                    <a:lnTo>
                      <a:pt x="899" y="893"/>
                    </a:lnTo>
                    <a:lnTo>
                      <a:pt x="898" y="870"/>
                    </a:lnTo>
                    <a:lnTo>
                      <a:pt x="895" y="850"/>
                    </a:lnTo>
                    <a:lnTo>
                      <a:pt x="893" y="841"/>
                    </a:lnTo>
                    <a:lnTo>
                      <a:pt x="890" y="829"/>
                    </a:lnTo>
                    <a:lnTo>
                      <a:pt x="889" y="820"/>
                    </a:lnTo>
                    <a:lnTo>
                      <a:pt x="887" y="814"/>
                    </a:lnTo>
                    <a:lnTo>
                      <a:pt x="887" y="807"/>
                    </a:lnTo>
                    <a:lnTo>
                      <a:pt x="886" y="801"/>
                    </a:lnTo>
                    <a:lnTo>
                      <a:pt x="884" y="797"/>
                    </a:lnTo>
                    <a:lnTo>
                      <a:pt x="884" y="788"/>
                    </a:lnTo>
                    <a:lnTo>
                      <a:pt x="884" y="780"/>
                    </a:lnTo>
                    <a:lnTo>
                      <a:pt x="883" y="774"/>
                    </a:lnTo>
                    <a:lnTo>
                      <a:pt x="883" y="768"/>
                    </a:lnTo>
                    <a:lnTo>
                      <a:pt x="880" y="763"/>
                    </a:lnTo>
                    <a:lnTo>
                      <a:pt x="880" y="759"/>
                    </a:lnTo>
                    <a:lnTo>
                      <a:pt x="877" y="754"/>
                    </a:lnTo>
                    <a:lnTo>
                      <a:pt x="877" y="750"/>
                    </a:lnTo>
                    <a:lnTo>
                      <a:pt x="878" y="747"/>
                    </a:lnTo>
                    <a:lnTo>
                      <a:pt x="875" y="739"/>
                    </a:lnTo>
                    <a:lnTo>
                      <a:pt x="877" y="734"/>
                    </a:lnTo>
                    <a:lnTo>
                      <a:pt x="875" y="727"/>
                    </a:lnTo>
                    <a:lnTo>
                      <a:pt x="874" y="724"/>
                    </a:lnTo>
                    <a:lnTo>
                      <a:pt x="874" y="721"/>
                    </a:lnTo>
                    <a:lnTo>
                      <a:pt x="875" y="716"/>
                    </a:lnTo>
                    <a:lnTo>
                      <a:pt x="874" y="715"/>
                    </a:lnTo>
                    <a:lnTo>
                      <a:pt x="869" y="715"/>
                    </a:lnTo>
                    <a:lnTo>
                      <a:pt x="863" y="713"/>
                    </a:lnTo>
                    <a:lnTo>
                      <a:pt x="857" y="710"/>
                    </a:lnTo>
                    <a:lnTo>
                      <a:pt x="852" y="707"/>
                    </a:lnTo>
                    <a:lnTo>
                      <a:pt x="848" y="702"/>
                    </a:lnTo>
                    <a:lnTo>
                      <a:pt x="845" y="698"/>
                    </a:lnTo>
                    <a:lnTo>
                      <a:pt x="848" y="695"/>
                    </a:lnTo>
                    <a:lnTo>
                      <a:pt x="851" y="692"/>
                    </a:lnTo>
                    <a:lnTo>
                      <a:pt x="854" y="689"/>
                    </a:lnTo>
                    <a:lnTo>
                      <a:pt x="858" y="687"/>
                    </a:lnTo>
                    <a:lnTo>
                      <a:pt x="863" y="686"/>
                    </a:lnTo>
                    <a:lnTo>
                      <a:pt x="869" y="687"/>
                    </a:lnTo>
                    <a:lnTo>
                      <a:pt x="875" y="689"/>
                    </a:lnTo>
                    <a:lnTo>
                      <a:pt x="878" y="693"/>
                    </a:lnTo>
                    <a:lnTo>
                      <a:pt x="880" y="696"/>
                    </a:lnTo>
                    <a:lnTo>
                      <a:pt x="883" y="699"/>
                    </a:lnTo>
                    <a:lnTo>
                      <a:pt x="886" y="702"/>
                    </a:lnTo>
                    <a:lnTo>
                      <a:pt x="889" y="707"/>
                    </a:lnTo>
                    <a:lnTo>
                      <a:pt x="890" y="709"/>
                    </a:lnTo>
                    <a:lnTo>
                      <a:pt x="895" y="712"/>
                    </a:lnTo>
                    <a:lnTo>
                      <a:pt x="898" y="713"/>
                    </a:lnTo>
                    <a:lnTo>
                      <a:pt x="902" y="716"/>
                    </a:lnTo>
                    <a:lnTo>
                      <a:pt x="905" y="716"/>
                    </a:lnTo>
                    <a:lnTo>
                      <a:pt x="909" y="718"/>
                    </a:lnTo>
                    <a:lnTo>
                      <a:pt x="912" y="718"/>
                    </a:lnTo>
                    <a:lnTo>
                      <a:pt x="915" y="718"/>
                    </a:lnTo>
                    <a:lnTo>
                      <a:pt x="919" y="719"/>
                    </a:lnTo>
                    <a:lnTo>
                      <a:pt x="924" y="719"/>
                    </a:lnTo>
                    <a:lnTo>
                      <a:pt x="927" y="719"/>
                    </a:lnTo>
                    <a:lnTo>
                      <a:pt x="931" y="721"/>
                    </a:lnTo>
                    <a:lnTo>
                      <a:pt x="934" y="721"/>
                    </a:lnTo>
                    <a:lnTo>
                      <a:pt x="937" y="722"/>
                    </a:lnTo>
                    <a:lnTo>
                      <a:pt x="942" y="722"/>
                    </a:lnTo>
                    <a:lnTo>
                      <a:pt x="945" y="722"/>
                    </a:lnTo>
                    <a:lnTo>
                      <a:pt x="950" y="722"/>
                    </a:lnTo>
                    <a:lnTo>
                      <a:pt x="954" y="722"/>
                    </a:lnTo>
                    <a:lnTo>
                      <a:pt x="965" y="713"/>
                    </a:lnTo>
                    <a:lnTo>
                      <a:pt x="971" y="709"/>
                    </a:lnTo>
                    <a:lnTo>
                      <a:pt x="977" y="706"/>
                    </a:lnTo>
                    <a:lnTo>
                      <a:pt x="982" y="702"/>
                    </a:lnTo>
                    <a:lnTo>
                      <a:pt x="992" y="695"/>
                    </a:lnTo>
                    <a:lnTo>
                      <a:pt x="998" y="690"/>
                    </a:lnTo>
                    <a:lnTo>
                      <a:pt x="1011" y="678"/>
                    </a:lnTo>
                    <a:lnTo>
                      <a:pt x="1020" y="674"/>
                    </a:lnTo>
                    <a:lnTo>
                      <a:pt x="1024" y="668"/>
                    </a:lnTo>
                    <a:lnTo>
                      <a:pt x="1030" y="660"/>
                    </a:lnTo>
                    <a:lnTo>
                      <a:pt x="1036" y="652"/>
                    </a:lnTo>
                    <a:lnTo>
                      <a:pt x="1041" y="648"/>
                    </a:lnTo>
                    <a:lnTo>
                      <a:pt x="1047" y="637"/>
                    </a:lnTo>
                    <a:lnTo>
                      <a:pt x="1053" y="629"/>
                    </a:lnTo>
                    <a:lnTo>
                      <a:pt x="1058" y="623"/>
                    </a:lnTo>
                    <a:lnTo>
                      <a:pt x="1062" y="617"/>
                    </a:lnTo>
                    <a:lnTo>
                      <a:pt x="1068" y="610"/>
                    </a:lnTo>
                    <a:lnTo>
                      <a:pt x="1070" y="607"/>
                    </a:lnTo>
                    <a:lnTo>
                      <a:pt x="1073" y="605"/>
                    </a:lnTo>
                    <a:lnTo>
                      <a:pt x="1078" y="605"/>
                    </a:lnTo>
                    <a:lnTo>
                      <a:pt x="1081" y="604"/>
                    </a:lnTo>
                    <a:lnTo>
                      <a:pt x="1085" y="604"/>
                    </a:lnTo>
                    <a:lnTo>
                      <a:pt x="1088" y="604"/>
                    </a:lnTo>
                    <a:lnTo>
                      <a:pt x="1093" y="602"/>
                    </a:lnTo>
                    <a:lnTo>
                      <a:pt x="1097" y="602"/>
                    </a:lnTo>
                    <a:lnTo>
                      <a:pt x="1102" y="601"/>
                    </a:lnTo>
                    <a:lnTo>
                      <a:pt x="1106" y="596"/>
                    </a:lnTo>
                    <a:lnTo>
                      <a:pt x="1113" y="594"/>
                    </a:lnTo>
                    <a:lnTo>
                      <a:pt x="1117" y="590"/>
                    </a:lnTo>
                    <a:lnTo>
                      <a:pt x="1125" y="585"/>
                    </a:lnTo>
                    <a:lnTo>
                      <a:pt x="1129" y="582"/>
                    </a:lnTo>
                    <a:lnTo>
                      <a:pt x="1137" y="579"/>
                    </a:lnTo>
                    <a:lnTo>
                      <a:pt x="1141" y="579"/>
                    </a:lnTo>
                    <a:lnTo>
                      <a:pt x="1146" y="578"/>
                    </a:lnTo>
                    <a:lnTo>
                      <a:pt x="1151" y="576"/>
                    </a:lnTo>
                    <a:lnTo>
                      <a:pt x="1157" y="575"/>
                    </a:lnTo>
                    <a:lnTo>
                      <a:pt x="1161" y="575"/>
                    </a:lnTo>
                    <a:lnTo>
                      <a:pt x="1166" y="573"/>
                    </a:lnTo>
                    <a:lnTo>
                      <a:pt x="1170" y="572"/>
                    </a:lnTo>
                    <a:lnTo>
                      <a:pt x="1175" y="572"/>
                    </a:lnTo>
                    <a:lnTo>
                      <a:pt x="1180" y="570"/>
                    </a:lnTo>
                    <a:lnTo>
                      <a:pt x="1184" y="570"/>
                    </a:lnTo>
                    <a:lnTo>
                      <a:pt x="1190" y="569"/>
                    </a:lnTo>
                    <a:lnTo>
                      <a:pt x="1193" y="567"/>
                    </a:lnTo>
                    <a:lnTo>
                      <a:pt x="1196" y="566"/>
                    </a:lnTo>
                    <a:lnTo>
                      <a:pt x="1198" y="564"/>
                    </a:lnTo>
                    <a:lnTo>
                      <a:pt x="1198" y="561"/>
                    </a:lnTo>
                    <a:lnTo>
                      <a:pt x="1198" y="558"/>
                    </a:lnTo>
                    <a:lnTo>
                      <a:pt x="1196" y="555"/>
                    </a:lnTo>
                    <a:lnTo>
                      <a:pt x="1196" y="552"/>
                    </a:lnTo>
                    <a:lnTo>
                      <a:pt x="1195" y="547"/>
                    </a:lnTo>
                    <a:lnTo>
                      <a:pt x="1195" y="546"/>
                    </a:lnTo>
                    <a:lnTo>
                      <a:pt x="1192" y="534"/>
                    </a:lnTo>
                    <a:lnTo>
                      <a:pt x="1192" y="531"/>
                    </a:lnTo>
                    <a:lnTo>
                      <a:pt x="1190" y="528"/>
                    </a:lnTo>
                    <a:lnTo>
                      <a:pt x="1190" y="526"/>
                    </a:lnTo>
                    <a:lnTo>
                      <a:pt x="1190" y="523"/>
                    </a:lnTo>
                    <a:lnTo>
                      <a:pt x="1189" y="521"/>
                    </a:lnTo>
                    <a:lnTo>
                      <a:pt x="1189" y="518"/>
                    </a:lnTo>
                    <a:lnTo>
                      <a:pt x="1189" y="517"/>
                    </a:lnTo>
                    <a:lnTo>
                      <a:pt x="1189" y="514"/>
                    </a:lnTo>
                    <a:lnTo>
                      <a:pt x="1187" y="512"/>
                    </a:lnTo>
                    <a:lnTo>
                      <a:pt x="1187" y="511"/>
                    </a:lnTo>
                    <a:lnTo>
                      <a:pt x="1186" y="506"/>
                    </a:lnTo>
                    <a:lnTo>
                      <a:pt x="1184" y="503"/>
                    </a:lnTo>
                    <a:lnTo>
                      <a:pt x="1176" y="496"/>
                    </a:lnTo>
                    <a:lnTo>
                      <a:pt x="1167" y="485"/>
                    </a:lnTo>
                    <a:lnTo>
                      <a:pt x="1157" y="482"/>
                    </a:lnTo>
                    <a:lnTo>
                      <a:pt x="1160" y="476"/>
                    </a:lnTo>
                    <a:lnTo>
                      <a:pt x="1161" y="474"/>
                    </a:lnTo>
                    <a:lnTo>
                      <a:pt x="1163" y="470"/>
                    </a:lnTo>
                    <a:lnTo>
                      <a:pt x="1167" y="461"/>
                    </a:lnTo>
                    <a:lnTo>
                      <a:pt x="1167" y="459"/>
                    </a:lnTo>
                    <a:lnTo>
                      <a:pt x="1169" y="454"/>
                    </a:lnTo>
                    <a:lnTo>
                      <a:pt x="1173" y="444"/>
                    </a:lnTo>
                    <a:lnTo>
                      <a:pt x="1183" y="420"/>
                    </a:lnTo>
                    <a:lnTo>
                      <a:pt x="1187" y="420"/>
                    </a:lnTo>
                    <a:lnTo>
                      <a:pt x="1192" y="420"/>
                    </a:lnTo>
                    <a:lnTo>
                      <a:pt x="1201" y="398"/>
                    </a:lnTo>
                    <a:lnTo>
                      <a:pt x="1204" y="398"/>
                    </a:lnTo>
                    <a:lnTo>
                      <a:pt x="1208" y="401"/>
                    </a:lnTo>
                    <a:lnTo>
                      <a:pt x="1210" y="404"/>
                    </a:lnTo>
                    <a:lnTo>
                      <a:pt x="1211" y="407"/>
                    </a:lnTo>
                    <a:lnTo>
                      <a:pt x="1213" y="410"/>
                    </a:lnTo>
                    <a:lnTo>
                      <a:pt x="1215" y="413"/>
                    </a:lnTo>
                    <a:lnTo>
                      <a:pt x="1218" y="415"/>
                    </a:lnTo>
                    <a:lnTo>
                      <a:pt x="1221" y="415"/>
                    </a:lnTo>
                    <a:lnTo>
                      <a:pt x="1225" y="415"/>
                    </a:lnTo>
                    <a:lnTo>
                      <a:pt x="1228" y="415"/>
                    </a:lnTo>
                    <a:lnTo>
                      <a:pt x="1233" y="410"/>
                    </a:lnTo>
                    <a:lnTo>
                      <a:pt x="1242" y="409"/>
                    </a:lnTo>
                    <a:lnTo>
                      <a:pt x="1245" y="409"/>
                    </a:lnTo>
                    <a:lnTo>
                      <a:pt x="1250" y="409"/>
                    </a:lnTo>
                    <a:lnTo>
                      <a:pt x="1256" y="409"/>
                    </a:lnTo>
                    <a:lnTo>
                      <a:pt x="1262" y="409"/>
                    </a:lnTo>
                    <a:lnTo>
                      <a:pt x="1266" y="409"/>
                    </a:lnTo>
                    <a:lnTo>
                      <a:pt x="1274" y="409"/>
                    </a:lnTo>
                    <a:lnTo>
                      <a:pt x="1282" y="409"/>
                    </a:lnTo>
                    <a:lnTo>
                      <a:pt x="1289" y="410"/>
                    </a:lnTo>
                    <a:lnTo>
                      <a:pt x="1295" y="409"/>
                    </a:lnTo>
                    <a:lnTo>
                      <a:pt x="1301" y="409"/>
                    </a:lnTo>
                    <a:lnTo>
                      <a:pt x="1309" y="409"/>
                    </a:lnTo>
                    <a:lnTo>
                      <a:pt x="1315" y="409"/>
                    </a:lnTo>
                    <a:lnTo>
                      <a:pt x="1321" y="409"/>
                    </a:lnTo>
                    <a:lnTo>
                      <a:pt x="1329" y="409"/>
                    </a:lnTo>
                    <a:lnTo>
                      <a:pt x="1335" y="409"/>
                    </a:lnTo>
                    <a:lnTo>
                      <a:pt x="1341" y="406"/>
                    </a:lnTo>
                    <a:lnTo>
                      <a:pt x="1342" y="403"/>
                    </a:lnTo>
                    <a:lnTo>
                      <a:pt x="1347" y="398"/>
                    </a:lnTo>
                    <a:lnTo>
                      <a:pt x="1353" y="395"/>
                    </a:lnTo>
                    <a:lnTo>
                      <a:pt x="1382" y="363"/>
                    </a:lnTo>
                    <a:lnTo>
                      <a:pt x="1385" y="360"/>
                    </a:lnTo>
                    <a:lnTo>
                      <a:pt x="1390" y="354"/>
                    </a:lnTo>
                    <a:lnTo>
                      <a:pt x="1391" y="353"/>
                    </a:lnTo>
                    <a:lnTo>
                      <a:pt x="1400" y="342"/>
                    </a:lnTo>
                    <a:lnTo>
                      <a:pt x="1408" y="336"/>
                    </a:lnTo>
                    <a:lnTo>
                      <a:pt x="1411" y="336"/>
                    </a:lnTo>
                    <a:lnTo>
                      <a:pt x="1414" y="334"/>
                    </a:lnTo>
                    <a:lnTo>
                      <a:pt x="1420" y="331"/>
                    </a:lnTo>
                    <a:lnTo>
                      <a:pt x="1428" y="328"/>
                    </a:lnTo>
                    <a:lnTo>
                      <a:pt x="1434" y="327"/>
                    </a:lnTo>
                    <a:lnTo>
                      <a:pt x="1440" y="324"/>
                    </a:lnTo>
                    <a:lnTo>
                      <a:pt x="1444" y="324"/>
                    </a:lnTo>
                    <a:lnTo>
                      <a:pt x="1449" y="322"/>
                    </a:lnTo>
                    <a:lnTo>
                      <a:pt x="1455" y="321"/>
                    </a:lnTo>
                    <a:lnTo>
                      <a:pt x="1461" y="319"/>
                    </a:lnTo>
                    <a:lnTo>
                      <a:pt x="1467" y="319"/>
                    </a:lnTo>
                    <a:lnTo>
                      <a:pt x="1470" y="318"/>
                    </a:lnTo>
                    <a:lnTo>
                      <a:pt x="1476" y="315"/>
                    </a:lnTo>
                    <a:lnTo>
                      <a:pt x="1482" y="315"/>
                    </a:lnTo>
                    <a:lnTo>
                      <a:pt x="1487" y="313"/>
                    </a:lnTo>
                    <a:lnTo>
                      <a:pt x="1493" y="311"/>
                    </a:lnTo>
                    <a:lnTo>
                      <a:pt x="1499" y="310"/>
                    </a:lnTo>
                    <a:lnTo>
                      <a:pt x="1505" y="308"/>
                    </a:lnTo>
                    <a:lnTo>
                      <a:pt x="1513" y="305"/>
                    </a:lnTo>
                    <a:lnTo>
                      <a:pt x="1517" y="305"/>
                    </a:lnTo>
                    <a:lnTo>
                      <a:pt x="1521" y="302"/>
                    </a:lnTo>
                    <a:lnTo>
                      <a:pt x="1528" y="302"/>
                    </a:lnTo>
                    <a:lnTo>
                      <a:pt x="1531" y="302"/>
                    </a:lnTo>
                    <a:lnTo>
                      <a:pt x="1539" y="299"/>
                    </a:lnTo>
                    <a:lnTo>
                      <a:pt x="1560" y="283"/>
                    </a:lnTo>
                    <a:lnTo>
                      <a:pt x="1565" y="281"/>
                    </a:lnTo>
                    <a:lnTo>
                      <a:pt x="1568" y="278"/>
                    </a:lnTo>
                    <a:lnTo>
                      <a:pt x="1571" y="276"/>
                    </a:lnTo>
                    <a:lnTo>
                      <a:pt x="1575" y="263"/>
                    </a:lnTo>
                    <a:lnTo>
                      <a:pt x="1572" y="238"/>
                    </a:lnTo>
                    <a:lnTo>
                      <a:pt x="1578" y="235"/>
                    </a:lnTo>
                    <a:lnTo>
                      <a:pt x="1586" y="232"/>
                    </a:lnTo>
                    <a:lnTo>
                      <a:pt x="1589" y="232"/>
                    </a:lnTo>
                    <a:lnTo>
                      <a:pt x="1630" y="216"/>
                    </a:lnTo>
                    <a:lnTo>
                      <a:pt x="1632" y="193"/>
                    </a:lnTo>
                    <a:lnTo>
                      <a:pt x="1635" y="193"/>
                    </a:lnTo>
                    <a:lnTo>
                      <a:pt x="1636" y="193"/>
                    </a:lnTo>
                    <a:lnTo>
                      <a:pt x="1642" y="191"/>
                    </a:lnTo>
                    <a:lnTo>
                      <a:pt x="1647" y="187"/>
                    </a:lnTo>
                    <a:lnTo>
                      <a:pt x="1648" y="179"/>
                    </a:lnTo>
                    <a:lnTo>
                      <a:pt x="1645" y="150"/>
                    </a:lnTo>
                    <a:lnTo>
                      <a:pt x="1645" y="147"/>
                    </a:lnTo>
                    <a:lnTo>
                      <a:pt x="1644" y="144"/>
                    </a:lnTo>
                    <a:lnTo>
                      <a:pt x="1644" y="138"/>
                    </a:lnTo>
                    <a:lnTo>
                      <a:pt x="1645" y="132"/>
                    </a:lnTo>
                    <a:lnTo>
                      <a:pt x="1647" y="127"/>
                    </a:lnTo>
                    <a:lnTo>
                      <a:pt x="1647" y="124"/>
                    </a:lnTo>
                    <a:lnTo>
                      <a:pt x="1648" y="118"/>
                    </a:lnTo>
                    <a:lnTo>
                      <a:pt x="1650" y="114"/>
                    </a:lnTo>
                    <a:lnTo>
                      <a:pt x="1651" y="112"/>
                    </a:lnTo>
                    <a:lnTo>
                      <a:pt x="1654" y="112"/>
                    </a:lnTo>
                    <a:lnTo>
                      <a:pt x="1656" y="112"/>
                    </a:lnTo>
                    <a:lnTo>
                      <a:pt x="1658" y="112"/>
                    </a:lnTo>
                    <a:lnTo>
                      <a:pt x="1659" y="112"/>
                    </a:lnTo>
                    <a:lnTo>
                      <a:pt x="1661" y="114"/>
                    </a:lnTo>
                    <a:lnTo>
                      <a:pt x="1664" y="115"/>
                    </a:lnTo>
                    <a:lnTo>
                      <a:pt x="1665" y="115"/>
                    </a:lnTo>
                    <a:lnTo>
                      <a:pt x="1667" y="112"/>
                    </a:lnTo>
                    <a:lnTo>
                      <a:pt x="1667" y="109"/>
                    </a:lnTo>
                    <a:lnTo>
                      <a:pt x="1667" y="105"/>
                    </a:lnTo>
                    <a:lnTo>
                      <a:pt x="1667" y="102"/>
                    </a:lnTo>
                    <a:lnTo>
                      <a:pt x="1667" y="100"/>
                    </a:lnTo>
                    <a:lnTo>
                      <a:pt x="1667" y="94"/>
                    </a:lnTo>
                    <a:lnTo>
                      <a:pt x="1665" y="86"/>
                    </a:lnTo>
                    <a:lnTo>
                      <a:pt x="1665" y="83"/>
                    </a:lnTo>
                    <a:lnTo>
                      <a:pt x="1667" y="83"/>
                    </a:lnTo>
                    <a:lnTo>
                      <a:pt x="1671" y="82"/>
                    </a:lnTo>
                    <a:lnTo>
                      <a:pt x="1674" y="82"/>
                    </a:lnTo>
                    <a:lnTo>
                      <a:pt x="1677" y="80"/>
                    </a:lnTo>
                    <a:lnTo>
                      <a:pt x="1679" y="80"/>
                    </a:lnTo>
                    <a:lnTo>
                      <a:pt x="1680" y="80"/>
                    </a:lnTo>
                    <a:lnTo>
                      <a:pt x="1683" y="80"/>
                    </a:lnTo>
                    <a:lnTo>
                      <a:pt x="1685" y="83"/>
                    </a:lnTo>
                    <a:lnTo>
                      <a:pt x="1686" y="83"/>
                    </a:lnTo>
                    <a:lnTo>
                      <a:pt x="1688" y="85"/>
                    </a:lnTo>
                    <a:lnTo>
                      <a:pt x="1689" y="88"/>
                    </a:lnTo>
                    <a:lnTo>
                      <a:pt x="1693" y="89"/>
                    </a:lnTo>
                    <a:lnTo>
                      <a:pt x="1702" y="89"/>
                    </a:lnTo>
                    <a:lnTo>
                      <a:pt x="1706" y="89"/>
                    </a:lnTo>
                    <a:lnTo>
                      <a:pt x="1711" y="91"/>
                    </a:lnTo>
                    <a:lnTo>
                      <a:pt x="1715" y="91"/>
                    </a:lnTo>
                    <a:lnTo>
                      <a:pt x="1718" y="91"/>
                    </a:lnTo>
                    <a:lnTo>
                      <a:pt x="1720" y="92"/>
                    </a:lnTo>
                    <a:lnTo>
                      <a:pt x="1721" y="92"/>
                    </a:lnTo>
                    <a:lnTo>
                      <a:pt x="1723" y="94"/>
                    </a:lnTo>
                    <a:lnTo>
                      <a:pt x="1724" y="97"/>
                    </a:lnTo>
                    <a:lnTo>
                      <a:pt x="1724" y="98"/>
                    </a:lnTo>
                    <a:lnTo>
                      <a:pt x="1723" y="98"/>
                    </a:lnTo>
                    <a:lnTo>
                      <a:pt x="1723" y="102"/>
                    </a:lnTo>
                    <a:lnTo>
                      <a:pt x="1720" y="103"/>
                    </a:lnTo>
                    <a:lnTo>
                      <a:pt x="1718" y="105"/>
                    </a:lnTo>
                    <a:lnTo>
                      <a:pt x="1718" y="106"/>
                    </a:lnTo>
                    <a:lnTo>
                      <a:pt x="1715" y="109"/>
                    </a:lnTo>
                    <a:lnTo>
                      <a:pt x="1712" y="112"/>
                    </a:lnTo>
                    <a:lnTo>
                      <a:pt x="1709" y="117"/>
                    </a:lnTo>
                    <a:lnTo>
                      <a:pt x="1706" y="118"/>
                    </a:lnTo>
                    <a:lnTo>
                      <a:pt x="1705" y="121"/>
                    </a:lnTo>
                    <a:lnTo>
                      <a:pt x="1705" y="123"/>
                    </a:lnTo>
                    <a:lnTo>
                      <a:pt x="1708" y="123"/>
                    </a:lnTo>
                    <a:lnTo>
                      <a:pt x="1711" y="123"/>
                    </a:lnTo>
                    <a:lnTo>
                      <a:pt x="1712" y="123"/>
                    </a:lnTo>
                    <a:lnTo>
                      <a:pt x="1715" y="123"/>
                    </a:lnTo>
                    <a:lnTo>
                      <a:pt x="1717" y="124"/>
                    </a:lnTo>
                    <a:lnTo>
                      <a:pt x="1732" y="123"/>
                    </a:lnTo>
                    <a:lnTo>
                      <a:pt x="1735" y="123"/>
                    </a:lnTo>
                    <a:lnTo>
                      <a:pt x="1738" y="123"/>
                    </a:lnTo>
                    <a:lnTo>
                      <a:pt x="1740" y="123"/>
                    </a:lnTo>
                    <a:lnTo>
                      <a:pt x="1741" y="121"/>
                    </a:lnTo>
                    <a:lnTo>
                      <a:pt x="1741" y="120"/>
                    </a:lnTo>
                    <a:lnTo>
                      <a:pt x="1741" y="118"/>
                    </a:lnTo>
                    <a:lnTo>
                      <a:pt x="1743" y="118"/>
                    </a:lnTo>
                    <a:lnTo>
                      <a:pt x="1744" y="117"/>
                    </a:lnTo>
                    <a:lnTo>
                      <a:pt x="1747" y="117"/>
                    </a:lnTo>
                    <a:lnTo>
                      <a:pt x="1749" y="117"/>
                    </a:lnTo>
                    <a:lnTo>
                      <a:pt x="1750" y="117"/>
                    </a:lnTo>
                    <a:lnTo>
                      <a:pt x="1755" y="117"/>
                    </a:lnTo>
                    <a:lnTo>
                      <a:pt x="1756" y="117"/>
                    </a:lnTo>
                    <a:lnTo>
                      <a:pt x="1760" y="115"/>
                    </a:lnTo>
                    <a:lnTo>
                      <a:pt x="1760" y="112"/>
                    </a:lnTo>
                    <a:lnTo>
                      <a:pt x="1761" y="105"/>
                    </a:lnTo>
                    <a:lnTo>
                      <a:pt x="1761" y="103"/>
                    </a:lnTo>
                    <a:lnTo>
                      <a:pt x="1761" y="100"/>
                    </a:lnTo>
                    <a:lnTo>
                      <a:pt x="1761" y="98"/>
                    </a:lnTo>
                    <a:lnTo>
                      <a:pt x="1760" y="94"/>
                    </a:lnTo>
                    <a:lnTo>
                      <a:pt x="1758" y="91"/>
                    </a:lnTo>
                    <a:lnTo>
                      <a:pt x="1758" y="86"/>
                    </a:lnTo>
                    <a:lnTo>
                      <a:pt x="1758" y="83"/>
                    </a:lnTo>
                    <a:lnTo>
                      <a:pt x="1758" y="82"/>
                    </a:lnTo>
                    <a:lnTo>
                      <a:pt x="1761" y="80"/>
                    </a:lnTo>
                    <a:lnTo>
                      <a:pt x="1763" y="80"/>
                    </a:lnTo>
                    <a:lnTo>
                      <a:pt x="1766" y="80"/>
                    </a:lnTo>
                    <a:lnTo>
                      <a:pt x="1766" y="79"/>
                    </a:lnTo>
                    <a:lnTo>
                      <a:pt x="1763" y="76"/>
                    </a:lnTo>
                    <a:lnTo>
                      <a:pt x="1763" y="74"/>
                    </a:lnTo>
                    <a:lnTo>
                      <a:pt x="1761" y="73"/>
                    </a:lnTo>
                    <a:lnTo>
                      <a:pt x="1760" y="71"/>
                    </a:lnTo>
                    <a:lnTo>
                      <a:pt x="1760" y="68"/>
                    </a:lnTo>
                    <a:lnTo>
                      <a:pt x="1758" y="67"/>
                    </a:lnTo>
                    <a:lnTo>
                      <a:pt x="1755" y="63"/>
                    </a:lnTo>
                    <a:lnTo>
                      <a:pt x="1750" y="54"/>
                    </a:lnTo>
                    <a:lnTo>
                      <a:pt x="1747" y="50"/>
                    </a:lnTo>
                    <a:lnTo>
                      <a:pt x="1744" y="45"/>
                    </a:lnTo>
                    <a:lnTo>
                      <a:pt x="1741" y="41"/>
                    </a:lnTo>
                    <a:lnTo>
                      <a:pt x="1741" y="25"/>
                    </a:lnTo>
                    <a:lnTo>
                      <a:pt x="1741" y="16"/>
                    </a:lnTo>
                    <a:lnTo>
                      <a:pt x="1740" y="12"/>
                    </a:lnTo>
                    <a:lnTo>
                      <a:pt x="1741" y="6"/>
                    </a:lnTo>
                    <a:lnTo>
                      <a:pt x="1740" y="1"/>
                    </a:lnTo>
                    <a:lnTo>
                      <a:pt x="1741" y="3"/>
                    </a:lnTo>
                    <a:lnTo>
                      <a:pt x="1744" y="3"/>
                    </a:lnTo>
                    <a:lnTo>
                      <a:pt x="1749" y="4"/>
                    </a:lnTo>
                    <a:lnTo>
                      <a:pt x="1756" y="6"/>
                    </a:lnTo>
                    <a:lnTo>
                      <a:pt x="1764" y="9"/>
                    </a:lnTo>
                    <a:lnTo>
                      <a:pt x="1769" y="9"/>
                    </a:lnTo>
                    <a:lnTo>
                      <a:pt x="1772" y="10"/>
                    </a:lnTo>
                    <a:lnTo>
                      <a:pt x="1779" y="12"/>
                    </a:lnTo>
                    <a:lnTo>
                      <a:pt x="1782" y="13"/>
                    </a:lnTo>
                    <a:lnTo>
                      <a:pt x="1784" y="15"/>
                    </a:lnTo>
                    <a:lnTo>
                      <a:pt x="1787" y="25"/>
                    </a:lnTo>
                    <a:lnTo>
                      <a:pt x="1790" y="42"/>
                    </a:lnTo>
                    <a:lnTo>
                      <a:pt x="1790" y="53"/>
                    </a:lnTo>
                    <a:lnTo>
                      <a:pt x="1798" y="56"/>
                    </a:lnTo>
                    <a:lnTo>
                      <a:pt x="1802" y="56"/>
                    </a:lnTo>
                    <a:lnTo>
                      <a:pt x="1808" y="56"/>
                    </a:lnTo>
                    <a:lnTo>
                      <a:pt x="1813" y="56"/>
                    </a:lnTo>
                    <a:lnTo>
                      <a:pt x="1816" y="56"/>
                    </a:lnTo>
                    <a:lnTo>
                      <a:pt x="1820" y="56"/>
                    </a:lnTo>
                    <a:lnTo>
                      <a:pt x="1823" y="54"/>
                    </a:lnTo>
                    <a:lnTo>
                      <a:pt x="1826" y="56"/>
                    </a:lnTo>
                    <a:lnTo>
                      <a:pt x="1828" y="56"/>
                    </a:lnTo>
                    <a:lnTo>
                      <a:pt x="1831" y="59"/>
                    </a:lnTo>
                    <a:lnTo>
                      <a:pt x="1836" y="60"/>
                    </a:lnTo>
                    <a:lnTo>
                      <a:pt x="1840" y="60"/>
                    </a:lnTo>
                    <a:lnTo>
                      <a:pt x="1843" y="60"/>
                    </a:lnTo>
                    <a:lnTo>
                      <a:pt x="1846" y="60"/>
                    </a:lnTo>
                    <a:lnTo>
                      <a:pt x="1849" y="59"/>
                    </a:lnTo>
                    <a:lnTo>
                      <a:pt x="1843" y="60"/>
                    </a:lnTo>
                    <a:lnTo>
                      <a:pt x="1846" y="60"/>
                    </a:lnTo>
                    <a:lnTo>
                      <a:pt x="1849" y="59"/>
                    </a:lnTo>
                    <a:lnTo>
                      <a:pt x="1858" y="57"/>
                    </a:lnTo>
                    <a:lnTo>
                      <a:pt x="1860" y="57"/>
                    </a:lnTo>
                    <a:lnTo>
                      <a:pt x="1863" y="57"/>
                    </a:lnTo>
                    <a:lnTo>
                      <a:pt x="1866" y="60"/>
                    </a:lnTo>
                    <a:lnTo>
                      <a:pt x="1869" y="62"/>
                    </a:lnTo>
                    <a:lnTo>
                      <a:pt x="1871" y="63"/>
                    </a:lnTo>
                    <a:lnTo>
                      <a:pt x="1874" y="65"/>
                    </a:lnTo>
                    <a:lnTo>
                      <a:pt x="1878" y="65"/>
                    </a:lnTo>
                    <a:lnTo>
                      <a:pt x="1881" y="63"/>
                    </a:lnTo>
                    <a:lnTo>
                      <a:pt x="1884" y="63"/>
                    </a:lnTo>
                    <a:lnTo>
                      <a:pt x="1889" y="62"/>
                    </a:lnTo>
                    <a:lnTo>
                      <a:pt x="1892" y="60"/>
                    </a:lnTo>
                    <a:lnTo>
                      <a:pt x="1898" y="60"/>
                    </a:lnTo>
                    <a:lnTo>
                      <a:pt x="1903" y="60"/>
                    </a:lnTo>
                    <a:lnTo>
                      <a:pt x="1906" y="60"/>
                    </a:lnTo>
                    <a:lnTo>
                      <a:pt x="1909" y="60"/>
                    </a:lnTo>
                    <a:lnTo>
                      <a:pt x="1912" y="60"/>
                    </a:lnTo>
                    <a:lnTo>
                      <a:pt x="1913" y="60"/>
                    </a:lnTo>
                    <a:lnTo>
                      <a:pt x="1918" y="60"/>
                    </a:lnTo>
                    <a:lnTo>
                      <a:pt x="1921" y="56"/>
                    </a:lnTo>
                    <a:lnTo>
                      <a:pt x="1924" y="53"/>
                    </a:lnTo>
                    <a:lnTo>
                      <a:pt x="1928" y="51"/>
                    </a:lnTo>
                    <a:lnTo>
                      <a:pt x="1932" y="51"/>
                    </a:lnTo>
                    <a:lnTo>
                      <a:pt x="1935" y="51"/>
                    </a:lnTo>
                    <a:lnTo>
                      <a:pt x="1939" y="51"/>
                    </a:lnTo>
                    <a:lnTo>
                      <a:pt x="1942" y="51"/>
                    </a:lnTo>
                    <a:lnTo>
                      <a:pt x="1945" y="51"/>
                    </a:lnTo>
                    <a:lnTo>
                      <a:pt x="1948" y="54"/>
                    </a:lnTo>
                    <a:lnTo>
                      <a:pt x="1950" y="56"/>
                    </a:lnTo>
                    <a:lnTo>
                      <a:pt x="1950" y="57"/>
                    </a:lnTo>
                    <a:lnTo>
                      <a:pt x="1951" y="60"/>
                    </a:lnTo>
                    <a:lnTo>
                      <a:pt x="1954" y="62"/>
                    </a:lnTo>
                    <a:lnTo>
                      <a:pt x="1956" y="65"/>
                    </a:lnTo>
                    <a:lnTo>
                      <a:pt x="1959" y="70"/>
                    </a:lnTo>
                    <a:lnTo>
                      <a:pt x="1959" y="71"/>
                    </a:lnTo>
                    <a:lnTo>
                      <a:pt x="1959" y="74"/>
                    </a:lnTo>
                    <a:lnTo>
                      <a:pt x="1960" y="82"/>
                    </a:lnTo>
                    <a:lnTo>
                      <a:pt x="1963" y="82"/>
                    </a:lnTo>
                    <a:lnTo>
                      <a:pt x="1971" y="83"/>
                    </a:lnTo>
                    <a:lnTo>
                      <a:pt x="1977" y="83"/>
                    </a:lnTo>
                    <a:lnTo>
                      <a:pt x="1983" y="83"/>
                    </a:lnTo>
                    <a:lnTo>
                      <a:pt x="1991" y="83"/>
                    </a:lnTo>
                    <a:lnTo>
                      <a:pt x="1994" y="83"/>
                    </a:lnTo>
                    <a:lnTo>
                      <a:pt x="1994" y="88"/>
                    </a:lnTo>
                    <a:lnTo>
                      <a:pt x="1994" y="98"/>
                    </a:lnTo>
                    <a:lnTo>
                      <a:pt x="1994" y="108"/>
                    </a:lnTo>
                    <a:lnTo>
                      <a:pt x="1994" y="127"/>
                    </a:lnTo>
                    <a:lnTo>
                      <a:pt x="1983" y="129"/>
                    </a:lnTo>
                    <a:lnTo>
                      <a:pt x="1974" y="129"/>
                    </a:lnTo>
                    <a:lnTo>
                      <a:pt x="1967" y="127"/>
                    </a:lnTo>
                    <a:lnTo>
                      <a:pt x="1960" y="127"/>
                    </a:lnTo>
                    <a:lnTo>
                      <a:pt x="1957" y="127"/>
                    </a:lnTo>
                    <a:lnTo>
                      <a:pt x="1953" y="127"/>
                    </a:lnTo>
                    <a:lnTo>
                      <a:pt x="1950" y="127"/>
                    </a:lnTo>
                    <a:lnTo>
                      <a:pt x="1945" y="127"/>
                    </a:lnTo>
                    <a:lnTo>
                      <a:pt x="1942" y="127"/>
                    </a:lnTo>
                    <a:lnTo>
                      <a:pt x="1939" y="127"/>
                    </a:lnTo>
                    <a:lnTo>
                      <a:pt x="1936" y="127"/>
                    </a:lnTo>
                    <a:lnTo>
                      <a:pt x="1935" y="130"/>
                    </a:lnTo>
                    <a:lnTo>
                      <a:pt x="1936" y="133"/>
                    </a:lnTo>
                    <a:lnTo>
                      <a:pt x="1936" y="137"/>
                    </a:lnTo>
                    <a:lnTo>
                      <a:pt x="1936" y="141"/>
                    </a:lnTo>
                    <a:lnTo>
                      <a:pt x="1938" y="144"/>
                    </a:lnTo>
                    <a:lnTo>
                      <a:pt x="1938" y="149"/>
                    </a:lnTo>
                    <a:lnTo>
                      <a:pt x="1938" y="152"/>
                    </a:lnTo>
                    <a:lnTo>
                      <a:pt x="1939" y="156"/>
                    </a:lnTo>
                    <a:lnTo>
                      <a:pt x="1942" y="155"/>
                    </a:lnTo>
                    <a:lnTo>
                      <a:pt x="1945" y="150"/>
                    </a:lnTo>
                    <a:lnTo>
                      <a:pt x="1948" y="149"/>
                    </a:lnTo>
                    <a:lnTo>
                      <a:pt x="1951" y="149"/>
                    </a:lnTo>
                    <a:lnTo>
                      <a:pt x="1953" y="149"/>
                    </a:lnTo>
                    <a:lnTo>
                      <a:pt x="1954" y="152"/>
                    </a:lnTo>
                    <a:lnTo>
                      <a:pt x="1956" y="156"/>
                    </a:lnTo>
                    <a:lnTo>
                      <a:pt x="1956" y="161"/>
                    </a:lnTo>
                    <a:lnTo>
                      <a:pt x="1956" y="165"/>
                    </a:lnTo>
                    <a:lnTo>
                      <a:pt x="1956" y="168"/>
                    </a:lnTo>
                    <a:lnTo>
                      <a:pt x="1962" y="175"/>
                    </a:lnTo>
                    <a:lnTo>
                      <a:pt x="1970" y="175"/>
                    </a:lnTo>
                    <a:lnTo>
                      <a:pt x="1976" y="175"/>
                    </a:lnTo>
                    <a:lnTo>
                      <a:pt x="1980" y="176"/>
                    </a:lnTo>
                    <a:lnTo>
                      <a:pt x="1986" y="176"/>
                    </a:lnTo>
                    <a:lnTo>
                      <a:pt x="1991" y="176"/>
                    </a:lnTo>
                    <a:lnTo>
                      <a:pt x="1992" y="176"/>
                    </a:lnTo>
                    <a:lnTo>
                      <a:pt x="1994" y="184"/>
                    </a:lnTo>
                    <a:lnTo>
                      <a:pt x="2002" y="184"/>
                    </a:lnTo>
                    <a:lnTo>
                      <a:pt x="2008" y="184"/>
                    </a:lnTo>
                    <a:lnTo>
                      <a:pt x="2014" y="184"/>
                    </a:lnTo>
                    <a:lnTo>
                      <a:pt x="2015" y="184"/>
                    </a:lnTo>
                    <a:lnTo>
                      <a:pt x="2020" y="181"/>
                    </a:lnTo>
                    <a:lnTo>
                      <a:pt x="2024" y="179"/>
                    </a:lnTo>
                    <a:lnTo>
                      <a:pt x="2029" y="176"/>
                    </a:lnTo>
                    <a:lnTo>
                      <a:pt x="2034" y="176"/>
                    </a:lnTo>
                    <a:lnTo>
                      <a:pt x="2038" y="175"/>
                    </a:lnTo>
                    <a:lnTo>
                      <a:pt x="2044" y="172"/>
                    </a:lnTo>
                    <a:lnTo>
                      <a:pt x="2050" y="170"/>
                    </a:lnTo>
                    <a:lnTo>
                      <a:pt x="2053" y="168"/>
                    </a:lnTo>
                    <a:lnTo>
                      <a:pt x="2058" y="168"/>
                    </a:lnTo>
                    <a:lnTo>
                      <a:pt x="2061" y="167"/>
                    </a:lnTo>
                    <a:lnTo>
                      <a:pt x="2064" y="165"/>
                    </a:lnTo>
                    <a:lnTo>
                      <a:pt x="2069" y="164"/>
                    </a:lnTo>
                    <a:lnTo>
                      <a:pt x="2064" y="155"/>
                    </a:lnTo>
                    <a:lnTo>
                      <a:pt x="2076" y="152"/>
                    </a:lnTo>
                    <a:lnTo>
                      <a:pt x="2076" y="144"/>
                    </a:lnTo>
                    <a:lnTo>
                      <a:pt x="2076" y="143"/>
                    </a:lnTo>
                    <a:lnTo>
                      <a:pt x="2079" y="141"/>
                    </a:lnTo>
                    <a:lnTo>
                      <a:pt x="2082" y="141"/>
                    </a:lnTo>
                    <a:lnTo>
                      <a:pt x="2084" y="141"/>
                    </a:lnTo>
                    <a:lnTo>
                      <a:pt x="2088" y="147"/>
                    </a:lnTo>
                    <a:lnTo>
                      <a:pt x="2091" y="149"/>
                    </a:lnTo>
                    <a:lnTo>
                      <a:pt x="2093" y="149"/>
                    </a:lnTo>
                    <a:lnTo>
                      <a:pt x="2097" y="147"/>
                    </a:lnTo>
                    <a:lnTo>
                      <a:pt x="2099" y="147"/>
                    </a:lnTo>
                    <a:lnTo>
                      <a:pt x="2102" y="149"/>
                    </a:lnTo>
                    <a:lnTo>
                      <a:pt x="2102" y="152"/>
                    </a:lnTo>
                    <a:lnTo>
                      <a:pt x="2104" y="155"/>
                    </a:lnTo>
                    <a:lnTo>
                      <a:pt x="2107" y="158"/>
                    </a:lnTo>
                    <a:lnTo>
                      <a:pt x="2108" y="164"/>
                    </a:lnTo>
                    <a:lnTo>
                      <a:pt x="2107" y="164"/>
                    </a:lnTo>
                    <a:lnTo>
                      <a:pt x="2104" y="165"/>
                    </a:lnTo>
                    <a:lnTo>
                      <a:pt x="2101" y="167"/>
                    </a:lnTo>
                    <a:lnTo>
                      <a:pt x="2099" y="170"/>
                    </a:lnTo>
                    <a:lnTo>
                      <a:pt x="2097" y="175"/>
                    </a:lnTo>
                    <a:lnTo>
                      <a:pt x="2097" y="179"/>
                    </a:lnTo>
                    <a:lnTo>
                      <a:pt x="2097" y="184"/>
                    </a:lnTo>
                    <a:lnTo>
                      <a:pt x="2099" y="188"/>
                    </a:lnTo>
                    <a:lnTo>
                      <a:pt x="2102" y="194"/>
                    </a:lnTo>
                    <a:lnTo>
                      <a:pt x="2104" y="197"/>
                    </a:lnTo>
                    <a:lnTo>
                      <a:pt x="2108" y="199"/>
                    </a:lnTo>
                    <a:lnTo>
                      <a:pt x="2110" y="199"/>
                    </a:lnTo>
                    <a:lnTo>
                      <a:pt x="2114" y="199"/>
                    </a:lnTo>
                    <a:lnTo>
                      <a:pt x="2119" y="199"/>
                    </a:lnTo>
                    <a:lnTo>
                      <a:pt x="2123" y="197"/>
                    </a:lnTo>
                    <a:lnTo>
                      <a:pt x="2128" y="197"/>
                    </a:lnTo>
                    <a:lnTo>
                      <a:pt x="2131" y="196"/>
                    </a:lnTo>
                    <a:lnTo>
                      <a:pt x="2134" y="194"/>
                    </a:lnTo>
                    <a:lnTo>
                      <a:pt x="2137" y="193"/>
                    </a:lnTo>
                    <a:lnTo>
                      <a:pt x="2134" y="182"/>
                    </a:lnTo>
                    <a:lnTo>
                      <a:pt x="2172" y="170"/>
                    </a:lnTo>
                    <a:lnTo>
                      <a:pt x="2164" y="150"/>
                    </a:lnTo>
                    <a:lnTo>
                      <a:pt x="2158" y="133"/>
                    </a:lnTo>
                    <a:lnTo>
                      <a:pt x="2151" y="120"/>
                    </a:lnTo>
                    <a:lnTo>
                      <a:pt x="2166" y="112"/>
                    </a:lnTo>
                    <a:lnTo>
                      <a:pt x="2163" y="108"/>
                    </a:lnTo>
                    <a:lnTo>
                      <a:pt x="2164" y="103"/>
                    </a:lnTo>
                    <a:lnTo>
                      <a:pt x="2166" y="100"/>
                    </a:lnTo>
                    <a:lnTo>
                      <a:pt x="2169" y="94"/>
                    </a:lnTo>
                    <a:lnTo>
                      <a:pt x="2174" y="92"/>
                    </a:lnTo>
                    <a:lnTo>
                      <a:pt x="2177" y="89"/>
                    </a:lnTo>
                    <a:lnTo>
                      <a:pt x="2178" y="88"/>
                    </a:lnTo>
                    <a:lnTo>
                      <a:pt x="2181" y="85"/>
                    </a:lnTo>
                    <a:lnTo>
                      <a:pt x="2181" y="82"/>
                    </a:lnTo>
                    <a:lnTo>
                      <a:pt x="2186" y="77"/>
                    </a:lnTo>
                    <a:lnTo>
                      <a:pt x="2186" y="74"/>
                    </a:lnTo>
                    <a:lnTo>
                      <a:pt x="2186" y="70"/>
                    </a:lnTo>
                    <a:lnTo>
                      <a:pt x="2186" y="67"/>
                    </a:lnTo>
                    <a:lnTo>
                      <a:pt x="2184" y="62"/>
                    </a:lnTo>
                    <a:lnTo>
                      <a:pt x="2193" y="62"/>
                    </a:lnTo>
                    <a:lnTo>
                      <a:pt x="2198" y="62"/>
                    </a:lnTo>
                    <a:lnTo>
                      <a:pt x="2204" y="62"/>
                    </a:lnTo>
                    <a:lnTo>
                      <a:pt x="2204" y="57"/>
                    </a:lnTo>
                    <a:lnTo>
                      <a:pt x="2247" y="57"/>
                    </a:lnTo>
                    <a:lnTo>
                      <a:pt x="2250" y="67"/>
                    </a:lnTo>
                    <a:lnTo>
                      <a:pt x="2279" y="62"/>
                    </a:lnTo>
                    <a:lnTo>
                      <a:pt x="2282" y="67"/>
                    </a:lnTo>
                    <a:lnTo>
                      <a:pt x="2286" y="71"/>
                    </a:lnTo>
                    <a:lnTo>
                      <a:pt x="2308" y="59"/>
                    </a:lnTo>
                    <a:lnTo>
                      <a:pt x="2317" y="54"/>
                    </a:lnTo>
                    <a:lnTo>
                      <a:pt x="2320" y="51"/>
                    </a:lnTo>
                    <a:lnTo>
                      <a:pt x="2320" y="47"/>
                    </a:lnTo>
                    <a:lnTo>
                      <a:pt x="2320" y="41"/>
                    </a:lnTo>
                    <a:lnTo>
                      <a:pt x="2320" y="35"/>
                    </a:lnTo>
                    <a:lnTo>
                      <a:pt x="2321" y="30"/>
                    </a:lnTo>
                    <a:lnTo>
                      <a:pt x="2323" y="27"/>
                    </a:lnTo>
                    <a:lnTo>
                      <a:pt x="2329" y="25"/>
                    </a:lnTo>
                    <a:lnTo>
                      <a:pt x="2332" y="25"/>
                    </a:lnTo>
                    <a:lnTo>
                      <a:pt x="2336" y="24"/>
                    </a:lnTo>
                    <a:lnTo>
                      <a:pt x="2340" y="24"/>
                    </a:lnTo>
                    <a:lnTo>
                      <a:pt x="2343" y="24"/>
                    </a:lnTo>
                    <a:lnTo>
                      <a:pt x="2346" y="25"/>
                    </a:lnTo>
                    <a:lnTo>
                      <a:pt x="2346" y="27"/>
                    </a:lnTo>
                    <a:lnTo>
                      <a:pt x="2347" y="28"/>
                    </a:lnTo>
                    <a:lnTo>
                      <a:pt x="2349" y="30"/>
                    </a:lnTo>
                    <a:lnTo>
                      <a:pt x="2352" y="32"/>
                    </a:lnTo>
                    <a:lnTo>
                      <a:pt x="2356" y="30"/>
                    </a:lnTo>
                    <a:lnTo>
                      <a:pt x="2362" y="27"/>
                    </a:lnTo>
                    <a:lnTo>
                      <a:pt x="2368" y="24"/>
                    </a:lnTo>
                    <a:lnTo>
                      <a:pt x="2373" y="22"/>
                    </a:lnTo>
                    <a:lnTo>
                      <a:pt x="2378" y="21"/>
                    </a:lnTo>
                    <a:lnTo>
                      <a:pt x="2382" y="19"/>
                    </a:lnTo>
                    <a:lnTo>
                      <a:pt x="2388" y="18"/>
                    </a:lnTo>
                    <a:lnTo>
                      <a:pt x="2385" y="13"/>
                    </a:lnTo>
                    <a:lnTo>
                      <a:pt x="2384" y="13"/>
                    </a:lnTo>
                    <a:lnTo>
                      <a:pt x="2381" y="13"/>
                    </a:lnTo>
                    <a:lnTo>
                      <a:pt x="2379" y="12"/>
                    </a:lnTo>
                    <a:lnTo>
                      <a:pt x="2375" y="10"/>
                    </a:lnTo>
                    <a:lnTo>
                      <a:pt x="2375" y="7"/>
                    </a:lnTo>
                    <a:lnTo>
                      <a:pt x="2378" y="6"/>
                    </a:lnTo>
                    <a:lnTo>
                      <a:pt x="2382" y="4"/>
                    </a:lnTo>
                    <a:lnTo>
                      <a:pt x="2387" y="3"/>
                    </a:lnTo>
                    <a:lnTo>
                      <a:pt x="2391" y="1"/>
                    </a:lnTo>
                    <a:lnTo>
                      <a:pt x="2394" y="0"/>
                    </a:lnTo>
                    <a:lnTo>
                      <a:pt x="2394" y="1"/>
                    </a:lnTo>
                    <a:lnTo>
                      <a:pt x="2396" y="6"/>
                    </a:lnTo>
                    <a:lnTo>
                      <a:pt x="2396" y="10"/>
                    </a:lnTo>
                    <a:lnTo>
                      <a:pt x="2399" y="18"/>
                    </a:lnTo>
                    <a:lnTo>
                      <a:pt x="2400" y="22"/>
                    </a:lnTo>
                    <a:lnTo>
                      <a:pt x="2402" y="28"/>
                    </a:lnTo>
                    <a:lnTo>
                      <a:pt x="2403" y="36"/>
                    </a:lnTo>
                    <a:lnTo>
                      <a:pt x="2405" y="42"/>
                    </a:lnTo>
                    <a:lnTo>
                      <a:pt x="2406" y="48"/>
                    </a:lnTo>
                    <a:lnTo>
                      <a:pt x="2408" y="53"/>
                    </a:lnTo>
                    <a:lnTo>
                      <a:pt x="2408" y="59"/>
                    </a:lnTo>
                    <a:lnTo>
                      <a:pt x="2410" y="67"/>
                    </a:lnTo>
                    <a:lnTo>
                      <a:pt x="2410" y="74"/>
                    </a:lnTo>
                    <a:lnTo>
                      <a:pt x="2414" y="80"/>
                    </a:lnTo>
                    <a:lnTo>
                      <a:pt x="2419" y="85"/>
                    </a:lnTo>
                    <a:lnTo>
                      <a:pt x="2426" y="88"/>
                    </a:lnTo>
                    <a:lnTo>
                      <a:pt x="2429" y="94"/>
                    </a:lnTo>
                    <a:lnTo>
                      <a:pt x="2434" y="100"/>
                    </a:lnTo>
                    <a:lnTo>
                      <a:pt x="2437" y="106"/>
                    </a:lnTo>
                    <a:lnTo>
                      <a:pt x="2440" y="111"/>
                    </a:lnTo>
                    <a:lnTo>
                      <a:pt x="2443" y="117"/>
                    </a:lnTo>
                    <a:lnTo>
                      <a:pt x="2446" y="123"/>
                    </a:lnTo>
                    <a:lnTo>
                      <a:pt x="2451" y="132"/>
                    </a:lnTo>
                    <a:lnTo>
                      <a:pt x="2452" y="137"/>
                    </a:lnTo>
                    <a:lnTo>
                      <a:pt x="2454" y="143"/>
                    </a:lnTo>
                    <a:lnTo>
                      <a:pt x="2454" y="147"/>
                    </a:lnTo>
                    <a:lnTo>
                      <a:pt x="2455" y="149"/>
                    </a:lnTo>
                    <a:lnTo>
                      <a:pt x="2455" y="150"/>
                    </a:lnTo>
                    <a:lnTo>
                      <a:pt x="2455" y="155"/>
                    </a:lnTo>
                    <a:lnTo>
                      <a:pt x="2455" y="161"/>
                    </a:lnTo>
                    <a:lnTo>
                      <a:pt x="2457" y="167"/>
                    </a:lnTo>
                    <a:lnTo>
                      <a:pt x="2460" y="172"/>
                    </a:lnTo>
                    <a:lnTo>
                      <a:pt x="2461" y="175"/>
                    </a:lnTo>
                    <a:lnTo>
                      <a:pt x="2466" y="176"/>
                    </a:lnTo>
                    <a:lnTo>
                      <a:pt x="2469" y="179"/>
                    </a:lnTo>
                    <a:lnTo>
                      <a:pt x="2469" y="184"/>
                    </a:lnTo>
                    <a:lnTo>
                      <a:pt x="2466" y="193"/>
                    </a:lnTo>
                    <a:lnTo>
                      <a:pt x="2467" y="194"/>
                    </a:lnTo>
                    <a:lnTo>
                      <a:pt x="2473" y="200"/>
                    </a:lnTo>
                    <a:lnTo>
                      <a:pt x="2473" y="196"/>
                    </a:lnTo>
                    <a:lnTo>
                      <a:pt x="2475" y="194"/>
                    </a:lnTo>
                    <a:lnTo>
                      <a:pt x="2477" y="193"/>
                    </a:lnTo>
                    <a:lnTo>
                      <a:pt x="2480" y="188"/>
                    </a:lnTo>
                    <a:lnTo>
                      <a:pt x="2483" y="184"/>
                    </a:lnTo>
                    <a:lnTo>
                      <a:pt x="2486" y="182"/>
                    </a:lnTo>
                    <a:lnTo>
                      <a:pt x="2487" y="182"/>
                    </a:lnTo>
                    <a:lnTo>
                      <a:pt x="2489" y="187"/>
                    </a:lnTo>
                    <a:lnTo>
                      <a:pt x="2490" y="191"/>
                    </a:lnTo>
                    <a:lnTo>
                      <a:pt x="2490" y="193"/>
                    </a:lnTo>
                    <a:lnTo>
                      <a:pt x="2492" y="194"/>
                    </a:lnTo>
                    <a:lnTo>
                      <a:pt x="2496" y="194"/>
                    </a:lnTo>
                    <a:lnTo>
                      <a:pt x="2498" y="193"/>
                    </a:lnTo>
                    <a:lnTo>
                      <a:pt x="2499" y="193"/>
                    </a:lnTo>
                    <a:lnTo>
                      <a:pt x="2505" y="190"/>
                    </a:lnTo>
                    <a:lnTo>
                      <a:pt x="2505" y="188"/>
                    </a:lnTo>
                    <a:lnTo>
                      <a:pt x="2505" y="179"/>
                    </a:lnTo>
                    <a:lnTo>
                      <a:pt x="2505" y="176"/>
                    </a:lnTo>
                    <a:lnTo>
                      <a:pt x="2513" y="175"/>
                    </a:lnTo>
                    <a:lnTo>
                      <a:pt x="2512" y="182"/>
                    </a:lnTo>
                    <a:lnTo>
                      <a:pt x="2513" y="185"/>
                    </a:lnTo>
                    <a:lnTo>
                      <a:pt x="2518" y="188"/>
                    </a:lnTo>
                    <a:lnTo>
                      <a:pt x="2522" y="191"/>
                    </a:lnTo>
                    <a:lnTo>
                      <a:pt x="2519" y="187"/>
                    </a:lnTo>
                    <a:lnTo>
                      <a:pt x="2513" y="185"/>
                    </a:lnTo>
                    <a:lnTo>
                      <a:pt x="2524" y="179"/>
                    </a:lnTo>
                    <a:lnTo>
                      <a:pt x="2533" y="178"/>
                    </a:lnTo>
                    <a:lnTo>
                      <a:pt x="2536" y="175"/>
                    </a:lnTo>
                    <a:lnTo>
                      <a:pt x="2537" y="172"/>
                    </a:lnTo>
                    <a:lnTo>
                      <a:pt x="2547" y="176"/>
                    </a:lnTo>
                    <a:lnTo>
                      <a:pt x="2548" y="175"/>
                    </a:lnTo>
                    <a:lnTo>
                      <a:pt x="2542" y="172"/>
                    </a:lnTo>
                    <a:lnTo>
                      <a:pt x="2548" y="175"/>
                    </a:lnTo>
                    <a:lnTo>
                      <a:pt x="2545" y="176"/>
                    </a:lnTo>
                    <a:lnTo>
                      <a:pt x="2548" y="175"/>
                    </a:lnTo>
                    <a:lnTo>
                      <a:pt x="2542" y="172"/>
                    </a:lnTo>
                    <a:lnTo>
                      <a:pt x="2547" y="167"/>
                    </a:lnTo>
                    <a:lnTo>
                      <a:pt x="2550" y="168"/>
                    </a:lnTo>
                    <a:lnTo>
                      <a:pt x="2551" y="165"/>
                    </a:lnTo>
                    <a:lnTo>
                      <a:pt x="2554" y="156"/>
                    </a:lnTo>
                    <a:lnTo>
                      <a:pt x="2557" y="153"/>
                    </a:lnTo>
                    <a:lnTo>
                      <a:pt x="2557" y="161"/>
                    </a:lnTo>
                    <a:lnTo>
                      <a:pt x="2557" y="164"/>
                    </a:lnTo>
                    <a:lnTo>
                      <a:pt x="2560" y="159"/>
                    </a:lnTo>
                    <a:lnTo>
                      <a:pt x="2563" y="158"/>
                    </a:lnTo>
                    <a:lnTo>
                      <a:pt x="2563" y="167"/>
                    </a:lnTo>
                    <a:lnTo>
                      <a:pt x="2571" y="164"/>
                    </a:lnTo>
                    <a:lnTo>
                      <a:pt x="2577" y="168"/>
                    </a:lnTo>
                    <a:lnTo>
                      <a:pt x="2580" y="173"/>
                    </a:lnTo>
                    <a:lnTo>
                      <a:pt x="2583" y="167"/>
                    </a:lnTo>
                    <a:lnTo>
                      <a:pt x="2589" y="170"/>
                    </a:lnTo>
                    <a:lnTo>
                      <a:pt x="2604" y="167"/>
                    </a:lnTo>
                    <a:lnTo>
                      <a:pt x="2595" y="176"/>
                    </a:lnTo>
                    <a:lnTo>
                      <a:pt x="2597" y="182"/>
                    </a:lnTo>
                    <a:lnTo>
                      <a:pt x="2606" y="175"/>
                    </a:lnTo>
                    <a:lnTo>
                      <a:pt x="2612" y="172"/>
                    </a:lnTo>
                    <a:lnTo>
                      <a:pt x="2620" y="168"/>
                    </a:lnTo>
                    <a:lnTo>
                      <a:pt x="2614" y="176"/>
                    </a:lnTo>
                    <a:lnTo>
                      <a:pt x="2624" y="179"/>
                    </a:lnTo>
                    <a:lnTo>
                      <a:pt x="2629" y="182"/>
                    </a:lnTo>
                    <a:lnTo>
                      <a:pt x="2639" y="185"/>
                    </a:lnTo>
                    <a:lnTo>
                      <a:pt x="2638" y="176"/>
                    </a:lnTo>
                    <a:lnTo>
                      <a:pt x="2667" y="175"/>
                    </a:lnTo>
                    <a:lnTo>
                      <a:pt x="2677" y="170"/>
                    </a:lnTo>
                    <a:lnTo>
                      <a:pt x="2682" y="164"/>
                    </a:lnTo>
                    <a:lnTo>
                      <a:pt x="2687" y="164"/>
                    </a:lnTo>
                    <a:lnTo>
                      <a:pt x="2690" y="165"/>
                    </a:lnTo>
                    <a:lnTo>
                      <a:pt x="2694" y="168"/>
                    </a:lnTo>
                    <a:lnTo>
                      <a:pt x="2700" y="172"/>
                    </a:lnTo>
                    <a:lnTo>
                      <a:pt x="2708" y="173"/>
                    </a:lnTo>
                    <a:lnTo>
                      <a:pt x="2709" y="165"/>
                    </a:lnTo>
                    <a:lnTo>
                      <a:pt x="2705" y="161"/>
                    </a:lnTo>
                    <a:lnTo>
                      <a:pt x="2706" y="152"/>
                    </a:lnTo>
                    <a:lnTo>
                      <a:pt x="2709" y="150"/>
                    </a:lnTo>
                    <a:lnTo>
                      <a:pt x="2723" y="156"/>
                    </a:lnTo>
                    <a:lnTo>
                      <a:pt x="2725" y="158"/>
                    </a:lnTo>
                    <a:lnTo>
                      <a:pt x="2731" y="159"/>
                    </a:lnTo>
                    <a:lnTo>
                      <a:pt x="2743" y="164"/>
                    </a:lnTo>
                    <a:lnTo>
                      <a:pt x="2752" y="162"/>
                    </a:lnTo>
                    <a:lnTo>
                      <a:pt x="2761" y="162"/>
                    </a:lnTo>
                    <a:lnTo>
                      <a:pt x="2763" y="173"/>
                    </a:lnTo>
                    <a:lnTo>
                      <a:pt x="2770" y="175"/>
                    </a:lnTo>
                    <a:lnTo>
                      <a:pt x="2782" y="165"/>
                    </a:lnTo>
                    <a:lnTo>
                      <a:pt x="2793" y="165"/>
                    </a:lnTo>
                    <a:lnTo>
                      <a:pt x="2799" y="162"/>
                    </a:lnTo>
                    <a:lnTo>
                      <a:pt x="2802" y="164"/>
                    </a:lnTo>
                    <a:lnTo>
                      <a:pt x="2807" y="165"/>
                    </a:lnTo>
                    <a:lnTo>
                      <a:pt x="2810" y="167"/>
                    </a:lnTo>
                    <a:lnTo>
                      <a:pt x="2814" y="170"/>
                    </a:lnTo>
                    <a:lnTo>
                      <a:pt x="2816" y="170"/>
                    </a:lnTo>
                    <a:lnTo>
                      <a:pt x="2819" y="172"/>
                    </a:lnTo>
                    <a:lnTo>
                      <a:pt x="2822" y="173"/>
                    </a:lnTo>
                    <a:lnTo>
                      <a:pt x="2830" y="175"/>
                    </a:lnTo>
                    <a:lnTo>
                      <a:pt x="2831" y="176"/>
                    </a:lnTo>
                    <a:lnTo>
                      <a:pt x="2834" y="178"/>
                    </a:lnTo>
                    <a:lnTo>
                      <a:pt x="2834" y="184"/>
                    </a:lnTo>
                    <a:lnTo>
                      <a:pt x="2834" y="185"/>
                    </a:lnTo>
                    <a:lnTo>
                      <a:pt x="2836" y="190"/>
                    </a:lnTo>
                    <a:lnTo>
                      <a:pt x="2837" y="191"/>
                    </a:lnTo>
                    <a:lnTo>
                      <a:pt x="2840" y="193"/>
                    </a:lnTo>
                    <a:lnTo>
                      <a:pt x="2845" y="193"/>
                    </a:lnTo>
                    <a:lnTo>
                      <a:pt x="2848" y="199"/>
                    </a:lnTo>
                    <a:lnTo>
                      <a:pt x="2857" y="197"/>
                    </a:lnTo>
                    <a:lnTo>
                      <a:pt x="2856" y="205"/>
                    </a:lnTo>
                    <a:lnTo>
                      <a:pt x="2862" y="213"/>
                    </a:lnTo>
                    <a:lnTo>
                      <a:pt x="2866" y="211"/>
                    </a:lnTo>
                    <a:lnTo>
                      <a:pt x="2871" y="216"/>
                    </a:lnTo>
                    <a:lnTo>
                      <a:pt x="2872" y="216"/>
                    </a:lnTo>
                    <a:lnTo>
                      <a:pt x="2877" y="213"/>
                    </a:lnTo>
                    <a:lnTo>
                      <a:pt x="2880" y="214"/>
                    </a:lnTo>
                    <a:lnTo>
                      <a:pt x="2884" y="214"/>
                    </a:lnTo>
                    <a:lnTo>
                      <a:pt x="2886" y="213"/>
                    </a:lnTo>
                    <a:lnTo>
                      <a:pt x="2888" y="213"/>
                    </a:lnTo>
                    <a:lnTo>
                      <a:pt x="2889" y="211"/>
                    </a:lnTo>
                    <a:lnTo>
                      <a:pt x="2891" y="211"/>
                    </a:lnTo>
                    <a:lnTo>
                      <a:pt x="2889" y="214"/>
                    </a:lnTo>
                    <a:lnTo>
                      <a:pt x="2889" y="219"/>
                    </a:lnTo>
                    <a:lnTo>
                      <a:pt x="2889" y="220"/>
                    </a:lnTo>
                    <a:lnTo>
                      <a:pt x="2894" y="225"/>
                    </a:lnTo>
                    <a:lnTo>
                      <a:pt x="2897" y="225"/>
                    </a:lnTo>
                    <a:lnTo>
                      <a:pt x="2898" y="225"/>
                    </a:lnTo>
                    <a:lnTo>
                      <a:pt x="2901" y="228"/>
                    </a:lnTo>
                    <a:lnTo>
                      <a:pt x="2906" y="231"/>
                    </a:lnTo>
                    <a:lnTo>
                      <a:pt x="2907" y="231"/>
                    </a:lnTo>
                    <a:lnTo>
                      <a:pt x="2909" y="234"/>
                    </a:lnTo>
                    <a:lnTo>
                      <a:pt x="2912" y="238"/>
                    </a:lnTo>
                    <a:lnTo>
                      <a:pt x="2912" y="240"/>
                    </a:lnTo>
                    <a:lnTo>
                      <a:pt x="2912" y="243"/>
                    </a:lnTo>
                    <a:lnTo>
                      <a:pt x="2910" y="246"/>
                    </a:lnTo>
                    <a:lnTo>
                      <a:pt x="2907" y="248"/>
                    </a:lnTo>
                    <a:lnTo>
                      <a:pt x="2904" y="246"/>
                    </a:lnTo>
                    <a:lnTo>
                      <a:pt x="2903" y="246"/>
                    </a:lnTo>
                    <a:lnTo>
                      <a:pt x="2901" y="246"/>
                    </a:lnTo>
                    <a:lnTo>
                      <a:pt x="2901" y="249"/>
                    </a:lnTo>
                    <a:lnTo>
                      <a:pt x="2903" y="252"/>
                    </a:lnTo>
                    <a:lnTo>
                      <a:pt x="2900" y="255"/>
                    </a:lnTo>
                    <a:lnTo>
                      <a:pt x="2900" y="258"/>
                    </a:lnTo>
                    <a:lnTo>
                      <a:pt x="2903" y="258"/>
                    </a:lnTo>
                    <a:lnTo>
                      <a:pt x="2904" y="260"/>
                    </a:lnTo>
                    <a:lnTo>
                      <a:pt x="2909" y="260"/>
                    </a:lnTo>
                    <a:lnTo>
                      <a:pt x="2906" y="263"/>
                    </a:lnTo>
                    <a:lnTo>
                      <a:pt x="2907" y="267"/>
                    </a:lnTo>
                    <a:lnTo>
                      <a:pt x="2907" y="270"/>
                    </a:lnTo>
                    <a:lnTo>
                      <a:pt x="2907" y="272"/>
                    </a:lnTo>
                    <a:lnTo>
                      <a:pt x="2907" y="273"/>
                    </a:lnTo>
                    <a:lnTo>
                      <a:pt x="2907" y="275"/>
                    </a:lnTo>
                    <a:lnTo>
                      <a:pt x="2904" y="273"/>
                    </a:lnTo>
                    <a:lnTo>
                      <a:pt x="2903" y="278"/>
                    </a:lnTo>
                    <a:lnTo>
                      <a:pt x="2901" y="278"/>
                    </a:lnTo>
                    <a:lnTo>
                      <a:pt x="2901" y="280"/>
                    </a:lnTo>
                    <a:lnTo>
                      <a:pt x="2900" y="289"/>
                    </a:lnTo>
                    <a:lnTo>
                      <a:pt x="2903" y="290"/>
                    </a:lnTo>
                    <a:lnTo>
                      <a:pt x="2904" y="292"/>
                    </a:lnTo>
                    <a:lnTo>
                      <a:pt x="2903" y="295"/>
                    </a:lnTo>
                    <a:lnTo>
                      <a:pt x="2903" y="296"/>
                    </a:lnTo>
                    <a:lnTo>
                      <a:pt x="2904" y="298"/>
                    </a:lnTo>
                    <a:lnTo>
                      <a:pt x="2906" y="298"/>
                    </a:lnTo>
                    <a:lnTo>
                      <a:pt x="2909" y="299"/>
                    </a:lnTo>
                    <a:lnTo>
                      <a:pt x="2909" y="301"/>
                    </a:lnTo>
                    <a:lnTo>
                      <a:pt x="2909" y="305"/>
                    </a:lnTo>
                    <a:lnTo>
                      <a:pt x="2912" y="307"/>
                    </a:lnTo>
                    <a:close/>
                  </a:path>
                </a:pathLst>
              </a:custGeom>
              <a:solidFill>
                <a:srgbClr val="43BCFF"/>
              </a:solidFill>
              <a:ln w="6350">
                <a:solidFill>
                  <a:srgbClr val="F9C61C">
                    <a:lumMod val="50000"/>
                  </a:srgbClr>
                </a:solidFill>
                <a:miter lim="800000"/>
                <a:headEnd/>
                <a:tailEnd/>
              </a:ln>
              <a:extLst/>
            </p:spPr>
            <p:txBody>
              <a:bodyPr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cs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cs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cs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cs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cs typeface="Arial" panose="020B0604020202020204" pitchFamily="34" charset="0"/>
                  </a:defRPr>
                </a:lvl9pPr>
              </a:lstStyle>
              <a:p>
                <a:pPr algn="ctr" eaLnBrk="1" hangingPunct="1">
                  <a:defRPr/>
                </a:pPr>
                <a:r>
                  <a:rPr lang="ru-RU" sz="738" b="1" kern="0" dirty="0">
                    <a:solidFill>
                      <a:srgbClr val="000000"/>
                    </a:solidFill>
                    <a:latin typeface="Arial Narrow" panose="020B0606020202030204" pitchFamily="34" charset="0"/>
                  </a:rPr>
                  <a:t> </a:t>
                </a:r>
              </a:p>
            </p:txBody>
          </p:sp>
          <p:sp>
            <p:nvSpPr>
              <p:cNvPr id="21" name="Freeform 109">
                <a:hlinkClick r:id="rId4" action="ppaction://hlinkpres?slideindex=9&amp;slidetitle=Слайд 9"/>
              </p:cNvPr>
              <p:cNvSpPr>
                <a:spLocks/>
              </p:cNvSpPr>
              <p:nvPr/>
            </p:nvSpPr>
            <p:spPr bwMode="auto">
              <a:xfrm>
                <a:off x="3692038" y="2276158"/>
                <a:ext cx="3164842" cy="1764823"/>
              </a:xfrm>
              <a:custGeom>
                <a:avLst/>
                <a:gdLst>
                  <a:gd name="T0" fmla="*/ 0 w 6128"/>
                  <a:gd name="T1" fmla="*/ 0 h 3232"/>
                  <a:gd name="T2" fmla="*/ 0 w 6128"/>
                  <a:gd name="T3" fmla="*/ 0 h 3232"/>
                  <a:gd name="T4" fmla="*/ 0 w 6128"/>
                  <a:gd name="T5" fmla="*/ 0 h 3232"/>
                  <a:gd name="T6" fmla="*/ 0 w 6128"/>
                  <a:gd name="T7" fmla="*/ 0 h 3232"/>
                  <a:gd name="T8" fmla="*/ 0 w 6128"/>
                  <a:gd name="T9" fmla="*/ 0 h 3232"/>
                  <a:gd name="T10" fmla="*/ 0 w 6128"/>
                  <a:gd name="T11" fmla="*/ 0 h 3232"/>
                  <a:gd name="T12" fmla="*/ 0 w 6128"/>
                  <a:gd name="T13" fmla="*/ 0 h 3232"/>
                  <a:gd name="T14" fmla="*/ 0 w 6128"/>
                  <a:gd name="T15" fmla="*/ 0 h 3232"/>
                  <a:gd name="T16" fmla="*/ 0 w 6128"/>
                  <a:gd name="T17" fmla="*/ 0 h 3232"/>
                  <a:gd name="T18" fmla="*/ 0 w 6128"/>
                  <a:gd name="T19" fmla="*/ 0 h 3232"/>
                  <a:gd name="T20" fmla="*/ 0 w 6128"/>
                  <a:gd name="T21" fmla="*/ 0 h 3232"/>
                  <a:gd name="T22" fmla="*/ 0 w 6128"/>
                  <a:gd name="T23" fmla="*/ 0 h 3232"/>
                  <a:gd name="T24" fmla="*/ 0 w 6128"/>
                  <a:gd name="T25" fmla="*/ 0 h 3232"/>
                  <a:gd name="T26" fmla="*/ 0 w 6128"/>
                  <a:gd name="T27" fmla="*/ 0 h 3232"/>
                  <a:gd name="T28" fmla="*/ 0 w 6128"/>
                  <a:gd name="T29" fmla="*/ 0 h 3232"/>
                  <a:gd name="T30" fmla="*/ 0 w 6128"/>
                  <a:gd name="T31" fmla="*/ 0 h 3232"/>
                  <a:gd name="T32" fmla="*/ 0 w 6128"/>
                  <a:gd name="T33" fmla="*/ 0 h 3232"/>
                  <a:gd name="T34" fmla="*/ 0 w 6128"/>
                  <a:gd name="T35" fmla="*/ 0 h 3232"/>
                  <a:gd name="T36" fmla="*/ 0 w 6128"/>
                  <a:gd name="T37" fmla="*/ 0 h 3232"/>
                  <a:gd name="T38" fmla="*/ 0 w 6128"/>
                  <a:gd name="T39" fmla="*/ 0 h 3232"/>
                  <a:gd name="T40" fmla="*/ 0 w 6128"/>
                  <a:gd name="T41" fmla="*/ 0 h 3232"/>
                  <a:gd name="T42" fmla="*/ 0 w 6128"/>
                  <a:gd name="T43" fmla="*/ 0 h 3232"/>
                  <a:gd name="T44" fmla="*/ 0 w 6128"/>
                  <a:gd name="T45" fmla="*/ 0 h 3232"/>
                  <a:gd name="T46" fmla="*/ 0 w 6128"/>
                  <a:gd name="T47" fmla="*/ 0 h 3232"/>
                  <a:gd name="T48" fmla="*/ 0 w 6128"/>
                  <a:gd name="T49" fmla="*/ 0 h 3232"/>
                  <a:gd name="T50" fmla="*/ 0 w 6128"/>
                  <a:gd name="T51" fmla="*/ 0 h 3232"/>
                  <a:gd name="T52" fmla="*/ 0 w 6128"/>
                  <a:gd name="T53" fmla="*/ 0 h 3232"/>
                  <a:gd name="T54" fmla="*/ 0 w 6128"/>
                  <a:gd name="T55" fmla="*/ 0 h 3232"/>
                  <a:gd name="T56" fmla="*/ 0 w 6128"/>
                  <a:gd name="T57" fmla="*/ 0 h 3232"/>
                  <a:gd name="T58" fmla="*/ 0 w 6128"/>
                  <a:gd name="T59" fmla="*/ 0 h 3232"/>
                  <a:gd name="T60" fmla="*/ 0 w 6128"/>
                  <a:gd name="T61" fmla="*/ 0 h 3232"/>
                  <a:gd name="T62" fmla="*/ 0 w 6128"/>
                  <a:gd name="T63" fmla="*/ 0 h 3232"/>
                  <a:gd name="T64" fmla="*/ 0 w 6128"/>
                  <a:gd name="T65" fmla="*/ 0 h 3232"/>
                  <a:gd name="T66" fmla="*/ 0 w 6128"/>
                  <a:gd name="T67" fmla="*/ 0 h 3232"/>
                  <a:gd name="T68" fmla="*/ 0 w 6128"/>
                  <a:gd name="T69" fmla="*/ 0 h 3232"/>
                  <a:gd name="T70" fmla="*/ 0 w 6128"/>
                  <a:gd name="T71" fmla="*/ 0 h 3232"/>
                  <a:gd name="T72" fmla="*/ 0 w 6128"/>
                  <a:gd name="T73" fmla="*/ 0 h 3232"/>
                  <a:gd name="T74" fmla="*/ 0 w 6128"/>
                  <a:gd name="T75" fmla="*/ 0 h 3232"/>
                  <a:gd name="T76" fmla="*/ 0 w 6128"/>
                  <a:gd name="T77" fmla="*/ 0 h 3232"/>
                  <a:gd name="T78" fmla="*/ 0 w 6128"/>
                  <a:gd name="T79" fmla="*/ 0 h 3232"/>
                  <a:gd name="T80" fmla="*/ 0 w 6128"/>
                  <a:gd name="T81" fmla="*/ 0 h 3232"/>
                  <a:gd name="T82" fmla="*/ 0 w 6128"/>
                  <a:gd name="T83" fmla="*/ 0 h 3232"/>
                  <a:gd name="T84" fmla="*/ 0 w 6128"/>
                  <a:gd name="T85" fmla="*/ 0 h 3232"/>
                  <a:gd name="T86" fmla="*/ 0 w 6128"/>
                  <a:gd name="T87" fmla="*/ 0 h 3232"/>
                  <a:gd name="T88" fmla="*/ 0 w 6128"/>
                  <a:gd name="T89" fmla="*/ 0 h 3232"/>
                  <a:gd name="T90" fmla="*/ 0 w 6128"/>
                  <a:gd name="T91" fmla="*/ 0 h 3232"/>
                  <a:gd name="T92" fmla="*/ 0 w 6128"/>
                  <a:gd name="T93" fmla="*/ 0 h 3232"/>
                  <a:gd name="T94" fmla="*/ 0 w 6128"/>
                  <a:gd name="T95" fmla="*/ 0 h 3232"/>
                  <a:gd name="T96" fmla="*/ 0 w 6128"/>
                  <a:gd name="T97" fmla="*/ 0 h 3232"/>
                  <a:gd name="T98" fmla="*/ 0 w 6128"/>
                  <a:gd name="T99" fmla="*/ 0 h 3232"/>
                  <a:gd name="T100" fmla="*/ 0 w 6128"/>
                  <a:gd name="T101" fmla="*/ 0 h 3232"/>
                  <a:gd name="T102" fmla="*/ 0 w 6128"/>
                  <a:gd name="T103" fmla="*/ 0 h 3232"/>
                  <a:gd name="T104" fmla="*/ 0 w 6128"/>
                  <a:gd name="T105" fmla="*/ 0 h 3232"/>
                  <a:gd name="T106" fmla="*/ 0 w 6128"/>
                  <a:gd name="T107" fmla="*/ 0 h 3232"/>
                  <a:gd name="T108" fmla="*/ 0 w 6128"/>
                  <a:gd name="T109" fmla="*/ 0 h 3232"/>
                  <a:gd name="T110" fmla="*/ 0 w 6128"/>
                  <a:gd name="T111" fmla="*/ 0 h 3232"/>
                  <a:gd name="T112" fmla="*/ 0 w 6128"/>
                  <a:gd name="T113" fmla="*/ 0 h 3232"/>
                  <a:gd name="T114" fmla="*/ 0 w 6128"/>
                  <a:gd name="T115" fmla="*/ 0 h 3232"/>
                  <a:gd name="T116" fmla="*/ 0 w 6128"/>
                  <a:gd name="T117" fmla="*/ 0 h 3232"/>
                  <a:gd name="T118" fmla="*/ 0 w 6128"/>
                  <a:gd name="T119" fmla="*/ 0 h 3232"/>
                  <a:gd name="T120" fmla="*/ 0 w 6128"/>
                  <a:gd name="T121" fmla="*/ 0 h 3232"/>
                  <a:gd name="T122" fmla="*/ 0 w 6128"/>
                  <a:gd name="T123" fmla="*/ 0 h 3232"/>
                  <a:gd name="T124" fmla="*/ 0 w 6128"/>
                  <a:gd name="T125" fmla="*/ 0 h 3232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6128"/>
                  <a:gd name="T190" fmla="*/ 0 h 3232"/>
                  <a:gd name="T191" fmla="*/ 6128 w 6128"/>
                  <a:gd name="T192" fmla="*/ 3232 h 3232"/>
                  <a:gd name="connsiteX0" fmla="*/ 9307 w 9832"/>
                  <a:gd name="connsiteY0" fmla="*/ 5316 h 10000"/>
                  <a:gd name="connsiteX1" fmla="*/ 9297 w 9832"/>
                  <a:gd name="connsiteY1" fmla="*/ 5325 h 10000"/>
                  <a:gd name="connsiteX2" fmla="*/ 9298 w 9832"/>
                  <a:gd name="connsiteY2" fmla="*/ 5350 h 10000"/>
                  <a:gd name="connsiteX3" fmla="*/ 9297 w 9832"/>
                  <a:gd name="connsiteY3" fmla="*/ 5368 h 10000"/>
                  <a:gd name="connsiteX4" fmla="*/ 9297 w 9832"/>
                  <a:gd name="connsiteY4" fmla="*/ 5362 h 10000"/>
                  <a:gd name="connsiteX5" fmla="*/ 9297 w 9832"/>
                  <a:gd name="connsiteY5" fmla="*/ 5381 h 10000"/>
                  <a:gd name="connsiteX6" fmla="*/ 9293 w 9832"/>
                  <a:gd name="connsiteY6" fmla="*/ 5399 h 10000"/>
                  <a:gd name="connsiteX7" fmla="*/ 9292 w 9832"/>
                  <a:gd name="connsiteY7" fmla="*/ 5418 h 10000"/>
                  <a:gd name="connsiteX8" fmla="*/ 9287 w 9832"/>
                  <a:gd name="connsiteY8" fmla="*/ 5442 h 10000"/>
                  <a:gd name="connsiteX9" fmla="*/ 9279 w 9832"/>
                  <a:gd name="connsiteY9" fmla="*/ 5461 h 10000"/>
                  <a:gd name="connsiteX10" fmla="*/ 9266 w 9832"/>
                  <a:gd name="connsiteY10" fmla="*/ 5467 h 10000"/>
                  <a:gd name="connsiteX11" fmla="*/ 9246 w 9832"/>
                  <a:gd name="connsiteY11" fmla="*/ 5470 h 10000"/>
                  <a:gd name="connsiteX12" fmla="*/ 9241 w 9832"/>
                  <a:gd name="connsiteY12" fmla="*/ 5498 h 10000"/>
                  <a:gd name="connsiteX13" fmla="*/ 9245 w 9832"/>
                  <a:gd name="connsiteY13" fmla="*/ 5517 h 10000"/>
                  <a:gd name="connsiteX14" fmla="*/ 9256 w 9832"/>
                  <a:gd name="connsiteY14" fmla="*/ 5551 h 10000"/>
                  <a:gd name="connsiteX15" fmla="*/ 9274 w 9832"/>
                  <a:gd name="connsiteY15" fmla="*/ 5575 h 10000"/>
                  <a:gd name="connsiteX16" fmla="*/ 9298 w 9832"/>
                  <a:gd name="connsiteY16" fmla="*/ 5597 h 10000"/>
                  <a:gd name="connsiteX17" fmla="*/ 9303 w 9832"/>
                  <a:gd name="connsiteY17" fmla="*/ 5603 h 10000"/>
                  <a:gd name="connsiteX18" fmla="*/ 9308 w 9832"/>
                  <a:gd name="connsiteY18" fmla="*/ 5606 h 10000"/>
                  <a:gd name="connsiteX19" fmla="*/ 9316 w 9832"/>
                  <a:gd name="connsiteY19" fmla="*/ 5622 h 10000"/>
                  <a:gd name="connsiteX20" fmla="*/ 9321 w 9832"/>
                  <a:gd name="connsiteY20" fmla="*/ 5634 h 10000"/>
                  <a:gd name="connsiteX21" fmla="*/ 9328 w 9832"/>
                  <a:gd name="connsiteY21" fmla="*/ 5659 h 10000"/>
                  <a:gd name="connsiteX22" fmla="*/ 9333 w 9832"/>
                  <a:gd name="connsiteY22" fmla="*/ 5662 h 10000"/>
                  <a:gd name="connsiteX23" fmla="*/ 9339 w 9832"/>
                  <a:gd name="connsiteY23" fmla="*/ 5678 h 10000"/>
                  <a:gd name="connsiteX24" fmla="*/ 9355 w 9832"/>
                  <a:gd name="connsiteY24" fmla="*/ 5702 h 10000"/>
                  <a:gd name="connsiteX25" fmla="*/ 9380 w 9832"/>
                  <a:gd name="connsiteY25" fmla="*/ 5715 h 10000"/>
                  <a:gd name="connsiteX26" fmla="*/ 9393 w 9832"/>
                  <a:gd name="connsiteY26" fmla="*/ 5712 h 10000"/>
                  <a:gd name="connsiteX27" fmla="*/ 9406 w 9832"/>
                  <a:gd name="connsiteY27" fmla="*/ 5712 h 10000"/>
                  <a:gd name="connsiteX28" fmla="*/ 9418 w 9832"/>
                  <a:gd name="connsiteY28" fmla="*/ 5712 h 10000"/>
                  <a:gd name="connsiteX29" fmla="*/ 9440 w 9832"/>
                  <a:gd name="connsiteY29" fmla="*/ 5712 h 10000"/>
                  <a:gd name="connsiteX30" fmla="*/ 9458 w 9832"/>
                  <a:gd name="connsiteY30" fmla="*/ 5715 h 10000"/>
                  <a:gd name="connsiteX31" fmla="*/ 9463 w 9832"/>
                  <a:gd name="connsiteY31" fmla="*/ 5721 h 10000"/>
                  <a:gd name="connsiteX32" fmla="*/ 9463 w 9832"/>
                  <a:gd name="connsiteY32" fmla="*/ 5743 h 10000"/>
                  <a:gd name="connsiteX33" fmla="*/ 9463 w 9832"/>
                  <a:gd name="connsiteY33" fmla="*/ 5767 h 10000"/>
                  <a:gd name="connsiteX34" fmla="*/ 9460 w 9832"/>
                  <a:gd name="connsiteY34" fmla="*/ 5783 h 10000"/>
                  <a:gd name="connsiteX35" fmla="*/ 9445 w 9832"/>
                  <a:gd name="connsiteY35" fmla="*/ 5783 h 10000"/>
                  <a:gd name="connsiteX36" fmla="*/ 9422 w 9832"/>
                  <a:gd name="connsiteY36" fmla="*/ 5786 h 10000"/>
                  <a:gd name="connsiteX37" fmla="*/ 9413 w 9832"/>
                  <a:gd name="connsiteY37" fmla="*/ 5783 h 10000"/>
                  <a:gd name="connsiteX38" fmla="*/ 9396 w 9832"/>
                  <a:gd name="connsiteY38" fmla="*/ 5804 h 10000"/>
                  <a:gd name="connsiteX39" fmla="*/ 9390 w 9832"/>
                  <a:gd name="connsiteY39" fmla="*/ 5832 h 10000"/>
                  <a:gd name="connsiteX40" fmla="*/ 9390 w 9832"/>
                  <a:gd name="connsiteY40" fmla="*/ 5851 h 10000"/>
                  <a:gd name="connsiteX41" fmla="*/ 9390 w 9832"/>
                  <a:gd name="connsiteY41" fmla="*/ 5860 h 10000"/>
                  <a:gd name="connsiteX42" fmla="*/ 9393 w 9832"/>
                  <a:gd name="connsiteY42" fmla="*/ 5869 h 10000"/>
                  <a:gd name="connsiteX43" fmla="*/ 9403 w 9832"/>
                  <a:gd name="connsiteY43" fmla="*/ 5903 h 10000"/>
                  <a:gd name="connsiteX44" fmla="*/ 9416 w 9832"/>
                  <a:gd name="connsiteY44" fmla="*/ 5938 h 10000"/>
                  <a:gd name="connsiteX45" fmla="*/ 9422 w 9832"/>
                  <a:gd name="connsiteY45" fmla="*/ 5956 h 10000"/>
                  <a:gd name="connsiteX46" fmla="*/ 9432 w 9832"/>
                  <a:gd name="connsiteY46" fmla="*/ 5984 h 10000"/>
                  <a:gd name="connsiteX47" fmla="*/ 9442 w 9832"/>
                  <a:gd name="connsiteY47" fmla="*/ 6002 h 10000"/>
                  <a:gd name="connsiteX48" fmla="*/ 9455 w 9832"/>
                  <a:gd name="connsiteY48" fmla="*/ 6027 h 10000"/>
                  <a:gd name="connsiteX49" fmla="*/ 9458 w 9832"/>
                  <a:gd name="connsiteY49" fmla="*/ 6030 h 10000"/>
                  <a:gd name="connsiteX50" fmla="*/ 9473 w 9832"/>
                  <a:gd name="connsiteY50" fmla="*/ 6046 h 10000"/>
                  <a:gd name="connsiteX51" fmla="*/ 9493 w 9832"/>
                  <a:gd name="connsiteY51" fmla="*/ 6046 h 10000"/>
                  <a:gd name="connsiteX52" fmla="*/ 9522 w 9832"/>
                  <a:gd name="connsiteY52" fmla="*/ 6046 h 10000"/>
                  <a:gd name="connsiteX53" fmla="*/ 9546 w 9832"/>
                  <a:gd name="connsiteY53" fmla="*/ 6055 h 10000"/>
                  <a:gd name="connsiteX54" fmla="*/ 9564 w 9832"/>
                  <a:gd name="connsiteY54" fmla="*/ 6067 h 10000"/>
                  <a:gd name="connsiteX55" fmla="*/ 9573 w 9832"/>
                  <a:gd name="connsiteY55" fmla="*/ 6086 h 10000"/>
                  <a:gd name="connsiteX56" fmla="*/ 9579 w 9832"/>
                  <a:gd name="connsiteY56" fmla="*/ 6111 h 10000"/>
                  <a:gd name="connsiteX57" fmla="*/ 9569 w 9832"/>
                  <a:gd name="connsiteY57" fmla="*/ 6120 h 10000"/>
                  <a:gd name="connsiteX58" fmla="*/ 9540 w 9832"/>
                  <a:gd name="connsiteY58" fmla="*/ 6136 h 10000"/>
                  <a:gd name="connsiteX59" fmla="*/ 9522 w 9832"/>
                  <a:gd name="connsiteY59" fmla="*/ 6157 h 10000"/>
                  <a:gd name="connsiteX60" fmla="*/ 9507 w 9832"/>
                  <a:gd name="connsiteY60" fmla="*/ 6176 h 10000"/>
                  <a:gd name="connsiteX61" fmla="*/ 9493 w 9832"/>
                  <a:gd name="connsiteY61" fmla="*/ 6191 h 10000"/>
                  <a:gd name="connsiteX62" fmla="*/ 9483 w 9832"/>
                  <a:gd name="connsiteY62" fmla="*/ 6194 h 10000"/>
                  <a:gd name="connsiteX63" fmla="*/ 9483 w 9832"/>
                  <a:gd name="connsiteY63" fmla="*/ 6213 h 10000"/>
                  <a:gd name="connsiteX64" fmla="*/ 9489 w 9832"/>
                  <a:gd name="connsiteY64" fmla="*/ 6275 h 10000"/>
                  <a:gd name="connsiteX65" fmla="*/ 9494 w 9832"/>
                  <a:gd name="connsiteY65" fmla="*/ 6293 h 10000"/>
                  <a:gd name="connsiteX66" fmla="*/ 9484 w 9832"/>
                  <a:gd name="connsiteY66" fmla="*/ 6318 h 10000"/>
                  <a:gd name="connsiteX67" fmla="*/ 9470 w 9832"/>
                  <a:gd name="connsiteY67" fmla="*/ 6321 h 10000"/>
                  <a:gd name="connsiteX68" fmla="*/ 9465 w 9832"/>
                  <a:gd name="connsiteY68" fmla="*/ 6334 h 10000"/>
                  <a:gd name="connsiteX69" fmla="*/ 9460 w 9832"/>
                  <a:gd name="connsiteY69" fmla="*/ 6361 h 10000"/>
                  <a:gd name="connsiteX70" fmla="*/ 9455 w 9832"/>
                  <a:gd name="connsiteY70" fmla="*/ 6374 h 10000"/>
                  <a:gd name="connsiteX71" fmla="*/ 9453 w 9832"/>
                  <a:gd name="connsiteY71" fmla="*/ 6392 h 10000"/>
                  <a:gd name="connsiteX72" fmla="*/ 9450 w 9832"/>
                  <a:gd name="connsiteY72" fmla="*/ 6442 h 10000"/>
                  <a:gd name="connsiteX73" fmla="*/ 9450 w 9832"/>
                  <a:gd name="connsiteY73" fmla="*/ 6454 h 10000"/>
                  <a:gd name="connsiteX74" fmla="*/ 9447 w 9832"/>
                  <a:gd name="connsiteY74" fmla="*/ 6479 h 10000"/>
                  <a:gd name="connsiteX75" fmla="*/ 9445 w 9832"/>
                  <a:gd name="connsiteY75" fmla="*/ 6498 h 10000"/>
                  <a:gd name="connsiteX76" fmla="*/ 9442 w 9832"/>
                  <a:gd name="connsiteY76" fmla="*/ 6498 h 10000"/>
                  <a:gd name="connsiteX77" fmla="*/ 9437 w 9832"/>
                  <a:gd name="connsiteY77" fmla="*/ 6498 h 10000"/>
                  <a:gd name="connsiteX78" fmla="*/ 9426 w 9832"/>
                  <a:gd name="connsiteY78" fmla="*/ 6501 h 10000"/>
                  <a:gd name="connsiteX79" fmla="*/ 9403 w 9832"/>
                  <a:gd name="connsiteY79" fmla="*/ 6491 h 10000"/>
                  <a:gd name="connsiteX80" fmla="*/ 9398 w 9832"/>
                  <a:gd name="connsiteY80" fmla="*/ 6498 h 10000"/>
                  <a:gd name="connsiteX81" fmla="*/ 9390 w 9832"/>
                  <a:gd name="connsiteY81" fmla="*/ 6535 h 10000"/>
                  <a:gd name="connsiteX82" fmla="*/ 9388 w 9832"/>
                  <a:gd name="connsiteY82" fmla="*/ 6569 h 10000"/>
                  <a:gd name="connsiteX83" fmla="*/ 9383 w 9832"/>
                  <a:gd name="connsiteY83" fmla="*/ 6609 h 10000"/>
                  <a:gd name="connsiteX84" fmla="*/ 9378 w 9832"/>
                  <a:gd name="connsiteY84" fmla="*/ 6646 h 10000"/>
                  <a:gd name="connsiteX85" fmla="*/ 9375 w 9832"/>
                  <a:gd name="connsiteY85" fmla="*/ 6689 h 10000"/>
                  <a:gd name="connsiteX86" fmla="*/ 9373 w 9832"/>
                  <a:gd name="connsiteY86" fmla="*/ 6723 h 10000"/>
                  <a:gd name="connsiteX87" fmla="*/ 9365 w 9832"/>
                  <a:gd name="connsiteY87" fmla="*/ 6754 h 10000"/>
                  <a:gd name="connsiteX88" fmla="*/ 9364 w 9832"/>
                  <a:gd name="connsiteY88" fmla="*/ 6776 h 10000"/>
                  <a:gd name="connsiteX89" fmla="*/ 9354 w 9832"/>
                  <a:gd name="connsiteY89" fmla="*/ 6785 h 10000"/>
                  <a:gd name="connsiteX90" fmla="*/ 9351 w 9832"/>
                  <a:gd name="connsiteY90" fmla="*/ 6804 h 10000"/>
                  <a:gd name="connsiteX91" fmla="*/ 9346 w 9832"/>
                  <a:gd name="connsiteY91" fmla="*/ 6844 h 10000"/>
                  <a:gd name="connsiteX92" fmla="*/ 9344 w 9832"/>
                  <a:gd name="connsiteY92" fmla="*/ 6860 h 10000"/>
                  <a:gd name="connsiteX93" fmla="*/ 9344 w 9832"/>
                  <a:gd name="connsiteY93" fmla="*/ 6903 h 10000"/>
                  <a:gd name="connsiteX94" fmla="*/ 9344 w 9832"/>
                  <a:gd name="connsiteY94" fmla="*/ 6925 h 10000"/>
                  <a:gd name="connsiteX95" fmla="*/ 9349 w 9832"/>
                  <a:gd name="connsiteY95" fmla="*/ 6940 h 10000"/>
                  <a:gd name="connsiteX96" fmla="*/ 9355 w 9832"/>
                  <a:gd name="connsiteY96" fmla="*/ 6952 h 10000"/>
                  <a:gd name="connsiteX97" fmla="*/ 9364 w 9832"/>
                  <a:gd name="connsiteY97" fmla="*/ 6971 h 10000"/>
                  <a:gd name="connsiteX98" fmla="*/ 9373 w 9832"/>
                  <a:gd name="connsiteY98" fmla="*/ 7014 h 10000"/>
                  <a:gd name="connsiteX99" fmla="*/ 9378 w 9832"/>
                  <a:gd name="connsiteY99" fmla="*/ 7051 h 10000"/>
                  <a:gd name="connsiteX100" fmla="*/ 9380 w 9832"/>
                  <a:gd name="connsiteY100" fmla="*/ 7079 h 10000"/>
                  <a:gd name="connsiteX101" fmla="*/ 9385 w 9832"/>
                  <a:gd name="connsiteY101" fmla="*/ 7123 h 10000"/>
                  <a:gd name="connsiteX102" fmla="*/ 9385 w 9832"/>
                  <a:gd name="connsiteY102" fmla="*/ 7141 h 10000"/>
                  <a:gd name="connsiteX103" fmla="*/ 9385 w 9832"/>
                  <a:gd name="connsiteY103" fmla="*/ 7157 h 10000"/>
                  <a:gd name="connsiteX104" fmla="*/ 9388 w 9832"/>
                  <a:gd name="connsiteY104" fmla="*/ 7184 h 10000"/>
                  <a:gd name="connsiteX105" fmla="*/ 9388 w 9832"/>
                  <a:gd name="connsiteY105" fmla="*/ 7203 h 10000"/>
                  <a:gd name="connsiteX106" fmla="*/ 9393 w 9832"/>
                  <a:gd name="connsiteY106" fmla="*/ 7246 h 10000"/>
                  <a:gd name="connsiteX107" fmla="*/ 9393 w 9832"/>
                  <a:gd name="connsiteY107" fmla="*/ 7268 h 10000"/>
                  <a:gd name="connsiteX108" fmla="*/ 9398 w 9832"/>
                  <a:gd name="connsiteY108" fmla="*/ 7311 h 10000"/>
                  <a:gd name="connsiteX109" fmla="*/ 9403 w 9832"/>
                  <a:gd name="connsiteY109" fmla="*/ 7348 h 10000"/>
                  <a:gd name="connsiteX110" fmla="*/ 9406 w 9832"/>
                  <a:gd name="connsiteY110" fmla="*/ 7355 h 10000"/>
                  <a:gd name="connsiteX111" fmla="*/ 9406 w 9832"/>
                  <a:gd name="connsiteY111" fmla="*/ 7358 h 10000"/>
                  <a:gd name="connsiteX112" fmla="*/ 9393 w 9832"/>
                  <a:gd name="connsiteY112" fmla="*/ 7348 h 10000"/>
                  <a:gd name="connsiteX113" fmla="*/ 9373 w 9832"/>
                  <a:gd name="connsiteY113" fmla="*/ 7330 h 10000"/>
                  <a:gd name="connsiteX114" fmla="*/ 9360 w 9832"/>
                  <a:gd name="connsiteY114" fmla="*/ 7321 h 10000"/>
                  <a:gd name="connsiteX115" fmla="*/ 9344 w 9832"/>
                  <a:gd name="connsiteY115" fmla="*/ 7317 h 10000"/>
                  <a:gd name="connsiteX116" fmla="*/ 9303 w 9832"/>
                  <a:gd name="connsiteY116" fmla="*/ 7311 h 10000"/>
                  <a:gd name="connsiteX117" fmla="*/ 9292 w 9832"/>
                  <a:gd name="connsiteY117" fmla="*/ 7311 h 10000"/>
                  <a:gd name="connsiteX118" fmla="*/ 9279 w 9832"/>
                  <a:gd name="connsiteY118" fmla="*/ 7317 h 10000"/>
                  <a:gd name="connsiteX119" fmla="*/ 9280 w 9832"/>
                  <a:gd name="connsiteY119" fmla="*/ 7345 h 10000"/>
                  <a:gd name="connsiteX120" fmla="*/ 9280 w 9832"/>
                  <a:gd name="connsiteY120" fmla="*/ 7386 h 10000"/>
                  <a:gd name="connsiteX121" fmla="*/ 9279 w 9832"/>
                  <a:gd name="connsiteY121" fmla="*/ 7404 h 10000"/>
                  <a:gd name="connsiteX122" fmla="*/ 9274 w 9832"/>
                  <a:gd name="connsiteY122" fmla="*/ 7447 h 10000"/>
                  <a:gd name="connsiteX123" fmla="*/ 9271 w 9832"/>
                  <a:gd name="connsiteY123" fmla="*/ 7466 h 10000"/>
                  <a:gd name="connsiteX124" fmla="*/ 9266 w 9832"/>
                  <a:gd name="connsiteY124" fmla="*/ 7494 h 10000"/>
                  <a:gd name="connsiteX125" fmla="*/ 9264 w 9832"/>
                  <a:gd name="connsiteY125" fmla="*/ 7519 h 10000"/>
                  <a:gd name="connsiteX126" fmla="*/ 9264 w 9832"/>
                  <a:gd name="connsiteY126" fmla="*/ 7543 h 10000"/>
                  <a:gd name="connsiteX127" fmla="*/ 9261 w 9832"/>
                  <a:gd name="connsiteY127" fmla="*/ 7565 h 10000"/>
                  <a:gd name="connsiteX128" fmla="*/ 9261 w 9832"/>
                  <a:gd name="connsiteY128" fmla="*/ 7574 h 10000"/>
                  <a:gd name="connsiteX129" fmla="*/ 9261 w 9832"/>
                  <a:gd name="connsiteY129" fmla="*/ 7580 h 10000"/>
                  <a:gd name="connsiteX130" fmla="*/ 9261 w 9832"/>
                  <a:gd name="connsiteY130" fmla="*/ 7599 h 10000"/>
                  <a:gd name="connsiteX131" fmla="*/ 9249 w 9832"/>
                  <a:gd name="connsiteY131" fmla="*/ 7611 h 10000"/>
                  <a:gd name="connsiteX132" fmla="*/ 9241 w 9832"/>
                  <a:gd name="connsiteY132" fmla="*/ 7621 h 10000"/>
                  <a:gd name="connsiteX133" fmla="*/ 9227 w 9832"/>
                  <a:gd name="connsiteY133" fmla="*/ 7639 h 10000"/>
                  <a:gd name="connsiteX134" fmla="*/ 9222 w 9832"/>
                  <a:gd name="connsiteY134" fmla="*/ 7652 h 10000"/>
                  <a:gd name="connsiteX135" fmla="*/ 9223 w 9832"/>
                  <a:gd name="connsiteY135" fmla="*/ 7661 h 10000"/>
                  <a:gd name="connsiteX136" fmla="*/ 9241 w 9832"/>
                  <a:gd name="connsiteY136" fmla="*/ 7670 h 10000"/>
                  <a:gd name="connsiteX137" fmla="*/ 9254 w 9832"/>
                  <a:gd name="connsiteY137" fmla="*/ 7683 h 10000"/>
                  <a:gd name="connsiteX138" fmla="*/ 9261 w 9832"/>
                  <a:gd name="connsiteY138" fmla="*/ 7710 h 10000"/>
                  <a:gd name="connsiteX139" fmla="*/ 9274 w 9832"/>
                  <a:gd name="connsiteY139" fmla="*/ 7738 h 10000"/>
                  <a:gd name="connsiteX140" fmla="*/ 9287 w 9832"/>
                  <a:gd name="connsiteY140" fmla="*/ 7763 h 10000"/>
                  <a:gd name="connsiteX141" fmla="*/ 9297 w 9832"/>
                  <a:gd name="connsiteY141" fmla="*/ 7772 h 10000"/>
                  <a:gd name="connsiteX142" fmla="*/ 9303 w 9832"/>
                  <a:gd name="connsiteY142" fmla="*/ 7782 h 10000"/>
                  <a:gd name="connsiteX143" fmla="*/ 9326 w 9832"/>
                  <a:gd name="connsiteY143" fmla="*/ 7809 h 10000"/>
                  <a:gd name="connsiteX144" fmla="*/ 9349 w 9832"/>
                  <a:gd name="connsiteY144" fmla="*/ 7837 h 10000"/>
                  <a:gd name="connsiteX145" fmla="*/ 9365 w 9832"/>
                  <a:gd name="connsiteY145" fmla="*/ 7856 h 10000"/>
                  <a:gd name="connsiteX146" fmla="*/ 9378 w 9832"/>
                  <a:gd name="connsiteY146" fmla="*/ 7868 h 10000"/>
                  <a:gd name="connsiteX147" fmla="*/ 9396 w 9832"/>
                  <a:gd name="connsiteY147" fmla="*/ 7896 h 10000"/>
                  <a:gd name="connsiteX148" fmla="*/ 9408 w 9832"/>
                  <a:gd name="connsiteY148" fmla="*/ 7905 h 10000"/>
                  <a:gd name="connsiteX149" fmla="*/ 9426 w 9832"/>
                  <a:gd name="connsiteY149" fmla="*/ 7924 h 10000"/>
                  <a:gd name="connsiteX150" fmla="*/ 9442 w 9832"/>
                  <a:gd name="connsiteY150" fmla="*/ 7942 h 10000"/>
                  <a:gd name="connsiteX151" fmla="*/ 9450 w 9832"/>
                  <a:gd name="connsiteY151" fmla="*/ 7952 h 10000"/>
                  <a:gd name="connsiteX152" fmla="*/ 9460 w 9832"/>
                  <a:gd name="connsiteY152" fmla="*/ 7961 h 10000"/>
                  <a:gd name="connsiteX153" fmla="*/ 9468 w 9832"/>
                  <a:gd name="connsiteY153" fmla="*/ 7961 h 10000"/>
                  <a:gd name="connsiteX154" fmla="*/ 9483 w 9832"/>
                  <a:gd name="connsiteY154" fmla="*/ 7936 h 10000"/>
                  <a:gd name="connsiteX155" fmla="*/ 9494 w 9832"/>
                  <a:gd name="connsiteY155" fmla="*/ 7899 h 10000"/>
                  <a:gd name="connsiteX156" fmla="*/ 9502 w 9832"/>
                  <a:gd name="connsiteY156" fmla="*/ 7871 h 10000"/>
                  <a:gd name="connsiteX157" fmla="*/ 9511 w 9832"/>
                  <a:gd name="connsiteY157" fmla="*/ 7828 h 10000"/>
                  <a:gd name="connsiteX158" fmla="*/ 9517 w 9832"/>
                  <a:gd name="connsiteY158" fmla="*/ 7800 h 10000"/>
                  <a:gd name="connsiteX159" fmla="*/ 9522 w 9832"/>
                  <a:gd name="connsiteY159" fmla="*/ 7782 h 10000"/>
                  <a:gd name="connsiteX160" fmla="*/ 9542 w 9832"/>
                  <a:gd name="connsiteY160" fmla="*/ 7778 h 10000"/>
                  <a:gd name="connsiteX161" fmla="*/ 9564 w 9832"/>
                  <a:gd name="connsiteY161" fmla="*/ 7778 h 10000"/>
                  <a:gd name="connsiteX162" fmla="*/ 9579 w 9832"/>
                  <a:gd name="connsiteY162" fmla="*/ 7791 h 10000"/>
                  <a:gd name="connsiteX163" fmla="*/ 9594 w 9832"/>
                  <a:gd name="connsiteY163" fmla="*/ 7806 h 10000"/>
                  <a:gd name="connsiteX164" fmla="*/ 9608 w 9832"/>
                  <a:gd name="connsiteY164" fmla="*/ 7819 h 10000"/>
                  <a:gd name="connsiteX165" fmla="*/ 9626 w 9832"/>
                  <a:gd name="connsiteY165" fmla="*/ 7828 h 10000"/>
                  <a:gd name="connsiteX166" fmla="*/ 9661 w 9832"/>
                  <a:gd name="connsiteY166" fmla="*/ 7816 h 10000"/>
                  <a:gd name="connsiteX167" fmla="*/ 9679 w 9832"/>
                  <a:gd name="connsiteY167" fmla="*/ 7809 h 10000"/>
                  <a:gd name="connsiteX168" fmla="*/ 9729 w 9832"/>
                  <a:gd name="connsiteY168" fmla="*/ 8812 h 10000"/>
                  <a:gd name="connsiteX169" fmla="*/ 9713 w 9832"/>
                  <a:gd name="connsiteY169" fmla="*/ 8827 h 10000"/>
                  <a:gd name="connsiteX170" fmla="*/ 9706 w 9832"/>
                  <a:gd name="connsiteY170" fmla="*/ 8803 h 10000"/>
                  <a:gd name="connsiteX171" fmla="*/ 9682 w 9832"/>
                  <a:gd name="connsiteY171" fmla="*/ 8790 h 10000"/>
                  <a:gd name="connsiteX172" fmla="*/ 9661 w 9832"/>
                  <a:gd name="connsiteY172" fmla="*/ 8809 h 10000"/>
                  <a:gd name="connsiteX173" fmla="*/ 9639 w 9832"/>
                  <a:gd name="connsiteY173" fmla="*/ 8821 h 10000"/>
                  <a:gd name="connsiteX174" fmla="*/ 9626 w 9832"/>
                  <a:gd name="connsiteY174" fmla="*/ 8830 h 10000"/>
                  <a:gd name="connsiteX175" fmla="*/ 9620 w 9832"/>
                  <a:gd name="connsiteY175" fmla="*/ 8837 h 10000"/>
                  <a:gd name="connsiteX176" fmla="*/ 9612 w 9832"/>
                  <a:gd name="connsiteY176" fmla="*/ 8837 h 10000"/>
                  <a:gd name="connsiteX177" fmla="*/ 9608 w 9832"/>
                  <a:gd name="connsiteY177" fmla="*/ 8837 h 10000"/>
                  <a:gd name="connsiteX178" fmla="*/ 9604 w 9832"/>
                  <a:gd name="connsiteY178" fmla="*/ 8830 h 10000"/>
                  <a:gd name="connsiteX179" fmla="*/ 9597 w 9832"/>
                  <a:gd name="connsiteY179" fmla="*/ 8837 h 10000"/>
                  <a:gd name="connsiteX180" fmla="*/ 9582 w 9832"/>
                  <a:gd name="connsiteY180" fmla="*/ 8837 h 10000"/>
                  <a:gd name="connsiteX181" fmla="*/ 9573 w 9832"/>
                  <a:gd name="connsiteY181" fmla="*/ 8840 h 10000"/>
                  <a:gd name="connsiteX182" fmla="*/ 9564 w 9832"/>
                  <a:gd name="connsiteY182" fmla="*/ 8837 h 10000"/>
                  <a:gd name="connsiteX183" fmla="*/ 9563 w 9832"/>
                  <a:gd name="connsiteY183" fmla="*/ 8821 h 10000"/>
                  <a:gd name="connsiteX184" fmla="*/ 9546 w 9832"/>
                  <a:gd name="connsiteY184" fmla="*/ 8830 h 10000"/>
                  <a:gd name="connsiteX185" fmla="*/ 9545 w 9832"/>
                  <a:gd name="connsiteY185" fmla="*/ 8837 h 10000"/>
                  <a:gd name="connsiteX186" fmla="*/ 9545 w 9832"/>
                  <a:gd name="connsiteY186" fmla="*/ 8861 h 10000"/>
                  <a:gd name="connsiteX187" fmla="*/ 9550 w 9832"/>
                  <a:gd name="connsiteY187" fmla="*/ 8861 h 10000"/>
                  <a:gd name="connsiteX188" fmla="*/ 9537 w 9832"/>
                  <a:gd name="connsiteY188" fmla="*/ 8883 h 10000"/>
                  <a:gd name="connsiteX189" fmla="*/ 9530 w 9832"/>
                  <a:gd name="connsiteY189" fmla="*/ 8892 h 10000"/>
                  <a:gd name="connsiteX190" fmla="*/ 9527 w 9832"/>
                  <a:gd name="connsiteY190" fmla="*/ 8908 h 10000"/>
                  <a:gd name="connsiteX191" fmla="*/ 9527 w 9832"/>
                  <a:gd name="connsiteY191" fmla="*/ 8926 h 10000"/>
                  <a:gd name="connsiteX192" fmla="*/ 9527 w 9832"/>
                  <a:gd name="connsiteY192" fmla="*/ 8954 h 10000"/>
                  <a:gd name="connsiteX193" fmla="*/ 9515 w 9832"/>
                  <a:gd name="connsiteY193" fmla="*/ 8957 h 10000"/>
                  <a:gd name="connsiteX194" fmla="*/ 9504 w 9832"/>
                  <a:gd name="connsiteY194" fmla="*/ 8957 h 10000"/>
                  <a:gd name="connsiteX195" fmla="*/ 9488 w 9832"/>
                  <a:gd name="connsiteY195" fmla="*/ 8970 h 10000"/>
                  <a:gd name="connsiteX196" fmla="*/ 9475 w 9832"/>
                  <a:gd name="connsiteY196" fmla="*/ 8982 h 10000"/>
                  <a:gd name="connsiteX197" fmla="*/ 9460 w 9832"/>
                  <a:gd name="connsiteY197" fmla="*/ 8998 h 10000"/>
                  <a:gd name="connsiteX198" fmla="*/ 9447 w 9832"/>
                  <a:gd name="connsiteY198" fmla="*/ 8982 h 10000"/>
                  <a:gd name="connsiteX199" fmla="*/ 9450 w 9832"/>
                  <a:gd name="connsiteY199" fmla="*/ 8973 h 10000"/>
                  <a:gd name="connsiteX200" fmla="*/ 9458 w 9832"/>
                  <a:gd name="connsiteY200" fmla="*/ 8957 h 10000"/>
                  <a:gd name="connsiteX201" fmla="*/ 9455 w 9832"/>
                  <a:gd name="connsiteY201" fmla="*/ 8926 h 10000"/>
                  <a:gd name="connsiteX202" fmla="*/ 9445 w 9832"/>
                  <a:gd name="connsiteY202" fmla="*/ 8902 h 10000"/>
                  <a:gd name="connsiteX203" fmla="*/ 9435 w 9832"/>
                  <a:gd name="connsiteY203" fmla="*/ 8880 h 10000"/>
                  <a:gd name="connsiteX204" fmla="*/ 9426 w 9832"/>
                  <a:gd name="connsiteY204" fmla="*/ 8840 h 10000"/>
                  <a:gd name="connsiteX205" fmla="*/ 9413 w 9832"/>
                  <a:gd name="connsiteY205" fmla="*/ 8812 h 10000"/>
                  <a:gd name="connsiteX206" fmla="*/ 9396 w 9832"/>
                  <a:gd name="connsiteY206" fmla="*/ 8790 h 10000"/>
                  <a:gd name="connsiteX207" fmla="*/ 9385 w 9832"/>
                  <a:gd name="connsiteY207" fmla="*/ 8781 h 10000"/>
                  <a:gd name="connsiteX208" fmla="*/ 9370 w 9832"/>
                  <a:gd name="connsiteY208" fmla="*/ 8775 h 10000"/>
                  <a:gd name="connsiteX209" fmla="*/ 9354 w 9832"/>
                  <a:gd name="connsiteY209" fmla="*/ 8781 h 10000"/>
                  <a:gd name="connsiteX210" fmla="*/ 9351 w 9832"/>
                  <a:gd name="connsiteY210" fmla="*/ 8784 h 10000"/>
                  <a:gd name="connsiteX211" fmla="*/ 9344 w 9832"/>
                  <a:gd name="connsiteY211" fmla="*/ 8818 h 10000"/>
                  <a:gd name="connsiteX212" fmla="*/ 9333 w 9832"/>
                  <a:gd name="connsiteY212" fmla="*/ 8827 h 10000"/>
                  <a:gd name="connsiteX213" fmla="*/ 9326 w 9832"/>
                  <a:gd name="connsiteY213" fmla="*/ 8830 h 10000"/>
                  <a:gd name="connsiteX214" fmla="*/ 9318 w 9832"/>
                  <a:gd name="connsiteY214" fmla="*/ 8830 h 10000"/>
                  <a:gd name="connsiteX215" fmla="*/ 9321 w 9832"/>
                  <a:gd name="connsiteY215" fmla="*/ 8800 h 10000"/>
                  <a:gd name="connsiteX216" fmla="*/ 9308 w 9832"/>
                  <a:gd name="connsiteY216" fmla="*/ 8812 h 10000"/>
                  <a:gd name="connsiteX217" fmla="*/ 9298 w 9832"/>
                  <a:gd name="connsiteY217" fmla="*/ 8809 h 10000"/>
                  <a:gd name="connsiteX218" fmla="*/ 9297 w 9832"/>
                  <a:gd name="connsiteY218" fmla="*/ 8781 h 10000"/>
                  <a:gd name="connsiteX219" fmla="*/ 9293 w 9832"/>
                  <a:gd name="connsiteY219" fmla="*/ 8762 h 10000"/>
                  <a:gd name="connsiteX220" fmla="*/ 9287 w 9832"/>
                  <a:gd name="connsiteY220" fmla="*/ 8762 h 10000"/>
                  <a:gd name="connsiteX221" fmla="*/ 9276 w 9832"/>
                  <a:gd name="connsiteY221" fmla="*/ 8753 h 10000"/>
                  <a:gd name="connsiteX222" fmla="*/ 9271 w 9832"/>
                  <a:gd name="connsiteY222" fmla="*/ 8719 h 10000"/>
                  <a:gd name="connsiteX223" fmla="*/ 9261 w 9832"/>
                  <a:gd name="connsiteY223" fmla="*/ 8704 h 10000"/>
                  <a:gd name="connsiteX224" fmla="*/ 9251 w 9832"/>
                  <a:gd name="connsiteY224" fmla="*/ 8710 h 10000"/>
                  <a:gd name="connsiteX225" fmla="*/ 9235 w 9832"/>
                  <a:gd name="connsiteY225" fmla="*/ 8710 h 10000"/>
                  <a:gd name="connsiteX226" fmla="*/ 9222 w 9832"/>
                  <a:gd name="connsiteY226" fmla="*/ 8704 h 10000"/>
                  <a:gd name="connsiteX227" fmla="*/ 9214 w 9832"/>
                  <a:gd name="connsiteY227" fmla="*/ 8710 h 10000"/>
                  <a:gd name="connsiteX228" fmla="*/ 9204 w 9832"/>
                  <a:gd name="connsiteY228" fmla="*/ 8719 h 10000"/>
                  <a:gd name="connsiteX229" fmla="*/ 9217 w 9832"/>
                  <a:gd name="connsiteY229" fmla="*/ 8731 h 10000"/>
                  <a:gd name="connsiteX230" fmla="*/ 9222 w 9832"/>
                  <a:gd name="connsiteY230" fmla="*/ 8731 h 10000"/>
                  <a:gd name="connsiteX231" fmla="*/ 9236 w 9832"/>
                  <a:gd name="connsiteY231" fmla="*/ 8731 h 10000"/>
                  <a:gd name="connsiteX232" fmla="*/ 9236 w 9832"/>
                  <a:gd name="connsiteY232" fmla="*/ 8744 h 10000"/>
                  <a:gd name="connsiteX233" fmla="*/ 9240 w 9832"/>
                  <a:gd name="connsiteY233" fmla="*/ 8772 h 10000"/>
                  <a:gd name="connsiteX234" fmla="*/ 9251 w 9832"/>
                  <a:gd name="connsiteY234" fmla="*/ 8772 h 10000"/>
                  <a:gd name="connsiteX235" fmla="*/ 9254 w 9832"/>
                  <a:gd name="connsiteY235" fmla="*/ 8775 h 10000"/>
                  <a:gd name="connsiteX236" fmla="*/ 9256 w 9832"/>
                  <a:gd name="connsiteY236" fmla="*/ 8800 h 10000"/>
                  <a:gd name="connsiteX237" fmla="*/ 9269 w 9832"/>
                  <a:gd name="connsiteY237" fmla="*/ 8818 h 10000"/>
                  <a:gd name="connsiteX238" fmla="*/ 9271 w 9832"/>
                  <a:gd name="connsiteY238" fmla="*/ 8827 h 10000"/>
                  <a:gd name="connsiteX239" fmla="*/ 9269 w 9832"/>
                  <a:gd name="connsiteY239" fmla="*/ 8837 h 10000"/>
                  <a:gd name="connsiteX240" fmla="*/ 9269 w 9832"/>
                  <a:gd name="connsiteY240" fmla="*/ 8852 h 10000"/>
                  <a:gd name="connsiteX241" fmla="*/ 9276 w 9832"/>
                  <a:gd name="connsiteY241" fmla="*/ 8846 h 10000"/>
                  <a:gd name="connsiteX242" fmla="*/ 9279 w 9832"/>
                  <a:gd name="connsiteY242" fmla="*/ 8852 h 10000"/>
                  <a:gd name="connsiteX243" fmla="*/ 9292 w 9832"/>
                  <a:gd name="connsiteY243" fmla="*/ 8864 h 10000"/>
                  <a:gd name="connsiteX244" fmla="*/ 9302 w 9832"/>
                  <a:gd name="connsiteY244" fmla="*/ 8899 h 10000"/>
                  <a:gd name="connsiteX245" fmla="*/ 9307 w 9832"/>
                  <a:gd name="connsiteY245" fmla="*/ 8908 h 10000"/>
                  <a:gd name="connsiteX246" fmla="*/ 9316 w 9832"/>
                  <a:gd name="connsiteY246" fmla="*/ 8926 h 10000"/>
                  <a:gd name="connsiteX247" fmla="*/ 9323 w 9832"/>
                  <a:gd name="connsiteY247" fmla="*/ 8954 h 10000"/>
                  <a:gd name="connsiteX248" fmla="*/ 9321 w 9832"/>
                  <a:gd name="connsiteY248" fmla="*/ 8970 h 10000"/>
                  <a:gd name="connsiteX249" fmla="*/ 9313 w 9832"/>
                  <a:gd name="connsiteY249" fmla="*/ 8954 h 10000"/>
                  <a:gd name="connsiteX250" fmla="*/ 9302 w 9832"/>
                  <a:gd name="connsiteY250" fmla="*/ 8945 h 10000"/>
                  <a:gd name="connsiteX251" fmla="*/ 9292 w 9832"/>
                  <a:gd name="connsiteY251" fmla="*/ 8920 h 10000"/>
                  <a:gd name="connsiteX252" fmla="*/ 9280 w 9832"/>
                  <a:gd name="connsiteY252" fmla="*/ 8917 h 10000"/>
                  <a:gd name="connsiteX253" fmla="*/ 9271 w 9832"/>
                  <a:gd name="connsiteY253" fmla="*/ 8902 h 10000"/>
                  <a:gd name="connsiteX254" fmla="*/ 9249 w 9832"/>
                  <a:gd name="connsiteY254" fmla="*/ 8880 h 10000"/>
                  <a:gd name="connsiteX255" fmla="*/ 9235 w 9832"/>
                  <a:gd name="connsiteY255" fmla="*/ 8864 h 10000"/>
                  <a:gd name="connsiteX256" fmla="*/ 9217 w 9832"/>
                  <a:gd name="connsiteY256" fmla="*/ 8855 h 10000"/>
                  <a:gd name="connsiteX257" fmla="*/ 9202 w 9832"/>
                  <a:gd name="connsiteY257" fmla="*/ 8837 h 10000"/>
                  <a:gd name="connsiteX258" fmla="*/ 9194 w 9832"/>
                  <a:gd name="connsiteY258" fmla="*/ 8830 h 10000"/>
                  <a:gd name="connsiteX259" fmla="*/ 9184 w 9832"/>
                  <a:gd name="connsiteY259" fmla="*/ 8827 h 10000"/>
                  <a:gd name="connsiteX260" fmla="*/ 9174 w 9832"/>
                  <a:gd name="connsiteY260" fmla="*/ 8809 h 10000"/>
                  <a:gd name="connsiteX261" fmla="*/ 9173 w 9832"/>
                  <a:gd name="connsiteY261" fmla="*/ 8790 h 10000"/>
                  <a:gd name="connsiteX262" fmla="*/ 9178 w 9832"/>
                  <a:gd name="connsiteY262" fmla="*/ 8781 h 10000"/>
                  <a:gd name="connsiteX263" fmla="*/ 9189 w 9832"/>
                  <a:gd name="connsiteY263" fmla="*/ 8781 h 10000"/>
                  <a:gd name="connsiteX264" fmla="*/ 9183 w 9832"/>
                  <a:gd name="connsiteY264" fmla="*/ 8753 h 10000"/>
                  <a:gd name="connsiteX265" fmla="*/ 9174 w 9832"/>
                  <a:gd name="connsiteY265" fmla="*/ 8753 h 10000"/>
                  <a:gd name="connsiteX266" fmla="*/ 9161 w 9832"/>
                  <a:gd name="connsiteY266" fmla="*/ 8747 h 10000"/>
                  <a:gd name="connsiteX267" fmla="*/ 9155 w 9832"/>
                  <a:gd name="connsiteY267" fmla="*/ 8756 h 10000"/>
                  <a:gd name="connsiteX268" fmla="*/ 9156 w 9832"/>
                  <a:gd name="connsiteY268" fmla="*/ 8772 h 10000"/>
                  <a:gd name="connsiteX269" fmla="*/ 9150 w 9832"/>
                  <a:gd name="connsiteY269" fmla="*/ 8762 h 10000"/>
                  <a:gd name="connsiteX270" fmla="*/ 9147 w 9832"/>
                  <a:gd name="connsiteY270" fmla="*/ 8756 h 10000"/>
                  <a:gd name="connsiteX271" fmla="*/ 9130 w 9832"/>
                  <a:gd name="connsiteY271" fmla="*/ 8753 h 10000"/>
                  <a:gd name="connsiteX272" fmla="*/ 9122 w 9832"/>
                  <a:gd name="connsiteY272" fmla="*/ 8747 h 10000"/>
                  <a:gd name="connsiteX273" fmla="*/ 9109 w 9832"/>
                  <a:gd name="connsiteY273" fmla="*/ 8738 h 10000"/>
                  <a:gd name="connsiteX274" fmla="*/ 9098 w 9832"/>
                  <a:gd name="connsiteY274" fmla="*/ 8722 h 10000"/>
                  <a:gd name="connsiteX275" fmla="*/ 9088 w 9832"/>
                  <a:gd name="connsiteY275" fmla="*/ 8722 h 10000"/>
                  <a:gd name="connsiteX276" fmla="*/ 9088 w 9832"/>
                  <a:gd name="connsiteY276" fmla="*/ 8731 h 10000"/>
                  <a:gd name="connsiteX277" fmla="*/ 9078 w 9832"/>
                  <a:gd name="connsiteY277" fmla="*/ 8756 h 10000"/>
                  <a:gd name="connsiteX278" fmla="*/ 9075 w 9832"/>
                  <a:gd name="connsiteY278" fmla="*/ 8756 h 10000"/>
                  <a:gd name="connsiteX279" fmla="*/ 9057 w 9832"/>
                  <a:gd name="connsiteY279" fmla="*/ 8747 h 10000"/>
                  <a:gd name="connsiteX280" fmla="*/ 9052 w 9832"/>
                  <a:gd name="connsiteY280" fmla="*/ 8753 h 10000"/>
                  <a:gd name="connsiteX281" fmla="*/ 9045 w 9832"/>
                  <a:gd name="connsiteY281" fmla="*/ 8762 h 10000"/>
                  <a:gd name="connsiteX282" fmla="*/ 9042 w 9832"/>
                  <a:gd name="connsiteY282" fmla="*/ 8784 h 10000"/>
                  <a:gd name="connsiteX283" fmla="*/ 9042 w 9832"/>
                  <a:gd name="connsiteY283" fmla="*/ 8800 h 10000"/>
                  <a:gd name="connsiteX284" fmla="*/ 9045 w 9832"/>
                  <a:gd name="connsiteY284" fmla="*/ 8818 h 10000"/>
                  <a:gd name="connsiteX285" fmla="*/ 9047 w 9832"/>
                  <a:gd name="connsiteY285" fmla="*/ 8830 h 10000"/>
                  <a:gd name="connsiteX286" fmla="*/ 9042 w 9832"/>
                  <a:gd name="connsiteY286" fmla="*/ 8837 h 10000"/>
                  <a:gd name="connsiteX287" fmla="*/ 9027 w 9832"/>
                  <a:gd name="connsiteY287" fmla="*/ 8821 h 10000"/>
                  <a:gd name="connsiteX288" fmla="*/ 9016 w 9832"/>
                  <a:gd name="connsiteY288" fmla="*/ 8800 h 10000"/>
                  <a:gd name="connsiteX289" fmla="*/ 8995 w 9832"/>
                  <a:gd name="connsiteY289" fmla="*/ 8765 h 10000"/>
                  <a:gd name="connsiteX290" fmla="*/ 8975 w 9832"/>
                  <a:gd name="connsiteY290" fmla="*/ 8753 h 10000"/>
                  <a:gd name="connsiteX291" fmla="*/ 8969 w 9832"/>
                  <a:gd name="connsiteY291" fmla="*/ 8756 h 10000"/>
                  <a:gd name="connsiteX292" fmla="*/ 8970 w 9832"/>
                  <a:gd name="connsiteY292" fmla="*/ 8781 h 10000"/>
                  <a:gd name="connsiteX293" fmla="*/ 8975 w 9832"/>
                  <a:gd name="connsiteY293" fmla="*/ 8790 h 10000"/>
                  <a:gd name="connsiteX294" fmla="*/ 8975 w 9832"/>
                  <a:gd name="connsiteY294" fmla="*/ 8800 h 10000"/>
                  <a:gd name="connsiteX295" fmla="*/ 8970 w 9832"/>
                  <a:gd name="connsiteY295" fmla="*/ 8800 h 10000"/>
                  <a:gd name="connsiteX296" fmla="*/ 8965 w 9832"/>
                  <a:gd name="connsiteY296" fmla="*/ 8790 h 10000"/>
                  <a:gd name="connsiteX297" fmla="*/ 8964 w 9832"/>
                  <a:gd name="connsiteY297" fmla="*/ 8781 h 10000"/>
                  <a:gd name="connsiteX298" fmla="*/ 8954 w 9832"/>
                  <a:gd name="connsiteY298" fmla="*/ 8731 h 10000"/>
                  <a:gd name="connsiteX299" fmla="*/ 8949 w 9832"/>
                  <a:gd name="connsiteY299" fmla="*/ 8719 h 10000"/>
                  <a:gd name="connsiteX300" fmla="*/ 8946 w 9832"/>
                  <a:gd name="connsiteY300" fmla="*/ 8704 h 10000"/>
                  <a:gd name="connsiteX301" fmla="*/ 8941 w 9832"/>
                  <a:gd name="connsiteY301" fmla="*/ 8710 h 10000"/>
                  <a:gd name="connsiteX302" fmla="*/ 8938 w 9832"/>
                  <a:gd name="connsiteY302" fmla="*/ 8719 h 10000"/>
                  <a:gd name="connsiteX303" fmla="*/ 8931 w 9832"/>
                  <a:gd name="connsiteY303" fmla="*/ 8728 h 10000"/>
                  <a:gd name="connsiteX304" fmla="*/ 8923 w 9832"/>
                  <a:gd name="connsiteY304" fmla="*/ 8744 h 10000"/>
                  <a:gd name="connsiteX305" fmla="*/ 8913 w 9832"/>
                  <a:gd name="connsiteY305" fmla="*/ 8765 h 10000"/>
                  <a:gd name="connsiteX306" fmla="*/ 8907 w 9832"/>
                  <a:gd name="connsiteY306" fmla="*/ 8772 h 10000"/>
                  <a:gd name="connsiteX307" fmla="*/ 8903 w 9832"/>
                  <a:gd name="connsiteY307" fmla="*/ 8775 h 10000"/>
                  <a:gd name="connsiteX308" fmla="*/ 8897 w 9832"/>
                  <a:gd name="connsiteY308" fmla="*/ 8775 h 10000"/>
                  <a:gd name="connsiteX309" fmla="*/ 8881 w 9832"/>
                  <a:gd name="connsiteY309" fmla="*/ 8772 h 10000"/>
                  <a:gd name="connsiteX310" fmla="*/ 8869 w 9832"/>
                  <a:gd name="connsiteY310" fmla="*/ 8762 h 10000"/>
                  <a:gd name="connsiteX311" fmla="*/ 8859 w 9832"/>
                  <a:gd name="connsiteY311" fmla="*/ 8756 h 10000"/>
                  <a:gd name="connsiteX312" fmla="*/ 8851 w 9832"/>
                  <a:gd name="connsiteY312" fmla="*/ 8753 h 10000"/>
                  <a:gd name="connsiteX313" fmla="*/ 8850 w 9832"/>
                  <a:gd name="connsiteY313" fmla="*/ 8753 h 10000"/>
                  <a:gd name="connsiteX314" fmla="*/ 8850 w 9832"/>
                  <a:gd name="connsiteY314" fmla="*/ 8747 h 10000"/>
                  <a:gd name="connsiteX315" fmla="*/ 8846 w 9832"/>
                  <a:gd name="connsiteY315" fmla="*/ 8731 h 10000"/>
                  <a:gd name="connsiteX316" fmla="*/ 8845 w 9832"/>
                  <a:gd name="connsiteY316" fmla="*/ 8719 h 10000"/>
                  <a:gd name="connsiteX317" fmla="*/ 8841 w 9832"/>
                  <a:gd name="connsiteY317" fmla="*/ 8710 h 10000"/>
                  <a:gd name="connsiteX318" fmla="*/ 8840 w 9832"/>
                  <a:gd name="connsiteY318" fmla="*/ 8704 h 10000"/>
                  <a:gd name="connsiteX319" fmla="*/ 8827 w 9832"/>
                  <a:gd name="connsiteY319" fmla="*/ 8700 h 10000"/>
                  <a:gd name="connsiteX320" fmla="*/ 8807 w 9832"/>
                  <a:gd name="connsiteY320" fmla="*/ 8685 h 10000"/>
                  <a:gd name="connsiteX321" fmla="*/ 8793 w 9832"/>
                  <a:gd name="connsiteY321" fmla="*/ 8673 h 10000"/>
                  <a:gd name="connsiteX322" fmla="*/ 8770 w 9832"/>
                  <a:gd name="connsiteY322" fmla="*/ 8654 h 10000"/>
                  <a:gd name="connsiteX323" fmla="*/ 8755 w 9832"/>
                  <a:gd name="connsiteY323" fmla="*/ 8639 h 10000"/>
                  <a:gd name="connsiteX324" fmla="*/ 8740 w 9832"/>
                  <a:gd name="connsiteY324" fmla="*/ 8623 h 10000"/>
                  <a:gd name="connsiteX325" fmla="*/ 8724 w 9832"/>
                  <a:gd name="connsiteY325" fmla="*/ 8620 h 10000"/>
                  <a:gd name="connsiteX326" fmla="*/ 8699 w 9832"/>
                  <a:gd name="connsiteY326" fmla="*/ 8620 h 10000"/>
                  <a:gd name="connsiteX327" fmla="*/ 8685 w 9832"/>
                  <a:gd name="connsiteY327" fmla="*/ 8623 h 10000"/>
                  <a:gd name="connsiteX328" fmla="*/ 8667 w 9832"/>
                  <a:gd name="connsiteY328" fmla="*/ 8629 h 10000"/>
                  <a:gd name="connsiteX329" fmla="*/ 8651 w 9832"/>
                  <a:gd name="connsiteY329" fmla="*/ 8636 h 10000"/>
                  <a:gd name="connsiteX330" fmla="*/ 8636 w 9832"/>
                  <a:gd name="connsiteY330" fmla="*/ 8639 h 10000"/>
                  <a:gd name="connsiteX331" fmla="*/ 8598 w 9832"/>
                  <a:gd name="connsiteY331" fmla="*/ 8654 h 10000"/>
                  <a:gd name="connsiteX332" fmla="*/ 8575 w 9832"/>
                  <a:gd name="connsiteY332" fmla="*/ 8663 h 10000"/>
                  <a:gd name="connsiteX333" fmla="*/ 8564 w 9832"/>
                  <a:gd name="connsiteY333" fmla="*/ 8666 h 10000"/>
                  <a:gd name="connsiteX334" fmla="*/ 8533 w 9832"/>
                  <a:gd name="connsiteY334" fmla="*/ 8676 h 10000"/>
                  <a:gd name="connsiteX335" fmla="*/ 8507 w 9832"/>
                  <a:gd name="connsiteY335" fmla="*/ 8685 h 10000"/>
                  <a:gd name="connsiteX336" fmla="*/ 8496 w 9832"/>
                  <a:gd name="connsiteY336" fmla="*/ 8685 h 10000"/>
                  <a:gd name="connsiteX337" fmla="*/ 8491 w 9832"/>
                  <a:gd name="connsiteY337" fmla="*/ 8691 h 10000"/>
                  <a:gd name="connsiteX338" fmla="*/ 8474 w 9832"/>
                  <a:gd name="connsiteY338" fmla="*/ 8691 h 10000"/>
                  <a:gd name="connsiteX339" fmla="*/ 8461 w 9832"/>
                  <a:gd name="connsiteY339" fmla="*/ 8691 h 10000"/>
                  <a:gd name="connsiteX340" fmla="*/ 8447 w 9832"/>
                  <a:gd name="connsiteY340" fmla="*/ 8694 h 10000"/>
                  <a:gd name="connsiteX341" fmla="*/ 8424 w 9832"/>
                  <a:gd name="connsiteY341" fmla="*/ 8694 h 10000"/>
                  <a:gd name="connsiteX342" fmla="*/ 8409 w 9832"/>
                  <a:gd name="connsiteY342" fmla="*/ 8685 h 10000"/>
                  <a:gd name="connsiteX343" fmla="*/ 8385 w 9832"/>
                  <a:gd name="connsiteY343" fmla="*/ 8673 h 10000"/>
                  <a:gd name="connsiteX344" fmla="*/ 8367 w 9832"/>
                  <a:gd name="connsiteY344" fmla="*/ 8673 h 10000"/>
                  <a:gd name="connsiteX345" fmla="*/ 8357 w 9832"/>
                  <a:gd name="connsiteY345" fmla="*/ 8676 h 10000"/>
                  <a:gd name="connsiteX346" fmla="*/ 8340 w 9832"/>
                  <a:gd name="connsiteY346" fmla="*/ 8685 h 10000"/>
                  <a:gd name="connsiteX347" fmla="*/ 8303 w 9832"/>
                  <a:gd name="connsiteY347" fmla="*/ 8704 h 10000"/>
                  <a:gd name="connsiteX348" fmla="*/ 8285 w 9832"/>
                  <a:gd name="connsiteY348" fmla="*/ 8710 h 10000"/>
                  <a:gd name="connsiteX349" fmla="*/ 8272 w 9832"/>
                  <a:gd name="connsiteY349" fmla="*/ 8713 h 10000"/>
                  <a:gd name="connsiteX350" fmla="*/ 8267 w 9832"/>
                  <a:gd name="connsiteY350" fmla="*/ 8719 h 10000"/>
                  <a:gd name="connsiteX351" fmla="*/ 8256 w 9832"/>
                  <a:gd name="connsiteY351" fmla="*/ 8722 h 10000"/>
                  <a:gd name="connsiteX352" fmla="*/ 8251 w 9832"/>
                  <a:gd name="connsiteY352" fmla="*/ 8728 h 10000"/>
                  <a:gd name="connsiteX353" fmla="*/ 8238 w 9832"/>
                  <a:gd name="connsiteY353" fmla="*/ 8744 h 10000"/>
                  <a:gd name="connsiteX354" fmla="*/ 8223 w 9832"/>
                  <a:gd name="connsiteY354" fmla="*/ 8756 h 10000"/>
                  <a:gd name="connsiteX355" fmla="*/ 8194 w 9832"/>
                  <a:gd name="connsiteY355" fmla="*/ 8790 h 10000"/>
                  <a:gd name="connsiteX356" fmla="*/ 8181 w 9832"/>
                  <a:gd name="connsiteY356" fmla="*/ 8803 h 10000"/>
                  <a:gd name="connsiteX357" fmla="*/ 8156 w 9832"/>
                  <a:gd name="connsiteY357" fmla="*/ 8830 h 10000"/>
                  <a:gd name="connsiteX358" fmla="*/ 8137 w 9832"/>
                  <a:gd name="connsiteY358" fmla="*/ 8855 h 10000"/>
                  <a:gd name="connsiteX359" fmla="*/ 8119 w 9832"/>
                  <a:gd name="connsiteY359" fmla="*/ 8880 h 10000"/>
                  <a:gd name="connsiteX360" fmla="*/ 8104 w 9832"/>
                  <a:gd name="connsiteY360" fmla="*/ 8899 h 10000"/>
                  <a:gd name="connsiteX361" fmla="*/ 8084 w 9832"/>
                  <a:gd name="connsiteY361" fmla="*/ 8920 h 10000"/>
                  <a:gd name="connsiteX362" fmla="*/ 8066 w 9832"/>
                  <a:gd name="connsiteY362" fmla="*/ 8936 h 10000"/>
                  <a:gd name="connsiteX363" fmla="*/ 8042 w 9832"/>
                  <a:gd name="connsiteY363" fmla="*/ 8954 h 10000"/>
                  <a:gd name="connsiteX364" fmla="*/ 8027 w 9832"/>
                  <a:gd name="connsiteY364" fmla="*/ 8970 h 10000"/>
                  <a:gd name="connsiteX365" fmla="*/ 8019 w 9832"/>
                  <a:gd name="connsiteY365" fmla="*/ 8979 h 10000"/>
                  <a:gd name="connsiteX366" fmla="*/ 7995 w 9832"/>
                  <a:gd name="connsiteY366" fmla="*/ 8988 h 10000"/>
                  <a:gd name="connsiteX367" fmla="*/ 7962 w 9832"/>
                  <a:gd name="connsiteY367" fmla="*/ 8991 h 10000"/>
                  <a:gd name="connsiteX368" fmla="*/ 7933 w 9832"/>
                  <a:gd name="connsiteY368" fmla="*/ 8998 h 10000"/>
                  <a:gd name="connsiteX369" fmla="*/ 7915 w 9832"/>
                  <a:gd name="connsiteY369" fmla="*/ 9001 h 10000"/>
                  <a:gd name="connsiteX370" fmla="*/ 7908 w 9832"/>
                  <a:gd name="connsiteY370" fmla="*/ 9001 h 10000"/>
                  <a:gd name="connsiteX371" fmla="*/ 7887 w 9832"/>
                  <a:gd name="connsiteY371" fmla="*/ 9007 h 10000"/>
                  <a:gd name="connsiteX372" fmla="*/ 7877 w 9832"/>
                  <a:gd name="connsiteY372" fmla="*/ 9010 h 10000"/>
                  <a:gd name="connsiteX373" fmla="*/ 7871 w 9832"/>
                  <a:gd name="connsiteY373" fmla="*/ 9010 h 10000"/>
                  <a:gd name="connsiteX374" fmla="*/ 7866 w 9832"/>
                  <a:gd name="connsiteY374" fmla="*/ 9016 h 10000"/>
                  <a:gd name="connsiteX375" fmla="*/ 7862 w 9832"/>
                  <a:gd name="connsiteY375" fmla="*/ 9016 h 10000"/>
                  <a:gd name="connsiteX376" fmla="*/ 7477 w 9832"/>
                  <a:gd name="connsiteY376" fmla="*/ 9756 h 10000"/>
                  <a:gd name="connsiteX377" fmla="*/ 7415 w 9832"/>
                  <a:gd name="connsiteY377" fmla="*/ 10000 h 10000"/>
                  <a:gd name="connsiteX378" fmla="*/ 7066 w 9832"/>
                  <a:gd name="connsiteY378" fmla="*/ 10000 h 10000"/>
                  <a:gd name="connsiteX379" fmla="*/ 6702 w 9832"/>
                  <a:gd name="connsiteY379" fmla="*/ 10000 h 10000"/>
                  <a:gd name="connsiteX380" fmla="*/ 5746 w 9832"/>
                  <a:gd name="connsiteY380" fmla="*/ 10000 h 10000"/>
                  <a:gd name="connsiteX381" fmla="*/ 5612 w 9832"/>
                  <a:gd name="connsiteY381" fmla="*/ 10000 h 10000"/>
                  <a:gd name="connsiteX382" fmla="*/ 4380 w 9832"/>
                  <a:gd name="connsiteY382" fmla="*/ 10000 h 10000"/>
                  <a:gd name="connsiteX383" fmla="*/ 4090 w 9832"/>
                  <a:gd name="connsiteY383" fmla="*/ 10000 h 10000"/>
                  <a:gd name="connsiteX384" fmla="*/ 4042 w 9832"/>
                  <a:gd name="connsiteY384" fmla="*/ 10000 h 10000"/>
                  <a:gd name="connsiteX385" fmla="*/ 2835 w 9832"/>
                  <a:gd name="connsiteY385" fmla="*/ 10000 h 10000"/>
                  <a:gd name="connsiteX386" fmla="*/ 2833 w 9832"/>
                  <a:gd name="connsiteY386" fmla="*/ 9957 h 10000"/>
                  <a:gd name="connsiteX387" fmla="*/ 2838 w 9832"/>
                  <a:gd name="connsiteY387" fmla="*/ 9901 h 10000"/>
                  <a:gd name="connsiteX388" fmla="*/ 2833 w 9832"/>
                  <a:gd name="connsiteY388" fmla="*/ 9867 h 10000"/>
                  <a:gd name="connsiteX389" fmla="*/ 2828 w 9832"/>
                  <a:gd name="connsiteY389" fmla="*/ 9845 h 10000"/>
                  <a:gd name="connsiteX390" fmla="*/ 2823 w 9832"/>
                  <a:gd name="connsiteY390" fmla="*/ 9814 h 10000"/>
                  <a:gd name="connsiteX391" fmla="*/ 2820 w 9832"/>
                  <a:gd name="connsiteY391" fmla="*/ 9793 h 10000"/>
                  <a:gd name="connsiteX392" fmla="*/ 2825 w 9832"/>
                  <a:gd name="connsiteY392" fmla="*/ 9768 h 10000"/>
                  <a:gd name="connsiteX393" fmla="*/ 2828 w 9832"/>
                  <a:gd name="connsiteY393" fmla="*/ 9749 h 10000"/>
                  <a:gd name="connsiteX394" fmla="*/ 2825 w 9832"/>
                  <a:gd name="connsiteY394" fmla="*/ 9725 h 10000"/>
                  <a:gd name="connsiteX395" fmla="*/ 2817 w 9832"/>
                  <a:gd name="connsiteY395" fmla="*/ 9712 h 10000"/>
                  <a:gd name="connsiteX396" fmla="*/ 2787 w 9832"/>
                  <a:gd name="connsiteY396" fmla="*/ 9703 h 10000"/>
                  <a:gd name="connsiteX397" fmla="*/ 2760 w 9832"/>
                  <a:gd name="connsiteY397" fmla="*/ 9694 h 10000"/>
                  <a:gd name="connsiteX398" fmla="*/ 2733 w 9832"/>
                  <a:gd name="connsiteY398" fmla="*/ 9688 h 10000"/>
                  <a:gd name="connsiteX399" fmla="*/ 2701 w 9832"/>
                  <a:gd name="connsiteY399" fmla="*/ 9675 h 10000"/>
                  <a:gd name="connsiteX400" fmla="*/ 2673 w 9832"/>
                  <a:gd name="connsiteY400" fmla="*/ 9666 h 10000"/>
                  <a:gd name="connsiteX401" fmla="*/ 2662 w 9832"/>
                  <a:gd name="connsiteY401" fmla="*/ 9669 h 10000"/>
                  <a:gd name="connsiteX402" fmla="*/ 2640 w 9832"/>
                  <a:gd name="connsiteY402" fmla="*/ 9675 h 10000"/>
                  <a:gd name="connsiteX403" fmla="*/ 2611 w 9832"/>
                  <a:gd name="connsiteY403" fmla="*/ 9669 h 10000"/>
                  <a:gd name="connsiteX404" fmla="*/ 2552 w 9832"/>
                  <a:gd name="connsiteY404" fmla="*/ 9675 h 10000"/>
                  <a:gd name="connsiteX405" fmla="*/ 2454 w 9832"/>
                  <a:gd name="connsiteY405" fmla="*/ 9678 h 10000"/>
                  <a:gd name="connsiteX406" fmla="*/ 2197 w 9832"/>
                  <a:gd name="connsiteY406" fmla="*/ 9666 h 10000"/>
                  <a:gd name="connsiteX407" fmla="*/ 1963 w 9832"/>
                  <a:gd name="connsiteY407" fmla="*/ 9647 h 10000"/>
                  <a:gd name="connsiteX408" fmla="*/ 1945 w 9832"/>
                  <a:gd name="connsiteY408" fmla="*/ 9641 h 10000"/>
                  <a:gd name="connsiteX409" fmla="*/ 1927 w 9832"/>
                  <a:gd name="connsiteY409" fmla="*/ 9629 h 10000"/>
                  <a:gd name="connsiteX410" fmla="*/ 1916 w 9832"/>
                  <a:gd name="connsiteY410" fmla="*/ 9623 h 10000"/>
                  <a:gd name="connsiteX411" fmla="*/ 1891 w 9832"/>
                  <a:gd name="connsiteY411" fmla="*/ 9613 h 10000"/>
                  <a:gd name="connsiteX412" fmla="*/ 1873 w 9832"/>
                  <a:gd name="connsiteY412" fmla="*/ 9604 h 10000"/>
                  <a:gd name="connsiteX413" fmla="*/ 1859 w 9832"/>
                  <a:gd name="connsiteY413" fmla="*/ 9598 h 10000"/>
                  <a:gd name="connsiteX414" fmla="*/ 1841 w 9832"/>
                  <a:gd name="connsiteY414" fmla="*/ 9595 h 10000"/>
                  <a:gd name="connsiteX415" fmla="*/ 1821 w 9832"/>
                  <a:gd name="connsiteY415" fmla="*/ 9595 h 10000"/>
                  <a:gd name="connsiteX416" fmla="*/ 1789 w 9832"/>
                  <a:gd name="connsiteY416" fmla="*/ 9598 h 10000"/>
                  <a:gd name="connsiteX417" fmla="*/ 1717 w 9832"/>
                  <a:gd name="connsiteY417" fmla="*/ 9505 h 10000"/>
                  <a:gd name="connsiteX418" fmla="*/ 1679 w 9832"/>
                  <a:gd name="connsiteY418" fmla="*/ 9459 h 10000"/>
                  <a:gd name="connsiteX419" fmla="*/ 1658 w 9832"/>
                  <a:gd name="connsiteY419" fmla="*/ 9434 h 10000"/>
                  <a:gd name="connsiteX420" fmla="*/ 1637 w 9832"/>
                  <a:gd name="connsiteY420" fmla="*/ 9406 h 10000"/>
                  <a:gd name="connsiteX421" fmla="*/ 1616 w 9832"/>
                  <a:gd name="connsiteY421" fmla="*/ 9363 h 10000"/>
                  <a:gd name="connsiteX422" fmla="*/ 1598 w 9832"/>
                  <a:gd name="connsiteY422" fmla="*/ 9325 h 10000"/>
                  <a:gd name="connsiteX423" fmla="*/ 1575 w 9832"/>
                  <a:gd name="connsiteY423" fmla="*/ 9282 h 10000"/>
                  <a:gd name="connsiteX424" fmla="*/ 1560 w 9832"/>
                  <a:gd name="connsiteY424" fmla="*/ 9251 h 10000"/>
                  <a:gd name="connsiteX425" fmla="*/ 1555 w 9832"/>
                  <a:gd name="connsiteY425" fmla="*/ 9233 h 10000"/>
                  <a:gd name="connsiteX426" fmla="*/ 1531 w 9832"/>
                  <a:gd name="connsiteY426" fmla="*/ 9196 h 10000"/>
                  <a:gd name="connsiteX427" fmla="*/ 1516 w 9832"/>
                  <a:gd name="connsiteY427" fmla="*/ 9171 h 10000"/>
                  <a:gd name="connsiteX428" fmla="*/ 1503 w 9832"/>
                  <a:gd name="connsiteY428" fmla="*/ 9137 h 10000"/>
                  <a:gd name="connsiteX429" fmla="*/ 1483 w 9832"/>
                  <a:gd name="connsiteY429" fmla="*/ 9106 h 10000"/>
                  <a:gd name="connsiteX430" fmla="*/ 1465 w 9832"/>
                  <a:gd name="connsiteY430" fmla="*/ 9087 h 10000"/>
                  <a:gd name="connsiteX431" fmla="*/ 1436 w 9832"/>
                  <a:gd name="connsiteY431" fmla="*/ 9081 h 10000"/>
                  <a:gd name="connsiteX432" fmla="*/ 1413 w 9832"/>
                  <a:gd name="connsiteY432" fmla="*/ 9072 h 10000"/>
                  <a:gd name="connsiteX433" fmla="*/ 1394 w 9832"/>
                  <a:gd name="connsiteY433" fmla="*/ 9066 h 10000"/>
                  <a:gd name="connsiteX434" fmla="*/ 1377 w 9832"/>
                  <a:gd name="connsiteY434" fmla="*/ 9056 h 10000"/>
                  <a:gd name="connsiteX435" fmla="*/ 1356 w 9832"/>
                  <a:gd name="connsiteY435" fmla="*/ 9053 h 10000"/>
                  <a:gd name="connsiteX436" fmla="*/ 1351 w 9832"/>
                  <a:gd name="connsiteY436" fmla="*/ 9047 h 10000"/>
                  <a:gd name="connsiteX437" fmla="*/ 1322 w 9832"/>
                  <a:gd name="connsiteY437" fmla="*/ 9025 h 10000"/>
                  <a:gd name="connsiteX438" fmla="*/ 1289 w 9832"/>
                  <a:gd name="connsiteY438" fmla="*/ 8988 h 10000"/>
                  <a:gd name="connsiteX439" fmla="*/ 1270 w 9832"/>
                  <a:gd name="connsiteY439" fmla="*/ 8963 h 10000"/>
                  <a:gd name="connsiteX440" fmla="*/ 1237 w 9832"/>
                  <a:gd name="connsiteY440" fmla="*/ 8929 h 10000"/>
                  <a:gd name="connsiteX441" fmla="*/ 1208 w 9832"/>
                  <a:gd name="connsiteY441" fmla="*/ 8899 h 10000"/>
                  <a:gd name="connsiteX442" fmla="*/ 1180 w 9832"/>
                  <a:gd name="connsiteY442" fmla="*/ 8874 h 10000"/>
                  <a:gd name="connsiteX443" fmla="*/ 1164 w 9832"/>
                  <a:gd name="connsiteY443" fmla="*/ 8855 h 10000"/>
                  <a:gd name="connsiteX444" fmla="*/ 1133 w 9832"/>
                  <a:gd name="connsiteY444" fmla="*/ 8818 h 10000"/>
                  <a:gd name="connsiteX445" fmla="*/ 1111 w 9832"/>
                  <a:gd name="connsiteY445" fmla="*/ 8790 h 10000"/>
                  <a:gd name="connsiteX446" fmla="*/ 1080 w 9832"/>
                  <a:gd name="connsiteY446" fmla="*/ 8765 h 10000"/>
                  <a:gd name="connsiteX447" fmla="*/ 1040 w 9832"/>
                  <a:gd name="connsiteY447" fmla="*/ 8719 h 10000"/>
                  <a:gd name="connsiteX448" fmla="*/ 1018 w 9832"/>
                  <a:gd name="connsiteY448" fmla="*/ 8694 h 10000"/>
                  <a:gd name="connsiteX449" fmla="*/ 992 w 9832"/>
                  <a:gd name="connsiteY449" fmla="*/ 8676 h 10000"/>
                  <a:gd name="connsiteX450" fmla="*/ 966 w 9832"/>
                  <a:gd name="connsiteY450" fmla="*/ 8663 h 10000"/>
                  <a:gd name="connsiteX451" fmla="*/ 945 w 9832"/>
                  <a:gd name="connsiteY451" fmla="*/ 8654 h 10000"/>
                  <a:gd name="connsiteX452" fmla="*/ 919 w 9832"/>
                  <a:gd name="connsiteY452" fmla="*/ 8636 h 10000"/>
                  <a:gd name="connsiteX453" fmla="*/ 893 w 9832"/>
                  <a:gd name="connsiteY453" fmla="*/ 8623 h 10000"/>
                  <a:gd name="connsiteX454" fmla="*/ 867 w 9832"/>
                  <a:gd name="connsiteY454" fmla="*/ 8605 h 10000"/>
                  <a:gd name="connsiteX455" fmla="*/ 862 w 9832"/>
                  <a:gd name="connsiteY455" fmla="*/ 8601 h 10000"/>
                  <a:gd name="connsiteX456" fmla="*/ 842 w 9832"/>
                  <a:gd name="connsiteY456" fmla="*/ 8592 h 10000"/>
                  <a:gd name="connsiteX457" fmla="*/ 823 w 9832"/>
                  <a:gd name="connsiteY457" fmla="*/ 8577 h 10000"/>
                  <a:gd name="connsiteX458" fmla="*/ 800 w 9832"/>
                  <a:gd name="connsiteY458" fmla="*/ 8558 h 10000"/>
                  <a:gd name="connsiteX459" fmla="*/ 780 w 9832"/>
                  <a:gd name="connsiteY459" fmla="*/ 8546 h 10000"/>
                  <a:gd name="connsiteX460" fmla="*/ 761 w 9832"/>
                  <a:gd name="connsiteY460" fmla="*/ 8527 h 10000"/>
                  <a:gd name="connsiteX461" fmla="*/ 738 w 9832"/>
                  <a:gd name="connsiteY461" fmla="*/ 8506 h 10000"/>
                  <a:gd name="connsiteX462" fmla="*/ 721 w 9832"/>
                  <a:gd name="connsiteY462" fmla="*/ 8493 h 10000"/>
                  <a:gd name="connsiteX463" fmla="*/ 708 w 9832"/>
                  <a:gd name="connsiteY463" fmla="*/ 8484 h 10000"/>
                  <a:gd name="connsiteX464" fmla="*/ 689 w 9832"/>
                  <a:gd name="connsiteY464" fmla="*/ 8465 h 10000"/>
                  <a:gd name="connsiteX465" fmla="*/ 676 w 9832"/>
                  <a:gd name="connsiteY465" fmla="*/ 8450 h 10000"/>
                  <a:gd name="connsiteX466" fmla="*/ 656 w 9832"/>
                  <a:gd name="connsiteY466" fmla="*/ 8438 h 10000"/>
                  <a:gd name="connsiteX467" fmla="*/ 641 w 9832"/>
                  <a:gd name="connsiteY467" fmla="*/ 8422 h 10000"/>
                  <a:gd name="connsiteX468" fmla="*/ 632 w 9832"/>
                  <a:gd name="connsiteY468" fmla="*/ 8407 h 10000"/>
                  <a:gd name="connsiteX469" fmla="*/ 623 w 9832"/>
                  <a:gd name="connsiteY469" fmla="*/ 8403 h 10000"/>
                  <a:gd name="connsiteX470" fmla="*/ 619 w 9832"/>
                  <a:gd name="connsiteY470" fmla="*/ 8397 h 10000"/>
                  <a:gd name="connsiteX471" fmla="*/ 614 w 9832"/>
                  <a:gd name="connsiteY471" fmla="*/ 8376 h 10000"/>
                  <a:gd name="connsiteX472" fmla="*/ 602 w 9832"/>
                  <a:gd name="connsiteY472" fmla="*/ 8366 h 10000"/>
                  <a:gd name="connsiteX473" fmla="*/ 584 w 9832"/>
                  <a:gd name="connsiteY473" fmla="*/ 8379 h 10000"/>
                  <a:gd name="connsiteX474" fmla="*/ 571 w 9832"/>
                  <a:gd name="connsiteY474" fmla="*/ 8388 h 10000"/>
                  <a:gd name="connsiteX475" fmla="*/ 561 w 9832"/>
                  <a:gd name="connsiteY475" fmla="*/ 8403 h 10000"/>
                  <a:gd name="connsiteX476" fmla="*/ 550 w 9832"/>
                  <a:gd name="connsiteY476" fmla="*/ 8407 h 10000"/>
                  <a:gd name="connsiteX477" fmla="*/ 534 w 9832"/>
                  <a:gd name="connsiteY477" fmla="*/ 8394 h 10000"/>
                  <a:gd name="connsiteX478" fmla="*/ 509 w 9832"/>
                  <a:gd name="connsiteY478" fmla="*/ 8366 h 10000"/>
                  <a:gd name="connsiteX479" fmla="*/ 493 w 9832"/>
                  <a:gd name="connsiteY479" fmla="*/ 8342 h 10000"/>
                  <a:gd name="connsiteX480" fmla="*/ 472 w 9832"/>
                  <a:gd name="connsiteY480" fmla="*/ 8320 h 10000"/>
                  <a:gd name="connsiteX481" fmla="*/ 460 w 9832"/>
                  <a:gd name="connsiteY481" fmla="*/ 8298 h 10000"/>
                  <a:gd name="connsiteX482" fmla="*/ 442 w 9832"/>
                  <a:gd name="connsiteY482" fmla="*/ 8280 h 10000"/>
                  <a:gd name="connsiteX483" fmla="*/ 424 w 9832"/>
                  <a:gd name="connsiteY483" fmla="*/ 8267 h 10000"/>
                  <a:gd name="connsiteX484" fmla="*/ 410 w 9832"/>
                  <a:gd name="connsiteY484" fmla="*/ 8258 h 10000"/>
                  <a:gd name="connsiteX485" fmla="*/ 395 w 9832"/>
                  <a:gd name="connsiteY485" fmla="*/ 8243 h 10000"/>
                  <a:gd name="connsiteX486" fmla="*/ 379 w 9832"/>
                  <a:gd name="connsiteY486" fmla="*/ 8233 h 10000"/>
                  <a:gd name="connsiteX487" fmla="*/ 362 w 9832"/>
                  <a:gd name="connsiteY487" fmla="*/ 8230 h 10000"/>
                  <a:gd name="connsiteX488" fmla="*/ 351 w 9832"/>
                  <a:gd name="connsiteY488" fmla="*/ 8221 h 10000"/>
                  <a:gd name="connsiteX489" fmla="*/ 336 w 9832"/>
                  <a:gd name="connsiteY489" fmla="*/ 8212 h 10000"/>
                  <a:gd name="connsiteX490" fmla="*/ 317 w 9832"/>
                  <a:gd name="connsiteY490" fmla="*/ 8196 h 10000"/>
                  <a:gd name="connsiteX491" fmla="*/ 299 w 9832"/>
                  <a:gd name="connsiteY491" fmla="*/ 8187 h 10000"/>
                  <a:gd name="connsiteX492" fmla="*/ 284 w 9832"/>
                  <a:gd name="connsiteY492" fmla="*/ 8181 h 10000"/>
                  <a:gd name="connsiteX493" fmla="*/ 264 w 9832"/>
                  <a:gd name="connsiteY493" fmla="*/ 8171 h 10000"/>
                  <a:gd name="connsiteX494" fmla="*/ 243 w 9832"/>
                  <a:gd name="connsiteY494" fmla="*/ 8144 h 10000"/>
                  <a:gd name="connsiteX495" fmla="*/ 224 w 9832"/>
                  <a:gd name="connsiteY495" fmla="*/ 8106 h 10000"/>
                  <a:gd name="connsiteX496" fmla="*/ 209 w 9832"/>
                  <a:gd name="connsiteY496" fmla="*/ 8079 h 10000"/>
                  <a:gd name="connsiteX497" fmla="*/ 199 w 9832"/>
                  <a:gd name="connsiteY497" fmla="*/ 8060 h 10000"/>
                  <a:gd name="connsiteX498" fmla="*/ 196 w 9832"/>
                  <a:gd name="connsiteY498" fmla="*/ 8051 h 10000"/>
                  <a:gd name="connsiteX499" fmla="*/ 175 w 9832"/>
                  <a:gd name="connsiteY499" fmla="*/ 8014 h 10000"/>
                  <a:gd name="connsiteX500" fmla="*/ 162 w 9832"/>
                  <a:gd name="connsiteY500" fmla="*/ 7989 h 10000"/>
                  <a:gd name="connsiteX501" fmla="*/ 147 w 9832"/>
                  <a:gd name="connsiteY501" fmla="*/ 7955 h 10000"/>
                  <a:gd name="connsiteX502" fmla="*/ 142 w 9832"/>
                  <a:gd name="connsiteY502" fmla="*/ 7933 h 10000"/>
                  <a:gd name="connsiteX503" fmla="*/ 124 w 9832"/>
                  <a:gd name="connsiteY503" fmla="*/ 7918 h 10000"/>
                  <a:gd name="connsiteX504" fmla="*/ 0 w 9832"/>
                  <a:gd name="connsiteY504" fmla="*/ 7808 h 10000"/>
                  <a:gd name="connsiteX505" fmla="*/ 8 w 9832"/>
                  <a:gd name="connsiteY505" fmla="*/ 7806 h 10000"/>
                  <a:gd name="connsiteX506" fmla="*/ 13 w 9832"/>
                  <a:gd name="connsiteY506" fmla="*/ 7782 h 10000"/>
                  <a:gd name="connsiteX507" fmla="*/ 15 w 9832"/>
                  <a:gd name="connsiteY507" fmla="*/ 7782 h 10000"/>
                  <a:gd name="connsiteX508" fmla="*/ 18 w 9832"/>
                  <a:gd name="connsiteY508" fmla="*/ 7772 h 10000"/>
                  <a:gd name="connsiteX509" fmla="*/ 38 w 9832"/>
                  <a:gd name="connsiteY509" fmla="*/ 7748 h 10000"/>
                  <a:gd name="connsiteX510" fmla="*/ 51 w 9832"/>
                  <a:gd name="connsiteY510" fmla="*/ 7729 h 10000"/>
                  <a:gd name="connsiteX511" fmla="*/ 65 w 9832"/>
                  <a:gd name="connsiteY511" fmla="*/ 7701 h 10000"/>
                  <a:gd name="connsiteX512" fmla="*/ 80 w 9832"/>
                  <a:gd name="connsiteY512" fmla="*/ 7673 h 10000"/>
                  <a:gd name="connsiteX513" fmla="*/ 98 w 9832"/>
                  <a:gd name="connsiteY513" fmla="*/ 7645 h 10000"/>
                  <a:gd name="connsiteX514" fmla="*/ 109 w 9832"/>
                  <a:gd name="connsiteY514" fmla="*/ 7621 h 10000"/>
                  <a:gd name="connsiteX515" fmla="*/ 124 w 9832"/>
                  <a:gd name="connsiteY515" fmla="*/ 7593 h 10000"/>
                  <a:gd name="connsiteX516" fmla="*/ 147 w 9832"/>
                  <a:gd name="connsiteY516" fmla="*/ 7556 h 10000"/>
                  <a:gd name="connsiteX517" fmla="*/ 160 w 9832"/>
                  <a:gd name="connsiteY517" fmla="*/ 7537 h 10000"/>
                  <a:gd name="connsiteX518" fmla="*/ 171 w 9832"/>
                  <a:gd name="connsiteY518" fmla="*/ 7522 h 10000"/>
                  <a:gd name="connsiteX519" fmla="*/ 180 w 9832"/>
                  <a:gd name="connsiteY519" fmla="*/ 7509 h 10000"/>
                  <a:gd name="connsiteX520" fmla="*/ 191 w 9832"/>
                  <a:gd name="connsiteY520" fmla="*/ 7485 h 10000"/>
                  <a:gd name="connsiteX521" fmla="*/ 201 w 9832"/>
                  <a:gd name="connsiteY521" fmla="*/ 7466 h 10000"/>
                  <a:gd name="connsiteX522" fmla="*/ 214 w 9832"/>
                  <a:gd name="connsiteY522" fmla="*/ 7447 h 10000"/>
                  <a:gd name="connsiteX523" fmla="*/ 224 w 9832"/>
                  <a:gd name="connsiteY523" fmla="*/ 7429 h 10000"/>
                  <a:gd name="connsiteX524" fmla="*/ 238 w 9832"/>
                  <a:gd name="connsiteY524" fmla="*/ 7404 h 10000"/>
                  <a:gd name="connsiteX525" fmla="*/ 260 w 9832"/>
                  <a:gd name="connsiteY525" fmla="*/ 7382 h 10000"/>
                  <a:gd name="connsiteX526" fmla="*/ 279 w 9832"/>
                  <a:gd name="connsiteY526" fmla="*/ 7364 h 10000"/>
                  <a:gd name="connsiteX527" fmla="*/ 305 w 9832"/>
                  <a:gd name="connsiteY527" fmla="*/ 7336 h 10000"/>
                  <a:gd name="connsiteX528" fmla="*/ 317 w 9832"/>
                  <a:gd name="connsiteY528" fmla="*/ 7327 h 10000"/>
                  <a:gd name="connsiteX529" fmla="*/ 338 w 9832"/>
                  <a:gd name="connsiteY529" fmla="*/ 7293 h 10000"/>
                  <a:gd name="connsiteX530" fmla="*/ 362 w 9832"/>
                  <a:gd name="connsiteY530" fmla="*/ 7265 h 10000"/>
                  <a:gd name="connsiteX531" fmla="*/ 390 w 9832"/>
                  <a:gd name="connsiteY531" fmla="*/ 7237 h 10000"/>
                  <a:gd name="connsiteX532" fmla="*/ 395 w 9832"/>
                  <a:gd name="connsiteY532" fmla="*/ 7231 h 10000"/>
                  <a:gd name="connsiteX533" fmla="*/ 413 w 9832"/>
                  <a:gd name="connsiteY533" fmla="*/ 7212 h 10000"/>
                  <a:gd name="connsiteX534" fmla="*/ 423 w 9832"/>
                  <a:gd name="connsiteY534" fmla="*/ 7203 h 10000"/>
                  <a:gd name="connsiteX535" fmla="*/ 436 w 9832"/>
                  <a:gd name="connsiteY535" fmla="*/ 7184 h 10000"/>
                  <a:gd name="connsiteX536" fmla="*/ 437 w 9832"/>
                  <a:gd name="connsiteY536" fmla="*/ 7178 h 10000"/>
                  <a:gd name="connsiteX537" fmla="*/ 441 w 9832"/>
                  <a:gd name="connsiteY537" fmla="*/ 7175 h 10000"/>
                  <a:gd name="connsiteX538" fmla="*/ 452 w 9832"/>
                  <a:gd name="connsiteY538" fmla="*/ 7160 h 10000"/>
                  <a:gd name="connsiteX539" fmla="*/ 457 w 9832"/>
                  <a:gd name="connsiteY539" fmla="*/ 7157 h 10000"/>
                  <a:gd name="connsiteX540" fmla="*/ 462 w 9832"/>
                  <a:gd name="connsiteY540" fmla="*/ 7150 h 10000"/>
                  <a:gd name="connsiteX541" fmla="*/ 465 w 9832"/>
                  <a:gd name="connsiteY541" fmla="*/ 7147 h 10000"/>
                  <a:gd name="connsiteX542" fmla="*/ 470 w 9832"/>
                  <a:gd name="connsiteY542" fmla="*/ 7138 h 10000"/>
                  <a:gd name="connsiteX543" fmla="*/ 477 w 9832"/>
                  <a:gd name="connsiteY543" fmla="*/ 7129 h 10000"/>
                  <a:gd name="connsiteX544" fmla="*/ 483 w 9832"/>
                  <a:gd name="connsiteY544" fmla="*/ 7123 h 10000"/>
                  <a:gd name="connsiteX545" fmla="*/ 495 w 9832"/>
                  <a:gd name="connsiteY545" fmla="*/ 7110 h 10000"/>
                  <a:gd name="connsiteX546" fmla="*/ 504 w 9832"/>
                  <a:gd name="connsiteY546" fmla="*/ 7095 h 10000"/>
                  <a:gd name="connsiteX547" fmla="*/ 517 w 9832"/>
                  <a:gd name="connsiteY547" fmla="*/ 7079 h 10000"/>
                  <a:gd name="connsiteX548" fmla="*/ 527 w 9832"/>
                  <a:gd name="connsiteY548" fmla="*/ 7061 h 10000"/>
                  <a:gd name="connsiteX549" fmla="*/ 540 w 9832"/>
                  <a:gd name="connsiteY549" fmla="*/ 7048 h 10000"/>
                  <a:gd name="connsiteX550" fmla="*/ 555 w 9832"/>
                  <a:gd name="connsiteY550" fmla="*/ 7030 h 10000"/>
                  <a:gd name="connsiteX551" fmla="*/ 565 w 9832"/>
                  <a:gd name="connsiteY551" fmla="*/ 7020 h 10000"/>
                  <a:gd name="connsiteX552" fmla="*/ 570 w 9832"/>
                  <a:gd name="connsiteY552" fmla="*/ 7014 h 10000"/>
                  <a:gd name="connsiteX553" fmla="*/ 574 w 9832"/>
                  <a:gd name="connsiteY553" fmla="*/ 7011 h 10000"/>
                  <a:gd name="connsiteX554" fmla="*/ 586 w 9832"/>
                  <a:gd name="connsiteY554" fmla="*/ 6986 h 10000"/>
                  <a:gd name="connsiteX555" fmla="*/ 609 w 9832"/>
                  <a:gd name="connsiteY555" fmla="*/ 6962 h 10000"/>
                  <a:gd name="connsiteX556" fmla="*/ 622 w 9832"/>
                  <a:gd name="connsiteY556" fmla="*/ 6943 h 10000"/>
                  <a:gd name="connsiteX557" fmla="*/ 637 w 9832"/>
                  <a:gd name="connsiteY557" fmla="*/ 6925 h 10000"/>
                  <a:gd name="connsiteX558" fmla="*/ 656 w 9832"/>
                  <a:gd name="connsiteY558" fmla="*/ 6906 h 10000"/>
                  <a:gd name="connsiteX559" fmla="*/ 679 w 9832"/>
                  <a:gd name="connsiteY559" fmla="*/ 6869 h 10000"/>
                  <a:gd name="connsiteX560" fmla="*/ 707 w 9832"/>
                  <a:gd name="connsiteY560" fmla="*/ 6832 h 10000"/>
                  <a:gd name="connsiteX561" fmla="*/ 718 w 9832"/>
                  <a:gd name="connsiteY561" fmla="*/ 6813 h 10000"/>
                  <a:gd name="connsiteX562" fmla="*/ 726 w 9832"/>
                  <a:gd name="connsiteY562" fmla="*/ 6804 h 10000"/>
                  <a:gd name="connsiteX563" fmla="*/ 731 w 9832"/>
                  <a:gd name="connsiteY563" fmla="*/ 6798 h 10000"/>
                  <a:gd name="connsiteX564" fmla="*/ 736 w 9832"/>
                  <a:gd name="connsiteY564" fmla="*/ 6788 h 10000"/>
                  <a:gd name="connsiteX565" fmla="*/ 746 w 9832"/>
                  <a:gd name="connsiteY565" fmla="*/ 6770 h 10000"/>
                  <a:gd name="connsiteX566" fmla="*/ 751 w 9832"/>
                  <a:gd name="connsiteY566" fmla="*/ 6761 h 10000"/>
                  <a:gd name="connsiteX567" fmla="*/ 751 w 9832"/>
                  <a:gd name="connsiteY567" fmla="*/ 6754 h 10000"/>
                  <a:gd name="connsiteX568" fmla="*/ 765 w 9832"/>
                  <a:gd name="connsiteY568" fmla="*/ 6726 h 10000"/>
                  <a:gd name="connsiteX569" fmla="*/ 770 w 9832"/>
                  <a:gd name="connsiteY569" fmla="*/ 6717 h 10000"/>
                  <a:gd name="connsiteX570" fmla="*/ 778 w 9832"/>
                  <a:gd name="connsiteY570" fmla="*/ 6705 h 10000"/>
                  <a:gd name="connsiteX571" fmla="*/ 788 w 9832"/>
                  <a:gd name="connsiteY571" fmla="*/ 6680 h 10000"/>
                  <a:gd name="connsiteX572" fmla="*/ 798 w 9832"/>
                  <a:gd name="connsiteY572" fmla="*/ 6655 h 10000"/>
                  <a:gd name="connsiteX573" fmla="*/ 808 w 9832"/>
                  <a:gd name="connsiteY573" fmla="*/ 6637 h 10000"/>
                  <a:gd name="connsiteX574" fmla="*/ 813 w 9832"/>
                  <a:gd name="connsiteY574" fmla="*/ 6624 h 10000"/>
                  <a:gd name="connsiteX575" fmla="*/ 827 w 9832"/>
                  <a:gd name="connsiteY575" fmla="*/ 6600 h 10000"/>
                  <a:gd name="connsiteX576" fmla="*/ 842 w 9832"/>
                  <a:gd name="connsiteY576" fmla="*/ 6569 h 10000"/>
                  <a:gd name="connsiteX577" fmla="*/ 852 w 9832"/>
                  <a:gd name="connsiteY577" fmla="*/ 6538 h 10000"/>
                  <a:gd name="connsiteX578" fmla="*/ 865 w 9832"/>
                  <a:gd name="connsiteY578" fmla="*/ 6516 h 10000"/>
                  <a:gd name="connsiteX579" fmla="*/ 878 w 9832"/>
                  <a:gd name="connsiteY579" fmla="*/ 6498 h 10000"/>
                  <a:gd name="connsiteX580" fmla="*/ 883 w 9832"/>
                  <a:gd name="connsiteY580" fmla="*/ 6488 h 10000"/>
                  <a:gd name="connsiteX581" fmla="*/ 893 w 9832"/>
                  <a:gd name="connsiteY581" fmla="*/ 6460 h 10000"/>
                  <a:gd name="connsiteX582" fmla="*/ 909 w 9832"/>
                  <a:gd name="connsiteY582" fmla="*/ 6429 h 10000"/>
                  <a:gd name="connsiteX583" fmla="*/ 907 w 9832"/>
                  <a:gd name="connsiteY583" fmla="*/ 6429 h 10000"/>
                  <a:gd name="connsiteX584" fmla="*/ 902 w 9832"/>
                  <a:gd name="connsiteY584" fmla="*/ 6420 h 10000"/>
                  <a:gd name="connsiteX585" fmla="*/ 898 w 9832"/>
                  <a:gd name="connsiteY585" fmla="*/ 6417 h 10000"/>
                  <a:gd name="connsiteX586" fmla="*/ 888 w 9832"/>
                  <a:gd name="connsiteY586" fmla="*/ 6402 h 10000"/>
                  <a:gd name="connsiteX587" fmla="*/ 883 w 9832"/>
                  <a:gd name="connsiteY587" fmla="*/ 6399 h 10000"/>
                  <a:gd name="connsiteX588" fmla="*/ 870 w 9832"/>
                  <a:gd name="connsiteY588" fmla="*/ 6380 h 10000"/>
                  <a:gd name="connsiteX589" fmla="*/ 862 w 9832"/>
                  <a:gd name="connsiteY589" fmla="*/ 6371 h 10000"/>
                  <a:gd name="connsiteX590" fmla="*/ 860 w 9832"/>
                  <a:gd name="connsiteY590" fmla="*/ 6364 h 10000"/>
                  <a:gd name="connsiteX591" fmla="*/ 852 w 9832"/>
                  <a:gd name="connsiteY591" fmla="*/ 6346 h 10000"/>
                  <a:gd name="connsiteX592" fmla="*/ 842 w 9832"/>
                  <a:gd name="connsiteY592" fmla="*/ 6321 h 10000"/>
                  <a:gd name="connsiteX593" fmla="*/ 836 w 9832"/>
                  <a:gd name="connsiteY593" fmla="*/ 6312 h 10000"/>
                  <a:gd name="connsiteX594" fmla="*/ 743 w 9832"/>
                  <a:gd name="connsiteY594" fmla="*/ 5922 h 10000"/>
                  <a:gd name="connsiteX595" fmla="*/ 922 w 9832"/>
                  <a:gd name="connsiteY595" fmla="*/ 5588 h 10000"/>
                  <a:gd name="connsiteX596" fmla="*/ 888 w 9832"/>
                  <a:gd name="connsiteY596" fmla="*/ 5371 h 10000"/>
                  <a:gd name="connsiteX597" fmla="*/ 1118 w 9832"/>
                  <a:gd name="connsiteY597" fmla="*/ 5272 h 10000"/>
                  <a:gd name="connsiteX598" fmla="*/ 1069 w 9832"/>
                  <a:gd name="connsiteY598" fmla="*/ 5179 h 10000"/>
                  <a:gd name="connsiteX599" fmla="*/ 1061 w 9832"/>
                  <a:gd name="connsiteY599" fmla="*/ 5164 h 10000"/>
                  <a:gd name="connsiteX600" fmla="*/ 1069 w 9832"/>
                  <a:gd name="connsiteY600" fmla="*/ 5145 h 10000"/>
                  <a:gd name="connsiteX601" fmla="*/ 1089 w 9832"/>
                  <a:gd name="connsiteY601" fmla="*/ 5099 h 10000"/>
                  <a:gd name="connsiteX602" fmla="*/ 1044 w 9832"/>
                  <a:gd name="connsiteY602" fmla="*/ 4963 h 10000"/>
                  <a:gd name="connsiteX603" fmla="*/ 1046 w 9832"/>
                  <a:gd name="connsiteY603" fmla="*/ 4963 h 10000"/>
                  <a:gd name="connsiteX604" fmla="*/ 1084 w 9832"/>
                  <a:gd name="connsiteY604" fmla="*/ 4963 h 10000"/>
                  <a:gd name="connsiteX605" fmla="*/ 1121 w 9832"/>
                  <a:gd name="connsiteY605" fmla="*/ 4963 h 10000"/>
                  <a:gd name="connsiteX606" fmla="*/ 1168 w 9832"/>
                  <a:gd name="connsiteY606" fmla="*/ 4963 h 10000"/>
                  <a:gd name="connsiteX607" fmla="*/ 1198 w 9832"/>
                  <a:gd name="connsiteY607" fmla="*/ 4963 h 10000"/>
                  <a:gd name="connsiteX608" fmla="*/ 1199 w 9832"/>
                  <a:gd name="connsiteY608" fmla="*/ 4963 h 10000"/>
                  <a:gd name="connsiteX609" fmla="*/ 1206 w 9832"/>
                  <a:gd name="connsiteY609" fmla="*/ 4886 h 10000"/>
                  <a:gd name="connsiteX610" fmla="*/ 1216 w 9832"/>
                  <a:gd name="connsiteY610" fmla="*/ 4722 h 10000"/>
                  <a:gd name="connsiteX611" fmla="*/ 1226 w 9832"/>
                  <a:gd name="connsiteY611" fmla="*/ 4542 h 10000"/>
                  <a:gd name="connsiteX612" fmla="*/ 1227 w 9832"/>
                  <a:gd name="connsiteY612" fmla="*/ 4468 h 10000"/>
                  <a:gd name="connsiteX613" fmla="*/ 1293 w 9832"/>
                  <a:gd name="connsiteY613" fmla="*/ 4496 h 10000"/>
                  <a:gd name="connsiteX614" fmla="*/ 1369 w 9832"/>
                  <a:gd name="connsiteY614" fmla="*/ 4530 h 10000"/>
                  <a:gd name="connsiteX615" fmla="*/ 1474 w 9832"/>
                  <a:gd name="connsiteY615" fmla="*/ 4570 h 10000"/>
                  <a:gd name="connsiteX616" fmla="*/ 1568 w 9832"/>
                  <a:gd name="connsiteY616" fmla="*/ 4613 h 10000"/>
                  <a:gd name="connsiteX617" fmla="*/ 1642 w 9832"/>
                  <a:gd name="connsiteY617" fmla="*/ 4647 h 10000"/>
                  <a:gd name="connsiteX618" fmla="*/ 1707 w 9832"/>
                  <a:gd name="connsiteY618" fmla="*/ 4678 h 10000"/>
                  <a:gd name="connsiteX619" fmla="*/ 1891 w 9832"/>
                  <a:gd name="connsiteY619" fmla="*/ 4567 h 10000"/>
                  <a:gd name="connsiteX620" fmla="*/ 1893 w 9832"/>
                  <a:gd name="connsiteY620" fmla="*/ 4561 h 10000"/>
                  <a:gd name="connsiteX621" fmla="*/ 1908 w 9832"/>
                  <a:gd name="connsiteY621" fmla="*/ 4412 h 10000"/>
                  <a:gd name="connsiteX622" fmla="*/ 1911 w 9832"/>
                  <a:gd name="connsiteY622" fmla="*/ 4378 h 10000"/>
                  <a:gd name="connsiteX623" fmla="*/ 1913 w 9832"/>
                  <a:gd name="connsiteY623" fmla="*/ 4375 h 10000"/>
                  <a:gd name="connsiteX624" fmla="*/ 1950 w 9832"/>
                  <a:gd name="connsiteY624" fmla="*/ 4375 h 10000"/>
                  <a:gd name="connsiteX625" fmla="*/ 1963 w 9832"/>
                  <a:gd name="connsiteY625" fmla="*/ 4369 h 10000"/>
                  <a:gd name="connsiteX626" fmla="*/ 1978 w 9832"/>
                  <a:gd name="connsiteY626" fmla="*/ 4366 h 10000"/>
                  <a:gd name="connsiteX627" fmla="*/ 1997 w 9832"/>
                  <a:gd name="connsiteY627" fmla="*/ 4353 h 10000"/>
                  <a:gd name="connsiteX628" fmla="*/ 2097 w 9832"/>
                  <a:gd name="connsiteY628" fmla="*/ 4369 h 10000"/>
                  <a:gd name="connsiteX629" fmla="*/ 2105 w 9832"/>
                  <a:gd name="connsiteY629" fmla="*/ 4366 h 10000"/>
                  <a:gd name="connsiteX630" fmla="*/ 2135 w 9832"/>
                  <a:gd name="connsiteY630" fmla="*/ 4304 h 10000"/>
                  <a:gd name="connsiteX631" fmla="*/ 2187 w 9832"/>
                  <a:gd name="connsiteY631" fmla="*/ 4189 h 10000"/>
                  <a:gd name="connsiteX632" fmla="*/ 2278 w 9832"/>
                  <a:gd name="connsiteY632" fmla="*/ 3991 h 10000"/>
                  <a:gd name="connsiteX633" fmla="*/ 2321 w 9832"/>
                  <a:gd name="connsiteY633" fmla="*/ 3902 h 10000"/>
                  <a:gd name="connsiteX634" fmla="*/ 2325 w 9832"/>
                  <a:gd name="connsiteY634" fmla="*/ 3899 h 10000"/>
                  <a:gd name="connsiteX635" fmla="*/ 2334 w 9832"/>
                  <a:gd name="connsiteY635" fmla="*/ 3889 h 10000"/>
                  <a:gd name="connsiteX636" fmla="*/ 2412 w 9832"/>
                  <a:gd name="connsiteY636" fmla="*/ 3834 h 10000"/>
                  <a:gd name="connsiteX637" fmla="*/ 2417 w 9832"/>
                  <a:gd name="connsiteY637" fmla="*/ 3827 h 10000"/>
                  <a:gd name="connsiteX638" fmla="*/ 2427 w 9832"/>
                  <a:gd name="connsiteY638" fmla="*/ 3793 h 10000"/>
                  <a:gd name="connsiteX639" fmla="*/ 2443 w 9832"/>
                  <a:gd name="connsiteY639" fmla="*/ 3744 h 10000"/>
                  <a:gd name="connsiteX640" fmla="*/ 2448 w 9832"/>
                  <a:gd name="connsiteY640" fmla="*/ 3716 h 10000"/>
                  <a:gd name="connsiteX641" fmla="*/ 2458 w 9832"/>
                  <a:gd name="connsiteY641" fmla="*/ 3666 h 10000"/>
                  <a:gd name="connsiteX642" fmla="*/ 2469 w 9832"/>
                  <a:gd name="connsiteY642" fmla="*/ 3592 h 10000"/>
                  <a:gd name="connsiteX643" fmla="*/ 2477 w 9832"/>
                  <a:gd name="connsiteY643" fmla="*/ 3555 h 10000"/>
                  <a:gd name="connsiteX644" fmla="*/ 2482 w 9832"/>
                  <a:gd name="connsiteY644" fmla="*/ 3540 h 10000"/>
                  <a:gd name="connsiteX645" fmla="*/ 2502 w 9832"/>
                  <a:gd name="connsiteY645" fmla="*/ 3499 h 10000"/>
                  <a:gd name="connsiteX646" fmla="*/ 2536 w 9832"/>
                  <a:gd name="connsiteY646" fmla="*/ 3413 h 10000"/>
                  <a:gd name="connsiteX647" fmla="*/ 2583 w 9832"/>
                  <a:gd name="connsiteY647" fmla="*/ 3301 h 10000"/>
                  <a:gd name="connsiteX648" fmla="*/ 2600 w 9832"/>
                  <a:gd name="connsiteY648" fmla="*/ 3274 h 10000"/>
                  <a:gd name="connsiteX649" fmla="*/ 2609 w 9832"/>
                  <a:gd name="connsiteY649" fmla="*/ 3258 h 10000"/>
                  <a:gd name="connsiteX650" fmla="*/ 2626 w 9832"/>
                  <a:gd name="connsiteY650" fmla="*/ 3239 h 10000"/>
                  <a:gd name="connsiteX651" fmla="*/ 2649 w 9832"/>
                  <a:gd name="connsiteY651" fmla="*/ 3221 h 10000"/>
                  <a:gd name="connsiteX652" fmla="*/ 2724 w 9832"/>
                  <a:gd name="connsiteY652" fmla="*/ 3165 h 10000"/>
                  <a:gd name="connsiteX653" fmla="*/ 2733 w 9832"/>
                  <a:gd name="connsiteY653" fmla="*/ 3150 h 10000"/>
                  <a:gd name="connsiteX654" fmla="*/ 2738 w 9832"/>
                  <a:gd name="connsiteY654" fmla="*/ 3134 h 10000"/>
                  <a:gd name="connsiteX655" fmla="*/ 2743 w 9832"/>
                  <a:gd name="connsiteY655" fmla="*/ 3122 h 10000"/>
                  <a:gd name="connsiteX656" fmla="*/ 2771 w 9832"/>
                  <a:gd name="connsiteY656" fmla="*/ 3057 h 10000"/>
                  <a:gd name="connsiteX657" fmla="*/ 2848 w 9832"/>
                  <a:gd name="connsiteY657" fmla="*/ 2862 h 10000"/>
                  <a:gd name="connsiteX658" fmla="*/ 2911 w 9832"/>
                  <a:gd name="connsiteY658" fmla="*/ 2707 h 10000"/>
                  <a:gd name="connsiteX659" fmla="*/ 2959 w 9832"/>
                  <a:gd name="connsiteY659" fmla="*/ 2590 h 10000"/>
                  <a:gd name="connsiteX660" fmla="*/ 2978 w 9832"/>
                  <a:gd name="connsiteY660" fmla="*/ 2633 h 10000"/>
                  <a:gd name="connsiteX661" fmla="*/ 2981 w 9832"/>
                  <a:gd name="connsiteY661" fmla="*/ 2624 h 10000"/>
                  <a:gd name="connsiteX662" fmla="*/ 3150 w 9832"/>
                  <a:gd name="connsiteY662" fmla="*/ 2268 h 10000"/>
                  <a:gd name="connsiteX663" fmla="*/ 3096 w 9832"/>
                  <a:gd name="connsiteY663" fmla="*/ 2200 h 10000"/>
                  <a:gd name="connsiteX664" fmla="*/ 3096 w 9832"/>
                  <a:gd name="connsiteY664" fmla="*/ 2194 h 10000"/>
                  <a:gd name="connsiteX665" fmla="*/ 3096 w 9832"/>
                  <a:gd name="connsiteY665" fmla="*/ 2191 h 10000"/>
                  <a:gd name="connsiteX666" fmla="*/ 3096 w 9832"/>
                  <a:gd name="connsiteY666" fmla="*/ 2181 h 10000"/>
                  <a:gd name="connsiteX667" fmla="*/ 3097 w 9832"/>
                  <a:gd name="connsiteY667" fmla="*/ 2172 h 10000"/>
                  <a:gd name="connsiteX668" fmla="*/ 3105 w 9832"/>
                  <a:gd name="connsiteY668" fmla="*/ 2157 h 10000"/>
                  <a:gd name="connsiteX669" fmla="*/ 3114 w 9832"/>
                  <a:gd name="connsiteY669" fmla="*/ 2141 h 10000"/>
                  <a:gd name="connsiteX670" fmla="*/ 3115 w 9832"/>
                  <a:gd name="connsiteY670" fmla="*/ 2132 h 10000"/>
                  <a:gd name="connsiteX671" fmla="*/ 3119 w 9832"/>
                  <a:gd name="connsiteY671" fmla="*/ 2110 h 10000"/>
                  <a:gd name="connsiteX672" fmla="*/ 3115 w 9832"/>
                  <a:gd name="connsiteY672" fmla="*/ 2104 h 10000"/>
                  <a:gd name="connsiteX673" fmla="*/ 3115 w 9832"/>
                  <a:gd name="connsiteY673" fmla="*/ 2101 h 10000"/>
                  <a:gd name="connsiteX674" fmla="*/ 3110 w 9832"/>
                  <a:gd name="connsiteY674" fmla="*/ 2073 h 10000"/>
                  <a:gd name="connsiteX675" fmla="*/ 3110 w 9832"/>
                  <a:gd name="connsiteY675" fmla="*/ 2064 h 10000"/>
                  <a:gd name="connsiteX676" fmla="*/ 3114 w 9832"/>
                  <a:gd name="connsiteY676" fmla="*/ 2048 h 10000"/>
                  <a:gd name="connsiteX677" fmla="*/ 3115 w 9832"/>
                  <a:gd name="connsiteY677" fmla="*/ 2033 h 10000"/>
                  <a:gd name="connsiteX678" fmla="*/ 3119 w 9832"/>
                  <a:gd name="connsiteY678" fmla="*/ 2030 h 10000"/>
                  <a:gd name="connsiteX679" fmla="*/ 3123 w 9832"/>
                  <a:gd name="connsiteY679" fmla="*/ 2024 h 10000"/>
                  <a:gd name="connsiteX680" fmla="*/ 3143 w 9832"/>
                  <a:gd name="connsiteY680" fmla="*/ 2014 h 10000"/>
                  <a:gd name="connsiteX681" fmla="*/ 3153 w 9832"/>
                  <a:gd name="connsiteY681" fmla="*/ 2011 h 10000"/>
                  <a:gd name="connsiteX682" fmla="*/ 3161 w 9832"/>
                  <a:gd name="connsiteY682" fmla="*/ 2014 h 10000"/>
                  <a:gd name="connsiteX683" fmla="*/ 3171 w 9832"/>
                  <a:gd name="connsiteY683" fmla="*/ 2014 h 10000"/>
                  <a:gd name="connsiteX684" fmla="*/ 3177 w 9832"/>
                  <a:gd name="connsiteY684" fmla="*/ 2014 h 10000"/>
                  <a:gd name="connsiteX685" fmla="*/ 3185 w 9832"/>
                  <a:gd name="connsiteY685" fmla="*/ 2011 h 10000"/>
                  <a:gd name="connsiteX686" fmla="*/ 3195 w 9832"/>
                  <a:gd name="connsiteY686" fmla="*/ 2002 h 10000"/>
                  <a:gd name="connsiteX687" fmla="*/ 3202 w 9832"/>
                  <a:gd name="connsiteY687" fmla="*/ 1996 h 10000"/>
                  <a:gd name="connsiteX688" fmla="*/ 3213 w 9832"/>
                  <a:gd name="connsiteY688" fmla="*/ 1996 h 10000"/>
                  <a:gd name="connsiteX689" fmla="*/ 3218 w 9832"/>
                  <a:gd name="connsiteY689" fmla="*/ 1996 h 10000"/>
                  <a:gd name="connsiteX690" fmla="*/ 3223 w 9832"/>
                  <a:gd name="connsiteY690" fmla="*/ 1993 h 10000"/>
                  <a:gd name="connsiteX691" fmla="*/ 3230 w 9832"/>
                  <a:gd name="connsiteY691" fmla="*/ 1983 h 10000"/>
                  <a:gd name="connsiteX692" fmla="*/ 3238 w 9832"/>
                  <a:gd name="connsiteY692" fmla="*/ 1974 h 10000"/>
                  <a:gd name="connsiteX693" fmla="*/ 3243 w 9832"/>
                  <a:gd name="connsiteY693" fmla="*/ 1974 h 10000"/>
                  <a:gd name="connsiteX694" fmla="*/ 3247 w 9832"/>
                  <a:gd name="connsiteY694" fmla="*/ 1968 h 10000"/>
                  <a:gd name="connsiteX695" fmla="*/ 3249 w 9832"/>
                  <a:gd name="connsiteY695" fmla="*/ 1959 h 10000"/>
                  <a:gd name="connsiteX696" fmla="*/ 3257 w 9832"/>
                  <a:gd name="connsiteY696" fmla="*/ 1940 h 10000"/>
                  <a:gd name="connsiteX697" fmla="*/ 3264 w 9832"/>
                  <a:gd name="connsiteY697" fmla="*/ 1934 h 10000"/>
                  <a:gd name="connsiteX698" fmla="*/ 3272 w 9832"/>
                  <a:gd name="connsiteY698" fmla="*/ 1931 h 10000"/>
                  <a:gd name="connsiteX699" fmla="*/ 3277 w 9832"/>
                  <a:gd name="connsiteY699" fmla="*/ 1931 h 10000"/>
                  <a:gd name="connsiteX700" fmla="*/ 3280 w 9832"/>
                  <a:gd name="connsiteY700" fmla="*/ 1921 h 10000"/>
                  <a:gd name="connsiteX701" fmla="*/ 3285 w 9832"/>
                  <a:gd name="connsiteY701" fmla="*/ 1915 h 10000"/>
                  <a:gd name="connsiteX702" fmla="*/ 3290 w 9832"/>
                  <a:gd name="connsiteY702" fmla="*/ 1912 h 10000"/>
                  <a:gd name="connsiteX703" fmla="*/ 3311 w 9832"/>
                  <a:gd name="connsiteY703" fmla="*/ 1903 h 10000"/>
                  <a:gd name="connsiteX704" fmla="*/ 3319 w 9832"/>
                  <a:gd name="connsiteY704" fmla="*/ 1897 h 10000"/>
                  <a:gd name="connsiteX705" fmla="*/ 3329 w 9832"/>
                  <a:gd name="connsiteY705" fmla="*/ 1887 h 10000"/>
                  <a:gd name="connsiteX706" fmla="*/ 3334 w 9832"/>
                  <a:gd name="connsiteY706" fmla="*/ 1887 h 10000"/>
                  <a:gd name="connsiteX707" fmla="*/ 3342 w 9832"/>
                  <a:gd name="connsiteY707" fmla="*/ 1884 h 10000"/>
                  <a:gd name="connsiteX708" fmla="*/ 3349 w 9832"/>
                  <a:gd name="connsiteY708" fmla="*/ 1884 h 10000"/>
                  <a:gd name="connsiteX709" fmla="*/ 3358 w 9832"/>
                  <a:gd name="connsiteY709" fmla="*/ 1875 h 10000"/>
                  <a:gd name="connsiteX710" fmla="*/ 3363 w 9832"/>
                  <a:gd name="connsiteY710" fmla="*/ 1875 h 10000"/>
                  <a:gd name="connsiteX711" fmla="*/ 3373 w 9832"/>
                  <a:gd name="connsiteY711" fmla="*/ 1860 h 10000"/>
                  <a:gd name="connsiteX712" fmla="*/ 3376 w 9832"/>
                  <a:gd name="connsiteY712" fmla="*/ 1841 h 10000"/>
                  <a:gd name="connsiteX713" fmla="*/ 3385 w 9832"/>
                  <a:gd name="connsiteY713" fmla="*/ 1822 h 10000"/>
                  <a:gd name="connsiteX714" fmla="*/ 3394 w 9832"/>
                  <a:gd name="connsiteY714" fmla="*/ 1813 h 10000"/>
                  <a:gd name="connsiteX715" fmla="*/ 3404 w 9832"/>
                  <a:gd name="connsiteY715" fmla="*/ 1785 h 10000"/>
                  <a:gd name="connsiteX716" fmla="*/ 3406 w 9832"/>
                  <a:gd name="connsiteY716" fmla="*/ 1779 h 10000"/>
                  <a:gd name="connsiteX717" fmla="*/ 3401 w 9832"/>
                  <a:gd name="connsiteY717" fmla="*/ 1761 h 10000"/>
                  <a:gd name="connsiteX718" fmla="*/ 3409 w 9832"/>
                  <a:gd name="connsiteY718" fmla="*/ 1742 h 10000"/>
                  <a:gd name="connsiteX719" fmla="*/ 3414 w 9832"/>
                  <a:gd name="connsiteY719" fmla="*/ 1739 h 10000"/>
                  <a:gd name="connsiteX720" fmla="*/ 3424 w 9832"/>
                  <a:gd name="connsiteY720" fmla="*/ 1730 h 10000"/>
                  <a:gd name="connsiteX721" fmla="*/ 3430 w 9832"/>
                  <a:gd name="connsiteY721" fmla="*/ 1717 h 10000"/>
                  <a:gd name="connsiteX722" fmla="*/ 3442 w 9832"/>
                  <a:gd name="connsiteY722" fmla="*/ 1705 h 10000"/>
                  <a:gd name="connsiteX723" fmla="*/ 3456 w 9832"/>
                  <a:gd name="connsiteY723" fmla="*/ 1680 h 10000"/>
                  <a:gd name="connsiteX724" fmla="*/ 3463 w 9832"/>
                  <a:gd name="connsiteY724" fmla="*/ 1662 h 10000"/>
                  <a:gd name="connsiteX725" fmla="*/ 3463 w 9832"/>
                  <a:gd name="connsiteY725" fmla="*/ 1634 h 10000"/>
                  <a:gd name="connsiteX726" fmla="*/ 3463 w 9832"/>
                  <a:gd name="connsiteY726" fmla="*/ 1621 h 10000"/>
                  <a:gd name="connsiteX727" fmla="*/ 3461 w 9832"/>
                  <a:gd name="connsiteY727" fmla="*/ 1615 h 10000"/>
                  <a:gd name="connsiteX728" fmla="*/ 3448 w 9832"/>
                  <a:gd name="connsiteY728" fmla="*/ 1606 h 10000"/>
                  <a:gd name="connsiteX729" fmla="*/ 3442 w 9832"/>
                  <a:gd name="connsiteY729" fmla="*/ 1606 h 10000"/>
                  <a:gd name="connsiteX730" fmla="*/ 3430 w 9832"/>
                  <a:gd name="connsiteY730" fmla="*/ 1600 h 10000"/>
                  <a:gd name="connsiteX731" fmla="*/ 3429 w 9832"/>
                  <a:gd name="connsiteY731" fmla="*/ 1597 h 10000"/>
                  <a:gd name="connsiteX732" fmla="*/ 3424 w 9832"/>
                  <a:gd name="connsiteY732" fmla="*/ 1587 h 10000"/>
                  <a:gd name="connsiteX733" fmla="*/ 3420 w 9832"/>
                  <a:gd name="connsiteY733" fmla="*/ 1578 h 10000"/>
                  <a:gd name="connsiteX734" fmla="*/ 3419 w 9832"/>
                  <a:gd name="connsiteY734" fmla="*/ 1563 h 10000"/>
                  <a:gd name="connsiteX735" fmla="*/ 3414 w 9832"/>
                  <a:gd name="connsiteY735" fmla="*/ 1553 h 10000"/>
                  <a:gd name="connsiteX736" fmla="*/ 3406 w 9832"/>
                  <a:gd name="connsiteY736" fmla="*/ 1544 h 10000"/>
                  <a:gd name="connsiteX737" fmla="*/ 3399 w 9832"/>
                  <a:gd name="connsiteY737" fmla="*/ 1525 h 10000"/>
                  <a:gd name="connsiteX738" fmla="*/ 3396 w 9832"/>
                  <a:gd name="connsiteY738" fmla="*/ 1522 h 10000"/>
                  <a:gd name="connsiteX739" fmla="*/ 3394 w 9832"/>
                  <a:gd name="connsiteY739" fmla="*/ 1516 h 10000"/>
                  <a:gd name="connsiteX740" fmla="*/ 3391 w 9832"/>
                  <a:gd name="connsiteY740" fmla="*/ 1501 h 10000"/>
                  <a:gd name="connsiteX741" fmla="*/ 3394 w 9832"/>
                  <a:gd name="connsiteY741" fmla="*/ 1491 h 10000"/>
                  <a:gd name="connsiteX742" fmla="*/ 3399 w 9832"/>
                  <a:gd name="connsiteY742" fmla="*/ 1488 h 10000"/>
                  <a:gd name="connsiteX743" fmla="*/ 3404 w 9832"/>
                  <a:gd name="connsiteY743" fmla="*/ 1482 h 10000"/>
                  <a:gd name="connsiteX744" fmla="*/ 3409 w 9832"/>
                  <a:gd name="connsiteY744" fmla="*/ 1479 h 10000"/>
                  <a:gd name="connsiteX745" fmla="*/ 3409 w 9832"/>
                  <a:gd name="connsiteY745" fmla="*/ 1463 h 10000"/>
                  <a:gd name="connsiteX746" fmla="*/ 3409 w 9832"/>
                  <a:gd name="connsiteY746" fmla="*/ 1460 h 10000"/>
                  <a:gd name="connsiteX747" fmla="*/ 3401 w 9832"/>
                  <a:gd name="connsiteY747" fmla="*/ 1460 h 10000"/>
                  <a:gd name="connsiteX748" fmla="*/ 3399 w 9832"/>
                  <a:gd name="connsiteY748" fmla="*/ 1460 h 10000"/>
                  <a:gd name="connsiteX749" fmla="*/ 3391 w 9832"/>
                  <a:gd name="connsiteY749" fmla="*/ 1454 h 10000"/>
                  <a:gd name="connsiteX750" fmla="*/ 3386 w 9832"/>
                  <a:gd name="connsiteY750" fmla="*/ 1451 h 10000"/>
                  <a:gd name="connsiteX751" fmla="*/ 3385 w 9832"/>
                  <a:gd name="connsiteY751" fmla="*/ 1445 h 10000"/>
                  <a:gd name="connsiteX752" fmla="*/ 3344 w 9832"/>
                  <a:gd name="connsiteY752" fmla="*/ 1423 h 10000"/>
                  <a:gd name="connsiteX753" fmla="*/ 3342 w 9832"/>
                  <a:gd name="connsiteY753" fmla="*/ 1414 h 10000"/>
                  <a:gd name="connsiteX754" fmla="*/ 3342 w 9832"/>
                  <a:gd name="connsiteY754" fmla="*/ 1405 h 10000"/>
                  <a:gd name="connsiteX755" fmla="*/ 3342 w 9832"/>
                  <a:gd name="connsiteY755" fmla="*/ 1389 h 10000"/>
                  <a:gd name="connsiteX756" fmla="*/ 3344 w 9832"/>
                  <a:gd name="connsiteY756" fmla="*/ 1371 h 10000"/>
                  <a:gd name="connsiteX757" fmla="*/ 3344 w 9832"/>
                  <a:gd name="connsiteY757" fmla="*/ 1352 h 10000"/>
                  <a:gd name="connsiteX758" fmla="*/ 3342 w 9832"/>
                  <a:gd name="connsiteY758" fmla="*/ 1337 h 10000"/>
                  <a:gd name="connsiteX759" fmla="*/ 3339 w 9832"/>
                  <a:gd name="connsiteY759" fmla="*/ 1324 h 10000"/>
                  <a:gd name="connsiteX760" fmla="*/ 3334 w 9832"/>
                  <a:gd name="connsiteY760" fmla="*/ 1315 h 10000"/>
                  <a:gd name="connsiteX761" fmla="*/ 3332 w 9832"/>
                  <a:gd name="connsiteY761" fmla="*/ 1306 h 10000"/>
                  <a:gd name="connsiteX762" fmla="*/ 3329 w 9832"/>
                  <a:gd name="connsiteY762" fmla="*/ 1296 h 10000"/>
                  <a:gd name="connsiteX763" fmla="*/ 3329 w 9832"/>
                  <a:gd name="connsiteY763" fmla="*/ 1284 h 10000"/>
                  <a:gd name="connsiteX764" fmla="*/ 3327 w 9832"/>
                  <a:gd name="connsiteY764" fmla="*/ 1272 h 10000"/>
                  <a:gd name="connsiteX765" fmla="*/ 3321 w 9832"/>
                  <a:gd name="connsiteY765" fmla="*/ 1262 h 10000"/>
                  <a:gd name="connsiteX766" fmla="*/ 3319 w 9832"/>
                  <a:gd name="connsiteY766" fmla="*/ 1256 h 10000"/>
                  <a:gd name="connsiteX767" fmla="*/ 3311 w 9832"/>
                  <a:gd name="connsiteY767" fmla="*/ 1253 h 10000"/>
                  <a:gd name="connsiteX768" fmla="*/ 3314 w 9832"/>
                  <a:gd name="connsiteY768" fmla="*/ 1247 h 10000"/>
                  <a:gd name="connsiteX769" fmla="*/ 3314 w 9832"/>
                  <a:gd name="connsiteY769" fmla="*/ 1244 h 10000"/>
                  <a:gd name="connsiteX770" fmla="*/ 3316 w 9832"/>
                  <a:gd name="connsiteY770" fmla="*/ 1238 h 10000"/>
                  <a:gd name="connsiteX771" fmla="*/ 3321 w 9832"/>
                  <a:gd name="connsiteY771" fmla="*/ 1235 h 10000"/>
                  <a:gd name="connsiteX772" fmla="*/ 3327 w 9832"/>
                  <a:gd name="connsiteY772" fmla="*/ 1228 h 10000"/>
                  <a:gd name="connsiteX773" fmla="*/ 3329 w 9832"/>
                  <a:gd name="connsiteY773" fmla="*/ 1228 h 10000"/>
                  <a:gd name="connsiteX774" fmla="*/ 3347 w 9832"/>
                  <a:gd name="connsiteY774" fmla="*/ 1235 h 10000"/>
                  <a:gd name="connsiteX775" fmla="*/ 3354 w 9832"/>
                  <a:gd name="connsiteY775" fmla="*/ 1235 h 10000"/>
                  <a:gd name="connsiteX776" fmla="*/ 3362 w 9832"/>
                  <a:gd name="connsiteY776" fmla="*/ 1225 h 10000"/>
                  <a:gd name="connsiteX777" fmla="*/ 3376 w 9832"/>
                  <a:gd name="connsiteY777" fmla="*/ 1225 h 10000"/>
                  <a:gd name="connsiteX778" fmla="*/ 3386 w 9832"/>
                  <a:gd name="connsiteY778" fmla="*/ 1228 h 10000"/>
                  <a:gd name="connsiteX779" fmla="*/ 3401 w 9832"/>
                  <a:gd name="connsiteY779" fmla="*/ 1228 h 10000"/>
                  <a:gd name="connsiteX780" fmla="*/ 3409 w 9832"/>
                  <a:gd name="connsiteY780" fmla="*/ 1228 h 10000"/>
                  <a:gd name="connsiteX781" fmla="*/ 3416 w 9832"/>
                  <a:gd name="connsiteY781" fmla="*/ 1228 h 10000"/>
                  <a:gd name="connsiteX782" fmla="*/ 3425 w 9832"/>
                  <a:gd name="connsiteY782" fmla="*/ 1244 h 10000"/>
                  <a:gd name="connsiteX783" fmla="*/ 3430 w 9832"/>
                  <a:gd name="connsiteY783" fmla="*/ 1256 h 10000"/>
                  <a:gd name="connsiteX784" fmla="*/ 3434 w 9832"/>
                  <a:gd name="connsiteY784" fmla="*/ 1265 h 10000"/>
                  <a:gd name="connsiteX785" fmla="*/ 3437 w 9832"/>
                  <a:gd name="connsiteY785" fmla="*/ 1275 h 10000"/>
                  <a:gd name="connsiteX786" fmla="*/ 3438 w 9832"/>
                  <a:gd name="connsiteY786" fmla="*/ 1281 h 10000"/>
                  <a:gd name="connsiteX787" fmla="*/ 3448 w 9832"/>
                  <a:gd name="connsiteY787" fmla="*/ 1296 h 10000"/>
                  <a:gd name="connsiteX788" fmla="*/ 3456 w 9832"/>
                  <a:gd name="connsiteY788" fmla="*/ 1306 h 10000"/>
                  <a:gd name="connsiteX789" fmla="*/ 3468 w 9832"/>
                  <a:gd name="connsiteY789" fmla="*/ 1315 h 10000"/>
                  <a:gd name="connsiteX790" fmla="*/ 3481 w 9832"/>
                  <a:gd name="connsiteY790" fmla="*/ 1306 h 10000"/>
                  <a:gd name="connsiteX791" fmla="*/ 3486 w 9832"/>
                  <a:gd name="connsiteY791" fmla="*/ 1300 h 10000"/>
                  <a:gd name="connsiteX792" fmla="*/ 3500 w 9832"/>
                  <a:gd name="connsiteY792" fmla="*/ 1281 h 10000"/>
                  <a:gd name="connsiteX793" fmla="*/ 3505 w 9832"/>
                  <a:gd name="connsiteY793" fmla="*/ 1272 h 10000"/>
                  <a:gd name="connsiteX794" fmla="*/ 3513 w 9832"/>
                  <a:gd name="connsiteY794" fmla="*/ 1265 h 10000"/>
                  <a:gd name="connsiteX795" fmla="*/ 3515 w 9832"/>
                  <a:gd name="connsiteY795" fmla="*/ 1262 h 10000"/>
                  <a:gd name="connsiteX796" fmla="*/ 3515 w 9832"/>
                  <a:gd name="connsiteY796" fmla="*/ 1256 h 10000"/>
                  <a:gd name="connsiteX797" fmla="*/ 3525 w 9832"/>
                  <a:gd name="connsiteY797" fmla="*/ 1253 h 10000"/>
                  <a:gd name="connsiteX798" fmla="*/ 3546 w 9832"/>
                  <a:gd name="connsiteY798" fmla="*/ 1244 h 10000"/>
                  <a:gd name="connsiteX799" fmla="*/ 3556 w 9832"/>
                  <a:gd name="connsiteY799" fmla="*/ 1235 h 10000"/>
                  <a:gd name="connsiteX800" fmla="*/ 3562 w 9832"/>
                  <a:gd name="connsiteY800" fmla="*/ 1210 h 10000"/>
                  <a:gd name="connsiteX801" fmla="*/ 3566 w 9832"/>
                  <a:gd name="connsiteY801" fmla="*/ 1207 h 10000"/>
                  <a:gd name="connsiteX802" fmla="*/ 3572 w 9832"/>
                  <a:gd name="connsiteY802" fmla="*/ 1191 h 10000"/>
                  <a:gd name="connsiteX803" fmla="*/ 3575 w 9832"/>
                  <a:gd name="connsiteY803" fmla="*/ 1188 h 10000"/>
                  <a:gd name="connsiteX804" fmla="*/ 3587 w 9832"/>
                  <a:gd name="connsiteY804" fmla="*/ 1163 h 10000"/>
                  <a:gd name="connsiteX805" fmla="*/ 3590 w 9832"/>
                  <a:gd name="connsiteY805" fmla="*/ 1154 h 10000"/>
                  <a:gd name="connsiteX806" fmla="*/ 3597 w 9832"/>
                  <a:gd name="connsiteY806" fmla="*/ 1129 h 10000"/>
                  <a:gd name="connsiteX807" fmla="*/ 3603 w 9832"/>
                  <a:gd name="connsiteY807" fmla="*/ 1117 h 10000"/>
                  <a:gd name="connsiteX808" fmla="*/ 3608 w 9832"/>
                  <a:gd name="connsiteY808" fmla="*/ 1111 h 10000"/>
                  <a:gd name="connsiteX809" fmla="*/ 3620 w 9832"/>
                  <a:gd name="connsiteY809" fmla="*/ 1101 h 10000"/>
                  <a:gd name="connsiteX810" fmla="*/ 3637 w 9832"/>
                  <a:gd name="connsiteY810" fmla="*/ 1083 h 10000"/>
                  <a:gd name="connsiteX811" fmla="*/ 3642 w 9832"/>
                  <a:gd name="connsiteY811" fmla="*/ 1080 h 10000"/>
                  <a:gd name="connsiteX812" fmla="*/ 3649 w 9832"/>
                  <a:gd name="connsiteY812" fmla="*/ 1071 h 10000"/>
                  <a:gd name="connsiteX813" fmla="*/ 3657 w 9832"/>
                  <a:gd name="connsiteY813" fmla="*/ 1064 h 10000"/>
                  <a:gd name="connsiteX814" fmla="*/ 3670 w 9832"/>
                  <a:gd name="connsiteY814" fmla="*/ 1049 h 10000"/>
                  <a:gd name="connsiteX815" fmla="*/ 3680 w 9832"/>
                  <a:gd name="connsiteY815" fmla="*/ 1040 h 10000"/>
                  <a:gd name="connsiteX816" fmla="*/ 3691 w 9832"/>
                  <a:gd name="connsiteY816" fmla="*/ 1037 h 10000"/>
                  <a:gd name="connsiteX817" fmla="*/ 3701 w 9832"/>
                  <a:gd name="connsiteY817" fmla="*/ 1027 h 10000"/>
                  <a:gd name="connsiteX818" fmla="*/ 3706 w 9832"/>
                  <a:gd name="connsiteY818" fmla="*/ 1021 h 10000"/>
                  <a:gd name="connsiteX819" fmla="*/ 3706 w 9832"/>
                  <a:gd name="connsiteY819" fmla="*/ 1002 h 10000"/>
                  <a:gd name="connsiteX820" fmla="*/ 3706 w 9832"/>
                  <a:gd name="connsiteY820" fmla="*/ 993 h 10000"/>
                  <a:gd name="connsiteX821" fmla="*/ 3717 w 9832"/>
                  <a:gd name="connsiteY821" fmla="*/ 975 h 10000"/>
                  <a:gd name="connsiteX822" fmla="*/ 3719 w 9832"/>
                  <a:gd name="connsiteY822" fmla="*/ 975 h 10000"/>
                  <a:gd name="connsiteX823" fmla="*/ 3724 w 9832"/>
                  <a:gd name="connsiteY823" fmla="*/ 981 h 10000"/>
                  <a:gd name="connsiteX824" fmla="*/ 3739 w 9832"/>
                  <a:gd name="connsiteY824" fmla="*/ 984 h 10000"/>
                  <a:gd name="connsiteX825" fmla="*/ 3753 w 9832"/>
                  <a:gd name="connsiteY825" fmla="*/ 981 h 10000"/>
                  <a:gd name="connsiteX826" fmla="*/ 3781 w 9832"/>
                  <a:gd name="connsiteY826" fmla="*/ 981 h 10000"/>
                  <a:gd name="connsiteX827" fmla="*/ 3804 w 9832"/>
                  <a:gd name="connsiteY827" fmla="*/ 975 h 10000"/>
                  <a:gd name="connsiteX828" fmla="*/ 3819 w 9832"/>
                  <a:gd name="connsiteY828" fmla="*/ 975 h 10000"/>
                  <a:gd name="connsiteX829" fmla="*/ 3848 w 9832"/>
                  <a:gd name="connsiteY829" fmla="*/ 975 h 10000"/>
                  <a:gd name="connsiteX830" fmla="*/ 3866 w 9832"/>
                  <a:gd name="connsiteY830" fmla="*/ 975 h 10000"/>
                  <a:gd name="connsiteX831" fmla="*/ 3884 w 9832"/>
                  <a:gd name="connsiteY831" fmla="*/ 975 h 10000"/>
                  <a:gd name="connsiteX832" fmla="*/ 3886 w 9832"/>
                  <a:gd name="connsiteY832" fmla="*/ 975 h 10000"/>
                  <a:gd name="connsiteX833" fmla="*/ 3886 w 9832"/>
                  <a:gd name="connsiteY833" fmla="*/ 981 h 10000"/>
                  <a:gd name="connsiteX834" fmla="*/ 3889 w 9832"/>
                  <a:gd name="connsiteY834" fmla="*/ 993 h 10000"/>
                  <a:gd name="connsiteX835" fmla="*/ 3889 w 9832"/>
                  <a:gd name="connsiteY835" fmla="*/ 1012 h 10000"/>
                  <a:gd name="connsiteX836" fmla="*/ 3890 w 9832"/>
                  <a:gd name="connsiteY836" fmla="*/ 1027 h 10000"/>
                  <a:gd name="connsiteX837" fmla="*/ 3890 w 9832"/>
                  <a:gd name="connsiteY837" fmla="*/ 1040 h 10000"/>
                  <a:gd name="connsiteX838" fmla="*/ 3890 w 9832"/>
                  <a:gd name="connsiteY838" fmla="*/ 1058 h 10000"/>
                  <a:gd name="connsiteX839" fmla="*/ 3894 w 9832"/>
                  <a:gd name="connsiteY839" fmla="*/ 1083 h 10000"/>
                  <a:gd name="connsiteX840" fmla="*/ 3894 w 9832"/>
                  <a:gd name="connsiteY840" fmla="*/ 1108 h 10000"/>
                  <a:gd name="connsiteX841" fmla="*/ 3894 w 9832"/>
                  <a:gd name="connsiteY841" fmla="*/ 1126 h 10000"/>
                  <a:gd name="connsiteX842" fmla="*/ 3894 w 9832"/>
                  <a:gd name="connsiteY842" fmla="*/ 1163 h 10000"/>
                  <a:gd name="connsiteX843" fmla="*/ 3894 w 9832"/>
                  <a:gd name="connsiteY843" fmla="*/ 1188 h 10000"/>
                  <a:gd name="connsiteX844" fmla="*/ 3895 w 9832"/>
                  <a:gd name="connsiteY844" fmla="*/ 1216 h 10000"/>
                  <a:gd name="connsiteX845" fmla="*/ 3894 w 9832"/>
                  <a:gd name="connsiteY845" fmla="*/ 1247 h 10000"/>
                  <a:gd name="connsiteX846" fmla="*/ 3895 w 9832"/>
                  <a:gd name="connsiteY846" fmla="*/ 1265 h 10000"/>
                  <a:gd name="connsiteX847" fmla="*/ 3895 w 9832"/>
                  <a:gd name="connsiteY847" fmla="*/ 1296 h 10000"/>
                  <a:gd name="connsiteX848" fmla="*/ 3895 w 9832"/>
                  <a:gd name="connsiteY848" fmla="*/ 1324 h 10000"/>
                  <a:gd name="connsiteX849" fmla="*/ 3899 w 9832"/>
                  <a:gd name="connsiteY849" fmla="*/ 1355 h 10000"/>
                  <a:gd name="connsiteX850" fmla="*/ 3899 w 9832"/>
                  <a:gd name="connsiteY850" fmla="*/ 1371 h 10000"/>
                  <a:gd name="connsiteX851" fmla="*/ 3899 w 9832"/>
                  <a:gd name="connsiteY851" fmla="*/ 1383 h 10000"/>
                  <a:gd name="connsiteX852" fmla="*/ 3895 w 9832"/>
                  <a:gd name="connsiteY852" fmla="*/ 1405 h 10000"/>
                  <a:gd name="connsiteX853" fmla="*/ 3895 w 9832"/>
                  <a:gd name="connsiteY853" fmla="*/ 1408 h 10000"/>
                  <a:gd name="connsiteX854" fmla="*/ 3894 w 9832"/>
                  <a:gd name="connsiteY854" fmla="*/ 1426 h 10000"/>
                  <a:gd name="connsiteX855" fmla="*/ 3889 w 9832"/>
                  <a:gd name="connsiteY855" fmla="*/ 1445 h 10000"/>
                  <a:gd name="connsiteX856" fmla="*/ 3889 w 9832"/>
                  <a:gd name="connsiteY856" fmla="*/ 1460 h 10000"/>
                  <a:gd name="connsiteX857" fmla="*/ 3886 w 9832"/>
                  <a:gd name="connsiteY857" fmla="*/ 1463 h 10000"/>
                  <a:gd name="connsiteX858" fmla="*/ 3886 w 9832"/>
                  <a:gd name="connsiteY858" fmla="*/ 1482 h 10000"/>
                  <a:gd name="connsiteX859" fmla="*/ 3884 w 9832"/>
                  <a:gd name="connsiteY859" fmla="*/ 1491 h 10000"/>
                  <a:gd name="connsiteX860" fmla="*/ 3881 w 9832"/>
                  <a:gd name="connsiteY860" fmla="*/ 1507 h 10000"/>
                  <a:gd name="connsiteX861" fmla="*/ 3877 w 9832"/>
                  <a:gd name="connsiteY861" fmla="*/ 1513 h 10000"/>
                  <a:gd name="connsiteX862" fmla="*/ 3876 w 9832"/>
                  <a:gd name="connsiteY862" fmla="*/ 1516 h 10000"/>
                  <a:gd name="connsiteX863" fmla="*/ 3876 w 9832"/>
                  <a:gd name="connsiteY863" fmla="*/ 1522 h 10000"/>
                  <a:gd name="connsiteX864" fmla="*/ 3877 w 9832"/>
                  <a:gd name="connsiteY864" fmla="*/ 1532 h 10000"/>
                  <a:gd name="connsiteX865" fmla="*/ 3877 w 9832"/>
                  <a:gd name="connsiteY865" fmla="*/ 1544 h 10000"/>
                  <a:gd name="connsiteX866" fmla="*/ 3877 w 9832"/>
                  <a:gd name="connsiteY866" fmla="*/ 1559 h 10000"/>
                  <a:gd name="connsiteX867" fmla="*/ 3877 w 9832"/>
                  <a:gd name="connsiteY867" fmla="*/ 1572 h 10000"/>
                  <a:gd name="connsiteX868" fmla="*/ 3877 w 9832"/>
                  <a:gd name="connsiteY868" fmla="*/ 1578 h 10000"/>
                  <a:gd name="connsiteX869" fmla="*/ 3877 w 9832"/>
                  <a:gd name="connsiteY869" fmla="*/ 1581 h 10000"/>
                  <a:gd name="connsiteX870" fmla="*/ 3877 w 9832"/>
                  <a:gd name="connsiteY870" fmla="*/ 1587 h 10000"/>
                  <a:gd name="connsiteX871" fmla="*/ 3877 w 9832"/>
                  <a:gd name="connsiteY871" fmla="*/ 1597 h 10000"/>
                  <a:gd name="connsiteX872" fmla="*/ 3877 w 9832"/>
                  <a:gd name="connsiteY872" fmla="*/ 1606 h 10000"/>
                  <a:gd name="connsiteX873" fmla="*/ 3877 w 9832"/>
                  <a:gd name="connsiteY873" fmla="*/ 1621 h 10000"/>
                  <a:gd name="connsiteX874" fmla="*/ 3881 w 9832"/>
                  <a:gd name="connsiteY874" fmla="*/ 1631 h 10000"/>
                  <a:gd name="connsiteX875" fmla="*/ 3881 w 9832"/>
                  <a:gd name="connsiteY875" fmla="*/ 1640 h 10000"/>
                  <a:gd name="connsiteX876" fmla="*/ 3877 w 9832"/>
                  <a:gd name="connsiteY876" fmla="*/ 1643 h 10000"/>
                  <a:gd name="connsiteX877" fmla="*/ 3881 w 9832"/>
                  <a:gd name="connsiteY877" fmla="*/ 1649 h 10000"/>
                  <a:gd name="connsiteX878" fmla="*/ 3881 w 9832"/>
                  <a:gd name="connsiteY878" fmla="*/ 1658 h 10000"/>
                  <a:gd name="connsiteX879" fmla="*/ 3877 w 9832"/>
                  <a:gd name="connsiteY879" fmla="*/ 1680 h 10000"/>
                  <a:gd name="connsiteX880" fmla="*/ 3871 w 9832"/>
                  <a:gd name="connsiteY880" fmla="*/ 1699 h 10000"/>
                  <a:gd name="connsiteX881" fmla="*/ 3868 w 9832"/>
                  <a:gd name="connsiteY881" fmla="*/ 1705 h 10000"/>
                  <a:gd name="connsiteX882" fmla="*/ 3863 w 9832"/>
                  <a:gd name="connsiteY882" fmla="*/ 1717 h 10000"/>
                  <a:gd name="connsiteX883" fmla="*/ 3863 w 9832"/>
                  <a:gd name="connsiteY883" fmla="*/ 1730 h 10000"/>
                  <a:gd name="connsiteX884" fmla="*/ 3866 w 9832"/>
                  <a:gd name="connsiteY884" fmla="*/ 1767 h 10000"/>
                  <a:gd name="connsiteX885" fmla="*/ 3866 w 9832"/>
                  <a:gd name="connsiteY885" fmla="*/ 1779 h 10000"/>
                  <a:gd name="connsiteX886" fmla="*/ 3858 w 9832"/>
                  <a:gd name="connsiteY886" fmla="*/ 1785 h 10000"/>
                  <a:gd name="connsiteX887" fmla="*/ 3858 w 9832"/>
                  <a:gd name="connsiteY887" fmla="*/ 1795 h 10000"/>
                  <a:gd name="connsiteX888" fmla="*/ 3858 w 9832"/>
                  <a:gd name="connsiteY888" fmla="*/ 1807 h 10000"/>
                  <a:gd name="connsiteX889" fmla="*/ 3858 w 9832"/>
                  <a:gd name="connsiteY889" fmla="*/ 1822 h 10000"/>
                  <a:gd name="connsiteX890" fmla="*/ 3856 w 9832"/>
                  <a:gd name="connsiteY890" fmla="*/ 1841 h 10000"/>
                  <a:gd name="connsiteX891" fmla="*/ 3856 w 9832"/>
                  <a:gd name="connsiteY891" fmla="*/ 1850 h 10000"/>
                  <a:gd name="connsiteX892" fmla="*/ 3858 w 9832"/>
                  <a:gd name="connsiteY892" fmla="*/ 1869 h 10000"/>
                  <a:gd name="connsiteX893" fmla="*/ 3858 w 9832"/>
                  <a:gd name="connsiteY893" fmla="*/ 1887 h 10000"/>
                  <a:gd name="connsiteX894" fmla="*/ 3856 w 9832"/>
                  <a:gd name="connsiteY894" fmla="*/ 1903 h 10000"/>
                  <a:gd name="connsiteX895" fmla="*/ 3853 w 9832"/>
                  <a:gd name="connsiteY895" fmla="*/ 1912 h 10000"/>
                  <a:gd name="connsiteX896" fmla="*/ 3846 w 9832"/>
                  <a:gd name="connsiteY896" fmla="*/ 1915 h 10000"/>
                  <a:gd name="connsiteX897" fmla="*/ 3843 w 9832"/>
                  <a:gd name="connsiteY897" fmla="*/ 1915 h 10000"/>
                  <a:gd name="connsiteX898" fmla="*/ 3841 w 9832"/>
                  <a:gd name="connsiteY898" fmla="*/ 1921 h 10000"/>
                  <a:gd name="connsiteX899" fmla="*/ 3841 w 9832"/>
                  <a:gd name="connsiteY899" fmla="*/ 1931 h 10000"/>
                  <a:gd name="connsiteX900" fmla="*/ 3843 w 9832"/>
                  <a:gd name="connsiteY900" fmla="*/ 1946 h 10000"/>
                  <a:gd name="connsiteX901" fmla="*/ 3843 w 9832"/>
                  <a:gd name="connsiteY901" fmla="*/ 1949 h 10000"/>
                  <a:gd name="connsiteX902" fmla="*/ 3841 w 9832"/>
                  <a:gd name="connsiteY902" fmla="*/ 1959 h 10000"/>
                  <a:gd name="connsiteX903" fmla="*/ 3838 w 9832"/>
                  <a:gd name="connsiteY903" fmla="*/ 1965 h 10000"/>
                  <a:gd name="connsiteX904" fmla="*/ 3833 w 9832"/>
                  <a:gd name="connsiteY904" fmla="*/ 1974 h 10000"/>
                  <a:gd name="connsiteX905" fmla="*/ 3827 w 9832"/>
                  <a:gd name="connsiteY905" fmla="*/ 1977 h 10000"/>
                  <a:gd name="connsiteX906" fmla="*/ 3824 w 9832"/>
                  <a:gd name="connsiteY906" fmla="*/ 1977 h 10000"/>
                  <a:gd name="connsiteX907" fmla="*/ 3820 w 9832"/>
                  <a:gd name="connsiteY907" fmla="*/ 1977 h 10000"/>
                  <a:gd name="connsiteX908" fmla="*/ 3810 w 9832"/>
                  <a:gd name="connsiteY908" fmla="*/ 1983 h 10000"/>
                  <a:gd name="connsiteX909" fmla="*/ 3809 w 9832"/>
                  <a:gd name="connsiteY909" fmla="*/ 1986 h 10000"/>
                  <a:gd name="connsiteX910" fmla="*/ 3806 w 9832"/>
                  <a:gd name="connsiteY910" fmla="*/ 1993 h 10000"/>
                  <a:gd name="connsiteX911" fmla="*/ 3804 w 9832"/>
                  <a:gd name="connsiteY911" fmla="*/ 2005 h 10000"/>
                  <a:gd name="connsiteX912" fmla="*/ 3809 w 9832"/>
                  <a:gd name="connsiteY912" fmla="*/ 2011 h 10000"/>
                  <a:gd name="connsiteX913" fmla="*/ 3810 w 9832"/>
                  <a:gd name="connsiteY913" fmla="*/ 2011 h 10000"/>
                  <a:gd name="connsiteX914" fmla="*/ 3819 w 9832"/>
                  <a:gd name="connsiteY914" fmla="*/ 2011 h 10000"/>
                  <a:gd name="connsiteX915" fmla="*/ 3824 w 9832"/>
                  <a:gd name="connsiteY915" fmla="*/ 2014 h 10000"/>
                  <a:gd name="connsiteX916" fmla="*/ 3828 w 9832"/>
                  <a:gd name="connsiteY916" fmla="*/ 2014 h 10000"/>
                  <a:gd name="connsiteX917" fmla="*/ 3838 w 9832"/>
                  <a:gd name="connsiteY917" fmla="*/ 2014 h 10000"/>
                  <a:gd name="connsiteX918" fmla="*/ 3848 w 9832"/>
                  <a:gd name="connsiteY918" fmla="*/ 2014 h 10000"/>
                  <a:gd name="connsiteX919" fmla="*/ 3856 w 9832"/>
                  <a:gd name="connsiteY919" fmla="*/ 2014 h 10000"/>
                  <a:gd name="connsiteX920" fmla="*/ 3863 w 9832"/>
                  <a:gd name="connsiteY920" fmla="*/ 2020 h 10000"/>
                  <a:gd name="connsiteX921" fmla="*/ 3871 w 9832"/>
                  <a:gd name="connsiteY921" fmla="*/ 2024 h 10000"/>
                  <a:gd name="connsiteX922" fmla="*/ 3876 w 9832"/>
                  <a:gd name="connsiteY922" fmla="*/ 2048 h 10000"/>
                  <a:gd name="connsiteX923" fmla="*/ 3872 w 9832"/>
                  <a:gd name="connsiteY923" fmla="*/ 2051 h 10000"/>
                  <a:gd name="connsiteX924" fmla="*/ 3876 w 9832"/>
                  <a:gd name="connsiteY924" fmla="*/ 2073 h 10000"/>
                  <a:gd name="connsiteX925" fmla="*/ 3884 w 9832"/>
                  <a:gd name="connsiteY925" fmla="*/ 2067 h 10000"/>
                  <a:gd name="connsiteX926" fmla="*/ 3886 w 9832"/>
                  <a:gd name="connsiteY926" fmla="*/ 2064 h 10000"/>
                  <a:gd name="connsiteX927" fmla="*/ 3889 w 9832"/>
                  <a:gd name="connsiteY927" fmla="*/ 2051 h 10000"/>
                  <a:gd name="connsiteX928" fmla="*/ 3890 w 9832"/>
                  <a:gd name="connsiteY928" fmla="*/ 2051 h 10000"/>
                  <a:gd name="connsiteX929" fmla="*/ 3895 w 9832"/>
                  <a:gd name="connsiteY929" fmla="*/ 2058 h 10000"/>
                  <a:gd name="connsiteX930" fmla="*/ 3903 w 9832"/>
                  <a:gd name="connsiteY930" fmla="*/ 2073 h 10000"/>
                  <a:gd name="connsiteX931" fmla="*/ 3908 w 9832"/>
                  <a:gd name="connsiteY931" fmla="*/ 2082 h 10000"/>
                  <a:gd name="connsiteX932" fmla="*/ 3910 w 9832"/>
                  <a:gd name="connsiteY932" fmla="*/ 2092 h 10000"/>
                  <a:gd name="connsiteX933" fmla="*/ 3918 w 9832"/>
                  <a:gd name="connsiteY933" fmla="*/ 2095 h 10000"/>
                  <a:gd name="connsiteX934" fmla="*/ 3925 w 9832"/>
                  <a:gd name="connsiteY934" fmla="*/ 2095 h 10000"/>
                  <a:gd name="connsiteX935" fmla="*/ 3933 w 9832"/>
                  <a:gd name="connsiteY935" fmla="*/ 2101 h 10000"/>
                  <a:gd name="connsiteX936" fmla="*/ 3941 w 9832"/>
                  <a:gd name="connsiteY936" fmla="*/ 2092 h 10000"/>
                  <a:gd name="connsiteX937" fmla="*/ 3943 w 9832"/>
                  <a:gd name="connsiteY937" fmla="*/ 2076 h 10000"/>
                  <a:gd name="connsiteX938" fmla="*/ 3948 w 9832"/>
                  <a:gd name="connsiteY938" fmla="*/ 2076 h 10000"/>
                  <a:gd name="connsiteX939" fmla="*/ 3951 w 9832"/>
                  <a:gd name="connsiteY939" fmla="*/ 2076 h 10000"/>
                  <a:gd name="connsiteX940" fmla="*/ 3957 w 9832"/>
                  <a:gd name="connsiteY940" fmla="*/ 2085 h 10000"/>
                  <a:gd name="connsiteX941" fmla="*/ 3961 w 9832"/>
                  <a:gd name="connsiteY941" fmla="*/ 2085 h 10000"/>
                  <a:gd name="connsiteX942" fmla="*/ 3965 w 9832"/>
                  <a:gd name="connsiteY942" fmla="*/ 2092 h 10000"/>
                  <a:gd name="connsiteX943" fmla="*/ 3975 w 9832"/>
                  <a:gd name="connsiteY943" fmla="*/ 2095 h 10000"/>
                  <a:gd name="connsiteX944" fmla="*/ 3980 w 9832"/>
                  <a:gd name="connsiteY944" fmla="*/ 2101 h 10000"/>
                  <a:gd name="connsiteX945" fmla="*/ 3990 w 9832"/>
                  <a:gd name="connsiteY945" fmla="*/ 2110 h 10000"/>
                  <a:gd name="connsiteX946" fmla="*/ 4000 w 9832"/>
                  <a:gd name="connsiteY946" fmla="*/ 2113 h 10000"/>
                  <a:gd name="connsiteX947" fmla="*/ 4008 w 9832"/>
                  <a:gd name="connsiteY947" fmla="*/ 2119 h 10000"/>
                  <a:gd name="connsiteX948" fmla="*/ 4014 w 9832"/>
                  <a:gd name="connsiteY948" fmla="*/ 2123 h 10000"/>
                  <a:gd name="connsiteX949" fmla="*/ 4023 w 9832"/>
                  <a:gd name="connsiteY949" fmla="*/ 2123 h 10000"/>
                  <a:gd name="connsiteX950" fmla="*/ 4034 w 9832"/>
                  <a:gd name="connsiteY950" fmla="*/ 2129 h 10000"/>
                  <a:gd name="connsiteX951" fmla="*/ 4044 w 9832"/>
                  <a:gd name="connsiteY951" fmla="*/ 2129 h 10000"/>
                  <a:gd name="connsiteX952" fmla="*/ 4057 w 9832"/>
                  <a:gd name="connsiteY952" fmla="*/ 2123 h 10000"/>
                  <a:gd name="connsiteX953" fmla="*/ 4062 w 9832"/>
                  <a:gd name="connsiteY953" fmla="*/ 2110 h 10000"/>
                  <a:gd name="connsiteX954" fmla="*/ 4070 w 9832"/>
                  <a:gd name="connsiteY954" fmla="*/ 2104 h 10000"/>
                  <a:gd name="connsiteX955" fmla="*/ 4075 w 9832"/>
                  <a:gd name="connsiteY955" fmla="*/ 2101 h 10000"/>
                  <a:gd name="connsiteX956" fmla="*/ 4081 w 9832"/>
                  <a:gd name="connsiteY956" fmla="*/ 2101 h 10000"/>
                  <a:gd name="connsiteX957" fmla="*/ 4096 w 9832"/>
                  <a:gd name="connsiteY957" fmla="*/ 2123 h 10000"/>
                  <a:gd name="connsiteX958" fmla="*/ 4101 w 9832"/>
                  <a:gd name="connsiteY958" fmla="*/ 2123 h 10000"/>
                  <a:gd name="connsiteX959" fmla="*/ 4104 w 9832"/>
                  <a:gd name="connsiteY959" fmla="*/ 2119 h 10000"/>
                  <a:gd name="connsiteX960" fmla="*/ 4104 w 9832"/>
                  <a:gd name="connsiteY960" fmla="*/ 2113 h 10000"/>
                  <a:gd name="connsiteX961" fmla="*/ 4099 w 9832"/>
                  <a:gd name="connsiteY961" fmla="*/ 2104 h 10000"/>
                  <a:gd name="connsiteX962" fmla="*/ 4094 w 9832"/>
                  <a:gd name="connsiteY962" fmla="*/ 2095 h 10000"/>
                  <a:gd name="connsiteX963" fmla="*/ 4094 w 9832"/>
                  <a:gd name="connsiteY963" fmla="*/ 2092 h 10000"/>
                  <a:gd name="connsiteX964" fmla="*/ 4096 w 9832"/>
                  <a:gd name="connsiteY964" fmla="*/ 2085 h 10000"/>
                  <a:gd name="connsiteX965" fmla="*/ 4107 w 9832"/>
                  <a:gd name="connsiteY965" fmla="*/ 2085 h 10000"/>
                  <a:gd name="connsiteX966" fmla="*/ 4117 w 9832"/>
                  <a:gd name="connsiteY966" fmla="*/ 2082 h 10000"/>
                  <a:gd name="connsiteX967" fmla="*/ 4119 w 9832"/>
                  <a:gd name="connsiteY967" fmla="*/ 2073 h 10000"/>
                  <a:gd name="connsiteX968" fmla="*/ 4129 w 9832"/>
                  <a:gd name="connsiteY968" fmla="*/ 2101 h 10000"/>
                  <a:gd name="connsiteX969" fmla="*/ 4132 w 9832"/>
                  <a:gd name="connsiteY969" fmla="*/ 2104 h 10000"/>
                  <a:gd name="connsiteX970" fmla="*/ 4138 w 9832"/>
                  <a:gd name="connsiteY970" fmla="*/ 2104 h 10000"/>
                  <a:gd name="connsiteX971" fmla="*/ 4138 w 9832"/>
                  <a:gd name="connsiteY971" fmla="*/ 2101 h 10000"/>
                  <a:gd name="connsiteX972" fmla="*/ 4137 w 9832"/>
                  <a:gd name="connsiteY972" fmla="*/ 2082 h 10000"/>
                  <a:gd name="connsiteX973" fmla="*/ 4138 w 9832"/>
                  <a:gd name="connsiteY973" fmla="*/ 2073 h 10000"/>
                  <a:gd name="connsiteX974" fmla="*/ 4147 w 9832"/>
                  <a:gd name="connsiteY974" fmla="*/ 2064 h 10000"/>
                  <a:gd name="connsiteX975" fmla="*/ 4147 w 9832"/>
                  <a:gd name="connsiteY975" fmla="*/ 2051 h 10000"/>
                  <a:gd name="connsiteX976" fmla="*/ 4143 w 9832"/>
                  <a:gd name="connsiteY976" fmla="*/ 2033 h 10000"/>
                  <a:gd name="connsiteX977" fmla="*/ 4148 w 9832"/>
                  <a:gd name="connsiteY977" fmla="*/ 2005 h 10000"/>
                  <a:gd name="connsiteX978" fmla="*/ 4147 w 9832"/>
                  <a:gd name="connsiteY978" fmla="*/ 1996 h 10000"/>
                  <a:gd name="connsiteX979" fmla="*/ 4147 w 9832"/>
                  <a:gd name="connsiteY979" fmla="*/ 1986 h 10000"/>
                  <a:gd name="connsiteX980" fmla="*/ 4148 w 9832"/>
                  <a:gd name="connsiteY980" fmla="*/ 1977 h 10000"/>
                  <a:gd name="connsiteX981" fmla="*/ 4152 w 9832"/>
                  <a:gd name="connsiteY981" fmla="*/ 1977 h 10000"/>
                  <a:gd name="connsiteX982" fmla="*/ 4153 w 9832"/>
                  <a:gd name="connsiteY982" fmla="*/ 1983 h 10000"/>
                  <a:gd name="connsiteX983" fmla="*/ 4160 w 9832"/>
                  <a:gd name="connsiteY983" fmla="*/ 1983 h 10000"/>
                  <a:gd name="connsiteX984" fmla="*/ 4161 w 9832"/>
                  <a:gd name="connsiteY984" fmla="*/ 1974 h 10000"/>
                  <a:gd name="connsiteX985" fmla="*/ 4161 w 9832"/>
                  <a:gd name="connsiteY985" fmla="*/ 1965 h 10000"/>
                  <a:gd name="connsiteX986" fmla="*/ 4161 w 9832"/>
                  <a:gd name="connsiteY986" fmla="*/ 1959 h 10000"/>
                  <a:gd name="connsiteX987" fmla="*/ 4165 w 9832"/>
                  <a:gd name="connsiteY987" fmla="*/ 1955 h 10000"/>
                  <a:gd name="connsiteX988" fmla="*/ 4166 w 9832"/>
                  <a:gd name="connsiteY988" fmla="*/ 1949 h 10000"/>
                  <a:gd name="connsiteX989" fmla="*/ 4169 w 9832"/>
                  <a:gd name="connsiteY989" fmla="*/ 1949 h 10000"/>
                  <a:gd name="connsiteX990" fmla="*/ 4169 w 9832"/>
                  <a:gd name="connsiteY990" fmla="*/ 1965 h 10000"/>
                  <a:gd name="connsiteX991" fmla="*/ 4169 w 9832"/>
                  <a:gd name="connsiteY991" fmla="*/ 1977 h 10000"/>
                  <a:gd name="connsiteX992" fmla="*/ 4166 w 9832"/>
                  <a:gd name="connsiteY992" fmla="*/ 1986 h 10000"/>
                  <a:gd name="connsiteX993" fmla="*/ 4171 w 9832"/>
                  <a:gd name="connsiteY993" fmla="*/ 2005 h 10000"/>
                  <a:gd name="connsiteX994" fmla="*/ 4176 w 9832"/>
                  <a:gd name="connsiteY994" fmla="*/ 2011 h 10000"/>
                  <a:gd name="connsiteX995" fmla="*/ 4184 w 9832"/>
                  <a:gd name="connsiteY995" fmla="*/ 2011 h 10000"/>
                  <a:gd name="connsiteX996" fmla="*/ 4189 w 9832"/>
                  <a:gd name="connsiteY996" fmla="*/ 2005 h 10000"/>
                  <a:gd name="connsiteX997" fmla="*/ 4200 w 9832"/>
                  <a:gd name="connsiteY997" fmla="*/ 1986 h 10000"/>
                  <a:gd name="connsiteX998" fmla="*/ 4205 w 9832"/>
                  <a:gd name="connsiteY998" fmla="*/ 1974 h 10000"/>
                  <a:gd name="connsiteX999" fmla="*/ 4209 w 9832"/>
                  <a:gd name="connsiteY999" fmla="*/ 1974 h 10000"/>
                  <a:gd name="connsiteX1000" fmla="*/ 4210 w 9832"/>
                  <a:gd name="connsiteY1000" fmla="*/ 1983 h 10000"/>
                  <a:gd name="connsiteX1001" fmla="*/ 4210 w 9832"/>
                  <a:gd name="connsiteY1001" fmla="*/ 1996 h 10000"/>
                  <a:gd name="connsiteX1002" fmla="*/ 4209 w 9832"/>
                  <a:gd name="connsiteY1002" fmla="*/ 2002 h 10000"/>
                  <a:gd name="connsiteX1003" fmla="*/ 4200 w 9832"/>
                  <a:gd name="connsiteY1003" fmla="*/ 2002 h 10000"/>
                  <a:gd name="connsiteX1004" fmla="*/ 4199 w 9832"/>
                  <a:gd name="connsiteY1004" fmla="*/ 2011 h 10000"/>
                  <a:gd name="connsiteX1005" fmla="*/ 4200 w 9832"/>
                  <a:gd name="connsiteY1005" fmla="*/ 2014 h 10000"/>
                  <a:gd name="connsiteX1006" fmla="*/ 4214 w 9832"/>
                  <a:gd name="connsiteY1006" fmla="*/ 2020 h 10000"/>
                  <a:gd name="connsiteX1007" fmla="*/ 4218 w 9832"/>
                  <a:gd name="connsiteY1007" fmla="*/ 2011 h 10000"/>
                  <a:gd name="connsiteX1008" fmla="*/ 4222 w 9832"/>
                  <a:gd name="connsiteY1008" fmla="*/ 2005 h 10000"/>
                  <a:gd name="connsiteX1009" fmla="*/ 4227 w 9832"/>
                  <a:gd name="connsiteY1009" fmla="*/ 1996 h 10000"/>
                  <a:gd name="connsiteX1010" fmla="*/ 4236 w 9832"/>
                  <a:gd name="connsiteY1010" fmla="*/ 2002 h 10000"/>
                  <a:gd name="connsiteX1011" fmla="*/ 4238 w 9832"/>
                  <a:gd name="connsiteY1011" fmla="*/ 1996 h 10000"/>
                  <a:gd name="connsiteX1012" fmla="*/ 4238 w 9832"/>
                  <a:gd name="connsiteY1012" fmla="*/ 1986 h 10000"/>
                  <a:gd name="connsiteX1013" fmla="*/ 4236 w 9832"/>
                  <a:gd name="connsiteY1013" fmla="*/ 1955 h 10000"/>
                  <a:gd name="connsiteX1014" fmla="*/ 4238 w 9832"/>
                  <a:gd name="connsiteY1014" fmla="*/ 1946 h 10000"/>
                  <a:gd name="connsiteX1015" fmla="*/ 4236 w 9832"/>
                  <a:gd name="connsiteY1015" fmla="*/ 1940 h 10000"/>
                  <a:gd name="connsiteX1016" fmla="*/ 4238 w 9832"/>
                  <a:gd name="connsiteY1016" fmla="*/ 1934 h 10000"/>
                  <a:gd name="connsiteX1017" fmla="*/ 4243 w 9832"/>
                  <a:gd name="connsiteY1017" fmla="*/ 1921 h 10000"/>
                  <a:gd name="connsiteX1018" fmla="*/ 4243 w 9832"/>
                  <a:gd name="connsiteY1018" fmla="*/ 1912 h 10000"/>
                  <a:gd name="connsiteX1019" fmla="*/ 4243 w 9832"/>
                  <a:gd name="connsiteY1019" fmla="*/ 1906 h 10000"/>
                  <a:gd name="connsiteX1020" fmla="*/ 4238 w 9832"/>
                  <a:gd name="connsiteY1020" fmla="*/ 1903 h 10000"/>
                  <a:gd name="connsiteX1021" fmla="*/ 4233 w 9832"/>
                  <a:gd name="connsiteY1021" fmla="*/ 1897 h 10000"/>
                  <a:gd name="connsiteX1022" fmla="*/ 4228 w 9832"/>
                  <a:gd name="connsiteY1022" fmla="*/ 1921 h 10000"/>
                  <a:gd name="connsiteX1023" fmla="*/ 4227 w 9832"/>
                  <a:gd name="connsiteY1023" fmla="*/ 1925 h 10000"/>
                  <a:gd name="connsiteX1024" fmla="*/ 4223 w 9832"/>
                  <a:gd name="connsiteY1024" fmla="*/ 1925 h 10000"/>
                  <a:gd name="connsiteX1025" fmla="*/ 4218 w 9832"/>
                  <a:gd name="connsiteY1025" fmla="*/ 1921 h 10000"/>
                  <a:gd name="connsiteX1026" fmla="*/ 4205 w 9832"/>
                  <a:gd name="connsiteY1026" fmla="*/ 1915 h 10000"/>
                  <a:gd name="connsiteX1027" fmla="*/ 4204 w 9832"/>
                  <a:gd name="connsiteY1027" fmla="*/ 1906 h 10000"/>
                  <a:gd name="connsiteX1028" fmla="*/ 4204 w 9832"/>
                  <a:gd name="connsiteY1028" fmla="*/ 1897 h 10000"/>
                  <a:gd name="connsiteX1029" fmla="*/ 4217 w 9832"/>
                  <a:gd name="connsiteY1029" fmla="*/ 1884 h 10000"/>
                  <a:gd name="connsiteX1030" fmla="*/ 4218 w 9832"/>
                  <a:gd name="connsiteY1030" fmla="*/ 1869 h 10000"/>
                  <a:gd name="connsiteX1031" fmla="*/ 4218 w 9832"/>
                  <a:gd name="connsiteY1031" fmla="*/ 1856 h 10000"/>
                  <a:gd name="connsiteX1032" fmla="*/ 4222 w 9832"/>
                  <a:gd name="connsiteY1032" fmla="*/ 1850 h 10000"/>
                  <a:gd name="connsiteX1033" fmla="*/ 4223 w 9832"/>
                  <a:gd name="connsiteY1033" fmla="*/ 1850 h 10000"/>
                  <a:gd name="connsiteX1034" fmla="*/ 4227 w 9832"/>
                  <a:gd name="connsiteY1034" fmla="*/ 1856 h 10000"/>
                  <a:gd name="connsiteX1035" fmla="*/ 4233 w 9832"/>
                  <a:gd name="connsiteY1035" fmla="*/ 1869 h 10000"/>
                  <a:gd name="connsiteX1036" fmla="*/ 4238 w 9832"/>
                  <a:gd name="connsiteY1036" fmla="*/ 1875 h 10000"/>
                  <a:gd name="connsiteX1037" fmla="*/ 4243 w 9832"/>
                  <a:gd name="connsiteY1037" fmla="*/ 1860 h 10000"/>
                  <a:gd name="connsiteX1038" fmla="*/ 4246 w 9832"/>
                  <a:gd name="connsiteY1038" fmla="*/ 1850 h 10000"/>
                  <a:gd name="connsiteX1039" fmla="*/ 4243 w 9832"/>
                  <a:gd name="connsiteY1039" fmla="*/ 1825 h 10000"/>
                  <a:gd name="connsiteX1040" fmla="*/ 4241 w 9832"/>
                  <a:gd name="connsiteY1040" fmla="*/ 1822 h 10000"/>
                  <a:gd name="connsiteX1041" fmla="*/ 4238 w 9832"/>
                  <a:gd name="connsiteY1041" fmla="*/ 1816 h 10000"/>
                  <a:gd name="connsiteX1042" fmla="*/ 4227 w 9832"/>
                  <a:gd name="connsiteY1042" fmla="*/ 1798 h 10000"/>
                  <a:gd name="connsiteX1043" fmla="*/ 4218 w 9832"/>
                  <a:gd name="connsiteY1043" fmla="*/ 1804 h 10000"/>
                  <a:gd name="connsiteX1044" fmla="*/ 4217 w 9832"/>
                  <a:gd name="connsiteY1044" fmla="*/ 1798 h 10000"/>
                  <a:gd name="connsiteX1045" fmla="*/ 4217 w 9832"/>
                  <a:gd name="connsiteY1045" fmla="*/ 1795 h 10000"/>
                  <a:gd name="connsiteX1046" fmla="*/ 4222 w 9832"/>
                  <a:gd name="connsiteY1046" fmla="*/ 1788 h 10000"/>
                  <a:gd name="connsiteX1047" fmla="*/ 4227 w 9832"/>
                  <a:gd name="connsiteY1047" fmla="*/ 1785 h 10000"/>
                  <a:gd name="connsiteX1048" fmla="*/ 4238 w 9832"/>
                  <a:gd name="connsiteY1048" fmla="*/ 1770 h 10000"/>
                  <a:gd name="connsiteX1049" fmla="*/ 4246 w 9832"/>
                  <a:gd name="connsiteY1049" fmla="*/ 1761 h 10000"/>
                  <a:gd name="connsiteX1050" fmla="*/ 4251 w 9832"/>
                  <a:gd name="connsiteY1050" fmla="*/ 1757 h 10000"/>
                  <a:gd name="connsiteX1051" fmla="*/ 4256 w 9832"/>
                  <a:gd name="connsiteY1051" fmla="*/ 1757 h 10000"/>
                  <a:gd name="connsiteX1052" fmla="*/ 4262 w 9832"/>
                  <a:gd name="connsiteY1052" fmla="*/ 1761 h 10000"/>
                  <a:gd name="connsiteX1053" fmla="*/ 4271 w 9832"/>
                  <a:gd name="connsiteY1053" fmla="*/ 1757 h 10000"/>
                  <a:gd name="connsiteX1054" fmla="*/ 4271 w 9832"/>
                  <a:gd name="connsiteY1054" fmla="*/ 1751 h 10000"/>
                  <a:gd name="connsiteX1055" fmla="*/ 4276 w 9832"/>
                  <a:gd name="connsiteY1055" fmla="*/ 1748 h 10000"/>
                  <a:gd name="connsiteX1056" fmla="*/ 4285 w 9832"/>
                  <a:gd name="connsiteY1056" fmla="*/ 1739 h 10000"/>
                  <a:gd name="connsiteX1057" fmla="*/ 4289 w 9832"/>
                  <a:gd name="connsiteY1057" fmla="*/ 1730 h 10000"/>
                  <a:gd name="connsiteX1058" fmla="*/ 4293 w 9832"/>
                  <a:gd name="connsiteY1058" fmla="*/ 1730 h 10000"/>
                  <a:gd name="connsiteX1059" fmla="*/ 4295 w 9832"/>
                  <a:gd name="connsiteY1059" fmla="*/ 1730 h 10000"/>
                  <a:gd name="connsiteX1060" fmla="*/ 4295 w 9832"/>
                  <a:gd name="connsiteY1060" fmla="*/ 1723 h 10000"/>
                  <a:gd name="connsiteX1061" fmla="*/ 4300 w 9832"/>
                  <a:gd name="connsiteY1061" fmla="*/ 1733 h 10000"/>
                  <a:gd name="connsiteX1062" fmla="*/ 4305 w 9832"/>
                  <a:gd name="connsiteY1062" fmla="*/ 1748 h 10000"/>
                  <a:gd name="connsiteX1063" fmla="*/ 4310 w 9832"/>
                  <a:gd name="connsiteY1063" fmla="*/ 1770 h 10000"/>
                  <a:gd name="connsiteX1064" fmla="*/ 4313 w 9832"/>
                  <a:gd name="connsiteY1064" fmla="*/ 1788 h 10000"/>
                  <a:gd name="connsiteX1065" fmla="*/ 4318 w 9832"/>
                  <a:gd name="connsiteY1065" fmla="*/ 1807 h 10000"/>
                  <a:gd name="connsiteX1066" fmla="*/ 4320 w 9832"/>
                  <a:gd name="connsiteY1066" fmla="*/ 1822 h 10000"/>
                  <a:gd name="connsiteX1067" fmla="*/ 4328 w 9832"/>
                  <a:gd name="connsiteY1067" fmla="*/ 1841 h 10000"/>
                  <a:gd name="connsiteX1068" fmla="*/ 4333 w 9832"/>
                  <a:gd name="connsiteY1068" fmla="*/ 1825 h 10000"/>
                  <a:gd name="connsiteX1069" fmla="*/ 4336 w 9832"/>
                  <a:gd name="connsiteY1069" fmla="*/ 1822 h 10000"/>
                  <a:gd name="connsiteX1070" fmla="*/ 4336 w 9832"/>
                  <a:gd name="connsiteY1070" fmla="*/ 1804 h 10000"/>
                  <a:gd name="connsiteX1071" fmla="*/ 4338 w 9832"/>
                  <a:gd name="connsiteY1071" fmla="*/ 1788 h 10000"/>
                  <a:gd name="connsiteX1072" fmla="*/ 4338 w 9832"/>
                  <a:gd name="connsiteY1072" fmla="*/ 1785 h 10000"/>
                  <a:gd name="connsiteX1073" fmla="*/ 4336 w 9832"/>
                  <a:gd name="connsiteY1073" fmla="*/ 1767 h 10000"/>
                  <a:gd name="connsiteX1074" fmla="*/ 4333 w 9832"/>
                  <a:gd name="connsiteY1074" fmla="*/ 1739 h 10000"/>
                  <a:gd name="connsiteX1075" fmla="*/ 4328 w 9832"/>
                  <a:gd name="connsiteY1075" fmla="*/ 1730 h 10000"/>
                  <a:gd name="connsiteX1076" fmla="*/ 4328 w 9832"/>
                  <a:gd name="connsiteY1076" fmla="*/ 1723 h 10000"/>
                  <a:gd name="connsiteX1077" fmla="*/ 4328 w 9832"/>
                  <a:gd name="connsiteY1077" fmla="*/ 1714 h 10000"/>
                  <a:gd name="connsiteX1078" fmla="*/ 4336 w 9832"/>
                  <a:gd name="connsiteY1078" fmla="*/ 1708 h 10000"/>
                  <a:gd name="connsiteX1079" fmla="*/ 4346 w 9832"/>
                  <a:gd name="connsiteY1079" fmla="*/ 1717 h 10000"/>
                  <a:gd name="connsiteX1080" fmla="*/ 4355 w 9832"/>
                  <a:gd name="connsiteY1080" fmla="*/ 1723 h 10000"/>
                  <a:gd name="connsiteX1081" fmla="*/ 4360 w 9832"/>
                  <a:gd name="connsiteY1081" fmla="*/ 1733 h 10000"/>
                  <a:gd name="connsiteX1082" fmla="*/ 4355 w 9832"/>
                  <a:gd name="connsiteY1082" fmla="*/ 1788 h 10000"/>
                  <a:gd name="connsiteX1083" fmla="*/ 4365 w 9832"/>
                  <a:gd name="connsiteY1083" fmla="*/ 1832 h 10000"/>
                  <a:gd name="connsiteX1084" fmla="*/ 4355 w 9832"/>
                  <a:gd name="connsiteY1084" fmla="*/ 1838 h 10000"/>
                  <a:gd name="connsiteX1085" fmla="*/ 4351 w 9832"/>
                  <a:gd name="connsiteY1085" fmla="*/ 1847 h 10000"/>
                  <a:gd name="connsiteX1086" fmla="*/ 4355 w 9832"/>
                  <a:gd name="connsiteY1086" fmla="*/ 1850 h 10000"/>
                  <a:gd name="connsiteX1087" fmla="*/ 4367 w 9832"/>
                  <a:gd name="connsiteY1087" fmla="*/ 1860 h 10000"/>
                  <a:gd name="connsiteX1088" fmla="*/ 4388 w 9832"/>
                  <a:gd name="connsiteY1088" fmla="*/ 1894 h 10000"/>
                  <a:gd name="connsiteX1089" fmla="*/ 4393 w 9832"/>
                  <a:gd name="connsiteY1089" fmla="*/ 1906 h 10000"/>
                  <a:gd name="connsiteX1090" fmla="*/ 4403 w 9832"/>
                  <a:gd name="connsiteY1090" fmla="*/ 1903 h 10000"/>
                  <a:gd name="connsiteX1091" fmla="*/ 4404 w 9832"/>
                  <a:gd name="connsiteY1091" fmla="*/ 1897 h 10000"/>
                  <a:gd name="connsiteX1092" fmla="*/ 4408 w 9832"/>
                  <a:gd name="connsiteY1092" fmla="*/ 1894 h 10000"/>
                  <a:gd name="connsiteX1093" fmla="*/ 4414 w 9832"/>
                  <a:gd name="connsiteY1093" fmla="*/ 1906 h 10000"/>
                  <a:gd name="connsiteX1094" fmla="*/ 4424 w 9832"/>
                  <a:gd name="connsiteY1094" fmla="*/ 1931 h 10000"/>
                  <a:gd name="connsiteX1095" fmla="*/ 4432 w 9832"/>
                  <a:gd name="connsiteY1095" fmla="*/ 1934 h 10000"/>
                  <a:gd name="connsiteX1096" fmla="*/ 4434 w 9832"/>
                  <a:gd name="connsiteY1096" fmla="*/ 1940 h 10000"/>
                  <a:gd name="connsiteX1097" fmla="*/ 4440 w 9832"/>
                  <a:gd name="connsiteY1097" fmla="*/ 1949 h 10000"/>
                  <a:gd name="connsiteX1098" fmla="*/ 4440 w 9832"/>
                  <a:gd name="connsiteY1098" fmla="*/ 1968 h 10000"/>
                  <a:gd name="connsiteX1099" fmla="*/ 4440 w 9832"/>
                  <a:gd name="connsiteY1099" fmla="*/ 1977 h 10000"/>
                  <a:gd name="connsiteX1100" fmla="*/ 4440 w 9832"/>
                  <a:gd name="connsiteY1100" fmla="*/ 2002 h 10000"/>
                  <a:gd name="connsiteX1101" fmla="*/ 4437 w 9832"/>
                  <a:gd name="connsiteY1101" fmla="*/ 2011 h 10000"/>
                  <a:gd name="connsiteX1102" fmla="*/ 4437 w 9832"/>
                  <a:gd name="connsiteY1102" fmla="*/ 2039 h 10000"/>
                  <a:gd name="connsiteX1103" fmla="*/ 4437 w 9832"/>
                  <a:gd name="connsiteY1103" fmla="*/ 2067 h 10000"/>
                  <a:gd name="connsiteX1104" fmla="*/ 4440 w 9832"/>
                  <a:gd name="connsiteY1104" fmla="*/ 2085 h 10000"/>
                  <a:gd name="connsiteX1105" fmla="*/ 4445 w 9832"/>
                  <a:gd name="connsiteY1105" fmla="*/ 2104 h 10000"/>
                  <a:gd name="connsiteX1106" fmla="*/ 4452 w 9832"/>
                  <a:gd name="connsiteY1106" fmla="*/ 2101 h 10000"/>
                  <a:gd name="connsiteX1107" fmla="*/ 4457 w 9832"/>
                  <a:gd name="connsiteY1107" fmla="*/ 2101 h 10000"/>
                  <a:gd name="connsiteX1108" fmla="*/ 4462 w 9832"/>
                  <a:gd name="connsiteY1108" fmla="*/ 2104 h 10000"/>
                  <a:gd name="connsiteX1109" fmla="*/ 4470 w 9832"/>
                  <a:gd name="connsiteY1109" fmla="*/ 2101 h 10000"/>
                  <a:gd name="connsiteX1110" fmla="*/ 4475 w 9832"/>
                  <a:gd name="connsiteY1110" fmla="*/ 2101 h 10000"/>
                  <a:gd name="connsiteX1111" fmla="*/ 4481 w 9832"/>
                  <a:gd name="connsiteY1111" fmla="*/ 2104 h 10000"/>
                  <a:gd name="connsiteX1112" fmla="*/ 4493 w 9832"/>
                  <a:gd name="connsiteY1112" fmla="*/ 2101 h 10000"/>
                  <a:gd name="connsiteX1113" fmla="*/ 4494 w 9832"/>
                  <a:gd name="connsiteY1113" fmla="*/ 2095 h 10000"/>
                  <a:gd name="connsiteX1114" fmla="*/ 4502 w 9832"/>
                  <a:gd name="connsiteY1114" fmla="*/ 2095 h 10000"/>
                  <a:gd name="connsiteX1115" fmla="*/ 4504 w 9832"/>
                  <a:gd name="connsiteY1115" fmla="*/ 2104 h 10000"/>
                  <a:gd name="connsiteX1116" fmla="*/ 4507 w 9832"/>
                  <a:gd name="connsiteY1116" fmla="*/ 2113 h 10000"/>
                  <a:gd name="connsiteX1117" fmla="*/ 4512 w 9832"/>
                  <a:gd name="connsiteY1117" fmla="*/ 2101 h 10000"/>
                  <a:gd name="connsiteX1118" fmla="*/ 4517 w 9832"/>
                  <a:gd name="connsiteY1118" fmla="*/ 2092 h 10000"/>
                  <a:gd name="connsiteX1119" fmla="*/ 4519 w 9832"/>
                  <a:gd name="connsiteY1119" fmla="*/ 2085 h 10000"/>
                  <a:gd name="connsiteX1120" fmla="*/ 4527 w 9832"/>
                  <a:gd name="connsiteY1120" fmla="*/ 2082 h 10000"/>
                  <a:gd name="connsiteX1121" fmla="*/ 4538 w 9832"/>
                  <a:gd name="connsiteY1121" fmla="*/ 2082 h 10000"/>
                  <a:gd name="connsiteX1122" fmla="*/ 4551 w 9832"/>
                  <a:gd name="connsiteY1122" fmla="*/ 2082 h 10000"/>
                  <a:gd name="connsiteX1123" fmla="*/ 4574 w 9832"/>
                  <a:gd name="connsiteY1123" fmla="*/ 2073 h 10000"/>
                  <a:gd name="connsiteX1124" fmla="*/ 4586 w 9832"/>
                  <a:gd name="connsiteY1124" fmla="*/ 2064 h 10000"/>
                  <a:gd name="connsiteX1125" fmla="*/ 4599 w 9832"/>
                  <a:gd name="connsiteY1125" fmla="*/ 2058 h 10000"/>
                  <a:gd name="connsiteX1126" fmla="*/ 4617 w 9832"/>
                  <a:gd name="connsiteY1126" fmla="*/ 2048 h 10000"/>
                  <a:gd name="connsiteX1127" fmla="*/ 4626 w 9832"/>
                  <a:gd name="connsiteY1127" fmla="*/ 2042 h 10000"/>
                  <a:gd name="connsiteX1128" fmla="*/ 4638 w 9832"/>
                  <a:gd name="connsiteY1128" fmla="*/ 2039 h 10000"/>
                  <a:gd name="connsiteX1129" fmla="*/ 4652 w 9832"/>
                  <a:gd name="connsiteY1129" fmla="*/ 2030 h 10000"/>
                  <a:gd name="connsiteX1130" fmla="*/ 4656 w 9832"/>
                  <a:gd name="connsiteY1130" fmla="*/ 2024 h 10000"/>
                  <a:gd name="connsiteX1131" fmla="*/ 4661 w 9832"/>
                  <a:gd name="connsiteY1131" fmla="*/ 2011 h 10000"/>
                  <a:gd name="connsiteX1132" fmla="*/ 4669 w 9832"/>
                  <a:gd name="connsiteY1132" fmla="*/ 2005 h 10000"/>
                  <a:gd name="connsiteX1133" fmla="*/ 4669 w 9832"/>
                  <a:gd name="connsiteY1133" fmla="*/ 2002 h 10000"/>
                  <a:gd name="connsiteX1134" fmla="*/ 4670 w 9832"/>
                  <a:gd name="connsiteY1134" fmla="*/ 2002 h 10000"/>
                  <a:gd name="connsiteX1135" fmla="*/ 4674 w 9832"/>
                  <a:gd name="connsiteY1135" fmla="*/ 2002 h 10000"/>
                  <a:gd name="connsiteX1136" fmla="*/ 4680 w 9832"/>
                  <a:gd name="connsiteY1136" fmla="*/ 2014 h 10000"/>
                  <a:gd name="connsiteX1137" fmla="*/ 4688 w 9832"/>
                  <a:gd name="connsiteY1137" fmla="*/ 2024 h 10000"/>
                  <a:gd name="connsiteX1138" fmla="*/ 4700 w 9832"/>
                  <a:gd name="connsiteY1138" fmla="*/ 2024 h 10000"/>
                  <a:gd name="connsiteX1139" fmla="*/ 4713 w 9832"/>
                  <a:gd name="connsiteY1139" fmla="*/ 2020 h 10000"/>
                  <a:gd name="connsiteX1140" fmla="*/ 4718 w 9832"/>
                  <a:gd name="connsiteY1140" fmla="*/ 2014 h 10000"/>
                  <a:gd name="connsiteX1141" fmla="*/ 4726 w 9832"/>
                  <a:gd name="connsiteY1141" fmla="*/ 2011 h 10000"/>
                  <a:gd name="connsiteX1142" fmla="*/ 4736 w 9832"/>
                  <a:gd name="connsiteY1142" fmla="*/ 1996 h 10000"/>
                  <a:gd name="connsiteX1143" fmla="*/ 4742 w 9832"/>
                  <a:gd name="connsiteY1143" fmla="*/ 1993 h 10000"/>
                  <a:gd name="connsiteX1144" fmla="*/ 4746 w 9832"/>
                  <a:gd name="connsiteY1144" fmla="*/ 1986 h 10000"/>
                  <a:gd name="connsiteX1145" fmla="*/ 4767 w 9832"/>
                  <a:gd name="connsiteY1145" fmla="*/ 2005 h 10000"/>
                  <a:gd name="connsiteX1146" fmla="*/ 4765 w 9832"/>
                  <a:gd name="connsiteY1146" fmla="*/ 2073 h 10000"/>
                  <a:gd name="connsiteX1147" fmla="*/ 4773 w 9832"/>
                  <a:gd name="connsiteY1147" fmla="*/ 2092 h 10000"/>
                  <a:gd name="connsiteX1148" fmla="*/ 4790 w 9832"/>
                  <a:gd name="connsiteY1148" fmla="*/ 2051 h 10000"/>
                  <a:gd name="connsiteX1149" fmla="*/ 4804 w 9832"/>
                  <a:gd name="connsiteY1149" fmla="*/ 2067 h 10000"/>
                  <a:gd name="connsiteX1150" fmla="*/ 4814 w 9832"/>
                  <a:gd name="connsiteY1150" fmla="*/ 2085 h 10000"/>
                  <a:gd name="connsiteX1151" fmla="*/ 4819 w 9832"/>
                  <a:gd name="connsiteY1151" fmla="*/ 2110 h 10000"/>
                  <a:gd name="connsiteX1152" fmla="*/ 4808 w 9832"/>
                  <a:gd name="connsiteY1152" fmla="*/ 2123 h 10000"/>
                  <a:gd name="connsiteX1153" fmla="*/ 4808 w 9832"/>
                  <a:gd name="connsiteY1153" fmla="*/ 2150 h 10000"/>
                  <a:gd name="connsiteX1154" fmla="*/ 4817 w 9832"/>
                  <a:gd name="connsiteY1154" fmla="*/ 2160 h 10000"/>
                  <a:gd name="connsiteX1155" fmla="*/ 4817 w 9832"/>
                  <a:gd name="connsiteY1155" fmla="*/ 2184 h 10000"/>
                  <a:gd name="connsiteX1156" fmla="*/ 4798 w 9832"/>
                  <a:gd name="connsiteY1156" fmla="*/ 2231 h 10000"/>
                  <a:gd name="connsiteX1157" fmla="*/ 4794 w 9832"/>
                  <a:gd name="connsiteY1157" fmla="*/ 2237 h 10000"/>
                  <a:gd name="connsiteX1158" fmla="*/ 4794 w 9832"/>
                  <a:gd name="connsiteY1158" fmla="*/ 2240 h 10000"/>
                  <a:gd name="connsiteX1159" fmla="*/ 4793 w 9832"/>
                  <a:gd name="connsiteY1159" fmla="*/ 2240 h 10000"/>
                  <a:gd name="connsiteX1160" fmla="*/ 4793 w 9832"/>
                  <a:gd name="connsiteY1160" fmla="*/ 2246 h 10000"/>
                  <a:gd name="connsiteX1161" fmla="*/ 4790 w 9832"/>
                  <a:gd name="connsiteY1161" fmla="*/ 2249 h 10000"/>
                  <a:gd name="connsiteX1162" fmla="*/ 4790 w 9832"/>
                  <a:gd name="connsiteY1162" fmla="*/ 2256 h 10000"/>
                  <a:gd name="connsiteX1163" fmla="*/ 4790 w 9832"/>
                  <a:gd name="connsiteY1163" fmla="*/ 2259 h 10000"/>
                  <a:gd name="connsiteX1164" fmla="*/ 4788 w 9832"/>
                  <a:gd name="connsiteY1164" fmla="*/ 2259 h 10000"/>
                  <a:gd name="connsiteX1165" fmla="*/ 4788 w 9832"/>
                  <a:gd name="connsiteY1165" fmla="*/ 2265 h 10000"/>
                  <a:gd name="connsiteX1166" fmla="*/ 4788 w 9832"/>
                  <a:gd name="connsiteY1166" fmla="*/ 2268 h 10000"/>
                  <a:gd name="connsiteX1167" fmla="*/ 4788 w 9832"/>
                  <a:gd name="connsiteY1167" fmla="*/ 2274 h 10000"/>
                  <a:gd name="connsiteX1168" fmla="*/ 4788 w 9832"/>
                  <a:gd name="connsiteY1168" fmla="*/ 2280 h 10000"/>
                  <a:gd name="connsiteX1169" fmla="*/ 4788 w 9832"/>
                  <a:gd name="connsiteY1169" fmla="*/ 2283 h 10000"/>
                  <a:gd name="connsiteX1170" fmla="*/ 4788 w 9832"/>
                  <a:gd name="connsiteY1170" fmla="*/ 2290 h 10000"/>
                  <a:gd name="connsiteX1171" fmla="*/ 4788 w 9832"/>
                  <a:gd name="connsiteY1171" fmla="*/ 2293 h 10000"/>
                  <a:gd name="connsiteX1172" fmla="*/ 4790 w 9832"/>
                  <a:gd name="connsiteY1172" fmla="*/ 2293 h 10000"/>
                  <a:gd name="connsiteX1173" fmla="*/ 4790 w 9832"/>
                  <a:gd name="connsiteY1173" fmla="*/ 2299 h 10000"/>
                  <a:gd name="connsiteX1174" fmla="*/ 4793 w 9832"/>
                  <a:gd name="connsiteY1174" fmla="*/ 2299 h 10000"/>
                  <a:gd name="connsiteX1175" fmla="*/ 4793 w 9832"/>
                  <a:gd name="connsiteY1175" fmla="*/ 2302 h 10000"/>
                  <a:gd name="connsiteX1176" fmla="*/ 4794 w 9832"/>
                  <a:gd name="connsiteY1176" fmla="*/ 2302 h 10000"/>
                  <a:gd name="connsiteX1177" fmla="*/ 4794 w 9832"/>
                  <a:gd name="connsiteY1177" fmla="*/ 2308 h 10000"/>
                  <a:gd name="connsiteX1178" fmla="*/ 4794 w 9832"/>
                  <a:gd name="connsiteY1178" fmla="*/ 2311 h 10000"/>
                  <a:gd name="connsiteX1179" fmla="*/ 4798 w 9832"/>
                  <a:gd name="connsiteY1179" fmla="*/ 2311 h 10000"/>
                  <a:gd name="connsiteX1180" fmla="*/ 4798 w 9832"/>
                  <a:gd name="connsiteY1180" fmla="*/ 2317 h 10000"/>
                  <a:gd name="connsiteX1181" fmla="*/ 4794 w 9832"/>
                  <a:gd name="connsiteY1181" fmla="*/ 2317 h 10000"/>
                  <a:gd name="connsiteX1182" fmla="*/ 4794 w 9832"/>
                  <a:gd name="connsiteY1182" fmla="*/ 2321 h 10000"/>
                  <a:gd name="connsiteX1183" fmla="*/ 4793 w 9832"/>
                  <a:gd name="connsiteY1183" fmla="*/ 2321 h 10000"/>
                  <a:gd name="connsiteX1184" fmla="*/ 4793 w 9832"/>
                  <a:gd name="connsiteY1184" fmla="*/ 2327 h 10000"/>
                  <a:gd name="connsiteX1185" fmla="*/ 4790 w 9832"/>
                  <a:gd name="connsiteY1185" fmla="*/ 2327 h 10000"/>
                  <a:gd name="connsiteX1186" fmla="*/ 4790 w 9832"/>
                  <a:gd name="connsiteY1186" fmla="*/ 2330 h 10000"/>
                  <a:gd name="connsiteX1187" fmla="*/ 4788 w 9832"/>
                  <a:gd name="connsiteY1187" fmla="*/ 2330 h 10000"/>
                  <a:gd name="connsiteX1188" fmla="*/ 4788 w 9832"/>
                  <a:gd name="connsiteY1188" fmla="*/ 2336 h 10000"/>
                  <a:gd name="connsiteX1189" fmla="*/ 4785 w 9832"/>
                  <a:gd name="connsiteY1189" fmla="*/ 2336 h 10000"/>
                  <a:gd name="connsiteX1190" fmla="*/ 4785 w 9832"/>
                  <a:gd name="connsiteY1190" fmla="*/ 2339 h 10000"/>
                  <a:gd name="connsiteX1191" fmla="*/ 4785 w 9832"/>
                  <a:gd name="connsiteY1191" fmla="*/ 2345 h 10000"/>
                  <a:gd name="connsiteX1192" fmla="*/ 4785 w 9832"/>
                  <a:gd name="connsiteY1192" fmla="*/ 2358 h 10000"/>
                  <a:gd name="connsiteX1193" fmla="*/ 4790 w 9832"/>
                  <a:gd name="connsiteY1193" fmla="*/ 2382 h 10000"/>
                  <a:gd name="connsiteX1194" fmla="*/ 4822 w 9832"/>
                  <a:gd name="connsiteY1194" fmla="*/ 2392 h 10000"/>
                  <a:gd name="connsiteX1195" fmla="*/ 4904 w 9832"/>
                  <a:gd name="connsiteY1195" fmla="*/ 2355 h 10000"/>
                  <a:gd name="connsiteX1196" fmla="*/ 4949 w 9832"/>
                  <a:gd name="connsiteY1196" fmla="*/ 2317 h 10000"/>
                  <a:gd name="connsiteX1197" fmla="*/ 4966 w 9832"/>
                  <a:gd name="connsiteY1197" fmla="*/ 2290 h 10000"/>
                  <a:gd name="connsiteX1198" fmla="*/ 4976 w 9832"/>
                  <a:gd name="connsiteY1198" fmla="*/ 2283 h 10000"/>
                  <a:gd name="connsiteX1199" fmla="*/ 4984 w 9832"/>
                  <a:gd name="connsiteY1199" fmla="*/ 2283 h 10000"/>
                  <a:gd name="connsiteX1200" fmla="*/ 4990 w 9832"/>
                  <a:gd name="connsiteY1200" fmla="*/ 2280 h 10000"/>
                  <a:gd name="connsiteX1201" fmla="*/ 5003 w 9832"/>
                  <a:gd name="connsiteY1201" fmla="*/ 2265 h 10000"/>
                  <a:gd name="connsiteX1202" fmla="*/ 5013 w 9832"/>
                  <a:gd name="connsiteY1202" fmla="*/ 2259 h 10000"/>
                  <a:gd name="connsiteX1203" fmla="*/ 5018 w 9832"/>
                  <a:gd name="connsiteY1203" fmla="*/ 2249 h 10000"/>
                  <a:gd name="connsiteX1204" fmla="*/ 5051 w 9832"/>
                  <a:gd name="connsiteY1204" fmla="*/ 2212 h 10000"/>
                  <a:gd name="connsiteX1205" fmla="*/ 5059 w 9832"/>
                  <a:gd name="connsiteY1205" fmla="*/ 2203 h 10000"/>
                  <a:gd name="connsiteX1206" fmla="*/ 5070 w 9832"/>
                  <a:gd name="connsiteY1206" fmla="*/ 2184 h 10000"/>
                  <a:gd name="connsiteX1207" fmla="*/ 5074 w 9832"/>
                  <a:gd name="connsiteY1207" fmla="*/ 2175 h 10000"/>
                  <a:gd name="connsiteX1208" fmla="*/ 5070 w 9832"/>
                  <a:gd name="connsiteY1208" fmla="*/ 2175 h 10000"/>
                  <a:gd name="connsiteX1209" fmla="*/ 5069 w 9832"/>
                  <a:gd name="connsiteY1209" fmla="*/ 2166 h 10000"/>
                  <a:gd name="connsiteX1210" fmla="*/ 5060 w 9832"/>
                  <a:gd name="connsiteY1210" fmla="*/ 2147 h 10000"/>
                  <a:gd name="connsiteX1211" fmla="*/ 5054 w 9832"/>
                  <a:gd name="connsiteY1211" fmla="*/ 2119 h 10000"/>
                  <a:gd name="connsiteX1212" fmla="*/ 5046 w 9832"/>
                  <a:gd name="connsiteY1212" fmla="*/ 2101 h 10000"/>
                  <a:gd name="connsiteX1213" fmla="*/ 5036 w 9832"/>
                  <a:gd name="connsiteY1213" fmla="*/ 2067 h 10000"/>
                  <a:gd name="connsiteX1214" fmla="*/ 5033 w 9832"/>
                  <a:gd name="connsiteY1214" fmla="*/ 2051 h 10000"/>
                  <a:gd name="connsiteX1215" fmla="*/ 5026 w 9832"/>
                  <a:gd name="connsiteY1215" fmla="*/ 2033 h 10000"/>
                  <a:gd name="connsiteX1216" fmla="*/ 5023 w 9832"/>
                  <a:gd name="connsiteY1216" fmla="*/ 2030 h 10000"/>
                  <a:gd name="connsiteX1217" fmla="*/ 5026 w 9832"/>
                  <a:gd name="connsiteY1217" fmla="*/ 2024 h 10000"/>
                  <a:gd name="connsiteX1218" fmla="*/ 5036 w 9832"/>
                  <a:gd name="connsiteY1218" fmla="*/ 2014 h 10000"/>
                  <a:gd name="connsiteX1219" fmla="*/ 5046 w 9832"/>
                  <a:gd name="connsiteY1219" fmla="*/ 2005 h 10000"/>
                  <a:gd name="connsiteX1220" fmla="*/ 5056 w 9832"/>
                  <a:gd name="connsiteY1220" fmla="*/ 1996 h 10000"/>
                  <a:gd name="connsiteX1221" fmla="*/ 5069 w 9832"/>
                  <a:gd name="connsiteY1221" fmla="*/ 1986 h 10000"/>
                  <a:gd name="connsiteX1222" fmla="*/ 5075 w 9832"/>
                  <a:gd name="connsiteY1222" fmla="*/ 1983 h 10000"/>
                  <a:gd name="connsiteX1223" fmla="*/ 5085 w 9832"/>
                  <a:gd name="connsiteY1223" fmla="*/ 1974 h 10000"/>
                  <a:gd name="connsiteX1224" fmla="*/ 5100 w 9832"/>
                  <a:gd name="connsiteY1224" fmla="*/ 1955 h 10000"/>
                  <a:gd name="connsiteX1225" fmla="*/ 5113 w 9832"/>
                  <a:gd name="connsiteY1225" fmla="*/ 1946 h 10000"/>
                  <a:gd name="connsiteX1226" fmla="*/ 5118 w 9832"/>
                  <a:gd name="connsiteY1226" fmla="*/ 1934 h 10000"/>
                  <a:gd name="connsiteX1227" fmla="*/ 5122 w 9832"/>
                  <a:gd name="connsiteY1227" fmla="*/ 1931 h 10000"/>
                  <a:gd name="connsiteX1228" fmla="*/ 5127 w 9832"/>
                  <a:gd name="connsiteY1228" fmla="*/ 1925 h 10000"/>
                  <a:gd name="connsiteX1229" fmla="*/ 5136 w 9832"/>
                  <a:gd name="connsiteY1229" fmla="*/ 1915 h 10000"/>
                  <a:gd name="connsiteX1230" fmla="*/ 5145 w 9832"/>
                  <a:gd name="connsiteY1230" fmla="*/ 1915 h 10000"/>
                  <a:gd name="connsiteX1231" fmla="*/ 5147 w 9832"/>
                  <a:gd name="connsiteY1231" fmla="*/ 1921 h 10000"/>
                  <a:gd name="connsiteX1232" fmla="*/ 5155 w 9832"/>
                  <a:gd name="connsiteY1232" fmla="*/ 1934 h 10000"/>
                  <a:gd name="connsiteX1233" fmla="*/ 5165 w 9832"/>
                  <a:gd name="connsiteY1233" fmla="*/ 1959 h 10000"/>
                  <a:gd name="connsiteX1234" fmla="*/ 5178 w 9832"/>
                  <a:gd name="connsiteY1234" fmla="*/ 1986 h 10000"/>
                  <a:gd name="connsiteX1235" fmla="*/ 5184 w 9832"/>
                  <a:gd name="connsiteY1235" fmla="*/ 2011 h 10000"/>
                  <a:gd name="connsiteX1236" fmla="*/ 5189 w 9832"/>
                  <a:gd name="connsiteY1236" fmla="*/ 2020 h 10000"/>
                  <a:gd name="connsiteX1237" fmla="*/ 5194 w 9832"/>
                  <a:gd name="connsiteY1237" fmla="*/ 2014 h 10000"/>
                  <a:gd name="connsiteX1238" fmla="*/ 5202 w 9832"/>
                  <a:gd name="connsiteY1238" fmla="*/ 2005 h 10000"/>
                  <a:gd name="connsiteX1239" fmla="*/ 5204 w 9832"/>
                  <a:gd name="connsiteY1239" fmla="*/ 1996 h 10000"/>
                  <a:gd name="connsiteX1240" fmla="*/ 5209 w 9832"/>
                  <a:gd name="connsiteY1240" fmla="*/ 1986 h 10000"/>
                  <a:gd name="connsiteX1241" fmla="*/ 5209 w 9832"/>
                  <a:gd name="connsiteY1241" fmla="*/ 1968 h 10000"/>
                  <a:gd name="connsiteX1242" fmla="*/ 5212 w 9832"/>
                  <a:gd name="connsiteY1242" fmla="*/ 1946 h 10000"/>
                  <a:gd name="connsiteX1243" fmla="*/ 5212 w 9832"/>
                  <a:gd name="connsiteY1243" fmla="*/ 1912 h 10000"/>
                  <a:gd name="connsiteX1244" fmla="*/ 5214 w 9832"/>
                  <a:gd name="connsiteY1244" fmla="*/ 1866 h 10000"/>
                  <a:gd name="connsiteX1245" fmla="*/ 5217 w 9832"/>
                  <a:gd name="connsiteY1245" fmla="*/ 1841 h 10000"/>
                  <a:gd name="connsiteX1246" fmla="*/ 5217 w 9832"/>
                  <a:gd name="connsiteY1246" fmla="*/ 1807 h 10000"/>
                  <a:gd name="connsiteX1247" fmla="*/ 5217 w 9832"/>
                  <a:gd name="connsiteY1247" fmla="*/ 1788 h 10000"/>
                  <a:gd name="connsiteX1248" fmla="*/ 5217 w 9832"/>
                  <a:gd name="connsiteY1248" fmla="*/ 1751 h 10000"/>
                  <a:gd name="connsiteX1249" fmla="*/ 5220 w 9832"/>
                  <a:gd name="connsiteY1249" fmla="*/ 1714 h 10000"/>
                  <a:gd name="connsiteX1250" fmla="*/ 5222 w 9832"/>
                  <a:gd name="connsiteY1250" fmla="*/ 1680 h 10000"/>
                  <a:gd name="connsiteX1251" fmla="*/ 5222 w 9832"/>
                  <a:gd name="connsiteY1251" fmla="*/ 1677 h 10000"/>
                  <a:gd name="connsiteX1252" fmla="*/ 5222 w 9832"/>
                  <a:gd name="connsiteY1252" fmla="*/ 1640 h 10000"/>
                  <a:gd name="connsiteX1253" fmla="*/ 5227 w 9832"/>
                  <a:gd name="connsiteY1253" fmla="*/ 1640 h 10000"/>
                  <a:gd name="connsiteX1254" fmla="*/ 5232 w 9832"/>
                  <a:gd name="connsiteY1254" fmla="*/ 1640 h 10000"/>
                  <a:gd name="connsiteX1255" fmla="*/ 5256 w 9832"/>
                  <a:gd name="connsiteY1255" fmla="*/ 1621 h 10000"/>
                  <a:gd name="connsiteX1256" fmla="*/ 5273 w 9832"/>
                  <a:gd name="connsiteY1256" fmla="*/ 1600 h 10000"/>
                  <a:gd name="connsiteX1257" fmla="*/ 5273 w 9832"/>
                  <a:gd name="connsiteY1257" fmla="*/ 1590 h 10000"/>
                  <a:gd name="connsiteX1258" fmla="*/ 5277 w 9832"/>
                  <a:gd name="connsiteY1258" fmla="*/ 1569 h 10000"/>
                  <a:gd name="connsiteX1259" fmla="*/ 5282 w 9832"/>
                  <a:gd name="connsiteY1259" fmla="*/ 1572 h 10000"/>
                  <a:gd name="connsiteX1260" fmla="*/ 5292 w 9832"/>
                  <a:gd name="connsiteY1260" fmla="*/ 1572 h 10000"/>
                  <a:gd name="connsiteX1261" fmla="*/ 5304 w 9832"/>
                  <a:gd name="connsiteY1261" fmla="*/ 1572 h 10000"/>
                  <a:gd name="connsiteX1262" fmla="*/ 5312 w 9832"/>
                  <a:gd name="connsiteY1262" fmla="*/ 1572 h 10000"/>
                  <a:gd name="connsiteX1263" fmla="*/ 5322 w 9832"/>
                  <a:gd name="connsiteY1263" fmla="*/ 1572 h 10000"/>
                  <a:gd name="connsiteX1264" fmla="*/ 5340 w 9832"/>
                  <a:gd name="connsiteY1264" fmla="*/ 1578 h 10000"/>
                  <a:gd name="connsiteX1265" fmla="*/ 5346 w 9832"/>
                  <a:gd name="connsiteY1265" fmla="*/ 1572 h 10000"/>
                  <a:gd name="connsiteX1266" fmla="*/ 5359 w 9832"/>
                  <a:gd name="connsiteY1266" fmla="*/ 1559 h 10000"/>
                  <a:gd name="connsiteX1267" fmla="*/ 5371 w 9832"/>
                  <a:gd name="connsiteY1267" fmla="*/ 1550 h 10000"/>
                  <a:gd name="connsiteX1268" fmla="*/ 5392 w 9832"/>
                  <a:gd name="connsiteY1268" fmla="*/ 1532 h 10000"/>
                  <a:gd name="connsiteX1269" fmla="*/ 5403 w 9832"/>
                  <a:gd name="connsiteY1269" fmla="*/ 1522 h 10000"/>
                  <a:gd name="connsiteX1270" fmla="*/ 5413 w 9832"/>
                  <a:gd name="connsiteY1270" fmla="*/ 1498 h 10000"/>
                  <a:gd name="connsiteX1271" fmla="*/ 5413 w 9832"/>
                  <a:gd name="connsiteY1271" fmla="*/ 1491 h 10000"/>
                  <a:gd name="connsiteX1272" fmla="*/ 5413 w 9832"/>
                  <a:gd name="connsiteY1272" fmla="*/ 1488 h 10000"/>
                  <a:gd name="connsiteX1273" fmla="*/ 5413 w 9832"/>
                  <a:gd name="connsiteY1273" fmla="*/ 1482 h 10000"/>
                  <a:gd name="connsiteX1274" fmla="*/ 5413 w 9832"/>
                  <a:gd name="connsiteY1274" fmla="*/ 1473 h 10000"/>
                  <a:gd name="connsiteX1275" fmla="*/ 5411 w 9832"/>
                  <a:gd name="connsiteY1275" fmla="*/ 1445 h 10000"/>
                  <a:gd name="connsiteX1276" fmla="*/ 5411 w 9832"/>
                  <a:gd name="connsiteY1276" fmla="*/ 1426 h 10000"/>
                  <a:gd name="connsiteX1277" fmla="*/ 5411 w 9832"/>
                  <a:gd name="connsiteY1277" fmla="*/ 1414 h 10000"/>
                  <a:gd name="connsiteX1278" fmla="*/ 5416 w 9832"/>
                  <a:gd name="connsiteY1278" fmla="*/ 1405 h 10000"/>
                  <a:gd name="connsiteX1279" fmla="*/ 5423 w 9832"/>
                  <a:gd name="connsiteY1279" fmla="*/ 1389 h 10000"/>
                  <a:gd name="connsiteX1280" fmla="*/ 5431 w 9832"/>
                  <a:gd name="connsiteY1280" fmla="*/ 1380 h 10000"/>
                  <a:gd name="connsiteX1281" fmla="*/ 5441 w 9832"/>
                  <a:gd name="connsiteY1281" fmla="*/ 1361 h 10000"/>
                  <a:gd name="connsiteX1282" fmla="*/ 5449 w 9832"/>
                  <a:gd name="connsiteY1282" fmla="*/ 1346 h 10000"/>
                  <a:gd name="connsiteX1283" fmla="*/ 5460 w 9832"/>
                  <a:gd name="connsiteY1283" fmla="*/ 1324 h 10000"/>
                  <a:gd name="connsiteX1284" fmla="*/ 5464 w 9832"/>
                  <a:gd name="connsiteY1284" fmla="*/ 1315 h 10000"/>
                  <a:gd name="connsiteX1285" fmla="*/ 5465 w 9832"/>
                  <a:gd name="connsiteY1285" fmla="*/ 1315 h 10000"/>
                  <a:gd name="connsiteX1286" fmla="*/ 5483 w 9832"/>
                  <a:gd name="connsiteY1286" fmla="*/ 1318 h 10000"/>
                  <a:gd name="connsiteX1287" fmla="*/ 5496 w 9832"/>
                  <a:gd name="connsiteY1287" fmla="*/ 1318 h 10000"/>
                  <a:gd name="connsiteX1288" fmla="*/ 5503 w 9832"/>
                  <a:gd name="connsiteY1288" fmla="*/ 1318 h 10000"/>
                  <a:gd name="connsiteX1289" fmla="*/ 5512 w 9832"/>
                  <a:gd name="connsiteY1289" fmla="*/ 1318 h 10000"/>
                  <a:gd name="connsiteX1290" fmla="*/ 5516 w 9832"/>
                  <a:gd name="connsiteY1290" fmla="*/ 1315 h 10000"/>
                  <a:gd name="connsiteX1291" fmla="*/ 5516 w 9832"/>
                  <a:gd name="connsiteY1291" fmla="*/ 1309 h 10000"/>
                  <a:gd name="connsiteX1292" fmla="*/ 5516 w 9832"/>
                  <a:gd name="connsiteY1292" fmla="*/ 1300 h 10000"/>
                  <a:gd name="connsiteX1293" fmla="*/ 5521 w 9832"/>
                  <a:gd name="connsiteY1293" fmla="*/ 1265 h 10000"/>
                  <a:gd name="connsiteX1294" fmla="*/ 5526 w 9832"/>
                  <a:gd name="connsiteY1294" fmla="*/ 1253 h 10000"/>
                  <a:gd name="connsiteX1295" fmla="*/ 5527 w 9832"/>
                  <a:gd name="connsiteY1295" fmla="*/ 1244 h 10000"/>
                  <a:gd name="connsiteX1296" fmla="*/ 5535 w 9832"/>
                  <a:gd name="connsiteY1296" fmla="*/ 1244 h 10000"/>
                  <a:gd name="connsiteX1297" fmla="*/ 5547 w 9832"/>
                  <a:gd name="connsiteY1297" fmla="*/ 1244 h 10000"/>
                  <a:gd name="connsiteX1298" fmla="*/ 5565 w 9832"/>
                  <a:gd name="connsiteY1298" fmla="*/ 1244 h 10000"/>
                  <a:gd name="connsiteX1299" fmla="*/ 5578 w 9832"/>
                  <a:gd name="connsiteY1299" fmla="*/ 1238 h 10000"/>
                  <a:gd name="connsiteX1300" fmla="*/ 5594 w 9832"/>
                  <a:gd name="connsiteY1300" fmla="*/ 1235 h 10000"/>
                  <a:gd name="connsiteX1301" fmla="*/ 5597 w 9832"/>
                  <a:gd name="connsiteY1301" fmla="*/ 1228 h 10000"/>
                  <a:gd name="connsiteX1302" fmla="*/ 5594 w 9832"/>
                  <a:gd name="connsiteY1302" fmla="*/ 1219 h 10000"/>
                  <a:gd name="connsiteX1303" fmla="*/ 5592 w 9832"/>
                  <a:gd name="connsiteY1303" fmla="*/ 1207 h 10000"/>
                  <a:gd name="connsiteX1304" fmla="*/ 5592 w 9832"/>
                  <a:gd name="connsiteY1304" fmla="*/ 1182 h 10000"/>
                  <a:gd name="connsiteX1305" fmla="*/ 5592 w 9832"/>
                  <a:gd name="connsiteY1305" fmla="*/ 1173 h 10000"/>
                  <a:gd name="connsiteX1306" fmla="*/ 5597 w 9832"/>
                  <a:gd name="connsiteY1306" fmla="*/ 1157 h 10000"/>
                  <a:gd name="connsiteX1307" fmla="*/ 5594 w 9832"/>
                  <a:gd name="connsiteY1307" fmla="*/ 1139 h 10000"/>
                  <a:gd name="connsiteX1308" fmla="*/ 5594 w 9832"/>
                  <a:gd name="connsiteY1308" fmla="*/ 1136 h 10000"/>
                  <a:gd name="connsiteX1309" fmla="*/ 5594 w 9832"/>
                  <a:gd name="connsiteY1309" fmla="*/ 1108 h 10000"/>
                  <a:gd name="connsiteX1310" fmla="*/ 5597 w 9832"/>
                  <a:gd name="connsiteY1310" fmla="*/ 1101 h 10000"/>
                  <a:gd name="connsiteX1311" fmla="*/ 5620 w 9832"/>
                  <a:gd name="connsiteY1311" fmla="*/ 1080 h 10000"/>
                  <a:gd name="connsiteX1312" fmla="*/ 5625 w 9832"/>
                  <a:gd name="connsiteY1312" fmla="*/ 1074 h 10000"/>
                  <a:gd name="connsiteX1313" fmla="*/ 5635 w 9832"/>
                  <a:gd name="connsiteY1313" fmla="*/ 1064 h 10000"/>
                  <a:gd name="connsiteX1314" fmla="*/ 5654 w 9832"/>
                  <a:gd name="connsiteY1314" fmla="*/ 1049 h 10000"/>
                  <a:gd name="connsiteX1315" fmla="*/ 5677 w 9832"/>
                  <a:gd name="connsiteY1315" fmla="*/ 1037 h 10000"/>
                  <a:gd name="connsiteX1316" fmla="*/ 5687 w 9832"/>
                  <a:gd name="connsiteY1316" fmla="*/ 1030 h 10000"/>
                  <a:gd name="connsiteX1317" fmla="*/ 5694 w 9832"/>
                  <a:gd name="connsiteY1317" fmla="*/ 1027 h 10000"/>
                  <a:gd name="connsiteX1318" fmla="*/ 5699 w 9832"/>
                  <a:gd name="connsiteY1318" fmla="*/ 1021 h 10000"/>
                  <a:gd name="connsiteX1319" fmla="*/ 5703 w 9832"/>
                  <a:gd name="connsiteY1319" fmla="*/ 1018 h 10000"/>
                  <a:gd name="connsiteX1320" fmla="*/ 5708 w 9832"/>
                  <a:gd name="connsiteY1320" fmla="*/ 1002 h 10000"/>
                  <a:gd name="connsiteX1321" fmla="*/ 5716 w 9832"/>
                  <a:gd name="connsiteY1321" fmla="*/ 993 h 10000"/>
                  <a:gd name="connsiteX1322" fmla="*/ 5725 w 9832"/>
                  <a:gd name="connsiteY1322" fmla="*/ 981 h 10000"/>
                  <a:gd name="connsiteX1323" fmla="*/ 5726 w 9832"/>
                  <a:gd name="connsiteY1323" fmla="*/ 981 h 10000"/>
                  <a:gd name="connsiteX1324" fmla="*/ 5734 w 9832"/>
                  <a:gd name="connsiteY1324" fmla="*/ 993 h 10000"/>
                  <a:gd name="connsiteX1325" fmla="*/ 5741 w 9832"/>
                  <a:gd name="connsiteY1325" fmla="*/ 1009 h 10000"/>
                  <a:gd name="connsiteX1326" fmla="*/ 5749 w 9832"/>
                  <a:gd name="connsiteY1326" fmla="*/ 1009 h 10000"/>
                  <a:gd name="connsiteX1327" fmla="*/ 5751 w 9832"/>
                  <a:gd name="connsiteY1327" fmla="*/ 1009 h 10000"/>
                  <a:gd name="connsiteX1328" fmla="*/ 5754 w 9832"/>
                  <a:gd name="connsiteY1328" fmla="*/ 1009 h 10000"/>
                  <a:gd name="connsiteX1329" fmla="*/ 5765 w 9832"/>
                  <a:gd name="connsiteY1329" fmla="*/ 999 h 10000"/>
                  <a:gd name="connsiteX1330" fmla="*/ 5777 w 9832"/>
                  <a:gd name="connsiteY1330" fmla="*/ 990 h 10000"/>
                  <a:gd name="connsiteX1331" fmla="*/ 5792 w 9832"/>
                  <a:gd name="connsiteY1331" fmla="*/ 984 h 10000"/>
                  <a:gd name="connsiteX1332" fmla="*/ 5808 w 9832"/>
                  <a:gd name="connsiteY1332" fmla="*/ 999 h 10000"/>
                  <a:gd name="connsiteX1333" fmla="*/ 5811 w 9832"/>
                  <a:gd name="connsiteY1333" fmla="*/ 1009 h 10000"/>
                  <a:gd name="connsiteX1334" fmla="*/ 5813 w 9832"/>
                  <a:gd name="connsiteY1334" fmla="*/ 1021 h 10000"/>
                  <a:gd name="connsiteX1335" fmla="*/ 5813 w 9832"/>
                  <a:gd name="connsiteY1335" fmla="*/ 1027 h 10000"/>
                  <a:gd name="connsiteX1336" fmla="*/ 5821 w 9832"/>
                  <a:gd name="connsiteY1336" fmla="*/ 1055 h 10000"/>
                  <a:gd name="connsiteX1337" fmla="*/ 5834 w 9832"/>
                  <a:gd name="connsiteY1337" fmla="*/ 1055 h 10000"/>
                  <a:gd name="connsiteX1338" fmla="*/ 5849 w 9832"/>
                  <a:gd name="connsiteY1338" fmla="*/ 1058 h 10000"/>
                  <a:gd name="connsiteX1339" fmla="*/ 5858 w 9832"/>
                  <a:gd name="connsiteY1339" fmla="*/ 1055 h 10000"/>
                  <a:gd name="connsiteX1340" fmla="*/ 5860 w 9832"/>
                  <a:gd name="connsiteY1340" fmla="*/ 1055 h 10000"/>
                  <a:gd name="connsiteX1341" fmla="*/ 5863 w 9832"/>
                  <a:gd name="connsiteY1341" fmla="*/ 1049 h 10000"/>
                  <a:gd name="connsiteX1342" fmla="*/ 5865 w 9832"/>
                  <a:gd name="connsiteY1342" fmla="*/ 1058 h 10000"/>
                  <a:gd name="connsiteX1343" fmla="*/ 5868 w 9832"/>
                  <a:gd name="connsiteY1343" fmla="*/ 1074 h 10000"/>
                  <a:gd name="connsiteX1344" fmla="*/ 5875 w 9832"/>
                  <a:gd name="connsiteY1344" fmla="*/ 1092 h 10000"/>
                  <a:gd name="connsiteX1345" fmla="*/ 5896 w 9832"/>
                  <a:gd name="connsiteY1345" fmla="*/ 1139 h 10000"/>
                  <a:gd name="connsiteX1346" fmla="*/ 5906 w 9832"/>
                  <a:gd name="connsiteY1346" fmla="*/ 1166 h 10000"/>
                  <a:gd name="connsiteX1347" fmla="*/ 5907 w 9832"/>
                  <a:gd name="connsiteY1347" fmla="*/ 1163 h 10000"/>
                  <a:gd name="connsiteX1348" fmla="*/ 5911 w 9832"/>
                  <a:gd name="connsiteY1348" fmla="*/ 1163 h 10000"/>
                  <a:gd name="connsiteX1349" fmla="*/ 5916 w 9832"/>
                  <a:gd name="connsiteY1349" fmla="*/ 1154 h 10000"/>
                  <a:gd name="connsiteX1350" fmla="*/ 5917 w 9832"/>
                  <a:gd name="connsiteY1350" fmla="*/ 1148 h 10000"/>
                  <a:gd name="connsiteX1351" fmla="*/ 5920 w 9832"/>
                  <a:gd name="connsiteY1351" fmla="*/ 1148 h 10000"/>
                  <a:gd name="connsiteX1352" fmla="*/ 5922 w 9832"/>
                  <a:gd name="connsiteY1352" fmla="*/ 1157 h 10000"/>
                  <a:gd name="connsiteX1353" fmla="*/ 5927 w 9832"/>
                  <a:gd name="connsiteY1353" fmla="*/ 1173 h 10000"/>
                  <a:gd name="connsiteX1354" fmla="*/ 5930 w 9832"/>
                  <a:gd name="connsiteY1354" fmla="*/ 1188 h 10000"/>
                  <a:gd name="connsiteX1355" fmla="*/ 5925 w 9832"/>
                  <a:gd name="connsiteY1355" fmla="*/ 1200 h 10000"/>
                  <a:gd name="connsiteX1356" fmla="*/ 5922 w 9832"/>
                  <a:gd name="connsiteY1356" fmla="*/ 1207 h 10000"/>
                  <a:gd name="connsiteX1357" fmla="*/ 5916 w 9832"/>
                  <a:gd name="connsiteY1357" fmla="*/ 1216 h 10000"/>
                  <a:gd name="connsiteX1358" fmla="*/ 5907 w 9832"/>
                  <a:gd name="connsiteY1358" fmla="*/ 1228 h 10000"/>
                  <a:gd name="connsiteX1359" fmla="*/ 5906 w 9832"/>
                  <a:gd name="connsiteY1359" fmla="*/ 1235 h 10000"/>
                  <a:gd name="connsiteX1360" fmla="*/ 5898 w 9832"/>
                  <a:gd name="connsiteY1360" fmla="*/ 1247 h 10000"/>
                  <a:gd name="connsiteX1361" fmla="*/ 5891 w 9832"/>
                  <a:gd name="connsiteY1361" fmla="*/ 1256 h 10000"/>
                  <a:gd name="connsiteX1362" fmla="*/ 5888 w 9832"/>
                  <a:gd name="connsiteY1362" fmla="*/ 1262 h 10000"/>
                  <a:gd name="connsiteX1363" fmla="*/ 5886 w 9832"/>
                  <a:gd name="connsiteY1363" fmla="*/ 1275 h 10000"/>
                  <a:gd name="connsiteX1364" fmla="*/ 5883 w 9832"/>
                  <a:gd name="connsiteY1364" fmla="*/ 1296 h 10000"/>
                  <a:gd name="connsiteX1365" fmla="*/ 5888 w 9832"/>
                  <a:gd name="connsiteY1365" fmla="*/ 1300 h 10000"/>
                  <a:gd name="connsiteX1366" fmla="*/ 5898 w 9832"/>
                  <a:gd name="connsiteY1366" fmla="*/ 1315 h 10000"/>
                  <a:gd name="connsiteX1367" fmla="*/ 5902 w 9832"/>
                  <a:gd name="connsiteY1367" fmla="*/ 1318 h 10000"/>
                  <a:gd name="connsiteX1368" fmla="*/ 5907 w 9832"/>
                  <a:gd name="connsiteY1368" fmla="*/ 1324 h 10000"/>
                  <a:gd name="connsiteX1369" fmla="*/ 5911 w 9832"/>
                  <a:gd name="connsiteY1369" fmla="*/ 1334 h 10000"/>
                  <a:gd name="connsiteX1370" fmla="*/ 5912 w 9832"/>
                  <a:gd name="connsiteY1370" fmla="*/ 1346 h 10000"/>
                  <a:gd name="connsiteX1371" fmla="*/ 5912 w 9832"/>
                  <a:gd name="connsiteY1371" fmla="*/ 1364 h 10000"/>
                  <a:gd name="connsiteX1372" fmla="*/ 5912 w 9832"/>
                  <a:gd name="connsiteY1372" fmla="*/ 1371 h 10000"/>
                  <a:gd name="connsiteX1373" fmla="*/ 5907 w 9832"/>
                  <a:gd name="connsiteY1373" fmla="*/ 1383 h 10000"/>
                  <a:gd name="connsiteX1374" fmla="*/ 5906 w 9832"/>
                  <a:gd name="connsiteY1374" fmla="*/ 1392 h 10000"/>
                  <a:gd name="connsiteX1375" fmla="*/ 5898 w 9832"/>
                  <a:gd name="connsiteY1375" fmla="*/ 1405 h 10000"/>
                  <a:gd name="connsiteX1376" fmla="*/ 5896 w 9832"/>
                  <a:gd name="connsiteY1376" fmla="*/ 1408 h 10000"/>
                  <a:gd name="connsiteX1377" fmla="*/ 5896 w 9832"/>
                  <a:gd name="connsiteY1377" fmla="*/ 1426 h 10000"/>
                  <a:gd name="connsiteX1378" fmla="*/ 5896 w 9832"/>
                  <a:gd name="connsiteY1378" fmla="*/ 1442 h 10000"/>
                  <a:gd name="connsiteX1379" fmla="*/ 5896 w 9832"/>
                  <a:gd name="connsiteY1379" fmla="*/ 1454 h 10000"/>
                  <a:gd name="connsiteX1380" fmla="*/ 5896 w 9832"/>
                  <a:gd name="connsiteY1380" fmla="*/ 1470 h 10000"/>
                  <a:gd name="connsiteX1381" fmla="*/ 5893 w 9832"/>
                  <a:gd name="connsiteY1381" fmla="*/ 1488 h 10000"/>
                  <a:gd name="connsiteX1382" fmla="*/ 5891 w 9832"/>
                  <a:gd name="connsiteY1382" fmla="*/ 1501 h 10000"/>
                  <a:gd name="connsiteX1383" fmla="*/ 5886 w 9832"/>
                  <a:gd name="connsiteY1383" fmla="*/ 1550 h 10000"/>
                  <a:gd name="connsiteX1384" fmla="*/ 5883 w 9832"/>
                  <a:gd name="connsiteY1384" fmla="*/ 1559 h 10000"/>
                  <a:gd name="connsiteX1385" fmla="*/ 5875 w 9832"/>
                  <a:gd name="connsiteY1385" fmla="*/ 1578 h 10000"/>
                  <a:gd name="connsiteX1386" fmla="*/ 5870 w 9832"/>
                  <a:gd name="connsiteY1386" fmla="*/ 1590 h 10000"/>
                  <a:gd name="connsiteX1387" fmla="*/ 5863 w 9832"/>
                  <a:gd name="connsiteY1387" fmla="*/ 1606 h 10000"/>
                  <a:gd name="connsiteX1388" fmla="*/ 5849 w 9832"/>
                  <a:gd name="connsiteY1388" fmla="*/ 1631 h 10000"/>
                  <a:gd name="connsiteX1389" fmla="*/ 5845 w 9832"/>
                  <a:gd name="connsiteY1389" fmla="*/ 1634 h 10000"/>
                  <a:gd name="connsiteX1390" fmla="*/ 5845 w 9832"/>
                  <a:gd name="connsiteY1390" fmla="*/ 1649 h 10000"/>
                  <a:gd name="connsiteX1391" fmla="*/ 5854 w 9832"/>
                  <a:gd name="connsiteY1391" fmla="*/ 1658 h 10000"/>
                  <a:gd name="connsiteX1392" fmla="*/ 5865 w 9832"/>
                  <a:gd name="connsiteY1392" fmla="*/ 1658 h 10000"/>
                  <a:gd name="connsiteX1393" fmla="*/ 5873 w 9832"/>
                  <a:gd name="connsiteY1393" fmla="*/ 1658 h 10000"/>
                  <a:gd name="connsiteX1394" fmla="*/ 5886 w 9832"/>
                  <a:gd name="connsiteY1394" fmla="*/ 1662 h 10000"/>
                  <a:gd name="connsiteX1395" fmla="*/ 5898 w 9832"/>
                  <a:gd name="connsiteY1395" fmla="*/ 1662 h 10000"/>
                  <a:gd name="connsiteX1396" fmla="*/ 5906 w 9832"/>
                  <a:gd name="connsiteY1396" fmla="*/ 1662 h 10000"/>
                  <a:gd name="connsiteX1397" fmla="*/ 5906 w 9832"/>
                  <a:gd name="connsiteY1397" fmla="*/ 1649 h 10000"/>
                  <a:gd name="connsiteX1398" fmla="*/ 5907 w 9832"/>
                  <a:gd name="connsiteY1398" fmla="*/ 1624 h 10000"/>
                  <a:gd name="connsiteX1399" fmla="*/ 5911 w 9832"/>
                  <a:gd name="connsiteY1399" fmla="*/ 1609 h 10000"/>
                  <a:gd name="connsiteX1400" fmla="*/ 5912 w 9832"/>
                  <a:gd name="connsiteY1400" fmla="*/ 1600 h 10000"/>
                  <a:gd name="connsiteX1401" fmla="*/ 5916 w 9832"/>
                  <a:gd name="connsiteY1401" fmla="*/ 1590 h 10000"/>
                  <a:gd name="connsiteX1402" fmla="*/ 5922 w 9832"/>
                  <a:gd name="connsiteY1402" fmla="*/ 1590 h 10000"/>
                  <a:gd name="connsiteX1403" fmla="*/ 5937 w 9832"/>
                  <a:gd name="connsiteY1403" fmla="*/ 1587 h 10000"/>
                  <a:gd name="connsiteX1404" fmla="*/ 5953 w 9832"/>
                  <a:gd name="connsiteY1404" fmla="*/ 1587 h 10000"/>
                  <a:gd name="connsiteX1405" fmla="*/ 5963 w 9832"/>
                  <a:gd name="connsiteY1405" fmla="*/ 1587 h 10000"/>
                  <a:gd name="connsiteX1406" fmla="*/ 5978 w 9832"/>
                  <a:gd name="connsiteY1406" fmla="*/ 1587 h 10000"/>
                  <a:gd name="connsiteX1407" fmla="*/ 5989 w 9832"/>
                  <a:gd name="connsiteY1407" fmla="*/ 1587 h 10000"/>
                  <a:gd name="connsiteX1408" fmla="*/ 6005 w 9832"/>
                  <a:gd name="connsiteY1408" fmla="*/ 1587 h 10000"/>
                  <a:gd name="connsiteX1409" fmla="*/ 6017 w 9832"/>
                  <a:gd name="connsiteY1409" fmla="*/ 1587 h 10000"/>
                  <a:gd name="connsiteX1410" fmla="*/ 6027 w 9832"/>
                  <a:gd name="connsiteY1410" fmla="*/ 1587 h 10000"/>
                  <a:gd name="connsiteX1411" fmla="*/ 6036 w 9832"/>
                  <a:gd name="connsiteY1411" fmla="*/ 1587 h 10000"/>
                  <a:gd name="connsiteX1412" fmla="*/ 6041 w 9832"/>
                  <a:gd name="connsiteY1412" fmla="*/ 1590 h 10000"/>
                  <a:gd name="connsiteX1413" fmla="*/ 6054 w 9832"/>
                  <a:gd name="connsiteY1413" fmla="*/ 1597 h 10000"/>
                  <a:gd name="connsiteX1414" fmla="*/ 6069 w 9832"/>
                  <a:gd name="connsiteY1414" fmla="*/ 1609 h 10000"/>
                  <a:gd name="connsiteX1415" fmla="*/ 6084 w 9832"/>
                  <a:gd name="connsiteY1415" fmla="*/ 1634 h 10000"/>
                  <a:gd name="connsiteX1416" fmla="*/ 6092 w 9832"/>
                  <a:gd name="connsiteY1416" fmla="*/ 1652 h 10000"/>
                  <a:gd name="connsiteX1417" fmla="*/ 6106 w 9832"/>
                  <a:gd name="connsiteY1417" fmla="*/ 1671 h 10000"/>
                  <a:gd name="connsiteX1418" fmla="*/ 6115 w 9832"/>
                  <a:gd name="connsiteY1418" fmla="*/ 1680 h 10000"/>
                  <a:gd name="connsiteX1419" fmla="*/ 6121 w 9832"/>
                  <a:gd name="connsiteY1419" fmla="*/ 1680 h 10000"/>
                  <a:gd name="connsiteX1420" fmla="*/ 6121 w 9832"/>
                  <a:gd name="connsiteY1420" fmla="*/ 1643 h 10000"/>
                  <a:gd name="connsiteX1421" fmla="*/ 6121 w 9832"/>
                  <a:gd name="connsiteY1421" fmla="*/ 1631 h 10000"/>
                  <a:gd name="connsiteX1422" fmla="*/ 6172 w 9832"/>
                  <a:gd name="connsiteY1422" fmla="*/ 1615 h 10000"/>
                  <a:gd name="connsiteX1423" fmla="*/ 6167 w 9832"/>
                  <a:gd name="connsiteY1423" fmla="*/ 1590 h 10000"/>
                  <a:gd name="connsiteX1424" fmla="*/ 6167 w 9832"/>
                  <a:gd name="connsiteY1424" fmla="*/ 1563 h 10000"/>
                  <a:gd name="connsiteX1425" fmla="*/ 6167 w 9832"/>
                  <a:gd name="connsiteY1425" fmla="*/ 1532 h 10000"/>
                  <a:gd name="connsiteX1426" fmla="*/ 6160 w 9832"/>
                  <a:gd name="connsiteY1426" fmla="*/ 1482 h 10000"/>
                  <a:gd name="connsiteX1427" fmla="*/ 6159 w 9832"/>
                  <a:gd name="connsiteY1427" fmla="*/ 1463 h 10000"/>
                  <a:gd name="connsiteX1428" fmla="*/ 6159 w 9832"/>
                  <a:gd name="connsiteY1428" fmla="*/ 1454 h 10000"/>
                  <a:gd name="connsiteX1429" fmla="*/ 6178 w 9832"/>
                  <a:gd name="connsiteY1429" fmla="*/ 1433 h 10000"/>
                  <a:gd name="connsiteX1430" fmla="*/ 6193 w 9832"/>
                  <a:gd name="connsiteY1430" fmla="*/ 1423 h 10000"/>
                  <a:gd name="connsiteX1431" fmla="*/ 6201 w 9832"/>
                  <a:gd name="connsiteY1431" fmla="*/ 1414 h 10000"/>
                  <a:gd name="connsiteX1432" fmla="*/ 6211 w 9832"/>
                  <a:gd name="connsiteY1432" fmla="*/ 1383 h 10000"/>
                  <a:gd name="connsiteX1433" fmla="*/ 6217 w 9832"/>
                  <a:gd name="connsiteY1433" fmla="*/ 1364 h 10000"/>
                  <a:gd name="connsiteX1434" fmla="*/ 6224 w 9832"/>
                  <a:gd name="connsiteY1434" fmla="*/ 1352 h 10000"/>
                  <a:gd name="connsiteX1435" fmla="*/ 6239 w 9832"/>
                  <a:gd name="connsiteY1435" fmla="*/ 1361 h 10000"/>
                  <a:gd name="connsiteX1436" fmla="*/ 6258 w 9832"/>
                  <a:gd name="connsiteY1436" fmla="*/ 1380 h 10000"/>
                  <a:gd name="connsiteX1437" fmla="*/ 6276 w 9832"/>
                  <a:gd name="connsiteY1437" fmla="*/ 1405 h 10000"/>
                  <a:gd name="connsiteX1438" fmla="*/ 6291 w 9832"/>
                  <a:gd name="connsiteY1438" fmla="*/ 1417 h 10000"/>
                  <a:gd name="connsiteX1439" fmla="*/ 6335 w 9832"/>
                  <a:gd name="connsiteY1439" fmla="*/ 1405 h 10000"/>
                  <a:gd name="connsiteX1440" fmla="*/ 6355 w 9832"/>
                  <a:gd name="connsiteY1440" fmla="*/ 1343 h 10000"/>
                  <a:gd name="connsiteX1441" fmla="*/ 6348 w 9832"/>
                  <a:gd name="connsiteY1441" fmla="*/ 1324 h 10000"/>
                  <a:gd name="connsiteX1442" fmla="*/ 6343 w 9832"/>
                  <a:gd name="connsiteY1442" fmla="*/ 1309 h 10000"/>
                  <a:gd name="connsiteX1443" fmla="*/ 6340 w 9832"/>
                  <a:gd name="connsiteY1443" fmla="*/ 1290 h 10000"/>
                  <a:gd name="connsiteX1444" fmla="*/ 6338 w 9832"/>
                  <a:gd name="connsiteY1444" fmla="*/ 1281 h 10000"/>
                  <a:gd name="connsiteX1445" fmla="*/ 6333 w 9832"/>
                  <a:gd name="connsiteY1445" fmla="*/ 1272 h 10000"/>
                  <a:gd name="connsiteX1446" fmla="*/ 6325 w 9832"/>
                  <a:gd name="connsiteY1446" fmla="*/ 1256 h 10000"/>
                  <a:gd name="connsiteX1447" fmla="*/ 6320 w 9832"/>
                  <a:gd name="connsiteY1447" fmla="*/ 1247 h 10000"/>
                  <a:gd name="connsiteX1448" fmla="*/ 6312 w 9832"/>
                  <a:gd name="connsiteY1448" fmla="*/ 1235 h 10000"/>
                  <a:gd name="connsiteX1449" fmla="*/ 6307 w 9832"/>
                  <a:gd name="connsiteY1449" fmla="*/ 1225 h 10000"/>
                  <a:gd name="connsiteX1450" fmla="*/ 6306 w 9832"/>
                  <a:gd name="connsiteY1450" fmla="*/ 1219 h 10000"/>
                  <a:gd name="connsiteX1451" fmla="*/ 6302 w 9832"/>
                  <a:gd name="connsiteY1451" fmla="*/ 1216 h 10000"/>
                  <a:gd name="connsiteX1452" fmla="*/ 6310 w 9832"/>
                  <a:gd name="connsiteY1452" fmla="*/ 1182 h 10000"/>
                  <a:gd name="connsiteX1453" fmla="*/ 6317 w 9832"/>
                  <a:gd name="connsiteY1453" fmla="*/ 1157 h 10000"/>
                  <a:gd name="connsiteX1454" fmla="*/ 6330 w 9832"/>
                  <a:gd name="connsiteY1454" fmla="*/ 1139 h 10000"/>
                  <a:gd name="connsiteX1455" fmla="*/ 6343 w 9832"/>
                  <a:gd name="connsiteY1455" fmla="*/ 1120 h 10000"/>
                  <a:gd name="connsiteX1456" fmla="*/ 6353 w 9832"/>
                  <a:gd name="connsiteY1456" fmla="*/ 1101 h 10000"/>
                  <a:gd name="connsiteX1457" fmla="*/ 6364 w 9832"/>
                  <a:gd name="connsiteY1457" fmla="*/ 1080 h 10000"/>
                  <a:gd name="connsiteX1458" fmla="*/ 6368 w 9832"/>
                  <a:gd name="connsiteY1458" fmla="*/ 1074 h 10000"/>
                  <a:gd name="connsiteX1459" fmla="*/ 6374 w 9832"/>
                  <a:gd name="connsiteY1459" fmla="*/ 1080 h 10000"/>
                  <a:gd name="connsiteX1460" fmla="*/ 6377 w 9832"/>
                  <a:gd name="connsiteY1460" fmla="*/ 1098 h 10000"/>
                  <a:gd name="connsiteX1461" fmla="*/ 6379 w 9832"/>
                  <a:gd name="connsiteY1461" fmla="*/ 1117 h 10000"/>
                  <a:gd name="connsiteX1462" fmla="*/ 6379 w 9832"/>
                  <a:gd name="connsiteY1462" fmla="*/ 1120 h 10000"/>
                  <a:gd name="connsiteX1463" fmla="*/ 6384 w 9832"/>
                  <a:gd name="connsiteY1463" fmla="*/ 1126 h 10000"/>
                  <a:gd name="connsiteX1464" fmla="*/ 6387 w 9832"/>
                  <a:gd name="connsiteY1464" fmla="*/ 1129 h 10000"/>
                  <a:gd name="connsiteX1465" fmla="*/ 6390 w 9832"/>
                  <a:gd name="connsiteY1465" fmla="*/ 1108 h 10000"/>
                  <a:gd name="connsiteX1466" fmla="*/ 6390 w 9832"/>
                  <a:gd name="connsiteY1466" fmla="*/ 1089 h 10000"/>
                  <a:gd name="connsiteX1467" fmla="*/ 6397 w 9832"/>
                  <a:gd name="connsiteY1467" fmla="*/ 1083 h 10000"/>
                  <a:gd name="connsiteX1468" fmla="*/ 6417 w 9832"/>
                  <a:gd name="connsiteY1468" fmla="*/ 1080 h 10000"/>
                  <a:gd name="connsiteX1469" fmla="*/ 6439 w 9832"/>
                  <a:gd name="connsiteY1469" fmla="*/ 1071 h 10000"/>
                  <a:gd name="connsiteX1470" fmla="*/ 6462 w 9832"/>
                  <a:gd name="connsiteY1470" fmla="*/ 1064 h 10000"/>
                  <a:gd name="connsiteX1471" fmla="*/ 6474 w 9832"/>
                  <a:gd name="connsiteY1471" fmla="*/ 1058 h 10000"/>
                  <a:gd name="connsiteX1472" fmla="*/ 6479 w 9832"/>
                  <a:gd name="connsiteY1472" fmla="*/ 1055 h 10000"/>
                  <a:gd name="connsiteX1473" fmla="*/ 6488 w 9832"/>
                  <a:gd name="connsiteY1473" fmla="*/ 1021 h 10000"/>
                  <a:gd name="connsiteX1474" fmla="*/ 6505 w 9832"/>
                  <a:gd name="connsiteY1474" fmla="*/ 962 h 10000"/>
                  <a:gd name="connsiteX1475" fmla="*/ 6516 w 9832"/>
                  <a:gd name="connsiteY1475" fmla="*/ 922 h 10000"/>
                  <a:gd name="connsiteX1476" fmla="*/ 6524 w 9832"/>
                  <a:gd name="connsiteY1476" fmla="*/ 894 h 10000"/>
                  <a:gd name="connsiteX1477" fmla="*/ 6529 w 9832"/>
                  <a:gd name="connsiteY1477" fmla="*/ 891 h 10000"/>
                  <a:gd name="connsiteX1478" fmla="*/ 6544 w 9832"/>
                  <a:gd name="connsiteY1478" fmla="*/ 873 h 10000"/>
                  <a:gd name="connsiteX1479" fmla="*/ 6550 w 9832"/>
                  <a:gd name="connsiteY1479" fmla="*/ 863 h 10000"/>
                  <a:gd name="connsiteX1480" fmla="*/ 6557 w 9832"/>
                  <a:gd name="connsiteY1480" fmla="*/ 842 h 10000"/>
                  <a:gd name="connsiteX1481" fmla="*/ 6563 w 9832"/>
                  <a:gd name="connsiteY1481" fmla="*/ 820 h 10000"/>
                  <a:gd name="connsiteX1482" fmla="*/ 6567 w 9832"/>
                  <a:gd name="connsiteY1482" fmla="*/ 804 h 10000"/>
                  <a:gd name="connsiteX1483" fmla="*/ 6576 w 9832"/>
                  <a:gd name="connsiteY1483" fmla="*/ 801 h 10000"/>
                  <a:gd name="connsiteX1484" fmla="*/ 6591 w 9832"/>
                  <a:gd name="connsiteY1484" fmla="*/ 801 h 10000"/>
                  <a:gd name="connsiteX1485" fmla="*/ 6611 w 9832"/>
                  <a:gd name="connsiteY1485" fmla="*/ 811 h 10000"/>
                  <a:gd name="connsiteX1486" fmla="*/ 6630 w 9832"/>
                  <a:gd name="connsiteY1486" fmla="*/ 820 h 10000"/>
                  <a:gd name="connsiteX1487" fmla="*/ 6648 w 9832"/>
                  <a:gd name="connsiteY1487" fmla="*/ 823 h 10000"/>
                  <a:gd name="connsiteX1488" fmla="*/ 6668 w 9832"/>
                  <a:gd name="connsiteY1488" fmla="*/ 832 h 10000"/>
                  <a:gd name="connsiteX1489" fmla="*/ 6683 w 9832"/>
                  <a:gd name="connsiteY1489" fmla="*/ 842 h 10000"/>
                  <a:gd name="connsiteX1490" fmla="*/ 6692 w 9832"/>
                  <a:gd name="connsiteY1490" fmla="*/ 842 h 10000"/>
                  <a:gd name="connsiteX1491" fmla="*/ 6697 w 9832"/>
                  <a:gd name="connsiteY1491" fmla="*/ 838 h 10000"/>
                  <a:gd name="connsiteX1492" fmla="*/ 6710 w 9832"/>
                  <a:gd name="connsiteY1492" fmla="*/ 811 h 10000"/>
                  <a:gd name="connsiteX1493" fmla="*/ 6723 w 9832"/>
                  <a:gd name="connsiteY1493" fmla="*/ 795 h 10000"/>
                  <a:gd name="connsiteX1494" fmla="*/ 6738 w 9832"/>
                  <a:gd name="connsiteY1494" fmla="*/ 786 h 10000"/>
                  <a:gd name="connsiteX1495" fmla="*/ 6753 w 9832"/>
                  <a:gd name="connsiteY1495" fmla="*/ 777 h 10000"/>
                  <a:gd name="connsiteX1496" fmla="*/ 6777 w 9832"/>
                  <a:gd name="connsiteY1496" fmla="*/ 764 h 10000"/>
                  <a:gd name="connsiteX1497" fmla="*/ 6802 w 9832"/>
                  <a:gd name="connsiteY1497" fmla="*/ 755 h 10000"/>
                  <a:gd name="connsiteX1498" fmla="*/ 6815 w 9832"/>
                  <a:gd name="connsiteY1498" fmla="*/ 739 h 10000"/>
                  <a:gd name="connsiteX1499" fmla="*/ 6821 w 9832"/>
                  <a:gd name="connsiteY1499" fmla="*/ 733 h 10000"/>
                  <a:gd name="connsiteX1500" fmla="*/ 6824 w 9832"/>
                  <a:gd name="connsiteY1500" fmla="*/ 606 h 10000"/>
                  <a:gd name="connsiteX1501" fmla="*/ 6829 w 9832"/>
                  <a:gd name="connsiteY1501" fmla="*/ 606 h 10000"/>
                  <a:gd name="connsiteX1502" fmla="*/ 6838 w 9832"/>
                  <a:gd name="connsiteY1502" fmla="val 2460000"/>
                  <a:gd name="connsiteX1503" fmla="*/ 6854 w 9832"/>
                  <a:gd name="connsiteY1503" fmla="*/ 585 h 10000"/>
                  <a:gd name="connsiteX1504" fmla="*/ 6919 w 9832"/>
                  <a:gd name="connsiteY1504" fmla="*/ 566 h 10000"/>
                  <a:gd name="connsiteX1505" fmla="*/ 6971 w 9832"/>
                  <a:gd name="connsiteY1505" fmla="*/ 548 h 10000"/>
                  <a:gd name="connsiteX1506" fmla="*/ 6983 w 9832"/>
                  <a:gd name="connsiteY1506" fmla="*/ 538 h 10000"/>
                  <a:gd name="connsiteX1507" fmla="*/ 6988 w 9832"/>
                  <a:gd name="connsiteY1507" fmla="*/ 523 h 10000"/>
                  <a:gd name="connsiteX1508" fmla="*/ 7001 w 9832"/>
                  <a:gd name="connsiteY1508" fmla="*/ 489 h 10000"/>
                  <a:gd name="connsiteX1509" fmla="*/ 7015 w 9832"/>
                  <a:gd name="connsiteY1509" fmla="*/ 489 h 10000"/>
                  <a:gd name="connsiteX1510" fmla="*/ 7024 w 9832"/>
                  <a:gd name="connsiteY1510" fmla="*/ 467 h 10000"/>
                  <a:gd name="connsiteX1511" fmla="*/ 7040 w 9832"/>
                  <a:gd name="connsiteY1511" fmla="*/ 433 h 10000"/>
                  <a:gd name="connsiteX1512" fmla="*/ 7040 w 9832"/>
                  <a:gd name="connsiteY1512" fmla="*/ 424 h 10000"/>
                  <a:gd name="connsiteX1513" fmla="*/ 7043 w 9832"/>
                  <a:gd name="connsiteY1513" fmla="*/ 421 h 10000"/>
                  <a:gd name="connsiteX1514" fmla="*/ 7045 w 9832"/>
                  <a:gd name="connsiteY1514" fmla="*/ 421 h 10000"/>
                  <a:gd name="connsiteX1515" fmla="*/ 7063 w 9832"/>
                  <a:gd name="connsiteY1515" fmla="*/ 412 h 10000"/>
                  <a:gd name="connsiteX1516" fmla="*/ 7071 w 9832"/>
                  <a:gd name="connsiteY1516" fmla="*/ 390 h 10000"/>
                  <a:gd name="connsiteX1517" fmla="*/ 7077 w 9832"/>
                  <a:gd name="connsiteY1517" fmla="*/ 387 h 10000"/>
                  <a:gd name="connsiteX1518" fmla="*/ 7081 w 9832"/>
                  <a:gd name="connsiteY1518" fmla="*/ 381 h 10000"/>
                  <a:gd name="connsiteX1519" fmla="*/ 7082 w 9832"/>
                  <a:gd name="connsiteY1519" fmla="*/ 377 h 10000"/>
                  <a:gd name="connsiteX1520" fmla="*/ 7073 w 9832"/>
                  <a:gd name="connsiteY1520" fmla="*/ 340 h 10000"/>
                  <a:gd name="connsiteX1521" fmla="*/ 7011 w 9832"/>
                  <a:gd name="connsiteY1521" fmla="*/ 263 h 10000"/>
                  <a:gd name="connsiteX1522" fmla="*/ 7004 w 9832"/>
                  <a:gd name="connsiteY1522" fmla="*/ 260 h 10000"/>
                  <a:gd name="connsiteX1523" fmla="*/ 6997 w 9832"/>
                  <a:gd name="connsiteY1523" fmla="*/ 254 h 10000"/>
                  <a:gd name="connsiteX1524" fmla="*/ 6993 w 9832"/>
                  <a:gd name="connsiteY1524" fmla="*/ 260 h 10000"/>
                  <a:gd name="connsiteX1525" fmla="*/ 6986 w 9832"/>
                  <a:gd name="connsiteY1525" fmla="*/ 263 h 10000"/>
                  <a:gd name="connsiteX1526" fmla="*/ 6976 w 9832"/>
                  <a:gd name="connsiteY1526" fmla="*/ 269 h 10000"/>
                  <a:gd name="connsiteX1527" fmla="*/ 6963 w 9832"/>
                  <a:gd name="connsiteY1527" fmla="*/ 272 h 10000"/>
                  <a:gd name="connsiteX1528" fmla="*/ 6957 w 9832"/>
                  <a:gd name="connsiteY1528" fmla="*/ 272 h 10000"/>
                  <a:gd name="connsiteX1529" fmla="*/ 6947 w 9832"/>
                  <a:gd name="connsiteY1529" fmla="*/ 269 h 10000"/>
                  <a:gd name="connsiteX1530" fmla="*/ 6935 w 9832"/>
                  <a:gd name="connsiteY1530" fmla="*/ 343 h 10000"/>
                  <a:gd name="connsiteX1531" fmla="*/ 6924 w 9832"/>
                  <a:gd name="connsiteY1531" fmla="*/ 350 h 10000"/>
                  <a:gd name="connsiteX1532" fmla="*/ 6921 w 9832"/>
                  <a:gd name="connsiteY1532" fmla="*/ 331 h 10000"/>
                  <a:gd name="connsiteX1533" fmla="*/ 6919 w 9832"/>
                  <a:gd name="connsiteY1533" fmla="*/ 316 h 10000"/>
                  <a:gd name="connsiteX1534" fmla="*/ 6914 w 9832"/>
                  <a:gd name="connsiteY1534" fmla="*/ 297 h 10000"/>
                  <a:gd name="connsiteX1535" fmla="*/ 6904 w 9832"/>
                  <a:gd name="connsiteY1535" fmla="*/ 263 h 10000"/>
                  <a:gd name="connsiteX1536" fmla="*/ 6896 w 9832"/>
                  <a:gd name="connsiteY1536" fmla="*/ 235 h 10000"/>
                  <a:gd name="connsiteX1537" fmla="*/ 6887 w 9832"/>
                  <a:gd name="connsiteY1537" fmla="*/ 204 h 10000"/>
                  <a:gd name="connsiteX1538" fmla="*/ 6878 w 9832"/>
                  <a:gd name="connsiteY1538" fmla="*/ 173 h 10000"/>
                  <a:gd name="connsiteX1539" fmla="*/ 6873 w 9832"/>
                  <a:gd name="connsiteY1539" fmla="*/ 164 h 10000"/>
                  <a:gd name="connsiteX1540" fmla="*/ 6869 w 9832"/>
                  <a:gd name="connsiteY1540" fmla="*/ 161 h 10000"/>
                  <a:gd name="connsiteX1541" fmla="*/ 6857 w 9832"/>
                  <a:gd name="connsiteY1541" fmla="*/ 173 h 10000"/>
                  <a:gd name="connsiteX1542" fmla="*/ 6849 w 9832"/>
                  <a:gd name="connsiteY1542" fmla="*/ 179 h 10000"/>
                  <a:gd name="connsiteX1543" fmla="*/ 6842 w 9832"/>
                  <a:gd name="connsiteY1543" fmla="*/ 183 h 10000"/>
                  <a:gd name="connsiteX1544" fmla="*/ 6829 w 9832"/>
                  <a:gd name="connsiteY1544" fmla="*/ 145 h 10000"/>
                  <a:gd name="connsiteX1545" fmla="*/ 6821 w 9832"/>
                  <a:gd name="connsiteY1545" fmla="*/ 105 h 10000"/>
                  <a:gd name="connsiteX1546" fmla="*/ 6811 w 9832"/>
                  <a:gd name="connsiteY1546" fmla="*/ 71 h 10000"/>
                  <a:gd name="connsiteX1547" fmla="*/ 6816 w 9832"/>
                  <a:gd name="connsiteY1547" fmla="*/ 62 h 10000"/>
                  <a:gd name="connsiteX1548" fmla="*/ 6829 w 9832"/>
                  <a:gd name="connsiteY1548" fmla="*/ 46 h 10000"/>
                  <a:gd name="connsiteX1549" fmla="*/ 6838 w 9832"/>
                  <a:gd name="connsiteY1549" fmla="*/ 37 h 10000"/>
                  <a:gd name="connsiteX1550" fmla="*/ 6842 w 9832"/>
                  <a:gd name="connsiteY1550" fmla="*/ 37 h 10000"/>
                  <a:gd name="connsiteX1551" fmla="*/ 6849 w 9832"/>
                  <a:gd name="connsiteY1551" fmla="*/ 43 h 10000"/>
                  <a:gd name="connsiteX1552" fmla="*/ 6852 w 9832"/>
                  <a:gd name="connsiteY1552" fmla="*/ 34 h 10000"/>
                  <a:gd name="connsiteX1553" fmla="*/ 6857 w 9832"/>
                  <a:gd name="connsiteY1553" fmla="*/ 9 h 10000"/>
                  <a:gd name="connsiteX1554" fmla="*/ 6859 w 9832"/>
                  <a:gd name="connsiteY1554" fmla="*/ 0 h 10000"/>
                  <a:gd name="connsiteX1555" fmla="*/ 6869 w 9832"/>
                  <a:gd name="connsiteY1555" fmla="*/ 25 h 10000"/>
                  <a:gd name="connsiteX1556" fmla="*/ 6877 w 9832"/>
                  <a:gd name="connsiteY1556" fmla="*/ 37 h 10000"/>
                  <a:gd name="connsiteX1557" fmla="*/ 6882 w 9832"/>
                  <a:gd name="connsiteY1557" fmla="*/ 53 h 10000"/>
                  <a:gd name="connsiteX1558" fmla="*/ 6904 w 9832"/>
                  <a:gd name="connsiteY1558" fmla="*/ 74 h 10000"/>
                  <a:gd name="connsiteX1559" fmla="*/ 6921 w 9832"/>
                  <a:gd name="connsiteY1559" fmla="*/ 71 h 10000"/>
                  <a:gd name="connsiteX1560" fmla="*/ 6940 w 9832"/>
                  <a:gd name="connsiteY1560" fmla="*/ 53 h 10000"/>
                  <a:gd name="connsiteX1561" fmla="*/ 6947 w 9832"/>
                  <a:gd name="connsiteY1561" fmla="*/ 43 h 10000"/>
                  <a:gd name="connsiteX1562" fmla="*/ 6949 w 9832"/>
                  <a:gd name="connsiteY1562" fmla="*/ 15 h 10000"/>
                  <a:gd name="connsiteX1563" fmla="*/ 6952 w 9832"/>
                  <a:gd name="connsiteY1563" fmla="*/ 6 h 10000"/>
                  <a:gd name="connsiteX1564" fmla="*/ 6963 w 9832"/>
                  <a:gd name="connsiteY1564" fmla="*/ 6 h 10000"/>
                  <a:gd name="connsiteX1565" fmla="*/ 6971 w 9832"/>
                  <a:gd name="connsiteY1565" fmla="*/ 25 h 10000"/>
                  <a:gd name="connsiteX1566" fmla="*/ 6983 w 9832"/>
                  <a:gd name="connsiteY1566" fmla="*/ 56 h 10000"/>
                  <a:gd name="connsiteX1567" fmla="*/ 6993 w 9832"/>
                  <a:gd name="connsiteY1567" fmla="*/ 80 h 10000"/>
                  <a:gd name="connsiteX1568" fmla="*/ 6996 w 9832"/>
                  <a:gd name="connsiteY1568" fmla="*/ 90 h 10000"/>
                  <a:gd name="connsiteX1569" fmla="*/ 7004 w 9832"/>
                  <a:gd name="connsiteY1569" fmla="*/ 62 h 10000"/>
                  <a:gd name="connsiteX1570" fmla="*/ 7009 w 9832"/>
                  <a:gd name="connsiteY1570" fmla="*/ 37 h 10000"/>
                  <a:gd name="connsiteX1571" fmla="*/ 7015 w 9832"/>
                  <a:gd name="connsiteY1571" fmla="*/ 9 h 10000"/>
                  <a:gd name="connsiteX1572" fmla="*/ 7024 w 9832"/>
                  <a:gd name="connsiteY1572" fmla="*/ 0 h 10000"/>
                  <a:gd name="connsiteX1573" fmla="*/ 7030 w 9832"/>
                  <a:gd name="connsiteY1573" fmla="*/ 6 h 10000"/>
                  <a:gd name="connsiteX1574" fmla="*/ 7043 w 9832"/>
                  <a:gd name="connsiteY1574" fmla="*/ 19 h 10000"/>
                  <a:gd name="connsiteX1575" fmla="*/ 7048 w 9832"/>
                  <a:gd name="connsiteY1575" fmla="*/ 15 h 10000"/>
                  <a:gd name="connsiteX1576" fmla="*/ 7056 w 9832"/>
                  <a:gd name="connsiteY1576" fmla="*/ 15 h 10000"/>
                  <a:gd name="connsiteX1577" fmla="*/ 7144 w 9832"/>
                  <a:gd name="connsiteY1577" fmla="*/ 56 h 10000"/>
                  <a:gd name="connsiteX1578" fmla="*/ 7154 w 9832"/>
                  <a:gd name="connsiteY1578" fmla="*/ 62 h 10000"/>
                  <a:gd name="connsiteX1579" fmla="*/ 7371 w 9832"/>
                  <a:gd name="connsiteY1579" fmla="*/ 189 h 10000"/>
                  <a:gd name="connsiteX1580" fmla="*/ 7371 w 9832"/>
                  <a:gd name="connsiteY1580" fmla="*/ 241 h 10000"/>
                  <a:gd name="connsiteX1581" fmla="*/ 7373 w 9832"/>
                  <a:gd name="connsiteY1581" fmla="*/ 291 h 10000"/>
                  <a:gd name="connsiteX1582" fmla="*/ 7378 w 9832"/>
                  <a:gd name="connsiteY1582" fmla="*/ 322 h 10000"/>
                  <a:gd name="connsiteX1583" fmla="*/ 7381 w 9832"/>
                  <a:gd name="connsiteY1583" fmla="*/ 331 h 10000"/>
                  <a:gd name="connsiteX1584" fmla="*/ 7386 w 9832"/>
                  <a:gd name="connsiteY1584" fmla="*/ 331 h 10000"/>
                  <a:gd name="connsiteX1585" fmla="*/ 7396 w 9832"/>
                  <a:gd name="connsiteY1585" fmla="*/ 362 h 10000"/>
                  <a:gd name="connsiteX1586" fmla="*/ 7399 w 9832"/>
                  <a:gd name="connsiteY1586" fmla="*/ 399 h 10000"/>
                  <a:gd name="connsiteX1587" fmla="*/ 7396 w 9832"/>
                  <a:gd name="connsiteY1587" fmla="*/ 421 h 10000"/>
                  <a:gd name="connsiteX1588" fmla="*/ 7396 w 9832"/>
                  <a:gd name="connsiteY1588" fmla="*/ 433 h 10000"/>
                  <a:gd name="connsiteX1589" fmla="*/ 7391 w 9832"/>
                  <a:gd name="connsiteY1589" fmla="*/ 449 h 10000"/>
                  <a:gd name="connsiteX1590" fmla="*/ 7373 w 9832"/>
                  <a:gd name="connsiteY1590" fmla="*/ 486 h 10000"/>
                  <a:gd name="connsiteX1591" fmla="*/ 7371 w 9832"/>
                  <a:gd name="connsiteY1591" fmla="*/ 529 h 10000"/>
                  <a:gd name="connsiteX1592" fmla="*/ 7368 w 9832"/>
                  <a:gd name="connsiteY1592" fmla="*/ 538 h 10000"/>
                  <a:gd name="connsiteX1593" fmla="*/ 7373 w 9832"/>
                  <a:gd name="connsiteY1593" fmla="*/ 548 h 10000"/>
                  <a:gd name="connsiteX1594" fmla="*/ 7378 w 9832"/>
                  <a:gd name="connsiteY1594" fmla="*/ 557 h 10000"/>
                  <a:gd name="connsiteX1595" fmla="*/ 7383 w 9832"/>
                  <a:gd name="connsiteY1595" fmla="*/ 566 h 10000"/>
                  <a:gd name="connsiteX1596" fmla="*/ 7376 w 9832"/>
                  <a:gd name="connsiteY1596" fmla="*/ 622 h 10000"/>
                  <a:gd name="connsiteX1597" fmla="*/ 7373 w 9832"/>
                  <a:gd name="connsiteY1597" fmla="*/ 693 h 10000"/>
                  <a:gd name="connsiteX1598" fmla="*/ 7386 w 9832"/>
                  <a:gd name="connsiteY1598" fmla="*/ 712 h 10000"/>
                  <a:gd name="connsiteX1599" fmla="*/ 7394 w 9832"/>
                  <a:gd name="connsiteY1599" fmla="*/ 724 h 10000"/>
                  <a:gd name="connsiteX1600" fmla="*/ 7394 w 9832"/>
                  <a:gd name="connsiteY1600" fmla="*/ 739 h 10000"/>
                  <a:gd name="connsiteX1601" fmla="*/ 7394 w 9832"/>
                  <a:gd name="connsiteY1601" fmla="*/ 755 h 10000"/>
                  <a:gd name="connsiteX1602" fmla="*/ 7394 w 9832"/>
                  <a:gd name="connsiteY1602" fmla="*/ 764 h 10000"/>
                  <a:gd name="connsiteX1603" fmla="*/ 7396 w 9832"/>
                  <a:gd name="connsiteY1603" fmla="*/ 774 h 10000"/>
                  <a:gd name="connsiteX1604" fmla="*/ 7396 w 9832"/>
                  <a:gd name="connsiteY1604" fmla="*/ 777 h 10000"/>
                  <a:gd name="connsiteX1605" fmla="*/ 7394 w 9832"/>
                  <a:gd name="connsiteY1605" fmla="*/ 804 h 10000"/>
                  <a:gd name="connsiteX1606" fmla="*/ 7386 w 9832"/>
                  <a:gd name="connsiteY1606" fmla="*/ 873 h 10000"/>
                  <a:gd name="connsiteX1607" fmla="*/ 7371 w 9832"/>
                  <a:gd name="connsiteY1607" fmla="*/ 910 h 10000"/>
                  <a:gd name="connsiteX1608" fmla="*/ 7347 w 9832"/>
                  <a:gd name="connsiteY1608" fmla="*/ 900 h 10000"/>
                  <a:gd name="connsiteX1609" fmla="*/ 7339 w 9832"/>
                  <a:gd name="connsiteY1609" fmla="*/ 900 h 10000"/>
                  <a:gd name="connsiteX1610" fmla="*/ 7334 w 9832"/>
                  <a:gd name="connsiteY1610" fmla="*/ 900 h 10000"/>
                  <a:gd name="connsiteX1611" fmla="*/ 7324 w 9832"/>
                  <a:gd name="connsiteY1611" fmla="*/ 910 h 10000"/>
                  <a:gd name="connsiteX1612" fmla="*/ 7314 w 9832"/>
                  <a:gd name="connsiteY1612" fmla="*/ 947 h 10000"/>
                  <a:gd name="connsiteX1613" fmla="*/ 7316 w 9832"/>
                  <a:gd name="connsiteY1613" fmla="*/ 999 h 10000"/>
                  <a:gd name="connsiteX1614" fmla="*/ 7330 w 9832"/>
                  <a:gd name="connsiteY1614" fmla="*/ 1064 h 10000"/>
                  <a:gd name="connsiteX1615" fmla="*/ 7319 w 9832"/>
                  <a:gd name="connsiteY1615" fmla="*/ 1092 h 10000"/>
                  <a:gd name="connsiteX1616" fmla="*/ 7309 w 9832"/>
                  <a:gd name="connsiteY1616" fmla="*/ 1111 h 10000"/>
                  <a:gd name="connsiteX1617" fmla="*/ 7301 w 9832"/>
                  <a:gd name="connsiteY1617" fmla="*/ 1129 h 10000"/>
                  <a:gd name="connsiteX1618" fmla="*/ 7291 w 9832"/>
                  <a:gd name="connsiteY1618" fmla="*/ 1154 h 10000"/>
                  <a:gd name="connsiteX1619" fmla="*/ 7290 w 9832"/>
                  <a:gd name="connsiteY1619" fmla="*/ 1163 h 10000"/>
                  <a:gd name="connsiteX1620" fmla="*/ 7291 w 9832"/>
                  <a:gd name="connsiteY1620" fmla="*/ 1173 h 10000"/>
                  <a:gd name="connsiteX1621" fmla="*/ 7299 w 9832"/>
                  <a:gd name="connsiteY1621" fmla="*/ 1197 h 10000"/>
                  <a:gd name="connsiteX1622" fmla="*/ 7306 w 9832"/>
                  <a:gd name="connsiteY1622" fmla="*/ 1216 h 10000"/>
                  <a:gd name="connsiteX1623" fmla="*/ 7324 w 9832"/>
                  <a:gd name="connsiteY1623" fmla="*/ 1247 h 10000"/>
                  <a:gd name="connsiteX1624" fmla="*/ 7347 w 9832"/>
                  <a:gd name="connsiteY1624" fmla="*/ 1281 h 10000"/>
                  <a:gd name="connsiteX1625" fmla="*/ 7358 w 9832"/>
                  <a:gd name="connsiteY1625" fmla="*/ 1300 h 10000"/>
                  <a:gd name="connsiteX1626" fmla="*/ 7368 w 9832"/>
                  <a:gd name="connsiteY1626" fmla="*/ 1318 h 10000"/>
                  <a:gd name="connsiteX1627" fmla="*/ 7376 w 9832"/>
                  <a:gd name="connsiteY1627" fmla="*/ 1327 h 10000"/>
                  <a:gd name="connsiteX1628" fmla="*/ 7389 w 9832"/>
                  <a:gd name="connsiteY1628" fmla="*/ 1324 h 10000"/>
                  <a:gd name="connsiteX1629" fmla="*/ 7399 w 9832"/>
                  <a:gd name="connsiteY1629" fmla="*/ 1324 h 10000"/>
                  <a:gd name="connsiteX1630" fmla="*/ 7425 w 9832"/>
                  <a:gd name="connsiteY1630" fmla="*/ 1318 h 10000"/>
                  <a:gd name="connsiteX1631" fmla="*/ 7448 w 9832"/>
                  <a:gd name="connsiteY1631" fmla="*/ 1315 h 10000"/>
                  <a:gd name="connsiteX1632" fmla="*/ 7472 w 9832"/>
                  <a:gd name="connsiteY1632" fmla="*/ 1309 h 10000"/>
                  <a:gd name="connsiteX1633" fmla="*/ 7503 w 9832"/>
                  <a:gd name="connsiteY1633" fmla="*/ 1306 h 10000"/>
                  <a:gd name="connsiteX1634" fmla="*/ 7523 w 9832"/>
                  <a:gd name="connsiteY1634" fmla="*/ 1300 h 10000"/>
                  <a:gd name="connsiteX1635" fmla="*/ 7534 w 9832"/>
                  <a:gd name="connsiteY1635" fmla="*/ 1296 h 10000"/>
                  <a:gd name="connsiteX1636" fmla="*/ 7544 w 9832"/>
                  <a:gd name="connsiteY1636" fmla="*/ 1300 h 10000"/>
                  <a:gd name="connsiteX1637" fmla="*/ 7554 w 9832"/>
                  <a:gd name="connsiteY1637" fmla="*/ 1306 h 10000"/>
                  <a:gd name="connsiteX1638" fmla="*/ 7570 w 9832"/>
                  <a:gd name="connsiteY1638" fmla="*/ 1300 h 10000"/>
                  <a:gd name="connsiteX1639" fmla="*/ 7590 w 9832"/>
                  <a:gd name="connsiteY1639" fmla="*/ 1284 h 10000"/>
                  <a:gd name="connsiteX1640" fmla="*/ 7609 w 9832"/>
                  <a:gd name="connsiteY1640" fmla="*/ 1265 h 10000"/>
                  <a:gd name="connsiteX1641" fmla="*/ 7622 w 9832"/>
                  <a:gd name="connsiteY1641" fmla="*/ 1256 h 10000"/>
                  <a:gd name="connsiteX1642" fmla="*/ 7632 w 9832"/>
                  <a:gd name="connsiteY1642" fmla="*/ 1238 h 10000"/>
                  <a:gd name="connsiteX1643" fmla="*/ 7634 w 9832"/>
                  <a:gd name="connsiteY1643" fmla="*/ 1225 h 10000"/>
                  <a:gd name="connsiteX1644" fmla="*/ 7637 w 9832"/>
                  <a:gd name="connsiteY1644" fmla="*/ 1216 h 10000"/>
                  <a:gd name="connsiteX1645" fmla="*/ 7658 w 9832"/>
                  <a:gd name="connsiteY1645" fmla="*/ 1210 h 10000"/>
                  <a:gd name="connsiteX1646" fmla="*/ 7671 w 9832"/>
                  <a:gd name="connsiteY1646" fmla="*/ 1207 h 10000"/>
                  <a:gd name="connsiteX1647" fmla="*/ 7681 w 9832"/>
                  <a:gd name="connsiteY1647" fmla="*/ 1219 h 10000"/>
                  <a:gd name="connsiteX1648" fmla="*/ 7691 w 9832"/>
                  <a:gd name="connsiteY1648" fmla="*/ 1235 h 10000"/>
                  <a:gd name="connsiteX1649" fmla="*/ 7699 w 9832"/>
                  <a:gd name="connsiteY1649" fmla="*/ 1235 h 10000"/>
                  <a:gd name="connsiteX1650" fmla="*/ 7715 w 9832"/>
                  <a:gd name="connsiteY1650" fmla="*/ 1253 h 10000"/>
                  <a:gd name="connsiteX1651" fmla="*/ 7737 w 9832"/>
                  <a:gd name="connsiteY1651" fmla="*/ 1265 h 10000"/>
                  <a:gd name="connsiteX1652" fmla="*/ 7751 w 9832"/>
                  <a:gd name="connsiteY1652" fmla="*/ 1272 h 10000"/>
                  <a:gd name="connsiteX1653" fmla="*/ 7763 w 9832"/>
                  <a:gd name="connsiteY1653" fmla="*/ 1272 h 10000"/>
                  <a:gd name="connsiteX1654" fmla="*/ 7784 w 9832"/>
                  <a:gd name="connsiteY1654" fmla="*/ 1300 h 10000"/>
                  <a:gd name="connsiteX1655" fmla="*/ 7794 w 9832"/>
                  <a:gd name="connsiteY1655" fmla="*/ 1318 h 10000"/>
                  <a:gd name="connsiteX1656" fmla="*/ 7794 w 9832"/>
                  <a:gd name="connsiteY1656" fmla="*/ 1343 h 10000"/>
                  <a:gd name="connsiteX1657" fmla="*/ 7791 w 9832"/>
                  <a:gd name="connsiteY1657" fmla="*/ 1361 h 10000"/>
                  <a:gd name="connsiteX1658" fmla="*/ 7784 w 9832"/>
                  <a:gd name="connsiteY1658" fmla="*/ 1383 h 10000"/>
                  <a:gd name="connsiteX1659" fmla="*/ 7773 w 9832"/>
                  <a:gd name="connsiteY1659" fmla="*/ 1405 h 10000"/>
                  <a:gd name="connsiteX1660" fmla="*/ 7768 w 9832"/>
                  <a:gd name="connsiteY1660" fmla="*/ 1433 h 10000"/>
                  <a:gd name="connsiteX1661" fmla="*/ 7771 w 9832"/>
                  <a:gd name="connsiteY1661" fmla="*/ 1451 h 10000"/>
                  <a:gd name="connsiteX1662" fmla="*/ 7776 w 9832"/>
                  <a:gd name="connsiteY1662" fmla="*/ 1491 h 10000"/>
                  <a:gd name="connsiteX1663" fmla="*/ 7781 w 9832"/>
                  <a:gd name="connsiteY1663" fmla="*/ 1516 h 10000"/>
                  <a:gd name="connsiteX1664" fmla="*/ 7789 w 9832"/>
                  <a:gd name="connsiteY1664" fmla="*/ 1541 h 10000"/>
                  <a:gd name="connsiteX1665" fmla="*/ 7799 w 9832"/>
                  <a:gd name="connsiteY1665" fmla="*/ 1569 h 10000"/>
                  <a:gd name="connsiteX1666" fmla="*/ 7804 w 9832"/>
                  <a:gd name="connsiteY1666" fmla="*/ 1581 h 10000"/>
                  <a:gd name="connsiteX1667" fmla="*/ 7809 w 9832"/>
                  <a:gd name="connsiteY1667" fmla="*/ 1587 h 10000"/>
                  <a:gd name="connsiteX1668" fmla="*/ 7838 w 9832"/>
                  <a:gd name="connsiteY1668" fmla="*/ 1559 h 10000"/>
                  <a:gd name="connsiteX1669" fmla="*/ 7856 w 9832"/>
                  <a:gd name="connsiteY1669" fmla="*/ 1563 h 10000"/>
                  <a:gd name="connsiteX1670" fmla="*/ 7857 w 9832"/>
                  <a:gd name="connsiteY1670" fmla="*/ 1541 h 10000"/>
                  <a:gd name="connsiteX1671" fmla="*/ 7861 w 9832"/>
                  <a:gd name="connsiteY1671" fmla="*/ 1491 h 10000"/>
                  <a:gd name="connsiteX1672" fmla="*/ 7861 w 9832"/>
                  <a:gd name="connsiteY1672" fmla="*/ 1479 h 10000"/>
                  <a:gd name="connsiteX1673" fmla="*/ 7866 w 9832"/>
                  <a:gd name="connsiteY1673" fmla="*/ 1473 h 10000"/>
                  <a:gd name="connsiteX1674" fmla="*/ 7880 w 9832"/>
                  <a:gd name="connsiteY1674" fmla="*/ 1460 h 10000"/>
                  <a:gd name="connsiteX1675" fmla="*/ 7885 w 9832"/>
                  <a:gd name="connsiteY1675" fmla="*/ 1454 h 10000"/>
                  <a:gd name="connsiteX1676" fmla="*/ 7893 w 9832"/>
                  <a:gd name="connsiteY1676" fmla="*/ 1479 h 10000"/>
                  <a:gd name="connsiteX1677" fmla="*/ 7903 w 9832"/>
                  <a:gd name="connsiteY1677" fmla="*/ 1513 h 10000"/>
                  <a:gd name="connsiteX1678" fmla="*/ 7913 w 9832"/>
                  <a:gd name="connsiteY1678" fmla="*/ 1535 h 10000"/>
                  <a:gd name="connsiteX1679" fmla="*/ 7924 w 9832"/>
                  <a:gd name="connsiteY1679" fmla="*/ 1559 h 10000"/>
                  <a:gd name="connsiteX1680" fmla="*/ 7933 w 9832"/>
                  <a:gd name="connsiteY1680" fmla="*/ 1578 h 10000"/>
                  <a:gd name="connsiteX1681" fmla="*/ 7939 w 9832"/>
                  <a:gd name="connsiteY1681" fmla="*/ 1590 h 10000"/>
                  <a:gd name="connsiteX1682" fmla="*/ 7950 w 9832"/>
                  <a:gd name="connsiteY1682" fmla="*/ 1606 h 10000"/>
                  <a:gd name="connsiteX1683" fmla="*/ 7957 w 9832"/>
                  <a:gd name="connsiteY1683" fmla="*/ 1615 h 10000"/>
                  <a:gd name="connsiteX1684" fmla="*/ 7962 w 9832"/>
                  <a:gd name="connsiteY1684" fmla="*/ 1600 h 10000"/>
                  <a:gd name="connsiteX1685" fmla="*/ 7975 w 9832"/>
                  <a:gd name="connsiteY1685" fmla="*/ 1597 h 10000"/>
                  <a:gd name="connsiteX1686" fmla="*/ 7977 w 9832"/>
                  <a:gd name="connsiteY1686" fmla="*/ 1590 h 10000"/>
                  <a:gd name="connsiteX1687" fmla="*/ 7977 w 9832"/>
                  <a:gd name="connsiteY1687" fmla="*/ 1609 h 10000"/>
                  <a:gd name="connsiteX1688" fmla="*/ 7986 w 9832"/>
                  <a:gd name="connsiteY1688" fmla="*/ 1649 h 10000"/>
                  <a:gd name="connsiteX1689" fmla="*/ 7991 w 9832"/>
                  <a:gd name="connsiteY1689" fmla="*/ 1677 h 10000"/>
                  <a:gd name="connsiteX1690" fmla="*/ 7996 w 9832"/>
                  <a:gd name="connsiteY1690" fmla="*/ 1705 h 10000"/>
                  <a:gd name="connsiteX1691" fmla="*/ 8004 w 9832"/>
                  <a:gd name="connsiteY1691" fmla="*/ 1730 h 10000"/>
                  <a:gd name="connsiteX1692" fmla="*/ 8008 w 9832"/>
                  <a:gd name="connsiteY1692" fmla="*/ 1757 h 10000"/>
                  <a:gd name="connsiteX1693" fmla="*/ 8012 w 9832"/>
                  <a:gd name="connsiteY1693" fmla="*/ 1785 h 10000"/>
                  <a:gd name="connsiteX1694" fmla="*/ 8017 w 9832"/>
                  <a:gd name="connsiteY1694" fmla="*/ 1804 h 10000"/>
                  <a:gd name="connsiteX1695" fmla="*/ 8017 w 9832"/>
                  <a:gd name="connsiteY1695" fmla="*/ 1813 h 10000"/>
                  <a:gd name="connsiteX1696" fmla="*/ 8008 w 9832"/>
                  <a:gd name="connsiteY1696" fmla="*/ 1838 h 10000"/>
                  <a:gd name="connsiteX1697" fmla="*/ 8017 w 9832"/>
                  <a:gd name="connsiteY1697" fmla="*/ 1860 h 10000"/>
                  <a:gd name="connsiteX1698" fmla="*/ 8034 w 9832"/>
                  <a:gd name="connsiteY1698" fmla="*/ 1884 h 10000"/>
                  <a:gd name="connsiteX1699" fmla="*/ 8052 w 9832"/>
                  <a:gd name="connsiteY1699" fmla="*/ 1906 h 10000"/>
                  <a:gd name="connsiteX1700" fmla="*/ 8079 w 9832"/>
                  <a:gd name="connsiteY1700" fmla="*/ 1931 h 10000"/>
                  <a:gd name="connsiteX1701" fmla="*/ 8091 w 9832"/>
                  <a:gd name="connsiteY1701" fmla="*/ 1946 h 10000"/>
                  <a:gd name="connsiteX1702" fmla="*/ 8099 w 9832"/>
                  <a:gd name="connsiteY1702" fmla="*/ 1949 h 10000"/>
                  <a:gd name="connsiteX1703" fmla="*/ 8110 w 9832"/>
                  <a:gd name="connsiteY1703" fmla="*/ 1974 h 10000"/>
                  <a:gd name="connsiteX1704" fmla="*/ 8123 w 9832"/>
                  <a:gd name="connsiteY1704" fmla="*/ 1986 h 10000"/>
                  <a:gd name="connsiteX1705" fmla="*/ 8127 w 9832"/>
                  <a:gd name="connsiteY1705" fmla="*/ 2005 h 10000"/>
                  <a:gd name="connsiteX1706" fmla="*/ 8123 w 9832"/>
                  <a:gd name="connsiteY1706" fmla="*/ 2030 h 10000"/>
                  <a:gd name="connsiteX1707" fmla="*/ 8123 w 9832"/>
                  <a:gd name="connsiteY1707" fmla="*/ 2033 h 10000"/>
                  <a:gd name="connsiteX1708" fmla="*/ 8110 w 9832"/>
                  <a:gd name="connsiteY1708" fmla="*/ 2048 h 10000"/>
                  <a:gd name="connsiteX1709" fmla="*/ 8110 w 9832"/>
                  <a:gd name="connsiteY1709" fmla="*/ 2067 h 10000"/>
                  <a:gd name="connsiteX1710" fmla="*/ 8081 w 9832"/>
                  <a:gd name="connsiteY1710" fmla="*/ 2085 h 10000"/>
                  <a:gd name="connsiteX1711" fmla="*/ 8079 w 9832"/>
                  <a:gd name="connsiteY1711" fmla="*/ 2073 h 10000"/>
                  <a:gd name="connsiteX1712" fmla="*/ 8066 w 9832"/>
                  <a:gd name="connsiteY1712" fmla="*/ 2082 h 10000"/>
                  <a:gd name="connsiteX1713" fmla="*/ 8047 w 9832"/>
                  <a:gd name="connsiteY1713" fmla="*/ 2092 h 10000"/>
                  <a:gd name="connsiteX1714" fmla="*/ 8042 w 9832"/>
                  <a:gd name="connsiteY1714" fmla="*/ 2092 h 10000"/>
                  <a:gd name="connsiteX1715" fmla="*/ 8029 w 9832"/>
                  <a:gd name="connsiteY1715" fmla="*/ 2119 h 10000"/>
                  <a:gd name="connsiteX1716" fmla="*/ 8012 w 9832"/>
                  <a:gd name="connsiteY1716" fmla="*/ 2119 h 10000"/>
                  <a:gd name="connsiteX1717" fmla="*/ 8004 w 9832"/>
                  <a:gd name="connsiteY1717" fmla="*/ 2119 h 10000"/>
                  <a:gd name="connsiteX1718" fmla="*/ 7991 w 9832"/>
                  <a:gd name="connsiteY1718" fmla="*/ 2119 h 10000"/>
                  <a:gd name="connsiteX1719" fmla="*/ 7980 w 9832"/>
                  <a:gd name="connsiteY1719" fmla="*/ 2141 h 10000"/>
                  <a:gd name="connsiteX1720" fmla="*/ 7960 w 9832"/>
                  <a:gd name="connsiteY1720" fmla="*/ 2172 h 10000"/>
                  <a:gd name="connsiteX1721" fmla="*/ 7952 w 9832"/>
                  <a:gd name="connsiteY1721" fmla="*/ 2194 h 10000"/>
                  <a:gd name="connsiteX1722" fmla="*/ 7934 w 9832"/>
                  <a:gd name="connsiteY1722" fmla="*/ 2218 h 10000"/>
                  <a:gd name="connsiteX1723" fmla="*/ 7918 w 9832"/>
                  <a:gd name="connsiteY1723" fmla="*/ 2246 h 10000"/>
                  <a:gd name="connsiteX1724" fmla="*/ 7910 w 9832"/>
                  <a:gd name="connsiteY1724" fmla="*/ 2259 h 10000"/>
                  <a:gd name="connsiteX1725" fmla="*/ 7908 w 9832"/>
                  <a:gd name="connsiteY1725" fmla="*/ 2265 h 10000"/>
                  <a:gd name="connsiteX1726" fmla="*/ 7937 w 9832"/>
                  <a:gd name="connsiteY1726" fmla="*/ 2392 h 10000"/>
                  <a:gd name="connsiteX1727" fmla="*/ 7977 w 9832"/>
                  <a:gd name="connsiteY1727" fmla="*/ 2407 h 10000"/>
                  <a:gd name="connsiteX1728" fmla="*/ 7995 w 9832"/>
                  <a:gd name="connsiteY1728" fmla="*/ 2447 h 10000"/>
                  <a:gd name="connsiteX1729" fmla="*/ 8048 w 9832"/>
                  <a:gd name="connsiteY1729" fmla="*/ 2429 h 10000"/>
                  <a:gd name="connsiteX1730" fmla="*/ 8052 w 9832"/>
                  <a:gd name="connsiteY1730" fmla="*/ 2410 h 10000"/>
                  <a:gd name="connsiteX1731" fmla="*/ 8061 w 9832"/>
                  <a:gd name="connsiteY1731" fmla="*/ 2398 h 10000"/>
                  <a:gd name="connsiteX1732" fmla="*/ 8071 w 9832"/>
                  <a:gd name="connsiteY1732" fmla="*/ 2376 h 10000"/>
                  <a:gd name="connsiteX1733" fmla="*/ 8079 w 9832"/>
                  <a:gd name="connsiteY1733" fmla="*/ 2364 h 10000"/>
                  <a:gd name="connsiteX1734" fmla="*/ 8086 w 9832"/>
                  <a:gd name="connsiteY1734" fmla="*/ 2345 h 10000"/>
                  <a:gd name="connsiteX1735" fmla="*/ 8094 w 9832"/>
                  <a:gd name="connsiteY1735" fmla="*/ 2330 h 10000"/>
                  <a:gd name="connsiteX1736" fmla="*/ 8101 w 9832"/>
                  <a:gd name="connsiteY1736" fmla="*/ 2317 h 10000"/>
                  <a:gd name="connsiteX1737" fmla="*/ 8117 w 9832"/>
                  <a:gd name="connsiteY1737" fmla="*/ 2308 h 10000"/>
                  <a:gd name="connsiteX1738" fmla="*/ 8122 w 9832"/>
                  <a:gd name="connsiteY1738" fmla="*/ 2299 h 10000"/>
                  <a:gd name="connsiteX1739" fmla="*/ 8132 w 9832"/>
                  <a:gd name="connsiteY1739" fmla="*/ 2283 h 10000"/>
                  <a:gd name="connsiteX1740" fmla="*/ 8143 w 9832"/>
                  <a:gd name="connsiteY1740" fmla="*/ 2268 h 10000"/>
                  <a:gd name="connsiteX1741" fmla="*/ 8146 w 9832"/>
                  <a:gd name="connsiteY1741" fmla="*/ 2268 h 10000"/>
                  <a:gd name="connsiteX1742" fmla="*/ 8166 w 9832"/>
                  <a:gd name="connsiteY1742" fmla="*/ 2265 h 10000"/>
                  <a:gd name="connsiteX1743" fmla="*/ 8179 w 9832"/>
                  <a:gd name="connsiteY1743" fmla="*/ 2256 h 10000"/>
                  <a:gd name="connsiteX1744" fmla="*/ 8205 w 9832"/>
                  <a:gd name="connsiteY1744" fmla="*/ 2212 h 10000"/>
                  <a:gd name="connsiteX1745" fmla="*/ 8247 w 9832"/>
                  <a:gd name="connsiteY1745" fmla="*/ 2141 h 10000"/>
                  <a:gd name="connsiteX1746" fmla="*/ 8280 w 9832"/>
                  <a:gd name="connsiteY1746" fmla="*/ 2119 h 10000"/>
                  <a:gd name="connsiteX1747" fmla="*/ 8332 w 9832"/>
                  <a:gd name="connsiteY1747" fmla="*/ 2113 h 10000"/>
                  <a:gd name="connsiteX1748" fmla="*/ 8347 w 9832"/>
                  <a:gd name="connsiteY1748" fmla="*/ 2113 h 10000"/>
                  <a:gd name="connsiteX1749" fmla="*/ 8360 w 9832"/>
                  <a:gd name="connsiteY1749" fmla="*/ 2119 h 10000"/>
                  <a:gd name="connsiteX1750" fmla="*/ 8380 w 9832"/>
                  <a:gd name="connsiteY1750" fmla="*/ 2123 h 10000"/>
                  <a:gd name="connsiteX1751" fmla="*/ 8399 w 9832"/>
                  <a:gd name="connsiteY1751" fmla="*/ 2129 h 10000"/>
                  <a:gd name="connsiteX1752" fmla="*/ 8417 w 9832"/>
                  <a:gd name="connsiteY1752" fmla="*/ 2129 h 10000"/>
                  <a:gd name="connsiteX1753" fmla="*/ 8434 w 9832"/>
                  <a:gd name="connsiteY1753" fmla="*/ 2123 h 10000"/>
                  <a:gd name="connsiteX1754" fmla="*/ 8450 w 9832"/>
                  <a:gd name="connsiteY1754" fmla="*/ 2113 h 10000"/>
                  <a:gd name="connsiteX1755" fmla="*/ 8466 w 9832"/>
                  <a:gd name="connsiteY1755" fmla="*/ 2104 h 10000"/>
                  <a:gd name="connsiteX1756" fmla="*/ 8471 w 9832"/>
                  <a:gd name="connsiteY1756" fmla="*/ 2104 h 10000"/>
                  <a:gd name="connsiteX1757" fmla="*/ 8476 w 9832"/>
                  <a:gd name="connsiteY1757" fmla="*/ 2085 h 10000"/>
                  <a:gd name="connsiteX1758" fmla="*/ 8481 w 9832"/>
                  <a:gd name="connsiteY1758" fmla="*/ 2058 h 10000"/>
                  <a:gd name="connsiteX1759" fmla="*/ 8486 w 9832"/>
                  <a:gd name="connsiteY1759" fmla="*/ 2042 h 10000"/>
                  <a:gd name="connsiteX1760" fmla="*/ 8499 w 9832"/>
                  <a:gd name="connsiteY1760" fmla="*/ 2042 h 10000"/>
                  <a:gd name="connsiteX1761" fmla="*/ 8500 w 9832"/>
                  <a:gd name="connsiteY1761" fmla="*/ 2048 h 10000"/>
                  <a:gd name="connsiteX1762" fmla="*/ 8500 w 9832"/>
                  <a:gd name="connsiteY1762" fmla="*/ 2033 h 10000"/>
                  <a:gd name="connsiteX1763" fmla="*/ 8504 w 9832"/>
                  <a:gd name="connsiteY1763" fmla="*/ 2020 h 10000"/>
                  <a:gd name="connsiteX1764" fmla="*/ 8513 w 9832"/>
                  <a:gd name="connsiteY1764" fmla="*/ 2024 h 10000"/>
                  <a:gd name="connsiteX1765" fmla="*/ 8523 w 9832"/>
                  <a:gd name="connsiteY1765" fmla="*/ 2024 h 10000"/>
                  <a:gd name="connsiteX1766" fmla="*/ 8527 w 9832"/>
                  <a:gd name="connsiteY1766" fmla="*/ 2042 h 10000"/>
                  <a:gd name="connsiteX1767" fmla="*/ 8531 w 9832"/>
                  <a:gd name="connsiteY1767" fmla="*/ 2051 h 10000"/>
                  <a:gd name="connsiteX1768" fmla="*/ 8556 w 9832"/>
                  <a:gd name="connsiteY1768" fmla="*/ 2095 h 10000"/>
                  <a:gd name="connsiteX1769" fmla="*/ 8603 w 9832"/>
                  <a:gd name="connsiteY1769" fmla="*/ 2095 h 10000"/>
                  <a:gd name="connsiteX1770" fmla="*/ 8621 w 9832"/>
                  <a:gd name="connsiteY1770" fmla="*/ 2082 h 10000"/>
                  <a:gd name="connsiteX1771" fmla="*/ 8637 w 9832"/>
                  <a:gd name="connsiteY1771" fmla="*/ 2067 h 10000"/>
                  <a:gd name="connsiteX1772" fmla="*/ 8673 w 9832"/>
                  <a:gd name="connsiteY1772" fmla="*/ 2039 h 10000"/>
                  <a:gd name="connsiteX1773" fmla="*/ 8690 w 9832"/>
                  <a:gd name="connsiteY1773" fmla="*/ 2014 h 10000"/>
                  <a:gd name="connsiteX1774" fmla="*/ 8709 w 9832"/>
                  <a:gd name="connsiteY1774" fmla="*/ 2011 h 10000"/>
                  <a:gd name="connsiteX1775" fmla="*/ 8722 w 9832"/>
                  <a:gd name="connsiteY1775" fmla="*/ 2005 h 10000"/>
                  <a:gd name="connsiteX1776" fmla="*/ 8730 w 9832"/>
                  <a:gd name="connsiteY1776" fmla="*/ 2002 h 10000"/>
                  <a:gd name="connsiteX1777" fmla="*/ 8737 w 9832"/>
                  <a:gd name="connsiteY1777" fmla="*/ 1993 h 10000"/>
                  <a:gd name="connsiteX1778" fmla="*/ 8755 w 9832"/>
                  <a:gd name="connsiteY1778" fmla="*/ 1986 h 10000"/>
                  <a:gd name="connsiteX1779" fmla="*/ 8779 w 9832"/>
                  <a:gd name="connsiteY1779" fmla="*/ 1996 h 10000"/>
                  <a:gd name="connsiteX1780" fmla="*/ 8794 w 9832"/>
                  <a:gd name="connsiteY1780" fmla="*/ 2014 h 10000"/>
                  <a:gd name="connsiteX1781" fmla="*/ 8814 w 9832"/>
                  <a:gd name="connsiteY1781" fmla="*/ 2039 h 10000"/>
                  <a:gd name="connsiteX1782" fmla="*/ 8833 w 9832"/>
                  <a:gd name="connsiteY1782" fmla="*/ 2064 h 10000"/>
                  <a:gd name="connsiteX1783" fmla="*/ 8845 w 9832"/>
                  <a:gd name="connsiteY1783" fmla="*/ 2073 h 10000"/>
                  <a:gd name="connsiteX1784" fmla="*/ 8846 w 9832"/>
                  <a:gd name="connsiteY1784" fmla="*/ 2076 h 10000"/>
                  <a:gd name="connsiteX1785" fmla="*/ 8851 w 9832"/>
                  <a:gd name="connsiteY1785" fmla="*/ 2051 h 10000"/>
                  <a:gd name="connsiteX1786" fmla="*/ 8859 w 9832"/>
                  <a:gd name="connsiteY1786" fmla="*/ 2030 h 10000"/>
                  <a:gd name="connsiteX1787" fmla="*/ 8869 w 9832"/>
                  <a:gd name="connsiteY1787" fmla="*/ 2011 h 10000"/>
                  <a:gd name="connsiteX1788" fmla="*/ 8876 w 9832"/>
                  <a:gd name="connsiteY1788" fmla="*/ 1996 h 10000"/>
                  <a:gd name="connsiteX1789" fmla="*/ 8884 w 9832"/>
                  <a:gd name="connsiteY1789" fmla="*/ 1983 h 10000"/>
                  <a:gd name="connsiteX1790" fmla="*/ 8884 w 9832"/>
                  <a:gd name="connsiteY1790" fmla="*/ 1955 h 10000"/>
                  <a:gd name="connsiteX1791" fmla="*/ 8884 w 9832"/>
                  <a:gd name="connsiteY1791" fmla="*/ 1925 h 10000"/>
                  <a:gd name="connsiteX1792" fmla="*/ 8884 w 9832"/>
                  <a:gd name="connsiteY1792" fmla="*/ 1906 h 10000"/>
                  <a:gd name="connsiteX1793" fmla="*/ 8913 w 9832"/>
                  <a:gd name="connsiteY1793" fmla="*/ 1894 h 10000"/>
                  <a:gd name="connsiteX1794" fmla="*/ 8917 w 9832"/>
                  <a:gd name="connsiteY1794" fmla="*/ 1869 h 10000"/>
                  <a:gd name="connsiteX1795" fmla="*/ 9032 w 9832"/>
                  <a:gd name="connsiteY1795" fmla="*/ 1850 h 10000"/>
                  <a:gd name="connsiteX1796" fmla="*/ 9036 w 9832"/>
                  <a:gd name="connsiteY1796" fmla="*/ 1847 h 10000"/>
                  <a:gd name="connsiteX1797" fmla="*/ 9037 w 9832"/>
                  <a:gd name="connsiteY1797" fmla="*/ 1847 h 10000"/>
                  <a:gd name="connsiteX1798" fmla="*/ 9041 w 9832"/>
                  <a:gd name="connsiteY1798" fmla="*/ 1847 h 10000"/>
                  <a:gd name="connsiteX1799" fmla="*/ 9042 w 9832"/>
                  <a:gd name="connsiteY1799" fmla="*/ 1847 h 10000"/>
                  <a:gd name="connsiteX1800" fmla="*/ 9045 w 9832"/>
                  <a:gd name="connsiteY1800" fmla="*/ 1847 h 10000"/>
                  <a:gd name="connsiteX1801" fmla="*/ 9121 w 9832"/>
                  <a:gd name="connsiteY1801" fmla="*/ 1949 h 10000"/>
                  <a:gd name="connsiteX1802" fmla="*/ 9130 w 9832"/>
                  <a:gd name="connsiteY1802" fmla="*/ 1959 h 10000"/>
                  <a:gd name="connsiteX1803" fmla="*/ 9137 w 9832"/>
                  <a:gd name="connsiteY1803" fmla="*/ 1940 h 10000"/>
                  <a:gd name="connsiteX1804" fmla="*/ 9142 w 9832"/>
                  <a:gd name="connsiteY1804" fmla="*/ 1915 h 10000"/>
                  <a:gd name="connsiteX1805" fmla="*/ 9161 w 9832"/>
                  <a:gd name="connsiteY1805" fmla="*/ 1884 h 10000"/>
                  <a:gd name="connsiteX1806" fmla="*/ 9160 w 9832"/>
                  <a:gd name="connsiteY1806" fmla="*/ 1838 h 10000"/>
                  <a:gd name="connsiteX1807" fmla="*/ 9166 w 9832"/>
                  <a:gd name="connsiteY1807" fmla="*/ 1767 h 10000"/>
                  <a:gd name="connsiteX1808" fmla="*/ 9160 w 9832"/>
                  <a:gd name="connsiteY1808" fmla="*/ 1705 h 10000"/>
                  <a:gd name="connsiteX1809" fmla="*/ 9160 w 9832"/>
                  <a:gd name="connsiteY1809" fmla="*/ 1689 h 10000"/>
                  <a:gd name="connsiteX1810" fmla="*/ 9166 w 9832"/>
                  <a:gd name="connsiteY1810" fmla="*/ 1671 h 10000"/>
                  <a:gd name="connsiteX1811" fmla="*/ 9192 w 9832"/>
                  <a:gd name="connsiteY1811" fmla="*/ 1621 h 10000"/>
                  <a:gd name="connsiteX1812" fmla="*/ 9187 w 9832"/>
                  <a:gd name="connsiteY1812" fmla="*/ 1606 h 10000"/>
                  <a:gd name="connsiteX1813" fmla="*/ 9184 w 9832"/>
                  <a:gd name="connsiteY1813" fmla="*/ 1572 h 10000"/>
                  <a:gd name="connsiteX1814" fmla="*/ 9187 w 9832"/>
                  <a:gd name="connsiteY1814" fmla="*/ 1569 h 10000"/>
                  <a:gd name="connsiteX1815" fmla="*/ 9194 w 9832"/>
                  <a:gd name="connsiteY1815" fmla="*/ 1563 h 10000"/>
                  <a:gd name="connsiteX1816" fmla="*/ 9204 w 9832"/>
                  <a:gd name="connsiteY1816" fmla="*/ 1516 h 10000"/>
                  <a:gd name="connsiteX1817" fmla="*/ 9204 w 9832"/>
                  <a:gd name="connsiteY1817" fmla="*/ 1488 h 10000"/>
                  <a:gd name="connsiteX1818" fmla="*/ 9197 w 9832"/>
                  <a:gd name="connsiteY1818" fmla="*/ 1460 h 10000"/>
                  <a:gd name="connsiteX1819" fmla="*/ 9204 w 9832"/>
                  <a:gd name="connsiteY1819" fmla="*/ 1423 h 10000"/>
                  <a:gd name="connsiteX1820" fmla="*/ 9217 w 9832"/>
                  <a:gd name="connsiteY1820" fmla="*/ 1383 h 10000"/>
                  <a:gd name="connsiteX1821" fmla="*/ 9227 w 9832"/>
                  <a:gd name="connsiteY1821" fmla="*/ 1355 h 10000"/>
                  <a:gd name="connsiteX1822" fmla="*/ 9245 w 9832"/>
                  <a:gd name="connsiteY1822" fmla="*/ 1309 h 10000"/>
                  <a:gd name="connsiteX1823" fmla="*/ 9251 w 9832"/>
                  <a:gd name="connsiteY1823" fmla="*/ 1284 h 10000"/>
                  <a:gd name="connsiteX1824" fmla="*/ 9264 w 9832"/>
                  <a:gd name="connsiteY1824" fmla="*/ 1272 h 10000"/>
                  <a:gd name="connsiteX1825" fmla="*/ 9271 w 9832"/>
                  <a:gd name="connsiteY1825" fmla="*/ 1265 h 10000"/>
                  <a:gd name="connsiteX1826" fmla="*/ 9292 w 9832"/>
                  <a:gd name="connsiteY1826" fmla="*/ 1265 h 10000"/>
                  <a:gd name="connsiteX1827" fmla="*/ 9318 w 9832"/>
                  <a:gd name="connsiteY1827" fmla="*/ 1265 h 10000"/>
                  <a:gd name="connsiteX1828" fmla="*/ 9346 w 9832"/>
                  <a:gd name="connsiteY1828" fmla="*/ 1256 h 10000"/>
                  <a:gd name="connsiteX1829" fmla="*/ 9364 w 9832"/>
                  <a:gd name="connsiteY1829" fmla="*/ 1253 h 10000"/>
                  <a:gd name="connsiteX1830" fmla="*/ 9385 w 9832"/>
                  <a:gd name="connsiteY1830" fmla="*/ 1244 h 10000"/>
                  <a:gd name="connsiteX1831" fmla="*/ 9401 w 9832"/>
                  <a:gd name="connsiteY1831" fmla="*/ 1244 h 10000"/>
                  <a:gd name="connsiteX1832" fmla="*/ 9422 w 9832"/>
                  <a:gd name="connsiteY1832" fmla="*/ 1256 h 10000"/>
                  <a:gd name="connsiteX1833" fmla="*/ 9445 w 9832"/>
                  <a:gd name="connsiteY1833" fmla="*/ 1275 h 10000"/>
                  <a:gd name="connsiteX1834" fmla="*/ 9463 w 9832"/>
                  <a:gd name="connsiteY1834" fmla="*/ 1306 h 10000"/>
                  <a:gd name="connsiteX1835" fmla="*/ 9484 w 9832"/>
                  <a:gd name="connsiteY1835" fmla="*/ 1346 h 10000"/>
                  <a:gd name="connsiteX1836" fmla="*/ 9499 w 9832"/>
                  <a:gd name="connsiteY1836" fmla="*/ 1380 h 10000"/>
                  <a:gd name="connsiteX1837" fmla="*/ 9525 w 9832"/>
                  <a:gd name="connsiteY1837" fmla="*/ 1414 h 10000"/>
                  <a:gd name="connsiteX1838" fmla="*/ 9540 w 9832"/>
                  <a:gd name="connsiteY1838" fmla="*/ 1426 h 10000"/>
                  <a:gd name="connsiteX1839" fmla="*/ 9556 w 9832"/>
                  <a:gd name="connsiteY1839" fmla="*/ 1442 h 10000"/>
                  <a:gd name="connsiteX1840" fmla="*/ 9592 w 9832"/>
                  <a:gd name="connsiteY1840" fmla="*/ 1445 h 10000"/>
                  <a:gd name="connsiteX1841" fmla="*/ 9612 w 9832"/>
                  <a:gd name="connsiteY1841" fmla="*/ 1451 h 10000"/>
                  <a:gd name="connsiteX1842" fmla="*/ 9644 w 9832"/>
                  <a:gd name="connsiteY1842" fmla="*/ 1451 h 10000"/>
                  <a:gd name="connsiteX1843" fmla="*/ 9664 w 9832"/>
                  <a:gd name="connsiteY1843" fmla="*/ 1454 h 10000"/>
                  <a:gd name="connsiteX1844" fmla="*/ 9687 w 9832"/>
                  <a:gd name="connsiteY1844" fmla="*/ 1482 h 10000"/>
                  <a:gd name="connsiteX1845" fmla="*/ 9708 w 9832"/>
                  <a:gd name="connsiteY1845" fmla="*/ 1513 h 10000"/>
                  <a:gd name="connsiteX1846" fmla="*/ 9729 w 9832"/>
                  <a:gd name="connsiteY1846" fmla="*/ 1541 h 10000"/>
                  <a:gd name="connsiteX1847" fmla="*/ 9750 w 9832"/>
                  <a:gd name="connsiteY1847" fmla="*/ 1569 h 10000"/>
                  <a:gd name="connsiteX1848" fmla="*/ 9765 w 9832"/>
                  <a:gd name="connsiteY1848" fmla="*/ 1587 h 10000"/>
                  <a:gd name="connsiteX1849" fmla="*/ 9786 w 9832"/>
                  <a:gd name="connsiteY1849" fmla="*/ 1606 h 10000"/>
                  <a:gd name="connsiteX1850" fmla="*/ 9796 w 9832"/>
                  <a:gd name="connsiteY1850" fmla="*/ 1615 h 10000"/>
                  <a:gd name="connsiteX1851" fmla="*/ 9801 w 9832"/>
                  <a:gd name="connsiteY1851" fmla="*/ 1816 h 10000"/>
                  <a:gd name="connsiteX1852" fmla="*/ 9801 w 9832"/>
                  <a:gd name="connsiteY1852" fmla="*/ 1838 h 10000"/>
                  <a:gd name="connsiteX1853" fmla="*/ 9796 w 9832"/>
                  <a:gd name="connsiteY1853" fmla="*/ 1866 h 10000"/>
                  <a:gd name="connsiteX1854" fmla="*/ 9778 w 9832"/>
                  <a:gd name="connsiteY1854" fmla="*/ 1915 h 10000"/>
                  <a:gd name="connsiteX1855" fmla="*/ 9775 w 9832"/>
                  <a:gd name="connsiteY1855" fmla="*/ 1934 h 10000"/>
                  <a:gd name="connsiteX1856" fmla="*/ 9770 w 9832"/>
                  <a:gd name="connsiteY1856" fmla="*/ 1965 h 10000"/>
                  <a:gd name="connsiteX1857" fmla="*/ 9773 w 9832"/>
                  <a:gd name="connsiteY1857" fmla="*/ 1983 h 10000"/>
                  <a:gd name="connsiteX1858" fmla="*/ 9791 w 9832"/>
                  <a:gd name="connsiteY1858" fmla="*/ 2014 h 10000"/>
                  <a:gd name="connsiteX1859" fmla="*/ 9811 w 9832"/>
                  <a:gd name="connsiteY1859" fmla="*/ 2042 h 10000"/>
                  <a:gd name="connsiteX1860" fmla="*/ 9822 w 9832"/>
                  <a:gd name="connsiteY1860" fmla="*/ 2067 h 10000"/>
                  <a:gd name="connsiteX1861" fmla="*/ 9827 w 9832"/>
                  <a:gd name="connsiteY1861" fmla="*/ 2082 h 10000"/>
                  <a:gd name="connsiteX1862" fmla="*/ 9832 w 9832"/>
                  <a:gd name="connsiteY1862" fmla="*/ 2101 h 10000"/>
                  <a:gd name="connsiteX1863" fmla="*/ 9825 w 9832"/>
                  <a:gd name="connsiteY1863" fmla="*/ 2129 h 10000"/>
                  <a:gd name="connsiteX1864" fmla="*/ 9821 w 9832"/>
                  <a:gd name="connsiteY1864" fmla="*/ 2147 h 10000"/>
                  <a:gd name="connsiteX1865" fmla="*/ 9811 w 9832"/>
                  <a:gd name="connsiteY1865" fmla="*/ 2175 h 10000"/>
                  <a:gd name="connsiteX1866" fmla="*/ 9796 w 9832"/>
                  <a:gd name="connsiteY1866" fmla="*/ 2212 h 10000"/>
                  <a:gd name="connsiteX1867" fmla="*/ 9773 w 9832"/>
                  <a:gd name="connsiteY1867" fmla="*/ 2240 h 10000"/>
                  <a:gd name="connsiteX1868" fmla="*/ 9755 w 9832"/>
                  <a:gd name="connsiteY1868" fmla="*/ 2274 h 10000"/>
                  <a:gd name="connsiteX1869" fmla="*/ 9731 w 9832"/>
                  <a:gd name="connsiteY1869" fmla="*/ 2308 h 10000"/>
                  <a:gd name="connsiteX1870" fmla="*/ 9706 w 9832"/>
                  <a:gd name="connsiteY1870" fmla="*/ 2348 h 10000"/>
                  <a:gd name="connsiteX1871" fmla="*/ 9684 w 9832"/>
                  <a:gd name="connsiteY1871" fmla="*/ 2376 h 10000"/>
                  <a:gd name="connsiteX1872" fmla="*/ 9669 w 9832"/>
                  <a:gd name="connsiteY1872" fmla="*/ 2401 h 10000"/>
                  <a:gd name="connsiteX1873" fmla="*/ 9661 w 9832"/>
                  <a:gd name="connsiteY1873" fmla="*/ 2426 h 10000"/>
                  <a:gd name="connsiteX1874" fmla="*/ 9654 w 9832"/>
                  <a:gd name="connsiteY1874" fmla="*/ 2438 h 10000"/>
                  <a:gd name="connsiteX1875" fmla="*/ 9639 w 9832"/>
                  <a:gd name="connsiteY1875" fmla="*/ 2447 h 10000"/>
                  <a:gd name="connsiteX1876" fmla="*/ 9621 w 9832"/>
                  <a:gd name="connsiteY1876" fmla="*/ 2457 h 10000"/>
                  <a:gd name="connsiteX1877" fmla="*/ 9599 w 9832"/>
                  <a:gd name="connsiteY1877" fmla="*/ 2481 h 10000"/>
                  <a:gd name="connsiteX1878" fmla="*/ 9582 w 9832"/>
                  <a:gd name="connsiteY1878" fmla="*/ 2500 h 10000"/>
                  <a:gd name="connsiteX1879" fmla="*/ 9568 w 9832"/>
                  <a:gd name="connsiteY1879" fmla="*/ 2515 h 10000"/>
                  <a:gd name="connsiteX1880" fmla="*/ 9545 w 9832"/>
                  <a:gd name="connsiteY1880" fmla="*/ 2537 h 10000"/>
                  <a:gd name="connsiteX1881" fmla="*/ 9530 w 9832"/>
                  <a:gd name="connsiteY1881" fmla="*/ 2562 h 10000"/>
                  <a:gd name="connsiteX1882" fmla="*/ 9520 w 9832"/>
                  <a:gd name="connsiteY1882" fmla="*/ 2574 h 10000"/>
                  <a:gd name="connsiteX1883" fmla="*/ 9515 w 9832"/>
                  <a:gd name="connsiteY1883" fmla="*/ 2580 h 10000"/>
                  <a:gd name="connsiteX1884" fmla="*/ 9502 w 9832"/>
                  <a:gd name="connsiteY1884" fmla="*/ 2580 h 10000"/>
                  <a:gd name="connsiteX1885" fmla="*/ 9493 w 9832"/>
                  <a:gd name="connsiteY1885" fmla="*/ 2574 h 10000"/>
                  <a:gd name="connsiteX1886" fmla="*/ 9480 w 9832"/>
                  <a:gd name="connsiteY1886" fmla="*/ 2593 h 10000"/>
                  <a:gd name="connsiteX1887" fmla="*/ 9473 w 9832"/>
                  <a:gd name="connsiteY1887" fmla="*/ 2618 h 10000"/>
                  <a:gd name="connsiteX1888" fmla="*/ 9465 w 9832"/>
                  <a:gd name="connsiteY1888" fmla="*/ 2642 h 10000"/>
                  <a:gd name="connsiteX1889" fmla="*/ 9460 w 9832"/>
                  <a:gd name="connsiteY1889" fmla="*/ 2664 h 10000"/>
                  <a:gd name="connsiteX1890" fmla="*/ 9458 w 9832"/>
                  <a:gd name="connsiteY1890" fmla="*/ 2692 h 10000"/>
                  <a:gd name="connsiteX1891" fmla="*/ 9460 w 9832"/>
                  <a:gd name="connsiteY1891" fmla="*/ 2717 h 10000"/>
                  <a:gd name="connsiteX1892" fmla="*/ 9465 w 9832"/>
                  <a:gd name="connsiteY1892" fmla="*/ 2735 h 10000"/>
                  <a:gd name="connsiteX1893" fmla="*/ 9470 w 9832"/>
                  <a:gd name="connsiteY1893" fmla="*/ 2760 h 10000"/>
                  <a:gd name="connsiteX1894" fmla="*/ 9465 w 9832"/>
                  <a:gd name="connsiteY1894" fmla="*/ 2788 h 10000"/>
                  <a:gd name="connsiteX1895" fmla="*/ 9460 w 9832"/>
                  <a:gd name="connsiteY1895" fmla="*/ 2816 h 10000"/>
                  <a:gd name="connsiteX1896" fmla="*/ 9458 w 9832"/>
                  <a:gd name="connsiteY1896" fmla="*/ 2850 h 10000"/>
                  <a:gd name="connsiteX1897" fmla="*/ 9455 w 9832"/>
                  <a:gd name="connsiteY1897" fmla="*/ 2881 h 10000"/>
                  <a:gd name="connsiteX1898" fmla="*/ 9453 w 9832"/>
                  <a:gd name="connsiteY1898" fmla="*/ 2905 h 10000"/>
                  <a:gd name="connsiteX1899" fmla="*/ 9468 w 9832"/>
                  <a:gd name="connsiteY1899" fmla="*/ 2924 h 10000"/>
                  <a:gd name="connsiteX1900" fmla="*/ 9480 w 9832"/>
                  <a:gd name="connsiteY1900" fmla="*/ 2939 h 10000"/>
                  <a:gd name="connsiteX1901" fmla="*/ 9483 w 9832"/>
                  <a:gd name="connsiteY1901" fmla="*/ 2958 h 10000"/>
                  <a:gd name="connsiteX1902" fmla="*/ 9480 w 9832"/>
                  <a:gd name="connsiteY1902" fmla="*/ 2976 h 10000"/>
                  <a:gd name="connsiteX1903" fmla="*/ 9480 w 9832"/>
                  <a:gd name="connsiteY1903" fmla="*/ 3004 h 10000"/>
                  <a:gd name="connsiteX1904" fmla="*/ 9478 w 9832"/>
                  <a:gd name="connsiteY1904" fmla="*/ 3032 h 10000"/>
                  <a:gd name="connsiteX1905" fmla="*/ 9473 w 9832"/>
                  <a:gd name="connsiteY1905" fmla="*/ 3085 h 10000"/>
                  <a:gd name="connsiteX1906" fmla="*/ 9465 w 9832"/>
                  <a:gd name="connsiteY1906" fmla="*/ 3113 h 10000"/>
                  <a:gd name="connsiteX1907" fmla="*/ 9460 w 9832"/>
                  <a:gd name="connsiteY1907" fmla="*/ 3131 h 10000"/>
                  <a:gd name="connsiteX1908" fmla="*/ 9447 w 9832"/>
                  <a:gd name="connsiteY1908" fmla="*/ 3156 h 10000"/>
                  <a:gd name="connsiteX1909" fmla="*/ 9437 w 9832"/>
                  <a:gd name="connsiteY1909" fmla="*/ 3187 h 10000"/>
                  <a:gd name="connsiteX1910" fmla="*/ 9431 w 9832"/>
                  <a:gd name="connsiteY1910" fmla="*/ 3205 h 10000"/>
                  <a:gd name="connsiteX1911" fmla="*/ 9406 w 9832"/>
                  <a:gd name="connsiteY1911" fmla="*/ 3239 h 10000"/>
                  <a:gd name="connsiteX1912" fmla="*/ 9390 w 9832"/>
                  <a:gd name="connsiteY1912" fmla="*/ 3267 h 10000"/>
                  <a:gd name="connsiteX1913" fmla="*/ 9375 w 9832"/>
                  <a:gd name="connsiteY1913" fmla="*/ 3292 h 10000"/>
                  <a:gd name="connsiteX1914" fmla="*/ 9364 w 9832"/>
                  <a:gd name="connsiteY1914" fmla="*/ 3304 h 10000"/>
                  <a:gd name="connsiteX1915" fmla="*/ 9351 w 9832"/>
                  <a:gd name="connsiteY1915" fmla="*/ 3314 h 10000"/>
                  <a:gd name="connsiteX1916" fmla="*/ 9346 w 9832"/>
                  <a:gd name="connsiteY1916" fmla="*/ 3320 h 10000"/>
                  <a:gd name="connsiteX1917" fmla="*/ 9346 w 9832"/>
                  <a:gd name="connsiteY1917" fmla="*/ 3323 h 10000"/>
                  <a:gd name="connsiteX1918" fmla="*/ 9339 w 9832"/>
                  <a:gd name="connsiteY1918" fmla="*/ 3329 h 10000"/>
                  <a:gd name="connsiteX1919" fmla="*/ 9318 w 9832"/>
                  <a:gd name="connsiteY1919" fmla="*/ 3342 h 10000"/>
                  <a:gd name="connsiteX1920" fmla="*/ 9297 w 9832"/>
                  <a:gd name="connsiteY1920" fmla="*/ 3357 h 10000"/>
                  <a:gd name="connsiteX1921" fmla="*/ 9279 w 9832"/>
                  <a:gd name="connsiteY1921" fmla="*/ 3366 h 10000"/>
                  <a:gd name="connsiteX1922" fmla="*/ 9261 w 9832"/>
                  <a:gd name="connsiteY1922" fmla="*/ 3376 h 10000"/>
                  <a:gd name="connsiteX1923" fmla="*/ 9241 w 9832"/>
                  <a:gd name="connsiteY1923" fmla="*/ 3385 h 10000"/>
                  <a:gd name="connsiteX1924" fmla="*/ 9230 w 9832"/>
                  <a:gd name="connsiteY1924" fmla="*/ 3391 h 10000"/>
                  <a:gd name="connsiteX1925" fmla="*/ 9223 w 9832"/>
                  <a:gd name="connsiteY1925" fmla="*/ 3394 h 10000"/>
                  <a:gd name="connsiteX1926" fmla="*/ 9204 w 9832"/>
                  <a:gd name="connsiteY1926" fmla="*/ 3382 h 10000"/>
                  <a:gd name="connsiteX1927" fmla="*/ 9098 w 9832"/>
                  <a:gd name="connsiteY1927" fmla="*/ 3456 h 10000"/>
                  <a:gd name="connsiteX1928" fmla="*/ 9094 w 9832"/>
                  <a:gd name="connsiteY1928" fmla="*/ 3475 h 10000"/>
                  <a:gd name="connsiteX1929" fmla="*/ 9090 w 9832"/>
                  <a:gd name="connsiteY1929" fmla="*/ 3499 h 10000"/>
                  <a:gd name="connsiteX1930" fmla="*/ 9088 w 9832"/>
                  <a:gd name="connsiteY1930" fmla="*/ 3518 h 10000"/>
                  <a:gd name="connsiteX1931" fmla="*/ 9085 w 9832"/>
                  <a:gd name="connsiteY1931" fmla="*/ 3530 h 10000"/>
                  <a:gd name="connsiteX1932" fmla="*/ 9080 w 9832"/>
                  <a:gd name="connsiteY1932" fmla="*/ 3555 h 10000"/>
                  <a:gd name="connsiteX1933" fmla="*/ 9080 w 9832"/>
                  <a:gd name="connsiteY1933" fmla="*/ 3583 h 10000"/>
                  <a:gd name="connsiteX1934" fmla="*/ 9085 w 9832"/>
                  <a:gd name="connsiteY1934" fmla="*/ 3601 h 10000"/>
                  <a:gd name="connsiteX1935" fmla="*/ 9090 w 9832"/>
                  <a:gd name="connsiteY1935" fmla="*/ 3626 h 10000"/>
                  <a:gd name="connsiteX1936" fmla="*/ 9098 w 9832"/>
                  <a:gd name="connsiteY1936" fmla="*/ 3654 h 10000"/>
                  <a:gd name="connsiteX1937" fmla="*/ 9104 w 9832"/>
                  <a:gd name="connsiteY1937" fmla="*/ 3676 h 10000"/>
                  <a:gd name="connsiteX1938" fmla="*/ 9109 w 9832"/>
                  <a:gd name="connsiteY1938" fmla="*/ 3700 h 10000"/>
                  <a:gd name="connsiteX1939" fmla="*/ 9114 w 9832"/>
                  <a:gd name="connsiteY1939" fmla="*/ 3719 h 10000"/>
                  <a:gd name="connsiteX1940" fmla="*/ 9117 w 9832"/>
                  <a:gd name="connsiteY1940" fmla="*/ 3744 h 10000"/>
                  <a:gd name="connsiteX1941" fmla="*/ 9122 w 9832"/>
                  <a:gd name="connsiteY1941" fmla="*/ 3756 h 10000"/>
                  <a:gd name="connsiteX1942" fmla="*/ 9122 w 9832"/>
                  <a:gd name="connsiteY1942" fmla="*/ 3765 h 10000"/>
                  <a:gd name="connsiteX1943" fmla="*/ 9140 w 9832"/>
                  <a:gd name="connsiteY1943" fmla="*/ 3781 h 10000"/>
                  <a:gd name="connsiteX1944" fmla="*/ 9152 w 9832"/>
                  <a:gd name="connsiteY1944" fmla="*/ 3790 h 10000"/>
                  <a:gd name="connsiteX1945" fmla="*/ 9169 w 9832"/>
                  <a:gd name="connsiteY1945" fmla="*/ 3809 h 10000"/>
                  <a:gd name="connsiteX1946" fmla="*/ 9184 w 9832"/>
                  <a:gd name="connsiteY1946" fmla="*/ 3827 h 10000"/>
                  <a:gd name="connsiteX1947" fmla="*/ 9202 w 9832"/>
                  <a:gd name="connsiteY1947" fmla="*/ 3855 h 10000"/>
                  <a:gd name="connsiteX1948" fmla="*/ 9217 w 9832"/>
                  <a:gd name="connsiteY1948" fmla="*/ 3880 h 10000"/>
                  <a:gd name="connsiteX1949" fmla="*/ 9230 w 9832"/>
                  <a:gd name="connsiteY1949" fmla="*/ 3902 h 10000"/>
                  <a:gd name="connsiteX1950" fmla="*/ 9241 w 9832"/>
                  <a:gd name="connsiteY1950" fmla="*/ 3926 h 10000"/>
                  <a:gd name="connsiteX1951" fmla="*/ 9249 w 9832"/>
                  <a:gd name="connsiteY1951" fmla="*/ 3960 h 10000"/>
                  <a:gd name="connsiteX1952" fmla="*/ 9254 w 9832"/>
                  <a:gd name="connsiteY1952" fmla="*/ 3988 h 10000"/>
                  <a:gd name="connsiteX1953" fmla="*/ 9256 w 9832"/>
                  <a:gd name="connsiteY1953" fmla="*/ 4025 h 10000"/>
                  <a:gd name="connsiteX1954" fmla="*/ 9259 w 9832"/>
                  <a:gd name="connsiteY1954" fmla="*/ 4041 h 10000"/>
                  <a:gd name="connsiteX1955" fmla="*/ 9261 w 9832"/>
                  <a:gd name="connsiteY1955" fmla="*/ 4063 h 10000"/>
                  <a:gd name="connsiteX1956" fmla="*/ 9266 w 9832"/>
                  <a:gd name="connsiteY1956" fmla="*/ 4081 h 10000"/>
                  <a:gd name="connsiteX1957" fmla="*/ 9276 w 9832"/>
                  <a:gd name="connsiteY1957" fmla="*/ 4100 h 10000"/>
                  <a:gd name="connsiteX1958" fmla="*/ 9287 w 9832"/>
                  <a:gd name="connsiteY1958" fmla="*/ 4109 h 10000"/>
                  <a:gd name="connsiteX1959" fmla="*/ 9302 w 9832"/>
                  <a:gd name="connsiteY1959" fmla="*/ 4118 h 10000"/>
                  <a:gd name="connsiteX1960" fmla="*/ 9316 w 9832"/>
                  <a:gd name="connsiteY1960" fmla="*/ 4127 h 10000"/>
                  <a:gd name="connsiteX1961" fmla="*/ 9331 w 9832"/>
                  <a:gd name="connsiteY1961" fmla="*/ 4143 h 10000"/>
                  <a:gd name="connsiteX1962" fmla="*/ 9349 w 9832"/>
                  <a:gd name="connsiteY1962" fmla="*/ 4158 h 10000"/>
                  <a:gd name="connsiteX1963" fmla="*/ 9355 w 9832"/>
                  <a:gd name="connsiteY1963" fmla="*/ 4171 h 10000"/>
                  <a:gd name="connsiteX1964" fmla="*/ 9360 w 9832"/>
                  <a:gd name="connsiteY1964" fmla="*/ 4196 h 10000"/>
                  <a:gd name="connsiteX1965" fmla="*/ 9365 w 9832"/>
                  <a:gd name="connsiteY1965" fmla="*/ 4217 h 10000"/>
                  <a:gd name="connsiteX1966" fmla="*/ 9369 w 9832"/>
                  <a:gd name="connsiteY1966" fmla="*/ 4233 h 10000"/>
                  <a:gd name="connsiteX1967" fmla="*/ 9365 w 9832"/>
                  <a:gd name="connsiteY1967" fmla="*/ 4251 h 10000"/>
                  <a:gd name="connsiteX1968" fmla="*/ 9359 w 9832"/>
                  <a:gd name="connsiteY1968" fmla="*/ 4261 h 10000"/>
                  <a:gd name="connsiteX1969" fmla="*/ 9339 w 9832"/>
                  <a:gd name="connsiteY1969" fmla="*/ 4279 h 10000"/>
                  <a:gd name="connsiteX1970" fmla="*/ 9326 w 9832"/>
                  <a:gd name="connsiteY1970" fmla="*/ 4295 h 10000"/>
                  <a:gd name="connsiteX1971" fmla="*/ 9313 w 9832"/>
                  <a:gd name="connsiteY1971" fmla="*/ 4295 h 10000"/>
                  <a:gd name="connsiteX1972" fmla="*/ 9307 w 9832"/>
                  <a:gd name="connsiteY1972" fmla="*/ 4288 h 10000"/>
                  <a:gd name="connsiteX1973" fmla="*/ 9298 w 9832"/>
                  <a:gd name="connsiteY1973" fmla="*/ 4279 h 10000"/>
                  <a:gd name="connsiteX1974" fmla="*/ 9254 w 9832"/>
                  <a:gd name="connsiteY1974" fmla="*/ 4307 h 10000"/>
                  <a:gd name="connsiteX1975" fmla="*/ 9251 w 9832"/>
                  <a:gd name="connsiteY1975" fmla="*/ 4341 h 10000"/>
                  <a:gd name="connsiteX1976" fmla="*/ 9251 w 9832"/>
                  <a:gd name="connsiteY1976" fmla="*/ 4387 h 10000"/>
                  <a:gd name="connsiteX1977" fmla="*/ 9251 w 9832"/>
                  <a:gd name="connsiteY1977" fmla="*/ 4421 h 10000"/>
                  <a:gd name="connsiteX1978" fmla="*/ 9251 w 9832"/>
                  <a:gd name="connsiteY1978" fmla="*/ 4452 h 10000"/>
                  <a:gd name="connsiteX1979" fmla="*/ 9251 w 9832"/>
                  <a:gd name="connsiteY1979" fmla="*/ 4477 h 10000"/>
                  <a:gd name="connsiteX1980" fmla="*/ 9251 w 9832"/>
                  <a:gd name="connsiteY1980" fmla="*/ 4502 h 10000"/>
                  <a:gd name="connsiteX1981" fmla="*/ 9251 w 9832"/>
                  <a:gd name="connsiteY1981" fmla="*/ 4524 h 10000"/>
                  <a:gd name="connsiteX1982" fmla="*/ 9251 w 9832"/>
                  <a:gd name="connsiteY1982" fmla="*/ 4542 h 10000"/>
                  <a:gd name="connsiteX1983" fmla="*/ 9249 w 9832"/>
                  <a:gd name="connsiteY1983" fmla="*/ 4551 h 10000"/>
                  <a:gd name="connsiteX1984" fmla="*/ 9246 w 9832"/>
                  <a:gd name="connsiteY1984" fmla="*/ 4561 h 10000"/>
                  <a:gd name="connsiteX1985" fmla="*/ 9259 w 9832"/>
                  <a:gd name="connsiteY1985" fmla="*/ 4613 h 10000"/>
                  <a:gd name="connsiteX1986" fmla="*/ 9271 w 9832"/>
                  <a:gd name="connsiteY1986" fmla="*/ 4660 h 10000"/>
                  <a:gd name="connsiteX1987" fmla="*/ 9276 w 9832"/>
                  <a:gd name="connsiteY1987" fmla="*/ 4691 h 10000"/>
                  <a:gd name="connsiteX1988" fmla="*/ 9280 w 9832"/>
                  <a:gd name="connsiteY1988" fmla="*/ 4694 h 10000"/>
                  <a:gd name="connsiteX1989" fmla="*/ 9556 w 9832"/>
                  <a:gd name="connsiteY1989" fmla="*/ 4629 h 10000"/>
                  <a:gd name="connsiteX1990" fmla="*/ 9559 w 9832"/>
                  <a:gd name="connsiteY1990" fmla="*/ 4638 h 10000"/>
                  <a:gd name="connsiteX1991" fmla="*/ 9564 w 9832"/>
                  <a:gd name="connsiteY1991" fmla="*/ 4678 h 10000"/>
                  <a:gd name="connsiteX1992" fmla="*/ 9569 w 9832"/>
                  <a:gd name="connsiteY1992" fmla="*/ 4718 h 10000"/>
                  <a:gd name="connsiteX1993" fmla="*/ 9587 w 9832"/>
                  <a:gd name="connsiteY1993" fmla="*/ 4821 h 10000"/>
                  <a:gd name="connsiteX1994" fmla="*/ 9584 w 9832"/>
                  <a:gd name="connsiteY1994" fmla="*/ 4830 h 10000"/>
                  <a:gd name="connsiteX1995" fmla="*/ 9582 w 9832"/>
                  <a:gd name="connsiteY1995" fmla="*/ 4845 h 10000"/>
                  <a:gd name="connsiteX1996" fmla="*/ 9579 w 9832"/>
                  <a:gd name="connsiteY1996" fmla="*/ 4858 h 10000"/>
                  <a:gd name="connsiteX1997" fmla="*/ 9579 w 9832"/>
                  <a:gd name="connsiteY1997" fmla="*/ 4873 h 10000"/>
                  <a:gd name="connsiteX1998" fmla="*/ 9577 w 9832"/>
                  <a:gd name="connsiteY1998" fmla="*/ 4886 h 10000"/>
                  <a:gd name="connsiteX1999" fmla="*/ 9574 w 9832"/>
                  <a:gd name="connsiteY1999" fmla="*/ 4895 h 10000"/>
                  <a:gd name="connsiteX2000" fmla="*/ 9573 w 9832"/>
                  <a:gd name="connsiteY2000" fmla="*/ 4910 h 10000"/>
                  <a:gd name="connsiteX2001" fmla="*/ 9574 w 9832"/>
                  <a:gd name="connsiteY2001" fmla="*/ 4944 h 10000"/>
                  <a:gd name="connsiteX2002" fmla="*/ 9573 w 9832"/>
                  <a:gd name="connsiteY2002" fmla="*/ 4963 h 10000"/>
                  <a:gd name="connsiteX2003" fmla="*/ 9569 w 9832"/>
                  <a:gd name="connsiteY2003" fmla="*/ 4972 h 10000"/>
                  <a:gd name="connsiteX2004" fmla="*/ 9564 w 9832"/>
                  <a:gd name="connsiteY2004" fmla="*/ 4981 h 10000"/>
                  <a:gd name="connsiteX2005" fmla="*/ 9564 w 9832"/>
                  <a:gd name="connsiteY2005" fmla="*/ 5019 h 10000"/>
                  <a:gd name="connsiteX2006" fmla="*/ 9568 w 9832"/>
                  <a:gd name="connsiteY2006" fmla="*/ 5037 h 10000"/>
                  <a:gd name="connsiteX2007" fmla="*/ 9569 w 9832"/>
                  <a:gd name="connsiteY2007" fmla="*/ 5053 h 10000"/>
                  <a:gd name="connsiteX2008" fmla="*/ 9470 w 9832"/>
                  <a:gd name="connsiteY2008" fmla="*/ 5306 h 10000"/>
                  <a:gd name="connsiteX2009" fmla="*/ 9463 w 9832"/>
                  <a:gd name="connsiteY2009" fmla="*/ 5309 h 10000"/>
                  <a:gd name="connsiteX2010" fmla="*/ 9455 w 9832"/>
                  <a:gd name="connsiteY2010" fmla="*/ 5309 h 10000"/>
                  <a:gd name="connsiteX2011" fmla="*/ 9435 w 9832"/>
                  <a:gd name="connsiteY2011" fmla="*/ 5309 h 10000"/>
                  <a:gd name="connsiteX2012" fmla="*/ 9413 w 9832"/>
                  <a:gd name="connsiteY2012" fmla="*/ 5306 h 10000"/>
                  <a:gd name="connsiteX2013" fmla="*/ 9396 w 9832"/>
                  <a:gd name="connsiteY2013" fmla="*/ 5306 h 10000"/>
                  <a:gd name="connsiteX2014" fmla="*/ 9375 w 9832"/>
                  <a:gd name="connsiteY2014" fmla="*/ 5300 h 10000"/>
                  <a:gd name="connsiteX2015" fmla="*/ 9359 w 9832"/>
                  <a:gd name="connsiteY2015" fmla="*/ 5291 h 10000"/>
                  <a:gd name="connsiteX2016" fmla="*/ 9339 w 9832"/>
                  <a:gd name="connsiteY2016" fmla="*/ 5282 h 10000"/>
                  <a:gd name="connsiteX2017" fmla="*/ 9331 w 9832"/>
                  <a:gd name="connsiteY2017" fmla="*/ 5291 h 10000"/>
                  <a:gd name="connsiteX2018" fmla="*/ 9307 w 9832"/>
                  <a:gd name="connsiteY2018" fmla="*/ 5316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  <a:cxn ang="0">
                    <a:pos x="connsiteX1171" y="connsiteY1171"/>
                  </a:cxn>
                  <a:cxn ang="0">
                    <a:pos x="connsiteX1172" y="connsiteY1172"/>
                  </a:cxn>
                  <a:cxn ang="0">
                    <a:pos x="connsiteX1173" y="connsiteY1173"/>
                  </a:cxn>
                  <a:cxn ang="0">
                    <a:pos x="connsiteX1174" y="connsiteY1174"/>
                  </a:cxn>
                  <a:cxn ang="0">
                    <a:pos x="connsiteX1175" y="connsiteY1175"/>
                  </a:cxn>
                  <a:cxn ang="0">
                    <a:pos x="connsiteX1176" y="connsiteY1176"/>
                  </a:cxn>
                  <a:cxn ang="0">
                    <a:pos x="connsiteX1177" y="connsiteY1177"/>
                  </a:cxn>
                  <a:cxn ang="0">
                    <a:pos x="connsiteX1178" y="connsiteY1178"/>
                  </a:cxn>
                  <a:cxn ang="0">
                    <a:pos x="connsiteX1179" y="connsiteY1179"/>
                  </a:cxn>
                  <a:cxn ang="0">
                    <a:pos x="connsiteX1180" y="connsiteY1180"/>
                  </a:cxn>
                  <a:cxn ang="0">
                    <a:pos x="connsiteX1181" y="connsiteY1181"/>
                  </a:cxn>
                  <a:cxn ang="0">
                    <a:pos x="connsiteX1182" y="connsiteY1182"/>
                  </a:cxn>
                  <a:cxn ang="0">
                    <a:pos x="connsiteX1183" y="connsiteY1183"/>
                  </a:cxn>
                  <a:cxn ang="0">
                    <a:pos x="connsiteX1184" y="connsiteY1184"/>
                  </a:cxn>
                  <a:cxn ang="0">
                    <a:pos x="connsiteX1185" y="connsiteY1185"/>
                  </a:cxn>
                  <a:cxn ang="0">
                    <a:pos x="connsiteX1186" y="connsiteY1186"/>
                  </a:cxn>
                  <a:cxn ang="0">
                    <a:pos x="connsiteX1187" y="connsiteY1187"/>
                  </a:cxn>
                  <a:cxn ang="0">
                    <a:pos x="connsiteX1188" y="connsiteY1188"/>
                  </a:cxn>
                  <a:cxn ang="0">
                    <a:pos x="connsiteX1189" y="connsiteY1189"/>
                  </a:cxn>
                  <a:cxn ang="0">
                    <a:pos x="connsiteX1190" y="connsiteY1190"/>
                  </a:cxn>
                  <a:cxn ang="0">
                    <a:pos x="connsiteX1191" y="connsiteY1191"/>
                  </a:cxn>
                  <a:cxn ang="0">
                    <a:pos x="connsiteX1192" y="connsiteY1192"/>
                  </a:cxn>
                  <a:cxn ang="0">
                    <a:pos x="connsiteX1193" y="connsiteY1193"/>
                  </a:cxn>
                  <a:cxn ang="0">
                    <a:pos x="connsiteX1194" y="connsiteY1194"/>
                  </a:cxn>
                  <a:cxn ang="0">
                    <a:pos x="connsiteX1195" y="connsiteY1195"/>
                  </a:cxn>
                  <a:cxn ang="0">
                    <a:pos x="connsiteX1196" y="connsiteY1196"/>
                  </a:cxn>
                  <a:cxn ang="0">
                    <a:pos x="connsiteX1197" y="connsiteY1197"/>
                  </a:cxn>
                  <a:cxn ang="0">
                    <a:pos x="connsiteX1198" y="connsiteY1198"/>
                  </a:cxn>
                  <a:cxn ang="0">
                    <a:pos x="connsiteX1199" y="connsiteY1199"/>
                  </a:cxn>
                  <a:cxn ang="0">
                    <a:pos x="connsiteX1200" y="connsiteY1200"/>
                  </a:cxn>
                  <a:cxn ang="0">
                    <a:pos x="connsiteX1201" y="connsiteY1201"/>
                  </a:cxn>
                  <a:cxn ang="0">
                    <a:pos x="connsiteX1202" y="connsiteY1202"/>
                  </a:cxn>
                  <a:cxn ang="0">
                    <a:pos x="connsiteX1203" y="connsiteY1203"/>
                  </a:cxn>
                  <a:cxn ang="0">
                    <a:pos x="connsiteX1204" y="connsiteY1204"/>
                  </a:cxn>
                  <a:cxn ang="0">
                    <a:pos x="connsiteX1205" y="connsiteY1205"/>
                  </a:cxn>
                  <a:cxn ang="0">
                    <a:pos x="connsiteX1206" y="connsiteY1206"/>
                  </a:cxn>
                  <a:cxn ang="0">
                    <a:pos x="connsiteX1207" y="connsiteY1207"/>
                  </a:cxn>
                  <a:cxn ang="0">
                    <a:pos x="connsiteX1208" y="connsiteY1208"/>
                  </a:cxn>
                  <a:cxn ang="0">
                    <a:pos x="connsiteX1209" y="connsiteY1209"/>
                  </a:cxn>
                  <a:cxn ang="0">
                    <a:pos x="connsiteX1210" y="connsiteY1210"/>
                  </a:cxn>
                  <a:cxn ang="0">
                    <a:pos x="connsiteX1211" y="connsiteY1211"/>
                  </a:cxn>
                  <a:cxn ang="0">
                    <a:pos x="connsiteX1212" y="connsiteY1212"/>
                  </a:cxn>
                  <a:cxn ang="0">
                    <a:pos x="connsiteX1213" y="connsiteY1213"/>
                  </a:cxn>
                  <a:cxn ang="0">
                    <a:pos x="connsiteX1214" y="connsiteY1214"/>
                  </a:cxn>
                  <a:cxn ang="0">
                    <a:pos x="connsiteX1215" y="connsiteY1215"/>
                  </a:cxn>
                  <a:cxn ang="0">
                    <a:pos x="connsiteX1216" y="connsiteY1216"/>
                  </a:cxn>
                  <a:cxn ang="0">
                    <a:pos x="connsiteX1217" y="connsiteY1217"/>
                  </a:cxn>
                  <a:cxn ang="0">
                    <a:pos x="connsiteX1218" y="connsiteY1218"/>
                  </a:cxn>
                  <a:cxn ang="0">
                    <a:pos x="connsiteX1219" y="connsiteY1219"/>
                  </a:cxn>
                  <a:cxn ang="0">
                    <a:pos x="connsiteX1220" y="connsiteY1220"/>
                  </a:cxn>
                  <a:cxn ang="0">
                    <a:pos x="connsiteX1221" y="connsiteY1221"/>
                  </a:cxn>
                  <a:cxn ang="0">
                    <a:pos x="connsiteX1222" y="connsiteY1222"/>
                  </a:cxn>
                  <a:cxn ang="0">
                    <a:pos x="connsiteX1223" y="connsiteY1223"/>
                  </a:cxn>
                  <a:cxn ang="0">
                    <a:pos x="connsiteX1224" y="connsiteY1224"/>
                  </a:cxn>
                  <a:cxn ang="0">
                    <a:pos x="connsiteX1225" y="connsiteY1225"/>
                  </a:cxn>
                  <a:cxn ang="0">
                    <a:pos x="connsiteX1226" y="connsiteY1226"/>
                  </a:cxn>
                  <a:cxn ang="0">
                    <a:pos x="connsiteX1227" y="connsiteY1227"/>
                  </a:cxn>
                  <a:cxn ang="0">
                    <a:pos x="connsiteX1228" y="connsiteY1228"/>
                  </a:cxn>
                  <a:cxn ang="0">
                    <a:pos x="connsiteX1229" y="connsiteY1229"/>
                  </a:cxn>
                  <a:cxn ang="0">
                    <a:pos x="connsiteX1230" y="connsiteY1230"/>
                  </a:cxn>
                  <a:cxn ang="0">
                    <a:pos x="connsiteX1231" y="connsiteY1231"/>
                  </a:cxn>
                  <a:cxn ang="0">
                    <a:pos x="connsiteX1232" y="connsiteY1232"/>
                  </a:cxn>
                  <a:cxn ang="0">
                    <a:pos x="connsiteX1233" y="connsiteY1233"/>
                  </a:cxn>
                  <a:cxn ang="0">
                    <a:pos x="connsiteX1234" y="connsiteY1234"/>
                  </a:cxn>
                  <a:cxn ang="0">
                    <a:pos x="connsiteX1235" y="connsiteY1235"/>
                  </a:cxn>
                  <a:cxn ang="0">
                    <a:pos x="connsiteX1236" y="connsiteY1236"/>
                  </a:cxn>
                  <a:cxn ang="0">
                    <a:pos x="connsiteX1237" y="connsiteY1237"/>
                  </a:cxn>
                  <a:cxn ang="0">
                    <a:pos x="connsiteX1238" y="connsiteY1238"/>
                  </a:cxn>
                  <a:cxn ang="0">
                    <a:pos x="connsiteX1239" y="connsiteY1239"/>
                  </a:cxn>
                  <a:cxn ang="0">
                    <a:pos x="connsiteX1240" y="connsiteY1240"/>
                  </a:cxn>
                  <a:cxn ang="0">
                    <a:pos x="connsiteX1241" y="connsiteY1241"/>
                  </a:cxn>
                  <a:cxn ang="0">
                    <a:pos x="connsiteX1242" y="connsiteY1242"/>
                  </a:cxn>
                  <a:cxn ang="0">
                    <a:pos x="connsiteX1243" y="connsiteY1243"/>
                  </a:cxn>
                  <a:cxn ang="0">
                    <a:pos x="connsiteX1244" y="connsiteY1244"/>
                  </a:cxn>
                  <a:cxn ang="0">
                    <a:pos x="connsiteX1245" y="connsiteY1245"/>
                  </a:cxn>
                  <a:cxn ang="0">
                    <a:pos x="connsiteX1246" y="connsiteY1246"/>
                  </a:cxn>
                  <a:cxn ang="0">
                    <a:pos x="connsiteX1247" y="connsiteY1247"/>
                  </a:cxn>
                  <a:cxn ang="0">
                    <a:pos x="connsiteX1248" y="connsiteY1248"/>
                  </a:cxn>
                  <a:cxn ang="0">
                    <a:pos x="connsiteX1249" y="connsiteY1249"/>
                  </a:cxn>
                  <a:cxn ang="0">
                    <a:pos x="connsiteX1250" y="connsiteY1250"/>
                  </a:cxn>
                  <a:cxn ang="0">
                    <a:pos x="connsiteX1251" y="connsiteY1251"/>
                  </a:cxn>
                  <a:cxn ang="0">
                    <a:pos x="connsiteX1252" y="connsiteY1252"/>
                  </a:cxn>
                  <a:cxn ang="0">
                    <a:pos x="connsiteX1253" y="connsiteY1253"/>
                  </a:cxn>
                  <a:cxn ang="0">
                    <a:pos x="connsiteX1254" y="connsiteY1254"/>
                  </a:cxn>
                  <a:cxn ang="0">
                    <a:pos x="connsiteX1255" y="connsiteY1255"/>
                  </a:cxn>
                  <a:cxn ang="0">
                    <a:pos x="connsiteX1256" y="connsiteY1256"/>
                  </a:cxn>
                  <a:cxn ang="0">
                    <a:pos x="connsiteX1257" y="connsiteY1257"/>
                  </a:cxn>
                  <a:cxn ang="0">
                    <a:pos x="connsiteX1258" y="connsiteY1258"/>
                  </a:cxn>
                  <a:cxn ang="0">
                    <a:pos x="connsiteX1259" y="connsiteY1259"/>
                  </a:cxn>
                  <a:cxn ang="0">
                    <a:pos x="connsiteX1260" y="connsiteY1260"/>
                  </a:cxn>
                  <a:cxn ang="0">
                    <a:pos x="connsiteX1261" y="connsiteY1261"/>
                  </a:cxn>
                  <a:cxn ang="0">
                    <a:pos x="connsiteX1262" y="connsiteY1262"/>
                  </a:cxn>
                  <a:cxn ang="0">
                    <a:pos x="connsiteX1263" y="connsiteY1263"/>
                  </a:cxn>
                  <a:cxn ang="0">
                    <a:pos x="connsiteX1264" y="connsiteY1264"/>
                  </a:cxn>
                  <a:cxn ang="0">
                    <a:pos x="connsiteX1265" y="connsiteY1265"/>
                  </a:cxn>
                  <a:cxn ang="0">
                    <a:pos x="connsiteX1266" y="connsiteY1266"/>
                  </a:cxn>
                  <a:cxn ang="0">
                    <a:pos x="connsiteX1267" y="connsiteY1267"/>
                  </a:cxn>
                  <a:cxn ang="0">
                    <a:pos x="connsiteX1268" y="connsiteY1268"/>
                  </a:cxn>
                  <a:cxn ang="0">
                    <a:pos x="connsiteX1269" y="connsiteY1269"/>
                  </a:cxn>
                  <a:cxn ang="0">
                    <a:pos x="connsiteX1270" y="connsiteY1270"/>
                  </a:cxn>
                  <a:cxn ang="0">
                    <a:pos x="connsiteX1271" y="connsiteY1271"/>
                  </a:cxn>
                  <a:cxn ang="0">
                    <a:pos x="connsiteX1272" y="connsiteY1272"/>
                  </a:cxn>
                  <a:cxn ang="0">
                    <a:pos x="connsiteX1273" y="connsiteY1273"/>
                  </a:cxn>
                  <a:cxn ang="0">
                    <a:pos x="connsiteX1274" y="connsiteY1274"/>
                  </a:cxn>
                  <a:cxn ang="0">
                    <a:pos x="connsiteX1275" y="connsiteY1275"/>
                  </a:cxn>
                  <a:cxn ang="0">
                    <a:pos x="connsiteX1276" y="connsiteY1276"/>
                  </a:cxn>
                  <a:cxn ang="0">
                    <a:pos x="connsiteX1277" y="connsiteY1277"/>
                  </a:cxn>
                  <a:cxn ang="0">
                    <a:pos x="connsiteX1278" y="connsiteY1278"/>
                  </a:cxn>
                  <a:cxn ang="0">
                    <a:pos x="connsiteX1279" y="connsiteY1279"/>
                  </a:cxn>
                  <a:cxn ang="0">
                    <a:pos x="connsiteX1280" y="connsiteY1280"/>
                  </a:cxn>
                  <a:cxn ang="0">
                    <a:pos x="connsiteX1281" y="connsiteY1281"/>
                  </a:cxn>
                  <a:cxn ang="0">
                    <a:pos x="connsiteX1282" y="connsiteY1282"/>
                  </a:cxn>
                  <a:cxn ang="0">
                    <a:pos x="connsiteX1283" y="connsiteY1283"/>
                  </a:cxn>
                  <a:cxn ang="0">
                    <a:pos x="connsiteX1284" y="connsiteY1284"/>
                  </a:cxn>
                  <a:cxn ang="0">
                    <a:pos x="connsiteX1285" y="connsiteY1285"/>
                  </a:cxn>
                  <a:cxn ang="0">
                    <a:pos x="connsiteX1286" y="connsiteY1286"/>
                  </a:cxn>
                  <a:cxn ang="0">
                    <a:pos x="connsiteX1287" y="connsiteY1287"/>
                  </a:cxn>
                  <a:cxn ang="0">
                    <a:pos x="connsiteX1288" y="connsiteY1288"/>
                  </a:cxn>
                  <a:cxn ang="0">
                    <a:pos x="connsiteX1289" y="connsiteY1289"/>
                  </a:cxn>
                  <a:cxn ang="0">
                    <a:pos x="connsiteX1290" y="connsiteY1290"/>
                  </a:cxn>
                  <a:cxn ang="0">
                    <a:pos x="connsiteX1291" y="connsiteY1291"/>
                  </a:cxn>
                  <a:cxn ang="0">
                    <a:pos x="connsiteX1292" y="connsiteY1292"/>
                  </a:cxn>
                  <a:cxn ang="0">
                    <a:pos x="connsiteX1293" y="connsiteY1293"/>
                  </a:cxn>
                  <a:cxn ang="0">
                    <a:pos x="connsiteX1294" y="connsiteY1294"/>
                  </a:cxn>
                  <a:cxn ang="0">
                    <a:pos x="connsiteX1295" y="connsiteY1295"/>
                  </a:cxn>
                  <a:cxn ang="0">
                    <a:pos x="connsiteX1296" y="connsiteY1296"/>
                  </a:cxn>
                  <a:cxn ang="0">
                    <a:pos x="connsiteX1297" y="connsiteY1297"/>
                  </a:cxn>
                  <a:cxn ang="0">
                    <a:pos x="connsiteX1298" y="connsiteY1298"/>
                  </a:cxn>
                  <a:cxn ang="0">
                    <a:pos x="connsiteX1299" y="connsiteY1299"/>
                  </a:cxn>
                  <a:cxn ang="0">
                    <a:pos x="connsiteX1300" y="connsiteY1300"/>
                  </a:cxn>
                  <a:cxn ang="0">
                    <a:pos x="connsiteX1301" y="connsiteY1301"/>
                  </a:cxn>
                  <a:cxn ang="0">
                    <a:pos x="connsiteX1302" y="connsiteY1302"/>
                  </a:cxn>
                  <a:cxn ang="0">
                    <a:pos x="connsiteX1303" y="connsiteY1303"/>
                  </a:cxn>
                  <a:cxn ang="0">
                    <a:pos x="connsiteX1304" y="connsiteY1304"/>
                  </a:cxn>
                  <a:cxn ang="0">
                    <a:pos x="connsiteX1305" y="connsiteY1305"/>
                  </a:cxn>
                  <a:cxn ang="0">
                    <a:pos x="connsiteX1306" y="connsiteY1306"/>
                  </a:cxn>
                  <a:cxn ang="0">
                    <a:pos x="connsiteX1307" y="connsiteY1307"/>
                  </a:cxn>
                  <a:cxn ang="0">
                    <a:pos x="connsiteX1308" y="connsiteY1308"/>
                  </a:cxn>
                  <a:cxn ang="0">
                    <a:pos x="connsiteX1309" y="connsiteY1309"/>
                  </a:cxn>
                  <a:cxn ang="0">
                    <a:pos x="connsiteX1310" y="connsiteY1310"/>
                  </a:cxn>
                  <a:cxn ang="0">
                    <a:pos x="connsiteX1311" y="connsiteY1311"/>
                  </a:cxn>
                  <a:cxn ang="0">
                    <a:pos x="connsiteX1312" y="connsiteY1312"/>
                  </a:cxn>
                  <a:cxn ang="0">
                    <a:pos x="connsiteX1313" y="connsiteY1313"/>
                  </a:cxn>
                  <a:cxn ang="0">
                    <a:pos x="connsiteX1314" y="connsiteY1314"/>
                  </a:cxn>
                  <a:cxn ang="0">
                    <a:pos x="connsiteX1315" y="connsiteY1315"/>
                  </a:cxn>
                  <a:cxn ang="0">
                    <a:pos x="connsiteX1316" y="connsiteY1316"/>
                  </a:cxn>
                  <a:cxn ang="0">
                    <a:pos x="connsiteX1317" y="connsiteY1317"/>
                  </a:cxn>
                  <a:cxn ang="0">
                    <a:pos x="connsiteX1318" y="connsiteY1318"/>
                  </a:cxn>
                  <a:cxn ang="0">
                    <a:pos x="connsiteX1319" y="connsiteY1319"/>
                  </a:cxn>
                  <a:cxn ang="0">
                    <a:pos x="connsiteX1320" y="connsiteY1320"/>
                  </a:cxn>
                  <a:cxn ang="0">
                    <a:pos x="connsiteX1321" y="connsiteY1321"/>
                  </a:cxn>
                  <a:cxn ang="0">
                    <a:pos x="connsiteX1322" y="connsiteY1322"/>
                  </a:cxn>
                  <a:cxn ang="0">
                    <a:pos x="connsiteX1323" y="connsiteY1323"/>
                  </a:cxn>
                  <a:cxn ang="0">
                    <a:pos x="connsiteX1324" y="connsiteY1324"/>
                  </a:cxn>
                  <a:cxn ang="0">
                    <a:pos x="connsiteX1325" y="connsiteY1325"/>
                  </a:cxn>
                  <a:cxn ang="0">
                    <a:pos x="connsiteX1326" y="connsiteY1326"/>
                  </a:cxn>
                  <a:cxn ang="0">
                    <a:pos x="connsiteX1327" y="connsiteY1327"/>
                  </a:cxn>
                  <a:cxn ang="0">
                    <a:pos x="connsiteX1328" y="connsiteY1328"/>
                  </a:cxn>
                  <a:cxn ang="0">
                    <a:pos x="connsiteX1329" y="connsiteY1329"/>
                  </a:cxn>
                  <a:cxn ang="0">
                    <a:pos x="connsiteX1330" y="connsiteY1330"/>
                  </a:cxn>
                  <a:cxn ang="0">
                    <a:pos x="connsiteX1331" y="connsiteY1331"/>
                  </a:cxn>
                  <a:cxn ang="0">
                    <a:pos x="connsiteX1332" y="connsiteY1332"/>
                  </a:cxn>
                  <a:cxn ang="0">
                    <a:pos x="connsiteX1333" y="connsiteY1333"/>
                  </a:cxn>
                  <a:cxn ang="0">
                    <a:pos x="connsiteX1334" y="connsiteY1334"/>
                  </a:cxn>
                  <a:cxn ang="0">
                    <a:pos x="connsiteX1335" y="connsiteY1335"/>
                  </a:cxn>
                  <a:cxn ang="0">
                    <a:pos x="connsiteX1336" y="connsiteY1336"/>
                  </a:cxn>
                  <a:cxn ang="0">
                    <a:pos x="connsiteX1337" y="connsiteY1337"/>
                  </a:cxn>
                  <a:cxn ang="0">
                    <a:pos x="connsiteX1338" y="connsiteY1338"/>
                  </a:cxn>
                  <a:cxn ang="0">
                    <a:pos x="connsiteX1339" y="connsiteY1339"/>
                  </a:cxn>
                  <a:cxn ang="0">
                    <a:pos x="connsiteX1340" y="connsiteY1340"/>
                  </a:cxn>
                  <a:cxn ang="0">
                    <a:pos x="connsiteX1341" y="connsiteY1341"/>
                  </a:cxn>
                  <a:cxn ang="0">
                    <a:pos x="connsiteX1342" y="connsiteY1342"/>
                  </a:cxn>
                  <a:cxn ang="0">
                    <a:pos x="connsiteX1343" y="connsiteY1343"/>
                  </a:cxn>
                  <a:cxn ang="0">
                    <a:pos x="connsiteX1344" y="connsiteY1344"/>
                  </a:cxn>
                  <a:cxn ang="0">
                    <a:pos x="connsiteX1345" y="connsiteY1345"/>
                  </a:cxn>
                  <a:cxn ang="0">
                    <a:pos x="connsiteX1346" y="connsiteY1346"/>
                  </a:cxn>
                  <a:cxn ang="0">
                    <a:pos x="connsiteX1347" y="connsiteY1347"/>
                  </a:cxn>
                  <a:cxn ang="0">
                    <a:pos x="connsiteX1348" y="connsiteY1348"/>
                  </a:cxn>
                  <a:cxn ang="0">
                    <a:pos x="connsiteX1349" y="connsiteY1349"/>
                  </a:cxn>
                  <a:cxn ang="0">
                    <a:pos x="connsiteX1350" y="connsiteY1350"/>
                  </a:cxn>
                  <a:cxn ang="0">
                    <a:pos x="connsiteX1351" y="connsiteY1351"/>
                  </a:cxn>
                  <a:cxn ang="0">
                    <a:pos x="connsiteX1352" y="connsiteY1352"/>
                  </a:cxn>
                  <a:cxn ang="0">
                    <a:pos x="connsiteX1353" y="connsiteY1353"/>
                  </a:cxn>
                  <a:cxn ang="0">
                    <a:pos x="connsiteX1354" y="connsiteY1354"/>
                  </a:cxn>
                  <a:cxn ang="0">
                    <a:pos x="connsiteX1355" y="connsiteY1355"/>
                  </a:cxn>
                  <a:cxn ang="0">
                    <a:pos x="connsiteX1356" y="connsiteY1356"/>
                  </a:cxn>
                  <a:cxn ang="0">
                    <a:pos x="connsiteX1357" y="connsiteY1357"/>
                  </a:cxn>
                  <a:cxn ang="0">
                    <a:pos x="connsiteX1358" y="connsiteY1358"/>
                  </a:cxn>
                  <a:cxn ang="0">
                    <a:pos x="connsiteX1359" y="connsiteY1359"/>
                  </a:cxn>
                  <a:cxn ang="0">
                    <a:pos x="connsiteX1360" y="connsiteY1360"/>
                  </a:cxn>
                  <a:cxn ang="0">
                    <a:pos x="connsiteX1361" y="connsiteY1361"/>
                  </a:cxn>
                  <a:cxn ang="0">
                    <a:pos x="connsiteX1362" y="connsiteY1362"/>
                  </a:cxn>
                  <a:cxn ang="0">
                    <a:pos x="connsiteX1363" y="connsiteY1363"/>
                  </a:cxn>
                  <a:cxn ang="0">
                    <a:pos x="connsiteX1364" y="connsiteY1364"/>
                  </a:cxn>
                  <a:cxn ang="0">
                    <a:pos x="connsiteX1365" y="connsiteY1365"/>
                  </a:cxn>
                  <a:cxn ang="0">
                    <a:pos x="connsiteX1366" y="connsiteY1366"/>
                  </a:cxn>
                  <a:cxn ang="0">
                    <a:pos x="connsiteX1367" y="connsiteY1367"/>
                  </a:cxn>
                  <a:cxn ang="0">
                    <a:pos x="connsiteX1368" y="connsiteY1368"/>
                  </a:cxn>
                  <a:cxn ang="0">
                    <a:pos x="connsiteX1369" y="connsiteY1369"/>
                  </a:cxn>
                  <a:cxn ang="0">
                    <a:pos x="connsiteX1370" y="connsiteY1370"/>
                  </a:cxn>
                  <a:cxn ang="0">
                    <a:pos x="connsiteX1371" y="connsiteY1371"/>
                  </a:cxn>
                  <a:cxn ang="0">
                    <a:pos x="connsiteX1372" y="connsiteY1372"/>
                  </a:cxn>
                  <a:cxn ang="0">
                    <a:pos x="connsiteX1373" y="connsiteY1373"/>
                  </a:cxn>
                  <a:cxn ang="0">
                    <a:pos x="connsiteX1374" y="connsiteY1374"/>
                  </a:cxn>
                  <a:cxn ang="0">
                    <a:pos x="connsiteX1375" y="connsiteY1375"/>
                  </a:cxn>
                  <a:cxn ang="0">
                    <a:pos x="connsiteX1376" y="connsiteY1376"/>
                  </a:cxn>
                  <a:cxn ang="0">
                    <a:pos x="connsiteX1377" y="connsiteY1377"/>
                  </a:cxn>
                  <a:cxn ang="0">
                    <a:pos x="connsiteX1378" y="connsiteY1378"/>
                  </a:cxn>
                  <a:cxn ang="0">
                    <a:pos x="connsiteX1379" y="connsiteY1379"/>
                  </a:cxn>
                  <a:cxn ang="0">
                    <a:pos x="connsiteX1380" y="connsiteY1380"/>
                  </a:cxn>
                  <a:cxn ang="0">
                    <a:pos x="connsiteX1381" y="connsiteY1381"/>
                  </a:cxn>
                  <a:cxn ang="0">
                    <a:pos x="connsiteX1382" y="connsiteY1382"/>
                  </a:cxn>
                  <a:cxn ang="0">
                    <a:pos x="connsiteX1383" y="connsiteY1383"/>
                  </a:cxn>
                  <a:cxn ang="0">
                    <a:pos x="connsiteX1384" y="connsiteY1384"/>
                  </a:cxn>
                  <a:cxn ang="0">
                    <a:pos x="connsiteX1385" y="connsiteY1385"/>
                  </a:cxn>
                  <a:cxn ang="0">
                    <a:pos x="connsiteX1386" y="connsiteY1386"/>
                  </a:cxn>
                  <a:cxn ang="0">
                    <a:pos x="connsiteX1387" y="connsiteY1387"/>
                  </a:cxn>
                  <a:cxn ang="0">
                    <a:pos x="connsiteX1388" y="connsiteY1388"/>
                  </a:cxn>
                  <a:cxn ang="0">
                    <a:pos x="connsiteX1389" y="connsiteY1389"/>
                  </a:cxn>
                  <a:cxn ang="0">
                    <a:pos x="connsiteX1390" y="connsiteY1390"/>
                  </a:cxn>
                  <a:cxn ang="0">
                    <a:pos x="connsiteX1391" y="connsiteY1391"/>
                  </a:cxn>
                  <a:cxn ang="0">
                    <a:pos x="connsiteX1392" y="connsiteY1392"/>
                  </a:cxn>
                  <a:cxn ang="0">
                    <a:pos x="connsiteX1393" y="connsiteY1393"/>
                  </a:cxn>
                  <a:cxn ang="0">
                    <a:pos x="connsiteX1394" y="connsiteY1394"/>
                  </a:cxn>
                  <a:cxn ang="0">
                    <a:pos x="connsiteX1395" y="connsiteY1395"/>
                  </a:cxn>
                  <a:cxn ang="0">
                    <a:pos x="connsiteX1396" y="connsiteY1396"/>
                  </a:cxn>
                  <a:cxn ang="0">
                    <a:pos x="connsiteX1397" y="connsiteY1397"/>
                  </a:cxn>
                  <a:cxn ang="0">
                    <a:pos x="connsiteX1398" y="connsiteY1398"/>
                  </a:cxn>
                  <a:cxn ang="0">
                    <a:pos x="connsiteX1399" y="connsiteY1399"/>
                  </a:cxn>
                  <a:cxn ang="0">
                    <a:pos x="connsiteX1400" y="connsiteY1400"/>
                  </a:cxn>
                  <a:cxn ang="0">
                    <a:pos x="connsiteX1401" y="connsiteY1401"/>
                  </a:cxn>
                  <a:cxn ang="0">
                    <a:pos x="connsiteX1402" y="connsiteY1402"/>
                  </a:cxn>
                  <a:cxn ang="0">
                    <a:pos x="connsiteX1403" y="connsiteY1403"/>
                  </a:cxn>
                  <a:cxn ang="0">
                    <a:pos x="connsiteX1404" y="connsiteY1404"/>
                  </a:cxn>
                  <a:cxn ang="0">
                    <a:pos x="connsiteX1405" y="connsiteY1405"/>
                  </a:cxn>
                  <a:cxn ang="0">
                    <a:pos x="connsiteX1406" y="connsiteY1406"/>
                  </a:cxn>
                  <a:cxn ang="0">
                    <a:pos x="connsiteX1407" y="connsiteY1407"/>
                  </a:cxn>
                  <a:cxn ang="0">
                    <a:pos x="connsiteX1408" y="connsiteY1408"/>
                  </a:cxn>
                  <a:cxn ang="0">
                    <a:pos x="connsiteX1409" y="connsiteY1409"/>
                  </a:cxn>
                  <a:cxn ang="0">
                    <a:pos x="connsiteX1410" y="connsiteY1410"/>
                  </a:cxn>
                  <a:cxn ang="0">
                    <a:pos x="connsiteX1411" y="connsiteY1411"/>
                  </a:cxn>
                  <a:cxn ang="0">
                    <a:pos x="connsiteX1412" y="connsiteY1412"/>
                  </a:cxn>
                  <a:cxn ang="0">
                    <a:pos x="connsiteX1413" y="connsiteY1413"/>
                  </a:cxn>
                  <a:cxn ang="0">
                    <a:pos x="connsiteX1414" y="connsiteY1414"/>
                  </a:cxn>
                  <a:cxn ang="0">
                    <a:pos x="connsiteX1415" y="connsiteY1415"/>
                  </a:cxn>
                  <a:cxn ang="0">
                    <a:pos x="connsiteX1416" y="connsiteY1416"/>
                  </a:cxn>
                  <a:cxn ang="0">
                    <a:pos x="connsiteX1417" y="connsiteY1417"/>
                  </a:cxn>
                  <a:cxn ang="0">
                    <a:pos x="connsiteX1418" y="connsiteY1418"/>
                  </a:cxn>
                  <a:cxn ang="0">
                    <a:pos x="connsiteX1419" y="connsiteY1419"/>
                  </a:cxn>
                  <a:cxn ang="0">
                    <a:pos x="connsiteX1420" y="connsiteY1420"/>
                  </a:cxn>
                  <a:cxn ang="0">
                    <a:pos x="connsiteX1421" y="connsiteY1421"/>
                  </a:cxn>
                  <a:cxn ang="0">
                    <a:pos x="connsiteX1422" y="connsiteY1422"/>
                  </a:cxn>
                  <a:cxn ang="0">
                    <a:pos x="connsiteX1423" y="connsiteY1423"/>
                  </a:cxn>
                  <a:cxn ang="0">
                    <a:pos x="connsiteX1424" y="connsiteY1424"/>
                  </a:cxn>
                  <a:cxn ang="0">
                    <a:pos x="connsiteX1425" y="connsiteY1425"/>
                  </a:cxn>
                  <a:cxn ang="0">
                    <a:pos x="connsiteX1426" y="connsiteY1426"/>
                  </a:cxn>
                  <a:cxn ang="0">
                    <a:pos x="connsiteX1427" y="connsiteY1427"/>
                  </a:cxn>
                  <a:cxn ang="0">
                    <a:pos x="connsiteX1428" y="connsiteY1428"/>
                  </a:cxn>
                  <a:cxn ang="0">
                    <a:pos x="connsiteX1429" y="connsiteY1429"/>
                  </a:cxn>
                  <a:cxn ang="0">
                    <a:pos x="connsiteX1430" y="connsiteY1430"/>
                  </a:cxn>
                  <a:cxn ang="0">
                    <a:pos x="connsiteX1431" y="connsiteY1431"/>
                  </a:cxn>
                  <a:cxn ang="0">
                    <a:pos x="connsiteX1432" y="connsiteY1432"/>
                  </a:cxn>
                  <a:cxn ang="0">
                    <a:pos x="connsiteX1433" y="connsiteY1433"/>
                  </a:cxn>
                  <a:cxn ang="0">
                    <a:pos x="connsiteX1434" y="connsiteY1434"/>
                  </a:cxn>
                  <a:cxn ang="0">
                    <a:pos x="connsiteX1435" y="connsiteY1435"/>
                  </a:cxn>
                  <a:cxn ang="0">
                    <a:pos x="connsiteX1436" y="connsiteY1436"/>
                  </a:cxn>
                  <a:cxn ang="0">
                    <a:pos x="connsiteX1437" y="connsiteY1437"/>
                  </a:cxn>
                  <a:cxn ang="0">
                    <a:pos x="connsiteX1438" y="connsiteY1438"/>
                  </a:cxn>
                  <a:cxn ang="0">
                    <a:pos x="connsiteX1439" y="connsiteY1439"/>
                  </a:cxn>
                  <a:cxn ang="0">
                    <a:pos x="connsiteX1440" y="connsiteY1440"/>
                  </a:cxn>
                  <a:cxn ang="0">
                    <a:pos x="connsiteX1441" y="connsiteY1441"/>
                  </a:cxn>
                  <a:cxn ang="0">
                    <a:pos x="connsiteX1442" y="connsiteY1442"/>
                  </a:cxn>
                  <a:cxn ang="0">
                    <a:pos x="connsiteX1443" y="connsiteY1443"/>
                  </a:cxn>
                  <a:cxn ang="0">
                    <a:pos x="connsiteX1444" y="connsiteY1444"/>
                  </a:cxn>
                  <a:cxn ang="0">
                    <a:pos x="connsiteX1445" y="connsiteY1445"/>
                  </a:cxn>
                  <a:cxn ang="0">
                    <a:pos x="connsiteX1446" y="connsiteY1446"/>
                  </a:cxn>
                  <a:cxn ang="0">
                    <a:pos x="connsiteX1447" y="connsiteY1447"/>
                  </a:cxn>
                  <a:cxn ang="0">
                    <a:pos x="connsiteX1448" y="connsiteY1448"/>
                  </a:cxn>
                  <a:cxn ang="0">
                    <a:pos x="connsiteX1449" y="connsiteY1449"/>
                  </a:cxn>
                  <a:cxn ang="0">
                    <a:pos x="connsiteX1450" y="connsiteY1450"/>
                  </a:cxn>
                  <a:cxn ang="0">
                    <a:pos x="connsiteX1451" y="connsiteY1451"/>
                  </a:cxn>
                  <a:cxn ang="0">
                    <a:pos x="connsiteX1452" y="connsiteY1452"/>
                  </a:cxn>
                  <a:cxn ang="0">
                    <a:pos x="connsiteX1453" y="connsiteY1453"/>
                  </a:cxn>
                  <a:cxn ang="0">
                    <a:pos x="connsiteX1454" y="connsiteY1454"/>
                  </a:cxn>
                  <a:cxn ang="0">
                    <a:pos x="connsiteX1455" y="connsiteY1455"/>
                  </a:cxn>
                  <a:cxn ang="0">
                    <a:pos x="connsiteX1456" y="connsiteY1456"/>
                  </a:cxn>
                  <a:cxn ang="0">
                    <a:pos x="connsiteX1457" y="connsiteY1457"/>
                  </a:cxn>
                  <a:cxn ang="0">
                    <a:pos x="connsiteX1458" y="connsiteY1458"/>
                  </a:cxn>
                  <a:cxn ang="0">
                    <a:pos x="connsiteX1459" y="connsiteY1459"/>
                  </a:cxn>
                  <a:cxn ang="0">
                    <a:pos x="connsiteX1460" y="connsiteY1460"/>
                  </a:cxn>
                  <a:cxn ang="0">
                    <a:pos x="connsiteX1461" y="connsiteY1461"/>
                  </a:cxn>
                  <a:cxn ang="0">
                    <a:pos x="connsiteX1462" y="connsiteY1462"/>
                  </a:cxn>
                  <a:cxn ang="0">
                    <a:pos x="connsiteX1463" y="connsiteY1463"/>
                  </a:cxn>
                  <a:cxn ang="0">
                    <a:pos x="connsiteX1464" y="connsiteY1464"/>
                  </a:cxn>
                  <a:cxn ang="0">
                    <a:pos x="connsiteX1465" y="connsiteY1465"/>
                  </a:cxn>
                  <a:cxn ang="0">
                    <a:pos x="connsiteX1466" y="connsiteY1466"/>
                  </a:cxn>
                  <a:cxn ang="0">
                    <a:pos x="connsiteX1467" y="connsiteY1467"/>
                  </a:cxn>
                  <a:cxn ang="0">
                    <a:pos x="connsiteX1468" y="connsiteY1468"/>
                  </a:cxn>
                  <a:cxn ang="0">
                    <a:pos x="connsiteX1469" y="connsiteY1469"/>
                  </a:cxn>
                  <a:cxn ang="0">
                    <a:pos x="connsiteX1470" y="connsiteY1470"/>
                  </a:cxn>
                  <a:cxn ang="0">
                    <a:pos x="connsiteX1471" y="connsiteY1471"/>
                  </a:cxn>
                  <a:cxn ang="0">
                    <a:pos x="connsiteX1472" y="connsiteY1472"/>
                  </a:cxn>
                  <a:cxn ang="0">
                    <a:pos x="connsiteX1473" y="connsiteY1473"/>
                  </a:cxn>
                  <a:cxn ang="0">
                    <a:pos x="connsiteX1474" y="connsiteY1474"/>
                  </a:cxn>
                  <a:cxn ang="0">
                    <a:pos x="connsiteX1475" y="connsiteY1475"/>
                  </a:cxn>
                  <a:cxn ang="0">
                    <a:pos x="connsiteX1476" y="connsiteY1476"/>
                  </a:cxn>
                  <a:cxn ang="0">
                    <a:pos x="connsiteX1477" y="connsiteY1477"/>
                  </a:cxn>
                  <a:cxn ang="0">
                    <a:pos x="connsiteX1478" y="connsiteY1478"/>
                  </a:cxn>
                  <a:cxn ang="0">
                    <a:pos x="connsiteX1479" y="connsiteY1479"/>
                  </a:cxn>
                  <a:cxn ang="0">
                    <a:pos x="connsiteX1480" y="connsiteY1480"/>
                  </a:cxn>
                  <a:cxn ang="0">
                    <a:pos x="connsiteX1481" y="connsiteY1481"/>
                  </a:cxn>
                  <a:cxn ang="0">
                    <a:pos x="connsiteX1482" y="connsiteY1482"/>
                  </a:cxn>
                  <a:cxn ang="0">
                    <a:pos x="connsiteX1483" y="connsiteY1483"/>
                  </a:cxn>
                  <a:cxn ang="0">
                    <a:pos x="connsiteX1484" y="connsiteY1484"/>
                  </a:cxn>
                  <a:cxn ang="0">
                    <a:pos x="connsiteX1485" y="connsiteY1485"/>
                  </a:cxn>
                  <a:cxn ang="0">
                    <a:pos x="connsiteX1486" y="connsiteY1486"/>
                  </a:cxn>
                  <a:cxn ang="0">
                    <a:pos x="connsiteX1487" y="connsiteY1487"/>
                  </a:cxn>
                  <a:cxn ang="0">
                    <a:pos x="connsiteX1488" y="connsiteY1488"/>
                  </a:cxn>
                  <a:cxn ang="0">
                    <a:pos x="connsiteX1489" y="connsiteY1489"/>
                  </a:cxn>
                  <a:cxn ang="0">
                    <a:pos x="connsiteX1490" y="connsiteY1490"/>
                  </a:cxn>
                  <a:cxn ang="0">
                    <a:pos x="connsiteX1491" y="connsiteY1491"/>
                  </a:cxn>
                  <a:cxn ang="0">
                    <a:pos x="connsiteX1492" y="connsiteY1492"/>
                  </a:cxn>
                  <a:cxn ang="0">
                    <a:pos x="connsiteX1493" y="connsiteY1493"/>
                  </a:cxn>
                  <a:cxn ang="0">
                    <a:pos x="connsiteX1494" y="connsiteY1494"/>
                  </a:cxn>
                  <a:cxn ang="0">
                    <a:pos x="connsiteX1495" y="connsiteY1495"/>
                  </a:cxn>
                  <a:cxn ang="0">
                    <a:pos x="connsiteX1496" y="connsiteY1496"/>
                  </a:cxn>
                  <a:cxn ang="0">
                    <a:pos x="connsiteX1497" y="connsiteY1497"/>
                  </a:cxn>
                  <a:cxn ang="0">
                    <a:pos x="connsiteX1498" y="connsiteY1498"/>
                  </a:cxn>
                  <a:cxn ang="0">
                    <a:pos x="connsiteX1499" y="connsiteY1499"/>
                  </a:cxn>
                  <a:cxn ang="0">
                    <a:pos x="connsiteX1500" y="connsiteY1500"/>
                  </a:cxn>
                  <a:cxn ang="0">
                    <a:pos x="connsiteX1501" y="connsiteY1501"/>
                  </a:cxn>
                  <a:cxn ang="0">
                    <a:pos x="connsiteX1502" y="connsiteY1502"/>
                  </a:cxn>
                  <a:cxn ang="0">
                    <a:pos x="connsiteX1503" y="connsiteY1503"/>
                  </a:cxn>
                  <a:cxn ang="0">
                    <a:pos x="connsiteX1504" y="connsiteY1504"/>
                  </a:cxn>
                  <a:cxn ang="0">
                    <a:pos x="connsiteX1505" y="connsiteY1505"/>
                  </a:cxn>
                  <a:cxn ang="0">
                    <a:pos x="connsiteX1506" y="connsiteY1506"/>
                  </a:cxn>
                  <a:cxn ang="0">
                    <a:pos x="connsiteX1507" y="connsiteY1507"/>
                  </a:cxn>
                  <a:cxn ang="0">
                    <a:pos x="connsiteX1508" y="connsiteY1508"/>
                  </a:cxn>
                  <a:cxn ang="0">
                    <a:pos x="connsiteX1509" y="connsiteY1509"/>
                  </a:cxn>
                  <a:cxn ang="0">
                    <a:pos x="connsiteX1510" y="connsiteY1510"/>
                  </a:cxn>
                  <a:cxn ang="0">
                    <a:pos x="connsiteX1511" y="connsiteY1511"/>
                  </a:cxn>
                  <a:cxn ang="0">
                    <a:pos x="connsiteX1512" y="connsiteY1512"/>
                  </a:cxn>
                  <a:cxn ang="0">
                    <a:pos x="connsiteX1513" y="connsiteY1513"/>
                  </a:cxn>
                  <a:cxn ang="0">
                    <a:pos x="connsiteX1514" y="connsiteY1514"/>
                  </a:cxn>
                  <a:cxn ang="0">
                    <a:pos x="connsiteX1515" y="connsiteY1515"/>
                  </a:cxn>
                  <a:cxn ang="0">
                    <a:pos x="connsiteX1516" y="connsiteY1516"/>
                  </a:cxn>
                  <a:cxn ang="0">
                    <a:pos x="connsiteX1517" y="connsiteY1517"/>
                  </a:cxn>
                  <a:cxn ang="0">
                    <a:pos x="connsiteX1518" y="connsiteY1518"/>
                  </a:cxn>
                  <a:cxn ang="0">
                    <a:pos x="connsiteX1519" y="connsiteY1519"/>
                  </a:cxn>
                  <a:cxn ang="0">
                    <a:pos x="connsiteX1520" y="connsiteY1520"/>
                  </a:cxn>
                  <a:cxn ang="0">
                    <a:pos x="connsiteX1521" y="connsiteY1521"/>
                  </a:cxn>
                  <a:cxn ang="0">
                    <a:pos x="connsiteX1522" y="connsiteY1522"/>
                  </a:cxn>
                  <a:cxn ang="0">
                    <a:pos x="connsiteX1523" y="connsiteY1523"/>
                  </a:cxn>
                  <a:cxn ang="0">
                    <a:pos x="connsiteX1524" y="connsiteY1524"/>
                  </a:cxn>
                  <a:cxn ang="0">
                    <a:pos x="connsiteX1525" y="connsiteY1525"/>
                  </a:cxn>
                  <a:cxn ang="0">
                    <a:pos x="connsiteX1526" y="connsiteY1526"/>
                  </a:cxn>
                  <a:cxn ang="0">
                    <a:pos x="connsiteX1527" y="connsiteY1527"/>
                  </a:cxn>
                  <a:cxn ang="0">
                    <a:pos x="connsiteX1528" y="connsiteY1528"/>
                  </a:cxn>
                  <a:cxn ang="0">
                    <a:pos x="connsiteX1529" y="connsiteY1529"/>
                  </a:cxn>
                  <a:cxn ang="0">
                    <a:pos x="connsiteX1530" y="connsiteY1530"/>
                  </a:cxn>
                  <a:cxn ang="0">
                    <a:pos x="connsiteX1531" y="connsiteY1531"/>
                  </a:cxn>
                  <a:cxn ang="0">
                    <a:pos x="connsiteX1532" y="connsiteY1532"/>
                  </a:cxn>
                  <a:cxn ang="0">
                    <a:pos x="connsiteX1533" y="connsiteY1533"/>
                  </a:cxn>
                  <a:cxn ang="0">
                    <a:pos x="connsiteX1534" y="connsiteY1534"/>
                  </a:cxn>
                  <a:cxn ang="0">
                    <a:pos x="connsiteX1535" y="connsiteY1535"/>
                  </a:cxn>
                  <a:cxn ang="0">
                    <a:pos x="connsiteX1536" y="connsiteY1536"/>
                  </a:cxn>
                  <a:cxn ang="0">
                    <a:pos x="connsiteX1537" y="connsiteY1537"/>
                  </a:cxn>
                  <a:cxn ang="0">
                    <a:pos x="connsiteX1538" y="connsiteY1538"/>
                  </a:cxn>
                  <a:cxn ang="0">
                    <a:pos x="connsiteX1539" y="connsiteY1539"/>
                  </a:cxn>
                  <a:cxn ang="0">
                    <a:pos x="connsiteX1540" y="connsiteY1540"/>
                  </a:cxn>
                  <a:cxn ang="0">
                    <a:pos x="connsiteX1541" y="connsiteY1541"/>
                  </a:cxn>
                  <a:cxn ang="0">
                    <a:pos x="connsiteX1542" y="connsiteY1542"/>
                  </a:cxn>
                  <a:cxn ang="0">
                    <a:pos x="connsiteX1543" y="connsiteY1543"/>
                  </a:cxn>
                  <a:cxn ang="0">
                    <a:pos x="connsiteX1544" y="connsiteY1544"/>
                  </a:cxn>
                  <a:cxn ang="0">
                    <a:pos x="connsiteX1545" y="connsiteY1545"/>
                  </a:cxn>
                  <a:cxn ang="0">
                    <a:pos x="connsiteX1546" y="connsiteY1546"/>
                  </a:cxn>
                  <a:cxn ang="0">
                    <a:pos x="connsiteX1547" y="connsiteY1547"/>
                  </a:cxn>
                  <a:cxn ang="0">
                    <a:pos x="connsiteX1548" y="connsiteY1548"/>
                  </a:cxn>
                  <a:cxn ang="0">
                    <a:pos x="connsiteX1549" y="connsiteY1549"/>
                  </a:cxn>
                  <a:cxn ang="0">
                    <a:pos x="connsiteX1550" y="connsiteY1550"/>
                  </a:cxn>
                  <a:cxn ang="0">
                    <a:pos x="connsiteX1551" y="connsiteY1551"/>
                  </a:cxn>
                  <a:cxn ang="0">
                    <a:pos x="connsiteX1552" y="connsiteY1552"/>
                  </a:cxn>
                  <a:cxn ang="0">
                    <a:pos x="connsiteX1553" y="connsiteY1553"/>
                  </a:cxn>
                  <a:cxn ang="0">
                    <a:pos x="connsiteX1554" y="connsiteY1554"/>
                  </a:cxn>
                  <a:cxn ang="0">
                    <a:pos x="connsiteX1555" y="connsiteY1555"/>
                  </a:cxn>
                  <a:cxn ang="0">
                    <a:pos x="connsiteX1556" y="connsiteY1556"/>
                  </a:cxn>
                  <a:cxn ang="0">
                    <a:pos x="connsiteX1557" y="connsiteY1557"/>
                  </a:cxn>
                  <a:cxn ang="0">
                    <a:pos x="connsiteX1558" y="connsiteY1558"/>
                  </a:cxn>
                  <a:cxn ang="0">
                    <a:pos x="connsiteX1559" y="connsiteY1559"/>
                  </a:cxn>
                  <a:cxn ang="0">
                    <a:pos x="connsiteX1560" y="connsiteY1560"/>
                  </a:cxn>
                  <a:cxn ang="0">
                    <a:pos x="connsiteX1561" y="connsiteY1561"/>
                  </a:cxn>
                  <a:cxn ang="0">
                    <a:pos x="connsiteX1562" y="connsiteY1562"/>
                  </a:cxn>
                  <a:cxn ang="0">
                    <a:pos x="connsiteX1563" y="connsiteY1563"/>
                  </a:cxn>
                  <a:cxn ang="0">
                    <a:pos x="connsiteX1564" y="connsiteY1564"/>
                  </a:cxn>
                  <a:cxn ang="0">
                    <a:pos x="connsiteX1565" y="connsiteY1565"/>
                  </a:cxn>
                  <a:cxn ang="0">
                    <a:pos x="connsiteX1566" y="connsiteY1566"/>
                  </a:cxn>
                  <a:cxn ang="0">
                    <a:pos x="connsiteX1567" y="connsiteY1567"/>
                  </a:cxn>
                  <a:cxn ang="0">
                    <a:pos x="connsiteX1568" y="connsiteY1568"/>
                  </a:cxn>
                  <a:cxn ang="0">
                    <a:pos x="connsiteX1569" y="connsiteY1569"/>
                  </a:cxn>
                  <a:cxn ang="0">
                    <a:pos x="connsiteX1570" y="connsiteY1570"/>
                  </a:cxn>
                  <a:cxn ang="0">
                    <a:pos x="connsiteX1571" y="connsiteY1571"/>
                  </a:cxn>
                  <a:cxn ang="0">
                    <a:pos x="connsiteX1572" y="connsiteY1572"/>
                  </a:cxn>
                  <a:cxn ang="0">
                    <a:pos x="connsiteX1573" y="connsiteY1573"/>
                  </a:cxn>
                  <a:cxn ang="0">
                    <a:pos x="connsiteX1574" y="connsiteY1574"/>
                  </a:cxn>
                  <a:cxn ang="0">
                    <a:pos x="connsiteX1575" y="connsiteY1575"/>
                  </a:cxn>
                  <a:cxn ang="0">
                    <a:pos x="connsiteX1576" y="connsiteY1576"/>
                  </a:cxn>
                  <a:cxn ang="0">
                    <a:pos x="connsiteX1577" y="connsiteY1577"/>
                  </a:cxn>
                  <a:cxn ang="0">
                    <a:pos x="connsiteX1578" y="connsiteY1578"/>
                  </a:cxn>
                  <a:cxn ang="0">
                    <a:pos x="connsiteX1579" y="connsiteY1579"/>
                  </a:cxn>
                  <a:cxn ang="0">
                    <a:pos x="connsiteX1580" y="connsiteY1580"/>
                  </a:cxn>
                  <a:cxn ang="0">
                    <a:pos x="connsiteX1581" y="connsiteY1581"/>
                  </a:cxn>
                  <a:cxn ang="0">
                    <a:pos x="connsiteX1582" y="connsiteY1582"/>
                  </a:cxn>
                  <a:cxn ang="0">
                    <a:pos x="connsiteX1583" y="connsiteY1583"/>
                  </a:cxn>
                  <a:cxn ang="0">
                    <a:pos x="connsiteX1584" y="connsiteY1584"/>
                  </a:cxn>
                  <a:cxn ang="0">
                    <a:pos x="connsiteX1585" y="connsiteY1585"/>
                  </a:cxn>
                  <a:cxn ang="0">
                    <a:pos x="connsiteX1586" y="connsiteY1586"/>
                  </a:cxn>
                  <a:cxn ang="0">
                    <a:pos x="connsiteX1587" y="connsiteY1587"/>
                  </a:cxn>
                  <a:cxn ang="0">
                    <a:pos x="connsiteX1588" y="connsiteY1588"/>
                  </a:cxn>
                  <a:cxn ang="0">
                    <a:pos x="connsiteX1589" y="connsiteY1589"/>
                  </a:cxn>
                  <a:cxn ang="0">
                    <a:pos x="connsiteX1590" y="connsiteY1590"/>
                  </a:cxn>
                  <a:cxn ang="0">
                    <a:pos x="connsiteX1591" y="connsiteY1591"/>
                  </a:cxn>
                  <a:cxn ang="0">
                    <a:pos x="connsiteX1592" y="connsiteY1592"/>
                  </a:cxn>
                  <a:cxn ang="0">
                    <a:pos x="connsiteX1593" y="connsiteY1593"/>
                  </a:cxn>
                  <a:cxn ang="0">
                    <a:pos x="connsiteX1594" y="connsiteY1594"/>
                  </a:cxn>
                  <a:cxn ang="0">
                    <a:pos x="connsiteX1595" y="connsiteY1595"/>
                  </a:cxn>
                  <a:cxn ang="0">
                    <a:pos x="connsiteX1596" y="connsiteY1596"/>
                  </a:cxn>
                  <a:cxn ang="0">
                    <a:pos x="connsiteX1597" y="connsiteY1597"/>
                  </a:cxn>
                  <a:cxn ang="0">
                    <a:pos x="connsiteX1598" y="connsiteY1598"/>
                  </a:cxn>
                  <a:cxn ang="0">
                    <a:pos x="connsiteX1599" y="connsiteY1599"/>
                  </a:cxn>
                  <a:cxn ang="0">
                    <a:pos x="connsiteX1600" y="connsiteY1600"/>
                  </a:cxn>
                  <a:cxn ang="0">
                    <a:pos x="connsiteX1601" y="connsiteY1601"/>
                  </a:cxn>
                  <a:cxn ang="0">
                    <a:pos x="connsiteX1602" y="connsiteY1602"/>
                  </a:cxn>
                  <a:cxn ang="0">
                    <a:pos x="connsiteX1603" y="connsiteY1603"/>
                  </a:cxn>
                  <a:cxn ang="0">
                    <a:pos x="connsiteX1604" y="connsiteY1604"/>
                  </a:cxn>
                  <a:cxn ang="0">
                    <a:pos x="connsiteX1605" y="connsiteY1605"/>
                  </a:cxn>
                  <a:cxn ang="0">
                    <a:pos x="connsiteX1606" y="connsiteY1606"/>
                  </a:cxn>
                  <a:cxn ang="0">
                    <a:pos x="connsiteX1607" y="connsiteY1607"/>
                  </a:cxn>
                  <a:cxn ang="0">
                    <a:pos x="connsiteX1608" y="connsiteY1608"/>
                  </a:cxn>
                  <a:cxn ang="0">
                    <a:pos x="connsiteX1609" y="connsiteY1609"/>
                  </a:cxn>
                  <a:cxn ang="0">
                    <a:pos x="connsiteX1610" y="connsiteY1610"/>
                  </a:cxn>
                  <a:cxn ang="0">
                    <a:pos x="connsiteX1611" y="connsiteY1611"/>
                  </a:cxn>
                  <a:cxn ang="0">
                    <a:pos x="connsiteX1612" y="connsiteY1612"/>
                  </a:cxn>
                  <a:cxn ang="0">
                    <a:pos x="connsiteX1613" y="connsiteY1613"/>
                  </a:cxn>
                  <a:cxn ang="0">
                    <a:pos x="connsiteX1614" y="connsiteY1614"/>
                  </a:cxn>
                  <a:cxn ang="0">
                    <a:pos x="connsiteX1615" y="connsiteY1615"/>
                  </a:cxn>
                  <a:cxn ang="0">
                    <a:pos x="connsiteX1616" y="connsiteY1616"/>
                  </a:cxn>
                  <a:cxn ang="0">
                    <a:pos x="connsiteX1617" y="connsiteY1617"/>
                  </a:cxn>
                  <a:cxn ang="0">
                    <a:pos x="connsiteX1618" y="connsiteY1618"/>
                  </a:cxn>
                  <a:cxn ang="0">
                    <a:pos x="connsiteX1619" y="connsiteY1619"/>
                  </a:cxn>
                  <a:cxn ang="0">
                    <a:pos x="connsiteX1620" y="connsiteY1620"/>
                  </a:cxn>
                  <a:cxn ang="0">
                    <a:pos x="connsiteX1621" y="connsiteY1621"/>
                  </a:cxn>
                  <a:cxn ang="0">
                    <a:pos x="connsiteX1622" y="connsiteY1622"/>
                  </a:cxn>
                  <a:cxn ang="0">
                    <a:pos x="connsiteX1623" y="connsiteY1623"/>
                  </a:cxn>
                  <a:cxn ang="0">
                    <a:pos x="connsiteX1624" y="connsiteY1624"/>
                  </a:cxn>
                  <a:cxn ang="0">
                    <a:pos x="connsiteX1625" y="connsiteY1625"/>
                  </a:cxn>
                  <a:cxn ang="0">
                    <a:pos x="connsiteX1626" y="connsiteY1626"/>
                  </a:cxn>
                  <a:cxn ang="0">
                    <a:pos x="connsiteX1627" y="connsiteY1627"/>
                  </a:cxn>
                  <a:cxn ang="0">
                    <a:pos x="connsiteX1628" y="connsiteY1628"/>
                  </a:cxn>
                  <a:cxn ang="0">
                    <a:pos x="connsiteX1629" y="connsiteY1629"/>
                  </a:cxn>
                  <a:cxn ang="0">
                    <a:pos x="connsiteX1630" y="connsiteY1630"/>
                  </a:cxn>
                  <a:cxn ang="0">
                    <a:pos x="connsiteX1631" y="connsiteY1631"/>
                  </a:cxn>
                  <a:cxn ang="0">
                    <a:pos x="connsiteX1632" y="connsiteY1632"/>
                  </a:cxn>
                  <a:cxn ang="0">
                    <a:pos x="connsiteX1633" y="connsiteY1633"/>
                  </a:cxn>
                  <a:cxn ang="0">
                    <a:pos x="connsiteX1634" y="connsiteY1634"/>
                  </a:cxn>
                  <a:cxn ang="0">
                    <a:pos x="connsiteX1635" y="connsiteY1635"/>
                  </a:cxn>
                  <a:cxn ang="0">
                    <a:pos x="connsiteX1636" y="connsiteY1636"/>
                  </a:cxn>
                  <a:cxn ang="0">
                    <a:pos x="connsiteX1637" y="connsiteY1637"/>
                  </a:cxn>
                  <a:cxn ang="0">
                    <a:pos x="connsiteX1638" y="connsiteY1638"/>
                  </a:cxn>
                  <a:cxn ang="0">
                    <a:pos x="connsiteX1639" y="connsiteY1639"/>
                  </a:cxn>
                  <a:cxn ang="0">
                    <a:pos x="connsiteX1640" y="connsiteY1640"/>
                  </a:cxn>
                  <a:cxn ang="0">
                    <a:pos x="connsiteX1641" y="connsiteY1641"/>
                  </a:cxn>
                  <a:cxn ang="0">
                    <a:pos x="connsiteX1642" y="connsiteY1642"/>
                  </a:cxn>
                  <a:cxn ang="0">
                    <a:pos x="connsiteX1643" y="connsiteY1643"/>
                  </a:cxn>
                  <a:cxn ang="0">
                    <a:pos x="connsiteX1644" y="connsiteY1644"/>
                  </a:cxn>
                  <a:cxn ang="0">
                    <a:pos x="connsiteX1645" y="connsiteY1645"/>
                  </a:cxn>
                  <a:cxn ang="0">
                    <a:pos x="connsiteX1646" y="connsiteY1646"/>
                  </a:cxn>
                  <a:cxn ang="0">
                    <a:pos x="connsiteX1647" y="connsiteY1647"/>
                  </a:cxn>
                  <a:cxn ang="0">
                    <a:pos x="connsiteX1648" y="connsiteY1648"/>
                  </a:cxn>
                  <a:cxn ang="0">
                    <a:pos x="connsiteX1649" y="connsiteY1649"/>
                  </a:cxn>
                  <a:cxn ang="0">
                    <a:pos x="connsiteX1650" y="connsiteY1650"/>
                  </a:cxn>
                  <a:cxn ang="0">
                    <a:pos x="connsiteX1651" y="connsiteY1651"/>
                  </a:cxn>
                  <a:cxn ang="0">
                    <a:pos x="connsiteX1652" y="connsiteY1652"/>
                  </a:cxn>
                  <a:cxn ang="0">
                    <a:pos x="connsiteX1653" y="connsiteY1653"/>
                  </a:cxn>
                  <a:cxn ang="0">
                    <a:pos x="connsiteX1654" y="connsiteY1654"/>
                  </a:cxn>
                  <a:cxn ang="0">
                    <a:pos x="connsiteX1655" y="connsiteY1655"/>
                  </a:cxn>
                  <a:cxn ang="0">
                    <a:pos x="connsiteX1656" y="connsiteY1656"/>
                  </a:cxn>
                  <a:cxn ang="0">
                    <a:pos x="connsiteX1657" y="connsiteY1657"/>
                  </a:cxn>
                  <a:cxn ang="0">
                    <a:pos x="connsiteX1658" y="connsiteY1658"/>
                  </a:cxn>
                  <a:cxn ang="0">
                    <a:pos x="connsiteX1659" y="connsiteY1659"/>
                  </a:cxn>
                  <a:cxn ang="0">
                    <a:pos x="connsiteX1660" y="connsiteY1660"/>
                  </a:cxn>
                  <a:cxn ang="0">
                    <a:pos x="connsiteX1661" y="connsiteY1661"/>
                  </a:cxn>
                  <a:cxn ang="0">
                    <a:pos x="connsiteX1662" y="connsiteY1662"/>
                  </a:cxn>
                  <a:cxn ang="0">
                    <a:pos x="connsiteX1663" y="connsiteY1663"/>
                  </a:cxn>
                  <a:cxn ang="0">
                    <a:pos x="connsiteX1664" y="connsiteY1664"/>
                  </a:cxn>
                  <a:cxn ang="0">
                    <a:pos x="connsiteX1665" y="connsiteY1665"/>
                  </a:cxn>
                  <a:cxn ang="0">
                    <a:pos x="connsiteX1666" y="connsiteY1666"/>
                  </a:cxn>
                  <a:cxn ang="0">
                    <a:pos x="connsiteX1667" y="connsiteY1667"/>
                  </a:cxn>
                  <a:cxn ang="0">
                    <a:pos x="connsiteX1668" y="connsiteY1668"/>
                  </a:cxn>
                  <a:cxn ang="0">
                    <a:pos x="connsiteX1669" y="connsiteY1669"/>
                  </a:cxn>
                  <a:cxn ang="0">
                    <a:pos x="connsiteX1670" y="connsiteY1670"/>
                  </a:cxn>
                  <a:cxn ang="0">
                    <a:pos x="connsiteX1671" y="connsiteY1671"/>
                  </a:cxn>
                  <a:cxn ang="0">
                    <a:pos x="connsiteX1672" y="connsiteY1672"/>
                  </a:cxn>
                  <a:cxn ang="0">
                    <a:pos x="connsiteX1673" y="connsiteY1673"/>
                  </a:cxn>
                  <a:cxn ang="0">
                    <a:pos x="connsiteX1674" y="connsiteY1674"/>
                  </a:cxn>
                  <a:cxn ang="0">
                    <a:pos x="connsiteX1675" y="connsiteY1675"/>
                  </a:cxn>
                  <a:cxn ang="0">
                    <a:pos x="connsiteX1676" y="connsiteY1676"/>
                  </a:cxn>
                  <a:cxn ang="0">
                    <a:pos x="connsiteX1677" y="connsiteY1677"/>
                  </a:cxn>
                  <a:cxn ang="0">
                    <a:pos x="connsiteX1678" y="connsiteY1678"/>
                  </a:cxn>
                  <a:cxn ang="0">
                    <a:pos x="connsiteX1679" y="connsiteY1679"/>
                  </a:cxn>
                  <a:cxn ang="0">
                    <a:pos x="connsiteX1680" y="connsiteY1680"/>
                  </a:cxn>
                  <a:cxn ang="0">
                    <a:pos x="connsiteX1681" y="connsiteY1681"/>
                  </a:cxn>
                  <a:cxn ang="0">
                    <a:pos x="connsiteX1682" y="connsiteY1682"/>
                  </a:cxn>
                  <a:cxn ang="0">
                    <a:pos x="connsiteX1683" y="connsiteY1683"/>
                  </a:cxn>
                  <a:cxn ang="0">
                    <a:pos x="connsiteX1684" y="connsiteY1684"/>
                  </a:cxn>
                  <a:cxn ang="0">
                    <a:pos x="connsiteX1685" y="connsiteY1685"/>
                  </a:cxn>
                  <a:cxn ang="0">
                    <a:pos x="connsiteX1686" y="connsiteY1686"/>
                  </a:cxn>
                  <a:cxn ang="0">
                    <a:pos x="connsiteX1687" y="connsiteY1687"/>
                  </a:cxn>
                  <a:cxn ang="0">
                    <a:pos x="connsiteX1688" y="connsiteY1688"/>
                  </a:cxn>
                  <a:cxn ang="0">
                    <a:pos x="connsiteX1689" y="connsiteY1689"/>
                  </a:cxn>
                  <a:cxn ang="0">
                    <a:pos x="connsiteX1690" y="connsiteY1690"/>
                  </a:cxn>
                  <a:cxn ang="0">
                    <a:pos x="connsiteX1691" y="connsiteY1691"/>
                  </a:cxn>
                  <a:cxn ang="0">
                    <a:pos x="connsiteX1692" y="connsiteY1692"/>
                  </a:cxn>
                  <a:cxn ang="0">
                    <a:pos x="connsiteX1693" y="connsiteY1693"/>
                  </a:cxn>
                  <a:cxn ang="0">
                    <a:pos x="connsiteX1694" y="connsiteY1694"/>
                  </a:cxn>
                  <a:cxn ang="0">
                    <a:pos x="connsiteX1695" y="connsiteY1695"/>
                  </a:cxn>
                  <a:cxn ang="0">
                    <a:pos x="connsiteX1696" y="connsiteY1696"/>
                  </a:cxn>
                  <a:cxn ang="0">
                    <a:pos x="connsiteX1697" y="connsiteY1697"/>
                  </a:cxn>
                  <a:cxn ang="0">
                    <a:pos x="connsiteX1698" y="connsiteY1698"/>
                  </a:cxn>
                  <a:cxn ang="0">
                    <a:pos x="connsiteX1699" y="connsiteY1699"/>
                  </a:cxn>
                  <a:cxn ang="0">
                    <a:pos x="connsiteX1700" y="connsiteY1700"/>
                  </a:cxn>
                  <a:cxn ang="0">
                    <a:pos x="connsiteX1701" y="connsiteY1701"/>
                  </a:cxn>
                  <a:cxn ang="0">
                    <a:pos x="connsiteX1702" y="connsiteY1702"/>
                  </a:cxn>
                  <a:cxn ang="0">
                    <a:pos x="connsiteX1703" y="connsiteY1703"/>
                  </a:cxn>
                  <a:cxn ang="0">
                    <a:pos x="connsiteX1704" y="connsiteY1704"/>
                  </a:cxn>
                  <a:cxn ang="0">
                    <a:pos x="connsiteX1705" y="connsiteY1705"/>
                  </a:cxn>
                  <a:cxn ang="0">
                    <a:pos x="connsiteX1706" y="connsiteY1706"/>
                  </a:cxn>
                  <a:cxn ang="0">
                    <a:pos x="connsiteX1707" y="connsiteY1707"/>
                  </a:cxn>
                  <a:cxn ang="0">
                    <a:pos x="connsiteX1708" y="connsiteY1708"/>
                  </a:cxn>
                  <a:cxn ang="0">
                    <a:pos x="connsiteX1709" y="connsiteY1709"/>
                  </a:cxn>
                  <a:cxn ang="0">
                    <a:pos x="connsiteX1710" y="connsiteY1710"/>
                  </a:cxn>
                  <a:cxn ang="0">
                    <a:pos x="connsiteX1711" y="connsiteY1711"/>
                  </a:cxn>
                  <a:cxn ang="0">
                    <a:pos x="connsiteX1712" y="connsiteY1712"/>
                  </a:cxn>
                  <a:cxn ang="0">
                    <a:pos x="connsiteX1713" y="connsiteY1713"/>
                  </a:cxn>
                  <a:cxn ang="0">
                    <a:pos x="connsiteX1714" y="connsiteY1714"/>
                  </a:cxn>
                  <a:cxn ang="0">
                    <a:pos x="connsiteX1715" y="connsiteY1715"/>
                  </a:cxn>
                  <a:cxn ang="0">
                    <a:pos x="connsiteX1716" y="connsiteY1716"/>
                  </a:cxn>
                  <a:cxn ang="0">
                    <a:pos x="connsiteX1717" y="connsiteY1717"/>
                  </a:cxn>
                  <a:cxn ang="0">
                    <a:pos x="connsiteX1718" y="connsiteY1718"/>
                  </a:cxn>
                  <a:cxn ang="0">
                    <a:pos x="connsiteX1719" y="connsiteY1719"/>
                  </a:cxn>
                  <a:cxn ang="0">
                    <a:pos x="connsiteX1720" y="connsiteY1720"/>
                  </a:cxn>
                  <a:cxn ang="0">
                    <a:pos x="connsiteX1721" y="connsiteY1721"/>
                  </a:cxn>
                  <a:cxn ang="0">
                    <a:pos x="connsiteX1722" y="connsiteY1722"/>
                  </a:cxn>
                  <a:cxn ang="0">
                    <a:pos x="connsiteX1723" y="connsiteY1723"/>
                  </a:cxn>
                  <a:cxn ang="0">
                    <a:pos x="connsiteX1724" y="connsiteY1724"/>
                  </a:cxn>
                  <a:cxn ang="0">
                    <a:pos x="connsiteX1725" y="connsiteY1725"/>
                  </a:cxn>
                  <a:cxn ang="0">
                    <a:pos x="connsiteX1726" y="connsiteY1726"/>
                  </a:cxn>
                  <a:cxn ang="0">
                    <a:pos x="connsiteX1727" y="connsiteY1727"/>
                  </a:cxn>
                  <a:cxn ang="0">
                    <a:pos x="connsiteX1728" y="connsiteY1728"/>
                  </a:cxn>
                  <a:cxn ang="0">
                    <a:pos x="connsiteX1729" y="connsiteY1729"/>
                  </a:cxn>
                  <a:cxn ang="0">
                    <a:pos x="connsiteX1730" y="connsiteY1730"/>
                  </a:cxn>
                  <a:cxn ang="0">
                    <a:pos x="connsiteX1731" y="connsiteY1731"/>
                  </a:cxn>
                  <a:cxn ang="0">
                    <a:pos x="connsiteX1732" y="connsiteY1732"/>
                  </a:cxn>
                  <a:cxn ang="0">
                    <a:pos x="connsiteX1733" y="connsiteY1733"/>
                  </a:cxn>
                  <a:cxn ang="0">
                    <a:pos x="connsiteX1734" y="connsiteY1734"/>
                  </a:cxn>
                  <a:cxn ang="0">
                    <a:pos x="connsiteX1735" y="connsiteY1735"/>
                  </a:cxn>
                  <a:cxn ang="0">
                    <a:pos x="connsiteX1736" y="connsiteY1736"/>
                  </a:cxn>
                  <a:cxn ang="0">
                    <a:pos x="connsiteX1737" y="connsiteY1737"/>
                  </a:cxn>
                  <a:cxn ang="0">
                    <a:pos x="connsiteX1738" y="connsiteY1738"/>
                  </a:cxn>
                  <a:cxn ang="0">
                    <a:pos x="connsiteX1739" y="connsiteY1739"/>
                  </a:cxn>
                  <a:cxn ang="0">
                    <a:pos x="connsiteX1740" y="connsiteY1740"/>
                  </a:cxn>
                  <a:cxn ang="0">
                    <a:pos x="connsiteX1741" y="connsiteY1741"/>
                  </a:cxn>
                  <a:cxn ang="0">
                    <a:pos x="connsiteX1742" y="connsiteY1742"/>
                  </a:cxn>
                  <a:cxn ang="0">
                    <a:pos x="connsiteX1743" y="connsiteY1743"/>
                  </a:cxn>
                  <a:cxn ang="0">
                    <a:pos x="connsiteX1744" y="connsiteY1744"/>
                  </a:cxn>
                  <a:cxn ang="0">
                    <a:pos x="connsiteX1745" y="connsiteY1745"/>
                  </a:cxn>
                  <a:cxn ang="0">
                    <a:pos x="connsiteX1746" y="connsiteY1746"/>
                  </a:cxn>
                  <a:cxn ang="0">
                    <a:pos x="connsiteX1747" y="connsiteY1747"/>
                  </a:cxn>
                  <a:cxn ang="0">
                    <a:pos x="connsiteX1748" y="connsiteY1748"/>
                  </a:cxn>
                  <a:cxn ang="0">
                    <a:pos x="connsiteX1749" y="connsiteY1749"/>
                  </a:cxn>
                  <a:cxn ang="0">
                    <a:pos x="connsiteX1750" y="connsiteY1750"/>
                  </a:cxn>
                  <a:cxn ang="0">
                    <a:pos x="connsiteX1751" y="connsiteY1751"/>
                  </a:cxn>
                  <a:cxn ang="0">
                    <a:pos x="connsiteX1752" y="connsiteY1752"/>
                  </a:cxn>
                  <a:cxn ang="0">
                    <a:pos x="connsiteX1753" y="connsiteY1753"/>
                  </a:cxn>
                  <a:cxn ang="0">
                    <a:pos x="connsiteX1754" y="connsiteY1754"/>
                  </a:cxn>
                  <a:cxn ang="0">
                    <a:pos x="connsiteX1755" y="connsiteY1755"/>
                  </a:cxn>
                  <a:cxn ang="0">
                    <a:pos x="connsiteX1756" y="connsiteY1756"/>
                  </a:cxn>
                  <a:cxn ang="0">
                    <a:pos x="connsiteX1757" y="connsiteY1757"/>
                  </a:cxn>
                  <a:cxn ang="0">
                    <a:pos x="connsiteX1758" y="connsiteY1758"/>
                  </a:cxn>
                  <a:cxn ang="0">
                    <a:pos x="connsiteX1759" y="connsiteY1759"/>
                  </a:cxn>
                  <a:cxn ang="0">
                    <a:pos x="connsiteX1760" y="connsiteY1760"/>
                  </a:cxn>
                  <a:cxn ang="0">
                    <a:pos x="connsiteX1761" y="connsiteY1761"/>
                  </a:cxn>
                  <a:cxn ang="0">
                    <a:pos x="connsiteX1762" y="connsiteY1762"/>
                  </a:cxn>
                  <a:cxn ang="0">
                    <a:pos x="connsiteX1763" y="connsiteY1763"/>
                  </a:cxn>
                  <a:cxn ang="0">
                    <a:pos x="connsiteX1764" y="connsiteY1764"/>
                  </a:cxn>
                  <a:cxn ang="0">
                    <a:pos x="connsiteX1765" y="connsiteY1765"/>
                  </a:cxn>
                  <a:cxn ang="0">
                    <a:pos x="connsiteX1766" y="connsiteY1766"/>
                  </a:cxn>
                  <a:cxn ang="0">
                    <a:pos x="connsiteX1767" y="connsiteY1767"/>
                  </a:cxn>
                  <a:cxn ang="0">
                    <a:pos x="connsiteX1768" y="connsiteY1768"/>
                  </a:cxn>
                  <a:cxn ang="0">
                    <a:pos x="connsiteX1769" y="connsiteY1769"/>
                  </a:cxn>
                  <a:cxn ang="0">
                    <a:pos x="connsiteX1770" y="connsiteY1770"/>
                  </a:cxn>
                  <a:cxn ang="0">
                    <a:pos x="connsiteX1771" y="connsiteY1771"/>
                  </a:cxn>
                  <a:cxn ang="0">
                    <a:pos x="connsiteX1772" y="connsiteY1772"/>
                  </a:cxn>
                  <a:cxn ang="0">
                    <a:pos x="connsiteX1773" y="connsiteY1773"/>
                  </a:cxn>
                  <a:cxn ang="0">
                    <a:pos x="connsiteX1774" y="connsiteY1774"/>
                  </a:cxn>
                  <a:cxn ang="0">
                    <a:pos x="connsiteX1775" y="connsiteY1775"/>
                  </a:cxn>
                  <a:cxn ang="0">
                    <a:pos x="connsiteX1776" y="connsiteY1776"/>
                  </a:cxn>
                  <a:cxn ang="0">
                    <a:pos x="connsiteX1777" y="connsiteY1777"/>
                  </a:cxn>
                  <a:cxn ang="0">
                    <a:pos x="connsiteX1778" y="connsiteY1778"/>
                  </a:cxn>
                  <a:cxn ang="0">
                    <a:pos x="connsiteX1779" y="connsiteY1779"/>
                  </a:cxn>
                  <a:cxn ang="0">
                    <a:pos x="connsiteX1780" y="connsiteY1780"/>
                  </a:cxn>
                  <a:cxn ang="0">
                    <a:pos x="connsiteX1781" y="connsiteY1781"/>
                  </a:cxn>
                  <a:cxn ang="0">
                    <a:pos x="connsiteX1782" y="connsiteY1782"/>
                  </a:cxn>
                  <a:cxn ang="0">
                    <a:pos x="connsiteX1783" y="connsiteY1783"/>
                  </a:cxn>
                  <a:cxn ang="0">
                    <a:pos x="connsiteX1784" y="connsiteY1784"/>
                  </a:cxn>
                  <a:cxn ang="0">
                    <a:pos x="connsiteX1785" y="connsiteY1785"/>
                  </a:cxn>
                  <a:cxn ang="0">
                    <a:pos x="connsiteX1786" y="connsiteY1786"/>
                  </a:cxn>
                  <a:cxn ang="0">
                    <a:pos x="connsiteX1787" y="connsiteY1787"/>
                  </a:cxn>
                  <a:cxn ang="0">
                    <a:pos x="connsiteX1788" y="connsiteY1788"/>
                  </a:cxn>
                  <a:cxn ang="0">
                    <a:pos x="connsiteX1789" y="connsiteY1789"/>
                  </a:cxn>
                  <a:cxn ang="0">
                    <a:pos x="connsiteX1790" y="connsiteY1790"/>
                  </a:cxn>
                  <a:cxn ang="0">
                    <a:pos x="connsiteX1791" y="connsiteY1791"/>
                  </a:cxn>
                  <a:cxn ang="0">
                    <a:pos x="connsiteX1792" y="connsiteY1792"/>
                  </a:cxn>
                  <a:cxn ang="0">
                    <a:pos x="connsiteX1793" y="connsiteY1793"/>
                  </a:cxn>
                  <a:cxn ang="0">
                    <a:pos x="connsiteX1794" y="connsiteY1794"/>
                  </a:cxn>
                  <a:cxn ang="0">
                    <a:pos x="connsiteX1795" y="connsiteY1795"/>
                  </a:cxn>
                  <a:cxn ang="0">
                    <a:pos x="connsiteX1796" y="connsiteY1796"/>
                  </a:cxn>
                  <a:cxn ang="0">
                    <a:pos x="connsiteX1797" y="connsiteY1797"/>
                  </a:cxn>
                  <a:cxn ang="0">
                    <a:pos x="connsiteX1798" y="connsiteY1798"/>
                  </a:cxn>
                  <a:cxn ang="0">
                    <a:pos x="connsiteX1799" y="connsiteY1799"/>
                  </a:cxn>
                  <a:cxn ang="0">
                    <a:pos x="connsiteX1800" y="connsiteY1800"/>
                  </a:cxn>
                  <a:cxn ang="0">
                    <a:pos x="connsiteX1801" y="connsiteY1801"/>
                  </a:cxn>
                  <a:cxn ang="0">
                    <a:pos x="connsiteX1802" y="connsiteY1802"/>
                  </a:cxn>
                  <a:cxn ang="0">
                    <a:pos x="connsiteX1803" y="connsiteY1803"/>
                  </a:cxn>
                  <a:cxn ang="0">
                    <a:pos x="connsiteX1804" y="connsiteY1804"/>
                  </a:cxn>
                  <a:cxn ang="0">
                    <a:pos x="connsiteX1805" y="connsiteY1805"/>
                  </a:cxn>
                  <a:cxn ang="0">
                    <a:pos x="connsiteX1806" y="connsiteY1806"/>
                  </a:cxn>
                  <a:cxn ang="0">
                    <a:pos x="connsiteX1807" y="connsiteY1807"/>
                  </a:cxn>
                  <a:cxn ang="0">
                    <a:pos x="connsiteX1808" y="connsiteY1808"/>
                  </a:cxn>
                  <a:cxn ang="0">
                    <a:pos x="connsiteX1809" y="connsiteY1809"/>
                  </a:cxn>
                  <a:cxn ang="0">
                    <a:pos x="connsiteX1810" y="connsiteY1810"/>
                  </a:cxn>
                  <a:cxn ang="0">
                    <a:pos x="connsiteX1811" y="connsiteY1811"/>
                  </a:cxn>
                  <a:cxn ang="0">
                    <a:pos x="connsiteX1812" y="connsiteY1812"/>
                  </a:cxn>
                  <a:cxn ang="0">
                    <a:pos x="connsiteX1813" y="connsiteY1813"/>
                  </a:cxn>
                  <a:cxn ang="0">
                    <a:pos x="connsiteX1814" y="connsiteY1814"/>
                  </a:cxn>
                  <a:cxn ang="0">
                    <a:pos x="connsiteX1815" y="connsiteY1815"/>
                  </a:cxn>
                  <a:cxn ang="0">
                    <a:pos x="connsiteX1816" y="connsiteY1816"/>
                  </a:cxn>
                  <a:cxn ang="0">
                    <a:pos x="connsiteX1817" y="connsiteY1817"/>
                  </a:cxn>
                  <a:cxn ang="0">
                    <a:pos x="connsiteX1818" y="connsiteY1818"/>
                  </a:cxn>
                  <a:cxn ang="0">
                    <a:pos x="connsiteX1819" y="connsiteY1819"/>
                  </a:cxn>
                  <a:cxn ang="0">
                    <a:pos x="connsiteX1820" y="connsiteY1820"/>
                  </a:cxn>
                  <a:cxn ang="0">
                    <a:pos x="connsiteX1821" y="connsiteY1821"/>
                  </a:cxn>
                  <a:cxn ang="0">
                    <a:pos x="connsiteX1822" y="connsiteY1822"/>
                  </a:cxn>
                  <a:cxn ang="0">
                    <a:pos x="connsiteX1823" y="connsiteY1823"/>
                  </a:cxn>
                  <a:cxn ang="0">
                    <a:pos x="connsiteX1824" y="connsiteY1824"/>
                  </a:cxn>
                  <a:cxn ang="0">
                    <a:pos x="connsiteX1825" y="connsiteY1825"/>
                  </a:cxn>
                  <a:cxn ang="0">
                    <a:pos x="connsiteX1826" y="connsiteY1826"/>
                  </a:cxn>
                  <a:cxn ang="0">
                    <a:pos x="connsiteX1827" y="connsiteY1827"/>
                  </a:cxn>
                  <a:cxn ang="0">
                    <a:pos x="connsiteX1828" y="connsiteY1828"/>
                  </a:cxn>
                  <a:cxn ang="0">
                    <a:pos x="connsiteX1829" y="connsiteY1829"/>
                  </a:cxn>
                  <a:cxn ang="0">
                    <a:pos x="connsiteX1830" y="connsiteY1830"/>
                  </a:cxn>
                  <a:cxn ang="0">
                    <a:pos x="connsiteX1831" y="connsiteY1831"/>
                  </a:cxn>
                  <a:cxn ang="0">
                    <a:pos x="connsiteX1832" y="connsiteY1832"/>
                  </a:cxn>
                  <a:cxn ang="0">
                    <a:pos x="connsiteX1833" y="connsiteY1833"/>
                  </a:cxn>
                  <a:cxn ang="0">
                    <a:pos x="connsiteX1834" y="connsiteY1834"/>
                  </a:cxn>
                  <a:cxn ang="0">
                    <a:pos x="connsiteX1835" y="connsiteY1835"/>
                  </a:cxn>
                  <a:cxn ang="0">
                    <a:pos x="connsiteX1836" y="connsiteY1836"/>
                  </a:cxn>
                  <a:cxn ang="0">
                    <a:pos x="connsiteX1837" y="connsiteY1837"/>
                  </a:cxn>
                  <a:cxn ang="0">
                    <a:pos x="connsiteX1838" y="connsiteY1838"/>
                  </a:cxn>
                  <a:cxn ang="0">
                    <a:pos x="connsiteX1839" y="connsiteY1839"/>
                  </a:cxn>
                  <a:cxn ang="0">
                    <a:pos x="connsiteX1840" y="connsiteY1840"/>
                  </a:cxn>
                  <a:cxn ang="0">
                    <a:pos x="connsiteX1841" y="connsiteY1841"/>
                  </a:cxn>
                  <a:cxn ang="0">
                    <a:pos x="connsiteX1842" y="connsiteY1842"/>
                  </a:cxn>
                  <a:cxn ang="0">
                    <a:pos x="connsiteX1843" y="connsiteY1843"/>
                  </a:cxn>
                  <a:cxn ang="0">
                    <a:pos x="connsiteX1844" y="connsiteY1844"/>
                  </a:cxn>
                  <a:cxn ang="0">
                    <a:pos x="connsiteX1845" y="connsiteY1845"/>
                  </a:cxn>
                  <a:cxn ang="0">
                    <a:pos x="connsiteX1846" y="connsiteY1846"/>
                  </a:cxn>
                  <a:cxn ang="0">
                    <a:pos x="connsiteX1847" y="connsiteY1847"/>
                  </a:cxn>
                  <a:cxn ang="0">
                    <a:pos x="connsiteX1848" y="connsiteY1848"/>
                  </a:cxn>
                  <a:cxn ang="0">
                    <a:pos x="connsiteX1849" y="connsiteY1849"/>
                  </a:cxn>
                  <a:cxn ang="0">
                    <a:pos x="connsiteX1850" y="connsiteY1850"/>
                  </a:cxn>
                  <a:cxn ang="0">
                    <a:pos x="connsiteX1851" y="connsiteY1851"/>
                  </a:cxn>
                  <a:cxn ang="0">
                    <a:pos x="connsiteX1852" y="connsiteY1852"/>
                  </a:cxn>
                  <a:cxn ang="0">
                    <a:pos x="connsiteX1853" y="connsiteY1853"/>
                  </a:cxn>
                  <a:cxn ang="0">
                    <a:pos x="connsiteX1854" y="connsiteY1854"/>
                  </a:cxn>
                  <a:cxn ang="0">
                    <a:pos x="connsiteX1855" y="connsiteY1855"/>
                  </a:cxn>
                  <a:cxn ang="0">
                    <a:pos x="connsiteX1856" y="connsiteY1856"/>
                  </a:cxn>
                  <a:cxn ang="0">
                    <a:pos x="connsiteX1857" y="connsiteY1857"/>
                  </a:cxn>
                  <a:cxn ang="0">
                    <a:pos x="connsiteX1858" y="connsiteY1858"/>
                  </a:cxn>
                  <a:cxn ang="0">
                    <a:pos x="connsiteX1859" y="connsiteY1859"/>
                  </a:cxn>
                  <a:cxn ang="0">
                    <a:pos x="connsiteX1860" y="connsiteY1860"/>
                  </a:cxn>
                  <a:cxn ang="0">
                    <a:pos x="connsiteX1861" y="connsiteY1861"/>
                  </a:cxn>
                  <a:cxn ang="0">
                    <a:pos x="connsiteX1862" y="connsiteY1862"/>
                  </a:cxn>
                  <a:cxn ang="0">
                    <a:pos x="connsiteX1863" y="connsiteY1863"/>
                  </a:cxn>
                  <a:cxn ang="0">
                    <a:pos x="connsiteX1864" y="connsiteY1864"/>
                  </a:cxn>
                  <a:cxn ang="0">
                    <a:pos x="connsiteX1865" y="connsiteY1865"/>
                  </a:cxn>
                  <a:cxn ang="0">
                    <a:pos x="connsiteX1866" y="connsiteY1866"/>
                  </a:cxn>
                  <a:cxn ang="0">
                    <a:pos x="connsiteX1867" y="connsiteY1867"/>
                  </a:cxn>
                  <a:cxn ang="0">
                    <a:pos x="connsiteX1868" y="connsiteY1868"/>
                  </a:cxn>
                  <a:cxn ang="0">
                    <a:pos x="connsiteX1869" y="connsiteY1869"/>
                  </a:cxn>
                  <a:cxn ang="0">
                    <a:pos x="connsiteX1870" y="connsiteY1870"/>
                  </a:cxn>
                  <a:cxn ang="0">
                    <a:pos x="connsiteX1871" y="connsiteY1871"/>
                  </a:cxn>
                  <a:cxn ang="0">
                    <a:pos x="connsiteX1872" y="connsiteY1872"/>
                  </a:cxn>
                  <a:cxn ang="0">
                    <a:pos x="connsiteX1873" y="connsiteY1873"/>
                  </a:cxn>
                  <a:cxn ang="0">
                    <a:pos x="connsiteX1874" y="connsiteY1874"/>
                  </a:cxn>
                  <a:cxn ang="0">
                    <a:pos x="connsiteX1875" y="connsiteY1875"/>
                  </a:cxn>
                  <a:cxn ang="0">
                    <a:pos x="connsiteX1876" y="connsiteY1876"/>
                  </a:cxn>
                  <a:cxn ang="0">
                    <a:pos x="connsiteX1877" y="connsiteY1877"/>
                  </a:cxn>
                  <a:cxn ang="0">
                    <a:pos x="connsiteX1878" y="connsiteY1878"/>
                  </a:cxn>
                  <a:cxn ang="0">
                    <a:pos x="connsiteX1879" y="connsiteY1879"/>
                  </a:cxn>
                  <a:cxn ang="0">
                    <a:pos x="connsiteX1880" y="connsiteY1880"/>
                  </a:cxn>
                  <a:cxn ang="0">
                    <a:pos x="connsiteX1881" y="connsiteY1881"/>
                  </a:cxn>
                  <a:cxn ang="0">
                    <a:pos x="connsiteX1882" y="connsiteY1882"/>
                  </a:cxn>
                  <a:cxn ang="0">
                    <a:pos x="connsiteX1883" y="connsiteY1883"/>
                  </a:cxn>
                  <a:cxn ang="0">
                    <a:pos x="connsiteX1884" y="connsiteY1884"/>
                  </a:cxn>
                  <a:cxn ang="0">
                    <a:pos x="connsiteX1885" y="connsiteY1885"/>
                  </a:cxn>
                  <a:cxn ang="0">
                    <a:pos x="connsiteX1886" y="connsiteY1886"/>
                  </a:cxn>
                  <a:cxn ang="0">
                    <a:pos x="connsiteX1887" y="connsiteY1887"/>
                  </a:cxn>
                  <a:cxn ang="0">
                    <a:pos x="connsiteX1888" y="connsiteY1888"/>
                  </a:cxn>
                  <a:cxn ang="0">
                    <a:pos x="connsiteX1889" y="connsiteY1889"/>
                  </a:cxn>
                  <a:cxn ang="0">
                    <a:pos x="connsiteX1890" y="connsiteY1890"/>
                  </a:cxn>
                  <a:cxn ang="0">
                    <a:pos x="connsiteX1891" y="connsiteY1891"/>
                  </a:cxn>
                  <a:cxn ang="0">
                    <a:pos x="connsiteX1892" y="connsiteY1892"/>
                  </a:cxn>
                  <a:cxn ang="0">
                    <a:pos x="connsiteX1893" y="connsiteY1893"/>
                  </a:cxn>
                  <a:cxn ang="0">
                    <a:pos x="connsiteX1894" y="connsiteY1894"/>
                  </a:cxn>
                  <a:cxn ang="0">
                    <a:pos x="connsiteX1895" y="connsiteY1895"/>
                  </a:cxn>
                  <a:cxn ang="0">
                    <a:pos x="connsiteX1896" y="connsiteY1896"/>
                  </a:cxn>
                  <a:cxn ang="0">
                    <a:pos x="connsiteX1897" y="connsiteY1897"/>
                  </a:cxn>
                  <a:cxn ang="0">
                    <a:pos x="connsiteX1898" y="connsiteY1898"/>
                  </a:cxn>
                  <a:cxn ang="0">
                    <a:pos x="connsiteX1899" y="connsiteY1899"/>
                  </a:cxn>
                  <a:cxn ang="0">
                    <a:pos x="connsiteX1900" y="connsiteY1900"/>
                  </a:cxn>
                  <a:cxn ang="0">
                    <a:pos x="connsiteX1901" y="connsiteY1901"/>
                  </a:cxn>
                  <a:cxn ang="0">
                    <a:pos x="connsiteX1902" y="connsiteY1902"/>
                  </a:cxn>
                  <a:cxn ang="0">
                    <a:pos x="connsiteX1903" y="connsiteY1903"/>
                  </a:cxn>
                  <a:cxn ang="0">
                    <a:pos x="connsiteX1904" y="connsiteY1904"/>
                  </a:cxn>
                  <a:cxn ang="0">
                    <a:pos x="connsiteX1905" y="connsiteY1905"/>
                  </a:cxn>
                  <a:cxn ang="0">
                    <a:pos x="connsiteX1906" y="connsiteY1906"/>
                  </a:cxn>
                  <a:cxn ang="0">
                    <a:pos x="connsiteX1907" y="connsiteY1907"/>
                  </a:cxn>
                  <a:cxn ang="0">
                    <a:pos x="connsiteX1908" y="connsiteY1908"/>
                  </a:cxn>
                  <a:cxn ang="0">
                    <a:pos x="connsiteX1909" y="connsiteY1909"/>
                  </a:cxn>
                  <a:cxn ang="0">
                    <a:pos x="connsiteX1910" y="connsiteY1910"/>
                  </a:cxn>
                  <a:cxn ang="0">
                    <a:pos x="connsiteX1911" y="connsiteY1911"/>
                  </a:cxn>
                  <a:cxn ang="0">
                    <a:pos x="connsiteX1912" y="connsiteY1912"/>
                  </a:cxn>
                  <a:cxn ang="0">
                    <a:pos x="connsiteX1913" y="connsiteY1913"/>
                  </a:cxn>
                  <a:cxn ang="0">
                    <a:pos x="connsiteX1914" y="connsiteY1914"/>
                  </a:cxn>
                  <a:cxn ang="0">
                    <a:pos x="connsiteX1915" y="connsiteY1915"/>
                  </a:cxn>
                  <a:cxn ang="0">
                    <a:pos x="connsiteX1916" y="connsiteY1916"/>
                  </a:cxn>
                  <a:cxn ang="0">
                    <a:pos x="connsiteX1917" y="connsiteY1917"/>
                  </a:cxn>
                  <a:cxn ang="0">
                    <a:pos x="connsiteX1918" y="connsiteY1918"/>
                  </a:cxn>
                  <a:cxn ang="0">
                    <a:pos x="connsiteX1919" y="connsiteY1919"/>
                  </a:cxn>
                  <a:cxn ang="0">
                    <a:pos x="connsiteX1920" y="connsiteY1920"/>
                  </a:cxn>
                  <a:cxn ang="0">
                    <a:pos x="connsiteX1921" y="connsiteY1921"/>
                  </a:cxn>
                  <a:cxn ang="0">
                    <a:pos x="connsiteX1922" y="connsiteY1922"/>
                  </a:cxn>
                  <a:cxn ang="0">
                    <a:pos x="connsiteX1923" y="connsiteY1923"/>
                  </a:cxn>
                  <a:cxn ang="0">
                    <a:pos x="connsiteX1924" y="connsiteY1924"/>
                  </a:cxn>
                  <a:cxn ang="0">
                    <a:pos x="connsiteX1925" y="connsiteY1925"/>
                  </a:cxn>
                  <a:cxn ang="0">
                    <a:pos x="connsiteX1926" y="connsiteY1926"/>
                  </a:cxn>
                  <a:cxn ang="0">
                    <a:pos x="connsiteX1927" y="connsiteY1927"/>
                  </a:cxn>
                  <a:cxn ang="0">
                    <a:pos x="connsiteX1928" y="connsiteY1928"/>
                  </a:cxn>
                  <a:cxn ang="0">
                    <a:pos x="connsiteX1929" y="connsiteY1929"/>
                  </a:cxn>
                  <a:cxn ang="0">
                    <a:pos x="connsiteX1930" y="connsiteY1930"/>
                  </a:cxn>
                  <a:cxn ang="0">
                    <a:pos x="connsiteX1931" y="connsiteY1931"/>
                  </a:cxn>
                  <a:cxn ang="0">
                    <a:pos x="connsiteX1932" y="connsiteY1932"/>
                  </a:cxn>
                  <a:cxn ang="0">
                    <a:pos x="connsiteX1933" y="connsiteY1933"/>
                  </a:cxn>
                  <a:cxn ang="0">
                    <a:pos x="connsiteX1934" y="connsiteY1934"/>
                  </a:cxn>
                  <a:cxn ang="0">
                    <a:pos x="connsiteX1935" y="connsiteY1935"/>
                  </a:cxn>
                  <a:cxn ang="0">
                    <a:pos x="connsiteX1936" y="connsiteY1936"/>
                  </a:cxn>
                  <a:cxn ang="0">
                    <a:pos x="connsiteX1937" y="connsiteY1937"/>
                  </a:cxn>
                  <a:cxn ang="0">
                    <a:pos x="connsiteX1938" y="connsiteY1938"/>
                  </a:cxn>
                  <a:cxn ang="0">
                    <a:pos x="connsiteX1939" y="connsiteY1939"/>
                  </a:cxn>
                  <a:cxn ang="0">
                    <a:pos x="connsiteX1940" y="connsiteY1940"/>
                  </a:cxn>
                  <a:cxn ang="0">
                    <a:pos x="connsiteX1941" y="connsiteY1941"/>
                  </a:cxn>
                  <a:cxn ang="0">
                    <a:pos x="connsiteX1942" y="connsiteY1942"/>
                  </a:cxn>
                  <a:cxn ang="0">
                    <a:pos x="connsiteX1943" y="connsiteY1943"/>
                  </a:cxn>
                  <a:cxn ang="0">
                    <a:pos x="connsiteX1944" y="connsiteY1944"/>
                  </a:cxn>
                  <a:cxn ang="0">
                    <a:pos x="connsiteX1945" y="connsiteY1945"/>
                  </a:cxn>
                  <a:cxn ang="0">
                    <a:pos x="connsiteX1946" y="connsiteY1946"/>
                  </a:cxn>
                  <a:cxn ang="0">
                    <a:pos x="connsiteX1947" y="connsiteY1947"/>
                  </a:cxn>
                  <a:cxn ang="0">
                    <a:pos x="connsiteX1948" y="connsiteY1948"/>
                  </a:cxn>
                  <a:cxn ang="0">
                    <a:pos x="connsiteX1949" y="connsiteY1949"/>
                  </a:cxn>
                  <a:cxn ang="0">
                    <a:pos x="connsiteX1950" y="connsiteY1950"/>
                  </a:cxn>
                  <a:cxn ang="0">
                    <a:pos x="connsiteX1951" y="connsiteY1951"/>
                  </a:cxn>
                  <a:cxn ang="0">
                    <a:pos x="connsiteX1952" y="connsiteY1952"/>
                  </a:cxn>
                  <a:cxn ang="0">
                    <a:pos x="connsiteX1953" y="connsiteY1953"/>
                  </a:cxn>
                  <a:cxn ang="0">
                    <a:pos x="connsiteX1954" y="connsiteY1954"/>
                  </a:cxn>
                  <a:cxn ang="0">
                    <a:pos x="connsiteX1955" y="connsiteY1955"/>
                  </a:cxn>
                  <a:cxn ang="0">
                    <a:pos x="connsiteX1956" y="connsiteY1956"/>
                  </a:cxn>
                  <a:cxn ang="0">
                    <a:pos x="connsiteX1957" y="connsiteY1957"/>
                  </a:cxn>
                  <a:cxn ang="0">
                    <a:pos x="connsiteX1958" y="connsiteY1958"/>
                  </a:cxn>
                  <a:cxn ang="0">
                    <a:pos x="connsiteX1959" y="connsiteY1959"/>
                  </a:cxn>
                  <a:cxn ang="0">
                    <a:pos x="connsiteX1960" y="connsiteY1960"/>
                  </a:cxn>
                  <a:cxn ang="0">
                    <a:pos x="connsiteX1961" y="connsiteY1961"/>
                  </a:cxn>
                  <a:cxn ang="0">
                    <a:pos x="connsiteX1962" y="connsiteY1962"/>
                  </a:cxn>
                  <a:cxn ang="0">
                    <a:pos x="connsiteX1963" y="connsiteY1963"/>
                  </a:cxn>
                  <a:cxn ang="0">
                    <a:pos x="connsiteX1964" y="connsiteY1964"/>
                  </a:cxn>
                  <a:cxn ang="0">
                    <a:pos x="connsiteX1965" y="connsiteY1965"/>
                  </a:cxn>
                  <a:cxn ang="0">
                    <a:pos x="connsiteX1966" y="connsiteY1966"/>
                  </a:cxn>
                  <a:cxn ang="0">
                    <a:pos x="connsiteX1967" y="connsiteY1967"/>
                  </a:cxn>
                  <a:cxn ang="0">
                    <a:pos x="connsiteX1968" y="connsiteY1968"/>
                  </a:cxn>
                  <a:cxn ang="0">
                    <a:pos x="connsiteX1969" y="connsiteY1969"/>
                  </a:cxn>
                  <a:cxn ang="0">
                    <a:pos x="connsiteX1970" y="connsiteY1970"/>
                  </a:cxn>
                  <a:cxn ang="0">
                    <a:pos x="connsiteX1971" y="connsiteY1971"/>
                  </a:cxn>
                  <a:cxn ang="0">
                    <a:pos x="connsiteX1972" y="connsiteY1972"/>
                  </a:cxn>
                  <a:cxn ang="0">
                    <a:pos x="connsiteX1973" y="connsiteY1973"/>
                  </a:cxn>
                  <a:cxn ang="0">
                    <a:pos x="connsiteX1974" y="connsiteY1974"/>
                  </a:cxn>
                  <a:cxn ang="0">
                    <a:pos x="connsiteX1975" y="connsiteY1975"/>
                  </a:cxn>
                  <a:cxn ang="0">
                    <a:pos x="connsiteX1976" y="connsiteY1976"/>
                  </a:cxn>
                  <a:cxn ang="0">
                    <a:pos x="connsiteX1977" y="connsiteY1977"/>
                  </a:cxn>
                  <a:cxn ang="0">
                    <a:pos x="connsiteX1978" y="connsiteY1978"/>
                  </a:cxn>
                  <a:cxn ang="0">
                    <a:pos x="connsiteX1979" y="connsiteY1979"/>
                  </a:cxn>
                  <a:cxn ang="0">
                    <a:pos x="connsiteX1980" y="connsiteY1980"/>
                  </a:cxn>
                  <a:cxn ang="0">
                    <a:pos x="connsiteX1981" y="connsiteY1981"/>
                  </a:cxn>
                  <a:cxn ang="0">
                    <a:pos x="connsiteX1982" y="connsiteY1982"/>
                  </a:cxn>
                  <a:cxn ang="0">
                    <a:pos x="connsiteX1983" y="connsiteY1983"/>
                  </a:cxn>
                  <a:cxn ang="0">
                    <a:pos x="connsiteX1984" y="connsiteY1984"/>
                  </a:cxn>
                  <a:cxn ang="0">
                    <a:pos x="connsiteX1985" y="connsiteY1985"/>
                  </a:cxn>
                  <a:cxn ang="0">
                    <a:pos x="connsiteX1986" y="connsiteY1986"/>
                  </a:cxn>
                  <a:cxn ang="0">
                    <a:pos x="connsiteX1987" y="connsiteY1987"/>
                  </a:cxn>
                  <a:cxn ang="0">
                    <a:pos x="connsiteX1988" y="connsiteY1988"/>
                  </a:cxn>
                  <a:cxn ang="0">
                    <a:pos x="connsiteX1989" y="connsiteY1989"/>
                  </a:cxn>
                  <a:cxn ang="0">
                    <a:pos x="connsiteX1990" y="connsiteY1990"/>
                  </a:cxn>
                  <a:cxn ang="0">
                    <a:pos x="connsiteX1991" y="connsiteY1991"/>
                  </a:cxn>
                  <a:cxn ang="0">
                    <a:pos x="connsiteX1992" y="connsiteY1992"/>
                  </a:cxn>
                  <a:cxn ang="0">
                    <a:pos x="connsiteX1993" y="connsiteY1993"/>
                  </a:cxn>
                  <a:cxn ang="0">
                    <a:pos x="connsiteX1994" y="connsiteY1994"/>
                  </a:cxn>
                  <a:cxn ang="0">
                    <a:pos x="connsiteX1995" y="connsiteY1995"/>
                  </a:cxn>
                  <a:cxn ang="0">
                    <a:pos x="connsiteX1996" y="connsiteY1996"/>
                  </a:cxn>
                  <a:cxn ang="0">
                    <a:pos x="connsiteX1997" y="connsiteY1997"/>
                  </a:cxn>
                  <a:cxn ang="0">
                    <a:pos x="connsiteX1998" y="connsiteY1998"/>
                  </a:cxn>
                  <a:cxn ang="0">
                    <a:pos x="connsiteX1999" y="connsiteY1999"/>
                  </a:cxn>
                  <a:cxn ang="0">
                    <a:pos x="connsiteX2000" y="connsiteY2000"/>
                  </a:cxn>
                  <a:cxn ang="0">
                    <a:pos x="connsiteX2001" y="connsiteY2001"/>
                  </a:cxn>
                  <a:cxn ang="0">
                    <a:pos x="connsiteX2002" y="connsiteY2002"/>
                  </a:cxn>
                  <a:cxn ang="0">
                    <a:pos x="connsiteX2003" y="connsiteY2003"/>
                  </a:cxn>
                  <a:cxn ang="0">
                    <a:pos x="connsiteX2004" y="connsiteY2004"/>
                  </a:cxn>
                  <a:cxn ang="0">
                    <a:pos x="connsiteX2005" y="connsiteY2005"/>
                  </a:cxn>
                  <a:cxn ang="0">
                    <a:pos x="connsiteX2006" y="connsiteY2006"/>
                  </a:cxn>
                  <a:cxn ang="0">
                    <a:pos x="connsiteX2007" y="connsiteY2007"/>
                  </a:cxn>
                  <a:cxn ang="0">
                    <a:pos x="connsiteX2008" y="connsiteY2008"/>
                  </a:cxn>
                  <a:cxn ang="0">
                    <a:pos x="connsiteX2009" y="connsiteY2009"/>
                  </a:cxn>
                  <a:cxn ang="0">
                    <a:pos x="connsiteX2010" y="connsiteY2010"/>
                  </a:cxn>
                  <a:cxn ang="0">
                    <a:pos x="connsiteX2011" y="connsiteY2011"/>
                  </a:cxn>
                  <a:cxn ang="0">
                    <a:pos x="connsiteX2012" y="connsiteY2012"/>
                  </a:cxn>
                  <a:cxn ang="0">
                    <a:pos x="connsiteX2013" y="connsiteY2013"/>
                  </a:cxn>
                  <a:cxn ang="0">
                    <a:pos x="connsiteX2014" y="connsiteY2014"/>
                  </a:cxn>
                  <a:cxn ang="0">
                    <a:pos x="connsiteX2015" y="connsiteY2015"/>
                  </a:cxn>
                  <a:cxn ang="0">
                    <a:pos x="connsiteX2016" y="connsiteY2016"/>
                  </a:cxn>
                  <a:cxn ang="0">
                    <a:pos x="connsiteX2017" y="connsiteY2017"/>
                  </a:cxn>
                  <a:cxn ang="0">
                    <a:pos x="connsiteX2018" y="connsiteY2018"/>
                  </a:cxn>
                </a:cxnLst>
                <a:rect l="l" t="t" r="r" b="b"/>
                <a:pathLst>
                  <a:path w="9832" h="10000">
                    <a:moveTo>
                      <a:pt x="9307" y="5316"/>
                    </a:moveTo>
                    <a:cubicBezTo>
                      <a:pt x="9304" y="5319"/>
                      <a:pt x="9300" y="5322"/>
                      <a:pt x="9297" y="5325"/>
                    </a:cubicBezTo>
                    <a:cubicBezTo>
                      <a:pt x="9297" y="5333"/>
                      <a:pt x="9298" y="5342"/>
                      <a:pt x="9298" y="5350"/>
                    </a:cubicBezTo>
                    <a:cubicBezTo>
                      <a:pt x="9298" y="5356"/>
                      <a:pt x="9297" y="5362"/>
                      <a:pt x="9297" y="5368"/>
                    </a:cubicBezTo>
                    <a:lnTo>
                      <a:pt x="9297" y="5362"/>
                    </a:lnTo>
                    <a:lnTo>
                      <a:pt x="9297" y="5381"/>
                    </a:lnTo>
                    <a:cubicBezTo>
                      <a:pt x="9296" y="5387"/>
                      <a:pt x="9294" y="5393"/>
                      <a:pt x="9293" y="5399"/>
                    </a:cubicBezTo>
                    <a:cubicBezTo>
                      <a:pt x="9293" y="5405"/>
                      <a:pt x="9292" y="5412"/>
                      <a:pt x="9292" y="5418"/>
                    </a:cubicBezTo>
                    <a:cubicBezTo>
                      <a:pt x="9290" y="5426"/>
                      <a:pt x="9289" y="5434"/>
                      <a:pt x="9287" y="5442"/>
                    </a:cubicBezTo>
                    <a:cubicBezTo>
                      <a:pt x="9284" y="5448"/>
                      <a:pt x="9282" y="5455"/>
                      <a:pt x="9279" y="5461"/>
                    </a:cubicBezTo>
                    <a:cubicBezTo>
                      <a:pt x="9275" y="5463"/>
                      <a:pt x="9270" y="5465"/>
                      <a:pt x="9266" y="5467"/>
                    </a:cubicBezTo>
                    <a:lnTo>
                      <a:pt x="9246" y="5470"/>
                    </a:lnTo>
                    <a:cubicBezTo>
                      <a:pt x="9244" y="5479"/>
                      <a:pt x="9243" y="5489"/>
                      <a:pt x="9241" y="5498"/>
                    </a:cubicBezTo>
                    <a:cubicBezTo>
                      <a:pt x="9242" y="5504"/>
                      <a:pt x="9244" y="5511"/>
                      <a:pt x="9245" y="5517"/>
                    </a:cubicBezTo>
                    <a:cubicBezTo>
                      <a:pt x="9249" y="5528"/>
                      <a:pt x="9252" y="5540"/>
                      <a:pt x="9256" y="5551"/>
                    </a:cubicBezTo>
                    <a:lnTo>
                      <a:pt x="9274" y="5575"/>
                    </a:lnTo>
                    <a:cubicBezTo>
                      <a:pt x="9282" y="5582"/>
                      <a:pt x="9290" y="5590"/>
                      <a:pt x="9298" y="5597"/>
                    </a:cubicBezTo>
                    <a:cubicBezTo>
                      <a:pt x="9300" y="5599"/>
                      <a:pt x="9301" y="5601"/>
                      <a:pt x="9303" y="5603"/>
                    </a:cubicBezTo>
                    <a:cubicBezTo>
                      <a:pt x="9305" y="5604"/>
                      <a:pt x="9306" y="5605"/>
                      <a:pt x="9308" y="5606"/>
                    </a:cubicBezTo>
                    <a:cubicBezTo>
                      <a:pt x="9311" y="5611"/>
                      <a:pt x="9313" y="5617"/>
                      <a:pt x="9316" y="5622"/>
                    </a:cubicBezTo>
                    <a:cubicBezTo>
                      <a:pt x="9318" y="5626"/>
                      <a:pt x="9319" y="5630"/>
                      <a:pt x="9321" y="5634"/>
                    </a:cubicBezTo>
                    <a:cubicBezTo>
                      <a:pt x="9323" y="5642"/>
                      <a:pt x="9326" y="5651"/>
                      <a:pt x="9328" y="5659"/>
                    </a:cubicBezTo>
                    <a:cubicBezTo>
                      <a:pt x="9330" y="5660"/>
                      <a:pt x="9331" y="5661"/>
                      <a:pt x="9333" y="5662"/>
                    </a:cubicBezTo>
                    <a:cubicBezTo>
                      <a:pt x="9335" y="5667"/>
                      <a:pt x="9337" y="5673"/>
                      <a:pt x="9339" y="5678"/>
                    </a:cubicBezTo>
                    <a:cubicBezTo>
                      <a:pt x="9344" y="5686"/>
                      <a:pt x="9350" y="5694"/>
                      <a:pt x="9355" y="5702"/>
                    </a:cubicBezTo>
                    <a:cubicBezTo>
                      <a:pt x="9363" y="5706"/>
                      <a:pt x="9372" y="5711"/>
                      <a:pt x="9380" y="5715"/>
                    </a:cubicBezTo>
                    <a:cubicBezTo>
                      <a:pt x="9384" y="5714"/>
                      <a:pt x="9389" y="5713"/>
                      <a:pt x="9393" y="5712"/>
                    </a:cubicBezTo>
                    <a:lnTo>
                      <a:pt x="9406" y="5712"/>
                    </a:lnTo>
                    <a:lnTo>
                      <a:pt x="9418" y="5712"/>
                    </a:lnTo>
                    <a:lnTo>
                      <a:pt x="9440" y="5712"/>
                    </a:lnTo>
                    <a:lnTo>
                      <a:pt x="9458" y="5715"/>
                    </a:lnTo>
                    <a:cubicBezTo>
                      <a:pt x="9460" y="5717"/>
                      <a:pt x="9461" y="5719"/>
                      <a:pt x="9463" y="5721"/>
                    </a:cubicBezTo>
                    <a:lnTo>
                      <a:pt x="9463" y="5743"/>
                    </a:lnTo>
                    <a:lnTo>
                      <a:pt x="9463" y="5767"/>
                    </a:lnTo>
                    <a:cubicBezTo>
                      <a:pt x="9462" y="5772"/>
                      <a:pt x="9461" y="5778"/>
                      <a:pt x="9460" y="5783"/>
                    </a:cubicBezTo>
                    <a:lnTo>
                      <a:pt x="9445" y="5783"/>
                    </a:lnTo>
                    <a:lnTo>
                      <a:pt x="9422" y="5786"/>
                    </a:lnTo>
                    <a:lnTo>
                      <a:pt x="9413" y="5783"/>
                    </a:lnTo>
                    <a:cubicBezTo>
                      <a:pt x="9407" y="5790"/>
                      <a:pt x="9402" y="5797"/>
                      <a:pt x="9396" y="5804"/>
                    </a:cubicBezTo>
                    <a:cubicBezTo>
                      <a:pt x="9394" y="5813"/>
                      <a:pt x="9392" y="5823"/>
                      <a:pt x="9390" y="5832"/>
                    </a:cubicBezTo>
                    <a:lnTo>
                      <a:pt x="9390" y="5851"/>
                    </a:lnTo>
                    <a:lnTo>
                      <a:pt x="9390" y="5860"/>
                    </a:lnTo>
                    <a:lnTo>
                      <a:pt x="9393" y="5869"/>
                    </a:lnTo>
                    <a:cubicBezTo>
                      <a:pt x="9396" y="5880"/>
                      <a:pt x="9400" y="5892"/>
                      <a:pt x="9403" y="5903"/>
                    </a:cubicBezTo>
                    <a:cubicBezTo>
                      <a:pt x="9407" y="5915"/>
                      <a:pt x="9412" y="5926"/>
                      <a:pt x="9416" y="5938"/>
                    </a:cubicBezTo>
                    <a:lnTo>
                      <a:pt x="9422" y="5956"/>
                    </a:lnTo>
                    <a:cubicBezTo>
                      <a:pt x="9425" y="5965"/>
                      <a:pt x="9429" y="5975"/>
                      <a:pt x="9432" y="5984"/>
                    </a:cubicBezTo>
                    <a:cubicBezTo>
                      <a:pt x="9435" y="5990"/>
                      <a:pt x="9439" y="5996"/>
                      <a:pt x="9442" y="6002"/>
                    </a:cubicBezTo>
                    <a:cubicBezTo>
                      <a:pt x="9446" y="6010"/>
                      <a:pt x="9451" y="6019"/>
                      <a:pt x="9455" y="6027"/>
                    </a:cubicBezTo>
                    <a:lnTo>
                      <a:pt x="9458" y="6030"/>
                    </a:lnTo>
                    <a:cubicBezTo>
                      <a:pt x="9463" y="6035"/>
                      <a:pt x="9468" y="6041"/>
                      <a:pt x="9473" y="6046"/>
                    </a:cubicBezTo>
                    <a:lnTo>
                      <a:pt x="9493" y="6046"/>
                    </a:lnTo>
                    <a:lnTo>
                      <a:pt x="9522" y="6046"/>
                    </a:lnTo>
                    <a:lnTo>
                      <a:pt x="9546" y="6055"/>
                    </a:lnTo>
                    <a:lnTo>
                      <a:pt x="9564" y="6067"/>
                    </a:lnTo>
                    <a:cubicBezTo>
                      <a:pt x="9567" y="6073"/>
                      <a:pt x="9570" y="6080"/>
                      <a:pt x="9573" y="6086"/>
                    </a:cubicBezTo>
                    <a:cubicBezTo>
                      <a:pt x="9575" y="6094"/>
                      <a:pt x="9577" y="6103"/>
                      <a:pt x="9579" y="6111"/>
                    </a:cubicBezTo>
                    <a:cubicBezTo>
                      <a:pt x="9576" y="6114"/>
                      <a:pt x="9572" y="6117"/>
                      <a:pt x="9569" y="6120"/>
                    </a:cubicBezTo>
                    <a:cubicBezTo>
                      <a:pt x="9559" y="6125"/>
                      <a:pt x="9550" y="6131"/>
                      <a:pt x="9540" y="6136"/>
                    </a:cubicBezTo>
                    <a:lnTo>
                      <a:pt x="9522" y="6157"/>
                    </a:lnTo>
                    <a:cubicBezTo>
                      <a:pt x="9517" y="6163"/>
                      <a:pt x="9512" y="6170"/>
                      <a:pt x="9507" y="6176"/>
                    </a:cubicBezTo>
                    <a:cubicBezTo>
                      <a:pt x="9502" y="6181"/>
                      <a:pt x="9498" y="6186"/>
                      <a:pt x="9493" y="6191"/>
                    </a:cubicBezTo>
                    <a:cubicBezTo>
                      <a:pt x="9490" y="6192"/>
                      <a:pt x="9486" y="6193"/>
                      <a:pt x="9483" y="6194"/>
                    </a:cubicBezTo>
                    <a:lnTo>
                      <a:pt x="9483" y="6213"/>
                    </a:lnTo>
                    <a:cubicBezTo>
                      <a:pt x="9485" y="6234"/>
                      <a:pt x="9487" y="6254"/>
                      <a:pt x="9489" y="6275"/>
                    </a:cubicBezTo>
                    <a:cubicBezTo>
                      <a:pt x="9491" y="6281"/>
                      <a:pt x="9492" y="6287"/>
                      <a:pt x="9494" y="6293"/>
                    </a:cubicBezTo>
                    <a:cubicBezTo>
                      <a:pt x="9491" y="6301"/>
                      <a:pt x="9487" y="6310"/>
                      <a:pt x="9484" y="6318"/>
                    </a:cubicBezTo>
                    <a:cubicBezTo>
                      <a:pt x="9479" y="6319"/>
                      <a:pt x="9475" y="6320"/>
                      <a:pt x="9470" y="6321"/>
                    </a:cubicBezTo>
                    <a:cubicBezTo>
                      <a:pt x="9468" y="6325"/>
                      <a:pt x="9467" y="6330"/>
                      <a:pt x="9465" y="6334"/>
                    </a:cubicBezTo>
                    <a:cubicBezTo>
                      <a:pt x="9463" y="6343"/>
                      <a:pt x="9462" y="6352"/>
                      <a:pt x="9460" y="6361"/>
                    </a:cubicBezTo>
                    <a:cubicBezTo>
                      <a:pt x="9458" y="6365"/>
                      <a:pt x="9457" y="6370"/>
                      <a:pt x="9455" y="6374"/>
                    </a:cubicBezTo>
                    <a:cubicBezTo>
                      <a:pt x="9454" y="6380"/>
                      <a:pt x="9454" y="6386"/>
                      <a:pt x="9453" y="6392"/>
                    </a:cubicBezTo>
                    <a:cubicBezTo>
                      <a:pt x="9452" y="6409"/>
                      <a:pt x="9451" y="6425"/>
                      <a:pt x="9450" y="6442"/>
                    </a:cubicBezTo>
                    <a:lnTo>
                      <a:pt x="9450" y="6454"/>
                    </a:lnTo>
                    <a:cubicBezTo>
                      <a:pt x="9449" y="6462"/>
                      <a:pt x="9448" y="6471"/>
                      <a:pt x="9447" y="6479"/>
                    </a:cubicBezTo>
                    <a:cubicBezTo>
                      <a:pt x="9446" y="6485"/>
                      <a:pt x="9446" y="6492"/>
                      <a:pt x="9445" y="6498"/>
                    </a:cubicBezTo>
                    <a:lnTo>
                      <a:pt x="9442" y="6498"/>
                    </a:lnTo>
                    <a:lnTo>
                      <a:pt x="9437" y="6498"/>
                    </a:lnTo>
                    <a:cubicBezTo>
                      <a:pt x="9433" y="6499"/>
                      <a:pt x="9430" y="6500"/>
                      <a:pt x="9426" y="6501"/>
                    </a:cubicBezTo>
                    <a:cubicBezTo>
                      <a:pt x="9418" y="6498"/>
                      <a:pt x="9411" y="6494"/>
                      <a:pt x="9403" y="6491"/>
                    </a:cubicBezTo>
                    <a:cubicBezTo>
                      <a:pt x="9401" y="6493"/>
                      <a:pt x="9400" y="6496"/>
                      <a:pt x="9398" y="6498"/>
                    </a:cubicBezTo>
                    <a:cubicBezTo>
                      <a:pt x="9395" y="6510"/>
                      <a:pt x="9393" y="6523"/>
                      <a:pt x="9390" y="6535"/>
                    </a:cubicBezTo>
                    <a:cubicBezTo>
                      <a:pt x="9389" y="6546"/>
                      <a:pt x="9389" y="6558"/>
                      <a:pt x="9388" y="6569"/>
                    </a:cubicBezTo>
                    <a:cubicBezTo>
                      <a:pt x="9386" y="6582"/>
                      <a:pt x="9385" y="6596"/>
                      <a:pt x="9383" y="6609"/>
                    </a:cubicBezTo>
                    <a:cubicBezTo>
                      <a:pt x="9381" y="6621"/>
                      <a:pt x="9380" y="6634"/>
                      <a:pt x="9378" y="6646"/>
                    </a:cubicBezTo>
                    <a:cubicBezTo>
                      <a:pt x="9377" y="6660"/>
                      <a:pt x="9376" y="6675"/>
                      <a:pt x="9375" y="6689"/>
                    </a:cubicBezTo>
                    <a:cubicBezTo>
                      <a:pt x="9374" y="6700"/>
                      <a:pt x="9374" y="6712"/>
                      <a:pt x="9373" y="6723"/>
                    </a:cubicBezTo>
                    <a:cubicBezTo>
                      <a:pt x="9370" y="6733"/>
                      <a:pt x="9368" y="6744"/>
                      <a:pt x="9365" y="6754"/>
                    </a:cubicBezTo>
                    <a:cubicBezTo>
                      <a:pt x="9365" y="6761"/>
                      <a:pt x="9364" y="6769"/>
                      <a:pt x="9364" y="6776"/>
                    </a:cubicBezTo>
                    <a:cubicBezTo>
                      <a:pt x="9361" y="6779"/>
                      <a:pt x="9357" y="6782"/>
                      <a:pt x="9354" y="6785"/>
                    </a:cubicBezTo>
                    <a:cubicBezTo>
                      <a:pt x="9353" y="6791"/>
                      <a:pt x="9352" y="6798"/>
                      <a:pt x="9351" y="6804"/>
                    </a:cubicBezTo>
                    <a:cubicBezTo>
                      <a:pt x="9349" y="6817"/>
                      <a:pt x="9348" y="6831"/>
                      <a:pt x="9346" y="6844"/>
                    </a:cubicBezTo>
                    <a:cubicBezTo>
                      <a:pt x="9345" y="6849"/>
                      <a:pt x="9345" y="6855"/>
                      <a:pt x="9344" y="6860"/>
                    </a:cubicBezTo>
                    <a:lnTo>
                      <a:pt x="9344" y="6903"/>
                    </a:lnTo>
                    <a:lnTo>
                      <a:pt x="9344" y="6925"/>
                    </a:lnTo>
                    <a:cubicBezTo>
                      <a:pt x="9346" y="6930"/>
                      <a:pt x="9347" y="6935"/>
                      <a:pt x="9349" y="6940"/>
                    </a:cubicBezTo>
                    <a:lnTo>
                      <a:pt x="9355" y="6952"/>
                    </a:lnTo>
                    <a:cubicBezTo>
                      <a:pt x="9358" y="6958"/>
                      <a:pt x="9361" y="6965"/>
                      <a:pt x="9364" y="6971"/>
                    </a:cubicBezTo>
                    <a:cubicBezTo>
                      <a:pt x="9367" y="6985"/>
                      <a:pt x="9370" y="7000"/>
                      <a:pt x="9373" y="7014"/>
                    </a:cubicBezTo>
                    <a:cubicBezTo>
                      <a:pt x="9375" y="7026"/>
                      <a:pt x="9376" y="7039"/>
                      <a:pt x="9378" y="7051"/>
                    </a:cubicBezTo>
                    <a:cubicBezTo>
                      <a:pt x="9379" y="7060"/>
                      <a:pt x="9379" y="7070"/>
                      <a:pt x="9380" y="7079"/>
                    </a:cubicBezTo>
                    <a:cubicBezTo>
                      <a:pt x="9382" y="7094"/>
                      <a:pt x="9383" y="7108"/>
                      <a:pt x="9385" y="7123"/>
                    </a:cubicBezTo>
                    <a:lnTo>
                      <a:pt x="9385" y="7141"/>
                    </a:lnTo>
                    <a:lnTo>
                      <a:pt x="9385" y="7157"/>
                    </a:lnTo>
                    <a:lnTo>
                      <a:pt x="9388" y="7184"/>
                    </a:lnTo>
                    <a:lnTo>
                      <a:pt x="9388" y="7203"/>
                    </a:lnTo>
                    <a:cubicBezTo>
                      <a:pt x="9390" y="7217"/>
                      <a:pt x="9391" y="7232"/>
                      <a:pt x="9393" y="7246"/>
                    </a:cubicBezTo>
                    <a:lnTo>
                      <a:pt x="9393" y="7268"/>
                    </a:lnTo>
                    <a:cubicBezTo>
                      <a:pt x="9395" y="7282"/>
                      <a:pt x="9396" y="7297"/>
                      <a:pt x="9398" y="7311"/>
                    </a:cubicBezTo>
                    <a:cubicBezTo>
                      <a:pt x="9400" y="7323"/>
                      <a:pt x="9401" y="7336"/>
                      <a:pt x="9403" y="7348"/>
                    </a:cubicBezTo>
                    <a:cubicBezTo>
                      <a:pt x="9404" y="7350"/>
                      <a:pt x="9405" y="7353"/>
                      <a:pt x="9406" y="7355"/>
                    </a:cubicBezTo>
                    <a:lnTo>
                      <a:pt x="9406" y="7358"/>
                    </a:lnTo>
                    <a:cubicBezTo>
                      <a:pt x="9402" y="7355"/>
                      <a:pt x="9397" y="7351"/>
                      <a:pt x="9393" y="7348"/>
                    </a:cubicBezTo>
                    <a:cubicBezTo>
                      <a:pt x="9386" y="7342"/>
                      <a:pt x="9380" y="7336"/>
                      <a:pt x="9373" y="7330"/>
                    </a:cubicBezTo>
                    <a:cubicBezTo>
                      <a:pt x="9369" y="7327"/>
                      <a:pt x="9364" y="7324"/>
                      <a:pt x="9360" y="7321"/>
                    </a:cubicBezTo>
                    <a:cubicBezTo>
                      <a:pt x="9355" y="7320"/>
                      <a:pt x="9349" y="7318"/>
                      <a:pt x="9344" y="7317"/>
                    </a:cubicBezTo>
                    <a:lnTo>
                      <a:pt x="9303" y="7311"/>
                    </a:lnTo>
                    <a:lnTo>
                      <a:pt x="9292" y="7311"/>
                    </a:lnTo>
                    <a:cubicBezTo>
                      <a:pt x="9288" y="7313"/>
                      <a:pt x="9283" y="7315"/>
                      <a:pt x="9279" y="7317"/>
                    </a:cubicBezTo>
                    <a:cubicBezTo>
                      <a:pt x="9279" y="7326"/>
                      <a:pt x="9280" y="7336"/>
                      <a:pt x="9280" y="7345"/>
                    </a:cubicBezTo>
                    <a:lnTo>
                      <a:pt x="9280" y="7386"/>
                    </a:lnTo>
                    <a:cubicBezTo>
                      <a:pt x="9280" y="7392"/>
                      <a:pt x="9279" y="7398"/>
                      <a:pt x="9279" y="7404"/>
                    </a:cubicBezTo>
                    <a:cubicBezTo>
                      <a:pt x="9277" y="7418"/>
                      <a:pt x="9276" y="7433"/>
                      <a:pt x="9274" y="7447"/>
                    </a:cubicBezTo>
                    <a:cubicBezTo>
                      <a:pt x="9273" y="7453"/>
                      <a:pt x="9272" y="7460"/>
                      <a:pt x="9271" y="7466"/>
                    </a:cubicBezTo>
                    <a:cubicBezTo>
                      <a:pt x="9269" y="7475"/>
                      <a:pt x="9268" y="7485"/>
                      <a:pt x="9266" y="7494"/>
                    </a:cubicBezTo>
                    <a:cubicBezTo>
                      <a:pt x="9265" y="7502"/>
                      <a:pt x="9265" y="7511"/>
                      <a:pt x="9264" y="7519"/>
                    </a:cubicBezTo>
                    <a:lnTo>
                      <a:pt x="9264" y="7543"/>
                    </a:lnTo>
                    <a:cubicBezTo>
                      <a:pt x="9263" y="7550"/>
                      <a:pt x="9262" y="7558"/>
                      <a:pt x="9261" y="7565"/>
                    </a:cubicBezTo>
                    <a:lnTo>
                      <a:pt x="9261" y="7574"/>
                    </a:lnTo>
                    <a:lnTo>
                      <a:pt x="9261" y="7580"/>
                    </a:lnTo>
                    <a:lnTo>
                      <a:pt x="9261" y="7599"/>
                    </a:lnTo>
                    <a:lnTo>
                      <a:pt x="9249" y="7611"/>
                    </a:lnTo>
                    <a:cubicBezTo>
                      <a:pt x="9246" y="7614"/>
                      <a:pt x="9244" y="7618"/>
                      <a:pt x="9241" y="7621"/>
                    </a:cubicBezTo>
                    <a:cubicBezTo>
                      <a:pt x="9236" y="7627"/>
                      <a:pt x="9232" y="7633"/>
                      <a:pt x="9227" y="7639"/>
                    </a:cubicBezTo>
                    <a:cubicBezTo>
                      <a:pt x="9225" y="7643"/>
                      <a:pt x="9224" y="7648"/>
                      <a:pt x="9222" y="7652"/>
                    </a:cubicBezTo>
                    <a:cubicBezTo>
                      <a:pt x="9222" y="7655"/>
                      <a:pt x="9223" y="7658"/>
                      <a:pt x="9223" y="7661"/>
                    </a:cubicBezTo>
                    <a:lnTo>
                      <a:pt x="9241" y="7670"/>
                    </a:lnTo>
                    <a:lnTo>
                      <a:pt x="9254" y="7683"/>
                    </a:lnTo>
                    <a:cubicBezTo>
                      <a:pt x="9256" y="7692"/>
                      <a:pt x="9259" y="7701"/>
                      <a:pt x="9261" y="7710"/>
                    </a:cubicBezTo>
                    <a:cubicBezTo>
                      <a:pt x="9265" y="7719"/>
                      <a:pt x="9270" y="7729"/>
                      <a:pt x="9274" y="7738"/>
                    </a:cubicBezTo>
                    <a:cubicBezTo>
                      <a:pt x="9278" y="7746"/>
                      <a:pt x="9283" y="7755"/>
                      <a:pt x="9287" y="7763"/>
                    </a:cubicBezTo>
                    <a:cubicBezTo>
                      <a:pt x="9290" y="7766"/>
                      <a:pt x="9294" y="7769"/>
                      <a:pt x="9297" y="7772"/>
                    </a:cubicBezTo>
                    <a:cubicBezTo>
                      <a:pt x="9299" y="7775"/>
                      <a:pt x="9301" y="7779"/>
                      <a:pt x="9303" y="7782"/>
                    </a:cubicBezTo>
                    <a:cubicBezTo>
                      <a:pt x="9311" y="7791"/>
                      <a:pt x="9318" y="7800"/>
                      <a:pt x="9326" y="7809"/>
                    </a:cubicBezTo>
                    <a:cubicBezTo>
                      <a:pt x="9334" y="7818"/>
                      <a:pt x="9341" y="7828"/>
                      <a:pt x="9349" y="7837"/>
                    </a:cubicBezTo>
                    <a:cubicBezTo>
                      <a:pt x="9354" y="7843"/>
                      <a:pt x="9360" y="7850"/>
                      <a:pt x="9365" y="7856"/>
                    </a:cubicBezTo>
                    <a:cubicBezTo>
                      <a:pt x="9369" y="7860"/>
                      <a:pt x="9374" y="7864"/>
                      <a:pt x="9378" y="7868"/>
                    </a:cubicBezTo>
                    <a:cubicBezTo>
                      <a:pt x="9384" y="7877"/>
                      <a:pt x="9390" y="7887"/>
                      <a:pt x="9396" y="7896"/>
                    </a:cubicBezTo>
                    <a:lnTo>
                      <a:pt x="9408" y="7905"/>
                    </a:lnTo>
                    <a:cubicBezTo>
                      <a:pt x="9414" y="7911"/>
                      <a:pt x="9420" y="7918"/>
                      <a:pt x="9426" y="7924"/>
                    </a:cubicBezTo>
                    <a:cubicBezTo>
                      <a:pt x="9431" y="7930"/>
                      <a:pt x="9437" y="7936"/>
                      <a:pt x="9442" y="7942"/>
                    </a:cubicBezTo>
                    <a:cubicBezTo>
                      <a:pt x="9445" y="7945"/>
                      <a:pt x="9447" y="7949"/>
                      <a:pt x="9450" y="7952"/>
                    </a:cubicBezTo>
                    <a:cubicBezTo>
                      <a:pt x="9453" y="7955"/>
                      <a:pt x="9457" y="7958"/>
                      <a:pt x="9460" y="7961"/>
                    </a:cubicBezTo>
                    <a:lnTo>
                      <a:pt x="9468" y="7961"/>
                    </a:lnTo>
                    <a:cubicBezTo>
                      <a:pt x="9473" y="7953"/>
                      <a:pt x="9478" y="7944"/>
                      <a:pt x="9483" y="7936"/>
                    </a:cubicBezTo>
                    <a:cubicBezTo>
                      <a:pt x="9487" y="7924"/>
                      <a:pt x="9490" y="7911"/>
                      <a:pt x="9494" y="7899"/>
                    </a:cubicBezTo>
                    <a:cubicBezTo>
                      <a:pt x="9497" y="7890"/>
                      <a:pt x="9499" y="7880"/>
                      <a:pt x="9502" y="7871"/>
                    </a:cubicBezTo>
                    <a:cubicBezTo>
                      <a:pt x="9505" y="7857"/>
                      <a:pt x="9508" y="7842"/>
                      <a:pt x="9511" y="7828"/>
                    </a:cubicBezTo>
                    <a:cubicBezTo>
                      <a:pt x="9513" y="7819"/>
                      <a:pt x="9515" y="7809"/>
                      <a:pt x="9517" y="7800"/>
                    </a:cubicBezTo>
                    <a:cubicBezTo>
                      <a:pt x="9519" y="7794"/>
                      <a:pt x="9520" y="7788"/>
                      <a:pt x="9522" y="7782"/>
                    </a:cubicBezTo>
                    <a:cubicBezTo>
                      <a:pt x="9529" y="7781"/>
                      <a:pt x="9535" y="7779"/>
                      <a:pt x="9542" y="7778"/>
                    </a:cubicBezTo>
                    <a:lnTo>
                      <a:pt x="9564" y="7778"/>
                    </a:lnTo>
                    <a:cubicBezTo>
                      <a:pt x="9569" y="7782"/>
                      <a:pt x="9574" y="7787"/>
                      <a:pt x="9579" y="7791"/>
                    </a:cubicBezTo>
                    <a:lnTo>
                      <a:pt x="9594" y="7806"/>
                    </a:lnTo>
                    <a:cubicBezTo>
                      <a:pt x="9599" y="7810"/>
                      <a:pt x="9603" y="7815"/>
                      <a:pt x="9608" y="7819"/>
                    </a:cubicBezTo>
                    <a:lnTo>
                      <a:pt x="9626" y="7828"/>
                    </a:lnTo>
                    <a:lnTo>
                      <a:pt x="9661" y="7816"/>
                    </a:lnTo>
                    <a:cubicBezTo>
                      <a:pt x="9667" y="7814"/>
                      <a:pt x="9673" y="7811"/>
                      <a:pt x="9679" y="7809"/>
                    </a:cubicBezTo>
                    <a:cubicBezTo>
                      <a:pt x="9696" y="8143"/>
                      <a:pt x="9712" y="8478"/>
                      <a:pt x="9729" y="8812"/>
                    </a:cubicBezTo>
                    <a:cubicBezTo>
                      <a:pt x="9724" y="8817"/>
                      <a:pt x="9718" y="8822"/>
                      <a:pt x="9713" y="8827"/>
                    </a:cubicBezTo>
                    <a:cubicBezTo>
                      <a:pt x="9711" y="8819"/>
                      <a:pt x="9708" y="8811"/>
                      <a:pt x="9706" y="8803"/>
                    </a:cubicBezTo>
                    <a:cubicBezTo>
                      <a:pt x="9698" y="8799"/>
                      <a:pt x="9690" y="8794"/>
                      <a:pt x="9682" y="8790"/>
                    </a:cubicBezTo>
                    <a:cubicBezTo>
                      <a:pt x="9675" y="8796"/>
                      <a:pt x="9668" y="8803"/>
                      <a:pt x="9661" y="8809"/>
                    </a:cubicBezTo>
                    <a:cubicBezTo>
                      <a:pt x="9654" y="8813"/>
                      <a:pt x="9646" y="8817"/>
                      <a:pt x="9639" y="8821"/>
                    </a:cubicBezTo>
                    <a:cubicBezTo>
                      <a:pt x="9635" y="8824"/>
                      <a:pt x="9630" y="8827"/>
                      <a:pt x="9626" y="8830"/>
                    </a:cubicBezTo>
                    <a:cubicBezTo>
                      <a:pt x="9624" y="8832"/>
                      <a:pt x="9622" y="8835"/>
                      <a:pt x="9620" y="8837"/>
                    </a:cubicBezTo>
                    <a:lnTo>
                      <a:pt x="9612" y="8837"/>
                    </a:lnTo>
                    <a:lnTo>
                      <a:pt x="9608" y="8837"/>
                    </a:lnTo>
                    <a:cubicBezTo>
                      <a:pt x="9607" y="8835"/>
                      <a:pt x="9605" y="8832"/>
                      <a:pt x="9604" y="8830"/>
                    </a:cubicBezTo>
                    <a:lnTo>
                      <a:pt x="9597" y="8837"/>
                    </a:lnTo>
                    <a:lnTo>
                      <a:pt x="9582" y="8837"/>
                    </a:lnTo>
                    <a:lnTo>
                      <a:pt x="9573" y="8840"/>
                    </a:lnTo>
                    <a:lnTo>
                      <a:pt x="9564" y="8837"/>
                    </a:lnTo>
                    <a:cubicBezTo>
                      <a:pt x="9564" y="8832"/>
                      <a:pt x="9563" y="8826"/>
                      <a:pt x="9563" y="8821"/>
                    </a:cubicBezTo>
                    <a:cubicBezTo>
                      <a:pt x="9557" y="8824"/>
                      <a:pt x="9552" y="8827"/>
                      <a:pt x="9546" y="8830"/>
                    </a:cubicBezTo>
                    <a:cubicBezTo>
                      <a:pt x="9546" y="8832"/>
                      <a:pt x="9545" y="8835"/>
                      <a:pt x="9545" y="8837"/>
                    </a:cubicBezTo>
                    <a:lnTo>
                      <a:pt x="9545" y="8861"/>
                    </a:lnTo>
                    <a:lnTo>
                      <a:pt x="9550" y="8861"/>
                    </a:lnTo>
                    <a:cubicBezTo>
                      <a:pt x="9546" y="8868"/>
                      <a:pt x="9541" y="8876"/>
                      <a:pt x="9537" y="8883"/>
                    </a:cubicBezTo>
                    <a:cubicBezTo>
                      <a:pt x="9535" y="8886"/>
                      <a:pt x="9532" y="8889"/>
                      <a:pt x="9530" y="8892"/>
                    </a:cubicBezTo>
                    <a:cubicBezTo>
                      <a:pt x="9529" y="8897"/>
                      <a:pt x="9528" y="8903"/>
                      <a:pt x="9527" y="8908"/>
                    </a:cubicBezTo>
                    <a:lnTo>
                      <a:pt x="9527" y="8926"/>
                    </a:lnTo>
                    <a:lnTo>
                      <a:pt x="9527" y="8954"/>
                    </a:lnTo>
                    <a:lnTo>
                      <a:pt x="9515" y="8957"/>
                    </a:lnTo>
                    <a:lnTo>
                      <a:pt x="9504" y="8957"/>
                    </a:lnTo>
                    <a:cubicBezTo>
                      <a:pt x="9499" y="8961"/>
                      <a:pt x="9493" y="8966"/>
                      <a:pt x="9488" y="8970"/>
                    </a:cubicBezTo>
                    <a:cubicBezTo>
                      <a:pt x="9484" y="8974"/>
                      <a:pt x="9479" y="8978"/>
                      <a:pt x="9475" y="8982"/>
                    </a:cubicBezTo>
                    <a:cubicBezTo>
                      <a:pt x="9470" y="8987"/>
                      <a:pt x="9465" y="8993"/>
                      <a:pt x="9460" y="8998"/>
                    </a:cubicBezTo>
                    <a:cubicBezTo>
                      <a:pt x="9456" y="8993"/>
                      <a:pt x="9451" y="8987"/>
                      <a:pt x="9447" y="8982"/>
                    </a:cubicBezTo>
                    <a:lnTo>
                      <a:pt x="9450" y="8973"/>
                    </a:lnTo>
                    <a:cubicBezTo>
                      <a:pt x="9453" y="8968"/>
                      <a:pt x="9455" y="8962"/>
                      <a:pt x="9458" y="8957"/>
                    </a:cubicBezTo>
                    <a:cubicBezTo>
                      <a:pt x="9457" y="8947"/>
                      <a:pt x="9456" y="8936"/>
                      <a:pt x="9455" y="8926"/>
                    </a:cubicBezTo>
                    <a:cubicBezTo>
                      <a:pt x="9452" y="8918"/>
                      <a:pt x="9448" y="8910"/>
                      <a:pt x="9445" y="8902"/>
                    </a:cubicBezTo>
                    <a:cubicBezTo>
                      <a:pt x="9442" y="8895"/>
                      <a:pt x="9438" y="8887"/>
                      <a:pt x="9435" y="8880"/>
                    </a:cubicBezTo>
                    <a:cubicBezTo>
                      <a:pt x="9432" y="8867"/>
                      <a:pt x="9429" y="8853"/>
                      <a:pt x="9426" y="8840"/>
                    </a:cubicBezTo>
                    <a:cubicBezTo>
                      <a:pt x="9422" y="8831"/>
                      <a:pt x="9417" y="8821"/>
                      <a:pt x="9413" y="8812"/>
                    </a:cubicBezTo>
                    <a:cubicBezTo>
                      <a:pt x="9407" y="8805"/>
                      <a:pt x="9402" y="8797"/>
                      <a:pt x="9396" y="8790"/>
                    </a:cubicBezTo>
                    <a:cubicBezTo>
                      <a:pt x="9392" y="8787"/>
                      <a:pt x="9389" y="8784"/>
                      <a:pt x="9385" y="8781"/>
                    </a:cubicBezTo>
                    <a:lnTo>
                      <a:pt x="9370" y="8775"/>
                    </a:lnTo>
                    <a:cubicBezTo>
                      <a:pt x="9365" y="8777"/>
                      <a:pt x="9359" y="8779"/>
                      <a:pt x="9354" y="8781"/>
                    </a:cubicBezTo>
                    <a:lnTo>
                      <a:pt x="9351" y="8784"/>
                    </a:lnTo>
                    <a:cubicBezTo>
                      <a:pt x="9349" y="8795"/>
                      <a:pt x="9346" y="8807"/>
                      <a:pt x="9344" y="8818"/>
                    </a:cubicBezTo>
                    <a:cubicBezTo>
                      <a:pt x="9340" y="8821"/>
                      <a:pt x="9337" y="8824"/>
                      <a:pt x="9333" y="8827"/>
                    </a:cubicBezTo>
                    <a:cubicBezTo>
                      <a:pt x="9331" y="8828"/>
                      <a:pt x="9328" y="8829"/>
                      <a:pt x="9326" y="8830"/>
                    </a:cubicBezTo>
                    <a:lnTo>
                      <a:pt x="9318" y="8830"/>
                    </a:lnTo>
                    <a:lnTo>
                      <a:pt x="9321" y="8800"/>
                    </a:lnTo>
                    <a:cubicBezTo>
                      <a:pt x="9317" y="8804"/>
                      <a:pt x="9312" y="8808"/>
                      <a:pt x="9308" y="8812"/>
                    </a:cubicBezTo>
                    <a:cubicBezTo>
                      <a:pt x="9305" y="8811"/>
                      <a:pt x="9301" y="8810"/>
                      <a:pt x="9298" y="8809"/>
                    </a:cubicBezTo>
                    <a:cubicBezTo>
                      <a:pt x="9298" y="8800"/>
                      <a:pt x="9297" y="8790"/>
                      <a:pt x="9297" y="8781"/>
                    </a:cubicBezTo>
                    <a:cubicBezTo>
                      <a:pt x="9296" y="8775"/>
                      <a:pt x="9294" y="8768"/>
                      <a:pt x="9293" y="8762"/>
                    </a:cubicBezTo>
                    <a:lnTo>
                      <a:pt x="9287" y="8762"/>
                    </a:lnTo>
                    <a:cubicBezTo>
                      <a:pt x="9283" y="8759"/>
                      <a:pt x="9280" y="8756"/>
                      <a:pt x="9276" y="8753"/>
                    </a:cubicBezTo>
                    <a:cubicBezTo>
                      <a:pt x="9274" y="8742"/>
                      <a:pt x="9273" y="8730"/>
                      <a:pt x="9271" y="8719"/>
                    </a:cubicBezTo>
                    <a:cubicBezTo>
                      <a:pt x="9268" y="8714"/>
                      <a:pt x="9264" y="8709"/>
                      <a:pt x="9261" y="8704"/>
                    </a:cubicBezTo>
                    <a:cubicBezTo>
                      <a:pt x="9258" y="8706"/>
                      <a:pt x="9254" y="8708"/>
                      <a:pt x="9251" y="8710"/>
                    </a:cubicBezTo>
                    <a:lnTo>
                      <a:pt x="9235" y="8710"/>
                    </a:lnTo>
                    <a:cubicBezTo>
                      <a:pt x="9231" y="8708"/>
                      <a:pt x="9226" y="8706"/>
                      <a:pt x="9222" y="8704"/>
                    </a:cubicBezTo>
                    <a:cubicBezTo>
                      <a:pt x="9219" y="8706"/>
                      <a:pt x="9217" y="8708"/>
                      <a:pt x="9214" y="8710"/>
                    </a:cubicBezTo>
                    <a:cubicBezTo>
                      <a:pt x="9211" y="8713"/>
                      <a:pt x="9207" y="8716"/>
                      <a:pt x="9204" y="8719"/>
                    </a:cubicBezTo>
                    <a:cubicBezTo>
                      <a:pt x="9208" y="8723"/>
                      <a:pt x="9213" y="8727"/>
                      <a:pt x="9217" y="8731"/>
                    </a:cubicBezTo>
                    <a:lnTo>
                      <a:pt x="9222" y="8731"/>
                    </a:lnTo>
                    <a:lnTo>
                      <a:pt x="9236" y="8731"/>
                    </a:lnTo>
                    <a:lnTo>
                      <a:pt x="9236" y="8744"/>
                    </a:lnTo>
                    <a:cubicBezTo>
                      <a:pt x="9237" y="8753"/>
                      <a:pt x="9239" y="8763"/>
                      <a:pt x="9240" y="8772"/>
                    </a:cubicBezTo>
                    <a:lnTo>
                      <a:pt x="9251" y="8772"/>
                    </a:lnTo>
                    <a:lnTo>
                      <a:pt x="9254" y="8775"/>
                    </a:lnTo>
                    <a:cubicBezTo>
                      <a:pt x="9255" y="8783"/>
                      <a:pt x="9255" y="8792"/>
                      <a:pt x="9256" y="8800"/>
                    </a:cubicBezTo>
                    <a:cubicBezTo>
                      <a:pt x="9260" y="8806"/>
                      <a:pt x="9265" y="8812"/>
                      <a:pt x="9269" y="8818"/>
                    </a:cubicBezTo>
                    <a:cubicBezTo>
                      <a:pt x="9270" y="8821"/>
                      <a:pt x="9270" y="8824"/>
                      <a:pt x="9271" y="8827"/>
                    </a:cubicBezTo>
                    <a:cubicBezTo>
                      <a:pt x="9270" y="8830"/>
                      <a:pt x="9270" y="8834"/>
                      <a:pt x="9269" y="8837"/>
                    </a:cubicBezTo>
                    <a:lnTo>
                      <a:pt x="9269" y="8852"/>
                    </a:lnTo>
                    <a:cubicBezTo>
                      <a:pt x="9271" y="8850"/>
                      <a:pt x="9274" y="8848"/>
                      <a:pt x="9276" y="8846"/>
                    </a:cubicBezTo>
                    <a:lnTo>
                      <a:pt x="9279" y="8852"/>
                    </a:lnTo>
                    <a:cubicBezTo>
                      <a:pt x="9283" y="8856"/>
                      <a:pt x="9288" y="8860"/>
                      <a:pt x="9292" y="8864"/>
                    </a:cubicBezTo>
                    <a:cubicBezTo>
                      <a:pt x="9295" y="8876"/>
                      <a:pt x="9299" y="8887"/>
                      <a:pt x="9302" y="8899"/>
                    </a:cubicBezTo>
                    <a:cubicBezTo>
                      <a:pt x="9304" y="8902"/>
                      <a:pt x="9305" y="8905"/>
                      <a:pt x="9307" y="8908"/>
                    </a:cubicBezTo>
                    <a:lnTo>
                      <a:pt x="9316" y="8926"/>
                    </a:lnTo>
                    <a:cubicBezTo>
                      <a:pt x="9318" y="8935"/>
                      <a:pt x="9321" y="8945"/>
                      <a:pt x="9323" y="8954"/>
                    </a:cubicBezTo>
                    <a:cubicBezTo>
                      <a:pt x="9322" y="8959"/>
                      <a:pt x="9322" y="8965"/>
                      <a:pt x="9321" y="8970"/>
                    </a:cubicBezTo>
                    <a:cubicBezTo>
                      <a:pt x="9318" y="8965"/>
                      <a:pt x="9316" y="8959"/>
                      <a:pt x="9313" y="8954"/>
                    </a:cubicBezTo>
                    <a:cubicBezTo>
                      <a:pt x="9309" y="8951"/>
                      <a:pt x="9306" y="8948"/>
                      <a:pt x="9302" y="8945"/>
                    </a:cubicBezTo>
                    <a:cubicBezTo>
                      <a:pt x="9299" y="8937"/>
                      <a:pt x="9295" y="8928"/>
                      <a:pt x="9292" y="8920"/>
                    </a:cubicBezTo>
                    <a:lnTo>
                      <a:pt x="9280" y="8917"/>
                    </a:lnTo>
                    <a:lnTo>
                      <a:pt x="9271" y="8902"/>
                    </a:lnTo>
                    <a:lnTo>
                      <a:pt x="9249" y="8880"/>
                    </a:lnTo>
                    <a:cubicBezTo>
                      <a:pt x="9244" y="8875"/>
                      <a:pt x="9240" y="8869"/>
                      <a:pt x="9235" y="8864"/>
                    </a:cubicBezTo>
                    <a:lnTo>
                      <a:pt x="9217" y="8855"/>
                    </a:lnTo>
                    <a:lnTo>
                      <a:pt x="9202" y="8837"/>
                    </a:lnTo>
                    <a:cubicBezTo>
                      <a:pt x="9199" y="8835"/>
                      <a:pt x="9197" y="8832"/>
                      <a:pt x="9194" y="8830"/>
                    </a:cubicBezTo>
                    <a:cubicBezTo>
                      <a:pt x="9191" y="8829"/>
                      <a:pt x="9187" y="8828"/>
                      <a:pt x="9184" y="8827"/>
                    </a:cubicBezTo>
                    <a:cubicBezTo>
                      <a:pt x="9181" y="8821"/>
                      <a:pt x="9177" y="8815"/>
                      <a:pt x="9174" y="8809"/>
                    </a:cubicBezTo>
                    <a:cubicBezTo>
                      <a:pt x="9174" y="8803"/>
                      <a:pt x="9173" y="8796"/>
                      <a:pt x="9173" y="8790"/>
                    </a:cubicBezTo>
                    <a:cubicBezTo>
                      <a:pt x="9175" y="8787"/>
                      <a:pt x="9176" y="8784"/>
                      <a:pt x="9178" y="8781"/>
                    </a:cubicBezTo>
                    <a:lnTo>
                      <a:pt x="9189" y="8781"/>
                    </a:lnTo>
                    <a:cubicBezTo>
                      <a:pt x="9187" y="8772"/>
                      <a:pt x="9185" y="8762"/>
                      <a:pt x="9183" y="8753"/>
                    </a:cubicBezTo>
                    <a:lnTo>
                      <a:pt x="9174" y="8753"/>
                    </a:lnTo>
                    <a:cubicBezTo>
                      <a:pt x="9170" y="8751"/>
                      <a:pt x="9165" y="8749"/>
                      <a:pt x="9161" y="8747"/>
                    </a:cubicBezTo>
                    <a:lnTo>
                      <a:pt x="9155" y="8756"/>
                    </a:lnTo>
                    <a:cubicBezTo>
                      <a:pt x="9155" y="8761"/>
                      <a:pt x="9156" y="8767"/>
                      <a:pt x="9156" y="8772"/>
                    </a:cubicBezTo>
                    <a:cubicBezTo>
                      <a:pt x="9154" y="8769"/>
                      <a:pt x="9152" y="8765"/>
                      <a:pt x="9150" y="8762"/>
                    </a:cubicBezTo>
                    <a:lnTo>
                      <a:pt x="9147" y="8756"/>
                    </a:lnTo>
                    <a:lnTo>
                      <a:pt x="9130" y="8753"/>
                    </a:lnTo>
                    <a:cubicBezTo>
                      <a:pt x="9127" y="8751"/>
                      <a:pt x="9125" y="8749"/>
                      <a:pt x="9122" y="8747"/>
                    </a:cubicBezTo>
                    <a:cubicBezTo>
                      <a:pt x="9118" y="8744"/>
                      <a:pt x="9113" y="8741"/>
                      <a:pt x="9109" y="8738"/>
                    </a:cubicBezTo>
                    <a:cubicBezTo>
                      <a:pt x="9105" y="8733"/>
                      <a:pt x="9102" y="8727"/>
                      <a:pt x="9098" y="8722"/>
                    </a:cubicBezTo>
                    <a:lnTo>
                      <a:pt x="9088" y="8722"/>
                    </a:lnTo>
                    <a:lnTo>
                      <a:pt x="9088" y="8731"/>
                    </a:lnTo>
                    <a:cubicBezTo>
                      <a:pt x="9085" y="8739"/>
                      <a:pt x="9081" y="8748"/>
                      <a:pt x="9078" y="8756"/>
                    </a:cubicBezTo>
                    <a:lnTo>
                      <a:pt x="9075" y="8756"/>
                    </a:lnTo>
                    <a:lnTo>
                      <a:pt x="9057" y="8747"/>
                    </a:lnTo>
                    <a:cubicBezTo>
                      <a:pt x="9055" y="8749"/>
                      <a:pt x="9054" y="8751"/>
                      <a:pt x="9052" y="8753"/>
                    </a:cubicBezTo>
                    <a:cubicBezTo>
                      <a:pt x="9050" y="8756"/>
                      <a:pt x="9047" y="8759"/>
                      <a:pt x="9045" y="8762"/>
                    </a:cubicBezTo>
                    <a:cubicBezTo>
                      <a:pt x="9044" y="8769"/>
                      <a:pt x="9043" y="8777"/>
                      <a:pt x="9042" y="8784"/>
                    </a:cubicBezTo>
                    <a:lnTo>
                      <a:pt x="9042" y="8800"/>
                    </a:lnTo>
                    <a:lnTo>
                      <a:pt x="9045" y="8818"/>
                    </a:lnTo>
                    <a:cubicBezTo>
                      <a:pt x="9046" y="8822"/>
                      <a:pt x="9046" y="8826"/>
                      <a:pt x="9047" y="8830"/>
                    </a:cubicBezTo>
                    <a:cubicBezTo>
                      <a:pt x="9045" y="8832"/>
                      <a:pt x="9044" y="8835"/>
                      <a:pt x="9042" y="8837"/>
                    </a:cubicBezTo>
                    <a:cubicBezTo>
                      <a:pt x="9037" y="8832"/>
                      <a:pt x="9032" y="8826"/>
                      <a:pt x="9027" y="8821"/>
                    </a:cubicBezTo>
                    <a:cubicBezTo>
                      <a:pt x="9023" y="8814"/>
                      <a:pt x="9020" y="8807"/>
                      <a:pt x="9016" y="8800"/>
                    </a:cubicBezTo>
                    <a:cubicBezTo>
                      <a:pt x="9009" y="8788"/>
                      <a:pt x="9002" y="8777"/>
                      <a:pt x="8995" y="8765"/>
                    </a:cubicBezTo>
                    <a:cubicBezTo>
                      <a:pt x="8988" y="8761"/>
                      <a:pt x="8982" y="8757"/>
                      <a:pt x="8975" y="8753"/>
                    </a:cubicBezTo>
                    <a:lnTo>
                      <a:pt x="8969" y="8756"/>
                    </a:lnTo>
                    <a:cubicBezTo>
                      <a:pt x="8969" y="8764"/>
                      <a:pt x="8970" y="8773"/>
                      <a:pt x="8970" y="8781"/>
                    </a:cubicBezTo>
                    <a:cubicBezTo>
                      <a:pt x="8972" y="8784"/>
                      <a:pt x="8973" y="8787"/>
                      <a:pt x="8975" y="8790"/>
                    </a:cubicBezTo>
                    <a:lnTo>
                      <a:pt x="8975" y="8800"/>
                    </a:lnTo>
                    <a:lnTo>
                      <a:pt x="8970" y="8800"/>
                    </a:lnTo>
                    <a:cubicBezTo>
                      <a:pt x="8968" y="8797"/>
                      <a:pt x="8967" y="8793"/>
                      <a:pt x="8965" y="8790"/>
                    </a:cubicBezTo>
                    <a:cubicBezTo>
                      <a:pt x="8965" y="8787"/>
                      <a:pt x="8964" y="8784"/>
                      <a:pt x="8964" y="8781"/>
                    </a:cubicBezTo>
                    <a:cubicBezTo>
                      <a:pt x="8961" y="8764"/>
                      <a:pt x="8957" y="8748"/>
                      <a:pt x="8954" y="8731"/>
                    </a:cubicBezTo>
                    <a:cubicBezTo>
                      <a:pt x="8952" y="8727"/>
                      <a:pt x="8951" y="8723"/>
                      <a:pt x="8949" y="8719"/>
                    </a:cubicBezTo>
                    <a:lnTo>
                      <a:pt x="8946" y="8704"/>
                    </a:lnTo>
                    <a:cubicBezTo>
                      <a:pt x="8944" y="8706"/>
                      <a:pt x="8943" y="8708"/>
                      <a:pt x="8941" y="8710"/>
                    </a:cubicBezTo>
                    <a:lnTo>
                      <a:pt x="8938" y="8719"/>
                    </a:lnTo>
                    <a:cubicBezTo>
                      <a:pt x="8936" y="8722"/>
                      <a:pt x="8933" y="8725"/>
                      <a:pt x="8931" y="8728"/>
                    </a:cubicBezTo>
                    <a:cubicBezTo>
                      <a:pt x="8928" y="8733"/>
                      <a:pt x="8926" y="8739"/>
                      <a:pt x="8923" y="8744"/>
                    </a:cubicBezTo>
                    <a:cubicBezTo>
                      <a:pt x="8920" y="8751"/>
                      <a:pt x="8916" y="8758"/>
                      <a:pt x="8913" y="8765"/>
                    </a:cubicBezTo>
                    <a:cubicBezTo>
                      <a:pt x="8911" y="8767"/>
                      <a:pt x="8909" y="8770"/>
                      <a:pt x="8907" y="8772"/>
                    </a:cubicBezTo>
                    <a:cubicBezTo>
                      <a:pt x="8906" y="8773"/>
                      <a:pt x="8904" y="8774"/>
                      <a:pt x="8903" y="8775"/>
                    </a:cubicBezTo>
                    <a:lnTo>
                      <a:pt x="8897" y="8775"/>
                    </a:lnTo>
                    <a:cubicBezTo>
                      <a:pt x="8892" y="8774"/>
                      <a:pt x="8886" y="8773"/>
                      <a:pt x="8881" y="8772"/>
                    </a:cubicBezTo>
                    <a:cubicBezTo>
                      <a:pt x="8877" y="8769"/>
                      <a:pt x="8873" y="8765"/>
                      <a:pt x="8869" y="8762"/>
                    </a:cubicBezTo>
                    <a:cubicBezTo>
                      <a:pt x="8866" y="8760"/>
                      <a:pt x="8862" y="8758"/>
                      <a:pt x="8859" y="8756"/>
                    </a:cubicBezTo>
                    <a:cubicBezTo>
                      <a:pt x="8856" y="8755"/>
                      <a:pt x="8854" y="8754"/>
                      <a:pt x="8851" y="8753"/>
                    </a:cubicBezTo>
                    <a:lnTo>
                      <a:pt x="8850" y="8753"/>
                    </a:lnTo>
                    <a:lnTo>
                      <a:pt x="8850" y="8747"/>
                    </a:lnTo>
                    <a:cubicBezTo>
                      <a:pt x="8849" y="8742"/>
                      <a:pt x="8847" y="8736"/>
                      <a:pt x="8846" y="8731"/>
                    </a:cubicBezTo>
                    <a:cubicBezTo>
                      <a:pt x="8846" y="8727"/>
                      <a:pt x="8845" y="8723"/>
                      <a:pt x="8845" y="8719"/>
                    </a:cubicBezTo>
                    <a:cubicBezTo>
                      <a:pt x="8844" y="8716"/>
                      <a:pt x="8842" y="8713"/>
                      <a:pt x="8841" y="8710"/>
                    </a:cubicBezTo>
                    <a:cubicBezTo>
                      <a:pt x="8841" y="8708"/>
                      <a:pt x="8840" y="8706"/>
                      <a:pt x="8840" y="8704"/>
                    </a:cubicBezTo>
                    <a:cubicBezTo>
                      <a:pt x="8836" y="8703"/>
                      <a:pt x="8831" y="8701"/>
                      <a:pt x="8827" y="8700"/>
                    </a:cubicBezTo>
                    <a:cubicBezTo>
                      <a:pt x="8820" y="8695"/>
                      <a:pt x="8814" y="8690"/>
                      <a:pt x="8807" y="8685"/>
                    </a:cubicBezTo>
                    <a:cubicBezTo>
                      <a:pt x="8802" y="8681"/>
                      <a:pt x="8798" y="8677"/>
                      <a:pt x="8793" y="8673"/>
                    </a:cubicBezTo>
                    <a:cubicBezTo>
                      <a:pt x="8785" y="8667"/>
                      <a:pt x="8778" y="8660"/>
                      <a:pt x="8770" y="8654"/>
                    </a:cubicBezTo>
                    <a:lnTo>
                      <a:pt x="8755" y="8639"/>
                    </a:lnTo>
                    <a:cubicBezTo>
                      <a:pt x="8750" y="8634"/>
                      <a:pt x="8745" y="8628"/>
                      <a:pt x="8740" y="8623"/>
                    </a:cubicBezTo>
                    <a:cubicBezTo>
                      <a:pt x="8735" y="8622"/>
                      <a:pt x="8729" y="8621"/>
                      <a:pt x="8724" y="8620"/>
                    </a:cubicBezTo>
                    <a:lnTo>
                      <a:pt x="8699" y="8620"/>
                    </a:lnTo>
                    <a:cubicBezTo>
                      <a:pt x="8694" y="8621"/>
                      <a:pt x="8690" y="8622"/>
                      <a:pt x="8685" y="8623"/>
                    </a:cubicBezTo>
                    <a:lnTo>
                      <a:pt x="8667" y="8629"/>
                    </a:lnTo>
                    <a:cubicBezTo>
                      <a:pt x="8662" y="8631"/>
                      <a:pt x="8656" y="8634"/>
                      <a:pt x="8651" y="8636"/>
                    </a:cubicBezTo>
                    <a:lnTo>
                      <a:pt x="8636" y="8639"/>
                    </a:lnTo>
                    <a:cubicBezTo>
                      <a:pt x="8623" y="8644"/>
                      <a:pt x="8611" y="8649"/>
                      <a:pt x="8598" y="8654"/>
                    </a:cubicBezTo>
                    <a:cubicBezTo>
                      <a:pt x="8590" y="8657"/>
                      <a:pt x="8583" y="8660"/>
                      <a:pt x="8575" y="8663"/>
                    </a:cubicBezTo>
                    <a:cubicBezTo>
                      <a:pt x="8571" y="8664"/>
                      <a:pt x="8568" y="8665"/>
                      <a:pt x="8564" y="8666"/>
                    </a:cubicBezTo>
                    <a:cubicBezTo>
                      <a:pt x="8554" y="8669"/>
                      <a:pt x="8543" y="8673"/>
                      <a:pt x="8533" y="8676"/>
                    </a:cubicBezTo>
                    <a:cubicBezTo>
                      <a:pt x="8524" y="8679"/>
                      <a:pt x="8516" y="8682"/>
                      <a:pt x="8507" y="8685"/>
                    </a:cubicBezTo>
                    <a:lnTo>
                      <a:pt x="8496" y="8685"/>
                    </a:lnTo>
                    <a:cubicBezTo>
                      <a:pt x="8494" y="8687"/>
                      <a:pt x="8493" y="8689"/>
                      <a:pt x="8491" y="8691"/>
                    </a:cubicBezTo>
                    <a:lnTo>
                      <a:pt x="8474" y="8691"/>
                    </a:lnTo>
                    <a:lnTo>
                      <a:pt x="8461" y="8691"/>
                    </a:lnTo>
                    <a:cubicBezTo>
                      <a:pt x="8456" y="8692"/>
                      <a:pt x="8452" y="8693"/>
                      <a:pt x="8447" y="8694"/>
                    </a:cubicBezTo>
                    <a:lnTo>
                      <a:pt x="8424" y="8694"/>
                    </a:lnTo>
                    <a:lnTo>
                      <a:pt x="8409" y="8685"/>
                    </a:lnTo>
                    <a:lnTo>
                      <a:pt x="8385" y="8673"/>
                    </a:lnTo>
                    <a:lnTo>
                      <a:pt x="8367" y="8673"/>
                    </a:lnTo>
                    <a:cubicBezTo>
                      <a:pt x="8364" y="8674"/>
                      <a:pt x="8360" y="8675"/>
                      <a:pt x="8357" y="8676"/>
                    </a:cubicBezTo>
                    <a:cubicBezTo>
                      <a:pt x="8351" y="8679"/>
                      <a:pt x="8346" y="8682"/>
                      <a:pt x="8340" y="8685"/>
                    </a:cubicBezTo>
                    <a:cubicBezTo>
                      <a:pt x="8328" y="8691"/>
                      <a:pt x="8315" y="8698"/>
                      <a:pt x="8303" y="8704"/>
                    </a:cubicBezTo>
                    <a:lnTo>
                      <a:pt x="8285" y="8710"/>
                    </a:lnTo>
                    <a:cubicBezTo>
                      <a:pt x="8281" y="8711"/>
                      <a:pt x="8276" y="8712"/>
                      <a:pt x="8272" y="8713"/>
                    </a:cubicBezTo>
                    <a:cubicBezTo>
                      <a:pt x="8270" y="8715"/>
                      <a:pt x="8269" y="8717"/>
                      <a:pt x="8267" y="8719"/>
                    </a:cubicBezTo>
                    <a:cubicBezTo>
                      <a:pt x="8263" y="8720"/>
                      <a:pt x="8260" y="8721"/>
                      <a:pt x="8256" y="8722"/>
                    </a:cubicBezTo>
                    <a:cubicBezTo>
                      <a:pt x="8254" y="8724"/>
                      <a:pt x="8253" y="8726"/>
                      <a:pt x="8251" y="8728"/>
                    </a:cubicBezTo>
                    <a:cubicBezTo>
                      <a:pt x="8247" y="8733"/>
                      <a:pt x="8242" y="8739"/>
                      <a:pt x="8238" y="8744"/>
                    </a:cubicBezTo>
                    <a:lnTo>
                      <a:pt x="8223" y="8756"/>
                    </a:lnTo>
                    <a:cubicBezTo>
                      <a:pt x="8213" y="8767"/>
                      <a:pt x="8204" y="8779"/>
                      <a:pt x="8194" y="8790"/>
                    </a:cubicBezTo>
                    <a:lnTo>
                      <a:pt x="8181" y="8803"/>
                    </a:lnTo>
                    <a:cubicBezTo>
                      <a:pt x="8173" y="8812"/>
                      <a:pt x="8164" y="8821"/>
                      <a:pt x="8156" y="8830"/>
                    </a:cubicBezTo>
                    <a:cubicBezTo>
                      <a:pt x="8150" y="8838"/>
                      <a:pt x="8143" y="8847"/>
                      <a:pt x="8137" y="8855"/>
                    </a:cubicBezTo>
                    <a:cubicBezTo>
                      <a:pt x="8131" y="8863"/>
                      <a:pt x="8125" y="8872"/>
                      <a:pt x="8119" y="8880"/>
                    </a:cubicBezTo>
                    <a:cubicBezTo>
                      <a:pt x="8114" y="8886"/>
                      <a:pt x="8109" y="8893"/>
                      <a:pt x="8104" y="8899"/>
                    </a:cubicBezTo>
                    <a:cubicBezTo>
                      <a:pt x="8097" y="8906"/>
                      <a:pt x="8091" y="8913"/>
                      <a:pt x="8084" y="8920"/>
                    </a:cubicBezTo>
                    <a:cubicBezTo>
                      <a:pt x="8078" y="8925"/>
                      <a:pt x="8072" y="8931"/>
                      <a:pt x="8066" y="8936"/>
                    </a:cubicBezTo>
                    <a:lnTo>
                      <a:pt x="8042" y="8954"/>
                    </a:lnTo>
                    <a:cubicBezTo>
                      <a:pt x="8037" y="8959"/>
                      <a:pt x="8032" y="8965"/>
                      <a:pt x="8027" y="8970"/>
                    </a:cubicBezTo>
                    <a:cubicBezTo>
                      <a:pt x="8024" y="8973"/>
                      <a:pt x="8022" y="8976"/>
                      <a:pt x="8019" y="8979"/>
                    </a:cubicBezTo>
                    <a:lnTo>
                      <a:pt x="7995" y="8988"/>
                    </a:lnTo>
                    <a:lnTo>
                      <a:pt x="7962" y="8991"/>
                    </a:lnTo>
                    <a:cubicBezTo>
                      <a:pt x="7952" y="8993"/>
                      <a:pt x="7943" y="8996"/>
                      <a:pt x="7933" y="8998"/>
                    </a:cubicBezTo>
                    <a:lnTo>
                      <a:pt x="7915" y="9001"/>
                    </a:lnTo>
                    <a:lnTo>
                      <a:pt x="7908" y="9001"/>
                    </a:lnTo>
                    <a:lnTo>
                      <a:pt x="7887" y="9007"/>
                    </a:lnTo>
                    <a:cubicBezTo>
                      <a:pt x="7884" y="9008"/>
                      <a:pt x="7880" y="9009"/>
                      <a:pt x="7877" y="9010"/>
                    </a:cubicBezTo>
                    <a:lnTo>
                      <a:pt x="7871" y="9010"/>
                    </a:lnTo>
                    <a:cubicBezTo>
                      <a:pt x="7869" y="9012"/>
                      <a:pt x="7868" y="9014"/>
                      <a:pt x="7866" y="9016"/>
                    </a:cubicBezTo>
                    <a:lnTo>
                      <a:pt x="7862" y="9016"/>
                    </a:lnTo>
                    <a:lnTo>
                      <a:pt x="7477" y="9756"/>
                    </a:lnTo>
                    <a:cubicBezTo>
                      <a:pt x="7456" y="9837"/>
                      <a:pt x="7436" y="9919"/>
                      <a:pt x="7415" y="10000"/>
                    </a:cubicBezTo>
                    <a:lnTo>
                      <a:pt x="7066" y="10000"/>
                    </a:lnTo>
                    <a:lnTo>
                      <a:pt x="6702" y="10000"/>
                    </a:lnTo>
                    <a:lnTo>
                      <a:pt x="5746" y="10000"/>
                    </a:lnTo>
                    <a:lnTo>
                      <a:pt x="5612" y="10000"/>
                    </a:lnTo>
                    <a:lnTo>
                      <a:pt x="4380" y="10000"/>
                    </a:lnTo>
                    <a:lnTo>
                      <a:pt x="4090" y="10000"/>
                    </a:lnTo>
                    <a:lnTo>
                      <a:pt x="4042" y="10000"/>
                    </a:lnTo>
                    <a:lnTo>
                      <a:pt x="2835" y="10000"/>
                    </a:lnTo>
                    <a:cubicBezTo>
                      <a:pt x="2834" y="9986"/>
                      <a:pt x="2834" y="9971"/>
                      <a:pt x="2833" y="9957"/>
                    </a:cubicBezTo>
                    <a:cubicBezTo>
                      <a:pt x="2835" y="9938"/>
                      <a:pt x="2836" y="9920"/>
                      <a:pt x="2838" y="9901"/>
                    </a:cubicBezTo>
                    <a:cubicBezTo>
                      <a:pt x="2836" y="9890"/>
                      <a:pt x="2835" y="9878"/>
                      <a:pt x="2833" y="9867"/>
                    </a:cubicBezTo>
                    <a:cubicBezTo>
                      <a:pt x="2831" y="9860"/>
                      <a:pt x="2830" y="9852"/>
                      <a:pt x="2828" y="9845"/>
                    </a:cubicBezTo>
                    <a:cubicBezTo>
                      <a:pt x="2826" y="9835"/>
                      <a:pt x="2825" y="9824"/>
                      <a:pt x="2823" y="9814"/>
                    </a:cubicBezTo>
                    <a:lnTo>
                      <a:pt x="2820" y="9793"/>
                    </a:lnTo>
                    <a:cubicBezTo>
                      <a:pt x="2822" y="9785"/>
                      <a:pt x="2823" y="9776"/>
                      <a:pt x="2825" y="9768"/>
                    </a:cubicBezTo>
                    <a:cubicBezTo>
                      <a:pt x="2826" y="9762"/>
                      <a:pt x="2827" y="9755"/>
                      <a:pt x="2828" y="9749"/>
                    </a:cubicBezTo>
                    <a:lnTo>
                      <a:pt x="2825" y="9725"/>
                    </a:lnTo>
                    <a:cubicBezTo>
                      <a:pt x="2822" y="9721"/>
                      <a:pt x="2820" y="9716"/>
                      <a:pt x="2817" y="9712"/>
                    </a:cubicBezTo>
                    <a:lnTo>
                      <a:pt x="2787" y="9703"/>
                    </a:lnTo>
                    <a:lnTo>
                      <a:pt x="2760" y="9694"/>
                    </a:lnTo>
                    <a:lnTo>
                      <a:pt x="2733" y="9688"/>
                    </a:lnTo>
                    <a:cubicBezTo>
                      <a:pt x="2722" y="9684"/>
                      <a:pt x="2712" y="9679"/>
                      <a:pt x="2701" y="9675"/>
                    </a:cubicBezTo>
                    <a:cubicBezTo>
                      <a:pt x="2692" y="9672"/>
                      <a:pt x="2682" y="9669"/>
                      <a:pt x="2673" y="9666"/>
                    </a:cubicBezTo>
                    <a:cubicBezTo>
                      <a:pt x="2669" y="9667"/>
                      <a:pt x="2666" y="9668"/>
                      <a:pt x="2662" y="9669"/>
                    </a:cubicBezTo>
                    <a:cubicBezTo>
                      <a:pt x="2655" y="9671"/>
                      <a:pt x="2647" y="9673"/>
                      <a:pt x="2640" y="9675"/>
                    </a:cubicBezTo>
                    <a:lnTo>
                      <a:pt x="2611" y="9669"/>
                    </a:lnTo>
                    <a:lnTo>
                      <a:pt x="2552" y="9675"/>
                    </a:lnTo>
                    <a:lnTo>
                      <a:pt x="2454" y="9678"/>
                    </a:lnTo>
                    <a:lnTo>
                      <a:pt x="2197" y="9666"/>
                    </a:lnTo>
                    <a:lnTo>
                      <a:pt x="1963" y="9647"/>
                    </a:lnTo>
                    <a:lnTo>
                      <a:pt x="1945" y="9641"/>
                    </a:lnTo>
                    <a:lnTo>
                      <a:pt x="1927" y="9629"/>
                    </a:lnTo>
                    <a:cubicBezTo>
                      <a:pt x="1923" y="9627"/>
                      <a:pt x="1920" y="9625"/>
                      <a:pt x="1916" y="9623"/>
                    </a:cubicBezTo>
                    <a:cubicBezTo>
                      <a:pt x="1908" y="9620"/>
                      <a:pt x="1899" y="9616"/>
                      <a:pt x="1891" y="9613"/>
                    </a:cubicBezTo>
                    <a:lnTo>
                      <a:pt x="1873" y="9604"/>
                    </a:lnTo>
                    <a:cubicBezTo>
                      <a:pt x="1868" y="9602"/>
                      <a:pt x="1864" y="9600"/>
                      <a:pt x="1859" y="9598"/>
                    </a:cubicBezTo>
                    <a:lnTo>
                      <a:pt x="1841" y="9595"/>
                    </a:lnTo>
                    <a:lnTo>
                      <a:pt x="1821" y="9595"/>
                    </a:lnTo>
                    <a:lnTo>
                      <a:pt x="1789" y="9598"/>
                    </a:lnTo>
                    <a:lnTo>
                      <a:pt x="1717" y="9505"/>
                    </a:lnTo>
                    <a:cubicBezTo>
                      <a:pt x="1704" y="9490"/>
                      <a:pt x="1692" y="9474"/>
                      <a:pt x="1679" y="9459"/>
                    </a:cubicBezTo>
                    <a:cubicBezTo>
                      <a:pt x="1672" y="9451"/>
                      <a:pt x="1665" y="9442"/>
                      <a:pt x="1658" y="9434"/>
                    </a:cubicBezTo>
                    <a:cubicBezTo>
                      <a:pt x="1651" y="9425"/>
                      <a:pt x="1644" y="9415"/>
                      <a:pt x="1637" y="9406"/>
                    </a:cubicBezTo>
                    <a:cubicBezTo>
                      <a:pt x="1630" y="9392"/>
                      <a:pt x="1623" y="9377"/>
                      <a:pt x="1616" y="9363"/>
                    </a:cubicBezTo>
                    <a:cubicBezTo>
                      <a:pt x="1610" y="9350"/>
                      <a:pt x="1604" y="9338"/>
                      <a:pt x="1598" y="9325"/>
                    </a:cubicBezTo>
                    <a:cubicBezTo>
                      <a:pt x="1590" y="9311"/>
                      <a:pt x="1583" y="9296"/>
                      <a:pt x="1575" y="9282"/>
                    </a:cubicBezTo>
                    <a:cubicBezTo>
                      <a:pt x="1570" y="9272"/>
                      <a:pt x="1565" y="9261"/>
                      <a:pt x="1560" y="9251"/>
                    </a:cubicBezTo>
                    <a:cubicBezTo>
                      <a:pt x="1558" y="9245"/>
                      <a:pt x="1557" y="9239"/>
                      <a:pt x="1555" y="9233"/>
                    </a:cubicBezTo>
                    <a:cubicBezTo>
                      <a:pt x="1547" y="9221"/>
                      <a:pt x="1539" y="9208"/>
                      <a:pt x="1531" y="9196"/>
                    </a:cubicBezTo>
                    <a:cubicBezTo>
                      <a:pt x="1526" y="9188"/>
                      <a:pt x="1521" y="9179"/>
                      <a:pt x="1516" y="9171"/>
                    </a:cubicBezTo>
                    <a:cubicBezTo>
                      <a:pt x="1512" y="9160"/>
                      <a:pt x="1507" y="9148"/>
                      <a:pt x="1503" y="9137"/>
                    </a:cubicBezTo>
                    <a:cubicBezTo>
                      <a:pt x="1496" y="9127"/>
                      <a:pt x="1490" y="9116"/>
                      <a:pt x="1483" y="9106"/>
                    </a:cubicBezTo>
                    <a:cubicBezTo>
                      <a:pt x="1477" y="9100"/>
                      <a:pt x="1471" y="9093"/>
                      <a:pt x="1465" y="9087"/>
                    </a:cubicBezTo>
                    <a:lnTo>
                      <a:pt x="1436" y="9081"/>
                    </a:lnTo>
                    <a:cubicBezTo>
                      <a:pt x="1428" y="9078"/>
                      <a:pt x="1421" y="9075"/>
                      <a:pt x="1413" y="9072"/>
                    </a:cubicBezTo>
                    <a:cubicBezTo>
                      <a:pt x="1407" y="9070"/>
                      <a:pt x="1400" y="9068"/>
                      <a:pt x="1394" y="9066"/>
                    </a:cubicBezTo>
                    <a:cubicBezTo>
                      <a:pt x="1388" y="9063"/>
                      <a:pt x="1383" y="9059"/>
                      <a:pt x="1377" y="9056"/>
                    </a:cubicBezTo>
                    <a:lnTo>
                      <a:pt x="1356" y="9053"/>
                    </a:lnTo>
                    <a:cubicBezTo>
                      <a:pt x="1354" y="9051"/>
                      <a:pt x="1353" y="9049"/>
                      <a:pt x="1351" y="9047"/>
                    </a:cubicBezTo>
                    <a:cubicBezTo>
                      <a:pt x="1341" y="9040"/>
                      <a:pt x="1332" y="9032"/>
                      <a:pt x="1322" y="9025"/>
                    </a:cubicBezTo>
                    <a:cubicBezTo>
                      <a:pt x="1311" y="9013"/>
                      <a:pt x="1300" y="9000"/>
                      <a:pt x="1289" y="8988"/>
                    </a:cubicBezTo>
                    <a:cubicBezTo>
                      <a:pt x="1283" y="8980"/>
                      <a:pt x="1276" y="8971"/>
                      <a:pt x="1270" y="8963"/>
                    </a:cubicBezTo>
                    <a:cubicBezTo>
                      <a:pt x="1259" y="8952"/>
                      <a:pt x="1248" y="8940"/>
                      <a:pt x="1237" y="8929"/>
                    </a:cubicBezTo>
                    <a:cubicBezTo>
                      <a:pt x="1227" y="8919"/>
                      <a:pt x="1218" y="8909"/>
                      <a:pt x="1208" y="8899"/>
                    </a:cubicBezTo>
                    <a:lnTo>
                      <a:pt x="1180" y="8874"/>
                    </a:lnTo>
                    <a:cubicBezTo>
                      <a:pt x="1175" y="8868"/>
                      <a:pt x="1169" y="8861"/>
                      <a:pt x="1164" y="8855"/>
                    </a:cubicBezTo>
                    <a:lnTo>
                      <a:pt x="1133" y="8818"/>
                    </a:lnTo>
                    <a:cubicBezTo>
                      <a:pt x="1126" y="8809"/>
                      <a:pt x="1118" y="8799"/>
                      <a:pt x="1111" y="8790"/>
                    </a:cubicBezTo>
                    <a:lnTo>
                      <a:pt x="1080" y="8765"/>
                    </a:lnTo>
                    <a:lnTo>
                      <a:pt x="1040" y="8719"/>
                    </a:lnTo>
                    <a:lnTo>
                      <a:pt x="1018" y="8694"/>
                    </a:lnTo>
                    <a:cubicBezTo>
                      <a:pt x="1009" y="8688"/>
                      <a:pt x="1001" y="8682"/>
                      <a:pt x="992" y="8676"/>
                    </a:cubicBezTo>
                    <a:cubicBezTo>
                      <a:pt x="983" y="8672"/>
                      <a:pt x="975" y="8667"/>
                      <a:pt x="966" y="8663"/>
                    </a:cubicBezTo>
                    <a:lnTo>
                      <a:pt x="945" y="8654"/>
                    </a:lnTo>
                    <a:cubicBezTo>
                      <a:pt x="936" y="8648"/>
                      <a:pt x="928" y="8642"/>
                      <a:pt x="919" y="8636"/>
                    </a:cubicBezTo>
                    <a:cubicBezTo>
                      <a:pt x="910" y="8632"/>
                      <a:pt x="902" y="8627"/>
                      <a:pt x="893" y="8623"/>
                    </a:cubicBezTo>
                    <a:cubicBezTo>
                      <a:pt x="884" y="8617"/>
                      <a:pt x="876" y="8611"/>
                      <a:pt x="867" y="8605"/>
                    </a:cubicBezTo>
                    <a:cubicBezTo>
                      <a:pt x="865" y="8604"/>
                      <a:pt x="864" y="8602"/>
                      <a:pt x="862" y="8601"/>
                    </a:cubicBezTo>
                    <a:cubicBezTo>
                      <a:pt x="855" y="8598"/>
                      <a:pt x="849" y="8595"/>
                      <a:pt x="842" y="8592"/>
                    </a:cubicBezTo>
                    <a:cubicBezTo>
                      <a:pt x="836" y="8587"/>
                      <a:pt x="829" y="8582"/>
                      <a:pt x="823" y="8577"/>
                    </a:cubicBezTo>
                    <a:cubicBezTo>
                      <a:pt x="815" y="8571"/>
                      <a:pt x="808" y="8564"/>
                      <a:pt x="800" y="8558"/>
                    </a:cubicBezTo>
                    <a:cubicBezTo>
                      <a:pt x="793" y="8554"/>
                      <a:pt x="787" y="8550"/>
                      <a:pt x="780" y="8546"/>
                    </a:cubicBezTo>
                    <a:lnTo>
                      <a:pt x="761" y="8527"/>
                    </a:lnTo>
                    <a:cubicBezTo>
                      <a:pt x="753" y="8520"/>
                      <a:pt x="746" y="8513"/>
                      <a:pt x="738" y="8506"/>
                    </a:cubicBezTo>
                    <a:cubicBezTo>
                      <a:pt x="732" y="8502"/>
                      <a:pt x="727" y="8497"/>
                      <a:pt x="721" y="8493"/>
                    </a:cubicBezTo>
                    <a:cubicBezTo>
                      <a:pt x="717" y="8490"/>
                      <a:pt x="712" y="8487"/>
                      <a:pt x="708" y="8484"/>
                    </a:cubicBezTo>
                    <a:lnTo>
                      <a:pt x="689" y="8465"/>
                    </a:lnTo>
                    <a:cubicBezTo>
                      <a:pt x="685" y="8460"/>
                      <a:pt x="680" y="8455"/>
                      <a:pt x="676" y="8450"/>
                    </a:cubicBezTo>
                    <a:cubicBezTo>
                      <a:pt x="669" y="8446"/>
                      <a:pt x="663" y="8442"/>
                      <a:pt x="656" y="8438"/>
                    </a:cubicBezTo>
                    <a:cubicBezTo>
                      <a:pt x="651" y="8433"/>
                      <a:pt x="646" y="8427"/>
                      <a:pt x="641" y="8422"/>
                    </a:cubicBezTo>
                    <a:lnTo>
                      <a:pt x="632" y="8407"/>
                    </a:lnTo>
                    <a:cubicBezTo>
                      <a:pt x="629" y="8406"/>
                      <a:pt x="626" y="8404"/>
                      <a:pt x="623" y="8403"/>
                    </a:cubicBezTo>
                    <a:cubicBezTo>
                      <a:pt x="622" y="8401"/>
                      <a:pt x="620" y="8399"/>
                      <a:pt x="619" y="8397"/>
                    </a:cubicBezTo>
                    <a:cubicBezTo>
                      <a:pt x="617" y="8390"/>
                      <a:pt x="616" y="8383"/>
                      <a:pt x="614" y="8376"/>
                    </a:cubicBezTo>
                    <a:cubicBezTo>
                      <a:pt x="610" y="8373"/>
                      <a:pt x="606" y="8369"/>
                      <a:pt x="602" y="8366"/>
                    </a:cubicBezTo>
                    <a:cubicBezTo>
                      <a:pt x="596" y="8370"/>
                      <a:pt x="590" y="8375"/>
                      <a:pt x="584" y="8379"/>
                    </a:cubicBezTo>
                    <a:cubicBezTo>
                      <a:pt x="580" y="8382"/>
                      <a:pt x="575" y="8385"/>
                      <a:pt x="571" y="8388"/>
                    </a:cubicBezTo>
                    <a:cubicBezTo>
                      <a:pt x="568" y="8393"/>
                      <a:pt x="564" y="8398"/>
                      <a:pt x="561" y="8403"/>
                    </a:cubicBezTo>
                    <a:cubicBezTo>
                      <a:pt x="557" y="8404"/>
                      <a:pt x="554" y="8406"/>
                      <a:pt x="550" y="8407"/>
                    </a:cubicBezTo>
                    <a:cubicBezTo>
                      <a:pt x="545" y="8403"/>
                      <a:pt x="539" y="8398"/>
                      <a:pt x="534" y="8394"/>
                    </a:cubicBezTo>
                    <a:lnTo>
                      <a:pt x="509" y="8366"/>
                    </a:lnTo>
                    <a:cubicBezTo>
                      <a:pt x="504" y="8358"/>
                      <a:pt x="498" y="8350"/>
                      <a:pt x="493" y="8342"/>
                    </a:cubicBezTo>
                    <a:cubicBezTo>
                      <a:pt x="486" y="8335"/>
                      <a:pt x="479" y="8327"/>
                      <a:pt x="472" y="8320"/>
                    </a:cubicBezTo>
                    <a:cubicBezTo>
                      <a:pt x="468" y="8313"/>
                      <a:pt x="464" y="8305"/>
                      <a:pt x="460" y="8298"/>
                    </a:cubicBezTo>
                    <a:lnTo>
                      <a:pt x="442" y="8280"/>
                    </a:lnTo>
                    <a:cubicBezTo>
                      <a:pt x="436" y="8276"/>
                      <a:pt x="430" y="8271"/>
                      <a:pt x="424" y="8267"/>
                    </a:cubicBezTo>
                    <a:cubicBezTo>
                      <a:pt x="419" y="8264"/>
                      <a:pt x="415" y="8261"/>
                      <a:pt x="410" y="8258"/>
                    </a:cubicBezTo>
                    <a:lnTo>
                      <a:pt x="395" y="8243"/>
                    </a:lnTo>
                    <a:cubicBezTo>
                      <a:pt x="390" y="8240"/>
                      <a:pt x="384" y="8236"/>
                      <a:pt x="379" y="8233"/>
                    </a:cubicBezTo>
                    <a:lnTo>
                      <a:pt x="362" y="8230"/>
                    </a:lnTo>
                    <a:cubicBezTo>
                      <a:pt x="358" y="8227"/>
                      <a:pt x="355" y="8224"/>
                      <a:pt x="351" y="8221"/>
                    </a:cubicBezTo>
                    <a:lnTo>
                      <a:pt x="336" y="8212"/>
                    </a:lnTo>
                    <a:lnTo>
                      <a:pt x="317" y="8196"/>
                    </a:lnTo>
                    <a:lnTo>
                      <a:pt x="299" y="8187"/>
                    </a:lnTo>
                    <a:lnTo>
                      <a:pt x="284" y="8181"/>
                    </a:lnTo>
                    <a:cubicBezTo>
                      <a:pt x="277" y="8178"/>
                      <a:pt x="271" y="8174"/>
                      <a:pt x="264" y="8171"/>
                    </a:cubicBezTo>
                    <a:lnTo>
                      <a:pt x="243" y="8144"/>
                    </a:lnTo>
                    <a:cubicBezTo>
                      <a:pt x="237" y="8131"/>
                      <a:pt x="230" y="8119"/>
                      <a:pt x="224" y="8106"/>
                    </a:cubicBezTo>
                    <a:lnTo>
                      <a:pt x="209" y="8079"/>
                    </a:lnTo>
                    <a:cubicBezTo>
                      <a:pt x="206" y="8073"/>
                      <a:pt x="202" y="8066"/>
                      <a:pt x="199" y="8060"/>
                    </a:cubicBezTo>
                    <a:lnTo>
                      <a:pt x="196" y="8051"/>
                    </a:lnTo>
                    <a:cubicBezTo>
                      <a:pt x="189" y="8039"/>
                      <a:pt x="182" y="8026"/>
                      <a:pt x="175" y="8014"/>
                    </a:cubicBezTo>
                    <a:cubicBezTo>
                      <a:pt x="171" y="8006"/>
                      <a:pt x="166" y="7997"/>
                      <a:pt x="162" y="7989"/>
                    </a:cubicBezTo>
                    <a:cubicBezTo>
                      <a:pt x="157" y="7978"/>
                      <a:pt x="152" y="7966"/>
                      <a:pt x="147" y="7955"/>
                    </a:cubicBezTo>
                    <a:cubicBezTo>
                      <a:pt x="145" y="7948"/>
                      <a:pt x="144" y="7940"/>
                      <a:pt x="142" y="7933"/>
                    </a:cubicBezTo>
                    <a:lnTo>
                      <a:pt x="124" y="7918"/>
                    </a:lnTo>
                    <a:cubicBezTo>
                      <a:pt x="83" y="7881"/>
                      <a:pt x="41" y="7845"/>
                      <a:pt x="0" y="7808"/>
                    </a:cubicBezTo>
                    <a:cubicBezTo>
                      <a:pt x="3" y="7807"/>
                      <a:pt x="5" y="7807"/>
                      <a:pt x="8" y="7806"/>
                    </a:cubicBezTo>
                    <a:cubicBezTo>
                      <a:pt x="10" y="7798"/>
                      <a:pt x="11" y="7790"/>
                      <a:pt x="13" y="7782"/>
                    </a:cubicBezTo>
                    <a:lnTo>
                      <a:pt x="15" y="7782"/>
                    </a:lnTo>
                    <a:cubicBezTo>
                      <a:pt x="16" y="7779"/>
                      <a:pt x="17" y="7775"/>
                      <a:pt x="18" y="7772"/>
                    </a:cubicBezTo>
                    <a:cubicBezTo>
                      <a:pt x="25" y="7764"/>
                      <a:pt x="31" y="7756"/>
                      <a:pt x="38" y="7748"/>
                    </a:cubicBezTo>
                    <a:cubicBezTo>
                      <a:pt x="42" y="7742"/>
                      <a:pt x="47" y="7735"/>
                      <a:pt x="51" y="7729"/>
                    </a:cubicBezTo>
                    <a:cubicBezTo>
                      <a:pt x="56" y="7720"/>
                      <a:pt x="60" y="7710"/>
                      <a:pt x="65" y="7701"/>
                    </a:cubicBezTo>
                    <a:cubicBezTo>
                      <a:pt x="70" y="7692"/>
                      <a:pt x="75" y="7682"/>
                      <a:pt x="80" y="7673"/>
                    </a:cubicBezTo>
                    <a:cubicBezTo>
                      <a:pt x="86" y="7664"/>
                      <a:pt x="92" y="7654"/>
                      <a:pt x="98" y="7645"/>
                    </a:cubicBezTo>
                    <a:cubicBezTo>
                      <a:pt x="102" y="7637"/>
                      <a:pt x="105" y="7629"/>
                      <a:pt x="109" y="7621"/>
                    </a:cubicBezTo>
                    <a:cubicBezTo>
                      <a:pt x="114" y="7612"/>
                      <a:pt x="119" y="7602"/>
                      <a:pt x="124" y="7593"/>
                    </a:cubicBezTo>
                    <a:cubicBezTo>
                      <a:pt x="132" y="7581"/>
                      <a:pt x="139" y="7568"/>
                      <a:pt x="147" y="7556"/>
                    </a:cubicBezTo>
                    <a:cubicBezTo>
                      <a:pt x="151" y="7550"/>
                      <a:pt x="156" y="7543"/>
                      <a:pt x="160" y="7537"/>
                    </a:cubicBezTo>
                    <a:cubicBezTo>
                      <a:pt x="164" y="7532"/>
                      <a:pt x="167" y="7527"/>
                      <a:pt x="171" y="7522"/>
                    </a:cubicBezTo>
                    <a:cubicBezTo>
                      <a:pt x="174" y="7518"/>
                      <a:pt x="177" y="7513"/>
                      <a:pt x="180" y="7509"/>
                    </a:cubicBezTo>
                    <a:cubicBezTo>
                      <a:pt x="184" y="7501"/>
                      <a:pt x="187" y="7493"/>
                      <a:pt x="191" y="7485"/>
                    </a:cubicBezTo>
                    <a:cubicBezTo>
                      <a:pt x="194" y="7479"/>
                      <a:pt x="198" y="7472"/>
                      <a:pt x="201" y="7466"/>
                    </a:cubicBezTo>
                    <a:cubicBezTo>
                      <a:pt x="205" y="7460"/>
                      <a:pt x="210" y="7453"/>
                      <a:pt x="214" y="7447"/>
                    </a:cubicBezTo>
                    <a:cubicBezTo>
                      <a:pt x="217" y="7441"/>
                      <a:pt x="221" y="7435"/>
                      <a:pt x="224" y="7429"/>
                    </a:cubicBezTo>
                    <a:cubicBezTo>
                      <a:pt x="229" y="7421"/>
                      <a:pt x="233" y="7412"/>
                      <a:pt x="238" y="7404"/>
                    </a:cubicBezTo>
                    <a:lnTo>
                      <a:pt x="260" y="7382"/>
                    </a:lnTo>
                    <a:cubicBezTo>
                      <a:pt x="266" y="7376"/>
                      <a:pt x="273" y="7370"/>
                      <a:pt x="279" y="7364"/>
                    </a:cubicBezTo>
                    <a:cubicBezTo>
                      <a:pt x="288" y="7355"/>
                      <a:pt x="296" y="7345"/>
                      <a:pt x="305" y="7336"/>
                    </a:cubicBezTo>
                    <a:lnTo>
                      <a:pt x="317" y="7327"/>
                    </a:lnTo>
                    <a:cubicBezTo>
                      <a:pt x="324" y="7316"/>
                      <a:pt x="331" y="7304"/>
                      <a:pt x="338" y="7293"/>
                    </a:cubicBezTo>
                    <a:cubicBezTo>
                      <a:pt x="346" y="7284"/>
                      <a:pt x="354" y="7274"/>
                      <a:pt x="362" y="7265"/>
                    </a:cubicBezTo>
                    <a:lnTo>
                      <a:pt x="390" y="7237"/>
                    </a:lnTo>
                    <a:cubicBezTo>
                      <a:pt x="392" y="7235"/>
                      <a:pt x="393" y="7233"/>
                      <a:pt x="395" y="7231"/>
                    </a:cubicBezTo>
                    <a:cubicBezTo>
                      <a:pt x="401" y="7225"/>
                      <a:pt x="407" y="7218"/>
                      <a:pt x="413" y="7212"/>
                    </a:cubicBezTo>
                    <a:cubicBezTo>
                      <a:pt x="416" y="7209"/>
                      <a:pt x="420" y="7206"/>
                      <a:pt x="423" y="7203"/>
                    </a:cubicBezTo>
                    <a:cubicBezTo>
                      <a:pt x="427" y="7197"/>
                      <a:pt x="432" y="7190"/>
                      <a:pt x="436" y="7184"/>
                    </a:cubicBezTo>
                    <a:cubicBezTo>
                      <a:pt x="436" y="7182"/>
                      <a:pt x="437" y="7180"/>
                      <a:pt x="437" y="7178"/>
                    </a:cubicBezTo>
                    <a:cubicBezTo>
                      <a:pt x="438" y="7177"/>
                      <a:pt x="440" y="7176"/>
                      <a:pt x="441" y="7175"/>
                    </a:cubicBezTo>
                    <a:cubicBezTo>
                      <a:pt x="445" y="7170"/>
                      <a:pt x="448" y="7165"/>
                      <a:pt x="452" y="7160"/>
                    </a:cubicBezTo>
                    <a:cubicBezTo>
                      <a:pt x="454" y="7159"/>
                      <a:pt x="455" y="7158"/>
                      <a:pt x="457" y="7157"/>
                    </a:cubicBezTo>
                    <a:cubicBezTo>
                      <a:pt x="459" y="7155"/>
                      <a:pt x="460" y="7152"/>
                      <a:pt x="462" y="7150"/>
                    </a:cubicBezTo>
                    <a:lnTo>
                      <a:pt x="465" y="7147"/>
                    </a:lnTo>
                    <a:cubicBezTo>
                      <a:pt x="467" y="7144"/>
                      <a:pt x="468" y="7141"/>
                      <a:pt x="470" y="7138"/>
                    </a:cubicBezTo>
                    <a:cubicBezTo>
                      <a:pt x="472" y="7135"/>
                      <a:pt x="475" y="7132"/>
                      <a:pt x="477" y="7129"/>
                    </a:cubicBezTo>
                    <a:lnTo>
                      <a:pt x="483" y="7123"/>
                    </a:lnTo>
                    <a:cubicBezTo>
                      <a:pt x="487" y="7119"/>
                      <a:pt x="491" y="7114"/>
                      <a:pt x="495" y="7110"/>
                    </a:cubicBezTo>
                    <a:lnTo>
                      <a:pt x="504" y="7095"/>
                    </a:lnTo>
                    <a:cubicBezTo>
                      <a:pt x="508" y="7090"/>
                      <a:pt x="513" y="7084"/>
                      <a:pt x="517" y="7079"/>
                    </a:cubicBezTo>
                    <a:cubicBezTo>
                      <a:pt x="520" y="7073"/>
                      <a:pt x="524" y="7067"/>
                      <a:pt x="527" y="7061"/>
                    </a:cubicBezTo>
                    <a:lnTo>
                      <a:pt x="540" y="7048"/>
                    </a:lnTo>
                    <a:lnTo>
                      <a:pt x="555" y="7030"/>
                    </a:lnTo>
                    <a:lnTo>
                      <a:pt x="565" y="7020"/>
                    </a:lnTo>
                    <a:cubicBezTo>
                      <a:pt x="567" y="7018"/>
                      <a:pt x="568" y="7016"/>
                      <a:pt x="570" y="7014"/>
                    </a:cubicBezTo>
                    <a:cubicBezTo>
                      <a:pt x="571" y="7013"/>
                      <a:pt x="573" y="7012"/>
                      <a:pt x="574" y="7011"/>
                    </a:cubicBezTo>
                    <a:cubicBezTo>
                      <a:pt x="578" y="7003"/>
                      <a:pt x="582" y="6994"/>
                      <a:pt x="586" y="6986"/>
                    </a:cubicBezTo>
                    <a:cubicBezTo>
                      <a:pt x="594" y="6978"/>
                      <a:pt x="601" y="6970"/>
                      <a:pt x="609" y="6962"/>
                    </a:cubicBezTo>
                    <a:cubicBezTo>
                      <a:pt x="613" y="6956"/>
                      <a:pt x="618" y="6949"/>
                      <a:pt x="622" y="6943"/>
                    </a:cubicBezTo>
                    <a:lnTo>
                      <a:pt x="637" y="6925"/>
                    </a:lnTo>
                    <a:lnTo>
                      <a:pt x="656" y="6906"/>
                    </a:lnTo>
                    <a:cubicBezTo>
                      <a:pt x="664" y="6894"/>
                      <a:pt x="671" y="6881"/>
                      <a:pt x="679" y="6869"/>
                    </a:cubicBezTo>
                    <a:cubicBezTo>
                      <a:pt x="688" y="6857"/>
                      <a:pt x="698" y="6844"/>
                      <a:pt x="707" y="6832"/>
                    </a:cubicBezTo>
                    <a:cubicBezTo>
                      <a:pt x="711" y="6826"/>
                      <a:pt x="714" y="6819"/>
                      <a:pt x="718" y="6813"/>
                    </a:cubicBezTo>
                    <a:cubicBezTo>
                      <a:pt x="721" y="6810"/>
                      <a:pt x="723" y="6807"/>
                      <a:pt x="726" y="6804"/>
                    </a:cubicBezTo>
                    <a:cubicBezTo>
                      <a:pt x="728" y="6802"/>
                      <a:pt x="729" y="6800"/>
                      <a:pt x="731" y="6798"/>
                    </a:cubicBezTo>
                    <a:cubicBezTo>
                      <a:pt x="733" y="6795"/>
                      <a:pt x="734" y="6791"/>
                      <a:pt x="736" y="6788"/>
                    </a:cubicBezTo>
                    <a:cubicBezTo>
                      <a:pt x="739" y="6782"/>
                      <a:pt x="743" y="6776"/>
                      <a:pt x="746" y="6770"/>
                    </a:cubicBezTo>
                    <a:cubicBezTo>
                      <a:pt x="748" y="6767"/>
                      <a:pt x="749" y="6764"/>
                      <a:pt x="751" y="6761"/>
                    </a:cubicBezTo>
                    <a:lnTo>
                      <a:pt x="751" y="6754"/>
                    </a:lnTo>
                    <a:cubicBezTo>
                      <a:pt x="756" y="6745"/>
                      <a:pt x="760" y="6735"/>
                      <a:pt x="765" y="6726"/>
                    </a:cubicBezTo>
                    <a:cubicBezTo>
                      <a:pt x="767" y="6723"/>
                      <a:pt x="768" y="6720"/>
                      <a:pt x="770" y="6717"/>
                    </a:cubicBezTo>
                    <a:cubicBezTo>
                      <a:pt x="773" y="6713"/>
                      <a:pt x="775" y="6709"/>
                      <a:pt x="778" y="6705"/>
                    </a:cubicBezTo>
                    <a:cubicBezTo>
                      <a:pt x="781" y="6697"/>
                      <a:pt x="785" y="6688"/>
                      <a:pt x="788" y="6680"/>
                    </a:cubicBezTo>
                    <a:cubicBezTo>
                      <a:pt x="791" y="6672"/>
                      <a:pt x="795" y="6663"/>
                      <a:pt x="798" y="6655"/>
                    </a:cubicBezTo>
                    <a:cubicBezTo>
                      <a:pt x="801" y="6649"/>
                      <a:pt x="805" y="6643"/>
                      <a:pt x="808" y="6637"/>
                    </a:cubicBezTo>
                    <a:cubicBezTo>
                      <a:pt x="810" y="6633"/>
                      <a:pt x="811" y="6628"/>
                      <a:pt x="813" y="6624"/>
                    </a:cubicBezTo>
                    <a:cubicBezTo>
                      <a:pt x="818" y="6616"/>
                      <a:pt x="822" y="6608"/>
                      <a:pt x="827" y="6600"/>
                    </a:cubicBezTo>
                    <a:cubicBezTo>
                      <a:pt x="832" y="6590"/>
                      <a:pt x="837" y="6579"/>
                      <a:pt x="842" y="6569"/>
                    </a:cubicBezTo>
                    <a:cubicBezTo>
                      <a:pt x="845" y="6559"/>
                      <a:pt x="849" y="6548"/>
                      <a:pt x="852" y="6538"/>
                    </a:cubicBezTo>
                    <a:cubicBezTo>
                      <a:pt x="856" y="6531"/>
                      <a:pt x="861" y="6523"/>
                      <a:pt x="865" y="6516"/>
                    </a:cubicBezTo>
                    <a:cubicBezTo>
                      <a:pt x="869" y="6510"/>
                      <a:pt x="874" y="6504"/>
                      <a:pt x="878" y="6498"/>
                    </a:cubicBezTo>
                    <a:cubicBezTo>
                      <a:pt x="880" y="6495"/>
                      <a:pt x="881" y="6491"/>
                      <a:pt x="883" y="6488"/>
                    </a:cubicBezTo>
                    <a:cubicBezTo>
                      <a:pt x="886" y="6479"/>
                      <a:pt x="890" y="6469"/>
                      <a:pt x="893" y="6460"/>
                    </a:cubicBezTo>
                    <a:cubicBezTo>
                      <a:pt x="898" y="6450"/>
                      <a:pt x="904" y="6439"/>
                      <a:pt x="909" y="6429"/>
                    </a:cubicBezTo>
                    <a:lnTo>
                      <a:pt x="907" y="6429"/>
                    </a:lnTo>
                    <a:cubicBezTo>
                      <a:pt x="905" y="6426"/>
                      <a:pt x="904" y="6423"/>
                      <a:pt x="902" y="6420"/>
                    </a:cubicBezTo>
                    <a:cubicBezTo>
                      <a:pt x="901" y="6419"/>
                      <a:pt x="899" y="6418"/>
                      <a:pt x="898" y="6417"/>
                    </a:cubicBezTo>
                    <a:cubicBezTo>
                      <a:pt x="895" y="6412"/>
                      <a:pt x="891" y="6407"/>
                      <a:pt x="888" y="6402"/>
                    </a:cubicBezTo>
                    <a:cubicBezTo>
                      <a:pt x="886" y="6401"/>
                      <a:pt x="885" y="6400"/>
                      <a:pt x="883" y="6399"/>
                    </a:cubicBezTo>
                    <a:cubicBezTo>
                      <a:pt x="879" y="6393"/>
                      <a:pt x="874" y="6386"/>
                      <a:pt x="870" y="6380"/>
                    </a:cubicBezTo>
                    <a:cubicBezTo>
                      <a:pt x="867" y="6377"/>
                      <a:pt x="865" y="6374"/>
                      <a:pt x="862" y="6371"/>
                    </a:cubicBezTo>
                    <a:cubicBezTo>
                      <a:pt x="861" y="6369"/>
                      <a:pt x="861" y="6366"/>
                      <a:pt x="860" y="6364"/>
                    </a:cubicBezTo>
                    <a:cubicBezTo>
                      <a:pt x="857" y="6358"/>
                      <a:pt x="855" y="6352"/>
                      <a:pt x="852" y="6346"/>
                    </a:cubicBezTo>
                    <a:cubicBezTo>
                      <a:pt x="849" y="6338"/>
                      <a:pt x="845" y="6329"/>
                      <a:pt x="842" y="6321"/>
                    </a:cubicBezTo>
                    <a:lnTo>
                      <a:pt x="836" y="6312"/>
                    </a:lnTo>
                    <a:lnTo>
                      <a:pt x="743" y="5922"/>
                    </a:lnTo>
                    <a:cubicBezTo>
                      <a:pt x="803" y="5811"/>
                      <a:pt x="862" y="5699"/>
                      <a:pt x="922" y="5588"/>
                    </a:cubicBezTo>
                    <a:cubicBezTo>
                      <a:pt x="911" y="5516"/>
                      <a:pt x="899" y="5443"/>
                      <a:pt x="888" y="5371"/>
                    </a:cubicBezTo>
                    <a:lnTo>
                      <a:pt x="1118" y="5272"/>
                    </a:lnTo>
                    <a:cubicBezTo>
                      <a:pt x="1102" y="5241"/>
                      <a:pt x="1085" y="5210"/>
                      <a:pt x="1069" y="5179"/>
                    </a:cubicBezTo>
                    <a:cubicBezTo>
                      <a:pt x="1066" y="5174"/>
                      <a:pt x="1064" y="5169"/>
                      <a:pt x="1061" y="5164"/>
                    </a:cubicBezTo>
                    <a:cubicBezTo>
                      <a:pt x="1064" y="5158"/>
                      <a:pt x="1066" y="5151"/>
                      <a:pt x="1069" y="5145"/>
                    </a:cubicBezTo>
                    <a:cubicBezTo>
                      <a:pt x="1076" y="5130"/>
                      <a:pt x="1082" y="5114"/>
                      <a:pt x="1089" y="5099"/>
                    </a:cubicBezTo>
                    <a:cubicBezTo>
                      <a:pt x="1074" y="5054"/>
                      <a:pt x="1059" y="5008"/>
                      <a:pt x="1044" y="4963"/>
                    </a:cubicBezTo>
                    <a:lnTo>
                      <a:pt x="1046" y="4963"/>
                    </a:lnTo>
                    <a:lnTo>
                      <a:pt x="1084" y="4963"/>
                    </a:lnTo>
                    <a:lnTo>
                      <a:pt x="1121" y="4963"/>
                    </a:lnTo>
                    <a:lnTo>
                      <a:pt x="1168" y="4963"/>
                    </a:lnTo>
                    <a:lnTo>
                      <a:pt x="1198" y="4963"/>
                    </a:lnTo>
                    <a:lnTo>
                      <a:pt x="1199" y="4963"/>
                    </a:lnTo>
                    <a:cubicBezTo>
                      <a:pt x="1201" y="4937"/>
                      <a:pt x="1204" y="4912"/>
                      <a:pt x="1206" y="4886"/>
                    </a:cubicBezTo>
                    <a:cubicBezTo>
                      <a:pt x="1209" y="4831"/>
                      <a:pt x="1213" y="4777"/>
                      <a:pt x="1216" y="4722"/>
                    </a:cubicBezTo>
                    <a:cubicBezTo>
                      <a:pt x="1219" y="4662"/>
                      <a:pt x="1223" y="4602"/>
                      <a:pt x="1226" y="4542"/>
                    </a:cubicBezTo>
                    <a:cubicBezTo>
                      <a:pt x="1226" y="4517"/>
                      <a:pt x="1227" y="4493"/>
                      <a:pt x="1227" y="4468"/>
                    </a:cubicBezTo>
                    <a:cubicBezTo>
                      <a:pt x="1249" y="4477"/>
                      <a:pt x="1271" y="4487"/>
                      <a:pt x="1293" y="4496"/>
                    </a:cubicBezTo>
                    <a:lnTo>
                      <a:pt x="1369" y="4530"/>
                    </a:lnTo>
                    <a:lnTo>
                      <a:pt x="1474" y="4570"/>
                    </a:lnTo>
                    <a:lnTo>
                      <a:pt x="1568" y="4613"/>
                    </a:lnTo>
                    <a:cubicBezTo>
                      <a:pt x="1593" y="4624"/>
                      <a:pt x="1617" y="4636"/>
                      <a:pt x="1642" y="4647"/>
                    </a:cubicBezTo>
                    <a:cubicBezTo>
                      <a:pt x="1664" y="4657"/>
                      <a:pt x="1685" y="4668"/>
                      <a:pt x="1707" y="4678"/>
                    </a:cubicBezTo>
                    <a:lnTo>
                      <a:pt x="1891" y="4567"/>
                    </a:lnTo>
                    <a:cubicBezTo>
                      <a:pt x="1892" y="4565"/>
                      <a:pt x="1892" y="4563"/>
                      <a:pt x="1893" y="4561"/>
                    </a:cubicBezTo>
                    <a:cubicBezTo>
                      <a:pt x="1898" y="4511"/>
                      <a:pt x="1903" y="4462"/>
                      <a:pt x="1908" y="4412"/>
                    </a:cubicBezTo>
                    <a:cubicBezTo>
                      <a:pt x="1909" y="4401"/>
                      <a:pt x="1910" y="4389"/>
                      <a:pt x="1911" y="4378"/>
                    </a:cubicBezTo>
                    <a:cubicBezTo>
                      <a:pt x="1912" y="4377"/>
                      <a:pt x="1912" y="4376"/>
                      <a:pt x="1913" y="4375"/>
                    </a:cubicBezTo>
                    <a:lnTo>
                      <a:pt x="1950" y="4375"/>
                    </a:lnTo>
                    <a:cubicBezTo>
                      <a:pt x="1954" y="4373"/>
                      <a:pt x="1959" y="4371"/>
                      <a:pt x="1963" y="4369"/>
                    </a:cubicBezTo>
                    <a:lnTo>
                      <a:pt x="1978" y="4366"/>
                    </a:lnTo>
                    <a:cubicBezTo>
                      <a:pt x="1984" y="4362"/>
                      <a:pt x="1991" y="4357"/>
                      <a:pt x="1997" y="4353"/>
                    </a:cubicBezTo>
                    <a:lnTo>
                      <a:pt x="2097" y="4369"/>
                    </a:lnTo>
                    <a:cubicBezTo>
                      <a:pt x="2100" y="4368"/>
                      <a:pt x="2102" y="4367"/>
                      <a:pt x="2105" y="4366"/>
                    </a:cubicBezTo>
                    <a:cubicBezTo>
                      <a:pt x="2115" y="4345"/>
                      <a:pt x="2125" y="4325"/>
                      <a:pt x="2135" y="4304"/>
                    </a:cubicBezTo>
                    <a:cubicBezTo>
                      <a:pt x="2152" y="4266"/>
                      <a:pt x="2170" y="4227"/>
                      <a:pt x="2187" y="4189"/>
                    </a:cubicBezTo>
                    <a:cubicBezTo>
                      <a:pt x="2217" y="4123"/>
                      <a:pt x="2248" y="4057"/>
                      <a:pt x="2278" y="3991"/>
                    </a:cubicBezTo>
                    <a:cubicBezTo>
                      <a:pt x="2292" y="3961"/>
                      <a:pt x="2307" y="3932"/>
                      <a:pt x="2321" y="3902"/>
                    </a:cubicBezTo>
                    <a:cubicBezTo>
                      <a:pt x="2322" y="3901"/>
                      <a:pt x="2324" y="3900"/>
                      <a:pt x="2325" y="3899"/>
                    </a:cubicBezTo>
                    <a:cubicBezTo>
                      <a:pt x="2328" y="3896"/>
                      <a:pt x="2331" y="3892"/>
                      <a:pt x="2334" y="3889"/>
                    </a:cubicBezTo>
                    <a:cubicBezTo>
                      <a:pt x="2360" y="3871"/>
                      <a:pt x="2386" y="3852"/>
                      <a:pt x="2412" y="3834"/>
                    </a:cubicBezTo>
                    <a:cubicBezTo>
                      <a:pt x="2414" y="3832"/>
                      <a:pt x="2415" y="3829"/>
                      <a:pt x="2417" y="3827"/>
                    </a:cubicBezTo>
                    <a:cubicBezTo>
                      <a:pt x="2420" y="3816"/>
                      <a:pt x="2424" y="3804"/>
                      <a:pt x="2427" y="3793"/>
                    </a:cubicBezTo>
                    <a:cubicBezTo>
                      <a:pt x="2432" y="3777"/>
                      <a:pt x="2438" y="3760"/>
                      <a:pt x="2443" y="3744"/>
                    </a:cubicBezTo>
                    <a:cubicBezTo>
                      <a:pt x="2445" y="3735"/>
                      <a:pt x="2446" y="3725"/>
                      <a:pt x="2448" y="3716"/>
                    </a:cubicBezTo>
                    <a:cubicBezTo>
                      <a:pt x="2451" y="3699"/>
                      <a:pt x="2455" y="3683"/>
                      <a:pt x="2458" y="3666"/>
                    </a:cubicBezTo>
                    <a:cubicBezTo>
                      <a:pt x="2462" y="3641"/>
                      <a:pt x="2465" y="3617"/>
                      <a:pt x="2469" y="3592"/>
                    </a:cubicBezTo>
                    <a:cubicBezTo>
                      <a:pt x="2472" y="3580"/>
                      <a:pt x="2474" y="3567"/>
                      <a:pt x="2477" y="3555"/>
                    </a:cubicBezTo>
                    <a:cubicBezTo>
                      <a:pt x="2479" y="3550"/>
                      <a:pt x="2480" y="3545"/>
                      <a:pt x="2482" y="3540"/>
                    </a:cubicBezTo>
                    <a:cubicBezTo>
                      <a:pt x="2489" y="3526"/>
                      <a:pt x="2495" y="3513"/>
                      <a:pt x="2502" y="3499"/>
                    </a:cubicBezTo>
                    <a:cubicBezTo>
                      <a:pt x="2513" y="3470"/>
                      <a:pt x="2525" y="3442"/>
                      <a:pt x="2536" y="3413"/>
                    </a:cubicBezTo>
                    <a:cubicBezTo>
                      <a:pt x="2552" y="3376"/>
                      <a:pt x="2567" y="3338"/>
                      <a:pt x="2583" y="3301"/>
                    </a:cubicBezTo>
                    <a:cubicBezTo>
                      <a:pt x="2589" y="3292"/>
                      <a:pt x="2594" y="3283"/>
                      <a:pt x="2600" y="3274"/>
                    </a:cubicBezTo>
                    <a:cubicBezTo>
                      <a:pt x="2603" y="3269"/>
                      <a:pt x="2606" y="3263"/>
                      <a:pt x="2609" y="3258"/>
                    </a:cubicBezTo>
                    <a:cubicBezTo>
                      <a:pt x="2615" y="3252"/>
                      <a:pt x="2620" y="3245"/>
                      <a:pt x="2626" y="3239"/>
                    </a:cubicBezTo>
                    <a:cubicBezTo>
                      <a:pt x="2634" y="3233"/>
                      <a:pt x="2641" y="3227"/>
                      <a:pt x="2649" y="3221"/>
                    </a:cubicBezTo>
                    <a:cubicBezTo>
                      <a:pt x="2674" y="3202"/>
                      <a:pt x="2699" y="3184"/>
                      <a:pt x="2724" y="3165"/>
                    </a:cubicBezTo>
                    <a:lnTo>
                      <a:pt x="2733" y="3150"/>
                    </a:lnTo>
                    <a:cubicBezTo>
                      <a:pt x="2735" y="3145"/>
                      <a:pt x="2736" y="3139"/>
                      <a:pt x="2738" y="3134"/>
                    </a:cubicBezTo>
                    <a:cubicBezTo>
                      <a:pt x="2740" y="3130"/>
                      <a:pt x="2741" y="3126"/>
                      <a:pt x="2743" y="3122"/>
                    </a:cubicBezTo>
                    <a:cubicBezTo>
                      <a:pt x="2752" y="3100"/>
                      <a:pt x="2762" y="3079"/>
                      <a:pt x="2771" y="3057"/>
                    </a:cubicBezTo>
                    <a:cubicBezTo>
                      <a:pt x="2797" y="2992"/>
                      <a:pt x="2822" y="2927"/>
                      <a:pt x="2848" y="2862"/>
                    </a:cubicBezTo>
                    <a:cubicBezTo>
                      <a:pt x="2869" y="2810"/>
                      <a:pt x="2890" y="2759"/>
                      <a:pt x="2911" y="2707"/>
                    </a:cubicBezTo>
                    <a:lnTo>
                      <a:pt x="2959" y="2590"/>
                    </a:lnTo>
                    <a:cubicBezTo>
                      <a:pt x="2965" y="2604"/>
                      <a:pt x="2972" y="2619"/>
                      <a:pt x="2978" y="2633"/>
                    </a:cubicBezTo>
                    <a:lnTo>
                      <a:pt x="2981" y="2624"/>
                    </a:lnTo>
                    <a:cubicBezTo>
                      <a:pt x="3037" y="2505"/>
                      <a:pt x="3094" y="2387"/>
                      <a:pt x="3150" y="2268"/>
                    </a:cubicBezTo>
                    <a:cubicBezTo>
                      <a:pt x="3132" y="2245"/>
                      <a:pt x="3114" y="2223"/>
                      <a:pt x="3096" y="2200"/>
                    </a:cubicBezTo>
                    <a:lnTo>
                      <a:pt x="3096" y="2194"/>
                    </a:lnTo>
                    <a:lnTo>
                      <a:pt x="3096" y="2191"/>
                    </a:lnTo>
                    <a:lnTo>
                      <a:pt x="3096" y="2181"/>
                    </a:lnTo>
                    <a:cubicBezTo>
                      <a:pt x="3096" y="2178"/>
                      <a:pt x="3097" y="2175"/>
                      <a:pt x="3097" y="2172"/>
                    </a:cubicBezTo>
                    <a:cubicBezTo>
                      <a:pt x="3100" y="2167"/>
                      <a:pt x="3102" y="2162"/>
                      <a:pt x="3105" y="2157"/>
                    </a:cubicBezTo>
                    <a:cubicBezTo>
                      <a:pt x="3108" y="2152"/>
                      <a:pt x="3111" y="2146"/>
                      <a:pt x="3114" y="2141"/>
                    </a:cubicBezTo>
                    <a:cubicBezTo>
                      <a:pt x="3114" y="2138"/>
                      <a:pt x="3115" y="2135"/>
                      <a:pt x="3115" y="2132"/>
                    </a:cubicBezTo>
                    <a:cubicBezTo>
                      <a:pt x="3116" y="2125"/>
                      <a:pt x="3118" y="2117"/>
                      <a:pt x="3119" y="2110"/>
                    </a:cubicBezTo>
                    <a:cubicBezTo>
                      <a:pt x="3118" y="2108"/>
                      <a:pt x="3116" y="2106"/>
                      <a:pt x="3115" y="2104"/>
                    </a:cubicBezTo>
                    <a:lnTo>
                      <a:pt x="3115" y="2101"/>
                    </a:lnTo>
                    <a:cubicBezTo>
                      <a:pt x="3113" y="2092"/>
                      <a:pt x="3112" y="2082"/>
                      <a:pt x="3110" y="2073"/>
                    </a:cubicBezTo>
                    <a:lnTo>
                      <a:pt x="3110" y="2064"/>
                    </a:lnTo>
                    <a:cubicBezTo>
                      <a:pt x="3111" y="2059"/>
                      <a:pt x="3113" y="2053"/>
                      <a:pt x="3114" y="2048"/>
                    </a:cubicBezTo>
                    <a:cubicBezTo>
                      <a:pt x="3114" y="2043"/>
                      <a:pt x="3115" y="2038"/>
                      <a:pt x="3115" y="2033"/>
                    </a:cubicBezTo>
                    <a:cubicBezTo>
                      <a:pt x="3116" y="2032"/>
                      <a:pt x="3118" y="2031"/>
                      <a:pt x="3119" y="2030"/>
                    </a:cubicBezTo>
                    <a:cubicBezTo>
                      <a:pt x="3120" y="2028"/>
                      <a:pt x="3122" y="2026"/>
                      <a:pt x="3123" y="2024"/>
                    </a:cubicBezTo>
                    <a:cubicBezTo>
                      <a:pt x="3130" y="2021"/>
                      <a:pt x="3136" y="2017"/>
                      <a:pt x="3143" y="2014"/>
                    </a:cubicBezTo>
                    <a:cubicBezTo>
                      <a:pt x="3146" y="2013"/>
                      <a:pt x="3150" y="2012"/>
                      <a:pt x="3153" y="2011"/>
                    </a:cubicBezTo>
                    <a:cubicBezTo>
                      <a:pt x="3156" y="2012"/>
                      <a:pt x="3158" y="2013"/>
                      <a:pt x="3161" y="2014"/>
                    </a:cubicBezTo>
                    <a:lnTo>
                      <a:pt x="3171" y="2014"/>
                    </a:lnTo>
                    <a:lnTo>
                      <a:pt x="3177" y="2014"/>
                    </a:lnTo>
                    <a:cubicBezTo>
                      <a:pt x="3180" y="2013"/>
                      <a:pt x="3182" y="2012"/>
                      <a:pt x="3185" y="2011"/>
                    </a:cubicBezTo>
                    <a:cubicBezTo>
                      <a:pt x="3188" y="2008"/>
                      <a:pt x="3192" y="2005"/>
                      <a:pt x="3195" y="2002"/>
                    </a:cubicBezTo>
                    <a:cubicBezTo>
                      <a:pt x="3197" y="2000"/>
                      <a:pt x="3200" y="1998"/>
                      <a:pt x="3202" y="1996"/>
                    </a:cubicBezTo>
                    <a:lnTo>
                      <a:pt x="3213" y="1996"/>
                    </a:lnTo>
                    <a:lnTo>
                      <a:pt x="3218" y="1996"/>
                    </a:lnTo>
                    <a:cubicBezTo>
                      <a:pt x="3220" y="1995"/>
                      <a:pt x="3221" y="1994"/>
                      <a:pt x="3223" y="1993"/>
                    </a:cubicBezTo>
                    <a:cubicBezTo>
                      <a:pt x="3225" y="1990"/>
                      <a:pt x="3228" y="1986"/>
                      <a:pt x="3230" y="1983"/>
                    </a:cubicBezTo>
                    <a:cubicBezTo>
                      <a:pt x="3233" y="1980"/>
                      <a:pt x="3235" y="1977"/>
                      <a:pt x="3238" y="1974"/>
                    </a:cubicBezTo>
                    <a:lnTo>
                      <a:pt x="3243" y="1974"/>
                    </a:lnTo>
                    <a:cubicBezTo>
                      <a:pt x="3244" y="1972"/>
                      <a:pt x="3246" y="1970"/>
                      <a:pt x="3247" y="1968"/>
                    </a:cubicBezTo>
                    <a:cubicBezTo>
                      <a:pt x="3248" y="1965"/>
                      <a:pt x="3248" y="1962"/>
                      <a:pt x="3249" y="1959"/>
                    </a:cubicBezTo>
                    <a:cubicBezTo>
                      <a:pt x="3252" y="1953"/>
                      <a:pt x="3254" y="1946"/>
                      <a:pt x="3257" y="1940"/>
                    </a:cubicBezTo>
                    <a:cubicBezTo>
                      <a:pt x="3259" y="1938"/>
                      <a:pt x="3262" y="1936"/>
                      <a:pt x="3264" y="1934"/>
                    </a:cubicBezTo>
                    <a:cubicBezTo>
                      <a:pt x="3267" y="1933"/>
                      <a:pt x="3269" y="1932"/>
                      <a:pt x="3272" y="1931"/>
                    </a:cubicBezTo>
                    <a:lnTo>
                      <a:pt x="3277" y="1931"/>
                    </a:lnTo>
                    <a:cubicBezTo>
                      <a:pt x="3278" y="1928"/>
                      <a:pt x="3279" y="1924"/>
                      <a:pt x="3280" y="1921"/>
                    </a:cubicBezTo>
                    <a:cubicBezTo>
                      <a:pt x="3282" y="1919"/>
                      <a:pt x="3283" y="1917"/>
                      <a:pt x="3285" y="1915"/>
                    </a:cubicBezTo>
                    <a:cubicBezTo>
                      <a:pt x="3287" y="1914"/>
                      <a:pt x="3288" y="1913"/>
                      <a:pt x="3290" y="1912"/>
                    </a:cubicBezTo>
                    <a:lnTo>
                      <a:pt x="3311" y="1903"/>
                    </a:lnTo>
                    <a:cubicBezTo>
                      <a:pt x="3314" y="1901"/>
                      <a:pt x="3316" y="1899"/>
                      <a:pt x="3319" y="1897"/>
                    </a:cubicBezTo>
                    <a:lnTo>
                      <a:pt x="3329" y="1887"/>
                    </a:lnTo>
                    <a:lnTo>
                      <a:pt x="3334" y="1887"/>
                    </a:lnTo>
                    <a:cubicBezTo>
                      <a:pt x="3337" y="1886"/>
                      <a:pt x="3339" y="1885"/>
                      <a:pt x="3342" y="1884"/>
                    </a:cubicBezTo>
                    <a:lnTo>
                      <a:pt x="3349" y="1884"/>
                    </a:lnTo>
                    <a:lnTo>
                      <a:pt x="3358" y="1875"/>
                    </a:lnTo>
                    <a:lnTo>
                      <a:pt x="3363" y="1875"/>
                    </a:lnTo>
                    <a:cubicBezTo>
                      <a:pt x="3366" y="1870"/>
                      <a:pt x="3370" y="1865"/>
                      <a:pt x="3373" y="1860"/>
                    </a:cubicBezTo>
                    <a:cubicBezTo>
                      <a:pt x="3374" y="1854"/>
                      <a:pt x="3375" y="1847"/>
                      <a:pt x="3376" y="1841"/>
                    </a:cubicBezTo>
                    <a:cubicBezTo>
                      <a:pt x="3379" y="1835"/>
                      <a:pt x="3382" y="1828"/>
                      <a:pt x="3385" y="1822"/>
                    </a:cubicBezTo>
                    <a:lnTo>
                      <a:pt x="3394" y="1813"/>
                    </a:lnTo>
                    <a:cubicBezTo>
                      <a:pt x="3397" y="1804"/>
                      <a:pt x="3401" y="1794"/>
                      <a:pt x="3404" y="1785"/>
                    </a:cubicBezTo>
                    <a:cubicBezTo>
                      <a:pt x="3405" y="1783"/>
                      <a:pt x="3405" y="1781"/>
                      <a:pt x="3406" y="1779"/>
                    </a:cubicBezTo>
                    <a:cubicBezTo>
                      <a:pt x="3404" y="1773"/>
                      <a:pt x="3403" y="1767"/>
                      <a:pt x="3401" y="1761"/>
                    </a:cubicBezTo>
                    <a:cubicBezTo>
                      <a:pt x="3404" y="1755"/>
                      <a:pt x="3406" y="1748"/>
                      <a:pt x="3409" y="1742"/>
                    </a:cubicBezTo>
                    <a:cubicBezTo>
                      <a:pt x="3411" y="1741"/>
                      <a:pt x="3412" y="1740"/>
                      <a:pt x="3414" y="1739"/>
                    </a:cubicBezTo>
                    <a:cubicBezTo>
                      <a:pt x="3417" y="1736"/>
                      <a:pt x="3421" y="1733"/>
                      <a:pt x="3424" y="1730"/>
                    </a:cubicBezTo>
                    <a:cubicBezTo>
                      <a:pt x="3426" y="1726"/>
                      <a:pt x="3428" y="1721"/>
                      <a:pt x="3430" y="1717"/>
                    </a:cubicBezTo>
                    <a:lnTo>
                      <a:pt x="3442" y="1705"/>
                    </a:lnTo>
                    <a:cubicBezTo>
                      <a:pt x="3447" y="1697"/>
                      <a:pt x="3451" y="1688"/>
                      <a:pt x="3456" y="1680"/>
                    </a:cubicBezTo>
                    <a:cubicBezTo>
                      <a:pt x="3458" y="1674"/>
                      <a:pt x="3461" y="1668"/>
                      <a:pt x="3463" y="1662"/>
                    </a:cubicBezTo>
                    <a:lnTo>
                      <a:pt x="3463" y="1634"/>
                    </a:lnTo>
                    <a:lnTo>
                      <a:pt x="3463" y="1621"/>
                    </a:lnTo>
                    <a:cubicBezTo>
                      <a:pt x="3462" y="1619"/>
                      <a:pt x="3462" y="1617"/>
                      <a:pt x="3461" y="1615"/>
                    </a:cubicBezTo>
                    <a:cubicBezTo>
                      <a:pt x="3457" y="1612"/>
                      <a:pt x="3452" y="1609"/>
                      <a:pt x="3448" y="1606"/>
                    </a:cubicBezTo>
                    <a:lnTo>
                      <a:pt x="3442" y="1606"/>
                    </a:lnTo>
                    <a:lnTo>
                      <a:pt x="3430" y="1600"/>
                    </a:lnTo>
                    <a:cubicBezTo>
                      <a:pt x="3430" y="1599"/>
                      <a:pt x="3429" y="1598"/>
                      <a:pt x="3429" y="1597"/>
                    </a:cubicBezTo>
                    <a:cubicBezTo>
                      <a:pt x="3427" y="1594"/>
                      <a:pt x="3426" y="1590"/>
                      <a:pt x="3424" y="1587"/>
                    </a:cubicBezTo>
                    <a:cubicBezTo>
                      <a:pt x="3423" y="1584"/>
                      <a:pt x="3421" y="1581"/>
                      <a:pt x="3420" y="1578"/>
                    </a:cubicBezTo>
                    <a:cubicBezTo>
                      <a:pt x="3420" y="1573"/>
                      <a:pt x="3419" y="1568"/>
                      <a:pt x="3419" y="1563"/>
                    </a:cubicBezTo>
                    <a:cubicBezTo>
                      <a:pt x="3417" y="1560"/>
                      <a:pt x="3416" y="1556"/>
                      <a:pt x="3414" y="1553"/>
                    </a:cubicBezTo>
                    <a:cubicBezTo>
                      <a:pt x="3411" y="1550"/>
                      <a:pt x="3409" y="1547"/>
                      <a:pt x="3406" y="1544"/>
                    </a:cubicBezTo>
                    <a:cubicBezTo>
                      <a:pt x="3404" y="1538"/>
                      <a:pt x="3401" y="1531"/>
                      <a:pt x="3399" y="1525"/>
                    </a:cubicBezTo>
                    <a:lnTo>
                      <a:pt x="3396" y="1522"/>
                    </a:lnTo>
                    <a:cubicBezTo>
                      <a:pt x="3395" y="1520"/>
                      <a:pt x="3395" y="1518"/>
                      <a:pt x="3394" y="1516"/>
                    </a:cubicBezTo>
                    <a:lnTo>
                      <a:pt x="3391" y="1501"/>
                    </a:lnTo>
                    <a:cubicBezTo>
                      <a:pt x="3392" y="1498"/>
                      <a:pt x="3393" y="1494"/>
                      <a:pt x="3394" y="1491"/>
                    </a:cubicBezTo>
                    <a:cubicBezTo>
                      <a:pt x="3396" y="1490"/>
                      <a:pt x="3397" y="1489"/>
                      <a:pt x="3399" y="1488"/>
                    </a:cubicBezTo>
                    <a:cubicBezTo>
                      <a:pt x="3401" y="1486"/>
                      <a:pt x="3402" y="1484"/>
                      <a:pt x="3404" y="1482"/>
                    </a:cubicBezTo>
                    <a:cubicBezTo>
                      <a:pt x="3406" y="1481"/>
                      <a:pt x="3407" y="1480"/>
                      <a:pt x="3409" y="1479"/>
                    </a:cubicBezTo>
                    <a:lnTo>
                      <a:pt x="3409" y="1463"/>
                    </a:lnTo>
                    <a:lnTo>
                      <a:pt x="3409" y="1460"/>
                    </a:lnTo>
                    <a:lnTo>
                      <a:pt x="3401" y="1460"/>
                    </a:lnTo>
                    <a:lnTo>
                      <a:pt x="3399" y="1460"/>
                    </a:lnTo>
                    <a:cubicBezTo>
                      <a:pt x="3396" y="1458"/>
                      <a:pt x="3394" y="1456"/>
                      <a:pt x="3391" y="1454"/>
                    </a:cubicBezTo>
                    <a:cubicBezTo>
                      <a:pt x="3389" y="1453"/>
                      <a:pt x="3388" y="1452"/>
                      <a:pt x="3386" y="1451"/>
                    </a:cubicBezTo>
                    <a:cubicBezTo>
                      <a:pt x="3386" y="1449"/>
                      <a:pt x="3385" y="1447"/>
                      <a:pt x="3385" y="1445"/>
                    </a:cubicBezTo>
                    <a:cubicBezTo>
                      <a:pt x="3371" y="1438"/>
                      <a:pt x="3358" y="1430"/>
                      <a:pt x="3344" y="1423"/>
                    </a:cubicBezTo>
                    <a:cubicBezTo>
                      <a:pt x="3343" y="1420"/>
                      <a:pt x="3343" y="1417"/>
                      <a:pt x="3342" y="1414"/>
                    </a:cubicBezTo>
                    <a:lnTo>
                      <a:pt x="3342" y="1405"/>
                    </a:lnTo>
                    <a:lnTo>
                      <a:pt x="3342" y="1389"/>
                    </a:lnTo>
                    <a:cubicBezTo>
                      <a:pt x="3343" y="1383"/>
                      <a:pt x="3343" y="1377"/>
                      <a:pt x="3344" y="1371"/>
                    </a:cubicBezTo>
                    <a:lnTo>
                      <a:pt x="3344" y="1352"/>
                    </a:lnTo>
                    <a:cubicBezTo>
                      <a:pt x="3343" y="1347"/>
                      <a:pt x="3343" y="1342"/>
                      <a:pt x="3342" y="1337"/>
                    </a:cubicBezTo>
                    <a:cubicBezTo>
                      <a:pt x="3341" y="1333"/>
                      <a:pt x="3340" y="1328"/>
                      <a:pt x="3339" y="1324"/>
                    </a:cubicBezTo>
                    <a:cubicBezTo>
                      <a:pt x="3337" y="1321"/>
                      <a:pt x="3336" y="1318"/>
                      <a:pt x="3334" y="1315"/>
                    </a:cubicBezTo>
                    <a:cubicBezTo>
                      <a:pt x="3333" y="1312"/>
                      <a:pt x="3333" y="1309"/>
                      <a:pt x="3332" y="1306"/>
                    </a:cubicBezTo>
                    <a:cubicBezTo>
                      <a:pt x="3331" y="1303"/>
                      <a:pt x="3330" y="1299"/>
                      <a:pt x="3329" y="1296"/>
                    </a:cubicBezTo>
                    <a:lnTo>
                      <a:pt x="3329" y="1284"/>
                    </a:lnTo>
                    <a:cubicBezTo>
                      <a:pt x="3328" y="1280"/>
                      <a:pt x="3328" y="1276"/>
                      <a:pt x="3327" y="1272"/>
                    </a:cubicBezTo>
                    <a:cubicBezTo>
                      <a:pt x="3325" y="1269"/>
                      <a:pt x="3323" y="1265"/>
                      <a:pt x="3321" y="1262"/>
                    </a:cubicBezTo>
                    <a:cubicBezTo>
                      <a:pt x="3320" y="1260"/>
                      <a:pt x="3320" y="1258"/>
                      <a:pt x="3319" y="1256"/>
                    </a:cubicBezTo>
                    <a:cubicBezTo>
                      <a:pt x="3316" y="1255"/>
                      <a:pt x="3314" y="1254"/>
                      <a:pt x="3311" y="1253"/>
                    </a:cubicBezTo>
                    <a:lnTo>
                      <a:pt x="3314" y="1247"/>
                    </a:lnTo>
                    <a:lnTo>
                      <a:pt x="3314" y="1244"/>
                    </a:lnTo>
                    <a:cubicBezTo>
                      <a:pt x="3315" y="1242"/>
                      <a:pt x="3315" y="1240"/>
                      <a:pt x="3316" y="1238"/>
                    </a:cubicBezTo>
                    <a:cubicBezTo>
                      <a:pt x="3318" y="1237"/>
                      <a:pt x="3319" y="1236"/>
                      <a:pt x="3321" y="1235"/>
                    </a:cubicBezTo>
                    <a:cubicBezTo>
                      <a:pt x="3323" y="1233"/>
                      <a:pt x="3325" y="1230"/>
                      <a:pt x="3327" y="1228"/>
                    </a:cubicBezTo>
                    <a:lnTo>
                      <a:pt x="3329" y="1228"/>
                    </a:lnTo>
                    <a:cubicBezTo>
                      <a:pt x="3335" y="1230"/>
                      <a:pt x="3341" y="1233"/>
                      <a:pt x="3347" y="1235"/>
                    </a:cubicBezTo>
                    <a:lnTo>
                      <a:pt x="3354" y="1235"/>
                    </a:lnTo>
                    <a:cubicBezTo>
                      <a:pt x="3357" y="1232"/>
                      <a:pt x="3359" y="1228"/>
                      <a:pt x="3362" y="1225"/>
                    </a:cubicBezTo>
                    <a:lnTo>
                      <a:pt x="3376" y="1225"/>
                    </a:lnTo>
                    <a:cubicBezTo>
                      <a:pt x="3379" y="1226"/>
                      <a:pt x="3383" y="1227"/>
                      <a:pt x="3386" y="1228"/>
                    </a:cubicBezTo>
                    <a:lnTo>
                      <a:pt x="3401" y="1228"/>
                    </a:lnTo>
                    <a:lnTo>
                      <a:pt x="3409" y="1228"/>
                    </a:lnTo>
                    <a:lnTo>
                      <a:pt x="3416" y="1228"/>
                    </a:lnTo>
                    <a:cubicBezTo>
                      <a:pt x="3419" y="1233"/>
                      <a:pt x="3422" y="1239"/>
                      <a:pt x="3425" y="1244"/>
                    </a:cubicBezTo>
                    <a:cubicBezTo>
                      <a:pt x="3427" y="1248"/>
                      <a:pt x="3428" y="1252"/>
                      <a:pt x="3430" y="1256"/>
                    </a:cubicBezTo>
                    <a:cubicBezTo>
                      <a:pt x="3431" y="1259"/>
                      <a:pt x="3433" y="1262"/>
                      <a:pt x="3434" y="1265"/>
                    </a:cubicBezTo>
                    <a:cubicBezTo>
                      <a:pt x="3435" y="1268"/>
                      <a:pt x="3436" y="1272"/>
                      <a:pt x="3437" y="1275"/>
                    </a:cubicBezTo>
                    <a:cubicBezTo>
                      <a:pt x="3437" y="1277"/>
                      <a:pt x="3438" y="1279"/>
                      <a:pt x="3438" y="1281"/>
                    </a:cubicBezTo>
                    <a:cubicBezTo>
                      <a:pt x="3441" y="1286"/>
                      <a:pt x="3445" y="1291"/>
                      <a:pt x="3448" y="1296"/>
                    </a:cubicBezTo>
                    <a:cubicBezTo>
                      <a:pt x="3451" y="1299"/>
                      <a:pt x="3453" y="1303"/>
                      <a:pt x="3456" y="1306"/>
                    </a:cubicBezTo>
                    <a:lnTo>
                      <a:pt x="3468" y="1315"/>
                    </a:lnTo>
                    <a:cubicBezTo>
                      <a:pt x="3472" y="1312"/>
                      <a:pt x="3477" y="1309"/>
                      <a:pt x="3481" y="1306"/>
                    </a:cubicBezTo>
                    <a:cubicBezTo>
                      <a:pt x="3483" y="1304"/>
                      <a:pt x="3484" y="1302"/>
                      <a:pt x="3486" y="1300"/>
                    </a:cubicBezTo>
                    <a:cubicBezTo>
                      <a:pt x="3491" y="1294"/>
                      <a:pt x="3495" y="1287"/>
                      <a:pt x="3500" y="1281"/>
                    </a:cubicBezTo>
                    <a:cubicBezTo>
                      <a:pt x="3502" y="1278"/>
                      <a:pt x="3503" y="1275"/>
                      <a:pt x="3505" y="1272"/>
                    </a:cubicBezTo>
                    <a:cubicBezTo>
                      <a:pt x="3508" y="1270"/>
                      <a:pt x="3510" y="1267"/>
                      <a:pt x="3513" y="1265"/>
                    </a:cubicBezTo>
                    <a:cubicBezTo>
                      <a:pt x="3514" y="1264"/>
                      <a:pt x="3514" y="1263"/>
                      <a:pt x="3515" y="1262"/>
                    </a:cubicBezTo>
                    <a:lnTo>
                      <a:pt x="3515" y="1256"/>
                    </a:lnTo>
                    <a:cubicBezTo>
                      <a:pt x="3518" y="1255"/>
                      <a:pt x="3522" y="1254"/>
                      <a:pt x="3525" y="1253"/>
                    </a:cubicBezTo>
                    <a:lnTo>
                      <a:pt x="3546" y="1244"/>
                    </a:lnTo>
                    <a:cubicBezTo>
                      <a:pt x="3549" y="1241"/>
                      <a:pt x="3553" y="1238"/>
                      <a:pt x="3556" y="1235"/>
                    </a:cubicBezTo>
                    <a:cubicBezTo>
                      <a:pt x="3558" y="1227"/>
                      <a:pt x="3560" y="1218"/>
                      <a:pt x="3562" y="1210"/>
                    </a:cubicBezTo>
                    <a:cubicBezTo>
                      <a:pt x="3563" y="1209"/>
                      <a:pt x="3565" y="1208"/>
                      <a:pt x="3566" y="1207"/>
                    </a:cubicBezTo>
                    <a:cubicBezTo>
                      <a:pt x="3568" y="1202"/>
                      <a:pt x="3570" y="1196"/>
                      <a:pt x="3572" y="1191"/>
                    </a:cubicBezTo>
                    <a:lnTo>
                      <a:pt x="3575" y="1188"/>
                    </a:lnTo>
                    <a:cubicBezTo>
                      <a:pt x="3579" y="1180"/>
                      <a:pt x="3583" y="1171"/>
                      <a:pt x="3587" y="1163"/>
                    </a:cubicBezTo>
                    <a:lnTo>
                      <a:pt x="3590" y="1154"/>
                    </a:lnTo>
                    <a:cubicBezTo>
                      <a:pt x="3592" y="1146"/>
                      <a:pt x="3595" y="1137"/>
                      <a:pt x="3597" y="1129"/>
                    </a:cubicBezTo>
                    <a:lnTo>
                      <a:pt x="3603" y="1117"/>
                    </a:lnTo>
                    <a:cubicBezTo>
                      <a:pt x="3605" y="1115"/>
                      <a:pt x="3606" y="1113"/>
                      <a:pt x="3608" y="1111"/>
                    </a:cubicBezTo>
                    <a:cubicBezTo>
                      <a:pt x="3612" y="1108"/>
                      <a:pt x="3616" y="1104"/>
                      <a:pt x="3620" y="1101"/>
                    </a:cubicBezTo>
                    <a:cubicBezTo>
                      <a:pt x="3626" y="1095"/>
                      <a:pt x="3631" y="1089"/>
                      <a:pt x="3637" y="1083"/>
                    </a:cubicBezTo>
                    <a:cubicBezTo>
                      <a:pt x="3639" y="1082"/>
                      <a:pt x="3640" y="1081"/>
                      <a:pt x="3642" y="1080"/>
                    </a:cubicBezTo>
                    <a:cubicBezTo>
                      <a:pt x="3644" y="1077"/>
                      <a:pt x="3647" y="1074"/>
                      <a:pt x="3649" y="1071"/>
                    </a:cubicBezTo>
                    <a:cubicBezTo>
                      <a:pt x="3652" y="1069"/>
                      <a:pt x="3654" y="1066"/>
                      <a:pt x="3657" y="1064"/>
                    </a:cubicBezTo>
                    <a:cubicBezTo>
                      <a:pt x="3661" y="1059"/>
                      <a:pt x="3666" y="1054"/>
                      <a:pt x="3670" y="1049"/>
                    </a:cubicBezTo>
                    <a:cubicBezTo>
                      <a:pt x="3673" y="1046"/>
                      <a:pt x="3677" y="1043"/>
                      <a:pt x="3680" y="1040"/>
                    </a:cubicBezTo>
                    <a:cubicBezTo>
                      <a:pt x="3684" y="1039"/>
                      <a:pt x="3687" y="1038"/>
                      <a:pt x="3691" y="1037"/>
                    </a:cubicBezTo>
                    <a:lnTo>
                      <a:pt x="3701" y="1027"/>
                    </a:lnTo>
                    <a:cubicBezTo>
                      <a:pt x="3703" y="1025"/>
                      <a:pt x="3704" y="1023"/>
                      <a:pt x="3706" y="1021"/>
                    </a:cubicBezTo>
                    <a:lnTo>
                      <a:pt x="3706" y="1002"/>
                    </a:lnTo>
                    <a:lnTo>
                      <a:pt x="3706" y="993"/>
                    </a:lnTo>
                    <a:cubicBezTo>
                      <a:pt x="3710" y="987"/>
                      <a:pt x="3713" y="981"/>
                      <a:pt x="3717" y="975"/>
                    </a:cubicBezTo>
                    <a:lnTo>
                      <a:pt x="3719" y="975"/>
                    </a:lnTo>
                    <a:cubicBezTo>
                      <a:pt x="3721" y="977"/>
                      <a:pt x="3722" y="979"/>
                      <a:pt x="3724" y="981"/>
                    </a:cubicBezTo>
                    <a:lnTo>
                      <a:pt x="3739" y="984"/>
                    </a:lnTo>
                    <a:cubicBezTo>
                      <a:pt x="3744" y="983"/>
                      <a:pt x="3748" y="982"/>
                      <a:pt x="3753" y="981"/>
                    </a:cubicBezTo>
                    <a:lnTo>
                      <a:pt x="3781" y="981"/>
                    </a:lnTo>
                    <a:cubicBezTo>
                      <a:pt x="3789" y="979"/>
                      <a:pt x="3796" y="977"/>
                      <a:pt x="3804" y="975"/>
                    </a:cubicBezTo>
                    <a:lnTo>
                      <a:pt x="3819" y="975"/>
                    </a:lnTo>
                    <a:lnTo>
                      <a:pt x="3848" y="975"/>
                    </a:lnTo>
                    <a:lnTo>
                      <a:pt x="3866" y="975"/>
                    </a:lnTo>
                    <a:lnTo>
                      <a:pt x="3884" y="975"/>
                    </a:lnTo>
                    <a:lnTo>
                      <a:pt x="3886" y="975"/>
                    </a:lnTo>
                    <a:lnTo>
                      <a:pt x="3886" y="981"/>
                    </a:lnTo>
                    <a:lnTo>
                      <a:pt x="3889" y="993"/>
                    </a:lnTo>
                    <a:lnTo>
                      <a:pt x="3889" y="1012"/>
                    </a:lnTo>
                    <a:cubicBezTo>
                      <a:pt x="3889" y="1017"/>
                      <a:pt x="3890" y="1022"/>
                      <a:pt x="3890" y="1027"/>
                    </a:cubicBezTo>
                    <a:lnTo>
                      <a:pt x="3890" y="1040"/>
                    </a:lnTo>
                    <a:lnTo>
                      <a:pt x="3890" y="1058"/>
                    </a:lnTo>
                    <a:cubicBezTo>
                      <a:pt x="3891" y="1066"/>
                      <a:pt x="3893" y="1075"/>
                      <a:pt x="3894" y="1083"/>
                    </a:cubicBezTo>
                    <a:lnTo>
                      <a:pt x="3894" y="1108"/>
                    </a:lnTo>
                    <a:lnTo>
                      <a:pt x="3894" y="1126"/>
                    </a:lnTo>
                    <a:lnTo>
                      <a:pt x="3894" y="1163"/>
                    </a:lnTo>
                    <a:lnTo>
                      <a:pt x="3894" y="1188"/>
                    </a:lnTo>
                    <a:cubicBezTo>
                      <a:pt x="3894" y="1197"/>
                      <a:pt x="3895" y="1207"/>
                      <a:pt x="3895" y="1216"/>
                    </a:cubicBezTo>
                    <a:cubicBezTo>
                      <a:pt x="3895" y="1226"/>
                      <a:pt x="3894" y="1237"/>
                      <a:pt x="3894" y="1247"/>
                    </a:cubicBezTo>
                    <a:cubicBezTo>
                      <a:pt x="3894" y="1253"/>
                      <a:pt x="3895" y="1259"/>
                      <a:pt x="3895" y="1265"/>
                    </a:cubicBezTo>
                    <a:lnTo>
                      <a:pt x="3895" y="1296"/>
                    </a:lnTo>
                    <a:lnTo>
                      <a:pt x="3895" y="1324"/>
                    </a:lnTo>
                    <a:cubicBezTo>
                      <a:pt x="3896" y="1334"/>
                      <a:pt x="3898" y="1345"/>
                      <a:pt x="3899" y="1355"/>
                    </a:cubicBezTo>
                    <a:lnTo>
                      <a:pt x="3899" y="1371"/>
                    </a:lnTo>
                    <a:lnTo>
                      <a:pt x="3899" y="1383"/>
                    </a:lnTo>
                    <a:cubicBezTo>
                      <a:pt x="3898" y="1390"/>
                      <a:pt x="3896" y="1398"/>
                      <a:pt x="3895" y="1405"/>
                    </a:cubicBezTo>
                    <a:lnTo>
                      <a:pt x="3895" y="1408"/>
                    </a:lnTo>
                    <a:cubicBezTo>
                      <a:pt x="3895" y="1414"/>
                      <a:pt x="3894" y="1420"/>
                      <a:pt x="3894" y="1426"/>
                    </a:cubicBezTo>
                    <a:cubicBezTo>
                      <a:pt x="3892" y="1432"/>
                      <a:pt x="3891" y="1439"/>
                      <a:pt x="3889" y="1445"/>
                    </a:cubicBezTo>
                    <a:lnTo>
                      <a:pt x="3889" y="1460"/>
                    </a:lnTo>
                    <a:lnTo>
                      <a:pt x="3886" y="1463"/>
                    </a:lnTo>
                    <a:lnTo>
                      <a:pt x="3886" y="1482"/>
                    </a:lnTo>
                    <a:cubicBezTo>
                      <a:pt x="3885" y="1485"/>
                      <a:pt x="3885" y="1488"/>
                      <a:pt x="3884" y="1491"/>
                    </a:cubicBezTo>
                    <a:cubicBezTo>
                      <a:pt x="3883" y="1496"/>
                      <a:pt x="3882" y="1502"/>
                      <a:pt x="3881" y="1507"/>
                    </a:cubicBezTo>
                    <a:cubicBezTo>
                      <a:pt x="3880" y="1509"/>
                      <a:pt x="3878" y="1511"/>
                      <a:pt x="3877" y="1513"/>
                    </a:cubicBezTo>
                    <a:cubicBezTo>
                      <a:pt x="3877" y="1514"/>
                      <a:pt x="3876" y="1515"/>
                      <a:pt x="3876" y="1516"/>
                    </a:cubicBezTo>
                    <a:lnTo>
                      <a:pt x="3876" y="1522"/>
                    </a:lnTo>
                    <a:cubicBezTo>
                      <a:pt x="3876" y="1525"/>
                      <a:pt x="3877" y="1529"/>
                      <a:pt x="3877" y="1532"/>
                    </a:cubicBezTo>
                    <a:lnTo>
                      <a:pt x="3877" y="1544"/>
                    </a:lnTo>
                    <a:lnTo>
                      <a:pt x="3877" y="1559"/>
                    </a:lnTo>
                    <a:lnTo>
                      <a:pt x="3877" y="1572"/>
                    </a:lnTo>
                    <a:lnTo>
                      <a:pt x="3877" y="1578"/>
                    </a:lnTo>
                    <a:lnTo>
                      <a:pt x="3877" y="1581"/>
                    </a:lnTo>
                    <a:lnTo>
                      <a:pt x="3877" y="1587"/>
                    </a:lnTo>
                    <a:lnTo>
                      <a:pt x="3877" y="1597"/>
                    </a:lnTo>
                    <a:lnTo>
                      <a:pt x="3877" y="1606"/>
                    </a:lnTo>
                    <a:lnTo>
                      <a:pt x="3877" y="1621"/>
                    </a:lnTo>
                    <a:cubicBezTo>
                      <a:pt x="3878" y="1624"/>
                      <a:pt x="3880" y="1628"/>
                      <a:pt x="3881" y="1631"/>
                    </a:cubicBezTo>
                    <a:lnTo>
                      <a:pt x="3881" y="1640"/>
                    </a:lnTo>
                    <a:cubicBezTo>
                      <a:pt x="3880" y="1641"/>
                      <a:pt x="3878" y="1642"/>
                      <a:pt x="3877" y="1643"/>
                    </a:cubicBezTo>
                    <a:cubicBezTo>
                      <a:pt x="3878" y="1645"/>
                      <a:pt x="3880" y="1647"/>
                      <a:pt x="3881" y="1649"/>
                    </a:cubicBezTo>
                    <a:lnTo>
                      <a:pt x="3881" y="1658"/>
                    </a:lnTo>
                    <a:cubicBezTo>
                      <a:pt x="3880" y="1665"/>
                      <a:pt x="3878" y="1673"/>
                      <a:pt x="3877" y="1680"/>
                    </a:cubicBezTo>
                    <a:cubicBezTo>
                      <a:pt x="3875" y="1686"/>
                      <a:pt x="3873" y="1693"/>
                      <a:pt x="3871" y="1699"/>
                    </a:cubicBezTo>
                    <a:lnTo>
                      <a:pt x="3868" y="1705"/>
                    </a:lnTo>
                    <a:cubicBezTo>
                      <a:pt x="3866" y="1709"/>
                      <a:pt x="3865" y="1713"/>
                      <a:pt x="3863" y="1717"/>
                    </a:cubicBezTo>
                    <a:lnTo>
                      <a:pt x="3863" y="1730"/>
                    </a:lnTo>
                    <a:cubicBezTo>
                      <a:pt x="3864" y="1742"/>
                      <a:pt x="3865" y="1755"/>
                      <a:pt x="3866" y="1767"/>
                    </a:cubicBezTo>
                    <a:lnTo>
                      <a:pt x="3866" y="1779"/>
                    </a:lnTo>
                    <a:cubicBezTo>
                      <a:pt x="3863" y="1781"/>
                      <a:pt x="3861" y="1783"/>
                      <a:pt x="3858" y="1785"/>
                    </a:cubicBezTo>
                    <a:lnTo>
                      <a:pt x="3858" y="1795"/>
                    </a:lnTo>
                    <a:lnTo>
                      <a:pt x="3858" y="1807"/>
                    </a:lnTo>
                    <a:lnTo>
                      <a:pt x="3858" y="1822"/>
                    </a:lnTo>
                    <a:cubicBezTo>
                      <a:pt x="3857" y="1828"/>
                      <a:pt x="3857" y="1835"/>
                      <a:pt x="3856" y="1841"/>
                    </a:cubicBezTo>
                    <a:lnTo>
                      <a:pt x="3856" y="1850"/>
                    </a:lnTo>
                    <a:cubicBezTo>
                      <a:pt x="3857" y="1856"/>
                      <a:pt x="3857" y="1863"/>
                      <a:pt x="3858" y="1869"/>
                    </a:cubicBezTo>
                    <a:lnTo>
                      <a:pt x="3858" y="1887"/>
                    </a:lnTo>
                    <a:cubicBezTo>
                      <a:pt x="3857" y="1892"/>
                      <a:pt x="3857" y="1898"/>
                      <a:pt x="3856" y="1903"/>
                    </a:cubicBezTo>
                    <a:lnTo>
                      <a:pt x="3853" y="1912"/>
                    </a:lnTo>
                    <a:cubicBezTo>
                      <a:pt x="3851" y="1913"/>
                      <a:pt x="3848" y="1914"/>
                      <a:pt x="3846" y="1915"/>
                    </a:cubicBezTo>
                    <a:lnTo>
                      <a:pt x="3843" y="1915"/>
                    </a:lnTo>
                    <a:cubicBezTo>
                      <a:pt x="3842" y="1917"/>
                      <a:pt x="3842" y="1919"/>
                      <a:pt x="3841" y="1921"/>
                    </a:cubicBezTo>
                    <a:lnTo>
                      <a:pt x="3841" y="1931"/>
                    </a:lnTo>
                    <a:cubicBezTo>
                      <a:pt x="3842" y="1936"/>
                      <a:pt x="3842" y="1941"/>
                      <a:pt x="3843" y="1946"/>
                    </a:cubicBezTo>
                    <a:lnTo>
                      <a:pt x="3843" y="1949"/>
                    </a:lnTo>
                    <a:cubicBezTo>
                      <a:pt x="3842" y="1952"/>
                      <a:pt x="3842" y="1956"/>
                      <a:pt x="3841" y="1959"/>
                    </a:cubicBezTo>
                    <a:lnTo>
                      <a:pt x="3838" y="1965"/>
                    </a:lnTo>
                    <a:cubicBezTo>
                      <a:pt x="3836" y="1968"/>
                      <a:pt x="3835" y="1971"/>
                      <a:pt x="3833" y="1974"/>
                    </a:cubicBezTo>
                    <a:lnTo>
                      <a:pt x="3827" y="1977"/>
                    </a:lnTo>
                    <a:lnTo>
                      <a:pt x="3824" y="1977"/>
                    </a:lnTo>
                    <a:lnTo>
                      <a:pt x="3820" y="1977"/>
                    </a:lnTo>
                    <a:cubicBezTo>
                      <a:pt x="3817" y="1979"/>
                      <a:pt x="3813" y="1981"/>
                      <a:pt x="3810" y="1983"/>
                    </a:cubicBezTo>
                    <a:cubicBezTo>
                      <a:pt x="3810" y="1984"/>
                      <a:pt x="3809" y="1985"/>
                      <a:pt x="3809" y="1986"/>
                    </a:cubicBezTo>
                    <a:cubicBezTo>
                      <a:pt x="3808" y="1988"/>
                      <a:pt x="3807" y="1991"/>
                      <a:pt x="3806" y="1993"/>
                    </a:cubicBezTo>
                    <a:cubicBezTo>
                      <a:pt x="3805" y="1997"/>
                      <a:pt x="3805" y="2001"/>
                      <a:pt x="3804" y="2005"/>
                    </a:cubicBezTo>
                    <a:cubicBezTo>
                      <a:pt x="3806" y="2007"/>
                      <a:pt x="3807" y="2009"/>
                      <a:pt x="3809" y="2011"/>
                    </a:cubicBezTo>
                    <a:lnTo>
                      <a:pt x="3810" y="2011"/>
                    </a:lnTo>
                    <a:lnTo>
                      <a:pt x="3819" y="2011"/>
                    </a:lnTo>
                    <a:cubicBezTo>
                      <a:pt x="3821" y="2012"/>
                      <a:pt x="3822" y="2013"/>
                      <a:pt x="3824" y="2014"/>
                    </a:cubicBezTo>
                    <a:lnTo>
                      <a:pt x="3828" y="2014"/>
                    </a:lnTo>
                    <a:lnTo>
                      <a:pt x="3838" y="2014"/>
                    </a:lnTo>
                    <a:lnTo>
                      <a:pt x="3848" y="2014"/>
                    </a:lnTo>
                    <a:lnTo>
                      <a:pt x="3856" y="2014"/>
                    </a:lnTo>
                    <a:cubicBezTo>
                      <a:pt x="3858" y="2016"/>
                      <a:pt x="3861" y="2018"/>
                      <a:pt x="3863" y="2020"/>
                    </a:cubicBezTo>
                    <a:cubicBezTo>
                      <a:pt x="3866" y="2021"/>
                      <a:pt x="3868" y="2023"/>
                      <a:pt x="3871" y="2024"/>
                    </a:cubicBezTo>
                    <a:cubicBezTo>
                      <a:pt x="3873" y="2032"/>
                      <a:pt x="3874" y="2040"/>
                      <a:pt x="3876" y="2048"/>
                    </a:cubicBezTo>
                    <a:cubicBezTo>
                      <a:pt x="3875" y="2049"/>
                      <a:pt x="3873" y="2050"/>
                      <a:pt x="3872" y="2051"/>
                    </a:cubicBezTo>
                    <a:cubicBezTo>
                      <a:pt x="3873" y="2058"/>
                      <a:pt x="3875" y="2066"/>
                      <a:pt x="3876" y="2073"/>
                    </a:cubicBezTo>
                    <a:cubicBezTo>
                      <a:pt x="3879" y="2071"/>
                      <a:pt x="3881" y="2069"/>
                      <a:pt x="3884" y="2067"/>
                    </a:cubicBezTo>
                    <a:cubicBezTo>
                      <a:pt x="3885" y="2066"/>
                      <a:pt x="3885" y="2065"/>
                      <a:pt x="3886" y="2064"/>
                    </a:cubicBezTo>
                    <a:cubicBezTo>
                      <a:pt x="3887" y="2060"/>
                      <a:pt x="3888" y="2055"/>
                      <a:pt x="3889" y="2051"/>
                    </a:cubicBezTo>
                    <a:lnTo>
                      <a:pt x="3890" y="2051"/>
                    </a:lnTo>
                    <a:cubicBezTo>
                      <a:pt x="3892" y="2053"/>
                      <a:pt x="3893" y="2056"/>
                      <a:pt x="3895" y="2058"/>
                    </a:cubicBezTo>
                    <a:cubicBezTo>
                      <a:pt x="3898" y="2063"/>
                      <a:pt x="3900" y="2068"/>
                      <a:pt x="3903" y="2073"/>
                    </a:cubicBezTo>
                    <a:cubicBezTo>
                      <a:pt x="3905" y="2076"/>
                      <a:pt x="3906" y="2079"/>
                      <a:pt x="3908" y="2082"/>
                    </a:cubicBezTo>
                    <a:cubicBezTo>
                      <a:pt x="3909" y="2085"/>
                      <a:pt x="3909" y="2089"/>
                      <a:pt x="3910" y="2092"/>
                    </a:cubicBezTo>
                    <a:cubicBezTo>
                      <a:pt x="3913" y="2093"/>
                      <a:pt x="3915" y="2094"/>
                      <a:pt x="3918" y="2095"/>
                    </a:cubicBezTo>
                    <a:lnTo>
                      <a:pt x="3925" y="2095"/>
                    </a:lnTo>
                    <a:cubicBezTo>
                      <a:pt x="3928" y="2097"/>
                      <a:pt x="3930" y="2099"/>
                      <a:pt x="3933" y="2101"/>
                    </a:cubicBezTo>
                    <a:cubicBezTo>
                      <a:pt x="3936" y="2098"/>
                      <a:pt x="3938" y="2095"/>
                      <a:pt x="3941" y="2092"/>
                    </a:cubicBezTo>
                    <a:cubicBezTo>
                      <a:pt x="3942" y="2087"/>
                      <a:pt x="3942" y="2081"/>
                      <a:pt x="3943" y="2076"/>
                    </a:cubicBezTo>
                    <a:lnTo>
                      <a:pt x="3948" y="2076"/>
                    </a:lnTo>
                    <a:lnTo>
                      <a:pt x="3951" y="2076"/>
                    </a:lnTo>
                    <a:lnTo>
                      <a:pt x="3957" y="2085"/>
                    </a:lnTo>
                    <a:lnTo>
                      <a:pt x="3961" y="2085"/>
                    </a:lnTo>
                    <a:cubicBezTo>
                      <a:pt x="3962" y="2087"/>
                      <a:pt x="3964" y="2090"/>
                      <a:pt x="3965" y="2092"/>
                    </a:cubicBezTo>
                    <a:cubicBezTo>
                      <a:pt x="3968" y="2093"/>
                      <a:pt x="3972" y="2094"/>
                      <a:pt x="3975" y="2095"/>
                    </a:cubicBezTo>
                    <a:cubicBezTo>
                      <a:pt x="3977" y="2097"/>
                      <a:pt x="3978" y="2099"/>
                      <a:pt x="3980" y="2101"/>
                    </a:cubicBezTo>
                    <a:cubicBezTo>
                      <a:pt x="3983" y="2104"/>
                      <a:pt x="3987" y="2107"/>
                      <a:pt x="3990" y="2110"/>
                    </a:cubicBezTo>
                    <a:cubicBezTo>
                      <a:pt x="3993" y="2111"/>
                      <a:pt x="3997" y="2112"/>
                      <a:pt x="4000" y="2113"/>
                    </a:cubicBezTo>
                    <a:cubicBezTo>
                      <a:pt x="4003" y="2115"/>
                      <a:pt x="4005" y="2117"/>
                      <a:pt x="4008" y="2119"/>
                    </a:cubicBezTo>
                    <a:cubicBezTo>
                      <a:pt x="4010" y="2120"/>
                      <a:pt x="4012" y="2122"/>
                      <a:pt x="4014" y="2123"/>
                    </a:cubicBezTo>
                    <a:lnTo>
                      <a:pt x="4023" y="2123"/>
                    </a:lnTo>
                    <a:cubicBezTo>
                      <a:pt x="4027" y="2125"/>
                      <a:pt x="4030" y="2127"/>
                      <a:pt x="4034" y="2129"/>
                    </a:cubicBezTo>
                    <a:lnTo>
                      <a:pt x="4044" y="2129"/>
                    </a:lnTo>
                    <a:cubicBezTo>
                      <a:pt x="4048" y="2127"/>
                      <a:pt x="4053" y="2125"/>
                      <a:pt x="4057" y="2123"/>
                    </a:cubicBezTo>
                    <a:cubicBezTo>
                      <a:pt x="4059" y="2119"/>
                      <a:pt x="4060" y="2114"/>
                      <a:pt x="4062" y="2110"/>
                    </a:cubicBezTo>
                    <a:cubicBezTo>
                      <a:pt x="4065" y="2108"/>
                      <a:pt x="4067" y="2106"/>
                      <a:pt x="4070" y="2104"/>
                    </a:cubicBezTo>
                    <a:cubicBezTo>
                      <a:pt x="4072" y="2103"/>
                      <a:pt x="4073" y="2102"/>
                      <a:pt x="4075" y="2101"/>
                    </a:cubicBezTo>
                    <a:lnTo>
                      <a:pt x="4081" y="2101"/>
                    </a:lnTo>
                    <a:cubicBezTo>
                      <a:pt x="4086" y="2108"/>
                      <a:pt x="4091" y="2116"/>
                      <a:pt x="4096" y="2123"/>
                    </a:cubicBezTo>
                    <a:lnTo>
                      <a:pt x="4101" y="2123"/>
                    </a:lnTo>
                    <a:cubicBezTo>
                      <a:pt x="4102" y="2122"/>
                      <a:pt x="4103" y="2120"/>
                      <a:pt x="4104" y="2119"/>
                    </a:cubicBezTo>
                    <a:lnTo>
                      <a:pt x="4104" y="2113"/>
                    </a:lnTo>
                    <a:cubicBezTo>
                      <a:pt x="4102" y="2110"/>
                      <a:pt x="4101" y="2107"/>
                      <a:pt x="4099" y="2104"/>
                    </a:cubicBezTo>
                    <a:cubicBezTo>
                      <a:pt x="4097" y="2101"/>
                      <a:pt x="4096" y="2098"/>
                      <a:pt x="4094" y="2095"/>
                    </a:cubicBezTo>
                    <a:lnTo>
                      <a:pt x="4094" y="2092"/>
                    </a:lnTo>
                    <a:cubicBezTo>
                      <a:pt x="4095" y="2090"/>
                      <a:pt x="4095" y="2087"/>
                      <a:pt x="4096" y="2085"/>
                    </a:cubicBezTo>
                    <a:lnTo>
                      <a:pt x="4107" y="2085"/>
                    </a:lnTo>
                    <a:cubicBezTo>
                      <a:pt x="4110" y="2084"/>
                      <a:pt x="4114" y="2083"/>
                      <a:pt x="4117" y="2082"/>
                    </a:cubicBezTo>
                    <a:cubicBezTo>
                      <a:pt x="4118" y="2079"/>
                      <a:pt x="4118" y="2076"/>
                      <a:pt x="4119" y="2073"/>
                    </a:cubicBezTo>
                    <a:cubicBezTo>
                      <a:pt x="4122" y="2082"/>
                      <a:pt x="4126" y="2092"/>
                      <a:pt x="4129" y="2101"/>
                    </a:cubicBezTo>
                    <a:lnTo>
                      <a:pt x="4132" y="2104"/>
                    </a:lnTo>
                    <a:lnTo>
                      <a:pt x="4138" y="2104"/>
                    </a:lnTo>
                    <a:lnTo>
                      <a:pt x="4138" y="2101"/>
                    </a:lnTo>
                    <a:cubicBezTo>
                      <a:pt x="4138" y="2095"/>
                      <a:pt x="4137" y="2088"/>
                      <a:pt x="4137" y="2082"/>
                    </a:cubicBezTo>
                    <a:cubicBezTo>
                      <a:pt x="4137" y="2079"/>
                      <a:pt x="4138" y="2076"/>
                      <a:pt x="4138" y="2073"/>
                    </a:cubicBezTo>
                    <a:lnTo>
                      <a:pt x="4147" y="2064"/>
                    </a:lnTo>
                    <a:lnTo>
                      <a:pt x="4147" y="2051"/>
                    </a:lnTo>
                    <a:cubicBezTo>
                      <a:pt x="4146" y="2045"/>
                      <a:pt x="4144" y="2039"/>
                      <a:pt x="4143" y="2033"/>
                    </a:cubicBezTo>
                    <a:cubicBezTo>
                      <a:pt x="4145" y="2024"/>
                      <a:pt x="4146" y="2014"/>
                      <a:pt x="4148" y="2005"/>
                    </a:cubicBezTo>
                    <a:cubicBezTo>
                      <a:pt x="4148" y="2002"/>
                      <a:pt x="4147" y="1999"/>
                      <a:pt x="4147" y="1996"/>
                    </a:cubicBezTo>
                    <a:lnTo>
                      <a:pt x="4147" y="1986"/>
                    </a:lnTo>
                    <a:cubicBezTo>
                      <a:pt x="4147" y="1983"/>
                      <a:pt x="4148" y="1980"/>
                      <a:pt x="4148" y="1977"/>
                    </a:cubicBezTo>
                    <a:lnTo>
                      <a:pt x="4152" y="1977"/>
                    </a:lnTo>
                    <a:cubicBezTo>
                      <a:pt x="4152" y="1979"/>
                      <a:pt x="4153" y="1981"/>
                      <a:pt x="4153" y="1983"/>
                    </a:cubicBezTo>
                    <a:lnTo>
                      <a:pt x="4160" y="1983"/>
                    </a:lnTo>
                    <a:cubicBezTo>
                      <a:pt x="4160" y="1980"/>
                      <a:pt x="4161" y="1977"/>
                      <a:pt x="4161" y="1974"/>
                    </a:cubicBezTo>
                    <a:lnTo>
                      <a:pt x="4161" y="1965"/>
                    </a:lnTo>
                    <a:lnTo>
                      <a:pt x="4161" y="1959"/>
                    </a:lnTo>
                    <a:lnTo>
                      <a:pt x="4165" y="1955"/>
                    </a:lnTo>
                    <a:cubicBezTo>
                      <a:pt x="4165" y="1953"/>
                      <a:pt x="4166" y="1951"/>
                      <a:pt x="4166" y="1949"/>
                    </a:cubicBezTo>
                    <a:lnTo>
                      <a:pt x="4169" y="1949"/>
                    </a:lnTo>
                    <a:lnTo>
                      <a:pt x="4169" y="1965"/>
                    </a:lnTo>
                    <a:lnTo>
                      <a:pt x="4169" y="1977"/>
                    </a:lnTo>
                    <a:lnTo>
                      <a:pt x="4166" y="1986"/>
                    </a:lnTo>
                    <a:cubicBezTo>
                      <a:pt x="4168" y="1992"/>
                      <a:pt x="4169" y="1999"/>
                      <a:pt x="4171" y="2005"/>
                    </a:cubicBezTo>
                    <a:cubicBezTo>
                      <a:pt x="4173" y="2007"/>
                      <a:pt x="4174" y="2009"/>
                      <a:pt x="4176" y="2011"/>
                    </a:cubicBezTo>
                    <a:lnTo>
                      <a:pt x="4184" y="2011"/>
                    </a:lnTo>
                    <a:cubicBezTo>
                      <a:pt x="4186" y="2009"/>
                      <a:pt x="4187" y="2007"/>
                      <a:pt x="4189" y="2005"/>
                    </a:cubicBezTo>
                    <a:cubicBezTo>
                      <a:pt x="4193" y="1999"/>
                      <a:pt x="4196" y="1992"/>
                      <a:pt x="4200" y="1986"/>
                    </a:cubicBezTo>
                    <a:cubicBezTo>
                      <a:pt x="4202" y="1982"/>
                      <a:pt x="4203" y="1978"/>
                      <a:pt x="4205" y="1974"/>
                    </a:cubicBezTo>
                    <a:lnTo>
                      <a:pt x="4209" y="1974"/>
                    </a:lnTo>
                    <a:cubicBezTo>
                      <a:pt x="4209" y="1977"/>
                      <a:pt x="4210" y="1980"/>
                      <a:pt x="4210" y="1983"/>
                    </a:cubicBezTo>
                    <a:lnTo>
                      <a:pt x="4210" y="1996"/>
                    </a:lnTo>
                    <a:cubicBezTo>
                      <a:pt x="4210" y="1998"/>
                      <a:pt x="4209" y="2000"/>
                      <a:pt x="4209" y="2002"/>
                    </a:cubicBezTo>
                    <a:lnTo>
                      <a:pt x="4200" y="2002"/>
                    </a:lnTo>
                    <a:cubicBezTo>
                      <a:pt x="4200" y="2005"/>
                      <a:pt x="4199" y="2008"/>
                      <a:pt x="4199" y="2011"/>
                    </a:cubicBezTo>
                    <a:cubicBezTo>
                      <a:pt x="4199" y="2012"/>
                      <a:pt x="4200" y="2013"/>
                      <a:pt x="4200" y="2014"/>
                    </a:cubicBezTo>
                    <a:cubicBezTo>
                      <a:pt x="4205" y="2016"/>
                      <a:pt x="4209" y="2018"/>
                      <a:pt x="4214" y="2020"/>
                    </a:cubicBezTo>
                    <a:cubicBezTo>
                      <a:pt x="4215" y="2017"/>
                      <a:pt x="4217" y="2014"/>
                      <a:pt x="4218" y="2011"/>
                    </a:cubicBezTo>
                    <a:cubicBezTo>
                      <a:pt x="4219" y="2009"/>
                      <a:pt x="4221" y="2007"/>
                      <a:pt x="4222" y="2005"/>
                    </a:cubicBezTo>
                    <a:cubicBezTo>
                      <a:pt x="4224" y="2002"/>
                      <a:pt x="4225" y="1999"/>
                      <a:pt x="4227" y="1996"/>
                    </a:cubicBezTo>
                    <a:lnTo>
                      <a:pt x="4236" y="2002"/>
                    </a:lnTo>
                    <a:cubicBezTo>
                      <a:pt x="4237" y="2000"/>
                      <a:pt x="4237" y="1998"/>
                      <a:pt x="4238" y="1996"/>
                    </a:cubicBezTo>
                    <a:lnTo>
                      <a:pt x="4238" y="1986"/>
                    </a:lnTo>
                    <a:cubicBezTo>
                      <a:pt x="4237" y="1976"/>
                      <a:pt x="4237" y="1965"/>
                      <a:pt x="4236" y="1955"/>
                    </a:cubicBezTo>
                    <a:cubicBezTo>
                      <a:pt x="4237" y="1952"/>
                      <a:pt x="4237" y="1949"/>
                      <a:pt x="4238" y="1946"/>
                    </a:cubicBezTo>
                    <a:cubicBezTo>
                      <a:pt x="4237" y="1944"/>
                      <a:pt x="4237" y="1942"/>
                      <a:pt x="4236" y="1940"/>
                    </a:cubicBezTo>
                    <a:cubicBezTo>
                      <a:pt x="4237" y="1938"/>
                      <a:pt x="4237" y="1936"/>
                      <a:pt x="4238" y="1934"/>
                    </a:cubicBezTo>
                    <a:cubicBezTo>
                      <a:pt x="4240" y="1930"/>
                      <a:pt x="4241" y="1925"/>
                      <a:pt x="4243" y="1921"/>
                    </a:cubicBezTo>
                    <a:lnTo>
                      <a:pt x="4243" y="1912"/>
                    </a:lnTo>
                    <a:lnTo>
                      <a:pt x="4243" y="1906"/>
                    </a:lnTo>
                    <a:cubicBezTo>
                      <a:pt x="4241" y="1905"/>
                      <a:pt x="4240" y="1904"/>
                      <a:pt x="4238" y="1903"/>
                    </a:cubicBezTo>
                    <a:cubicBezTo>
                      <a:pt x="4236" y="1901"/>
                      <a:pt x="4235" y="1899"/>
                      <a:pt x="4233" y="1897"/>
                    </a:cubicBezTo>
                    <a:cubicBezTo>
                      <a:pt x="4231" y="1905"/>
                      <a:pt x="4230" y="1913"/>
                      <a:pt x="4228" y="1921"/>
                    </a:cubicBezTo>
                    <a:cubicBezTo>
                      <a:pt x="4228" y="1922"/>
                      <a:pt x="4227" y="1924"/>
                      <a:pt x="4227" y="1925"/>
                    </a:cubicBezTo>
                    <a:lnTo>
                      <a:pt x="4223" y="1925"/>
                    </a:lnTo>
                    <a:cubicBezTo>
                      <a:pt x="4221" y="1924"/>
                      <a:pt x="4220" y="1922"/>
                      <a:pt x="4218" y="1921"/>
                    </a:cubicBezTo>
                    <a:cubicBezTo>
                      <a:pt x="4214" y="1919"/>
                      <a:pt x="4209" y="1917"/>
                      <a:pt x="4205" y="1915"/>
                    </a:cubicBezTo>
                    <a:cubicBezTo>
                      <a:pt x="4205" y="1912"/>
                      <a:pt x="4204" y="1909"/>
                      <a:pt x="4204" y="1906"/>
                    </a:cubicBezTo>
                    <a:lnTo>
                      <a:pt x="4204" y="1897"/>
                    </a:lnTo>
                    <a:lnTo>
                      <a:pt x="4217" y="1884"/>
                    </a:lnTo>
                    <a:cubicBezTo>
                      <a:pt x="4217" y="1879"/>
                      <a:pt x="4218" y="1874"/>
                      <a:pt x="4218" y="1869"/>
                    </a:cubicBezTo>
                    <a:lnTo>
                      <a:pt x="4218" y="1856"/>
                    </a:lnTo>
                    <a:cubicBezTo>
                      <a:pt x="4219" y="1854"/>
                      <a:pt x="4221" y="1852"/>
                      <a:pt x="4222" y="1850"/>
                    </a:cubicBezTo>
                    <a:lnTo>
                      <a:pt x="4223" y="1850"/>
                    </a:lnTo>
                    <a:cubicBezTo>
                      <a:pt x="4224" y="1852"/>
                      <a:pt x="4226" y="1854"/>
                      <a:pt x="4227" y="1856"/>
                    </a:cubicBezTo>
                    <a:cubicBezTo>
                      <a:pt x="4229" y="1860"/>
                      <a:pt x="4231" y="1865"/>
                      <a:pt x="4233" y="1869"/>
                    </a:cubicBezTo>
                    <a:cubicBezTo>
                      <a:pt x="4235" y="1871"/>
                      <a:pt x="4236" y="1873"/>
                      <a:pt x="4238" y="1875"/>
                    </a:cubicBezTo>
                    <a:cubicBezTo>
                      <a:pt x="4240" y="1870"/>
                      <a:pt x="4241" y="1865"/>
                      <a:pt x="4243" y="1860"/>
                    </a:cubicBezTo>
                    <a:cubicBezTo>
                      <a:pt x="4244" y="1857"/>
                      <a:pt x="4245" y="1853"/>
                      <a:pt x="4246" y="1850"/>
                    </a:cubicBezTo>
                    <a:cubicBezTo>
                      <a:pt x="4245" y="1842"/>
                      <a:pt x="4244" y="1833"/>
                      <a:pt x="4243" y="1825"/>
                    </a:cubicBezTo>
                    <a:cubicBezTo>
                      <a:pt x="4242" y="1824"/>
                      <a:pt x="4242" y="1823"/>
                      <a:pt x="4241" y="1822"/>
                    </a:cubicBezTo>
                    <a:lnTo>
                      <a:pt x="4238" y="1816"/>
                    </a:lnTo>
                    <a:cubicBezTo>
                      <a:pt x="4234" y="1810"/>
                      <a:pt x="4231" y="1804"/>
                      <a:pt x="4227" y="1798"/>
                    </a:cubicBezTo>
                    <a:lnTo>
                      <a:pt x="4218" y="1804"/>
                    </a:lnTo>
                    <a:cubicBezTo>
                      <a:pt x="4218" y="1802"/>
                      <a:pt x="4217" y="1800"/>
                      <a:pt x="4217" y="1798"/>
                    </a:cubicBezTo>
                    <a:lnTo>
                      <a:pt x="4217" y="1795"/>
                    </a:lnTo>
                    <a:cubicBezTo>
                      <a:pt x="4219" y="1793"/>
                      <a:pt x="4220" y="1790"/>
                      <a:pt x="4222" y="1788"/>
                    </a:cubicBezTo>
                    <a:cubicBezTo>
                      <a:pt x="4224" y="1787"/>
                      <a:pt x="4225" y="1786"/>
                      <a:pt x="4227" y="1785"/>
                    </a:cubicBezTo>
                    <a:cubicBezTo>
                      <a:pt x="4231" y="1780"/>
                      <a:pt x="4234" y="1775"/>
                      <a:pt x="4238" y="1770"/>
                    </a:cubicBezTo>
                    <a:cubicBezTo>
                      <a:pt x="4241" y="1767"/>
                      <a:pt x="4243" y="1764"/>
                      <a:pt x="4246" y="1761"/>
                    </a:cubicBezTo>
                    <a:cubicBezTo>
                      <a:pt x="4248" y="1760"/>
                      <a:pt x="4249" y="1758"/>
                      <a:pt x="4251" y="1757"/>
                    </a:cubicBezTo>
                    <a:lnTo>
                      <a:pt x="4256" y="1757"/>
                    </a:lnTo>
                    <a:cubicBezTo>
                      <a:pt x="4258" y="1758"/>
                      <a:pt x="4260" y="1760"/>
                      <a:pt x="4262" y="1761"/>
                    </a:cubicBezTo>
                    <a:cubicBezTo>
                      <a:pt x="4265" y="1760"/>
                      <a:pt x="4268" y="1758"/>
                      <a:pt x="4271" y="1757"/>
                    </a:cubicBezTo>
                    <a:lnTo>
                      <a:pt x="4271" y="1751"/>
                    </a:lnTo>
                    <a:cubicBezTo>
                      <a:pt x="4273" y="1750"/>
                      <a:pt x="4274" y="1749"/>
                      <a:pt x="4276" y="1748"/>
                    </a:cubicBezTo>
                    <a:lnTo>
                      <a:pt x="4285" y="1739"/>
                    </a:lnTo>
                    <a:cubicBezTo>
                      <a:pt x="4286" y="1736"/>
                      <a:pt x="4288" y="1733"/>
                      <a:pt x="4289" y="1730"/>
                    </a:cubicBezTo>
                    <a:lnTo>
                      <a:pt x="4293" y="1730"/>
                    </a:lnTo>
                    <a:lnTo>
                      <a:pt x="4295" y="1730"/>
                    </a:lnTo>
                    <a:lnTo>
                      <a:pt x="4295" y="1723"/>
                    </a:lnTo>
                    <a:cubicBezTo>
                      <a:pt x="4297" y="1726"/>
                      <a:pt x="4298" y="1730"/>
                      <a:pt x="4300" y="1733"/>
                    </a:cubicBezTo>
                    <a:cubicBezTo>
                      <a:pt x="4302" y="1738"/>
                      <a:pt x="4303" y="1743"/>
                      <a:pt x="4305" y="1748"/>
                    </a:cubicBezTo>
                    <a:cubicBezTo>
                      <a:pt x="4307" y="1755"/>
                      <a:pt x="4308" y="1763"/>
                      <a:pt x="4310" y="1770"/>
                    </a:cubicBezTo>
                    <a:lnTo>
                      <a:pt x="4313" y="1788"/>
                    </a:lnTo>
                    <a:cubicBezTo>
                      <a:pt x="4315" y="1794"/>
                      <a:pt x="4316" y="1801"/>
                      <a:pt x="4318" y="1807"/>
                    </a:cubicBezTo>
                    <a:cubicBezTo>
                      <a:pt x="4319" y="1812"/>
                      <a:pt x="4319" y="1817"/>
                      <a:pt x="4320" y="1822"/>
                    </a:cubicBezTo>
                    <a:cubicBezTo>
                      <a:pt x="4323" y="1828"/>
                      <a:pt x="4325" y="1835"/>
                      <a:pt x="4328" y="1841"/>
                    </a:cubicBezTo>
                    <a:cubicBezTo>
                      <a:pt x="4330" y="1836"/>
                      <a:pt x="4331" y="1830"/>
                      <a:pt x="4333" y="1825"/>
                    </a:cubicBezTo>
                    <a:lnTo>
                      <a:pt x="4336" y="1822"/>
                    </a:lnTo>
                    <a:lnTo>
                      <a:pt x="4336" y="1804"/>
                    </a:lnTo>
                    <a:cubicBezTo>
                      <a:pt x="4337" y="1799"/>
                      <a:pt x="4337" y="1793"/>
                      <a:pt x="4338" y="1788"/>
                    </a:cubicBezTo>
                    <a:lnTo>
                      <a:pt x="4338" y="1785"/>
                    </a:lnTo>
                    <a:cubicBezTo>
                      <a:pt x="4337" y="1779"/>
                      <a:pt x="4337" y="1773"/>
                      <a:pt x="4336" y="1767"/>
                    </a:cubicBezTo>
                    <a:cubicBezTo>
                      <a:pt x="4335" y="1758"/>
                      <a:pt x="4334" y="1748"/>
                      <a:pt x="4333" y="1739"/>
                    </a:cubicBezTo>
                    <a:cubicBezTo>
                      <a:pt x="4331" y="1736"/>
                      <a:pt x="4330" y="1733"/>
                      <a:pt x="4328" y="1730"/>
                    </a:cubicBezTo>
                    <a:lnTo>
                      <a:pt x="4328" y="1723"/>
                    </a:lnTo>
                    <a:lnTo>
                      <a:pt x="4328" y="1714"/>
                    </a:lnTo>
                    <a:cubicBezTo>
                      <a:pt x="4331" y="1712"/>
                      <a:pt x="4333" y="1710"/>
                      <a:pt x="4336" y="1708"/>
                    </a:cubicBezTo>
                    <a:cubicBezTo>
                      <a:pt x="4339" y="1711"/>
                      <a:pt x="4343" y="1714"/>
                      <a:pt x="4346" y="1717"/>
                    </a:cubicBezTo>
                    <a:lnTo>
                      <a:pt x="4355" y="1723"/>
                    </a:lnTo>
                    <a:cubicBezTo>
                      <a:pt x="4357" y="1726"/>
                      <a:pt x="4358" y="1730"/>
                      <a:pt x="4360" y="1733"/>
                    </a:cubicBezTo>
                    <a:cubicBezTo>
                      <a:pt x="4358" y="1751"/>
                      <a:pt x="4357" y="1770"/>
                      <a:pt x="4355" y="1788"/>
                    </a:cubicBezTo>
                    <a:cubicBezTo>
                      <a:pt x="4358" y="1803"/>
                      <a:pt x="4362" y="1817"/>
                      <a:pt x="4365" y="1832"/>
                    </a:cubicBezTo>
                    <a:cubicBezTo>
                      <a:pt x="4362" y="1834"/>
                      <a:pt x="4358" y="1836"/>
                      <a:pt x="4355" y="1838"/>
                    </a:cubicBezTo>
                    <a:cubicBezTo>
                      <a:pt x="4354" y="1841"/>
                      <a:pt x="4352" y="1844"/>
                      <a:pt x="4351" y="1847"/>
                    </a:cubicBezTo>
                    <a:cubicBezTo>
                      <a:pt x="4352" y="1848"/>
                      <a:pt x="4354" y="1849"/>
                      <a:pt x="4355" y="1850"/>
                    </a:cubicBezTo>
                    <a:cubicBezTo>
                      <a:pt x="4359" y="1853"/>
                      <a:pt x="4363" y="1857"/>
                      <a:pt x="4367" y="1860"/>
                    </a:cubicBezTo>
                    <a:cubicBezTo>
                      <a:pt x="4374" y="1871"/>
                      <a:pt x="4381" y="1883"/>
                      <a:pt x="4388" y="1894"/>
                    </a:cubicBezTo>
                    <a:cubicBezTo>
                      <a:pt x="4390" y="1898"/>
                      <a:pt x="4391" y="1902"/>
                      <a:pt x="4393" y="1906"/>
                    </a:cubicBezTo>
                    <a:cubicBezTo>
                      <a:pt x="4396" y="1905"/>
                      <a:pt x="4400" y="1904"/>
                      <a:pt x="4403" y="1903"/>
                    </a:cubicBezTo>
                    <a:cubicBezTo>
                      <a:pt x="4403" y="1901"/>
                      <a:pt x="4404" y="1899"/>
                      <a:pt x="4404" y="1897"/>
                    </a:cubicBezTo>
                    <a:cubicBezTo>
                      <a:pt x="4405" y="1896"/>
                      <a:pt x="4407" y="1895"/>
                      <a:pt x="4408" y="1894"/>
                    </a:cubicBezTo>
                    <a:lnTo>
                      <a:pt x="4414" y="1906"/>
                    </a:lnTo>
                    <a:cubicBezTo>
                      <a:pt x="4417" y="1914"/>
                      <a:pt x="4421" y="1923"/>
                      <a:pt x="4424" y="1931"/>
                    </a:cubicBezTo>
                    <a:cubicBezTo>
                      <a:pt x="4427" y="1932"/>
                      <a:pt x="4429" y="1933"/>
                      <a:pt x="4432" y="1934"/>
                    </a:cubicBezTo>
                    <a:cubicBezTo>
                      <a:pt x="4433" y="1936"/>
                      <a:pt x="4433" y="1938"/>
                      <a:pt x="4434" y="1940"/>
                    </a:cubicBezTo>
                    <a:lnTo>
                      <a:pt x="4440" y="1949"/>
                    </a:lnTo>
                    <a:lnTo>
                      <a:pt x="4440" y="1968"/>
                    </a:lnTo>
                    <a:lnTo>
                      <a:pt x="4440" y="1977"/>
                    </a:lnTo>
                    <a:lnTo>
                      <a:pt x="4440" y="2002"/>
                    </a:lnTo>
                    <a:lnTo>
                      <a:pt x="4437" y="2011"/>
                    </a:lnTo>
                    <a:lnTo>
                      <a:pt x="4437" y="2039"/>
                    </a:lnTo>
                    <a:lnTo>
                      <a:pt x="4437" y="2067"/>
                    </a:lnTo>
                    <a:lnTo>
                      <a:pt x="4440" y="2085"/>
                    </a:lnTo>
                    <a:cubicBezTo>
                      <a:pt x="4442" y="2091"/>
                      <a:pt x="4443" y="2098"/>
                      <a:pt x="4445" y="2104"/>
                    </a:cubicBezTo>
                    <a:cubicBezTo>
                      <a:pt x="4447" y="2103"/>
                      <a:pt x="4450" y="2102"/>
                      <a:pt x="4452" y="2101"/>
                    </a:cubicBezTo>
                    <a:lnTo>
                      <a:pt x="4457" y="2101"/>
                    </a:lnTo>
                    <a:cubicBezTo>
                      <a:pt x="4459" y="2102"/>
                      <a:pt x="4460" y="2103"/>
                      <a:pt x="4462" y="2104"/>
                    </a:cubicBezTo>
                    <a:cubicBezTo>
                      <a:pt x="4465" y="2103"/>
                      <a:pt x="4467" y="2102"/>
                      <a:pt x="4470" y="2101"/>
                    </a:cubicBezTo>
                    <a:lnTo>
                      <a:pt x="4475" y="2101"/>
                    </a:lnTo>
                    <a:lnTo>
                      <a:pt x="4481" y="2104"/>
                    </a:lnTo>
                    <a:lnTo>
                      <a:pt x="4493" y="2101"/>
                    </a:lnTo>
                    <a:cubicBezTo>
                      <a:pt x="4493" y="2099"/>
                      <a:pt x="4494" y="2097"/>
                      <a:pt x="4494" y="2095"/>
                    </a:cubicBezTo>
                    <a:lnTo>
                      <a:pt x="4502" y="2095"/>
                    </a:lnTo>
                    <a:cubicBezTo>
                      <a:pt x="4503" y="2098"/>
                      <a:pt x="4503" y="2101"/>
                      <a:pt x="4504" y="2104"/>
                    </a:cubicBezTo>
                    <a:lnTo>
                      <a:pt x="4507" y="2113"/>
                    </a:lnTo>
                    <a:cubicBezTo>
                      <a:pt x="4509" y="2109"/>
                      <a:pt x="4510" y="2105"/>
                      <a:pt x="4512" y="2101"/>
                    </a:cubicBezTo>
                    <a:cubicBezTo>
                      <a:pt x="4514" y="2098"/>
                      <a:pt x="4515" y="2095"/>
                      <a:pt x="4517" y="2092"/>
                    </a:cubicBezTo>
                    <a:cubicBezTo>
                      <a:pt x="4518" y="2090"/>
                      <a:pt x="4518" y="2087"/>
                      <a:pt x="4519" y="2085"/>
                    </a:cubicBezTo>
                    <a:cubicBezTo>
                      <a:pt x="4522" y="2084"/>
                      <a:pt x="4524" y="2083"/>
                      <a:pt x="4527" y="2082"/>
                    </a:cubicBezTo>
                    <a:lnTo>
                      <a:pt x="4538" y="2082"/>
                    </a:lnTo>
                    <a:lnTo>
                      <a:pt x="4551" y="2082"/>
                    </a:lnTo>
                    <a:cubicBezTo>
                      <a:pt x="4559" y="2079"/>
                      <a:pt x="4566" y="2076"/>
                      <a:pt x="4574" y="2073"/>
                    </a:cubicBezTo>
                    <a:lnTo>
                      <a:pt x="4586" y="2064"/>
                    </a:lnTo>
                    <a:cubicBezTo>
                      <a:pt x="4590" y="2062"/>
                      <a:pt x="4595" y="2060"/>
                      <a:pt x="4599" y="2058"/>
                    </a:cubicBezTo>
                    <a:cubicBezTo>
                      <a:pt x="4605" y="2055"/>
                      <a:pt x="4611" y="2051"/>
                      <a:pt x="4617" y="2048"/>
                    </a:cubicBezTo>
                    <a:lnTo>
                      <a:pt x="4626" y="2042"/>
                    </a:lnTo>
                    <a:lnTo>
                      <a:pt x="4638" y="2039"/>
                    </a:lnTo>
                    <a:cubicBezTo>
                      <a:pt x="4643" y="2036"/>
                      <a:pt x="4647" y="2033"/>
                      <a:pt x="4652" y="2030"/>
                    </a:cubicBezTo>
                    <a:cubicBezTo>
                      <a:pt x="4653" y="2028"/>
                      <a:pt x="4655" y="2026"/>
                      <a:pt x="4656" y="2024"/>
                    </a:cubicBezTo>
                    <a:cubicBezTo>
                      <a:pt x="4658" y="2020"/>
                      <a:pt x="4659" y="2015"/>
                      <a:pt x="4661" y="2011"/>
                    </a:cubicBezTo>
                    <a:cubicBezTo>
                      <a:pt x="4664" y="2009"/>
                      <a:pt x="4666" y="2007"/>
                      <a:pt x="4669" y="2005"/>
                    </a:cubicBezTo>
                    <a:lnTo>
                      <a:pt x="4669" y="2002"/>
                    </a:lnTo>
                    <a:lnTo>
                      <a:pt x="4670" y="2002"/>
                    </a:lnTo>
                    <a:lnTo>
                      <a:pt x="4674" y="2002"/>
                    </a:lnTo>
                    <a:lnTo>
                      <a:pt x="4680" y="2014"/>
                    </a:lnTo>
                    <a:cubicBezTo>
                      <a:pt x="4683" y="2017"/>
                      <a:pt x="4685" y="2021"/>
                      <a:pt x="4688" y="2024"/>
                    </a:cubicBezTo>
                    <a:lnTo>
                      <a:pt x="4700" y="2024"/>
                    </a:lnTo>
                    <a:cubicBezTo>
                      <a:pt x="4704" y="2023"/>
                      <a:pt x="4709" y="2021"/>
                      <a:pt x="4713" y="2020"/>
                    </a:cubicBezTo>
                    <a:cubicBezTo>
                      <a:pt x="4715" y="2018"/>
                      <a:pt x="4716" y="2016"/>
                      <a:pt x="4718" y="2014"/>
                    </a:cubicBezTo>
                    <a:cubicBezTo>
                      <a:pt x="4721" y="2013"/>
                      <a:pt x="4723" y="2012"/>
                      <a:pt x="4726" y="2011"/>
                    </a:cubicBezTo>
                    <a:cubicBezTo>
                      <a:pt x="4729" y="2006"/>
                      <a:pt x="4733" y="2001"/>
                      <a:pt x="4736" y="1996"/>
                    </a:cubicBezTo>
                    <a:lnTo>
                      <a:pt x="4742" y="1993"/>
                    </a:lnTo>
                    <a:cubicBezTo>
                      <a:pt x="4743" y="1991"/>
                      <a:pt x="4745" y="1988"/>
                      <a:pt x="4746" y="1986"/>
                    </a:cubicBezTo>
                    <a:cubicBezTo>
                      <a:pt x="4753" y="1992"/>
                      <a:pt x="4760" y="1999"/>
                      <a:pt x="4767" y="2005"/>
                    </a:cubicBezTo>
                    <a:cubicBezTo>
                      <a:pt x="4766" y="2028"/>
                      <a:pt x="4766" y="2050"/>
                      <a:pt x="4765" y="2073"/>
                    </a:cubicBezTo>
                    <a:cubicBezTo>
                      <a:pt x="4768" y="2079"/>
                      <a:pt x="4770" y="2086"/>
                      <a:pt x="4773" y="2092"/>
                    </a:cubicBezTo>
                    <a:cubicBezTo>
                      <a:pt x="4779" y="2078"/>
                      <a:pt x="4784" y="2065"/>
                      <a:pt x="4790" y="2051"/>
                    </a:cubicBezTo>
                    <a:cubicBezTo>
                      <a:pt x="4795" y="2056"/>
                      <a:pt x="4799" y="2062"/>
                      <a:pt x="4804" y="2067"/>
                    </a:cubicBezTo>
                    <a:cubicBezTo>
                      <a:pt x="4807" y="2073"/>
                      <a:pt x="4811" y="2079"/>
                      <a:pt x="4814" y="2085"/>
                    </a:cubicBezTo>
                    <a:cubicBezTo>
                      <a:pt x="4816" y="2093"/>
                      <a:pt x="4817" y="2102"/>
                      <a:pt x="4819" y="2110"/>
                    </a:cubicBezTo>
                    <a:cubicBezTo>
                      <a:pt x="4815" y="2114"/>
                      <a:pt x="4812" y="2119"/>
                      <a:pt x="4808" y="2123"/>
                    </a:cubicBezTo>
                    <a:lnTo>
                      <a:pt x="4808" y="2150"/>
                    </a:lnTo>
                    <a:cubicBezTo>
                      <a:pt x="4811" y="2153"/>
                      <a:pt x="4814" y="2157"/>
                      <a:pt x="4817" y="2160"/>
                    </a:cubicBezTo>
                    <a:lnTo>
                      <a:pt x="4817" y="2184"/>
                    </a:lnTo>
                    <a:cubicBezTo>
                      <a:pt x="4811" y="2200"/>
                      <a:pt x="4804" y="2215"/>
                      <a:pt x="4798" y="2231"/>
                    </a:cubicBezTo>
                    <a:cubicBezTo>
                      <a:pt x="4797" y="2233"/>
                      <a:pt x="4795" y="2235"/>
                      <a:pt x="4794" y="2237"/>
                    </a:cubicBezTo>
                    <a:lnTo>
                      <a:pt x="4794" y="2240"/>
                    </a:lnTo>
                    <a:lnTo>
                      <a:pt x="4793" y="2240"/>
                    </a:lnTo>
                    <a:lnTo>
                      <a:pt x="4793" y="2246"/>
                    </a:lnTo>
                    <a:lnTo>
                      <a:pt x="4790" y="2249"/>
                    </a:lnTo>
                    <a:lnTo>
                      <a:pt x="4790" y="2256"/>
                    </a:lnTo>
                    <a:lnTo>
                      <a:pt x="4790" y="2259"/>
                    </a:lnTo>
                    <a:lnTo>
                      <a:pt x="4788" y="2259"/>
                    </a:lnTo>
                    <a:lnTo>
                      <a:pt x="4788" y="2265"/>
                    </a:lnTo>
                    <a:lnTo>
                      <a:pt x="4788" y="2268"/>
                    </a:lnTo>
                    <a:lnTo>
                      <a:pt x="4788" y="2274"/>
                    </a:lnTo>
                    <a:lnTo>
                      <a:pt x="4788" y="2280"/>
                    </a:lnTo>
                    <a:lnTo>
                      <a:pt x="4788" y="2283"/>
                    </a:lnTo>
                    <a:lnTo>
                      <a:pt x="4788" y="2290"/>
                    </a:lnTo>
                    <a:lnTo>
                      <a:pt x="4788" y="2293"/>
                    </a:lnTo>
                    <a:lnTo>
                      <a:pt x="4790" y="2293"/>
                    </a:lnTo>
                    <a:lnTo>
                      <a:pt x="4790" y="2299"/>
                    </a:lnTo>
                    <a:lnTo>
                      <a:pt x="4793" y="2299"/>
                    </a:lnTo>
                    <a:lnTo>
                      <a:pt x="4793" y="2302"/>
                    </a:lnTo>
                    <a:lnTo>
                      <a:pt x="4794" y="2302"/>
                    </a:lnTo>
                    <a:lnTo>
                      <a:pt x="4794" y="2308"/>
                    </a:lnTo>
                    <a:lnTo>
                      <a:pt x="4794" y="2311"/>
                    </a:lnTo>
                    <a:lnTo>
                      <a:pt x="4798" y="2311"/>
                    </a:lnTo>
                    <a:lnTo>
                      <a:pt x="4798" y="2317"/>
                    </a:lnTo>
                    <a:lnTo>
                      <a:pt x="4794" y="2317"/>
                    </a:lnTo>
                    <a:lnTo>
                      <a:pt x="4794" y="2321"/>
                    </a:lnTo>
                    <a:lnTo>
                      <a:pt x="4793" y="2321"/>
                    </a:lnTo>
                    <a:lnTo>
                      <a:pt x="4793" y="2327"/>
                    </a:lnTo>
                    <a:lnTo>
                      <a:pt x="4790" y="2327"/>
                    </a:lnTo>
                    <a:lnTo>
                      <a:pt x="4790" y="2330"/>
                    </a:lnTo>
                    <a:lnTo>
                      <a:pt x="4788" y="2330"/>
                    </a:lnTo>
                    <a:lnTo>
                      <a:pt x="4788" y="2336"/>
                    </a:lnTo>
                    <a:lnTo>
                      <a:pt x="4785" y="2336"/>
                    </a:lnTo>
                    <a:lnTo>
                      <a:pt x="4785" y="2339"/>
                    </a:lnTo>
                    <a:lnTo>
                      <a:pt x="4785" y="2345"/>
                    </a:lnTo>
                    <a:lnTo>
                      <a:pt x="4785" y="2358"/>
                    </a:lnTo>
                    <a:cubicBezTo>
                      <a:pt x="4787" y="2366"/>
                      <a:pt x="4788" y="2374"/>
                      <a:pt x="4790" y="2382"/>
                    </a:cubicBezTo>
                    <a:cubicBezTo>
                      <a:pt x="4801" y="2385"/>
                      <a:pt x="4811" y="2389"/>
                      <a:pt x="4822" y="2392"/>
                    </a:cubicBezTo>
                    <a:lnTo>
                      <a:pt x="4904" y="2355"/>
                    </a:lnTo>
                    <a:cubicBezTo>
                      <a:pt x="4919" y="2342"/>
                      <a:pt x="4934" y="2330"/>
                      <a:pt x="4949" y="2317"/>
                    </a:cubicBezTo>
                    <a:cubicBezTo>
                      <a:pt x="4955" y="2308"/>
                      <a:pt x="4960" y="2299"/>
                      <a:pt x="4966" y="2290"/>
                    </a:cubicBezTo>
                    <a:cubicBezTo>
                      <a:pt x="4969" y="2288"/>
                      <a:pt x="4973" y="2285"/>
                      <a:pt x="4976" y="2283"/>
                    </a:cubicBezTo>
                    <a:lnTo>
                      <a:pt x="4984" y="2283"/>
                    </a:lnTo>
                    <a:lnTo>
                      <a:pt x="4990" y="2280"/>
                    </a:lnTo>
                    <a:cubicBezTo>
                      <a:pt x="4994" y="2275"/>
                      <a:pt x="4999" y="2270"/>
                      <a:pt x="5003" y="2265"/>
                    </a:cubicBezTo>
                    <a:cubicBezTo>
                      <a:pt x="5006" y="2263"/>
                      <a:pt x="5010" y="2261"/>
                      <a:pt x="5013" y="2259"/>
                    </a:cubicBezTo>
                    <a:cubicBezTo>
                      <a:pt x="5015" y="2256"/>
                      <a:pt x="5016" y="2252"/>
                      <a:pt x="5018" y="2249"/>
                    </a:cubicBezTo>
                    <a:cubicBezTo>
                      <a:pt x="5029" y="2237"/>
                      <a:pt x="5040" y="2224"/>
                      <a:pt x="5051" y="2212"/>
                    </a:cubicBezTo>
                    <a:cubicBezTo>
                      <a:pt x="5054" y="2209"/>
                      <a:pt x="5056" y="2206"/>
                      <a:pt x="5059" y="2203"/>
                    </a:cubicBezTo>
                    <a:cubicBezTo>
                      <a:pt x="5063" y="2197"/>
                      <a:pt x="5066" y="2190"/>
                      <a:pt x="5070" y="2184"/>
                    </a:cubicBezTo>
                    <a:cubicBezTo>
                      <a:pt x="5071" y="2181"/>
                      <a:pt x="5073" y="2178"/>
                      <a:pt x="5074" y="2175"/>
                    </a:cubicBezTo>
                    <a:lnTo>
                      <a:pt x="5070" y="2175"/>
                    </a:lnTo>
                    <a:cubicBezTo>
                      <a:pt x="5070" y="2172"/>
                      <a:pt x="5069" y="2169"/>
                      <a:pt x="5069" y="2166"/>
                    </a:cubicBezTo>
                    <a:cubicBezTo>
                      <a:pt x="5066" y="2160"/>
                      <a:pt x="5063" y="2153"/>
                      <a:pt x="5060" y="2147"/>
                    </a:cubicBezTo>
                    <a:cubicBezTo>
                      <a:pt x="5058" y="2138"/>
                      <a:pt x="5056" y="2128"/>
                      <a:pt x="5054" y="2119"/>
                    </a:cubicBezTo>
                    <a:cubicBezTo>
                      <a:pt x="5051" y="2113"/>
                      <a:pt x="5049" y="2107"/>
                      <a:pt x="5046" y="2101"/>
                    </a:cubicBezTo>
                    <a:cubicBezTo>
                      <a:pt x="5043" y="2090"/>
                      <a:pt x="5039" y="2078"/>
                      <a:pt x="5036" y="2067"/>
                    </a:cubicBezTo>
                    <a:cubicBezTo>
                      <a:pt x="5035" y="2062"/>
                      <a:pt x="5034" y="2056"/>
                      <a:pt x="5033" y="2051"/>
                    </a:cubicBezTo>
                    <a:cubicBezTo>
                      <a:pt x="5031" y="2045"/>
                      <a:pt x="5028" y="2039"/>
                      <a:pt x="5026" y="2033"/>
                    </a:cubicBezTo>
                    <a:lnTo>
                      <a:pt x="5023" y="2030"/>
                    </a:lnTo>
                    <a:lnTo>
                      <a:pt x="5026" y="2024"/>
                    </a:lnTo>
                    <a:lnTo>
                      <a:pt x="5036" y="2014"/>
                    </a:lnTo>
                    <a:cubicBezTo>
                      <a:pt x="5039" y="2011"/>
                      <a:pt x="5043" y="2008"/>
                      <a:pt x="5046" y="2005"/>
                    </a:cubicBezTo>
                    <a:cubicBezTo>
                      <a:pt x="5049" y="2002"/>
                      <a:pt x="5053" y="1999"/>
                      <a:pt x="5056" y="1996"/>
                    </a:cubicBezTo>
                    <a:cubicBezTo>
                      <a:pt x="5060" y="1993"/>
                      <a:pt x="5065" y="1989"/>
                      <a:pt x="5069" y="1986"/>
                    </a:cubicBezTo>
                    <a:lnTo>
                      <a:pt x="5075" y="1983"/>
                    </a:lnTo>
                    <a:cubicBezTo>
                      <a:pt x="5078" y="1980"/>
                      <a:pt x="5082" y="1977"/>
                      <a:pt x="5085" y="1974"/>
                    </a:cubicBezTo>
                    <a:cubicBezTo>
                      <a:pt x="5090" y="1968"/>
                      <a:pt x="5095" y="1961"/>
                      <a:pt x="5100" y="1955"/>
                    </a:cubicBezTo>
                    <a:cubicBezTo>
                      <a:pt x="5104" y="1952"/>
                      <a:pt x="5109" y="1949"/>
                      <a:pt x="5113" y="1946"/>
                    </a:cubicBezTo>
                    <a:cubicBezTo>
                      <a:pt x="5115" y="1942"/>
                      <a:pt x="5116" y="1938"/>
                      <a:pt x="5118" y="1934"/>
                    </a:cubicBezTo>
                    <a:cubicBezTo>
                      <a:pt x="5119" y="1933"/>
                      <a:pt x="5121" y="1932"/>
                      <a:pt x="5122" y="1931"/>
                    </a:cubicBezTo>
                    <a:cubicBezTo>
                      <a:pt x="5124" y="1929"/>
                      <a:pt x="5125" y="1927"/>
                      <a:pt x="5127" y="1925"/>
                    </a:cubicBezTo>
                    <a:cubicBezTo>
                      <a:pt x="5130" y="1922"/>
                      <a:pt x="5133" y="1918"/>
                      <a:pt x="5136" y="1915"/>
                    </a:cubicBezTo>
                    <a:lnTo>
                      <a:pt x="5145" y="1915"/>
                    </a:lnTo>
                    <a:cubicBezTo>
                      <a:pt x="5146" y="1917"/>
                      <a:pt x="5146" y="1919"/>
                      <a:pt x="5147" y="1921"/>
                    </a:cubicBezTo>
                    <a:cubicBezTo>
                      <a:pt x="5150" y="1925"/>
                      <a:pt x="5152" y="1930"/>
                      <a:pt x="5155" y="1934"/>
                    </a:cubicBezTo>
                    <a:cubicBezTo>
                      <a:pt x="5158" y="1942"/>
                      <a:pt x="5162" y="1951"/>
                      <a:pt x="5165" y="1959"/>
                    </a:cubicBezTo>
                    <a:cubicBezTo>
                      <a:pt x="5169" y="1968"/>
                      <a:pt x="5174" y="1977"/>
                      <a:pt x="5178" y="1986"/>
                    </a:cubicBezTo>
                    <a:cubicBezTo>
                      <a:pt x="5180" y="1994"/>
                      <a:pt x="5182" y="2003"/>
                      <a:pt x="5184" y="2011"/>
                    </a:cubicBezTo>
                    <a:cubicBezTo>
                      <a:pt x="5186" y="2014"/>
                      <a:pt x="5187" y="2017"/>
                      <a:pt x="5189" y="2020"/>
                    </a:cubicBezTo>
                    <a:cubicBezTo>
                      <a:pt x="5191" y="2018"/>
                      <a:pt x="5192" y="2016"/>
                      <a:pt x="5194" y="2014"/>
                    </a:cubicBezTo>
                    <a:cubicBezTo>
                      <a:pt x="5197" y="2011"/>
                      <a:pt x="5199" y="2008"/>
                      <a:pt x="5202" y="2005"/>
                    </a:cubicBezTo>
                    <a:cubicBezTo>
                      <a:pt x="5203" y="2002"/>
                      <a:pt x="5203" y="1999"/>
                      <a:pt x="5204" y="1996"/>
                    </a:cubicBezTo>
                    <a:cubicBezTo>
                      <a:pt x="5206" y="1993"/>
                      <a:pt x="5207" y="1989"/>
                      <a:pt x="5209" y="1986"/>
                    </a:cubicBezTo>
                    <a:lnTo>
                      <a:pt x="5209" y="1968"/>
                    </a:lnTo>
                    <a:cubicBezTo>
                      <a:pt x="5210" y="1961"/>
                      <a:pt x="5211" y="1953"/>
                      <a:pt x="5212" y="1946"/>
                    </a:cubicBezTo>
                    <a:lnTo>
                      <a:pt x="5212" y="1912"/>
                    </a:lnTo>
                    <a:cubicBezTo>
                      <a:pt x="5213" y="1897"/>
                      <a:pt x="5213" y="1881"/>
                      <a:pt x="5214" y="1866"/>
                    </a:cubicBezTo>
                    <a:cubicBezTo>
                      <a:pt x="5215" y="1858"/>
                      <a:pt x="5216" y="1849"/>
                      <a:pt x="5217" y="1841"/>
                    </a:cubicBezTo>
                    <a:lnTo>
                      <a:pt x="5217" y="1807"/>
                    </a:lnTo>
                    <a:lnTo>
                      <a:pt x="5217" y="1788"/>
                    </a:lnTo>
                    <a:lnTo>
                      <a:pt x="5217" y="1751"/>
                    </a:lnTo>
                    <a:cubicBezTo>
                      <a:pt x="5218" y="1739"/>
                      <a:pt x="5219" y="1726"/>
                      <a:pt x="5220" y="1714"/>
                    </a:cubicBezTo>
                    <a:cubicBezTo>
                      <a:pt x="5221" y="1703"/>
                      <a:pt x="5221" y="1691"/>
                      <a:pt x="5222" y="1680"/>
                    </a:cubicBezTo>
                    <a:lnTo>
                      <a:pt x="5222" y="1677"/>
                    </a:lnTo>
                    <a:lnTo>
                      <a:pt x="5222" y="1640"/>
                    </a:lnTo>
                    <a:lnTo>
                      <a:pt x="5227" y="1640"/>
                    </a:lnTo>
                    <a:lnTo>
                      <a:pt x="5232" y="1640"/>
                    </a:lnTo>
                    <a:cubicBezTo>
                      <a:pt x="5240" y="1634"/>
                      <a:pt x="5248" y="1627"/>
                      <a:pt x="5256" y="1621"/>
                    </a:cubicBezTo>
                    <a:cubicBezTo>
                      <a:pt x="5262" y="1614"/>
                      <a:pt x="5267" y="1607"/>
                      <a:pt x="5273" y="1600"/>
                    </a:cubicBezTo>
                    <a:lnTo>
                      <a:pt x="5273" y="1590"/>
                    </a:lnTo>
                    <a:cubicBezTo>
                      <a:pt x="5274" y="1583"/>
                      <a:pt x="5276" y="1576"/>
                      <a:pt x="5277" y="1569"/>
                    </a:cubicBezTo>
                    <a:cubicBezTo>
                      <a:pt x="5279" y="1570"/>
                      <a:pt x="5280" y="1571"/>
                      <a:pt x="5282" y="1572"/>
                    </a:cubicBezTo>
                    <a:lnTo>
                      <a:pt x="5292" y="1572"/>
                    </a:lnTo>
                    <a:lnTo>
                      <a:pt x="5304" y="1572"/>
                    </a:lnTo>
                    <a:lnTo>
                      <a:pt x="5312" y="1572"/>
                    </a:lnTo>
                    <a:lnTo>
                      <a:pt x="5322" y="1572"/>
                    </a:lnTo>
                    <a:lnTo>
                      <a:pt x="5340" y="1578"/>
                    </a:lnTo>
                    <a:lnTo>
                      <a:pt x="5346" y="1572"/>
                    </a:lnTo>
                    <a:lnTo>
                      <a:pt x="5359" y="1559"/>
                    </a:lnTo>
                    <a:lnTo>
                      <a:pt x="5371" y="1550"/>
                    </a:lnTo>
                    <a:lnTo>
                      <a:pt x="5392" y="1532"/>
                    </a:lnTo>
                    <a:cubicBezTo>
                      <a:pt x="5396" y="1529"/>
                      <a:pt x="5399" y="1525"/>
                      <a:pt x="5403" y="1522"/>
                    </a:cubicBezTo>
                    <a:cubicBezTo>
                      <a:pt x="5406" y="1514"/>
                      <a:pt x="5410" y="1506"/>
                      <a:pt x="5413" y="1498"/>
                    </a:cubicBezTo>
                    <a:lnTo>
                      <a:pt x="5413" y="1491"/>
                    </a:lnTo>
                    <a:lnTo>
                      <a:pt x="5413" y="1488"/>
                    </a:lnTo>
                    <a:lnTo>
                      <a:pt x="5413" y="1482"/>
                    </a:lnTo>
                    <a:lnTo>
                      <a:pt x="5413" y="1473"/>
                    </a:lnTo>
                    <a:cubicBezTo>
                      <a:pt x="5412" y="1464"/>
                      <a:pt x="5412" y="1454"/>
                      <a:pt x="5411" y="1445"/>
                    </a:cubicBezTo>
                    <a:lnTo>
                      <a:pt x="5411" y="1426"/>
                    </a:lnTo>
                    <a:lnTo>
                      <a:pt x="5411" y="1414"/>
                    </a:lnTo>
                    <a:cubicBezTo>
                      <a:pt x="5413" y="1411"/>
                      <a:pt x="5414" y="1408"/>
                      <a:pt x="5416" y="1405"/>
                    </a:cubicBezTo>
                    <a:cubicBezTo>
                      <a:pt x="5418" y="1400"/>
                      <a:pt x="5421" y="1394"/>
                      <a:pt x="5423" y="1389"/>
                    </a:cubicBezTo>
                    <a:cubicBezTo>
                      <a:pt x="5426" y="1386"/>
                      <a:pt x="5428" y="1383"/>
                      <a:pt x="5431" y="1380"/>
                    </a:cubicBezTo>
                    <a:cubicBezTo>
                      <a:pt x="5434" y="1374"/>
                      <a:pt x="5438" y="1367"/>
                      <a:pt x="5441" y="1361"/>
                    </a:cubicBezTo>
                    <a:cubicBezTo>
                      <a:pt x="5444" y="1356"/>
                      <a:pt x="5446" y="1351"/>
                      <a:pt x="5449" y="1346"/>
                    </a:cubicBezTo>
                    <a:cubicBezTo>
                      <a:pt x="5453" y="1339"/>
                      <a:pt x="5456" y="1331"/>
                      <a:pt x="5460" y="1324"/>
                    </a:cubicBezTo>
                    <a:cubicBezTo>
                      <a:pt x="5461" y="1321"/>
                      <a:pt x="5463" y="1318"/>
                      <a:pt x="5464" y="1315"/>
                    </a:cubicBezTo>
                    <a:lnTo>
                      <a:pt x="5465" y="1315"/>
                    </a:lnTo>
                    <a:lnTo>
                      <a:pt x="5483" y="1318"/>
                    </a:lnTo>
                    <a:lnTo>
                      <a:pt x="5496" y="1318"/>
                    </a:lnTo>
                    <a:lnTo>
                      <a:pt x="5503" y="1318"/>
                    </a:lnTo>
                    <a:lnTo>
                      <a:pt x="5512" y="1318"/>
                    </a:lnTo>
                    <a:cubicBezTo>
                      <a:pt x="5513" y="1317"/>
                      <a:pt x="5515" y="1316"/>
                      <a:pt x="5516" y="1315"/>
                    </a:cubicBezTo>
                    <a:lnTo>
                      <a:pt x="5516" y="1309"/>
                    </a:lnTo>
                    <a:lnTo>
                      <a:pt x="5516" y="1300"/>
                    </a:lnTo>
                    <a:cubicBezTo>
                      <a:pt x="5518" y="1288"/>
                      <a:pt x="5519" y="1277"/>
                      <a:pt x="5521" y="1265"/>
                    </a:cubicBezTo>
                    <a:cubicBezTo>
                      <a:pt x="5523" y="1261"/>
                      <a:pt x="5524" y="1257"/>
                      <a:pt x="5526" y="1253"/>
                    </a:cubicBezTo>
                    <a:cubicBezTo>
                      <a:pt x="5526" y="1250"/>
                      <a:pt x="5527" y="1247"/>
                      <a:pt x="5527" y="1244"/>
                    </a:cubicBezTo>
                    <a:lnTo>
                      <a:pt x="5535" y="1244"/>
                    </a:lnTo>
                    <a:lnTo>
                      <a:pt x="5547" y="1244"/>
                    </a:lnTo>
                    <a:lnTo>
                      <a:pt x="5565" y="1244"/>
                    </a:lnTo>
                    <a:cubicBezTo>
                      <a:pt x="5569" y="1242"/>
                      <a:pt x="5574" y="1240"/>
                      <a:pt x="5578" y="1238"/>
                    </a:cubicBezTo>
                    <a:cubicBezTo>
                      <a:pt x="5583" y="1237"/>
                      <a:pt x="5589" y="1236"/>
                      <a:pt x="5594" y="1235"/>
                    </a:cubicBezTo>
                    <a:cubicBezTo>
                      <a:pt x="5595" y="1233"/>
                      <a:pt x="5596" y="1230"/>
                      <a:pt x="5597" y="1228"/>
                    </a:cubicBezTo>
                    <a:lnTo>
                      <a:pt x="5594" y="1219"/>
                    </a:lnTo>
                    <a:cubicBezTo>
                      <a:pt x="5593" y="1215"/>
                      <a:pt x="5593" y="1211"/>
                      <a:pt x="5592" y="1207"/>
                    </a:cubicBezTo>
                    <a:lnTo>
                      <a:pt x="5592" y="1182"/>
                    </a:lnTo>
                    <a:lnTo>
                      <a:pt x="5592" y="1173"/>
                    </a:lnTo>
                    <a:cubicBezTo>
                      <a:pt x="5594" y="1168"/>
                      <a:pt x="5595" y="1162"/>
                      <a:pt x="5597" y="1157"/>
                    </a:cubicBezTo>
                    <a:lnTo>
                      <a:pt x="5594" y="1139"/>
                    </a:lnTo>
                    <a:lnTo>
                      <a:pt x="5594" y="1136"/>
                    </a:lnTo>
                    <a:lnTo>
                      <a:pt x="5594" y="1108"/>
                    </a:lnTo>
                    <a:cubicBezTo>
                      <a:pt x="5595" y="1106"/>
                      <a:pt x="5596" y="1103"/>
                      <a:pt x="5597" y="1101"/>
                    </a:cubicBezTo>
                    <a:cubicBezTo>
                      <a:pt x="5605" y="1094"/>
                      <a:pt x="5612" y="1087"/>
                      <a:pt x="5620" y="1080"/>
                    </a:cubicBezTo>
                    <a:cubicBezTo>
                      <a:pt x="5622" y="1078"/>
                      <a:pt x="5623" y="1076"/>
                      <a:pt x="5625" y="1074"/>
                    </a:cubicBezTo>
                    <a:lnTo>
                      <a:pt x="5635" y="1064"/>
                    </a:lnTo>
                    <a:cubicBezTo>
                      <a:pt x="5641" y="1059"/>
                      <a:pt x="5648" y="1054"/>
                      <a:pt x="5654" y="1049"/>
                    </a:cubicBezTo>
                    <a:cubicBezTo>
                      <a:pt x="5662" y="1045"/>
                      <a:pt x="5669" y="1041"/>
                      <a:pt x="5677" y="1037"/>
                    </a:cubicBezTo>
                    <a:cubicBezTo>
                      <a:pt x="5680" y="1035"/>
                      <a:pt x="5684" y="1032"/>
                      <a:pt x="5687" y="1030"/>
                    </a:cubicBezTo>
                    <a:cubicBezTo>
                      <a:pt x="5689" y="1029"/>
                      <a:pt x="5692" y="1028"/>
                      <a:pt x="5694" y="1027"/>
                    </a:cubicBezTo>
                    <a:cubicBezTo>
                      <a:pt x="5696" y="1025"/>
                      <a:pt x="5697" y="1023"/>
                      <a:pt x="5699" y="1021"/>
                    </a:cubicBezTo>
                    <a:cubicBezTo>
                      <a:pt x="5700" y="1020"/>
                      <a:pt x="5702" y="1019"/>
                      <a:pt x="5703" y="1018"/>
                    </a:cubicBezTo>
                    <a:cubicBezTo>
                      <a:pt x="5705" y="1013"/>
                      <a:pt x="5706" y="1007"/>
                      <a:pt x="5708" y="1002"/>
                    </a:cubicBezTo>
                    <a:cubicBezTo>
                      <a:pt x="5711" y="999"/>
                      <a:pt x="5713" y="996"/>
                      <a:pt x="5716" y="993"/>
                    </a:cubicBezTo>
                    <a:lnTo>
                      <a:pt x="5725" y="981"/>
                    </a:lnTo>
                    <a:lnTo>
                      <a:pt x="5726" y="981"/>
                    </a:lnTo>
                    <a:cubicBezTo>
                      <a:pt x="5729" y="985"/>
                      <a:pt x="5731" y="989"/>
                      <a:pt x="5734" y="993"/>
                    </a:cubicBezTo>
                    <a:cubicBezTo>
                      <a:pt x="5736" y="998"/>
                      <a:pt x="5739" y="1004"/>
                      <a:pt x="5741" y="1009"/>
                    </a:cubicBezTo>
                    <a:lnTo>
                      <a:pt x="5749" y="1009"/>
                    </a:lnTo>
                    <a:lnTo>
                      <a:pt x="5751" y="1009"/>
                    </a:lnTo>
                    <a:lnTo>
                      <a:pt x="5754" y="1009"/>
                    </a:lnTo>
                    <a:cubicBezTo>
                      <a:pt x="5758" y="1006"/>
                      <a:pt x="5761" y="1002"/>
                      <a:pt x="5765" y="999"/>
                    </a:cubicBezTo>
                    <a:lnTo>
                      <a:pt x="5777" y="990"/>
                    </a:lnTo>
                    <a:lnTo>
                      <a:pt x="5792" y="984"/>
                    </a:lnTo>
                    <a:cubicBezTo>
                      <a:pt x="5797" y="989"/>
                      <a:pt x="5803" y="994"/>
                      <a:pt x="5808" y="999"/>
                    </a:cubicBezTo>
                    <a:cubicBezTo>
                      <a:pt x="5809" y="1002"/>
                      <a:pt x="5810" y="1006"/>
                      <a:pt x="5811" y="1009"/>
                    </a:cubicBezTo>
                    <a:cubicBezTo>
                      <a:pt x="5812" y="1013"/>
                      <a:pt x="5812" y="1017"/>
                      <a:pt x="5813" y="1021"/>
                    </a:cubicBezTo>
                    <a:lnTo>
                      <a:pt x="5813" y="1027"/>
                    </a:lnTo>
                    <a:cubicBezTo>
                      <a:pt x="5816" y="1036"/>
                      <a:pt x="5818" y="1046"/>
                      <a:pt x="5821" y="1055"/>
                    </a:cubicBezTo>
                    <a:lnTo>
                      <a:pt x="5834" y="1055"/>
                    </a:lnTo>
                    <a:lnTo>
                      <a:pt x="5849" y="1058"/>
                    </a:lnTo>
                    <a:lnTo>
                      <a:pt x="5858" y="1055"/>
                    </a:lnTo>
                    <a:lnTo>
                      <a:pt x="5860" y="1055"/>
                    </a:lnTo>
                    <a:lnTo>
                      <a:pt x="5863" y="1049"/>
                    </a:lnTo>
                    <a:cubicBezTo>
                      <a:pt x="5864" y="1052"/>
                      <a:pt x="5864" y="1055"/>
                      <a:pt x="5865" y="1058"/>
                    </a:cubicBezTo>
                    <a:cubicBezTo>
                      <a:pt x="5866" y="1063"/>
                      <a:pt x="5867" y="1069"/>
                      <a:pt x="5868" y="1074"/>
                    </a:cubicBezTo>
                    <a:cubicBezTo>
                      <a:pt x="5870" y="1080"/>
                      <a:pt x="5873" y="1086"/>
                      <a:pt x="5875" y="1092"/>
                    </a:cubicBezTo>
                    <a:cubicBezTo>
                      <a:pt x="5882" y="1108"/>
                      <a:pt x="5889" y="1123"/>
                      <a:pt x="5896" y="1139"/>
                    </a:cubicBezTo>
                    <a:cubicBezTo>
                      <a:pt x="5899" y="1148"/>
                      <a:pt x="5903" y="1157"/>
                      <a:pt x="5906" y="1166"/>
                    </a:cubicBezTo>
                    <a:cubicBezTo>
                      <a:pt x="5906" y="1165"/>
                      <a:pt x="5907" y="1164"/>
                      <a:pt x="5907" y="1163"/>
                    </a:cubicBezTo>
                    <a:lnTo>
                      <a:pt x="5911" y="1163"/>
                    </a:lnTo>
                    <a:cubicBezTo>
                      <a:pt x="5913" y="1160"/>
                      <a:pt x="5914" y="1157"/>
                      <a:pt x="5916" y="1154"/>
                    </a:cubicBezTo>
                    <a:cubicBezTo>
                      <a:pt x="5916" y="1152"/>
                      <a:pt x="5917" y="1150"/>
                      <a:pt x="5917" y="1148"/>
                    </a:cubicBezTo>
                    <a:lnTo>
                      <a:pt x="5920" y="1148"/>
                    </a:lnTo>
                    <a:cubicBezTo>
                      <a:pt x="5921" y="1151"/>
                      <a:pt x="5921" y="1154"/>
                      <a:pt x="5922" y="1157"/>
                    </a:cubicBezTo>
                    <a:cubicBezTo>
                      <a:pt x="5924" y="1162"/>
                      <a:pt x="5925" y="1168"/>
                      <a:pt x="5927" y="1173"/>
                    </a:cubicBezTo>
                    <a:lnTo>
                      <a:pt x="5930" y="1188"/>
                    </a:lnTo>
                    <a:cubicBezTo>
                      <a:pt x="5928" y="1192"/>
                      <a:pt x="5927" y="1196"/>
                      <a:pt x="5925" y="1200"/>
                    </a:cubicBezTo>
                    <a:cubicBezTo>
                      <a:pt x="5924" y="1202"/>
                      <a:pt x="5923" y="1205"/>
                      <a:pt x="5922" y="1207"/>
                    </a:cubicBezTo>
                    <a:lnTo>
                      <a:pt x="5916" y="1216"/>
                    </a:lnTo>
                    <a:lnTo>
                      <a:pt x="5907" y="1228"/>
                    </a:lnTo>
                    <a:cubicBezTo>
                      <a:pt x="5907" y="1230"/>
                      <a:pt x="5906" y="1233"/>
                      <a:pt x="5906" y="1235"/>
                    </a:cubicBezTo>
                    <a:cubicBezTo>
                      <a:pt x="5903" y="1239"/>
                      <a:pt x="5901" y="1243"/>
                      <a:pt x="5898" y="1247"/>
                    </a:cubicBezTo>
                    <a:cubicBezTo>
                      <a:pt x="5896" y="1250"/>
                      <a:pt x="5893" y="1253"/>
                      <a:pt x="5891" y="1256"/>
                    </a:cubicBezTo>
                    <a:lnTo>
                      <a:pt x="5888" y="1262"/>
                    </a:lnTo>
                    <a:cubicBezTo>
                      <a:pt x="5887" y="1266"/>
                      <a:pt x="5887" y="1271"/>
                      <a:pt x="5886" y="1275"/>
                    </a:cubicBezTo>
                    <a:lnTo>
                      <a:pt x="5883" y="1296"/>
                    </a:lnTo>
                    <a:cubicBezTo>
                      <a:pt x="5885" y="1297"/>
                      <a:pt x="5886" y="1299"/>
                      <a:pt x="5888" y="1300"/>
                    </a:cubicBezTo>
                    <a:cubicBezTo>
                      <a:pt x="5891" y="1305"/>
                      <a:pt x="5895" y="1310"/>
                      <a:pt x="5898" y="1315"/>
                    </a:cubicBezTo>
                    <a:cubicBezTo>
                      <a:pt x="5899" y="1316"/>
                      <a:pt x="5901" y="1317"/>
                      <a:pt x="5902" y="1318"/>
                    </a:cubicBezTo>
                    <a:cubicBezTo>
                      <a:pt x="5904" y="1320"/>
                      <a:pt x="5905" y="1322"/>
                      <a:pt x="5907" y="1324"/>
                    </a:cubicBezTo>
                    <a:cubicBezTo>
                      <a:pt x="5908" y="1327"/>
                      <a:pt x="5910" y="1331"/>
                      <a:pt x="5911" y="1334"/>
                    </a:cubicBezTo>
                    <a:cubicBezTo>
                      <a:pt x="5911" y="1338"/>
                      <a:pt x="5912" y="1342"/>
                      <a:pt x="5912" y="1346"/>
                    </a:cubicBezTo>
                    <a:lnTo>
                      <a:pt x="5912" y="1364"/>
                    </a:lnTo>
                    <a:lnTo>
                      <a:pt x="5912" y="1371"/>
                    </a:lnTo>
                    <a:cubicBezTo>
                      <a:pt x="5910" y="1375"/>
                      <a:pt x="5909" y="1379"/>
                      <a:pt x="5907" y="1383"/>
                    </a:cubicBezTo>
                    <a:cubicBezTo>
                      <a:pt x="5907" y="1386"/>
                      <a:pt x="5906" y="1389"/>
                      <a:pt x="5906" y="1392"/>
                    </a:cubicBezTo>
                    <a:cubicBezTo>
                      <a:pt x="5903" y="1396"/>
                      <a:pt x="5901" y="1401"/>
                      <a:pt x="5898" y="1405"/>
                    </a:cubicBezTo>
                    <a:cubicBezTo>
                      <a:pt x="5897" y="1406"/>
                      <a:pt x="5897" y="1407"/>
                      <a:pt x="5896" y="1408"/>
                    </a:cubicBezTo>
                    <a:lnTo>
                      <a:pt x="5896" y="1426"/>
                    </a:lnTo>
                    <a:lnTo>
                      <a:pt x="5896" y="1442"/>
                    </a:lnTo>
                    <a:lnTo>
                      <a:pt x="5896" y="1454"/>
                    </a:lnTo>
                    <a:lnTo>
                      <a:pt x="5896" y="1470"/>
                    </a:lnTo>
                    <a:lnTo>
                      <a:pt x="5893" y="1488"/>
                    </a:lnTo>
                    <a:cubicBezTo>
                      <a:pt x="5892" y="1492"/>
                      <a:pt x="5892" y="1497"/>
                      <a:pt x="5891" y="1501"/>
                    </a:cubicBezTo>
                    <a:cubicBezTo>
                      <a:pt x="5889" y="1517"/>
                      <a:pt x="5888" y="1534"/>
                      <a:pt x="5886" y="1550"/>
                    </a:cubicBezTo>
                    <a:lnTo>
                      <a:pt x="5883" y="1559"/>
                    </a:lnTo>
                    <a:cubicBezTo>
                      <a:pt x="5880" y="1565"/>
                      <a:pt x="5878" y="1572"/>
                      <a:pt x="5875" y="1578"/>
                    </a:cubicBezTo>
                    <a:cubicBezTo>
                      <a:pt x="5873" y="1582"/>
                      <a:pt x="5872" y="1586"/>
                      <a:pt x="5870" y="1590"/>
                    </a:cubicBezTo>
                    <a:cubicBezTo>
                      <a:pt x="5868" y="1595"/>
                      <a:pt x="5865" y="1601"/>
                      <a:pt x="5863" y="1606"/>
                    </a:cubicBezTo>
                    <a:cubicBezTo>
                      <a:pt x="5858" y="1614"/>
                      <a:pt x="5854" y="1623"/>
                      <a:pt x="5849" y="1631"/>
                    </a:cubicBezTo>
                    <a:cubicBezTo>
                      <a:pt x="5848" y="1632"/>
                      <a:pt x="5846" y="1633"/>
                      <a:pt x="5845" y="1634"/>
                    </a:cubicBezTo>
                    <a:lnTo>
                      <a:pt x="5845" y="1649"/>
                    </a:lnTo>
                    <a:lnTo>
                      <a:pt x="5854" y="1658"/>
                    </a:lnTo>
                    <a:lnTo>
                      <a:pt x="5865" y="1658"/>
                    </a:lnTo>
                    <a:lnTo>
                      <a:pt x="5873" y="1658"/>
                    </a:lnTo>
                    <a:cubicBezTo>
                      <a:pt x="5877" y="1659"/>
                      <a:pt x="5882" y="1661"/>
                      <a:pt x="5886" y="1662"/>
                    </a:cubicBezTo>
                    <a:lnTo>
                      <a:pt x="5898" y="1662"/>
                    </a:lnTo>
                    <a:lnTo>
                      <a:pt x="5906" y="1662"/>
                    </a:lnTo>
                    <a:lnTo>
                      <a:pt x="5906" y="1649"/>
                    </a:lnTo>
                    <a:cubicBezTo>
                      <a:pt x="5906" y="1641"/>
                      <a:pt x="5907" y="1632"/>
                      <a:pt x="5907" y="1624"/>
                    </a:cubicBezTo>
                    <a:cubicBezTo>
                      <a:pt x="5908" y="1619"/>
                      <a:pt x="5910" y="1614"/>
                      <a:pt x="5911" y="1609"/>
                    </a:cubicBezTo>
                    <a:cubicBezTo>
                      <a:pt x="5911" y="1606"/>
                      <a:pt x="5912" y="1603"/>
                      <a:pt x="5912" y="1600"/>
                    </a:cubicBezTo>
                    <a:cubicBezTo>
                      <a:pt x="5913" y="1597"/>
                      <a:pt x="5915" y="1593"/>
                      <a:pt x="5916" y="1590"/>
                    </a:cubicBezTo>
                    <a:lnTo>
                      <a:pt x="5922" y="1590"/>
                    </a:lnTo>
                    <a:lnTo>
                      <a:pt x="5937" y="1587"/>
                    </a:lnTo>
                    <a:lnTo>
                      <a:pt x="5953" y="1587"/>
                    </a:lnTo>
                    <a:lnTo>
                      <a:pt x="5963" y="1587"/>
                    </a:lnTo>
                    <a:lnTo>
                      <a:pt x="5978" y="1587"/>
                    </a:lnTo>
                    <a:lnTo>
                      <a:pt x="5989" y="1587"/>
                    </a:lnTo>
                    <a:lnTo>
                      <a:pt x="6005" y="1587"/>
                    </a:lnTo>
                    <a:lnTo>
                      <a:pt x="6017" y="1587"/>
                    </a:lnTo>
                    <a:lnTo>
                      <a:pt x="6027" y="1587"/>
                    </a:lnTo>
                    <a:lnTo>
                      <a:pt x="6036" y="1587"/>
                    </a:lnTo>
                    <a:cubicBezTo>
                      <a:pt x="6038" y="1588"/>
                      <a:pt x="6039" y="1589"/>
                      <a:pt x="6041" y="1590"/>
                    </a:cubicBezTo>
                    <a:cubicBezTo>
                      <a:pt x="6045" y="1592"/>
                      <a:pt x="6050" y="1595"/>
                      <a:pt x="6054" y="1597"/>
                    </a:cubicBezTo>
                    <a:lnTo>
                      <a:pt x="6069" y="1609"/>
                    </a:lnTo>
                    <a:cubicBezTo>
                      <a:pt x="6074" y="1617"/>
                      <a:pt x="6079" y="1626"/>
                      <a:pt x="6084" y="1634"/>
                    </a:cubicBezTo>
                    <a:cubicBezTo>
                      <a:pt x="6087" y="1640"/>
                      <a:pt x="6089" y="1646"/>
                      <a:pt x="6092" y="1652"/>
                    </a:cubicBezTo>
                    <a:cubicBezTo>
                      <a:pt x="6097" y="1658"/>
                      <a:pt x="6101" y="1665"/>
                      <a:pt x="6106" y="1671"/>
                    </a:cubicBezTo>
                    <a:lnTo>
                      <a:pt x="6115" y="1680"/>
                    </a:lnTo>
                    <a:lnTo>
                      <a:pt x="6121" y="1680"/>
                    </a:lnTo>
                    <a:lnTo>
                      <a:pt x="6121" y="1643"/>
                    </a:lnTo>
                    <a:lnTo>
                      <a:pt x="6121" y="1631"/>
                    </a:lnTo>
                    <a:cubicBezTo>
                      <a:pt x="6138" y="1626"/>
                      <a:pt x="6155" y="1620"/>
                      <a:pt x="6172" y="1615"/>
                    </a:cubicBezTo>
                    <a:cubicBezTo>
                      <a:pt x="6170" y="1607"/>
                      <a:pt x="6169" y="1598"/>
                      <a:pt x="6167" y="1590"/>
                    </a:cubicBezTo>
                    <a:lnTo>
                      <a:pt x="6167" y="1563"/>
                    </a:lnTo>
                    <a:lnTo>
                      <a:pt x="6167" y="1532"/>
                    </a:lnTo>
                    <a:cubicBezTo>
                      <a:pt x="6165" y="1515"/>
                      <a:pt x="6162" y="1499"/>
                      <a:pt x="6160" y="1482"/>
                    </a:cubicBezTo>
                    <a:cubicBezTo>
                      <a:pt x="6160" y="1476"/>
                      <a:pt x="6159" y="1469"/>
                      <a:pt x="6159" y="1463"/>
                    </a:cubicBezTo>
                    <a:lnTo>
                      <a:pt x="6159" y="1454"/>
                    </a:lnTo>
                    <a:cubicBezTo>
                      <a:pt x="6165" y="1447"/>
                      <a:pt x="6172" y="1440"/>
                      <a:pt x="6178" y="1433"/>
                    </a:cubicBezTo>
                    <a:cubicBezTo>
                      <a:pt x="6183" y="1430"/>
                      <a:pt x="6188" y="1426"/>
                      <a:pt x="6193" y="1423"/>
                    </a:cubicBezTo>
                    <a:cubicBezTo>
                      <a:pt x="6196" y="1420"/>
                      <a:pt x="6198" y="1417"/>
                      <a:pt x="6201" y="1414"/>
                    </a:cubicBezTo>
                    <a:cubicBezTo>
                      <a:pt x="6204" y="1404"/>
                      <a:pt x="6208" y="1393"/>
                      <a:pt x="6211" y="1383"/>
                    </a:cubicBezTo>
                    <a:cubicBezTo>
                      <a:pt x="6213" y="1377"/>
                      <a:pt x="6215" y="1370"/>
                      <a:pt x="6217" y="1364"/>
                    </a:cubicBezTo>
                    <a:cubicBezTo>
                      <a:pt x="6219" y="1360"/>
                      <a:pt x="6222" y="1356"/>
                      <a:pt x="6224" y="1352"/>
                    </a:cubicBezTo>
                    <a:lnTo>
                      <a:pt x="6239" y="1361"/>
                    </a:lnTo>
                    <a:lnTo>
                      <a:pt x="6258" y="1380"/>
                    </a:lnTo>
                    <a:cubicBezTo>
                      <a:pt x="6264" y="1388"/>
                      <a:pt x="6270" y="1397"/>
                      <a:pt x="6276" y="1405"/>
                    </a:cubicBezTo>
                    <a:lnTo>
                      <a:pt x="6291" y="1417"/>
                    </a:lnTo>
                    <a:lnTo>
                      <a:pt x="6335" y="1405"/>
                    </a:lnTo>
                    <a:cubicBezTo>
                      <a:pt x="6342" y="1384"/>
                      <a:pt x="6348" y="1364"/>
                      <a:pt x="6355" y="1343"/>
                    </a:cubicBezTo>
                    <a:cubicBezTo>
                      <a:pt x="6353" y="1337"/>
                      <a:pt x="6350" y="1330"/>
                      <a:pt x="6348" y="1324"/>
                    </a:cubicBezTo>
                    <a:cubicBezTo>
                      <a:pt x="6346" y="1319"/>
                      <a:pt x="6345" y="1314"/>
                      <a:pt x="6343" y="1309"/>
                    </a:cubicBezTo>
                    <a:cubicBezTo>
                      <a:pt x="6342" y="1303"/>
                      <a:pt x="6341" y="1296"/>
                      <a:pt x="6340" y="1290"/>
                    </a:cubicBezTo>
                    <a:cubicBezTo>
                      <a:pt x="6339" y="1287"/>
                      <a:pt x="6339" y="1284"/>
                      <a:pt x="6338" y="1281"/>
                    </a:cubicBezTo>
                    <a:cubicBezTo>
                      <a:pt x="6336" y="1278"/>
                      <a:pt x="6335" y="1275"/>
                      <a:pt x="6333" y="1272"/>
                    </a:cubicBezTo>
                    <a:cubicBezTo>
                      <a:pt x="6330" y="1267"/>
                      <a:pt x="6328" y="1261"/>
                      <a:pt x="6325" y="1256"/>
                    </a:cubicBezTo>
                    <a:cubicBezTo>
                      <a:pt x="6323" y="1253"/>
                      <a:pt x="6322" y="1250"/>
                      <a:pt x="6320" y="1247"/>
                    </a:cubicBezTo>
                    <a:cubicBezTo>
                      <a:pt x="6317" y="1243"/>
                      <a:pt x="6315" y="1239"/>
                      <a:pt x="6312" y="1235"/>
                    </a:cubicBezTo>
                    <a:cubicBezTo>
                      <a:pt x="6310" y="1232"/>
                      <a:pt x="6309" y="1228"/>
                      <a:pt x="6307" y="1225"/>
                    </a:cubicBezTo>
                    <a:cubicBezTo>
                      <a:pt x="6307" y="1223"/>
                      <a:pt x="6306" y="1221"/>
                      <a:pt x="6306" y="1219"/>
                    </a:cubicBezTo>
                    <a:cubicBezTo>
                      <a:pt x="6305" y="1218"/>
                      <a:pt x="6303" y="1217"/>
                      <a:pt x="6302" y="1216"/>
                    </a:cubicBezTo>
                    <a:cubicBezTo>
                      <a:pt x="6305" y="1205"/>
                      <a:pt x="6307" y="1193"/>
                      <a:pt x="6310" y="1182"/>
                    </a:cubicBezTo>
                    <a:cubicBezTo>
                      <a:pt x="6312" y="1174"/>
                      <a:pt x="6315" y="1165"/>
                      <a:pt x="6317" y="1157"/>
                    </a:cubicBezTo>
                    <a:cubicBezTo>
                      <a:pt x="6321" y="1151"/>
                      <a:pt x="6326" y="1145"/>
                      <a:pt x="6330" y="1139"/>
                    </a:cubicBezTo>
                    <a:cubicBezTo>
                      <a:pt x="6334" y="1133"/>
                      <a:pt x="6339" y="1126"/>
                      <a:pt x="6343" y="1120"/>
                    </a:cubicBezTo>
                    <a:cubicBezTo>
                      <a:pt x="6346" y="1114"/>
                      <a:pt x="6350" y="1107"/>
                      <a:pt x="6353" y="1101"/>
                    </a:cubicBezTo>
                    <a:cubicBezTo>
                      <a:pt x="6357" y="1094"/>
                      <a:pt x="6360" y="1087"/>
                      <a:pt x="6364" y="1080"/>
                    </a:cubicBezTo>
                    <a:cubicBezTo>
                      <a:pt x="6365" y="1078"/>
                      <a:pt x="6367" y="1076"/>
                      <a:pt x="6368" y="1074"/>
                    </a:cubicBezTo>
                    <a:lnTo>
                      <a:pt x="6374" y="1080"/>
                    </a:lnTo>
                    <a:lnTo>
                      <a:pt x="6377" y="1098"/>
                    </a:lnTo>
                    <a:cubicBezTo>
                      <a:pt x="6378" y="1104"/>
                      <a:pt x="6378" y="1111"/>
                      <a:pt x="6379" y="1117"/>
                    </a:cubicBezTo>
                    <a:lnTo>
                      <a:pt x="6379" y="1120"/>
                    </a:lnTo>
                    <a:cubicBezTo>
                      <a:pt x="6381" y="1122"/>
                      <a:pt x="6382" y="1124"/>
                      <a:pt x="6384" y="1126"/>
                    </a:cubicBezTo>
                    <a:lnTo>
                      <a:pt x="6387" y="1129"/>
                    </a:lnTo>
                    <a:lnTo>
                      <a:pt x="6390" y="1108"/>
                    </a:lnTo>
                    <a:lnTo>
                      <a:pt x="6390" y="1089"/>
                    </a:lnTo>
                    <a:cubicBezTo>
                      <a:pt x="6392" y="1087"/>
                      <a:pt x="6395" y="1085"/>
                      <a:pt x="6397" y="1083"/>
                    </a:cubicBezTo>
                    <a:lnTo>
                      <a:pt x="6417" y="1080"/>
                    </a:lnTo>
                    <a:cubicBezTo>
                      <a:pt x="6424" y="1077"/>
                      <a:pt x="6432" y="1074"/>
                      <a:pt x="6439" y="1071"/>
                    </a:cubicBezTo>
                    <a:cubicBezTo>
                      <a:pt x="6447" y="1069"/>
                      <a:pt x="6454" y="1066"/>
                      <a:pt x="6462" y="1064"/>
                    </a:cubicBezTo>
                    <a:lnTo>
                      <a:pt x="6474" y="1058"/>
                    </a:lnTo>
                    <a:cubicBezTo>
                      <a:pt x="6476" y="1057"/>
                      <a:pt x="6477" y="1056"/>
                      <a:pt x="6479" y="1055"/>
                    </a:cubicBezTo>
                    <a:cubicBezTo>
                      <a:pt x="6482" y="1044"/>
                      <a:pt x="6485" y="1032"/>
                      <a:pt x="6488" y="1021"/>
                    </a:cubicBezTo>
                    <a:cubicBezTo>
                      <a:pt x="6494" y="1001"/>
                      <a:pt x="6499" y="982"/>
                      <a:pt x="6505" y="962"/>
                    </a:cubicBezTo>
                    <a:cubicBezTo>
                      <a:pt x="6509" y="949"/>
                      <a:pt x="6512" y="935"/>
                      <a:pt x="6516" y="922"/>
                    </a:cubicBezTo>
                    <a:cubicBezTo>
                      <a:pt x="6519" y="913"/>
                      <a:pt x="6521" y="903"/>
                      <a:pt x="6524" y="894"/>
                    </a:cubicBezTo>
                    <a:cubicBezTo>
                      <a:pt x="6526" y="893"/>
                      <a:pt x="6527" y="892"/>
                      <a:pt x="6529" y="891"/>
                    </a:cubicBezTo>
                    <a:lnTo>
                      <a:pt x="6544" y="873"/>
                    </a:lnTo>
                    <a:cubicBezTo>
                      <a:pt x="6546" y="870"/>
                      <a:pt x="6548" y="866"/>
                      <a:pt x="6550" y="863"/>
                    </a:cubicBezTo>
                    <a:cubicBezTo>
                      <a:pt x="6552" y="856"/>
                      <a:pt x="6555" y="849"/>
                      <a:pt x="6557" y="842"/>
                    </a:cubicBezTo>
                    <a:cubicBezTo>
                      <a:pt x="6559" y="835"/>
                      <a:pt x="6561" y="827"/>
                      <a:pt x="6563" y="820"/>
                    </a:cubicBezTo>
                    <a:cubicBezTo>
                      <a:pt x="6564" y="815"/>
                      <a:pt x="6566" y="809"/>
                      <a:pt x="6567" y="804"/>
                    </a:cubicBezTo>
                    <a:lnTo>
                      <a:pt x="6576" y="801"/>
                    </a:lnTo>
                    <a:lnTo>
                      <a:pt x="6591" y="801"/>
                    </a:lnTo>
                    <a:cubicBezTo>
                      <a:pt x="6598" y="804"/>
                      <a:pt x="6604" y="808"/>
                      <a:pt x="6611" y="811"/>
                    </a:cubicBezTo>
                    <a:cubicBezTo>
                      <a:pt x="6617" y="814"/>
                      <a:pt x="6624" y="817"/>
                      <a:pt x="6630" y="820"/>
                    </a:cubicBezTo>
                    <a:lnTo>
                      <a:pt x="6648" y="823"/>
                    </a:lnTo>
                    <a:cubicBezTo>
                      <a:pt x="6655" y="826"/>
                      <a:pt x="6661" y="829"/>
                      <a:pt x="6668" y="832"/>
                    </a:cubicBezTo>
                    <a:cubicBezTo>
                      <a:pt x="6673" y="835"/>
                      <a:pt x="6678" y="839"/>
                      <a:pt x="6683" y="842"/>
                    </a:cubicBezTo>
                    <a:lnTo>
                      <a:pt x="6692" y="842"/>
                    </a:lnTo>
                    <a:cubicBezTo>
                      <a:pt x="6694" y="841"/>
                      <a:pt x="6695" y="839"/>
                      <a:pt x="6697" y="838"/>
                    </a:cubicBezTo>
                    <a:cubicBezTo>
                      <a:pt x="6701" y="829"/>
                      <a:pt x="6706" y="820"/>
                      <a:pt x="6710" y="811"/>
                    </a:cubicBezTo>
                    <a:cubicBezTo>
                      <a:pt x="6714" y="806"/>
                      <a:pt x="6719" y="800"/>
                      <a:pt x="6723" y="795"/>
                    </a:cubicBezTo>
                    <a:lnTo>
                      <a:pt x="6738" y="786"/>
                    </a:lnTo>
                    <a:lnTo>
                      <a:pt x="6753" y="777"/>
                    </a:lnTo>
                    <a:cubicBezTo>
                      <a:pt x="6761" y="773"/>
                      <a:pt x="6769" y="768"/>
                      <a:pt x="6777" y="764"/>
                    </a:cubicBezTo>
                    <a:cubicBezTo>
                      <a:pt x="6785" y="761"/>
                      <a:pt x="6794" y="758"/>
                      <a:pt x="6802" y="755"/>
                    </a:cubicBezTo>
                    <a:cubicBezTo>
                      <a:pt x="6806" y="750"/>
                      <a:pt x="6811" y="744"/>
                      <a:pt x="6815" y="739"/>
                    </a:cubicBezTo>
                    <a:lnTo>
                      <a:pt x="6821" y="733"/>
                    </a:lnTo>
                    <a:cubicBezTo>
                      <a:pt x="6822" y="691"/>
                      <a:pt x="6823" y="648"/>
                      <a:pt x="6824" y="606"/>
                    </a:cubicBezTo>
                    <a:lnTo>
                      <a:pt x="6829" y="606"/>
                    </a:lnTo>
                    <a:lnTo>
                      <a:pt x="6838" y="597"/>
                    </a:lnTo>
                    <a:cubicBezTo>
                      <a:pt x="6843" y="593"/>
                      <a:pt x="6849" y="589"/>
                      <a:pt x="6854" y="585"/>
                    </a:cubicBezTo>
                    <a:cubicBezTo>
                      <a:pt x="6876" y="579"/>
                      <a:pt x="6897" y="572"/>
                      <a:pt x="6919" y="566"/>
                    </a:cubicBezTo>
                    <a:lnTo>
                      <a:pt x="6971" y="548"/>
                    </a:lnTo>
                    <a:cubicBezTo>
                      <a:pt x="6975" y="545"/>
                      <a:pt x="6979" y="541"/>
                      <a:pt x="6983" y="538"/>
                    </a:cubicBezTo>
                    <a:cubicBezTo>
                      <a:pt x="6985" y="533"/>
                      <a:pt x="6986" y="528"/>
                      <a:pt x="6988" y="523"/>
                    </a:cubicBezTo>
                    <a:cubicBezTo>
                      <a:pt x="6992" y="512"/>
                      <a:pt x="6997" y="500"/>
                      <a:pt x="7001" y="489"/>
                    </a:cubicBezTo>
                    <a:lnTo>
                      <a:pt x="7015" y="489"/>
                    </a:lnTo>
                    <a:cubicBezTo>
                      <a:pt x="7018" y="482"/>
                      <a:pt x="7021" y="474"/>
                      <a:pt x="7024" y="467"/>
                    </a:cubicBezTo>
                    <a:cubicBezTo>
                      <a:pt x="7029" y="456"/>
                      <a:pt x="7035" y="444"/>
                      <a:pt x="7040" y="433"/>
                    </a:cubicBezTo>
                    <a:lnTo>
                      <a:pt x="7040" y="424"/>
                    </a:lnTo>
                    <a:lnTo>
                      <a:pt x="7043" y="421"/>
                    </a:lnTo>
                    <a:lnTo>
                      <a:pt x="7045" y="421"/>
                    </a:lnTo>
                    <a:lnTo>
                      <a:pt x="7063" y="412"/>
                    </a:lnTo>
                    <a:cubicBezTo>
                      <a:pt x="7066" y="405"/>
                      <a:pt x="7068" y="397"/>
                      <a:pt x="7071" y="390"/>
                    </a:cubicBezTo>
                    <a:lnTo>
                      <a:pt x="7077" y="387"/>
                    </a:lnTo>
                    <a:cubicBezTo>
                      <a:pt x="7078" y="385"/>
                      <a:pt x="7080" y="383"/>
                      <a:pt x="7081" y="381"/>
                    </a:cubicBezTo>
                    <a:cubicBezTo>
                      <a:pt x="7081" y="380"/>
                      <a:pt x="7082" y="378"/>
                      <a:pt x="7082" y="377"/>
                    </a:cubicBezTo>
                    <a:cubicBezTo>
                      <a:pt x="7079" y="365"/>
                      <a:pt x="7076" y="352"/>
                      <a:pt x="7073" y="340"/>
                    </a:cubicBezTo>
                    <a:lnTo>
                      <a:pt x="7011" y="263"/>
                    </a:lnTo>
                    <a:cubicBezTo>
                      <a:pt x="7009" y="262"/>
                      <a:pt x="7006" y="261"/>
                      <a:pt x="7004" y="260"/>
                    </a:cubicBezTo>
                    <a:cubicBezTo>
                      <a:pt x="7002" y="258"/>
                      <a:pt x="6999" y="256"/>
                      <a:pt x="6997" y="254"/>
                    </a:cubicBezTo>
                    <a:cubicBezTo>
                      <a:pt x="6996" y="256"/>
                      <a:pt x="6994" y="258"/>
                      <a:pt x="6993" y="260"/>
                    </a:cubicBezTo>
                    <a:cubicBezTo>
                      <a:pt x="6991" y="261"/>
                      <a:pt x="6988" y="262"/>
                      <a:pt x="6986" y="263"/>
                    </a:cubicBezTo>
                    <a:cubicBezTo>
                      <a:pt x="6983" y="265"/>
                      <a:pt x="6979" y="267"/>
                      <a:pt x="6976" y="269"/>
                    </a:cubicBezTo>
                    <a:cubicBezTo>
                      <a:pt x="6972" y="270"/>
                      <a:pt x="6967" y="271"/>
                      <a:pt x="6963" y="272"/>
                    </a:cubicBezTo>
                    <a:lnTo>
                      <a:pt x="6957" y="272"/>
                    </a:lnTo>
                    <a:cubicBezTo>
                      <a:pt x="6954" y="271"/>
                      <a:pt x="6950" y="270"/>
                      <a:pt x="6947" y="269"/>
                    </a:cubicBezTo>
                    <a:cubicBezTo>
                      <a:pt x="6943" y="294"/>
                      <a:pt x="6939" y="318"/>
                      <a:pt x="6935" y="343"/>
                    </a:cubicBezTo>
                    <a:cubicBezTo>
                      <a:pt x="6931" y="345"/>
                      <a:pt x="6928" y="348"/>
                      <a:pt x="6924" y="350"/>
                    </a:cubicBezTo>
                    <a:cubicBezTo>
                      <a:pt x="6923" y="344"/>
                      <a:pt x="6922" y="337"/>
                      <a:pt x="6921" y="331"/>
                    </a:cubicBezTo>
                    <a:cubicBezTo>
                      <a:pt x="6920" y="326"/>
                      <a:pt x="6920" y="321"/>
                      <a:pt x="6919" y="316"/>
                    </a:cubicBezTo>
                    <a:cubicBezTo>
                      <a:pt x="6917" y="310"/>
                      <a:pt x="6916" y="303"/>
                      <a:pt x="6914" y="297"/>
                    </a:cubicBezTo>
                    <a:cubicBezTo>
                      <a:pt x="6911" y="286"/>
                      <a:pt x="6907" y="274"/>
                      <a:pt x="6904" y="263"/>
                    </a:cubicBezTo>
                    <a:cubicBezTo>
                      <a:pt x="6901" y="254"/>
                      <a:pt x="6899" y="244"/>
                      <a:pt x="6896" y="235"/>
                    </a:cubicBezTo>
                    <a:cubicBezTo>
                      <a:pt x="6893" y="225"/>
                      <a:pt x="6890" y="214"/>
                      <a:pt x="6887" y="204"/>
                    </a:cubicBezTo>
                    <a:cubicBezTo>
                      <a:pt x="6884" y="194"/>
                      <a:pt x="6881" y="183"/>
                      <a:pt x="6878" y="173"/>
                    </a:cubicBezTo>
                    <a:cubicBezTo>
                      <a:pt x="6876" y="170"/>
                      <a:pt x="6875" y="167"/>
                      <a:pt x="6873" y="164"/>
                    </a:cubicBezTo>
                    <a:cubicBezTo>
                      <a:pt x="6872" y="163"/>
                      <a:pt x="6870" y="162"/>
                      <a:pt x="6869" y="161"/>
                    </a:cubicBezTo>
                    <a:lnTo>
                      <a:pt x="6857" y="173"/>
                    </a:lnTo>
                    <a:cubicBezTo>
                      <a:pt x="6854" y="175"/>
                      <a:pt x="6852" y="177"/>
                      <a:pt x="6849" y="179"/>
                    </a:cubicBezTo>
                    <a:cubicBezTo>
                      <a:pt x="6847" y="180"/>
                      <a:pt x="6844" y="182"/>
                      <a:pt x="6842" y="183"/>
                    </a:cubicBezTo>
                    <a:cubicBezTo>
                      <a:pt x="6838" y="170"/>
                      <a:pt x="6833" y="158"/>
                      <a:pt x="6829" y="145"/>
                    </a:cubicBezTo>
                    <a:cubicBezTo>
                      <a:pt x="6826" y="132"/>
                      <a:pt x="6824" y="118"/>
                      <a:pt x="6821" y="105"/>
                    </a:cubicBezTo>
                    <a:cubicBezTo>
                      <a:pt x="6818" y="94"/>
                      <a:pt x="6814" y="82"/>
                      <a:pt x="6811" y="71"/>
                    </a:cubicBezTo>
                    <a:cubicBezTo>
                      <a:pt x="6813" y="68"/>
                      <a:pt x="6814" y="65"/>
                      <a:pt x="6816" y="62"/>
                    </a:cubicBezTo>
                    <a:cubicBezTo>
                      <a:pt x="6820" y="57"/>
                      <a:pt x="6825" y="51"/>
                      <a:pt x="6829" y="46"/>
                    </a:cubicBezTo>
                    <a:lnTo>
                      <a:pt x="6838" y="37"/>
                    </a:lnTo>
                    <a:lnTo>
                      <a:pt x="6842" y="37"/>
                    </a:lnTo>
                    <a:cubicBezTo>
                      <a:pt x="6844" y="39"/>
                      <a:pt x="6847" y="41"/>
                      <a:pt x="6849" y="43"/>
                    </a:cubicBezTo>
                    <a:lnTo>
                      <a:pt x="6852" y="34"/>
                    </a:lnTo>
                    <a:cubicBezTo>
                      <a:pt x="6854" y="26"/>
                      <a:pt x="6855" y="17"/>
                      <a:pt x="6857" y="9"/>
                    </a:cubicBezTo>
                    <a:cubicBezTo>
                      <a:pt x="6858" y="6"/>
                      <a:pt x="6858" y="3"/>
                      <a:pt x="6859" y="0"/>
                    </a:cubicBezTo>
                    <a:cubicBezTo>
                      <a:pt x="6862" y="8"/>
                      <a:pt x="6866" y="17"/>
                      <a:pt x="6869" y="25"/>
                    </a:cubicBezTo>
                    <a:cubicBezTo>
                      <a:pt x="6872" y="29"/>
                      <a:pt x="6874" y="33"/>
                      <a:pt x="6877" y="37"/>
                    </a:cubicBezTo>
                    <a:cubicBezTo>
                      <a:pt x="6879" y="42"/>
                      <a:pt x="6880" y="48"/>
                      <a:pt x="6882" y="53"/>
                    </a:cubicBezTo>
                    <a:cubicBezTo>
                      <a:pt x="6889" y="60"/>
                      <a:pt x="6897" y="67"/>
                      <a:pt x="6904" y="74"/>
                    </a:cubicBezTo>
                    <a:lnTo>
                      <a:pt x="6921" y="71"/>
                    </a:lnTo>
                    <a:cubicBezTo>
                      <a:pt x="6927" y="65"/>
                      <a:pt x="6934" y="59"/>
                      <a:pt x="6940" y="53"/>
                    </a:cubicBezTo>
                    <a:cubicBezTo>
                      <a:pt x="6942" y="50"/>
                      <a:pt x="6945" y="46"/>
                      <a:pt x="6947" y="43"/>
                    </a:cubicBezTo>
                    <a:cubicBezTo>
                      <a:pt x="6948" y="34"/>
                      <a:pt x="6948" y="24"/>
                      <a:pt x="6949" y="15"/>
                    </a:cubicBezTo>
                    <a:lnTo>
                      <a:pt x="6952" y="6"/>
                    </a:lnTo>
                    <a:lnTo>
                      <a:pt x="6963" y="6"/>
                    </a:lnTo>
                    <a:cubicBezTo>
                      <a:pt x="6966" y="12"/>
                      <a:pt x="6968" y="19"/>
                      <a:pt x="6971" y="25"/>
                    </a:cubicBezTo>
                    <a:cubicBezTo>
                      <a:pt x="6975" y="35"/>
                      <a:pt x="6979" y="46"/>
                      <a:pt x="6983" y="56"/>
                    </a:cubicBezTo>
                    <a:cubicBezTo>
                      <a:pt x="6986" y="64"/>
                      <a:pt x="6990" y="72"/>
                      <a:pt x="6993" y="80"/>
                    </a:cubicBezTo>
                    <a:cubicBezTo>
                      <a:pt x="6994" y="83"/>
                      <a:pt x="6995" y="87"/>
                      <a:pt x="6996" y="90"/>
                    </a:cubicBezTo>
                    <a:cubicBezTo>
                      <a:pt x="6999" y="81"/>
                      <a:pt x="7001" y="71"/>
                      <a:pt x="7004" y="62"/>
                    </a:cubicBezTo>
                    <a:cubicBezTo>
                      <a:pt x="7006" y="54"/>
                      <a:pt x="7007" y="45"/>
                      <a:pt x="7009" y="37"/>
                    </a:cubicBezTo>
                    <a:cubicBezTo>
                      <a:pt x="7011" y="28"/>
                      <a:pt x="7013" y="18"/>
                      <a:pt x="7015" y="9"/>
                    </a:cubicBezTo>
                    <a:lnTo>
                      <a:pt x="7024" y="0"/>
                    </a:lnTo>
                    <a:lnTo>
                      <a:pt x="7030" y="6"/>
                    </a:lnTo>
                    <a:lnTo>
                      <a:pt x="7043" y="19"/>
                    </a:lnTo>
                    <a:cubicBezTo>
                      <a:pt x="7045" y="18"/>
                      <a:pt x="7046" y="16"/>
                      <a:pt x="7048" y="15"/>
                    </a:cubicBezTo>
                    <a:lnTo>
                      <a:pt x="7056" y="15"/>
                    </a:lnTo>
                    <a:cubicBezTo>
                      <a:pt x="7085" y="29"/>
                      <a:pt x="7115" y="42"/>
                      <a:pt x="7144" y="56"/>
                    </a:cubicBezTo>
                    <a:cubicBezTo>
                      <a:pt x="7147" y="58"/>
                      <a:pt x="7151" y="60"/>
                      <a:pt x="7154" y="62"/>
                    </a:cubicBezTo>
                    <a:lnTo>
                      <a:pt x="7371" y="189"/>
                    </a:lnTo>
                    <a:lnTo>
                      <a:pt x="7371" y="241"/>
                    </a:lnTo>
                    <a:cubicBezTo>
                      <a:pt x="7372" y="258"/>
                      <a:pt x="7372" y="274"/>
                      <a:pt x="7373" y="291"/>
                    </a:cubicBezTo>
                    <a:cubicBezTo>
                      <a:pt x="7375" y="301"/>
                      <a:pt x="7376" y="312"/>
                      <a:pt x="7378" y="322"/>
                    </a:cubicBezTo>
                    <a:lnTo>
                      <a:pt x="7381" y="331"/>
                    </a:lnTo>
                    <a:lnTo>
                      <a:pt x="7386" y="331"/>
                    </a:lnTo>
                    <a:cubicBezTo>
                      <a:pt x="7389" y="341"/>
                      <a:pt x="7393" y="352"/>
                      <a:pt x="7396" y="362"/>
                    </a:cubicBezTo>
                    <a:cubicBezTo>
                      <a:pt x="7397" y="374"/>
                      <a:pt x="7398" y="387"/>
                      <a:pt x="7399" y="399"/>
                    </a:cubicBezTo>
                    <a:cubicBezTo>
                      <a:pt x="7398" y="406"/>
                      <a:pt x="7397" y="414"/>
                      <a:pt x="7396" y="421"/>
                    </a:cubicBezTo>
                    <a:lnTo>
                      <a:pt x="7396" y="433"/>
                    </a:lnTo>
                    <a:cubicBezTo>
                      <a:pt x="7394" y="438"/>
                      <a:pt x="7393" y="444"/>
                      <a:pt x="7391" y="449"/>
                    </a:cubicBezTo>
                    <a:cubicBezTo>
                      <a:pt x="7385" y="461"/>
                      <a:pt x="7379" y="474"/>
                      <a:pt x="7373" y="486"/>
                    </a:cubicBezTo>
                    <a:cubicBezTo>
                      <a:pt x="7372" y="500"/>
                      <a:pt x="7372" y="515"/>
                      <a:pt x="7371" y="529"/>
                    </a:cubicBezTo>
                    <a:lnTo>
                      <a:pt x="7368" y="538"/>
                    </a:lnTo>
                    <a:cubicBezTo>
                      <a:pt x="7370" y="541"/>
                      <a:pt x="7371" y="545"/>
                      <a:pt x="7373" y="548"/>
                    </a:cubicBezTo>
                    <a:cubicBezTo>
                      <a:pt x="7375" y="551"/>
                      <a:pt x="7376" y="554"/>
                      <a:pt x="7378" y="557"/>
                    </a:cubicBezTo>
                    <a:cubicBezTo>
                      <a:pt x="7380" y="560"/>
                      <a:pt x="7381" y="563"/>
                      <a:pt x="7383" y="566"/>
                    </a:cubicBezTo>
                    <a:cubicBezTo>
                      <a:pt x="7381" y="585"/>
                      <a:pt x="7378" y="603"/>
                      <a:pt x="7376" y="622"/>
                    </a:cubicBezTo>
                    <a:cubicBezTo>
                      <a:pt x="7375" y="646"/>
                      <a:pt x="7374" y="669"/>
                      <a:pt x="7373" y="693"/>
                    </a:cubicBezTo>
                    <a:cubicBezTo>
                      <a:pt x="7377" y="699"/>
                      <a:pt x="7382" y="706"/>
                      <a:pt x="7386" y="712"/>
                    </a:cubicBezTo>
                    <a:cubicBezTo>
                      <a:pt x="7389" y="716"/>
                      <a:pt x="7391" y="720"/>
                      <a:pt x="7394" y="724"/>
                    </a:cubicBezTo>
                    <a:lnTo>
                      <a:pt x="7394" y="739"/>
                    </a:lnTo>
                    <a:lnTo>
                      <a:pt x="7394" y="755"/>
                    </a:lnTo>
                    <a:lnTo>
                      <a:pt x="7394" y="764"/>
                    </a:lnTo>
                    <a:cubicBezTo>
                      <a:pt x="7395" y="767"/>
                      <a:pt x="7395" y="771"/>
                      <a:pt x="7396" y="774"/>
                    </a:cubicBezTo>
                    <a:lnTo>
                      <a:pt x="7396" y="777"/>
                    </a:lnTo>
                    <a:cubicBezTo>
                      <a:pt x="7395" y="786"/>
                      <a:pt x="7395" y="795"/>
                      <a:pt x="7394" y="804"/>
                    </a:cubicBezTo>
                    <a:cubicBezTo>
                      <a:pt x="7391" y="827"/>
                      <a:pt x="7389" y="850"/>
                      <a:pt x="7386" y="873"/>
                    </a:cubicBezTo>
                    <a:cubicBezTo>
                      <a:pt x="7381" y="885"/>
                      <a:pt x="7376" y="898"/>
                      <a:pt x="7371" y="910"/>
                    </a:cubicBezTo>
                    <a:cubicBezTo>
                      <a:pt x="7363" y="907"/>
                      <a:pt x="7355" y="903"/>
                      <a:pt x="7347" y="900"/>
                    </a:cubicBezTo>
                    <a:lnTo>
                      <a:pt x="7339" y="900"/>
                    </a:lnTo>
                    <a:lnTo>
                      <a:pt x="7334" y="900"/>
                    </a:lnTo>
                    <a:lnTo>
                      <a:pt x="7324" y="910"/>
                    </a:lnTo>
                    <a:cubicBezTo>
                      <a:pt x="7321" y="922"/>
                      <a:pt x="7317" y="935"/>
                      <a:pt x="7314" y="947"/>
                    </a:cubicBezTo>
                    <a:cubicBezTo>
                      <a:pt x="7315" y="964"/>
                      <a:pt x="7315" y="982"/>
                      <a:pt x="7316" y="999"/>
                    </a:cubicBezTo>
                    <a:cubicBezTo>
                      <a:pt x="7321" y="1021"/>
                      <a:pt x="7325" y="1042"/>
                      <a:pt x="7330" y="1064"/>
                    </a:cubicBezTo>
                    <a:cubicBezTo>
                      <a:pt x="7326" y="1073"/>
                      <a:pt x="7323" y="1083"/>
                      <a:pt x="7319" y="1092"/>
                    </a:cubicBezTo>
                    <a:cubicBezTo>
                      <a:pt x="7316" y="1098"/>
                      <a:pt x="7312" y="1105"/>
                      <a:pt x="7309" y="1111"/>
                    </a:cubicBezTo>
                    <a:cubicBezTo>
                      <a:pt x="7306" y="1117"/>
                      <a:pt x="7304" y="1123"/>
                      <a:pt x="7301" y="1129"/>
                    </a:cubicBezTo>
                    <a:cubicBezTo>
                      <a:pt x="7298" y="1137"/>
                      <a:pt x="7294" y="1146"/>
                      <a:pt x="7291" y="1154"/>
                    </a:cubicBezTo>
                    <a:cubicBezTo>
                      <a:pt x="7291" y="1157"/>
                      <a:pt x="7290" y="1160"/>
                      <a:pt x="7290" y="1163"/>
                    </a:cubicBezTo>
                    <a:cubicBezTo>
                      <a:pt x="7290" y="1166"/>
                      <a:pt x="7291" y="1170"/>
                      <a:pt x="7291" y="1173"/>
                    </a:cubicBezTo>
                    <a:cubicBezTo>
                      <a:pt x="7294" y="1181"/>
                      <a:pt x="7296" y="1189"/>
                      <a:pt x="7299" y="1197"/>
                    </a:cubicBezTo>
                    <a:cubicBezTo>
                      <a:pt x="7301" y="1203"/>
                      <a:pt x="7304" y="1210"/>
                      <a:pt x="7306" y="1216"/>
                    </a:cubicBezTo>
                    <a:cubicBezTo>
                      <a:pt x="7312" y="1226"/>
                      <a:pt x="7318" y="1237"/>
                      <a:pt x="7324" y="1247"/>
                    </a:cubicBezTo>
                    <a:cubicBezTo>
                      <a:pt x="7332" y="1258"/>
                      <a:pt x="7339" y="1270"/>
                      <a:pt x="7347" y="1281"/>
                    </a:cubicBezTo>
                    <a:cubicBezTo>
                      <a:pt x="7351" y="1287"/>
                      <a:pt x="7354" y="1294"/>
                      <a:pt x="7358" y="1300"/>
                    </a:cubicBezTo>
                    <a:cubicBezTo>
                      <a:pt x="7361" y="1306"/>
                      <a:pt x="7365" y="1312"/>
                      <a:pt x="7368" y="1318"/>
                    </a:cubicBezTo>
                    <a:cubicBezTo>
                      <a:pt x="7371" y="1321"/>
                      <a:pt x="7373" y="1324"/>
                      <a:pt x="7376" y="1327"/>
                    </a:cubicBezTo>
                    <a:cubicBezTo>
                      <a:pt x="7380" y="1326"/>
                      <a:pt x="7385" y="1325"/>
                      <a:pt x="7389" y="1324"/>
                    </a:cubicBezTo>
                    <a:lnTo>
                      <a:pt x="7399" y="1324"/>
                    </a:lnTo>
                    <a:lnTo>
                      <a:pt x="7425" y="1318"/>
                    </a:lnTo>
                    <a:lnTo>
                      <a:pt x="7448" y="1315"/>
                    </a:lnTo>
                    <a:lnTo>
                      <a:pt x="7472" y="1309"/>
                    </a:lnTo>
                    <a:lnTo>
                      <a:pt x="7503" y="1306"/>
                    </a:lnTo>
                    <a:cubicBezTo>
                      <a:pt x="7510" y="1304"/>
                      <a:pt x="7516" y="1302"/>
                      <a:pt x="7523" y="1300"/>
                    </a:cubicBezTo>
                    <a:cubicBezTo>
                      <a:pt x="7527" y="1299"/>
                      <a:pt x="7530" y="1297"/>
                      <a:pt x="7534" y="1296"/>
                    </a:cubicBezTo>
                    <a:cubicBezTo>
                      <a:pt x="7537" y="1297"/>
                      <a:pt x="7541" y="1299"/>
                      <a:pt x="7544" y="1300"/>
                    </a:cubicBezTo>
                    <a:cubicBezTo>
                      <a:pt x="7547" y="1302"/>
                      <a:pt x="7551" y="1304"/>
                      <a:pt x="7554" y="1306"/>
                    </a:cubicBezTo>
                    <a:cubicBezTo>
                      <a:pt x="7559" y="1304"/>
                      <a:pt x="7565" y="1302"/>
                      <a:pt x="7570" y="1300"/>
                    </a:cubicBezTo>
                    <a:cubicBezTo>
                      <a:pt x="7577" y="1295"/>
                      <a:pt x="7583" y="1289"/>
                      <a:pt x="7590" y="1284"/>
                    </a:cubicBezTo>
                    <a:lnTo>
                      <a:pt x="7609" y="1265"/>
                    </a:lnTo>
                    <a:cubicBezTo>
                      <a:pt x="7613" y="1262"/>
                      <a:pt x="7618" y="1259"/>
                      <a:pt x="7622" y="1256"/>
                    </a:cubicBezTo>
                    <a:cubicBezTo>
                      <a:pt x="7625" y="1250"/>
                      <a:pt x="7629" y="1244"/>
                      <a:pt x="7632" y="1238"/>
                    </a:cubicBezTo>
                    <a:cubicBezTo>
                      <a:pt x="7633" y="1234"/>
                      <a:pt x="7633" y="1229"/>
                      <a:pt x="7634" y="1225"/>
                    </a:cubicBezTo>
                    <a:lnTo>
                      <a:pt x="7637" y="1216"/>
                    </a:lnTo>
                    <a:lnTo>
                      <a:pt x="7658" y="1210"/>
                    </a:lnTo>
                    <a:cubicBezTo>
                      <a:pt x="7662" y="1209"/>
                      <a:pt x="7667" y="1208"/>
                      <a:pt x="7671" y="1207"/>
                    </a:cubicBezTo>
                    <a:cubicBezTo>
                      <a:pt x="7674" y="1211"/>
                      <a:pt x="7678" y="1215"/>
                      <a:pt x="7681" y="1219"/>
                    </a:cubicBezTo>
                    <a:cubicBezTo>
                      <a:pt x="7684" y="1224"/>
                      <a:pt x="7688" y="1230"/>
                      <a:pt x="7691" y="1235"/>
                    </a:cubicBezTo>
                    <a:lnTo>
                      <a:pt x="7699" y="1235"/>
                    </a:lnTo>
                    <a:cubicBezTo>
                      <a:pt x="7704" y="1241"/>
                      <a:pt x="7710" y="1247"/>
                      <a:pt x="7715" y="1253"/>
                    </a:cubicBezTo>
                    <a:cubicBezTo>
                      <a:pt x="7722" y="1257"/>
                      <a:pt x="7730" y="1261"/>
                      <a:pt x="7737" y="1265"/>
                    </a:cubicBezTo>
                    <a:cubicBezTo>
                      <a:pt x="7742" y="1267"/>
                      <a:pt x="7746" y="1270"/>
                      <a:pt x="7751" y="1272"/>
                    </a:cubicBezTo>
                    <a:lnTo>
                      <a:pt x="7763" y="1272"/>
                    </a:lnTo>
                    <a:cubicBezTo>
                      <a:pt x="7770" y="1281"/>
                      <a:pt x="7777" y="1291"/>
                      <a:pt x="7784" y="1300"/>
                    </a:cubicBezTo>
                    <a:cubicBezTo>
                      <a:pt x="7787" y="1306"/>
                      <a:pt x="7791" y="1312"/>
                      <a:pt x="7794" y="1318"/>
                    </a:cubicBezTo>
                    <a:lnTo>
                      <a:pt x="7794" y="1343"/>
                    </a:lnTo>
                    <a:lnTo>
                      <a:pt x="7791" y="1361"/>
                    </a:lnTo>
                    <a:cubicBezTo>
                      <a:pt x="7789" y="1368"/>
                      <a:pt x="7786" y="1376"/>
                      <a:pt x="7784" y="1383"/>
                    </a:cubicBezTo>
                    <a:cubicBezTo>
                      <a:pt x="7780" y="1390"/>
                      <a:pt x="7777" y="1398"/>
                      <a:pt x="7773" y="1405"/>
                    </a:cubicBezTo>
                    <a:cubicBezTo>
                      <a:pt x="7771" y="1414"/>
                      <a:pt x="7770" y="1424"/>
                      <a:pt x="7768" y="1433"/>
                    </a:cubicBezTo>
                    <a:lnTo>
                      <a:pt x="7771" y="1451"/>
                    </a:lnTo>
                    <a:cubicBezTo>
                      <a:pt x="7773" y="1464"/>
                      <a:pt x="7774" y="1478"/>
                      <a:pt x="7776" y="1491"/>
                    </a:cubicBezTo>
                    <a:cubicBezTo>
                      <a:pt x="7778" y="1499"/>
                      <a:pt x="7779" y="1508"/>
                      <a:pt x="7781" y="1516"/>
                    </a:cubicBezTo>
                    <a:cubicBezTo>
                      <a:pt x="7784" y="1524"/>
                      <a:pt x="7786" y="1533"/>
                      <a:pt x="7789" y="1541"/>
                    </a:cubicBezTo>
                    <a:cubicBezTo>
                      <a:pt x="7792" y="1550"/>
                      <a:pt x="7796" y="1560"/>
                      <a:pt x="7799" y="1569"/>
                    </a:cubicBezTo>
                    <a:cubicBezTo>
                      <a:pt x="7801" y="1573"/>
                      <a:pt x="7802" y="1577"/>
                      <a:pt x="7804" y="1581"/>
                    </a:cubicBezTo>
                    <a:cubicBezTo>
                      <a:pt x="7806" y="1583"/>
                      <a:pt x="7807" y="1585"/>
                      <a:pt x="7809" y="1587"/>
                    </a:cubicBezTo>
                    <a:cubicBezTo>
                      <a:pt x="7819" y="1578"/>
                      <a:pt x="7828" y="1568"/>
                      <a:pt x="7838" y="1559"/>
                    </a:cubicBezTo>
                    <a:cubicBezTo>
                      <a:pt x="7844" y="1560"/>
                      <a:pt x="7850" y="1562"/>
                      <a:pt x="7856" y="1563"/>
                    </a:cubicBezTo>
                    <a:cubicBezTo>
                      <a:pt x="7856" y="1556"/>
                      <a:pt x="7857" y="1548"/>
                      <a:pt x="7857" y="1541"/>
                    </a:cubicBezTo>
                    <a:cubicBezTo>
                      <a:pt x="7858" y="1524"/>
                      <a:pt x="7860" y="1508"/>
                      <a:pt x="7861" y="1491"/>
                    </a:cubicBezTo>
                    <a:lnTo>
                      <a:pt x="7861" y="1479"/>
                    </a:lnTo>
                    <a:cubicBezTo>
                      <a:pt x="7863" y="1477"/>
                      <a:pt x="7864" y="1475"/>
                      <a:pt x="7866" y="1473"/>
                    </a:cubicBezTo>
                    <a:cubicBezTo>
                      <a:pt x="7871" y="1469"/>
                      <a:pt x="7875" y="1464"/>
                      <a:pt x="7880" y="1460"/>
                    </a:cubicBezTo>
                    <a:cubicBezTo>
                      <a:pt x="7882" y="1458"/>
                      <a:pt x="7883" y="1456"/>
                      <a:pt x="7885" y="1454"/>
                    </a:cubicBezTo>
                    <a:cubicBezTo>
                      <a:pt x="7888" y="1462"/>
                      <a:pt x="7890" y="1471"/>
                      <a:pt x="7893" y="1479"/>
                    </a:cubicBezTo>
                    <a:cubicBezTo>
                      <a:pt x="7896" y="1490"/>
                      <a:pt x="7900" y="1502"/>
                      <a:pt x="7903" y="1513"/>
                    </a:cubicBezTo>
                    <a:cubicBezTo>
                      <a:pt x="7906" y="1520"/>
                      <a:pt x="7910" y="1528"/>
                      <a:pt x="7913" y="1535"/>
                    </a:cubicBezTo>
                    <a:cubicBezTo>
                      <a:pt x="7917" y="1543"/>
                      <a:pt x="7920" y="1551"/>
                      <a:pt x="7924" y="1559"/>
                    </a:cubicBezTo>
                    <a:cubicBezTo>
                      <a:pt x="7927" y="1565"/>
                      <a:pt x="7930" y="1572"/>
                      <a:pt x="7933" y="1578"/>
                    </a:cubicBezTo>
                    <a:lnTo>
                      <a:pt x="7939" y="1590"/>
                    </a:lnTo>
                    <a:cubicBezTo>
                      <a:pt x="7943" y="1595"/>
                      <a:pt x="7946" y="1601"/>
                      <a:pt x="7950" y="1606"/>
                    </a:cubicBezTo>
                    <a:cubicBezTo>
                      <a:pt x="7952" y="1609"/>
                      <a:pt x="7955" y="1612"/>
                      <a:pt x="7957" y="1615"/>
                    </a:cubicBezTo>
                    <a:cubicBezTo>
                      <a:pt x="7959" y="1610"/>
                      <a:pt x="7960" y="1605"/>
                      <a:pt x="7962" y="1600"/>
                    </a:cubicBezTo>
                    <a:cubicBezTo>
                      <a:pt x="7966" y="1599"/>
                      <a:pt x="7971" y="1598"/>
                      <a:pt x="7975" y="1597"/>
                    </a:cubicBezTo>
                    <a:cubicBezTo>
                      <a:pt x="7976" y="1595"/>
                      <a:pt x="7976" y="1592"/>
                      <a:pt x="7977" y="1590"/>
                    </a:cubicBezTo>
                    <a:lnTo>
                      <a:pt x="7977" y="1609"/>
                    </a:lnTo>
                    <a:cubicBezTo>
                      <a:pt x="7980" y="1622"/>
                      <a:pt x="7983" y="1636"/>
                      <a:pt x="7986" y="1649"/>
                    </a:cubicBezTo>
                    <a:cubicBezTo>
                      <a:pt x="7988" y="1658"/>
                      <a:pt x="7989" y="1668"/>
                      <a:pt x="7991" y="1677"/>
                    </a:cubicBezTo>
                    <a:cubicBezTo>
                      <a:pt x="7993" y="1686"/>
                      <a:pt x="7994" y="1696"/>
                      <a:pt x="7996" y="1705"/>
                    </a:cubicBezTo>
                    <a:cubicBezTo>
                      <a:pt x="7999" y="1713"/>
                      <a:pt x="8001" y="1722"/>
                      <a:pt x="8004" y="1730"/>
                    </a:cubicBezTo>
                    <a:cubicBezTo>
                      <a:pt x="8005" y="1739"/>
                      <a:pt x="8007" y="1748"/>
                      <a:pt x="8008" y="1757"/>
                    </a:cubicBezTo>
                    <a:cubicBezTo>
                      <a:pt x="8009" y="1766"/>
                      <a:pt x="8011" y="1776"/>
                      <a:pt x="8012" y="1785"/>
                    </a:cubicBezTo>
                    <a:cubicBezTo>
                      <a:pt x="8014" y="1791"/>
                      <a:pt x="8015" y="1798"/>
                      <a:pt x="8017" y="1804"/>
                    </a:cubicBezTo>
                    <a:lnTo>
                      <a:pt x="8017" y="1813"/>
                    </a:lnTo>
                    <a:cubicBezTo>
                      <a:pt x="8014" y="1821"/>
                      <a:pt x="8011" y="1830"/>
                      <a:pt x="8008" y="1838"/>
                    </a:cubicBezTo>
                    <a:cubicBezTo>
                      <a:pt x="8011" y="1845"/>
                      <a:pt x="8014" y="1853"/>
                      <a:pt x="8017" y="1860"/>
                    </a:cubicBezTo>
                    <a:cubicBezTo>
                      <a:pt x="8023" y="1868"/>
                      <a:pt x="8028" y="1876"/>
                      <a:pt x="8034" y="1884"/>
                    </a:cubicBezTo>
                    <a:cubicBezTo>
                      <a:pt x="8040" y="1891"/>
                      <a:pt x="8046" y="1899"/>
                      <a:pt x="8052" y="1906"/>
                    </a:cubicBezTo>
                    <a:cubicBezTo>
                      <a:pt x="8061" y="1914"/>
                      <a:pt x="8070" y="1923"/>
                      <a:pt x="8079" y="1931"/>
                    </a:cubicBezTo>
                    <a:lnTo>
                      <a:pt x="8091" y="1946"/>
                    </a:lnTo>
                    <a:cubicBezTo>
                      <a:pt x="8094" y="1947"/>
                      <a:pt x="8096" y="1948"/>
                      <a:pt x="8099" y="1949"/>
                    </a:cubicBezTo>
                    <a:cubicBezTo>
                      <a:pt x="8103" y="1957"/>
                      <a:pt x="8106" y="1966"/>
                      <a:pt x="8110" y="1974"/>
                    </a:cubicBezTo>
                    <a:cubicBezTo>
                      <a:pt x="8114" y="1978"/>
                      <a:pt x="8119" y="1982"/>
                      <a:pt x="8123" y="1986"/>
                    </a:cubicBezTo>
                    <a:cubicBezTo>
                      <a:pt x="8124" y="1992"/>
                      <a:pt x="8126" y="1999"/>
                      <a:pt x="8127" y="2005"/>
                    </a:cubicBezTo>
                    <a:cubicBezTo>
                      <a:pt x="8126" y="2013"/>
                      <a:pt x="8124" y="2022"/>
                      <a:pt x="8123" y="2030"/>
                    </a:cubicBezTo>
                    <a:lnTo>
                      <a:pt x="8123" y="2033"/>
                    </a:lnTo>
                    <a:cubicBezTo>
                      <a:pt x="8119" y="2038"/>
                      <a:pt x="8114" y="2043"/>
                      <a:pt x="8110" y="2048"/>
                    </a:cubicBezTo>
                    <a:lnTo>
                      <a:pt x="8110" y="2067"/>
                    </a:lnTo>
                    <a:cubicBezTo>
                      <a:pt x="8100" y="2073"/>
                      <a:pt x="8091" y="2079"/>
                      <a:pt x="8081" y="2085"/>
                    </a:cubicBezTo>
                    <a:cubicBezTo>
                      <a:pt x="8080" y="2081"/>
                      <a:pt x="8080" y="2077"/>
                      <a:pt x="8079" y="2073"/>
                    </a:cubicBezTo>
                    <a:cubicBezTo>
                      <a:pt x="8075" y="2076"/>
                      <a:pt x="8070" y="2079"/>
                      <a:pt x="8066" y="2082"/>
                    </a:cubicBezTo>
                    <a:cubicBezTo>
                      <a:pt x="8060" y="2085"/>
                      <a:pt x="8053" y="2089"/>
                      <a:pt x="8047" y="2092"/>
                    </a:cubicBezTo>
                    <a:lnTo>
                      <a:pt x="8042" y="2092"/>
                    </a:lnTo>
                    <a:cubicBezTo>
                      <a:pt x="8038" y="2101"/>
                      <a:pt x="8033" y="2110"/>
                      <a:pt x="8029" y="2119"/>
                    </a:cubicBezTo>
                    <a:lnTo>
                      <a:pt x="8012" y="2119"/>
                    </a:lnTo>
                    <a:lnTo>
                      <a:pt x="8004" y="2119"/>
                    </a:lnTo>
                    <a:lnTo>
                      <a:pt x="7991" y="2119"/>
                    </a:lnTo>
                    <a:cubicBezTo>
                      <a:pt x="7987" y="2126"/>
                      <a:pt x="7984" y="2134"/>
                      <a:pt x="7980" y="2141"/>
                    </a:cubicBezTo>
                    <a:cubicBezTo>
                      <a:pt x="7973" y="2151"/>
                      <a:pt x="7967" y="2162"/>
                      <a:pt x="7960" y="2172"/>
                    </a:cubicBezTo>
                    <a:cubicBezTo>
                      <a:pt x="7957" y="2179"/>
                      <a:pt x="7955" y="2187"/>
                      <a:pt x="7952" y="2194"/>
                    </a:cubicBezTo>
                    <a:lnTo>
                      <a:pt x="7934" y="2218"/>
                    </a:lnTo>
                    <a:cubicBezTo>
                      <a:pt x="7929" y="2227"/>
                      <a:pt x="7923" y="2237"/>
                      <a:pt x="7918" y="2246"/>
                    </a:cubicBezTo>
                    <a:cubicBezTo>
                      <a:pt x="7915" y="2250"/>
                      <a:pt x="7913" y="2255"/>
                      <a:pt x="7910" y="2259"/>
                    </a:cubicBezTo>
                    <a:cubicBezTo>
                      <a:pt x="7909" y="2261"/>
                      <a:pt x="7909" y="2263"/>
                      <a:pt x="7908" y="2265"/>
                    </a:cubicBezTo>
                    <a:cubicBezTo>
                      <a:pt x="7918" y="2307"/>
                      <a:pt x="7927" y="2350"/>
                      <a:pt x="7937" y="2392"/>
                    </a:cubicBezTo>
                    <a:lnTo>
                      <a:pt x="7977" y="2407"/>
                    </a:lnTo>
                    <a:cubicBezTo>
                      <a:pt x="7983" y="2420"/>
                      <a:pt x="7989" y="2434"/>
                      <a:pt x="7995" y="2447"/>
                    </a:cubicBezTo>
                    <a:lnTo>
                      <a:pt x="8048" y="2429"/>
                    </a:lnTo>
                    <a:cubicBezTo>
                      <a:pt x="8049" y="2423"/>
                      <a:pt x="8051" y="2416"/>
                      <a:pt x="8052" y="2410"/>
                    </a:cubicBezTo>
                    <a:lnTo>
                      <a:pt x="8061" y="2398"/>
                    </a:lnTo>
                    <a:cubicBezTo>
                      <a:pt x="8064" y="2391"/>
                      <a:pt x="8068" y="2383"/>
                      <a:pt x="8071" y="2376"/>
                    </a:cubicBezTo>
                    <a:cubicBezTo>
                      <a:pt x="8074" y="2372"/>
                      <a:pt x="8076" y="2368"/>
                      <a:pt x="8079" y="2364"/>
                    </a:cubicBezTo>
                    <a:cubicBezTo>
                      <a:pt x="8081" y="2358"/>
                      <a:pt x="8084" y="2351"/>
                      <a:pt x="8086" y="2345"/>
                    </a:cubicBezTo>
                    <a:cubicBezTo>
                      <a:pt x="8089" y="2340"/>
                      <a:pt x="8091" y="2335"/>
                      <a:pt x="8094" y="2330"/>
                    </a:cubicBezTo>
                    <a:cubicBezTo>
                      <a:pt x="8096" y="2326"/>
                      <a:pt x="8099" y="2321"/>
                      <a:pt x="8101" y="2317"/>
                    </a:cubicBezTo>
                    <a:cubicBezTo>
                      <a:pt x="8106" y="2314"/>
                      <a:pt x="8112" y="2311"/>
                      <a:pt x="8117" y="2308"/>
                    </a:cubicBezTo>
                    <a:cubicBezTo>
                      <a:pt x="8119" y="2305"/>
                      <a:pt x="8120" y="2302"/>
                      <a:pt x="8122" y="2299"/>
                    </a:cubicBezTo>
                    <a:cubicBezTo>
                      <a:pt x="8125" y="2294"/>
                      <a:pt x="8129" y="2288"/>
                      <a:pt x="8132" y="2283"/>
                    </a:cubicBezTo>
                    <a:cubicBezTo>
                      <a:pt x="8136" y="2278"/>
                      <a:pt x="8139" y="2273"/>
                      <a:pt x="8143" y="2268"/>
                    </a:cubicBezTo>
                    <a:lnTo>
                      <a:pt x="8146" y="2268"/>
                    </a:lnTo>
                    <a:lnTo>
                      <a:pt x="8166" y="2265"/>
                    </a:lnTo>
                    <a:cubicBezTo>
                      <a:pt x="8170" y="2262"/>
                      <a:pt x="8175" y="2259"/>
                      <a:pt x="8179" y="2256"/>
                    </a:cubicBezTo>
                    <a:cubicBezTo>
                      <a:pt x="8188" y="2241"/>
                      <a:pt x="8196" y="2227"/>
                      <a:pt x="8205" y="2212"/>
                    </a:cubicBezTo>
                    <a:cubicBezTo>
                      <a:pt x="8219" y="2188"/>
                      <a:pt x="8233" y="2165"/>
                      <a:pt x="8247" y="2141"/>
                    </a:cubicBezTo>
                    <a:cubicBezTo>
                      <a:pt x="8258" y="2134"/>
                      <a:pt x="8269" y="2126"/>
                      <a:pt x="8280" y="2119"/>
                    </a:cubicBezTo>
                    <a:lnTo>
                      <a:pt x="8332" y="2113"/>
                    </a:lnTo>
                    <a:lnTo>
                      <a:pt x="8347" y="2113"/>
                    </a:lnTo>
                    <a:cubicBezTo>
                      <a:pt x="8351" y="2115"/>
                      <a:pt x="8356" y="2117"/>
                      <a:pt x="8360" y="2119"/>
                    </a:cubicBezTo>
                    <a:cubicBezTo>
                      <a:pt x="8367" y="2120"/>
                      <a:pt x="8373" y="2122"/>
                      <a:pt x="8380" y="2123"/>
                    </a:cubicBezTo>
                    <a:cubicBezTo>
                      <a:pt x="8386" y="2125"/>
                      <a:pt x="8393" y="2127"/>
                      <a:pt x="8399" y="2129"/>
                    </a:cubicBezTo>
                    <a:lnTo>
                      <a:pt x="8417" y="2129"/>
                    </a:lnTo>
                    <a:cubicBezTo>
                      <a:pt x="8423" y="2127"/>
                      <a:pt x="8428" y="2125"/>
                      <a:pt x="8434" y="2123"/>
                    </a:cubicBezTo>
                    <a:cubicBezTo>
                      <a:pt x="8439" y="2120"/>
                      <a:pt x="8445" y="2116"/>
                      <a:pt x="8450" y="2113"/>
                    </a:cubicBezTo>
                    <a:cubicBezTo>
                      <a:pt x="8455" y="2110"/>
                      <a:pt x="8461" y="2107"/>
                      <a:pt x="8466" y="2104"/>
                    </a:cubicBezTo>
                    <a:lnTo>
                      <a:pt x="8471" y="2104"/>
                    </a:lnTo>
                    <a:cubicBezTo>
                      <a:pt x="8473" y="2098"/>
                      <a:pt x="8474" y="2091"/>
                      <a:pt x="8476" y="2085"/>
                    </a:cubicBezTo>
                    <a:cubicBezTo>
                      <a:pt x="8478" y="2076"/>
                      <a:pt x="8479" y="2067"/>
                      <a:pt x="8481" y="2058"/>
                    </a:cubicBezTo>
                    <a:cubicBezTo>
                      <a:pt x="8483" y="2053"/>
                      <a:pt x="8484" y="2047"/>
                      <a:pt x="8486" y="2042"/>
                    </a:cubicBezTo>
                    <a:lnTo>
                      <a:pt x="8499" y="2042"/>
                    </a:lnTo>
                    <a:cubicBezTo>
                      <a:pt x="8499" y="2044"/>
                      <a:pt x="8500" y="2046"/>
                      <a:pt x="8500" y="2048"/>
                    </a:cubicBezTo>
                    <a:lnTo>
                      <a:pt x="8500" y="2033"/>
                    </a:lnTo>
                    <a:cubicBezTo>
                      <a:pt x="8501" y="2029"/>
                      <a:pt x="8503" y="2024"/>
                      <a:pt x="8504" y="2020"/>
                    </a:cubicBezTo>
                    <a:cubicBezTo>
                      <a:pt x="8507" y="2021"/>
                      <a:pt x="8510" y="2023"/>
                      <a:pt x="8513" y="2024"/>
                    </a:cubicBezTo>
                    <a:lnTo>
                      <a:pt x="8523" y="2024"/>
                    </a:lnTo>
                    <a:cubicBezTo>
                      <a:pt x="8524" y="2030"/>
                      <a:pt x="8526" y="2036"/>
                      <a:pt x="8527" y="2042"/>
                    </a:cubicBezTo>
                    <a:cubicBezTo>
                      <a:pt x="8528" y="2045"/>
                      <a:pt x="8530" y="2048"/>
                      <a:pt x="8531" y="2051"/>
                    </a:cubicBezTo>
                    <a:cubicBezTo>
                      <a:pt x="8539" y="2066"/>
                      <a:pt x="8548" y="2080"/>
                      <a:pt x="8556" y="2095"/>
                    </a:cubicBezTo>
                    <a:lnTo>
                      <a:pt x="8603" y="2095"/>
                    </a:lnTo>
                    <a:cubicBezTo>
                      <a:pt x="8609" y="2091"/>
                      <a:pt x="8615" y="2086"/>
                      <a:pt x="8621" y="2082"/>
                    </a:cubicBezTo>
                    <a:cubicBezTo>
                      <a:pt x="8626" y="2077"/>
                      <a:pt x="8632" y="2072"/>
                      <a:pt x="8637" y="2067"/>
                    </a:cubicBezTo>
                    <a:cubicBezTo>
                      <a:pt x="8649" y="2058"/>
                      <a:pt x="8661" y="2048"/>
                      <a:pt x="8673" y="2039"/>
                    </a:cubicBezTo>
                    <a:cubicBezTo>
                      <a:pt x="8679" y="2031"/>
                      <a:pt x="8684" y="2022"/>
                      <a:pt x="8690" y="2014"/>
                    </a:cubicBezTo>
                    <a:lnTo>
                      <a:pt x="8709" y="2011"/>
                    </a:lnTo>
                    <a:cubicBezTo>
                      <a:pt x="8713" y="2009"/>
                      <a:pt x="8718" y="2007"/>
                      <a:pt x="8722" y="2005"/>
                    </a:cubicBezTo>
                    <a:cubicBezTo>
                      <a:pt x="8725" y="2004"/>
                      <a:pt x="8727" y="2003"/>
                      <a:pt x="8730" y="2002"/>
                    </a:cubicBezTo>
                    <a:cubicBezTo>
                      <a:pt x="8732" y="1999"/>
                      <a:pt x="8735" y="1996"/>
                      <a:pt x="8737" y="1993"/>
                    </a:cubicBezTo>
                    <a:cubicBezTo>
                      <a:pt x="8743" y="1991"/>
                      <a:pt x="8749" y="1988"/>
                      <a:pt x="8755" y="1986"/>
                    </a:cubicBezTo>
                    <a:cubicBezTo>
                      <a:pt x="8763" y="1989"/>
                      <a:pt x="8771" y="1993"/>
                      <a:pt x="8779" y="1996"/>
                    </a:cubicBezTo>
                    <a:lnTo>
                      <a:pt x="8794" y="2014"/>
                    </a:lnTo>
                    <a:cubicBezTo>
                      <a:pt x="8801" y="2022"/>
                      <a:pt x="8807" y="2031"/>
                      <a:pt x="8814" y="2039"/>
                    </a:cubicBezTo>
                    <a:cubicBezTo>
                      <a:pt x="8820" y="2047"/>
                      <a:pt x="8827" y="2056"/>
                      <a:pt x="8833" y="2064"/>
                    </a:cubicBezTo>
                    <a:lnTo>
                      <a:pt x="8845" y="2073"/>
                    </a:lnTo>
                    <a:cubicBezTo>
                      <a:pt x="8845" y="2074"/>
                      <a:pt x="8846" y="2075"/>
                      <a:pt x="8846" y="2076"/>
                    </a:cubicBezTo>
                    <a:cubicBezTo>
                      <a:pt x="8848" y="2068"/>
                      <a:pt x="8849" y="2059"/>
                      <a:pt x="8851" y="2051"/>
                    </a:cubicBezTo>
                    <a:cubicBezTo>
                      <a:pt x="8854" y="2044"/>
                      <a:pt x="8856" y="2037"/>
                      <a:pt x="8859" y="2030"/>
                    </a:cubicBezTo>
                    <a:cubicBezTo>
                      <a:pt x="8862" y="2024"/>
                      <a:pt x="8866" y="2017"/>
                      <a:pt x="8869" y="2011"/>
                    </a:cubicBezTo>
                    <a:cubicBezTo>
                      <a:pt x="8871" y="2006"/>
                      <a:pt x="8874" y="2001"/>
                      <a:pt x="8876" y="1996"/>
                    </a:cubicBezTo>
                    <a:cubicBezTo>
                      <a:pt x="8879" y="1992"/>
                      <a:pt x="8881" y="1987"/>
                      <a:pt x="8884" y="1983"/>
                    </a:cubicBezTo>
                    <a:lnTo>
                      <a:pt x="8884" y="1955"/>
                    </a:lnTo>
                    <a:lnTo>
                      <a:pt x="8884" y="1925"/>
                    </a:lnTo>
                    <a:lnTo>
                      <a:pt x="8884" y="1906"/>
                    </a:lnTo>
                    <a:cubicBezTo>
                      <a:pt x="8894" y="1902"/>
                      <a:pt x="8903" y="1898"/>
                      <a:pt x="8913" y="1894"/>
                    </a:cubicBezTo>
                    <a:cubicBezTo>
                      <a:pt x="8914" y="1886"/>
                      <a:pt x="8916" y="1877"/>
                      <a:pt x="8917" y="1869"/>
                    </a:cubicBezTo>
                    <a:lnTo>
                      <a:pt x="9032" y="1850"/>
                    </a:lnTo>
                    <a:cubicBezTo>
                      <a:pt x="9033" y="1849"/>
                      <a:pt x="9035" y="1848"/>
                      <a:pt x="9036" y="1847"/>
                    </a:cubicBezTo>
                    <a:lnTo>
                      <a:pt x="9037" y="1847"/>
                    </a:lnTo>
                    <a:lnTo>
                      <a:pt x="9041" y="1847"/>
                    </a:lnTo>
                    <a:lnTo>
                      <a:pt x="9042" y="1847"/>
                    </a:lnTo>
                    <a:lnTo>
                      <a:pt x="9045" y="1847"/>
                    </a:lnTo>
                    <a:cubicBezTo>
                      <a:pt x="9070" y="1881"/>
                      <a:pt x="9096" y="1915"/>
                      <a:pt x="9121" y="1949"/>
                    </a:cubicBezTo>
                    <a:cubicBezTo>
                      <a:pt x="9124" y="1952"/>
                      <a:pt x="9127" y="1956"/>
                      <a:pt x="9130" y="1959"/>
                    </a:cubicBezTo>
                    <a:cubicBezTo>
                      <a:pt x="9132" y="1953"/>
                      <a:pt x="9135" y="1946"/>
                      <a:pt x="9137" y="1940"/>
                    </a:cubicBezTo>
                    <a:cubicBezTo>
                      <a:pt x="9139" y="1932"/>
                      <a:pt x="9140" y="1923"/>
                      <a:pt x="9142" y="1915"/>
                    </a:cubicBezTo>
                    <a:cubicBezTo>
                      <a:pt x="9148" y="1905"/>
                      <a:pt x="9155" y="1894"/>
                      <a:pt x="9161" y="1884"/>
                    </a:cubicBezTo>
                    <a:cubicBezTo>
                      <a:pt x="9161" y="1869"/>
                      <a:pt x="9160" y="1853"/>
                      <a:pt x="9160" y="1838"/>
                    </a:cubicBezTo>
                    <a:cubicBezTo>
                      <a:pt x="9162" y="1814"/>
                      <a:pt x="9164" y="1791"/>
                      <a:pt x="9166" y="1767"/>
                    </a:cubicBezTo>
                    <a:cubicBezTo>
                      <a:pt x="9164" y="1746"/>
                      <a:pt x="9162" y="1726"/>
                      <a:pt x="9160" y="1705"/>
                    </a:cubicBezTo>
                    <a:lnTo>
                      <a:pt x="9160" y="1689"/>
                    </a:lnTo>
                    <a:lnTo>
                      <a:pt x="9166" y="1671"/>
                    </a:lnTo>
                    <a:cubicBezTo>
                      <a:pt x="9175" y="1654"/>
                      <a:pt x="9183" y="1638"/>
                      <a:pt x="9192" y="1621"/>
                    </a:cubicBezTo>
                    <a:cubicBezTo>
                      <a:pt x="9190" y="1616"/>
                      <a:pt x="9189" y="1611"/>
                      <a:pt x="9187" y="1606"/>
                    </a:cubicBezTo>
                    <a:cubicBezTo>
                      <a:pt x="9186" y="1595"/>
                      <a:pt x="9185" y="1583"/>
                      <a:pt x="9184" y="1572"/>
                    </a:cubicBezTo>
                    <a:lnTo>
                      <a:pt x="9187" y="1569"/>
                    </a:lnTo>
                    <a:cubicBezTo>
                      <a:pt x="9189" y="1567"/>
                      <a:pt x="9192" y="1565"/>
                      <a:pt x="9194" y="1563"/>
                    </a:cubicBezTo>
                    <a:cubicBezTo>
                      <a:pt x="9197" y="1547"/>
                      <a:pt x="9201" y="1532"/>
                      <a:pt x="9204" y="1516"/>
                    </a:cubicBezTo>
                    <a:lnTo>
                      <a:pt x="9204" y="1488"/>
                    </a:lnTo>
                    <a:cubicBezTo>
                      <a:pt x="9202" y="1479"/>
                      <a:pt x="9199" y="1469"/>
                      <a:pt x="9197" y="1460"/>
                    </a:cubicBezTo>
                    <a:cubicBezTo>
                      <a:pt x="9199" y="1448"/>
                      <a:pt x="9202" y="1435"/>
                      <a:pt x="9204" y="1423"/>
                    </a:cubicBezTo>
                    <a:cubicBezTo>
                      <a:pt x="9208" y="1410"/>
                      <a:pt x="9213" y="1396"/>
                      <a:pt x="9217" y="1383"/>
                    </a:cubicBezTo>
                    <a:cubicBezTo>
                      <a:pt x="9220" y="1374"/>
                      <a:pt x="9224" y="1364"/>
                      <a:pt x="9227" y="1355"/>
                    </a:cubicBezTo>
                    <a:cubicBezTo>
                      <a:pt x="9233" y="1340"/>
                      <a:pt x="9239" y="1324"/>
                      <a:pt x="9245" y="1309"/>
                    </a:cubicBezTo>
                    <a:cubicBezTo>
                      <a:pt x="9247" y="1301"/>
                      <a:pt x="9249" y="1292"/>
                      <a:pt x="9251" y="1284"/>
                    </a:cubicBezTo>
                    <a:cubicBezTo>
                      <a:pt x="9255" y="1280"/>
                      <a:pt x="9260" y="1276"/>
                      <a:pt x="9264" y="1272"/>
                    </a:cubicBezTo>
                    <a:lnTo>
                      <a:pt x="9271" y="1265"/>
                    </a:lnTo>
                    <a:lnTo>
                      <a:pt x="9292" y="1265"/>
                    </a:lnTo>
                    <a:lnTo>
                      <a:pt x="9318" y="1265"/>
                    </a:lnTo>
                    <a:cubicBezTo>
                      <a:pt x="9327" y="1262"/>
                      <a:pt x="9337" y="1259"/>
                      <a:pt x="9346" y="1256"/>
                    </a:cubicBezTo>
                    <a:lnTo>
                      <a:pt x="9364" y="1253"/>
                    </a:lnTo>
                    <a:lnTo>
                      <a:pt x="9385" y="1244"/>
                    </a:lnTo>
                    <a:lnTo>
                      <a:pt x="9401" y="1244"/>
                    </a:lnTo>
                    <a:lnTo>
                      <a:pt x="9422" y="1256"/>
                    </a:lnTo>
                    <a:cubicBezTo>
                      <a:pt x="9430" y="1262"/>
                      <a:pt x="9437" y="1269"/>
                      <a:pt x="9445" y="1275"/>
                    </a:cubicBezTo>
                    <a:cubicBezTo>
                      <a:pt x="9451" y="1285"/>
                      <a:pt x="9457" y="1296"/>
                      <a:pt x="9463" y="1306"/>
                    </a:cubicBezTo>
                    <a:cubicBezTo>
                      <a:pt x="9470" y="1319"/>
                      <a:pt x="9477" y="1333"/>
                      <a:pt x="9484" y="1346"/>
                    </a:cubicBezTo>
                    <a:cubicBezTo>
                      <a:pt x="9489" y="1357"/>
                      <a:pt x="9494" y="1369"/>
                      <a:pt x="9499" y="1380"/>
                    </a:cubicBezTo>
                    <a:cubicBezTo>
                      <a:pt x="9508" y="1391"/>
                      <a:pt x="9516" y="1403"/>
                      <a:pt x="9525" y="1414"/>
                    </a:cubicBezTo>
                    <a:lnTo>
                      <a:pt x="9540" y="1426"/>
                    </a:lnTo>
                    <a:lnTo>
                      <a:pt x="9556" y="1442"/>
                    </a:lnTo>
                    <a:lnTo>
                      <a:pt x="9592" y="1445"/>
                    </a:lnTo>
                    <a:cubicBezTo>
                      <a:pt x="9599" y="1447"/>
                      <a:pt x="9605" y="1449"/>
                      <a:pt x="9612" y="1451"/>
                    </a:cubicBezTo>
                    <a:lnTo>
                      <a:pt x="9644" y="1451"/>
                    </a:lnTo>
                    <a:lnTo>
                      <a:pt x="9664" y="1454"/>
                    </a:lnTo>
                    <a:cubicBezTo>
                      <a:pt x="9672" y="1463"/>
                      <a:pt x="9679" y="1473"/>
                      <a:pt x="9687" y="1482"/>
                    </a:cubicBezTo>
                    <a:cubicBezTo>
                      <a:pt x="9694" y="1492"/>
                      <a:pt x="9701" y="1503"/>
                      <a:pt x="9708" y="1513"/>
                    </a:cubicBezTo>
                    <a:cubicBezTo>
                      <a:pt x="9715" y="1522"/>
                      <a:pt x="9722" y="1532"/>
                      <a:pt x="9729" y="1541"/>
                    </a:cubicBezTo>
                    <a:cubicBezTo>
                      <a:pt x="9736" y="1550"/>
                      <a:pt x="9743" y="1560"/>
                      <a:pt x="9750" y="1569"/>
                    </a:cubicBezTo>
                    <a:lnTo>
                      <a:pt x="9765" y="1587"/>
                    </a:lnTo>
                    <a:cubicBezTo>
                      <a:pt x="9772" y="1593"/>
                      <a:pt x="9779" y="1600"/>
                      <a:pt x="9786" y="1606"/>
                    </a:cubicBezTo>
                    <a:cubicBezTo>
                      <a:pt x="9789" y="1609"/>
                      <a:pt x="9793" y="1612"/>
                      <a:pt x="9796" y="1615"/>
                    </a:cubicBezTo>
                    <a:cubicBezTo>
                      <a:pt x="9798" y="1682"/>
                      <a:pt x="9799" y="1749"/>
                      <a:pt x="9801" y="1816"/>
                    </a:cubicBezTo>
                    <a:lnTo>
                      <a:pt x="9801" y="1838"/>
                    </a:lnTo>
                    <a:cubicBezTo>
                      <a:pt x="9799" y="1847"/>
                      <a:pt x="9798" y="1857"/>
                      <a:pt x="9796" y="1866"/>
                    </a:cubicBezTo>
                    <a:cubicBezTo>
                      <a:pt x="9790" y="1882"/>
                      <a:pt x="9784" y="1899"/>
                      <a:pt x="9778" y="1915"/>
                    </a:cubicBezTo>
                    <a:cubicBezTo>
                      <a:pt x="9777" y="1921"/>
                      <a:pt x="9776" y="1928"/>
                      <a:pt x="9775" y="1934"/>
                    </a:cubicBezTo>
                    <a:cubicBezTo>
                      <a:pt x="9773" y="1944"/>
                      <a:pt x="9772" y="1955"/>
                      <a:pt x="9770" y="1965"/>
                    </a:cubicBezTo>
                    <a:lnTo>
                      <a:pt x="9773" y="1983"/>
                    </a:lnTo>
                    <a:cubicBezTo>
                      <a:pt x="9779" y="1993"/>
                      <a:pt x="9785" y="2004"/>
                      <a:pt x="9791" y="2014"/>
                    </a:cubicBezTo>
                    <a:cubicBezTo>
                      <a:pt x="9798" y="2023"/>
                      <a:pt x="9804" y="2033"/>
                      <a:pt x="9811" y="2042"/>
                    </a:cubicBezTo>
                    <a:cubicBezTo>
                      <a:pt x="9815" y="2050"/>
                      <a:pt x="9818" y="2059"/>
                      <a:pt x="9822" y="2067"/>
                    </a:cubicBezTo>
                    <a:cubicBezTo>
                      <a:pt x="9824" y="2072"/>
                      <a:pt x="9825" y="2077"/>
                      <a:pt x="9827" y="2082"/>
                    </a:cubicBezTo>
                    <a:cubicBezTo>
                      <a:pt x="9829" y="2088"/>
                      <a:pt x="9830" y="2095"/>
                      <a:pt x="9832" y="2101"/>
                    </a:cubicBezTo>
                    <a:cubicBezTo>
                      <a:pt x="9830" y="2110"/>
                      <a:pt x="9827" y="2120"/>
                      <a:pt x="9825" y="2129"/>
                    </a:cubicBezTo>
                    <a:cubicBezTo>
                      <a:pt x="9824" y="2135"/>
                      <a:pt x="9822" y="2141"/>
                      <a:pt x="9821" y="2147"/>
                    </a:cubicBezTo>
                    <a:cubicBezTo>
                      <a:pt x="9818" y="2156"/>
                      <a:pt x="9814" y="2166"/>
                      <a:pt x="9811" y="2175"/>
                    </a:cubicBezTo>
                    <a:cubicBezTo>
                      <a:pt x="9806" y="2187"/>
                      <a:pt x="9801" y="2200"/>
                      <a:pt x="9796" y="2212"/>
                    </a:cubicBezTo>
                    <a:cubicBezTo>
                      <a:pt x="9788" y="2221"/>
                      <a:pt x="9781" y="2231"/>
                      <a:pt x="9773" y="2240"/>
                    </a:cubicBezTo>
                    <a:cubicBezTo>
                      <a:pt x="9767" y="2251"/>
                      <a:pt x="9761" y="2263"/>
                      <a:pt x="9755" y="2274"/>
                    </a:cubicBezTo>
                    <a:cubicBezTo>
                      <a:pt x="9747" y="2285"/>
                      <a:pt x="9739" y="2297"/>
                      <a:pt x="9731" y="2308"/>
                    </a:cubicBezTo>
                    <a:cubicBezTo>
                      <a:pt x="9723" y="2321"/>
                      <a:pt x="9714" y="2335"/>
                      <a:pt x="9706" y="2348"/>
                    </a:cubicBezTo>
                    <a:cubicBezTo>
                      <a:pt x="9699" y="2357"/>
                      <a:pt x="9691" y="2367"/>
                      <a:pt x="9684" y="2376"/>
                    </a:cubicBezTo>
                    <a:cubicBezTo>
                      <a:pt x="9679" y="2384"/>
                      <a:pt x="9674" y="2393"/>
                      <a:pt x="9669" y="2401"/>
                    </a:cubicBezTo>
                    <a:cubicBezTo>
                      <a:pt x="9666" y="2409"/>
                      <a:pt x="9664" y="2418"/>
                      <a:pt x="9661" y="2426"/>
                    </a:cubicBezTo>
                    <a:cubicBezTo>
                      <a:pt x="9659" y="2430"/>
                      <a:pt x="9656" y="2434"/>
                      <a:pt x="9654" y="2438"/>
                    </a:cubicBezTo>
                    <a:lnTo>
                      <a:pt x="9639" y="2447"/>
                    </a:lnTo>
                    <a:cubicBezTo>
                      <a:pt x="9633" y="2450"/>
                      <a:pt x="9627" y="2454"/>
                      <a:pt x="9621" y="2457"/>
                    </a:cubicBezTo>
                    <a:cubicBezTo>
                      <a:pt x="9614" y="2465"/>
                      <a:pt x="9606" y="2473"/>
                      <a:pt x="9599" y="2481"/>
                    </a:cubicBezTo>
                    <a:cubicBezTo>
                      <a:pt x="9593" y="2487"/>
                      <a:pt x="9588" y="2494"/>
                      <a:pt x="9582" y="2500"/>
                    </a:cubicBezTo>
                    <a:cubicBezTo>
                      <a:pt x="9577" y="2505"/>
                      <a:pt x="9573" y="2510"/>
                      <a:pt x="9568" y="2515"/>
                    </a:cubicBezTo>
                    <a:cubicBezTo>
                      <a:pt x="9560" y="2522"/>
                      <a:pt x="9553" y="2530"/>
                      <a:pt x="9545" y="2537"/>
                    </a:cubicBezTo>
                    <a:cubicBezTo>
                      <a:pt x="9540" y="2545"/>
                      <a:pt x="9535" y="2554"/>
                      <a:pt x="9530" y="2562"/>
                    </a:cubicBezTo>
                    <a:cubicBezTo>
                      <a:pt x="9527" y="2566"/>
                      <a:pt x="9523" y="2570"/>
                      <a:pt x="9520" y="2574"/>
                    </a:cubicBezTo>
                    <a:cubicBezTo>
                      <a:pt x="9518" y="2576"/>
                      <a:pt x="9517" y="2578"/>
                      <a:pt x="9515" y="2580"/>
                    </a:cubicBezTo>
                    <a:lnTo>
                      <a:pt x="9502" y="2580"/>
                    </a:lnTo>
                    <a:lnTo>
                      <a:pt x="9493" y="2574"/>
                    </a:lnTo>
                    <a:cubicBezTo>
                      <a:pt x="9489" y="2580"/>
                      <a:pt x="9484" y="2587"/>
                      <a:pt x="9480" y="2593"/>
                    </a:cubicBezTo>
                    <a:cubicBezTo>
                      <a:pt x="9478" y="2601"/>
                      <a:pt x="9475" y="2610"/>
                      <a:pt x="9473" y="2618"/>
                    </a:cubicBezTo>
                    <a:cubicBezTo>
                      <a:pt x="9470" y="2626"/>
                      <a:pt x="9468" y="2634"/>
                      <a:pt x="9465" y="2642"/>
                    </a:cubicBezTo>
                    <a:cubicBezTo>
                      <a:pt x="9463" y="2649"/>
                      <a:pt x="9462" y="2657"/>
                      <a:pt x="9460" y="2664"/>
                    </a:cubicBezTo>
                    <a:cubicBezTo>
                      <a:pt x="9459" y="2673"/>
                      <a:pt x="9459" y="2683"/>
                      <a:pt x="9458" y="2692"/>
                    </a:cubicBezTo>
                    <a:cubicBezTo>
                      <a:pt x="9459" y="2700"/>
                      <a:pt x="9459" y="2709"/>
                      <a:pt x="9460" y="2717"/>
                    </a:cubicBezTo>
                    <a:cubicBezTo>
                      <a:pt x="9462" y="2723"/>
                      <a:pt x="9463" y="2729"/>
                      <a:pt x="9465" y="2735"/>
                    </a:cubicBezTo>
                    <a:cubicBezTo>
                      <a:pt x="9467" y="2743"/>
                      <a:pt x="9468" y="2752"/>
                      <a:pt x="9470" y="2760"/>
                    </a:cubicBezTo>
                    <a:cubicBezTo>
                      <a:pt x="9468" y="2769"/>
                      <a:pt x="9467" y="2779"/>
                      <a:pt x="9465" y="2788"/>
                    </a:cubicBezTo>
                    <a:cubicBezTo>
                      <a:pt x="9463" y="2797"/>
                      <a:pt x="9462" y="2807"/>
                      <a:pt x="9460" y="2816"/>
                    </a:cubicBezTo>
                    <a:cubicBezTo>
                      <a:pt x="9459" y="2827"/>
                      <a:pt x="9459" y="2839"/>
                      <a:pt x="9458" y="2850"/>
                    </a:cubicBezTo>
                    <a:cubicBezTo>
                      <a:pt x="9457" y="2860"/>
                      <a:pt x="9456" y="2871"/>
                      <a:pt x="9455" y="2881"/>
                    </a:cubicBezTo>
                    <a:cubicBezTo>
                      <a:pt x="9454" y="2889"/>
                      <a:pt x="9454" y="2897"/>
                      <a:pt x="9453" y="2905"/>
                    </a:cubicBezTo>
                    <a:cubicBezTo>
                      <a:pt x="9458" y="2911"/>
                      <a:pt x="9463" y="2918"/>
                      <a:pt x="9468" y="2924"/>
                    </a:cubicBezTo>
                    <a:lnTo>
                      <a:pt x="9480" y="2939"/>
                    </a:lnTo>
                    <a:cubicBezTo>
                      <a:pt x="9481" y="2945"/>
                      <a:pt x="9482" y="2952"/>
                      <a:pt x="9483" y="2958"/>
                    </a:cubicBezTo>
                    <a:lnTo>
                      <a:pt x="9480" y="2976"/>
                    </a:lnTo>
                    <a:lnTo>
                      <a:pt x="9480" y="3004"/>
                    </a:lnTo>
                    <a:cubicBezTo>
                      <a:pt x="9479" y="3013"/>
                      <a:pt x="9479" y="3023"/>
                      <a:pt x="9478" y="3032"/>
                    </a:cubicBezTo>
                    <a:cubicBezTo>
                      <a:pt x="9476" y="3050"/>
                      <a:pt x="9475" y="3067"/>
                      <a:pt x="9473" y="3085"/>
                    </a:cubicBezTo>
                    <a:cubicBezTo>
                      <a:pt x="9470" y="3094"/>
                      <a:pt x="9468" y="3104"/>
                      <a:pt x="9465" y="3113"/>
                    </a:cubicBezTo>
                    <a:cubicBezTo>
                      <a:pt x="9463" y="3119"/>
                      <a:pt x="9462" y="3125"/>
                      <a:pt x="9460" y="3131"/>
                    </a:cubicBezTo>
                    <a:cubicBezTo>
                      <a:pt x="9456" y="3139"/>
                      <a:pt x="9451" y="3148"/>
                      <a:pt x="9447" y="3156"/>
                    </a:cubicBezTo>
                    <a:cubicBezTo>
                      <a:pt x="9444" y="3166"/>
                      <a:pt x="9440" y="3177"/>
                      <a:pt x="9437" y="3187"/>
                    </a:cubicBezTo>
                    <a:lnTo>
                      <a:pt x="9431" y="3205"/>
                    </a:lnTo>
                    <a:cubicBezTo>
                      <a:pt x="9423" y="3216"/>
                      <a:pt x="9414" y="3228"/>
                      <a:pt x="9406" y="3239"/>
                    </a:cubicBezTo>
                    <a:cubicBezTo>
                      <a:pt x="9401" y="3248"/>
                      <a:pt x="9395" y="3258"/>
                      <a:pt x="9390" y="3267"/>
                    </a:cubicBezTo>
                    <a:cubicBezTo>
                      <a:pt x="9385" y="3275"/>
                      <a:pt x="9380" y="3284"/>
                      <a:pt x="9375" y="3292"/>
                    </a:cubicBezTo>
                    <a:cubicBezTo>
                      <a:pt x="9371" y="3296"/>
                      <a:pt x="9368" y="3300"/>
                      <a:pt x="9364" y="3304"/>
                    </a:cubicBezTo>
                    <a:cubicBezTo>
                      <a:pt x="9360" y="3307"/>
                      <a:pt x="9355" y="3311"/>
                      <a:pt x="9351" y="3314"/>
                    </a:cubicBezTo>
                    <a:cubicBezTo>
                      <a:pt x="9349" y="3316"/>
                      <a:pt x="9348" y="3318"/>
                      <a:pt x="9346" y="3320"/>
                    </a:cubicBezTo>
                    <a:lnTo>
                      <a:pt x="9346" y="3323"/>
                    </a:lnTo>
                    <a:cubicBezTo>
                      <a:pt x="9344" y="3325"/>
                      <a:pt x="9341" y="3327"/>
                      <a:pt x="9339" y="3329"/>
                    </a:cubicBezTo>
                    <a:cubicBezTo>
                      <a:pt x="9332" y="3333"/>
                      <a:pt x="9325" y="3338"/>
                      <a:pt x="9318" y="3342"/>
                    </a:cubicBezTo>
                    <a:lnTo>
                      <a:pt x="9297" y="3357"/>
                    </a:lnTo>
                    <a:lnTo>
                      <a:pt x="9279" y="3366"/>
                    </a:lnTo>
                    <a:cubicBezTo>
                      <a:pt x="9273" y="3369"/>
                      <a:pt x="9267" y="3373"/>
                      <a:pt x="9261" y="3376"/>
                    </a:cubicBezTo>
                    <a:cubicBezTo>
                      <a:pt x="9254" y="3379"/>
                      <a:pt x="9248" y="3382"/>
                      <a:pt x="9241" y="3385"/>
                    </a:cubicBezTo>
                    <a:cubicBezTo>
                      <a:pt x="9237" y="3387"/>
                      <a:pt x="9234" y="3389"/>
                      <a:pt x="9230" y="3391"/>
                    </a:cubicBezTo>
                    <a:cubicBezTo>
                      <a:pt x="9228" y="3392"/>
                      <a:pt x="9225" y="3393"/>
                      <a:pt x="9223" y="3394"/>
                    </a:cubicBezTo>
                    <a:cubicBezTo>
                      <a:pt x="9217" y="3390"/>
                      <a:pt x="9210" y="3386"/>
                      <a:pt x="9204" y="3382"/>
                    </a:cubicBezTo>
                    <a:cubicBezTo>
                      <a:pt x="9169" y="3407"/>
                      <a:pt x="9133" y="3431"/>
                      <a:pt x="9098" y="3456"/>
                    </a:cubicBezTo>
                    <a:cubicBezTo>
                      <a:pt x="9097" y="3462"/>
                      <a:pt x="9095" y="3469"/>
                      <a:pt x="9094" y="3475"/>
                    </a:cubicBezTo>
                    <a:cubicBezTo>
                      <a:pt x="9093" y="3483"/>
                      <a:pt x="9091" y="3491"/>
                      <a:pt x="9090" y="3499"/>
                    </a:cubicBezTo>
                    <a:cubicBezTo>
                      <a:pt x="9089" y="3505"/>
                      <a:pt x="9089" y="3512"/>
                      <a:pt x="9088" y="3518"/>
                    </a:cubicBezTo>
                    <a:lnTo>
                      <a:pt x="9085" y="3530"/>
                    </a:lnTo>
                    <a:cubicBezTo>
                      <a:pt x="9083" y="3538"/>
                      <a:pt x="9082" y="3547"/>
                      <a:pt x="9080" y="3555"/>
                    </a:cubicBezTo>
                    <a:lnTo>
                      <a:pt x="9080" y="3583"/>
                    </a:lnTo>
                    <a:cubicBezTo>
                      <a:pt x="9082" y="3589"/>
                      <a:pt x="9083" y="3595"/>
                      <a:pt x="9085" y="3601"/>
                    </a:cubicBezTo>
                    <a:cubicBezTo>
                      <a:pt x="9087" y="3609"/>
                      <a:pt x="9088" y="3618"/>
                      <a:pt x="9090" y="3626"/>
                    </a:cubicBezTo>
                    <a:cubicBezTo>
                      <a:pt x="9093" y="3635"/>
                      <a:pt x="9095" y="3645"/>
                      <a:pt x="9098" y="3654"/>
                    </a:cubicBezTo>
                    <a:cubicBezTo>
                      <a:pt x="9100" y="3661"/>
                      <a:pt x="9102" y="3669"/>
                      <a:pt x="9104" y="3676"/>
                    </a:cubicBezTo>
                    <a:cubicBezTo>
                      <a:pt x="9106" y="3684"/>
                      <a:pt x="9107" y="3692"/>
                      <a:pt x="9109" y="3700"/>
                    </a:cubicBezTo>
                    <a:cubicBezTo>
                      <a:pt x="9111" y="3706"/>
                      <a:pt x="9112" y="3713"/>
                      <a:pt x="9114" y="3719"/>
                    </a:cubicBezTo>
                    <a:cubicBezTo>
                      <a:pt x="9115" y="3727"/>
                      <a:pt x="9116" y="3736"/>
                      <a:pt x="9117" y="3744"/>
                    </a:cubicBezTo>
                    <a:cubicBezTo>
                      <a:pt x="9119" y="3748"/>
                      <a:pt x="9120" y="3752"/>
                      <a:pt x="9122" y="3756"/>
                    </a:cubicBezTo>
                    <a:lnTo>
                      <a:pt x="9122" y="3765"/>
                    </a:lnTo>
                    <a:cubicBezTo>
                      <a:pt x="9128" y="3770"/>
                      <a:pt x="9134" y="3776"/>
                      <a:pt x="9140" y="3781"/>
                    </a:cubicBezTo>
                    <a:lnTo>
                      <a:pt x="9152" y="3790"/>
                    </a:lnTo>
                    <a:cubicBezTo>
                      <a:pt x="9158" y="3796"/>
                      <a:pt x="9163" y="3803"/>
                      <a:pt x="9169" y="3809"/>
                    </a:cubicBezTo>
                    <a:lnTo>
                      <a:pt x="9184" y="3827"/>
                    </a:lnTo>
                    <a:cubicBezTo>
                      <a:pt x="9190" y="3836"/>
                      <a:pt x="9196" y="3846"/>
                      <a:pt x="9202" y="3855"/>
                    </a:cubicBezTo>
                    <a:cubicBezTo>
                      <a:pt x="9207" y="3863"/>
                      <a:pt x="9212" y="3872"/>
                      <a:pt x="9217" y="3880"/>
                    </a:cubicBezTo>
                    <a:cubicBezTo>
                      <a:pt x="9221" y="3887"/>
                      <a:pt x="9226" y="3895"/>
                      <a:pt x="9230" y="3902"/>
                    </a:cubicBezTo>
                    <a:cubicBezTo>
                      <a:pt x="9234" y="3910"/>
                      <a:pt x="9237" y="3918"/>
                      <a:pt x="9241" y="3926"/>
                    </a:cubicBezTo>
                    <a:cubicBezTo>
                      <a:pt x="9244" y="3937"/>
                      <a:pt x="9246" y="3949"/>
                      <a:pt x="9249" y="3960"/>
                    </a:cubicBezTo>
                    <a:cubicBezTo>
                      <a:pt x="9251" y="3969"/>
                      <a:pt x="9252" y="3979"/>
                      <a:pt x="9254" y="3988"/>
                    </a:cubicBezTo>
                    <a:cubicBezTo>
                      <a:pt x="9255" y="4000"/>
                      <a:pt x="9255" y="4013"/>
                      <a:pt x="9256" y="4025"/>
                    </a:cubicBezTo>
                    <a:cubicBezTo>
                      <a:pt x="9257" y="4030"/>
                      <a:pt x="9258" y="4036"/>
                      <a:pt x="9259" y="4041"/>
                    </a:cubicBezTo>
                    <a:cubicBezTo>
                      <a:pt x="9260" y="4048"/>
                      <a:pt x="9260" y="4056"/>
                      <a:pt x="9261" y="4063"/>
                    </a:cubicBezTo>
                    <a:cubicBezTo>
                      <a:pt x="9263" y="4069"/>
                      <a:pt x="9264" y="4075"/>
                      <a:pt x="9266" y="4081"/>
                    </a:cubicBezTo>
                    <a:cubicBezTo>
                      <a:pt x="9269" y="4087"/>
                      <a:pt x="9273" y="4094"/>
                      <a:pt x="9276" y="4100"/>
                    </a:cubicBezTo>
                    <a:cubicBezTo>
                      <a:pt x="9280" y="4103"/>
                      <a:pt x="9283" y="4106"/>
                      <a:pt x="9287" y="4109"/>
                    </a:cubicBezTo>
                    <a:lnTo>
                      <a:pt x="9302" y="4118"/>
                    </a:lnTo>
                    <a:cubicBezTo>
                      <a:pt x="9307" y="4121"/>
                      <a:pt x="9311" y="4124"/>
                      <a:pt x="9316" y="4127"/>
                    </a:cubicBezTo>
                    <a:cubicBezTo>
                      <a:pt x="9321" y="4132"/>
                      <a:pt x="9326" y="4138"/>
                      <a:pt x="9331" y="4143"/>
                    </a:cubicBezTo>
                    <a:lnTo>
                      <a:pt x="9349" y="4158"/>
                    </a:lnTo>
                    <a:cubicBezTo>
                      <a:pt x="9351" y="4162"/>
                      <a:pt x="9353" y="4167"/>
                      <a:pt x="9355" y="4171"/>
                    </a:cubicBezTo>
                    <a:cubicBezTo>
                      <a:pt x="9357" y="4179"/>
                      <a:pt x="9358" y="4188"/>
                      <a:pt x="9360" y="4196"/>
                    </a:cubicBezTo>
                    <a:cubicBezTo>
                      <a:pt x="9362" y="4203"/>
                      <a:pt x="9363" y="4210"/>
                      <a:pt x="9365" y="4217"/>
                    </a:cubicBezTo>
                    <a:cubicBezTo>
                      <a:pt x="9366" y="4222"/>
                      <a:pt x="9368" y="4228"/>
                      <a:pt x="9369" y="4233"/>
                    </a:cubicBezTo>
                    <a:cubicBezTo>
                      <a:pt x="9368" y="4239"/>
                      <a:pt x="9366" y="4245"/>
                      <a:pt x="9365" y="4251"/>
                    </a:cubicBezTo>
                    <a:cubicBezTo>
                      <a:pt x="9363" y="4254"/>
                      <a:pt x="9361" y="4258"/>
                      <a:pt x="9359" y="4261"/>
                    </a:cubicBezTo>
                    <a:cubicBezTo>
                      <a:pt x="9352" y="4267"/>
                      <a:pt x="9346" y="4273"/>
                      <a:pt x="9339" y="4279"/>
                    </a:cubicBezTo>
                    <a:cubicBezTo>
                      <a:pt x="9335" y="4284"/>
                      <a:pt x="9330" y="4290"/>
                      <a:pt x="9326" y="4295"/>
                    </a:cubicBezTo>
                    <a:lnTo>
                      <a:pt x="9313" y="4295"/>
                    </a:lnTo>
                    <a:cubicBezTo>
                      <a:pt x="9311" y="4293"/>
                      <a:pt x="9309" y="4290"/>
                      <a:pt x="9307" y="4288"/>
                    </a:cubicBezTo>
                    <a:lnTo>
                      <a:pt x="9298" y="4279"/>
                    </a:lnTo>
                    <a:cubicBezTo>
                      <a:pt x="9283" y="4288"/>
                      <a:pt x="9269" y="4298"/>
                      <a:pt x="9254" y="4307"/>
                    </a:cubicBezTo>
                    <a:cubicBezTo>
                      <a:pt x="9253" y="4318"/>
                      <a:pt x="9252" y="4330"/>
                      <a:pt x="9251" y="4341"/>
                    </a:cubicBezTo>
                    <a:lnTo>
                      <a:pt x="9251" y="4387"/>
                    </a:lnTo>
                    <a:lnTo>
                      <a:pt x="9251" y="4421"/>
                    </a:lnTo>
                    <a:lnTo>
                      <a:pt x="9251" y="4452"/>
                    </a:lnTo>
                    <a:lnTo>
                      <a:pt x="9251" y="4477"/>
                    </a:lnTo>
                    <a:lnTo>
                      <a:pt x="9251" y="4502"/>
                    </a:lnTo>
                    <a:lnTo>
                      <a:pt x="9251" y="4524"/>
                    </a:lnTo>
                    <a:lnTo>
                      <a:pt x="9251" y="4542"/>
                    </a:lnTo>
                    <a:cubicBezTo>
                      <a:pt x="9250" y="4545"/>
                      <a:pt x="9250" y="4548"/>
                      <a:pt x="9249" y="4551"/>
                    </a:cubicBezTo>
                    <a:cubicBezTo>
                      <a:pt x="9248" y="4554"/>
                      <a:pt x="9247" y="4558"/>
                      <a:pt x="9246" y="4561"/>
                    </a:cubicBezTo>
                    <a:cubicBezTo>
                      <a:pt x="9250" y="4578"/>
                      <a:pt x="9255" y="4596"/>
                      <a:pt x="9259" y="4613"/>
                    </a:cubicBezTo>
                    <a:cubicBezTo>
                      <a:pt x="9263" y="4629"/>
                      <a:pt x="9267" y="4644"/>
                      <a:pt x="9271" y="4660"/>
                    </a:cubicBezTo>
                    <a:cubicBezTo>
                      <a:pt x="9273" y="4670"/>
                      <a:pt x="9274" y="4681"/>
                      <a:pt x="9276" y="4691"/>
                    </a:cubicBezTo>
                    <a:cubicBezTo>
                      <a:pt x="9277" y="4692"/>
                      <a:pt x="9279" y="4693"/>
                      <a:pt x="9280" y="4694"/>
                    </a:cubicBezTo>
                    <a:lnTo>
                      <a:pt x="9556" y="4629"/>
                    </a:lnTo>
                    <a:lnTo>
                      <a:pt x="9559" y="4638"/>
                    </a:lnTo>
                    <a:cubicBezTo>
                      <a:pt x="9561" y="4651"/>
                      <a:pt x="9562" y="4665"/>
                      <a:pt x="9564" y="4678"/>
                    </a:cubicBezTo>
                    <a:cubicBezTo>
                      <a:pt x="9566" y="4691"/>
                      <a:pt x="9567" y="4705"/>
                      <a:pt x="9569" y="4718"/>
                    </a:cubicBezTo>
                    <a:cubicBezTo>
                      <a:pt x="9575" y="4752"/>
                      <a:pt x="9581" y="4787"/>
                      <a:pt x="9587" y="4821"/>
                    </a:cubicBezTo>
                    <a:lnTo>
                      <a:pt x="9584" y="4830"/>
                    </a:lnTo>
                    <a:cubicBezTo>
                      <a:pt x="9583" y="4835"/>
                      <a:pt x="9583" y="4840"/>
                      <a:pt x="9582" y="4845"/>
                    </a:cubicBezTo>
                    <a:cubicBezTo>
                      <a:pt x="9581" y="4849"/>
                      <a:pt x="9580" y="4854"/>
                      <a:pt x="9579" y="4858"/>
                    </a:cubicBezTo>
                    <a:lnTo>
                      <a:pt x="9579" y="4873"/>
                    </a:lnTo>
                    <a:cubicBezTo>
                      <a:pt x="9578" y="4877"/>
                      <a:pt x="9578" y="4882"/>
                      <a:pt x="9577" y="4886"/>
                    </a:cubicBezTo>
                    <a:lnTo>
                      <a:pt x="9574" y="4895"/>
                    </a:lnTo>
                    <a:cubicBezTo>
                      <a:pt x="9574" y="4900"/>
                      <a:pt x="9573" y="4905"/>
                      <a:pt x="9573" y="4910"/>
                    </a:cubicBezTo>
                    <a:cubicBezTo>
                      <a:pt x="9573" y="4921"/>
                      <a:pt x="9574" y="4933"/>
                      <a:pt x="9574" y="4944"/>
                    </a:cubicBezTo>
                    <a:cubicBezTo>
                      <a:pt x="9574" y="4950"/>
                      <a:pt x="9573" y="4957"/>
                      <a:pt x="9573" y="4963"/>
                    </a:cubicBezTo>
                    <a:cubicBezTo>
                      <a:pt x="9572" y="4966"/>
                      <a:pt x="9570" y="4969"/>
                      <a:pt x="9569" y="4972"/>
                    </a:cubicBezTo>
                    <a:cubicBezTo>
                      <a:pt x="9567" y="4975"/>
                      <a:pt x="9566" y="4978"/>
                      <a:pt x="9564" y="4981"/>
                    </a:cubicBezTo>
                    <a:lnTo>
                      <a:pt x="9564" y="5019"/>
                    </a:lnTo>
                    <a:cubicBezTo>
                      <a:pt x="9565" y="5025"/>
                      <a:pt x="9567" y="5031"/>
                      <a:pt x="9568" y="5037"/>
                    </a:cubicBezTo>
                    <a:cubicBezTo>
                      <a:pt x="9568" y="5042"/>
                      <a:pt x="9569" y="5048"/>
                      <a:pt x="9569" y="5053"/>
                    </a:cubicBezTo>
                    <a:cubicBezTo>
                      <a:pt x="9536" y="5137"/>
                      <a:pt x="9503" y="5222"/>
                      <a:pt x="9470" y="5306"/>
                    </a:cubicBezTo>
                    <a:cubicBezTo>
                      <a:pt x="9468" y="5307"/>
                      <a:pt x="9465" y="5308"/>
                      <a:pt x="9463" y="5309"/>
                    </a:cubicBezTo>
                    <a:lnTo>
                      <a:pt x="9455" y="5309"/>
                    </a:lnTo>
                    <a:lnTo>
                      <a:pt x="9435" y="5309"/>
                    </a:lnTo>
                    <a:lnTo>
                      <a:pt x="9413" y="5306"/>
                    </a:lnTo>
                    <a:lnTo>
                      <a:pt x="9396" y="5306"/>
                    </a:lnTo>
                    <a:lnTo>
                      <a:pt x="9375" y="5300"/>
                    </a:lnTo>
                    <a:cubicBezTo>
                      <a:pt x="9370" y="5297"/>
                      <a:pt x="9364" y="5294"/>
                      <a:pt x="9359" y="5291"/>
                    </a:cubicBezTo>
                    <a:cubicBezTo>
                      <a:pt x="9352" y="5288"/>
                      <a:pt x="9346" y="5285"/>
                      <a:pt x="9339" y="5282"/>
                    </a:cubicBezTo>
                    <a:cubicBezTo>
                      <a:pt x="9336" y="5285"/>
                      <a:pt x="9334" y="5288"/>
                      <a:pt x="9331" y="5291"/>
                    </a:cubicBezTo>
                    <a:cubicBezTo>
                      <a:pt x="9323" y="5299"/>
                      <a:pt x="9315" y="5308"/>
                      <a:pt x="9307" y="5316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6350">
                <a:solidFill>
                  <a:srgbClr val="F9C61C">
                    <a:lumMod val="50000"/>
                  </a:srgbClr>
                </a:solidFill>
                <a:miter lim="800000"/>
                <a:headEnd/>
                <a:tailEnd/>
              </a:ln>
            </p:spPr>
            <p:txBody>
              <a:bodyPr anchor="ctr"/>
              <a:lstStyle/>
              <a:p>
                <a:pPr algn="ctr">
                  <a:defRPr/>
                </a:pPr>
                <a:endParaRPr lang="ru-RU" sz="738" b="1" kern="0" dirty="0">
                  <a:solidFill>
                    <a:srgbClr val="000000"/>
                  </a:solidFill>
                  <a:latin typeface="Arial Narrow" panose="020B0606020202030204" pitchFamily="34" charset="0"/>
                  <a:cs typeface="Arial" pitchFamily="34" charset="0"/>
                </a:endParaRPr>
              </a:p>
            </p:txBody>
          </p:sp>
          <p:sp>
            <p:nvSpPr>
              <p:cNvPr id="22" name="Freeform 131">
                <a:hlinkClick r:id="rId5" action="ppaction://hlinkpres?slideindex=4&amp;slidetitle=Слайд 4"/>
              </p:cNvPr>
              <p:cNvSpPr>
                <a:spLocks/>
              </p:cNvSpPr>
              <p:nvPr/>
            </p:nvSpPr>
            <p:spPr bwMode="auto">
              <a:xfrm>
                <a:off x="5992943" y="3618264"/>
                <a:ext cx="1897454" cy="1670937"/>
              </a:xfrm>
              <a:custGeom>
                <a:avLst/>
                <a:gdLst>
                  <a:gd name="T0" fmla="*/ 0 w 3610"/>
                  <a:gd name="T1" fmla="*/ 0 h 3088"/>
                  <a:gd name="T2" fmla="*/ 0 w 3610"/>
                  <a:gd name="T3" fmla="*/ 0 h 3088"/>
                  <a:gd name="T4" fmla="*/ 0 w 3610"/>
                  <a:gd name="T5" fmla="*/ 0 h 3088"/>
                  <a:gd name="T6" fmla="*/ 0 w 3610"/>
                  <a:gd name="T7" fmla="*/ 0 h 3088"/>
                  <a:gd name="T8" fmla="*/ 0 w 3610"/>
                  <a:gd name="T9" fmla="*/ 0 h 3088"/>
                  <a:gd name="T10" fmla="*/ 0 w 3610"/>
                  <a:gd name="T11" fmla="*/ 0 h 3088"/>
                  <a:gd name="T12" fmla="*/ 0 w 3610"/>
                  <a:gd name="T13" fmla="*/ 0 h 3088"/>
                  <a:gd name="T14" fmla="*/ 0 w 3610"/>
                  <a:gd name="T15" fmla="*/ 0 h 3088"/>
                  <a:gd name="T16" fmla="*/ 0 w 3610"/>
                  <a:gd name="T17" fmla="*/ 0 h 3088"/>
                  <a:gd name="T18" fmla="*/ 0 w 3610"/>
                  <a:gd name="T19" fmla="*/ 0 h 3088"/>
                  <a:gd name="T20" fmla="*/ 0 w 3610"/>
                  <a:gd name="T21" fmla="*/ 0 h 3088"/>
                  <a:gd name="T22" fmla="*/ 0 w 3610"/>
                  <a:gd name="T23" fmla="*/ 0 h 3088"/>
                  <a:gd name="T24" fmla="*/ 0 w 3610"/>
                  <a:gd name="T25" fmla="*/ 0 h 3088"/>
                  <a:gd name="T26" fmla="*/ 0 w 3610"/>
                  <a:gd name="T27" fmla="*/ 0 h 3088"/>
                  <a:gd name="T28" fmla="*/ 0 w 3610"/>
                  <a:gd name="T29" fmla="*/ 0 h 3088"/>
                  <a:gd name="T30" fmla="*/ 0 w 3610"/>
                  <a:gd name="T31" fmla="*/ 0 h 3088"/>
                  <a:gd name="T32" fmla="*/ 0 w 3610"/>
                  <a:gd name="T33" fmla="*/ 0 h 3088"/>
                  <a:gd name="T34" fmla="*/ 0 w 3610"/>
                  <a:gd name="T35" fmla="*/ 0 h 3088"/>
                  <a:gd name="T36" fmla="*/ 0 w 3610"/>
                  <a:gd name="T37" fmla="*/ 0 h 3088"/>
                  <a:gd name="T38" fmla="*/ 0 w 3610"/>
                  <a:gd name="T39" fmla="*/ 0 h 3088"/>
                  <a:gd name="T40" fmla="*/ 0 w 3610"/>
                  <a:gd name="T41" fmla="*/ 0 h 3088"/>
                  <a:gd name="T42" fmla="*/ 0 w 3610"/>
                  <a:gd name="T43" fmla="*/ 0 h 3088"/>
                  <a:gd name="T44" fmla="*/ 0 w 3610"/>
                  <a:gd name="T45" fmla="*/ 0 h 3088"/>
                  <a:gd name="T46" fmla="*/ 0 w 3610"/>
                  <a:gd name="T47" fmla="*/ 0 h 3088"/>
                  <a:gd name="T48" fmla="*/ 0 w 3610"/>
                  <a:gd name="T49" fmla="*/ 0 h 3088"/>
                  <a:gd name="T50" fmla="*/ 0 w 3610"/>
                  <a:gd name="T51" fmla="*/ 0 h 3088"/>
                  <a:gd name="T52" fmla="*/ 0 w 3610"/>
                  <a:gd name="T53" fmla="*/ 0 h 3088"/>
                  <a:gd name="T54" fmla="*/ 0 w 3610"/>
                  <a:gd name="T55" fmla="*/ 0 h 3088"/>
                  <a:gd name="T56" fmla="*/ 0 w 3610"/>
                  <a:gd name="T57" fmla="*/ 0 h 3088"/>
                  <a:gd name="T58" fmla="*/ 0 w 3610"/>
                  <a:gd name="T59" fmla="*/ 0 h 3088"/>
                  <a:gd name="T60" fmla="*/ 0 w 3610"/>
                  <a:gd name="T61" fmla="*/ 0 h 3088"/>
                  <a:gd name="T62" fmla="*/ 0 w 3610"/>
                  <a:gd name="T63" fmla="*/ 0 h 3088"/>
                  <a:gd name="T64" fmla="*/ 0 w 3610"/>
                  <a:gd name="T65" fmla="*/ 0 h 3088"/>
                  <a:gd name="T66" fmla="*/ 0 w 3610"/>
                  <a:gd name="T67" fmla="*/ 0 h 3088"/>
                  <a:gd name="T68" fmla="*/ 0 w 3610"/>
                  <a:gd name="T69" fmla="*/ 0 h 3088"/>
                  <a:gd name="T70" fmla="*/ 0 w 3610"/>
                  <a:gd name="T71" fmla="*/ 0 h 3088"/>
                  <a:gd name="T72" fmla="*/ 0 w 3610"/>
                  <a:gd name="T73" fmla="*/ 0 h 3088"/>
                  <a:gd name="T74" fmla="*/ 0 w 3610"/>
                  <a:gd name="T75" fmla="*/ 0 h 3088"/>
                  <a:gd name="T76" fmla="*/ 0 w 3610"/>
                  <a:gd name="T77" fmla="*/ 0 h 3088"/>
                  <a:gd name="T78" fmla="*/ 0 w 3610"/>
                  <a:gd name="T79" fmla="*/ 0 h 3088"/>
                  <a:gd name="T80" fmla="*/ 0 w 3610"/>
                  <a:gd name="T81" fmla="*/ 0 h 3088"/>
                  <a:gd name="T82" fmla="*/ 0 w 3610"/>
                  <a:gd name="T83" fmla="*/ 0 h 3088"/>
                  <a:gd name="T84" fmla="*/ 0 w 3610"/>
                  <a:gd name="T85" fmla="*/ 0 h 3088"/>
                  <a:gd name="T86" fmla="*/ 0 w 3610"/>
                  <a:gd name="T87" fmla="*/ 0 h 3088"/>
                  <a:gd name="T88" fmla="*/ 0 w 3610"/>
                  <a:gd name="T89" fmla="*/ 0 h 3088"/>
                  <a:gd name="T90" fmla="*/ 0 w 3610"/>
                  <a:gd name="T91" fmla="*/ 0 h 3088"/>
                  <a:gd name="T92" fmla="*/ 0 w 3610"/>
                  <a:gd name="T93" fmla="*/ 0 h 3088"/>
                  <a:gd name="T94" fmla="*/ 0 w 3610"/>
                  <a:gd name="T95" fmla="*/ 0 h 3088"/>
                  <a:gd name="T96" fmla="*/ 0 w 3610"/>
                  <a:gd name="T97" fmla="*/ 0 h 3088"/>
                  <a:gd name="T98" fmla="*/ 0 w 3610"/>
                  <a:gd name="T99" fmla="*/ 0 h 3088"/>
                  <a:gd name="T100" fmla="*/ 0 w 3610"/>
                  <a:gd name="T101" fmla="*/ 0 h 3088"/>
                  <a:gd name="T102" fmla="*/ 0 w 3610"/>
                  <a:gd name="T103" fmla="*/ 0 h 3088"/>
                  <a:gd name="T104" fmla="*/ 0 w 3610"/>
                  <a:gd name="T105" fmla="*/ 0 h 3088"/>
                  <a:gd name="T106" fmla="*/ 0 w 3610"/>
                  <a:gd name="T107" fmla="*/ 0 h 3088"/>
                  <a:gd name="T108" fmla="*/ 0 w 3610"/>
                  <a:gd name="T109" fmla="*/ 0 h 3088"/>
                  <a:gd name="T110" fmla="*/ 0 w 3610"/>
                  <a:gd name="T111" fmla="*/ 0 h 3088"/>
                  <a:gd name="T112" fmla="*/ 0 w 3610"/>
                  <a:gd name="T113" fmla="*/ 0 h 3088"/>
                  <a:gd name="T114" fmla="*/ 0 w 3610"/>
                  <a:gd name="T115" fmla="*/ 0 h 3088"/>
                  <a:gd name="T116" fmla="*/ 0 w 3610"/>
                  <a:gd name="T117" fmla="*/ 0 h 3088"/>
                  <a:gd name="T118" fmla="*/ 0 w 3610"/>
                  <a:gd name="T119" fmla="*/ 0 h 3088"/>
                  <a:gd name="T120" fmla="*/ 0 w 3610"/>
                  <a:gd name="T121" fmla="*/ 0 h 3088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3610"/>
                  <a:gd name="T184" fmla="*/ 0 h 3088"/>
                  <a:gd name="T185" fmla="*/ 3610 w 3610"/>
                  <a:gd name="T186" fmla="*/ 3088 h 3088"/>
                  <a:gd name="connsiteX0" fmla="*/ 4324 w 10000"/>
                  <a:gd name="connsiteY0" fmla="*/ 1289 h 10000"/>
                  <a:gd name="connsiteX1" fmla="*/ 4296 w 10000"/>
                  <a:gd name="connsiteY1" fmla="*/ 1305 h 10000"/>
                  <a:gd name="connsiteX2" fmla="*/ 4285 w 10000"/>
                  <a:gd name="connsiteY2" fmla="*/ 1279 h 10000"/>
                  <a:gd name="connsiteX3" fmla="*/ 4244 w 10000"/>
                  <a:gd name="connsiteY3" fmla="*/ 1266 h 10000"/>
                  <a:gd name="connsiteX4" fmla="*/ 4208 w 10000"/>
                  <a:gd name="connsiteY4" fmla="*/ 1286 h 10000"/>
                  <a:gd name="connsiteX5" fmla="*/ 4172 w 10000"/>
                  <a:gd name="connsiteY5" fmla="*/ 1299 h 10000"/>
                  <a:gd name="connsiteX6" fmla="*/ 4150 w 10000"/>
                  <a:gd name="connsiteY6" fmla="*/ 1308 h 10000"/>
                  <a:gd name="connsiteX7" fmla="*/ 4139 w 10000"/>
                  <a:gd name="connsiteY7" fmla="*/ 1315 h 10000"/>
                  <a:gd name="connsiteX8" fmla="*/ 4125 w 10000"/>
                  <a:gd name="connsiteY8" fmla="*/ 1315 h 10000"/>
                  <a:gd name="connsiteX9" fmla="*/ 4119 w 10000"/>
                  <a:gd name="connsiteY9" fmla="*/ 1315 h 10000"/>
                  <a:gd name="connsiteX10" fmla="*/ 4111 w 10000"/>
                  <a:gd name="connsiteY10" fmla="*/ 1308 h 10000"/>
                  <a:gd name="connsiteX11" fmla="*/ 4100 w 10000"/>
                  <a:gd name="connsiteY11" fmla="*/ 1315 h 10000"/>
                  <a:gd name="connsiteX12" fmla="*/ 4075 w 10000"/>
                  <a:gd name="connsiteY12" fmla="*/ 1315 h 10000"/>
                  <a:gd name="connsiteX13" fmla="*/ 4058 w 10000"/>
                  <a:gd name="connsiteY13" fmla="*/ 1318 h 10000"/>
                  <a:gd name="connsiteX14" fmla="*/ 4044 w 10000"/>
                  <a:gd name="connsiteY14" fmla="*/ 1315 h 10000"/>
                  <a:gd name="connsiteX15" fmla="*/ 4042 w 10000"/>
                  <a:gd name="connsiteY15" fmla="*/ 1299 h 10000"/>
                  <a:gd name="connsiteX16" fmla="*/ 4014 w 10000"/>
                  <a:gd name="connsiteY16" fmla="*/ 1308 h 10000"/>
                  <a:gd name="connsiteX17" fmla="*/ 4011 w 10000"/>
                  <a:gd name="connsiteY17" fmla="*/ 1315 h 10000"/>
                  <a:gd name="connsiteX18" fmla="*/ 4011 w 10000"/>
                  <a:gd name="connsiteY18" fmla="*/ 1341 h 10000"/>
                  <a:gd name="connsiteX19" fmla="*/ 4019 w 10000"/>
                  <a:gd name="connsiteY19" fmla="*/ 1341 h 10000"/>
                  <a:gd name="connsiteX20" fmla="*/ 3997 w 10000"/>
                  <a:gd name="connsiteY20" fmla="*/ 1363 h 10000"/>
                  <a:gd name="connsiteX21" fmla="*/ 3986 w 10000"/>
                  <a:gd name="connsiteY21" fmla="*/ 1373 h 10000"/>
                  <a:gd name="connsiteX22" fmla="*/ 3981 w 10000"/>
                  <a:gd name="connsiteY22" fmla="*/ 1389 h 10000"/>
                  <a:gd name="connsiteX23" fmla="*/ 3981 w 10000"/>
                  <a:gd name="connsiteY23" fmla="*/ 1409 h 10000"/>
                  <a:gd name="connsiteX24" fmla="*/ 3981 w 10000"/>
                  <a:gd name="connsiteY24" fmla="*/ 1438 h 10000"/>
                  <a:gd name="connsiteX25" fmla="*/ 3961 w 10000"/>
                  <a:gd name="connsiteY25" fmla="*/ 1441 h 10000"/>
                  <a:gd name="connsiteX26" fmla="*/ 3942 w 10000"/>
                  <a:gd name="connsiteY26" fmla="*/ 1441 h 10000"/>
                  <a:gd name="connsiteX27" fmla="*/ 3914 w 10000"/>
                  <a:gd name="connsiteY27" fmla="*/ 1454 h 10000"/>
                  <a:gd name="connsiteX28" fmla="*/ 3892 w 10000"/>
                  <a:gd name="connsiteY28" fmla="*/ 1467 h 10000"/>
                  <a:gd name="connsiteX29" fmla="*/ 3867 w 10000"/>
                  <a:gd name="connsiteY29" fmla="*/ 1483 h 10000"/>
                  <a:gd name="connsiteX30" fmla="*/ 3845 w 10000"/>
                  <a:gd name="connsiteY30" fmla="*/ 1467 h 10000"/>
                  <a:gd name="connsiteX31" fmla="*/ 3850 w 10000"/>
                  <a:gd name="connsiteY31" fmla="*/ 1457 h 10000"/>
                  <a:gd name="connsiteX32" fmla="*/ 3864 w 10000"/>
                  <a:gd name="connsiteY32" fmla="*/ 1441 h 10000"/>
                  <a:gd name="connsiteX33" fmla="*/ 3859 w 10000"/>
                  <a:gd name="connsiteY33" fmla="*/ 1409 h 10000"/>
                  <a:gd name="connsiteX34" fmla="*/ 3842 w 10000"/>
                  <a:gd name="connsiteY34" fmla="*/ 1383 h 10000"/>
                  <a:gd name="connsiteX35" fmla="*/ 3825 w 10000"/>
                  <a:gd name="connsiteY35" fmla="*/ 1360 h 10000"/>
                  <a:gd name="connsiteX36" fmla="*/ 3809 w 10000"/>
                  <a:gd name="connsiteY36" fmla="*/ 1318 h 10000"/>
                  <a:gd name="connsiteX37" fmla="*/ 3787 w 10000"/>
                  <a:gd name="connsiteY37" fmla="*/ 1289 h 10000"/>
                  <a:gd name="connsiteX38" fmla="*/ 3759 w 10000"/>
                  <a:gd name="connsiteY38" fmla="*/ 1266 h 10000"/>
                  <a:gd name="connsiteX39" fmla="*/ 3740 w 10000"/>
                  <a:gd name="connsiteY39" fmla="*/ 1256 h 10000"/>
                  <a:gd name="connsiteX40" fmla="*/ 3715 w 10000"/>
                  <a:gd name="connsiteY40" fmla="*/ 1250 h 10000"/>
                  <a:gd name="connsiteX41" fmla="*/ 3687 w 10000"/>
                  <a:gd name="connsiteY41" fmla="*/ 1256 h 10000"/>
                  <a:gd name="connsiteX42" fmla="*/ 3681 w 10000"/>
                  <a:gd name="connsiteY42" fmla="*/ 1260 h 10000"/>
                  <a:gd name="connsiteX43" fmla="*/ 3670 w 10000"/>
                  <a:gd name="connsiteY43" fmla="*/ 1295 h 10000"/>
                  <a:gd name="connsiteX44" fmla="*/ 3651 w 10000"/>
                  <a:gd name="connsiteY44" fmla="*/ 1305 h 10000"/>
                  <a:gd name="connsiteX45" fmla="*/ 3640 w 10000"/>
                  <a:gd name="connsiteY45" fmla="*/ 1308 h 10000"/>
                  <a:gd name="connsiteX46" fmla="*/ 3626 w 10000"/>
                  <a:gd name="connsiteY46" fmla="*/ 1308 h 10000"/>
                  <a:gd name="connsiteX47" fmla="*/ 3632 w 10000"/>
                  <a:gd name="connsiteY47" fmla="*/ 1276 h 10000"/>
                  <a:gd name="connsiteX48" fmla="*/ 3609 w 10000"/>
                  <a:gd name="connsiteY48" fmla="*/ 1289 h 10000"/>
                  <a:gd name="connsiteX49" fmla="*/ 3593 w 10000"/>
                  <a:gd name="connsiteY49" fmla="*/ 1286 h 10000"/>
                  <a:gd name="connsiteX50" fmla="*/ 3590 w 10000"/>
                  <a:gd name="connsiteY50" fmla="*/ 1256 h 10000"/>
                  <a:gd name="connsiteX51" fmla="*/ 3584 w 10000"/>
                  <a:gd name="connsiteY51" fmla="*/ 1237 h 10000"/>
                  <a:gd name="connsiteX52" fmla="*/ 3573 w 10000"/>
                  <a:gd name="connsiteY52" fmla="*/ 1237 h 10000"/>
                  <a:gd name="connsiteX53" fmla="*/ 3554 w 10000"/>
                  <a:gd name="connsiteY53" fmla="*/ 1227 h 10000"/>
                  <a:gd name="connsiteX54" fmla="*/ 3546 w 10000"/>
                  <a:gd name="connsiteY54" fmla="*/ 1192 h 10000"/>
                  <a:gd name="connsiteX55" fmla="*/ 3529 w 10000"/>
                  <a:gd name="connsiteY55" fmla="*/ 1176 h 10000"/>
                  <a:gd name="connsiteX56" fmla="*/ 3512 w 10000"/>
                  <a:gd name="connsiteY56" fmla="*/ 1182 h 10000"/>
                  <a:gd name="connsiteX57" fmla="*/ 3485 w 10000"/>
                  <a:gd name="connsiteY57" fmla="*/ 1182 h 10000"/>
                  <a:gd name="connsiteX58" fmla="*/ 3463 w 10000"/>
                  <a:gd name="connsiteY58" fmla="*/ 1176 h 10000"/>
                  <a:gd name="connsiteX59" fmla="*/ 3449 w 10000"/>
                  <a:gd name="connsiteY59" fmla="*/ 1182 h 10000"/>
                  <a:gd name="connsiteX60" fmla="*/ 3432 w 10000"/>
                  <a:gd name="connsiteY60" fmla="*/ 1192 h 10000"/>
                  <a:gd name="connsiteX61" fmla="*/ 3454 w 10000"/>
                  <a:gd name="connsiteY61" fmla="*/ 1205 h 10000"/>
                  <a:gd name="connsiteX62" fmla="*/ 3463 w 10000"/>
                  <a:gd name="connsiteY62" fmla="*/ 1205 h 10000"/>
                  <a:gd name="connsiteX63" fmla="*/ 3488 w 10000"/>
                  <a:gd name="connsiteY63" fmla="*/ 1205 h 10000"/>
                  <a:gd name="connsiteX64" fmla="*/ 3488 w 10000"/>
                  <a:gd name="connsiteY64" fmla="*/ 1218 h 10000"/>
                  <a:gd name="connsiteX65" fmla="*/ 3493 w 10000"/>
                  <a:gd name="connsiteY65" fmla="*/ 1247 h 10000"/>
                  <a:gd name="connsiteX66" fmla="*/ 3512 w 10000"/>
                  <a:gd name="connsiteY66" fmla="*/ 1247 h 10000"/>
                  <a:gd name="connsiteX67" fmla="*/ 3518 w 10000"/>
                  <a:gd name="connsiteY67" fmla="*/ 1250 h 10000"/>
                  <a:gd name="connsiteX68" fmla="*/ 3521 w 10000"/>
                  <a:gd name="connsiteY68" fmla="*/ 1276 h 10000"/>
                  <a:gd name="connsiteX69" fmla="*/ 3543 w 10000"/>
                  <a:gd name="connsiteY69" fmla="*/ 1295 h 10000"/>
                  <a:gd name="connsiteX70" fmla="*/ 3546 w 10000"/>
                  <a:gd name="connsiteY70" fmla="*/ 1305 h 10000"/>
                  <a:gd name="connsiteX71" fmla="*/ 3543 w 10000"/>
                  <a:gd name="connsiteY71" fmla="*/ 1315 h 10000"/>
                  <a:gd name="connsiteX72" fmla="*/ 3543 w 10000"/>
                  <a:gd name="connsiteY72" fmla="*/ 1331 h 10000"/>
                  <a:gd name="connsiteX73" fmla="*/ 3554 w 10000"/>
                  <a:gd name="connsiteY73" fmla="*/ 1324 h 10000"/>
                  <a:gd name="connsiteX74" fmla="*/ 3560 w 10000"/>
                  <a:gd name="connsiteY74" fmla="*/ 1331 h 10000"/>
                  <a:gd name="connsiteX75" fmla="*/ 3582 w 10000"/>
                  <a:gd name="connsiteY75" fmla="*/ 1344 h 10000"/>
                  <a:gd name="connsiteX76" fmla="*/ 3598 w 10000"/>
                  <a:gd name="connsiteY76" fmla="*/ 1380 h 10000"/>
                  <a:gd name="connsiteX77" fmla="*/ 3607 w 10000"/>
                  <a:gd name="connsiteY77" fmla="*/ 1389 h 10000"/>
                  <a:gd name="connsiteX78" fmla="*/ 3623 w 10000"/>
                  <a:gd name="connsiteY78" fmla="*/ 1409 h 10000"/>
                  <a:gd name="connsiteX79" fmla="*/ 3634 w 10000"/>
                  <a:gd name="connsiteY79" fmla="*/ 1438 h 10000"/>
                  <a:gd name="connsiteX80" fmla="*/ 3632 w 10000"/>
                  <a:gd name="connsiteY80" fmla="*/ 1454 h 10000"/>
                  <a:gd name="connsiteX81" fmla="*/ 3618 w 10000"/>
                  <a:gd name="connsiteY81" fmla="*/ 1438 h 10000"/>
                  <a:gd name="connsiteX82" fmla="*/ 3598 w 10000"/>
                  <a:gd name="connsiteY82" fmla="*/ 1428 h 10000"/>
                  <a:gd name="connsiteX83" fmla="*/ 3582 w 10000"/>
                  <a:gd name="connsiteY83" fmla="*/ 1402 h 10000"/>
                  <a:gd name="connsiteX84" fmla="*/ 3562 w 10000"/>
                  <a:gd name="connsiteY84" fmla="*/ 1399 h 10000"/>
                  <a:gd name="connsiteX85" fmla="*/ 3546 w 10000"/>
                  <a:gd name="connsiteY85" fmla="*/ 1383 h 10000"/>
                  <a:gd name="connsiteX86" fmla="*/ 3510 w 10000"/>
                  <a:gd name="connsiteY86" fmla="*/ 1360 h 10000"/>
                  <a:gd name="connsiteX87" fmla="*/ 3485 w 10000"/>
                  <a:gd name="connsiteY87" fmla="*/ 1344 h 10000"/>
                  <a:gd name="connsiteX88" fmla="*/ 3454 w 10000"/>
                  <a:gd name="connsiteY88" fmla="*/ 1334 h 10000"/>
                  <a:gd name="connsiteX89" fmla="*/ 3429 w 10000"/>
                  <a:gd name="connsiteY89" fmla="*/ 1315 h 10000"/>
                  <a:gd name="connsiteX90" fmla="*/ 3416 w 10000"/>
                  <a:gd name="connsiteY90" fmla="*/ 1308 h 10000"/>
                  <a:gd name="connsiteX91" fmla="*/ 3399 w 10000"/>
                  <a:gd name="connsiteY91" fmla="*/ 1305 h 10000"/>
                  <a:gd name="connsiteX92" fmla="*/ 3382 w 10000"/>
                  <a:gd name="connsiteY92" fmla="*/ 1286 h 10000"/>
                  <a:gd name="connsiteX93" fmla="*/ 3380 w 10000"/>
                  <a:gd name="connsiteY93" fmla="*/ 1266 h 10000"/>
                  <a:gd name="connsiteX94" fmla="*/ 3388 w 10000"/>
                  <a:gd name="connsiteY94" fmla="*/ 1256 h 10000"/>
                  <a:gd name="connsiteX95" fmla="*/ 3407 w 10000"/>
                  <a:gd name="connsiteY95" fmla="*/ 1256 h 10000"/>
                  <a:gd name="connsiteX96" fmla="*/ 3396 w 10000"/>
                  <a:gd name="connsiteY96" fmla="*/ 1227 h 10000"/>
                  <a:gd name="connsiteX97" fmla="*/ 3382 w 10000"/>
                  <a:gd name="connsiteY97" fmla="*/ 1227 h 10000"/>
                  <a:gd name="connsiteX98" fmla="*/ 3360 w 10000"/>
                  <a:gd name="connsiteY98" fmla="*/ 1221 h 10000"/>
                  <a:gd name="connsiteX99" fmla="*/ 3349 w 10000"/>
                  <a:gd name="connsiteY99" fmla="*/ 1231 h 10000"/>
                  <a:gd name="connsiteX100" fmla="*/ 3352 w 10000"/>
                  <a:gd name="connsiteY100" fmla="*/ 1247 h 10000"/>
                  <a:gd name="connsiteX101" fmla="*/ 3341 w 10000"/>
                  <a:gd name="connsiteY101" fmla="*/ 1237 h 10000"/>
                  <a:gd name="connsiteX102" fmla="*/ 3335 w 10000"/>
                  <a:gd name="connsiteY102" fmla="*/ 1231 h 10000"/>
                  <a:gd name="connsiteX103" fmla="*/ 3307 w 10000"/>
                  <a:gd name="connsiteY103" fmla="*/ 1227 h 10000"/>
                  <a:gd name="connsiteX104" fmla="*/ 3294 w 10000"/>
                  <a:gd name="connsiteY104" fmla="*/ 1221 h 10000"/>
                  <a:gd name="connsiteX105" fmla="*/ 3271 w 10000"/>
                  <a:gd name="connsiteY105" fmla="*/ 1211 h 10000"/>
                  <a:gd name="connsiteX106" fmla="*/ 3252 w 10000"/>
                  <a:gd name="connsiteY106" fmla="*/ 1195 h 10000"/>
                  <a:gd name="connsiteX107" fmla="*/ 3235 w 10000"/>
                  <a:gd name="connsiteY107" fmla="*/ 1195 h 10000"/>
                  <a:gd name="connsiteX108" fmla="*/ 3235 w 10000"/>
                  <a:gd name="connsiteY108" fmla="*/ 1205 h 10000"/>
                  <a:gd name="connsiteX109" fmla="*/ 3219 w 10000"/>
                  <a:gd name="connsiteY109" fmla="*/ 1231 h 10000"/>
                  <a:gd name="connsiteX110" fmla="*/ 3213 w 10000"/>
                  <a:gd name="connsiteY110" fmla="*/ 1231 h 10000"/>
                  <a:gd name="connsiteX111" fmla="*/ 3183 w 10000"/>
                  <a:gd name="connsiteY111" fmla="*/ 1221 h 10000"/>
                  <a:gd name="connsiteX112" fmla="*/ 3175 w 10000"/>
                  <a:gd name="connsiteY112" fmla="*/ 1227 h 10000"/>
                  <a:gd name="connsiteX113" fmla="*/ 3163 w 10000"/>
                  <a:gd name="connsiteY113" fmla="*/ 1237 h 10000"/>
                  <a:gd name="connsiteX114" fmla="*/ 3158 w 10000"/>
                  <a:gd name="connsiteY114" fmla="*/ 1260 h 10000"/>
                  <a:gd name="connsiteX115" fmla="*/ 3158 w 10000"/>
                  <a:gd name="connsiteY115" fmla="*/ 1276 h 10000"/>
                  <a:gd name="connsiteX116" fmla="*/ 3163 w 10000"/>
                  <a:gd name="connsiteY116" fmla="*/ 1295 h 10000"/>
                  <a:gd name="connsiteX117" fmla="*/ 3166 w 10000"/>
                  <a:gd name="connsiteY117" fmla="*/ 1308 h 10000"/>
                  <a:gd name="connsiteX118" fmla="*/ 3158 w 10000"/>
                  <a:gd name="connsiteY118" fmla="*/ 1315 h 10000"/>
                  <a:gd name="connsiteX119" fmla="*/ 3133 w 10000"/>
                  <a:gd name="connsiteY119" fmla="*/ 1299 h 10000"/>
                  <a:gd name="connsiteX120" fmla="*/ 3114 w 10000"/>
                  <a:gd name="connsiteY120" fmla="*/ 1276 h 10000"/>
                  <a:gd name="connsiteX121" fmla="*/ 3078 w 10000"/>
                  <a:gd name="connsiteY121" fmla="*/ 1240 h 10000"/>
                  <a:gd name="connsiteX122" fmla="*/ 3044 w 10000"/>
                  <a:gd name="connsiteY122" fmla="*/ 1227 h 10000"/>
                  <a:gd name="connsiteX123" fmla="*/ 3033 w 10000"/>
                  <a:gd name="connsiteY123" fmla="*/ 1231 h 10000"/>
                  <a:gd name="connsiteX124" fmla="*/ 3036 w 10000"/>
                  <a:gd name="connsiteY124" fmla="*/ 1256 h 10000"/>
                  <a:gd name="connsiteX125" fmla="*/ 3044 w 10000"/>
                  <a:gd name="connsiteY125" fmla="*/ 1266 h 10000"/>
                  <a:gd name="connsiteX126" fmla="*/ 3044 w 10000"/>
                  <a:gd name="connsiteY126" fmla="*/ 1276 h 10000"/>
                  <a:gd name="connsiteX127" fmla="*/ 3036 w 10000"/>
                  <a:gd name="connsiteY127" fmla="*/ 1276 h 10000"/>
                  <a:gd name="connsiteX128" fmla="*/ 3028 w 10000"/>
                  <a:gd name="connsiteY128" fmla="*/ 1266 h 10000"/>
                  <a:gd name="connsiteX129" fmla="*/ 3025 w 10000"/>
                  <a:gd name="connsiteY129" fmla="*/ 1256 h 10000"/>
                  <a:gd name="connsiteX130" fmla="*/ 3008 w 10000"/>
                  <a:gd name="connsiteY130" fmla="*/ 1205 h 10000"/>
                  <a:gd name="connsiteX131" fmla="*/ 3000 w 10000"/>
                  <a:gd name="connsiteY131" fmla="*/ 1192 h 10000"/>
                  <a:gd name="connsiteX132" fmla="*/ 2994 w 10000"/>
                  <a:gd name="connsiteY132" fmla="*/ 1176 h 10000"/>
                  <a:gd name="connsiteX133" fmla="*/ 2986 w 10000"/>
                  <a:gd name="connsiteY133" fmla="*/ 1182 h 10000"/>
                  <a:gd name="connsiteX134" fmla="*/ 2981 w 10000"/>
                  <a:gd name="connsiteY134" fmla="*/ 1192 h 10000"/>
                  <a:gd name="connsiteX135" fmla="*/ 2970 w 10000"/>
                  <a:gd name="connsiteY135" fmla="*/ 1201 h 10000"/>
                  <a:gd name="connsiteX136" fmla="*/ 2956 w 10000"/>
                  <a:gd name="connsiteY136" fmla="*/ 1218 h 10000"/>
                  <a:gd name="connsiteX137" fmla="*/ 2939 w 10000"/>
                  <a:gd name="connsiteY137" fmla="*/ 1240 h 10000"/>
                  <a:gd name="connsiteX138" fmla="*/ 2928 w 10000"/>
                  <a:gd name="connsiteY138" fmla="*/ 1247 h 10000"/>
                  <a:gd name="connsiteX139" fmla="*/ 2922 w 10000"/>
                  <a:gd name="connsiteY139" fmla="*/ 1250 h 10000"/>
                  <a:gd name="connsiteX140" fmla="*/ 2911 w 10000"/>
                  <a:gd name="connsiteY140" fmla="*/ 1250 h 10000"/>
                  <a:gd name="connsiteX141" fmla="*/ 2884 w 10000"/>
                  <a:gd name="connsiteY141" fmla="*/ 1247 h 10000"/>
                  <a:gd name="connsiteX142" fmla="*/ 2864 w 10000"/>
                  <a:gd name="connsiteY142" fmla="*/ 1237 h 10000"/>
                  <a:gd name="connsiteX143" fmla="*/ 2848 w 10000"/>
                  <a:gd name="connsiteY143" fmla="*/ 1231 h 10000"/>
                  <a:gd name="connsiteX144" fmla="*/ 2834 w 10000"/>
                  <a:gd name="connsiteY144" fmla="*/ 1227 h 10000"/>
                  <a:gd name="connsiteX145" fmla="*/ 2831 w 10000"/>
                  <a:gd name="connsiteY145" fmla="*/ 1227 h 10000"/>
                  <a:gd name="connsiteX146" fmla="*/ 2831 w 10000"/>
                  <a:gd name="connsiteY146" fmla="*/ 1221 h 10000"/>
                  <a:gd name="connsiteX147" fmla="*/ 2825 w 10000"/>
                  <a:gd name="connsiteY147" fmla="*/ 1205 h 10000"/>
                  <a:gd name="connsiteX148" fmla="*/ 2823 w 10000"/>
                  <a:gd name="connsiteY148" fmla="*/ 1192 h 10000"/>
                  <a:gd name="connsiteX149" fmla="*/ 2817 w 10000"/>
                  <a:gd name="connsiteY149" fmla="*/ 1182 h 10000"/>
                  <a:gd name="connsiteX150" fmla="*/ 2814 w 10000"/>
                  <a:gd name="connsiteY150" fmla="*/ 1176 h 10000"/>
                  <a:gd name="connsiteX151" fmla="*/ 2792 w 10000"/>
                  <a:gd name="connsiteY151" fmla="*/ 1172 h 10000"/>
                  <a:gd name="connsiteX152" fmla="*/ 2759 w 10000"/>
                  <a:gd name="connsiteY152" fmla="*/ 1156 h 10000"/>
                  <a:gd name="connsiteX153" fmla="*/ 2734 w 10000"/>
                  <a:gd name="connsiteY153" fmla="*/ 1143 h 10000"/>
                  <a:gd name="connsiteX154" fmla="*/ 2695 w 10000"/>
                  <a:gd name="connsiteY154" fmla="*/ 1124 h 10000"/>
                  <a:gd name="connsiteX155" fmla="*/ 2670 w 10000"/>
                  <a:gd name="connsiteY155" fmla="*/ 1108 h 10000"/>
                  <a:gd name="connsiteX156" fmla="*/ 2645 w 10000"/>
                  <a:gd name="connsiteY156" fmla="*/ 1091 h 10000"/>
                  <a:gd name="connsiteX157" fmla="*/ 2618 w 10000"/>
                  <a:gd name="connsiteY157" fmla="*/ 1088 h 10000"/>
                  <a:gd name="connsiteX158" fmla="*/ 2576 w 10000"/>
                  <a:gd name="connsiteY158" fmla="*/ 1088 h 10000"/>
                  <a:gd name="connsiteX159" fmla="*/ 2551 w 10000"/>
                  <a:gd name="connsiteY159" fmla="*/ 1091 h 10000"/>
                  <a:gd name="connsiteX160" fmla="*/ 2521 w 10000"/>
                  <a:gd name="connsiteY160" fmla="*/ 1098 h 10000"/>
                  <a:gd name="connsiteX161" fmla="*/ 2493 w 10000"/>
                  <a:gd name="connsiteY161" fmla="*/ 1104 h 10000"/>
                  <a:gd name="connsiteX162" fmla="*/ 2468 w 10000"/>
                  <a:gd name="connsiteY162" fmla="*/ 1108 h 10000"/>
                  <a:gd name="connsiteX163" fmla="*/ 2404 w 10000"/>
                  <a:gd name="connsiteY163" fmla="*/ 1124 h 10000"/>
                  <a:gd name="connsiteX164" fmla="*/ 2366 w 10000"/>
                  <a:gd name="connsiteY164" fmla="*/ 1133 h 10000"/>
                  <a:gd name="connsiteX165" fmla="*/ 2346 w 10000"/>
                  <a:gd name="connsiteY165" fmla="*/ 1137 h 10000"/>
                  <a:gd name="connsiteX166" fmla="*/ 2294 w 10000"/>
                  <a:gd name="connsiteY166" fmla="*/ 1146 h 10000"/>
                  <a:gd name="connsiteX167" fmla="*/ 2249 w 10000"/>
                  <a:gd name="connsiteY167" fmla="*/ 1156 h 10000"/>
                  <a:gd name="connsiteX168" fmla="*/ 2230 w 10000"/>
                  <a:gd name="connsiteY168" fmla="*/ 1156 h 10000"/>
                  <a:gd name="connsiteX169" fmla="*/ 2222 w 10000"/>
                  <a:gd name="connsiteY169" fmla="*/ 1163 h 10000"/>
                  <a:gd name="connsiteX170" fmla="*/ 2194 w 10000"/>
                  <a:gd name="connsiteY170" fmla="*/ 1163 h 10000"/>
                  <a:gd name="connsiteX171" fmla="*/ 2172 w 10000"/>
                  <a:gd name="connsiteY171" fmla="*/ 1163 h 10000"/>
                  <a:gd name="connsiteX172" fmla="*/ 2147 w 10000"/>
                  <a:gd name="connsiteY172" fmla="*/ 1166 h 10000"/>
                  <a:gd name="connsiteX173" fmla="*/ 2108 w 10000"/>
                  <a:gd name="connsiteY173" fmla="*/ 1166 h 10000"/>
                  <a:gd name="connsiteX174" fmla="*/ 2083 w 10000"/>
                  <a:gd name="connsiteY174" fmla="*/ 1156 h 10000"/>
                  <a:gd name="connsiteX175" fmla="*/ 2042 w 10000"/>
                  <a:gd name="connsiteY175" fmla="*/ 1143 h 10000"/>
                  <a:gd name="connsiteX176" fmla="*/ 2011 w 10000"/>
                  <a:gd name="connsiteY176" fmla="*/ 1143 h 10000"/>
                  <a:gd name="connsiteX177" fmla="*/ 1994 w 10000"/>
                  <a:gd name="connsiteY177" fmla="*/ 1146 h 10000"/>
                  <a:gd name="connsiteX178" fmla="*/ 1967 w 10000"/>
                  <a:gd name="connsiteY178" fmla="*/ 1156 h 10000"/>
                  <a:gd name="connsiteX179" fmla="*/ 1903 w 10000"/>
                  <a:gd name="connsiteY179" fmla="*/ 1176 h 10000"/>
                  <a:gd name="connsiteX180" fmla="*/ 1873 w 10000"/>
                  <a:gd name="connsiteY180" fmla="*/ 1182 h 10000"/>
                  <a:gd name="connsiteX181" fmla="*/ 1850 w 10000"/>
                  <a:gd name="connsiteY181" fmla="*/ 1185 h 10000"/>
                  <a:gd name="connsiteX182" fmla="*/ 1842 w 10000"/>
                  <a:gd name="connsiteY182" fmla="*/ 1192 h 10000"/>
                  <a:gd name="connsiteX183" fmla="*/ 1823 w 10000"/>
                  <a:gd name="connsiteY183" fmla="*/ 1195 h 10000"/>
                  <a:gd name="connsiteX184" fmla="*/ 1814 w 10000"/>
                  <a:gd name="connsiteY184" fmla="*/ 1201 h 10000"/>
                  <a:gd name="connsiteX185" fmla="*/ 1792 w 10000"/>
                  <a:gd name="connsiteY185" fmla="*/ 1218 h 10000"/>
                  <a:gd name="connsiteX186" fmla="*/ 1767 w 10000"/>
                  <a:gd name="connsiteY186" fmla="*/ 1231 h 10000"/>
                  <a:gd name="connsiteX187" fmla="*/ 1717 w 10000"/>
                  <a:gd name="connsiteY187" fmla="*/ 1266 h 10000"/>
                  <a:gd name="connsiteX188" fmla="*/ 1695 w 10000"/>
                  <a:gd name="connsiteY188" fmla="*/ 1279 h 10000"/>
                  <a:gd name="connsiteX189" fmla="*/ 1654 w 10000"/>
                  <a:gd name="connsiteY189" fmla="*/ 1308 h 10000"/>
                  <a:gd name="connsiteX190" fmla="*/ 1620 w 10000"/>
                  <a:gd name="connsiteY190" fmla="*/ 1334 h 10000"/>
                  <a:gd name="connsiteX191" fmla="*/ 1590 w 10000"/>
                  <a:gd name="connsiteY191" fmla="*/ 1360 h 10000"/>
                  <a:gd name="connsiteX192" fmla="*/ 1565 w 10000"/>
                  <a:gd name="connsiteY192" fmla="*/ 1380 h 10000"/>
                  <a:gd name="connsiteX193" fmla="*/ 1532 w 10000"/>
                  <a:gd name="connsiteY193" fmla="*/ 1402 h 10000"/>
                  <a:gd name="connsiteX194" fmla="*/ 1501 w 10000"/>
                  <a:gd name="connsiteY194" fmla="*/ 1418 h 10000"/>
                  <a:gd name="connsiteX195" fmla="*/ 1460 w 10000"/>
                  <a:gd name="connsiteY195" fmla="*/ 1438 h 10000"/>
                  <a:gd name="connsiteX196" fmla="*/ 1435 w 10000"/>
                  <a:gd name="connsiteY196" fmla="*/ 1454 h 10000"/>
                  <a:gd name="connsiteX197" fmla="*/ 1421 w 10000"/>
                  <a:gd name="connsiteY197" fmla="*/ 1464 h 10000"/>
                  <a:gd name="connsiteX198" fmla="*/ 1380 w 10000"/>
                  <a:gd name="connsiteY198" fmla="*/ 1473 h 10000"/>
                  <a:gd name="connsiteX199" fmla="*/ 1324 w 10000"/>
                  <a:gd name="connsiteY199" fmla="*/ 1477 h 10000"/>
                  <a:gd name="connsiteX200" fmla="*/ 1274 w 10000"/>
                  <a:gd name="connsiteY200" fmla="*/ 1483 h 10000"/>
                  <a:gd name="connsiteX201" fmla="*/ 1244 w 10000"/>
                  <a:gd name="connsiteY201" fmla="*/ 1486 h 10000"/>
                  <a:gd name="connsiteX202" fmla="*/ 1233 w 10000"/>
                  <a:gd name="connsiteY202" fmla="*/ 1486 h 10000"/>
                  <a:gd name="connsiteX203" fmla="*/ 1197 w 10000"/>
                  <a:gd name="connsiteY203" fmla="*/ 1493 h 10000"/>
                  <a:gd name="connsiteX204" fmla="*/ 1180 w 10000"/>
                  <a:gd name="connsiteY204" fmla="*/ 1496 h 10000"/>
                  <a:gd name="connsiteX205" fmla="*/ 1169 w 10000"/>
                  <a:gd name="connsiteY205" fmla="*/ 1496 h 10000"/>
                  <a:gd name="connsiteX206" fmla="*/ 1161 w 10000"/>
                  <a:gd name="connsiteY206" fmla="*/ 1503 h 10000"/>
                  <a:gd name="connsiteX207" fmla="*/ 1155 w 10000"/>
                  <a:gd name="connsiteY207" fmla="*/ 1503 h 10000"/>
                  <a:gd name="connsiteX208" fmla="*/ 501 w 10000"/>
                  <a:gd name="connsiteY208" fmla="*/ 2277 h 10000"/>
                  <a:gd name="connsiteX209" fmla="*/ 396 w 10000"/>
                  <a:gd name="connsiteY209" fmla="*/ 2532 h 10000"/>
                  <a:gd name="connsiteX210" fmla="*/ 324 w 10000"/>
                  <a:gd name="connsiteY210" fmla="*/ 2759 h 10000"/>
                  <a:gd name="connsiteX211" fmla="*/ 274 w 10000"/>
                  <a:gd name="connsiteY211" fmla="*/ 2866 h 10000"/>
                  <a:gd name="connsiteX212" fmla="*/ 202 w 10000"/>
                  <a:gd name="connsiteY212" fmla="*/ 3008 h 10000"/>
                  <a:gd name="connsiteX213" fmla="*/ 211 w 10000"/>
                  <a:gd name="connsiteY213" fmla="*/ 3177 h 10000"/>
                  <a:gd name="connsiteX214" fmla="*/ 235 w 10000"/>
                  <a:gd name="connsiteY214" fmla="*/ 3368 h 10000"/>
                  <a:gd name="connsiteX215" fmla="*/ 266 w 10000"/>
                  <a:gd name="connsiteY215" fmla="*/ 3595 h 10000"/>
                  <a:gd name="connsiteX216" fmla="*/ 299 w 10000"/>
                  <a:gd name="connsiteY216" fmla="*/ 3831 h 10000"/>
                  <a:gd name="connsiteX217" fmla="*/ 305 w 10000"/>
                  <a:gd name="connsiteY217" fmla="*/ 3863 h 10000"/>
                  <a:gd name="connsiteX218" fmla="*/ 341 w 10000"/>
                  <a:gd name="connsiteY218" fmla="*/ 3941 h 10000"/>
                  <a:gd name="connsiteX219" fmla="*/ 186 w 10000"/>
                  <a:gd name="connsiteY219" fmla="*/ 3935 h 10000"/>
                  <a:gd name="connsiteX220" fmla="*/ 30 w 10000"/>
                  <a:gd name="connsiteY220" fmla="*/ 3925 h 10000"/>
                  <a:gd name="connsiteX221" fmla="*/ 0 w 10000"/>
                  <a:gd name="connsiteY221" fmla="*/ 4054 h 10000"/>
                  <a:gd name="connsiteX222" fmla="*/ 14 w 10000"/>
                  <a:gd name="connsiteY222" fmla="*/ 4152 h 10000"/>
                  <a:gd name="connsiteX223" fmla="*/ 22 w 10000"/>
                  <a:gd name="connsiteY223" fmla="*/ 4242 h 10000"/>
                  <a:gd name="connsiteX224" fmla="*/ 30 w 10000"/>
                  <a:gd name="connsiteY224" fmla="*/ 4291 h 10000"/>
                  <a:gd name="connsiteX225" fmla="*/ 102 w 10000"/>
                  <a:gd name="connsiteY225" fmla="*/ 4271 h 10000"/>
                  <a:gd name="connsiteX226" fmla="*/ 155 w 10000"/>
                  <a:gd name="connsiteY226" fmla="*/ 4262 h 10000"/>
                  <a:gd name="connsiteX227" fmla="*/ 410 w 10000"/>
                  <a:gd name="connsiteY227" fmla="*/ 4255 h 10000"/>
                  <a:gd name="connsiteX228" fmla="*/ 418 w 10000"/>
                  <a:gd name="connsiteY228" fmla="*/ 4385 h 10000"/>
                  <a:gd name="connsiteX229" fmla="*/ 429 w 10000"/>
                  <a:gd name="connsiteY229" fmla="*/ 4543 h 10000"/>
                  <a:gd name="connsiteX230" fmla="*/ 443 w 10000"/>
                  <a:gd name="connsiteY230" fmla="*/ 4585 h 10000"/>
                  <a:gd name="connsiteX231" fmla="*/ 465 w 10000"/>
                  <a:gd name="connsiteY231" fmla="*/ 4611 h 10000"/>
                  <a:gd name="connsiteX232" fmla="*/ 468 w 10000"/>
                  <a:gd name="connsiteY232" fmla="*/ 4621 h 10000"/>
                  <a:gd name="connsiteX233" fmla="*/ 474 w 10000"/>
                  <a:gd name="connsiteY233" fmla="*/ 4679 h 10000"/>
                  <a:gd name="connsiteX234" fmla="*/ 554 w 10000"/>
                  <a:gd name="connsiteY234" fmla="*/ 4738 h 10000"/>
                  <a:gd name="connsiteX235" fmla="*/ 637 w 10000"/>
                  <a:gd name="connsiteY235" fmla="*/ 4809 h 10000"/>
                  <a:gd name="connsiteX236" fmla="*/ 704 w 10000"/>
                  <a:gd name="connsiteY236" fmla="*/ 4851 h 10000"/>
                  <a:gd name="connsiteX237" fmla="*/ 740 w 10000"/>
                  <a:gd name="connsiteY237" fmla="*/ 4893 h 10000"/>
                  <a:gd name="connsiteX238" fmla="*/ 756 w 10000"/>
                  <a:gd name="connsiteY238" fmla="*/ 4896 h 10000"/>
                  <a:gd name="connsiteX239" fmla="*/ 767 w 10000"/>
                  <a:gd name="connsiteY239" fmla="*/ 4880 h 10000"/>
                  <a:gd name="connsiteX240" fmla="*/ 806 w 10000"/>
                  <a:gd name="connsiteY240" fmla="*/ 4945 h 10000"/>
                  <a:gd name="connsiteX241" fmla="*/ 886 w 10000"/>
                  <a:gd name="connsiteY241" fmla="*/ 5078 h 10000"/>
                  <a:gd name="connsiteX242" fmla="*/ 911 w 10000"/>
                  <a:gd name="connsiteY242" fmla="*/ 5130 h 10000"/>
                  <a:gd name="connsiteX243" fmla="*/ 920 w 10000"/>
                  <a:gd name="connsiteY243" fmla="*/ 5191 h 10000"/>
                  <a:gd name="connsiteX244" fmla="*/ 920 w 10000"/>
                  <a:gd name="connsiteY244" fmla="*/ 5220 h 10000"/>
                  <a:gd name="connsiteX245" fmla="*/ 911 w 10000"/>
                  <a:gd name="connsiteY245" fmla="*/ 5314 h 10000"/>
                  <a:gd name="connsiteX246" fmla="*/ 898 w 10000"/>
                  <a:gd name="connsiteY246" fmla="*/ 5369 h 10000"/>
                  <a:gd name="connsiteX247" fmla="*/ 895 w 10000"/>
                  <a:gd name="connsiteY247" fmla="*/ 5385 h 10000"/>
                  <a:gd name="connsiteX248" fmla="*/ 895 w 10000"/>
                  <a:gd name="connsiteY248" fmla="*/ 5405 h 10000"/>
                  <a:gd name="connsiteX249" fmla="*/ 898 w 10000"/>
                  <a:gd name="connsiteY249" fmla="*/ 5434 h 10000"/>
                  <a:gd name="connsiteX250" fmla="*/ 911 w 10000"/>
                  <a:gd name="connsiteY250" fmla="*/ 5463 h 10000"/>
                  <a:gd name="connsiteX251" fmla="*/ 920 w 10000"/>
                  <a:gd name="connsiteY251" fmla="*/ 5492 h 10000"/>
                  <a:gd name="connsiteX252" fmla="*/ 934 w 10000"/>
                  <a:gd name="connsiteY252" fmla="*/ 5518 h 10000"/>
                  <a:gd name="connsiteX253" fmla="*/ 1169 w 10000"/>
                  <a:gd name="connsiteY253" fmla="*/ 5738 h 10000"/>
                  <a:gd name="connsiteX254" fmla="*/ 1188 w 10000"/>
                  <a:gd name="connsiteY254" fmla="*/ 5755 h 10000"/>
                  <a:gd name="connsiteX255" fmla="*/ 1216 w 10000"/>
                  <a:gd name="connsiteY255" fmla="*/ 5758 h 10000"/>
                  <a:gd name="connsiteX256" fmla="*/ 1313 w 10000"/>
                  <a:gd name="connsiteY256" fmla="*/ 5774 h 10000"/>
                  <a:gd name="connsiteX257" fmla="*/ 1349 w 10000"/>
                  <a:gd name="connsiteY257" fmla="*/ 5787 h 10000"/>
                  <a:gd name="connsiteX258" fmla="*/ 1393 w 10000"/>
                  <a:gd name="connsiteY258" fmla="*/ 5793 h 10000"/>
                  <a:gd name="connsiteX259" fmla="*/ 1393 w 10000"/>
                  <a:gd name="connsiteY259" fmla="*/ 5797 h 10000"/>
                  <a:gd name="connsiteX260" fmla="*/ 1421 w 10000"/>
                  <a:gd name="connsiteY260" fmla="*/ 5810 h 10000"/>
                  <a:gd name="connsiteX261" fmla="*/ 1446 w 10000"/>
                  <a:gd name="connsiteY261" fmla="*/ 5829 h 10000"/>
                  <a:gd name="connsiteX262" fmla="*/ 1460 w 10000"/>
                  <a:gd name="connsiteY262" fmla="*/ 5842 h 10000"/>
                  <a:gd name="connsiteX263" fmla="*/ 1476 w 10000"/>
                  <a:gd name="connsiteY263" fmla="*/ 5848 h 10000"/>
                  <a:gd name="connsiteX264" fmla="*/ 1501 w 10000"/>
                  <a:gd name="connsiteY264" fmla="*/ 5852 h 10000"/>
                  <a:gd name="connsiteX265" fmla="*/ 1532 w 10000"/>
                  <a:gd name="connsiteY265" fmla="*/ 5887 h 10000"/>
                  <a:gd name="connsiteX266" fmla="*/ 1565 w 10000"/>
                  <a:gd name="connsiteY266" fmla="*/ 5942 h 10000"/>
                  <a:gd name="connsiteX267" fmla="*/ 1587 w 10000"/>
                  <a:gd name="connsiteY267" fmla="*/ 5972 h 10000"/>
                  <a:gd name="connsiteX268" fmla="*/ 1612 w 10000"/>
                  <a:gd name="connsiteY268" fmla="*/ 5955 h 10000"/>
                  <a:gd name="connsiteX269" fmla="*/ 1679 w 10000"/>
                  <a:gd name="connsiteY269" fmla="*/ 6049 h 10000"/>
                  <a:gd name="connsiteX270" fmla="*/ 1720 w 10000"/>
                  <a:gd name="connsiteY270" fmla="*/ 6108 h 10000"/>
                  <a:gd name="connsiteX271" fmla="*/ 1751 w 10000"/>
                  <a:gd name="connsiteY271" fmla="*/ 6133 h 10000"/>
                  <a:gd name="connsiteX272" fmla="*/ 1792 w 10000"/>
                  <a:gd name="connsiteY272" fmla="*/ 6169 h 10000"/>
                  <a:gd name="connsiteX273" fmla="*/ 1801 w 10000"/>
                  <a:gd name="connsiteY273" fmla="*/ 6172 h 10000"/>
                  <a:gd name="connsiteX274" fmla="*/ 1814 w 10000"/>
                  <a:gd name="connsiteY274" fmla="*/ 6286 h 10000"/>
                  <a:gd name="connsiteX275" fmla="*/ 1817 w 10000"/>
                  <a:gd name="connsiteY275" fmla="*/ 6331 h 10000"/>
                  <a:gd name="connsiteX276" fmla="*/ 1809 w 10000"/>
                  <a:gd name="connsiteY276" fmla="*/ 6444 h 10000"/>
                  <a:gd name="connsiteX277" fmla="*/ 1801 w 10000"/>
                  <a:gd name="connsiteY277" fmla="*/ 6499 h 10000"/>
                  <a:gd name="connsiteX278" fmla="*/ 1781 w 10000"/>
                  <a:gd name="connsiteY278" fmla="*/ 6522 h 10000"/>
                  <a:gd name="connsiteX279" fmla="*/ 1773 w 10000"/>
                  <a:gd name="connsiteY279" fmla="*/ 6541 h 10000"/>
                  <a:gd name="connsiteX280" fmla="*/ 1762 w 10000"/>
                  <a:gd name="connsiteY280" fmla="*/ 6571 h 10000"/>
                  <a:gd name="connsiteX281" fmla="*/ 1767 w 10000"/>
                  <a:gd name="connsiteY281" fmla="*/ 6622 h 10000"/>
                  <a:gd name="connsiteX282" fmla="*/ 1767 w 10000"/>
                  <a:gd name="connsiteY282" fmla="*/ 6665 h 10000"/>
                  <a:gd name="connsiteX283" fmla="*/ 1767 w 10000"/>
                  <a:gd name="connsiteY283" fmla="*/ 6694 h 10000"/>
                  <a:gd name="connsiteX284" fmla="*/ 1776 w 10000"/>
                  <a:gd name="connsiteY284" fmla="*/ 6726 h 10000"/>
                  <a:gd name="connsiteX285" fmla="*/ 1776 w 10000"/>
                  <a:gd name="connsiteY285" fmla="*/ 6745 h 10000"/>
                  <a:gd name="connsiteX286" fmla="*/ 1767 w 10000"/>
                  <a:gd name="connsiteY286" fmla="*/ 6765 h 10000"/>
                  <a:gd name="connsiteX287" fmla="*/ 1762 w 10000"/>
                  <a:gd name="connsiteY287" fmla="*/ 6804 h 10000"/>
                  <a:gd name="connsiteX288" fmla="*/ 1753 w 10000"/>
                  <a:gd name="connsiteY288" fmla="*/ 6839 h 10000"/>
                  <a:gd name="connsiteX289" fmla="*/ 1742 w 10000"/>
                  <a:gd name="connsiteY289" fmla="*/ 6849 h 10000"/>
                  <a:gd name="connsiteX290" fmla="*/ 1726 w 10000"/>
                  <a:gd name="connsiteY290" fmla="*/ 6849 h 10000"/>
                  <a:gd name="connsiteX291" fmla="*/ 1712 w 10000"/>
                  <a:gd name="connsiteY291" fmla="*/ 6852 h 10000"/>
                  <a:gd name="connsiteX292" fmla="*/ 1640 w 10000"/>
                  <a:gd name="connsiteY292" fmla="*/ 6953 h 10000"/>
                  <a:gd name="connsiteX293" fmla="*/ 1493 w 10000"/>
                  <a:gd name="connsiteY293" fmla="*/ 7105 h 10000"/>
                  <a:gd name="connsiteX294" fmla="*/ 1490 w 10000"/>
                  <a:gd name="connsiteY294" fmla="*/ 7124 h 10000"/>
                  <a:gd name="connsiteX295" fmla="*/ 1468 w 10000"/>
                  <a:gd name="connsiteY295" fmla="*/ 7137 h 10000"/>
                  <a:gd name="connsiteX296" fmla="*/ 1454 w 10000"/>
                  <a:gd name="connsiteY296" fmla="*/ 7144 h 10000"/>
                  <a:gd name="connsiteX297" fmla="*/ 1452 w 10000"/>
                  <a:gd name="connsiteY297" fmla="*/ 7157 h 10000"/>
                  <a:gd name="connsiteX298" fmla="*/ 1446 w 10000"/>
                  <a:gd name="connsiteY298" fmla="*/ 7199 h 10000"/>
                  <a:gd name="connsiteX299" fmla="*/ 1476 w 10000"/>
                  <a:gd name="connsiteY299" fmla="*/ 7247 h 10000"/>
                  <a:gd name="connsiteX300" fmla="*/ 1501 w 10000"/>
                  <a:gd name="connsiteY300" fmla="*/ 7270 h 10000"/>
                  <a:gd name="connsiteX301" fmla="*/ 1518 w 10000"/>
                  <a:gd name="connsiteY301" fmla="*/ 7286 h 10000"/>
                  <a:gd name="connsiteX302" fmla="*/ 1524 w 10000"/>
                  <a:gd name="connsiteY302" fmla="*/ 7306 h 10000"/>
                  <a:gd name="connsiteX303" fmla="*/ 1540 w 10000"/>
                  <a:gd name="connsiteY303" fmla="*/ 7322 h 10000"/>
                  <a:gd name="connsiteX304" fmla="*/ 1565 w 10000"/>
                  <a:gd name="connsiteY304" fmla="*/ 7325 h 10000"/>
                  <a:gd name="connsiteX305" fmla="*/ 1590 w 10000"/>
                  <a:gd name="connsiteY305" fmla="*/ 7332 h 10000"/>
                  <a:gd name="connsiteX306" fmla="*/ 1615 w 10000"/>
                  <a:gd name="connsiteY306" fmla="*/ 7345 h 10000"/>
                  <a:gd name="connsiteX307" fmla="*/ 1662 w 10000"/>
                  <a:gd name="connsiteY307" fmla="*/ 7370 h 10000"/>
                  <a:gd name="connsiteX308" fmla="*/ 1670 w 10000"/>
                  <a:gd name="connsiteY308" fmla="*/ 7351 h 10000"/>
                  <a:gd name="connsiteX309" fmla="*/ 1726 w 10000"/>
                  <a:gd name="connsiteY309" fmla="*/ 7354 h 10000"/>
                  <a:gd name="connsiteX310" fmla="*/ 1726 w 10000"/>
                  <a:gd name="connsiteY310" fmla="*/ 7400 h 10000"/>
                  <a:gd name="connsiteX311" fmla="*/ 1773 w 10000"/>
                  <a:gd name="connsiteY311" fmla="*/ 7409 h 10000"/>
                  <a:gd name="connsiteX312" fmla="*/ 1806 w 10000"/>
                  <a:gd name="connsiteY312" fmla="*/ 7416 h 10000"/>
                  <a:gd name="connsiteX313" fmla="*/ 1839 w 10000"/>
                  <a:gd name="connsiteY313" fmla="*/ 7403 h 10000"/>
                  <a:gd name="connsiteX314" fmla="*/ 1886 w 10000"/>
                  <a:gd name="connsiteY314" fmla="*/ 7403 h 10000"/>
                  <a:gd name="connsiteX315" fmla="*/ 1898 w 10000"/>
                  <a:gd name="connsiteY315" fmla="*/ 7403 h 10000"/>
                  <a:gd name="connsiteX316" fmla="*/ 1914 w 10000"/>
                  <a:gd name="connsiteY316" fmla="*/ 7494 h 10000"/>
                  <a:gd name="connsiteX317" fmla="*/ 1895 w 10000"/>
                  <a:gd name="connsiteY317" fmla="*/ 7523 h 10000"/>
                  <a:gd name="connsiteX318" fmla="*/ 1825 w 10000"/>
                  <a:gd name="connsiteY318" fmla="*/ 7617 h 10000"/>
                  <a:gd name="connsiteX319" fmla="*/ 1776 w 10000"/>
                  <a:gd name="connsiteY319" fmla="*/ 7691 h 10000"/>
                  <a:gd name="connsiteX320" fmla="*/ 1781 w 10000"/>
                  <a:gd name="connsiteY320" fmla="*/ 7723 h 10000"/>
                  <a:gd name="connsiteX321" fmla="*/ 1767 w 10000"/>
                  <a:gd name="connsiteY321" fmla="*/ 7759 h 10000"/>
                  <a:gd name="connsiteX322" fmla="*/ 1762 w 10000"/>
                  <a:gd name="connsiteY322" fmla="*/ 7817 h 10000"/>
                  <a:gd name="connsiteX323" fmla="*/ 1762 w 10000"/>
                  <a:gd name="connsiteY323" fmla="*/ 7856 h 10000"/>
                  <a:gd name="connsiteX324" fmla="*/ 1776 w 10000"/>
                  <a:gd name="connsiteY324" fmla="*/ 7892 h 10000"/>
                  <a:gd name="connsiteX325" fmla="*/ 1784 w 10000"/>
                  <a:gd name="connsiteY325" fmla="*/ 7902 h 10000"/>
                  <a:gd name="connsiteX326" fmla="*/ 1801 w 10000"/>
                  <a:gd name="connsiteY326" fmla="*/ 7908 h 10000"/>
                  <a:gd name="connsiteX327" fmla="*/ 1809 w 10000"/>
                  <a:gd name="connsiteY327" fmla="*/ 7911 h 10000"/>
                  <a:gd name="connsiteX328" fmla="*/ 1801 w 10000"/>
                  <a:gd name="connsiteY328" fmla="*/ 7940 h 10000"/>
                  <a:gd name="connsiteX329" fmla="*/ 1798 w 10000"/>
                  <a:gd name="connsiteY329" fmla="*/ 7979 h 10000"/>
                  <a:gd name="connsiteX330" fmla="*/ 1806 w 10000"/>
                  <a:gd name="connsiteY330" fmla="*/ 8002 h 10000"/>
                  <a:gd name="connsiteX331" fmla="*/ 1823 w 10000"/>
                  <a:gd name="connsiteY331" fmla="*/ 8021 h 10000"/>
                  <a:gd name="connsiteX332" fmla="*/ 1834 w 10000"/>
                  <a:gd name="connsiteY332" fmla="*/ 8044 h 10000"/>
                  <a:gd name="connsiteX333" fmla="*/ 1839 w 10000"/>
                  <a:gd name="connsiteY333" fmla="*/ 8073 h 10000"/>
                  <a:gd name="connsiteX334" fmla="*/ 1842 w 10000"/>
                  <a:gd name="connsiteY334" fmla="*/ 8106 h 10000"/>
                  <a:gd name="connsiteX335" fmla="*/ 1839 w 10000"/>
                  <a:gd name="connsiteY335" fmla="*/ 8144 h 10000"/>
                  <a:gd name="connsiteX336" fmla="*/ 1856 w 10000"/>
                  <a:gd name="connsiteY336" fmla="*/ 8164 h 10000"/>
                  <a:gd name="connsiteX337" fmla="*/ 1886 w 10000"/>
                  <a:gd name="connsiteY337" fmla="*/ 8193 h 10000"/>
                  <a:gd name="connsiteX338" fmla="*/ 1922 w 10000"/>
                  <a:gd name="connsiteY338" fmla="*/ 8206 h 10000"/>
                  <a:gd name="connsiteX339" fmla="*/ 1967 w 10000"/>
                  <a:gd name="connsiteY339" fmla="*/ 8203 h 10000"/>
                  <a:gd name="connsiteX340" fmla="*/ 1986 w 10000"/>
                  <a:gd name="connsiteY340" fmla="*/ 8212 h 10000"/>
                  <a:gd name="connsiteX341" fmla="*/ 2000 w 10000"/>
                  <a:gd name="connsiteY341" fmla="*/ 8232 h 10000"/>
                  <a:gd name="connsiteX342" fmla="*/ 2033 w 10000"/>
                  <a:gd name="connsiteY342" fmla="*/ 8258 h 10000"/>
                  <a:gd name="connsiteX343" fmla="*/ 2050 w 10000"/>
                  <a:gd name="connsiteY343" fmla="*/ 8271 h 10000"/>
                  <a:gd name="connsiteX344" fmla="*/ 2089 w 10000"/>
                  <a:gd name="connsiteY344" fmla="*/ 8280 h 10000"/>
                  <a:gd name="connsiteX345" fmla="*/ 2122 w 10000"/>
                  <a:gd name="connsiteY345" fmla="*/ 8300 h 10000"/>
                  <a:gd name="connsiteX346" fmla="*/ 2163 w 10000"/>
                  <a:gd name="connsiteY346" fmla="*/ 8332 h 10000"/>
                  <a:gd name="connsiteX347" fmla="*/ 2172 w 10000"/>
                  <a:gd name="connsiteY347" fmla="*/ 8335 h 10000"/>
                  <a:gd name="connsiteX348" fmla="*/ 2177 w 10000"/>
                  <a:gd name="connsiteY348" fmla="*/ 8345 h 10000"/>
                  <a:gd name="connsiteX349" fmla="*/ 2163 w 10000"/>
                  <a:gd name="connsiteY349" fmla="*/ 8371 h 10000"/>
                  <a:gd name="connsiteX350" fmla="*/ 2139 w 10000"/>
                  <a:gd name="connsiteY350" fmla="*/ 8423 h 10000"/>
                  <a:gd name="connsiteX351" fmla="*/ 2130 w 10000"/>
                  <a:gd name="connsiteY351" fmla="*/ 8439 h 10000"/>
                  <a:gd name="connsiteX352" fmla="*/ 2105 w 10000"/>
                  <a:gd name="connsiteY352" fmla="*/ 8446 h 10000"/>
                  <a:gd name="connsiteX353" fmla="*/ 2080 w 10000"/>
                  <a:gd name="connsiteY353" fmla="*/ 8449 h 10000"/>
                  <a:gd name="connsiteX354" fmla="*/ 2075 w 10000"/>
                  <a:gd name="connsiteY354" fmla="*/ 8459 h 10000"/>
                  <a:gd name="connsiteX355" fmla="*/ 2072 w 10000"/>
                  <a:gd name="connsiteY355" fmla="*/ 8475 h 10000"/>
                  <a:gd name="connsiteX356" fmla="*/ 2080 w 10000"/>
                  <a:gd name="connsiteY356" fmla="*/ 8484 h 10000"/>
                  <a:gd name="connsiteX357" fmla="*/ 2100 w 10000"/>
                  <a:gd name="connsiteY357" fmla="*/ 8475 h 10000"/>
                  <a:gd name="connsiteX358" fmla="*/ 2141 w 10000"/>
                  <a:gd name="connsiteY358" fmla="*/ 8478 h 10000"/>
                  <a:gd name="connsiteX359" fmla="*/ 2172 w 10000"/>
                  <a:gd name="connsiteY359" fmla="*/ 8475 h 10000"/>
                  <a:gd name="connsiteX360" fmla="*/ 2188 w 10000"/>
                  <a:gd name="connsiteY360" fmla="*/ 8475 h 10000"/>
                  <a:gd name="connsiteX361" fmla="*/ 2222 w 10000"/>
                  <a:gd name="connsiteY361" fmla="*/ 8497 h 10000"/>
                  <a:gd name="connsiteX362" fmla="*/ 2252 w 10000"/>
                  <a:gd name="connsiteY362" fmla="*/ 8514 h 10000"/>
                  <a:gd name="connsiteX363" fmla="*/ 2274 w 10000"/>
                  <a:gd name="connsiteY363" fmla="*/ 8514 h 10000"/>
                  <a:gd name="connsiteX364" fmla="*/ 2299 w 10000"/>
                  <a:gd name="connsiteY364" fmla="*/ 8504 h 10000"/>
                  <a:gd name="connsiteX365" fmla="*/ 2310 w 10000"/>
                  <a:gd name="connsiteY365" fmla="*/ 8504 h 10000"/>
                  <a:gd name="connsiteX366" fmla="*/ 2319 w 10000"/>
                  <a:gd name="connsiteY366" fmla="*/ 8484 h 10000"/>
                  <a:gd name="connsiteX367" fmla="*/ 2338 w 10000"/>
                  <a:gd name="connsiteY367" fmla="*/ 8494 h 10000"/>
                  <a:gd name="connsiteX368" fmla="*/ 2338 w 10000"/>
                  <a:gd name="connsiteY368" fmla="*/ 8552 h 10000"/>
                  <a:gd name="connsiteX369" fmla="*/ 2366 w 10000"/>
                  <a:gd name="connsiteY369" fmla="*/ 8572 h 10000"/>
                  <a:gd name="connsiteX370" fmla="*/ 2382 w 10000"/>
                  <a:gd name="connsiteY370" fmla="*/ 8582 h 10000"/>
                  <a:gd name="connsiteX371" fmla="*/ 2435 w 10000"/>
                  <a:gd name="connsiteY371" fmla="*/ 8552 h 10000"/>
                  <a:gd name="connsiteX372" fmla="*/ 2443 w 10000"/>
                  <a:gd name="connsiteY372" fmla="*/ 8552 h 10000"/>
                  <a:gd name="connsiteX373" fmla="*/ 2454 w 10000"/>
                  <a:gd name="connsiteY373" fmla="*/ 8552 h 10000"/>
                  <a:gd name="connsiteX374" fmla="*/ 2471 w 10000"/>
                  <a:gd name="connsiteY374" fmla="*/ 8546 h 10000"/>
                  <a:gd name="connsiteX375" fmla="*/ 2488 w 10000"/>
                  <a:gd name="connsiteY375" fmla="*/ 8536 h 10000"/>
                  <a:gd name="connsiteX376" fmla="*/ 2501 w 10000"/>
                  <a:gd name="connsiteY376" fmla="*/ 8533 h 10000"/>
                  <a:gd name="connsiteX377" fmla="*/ 2512 w 10000"/>
                  <a:gd name="connsiteY377" fmla="*/ 8533 h 10000"/>
                  <a:gd name="connsiteX378" fmla="*/ 2521 w 10000"/>
                  <a:gd name="connsiteY378" fmla="*/ 8546 h 10000"/>
                  <a:gd name="connsiteX379" fmla="*/ 2521 w 10000"/>
                  <a:gd name="connsiteY379" fmla="*/ 8572 h 10000"/>
                  <a:gd name="connsiteX380" fmla="*/ 2535 w 10000"/>
                  <a:gd name="connsiteY380" fmla="*/ 8588 h 10000"/>
                  <a:gd name="connsiteX381" fmla="*/ 2551 w 10000"/>
                  <a:gd name="connsiteY381" fmla="*/ 8582 h 10000"/>
                  <a:gd name="connsiteX382" fmla="*/ 2560 w 10000"/>
                  <a:gd name="connsiteY382" fmla="*/ 8582 h 10000"/>
                  <a:gd name="connsiteX383" fmla="*/ 2573 w 10000"/>
                  <a:gd name="connsiteY383" fmla="*/ 8588 h 10000"/>
                  <a:gd name="connsiteX384" fmla="*/ 2584 w 10000"/>
                  <a:gd name="connsiteY384" fmla="*/ 8591 h 10000"/>
                  <a:gd name="connsiteX385" fmla="*/ 2590 w 10000"/>
                  <a:gd name="connsiteY385" fmla="*/ 8598 h 10000"/>
                  <a:gd name="connsiteX386" fmla="*/ 2598 w 10000"/>
                  <a:gd name="connsiteY386" fmla="*/ 8608 h 10000"/>
                  <a:gd name="connsiteX387" fmla="*/ 2607 w 10000"/>
                  <a:gd name="connsiteY387" fmla="*/ 8617 h 10000"/>
                  <a:gd name="connsiteX388" fmla="*/ 2618 w 10000"/>
                  <a:gd name="connsiteY388" fmla="*/ 8617 h 10000"/>
                  <a:gd name="connsiteX389" fmla="*/ 2640 w 10000"/>
                  <a:gd name="connsiteY389" fmla="*/ 8608 h 10000"/>
                  <a:gd name="connsiteX390" fmla="*/ 2670 w 10000"/>
                  <a:gd name="connsiteY390" fmla="*/ 8598 h 10000"/>
                  <a:gd name="connsiteX391" fmla="*/ 2673 w 10000"/>
                  <a:gd name="connsiteY391" fmla="*/ 8598 h 10000"/>
                  <a:gd name="connsiteX392" fmla="*/ 2690 w 10000"/>
                  <a:gd name="connsiteY392" fmla="*/ 8598 h 10000"/>
                  <a:gd name="connsiteX393" fmla="*/ 2698 w 10000"/>
                  <a:gd name="connsiteY393" fmla="*/ 8598 h 10000"/>
                  <a:gd name="connsiteX394" fmla="*/ 2712 w 10000"/>
                  <a:gd name="connsiteY394" fmla="*/ 8598 h 10000"/>
                  <a:gd name="connsiteX395" fmla="*/ 2726 w 10000"/>
                  <a:gd name="connsiteY395" fmla="*/ 8591 h 10000"/>
                  <a:gd name="connsiteX396" fmla="*/ 2737 w 10000"/>
                  <a:gd name="connsiteY396" fmla="*/ 8588 h 10000"/>
                  <a:gd name="connsiteX397" fmla="*/ 2759 w 10000"/>
                  <a:gd name="connsiteY397" fmla="*/ 8582 h 10000"/>
                  <a:gd name="connsiteX398" fmla="*/ 2770 w 10000"/>
                  <a:gd name="connsiteY398" fmla="*/ 8578 h 10000"/>
                  <a:gd name="connsiteX399" fmla="*/ 2784 w 10000"/>
                  <a:gd name="connsiteY399" fmla="*/ 8572 h 10000"/>
                  <a:gd name="connsiteX400" fmla="*/ 2795 w 10000"/>
                  <a:gd name="connsiteY400" fmla="*/ 8572 h 10000"/>
                  <a:gd name="connsiteX401" fmla="*/ 2803 w 10000"/>
                  <a:gd name="connsiteY401" fmla="*/ 8588 h 10000"/>
                  <a:gd name="connsiteX402" fmla="*/ 2803 w 10000"/>
                  <a:gd name="connsiteY402" fmla="*/ 8591 h 10000"/>
                  <a:gd name="connsiteX403" fmla="*/ 2803 w 10000"/>
                  <a:gd name="connsiteY403" fmla="*/ 8601 h 10000"/>
                  <a:gd name="connsiteX404" fmla="*/ 2809 w 10000"/>
                  <a:gd name="connsiteY404" fmla="*/ 8601 h 10000"/>
                  <a:gd name="connsiteX405" fmla="*/ 2823 w 10000"/>
                  <a:gd name="connsiteY405" fmla="*/ 8598 h 10000"/>
                  <a:gd name="connsiteX406" fmla="*/ 2831 w 10000"/>
                  <a:gd name="connsiteY406" fmla="*/ 8598 h 10000"/>
                  <a:gd name="connsiteX407" fmla="*/ 2839 w 10000"/>
                  <a:gd name="connsiteY407" fmla="*/ 8601 h 10000"/>
                  <a:gd name="connsiteX408" fmla="*/ 2848 w 10000"/>
                  <a:gd name="connsiteY408" fmla="*/ 8598 h 10000"/>
                  <a:gd name="connsiteX409" fmla="*/ 2856 w 10000"/>
                  <a:gd name="connsiteY409" fmla="*/ 8601 h 10000"/>
                  <a:gd name="connsiteX410" fmla="*/ 2859 w 10000"/>
                  <a:gd name="connsiteY410" fmla="*/ 8601 h 10000"/>
                  <a:gd name="connsiteX411" fmla="*/ 2864 w 10000"/>
                  <a:gd name="connsiteY411" fmla="*/ 8598 h 10000"/>
                  <a:gd name="connsiteX412" fmla="*/ 2889 w 10000"/>
                  <a:gd name="connsiteY412" fmla="*/ 8611 h 10000"/>
                  <a:gd name="connsiteX413" fmla="*/ 2906 w 10000"/>
                  <a:gd name="connsiteY413" fmla="*/ 8620 h 10000"/>
                  <a:gd name="connsiteX414" fmla="*/ 2914 w 10000"/>
                  <a:gd name="connsiteY414" fmla="*/ 8627 h 10000"/>
                  <a:gd name="connsiteX415" fmla="*/ 2920 w 10000"/>
                  <a:gd name="connsiteY415" fmla="*/ 8640 h 10000"/>
                  <a:gd name="connsiteX416" fmla="*/ 2922 w 10000"/>
                  <a:gd name="connsiteY416" fmla="*/ 8666 h 10000"/>
                  <a:gd name="connsiteX417" fmla="*/ 2922 w 10000"/>
                  <a:gd name="connsiteY417" fmla="*/ 8692 h 10000"/>
                  <a:gd name="connsiteX418" fmla="*/ 2939 w 10000"/>
                  <a:gd name="connsiteY418" fmla="*/ 8695 h 10000"/>
                  <a:gd name="connsiteX419" fmla="*/ 2953 w 10000"/>
                  <a:gd name="connsiteY419" fmla="*/ 8695 h 10000"/>
                  <a:gd name="connsiteX420" fmla="*/ 2961 w 10000"/>
                  <a:gd name="connsiteY420" fmla="*/ 8695 h 10000"/>
                  <a:gd name="connsiteX421" fmla="*/ 2972 w 10000"/>
                  <a:gd name="connsiteY421" fmla="*/ 8692 h 10000"/>
                  <a:gd name="connsiteX422" fmla="*/ 2981 w 10000"/>
                  <a:gd name="connsiteY422" fmla="*/ 8685 h 10000"/>
                  <a:gd name="connsiteX423" fmla="*/ 2989 w 10000"/>
                  <a:gd name="connsiteY423" fmla="*/ 8685 h 10000"/>
                  <a:gd name="connsiteX424" fmla="*/ 3008 w 10000"/>
                  <a:gd name="connsiteY424" fmla="*/ 8685 h 10000"/>
                  <a:gd name="connsiteX425" fmla="*/ 3028 w 10000"/>
                  <a:gd name="connsiteY425" fmla="*/ 8695 h 10000"/>
                  <a:gd name="connsiteX426" fmla="*/ 3042 w 10000"/>
                  <a:gd name="connsiteY426" fmla="*/ 8695 h 10000"/>
                  <a:gd name="connsiteX427" fmla="*/ 3053 w 10000"/>
                  <a:gd name="connsiteY427" fmla="*/ 8676 h 10000"/>
                  <a:gd name="connsiteX428" fmla="*/ 3061 w 10000"/>
                  <a:gd name="connsiteY428" fmla="*/ 8666 h 10000"/>
                  <a:gd name="connsiteX429" fmla="*/ 3066 w 10000"/>
                  <a:gd name="connsiteY429" fmla="*/ 8656 h 10000"/>
                  <a:gd name="connsiteX430" fmla="*/ 3091 w 10000"/>
                  <a:gd name="connsiteY430" fmla="*/ 8659 h 10000"/>
                  <a:gd name="connsiteX431" fmla="*/ 3105 w 10000"/>
                  <a:gd name="connsiteY431" fmla="*/ 8659 h 10000"/>
                  <a:gd name="connsiteX432" fmla="*/ 3108 w 10000"/>
                  <a:gd name="connsiteY432" fmla="*/ 8650 h 10000"/>
                  <a:gd name="connsiteX433" fmla="*/ 3147 w 10000"/>
                  <a:gd name="connsiteY433" fmla="*/ 8588 h 10000"/>
                  <a:gd name="connsiteX434" fmla="*/ 3150 w 10000"/>
                  <a:gd name="connsiteY434" fmla="*/ 8598 h 10000"/>
                  <a:gd name="connsiteX435" fmla="*/ 3163 w 10000"/>
                  <a:gd name="connsiteY435" fmla="*/ 8601 h 10000"/>
                  <a:gd name="connsiteX436" fmla="*/ 3180 w 10000"/>
                  <a:gd name="connsiteY436" fmla="*/ 8608 h 10000"/>
                  <a:gd name="connsiteX437" fmla="*/ 3188 w 10000"/>
                  <a:gd name="connsiteY437" fmla="*/ 8611 h 10000"/>
                  <a:gd name="connsiteX438" fmla="*/ 3227 w 10000"/>
                  <a:gd name="connsiteY438" fmla="*/ 8620 h 10000"/>
                  <a:gd name="connsiteX439" fmla="*/ 3238 w 10000"/>
                  <a:gd name="connsiteY439" fmla="*/ 8617 h 10000"/>
                  <a:gd name="connsiteX440" fmla="*/ 3247 w 10000"/>
                  <a:gd name="connsiteY440" fmla="*/ 8601 h 10000"/>
                  <a:gd name="connsiteX441" fmla="*/ 3269 w 10000"/>
                  <a:gd name="connsiteY441" fmla="*/ 8611 h 10000"/>
                  <a:gd name="connsiteX442" fmla="*/ 3277 w 10000"/>
                  <a:gd name="connsiteY442" fmla="*/ 8617 h 10000"/>
                  <a:gd name="connsiteX443" fmla="*/ 3285 w 10000"/>
                  <a:gd name="connsiteY443" fmla="*/ 8611 h 10000"/>
                  <a:gd name="connsiteX444" fmla="*/ 3307 w 10000"/>
                  <a:gd name="connsiteY444" fmla="*/ 8611 h 10000"/>
                  <a:gd name="connsiteX445" fmla="*/ 3319 w 10000"/>
                  <a:gd name="connsiteY445" fmla="*/ 8617 h 10000"/>
                  <a:gd name="connsiteX446" fmla="*/ 3324 w 10000"/>
                  <a:gd name="connsiteY446" fmla="*/ 8617 h 10000"/>
                  <a:gd name="connsiteX447" fmla="*/ 3327 w 10000"/>
                  <a:gd name="connsiteY447" fmla="*/ 8620 h 10000"/>
                  <a:gd name="connsiteX448" fmla="*/ 3341 w 10000"/>
                  <a:gd name="connsiteY448" fmla="*/ 8620 h 10000"/>
                  <a:gd name="connsiteX449" fmla="*/ 3357 w 10000"/>
                  <a:gd name="connsiteY449" fmla="*/ 8620 h 10000"/>
                  <a:gd name="connsiteX450" fmla="*/ 3374 w 10000"/>
                  <a:gd name="connsiteY450" fmla="*/ 8620 h 10000"/>
                  <a:gd name="connsiteX451" fmla="*/ 3382 w 10000"/>
                  <a:gd name="connsiteY451" fmla="*/ 8620 h 10000"/>
                  <a:gd name="connsiteX452" fmla="*/ 3399 w 10000"/>
                  <a:gd name="connsiteY452" fmla="*/ 8611 h 10000"/>
                  <a:gd name="connsiteX453" fmla="*/ 3413 w 10000"/>
                  <a:gd name="connsiteY453" fmla="*/ 8601 h 10000"/>
                  <a:gd name="connsiteX454" fmla="*/ 3421 w 10000"/>
                  <a:gd name="connsiteY454" fmla="*/ 8588 h 10000"/>
                  <a:gd name="connsiteX455" fmla="*/ 3421 w 10000"/>
                  <a:gd name="connsiteY455" fmla="*/ 8572 h 10000"/>
                  <a:gd name="connsiteX456" fmla="*/ 3421 w 10000"/>
                  <a:gd name="connsiteY456" fmla="*/ 8552 h 10000"/>
                  <a:gd name="connsiteX457" fmla="*/ 3424 w 10000"/>
                  <a:gd name="connsiteY457" fmla="*/ 8533 h 10000"/>
                  <a:gd name="connsiteX458" fmla="*/ 3432 w 10000"/>
                  <a:gd name="connsiteY458" fmla="*/ 8523 h 10000"/>
                  <a:gd name="connsiteX459" fmla="*/ 3446 w 10000"/>
                  <a:gd name="connsiteY459" fmla="*/ 8523 h 10000"/>
                  <a:gd name="connsiteX460" fmla="*/ 3457 w 10000"/>
                  <a:gd name="connsiteY460" fmla="*/ 8523 h 10000"/>
                  <a:gd name="connsiteX461" fmla="*/ 3476 w 10000"/>
                  <a:gd name="connsiteY461" fmla="*/ 8533 h 10000"/>
                  <a:gd name="connsiteX462" fmla="*/ 3485 w 10000"/>
                  <a:gd name="connsiteY462" fmla="*/ 8536 h 10000"/>
                  <a:gd name="connsiteX463" fmla="*/ 3501 w 10000"/>
                  <a:gd name="connsiteY463" fmla="*/ 8527 h 10000"/>
                  <a:gd name="connsiteX464" fmla="*/ 3504 w 10000"/>
                  <a:gd name="connsiteY464" fmla="*/ 8514 h 10000"/>
                  <a:gd name="connsiteX465" fmla="*/ 3510 w 10000"/>
                  <a:gd name="connsiteY465" fmla="*/ 8497 h 10000"/>
                  <a:gd name="connsiteX466" fmla="*/ 3537 w 10000"/>
                  <a:gd name="connsiteY466" fmla="*/ 8484 h 10000"/>
                  <a:gd name="connsiteX467" fmla="*/ 3562 w 10000"/>
                  <a:gd name="connsiteY467" fmla="*/ 8488 h 10000"/>
                  <a:gd name="connsiteX468" fmla="*/ 3568 w 10000"/>
                  <a:gd name="connsiteY468" fmla="*/ 8484 h 10000"/>
                  <a:gd name="connsiteX469" fmla="*/ 3584 w 10000"/>
                  <a:gd name="connsiteY469" fmla="*/ 8494 h 10000"/>
                  <a:gd name="connsiteX470" fmla="*/ 3593 w 10000"/>
                  <a:gd name="connsiteY470" fmla="*/ 8507 h 10000"/>
                  <a:gd name="connsiteX471" fmla="*/ 3618 w 10000"/>
                  <a:gd name="connsiteY471" fmla="*/ 8497 h 10000"/>
                  <a:gd name="connsiteX472" fmla="*/ 3643 w 10000"/>
                  <a:gd name="connsiteY472" fmla="*/ 8475 h 10000"/>
                  <a:gd name="connsiteX473" fmla="*/ 3657 w 10000"/>
                  <a:gd name="connsiteY473" fmla="*/ 8478 h 10000"/>
                  <a:gd name="connsiteX474" fmla="*/ 3670 w 10000"/>
                  <a:gd name="connsiteY474" fmla="*/ 8475 h 10000"/>
                  <a:gd name="connsiteX475" fmla="*/ 3673 w 10000"/>
                  <a:gd name="connsiteY475" fmla="*/ 8468 h 10000"/>
                  <a:gd name="connsiteX476" fmla="*/ 3681 w 10000"/>
                  <a:gd name="connsiteY476" fmla="*/ 8468 h 10000"/>
                  <a:gd name="connsiteX477" fmla="*/ 3698 w 10000"/>
                  <a:gd name="connsiteY477" fmla="*/ 8478 h 10000"/>
                  <a:gd name="connsiteX478" fmla="*/ 3720 w 10000"/>
                  <a:gd name="connsiteY478" fmla="*/ 8497 h 10000"/>
                  <a:gd name="connsiteX479" fmla="*/ 3715 w 10000"/>
                  <a:gd name="connsiteY479" fmla="*/ 8504 h 10000"/>
                  <a:gd name="connsiteX480" fmla="*/ 3729 w 10000"/>
                  <a:gd name="connsiteY480" fmla="*/ 8514 h 10000"/>
                  <a:gd name="connsiteX481" fmla="*/ 3729 w 10000"/>
                  <a:gd name="connsiteY481" fmla="*/ 8517 h 10000"/>
                  <a:gd name="connsiteX482" fmla="*/ 3740 w 10000"/>
                  <a:gd name="connsiteY482" fmla="*/ 8527 h 10000"/>
                  <a:gd name="connsiteX483" fmla="*/ 3759 w 10000"/>
                  <a:gd name="connsiteY483" fmla="*/ 8517 h 10000"/>
                  <a:gd name="connsiteX484" fmla="*/ 3762 w 10000"/>
                  <a:gd name="connsiteY484" fmla="*/ 8504 h 10000"/>
                  <a:gd name="connsiteX485" fmla="*/ 3770 w 10000"/>
                  <a:gd name="connsiteY485" fmla="*/ 8488 h 10000"/>
                  <a:gd name="connsiteX486" fmla="*/ 3778 w 10000"/>
                  <a:gd name="connsiteY486" fmla="*/ 8484 h 10000"/>
                  <a:gd name="connsiteX487" fmla="*/ 3792 w 10000"/>
                  <a:gd name="connsiteY487" fmla="*/ 8475 h 10000"/>
                  <a:gd name="connsiteX488" fmla="*/ 3803 w 10000"/>
                  <a:gd name="connsiteY488" fmla="*/ 8478 h 10000"/>
                  <a:gd name="connsiteX489" fmla="*/ 3809 w 10000"/>
                  <a:gd name="connsiteY489" fmla="*/ 8475 h 10000"/>
                  <a:gd name="connsiteX490" fmla="*/ 3825 w 10000"/>
                  <a:gd name="connsiteY490" fmla="*/ 8465 h 10000"/>
                  <a:gd name="connsiteX491" fmla="*/ 3834 w 10000"/>
                  <a:gd name="connsiteY491" fmla="*/ 8468 h 10000"/>
                  <a:gd name="connsiteX492" fmla="*/ 3842 w 10000"/>
                  <a:gd name="connsiteY492" fmla="*/ 8478 h 10000"/>
                  <a:gd name="connsiteX493" fmla="*/ 3850 w 10000"/>
                  <a:gd name="connsiteY493" fmla="*/ 8478 h 10000"/>
                  <a:gd name="connsiteX494" fmla="*/ 3859 w 10000"/>
                  <a:gd name="connsiteY494" fmla="*/ 8484 h 10000"/>
                  <a:gd name="connsiteX495" fmla="*/ 3873 w 10000"/>
                  <a:gd name="connsiteY495" fmla="*/ 8494 h 10000"/>
                  <a:gd name="connsiteX496" fmla="*/ 3875 w 10000"/>
                  <a:gd name="connsiteY496" fmla="*/ 8507 h 10000"/>
                  <a:gd name="connsiteX497" fmla="*/ 3881 w 10000"/>
                  <a:gd name="connsiteY497" fmla="*/ 8527 h 10000"/>
                  <a:gd name="connsiteX498" fmla="*/ 3875 w 10000"/>
                  <a:gd name="connsiteY498" fmla="*/ 8546 h 10000"/>
                  <a:gd name="connsiteX499" fmla="*/ 3892 w 10000"/>
                  <a:gd name="connsiteY499" fmla="*/ 8546 h 10000"/>
                  <a:gd name="connsiteX500" fmla="*/ 3900 w 10000"/>
                  <a:gd name="connsiteY500" fmla="*/ 8543 h 10000"/>
                  <a:gd name="connsiteX501" fmla="*/ 3906 w 10000"/>
                  <a:gd name="connsiteY501" fmla="*/ 8543 h 10000"/>
                  <a:gd name="connsiteX502" fmla="*/ 3922 w 10000"/>
                  <a:gd name="connsiteY502" fmla="*/ 8552 h 10000"/>
                  <a:gd name="connsiteX503" fmla="*/ 3939 w 10000"/>
                  <a:gd name="connsiteY503" fmla="*/ 8559 h 10000"/>
                  <a:gd name="connsiteX504" fmla="*/ 3953 w 10000"/>
                  <a:gd name="connsiteY504" fmla="*/ 8572 h 10000"/>
                  <a:gd name="connsiteX505" fmla="*/ 3956 w 10000"/>
                  <a:gd name="connsiteY505" fmla="*/ 8588 h 10000"/>
                  <a:gd name="connsiteX506" fmla="*/ 3956 w 10000"/>
                  <a:gd name="connsiteY506" fmla="*/ 8608 h 10000"/>
                  <a:gd name="connsiteX507" fmla="*/ 3972 w 10000"/>
                  <a:gd name="connsiteY507" fmla="*/ 8608 h 10000"/>
                  <a:gd name="connsiteX508" fmla="*/ 3986 w 10000"/>
                  <a:gd name="connsiteY508" fmla="*/ 8608 h 10000"/>
                  <a:gd name="connsiteX509" fmla="*/ 3997 w 10000"/>
                  <a:gd name="connsiteY509" fmla="*/ 8608 h 10000"/>
                  <a:gd name="connsiteX510" fmla="*/ 4006 w 10000"/>
                  <a:gd name="connsiteY510" fmla="*/ 8608 h 10000"/>
                  <a:gd name="connsiteX511" fmla="*/ 4006 w 10000"/>
                  <a:gd name="connsiteY511" fmla="*/ 8611 h 10000"/>
                  <a:gd name="connsiteX512" fmla="*/ 4011 w 10000"/>
                  <a:gd name="connsiteY512" fmla="*/ 8611 h 10000"/>
                  <a:gd name="connsiteX513" fmla="*/ 4022 w 10000"/>
                  <a:gd name="connsiteY513" fmla="*/ 8620 h 10000"/>
                  <a:gd name="connsiteX514" fmla="*/ 4042 w 10000"/>
                  <a:gd name="connsiteY514" fmla="*/ 8620 h 10000"/>
                  <a:gd name="connsiteX515" fmla="*/ 4050 w 10000"/>
                  <a:gd name="connsiteY515" fmla="*/ 8617 h 10000"/>
                  <a:gd name="connsiteX516" fmla="*/ 4069 w 10000"/>
                  <a:gd name="connsiteY516" fmla="*/ 8620 h 10000"/>
                  <a:gd name="connsiteX517" fmla="*/ 4086 w 10000"/>
                  <a:gd name="connsiteY517" fmla="*/ 8630 h 10000"/>
                  <a:gd name="connsiteX518" fmla="*/ 4108 w 10000"/>
                  <a:gd name="connsiteY518" fmla="*/ 8627 h 10000"/>
                  <a:gd name="connsiteX519" fmla="*/ 4125 w 10000"/>
                  <a:gd name="connsiteY519" fmla="*/ 8620 h 10000"/>
                  <a:gd name="connsiteX520" fmla="*/ 4133 w 10000"/>
                  <a:gd name="connsiteY520" fmla="*/ 8611 h 10000"/>
                  <a:gd name="connsiteX521" fmla="*/ 4139 w 10000"/>
                  <a:gd name="connsiteY521" fmla="*/ 8608 h 10000"/>
                  <a:gd name="connsiteX522" fmla="*/ 4147 w 10000"/>
                  <a:gd name="connsiteY522" fmla="*/ 8601 h 10000"/>
                  <a:gd name="connsiteX523" fmla="*/ 4155 w 10000"/>
                  <a:gd name="connsiteY523" fmla="*/ 8591 h 10000"/>
                  <a:gd name="connsiteX524" fmla="*/ 4166 w 10000"/>
                  <a:gd name="connsiteY524" fmla="*/ 8582 h 10000"/>
                  <a:gd name="connsiteX525" fmla="*/ 4183 w 10000"/>
                  <a:gd name="connsiteY525" fmla="*/ 8569 h 10000"/>
                  <a:gd name="connsiteX526" fmla="*/ 4191 w 10000"/>
                  <a:gd name="connsiteY526" fmla="*/ 8562 h 10000"/>
                  <a:gd name="connsiteX527" fmla="*/ 4208 w 10000"/>
                  <a:gd name="connsiteY527" fmla="*/ 8552 h 10000"/>
                  <a:gd name="connsiteX528" fmla="*/ 4230 w 10000"/>
                  <a:gd name="connsiteY528" fmla="*/ 8552 h 10000"/>
                  <a:gd name="connsiteX529" fmla="*/ 4238 w 10000"/>
                  <a:gd name="connsiteY529" fmla="*/ 8559 h 10000"/>
                  <a:gd name="connsiteX530" fmla="*/ 4247 w 10000"/>
                  <a:gd name="connsiteY530" fmla="*/ 8572 h 10000"/>
                  <a:gd name="connsiteX531" fmla="*/ 4252 w 10000"/>
                  <a:gd name="connsiteY531" fmla="*/ 8578 h 10000"/>
                  <a:gd name="connsiteX532" fmla="*/ 4263 w 10000"/>
                  <a:gd name="connsiteY532" fmla="*/ 8582 h 10000"/>
                  <a:gd name="connsiteX533" fmla="*/ 4277 w 10000"/>
                  <a:gd name="connsiteY533" fmla="*/ 8572 h 10000"/>
                  <a:gd name="connsiteX534" fmla="*/ 4294 w 10000"/>
                  <a:gd name="connsiteY534" fmla="*/ 8559 h 10000"/>
                  <a:gd name="connsiteX535" fmla="*/ 4302 w 10000"/>
                  <a:gd name="connsiteY535" fmla="*/ 8546 h 10000"/>
                  <a:gd name="connsiteX536" fmla="*/ 4310 w 10000"/>
                  <a:gd name="connsiteY536" fmla="*/ 8543 h 10000"/>
                  <a:gd name="connsiteX537" fmla="*/ 4313 w 10000"/>
                  <a:gd name="connsiteY537" fmla="*/ 8543 h 10000"/>
                  <a:gd name="connsiteX538" fmla="*/ 4332 w 10000"/>
                  <a:gd name="connsiteY538" fmla="*/ 8546 h 10000"/>
                  <a:gd name="connsiteX539" fmla="*/ 4335 w 10000"/>
                  <a:gd name="connsiteY539" fmla="*/ 8559 h 10000"/>
                  <a:gd name="connsiteX540" fmla="*/ 4349 w 10000"/>
                  <a:gd name="connsiteY540" fmla="*/ 8588 h 10000"/>
                  <a:gd name="connsiteX541" fmla="*/ 4360 w 10000"/>
                  <a:gd name="connsiteY541" fmla="*/ 8591 h 10000"/>
                  <a:gd name="connsiteX542" fmla="*/ 4366 w 10000"/>
                  <a:gd name="connsiteY542" fmla="*/ 8591 h 10000"/>
                  <a:gd name="connsiteX543" fmla="*/ 4382 w 10000"/>
                  <a:gd name="connsiteY543" fmla="*/ 8598 h 10000"/>
                  <a:gd name="connsiteX544" fmla="*/ 4385 w 10000"/>
                  <a:gd name="connsiteY544" fmla="*/ 8598 h 10000"/>
                  <a:gd name="connsiteX545" fmla="*/ 4402 w 10000"/>
                  <a:gd name="connsiteY545" fmla="*/ 8598 h 10000"/>
                  <a:gd name="connsiteX546" fmla="*/ 4421 w 10000"/>
                  <a:gd name="connsiteY546" fmla="*/ 8591 h 10000"/>
                  <a:gd name="connsiteX547" fmla="*/ 4440 w 10000"/>
                  <a:gd name="connsiteY547" fmla="*/ 8591 h 10000"/>
                  <a:gd name="connsiteX548" fmla="*/ 4449 w 10000"/>
                  <a:gd name="connsiteY548" fmla="*/ 8598 h 10000"/>
                  <a:gd name="connsiteX549" fmla="*/ 4454 w 10000"/>
                  <a:gd name="connsiteY549" fmla="*/ 8617 h 10000"/>
                  <a:gd name="connsiteX550" fmla="*/ 4463 w 10000"/>
                  <a:gd name="connsiteY550" fmla="*/ 8608 h 10000"/>
                  <a:gd name="connsiteX551" fmla="*/ 4474 w 10000"/>
                  <a:gd name="connsiteY551" fmla="*/ 8608 h 10000"/>
                  <a:gd name="connsiteX552" fmla="*/ 4490 w 10000"/>
                  <a:gd name="connsiteY552" fmla="*/ 8617 h 10000"/>
                  <a:gd name="connsiteX553" fmla="*/ 4504 w 10000"/>
                  <a:gd name="connsiteY553" fmla="*/ 8617 h 10000"/>
                  <a:gd name="connsiteX554" fmla="*/ 4518 w 10000"/>
                  <a:gd name="connsiteY554" fmla="*/ 8617 h 10000"/>
                  <a:gd name="connsiteX555" fmla="*/ 4535 w 10000"/>
                  <a:gd name="connsiteY555" fmla="*/ 8611 h 10000"/>
                  <a:gd name="connsiteX556" fmla="*/ 4546 w 10000"/>
                  <a:gd name="connsiteY556" fmla="*/ 8611 h 10000"/>
                  <a:gd name="connsiteX557" fmla="*/ 4562 w 10000"/>
                  <a:gd name="connsiteY557" fmla="*/ 8611 h 10000"/>
                  <a:gd name="connsiteX558" fmla="*/ 4571 w 10000"/>
                  <a:gd name="connsiteY558" fmla="*/ 8611 h 10000"/>
                  <a:gd name="connsiteX559" fmla="*/ 4579 w 10000"/>
                  <a:gd name="connsiteY559" fmla="*/ 8608 h 10000"/>
                  <a:gd name="connsiteX560" fmla="*/ 4584 w 10000"/>
                  <a:gd name="connsiteY560" fmla="*/ 8608 h 10000"/>
                  <a:gd name="connsiteX561" fmla="*/ 4601 w 10000"/>
                  <a:gd name="connsiteY561" fmla="*/ 8617 h 10000"/>
                  <a:gd name="connsiteX562" fmla="*/ 4609 w 10000"/>
                  <a:gd name="connsiteY562" fmla="*/ 8627 h 10000"/>
                  <a:gd name="connsiteX563" fmla="*/ 4618 w 10000"/>
                  <a:gd name="connsiteY563" fmla="*/ 8637 h 10000"/>
                  <a:gd name="connsiteX564" fmla="*/ 4618 w 10000"/>
                  <a:gd name="connsiteY564" fmla="*/ 8646 h 10000"/>
                  <a:gd name="connsiteX565" fmla="*/ 4634 w 10000"/>
                  <a:gd name="connsiteY565" fmla="*/ 8656 h 10000"/>
                  <a:gd name="connsiteX566" fmla="*/ 4640 w 10000"/>
                  <a:gd name="connsiteY566" fmla="*/ 8659 h 10000"/>
                  <a:gd name="connsiteX567" fmla="*/ 4651 w 10000"/>
                  <a:gd name="connsiteY567" fmla="*/ 8666 h 10000"/>
                  <a:gd name="connsiteX568" fmla="*/ 4657 w 10000"/>
                  <a:gd name="connsiteY568" fmla="*/ 8659 h 10000"/>
                  <a:gd name="connsiteX569" fmla="*/ 4668 w 10000"/>
                  <a:gd name="connsiteY569" fmla="*/ 8650 h 10000"/>
                  <a:gd name="connsiteX570" fmla="*/ 4676 w 10000"/>
                  <a:gd name="connsiteY570" fmla="*/ 8650 h 10000"/>
                  <a:gd name="connsiteX571" fmla="*/ 4690 w 10000"/>
                  <a:gd name="connsiteY571" fmla="*/ 8650 h 10000"/>
                  <a:gd name="connsiteX572" fmla="*/ 4698 w 10000"/>
                  <a:gd name="connsiteY572" fmla="*/ 8650 h 10000"/>
                  <a:gd name="connsiteX573" fmla="*/ 4704 w 10000"/>
                  <a:gd name="connsiteY573" fmla="*/ 8650 h 10000"/>
                  <a:gd name="connsiteX574" fmla="*/ 4706 w 10000"/>
                  <a:gd name="connsiteY574" fmla="*/ 8659 h 10000"/>
                  <a:gd name="connsiteX575" fmla="*/ 4706 w 10000"/>
                  <a:gd name="connsiteY575" fmla="*/ 8666 h 10000"/>
                  <a:gd name="connsiteX576" fmla="*/ 4723 w 10000"/>
                  <a:gd name="connsiteY576" fmla="*/ 8682 h 10000"/>
                  <a:gd name="connsiteX577" fmla="*/ 4737 w 10000"/>
                  <a:gd name="connsiteY577" fmla="*/ 8682 h 10000"/>
                  <a:gd name="connsiteX578" fmla="*/ 4745 w 10000"/>
                  <a:gd name="connsiteY578" fmla="*/ 8676 h 10000"/>
                  <a:gd name="connsiteX579" fmla="*/ 4756 w 10000"/>
                  <a:gd name="connsiteY579" fmla="*/ 8666 h 10000"/>
                  <a:gd name="connsiteX580" fmla="*/ 4765 w 10000"/>
                  <a:gd name="connsiteY580" fmla="*/ 8666 h 10000"/>
                  <a:gd name="connsiteX581" fmla="*/ 4765 w 10000"/>
                  <a:gd name="connsiteY581" fmla="*/ 8682 h 10000"/>
                  <a:gd name="connsiteX582" fmla="*/ 4770 w 10000"/>
                  <a:gd name="connsiteY582" fmla="*/ 8701 h 10000"/>
                  <a:gd name="connsiteX583" fmla="*/ 4778 w 10000"/>
                  <a:gd name="connsiteY583" fmla="*/ 8705 h 10000"/>
                  <a:gd name="connsiteX584" fmla="*/ 4795 w 10000"/>
                  <a:gd name="connsiteY584" fmla="*/ 8714 h 10000"/>
                  <a:gd name="connsiteX585" fmla="*/ 4812 w 10000"/>
                  <a:gd name="connsiteY585" fmla="*/ 8714 h 10000"/>
                  <a:gd name="connsiteX586" fmla="*/ 4825 w 10000"/>
                  <a:gd name="connsiteY586" fmla="*/ 8705 h 10000"/>
                  <a:gd name="connsiteX587" fmla="*/ 4825 w 10000"/>
                  <a:gd name="connsiteY587" fmla="*/ 8701 h 10000"/>
                  <a:gd name="connsiteX588" fmla="*/ 4828 w 10000"/>
                  <a:gd name="connsiteY588" fmla="*/ 8701 h 10000"/>
                  <a:gd name="connsiteX589" fmla="*/ 4837 w 10000"/>
                  <a:gd name="connsiteY589" fmla="*/ 8692 h 10000"/>
                  <a:gd name="connsiteX590" fmla="*/ 4842 w 10000"/>
                  <a:gd name="connsiteY590" fmla="*/ 8685 h 10000"/>
                  <a:gd name="connsiteX591" fmla="*/ 4859 w 10000"/>
                  <a:gd name="connsiteY591" fmla="*/ 8692 h 10000"/>
                  <a:gd name="connsiteX592" fmla="*/ 4870 w 10000"/>
                  <a:gd name="connsiteY592" fmla="*/ 8701 h 10000"/>
                  <a:gd name="connsiteX593" fmla="*/ 4878 w 10000"/>
                  <a:gd name="connsiteY593" fmla="*/ 8714 h 10000"/>
                  <a:gd name="connsiteX594" fmla="*/ 4892 w 10000"/>
                  <a:gd name="connsiteY594" fmla="*/ 8724 h 10000"/>
                  <a:gd name="connsiteX595" fmla="*/ 4900 w 10000"/>
                  <a:gd name="connsiteY595" fmla="*/ 8724 h 10000"/>
                  <a:gd name="connsiteX596" fmla="*/ 4906 w 10000"/>
                  <a:gd name="connsiteY596" fmla="*/ 8705 h 10000"/>
                  <a:gd name="connsiteX597" fmla="*/ 4925 w 10000"/>
                  <a:gd name="connsiteY597" fmla="*/ 8724 h 10000"/>
                  <a:gd name="connsiteX598" fmla="*/ 4939 w 10000"/>
                  <a:gd name="connsiteY598" fmla="*/ 8701 h 10000"/>
                  <a:gd name="connsiteX599" fmla="*/ 4950 w 10000"/>
                  <a:gd name="connsiteY599" fmla="*/ 8695 h 10000"/>
                  <a:gd name="connsiteX600" fmla="*/ 4956 w 10000"/>
                  <a:gd name="connsiteY600" fmla="*/ 8692 h 10000"/>
                  <a:gd name="connsiteX601" fmla="*/ 4986 w 10000"/>
                  <a:gd name="connsiteY601" fmla="*/ 8705 h 10000"/>
                  <a:gd name="connsiteX602" fmla="*/ 5003 w 10000"/>
                  <a:gd name="connsiteY602" fmla="*/ 8701 h 10000"/>
                  <a:gd name="connsiteX603" fmla="*/ 5011 w 10000"/>
                  <a:gd name="connsiteY603" fmla="*/ 8692 h 10000"/>
                  <a:gd name="connsiteX604" fmla="*/ 5028 w 10000"/>
                  <a:gd name="connsiteY604" fmla="*/ 8682 h 10000"/>
                  <a:gd name="connsiteX605" fmla="*/ 5030 w 10000"/>
                  <a:gd name="connsiteY605" fmla="*/ 8659 h 10000"/>
                  <a:gd name="connsiteX606" fmla="*/ 5039 w 10000"/>
                  <a:gd name="connsiteY606" fmla="*/ 8656 h 10000"/>
                  <a:gd name="connsiteX607" fmla="*/ 5053 w 10000"/>
                  <a:gd name="connsiteY607" fmla="*/ 8669 h 10000"/>
                  <a:gd name="connsiteX608" fmla="*/ 5061 w 10000"/>
                  <a:gd name="connsiteY608" fmla="*/ 8669 h 10000"/>
                  <a:gd name="connsiteX609" fmla="*/ 5061 w 10000"/>
                  <a:gd name="connsiteY609" fmla="*/ 8676 h 10000"/>
                  <a:gd name="connsiteX610" fmla="*/ 5069 w 10000"/>
                  <a:gd name="connsiteY610" fmla="*/ 8669 h 10000"/>
                  <a:gd name="connsiteX611" fmla="*/ 5083 w 10000"/>
                  <a:gd name="connsiteY611" fmla="*/ 8669 h 10000"/>
                  <a:gd name="connsiteX612" fmla="*/ 5100 w 10000"/>
                  <a:gd name="connsiteY612" fmla="*/ 8669 h 10000"/>
                  <a:gd name="connsiteX613" fmla="*/ 5119 w 10000"/>
                  <a:gd name="connsiteY613" fmla="*/ 8682 h 10000"/>
                  <a:gd name="connsiteX614" fmla="*/ 5136 w 10000"/>
                  <a:gd name="connsiteY614" fmla="*/ 8692 h 10000"/>
                  <a:gd name="connsiteX615" fmla="*/ 5161 w 10000"/>
                  <a:gd name="connsiteY615" fmla="*/ 8701 h 10000"/>
                  <a:gd name="connsiteX616" fmla="*/ 5183 w 10000"/>
                  <a:gd name="connsiteY616" fmla="*/ 8701 h 10000"/>
                  <a:gd name="connsiteX617" fmla="*/ 5199 w 10000"/>
                  <a:gd name="connsiteY617" fmla="*/ 8701 h 10000"/>
                  <a:gd name="connsiteX618" fmla="*/ 5213 w 10000"/>
                  <a:gd name="connsiteY618" fmla="*/ 8705 h 10000"/>
                  <a:gd name="connsiteX619" fmla="*/ 5224 w 10000"/>
                  <a:gd name="connsiteY619" fmla="*/ 8701 h 10000"/>
                  <a:gd name="connsiteX620" fmla="*/ 5230 w 10000"/>
                  <a:gd name="connsiteY620" fmla="*/ 8701 h 10000"/>
                  <a:gd name="connsiteX621" fmla="*/ 5241 w 10000"/>
                  <a:gd name="connsiteY621" fmla="*/ 8676 h 10000"/>
                  <a:gd name="connsiteX622" fmla="*/ 5247 w 10000"/>
                  <a:gd name="connsiteY622" fmla="*/ 8666 h 10000"/>
                  <a:gd name="connsiteX623" fmla="*/ 5249 w 10000"/>
                  <a:gd name="connsiteY623" fmla="*/ 8646 h 10000"/>
                  <a:gd name="connsiteX624" fmla="*/ 5249 w 10000"/>
                  <a:gd name="connsiteY624" fmla="*/ 8650 h 10000"/>
                  <a:gd name="connsiteX625" fmla="*/ 5255 w 10000"/>
                  <a:gd name="connsiteY625" fmla="*/ 8646 h 10000"/>
                  <a:gd name="connsiteX626" fmla="*/ 5271 w 10000"/>
                  <a:gd name="connsiteY626" fmla="*/ 8650 h 10000"/>
                  <a:gd name="connsiteX627" fmla="*/ 5288 w 10000"/>
                  <a:gd name="connsiteY627" fmla="*/ 8666 h 10000"/>
                  <a:gd name="connsiteX628" fmla="*/ 5296 w 10000"/>
                  <a:gd name="connsiteY628" fmla="*/ 8666 h 10000"/>
                  <a:gd name="connsiteX629" fmla="*/ 5310 w 10000"/>
                  <a:gd name="connsiteY629" fmla="*/ 8656 h 10000"/>
                  <a:gd name="connsiteX630" fmla="*/ 5321 w 10000"/>
                  <a:gd name="connsiteY630" fmla="*/ 8650 h 10000"/>
                  <a:gd name="connsiteX631" fmla="*/ 5338 w 10000"/>
                  <a:gd name="connsiteY631" fmla="*/ 8650 h 10000"/>
                  <a:gd name="connsiteX632" fmla="*/ 5360 w 10000"/>
                  <a:gd name="connsiteY632" fmla="*/ 8640 h 10000"/>
                  <a:gd name="connsiteX633" fmla="*/ 5366 w 10000"/>
                  <a:gd name="connsiteY633" fmla="*/ 8637 h 10000"/>
                  <a:gd name="connsiteX634" fmla="*/ 5368 w 10000"/>
                  <a:gd name="connsiteY634" fmla="*/ 8637 h 10000"/>
                  <a:gd name="connsiteX635" fmla="*/ 5382 w 10000"/>
                  <a:gd name="connsiteY635" fmla="*/ 8630 h 10000"/>
                  <a:gd name="connsiteX636" fmla="*/ 5391 w 10000"/>
                  <a:gd name="connsiteY636" fmla="*/ 8630 h 10000"/>
                  <a:gd name="connsiteX637" fmla="*/ 5402 w 10000"/>
                  <a:gd name="connsiteY637" fmla="*/ 8637 h 10000"/>
                  <a:gd name="connsiteX638" fmla="*/ 5418 w 10000"/>
                  <a:gd name="connsiteY638" fmla="*/ 8656 h 10000"/>
                  <a:gd name="connsiteX639" fmla="*/ 5432 w 10000"/>
                  <a:gd name="connsiteY639" fmla="*/ 8666 h 10000"/>
                  <a:gd name="connsiteX640" fmla="*/ 5443 w 10000"/>
                  <a:gd name="connsiteY640" fmla="*/ 8682 h 10000"/>
                  <a:gd name="connsiteX641" fmla="*/ 5457 w 10000"/>
                  <a:gd name="connsiteY641" fmla="*/ 8692 h 10000"/>
                  <a:gd name="connsiteX642" fmla="*/ 5471 w 10000"/>
                  <a:gd name="connsiteY642" fmla="*/ 8705 h 10000"/>
                  <a:gd name="connsiteX643" fmla="*/ 5488 w 10000"/>
                  <a:gd name="connsiteY643" fmla="*/ 8711 h 10000"/>
                  <a:gd name="connsiteX644" fmla="*/ 5490 w 10000"/>
                  <a:gd name="connsiteY644" fmla="*/ 8721 h 10000"/>
                  <a:gd name="connsiteX645" fmla="*/ 5512 w 10000"/>
                  <a:gd name="connsiteY645" fmla="*/ 8724 h 10000"/>
                  <a:gd name="connsiteX646" fmla="*/ 5521 w 10000"/>
                  <a:gd name="connsiteY646" fmla="*/ 8714 h 10000"/>
                  <a:gd name="connsiteX647" fmla="*/ 5524 w 10000"/>
                  <a:gd name="connsiteY647" fmla="*/ 8714 h 10000"/>
                  <a:gd name="connsiteX648" fmla="*/ 5532 w 10000"/>
                  <a:gd name="connsiteY648" fmla="*/ 8721 h 10000"/>
                  <a:gd name="connsiteX649" fmla="*/ 5540 w 10000"/>
                  <a:gd name="connsiteY649" fmla="*/ 8724 h 10000"/>
                  <a:gd name="connsiteX650" fmla="*/ 5562 w 10000"/>
                  <a:gd name="connsiteY650" fmla="*/ 8750 h 10000"/>
                  <a:gd name="connsiteX651" fmla="*/ 5562 w 10000"/>
                  <a:gd name="connsiteY651" fmla="*/ 8760 h 10000"/>
                  <a:gd name="connsiteX652" fmla="*/ 5571 w 10000"/>
                  <a:gd name="connsiteY652" fmla="*/ 8782 h 10000"/>
                  <a:gd name="connsiteX653" fmla="*/ 5579 w 10000"/>
                  <a:gd name="connsiteY653" fmla="*/ 8789 h 10000"/>
                  <a:gd name="connsiteX654" fmla="*/ 5593 w 10000"/>
                  <a:gd name="connsiteY654" fmla="*/ 8789 h 10000"/>
                  <a:gd name="connsiteX655" fmla="*/ 5596 w 10000"/>
                  <a:gd name="connsiteY655" fmla="*/ 8789 h 10000"/>
                  <a:gd name="connsiteX656" fmla="*/ 5626 w 10000"/>
                  <a:gd name="connsiteY656" fmla="*/ 8782 h 10000"/>
                  <a:gd name="connsiteX657" fmla="*/ 5629 w 10000"/>
                  <a:gd name="connsiteY657" fmla="*/ 8782 h 10000"/>
                  <a:gd name="connsiteX658" fmla="*/ 5637 w 10000"/>
                  <a:gd name="connsiteY658" fmla="*/ 8779 h 10000"/>
                  <a:gd name="connsiteX659" fmla="*/ 5648 w 10000"/>
                  <a:gd name="connsiteY659" fmla="*/ 8789 h 10000"/>
                  <a:gd name="connsiteX660" fmla="*/ 5665 w 10000"/>
                  <a:gd name="connsiteY660" fmla="*/ 8795 h 10000"/>
                  <a:gd name="connsiteX661" fmla="*/ 5676 w 10000"/>
                  <a:gd name="connsiteY661" fmla="*/ 8789 h 10000"/>
                  <a:gd name="connsiteX662" fmla="*/ 5684 w 10000"/>
                  <a:gd name="connsiteY662" fmla="*/ 8782 h 10000"/>
                  <a:gd name="connsiteX663" fmla="*/ 5693 w 10000"/>
                  <a:gd name="connsiteY663" fmla="*/ 8789 h 10000"/>
                  <a:gd name="connsiteX664" fmla="*/ 5715 w 10000"/>
                  <a:gd name="connsiteY664" fmla="*/ 8808 h 10000"/>
                  <a:gd name="connsiteX665" fmla="*/ 5731 w 10000"/>
                  <a:gd name="connsiteY665" fmla="*/ 8808 h 10000"/>
                  <a:gd name="connsiteX666" fmla="*/ 5740 w 10000"/>
                  <a:gd name="connsiteY666" fmla="*/ 8808 h 10000"/>
                  <a:gd name="connsiteX667" fmla="*/ 5765 w 10000"/>
                  <a:gd name="connsiteY667" fmla="*/ 8818 h 10000"/>
                  <a:gd name="connsiteX668" fmla="*/ 5781 w 10000"/>
                  <a:gd name="connsiteY668" fmla="*/ 8824 h 10000"/>
                  <a:gd name="connsiteX669" fmla="*/ 5798 w 10000"/>
                  <a:gd name="connsiteY669" fmla="*/ 8834 h 10000"/>
                  <a:gd name="connsiteX670" fmla="*/ 5814 w 10000"/>
                  <a:gd name="connsiteY670" fmla="*/ 8837 h 10000"/>
                  <a:gd name="connsiteX671" fmla="*/ 5831 w 10000"/>
                  <a:gd name="connsiteY671" fmla="*/ 8844 h 10000"/>
                  <a:gd name="connsiteX672" fmla="*/ 5842 w 10000"/>
                  <a:gd name="connsiteY672" fmla="*/ 8847 h 10000"/>
                  <a:gd name="connsiteX673" fmla="*/ 5859 w 10000"/>
                  <a:gd name="connsiteY673" fmla="*/ 8857 h 10000"/>
                  <a:gd name="connsiteX674" fmla="*/ 5870 w 10000"/>
                  <a:gd name="connsiteY674" fmla="*/ 8867 h 10000"/>
                  <a:gd name="connsiteX675" fmla="*/ 5878 w 10000"/>
                  <a:gd name="connsiteY675" fmla="*/ 8873 h 10000"/>
                  <a:gd name="connsiteX676" fmla="*/ 5895 w 10000"/>
                  <a:gd name="connsiteY676" fmla="*/ 8873 h 10000"/>
                  <a:gd name="connsiteX677" fmla="*/ 5911 w 10000"/>
                  <a:gd name="connsiteY677" fmla="*/ 8873 h 10000"/>
                  <a:gd name="connsiteX678" fmla="*/ 5931 w 10000"/>
                  <a:gd name="connsiteY678" fmla="*/ 8873 h 10000"/>
                  <a:gd name="connsiteX679" fmla="*/ 5950 w 10000"/>
                  <a:gd name="connsiteY679" fmla="*/ 8867 h 10000"/>
                  <a:gd name="connsiteX680" fmla="*/ 5967 w 10000"/>
                  <a:gd name="connsiteY680" fmla="*/ 8867 h 10000"/>
                  <a:gd name="connsiteX681" fmla="*/ 5975 w 10000"/>
                  <a:gd name="connsiteY681" fmla="*/ 8873 h 10000"/>
                  <a:gd name="connsiteX682" fmla="*/ 6000 w 10000"/>
                  <a:gd name="connsiteY682" fmla="*/ 8883 h 10000"/>
                  <a:gd name="connsiteX683" fmla="*/ 5997 w 10000"/>
                  <a:gd name="connsiteY683" fmla="*/ 8886 h 10000"/>
                  <a:gd name="connsiteX684" fmla="*/ 5997 w 10000"/>
                  <a:gd name="connsiteY684" fmla="*/ 8896 h 10000"/>
                  <a:gd name="connsiteX685" fmla="*/ 6014 w 10000"/>
                  <a:gd name="connsiteY685" fmla="*/ 8892 h 10000"/>
                  <a:gd name="connsiteX686" fmla="*/ 6028 w 10000"/>
                  <a:gd name="connsiteY686" fmla="*/ 8892 h 10000"/>
                  <a:gd name="connsiteX687" fmla="*/ 6053 w 10000"/>
                  <a:gd name="connsiteY687" fmla="*/ 8886 h 10000"/>
                  <a:gd name="connsiteX688" fmla="*/ 6072 w 10000"/>
                  <a:gd name="connsiteY688" fmla="*/ 8876 h 10000"/>
                  <a:gd name="connsiteX689" fmla="*/ 6089 w 10000"/>
                  <a:gd name="connsiteY689" fmla="*/ 8867 h 10000"/>
                  <a:gd name="connsiteX690" fmla="*/ 6111 w 10000"/>
                  <a:gd name="connsiteY690" fmla="*/ 8857 h 10000"/>
                  <a:gd name="connsiteX691" fmla="*/ 6127 w 10000"/>
                  <a:gd name="connsiteY691" fmla="*/ 8847 h 10000"/>
                  <a:gd name="connsiteX692" fmla="*/ 6152 w 10000"/>
                  <a:gd name="connsiteY692" fmla="*/ 8834 h 10000"/>
                  <a:gd name="connsiteX693" fmla="*/ 6183 w 10000"/>
                  <a:gd name="connsiteY693" fmla="*/ 8828 h 10000"/>
                  <a:gd name="connsiteX694" fmla="*/ 6175 w 10000"/>
                  <a:gd name="connsiteY694" fmla="*/ 8844 h 10000"/>
                  <a:gd name="connsiteX695" fmla="*/ 6169 w 10000"/>
                  <a:gd name="connsiteY695" fmla="*/ 8863 h 10000"/>
                  <a:gd name="connsiteX696" fmla="*/ 6158 w 10000"/>
                  <a:gd name="connsiteY696" fmla="*/ 8886 h 10000"/>
                  <a:gd name="connsiteX697" fmla="*/ 6152 w 10000"/>
                  <a:gd name="connsiteY697" fmla="*/ 8896 h 10000"/>
                  <a:gd name="connsiteX698" fmla="*/ 6150 w 10000"/>
                  <a:gd name="connsiteY698" fmla="*/ 8909 h 10000"/>
                  <a:gd name="connsiteX699" fmla="*/ 6152 w 10000"/>
                  <a:gd name="connsiteY699" fmla="*/ 8938 h 10000"/>
                  <a:gd name="connsiteX700" fmla="*/ 6158 w 10000"/>
                  <a:gd name="connsiteY700" fmla="*/ 8957 h 10000"/>
                  <a:gd name="connsiteX701" fmla="*/ 6161 w 10000"/>
                  <a:gd name="connsiteY701" fmla="*/ 8980 h 10000"/>
                  <a:gd name="connsiteX702" fmla="*/ 6166 w 10000"/>
                  <a:gd name="connsiteY702" fmla="*/ 8999 h 10000"/>
                  <a:gd name="connsiteX703" fmla="*/ 6175 w 10000"/>
                  <a:gd name="connsiteY703" fmla="*/ 9032 h 10000"/>
                  <a:gd name="connsiteX704" fmla="*/ 6183 w 10000"/>
                  <a:gd name="connsiteY704" fmla="*/ 9051 h 10000"/>
                  <a:gd name="connsiteX705" fmla="*/ 6191 w 10000"/>
                  <a:gd name="connsiteY705" fmla="*/ 9064 h 10000"/>
                  <a:gd name="connsiteX706" fmla="*/ 6194 w 10000"/>
                  <a:gd name="connsiteY706" fmla="*/ 9084 h 10000"/>
                  <a:gd name="connsiteX707" fmla="*/ 6208 w 10000"/>
                  <a:gd name="connsiteY707" fmla="*/ 9103 h 10000"/>
                  <a:gd name="connsiteX708" fmla="*/ 6208 w 10000"/>
                  <a:gd name="connsiteY708" fmla="*/ 9113 h 10000"/>
                  <a:gd name="connsiteX709" fmla="*/ 6216 w 10000"/>
                  <a:gd name="connsiteY709" fmla="*/ 9129 h 10000"/>
                  <a:gd name="connsiteX710" fmla="*/ 6230 w 10000"/>
                  <a:gd name="connsiteY710" fmla="*/ 9148 h 10000"/>
                  <a:gd name="connsiteX711" fmla="*/ 6241 w 10000"/>
                  <a:gd name="connsiteY711" fmla="*/ 9165 h 10000"/>
                  <a:gd name="connsiteX712" fmla="*/ 6249 w 10000"/>
                  <a:gd name="connsiteY712" fmla="*/ 9168 h 10000"/>
                  <a:gd name="connsiteX713" fmla="*/ 6266 w 10000"/>
                  <a:gd name="connsiteY713" fmla="*/ 9184 h 10000"/>
                  <a:gd name="connsiteX714" fmla="*/ 6280 w 10000"/>
                  <a:gd name="connsiteY714" fmla="*/ 9184 h 10000"/>
                  <a:gd name="connsiteX715" fmla="*/ 6288 w 10000"/>
                  <a:gd name="connsiteY715" fmla="*/ 9177 h 10000"/>
                  <a:gd name="connsiteX716" fmla="*/ 6299 w 10000"/>
                  <a:gd name="connsiteY716" fmla="*/ 9187 h 10000"/>
                  <a:gd name="connsiteX717" fmla="*/ 6305 w 10000"/>
                  <a:gd name="connsiteY717" fmla="*/ 9197 h 10000"/>
                  <a:gd name="connsiteX718" fmla="*/ 6310 w 10000"/>
                  <a:gd name="connsiteY718" fmla="*/ 9197 h 10000"/>
                  <a:gd name="connsiteX719" fmla="*/ 6321 w 10000"/>
                  <a:gd name="connsiteY719" fmla="*/ 9213 h 10000"/>
                  <a:gd name="connsiteX720" fmla="*/ 6335 w 10000"/>
                  <a:gd name="connsiteY720" fmla="*/ 9223 h 10000"/>
                  <a:gd name="connsiteX721" fmla="*/ 6338 w 10000"/>
                  <a:gd name="connsiteY721" fmla="*/ 9223 h 10000"/>
                  <a:gd name="connsiteX722" fmla="*/ 6355 w 10000"/>
                  <a:gd name="connsiteY722" fmla="*/ 9226 h 10000"/>
                  <a:gd name="connsiteX723" fmla="*/ 6363 w 10000"/>
                  <a:gd name="connsiteY723" fmla="*/ 9236 h 10000"/>
                  <a:gd name="connsiteX724" fmla="*/ 6380 w 10000"/>
                  <a:gd name="connsiteY724" fmla="*/ 9258 h 10000"/>
                  <a:gd name="connsiteX725" fmla="*/ 6393 w 10000"/>
                  <a:gd name="connsiteY725" fmla="*/ 9278 h 10000"/>
                  <a:gd name="connsiteX726" fmla="*/ 6396 w 10000"/>
                  <a:gd name="connsiteY726" fmla="*/ 9288 h 10000"/>
                  <a:gd name="connsiteX727" fmla="*/ 6407 w 10000"/>
                  <a:gd name="connsiteY727" fmla="*/ 9297 h 10000"/>
                  <a:gd name="connsiteX728" fmla="*/ 6410 w 10000"/>
                  <a:gd name="connsiteY728" fmla="*/ 9307 h 10000"/>
                  <a:gd name="connsiteX729" fmla="*/ 6416 w 10000"/>
                  <a:gd name="connsiteY729" fmla="*/ 9317 h 10000"/>
                  <a:gd name="connsiteX730" fmla="*/ 6424 w 10000"/>
                  <a:gd name="connsiteY730" fmla="*/ 9326 h 10000"/>
                  <a:gd name="connsiteX731" fmla="*/ 6435 w 10000"/>
                  <a:gd name="connsiteY731" fmla="*/ 9336 h 10000"/>
                  <a:gd name="connsiteX732" fmla="*/ 6443 w 10000"/>
                  <a:gd name="connsiteY732" fmla="*/ 9346 h 10000"/>
                  <a:gd name="connsiteX733" fmla="*/ 6449 w 10000"/>
                  <a:gd name="connsiteY733" fmla="*/ 9362 h 10000"/>
                  <a:gd name="connsiteX734" fmla="*/ 6452 w 10000"/>
                  <a:gd name="connsiteY734" fmla="*/ 9372 h 10000"/>
                  <a:gd name="connsiteX735" fmla="*/ 6449 w 10000"/>
                  <a:gd name="connsiteY735" fmla="*/ 9381 h 10000"/>
                  <a:gd name="connsiteX736" fmla="*/ 6465 w 10000"/>
                  <a:gd name="connsiteY736" fmla="*/ 9394 h 10000"/>
                  <a:gd name="connsiteX737" fmla="*/ 6468 w 10000"/>
                  <a:gd name="connsiteY737" fmla="*/ 9420 h 10000"/>
                  <a:gd name="connsiteX738" fmla="*/ 6493 w 10000"/>
                  <a:gd name="connsiteY738" fmla="*/ 9430 h 10000"/>
                  <a:gd name="connsiteX739" fmla="*/ 6507 w 10000"/>
                  <a:gd name="connsiteY739" fmla="*/ 9440 h 10000"/>
                  <a:gd name="connsiteX740" fmla="*/ 6524 w 10000"/>
                  <a:gd name="connsiteY740" fmla="*/ 9459 h 10000"/>
                  <a:gd name="connsiteX741" fmla="*/ 6532 w 10000"/>
                  <a:gd name="connsiteY741" fmla="*/ 9485 h 10000"/>
                  <a:gd name="connsiteX742" fmla="*/ 6537 w 10000"/>
                  <a:gd name="connsiteY742" fmla="*/ 9498 h 10000"/>
                  <a:gd name="connsiteX743" fmla="*/ 6571 w 10000"/>
                  <a:gd name="connsiteY743" fmla="*/ 9508 h 10000"/>
                  <a:gd name="connsiteX744" fmla="*/ 6596 w 10000"/>
                  <a:gd name="connsiteY744" fmla="*/ 9508 h 10000"/>
                  <a:gd name="connsiteX745" fmla="*/ 6637 w 10000"/>
                  <a:gd name="connsiteY745" fmla="*/ 9517 h 10000"/>
                  <a:gd name="connsiteX746" fmla="*/ 6662 w 10000"/>
                  <a:gd name="connsiteY746" fmla="*/ 9524 h 10000"/>
                  <a:gd name="connsiteX747" fmla="*/ 6679 w 10000"/>
                  <a:gd name="connsiteY747" fmla="*/ 9517 h 10000"/>
                  <a:gd name="connsiteX748" fmla="*/ 6679 w 10000"/>
                  <a:gd name="connsiteY748" fmla="*/ 9505 h 10000"/>
                  <a:gd name="connsiteX749" fmla="*/ 6690 w 10000"/>
                  <a:gd name="connsiteY749" fmla="*/ 9485 h 10000"/>
                  <a:gd name="connsiteX750" fmla="*/ 6693 w 10000"/>
                  <a:gd name="connsiteY750" fmla="*/ 9479 h 10000"/>
                  <a:gd name="connsiteX751" fmla="*/ 6706 w 10000"/>
                  <a:gd name="connsiteY751" fmla="*/ 9469 h 10000"/>
                  <a:gd name="connsiteX752" fmla="*/ 6709 w 10000"/>
                  <a:gd name="connsiteY752" fmla="*/ 9462 h 10000"/>
                  <a:gd name="connsiteX753" fmla="*/ 6717 w 10000"/>
                  <a:gd name="connsiteY753" fmla="*/ 9459 h 10000"/>
                  <a:gd name="connsiteX754" fmla="*/ 6726 w 10000"/>
                  <a:gd name="connsiteY754" fmla="*/ 9459 h 10000"/>
                  <a:gd name="connsiteX755" fmla="*/ 6742 w 10000"/>
                  <a:gd name="connsiteY755" fmla="*/ 9462 h 10000"/>
                  <a:gd name="connsiteX756" fmla="*/ 6759 w 10000"/>
                  <a:gd name="connsiteY756" fmla="*/ 9479 h 10000"/>
                  <a:gd name="connsiteX757" fmla="*/ 6781 w 10000"/>
                  <a:gd name="connsiteY757" fmla="*/ 9485 h 10000"/>
                  <a:gd name="connsiteX758" fmla="*/ 6795 w 10000"/>
                  <a:gd name="connsiteY758" fmla="*/ 9485 h 10000"/>
                  <a:gd name="connsiteX759" fmla="*/ 6803 w 10000"/>
                  <a:gd name="connsiteY759" fmla="*/ 9498 h 10000"/>
                  <a:gd name="connsiteX760" fmla="*/ 6806 w 10000"/>
                  <a:gd name="connsiteY760" fmla="*/ 9508 h 10000"/>
                  <a:gd name="connsiteX761" fmla="*/ 6823 w 10000"/>
                  <a:gd name="connsiteY761" fmla="*/ 9514 h 10000"/>
                  <a:gd name="connsiteX762" fmla="*/ 6831 w 10000"/>
                  <a:gd name="connsiteY762" fmla="*/ 9514 h 10000"/>
                  <a:gd name="connsiteX763" fmla="*/ 6848 w 10000"/>
                  <a:gd name="connsiteY763" fmla="*/ 9514 h 10000"/>
                  <a:gd name="connsiteX764" fmla="*/ 6856 w 10000"/>
                  <a:gd name="connsiteY764" fmla="*/ 9517 h 10000"/>
                  <a:gd name="connsiteX765" fmla="*/ 6878 w 10000"/>
                  <a:gd name="connsiteY765" fmla="*/ 9524 h 10000"/>
                  <a:gd name="connsiteX766" fmla="*/ 6895 w 10000"/>
                  <a:gd name="connsiteY766" fmla="*/ 9524 h 10000"/>
                  <a:gd name="connsiteX767" fmla="*/ 6917 w 10000"/>
                  <a:gd name="connsiteY767" fmla="*/ 9527 h 10000"/>
                  <a:gd name="connsiteX768" fmla="*/ 6934 w 10000"/>
                  <a:gd name="connsiteY768" fmla="*/ 9534 h 10000"/>
                  <a:gd name="connsiteX769" fmla="*/ 6961 w 10000"/>
                  <a:gd name="connsiteY769" fmla="*/ 9543 h 10000"/>
                  <a:gd name="connsiteX770" fmla="*/ 6989 w 10000"/>
                  <a:gd name="connsiteY770" fmla="*/ 9547 h 10000"/>
                  <a:gd name="connsiteX771" fmla="*/ 7014 w 10000"/>
                  <a:gd name="connsiteY771" fmla="*/ 9543 h 10000"/>
                  <a:gd name="connsiteX772" fmla="*/ 7033 w 10000"/>
                  <a:gd name="connsiteY772" fmla="*/ 9543 h 10000"/>
                  <a:gd name="connsiteX773" fmla="*/ 7042 w 10000"/>
                  <a:gd name="connsiteY773" fmla="*/ 9547 h 10000"/>
                  <a:gd name="connsiteX774" fmla="*/ 7069 w 10000"/>
                  <a:gd name="connsiteY774" fmla="*/ 9647 h 10000"/>
                  <a:gd name="connsiteX775" fmla="*/ 7122 w 10000"/>
                  <a:gd name="connsiteY775" fmla="*/ 9734 h 10000"/>
                  <a:gd name="connsiteX776" fmla="*/ 7147 w 10000"/>
                  <a:gd name="connsiteY776" fmla="*/ 9744 h 10000"/>
                  <a:gd name="connsiteX777" fmla="*/ 7169 w 10000"/>
                  <a:gd name="connsiteY777" fmla="*/ 9741 h 10000"/>
                  <a:gd name="connsiteX778" fmla="*/ 7177 w 10000"/>
                  <a:gd name="connsiteY778" fmla="*/ 9744 h 10000"/>
                  <a:gd name="connsiteX779" fmla="*/ 7186 w 10000"/>
                  <a:gd name="connsiteY779" fmla="*/ 9754 h 10000"/>
                  <a:gd name="connsiteX780" fmla="*/ 7191 w 10000"/>
                  <a:gd name="connsiteY780" fmla="*/ 9773 h 10000"/>
                  <a:gd name="connsiteX781" fmla="*/ 7208 w 10000"/>
                  <a:gd name="connsiteY781" fmla="*/ 9783 h 10000"/>
                  <a:gd name="connsiteX782" fmla="*/ 7219 w 10000"/>
                  <a:gd name="connsiteY782" fmla="*/ 9793 h 10000"/>
                  <a:gd name="connsiteX783" fmla="*/ 7235 w 10000"/>
                  <a:gd name="connsiteY783" fmla="*/ 9802 h 10000"/>
                  <a:gd name="connsiteX784" fmla="*/ 7249 w 10000"/>
                  <a:gd name="connsiteY784" fmla="*/ 9819 h 10000"/>
                  <a:gd name="connsiteX785" fmla="*/ 7255 w 10000"/>
                  <a:gd name="connsiteY785" fmla="*/ 9835 h 10000"/>
                  <a:gd name="connsiteX786" fmla="*/ 7255 w 10000"/>
                  <a:gd name="connsiteY786" fmla="*/ 9848 h 10000"/>
                  <a:gd name="connsiteX787" fmla="*/ 7249 w 10000"/>
                  <a:gd name="connsiteY787" fmla="*/ 9848 h 10000"/>
                  <a:gd name="connsiteX788" fmla="*/ 7244 w 10000"/>
                  <a:gd name="connsiteY788" fmla="*/ 9858 h 10000"/>
                  <a:gd name="connsiteX789" fmla="*/ 7235 w 10000"/>
                  <a:gd name="connsiteY789" fmla="*/ 9883 h 10000"/>
                  <a:gd name="connsiteX790" fmla="*/ 7244 w 10000"/>
                  <a:gd name="connsiteY790" fmla="*/ 9903 h 10000"/>
                  <a:gd name="connsiteX791" fmla="*/ 7258 w 10000"/>
                  <a:gd name="connsiteY791" fmla="*/ 9926 h 10000"/>
                  <a:gd name="connsiteX792" fmla="*/ 7263 w 10000"/>
                  <a:gd name="connsiteY792" fmla="*/ 9948 h 10000"/>
                  <a:gd name="connsiteX793" fmla="*/ 7274 w 10000"/>
                  <a:gd name="connsiteY793" fmla="*/ 9968 h 10000"/>
                  <a:gd name="connsiteX794" fmla="*/ 7283 w 10000"/>
                  <a:gd name="connsiteY794" fmla="*/ 9987 h 10000"/>
                  <a:gd name="connsiteX795" fmla="*/ 7291 w 10000"/>
                  <a:gd name="connsiteY795" fmla="*/ 10000 h 10000"/>
                  <a:gd name="connsiteX796" fmla="*/ 7305 w 10000"/>
                  <a:gd name="connsiteY796" fmla="*/ 9997 h 10000"/>
                  <a:gd name="connsiteX797" fmla="*/ 7313 w 10000"/>
                  <a:gd name="connsiteY797" fmla="*/ 9977 h 10000"/>
                  <a:gd name="connsiteX798" fmla="*/ 7324 w 10000"/>
                  <a:gd name="connsiteY798" fmla="*/ 9968 h 10000"/>
                  <a:gd name="connsiteX799" fmla="*/ 7341 w 10000"/>
                  <a:gd name="connsiteY799" fmla="*/ 9971 h 10000"/>
                  <a:gd name="connsiteX800" fmla="*/ 7368 w 10000"/>
                  <a:gd name="connsiteY800" fmla="*/ 9987 h 10000"/>
                  <a:gd name="connsiteX801" fmla="*/ 7380 w 10000"/>
                  <a:gd name="connsiteY801" fmla="*/ 9990 h 10000"/>
                  <a:gd name="connsiteX802" fmla="*/ 7393 w 10000"/>
                  <a:gd name="connsiteY802" fmla="*/ 9981 h 10000"/>
                  <a:gd name="connsiteX803" fmla="*/ 7404 w 10000"/>
                  <a:gd name="connsiteY803" fmla="*/ 9968 h 10000"/>
                  <a:gd name="connsiteX804" fmla="*/ 7418 w 10000"/>
                  <a:gd name="connsiteY804" fmla="*/ 9948 h 10000"/>
                  <a:gd name="connsiteX805" fmla="*/ 7427 w 10000"/>
                  <a:gd name="connsiteY805" fmla="*/ 9922 h 10000"/>
                  <a:gd name="connsiteX806" fmla="*/ 7427 w 10000"/>
                  <a:gd name="connsiteY806" fmla="*/ 9906 h 10000"/>
                  <a:gd name="connsiteX807" fmla="*/ 7404 w 10000"/>
                  <a:gd name="connsiteY807" fmla="*/ 9877 h 10000"/>
                  <a:gd name="connsiteX808" fmla="*/ 7388 w 10000"/>
                  <a:gd name="connsiteY808" fmla="*/ 9854 h 10000"/>
                  <a:gd name="connsiteX809" fmla="*/ 7385 w 10000"/>
                  <a:gd name="connsiteY809" fmla="*/ 9845 h 10000"/>
                  <a:gd name="connsiteX810" fmla="*/ 7385 w 10000"/>
                  <a:gd name="connsiteY810" fmla="*/ 9825 h 10000"/>
                  <a:gd name="connsiteX811" fmla="*/ 7385 w 10000"/>
                  <a:gd name="connsiteY811" fmla="*/ 9819 h 10000"/>
                  <a:gd name="connsiteX812" fmla="*/ 7393 w 10000"/>
                  <a:gd name="connsiteY812" fmla="*/ 9809 h 10000"/>
                  <a:gd name="connsiteX813" fmla="*/ 7404 w 10000"/>
                  <a:gd name="connsiteY813" fmla="*/ 9793 h 10000"/>
                  <a:gd name="connsiteX814" fmla="*/ 7413 w 10000"/>
                  <a:gd name="connsiteY814" fmla="*/ 9783 h 10000"/>
                  <a:gd name="connsiteX815" fmla="*/ 7404 w 10000"/>
                  <a:gd name="connsiteY815" fmla="*/ 9770 h 10000"/>
                  <a:gd name="connsiteX816" fmla="*/ 7388 w 10000"/>
                  <a:gd name="connsiteY816" fmla="*/ 9760 h 10000"/>
                  <a:gd name="connsiteX817" fmla="*/ 7371 w 10000"/>
                  <a:gd name="connsiteY817" fmla="*/ 9744 h 10000"/>
                  <a:gd name="connsiteX818" fmla="*/ 7363 w 10000"/>
                  <a:gd name="connsiteY818" fmla="*/ 9731 h 10000"/>
                  <a:gd name="connsiteX819" fmla="*/ 7355 w 10000"/>
                  <a:gd name="connsiteY819" fmla="*/ 9715 h 10000"/>
                  <a:gd name="connsiteX820" fmla="*/ 7360 w 10000"/>
                  <a:gd name="connsiteY820" fmla="*/ 9686 h 10000"/>
                  <a:gd name="connsiteX821" fmla="*/ 7363 w 10000"/>
                  <a:gd name="connsiteY821" fmla="*/ 9657 h 10000"/>
                  <a:gd name="connsiteX822" fmla="*/ 7360 w 10000"/>
                  <a:gd name="connsiteY822" fmla="*/ 9631 h 10000"/>
                  <a:gd name="connsiteX823" fmla="*/ 7346 w 10000"/>
                  <a:gd name="connsiteY823" fmla="*/ 9611 h 10000"/>
                  <a:gd name="connsiteX824" fmla="*/ 7332 w 10000"/>
                  <a:gd name="connsiteY824" fmla="*/ 9585 h 10000"/>
                  <a:gd name="connsiteX825" fmla="*/ 7324 w 10000"/>
                  <a:gd name="connsiteY825" fmla="*/ 9573 h 10000"/>
                  <a:gd name="connsiteX826" fmla="*/ 7324 w 10000"/>
                  <a:gd name="connsiteY826" fmla="*/ 9553 h 10000"/>
                  <a:gd name="connsiteX827" fmla="*/ 7324 w 10000"/>
                  <a:gd name="connsiteY827" fmla="*/ 9543 h 10000"/>
                  <a:gd name="connsiteX828" fmla="*/ 7324 w 10000"/>
                  <a:gd name="connsiteY828" fmla="*/ 9517 h 10000"/>
                  <a:gd name="connsiteX829" fmla="*/ 7324 w 10000"/>
                  <a:gd name="connsiteY829" fmla="*/ 9498 h 10000"/>
                  <a:gd name="connsiteX830" fmla="*/ 7332 w 10000"/>
                  <a:gd name="connsiteY830" fmla="*/ 9479 h 10000"/>
                  <a:gd name="connsiteX831" fmla="*/ 7341 w 10000"/>
                  <a:gd name="connsiteY831" fmla="*/ 9462 h 10000"/>
                  <a:gd name="connsiteX832" fmla="*/ 7352 w 10000"/>
                  <a:gd name="connsiteY832" fmla="*/ 9459 h 10000"/>
                  <a:gd name="connsiteX833" fmla="*/ 7360 w 10000"/>
                  <a:gd name="connsiteY833" fmla="*/ 9443 h 10000"/>
                  <a:gd name="connsiteX834" fmla="*/ 7363 w 10000"/>
                  <a:gd name="connsiteY834" fmla="*/ 9433 h 10000"/>
                  <a:gd name="connsiteX835" fmla="*/ 7377 w 10000"/>
                  <a:gd name="connsiteY835" fmla="*/ 9433 h 10000"/>
                  <a:gd name="connsiteX836" fmla="*/ 7388 w 10000"/>
                  <a:gd name="connsiteY836" fmla="*/ 9430 h 10000"/>
                  <a:gd name="connsiteX837" fmla="*/ 7396 w 10000"/>
                  <a:gd name="connsiteY837" fmla="*/ 9430 h 10000"/>
                  <a:gd name="connsiteX838" fmla="*/ 7402 w 10000"/>
                  <a:gd name="connsiteY838" fmla="*/ 9424 h 10000"/>
                  <a:gd name="connsiteX839" fmla="*/ 7396 w 10000"/>
                  <a:gd name="connsiteY839" fmla="*/ 9414 h 10000"/>
                  <a:gd name="connsiteX840" fmla="*/ 7388 w 10000"/>
                  <a:gd name="connsiteY840" fmla="*/ 9401 h 10000"/>
                  <a:gd name="connsiteX841" fmla="*/ 7371 w 10000"/>
                  <a:gd name="connsiteY841" fmla="*/ 9391 h 10000"/>
                  <a:gd name="connsiteX842" fmla="*/ 7355 w 10000"/>
                  <a:gd name="connsiteY842" fmla="*/ 9375 h 10000"/>
                  <a:gd name="connsiteX843" fmla="*/ 7332 w 10000"/>
                  <a:gd name="connsiteY843" fmla="*/ 9356 h 10000"/>
                  <a:gd name="connsiteX844" fmla="*/ 7313 w 10000"/>
                  <a:gd name="connsiteY844" fmla="*/ 9330 h 10000"/>
                  <a:gd name="connsiteX845" fmla="*/ 7307 w 10000"/>
                  <a:gd name="connsiteY845" fmla="*/ 9310 h 10000"/>
                  <a:gd name="connsiteX846" fmla="*/ 7305 w 10000"/>
                  <a:gd name="connsiteY846" fmla="*/ 9291 h 10000"/>
                  <a:gd name="connsiteX847" fmla="*/ 7305 w 10000"/>
                  <a:gd name="connsiteY847" fmla="*/ 9278 h 10000"/>
                  <a:gd name="connsiteX848" fmla="*/ 7296 w 10000"/>
                  <a:gd name="connsiteY848" fmla="*/ 9268 h 10000"/>
                  <a:gd name="connsiteX849" fmla="*/ 7296 w 10000"/>
                  <a:gd name="connsiteY849" fmla="*/ 9249 h 10000"/>
                  <a:gd name="connsiteX850" fmla="*/ 7291 w 10000"/>
                  <a:gd name="connsiteY850" fmla="*/ 9226 h 10000"/>
                  <a:gd name="connsiteX851" fmla="*/ 7283 w 10000"/>
                  <a:gd name="connsiteY851" fmla="*/ 9213 h 10000"/>
                  <a:gd name="connsiteX852" fmla="*/ 7274 w 10000"/>
                  <a:gd name="connsiteY852" fmla="*/ 9194 h 10000"/>
                  <a:gd name="connsiteX853" fmla="*/ 7274 w 10000"/>
                  <a:gd name="connsiteY853" fmla="*/ 9174 h 10000"/>
                  <a:gd name="connsiteX854" fmla="*/ 7280 w 10000"/>
                  <a:gd name="connsiteY854" fmla="*/ 9148 h 10000"/>
                  <a:gd name="connsiteX855" fmla="*/ 7283 w 10000"/>
                  <a:gd name="connsiteY855" fmla="*/ 9119 h 10000"/>
                  <a:gd name="connsiteX856" fmla="*/ 7291 w 10000"/>
                  <a:gd name="connsiteY856" fmla="*/ 9100 h 10000"/>
                  <a:gd name="connsiteX857" fmla="*/ 7307 w 10000"/>
                  <a:gd name="connsiteY857" fmla="*/ 9080 h 10000"/>
                  <a:gd name="connsiteX858" fmla="*/ 7324 w 10000"/>
                  <a:gd name="connsiteY858" fmla="*/ 9054 h 10000"/>
                  <a:gd name="connsiteX859" fmla="*/ 7341 w 10000"/>
                  <a:gd name="connsiteY859" fmla="*/ 9054 h 10000"/>
                  <a:gd name="connsiteX860" fmla="*/ 7352 w 10000"/>
                  <a:gd name="connsiteY860" fmla="*/ 9054 h 10000"/>
                  <a:gd name="connsiteX861" fmla="*/ 7346 w 10000"/>
                  <a:gd name="connsiteY861" fmla="*/ 9032 h 10000"/>
                  <a:gd name="connsiteX862" fmla="*/ 7341 w 10000"/>
                  <a:gd name="connsiteY862" fmla="*/ 9022 h 10000"/>
                  <a:gd name="connsiteX863" fmla="*/ 7352 w 10000"/>
                  <a:gd name="connsiteY863" fmla="*/ 8999 h 10000"/>
                  <a:gd name="connsiteX864" fmla="*/ 7360 w 10000"/>
                  <a:gd name="connsiteY864" fmla="*/ 8967 h 10000"/>
                  <a:gd name="connsiteX865" fmla="*/ 7368 w 10000"/>
                  <a:gd name="connsiteY865" fmla="*/ 8922 h 10000"/>
                  <a:gd name="connsiteX866" fmla="*/ 7377 w 10000"/>
                  <a:gd name="connsiteY866" fmla="*/ 8896 h 10000"/>
                  <a:gd name="connsiteX867" fmla="*/ 7380 w 10000"/>
                  <a:gd name="connsiteY867" fmla="*/ 8867 h 10000"/>
                  <a:gd name="connsiteX868" fmla="*/ 7402 w 10000"/>
                  <a:gd name="connsiteY868" fmla="*/ 8824 h 10000"/>
                  <a:gd name="connsiteX869" fmla="*/ 7402 w 10000"/>
                  <a:gd name="connsiteY869" fmla="*/ 8808 h 10000"/>
                  <a:gd name="connsiteX870" fmla="*/ 7393 w 10000"/>
                  <a:gd name="connsiteY870" fmla="*/ 8795 h 10000"/>
                  <a:gd name="connsiteX871" fmla="*/ 7388 w 10000"/>
                  <a:gd name="connsiteY871" fmla="*/ 8799 h 10000"/>
                  <a:gd name="connsiteX872" fmla="*/ 7396 w 10000"/>
                  <a:gd name="connsiteY872" fmla="*/ 8789 h 10000"/>
                  <a:gd name="connsiteX873" fmla="*/ 7404 w 10000"/>
                  <a:gd name="connsiteY873" fmla="*/ 8789 h 10000"/>
                  <a:gd name="connsiteX874" fmla="*/ 7421 w 10000"/>
                  <a:gd name="connsiteY874" fmla="*/ 8769 h 10000"/>
                  <a:gd name="connsiteX875" fmla="*/ 7443 w 10000"/>
                  <a:gd name="connsiteY875" fmla="*/ 8763 h 10000"/>
                  <a:gd name="connsiteX876" fmla="*/ 7452 w 10000"/>
                  <a:gd name="connsiteY876" fmla="*/ 8769 h 10000"/>
                  <a:gd name="connsiteX877" fmla="*/ 7468 w 10000"/>
                  <a:gd name="connsiteY877" fmla="*/ 8769 h 10000"/>
                  <a:gd name="connsiteX878" fmla="*/ 7499 w 10000"/>
                  <a:gd name="connsiteY878" fmla="*/ 8763 h 10000"/>
                  <a:gd name="connsiteX879" fmla="*/ 7526 w 10000"/>
                  <a:gd name="connsiteY879" fmla="*/ 8763 h 10000"/>
                  <a:gd name="connsiteX880" fmla="*/ 7532 w 10000"/>
                  <a:gd name="connsiteY880" fmla="*/ 8763 h 10000"/>
                  <a:gd name="connsiteX881" fmla="*/ 7554 w 10000"/>
                  <a:gd name="connsiteY881" fmla="*/ 8744 h 10000"/>
                  <a:gd name="connsiteX882" fmla="*/ 7571 w 10000"/>
                  <a:gd name="connsiteY882" fmla="*/ 8731 h 10000"/>
                  <a:gd name="connsiteX883" fmla="*/ 7587 w 10000"/>
                  <a:gd name="connsiteY883" fmla="*/ 8711 h 10000"/>
                  <a:gd name="connsiteX884" fmla="*/ 7607 w 10000"/>
                  <a:gd name="connsiteY884" fmla="*/ 8711 h 10000"/>
                  <a:gd name="connsiteX885" fmla="*/ 7634 w 10000"/>
                  <a:gd name="connsiteY885" fmla="*/ 8705 h 10000"/>
                  <a:gd name="connsiteX886" fmla="*/ 7643 w 10000"/>
                  <a:gd name="connsiteY886" fmla="*/ 8682 h 10000"/>
                  <a:gd name="connsiteX887" fmla="*/ 7654 w 10000"/>
                  <a:gd name="connsiteY887" fmla="*/ 8666 h 10000"/>
                  <a:gd name="connsiteX888" fmla="*/ 7668 w 10000"/>
                  <a:gd name="connsiteY888" fmla="*/ 8666 h 10000"/>
                  <a:gd name="connsiteX889" fmla="*/ 7676 w 10000"/>
                  <a:gd name="connsiteY889" fmla="*/ 8682 h 10000"/>
                  <a:gd name="connsiteX890" fmla="*/ 7704 w 10000"/>
                  <a:gd name="connsiteY890" fmla="*/ 8669 h 10000"/>
                  <a:gd name="connsiteX891" fmla="*/ 7712 w 10000"/>
                  <a:gd name="connsiteY891" fmla="*/ 8669 h 10000"/>
                  <a:gd name="connsiteX892" fmla="*/ 7720 w 10000"/>
                  <a:gd name="connsiteY892" fmla="*/ 8669 h 10000"/>
                  <a:gd name="connsiteX893" fmla="*/ 7726 w 10000"/>
                  <a:gd name="connsiteY893" fmla="*/ 8656 h 10000"/>
                  <a:gd name="connsiteX894" fmla="*/ 7734 w 10000"/>
                  <a:gd name="connsiteY894" fmla="*/ 8650 h 10000"/>
                  <a:gd name="connsiteX895" fmla="*/ 7742 w 10000"/>
                  <a:gd name="connsiteY895" fmla="*/ 8650 h 10000"/>
                  <a:gd name="connsiteX896" fmla="*/ 7759 w 10000"/>
                  <a:gd name="connsiteY896" fmla="*/ 8650 h 10000"/>
                  <a:gd name="connsiteX897" fmla="*/ 7756 w 10000"/>
                  <a:gd name="connsiteY897" fmla="*/ 8630 h 10000"/>
                  <a:gd name="connsiteX898" fmla="*/ 7751 w 10000"/>
                  <a:gd name="connsiteY898" fmla="*/ 8627 h 10000"/>
                  <a:gd name="connsiteX899" fmla="*/ 7742 w 10000"/>
                  <a:gd name="connsiteY899" fmla="*/ 8620 h 10000"/>
                  <a:gd name="connsiteX900" fmla="*/ 7734 w 10000"/>
                  <a:gd name="connsiteY900" fmla="*/ 8591 h 10000"/>
                  <a:gd name="connsiteX901" fmla="*/ 7709 w 10000"/>
                  <a:gd name="connsiteY901" fmla="*/ 8582 h 10000"/>
                  <a:gd name="connsiteX902" fmla="*/ 7695 w 10000"/>
                  <a:gd name="connsiteY902" fmla="*/ 8578 h 10000"/>
                  <a:gd name="connsiteX903" fmla="*/ 7668 w 10000"/>
                  <a:gd name="connsiteY903" fmla="*/ 8562 h 10000"/>
                  <a:gd name="connsiteX904" fmla="*/ 7645 w 10000"/>
                  <a:gd name="connsiteY904" fmla="*/ 8552 h 10000"/>
                  <a:gd name="connsiteX905" fmla="*/ 7615 w 10000"/>
                  <a:gd name="connsiteY905" fmla="*/ 8543 h 10000"/>
                  <a:gd name="connsiteX906" fmla="*/ 7596 w 10000"/>
                  <a:gd name="connsiteY906" fmla="*/ 8527 h 10000"/>
                  <a:gd name="connsiteX907" fmla="*/ 7565 w 10000"/>
                  <a:gd name="connsiteY907" fmla="*/ 8494 h 10000"/>
                  <a:gd name="connsiteX908" fmla="*/ 7562 w 10000"/>
                  <a:gd name="connsiteY908" fmla="*/ 8475 h 10000"/>
                  <a:gd name="connsiteX909" fmla="*/ 7540 w 10000"/>
                  <a:gd name="connsiteY909" fmla="*/ 8455 h 10000"/>
                  <a:gd name="connsiteX910" fmla="*/ 7535 w 10000"/>
                  <a:gd name="connsiteY910" fmla="*/ 8446 h 10000"/>
                  <a:gd name="connsiteX911" fmla="*/ 7535 w 10000"/>
                  <a:gd name="connsiteY911" fmla="*/ 8420 h 10000"/>
                  <a:gd name="connsiteX912" fmla="*/ 7535 w 10000"/>
                  <a:gd name="connsiteY912" fmla="*/ 8391 h 10000"/>
                  <a:gd name="connsiteX913" fmla="*/ 7548 w 10000"/>
                  <a:gd name="connsiteY913" fmla="*/ 8345 h 10000"/>
                  <a:gd name="connsiteX914" fmla="*/ 7562 w 10000"/>
                  <a:gd name="connsiteY914" fmla="*/ 8319 h 10000"/>
                  <a:gd name="connsiteX915" fmla="*/ 7582 w 10000"/>
                  <a:gd name="connsiteY915" fmla="*/ 8310 h 10000"/>
                  <a:gd name="connsiteX916" fmla="*/ 7607 w 10000"/>
                  <a:gd name="connsiteY916" fmla="*/ 8300 h 10000"/>
                  <a:gd name="connsiteX917" fmla="*/ 7629 w 10000"/>
                  <a:gd name="connsiteY917" fmla="*/ 8300 h 10000"/>
                  <a:gd name="connsiteX918" fmla="*/ 7651 w 10000"/>
                  <a:gd name="connsiteY918" fmla="*/ 8297 h 10000"/>
                  <a:gd name="connsiteX919" fmla="*/ 7668 w 10000"/>
                  <a:gd name="connsiteY919" fmla="*/ 8280 h 10000"/>
                  <a:gd name="connsiteX920" fmla="*/ 7687 w 10000"/>
                  <a:gd name="connsiteY920" fmla="*/ 8267 h 10000"/>
                  <a:gd name="connsiteX921" fmla="*/ 7693 w 10000"/>
                  <a:gd name="connsiteY921" fmla="*/ 8261 h 10000"/>
                  <a:gd name="connsiteX922" fmla="*/ 7701 w 10000"/>
                  <a:gd name="connsiteY922" fmla="*/ 8248 h 10000"/>
                  <a:gd name="connsiteX923" fmla="*/ 7712 w 10000"/>
                  <a:gd name="connsiteY923" fmla="*/ 8238 h 10000"/>
                  <a:gd name="connsiteX924" fmla="*/ 7731 w 10000"/>
                  <a:gd name="connsiteY924" fmla="*/ 8222 h 10000"/>
                  <a:gd name="connsiteX925" fmla="*/ 7740 w 10000"/>
                  <a:gd name="connsiteY925" fmla="*/ 8206 h 10000"/>
                  <a:gd name="connsiteX926" fmla="*/ 7756 w 10000"/>
                  <a:gd name="connsiteY926" fmla="*/ 8183 h 10000"/>
                  <a:gd name="connsiteX927" fmla="*/ 7773 w 10000"/>
                  <a:gd name="connsiteY927" fmla="*/ 8177 h 10000"/>
                  <a:gd name="connsiteX928" fmla="*/ 7784 w 10000"/>
                  <a:gd name="connsiteY928" fmla="*/ 8183 h 10000"/>
                  <a:gd name="connsiteX929" fmla="*/ 7801 w 10000"/>
                  <a:gd name="connsiteY929" fmla="*/ 8174 h 10000"/>
                  <a:gd name="connsiteX930" fmla="*/ 7801 w 10000"/>
                  <a:gd name="connsiteY930" fmla="*/ 8157 h 10000"/>
                  <a:gd name="connsiteX931" fmla="*/ 7817 w 10000"/>
                  <a:gd name="connsiteY931" fmla="*/ 8164 h 10000"/>
                  <a:gd name="connsiteX932" fmla="*/ 7837 w 10000"/>
                  <a:gd name="connsiteY932" fmla="*/ 8164 h 10000"/>
                  <a:gd name="connsiteX933" fmla="*/ 7856 w 10000"/>
                  <a:gd name="connsiteY933" fmla="*/ 8164 h 10000"/>
                  <a:gd name="connsiteX934" fmla="*/ 7870 w 10000"/>
                  <a:gd name="connsiteY934" fmla="*/ 8167 h 10000"/>
                  <a:gd name="connsiteX935" fmla="*/ 7881 w 10000"/>
                  <a:gd name="connsiteY935" fmla="*/ 8174 h 10000"/>
                  <a:gd name="connsiteX936" fmla="*/ 7898 w 10000"/>
                  <a:gd name="connsiteY936" fmla="*/ 8187 h 10000"/>
                  <a:gd name="connsiteX937" fmla="*/ 7917 w 10000"/>
                  <a:gd name="connsiteY937" fmla="*/ 8187 h 10000"/>
                  <a:gd name="connsiteX938" fmla="*/ 7928 w 10000"/>
                  <a:gd name="connsiteY938" fmla="*/ 8157 h 10000"/>
                  <a:gd name="connsiteX939" fmla="*/ 7942 w 10000"/>
                  <a:gd name="connsiteY939" fmla="*/ 8157 h 10000"/>
                  <a:gd name="connsiteX940" fmla="*/ 7958 w 10000"/>
                  <a:gd name="connsiteY940" fmla="*/ 8164 h 10000"/>
                  <a:gd name="connsiteX941" fmla="*/ 7983 w 10000"/>
                  <a:gd name="connsiteY941" fmla="*/ 8144 h 10000"/>
                  <a:gd name="connsiteX942" fmla="*/ 8000 w 10000"/>
                  <a:gd name="connsiteY942" fmla="*/ 8109 h 10000"/>
                  <a:gd name="connsiteX943" fmla="*/ 7994 w 10000"/>
                  <a:gd name="connsiteY943" fmla="*/ 8093 h 10000"/>
                  <a:gd name="connsiteX944" fmla="*/ 7983 w 10000"/>
                  <a:gd name="connsiteY944" fmla="*/ 8070 h 10000"/>
                  <a:gd name="connsiteX945" fmla="*/ 7986 w 10000"/>
                  <a:gd name="connsiteY945" fmla="*/ 8063 h 10000"/>
                  <a:gd name="connsiteX946" fmla="*/ 7978 w 10000"/>
                  <a:gd name="connsiteY946" fmla="*/ 8044 h 10000"/>
                  <a:gd name="connsiteX947" fmla="*/ 7986 w 10000"/>
                  <a:gd name="connsiteY947" fmla="*/ 8002 h 10000"/>
                  <a:gd name="connsiteX948" fmla="*/ 7983 w 10000"/>
                  <a:gd name="connsiteY948" fmla="*/ 7947 h 10000"/>
                  <a:gd name="connsiteX949" fmla="*/ 7961 w 10000"/>
                  <a:gd name="connsiteY949" fmla="*/ 7931 h 10000"/>
                  <a:gd name="connsiteX950" fmla="*/ 7958 w 10000"/>
                  <a:gd name="connsiteY950" fmla="*/ 7898 h 10000"/>
                  <a:gd name="connsiteX951" fmla="*/ 7953 w 10000"/>
                  <a:gd name="connsiteY951" fmla="*/ 7856 h 10000"/>
                  <a:gd name="connsiteX952" fmla="*/ 7967 w 10000"/>
                  <a:gd name="connsiteY952" fmla="*/ 7837 h 10000"/>
                  <a:gd name="connsiteX953" fmla="*/ 7950 w 10000"/>
                  <a:gd name="connsiteY953" fmla="*/ 7824 h 10000"/>
                  <a:gd name="connsiteX954" fmla="*/ 7906 w 10000"/>
                  <a:gd name="connsiteY954" fmla="*/ 7814 h 10000"/>
                  <a:gd name="connsiteX955" fmla="*/ 7878 w 10000"/>
                  <a:gd name="connsiteY955" fmla="*/ 7814 h 10000"/>
                  <a:gd name="connsiteX956" fmla="*/ 7870 w 10000"/>
                  <a:gd name="connsiteY956" fmla="*/ 7795 h 10000"/>
                  <a:gd name="connsiteX957" fmla="*/ 7878 w 10000"/>
                  <a:gd name="connsiteY957" fmla="*/ 7778 h 10000"/>
                  <a:gd name="connsiteX958" fmla="*/ 7881 w 10000"/>
                  <a:gd name="connsiteY958" fmla="*/ 7775 h 10000"/>
                  <a:gd name="connsiteX959" fmla="*/ 7878 w 10000"/>
                  <a:gd name="connsiteY959" fmla="*/ 7743 h 10000"/>
                  <a:gd name="connsiteX960" fmla="*/ 7895 w 10000"/>
                  <a:gd name="connsiteY960" fmla="*/ 7733 h 10000"/>
                  <a:gd name="connsiteX961" fmla="*/ 7911 w 10000"/>
                  <a:gd name="connsiteY961" fmla="*/ 7710 h 10000"/>
                  <a:gd name="connsiteX962" fmla="*/ 7911 w 10000"/>
                  <a:gd name="connsiteY962" fmla="*/ 7665 h 10000"/>
                  <a:gd name="connsiteX963" fmla="*/ 7917 w 10000"/>
                  <a:gd name="connsiteY963" fmla="*/ 7600 h 10000"/>
                  <a:gd name="connsiteX964" fmla="*/ 7928 w 10000"/>
                  <a:gd name="connsiteY964" fmla="*/ 7581 h 10000"/>
                  <a:gd name="connsiteX965" fmla="*/ 7917 w 10000"/>
                  <a:gd name="connsiteY965" fmla="*/ 7474 h 10000"/>
                  <a:gd name="connsiteX966" fmla="*/ 7873 w 10000"/>
                  <a:gd name="connsiteY966" fmla="*/ 7335 h 10000"/>
                  <a:gd name="connsiteX967" fmla="*/ 7756 w 10000"/>
                  <a:gd name="connsiteY967" fmla="*/ 7050 h 10000"/>
                  <a:gd name="connsiteX968" fmla="*/ 7679 w 10000"/>
                  <a:gd name="connsiteY968" fmla="*/ 6839 h 10000"/>
                  <a:gd name="connsiteX969" fmla="*/ 7668 w 10000"/>
                  <a:gd name="connsiteY969" fmla="*/ 6823 h 10000"/>
                  <a:gd name="connsiteX970" fmla="*/ 7659 w 10000"/>
                  <a:gd name="connsiteY970" fmla="*/ 6768 h 10000"/>
                  <a:gd name="connsiteX971" fmla="*/ 7659 w 10000"/>
                  <a:gd name="connsiteY971" fmla="*/ 6739 h 10000"/>
                  <a:gd name="connsiteX972" fmla="*/ 7651 w 10000"/>
                  <a:gd name="connsiteY972" fmla="*/ 6713 h 10000"/>
                  <a:gd name="connsiteX973" fmla="*/ 7654 w 10000"/>
                  <a:gd name="connsiteY973" fmla="*/ 6684 h 10000"/>
                  <a:gd name="connsiteX974" fmla="*/ 7643 w 10000"/>
                  <a:gd name="connsiteY974" fmla="*/ 6626 h 10000"/>
                  <a:gd name="connsiteX975" fmla="*/ 7629 w 10000"/>
                  <a:gd name="connsiteY975" fmla="*/ 6600 h 10000"/>
                  <a:gd name="connsiteX976" fmla="*/ 7629 w 10000"/>
                  <a:gd name="connsiteY976" fmla="*/ 6580 h 10000"/>
                  <a:gd name="connsiteX977" fmla="*/ 7623 w 10000"/>
                  <a:gd name="connsiteY977" fmla="*/ 6541 h 10000"/>
                  <a:gd name="connsiteX978" fmla="*/ 7615 w 10000"/>
                  <a:gd name="connsiteY978" fmla="*/ 6522 h 10000"/>
                  <a:gd name="connsiteX979" fmla="*/ 7598 w 10000"/>
                  <a:gd name="connsiteY979" fmla="*/ 6509 h 10000"/>
                  <a:gd name="connsiteX980" fmla="*/ 7587 w 10000"/>
                  <a:gd name="connsiteY980" fmla="*/ 6493 h 10000"/>
                  <a:gd name="connsiteX981" fmla="*/ 7579 w 10000"/>
                  <a:gd name="connsiteY981" fmla="*/ 6464 h 10000"/>
                  <a:gd name="connsiteX982" fmla="*/ 7587 w 10000"/>
                  <a:gd name="connsiteY982" fmla="*/ 6438 h 10000"/>
                  <a:gd name="connsiteX983" fmla="*/ 7596 w 10000"/>
                  <a:gd name="connsiteY983" fmla="*/ 6425 h 10000"/>
                  <a:gd name="connsiteX984" fmla="*/ 7590 w 10000"/>
                  <a:gd name="connsiteY984" fmla="*/ 6396 h 10000"/>
                  <a:gd name="connsiteX985" fmla="*/ 7590 w 10000"/>
                  <a:gd name="connsiteY985" fmla="*/ 6373 h 10000"/>
                  <a:gd name="connsiteX986" fmla="*/ 7587 w 10000"/>
                  <a:gd name="connsiteY986" fmla="*/ 6354 h 10000"/>
                  <a:gd name="connsiteX987" fmla="*/ 7582 w 10000"/>
                  <a:gd name="connsiteY987" fmla="*/ 6344 h 10000"/>
                  <a:gd name="connsiteX988" fmla="*/ 7582 w 10000"/>
                  <a:gd name="connsiteY988" fmla="*/ 6324 h 10000"/>
                  <a:gd name="connsiteX989" fmla="*/ 7571 w 10000"/>
                  <a:gd name="connsiteY989" fmla="*/ 6302 h 10000"/>
                  <a:gd name="connsiteX990" fmla="*/ 7548 w 10000"/>
                  <a:gd name="connsiteY990" fmla="*/ 6256 h 10000"/>
                  <a:gd name="connsiteX991" fmla="*/ 7546 w 10000"/>
                  <a:gd name="connsiteY991" fmla="*/ 6218 h 10000"/>
                  <a:gd name="connsiteX992" fmla="*/ 7540 w 10000"/>
                  <a:gd name="connsiteY992" fmla="*/ 6159 h 10000"/>
                  <a:gd name="connsiteX993" fmla="*/ 7535 w 10000"/>
                  <a:gd name="connsiteY993" fmla="*/ 6114 h 10000"/>
                  <a:gd name="connsiteX994" fmla="*/ 7535 w 10000"/>
                  <a:gd name="connsiteY994" fmla="*/ 6088 h 10000"/>
                  <a:gd name="connsiteX995" fmla="*/ 7540 w 10000"/>
                  <a:gd name="connsiteY995" fmla="*/ 6049 h 10000"/>
                  <a:gd name="connsiteX996" fmla="*/ 7546 w 10000"/>
                  <a:gd name="connsiteY996" fmla="*/ 6004 h 10000"/>
                  <a:gd name="connsiteX997" fmla="*/ 7548 w 10000"/>
                  <a:gd name="connsiteY997" fmla="*/ 5965 h 10000"/>
                  <a:gd name="connsiteX998" fmla="*/ 7548 w 10000"/>
                  <a:gd name="connsiteY998" fmla="*/ 5946 h 10000"/>
                  <a:gd name="connsiteX999" fmla="*/ 7548 w 10000"/>
                  <a:gd name="connsiteY999" fmla="*/ 5933 h 10000"/>
                  <a:gd name="connsiteX1000" fmla="*/ 7548 w 10000"/>
                  <a:gd name="connsiteY1000" fmla="*/ 5910 h 10000"/>
                  <a:gd name="connsiteX1001" fmla="*/ 7548 w 10000"/>
                  <a:gd name="connsiteY1001" fmla="*/ 5897 h 10000"/>
                  <a:gd name="connsiteX1002" fmla="*/ 7546 w 10000"/>
                  <a:gd name="connsiteY1002" fmla="*/ 5871 h 10000"/>
                  <a:gd name="connsiteX1003" fmla="*/ 7535 w 10000"/>
                  <a:gd name="connsiteY1003" fmla="*/ 5839 h 10000"/>
                  <a:gd name="connsiteX1004" fmla="*/ 7524 w 10000"/>
                  <a:gd name="connsiteY1004" fmla="*/ 5797 h 10000"/>
                  <a:gd name="connsiteX1005" fmla="*/ 7518 w 10000"/>
                  <a:gd name="connsiteY1005" fmla="*/ 5767 h 10000"/>
                  <a:gd name="connsiteX1006" fmla="*/ 7515 w 10000"/>
                  <a:gd name="connsiteY1006" fmla="*/ 5745 h 10000"/>
                  <a:gd name="connsiteX1007" fmla="*/ 7501 w 10000"/>
                  <a:gd name="connsiteY1007" fmla="*/ 5683 h 10000"/>
                  <a:gd name="connsiteX1008" fmla="*/ 7490 w 10000"/>
                  <a:gd name="connsiteY1008" fmla="*/ 5631 h 10000"/>
                  <a:gd name="connsiteX1009" fmla="*/ 7482 w 10000"/>
                  <a:gd name="connsiteY1009" fmla="*/ 5593 h 10000"/>
                  <a:gd name="connsiteX1010" fmla="*/ 7476 w 10000"/>
                  <a:gd name="connsiteY1010" fmla="*/ 5570 h 10000"/>
                  <a:gd name="connsiteX1011" fmla="*/ 7476 w 10000"/>
                  <a:gd name="connsiteY1011" fmla="*/ 5528 h 10000"/>
                  <a:gd name="connsiteX1012" fmla="*/ 7482 w 10000"/>
                  <a:gd name="connsiteY1012" fmla="*/ 5502 h 10000"/>
                  <a:gd name="connsiteX1013" fmla="*/ 7490 w 10000"/>
                  <a:gd name="connsiteY1013" fmla="*/ 5489 h 10000"/>
                  <a:gd name="connsiteX1014" fmla="*/ 7499 w 10000"/>
                  <a:gd name="connsiteY1014" fmla="*/ 5479 h 10000"/>
                  <a:gd name="connsiteX1015" fmla="*/ 7493 w 10000"/>
                  <a:gd name="connsiteY1015" fmla="*/ 5427 h 10000"/>
                  <a:gd name="connsiteX1016" fmla="*/ 7501 w 10000"/>
                  <a:gd name="connsiteY1016" fmla="*/ 5415 h 10000"/>
                  <a:gd name="connsiteX1017" fmla="*/ 7510 w 10000"/>
                  <a:gd name="connsiteY1017" fmla="*/ 5398 h 10000"/>
                  <a:gd name="connsiteX1018" fmla="*/ 7515 w 10000"/>
                  <a:gd name="connsiteY1018" fmla="*/ 5379 h 10000"/>
                  <a:gd name="connsiteX1019" fmla="*/ 7526 w 10000"/>
                  <a:gd name="connsiteY1019" fmla="*/ 5366 h 10000"/>
                  <a:gd name="connsiteX1020" fmla="*/ 7518 w 10000"/>
                  <a:gd name="connsiteY1020" fmla="*/ 5350 h 10000"/>
                  <a:gd name="connsiteX1021" fmla="*/ 7518 w 10000"/>
                  <a:gd name="connsiteY1021" fmla="*/ 5330 h 10000"/>
                  <a:gd name="connsiteX1022" fmla="*/ 7526 w 10000"/>
                  <a:gd name="connsiteY1022" fmla="*/ 5311 h 10000"/>
                  <a:gd name="connsiteX1023" fmla="*/ 7540 w 10000"/>
                  <a:gd name="connsiteY1023" fmla="*/ 5291 h 10000"/>
                  <a:gd name="connsiteX1024" fmla="*/ 7540 w 10000"/>
                  <a:gd name="connsiteY1024" fmla="*/ 5266 h 10000"/>
                  <a:gd name="connsiteX1025" fmla="*/ 7540 w 10000"/>
                  <a:gd name="connsiteY1025" fmla="*/ 5256 h 10000"/>
                  <a:gd name="connsiteX1026" fmla="*/ 7524 w 10000"/>
                  <a:gd name="connsiteY1026" fmla="*/ 5233 h 10000"/>
                  <a:gd name="connsiteX1027" fmla="*/ 7515 w 10000"/>
                  <a:gd name="connsiteY1027" fmla="*/ 5217 h 10000"/>
                  <a:gd name="connsiteX1028" fmla="*/ 7490 w 10000"/>
                  <a:gd name="connsiteY1028" fmla="*/ 5178 h 10000"/>
                  <a:gd name="connsiteX1029" fmla="*/ 7474 w 10000"/>
                  <a:gd name="connsiteY1029" fmla="*/ 5162 h 10000"/>
                  <a:gd name="connsiteX1030" fmla="*/ 7457 w 10000"/>
                  <a:gd name="connsiteY1030" fmla="*/ 5120 h 10000"/>
                  <a:gd name="connsiteX1031" fmla="*/ 7421 w 10000"/>
                  <a:gd name="connsiteY1031" fmla="*/ 5087 h 10000"/>
                  <a:gd name="connsiteX1032" fmla="*/ 7380 w 10000"/>
                  <a:gd name="connsiteY1032" fmla="*/ 5068 h 10000"/>
                  <a:gd name="connsiteX1033" fmla="*/ 7355 w 10000"/>
                  <a:gd name="connsiteY1033" fmla="*/ 5058 h 10000"/>
                  <a:gd name="connsiteX1034" fmla="*/ 7332 w 10000"/>
                  <a:gd name="connsiteY1034" fmla="*/ 5049 h 10000"/>
                  <a:gd name="connsiteX1035" fmla="*/ 7305 w 10000"/>
                  <a:gd name="connsiteY1035" fmla="*/ 5016 h 10000"/>
                  <a:gd name="connsiteX1036" fmla="*/ 7305 w 10000"/>
                  <a:gd name="connsiteY1036" fmla="*/ 5000 h 10000"/>
                  <a:gd name="connsiteX1037" fmla="*/ 7296 w 10000"/>
                  <a:gd name="connsiteY1037" fmla="*/ 4971 h 10000"/>
                  <a:gd name="connsiteX1038" fmla="*/ 7288 w 10000"/>
                  <a:gd name="connsiteY1038" fmla="*/ 4945 h 10000"/>
                  <a:gd name="connsiteX1039" fmla="*/ 7280 w 10000"/>
                  <a:gd name="connsiteY1039" fmla="*/ 4916 h 10000"/>
                  <a:gd name="connsiteX1040" fmla="*/ 7291 w 10000"/>
                  <a:gd name="connsiteY1040" fmla="*/ 4887 h 10000"/>
                  <a:gd name="connsiteX1041" fmla="*/ 7291 w 10000"/>
                  <a:gd name="connsiteY1041" fmla="*/ 4858 h 10000"/>
                  <a:gd name="connsiteX1042" fmla="*/ 7271 w 10000"/>
                  <a:gd name="connsiteY1042" fmla="*/ 4819 h 10000"/>
                  <a:gd name="connsiteX1043" fmla="*/ 7255 w 10000"/>
                  <a:gd name="connsiteY1043" fmla="*/ 4828 h 10000"/>
                  <a:gd name="connsiteX1044" fmla="*/ 7235 w 10000"/>
                  <a:gd name="connsiteY1044" fmla="*/ 4841 h 10000"/>
                  <a:gd name="connsiteX1045" fmla="*/ 7216 w 10000"/>
                  <a:gd name="connsiteY1045" fmla="*/ 4867 h 10000"/>
                  <a:gd name="connsiteX1046" fmla="*/ 7191 w 10000"/>
                  <a:gd name="connsiteY1046" fmla="*/ 4870 h 10000"/>
                  <a:gd name="connsiteX1047" fmla="*/ 7155 w 10000"/>
                  <a:gd name="connsiteY1047" fmla="*/ 4887 h 10000"/>
                  <a:gd name="connsiteX1048" fmla="*/ 7122 w 10000"/>
                  <a:gd name="connsiteY1048" fmla="*/ 4893 h 10000"/>
                  <a:gd name="connsiteX1049" fmla="*/ 7105 w 10000"/>
                  <a:gd name="connsiteY1049" fmla="*/ 4896 h 10000"/>
                  <a:gd name="connsiteX1050" fmla="*/ 7094 w 10000"/>
                  <a:gd name="connsiteY1050" fmla="*/ 4916 h 10000"/>
                  <a:gd name="connsiteX1051" fmla="*/ 7080 w 10000"/>
                  <a:gd name="connsiteY1051" fmla="*/ 4903 h 10000"/>
                  <a:gd name="connsiteX1052" fmla="*/ 7072 w 10000"/>
                  <a:gd name="connsiteY1052" fmla="*/ 4851 h 10000"/>
                  <a:gd name="connsiteX1053" fmla="*/ 7042 w 10000"/>
                  <a:gd name="connsiteY1053" fmla="*/ 4819 h 10000"/>
                  <a:gd name="connsiteX1054" fmla="*/ 7030 w 10000"/>
                  <a:gd name="connsiteY1054" fmla="*/ 4780 h 10000"/>
                  <a:gd name="connsiteX1055" fmla="*/ 7039 w 10000"/>
                  <a:gd name="connsiteY1055" fmla="*/ 4757 h 10000"/>
                  <a:gd name="connsiteX1056" fmla="*/ 7047 w 10000"/>
                  <a:gd name="connsiteY1056" fmla="*/ 4744 h 10000"/>
                  <a:gd name="connsiteX1057" fmla="*/ 7022 w 10000"/>
                  <a:gd name="connsiteY1057" fmla="*/ 4725 h 10000"/>
                  <a:gd name="connsiteX1058" fmla="*/ 7000 w 10000"/>
                  <a:gd name="connsiteY1058" fmla="*/ 4715 h 10000"/>
                  <a:gd name="connsiteX1059" fmla="*/ 6975 w 10000"/>
                  <a:gd name="connsiteY1059" fmla="*/ 4709 h 10000"/>
                  <a:gd name="connsiteX1060" fmla="*/ 6945 w 10000"/>
                  <a:gd name="connsiteY1060" fmla="*/ 4696 h 10000"/>
                  <a:gd name="connsiteX1061" fmla="*/ 6953 w 10000"/>
                  <a:gd name="connsiteY1061" fmla="*/ 4679 h 10000"/>
                  <a:gd name="connsiteX1062" fmla="*/ 6961 w 10000"/>
                  <a:gd name="connsiteY1062" fmla="*/ 4660 h 10000"/>
                  <a:gd name="connsiteX1063" fmla="*/ 6983 w 10000"/>
                  <a:gd name="connsiteY1063" fmla="*/ 4644 h 10000"/>
                  <a:gd name="connsiteX1064" fmla="*/ 7014 w 10000"/>
                  <a:gd name="connsiteY1064" fmla="*/ 4634 h 10000"/>
                  <a:gd name="connsiteX1065" fmla="*/ 7025 w 10000"/>
                  <a:gd name="connsiteY1065" fmla="*/ 4615 h 10000"/>
                  <a:gd name="connsiteX1066" fmla="*/ 7047 w 10000"/>
                  <a:gd name="connsiteY1066" fmla="*/ 4582 h 10000"/>
                  <a:gd name="connsiteX1067" fmla="*/ 7069 w 10000"/>
                  <a:gd name="connsiteY1067" fmla="*/ 4563 h 10000"/>
                  <a:gd name="connsiteX1068" fmla="*/ 7078 w 10000"/>
                  <a:gd name="connsiteY1068" fmla="*/ 4553 h 10000"/>
                  <a:gd name="connsiteX1069" fmla="*/ 7097 w 10000"/>
                  <a:gd name="connsiteY1069" fmla="*/ 4527 h 10000"/>
                  <a:gd name="connsiteX1070" fmla="*/ 7122 w 10000"/>
                  <a:gd name="connsiteY1070" fmla="*/ 4517 h 10000"/>
                  <a:gd name="connsiteX1071" fmla="*/ 7139 w 10000"/>
                  <a:gd name="connsiteY1071" fmla="*/ 4488 h 10000"/>
                  <a:gd name="connsiteX1072" fmla="*/ 7147 w 10000"/>
                  <a:gd name="connsiteY1072" fmla="*/ 4459 h 10000"/>
                  <a:gd name="connsiteX1073" fmla="*/ 7161 w 10000"/>
                  <a:gd name="connsiteY1073" fmla="*/ 4440 h 10000"/>
                  <a:gd name="connsiteX1074" fmla="*/ 7177 w 10000"/>
                  <a:gd name="connsiteY1074" fmla="*/ 4430 h 10000"/>
                  <a:gd name="connsiteX1075" fmla="*/ 7202 w 10000"/>
                  <a:gd name="connsiteY1075" fmla="*/ 4407 h 10000"/>
                  <a:gd name="connsiteX1076" fmla="*/ 7224 w 10000"/>
                  <a:gd name="connsiteY1076" fmla="*/ 4417 h 10000"/>
                  <a:gd name="connsiteX1077" fmla="*/ 7241 w 10000"/>
                  <a:gd name="connsiteY1077" fmla="*/ 4404 h 10000"/>
                  <a:gd name="connsiteX1078" fmla="*/ 7263 w 10000"/>
                  <a:gd name="connsiteY1078" fmla="*/ 4398 h 10000"/>
                  <a:gd name="connsiteX1079" fmla="*/ 7283 w 10000"/>
                  <a:gd name="connsiteY1079" fmla="*/ 4424 h 10000"/>
                  <a:gd name="connsiteX1080" fmla="*/ 7305 w 10000"/>
                  <a:gd name="connsiteY1080" fmla="*/ 4433 h 10000"/>
                  <a:gd name="connsiteX1081" fmla="*/ 7332 w 10000"/>
                  <a:gd name="connsiteY1081" fmla="*/ 4443 h 10000"/>
                  <a:gd name="connsiteX1082" fmla="*/ 7380 w 10000"/>
                  <a:gd name="connsiteY1082" fmla="*/ 4398 h 10000"/>
                  <a:gd name="connsiteX1083" fmla="*/ 7404 w 10000"/>
                  <a:gd name="connsiteY1083" fmla="*/ 4378 h 10000"/>
                  <a:gd name="connsiteX1084" fmla="*/ 7418 w 10000"/>
                  <a:gd name="connsiteY1084" fmla="*/ 4369 h 10000"/>
                  <a:gd name="connsiteX1085" fmla="*/ 7443 w 10000"/>
                  <a:gd name="connsiteY1085" fmla="*/ 4356 h 10000"/>
                  <a:gd name="connsiteX1086" fmla="*/ 7460 w 10000"/>
                  <a:gd name="connsiteY1086" fmla="*/ 4385 h 10000"/>
                  <a:gd name="connsiteX1087" fmla="*/ 7460 w 10000"/>
                  <a:gd name="connsiteY1087" fmla="*/ 4404 h 10000"/>
                  <a:gd name="connsiteX1088" fmla="*/ 7499 w 10000"/>
                  <a:gd name="connsiteY1088" fmla="*/ 4417 h 10000"/>
                  <a:gd name="connsiteX1089" fmla="*/ 7515 w 10000"/>
                  <a:gd name="connsiteY1089" fmla="*/ 4414 h 10000"/>
                  <a:gd name="connsiteX1090" fmla="*/ 7565 w 10000"/>
                  <a:gd name="connsiteY1090" fmla="*/ 4385 h 10000"/>
                  <a:gd name="connsiteX1091" fmla="*/ 7579 w 10000"/>
                  <a:gd name="connsiteY1091" fmla="*/ 4346 h 10000"/>
                  <a:gd name="connsiteX1092" fmla="*/ 7582 w 10000"/>
                  <a:gd name="connsiteY1092" fmla="*/ 4317 h 10000"/>
                  <a:gd name="connsiteX1093" fmla="*/ 7590 w 10000"/>
                  <a:gd name="connsiteY1093" fmla="*/ 4301 h 10000"/>
                  <a:gd name="connsiteX1094" fmla="*/ 7612 w 10000"/>
                  <a:gd name="connsiteY1094" fmla="*/ 4271 h 10000"/>
                  <a:gd name="connsiteX1095" fmla="*/ 7623 w 10000"/>
                  <a:gd name="connsiteY1095" fmla="*/ 4262 h 10000"/>
                  <a:gd name="connsiteX1096" fmla="*/ 7634 w 10000"/>
                  <a:gd name="connsiteY1096" fmla="*/ 4245 h 10000"/>
                  <a:gd name="connsiteX1097" fmla="*/ 7645 w 10000"/>
                  <a:gd name="connsiteY1097" fmla="*/ 4265 h 10000"/>
                  <a:gd name="connsiteX1098" fmla="*/ 7670 w 10000"/>
                  <a:gd name="connsiteY1098" fmla="*/ 4284 h 10000"/>
                  <a:gd name="connsiteX1099" fmla="*/ 7701 w 10000"/>
                  <a:gd name="connsiteY1099" fmla="*/ 4275 h 10000"/>
                  <a:gd name="connsiteX1100" fmla="*/ 7717 w 10000"/>
                  <a:gd name="connsiteY1100" fmla="*/ 4275 h 10000"/>
                  <a:gd name="connsiteX1101" fmla="*/ 7740 w 10000"/>
                  <a:gd name="connsiteY1101" fmla="*/ 4284 h 10000"/>
                  <a:gd name="connsiteX1102" fmla="*/ 7767 w 10000"/>
                  <a:gd name="connsiteY1102" fmla="*/ 4284 h 10000"/>
                  <a:gd name="connsiteX1103" fmla="*/ 7895 w 10000"/>
                  <a:gd name="connsiteY1103" fmla="*/ 4207 h 10000"/>
                  <a:gd name="connsiteX1104" fmla="*/ 7895 w 10000"/>
                  <a:gd name="connsiteY1104" fmla="*/ 4187 h 10000"/>
                  <a:gd name="connsiteX1105" fmla="*/ 7895 w 10000"/>
                  <a:gd name="connsiteY1105" fmla="*/ 4171 h 10000"/>
                  <a:gd name="connsiteX1106" fmla="*/ 7903 w 10000"/>
                  <a:gd name="connsiteY1106" fmla="*/ 4148 h 10000"/>
                  <a:gd name="connsiteX1107" fmla="*/ 7917 w 10000"/>
                  <a:gd name="connsiteY1107" fmla="*/ 4158 h 10000"/>
                  <a:gd name="connsiteX1108" fmla="*/ 7967 w 10000"/>
                  <a:gd name="connsiteY1108" fmla="*/ 4203 h 10000"/>
                  <a:gd name="connsiteX1109" fmla="*/ 7994 w 10000"/>
                  <a:gd name="connsiteY1109" fmla="*/ 4203 h 10000"/>
                  <a:gd name="connsiteX1110" fmla="*/ 8064 w 10000"/>
                  <a:gd name="connsiteY1110" fmla="*/ 4242 h 10000"/>
                  <a:gd name="connsiteX1111" fmla="*/ 8083 w 10000"/>
                  <a:gd name="connsiteY1111" fmla="*/ 4245 h 10000"/>
                  <a:gd name="connsiteX1112" fmla="*/ 8105 w 10000"/>
                  <a:gd name="connsiteY1112" fmla="*/ 4226 h 10000"/>
                  <a:gd name="connsiteX1113" fmla="*/ 8136 w 10000"/>
                  <a:gd name="connsiteY1113" fmla="*/ 4187 h 10000"/>
                  <a:gd name="connsiteX1114" fmla="*/ 8161 w 10000"/>
                  <a:gd name="connsiteY1114" fmla="*/ 4168 h 10000"/>
                  <a:gd name="connsiteX1115" fmla="*/ 8172 w 10000"/>
                  <a:gd name="connsiteY1115" fmla="*/ 4161 h 10000"/>
                  <a:gd name="connsiteX1116" fmla="*/ 8208 w 10000"/>
                  <a:gd name="connsiteY1116" fmla="*/ 4168 h 10000"/>
                  <a:gd name="connsiteX1117" fmla="*/ 8235 w 10000"/>
                  <a:gd name="connsiteY1117" fmla="*/ 4168 h 10000"/>
                  <a:gd name="connsiteX1118" fmla="*/ 8258 w 10000"/>
                  <a:gd name="connsiteY1118" fmla="*/ 4152 h 10000"/>
                  <a:gd name="connsiteX1119" fmla="*/ 8283 w 10000"/>
                  <a:gd name="connsiteY1119" fmla="*/ 4152 h 10000"/>
                  <a:gd name="connsiteX1120" fmla="*/ 8299 w 10000"/>
                  <a:gd name="connsiteY1120" fmla="*/ 4132 h 10000"/>
                  <a:gd name="connsiteX1121" fmla="*/ 8316 w 10000"/>
                  <a:gd name="connsiteY1121" fmla="*/ 4113 h 10000"/>
                  <a:gd name="connsiteX1122" fmla="*/ 8330 w 10000"/>
                  <a:gd name="connsiteY1122" fmla="*/ 4084 h 10000"/>
                  <a:gd name="connsiteX1123" fmla="*/ 8341 w 10000"/>
                  <a:gd name="connsiteY1123" fmla="*/ 4058 h 10000"/>
                  <a:gd name="connsiteX1124" fmla="*/ 8349 w 10000"/>
                  <a:gd name="connsiteY1124" fmla="*/ 4064 h 10000"/>
                  <a:gd name="connsiteX1125" fmla="*/ 8366 w 10000"/>
                  <a:gd name="connsiteY1125" fmla="*/ 4067 h 10000"/>
                  <a:gd name="connsiteX1126" fmla="*/ 8374 w 10000"/>
                  <a:gd name="connsiteY1126" fmla="*/ 4084 h 10000"/>
                  <a:gd name="connsiteX1127" fmla="*/ 8402 w 10000"/>
                  <a:gd name="connsiteY1127" fmla="*/ 4054 h 10000"/>
                  <a:gd name="connsiteX1128" fmla="*/ 8427 w 10000"/>
                  <a:gd name="connsiteY1128" fmla="*/ 4028 h 10000"/>
                  <a:gd name="connsiteX1129" fmla="*/ 8438 w 10000"/>
                  <a:gd name="connsiteY1129" fmla="*/ 4025 h 10000"/>
                  <a:gd name="connsiteX1130" fmla="*/ 8468 w 10000"/>
                  <a:gd name="connsiteY1130" fmla="*/ 4006 h 10000"/>
                  <a:gd name="connsiteX1131" fmla="*/ 8485 w 10000"/>
                  <a:gd name="connsiteY1131" fmla="*/ 3999 h 10000"/>
                  <a:gd name="connsiteX1132" fmla="*/ 8493 w 10000"/>
                  <a:gd name="connsiteY1132" fmla="*/ 4025 h 10000"/>
                  <a:gd name="connsiteX1133" fmla="*/ 8515 w 10000"/>
                  <a:gd name="connsiteY1133" fmla="*/ 4028 h 10000"/>
                  <a:gd name="connsiteX1134" fmla="*/ 8543 w 10000"/>
                  <a:gd name="connsiteY1134" fmla="*/ 4009 h 10000"/>
                  <a:gd name="connsiteX1135" fmla="*/ 8551 w 10000"/>
                  <a:gd name="connsiteY1135" fmla="*/ 3990 h 10000"/>
                  <a:gd name="connsiteX1136" fmla="*/ 8582 w 10000"/>
                  <a:gd name="connsiteY1136" fmla="*/ 3977 h 10000"/>
                  <a:gd name="connsiteX1137" fmla="*/ 8596 w 10000"/>
                  <a:gd name="connsiteY1137" fmla="*/ 3977 h 10000"/>
                  <a:gd name="connsiteX1138" fmla="*/ 8607 w 10000"/>
                  <a:gd name="connsiteY1138" fmla="*/ 3980 h 10000"/>
                  <a:gd name="connsiteX1139" fmla="*/ 8645 w 10000"/>
                  <a:gd name="connsiteY1139" fmla="*/ 3970 h 10000"/>
                  <a:gd name="connsiteX1140" fmla="*/ 8654 w 10000"/>
                  <a:gd name="connsiteY1140" fmla="*/ 3951 h 10000"/>
                  <a:gd name="connsiteX1141" fmla="*/ 8670 w 10000"/>
                  <a:gd name="connsiteY1141" fmla="*/ 3935 h 10000"/>
                  <a:gd name="connsiteX1142" fmla="*/ 8695 w 10000"/>
                  <a:gd name="connsiteY1142" fmla="*/ 3935 h 10000"/>
                  <a:gd name="connsiteX1143" fmla="*/ 8704 w 10000"/>
                  <a:gd name="connsiteY1143" fmla="*/ 3951 h 10000"/>
                  <a:gd name="connsiteX1144" fmla="*/ 8717 w 10000"/>
                  <a:gd name="connsiteY1144" fmla="*/ 3964 h 10000"/>
                  <a:gd name="connsiteX1145" fmla="*/ 8751 w 10000"/>
                  <a:gd name="connsiteY1145" fmla="*/ 3951 h 10000"/>
                  <a:gd name="connsiteX1146" fmla="*/ 8776 w 10000"/>
                  <a:gd name="connsiteY1146" fmla="*/ 3935 h 10000"/>
                  <a:gd name="connsiteX1147" fmla="*/ 8798 w 10000"/>
                  <a:gd name="connsiteY1147" fmla="*/ 3925 h 10000"/>
                  <a:gd name="connsiteX1148" fmla="*/ 8806 w 10000"/>
                  <a:gd name="connsiteY1148" fmla="*/ 3892 h 10000"/>
                  <a:gd name="connsiteX1149" fmla="*/ 8814 w 10000"/>
                  <a:gd name="connsiteY1149" fmla="*/ 3876 h 10000"/>
                  <a:gd name="connsiteX1150" fmla="*/ 8839 w 10000"/>
                  <a:gd name="connsiteY1150" fmla="*/ 3873 h 10000"/>
                  <a:gd name="connsiteX1151" fmla="*/ 8842 w 10000"/>
                  <a:gd name="connsiteY1151" fmla="*/ 3876 h 10000"/>
                  <a:gd name="connsiteX1152" fmla="*/ 8856 w 10000"/>
                  <a:gd name="connsiteY1152" fmla="*/ 3863 h 10000"/>
                  <a:gd name="connsiteX1153" fmla="*/ 8856 w 10000"/>
                  <a:gd name="connsiteY1153" fmla="*/ 3841 h 10000"/>
                  <a:gd name="connsiteX1154" fmla="*/ 8870 w 10000"/>
                  <a:gd name="connsiteY1154" fmla="*/ 3821 h 10000"/>
                  <a:gd name="connsiteX1155" fmla="*/ 8903 w 10000"/>
                  <a:gd name="connsiteY1155" fmla="*/ 3802 h 10000"/>
                  <a:gd name="connsiteX1156" fmla="*/ 8914 w 10000"/>
                  <a:gd name="connsiteY1156" fmla="*/ 3782 h 10000"/>
                  <a:gd name="connsiteX1157" fmla="*/ 8939 w 10000"/>
                  <a:gd name="connsiteY1157" fmla="*/ 3782 h 10000"/>
                  <a:gd name="connsiteX1158" fmla="*/ 8961 w 10000"/>
                  <a:gd name="connsiteY1158" fmla="*/ 3779 h 10000"/>
                  <a:gd name="connsiteX1159" fmla="*/ 8983 w 10000"/>
                  <a:gd name="connsiteY1159" fmla="*/ 3760 h 10000"/>
                  <a:gd name="connsiteX1160" fmla="*/ 9003 w 10000"/>
                  <a:gd name="connsiteY1160" fmla="*/ 3763 h 10000"/>
                  <a:gd name="connsiteX1161" fmla="*/ 9019 w 10000"/>
                  <a:gd name="connsiteY1161" fmla="*/ 3779 h 10000"/>
                  <a:gd name="connsiteX1162" fmla="*/ 9050 w 10000"/>
                  <a:gd name="connsiteY1162" fmla="*/ 3812 h 10000"/>
                  <a:gd name="connsiteX1163" fmla="*/ 9080 w 10000"/>
                  <a:gd name="connsiteY1163" fmla="*/ 3831 h 10000"/>
                  <a:gd name="connsiteX1164" fmla="*/ 9097 w 10000"/>
                  <a:gd name="connsiteY1164" fmla="*/ 3867 h 10000"/>
                  <a:gd name="connsiteX1165" fmla="*/ 9114 w 10000"/>
                  <a:gd name="connsiteY1165" fmla="*/ 3902 h 10000"/>
                  <a:gd name="connsiteX1166" fmla="*/ 9122 w 10000"/>
                  <a:gd name="connsiteY1166" fmla="*/ 3935 h 10000"/>
                  <a:gd name="connsiteX1167" fmla="*/ 9125 w 10000"/>
                  <a:gd name="connsiteY1167" fmla="*/ 3964 h 10000"/>
                  <a:gd name="connsiteX1168" fmla="*/ 9130 w 10000"/>
                  <a:gd name="connsiteY1168" fmla="*/ 3999 h 10000"/>
                  <a:gd name="connsiteX1169" fmla="*/ 9130 w 10000"/>
                  <a:gd name="connsiteY1169" fmla="*/ 4054 h 10000"/>
                  <a:gd name="connsiteX1170" fmla="*/ 9155 w 10000"/>
                  <a:gd name="connsiteY1170" fmla="*/ 4093 h 10000"/>
                  <a:gd name="connsiteX1171" fmla="*/ 9169 w 10000"/>
                  <a:gd name="connsiteY1171" fmla="*/ 4090 h 10000"/>
                  <a:gd name="connsiteX1172" fmla="*/ 9211 w 10000"/>
                  <a:gd name="connsiteY1172" fmla="*/ 4077 h 10000"/>
                  <a:gd name="connsiteX1173" fmla="*/ 9244 w 10000"/>
                  <a:gd name="connsiteY1173" fmla="*/ 4077 h 10000"/>
                  <a:gd name="connsiteX1174" fmla="*/ 9252 w 10000"/>
                  <a:gd name="connsiteY1174" fmla="*/ 4103 h 10000"/>
                  <a:gd name="connsiteX1175" fmla="*/ 9258 w 10000"/>
                  <a:gd name="connsiteY1175" fmla="*/ 4148 h 10000"/>
                  <a:gd name="connsiteX1176" fmla="*/ 9269 w 10000"/>
                  <a:gd name="connsiteY1176" fmla="*/ 4158 h 10000"/>
                  <a:gd name="connsiteX1177" fmla="*/ 9294 w 10000"/>
                  <a:gd name="connsiteY1177" fmla="*/ 4158 h 10000"/>
                  <a:gd name="connsiteX1178" fmla="*/ 9319 w 10000"/>
                  <a:gd name="connsiteY1178" fmla="*/ 4168 h 10000"/>
                  <a:gd name="connsiteX1179" fmla="*/ 9346 w 10000"/>
                  <a:gd name="connsiteY1179" fmla="*/ 4190 h 10000"/>
                  <a:gd name="connsiteX1180" fmla="*/ 9357 w 10000"/>
                  <a:gd name="connsiteY1180" fmla="*/ 4168 h 10000"/>
                  <a:gd name="connsiteX1181" fmla="*/ 9371 w 10000"/>
                  <a:gd name="connsiteY1181" fmla="*/ 4132 h 10000"/>
                  <a:gd name="connsiteX1182" fmla="*/ 9391 w 10000"/>
                  <a:gd name="connsiteY1182" fmla="*/ 4113 h 10000"/>
                  <a:gd name="connsiteX1183" fmla="*/ 9407 w 10000"/>
                  <a:gd name="connsiteY1183" fmla="*/ 4103 h 10000"/>
                  <a:gd name="connsiteX1184" fmla="*/ 9435 w 10000"/>
                  <a:gd name="connsiteY1184" fmla="*/ 4100 h 10000"/>
                  <a:gd name="connsiteX1185" fmla="*/ 9460 w 10000"/>
                  <a:gd name="connsiteY1185" fmla="*/ 4084 h 10000"/>
                  <a:gd name="connsiteX1186" fmla="*/ 9485 w 10000"/>
                  <a:gd name="connsiteY1186" fmla="*/ 4067 h 10000"/>
                  <a:gd name="connsiteX1187" fmla="*/ 9496 w 10000"/>
                  <a:gd name="connsiteY1187" fmla="*/ 4054 h 10000"/>
                  <a:gd name="connsiteX1188" fmla="*/ 9526 w 10000"/>
                  <a:gd name="connsiteY1188" fmla="*/ 4048 h 10000"/>
                  <a:gd name="connsiteX1189" fmla="*/ 9557 w 10000"/>
                  <a:gd name="connsiteY1189" fmla="*/ 4038 h 10000"/>
                  <a:gd name="connsiteX1190" fmla="*/ 9584 w 10000"/>
                  <a:gd name="connsiteY1190" fmla="*/ 4019 h 10000"/>
                  <a:gd name="connsiteX1191" fmla="*/ 9623 w 10000"/>
                  <a:gd name="connsiteY1191" fmla="*/ 4016 h 10000"/>
                  <a:gd name="connsiteX1192" fmla="*/ 9648 w 10000"/>
                  <a:gd name="connsiteY1192" fmla="*/ 4009 h 10000"/>
                  <a:gd name="connsiteX1193" fmla="*/ 9673 w 10000"/>
                  <a:gd name="connsiteY1193" fmla="*/ 4019 h 10000"/>
                  <a:gd name="connsiteX1194" fmla="*/ 9712 w 10000"/>
                  <a:gd name="connsiteY1194" fmla="*/ 4038 h 10000"/>
                  <a:gd name="connsiteX1195" fmla="*/ 9742 w 10000"/>
                  <a:gd name="connsiteY1195" fmla="*/ 4074 h 10000"/>
                  <a:gd name="connsiteX1196" fmla="*/ 9776 w 10000"/>
                  <a:gd name="connsiteY1196" fmla="*/ 4093 h 10000"/>
                  <a:gd name="connsiteX1197" fmla="*/ 9814 w 10000"/>
                  <a:gd name="connsiteY1197" fmla="*/ 4109 h 10000"/>
                  <a:gd name="connsiteX1198" fmla="*/ 9859 w 10000"/>
                  <a:gd name="connsiteY1198" fmla="*/ 4119 h 10000"/>
                  <a:gd name="connsiteX1199" fmla="*/ 9898 w 10000"/>
                  <a:gd name="connsiteY1199" fmla="*/ 4122 h 10000"/>
                  <a:gd name="connsiteX1200" fmla="*/ 9931 w 10000"/>
                  <a:gd name="connsiteY1200" fmla="*/ 4109 h 10000"/>
                  <a:gd name="connsiteX1201" fmla="*/ 9956 w 10000"/>
                  <a:gd name="connsiteY1201" fmla="*/ 4100 h 10000"/>
                  <a:gd name="connsiteX1202" fmla="*/ 9981 w 10000"/>
                  <a:gd name="connsiteY1202" fmla="*/ 4067 h 10000"/>
                  <a:gd name="connsiteX1203" fmla="*/ 9994 w 10000"/>
                  <a:gd name="connsiteY1203" fmla="*/ 4035 h 10000"/>
                  <a:gd name="connsiteX1204" fmla="*/ 10000 w 10000"/>
                  <a:gd name="connsiteY1204" fmla="*/ 3996 h 10000"/>
                  <a:gd name="connsiteX1205" fmla="*/ 9994 w 10000"/>
                  <a:gd name="connsiteY1205" fmla="*/ 3941 h 10000"/>
                  <a:gd name="connsiteX1206" fmla="*/ 9986 w 10000"/>
                  <a:gd name="connsiteY1206" fmla="*/ 3905 h 10000"/>
                  <a:gd name="connsiteX1207" fmla="*/ 9981 w 10000"/>
                  <a:gd name="connsiteY1207" fmla="*/ 3857 h 10000"/>
                  <a:gd name="connsiteX1208" fmla="*/ 9989 w 10000"/>
                  <a:gd name="connsiteY1208" fmla="*/ 3837 h 10000"/>
                  <a:gd name="connsiteX1209" fmla="*/ 9989 w 10000"/>
                  <a:gd name="connsiteY1209" fmla="*/ 3812 h 10000"/>
                  <a:gd name="connsiteX1210" fmla="*/ 9981 w 10000"/>
                  <a:gd name="connsiteY1210" fmla="*/ 3792 h 10000"/>
                  <a:gd name="connsiteX1211" fmla="*/ 9970 w 10000"/>
                  <a:gd name="connsiteY1211" fmla="*/ 3763 h 10000"/>
                  <a:gd name="connsiteX1212" fmla="*/ 9945 w 10000"/>
                  <a:gd name="connsiteY1212" fmla="*/ 3705 h 10000"/>
                  <a:gd name="connsiteX1213" fmla="*/ 9931 w 10000"/>
                  <a:gd name="connsiteY1213" fmla="*/ 3659 h 10000"/>
                  <a:gd name="connsiteX1214" fmla="*/ 9903 w 10000"/>
                  <a:gd name="connsiteY1214" fmla="*/ 3640 h 10000"/>
                  <a:gd name="connsiteX1215" fmla="*/ 9881 w 10000"/>
                  <a:gd name="connsiteY1215" fmla="*/ 3620 h 10000"/>
                  <a:gd name="connsiteX1216" fmla="*/ 9856 w 10000"/>
                  <a:gd name="connsiteY1216" fmla="*/ 3595 h 10000"/>
                  <a:gd name="connsiteX1217" fmla="*/ 9817 w 10000"/>
                  <a:gd name="connsiteY1217" fmla="*/ 3562 h 10000"/>
                  <a:gd name="connsiteX1218" fmla="*/ 9795 w 10000"/>
                  <a:gd name="connsiteY1218" fmla="*/ 3546 h 10000"/>
                  <a:gd name="connsiteX1219" fmla="*/ 9778 w 10000"/>
                  <a:gd name="connsiteY1219" fmla="*/ 3527 h 10000"/>
                  <a:gd name="connsiteX1220" fmla="*/ 9745 w 10000"/>
                  <a:gd name="connsiteY1220" fmla="*/ 3501 h 10000"/>
                  <a:gd name="connsiteX1221" fmla="*/ 9726 w 10000"/>
                  <a:gd name="connsiteY1221" fmla="*/ 3488 h 10000"/>
                  <a:gd name="connsiteX1222" fmla="*/ 9704 w 10000"/>
                  <a:gd name="connsiteY1222" fmla="*/ 3472 h 10000"/>
                  <a:gd name="connsiteX1223" fmla="*/ 9695 w 10000"/>
                  <a:gd name="connsiteY1223" fmla="*/ 3468 h 10000"/>
                  <a:gd name="connsiteX1224" fmla="*/ 9690 w 10000"/>
                  <a:gd name="connsiteY1224" fmla="*/ 3459 h 10000"/>
                  <a:gd name="connsiteX1225" fmla="*/ 9673 w 10000"/>
                  <a:gd name="connsiteY1225" fmla="*/ 3449 h 10000"/>
                  <a:gd name="connsiteX1226" fmla="*/ 9665 w 10000"/>
                  <a:gd name="connsiteY1226" fmla="*/ 3442 h 10000"/>
                  <a:gd name="connsiteX1227" fmla="*/ 9654 w 10000"/>
                  <a:gd name="connsiteY1227" fmla="*/ 3449 h 10000"/>
                  <a:gd name="connsiteX1228" fmla="*/ 9521 w 10000"/>
                  <a:gd name="connsiteY1228" fmla="*/ 3394 h 10000"/>
                  <a:gd name="connsiteX1229" fmla="*/ 9510 w 10000"/>
                  <a:gd name="connsiteY1229" fmla="*/ 3368 h 10000"/>
                  <a:gd name="connsiteX1230" fmla="*/ 9496 w 10000"/>
                  <a:gd name="connsiteY1230" fmla="*/ 3287 h 10000"/>
                  <a:gd name="connsiteX1231" fmla="*/ 9488 w 10000"/>
                  <a:gd name="connsiteY1231" fmla="*/ 3216 h 10000"/>
                  <a:gd name="connsiteX1232" fmla="*/ 9493 w 10000"/>
                  <a:gd name="connsiteY1232" fmla="*/ 3174 h 10000"/>
                  <a:gd name="connsiteX1233" fmla="*/ 9501 w 10000"/>
                  <a:gd name="connsiteY1233" fmla="*/ 3128 h 10000"/>
                  <a:gd name="connsiteX1234" fmla="*/ 9488 w 10000"/>
                  <a:gd name="connsiteY1234" fmla="*/ 3025 h 10000"/>
                  <a:gd name="connsiteX1235" fmla="*/ 9446 w 10000"/>
                  <a:gd name="connsiteY1235" fmla="*/ 2931 h 10000"/>
                  <a:gd name="connsiteX1236" fmla="*/ 9382 w 10000"/>
                  <a:gd name="connsiteY1236" fmla="*/ 2837 h 10000"/>
                  <a:gd name="connsiteX1237" fmla="*/ 9316 w 10000"/>
                  <a:gd name="connsiteY1237" fmla="*/ 2753 h 10000"/>
                  <a:gd name="connsiteX1238" fmla="*/ 9294 w 10000"/>
                  <a:gd name="connsiteY1238" fmla="*/ 2655 h 10000"/>
                  <a:gd name="connsiteX1239" fmla="*/ 9213 w 10000"/>
                  <a:gd name="connsiteY1239" fmla="*/ 2328 h 10000"/>
                  <a:gd name="connsiteX1240" fmla="*/ 9172 w 10000"/>
                  <a:gd name="connsiteY1240" fmla="*/ 2286 h 10000"/>
                  <a:gd name="connsiteX1241" fmla="*/ 9019 w 10000"/>
                  <a:gd name="connsiteY1241" fmla="*/ 2082 h 10000"/>
                  <a:gd name="connsiteX1242" fmla="*/ 8906 w 10000"/>
                  <a:gd name="connsiteY1242" fmla="*/ 1946 h 10000"/>
                  <a:gd name="connsiteX1243" fmla="*/ 8801 w 10000"/>
                  <a:gd name="connsiteY1243" fmla="*/ 1778 h 10000"/>
                  <a:gd name="connsiteX1244" fmla="*/ 8806 w 10000"/>
                  <a:gd name="connsiteY1244" fmla="*/ 1713 h 10000"/>
                  <a:gd name="connsiteX1245" fmla="*/ 8809 w 10000"/>
                  <a:gd name="connsiteY1245" fmla="*/ 1703 h 10000"/>
                  <a:gd name="connsiteX1246" fmla="*/ 8817 w 10000"/>
                  <a:gd name="connsiteY1246" fmla="*/ 1713 h 10000"/>
                  <a:gd name="connsiteX1247" fmla="*/ 8834 w 10000"/>
                  <a:gd name="connsiteY1247" fmla="*/ 1729 h 10000"/>
                  <a:gd name="connsiteX1248" fmla="*/ 8839 w 10000"/>
                  <a:gd name="connsiteY1248" fmla="*/ 1729 h 10000"/>
                  <a:gd name="connsiteX1249" fmla="*/ 8848 w 10000"/>
                  <a:gd name="connsiteY1249" fmla="*/ 1723 h 10000"/>
                  <a:gd name="connsiteX1250" fmla="*/ 8850 w 10000"/>
                  <a:gd name="connsiteY1250" fmla="*/ 1703 h 10000"/>
                  <a:gd name="connsiteX1251" fmla="*/ 8850 w 10000"/>
                  <a:gd name="connsiteY1251" fmla="*/ 1684 h 10000"/>
                  <a:gd name="connsiteX1252" fmla="*/ 8850 w 10000"/>
                  <a:gd name="connsiteY1252" fmla="*/ 1648 h 10000"/>
                  <a:gd name="connsiteX1253" fmla="*/ 8881 w 10000"/>
                  <a:gd name="connsiteY1253" fmla="*/ 1571 h 10000"/>
                  <a:gd name="connsiteX1254" fmla="*/ 8895 w 10000"/>
                  <a:gd name="connsiteY1254" fmla="*/ 1541 h 10000"/>
                  <a:gd name="connsiteX1255" fmla="*/ 8895 w 10000"/>
                  <a:gd name="connsiteY1255" fmla="*/ 1525 h 10000"/>
                  <a:gd name="connsiteX1256" fmla="*/ 8881 w 10000"/>
                  <a:gd name="connsiteY1256" fmla="*/ 1516 h 10000"/>
                  <a:gd name="connsiteX1257" fmla="*/ 8864 w 10000"/>
                  <a:gd name="connsiteY1257" fmla="*/ 1522 h 10000"/>
                  <a:gd name="connsiteX1258" fmla="*/ 8850 w 10000"/>
                  <a:gd name="connsiteY1258" fmla="*/ 1535 h 10000"/>
                  <a:gd name="connsiteX1259" fmla="*/ 8834 w 10000"/>
                  <a:gd name="connsiteY1259" fmla="*/ 1571 h 10000"/>
                  <a:gd name="connsiteX1260" fmla="*/ 8825 w 10000"/>
                  <a:gd name="connsiteY1260" fmla="*/ 1587 h 10000"/>
                  <a:gd name="connsiteX1261" fmla="*/ 8776 w 10000"/>
                  <a:gd name="connsiteY1261" fmla="*/ 1571 h 10000"/>
                  <a:gd name="connsiteX1262" fmla="*/ 8745 w 10000"/>
                  <a:gd name="connsiteY1262" fmla="*/ 1580 h 10000"/>
                  <a:gd name="connsiteX1263" fmla="*/ 8720 w 10000"/>
                  <a:gd name="connsiteY1263" fmla="*/ 1587 h 10000"/>
                  <a:gd name="connsiteX1264" fmla="*/ 8709 w 10000"/>
                  <a:gd name="connsiteY1264" fmla="*/ 1609 h 10000"/>
                  <a:gd name="connsiteX1265" fmla="*/ 8693 w 10000"/>
                  <a:gd name="connsiteY1265" fmla="*/ 1616 h 10000"/>
                  <a:gd name="connsiteX1266" fmla="*/ 8684 w 10000"/>
                  <a:gd name="connsiteY1266" fmla="*/ 1639 h 10000"/>
                  <a:gd name="connsiteX1267" fmla="*/ 8684 w 10000"/>
                  <a:gd name="connsiteY1267" fmla="*/ 1658 h 10000"/>
                  <a:gd name="connsiteX1268" fmla="*/ 8665 w 10000"/>
                  <a:gd name="connsiteY1268" fmla="*/ 1655 h 10000"/>
                  <a:gd name="connsiteX1269" fmla="*/ 8665 w 10000"/>
                  <a:gd name="connsiteY1269" fmla="*/ 1645 h 10000"/>
                  <a:gd name="connsiteX1270" fmla="*/ 8665 w 10000"/>
                  <a:gd name="connsiteY1270" fmla="*/ 1626 h 10000"/>
                  <a:gd name="connsiteX1271" fmla="*/ 8676 w 10000"/>
                  <a:gd name="connsiteY1271" fmla="*/ 1609 h 10000"/>
                  <a:gd name="connsiteX1272" fmla="*/ 8679 w 10000"/>
                  <a:gd name="connsiteY1272" fmla="*/ 1597 h 10000"/>
                  <a:gd name="connsiteX1273" fmla="*/ 8687 w 10000"/>
                  <a:gd name="connsiteY1273" fmla="*/ 1577 h 10000"/>
                  <a:gd name="connsiteX1274" fmla="*/ 8695 w 10000"/>
                  <a:gd name="connsiteY1274" fmla="*/ 1554 h 10000"/>
                  <a:gd name="connsiteX1275" fmla="*/ 8709 w 10000"/>
                  <a:gd name="connsiteY1275" fmla="*/ 1532 h 10000"/>
                  <a:gd name="connsiteX1276" fmla="*/ 8704 w 10000"/>
                  <a:gd name="connsiteY1276" fmla="*/ 1512 h 10000"/>
                  <a:gd name="connsiteX1277" fmla="*/ 8695 w 10000"/>
                  <a:gd name="connsiteY1277" fmla="*/ 1503 h 10000"/>
                  <a:gd name="connsiteX1278" fmla="*/ 8684 w 10000"/>
                  <a:gd name="connsiteY1278" fmla="*/ 1503 h 10000"/>
                  <a:gd name="connsiteX1279" fmla="*/ 8670 w 10000"/>
                  <a:gd name="connsiteY1279" fmla="*/ 1525 h 10000"/>
                  <a:gd name="connsiteX1280" fmla="*/ 8665 w 10000"/>
                  <a:gd name="connsiteY1280" fmla="*/ 1545 h 10000"/>
                  <a:gd name="connsiteX1281" fmla="*/ 8654 w 10000"/>
                  <a:gd name="connsiteY1281" fmla="*/ 1567 h 10000"/>
                  <a:gd name="connsiteX1282" fmla="*/ 8648 w 10000"/>
                  <a:gd name="connsiteY1282" fmla="*/ 1587 h 10000"/>
                  <a:gd name="connsiteX1283" fmla="*/ 8640 w 10000"/>
                  <a:gd name="connsiteY1283" fmla="*/ 1629 h 10000"/>
                  <a:gd name="connsiteX1284" fmla="*/ 8620 w 10000"/>
                  <a:gd name="connsiteY1284" fmla="*/ 1635 h 10000"/>
                  <a:gd name="connsiteX1285" fmla="*/ 8612 w 10000"/>
                  <a:gd name="connsiteY1285" fmla="*/ 1635 h 10000"/>
                  <a:gd name="connsiteX1286" fmla="*/ 8604 w 10000"/>
                  <a:gd name="connsiteY1286" fmla="*/ 1626 h 10000"/>
                  <a:gd name="connsiteX1287" fmla="*/ 8596 w 10000"/>
                  <a:gd name="connsiteY1287" fmla="*/ 1616 h 10000"/>
                  <a:gd name="connsiteX1288" fmla="*/ 8596 w 10000"/>
                  <a:gd name="connsiteY1288" fmla="*/ 1580 h 10000"/>
                  <a:gd name="connsiteX1289" fmla="*/ 8587 w 10000"/>
                  <a:gd name="connsiteY1289" fmla="*/ 1545 h 10000"/>
                  <a:gd name="connsiteX1290" fmla="*/ 8565 w 10000"/>
                  <a:gd name="connsiteY1290" fmla="*/ 1516 h 10000"/>
                  <a:gd name="connsiteX1291" fmla="*/ 8543 w 10000"/>
                  <a:gd name="connsiteY1291" fmla="*/ 1512 h 10000"/>
                  <a:gd name="connsiteX1292" fmla="*/ 8518 w 10000"/>
                  <a:gd name="connsiteY1292" fmla="*/ 1532 h 10000"/>
                  <a:gd name="connsiteX1293" fmla="*/ 8476 w 10000"/>
                  <a:gd name="connsiteY1293" fmla="*/ 1567 h 10000"/>
                  <a:gd name="connsiteX1294" fmla="*/ 8454 w 10000"/>
                  <a:gd name="connsiteY1294" fmla="*/ 1551 h 10000"/>
                  <a:gd name="connsiteX1295" fmla="*/ 8402 w 10000"/>
                  <a:gd name="connsiteY1295" fmla="*/ 1493 h 10000"/>
                  <a:gd name="connsiteX1296" fmla="*/ 8371 w 10000"/>
                  <a:gd name="connsiteY1296" fmla="*/ 1428 h 10000"/>
                  <a:gd name="connsiteX1297" fmla="*/ 8072 w 10000"/>
                  <a:gd name="connsiteY1297" fmla="*/ 1422 h 10000"/>
                  <a:gd name="connsiteX1298" fmla="*/ 7823 w 10000"/>
                  <a:gd name="connsiteY1298" fmla="*/ 1279 h 10000"/>
                  <a:gd name="connsiteX1299" fmla="*/ 7587 w 10000"/>
                  <a:gd name="connsiteY1299" fmla="*/ 1133 h 10000"/>
                  <a:gd name="connsiteX1300" fmla="*/ 7526 w 10000"/>
                  <a:gd name="connsiteY1300" fmla="*/ 1098 h 10000"/>
                  <a:gd name="connsiteX1301" fmla="*/ 7346 w 10000"/>
                  <a:gd name="connsiteY1301" fmla="*/ 991 h 10000"/>
                  <a:gd name="connsiteX1302" fmla="*/ 7321 w 10000"/>
                  <a:gd name="connsiteY1302" fmla="*/ 959 h 10000"/>
                  <a:gd name="connsiteX1303" fmla="*/ 7307 w 10000"/>
                  <a:gd name="connsiteY1303" fmla="*/ 871 h 10000"/>
                  <a:gd name="connsiteX1304" fmla="*/ 7224 w 10000"/>
                  <a:gd name="connsiteY1304" fmla="*/ 816 h 10000"/>
                  <a:gd name="connsiteX1305" fmla="*/ 7147 w 10000"/>
                  <a:gd name="connsiteY1305" fmla="*/ 787 h 10000"/>
                  <a:gd name="connsiteX1306" fmla="*/ 7080 w 10000"/>
                  <a:gd name="connsiteY1306" fmla="*/ 742 h 10000"/>
                  <a:gd name="connsiteX1307" fmla="*/ 7069 w 10000"/>
                  <a:gd name="connsiteY1307" fmla="*/ 767 h 10000"/>
                  <a:gd name="connsiteX1308" fmla="*/ 7033 w 10000"/>
                  <a:gd name="connsiteY1308" fmla="*/ 787 h 10000"/>
                  <a:gd name="connsiteX1309" fmla="*/ 6820 w 10000"/>
                  <a:gd name="connsiteY1309" fmla="*/ 878 h 10000"/>
                  <a:gd name="connsiteX1310" fmla="*/ 6726 w 10000"/>
                  <a:gd name="connsiteY1310" fmla="*/ 897 h 10000"/>
                  <a:gd name="connsiteX1311" fmla="*/ 6626 w 10000"/>
                  <a:gd name="connsiteY1311" fmla="*/ 955 h 10000"/>
                  <a:gd name="connsiteX1312" fmla="*/ 6582 w 10000"/>
                  <a:gd name="connsiteY1312" fmla="*/ 946 h 10000"/>
                  <a:gd name="connsiteX1313" fmla="*/ 6571 w 10000"/>
                  <a:gd name="connsiteY1313" fmla="*/ 955 h 10000"/>
                  <a:gd name="connsiteX1314" fmla="*/ 6507 w 10000"/>
                  <a:gd name="connsiteY1314" fmla="*/ 975 h 10000"/>
                  <a:gd name="connsiteX1315" fmla="*/ 6485 w 10000"/>
                  <a:gd name="connsiteY1315" fmla="*/ 975 h 10000"/>
                  <a:gd name="connsiteX1316" fmla="*/ 6476 w 10000"/>
                  <a:gd name="connsiteY1316" fmla="*/ 965 h 10000"/>
                  <a:gd name="connsiteX1317" fmla="*/ 6474 w 10000"/>
                  <a:gd name="connsiteY1317" fmla="*/ 936 h 10000"/>
                  <a:gd name="connsiteX1318" fmla="*/ 6452 w 10000"/>
                  <a:gd name="connsiteY1318" fmla="*/ 887 h 10000"/>
                  <a:gd name="connsiteX1319" fmla="*/ 6352 w 10000"/>
                  <a:gd name="connsiteY1319" fmla="*/ 767 h 10000"/>
                  <a:gd name="connsiteX1320" fmla="*/ 6313 w 10000"/>
                  <a:gd name="connsiteY1320" fmla="*/ 732 h 10000"/>
                  <a:gd name="connsiteX1321" fmla="*/ 6296 w 10000"/>
                  <a:gd name="connsiteY1321" fmla="*/ 690 h 10000"/>
                  <a:gd name="connsiteX1322" fmla="*/ 6271 w 10000"/>
                  <a:gd name="connsiteY1322" fmla="*/ 664 h 10000"/>
                  <a:gd name="connsiteX1323" fmla="*/ 6266 w 10000"/>
                  <a:gd name="connsiteY1323" fmla="*/ 654 h 10000"/>
                  <a:gd name="connsiteX1324" fmla="*/ 6111 w 10000"/>
                  <a:gd name="connsiteY1324" fmla="*/ 398 h 10000"/>
                  <a:gd name="connsiteX1325" fmla="*/ 5903 w 10000"/>
                  <a:gd name="connsiteY1325" fmla="*/ 408 h 10000"/>
                  <a:gd name="connsiteX1326" fmla="*/ 5837 w 10000"/>
                  <a:gd name="connsiteY1326" fmla="*/ 427 h 10000"/>
                  <a:gd name="connsiteX1327" fmla="*/ 5756 w 10000"/>
                  <a:gd name="connsiteY1327" fmla="*/ 453 h 10000"/>
                  <a:gd name="connsiteX1328" fmla="*/ 5681 w 10000"/>
                  <a:gd name="connsiteY1328" fmla="*/ 453 h 10000"/>
                  <a:gd name="connsiteX1329" fmla="*/ 5609 w 10000"/>
                  <a:gd name="connsiteY1329" fmla="*/ 447 h 10000"/>
                  <a:gd name="connsiteX1330" fmla="*/ 5554 w 10000"/>
                  <a:gd name="connsiteY1330" fmla="*/ 304 h 10000"/>
                  <a:gd name="connsiteX1331" fmla="*/ 5529 w 10000"/>
                  <a:gd name="connsiteY1331" fmla="*/ 301 h 10000"/>
                  <a:gd name="connsiteX1332" fmla="*/ 5393 w 10000"/>
                  <a:gd name="connsiteY1332" fmla="*/ 256 h 10000"/>
                  <a:gd name="connsiteX1333" fmla="*/ 5366 w 10000"/>
                  <a:gd name="connsiteY1333" fmla="*/ 220 h 10000"/>
                  <a:gd name="connsiteX1334" fmla="*/ 5249 w 10000"/>
                  <a:gd name="connsiteY1334" fmla="*/ 155 h 10000"/>
                  <a:gd name="connsiteX1335" fmla="*/ 5141 w 10000"/>
                  <a:gd name="connsiteY1335" fmla="*/ 52 h 10000"/>
                  <a:gd name="connsiteX1336" fmla="*/ 5116 w 10000"/>
                  <a:gd name="connsiteY1336" fmla="*/ 3 h 10000"/>
                  <a:gd name="connsiteX1337" fmla="*/ 5061 w 10000"/>
                  <a:gd name="connsiteY1337" fmla="*/ 0 h 10000"/>
                  <a:gd name="connsiteX1338" fmla="*/ 5036 w 10000"/>
                  <a:gd name="connsiteY1338" fmla="*/ 32 h 10000"/>
                  <a:gd name="connsiteX1339" fmla="*/ 4942 w 10000"/>
                  <a:gd name="connsiteY1339" fmla="*/ 133 h 10000"/>
                  <a:gd name="connsiteX1340" fmla="*/ 4900 w 10000"/>
                  <a:gd name="connsiteY1340" fmla="*/ 217 h 10000"/>
                  <a:gd name="connsiteX1341" fmla="*/ 4861 w 10000"/>
                  <a:gd name="connsiteY1341" fmla="*/ 198 h 10000"/>
                  <a:gd name="connsiteX1342" fmla="*/ 4795 w 10000"/>
                  <a:gd name="connsiteY1342" fmla="*/ 68 h 10000"/>
                  <a:gd name="connsiteX1343" fmla="*/ 4778 w 10000"/>
                  <a:gd name="connsiteY1343" fmla="*/ 62 h 10000"/>
                  <a:gd name="connsiteX1344" fmla="*/ 4765 w 10000"/>
                  <a:gd name="connsiteY1344" fmla="*/ 62 h 10000"/>
                  <a:gd name="connsiteX1345" fmla="*/ 4748 w 10000"/>
                  <a:gd name="connsiteY1345" fmla="*/ 68 h 10000"/>
                  <a:gd name="connsiteX1346" fmla="*/ 4673 w 10000"/>
                  <a:gd name="connsiteY1346" fmla="*/ 136 h 10000"/>
                  <a:gd name="connsiteX1347" fmla="*/ 4632 w 10000"/>
                  <a:gd name="connsiteY1347" fmla="*/ 201 h 10000"/>
                  <a:gd name="connsiteX1348" fmla="*/ 4623 w 10000"/>
                  <a:gd name="connsiteY1348" fmla="*/ 210 h 10000"/>
                  <a:gd name="connsiteX1349" fmla="*/ 4579 w 10000"/>
                  <a:gd name="connsiteY1349" fmla="*/ 220 h 10000"/>
                  <a:gd name="connsiteX1350" fmla="*/ 4479 w 10000"/>
                  <a:gd name="connsiteY1350" fmla="*/ 198 h 10000"/>
                  <a:gd name="connsiteX1351" fmla="*/ 4402 w 10000"/>
                  <a:gd name="connsiteY1351" fmla="*/ 165 h 10000"/>
                  <a:gd name="connsiteX1352" fmla="*/ 4374 w 10000"/>
                  <a:gd name="connsiteY1352" fmla="*/ 165 h 10000"/>
                  <a:gd name="connsiteX1353" fmla="*/ 4335 w 10000"/>
                  <a:gd name="connsiteY1353" fmla="*/ 172 h 10000"/>
                  <a:gd name="connsiteX1354" fmla="*/ 4302 w 10000"/>
                  <a:gd name="connsiteY1354" fmla="*/ 188 h 10000"/>
                  <a:gd name="connsiteX1355" fmla="*/ 4271 w 10000"/>
                  <a:gd name="connsiteY1355" fmla="*/ 220 h 10000"/>
                  <a:gd name="connsiteX1356" fmla="*/ 4238 w 10000"/>
                  <a:gd name="connsiteY1356" fmla="*/ 240 h 10000"/>
                  <a:gd name="connsiteX1357" fmla="*/ 4324 w 10000"/>
                  <a:gd name="connsiteY1357" fmla="*/ 1289 h 10000"/>
                  <a:gd name="connsiteX1358" fmla="*/ 3521 w 10000"/>
                  <a:gd name="connsiteY1358" fmla="*/ 7730 h 10000"/>
                  <a:gd name="connsiteX1359" fmla="*/ 3554 w 10000"/>
                  <a:gd name="connsiteY1359" fmla="*/ 7740 h 10000"/>
                  <a:gd name="connsiteX1360" fmla="*/ 3560 w 10000"/>
                  <a:gd name="connsiteY1360" fmla="*/ 7749 h 10000"/>
                  <a:gd name="connsiteX1361" fmla="*/ 3562 w 10000"/>
                  <a:gd name="connsiteY1361" fmla="*/ 7759 h 10000"/>
                  <a:gd name="connsiteX1362" fmla="*/ 3573 w 10000"/>
                  <a:gd name="connsiteY1362" fmla="*/ 7766 h 10000"/>
                  <a:gd name="connsiteX1363" fmla="*/ 3584 w 10000"/>
                  <a:gd name="connsiteY1363" fmla="*/ 7759 h 10000"/>
                  <a:gd name="connsiteX1364" fmla="*/ 3598 w 10000"/>
                  <a:gd name="connsiteY1364" fmla="*/ 7743 h 10000"/>
                  <a:gd name="connsiteX1365" fmla="*/ 3609 w 10000"/>
                  <a:gd name="connsiteY1365" fmla="*/ 7756 h 10000"/>
                  <a:gd name="connsiteX1366" fmla="*/ 3623 w 10000"/>
                  <a:gd name="connsiteY1366" fmla="*/ 7733 h 10000"/>
                  <a:gd name="connsiteX1367" fmla="*/ 3632 w 10000"/>
                  <a:gd name="connsiteY1367" fmla="*/ 7730 h 10000"/>
                  <a:gd name="connsiteX1368" fmla="*/ 3634 w 10000"/>
                  <a:gd name="connsiteY1368" fmla="*/ 7730 h 10000"/>
                  <a:gd name="connsiteX1369" fmla="*/ 3643 w 10000"/>
                  <a:gd name="connsiteY1369" fmla="*/ 7730 h 10000"/>
                  <a:gd name="connsiteX1370" fmla="*/ 3657 w 10000"/>
                  <a:gd name="connsiteY1370" fmla="*/ 7733 h 10000"/>
                  <a:gd name="connsiteX1371" fmla="*/ 3670 w 10000"/>
                  <a:gd name="connsiteY1371" fmla="*/ 7730 h 10000"/>
                  <a:gd name="connsiteX1372" fmla="*/ 3687 w 10000"/>
                  <a:gd name="connsiteY1372" fmla="*/ 7730 h 10000"/>
                  <a:gd name="connsiteX1373" fmla="*/ 3690 w 10000"/>
                  <a:gd name="connsiteY1373" fmla="*/ 7730 h 10000"/>
                  <a:gd name="connsiteX1374" fmla="*/ 3704 w 10000"/>
                  <a:gd name="connsiteY1374" fmla="*/ 7740 h 10000"/>
                  <a:gd name="connsiteX1375" fmla="*/ 3712 w 10000"/>
                  <a:gd name="connsiteY1375" fmla="*/ 7743 h 10000"/>
                  <a:gd name="connsiteX1376" fmla="*/ 3723 w 10000"/>
                  <a:gd name="connsiteY1376" fmla="*/ 7749 h 10000"/>
                  <a:gd name="connsiteX1377" fmla="*/ 3729 w 10000"/>
                  <a:gd name="connsiteY1377" fmla="*/ 7749 h 10000"/>
                  <a:gd name="connsiteX1378" fmla="*/ 3729 w 10000"/>
                  <a:gd name="connsiteY1378" fmla="*/ 7743 h 10000"/>
                  <a:gd name="connsiteX1379" fmla="*/ 3745 w 10000"/>
                  <a:gd name="connsiteY1379" fmla="*/ 7740 h 10000"/>
                  <a:gd name="connsiteX1380" fmla="*/ 3753 w 10000"/>
                  <a:gd name="connsiteY1380" fmla="*/ 7730 h 10000"/>
                  <a:gd name="connsiteX1381" fmla="*/ 3762 w 10000"/>
                  <a:gd name="connsiteY1381" fmla="*/ 7720 h 10000"/>
                  <a:gd name="connsiteX1382" fmla="*/ 3776 w 10000"/>
                  <a:gd name="connsiteY1382" fmla="*/ 7710 h 10000"/>
                  <a:gd name="connsiteX1383" fmla="*/ 3784 w 10000"/>
                  <a:gd name="connsiteY1383" fmla="*/ 7701 h 10000"/>
                  <a:gd name="connsiteX1384" fmla="*/ 3792 w 10000"/>
                  <a:gd name="connsiteY1384" fmla="*/ 7694 h 10000"/>
                  <a:gd name="connsiteX1385" fmla="*/ 3801 w 10000"/>
                  <a:gd name="connsiteY1385" fmla="*/ 7685 h 10000"/>
                  <a:gd name="connsiteX1386" fmla="*/ 3803 w 10000"/>
                  <a:gd name="connsiteY1386" fmla="*/ 7685 h 10000"/>
                  <a:gd name="connsiteX1387" fmla="*/ 3809 w 10000"/>
                  <a:gd name="connsiteY1387" fmla="*/ 7685 h 10000"/>
                  <a:gd name="connsiteX1388" fmla="*/ 3817 w 10000"/>
                  <a:gd name="connsiteY1388" fmla="*/ 7691 h 10000"/>
                  <a:gd name="connsiteX1389" fmla="*/ 3817 w 10000"/>
                  <a:gd name="connsiteY1389" fmla="*/ 7694 h 10000"/>
                  <a:gd name="connsiteX1390" fmla="*/ 3812 w 10000"/>
                  <a:gd name="connsiteY1390" fmla="*/ 7714 h 10000"/>
                  <a:gd name="connsiteX1391" fmla="*/ 3795 w 10000"/>
                  <a:gd name="connsiteY1391" fmla="*/ 7733 h 10000"/>
                  <a:gd name="connsiteX1392" fmla="*/ 3778 w 10000"/>
                  <a:gd name="connsiteY1392" fmla="*/ 7756 h 10000"/>
                  <a:gd name="connsiteX1393" fmla="*/ 3762 w 10000"/>
                  <a:gd name="connsiteY1393" fmla="*/ 7775 h 10000"/>
                  <a:gd name="connsiteX1394" fmla="*/ 3748 w 10000"/>
                  <a:gd name="connsiteY1394" fmla="*/ 7775 h 10000"/>
                  <a:gd name="connsiteX1395" fmla="*/ 3737 w 10000"/>
                  <a:gd name="connsiteY1395" fmla="*/ 7778 h 10000"/>
                  <a:gd name="connsiteX1396" fmla="*/ 3723 w 10000"/>
                  <a:gd name="connsiteY1396" fmla="*/ 7778 h 10000"/>
                  <a:gd name="connsiteX1397" fmla="*/ 3720 w 10000"/>
                  <a:gd name="connsiteY1397" fmla="*/ 7785 h 10000"/>
                  <a:gd name="connsiteX1398" fmla="*/ 3715 w 10000"/>
                  <a:gd name="connsiteY1398" fmla="*/ 7788 h 10000"/>
                  <a:gd name="connsiteX1399" fmla="*/ 3704 w 10000"/>
                  <a:gd name="connsiteY1399" fmla="*/ 7804 h 10000"/>
                  <a:gd name="connsiteX1400" fmla="*/ 3690 w 10000"/>
                  <a:gd name="connsiteY1400" fmla="*/ 7804 h 10000"/>
                  <a:gd name="connsiteX1401" fmla="*/ 3681 w 10000"/>
                  <a:gd name="connsiteY1401" fmla="*/ 7804 h 10000"/>
                  <a:gd name="connsiteX1402" fmla="*/ 3673 w 10000"/>
                  <a:gd name="connsiteY1402" fmla="*/ 7824 h 10000"/>
                  <a:gd name="connsiteX1403" fmla="*/ 3670 w 10000"/>
                  <a:gd name="connsiteY1403" fmla="*/ 7847 h 10000"/>
                  <a:gd name="connsiteX1404" fmla="*/ 3673 w 10000"/>
                  <a:gd name="connsiteY1404" fmla="*/ 7866 h 10000"/>
                  <a:gd name="connsiteX1405" fmla="*/ 3679 w 10000"/>
                  <a:gd name="connsiteY1405" fmla="*/ 7872 h 10000"/>
                  <a:gd name="connsiteX1406" fmla="*/ 3687 w 10000"/>
                  <a:gd name="connsiteY1406" fmla="*/ 7879 h 10000"/>
                  <a:gd name="connsiteX1407" fmla="*/ 3695 w 10000"/>
                  <a:gd name="connsiteY1407" fmla="*/ 7882 h 10000"/>
                  <a:gd name="connsiteX1408" fmla="*/ 3704 w 10000"/>
                  <a:gd name="connsiteY1408" fmla="*/ 7898 h 10000"/>
                  <a:gd name="connsiteX1409" fmla="*/ 3712 w 10000"/>
                  <a:gd name="connsiteY1409" fmla="*/ 7918 h 10000"/>
                  <a:gd name="connsiteX1410" fmla="*/ 3715 w 10000"/>
                  <a:gd name="connsiteY1410" fmla="*/ 7931 h 10000"/>
                  <a:gd name="connsiteX1411" fmla="*/ 3723 w 10000"/>
                  <a:gd name="connsiteY1411" fmla="*/ 7960 h 10000"/>
                  <a:gd name="connsiteX1412" fmla="*/ 3720 w 10000"/>
                  <a:gd name="connsiteY1412" fmla="*/ 7970 h 10000"/>
                  <a:gd name="connsiteX1413" fmla="*/ 3712 w 10000"/>
                  <a:gd name="connsiteY1413" fmla="*/ 8005 h 10000"/>
                  <a:gd name="connsiteX1414" fmla="*/ 3706 w 10000"/>
                  <a:gd name="connsiteY1414" fmla="*/ 8021 h 10000"/>
                  <a:gd name="connsiteX1415" fmla="*/ 3712 w 10000"/>
                  <a:gd name="connsiteY1415" fmla="*/ 8044 h 10000"/>
                  <a:gd name="connsiteX1416" fmla="*/ 3712 w 10000"/>
                  <a:gd name="connsiteY1416" fmla="*/ 8051 h 10000"/>
                  <a:gd name="connsiteX1417" fmla="*/ 3729 w 10000"/>
                  <a:gd name="connsiteY1417" fmla="*/ 8060 h 10000"/>
                  <a:gd name="connsiteX1418" fmla="*/ 3737 w 10000"/>
                  <a:gd name="connsiteY1418" fmla="*/ 8063 h 10000"/>
                  <a:gd name="connsiteX1419" fmla="*/ 3748 w 10000"/>
                  <a:gd name="connsiteY1419" fmla="*/ 8070 h 10000"/>
                  <a:gd name="connsiteX1420" fmla="*/ 3767 w 10000"/>
                  <a:gd name="connsiteY1420" fmla="*/ 8106 h 10000"/>
                  <a:gd name="connsiteX1421" fmla="*/ 3770 w 10000"/>
                  <a:gd name="connsiteY1421" fmla="*/ 8119 h 10000"/>
                  <a:gd name="connsiteX1422" fmla="*/ 3787 w 10000"/>
                  <a:gd name="connsiteY1422" fmla="*/ 8157 h 10000"/>
                  <a:gd name="connsiteX1423" fmla="*/ 3787 w 10000"/>
                  <a:gd name="connsiteY1423" fmla="*/ 8174 h 10000"/>
                  <a:gd name="connsiteX1424" fmla="*/ 3776 w 10000"/>
                  <a:gd name="connsiteY1424" fmla="*/ 8203 h 10000"/>
                  <a:gd name="connsiteX1425" fmla="*/ 3767 w 10000"/>
                  <a:gd name="connsiteY1425" fmla="*/ 8193 h 10000"/>
                  <a:gd name="connsiteX1426" fmla="*/ 3767 w 10000"/>
                  <a:gd name="connsiteY1426" fmla="*/ 8174 h 10000"/>
                  <a:gd name="connsiteX1427" fmla="*/ 3762 w 10000"/>
                  <a:gd name="connsiteY1427" fmla="*/ 8157 h 10000"/>
                  <a:gd name="connsiteX1428" fmla="*/ 3753 w 10000"/>
                  <a:gd name="connsiteY1428" fmla="*/ 8148 h 10000"/>
                  <a:gd name="connsiteX1429" fmla="*/ 3740 w 10000"/>
                  <a:gd name="connsiteY1429" fmla="*/ 8154 h 10000"/>
                  <a:gd name="connsiteX1430" fmla="*/ 3731 w 10000"/>
                  <a:gd name="connsiteY1430" fmla="*/ 8138 h 10000"/>
                  <a:gd name="connsiteX1431" fmla="*/ 3729 w 10000"/>
                  <a:gd name="connsiteY1431" fmla="*/ 8125 h 10000"/>
                  <a:gd name="connsiteX1432" fmla="*/ 3712 w 10000"/>
                  <a:gd name="connsiteY1432" fmla="*/ 8115 h 10000"/>
                  <a:gd name="connsiteX1433" fmla="*/ 3704 w 10000"/>
                  <a:gd name="connsiteY1433" fmla="*/ 8109 h 10000"/>
                  <a:gd name="connsiteX1434" fmla="*/ 3687 w 10000"/>
                  <a:gd name="connsiteY1434" fmla="*/ 8099 h 10000"/>
                  <a:gd name="connsiteX1435" fmla="*/ 3673 w 10000"/>
                  <a:gd name="connsiteY1435" fmla="*/ 8093 h 10000"/>
                  <a:gd name="connsiteX1436" fmla="*/ 3665 w 10000"/>
                  <a:gd name="connsiteY1436" fmla="*/ 8083 h 10000"/>
                  <a:gd name="connsiteX1437" fmla="*/ 3648 w 10000"/>
                  <a:gd name="connsiteY1437" fmla="*/ 8073 h 10000"/>
                  <a:gd name="connsiteX1438" fmla="*/ 3643 w 10000"/>
                  <a:gd name="connsiteY1438" fmla="*/ 8063 h 10000"/>
                  <a:gd name="connsiteX1439" fmla="*/ 3632 w 10000"/>
                  <a:gd name="connsiteY1439" fmla="*/ 8054 h 10000"/>
                  <a:gd name="connsiteX1440" fmla="*/ 3623 w 10000"/>
                  <a:gd name="connsiteY1440" fmla="*/ 8060 h 10000"/>
                  <a:gd name="connsiteX1441" fmla="*/ 3615 w 10000"/>
                  <a:gd name="connsiteY1441" fmla="*/ 8070 h 10000"/>
                  <a:gd name="connsiteX1442" fmla="*/ 3607 w 10000"/>
                  <a:gd name="connsiteY1442" fmla="*/ 8083 h 10000"/>
                  <a:gd name="connsiteX1443" fmla="*/ 3607 w 10000"/>
                  <a:gd name="connsiteY1443" fmla="*/ 8099 h 10000"/>
                  <a:gd name="connsiteX1444" fmla="*/ 3607 w 10000"/>
                  <a:gd name="connsiteY1444" fmla="*/ 8125 h 10000"/>
                  <a:gd name="connsiteX1445" fmla="*/ 3601 w 10000"/>
                  <a:gd name="connsiteY1445" fmla="*/ 8148 h 10000"/>
                  <a:gd name="connsiteX1446" fmla="*/ 3584 w 10000"/>
                  <a:gd name="connsiteY1446" fmla="*/ 8154 h 10000"/>
                  <a:gd name="connsiteX1447" fmla="*/ 3573 w 10000"/>
                  <a:gd name="connsiteY1447" fmla="*/ 8154 h 10000"/>
                  <a:gd name="connsiteX1448" fmla="*/ 3560 w 10000"/>
                  <a:gd name="connsiteY1448" fmla="*/ 8138 h 10000"/>
                  <a:gd name="connsiteX1449" fmla="*/ 3551 w 10000"/>
                  <a:gd name="connsiteY1449" fmla="*/ 8119 h 10000"/>
                  <a:gd name="connsiteX1450" fmla="*/ 3535 w 10000"/>
                  <a:gd name="connsiteY1450" fmla="*/ 8099 h 10000"/>
                  <a:gd name="connsiteX1451" fmla="*/ 3504 w 10000"/>
                  <a:gd name="connsiteY1451" fmla="*/ 8073 h 10000"/>
                  <a:gd name="connsiteX1452" fmla="*/ 3493 w 10000"/>
                  <a:gd name="connsiteY1452" fmla="*/ 8051 h 10000"/>
                  <a:gd name="connsiteX1453" fmla="*/ 3488 w 10000"/>
                  <a:gd name="connsiteY1453" fmla="*/ 8034 h 10000"/>
                  <a:gd name="connsiteX1454" fmla="*/ 3488 w 10000"/>
                  <a:gd name="connsiteY1454" fmla="*/ 8012 h 10000"/>
                  <a:gd name="connsiteX1455" fmla="*/ 3488 w 10000"/>
                  <a:gd name="connsiteY1455" fmla="*/ 8005 h 10000"/>
                  <a:gd name="connsiteX1456" fmla="*/ 3496 w 10000"/>
                  <a:gd name="connsiteY1456" fmla="*/ 8002 h 10000"/>
                  <a:gd name="connsiteX1457" fmla="*/ 3501 w 10000"/>
                  <a:gd name="connsiteY1457" fmla="*/ 7992 h 10000"/>
                  <a:gd name="connsiteX1458" fmla="*/ 3504 w 10000"/>
                  <a:gd name="connsiteY1458" fmla="*/ 7966 h 10000"/>
                  <a:gd name="connsiteX1459" fmla="*/ 3501 w 10000"/>
                  <a:gd name="connsiteY1459" fmla="*/ 7940 h 10000"/>
                  <a:gd name="connsiteX1460" fmla="*/ 3485 w 10000"/>
                  <a:gd name="connsiteY1460" fmla="*/ 7918 h 10000"/>
                  <a:gd name="connsiteX1461" fmla="*/ 3465 w 10000"/>
                  <a:gd name="connsiteY1461" fmla="*/ 7892 h 10000"/>
                  <a:gd name="connsiteX1462" fmla="*/ 3457 w 10000"/>
                  <a:gd name="connsiteY1462" fmla="*/ 7872 h 10000"/>
                  <a:gd name="connsiteX1463" fmla="*/ 3449 w 10000"/>
                  <a:gd name="connsiteY1463" fmla="*/ 7847 h 10000"/>
                  <a:gd name="connsiteX1464" fmla="*/ 3446 w 10000"/>
                  <a:gd name="connsiteY1464" fmla="*/ 7827 h 10000"/>
                  <a:gd name="connsiteX1465" fmla="*/ 3457 w 10000"/>
                  <a:gd name="connsiteY1465" fmla="*/ 7808 h 10000"/>
                  <a:gd name="connsiteX1466" fmla="*/ 3465 w 10000"/>
                  <a:gd name="connsiteY1466" fmla="*/ 7798 h 10000"/>
                  <a:gd name="connsiteX1467" fmla="*/ 3476 w 10000"/>
                  <a:gd name="connsiteY1467" fmla="*/ 7788 h 10000"/>
                  <a:gd name="connsiteX1468" fmla="*/ 3479 w 10000"/>
                  <a:gd name="connsiteY1468" fmla="*/ 7795 h 10000"/>
                  <a:gd name="connsiteX1469" fmla="*/ 3501 w 10000"/>
                  <a:gd name="connsiteY1469" fmla="*/ 7817 h 10000"/>
                  <a:gd name="connsiteX1470" fmla="*/ 3518 w 10000"/>
                  <a:gd name="connsiteY1470" fmla="*/ 7843 h 10000"/>
                  <a:gd name="connsiteX1471" fmla="*/ 3521 w 10000"/>
                  <a:gd name="connsiteY1471" fmla="*/ 7847 h 10000"/>
                  <a:gd name="connsiteX1472" fmla="*/ 3512 w 10000"/>
                  <a:gd name="connsiteY1472" fmla="*/ 7824 h 10000"/>
                  <a:gd name="connsiteX1473" fmla="*/ 3510 w 10000"/>
                  <a:gd name="connsiteY1473" fmla="*/ 7804 h 10000"/>
                  <a:gd name="connsiteX1474" fmla="*/ 3512 w 10000"/>
                  <a:gd name="connsiteY1474" fmla="*/ 7788 h 10000"/>
                  <a:gd name="connsiteX1475" fmla="*/ 3512 w 10000"/>
                  <a:gd name="connsiteY1475" fmla="*/ 7775 h 10000"/>
                  <a:gd name="connsiteX1476" fmla="*/ 3518 w 10000"/>
                  <a:gd name="connsiteY1476" fmla="*/ 7759 h 10000"/>
                  <a:gd name="connsiteX1477" fmla="*/ 3518 w 10000"/>
                  <a:gd name="connsiteY1477" fmla="*/ 7749 h 10000"/>
                  <a:gd name="connsiteX1478" fmla="*/ 3518 w 10000"/>
                  <a:gd name="connsiteY1478" fmla="*/ 7743 h 10000"/>
                  <a:gd name="connsiteX1479" fmla="*/ 3521 w 10000"/>
                  <a:gd name="connsiteY1479" fmla="*/ 7730 h 10000"/>
                  <a:gd name="connsiteX1480" fmla="*/ 4324 w 10000"/>
                  <a:gd name="connsiteY1480" fmla="*/ 1289 h 10000"/>
                  <a:gd name="connsiteX0" fmla="*/ 4324 w 10000"/>
                  <a:gd name="connsiteY0" fmla="*/ 1289 h 10000"/>
                  <a:gd name="connsiteX1" fmla="*/ 4296 w 10000"/>
                  <a:gd name="connsiteY1" fmla="*/ 1305 h 10000"/>
                  <a:gd name="connsiteX2" fmla="*/ 4285 w 10000"/>
                  <a:gd name="connsiteY2" fmla="*/ 1279 h 10000"/>
                  <a:gd name="connsiteX3" fmla="*/ 4244 w 10000"/>
                  <a:gd name="connsiteY3" fmla="*/ 1266 h 10000"/>
                  <a:gd name="connsiteX4" fmla="*/ 4208 w 10000"/>
                  <a:gd name="connsiteY4" fmla="*/ 1286 h 10000"/>
                  <a:gd name="connsiteX5" fmla="*/ 4172 w 10000"/>
                  <a:gd name="connsiteY5" fmla="*/ 1299 h 10000"/>
                  <a:gd name="connsiteX6" fmla="*/ 4150 w 10000"/>
                  <a:gd name="connsiteY6" fmla="*/ 1308 h 10000"/>
                  <a:gd name="connsiteX7" fmla="*/ 4139 w 10000"/>
                  <a:gd name="connsiteY7" fmla="*/ 1315 h 10000"/>
                  <a:gd name="connsiteX8" fmla="*/ 4125 w 10000"/>
                  <a:gd name="connsiteY8" fmla="*/ 1315 h 10000"/>
                  <a:gd name="connsiteX9" fmla="*/ 4119 w 10000"/>
                  <a:gd name="connsiteY9" fmla="*/ 1315 h 10000"/>
                  <a:gd name="connsiteX10" fmla="*/ 4111 w 10000"/>
                  <a:gd name="connsiteY10" fmla="*/ 1308 h 10000"/>
                  <a:gd name="connsiteX11" fmla="*/ 4100 w 10000"/>
                  <a:gd name="connsiteY11" fmla="*/ 1315 h 10000"/>
                  <a:gd name="connsiteX12" fmla="*/ 4075 w 10000"/>
                  <a:gd name="connsiteY12" fmla="*/ 1315 h 10000"/>
                  <a:gd name="connsiteX13" fmla="*/ 4058 w 10000"/>
                  <a:gd name="connsiteY13" fmla="*/ 1318 h 10000"/>
                  <a:gd name="connsiteX14" fmla="*/ 4044 w 10000"/>
                  <a:gd name="connsiteY14" fmla="*/ 1315 h 10000"/>
                  <a:gd name="connsiteX15" fmla="*/ 4042 w 10000"/>
                  <a:gd name="connsiteY15" fmla="*/ 1299 h 10000"/>
                  <a:gd name="connsiteX16" fmla="*/ 4014 w 10000"/>
                  <a:gd name="connsiteY16" fmla="*/ 1308 h 10000"/>
                  <a:gd name="connsiteX17" fmla="*/ 4011 w 10000"/>
                  <a:gd name="connsiteY17" fmla="*/ 1315 h 10000"/>
                  <a:gd name="connsiteX18" fmla="*/ 4011 w 10000"/>
                  <a:gd name="connsiteY18" fmla="*/ 1341 h 10000"/>
                  <a:gd name="connsiteX19" fmla="*/ 4019 w 10000"/>
                  <a:gd name="connsiteY19" fmla="*/ 1341 h 10000"/>
                  <a:gd name="connsiteX20" fmla="*/ 3997 w 10000"/>
                  <a:gd name="connsiteY20" fmla="*/ 1363 h 10000"/>
                  <a:gd name="connsiteX21" fmla="*/ 3986 w 10000"/>
                  <a:gd name="connsiteY21" fmla="*/ 1373 h 10000"/>
                  <a:gd name="connsiteX22" fmla="*/ 3981 w 10000"/>
                  <a:gd name="connsiteY22" fmla="*/ 1389 h 10000"/>
                  <a:gd name="connsiteX23" fmla="*/ 3981 w 10000"/>
                  <a:gd name="connsiteY23" fmla="*/ 1409 h 10000"/>
                  <a:gd name="connsiteX24" fmla="*/ 3981 w 10000"/>
                  <a:gd name="connsiteY24" fmla="*/ 1438 h 10000"/>
                  <a:gd name="connsiteX25" fmla="*/ 3961 w 10000"/>
                  <a:gd name="connsiteY25" fmla="*/ 1441 h 10000"/>
                  <a:gd name="connsiteX26" fmla="*/ 3942 w 10000"/>
                  <a:gd name="connsiteY26" fmla="*/ 1441 h 10000"/>
                  <a:gd name="connsiteX27" fmla="*/ 3914 w 10000"/>
                  <a:gd name="connsiteY27" fmla="*/ 1454 h 10000"/>
                  <a:gd name="connsiteX28" fmla="*/ 3892 w 10000"/>
                  <a:gd name="connsiteY28" fmla="*/ 1467 h 10000"/>
                  <a:gd name="connsiteX29" fmla="*/ 3867 w 10000"/>
                  <a:gd name="connsiteY29" fmla="*/ 1483 h 10000"/>
                  <a:gd name="connsiteX30" fmla="*/ 3845 w 10000"/>
                  <a:gd name="connsiteY30" fmla="*/ 1467 h 10000"/>
                  <a:gd name="connsiteX31" fmla="*/ 3850 w 10000"/>
                  <a:gd name="connsiteY31" fmla="*/ 1457 h 10000"/>
                  <a:gd name="connsiteX32" fmla="*/ 3864 w 10000"/>
                  <a:gd name="connsiteY32" fmla="*/ 1441 h 10000"/>
                  <a:gd name="connsiteX33" fmla="*/ 3859 w 10000"/>
                  <a:gd name="connsiteY33" fmla="*/ 1409 h 10000"/>
                  <a:gd name="connsiteX34" fmla="*/ 3842 w 10000"/>
                  <a:gd name="connsiteY34" fmla="*/ 1383 h 10000"/>
                  <a:gd name="connsiteX35" fmla="*/ 3825 w 10000"/>
                  <a:gd name="connsiteY35" fmla="*/ 1360 h 10000"/>
                  <a:gd name="connsiteX36" fmla="*/ 3809 w 10000"/>
                  <a:gd name="connsiteY36" fmla="*/ 1318 h 10000"/>
                  <a:gd name="connsiteX37" fmla="*/ 3787 w 10000"/>
                  <a:gd name="connsiteY37" fmla="*/ 1289 h 10000"/>
                  <a:gd name="connsiteX38" fmla="*/ 3759 w 10000"/>
                  <a:gd name="connsiteY38" fmla="*/ 1266 h 10000"/>
                  <a:gd name="connsiteX39" fmla="*/ 3740 w 10000"/>
                  <a:gd name="connsiteY39" fmla="*/ 1256 h 10000"/>
                  <a:gd name="connsiteX40" fmla="*/ 3715 w 10000"/>
                  <a:gd name="connsiteY40" fmla="*/ 1250 h 10000"/>
                  <a:gd name="connsiteX41" fmla="*/ 3687 w 10000"/>
                  <a:gd name="connsiteY41" fmla="*/ 1256 h 10000"/>
                  <a:gd name="connsiteX42" fmla="*/ 3681 w 10000"/>
                  <a:gd name="connsiteY42" fmla="*/ 1260 h 10000"/>
                  <a:gd name="connsiteX43" fmla="*/ 3670 w 10000"/>
                  <a:gd name="connsiteY43" fmla="*/ 1295 h 10000"/>
                  <a:gd name="connsiteX44" fmla="*/ 3651 w 10000"/>
                  <a:gd name="connsiteY44" fmla="*/ 1305 h 10000"/>
                  <a:gd name="connsiteX45" fmla="*/ 3640 w 10000"/>
                  <a:gd name="connsiteY45" fmla="*/ 1308 h 10000"/>
                  <a:gd name="connsiteX46" fmla="*/ 3626 w 10000"/>
                  <a:gd name="connsiteY46" fmla="*/ 1308 h 10000"/>
                  <a:gd name="connsiteX47" fmla="*/ 3632 w 10000"/>
                  <a:gd name="connsiteY47" fmla="*/ 1276 h 10000"/>
                  <a:gd name="connsiteX48" fmla="*/ 3609 w 10000"/>
                  <a:gd name="connsiteY48" fmla="*/ 1289 h 10000"/>
                  <a:gd name="connsiteX49" fmla="*/ 3593 w 10000"/>
                  <a:gd name="connsiteY49" fmla="*/ 1286 h 10000"/>
                  <a:gd name="connsiteX50" fmla="*/ 3590 w 10000"/>
                  <a:gd name="connsiteY50" fmla="*/ 1256 h 10000"/>
                  <a:gd name="connsiteX51" fmla="*/ 3584 w 10000"/>
                  <a:gd name="connsiteY51" fmla="*/ 1237 h 10000"/>
                  <a:gd name="connsiteX52" fmla="*/ 3573 w 10000"/>
                  <a:gd name="connsiteY52" fmla="*/ 1237 h 10000"/>
                  <a:gd name="connsiteX53" fmla="*/ 3554 w 10000"/>
                  <a:gd name="connsiteY53" fmla="*/ 1227 h 10000"/>
                  <a:gd name="connsiteX54" fmla="*/ 3546 w 10000"/>
                  <a:gd name="connsiteY54" fmla="*/ 1192 h 10000"/>
                  <a:gd name="connsiteX55" fmla="*/ 3529 w 10000"/>
                  <a:gd name="connsiteY55" fmla="*/ 1176 h 10000"/>
                  <a:gd name="connsiteX56" fmla="*/ 3512 w 10000"/>
                  <a:gd name="connsiteY56" fmla="*/ 1182 h 10000"/>
                  <a:gd name="connsiteX57" fmla="*/ 3485 w 10000"/>
                  <a:gd name="connsiteY57" fmla="*/ 1182 h 10000"/>
                  <a:gd name="connsiteX58" fmla="*/ 3463 w 10000"/>
                  <a:gd name="connsiteY58" fmla="*/ 1176 h 10000"/>
                  <a:gd name="connsiteX59" fmla="*/ 3449 w 10000"/>
                  <a:gd name="connsiteY59" fmla="*/ 1182 h 10000"/>
                  <a:gd name="connsiteX60" fmla="*/ 3432 w 10000"/>
                  <a:gd name="connsiteY60" fmla="*/ 1192 h 10000"/>
                  <a:gd name="connsiteX61" fmla="*/ 3454 w 10000"/>
                  <a:gd name="connsiteY61" fmla="*/ 1205 h 10000"/>
                  <a:gd name="connsiteX62" fmla="*/ 3463 w 10000"/>
                  <a:gd name="connsiteY62" fmla="*/ 1205 h 10000"/>
                  <a:gd name="connsiteX63" fmla="*/ 3488 w 10000"/>
                  <a:gd name="connsiteY63" fmla="*/ 1205 h 10000"/>
                  <a:gd name="connsiteX64" fmla="*/ 3488 w 10000"/>
                  <a:gd name="connsiteY64" fmla="*/ 1218 h 10000"/>
                  <a:gd name="connsiteX65" fmla="*/ 3493 w 10000"/>
                  <a:gd name="connsiteY65" fmla="*/ 1247 h 10000"/>
                  <a:gd name="connsiteX66" fmla="*/ 3512 w 10000"/>
                  <a:gd name="connsiteY66" fmla="*/ 1247 h 10000"/>
                  <a:gd name="connsiteX67" fmla="*/ 3518 w 10000"/>
                  <a:gd name="connsiteY67" fmla="*/ 1250 h 10000"/>
                  <a:gd name="connsiteX68" fmla="*/ 3521 w 10000"/>
                  <a:gd name="connsiteY68" fmla="*/ 1276 h 10000"/>
                  <a:gd name="connsiteX69" fmla="*/ 3543 w 10000"/>
                  <a:gd name="connsiteY69" fmla="*/ 1295 h 10000"/>
                  <a:gd name="connsiteX70" fmla="*/ 3546 w 10000"/>
                  <a:gd name="connsiteY70" fmla="*/ 1305 h 10000"/>
                  <a:gd name="connsiteX71" fmla="*/ 3543 w 10000"/>
                  <a:gd name="connsiteY71" fmla="*/ 1315 h 10000"/>
                  <a:gd name="connsiteX72" fmla="*/ 3543 w 10000"/>
                  <a:gd name="connsiteY72" fmla="*/ 1331 h 10000"/>
                  <a:gd name="connsiteX73" fmla="*/ 3554 w 10000"/>
                  <a:gd name="connsiteY73" fmla="*/ 1324 h 10000"/>
                  <a:gd name="connsiteX74" fmla="*/ 3560 w 10000"/>
                  <a:gd name="connsiteY74" fmla="*/ 1331 h 10000"/>
                  <a:gd name="connsiteX75" fmla="*/ 3582 w 10000"/>
                  <a:gd name="connsiteY75" fmla="*/ 1344 h 10000"/>
                  <a:gd name="connsiteX76" fmla="*/ 3598 w 10000"/>
                  <a:gd name="connsiteY76" fmla="*/ 1380 h 10000"/>
                  <a:gd name="connsiteX77" fmla="*/ 3607 w 10000"/>
                  <a:gd name="connsiteY77" fmla="*/ 1389 h 10000"/>
                  <a:gd name="connsiteX78" fmla="*/ 3623 w 10000"/>
                  <a:gd name="connsiteY78" fmla="*/ 1409 h 10000"/>
                  <a:gd name="connsiteX79" fmla="*/ 3634 w 10000"/>
                  <a:gd name="connsiteY79" fmla="*/ 1438 h 10000"/>
                  <a:gd name="connsiteX80" fmla="*/ 3632 w 10000"/>
                  <a:gd name="connsiteY80" fmla="*/ 1454 h 10000"/>
                  <a:gd name="connsiteX81" fmla="*/ 3618 w 10000"/>
                  <a:gd name="connsiteY81" fmla="*/ 1438 h 10000"/>
                  <a:gd name="connsiteX82" fmla="*/ 3598 w 10000"/>
                  <a:gd name="connsiteY82" fmla="*/ 1428 h 10000"/>
                  <a:gd name="connsiteX83" fmla="*/ 3582 w 10000"/>
                  <a:gd name="connsiteY83" fmla="*/ 1402 h 10000"/>
                  <a:gd name="connsiteX84" fmla="*/ 3562 w 10000"/>
                  <a:gd name="connsiteY84" fmla="*/ 1399 h 10000"/>
                  <a:gd name="connsiteX85" fmla="*/ 3546 w 10000"/>
                  <a:gd name="connsiteY85" fmla="*/ 1383 h 10000"/>
                  <a:gd name="connsiteX86" fmla="*/ 3510 w 10000"/>
                  <a:gd name="connsiteY86" fmla="*/ 1360 h 10000"/>
                  <a:gd name="connsiteX87" fmla="*/ 3485 w 10000"/>
                  <a:gd name="connsiteY87" fmla="*/ 1344 h 10000"/>
                  <a:gd name="connsiteX88" fmla="*/ 3454 w 10000"/>
                  <a:gd name="connsiteY88" fmla="*/ 1334 h 10000"/>
                  <a:gd name="connsiteX89" fmla="*/ 3429 w 10000"/>
                  <a:gd name="connsiteY89" fmla="*/ 1315 h 10000"/>
                  <a:gd name="connsiteX90" fmla="*/ 3416 w 10000"/>
                  <a:gd name="connsiteY90" fmla="*/ 1308 h 10000"/>
                  <a:gd name="connsiteX91" fmla="*/ 3399 w 10000"/>
                  <a:gd name="connsiteY91" fmla="*/ 1305 h 10000"/>
                  <a:gd name="connsiteX92" fmla="*/ 3382 w 10000"/>
                  <a:gd name="connsiteY92" fmla="*/ 1286 h 10000"/>
                  <a:gd name="connsiteX93" fmla="*/ 3380 w 10000"/>
                  <a:gd name="connsiteY93" fmla="*/ 1266 h 10000"/>
                  <a:gd name="connsiteX94" fmla="*/ 3388 w 10000"/>
                  <a:gd name="connsiteY94" fmla="*/ 1256 h 10000"/>
                  <a:gd name="connsiteX95" fmla="*/ 3407 w 10000"/>
                  <a:gd name="connsiteY95" fmla="*/ 1256 h 10000"/>
                  <a:gd name="connsiteX96" fmla="*/ 3396 w 10000"/>
                  <a:gd name="connsiteY96" fmla="*/ 1227 h 10000"/>
                  <a:gd name="connsiteX97" fmla="*/ 3382 w 10000"/>
                  <a:gd name="connsiteY97" fmla="*/ 1227 h 10000"/>
                  <a:gd name="connsiteX98" fmla="*/ 3360 w 10000"/>
                  <a:gd name="connsiteY98" fmla="*/ 1221 h 10000"/>
                  <a:gd name="connsiteX99" fmla="*/ 3349 w 10000"/>
                  <a:gd name="connsiteY99" fmla="*/ 1231 h 10000"/>
                  <a:gd name="connsiteX100" fmla="*/ 3352 w 10000"/>
                  <a:gd name="connsiteY100" fmla="*/ 1247 h 10000"/>
                  <a:gd name="connsiteX101" fmla="*/ 3341 w 10000"/>
                  <a:gd name="connsiteY101" fmla="*/ 1237 h 10000"/>
                  <a:gd name="connsiteX102" fmla="*/ 3335 w 10000"/>
                  <a:gd name="connsiteY102" fmla="*/ 1231 h 10000"/>
                  <a:gd name="connsiteX103" fmla="*/ 3307 w 10000"/>
                  <a:gd name="connsiteY103" fmla="*/ 1227 h 10000"/>
                  <a:gd name="connsiteX104" fmla="*/ 3294 w 10000"/>
                  <a:gd name="connsiteY104" fmla="*/ 1221 h 10000"/>
                  <a:gd name="connsiteX105" fmla="*/ 3271 w 10000"/>
                  <a:gd name="connsiteY105" fmla="*/ 1211 h 10000"/>
                  <a:gd name="connsiteX106" fmla="*/ 3252 w 10000"/>
                  <a:gd name="connsiteY106" fmla="*/ 1195 h 10000"/>
                  <a:gd name="connsiteX107" fmla="*/ 3235 w 10000"/>
                  <a:gd name="connsiteY107" fmla="*/ 1195 h 10000"/>
                  <a:gd name="connsiteX108" fmla="*/ 3235 w 10000"/>
                  <a:gd name="connsiteY108" fmla="*/ 1205 h 10000"/>
                  <a:gd name="connsiteX109" fmla="*/ 3219 w 10000"/>
                  <a:gd name="connsiteY109" fmla="*/ 1231 h 10000"/>
                  <a:gd name="connsiteX110" fmla="*/ 3213 w 10000"/>
                  <a:gd name="connsiteY110" fmla="*/ 1231 h 10000"/>
                  <a:gd name="connsiteX111" fmla="*/ 3183 w 10000"/>
                  <a:gd name="connsiteY111" fmla="*/ 1221 h 10000"/>
                  <a:gd name="connsiteX112" fmla="*/ 3175 w 10000"/>
                  <a:gd name="connsiteY112" fmla="*/ 1227 h 10000"/>
                  <a:gd name="connsiteX113" fmla="*/ 3163 w 10000"/>
                  <a:gd name="connsiteY113" fmla="*/ 1237 h 10000"/>
                  <a:gd name="connsiteX114" fmla="*/ 3158 w 10000"/>
                  <a:gd name="connsiteY114" fmla="*/ 1260 h 10000"/>
                  <a:gd name="connsiteX115" fmla="*/ 3158 w 10000"/>
                  <a:gd name="connsiteY115" fmla="*/ 1276 h 10000"/>
                  <a:gd name="connsiteX116" fmla="*/ 3163 w 10000"/>
                  <a:gd name="connsiteY116" fmla="*/ 1295 h 10000"/>
                  <a:gd name="connsiteX117" fmla="*/ 3166 w 10000"/>
                  <a:gd name="connsiteY117" fmla="*/ 1308 h 10000"/>
                  <a:gd name="connsiteX118" fmla="*/ 3158 w 10000"/>
                  <a:gd name="connsiteY118" fmla="*/ 1315 h 10000"/>
                  <a:gd name="connsiteX119" fmla="*/ 3133 w 10000"/>
                  <a:gd name="connsiteY119" fmla="*/ 1299 h 10000"/>
                  <a:gd name="connsiteX120" fmla="*/ 3114 w 10000"/>
                  <a:gd name="connsiteY120" fmla="*/ 1276 h 10000"/>
                  <a:gd name="connsiteX121" fmla="*/ 3078 w 10000"/>
                  <a:gd name="connsiteY121" fmla="*/ 1240 h 10000"/>
                  <a:gd name="connsiteX122" fmla="*/ 3044 w 10000"/>
                  <a:gd name="connsiteY122" fmla="*/ 1227 h 10000"/>
                  <a:gd name="connsiteX123" fmla="*/ 3033 w 10000"/>
                  <a:gd name="connsiteY123" fmla="*/ 1231 h 10000"/>
                  <a:gd name="connsiteX124" fmla="*/ 3036 w 10000"/>
                  <a:gd name="connsiteY124" fmla="*/ 1256 h 10000"/>
                  <a:gd name="connsiteX125" fmla="*/ 3044 w 10000"/>
                  <a:gd name="connsiteY125" fmla="*/ 1266 h 10000"/>
                  <a:gd name="connsiteX126" fmla="*/ 3044 w 10000"/>
                  <a:gd name="connsiteY126" fmla="*/ 1276 h 10000"/>
                  <a:gd name="connsiteX127" fmla="*/ 3036 w 10000"/>
                  <a:gd name="connsiteY127" fmla="*/ 1276 h 10000"/>
                  <a:gd name="connsiteX128" fmla="*/ 3028 w 10000"/>
                  <a:gd name="connsiteY128" fmla="*/ 1266 h 10000"/>
                  <a:gd name="connsiteX129" fmla="*/ 3025 w 10000"/>
                  <a:gd name="connsiteY129" fmla="*/ 1256 h 10000"/>
                  <a:gd name="connsiteX130" fmla="*/ 3008 w 10000"/>
                  <a:gd name="connsiteY130" fmla="*/ 1205 h 10000"/>
                  <a:gd name="connsiteX131" fmla="*/ 3000 w 10000"/>
                  <a:gd name="connsiteY131" fmla="*/ 1192 h 10000"/>
                  <a:gd name="connsiteX132" fmla="*/ 2994 w 10000"/>
                  <a:gd name="connsiteY132" fmla="*/ 1176 h 10000"/>
                  <a:gd name="connsiteX133" fmla="*/ 2986 w 10000"/>
                  <a:gd name="connsiteY133" fmla="*/ 1182 h 10000"/>
                  <a:gd name="connsiteX134" fmla="*/ 2981 w 10000"/>
                  <a:gd name="connsiteY134" fmla="*/ 1192 h 10000"/>
                  <a:gd name="connsiteX135" fmla="*/ 2970 w 10000"/>
                  <a:gd name="connsiteY135" fmla="*/ 1201 h 10000"/>
                  <a:gd name="connsiteX136" fmla="*/ 2956 w 10000"/>
                  <a:gd name="connsiteY136" fmla="*/ 1218 h 10000"/>
                  <a:gd name="connsiteX137" fmla="*/ 2939 w 10000"/>
                  <a:gd name="connsiteY137" fmla="*/ 1240 h 10000"/>
                  <a:gd name="connsiteX138" fmla="*/ 2928 w 10000"/>
                  <a:gd name="connsiteY138" fmla="*/ 1247 h 10000"/>
                  <a:gd name="connsiteX139" fmla="*/ 2922 w 10000"/>
                  <a:gd name="connsiteY139" fmla="*/ 1250 h 10000"/>
                  <a:gd name="connsiteX140" fmla="*/ 2911 w 10000"/>
                  <a:gd name="connsiteY140" fmla="*/ 1250 h 10000"/>
                  <a:gd name="connsiteX141" fmla="*/ 2884 w 10000"/>
                  <a:gd name="connsiteY141" fmla="*/ 1247 h 10000"/>
                  <a:gd name="connsiteX142" fmla="*/ 2864 w 10000"/>
                  <a:gd name="connsiteY142" fmla="*/ 1237 h 10000"/>
                  <a:gd name="connsiteX143" fmla="*/ 2848 w 10000"/>
                  <a:gd name="connsiteY143" fmla="*/ 1231 h 10000"/>
                  <a:gd name="connsiteX144" fmla="*/ 2834 w 10000"/>
                  <a:gd name="connsiteY144" fmla="*/ 1227 h 10000"/>
                  <a:gd name="connsiteX145" fmla="*/ 2831 w 10000"/>
                  <a:gd name="connsiteY145" fmla="*/ 1227 h 10000"/>
                  <a:gd name="connsiteX146" fmla="*/ 2831 w 10000"/>
                  <a:gd name="connsiteY146" fmla="*/ 1221 h 10000"/>
                  <a:gd name="connsiteX147" fmla="*/ 2825 w 10000"/>
                  <a:gd name="connsiteY147" fmla="*/ 1205 h 10000"/>
                  <a:gd name="connsiteX148" fmla="*/ 2823 w 10000"/>
                  <a:gd name="connsiteY148" fmla="*/ 1192 h 10000"/>
                  <a:gd name="connsiteX149" fmla="*/ 2817 w 10000"/>
                  <a:gd name="connsiteY149" fmla="*/ 1182 h 10000"/>
                  <a:gd name="connsiteX150" fmla="*/ 2814 w 10000"/>
                  <a:gd name="connsiteY150" fmla="*/ 1176 h 10000"/>
                  <a:gd name="connsiteX151" fmla="*/ 2792 w 10000"/>
                  <a:gd name="connsiteY151" fmla="*/ 1172 h 10000"/>
                  <a:gd name="connsiteX152" fmla="*/ 2759 w 10000"/>
                  <a:gd name="connsiteY152" fmla="*/ 1156 h 10000"/>
                  <a:gd name="connsiteX153" fmla="*/ 2734 w 10000"/>
                  <a:gd name="connsiteY153" fmla="*/ 1143 h 10000"/>
                  <a:gd name="connsiteX154" fmla="*/ 2695 w 10000"/>
                  <a:gd name="connsiteY154" fmla="*/ 1124 h 10000"/>
                  <a:gd name="connsiteX155" fmla="*/ 2670 w 10000"/>
                  <a:gd name="connsiteY155" fmla="*/ 1108 h 10000"/>
                  <a:gd name="connsiteX156" fmla="*/ 2645 w 10000"/>
                  <a:gd name="connsiteY156" fmla="*/ 1091 h 10000"/>
                  <a:gd name="connsiteX157" fmla="*/ 2618 w 10000"/>
                  <a:gd name="connsiteY157" fmla="*/ 1088 h 10000"/>
                  <a:gd name="connsiteX158" fmla="*/ 2576 w 10000"/>
                  <a:gd name="connsiteY158" fmla="*/ 1088 h 10000"/>
                  <a:gd name="connsiteX159" fmla="*/ 2551 w 10000"/>
                  <a:gd name="connsiteY159" fmla="*/ 1091 h 10000"/>
                  <a:gd name="connsiteX160" fmla="*/ 2521 w 10000"/>
                  <a:gd name="connsiteY160" fmla="*/ 1098 h 10000"/>
                  <a:gd name="connsiteX161" fmla="*/ 2493 w 10000"/>
                  <a:gd name="connsiteY161" fmla="*/ 1104 h 10000"/>
                  <a:gd name="connsiteX162" fmla="*/ 2468 w 10000"/>
                  <a:gd name="connsiteY162" fmla="*/ 1108 h 10000"/>
                  <a:gd name="connsiteX163" fmla="*/ 2404 w 10000"/>
                  <a:gd name="connsiteY163" fmla="*/ 1124 h 10000"/>
                  <a:gd name="connsiteX164" fmla="*/ 2366 w 10000"/>
                  <a:gd name="connsiteY164" fmla="*/ 1133 h 10000"/>
                  <a:gd name="connsiteX165" fmla="*/ 2346 w 10000"/>
                  <a:gd name="connsiteY165" fmla="*/ 1137 h 10000"/>
                  <a:gd name="connsiteX166" fmla="*/ 2294 w 10000"/>
                  <a:gd name="connsiteY166" fmla="*/ 1146 h 10000"/>
                  <a:gd name="connsiteX167" fmla="*/ 2249 w 10000"/>
                  <a:gd name="connsiteY167" fmla="*/ 1156 h 10000"/>
                  <a:gd name="connsiteX168" fmla="*/ 2230 w 10000"/>
                  <a:gd name="connsiteY168" fmla="*/ 1156 h 10000"/>
                  <a:gd name="connsiteX169" fmla="*/ 2222 w 10000"/>
                  <a:gd name="connsiteY169" fmla="*/ 1163 h 10000"/>
                  <a:gd name="connsiteX170" fmla="*/ 2194 w 10000"/>
                  <a:gd name="connsiteY170" fmla="*/ 1163 h 10000"/>
                  <a:gd name="connsiteX171" fmla="*/ 2172 w 10000"/>
                  <a:gd name="connsiteY171" fmla="*/ 1163 h 10000"/>
                  <a:gd name="connsiteX172" fmla="*/ 2147 w 10000"/>
                  <a:gd name="connsiteY172" fmla="*/ 1166 h 10000"/>
                  <a:gd name="connsiteX173" fmla="*/ 2108 w 10000"/>
                  <a:gd name="connsiteY173" fmla="*/ 1166 h 10000"/>
                  <a:gd name="connsiteX174" fmla="*/ 2083 w 10000"/>
                  <a:gd name="connsiteY174" fmla="*/ 1156 h 10000"/>
                  <a:gd name="connsiteX175" fmla="*/ 2042 w 10000"/>
                  <a:gd name="connsiteY175" fmla="*/ 1143 h 10000"/>
                  <a:gd name="connsiteX176" fmla="*/ 2011 w 10000"/>
                  <a:gd name="connsiteY176" fmla="*/ 1143 h 10000"/>
                  <a:gd name="connsiteX177" fmla="*/ 1994 w 10000"/>
                  <a:gd name="connsiteY177" fmla="*/ 1146 h 10000"/>
                  <a:gd name="connsiteX178" fmla="*/ 1967 w 10000"/>
                  <a:gd name="connsiteY178" fmla="*/ 1156 h 10000"/>
                  <a:gd name="connsiteX179" fmla="*/ 1903 w 10000"/>
                  <a:gd name="connsiteY179" fmla="*/ 1176 h 10000"/>
                  <a:gd name="connsiteX180" fmla="*/ 1873 w 10000"/>
                  <a:gd name="connsiteY180" fmla="*/ 1182 h 10000"/>
                  <a:gd name="connsiteX181" fmla="*/ 1850 w 10000"/>
                  <a:gd name="connsiteY181" fmla="*/ 1185 h 10000"/>
                  <a:gd name="connsiteX182" fmla="*/ 1842 w 10000"/>
                  <a:gd name="connsiteY182" fmla="*/ 1192 h 10000"/>
                  <a:gd name="connsiteX183" fmla="*/ 1823 w 10000"/>
                  <a:gd name="connsiteY183" fmla="*/ 1195 h 10000"/>
                  <a:gd name="connsiteX184" fmla="*/ 1814 w 10000"/>
                  <a:gd name="connsiteY184" fmla="*/ 1201 h 10000"/>
                  <a:gd name="connsiteX185" fmla="*/ 1792 w 10000"/>
                  <a:gd name="connsiteY185" fmla="*/ 1218 h 10000"/>
                  <a:gd name="connsiteX186" fmla="*/ 1767 w 10000"/>
                  <a:gd name="connsiteY186" fmla="*/ 1231 h 10000"/>
                  <a:gd name="connsiteX187" fmla="*/ 1717 w 10000"/>
                  <a:gd name="connsiteY187" fmla="*/ 1266 h 10000"/>
                  <a:gd name="connsiteX188" fmla="*/ 1695 w 10000"/>
                  <a:gd name="connsiteY188" fmla="*/ 1279 h 10000"/>
                  <a:gd name="connsiteX189" fmla="*/ 1654 w 10000"/>
                  <a:gd name="connsiteY189" fmla="*/ 1308 h 10000"/>
                  <a:gd name="connsiteX190" fmla="*/ 1620 w 10000"/>
                  <a:gd name="connsiteY190" fmla="*/ 1334 h 10000"/>
                  <a:gd name="connsiteX191" fmla="*/ 1590 w 10000"/>
                  <a:gd name="connsiteY191" fmla="*/ 1360 h 10000"/>
                  <a:gd name="connsiteX192" fmla="*/ 1565 w 10000"/>
                  <a:gd name="connsiteY192" fmla="*/ 1380 h 10000"/>
                  <a:gd name="connsiteX193" fmla="*/ 1532 w 10000"/>
                  <a:gd name="connsiteY193" fmla="*/ 1402 h 10000"/>
                  <a:gd name="connsiteX194" fmla="*/ 1501 w 10000"/>
                  <a:gd name="connsiteY194" fmla="*/ 1418 h 10000"/>
                  <a:gd name="connsiteX195" fmla="*/ 1460 w 10000"/>
                  <a:gd name="connsiteY195" fmla="*/ 1438 h 10000"/>
                  <a:gd name="connsiteX196" fmla="*/ 1435 w 10000"/>
                  <a:gd name="connsiteY196" fmla="*/ 1454 h 10000"/>
                  <a:gd name="connsiteX197" fmla="*/ 1421 w 10000"/>
                  <a:gd name="connsiteY197" fmla="*/ 1464 h 10000"/>
                  <a:gd name="connsiteX198" fmla="*/ 1380 w 10000"/>
                  <a:gd name="connsiteY198" fmla="*/ 1473 h 10000"/>
                  <a:gd name="connsiteX199" fmla="*/ 1324 w 10000"/>
                  <a:gd name="connsiteY199" fmla="*/ 1477 h 10000"/>
                  <a:gd name="connsiteX200" fmla="*/ 1274 w 10000"/>
                  <a:gd name="connsiteY200" fmla="*/ 1483 h 10000"/>
                  <a:gd name="connsiteX201" fmla="*/ 1244 w 10000"/>
                  <a:gd name="connsiteY201" fmla="*/ 1486 h 10000"/>
                  <a:gd name="connsiteX202" fmla="*/ 1233 w 10000"/>
                  <a:gd name="connsiteY202" fmla="*/ 1486 h 10000"/>
                  <a:gd name="connsiteX203" fmla="*/ 1197 w 10000"/>
                  <a:gd name="connsiteY203" fmla="*/ 1493 h 10000"/>
                  <a:gd name="connsiteX204" fmla="*/ 1180 w 10000"/>
                  <a:gd name="connsiteY204" fmla="*/ 1496 h 10000"/>
                  <a:gd name="connsiteX205" fmla="*/ 1169 w 10000"/>
                  <a:gd name="connsiteY205" fmla="*/ 1496 h 10000"/>
                  <a:gd name="connsiteX206" fmla="*/ 1161 w 10000"/>
                  <a:gd name="connsiteY206" fmla="*/ 1503 h 10000"/>
                  <a:gd name="connsiteX207" fmla="*/ 1155 w 10000"/>
                  <a:gd name="connsiteY207" fmla="*/ 1503 h 10000"/>
                  <a:gd name="connsiteX208" fmla="*/ 501 w 10000"/>
                  <a:gd name="connsiteY208" fmla="*/ 2277 h 10000"/>
                  <a:gd name="connsiteX209" fmla="*/ 396 w 10000"/>
                  <a:gd name="connsiteY209" fmla="*/ 2532 h 10000"/>
                  <a:gd name="connsiteX210" fmla="*/ 324 w 10000"/>
                  <a:gd name="connsiteY210" fmla="*/ 2759 h 10000"/>
                  <a:gd name="connsiteX211" fmla="*/ 274 w 10000"/>
                  <a:gd name="connsiteY211" fmla="*/ 2866 h 10000"/>
                  <a:gd name="connsiteX212" fmla="*/ 202 w 10000"/>
                  <a:gd name="connsiteY212" fmla="*/ 3008 h 10000"/>
                  <a:gd name="connsiteX213" fmla="*/ 211 w 10000"/>
                  <a:gd name="connsiteY213" fmla="*/ 3177 h 10000"/>
                  <a:gd name="connsiteX214" fmla="*/ 235 w 10000"/>
                  <a:gd name="connsiteY214" fmla="*/ 3368 h 10000"/>
                  <a:gd name="connsiteX215" fmla="*/ 266 w 10000"/>
                  <a:gd name="connsiteY215" fmla="*/ 3595 h 10000"/>
                  <a:gd name="connsiteX216" fmla="*/ 299 w 10000"/>
                  <a:gd name="connsiteY216" fmla="*/ 3831 h 10000"/>
                  <a:gd name="connsiteX217" fmla="*/ 305 w 10000"/>
                  <a:gd name="connsiteY217" fmla="*/ 3863 h 10000"/>
                  <a:gd name="connsiteX218" fmla="*/ 341 w 10000"/>
                  <a:gd name="connsiteY218" fmla="*/ 3941 h 10000"/>
                  <a:gd name="connsiteX219" fmla="*/ 186 w 10000"/>
                  <a:gd name="connsiteY219" fmla="*/ 3935 h 10000"/>
                  <a:gd name="connsiteX220" fmla="*/ 30 w 10000"/>
                  <a:gd name="connsiteY220" fmla="*/ 3925 h 10000"/>
                  <a:gd name="connsiteX221" fmla="*/ 0 w 10000"/>
                  <a:gd name="connsiteY221" fmla="*/ 4054 h 10000"/>
                  <a:gd name="connsiteX222" fmla="*/ 14 w 10000"/>
                  <a:gd name="connsiteY222" fmla="*/ 4152 h 10000"/>
                  <a:gd name="connsiteX223" fmla="*/ 22 w 10000"/>
                  <a:gd name="connsiteY223" fmla="*/ 4242 h 10000"/>
                  <a:gd name="connsiteX224" fmla="*/ 30 w 10000"/>
                  <a:gd name="connsiteY224" fmla="*/ 4291 h 10000"/>
                  <a:gd name="connsiteX225" fmla="*/ 102 w 10000"/>
                  <a:gd name="connsiteY225" fmla="*/ 4271 h 10000"/>
                  <a:gd name="connsiteX226" fmla="*/ 155 w 10000"/>
                  <a:gd name="connsiteY226" fmla="*/ 4262 h 10000"/>
                  <a:gd name="connsiteX227" fmla="*/ 410 w 10000"/>
                  <a:gd name="connsiteY227" fmla="*/ 4255 h 10000"/>
                  <a:gd name="connsiteX228" fmla="*/ 418 w 10000"/>
                  <a:gd name="connsiteY228" fmla="*/ 4385 h 10000"/>
                  <a:gd name="connsiteX229" fmla="*/ 429 w 10000"/>
                  <a:gd name="connsiteY229" fmla="*/ 4543 h 10000"/>
                  <a:gd name="connsiteX230" fmla="*/ 443 w 10000"/>
                  <a:gd name="connsiteY230" fmla="*/ 4585 h 10000"/>
                  <a:gd name="connsiteX231" fmla="*/ 465 w 10000"/>
                  <a:gd name="connsiteY231" fmla="*/ 4611 h 10000"/>
                  <a:gd name="connsiteX232" fmla="*/ 468 w 10000"/>
                  <a:gd name="connsiteY232" fmla="*/ 4621 h 10000"/>
                  <a:gd name="connsiteX233" fmla="*/ 474 w 10000"/>
                  <a:gd name="connsiteY233" fmla="*/ 4679 h 10000"/>
                  <a:gd name="connsiteX234" fmla="*/ 554 w 10000"/>
                  <a:gd name="connsiteY234" fmla="*/ 4738 h 10000"/>
                  <a:gd name="connsiteX235" fmla="*/ 637 w 10000"/>
                  <a:gd name="connsiteY235" fmla="*/ 4809 h 10000"/>
                  <a:gd name="connsiteX236" fmla="*/ 704 w 10000"/>
                  <a:gd name="connsiteY236" fmla="*/ 4851 h 10000"/>
                  <a:gd name="connsiteX237" fmla="*/ 740 w 10000"/>
                  <a:gd name="connsiteY237" fmla="*/ 4893 h 10000"/>
                  <a:gd name="connsiteX238" fmla="*/ 756 w 10000"/>
                  <a:gd name="connsiteY238" fmla="*/ 4896 h 10000"/>
                  <a:gd name="connsiteX239" fmla="*/ 767 w 10000"/>
                  <a:gd name="connsiteY239" fmla="*/ 4880 h 10000"/>
                  <a:gd name="connsiteX240" fmla="*/ 806 w 10000"/>
                  <a:gd name="connsiteY240" fmla="*/ 4945 h 10000"/>
                  <a:gd name="connsiteX241" fmla="*/ 886 w 10000"/>
                  <a:gd name="connsiteY241" fmla="*/ 5078 h 10000"/>
                  <a:gd name="connsiteX242" fmla="*/ 911 w 10000"/>
                  <a:gd name="connsiteY242" fmla="*/ 5130 h 10000"/>
                  <a:gd name="connsiteX243" fmla="*/ 920 w 10000"/>
                  <a:gd name="connsiteY243" fmla="*/ 5191 h 10000"/>
                  <a:gd name="connsiteX244" fmla="*/ 920 w 10000"/>
                  <a:gd name="connsiteY244" fmla="*/ 5220 h 10000"/>
                  <a:gd name="connsiteX245" fmla="*/ 911 w 10000"/>
                  <a:gd name="connsiteY245" fmla="*/ 5314 h 10000"/>
                  <a:gd name="connsiteX246" fmla="*/ 898 w 10000"/>
                  <a:gd name="connsiteY246" fmla="*/ 5369 h 10000"/>
                  <a:gd name="connsiteX247" fmla="*/ 895 w 10000"/>
                  <a:gd name="connsiteY247" fmla="*/ 5385 h 10000"/>
                  <a:gd name="connsiteX248" fmla="*/ 895 w 10000"/>
                  <a:gd name="connsiteY248" fmla="*/ 5405 h 10000"/>
                  <a:gd name="connsiteX249" fmla="*/ 898 w 10000"/>
                  <a:gd name="connsiteY249" fmla="*/ 5434 h 10000"/>
                  <a:gd name="connsiteX250" fmla="*/ 911 w 10000"/>
                  <a:gd name="connsiteY250" fmla="*/ 5463 h 10000"/>
                  <a:gd name="connsiteX251" fmla="*/ 920 w 10000"/>
                  <a:gd name="connsiteY251" fmla="*/ 5492 h 10000"/>
                  <a:gd name="connsiteX252" fmla="*/ 934 w 10000"/>
                  <a:gd name="connsiteY252" fmla="*/ 5518 h 10000"/>
                  <a:gd name="connsiteX253" fmla="*/ 1169 w 10000"/>
                  <a:gd name="connsiteY253" fmla="*/ 5738 h 10000"/>
                  <a:gd name="connsiteX254" fmla="*/ 1188 w 10000"/>
                  <a:gd name="connsiteY254" fmla="*/ 5755 h 10000"/>
                  <a:gd name="connsiteX255" fmla="*/ 1216 w 10000"/>
                  <a:gd name="connsiteY255" fmla="*/ 5758 h 10000"/>
                  <a:gd name="connsiteX256" fmla="*/ 1313 w 10000"/>
                  <a:gd name="connsiteY256" fmla="*/ 5774 h 10000"/>
                  <a:gd name="connsiteX257" fmla="*/ 1349 w 10000"/>
                  <a:gd name="connsiteY257" fmla="*/ 5787 h 10000"/>
                  <a:gd name="connsiteX258" fmla="*/ 1393 w 10000"/>
                  <a:gd name="connsiteY258" fmla="*/ 5793 h 10000"/>
                  <a:gd name="connsiteX259" fmla="*/ 1393 w 10000"/>
                  <a:gd name="connsiteY259" fmla="*/ 5797 h 10000"/>
                  <a:gd name="connsiteX260" fmla="*/ 1421 w 10000"/>
                  <a:gd name="connsiteY260" fmla="*/ 5810 h 10000"/>
                  <a:gd name="connsiteX261" fmla="*/ 1446 w 10000"/>
                  <a:gd name="connsiteY261" fmla="*/ 5829 h 10000"/>
                  <a:gd name="connsiteX262" fmla="*/ 1460 w 10000"/>
                  <a:gd name="connsiteY262" fmla="*/ 5842 h 10000"/>
                  <a:gd name="connsiteX263" fmla="*/ 1476 w 10000"/>
                  <a:gd name="connsiteY263" fmla="*/ 5848 h 10000"/>
                  <a:gd name="connsiteX264" fmla="*/ 1501 w 10000"/>
                  <a:gd name="connsiteY264" fmla="*/ 5852 h 10000"/>
                  <a:gd name="connsiteX265" fmla="*/ 1532 w 10000"/>
                  <a:gd name="connsiteY265" fmla="*/ 5887 h 10000"/>
                  <a:gd name="connsiteX266" fmla="*/ 1565 w 10000"/>
                  <a:gd name="connsiteY266" fmla="*/ 5942 h 10000"/>
                  <a:gd name="connsiteX267" fmla="*/ 1587 w 10000"/>
                  <a:gd name="connsiteY267" fmla="*/ 5972 h 10000"/>
                  <a:gd name="connsiteX268" fmla="*/ 1612 w 10000"/>
                  <a:gd name="connsiteY268" fmla="*/ 5955 h 10000"/>
                  <a:gd name="connsiteX269" fmla="*/ 1679 w 10000"/>
                  <a:gd name="connsiteY269" fmla="*/ 6049 h 10000"/>
                  <a:gd name="connsiteX270" fmla="*/ 1720 w 10000"/>
                  <a:gd name="connsiteY270" fmla="*/ 6108 h 10000"/>
                  <a:gd name="connsiteX271" fmla="*/ 1751 w 10000"/>
                  <a:gd name="connsiteY271" fmla="*/ 6133 h 10000"/>
                  <a:gd name="connsiteX272" fmla="*/ 1792 w 10000"/>
                  <a:gd name="connsiteY272" fmla="*/ 6169 h 10000"/>
                  <a:gd name="connsiteX273" fmla="*/ 1801 w 10000"/>
                  <a:gd name="connsiteY273" fmla="*/ 6172 h 10000"/>
                  <a:gd name="connsiteX274" fmla="*/ 1814 w 10000"/>
                  <a:gd name="connsiteY274" fmla="*/ 6286 h 10000"/>
                  <a:gd name="connsiteX275" fmla="*/ 1817 w 10000"/>
                  <a:gd name="connsiteY275" fmla="*/ 6331 h 10000"/>
                  <a:gd name="connsiteX276" fmla="*/ 1809 w 10000"/>
                  <a:gd name="connsiteY276" fmla="*/ 6444 h 10000"/>
                  <a:gd name="connsiteX277" fmla="*/ 1801 w 10000"/>
                  <a:gd name="connsiteY277" fmla="*/ 6499 h 10000"/>
                  <a:gd name="connsiteX278" fmla="*/ 1781 w 10000"/>
                  <a:gd name="connsiteY278" fmla="*/ 6522 h 10000"/>
                  <a:gd name="connsiteX279" fmla="*/ 1773 w 10000"/>
                  <a:gd name="connsiteY279" fmla="*/ 6541 h 10000"/>
                  <a:gd name="connsiteX280" fmla="*/ 1762 w 10000"/>
                  <a:gd name="connsiteY280" fmla="*/ 6571 h 10000"/>
                  <a:gd name="connsiteX281" fmla="*/ 1767 w 10000"/>
                  <a:gd name="connsiteY281" fmla="*/ 6622 h 10000"/>
                  <a:gd name="connsiteX282" fmla="*/ 1767 w 10000"/>
                  <a:gd name="connsiteY282" fmla="*/ 6665 h 10000"/>
                  <a:gd name="connsiteX283" fmla="*/ 1767 w 10000"/>
                  <a:gd name="connsiteY283" fmla="*/ 6694 h 10000"/>
                  <a:gd name="connsiteX284" fmla="*/ 1776 w 10000"/>
                  <a:gd name="connsiteY284" fmla="*/ 6726 h 10000"/>
                  <a:gd name="connsiteX285" fmla="*/ 1776 w 10000"/>
                  <a:gd name="connsiteY285" fmla="*/ 6745 h 10000"/>
                  <a:gd name="connsiteX286" fmla="*/ 1767 w 10000"/>
                  <a:gd name="connsiteY286" fmla="*/ 6765 h 10000"/>
                  <a:gd name="connsiteX287" fmla="*/ 1762 w 10000"/>
                  <a:gd name="connsiteY287" fmla="*/ 6804 h 10000"/>
                  <a:gd name="connsiteX288" fmla="*/ 1753 w 10000"/>
                  <a:gd name="connsiteY288" fmla="*/ 6839 h 10000"/>
                  <a:gd name="connsiteX289" fmla="*/ 1742 w 10000"/>
                  <a:gd name="connsiteY289" fmla="*/ 6849 h 10000"/>
                  <a:gd name="connsiteX290" fmla="*/ 1726 w 10000"/>
                  <a:gd name="connsiteY290" fmla="*/ 6849 h 10000"/>
                  <a:gd name="connsiteX291" fmla="*/ 1712 w 10000"/>
                  <a:gd name="connsiteY291" fmla="*/ 6852 h 10000"/>
                  <a:gd name="connsiteX292" fmla="*/ 1640 w 10000"/>
                  <a:gd name="connsiteY292" fmla="*/ 6953 h 10000"/>
                  <a:gd name="connsiteX293" fmla="*/ 1493 w 10000"/>
                  <a:gd name="connsiteY293" fmla="*/ 7105 h 10000"/>
                  <a:gd name="connsiteX294" fmla="*/ 1490 w 10000"/>
                  <a:gd name="connsiteY294" fmla="*/ 7124 h 10000"/>
                  <a:gd name="connsiteX295" fmla="*/ 1468 w 10000"/>
                  <a:gd name="connsiteY295" fmla="*/ 7137 h 10000"/>
                  <a:gd name="connsiteX296" fmla="*/ 1454 w 10000"/>
                  <a:gd name="connsiteY296" fmla="*/ 7144 h 10000"/>
                  <a:gd name="connsiteX297" fmla="*/ 1452 w 10000"/>
                  <a:gd name="connsiteY297" fmla="*/ 7157 h 10000"/>
                  <a:gd name="connsiteX298" fmla="*/ 1446 w 10000"/>
                  <a:gd name="connsiteY298" fmla="*/ 7199 h 10000"/>
                  <a:gd name="connsiteX299" fmla="*/ 1476 w 10000"/>
                  <a:gd name="connsiteY299" fmla="*/ 7247 h 10000"/>
                  <a:gd name="connsiteX300" fmla="*/ 1501 w 10000"/>
                  <a:gd name="connsiteY300" fmla="*/ 7270 h 10000"/>
                  <a:gd name="connsiteX301" fmla="*/ 1518 w 10000"/>
                  <a:gd name="connsiteY301" fmla="*/ 7286 h 10000"/>
                  <a:gd name="connsiteX302" fmla="*/ 1524 w 10000"/>
                  <a:gd name="connsiteY302" fmla="*/ 7306 h 10000"/>
                  <a:gd name="connsiteX303" fmla="*/ 1540 w 10000"/>
                  <a:gd name="connsiteY303" fmla="*/ 7322 h 10000"/>
                  <a:gd name="connsiteX304" fmla="*/ 1565 w 10000"/>
                  <a:gd name="connsiteY304" fmla="*/ 7325 h 10000"/>
                  <a:gd name="connsiteX305" fmla="*/ 1590 w 10000"/>
                  <a:gd name="connsiteY305" fmla="*/ 7332 h 10000"/>
                  <a:gd name="connsiteX306" fmla="*/ 1615 w 10000"/>
                  <a:gd name="connsiteY306" fmla="*/ 7345 h 10000"/>
                  <a:gd name="connsiteX307" fmla="*/ 1662 w 10000"/>
                  <a:gd name="connsiteY307" fmla="*/ 7370 h 10000"/>
                  <a:gd name="connsiteX308" fmla="*/ 1670 w 10000"/>
                  <a:gd name="connsiteY308" fmla="*/ 7351 h 10000"/>
                  <a:gd name="connsiteX309" fmla="*/ 1726 w 10000"/>
                  <a:gd name="connsiteY309" fmla="*/ 7354 h 10000"/>
                  <a:gd name="connsiteX310" fmla="*/ 1726 w 10000"/>
                  <a:gd name="connsiteY310" fmla="*/ 7400 h 10000"/>
                  <a:gd name="connsiteX311" fmla="*/ 1773 w 10000"/>
                  <a:gd name="connsiteY311" fmla="*/ 7409 h 10000"/>
                  <a:gd name="connsiteX312" fmla="*/ 1806 w 10000"/>
                  <a:gd name="connsiteY312" fmla="*/ 7416 h 10000"/>
                  <a:gd name="connsiteX313" fmla="*/ 1839 w 10000"/>
                  <a:gd name="connsiteY313" fmla="*/ 7403 h 10000"/>
                  <a:gd name="connsiteX314" fmla="*/ 1886 w 10000"/>
                  <a:gd name="connsiteY314" fmla="*/ 7403 h 10000"/>
                  <a:gd name="connsiteX315" fmla="*/ 1898 w 10000"/>
                  <a:gd name="connsiteY315" fmla="*/ 7403 h 10000"/>
                  <a:gd name="connsiteX316" fmla="*/ 1914 w 10000"/>
                  <a:gd name="connsiteY316" fmla="*/ 7494 h 10000"/>
                  <a:gd name="connsiteX317" fmla="*/ 1895 w 10000"/>
                  <a:gd name="connsiteY317" fmla="*/ 7523 h 10000"/>
                  <a:gd name="connsiteX318" fmla="*/ 1825 w 10000"/>
                  <a:gd name="connsiteY318" fmla="*/ 7617 h 10000"/>
                  <a:gd name="connsiteX319" fmla="*/ 1776 w 10000"/>
                  <a:gd name="connsiteY319" fmla="*/ 7691 h 10000"/>
                  <a:gd name="connsiteX320" fmla="*/ 1781 w 10000"/>
                  <a:gd name="connsiteY320" fmla="*/ 7723 h 10000"/>
                  <a:gd name="connsiteX321" fmla="*/ 1767 w 10000"/>
                  <a:gd name="connsiteY321" fmla="*/ 7759 h 10000"/>
                  <a:gd name="connsiteX322" fmla="*/ 1762 w 10000"/>
                  <a:gd name="connsiteY322" fmla="*/ 7817 h 10000"/>
                  <a:gd name="connsiteX323" fmla="*/ 1762 w 10000"/>
                  <a:gd name="connsiteY323" fmla="*/ 7856 h 10000"/>
                  <a:gd name="connsiteX324" fmla="*/ 1776 w 10000"/>
                  <a:gd name="connsiteY324" fmla="*/ 7892 h 10000"/>
                  <a:gd name="connsiteX325" fmla="*/ 1784 w 10000"/>
                  <a:gd name="connsiteY325" fmla="*/ 7902 h 10000"/>
                  <a:gd name="connsiteX326" fmla="*/ 1801 w 10000"/>
                  <a:gd name="connsiteY326" fmla="*/ 7908 h 10000"/>
                  <a:gd name="connsiteX327" fmla="*/ 1809 w 10000"/>
                  <a:gd name="connsiteY327" fmla="*/ 7911 h 10000"/>
                  <a:gd name="connsiteX328" fmla="*/ 1801 w 10000"/>
                  <a:gd name="connsiteY328" fmla="*/ 7940 h 10000"/>
                  <a:gd name="connsiteX329" fmla="*/ 1798 w 10000"/>
                  <a:gd name="connsiteY329" fmla="*/ 7979 h 10000"/>
                  <a:gd name="connsiteX330" fmla="*/ 1806 w 10000"/>
                  <a:gd name="connsiteY330" fmla="*/ 8002 h 10000"/>
                  <a:gd name="connsiteX331" fmla="*/ 1823 w 10000"/>
                  <a:gd name="connsiteY331" fmla="*/ 8021 h 10000"/>
                  <a:gd name="connsiteX332" fmla="*/ 1834 w 10000"/>
                  <a:gd name="connsiteY332" fmla="*/ 8044 h 10000"/>
                  <a:gd name="connsiteX333" fmla="*/ 1839 w 10000"/>
                  <a:gd name="connsiteY333" fmla="*/ 8073 h 10000"/>
                  <a:gd name="connsiteX334" fmla="*/ 1842 w 10000"/>
                  <a:gd name="connsiteY334" fmla="*/ 8106 h 10000"/>
                  <a:gd name="connsiteX335" fmla="*/ 1839 w 10000"/>
                  <a:gd name="connsiteY335" fmla="*/ 8144 h 10000"/>
                  <a:gd name="connsiteX336" fmla="*/ 1856 w 10000"/>
                  <a:gd name="connsiteY336" fmla="*/ 8164 h 10000"/>
                  <a:gd name="connsiteX337" fmla="*/ 1886 w 10000"/>
                  <a:gd name="connsiteY337" fmla="*/ 8193 h 10000"/>
                  <a:gd name="connsiteX338" fmla="*/ 1922 w 10000"/>
                  <a:gd name="connsiteY338" fmla="*/ 8206 h 10000"/>
                  <a:gd name="connsiteX339" fmla="*/ 1967 w 10000"/>
                  <a:gd name="connsiteY339" fmla="*/ 8203 h 10000"/>
                  <a:gd name="connsiteX340" fmla="*/ 1986 w 10000"/>
                  <a:gd name="connsiteY340" fmla="*/ 8212 h 10000"/>
                  <a:gd name="connsiteX341" fmla="*/ 2000 w 10000"/>
                  <a:gd name="connsiteY341" fmla="*/ 8232 h 10000"/>
                  <a:gd name="connsiteX342" fmla="*/ 2033 w 10000"/>
                  <a:gd name="connsiteY342" fmla="*/ 8258 h 10000"/>
                  <a:gd name="connsiteX343" fmla="*/ 2050 w 10000"/>
                  <a:gd name="connsiteY343" fmla="*/ 8271 h 10000"/>
                  <a:gd name="connsiteX344" fmla="*/ 2089 w 10000"/>
                  <a:gd name="connsiteY344" fmla="*/ 8280 h 10000"/>
                  <a:gd name="connsiteX345" fmla="*/ 2122 w 10000"/>
                  <a:gd name="connsiteY345" fmla="*/ 8300 h 10000"/>
                  <a:gd name="connsiteX346" fmla="*/ 2163 w 10000"/>
                  <a:gd name="connsiteY346" fmla="*/ 8332 h 10000"/>
                  <a:gd name="connsiteX347" fmla="*/ 2172 w 10000"/>
                  <a:gd name="connsiteY347" fmla="*/ 8335 h 10000"/>
                  <a:gd name="connsiteX348" fmla="*/ 2177 w 10000"/>
                  <a:gd name="connsiteY348" fmla="*/ 8345 h 10000"/>
                  <a:gd name="connsiteX349" fmla="*/ 2163 w 10000"/>
                  <a:gd name="connsiteY349" fmla="*/ 8371 h 10000"/>
                  <a:gd name="connsiteX350" fmla="*/ 2139 w 10000"/>
                  <a:gd name="connsiteY350" fmla="*/ 8423 h 10000"/>
                  <a:gd name="connsiteX351" fmla="*/ 2130 w 10000"/>
                  <a:gd name="connsiteY351" fmla="*/ 8439 h 10000"/>
                  <a:gd name="connsiteX352" fmla="*/ 2105 w 10000"/>
                  <a:gd name="connsiteY352" fmla="*/ 8446 h 10000"/>
                  <a:gd name="connsiteX353" fmla="*/ 2080 w 10000"/>
                  <a:gd name="connsiteY353" fmla="*/ 8449 h 10000"/>
                  <a:gd name="connsiteX354" fmla="*/ 2075 w 10000"/>
                  <a:gd name="connsiteY354" fmla="*/ 8459 h 10000"/>
                  <a:gd name="connsiteX355" fmla="*/ 2072 w 10000"/>
                  <a:gd name="connsiteY355" fmla="*/ 8475 h 10000"/>
                  <a:gd name="connsiteX356" fmla="*/ 2080 w 10000"/>
                  <a:gd name="connsiteY356" fmla="*/ 8484 h 10000"/>
                  <a:gd name="connsiteX357" fmla="*/ 2100 w 10000"/>
                  <a:gd name="connsiteY357" fmla="*/ 8475 h 10000"/>
                  <a:gd name="connsiteX358" fmla="*/ 2141 w 10000"/>
                  <a:gd name="connsiteY358" fmla="*/ 8478 h 10000"/>
                  <a:gd name="connsiteX359" fmla="*/ 2172 w 10000"/>
                  <a:gd name="connsiteY359" fmla="*/ 8475 h 10000"/>
                  <a:gd name="connsiteX360" fmla="*/ 2188 w 10000"/>
                  <a:gd name="connsiteY360" fmla="*/ 8475 h 10000"/>
                  <a:gd name="connsiteX361" fmla="*/ 2222 w 10000"/>
                  <a:gd name="connsiteY361" fmla="*/ 8497 h 10000"/>
                  <a:gd name="connsiteX362" fmla="*/ 2252 w 10000"/>
                  <a:gd name="connsiteY362" fmla="*/ 8514 h 10000"/>
                  <a:gd name="connsiteX363" fmla="*/ 2274 w 10000"/>
                  <a:gd name="connsiteY363" fmla="*/ 8514 h 10000"/>
                  <a:gd name="connsiteX364" fmla="*/ 2299 w 10000"/>
                  <a:gd name="connsiteY364" fmla="*/ 8504 h 10000"/>
                  <a:gd name="connsiteX365" fmla="*/ 2310 w 10000"/>
                  <a:gd name="connsiteY365" fmla="*/ 8504 h 10000"/>
                  <a:gd name="connsiteX366" fmla="*/ 2319 w 10000"/>
                  <a:gd name="connsiteY366" fmla="*/ 8484 h 10000"/>
                  <a:gd name="connsiteX367" fmla="*/ 2338 w 10000"/>
                  <a:gd name="connsiteY367" fmla="*/ 8494 h 10000"/>
                  <a:gd name="connsiteX368" fmla="*/ 2338 w 10000"/>
                  <a:gd name="connsiteY368" fmla="*/ 8552 h 10000"/>
                  <a:gd name="connsiteX369" fmla="*/ 2366 w 10000"/>
                  <a:gd name="connsiteY369" fmla="*/ 8572 h 10000"/>
                  <a:gd name="connsiteX370" fmla="*/ 2382 w 10000"/>
                  <a:gd name="connsiteY370" fmla="*/ 8582 h 10000"/>
                  <a:gd name="connsiteX371" fmla="*/ 2435 w 10000"/>
                  <a:gd name="connsiteY371" fmla="*/ 8552 h 10000"/>
                  <a:gd name="connsiteX372" fmla="*/ 2443 w 10000"/>
                  <a:gd name="connsiteY372" fmla="*/ 8552 h 10000"/>
                  <a:gd name="connsiteX373" fmla="*/ 2454 w 10000"/>
                  <a:gd name="connsiteY373" fmla="*/ 8552 h 10000"/>
                  <a:gd name="connsiteX374" fmla="*/ 2471 w 10000"/>
                  <a:gd name="connsiteY374" fmla="*/ 8546 h 10000"/>
                  <a:gd name="connsiteX375" fmla="*/ 2488 w 10000"/>
                  <a:gd name="connsiteY375" fmla="*/ 8536 h 10000"/>
                  <a:gd name="connsiteX376" fmla="*/ 2501 w 10000"/>
                  <a:gd name="connsiteY376" fmla="*/ 8533 h 10000"/>
                  <a:gd name="connsiteX377" fmla="*/ 2512 w 10000"/>
                  <a:gd name="connsiteY377" fmla="*/ 8533 h 10000"/>
                  <a:gd name="connsiteX378" fmla="*/ 2521 w 10000"/>
                  <a:gd name="connsiteY378" fmla="*/ 8546 h 10000"/>
                  <a:gd name="connsiteX379" fmla="*/ 2521 w 10000"/>
                  <a:gd name="connsiteY379" fmla="*/ 8572 h 10000"/>
                  <a:gd name="connsiteX380" fmla="*/ 2535 w 10000"/>
                  <a:gd name="connsiteY380" fmla="*/ 8588 h 10000"/>
                  <a:gd name="connsiteX381" fmla="*/ 2551 w 10000"/>
                  <a:gd name="connsiteY381" fmla="*/ 8582 h 10000"/>
                  <a:gd name="connsiteX382" fmla="*/ 2560 w 10000"/>
                  <a:gd name="connsiteY382" fmla="*/ 8582 h 10000"/>
                  <a:gd name="connsiteX383" fmla="*/ 2573 w 10000"/>
                  <a:gd name="connsiteY383" fmla="*/ 8588 h 10000"/>
                  <a:gd name="connsiteX384" fmla="*/ 2584 w 10000"/>
                  <a:gd name="connsiteY384" fmla="*/ 8591 h 10000"/>
                  <a:gd name="connsiteX385" fmla="*/ 2590 w 10000"/>
                  <a:gd name="connsiteY385" fmla="*/ 8598 h 10000"/>
                  <a:gd name="connsiteX386" fmla="*/ 2598 w 10000"/>
                  <a:gd name="connsiteY386" fmla="*/ 8608 h 10000"/>
                  <a:gd name="connsiteX387" fmla="*/ 2607 w 10000"/>
                  <a:gd name="connsiteY387" fmla="*/ 8617 h 10000"/>
                  <a:gd name="connsiteX388" fmla="*/ 2618 w 10000"/>
                  <a:gd name="connsiteY388" fmla="*/ 8617 h 10000"/>
                  <a:gd name="connsiteX389" fmla="*/ 2640 w 10000"/>
                  <a:gd name="connsiteY389" fmla="*/ 8608 h 10000"/>
                  <a:gd name="connsiteX390" fmla="*/ 2670 w 10000"/>
                  <a:gd name="connsiteY390" fmla="*/ 8598 h 10000"/>
                  <a:gd name="connsiteX391" fmla="*/ 2673 w 10000"/>
                  <a:gd name="connsiteY391" fmla="*/ 8598 h 10000"/>
                  <a:gd name="connsiteX392" fmla="*/ 2690 w 10000"/>
                  <a:gd name="connsiteY392" fmla="*/ 8598 h 10000"/>
                  <a:gd name="connsiteX393" fmla="*/ 2698 w 10000"/>
                  <a:gd name="connsiteY393" fmla="*/ 8598 h 10000"/>
                  <a:gd name="connsiteX394" fmla="*/ 2712 w 10000"/>
                  <a:gd name="connsiteY394" fmla="*/ 8598 h 10000"/>
                  <a:gd name="connsiteX395" fmla="*/ 2726 w 10000"/>
                  <a:gd name="connsiteY395" fmla="*/ 8591 h 10000"/>
                  <a:gd name="connsiteX396" fmla="*/ 2737 w 10000"/>
                  <a:gd name="connsiteY396" fmla="*/ 8588 h 10000"/>
                  <a:gd name="connsiteX397" fmla="*/ 2759 w 10000"/>
                  <a:gd name="connsiteY397" fmla="*/ 8582 h 10000"/>
                  <a:gd name="connsiteX398" fmla="*/ 2770 w 10000"/>
                  <a:gd name="connsiteY398" fmla="*/ 8578 h 10000"/>
                  <a:gd name="connsiteX399" fmla="*/ 2784 w 10000"/>
                  <a:gd name="connsiteY399" fmla="*/ 8572 h 10000"/>
                  <a:gd name="connsiteX400" fmla="*/ 2795 w 10000"/>
                  <a:gd name="connsiteY400" fmla="*/ 8572 h 10000"/>
                  <a:gd name="connsiteX401" fmla="*/ 2803 w 10000"/>
                  <a:gd name="connsiteY401" fmla="*/ 8588 h 10000"/>
                  <a:gd name="connsiteX402" fmla="*/ 2803 w 10000"/>
                  <a:gd name="connsiteY402" fmla="*/ 8591 h 10000"/>
                  <a:gd name="connsiteX403" fmla="*/ 2803 w 10000"/>
                  <a:gd name="connsiteY403" fmla="*/ 8601 h 10000"/>
                  <a:gd name="connsiteX404" fmla="*/ 2809 w 10000"/>
                  <a:gd name="connsiteY404" fmla="*/ 8601 h 10000"/>
                  <a:gd name="connsiteX405" fmla="*/ 2823 w 10000"/>
                  <a:gd name="connsiteY405" fmla="*/ 8598 h 10000"/>
                  <a:gd name="connsiteX406" fmla="*/ 2831 w 10000"/>
                  <a:gd name="connsiteY406" fmla="*/ 8598 h 10000"/>
                  <a:gd name="connsiteX407" fmla="*/ 2839 w 10000"/>
                  <a:gd name="connsiteY407" fmla="*/ 8601 h 10000"/>
                  <a:gd name="connsiteX408" fmla="*/ 2848 w 10000"/>
                  <a:gd name="connsiteY408" fmla="*/ 8598 h 10000"/>
                  <a:gd name="connsiteX409" fmla="*/ 2856 w 10000"/>
                  <a:gd name="connsiteY409" fmla="*/ 8601 h 10000"/>
                  <a:gd name="connsiteX410" fmla="*/ 2859 w 10000"/>
                  <a:gd name="connsiteY410" fmla="*/ 8601 h 10000"/>
                  <a:gd name="connsiteX411" fmla="*/ 2864 w 10000"/>
                  <a:gd name="connsiteY411" fmla="*/ 8598 h 10000"/>
                  <a:gd name="connsiteX412" fmla="*/ 2889 w 10000"/>
                  <a:gd name="connsiteY412" fmla="*/ 8611 h 10000"/>
                  <a:gd name="connsiteX413" fmla="*/ 2906 w 10000"/>
                  <a:gd name="connsiteY413" fmla="*/ 8620 h 10000"/>
                  <a:gd name="connsiteX414" fmla="*/ 2914 w 10000"/>
                  <a:gd name="connsiteY414" fmla="*/ 8627 h 10000"/>
                  <a:gd name="connsiteX415" fmla="*/ 2920 w 10000"/>
                  <a:gd name="connsiteY415" fmla="*/ 8640 h 10000"/>
                  <a:gd name="connsiteX416" fmla="*/ 2922 w 10000"/>
                  <a:gd name="connsiteY416" fmla="*/ 8666 h 10000"/>
                  <a:gd name="connsiteX417" fmla="*/ 2922 w 10000"/>
                  <a:gd name="connsiteY417" fmla="*/ 8692 h 10000"/>
                  <a:gd name="connsiteX418" fmla="*/ 2939 w 10000"/>
                  <a:gd name="connsiteY418" fmla="*/ 8695 h 10000"/>
                  <a:gd name="connsiteX419" fmla="*/ 2953 w 10000"/>
                  <a:gd name="connsiteY419" fmla="*/ 8695 h 10000"/>
                  <a:gd name="connsiteX420" fmla="*/ 2961 w 10000"/>
                  <a:gd name="connsiteY420" fmla="*/ 8695 h 10000"/>
                  <a:gd name="connsiteX421" fmla="*/ 2972 w 10000"/>
                  <a:gd name="connsiteY421" fmla="*/ 8692 h 10000"/>
                  <a:gd name="connsiteX422" fmla="*/ 2981 w 10000"/>
                  <a:gd name="connsiteY422" fmla="*/ 8685 h 10000"/>
                  <a:gd name="connsiteX423" fmla="*/ 2989 w 10000"/>
                  <a:gd name="connsiteY423" fmla="*/ 8685 h 10000"/>
                  <a:gd name="connsiteX424" fmla="*/ 3008 w 10000"/>
                  <a:gd name="connsiteY424" fmla="*/ 8685 h 10000"/>
                  <a:gd name="connsiteX425" fmla="*/ 3028 w 10000"/>
                  <a:gd name="connsiteY425" fmla="*/ 8695 h 10000"/>
                  <a:gd name="connsiteX426" fmla="*/ 3042 w 10000"/>
                  <a:gd name="connsiteY426" fmla="*/ 8695 h 10000"/>
                  <a:gd name="connsiteX427" fmla="*/ 3053 w 10000"/>
                  <a:gd name="connsiteY427" fmla="*/ 8676 h 10000"/>
                  <a:gd name="connsiteX428" fmla="*/ 3061 w 10000"/>
                  <a:gd name="connsiteY428" fmla="*/ 8666 h 10000"/>
                  <a:gd name="connsiteX429" fmla="*/ 3066 w 10000"/>
                  <a:gd name="connsiteY429" fmla="*/ 8656 h 10000"/>
                  <a:gd name="connsiteX430" fmla="*/ 3091 w 10000"/>
                  <a:gd name="connsiteY430" fmla="*/ 8659 h 10000"/>
                  <a:gd name="connsiteX431" fmla="*/ 3105 w 10000"/>
                  <a:gd name="connsiteY431" fmla="*/ 8659 h 10000"/>
                  <a:gd name="connsiteX432" fmla="*/ 3108 w 10000"/>
                  <a:gd name="connsiteY432" fmla="*/ 8650 h 10000"/>
                  <a:gd name="connsiteX433" fmla="*/ 3147 w 10000"/>
                  <a:gd name="connsiteY433" fmla="*/ 8588 h 10000"/>
                  <a:gd name="connsiteX434" fmla="*/ 3150 w 10000"/>
                  <a:gd name="connsiteY434" fmla="*/ 8598 h 10000"/>
                  <a:gd name="connsiteX435" fmla="*/ 3163 w 10000"/>
                  <a:gd name="connsiteY435" fmla="*/ 8601 h 10000"/>
                  <a:gd name="connsiteX436" fmla="*/ 3180 w 10000"/>
                  <a:gd name="connsiteY436" fmla="*/ 8608 h 10000"/>
                  <a:gd name="connsiteX437" fmla="*/ 3188 w 10000"/>
                  <a:gd name="connsiteY437" fmla="*/ 8611 h 10000"/>
                  <a:gd name="connsiteX438" fmla="*/ 3227 w 10000"/>
                  <a:gd name="connsiteY438" fmla="*/ 8620 h 10000"/>
                  <a:gd name="connsiteX439" fmla="*/ 3238 w 10000"/>
                  <a:gd name="connsiteY439" fmla="*/ 8617 h 10000"/>
                  <a:gd name="connsiteX440" fmla="*/ 3247 w 10000"/>
                  <a:gd name="connsiteY440" fmla="*/ 8601 h 10000"/>
                  <a:gd name="connsiteX441" fmla="*/ 3269 w 10000"/>
                  <a:gd name="connsiteY441" fmla="*/ 8611 h 10000"/>
                  <a:gd name="connsiteX442" fmla="*/ 3277 w 10000"/>
                  <a:gd name="connsiteY442" fmla="*/ 8617 h 10000"/>
                  <a:gd name="connsiteX443" fmla="*/ 3285 w 10000"/>
                  <a:gd name="connsiteY443" fmla="*/ 8611 h 10000"/>
                  <a:gd name="connsiteX444" fmla="*/ 3307 w 10000"/>
                  <a:gd name="connsiteY444" fmla="*/ 8611 h 10000"/>
                  <a:gd name="connsiteX445" fmla="*/ 3319 w 10000"/>
                  <a:gd name="connsiteY445" fmla="*/ 8617 h 10000"/>
                  <a:gd name="connsiteX446" fmla="*/ 3324 w 10000"/>
                  <a:gd name="connsiteY446" fmla="*/ 8617 h 10000"/>
                  <a:gd name="connsiteX447" fmla="*/ 3327 w 10000"/>
                  <a:gd name="connsiteY447" fmla="*/ 8620 h 10000"/>
                  <a:gd name="connsiteX448" fmla="*/ 3341 w 10000"/>
                  <a:gd name="connsiteY448" fmla="*/ 8620 h 10000"/>
                  <a:gd name="connsiteX449" fmla="*/ 3357 w 10000"/>
                  <a:gd name="connsiteY449" fmla="*/ 8620 h 10000"/>
                  <a:gd name="connsiteX450" fmla="*/ 3374 w 10000"/>
                  <a:gd name="connsiteY450" fmla="*/ 8620 h 10000"/>
                  <a:gd name="connsiteX451" fmla="*/ 3382 w 10000"/>
                  <a:gd name="connsiteY451" fmla="*/ 8620 h 10000"/>
                  <a:gd name="connsiteX452" fmla="*/ 3399 w 10000"/>
                  <a:gd name="connsiteY452" fmla="*/ 8611 h 10000"/>
                  <a:gd name="connsiteX453" fmla="*/ 3413 w 10000"/>
                  <a:gd name="connsiteY453" fmla="*/ 8601 h 10000"/>
                  <a:gd name="connsiteX454" fmla="*/ 3421 w 10000"/>
                  <a:gd name="connsiteY454" fmla="*/ 8588 h 10000"/>
                  <a:gd name="connsiteX455" fmla="*/ 3421 w 10000"/>
                  <a:gd name="connsiteY455" fmla="*/ 8572 h 10000"/>
                  <a:gd name="connsiteX456" fmla="*/ 3421 w 10000"/>
                  <a:gd name="connsiteY456" fmla="*/ 8552 h 10000"/>
                  <a:gd name="connsiteX457" fmla="*/ 3424 w 10000"/>
                  <a:gd name="connsiteY457" fmla="*/ 8533 h 10000"/>
                  <a:gd name="connsiteX458" fmla="*/ 3432 w 10000"/>
                  <a:gd name="connsiteY458" fmla="*/ 8523 h 10000"/>
                  <a:gd name="connsiteX459" fmla="*/ 3446 w 10000"/>
                  <a:gd name="connsiteY459" fmla="*/ 8523 h 10000"/>
                  <a:gd name="connsiteX460" fmla="*/ 3457 w 10000"/>
                  <a:gd name="connsiteY460" fmla="*/ 8523 h 10000"/>
                  <a:gd name="connsiteX461" fmla="*/ 3476 w 10000"/>
                  <a:gd name="connsiteY461" fmla="*/ 8533 h 10000"/>
                  <a:gd name="connsiteX462" fmla="*/ 3485 w 10000"/>
                  <a:gd name="connsiteY462" fmla="*/ 8536 h 10000"/>
                  <a:gd name="connsiteX463" fmla="*/ 3501 w 10000"/>
                  <a:gd name="connsiteY463" fmla="*/ 8527 h 10000"/>
                  <a:gd name="connsiteX464" fmla="*/ 3504 w 10000"/>
                  <a:gd name="connsiteY464" fmla="*/ 8514 h 10000"/>
                  <a:gd name="connsiteX465" fmla="*/ 3510 w 10000"/>
                  <a:gd name="connsiteY465" fmla="*/ 8497 h 10000"/>
                  <a:gd name="connsiteX466" fmla="*/ 3537 w 10000"/>
                  <a:gd name="connsiteY466" fmla="*/ 8484 h 10000"/>
                  <a:gd name="connsiteX467" fmla="*/ 3562 w 10000"/>
                  <a:gd name="connsiteY467" fmla="*/ 8488 h 10000"/>
                  <a:gd name="connsiteX468" fmla="*/ 3568 w 10000"/>
                  <a:gd name="connsiteY468" fmla="*/ 8484 h 10000"/>
                  <a:gd name="connsiteX469" fmla="*/ 3584 w 10000"/>
                  <a:gd name="connsiteY469" fmla="*/ 8494 h 10000"/>
                  <a:gd name="connsiteX470" fmla="*/ 3593 w 10000"/>
                  <a:gd name="connsiteY470" fmla="*/ 8507 h 10000"/>
                  <a:gd name="connsiteX471" fmla="*/ 3618 w 10000"/>
                  <a:gd name="connsiteY471" fmla="*/ 8497 h 10000"/>
                  <a:gd name="connsiteX472" fmla="*/ 3643 w 10000"/>
                  <a:gd name="connsiteY472" fmla="*/ 8475 h 10000"/>
                  <a:gd name="connsiteX473" fmla="*/ 3657 w 10000"/>
                  <a:gd name="connsiteY473" fmla="*/ 8478 h 10000"/>
                  <a:gd name="connsiteX474" fmla="*/ 3670 w 10000"/>
                  <a:gd name="connsiteY474" fmla="*/ 8475 h 10000"/>
                  <a:gd name="connsiteX475" fmla="*/ 3673 w 10000"/>
                  <a:gd name="connsiteY475" fmla="*/ 8468 h 10000"/>
                  <a:gd name="connsiteX476" fmla="*/ 3681 w 10000"/>
                  <a:gd name="connsiteY476" fmla="*/ 8468 h 10000"/>
                  <a:gd name="connsiteX477" fmla="*/ 3698 w 10000"/>
                  <a:gd name="connsiteY477" fmla="*/ 8478 h 10000"/>
                  <a:gd name="connsiteX478" fmla="*/ 3720 w 10000"/>
                  <a:gd name="connsiteY478" fmla="*/ 8497 h 10000"/>
                  <a:gd name="connsiteX479" fmla="*/ 3715 w 10000"/>
                  <a:gd name="connsiteY479" fmla="*/ 8504 h 10000"/>
                  <a:gd name="connsiteX480" fmla="*/ 3729 w 10000"/>
                  <a:gd name="connsiteY480" fmla="*/ 8514 h 10000"/>
                  <a:gd name="connsiteX481" fmla="*/ 3729 w 10000"/>
                  <a:gd name="connsiteY481" fmla="*/ 8517 h 10000"/>
                  <a:gd name="connsiteX482" fmla="*/ 3740 w 10000"/>
                  <a:gd name="connsiteY482" fmla="*/ 8527 h 10000"/>
                  <a:gd name="connsiteX483" fmla="*/ 3759 w 10000"/>
                  <a:gd name="connsiteY483" fmla="*/ 8517 h 10000"/>
                  <a:gd name="connsiteX484" fmla="*/ 3762 w 10000"/>
                  <a:gd name="connsiteY484" fmla="*/ 8504 h 10000"/>
                  <a:gd name="connsiteX485" fmla="*/ 3770 w 10000"/>
                  <a:gd name="connsiteY485" fmla="*/ 8488 h 10000"/>
                  <a:gd name="connsiteX486" fmla="*/ 3778 w 10000"/>
                  <a:gd name="connsiteY486" fmla="*/ 8484 h 10000"/>
                  <a:gd name="connsiteX487" fmla="*/ 3792 w 10000"/>
                  <a:gd name="connsiteY487" fmla="*/ 8475 h 10000"/>
                  <a:gd name="connsiteX488" fmla="*/ 3803 w 10000"/>
                  <a:gd name="connsiteY488" fmla="*/ 8478 h 10000"/>
                  <a:gd name="connsiteX489" fmla="*/ 3809 w 10000"/>
                  <a:gd name="connsiteY489" fmla="*/ 8475 h 10000"/>
                  <a:gd name="connsiteX490" fmla="*/ 3825 w 10000"/>
                  <a:gd name="connsiteY490" fmla="*/ 8465 h 10000"/>
                  <a:gd name="connsiteX491" fmla="*/ 3834 w 10000"/>
                  <a:gd name="connsiteY491" fmla="*/ 8468 h 10000"/>
                  <a:gd name="connsiteX492" fmla="*/ 3842 w 10000"/>
                  <a:gd name="connsiteY492" fmla="*/ 8478 h 10000"/>
                  <a:gd name="connsiteX493" fmla="*/ 3850 w 10000"/>
                  <a:gd name="connsiteY493" fmla="*/ 8478 h 10000"/>
                  <a:gd name="connsiteX494" fmla="*/ 3859 w 10000"/>
                  <a:gd name="connsiteY494" fmla="*/ 8484 h 10000"/>
                  <a:gd name="connsiteX495" fmla="*/ 3873 w 10000"/>
                  <a:gd name="connsiteY495" fmla="*/ 8494 h 10000"/>
                  <a:gd name="connsiteX496" fmla="*/ 3875 w 10000"/>
                  <a:gd name="connsiteY496" fmla="*/ 8507 h 10000"/>
                  <a:gd name="connsiteX497" fmla="*/ 3881 w 10000"/>
                  <a:gd name="connsiteY497" fmla="*/ 8527 h 10000"/>
                  <a:gd name="connsiteX498" fmla="*/ 3875 w 10000"/>
                  <a:gd name="connsiteY498" fmla="*/ 8546 h 10000"/>
                  <a:gd name="connsiteX499" fmla="*/ 3892 w 10000"/>
                  <a:gd name="connsiteY499" fmla="*/ 8546 h 10000"/>
                  <a:gd name="connsiteX500" fmla="*/ 3900 w 10000"/>
                  <a:gd name="connsiteY500" fmla="*/ 8543 h 10000"/>
                  <a:gd name="connsiteX501" fmla="*/ 3906 w 10000"/>
                  <a:gd name="connsiteY501" fmla="*/ 8543 h 10000"/>
                  <a:gd name="connsiteX502" fmla="*/ 3922 w 10000"/>
                  <a:gd name="connsiteY502" fmla="*/ 8552 h 10000"/>
                  <a:gd name="connsiteX503" fmla="*/ 3939 w 10000"/>
                  <a:gd name="connsiteY503" fmla="*/ 8559 h 10000"/>
                  <a:gd name="connsiteX504" fmla="*/ 3953 w 10000"/>
                  <a:gd name="connsiteY504" fmla="*/ 8572 h 10000"/>
                  <a:gd name="connsiteX505" fmla="*/ 3956 w 10000"/>
                  <a:gd name="connsiteY505" fmla="*/ 8588 h 10000"/>
                  <a:gd name="connsiteX506" fmla="*/ 3956 w 10000"/>
                  <a:gd name="connsiteY506" fmla="*/ 8608 h 10000"/>
                  <a:gd name="connsiteX507" fmla="*/ 3972 w 10000"/>
                  <a:gd name="connsiteY507" fmla="*/ 8608 h 10000"/>
                  <a:gd name="connsiteX508" fmla="*/ 3986 w 10000"/>
                  <a:gd name="connsiteY508" fmla="*/ 8608 h 10000"/>
                  <a:gd name="connsiteX509" fmla="*/ 3997 w 10000"/>
                  <a:gd name="connsiteY509" fmla="*/ 8608 h 10000"/>
                  <a:gd name="connsiteX510" fmla="*/ 4006 w 10000"/>
                  <a:gd name="connsiteY510" fmla="*/ 8608 h 10000"/>
                  <a:gd name="connsiteX511" fmla="*/ 4006 w 10000"/>
                  <a:gd name="connsiteY511" fmla="*/ 8611 h 10000"/>
                  <a:gd name="connsiteX512" fmla="*/ 4011 w 10000"/>
                  <a:gd name="connsiteY512" fmla="*/ 8611 h 10000"/>
                  <a:gd name="connsiteX513" fmla="*/ 4022 w 10000"/>
                  <a:gd name="connsiteY513" fmla="*/ 8620 h 10000"/>
                  <a:gd name="connsiteX514" fmla="*/ 4042 w 10000"/>
                  <a:gd name="connsiteY514" fmla="*/ 8620 h 10000"/>
                  <a:gd name="connsiteX515" fmla="*/ 4050 w 10000"/>
                  <a:gd name="connsiteY515" fmla="*/ 8617 h 10000"/>
                  <a:gd name="connsiteX516" fmla="*/ 4069 w 10000"/>
                  <a:gd name="connsiteY516" fmla="*/ 8620 h 10000"/>
                  <a:gd name="connsiteX517" fmla="*/ 4086 w 10000"/>
                  <a:gd name="connsiteY517" fmla="*/ 8630 h 10000"/>
                  <a:gd name="connsiteX518" fmla="*/ 4108 w 10000"/>
                  <a:gd name="connsiteY518" fmla="*/ 8627 h 10000"/>
                  <a:gd name="connsiteX519" fmla="*/ 4125 w 10000"/>
                  <a:gd name="connsiteY519" fmla="*/ 8620 h 10000"/>
                  <a:gd name="connsiteX520" fmla="*/ 4133 w 10000"/>
                  <a:gd name="connsiteY520" fmla="*/ 8611 h 10000"/>
                  <a:gd name="connsiteX521" fmla="*/ 4139 w 10000"/>
                  <a:gd name="connsiteY521" fmla="*/ 8608 h 10000"/>
                  <a:gd name="connsiteX522" fmla="*/ 4147 w 10000"/>
                  <a:gd name="connsiteY522" fmla="*/ 8601 h 10000"/>
                  <a:gd name="connsiteX523" fmla="*/ 4155 w 10000"/>
                  <a:gd name="connsiteY523" fmla="*/ 8591 h 10000"/>
                  <a:gd name="connsiteX524" fmla="*/ 4166 w 10000"/>
                  <a:gd name="connsiteY524" fmla="*/ 8582 h 10000"/>
                  <a:gd name="connsiteX525" fmla="*/ 4183 w 10000"/>
                  <a:gd name="connsiteY525" fmla="*/ 8569 h 10000"/>
                  <a:gd name="connsiteX526" fmla="*/ 4191 w 10000"/>
                  <a:gd name="connsiteY526" fmla="*/ 8562 h 10000"/>
                  <a:gd name="connsiteX527" fmla="*/ 4208 w 10000"/>
                  <a:gd name="connsiteY527" fmla="*/ 8552 h 10000"/>
                  <a:gd name="connsiteX528" fmla="*/ 4230 w 10000"/>
                  <a:gd name="connsiteY528" fmla="*/ 8552 h 10000"/>
                  <a:gd name="connsiteX529" fmla="*/ 4238 w 10000"/>
                  <a:gd name="connsiteY529" fmla="*/ 8559 h 10000"/>
                  <a:gd name="connsiteX530" fmla="*/ 4247 w 10000"/>
                  <a:gd name="connsiteY530" fmla="*/ 8572 h 10000"/>
                  <a:gd name="connsiteX531" fmla="*/ 4252 w 10000"/>
                  <a:gd name="connsiteY531" fmla="*/ 8578 h 10000"/>
                  <a:gd name="connsiteX532" fmla="*/ 4263 w 10000"/>
                  <a:gd name="connsiteY532" fmla="*/ 8582 h 10000"/>
                  <a:gd name="connsiteX533" fmla="*/ 4277 w 10000"/>
                  <a:gd name="connsiteY533" fmla="*/ 8572 h 10000"/>
                  <a:gd name="connsiteX534" fmla="*/ 4294 w 10000"/>
                  <a:gd name="connsiteY534" fmla="*/ 8559 h 10000"/>
                  <a:gd name="connsiteX535" fmla="*/ 4302 w 10000"/>
                  <a:gd name="connsiteY535" fmla="*/ 8546 h 10000"/>
                  <a:gd name="connsiteX536" fmla="*/ 4310 w 10000"/>
                  <a:gd name="connsiteY536" fmla="*/ 8543 h 10000"/>
                  <a:gd name="connsiteX537" fmla="*/ 4313 w 10000"/>
                  <a:gd name="connsiteY537" fmla="*/ 8543 h 10000"/>
                  <a:gd name="connsiteX538" fmla="*/ 4332 w 10000"/>
                  <a:gd name="connsiteY538" fmla="*/ 8546 h 10000"/>
                  <a:gd name="connsiteX539" fmla="*/ 4335 w 10000"/>
                  <a:gd name="connsiteY539" fmla="*/ 8559 h 10000"/>
                  <a:gd name="connsiteX540" fmla="*/ 4349 w 10000"/>
                  <a:gd name="connsiteY540" fmla="*/ 8588 h 10000"/>
                  <a:gd name="connsiteX541" fmla="*/ 4360 w 10000"/>
                  <a:gd name="connsiteY541" fmla="*/ 8591 h 10000"/>
                  <a:gd name="connsiteX542" fmla="*/ 4366 w 10000"/>
                  <a:gd name="connsiteY542" fmla="*/ 8591 h 10000"/>
                  <a:gd name="connsiteX543" fmla="*/ 4382 w 10000"/>
                  <a:gd name="connsiteY543" fmla="*/ 8598 h 10000"/>
                  <a:gd name="connsiteX544" fmla="*/ 4385 w 10000"/>
                  <a:gd name="connsiteY544" fmla="*/ 8598 h 10000"/>
                  <a:gd name="connsiteX545" fmla="*/ 4402 w 10000"/>
                  <a:gd name="connsiteY545" fmla="*/ 8598 h 10000"/>
                  <a:gd name="connsiteX546" fmla="*/ 4421 w 10000"/>
                  <a:gd name="connsiteY546" fmla="*/ 8591 h 10000"/>
                  <a:gd name="connsiteX547" fmla="*/ 4440 w 10000"/>
                  <a:gd name="connsiteY547" fmla="*/ 8591 h 10000"/>
                  <a:gd name="connsiteX548" fmla="*/ 4449 w 10000"/>
                  <a:gd name="connsiteY548" fmla="*/ 8598 h 10000"/>
                  <a:gd name="connsiteX549" fmla="*/ 4454 w 10000"/>
                  <a:gd name="connsiteY549" fmla="*/ 8617 h 10000"/>
                  <a:gd name="connsiteX550" fmla="*/ 4463 w 10000"/>
                  <a:gd name="connsiteY550" fmla="*/ 8608 h 10000"/>
                  <a:gd name="connsiteX551" fmla="*/ 4474 w 10000"/>
                  <a:gd name="connsiteY551" fmla="*/ 8608 h 10000"/>
                  <a:gd name="connsiteX552" fmla="*/ 4490 w 10000"/>
                  <a:gd name="connsiteY552" fmla="*/ 8617 h 10000"/>
                  <a:gd name="connsiteX553" fmla="*/ 4504 w 10000"/>
                  <a:gd name="connsiteY553" fmla="*/ 8617 h 10000"/>
                  <a:gd name="connsiteX554" fmla="*/ 4518 w 10000"/>
                  <a:gd name="connsiteY554" fmla="*/ 8617 h 10000"/>
                  <a:gd name="connsiteX555" fmla="*/ 4535 w 10000"/>
                  <a:gd name="connsiteY555" fmla="*/ 8611 h 10000"/>
                  <a:gd name="connsiteX556" fmla="*/ 4546 w 10000"/>
                  <a:gd name="connsiteY556" fmla="*/ 8611 h 10000"/>
                  <a:gd name="connsiteX557" fmla="*/ 4562 w 10000"/>
                  <a:gd name="connsiteY557" fmla="*/ 8611 h 10000"/>
                  <a:gd name="connsiteX558" fmla="*/ 4571 w 10000"/>
                  <a:gd name="connsiteY558" fmla="*/ 8611 h 10000"/>
                  <a:gd name="connsiteX559" fmla="*/ 4579 w 10000"/>
                  <a:gd name="connsiteY559" fmla="*/ 8608 h 10000"/>
                  <a:gd name="connsiteX560" fmla="*/ 4584 w 10000"/>
                  <a:gd name="connsiteY560" fmla="*/ 8608 h 10000"/>
                  <a:gd name="connsiteX561" fmla="*/ 4601 w 10000"/>
                  <a:gd name="connsiteY561" fmla="*/ 8617 h 10000"/>
                  <a:gd name="connsiteX562" fmla="*/ 4609 w 10000"/>
                  <a:gd name="connsiteY562" fmla="*/ 8627 h 10000"/>
                  <a:gd name="connsiteX563" fmla="*/ 4618 w 10000"/>
                  <a:gd name="connsiteY563" fmla="*/ 8637 h 10000"/>
                  <a:gd name="connsiteX564" fmla="*/ 4618 w 10000"/>
                  <a:gd name="connsiteY564" fmla="*/ 8646 h 10000"/>
                  <a:gd name="connsiteX565" fmla="*/ 4634 w 10000"/>
                  <a:gd name="connsiteY565" fmla="*/ 8656 h 10000"/>
                  <a:gd name="connsiteX566" fmla="*/ 4640 w 10000"/>
                  <a:gd name="connsiteY566" fmla="*/ 8659 h 10000"/>
                  <a:gd name="connsiteX567" fmla="*/ 4651 w 10000"/>
                  <a:gd name="connsiteY567" fmla="*/ 8666 h 10000"/>
                  <a:gd name="connsiteX568" fmla="*/ 4657 w 10000"/>
                  <a:gd name="connsiteY568" fmla="*/ 8659 h 10000"/>
                  <a:gd name="connsiteX569" fmla="*/ 4668 w 10000"/>
                  <a:gd name="connsiteY569" fmla="*/ 8650 h 10000"/>
                  <a:gd name="connsiteX570" fmla="*/ 4676 w 10000"/>
                  <a:gd name="connsiteY570" fmla="*/ 8650 h 10000"/>
                  <a:gd name="connsiteX571" fmla="*/ 4690 w 10000"/>
                  <a:gd name="connsiteY571" fmla="*/ 8650 h 10000"/>
                  <a:gd name="connsiteX572" fmla="*/ 4698 w 10000"/>
                  <a:gd name="connsiteY572" fmla="*/ 8650 h 10000"/>
                  <a:gd name="connsiteX573" fmla="*/ 4704 w 10000"/>
                  <a:gd name="connsiteY573" fmla="*/ 8650 h 10000"/>
                  <a:gd name="connsiteX574" fmla="*/ 4706 w 10000"/>
                  <a:gd name="connsiteY574" fmla="*/ 8659 h 10000"/>
                  <a:gd name="connsiteX575" fmla="*/ 4706 w 10000"/>
                  <a:gd name="connsiteY575" fmla="*/ 8666 h 10000"/>
                  <a:gd name="connsiteX576" fmla="*/ 4723 w 10000"/>
                  <a:gd name="connsiteY576" fmla="*/ 8682 h 10000"/>
                  <a:gd name="connsiteX577" fmla="*/ 4737 w 10000"/>
                  <a:gd name="connsiteY577" fmla="*/ 8682 h 10000"/>
                  <a:gd name="connsiteX578" fmla="*/ 4745 w 10000"/>
                  <a:gd name="connsiteY578" fmla="*/ 8676 h 10000"/>
                  <a:gd name="connsiteX579" fmla="*/ 4756 w 10000"/>
                  <a:gd name="connsiteY579" fmla="*/ 8666 h 10000"/>
                  <a:gd name="connsiteX580" fmla="*/ 4765 w 10000"/>
                  <a:gd name="connsiteY580" fmla="*/ 8666 h 10000"/>
                  <a:gd name="connsiteX581" fmla="*/ 4765 w 10000"/>
                  <a:gd name="connsiteY581" fmla="*/ 8682 h 10000"/>
                  <a:gd name="connsiteX582" fmla="*/ 4770 w 10000"/>
                  <a:gd name="connsiteY582" fmla="*/ 8701 h 10000"/>
                  <a:gd name="connsiteX583" fmla="*/ 4778 w 10000"/>
                  <a:gd name="connsiteY583" fmla="*/ 8705 h 10000"/>
                  <a:gd name="connsiteX584" fmla="*/ 4795 w 10000"/>
                  <a:gd name="connsiteY584" fmla="*/ 8714 h 10000"/>
                  <a:gd name="connsiteX585" fmla="*/ 4812 w 10000"/>
                  <a:gd name="connsiteY585" fmla="*/ 8714 h 10000"/>
                  <a:gd name="connsiteX586" fmla="*/ 4825 w 10000"/>
                  <a:gd name="connsiteY586" fmla="*/ 8705 h 10000"/>
                  <a:gd name="connsiteX587" fmla="*/ 4825 w 10000"/>
                  <a:gd name="connsiteY587" fmla="*/ 8701 h 10000"/>
                  <a:gd name="connsiteX588" fmla="*/ 4828 w 10000"/>
                  <a:gd name="connsiteY588" fmla="*/ 8701 h 10000"/>
                  <a:gd name="connsiteX589" fmla="*/ 4837 w 10000"/>
                  <a:gd name="connsiteY589" fmla="*/ 8692 h 10000"/>
                  <a:gd name="connsiteX590" fmla="*/ 4842 w 10000"/>
                  <a:gd name="connsiteY590" fmla="*/ 8685 h 10000"/>
                  <a:gd name="connsiteX591" fmla="*/ 4859 w 10000"/>
                  <a:gd name="connsiteY591" fmla="*/ 8692 h 10000"/>
                  <a:gd name="connsiteX592" fmla="*/ 4870 w 10000"/>
                  <a:gd name="connsiteY592" fmla="*/ 8701 h 10000"/>
                  <a:gd name="connsiteX593" fmla="*/ 4878 w 10000"/>
                  <a:gd name="connsiteY593" fmla="*/ 8714 h 10000"/>
                  <a:gd name="connsiteX594" fmla="*/ 4892 w 10000"/>
                  <a:gd name="connsiteY594" fmla="*/ 8724 h 10000"/>
                  <a:gd name="connsiteX595" fmla="*/ 4900 w 10000"/>
                  <a:gd name="connsiteY595" fmla="*/ 8724 h 10000"/>
                  <a:gd name="connsiteX596" fmla="*/ 4906 w 10000"/>
                  <a:gd name="connsiteY596" fmla="*/ 8705 h 10000"/>
                  <a:gd name="connsiteX597" fmla="*/ 4925 w 10000"/>
                  <a:gd name="connsiteY597" fmla="*/ 8724 h 10000"/>
                  <a:gd name="connsiteX598" fmla="*/ 4939 w 10000"/>
                  <a:gd name="connsiteY598" fmla="*/ 8701 h 10000"/>
                  <a:gd name="connsiteX599" fmla="*/ 4950 w 10000"/>
                  <a:gd name="connsiteY599" fmla="*/ 8695 h 10000"/>
                  <a:gd name="connsiteX600" fmla="*/ 4956 w 10000"/>
                  <a:gd name="connsiteY600" fmla="*/ 8692 h 10000"/>
                  <a:gd name="connsiteX601" fmla="*/ 4986 w 10000"/>
                  <a:gd name="connsiteY601" fmla="*/ 8705 h 10000"/>
                  <a:gd name="connsiteX602" fmla="*/ 5003 w 10000"/>
                  <a:gd name="connsiteY602" fmla="*/ 8701 h 10000"/>
                  <a:gd name="connsiteX603" fmla="*/ 5011 w 10000"/>
                  <a:gd name="connsiteY603" fmla="*/ 8692 h 10000"/>
                  <a:gd name="connsiteX604" fmla="*/ 5028 w 10000"/>
                  <a:gd name="connsiteY604" fmla="*/ 8682 h 10000"/>
                  <a:gd name="connsiteX605" fmla="*/ 5030 w 10000"/>
                  <a:gd name="connsiteY605" fmla="*/ 8659 h 10000"/>
                  <a:gd name="connsiteX606" fmla="*/ 5039 w 10000"/>
                  <a:gd name="connsiteY606" fmla="*/ 8656 h 10000"/>
                  <a:gd name="connsiteX607" fmla="*/ 5053 w 10000"/>
                  <a:gd name="connsiteY607" fmla="*/ 8669 h 10000"/>
                  <a:gd name="connsiteX608" fmla="*/ 5061 w 10000"/>
                  <a:gd name="connsiteY608" fmla="*/ 8669 h 10000"/>
                  <a:gd name="connsiteX609" fmla="*/ 5061 w 10000"/>
                  <a:gd name="connsiteY609" fmla="*/ 8676 h 10000"/>
                  <a:gd name="connsiteX610" fmla="*/ 5069 w 10000"/>
                  <a:gd name="connsiteY610" fmla="*/ 8669 h 10000"/>
                  <a:gd name="connsiteX611" fmla="*/ 5083 w 10000"/>
                  <a:gd name="connsiteY611" fmla="*/ 8669 h 10000"/>
                  <a:gd name="connsiteX612" fmla="*/ 5100 w 10000"/>
                  <a:gd name="connsiteY612" fmla="*/ 8669 h 10000"/>
                  <a:gd name="connsiteX613" fmla="*/ 5119 w 10000"/>
                  <a:gd name="connsiteY613" fmla="*/ 8682 h 10000"/>
                  <a:gd name="connsiteX614" fmla="*/ 5136 w 10000"/>
                  <a:gd name="connsiteY614" fmla="*/ 8692 h 10000"/>
                  <a:gd name="connsiteX615" fmla="*/ 5161 w 10000"/>
                  <a:gd name="connsiteY615" fmla="*/ 8701 h 10000"/>
                  <a:gd name="connsiteX616" fmla="*/ 5183 w 10000"/>
                  <a:gd name="connsiteY616" fmla="*/ 8701 h 10000"/>
                  <a:gd name="connsiteX617" fmla="*/ 5199 w 10000"/>
                  <a:gd name="connsiteY617" fmla="*/ 8701 h 10000"/>
                  <a:gd name="connsiteX618" fmla="*/ 5213 w 10000"/>
                  <a:gd name="connsiteY618" fmla="*/ 8705 h 10000"/>
                  <a:gd name="connsiteX619" fmla="*/ 5224 w 10000"/>
                  <a:gd name="connsiteY619" fmla="*/ 8701 h 10000"/>
                  <a:gd name="connsiteX620" fmla="*/ 5230 w 10000"/>
                  <a:gd name="connsiteY620" fmla="*/ 8701 h 10000"/>
                  <a:gd name="connsiteX621" fmla="*/ 5241 w 10000"/>
                  <a:gd name="connsiteY621" fmla="*/ 8676 h 10000"/>
                  <a:gd name="connsiteX622" fmla="*/ 5247 w 10000"/>
                  <a:gd name="connsiteY622" fmla="*/ 8666 h 10000"/>
                  <a:gd name="connsiteX623" fmla="*/ 5249 w 10000"/>
                  <a:gd name="connsiteY623" fmla="*/ 8646 h 10000"/>
                  <a:gd name="connsiteX624" fmla="*/ 5249 w 10000"/>
                  <a:gd name="connsiteY624" fmla="*/ 8650 h 10000"/>
                  <a:gd name="connsiteX625" fmla="*/ 5255 w 10000"/>
                  <a:gd name="connsiteY625" fmla="*/ 8646 h 10000"/>
                  <a:gd name="connsiteX626" fmla="*/ 5271 w 10000"/>
                  <a:gd name="connsiteY626" fmla="*/ 8650 h 10000"/>
                  <a:gd name="connsiteX627" fmla="*/ 5288 w 10000"/>
                  <a:gd name="connsiteY627" fmla="*/ 8666 h 10000"/>
                  <a:gd name="connsiteX628" fmla="*/ 5296 w 10000"/>
                  <a:gd name="connsiteY628" fmla="*/ 8666 h 10000"/>
                  <a:gd name="connsiteX629" fmla="*/ 5310 w 10000"/>
                  <a:gd name="connsiteY629" fmla="*/ 8656 h 10000"/>
                  <a:gd name="connsiteX630" fmla="*/ 5321 w 10000"/>
                  <a:gd name="connsiteY630" fmla="*/ 8650 h 10000"/>
                  <a:gd name="connsiteX631" fmla="*/ 5338 w 10000"/>
                  <a:gd name="connsiteY631" fmla="*/ 8650 h 10000"/>
                  <a:gd name="connsiteX632" fmla="*/ 5360 w 10000"/>
                  <a:gd name="connsiteY632" fmla="*/ 8640 h 10000"/>
                  <a:gd name="connsiteX633" fmla="*/ 5366 w 10000"/>
                  <a:gd name="connsiteY633" fmla="*/ 8637 h 10000"/>
                  <a:gd name="connsiteX634" fmla="*/ 5368 w 10000"/>
                  <a:gd name="connsiteY634" fmla="*/ 8637 h 10000"/>
                  <a:gd name="connsiteX635" fmla="*/ 5382 w 10000"/>
                  <a:gd name="connsiteY635" fmla="*/ 8630 h 10000"/>
                  <a:gd name="connsiteX636" fmla="*/ 5391 w 10000"/>
                  <a:gd name="connsiteY636" fmla="*/ 8630 h 10000"/>
                  <a:gd name="connsiteX637" fmla="*/ 5402 w 10000"/>
                  <a:gd name="connsiteY637" fmla="*/ 8637 h 10000"/>
                  <a:gd name="connsiteX638" fmla="*/ 5418 w 10000"/>
                  <a:gd name="connsiteY638" fmla="*/ 8656 h 10000"/>
                  <a:gd name="connsiteX639" fmla="*/ 5432 w 10000"/>
                  <a:gd name="connsiteY639" fmla="*/ 8666 h 10000"/>
                  <a:gd name="connsiteX640" fmla="*/ 5443 w 10000"/>
                  <a:gd name="connsiteY640" fmla="*/ 8682 h 10000"/>
                  <a:gd name="connsiteX641" fmla="*/ 5457 w 10000"/>
                  <a:gd name="connsiteY641" fmla="*/ 8692 h 10000"/>
                  <a:gd name="connsiteX642" fmla="*/ 5471 w 10000"/>
                  <a:gd name="connsiteY642" fmla="*/ 8705 h 10000"/>
                  <a:gd name="connsiteX643" fmla="*/ 5488 w 10000"/>
                  <a:gd name="connsiteY643" fmla="*/ 8711 h 10000"/>
                  <a:gd name="connsiteX644" fmla="*/ 5490 w 10000"/>
                  <a:gd name="connsiteY644" fmla="*/ 8721 h 10000"/>
                  <a:gd name="connsiteX645" fmla="*/ 5512 w 10000"/>
                  <a:gd name="connsiteY645" fmla="*/ 8724 h 10000"/>
                  <a:gd name="connsiteX646" fmla="*/ 5521 w 10000"/>
                  <a:gd name="connsiteY646" fmla="*/ 8714 h 10000"/>
                  <a:gd name="connsiteX647" fmla="*/ 5524 w 10000"/>
                  <a:gd name="connsiteY647" fmla="*/ 8714 h 10000"/>
                  <a:gd name="connsiteX648" fmla="*/ 5532 w 10000"/>
                  <a:gd name="connsiteY648" fmla="*/ 8721 h 10000"/>
                  <a:gd name="connsiteX649" fmla="*/ 5540 w 10000"/>
                  <a:gd name="connsiteY649" fmla="*/ 8724 h 10000"/>
                  <a:gd name="connsiteX650" fmla="*/ 5562 w 10000"/>
                  <a:gd name="connsiteY650" fmla="*/ 8750 h 10000"/>
                  <a:gd name="connsiteX651" fmla="*/ 5562 w 10000"/>
                  <a:gd name="connsiteY651" fmla="*/ 8760 h 10000"/>
                  <a:gd name="connsiteX652" fmla="*/ 5571 w 10000"/>
                  <a:gd name="connsiteY652" fmla="*/ 8782 h 10000"/>
                  <a:gd name="connsiteX653" fmla="*/ 5579 w 10000"/>
                  <a:gd name="connsiteY653" fmla="*/ 8789 h 10000"/>
                  <a:gd name="connsiteX654" fmla="*/ 5593 w 10000"/>
                  <a:gd name="connsiteY654" fmla="*/ 8789 h 10000"/>
                  <a:gd name="connsiteX655" fmla="*/ 5596 w 10000"/>
                  <a:gd name="connsiteY655" fmla="*/ 8789 h 10000"/>
                  <a:gd name="connsiteX656" fmla="*/ 5626 w 10000"/>
                  <a:gd name="connsiteY656" fmla="*/ 8782 h 10000"/>
                  <a:gd name="connsiteX657" fmla="*/ 5629 w 10000"/>
                  <a:gd name="connsiteY657" fmla="*/ 8782 h 10000"/>
                  <a:gd name="connsiteX658" fmla="*/ 5637 w 10000"/>
                  <a:gd name="connsiteY658" fmla="*/ 8779 h 10000"/>
                  <a:gd name="connsiteX659" fmla="*/ 5648 w 10000"/>
                  <a:gd name="connsiteY659" fmla="*/ 8789 h 10000"/>
                  <a:gd name="connsiteX660" fmla="*/ 5665 w 10000"/>
                  <a:gd name="connsiteY660" fmla="*/ 8795 h 10000"/>
                  <a:gd name="connsiteX661" fmla="*/ 5676 w 10000"/>
                  <a:gd name="connsiteY661" fmla="*/ 8789 h 10000"/>
                  <a:gd name="connsiteX662" fmla="*/ 5684 w 10000"/>
                  <a:gd name="connsiteY662" fmla="*/ 8782 h 10000"/>
                  <a:gd name="connsiteX663" fmla="*/ 5693 w 10000"/>
                  <a:gd name="connsiteY663" fmla="*/ 8789 h 10000"/>
                  <a:gd name="connsiteX664" fmla="*/ 5715 w 10000"/>
                  <a:gd name="connsiteY664" fmla="*/ 8808 h 10000"/>
                  <a:gd name="connsiteX665" fmla="*/ 5731 w 10000"/>
                  <a:gd name="connsiteY665" fmla="*/ 8808 h 10000"/>
                  <a:gd name="connsiteX666" fmla="*/ 5740 w 10000"/>
                  <a:gd name="connsiteY666" fmla="*/ 8808 h 10000"/>
                  <a:gd name="connsiteX667" fmla="*/ 5765 w 10000"/>
                  <a:gd name="connsiteY667" fmla="*/ 8818 h 10000"/>
                  <a:gd name="connsiteX668" fmla="*/ 5781 w 10000"/>
                  <a:gd name="connsiteY668" fmla="*/ 8824 h 10000"/>
                  <a:gd name="connsiteX669" fmla="*/ 5798 w 10000"/>
                  <a:gd name="connsiteY669" fmla="*/ 8834 h 10000"/>
                  <a:gd name="connsiteX670" fmla="*/ 5814 w 10000"/>
                  <a:gd name="connsiteY670" fmla="*/ 8837 h 10000"/>
                  <a:gd name="connsiteX671" fmla="*/ 5831 w 10000"/>
                  <a:gd name="connsiteY671" fmla="*/ 8844 h 10000"/>
                  <a:gd name="connsiteX672" fmla="*/ 5842 w 10000"/>
                  <a:gd name="connsiteY672" fmla="*/ 8847 h 10000"/>
                  <a:gd name="connsiteX673" fmla="*/ 5859 w 10000"/>
                  <a:gd name="connsiteY673" fmla="*/ 8857 h 10000"/>
                  <a:gd name="connsiteX674" fmla="*/ 5870 w 10000"/>
                  <a:gd name="connsiteY674" fmla="*/ 8867 h 10000"/>
                  <a:gd name="connsiteX675" fmla="*/ 5878 w 10000"/>
                  <a:gd name="connsiteY675" fmla="*/ 8873 h 10000"/>
                  <a:gd name="connsiteX676" fmla="*/ 5895 w 10000"/>
                  <a:gd name="connsiteY676" fmla="*/ 8873 h 10000"/>
                  <a:gd name="connsiteX677" fmla="*/ 5911 w 10000"/>
                  <a:gd name="connsiteY677" fmla="*/ 8873 h 10000"/>
                  <a:gd name="connsiteX678" fmla="*/ 5931 w 10000"/>
                  <a:gd name="connsiteY678" fmla="*/ 8873 h 10000"/>
                  <a:gd name="connsiteX679" fmla="*/ 5950 w 10000"/>
                  <a:gd name="connsiteY679" fmla="*/ 8867 h 10000"/>
                  <a:gd name="connsiteX680" fmla="*/ 5967 w 10000"/>
                  <a:gd name="connsiteY680" fmla="*/ 8867 h 10000"/>
                  <a:gd name="connsiteX681" fmla="*/ 5975 w 10000"/>
                  <a:gd name="connsiteY681" fmla="*/ 8873 h 10000"/>
                  <a:gd name="connsiteX682" fmla="*/ 6000 w 10000"/>
                  <a:gd name="connsiteY682" fmla="*/ 8883 h 10000"/>
                  <a:gd name="connsiteX683" fmla="*/ 5997 w 10000"/>
                  <a:gd name="connsiteY683" fmla="*/ 8886 h 10000"/>
                  <a:gd name="connsiteX684" fmla="*/ 5997 w 10000"/>
                  <a:gd name="connsiteY684" fmla="*/ 8896 h 10000"/>
                  <a:gd name="connsiteX685" fmla="*/ 6014 w 10000"/>
                  <a:gd name="connsiteY685" fmla="*/ 8892 h 10000"/>
                  <a:gd name="connsiteX686" fmla="*/ 6028 w 10000"/>
                  <a:gd name="connsiteY686" fmla="*/ 8892 h 10000"/>
                  <a:gd name="connsiteX687" fmla="*/ 6053 w 10000"/>
                  <a:gd name="connsiteY687" fmla="*/ 8886 h 10000"/>
                  <a:gd name="connsiteX688" fmla="*/ 6072 w 10000"/>
                  <a:gd name="connsiteY688" fmla="*/ 8876 h 10000"/>
                  <a:gd name="connsiteX689" fmla="*/ 6089 w 10000"/>
                  <a:gd name="connsiteY689" fmla="*/ 8867 h 10000"/>
                  <a:gd name="connsiteX690" fmla="*/ 6111 w 10000"/>
                  <a:gd name="connsiteY690" fmla="*/ 8857 h 10000"/>
                  <a:gd name="connsiteX691" fmla="*/ 6127 w 10000"/>
                  <a:gd name="connsiteY691" fmla="*/ 8847 h 10000"/>
                  <a:gd name="connsiteX692" fmla="*/ 6152 w 10000"/>
                  <a:gd name="connsiteY692" fmla="*/ 8834 h 10000"/>
                  <a:gd name="connsiteX693" fmla="*/ 6183 w 10000"/>
                  <a:gd name="connsiteY693" fmla="*/ 8828 h 10000"/>
                  <a:gd name="connsiteX694" fmla="*/ 6175 w 10000"/>
                  <a:gd name="connsiteY694" fmla="*/ 8844 h 10000"/>
                  <a:gd name="connsiteX695" fmla="*/ 6169 w 10000"/>
                  <a:gd name="connsiteY695" fmla="*/ 8863 h 10000"/>
                  <a:gd name="connsiteX696" fmla="*/ 6158 w 10000"/>
                  <a:gd name="connsiteY696" fmla="*/ 8886 h 10000"/>
                  <a:gd name="connsiteX697" fmla="*/ 6152 w 10000"/>
                  <a:gd name="connsiteY697" fmla="*/ 8896 h 10000"/>
                  <a:gd name="connsiteX698" fmla="*/ 6150 w 10000"/>
                  <a:gd name="connsiteY698" fmla="*/ 8909 h 10000"/>
                  <a:gd name="connsiteX699" fmla="*/ 6152 w 10000"/>
                  <a:gd name="connsiteY699" fmla="*/ 8938 h 10000"/>
                  <a:gd name="connsiteX700" fmla="*/ 6158 w 10000"/>
                  <a:gd name="connsiteY700" fmla="*/ 8957 h 10000"/>
                  <a:gd name="connsiteX701" fmla="*/ 6161 w 10000"/>
                  <a:gd name="connsiteY701" fmla="*/ 8980 h 10000"/>
                  <a:gd name="connsiteX702" fmla="*/ 6166 w 10000"/>
                  <a:gd name="connsiteY702" fmla="*/ 8999 h 10000"/>
                  <a:gd name="connsiteX703" fmla="*/ 6175 w 10000"/>
                  <a:gd name="connsiteY703" fmla="*/ 9032 h 10000"/>
                  <a:gd name="connsiteX704" fmla="*/ 6183 w 10000"/>
                  <a:gd name="connsiteY704" fmla="*/ 9051 h 10000"/>
                  <a:gd name="connsiteX705" fmla="*/ 6191 w 10000"/>
                  <a:gd name="connsiteY705" fmla="*/ 9064 h 10000"/>
                  <a:gd name="connsiteX706" fmla="*/ 6194 w 10000"/>
                  <a:gd name="connsiteY706" fmla="*/ 9084 h 10000"/>
                  <a:gd name="connsiteX707" fmla="*/ 6208 w 10000"/>
                  <a:gd name="connsiteY707" fmla="*/ 9103 h 10000"/>
                  <a:gd name="connsiteX708" fmla="*/ 6208 w 10000"/>
                  <a:gd name="connsiteY708" fmla="*/ 9113 h 10000"/>
                  <a:gd name="connsiteX709" fmla="*/ 6216 w 10000"/>
                  <a:gd name="connsiteY709" fmla="*/ 9129 h 10000"/>
                  <a:gd name="connsiteX710" fmla="*/ 6230 w 10000"/>
                  <a:gd name="connsiteY710" fmla="*/ 9148 h 10000"/>
                  <a:gd name="connsiteX711" fmla="*/ 6241 w 10000"/>
                  <a:gd name="connsiteY711" fmla="*/ 9165 h 10000"/>
                  <a:gd name="connsiteX712" fmla="*/ 6249 w 10000"/>
                  <a:gd name="connsiteY712" fmla="*/ 9168 h 10000"/>
                  <a:gd name="connsiteX713" fmla="*/ 6266 w 10000"/>
                  <a:gd name="connsiteY713" fmla="*/ 9184 h 10000"/>
                  <a:gd name="connsiteX714" fmla="*/ 6280 w 10000"/>
                  <a:gd name="connsiteY714" fmla="*/ 9184 h 10000"/>
                  <a:gd name="connsiteX715" fmla="*/ 6288 w 10000"/>
                  <a:gd name="connsiteY715" fmla="*/ 9177 h 10000"/>
                  <a:gd name="connsiteX716" fmla="*/ 6299 w 10000"/>
                  <a:gd name="connsiteY716" fmla="*/ 9187 h 10000"/>
                  <a:gd name="connsiteX717" fmla="*/ 6305 w 10000"/>
                  <a:gd name="connsiteY717" fmla="*/ 9197 h 10000"/>
                  <a:gd name="connsiteX718" fmla="*/ 6310 w 10000"/>
                  <a:gd name="connsiteY718" fmla="*/ 9197 h 10000"/>
                  <a:gd name="connsiteX719" fmla="*/ 6321 w 10000"/>
                  <a:gd name="connsiteY719" fmla="*/ 9213 h 10000"/>
                  <a:gd name="connsiteX720" fmla="*/ 6335 w 10000"/>
                  <a:gd name="connsiteY720" fmla="*/ 9223 h 10000"/>
                  <a:gd name="connsiteX721" fmla="*/ 6338 w 10000"/>
                  <a:gd name="connsiteY721" fmla="*/ 9223 h 10000"/>
                  <a:gd name="connsiteX722" fmla="*/ 6355 w 10000"/>
                  <a:gd name="connsiteY722" fmla="*/ 9226 h 10000"/>
                  <a:gd name="connsiteX723" fmla="*/ 6363 w 10000"/>
                  <a:gd name="connsiteY723" fmla="*/ 9236 h 10000"/>
                  <a:gd name="connsiteX724" fmla="*/ 6380 w 10000"/>
                  <a:gd name="connsiteY724" fmla="*/ 9258 h 10000"/>
                  <a:gd name="connsiteX725" fmla="*/ 6393 w 10000"/>
                  <a:gd name="connsiteY725" fmla="*/ 9278 h 10000"/>
                  <a:gd name="connsiteX726" fmla="*/ 6396 w 10000"/>
                  <a:gd name="connsiteY726" fmla="*/ 9288 h 10000"/>
                  <a:gd name="connsiteX727" fmla="*/ 6407 w 10000"/>
                  <a:gd name="connsiteY727" fmla="*/ 9297 h 10000"/>
                  <a:gd name="connsiteX728" fmla="*/ 6410 w 10000"/>
                  <a:gd name="connsiteY728" fmla="*/ 9307 h 10000"/>
                  <a:gd name="connsiteX729" fmla="*/ 6416 w 10000"/>
                  <a:gd name="connsiteY729" fmla="*/ 9317 h 10000"/>
                  <a:gd name="connsiteX730" fmla="*/ 6424 w 10000"/>
                  <a:gd name="connsiteY730" fmla="*/ 9326 h 10000"/>
                  <a:gd name="connsiteX731" fmla="*/ 6435 w 10000"/>
                  <a:gd name="connsiteY731" fmla="*/ 9336 h 10000"/>
                  <a:gd name="connsiteX732" fmla="*/ 6443 w 10000"/>
                  <a:gd name="connsiteY732" fmla="*/ 9346 h 10000"/>
                  <a:gd name="connsiteX733" fmla="*/ 6449 w 10000"/>
                  <a:gd name="connsiteY733" fmla="*/ 9362 h 10000"/>
                  <a:gd name="connsiteX734" fmla="*/ 6452 w 10000"/>
                  <a:gd name="connsiteY734" fmla="*/ 9372 h 10000"/>
                  <a:gd name="connsiteX735" fmla="*/ 6449 w 10000"/>
                  <a:gd name="connsiteY735" fmla="*/ 9381 h 10000"/>
                  <a:gd name="connsiteX736" fmla="*/ 6465 w 10000"/>
                  <a:gd name="connsiteY736" fmla="*/ 9394 h 10000"/>
                  <a:gd name="connsiteX737" fmla="*/ 6468 w 10000"/>
                  <a:gd name="connsiteY737" fmla="*/ 9420 h 10000"/>
                  <a:gd name="connsiteX738" fmla="*/ 6493 w 10000"/>
                  <a:gd name="connsiteY738" fmla="*/ 9430 h 10000"/>
                  <a:gd name="connsiteX739" fmla="*/ 6507 w 10000"/>
                  <a:gd name="connsiteY739" fmla="*/ 9440 h 10000"/>
                  <a:gd name="connsiteX740" fmla="*/ 6524 w 10000"/>
                  <a:gd name="connsiteY740" fmla="*/ 9459 h 10000"/>
                  <a:gd name="connsiteX741" fmla="*/ 6532 w 10000"/>
                  <a:gd name="connsiteY741" fmla="*/ 9485 h 10000"/>
                  <a:gd name="connsiteX742" fmla="*/ 6537 w 10000"/>
                  <a:gd name="connsiteY742" fmla="*/ 9498 h 10000"/>
                  <a:gd name="connsiteX743" fmla="*/ 6571 w 10000"/>
                  <a:gd name="connsiteY743" fmla="*/ 9508 h 10000"/>
                  <a:gd name="connsiteX744" fmla="*/ 6596 w 10000"/>
                  <a:gd name="connsiteY744" fmla="*/ 9508 h 10000"/>
                  <a:gd name="connsiteX745" fmla="*/ 6637 w 10000"/>
                  <a:gd name="connsiteY745" fmla="*/ 9517 h 10000"/>
                  <a:gd name="connsiteX746" fmla="*/ 6662 w 10000"/>
                  <a:gd name="connsiteY746" fmla="*/ 9524 h 10000"/>
                  <a:gd name="connsiteX747" fmla="*/ 6679 w 10000"/>
                  <a:gd name="connsiteY747" fmla="*/ 9517 h 10000"/>
                  <a:gd name="connsiteX748" fmla="*/ 6679 w 10000"/>
                  <a:gd name="connsiteY748" fmla="*/ 9505 h 10000"/>
                  <a:gd name="connsiteX749" fmla="*/ 6690 w 10000"/>
                  <a:gd name="connsiteY749" fmla="*/ 9485 h 10000"/>
                  <a:gd name="connsiteX750" fmla="*/ 6693 w 10000"/>
                  <a:gd name="connsiteY750" fmla="*/ 9479 h 10000"/>
                  <a:gd name="connsiteX751" fmla="*/ 6706 w 10000"/>
                  <a:gd name="connsiteY751" fmla="*/ 9469 h 10000"/>
                  <a:gd name="connsiteX752" fmla="*/ 6709 w 10000"/>
                  <a:gd name="connsiteY752" fmla="*/ 9462 h 10000"/>
                  <a:gd name="connsiteX753" fmla="*/ 6717 w 10000"/>
                  <a:gd name="connsiteY753" fmla="*/ 9459 h 10000"/>
                  <a:gd name="connsiteX754" fmla="*/ 6726 w 10000"/>
                  <a:gd name="connsiteY754" fmla="*/ 9459 h 10000"/>
                  <a:gd name="connsiteX755" fmla="*/ 6742 w 10000"/>
                  <a:gd name="connsiteY755" fmla="*/ 9462 h 10000"/>
                  <a:gd name="connsiteX756" fmla="*/ 6759 w 10000"/>
                  <a:gd name="connsiteY756" fmla="*/ 9479 h 10000"/>
                  <a:gd name="connsiteX757" fmla="*/ 6781 w 10000"/>
                  <a:gd name="connsiteY757" fmla="*/ 9485 h 10000"/>
                  <a:gd name="connsiteX758" fmla="*/ 6795 w 10000"/>
                  <a:gd name="connsiteY758" fmla="*/ 9485 h 10000"/>
                  <a:gd name="connsiteX759" fmla="*/ 6803 w 10000"/>
                  <a:gd name="connsiteY759" fmla="*/ 9498 h 10000"/>
                  <a:gd name="connsiteX760" fmla="*/ 6806 w 10000"/>
                  <a:gd name="connsiteY760" fmla="*/ 9508 h 10000"/>
                  <a:gd name="connsiteX761" fmla="*/ 6823 w 10000"/>
                  <a:gd name="connsiteY761" fmla="*/ 9514 h 10000"/>
                  <a:gd name="connsiteX762" fmla="*/ 6831 w 10000"/>
                  <a:gd name="connsiteY762" fmla="*/ 9514 h 10000"/>
                  <a:gd name="connsiteX763" fmla="*/ 6848 w 10000"/>
                  <a:gd name="connsiteY763" fmla="*/ 9514 h 10000"/>
                  <a:gd name="connsiteX764" fmla="*/ 6856 w 10000"/>
                  <a:gd name="connsiteY764" fmla="*/ 9517 h 10000"/>
                  <a:gd name="connsiteX765" fmla="*/ 6878 w 10000"/>
                  <a:gd name="connsiteY765" fmla="*/ 9524 h 10000"/>
                  <a:gd name="connsiteX766" fmla="*/ 6895 w 10000"/>
                  <a:gd name="connsiteY766" fmla="*/ 9524 h 10000"/>
                  <a:gd name="connsiteX767" fmla="*/ 6917 w 10000"/>
                  <a:gd name="connsiteY767" fmla="*/ 9527 h 10000"/>
                  <a:gd name="connsiteX768" fmla="*/ 6934 w 10000"/>
                  <a:gd name="connsiteY768" fmla="*/ 9534 h 10000"/>
                  <a:gd name="connsiteX769" fmla="*/ 6961 w 10000"/>
                  <a:gd name="connsiteY769" fmla="*/ 9543 h 10000"/>
                  <a:gd name="connsiteX770" fmla="*/ 6989 w 10000"/>
                  <a:gd name="connsiteY770" fmla="*/ 9547 h 10000"/>
                  <a:gd name="connsiteX771" fmla="*/ 7014 w 10000"/>
                  <a:gd name="connsiteY771" fmla="*/ 9543 h 10000"/>
                  <a:gd name="connsiteX772" fmla="*/ 7033 w 10000"/>
                  <a:gd name="connsiteY772" fmla="*/ 9543 h 10000"/>
                  <a:gd name="connsiteX773" fmla="*/ 7042 w 10000"/>
                  <a:gd name="connsiteY773" fmla="*/ 9547 h 10000"/>
                  <a:gd name="connsiteX774" fmla="*/ 7069 w 10000"/>
                  <a:gd name="connsiteY774" fmla="*/ 9647 h 10000"/>
                  <a:gd name="connsiteX775" fmla="*/ 7122 w 10000"/>
                  <a:gd name="connsiteY775" fmla="*/ 9734 h 10000"/>
                  <a:gd name="connsiteX776" fmla="*/ 7147 w 10000"/>
                  <a:gd name="connsiteY776" fmla="*/ 9744 h 10000"/>
                  <a:gd name="connsiteX777" fmla="*/ 7169 w 10000"/>
                  <a:gd name="connsiteY777" fmla="*/ 9741 h 10000"/>
                  <a:gd name="connsiteX778" fmla="*/ 7177 w 10000"/>
                  <a:gd name="connsiteY778" fmla="*/ 9744 h 10000"/>
                  <a:gd name="connsiteX779" fmla="*/ 7186 w 10000"/>
                  <a:gd name="connsiteY779" fmla="*/ 9754 h 10000"/>
                  <a:gd name="connsiteX780" fmla="*/ 7191 w 10000"/>
                  <a:gd name="connsiteY780" fmla="*/ 9773 h 10000"/>
                  <a:gd name="connsiteX781" fmla="*/ 7208 w 10000"/>
                  <a:gd name="connsiteY781" fmla="*/ 9783 h 10000"/>
                  <a:gd name="connsiteX782" fmla="*/ 7219 w 10000"/>
                  <a:gd name="connsiteY782" fmla="*/ 9793 h 10000"/>
                  <a:gd name="connsiteX783" fmla="*/ 7235 w 10000"/>
                  <a:gd name="connsiteY783" fmla="*/ 9802 h 10000"/>
                  <a:gd name="connsiteX784" fmla="*/ 7249 w 10000"/>
                  <a:gd name="connsiteY784" fmla="*/ 9819 h 10000"/>
                  <a:gd name="connsiteX785" fmla="*/ 7255 w 10000"/>
                  <a:gd name="connsiteY785" fmla="*/ 9835 h 10000"/>
                  <a:gd name="connsiteX786" fmla="*/ 7255 w 10000"/>
                  <a:gd name="connsiteY786" fmla="*/ 9848 h 10000"/>
                  <a:gd name="connsiteX787" fmla="*/ 7249 w 10000"/>
                  <a:gd name="connsiteY787" fmla="*/ 9848 h 10000"/>
                  <a:gd name="connsiteX788" fmla="*/ 7244 w 10000"/>
                  <a:gd name="connsiteY788" fmla="*/ 9858 h 10000"/>
                  <a:gd name="connsiteX789" fmla="*/ 7235 w 10000"/>
                  <a:gd name="connsiteY789" fmla="*/ 9883 h 10000"/>
                  <a:gd name="connsiteX790" fmla="*/ 7244 w 10000"/>
                  <a:gd name="connsiteY790" fmla="*/ 9903 h 10000"/>
                  <a:gd name="connsiteX791" fmla="*/ 7258 w 10000"/>
                  <a:gd name="connsiteY791" fmla="*/ 9926 h 10000"/>
                  <a:gd name="connsiteX792" fmla="*/ 7263 w 10000"/>
                  <a:gd name="connsiteY792" fmla="*/ 9948 h 10000"/>
                  <a:gd name="connsiteX793" fmla="*/ 7274 w 10000"/>
                  <a:gd name="connsiteY793" fmla="*/ 9968 h 10000"/>
                  <a:gd name="connsiteX794" fmla="*/ 7283 w 10000"/>
                  <a:gd name="connsiteY794" fmla="*/ 9987 h 10000"/>
                  <a:gd name="connsiteX795" fmla="*/ 7291 w 10000"/>
                  <a:gd name="connsiteY795" fmla="*/ 10000 h 10000"/>
                  <a:gd name="connsiteX796" fmla="*/ 7305 w 10000"/>
                  <a:gd name="connsiteY796" fmla="*/ 9997 h 10000"/>
                  <a:gd name="connsiteX797" fmla="*/ 7313 w 10000"/>
                  <a:gd name="connsiteY797" fmla="*/ 9977 h 10000"/>
                  <a:gd name="connsiteX798" fmla="*/ 7324 w 10000"/>
                  <a:gd name="connsiteY798" fmla="*/ 9968 h 10000"/>
                  <a:gd name="connsiteX799" fmla="*/ 7341 w 10000"/>
                  <a:gd name="connsiteY799" fmla="*/ 9971 h 10000"/>
                  <a:gd name="connsiteX800" fmla="*/ 7368 w 10000"/>
                  <a:gd name="connsiteY800" fmla="*/ 9987 h 10000"/>
                  <a:gd name="connsiteX801" fmla="*/ 7380 w 10000"/>
                  <a:gd name="connsiteY801" fmla="*/ 9990 h 10000"/>
                  <a:gd name="connsiteX802" fmla="*/ 7393 w 10000"/>
                  <a:gd name="connsiteY802" fmla="*/ 9981 h 10000"/>
                  <a:gd name="connsiteX803" fmla="*/ 7404 w 10000"/>
                  <a:gd name="connsiteY803" fmla="*/ 9968 h 10000"/>
                  <a:gd name="connsiteX804" fmla="*/ 7418 w 10000"/>
                  <a:gd name="connsiteY804" fmla="*/ 9948 h 10000"/>
                  <a:gd name="connsiteX805" fmla="*/ 7427 w 10000"/>
                  <a:gd name="connsiteY805" fmla="*/ 9922 h 10000"/>
                  <a:gd name="connsiteX806" fmla="*/ 7427 w 10000"/>
                  <a:gd name="connsiteY806" fmla="*/ 9906 h 10000"/>
                  <a:gd name="connsiteX807" fmla="*/ 7404 w 10000"/>
                  <a:gd name="connsiteY807" fmla="*/ 9877 h 10000"/>
                  <a:gd name="connsiteX808" fmla="*/ 7388 w 10000"/>
                  <a:gd name="connsiteY808" fmla="*/ 9854 h 10000"/>
                  <a:gd name="connsiteX809" fmla="*/ 7385 w 10000"/>
                  <a:gd name="connsiteY809" fmla="*/ 9845 h 10000"/>
                  <a:gd name="connsiteX810" fmla="*/ 7385 w 10000"/>
                  <a:gd name="connsiteY810" fmla="*/ 9825 h 10000"/>
                  <a:gd name="connsiteX811" fmla="*/ 7385 w 10000"/>
                  <a:gd name="connsiteY811" fmla="*/ 9819 h 10000"/>
                  <a:gd name="connsiteX812" fmla="*/ 7393 w 10000"/>
                  <a:gd name="connsiteY812" fmla="*/ 9809 h 10000"/>
                  <a:gd name="connsiteX813" fmla="*/ 7404 w 10000"/>
                  <a:gd name="connsiteY813" fmla="*/ 9793 h 10000"/>
                  <a:gd name="connsiteX814" fmla="*/ 7413 w 10000"/>
                  <a:gd name="connsiteY814" fmla="*/ 9783 h 10000"/>
                  <a:gd name="connsiteX815" fmla="*/ 7404 w 10000"/>
                  <a:gd name="connsiteY815" fmla="*/ 9770 h 10000"/>
                  <a:gd name="connsiteX816" fmla="*/ 7388 w 10000"/>
                  <a:gd name="connsiteY816" fmla="*/ 9760 h 10000"/>
                  <a:gd name="connsiteX817" fmla="*/ 7371 w 10000"/>
                  <a:gd name="connsiteY817" fmla="*/ 9744 h 10000"/>
                  <a:gd name="connsiteX818" fmla="*/ 7363 w 10000"/>
                  <a:gd name="connsiteY818" fmla="*/ 9731 h 10000"/>
                  <a:gd name="connsiteX819" fmla="*/ 7355 w 10000"/>
                  <a:gd name="connsiteY819" fmla="*/ 9715 h 10000"/>
                  <a:gd name="connsiteX820" fmla="*/ 7360 w 10000"/>
                  <a:gd name="connsiteY820" fmla="*/ 9686 h 10000"/>
                  <a:gd name="connsiteX821" fmla="*/ 7363 w 10000"/>
                  <a:gd name="connsiteY821" fmla="*/ 9657 h 10000"/>
                  <a:gd name="connsiteX822" fmla="*/ 7360 w 10000"/>
                  <a:gd name="connsiteY822" fmla="*/ 9631 h 10000"/>
                  <a:gd name="connsiteX823" fmla="*/ 7346 w 10000"/>
                  <a:gd name="connsiteY823" fmla="*/ 9611 h 10000"/>
                  <a:gd name="connsiteX824" fmla="*/ 7332 w 10000"/>
                  <a:gd name="connsiteY824" fmla="*/ 9585 h 10000"/>
                  <a:gd name="connsiteX825" fmla="*/ 7324 w 10000"/>
                  <a:gd name="connsiteY825" fmla="*/ 9573 h 10000"/>
                  <a:gd name="connsiteX826" fmla="*/ 7324 w 10000"/>
                  <a:gd name="connsiteY826" fmla="*/ 9553 h 10000"/>
                  <a:gd name="connsiteX827" fmla="*/ 7324 w 10000"/>
                  <a:gd name="connsiteY827" fmla="*/ 9543 h 10000"/>
                  <a:gd name="connsiteX828" fmla="*/ 7324 w 10000"/>
                  <a:gd name="connsiteY828" fmla="*/ 9517 h 10000"/>
                  <a:gd name="connsiteX829" fmla="*/ 7324 w 10000"/>
                  <a:gd name="connsiteY829" fmla="*/ 9498 h 10000"/>
                  <a:gd name="connsiteX830" fmla="*/ 7332 w 10000"/>
                  <a:gd name="connsiteY830" fmla="*/ 9479 h 10000"/>
                  <a:gd name="connsiteX831" fmla="*/ 7341 w 10000"/>
                  <a:gd name="connsiteY831" fmla="*/ 9462 h 10000"/>
                  <a:gd name="connsiteX832" fmla="*/ 7352 w 10000"/>
                  <a:gd name="connsiteY832" fmla="*/ 9459 h 10000"/>
                  <a:gd name="connsiteX833" fmla="*/ 7360 w 10000"/>
                  <a:gd name="connsiteY833" fmla="*/ 9443 h 10000"/>
                  <a:gd name="connsiteX834" fmla="*/ 7363 w 10000"/>
                  <a:gd name="connsiteY834" fmla="*/ 9433 h 10000"/>
                  <a:gd name="connsiteX835" fmla="*/ 7377 w 10000"/>
                  <a:gd name="connsiteY835" fmla="*/ 9433 h 10000"/>
                  <a:gd name="connsiteX836" fmla="*/ 7388 w 10000"/>
                  <a:gd name="connsiteY836" fmla="*/ 9430 h 10000"/>
                  <a:gd name="connsiteX837" fmla="*/ 7396 w 10000"/>
                  <a:gd name="connsiteY837" fmla="*/ 9430 h 10000"/>
                  <a:gd name="connsiteX838" fmla="*/ 7402 w 10000"/>
                  <a:gd name="connsiteY838" fmla="*/ 9424 h 10000"/>
                  <a:gd name="connsiteX839" fmla="*/ 7396 w 10000"/>
                  <a:gd name="connsiteY839" fmla="*/ 9414 h 10000"/>
                  <a:gd name="connsiteX840" fmla="*/ 7388 w 10000"/>
                  <a:gd name="connsiteY840" fmla="*/ 9401 h 10000"/>
                  <a:gd name="connsiteX841" fmla="*/ 7371 w 10000"/>
                  <a:gd name="connsiteY841" fmla="*/ 9391 h 10000"/>
                  <a:gd name="connsiteX842" fmla="*/ 7355 w 10000"/>
                  <a:gd name="connsiteY842" fmla="*/ 9375 h 10000"/>
                  <a:gd name="connsiteX843" fmla="*/ 7332 w 10000"/>
                  <a:gd name="connsiteY843" fmla="*/ 9356 h 10000"/>
                  <a:gd name="connsiteX844" fmla="*/ 7313 w 10000"/>
                  <a:gd name="connsiteY844" fmla="*/ 9330 h 10000"/>
                  <a:gd name="connsiteX845" fmla="*/ 7307 w 10000"/>
                  <a:gd name="connsiteY845" fmla="*/ 9310 h 10000"/>
                  <a:gd name="connsiteX846" fmla="*/ 7305 w 10000"/>
                  <a:gd name="connsiteY846" fmla="*/ 9291 h 10000"/>
                  <a:gd name="connsiteX847" fmla="*/ 7305 w 10000"/>
                  <a:gd name="connsiteY847" fmla="*/ 9278 h 10000"/>
                  <a:gd name="connsiteX848" fmla="*/ 7296 w 10000"/>
                  <a:gd name="connsiteY848" fmla="*/ 9268 h 10000"/>
                  <a:gd name="connsiteX849" fmla="*/ 7296 w 10000"/>
                  <a:gd name="connsiteY849" fmla="*/ 9249 h 10000"/>
                  <a:gd name="connsiteX850" fmla="*/ 7291 w 10000"/>
                  <a:gd name="connsiteY850" fmla="*/ 9226 h 10000"/>
                  <a:gd name="connsiteX851" fmla="*/ 7283 w 10000"/>
                  <a:gd name="connsiteY851" fmla="*/ 9213 h 10000"/>
                  <a:gd name="connsiteX852" fmla="*/ 7274 w 10000"/>
                  <a:gd name="connsiteY852" fmla="*/ 9194 h 10000"/>
                  <a:gd name="connsiteX853" fmla="*/ 7274 w 10000"/>
                  <a:gd name="connsiteY853" fmla="*/ 9174 h 10000"/>
                  <a:gd name="connsiteX854" fmla="*/ 7280 w 10000"/>
                  <a:gd name="connsiteY854" fmla="*/ 9148 h 10000"/>
                  <a:gd name="connsiteX855" fmla="*/ 7283 w 10000"/>
                  <a:gd name="connsiteY855" fmla="*/ 9119 h 10000"/>
                  <a:gd name="connsiteX856" fmla="*/ 7291 w 10000"/>
                  <a:gd name="connsiteY856" fmla="*/ 9100 h 10000"/>
                  <a:gd name="connsiteX857" fmla="*/ 7307 w 10000"/>
                  <a:gd name="connsiteY857" fmla="*/ 9080 h 10000"/>
                  <a:gd name="connsiteX858" fmla="*/ 7324 w 10000"/>
                  <a:gd name="connsiteY858" fmla="*/ 9054 h 10000"/>
                  <a:gd name="connsiteX859" fmla="*/ 7341 w 10000"/>
                  <a:gd name="connsiteY859" fmla="*/ 9054 h 10000"/>
                  <a:gd name="connsiteX860" fmla="*/ 7352 w 10000"/>
                  <a:gd name="connsiteY860" fmla="*/ 9054 h 10000"/>
                  <a:gd name="connsiteX861" fmla="*/ 7346 w 10000"/>
                  <a:gd name="connsiteY861" fmla="*/ 9032 h 10000"/>
                  <a:gd name="connsiteX862" fmla="*/ 7341 w 10000"/>
                  <a:gd name="connsiteY862" fmla="*/ 9022 h 10000"/>
                  <a:gd name="connsiteX863" fmla="*/ 7352 w 10000"/>
                  <a:gd name="connsiteY863" fmla="*/ 8999 h 10000"/>
                  <a:gd name="connsiteX864" fmla="*/ 7360 w 10000"/>
                  <a:gd name="connsiteY864" fmla="*/ 8967 h 10000"/>
                  <a:gd name="connsiteX865" fmla="*/ 7368 w 10000"/>
                  <a:gd name="connsiteY865" fmla="*/ 8922 h 10000"/>
                  <a:gd name="connsiteX866" fmla="*/ 7377 w 10000"/>
                  <a:gd name="connsiteY866" fmla="*/ 8896 h 10000"/>
                  <a:gd name="connsiteX867" fmla="*/ 7380 w 10000"/>
                  <a:gd name="connsiteY867" fmla="*/ 8867 h 10000"/>
                  <a:gd name="connsiteX868" fmla="*/ 7402 w 10000"/>
                  <a:gd name="connsiteY868" fmla="*/ 8824 h 10000"/>
                  <a:gd name="connsiteX869" fmla="*/ 7402 w 10000"/>
                  <a:gd name="connsiteY869" fmla="*/ 8808 h 10000"/>
                  <a:gd name="connsiteX870" fmla="*/ 7393 w 10000"/>
                  <a:gd name="connsiteY870" fmla="*/ 8795 h 10000"/>
                  <a:gd name="connsiteX871" fmla="*/ 7388 w 10000"/>
                  <a:gd name="connsiteY871" fmla="*/ 8799 h 10000"/>
                  <a:gd name="connsiteX872" fmla="*/ 7396 w 10000"/>
                  <a:gd name="connsiteY872" fmla="*/ 8789 h 10000"/>
                  <a:gd name="connsiteX873" fmla="*/ 7404 w 10000"/>
                  <a:gd name="connsiteY873" fmla="*/ 8789 h 10000"/>
                  <a:gd name="connsiteX874" fmla="*/ 7421 w 10000"/>
                  <a:gd name="connsiteY874" fmla="*/ 8769 h 10000"/>
                  <a:gd name="connsiteX875" fmla="*/ 7443 w 10000"/>
                  <a:gd name="connsiteY875" fmla="*/ 8763 h 10000"/>
                  <a:gd name="connsiteX876" fmla="*/ 7452 w 10000"/>
                  <a:gd name="connsiteY876" fmla="*/ 8769 h 10000"/>
                  <a:gd name="connsiteX877" fmla="*/ 7468 w 10000"/>
                  <a:gd name="connsiteY877" fmla="*/ 8769 h 10000"/>
                  <a:gd name="connsiteX878" fmla="*/ 7499 w 10000"/>
                  <a:gd name="connsiteY878" fmla="*/ 8763 h 10000"/>
                  <a:gd name="connsiteX879" fmla="*/ 7526 w 10000"/>
                  <a:gd name="connsiteY879" fmla="*/ 8763 h 10000"/>
                  <a:gd name="connsiteX880" fmla="*/ 7532 w 10000"/>
                  <a:gd name="connsiteY880" fmla="*/ 8763 h 10000"/>
                  <a:gd name="connsiteX881" fmla="*/ 7554 w 10000"/>
                  <a:gd name="connsiteY881" fmla="*/ 8744 h 10000"/>
                  <a:gd name="connsiteX882" fmla="*/ 7571 w 10000"/>
                  <a:gd name="connsiteY882" fmla="*/ 8731 h 10000"/>
                  <a:gd name="connsiteX883" fmla="*/ 7587 w 10000"/>
                  <a:gd name="connsiteY883" fmla="*/ 8711 h 10000"/>
                  <a:gd name="connsiteX884" fmla="*/ 7607 w 10000"/>
                  <a:gd name="connsiteY884" fmla="*/ 8711 h 10000"/>
                  <a:gd name="connsiteX885" fmla="*/ 7634 w 10000"/>
                  <a:gd name="connsiteY885" fmla="*/ 8705 h 10000"/>
                  <a:gd name="connsiteX886" fmla="*/ 7643 w 10000"/>
                  <a:gd name="connsiteY886" fmla="*/ 8682 h 10000"/>
                  <a:gd name="connsiteX887" fmla="*/ 7654 w 10000"/>
                  <a:gd name="connsiteY887" fmla="*/ 8666 h 10000"/>
                  <a:gd name="connsiteX888" fmla="*/ 7668 w 10000"/>
                  <a:gd name="connsiteY888" fmla="*/ 8666 h 10000"/>
                  <a:gd name="connsiteX889" fmla="*/ 7676 w 10000"/>
                  <a:gd name="connsiteY889" fmla="*/ 8682 h 10000"/>
                  <a:gd name="connsiteX890" fmla="*/ 7704 w 10000"/>
                  <a:gd name="connsiteY890" fmla="*/ 8669 h 10000"/>
                  <a:gd name="connsiteX891" fmla="*/ 7712 w 10000"/>
                  <a:gd name="connsiteY891" fmla="*/ 8669 h 10000"/>
                  <a:gd name="connsiteX892" fmla="*/ 7720 w 10000"/>
                  <a:gd name="connsiteY892" fmla="*/ 8669 h 10000"/>
                  <a:gd name="connsiteX893" fmla="*/ 7726 w 10000"/>
                  <a:gd name="connsiteY893" fmla="*/ 8656 h 10000"/>
                  <a:gd name="connsiteX894" fmla="*/ 7734 w 10000"/>
                  <a:gd name="connsiteY894" fmla="*/ 8650 h 10000"/>
                  <a:gd name="connsiteX895" fmla="*/ 7742 w 10000"/>
                  <a:gd name="connsiteY895" fmla="*/ 8650 h 10000"/>
                  <a:gd name="connsiteX896" fmla="*/ 7759 w 10000"/>
                  <a:gd name="connsiteY896" fmla="*/ 8650 h 10000"/>
                  <a:gd name="connsiteX897" fmla="*/ 7756 w 10000"/>
                  <a:gd name="connsiteY897" fmla="*/ 8630 h 10000"/>
                  <a:gd name="connsiteX898" fmla="*/ 7751 w 10000"/>
                  <a:gd name="connsiteY898" fmla="*/ 8627 h 10000"/>
                  <a:gd name="connsiteX899" fmla="*/ 7742 w 10000"/>
                  <a:gd name="connsiteY899" fmla="*/ 8620 h 10000"/>
                  <a:gd name="connsiteX900" fmla="*/ 7734 w 10000"/>
                  <a:gd name="connsiteY900" fmla="*/ 8591 h 10000"/>
                  <a:gd name="connsiteX901" fmla="*/ 7709 w 10000"/>
                  <a:gd name="connsiteY901" fmla="*/ 8582 h 10000"/>
                  <a:gd name="connsiteX902" fmla="*/ 7695 w 10000"/>
                  <a:gd name="connsiteY902" fmla="*/ 8578 h 10000"/>
                  <a:gd name="connsiteX903" fmla="*/ 7668 w 10000"/>
                  <a:gd name="connsiteY903" fmla="*/ 8562 h 10000"/>
                  <a:gd name="connsiteX904" fmla="*/ 7645 w 10000"/>
                  <a:gd name="connsiteY904" fmla="*/ 8552 h 10000"/>
                  <a:gd name="connsiteX905" fmla="*/ 7615 w 10000"/>
                  <a:gd name="connsiteY905" fmla="*/ 8543 h 10000"/>
                  <a:gd name="connsiteX906" fmla="*/ 7596 w 10000"/>
                  <a:gd name="connsiteY906" fmla="*/ 8527 h 10000"/>
                  <a:gd name="connsiteX907" fmla="*/ 7565 w 10000"/>
                  <a:gd name="connsiteY907" fmla="*/ 8494 h 10000"/>
                  <a:gd name="connsiteX908" fmla="*/ 7562 w 10000"/>
                  <a:gd name="connsiteY908" fmla="*/ 8475 h 10000"/>
                  <a:gd name="connsiteX909" fmla="*/ 7540 w 10000"/>
                  <a:gd name="connsiteY909" fmla="*/ 8455 h 10000"/>
                  <a:gd name="connsiteX910" fmla="*/ 7535 w 10000"/>
                  <a:gd name="connsiteY910" fmla="*/ 8446 h 10000"/>
                  <a:gd name="connsiteX911" fmla="*/ 7535 w 10000"/>
                  <a:gd name="connsiteY911" fmla="*/ 8420 h 10000"/>
                  <a:gd name="connsiteX912" fmla="*/ 7535 w 10000"/>
                  <a:gd name="connsiteY912" fmla="*/ 8391 h 10000"/>
                  <a:gd name="connsiteX913" fmla="*/ 7548 w 10000"/>
                  <a:gd name="connsiteY913" fmla="*/ 8345 h 10000"/>
                  <a:gd name="connsiteX914" fmla="*/ 7562 w 10000"/>
                  <a:gd name="connsiteY914" fmla="*/ 8319 h 10000"/>
                  <a:gd name="connsiteX915" fmla="*/ 7582 w 10000"/>
                  <a:gd name="connsiteY915" fmla="*/ 8310 h 10000"/>
                  <a:gd name="connsiteX916" fmla="*/ 7607 w 10000"/>
                  <a:gd name="connsiteY916" fmla="*/ 8300 h 10000"/>
                  <a:gd name="connsiteX917" fmla="*/ 7629 w 10000"/>
                  <a:gd name="connsiteY917" fmla="*/ 8300 h 10000"/>
                  <a:gd name="connsiteX918" fmla="*/ 7651 w 10000"/>
                  <a:gd name="connsiteY918" fmla="*/ 8297 h 10000"/>
                  <a:gd name="connsiteX919" fmla="*/ 7668 w 10000"/>
                  <a:gd name="connsiteY919" fmla="*/ 8280 h 10000"/>
                  <a:gd name="connsiteX920" fmla="*/ 7687 w 10000"/>
                  <a:gd name="connsiteY920" fmla="*/ 8267 h 10000"/>
                  <a:gd name="connsiteX921" fmla="*/ 7693 w 10000"/>
                  <a:gd name="connsiteY921" fmla="*/ 8261 h 10000"/>
                  <a:gd name="connsiteX922" fmla="*/ 7701 w 10000"/>
                  <a:gd name="connsiteY922" fmla="*/ 8248 h 10000"/>
                  <a:gd name="connsiteX923" fmla="*/ 7712 w 10000"/>
                  <a:gd name="connsiteY923" fmla="*/ 8238 h 10000"/>
                  <a:gd name="connsiteX924" fmla="*/ 7731 w 10000"/>
                  <a:gd name="connsiteY924" fmla="*/ 8222 h 10000"/>
                  <a:gd name="connsiteX925" fmla="*/ 7740 w 10000"/>
                  <a:gd name="connsiteY925" fmla="*/ 8206 h 10000"/>
                  <a:gd name="connsiteX926" fmla="*/ 7756 w 10000"/>
                  <a:gd name="connsiteY926" fmla="*/ 8183 h 10000"/>
                  <a:gd name="connsiteX927" fmla="*/ 7773 w 10000"/>
                  <a:gd name="connsiteY927" fmla="*/ 8177 h 10000"/>
                  <a:gd name="connsiteX928" fmla="*/ 7784 w 10000"/>
                  <a:gd name="connsiteY928" fmla="*/ 8183 h 10000"/>
                  <a:gd name="connsiteX929" fmla="*/ 7801 w 10000"/>
                  <a:gd name="connsiteY929" fmla="*/ 8174 h 10000"/>
                  <a:gd name="connsiteX930" fmla="*/ 7801 w 10000"/>
                  <a:gd name="connsiteY930" fmla="*/ 8157 h 10000"/>
                  <a:gd name="connsiteX931" fmla="*/ 7817 w 10000"/>
                  <a:gd name="connsiteY931" fmla="*/ 8164 h 10000"/>
                  <a:gd name="connsiteX932" fmla="*/ 7837 w 10000"/>
                  <a:gd name="connsiteY932" fmla="*/ 8164 h 10000"/>
                  <a:gd name="connsiteX933" fmla="*/ 7856 w 10000"/>
                  <a:gd name="connsiteY933" fmla="*/ 8164 h 10000"/>
                  <a:gd name="connsiteX934" fmla="*/ 7870 w 10000"/>
                  <a:gd name="connsiteY934" fmla="*/ 8167 h 10000"/>
                  <a:gd name="connsiteX935" fmla="*/ 7881 w 10000"/>
                  <a:gd name="connsiteY935" fmla="*/ 8174 h 10000"/>
                  <a:gd name="connsiteX936" fmla="*/ 7898 w 10000"/>
                  <a:gd name="connsiteY936" fmla="*/ 8187 h 10000"/>
                  <a:gd name="connsiteX937" fmla="*/ 7917 w 10000"/>
                  <a:gd name="connsiteY937" fmla="*/ 8187 h 10000"/>
                  <a:gd name="connsiteX938" fmla="*/ 7928 w 10000"/>
                  <a:gd name="connsiteY938" fmla="*/ 8157 h 10000"/>
                  <a:gd name="connsiteX939" fmla="*/ 7942 w 10000"/>
                  <a:gd name="connsiteY939" fmla="*/ 8157 h 10000"/>
                  <a:gd name="connsiteX940" fmla="*/ 7958 w 10000"/>
                  <a:gd name="connsiteY940" fmla="*/ 8164 h 10000"/>
                  <a:gd name="connsiteX941" fmla="*/ 7983 w 10000"/>
                  <a:gd name="connsiteY941" fmla="*/ 8144 h 10000"/>
                  <a:gd name="connsiteX942" fmla="*/ 8000 w 10000"/>
                  <a:gd name="connsiteY942" fmla="*/ 8109 h 10000"/>
                  <a:gd name="connsiteX943" fmla="*/ 7994 w 10000"/>
                  <a:gd name="connsiteY943" fmla="*/ 8093 h 10000"/>
                  <a:gd name="connsiteX944" fmla="*/ 7983 w 10000"/>
                  <a:gd name="connsiteY944" fmla="*/ 8070 h 10000"/>
                  <a:gd name="connsiteX945" fmla="*/ 7986 w 10000"/>
                  <a:gd name="connsiteY945" fmla="*/ 8063 h 10000"/>
                  <a:gd name="connsiteX946" fmla="*/ 7978 w 10000"/>
                  <a:gd name="connsiteY946" fmla="*/ 8044 h 10000"/>
                  <a:gd name="connsiteX947" fmla="*/ 7986 w 10000"/>
                  <a:gd name="connsiteY947" fmla="*/ 8002 h 10000"/>
                  <a:gd name="connsiteX948" fmla="*/ 7983 w 10000"/>
                  <a:gd name="connsiteY948" fmla="*/ 7947 h 10000"/>
                  <a:gd name="connsiteX949" fmla="*/ 7961 w 10000"/>
                  <a:gd name="connsiteY949" fmla="*/ 7931 h 10000"/>
                  <a:gd name="connsiteX950" fmla="*/ 7958 w 10000"/>
                  <a:gd name="connsiteY950" fmla="*/ 7898 h 10000"/>
                  <a:gd name="connsiteX951" fmla="*/ 7953 w 10000"/>
                  <a:gd name="connsiteY951" fmla="*/ 7856 h 10000"/>
                  <a:gd name="connsiteX952" fmla="*/ 7967 w 10000"/>
                  <a:gd name="connsiteY952" fmla="*/ 7837 h 10000"/>
                  <a:gd name="connsiteX953" fmla="*/ 7950 w 10000"/>
                  <a:gd name="connsiteY953" fmla="*/ 7824 h 10000"/>
                  <a:gd name="connsiteX954" fmla="*/ 7906 w 10000"/>
                  <a:gd name="connsiteY954" fmla="*/ 7814 h 10000"/>
                  <a:gd name="connsiteX955" fmla="*/ 7878 w 10000"/>
                  <a:gd name="connsiteY955" fmla="*/ 7814 h 10000"/>
                  <a:gd name="connsiteX956" fmla="*/ 7870 w 10000"/>
                  <a:gd name="connsiteY956" fmla="*/ 7795 h 10000"/>
                  <a:gd name="connsiteX957" fmla="*/ 7878 w 10000"/>
                  <a:gd name="connsiteY957" fmla="*/ 7778 h 10000"/>
                  <a:gd name="connsiteX958" fmla="*/ 7881 w 10000"/>
                  <a:gd name="connsiteY958" fmla="*/ 7775 h 10000"/>
                  <a:gd name="connsiteX959" fmla="*/ 7878 w 10000"/>
                  <a:gd name="connsiteY959" fmla="*/ 7743 h 10000"/>
                  <a:gd name="connsiteX960" fmla="*/ 7895 w 10000"/>
                  <a:gd name="connsiteY960" fmla="*/ 7733 h 10000"/>
                  <a:gd name="connsiteX961" fmla="*/ 7911 w 10000"/>
                  <a:gd name="connsiteY961" fmla="*/ 7710 h 10000"/>
                  <a:gd name="connsiteX962" fmla="*/ 7911 w 10000"/>
                  <a:gd name="connsiteY962" fmla="*/ 7665 h 10000"/>
                  <a:gd name="connsiteX963" fmla="*/ 7917 w 10000"/>
                  <a:gd name="connsiteY963" fmla="*/ 7600 h 10000"/>
                  <a:gd name="connsiteX964" fmla="*/ 7928 w 10000"/>
                  <a:gd name="connsiteY964" fmla="*/ 7581 h 10000"/>
                  <a:gd name="connsiteX965" fmla="*/ 7917 w 10000"/>
                  <a:gd name="connsiteY965" fmla="*/ 7474 h 10000"/>
                  <a:gd name="connsiteX966" fmla="*/ 7873 w 10000"/>
                  <a:gd name="connsiteY966" fmla="*/ 7335 h 10000"/>
                  <a:gd name="connsiteX967" fmla="*/ 7756 w 10000"/>
                  <a:gd name="connsiteY967" fmla="*/ 7050 h 10000"/>
                  <a:gd name="connsiteX968" fmla="*/ 7679 w 10000"/>
                  <a:gd name="connsiteY968" fmla="*/ 6839 h 10000"/>
                  <a:gd name="connsiteX969" fmla="*/ 7668 w 10000"/>
                  <a:gd name="connsiteY969" fmla="*/ 6823 h 10000"/>
                  <a:gd name="connsiteX970" fmla="*/ 7659 w 10000"/>
                  <a:gd name="connsiteY970" fmla="*/ 6768 h 10000"/>
                  <a:gd name="connsiteX971" fmla="*/ 7659 w 10000"/>
                  <a:gd name="connsiteY971" fmla="*/ 6739 h 10000"/>
                  <a:gd name="connsiteX972" fmla="*/ 7651 w 10000"/>
                  <a:gd name="connsiteY972" fmla="*/ 6713 h 10000"/>
                  <a:gd name="connsiteX973" fmla="*/ 7654 w 10000"/>
                  <a:gd name="connsiteY973" fmla="*/ 6684 h 10000"/>
                  <a:gd name="connsiteX974" fmla="*/ 7643 w 10000"/>
                  <a:gd name="connsiteY974" fmla="*/ 6626 h 10000"/>
                  <a:gd name="connsiteX975" fmla="*/ 7629 w 10000"/>
                  <a:gd name="connsiteY975" fmla="*/ 6600 h 10000"/>
                  <a:gd name="connsiteX976" fmla="*/ 7629 w 10000"/>
                  <a:gd name="connsiteY976" fmla="*/ 6580 h 10000"/>
                  <a:gd name="connsiteX977" fmla="*/ 7623 w 10000"/>
                  <a:gd name="connsiteY977" fmla="*/ 6541 h 10000"/>
                  <a:gd name="connsiteX978" fmla="*/ 7615 w 10000"/>
                  <a:gd name="connsiteY978" fmla="*/ 6522 h 10000"/>
                  <a:gd name="connsiteX979" fmla="*/ 7598 w 10000"/>
                  <a:gd name="connsiteY979" fmla="*/ 6509 h 10000"/>
                  <a:gd name="connsiteX980" fmla="*/ 7587 w 10000"/>
                  <a:gd name="connsiteY980" fmla="*/ 6493 h 10000"/>
                  <a:gd name="connsiteX981" fmla="*/ 7579 w 10000"/>
                  <a:gd name="connsiteY981" fmla="*/ 6464 h 10000"/>
                  <a:gd name="connsiteX982" fmla="*/ 7587 w 10000"/>
                  <a:gd name="connsiteY982" fmla="*/ 6438 h 10000"/>
                  <a:gd name="connsiteX983" fmla="*/ 7596 w 10000"/>
                  <a:gd name="connsiteY983" fmla="*/ 6425 h 10000"/>
                  <a:gd name="connsiteX984" fmla="*/ 7590 w 10000"/>
                  <a:gd name="connsiteY984" fmla="*/ 6396 h 10000"/>
                  <a:gd name="connsiteX985" fmla="*/ 7590 w 10000"/>
                  <a:gd name="connsiteY985" fmla="*/ 6373 h 10000"/>
                  <a:gd name="connsiteX986" fmla="*/ 7587 w 10000"/>
                  <a:gd name="connsiteY986" fmla="*/ 6354 h 10000"/>
                  <a:gd name="connsiteX987" fmla="*/ 7582 w 10000"/>
                  <a:gd name="connsiteY987" fmla="*/ 6344 h 10000"/>
                  <a:gd name="connsiteX988" fmla="*/ 7582 w 10000"/>
                  <a:gd name="connsiteY988" fmla="*/ 6324 h 10000"/>
                  <a:gd name="connsiteX989" fmla="*/ 7571 w 10000"/>
                  <a:gd name="connsiteY989" fmla="*/ 6302 h 10000"/>
                  <a:gd name="connsiteX990" fmla="*/ 7548 w 10000"/>
                  <a:gd name="connsiteY990" fmla="*/ 6256 h 10000"/>
                  <a:gd name="connsiteX991" fmla="*/ 7546 w 10000"/>
                  <a:gd name="connsiteY991" fmla="*/ 6218 h 10000"/>
                  <a:gd name="connsiteX992" fmla="*/ 7540 w 10000"/>
                  <a:gd name="connsiteY992" fmla="*/ 6159 h 10000"/>
                  <a:gd name="connsiteX993" fmla="*/ 7535 w 10000"/>
                  <a:gd name="connsiteY993" fmla="*/ 6114 h 10000"/>
                  <a:gd name="connsiteX994" fmla="*/ 7535 w 10000"/>
                  <a:gd name="connsiteY994" fmla="*/ 6088 h 10000"/>
                  <a:gd name="connsiteX995" fmla="*/ 7540 w 10000"/>
                  <a:gd name="connsiteY995" fmla="*/ 6049 h 10000"/>
                  <a:gd name="connsiteX996" fmla="*/ 7546 w 10000"/>
                  <a:gd name="connsiteY996" fmla="*/ 6004 h 10000"/>
                  <a:gd name="connsiteX997" fmla="*/ 7548 w 10000"/>
                  <a:gd name="connsiteY997" fmla="*/ 5965 h 10000"/>
                  <a:gd name="connsiteX998" fmla="*/ 7548 w 10000"/>
                  <a:gd name="connsiteY998" fmla="*/ 5946 h 10000"/>
                  <a:gd name="connsiteX999" fmla="*/ 7548 w 10000"/>
                  <a:gd name="connsiteY999" fmla="*/ 5933 h 10000"/>
                  <a:gd name="connsiteX1000" fmla="*/ 7548 w 10000"/>
                  <a:gd name="connsiteY1000" fmla="*/ 5910 h 10000"/>
                  <a:gd name="connsiteX1001" fmla="*/ 7548 w 10000"/>
                  <a:gd name="connsiteY1001" fmla="*/ 5897 h 10000"/>
                  <a:gd name="connsiteX1002" fmla="*/ 7546 w 10000"/>
                  <a:gd name="connsiteY1002" fmla="*/ 5871 h 10000"/>
                  <a:gd name="connsiteX1003" fmla="*/ 7535 w 10000"/>
                  <a:gd name="connsiteY1003" fmla="*/ 5839 h 10000"/>
                  <a:gd name="connsiteX1004" fmla="*/ 7524 w 10000"/>
                  <a:gd name="connsiteY1004" fmla="*/ 5797 h 10000"/>
                  <a:gd name="connsiteX1005" fmla="*/ 7518 w 10000"/>
                  <a:gd name="connsiteY1005" fmla="*/ 5767 h 10000"/>
                  <a:gd name="connsiteX1006" fmla="*/ 7515 w 10000"/>
                  <a:gd name="connsiteY1006" fmla="*/ 5745 h 10000"/>
                  <a:gd name="connsiteX1007" fmla="*/ 7501 w 10000"/>
                  <a:gd name="connsiteY1007" fmla="*/ 5683 h 10000"/>
                  <a:gd name="connsiteX1008" fmla="*/ 7490 w 10000"/>
                  <a:gd name="connsiteY1008" fmla="*/ 5631 h 10000"/>
                  <a:gd name="connsiteX1009" fmla="*/ 7482 w 10000"/>
                  <a:gd name="connsiteY1009" fmla="*/ 5593 h 10000"/>
                  <a:gd name="connsiteX1010" fmla="*/ 7476 w 10000"/>
                  <a:gd name="connsiteY1010" fmla="*/ 5570 h 10000"/>
                  <a:gd name="connsiteX1011" fmla="*/ 7476 w 10000"/>
                  <a:gd name="connsiteY1011" fmla="*/ 5528 h 10000"/>
                  <a:gd name="connsiteX1012" fmla="*/ 7482 w 10000"/>
                  <a:gd name="connsiteY1012" fmla="*/ 5502 h 10000"/>
                  <a:gd name="connsiteX1013" fmla="*/ 7490 w 10000"/>
                  <a:gd name="connsiteY1013" fmla="*/ 5489 h 10000"/>
                  <a:gd name="connsiteX1014" fmla="*/ 7499 w 10000"/>
                  <a:gd name="connsiteY1014" fmla="*/ 5479 h 10000"/>
                  <a:gd name="connsiteX1015" fmla="*/ 7493 w 10000"/>
                  <a:gd name="connsiteY1015" fmla="*/ 5427 h 10000"/>
                  <a:gd name="connsiteX1016" fmla="*/ 7501 w 10000"/>
                  <a:gd name="connsiteY1016" fmla="*/ 5415 h 10000"/>
                  <a:gd name="connsiteX1017" fmla="*/ 7510 w 10000"/>
                  <a:gd name="connsiteY1017" fmla="*/ 5398 h 10000"/>
                  <a:gd name="connsiteX1018" fmla="*/ 7515 w 10000"/>
                  <a:gd name="connsiteY1018" fmla="*/ 5379 h 10000"/>
                  <a:gd name="connsiteX1019" fmla="*/ 7526 w 10000"/>
                  <a:gd name="connsiteY1019" fmla="*/ 5366 h 10000"/>
                  <a:gd name="connsiteX1020" fmla="*/ 7518 w 10000"/>
                  <a:gd name="connsiteY1020" fmla="*/ 5350 h 10000"/>
                  <a:gd name="connsiteX1021" fmla="*/ 7518 w 10000"/>
                  <a:gd name="connsiteY1021" fmla="*/ 5330 h 10000"/>
                  <a:gd name="connsiteX1022" fmla="*/ 7526 w 10000"/>
                  <a:gd name="connsiteY1022" fmla="*/ 5311 h 10000"/>
                  <a:gd name="connsiteX1023" fmla="*/ 7540 w 10000"/>
                  <a:gd name="connsiteY1023" fmla="*/ 5291 h 10000"/>
                  <a:gd name="connsiteX1024" fmla="*/ 7540 w 10000"/>
                  <a:gd name="connsiteY1024" fmla="*/ 5266 h 10000"/>
                  <a:gd name="connsiteX1025" fmla="*/ 7540 w 10000"/>
                  <a:gd name="connsiteY1025" fmla="*/ 5256 h 10000"/>
                  <a:gd name="connsiteX1026" fmla="*/ 7524 w 10000"/>
                  <a:gd name="connsiteY1026" fmla="*/ 5233 h 10000"/>
                  <a:gd name="connsiteX1027" fmla="*/ 7515 w 10000"/>
                  <a:gd name="connsiteY1027" fmla="*/ 5217 h 10000"/>
                  <a:gd name="connsiteX1028" fmla="*/ 7490 w 10000"/>
                  <a:gd name="connsiteY1028" fmla="*/ 5178 h 10000"/>
                  <a:gd name="connsiteX1029" fmla="*/ 7474 w 10000"/>
                  <a:gd name="connsiteY1029" fmla="*/ 5162 h 10000"/>
                  <a:gd name="connsiteX1030" fmla="*/ 7457 w 10000"/>
                  <a:gd name="connsiteY1030" fmla="*/ 5120 h 10000"/>
                  <a:gd name="connsiteX1031" fmla="*/ 7421 w 10000"/>
                  <a:gd name="connsiteY1031" fmla="*/ 5087 h 10000"/>
                  <a:gd name="connsiteX1032" fmla="*/ 7380 w 10000"/>
                  <a:gd name="connsiteY1032" fmla="*/ 5068 h 10000"/>
                  <a:gd name="connsiteX1033" fmla="*/ 7355 w 10000"/>
                  <a:gd name="connsiteY1033" fmla="*/ 5058 h 10000"/>
                  <a:gd name="connsiteX1034" fmla="*/ 7332 w 10000"/>
                  <a:gd name="connsiteY1034" fmla="*/ 5049 h 10000"/>
                  <a:gd name="connsiteX1035" fmla="*/ 7305 w 10000"/>
                  <a:gd name="connsiteY1035" fmla="*/ 5016 h 10000"/>
                  <a:gd name="connsiteX1036" fmla="*/ 7305 w 10000"/>
                  <a:gd name="connsiteY1036" fmla="*/ 5000 h 10000"/>
                  <a:gd name="connsiteX1037" fmla="*/ 7296 w 10000"/>
                  <a:gd name="connsiteY1037" fmla="*/ 4971 h 10000"/>
                  <a:gd name="connsiteX1038" fmla="*/ 7288 w 10000"/>
                  <a:gd name="connsiteY1038" fmla="*/ 4945 h 10000"/>
                  <a:gd name="connsiteX1039" fmla="*/ 7280 w 10000"/>
                  <a:gd name="connsiteY1039" fmla="*/ 4916 h 10000"/>
                  <a:gd name="connsiteX1040" fmla="*/ 7291 w 10000"/>
                  <a:gd name="connsiteY1040" fmla="*/ 4887 h 10000"/>
                  <a:gd name="connsiteX1041" fmla="*/ 7291 w 10000"/>
                  <a:gd name="connsiteY1041" fmla="*/ 4858 h 10000"/>
                  <a:gd name="connsiteX1042" fmla="*/ 7271 w 10000"/>
                  <a:gd name="connsiteY1042" fmla="*/ 4819 h 10000"/>
                  <a:gd name="connsiteX1043" fmla="*/ 7255 w 10000"/>
                  <a:gd name="connsiteY1043" fmla="*/ 4828 h 10000"/>
                  <a:gd name="connsiteX1044" fmla="*/ 7235 w 10000"/>
                  <a:gd name="connsiteY1044" fmla="*/ 4841 h 10000"/>
                  <a:gd name="connsiteX1045" fmla="*/ 7216 w 10000"/>
                  <a:gd name="connsiteY1045" fmla="*/ 4867 h 10000"/>
                  <a:gd name="connsiteX1046" fmla="*/ 7191 w 10000"/>
                  <a:gd name="connsiteY1046" fmla="*/ 4870 h 10000"/>
                  <a:gd name="connsiteX1047" fmla="*/ 7155 w 10000"/>
                  <a:gd name="connsiteY1047" fmla="*/ 4887 h 10000"/>
                  <a:gd name="connsiteX1048" fmla="*/ 7122 w 10000"/>
                  <a:gd name="connsiteY1048" fmla="*/ 4893 h 10000"/>
                  <a:gd name="connsiteX1049" fmla="*/ 7105 w 10000"/>
                  <a:gd name="connsiteY1049" fmla="*/ 4896 h 10000"/>
                  <a:gd name="connsiteX1050" fmla="*/ 7094 w 10000"/>
                  <a:gd name="connsiteY1050" fmla="*/ 4916 h 10000"/>
                  <a:gd name="connsiteX1051" fmla="*/ 7080 w 10000"/>
                  <a:gd name="connsiteY1051" fmla="*/ 4903 h 10000"/>
                  <a:gd name="connsiteX1052" fmla="*/ 7072 w 10000"/>
                  <a:gd name="connsiteY1052" fmla="*/ 4851 h 10000"/>
                  <a:gd name="connsiteX1053" fmla="*/ 7042 w 10000"/>
                  <a:gd name="connsiteY1053" fmla="*/ 4819 h 10000"/>
                  <a:gd name="connsiteX1054" fmla="*/ 7030 w 10000"/>
                  <a:gd name="connsiteY1054" fmla="*/ 4780 h 10000"/>
                  <a:gd name="connsiteX1055" fmla="*/ 7039 w 10000"/>
                  <a:gd name="connsiteY1055" fmla="*/ 4757 h 10000"/>
                  <a:gd name="connsiteX1056" fmla="*/ 7047 w 10000"/>
                  <a:gd name="connsiteY1056" fmla="*/ 4744 h 10000"/>
                  <a:gd name="connsiteX1057" fmla="*/ 7022 w 10000"/>
                  <a:gd name="connsiteY1057" fmla="*/ 4725 h 10000"/>
                  <a:gd name="connsiteX1058" fmla="*/ 7000 w 10000"/>
                  <a:gd name="connsiteY1058" fmla="*/ 4715 h 10000"/>
                  <a:gd name="connsiteX1059" fmla="*/ 6975 w 10000"/>
                  <a:gd name="connsiteY1059" fmla="*/ 4709 h 10000"/>
                  <a:gd name="connsiteX1060" fmla="*/ 6945 w 10000"/>
                  <a:gd name="connsiteY1060" fmla="*/ 4696 h 10000"/>
                  <a:gd name="connsiteX1061" fmla="*/ 6953 w 10000"/>
                  <a:gd name="connsiteY1061" fmla="*/ 4679 h 10000"/>
                  <a:gd name="connsiteX1062" fmla="*/ 6961 w 10000"/>
                  <a:gd name="connsiteY1062" fmla="*/ 4660 h 10000"/>
                  <a:gd name="connsiteX1063" fmla="*/ 6983 w 10000"/>
                  <a:gd name="connsiteY1063" fmla="*/ 4644 h 10000"/>
                  <a:gd name="connsiteX1064" fmla="*/ 7014 w 10000"/>
                  <a:gd name="connsiteY1064" fmla="*/ 4634 h 10000"/>
                  <a:gd name="connsiteX1065" fmla="*/ 7025 w 10000"/>
                  <a:gd name="connsiteY1065" fmla="*/ 4615 h 10000"/>
                  <a:gd name="connsiteX1066" fmla="*/ 7047 w 10000"/>
                  <a:gd name="connsiteY1066" fmla="*/ 4582 h 10000"/>
                  <a:gd name="connsiteX1067" fmla="*/ 7069 w 10000"/>
                  <a:gd name="connsiteY1067" fmla="*/ 4563 h 10000"/>
                  <a:gd name="connsiteX1068" fmla="*/ 7078 w 10000"/>
                  <a:gd name="connsiteY1068" fmla="*/ 4553 h 10000"/>
                  <a:gd name="connsiteX1069" fmla="*/ 7097 w 10000"/>
                  <a:gd name="connsiteY1069" fmla="*/ 4527 h 10000"/>
                  <a:gd name="connsiteX1070" fmla="*/ 7122 w 10000"/>
                  <a:gd name="connsiteY1070" fmla="*/ 4517 h 10000"/>
                  <a:gd name="connsiteX1071" fmla="*/ 7139 w 10000"/>
                  <a:gd name="connsiteY1071" fmla="*/ 4488 h 10000"/>
                  <a:gd name="connsiteX1072" fmla="*/ 7147 w 10000"/>
                  <a:gd name="connsiteY1072" fmla="*/ 4459 h 10000"/>
                  <a:gd name="connsiteX1073" fmla="*/ 7161 w 10000"/>
                  <a:gd name="connsiteY1073" fmla="*/ 4440 h 10000"/>
                  <a:gd name="connsiteX1074" fmla="*/ 7177 w 10000"/>
                  <a:gd name="connsiteY1074" fmla="*/ 4430 h 10000"/>
                  <a:gd name="connsiteX1075" fmla="*/ 7202 w 10000"/>
                  <a:gd name="connsiteY1075" fmla="*/ 4407 h 10000"/>
                  <a:gd name="connsiteX1076" fmla="*/ 7224 w 10000"/>
                  <a:gd name="connsiteY1076" fmla="*/ 4417 h 10000"/>
                  <a:gd name="connsiteX1077" fmla="*/ 7241 w 10000"/>
                  <a:gd name="connsiteY1077" fmla="*/ 4404 h 10000"/>
                  <a:gd name="connsiteX1078" fmla="*/ 7263 w 10000"/>
                  <a:gd name="connsiteY1078" fmla="*/ 4398 h 10000"/>
                  <a:gd name="connsiteX1079" fmla="*/ 7283 w 10000"/>
                  <a:gd name="connsiteY1079" fmla="*/ 4424 h 10000"/>
                  <a:gd name="connsiteX1080" fmla="*/ 7305 w 10000"/>
                  <a:gd name="connsiteY1080" fmla="*/ 4433 h 10000"/>
                  <a:gd name="connsiteX1081" fmla="*/ 7332 w 10000"/>
                  <a:gd name="connsiteY1081" fmla="*/ 4443 h 10000"/>
                  <a:gd name="connsiteX1082" fmla="*/ 7380 w 10000"/>
                  <a:gd name="connsiteY1082" fmla="*/ 4398 h 10000"/>
                  <a:gd name="connsiteX1083" fmla="*/ 7404 w 10000"/>
                  <a:gd name="connsiteY1083" fmla="*/ 4378 h 10000"/>
                  <a:gd name="connsiteX1084" fmla="*/ 7418 w 10000"/>
                  <a:gd name="connsiteY1084" fmla="*/ 4369 h 10000"/>
                  <a:gd name="connsiteX1085" fmla="*/ 7443 w 10000"/>
                  <a:gd name="connsiteY1085" fmla="*/ 4356 h 10000"/>
                  <a:gd name="connsiteX1086" fmla="*/ 7460 w 10000"/>
                  <a:gd name="connsiteY1086" fmla="*/ 4385 h 10000"/>
                  <a:gd name="connsiteX1087" fmla="*/ 7460 w 10000"/>
                  <a:gd name="connsiteY1087" fmla="*/ 4404 h 10000"/>
                  <a:gd name="connsiteX1088" fmla="*/ 7499 w 10000"/>
                  <a:gd name="connsiteY1088" fmla="*/ 4417 h 10000"/>
                  <a:gd name="connsiteX1089" fmla="*/ 7515 w 10000"/>
                  <a:gd name="connsiteY1089" fmla="*/ 4414 h 10000"/>
                  <a:gd name="connsiteX1090" fmla="*/ 7565 w 10000"/>
                  <a:gd name="connsiteY1090" fmla="*/ 4385 h 10000"/>
                  <a:gd name="connsiteX1091" fmla="*/ 7579 w 10000"/>
                  <a:gd name="connsiteY1091" fmla="*/ 4346 h 10000"/>
                  <a:gd name="connsiteX1092" fmla="*/ 7582 w 10000"/>
                  <a:gd name="connsiteY1092" fmla="*/ 4317 h 10000"/>
                  <a:gd name="connsiteX1093" fmla="*/ 7590 w 10000"/>
                  <a:gd name="connsiteY1093" fmla="*/ 4301 h 10000"/>
                  <a:gd name="connsiteX1094" fmla="*/ 7612 w 10000"/>
                  <a:gd name="connsiteY1094" fmla="*/ 4271 h 10000"/>
                  <a:gd name="connsiteX1095" fmla="*/ 7623 w 10000"/>
                  <a:gd name="connsiteY1095" fmla="*/ 4262 h 10000"/>
                  <a:gd name="connsiteX1096" fmla="*/ 7634 w 10000"/>
                  <a:gd name="connsiteY1096" fmla="*/ 4245 h 10000"/>
                  <a:gd name="connsiteX1097" fmla="*/ 7645 w 10000"/>
                  <a:gd name="connsiteY1097" fmla="*/ 4265 h 10000"/>
                  <a:gd name="connsiteX1098" fmla="*/ 7670 w 10000"/>
                  <a:gd name="connsiteY1098" fmla="*/ 4284 h 10000"/>
                  <a:gd name="connsiteX1099" fmla="*/ 7701 w 10000"/>
                  <a:gd name="connsiteY1099" fmla="*/ 4275 h 10000"/>
                  <a:gd name="connsiteX1100" fmla="*/ 7717 w 10000"/>
                  <a:gd name="connsiteY1100" fmla="*/ 4275 h 10000"/>
                  <a:gd name="connsiteX1101" fmla="*/ 7740 w 10000"/>
                  <a:gd name="connsiteY1101" fmla="*/ 4284 h 10000"/>
                  <a:gd name="connsiteX1102" fmla="*/ 7767 w 10000"/>
                  <a:gd name="connsiteY1102" fmla="*/ 4284 h 10000"/>
                  <a:gd name="connsiteX1103" fmla="*/ 7895 w 10000"/>
                  <a:gd name="connsiteY1103" fmla="*/ 4207 h 10000"/>
                  <a:gd name="connsiteX1104" fmla="*/ 7895 w 10000"/>
                  <a:gd name="connsiteY1104" fmla="*/ 4187 h 10000"/>
                  <a:gd name="connsiteX1105" fmla="*/ 7895 w 10000"/>
                  <a:gd name="connsiteY1105" fmla="*/ 4171 h 10000"/>
                  <a:gd name="connsiteX1106" fmla="*/ 7903 w 10000"/>
                  <a:gd name="connsiteY1106" fmla="*/ 4148 h 10000"/>
                  <a:gd name="connsiteX1107" fmla="*/ 7917 w 10000"/>
                  <a:gd name="connsiteY1107" fmla="*/ 4158 h 10000"/>
                  <a:gd name="connsiteX1108" fmla="*/ 7967 w 10000"/>
                  <a:gd name="connsiteY1108" fmla="*/ 4203 h 10000"/>
                  <a:gd name="connsiteX1109" fmla="*/ 7994 w 10000"/>
                  <a:gd name="connsiteY1109" fmla="*/ 4203 h 10000"/>
                  <a:gd name="connsiteX1110" fmla="*/ 8064 w 10000"/>
                  <a:gd name="connsiteY1110" fmla="*/ 4242 h 10000"/>
                  <a:gd name="connsiteX1111" fmla="*/ 8083 w 10000"/>
                  <a:gd name="connsiteY1111" fmla="*/ 4245 h 10000"/>
                  <a:gd name="connsiteX1112" fmla="*/ 8105 w 10000"/>
                  <a:gd name="connsiteY1112" fmla="*/ 4226 h 10000"/>
                  <a:gd name="connsiteX1113" fmla="*/ 8136 w 10000"/>
                  <a:gd name="connsiteY1113" fmla="*/ 4187 h 10000"/>
                  <a:gd name="connsiteX1114" fmla="*/ 8161 w 10000"/>
                  <a:gd name="connsiteY1114" fmla="*/ 4168 h 10000"/>
                  <a:gd name="connsiteX1115" fmla="*/ 8172 w 10000"/>
                  <a:gd name="connsiteY1115" fmla="*/ 4161 h 10000"/>
                  <a:gd name="connsiteX1116" fmla="*/ 8208 w 10000"/>
                  <a:gd name="connsiteY1116" fmla="*/ 4168 h 10000"/>
                  <a:gd name="connsiteX1117" fmla="*/ 8235 w 10000"/>
                  <a:gd name="connsiteY1117" fmla="*/ 4168 h 10000"/>
                  <a:gd name="connsiteX1118" fmla="*/ 8258 w 10000"/>
                  <a:gd name="connsiteY1118" fmla="*/ 4152 h 10000"/>
                  <a:gd name="connsiteX1119" fmla="*/ 8283 w 10000"/>
                  <a:gd name="connsiteY1119" fmla="*/ 4152 h 10000"/>
                  <a:gd name="connsiteX1120" fmla="*/ 8299 w 10000"/>
                  <a:gd name="connsiteY1120" fmla="*/ 4132 h 10000"/>
                  <a:gd name="connsiteX1121" fmla="*/ 8316 w 10000"/>
                  <a:gd name="connsiteY1121" fmla="*/ 4113 h 10000"/>
                  <a:gd name="connsiteX1122" fmla="*/ 8330 w 10000"/>
                  <a:gd name="connsiteY1122" fmla="*/ 4084 h 10000"/>
                  <a:gd name="connsiteX1123" fmla="*/ 8341 w 10000"/>
                  <a:gd name="connsiteY1123" fmla="*/ 4058 h 10000"/>
                  <a:gd name="connsiteX1124" fmla="*/ 8349 w 10000"/>
                  <a:gd name="connsiteY1124" fmla="*/ 4064 h 10000"/>
                  <a:gd name="connsiteX1125" fmla="*/ 8366 w 10000"/>
                  <a:gd name="connsiteY1125" fmla="*/ 4067 h 10000"/>
                  <a:gd name="connsiteX1126" fmla="*/ 8374 w 10000"/>
                  <a:gd name="connsiteY1126" fmla="*/ 4084 h 10000"/>
                  <a:gd name="connsiteX1127" fmla="*/ 8402 w 10000"/>
                  <a:gd name="connsiteY1127" fmla="*/ 4054 h 10000"/>
                  <a:gd name="connsiteX1128" fmla="*/ 8427 w 10000"/>
                  <a:gd name="connsiteY1128" fmla="*/ 4028 h 10000"/>
                  <a:gd name="connsiteX1129" fmla="*/ 8438 w 10000"/>
                  <a:gd name="connsiteY1129" fmla="*/ 4025 h 10000"/>
                  <a:gd name="connsiteX1130" fmla="*/ 8468 w 10000"/>
                  <a:gd name="connsiteY1130" fmla="*/ 4006 h 10000"/>
                  <a:gd name="connsiteX1131" fmla="*/ 8485 w 10000"/>
                  <a:gd name="connsiteY1131" fmla="*/ 3999 h 10000"/>
                  <a:gd name="connsiteX1132" fmla="*/ 8493 w 10000"/>
                  <a:gd name="connsiteY1132" fmla="*/ 4025 h 10000"/>
                  <a:gd name="connsiteX1133" fmla="*/ 8515 w 10000"/>
                  <a:gd name="connsiteY1133" fmla="*/ 4028 h 10000"/>
                  <a:gd name="connsiteX1134" fmla="*/ 8543 w 10000"/>
                  <a:gd name="connsiteY1134" fmla="*/ 4009 h 10000"/>
                  <a:gd name="connsiteX1135" fmla="*/ 8551 w 10000"/>
                  <a:gd name="connsiteY1135" fmla="*/ 3990 h 10000"/>
                  <a:gd name="connsiteX1136" fmla="*/ 8582 w 10000"/>
                  <a:gd name="connsiteY1136" fmla="*/ 3977 h 10000"/>
                  <a:gd name="connsiteX1137" fmla="*/ 8596 w 10000"/>
                  <a:gd name="connsiteY1137" fmla="*/ 3977 h 10000"/>
                  <a:gd name="connsiteX1138" fmla="*/ 8607 w 10000"/>
                  <a:gd name="connsiteY1138" fmla="*/ 3980 h 10000"/>
                  <a:gd name="connsiteX1139" fmla="*/ 8645 w 10000"/>
                  <a:gd name="connsiteY1139" fmla="*/ 3970 h 10000"/>
                  <a:gd name="connsiteX1140" fmla="*/ 8654 w 10000"/>
                  <a:gd name="connsiteY1140" fmla="*/ 3951 h 10000"/>
                  <a:gd name="connsiteX1141" fmla="*/ 8670 w 10000"/>
                  <a:gd name="connsiteY1141" fmla="*/ 3935 h 10000"/>
                  <a:gd name="connsiteX1142" fmla="*/ 8695 w 10000"/>
                  <a:gd name="connsiteY1142" fmla="*/ 3935 h 10000"/>
                  <a:gd name="connsiteX1143" fmla="*/ 8704 w 10000"/>
                  <a:gd name="connsiteY1143" fmla="*/ 3951 h 10000"/>
                  <a:gd name="connsiteX1144" fmla="*/ 8717 w 10000"/>
                  <a:gd name="connsiteY1144" fmla="*/ 3964 h 10000"/>
                  <a:gd name="connsiteX1145" fmla="*/ 8751 w 10000"/>
                  <a:gd name="connsiteY1145" fmla="*/ 3951 h 10000"/>
                  <a:gd name="connsiteX1146" fmla="*/ 8776 w 10000"/>
                  <a:gd name="connsiteY1146" fmla="*/ 3935 h 10000"/>
                  <a:gd name="connsiteX1147" fmla="*/ 8798 w 10000"/>
                  <a:gd name="connsiteY1147" fmla="*/ 3925 h 10000"/>
                  <a:gd name="connsiteX1148" fmla="*/ 8806 w 10000"/>
                  <a:gd name="connsiteY1148" fmla="*/ 3892 h 10000"/>
                  <a:gd name="connsiteX1149" fmla="*/ 8814 w 10000"/>
                  <a:gd name="connsiteY1149" fmla="*/ 3876 h 10000"/>
                  <a:gd name="connsiteX1150" fmla="*/ 8839 w 10000"/>
                  <a:gd name="connsiteY1150" fmla="*/ 3873 h 10000"/>
                  <a:gd name="connsiteX1151" fmla="*/ 8842 w 10000"/>
                  <a:gd name="connsiteY1151" fmla="*/ 3876 h 10000"/>
                  <a:gd name="connsiteX1152" fmla="*/ 8856 w 10000"/>
                  <a:gd name="connsiteY1152" fmla="*/ 3863 h 10000"/>
                  <a:gd name="connsiteX1153" fmla="*/ 8856 w 10000"/>
                  <a:gd name="connsiteY1153" fmla="*/ 3841 h 10000"/>
                  <a:gd name="connsiteX1154" fmla="*/ 8870 w 10000"/>
                  <a:gd name="connsiteY1154" fmla="*/ 3821 h 10000"/>
                  <a:gd name="connsiteX1155" fmla="*/ 8903 w 10000"/>
                  <a:gd name="connsiteY1155" fmla="*/ 3802 h 10000"/>
                  <a:gd name="connsiteX1156" fmla="*/ 8914 w 10000"/>
                  <a:gd name="connsiteY1156" fmla="*/ 3782 h 10000"/>
                  <a:gd name="connsiteX1157" fmla="*/ 8939 w 10000"/>
                  <a:gd name="connsiteY1157" fmla="*/ 3782 h 10000"/>
                  <a:gd name="connsiteX1158" fmla="*/ 8961 w 10000"/>
                  <a:gd name="connsiteY1158" fmla="*/ 3779 h 10000"/>
                  <a:gd name="connsiteX1159" fmla="*/ 8983 w 10000"/>
                  <a:gd name="connsiteY1159" fmla="*/ 3760 h 10000"/>
                  <a:gd name="connsiteX1160" fmla="*/ 9003 w 10000"/>
                  <a:gd name="connsiteY1160" fmla="*/ 3763 h 10000"/>
                  <a:gd name="connsiteX1161" fmla="*/ 9019 w 10000"/>
                  <a:gd name="connsiteY1161" fmla="*/ 3779 h 10000"/>
                  <a:gd name="connsiteX1162" fmla="*/ 9050 w 10000"/>
                  <a:gd name="connsiteY1162" fmla="*/ 3812 h 10000"/>
                  <a:gd name="connsiteX1163" fmla="*/ 9080 w 10000"/>
                  <a:gd name="connsiteY1163" fmla="*/ 3831 h 10000"/>
                  <a:gd name="connsiteX1164" fmla="*/ 9097 w 10000"/>
                  <a:gd name="connsiteY1164" fmla="*/ 3867 h 10000"/>
                  <a:gd name="connsiteX1165" fmla="*/ 9114 w 10000"/>
                  <a:gd name="connsiteY1165" fmla="*/ 3902 h 10000"/>
                  <a:gd name="connsiteX1166" fmla="*/ 9122 w 10000"/>
                  <a:gd name="connsiteY1166" fmla="*/ 3935 h 10000"/>
                  <a:gd name="connsiteX1167" fmla="*/ 9125 w 10000"/>
                  <a:gd name="connsiteY1167" fmla="*/ 3964 h 10000"/>
                  <a:gd name="connsiteX1168" fmla="*/ 9130 w 10000"/>
                  <a:gd name="connsiteY1168" fmla="*/ 3999 h 10000"/>
                  <a:gd name="connsiteX1169" fmla="*/ 9130 w 10000"/>
                  <a:gd name="connsiteY1169" fmla="*/ 4054 h 10000"/>
                  <a:gd name="connsiteX1170" fmla="*/ 9155 w 10000"/>
                  <a:gd name="connsiteY1170" fmla="*/ 4093 h 10000"/>
                  <a:gd name="connsiteX1171" fmla="*/ 9169 w 10000"/>
                  <a:gd name="connsiteY1171" fmla="*/ 4090 h 10000"/>
                  <a:gd name="connsiteX1172" fmla="*/ 9211 w 10000"/>
                  <a:gd name="connsiteY1172" fmla="*/ 4077 h 10000"/>
                  <a:gd name="connsiteX1173" fmla="*/ 9244 w 10000"/>
                  <a:gd name="connsiteY1173" fmla="*/ 4077 h 10000"/>
                  <a:gd name="connsiteX1174" fmla="*/ 9252 w 10000"/>
                  <a:gd name="connsiteY1174" fmla="*/ 4103 h 10000"/>
                  <a:gd name="connsiteX1175" fmla="*/ 9258 w 10000"/>
                  <a:gd name="connsiteY1175" fmla="*/ 4148 h 10000"/>
                  <a:gd name="connsiteX1176" fmla="*/ 9269 w 10000"/>
                  <a:gd name="connsiteY1176" fmla="*/ 4158 h 10000"/>
                  <a:gd name="connsiteX1177" fmla="*/ 9294 w 10000"/>
                  <a:gd name="connsiteY1177" fmla="*/ 4158 h 10000"/>
                  <a:gd name="connsiteX1178" fmla="*/ 9319 w 10000"/>
                  <a:gd name="connsiteY1178" fmla="*/ 4168 h 10000"/>
                  <a:gd name="connsiteX1179" fmla="*/ 9346 w 10000"/>
                  <a:gd name="connsiteY1179" fmla="*/ 4190 h 10000"/>
                  <a:gd name="connsiteX1180" fmla="*/ 9357 w 10000"/>
                  <a:gd name="connsiteY1180" fmla="*/ 4168 h 10000"/>
                  <a:gd name="connsiteX1181" fmla="*/ 9371 w 10000"/>
                  <a:gd name="connsiteY1181" fmla="*/ 4132 h 10000"/>
                  <a:gd name="connsiteX1182" fmla="*/ 9391 w 10000"/>
                  <a:gd name="connsiteY1182" fmla="*/ 4113 h 10000"/>
                  <a:gd name="connsiteX1183" fmla="*/ 9407 w 10000"/>
                  <a:gd name="connsiteY1183" fmla="*/ 4103 h 10000"/>
                  <a:gd name="connsiteX1184" fmla="*/ 9435 w 10000"/>
                  <a:gd name="connsiteY1184" fmla="*/ 4100 h 10000"/>
                  <a:gd name="connsiteX1185" fmla="*/ 9460 w 10000"/>
                  <a:gd name="connsiteY1185" fmla="*/ 4084 h 10000"/>
                  <a:gd name="connsiteX1186" fmla="*/ 9485 w 10000"/>
                  <a:gd name="connsiteY1186" fmla="*/ 4067 h 10000"/>
                  <a:gd name="connsiteX1187" fmla="*/ 9496 w 10000"/>
                  <a:gd name="connsiteY1187" fmla="*/ 4054 h 10000"/>
                  <a:gd name="connsiteX1188" fmla="*/ 9526 w 10000"/>
                  <a:gd name="connsiteY1188" fmla="*/ 4048 h 10000"/>
                  <a:gd name="connsiteX1189" fmla="*/ 9557 w 10000"/>
                  <a:gd name="connsiteY1189" fmla="*/ 4038 h 10000"/>
                  <a:gd name="connsiteX1190" fmla="*/ 9584 w 10000"/>
                  <a:gd name="connsiteY1190" fmla="*/ 4019 h 10000"/>
                  <a:gd name="connsiteX1191" fmla="*/ 9623 w 10000"/>
                  <a:gd name="connsiteY1191" fmla="*/ 4016 h 10000"/>
                  <a:gd name="connsiteX1192" fmla="*/ 9648 w 10000"/>
                  <a:gd name="connsiteY1192" fmla="*/ 4009 h 10000"/>
                  <a:gd name="connsiteX1193" fmla="*/ 9673 w 10000"/>
                  <a:gd name="connsiteY1193" fmla="*/ 4019 h 10000"/>
                  <a:gd name="connsiteX1194" fmla="*/ 9712 w 10000"/>
                  <a:gd name="connsiteY1194" fmla="*/ 4038 h 10000"/>
                  <a:gd name="connsiteX1195" fmla="*/ 9742 w 10000"/>
                  <a:gd name="connsiteY1195" fmla="*/ 4074 h 10000"/>
                  <a:gd name="connsiteX1196" fmla="*/ 9776 w 10000"/>
                  <a:gd name="connsiteY1196" fmla="*/ 4093 h 10000"/>
                  <a:gd name="connsiteX1197" fmla="*/ 9814 w 10000"/>
                  <a:gd name="connsiteY1197" fmla="*/ 4109 h 10000"/>
                  <a:gd name="connsiteX1198" fmla="*/ 9859 w 10000"/>
                  <a:gd name="connsiteY1198" fmla="*/ 4119 h 10000"/>
                  <a:gd name="connsiteX1199" fmla="*/ 9898 w 10000"/>
                  <a:gd name="connsiteY1199" fmla="*/ 4122 h 10000"/>
                  <a:gd name="connsiteX1200" fmla="*/ 9931 w 10000"/>
                  <a:gd name="connsiteY1200" fmla="*/ 4109 h 10000"/>
                  <a:gd name="connsiteX1201" fmla="*/ 9956 w 10000"/>
                  <a:gd name="connsiteY1201" fmla="*/ 4100 h 10000"/>
                  <a:gd name="connsiteX1202" fmla="*/ 9981 w 10000"/>
                  <a:gd name="connsiteY1202" fmla="*/ 4067 h 10000"/>
                  <a:gd name="connsiteX1203" fmla="*/ 9994 w 10000"/>
                  <a:gd name="connsiteY1203" fmla="*/ 4035 h 10000"/>
                  <a:gd name="connsiteX1204" fmla="*/ 10000 w 10000"/>
                  <a:gd name="connsiteY1204" fmla="*/ 3996 h 10000"/>
                  <a:gd name="connsiteX1205" fmla="*/ 9994 w 10000"/>
                  <a:gd name="connsiteY1205" fmla="*/ 3941 h 10000"/>
                  <a:gd name="connsiteX1206" fmla="*/ 9986 w 10000"/>
                  <a:gd name="connsiteY1206" fmla="*/ 3905 h 10000"/>
                  <a:gd name="connsiteX1207" fmla="*/ 9981 w 10000"/>
                  <a:gd name="connsiteY1207" fmla="*/ 3857 h 10000"/>
                  <a:gd name="connsiteX1208" fmla="*/ 9989 w 10000"/>
                  <a:gd name="connsiteY1208" fmla="*/ 3837 h 10000"/>
                  <a:gd name="connsiteX1209" fmla="*/ 9989 w 10000"/>
                  <a:gd name="connsiteY1209" fmla="*/ 3812 h 10000"/>
                  <a:gd name="connsiteX1210" fmla="*/ 9981 w 10000"/>
                  <a:gd name="connsiteY1210" fmla="*/ 3792 h 10000"/>
                  <a:gd name="connsiteX1211" fmla="*/ 9970 w 10000"/>
                  <a:gd name="connsiteY1211" fmla="*/ 3763 h 10000"/>
                  <a:gd name="connsiteX1212" fmla="*/ 9945 w 10000"/>
                  <a:gd name="connsiteY1212" fmla="*/ 3705 h 10000"/>
                  <a:gd name="connsiteX1213" fmla="*/ 9931 w 10000"/>
                  <a:gd name="connsiteY1213" fmla="*/ 3659 h 10000"/>
                  <a:gd name="connsiteX1214" fmla="*/ 9903 w 10000"/>
                  <a:gd name="connsiteY1214" fmla="*/ 3640 h 10000"/>
                  <a:gd name="connsiteX1215" fmla="*/ 9881 w 10000"/>
                  <a:gd name="connsiteY1215" fmla="*/ 3620 h 10000"/>
                  <a:gd name="connsiteX1216" fmla="*/ 9856 w 10000"/>
                  <a:gd name="connsiteY1216" fmla="*/ 3595 h 10000"/>
                  <a:gd name="connsiteX1217" fmla="*/ 9817 w 10000"/>
                  <a:gd name="connsiteY1217" fmla="*/ 3562 h 10000"/>
                  <a:gd name="connsiteX1218" fmla="*/ 9795 w 10000"/>
                  <a:gd name="connsiteY1218" fmla="*/ 3546 h 10000"/>
                  <a:gd name="connsiteX1219" fmla="*/ 9778 w 10000"/>
                  <a:gd name="connsiteY1219" fmla="*/ 3527 h 10000"/>
                  <a:gd name="connsiteX1220" fmla="*/ 9745 w 10000"/>
                  <a:gd name="connsiteY1220" fmla="*/ 3501 h 10000"/>
                  <a:gd name="connsiteX1221" fmla="*/ 9726 w 10000"/>
                  <a:gd name="connsiteY1221" fmla="*/ 3488 h 10000"/>
                  <a:gd name="connsiteX1222" fmla="*/ 9704 w 10000"/>
                  <a:gd name="connsiteY1222" fmla="*/ 3472 h 10000"/>
                  <a:gd name="connsiteX1223" fmla="*/ 9695 w 10000"/>
                  <a:gd name="connsiteY1223" fmla="*/ 3468 h 10000"/>
                  <a:gd name="connsiteX1224" fmla="*/ 9690 w 10000"/>
                  <a:gd name="connsiteY1224" fmla="*/ 3459 h 10000"/>
                  <a:gd name="connsiteX1225" fmla="*/ 9673 w 10000"/>
                  <a:gd name="connsiteY1225" fmla="*/ 3449 h 10000"/>
                  <a:gd name="connsiteX1226" fmla="*/ 9665 w 10000"/>
                  <a:gd name="connsiteY1226" fmla="*/ 3442 h 10000"/>
                  <a:gd name="connsiteX1227" fmla="*/ 9654 w 10000"/>
                  <a:gd name="connsiteY1227" fmla="*/ 3449 h 10000"/>
                  <a:gd name="connsiteX1228" fmla="*/ 9521 w 10000"/>
                  <a:gd name="connsiteY1228" fmla="*/ 3394 h 10000"/>
                  <a:gd name="connsiteX1229" fmla="*/ 9510 w 10000"/>
                  <a:gd name="connsiteY1229" fmla="*/ 3368 h 10000"/>
                  <a:gd name="connsiteX1230" fmla="*/ 9496 w 10000"/>
                  <a:gd name="connsiteY1230" fmla="*/ 3287 h 10000"/>
                  <a:gd name="connsiteX1231" fmla="*/ 9488 w 10000"/>
                  <a:gd name="connsiteY1231" fmla="*/ 3216 h 10000"/>
                  <a:gd name="connsiteX1232" fmla="*/ 9493 w 10000"/>
                  <a:gd name="connsiteY1232" fmla="*/ 3174 h 10000"/>
                  <a:gd name="connsiteX1233" fmla="*/ 9501 w 10000"/>
                  <a:gd name="connsiteY1233" fmla="*/ 3128 h 10000"/>
                  <a:gd name="connsiteX1234" fmla="*/ 9488 w 10000"/>
                  <a:gd name="connsiteY1234" fmla="*/ 3025 h 10000"/>
                  <a:gd name="connsiteX1235" fmla="*/ 9446 w 10000"/>
                  <a:gd name="connsiteY1235" fmla="*/ 2931 h 10000"/>
                  <a:gd name="connsiteX1236" fmla="*/ 9382 w 10000"/>
                  <a:gd name="connsiteY1236" fmla="*/ 2837 h 10000"/>
                  <a:gd name="connsiteX1237" fmla="*/ 9316 w 10000"/>
                  <a:gd name="connsiteY1237" fmla="*/ 2753 h 10000"/>
                  <a:gd name="connsiteX1238" fmla="*/ 9294 w 10000"/>
                  <a:gd name="connsiteY1238" fmla="*/ 2655 h 10000"/>
                  <a:gd name="connsiteX1239" fmla="*/ 9213 w 10000"/>
                  <a:gd name="connsiteY1239" fmla="*/ 2328 h 10000"/>
                  <a:gd name="connsiteX1240" fmla="*/ 9172 w 10000"/>
                  <a:gd name="connsiteY1240" fmla="*/ 2286 h 10000"/>
                  <a:gd name="connsiteX1241" fmla="*/ 9019 w 10000"/>
                  <a:gd name="connsiteY1241" fmla="*/ 2082 h 10000"/>
                  <a:gd name="connsiteX1242" fmla="*/ 8906 w 10000"/>
                  <a:gd name="connsiteY1242" fmla="*/ 1946 h 10000"/>
                  <a:gd name="connsiteX1243" fmla="*/ 8801 w 10000"/>
                  <a:gd name="connsiteY1243" fmla="*/ 1778 h 10000"/>
                  <a:gd name="connsiteX1244" fmla="*/ 8806 w 10000"/>
                  <a:gd name="connsiteY1244" fmla="*/ 1713 h 10000"/>
                  <a:gd name="connsiteX1245" fmla="*/ 8809 w 10000"/>
                  <a:gd name="connsiteY1245" fmla="*/ 1703 h 10000"/>
                  <a:gd name="connsiteX1246" fmla="*/ 8817 w 10000"/>
                  <a:gd name="connsiteY1246" fmla="*/ 1713 h 10000"/>
                  <a:gd name="connsiteX1247" fmla="*/ 8834 w 10000"/>
                  <a:gd name="connsiteY1247" fmla="*/ 1729 h 10000"/>
                  <a:gd name="connsiteX1248" fmla="*/ 8839 w 10000"/>
                  <a:gd name="connsiteY1248" fmla="*/ 1729 h 10000"/>
                  <a:gd name="connsiteX1249" fmla="*/ 8848 w 10000"/>
                  <a:gd name="connsiteY1249" fmla="*/ 1723 h 10000"/>
                  <a:gd name="connsiteX1250" fmla="*/ 8850 w 10000"/>
                  <a:gd name="connsiteY1250" fmla="*/ 1703 h 10000"/>
                  <a:gd name="connsiteX1251" fmla="*/ 8850 w 10000"/>
                  <a:gd name="connsiteY1251" fmla="*/ 1684 h 10000"/>
                  <a:gd name="connsiteX1252" fmla="*/ 8850 w 10000"/>
                  <a:gd name="connsiteY1252" fmla="*/ 1648 h 10000"/>
                  <a:gd name="connsiteX1253" fmla="*/ 8881 w 10000"/>
                  <a:gd name="connsiteY1253" fmla="*/ 1571 h 10000"/>
                  <a:gd name="connsiteX1254" fmla="*/ 8895 w 10000"/>
                  <a:gd name="connsiteY1254" fmla="*/ 1541 h 10000"/>
                  <a:gd name="connsiteX1255" fmla="*/ 8895 w 10000"/>
                  <a:gd name="connsiteY1255" fmla="*/ 1525 h 10000"/>
                  <a:gd name="connsiteX1256" fmla="*/ 8881 w 10000"/>
                  <a:gd name="connsiteY1256" fmla="*/ 1516 h 10000"/>
                  <a:gd name="connsiteX1257" fmla="*/ 8864 w 10000"/>
                  <a:gd name="connsiteY1257" fmla="*/ 1522 h 10000"/>
                  <a:gd name="connsiteX1258" fmla="*/ 8850 w 10000"/>
                  <a:gd name="connsiteY1258" fmla="*/ 1535 h 10000"/>
                  <a:gd name="connsiteX1259" fmla="*/ 8834 w 10000"/>
                  <a:gd name="connsiteY1259" fmla="*/ 1571 h 10000"/>
                  <a:gd name="connsiteX1260" fmla="*/ 8825 w 10000"/>
                  <a:gd name="connsiteY1260" fmla="*/ 1587 h 10000"/>
                  <a:gd name="connsiteX1261" fmla="*/ 8776 w 10000"/>
                  <a:gd name="connsiteY1261" fmla="*/ 1571 h 10000"/>
                  <a:gd name="connsiteX1262" fmla="*/ 8745 w 10000"/>
                  <a:gd name="connsiteY1262" fmla="*/ 1580 h 10000"/>
                  <a:gd name="connsiteX1263" fmla="*/ 8720 w 10000"/>
                  <a:gd name="connsiteY1263" fmla="*/ 1587 h 10000"/>
                  <a:gd name="connsiteX1264" fmla="*/ 8709 w 10000"/>
                  <a:gd name="connsiteY1264" fmla="*/ 1609 h 10000"/>
                  <a:gd name="connsiteX1265" fmla="*/ 8693 w 10000"/>
                  <a:gd name="connsiteY1265" fmla="*/ 1616 h 10000"/>
                  <a:gd name="connsiteX1266" fmla="*/ 8684 w 10000"/>
                  <a:gd name="connsiteY1266" fmla="*/ 1639 h 10000"/>
                  <a:gd name="connsiteX1267" fmla="*/ 8684 w 10000"/>
                  <a:gd name="connsiteY1267" fmla="*/ 1658 h 10000"/>
                  <a:gd name="connsiteX1268" fmla="*/ 8665 w 10000"/>
                  <a:gd name="connsiteY1268" fmla="*/ 1655 h 10000"/>
                  <a:gd name="connsiteX1269" fmla="*/ 8665 w 10000"/>
                  <a:gd name="connsiteY1269" fmla="*/ 1645 h 10000"/>
                  <a:gd name="connsiteX1270" fmla="*/ 8665 w 10000"/>
                  <a:gd name="connsiteY1270" fmla="*/ 1626 h 10000"/>
                  <a:gd name="connsiteX1271" fmla="*/ 8676 w 10000"/>
                  <a:gd name="connsiteY1271" fmla="*/ 1609 h 10000"/>
                  <a:gd name="connsiteX1272" fmla="*/ 8679 w 10000"/>
                  <a:gd name="connsiteY1272" fmla="*/ 1597 h 10000"/>
                  <a:gd name="connsiteX1273" fmla="*/ 8687 w 10000"/>
                  <a:gd name="connsiteY1273" fmla="*/ 1577 h 10000"/>
                  <a:gd name="connsiteX1274" fmla="*/ 8695 w 10000"/>
                  <a:gd name="connsiteY1274" fmla="*/ 1554 h 10000"/>
                  <a:gd name="connsiteX1275" fmla="*/ 8709 w 10000"/>
                  <a:gd name="connsiteY1275" fmla="*/ 1532 h 10000"/>
                  <a:gd name="connsiteX1276" fmla="*/ 8704 w 10000"/>
                  <a:gd name="connsiteY1276" fmla="*/ 1512 h 10000"/>
                  <a:gd name="connsiteX1277" fmla="*/ 8695 w 10000"/>
                  <a:gd name="connsiteY1277" fmla="*/ 1503 h 10000"/>
                  <a:gd name="connsiteX1278" fmla="*/ 8684 w 10000"/>
                  <a:gd name="connsiteY1278" fmla="*/ 1503 h 10000"/>
                  <a:gd name="connsiteX1279" fmla="*/ 8670 w 10000"/>
                  <a:gd name="connsiteY1279" fmla="*/ 1525 h 10000"/>
                  <a:gd name="connsiteX1280" fmla="*/ 8665 w 10000"/>
                  <a:gd name="connsiteY1280" fmla="*/ 1545 h 10000"/>
                  <a:gd name="connsiteX1281" fmla="*/ 8654 w 10000"/>
                  <a:gd name="connsiteY1281" fmla="*/ 1567 h 10000"/>
                  <a:gd name="connsiteX1282" fmla="*/ 8648 w 10000"/>
                  <a:gd name="connsiteY1282" fmla="*/ 1587 h 10000"/>
                  <a:gd name="connsiteX1283" fmla="*/ 8640 w 10000"/>
                  <a:gd name="connsiteY1283" fmla="*/ 1629 h 10000"/>
                  <a:gd name="connsiteX1284" fmla="*/ 8620 w 10000"/>
                  <a:gd name="connsiteY1284" fmla="*/ 1635 h 10000"/>
                  <a:gd name="connsiteX1285" fmla="*/ 8612 w 10000"/>
                  <a:gd name="connsiteY1285" fmla="*/ 1635 h 10000"/>
                  <a:gd name="connsiteX1286" fmla="*/ 8604 w 10000"/>
                  <a:gd name="connsiteY1286" fmla="*/ 1626 h 10000"/>
                  <a:gd name="connsiteX1287" fmla="*/ 8596 w 10000"/>
                  <a:gd name="connsiteY1287" fmla="*/ 1616 h 10000"/>
                  <a:gd name="connsiteX1288" fmla="*/ 8596 w 10000"/>
                  <a:gd name="connsiteY1288" fmla="*/ 1580 h 10000"/>
                  <a:gd name="connsiteX1289" fmla="*/ 8587 w 10000"/>
                  <a:gd name="connsiteY1289" fmla="*/ 1545 h 10000"/>
                  <a:gd name="connsiteX1290" fmla="*/ 8565 w 10000"/>
                  <a:gd name="connsiteY1290" fmla="*/ 1516 h 10000"/>
                  <a:gd name="connsiteX1291" fmla="*/ 8543 w 10000"/>
                  <a:gd name="connsiteY1291" fmla="*/ 1512 h 10000"/>
                  <a:gd name="connsiteX1292" fmla="*/ 8518 w 10000"/>
                  <a:gd name="connsiteY1292" fmla="*/ 1532 h 10000"/>
                  <a:gd name="connsiteX1293" fmla="*/ 8476 w 10000"/>
                  <a:gd name="connsiteY1293" fmla="*/ 1567 h 10000"/>
                  <a:gd name="connsiteX1294" fmla="*/ 8454 w 10000"/>
                  <a:gd name="connsiteY1294" fmla="*/ 1551 h 10000"/>
                  <a:gd name="connsiteX1295" fmla="*/ 8402 w 10000"/>
                  <a:gd name="connsiteY1295" fmla="*/ 1493 h 10000"/>
                  <a:gd name="connsiteX1296" fmla="*/ 8371 w 10000"/>
                  <a:gd name="connsiteY1296" fmla="*/ 1428 h 10000"/>
                  <a:gd name="connsiteX1297" fmla="*/ 8072 w 10000"/>
                  <a:gd name="connsiteY1297" fmla="*/ 1422 h 10000"/>
                  <a:gd name="connsiteX1298" fmla="*/ 7823 w 10000"/>
                  <a:gd name="connsiteY1298" fmla="*/ 1279 h 10000"/>
                  <a:gd name="connsiteX1299" fmla="*/ 7587 w 10000"/>
                  <a:gd name="connsiteY1299" fmla="*/ 1133 h 10000"/>
                  <a:gd name="connsiteX1300" fmla="*/ 7526 w 10000"/>
                  <a:gd name="connsiteY1300" fmla="*/ 1098 h 10000"/>
                  <a:gd name="connsiteX1301" fmla="*/ 7346 w 10000"/>
                  <a:gd name="connsiteY1301" fmla="*/ 991 h 10000"/>
                  <a:gd name="connsiteX1302" fmla="*/ 7321 w 10000"/>
                  <a:gd name="connsiteY1302" fmla="*/ 959 h 10000"/>
                  <a:gd name="connsiteX1303" fmla="*/ 7307 w 10000"/>
                  <a:gd name="connsiteY1303" fmla="*/ 871 h 10000"/>
                  <a:gd name="connsiteX1304" fmla="*/ 7224 w 10000"/>
                  <a:gd name="connsiteY1304" fmla="*/ 816 h 10000"/>
                  <a:gd name="connsiteX1305" fmla="*/ 7147 w 10000"/>
                  <a:gd name="connsiteY1305" fmla="*/ 787 h 10000"/>
                  <a:gd name="connsiteX1306" fmla="*/ 7080 w 10000"/>
                  <a:gd name="connsiteY1306" fmla="*/ 742 h 10000"/>
                  <a:gd name="connsiteX1307" fmla="*/ 7069 w 10000"/>
                  <a:gd name="connsiteY1307" fmla="*/ 767 h 10000"/>
                  <a:gd name="connsiteX1308" fmla="*/ 7033 w 10000"/>
                  <a:gd name="connsiteY1308" fmla="*/ 787 h 10000"/>
                  <a:gd name="connsiteX1309" fmla="*/ 6820 w 10000"/>
                  <a:gd name="connsiteY1309" fmla="*/ 878 h 10000"/>
                  <a:gd name="connsiteX1310" fmla="*/ 6726 w 10000"/>
                  <a:gd name="connsiteY1310" fmla="*/ 897 h 10000"/>
                  <a:gd name="connsiteX1311" fmla="*/ 6626 w 10000"/>
                  <a:gd name="connsiteY1311" fmla="*/ 955 h 10000"/>
                  <a:gd name="connsiteX1312" fmla="*/ 6582 w 10000"/>
                  <a:gd name="connsiteY1312" fmla="*/ 946 h 10000"/>
                  <a:gd name="connsiteX1313" fmla="*/ 6571 w 10000"/>
                  <a:gd name="connsiteY1313" fmla="*/ 955 h 10000"/>
                  <a:gd name="connsiteX1314" fmla="*/ 6507 w 10000"/>
                  <a:gd name="connsiteY1314" fmla="*/ 975 h 10000"/>
                  <a:gd name="connsiteX1315" fmla="*/ 6485 w 10000"/>
                  <a:gd name="connsiteY1315" fmla="*/ 975 h 10000"/>
                  <a:gd name="connsiteX1316" fmla="*/ 6476 w 10000"/>
                  <a:gd name="connsiteY1316" fmla="*/ 965 h 10000"/>
                  <a:gd name="connsiteX1317" fmla="*/ 6474 w 10000"/>
                  <a:gd name="connsiteY1317" fmla="*/ 936 h 10000"/>
                  <a:gd name="connsiteX1318" fmla="*/ 6452 w 10000"/>
                  <a:gd name="connsiteY1318" fmla="*/ 887 h 10000"/>
                  <a:gd name="connsiteX1319" fmla="*/ 6352 w 10000"/>
                  <a:gd name="connsiteY1319" fmla="*/ 767 h 10000"/>
                  <a:gd name="connsiteX1320" fmla="*/ 6313 w 10000"/>
                  <a:gd name="connsiteY1320" fmla="*/ 732 h 10000"/>
                  <a:gd name="connsiteX1321" fmla="*/ 6296 w 10000"/>
                  <a:gd name="connsiteY1321" fmla="*/ 690 h 10000"/>
                  <a:gd name="connsiteX1322" fmla="*/ 6271 w 10000"/>
                  <a:gd name="connsiteY1322" fmla="*/ 664 h 10000"/>
                  <a:gd name="connsiteX1323" fmla="*/ 6266 w 10000"/>
                  <a:gd name="connsiteY1323" fmla="*/ 654 h 10000"/>
                  <a:gd name="connsiteX1324" fmla="*/ 6111 w 10000"/>
                  <a:gd name="connsiteY1324" fmla="*/ 398 h 10000"/>
                  <a:gd name="connsiteX1325" fmla="*/ 5903 w 10000"/>
                  <a:gd name="connsiteY1325" fmla="*/ 408 h 10000"/>
                  <a:gd name="connsiteX1326" fmla="*/ 5837 w 10000"/>
                  <a:gd name="connsiteY1326" fmla="*/ 427 h 10000"/>
                  <a:gd name="connsiteX1327" fmla="*/ 5756 w 10000"/>
                  <a:gd name="connsiteY1327" fmla="*/ 453 h 10000"/>
                  <a:gd name="connsiteX1328" fmla="*/ 5681 w 10000"/>
                  <a:gd name="connsiteY1328" fmla="*/ 453 h 10000"/>
                  <a:gd name="connsiteX1329" fmla="*/ 5609 w 10000"/>
                  <a:gd name="connsiteY1329" fmla="*/ 447 h 10000"/>
                  <a:gd name="connsiteX1330" fmla="*/ 5554 w 10000"/>
                  <a:gd name="connsiteY1330" fmla="*/ 304 h 10000"/>
                  <a:gd name="connsiteX1331" fmla="*/ 5529 w 10000"/>
                  <a:gd name="connsiteY1331" fmla="*/ 301 h 10000"/>
                  <a:gd name="connsiteX1332" fmla="*/ 5393 w 10000"/>
                  <a:gd name="connsiteY1332" fmla="*/ 256 h 10000"/>
                  <a:gd name="connsiteX1333" fmla="*/ 5366 w 10000"/>
                  <a:gd name="connsiteY1333" fmla="*/ 220 h 10000"/>
                  <a:gd name="connsiteX1334" fmla="*/ 5249 w 10000"/>
                  <a:gd name="connsiteY1334" fmla="*/ 155 h 10000"/>
                  <a:gd name="connsiteX1335" fmla="*/ 5141 w 10000"/>
                  <a:gd name="connsiteY1335" fmla="*/ 52 h 10000"/>
                  <a:gd name="connsiteX1336" fmla="*/ 5116 w 10000"/>
                  <a:gd name="connsiteY1336" fmla="*/ 3 h 10000"/>
                  <a:gd name="connsiteX1337" fmla="*/ 5061 w 10000"/>
                  <a:gd name="connsiteY1337" fmla="*/ 0 h 10000"/>
                  <a:gd name="connsiteX1338" fmla="*/ 5036 w 10000"/>
                  <a:gd name="connsiteY1338" fmla="*/ 32 h 10000"/>
                  <a:gd name="connsiteX1339" fmla="*/ 4942 w 10000"/>
                  <a:gd name="connsiteY1339" fmla="*/ 133 h 10000"/>
                  <a:gd name="connsiteX1340" fmla="*/ 4900 w 10000"/>
                  <a:gd name="connsiteY1340" fmla="*/ 217 h 10000"/>
                  <a:gd name="connsiteX1341" fmla="*/ 4861 w 10000"/>
                  <a:gd name="connsiteY1341" fmla="*/ 198 h 10000"/>
                  <a:gd name="connsiteX1342" fmla="*/ 4795 w 10000"/>
                  <a:gd name="connsiteY1342" fmla="*/ 68 h 10000"/>
                  <a:gd name="connsiteX1343" fmla="*/ 4778 w 10000"/>
                  <a:gd name="connsiteY1343" fmla="*/ 62 h 10000"/>
                  <a:gd name="connsiteX1344" fmla="*/ 4765 w 10000"/>
                  <a:gd name="connsiteY1344" fmla="*/ 62 h 10000"/>
                  <a:gd name="connsiteX1345" fmla="*/ 4748 w 10000"/>
                  <a:gd name="connsiteY1345" fmla="*/ 68 h 10000"/>
                  <a:gd name="connsiteX1346" fmla="*/ 4673 w 10000"/>
                  <a:gd name="connsiteY1346" fmla="*/ 136 h 10000"/>
                  <a:gd name="connsiteX1347" fmla="*/ 4632 w 10000"/>
                  <a:gd name="connsiteY1347" fmla="*/ 201 h 10000"/>
                  <a:gd name="connsiteX1348" fmla="*/ 4623 w 10000"/>
                  <a:gd name="connsiteY1348" fmla="*/ 210 h 10000"/>
                  <a:gd name="connsiteX1349" fmla="*/ 4579 w 10000"/>
                  <a:gd name="connsiteY1349" fmla="*/ 220 h 10000"/>
                  <a:gd name="connsiteX1350" fmla="*/ 4479 w 10000"/>
                  <a:gd name="connsiteY1350" fmla="*/ 198 h 10000"/>
                  <a:gd name="connsiteX1351" fmla="*/ 4402 w 10000"/>
                  <a:gd name="connsiteY1351" fmla="*/ 165 h 10000"/>
                  <a:gd name="connsiteX1352" fmla="*/ 4374 w 10000"/>
                  <a:gd name="connsiteY1352" fmla="*/ 165 h 10000"/>
                  <a:gd name="connsiteX1353" fmla="*/ 4335 w 10000"/>
                  <a:gd name="connsiteY1353" fmla="*/ 172 h 10000"/>
                  <a:gd name="connsiteX1354" fmla="*/ 4302 w 10000"/>
                  <a:gd name="connsiteY1354" fmla="*/ 188 h 10000"/>
                  <a:gd name="connsiteX1355" fmla="*/ 4271 w 10000"/>
                  <a:gd name="connsiteY1355" fmla="*/ 220 h 10000"/>
                  <a:gd name="connsiteX1356" fmla="*/ 4238 w 10000"/>
                  <a:gd name="connsiteY1356" fmla="*/ 240 h 10000"/>
                  <a:gd name="connsiteX1357" fmla="*/ 4324 w 10000"/>
                  <a:gd name="connsiteY1357" fmla="*/ 1289 h 10000"/>
                  <a:gd name="connsiteX1358" fmla="*/ 3521 w 10000"/>
                  <a:gd name="connsiteY1358" fmla="*/ 7730 h 10000"/>
                  <a:gd name="connsiteX1359" fmla="*/ 3554 w 10000"/>
                  <a:gd name="connsiteY1359" fmla="*/ 7740 h 10000"/>
                  <a:gd name="connsiteX1360" fmla="*/ 3560 w 10000"/>
                  <a:gd name="connsiteY1360" fmla="*/ 7749 h 10000"/>
                  <a:gd name="connsiteX1361" fmla="*/ 3562 w 10000"/>
                  <a:gd name="connsiteY1361" fmla="*/ 7759 h 10000"/>
                  <a:gd name="connsiteX1362" fmla="*/ 3573 w 10000"/>
                  <a:gd name="connsiteY1362" fmla="*/ 7766 h 10000"/>
                  <a:gd name="connsiteX1363" fmla="*/ 3584 w 10000"/>
                  <a:gd name="connsiteY1363" fmla="*/ 7759 h 10000"/>
                  <a:gd name="connsiteX1364" fmla="*/ 3598 w 10000"/>
                  <a:gd name="connsiteY1364" fmla="*/ 7743 h 10000"/>
                  <a:gd name="connsiteX1365" fmla="*/ 3609 w 10000"/>
                  <a:gd name="connsiteY1365" fmla="*/ 7756 h 10000"/>
                  <a:gd name="connsiteX1366" fmla="*/ 3623 w 10000"/>
                  <a:gd name="connsiteY1366" fmla="*/ 7733 h 10000"/>
                  <a:gd name="connsiteX1367" fmla="*/ 3632 w 10000"/>
                  <a:gd name="connsiteY1367" fmla="*/ 7730 h 10000"/>
                  <a:gd name="connsiteX1368" fmla="*/ 3634 w 10000"/>
                  <a:gd name="connsiteY1368" fmla="*/ 7730 h 10000"/>
                  <a:gd name="connsiteX1369" fmla="*/ 3643 w 10000"/>
                  <a:gd name="connsiteY1369" fmla="*/ 7730 h 10000"/>
                  <a:gd name="connsiteX1370" fmla="*/ 3657 w 10000"/>
                  <a:gd name="connsiteY1370" fmla="*/ 7733 h 10000"/>
                  <a:gd name="connsiteX1371" fmla="*/ 3670 w 10000"/>
                  <a:gd name="connsiteY1371" fmla="*/ 7730 h 10000"/>
                  <a:gd name="connsiteX1372" fmla="*/ 3687 w 10000"/>
                  <a:gd name="connsiteY1372" fmla="*/ 7730 h 10000"/>
                  <a:gd name="connsiteX1373" fmla="*/ 3690 w 10000"/>
                  <a:gd name="connsiteY1373" fmla="*/ 7730 h 10000"/>
                  <a:gd name="connsiteX1374" fmla="*/ 3704 w 10000"/>
                  <a:gd name="connsiteY1374" fmla="*/ 7740 h 10000"/>
                  <a:gd name="connsiteX1375" fmla="*/ 3712 w 10000"/>
                  <a:gd name="connsiteY1375" fmla="*/ 7743 h 10000"/>
                  <a:gd name="connsiteX1376" fmla="*/ 3723 w 10000"/>
                  <a:gd name="connsiteY1376" fmla="*/ 7749 h 10000"/>
                  <a:gd name="connsiteX1377" fmla="*/ 3729 w 10000"/>
                  <a:gd name="connsiteY1377" fmla="*/ 7749 h 10000"/>
                  <a:gd name="connsiteX1378" fmla="*/ 3729 w 10000"/>
                  <a:gd name="connsiteY1378" fmla="*/ 7743 h 10000"/>
                  <a:gd name="connsiteX1379" fmla="*/ 3745 w 10000"/>
                  <a:gd name="connsiteY1379" fmla="*/ 7740 h 10000"/>
                  <a:gd name="connsiteX1380" fmla="*/ 3753 w 10000"/>
                  <a:gd name="connsiteY1380" fmla="*/ 7730 h 10000"/>
                  <a:gd name="connsiteX1381" fmla="*/ 3762 w 10000"/>
                  <a:gd name="connsiteY1381" fmla="*/ 7720 h 10000"/>
                  <a:gd name="connsiteX1382" fmla="*/ 3776 w 10000"/>
                  <a:gd name="connsiteY1382" fmla="*/ 7710 h 10000"/>
                  <a:gd name="connsiteX1383" fmla="*/ 3784 w 10000"/>
                  <a:gd name="connsiteY1383" fmla="*/ 7701 h 10000"/>
                  <a:gd name="connsiteX1384" fmla="*/ 3792 w 10000"/>
                  <a:gd name="connsiteY1384" fmla="*/ 7694 h 10000"/>
                  <a:gd name="connsiteX1385" fmla="*/ 3801 w 10000"/>
                  <a:gd name="connsiteY1385" fmla="*/ 7685 h 10000"/>
                  <a:gd name="connsiteX1386" fmla="*/ 3803 w 10000"/>
                  <a:gd name="connsiteY1386" fmla="*/ 7685 h 10000"/>
                  <a:gd name="connsiteX1387" fmla="*/ 3809 w 10000"/>
                  <a:gd name="connsiteY1387" fmla="*/ 7685 h 10000"/>
                  <a:gd name="connsiteX1388" fmla="*/ 3817 w 10000"/>
                  <a:gd name="connsiteY1388" fmla="*/ 7691 h 10000"/>
                  <a:gd name="connsiteX1389" fmla="*/ 3817 w 10000"/>
                  <a:gd name="connsiteY1389" fmla="*/ 7694 h 10000"/>
                  <a:gd name="connsiteX1390" fmla="*/ 3812 w 10000"/>
                  <a:gd name="connsiteY1390" fmla="*/ 7714 h 10000"/>
                  <a:gd name="connsiteX1391" fmla="*/ 3795 w 10000"/>
                  <a:gd name="connsiteY1391" fmla="*/ 7733 h 10000"/>
                  <a:gd name="connsiteX1392" fmla="*/ 3778 w 10000"/>
                  <a:gd name="connsiteY1392" fmla="*/ 7756 h 10000"/>
                  <a:gd name="connsiteX1393" fmla="*/ 3762 w 10000"/>
                  <a:gd name="connsiteY1393" fmla="*/ 7775 h 10000"/>
                  <a:gd name="connsiteX1394" fmla="*/ 3748 w 10000"/>
                  <a:gd name="connsiteY1394" fmla="*/ 7775 h 10000"/>
                  <a:gd name="connsiteX1395" fmla="*/ 3737 w 10000"/>
                  <a:gd name="connsiteY1395" fmla="*/ 7778 h 10000"/>
                  <a:gd name="connsiteX1396" fmla="*/ 3723 w 10000"/>
                  <a:gd name="connsiteY1396" fmla="*/ 7778 h 10000"/>
                  <a:gd name="connsiteX1397" fmla="*/ 3720 w 10000"/>
                  <a:gd name="connsiteY1397" fmla="*/ 7785 h 10000"/>
                  <a:gd name="connsiteX1398" fmla="*/ 3715 w 10000"/>
                  <a:gd name="connsiteY1398" fmla="*/ 7788 h 10000"/>
                  <a:gd name="connsiteX1399" fmla="*/ 3704 w 10000"/>
                  <a:gd name="connsiteY1399" fmla="*/ 7804 h 10000"/>
                  <a:gd name="connsiteX1400" fmla="*/ 3690 w 10000"/>
                  <a:gd name="connsiteY1400" fmla="*/ 7804 h 10000"/>
                  <a:gd name="connsiteX1401" fmla="*/ 3681 w 10000"/>
                  <a:gd name="connsiteY1401" fmla="*/ 7804 h 10000"/>
                  <a:gd name="connsiteX1402" fmla="*/ 3673 w 10000"/>
                  <a:gd name="connsiteY1402" fmla="*/ 7824 h 10000"/>
                  <a:gd name="connsiteX1403" fmla="*/ 3670 w 10000"/>
                  <a:gd name="connsiteY1403" fmla="*/ 7847 h 10000"/>
                  <a:gd name="connsiteX1404" fmla="*/ 3673 w 10000"/>
                  <a:gd name="connsiteY1404" fmla="*/ 7866 h 10000"/>
                  <a:gd name="connsiteX1405" fmla="*/ 3679 w 10000"/>
                  <a:gd name="connsiteY1405" fmla="*/ 7872 h 10000"/>
                  <a:gd name="connsiteX1406" fmla="*/ 3687 w 10000"/>
                  <a:gd name="connsiteY1406" fmla="*/ 7879 h 10000"/>
                  <a:gd name="connsiteX1407" fmla="*/ 3695 w 10000"/>
                  <a:gd name="connsiteY1407" fmla="*/ 7882 h 10000"/>
                  <a:gd name="connsiteX1408" fmla="*/ 3704 w 10000"/>
                  <a:gd name="connsiteY1408" fmla="*/ 7898 h 10000"/>
                  <a:gd name="connsiteX1409" fmla="*/ 3712 w 10000"/>
                  <a:gd name="connsiteY1409" fmla="*/ 7918 h 10000"/>
                  <a:gd name="connsiteX1410" fmla="*/ 3715 w 10000"/>
                  <a:gd name="connsiteY1410" fmla="*/ 7931 h 10000"/>
                  <a:gd name="connsiteX1411" fmla="*/ 3723 w 10000"/>
                  <a:gd name="connsiteY1411" fmla="*/ 7960 h 10000"/>
                  <a:gd name="connsiteX1412" fmla="*/ 3720 w 10000"/>
                  <a:gd name="connsiteY1412" fmla="*/ 7970 h 10000"/>
                  <a:gd name="connsiteX1413" fmla="*/ 3712 w 10000"/>
                  <a:gd name="connsiteY1413" fmla="*/ 8005 h 10000"/>
                  <a:gd name="connsiteX1414" fmla="*/ 3706 w 10000"/>
                  <a:gd name="connsiteY1414" fmla="*/ 8021 h 10000"/>
                  <a:gd name="connsiteX1415" fmla="*/ 3712 w 10000"/>
                  <a:gd name="connsiteY1415" fmla="*/ 8044 h 10000"/>
                  <a:gd name="connsiteX1416" fmla="*/ 3712 w 10000"/>
                  <a:gd name="connsiteY1416" fmla="*/ 8051 h 10000"/>
                  <a:gd name="connsiteX1417" fmla="*/ 3729 w 10000"/>
                  <a:gd name="connsiteY1417" fmla="*/ 8060 h 10000"/>
                  <a:gd name="connsiteX1418" fmla="*/ 3737 w 10000"/>
                  <a:gd name="connsiteY1418" fmla="*/ 8063 h 10000"/>
                  <a:gd name="connsiteX1419" fmla="*/ 3748 w 10000"/>
                  <a:gd name="connsiteY1419" fmla="*/ 8070 h 10000"/>
                  <a:gd name="connsiteX1420" fmla="*/ 3767 w 10000"/>
                  <a:gd name="connsiteY1420" fmla="*/ 8106 h 10000"/>
                  <a:gd name="connsiteX1421" fmla="*/ 3770 w 10000"/>
                  <a:gd name="connsiteY1421" fmla="*/ 8119 h 10000"/>
                  <a:gd name="connsiteX1422" fmla="*/ 3787 w 10000"/>
                  <a:gd name="connsiteY1422" fmla="*/ 8157 h 10000"/>
                  <a:gd name="connsiteX1423" fmla="*/ 3787 w 10000"/>
                  <a:gd name="connsiteY1423" fmla="*/ 8174 h 10000"/>
                  <a:gd name="connsiteX1424" fmla="*/ 3776 w 10000"/>
                  <a:gd name="connsiteY1424" fmla="*/ 8203 h 10000"/>
                  <a:gd name="connsiteX1425" fmla="*/ 3767 w 10000"/>
                  <a:gd name="connsiteY1425" fmla="*/ 8193 h 10000"/>
                  <a:gd name="connsiteX1426" fmla="*/ 3767 w 10000"/>
                  <a:gd name="connsiteY1426" fmla="*/ 8174 h 10000"/>
                  <a:gd name="connsiteX1427" fmla="*/ 3762 w 10000"/>
                  <a:gd name="connsiteY1427" fmla="*/ 8157 h 10000"/>
                  <a:gd name="connsiteX1428" fmla="*/ 3753 w 10000"/>
                  <a:gd name="connsiteY1428" fmla="*/ 8148 h 10000"/>
                  <a:gd name="connsiteX1429" fmla="*/ 3740 w 10000"/>
                  <a:gd name="connsiteY1429" fmla="*/ 8154 h 10000"/>
                  <a:gd name="connsiteX1430" fmla="*/ 3731 w 10000"/>
                  <a:gd name="connsiteY1430" fmla="*/ 8138 h 10000"/>
                  <a:gd name="connsiteX1431" fmla="*/ 3729 w 10000"/>
                  <a:gd name="connsiteY1431" fmla="*/ 8125 h 10000"/>
                  <a:gd name="connsiteX1432" fmla="*/ 3712 w 10000"/>
                  <a:gd name="connsiteY1432" fmla="*/ 8115 h 10000"/>
                  <a:gd name="connsiteX1433" fmla="*/ 3704 w 10000"/>
                  <a:gd name="connsiteY1433" fmla="*/ 8109 h 10000"/>
                  <a:gd name="connsiteX1434" fmla="*/ 3687 w 10000"/>
                  <a:gd name="connsiteY1434" fmla="*/ 8099 h 10000"/>
                  <a:gd name="connsiteX1435" fmla="*/ 3673 w 10000"/>
                  <a:gd name="connsiteY1435" fmla="*/ 8093 h 10000"/>
                  <a:gd name="connsiteX1436" fmla="*/ 3665 w 10000"/>
                  <a:gd name="connsiteY1436" fmla="*/ 8083 h 10000"/>
                  <a:gd name="connsiteX1437" fmla="*/ 3648 w 10000"/>
                  <a:gd name="connsiteY1437" fmla="*/ 8073 h 10000"/>
                  <a:gd name="connsiteX1438" fmla="*/ 3643 w 10000"/>
                  <a:gd name="connsiteY1438" fmla="*/ 8063 h 10000"/>
                  <a:gd name="connsiteX1439" fmla="*/ 3632 w 10000"/>
                  <a:gd name="connsiteY1439" fmla="*/ 8054 h 10000"/>
                  <a:gd name="connsiteX1440" fmla="*/ 3623 w 10000"/>
                  <a:gd name="connsiteY1440" fmla="*/ 8060 h 10000"/>
                  <a:gd name="connsiteX1441" fmla="*/ 3615 w 10000"/>
                  <a:gd name="connsiteY1441" fmla="*/ 8070 h 10000"/>
                  <a:gd name="connsiteX1442" fmla="*/ 3607 w 10000"/>
                  <a:gd name="connsiteY1442" fmla="*/ 8083 h 10000"/>
                  <a:gd name="connsiteX1443" fmla="*/ 3607 w 10000"/>
                  <a:gd name="connsiteY1443" fmla="*/ 8099 h 10000"/>
                  <a:gd name="connsiteX1444" fmla="*/ 3607 w 10000"/>
                  <a:gd name="connsiteY1444" fmla="*/ 8125 h 10000"/>
                  <a:gd name="connsiteX1445" fmla="*/ 3601 w 10000"/>
                  <a:gd name="connsiteY1445" fmla="*/ 8148 h 10000"/>
                  <a:gd name="connsiteX1446" fmla="*/ 3584 w 10000"/>
                  <a:gd name="connsiteY1446" fmla="*/ 8154 h 10000"/>
                  <a:gd name="connsiteX1447" fmla="*/ 3573 w 10000"/>
                  <a:gd name="connsiteY1447" fmla="*/ 8154 h 10000"/>
                  <a:gd name="connsiteX1448" fmla="*/ 3560 w 10000"/>
                  <a:gd name="connsiteY1448" fmla="*/ 8138 h 10000"/>
                  <a:gd name="connsiteX1449" fmla="*/ 3551 w 10000"/>
                  <a:gd name="connsiteY1449" fmla="*/ 8119 h 10000"/>
                  <a:gd name="connsiteX1450" fmla="*/ 3535 w 10000"/>
                  <a:gd name="connsiteY1450" fmla="*/ 8099 h 10000"/>
                  <a:gd name="connsiteX1451" fmla="*/ 3504 w 10000"/>
                  <a:gd name="connsiteY1451" fmla="*/ 8073 h 10000"/>
                  <a:gd name="connsiteX1452" fmla="*/ 3493 w 10000"/>
                  <a:gd name="connsiteY1452" fmla="*/ 8051 h 10000"/>
                  <a:gd name="connsiteX1453" fmla="*/ 3488 w 10000"/>
                  <a:gd name="connsiteY1453" fmla="*/ 8034 h 10000"/>
                  <a:gd name="connsiteX1454" fmla="*/ 3488 w 10000"/>
                  <a:gd name="connsiteY1454" fmla="*/ 8012 h 10000"/>
                  <a:gd name="connsiteX1455" fmla="*/ 3488 w 10000"/>
                  <a:gd name="connsiteY1455" fmla="*/ 8005 h 10000"/>
                  <a:gd name="connsiteX1456" fmla="*/ 3496 w 10000"/>
                  <a:gd name="connsiteY1456" fmla="*/ 8002 h 10000"/>
                  <a:gd name="connsiteX1457" fmla="*/ 3501 w 10000"/>
                  <a:gd name="connsiteY1457" fmla="*/ 7992 h 10000"/>
                  <a:gd name="connsiteX1458" fmla="*/ 3504 w 10000"/>
                  <a:gd name="connsiteY1458" fmla="*/ 7966 h 10000"/>
                  <a:gd name="connsiteX1459" fmla="*/ 3501 w 10000"/>
                  <a:gd name="connsiteY1459" fmla="*/ 7940 h 10000"/>
                  <a:gd name="connsiteX1460" fmla="*/ 3485 w 10000"/>
                  <a:gd name="connsiteY1460" fmla="*/ 7918 h 10000"/>
                  <a:gd name="connsiteX1461" fmla="*/ 3465 w 10000"/>
                  <a:gd name="connsiteY1461" fmla="*/ 7892 h 10000"/>
                  <a:gd name="connsiteX1462" fmla="*/ 3457 w 10000"/>
                  <a:gd name="connsiteY1462" fmla="*/ 7872 h 10000"/>
                  <a:gd name="connsiteX1463" fmla="*/ 3449 w 10000"/>
                  <a:gd name="connsiteY1463" fmla="*/ 7847 h 10000"/>
                  <a:gd name="connsiteX1464" fmla="*/ 3446 w 10000"/>
                  <a:gd name="connsiteY1464" fmla="*/ 7827 h 10000"/>
                  <a:gd name="connsiteX1465" fmla="*/ 3457 w 10000"/>
                  <a:gd name="connsiteY1465" fmla="*/ 7808 h 10000"/>
                  <a:gd name="connsiteX1466" fmla="*/ 3465 w 10000"/>
                  <a:gd name="connsiteY1466" fmla="*/ 7798 h 10000"/>
                  <a:gd name="connsiteX1467" fmla="*/ 3476 w 10000"/>
                  <a:gd name="connsiteY1467" fmla="*/ 7788 h 10000"/>
                  <a:gd name="connsiteX1468" fmla="*/ 3479 w 10000"/>
                  <a:gd name="connsiteY1468" fmla="*/ 7795 h 10000"/>
                  <a:gd name="connsiteX1469" fmla="*/ 3501 w 10000"/>
                  <a:gd name="connsiteY1469" fmla="*/ 7817 h 10000"/>
                  <a:gd name="connsiteX1470" fmla="*/ 3518 w 10000"/>
                  <a:gd name="connsiteY1470" fmla="*/ 7843 h 10000"/>
                  <a:gd name="connsiteX1471" fmla="*/ 3521 w 10000"/>
                  <a:gd name="connsiteY1471" fmla="*/ 7847 h 10000"/>
                  <a:gd name="connsiteX1472" fmla="*/ 3512 w 10000"/>
                  <a:gd name="connsiteY1472" fmla="*/ 7824 h 10000"/>
                  <a:gd name="connsiteX1473" fmla="*/ 3510 w 10000"/>
                  <a:gd name="connsiteY1473" fmla="*/ 7804 h 10000"/>
                  <a:gd name="connsiteX1474" fmla="*/ 3512 w 10000"/>
                  <a:gd name="connsiteY1474" fmla="*/ 7788 h 10000"/>
                  <a:gd name="connsiteX1475" fmla="*/ 3512 w 10000"/>
                  <a:gd name="connsiteY1475" fmla="*/ 7775 h 10000"/>
                  <a:gd name="connsiteX1476" fmla="*/ 3518 w 10000"/>
                  <a:gd name="connsiteY1476" fmla="*/ 7759 h 10000"/>
                  <a:gd name="connsiteX1477" fmla="*/ 3518 w 10000"/>
                  <a:gd name="connsiteY1477" fmla="*/ 7749 h 10000"/>
                  <a:gd name="connsiteX1478" fmla="*/ 3518 w 10000"/>
                  <a:gd name="connsiteY1478" fmla="*/ 7743 h 10000"/>
                  <a:gd name="connsiteX1479" fmla="*/ 4003 w 10000"/>
                  <a:gd name="connsiteY1479" fmla="*/ 8277 h 10000"/>
                  <a:gd name="connsiteX0" fmla="*/ 4324 w 10000"/>
                  <a:gd name="connsiteY0" fmla="*/ 1289 h 10000"/>
                  <a:gd name="connsiteX1" fmla="*/ 4296 w 10000"/>
                  <a:gd name="connsiteY1" fmla="*/ 1305 h 10000"/>
                  <a:gd name="connsiteX2" fmla="*/ 4285 w 10000"/>
                  <a:gd name="connsiteY2" fmla="*/ 1279 h 10000"/>
                  <a:gd name="connsiteX3" fmla="*/ 4244 w 10000"/>
                  <a:gd name="connsiteY3" fmla="*/ 1266 h 10000"/>
                  <a:gd name="connsiteX4" fmla="*/ 4208 w 10000"/>
                  <a:gd name="connsiteY4" fmla="*/ 1286 h 10000"/>
                  <a:gd name="connsiteX5" fmla="*/ 4172 w 10000"/>
                  <a:gd name="connsiteY5" fmla="*/ 1299 h 10000"/>
                  <a:gd name="connsiteX6" fmla="*/ 4150 w 10000"/>
                  <a:gd name="connsiteY6" fmla="*/ 1308 h 10000"/>
                  <a:gd name="connsiteX7" fmla="*/ 4139 w 10000"/>
                  <a:gd name="connsiteY7" fmla="*/ 1315 h 10000"/>
                  <a:gd name="connsiteX8" fmla="*/ 4125 w 10000"/>
                  <a:gd name="connsiteY8" fmla="*/ 1315 h 10000"/>
                  <a:gd name="connsiteX9" fmla="*/ 4119 w 10000"/>
                  <a:gd name="connsiteY9" fmla="*/ 1315 h 10000"/>
                  <a:gd name="connsiteX10" fmla="*/ 4111 w 10000"/>
                  <a:gd name="connsiteY10" fmla="*/ 1308 h 10000"/>
                  <a:gd name="connsiteX11" fmla="*/ 4100 w 10000"/>
                  <a:gd name="connsiteY11" fmla="*/ 1315 h 10000"/>
                  <a:gd name="connsiteX12" fmla="*/ 4075 w 10000"/>
                  <a:gd name="connsiteY12" fmla="*/ 1315 h 10000"/>
                  <a:gd name="connsiteX13" fmla="*/ 4058 w 10000"/>
                  <a:gd name="connsiteY13" fmla="*/ 1318 h 10000"/>
                  <a:gd name="connsiteX14" fmla="*/ 4044 w 10000"/>
                  <a:gd name="connsiteY14" fmla="*/ 1315 h 10000"/>
                  <a:gd name="connsiteX15" fmla="*/ 4042 w 10000"/>
                  <a:gd name="connsiteY15" fmla="*/ 1299 h 10000"/>
                  <a:gd name="connsiteX16" fmla="*/ 4014 w 10000"/>
                  <a:gd name="connsiteY16" fmla="*/ 1308 h 10000"/>
                  <a:gd name="connsiteX17" fmla="*/ 4011 w 10000"/>
                  <a:gd name="connsiteY17" fmla="*/ 1315 h 10000"/>
                  <a:gd name="connsiteX18" fmla="*/ 4011 w 10000"/>
                  <a:gd name="connsiteY18" fmla="*/ 1341 h 10000"/>
                  <a:gd name="connsiteX19" fmla="*/ 4019 w 10000"/>
                  <a:gd name="connsiteY19" fmla="*/ 1341 h 10000"/>
                  <a:gd name="connsiteX20" fmla="*/ 3997 w 10000"/>
                  <a:gd name="connsiteY20" fmla="*/ 1363 h 10000"/>
                  <a:gd name="connsiteX21" fmla="*/ 3986 w 10000"/>
                  <a:gd name="connsiteY21" fmla="*/ 1373 h 10000"/>
                  <a:gd name="connsiteX22" fmla="*/ 3981 w 10000"/>
                  <a:gd name="connsiteY22" fmla="*/ 1389 h 10000"/>
                  <a:gd name="connsiteX23" fmla="*/ 3981 w 10000"/>
                  <a:gd name="connsiteY23" fmla="*/ 1409 h 10000"/>
                  <a:gd name="connsiteX24" fmla="*/ 3981 w 10000"/>
                  <a:gd name="connsiteY24" fmla="*/ 1438 h 10000"/>
                  <a:gd name="connsiteX25" fmla="*/ 3961 w 10000"/>
                  <a:gd name="connsiteY25" fmla="*/ 1441 h 10000"/>
                  <a:gd name="connsiteX26" fmla="*/ 3942 w 10000"/>
                  <a:gd name="connsiteY26" fmla="*/ 1441 h 10000"/>
                  <a:gd name="connsiteX27" fmla="*/ 3914 w 10000"/>
                  <a:gd name="connsiteY27" fmla="*/ 1454 h 10000"/>
                  <a:gd name="connsiteX28" fmla="*/ 3892 w 10000"/>
                  <a:gd name="connsiteY28" fmla="*/ 1467 h 10000"/>
                  <a:gd name="connsiteX29" fmla="*/ 3867 w 10000"/>
                  <a:gd name="connsiteY29" fmla="*/ 1483 h 10000"/>
                  <a:gd name="connsiteX30" fmla="*/ 3845 w 10000"/>
                  <a:gd name="connsiteY30" fmla="*/ 1467 h 10000"/>
                  <a:gd name="connsiteX31" fmla="*/ 3850 w 10000"/>
                  <a:gd name="connsiteY31" fmla="*/ 1457 h 10000"/>
                  <a:gd name="connsiteX32" fmla="*/ 3864 w 10000"/>
                  <a:gd name="connsiteY32" fmla="*/ 1441 h 10000"/>
                  <a:gd name="connsiteX33" fmla="*/ 3859 w 10000"/>
                  <a:gd name="connsiteY33" fmla="*/ 1409 h 10000"/>
                  <a:gd name="connsiteX34" fmla="*/ 3842 w 10000"/>
                  <a:gd name="connsiteY34" fmla="*/ 1383 h 10000"/>
                  <a:gd name="connsiteX35" fmla="*/ 3825 w 10000"/>
                  <a:gd name="connsiteY35" fmla="*/ 1360 h 10000"/>
                  <a:gd name="connsiteX36" fmla="*/ 3809 w 10000"/>
                  <a:gd name="connsiteY36" fmla="*/ 1318 h 10000"/>
                  <a:gd name="connsiteX37" fmla="*/ 3787 w 10000"/>
                  <a:gd name="connsiteY37" fmla="*/ 1289 h 10000"/>
                  <a:gd name="connsiteX38" fmla="*/ 3759 w 10000"/>
                  <a:gd name="connsiteY38" fmla="*/ 1266 h 10000"/>
                  <a:gd name="connsiteX39" fmla="*/ 3740 w 10000"/>
                  <a:gd name="connsiteY39" fmla="*/ 1256 h 10000"/>
                  <a:gd name="connsiteX40" fmla="*/ 3715 w 10000"/>
                  <a:gd name="connsiteY40" fmla="*/ 1250 h 10000"/>
                  <a:gd name="connsiteX41" fmla="*/ 3687 w 10000"/>
                  <a:gd name="connsiteY41" fmla="*/ 1256 h 10000"/>
                  <a:gd name="connsiteX42" fmla="*/ 3681 w 10000"/>
                  <a:gd name="connsiteY42" fmla="*/ 1260 h 10000"/>
                  <a:gd name="connsiteX43" fmla="*/ 3670 w 10000"/>
                  <a:gd name="connsiteY43" fmla="*/ 1295 h 10000"/>
                  <a:gd name="connsiteX44" fmla="*/ 3651 w 10000"/>
                  <a:gd name="connsiteY44" fmla="*/ 1305 h 10000"/>
                  <a:gd name="connsiteX45" fmla="*/ 3640 w 10000"/>
                  <a:gd name="connsiteY45" fmla="*/ 1308 h 10000"/>
                  <a:gd name="connsiteX46" fmla="*/ 3626 w 10000"/>
                  <a:gd name="connsiteY46" fmla="*/ 1308 h 10000"/>
                  <a:gd name="connsiteX47" fmla="*/ 3632 w 10000"/>
                  <a:gd name="connsiteY47" fmla="*/ 1276 h 10000"/>
                  <a:gd name="connsiteX48" fmla="*/ 3609 w 10000"/>
                  <a:gd name="connsiteY48" fmla="*/ 1289 h 10000"/>
                  <a:gd name="connsiteX49" fmla="*/ 3593 w 10000"/>
                  <a:gd name="connsiteY49" fmla="*/ 1286 h 10000"/>
                  <a:gd name="connsiteX50" fmla="*/ 3590 w 10000"/>
                  <a:gd name="connsiteY50" fmla="*/ 1256 h 10000"/>
                  <a:gd name="connsiteX51" fmla="*/ 3584 w 10000"/>
                  <a:gd name="connsiteY51" fmla="*/ 1237 h 10000"/>
                  <a:gd name="connsiteX52" fmla="*/ 3573 w 10000"/>
                  <a:gd name="connsiteY52" fmla="*/ 1237 h 10000"/>
                  <a:gd name="connsiteX53" fmla="*/ 3554 w 10000"/>
                  <a:gd name="connsiteY53" fmla="*/ 1227 h 10000"/>
                  <a:gd name="connsiteX54" fmla="*/ 3546 w 10000"/>
                  <a:gd name="connsiteY54" fmla="*/ 1192 h 10000"/>
                  <a:gd name="connsiteX55" fmla="*/ 3529 w 10000"/>
                  <a:gd name="connsiteY55" fmla="*/ 1176 h 10000"/>
                  <a:gd name="connsiteX56" fmla="*/ 3512 w 10000"/>
                  <a:gd name="connsiteY56" fmla="*/ 1182 h 10000"/>
                  <a:gd name="connsiteX57" fmla="*/ 3485 w 10000"/>
                  <a:gd name="connsiteY57" fmla="*/ 1182 h 10000"/>
                  <a:gd name="connsiteX58" fmla="*/ 3463 w 10000"/>
                  <a:gd name="connsiteY58" fmla="*/ 1176 h 10000"/>
                  <a:gd name="connsiteX59" fmla="*/ 3449 w 10000"/>
                  <a:gd name="connsiteY59" fmla="*/ 1182 h 10000"/>
                  <a:gd name="connsiteX60" fmla="*/ 3432 w 10000"/>
                  <a:gd name="connsiteY60" fmla="*/ 1192 h 10000"/>
                  <a:gd name="connsiteX61" fmla="*/ 3454 w 10000"/>
                  <a:gd name="connsiteY61" fmla="*/ 1205 h 10000"/>
                  <a:gd name="connsiteX62" fmla="*/ 3463 w 10000"/>
                  <a:gd name="connsiteY62" fmla="*/ 1205 h 10000"/>
                  <a:gd name="connsiteX63" fmla="*/ 3488 w 10000"/>
                  <a:gd name="connsiteY63" fmla="*/ 1205 h 10000"/>
                  <a:gd name="connsiteX64" fmla="*/ 3488 w 10000"/>
                  <a:gd name="connsiteY64" fmla="*/ 1218 h 10000"/>
                  <a:gd name="connsiteX65" fmla="*/ 3493 w 10000"/>
                  <a:gd name="connsiteY65" fmla="*/ 1247 h 10000"/>
                  <a:gd name="connsiteX66" fmla="*/ 3512 w 10000"/>
                  <a:gd name="connsiteY66" fmla="*/ 1247 h 10000"/>
                  <a:gd name="connsiteX67" fmla="*/ 3518 w 10000"/>
                  <a:gd name="connsiteY67" fmla="*/ 1250 h 10000"/>
                  <a:gd name="connsiteX68" fmla="*/ 3521 w 10000"/>
                  <a:gd name="connsiteY68" fmla="*/ 1276 h 10000"/>
                  <a:gd name="connsiteX69" fmla="*/ 3543 w 10000"/>
                  <a:gd name="connsiteY69" fmla="*/ 1295 h 10000"/>
                  <a:gd name="connsiteX70" fmla="*/ 3546 w 10000"/>
                  <a:gd name="connsiteY70" fmla="*/ 1305 h 10000"/>
                  <a:gd name="connsiteX71" fmla="*/ 3543 w 10000"/>
                  <a:gd name="connsiteY71" fmla="*/ 1315 h 10000"/>
                  <a:gd name="connsiteX72" fmla="*/ 3543 w 10000"/>
                  <a:gd name="connsiteY72" fmla="*/ 1331 h 10000"/>
                  <a:gd name="connsiteX73" fmla="*/ 3554 w 10000"/>
                  <a:gd name="connsiteY73" fmla="*/ 1324 h 10000"/>
                  <a:gd name="connsiteX74" fmla="*/ 3560 w 10000"/>
                  <a:gd name="connsiteY74" fmla="*/ 1331 h 10000"/>
                  <a:gd name="connsiteX75" fmla="*/ 3582 w 10000"/>
                  <a:gd name="connsiteY75" fmla="*/ 1344 h 10000"/>
                  <a:gd name="connsiteX76" fmla="*/ 3598 w 10000"/>
                  <a:gd name="connsiteY76" fmla="*/ 1380 h 10000"/>
                  <a:gd name="connsiteX77" fmla="*/ 3607 w 10000"/>
                  <a:gd name="connsiteY77" fmla="*/ 1389 h 10000"/>
                  <a:gd name="connsiteX78" fmla="*/ 3623 w 10000"/>
                  <a:gd name="connsiteY78" fmla="*/ 1409 h 10000"/>
                  <a:gd name="connsiteX79" fmla="*/ 3634 w 10000"/>
                  <a:gd name="connsiteY79" fmla="*/ 1438 h 10000"/>
                  <a:gd name="connsiteX80" fmla="*/ 3632 w 10000"/>
                  <a:gd name="connsiteY80" fmla="*/ 1454 h 10000"/>
                  <a:gd name="connsiteX81" fmla="*/ 3618 w 10000"/>
                  <a:gd name="connsiteY81" fmla="*/ 1438 h 10000"/>
                  <a:gd name="connsiteX82" fmla="*/ 3598 w 10000"/>
                  <a:gd name="connsiteY82" fmla="*/ 1428 h 10000"/>
                  <a:gd name="connsiteX83" fmla="*/ 3582 w 10000"/>
                  <a:gd name="connsiteY83" fmla="*/ 1402 h 10000"/>
                  <a:gd name="connsiteX84" fmla="*/ 3562 w 10000"/>
                  <a:gd name="connsiteY84" fmla="*/ 1399 h 10000"/>
                  <a:gd name="connsiteX85" fmla="*/ 3546 w 10000"/>
                  <a:gd name="connsiteY85" fmla="*/ 1383 h 10000"/>
                  <a:gd name="connsiteX86" fmla="*/ 3510 w 10000"/>
                  <a:gd name="connsiteY86" fmla="*/ 1360 h 10000"/>
                  <a:gd name="connsiteX87" fmla="*/ 3485 w 10000"/>
                  <a:gd name="connsiteY87" fmla="*/ 1344 h 10000"/>
                  <a:gd name="connsiteX88" fmla="*/ 3454 w 10000"/>
                  <a:gd name="connsiteY88" fmla="*/ 1334 h 10000"/>
                  <a:gd name="connsiteX89" fmla="*/ 3429 w 10000"/>
                  <a:gd name="connsiteY89" fmla="*/ 1315 h 10000"/>
                  <a:gd name="connsiteX90" fmla="*/ 3416 w 10000"/>
                  <a:gd name="connsiteY90" fmla="*/ 1308 h 10000"/>
                  <a:gd name="connsiteX91" fmla="*/ 3399 w 10000"/>
                  <a:gd name="connsiteY91" fmla="*/ 1305 h 10000"/>
                  <a:gd name="connsiteX92" fmla="*/ 3382 w 10000"/>
                  <a:gd name="connsiteY92" fmla="*/ 1286 h 10000"/>
                  <a:gd name="connsiteX93" fmla="*/ 3380 w 10000"/>
                  <a:gd name="connsiteY93" fmla="*/ 1266 h 10000"/>
                  <a:gd name="connsiteX94" fmla="*/ 3388 w 10000"/>
                  <a:gd name="connsiteY94" fmla="*/ 1256 h 10000"/>
                  <a:gd name="connsiteX95" fmla="*/ 3407 w 10000"/>
                  <a:gd name="connsiteY95" fmla="*/ 1256 h 10000"/>
                  <a:gd name="connsiteX96" fmla="*/ 3396 w 10000"/>
                  <a:gd name="connsiteY96" fmla="*/ 1227 h 10000"/>
                  <a:gd name="connsiteX97" fmla="*/ 3382 w 10000"/>
                  <a:gd name="connsiteY97" fmla="*/ 1227 h 10000"/>
                  <a:gd name="connsiteX98" fmla="*/ 3360 w 10000"/>
                  <a:gd name="connsiteY98" fmla="*/ 1221 h 10000"/>
                  <a:gd name="connsiteX99" fmla="*/ 3349 w 10000"/>
                  <a:gd name="connsiteY99" fmla="*/ 1231 h 10000"/>
                  <a:gd name="connsiteX100" fmla="*/ 3352 w 10000"/>
                  <a:gd name="connsiteY100" fmla="*/ 1247 h 10000"/>
                  <a:gd name="connsiteX101" fmla="*/ 3341 w 10000"/>
                  <a:gd name="connsiteY101" fmla="*/ 1237 h 10000"/>
                  <a:gd name="connsiteX102" fmla="*/ 3335 w 10000"/>
                  <a:gd name="connsiteY102" fmla="*/ 1231 h 10000"/>
                  <a:gd name="connsiteX103" fmla="*/ 3307 w 10000"/>
                  <a:gd name="connsiteY103" fmla="*/ 1227 h 10000"/>
                  <a:gd name="connsiteX104" fmla="*/ 3294 w 10000"/>
                  <a:gd name="connsiteY104" fmla="*/ 1221 h 10000"/>
                  <a:gd name="connsiteX105" fmla="*/ 3271 w 10000"/>
                  <a:gd name="connsiteY105" fmla="*/ 1211 h 10000"/>
                  <a:gd name="connsiteX106" fmla="*/ 3252 w 10000"/>
                  <a:gd name="connsiteY106" fmla="*/ 1195 h 10000"/>
                  <a:gd name="connsiteX107" fmla="*/ 3235 w 10000"/>
                  <a:gd name="connsiteY107" fmla="*/ 1195 h 10000"/>
                  <a:gd name="connsiteX108" fmla="*/ 3235 w 10000"/>
                  <a:gd name="connsiteY108" fmla="*/ 1205 h 10000"/>
                  <a:gd name="connsiteX109" fmla="*/ 3219 w 10000"/>
                  <a:gd name="connsiteY109" fmla="*/ 1231 h 10000"/>
                  <a:gd name="connsiteX110" fmla="*/ 3213 w 10000"/>
                  <a:gd name="connsiteY110" fmla="*/ 1231 h 10000"/>
                  <a:gd name="connsiteX111" fmla="*/ 3183 w 10000"/>
                  <a:gd name="connsiteY111" fmla="*/ 1221 h 10000"/>
                  <a:gd name="connsiteX112" fmla="*/ 3175 w 10000"/>
                  <a:gd name="connsiteY112" fmla="*/ 1227 h 10000"/>
                  <a:gd name="connsiteX113" fmla="*/ 3163 w 10000"/>
                  <a:gd name="connsiteY113" fmla="*/ 1237 h 10000"/>
                  <a:gd name="connsiteX114" fmla="*/ 3158 w 10000"/>
                  <a:gd name="connsiteY114" fmla="*/ 1260 h 10000"/>
                  <a:gd name="connsiteX115" fmla="*/ 3158 w 10000"/>
                  <a:gd name="connsiteY115" fmla="*/ 1276 h 10000"/>
                  <a:gd name="connsiteX116" fmla="*/ 3163 w 10000"/>
                  <a:gd name="connsiteY116" fmla="*/ 1295 h 10000"/>
                  <a:gd name="connsiteX117" fmla="*/ 3166 w 10000"/>
                  <a:gd name="connsiteY117" fmla="*/ 1308 h 10000"/>
                  <a:gd name="connsiteX118" fmla="*/ 3158 w 10000"/>
                  <a:gd name="connsiteY118" fmla="*/ 1315 h 10000"/>
                  <a:gd name="connsiteX119" fmla="*/ 3133 w 10000"/>
                  <a:gd name="connsiteY119" fmla="*/ 1299 h 10000"/>
                  <a:gd name="connsiteX120" fmla="*/ 3114 w 10000"/>
                  <a:gd name="connsiteY120" fmla="*/ 1276 h 10000"/>
                  <a:gd name="connsiteX121" fmla="*/ 3078 w 10000"/>
                  <a:gd name="connsiteY121" fmla="*/ 1240 h 10000"/>
                  <a:gd name="connsiteX122" fmla="*/ 3044 w 10000"/>
                  <a:gd name="connsiteY122" fmla="*/ 1227 h 10000"/>
                  <a:gd name="connsiteX123" fmla="*/ 3033 w 10000"/>
                  <a:gd name="connsiteY123" fmla="*/ 1231 h 10000"/>
                  <a:gd name="connsiteX124" fmla="*/ 3036 w 10000"/>
                  <a:gd name="connsiteY124" fmla="*/ 1256 h 10000"/>
                  <a:gd name="connsiteX125" fmla="*/ 3044 w 10000"/>
                  <a:gd name="connsiteY125" fmla="*/ 1266 h 10000"/>
                  <a:gd name="connsiteX126" fmla="*/ 3044 w 10000"/>
                  <a:gd name="connsiteY126" fmla="*/ 1276 h 10000"/>
                  <a:gd name="connsiteX127" fmla="*/ 3036 w 10000"/>
                  <a:gd name="connsiteY127" fmla="*/ 1276 h 10000"/>
                  <a:gd name="connsiteX128" fmla="*/ 3028 w 10000"/>
                  <a:gd name="connsiteY128" fmla="*/ 1266 h 10000"/>
                  <a:gd name="connsiteX129" fmla="*/ 3025 w 10000"/>
                  <a:gd name="connsiteY129" fmla="*/ 1256 h 10000"/>
                  <a:gd name="connsiteX130" fmla="*/ 3008 w 10000"/>
                  <a:gd name="connsiteY130" fmla="*/ 1205 h 10000"/>
                  <a:gd name="connsiteX131" fmla="*/ 3000 w 10000"/>
                  <a:gd name="connsiteY131" fmla="*/ 1192 h 10000"/>
                  <a:gd name="connsiteX132" fmla="*/ 2994 w 10000"/>
                  <a:gd name="connsiteY132" fmla="*/ 1176 h 10000"/>
                  <a:gd name="connsiteX133" fmla="*/ 2986 w 10000"/>
                  <a:gd name="connsiteY133" fmla="*/ 1182 h 10000"/>
                  <a:gd name="connsiteX134" fmla="*/ 2981 w 10000"/>
                  <a:gd name="connsiteY134" fmla="*/ 1192 h 10000"/>
                  <a:gd name="connsiteX135" fmla="*/ 2970 w 10000"/>
                  <a:gd name="connsiteY135" fmla="*/ 1201 h 10000"/>
                  <a:gd name="connsiteX136" fmla="*/ 2956 w 10000"/>
                  <a:gd name="connsiteY136" fmla="*/ 1218 h 10000"/>
                  <a:gd name="connsiteX137" fmla="*/ 2939 w 10000"/>
                  <a:gd name="connsiteY137" fmla="*/ 1240 h 10000"/>
                  <a:gd name="connsiteX138" fmla="*/ 2928 w 10000"/>
                  <a:gd name="connsiteY138" fmla="*/ 1247 h 10000"/>
                  <a:gd name="connsiteX139" fmla="*/ 2922 w 10000"/>
                  <a:gd name="connsiteY139" fmla="*/ 1250 h 10000"/>
                  <a:gd name="connsiteX140" fmla="*/ 2911 w 10000"/>
                  <a:gd name="connsiteY140" fmla="*/ 1250 h 10000"/>
                  <a:gd name="connsiteX141" fmla="*/ 2884 w 10000"/>
                  <a:gd name="connsiteY141" fmla="*/ 1247 h 10000"/>
                  <a:gd name="connsiteX142" fmla="*/ 2864 w 10000"/>
                  <a:gd name="connsiteY142" fmla="*/ 1237 h 10000"/>
                  <a:gd name="connsiteX143" fmla="*/ 2848 w 10000"/>
                  <a:gd name="connsiteY143" fmla="*/ 1231 h 10000"/>
                  <a:gd name="connsiteX144" fmla="*/ 2834 w 10000"/>
                  <a:gd name="connsiteY144" fmla="*/ 1227 h 10000"/>
                  <a:gd name="connsiteX145" fmla="*/ 2831 w 10000"/>
                  <a:gd name="connsiteY145" fmla="*/ 1227 h 10000"/>
                  <a:gd name="connsiteX146" fmla="*/ 2831 w 10000"/>
                  <a:gd name="connsiteY146" fmla="*/ 1221 h 10000"/>
                  <a:gd name="connsiteX147" fmla="*/ 2825 w 10000"/>
                  <a:gd name="connsiteY147" fmla="*/ 1205 h 10000"/>
                  <a:gd name="connsiteX148" fmla="*/ 2823 w 10000"/>
                  <a:gd name="connsiteY148" fmla="*/ 1192 h 10000"/>
                  <a:gd name="connsiteX149" fmla="*/ 2817 w 10000"/>
                  <a:gd name="connsiteY149" fmla="*/ 1182 h 10000"/>
                  <a:gd name="connsiteX150" fmla="*/ 2814 w 10000"/>
                  <a:gd name="connsiteY150" fmla="*/ 1176 h 10000"/>
                  <a:gd name="connsiteX151" fmla="*/ 2792 w 10000"/>
                  <a:gd name="connsiteY151" fmla="*/ 1172 h 10000"/>
                  <a:gd name="connsiteX152" fmla="*/ 2759 w 10000"/>
                  <a:gd name="connsiteY152" fmla="*/ 1156 h 10000"/>
                  <a:gd name="connsiteX153" fmla="*/ 2734 w 10000"/>
                  <a:gd name="connsiteY153" fmla="*/ 1143 h 10000"/>
                  <a:gd name="connsiteX154" fmla="*/ 2695 w 10000"/>
                  <a:gd name="connsiteY154" fmla="*/ 1124 h 10000"/>
                  <a:gd name="connsiteX155" fmla="*/ 2670 w 10000"/>
                  <a:gd name="connsiteY155" fmla="*/ 1108 h 10000"/>
                  <a:gd name="connsiteX156" fmla="*/ 2645 w 10000"/>
                  <a:gd name="connsiteY156" fmla="*/ 1091 h 10000"/>
                  <a:gd name="connsiteX157" fmla="*/ 2618 w 10000"/>
                  <a:gd name="connsiteY157" fmla="*/ 1088 h 10000"/>
                  <a:gd name="connsiteX158" fmla="*/ 2576 w 10000"/>
                  <a:gd name="connsiteY158" fmla="*/ 1088 h 10000"/>
                  <a:gd name="connsiteX159" fmla="*/ 2551 w 10000"/>
                  <a:gd name="connsiteY159" fmla="*/ 1091 h 10000"/>
                  <a:gd name="connsiteX160" fmla="*/ 2521 w 10000"/>
                  <a:gd name="connsiteY160" fmla="*/ 1098 h 10000"/>
                  <a:gd name="connsiteX161" fmla="*/ 2493 w 10000"/>
                  <a:gd name="connsiteY161" fmla="*/ 1104 h 10000"/>
                  <a:gd name="connsiteX162" fmla="*/ 2468 w 10000"/>
                  <a:gd name="connsiteY162" fmla="*/ 1108 h 10000"/>
                  <a:gd name="connsiteX163" fmla="*/ 2404 w 10000"/>
                  <a:gd name="connsiteY163" fmla="*/ 1124 h 10000"/>
                  <a:gd name="connsiteX164" fmla="*/ 2366 w 10000"/>
                  <a:gd name="connsiteY164" fmla="*/ 1133 h 10000"/>
                  <a:gd name="connsiteX165" fmla="*/ 2346 w 10000"/>
                  <a:gd name="connsiteY165" fmla="*/ 1137 h 10000"/>
                  <a:gd name="connsiteX166" fmla="*/ 2294 w 10000"/>
                  <a:gd name="connsiteY166" fmla="*/ 1146 h 10000"/>
                  <a:gd name="connsiteX167" fmla="*/ 2249 w 10000"/>
                  <a:gd name="connsiteY167" fmla="*/ 1156 h 10000"/>
                  <a:gd name="connsiteX168" fmla="*/ 2230 w 10000"/>
                  <a:gd name="connsiteY168" fmla="*/ 1156 h 10000"/>
                  <a:gd name="connsiteX169" fmla="*/ 2222 w 10000"/>
                  <a:gd name="connsiteY169" fmla="*/ 1163 h 10000"/>
                  <a:gd name="connsiteX170" fmla="*/ 2194 w 10000"/>
                  <a:gd name="connsiteY170" fmla="*/ 1163 h 10000"/>
                  <a:gd name="connsiteX171" fmla="*/ 2172 w 10000"/>
                  <a:gd name="connsiteY171" fmla="*/ 1163 h 10000"/>
                  <a:gd name="connsiteX172" fmla="*/ 2147 w 10000"/>
                  <a:gd name="connsiteY172" fmla="*/ 1166 h 10000"/>
                  <a:gd name="connsiteX173" fmla="*/ 2108 w 10000"/>
                  <a:gd name="connsiteY173" fmla="*/ 1166 h 10000"/>
                  <a:gd name="connsiteX174" fmla="*/ 2083 w 10000"/>
                  <a:gd name="connsiteY174" fmla="*/ 1156 h 10000"/>
                  <a:gd name="connsiteX175" fmla="*/ 2042 w 10000"/>
                  <a:gd name="connsiteY175" fmla="*/ 1143 h 10000"/>
                  <a:gd name="connsiteX176" fmla="*/ 2011 w 10000"/>
                  <a:gd name="connsiteY176" fmla="*/ 1143 h 10000"/>
                  <a:gd name="connsiteX177" fmla="*/ 1994 w 10000"/>
                  <a:gd name="connsiteY177" fmla="*/ 1146 h 10000"/>
                  <a:gd name="connsiteX178" fmla="*/ 1967 w 10000"/>
                  <a:gd name="connsiteY178" fmla="*/ 1156 h 10000"/>
                  <a:gd name="connsiteX179" fmla="*/ 1903 w 10000"/>
                  <a:gd name="connsiteY179" fmla="*/ 1176 h 10000"/>
                  <a:gd name="connsiteX180" fmla="*/ 1873 w 10000"/>
                  <a:gd name="connsiteY180" fmla="*/ 1182 h 10000"/>
                  <a:gd name="connsiteX181" fmla="*/ 1850 w 10000"/>
                  <a:gd name="connsiteY181" fmla="*/ 1185 h 10000"/>
                  <a:gd name="connsiteX182" fmla="*/ 1842 w 10000"/>
                  <a:gd name="connsiteY182" fmla="*/ 1192 h 10000"/>
                  <a:gd name="connsiteX183" fmla="*/ 1823 w 10000"/>
                  <a:gd name="connsiteY183" fmla="*/ 1195 h 10000"/>
                  <a:gd name="connsiteX184" fmla="*/ 1814 w 10000"/>
                  <a:gd name="connsiteY184" fmla="*/ 1201 h 10000"/>
                  <a:gd name="connsiteX185" fmla="*/ 1792 w 10000"/>
                  <a:gd name="connsiteY185" fmla="*/ 1218 h 10000"/>
                  <a:gd name="connsiteX186" fmla="*/ 1767 w 10000"/>
                  <a:gd name="connsiteY186" fmla="*/ 1231 h 10000"/>
                  <a:gd name="connsiteX187" fmla="*/ 1717 w 10000"/>
                  <a:gd name="connsiteY187" fmla="*/ 1266 h 10000"/>
                  <a:gd name="connsiteX188" fmla="*/ 1695 w 10000"/>
                  <a:gd name="connsiteY188" fmla="*/ 1279 h 10000"/>
                  <a:gd name="connsiteX189" fmla="*/ 1654 w 10000"/>
                  <a:gd name="connsiteY189" fmla="*/ 1308 h 10000"/>
                  <a:gd name="connsiteX190" fmla="*/ 1620 w 10000"/>
                  <a:gd name="connsiteY190" fmla="*/ 1334 h 10000"/>
                  <a:gd name="connsiteX191" fmla="*/ 1590 w 10000"/>
                  <a:gd name="connsiteY191" fmla="*/ 1360 h 10000"/>
                  <a:gd name="connsiteX192" fmla="*/ 1565 w 10000"/>
                  <a:gd name="connsiteY192" fmla="*/ 1380 h 10000"/>
                  <a:gd name="connsiteX193" fmla="*/ 1532 w 10000"/>
                  <a:gd name="connsiteY193" fmla="*/ 1402 h 10000"/>
                  <a:gd name="connsiteX194" fmla="*/ 1501 w 10000"/>
                  <a:gd name="connsiteY194" fmla="*/ 1418 h 10000"/>
                  <a:gd name="connsiteX195" fmla="*/ 1460 w 10000"/>
                  <a:gd name="connsiteY195" fmla="*/ 1438 h 10000"/>
                  <a:gd name="connsiteX196" fmla="*/ 1435 w 10000"/>
                  <a:gd name="connsiteY196" fmla="*/ 1454 h 10000"/>
                  <a:gd name="connsiteX197" fmla="*/ 1421 w 10000"/>
                  <a:gd name="connsiteY197" fmla="*/ 1464 h 10000"/>
                  <a:gd name="connsiteX198" fmla="*/ 1380 w 10000"/>
                  <a:gd name="connsiteY198" fmla="*/ 1473 h 10000"/>
                  <a:gd name="connsiteX199" fmla="*/ 1324 w 10000"/>
                  <a:gd name="connsiteY199" fmla="*/ 1477 h 10000"/>
                  <a:gd name="connsiteX200" fmla="*/ 1274 w 10000"/>
                  <a:gd name="connsiteY200" fmla="*/ 1483 h 10000"/>
                  <a:gd name="connsiteX201" fmla="*/ 1244 w 10000"/>
                  <a:gd name="connsiteY201" fmla="*/ 1486 h 10000"/>
                  <a:gd name="connsiteX202" fmla="*/ 1233 w 10000"/>
                  <a:gd name="connsiteY202" fmla="*/ 1486 h 10000"/>
                  <a:gd name="connsiteX203" fmla="*/ 1197 w 10000"/>
                  <a:gd name="connsiteY203" fmla="*/ 1493 h 10000"/>
                  <a:gd name="connsiteX204" fmla="*/ 1180 w 10000"/>
                  <a:gd name="connsiteY204" fmla="*/ 1496 h 10000"/>
                  <a:gd name="connsiteX205" fmla="*/ 1169 w 10000"/>
                  <a:gd name="connsiteY205" fmla="*/ 1496 h 10000"/>
                  <a:gd name="connsiteX206" fmla="*/ 1161 w 10000"/>
                  <a:gd name="connsiteY206" fmla="*/ 1503 h 10000"/>
                  <a:gd name="connsiteX207" fmla="*/ 1155 w 10000"/>
                  <a:gd name="connsiteY207" fmla="*/ 1503 h 10000"/>
                  <a:gd name="connsiteX208" fmla="*/ 501 w 10000"/>
                  <a:gd name="connsiteY208" fmla="*/ 2277 h 10000"/>
                  <a:gd name="connsiteX209" fmla="*/ 396 w 10000"/>
                  <a:gd name="connsiteY209" fmla="*/ 2532 h 10000"/>
                  <a:gd name="connsiteX210" fmla="*/ 324 w 10000"/>
                  <a:gd name="connsiteY210" fmla="*/ 2759 h 10000"/>
                  <a:gd name="connsiteX211" fmla="*/ 274 w 10000"/>
                  <a:gd name="connsiteY211" fmla="*/ 2866 h 10000"/>
                  <a:gd name="connsiteX212" fmla="*/ 202 w 10000"/>
                  <a:gd name="connsiteY212" fmla="*/ 3008 h 10000"/>
                  <a:gd name="connsiteX213" fmla="*/ 211 w 10000"/>
                  <a:gd name="connsiteY213" fmla="*/ 3177 h 10000"/>
                  <a:gd name="connsiteX214" fmla="*/ 235 w 10000"/>
                  <a:gd name="connsiteY214" fmla="*/ 3368 h 10000"/>
                  <a:gd name="connsiteX215" fmla="*/ 266 w 10000"/>
                  <a:gd name="connsiteY215" fmla="*/ 3595 h 10000"/>
                  <a:gd name="connsiteX216" fmla="*/ 299 w 10000"/>
                  <a:gd name="connsiteY216" fmla="*/ 3831 h 10000"/>
                  <a:gd name="connsiteX217" fmla="*/ 305 w 10000"/>
                  <a:gd name="connsiteY217" fmla="*/ 3863 h 10000"/>
                  <a:gd name="connsiteX218" fmla="*/ 341 w 10000"/>
                  <a:gd name="connsiteY218" fmla="*/ 3941 h 10000"/>
                  <a:gd name="connsiteX219" fmla="*/ 186 w 10000"/>
                  <a:gd name="connsiteY219" fmla="*/ 3935 h 10000"/>
                  <a:gd name="connsiteX220" fmla="*/ 30 w 10000"/>
                  <a:gd name="connsiteY220" fmla="*/ 3925 h 10000"/>
                  <a:gd name="connsiteX221" fmla="*/ 0 w 10000"/>
                  <a:gd name="connsiteY221" fmla="*/ 4054 h 10000"/>
                  <a:gd name="connsiteX222" fmla="*/ 14 w 10000"/>
                  <a:gd name="connsiteY222" fmla="*/ 4152 h 10000"/>
                  <a:gd name="connsiteX223" fmla="*/ 22 w 10000"/>
                  <a:gd name="connsiteY223" fmla="*/ 4242 h 10000"/>
                  <a:gd name="connsiteX224" fmla="*/ 30 w 10000"/>
                  <a:gd name="connsiteY224" fmla="*/ 4291 h 10000"/>
                  <a:gd name="connsiteX225" fmla="*/ 102 w 10000"/>
                  <a:gd name="connsiteY225" fmla="*/ 4271 h 10000"/>
                  <a:gd name="connsiteX226" fmla="*/ 155 w 10000"/>
                  <a:gd name="connsiteY226" fmla="*/ 4262 h 10000"/>
                  <a:gd name="connsiteX227" fmla="*/ 410 w 10000"/>
                  <a:gd name="connsiteY227" fmla="*/ 4255 h 10000"/>
                  <a:gd name="connsiteX228" fmla="*/ 418 w 10000"/>
                  <a:gd name="connsiteY228" fmla="*/ 4385 h 10000"/>
                  <a:gd name="connsiteX229" fmla="*/ 429 w 10000"/>
                  <a:gd name="connsiteY229" fmla="*/ 4543 h 10000"/>
                  <a:gd name="connsiteX230" fmla="*/ 443 w 10000"/>
                  <a:gd name="connsiteY230" fmla="*/ 4585 h 10000"/>
                  <a:gd name="connsiteX231" fmla="*/ 465 w 10000"/>
                  <a:gd name="connsiteY231" fmla="*/ 4611 h 10000"/>
                  <a:gd name="connsiteX232" fmla="*/ 468 w 10000"/>
                  <a:gd name="connsiteY232" fmla="*/ 4621 h 10000"/>
                  <a:gd name="connsiteX233" fmla="*/ 474 w 10000"/>
                  <a:gd name="connsiteY233" fmla="*/ 4679 h 10000"/>
                  <a:gd name="connsiteX234" fmla="*/ 554 w 10000"/>
                  <a:gd name="connsiteY234" fmla="*/ 4738 h 10000"/>
                  <a:gd name="connsiteX235" fmla="*/ 637 w 10000"/>
                  <a:gd name="connsiteY235" fmla="*/ 4809 h 10000"/>
                  <a:gd name="connsiteX236" fmla="*/ 704 w 10000"/>
                  <a:gd name="connsiteY236" fmla="*/ 4851 h 10000"/>
                  <a:gd name="connsiteX237" fmla="*/ 740 w 10000"/>
                  <a:gd name="connsiteY237" fmla="*/ 4893 h 10000"/>
                  <a:gd name="connsiteX238" fmla="*/ 756 w 10000"/>
                  <a:gd name="connsiteY238" fmla="*/ 4896 h 10000"/>
                  <a:gd name="connsiteX239" fmla="*/ 767 w 10000"/>
                  <a:gd name="connsiteY239" fmla="*/ 4880 h 10000"/>
                  <a:gd name="connsiteX240" fmla="*/ 806 w 10000"/>
                  <a:gd name="connsiteY240" fmla="*/ 4945 h 10000"/>
                  <a:gd name="connsiteX241" fmla="*/ 886 w 10000"/>
                  <a:gd name="connsiteY241" fmla="*/ 5078 h 10000"/>
                  <a:gd name="connsiteX242" fmla="*/ 911 w 10000"/>
                  <a:gd name="connsiteY242" fmla="*/ 5130 h 10000"/>
                  <a:gd name="connsiteX243" fmla="*/ 920 w 10000"/>
                  <a:gd name="connsiteY243" fmla="*/ 5191 h 10000"/>
                  <a:gd name="connsiteX244" fmla="*/ 920 w 10000"/>
                  <a:gd name="connsiteY244" fmla="*/ 5220 h 10000"/>
                  <a:gd name="connsiteX245" fmla="*/ 911 w 10000"/>
                  <a:gd name="connsiteY245" fmla="*/ 5314 h 10000"/>
                  <a:gd name="connsiteX246" fmla="*/ 898 w 10000"/>
                  <a:gd name="connsiteY246" fmla="*/ 5369 h 10000"/>
                  <a:gd name="connsiteX247" fmla="*/ 895 w 10000"/>
                  <a:gd name="connsiteY247" fmla="*/ 5385 h 10000"/>
                  <a:gd name="connsiteX248" fmla="*/ 895 w 10000"/>
                  <a:gd name="connsiteY248" fmla="*/ 5405 h 10000"/>
                  <a:gd name="connsiteX249" fmla="*/ 898 w 10000"/>
                  <a:gd name="connsiteY249" fmla="*/ 5434 h 10000"/>
                  <a:gd name="connsiteX250" fmla="*/ 911 w 10000"/>
                  <a:gd name="connsiteY250" fmla="*/ 5463 h 10000"/>
                  <a:gd name="connsiteX251" fmla="*/ 920 w 10000"/>
                  <a:gd name="connsiteY251" fmla="*/ 5492 h 10000"/>
                  <a:gd name="connsiteX252" fmla="*/ 934 w 10000"/>
                  <a:gd name="connsiteY252" fmla="*/ 5518 h 10000"/>
                  <a:gd name="connsiteX253" fmla="*/ 1169 w 10000"/>
                  <a:gd name="connsiteY253" fmla="*/ 5738 h 10000"/>
                  <a:gd name="connsiteX254" fmla="*/ 1188 w 10000"/>
                  <a:gd name="connsiteY254" fmla="*/ 5755 h 10000"/>
                  <a:gd name="connsiteX255" fmla="*/ 1216 w 10000"/>
                  <a:gd name="connsiteY255" fmla="*/ 5758 h 10000"/>
                  <a:gd name="connsiteX256" fmla="*/ 1313 w 10000"/>
                  <a:gd name="connsiteY256" fmla="*/ 5774 h 10000"/>
                  <a:gd name="connsiteX257" fmla="*/ 1349 w 10000"/>
                  <a:gd name="connsiteY257" fmla="*/ 5787 h 10000"/>
                  <a:gd name="connsiteX258" fmla="*/ 1393 w 10000"/>
                  <a:gd name="connsiteY258" fmla="*/ 5793 h 10000"/>
                  <a:gd name="connsiteX259" fmla="*/ 1393 w 10000"/>
                  <a:gd name="connsiteY259" fmla="*/ 5797 h 10000"/>
                  <a:gd name="connsiteX260" fmla="*/ 1421 w 10000"/>
                  <a:gd name="connsiteY260" fmla="*/ 5810 h 10000"/>
                  <a:gd name="connsiteX261" fmla="*/ 1446 w 10000"/>
                  <a:gd name="connsiteY261" fmla="*/ 5829 h 10000"/>
                  <a:gd name="connsiteX262" fmla="*/ 1460 w 10000"/>
                  <a:gd name="connsiteY262" fmla="*/ 5842 h 10000"/>
                  <a:gd name="connsiteX263" fmla="*/ 1476 w 10000"/>
                  <a:gd name="connsiteY263" fmla="*/ 5848 h 10000"/>
                  <a:gd name="connsiteX264" fmla="*/ 1501 w 10000"/>
                  <a:gd name="connsiteY264" fmla="*/ 5852 h 10000"/>
                  <a:gd name="connsiteX265" fmla="*/ 1532 w 10000"/>
                  <a:gd name="connsiteY265" fmla="*/ 5887 h 10000"/>
                  <a:gd name="connsiteX266" fmla="*/ 1565 w 10000"/>
                  <a:gd name="connsiteY266" fmla="*/ 5942 h 10000"/>
                  <a:gd name="connsiteX267" fmla="*/ 1587 w 10000"/>
                  <a:gd name="connsiteY267" fmla="*/ 5972 h 10000"/>
                  <a:gd name="connsiteX268" fmla="*/ 1612 w 10000"/>
                  <a:gd name="connsiteY268" fmla="*/ 5955 h 10000"/>
                  <a:gd name="connsiteX269" fmla="*/ 1679 w 10000"/>
                  <a:gd name="connsiteY269" fmla="*/ 6049 h 10000"/>
                  <a:gd name="connsiteX270" fmla="*/ 1720 w 10000"/>
                  <a:gd name="connsiteY270" fmla="*/ 6108 h 10000"/>
                  <a:gd name="connsiteX271" fmla="*/ 1751 w 10000"/>
                  <a:gd name="connsiteY271" fmla="*/ 6133 h 10000"/>
                  <a:gd name="connsiteX272" fmla="*/ 1792 w 10000"/>
                  <a:gd name="connsiteY272" fmla="*/ 6169 h 10000"/>
                  <a:gd name="connsiteX273" fmla="*/ 1801 w 10000"/>
                  <a:gd name="connsiteY273" fmla="*/ 6172 h 10000"/>
                  <a:gd name="connsiteX274" fmla="*/ 1814 w 10000"/>
                  <a:gd name="connsiteY274" fmla="*/ 6286 h 10000"/>
                  <a:gd name="connsiteX275" fmla="*/ 1817 w 10000"/>
                  <a:gd name="connsiteY275" fmla="*/ 6331 h 10000"/>
                  <a:gd name="connsiteX276" fmla="*/ 1809 w 10000"/>
                  <a:gd name="connsiteY276" fmla="*/ 6444 h 10000"/>
                  <a:gd name="connsiteX277" fmla="*/ 1801 w 10000"/>
                  <a:gd name="connsiteY277" fmla="*/ 6499 h 10000"/>
                  <a:gd name="connsiteX278" fmla="*/ 1781 w 10000"/>
                  <a:gd name="connsiteY278" fmla="*/ 6522 h 10000"/>
                  <a:gd name="connsiteX279" fmla="*/ 1773 w 10000"/>
                  <a:gd name="connsiteY279" fmla="*/ 6541 h 10000"/>
                  <a:gd name="connsiteX280" fmla="*/ 1762 w 10000"/>
                  <a:gd name="connsiteY280" fmla="*/ 6571 h 10000"/>
                  <a:gd name="connsiteX281" fmla="*/ 1767 w 10000"/>
                  <a:gd name="connsiteY281" fmla="*/ 6622 h 10000"/>
                  <a:gd name="connsiteX282" fmla="*/ 1767 w 10000"/>
                  <a:gd name="connsiteY282" fmla="*/ 6665 h 10000"/>
                  <a:gd name="connsiteX283" fmla="*/ 1767 w 10000"/>
                  <a:gd name="connsiteY283" fmla="*/ 6694 h 10000"/>
                  <a:gd name="connsiteX284" fmla="*/ 1776 w 10000"/>
                  <a:gd name="connsiteY284" fmla="*/ 6726 h 10000"/>
                  <a:gd name="connsiteX285" fmla="*/ 1776 w 10000"/>
                  <a:gd name="connsiteY285" fmla="*/ 6745 h 10000"/>
                  <a:gd name="connsiteX286" fmla="*/ 1767 w 10000"/>
                  <a:gd name="connsiteY286" fmla="*/ 6765 h 10000"/>
                  <a:gd name="connsiteX287" fmla="*/ 1762 w 10000"/>
                  <a:gd name="connsiteY287" fmla="*/ 6804 h 10000"/>
                  <a:gd name="connsiteX288" fmla="*/ 1753 w 10000"/>
                  <a:gd name="connsiteY288" fmla="*/ 6839 h 10000"/>
                  <a:gd name="connsiteX289" fmla="*/ 1742 w 10000"/>
                  <a:gd name="connsiteY289" fmla="*/ 6849 h 10000"/>
                  <a:gd name="connsiteX290" fmla="*/ 1726 w 10000"/>
                  <a:gd name="connsiteY290" fmla="*/ 6849 h 10000"/>
                  <a:gd name="connsiteX291" fmla="*/ 1712 w 10000"/>
                  <a:gd name="connsiteY291" fmla="*/ 6852 h 10000"/>
                  <a:gd name="connsiteX292" fmla="*/ 1640 w 10000"/>
                  <a:gd name="connsiteY292" fmla="*/ 6953 h 10000"/>
                  <a:gd name="connsiteX293" fmla="*/ 1493 w 10000"/>
                  <a:gd name="connsiteY293" fmla="*/ 7105 h 10000"/>
                  <a:gd name="connsiteX294" fmla="*/ 1490 w 10000"/>
                  <a:gd name="connsiteY294" fmla="*/ 7124 h 10000"/>
                  <a:gd name="connsiteX295" fmla="*/ 1468 w 10000"/>
                  <a:gd name="connsiteY295" fmla="*/ 7137 h 10000"/>
                  <a:gd name="connsiteX296" fmla="*/ 1454 w 10000"/>
                  <a:gd name="connsiteY296" fmla="*/ 7144 h 10000"/>
                  <a:gd name="connsiteX297" fmla="*/ 1452 w 10000"/>
                  <a:gd name="connsiteY297" fmla="*/ 7157 h 10000"/>
                  <a:gd name="connsiteX298" fmla="*/ 1446 w 10000"/>
                  <a:gd name="connsiteY298" fmla="*/ 7199 h 10000"/>
                  <a:gd name="connsiteX299" fmla="*/ 1476 w 10000"/>
                  <a:gd name="connsiteY299" fmla="*/ 7247 h 10000"/>
                  <a:gd name="connsiteX300" fmla="*/ 1501 w 10000"/>
                  <a:gd name="connsiteY300" fmla="*/ 7270 h 10000"/>
                  <a:gd name="connsiteX301" fmla="*/ 1518 w 10000"/>
                  <a:gd name="connsiteY301" fmla="*/ 7286 h 10000"/>
                  <a:gd name="connsiteX302" fmla="*/ 1524 w 10000"/>
                  <a:gd name="connsiteY302" fmla="*/ 7306 h 10000"/>
                  <a:gd name="connsiteX303" fmla="*/ 1540 w 10000"/>
                  <a:gd name="connsiteY303" fmla="*/ 7322 h 10000"/>
                  <a:gd name="connsiteX304" fmla="*/ 1565 w 10000"/>
                  <a:gd name="connsiteY304" fmla="*/ 7325 h 10000"/>
                  <a:gd name="connsiteX305" fmla="*/ 1590 w 10000"/>
                  <a:gd name="connsiteY305" fmla="*/ 7332 h 10000"/>
                  <a:gd name="connsiteX306" fmla="*/ 1615 w 10000"/>
                  <a:gd name="connsiteY306" fmla="*/ 7345 h 10000"/>
                  <a:gd name="connsiteX307" fmla="*/ 1662 w 10000"/>
                  <a:gd name="connsiteY307" fmla="*/ 7370 h 10000"/>
                  <a:gd name="connsiteX308" fmla="*/ 1670 w 10000"/>
                  <a:gd name="connsiteY308" fmla="*/ 7351 h 10000"/>
                  <a:gd name="connsiteX309" fmla="*/ 1726 w 10000"/>
                  <a:gd name="connsiteY309" fmla="*/ 7354 h 10000"/>
                  <a:gd name="connsiteX310" fmla="*/ 1726 w 10000"/>
                  <a:gd name="connsiteY310" fmla="*/ 7400 h 10000"/>
                  <a:gd name="connsiteX311" fmla="*/ 1773 w 10000"/>
                  <a:gd name="connsiteY311" fmla="*/ 7409 h 10000"/>
                  <a:gd name="connsiteX312" fmla="*/ 1806 w 10000"/>
                  <a:gd name="connsiteY312" fmla="*/ 7416 h 10000"/>
                  <a:gd name="connsiteX313" fmla="*/ 1839 w 10000"/>
                  <a:gd name="connsiteY313" fmla="*/ 7403 h 10000"/>
                  <a:gd name="connsiteX314" fmla="*/ 1886 w 10000"/>
                  <a:gd name="connsiteY314" fmla="*/ 7403 h 10000"/>
                  <a:gd name="connsiteX315" fmla="*/ 1898 w 10000"/>
                  <a:gd name="connsiteY315" fmla="*/ 7403 h 10000"/>
                  <a:gd name="connsiteX316" fmla="*/ 1914 w 10000"/>
                  <a:gd name="connsiteY316" fmla="*/ 7494 h 10000"/>
                  <a:gd name="connsiteX317" fmla="*/ 1895 w 10000"/>
                  <a:gd name="connsiteY317" fmla="*/ 7523 h 10000"/>
                  <a:gd name="connsiteX318" fmla="*/ 1825 w 10000"/>
                  <a:gd name="connsiteY318" fmla="*/ 7617 h 10000"/>
                  <a:gd name="connsiteX319" fmla="*/ 1776 w 10000"/>
                  <a:gd name="connsiteY319" fmla="*/ 7691 h 10000"/>
                  <a:gd name="connsiteX320" fmla="*/ 1781 w 10000"/>
                  <a:gd name="connsiteY320" fmla="*/ 7723 h 10000"/>
                  <a:gd name="connsiteX321" fmla="*/ 1767 w 10000"/>
                  <a:gd name="connsiteY321" fmla="*/ 7759 h 10000"/>
                  <a:gd name="connsiteX322" fmla="*/ 1762 w 10000"/>
                  <a:gd name="connsiteY322" fmla="*/ 7817 h 10000"/>
                  <a:gd name="connsiteX323" fmla="*/ 1762 w 10000"/>
                  <a:gd name="connsiteY323" fmla="*/ 7856 h 10000"/>
                  <a:gd name="connsiteX324" fmla="*/ 1776 w 10000"/>
                  <a:gd name="connsiteY324" fmla="*/ 7892 h 10000"/>
                  <a:gd name="connsiteX325" fmla="*/ 1784 w 10000"/>
                  <a:gd name="connsiteY325" fmla="*/ 7902 h 10000"/>
                  <a:gd name="connsiteX326" fmla="*/ 1801 w 10000"/>
                  <a:gd name="connsiteY326" fmla="*/ 7908 h 10000"/>
                  <a:gd name="connsiteX327" fmla="*/ 1809 w 10000"/>
                  <a:gd name="connsiteY327" fmla="*/ 7911 h 10000"/>
                  <a:gd name="connsiteX328" fmla="*/ 1801 w 10000"/>
                  <a:gd name="connsiteY328" fmla="*/ 7940 h 10000"/>
                  <a:gd name="connsiteX329" fmla="*/ 1798 w 10000"/>
                  <a:gd name="connsiteY329" fmla="*/ 7979 h 10000"/>
                  <a:gd name="connsiteX330" fmla="*/ 1806 w 10000"/>
                  <a:gd name="connsiteY330" fmla="*/ 8002 h 10000"/>
                  <a:gd name="connsiteX331" fmla="*/ 1823 w 10000"/>
                  <a:gd name="connsiteY331" fmla="*/ 8021 h 10000"/>
                  <a:gd name="connsiteX332" fmla="*/ 1834 w 10000"/>
                  <a:gd name="connsiteY332" fmla="*/ 8044 h 10000"/>
                  <a:gd name="connsiteX333" fmla="*/ 1839 w 10000"/>
                  <a:gd name="connsiteY333" fmla="*/ 8073 h 10000"/>
                  <a:gd name="connsiteX334" fmla="*/ 1842 w 10000"/>
                  <a:gd name="connsiteY334" fmla="*/ 8106 h 10000"/>
                  <a:gd name="connsiteX335" fmla="*/ 1839 w 10000"/>
                  <a:gd name="connsiteY335" fmla="*/ 8144 h 10000"/>
                  <a:gd name="connsiteX336" fmla="*/ 1856 w 10000"/>
                  <a:gd name="connsiteY336" fmla="*/ 8164 h 10000"/>
                  <a:gd name="connsiteX337" fmla="*/ 1886 w 10000"/>
                  <a:gd name="connsiteY337" fmla="*/ 8193 h 10000"/>
                  <a:gd name="connsiteX338" fmla="*/ 1922 w 10000"/>
                  <a:gd name="connsiteY338" fmla="*/ 8206 h 10000"/>
                  <a:gd name="connsiteX339" fmla="*/ 1967 w 10000"/>
                  <a:gd name="connsiteY339" fmla="*/ 8203 h 10000"/>
                  <a:gd name="connsiteX340" fmla="*/ 1986 w 10000"/>
                  <a:gd name="connsiteY340" fmla="*/ 8212 h 10000"/>
                  <a:gd name="connsiteX341" fmla="*/ 2000 w 10000"/>
                  <a:gd name="connsiteY341" fmla="*/ 8232 h 10000"/>
                  <a:gd name="connsiteX342" fmla="*/ 2033 w 10000"/>
                  <a:gd name="connsiteY342" fmla="*/ 8258 h 10000"/>
                  <a:gd name="connsiteX343" fmla="*/ 2050 w 10000"/>
                  <a:gd name="connsiteY343" fmla="*/ 8271 h 10000"/>
                  <a:gd name="connsiteX344" fmla="*/ 2089 w 10000"/>
                  <a:gd name="connsiteY344" fmla="*/ 8280 h 10000"/>
                  <a:gd name="connsiteX345" fmla="*/ 2122 w 10000"/>
                  <a:gd name="connsiteY345" fmla="*/ 8300 h 10000"/>
                  <a:gd name="connsiteX346" fmla="*/ 2163 w 10000"/>
                  <a:gd name="connsiteY346" fmla="*/ 8332 h 10000"/>
                  <a:gd name="connsiteX347" fmla="*/ 2172 w 10000"/>
                  <a:gd name="connsiteY347" fmla="*/ 8335 h 10000"/>
                  <a:gd name="connsiteX348" fmla="*/ 2177 w 10000"/>
                  <a:gd name="connsiteY348" fmla="*/ 8345 h 10000"/>
                  <a:gd name="connsiteX349" fmla="*/ 2163 w 10000"/>
                  <a:gd name="connsiteY349" fmla="*/ 8371 h 10000"/>
                  <a:gd name="connsiteX350" fmla="*/ 2139 w 10000"/>
                  <a:gd name="connsiteY350" fmla="*/ 8423 h 10000"/>
                  <a:gd name="connsiteX351" fmla="*/ 2130 w 10000"/>
                  <a:gd name="connsiteY351" fmla="*/ 8439 h 10000"/>
                  <a:gd name="connsiteX352" fmla="*/ 2105 w 10000"/>
                  <a:gd name="connsiteY352" fmla="*/ 8446 h 10000"/>
                  <a:gd name="connsiteX353" fmla="*/ 2080 w 10000"/>
                  <a:gd name="connsiteY353" fmla="*/ 8449 h 10000"/>
                  <a:gd name="connsiteX354" fmla="*/ 2075 w 10000"/>
                  <a:gd name="connsiteY354" fmla="*/ 8459 h 10000"/>
                  <a:gd name="connsiteX355" fmla="*/ 2072 w 10000"/>
                  <a:gd name="connsiteY355" fmla="*/ 8475 h 10000"/>
                  <a:gd name="connsiteX356" fmla="*/ 2080 w 10000"/>
                  <a:gd name="connsiteY356" fmla="*/ 8484 h 10000"/>
                  <a:gd name="connsiteX357" fmla="*/ 2100 w 10000"/>
                  <a:gd name="connsiteY357" fmla="*/ 8475 h 10000"/>
                  <a:gd name="connsiteX358" fmla="*/ 2141 w 10000"/>
                  <a:gd name="connsiteY358" fmla="*/ 8478 h 10000"/>
                  <a:gd name="connsiteX359" fmla="*/ 2172 w 10000"/>
                  <a:gd name="connsiteY359" fmla="*/ 8475 h 10000"/>
                  <a:gd name="connsiteX360" fmla="*/ 2188 w 10000"/>
                  <a:gd name="connsiteY360" fmla="*/ 8475 h 10000"/>
                  <a:gd name="connsiteX361" fmla="*/ 2222 w 10000"/>
                  <a:gd name="connsiteY361" fmla="*/ 8497 h 10000"/>
                  <a:gd name="connsiteX362" fmla="*/ 2252 w 10000"/>
                  <a:gd name="connsiteY362" fmla="*/ 8514 h 10000"/>
                  <a:gd name="connsiteX363" fmla="*/ 2274 w 10000"/>
                  <a:gd name="connsiteY363" fmla="*/ 8514 h 10000"/>
                  <a:gd name="connsiteX364" fmla="*/ 2299 w 10000"/>
                  <a:gd name="connsiteY364" fmla="*/ 8504 h 10000"/>
                  <a:gd name="connsiteX365" fmla="*/ 2310 w 10000"/>
                  <a:gd name="connsiteY365" fmla="*/ 8504 h 10000"/>
                  <a:gd name="connsiteX366" fmla="*/ 2319 w 10000"/>
                  <a:gd name="connsiteY366" fmla="*/ 8484 h 10000"/>
                  <a:gd name="connsiteX367" fmla="*/ 2338 w 10000"/>
                  <a:gd name="connsiteY367" fmla="*/ 8494 h 10000"/>
                  <a:gd name="connsiteX368" fmla="*/ 2338 w 10000"/>
                  <a:gd name="connsiteY368" fmla="*/ 8552 h 10000"/>
                  <a:gd name="connsiteX369" fmla="*/ 2366 w 10000"/>
                  <a:gd name="connsiteY369" fmla="*/ 8572 h 10000"/>
                  <a:gd name="connsiteX370" fmla="*/ 2382 w 10000"/>
                  <a:gd name="connsiteY370" fmla="*/ 8582 h 10000"/>
                  <a:gd name="connsiteX371" fmla="*/ 2435 w 10000"/>
                  <a:gd name="connsiteY371" fmla="*/ 8552 h 10000"/>
                  <a:gd name="connsiteX372" fmla="*/ 2443 w 10000"/>
                  <a:gd name="connsiteY372" fmla="*/ 8552 h 10000"/>
                  <a:gd name="connsiteX373" fmla="*/ 2454 w 10000"/>
                  <a:gd name="connsiteY373" fmla="*/ 8552 h 10000"/>
                  <a:gd name="connsiteX374" fmla="*/ 2471 w 10000"/>
                  <a:gd name="connsiteY374" fmla="*/ 8546 h 10000"/>
                  <a:gd name="connsiteX375" fmla="*/ 2488 w 10000"/>
                  <a:gd name="connsiteY375" fmla="*/ 8536 h 10000"/>
                  <a:gd name="connsiteX376" fmla="*/ 2501 w 10000"/>
                  <a:gd name="connsiteY376" fmla="*/ 8533 h 10000"/>
                  <a:gd name="connsiteX377" fmla="*/ 2512 w 10000"/>
                  <a:gd name="connsiteY377" fmla="*/ 8533 h 10000"/>
                  <a:gd name="connsiteX378" fmla="*/ 2521 w 10000"/>
                  <a:gd name="connsiteY378" fmla="*/ 8546 h 10000"/>
                  <a:gd name="connsiteX379" fmla="*/ 2521 w 10000"/>
                  <a:gd name="connsiteY379" fmla="*/ 8572 h 10000"/>
                  <a:gd name="connsiteX380" fmla="*/ 2535 w 10000"/>
                  <a:gd name="connsiteY380" fmla="*/ 8588 h 10000"/>
                  <a:gd name="connsiteX381" fmla="*/ 2551 w 10000"/>
                  <a:gd name="connsiteY381" fmla="*/ 8582 h 10000"/>
                  <a:gd name="connsiteX382" fmla="*/ 2560 w 10000"/>
                  <a:gd name="connsiteY382" fmla="*/ 8582 h 10000"/>
                  <a:gd name="connsiteX383" fmla="*/ 2573 w 10000"/>
                  <a:gd name="connsiteY383" fmla="*/ 8588 h 10000"/>
                  <a:gd name="connsiteX384" fmla="*/ 2584 w 10000"/>
                  <a:gd name="connsiteY384" fmla="*/ 8591 h 10000"/>
                  <a:gd name="connsiteX385" fmla="*/ 2590 w 10000"/>
                  <a:gd name="connsiteY385" fmla="*/ 8598 h 10000"/>
                  <a:gd name="connsiteX386" fmla="*/ 2598 w 10000"/>
                  <a:gd name="connsiteY386" fmla="*/ 8608 h 10000"/>
                  <a:gd name="connsiteX387" fmla="*/ 2607 w 10000"/>
                  <a:gd name="connsiteY387" fmla="*/ 8617 h 10000"/>
                  <a:gd name="connsiteX388" fmla="*/ 2618 w 10000"/>
                  <a:gd name="connsiteY388" fmla="*/ 8617 h 10000"/>
                  <a:gd name="connsiteX389" fmla="*/ 2640 w 10000"/>
                  <a:gd name="connsiteY389" fmla="*/ 8608 h 10000"/>
                  <a:gd name="connsiteX390" fmla="*/ 2670 w 10000"/>
                  <a:gd name="connsiteY390" fmla="*/ 8598 h 10000"/>
                  <a:gd name="connsiteX391" fmla="*/ 2673 w 10000"/>
                  <a:gd name="connsiteY391" fmla="*/ 8598 h 10000"/>
                  <a:gd name="connsiteX392" fmla="*/ 2690 w 10000"/>
                  <a:gd name="connsiteY392" fmla="*/ 8598 h 10000"/>
                  <a:gd name="connsiteX393" fmla="*/ 2698 w 10000"/>
                  <a:gd name="connsiteY393" fmla="*/ 8598 h 10000"/>
                  <a:gd name="connsiteX394" fmla="*/ 2712 w 10000"/>
                  <a:gd name="connsiteY394" fmla="*/ 8598 h 10000"/>
                  <a:gd name="connsiteX395" fmla="*/ 2726 w 10000"/>
                  <a:gd name="connsiteY395" fmla="*/ 8591 h 10000"/>
                  <a:gd name="connsiteX396" fmla="*/ 2737 w 10000"/>
                  <a:gd name="connsiteY396" fmla="*/ 8588 h 10000"/>
                  <a:gd name="connsiteX397" fmla="*/ 2759 w 10000"/>
                  <a:gd name="connsiteY397" fmla="*/ 8582 h 10000"/>
                  <a:gd name="connsiteX398" fmla="*/ 2770 w 10000"/>
                  <a:gd name="connsiteY398" fmla="*/ 8578 h 10000"/>
                  <a:gd name="connsiteX399" fmla="*/ 2784 w 10000"/>
                  <a:gd name="connsiteY399" fmla="*/ 8572 h 10000"/>
                  <a:gd name="connsiteX400" fmla="*/ 2795 w 10000"/>
                  <a:gd name="connsiteY400" fmla="*/ 8572 h 10000"/>
                  <a:gd name="connsiteX401" fmla="*/ 2803 w 10000"/>
                  <a:gd name="connsiteY401" fmla="*/ 8588 h 10000"/>
                  <a:gd name="connsiteX402" fmla="*/ 2803 w 10000"/>
                  <a:gd name="connsiteY402" fmla="*/ 8591 h 10000"/>
                  <a:gd name="connsiteX403" fmla="*/ 2803 w 10000"/>
                  <a:gd name="connsiteY403" fmla="*/ 8601 h 10000"/>
                  <a:gd name="connsiteX404" fmla="*/ 2809 w 10000"/>
                  <a:gd name="connsiteY404" fmla="*/ 8601 h 10000"/>
                  <a:gd name="connsiteX405" fmla="*/ 2823 w 10000"/>
                  <a:gd name="connsiteY405" fmla="*/ 8598 h 10000"/>
                  <a:gd name="connsiteX406" fmla="*/ 2831 w 10000"/>
                  <a:gd name="connsiteY406" fmla="*/ 8598 h 10000"/>
                  <a:gd name="connsiteX407" fmla="*/ 2839 w 10000"/>
                  <a:gd name="connsiteY407" fmla="*/ 8601 h 10000"/>
                  <a:gd name="connsiteX408" fmla="*/ 2848 w 10000"/>
                  <a:gd name="connsiteY408" fmla="*/ 8598 h 10000"/>
                  <a:gd name="connsiteX409" fmla="*/ 2856 w 10000"/>
                  <a:gd name="connsiteY409" fmla="*/ 8601 h 10000"/>
                  <a:gd name="connsiteX410" fmla="*/ 2859 w 10000"/>
                  <a:gd name="connsiteY410" fmla="*/ 8601 h 10000"/>
                  <a:gd name="connsiteX411" fmla="*/ 2864 w 10000"/>
                  <a:gd name="connsiteY411" fmla="*/ 8598 h 10000"/>
                  <a:gd name="connsiteX412" fmla="*/ 2889 w 10000"/>
                  <a:gd name="connsiteY412" fmla="*/ 8611 h 10000"/>
                  <a:gd name="connsiteX413" fmla="*/ 2906 w 10000"/>
                  <a:gd name="connsiteY413" fmla="*/ 8620 h 10000"/>
                  <a:gd name="connsiteX414" fmla="*/ 2914 w 10000"/>
                  <a:gd name="connsiteY414" fmla="*/ 8627 h 10000"/>
                  <a:gd name="connsiteX415" fmla="*/ 2920 w 10000"/>
                  <a:gd name="connsiteY415" fmla="*/ 8640 h 10000"/>
                  <a:gd name="connsiteX416" fmla="*/ 2922 w 10000"/>
                  <a:gd name="connsiteY416" fmla="*/ 8666 h 10000"/>
                  <a:gd name="connsiteX417" fmla="*/ 2922 w 10000"/>
                  <a:gd name="connsiteY417" fmla="*/ 8692 h 10000"/>
                  <a:gd name="connsiteX418" fmla="*/ 2939 w 10000"/>
                  <a:gd name="connsiteY418" fmla="*/ 8695 h 10000"/>
                  <a:gd name="connsiteX419" fmla="*/ 2953 w 10000"/>
                  <a:gd name="connsiteY419" fmla="*/ 8695 h 10000"/>
                  <a:gd name="connsiteX420" fmla="*/ 2961 w 10000"/>
                  <a:gd name="connsiteY420" fmla="*/ 8695 h 10000"/>
                  <a:gd name="connsiteX421" fmla="*/ 2972 w 10000"/>
                  <a:gd name="connsiteY421" fmla="*/ 8692 h 10000"/>
                  <a:gd name="connsiteX422" fmla="*/ 2981 w 10000"/>
                  <a:gd name="connsiteY422" fmla="*/ 8685 h 10000"/>
                  <a:gd name="connsiteX423" fmla="*/ 2989 w 10000"/>
                  <a:gd name="connsiteY423" fmla="*/ 8685 h 10000"/>
                  <a:gd name="connsiteX424" fmla="*/ 3008 w 10000"/>
                  <a:gd name="connsiteY424" fmla="*/ 8685 h 10000"/>
                  <a:gd name="connsiteX425" fmla="*/ 3028 w 10000"/>
                  <a:gd name="connsiteY425" fmla="*/ 8695 h 10000"/>
                  <a:gd name="connsiteX426" fmla="*/ 3042 w 10000"/>
                  <a:gd name="connsiteY426" fmla="*/ 8695 h 10000"/>
                  <a:gd name="connsiteX427" fmla="*/ 3053 w 10000"/>
                  <a:gd name="connsiteY427" fmla="*/ 8676 h 10000"/>
                  <a:gd name="connsiteX428" fmla="*/ 3061 w 10000"/>
                  <a:gd name="connsiteY428" fmla="*/ 8666 h 10000"/>
                  <a:gd name="connsiteX429" fmla="*/ 3066 w 10000"/>
                  <a:gd name="connsiteY429" fmla="*/ 8656 h 10000"/>
                  <a:gd name="connsiteX430" fmla="*/ 3091 w 10000"/>
                  <a:gd name="connsiteY430" fmla="*/ 8659 h 10000"/>
                  <a:gd name="connsiteX431" fmla="*/ 3105 w 10000"/>
                  <a:gd name="connsiteY431" fmla="*/ 8659 h 10000"/>
                  <a:gd name="connsiteX432" fmla="*/ 3108 w 10000"/>
                  <a:gd name="connsiteY432" fmla="*/ 8650 h 10000"/>
                  <a:gd name="connsiteX433" fmla="*/ 3147 w 10000"/>
                  <a:gd name="connsiteY433" fmla="*/ 8588 h 10000"/>
                  <a:gd name="connsiteX434" fmla="*/ 3150 w 10000"/>
                  <a:gd name="connsiteY434" fmla="*/ 8598 h 10000"/>
                  <a:gd name="connsiteX435" fmla="*/ 3163 w 10000"/>
                  <a:gd name="connsiteY435" fmla="*/ 8601 h 10000"/>
                  <a:gd name="connsiteX436" fmla="*/ 3180 w 10000"/>
                  <a:gd name="connsiteY436" fmla="*/ 8608 h 10000"/>
                  <a:gd name="connsiteX437" fmla="*/ 3188 w 10000"/>
                  <a:gd name="connsiteY437" fmla="*/ 8611 h 10000"/>
                  <a:gd name="connsiteX438" fmla="*/ 3227 w 10000"/>
                  <a:gd name="connsiteY438" fmla="*/ 8620 h 10000"/>
                  <a:gd name="connsiteX439" fmla="*/ 3238 w 10000"/>
                  <a:gd name="connsiteY439" fmla="*/ 8617 h 10000"/>
                  <a:gd name="connsiteX440" fmla="*/ 3247 w 10000"/>
                  <a:gd name="connsiteY440" fmla="*/ 8601 h 10000"/>
                  <a:gd name="connsiteX441" fmla="*/ 3269 w 10000"/>
                  <a:gd name="connsiteY441" fmla="*/ 8611 h 10000"/>
                  <a:gd name="connsiteX442" fmla="*/ 3277 w 10000"/>
                  <a:gd name="connsiteY442" fmla="*/ 8617 h 10000"/>
                  <a:gd name="connsiteX443" fmla="*/ 3285 w 10000"/>
                  <a:gd name="connsiteY443" fmla="*/ 8611 h 10000"/>
                  <a:gd name="connsiteX444" fmla="*/ 3307 w 10000"/>
                  <a:gd name="connsiteY444" fmla="*/ 8611 h 10000"/>
                  <a:gd name="connsiteX445" fmla="*/ 3319 w 10000"/>
                  <a:gd name="connsiteY445" fmla="*/ 8617 h 10000"/>
                  <a:gd name="connsiteX446" fmla="*/ 3324 w 10000"/>
                  <a:gd name="connsiteY446" fmla="*/ 8617 h 10000"/>
                  <a:gd name="connsiteX447" fmla="*/ 3327 w 10000"/>
                  <a:gd name="connsiteY447" fmla="*/ 8620 h 10000"/>
                  <a:gd name="connsiteX448" fmla="*/ 3341 w 10000"/>
                  <a:gd name="connsiteY448" fmla="*/ 8620 h 10000"/>
                  <a:gd name="connsiteX449" fmla="*/ 3357 w 10000"/>
                  <a:gd name="connsiteY449" fmla="*/ 8620 h 10000"/>
                  <a:gd name="connsiteX450" fmla="*/ 3374 w 10000"/>
                  <a:gd name="connsiteY450" fmla="*/ 8620 h 10000"/>
                  <a:gd name="connsiteX451" fmla="*/ 3382 w 10000"/>
                  <a:gd name="connsiteY451" fmla="*/ 8620 h 10000"/>
                  <a:gd name="connsiteX452" fmla="*/ 3399 w 10000"/>
                  <a:gd name="connsiteY452" fmla="*/ 8611 h 10000"/>
                  <a:gd name="connsiteX453" fmla="*/ 3413 w 10000"/>
                  <a:gd name="connsiteY453" fmla="*/ 8601 h 10000"/>
                  <a:gd name="connsiteX454" fmla="*/ 3421 w 10000"/>
                  <a:gd name="connsiteY454" fmla="*/ 8588 h 10000"/>
                  <a:gd name="connsiteX455" fmla="*/ 3421 w 10000"/>
                  <a:gd name="connsiteY455" fmla="*/ 8572 h 10000"/>
                  <a:gd name="connsiteX456" fmla="*/ 3421 w 10000"/>
                  <a:gd name="connsiteY456" fmla="*/ 8552 h 10000"/>
                  <a:gd name="connsiteX457" fmla="*/ 3424 w 10000"/>
                  <a:gd name="connsiteY457" fmla="*/ 8533 h 10000"/>
                  <a:gd name="connsiteX458" fmla="*/ 3432 w 10000"/>
                  <a:gd name="connsiteY458" fmla="*/ 8523 h 10000"/>
                  <a:gd name="connsiteX459" fmla="*/ 3446 w 10000"/>
                  <a:gd name="connsiteY459" fmla="*/ 8523 h 10000"/>
                  <a:gd name="connsiteX460" fmla="*/ 3457 w 10000"/>
                  <a:gd name="connsiteY460" fmla="*/ 8523 h 10000"/>
                  <a:gd name="connsiteX461" fmla="*/ 3476 w 10000"/>
                  <a:gd name="connsiteY461" fmla="*/ 8533 h 10000"/>
                  <a:gd name="connsiteX462" fmla="*/ 3485 w 10000"/>
                  <a:gd name="connsiteY462" fmla="*/ 8536 h 10000"/>
                  <a:gd name="connsiteX463" fmla="*/ 3501 w 10000"/>
                  <a:gd name="connsiteY463" fmla="*/ 8527 h 10000"/>
                  <a:gd name="connsiteX464" fmla="*/ 3504 w 10000"/>
                  <a:gd name="connsiteY464" fmla="*/ 8514 h 10000"/>
                  <a:gd name="connsiteX465" fmla="*/ 3510 w 10000"/>
                  <a:gd name="connsiteY465" fmla="*/ 8497 h 10000"/>
                  <a:gd name="connsiteX466" fmla="*/ 3537 w 10000"/>
                  <a:gd name="connsiteY466" fmla="*/ 8484 h 10000"/>
                  <a:gd name="connsiteX467" fmla="*/ 3562 w 10000"/>
                  <a:gd name="connsiteY467" fmla="*/ 8488 h 10000"/>
                  <a:gd name="connsiteX468" fmla="*/ 3568 w 10000"/>
                  <a:gd name="connsiteY468" fmla="*/ 8484 h 10000"/>
                  <a:gd name="connsiteX469" fmla="*/ 3584 w 10000"/>
                  <a:gd name="connsiteY469" fmla="*/ 8494 h 10000"/>
                  <a:gd name="connsiteX470" fmla="*/ 3593 w 10000"/>
                  <a:gd name="connsiteY470" fmla="*/ 8507 h 10000"/>
                  <a:gd name="connsiteX471" fmla="*/ 3618 w 10000"/>
                  <a:gd name="connsiteY471" fmla="*/ 8497 h 10000"/>
                  <a:gd name="connsiteX472" fmla="*/ 3643 w 10000"/>
                  <a:gd name="connsiteY472" fmla="*/ 8475 h 10000"/>
                  <a:gd name="connsiteX473" fmla="*/ 3657 w 10000"/>
                  <a:gd name="connsiteY473" fmla="*/ 8478 h 10000"/>
                  <a:gd name="connsiteX474" fmla="*/ 3670 w 10000"/>
                  <a:gd name="connsiteY474" fmla="*/ 8475 h 10000"/>
                  <a:gd name="connsiteX475" fmla="*/ 3673 w 10000"/>
                  <a:gd name="connsiteY475" fmla="*/ 8468 h 10000"/>
                  <a:gd name="connsiteX476" fmla="*/ 3681 w 10000"/>
                  <a:gd name="connsiteY476" fmla="*/ 8468 h 10000"/>
                  <a:gd name="connsiteX477" fmla="*/ 3698 w 10000"/>
                  <a:gd name="connsiteY477" fmla="*/ 8478 h 10000"/>
                  <a:gd name="connsiteX478" fmla="*/ 3720 w 10000"/>
                  <a:gd name="connsiteY478" fmla="*/ 8497 h 10000"/>
                  <a:gd name="connsiteX479" fmla="*/ 3715 w 10000"/>
                  <a:gd name="connsiteY479" fmla="*/ 8504 h 10000"/>
                  <a:gd name="connsiteX480" fmla="*/ 3729 w 10000"/>
                  <a:gd name="connsiteY480" fmla="*/ 8514 h 10000"/>
                  <a:gd name="connsiteX481" fmla="*/ 3729 w 10000"/>
                  <a:gd name="connsiteY481" fmla="*/ 8517 h 10000"/>
                  <a:gd name="connsiteX482" fmla="*/ 3740 w 10000"/>
                  <a:gd name="connsiteY482" fmla="*/ 8527 h 10000"/>
                  <a:gd name="connsiteX483" fmla="*/ 3759 w 10000"/>
                  <a:gd name="connsiteY483" fmla="*/ 8517 h 10000"/>
                  <a:gd name="connsiteX484" fmla="*/ 3762 w 10000"/>
                  <a:gd name="connsiteY484" fmla="*/ 8504 h 10000"/>
                  <a:gd name="connsiteX485" fmla="*/ 3770 w 10000"/>
                  <a:gd name="connsiteY485" fmla="*/ 8488 h 10000"/>
                  <a:gd name="connsiteX486" fmla="*/ 3778 w 10000"/>
                  <a:gd name="connsiteY486" fmla="*/ 8484 h 10000"/>
                  <a:gd name="connsiteX487" fmla="*/ 3792 w 10000"/>
                  <a:gd name="connsiteY487" fmla="*/ 8475 h 10000"/>
                  <a:gd name="connsiteX488" fmla="*/ 3803 w 10000"/>
                  <a:gd name="connsiteY488" fmla="*/ 8478 h 10000"/>
                  <a:gd name="connsiteX489" fmla="*/ 3809 w 10000"/>
                  <a:gd name="connsiteY489" fmla="*/ 8475 h 10000"/>
                  <a:gd name="connsiteX490" fmla="*/ 3825 w 10000"/>
                  <a:gd name="connsiteY490" fmla="*/ 8465 h 10000"/>
                  <a:gd name="connsiteX491" fmla="*/ 3834 w 10000"/>
                  <a:gd name="connsiteY491" fmla="*/ 8468 h 10000"/>
                  <a:gd name="connsiteX492" fmla="*/ 3842 w 10000"/>
                  <a:gd name="connsiteY492" fmla="*/ 8478 h 10000"/>
                  <a:gd name="connsiteX493" fmla="*/ 3850 w 10000"/>
                  <a:gd name="connsiteY493" fmla="*/ 8478 h 10000"/>
                  <a:gd name="connsiteX494" fmla="*/ 3859 w 10000"/>
                  <a:gd name="connsiteY494" fmla="*/ 8484 h 10000"/>
                  <a:gd name="connsiteX495" fmla="*/ 3873 w 10000"/>
                  <a:gd name="connsiteY495" fmla="*/ 8494 h 10000"/>
                  <a:gd name="connsiteX496" fmla="*/ 3875 w 10000"/>
                  <a:gd name="connsiteY496" fmla="*/ 8507 h 10000"/>
                  <a:gd name="connsiteX497" fmla="*/ 3881 w 10000"/>
                  <a:gd name="connsiteY497" fmla="*/ 8527 h 10000"/>
                  <a:gd name="connsiteX498" fmla="*/ 3875 w 10000"/>
                  <a:gd name="connsiteY498" fmla="*/ 8546 h 10000"/>
                  <a:gd name="connsiteX499" fmla="*/ 3892 w 10000"/>
                  <a:gd name="connsiteY499" fmla="*/ 8546 h 10000"/>
                  <a:gd name="connsiteX500" fmla="*/ 3900 w 10000"/>
                  <a:gd name="connsiteY500" fmla="*/ 8543 h 10000"/>
                  <a:gd name="connsiteX501" fmla="*/ 3906 w 10000"/>
                  <a:gd name="connsiteY501" fmla="*/ 8543 h 10000"/>
                  <a:gd name="connsiteX502" fmla="*/ 3922 w 10000"/>
                  <a:gd name="connsiteY502" fmla="*/ 8552 h 10000"/>
                  <a:gd name="connsiteX503" fmla="*/ 3939 w 10000"/>
                  <a:gd name="connsiteY503" fmla="*/ 8559 h 10000"/>
                  <a:gd name="connsiteX504" fmla="*/ 3953 w 10000"/>
                  <a:gd name="connsiteY504" fmla="*/ 8572 h 10000"/>
                  <a:gd name="connsiteX505" fmla="*/ 3956 w 10000"/>
                  <a:gd name="connsiteY505" fmla="*/ 8588 h 10000"/>
                  <a:gd name="connsiteX506" fmla="*/ 3956 w 10000"/>
                  <a:gd name="connsiteY506" fmla="*/ 8608 h 10000"/>
                  <a:gd name="connsiteX507" fmla="*/ 3972 w 10000"/>
                  <a:gd name="connsiteY507" fmla="*/ 8608 h 10000"/>
                  <a:gd name="connsiteX508" fmla="*/ 3986 w 10000"/>
                  <a:gd name="connsiteY508" fmla="*/ 8608 h 10000"/>
                  <a:gd name="connsiteX509" fmla="*/ 3997 w 10000"/>
                  <a:gd name="connsiteY509" fmla="*/ 8608 h 10000"/>
                  <a:gd name="connsiteX510" fmla="*/ 4006 w 10000"/>
                  <a:gd name="connsiteY510" fmla="*/ 8608 h 10000"/>
                  <a:gd name="connsiteX511" fmla="*/ 4006 w 10000"/>
                  <a:gd name="connsiteY511" fmla="*/ 8611 h 10000"/>
                  <a:gd name="connsiteX512" fmla="*/ 4011 w 10000"/>
                  <a:gd name="connsiteY512" fmla="*/ 8611 h 10000"/>
                  <a:gd name="connsiteX513" fmla="*/ 4022 w 10000"/>
                  <a:gd name="connsiteY513" fmla="*/ 8620 h 10000"/>
                  <a:gd name="connsiteX514" fmla="*/ 4042 w 10000"/>
                  <a:gd name="connsiteY514" fmla="*/ 8620 h 10000"/>
                  <a:gd name="connsiteX515" fmla="*/ 4050 w 10000"/>
                  <a:gd name="connsiteY515" fmla="*/ 8617 h 10000"/>
                  <a:gd name="connsiteX516" fmla="*/ 4069 w 10000"/>
                  <a:gd name="connsiteY516" fmla="*/ 8620 h 10000"/>
                  <a:gd name="connsiteX517" fmla="*/ 4086 w 10000"/>
                  <a:gd name="connsiteY517" fmla="*/ 8630 h 10000"/>
                  <a:gd name="connsiteX518" fmla="*/ 4108 w 10000"/>
                  <a:gd name="connsiteY518" fmla="*/ 8627 h 10000"/>
                  <a:gd name="connsiteX519" fmla="*/ 4125 w 10000"/>
                  <a:gd name="connsiteY519" fmla="*/ 8620 h 10000"/>
                  <a:gd name="connsiteX520" fmla="*/ 4133 w 10000"/>
                  <a:gd name="connsiteY520" fmla="*/ 8611 h 10000"/>
                  <a:gd name="connsiteX521" fmla="*/ 4139 w 10000"/>
                  <a:gd name="connsiteY521" fmla="*/ 8608 h 10000"/>
                  <a:gd name="connsiteX522" fmla="*/ 4147 w 10000"/>
                  <a:gd name="connsiteY522" fmla="*/ 8601 h 10000"/>
                  <a:gd name="connsiteX523" fmla="*/ 4155 w 10000"/>
                  <a:gd name="connsiteY523" fmla="*/ 8591 h 10000"/>
                  <a:gd name="connsiteX524" fmla="*/ 4166 w 10000"/>
                  <a:gd name="connsiteY524" fmla="*/ 8582 h 10000"/>
                  <a:gd name="connsiteX525" fmla="*/ 4183 w 10000"/>
                  <a:gd name="connsiteY525" fmla="*/ 8569 h 10000"/>
                  <a:gd name="connsiteX526" fmla="*/ 4191 w 10000"/>
                  <a:gd name="connsiteY526" fmla="*/ 8562 h 10000"/>
                  <a:gd name="connsiteX527" fmla="*/ 4208 w 10000"/>
                  <a:gd name="connsiteY527" fmla="*/ 8552 h 10000"/>
                  <a:gd name="connsiteX528" fmla="*/ 4230 w 10000"/>
                  <a:gd name="connsiteY528" fmla="*/ 8552 h 10000"/>
                  <a:gd name="connsiteX529" fmla="*/ 4238 w 10000"/>
                  <a:gd name="connsiteY529" fmla="*/ 8559 h 10000"/>
                  <a:gd name="connsiteX530" fmla="*/ 4247 w 10000"/>
                  <a:gd name="connsiteY530" fmla="*/ 8572 h 10000"/>
                  <a:gd name="connsiteX531" fmla="*/ 4252 w 10000"/>
                  <a:gd name="connsiteY531" fmla="*/ 8578 h 10000"/>
                  <a:gd name="connsiteX532" fmla="*/ 4263 w 10000"/>
                  <a:gd name="connsiteY532" fmla="*/ 8582 h 10000"/>
                  <a:gd name="connsiteX533" fmla="*/ 4277 w 10000"/>
                  <a:gd name="connsiteY533" fmla="*/ 8572 h 10000"/>
                  <a:gd name="connsiteX534" fmla="*/ 4294 w 10000"/>
                  <a:gd name="connsiteY534" fmla="*/ 8559 h 10000"/>
                  <a:gd name="connsiteX535" fmla="*/ 4302 w 10000"/>
                  <a:gd name="connsiteY535" fmla="*/ 8546 h 10000"/>
                  <a:gd name="connsiteX536" fmla="*/ 4310 w 10000"/>
                  <a:gd name="connsiteY536" fmla="*/ 8543 h 10000"/>
                  <a:gd name="connsiteX537" fmla="*/ 4313 w 10000"/>
                  <a:gd name="connsiteY537" fmla="*/ 8543 h 10000"/>
                  <a:gd name="connsiteX538" fmla="*/ 4332 w 10000"/>
                  <a:gd name="connsiteY538" fmla="*/ 8546 h 10000"/>
                  <a:gd name="connsiteX539" fmla="*/ 4335 w 10000"/>
                  <a:gd name="connsiteY539" fmla="*/ 8559 h 10000"/>
                  <a:gd name="connsiteX540" fmla="*/ 4349 w 10000"/>
                  <a:gd name="connsiteY540" fmla="*/ 8588 h 10000"/>
                  <a:gd name="connsiteX541" fmla="*/ 4360 w 10000"/>
                  <a:gd name="connsiteY541" fmla="*/ 8591 h 10000"/>
                  <a:gd name="connsiteX542" fmla="*/ 4366 w 10000"/>
                  <a:gd name="connsiteY542" fmla="*/ 8591 h 10000"/>
                  <a:gd name="connsiteX543" fmla="*/ 4382 w 10000"/>
                  <a:gd name="connsiteY543" fmla="*/ 8598 h 10000"/>
                  <a:gd name="connsiteX544" fmla="*/ 4385 w 10000"/>
                  <a:gd name="connsiteY544" fmla="*/ 8598 h 10000"/>
                  <a:gd name="connsiteX545" fmla="*/ 4402 w 10000"/>
                  <a:gd name="connsiteY545" fmla="*/ 8598 h 10000"/>
                  <a:gd name="connsiteX546" fmla="*/ 4421 w 10000"/>
                  <a:gd name="connsiteY546" fmla="*/ 8591 h 10000"/>
                  <a:gd name="connsiteX547" fmla="*/ 4440 w 10000"/>
                  <a:gd name="connsiteY547" fmla="*/ 8591 h 10000"/>
                  <a:gd name="connsiteX548" fmla="*/ 4449 w 10000"/>
                  <a:gd name="connsiteY548" fmla="*/ 8598 h 10000"/>
                  <a:gd name="connsiteX549" fmla="*/ 4454 w 10000"/>
                  <a:gd name="connsiteY549" fmla="*/ 8617 h 10000"/>
                  <a:gd name="connsiteX550" fmla="*/ 4463 w 10000"/>
                  <a:gd name="connsiteY550" fmla="*/ 8608 h 10000"/>
                  <a:gd name="connsiteX551" fmla="*/ 4474 w 10000"/>
                  <a:gd name="connsiteY551" fmla="*/ 8608 h 10000"/>
                  <a:gd name="connsiteX552" fmla="*/ 4490 w 10000"/>
                  <a:gd name="connsiteY552" fmla="*/ 8617 h 10000"/>
                  <a:gd name="connsiteX553" fmla="*/ 4504 w 10000"/>
                  <a:gd name="connsiteY553" fmla="*/ 8617 h 10000"/>
                  <a:gd name="connsiteX554" fmla="*/ 4518 w 10000"/>
                  <a:gd name="connsiteY554" fmla="*/ 8617 h 10000"/>
                  <a:gd name="connsiteX555" fmla="*/ 4535 w 10000"/>
                  <a:gd name="connsiteY555" fmla="*/ 8611 h 10000"/>
                  <a:gd name="connsiteX556" fmla="*/ 4546 w 10000"/>
                  <a:gd name="connsiteY556" fmla="*/ 8611 h 10000"/>
                  <a:gd name="connsiteX557" fmla="*/ 4562 w 10000"/>
                  <a:gd name="connsiteY557" fmla="*/ 8611 h 10000"/>
                  <a:gd name="connsiteX558" fmla="*/ 4571 w 10000"/>
                  <a:gd name="connsiteY558" fmla="*/ 8611 h 10000"/>
                  <a:gd name="connsiteX559" fmla="*/ 4579 w 10000"/>
                  <a:gd name="connsiteY559" fmla="*/ 8608 h 10000"/>
                  <a:gd name="connsiteX560" fmla="*/ 4584 w 10000"/>
                  <a:gd name="connsiteY560" fmla="*/ 8608 h 10000"/>
                  <a:gd name="connsiteX561" fmla="*/ 4601 w 10000"/>
                  <a:gd name="connsiteY561" fmla="*/ 8617 h 10000"/>
                  <a:gd name="connsiteX562" fmla="*/ 4609 w 10000"/>
                  <a:gd name="connsiteY562" fmla="*/ 8627 h 10000"/>
                  <a:gd name="connsiteX563" fmla="*/ 4618 w 10000"/>
                  <a:gd name="connsiteY563" fmla="*/ 8637 h 10000"/>
                  <a:gd name="connsiteX564" fmla="*/ 4618 w 10000"/>
                  <a:gd name="connsiteY564" fmla="*/ 8646 h 10000"/>
                  <a:gd name="connsiteX565" fmla="*/ 4634 w 10000"/>
                  <a:gd name="connsiteY565" fmla="*/ 8656 h 10000"/>
                  <a:gd name="connsiteX566" fmla="*/ 4640 w 10000"/>
                  <a:gd name="connsiteY566" fmla="*/ 8659 h 10000"/>
                  <a:gd name="connsiteX567" fmla="*/ 4651 w 10000"/>
                  <a:gd name="connsiteY567" fmla="*/ 8666 h 10000"/>
                  <a:gd name="connsiteX568" fmla="*/ 4657 w 10000"/>
                  <a:gd name="connsiteY568" fmla="*/ 8659 h 10000"/>
                  <a:gd name="connsiteX569" fmla="*/ 4668 w 10000"/>
                  <a:gd name="connsiteY569" fmla="*/ 8650 h 10000"/>
                  <a:gd name="connsiteX570" fmla="*/ 4676 w 10000"/>
                  <a:gd name="connsiteY570" fmla="*/ 8650 h 10000"/>
                  <a:gd name="connsiteX571" fmla="*/ 4690 w 10000"/>
                  <a:gd name="connsiteY571" fmla="*/ 8650 h 10000"/>
                  <a:gd name="connsiteX572" fmla="*/ 4698 w 10000"/>
                  <a:gd name="connsiteY572" fmla="*/ 8650 h 10000"/>
                  <a:gd name="connsiteX573" fmla="*/ 4704 w 10000"/>
                  <a:gd name="connsiteY573" fmla="*/ 8650 h 10000"/>
                  <a:gd name="connsiteX574" fmla="*/ 4706 w 10000"/>
                  <a:gd name="connsiteY574" fmla="*/ 8659 h 10000"/>
                  <a:gd name="connsiteX575" fmla="*/ 4706 w 10000"/>
                  <a:gd name="connsiteY575" fmla="*/ 8666 h 10000"/>
                  <a:gd name="connsiteX576" fmla="*/ 4723 w 10000"/>
                  <a:gd name="connsiteY576" fmla="*/ 8682 h 10000"/>
                  <a:gd name="connsiteX577" fmla="*/ 4737 w 10000"/>
                  <a:gd name="connsiteY577" fmla="*/ 8682 h 10000"/>
                  <a:gd name="connsiteX578" fmla="*/ 4745 w 10000"/>
                  <a:gd name="connsiteY578" fmla="*/ 8676 h 10000"/>
                  <a:gd name="connsiteX579" fmla="*/ 4756 w 10000"/>
                  <a:gd name="connsiteY579" fmla="*/ 8666 h 10000"/>
                  <a:gd name="connsiteX580" fmla="*/ 4765 w 10000"/>
                  <a:gd name="connsiteY580" fmla="*/ 8666 h 10000"/>
                  <a:gd name="connsiteX581" fmla="*/ 4765 w 10000"/>
                  <a:gd name="connsiteY581" fmla="*/ 8682 h 10000"/>
                  <a:gd name="connsiteX582" fmla="*/ 4770 w 10000"/>
                  <a:gd name="connsiteY582" fmla="*/ 8701 h 10000"/>
                  <a:gd name="connsiteX583" fmla="*/ 4778 w 10000"/>
                  <a:gd name="connsiteY583" fmla="*/ 8705 h 10000"/>
                  <a:gd name="connsiteX584" fmla="*/ 4795 w 10000"/>
                  <a:gd name="connsiteY584" fmla="*/ 8714 h 10000"/>
                  <a:gd name="connsiteX585" fmla="*/ 4812 w 10000"/>
                  <a:gd name="connsiteY585" fmla="*/ 8714 h 10000"/>
                  <a:gd name="connsiteX586" fmla="*/ 4825 w 10000"/>
                  <a:gd name="connsiteY586" fmla="*/ 8705 h 10000"/>
                  <a:gd name="connsiteX587" fmla="*/ 4825 w 10000"/>
                  <a:gd name="connsiteY587" fmla="*/ 8701 h 10000"/>
                  <a:gd name="connsiteX588" fmla="*/ 4828 w 10000"/>
                  <a:gd name="connsiteY588" fmla="*/ 8701 h 10000"/>
                  <a:gd name="connsiteX589" fmla="*/ 4837 w 10000"/>
                  <a:gd name="connsiteY589" fmla="*/ 8692 h 10000"/>
                  <a:gd name="connsiteX590" fmla="*/ 4842 w 10000"/>
                  <a:gd name="connsiteY590" fmla="*/ 8685 h 10000"/>
                  <a:gd name="connsiteX591" fmla="*/ 4859 w 10000"/>
                  <a:gd name="connsiteY591" fmla="*/ 8692 h 10000"/>
                  <a:gd name="connsiteX592" fmla="*/ 4870 w 10000"/>
                  <a:gd name="connsiteY592" fmla="*/ 8701 h 10000"/>
                  <a:gd name="connsiteX593" fmla="*/ 4878 w 10000"/>
                  <a:gd name="connsiteY593" fmla="*/ 8714 h 10000"/>
                  <a:gd name="connsiteX594" fmla="*/ 4892 w 10000"/>
                  <a:gd name="connsiteY594" fmla="*/ 8724 h 10000"/>
                  <a:gd name="connsiteX595" fmla="*/ 4900 w 10000"/>
                  <a:gd name="connsiteY595" fmla="*/ 8724 h 10000"/>
                  <a:gd name="connsiteX596" fmla="*/ 4906 w 10000"/>
                  <a:gd name="connsiteY596" fmla="*/ 8705 h 10000"/>
                  <a:gd name="connsiteX597" fmla="*/ 4925 w 10000"/>
                  <a:gd name="connsiteY597" fmla="*/ 8724 h 10000"/>
                  <a:gd name="connsiteX598" fmla="*/ 4939 w 10000"/>
                  <a:gd name="connsiteY598" fmla="*/ 8701 h 10000"/>
                  <a:gd name="connsiteX599" fmla="*/ 4950 w 10000"/>
                  <a:gd name="connsiteY599" fmla="*/ 8695 h 10000"/>
                  <a:gd name="connsiteX600" fmla="*/ 4956 w 10000"/>
                  <a:gd name="connsiteY600" fmla="*/ 8692 h 10000"/>
                  <a:gd name="connsiteX601" fmla="*/ 4986 w 10000"/>
                  <a:gd name="connsiteY601" fmla="*/ 8705 h 10000"/>
                  <a:gd name="connsiteX602" fmla="*/ 5003 w 10000"/>
                  <a:gd name="connsiteY602" fmla="*/ 8701 h 10000"/>
                  <a:gd name="connsiteX603" fmla="*/ 5011 w 10000"/>
                  <a:gd name="connsiteY603" fmla="*/ 8692 h 10000"/>
                  <a:gd name="connsiteX604" fmla="*/ 5028 w 10000"/>
                  <a:gd name="connsiteY604" fmla="*/ 8682 h 10000"/>
                  <a:gd name="connsiteX605" fmla="*/ 5030 w 10000"/>
                  <a:gd name="connsiteY605" fmla="*/ 8659 h 10000"/>
                  <a:gd name="connsiteX606" fmla="*/ 5039 w 10000"/>
                  <a:gd name="connsiteY606" fmla="*/ 8656 h 10000"/>
                  <a:gd name="connsiteX607" fmla="*/ 5053 w 10000"/>
                  <a:gd name="connsiteY607" fmla="*/ 8669 h 10000"/>
                  <a:gd name="connsiteX608" fmla="*/ 5061 w 10000"/>
                  <a:gd name="connsiteY608" fmla="*/ 8669 h 10000"/>
                  <a:gd name="connsiteX609" fmla="*/ 5061 w 10000"/>
                  <a:gd name="connsiteY609" fmla="*/ 8676 h 10000"/>
                  <a:gd name="connsiteX610" fmla="*/ 5069 w 10000"/>
                  <a:gd name="connsiteY610" fmla="*/ 8669 h 10000"/>
                  <a:gd name="connsiteX611" fmla="*/ 5083 w 10000"/>
                  <a:gd name="connsiteY611" fmla="*/ 8669 h 10000"/>
                  <a:gd name="connsiteX612" fmla="*/ 5100 w 10000"/>
                  <a:gd name="connsiteY612" fmla="*/ 8669 h 10000"/>
                  <a:gd name="connsiteX613" fmla="*/ 5119 w 10000"/>
                  <a:gd name="connsiteY613" fmla="*/ 8682 h 10000"/>
                  <a:gd name="connsiteX614" fmla="*/ 5136 w 10000"/>
                  <a:gd name="connsiteY614" fmla="*/ 8692 h 10000"/>
                  <a:gd name="connsiteX615" fmla="*/ 5161 w 10000"/>
                  <a:gd name="connsiteY615" fmla="*/ 8701 h 10000"/>
                  <a:gd name="connsiteX616" fmla="*/ 5183 w 10000"/>
                  <a:gd name="connsiteY616" fmla="*/ 8701 h 10000"/>
                  <a:gd name="connsiteX617" fmla="*/ 5199 w 10000"/>
                  <a:gd name="connsiteY617" fmla="*/ 8701 h 10000"/>
                  <a:gd name="connsiteX618" fmla="*/ 5213 w 10000"/>
                  <a:gd name="connsiteY618" fmla="*/ 8705 h 10000"/>
                  <a:gd name="connsiteX619" fmla="*/ 5224 w 10000"/>
                  <a:gd name="connsiteY619" fmla="*/ 8701 h 10000"/>
                  <a:gd name="connsiteX620" fmla="*/ 5230 w 10000"/>
                  <a:gd name="connsiteY620" fmla="*/ 8701 h 10000"/>
                  <a:gd name="connsiteX621" fmla="*/ 5241 w 10000"/>
                  <a:gd name="connsiteY621" fmla="*/ 8676 h 10000"/>
                  <a:gd name="connsiteX622" fmla="*/ 5247 w 10000"/>
                  <a:gd name="connsiteY622" fmla="*/ 8666 h 10000"/>
                  <a:gd name="connsiteX623" fmla="*/ 5249 w 10000"/>
                  <a:gd name="connsiteY623" fmla="*/ 8646 h 10000"/>
                  <a:gd name="connsiteX624" fmla="*/ 5249 w 10000"/>
                  <a:gd name="connsiteY624" fmla="*/ 8650 h 10000"/>
                  <a:gd name="connsiteX625" fmla="*/ 5255 w 10000"/>
                  <a:gd name="connsiteY625" fmla="*/ 8646 h 10000"/>
                  <a:gd name="connsiteX626" fmla="*/ 5271 w 10000"/>
                  <a:gd name="connsiteY626" fmla="*/ 8650 h 10000"/>
                  <a:gd name="connsiteX627" fmla="*/ 5288 w 10000"/>
                  <a:gd name="connsiteY627" fmla="*/ 8666 h 10000"/>
                  <a:gd name="connsiteX628" fmla="*/ 5296 w 10000"/>
                  <a:gd name="connsiteY628" fmla="*/ 8666 h 10000"/>
                  <a:gd name="connsiteX629" fmla="*/ 5310 w 10000"/>
                  <a:gd name="connsiteY629" fmla="*/ 8656 h 10000"/>
                  <a:gd name="connsiteX630" fmla="*/ 5321 w 10000"/>
                  <a:gd name="connsiteY630" fmla="*/ 8650 h 10000"/>
                  <a:gd name="connsiteX631" fmla="*/ 5338 w 10000"/>
                  <a:gd name="connsiteY631" fmla="*/ 8650 h 10000"/>
                  <a:gd name="connsiteX632" fmla="*/ 5360 w 10000"/>
                  <a:gd name="connsiteY632" fmla="*/ 8640 h 10000"/>
                  <a:gd name="connsiteX633" fmla="*/ 5366 w 10000"/>
                  <a:gd name="connsiteY633" fmla="*/ 8637 h 10000"/>
                  <a:gd name="connsiteX634" fmla="*/ 5368 w 10000"/>
                  <a:gd name="connsiteY634" fmla="*/ 8637 h 10000"/>
                  <a:gd name="connsiteX635" fmla="*/ 5382 w 10000"/>
                  <a:gd name="connsiteY635" fmla="*/ 8630 h 10000"/>
                  <a:gd name="connsiteX636" fmla="*/ 5391 w 10000"/>
                  <a:gd name="connsiteY636" fmla="*/ 8630 h 10000"/>
                  <a:gd name="connsiteX637" fmla="*/ 5402 w 10000"/>
                  <a:gd name="connsiteY637" fmla="*/ 8637 h 10000"/>
                  <a:gd name="connsiteX638" fmla="*/ 5418 w 10000"/>
                  <a:gd name="connsiteY638" fmla="*/ 8656 h 10000"/>
                  <a:gd name="connsiteX639" fmla="*/ 5432 w 10000"/>
                  <a:gd name="connsiteY639" fmla="*/ 8666 h 10000"/>
                  <a:gd name="connsiteX640" fmla="*/ 5443 w 10000"/>
                  <a:gd name="connsiteY640" fmla="*/ 8682 h 10000"/>
                  <a:gd name="connsiteX641" fmla="*/ 5457 w 10000"/>
                  <a:gd name="connsiteY641" fmla="*/ 8692 h 10000"/>
                  <a:gd name="connsiteX642" fmla="*/ 5471 w 10000"/>
                  <a:gd name="connsiteY642" fmla="*/ 8705 h 10000"/>
                  <a:gd name="connsiteX643" fmla="*/ 5488 w 10000"/>
                  <a:gd name="connsiteY643" fmla="*/ 8711 h 10000"/>
                  <a:gd name="connsiteX644" fmla="*/ 5490 w 10000"/>
                  <a:gd name="connsiteY644" fmla="*/ 8721 h 10000"/>
                  <a:gd name="connsiteX645" fmla="*/ 5512 w 10000"/>
                  <a:gd name="connsiteY645" fmla="*/ 8724 h 10000"/>
                  <a:gd name="connsiteX646" fmla="*/ 5521 w 10000"/>
                  <a:gd name="connsiteY646" fmla="*/ 8714 h 10000"/>
                  <a:gd name="connsiteX647" fmla="*/ 5524 w 10000"/>
                  <a:gd name="connsiteY647" fmla="*/ 8714 h 10000"/>
                  <a:gd name="connsiteX648" fmla="*/ 5532 w 10000"/>
                  <a:gd name="connsiteY648" fmla="*/ 8721 h 10000"/>
                  <a:gd name="connsiteX649" fmla="*/ 5540 w 10000"/>
                  <a:gd name="connsiteY649" fmla="*/ 8724 h 10000"/>
                  <a:gd name="connsiteX650" fmla="*/ 5562 w 10000"/>
                  <a:gd name="connsiteY650" fmla="*/ 8750 h 10000"/>
                  <a:gd name="connsiteX651" fmla="*/ 5562 w 10000"/>
                  <a:gd name="connsiteY651" fmla="*/ 8760 h 10000"/>
                  <a:gd name="connsiteX652" fmla="*/ 5571 w 10000"/>
                  <a:gd name="connsiteY652" fmla="*/ 8782 h 10000"/>
                  <a:gd name="connsiteX653" fmla="*/ 5579 w 10000"/>
                  <a:gd name="connsiteY653" fmla="*/ 8789 h 10000"/>
                  <a:gd name="connsiteX654" fmla="*/ 5593 w 10000"/>
                  <a:gd name="connsiteY654" fmla="*/ 8789 h 10000"/>
                  <a:gd name="connsiteX655" fmla="*/ 5596 w 10000"/>
                  <a:gd name="connsiteY655" fmla="*/ 8789 h 10000"/>
                  <a:gd name="connsiteX656" fmla="*/ 5626 w 10000"/>
                  <a:gd name="connsiteY656" fmla="*/ 8782 h 10000"/>
                  <a:gd name="connsiteX657" fmla="*/ 5629 w 10000"/>
                  <a:gd name="connsiteY657" fmla="*/ 8782 h 10000"/>
                  <a:gd name="connsiteX658" fmla="*/ 5637 w 10000"/>
                  <a:gd name="connsiteY658" fmla="*/ 8779 h 10000"/>
                  <a:gd name="connsiteX659" fmla="*/ 5648 w 10000"/>
                  <a:gd name="connsiteY659" fmla="*/ 8789 h 10000"/>
                  <a:gd name="connsiteX660" fmla="*/ 5665 w 10000"/>
                  <a:gd name="connsiteY660" fmla="*/ 8795 h 10000"/>
                  <a:gd name="connsiteX661" fmla="*/ 5676 w 10000"/>
                  <a:gd name="connsiteY661" fmla="*/ 8789 h 10000"/>
                  <a:gd name="connsiteX662" fmla="*/ 5684 w 10000"/>
                  <a:gd name="connsiteY662" fmla="*/ 8782 h 10000"/>
                  <a:gd name="connsiteX663" fmla="*/ 5693 w 10000"/>
                  <a:gd name="connsiteY663" fmla="*/ 8789 h 10000"/>
                  <a:gd name="connsiteX664" fmla="*/ 5715 w 10000"/>
                  <a:gd name="connsiteY664" fmla="*/ 8808 h 10000"/>
                  <a:gd name="connsiteX665" fmla="*/ 5731 w 10000"/>
                  <a:gd name="connsiteY665" fmla="*/ 8808 h 10000"/>
                  <a:gd name="connsiteX666" fmla="*/ 5740 w 10000"/>
                  <a:gd name="connsiteY666" fmla="*/ 8808 h 10000"/>
                  <a:gd name="connsiteX667" fmla="*/ 5765 w 10000"/>
                  <a:gd name="connsiteY667" fmla="*/ 8818 h 10000"/>
                  <a:gd name="connsiteX668" fmla="*/ 5781 w 10000"/>
                  <a:gd name="connsiteY668" fmla="*/ 8824 h 10000"/>
                  <a:gd name="connsiteX669" fmla="*/ 5798 w 10000"/>
                  <a:gd name="connsiteY669" fmla="*/ 8834 h 10000"/>
                  <a:gd name="connsiteX670" fmla="*/ 5814 w 10000"/>
                  <a:gd name="connsiteY670" fmla="*/ 8837 h 10000"/>
                  <a:gd name="connsiteX671" fmla="*/ 5831 w 10000"/>
                  <a:gd name="connsiteY671" fmla="*/ 8844 h 10000"/>
                  <a:gd name="connsiteX672" fmla="*/ 5842 w 10000"/>
                  <a:gd name="connsiteY672" fmla="*/ 8847 h 10000"/>
                  <a:gd name="connsiteX673" fmla="*/ 5859 w 10000"/>
                  <a:gd name="connsiteY673" fmla="*/ 8857 h 10000"/>
                  <a:gd name="connsiteX674" fmla="*/ 5870 w 10000"/>
                  <a:gd name="connsiteY674" fmla="*/ 8867 h 10000"/>
                  <a:gd name="connsiteX675" fmla="*/ 5878 w 10000"/>
                  <a:gd name="connsiteY675" fmla="*/ 8873 h 10000"/>
                  <a:gd name="connsiteX676" fmla="*/ 5895 w 10000"/>
                  <a:gd name="connsiteY676" fmla="*/ 8873 h 10000"/>
                  <a:gd name="connsiteX677" fmla="*/ 5911 w 10000"/>
                  <a:gd name="connsiteY677" fmla="*/ 8873 h 10000"/>
                  <a:gd name="connsiteX678" fmla="*/ 5931 w 10000"/>
                  <a:gd name="connsiteY678" fmla="*/ 8873 h 10000"/>
                  <a:gd name="connsiteX679" fmla="*/ 5950 w 10000"/>
                  <a:gd name="connsiteY679" fmla="*/ 8867 h 10000"/>
                  <a:gd name="connsiteX680" fmla="*/ 5967 w 10000"/>
                  <a:gd name="connsiteY680" fmla="*/ 8867 h 10000"/>
                  <a:gd name="connsiteX681" fmla="*/ 5975 w 10000"/>
                  <a:gd name="connsiteY681" fmla="*/ 8873 h 10000"/>
                  <a:gd name="connsiteX682" fmla="*/ 6000 w 10000"/>
                  <a:gd name="connsiteY682" fmla="*/ 8883 h 10000"/>
                  <a:gd name="connsiteX683" fmla="*/ 5997 w 10000"/>
                  <a:gd name="connsiteY683" fmla="*/ 8886 h 10000"/>
                  <a:gd name="connsiteX684" fmla="*/ 5997 w 10000"/>
                  <a:gd name="connsiteY684" fmla="*/ 8896 h 10000"/>
                  <a:gd name="connsiteX685" fmla="*/ 6014 w 10000"/>
                  <a:gd name="connsiteY685" fmla="*/ 8892 h 10000"/>
                  <a:gd name="connsiteX686" fmla="*/ 6028 w 10000"/>
                  <a:gd name="connsiteY686" fmla="*/ 8892 h 10000"/>
                  <a:gd name="connsiteX687" fmla="*/ 6053 w 10000"/>
                  <a:gd name="connsiteY687" fmla="*/ 8886 h 10000"/>
                  <a:gd name="connsiteX688" fmla="*/ 6072 w 10000"/>
                  <a:gd name="connsiteY688" fmla="*/ 8876 h 10000"/>
                  <a:gd name="connsiteX689" fmla="*/ 6089 w 10000"/>
                  <a:gd name="connsiteY689" fmla="*/ 8867 h 10000"/>
                  <a:gd name="connsiteX690" fmla="*/ 6111 w 10000"/>
                  <a:gd name="connsiteY690" fmla="*/ 8857 h 10000"/>
                  <a:gd name="connsiteX691" fmla="*/ 6127 w 10000"/>
                  <a:gd name="connsiteY691" fmla="*/ 8847 h 10000"/>
                  <a:gd name="connsiteX692" fmla="*/ 6152 w 10000"/>
                  <a:gd name="connsiteY692" fmla="*/ 8834 h 10000"/>
                  <a:gd name="connsiteX693" fmla="*/ 6183 w 10000"/>
                  <a:gd name="connsiteY693" fmla="*/ 8828 h 10000"/>
                  <a:gd name="connsiteX694" fmla="*/ 6175 w 10000"/>
                  <a:gd name="connsiteY694" fmla="*/ 8844 h 10000"/>
                  <a:gd name="connsiteX695" fmla="*/ 6169 w 10000"/>
                  <a:gd name="connsiteY695" fmla="*/ 8863 h 10000"/>
                  <a:gd name="connsiteX696" fmla="*/ 6158 w 10000"/>
                  <a:gd name="connsiteY696" fmla="*/ 8886 h 10000"/>
                  <a:gd name="connsiteX697" fmla="*/ 6152 w 10000"/>
                  <a:gd name="connsiteY697" fmla="*/ 8896 h 10000"/>
                  <a:gd name="connsiteX698" fmla="*/ 6150 w 10000"/>
                  <a:gd name="connsiteY698" fmla="*/ 8909 h 10000"/>
                  <a:gd name="connsiteX699" fmla="*/ 6152 w 10000"/>
                  <a:gd name="connsiteY699" fmla="*/ 8938 h 10000"/>
                  <a:gd name="connsiteX700" fmla="*/ 6158 w 10000"/>
                  <a:gd name="connsiteY700" fmla="*/ 8957 h 10000"/>
                  <a:gd name="connsiteX701" fmla="*/ 6161 w 10000"/>
                  <a:gd name="connsiteY701" fmla="*/ 8980 h 10000"/>
                  <a:gd name="connsiteX702" fmla="*/ 6166 w 10000"/>
                  <a:gd name="connsiteY702" fmla="*/ 8999 h 10000"/>
                  <a:gd name="connsiteX703" fmla="*/ 6175 w 10000"/>
                  <a:gd name="connsiteY703" fmla="*/ 9032 h 10000"/>
                  <a:gd name="connsiteX704" fmla="*/ 6183 w 10000"/>
                  <a:gd name="connsiteY704" fmla="*/ 9051 h 10000"/>
                  <a:gd name="connsiteX705" fmla="*/ 6191 w 10000"/>
                  <a:gd name="connsiteY705" fmla="*/ 9064 h 10000"/>
                  <a:gd name="connsiteX706" fmla="*/ 6194 w 10000"/>
                  <a:gd name="connsiteY706" fmla="*/ 9084 h 10000"/>
                  <a:gd name="connsiteX707" fmla="*/ 6208 w 10000"/>
                  <a:gd name="connsiteY707" fmla="*/ 9103 h 10000"/>
                  <a:gd name="connsiteX708" fmla="*/ 6208 w 10000"/>
                  <a:gd name="connsiteY708" fmla="*/ 9113 h 10000"/>
                  <a:gd name="connsiteX709" fmla="*/ 6216 w 10000"/>
                  <a:gd name="connsiteY709" fmla="*/ 9129 h 10000"/>
                  <a:gd name="connsiteX710" fmla="*/ 6230 w 10000"/>
                  <a:gd name="connsiteY710" fmla="*/ 9148 h 10000"/>
                  <a:gd name="connsiteX711" fmla="*/ 6241 w 10000"/>
                  <a:gd name="connsiteY711" fmla="*/ 9165 h 10000"/>
                  <a:gd name="connsiteX712" fmla="*/ 6249 w 10000"/>
                  <a:gd name="connsiteY712" fmla="*/ 9168 h 10000"/>
                  <a:gd name="connsiteX713" fmla="*/ 6266 w 10000"/>
                  <a:gd name="connsiteY713" fmla="*/ 9184 h 10000"/>
                  <a:gd name="connsiteX714" fmla="*/ 6280 w 10000"/>
                  <a:gd name="connsiteY714" fmla="*/ 9184 h 10000"/>
                  <a:gd name="connsiteX715" fmla="*/ 6288 w 10000"/>
                  <a:gd name="connsiteY715" fmla="*/ 9177 h 10000"/>
                  <a:gd name="connsiteX716" fmla="*/ 6299 w 10000"/>
                  <a:gd name="connsiteY716" fmla="*/ 9187 h 10000"/>
                  <a:gd name="connsiteX717" fmla="*/ 6305 w 10000"/>
                  <a:gd name="connsiteY717" fmla="*/ 9197 h 10000"/>
                  <a:gd name="connsiteX718" fmla="*/ 6310 w 10000"/>
                  <a:gd name="connsiteY718" fmla="*/ 9197 h 10000"/>
                  <a:gd name="connsiteX719" fmla="*/ 6321 w 10000"/>
                  <a:gd name="connsiteY719" fmla="*/ 9213 h 10000"/>
                  <a:gd name="connsiteX720" fmla="*/ 6335 w 10000"/>
                  <a:gd name="connsiteY720" fmla="*/ 9223 h 10000"/>
                  <a:gd name="connsiteX721" fmla="*/ 6338 w 10000"/>
                  <a:gd name="connsiteY721" fmla="*/ 9223 h 10000"/>
                  <a:gd name="connsiteX722" fmla="*/ 6355 w 10000"/>
                  <a:gd name="connsiteY722" fmla="*/ 9226 h 10000"/>
                  <a:gd name="connsiteX723" fmla="*/ 6363 w 10000"/>
                  <a:gd name="connsiteY723" fmla="*/ 9236 h 10000"/>
                  <a:gd name="connsiteX724" fmla="*/ 6380 w 10000"/>
                  <a:gd name="connsiteY724" fmla="*/ 9258 h 10000"/>
                  <a:gd name="connsiteX725" fmla="*/ 6393 w 10000"/>
                  <a:gd name="connsiteY725" fmla="*/ 9278 h 10000"/>
                  <a:gd name="connsiteX726" fmla="*/ 6396 w 10000"/>
                  <a:gd name="connsiteY726" fmla="*/ 9288 h 10000"/>
                  <a:gd name="connsiteX727" fmla="*/ 6407 w 10000"/>
                  <a:gd name="connsiteY727" fmla="*/ 9297 h 10000"/>
                  <a:gd name="connsiteX728" fmla="*/ 6410 w 10000"/>
                  <a:gd name="connsiteY728" fmla="*/ 9307 h 10000"/>
                  <a:gd name="connsiteX729" fmla="*/ 6416 w 10000"/>
                  <a:gd name="connsiteY729" fmla="*/ 9317 h 10000"/>
                  <a:gd name="connsiteX730" fmla="*/ 6424 w 10000"/>
                  <a:gd name="connsiteY730" fmla="*/ 9326 h 10000"/>
                  <a:gd name="connsiteX731" fmla="*/ 6435 w 10000"/>
                  <a:gd name="connsiteY731" fmla="*/ 9336 h 10000"/>
                  <a:gd name="connsiteX732" fmla="*/ 6443 w 10000"/>
                  <a:gd name="connsiteY732" fmla="*/ 9346 h 10000"/>
                  <a:gd name="connsiteX733" fmla="*/ 6449 w 10000"/>
                  <a:gd name="connsiteY733" fmla="*/ 9362 h 10000"/>
                  <a:gd name="connsiteX734" fmla="*/ 6452 w 10000"/>
                  <a:gd name="connsiteY734" fmla="*/ 9372 h 10000"/>
                  <a:gd name="connsiteX735" fmla="*/ 6449 w 10000"/>
                  <a:gd name="connsiteY735" fmla="*/ 9381 h 10000"/>
                  <a:gd name="connsiteX736" fmla="*/ 6465 w 10000"/>
                  <a:gd name="connsiteY736" fmla="*/ 9394 h 10000"/>
                  <a:gd name="connsiteX737" fmla="*/ 6468 w 10000"/>
                  <a:gd name="connsiteY737" fmla="*/ 9420 h 10000"/>
                  <a:gd name="connsiteX738" fmla="*/ 6493 w 10000"/>
                  <a:gd name="connsiteY738" fmla="*/ 9430 h 10000"/>
                  <a:gd name="connsiteX739" fmla="*/ 6507 w 10000"/>
                  <a:gd name="connsiteY739" fmla="*/ 9440 h 10000"/>
                  <a:gd name="connsiteX740" fmla="*/ 6524 w 10000"/>
                  <a:gd name="connsiteY740" fmla="*/ 9459 h 10000"/>
                  <a:gd name="connsiteX741" fmla="*/ 6532 w 10000"/>
                  <a:gd name="connsiteY741" fmla="*/ 9485 h 10000"/>
                  <a:gd name="connsiteX742" fmla="*/ 6537 w 10000"/>
                  <a:gd name="connsiteY742" fmla="*/ 9498 h 10000"/>
                  <a:gd name="connsiteX743" fmla="*/ 6571 w 10000"/>
                  <a:gd name="connsiteY743" fmla="*/ 9508 h 10000"/>
                  <a:gd name="connsiteX744" fmla="*/ 6596 w 10000"/>
                  <a:gd name="connsiteY744" fmla="*/ 9508 h 10000"/>
                  <a:gd name="connsiteX745" fmla="*/ 6637 w 10000"/>
                  <a:gd name="connsiteY745" fmla="*/ 9517 h 10000"/>
                  <a:gd name="connsiteX746" fmla="*/ 6662 w 10000"/>
                  <a:gd name="connsiteY746" fmla="*/ 9524 h 10000"/>
                  <a:gd name="connsiteX747" fmla="*/ 6679 w 10000"/>
                  <a:gd name="connsiteY747" fmla="*/ 9517 h 10000"/>
                  <a:gd name="connsiteX748" fmla="*/ 6679 w 10000"/>
                  <a:gd name="connsiteY748" fmla="*/ 9505 h 10000"/>
                  <a:gd name="connsiteX749" fmla="*/ 6690 w 10000"/>
                  <a:gd name="connsiteY749" fmla="*/ 9485 h 10000"/>
                  <a:gd name="connsiteX750" fmla="*/ 6693 w 10000"/>
                  <a:gd name="connsiteY750" fmla="*/ 9479 h 10000"/>
                  <a:gd name="connsiteX751" fmla="*/ 6706 w 10000"/>
                  <a:gd name="connsiteY751" fmla="*/ 9469 h 10000"/>
                  <a:gd name="connsiteX752" fmla="*/ 6709 w 10000"/>
                  <a:gd name="connsiteY752" fmla="*/ 9462 h 10000"/>
                  <a:gd name="connsiteX753" fmla="*/ 6717 w 10000"/>
                  <a:gd name="connsiteY753" fmla="*/ 9459 h 10000"/>
                  <a:gd name="connsiteX754" fmla="*/ 6726 w 10000"/>
                  <a:gd name="connsiteY754" fmla="*/ 9459 h 10000"/>
                  <a:gd name="connsiteX755" fmla="*/ 6742 w 10000"/>
                  <a:gd name="connsiteY755" fmla="*/ 9462 h 10000"/>
                  <a:gd name="connsiteX756" fmla="*/ 6759 w 10000"/>
                  <a:gd name="connsiteY756" fmla="*/ 9479 h 10000"/>
                  <a:gd name="connsiteX757" fmla="*/ 6781 w 10000"/>
                  <a:gd name="connsiteY757" fmla="*/ 9485 h 10000"/>
                  <a:gd name="connsiteX758" fmla="*/ 6795 w 10000"/>
                  <a:gd name="connsiteY758" fmla="*/ 9485 h 10000"/>
                  <a:gd name="connsiteX759" fmla="*/ 6803 w 10000"/>
                  <a:gd name="connsiteY759" fmla="*/ 9498 h 10000"/>
                  <a:gd name="connsiteX760" fmla="*/ 6806 w 10000"/>
                  <a:gd name="connsiteY760" fmla="*/ 9508 h 10000"/>
                  <a:gd name="connsiteX761" fmla="*/ 6823 w 10000"/>
                  <a:gd name="connsiteY761" fmla="*/ 9514 h 10000"/>
                  <a:gd name="connsiteX762" fmla="*/ 6831 w 10000"/>
                  <a:gd name="connsiteY762" fmla="*/ 9514 h 10000"/>
                  <a:gd name="connsiteX763" fmla="*/ 6848 w 10000"/>
                  <a:gd name="connsiteY763" fmla="*/ 9514 h 10000"/>
                  <a:gd name="connsiteX764" fmla="*/ 6856 w 10000"/>
                  <a:gd name="connsiteY764" fmla="*/ 9517 h 10000"/>
                  <a:gd name="connsiteX765" fmla="*/ 6878 w 10000"/>
                  <a:gd name="connsiteY765" fmla="*/ 9524 h 10000"/>
                  <a:gd name="connsiteX766" fmla="*/ 6895 w 10000"/>
                  <a:gd name="connsiteY766" fmla="*/ 9524 h 10000"/>
                  <a:gd name="connsiteX767" fmla="*/ 6917 w 10000"/>
                  <a:gd name="connsiteY767" fmla="*/ 9527 h 10000"/>
                  <a:gd name="connsiteX768" fmla="*/ 6934 w 10000"/>
                  <a:gd name="connsiteY768" fmla="*/ 9534 h 10000"/>
                  <a:gd name="connsiteX769" fmla="*/ 6961 w 10000"/>
                  <a:gd name="connsiteY769" fmla="*/ 9543 h 10000"/>
                  <a:gd name="connsiteX770" fmla="*/ 6989 w 10000"/>
                  <a:gd name="connsiteY770" fmla="*/ 9547 h 10000"/>
                  <a:gd name="connsiteX771" fmla="*/ 7014 w 10000"/>
                  <a:gd name="connsiteY771" fmla="*/ 9543 h 10000"/>
                  <a:gd name="connsiteX772" fmla="*/ 7033 w 10000"/>
                  <a:gd name="connsiteY772" fmla="*/ 9543 h 10000"/>
                  <a:gd name="connsiteX773" fmla="*/ 7042 w 10000"/>
                  <a:gd name="connsiteY773" fmla="*/ 9547 h 10000"/>
                  <a:gd name="connsiteX774" fmla="*/ 7069 w 10000"/>
                  <a:gd name="connsiteY774" fmla="*/ 9647 h 10000"/>
                  <a:gd name="connsiteX775" fmla="*/ 7122 w 10000"/>
                  <a:gd name="connsiteY775" fmla="*/ 9734 h 10000"/>
                  <a:gd name="connsiteX776" fmla="*/ 7147 w 10000"/>
                  <a:gd name="connsiteY776" fmla="*/ 9744 h 10000"/>
                  <a:gd name="connsiteX777" fmla="*/ 7169 w 10000"/>
                  <a:gd name="connsiteY777" fmla="*/ 9741 h 10000"/>
                  <a:gd name="connsiteX778" fmla="*/ 7177 w 10000"/>
                  <a:gd name="connsiteY778" fmla="*/ 9744 h 10000"/>
                  <a:gd name="connsiteX779" fmla="*/ 7186 w 10000"/>
                  <a:gd name="connsiteY779" fmla="*/ 9754 h 10000"/>
                  <a:gd name="connsiteX780" fmla="*/ 7191 w 10000"/>
                  <a:gd name="connsiteY780" fmla="*/ 9773 h 10000"/>
                  <a:gd name="connsiteX781" fmla="*/ 7208 w 10000"/>
                  <a:gd name="connsiteY781" fmla="*/ 9783 h 10000"/>
                  <a:gd name="connsiteX782" fmla="*/ 7219 w 10000"/>
                  <a:gd name="connsiteY782" fmla="*/ 9793 h 10000"/>
                  <a:gd name="connsiteX783" fmla="*/ 7235 w 10000"/>
                  <a:gd name="connsiteY783" fmla="*/ 9802 h 10000"/>
                  <a:gd name="connsiteX784" fmla="*/ 7249 w 10000"/>
                  <a:gd name="connsiteY784" fmla="*/ 9819 h 10000"/>
                  <a:gd name="connsiteX785" fmla="*/ 7255 w 10000"/>
                  <a:gd name="connsiteY785" fmla="*/ 9835 h 10000"/>
                  <a:gd name="connsiteX786" fmla="*/ 7255 w 10000"/>
                  <a:gd name="connsiteY786" fmla="*/ 9848 h 10000"/>
                  <a:gd name="connsiteX787" fmla="*/ 7249 w 10000"/>
                  <a:gd name="connsiteY787" fmla="*/ 9848 h 10000"/>
                  <a:gd name="connsiteX788" fmla="*/ 7244 w 10000"/>
                  <a:gd name="connsiteY788" fmla="*/ 9858 h 10000"/>
                  <a:gd name="connsiteX789" fmla="*/ 7235 w 10000"/>
                  <a:gd name="connsiteY789" fmla="*/ 9883 h 10000"/>
                  <a:gd name="connsiteX790" fmla="*/ 7244 w 10000"/>
                  <a:gd name="connsiteY790" fmla="*/ 9903 h 10000"/>
                  <a:gd name="connsiteX791" fmla="*/ 7258 w 10000"/>
                  <a:gd name="connsiteY791" fmla="*/ 9926 h 10000"/>
                  <a:gd name="connsiteX792" fmla="*/ 7263 w 10000"/>
                  <a:gd name="connsiteY792" fmla="*/ 9948 h 10000"/>
                  <a:gd name="connsiteX793" fmla="*/ 7274 w 10000"/>
                  <a:gd name="connsiteY793" fmla="*/ 9968 h 10000"/>
                  <a:gd name="connsiteX794" fmla="*/ 7283 w 10000"/>
                  <a:gd name="connsiteY794" fmla="*/ 9987 h 10000"/>
                  <a:gd name="connsiteX795" fmla="*/ 7291 w 10000"/>
                  <a:gd name="connsiteY795" fmla="*/ 10000 h 10000"/>
                  <a:gd name="connsiteX796" fmla="*/ 7305 w 10000"/>
                  <a:gd name="connsiteY796" fmla="*/ 9997 h 10000"/>
                  <a:gd name="connsiteX797" fmla="*/ 7313 w 10000"/>
                  <a:gd name="connsiteY797" fmla="*/ 9977 h 10000"/>
                  <a:gd name="connsiteX798" fmla="*/ 7324 w 10000"/>
                  <a:gd name="connsiteY798" fmla="*/ 9968 h 10000"/>
                  <a:gd name="connsiteX799" fmla="*/ 7341 w 10000"/>
                  <a:gd name="connsiteY799" fmla="*/ 9971 h 10000"/>
                  <a:gd name="connsiteX800" fmla="*/ 7368 w 10000"/>
                  <a:gd name="connsiteY800" fmla="*/ 9987 h 10000"/>
                  <a:gd name="connsiteX801" fmla="*/ 7380 w 10000"/>
                  <a:gd name="connsiteY801" fmla="*/ 9990 h 10000"/>
                  <a:gd name="connsiteX802" fmla="*/ 7393 w 10000"/>
                  <a:gd name="connsiteY802" fmla="*/ 9981 h 10000"/>
                  <a:gd name="connsiteX803" fmla="*/ 7404 w 10000"/>
                  <a:gd name="connsiteY803" fmla="*/ 9968 h 10000"/>
                  <a:gd name="connsiteX804" fmla="*/ 7418 w 10000"/>
                  <a:gd name="connsiteY804" fmla="*/ 9948 h 10000"/>
                  <a:gd name="connsiteX805" fmla="*/ 7427 w 10000"/>
                  <a:gd name="connsiteY805" fmla="*/ 9922 h 10000"/>
                  <a:gd name="connsiteX806" fmla="*/ 7427 w 10000"/>
                  <a:gd name="connsiteY806" fmla="*/ 9906 h 10000"/>
                  <a:gd name="connsiteX807" fmla="*/ 7404 w 10000"/>
                  <a:gd name="connsiteY807" fmla="*/ 9877 h 10000"/>
                  <a:gd name="connsiteX808" fmla="*/ 7388 w 10000"/>
                  <a:gd name="connsiteY808" fmla="*/ 9854 h 10000"/>
                  <a:gd name="connsiteX809" fmla="*/ 7385 w 10000"/>
                  <a:gd name="connsiteY809" fmla="*/ 9845 h 10000"/>
                  <a:gd name="connsiteX810" fmla="*/ 7385 w 10000"/>
                  <a:gd name="connsiteY810" fmla="*/ 9825 h 10000"/>
                  <a:gd name="connsiteX811" fmla="*/ 7385 w 10000"/>
                  <a:gd name="connsiteY811" fmla="*/ 9819 h 10000"/>
                  <a:gd name="connsiteX812" fmla="*/ 7393 w 10000"/>
                  <a:gd name="connsiteY812" fmla="*/ 9809 h 10000"/>
                  <a:gd name="connsiteX813" fmla="*/ 7404 w 10000"/>
                  <a:gd name="connsiteY813" fmla="*/ 9793 h 10000"/>
                  <a:gd name="connsiteX814" fmla="*/ 7413 w 10000"/>
                  <a:gd name="connsiteY814" fmla="*/ 9783 h 10000"/>
                  <a:gd name="connsiteX815" fmla="*/ 7404 w 10000"/>
                  <a:gd name="connsiteY815" fmla="*/ 9770 h 10000"/>
                  <a:gd name="connsiteX816" fmla="*/ 7388 w 10000"/>
                  <a:gd name="connsiteY816" fmla="*/ 9760 h 10000"/>
                  <a:gd name="connsiteX817" fmla="*/ 7371 w 10000"/>
                  <a:gd name="connsiteY817" fmla="*/ 9744 h 10000"/>
                  <a:gd name="connsiteX818" fmla="*/ 7363 w 10000"/>
                  <a:gd name="connsiteY818" fmla="*/ 9731 h 10000"/>
                  <a:gd name="connsiteX819" fmla="*/ 7355 w 10000"/>
                  <a:gd name="connsiteY819" fmla="*/ 9715 h 10000"/>
                  <a:gd name="connsiteX820" fmla="*/ 7360 w 10000"/>
                  <a:gd name="connsiteY820" fmla="*/ 9686 h 10000"/>
                  <a:gd name="connsiteX821" fmla="*/ 7363 w 10000"/>
                  <a:gd name="connsiteY821" fmla="*/ 9657 h 10000"/>
                  <a:gd name="connsiteX822" fmla="*/ 7360 w 10000"/>
                  <a:gd name="connsiteY822" fmla="*/ 9631 h 10000"/>
                  <a:gd name="connsiteX823" fmla="*/ 7346 w 10000"/>
                  <a:gd name="connsiteY823" fmla="*/ 9611 h 10000"/>
                  <a:gd name="connsiteX824" fmla="*/ 7332 w 10000"/>
                  <a:gd name="connsiteY824" fmla="*/ 9585 h 10000"/>
                  <a:gd name="connsiteX825" fmla="*/ 7324 w 10000"/>
                  <a:gd name="connsiteY825" fmla="*/ 9573 h 10000"/>
                  <a:gd name="connsiteX826" fmla="*/ 7324 w 10000"/>
                  <a:gd name="connsiteY826" fmla="*/ 9553 h 10000"/>
                  <a:gd name="connsiteX827" fmla="*/ 7324 w 10000"/>
                  <a:gd name="connsiteY827" fmla="*/ 9543 h 10000"/>
                  <a:gd name="connsiteX828" fmla="*/ 7324 w 10000"/>
                  <a:gd name="connsiteY828" fmla="*/ 9517 h 10000"/>
                  <a:gd name="connsiteX829" fmla="*/ 7324 w 10000"/>
                  <a:gd name="connsiteY829" fmla="*/ 9498 h 10000"/>
                  <a:gd name="connsiteX830" fmla="*/ 7332 w 10000"/>
                  <a:gd name="connsiteY830" fmla="*/ 9479 h 10000"/>
                  <a:gd name="connsiteX831" fmla="*/ 7341 w 10000"/>
                  <a:gd name="connsiteY831" fmla="*/ 9462 h 10000"/>
                  <a:gd name="connsiteX832" fmla="*/ 7352 w 10000"/>
                  <a:gd name="connsiteY832" fmla="*/ 9459 h 10000"/>
                  <a:gd name="connsiteX833" fmla="*/ 7360 w 10000"/>
                  <a:gd name="connsiteY833" fmla="*/ 9443 h 10000"/>
                  <a:gd name="connsiteX834" fmla="*/ 7363 w 10000"/>
                  <a:gd name="connsiteY834" fmla="*/ 9433 h 10000"/>
                  <a:gd name="connsiteX835" fmla="*/ 7377 w 10000"/>
                  <a:gd name="connsiteY835" fmla="*/ 9433 h 10000"/>
                  <a:gd name="connsiteX836" fmla="*/ 7388 w 10000"/>
                  <a:gd name="connsiteY836" fmla="*/ 9430 h 10000"/>
                  <a:gd name="connsiteX837" fmla="*/ 7396 w 10000"/>
                  <a:gd name="connsiteY837" fmla="*/ 9430 h 10000"/>
                  <a:gd name="connsiteX838" fmla="*/ 7402 w 10000"/>
                  <a:gd name="connsiteY838" fmla="*/ 9424 h 10000"/>
                  <a:gd name="connsiteX839" fmla="*/ 7396 w 10000"/>
                  <a:gd name="connsiteY839" fmla="*/ 9414 h 10000"/>
                  <a:gd name="connsiteX840" fmla="*/ 7388 w 10000"/>
                  <a:gd name="connsiteY840" fmla="*/ 9401 h 10000"/>
                  <a:gd name="connsiteX841" fmla="*/ 7371 w 10000"/>
                  <a:gd name="connsiteY841" fmla="*/ 9391 h 10000"/>
                  <a:gd name="connsiteX842" fmla="*/ 7355 w 10000"/>
                  <a:gd name="connsiteY842" fmla="*/ 9375 h 10000"/>
                  <a:gd name="connsiteX843" fmla="*/ 7332 w 10000"/>
                  <a:gd name="connsiteY843" fmla="*/ 9356 h 10000"/>
                  <a:gd name="connsiteX844" fmla="*/ 7313 w 10000"/>
                  <a:gd name="connsiteY844" fmla="*/ 9330 h 10000"/>
                  <a:gd name="connsiteX845" fmla="*/ 7307 w 10000"/>
                  <a:gd name="connsiteY845" fmla="*/ 9310 h 10000"/>
                  <a:gd name="connsiteX846" fmla="*/ 7305 w 10000"/>
                  <a:gd name="connsiteY846" fmla="*/ 9291 h 10000"/>
                  <a:gd name="connsiteX847" fmla="*/ 7305 w 10000"/>
                  <a:gd name="connsiteY847" fmla="*/ 9278 h 10000"/>
                  <a:gd name="connsiteX848" fmla="*/ 7296 w 10000"/>
                  <a:gd name="connsiteY848" fmla="*/ 9268 h 10000"/>
                  <a:gd name="connsiteX849" fmla="*/ 7296 w 10000"/>
                  <a:gd name="connsiteY849" fmla="*/ 9249 h 10000"/>
                  <a:gd name="connsiteX850" fmla="*/ 7291 w 10000"/>
                  <a:gd name="connsiteY850" fmla="*/ 9226 h 10000"/>
                  <a:gd name="connsiteX851" fmla="*/ 7283 w 10000"/>
                  <a:gd name="connsiteY851" fmla="*/ 9213 h 10000"/>
                  <a:gd name="connsiteX852" fmla="*/ 7274 w 10000"/>
                  <a:gd name="connsiteY852" fmla="*/ 9194 h 10000"/>
                  <a:gd name="connsiteX853" fmla="*/ 7274 w 10000"/>
                  <a:gd name="connsiteY853" fmla="*/ 9174 h 10000"/>
                  <a:gd name="connsiteX854" fmla="*/ 7280 w 10000"/>
                  <a:gd name="connsiteY854" fmla="*/ 9148 h 10000"/>
                  <a:gd name="connsiteX855" fmla="*/ 7283 w 10000"/>
                  <a:gd name="connsiteY855" fmla="*/ 9119 h 10000"/>
                  <a:gd name="connsiteX856" fmla="*/ 7291 w 10000"/>
                  <a:gd name="connsiteY856" fmla="*/ 9100 h 10000"/>
                  <a:gd name="connsiteX857" fmla="*/ 7307 w 10000"/>
                  <a:gd name="connsiteY857" fmla="*/ 9080 h 10000"/>
                  <a:gd name="connsiteX858" fmla="*/ 7324 w 10000"/>
                  <a:gd name="connsiteY858" fmla="*/ 9054 h 10000"/>
                  <a:gd name="connsiteX859" fmla="*/ 7341 w 10000"/>
                  <a:gd name="connsiteY859" fmla="*/ 9054 h 10000"/>
                  <a:gd name="connsiteX860" fmla="*/ 7352 w 10000"/>
                  <a:gd name="connsiteY860" fmla="*/ 9054 h 10000"/>
                  <a:gd name="connsiteX861" fmla="*/ 7346 w 10000"/>
                  <a:gd name="connsiteY861" fmla="*/ 9032 h 10000"/>
                  <a:gd name="connsiteX862" fmla="*/ 7341 w 10000"/>
                  <a:gd name="connsiteY862" fmla="*/ 9022 h 10000"/>
                  <a:gd name="connsiteX863" fmla="*/ 7352 w 10000"/>
                  <a:gd name="connsiteY863" fmla="*/ 8999 h 10000"/>
                  <a:gd name="connsiteX864" fmla="*/ 7360 w 10000"/>
                  <a:gd name="connsiteY864" fmla="*/ 8967 h 10000"/>
                  <a:gd name="connsiteX865" fmla="*/ 7368 w 10000"/>
                  <a:gd name="connsiteY865" fmla="*/ 8922 h 10000"/>
                  <a:gd name="connsiteX866" fmla="*/ 7377 w 10000"/>
                  <a:gd name="connsiteY866" fmla="*/ 8896 h 10000"/>
                  <a:gd name="connsiteX867" fmla="*/ 7380 w 10000"/>
                  <a:gd name="connsiteY867" fmla="*/ 8867 h 10000"/>
                  <a:gd name="connsiteX868" fmla="*/ 7402 w 10000"/>
                  <a:gd name="connsiteY868" fmla="*/ 8824 h 10000"/>
                  <a:gd name="connsiteX869" fmla="*/ 7402 w 10000"/>
                  <a:gd name="connsiteY869" fmla="*/ 8808 h 10000"/>
                  <a:gd name="connsiteX870" fmla="*/ 7393 w 10000"/>
                  <a:gd name="connsiteY870" fmla="*/ 8795 h 10000"/>
                  <a:gd name="connsiteX871" fmla="*/ 7388 w 10000"/>
                  <a:gd name="connsiteY871" fmla="*/ 8799 h 10000"/>
                  <a:gd name="connsiteX872" fmla="*/ 7396 w 10000"/>
                  <a:gd name="connsiteY872" fmla="*/ 8789 h 10000"/>
                  <a:gd name="connsiteX873" fmla="*/ 7404 w 10000"/>
                  <a:gd name="connsiteY873" fmla="*/ 8789 h 10000"/>
                  <a:gd name="connsiteX874" fmla="*/ 7421 w 10000"/>
                  <a:gd name="connsiteY874" fmla="*/ 8769 h 10000"/>
                  <a:gd name="connsiteX875" fmla="*/ 7443 w 10000"/>
                  <a:gd name="connsiteY875" fmla="*/ 8763 h 10000"/>
                  <a:gd name="connsiteX876" fmla="*/ 7452 w 10000"/>
                  <a:gd name="connsiteY876" fmla="*/ 8769 h 10000"/>
                  <a:gd name="connsiteX877" fmla="*/ 7468 w 10000"/>
                  <a:gd name="connsiteY877" fmla="*/ 8769 h 10000"/>
                  <a:gd name="connsiteX878" fmla="*/ 7499 w 10000"/>
                  <a:gd name="connsiteY878" fmla="*/ 8763 h 10000"/>
                  <a:gd name="connsiteX879" fmla="*/ 7526 w 10000"/>
                  <a:gd name="connsiteY879" fmla="*/ 8763 h 10000"/>
                  <a:gd name="connsiteX880" fmla="*/ 7532 w 10000"/>
                  <a:gd name="connsiteY880" fmla="*/ 8763 h 10000"/>
                  <a:gd name="connsiteX881" fmla="*/ 7554 w 10000"/>
                  <a:gd name="connsiteY881" fmla="*/ 8744 h 10000"/>
                  <a:gd name="connsiteX882" fmla="*/ 7571 w 10000"/>
                  <a:gd name="connsiteY882" fmla="*/ 8731 h 10000"/>
                  <a:gd name="connsiteX883" fmla="*/ 7587 w 10000"/>
                  <a:gd name="connsiteY883" fmla="*/ 8711 h 10000"/>
                  <a:gd name="connsiteX884" fmla="*/ 7607 w 10000"/>
                  <a:gd name="connsiteY884" fmla="*/ 8711 h 10000"/>
                  <a:gd name="connsiteX885" fmla="*/ 7634 w 10000"/>
                  <a:gd name="connsiteY885" fmla="*/ 8705 h 10000"/>
                  <a:gd name="connsiteX886" fmla="*/ 7643 w 10000"/>
                  <a:gd name="connsiteY886" fmla="*/ 8682 h 10000"/>
                  <a:gd name="connsiteX887" fmla="*/ 7654 w 10000"/>
                  <a:gd name="connsiteY887" fmla="*/ 8666 h 10000"/>
                  <a:gd name="connsiteX888" fmla="*/ 7668 w 10000"/>
                  <a:gd name="connsiteY888" fmla="*/ 8666 h 10000"/>
                  <a:gd name="connsiteX889" fmla="*/ 7676 w 10000"/>
                  <a:gd name="connsiteY889" fmla="*/ 8682 h 10000"/>
                  <a:gd name="connsiteX890" fmla="*/ 7704 w 10000"/>
                  <a:gd name="connsiteY890" fmla="*/ 8669 h 10000"/>
                  <a:gd name="connsiteX891" fmla="*/ 7712 w 10000"/>
                  <a:gd name="connsiteY891" fmla="*/ 8669 h 10000"/>
                  <a:gd name="connsiteX892" fmla="*/ 7720 w 10000"/>
                  <a:gd name="connsiteY892" fmla="*/ 8669 h 10000"/>
                  <a:gd name="connsiteX893" fmla="*/ 7726 w 10000"/>
                  <a:gd name="connsiteY893" fmla="*/ 8656 h 10000"/>
                  <a:gd name="connsiteX894" fmla="*/ 7734 w 10000"/>
                  <a:gd name="connsiteY894" fmla="*/ 8650 h 10000"/>
                  <a:gd name="connsiteX895" fmla="*/ 7742 w 10000"/>
                  <a:gd name="connsiteY895" fmla="*/ 8650 h 10000"/>
                  <a:gd name="connsiteX896" fmla="*/ 7759 w 10000"/>
                  <a:gd name="connsiteY896" fmla="*/ 8650 h 10000"/>
                  <a:gd name="connsiteX897" fmla="*/ 7756 w 10000"/>
                  <a:gd name="connsiteY897" fmla="*/ 8630 h 10000"/>
                  <a:gd name="connsiteX898" fmla="*/ 7751 w 10000"/>
                  <a:gd name="connsiteY898" fmla="*/ 8627 h 10000"/>
                  <a:gd name="connsiteX899" fmla="*/ 7742 w 10000"/>
                  <a:gd name="connsiteY899" fmla="*/ 8620 h 10000"/>
                  <a:gd name="connsiteX900" fmla="*/ 7734 w 10000"/>
                  <a:gd name="connsiteY900" fmla="*/ 8591 h 10000"/>
                  <a:gd name="connsiteX901" fmla="*/ 7709 w 10000"/>
                  <a:gd name="connsiteY901" fmla="*/ 8582 h 10000"/>
                  <a:gd name="connsiteX902" fmla="*/ 7695 w 10000"/>
                  <a:gd name="connsiteY902" fmla="*/ 8578 h 10000"/>
                  <a:gd name="connsiteX903" fmla="*/ 7668 w 10000"/>
                  <a:gd name="connsiteY903" fmla="*/ 8562 h 10000"/>
                  <a:gd name="connsiteX904" fmla="*/ 7645 w 10000"/>
                  <a:gd name="connsiteY904" fmla="*/ 8552 h 10000"/>
                  <a:gd name="connsiteX905" fmla="*/ 7615 w 10000"/>
                  <a:gd name="connsiteY905" fmla="*/ 8543 h 10000"/>
                  <a:gd name="connsiteX906" fmla="*/ 7596 w 10000"/>
                  <a:gd name="connsiteY906" fmla="*/ 8527 h 10000"/>
                  <a:gd name="connsiteX907" fmla="*/ 7565 w 10000"/>
                  <a:gd name="connsiteY907" fmla="*/ 8494 h 10000"/>
                  <a:gd name="connsiteX908" fmla="*/ 7562 w 10000"/>
                  <a:gd name="connsiteY908" fmla="*/ 8475 h 10000"/>
                  <a:gd name="connsiteX909" fmla="*/ 7540 w 10000"/>
                  <a:gd name="connsiteY909" fmla="*/ 8455 h 10000"/>
                  <a:gd name="connsiteX910" fmla="*/ 7535 w 10000"/>
                  <a:gd name="connsiteY910" fmla="*/ 8446 h 10000"/>
                  <a:gd name="connsiteX911" fmla="*/ 7535 w 10000"/>
                  <a:gd name="connsiteY911" fmla="*/ 8420 h 10000"/>
                  <a:gd name="connsiteX912" fmla="*/ 7535 w 10000"/>
                  <a:gd name="connsiteY912" fmla="*/ 8391 h 10000"/>
                  <a:gd name="connsiteX913" fmla="*/ 7548 w 10000"/>
                  <a:gd name="connsiteY913" fmla="*/ 8345 h 10000"/>
                  <a:gd name="connsiteX914" fmla="*/ 7562 w 10000"/>
                  <a:gd name="connsiteY914" fmla="*/ 8319 h 10000"/>
                  <a:gd name="connsiteX915" fmla="*/ 7582 w 10000"/>
                  <a:gd name="connsiteY915" fmla="*/ 8310 h 10000"/>
                  <a:gd name="connsiteX916" fmla="*/ 7607 w 10000"/>
                  <a:gd name="connsiteY916" fmla="*/ 8300 h 10000"/>
                  <a:gd name="connsiteX917" fmla="*/ 7629 w 10000"/>
                  <a:gd name="connsiteY917" fmla="*/ 8300 h 10000"/>
                  <a:gd name="connsiteX918" fmla="*/ 7651 w 10000"/>
                  <a:gd name="connsiteY918" fmla="*/ 8297 h 10000"/>
                  <a:gd name="connsiteX919" fmla="*/ 7668 w 10000"/>
                  <a:gd name="connsiteY919" fmla="*/ 8280 h 10000"/>
                  <a:gd name="connsiteX920" fmla="*/ 7687 w 10000"/>
                  <a:gd name="connsiteY920" fmla="*/ 8267 h 10000"/>
                  <a:gd name="connsiteX921" fmla="*/ 7693 w 10000"/>
                  <a:gd name="connsiteY921" fmla="*/ 8261 h 10000"/>
                  <a:gd name="connsiteX922" fmla="*/ 7701 w 10000"/>
                  <a:gd name="connsiteY922" fmla="*/ 8248 h 10000"/>
                  <a:gd name="connsiteX923" fmla="*/ 7712 w 10000"/>
                  <a:gd name="connsiteY923" fmla="*/ 8238 h 10000"/>
                  <a:gd name="connsiteX924" fmla="*/ 7731 w 10000"/>
                  <a:gd name="connsiteY924" fmla="*/ 8222 h 10000"/>
                  <a:gd name="connsiteX925" fmla="*/ 7740 w 10000"/>
                  <a:gd name="connsiteY925" fmla="*/ 8206 h 10000"/>
                  <a:gd name="connsiteX926" fmla="*/ 7756 w 10000"/>
                  <a:gd name="connsiteY926" fmla="*/ 8183 h 10000"/>
                  <a:gd name="connsiteX927" fmla="*/ 7773 w 10000"/>
                  <a:gd name="connsiteY927" fmla="*/ 8177 h 10000"/>
                  <a:gd name="connsiteX928" fmla="*/ 7784 w 10000"/>
                  <a:gd name="connsiteY928" fmla="*/ 8183 h 10000"/>
                  <a:gd name="connsiteX929" fmla="*/ 7801 w 10000"/>
                  <a:gd name="connsiteY929" fmla="*/ 8174 h 10000"/>
                  <a:gd name="connsiteX930" fmla="*/ 7801 w 10000"/>
                  <a:gd name="connsiteY930" fmla="*/ 8157 h 10000"/>
                  <a:gd name="connsiteX931" fmla="*/ 7817 w 10000"/>
                  <a:gd name="connsiteY931" fmla="*/ 8164 h 10000"/>
                  <a:gd name="connsiteX932" fmla="*/ 7837 w 10000"/>
                  <a:gd name="connsiteY932" fmla="*/ 8164 h 10000"/>
                  <a:gd name="connsiteX933" fmla="*/ 7856 w 10000"/>
                  <a:gd name="connsiteY933" fmla="*/ 8164 h 10000"/>
                  <a:gd name="connsiteX934" fmla="*/ 7870 w 10000"/>
                  <a:gd name="connsiteY934" fmla="*/ 8167 h 10000"/>
                  <a:gd name="connsiteX935" fmla="*/ 7881 w 10000"/>
                  <a:gd name="connsiteY935" fmla="*/ 8174 h 10000"/>
                  <a:gd name="connsiteX936" fmla="*/ 7898 w 10000"/>
                  <a:gd name="connsiteY936" fmla="*/ 8187 h 10000"/>
                  <a:gd name="connsiteX937" fmla="*/ 7917 w 10000"/>
                  <a:gd name="connsiteY937" fmla="*/ 8187 h 10000"/>
                  <a:gd name="connsiteX938" fmla="*/ 7928 w 10000"/>
                  <a:gd name="connsiteY938" fmla="*/ 8157 h 10000"/>
                  <a:gd name="connsiteX939" fmla="*/ 7942 w 10000"/>
                  <a:gd name="connsiteY939" fmla="*/ 8157 h 10000"/>
                  <a:gd name="connsiteX940" fmla="*/ 7958 w 10000"/>
                  <a:gd name="connsiteY940" fmla="*/ 8164 h 10000"/>
                  <a:gd name="connsiteX941" fmla="*/ 7983 w 10000"/>
                  <a:gd name="connsiteY941" fmla="*/ 8144 h 10000"/>
                  <a:gd name="connsiteX942" fmla="*/ 8000 w 10000"/>
                  <a:gd name="connsiteY942" fmla="*/ 8109 h 10000"/>
                  <a:gd name="connsiteX943" fmla="*/ 7994 w 10000"/>
                  <a:gd name="connsiteY943" fmla="*/ 8093 h 10000"/>
                  <a:gd name="connsiteX944" fmla="*/ 7983 w 10000"/>
                  <a:gd name="connsiteY944" fmla="*/ 8070 h 10000"/>
                  <a:gd name="connsiteX945" fmla="*/ 7986 w 10000"/>
                  <a:gd name="connsiteY945" fmla="*/ 8063 h 10000"/>
                  <a:gd name="connsiteX946" fmla="*/ 7978 w 10000"/>
                  <a:gd name="connsiteY946" fmla="*/ 8044 h 10000"/>
                  <a:gd name="connsiteX947" fmla="*/ 7986 w 10000"/>
                  <a:gd name="connsiteY947" fmla="*/ 8002 h 10000"/>
                  <a:gd name="connsiteX948" fmla="*/ 7983 w 10000"/>
                  <a:gd name="connsiteY948" fmla="*/ 7947 h 10000"/>
                  <a:gd name="connsiteX949" fmla="*/ 7961 w 10000"/>
                  <a:gd name="connsiteY949" fmla="*/ 7931 h 10000"/>
                  <a:gd name="connsiteX950" fmla="*/ 7958 w 10000"/>
                  <a:gd name="connsiteY950" fmla="*/ 7898 h 10000"/>
                  <a:gd name="connsiteX951" fmla="*/ 7953 w 10000"/>
                  <a:gd name="connsiteY951" fmla="*/ 7856 h 10000"/>
                  <a:gd name="connsiteX952" fmla="*/ 7967 w 10000"/>
                  <a:gd name="connsiteY952" fmla="*/ 7837 h 10000"/>
                  <a:gd name="connsiteX953" fmla="*/ 7950 w 10000"/>
                  <a:gd name="connsiteY953" fmla="*/ 7824 h 10000"/>
                  <a:gd name="connsiteX954" fmla="*/ 7906 w 10000"/>
                  <a:gd name="connsiteY954" fmla="*/ 7814 h 10000"/>
                  <a:gd name="connsiteX955" fmla="*/ 7878 w 10000"/>
                  <a:gd name="connsiteY955" fmla="*/ 7814 h 10000"/>
                  <a:gd name="connsiteX956" fmla="*/ 7870 w 10000"/>
                  <a:gd name="connsiteY956" fmla="*/ 7795 h 10000"/>
                  <a:gd name="connsiteX957" fmla="*/ 7878 w 10000"/>
                  <a:gd name="connsiteY957" fmla="*/ 7778 h 10000"/>
                  <a:gd name="connsiteX958" fmla="*/ 7881 w 10000"/>
                  <a:gd name="connsiteY958" fmla="*/ 7775 h 10000"/>
                  <a:gd name="connsiteX959" fmla="*/ 7878 w 10000"/>
                  <a:gd name="connsiteY959" fmla="*/ 7743 h 10000"/>
                  <a:gd name="connsiteX960" fmla="*/ 7895 w 10000"/>
                  <a:gd name="connsiteY960" fmla="*/ 7733 h 10000"/>
                  <a:gd name="connsiteX961" fmla="*/ 7911 w 10000"/>
                  <a:gd name="connsiteY961" fmla="*/ 7710 h 10000"/>
                  <a:gd name="connsiteX962" fmla="*/ 7911 w 10000"/>
                  <a:gd name="connsiteY962" fmla="*/ 7665 h 10000"/>
                  <a:gd name="connsiteX963" fmla="*/ 7917 w 10000"/>
                  <a:gd name="connsiteY963" fmla="*/ 7600 h 10000"/>
                  <a:gd name="connsiteX964" fmla="*/ 7928 w 10000"/>
                  <a:gd name="connsiteY964" fmla="*/ 7581 h 10000"/>
                  <a:gd name="connsiteX965" fmla="*/ 7917 w 10000"/>
                  <a:gd name="connsiteY965" fmla="*/ 7474 h 10000"/>
                  <a:gd name="connsiteX966" fmla="*/ 7873 w 10000"/>
                  <a:gd name="connsiteY966" fmla="*/ 7335 h 10000"/>
                  <a:gd name="connsiteX967" fmla="*/ 7756 w 10000"/>
                  <a:gd name="connsiteY967" fmla="*/ 7050 h 10000"/>
                  <a:gd name="connsiteX968" fmla="*/ 7679 w 10000"/>
                  <a:gd name="connsiteY968" fmla="*/ 6839 h 10000"/>
                  <a:gd name="connsiteX969" fmla="*/ 7668 w 10000"/>
                  <a:gd name="connsiteY969" fmla="*/ 6823 h 10000"/>
                  <a:gd name="connsiteX970" fmla="*/ 7659 w 10000"/>
                  <a:gd name="connsiteY970" fmla="*/ 6768 h 10000"/>
                  <a:gd name="connsiteX971" fmla="*/ 7659 w 10000"/>
                  <a:gd name="connsiteY971" fmla="*/ 6739 h 10000"/>
                  <a:gd name="connsiteX972" fmla="*/ 7651 w 10000"/>
                  <a:gd name="connsiteY972" fmla="*/ 6713 h 10000"/>
                  <a:gd name="connsiteX973" fmla="*/ 7654 w 10000"/>
                  <a:gd name="connsiteY973" fmla="*/ 6684 h 10000"/>
                  <a:gd name="connsiteX974" fmla="*/ 7643 w 10000"/>
                  <a:gd name="connsiteY974" fmla="*/ 6626 h 10000"/>
                  <a:gd name="connsiteX975" fmla="*/ 7629 w 10000"/>
                  <a:gd name="connsiteY975" fmla="*/ 6600 h 10000"/>
                  <a:gd name="connsiteX976" fmla="*/ 7629 w 10000"/>
                  <a:gd name="connsiteY976" fmla="*/ 6580 h 10000"/>
                  <a:gd name="connsiteX977" fmla="*/ 7623 w 10000"/>
                  <a:gd name="connsiteY977" fmla="*/ 6541 h 10000"/>
                  <a:gd name="connsiteX978" fmla="*/ 7615 w 10000"/>
                  <a:gd name="connsiteY978" fmla="*/ 6522 h 10000"/>
                  <a:gd name="connsiteX979" fmla="*/ 7598 w 10000"/>
                  <a:gd name="connsiteY979" fmla="*/ 6509 h 10000"/>
                  <a:gd name="connsiteX980" fmla="*/ 7587 w 10000"/>
                  <a:gd name="connsiteY980" fmla="*/ 6493 h 10000"/>
                  <a:gd name="connsiteX981" fmla="*/ 7579 w 10000"/>
                  <a:gd name="connsiteY981" fmla="*/ 6464 h 10000"/>
                  <a:gd name="connsiteX982" fmla="*/ 7587 w 10000"/>
                  <a:gd name="connsiteY982" fmla="*/ 6438 h 10000"/>
                  <a:gd name="connsiteX983" fmla="*/ 7596 w 10000"/>
                  <a:gd name="connsiteY983" fmla="*/ 6425 h 10000"/>
                  <a:gd name="connsiteX984" fmla="*/ 7590 w 10000"/>
                  <a:gd name="connsiteY984" fmla="*/ 6396 h 10000"/>
                  <a:gd name="connsiteX985" fmla="*/ 7590 w 10000"/>
                  <a:gd name="connsiteY985" fmla="*/ 6373 h 10000"/>
                  <a:gd name="connsiteX986" fmla="*/ 7587 w 10000"/>
                  <a:gd name="connsiteY986" fmla="*/ 6354 h 10000"/>
                  <a:gd name="connsiteX987" fmla="*/ 7582 w 10000"/>
                  <a:gd name="connsiteY987" fmla="*/ 6344 h 10000"/>
                  <a:gd name="connsiteX988" fmla="*/ 7582 w 10000"/>
                  <a:gd name="connsiteY988" fmla="*/ 6324 h 10000"/>
                  <a:gd name="connsiteX989" fmla="*/ 7571 w 10000"/>
                  <a:gd name="connsiteY989" fmla="*/ 6302 h 10000"/>
                  <a:gd name="connsiteX990" fmla="*/ 7548 w 10000"/>
                  <a:gd name="connsiteY990" fmla="*/ 6256 h 10000"/>
                  <a:gd name="connsiteX991" fmla="*/ 7546 w 10000"/>
                  <a:gd name="connsiteY991" fmla="*/ 6218 h 10000"/>
                  <a:gd name="connsiteX992" fmla="*/ 7540 w 10000"/>
                  <a:gd name="connsiteY992" fmla="*/ 6159 h 10000"/>
                  <a:gd name="connsiteX993" fmla="*/ 7535 w 10000"/>
                  <a:gd name="connsiteY993" fmla="*/ 6114 h 10000"/>
                  <a:gd name="connsiteX994" fmla="*/ 7535 w 10000"/>
                  <a:gd name="connsiteY994" fmla="*/ 6088 h 10000"/>
                  <a:gd name="connsiteX995" fmla="*/ 7540 w 10000"/>
                  <a:gd name="connsiteY995" fmla="*/ 6049 h 10000"/>
                  <a:gd name="connsiteX996" fmla="*/ 7546 w 10000"/>
                  <a:gd name="connsiteY996" fmla="*/ 6004 h 10000"/>
                  <a:gd name="connsiteX997" fmla="*/ 7548 w 10000"/>
                  <a:gd name="connsiteY997" fmla="*/ 5965 h 10000"/>
                  <a:gd name="connsiteX998" fmla="*/ 7548 w 10000"/>
                  <a:gd name="connsiteY998" fmla="*/ 5946 h 10000"/>
                  <a:gd name="connsiteX999" fmla="*/ 7548 w 10000"/>
                  <a:gd name="connsiteY999" fmla="*/ 5933 h 10000"/>
                  <a:gd name="connsiteX1000" fmla="*/ 7548 w 10000"/>
                  <a:gd name="connsiteY1000" fmla="*/ 5910 h 10000"/>
                  <a:gd name="connsiteX1001" fmla="*/ 7548 w 10000"/>
                  <a:gd name="connsiteY1001" fmla="*/ 5897 h 10000"/>
                  <a:gd name="connsiteX1002" fmla="*/ 7546 w 10000"/>
                  <a:gd name="connsiteY1002" fmla="*/ 5871 h 10000"/>
                  <a:gd name="connsiteX1003" fmla="*/ 7535 w 10000"/>
                  <a:gd name="connsiteY1003" fmla="*/ 5839 h 10000"/>
                  <a:gd name="connsiteX1004" fmla="*/ 7524 w 10000"/>
                  <a:gd name="connsiteY1004" fmla="*/ 5797 h 10000"/>
                  <a:gd name="connsiteX1005" fmla="*/ 7518 w 10000"/>
                  <a:gd name="connsiteY1005" fmla="*/ 5767 h 10000"/>
                  <a:gd name="connsiteX1006" fmla="*/ 7515 w 10000"/>
                  <a:gd name="connsiteY1006" fmla="*/ 5745 h 10000"/>
                  <a:gd name="connsiteX1007" fmla="*/ 7501 w 10000"/>
                  <a:gd name="connsiteY1007" fmla="*/ 5683 h 10000"/>
                  <a:gd name="connsiteX1008" fmla="*/ 7490 w 10000"/>
                  <a:gd name="connsiteY1008" fmla="*/ 5631 h 10000"/>
                  <a:gd name="connsiteX1009" fmla="*/ 7482 w 10000"/>
                  <a:gd name="connsiteY1009" fmla="*/ 5593 h 10000"/>
                  <a:gd name="connsiteX1010" fmla="*/ 7476 w 10000"/>
                  <a:gd name="connsiteY1010" fmla="*/ 5570 h 10000"/>
                  <a:gd name="connsiteX1011" fmla="*/ 7476 w 10000"/>
                  <a:gd name="connsiteY1011" fmla="*/ 5528 h 10000"/>
                  <a:gd name="connsiteX1012" fmla="*/ 7482 w 10000"/>
                  <a:gd name="connsiteY1012" fmla="*/ 5502 h 10000"/>
                  <a:gd name="connsiteX1013" fmla="*/ 7490 w 10000"/>
                  <a:gd name="connsiteY1013" fmla="*/ 5489 h 10000"/>
                  <a:gd name="connsiteX1014" fmla="*/ 7499 w 10000"/>
                  <a:gd name="connsiteY1014" fmla="*/ 5479 h 10000"/>
                  <a:gd name="connsiteX1015" fmla="*/ 7493 w 10000"/>
                  <a:gd name="connsiteY1015" fmla="*/ 5427 h 10000"/>
                  <a:gd name="connsiteX1016" fmla="*/ 7501 w 10000"/>
                  <a:gd name="connsiteY1016" fmla="*/ 5415 h 10000"/>
                  <a:gd name="connsiteX1017" fmla="*/ 7510 w 10000"/>
                  <a:gd name="connsiteY1017" fmla="*/ 5398 h 10000"/>
                  <a:gd name="connsiteX1018" fmla="*/ 7515 w 10000"/>
                  <a:gd name="connsiteY1018" fmla="*/ 5379 h 10000"/>
                  <a:gd name="connsiteX1019" fmla="*/ 7526 w 10000"/>
                  <a:gd name="connsiteY1019" fmla="*/ 5366 h 10000"/>
                  <a:gd name="connsiteX1020" fmla="*/ 7518 w 10000"/>
                  <a:gd name="connsiteY1020" fmla="*/ 5350 h 10000"/>
                  <a:gd name="connsiteX1021" fmla="*/ 7518 w 10000"/>
                  <a:gd name="connsiteY1021" fmla="*/ 5330 h 10000"/>
                  <a:gd name="connsiteX1022" fmla="*/ 7526 w 10000"/>
                  <a:gd name="connsiteY1022" fmla="*/ 5311 h 10000"/>
                  <a:gd name="connsiteX1023" fmla="*/ 7540 w 10000"/>
                  <a:gd name="connsiteY1023" fmla="*/ 5291 h 10000"/>
                  <a:gd name="connsiteX1024" fmla="*/ 7540 w 10000"/>
                  <a:gd name="connsiteY1024" fmla="*/ 5266 h 10000"/>
                  <a:gd name="connsiteX1025" fmla="*/ 7540 w 10000"/>
                  <a:gd name="connsiteY1025" fmla="*/ 5256 h 10000"/>
                  <a:gd name="connsiteX1026" fmla="*/ 7524 w 10000"/>
                  <a:gd name="connsiteY1026" fmla="*/ 5233 h 10000"/>
                  <a:gd name="connsiteX1027" fmla="*/ 7515 w 10000"/>
                  <a:gd name="connsiteY1027" fmla="*/ 5217 h 10000"/>
                  <a:gd name="connsiteX1028" fmla="*/ 7490 w 10000"/>
                  <a:gd name="connsiteY1028" fmla="*/ 5178 h 10000"/>
                  <a:gd name="connsiteX1029" fmla="*/ 7474 w 10000"/>
                  <a:gd name="connsiteY1029" fmla="*/ 5162 h 10000"/>
                  <a:gd name="connsiteX1030" fmla="*/ 7457 w 10000"/>
                  <a:gd name="connsiteY1030" fmla="*/ 5120 h 10000"/>
                  <a:gd name="connsiteX1031" fmla="*/ 7421 w 10000"/>
                  <a:gd name="connsiteY1031" fmla="*/ 5087 h 10000"/>
                  <a:gd name="connsiteX1032" fmla="*/ 7380 w 10000"/>
                  <a:gd name="connsiteY1032" fmla="*/ 5068 h 10000"/>
                  <a:gd name="connsiteX1033" fmla="*/ 7355 w 10000"/>
                  <a:gd name="connsiteY1033" fmla="*/ 5058 h 10000"/>
                  <a:gd name="connsiteX1034" fmla="*/ 7332 w 10000"/>
                  <a:gd name="connsiteY1034" fmla="*/ 5049 h 10000"/>
                  <a:gd name="connsiteX1035" fmla="*/ 7305 w 10000"/>
                  <a:gd name="connsiteY1035" fmla="*/ 5016 h 10000"/>
                  <a:gd name="connsiteX1036" fmla="*/ 7305 w 10000"/>
                  <a:gd name="connsiteY1036" fmla="*/ 5000 h 10000"/>
                  <a:gd name="connsiteX1037" fmla="*/ 7296 w 10000"/>
                  <a:gd name="connsiteY1037" fmla="*/ 4971 h 10000"/>
                  <a:gd name="connsiteX1038" fmla="*/ 7288 w 10000"/>
                  <a:gd name="connsiteY1038" fmla="*/ 4945 h 10000"/>
                  <a:gd name="connsiteX1039" fmla="*/ 7280 w 10000"/>
                  <a:gd name="connsiteY1039" fmla="*/ 4916 h 10000"/>
                  <a:gd name="connsiteX1040" fmla="*/ 7291 w 10000"/>
                  <a:gd name="connsiteY1040" fmla="*/ 4887 h 10000"/>
                  <a:gd name="connsiteX1041" fmla="*/ 7291 w 10000"/>
                  <a:gd name="connsiteY1041" fmla="*/ 4858 h 10000"/>
                  <a:gd name="connsiteX1042" fmla="*/ 7271 w 10000"/>
                  <a:gd name="connsiteY1042" fmla="*/ 4819 h 10000"/>
                  <a:gd name="connsiteX1043" fmla="*/ 7255 w 10000"/>
                  <a:gd name="connsiteY1043" fmla="*/ 4828 h 10000"/>
                  <a:gd name="connsiteX1044" fmla="*/ 7235 w 10000"/>
                  <a:gd name="connsiteY1044" fmla="*/ 4841 h 10000"/>
                  <a:gd name="connsiteX1045" fmla="*/ 7216 w 10000"/>
                  <a:gd name="connsiteY1045" fmla="*/ 4867 h 10000"/>
                  <a:gd name="connsiteX1046" fmla="*/ 7191 w 10000"/>
                  <a:gd name="connsiteY1046" fmla="*/ 4870 h 10000"/>
                  <a:gd name="connsiteX1047" fmla="*/ 7155 w 10000"/>
                  <a:gd name="connsiteY1047" fmla="*/ 4887 h 10000"/>
                  <a:gd name="connsiteX1048" fmla="*/ 7122 w 10000"/>
                  <a:gd name="connsiteY1048" fmla="*/ 4893 h 10000"/>
                  <a:gd name="connsiteX1049" fmla="*/ 7105 w 10000"/>
                  <a:gd name="connsiteY1049" fmla="*/ 4896 h 10000"/>
                  <a:gd name="connsiteX1050" fmla="*/ 7094 w 10000"/>
                  <a:gd name="connsiteY1050" fmla="*/ 4916 h 10000"/>
                  <a:gd name="connsiteX1051" fmla="*/ 7080 w 10000"/>
                  <a:gd name="connsiteY1051" fmla="*/ 4903 h 10000"/>
                  <a:gd name="connsiteX1052" fmla="*/ 7072 w 10000"/>
                  <a:gd name="connsiteY1052" fmla="*/ 4851 h 10000"/>
                  <a:gd name="connsiteX1053" fmla="*/ 7042 w 10000"/>
                  <a:gd name="connsiteY1053" fmla="*/ 4819 h 10000"/>
                  <a:gd name="connsiteX1054" fmla="*/ 7030 w 10000"/>
                  <a:gd name="connsiteY1054" fmla="*/ 4780 h 10000"/>
                  <a:gd name="connsiteX1055" fmla="*/ 7039 w 10000"/>
                  <a:gd name="connsiteY1055" fmla="*/ 4757 h 10000"/>
                  <a:gd name="connsiteX1056" fmla="*/ 7047 w 10000"/>
                  <a:gd name="connsiteY1056" fmla="*/ 4744 h 10000"/>
                  <a:gd name="connsiteX1057" fmla="*/ 7022 w 10000"/>
                  <a:gd name="connsiteY1057" fmla="*/ 4725 h 10000"/>
                  <a:gd name="connsiteX1058" fmla="*/ 7000 w 10000"/>
                  <a:gd name="connsiteY1058" fmla="*/ 4715 h 10000"/>
                  <a:gd name="connsiteX1059" fmla="*/ 6975 w 10000"/>
                  <a:gd name="connsiteY1059" fmla="*/ 4709 h 10000"/>
                  <a:gd name="connsiteX1060" fmla="*/ 6945 w 10000"/>
                  <a:gd name="connsiteY1060" fmla="*/ 4696 h 10000"/>
                  <a:gd name="connsiteX1061" fmla="*/ 6953 w 10000"/>
                  <a:gd name="connsiteY1061" fmla="*/ 4679 h 10000"/>
                  <a:gd name="connsiteX1062" fmla="*/ 6961 w 10000"/>
                  <a:gd name="connsiteY1062" fmla="*/ 4660 h 10000"/>
                  <a:gd name="connsiteX1063" fmla="*/ 6983 w 10000"/>
                  <a:gd name="connsiteY1063" fmla="*/ 4644 h 10000"/>
                  <a:gd name="connsiteX1064" fmla="*/ 7014 w 10000"/>
                  <a:gd name="connsiteY1064" fmla="*/ 4634 h 10000"/>
                  <a:gd name="connsiteX1065" fmla="*/ 7025 w 10000"/>
                  <a:gd name="connsiteY1065" fmla="*/ 4615 h 10000"/>
                  <a:gd name="connsiteX1066" fmla="*/ 7047 w 10000"/>
                  <a:gd name="connsiteY1066" fmla="*/ 4582 h 10000"/>
                  <a:gd name="connsiteX1067" fmla="*/ 7069 w 10000"/>
                  <a:gd name="connsiteY1067" fmla="*/ 4563 h 10000"/>
                  <a:gd name="connsiteX1068" fmla="*/ 7078 w 10000"/>
                  <a:gd name="connsiteY1068" fmla="*/ 4553 h 10000"/>
                  <a:gd name="connsiteX1069" fmla="*/ 7097 w 10000"/>
                  <a:gd name="connsiteY1069" fmla="*/ 4527 h 10000"/>
                  <a:gd name="connsiteX1070" fmla="*/ 7122 w 10000"/>
                  <a:gd name="connsiteY1070" fmla="*/ 4517 h 10000"/>
                  <a:gd name="connsiteX1071" fmla="*/ 7139 w 10000"/>
                  <a:gd name="connsiteY1071" fmla="*/ 4488 h 10000"/>
                  <a:gd name="connsiteX1072" fmla="*/ 7147 w 10000"/>
                  <a:gd name="connsiteY1072" fmla="*/ 4459 h 10000"/>
                  <a:gd name="connsiteX1073" fmla="*/ 7161 w 10000"/>
                  <a:gd name="connsiteY1073" fmla="*/ 4440 h 10000"/>
                  <a:gd name="connsiteX1074" fmla="*/ 7177 w 10000"/>
                  <a:gd name="connsiteY1074" fmla="*/ 4430 h 10000"/>
                  <a:gd name="connsiteX1075" fmla="*/ 7202 w 10000"/>
                  <a:gd name="connsiteY1075" fmla="*/ 4407 h 10000"/>
                  <a:gd name="connsiteX1076" fmla="*/ 7224 w 10000"/>
                  <a:gd name="connsiteY1076" fmla="*/ 4417 h 10000"/>
                  <a:gd name="connsiteX1077" fmla="*/ 7241 w 10000"/>
                  <a:gd name="connsiteY1077" fmla="*/ 4404 h 10000"/>
                  <a:gd name="connsiteX1078" fmla="*/ 7263 w 10000"/>
                  <a:gd name="connsiteY1078" fmla="*/ 4398 h 10000"/>
                  <a:gd name="connsiteX1079" fmla="*/ 7283 w 10000"/>
                  <a:gd name="connsiteY1079" fmla="*/ 4424 h 10000"/>
                  <a:gd name="connsiteX1080" fmla="*/ 7305 w 10000"/>
                  <a:gd name="connsiteY1080" fmla="*/ 4433 h 10000"/>
                  <a:gd name="connsiteX1081" fmla="*/ 7332 w 10000"/>
                  <a:gd name="connsiteY1081" fmla="*/ 4443 h 10000"/>
                  <a:gd name="connsiteX1082" fmla="*/ 7380 w 10000"/>
                  <a:gd name="connsiteY1082" fmla="*/ 4398 h 10000"/>
                  <a:gd name="connsiteX1083" fmla="*/ 7404 w 10000"/>
                  <a:gd name="connsiteY1083" fmla="*/ 4378 h 10000"/>
                  <a:gd name="connsiteX1084" fmla="*/ 7418 w 10000"/>
                  <a:gd name="connsiteY1084" fmla="*/ 4369 h 10000"/>
                  <a:gd name="connsiteX1085" fmla="*/ 7443 w 10000"/>
                  <a:gd name="connsiteY1085" fmla="*/ 4356 h 10000"/>
                  <a:gd name="connsiteX1086" fmla="*/ 7460 w 10000"/>
                  <a:gd name="connsiteY1086" fmla="*/ 4385 h 10000"/>
                  <a:gd name="connsiteX1087" fmla="*/ 7460 w 10000"/>
                  <a:gd name="connsiteY1087" fmla="*/ 4404 h 10000"/>
                  <a:gd name="connsiteX1088" fmla="*/ 7499 w 10000"/>
                  <a:gd name="connsiteY1088" fmla="*/ 4417 h 10000"/>
                  <a:gd name="connsiteX1089" fmla="*/ 7515 w 10000"/>
                  <a:gd name="connsiteY1089" fmla="*/ 4414 h 10000"/>
                  <a:gd name="connsiteX1090" fmla="*/ 7565 w 10000"/>
                  <a:gd name="connsiteY1090" fmla="*/ 4385 h 10000"/>
                  <a:gd name="connsiteX1091" fmla="*/ 7579 w 10000"/>
                  <a:gd name="connsiteY1091" fmla="*/ 4346 h 10000"/>
                  <a:gd name="connsiteX1092" fmla="*/ 7582 w 10000"/>
                  <a:gd name="connsiteY1092" fmla="*/ 4317 h 10000"/>
                  <a:gd name="connsiteX1093" fmla="*/ 7590 w 10000"/>
                  <a:gd name="connsiteY1093" fmla="*/ 4301 h 10000"/>
                  <a:gd name="connsiteX1094" fmla="*/ 7612 w 10000"/>
                  <a:gd name="connsiteY1094" fmla="*/ 4271 h 10000"/>
                  <a:gd name="connsiteX1095" fmla="*/ 7623 w 10000"/>
                  <a:gd name="connsiteY1095" fmla="*/ 4262 h 10000"/>
                  <a:gd name="connsiteX1096" fmla="*/ 7634 w 10000"/>
                  <a:gd name="connsiteY1096" fmla="*/ 4245 h 10000"/>
                  <a:gd name="connsiteX1097" fmla="*/ 7645 w 10000"/>
                  <a:gd name="connsiteY1097" fmla="*/ 4265 h 10000"/>
                  <a:gd name="connsiteX1098" fmla="*/ 7670 w 10000"/>
                  <a:gd name="connsiteY1098" fmla="*/ 4284 h 10000"/>
                  <a:gd name="connsiteX1099" fmla="*/ 7701 w 10000"/>
                  <a:gd name="connsiteY1099" fmla="*/ 4275 h 10000"/>
                  <a:gd name="connsiteX1100" fmla="*/ 7717 w 10000"/>
                  <a:gd name="connsiteY1100" fmla="*/ 4275 h 10000"/>
                  <a:gd name="connsiteX1101" fmla="*/ 7740 w 10000"/>
                  <a:gd name="connsiteY1101" fmla="*/ 4284 h 10000"/>
                  <a:gd name="connsiteX1102" fmla="*/ 7767 w 10000"/>
                  <a:gd name="connsiteY1102" fmla="*/ 4284 h 10000"/>
                  <a:gd name="connsiteX1103" fmla="*/ 7895 w 10000"/>
                  <a:gd name="connsiteY1103" fmla="*/ 4207 h 10000"/>
                  <a:gd name="connsiteX1104" fmla="*/ 7895 w 10000"/>
                  <a:gd name="connsiteY1104" fmla="*/ 4187 h 10000"/>
                  <a:gd name="connsiteX1105" fmla="*/ 7895 w 10000"/>
                  <a:gd name="connsiteY1105" fmla="*/ 4171 h 10000"/>
                  <a:gd name="connsiteX1106" fmla="*/ 7903 w 10000"/>
                  <a:gd name="connsiteY1106" fmla="*/ 4148 h 10000"/>
                  <a:gd name="connsiteX1107" fmla="*/ 7917 w 10000"/>
                  <a:gd name="connsiteY1107" fmla="*/ 4158 h 10000"/>
                  <a:gd name="connsiteX1108" fmla="*/ 7967 w 10000"/>
                  <a:gd name="connsiteY1108" fmla="*/ 4203 h 10000"/>
                  <a:gd name="connsiteX1109" fmla="*/ 7994 w 10000"/>
                  <a:gd name="connsiteY1109" fmla="*/ 4203 h 10000"/>
                  <a:gd name="connsiteX1110" fmla="*/ 8064 w 10000"/>
                  <a:gd name="connsiteY1110" fmla="*/ 4242 h 10000"/>
                  <a:gd name="connsiteX1111" fmla="*/ 8083 w 10000"/>
                  <a:gd name="connsiteY1111" fmla="*/ 4245 h 10000"/>
                  <a:gd name="connsiteX1112" fmla="*/ 8105 w 10000"/>
                  <a:gd name="connsiteY1112" fmla="*/ 4226 h 10000"/>
                  <a:gd name="connsiteX1113" fmla="*/ 8136 w 10000"/>
                  <a:gd name="connsiteY1113" fmla="*/ 4187 h 10000"/>
                  <a:gd name="connsiteX1114" fmla="*/ 8161 w 10000"/>
                  <a:gd name="connsiteY1114" fmla="*/ 4168 h 10000"/>
                  <a:gd name="connsiteX1115" fmla="*/ 8172 w 10000"/>
                  <a:gd name="connsiteY1115" fmla="*/ 4161 h 10000"/>
                  <a:gd name="connsiteX1116" fmla="*/ 8208 w 10000"/>
                  <a:gd name="connsiteY1116" fmla="*/ 4168 h 10000"/>
                  <a:gd name="connsiteX1117" fmla="*/ 8235 w 10000"/>
                  <a:gd name="connsiteY1117" fmla="*/ 4168 h 10000"/>
                  <a:gd name="connsiteX1118" fmla="*/ 8258 w 10000"/>
                  <a:gd name="connsiteY1118" fmla="*/ 4152 h 10000"/>
                  <a:gd name="connsiteX1119" fmla="*/ 8283 w 10000"/>
                  <a:gd name="connsiteY1119" fmla="*/ 4152 h 10000"/>
                  <a:gd name="connsiteX1120" fmla="*/ 8299 w 10000"/>
                  <a:gd name="connsiteY1120" fmla="*/ 4132 h 10000"/>
                  <a:gd name="connsiteX1121" fmla="*/ 8316 w 10000"/>
                  <a:gd name="connsiteY1121" fmla="*/ 4113 h 10000"/>
                  <a:gd name="connsiteX1122" fmla="*/ 8330 w 10000"/>
                  <a:gd name="connsiteY1122" fmla="*/ 4084 h 10000"/>
                  <a:gd name="connsiteX1123" fmla="*/ 8341 w 10000"/>
                  <a:gd name="connsiteY1123" fmla="*/ 4058 h 10000"/>
                  <a:gd name="connsiteX1124" fmla="*/ 8349 w 10000"/>
                  <a:gd name="connsiteY1124" fmla="*/ 4064 h 10000"/>
                  <a:gd name="connsiteX1125" fmla="*/ 8366 w 10000"/>
                  <a:gd name="connsiteY1125" fmla="*/ 4067 h 10000"/>
                  <a:gd name="connsiteX1126" fmla="*/ 8374 w 10000"/>
                  <a:gd name="connsiteY1126" fmla="*/ 4084 h 10000"/>
                  <a:gd name="connsiteX1127" fmla="*/ 8402 w 10000"/>
                  <a:gd name="connsiteY1127" fmla="*/ 4054 h 10000"/>
                  <a:gd name="connsiteX1128" fmla="*/ 8427 w 10000"/>
                  <a:gd name="connsiteY1128" fmla="*/ 4028 h 10000"/>
                  <a:gd name="connsiteX1129" fmla="*/ 8438 w 10000"/>
                  <a:gd name="connsiteY1129" fmla="*/ 4025 h 10000"/>
                  <a:gd name="connsiteX1130" fmla="*/ 8468 w 10000"/>
                  <a:gd name="connsiteY1130" fmla="*/ 4006 h 10000"/>
                  <a:gd name="connsiteX1131" fmla="*/ 8485 w 10000"/>
                  <a:gd name="connsiteY1131" fmla="*/ 3999 h 10000"/>
                  <a:gd name="connsiteX1132" fmla="*/ 8493 w 10000"/>
                  <a:gd name="connsiteY1132" fmla="*/ 4025 h 10000"/>
                  <a:gd name="connsiteX1133" fmla="*/ 8515 w 10000"/>
                  <a:gd name="connsiteY1133" fmla="*/ 4028 h 10000"/>
                  <a:gd name="connsiteX1134" fmla="*/ 8543 w 10000"/>
                  <a:gd name="connsiteY1134" fmla="*/ 4009 h 10000"/>
                  <a:gd name="connsiteX1135" fmla="*/ 8551 w 10000"/>
                  <a:gd name="connsiteY1135" fmla="*/ 3990 h 10000"/>
                  <a:gd name="connsiteX1136" fmla="*/ 8582 w 10000"/>
                  <a:gd name="connsiteY1136" fmla="*/ 3977 h 10000"/>
                  <a:gd name="connsiteX1137" fmla="*/ 8596 w 10000"/>
                  <a:gd name="connsiteY1137" fmla="*/ 3977 h 10000"/>
                  <a:gd name="connsiteX1138" fmla="*/ 8607 w 10000"/>
                  <a:gd name="connsiteY1138" fmla="*/ 3980 h 10000"/>
                  <a:gd name="connsiteX1139" fmla="*/ 8645 w 10000"/>
                  <a:gd name="connsiteY1139" fmla="*/ 3970 h 10000"/>
                  <a:gd name="connsiteX1140" fmla="*/ 8654 w 10000"/>
                  <a:gd name="connsiteY1140" fmla="*/ 3951 h 10000"/>
                  <a:gd name="connsiteX1141" fmla="*/ 8670 w 10000"/>
                  <a:gd name="connsiteY1141" fmla="*/ 3935 h 10000"/>
                  <a:gd name="connsiteX1142" fmla="*/ 8695 w 10000"/>
                  <a:gd name="connsiteY1142" fmla="*/ 3935 h 10000"/>
                  <a:gd name="connsiteX1143" fmla="*/ 8704 w 10000"/>
                  <a:gd name="connsiteY1143" fmla="*/ 3951 h 10000"/>
                  <a:gd name="connsiteX1144" fmla="*/ 8717 w 10000"/>
                  <a:gd name="connsiteY1144" fmla="*/ 3964 h 10000"/>
                  <a:gd name="connsiteX1145" fmla="*/ 8751 w 10000"/>
                  <a:gd name="connsiteY1145" fmla="*/ 3951 h 10000"/>
                  <a:gd name="connsiteX1146" fmla="*/ 8776 w 10000"/>
                  <a:gd name="connsiteY1146" fmla="*/ 3935 h 10000"/>
                  <a:gd name="connsiteX1147" fmla="*/ 8798 w 10000"/>
                  <a:gd name="connsiteY1147" fmla="*/ 3925 h 10000"/>
                  <a:gd name="connsiteX1148" fmla="*/ 8806 w 10000"/>
                  <a:gd name="connsiteY1148" fmla="*/ 3892 h 10000"/>
                  <a:gd name="connsiteX1149" fmla="*/ 8814 w 10000"/>
                  <a:gd name="connsiteY1149" fmla="*/ 3876 h 10000"/>
                  <a:gd name="connsiteX1150" fmla="*/ 8839 w 10000"/>
                  <a:gd name="connsiteY1150" fmla="*/ 3873 h 10000"/>
                  <a:gd name="connsiteX1151" fmla="*/ 8842 w 10000"/>
                  <a:gd name="connsiteY1151" fmla="*/ 3876 h 10000"/>
                  <a:gd name="connsiteX1152" fmla="*/ 8856 w 10000"/>
                  <a:gd name="connsiteY1152" fmla="*/ 3863 h 10000"/>
                  <a:gd name="connsiteX1153" fmla="*/ 8856 w 10000"/>
                  <a:gd name="connsiteY1153" fmla="*/ 3841 h 10000"/>
                  <a:gd name="connsiteX1154" fmla="*/ 8870 w 10000"/>
                  <a:gd name="connsiteY1154" fmla="*/ 3821 h 10000"/>
                  <a:gd name="connsiteX1155" fmla="*/ 8903 w 10000"/>
                  <a:gd name="connsiteY1155" fmla="*/ 3802 h 10000"/>
                  <a:gd name="connsiteX1156" fmla="*/ 8914 w 10000"/>
                  <a:gd name="connsiteY1156" fmla="*/ 3782 h 10000"/>
                  <a:gd name="connsiteX1157" fmla="*/ 8939 w 10000"/>
                  <a:gd name="connsiteY1157" fmla="*/ 3782 h 10000"/>
                  <a:gd name="connsiteX1158" fmla="*/ 8961 w 10000"/>
                  <a:gd name="connsiteY1158" fmla="*/ 3779 h 10000"/>
                  <a:gd name="connsiteX1159" fmla="*/ 8983 w 10000"/>
                  <a:gd name="connsiteY1159" fmla="*/ 3760 h 10000"/>
                  <a:gd name="connsiteX1160" fmla="*/ 9003 w 10000"/>
                  <a:gd name="connsiteY1160" fmla="*/ 3763 h 10000"/>
                  <a:gd name="connsiteX1161" fmla="*/ 9019 w 10000"/>
                  <a:gd name="connsiteY1161" fmla="*/ 3779 h 10000"/>
                  <a:gd name="connsiteX1162" fmla="*/ 9050 w 10000"/>
                  <a:gd name="connsiteY1162" fmla="*/ 3812 h 10000"/>
                  <a:gd name="connsiteX1163" fmla="*/ 9080 w 10000"/>
                  <a:gd name="connsiteY1163" fmla="*/ 3831 h 10000"/>
                  <a:gd name="connsiteX1164" fmla="*/ 9097 w 10000"/>
                  <a:gd name="connsiteY1164" fmla="*/ 3867 h 10000"/>
                  <a:gd name="connsiteX1165" fmla="*/ 9114 w 10000"/>
                  <a:gd name="connsiteY1165" fmla="*/ 3902 h 10000"/>
                  <a:gd name="connsiteX1166" fmla="*/ 9122 w 10000"/>
                  <a:gd name="connsiteY1166" fmla="*/ 3935 h 10000"/>
                  <a:gd name="connsiteX1167" fmla="*/ 9125 w 10000"/>
                  <a:gd name="connsiteY1167" fmla="*/ 3964 h 10000"/>
                  <a:gd name="connsiteX1168" fmla="*/ 9130 w 10000"/>
                  <a:gd name="connsiteY1168" fmla="*/ 3999 h 10000"/>
                  <a:gd name="connsiteX1169" fmla="*/ 9130 w 10000"/>
                  <a:gd name="connsiteY1169" fmla="*/ 4054 h 10000"/>
                  <a:gd name="connsiteX1170" fmla="*/ 9155 w 10000"/>
                  <a:gd name="connsiteY1170" fmla="*/ 4093 h 10000"/>
                  <a:gd name="connsiteX1171" fmla="*/ 9169 w 10000"/>
                  <a:gd name="connsiteY1171" fmla="*/ 4090 h 10000"/>
                  <a:gd name="connsiteX1172" fmla="*/ 9211 w 10000"/>
                  <a:gd name="connsiteY1172" fmla="*/ 4077 h 10000"/>
                  <a:gd name="connsiteX1173" fmla="*/ 9244 w 10000"/>
                  <a:gd name="connsiteY1173" fmla="*/ 4077 h 10000"/>
                  <a:gd name="connsiteX1174" fmla="*/ 9252 w 10000"/>
                  <a:gd name="connsiteY1174" fmla="*/ 4103 h 10000"/>
                  <a:gd name="connsiteX1175" fmla="*/ 9258 w 10000"/>
                  <a:gd name="connsiteY1175" fmla="*/ 4148 h 10000"/>
                  <a:gd name="connsiteX1176" fmla="*/ 9269 w 10000"/>
                  <a:gd name="connsiteY1176" fmla="*/ 4158 h 10000"/>
                  <a:gd name="connsiteX1177" fmla="*/ 9294 w 10000"/>
                  <a:gd name="connsiteY1177" fmla="*/ 4158 h 10000"/>
                  <a:gd name="connsiteX1178" fmla="*/ 9319 w 10000"/>
                  <a:gd name="connsiteY1178" fmla="*/ 4168 h 10000"/>
                  <a:gd name="connsiteX1179" fmla="*/ 9346 w 10000"/>
                  <a:gd name="connsiteY1179" fmla="*/ 4190 h 10000"/>
                  <a:gd name="connsiteX1180" fmla="*/ 9357 w 10000"/>
                  <a:gd name="connsiteY1180" fmla="*/ 4168 h 10000"/>
                  <a:gd name="connsiteX1181" fmla="*/ 9371 w 10000"/>
                  <a:gd name="connsiteY1181" fmla="*/ 4132 h 10000"/>
                  <a:gd name="connsiteX1182" fmla="*/ 9391 w 10000"/>
                  <a:gd name="connsiteY1182" fmla="*/ 4113 h 10000"/>
                  <a:gd name="connsiteX1183" fmla="*/ 9407 w 10000"/>
                  <a:gd name="connsiteY1183" fmla="*/ 4103 h 10000"/>
                  <a:gd name="connsiteX1184" fmla="*/ 9435 w 10000"/>
                  <a:gd name="connsiteY1184" fmla="*/ 4100 h 10000"/>
                  <a:gd name="connsiteX1185" fmla="*/ 9460 w 10000"/>
                  <a:gd name="connsiteY1185" fmla="*/ 4084 h 10000"/>
                  <a:gd name="connsiteX1186" fmla="*/ 9485 w 10000"/>
                  <a:gd name="connsiteY1186" fmla="*/ 4067 h 10000"/>
                  <a:gd name="connsiteX1187" fmla="*/ 9496 w 10000"/>
                  <a:gd name="connsiteY1187" fmla="*/ 4054 h 10000"/>
                  <a:gd name="connsiteX1188" fmla="*/ 9526 w 10000"/>
                  <a:gd name="connsiteY1188" fmla="*/ 4048 h 10000"/>
                  <a:gd name="connsiteX1189" fmla="*/ 9557 w 10000"/>
                  <a:gd name="connsiteY1189" fmla="*/ 4038 h 10000"/>
                  <a:gd name="connsiteX1190" fmla="*/ 9584 w 10000"/>
                  <a:gd name="connsiteY1190" fmla="*/ 4019 h 10000"/>
                  <a:gd name="connsiteX1191" fmla="*/ 9623 w 10000"/>
                  <a:gd name="connsiteY1191" fmla="*/ 4016 h 10000"/>
                  <a:gd name="connsiteX1192" fmla="*/ 9648 w 10000"/>
                  <a:gd name="connsiteY1192" fmla="*/ 4009 h 10000"/>
                  <a:gd name="connsiteX1193" fmla="*/ 9673 w 10000"/>
                  <a:gd name="connsiteY1193" fmla="*/ 4019 h 10000"/>
                  <a:gd name="connsiteX1194" fmla="*/ 9712 w 10000"/>
                  <a:gd name="connsiteY1194" fmla="*/ 4038 h 10000"/>
                  <a:gd name="connsiteX1195" fmla="*/ 9742 w 10000"/>
                  <a:gd name="connsiteY1195" fmla="*/ 4074 h 10000"/>
                  <a:gd name="connsiteX1196" fmla="*/ 9776 w 10000"/>
                  <a:gd name="connsiteY1196" fmla="*/ 4093 h 10000"/>
                  <a:gd name="connsiteX1197" fmla="*/ 9814 w 10000"/>
                  <a:gd name="connsiteY1197" fmla="*/ 4109 h 10000"/>
                  <a:gd name="connsiteX1198" fmla="*/ 9859 w 10000"/>
                  <a:gd name="connsiteY1198" fmla="*/ 4119 h 10000"/>
                  <a:gd name="connsiteX1199" fmla="*/ 9898 w 10000"/>
                  <a:gd name="connsiteY1199" fmla="*/ 4122 h 10000"/>
                  <a:gd name="connsiteX1200" fmla="*/ 9931 w 10000"/>
                  <a:gd name="connsiteY1200" fmla="*/ 4109 h 10000"/>
                  <a:gd name="connsiteX1201" fmla="*/ 9956 w 10000"/>
                  <a:gd name="connsiteY1201" fmla="*/ 4100 h 10000"/>
                  <a:gd name="connsiteX1202" fmla="*/ 9981 w 10000"/>
                  <a:gd name="connsiteY1202" fmla="*/ 4067 h 10000"/>
                  <a:gd name="connsiteX1203" fmla="*/ 9994 w 10000"/>
                  <a:gd name="connsiteY1203" fmla="*/ 4035 h 10000"/>
                  <a:gd name="connsiteX1204" fmla="*/ 10000 w 10000"/>
                  <a:gd name="connsiteY1204" fmla="*/ 3996 h 10000"/>
                  <a:gd name="connsiteX1205" fmla="*/ 9994 w 10000"/>
                  <a:gd name="connsiteY1205" fmla="*/ 3941 h 10000"/>
                  <a:gd name="connsiteX1206" fmla="*/ 9986 w 10000"/>
                  <a:gd name="connsiteY1206" fmla="*/ 3905 h 10000"/>
                  <a:gd name="connsiteX1207" fmla="*/ 9981 w 10000"/>
                  <a:gd name="connsiteY1207" fmla="*/ 3857 h 10000"/>
                  <a:gd name="connsiteX1208" fmla="*/ 9989 w 10000"/>
                  <a:gd name="connsiteY1208" fmla="*/ 3837 h 10000"/>
                  <a:gd name="connsiteX1209" fmla="*/ 9989 w 10000"/>
                  <a:gd name="connsiteY1209" fmla="*/ 3812 h 10000"/>
                  <a:gd name="connsiteX1210" fmla="*/ 9981 w 10000"/>
                  <a:gd name="connsiteY1210" fmla="*/ 3792 h 10000"/>
                  <a:gd name="connsiteX1211" fmla="*/ 9970 w 10000"/>
                  <a:gd name="connsiteY1211" fmla="*/ 3763 h 10000"/>
                  <a:gd name="connsiteX1212" fmla="*/ 9945 w 10000"/>
                  <a:gd name="connsiteY1212" fmla="*/ 3705 h 10000"/>
                  <a:gd name="connsiteX1213" fmla="*/ 9931 w 10000"/>
                  <a:gd name="connsiteY1213" fmla="*/ 3659 h 10000"/>
                  <a:gd name="connsiteX1214" fmla="*/ 9903 w 10000"/>
                  <a:gd name="connsiteY1214" fmla="*/ 3640 h 10000"/>
                  <a:gd name="connsiteX1215" fmla="*/ 9881 w 10000"/>
                  <a:gd name="connsiteY1215" fmla="*/ 3620 h 10000"/>
                  <a:gd name="connsiteX1216" fmla="*/ 9856 w 10000"/>
                  <a:gd name="connsiteY1216" fmla="*/ 3595 h 10000"/>
                  <a:gd name="connsiteX1217" fmla="*/ 9817 w 10000"/>
                  <a:gd name="connsiteY1217" fmla="*/ 3562 h 10000"/>
                  <a:gd name="connsiteX1218" fmla="*/ 9795 w 10000"/>
                  <a:gd name="connsiteY1218" fmla="*/ 3546 h 10000"/>
                  <a:gd name="connsiteX1219" fmla="*/ 9778 w 10000"/>
                  <a:gd name="connsiteY1219" fmla="*/ 3527 h 10000"/>
                  <a:gd name="connsiteX1220" fmla="*/ 9745 w 10000"/>
                  <a:gd name="connsiteY1220" fmla="*/ 3501 h 10000"/>
                  <a:gd name="connsiteX1221" fmla="*/ 9726 w 10000"/>
                  <a:gd name="connsiteY1221" fmla="*/ 3488 h 10000"/>
                  <a:gd name="connsiteX1222" fmla="*/ 9704 w 10000"/>
                  <a:gd name="connsiteY1222" fmla="*/ 3472 h 10000"/>
                  <a:gd name="connsiteX1223" fmla="*/ 9695 w 10000"/>
                  <a:gd name="connsiteY1223" fmla="*/ 3468 h 10000"/>
                  <a:gd name="connsiteX1224" fmla="*/ 9690 w 10000"/>
                  <a:gd name="connsiteY1224" fmla="*/ 3459 h 10000"/>
                  <a:gd name="connsiteX1225" fmla="*/ 9673 w 10000"/>
                  <a:gd name="connsiteY1225" fmla="*/ 3449 h 10000"/>
                  <a:gd name="connsiteX1226" fmla="*/ 9665 w 10000"/>
                  <a:gd name="connsiteY1226" fmla="*/ 3442 h 10000"/>
                  <a:gd name="connsiteX1227" fmla="*/ 9654 w 10000"/>
                  <a:gd name="connsiteY1227" fmla="*/ 3449 h 10000"/>
                  <a:gd name="connsiteX1228" fmla="*/ 9521 w 10000"/>
                  <a:gd name="connsiteY1228" fmla="*/ 3394 h 10000"/>
                  <a:gd name="connsiteX1229" fmla="*/ 9510 w 10000"/>
                  <a:gd name="connsiteY1229" fmla="*/ 3368 h 10000"/>
                  <a:gd name="connsiteX1230" fmla="*/ 9496 w 10000"/>
                  <a:gd name="connsiteY1230" fmla="*/ 3287 h 10000"/>
                  <a:gd name="connsiteX1231" fmla="*/ 9488 w 10000"/>
                  <a:gd name="connsiteY1231" fmla="*/ 3216 h 10000"/>
                  <a:gd name="connsiteX1232" fmla="*/ 9493 w 10000"/>
                  <a:gd name="connsiteY1232" fmla="*/ 3174 h 10000"/>
                  <a:gd name="connsiteX1233" fmla="*/ 9501 w 10000"/>
                  <a:gd name="connsiteY1233" fmla="*/ 3128 h 10000"/>
                  <a:gd name="connsiteX1234" fmla="*/ 9488 w 10000"/>
                  <a:gd name="connsiteY1234" fmla="*/ 3025 h 10000"/>
                  <a:gd name="connsiteX1235" fmla="*/ 9446 w 10000"/>
                  <a:gd name="connsiteY1235" fmla="*/ 2931 h 10000"/>
                  <a:gd name="connsiteX1236" fmla="*/ 9382 w 10000"/>
                  <a:gd name="connsiteY1236" fmla="*/ 2837 h 10000"/>
                  <a:gd name="connsiteX1237" fmla="*/ 9316 w 10000"/>
                  <a:gd name="connsiteY1237" fmla="*/ 2753 h 10000"/>
                  <a:gd name="connsiteX1238" fmla="*/ 9294 w 10000"/>
                  <a:gd name="connsiteY1238" fmla="*/ 2655 h 10000"/>
                  <a:gd name="connsiteX1239" fmla="*/ 9213 w 10000"/>
                  <a:gd name="connsiteY1239" fmla="*/ 2328 h 10000"/>
                  <a:gd name="connsiteX1240" fmla="*/ 9172 w 10000"/>
                  <a:gd name="connsiteY1240" fmla="*/ 2286 h 10000"/>
                  <a:gd name="connsiteX1241" fmla="*/ 9019 w 10000"/>
                  <a:gd name="connsiteY1241" fmla="*/ 2082 h 10000"/>
                  <a:gd name="connsiteX1242" fmla="*/ 8906 w 10000"/>
                  <a:gd name="connsiteY1242" fmla="*/ 1946 h 10000"/>
                  <a:gd name="connsiteX1243" fmla="*/ 8801 w 10000"/>
                  <a:gd name="connsiteY1243" fmla="*/ 1778 h 10000"/>
                  <a:gd name="connsiteX1244" fmla="*/ 8806 w 10000"/>
                  <a:gd name="connsiteY1244" fmla="*/ 1713 h 10000"/>
                  <a:gd name="connsiteX1245" fmla="*/ 8809 w 10000"/>
                  <a:gd name="connsiteY1245" fmla="*/ 1703 h 10000"/>
                  <a:gd name="connsiteX1246" fmla="*/ 8817 w 10000"/>
                  <a:gd name="connsiteY1246" fmla="*/ 1713 h 10000"/>
                  <a:gd name="connsiteX1247" fmla="*/ 8834 w 10000"/>
                  <a:gd name="connsiteY1247" fmla="*/ 1729 h 10000"/>
                  <a:gd name="connsiteX1248" fmla="*/ 8839 w 10000"/>
                  <a:gd name="connsiteY1248" fmla="*/ 1729 h 10000"/>
                  <a:gd name="connsiteX1249" fmla="*/ 8848 w 10000"/>
                  <a:gd name="connsiteY1249" fmla="*/ 1723 h 10000"/>
                  <a:gd name="connsiteX1250" fmla="*/ 8850 w 10000"/>
                  <a:gd name="connsiteY1250" fmla="*/ 1703 h 10000"/>
                  <a:gd name="connsiteX1251" fmla="*/ 8850 w 10000"/>
                  <a:gd name="connsiteY1251" fmla="*/ 1684 h 10000"/>
                  <a:gd name="connsiteX1252" fmla="*/ 8850 w 10000"/>
                  <a:gd name="connsiteY1252" fmla="*/ 1648 h 10000"/>
                  <a:gd name="connsiteX1253" fmla="*/ 8881 w 10000"/>
                  <a:gd name="connsiteY1253" fmla="*/ 1571 h 10000"/>
                  <a:gd name="connsiteX1254" fmla="*/ 8895 w 10000"/>
                  <a:gd name="connsiteY1254" fmla="*/ 1541 h 10000"/>
                  <a:gd name="connsiteX1255" fmla="*/ 8895 w 10000"/>
                  <a:gd name="connsiteY1255" fmla="*/ 1525 h 10000"/>
                  <a:gd name="connsiteX1256" fmla="*/ 8881 w 10000"/>
                  <a:gd name="connsiteY1256" fmla="*/ 1516 h 10000"/>
                  <a:gd name="connsiteX1257" fmla="*/ 8864 w 10000"/>
                  <a:gd name="connsiteY1257" fmla="*/ 1522 h 10000"/>
                  <a:gd name="connsiteX1258" fmla="*/ 8850 w 10000"/>
                  <a:gd name="connsiteY1258" fmla="*/ 1535 h 10000"/>
                  <a:gd name="connsiteX1259" fmla="*/ 8834 w 10000"/>
                  <a:gd name="connsiteY1259" fmla="*/ 1571 h 10000"/>
                  <a:gd name="connsiteX1260" fmla="*/ 8825 w 10000"/>
                  <a:gd name="connsiteY1260" fmla="*/ 1587 h 10000"/>
                  <a:gd name="connsiteX1261" fmla="*/ 8776 w 10000"/>
                  <a:gd name="connsiteY1261" fmla="*/ 1571 h 10000"/>
                  <a:gd name="connsiteX1262" fmla="*/ 8745 w 10000"/>
                  <a:gd name="connsiteY1262" fmla="*/ 1580 h 10000"/>
                  <a:gd name="connsiteX1263" fmla="*/ 8720 w 10000"/>
                  <a:gd name="connsiteY1263" fmla="*/ 1587 h 10000"/>
                  <a:gd name="connsiteX1264" fmla="*/ 8709 w 10000"/>
                  <a:gd name="connsiteY1264" fmla="*/ 1609 h 10000"/>
                  <a:gd name="connsiteX1265" fmla="*/ 8693 w 10000"/>
                  <a:gd name="connsiteY1265" fmla="*/ 1616 h 10000"/>
                  <a:gd name="connsiteX1266" fmla="*/ 8684 w 10000"/>
                  <a:gd name="connsiteY1266" fmla="*/ 1639 h 10000"/>
                  <a:gd name="connsiteX1267" fmla="*/ 8684 w 10000"/>
                  <a:gd name="connsiteY1267" fmla="*/ 1658 h 10000"/>
                  <a:gd name="connsiteX1268" fmla="*/ 8665 w 10000"/>
                  <a:gd name="connsiteY1268" fmla="*/ 1655 h 10000"/>
                  <a:gd name="connsiteX1269" fmla="*/ 8665 w 10000"/>
                  <a:gd name="connsiteY1269" fmla="*/ 1645 h 10000"/>
                  <a:gd name="connsiteX1270" fmla="*/ 8665 w 10000"/>
                  <a:gd name="connsiteY1270" fmla="*/ 1626 h 10000"/>
                  <a:gd name="connsiteX1271" fmla="*/ 8676 w 10000"/>
                  <a:gd name="connsiteY1271" fmla="*/ 1609 h 10000"/>
                  <a:gd name="connsiteX1272" fmla="*/ 8679 w 10000"/>
                  <a:gd name="connsiteY1272" fmla="*/ 1597 h 10000"/>
                  <a:gd name="connsiteX1273" fmla="*/ 8687 w 10000"/>
                  <a:gd name="connsiteY1273" fmla="*/ 1577 h 10000"/>
                  <a:gd name="connsiteX1274" fmla="*/ 8695 w 10000"/>
                  <a:gd name="connsiteY1274" fmla="*/ 1554 h 10000"/>
                  <a:gd name="connsiteX1275" fmla="*/ 8709 w 10000"/>
                  <a:gd name="connsiteY1275" fmla="*/ 1532 h 10000"/>
                  <a:gd name="connsiteX1276" fmla="*/ 8704 w 10000"/>
                  <a:gd name="connsiteY1276" fmla="*/ 1512 h 10000"/>
                  <a:gd name="connsiteX1277" fmla="*/ 8695 w 10000"/>
                  <a:gd name="connsiteY1277" fmla="*/ 1503 h 10000"/>
                  <a:gd name="connsiteX1278" fmla="*/ 8684 w 10000"/>
                  <a:gd name="connsiteY1278" fmla="*/ 1503 h 10000"/>
                  <a:gd name="connsiteX1279" fmla="*/ 8670 w 10000"/>
                  <a:gd name="connsiteY1279" fmla="*/ 1525 h 10000"/>
                  <a:gd name="connsiteX1280" fmla="*/ 8665 w 10000"/>
                  <a:gd name="connsiteY1280" fmla="*/ 1545 h 10000"/>
                  <a:gd name="connsiteX1281" fmla="*/ 8654 w 10000"/>
                  <a:gd name="connsiteY1281" fmla="*/ 1567 h 10000"/>
                  <a:gd name="connsiteX1282" fmla="*/ 8648 w 10000"/>
                  <a:gd name="connsiteY1282" fmla="*/ 1587 h 10000"/>
                  <a:gd name="connsiteX1283" fmla="*/ 8640 w 10000"/>
                  <a:gd name="connsiteY1283" fmla="*/ 1629 h 10000"/>
                  <a:gd name="connsiteX1284" fmla="*/ 8620 w 10000"/>
                  <a:gd name="connsiteY1284" fmla="*/ 1635 h 10000"/>
                  <a:gd name="connsiteX1285" fmla="*/ 8612 w 10000"/>
                  <a:gd name="connsiteY1285" fmla="*/ 1635 h 10000"/>
                  <a:gd name="connsiteX1286" fmla="*/ 8604 w 10000"/>
                  <a:gd name="connsiteY1286" fmla="*/ 1626 h 10000"/>
                  <a:gd name="connsiteX1287" fmla="*/ 8596 w 10000"/>
                  <a:gd name="connsiteY1287" fmla="*/ 1616 h 10000"/>
                  <a:gd name="connsiteX1288" fmla="*/ 8596 w 10000"/>
                  <a:gd name="connsiteY1288" fmla="*/ 1580 h 10000"/>
                  <a:gd name="connsiteX1289" fmla="*/ 8587 w 10000"/>
                  <a:gd name="connsiteY1289" fmla="*/ 1545 h 10000"/>
                  <a:gd name="connsiteX1290" fmla="*/ 8565 w 10000"/>
                  <a:gd name="connsiteY1290" fmla="*/ 1516 h 10000"/>
                  <a:gd name="connsiteX1291" fmla="*/ 8543 w 10000"/>
                  <a:gd name="connsiteY1291" fmla="*/ 1512 h 10000"/>
                  <a:gd name="connsiteX1292" fmla="*/ 8518 w 10000"/>
                  <a:gd name="connsiteY1292" fmla="*/ 1532 h 10000"/>
                  <a:gd name="connsiteX1293" fmla="*/ 8476 w 10000"/>
                  <a:gd name="connsiteY1293" fmla="*/ 1567 h 10000"/>
                  <a:gd name="connsiteX1294" fmla="*/ 8454 w 10000"/>
                  <a:gd name="connsiteY1294" fmla="*/ 1551 h 10000"/>
                  <a:gd name="connsiteX1295" fmla="*/ 8402 w 10000"/>
                  <a:gd name="connsiteY1295" fmla="*/ 1493 h 10000"/>
                  <a:gd name="connsiteX1296" fmla="*/ 8371 w 10000"/>
                  <a:gd name="connsiteY1296" fmla="*/ 1428 h 10000"/>
                  <a:gd name="connsiteX1297" fmla="*/ 8072 w 10000"/>
                  <a:gd name="connsiteY1297" fmla="*/ 1422 h 10000"/>
                  <a:gd name="connsiteX1298" fmla="*/ 7823 w 10000"/>
                  <a:gd name="connsiteY1298" fmla="*/ 1279 h 10000"/>
                  <a:gd name="connsiteX1299" fmla="*/ 7587 w 10000"/>
                  <a:gd name="connsiteY1299" fmla="*/ 1133 h 10000"/>
                  <a:gd name="connsiteX1300" fmla="*/ 7526 w 10000"/>
                  <a:gd name="connsiteY1300" fmla="*/ 1098 h 10000"/>
                  <a:gd name="connsiteX1301" fmla="*/ 7346 w 10000"/>
                  <a:gd name="connsiteY1301" fmla="*/ 991 h 10000"/>
                  <a:gd name="connsiteX1302" fmla="*/ 7321 w 10000"/>
                  <a:gd name="connsiteY1302" fmla="*/ 959 h 10000"/>
                  <a:gd name="connsiteX1303" fmla="*/ 7307 w 10000"/>
                  <a:gd name="connsiteY1303" fmla="*/ 871 h 10000"/>
                  <a:gd name="connsiteX1304" fmla="*/ 7224 w 10000"/>
                  <a:gd name="connsiteY1304" fmla="*/ 816 h 10000"/>
                  <a:gd name="connsiteX1305" fmla="*/ 7147 w 10000"/>
                  <a:gd name="connsiteY1305" fmla="*/ 787 h 10000"/>
                  <a:gd name="connsiteX1306" fmla="*/ 7080 w 10000"/>
                  <a:gd name="connsiteY1306" fmla="*/ 742 h 10000"/>
                  <a:gd name="connsiteX1307" fmla="*/ 7069 w 10000"/>
                  <a:gd name="connsiteY1307" fmla="*/ 767 h 10000"/>
                  <a:gd name="connsiteX1308" fmla="*/ 7033 w 10000"/>
                  <a:gd name="connsiteY1308" fmla="*/ 787 h 10000"/>
                  <a:gd name="connsiteX1309" fmla="*/ 6820 w 10000"/>
                  <a:gd name="connsiteY1309" fmla="*/ 878 h 10000"/>
                  <a:gd name="connsiteX1310" fmla="*/ 6726 w 10000"/>
                  <a:gd name="connsiteY1310" fmla="*/ 897 h 10000"/>
                  <a:gd name="connsiteX1311" fmla="*/ 6626 w 10000"/>
                  <a:gd name="connsiteY1311" fmla="*/ 955 h 10000"/>
                  <a:gd name="connsiteX1312" fmla="*/ 6582 w 10000"/>
                  <a:gd name="connsiteY1312" fmla="*/ 946 h 10000"/>
                  <a:gd name="connsiteX1313" fmla="*/ 6571 w 10000"/>
                  <a:gd name="connsiteY1313" fmla="*/ 955 h 10000"/>
                  <a:gd name="connsiteX1314" fmla="*/ 6507 w 10000"/>
                  <a:gd name="connsiteY1314" fmla="*/ 975 h 10000"/>
                  <a:gd name="connsiteX1315" fmla="*/ 6485 w 10000"/>
                  <a:gd name="connsiteY1315" fmla="*/ 975 h 10000"/>
                  <a:gd name="connsiteX1316" fmla="*/ 6476 w 10000"/>
                  <a:gd name="connsiteY1316" fmla="*/ 965 h 10000"/>
                  <a:gd name="connsiteX1317" fmla="*/ 6474 w 10000"/>
                  <a:gd name="connsiteY1317" fmla="*/ 936 h 10000"/>
                  <a:gd name="connsiteX1318" fmla="*/ 6452 w 10000"/>
                  <a:gd name="connsiteY1318" fmla="*/ 887 h 10000"/>
                  <a:gd name="connsiteX1319" fmla="*/ 6352 w 10000"/>
                  <a:gd name="connsiteY1319" fmla="*/ 767 h 10000"/>
                  <a:gd name="connsiteX1320" fmla="*/ 6313 w 10000"/>
                  <a:gd name="connsiteY1320" fmla="*/ 732 h 10000"/>
                  <a:gd name="connsiteX1321" fmla="*/ 6296 w 10000"/>
                  <a:gd name="connsiteY1321" fmla="*/ 690 h 10000"/>
                  <a:gd name="connsiteX1322" fmla="*/ 6271 w 10000"/>
                  <a:gd name="connsiteY1322" fmla="*/ 664 h 10000"/>
                  <a:gd name="connsiteX1323" fmla="*/ 6266 w 10000"/>
                  <a:gd name="connsiteY1323" fmla="*/ 654 h 10000"/>
                  <a:gd name="connsiteX1324" fmla="*/ 6111 w 10000"/>
                  <a:gd name="connsiteY1324" fmla="*/ 398 h 10000"/>
                  <a:gd name="connsiteX1325" fmla="*/ 5903 w 10000"/>
                  <a:gd name="connsiteY1325" fmla="*/ 408 h 10000"/>
                  <a:gd name="connsiteX1326" fmla="*/ 5837 w 10000"/>
                  <a:gd name="connsiteY1326" fmla="*/ 427 h 10000"/>
                  <a:gd name="connsiteX1327" fmla="*/ 5756 w 10000"/>
                  <a:gd name="connsiteY1327" fmla="*/ 453 h 10000"/>
                  <a:gd name="connsiteX1328" fmla="*/ 5681 w 10000"/>
                  <a:gd name="connsiteY1328" fmla="*/ 453 h 10000"/>
                  <a:gd name="connsiteX1329" fmla="*/ 5609 w 10000"/>
                  <a:gd name="connsiteY1329" fmla="*/ 447 h 10000"/>
                  <a:gd name="connsiteX1330" fmla="*/ 5554 w 10000"/>
                  <a:gd name="connsiteY1330" fmla="*/ 304 h 10000"/>
                  <a:gd name="connsiteX1331" fmla="*/ 5529 w 10000"/>
                  <a:gd name="connsiteY1331" fmla="*/ 301 h 10000"/>
                  <a:gd name="connsiteX1332" fmla="*/ 5393 w 10000"/>
                  <a:gd name="connsiteY1332" fmla="*/ 256 h 10000"/>
                  <a:gd name="connsiteX1333" fmla="*/ 5366 w 10000"/>
                  <a:gd name="connsiteY1333" fmla="*/ 220 h 10000"/>
                  <a:gd name="connsiteX1334" fmla="*/ 5249 w 10000"/>
                  <a:gd name="connsiteY1334" fmla="*/ 155 h 10000"/>
                  <a:gd name="connsiteX1335" fmla="*/ 5141 w 10000"/>
                  <a:gd name="connsiteY1335" fmla="*/ 52 h 10000"/>
                  <a:gd name="connsiteX1336" fmla="*/ 5116 w 10000"/>
                  <a:gd name="connsiteY1336" fmla="*/ 3 h 10000"/>
                  <a:gd name="connsiteX1337" fmla="*/ 5061 w 10000"/>
                  <a:gd name="connsiteY1337" fmla="*/ 0 h 10000"/>
                  <a:gd name="connsiteX1338" fmla="*/ 5036 w 10000"/>
                  <a:gd name="connsiteY1338" fmla="*/ 32 h 10000"/>
                  <a:gd name="connsiteX1339" fmla="*/ 4942 w 10000"/>
                  <a:gd name="connsiteY1339" fmla="*/ 133 h 10000"/>
                  <a:gd name="connsiteX1340" fmla="*/ 4900 w 10000"/>
                  <a:gd name="connsiteY1340" fmla="*/ 217 h 10000"/>
                  <a:gd name="connsiteX1341" fmla="*/ 4861 w 10000"/>
                  <a:gd name="connsiteY1341" fmla="*/ 198 h 10000"/>
                  <a:gd name="connsiteX1342" fmla="*/ 4795 w 10000"/>
                  <a:gd name="connsiteY1342" fmla="*/ 68 h 10000"/>
                  <a:gd name="connsiteX1343" fmla="*/ 4778 w 10000"/>
                  <a:gd name="connsiteY1343" fmla="*/ 62 h 10000"/>
                  <a:gd name="connsiteX1344" fmla="*/ 4765 w 10000"/>
                  <a:gd name="connsiteY1344" fmla="*/ 62 h 10000"/>
                  <a:gd name="connsiteX1345" fmla="*/ 4748 w 10000"/>
                  <a:gd name="connsiteY1345" fmla="*/ 68 h 10000"/>
                  <a:gd name="connsiteX1346" fmla="*/ 4673 w 10000"/>
                  <a:gd name="connsiteY1346" fmla="*/ 136 h 10000"/>
                  <a:gd name="connsiteX1347" fmla="*/ 4632 w 10000"/>
                  <a:gd name="connsiteY1347" fmla="*/ 201 h 10000"/>
                  <a:gd name="connsiteX1348" fmla="*/ 4623 w 10000"/>
                  <a:gd name="connsiteY1348" fmla="*/ 210 h 10000"/>
                  <a:gd name="connsiteX1349" fmla="*/ 4579 w 10000"/>
                  <a:gd name="connsiteY1349" fmla="*/ 220 h 10000"/>
                  <a:gd name="connsiteX1350" fmla="*/ 4479 w 10000"/>
                  <a:gd name="connsiteY1350" fmla="*/ 198 h 10000"/>
                  <a:gd name="connsiteX1351" fmla="*/ 4402 w 10000"/>
                  <a:gd name="connsiteY1351" fmla="*/ 165 h 10000"/>
                  <a:gd name="connsiteX1352" fmla="*/ 4374 w 10000"/>
                  <a:gd name="connsiteY1352" fmla="*/ 165 h 10000"/>
                  <a:gd name="connsiteX1353" fmla="*/ 4335 w 10000"/>
                  <a:gd name="connsiteY1353" fmla="*/ 172 h 10000"/>
                  <a:gd name="connsiteX1354" fmla="*/ 4302 w 10000"/>
                  <a:gd name="connsiteY1354" fmla="*/ 188 h 10000"/>
                  <a:gd name="connsiteX1355" fmla="*/ 4271 w 10000"/>
                  <a:gd name="connsiteY1355" fmla="*/ 220 h 10000"/>
                  <a:gd name="connsiteX1356" fmla="*/ 4238 w 10000"/>
                  <a:gd name="connsiteY1356" fmla="*/ 240 h 10000"/>
                  <a:gd name="connsiteX1357" fmla="*/ 4324 w 10000"/>
                  <a:gd name="connsiteY1357" fmla="*/ 1289 h 10000"/>
                  <a:gd name="connsiteX1358" fmla="*/ 3521 w 10000"/>
                  <a:gd name="connsiteY1358" fmla="*/ 7730 h 10000"/>
                  <a:gd name="connsiteX1359" fmla="*/ 3554 w 10000"/>
                  <a:gd name="connsiteY1359" fmla="*/ 7740 h 10000"/>
                  <a:gd name="connsiteX1360" fmla="*/ 3560 w 10000"/>
                  <a:gd name="connsiteY1360" fmla="*/ 7749 h 10000"/>
                  <a:gd name="connsiteX1361" fmla="*/ 3562 w 10000"/>
                  <a:gd name="connsiteY1361" fmla="*/ 7759 h 10000"/>
                  <a:gd name="connsiteX1362" fmla="*/ 3573 w 10000"/>
                  <a:gd name="connsiteY1362" fmla="*/ 7766 h 10000"/>
                  <a:gd name="connsiteX1363" fmla="*/ 3584 w 10000"/>
                  <a:gd name="connsiteY1363" fmla="*/ 7759 h 10000"/>
                  <a:gd name="connsiteX1364" fmla="*/ 3598 w 10000"/>
                  <a:gd name="connsiteY1364" fmla="*/ 7743 h 10000"/>
                  <a:gd name="connsiteX1365" fmla="*/ 3609 w 10000"/>
                  <a:gd name="connsiteY1365" fmla="*/ 7756 h 10000"/>
                  <a:gd name="connsiteX1366" fmla="*/ 3623 w 10000"/>
                  <a:gd name="connsiteY1366" fmla="*/ 7733 h 10000"/>
                  <a:gd name="connsiteX1367" fmla="*/ 3632 w 10000"/>
                  <a:gd name="connsiteY1367" fmla="*/ 7730 h 10000"/>
                  <a:gd name="connsiteX1368" fmla="*/ 3634 w 10000"/>
                  <a:gd name="connsiteY1368" fmla="*/ 7730 h 10000"/>
                  <a:gd name="connsiteX1369" fmla="*/ 3643 w 10000"/>
                  <a:gd name="connsiteY1369" fmla="*/ 7730 h 10000"/>
                  <a:gd name="connsiteX1370" fmla="*/ 3657 w 10000"/>
                  <a:gd name="connsiteY1370" fmla="*/ 7733 h 10000"/>
                  <a:gd name="connsiteX1371" fmla="*/ 3670 w 10000"/>
                  <a:gd name="connsiteY1371" fmla="*/ 7730 h 10000"/>
                  <a:gd name="connsiteX1372" fmla="*/ 3687 w 10000"/>
                  <a:gd name="connsiteY1372" fmla="*/ 7730 h 10000"/>
                  <a:gd name="connsiteX1373" fmla="*/ 3690 w 10000"/>
                  <a:gd name="connsiteY1373" fmla="*/ 7730 h 10000"/>
                  <a:gd name="connsiteX1374" fmla="*/ 3704 w 10000"/>
                  <a:gd name="connsiteY1374" fmla="*/ 7740 h 10000"/>
                  <a:gd name="connsiteX1375" fmla="*/ 3712 w 10000"/>
                  <a:gd name="connsiteY1375" fmla="*/ 7743 h 10000"/>
                  <a:gd name="connsiteX1376" fmla="*/ 3723 w 10000"/>
                  <a:gd name="connsiteY1376" fmla="*/ 7749 h 10000"/>
                  <a:gd name="connsiteX1377" fmla="*/ 3729 w 10000"/>
                  <a:gd name="connsiteY1377" fmla="*/ 7749 h 10000"/>
                  <a:gd name="connsiteX1378" fmla="*/ 3729 w 10000"/>
                  <a:gd name="connsiteY1378" fmla="*/ 7743 h 10000"/>
                  <a:gd name="connsiteX1379" fmla="*/ 3745 w 10000"/>
                  <a:gd name="connsiteY1379" fmla="*/ 7740 h 10000"/>
                  <a:gd name="connsiteX1380" fmla="*/ 3753 w 10000"/>
                  <a:gd name="connsiteY1380" fmla="*/ 7730 h 10000"/>
                  <a:gd name="connsiteX1381" fmla="*/ 3762 w 10000"/>
                  <a:gd name="connsiteY1381" fmla="*/ 7720 h 10000"/>
                  <a:gd name="connsiteX1382" fmla="*/ 3776 w 10000"/>
                  <a:gd name="connsiteY1382" fmla="*/ 7710 h 10000"/>
                  <a:gd name="connsiteX1383" fmla="*/ 3784 w 10000"/>
                  <a:gd name="connsiteY1383" fmla="*/ 7701 h 10000"/>
                  <a:gd name="connsiteX1384" fmla="*/ 3792 w 10000"/>
                  <a:gd name="connsiteY1384" fmla="*/ 7694 h 10000"/>
                  <a:gd name="connsiteX1385" fmla="*/ 3801 w 10000"/>
                  <a:gd name="connsiteY1385" fmla="*/ 7685 h 10000"/>
                  <a:gd name="connsiteX1386" fmla="*/ 3803 w 10000"/>
                  <a:gd name="connsiteY1386" fmla="*/ 7685 h 10000"/>
                  <a:gd name="connsiteX1387" fmla="*/ 3809 w 10000"/>
                  <a:gd name="connsiteY1387" fmla="*/ 7685 h 10000"/>
                  <a:gd name="connsiteX1388" fmla="*/ 3817 w 10000"/>
                  <a:gd name="connsiteY1388" fmla="*/ 7691 h 10000"/>
                  <a:gd name="connsiteX1389" fmla="*/ 3817 w 10000"/>
                  <a:gd name="connsiteY1389" fmla="*/ 7694 h 10000"/>
                  <a:gd name="connsiteX1390" fmla="*/ 3812 w 10000"/>
                  <a:gd name="connsiteY1390" fmla="*/ 7714 h 10000"/>
                  <a:gd name="connsiteX1391" fmla="*/ 3795 w 10000"/>
                  <a:gd name="connsiteY1391" fmla="*/ 7733 h 10000"/>
                  <a:gd name="connsiteX1392" fmla="*/ 3778 w 10000"/>
                  <a:gd name="connsiteY1392" fmla="*/ 7756 h 10000"/>
                  <a:gd name="connsiteX1393" fmla="*/ 3762 w 10000"/>
                  <a:gd name="connsiteY1393" fmla="*/ 7775 h 10000"/>
                  <a:gd name="connsiteX1394" fmla="*/ 3748 w 10000"/>
                  <a:gd name="connsiteY1394" fmla="*/ 7775 h 10000"/>
                  <a:gd name="connsiteX1395" fmla="*/ 3737 w 10000"/>
                  <a:gd name="connsiteY1395" fmla="*/ 7778 h 10000"/>
                  <a:gd name="connsiteX1396" fmla="*/ 3723 w 10000"/>
                  <a:gd name="connsiteY1396" fmla="*/ 7778 h 10000"/>
                  <a:gd name="connsiteX1397" fmla="*/ 3720 w 10000"/>
                  <a:gd name="connsiteY1397" fmla="*/ 7785 h 10000"/>
                  <a:gd name="connsiteX1398" fmla="*/ 3715 w 10000"/>
                  <a:gd name="connsiteY1398" fmla="*/ 7788 h 10000"/>
                  <a:gd name="connsiteX1399" fmla="*/ 3704 w 10000"/>
                  <a:gd name="connsiteY1399" fmla="*/ 7804 h 10000"/>
                  <a:gd name="connsiteX1400" fmla="*/ 3690 w 10000"/>
                  <a:gd name="connsiteY1400" fmla="*/ 7804 h 10000"/>
                  <a:gd name="connsiteX1401" fmla="*/ 3681 w 10000"/>
                  <a:gd name="connsiteY1401" fmla="*/ 7804 h 10000"/>
                  <a:gd name="connsiteX1402" fmla="*/ 3673 w 10000"/>
                  <a:gd name="connsiteY1402" fmla="*/ 7824 h 10000"/>
                  <a:gd name="connsiteX1403" fmla="*/ 3670 w 10000"/>
                  <a:gd name="connsiteY1403" fmla="*/ 7847 h 10000"/>
                  <a:gd name="connsiteX1404" fmla="*/ 3673 w 10000"/>
                  <a:gd name="connsiteY1404" fmla="*/ 7866 h 10000"/>
                  <a:gd name="connsiteX1405" fmla="*/ 3679 w 10000"/>
                  <a:gd name="connsiteY1405" fmla="*/ 7872 h 10000"/>
                  <a:gd name="connsiteX1406" fmla="*/ 3687 w 10000"/>
                  <a:gd name="connsiteY1406" fmla="*/ 7879 h 10000"/>
                  <a:gd name="connsiteX1407" fmla="*/ 3695 w 10000"/>
                  <a:gd name="connsiteY1407" fmla="*/ 7882 h 10000"/>
                  <a:gd name="connsiteX1408" fmla="*/ 3704 w 10000"/>
                  <a:gd name="connsiteY1408" fmla="*/ 7898 h 10000"/>
                  <a:gd name="connsiteX1409" fmla="*/ 3712 w 10000"/>
                  <a:gd name="connsiteY1409" fmla="*/ 7918 h 10000"/>
                  <a:gd name="connsiteX1410" fmla="*/ 3715 w 10000"/>
                  <a:gd name="connsiteY1410" fmla="*/ 7931 h 10000"/>
                  <a:gd name="connsiteX1411" fmla="*/ 3723 w 10000"/>
                  <a:gd name="connsiteY1411" fmla="*/ 7960 h 10000"/>
                  <a:gd name="connsiteX1412" fmla="*/ 3720 w 10000"/>
                  <a:gd name="connsiteY1412" fmla="*/ 7970 h 10000"/>
                  <a:gd name="connsiteX1413" fmla="*/ 3712 w 10000"/>
                  <a:gd name="connsiteY1413" fmla="*/ 8005 h 10000"/>
                  <a:gd name="connsiteX1414" fmla="*/ 3706 w 10000"/>
                  <a:gd name="connsiteY1414" fmla="*/ 8021 h 10000"/>
                  <a:gd name="connsiteX1415" fmla="*/ 3712 w 10000"/>
                  <a:gd name="connsiteY1415" fmla="*/ 8044 h 10000"/>
                  <a:gd name="connsiteX1416" fmla="*/ 3712 w 10000"/>
                  <a:gd name="connsiteY1416" fmla="*/ 8051 h 10000"/>
                  <a:gd name="connsiteX1417" fmla="*/ 3729 w 10000"/>
                  <a:gd name="connsiteY1417" fmla="*/ 8060 h 10000"/>
                  <a:gd name="connsiteX1418" fmla="*/ 3737 w 10000"/>
                  <a:gd name="connsiteY1418" fmla="*/ 8063 h 10000"/>
                  <a:gd name="connsiteX1419" fmla="*/ 3748 w 10000"/>
                  <a:gd name="connsiteY1419" fmla="*/ 8070 h 10000"/>
                  <a:gd name="connsiteX1420" fmla="*/ 3767 w 10000"/>
                  <a:gd name="connsiteY1420" fmla="*/ 8106 h 10000"/>
                  <a:gd name="connsiteX1421" fmla="*/ 3770 w 10000"/>
                  <a:gd name="connsiteY1421" fmla="*/ 8119 h 10000"/>
                  <a:gd name="connsiteX1422" fmla="*/ 3787 w 10000"/>
                  <a:gd name="connsiteY1422" fmla="*/ 8157 h 10000"/>
                  <a:gd name="connsiteX1423" fmla="*/ 3787 w 10000"/>
                  <a:gd name="connsiteY1423" fmla="*/ 8174 h 10000"/>
                  <a:gd name="connsiteX1424" fmla="*/ 3776 w 10000"/>
                  <a:gd name="connsiteY1424" fmla="*/ 8203 h 10000"/>
                  <a:gd name="connsiteX1425" fmla="*/ 3767 w 10000"/>
                  <a:gd name="connsiteY1425" fmla="*/ 8193 h 10000"/>
                  <a:gd name="connsiteX1426" fmla="*/ 3767 w 10000"/>
                  <a:gd name="connsiteY1426" fmla="*/ 8174 h 10000"/>
                  <a:gd name="connsiteX1427" fmla="*/ 3762 w 10000"/>
                  <a:gd name="connsiteY1427" fmla="*/ 8157 h 10000"/>
                  <a:gd name="connsiteX1428" fmla="*/ 3753 w 10000"/>
                  <a:gd name="connsiteY1428" fmla="*/ 8148 h 10000"/>
                  <a:gd name="connsiteX1429" fmla="*/ 3740 w 10000"/>
                  <a:gd name="connsiteY1429" fmla="*/ 8154 h 10000"/>
                  <a:gd name="connsiteX1430" fmla="*/ 3731 w 10000"/>
                  <a:gd name="connsiteY1430" fmla="*/ 8138 h 10000"/>
                  <a:gd name="connsiteX1431" fmla="*/ 3729 w 10000"/>
                  <a:gd name="connsiteY1431" fmla="*/ 8125 h 10000"/>
                  <a:gd name="connsiteX1432" fmla="*/ 3712 w 10000"/>
                  <a:gd name="connsiteY1432" fmla="*/ 8115 h 10000"/>
                  <a:gd name="connsiteX1433" fmla="*/ 3704 w 10000"/>
                  <a:gd name="connsiteY1433" fmla="*/ 8109 h 10000"/>
                  <a:gd name="connsiteX1434" fmla="*/ 3687 w 10000"/>
                  <a:gd name="connsiteY1434" fmla="*/ 8099 h 10000"/>
                  <a:gd name="connsiteX1435" fmla="*/ 3673 w 10000"/>
                  <a:gd name="connsiteY1435" fmla="*/ 8093 h 10000"/>
                  <a:gd name="connsiteX1436" fmla="*/ 3665 w 10000"/>
                  <a:gd name="connsiteY1436" fmla="*/ 8083 h 10000"/>
                  <a:gd name="connsiteX1437" fmla="*/ 3648 w 10000"/>
                  <a:gd name="connsiteY1437" fmla="*/ 8073 h 10000"/>
                  <a:gd name="connsiteX1438" fmla="*/ 3643 w 10000"/>
                  <a:gd name="connsiteY1438" fmla="*/ 8063 h 10000"/>
                  <a:gd name="connsiteX1439" fmla="*/ 3632 w 10000"/>
                  <a:gd name="connsiteY1439" fmla="*/ 8054 h 10000"/>
                  <a:gd name="connsiteX1440" fmla="*/ 3623 w 10000"/>
                  <a:gd name="connsiteY1440" fmla="*/ 8060 h 10000"/>
                  <a:gd name="connsiteX1441" fmla="*/ 3615 w 10000"/>
                  <a:gd name="connsiteY1441" fmla="*/ 8070 h 10000"/>
                  <a:gd name="connsiteX1442" fmla="*/ 3607 w 10000"/>
                  <a:gd name="connsiteY1442" fmla="*/ 8083 h 10000"/>
                  <a:gd name="connsiteX1443" fmla="*/ 3607 w 10000"/>
                  <a:gd name="connsiteY1443" fmla="*/ 8099 h 10000"/>
                  <a:gd name="connsiteX1444" fmla="*/ 3607 w 10000"/>
                  <a:gd name="connsiteY1444" fmla="*/ 8125 h 10000"/>
                  <a:gd name="connsiteX1445" fmla="*/ 3601 w 10000"/>
                  <a:gd name="connsiteY1445" fmla="*/ 8148 h 10000"/>
                  <a:gd name="connsiteX1446" fmla="*/ 3584 w 10000"/>
                  <a:gd name="connsiteY1446" fmla="*/ 8154 h 10000"/>
                  <a:gd name="connsiteX1447" fmla="*/ 3573 w 10000"/>
                  <a:gd name="connsiteY1447" fmla="*/ 8154 h 10000"/>
                  <a:gd name="connsiteX1448" fmla="*/ 3560 w 10000"/>
                  <a:gd name="connsiteY1448" fmla="*/ 8138 h 10000"/>
                  <a:gd name="connsiteX1449" fmla="*/ 3551 w 10000"/>
                  <a:gd name="connsiteY1449" fmla="*/ 8119 h 10000"/>
                  <a:gd name="connsiteX1450" fmla="*/ 3535 w 10000"/>
                  <a:gd name="connsiteY1450" fmla="*/ 8099 h 10000"/>
                  <a:gd name="connsiteX1451" fmla="*/ 3504 w 10000"/>
                  <a:gd name="connsiteY1451" fmla="*/ 8073 h 10000"/>
                  <a:gd name="connsiteX1452" fmla="*/ 3493 w 10000"/>
                  <a:gd name="connsiteY1452" fmla="*/ 8051 h 10000"/>
                  <a:gd name="connsiteX1453" fmla="*/ 3488 w 10000"/>
                  <a:gd name="connsiteY1453" fmla="*/ 8034 h 10000"/>
                  <a:gd name="connsiteX1454" fmla="*/ 3488 w 10000"/>
                  <a:gd name="connsiteY1454" fmla="*/ 8012 h 10000"/>
                  <a:gd name="connsiteX1455" fmla="*/ 3488 w 10000"/>
                  <a:gd name="connsiteY1455" fmla="*/ 8005 h 10000"/>
                  <a:gd name="connsiteX1456" fmla="*/ 3496 w 10000"/>
                  <a:gd name="connsiteY1456" fmla="*/ 8002 h 10000"/>
                  <a:gd name="connsiteX1457" fmla="*/ 3501 w 10000"/>
                  <a:gd name="connsiteY1457" fmla="*/ 7992 h 10000"/>
                  <a:gd name="connsiteX1458" fmla="*/ 3504 w 10000"/>
                  <a:gd name="connsiteY1458" fmla="*/ 7966 h 10000"/>
                  <a:gd name="connsiteX1459" fmla="*/ 3501 w 10000"/>
                  <a:gd name="connsiteY1459" fmla="*/ 7940 h 10000"/>
                  <a:gd name="connsiteX1460" fmla="*/ 3485 w 10000"/>
                  <a:gd name="connsiteY1460" fmla="*/ 7918 h 10000"/>
                  <a:gd name="connsiteX1461" fmla="*/ 3465 w 10000"/>
                  <a:gd name="connsiteY1461" fmla="*/ 7892 h 10000"/>
                  <a:gd name="connsiteX1462" fmla="*/ 3457 w 10000"/>
                  <a:gd name="connsiteY1462" fmla="*/ 7872 h 10000"/>
                  <a:gd name="connsiteX1463" fmla="*/ 3449 w 10000"/>
                  <a:gd name="connsiteY1463" fmla="*/ 7847 h 10000"/>
                  <a:gd name="connsiteX1464" fmla="*/ 3446 w 10000"/>
                  <a:gd name="connsiteY1464" fmla="*/ 7827 h 10000"/>
                  <a:gd name="connsiteX1465" fmla="*/ 3457 w 10000"/>
                  <a:gd name="connsiteY1465" fmla="*/ 7808 h 10000"/>
                  <a:gd name="connsiteX1466" fmla="*/ 3465 w 10000"/>
                  <a:gd name="connsiteY1466" fmla="*/ 7798 h 10000"/>
                  <a:gd name="connsiteX1467" fmla="*/ 3476 w 10000"/>
                  <a:gd name="connsiteY1467" fmla="*/ 7788 h 10000"/>
                  <a:gd name="connsiteX1468" fmla="*/ 3479 w 10000"/>
                  <a:gd name="connsiteY1468" fmla="*/ 7795 h 10000"/>
                  <a:gd name="connsiteX1469" fmla="*/ 3501 w 10000"/>
                  <a:gd name="connsiteY1469" fmla="*/ 7817 h 10000"/>
                  <a:gd name="connsiteX1470" fmla="*/ 3518 w 10000"/>
                  <a:gd name="connsiteY1470" fmla="*/ 7843 h 10000"/>
                  <a:gd name="connsiteX1471" fmla="*/ 3521 w 10000"/>
                  <a:gd name="connsiteY1471" fmla="*/ 7847 h 10000"/>
                  <a:gd name="connsiteX1472" fmla="*/ 3512 w 10000"/>
                  <a:gd name="connsiteY1472" fmla="*/ 7824 h 10000"/>
                  <a:gd name="connsiteX1473" fmla="*/ 3510 w 10000"/>
                  <a:gd name="connsiteY1473" fmla="*/ 7804 h 10000"/>
                  <a:gd name="connsiteX1474" fmla="*/ 3512 w 10000"/>
                  <a:gd name="connsiteY1474" fmla="*/ 7788 h 10000"/>
                  <a:gd name="connsiteX1475" fmla="*/ 3512 w 10000"/>
                  <a:gd name="connsiteY1475" fmla="*/ 7775 h 10000"/>
                  <a:gd name="connsiteX1476" fmla="*/ 3518 w 10000"/>
                  <a:gd name="connsiteY1476" fmla="*/ 7759 h 10000"/>
                  <a:gd name="connsiteX1477" fmla="*/ 3518 w 10000"/>
                  <a:gd name="connsiteY1477" fmla="*/ 7749 h 10000"/>
                  <a:gd name="connsiteX1478" fmla="*/ 3518 w 10000"/>
                  <a:gd name="connsiteY1478" fmla="*/ 7743 h 10000"/>
                  <a:gd name="connsiteX1479" fmla="*/ 4003 w 10000"/>
                  <a:gd name="connsiteY1479" fmla="*/ 8277 h 10000"/>
                  <a:gd name="connsiteX1480" fmla="*/ 4324 w 10000"/>
                  <a:gd name="connsiteY1480" fmla="*/ 1289 h 10000"/>
                  <a:gd name="connsiteX0" fmla="*/ 4003 w 10000"/>
                  <a:gd name="connsiteY0" fmla="*/ 8277 h 10000"/>
                  <a:gd name="connsiteX1" fmla="*/ 4324 w 10000"/>
                  <a:gd name="connsiteY1" fmla="*/ 1289 h 10000"/>
                  <a:gd name="connsiteX2" fmla="*/ 4296 w 10000"/>
                  <a:gd name="connsiteY2" fmla="*/ 1305 h 10000"/>
                  <a:gd name="connsiteX3" fmla="*/ 4285 w 10000"/>
                  <a:gd name="connsiteY3" fmla="*/ 1279 h 10000"/>
                  <a:gd name="connsiteX4" fmla="*/ 4244 w 10000"/>
                  <a:gd name="connsiteY4" fmla="*/ 1266 h 10000"/>
                  <a:gd name="connsiteX5" fmla="*/ 4208 w 10000"/>
                  <a:gd name="connsiteY5" fmla="*/ 1286 h 10000"/>
                  <a:gd name="connsiteX6" fmla="*/ 4172 w 10000"/>
                  <a:gd name="connsiteY6" fmla="*/ 1299 h 10000"/>
                  <a:gd name="connsiteX7" fmla="*/ 4150 w 10000"/>
                  <a:gd name="connsiteY7" fmla="*/ 1308 h 10000"/>
                  <a:gd name="connsiteX8" fmla="*/ 4139 w 10000"/>
                  <a:gd name="connsiteY8" fmla="*/ 1315 h 10000"/>
                  <a:gd name="connsiteX9" fmla="*/ 4125 w 10000"/>
                  <a:gd name="connsiteY9" fmla="*/ 1315 h 10000"/>
                  <a:gd name="connsiteX10" fmla="*/ 4119 w 10000"/>
                  <a:gd name="connsiteY10" fmla="*/ 1315 h 10000"/>
                  <a:gd name="connsiteX11" fmla="*/ 4111 w 10000"/>
                  <a:gd name="connsiteY11" fmla="*/ 1308 h 10000"/>
                  <a:gd name="connsiteX12" fmla="*/ 4100 w 10000"/>
                  <a:gd name="connsiteY12" fmla="*/ 1315 h 10000"/>
                  <a:gd name="connsiteX13" fmla="*/ 4075 w 10000"/>
                  <a:gd name="connsiteY13" fmla="*/ 1315 h 10000"/>
                  <a:gd name="connsiteX14" fmla="*/ 4058 w 10000"/>
                  <a:gd name="connsiteY14" fmla="*/ 1318 h 10000"/>
                  <a:gd name="connsiteX15" fmla="*/ 4044 w 10000"/>
                  <a:gd name="connsiteY15" fmla="*/ 1315 h 10000"/>
                  <a:gd name="connsiteX16" fmla="*/ 4042 w 10000"/>
                  <a:gd name="connsiteY16" fmla="*/ 1299 h 10000"/>
                  <a:gd name="connsiteX17" fmla="*/ 4014 w 10000"/>
                  <a:gd name="connsiteY17" fmla="*/ 1308 h 10000"/>
                  <a:gd name="connsiteX18" fmla="*/ 4011 w 10000"/>
                  <a:gd name="connsiteY18" fmla="*/ 1315 h 10000"/>
                  <a:gd name="connsiteX19" fmla="*/ 4011 w 10000"/>
                  <a:gd name="connsiteY19" fmla="*/ 1341 h 10000"/>
                  <a:gd name="connsiteX20" fmla="*/ 4019 w 10000"/>
                  <a:gd name="connsiteY20" fmla="*/ 1341 h 10000"/>
                  <a:gd name="connsiteX21" fmla="*/ 3997 w 10000"/>
                  <a:gd name="connsiteY21" fmla="*/ 1363 h 10000"/>
                  <a:gd name="connsiteX22" fmla="*/ 3986 w 10000"/>
                  <a:gd name="connsiteY22" fmla="*/ 1373 h 10000"/>
                  <a:gd name="connsiteX23" fmla="*/ 3981 w 10000"/>
                  <a:gd name="connsiteY23" fmla="*/ 1389 h 10000"/>
                  <a:gd name="connsiteX24" fmla="*/ 3981 w 10000"/>
                  <a:gd name="connsiteY24" fmla="*/ 1409 h 10000"/>
                  <a:gd name="connsiteX25" fmla="*/ 3981 w 10000"/>
                  <a:gd name="connsiteY25" fmla="*/ 1438 h 10000"/>
                  <a:gd name="connsiteX26" fmla="*/ 3961 w 10000"/>
                  <a:gd name="connsiteY26" fmla="*/ 1441 h 10000"/>
                  <a:gd name="connsiteX27" fmla="*/ 3942 w 10000"/>
                  <a:gd name="connsiteY27" fmla="*/ 1441 h 10000"/>
                  <a:gd name="connsiteX28" fmla="*/ 3914 w 10000"/>
                  <a:gd name="connsiteY28" fmla="*/ 1454 h 10000"/>
                  <a:gd name="connsiteX29" fmla="*/ 3892 w 10000"/>
                  <a:gd name="connsiteY29" fmla="*/ 1467 h 10000"/>
                  <a:gd name="connsiteX30" fmla="*/ 3867 w 10000"/>
                  <a:gd name="connsiteY30" fmla="*/ 1483 h 10000"/>
                  <a:gd name="connsiteX31" fmla="*/ 3845 w 10000"/>
                  <a:gd name="connsiteY31" fmla="*/ 1467 h 10000"/>
                  <a:gd name="connsiteX32" fmla="*/ 3850 w 10000"/>
                  <a:gd name="connsiteY32" fmla="*/ 1457 h 10000"/>
                  <a:gd name="connsiteX33" fmla="*/ 3864 w 10000"/>
                  <a:gd name="connsiteY33" fmla="*/ 1441 h 10000"/>
                  <a:gd name="connsiteX34" fmla="*/ 3859 w 10000"/>
                  <a:gd name="connsiteY34" fmla="*/ 1409 h 10000"/>
                  <a:gd name="connsiteX35" fmla="*/ 3842 w 10000"/>
                  <a:gd name="connsiteY35" fmla="*/ 1383 h 10000"/>
                  <a:gd name="connsiteX36" fmla="*/ 3825 w 10000"/>
                  <a:gd name="connsiteY36" fmla="*/ 1360 h 10000"/>
                  <a:gd name="connsiteX37" fmla="*/ 3809 w 10000"/>
                  <a:gd name="connsiteY37" fmla="*/ 1318 h 10000"/>
                  <a:gd name="connsiteX38" fmla="*/ 3787 w 10000"/>
                  <a:gd name="connsiteY38" fmla="*/ 1289 h 10000"/>
                  <a:gd name="connsiteX39" fmla="*/ 3759 w 10000"/>
                  <a:gd name="connsiteY39" fmla="*/ 1266 h 10000"/>
                  <a:gd name="connsiteX40" fmla="*/ 3740 w 10000"/>
                  <a:gd name="connsiteY40" fmla="*/ 1256 h 10000"/>
                  <a:gd name="connsiteX41" fmla="*/ 3715 w 10000"/>
                  <a:gd name="connsiteY41" fmla="*/ 1250 h 10000"/>
                  <a:gd name="connsiteX42" fmla="*/ 3687 w 10000"/>
                  <a:gd name="connsiteY42" fmla="*/ 1256 h 10000"/>
                  <a:gd name="connsiteX43" fmla="*/ 3681 w 10000"/>
                  <a:gd name="connsiteY43" fmla="*/ 1260 h 10000"/>
                  <a:gd name="connsiteX44" fmla="*/ 3670 w 10000"/>
                  <a:gd name="connsiteY44" fmla="*/ 1295 h 10000"/>
                  <a:gd name="connsiteX45" fmla="*/ 3651 w 10000"/>
                  <a:gd name="connsiteY45" fmla="*/ 1305 h 10000"/>
                  <a:gd name="connsiteX46" fmla="*/ 3640 w 10000"/>
                  <a:gd name="connsiteY46" fmla="*/ 1308 h 10000"/>
                  <a:gd name="connsiteX47" fmla="*/ 3626 w 10000"/>
                  <a:gd name="connsiteY47" fmla="*/ 1308 h 10000"/>
                  <a:gd name="connsiteX48" fmla="*/ 3632 w 10000"/>
                  <a:gd name="connsiteY48" fmla="*/ 1276 h 10000"/>
                  <a:gd name="connsiteX49" fmla="*/ 3609 w 10000"/>
                  <a:gd name="connsiteY49" fmla="*/ 1289 h 10000"/>
                  <a:gd name="connsiteX50" fmla="*/ 3593 w 10000"/>
                  <a:gd name="connsiteY50" fmla="*/ 1286 h 10000"/>
                  <a:gd name="connsiteX51" fmla="*/ 3590 w 10000"/>
                  <a:gd name="connsiteY51" fmla="*/ 1256 h 10000"/>
                  <a:gd name="connsiteX52" fmla="*/ 3584 w 10000"/>
                  <a:gd name="connsiteY52" fmla="*/ 1237 h 10000"/>
                  <a:gd name="connsiteX53" fmla="*/ 3573 w 10000"/>
                  <a:gd name="connsiteY53" fmla="*/ 1237 h 10000"/>
                  <a:gd name="connsiteX54" fmla="*/ 3554 w 10000"/>
                  <a:gd name="connsiteY54" fmla="*/ 1227 h 10000"/>
                  <a:gd name="connsiteX55" fmla="*/ 3546 w 10000"/>
                  <a:gd name="connsiteY55" fmla="*/ 1192 h 10000"/>
                  <a:gd name="connsiteX56" fmla="*/ 3529 w 10000"/>
                  <a:gd name="connsiteY56" fmla="*/ 1176 h 10000"/>
                  <a:gd name="connsiteX57" fmla="*/ 3512 w 10000"/>
                  <a:gd name="connsiteY57" fmla="*/ 1182 h 10000"/>
                  <a:gd name="connsiteX58" fmla="*/ 3485 w 10000"/>
                  <a:gd name="connsiteY58" fmla="*/ 1182 h 10000"/>
                  <a:gd name="connsiteX59" fmla="*/ 3463 w 10000"/>
                  <a:gd name="connsiteY59" fmla="*/ 1176 h 10000"/>
                  <a:gd name="connsiteX60" fmla="*/ 3449 w 10000"/>
                  <a:gd name="connsiteY60" fmla="*/ 1182 h 10000"/>
                  <a:gd name="connsiteX61" fmla="*/ 3432 w 10000"/>
                  <a:gd name="connsiteY61" fmla="*/ 1192 h 10000"/>
                  <a:gd name="connsiteX62" fmla="*/ 3454 w 10000"/>
                  <a:gd name="connsiteY62" fmla="*/ 1205 h 10000"/>
                  <a:gd name="connsiteX63" fmla="*/ 3463 w 10000"/>
                  <a:gd name="connsiteY63" fmla="*/ 1205 h 10000"/>
                  <a:gd name="connsiteX64" fmla="*/ 3488 w 10000"/>
                  <a:gd name="connsiteY64" fmla="*/ 1205 h 10000"/>
                  <a:gd name="connsiteX65" fmla="*/ 3488 w 10000"/>
                  <a:gd name="connsiteY65" fmla="*/ 1218 h 10000"/>
                  <a:gd name="connsiteX66" fmla="*/ 3493 w 10000"/>
                  <a:gd name="connsiteY66" fmla="*/ 1247 h 10000"/>
                  <a:gd name="connsiteX67" fmla="*/ 3512 w 10000"/>
                  <a:gd name="connsiteY67" fmla="*/ 1247 h 10000"/>
                  <a:gd name="connsiteX68" fmla="*/ 3518 w 10000"/>
                  <a:gd name="connsiteY68" fmla="*/ 1250 h 10000"/>
                  <a:gd name="connsiteX69" fmla="*/ 3521 w 10000"/>
                  <a:gd name="connsiteY69" fmla="*/ 1276 h 10000"/>
                  <a:gd name="connsiteX70" fmla="*/ 3543 w 10000"/>
                  <a:gd name="connsiteY70" fmla="*/ 1295 h 10000"/>
                  <a:gd name="connsiteX71" fmla="*/ 3546 w 10000"/>
                  <a:gd name="connsiteY71" fmla="*/ 1305 h 10000"/>
                  <a:gd name="connsiteX72" fmla="*/ 3543 w 10000"/>
                  <a:gd name="connsiteY72" fmla="*/ 1315 h 10000"/>
                  <a:gd name="connsiteX73" fmla="*/ 3543 w 10000"/>
                  <a:gd name="connsiteY73" fmla="*/ 1331 h 10000"/>
                  <a:gd name="connsiteX74" fmla="*/ 3554 w 10000"/>
                  <a:gd name="connsiteY74" fmla="*/ 1324 h 10000"/>
                  <a:gd name="connsiteX75" fmla="*/ 3560 w 10000"/>
                  <a:gd name="connsiteY75" fmla="*/ 1331 h 10000"/>
                  <a:gd name="connsiteX76" fmla="*/ 3582 w 10000"/>
                  <a:gd name="connsiteY76" fmla="*/ 1344 h 10000"/>
                  <a:gd name="connsiteX77" fmla="*/ 3598 w 10000"/>
                  <a:gd name="connsiteY77" fmla="*/ 1380 h 10000"/>
                  <a:gd name="connsiteX78" fmla="*/ 3607 w 10000"/>
                  <a:gd name="connsiteY78" fmla="*/ 1389 h 10000"/>
                  <a:gd name="connsiteX79" fmla="*/ 3623 w 10000"/>
                  <a:gd name="connsiteY79" fmla="*/ 1409 h 10000"/>
                  <a:gd name="connsiteX80" fmla="*/ 3634 w 10000"/>
                  <a:gd name="connsiteY80" fmla="*/ 1438 h 10000"/>
                  <a:gd name="connsiteX81" fmla="*/ 3632 w 10000"/>
                  <a:gd name="connsiteY81" fmla="*/ 1454 h 10000"/>
                  <a:gd name="connsiteX82" fmla="*/ 3618 w 10000"/>
                  <a:gd name="connsiteY82" fmla="*/ 1438 h 10000"/>
                  <a:gd name="connsiteX83" fmla="*/ 3598 w 10000"/>
                  <a:gd name="connsiteY83" fmla="*/ 1428 h 10000"/>
                  <a:gd name="connsiteX84" fmla="*/ 3582 w 10000"/>
                  <a:gd name="connsiteY84" fmla="*/ 1402 h 10000"/>
                  <a:gd name="connsiteX85" fmla="*/ 3562 w 10000"/>
                  <a:gd name="connsiteY85" fmla="*/ 1399 h 10000"/>
                  <a:gd name="connsiteX86" fmla="*/ 3546 w 10000"/>
                  <a:gd name="connsiteY86" fmla="*/ 1383 h 10000"/>
                  <a:gd name="connsiteX87" fmla="*/ 3510 w 10000"/>
                  <a:gd name="connsiteY87" fmla="*/ 1360 h 10000"/>
                  <a:gd name="connsiteX88" fmla="*/ 3485 w 10000"/>
                  <a:gd name="connsiteY88" fmla="*/ 1344 h 10000"/>
                  <a:gd name="connsiteX89" fmla="*/ 3454 w 10000"/>
                  <a:gd name="connsiteY89" fmla="*/ 1334 h 10000"/>
                  <a:gd name="connsiteX90" fmla="*/ 3429 w 10000"/>
                  <a:gd name="connsiteY90" fmla="*/ 1315 h 10000"/>
                  <a:gd name="connsiteX91" fmla="*/ 3416 w 10000"/>
                  <a:gd name="connsiteY91" fmla="*/ 1308 h 10000"/>
                  <a:gd name="connsiteX92" fmla="*/ 3399 w 10000"/>
                  <a:gd name="connsiteY92" fmla="*/ 1305 h 10000"/>
                  <a:gd name="connsiteX93" fmla="*/ 3382 w 10000"/>
                  <a:gd name="connsiteY93" fmla="*/ 1286 h 10000"/>
                  <a:gd name="connsiteX94" fmla="*/ 3380 w 10000"/>
                  <a:gd name="connsiteY94" fmla="*/ 1266 h 10000"/>
                  <a:gd name="connsiteX95" fmla="*/ 3388 w 10000"/>
                  <a:gd name="connsiteY95" fmla="*/ 1256 h 10000"/>
                  <a:gd name="connsiteX96" fmla="*/ 3407 w 10000"/>
                  <a:gd name="connsiteY96" fmla="*/ 1256 h 10000"/>
                  <a:gd name="connsiteX97" fmla="*/ 3396 w 10000"/>
                  <a:gd name="connsiteY97" fmla="*/ 1227 h 10000"/>
                  <a:gd name="connsiteX98" fmla="*/ 3382 w 10000"/>
                  <a:gd name="connsiteY98" fmla="*/ 1227 h 10000"/>
                  <a:gd name="connsiteX99" fmla="*/ 3360 w 10000"/>
                  <a:gd name="connsiteY99" fmla="*/ 1221 h 10000"/>
                  <a:gd name="connsiteX100" fmla="*/ 3349 w 10000"/>
                  <a:gd name="connsiteY100" fmla="*/ 1231 h 10000"/>
                  <a:gd name="connsiteX101" fmla="*/ 3352 w 10000"/>
                  <a:gd name="connsiteY101" fmla="*/ 1247 h 10000"/>
                  <a:gd name="connsiteX102" fmla="*/ 3341 w 10000"/>
                  <a:gd name="connsiteY102" fmla="*/ 1237 h 10000"/>
                  <a:gd name="connsiteX103" fmla="*/ 3335 w 10000"/>
                  <a:gd name="connsiteY103" fmla="*/ 1231 h 10000"/>
                  <a:gd name="connsiteX104" fmla="*/ 3307 w 10000"/>
                  <a:gd name="connsiteY104" fmla="*/ 1227 h 10000"/>
                  <a:gd name="connsiteX105" fmla="*/ 3294 w 10000"/>
                  <a:gd name="connsiteY105" fmla="*/ 1221 h 10000"/>
                  <a:gd name="connsiteX106" fmla="*/ 3271 w 10000"/>
                  <a:gd name="connsiteY106" fmla="*/ 1211 h 10000"/>
                  <a:gd name="connsiteX107" fmla="*/ 3252 w 10000"/>
                  <a:gd name="connsiteY107" fmla="*/ 1195 h 10000"/>
                  <a:gd name="connsiteX108" fmla="*/ 3235 w 10000"/>
                  <a:gd name="connsiteY108" fmla="*/ 1195 h 10000"/>
                  <a:gd name="connsiteX109" fmla="*/ 3235 w 10000"/>
                  <a:gd name="connsiteY109" fmla="*/ 1205 h 10000"/>
                  <a:gd name="connsiteX110" fmla="*/ 3219 w 10000"/>
                  <a:gd name="connsiteY110" fmla="*/ 1231 h 10000"/>
                  <a:gd name="connsiteX111" fmla="*/ 3213 w 10000"/>
                  <a:gd name="connsiteY111" fmla="*/ 1231 h 10000"/>
                  <a:gd name="connsiteX112" fmla="*/ 3183 w 10000"/>
                  <a:gd name="connsiteY112" fmla="*/ 1221 h 10000"/>
                  <a:gd name="connsiteX113" fmla="*/ 3175 w 10000"/>
                  <a:gd name="connsiteY113" fmla="*/ 1227 h 10000"/>
                  <a:gd name="connsiteX114" fmla="*/ 3163 w 10000"/>
                  <a:gd name="connsiteY114" fmla="*/ 1237 h 10000"/>
                  <a:gd name="connsiteX115" fmla="*/ 3158 w 10000"/>
                  <a:gd name="connsiteY115" fmla="*/ 1260 h 10000"/>
                  <a:gd name="connsiteX116" fmla="*/ 3158 w 10000"/>
                  <a:gd name="connsiteY116" fmla="*/ 1276 h 10000"/>
                  <a:gd name="connsiteX117" fmla="*/ 3163 w 10000"/>
                  <a:gd name="connsiteY117" fmla="*/ 1295 h 10000"/>
                  <a:gd name="connsiteX118" fmla="*/ 3166 w 10000"/>
                  <a:gd name="connsiteY118" fmla="*/ 1308 h 10000"/>
                  <a:gd name="connsiteX119" fmla="*/ 3158 w 10000"/>
                  <a:gd name="connsiteY119" fmla="*/ 1315 h 10000"/>
                  <a:gd name="connsiteX120" fmla="*/ 3133 w 10000"/>
                  <a:gd name="connsiteY120" fmla="*/ 1299 h 10000"/>
                  <a:gd name="connsiteX121" fmla="*/ 3114 w 10000"/>
                  <a:gd name="connsiteY121" fmla="*/ 1276 h 10000"/>
                  <a:gd name="connsiteX122" fmla="*/ 3078 w 10000"/>
                  <a:gd name="connsiteY122" fmla="*/ 1240 h 10000"/>
                  <a:gd name="connsiteX123" fmla="*/ 3044 w 10000"/>
                  <a:gd name="connsiteY123" fmla="*/ 1227 h 10000"/>
                  <a:gd name="connsiteX124" fmla="*/ 3033 w 10000"/>
                  <a:gd name="connsiteY124" fmla="*/ 1231 h 10000"/>
                  <a:gd name="connsiteX125" fmla="*/ 3036 w 10000"/>
                  <a:gd name="connsiteY125" fmla="*/ 1256 h 10000"/>
                  <a:gd name="connsiteX126" fmla="*/ 3044 w 10000"/>
                  <a:gd name="connsiteY126" fmla="*/ 1266 h 10000"/>
                  <a:gd name="connsiteX127" fmla="*/ 3044 w 10000"/>
                  <a:gd name="connsiteY127" fmla="*/ 1276 h 10000"/>
                  <a:gd name="connsiteX128" fmla="*/ 3036 w 10000"/>
                  <a:gd name="connsiteY128" fmla="*/ 1276 h 10000"/>
                  <a:gd name="connsiteX129" fmla="*/ 3028 w 10000"/>
                  <a:gd name="connsiteY129" fmla="*/ 1266 h 10000"/>
                  <a:gd name="connsiteX130" fmla="*/ 3025 w 10000"/>
                  <a:gd name="connsiteY130" fmla="*/ 1256 h 10000"/>
                  <a:gd name="connsiteX131" fmla="*/ 3008 w 10000"/>
                  <a:gd name="connsiteY131" fmla="*/ 1205 h 10000"/>
                  <a:gd name="connsiteX132" fmla="*/ 3000 w 10000"/>
                  <a:gd name="connsiteY132" fmla="*/ 1192 h 10000"/>
                  <a:gd name="connsiteX133" fmla="*/ 2994 w 10000"/>
                  <a:gd name="connsiteY133" fmla="*/ 1176 h 10000"/>
                  <a:gd name="connsiteX134" fmla="*/ 2986 w 10000"/>
                  <a:gd name="connsiteY134" fmla="*/ 1182 h 10000"/>
                  <a:gd name="connsiteX135" fmla="*/ 2981 w 10000"/>
                  <a:gd name="connsiteY135" fmla="*/ 1192 h 10000"/>
                  <a:gd name="connsiteX136" fmla="*/ 2970 w 10000"/>
                  <a:gd name="connsiteY136" fmla="*/ 1201 h 10000"/>
                  <a:gd name="connsiteX137" fmla="*/ 2956 w 10000"/>
                  <a:gd name="connsiteY137" fmla="*/ 1218 h 10000"/>
                  <a:gd name="connsiteX138" fmla="*/ 2939 w 10000"/>
                  <a:gd name="connsiteY138" fmla="*/ 1240 h 10000"/>
                  <a:gd name="connsiteX139" fmla="*/ 2928 w 10000"/>
                  <a:gd name="connsiteY139" fmla="*/ 1247 h 10000"/>
                  <a:gd name="connsiteX140" fmla="*/ 2922 w 10000"/>
                  <a:gd name="connsiteY140" fmla="*/ 1250 h 10000"/>
                  <a:gd name="connsiteX141" fmla="*/ 2911 w 10000"/>
                  <a:gd name="connsiteY141" fmla="*/ 1250 h 10000"/>
                  <a:gd name="connsiteX142" fmla="*/ 2884 w 10000"/>
                  <a:gd name="connsiteY142" fmla="*/ 1247 h 10000"/>
                  <a:gd name="connsiteX143" fmla="*/ 2864 w 10000"/>
                  <a:gd name="connsiteY143" fmla="*/ 1237 h 10000"/>
                  <a:gd name="connsiteX144" fmla="*/ 2848 w 10000"/>
                  <a:gd name="connsiteY144" fmla="*/ 1231 h 10000"/>
                  <a:gd name="connsiteX145" fmla="*/ 2834 w 10000"/>
                  <a:gd name="connsiteY145" fmla="*/ 1227 h 10000"/>
                  <a:gd name="connsiteX146" fmla="*/ 2831 w 10000"/>
                  <a:gd name="connsiteY146" fmla="*/ 1227 h 10000"/>
                  <a:gd name="connsiteX147" fmla="*/ 2831 w 10000"/>
                  <a:gd name="connsiteY147" fmla="*/ 1221 h 10000"/>
                  <a:gd name="connsiteX148" fmla="*/ 2825 w 10000"/>
                  <a:gd name="connsiteY148" fmla="*/ 1205 h 10000"/>
                  <a:gd name="connsiteX149" fmla="*/ 2823 w 10000"/>
                  <a:gd name="connsiteY149" fmla="*/ 1192 h 10000"/>
                  <a:gd name="connsiteX150" fmla="*/ 2817 w 10000"/>
                  <a:gd name="connsiteY150" fmla="*/ 1182 h 10000"/>
                  <a:gd name="connsiteX151" fmla="*/ 2814 w 10000"/>
                  <a:gd name="connsiteY151" fmla="*/ 1176 h 10000"/>
                  <a:gd name="connsiteX152" fmla="*/ 2792 w 10000"/>
                  <a:gd name="connsiteY152" fmla="*/ 1172 h 10000"/>
                  <a:gd name="connsiteX153" fmla="*/ 2759 w 10000"/>
                  <a:gd name="connsiteY153" fmla="*/ 1156 h 10000"/>
                  <a:gd name="connsiteX154" fmla="*/ 2734 w 10000"/>
                  <a:gd name="connsiteY154" fmla="*/ 1143 h 10000"/>
                  <a:gd name="connsiteX155" fmla="*/ 2695 w 10000"/>
                  <a:gd name="connsiteY155" fmla="*/ 1124 h 10000"/>
                  <a:gd name="connsiteX156" fmla="*/ 2670 w 10000"/>
                  <a:gd name="connsiteY156" fmla="*/ 1108 h 10000"/>
                  <a:gd name="connsiteX157" fmla="*/ 2645 w 10000"/>
                  <a:gd name="connsiteY157" fmla="*/ 1091 h 10000"/>
                  <a:gd name="connsiteX158" fmla="*/ 2618 w 10000"/>
                  <a:gd name="connsiteY158" fmla="*/ 1088 h 10000"/>
                  <a:gd name="connsiteX159" fmla="*/ 2576 w 10000"/>
                  <a:gd name="connsiteY159" fmla="*/ 1088 h 10000"/>
                  <a:gd name="connsiteX160" fmla="*/ 2551 w 10000"/>
                  <a:gd name="connsiteY160" fmla="*/ 1091 h 10000"/>
                  <a:gd name="connsiteX161" fmla="*/ 2521 w 10000"/>
                  <a:gd name="connsiteY161" fmla="*/ 1098 h 10000"/>
                  <a:gd name="connsiteX162" fmla="*/ 2493 w 10000"/>
                  <a:gd name="connsiteY162" fmla="*/ 1104 h 10000"/>
                  <a:gd name="connsiteX163" fmla="*/ 2468 w 10000"/>
                  <a:gd name="connsiteY163" fmla="*/ 1108 h 10000"/>
                  <a:gd name="connsiteX164" fmla="*/ 2404 w 10000"/>
                  <a:gd name="connsiteY164" fmla="*/ 1124 h 10000"/>
                  <a:gd name="connsiteX165" fmla="*/ 2366 w 10000"/>
                  <a:gd name="connsiteY165" fmla="*/ 1133 h 10000"/>
                  <a:gd name="connsiteX166" fmla="*/ 2346 w 10000"/>
                  <a:gd name="connsiteY166" fmla="*/ 1137 h 10000"/>
                  <a:gd name="connsiteX167" fmla="*/ 2294 w 10000"/>
                  <a:gd name="connsiteY167" fmla="*/ 1146 h 10000"/>
                  <a:gd name="connsiteX168" fmla="*/ 2249 w 10000"/>
                  <a:gd name="connsiteY168" fmla="*/ 1156 h 10000"/>
                  <a:gd name="connsiteX169" fmla="*/ 2230 w 10000"/>
                  <a:gd name="connsiteY169" fmla="*/ 1156 h 10000"/>
                  <a:gd name="connsiteX170" fmla="*/ 2222 w 10000"/>
                  <a:gd name="connsiteY170" fmla="*/ 1163 h 10000"/>
                  <a:gd name="connsiteX171" fmla="*/ 2194 w 10000"/>
                  <a:gd name="connsiteY171" fmla="*/ 1163 h 10000"/>
                  <a:gd name="connsiteX172" fmla="*/ 2172 w 10000"/>
                  <a:gd name="connsiteY172" fmla="*/ 1163 h 10000"/>
                  <a:gd name="connsiteX173" fmla="*/ 2147 w 10000"/>
                  <a:gd name="connsiteY173" fmla="*/ 1166 h 10000"/>
                  <a:gd name="connsiteX174" fmla="*/ 2108 w 10000"/>
                  <a:gd name="connsiteY174" fmla="*/ 1166 h 10000"/>
                  <a:gd name="connsiteX175" fmla="*/ 2083 w 10000"/>
                  <a:gd name="connsiteY175" fmla="*/ 1156 h 10000"/>
                  <a:gd name="connsiteX176" fmla="*/ 2042 w 10000"/>
                  <a:gd name="connsiteY176" fmla="*/ 1143 h 10000"/>
                  <a:gd name="connsiteX177" fmla="*/ 2011 w 10000"/>
                  <a:gd name="connsiteY177" fmla="*/ 1143 h 10000"/>
                  <a:gd name="connsiteX178" fmla="*/ 1994 w 10000"/>
                  <a:gd name="connsiteY178" fmla="*/ 1146 h 10000"/>
                  <a:gd name="connsiteX179" fmla="*/ 1967 w 10000"/>
                  <a:gd name="connsiteY179" fmla="*/ 1156 h 10000"/>
                  <a:gd name="connsiteX180" fmla="*/ 1903 w 10000"/>
                  <a:gd name="connsiteY180" fmla="*/ 1176 h 10000"/>
                  <a:gd name="connsiteX181" fmla="*/ 1873 w 10000"/>
                  <a:gd name="connsiteY181" fmla="*/ 1182 h 10000"/>
                  <a:gd name="connsiteX182" fmla="*/ 1850 w 10000"/>
                  <a:gd name="connsiteY182" fmla="*/ 1185 h 10000"/>
                  <a:gd name="connsiteX183" fmla="*/ 1842 w 10000"/>
                  <a:gd name="connsiteY183" fmla="*/ 1192 h 10000"/>
                  <a:gd name="connsiteX184" fmla="*/ 1823 w 10000"/>
                  <a:gd name="connsiteY184" fmla="*/ 1195 h 10000"/>
                  <a:gd name="connsiteX185" fmla="*/ 1814 w 10000"/>
                  <a:gd name="connsiteY185" fmla="*/ 1201 h 10000"/>
                  <a:gd name="connsiteX186" fmla="*/ 1792 w 10000"/>
                  <a:gd name="connsiteY186" fmla="*/ 1218 h 10000"/>
                  <a:gd name="connsiteX187" fmla="*/ 1767 w 10000"/>
                  <a:gd name="connsiteY187" fmla="*/ 1231 h 10000"/>
                  <a:gd name="connsiteX188" fmla="*/ 1717 w 10000"/>
                  <a:gd name="connsiteY188" fmla="*/ 1266 h 10000"/>
                  <a:gd name="connsiteX189" fmla="*/ 1695 w 10000"/>
                  <a:gd name="connsiteY189" fmla="*/ 1279 h 10000"/>
                  <a:gd name="connsiteX190" fmla="*/ 1654 w 10000"/>
                  <a:gd name="connsiteY190" fmla="*/ 1308 h 10000"/>
                  <a:gd name="connsiteX191" fmla="*/ 1620 w 10000"/>
                  <a:gd name="connsiteY191" fmla="*/ 1334 h 10000"/>
                  <a:gd name="connsiteX192" fmla="*/ 1590 w 10000"/>
                  <a:gd name="connsiteY192" fmla="*/ 1360 h 10000"/>
                  <a:gd name="connsiteX193" fmla="*/ 1565 w 10000"/>
                  <a:gd name="connsiteY193" fmla="*/ 1380 h 10000"/>
                  <a:gd name="connsiteX194" fmla="*/ 1532 w 10000"/>
                  <a:gd name="connsiteY194" fmla="*/ 1402 h 10000"/>
                  <a:gd name="connsiteX195" fmla="*/ 1501 w 10000"/>
                  <a:gd name="connsiteY195" fmla="*/ 1418 h 10000"/>
                  <a:gd name="connsiteX196" fmla="*/ 1460 w 10000"/>
                  <a:gd name="connsiteY196" fmla="*/ 1438 h 10000"/>
                  <a:gd name="connsiteX197" fmla="*/ 1435 w 10000"/>
                  <a:gd name="connsiteY197" fmla="*/ 1454 h 10000"/>
                  <a:gd name="connsiteX198" fmla="*/ 1421 w 10000"/>
                  <a:gd name="connsiteY198" fmla="*/ 1464 h 10000"/>
                  <a:gd name="connsiteX199" fmla="*/ 1380 w 10000"/>
                  <a:gd name="connsiteY199" fmla="*/ 1473 h 10000"/>
                  <a:gd name="connsiteX200" fmla="*/ 1324 w 10000"/>
                  <a:gd name="connsiteY200" fmla="*/ 1477 h 10000"/>
                  <a:gd name="connsiteX201" fmla="*/ 1274 w 10000"/>
                  <a:gd name="connsiteY201" fmla="*/ 1483 h 10000"/>
                  <a:gd name="connsiteX202" fmla="*/ 1244 w 10000"/>
                  <a:gd name="connsiteY202" fmla="*/ 1486 h 10000"/>
                  <a:gd name="connsiteX203" fmla="*/ 1233 w 10000"/>
                  <a:gd name="connsiteY203" fmla="*/ 1486 h 10000"/>
                  <a:gd name="connsiteX204" fmla="*/ 1197 w 10000"/>
                  <a:gd name="connsiteY204" fmla="*/ 1493 h 10000"/>
                  <a:gd name="connsiteX205" fmla="*/ 1180 w 10000"/>
                  <a:gd name="connsiteY205" fmla="*/ 1496 h 10000"/>
                  <a:gd name="connsiteX206" fmla="*/ 1169 w 10000"/>
                  <a:gd name="connsiteY206" fmla="*/ 1496 h 10000"/>
                  <a:gd name="connsiteX207" fmla="*/ 1161 w 10000"/>
                  <a:gd name="connsiteY207" fmla="*/ 1503 h 10000"/>
                  <a:gd name="connsiteX208" fmla="*/ 1155 w 10000"/>
                  <a:gd name="connsiteY208" fmla="*/ 1503 h 10000"/>
                  <a:gd name="connsiteX209" fmla="*/ 501 w 10000"/>
                  <a:gd name="connsiteY209" fmla="*/ 2277 h 10000"/>
                  <a:gd name="connsiteX210" fmla="*/ 396 w 10000"/>
                  <a:gd name="connsiteY210" fmla="*/ 2532 h 10000"/>
                  <a:gd name="connsiteX211" fmla="*/ 324 w 10000"/>
                  <a:gd name="connsiteY211" fmla="*/ 2759 h 10000"/>
                  <a:gd name="connsiteX212" fmla="*/ 274 w 10000"/>
                  <a:gd name="connsiteY212" fmla="*/ 2866 h 10000"/>
                  <a:gd name="connsiteX213" fmla="*/ 202 w 10000"/>
                  <a:gd name="connsiteY213" fmla="*/ 3008 h 10000"/>
                  <a:gd name="connsiteX214" fmla="*/ 211 w 10000"/>
                  <a:gd name="connsiteY214" fmla="*/ 3177 h 10000"/>
                  <a:gd name="connsiteX215" fmla="*/ 235 w 10000"/>
                  <a:gd name="connsiteY215" fmla="*/ 3368 h 10000"/>
                  <a:gd name="connsiteX216" fmla="*/ 266 w 10000"/>
                  <a:gd name="connsiteY216" fmla="*/ 3595 h 10000"/>
                  <a:gd name="connsiteX217" fmla="*/ 299 w 10000"/>
                  <a:gd name="connsiteY217" fmla="*/ 3831 h 10000"/>
                  <a:gd name="connsiteX218" fmla="*/ 305 w 10000"/>
                  <a:gd name="connsiteY218" fmla="*/ 3863 h 10000"/>
                  <a:gd name="connsiteX219" fmla="*/ 341 w 10000"/>
                  <a:gd name="connsiteY219" fmla="*/ 3941 h 10000"/>
                  <a:gd name="connsiteX220" fmla="*/ 186 w 10000"/>
                  <a:gd name="connsiteY220" fmla="*/ 3935 h 10000"/>
                  <a:gd name="connsiteX221" fmla="*/ 30 w 10000"/>
                  <a:gd name="connsiteY221" fmla="*/ 3925 h 10000"/>
                  <a:gd name="connsiteX222" fmla="*/ 0 w 10000"/>
                  <a:gd name="connsiteY222" fmla="*/ 4054 h 10000"/>
                  <a:gd name="connsiteX223" fmla="*/ 14 w 10000"/>
                  <a:gd name="connsiteY223" fmla="*/ 4152 h 10000"/>
                  <a:gd name="connsiteX224" fmla="*/ 22 w 10000"/>
                  <a:gd name="connsiteY224" fmla="*/ 4242 h 10000"/>
                  <a:gd name="connsiteX225" fmla="*/ 30 w 10000"/>
                  <a:gd name="connsiteY225" fmla="*/ 4291 h 10000"/>
                  <a:gd name="connsiteX226" fmla="*/ 102 w 10000"/>
                  <a:gd name="connsiteY226" fmla="*/ 4271 h 10000"/>
                  <a:gd name="connsiteX227" fmla="*/ 155 w 10000"/>
                  <a:gd name="connsiteY227" fmla="*/ 4262 h 10000"/>
                  <a:gd name="connsiteX228" fmla="*/ 410 w 10000"/>
                  <a:gd name="connsiteY228" fmla="*/ 4255 h 10000"/>
                  <a:gd name="connsiteX229" fmla="*/ 418 w 10000"/>
                  <a:gd name="connsiteY229" fmla="*/ 4385 h 10000"/>
                  <a:gd name="connsiteX230" fmla="*/ 429 w 10000"/>
                  <a:gd name="connsiteY230" fmla="*/ 4543 h 10000"/>
                  <a:gd name="connsiteX231" fmla="*/ 443 w 10000"/>
                  <a:gd name="connsiteY231" fmla="*/ 4585 h 10000"/>
                  <a:gd name="connsiteX232" fmla="*/ 465 w 10000"/>
                  <a:gd name="connsiteY232" fmla="*/ 4611 h 10000"/>
                  <a:gd name="connsiteX233" fmla="*/ 468 w 10000"/>
                  <a:gd name="connsiteY233" fmla="*/ 4621 h 10000"/>
                  <a:gd name="connsiteX234" fmla="*/ 474 w 10000"/>
                  <a:gd name="connsiteY234" fmla="*/ 4679 h 10000"/>
                  <a:gd name="connsiteX235" fmla="*/ 554 w 10000"/>
                  <a:gd name="connsiteY235" fmla="*/ 4738 h 10000"/>
                  <a:gd name="connsiteX236" fmla="*/ 637 w 10000"/>
                  <a:gd name="connsiteY236" fmla="*/ 4809 h 10000"/>
                  <a:gd name="connsiteX237" fmla="*/ 704 w 10000"/>
                  <a:gd name="connsiteY237" fmla="*/ 4851 h 10000"/>
                  <a:gd name="connsiteX238" fmla="*/ 740 w 10000"/>
                  <a:gd name="connsiteY238" fmla="*/ 4893 h 10000"/>
                  <a:gd name="connsiteX239" fmla="*/ 756 w 10000"/>
                  <a:gd name="connsiteY239" fmla="*/ 4896 h 10000"/>
                  <a:gd name="connsiteX240" fmla="*/ 767 w 10000"/>
                  <a:gd name="connsiteY240" fmla="*/ 4880 h 10000"/>
                  <a:gd name="connsiteX241" fmla="*/ 806 w 10000"/>
                  <a:gd name="connsiteY241" fmla="*/ 4945 h 10000"/>
                  <a:gd name="connsiteX242" fmla="*/ 886 w 10000"/>
                  <a:gd name="connsiteY242" fmla="*/ 5078 h 10000"/>
                  <a:gd name="connsiteX243" fmla="*/ 911 w 10000"/>
                  <a:gd name="connsiteY243" fmla="*/ 5130 h 10000"/>
                  <a:gd name="connsiteX244" fmla="*/ 920 w 10000"/>
                  <a:gd name="connsiteY244" fmla="*/ 5191 h 10000"/>
                  <a:gd name="connsiteX245" fmla="*/ 920 w 10000"/>
                  <a:gd name="connsiteY245" fmla="*/ 5220 h 10000"/>
                  <a:gd name="connsiteX246" fmla="*/ 911 w 10000"/>
                  <a:gd name="connsiteY246" fmla="*/ 5314 h 10000"/>
                  <a:gd name="connsiteX247" fmla="*/ 898 w 10000"/>
                  <a:gd name="connsiteY247" fmla="*/ 5369 h 10000"/>
                  <a:gd name="connsiteX248" fmla="*/ 895 w 10000"/>
                  <a:gd name="connsiteY248" fmla="*/ 5385 h 10000"/>
                  <a:gd name="connsiteX249" fmla="*/ 895 w 10000"/>
                  <a:gd name="connsiteY249" fmla="*/ 5405 h 10000"/>
                  <a:gd name="connsiteX250" fmla="*/ 898 w 10000"/>
                  <a:gd name="connsiteY250" fmla="*/ 5434 h 10000"/>
                  <a:gd name="connsiteX251" fmla="*/ 911 w 10000"/>
                  <a:gd name="connsiteY251" fmla="*/ 5463 h 10000"/>
                  <a:gd name="connsiteX252" fmla="*/ 920 w 10000"/>
                  <a:gd name="connsiteY252" fmla="*/ 5492 h 10000"/>
                  <a:gd name="connsiteX253" fmla="*/ 934 w 10000"/>
                  <a:gd name="connsiteY253" fmla="*/ 5518 h 10000"/>
                  <a:gd name="connsiteX254" fmla="*/ 1169 w 10000"/>
                  <a:gd name="connsiteY254" fmla="*/ 5738 h 10000"/>
                  <a:gd name="connsiteX255" fmla="*/ 1188 w 10000"/>
                  <a:gd name="connsiteY255" fmla="*/ 5755 h 10000"/>
                  <a:gd name="connsiteX256" fmla="*/ 1216 w 10000"/>
                  <a:gd name="connsiteY256" fmla="*/ 5758 h 10000"/>
                  <a:gd name="connsiteX257" fmla="*/ 1313 w 10000"/>
                  <a:gd name="connsiteY257" fmla="*/ 5774 h 10000"/>
                  <a:gd name="connsiteX258" fmla="*/ 1349 w 10000"/>
                  <a:gd name="connsiteY258" fmla="*/ 5787 h 10000"/>
                  <a:gd name="connsiteX259" fmla="*/ 1393 w 10000"/>
                  <a:gd name="connsiteY259" fmla="*/ 5793 h 10000"/>
                  <a:gd name="connsiteX260" fmla="*/ 1393 w 10000"/>
                  <a:gd name="connsiteY260" fmla="*/ 5797 h 10000"/>
                  <a:gd name="connsiteX261" fmla="*/ 1421 w 10000"/>
                  <a:gd name="connsiteY261" fmla="*/ 5810 h 10000"/>
                  <a:gd name="connsiteX262" fmla="*/ 1446 w 10000"/>
                  <a:gd name="connsiteY262" fmla="*/ 5829 h 10000"/>
                  <a:gd name="connsiteX263" fmla="*/ 1460 w 10000"/>
                  <a:gd name="connsiteY263" fmla="*/ 5842 h 10000"/>
                  <a:gd name="connsiteX264" fmla="*/ 1476 w 10000"/>
                  <a:gd name="connsiteY264" fmla="*/ 5848 h 10000"/>
                  <a:gd name="connsiteX265" fmla="*/ 1501 w 10000"/>
                  <a:gd name="connsiteY265" fmla="*/ 5852 h 10000"/>
                  <a:gd name="connsiteX266" fmla="*/ 1532 w 10000"/>
                  <a:gd name="connsiteY266" fmla="*/ 5887 h 10000"/>
                  <a:gd name="connsiteX267" fmla="*/ 1565 w 10000"/>
                  <a:gd name="connsiteY267" fmla="*/ 5942 h 10000"/>
                  <a:gd name="connsiteX268" fmla="*/ 1587 w 10000"/>
                  <a:gd name="connsiteY268" fmla="*/ 5972 h 10000"/>
                  <a:gd name="connsiteX269" fmla="*/ 1612 w 10000"/>
                  <a:gd name="connsiteY269" fmla="*/ 5955 h 10000"/>
                  <a:gd name="connsiteX270" fmla="*/ 1679 w 10000"/>
                  <a:gd name="connsiteY270" fmla="*/ 6049 h 10000"/>
                  <a:gd name="connsiteX271" fmla="*/ 1720 w 10000"/>
                  <a:gd name="connsiteY271" fmla="*/ 6108 h 10000"/>
                  <a:gd name="connsiteX272" fmla="*/ 1751 w 10000"/>
                  <a:gd name="connsiteY272" fmla="*/ 6133 h 10000"/>
                  <a:gd name="connsiteX273" fmla="*/ 1792 w 10000"/>
                  <a:gd name="connsiteY273" fmla="*/ 6169 h 10000"/>
                  <a:gd name="connsiteX274" fmla="*/ 1801 w 10000"/>
                  <a:gd name="connsiteY274" fmla="*/ 6172 h 10000"/>
                  <a:gd name="connsiteX275" fmla="*/ 1814 w 10000"/>
                  <a:gd name="connsiteY275" fmla="*/ 6286 h 10000"/>
                  <a:gd name="connsiteX276" fmla="*/ 1817 w 10000"/>
                  <a:gd name="connsiteY276" fmla="*/ 6331 h 10000"/>
                  <a:gd name="connsiteX277" fmla="*/ 1809 w 10000"/>
                  <a:gd name="connsiteY277" fmla="*/ 6444 h 10000"/>
                  <a:gd name="connsiteX278" fmla="*/ 1801 w 10000"/>
                  <a:gd name="connsiteY278" fmla="*/ 6499 h 10000"/>
                  <a:gd name="connsiteX279" fmla="*/ 1781 w 10000"/>
                  <a:gd name="connsiteY279" fmla="*/ 6522 h 10000"/>
                  <a:gd name="connsiteX280" fmla="*/ 1773 w 10000"/>
                  <a:gd name="connsiteY280" fmla="*/ 6541 h 10000"/>
                  <a:gd name="connsiteX281" fmla="*/ 1762 w 10000"/>
                  <a:gd name="connsiteY281" fmla="*/ 6571 h 10000"/>
                  <a:gd name="connsiteX282" fmla="*/ 1767 w 10000"/>
                  <a:gd name="connsiteY282" fmla="*/ 6622 h 10000"/>
                  <a:gd name="connsiteX283" fmla="*/ 1767 w 10000"/>
                  <a:gd name="connsiteY283" fmla="*/ 6665 h 10000"/>
                  <a:gd name="connsiteX284" fmla="*/ 1767 w 10000"/>
                  <a:gd name="connsiteY284" fmla="*/ 6694 h 10000"/>
                  <a:gd name="connsiteX285" fmla="*/ 1776 w 10000"/>
                  <a:gd name="connsiteY285" fmla="*/ 6726 h 10000"/>
                  <a:gd name="connsiteX286" fmla="*/ 1776 w 10000"/>
                  <a:gd name="connsiteY286" fmla="*/ 6745 h 10000"/>
                  <a:gd name="connsiteX287" fmla="*/ 1767 w 10000"/>
                  <a:gd name="connsiteY287" fmla="*/ 6765 h 10000"/>
                  <a:gd name="connsiteX288" fmla="*/ 1762 w 10000"/>
                  <a:gd name="connsiteY288" fmla="*/ 6804 h 10000"/>
                  <a:gd name="connsiteX289" fmla="*/ 1753 w 10000"/>
                  <a:gd name="connsiteY289" fmla="*/ 6839 h 10000"/>
                  <a:gd name="connsiteX290" fmla="*/ 1742 w 10000"/>
                  <a:gd name="connsiteY290" fmla="*/ 6849 h 10000"/>
                  <a:gd name="connsiteX291" fmla="*/ 1726 w 10000"/>
                  <a:gd name="connsiteY291" fmla="*/ 6849 h 10000"/>
                  <a:gd name="connsiteX292" fmla="*/ 1712 w 10000"/>
                  <a:gd name="connsiteY292" fmla="*/ 6852 h 10000"/>
                  <a:gd name="connsiteX293" fmla="*/ 1640 w 10000"/>
                  <a:gd name="connsiteY293" fmla="*/ 6953 h 10000"/>
                  <a:gd name="connsiteX294" fmla="*/ 1493 w 10000"/>
                  <a:gd name="connsiteY294" fmla="*/ 7105 h 10000"/>
                  <a:gd name="connsiteX295" fmla="*/ 1490 w 10000"/>
                  <a:gd name="connsiteY295" fmla="*/ 7124 h 10000"/>
                  <a:gd name="connsiteX296" fmla="*/ 1468 w 10000"/>
                  <a:gd name="connsiteY296" fmla="*/ 7137 h 10000"/>
                  <a:gd name="connsiteX297" fmla="*/ 1454 w 10000"/>
                  <a:gd name="connsiteY297" fmla="*/ 7144 h 10000"/>
                  <a:gd name="connsiteX298" fmla="*/ 1452 w 10000"/>
                  <a:gd name="connsiteY298" fmla="*/ 7157 h 10000"/>
                  <a:gd name="connsiteX299" fmla="*/ 1446 w 10000"/>
                  <a:gd name="connsiteY299" fmla="*/ 7199 h 10000"/>
                  <a:gd name="connsiteX300" fmla="*/ 1476 w 10000"/>
                  <a:gd name="connsiteY300" fmla="*/ 7247 h 10000"/>
                  <a:gd name="connsiteX301" fmla="*/ 1501 w 10000"/>
                  <a:gd name="connsiteY301" fmla="*/ 7270 h 10000"/>
                  <a:gd name="connsiteX302" fmla="*/ 1518 w 10000"/>
                  <a:gd name="connsiteY302" fmla="*/ 7286 h 10000"/>
                  <a:gd name="connsiteX303" fmla="*/ 1524 w 10000"/>
                  <a:gd name="connsiteY303" fmla="*/ 7306 h 10000"/>
                  <a:gd name="connsiteX304" fmla="*/ 1540 w 10000"/>
                  <a:gd name="connsiteY304" fmla="*/ 7322 h 10000"/>
                  <a:gd name="connsiteX305" fmla="*/ 1565 w 10000"/>
                  <a:gd name="connsiteY305" fmla="*/ 7325 h 10000"/>
                  <a:gd name="connsiteX306" fmla="*/ 1590 w 10000"/>
                  <a:gd name="connsiteY306" fmla="*/ 7332 h 10000"/>
                  <a:gd name="connsiteX307" fmla="*/ 1615 w 10000"/>
                  <a:gd name="connsiteY307" fmla="*/ 7345 h 10000"/>
                  <a:gd name="connsiteX308" fmla="*/ 1662 w 10000"/>
                  <a:gd name="connsiteY308" fmla="*/ 7370 h 10000"/>
                  <a:gd name="connsiteX309" fmla="*/ 1670 w 10000"/>
                  <a:gd name="connsiteY309" fmla="*/ 7351 h 10000"/>
                  <a:gd name="connsiteX310" fmla="*/ 1726 w 10000"/>
                  <a:gd name="connsiteY310" fmla="*/ 7354 h 10000"/>
                  <a:gd name="connsiteX311" fmla="*/ 1726 w 10000"/>
                  <a:gd name="connsiteY311" fmla="*/ 7400 h 10000"/>
                  <a:gd name="connsiteX312" fmla="*/ 1773 w 10000"/>
                  <a:gd name="connsiteY312" fmla="*/ 7409 h 10000"/>
                  <a:gd name="connsiteX313" fmla="*/ 1806 w 10000"/>
                  <a:gd name="connsiteY313" fmla="*/ 7416 h 10000"/>
                  <a:gd name="connsiteX314" fmla="*/ 1839 w 10000"/>
                  <a:gd name="connsiteY314" fmla="*/ 7403 h 10000"/>
                  <a:gd name="connsiteX315" fmla="*/ 1886 w 10000"/>
                  <a:gd name="connsiteY315" fmla="*/ 7403 h 10000"/>
                  <a:gd name="connsiteX316" fmla="*/ 1898 w 10000"/>
                  <a:gd name="connsiteY316" fmla="*/ 7403 h 10000"/>
                  <a:gd name="connsiteX317" fmla="*/ 1914 w 10000"/>
                  <a:gd name="connsiteY317" fmla="*/ 7494 h 10000"/>
                  <a:gd name="connsiteX318" fmla="*/ 1895 w 10000"/>
                  <a:gd name="connsiteY318" fmla="*/ 7523 h 10000"/>
                  <a:gd name="connsiteX319" fmla="*/ 1825 w 10000"/>
                  <a:gd name="connsiteY319" fmla="*/ 7617 h 10000"/>
                  <a:gd name="connsiteX320" fmla="*/ 1776 w 10000"/>
                  <a:gd name="connsiteY320" fmla="*/ 7691 h 10000"/>
                  <a:gd name="connsiteX321" fmla="*/ 1781 w 10000"/>
                  <a:gd name="connsiteY321" fmla="*/ 7723 h 10000"/>
                  <a:gd name="connsiteX322" fmla="*/ 1767 w 10000"/>
                  <a:gd name="connsiteY322" fmla="*/ 7759 h 10000"/>
                  <a:gd name="connsiteX323" fmla="*/ 1762 w 10000"/>
                  <a:gd name="connsiteY323" fmla="*/ 7817 h 10000"/>
                  <a:gd name="connsiteX324" fmla="*/ 1762 w 10000"/>
                  <a:gd name="connsiteY324" fmla="*/ 7856 h 10000"/>
                  <a:gd name="connsiteX325" fmla="*/ 1776 w 10000"/>
                  <a:gd name="connsiteY325" fmla="*/ 7892 h 10000"/>
                  <a:gd name="connsiteX326" fmla="*/ 1784 w 10000"/>
                  <a:gd name="connsiteY326" fmla="*/ 7902 h 10000"/>
                  <a:gd name="connsiteX327" fmla="*/ 1801 w 10000"/>
                  <a:gd name="connsiteY327" fmla="*/ 7908 h 10000"/>
                  <a:gd name="connsiteX328" fmla="*/ 1809 w 10000"/>
                  <a:gd name="connsiteY328" fmla="*/ 7911 h 10000"/>
                  <a:gd name="connsiteX329" fmla="*/ 1801 w 10000"/>
                  <a:gd name="connsiteY329" fmla="*/ 7940 h 10000"/>
                  <a:gd name="connsiteX330" fmla="*/ 1798 w 10000"/>
                  <a:gd name="connsiteY330" fmla="*/ 7979 h 10000"/>
                  <a:gd name="connsiteX331" fmla="*/ 1806 w 10000"/>
                  <a:gd name="connsiteY331" fmla="*/ 8002 h 10000"/>
                  <a:gd name="connsiteX332" fmla="*/ 1823 w 10000"/>
                  <a:gd name="connsiteY332" fmla="*/ 8021 h 10000"/>
                  <a:gd name="connsiteX333" fmla="*/ 1834 w 10000"/>
                  <a:gd name="connsiteY333" fmla="*/ 8044 h 10000"/>
                  <a:gd name="connsiteX334" fmla="*/ 1839 w 10000"/>
                  <a:gd name="connsiteY334" fmla="*/ 8073 h 10000"/>
                  <a:gd name="connsiteX335" fmla="*/ 1842 w 10000"/>
                  <a:gd name="connsiteY335" fmla="*/ 8106 h 10000"/>
                  <a:gd name="connsiteX336" fmla="*/ 1839 w 10000"/>
                  <a:gd name="connsiteY336" fmla="*/ 8144 h 10000"/>
                  <a:gd name="connsiteX337" fmla="*/ 1856 w 10000"/>
                  <a:gd name="connsiteY337" fmla="*/ 8164 h 10000"/>
                  <a:gd name="connsiteX338" fmla="*/ 1886 w 10000"/>
                  <a:gd name="connsiteY338" fmla="*/ 8193 h 10000"/>
                  <a:gd name="connsiteX339" fmla="*/ 1922 w 10000"/>
                  <a:gd name="connsiteY339" fmla="*/ 8206 h 10000"/>
                  <a:gd name="connsiteX340" fmla="*/ 1967 w 10000"/>
                  <a:gd name="connsiteY340" fmla="*/ 8203 h 10000"/>
                  <a:gd name="connsiteX341" fmla="*/ 1986 w 10000"/>
                  <a:gd name="connsiteY341" fmla="*/ 8212 h 10000"/>
                  <a:gd name="connsiteX342" fmla="*/ 2000 w 10000"/>
                  <a:gd name="connsiteY342" fmla="*/ 8232 h 10000"/>
                  <a:gd name="connsiteX343" fmla="*/ 2033 w 10000"/>
                  <a:gd name="connsiteY343" fmla="*/ 8258 h 10000"/>
                  <a:gd name="connsiteX344" fmla="*/ 2050 w 10000"/>
                  <a:gd name="connsiteY344" fmla="*/ 8271 h 10000"/>
                  <a:gd name="connsiteX345" fmla="*/ 2089 w 10000"/>
                  <a:gd name="connsiteY345" fmla="*/ 8280 h 10000"/>
                  <a:gd name="connsiteX346" fmla="*/ 2122 w 10000"/>
                  <a:gd name="connsiteY346" fmla="*/ 8300 h 10000"/>
                  <a:gd name="connsiteX347" fmla="*/ 2163 w 10000"/>
                  <a:gd name="connsiteY347" fmla="*/ 8332 h 10000"/>
                  <a:gd name="connsiteX348" fmla="*/ 2172 w 10000"/>
                  <a:gd name="connsiteY348" fmla="*/ 8335 h 10000"/>
                  <a:gd name="connsiteX349" fmla="*/ 2177 w 10000"/>
                  <a:gd name="connsiteY349" fmla="*/ 8345 h 10000"/>
                  <a:gd name="connsiteX350" fmla="*/ 2163 w 10000"/>
                  <a:gd name="connsiteY350" fmla="*/ 8371 h 10000"/>
                  <a:gd name="connsiteX351" fmla="*/ 2139 w 10000"/>
                  <a:gd name="connsiteY351" fmla="*/ 8423 h 10000"/>
                  <a:gd name="connsiteX352" fmla="*/ 2130 w 10000"/>
                  <a:gd name="connsiteY352" fmla="*/ 8439 h 10000"/>
                  <a:gd name="connsiteX353" fmla="*/ 2105 w 10000"/>
                  <a:gd name="connsiteY353" fmla="*/ 8446 h 10000"/>
                  <a:gd name="connsiteX354" fmla="*/ 2080 w 10000"/>
                  <a:gd name="connsiteY354" fmla="*/ 8449 h 10000"/>
                  <a:gd name="connsiteX355" fmla="*/ 2075 w 10000"/>
                  <a:gd name="connsiteY355" fmla="*/ 8459 h 10000"/>
                  <a:gd name="connsiteX356" fmla="*/ 2072 w 10000"/>
                  <a:gd name="connsiteY356" fmla="*/ 8475 h 10000"/>
                  <a:gd name="connsiteX357" fmla="*/ 2080 w 10000"/>
                  <a:gd name="connsiteY357" fmla="*/ 8484 h 10000"/>
                  <a:gd name="connsiteX358" fmla="*/ 2100 w 10000"/>
                  <a:gd name="connsiteY358" fmla="*/ 8475 h 10000"/>
                  <a:gd name="connsiteX359" fmla="*/ 2141 w 10000"/>
                  <a:gd name="connsiteY359" fmla="*/ 8478 h 10000"/>
                  <a:gd name="connsiteX360" fmla="*/ 2172 w 10000"/>
                  <a:gd name="connsiteY360" fmla="*/ 8475 h 10000"/>
                  <a:gd name="connsiteX361" fmla="*/ 2188 w 10000"/>
                  <a:gd name="connsiteY361" fmla="*/ 8475 h 10000"/>
                  <a:gd name="connsiteX362" fmla="*/ 2222 w 10000"/>
                  <a:gd name="connsiteY362" fmla="*/ 8497 h 10000"/>
                  <a:gd name="connsiteX363" fmla="*/ 2252 w 10000"/>
                  <a:gd name="connsiteY363" fmla="*/ 8514 h 10000"/>
                  <a:gd name="connsiteX364" fmla="*/ 2274 w 10000"/>
                  <a:gd name="connsiteY364" fmla="*/ 8514 h 10000"/>
                  <a:gd name="connsiteX365" fmla="*/ 2299 w 10000"/>
                  <a:gd name="connsiteY365" fmla="*/ 8504 h 10000"/>
                  <a:gd name="connsiteX366" fmla="*/ 2310 w 10000"/>
                  <a:gd name="connsiteY366" fmla="*/ 8504 h 10000"/>
                  <a:gd name="connsiteX367" fmla="*/ 2319 w 10000"/>
                  <a:gd name="connsiteY367" fmla="*/ 8484 h 10000"/>
                  <a:gd name="connsiteX368" fmla="*/ 2338 w 10000"/>
                  <a:gd name="connsiteY368" fmla="*/ 8494 h 10000"/>
                  <a:gd name="connsiteX369" fmla="*/ 2338 w 10000"/>
                  <a:gd name="connsiteY369" fmla="*/ 8552 h 10000"/>
                  <a:gd name="connsiteX370" fmla="*/ 2366 w 10000"/>
                  <a:gd name="connsiteY370" fmla="*/ 8572 h 10000"/>
                  <a:gd name="connsiteX371" fmla="*/ 2382 w 10000"/>
                  <a:gd name="connsiteY371" fmla="*/ 8582 h 10000"/>
                  <a:gd name="connsiteX372" fmla="*/ 2435 w 10000"/>
                  <a:gd name="connsiteY372" fmla="*/ 8552 h 10000"/>
                  <a:gd name="connsiteX373" fmla="*/ 2443 w 10000"/>
                  <a:gd name="connsiteY373" fmla="*/ 8552 h 10000"/>
                  <a:gd name="connsiteX374" fmla="*/ 2454 w 10000"/>
                  <a:gd name="connsiteY374" fmla="*/ 8552 h 10000"/>
                  <a:gd name="connsiteX375" fmla="*/ 2471 w 10000"/>
                  <a:gd name="connsiteY375" fmla="*/ 8546 h 10000"/>
                  <a:gd name="connsiteX376" fmla="*/ 2488 w 10000"/>
                  <a:gd name="connsiteY376" fmla="*/ 8536 h 10000"/>
                  <a:gd name="connsiteX377" fmla="*/ 2501 w 10000"/>
                  <a:gd name="connsiteY377" fmla="*/ 8533 h 10000"/>
                  <a:gd name="connsiteX378" fmla="*/ 2512 w 10000"/>
                  <a:gd name="connsiteY378" fmla="*/ 8533 h 10000"/>
                  <a:gd name="connsiteX379" fmla="*/ 2521 w 10000"/>
                  <a:gd name="connsiteY379" fmla="*/ 8546 h 10000"/>
                  <a:gd name="connsiteX380" fmla="*/ 2521 w 10000"/>
                  <a:gd name="connsiteY380" fmla="*/ 8572 h 10000"/>
                  <a:gd name="connsiteX381" fmla="*/ 2535 w 10000"/>
                  <a:gd name="connsiteY381" fmla="*/ 8588 h 10000"/>
                  <a:gd name="connsiteX382" fmla="*/ 2551 w 10000"/>
                  <a:gd name="connsiteY382" fmla="*/ 8582 h 10000"/>
                  <a:gd name="connsiteX383" fmla="*/ 2560 w 10000"/>
                  <a:gd name="connsiteY383" fmla="*/ 8582 h 10000"/>
                  <a:gd name="connsiteX384" fmla="*/ 2573 w 10000"/>
                  <a:gd name="connsiteY384" fmla="*/ 8588 h 10000"/>
                  <a:gd name="connsiteX385" fmla="*/ 2584 w 10000"/>
                  <a:gd name="connsiteY385" fmla="*/ 8591 h 10000"/>
                  <a:gd name="connsiteX386" fmla="*/ 2590 w 10000"/>
                  <a:gd name="connsiteY386" fmla="*/ 8598 h 10000"/>
                  <a:gd name="connsiteX387" fmla="*/ 2598 w 10000"/>
                  <a:gd name="connsiteY387" fmla="*/ 8608 h 10000"/>
                  <a:gd name="connsiteX388" fmla="*/ 2607 w 10000"/>
                  <a:gd name="connsiteY388" fmla="*/ 8617 h 10000"/>
                  <a:gd name="connsiteX389" fmla="*/ 2618 w 10000"/>
                  <a:gd name="connsiteY389" fmla="*/ 8617 h 10000"/>
                  <a:gd name="connsiteX390" fmla="*/ 2640 w 10000"/>
                  <a:gd name="connsiteY390" fmla="*/ 8608 h 10000"/>
                  <a:gd name="connsiteX391" fmla="*/ 2670 w 10000"/>
                  <a:gd name="connsiteY391" fmla="*/ 8598 h 10000"/>
                  <a:gd name="connsiteX392" fmla="*/ 2673 w 10000"/>
                  <a:gd name="connsiteY392" fmla="*/ 8598 h 10000"/>
                  <a:gd name="connsiteX393" fmla="*/ 2690 w 10000"/>
                  <a:gd name="connsiteY393" fmla="*/ 8598 h 10000"/>
                  <a:gd name="connsiteX394" fmla="*/ 2698 w 10000"/>
                  <a:gd name="connsiteY394" fmla="*/ 8598 h 10000"/>
                  <a:gd name="connsiteX395" fmla="*/ 2712 w 10000"/>
                  <a:gd name="connsiteY395" fmla="*/ 8598 h 10000"/>
                  <a:gd name="connsiteX396" fmla="*/ 2726 w 10000"/>
                  <a:gd name="connsiteY396" fmla="*/ 8591 h 10000"/>
                  <a:gd name="connsiteX397" fmla="*/ 2737 w 10000"/>
                  <a:gd name="connsiteY397" fmla="*/ 8588 h 10000"/>
                  <a:gd name="connsiteX398" fmla="*/ 2759 w 10000"/>
                  <a:gd name="connsiteY398" fmla="*/ 8582 h 10000"/>
                  <a:gd name="connsiteX399" fmla="*/ 2770 w 10000"/>
                  <a:gd name="connsiteY399" fmla="*/ 8578 h 10000"/>
                  <a:gd name="connsiteX400" fmla="*/ 2784 w 10000"/>
                  <a:gd name="connsiteY400" fmla="*/ 8572 h 10000"/>
                  <a:gd name="connsiteX401" fmla="*/ 2795 w 10000"/>
                  <a:gd name="connsiteY401" fmla="*/ 8572 h 10000"/>
                  <a:gd name="connsiteX402" fmla="*/ 2803 w 10000"/>
                  <a:gd name="connsiteY402" fmla="*/ 8588 h 10000"/>
                  <a:gd name="connsiteX403" fmla="*/ 2803 w 10000"/>
                  <a:gd name="connsiteY403" fmla="*/ 8591 h 10000"/>
                  <a:gd name="connsiteX404" fmla="*/ 2803 w 10000"/>
                  <a:gd name="connsiteY404" fmla="*/ 8601 h 10000"/>
                  <a:gd name="connsiteX405" fmla="*/ 2809 w 10000"/>
                  <a:gd name="connsiteY405" fmla="*/ 8601 h 10000"/>
                  <a:gd name="connsiteX406" fmla="*/ 2823 w 10000"/>
                  <a:gd name="connsiteY406" fmla="*/ 8598 h 10000"/>
                  <a:gd name="connsiteX407" fmla="*/ 2831 w 10000"/>
                  <a:gd name="connsiteY407" fmla="*/ 8598 h 10000"/>
                  <a:gd name="connsiteX408" fmla="*/ 2839 w 10000"/>
                  <a:gd name="connsiteY408" fmla="*/ 8601 h 10000"/>
                  <a:gd name="connsiteX409" fmla="*/ 2848 w 10000"/>
                  <a:gd name="connsiteY409" fmla="*/ 8598 h 10000"/>
                  <a:gd name="connsiteX410" fmla="*/ 2856 w 10000"/>
                  <a:gd name="connsiteY410" fmla="*/ 8601 h 10000"/>
                  <a:gd name="connsiteX411" fmla="*/ 2859 w 10000"/>
                  <a:gd name="connsiteY411" fmla="*/ 8601 h 10000"/>
                  <a:gd name="connsiteX412" fmla="*/ 2864 w 10000"/>
                  <a:gd name="connsiteY412" fmla="*/ 8598 h 10000"/>
                  <a:gd name="connsiteX413" fmla="*/ 2889 w 10000"/>
                  <a:gd name="connsiteY413" fmla="*/ 8611 h 10000"/>
                  <a:gd name="connsiteX414" fmla="*/ 2906 w 10000"/>
                  <a:gd name="connsiteY414" fmla="*/ 8620 h 10000"/>
                  <a:gd name="connsiteX415" fmla="*/ 2914 w 10000"/>
                  <a:gd name="connsiteY415" fmla="*/ 8627 h 10000"/>
                  <a:gd name="connsiteX416" fmla="*/ 2920 w 10000"/>
                  <a:gd name="connsiteY416" fmla="*/ 8640 h 10000"/>
                  <a:gd name="connsiteX417" fmla="*/ 2922 w 10000"/>
                  <a:gd name="connsiteY417" fmla="*/ 8666 h 10000"/>
                  <a:gd name="connsiteX418" fmla="*/ 2922 w 10000"/>
                  <a:gd name="connsiteY418" fmla="*/ 8692 h 10000"/>
                  <a:gd name="connsiteX419" fmla="*/ 2939 w 10000"/>
                  <a:gd name="connsiteY419" fmla="*/ 8695 h 10000"/>
                  <a:gd name="connsiteX420" fmla="*/ 2953 w 10000"/>
                  <a:gd name="connsiteY420" fmla="*/ 8695 h 10000"/>
                  <a:gd name="connsiteX421" fmla="*/ 2961 w 10000"/>
                  <a:gd name="connsiteY421" fmla="*/ 8695 h 10000"/>
                  <a:gd name="connsiteX422" fmla="*/ 2972 w 10000"/>
                  <a:gd name="connsiteY422" fmla="*/ 8692 h 10000"/>
                  <a:gd name="connsiteX423" fmla="*/ 2981 w 10000"/>
                  <a:gd name="connsiteY423" fmla="*/ 8685 h 10000"/>
                  <a:gd name="connsiteX424" fmla="*/ 2989 w 10000"/>
                  <a:gd name="connsiteY424" fmla="*/ 8685 h 10000"/>
                  <a:gd name="connsiteX425" fmla="*/ 3008 w 10000"/>
                  <a:gd name="connsiteY425" fmla="*/ 8685 h 10000"/>
                  <a:gd name="connsiteX426" fmla="*/ 3028 w 10000"/>
                  <a:gd name="connsiteY426" fmla="*/ 8695 h 10000"/>
                  <a:gd name="connsiteX427" fmla="*/ 3042 w 10000"/>
                  <a:gd name="connsiteY427" fmla="*/ 8695 h 10000"/>
                  <a:gd name="connsiteX428" fmla="*/ 3053 w 10000"/>
                  <a:gd name="connsiteY428" fmla="*/ 8676 h 10000"/>
                  <a:gd name="connsiteX429" fmla="*/ 3061 w 10000"/>
                  <a:gd name="connsiteY429" fmla="*/ 8666 h 10000"/>
                  <a:gd name="connsiteX430" fmla="*/ 3066 w 10000"/>
                  <a:gd name="connsiteY430" fmla="*/ 8656 h 10000"/>
                  <a:gd name="connsiteX431" fmla="*/ 3091 w 10000"/>
                  <a:gd name="connsiteY431" fmla="*/ 8659 h 10000"/>
                  <a:gd name="connsiteX432" fmla="*/ 3105 w 10000"/>
                  <a:gd name="connsiteY432" fmla="*/ 8659 h 10000"/>
                  <a:gd name="connsiteX433" fmla="*/ 3108 w 10000"/>
                  <a:gd name="connsiteY433" fmla="*/ 8650 h 10000"/>
                  <a:gd name="connsiteX434" fmla="*/ 3147 w 10000"/>
                  <a:gd name="connsiteY434" fmla="*/ 8588 h 10000"/>
                  <a:gd name="connsiteX435" fmla="*/ 3150 w 10000"/>
                  <a:gd name="connsiteY435" fmla="*/ 8598 h 10000"/>
                  <a:gd name="connsiteX436" fmla="*/ 3163 w 10000"/>
                  <a:gd name="connsiteY436" fmla="*/ 8601 h 10000"/>
                  <a:gd name="connsiteX437" fmla="*/ 3180 w 10000"/>
                  <a:gd name="connsiteY437" fmla="*/ 8608 h 10000"/>
                  <a:gd name="connsiteX438" fmla="*/ 3188 w 10000"/>
                  <a:gd name="connsiteY438" fmla="*/ 8611 h 10000"/>
                  <a:gd name="connsiteX439" fmla="*/ 3227 w 10000"/>
                  <a:gd name="connsiteY439" fmla="*/ 8620 h 10000"/>
                  <a:gd name="connsiteX440" fmla="*/ 3238 w 10000"/>
                  <a:gd name="connsiteY440" fmla="*/ 8617 h 10000"/>
                  <a:gd name="connsiteX441" fmla="*/ 3247 w 10000"/>
                  <a:gd name="connsiteY441" fmla="*/ 8601 h 10000"/>
                  <a:gd name="connsiteX442" fmla="*/ 3269 w 10000"/>
                  <a:gd name="connsiteY442" fmla="*/ 8611 h 10000"/>
                  <a:gd name="connsiteX443" fmla="*/ 3277 w 10000"/>
                  <a:gd name="connsiteY443" fmla="*/ 8617 h 10000"/>
                  <a:gd name="connsiteX444" fmla="*/ 3285 w 10000"/>
                  <a:gd name="connsiteY444" fmla="*/ 8611 h 10000"/>
                  <a:gd name="connsiteX445" fmla="*/ 3307 w 10000"/>
                  <a:gd name="connsiteY445" fmla="*/ 8611 h 10000"/>
                  <a:gd name="connsiteX446" fmla="*/ 3319 w 10000"/>
                  <a:gd name="connsiteY446" fmla="*/ 8617 h 10000"/>
                  <a:gd name="connsiteX447" fmla="*/ 3324 w 10000"/>
                  <a:gd name="connsiteY447" fmla="*/ 8617 h 10000"/>
                  <a:gd name="connsiteX448" fmla="*/ 3327 w 10000"/>
                  <a:gd name="connsiteY448" fmla="*/ 8620 h 10000"/>
                  <a:gd name="connsiteX449" fmla="*/ 3341 w 10000"/>
                  <a:gd name="connsiteY449" fmla="*/ 8620 h 10000"/>
                  <a:gd name="connsiteX450" fmla="*/ 3357 w 10000"/>
                  <a:gd name="connsiteY450" fmla="*/ 8620 h 10000"/>
                  <a:gd name="connsiteX451" fmla="*/ 3374 w 10000"/>
                  <a:gd name="connsiteY451" fmla="*/ 8620 h 10000"/>
                  <a:gd name="connsiteX452" fmla="*/ 3382 w 10000"/>
                  <a:gd name="connsiteY452" fmla="*/ 8620 h 10000"/>
                  <a:gd name="connsiteX453" fmla="*/ 3399 w 10000"/>
                  <a:gd name="connsiteY453" fmla="*/ 8611 h 10000"/>
                  <a:gd name="connsiteX454" fmla="*/ 3413 w 10000"/>
                  <a:gd name="connsiteY454" fmla="*/ 8601 h 10000"/>
                  <a:gd name="connsiteX455" fmla="*/ 3421 w 10000"/>
                  <a:gd name="connsiteY455" fmla="*/ 8588 h 10000"/>
                  <a:gd name="connsiteX456" fmla="*/ 3421 w 10000"/>
                  <a:gd name="connsiteY456" fmla="*/ 8572 h 10000"/>
                  <a:gd name="connsiteX457" fmla="*/ 3421 w 10000"/>
                  <a:gd name="connsiteY457" fmla="*/ 8552 h 10000"/>
                  <a:gd name="connsiteX458" fmla="*/ 3424 w 10000"/>
                  <a:gd name="connsiteY458" fmla="*/ 8533 h 10000"/>
                  <a:gd name="connsiteX459" fmla="*/ 3432 w 10000"/>
                  <a:gd name="connsiteY459" fmla="*/ 8523 h 10000"/>
                  <a:gd name="connsiteX460" fmla="*/ 3446 w 10000"/>
                  <a:gd name="connsiteY460" fmla="*/ 8523 h 10000"/>
                  <a:gd name="connsiteX461" fmla="*/ 3457 w 10000"/>
                  <a:gd name="connsiteY461" fmla="*/ 8523 h 10000"/>
                  <a:gd name="connsiteX462" fmla="*/ 3476 w 10000"/>
                  <a:gd name="connsiteY462" fmla="*/ 8533 h 10000"/>
                  <a:gd name="connsiteX463" fmla="*/ 3485 w 10000"/>
                  <a:gd name="connsiteY463" fmla="*/ 8536 h 10000"/>
                  <a:gd name="connsiteX464" fmla="*/ 3501 w 10000"/>
                  <a:gd name="connsiteY464" fmla="*/ 8527 h 10000"/>
                  <a:gd name="connsiteX465" fmla="*/ 3504 w 10000"/>
                  <a:gd name="connsiteY465" fmla="*/ 8514 h 10000"/>
                  <a:gd name="connsiteX466" fmla="*/ 3510 w 10000"/>
                  <a:gd name="connsiteY466" fmla="*/ 8497 h 10000"/>
                  <a:gd name="connsiteX467" fmla="*/ 3537 w 10000"/>
                  <a:gd name="connsiteY467" fmla="*/ 8484 h 10000"/>
                  <a:gd name="connsiteX468" fmla="*/ 3562 w 10000"/>
                  <a:gd name="connsiteY468" fmla="*/ 8488 h 10000"/>
                  <a:gd name="connsiteX469" fmla="*/ 3568 w 10000"/>
                  <a:gd name="connsiteY469" fmla="*/ 8484 h 10000"/>
                  <a:gd name="connsiteX470" fmla="*/ 3584 w 10000"/>
                  <a:gd name="connsiteY470" fmla="*/ 8494 h 10000"/>
                  <a:gd name="connsiteX471" fmla="*/ 3593 w 10000"/>
                  <a:gd name="connsiteY471" fmla="*/ 8507 h 10000"/>
                  <a:gd name="connsiteX472" fmla="*/ 3618 w 10000"/>
                  <a:gd name="connsiteY472" fmla="*/ 8497 h 10000"/>
                  <a:gd name="connsiteX473" fmla="*/ 3643 w 10000"/>
                  <a:gd name="connsiteY473" fmla="*/ 8475 h 10000"/>
                  <a:gd name="connsiteX474" fmla="*/ 3657 w 10000"/>
                  <a:gd name="connsiteY474" fmla="*/ 8478 h 10000"/>
                  <a:gd name="connsiteX475" fmla="*/ 3670 w 10000"/>
                  <a:gd name="connsiteY475" fmla="*/ 8475 h 10000"/>
                  <a:gd name="connsiteX476" fmla="*/ 3673 w 10000"/>
                  <a:gd name="connsiteY476" fmla="*/ 8468 h 10000"/>
                  <a:gd name="connsiteX477" fmla="*/ 3681 w 10000"/>
                  <a:gd name="connsiteY477" fmla="*/ 8468 h 10000"/>
                  <a:gd name="connsiteX478" fmla="*/ 3698 w 10000"/>
                  <a:gd name="connsiteY478" fmla="*/ 8478 h 10000"/>
                  <a:gd name="connsiteX479" fmla="*/ 3720 w 10000"/>
                  <a:gd name="connsiteY479" fmla="*/ 8497 h 10000"/>
                  <a:gd name="connsiteX480" fmla="*/ 3715 w 10000"/>
                  <a:gd name="connsiteY480" fmla="*/ 8504 h 10000"/>
                  <a:gd name="connsiteX481" fmla="*/ 3729 w 10000"/>
                  <a:gd name="connsiteY481" fmla="*/ 8514 h 10000"/>
                  <a:gd name="connsiteX482" fmla="*/ 3729 w 10000"/>
                  <a:gd name="connsiteY482" fmla="*/ 8517 h 10000"/>
                  <a:gd name="connsiteX483" fmla="*/ 3740 w 10000"/>
                  <a:gd name="connsiteY483" fmla="*/ 8527 h 10000"/>
                  <a:gd name="connsiteX484" fmla="*/ 3759 w 10000"/>
                  <a:gd name="connsiteY484" fmla="*/ 8517 h 10000"/>
                  <a:gd name="connsiteX485" fmla="*/ 3762 w 10000"/>
                  <a:gd name="connsiteY485" fmla="*/ 8504 h 10000"/>
                  <a:gd name="connsiteX486" fmla="*/ 3770 w 10000"/>
                  <a:gd name="connsiteY486" fmla="*/ 8488 h 10000"/>
                  <a:gd name="connsiteX487" fmla="*/ 3778 w 10000"/>
                  <a:gd name="connsiteY487" fmla="*/ 8484 h 10000"/>
                  <a:gd name="connsiteX488" fmla="*/ 3792 w 10000"/>
                  <a:gd name="connsiteY488" fmla="*/ 8475 h 10000"/>
                  <a:gd name="connsiteX489" fmla="*/ 3803 w 10000"/>
                  <a:gd name="connsiteY489" fmla="*/ 8478 h 10000"/>
                  <a:gd name="connsiteX490" fmla="*/ 3809 w 10000"/>
                  <a:gd name="connsiteY490" fmla="*/ 8475 h 10000"/>
                  <a:gd name="connsiteX491" fmla="*/ 3825 w 10000"/>
                  <a:gd name="connsiteY491" fmla="*/ 8465 h 10000"/>
                  <a:gd name="connsiteX492" fmla="*/ 3834 w 10000"/>
                  <a:gd name="connsiteY492" fmla="*/ 8468 h 10000"/>
                  <a:gd name="connsiteX493" fmla="*/ 3842 w 10000"/>
                  <a:gd name="connsiteY493" fmla="*/ 8478 h 10000"/>
                  <a:gd name="connsiteX494" fmla="*/ 3850 w 10000"/>
                  <a:gd name="connsiteY494" fmla="*/ 8478 h 10000"/>
                  <a:gd name="connsiteX495" fmla="*/ 3859 w 10000"/>
                  <a:gd name="connsiteY495" fmla="*/ 8484 h 10000"/>
                  <a:gd name="connsiteX496" fmla="*/ 3873 w 10000"/>
                  <a:gd name="connsiteY496" fmla="*/ 8494 h 10000"/>
                  <a:gd name="connsiteX497" fmla="*/ 3875 w 10000"/>
                  <a:gd name="connsiteY497" fmla="*/ 8507 h 10000"/>
                  <a:gd name="connsiteX498" fmla="*/ 3881 w 10000"/>
                  <a:gd name="connsiteY498" fmla="*/ 8527 h 10000"/>
                  <a:gd name="connsiteX499" fmla="*/ 3875 w 10000"/>
                  <a:gd name="connsiteY499" fmla="*/ 8546 h 10000"/>
                  <a:gd name="connsiteX500" fmla="*/ 3892 w 10000"/>
                  <a:gd name="connsiteY500" fmla="*/ 8546 h 10000"/>
                  <a:gd name="connsiteX501" fmla="*/ 3900 w 10000"/>
                  <a:gd name="connsiteY501" fmla="*/ 8543 h 10000"/>
                  <a:gd name="connsiteX502" fmla="*/ 3906 w 10000"/>
                  <a:gd name="connsiteY502" fmla="*/ 8543 h 10000"/>
                  <a:gd name="connsiteX503" fmla="*/ 3922 w 10000"/>
                  <a:gd name="connsiteY503" fmla="*/ 8552 h 10000"/>
                  <a:gd name="connsiteX504" fmla="*/ 3939 w 10000"/>
                  <a:gd name="connsiteY504" fmla="*/ 8559 h 10000"/>
                  <a:gd name="connsiteX505" fmla="*/ 3953 w 10000"/>
                  <a:gd name="connsiteY505" fmla="*/ 8572 h 10000"/>
                  <a:gd name="connsiteX506" fmla="*/ 3956 w 10000"/>
                  <a:gd name="connsiteY506" fmla="*/ 8588 h 10000"/>
                  <a:gd name="connsiteX507" fmla="*/ 3956 w 10000"/>
                  <a:gd name="connsiteY507" fmla="*/ 8608 h 10000"/>
                  <a:gd name="connsiteX508" fmla="*/ 3972 w 10000"/>
                  <a:gd name="connsiteY508" fmla="*/ 8608 h 10000"/>
                  <a:gd name="connsiteX509" fmla="*/ 3986 w 10000"/>
                  <a:gd name="connsiteY509" fmla="*/ 8608 h 10000"/>
                  <a:gd name="connsiteX510" fmla="*/ 3997 w 10000"/>
                  <a:gd name="connsiteY510" fmla="*/ 8608 h 10000"/>
                  <a:gd name="connsiteX511" fmla="*/ 4006 w 10000"/>
                  <a:gd name="connsiteY511" fmla="*/ 8608 h 10000"/>
                  <a:gd name="connsiteX512" fmla="*/ 4006 w 10000"/>
                  <a:gd name="connsiteY512" fmla="*/ 8611 h 10000"/>
                  <a:gd name="connsiteX513" fmla="*/ 4011 w 10000"/>
                  <a:gd name="connsiteY513" fmla="*/ 8611 h 10000"/>
                  <a:gd name="connsiteX514" fmla="*/ 4022 w 10000"/>
                  <a:gd name="connsiteY514" fmla="*/ 8620 h 10000"/>
                  <a:gd name="connsiteX515" fmla="*/ 4042 w 10000"/>
                  <a:gd name="connsiteY515" fmla="*/ 8620 h 10000"/>
                  <a:gd name="connsiteX516" fmla="*/ 4050 w 10000"/>
                  <a:gd name="connsiteY516" fmla="*/ 8617 h 10000"/>
                  <a:gd name="connsiteX517" fmla="*/ 4069 w 10000"/>
                  <a:gd name="connsiteY517" fmla="*/ 8620 h 10000"/>
                  <a:gd name="connsiteX518" fmla="*/ 4086 w 10000"/>
                  <a:gd name="connsiteY518" fmla="*/ 8630 h 10000"/>
                  <a:gd name="connsiteX519" fmla="*/ 4108 w 10000"/>
                  <a:gd name="connsiteY519" fmla="*/ 8627 h 10000"/>
                  <a:gd name="connsiteX520" fmla="*/ 4125 w 10000"/>
                  <a:gd name="connsiteY520" fmla="*/ 8620 h 10000"/>
                  <a:gd name="connsiteX521" fmla="*/ 4133 w 10000"/>
                  <a:gd name="connsiteY521" fmla="*/ 8611 h 10000"/>
                  <a:gd name="connsiteX522" fmla="*/ 4139 w 10000"/>
                  <a:gd name="connsiteY522" fmla="*/ 8608 h 10000"/>
                  <a:gd name="connsiteX523" fmla="*/ 4147 w 10000"/>
                  <a:gd name="connsiteY523" fmla="*/ 8601 h 10000"/>
                  <a:gd name="connsiteX524" fmla="*/ 4155 w 10000"/>
                  <a:gd name="connsiteY524" fmla="*/ 8591 h 10000"/>
                  <a:gd name="connsiteX525" fmla="*/ 4166 w 10000"/>
                  <a:gd name="connsiteY525" fmla="*/ 8582 h 10000"/>
                  <a:gd name="connsiteX526" fmla="*/ 4183 w 10000"/>
                  <a:gd name="connsiteY526" fmla="*/ 8569 h 10000"/>
                  <a:gd name="connsiteX527" fmla="*/ 4191 w 10000"/>
                  <a:gd name="connsiteY527" fmla="*/ 8562 h 10000"/>
                  <a:gd name="connsiteX528" fmla="*/ 4208 w 10000"/>
                  <a:gd name="connsiteY528" fmla="*/ 8552 h 10000"/>
                  <a:gd name="connsiteX529" fmla="*/ 4230 w 10000"/>
                  <a:gd name="connsiteY529" fmla="*/ 8552 h 10000"/>
                  <a:gd name="connsiteX530" fmla="*/ 4238 w 10000"/>
                  <a:gd name="connsiteY530" fmla="*/ 8559 h 10000"/>
                  <a:gd name="connsiteX531" fmla="*/ 4247 w 10000"/>
                  <a:gd name="connsiteY531" fmla="*/ 8572 h 10000"/>
                  <a:gd name="connsiteX532" fmla="*/ 4252 w 10000"/>
                  <a:gd name="connsiteY532" fmla="*/ 8578 h 10000"/>
                  <a:gd name="connsiteX533" fmla="*/ 4263 w 10000"/>
                  <a:gd name="connsiteY533" fmla="*/ 8582 h 10000"/>
                  <a:gd name="connsiteX534" fmla="*/ 4277 w 10000"/>
                  <a:gd name="connsiteY534" fmla="*/ 8572 h 10000"/>
                  <a:gd name="connsiteX535" fmla="*/ 4294 w 10000"/>
                  <a:gd name="connsiteY535" fmla="*/ 8559 h 10000"/>
                  <a:gd name="connsiteX536" fmla="*/ 4302 w 10000"/>
                  <a:gd name="connsiteY536" fmla="*/ 8546 h 10000"/>
                  <a:gd name="connsiteX537" fmla="*/ 4310 w 10000"/>
                  <a:gd name="connsiteY537" fmla="*/ 8543 h 10000"/>
                  <a:gd name="connsiteX538" fmla="*/ 4313 w 10000"/>
                  <a:gd name="connsiteY538" fmla="*/ 8543 h 10000"/>
                  <a:gd name="connsiteX539" fmla="*/ 4332 w 10000"/>
                  <a:gd name="connsiteY539" fmla="*/ 8546 h 10000"/>
                  <a:gd name="connsiteX540" fmla="*/ 4335 w 10000"/>
                  <a:gd name="connsiteY540" fmla="*/ 8559 h 10000"/>
                  <a:gd name="connsiteX541" fmla="*/ 4349 w 10000"/>
                  <a:gd name="connsiteY541" fmla="*/ 8588 h 10000"/>
                  <a:gd name="connsiteX542" fmla="*/ 4360 w 10000"/>
                  <a:gd name="connsiteY542" fmla="*/ 8591 h 10000"/>
                  <a:gd name="connsiteX543" fmla="*/ 4366 w 10000"/>
                  <a:gd name="connsiteY543" fmla="*/ 8591 h 10000"/>
                  <a:gd name="connsiteX544" fmla="*/ 4382 w 10000"/>
                  <a:gd name="connsiteY544" fmla="*/ 8598 h 10000"/>
                  <a:gd name="connsiteX545" fmla="*/ 4385 w 10000"/>
                  <a:gd name="connsiteY545" fmla="*/ 8598 h 10000"/>
                  <a:gd name="connsiteX546" fmla="*/ 4402 w 10000"/>
                  <a:gd name="connsiteY546" fmla="*/ 8598 h 10000"/>
                  <a:gd name="connsiteX547" fmla="*/ 4421 w 10000"/>
                  <a:gd name="connsiteY547" fmla="*/ 8591 h 10000"/>
                  <a:gd name="connsiteX548" fmla="*/ 4440 w 10000"/>
                  <a:gd name="connsiteY548" fmla="*/ 8591 h 10000"/>
                  <a:gd name="connsiteX549" fmla="*/ 4449 w 10000"/>
                  <a:gd name="connsiteY549" fmla="*/ 8598 h 10000"/>
                  <a:gd name="connsiteX550" fmla="*/ 4454 w 10000"/>
                  <a:gd name="connsiteY550" fmla="*/ 8617 h 10000"/>
                  <a:gd name="connsiteX551" fmla="*/ 4463 w 10000"/>
                  <a:gd name="connsiteY551" fmla="*/ 8608 h 10000"/>
                  <a:gd name="connsiteX552" fmla="*/ 4474 w 10000"/>
                  <a:gd name="connsiteY552" fmla="*/ 8608 h 10000"/>
                  <a:gd name="connsiteX553" fmla="*/ 4490 w 10000"/>
                  <a:gd name="connsiteY553" fmla="*/ 8617 h 10000"/>
                  <a:gd name="connsiteX554" fmla="*/ 4504 w 10000"/>
                  <a:gd name="connsiteY554" fmla="*/ 8617 h 10000"/>
                  <a:gd name="connsiteX555" fmla="*/ 4518 w 10000"/>
                  <a:gd name="connsiteY555" fmla="*/ 8617 h 10000"/>
                  <a:gd name="connsiteX556" fmla="*/ 4535 w 10000"/>
                  <a:gd name="connsiteY556" fmla="*/ 8611 h 10000"/>
                  <a:gd name="connsiteX557" fmla="*/ 4546 w 10000"/>
                  <a:gd name="connsiteY557" fmla="*/ 8611 h 10000"/>
                  <a:gd name="connsiteX558" fmla="*/ 4562 w 10000"/>
                  <a:gd name="connsiteY558" fmla="*/ 8611 h 10000"/>
                  <a:gd name="connsiteX559" fmla="*/ 4571 w 10000"/>
                  <a:gd name="connsiteY559" fmla="*/ 8611 h 10000"/>
                  <a:gd name="connsiteX560" fmla="*/ 4579 w 10000"/>
                  <a:gd name="connsiteY560" fmla="*/ 8608 h 10000"/>
                  <a:gd name="connsiteX561" fmla="*/ 4584 w 10000"/>
                  <a:gd name="connsiteY561" fmla="*/ 8608 h 10000"/>
                  <a:gd name="connsiteX562" fmla="*/ 4601 w 10000"/>
                  <a:gd name="connsiteY562" fmla="*/ 8617 h 10000"/>
                  <a:gd name="connsiteX563" fmla="*/ 4609 w 10000"/>
                  <a:gd name="connsiteY563" fmla="*/ 8627 h 10000"/>
                  <a:gd name="connsiteX564" fmla="*/ 4618 w 10000"/>
                  <a:gd name="connsiteY564" fmla="*/ 8637 h 10000"/>
                  <a:gd name="connsiteX565" fmla="*/ 4618 w 10000"/>
                  <a:gd name="connsiteY565" fmla="*/ 8646 h 10000"/>
                  <a:gd name="connsiteX566" fmla="*/ 4634 w 10000"/>
                  <a:gd name="connsiteY566" fmla="*/ 8656 h 10000"/>
                  <a:gd name="connsiteX567" fmla="*/ 4640 w 10000"/>
                  <a:gd name="connsiteY567" fmla="*/ 8659 h 10000"/>
                  <a:gd name="connsiteX568" fmla="*/ 4651 w 10000"/>
                  <a:gd name="connsiteY568" fmla="*/ 8666 h 10000"/>
                  <a:gd name="connsiteX569" fmla="*/ 4657 w 10000"/>
                  <a:gd name="connsiteY569" fmla="*/ 8659 h 10000"/>
                  <a:gd name="connsiteX570" fmla="*/ 4668 w 10000"/>
                  <a:gd name="connsiteY570" fmla="*/ 8650 h 10000"/>
                  <a:gd name="connsiteX571" fmla="*/ 4676 w 10000"/>
                  <a:gd name="connsiteY571" fmla="*/ 8650 h 10000"/>
                  <a:gd name="connsiteX572" fmla="*/ 4690 w 10000"/>
                  <a:gd name="connsiteY572" fmla="*/ 8650 h 10000"/>
                  <a:gd name="connsiteX573" fmla="*/ 4698 w 10000"/>
                  <a:gd name="connsiteY573" fmla="*/ 8650 h 10000"/>
                  <a:gd name="connsiteX574" fmla="*/ 4704 w 10000"/>
                  <a:gd name="connsiteY574" fmla="*/ 8650 h 10000"/>
                  <a:gd name="connsiteX575" fmla="*/ 4706 w 10000"/>
                  <a:gd name="connsiteY575" fmla="*/ 8659 h 10000"/>
                  <a:gd name="connsiteX576" fmla="*/ 4706 w 10000"/>
                  <a:gd name="connsiteY576" fmla="*/ 8666 h 10000"/>
                  <a:gd name="connsiteX577" fmla="*/ 4723 w 10000"/>
                  <a:gd name="connsiteY577" fmla="*/ 8682 h 10000"/>
                  <a:gd name="connsiteX578" fmla="*/ 4737 w 10000"/>
                  <a:gd name="connsiteY578" fmla="*/ 8682 h 10000"/>
                  <a:gd name="connsiteX579" fmla="*/ 4745 w 10000"/>
                  <a:gd name="connsiteY579" fmla="*/ 8676 h 10000"/>
                  <a:gd name="connsiteX580" fmla="*/ 4756 w 10000"/>
                  <a:gd name="connsiteY580" fmla="*/ 8666 h 10000"/>
                  <a:gd name="connsiteX581" fmla="*/ 4765 w 10000"/>
                  <a:gd name="connsiteY581" fmla="*/ 8666 h 10000"/>
                  <a:gd name="connsiteX582" fmla="*/ 4765 w 10000"/>
                  <a:gd name="connsiteY582" fmla="*/ 8682 h 10000"/>
                  <a:gd name="connsiteX583" fmla="*/ 4770 w 10000"/>
                  <a:gd name="connsiteY583" fmla="*/ 8701 h 10000"/>
                  <a:gd name="connsiteX584" fmla="*/ 4778 w 10000"/>
                  <a:gd name="connsiteY584" fmla="*/ 8705 h 10000"/>
                  <a:gd name="connsiteX585" fmla="*/ 4795 w 10000"/>
                  <a:gd name="connsiteY585" fmla="*/ 8714 h 10000"/>
                  <a:gd name="connsiteX586" fmla="*/ 4812 w 10000"/>
                  <a:gd name="connsiteY586" fmla="*/ 8714 h 10000"/>
                  <a:gd name="connsiteX587" fmla="*/ 4825 w 10000"/>
                  <a:gd name="connsiteY587" fmla="*/ 8705 h 10000"/>
                  <a:gd name="connsiteX588" fmla="*/ 4825 w 10000"/>
                  <a:gd name="connsiteY588" fmla="*/ 8701 h 10000"/>
                  <a:gd name="connsiteX589" fmla="*/ 4828 w 10000"/>
                  <a:gd name="connsiteY589" fmla="*/ 8701 h 10000"/>
                  <a:gd name="connsiteX590" fmla="*/ 4837 w 10000"/>
                  <a:gd name="connsiteY590" fmla="*/ 8692 h 10000"/>
                  <a:gd name="connsiteX591" fmla="*/ 4842 w 10000"/>
                  <a:gd name="connsiteY591" fmla="*/ 8685 h 10000"/>
                  <a:gd name="connsiteX592" fmla="*/ 4859 w 10000"/>
                  <a:gd name="connsiteY592" fmla="*/ 8692 h 10000"/>
                  <a:gd name="connsiteX593" fmla="*/ 4870 w 10000"/>
                  <a:gd name="connsiteY593" fmla="*/ 8701 h 10000"/>
                  <a:gd name="connsiteX594" fmla="*/ 4878 w 10000"/>
                  <a:gd name="connsiteY594" fmla="*/ 8714 h 10000"/>
                  <a:gd name="connsiteX595" fmla="*/ 4892 w 10000"/>
                  <a:gd name="connsiteY595" fmla="*/ 8724 h 10000"/>
                  <a:gd name="connsiteX596" fmla="*/ 4900 w 10000"/>
                  <a:gd name="connsiteY596" fmla="*/ 8724 h 10000"/>
                  <a:gd name="connsiteX597" fmla="*/ 4906 w 10000"/>
                  <a:gd name="connsiteY597" fmla="*/ 8705 h 10000"/>
                  <a:gd name="connsiteX598" fmla="*/ 4925 w 10000"/>
                  <a:gd name="connsiteY598" fmla="*/ 8724 h 10000"/>
                  <a:gd name="connsiteX599" fmla="*/ 4939 w 10000"/>
                  <a:gd name="connsiteY599" fmla="*/ 8701 h 10000"/>
                  <a:gd name="connsiteX600" fmla="*/ 4950 w 10000"/>
                  <a:gd name="connsiteY600" fmla="*/ 8695 h 10000"/>
                  <a:gd name="connsiteX601" fmla="*/ 4956 w 10000"/>
                  <a:gd name="connsiteY601" fmla="*/ 8692 h 10000"/>
                  <a:gd name="connsiteX602" fmla="*/ 4986 w 10000"/>
                  <a:gd name="connsiteY602" fmla="*/ 8705 h 10000"/>
                  <a:gd name="connsiteX603" fmla="*/ 5003 w 10000"/>
                  <a:gd name="connsiteY603" fmla="*/ 8701 h 10000"/>
                  <a:gd name="connsiteX604" fmla="*/ 5011 w 10000"/>
                  <a:gd name="connsiteY604" fmla="*/ 8692 h 10000"/>
                  <a:gd name="connsiteX605" fmla="*/ 5028 w 10000"/>
                  <a:gd name="connsiteY605" fmla="*/ 8682 h 10000"/>
                  <a:gd name="connsiteX606" fmla="*/ 5030 w 10000"/>
                  <a:gd name="connsiteY606" fmla="*/ 8659 h 10000"/>
                  <a:gd name="connsiteX607" fmla="*/ 5039 w 10000"/>
                  <a:gd name="connsiteY607" fmla="*/ 8656 h 10000"/>
                  <a:gd name="connsiteX608" fmla="*/ 5053 w 10000"/>
                  <a:gd name="connsiteY608" fmla="*/ 8669 h 10000"/>
                  <a:gd name="connsiteX609" fmla="*/ 5061 w 10000"/>
                  <a:gd name="connsiteY609" fmla="*/ 8669 h 10000"/>
                  <a:gd name="connsiteX610" fmla="*/ 5061 w 10000"/>
                  <a:gd name="connsiteY610" fmla="*/ 8676 h 10000"/>
                  <a:gd name="connsiteX611" fmla="*/ 5069 w 10000"/>
                  <a:gd name="connsiteY611" fmla="*/ 8669 h 10000"/>
                  <a:gd name="connsiteX612" fmla="*/ 5083 w 10000"/>
                  <a:gd name="connsiteY612" fmla="*/ 8669 h 10000"/>
                  <a:gd name="connsiteX613" fmla="*/ 5100 w 10000"/>
                  <a:gd name="connsiteY613" fmla="*/ 8669 h 10000"/>
                  <a:gd name="connsiteX614" fmla="*/ 5119 w 10000"/>
                  <a:gd name="connsiteY614" fmla="*/ 8682 h 10000"/>
                  <a:gd name="connsiteX615" fmla="*/ 5136 w 10000"/>
                  <a:gd name="connsiteY615" fmla="*/ 8692 h 10000"/>
                  <a:gd name="connsiteX616" fmla="*/ 5161 w 10000"/>
                  <a:gd name="connsiteY616" fmla="*/ 8701 h 10000"/>
                  <a:gd name="connsiteX617" fmla="*/ 5183 w 10000"/>
                  <a:gd name="connsiteY617" fmla="*/ 8701 h 10000"/>
                  <a:gd name="connsiteX618" fmla="*/ 5199 w 10000"/>
                  <a:gd name="connsiteY618" fmla="*/ 8701 h 10000"/>
                  <a:gd name="connsiteX619" fmla="*/ 5213 w 10000"/>
                  <a:gd name="connsiteY619" fmla="*/ 8705 h 10000"/>
                  <a:gd name="connsiteX620" fmla="*/ 5224 w 10000"/>
                  <a:gd name="connsiteY620" fmla="*/ 8701 h 10000"/>
                  <a:gd name="connsiteX621" fmla="*/ 5230 w 10000"/>
                  <a:gd name="connsiteY621" fmla="*/ 8701 h 10000"/>
                  <a:gd name="connsiteX622" fmla="*/ 5241 w 10000"/>
                  <a:gd name="connsiteY622" fmla="*/ 8676 h 10000"/>
                  <a:gd name="connsiteX623" fmla="*/ 5247 w 10000"/>
                  <a:gd name="connsiteY623" fmla="*/ 8666 h 10000"/>
                  <a:gd name="connsiteX624" fmla="*/ 5249 w 10000"/>
                  <a:gd name="connsiteY624" fmla="*/ 8646 h 10000"/>
                  <a:gd name="connsiteX625" fmla="*/ 5249 w 10000"/>
                  <a:gd name="connsiteY625" fmla="*/ 8650 h 10000"/>
                  <a:gd name="connsiteX626" fmla="*/ 5255 w 10000"/>
                  <a:gd name="connsiteY626" fmla="*/ 8646 h 10000"/>
                  <a:gd name="connsiteX627" fmla="*/ 5271 w 10000"/>
                  <a:gd name="connsiteY627" fmla="*/ 8650 h 10000"/>
                  <a:gd name="connsiteX628" fmla="*/ 5288 w 10000"/>
                  <a:gd name="connsiteY628" fmla="*/ 8666 h 10000"/>
                  <a:gd name="connsiteX629" fmla="*/ 5296 w 10000"/>
                  <a:gd name="connsiteY629" fmla="*/ 8666 h 10000"/>
                  <a:gd name="connsiteX630" fmla="*/ 5310 w 10000"/>
                  <a:gd name="connsiteY630" fmla="*/ 8656 h 10000"/>
                  <a:gd name="connsiteX631" fmla="*/ 5321 w 10000"/>
                  <a:gd name="connsiteY631" fmla="*/ 8650 h 10000"/>
                  <a:gd name="connsiteX632" fmla="*/ 5338 w 10000"/>
                  <a:gd name="connsiteY632" fmla="*/ 8650 h 10000"/>
                  <a:gd name="connsiteX633" fmla="*/ 5360 w 10000"/>
                  <a:gd name="connsiteY633" fmla="*/ 8640 h 10000"/>
                  <a:gd name="connsiteX634" fmla="*/ 5366 w 10000"/>
                  <a:gd name="connsiteY634" fmla="*/ 8637 h 10000"/>
                  <a:gd name="connsiteX635" fmla="*/ 5368 w 10000"/>
                  <a:gd name="connsiteY635" fmla="*/ 8637 h 10000"/>
                  <a:gd name="connsiteX636" fmla="*/ 5382 w 10000"/>
                  <a:gd name="connsiteY636" fmla="*/ 8630 h 10000"/>
                  <a:gd name="connsiteX637" fmla="*/ 5391 w 10000"/>
                  <a:gd name="connsiteY637" fmla="*/ 8630 h 10000"/>
                  <a:gd name="connsiteX638" fmla="*/ 5402 w 10000"/>
                  <a:gd name="connsiteY638" fmla="*/ 8637 h 10000"/>
                  <a:gd name="connsiteX639" fmla="*/ 5418 w 10000"/>
                  <a:gd name="connsiteY639" fmla="*/ 8656 h 10000"/>
                  <a:gd name="connsiteX640" fmla="*/ 5432 w 10000"/>
                  <a:gd name="connsiteY640" fmla="*/ 8666 h 10000"/>
                  <a:gd name="connsiteX641" fmla="*/ 5443 w 10000"/>
                  <a:gd name="connsiteY641" fmla="*/ 8682 h 10000"/>
                  <a:gd name="connsiteX642" fmla="*/ 5457 w 10000"/>
                  <a:gd name="connsiteY642" fmla="*/ 8692 h 10000"/>
                  <a:gd name="connsiteX643" fmla="*/ 5471 w 10000"/>
                  <a:gd name="connsiteY643" fmla="*/ 8705 h 10000"/>
                  <a:gd name="connsiteX644" fmla="*/ 5488 w 10000"/>
                  <a:gd name="connsiteY644" fmla="*/ 8711 h 10000"/>
                  <a:gd name="connsiteX645" fmla="*/ 5490 w 10000"/>
                  <a:gd name="connsiteY645" fmla="*/ 8721 h 10000"/>
                  <a:gd name="connsiteX646" fmla="*/ 5512 w 10000"/>
                  <a:gd name="connsiteY646" fmla="*/ 8724 h 10000"/>
                  <a:gd name="connsiteX647" fmla="*/ 5521 w 10000"/>
                  <a:gd name="connsiteY647" fmla="*/ 8714 h 10000"/>
                  <a:gd name="connsiteX648" fmla="*/ 5524 w 10000"/>
                  <a:gd name="connsiteY648" fmla="*/ 8714 h 10000"/>
                  <a:gd name="connsiteX649" fmla="*/ 5532 w 10000"/>
                  <a:gd name="connsiteY649" fmla="*/ 8721 h 10000"/>
                  <a:gd name="connsiteX650" fmla="*/ 5540 w 10000"/>
                  <a:gd name="connsiteY650" fmla="*/ 8724 h 10000"/>
                  <a:gd name="connsiteX651" fmla="*/ 5562 w 10000"/>
                  <a:gd name="connsiteY651" fmla="*/ 8750 h 10000"/>
                  <a:gd name="connsiteX652" fmla="*/ 5562 w 10000"/>
                  <a:gd name="connsiteY652" fmla="*/ 8760 h 10000"/>
                  <a:gd name="connsiteX653" fmla="*/ 5571 w 10000"/>
                  <a:gd name="connsiteY653" fmla="*/ 8782 h 10000"/>
                  <a:gd name="connsiteX654" fmla="*/ 5579 w 10000"/>
                  <a:gd name="connsiteY654" fmla="*/ 8789 h 10000"/>
                  <a:gd name="connsiteX655" fmla="*/ 5593 w 10000"/>
                  <a:gd name="connsiteY655" fmla="*/ 8789 h 10000"/>
                  <a:gd name="connsiteX656" fmla="*/ 5596 w 10000"/>
                  <a:gd name="connsiteY656" fmla="*/ 8789 h 10000"/>
                  <a:gd name="connsiteX657" fmla="*/ 5626 w 10000"/>
                  <a:gd name="connsiteY657" fmla="*/ 8782 h 10000"/>
                  <a:gd name="connsiteX658" fmla="*/ 5629 w 10000"/>
                  <a:gd name="connsiteY658" fmla="*/ 8782 h 10000"/>
                  <a:gd name="connsiteX659" fmla="*/ 5637 w 10000"/>
                  <a:gd name="connsiteY659" fmla="*/ 8779 h 10000"/>
                  <a:gd name="connsiteX660" fmla="*/ 5648 w 10000"/>
                  <a:gd name="connsiteY660" fmla="*/ 8789 h 10000"/>
                  <a:gd name="connsiteX661" fmla="*/ 5665 w 10000"/>
                  <a:gd name="connsiteY661" fmla="*/ 8795 h 10000"/>
                  <a:gd name="connsiteX662" fmla="*/ 5676 w 10000"/>
                  <a:gd name="connsiteY662" fmla="*/ 8789 h 10000"/>
                  <a:gd name="connsiteX663" fmla="*/ 5684 w 10000"/>
                  <a:gd name="connsiteY663" fmla="*/ 8782 h 10000"/>
                  <a:gd name="connsiteX664" fmla="*/ 5693 w 10000"/>
                  <a:gd name="connsiteY664" fmla="*/ 8789 h 10000"/>
                  <a:gd name="connsiteX665" fmla="*/ 5715 w 10000"/>
                  <a:gd name="connsiteY665" fmla="*/ 8808 h 10000"/>
                  <a:gd name="connsiteX666" fmla="*/ 5731 w 10000"/>
                  <a:gd name="connsiteY666" fmla="*/ 8808 h 10000"/>
                  <a:gd name="connsiteX667" fmla="*/ 5740 w 10000"/>
                  <a:gd name="connsiteY667" fmla="*/ 8808 h 10000"/>
                  <a:gd name="connsiteX668" fmla="*/ 5765 w 10000"/>
                  <a:gd name="connsiteY668" fmla="*/ 8818 h 10000"/>
                  <a:gd name="connsiteX669" fmla="*/ 5781 w 10000"/>
                  <a:gd name="connsiteY669" fmla="*/ 8824 h 10000"/>
                  <a:gd name="connsiteX670" fmla="*/ 5798 w 10000"/>
                  <a:gd name="connsiteY670" fmla="*/ 8834 h 10000"/>
                  <a:gd name="connsiteX671" fmla="*/ 5814 w 10000"/>
                  <a:gd name="connsiteY671" fmla="*/ 8837 h 10000"/>
                  <a:gd name="connsiteX672" fmla="*/ 5831 w 10000"/>
                  <a:gd name="connsiteY672" fmla="*/ 8844 h 10000"/>
                  <a:gd name="connsiteX673" fmla="*/ 5842 w 10000"/>
                  <a:gd name="connsiteY673" fmla="*/ 8847 h 10000"/>
                  <a:gd name="connsiteX674" fmla="*/ 5859 w 10000"/>
                  <a:gd name="connsiteY674" fmla="*/ 8857 h 10000"/>
                  <a:gd name="connsiteX675" fmla="*/ 5870 w 10000"/>
                  <a:gd name="connsiteY675" fmla="*/ 8867 h 10000"/>
                  <a:gd name="connsiteX676" fmla="*/ 5878 w 10000"/>
                  <a:gd name="connsiteY676" fmla="*/ 8873 h 10000"/>
                  <a:gd name="connsiteX677" fmla="*/ 5895 w 10000"/>
                  <a:gd name="connsiteY677" fmla="*/ 8873 h 10000"/>
                  <a:gd name="connsiteX678" fmla="*/ 5911 w 10000"/>
                  <a:gd name="connsiteY678" fmla="*/ 8873 h 10000"/>
                  <a:gd name="connsiteX679" fmla="*/ 5931 w 10000"/>
                  <a:gd name="connsiteY679" fmla="*/ 8873 h 10000"/>
                  <a:gd name="connsiteX680" fmla="*/ 5950 w 10000"/>
                  <a:gd name="connsiteY680" fmla="*/ 8867 h 10000"/>
                  <a:gd name="connsiteX681" fmla="*/ 5967 w 10000"/>
                  <a:gd name="connsiteY681" fmla="*/ 8867 h 10000"/>
                  <a:gd name="connsiteX682" fmla="*/ 5975 w 10000"/>
                  <a:gd name="connsiteY682" fmla="*/ 8873 h 10000"/>
                  <a:gd name="connsiteX683" fmla="*/ 6000 w 10000"/>
                  <a:gd name="connsiteY683" fmla="*/ 8883 h 10000"/>
                  <a:gd name="connsiteX684" fmla="*/ 5997 w 10000"/>
                  <a:gd name="connsiteY684" fmla="*/ 8886 h 10000"/>
                  <a:gd name="connsiteX685" fmla="*/ 5997 w 10000"/>
                  <a:gd name="connsiteY685" fmla="*/ 8896 h 10000"/>
                  <a:gd name="connsiteX686" fmla="*/ 6014 w 10000"/>
                  <a:gd name="connsiteY686" fmla="*/ 8892 h 10000"/>
                  <a:gd name="connsiteX687" fmla="*/ 6028 w 10000"/>
                  <a:gd name="connsiteY687" fmla="*/ 8892 h 10000"/>
                  <a:gd name="connsiteX688" fmla="*/ 6053 w 10000"/>
                  <a:gd name="connsiteY688" fmla="*/ 8886 h 10000"/>
                  <a:gd name="connsiteX689" fmla="*/ 6072 w 10000"/>
                  <a:gd name="connsiteY689" fmla="*/ 8876 h 10000"/>
                  <a:gd name="connsiteX690" fmla="*/ 6089 w 10000"/>
                  <a:gd name="connsiteY690" fmla="*/ 8867 h 10000"/>
                  <a:gd name="connsiteX691" fmla="*/ 6111 w 10000"/>
                  <a:gd name="connsiteY691" fmla="*/ 8857 h 10000"/>
                  <a:gd name="connsiteX692" fmla="*/ 6127 w 10000"/>
                  <a:gd name="connsiteY692" fmla="*/ 8847 h 10000"/>
                  <a:gd name="connsiteX693" fmla="*/ 6152 w 10000"/>
                  <a:gd name="connsiteY693" fmla="*/ 8834 h 10000"/>
                  <a:gd name="connsiteX694" fmla="*/ 6183 w 10000"/>
                  <a:gd name="connsiteY694" fmla="*/ 8828 h 10000"/>
                  <a:gd name="connsiteX695" fmla="*/ 6175 w 10000"/>
                  <a:gd name="connsiteY695" fmla="*/ 8844 h 10000"/>
                  <a:gd name="connsiteX696" fmla="*/ 6169 w 10000"/>
                  <a:gd name="connsiteY696" fmla="*/ 8863 h 10000"/>
                  <a:gd name="connsiteX697" fmla="*/ 6158 w 10000"/>
                  <a:gd name="connsiteY697" fmla="*/ 8886 h 10000"/>
                  <a:gd name="connsiteX698" fmla="*/ 6152 w 10000"/>
                  <a:gd name="connsiteY698" fmla="*/ 8896 h 10000"/>
                  <a:gd name="connsiteX699" fmla="*/ 6150 w 10000"/>
                  <a:gd name="connsiteY699" fmla="*/ 8909 h 10000"/>
                  <a:gd name="connsiteX700" fmla="*/ 6152 w 10000"/>
                  <a:gd name="connsiteY700" fmla="*/ 8938 h 10000"/>
                  <a:gd name="connsiteX701" fmla="*/ 6158 w 10000"/>
                  <a:gd name="connsiteY701" fmla="*/ 8957 h 10000"/>
                  <a:gd name="connsiteX702" fmla="*/ 6161 w 10000"/>
                  <a:gd name="connsiteY702" fmla="*/ 8980 h 10000"/>
                  <a:gd name="connsiteX703" fmla="*/ 6166 w 10000"/>
                  <a:gd name="connsiteY703" fmla="*/ 8999 h 10000"/>
                  <a:gd name="connsiteX704" fmla="*/ 6175 w 10000"/>
                  <a:gd name="connsiteY704" fmla="*/ 9032 h 10000"/>
                  <a:gd name="connsiteX705" fmla="*/ 6183 w 10000"/>
                  <a:gd name="connsiteY705" fmla="*/ 9051 h 10000"/>
                  <a:gd name="connsiteX706" fmla="*/ 6191 w 10000"/>
                  <a:gd name="connsiteY706" fmla="*/ 9064 h 10000"/>
                  <a:gd name="connsiteX707" fmla="*/ 6194 w 10000"/>
                  <a:gd name="connsiteY707" fmla="*/ 9084 h 10000"/>
                  <a:gd name="connsiteX708" fmla="*/ 6208 w 10000"/>
                  <a:gd name="connsiteY708" fmla="*/ 9103 h 10000"/>
                  <a:gd name="connsiteX709" fmla="*/ 6208 w 10000"/>
                  <a:gd name="connsiteY709" fmla="*/ 9113 h 10000"/>
                  <a:gd name="connsiteX710" fmla="*/ 6216 w 10000"/>
                  <a:gd name="connsiteY710" fmla="*/ 9129 h 10000"/>
                  <a:gd name="connsiteX711" fmla="*/ 6230 w 10000"/>
                  <a:gd name="connsiteY711" fmla="*/ 9148 h 10000"/>
                  <a:gd name="connsiteX712" fmla="*/ 6241 w 10000"/>
                  <a:gd name="connsiteY712" fmla="*/ 9165 h 10000"/>
                  <a:gd name="connsiteX713" fmla="*/ 6249 w 10000"/>
                  <a:gd name="connsiteY713" fmla="*/ 9168 h 10000"/>
                  <a:gd name="connsiteX714" fmla="*/ 6266 w 10000"/>
                  <a:gd name="connsiteY714" fmla="*/ 9184 h 10000"/>
                  <a:gd name="connsiteX715" fmla="*/ 6280 w 10000"/>
                  <a:gd name="connsiteY715" fmla="*/ 9184 h 10000"/>
                  <a:gd name="connsiteX716" fmla="*/ 6288 w 10000"/>
                  <a:gd name="connsiteY716" fmla="*/ 9177 h 10000"/>
                  <a:gd name="connsiteX717" fmla="*/ 6299 w 10000"/>
                  <a:gd name="connsiteY717" fmla="*/ 9187 h 10000"/>
                  <a:gd name="connsiteX718" fmla="*/ 6305 w 10000"/>
                  <a:gd name="connsiteY718" fmla="*/ 9197 h 10000"/>
                  <a:gd name="connsiteX719" fmla="*/ 6310 w 10000"/>
                  <a:gd name="connsiteY719" fmla="*/ 9197 h 10000"/>
                  <a:gd name="connsiteX720" fmla="*/ 6321 w 10000"/>
                  <a:gd name="connsiteY720" fmla="*/ 9213 h 10000"/>
                  <a:gd name="connsiteX721" fmla="*/ 6335 w 10000"/>
                  <a:gd name="connsiteY721" fmla="*/ 9223 h 10000"/>
                  <a:gd name="connsiteX722" fmla="*/ 6338 w 10000"/>
                  <a:gd name="connsiteY722" fmla="*/ 9223 h 10000"/>
                  <a:gd name="connsiteX723" fmla="*/ 6355 w 10000"/>
                  <a:gd name="connsiteY723" fmla="*/ 9226 h 10000"/>
                  <a:gd name="connsiteX724" fmla="*/ 6363 w 10000"/>
                  <a:gd name="connsiteY724" fmla="*/ 9236 h 10000"/>
                  <a:gd name="connsiteX725" fmla="*/ 6380 w 10000"/>
                  <a:gd name="connsiteY725" fmla="*/ 9258 h 10000"/>
                  <a:gd name="connsiteX726" fmla="*/ 6393 w 10000"/>
                  <a:gd name="connsiteY726" fmla="*/ 9278 h 10000"/>
                  <a:gd name="connsiteX727" fmla="*/ 6396 w 10000"/>
                  <a:gd name="connsiteY727" fmla="*/ 9288 h 10000"/>
                  <a:gd name="connsiteX728" fmla="*/ 6407 w 10000"/>
                  <a:gd name="connsiteY728" fmla="*/ 9297 h 10000"/>
                  <a:gd name="connsiteX729" fmla="*/ 6410 w 10000"/>
                  <a:gd name="connsiteY729" fmla="*/ 9307 h 10000"/>
                  <a:gd name="connsiteX730" fmla="*/ 6416 w 10000"/>
                  <a:gd name="connsiteY730" fmla="*/ 9317 h 10000"/>
                  <a:gd name="connsiteX731" fmla="*/ 6424 w 10000"/>
                  <a:gd name="connsiteY731" fmla="*/ 9326 h 10000"/>
                  <a:gd name="connsiteX732" fmla="*/ 6435 w 10000"/>
                  <a:gd name="connsiteY732" fmla="*/ 9336 h 10000"/>
                  <a:gd name="connsiteX733" fmla="*/ 6443 w 10000"/>
                  <a:gd name="connsiteY733" fmla="*/ 9346 h 10000"/>
                  <a:gd name="connsiteX734" fmla="*/ 6449 w 10000"/>
                  <a:gd name="connsiteY734" fmla="*/ 9362 h 10000"/>
                  <a:gd name="connsiteX735" fmla="*/ 6452 w 10000"/>
                  <a:gd name="connsiteY735" fmla="*/ 9372 h 10000"/>
                  <a:gd name="connsiteX736" fmla="*/ 6449 w 10000"/>
                  <a:gd name="connsiteY736" fmla="*/ 9381 h 10000"/>
                  <a:gd name="connsiteX737" fmla="*/ 6465 w 10000"/>
                  <a:gd name="connsiteY737" fmla="*/ 9394 h 10000"/>
                  <a:gd name="connsiteX738" fmla="*/ 6468 w 10000"/>
                  <a:gd name="connsiteY738" fmla="*/ 9420 h 10000"/>
                  <a:gd name="connsiteX739" fmla="*/ 6493 w 10000"/>
                  <a:gd name="connsiteY739" fmla="*/ 9430 h 10000"/>
                  <a:gd name="connsiteX740" fmla="*/ 6507 w 10000"/>
                  <a:gd name="connsiteY740" fmla="*/ 9440 h 10000"/>
                  <a:gd name="connsiteX741" fmla="*/ 6524 w 10000"/>
                  <a:gd name="connsiteY741" fmla="*/ 9459 h 10000"/>
                  <a:gd name="connsiteX742" fmla="*/ 6532 w 10000"/>
                  <a:gd name="connsiteY742" fmla="*/ 9485 h 10000"/>
                  <a:gd name="connsiteX743" fmla="*/ 6537 w 10000"/>
                  <a:gd name="connsiteY743" fmla="*/ 9498 h 10000"/>
                  <a:gd name="connsiteX744" fmla="*/ 6571 w 10000"/>
                  <a:gd name="connsiteY744" fmla="*/ 9508 h 10000"/>
                  <a:gd name="connsiteX745" fmla="*/ 6596 w 10000"/>
                  <a:gd name="connsiteY745" fmla="*/ 9508 h 10000"/>
                  <a:gd name="connsiteX746" fmla="*/ 6637 w 10000"/>
                  <a:gd name="connsiteY746" fmla="*/ 9517 h 10000"/>
                  <a:gd name="connsiteX747" fmla="*/ 6662 w 10000"/>
                  <a:gd name="connsiteY747" fmla="*/ 9524 h 10000"/>
                  <a:gd name="connsiteX748" fmla="*/ 6679 w 10000"/>
                  <a:gd name="connsiteY748" fmla="*/ 9517 h 10000"/>
                  <a:gd name="connsiteX749" fmla="*/ 6679 w 10000"/>
                  <a:gd name="connsiteY749" fmla="*/ 9505 h 10000"/>
                  <a:gd name="connsiteX750" fmla="*/ 6690 w 10000"/>
                  <a:gd name="connsiteY750" fmla="*/ 9485 h 10000"/>
                  <a:gd name="connsiteX751" fmla="*/ 6693 w 10000"/>
                  <a:gd name="connsiteY751" fmla="*/ 9479 h 10000"/>
                  <a:gd name="connsiteX752" fmla="*/ 6706 w 10000"/>
                  <a:gd name="connsiteY752" fmla="*/ 9469 h 10000"/>
                  <a:gd name="connsiteX753" fmla="*/ 6709 w 10000"/>
                  <a:gd name="connsiteY753" fmla="*/ 9462 h 10000"/>
                  <a:gd name="connsiteX754" fmla="*/ 6717 w 10000"/>
                  <a:gd name="connsiteY754" fmla="*/ 9459 h 10000"/>
                  <a:gd name="connsiteX755" fmla="*/ 6726 w 10000"/>
                  <a:gd name="connsiteY755" fmla="*/ 9459 h 10000"/>
                  <a:gd name="connsiteX756" fmla="*/ 6742 w 10000"/>
                  <a:gd name="connsiteY756" fmla="*/ 9462 h 10000"/>
                  <a:gd name="connsiteX757" fmla="*/ 6759 w 10000"/>
                  <a:gd name="connsiteY757" fmla="*/ 9479 h 10000"/>
                  <a:gd name="connsiteX758" fmla="*/ 6781 w 10000"/>
                  <a:gd name="connsiteY758" fmla="*/ 9485 h 10000"/>
                  <a:gd name="connsiteX759" fmla="*/ 6795 w 10000"/>
                  <a:gd name="connsiteY759" fmla="*/ 9485 h 10000"/>
                  <a:gd name="connsiteX760" fmla="*/ 6803 w 10000"/>
                  <a:gd name="connsiteY760" fmla="*/ 9498 h 10000"/>
                  <a:gd name="connsiteX761" fmla="*/ 6806 w 10000"/>
                  <a:gd name="connsiteY761" fmla="*/ 9508 h 10000"/>
                  <a:gd name="connsiteX762" fmla="*/ 6823 w 10000"/>
                  <a:gd name="connsiteY762" fmla="*/ 9514 h 10000"/>
                  <a:gd name="connsiteX763" fmla="*/ 6831 w 10000"/>
                  <a:gd name="connsiteY763" fmla="*/ 9514 h 10000"/>
                  <a:gd name="connsiteX764" fmla="*/ 6848 w 10000"/>
                  <a:gd name="connsiteY764" fmla="*/ 9514 h 10000"/>
                  <a:gd name="connsiteX765" fmla="*/ 6856 w 10000"/>
                  <a:gd name="connsiteY765" fmla="*/ 9517 h 10000"/>
                  <a:gd name="connsiteX766" fmla="*/ 6878 w 10000"/>
                  <a:gd name="connsiteY766" fmla="*/ 9524 h 10000"/>
                  <a:gd name="connsiteX767" fmla="*/ 6895 w 10000"/>
                  <a:gd name="connsiteY767" fmla="*/ 9524 h 10000"/>
                  <a:gd name="connsiteX768" fmla="*/ 6917 w 10000"/>
                  <a:gd name="connsiteY768" fmla="*/ 9527 h 10000"/>
                  <a:gd name="connsiteX769" fmla="*/ 6934 w 10000"/>
                  <a:gd name="connsiteY769" fmla="*/ 9534 h 10000"/>
                  <a:gd name="connsiteX770" fmla="*/ 6961 w 10000"/>
                  <a:gd name="connsiteY770" fmla="*/ 9543 h 10000"/>
                  <a:gd name="connsiteX771" fmla="*/ 6989 w 10000"/>
                  <a:gd name="connsiteY771" fmla="*/ 9547 h 10000"/>
                  <a:gd name="connsiteX772" fmla="*/ 7014 w 10000"/>
                  <a:gd name="connsiteY772" fmla="*/ 9543 h 10000"/>
                  <a:gd name="connsiteX773" fmla="*/ 7033 w 10000"/>
                  <a:gd name="connsiteY773" fmla="*/ 9543 h 10000"/>
                  <a:gd name="connsiteX774" fmla="*/ 7042 w 10000"/>
                  <a:gd name="connsiteY774" fmla="*/ 9547 h 10000"/>
                  <a:gd name="connsiteX775" fmla="*/ 7069 w 10000"/>
                  <a:gd name="connsiteY775" fmla="*/ 9647 h 10000"/>
                  <a:gd name="connsiteX776" fmla="*/ 7122 w 10000"/>
                  <a:gd name="connsiteY776" fmla="*/ 9734 h 10000"/>
                  <a:gd name="connsiteX777" fmla="*/ 7147 w 10000"/>
                  <a:gd name="connsiteY777" fmla="*/ 9744 h 10000"/>
                  <a:gd name="connsiteX778" fmla="*/ 7169 w 10000"/>
                  <a:gd name="connsiteY778" fmla="*/ 9741 h 10000"/>
                  <a:gd name="connsiteX779" fmla="*/ 7177 w 10000"/>
                  <a:gd name="connsiteY779" fmla="*/ 9744 h 10000"/>
                  <a:gd name="connsiteX780" fmla="*/ 7186 w 10000"/>
                  <a:gd name="connsiteY780" fmla="*/ 9754 h 10000"/>
                  <a:gd name="connsiteX781" fmla="*/ 7191 w 10000"/>
                  <a:gd name="connsiteY781" fmla="*/ 9773 h 10000"/>
                  <a:gd name="connsiteX782" fmla="*/ 7208 w 10000"/>
                  <a:gd name="connsiteY782" fmla="*/ 9783 h 10000"/>
                  <a:gd name="connsiteX783" fmla="*/ 7219 w 10000"/>
                  <a:gd name="connsiteY783" fmla="*/ 9793 h 10000"/>
                  <a:gd name="connsiteX784" fmla="*/ 7235 w 10000"/>
                  <a:gd name="connsiteY784" fmla="*/ 9802 h 10000"/>
                  <a:gd name="connsiteX785" fmla="*/ 7249 w 10000"/>
                  <a:gd name="connsiteY785" fmla="*/ 9819 h 10000"/>
                  <a:gd name="connsiteX786" fmla="*/ 7255 w 10000"/>
                  <a:gd name="connsiteY786" fmla="*/ 9835 h 10000"/>
                  <a:gd name="connsiteX787" fmla="*/ 7255 w 10000"/>
                  <a:gd name="connsiteY787" fmla="*/ 9848 h 10000"/>
                  <a:gd name="connsiteX788" fmla="*/ 7249 w 10000"/>
                  <a:gd name="connsiteY788" fmla="*/ 9848 h 10000"/>
                  <a:gd name="connsiteX789" fmla="*/ 7244 w 10000"/>
                  <a:gd name="connsiteY789" fmla="*/ 9858 h 10000"/>
                  <a:gd name="connsiteX790" fmla="*/ 7235 w 10000"/>
                  <a:gd name="connsiteY790" fmla="*/ 9883 h 10000"/>
                  <a:gd name="connsiteX791" fmla="*/ 7244 w 10000"/>
                  <a:gd name="connsiteY791" fmla="*/ 9903 h 10000"/>
                  <a:gd name="connsiteX792" fmla="*/ 7258 w 10000"/>
                  <a:gd name="connsiteY792" fmla="*/ 9926 h 10000"/>
                  <a:gd name="connsiteX793" fmla="*/ 7263 w 10000"/>
                  <a:gd name="connsiteY793" fmla="*/ 9948 h 10000"/>
                  <a:gd name="connsiteX794" fmla="*/ 7274 w 10000"/>
                  <a:gd name="connsiteY794" fmla="*/ 9968 h 10000"/>
                  <a:gd name="connsiteX795" fmla="*/ 7283 w 10000"/>
                  <a:gd name="connsiteY795" fmla="*/ 9987 h 10000"/>
                  <a:gd name="connsiteX796" fmla="*/ 7291 w 10000"/>
                  <a:gd name="connsiteY796" fmla="*/ 10000 h 10000"/>
                  <a:gd name="connsiteX797" fmla="*/ 7305 w 10000"/>
                  <a:gd name="connsiteY797" fmla="*/ 9997 h 10000"/>
                  <a:gd name="connsiteX798" fmla="*/ 7313 w 10000"/>
                  <a:gd name="connsiteY798" fmla="*/ 9977 h 10000"/>
                  <a:gd name="connsiteX799" fmla="*/ 7324 w 10000"/>
                  <a:gd name="connsiteY799" fmla="*/ 9968 h 10000"/>
                  <a:gd name="connsiteX800" fmla="*/ 7341 w 10000"/>
                  <a:gd name="connsiteY800" fmla="*/ 9971 h 10000"/>
                  <a:gd name="connsiteX801" fmla="*/ 7368 w 10000"/>
                  <a:gd name="connsiteY801" fmla="*/ 9987 h 10000"/>
                  <a:gd name="connsiteX802" fmla="*/ 7380 w 10000"/>
                  <a:gd name="connsiteY802" fmla="*/ 9990 h 10000"/>
                  <a:gd name="connsiteX803" fmla="*/ 7393 w 10000"/>
                  <a:gd name="connsiteY803" fmla="*/ 9981 h 10000"/>
                  <a:gd name="connsiteX804" fmla="*/ 7404 w 10000"/>
                  <a:gd name="connsiteY804" fmla="*/ 9968 h 10000"/>
                  <a:gd name="connsiteX805" fmla="*/ 7418 w 10000"/>
                  <a:gd name="connsiteY805" fmla="*/ 9948 h 10000"/>
                  <a:gd name="connsiteX806" fmla="*/ 7427 w 10000"/>
                  <a:gd name="connsiteY806" fmla="*/ 9922 h 10000"/>
                  <a:gd name="connsiteX807" fmla="*/ 7427 w 10000"/>
                  <a:gd name="connsiteY807" fmla="*/ 9906 h 10000"/>
                  <a:gd name="connsiteX808" fmla="*/ 7404 w 10000"/>
                  <a:gd name="connsiteY808" fmla="*/ 9877 h 10000"/>
                  <a:gd name="connsiteX809" fmla="*/ 7388 w 10000"/>
                  <a:gd name="connsiteY809" fmla="*/ 9854 h 10000"/>
                  <a:gd name="connsiteX810" fmla="*/ 7385 w 10000"/>
                  <a:gd name="connsiteY810" fmla="*/ 9845 h 10000"/>
                  <a:gd name="connsiteX811" fmla="*/ 7385 w 10000"/>
                  <a:gd name="connsiteY811" fmla="*/ 9825 h 10000"/>
                  <a:gd name="connsiteX812" fmla="*/ 7385 w 10000"/>
                  <a:gd name="connsiteY812" fmla="*/ 9819 h 10000"/>
                  <a:gd name="connsiteX813" fmla="*/ 7393 w 10000"/>
                  <a:gd name="connsiteY813" fmla="*/ 9809 h 10000"/>
                  <a:gd name="connsiteX814" fmla="*/ 7404 w 10000"/>
                  <a:gd name="connsiteY814" fmla="*/ 9793 h 10000"/>
                  <a:gd name="connsiteX815" fmla="*/ 7413 w 10000"/>
                  <a:gd name="connsiteY815" fmla="*/ 9783 h 10000"/>
                  <a:gd name="connsiteX816" fmla="*/ 7404 w 10000"/>
                  <a:gd name="connsiteY816" fmla="*/ 9770 h 10000"/>
                  <a:gd name="connsiteX817" fmla="*/ 7388 w 10000"/>
                  <a:gd name="connsiteY817" fmla="*/ 9760 h 10000"/>
                  <a:gd name="connsiteX818" fmla="*/ 7371 w 10000"/>
                  <a:gd name="connsiteY818" fmla="*/ 9744 h 10000"/>
                  <a:gd name="connsiteX819" fmla="*/ 7363 w 10000"/>
                  <a:gd name="connsiteY819" fmla="*/ 9731 h 10000"/>
                  <a:gd name="connsiteX820" fmla="*/ 7355 w 10000"/>
                  <a:gd name="connsiteY820" fmla="*/ 9715 h 10000"/>
                  <a:gd name="connsiteX821" fmla="*/ 7360 w 10000"/>
                  <a:gd name="connsiteY821" fmla="*/ 9686 h 10000"/>
                  <a:gd name="connsiteX822" fmla="*/ 7363 w 10000"/>
                  <a:gd name="connsiteY822" fmla="*/ 9657 h 10000"/>
                  <a:gd name="connsiteX823" fmla="*/ 7360 w 10000"/>
                  <a:gd name="connsiteY823" fmla="*/ 9631 h 10000"/>
                  <a:gd name="connsiteX824" fmla="*/ 7346 w 10000"/>
                  <a:gd name="connsiteY824" fmla="*/ 9611 h 10000"/>
                  <a:gd name="connsiteX825" fmla="*/ 7332 w 10000"/>
                  <a:gd name="connsiteY825" fmla="*/ 9585 h 10000"/>
                  <a:gd name="connsiteX826" fmla="*/ 7324 w 10000"/>
                  <a:gd name="connsiteY826" fmla="*/ 9573 h 10000"/>
                  <a:gd name="connsiteX827" fmla="*/ 7324 w 10000"/>
                  <a:gd name="connsiteY827" fmla="*/ 9553 h 10000"/>
                  <a:gd name="connsiteX828" fmla="*/ 7324 w 10000"/>
                  <a:gd name="connsiteY828" fmla="*/ 9543 h 10000"/>
                  <a:gd name="connsiteX829" fmla="*/ 7324 w 10000"/>
                  <a:gd name="connsiteY829" fmla="*/ 9517 h 10000"/>
                  <a:gd name="connsiteX830" fmla="*/ 7324 w 10000"/>
                  <a:gd name="connsiteY830" fmla="*/ 9498 h 10000"/>
                  <a:gd name="connsiteX831" fmla="*/ 7332 w 10000"/>
                  <a:gd name="connsiteY831" fmla="*/ 9479 h 10000"/>
                  <a:gd name="connsiteX832" fmla="*/ 7341 w 10000"/>
                  <a:gd name="connsiteY832" fmla="*/ 9462 h 10000"/>
                  <a:gd name="connsiteX833" fmla="*/ 7352 w 10000"/>
                  <a:gd name="connsiteY833" fmla="*/ 9459 h 10000"/>
                  <a:gd name="connsiteX834" fmla="*/ 7360 w 10000"/>
                  <a:gd name="connsiteY834" fmla="*/ 9443 h 10000"/>
                  <a:gd name="connsiteX835" fmla="*/ 7363 w 10000"/>
                  <a:gd name="connsiteY835" fmla="*/ 9433 h 10000"/>
                  <a:gd name="connsiteX836" fmla="*/ 7377 w 10000"/>
                  <a:gd name="connsiteY836" fmla="*/ 9433 h 10000"/>
                  <a:gd name="connsiteX837" fmla="*/ 7388 w 10000"/>
                  <a:gd name="connsiteY837" fmla="*/ 9430 h 10000"/>
                  <a:gd name="connsiteX838" fmla="*/ 7396 w 10000"/>
                  <a:gd name="connsiteY838" fmla="*/ 9430 h 10000"/>
                  <a:gd name="connsiteX839" fmla="*/ 7402 w 10000"/>
                  <a:gd name="connsiteY839" fmla="*/ 9424 h 10000"/>
                  <a:gd name="connsiteX840" fmla="*/ 7396 w 10000"/>
                  <a:gd name="connsiteY840" fmla="*/ 9414 h 10000"/>
                  <a:gd name="connsiteX841" fmla="*/ 7388 w 10000"/>
                  <a:gd name="connsiteY841" fmla="*/ 9401 h 10000"/>
                  <a:gd name="connsiteX842" fmla="*/ 7371 w 10000"/>
                  <a:gd name="connsiteY842" fmla="*/ 9391 h 10000"/>
                  <a:gd name="connsiteX843" fmla="*/ 7355 w 10000"/>
                  <a:gd name="connsiteY843" fmla="*/ 9375 h 10000"/>
                  <a:gd name="connsiteX844" fmla="*/ 7332 w 10000"/>
                  <a:gd name="connsiteY844" fmla="*/ 9356 h 10000"/>
                  <a:gd name="connsiteX845" fmla="*/ 7313 w 10000"/>
                  <a:gd name="connsiteY845" fmla="*/ 9330 h 10000"/>
                  <a:gd name="connsiteX846" fmla="*/ 7307 w 10000"/>
                  <a:gd name="connsiteY846" fmla="*/ 9310 h 10000"/>
                  <a:gd name="connsiteX847" fmla="*/ 7305 w 10000"/>
                  <a:gd name="connsiteY847" fmla="*/ 9291 h 10000"/>
                  <a:gd name="connsiteX848" fmla="*/ 7305 w 10000"/>
                  <a:gd name="connsiteY848" fmla="*/ 9278 h 10000"/>
                  <a:gd name="connsiteX849" fmla="*/ 7296 w 10000"/>
                  <a:gd name="connsiteY849" fmla="*/ 9268 h 10000"/>
                  <a:gd name="connsiteX850" fmla="*/ 7296 w 10000"/>
                  <a:gd name="connsiteY850" fmla="*/ 9249 h 10000"/>
                  <a:gd name="connsiteX851" fmla="*/ 7291 w 10000"/>
                  <a:gd name="connsiteY851" fmla="*/ 9226 h 10000"/>
                  <a:gd name="connsiteX852" fmla="*/ 7283 w 10000"/>
                  <a:gd name="connsiteY852" fmla="*/ 9213 h 10000"/>
                  <a:gd name="connsiteX853" fmla="*/ 7274 w 10000"/>
                  <a:gd name="connsiteY853" fmla="*/ 9194 h 10000"/>
                  <a:gd name="connsiteX854" fmla="*/ 7274 w 10000"/>
                  <a:gd name="connsiteY854" fmla="*/ 9174 h 10000"/>
                  <a:gd name="connsiteX855" fmla="*/ 7280 w 10000"/>
                  <a:gd name="connsiteY855" fmla="*/ 9148 h 10000"/>
                  <a:gd name="connsiteX856" fmla="*/ 7283 w 10000"/>
                  <a:gd name="connsiteY856" fmla="*/ 9119 h 10000"/>
                  <a:gd name="connsiteX857" fmla="*/ 7291 w 10000"/>
                  <a:gd name="connsiteY857" fmla="*/ 9100 h 10000"/>
                  <a:gd name="connsiteX858" fmla="*/ 7307 w 10000"/>
                  <a:gd name="connsiteY858" fmla="*/ 9080 h 10000"/>
                  <a:gd name="connsiteX859" fmla="*/ 7324 w 10000"/>
                  <a:gd name="connsiteY859" fmla="*/ 9054 h 10000"/>
                  <a:gd name="connsiteX860" fmla="*/ 7341 w 10000"/>
                  <a:gd name="connsiteY860" fmla="*/ 9054 h 10000"/>
                  <a:gd name="connsiteX861" fmla="*/ 7352 w 10000"/>
                  <a:gd name="connsiteY861" fmla="*/ 9054 h 10000"/>
                  <a:gd name="connsiteX862" fmla="*/ 7346 w 10000"/>
                  <a:gd name="connsiteY862" fmla="*/ 9032 h 10000"/>
                  <a:gd name="connsiteX863" fmla="*/ 7341 w 10000"/>
                  <a:gd name="connsiteY863" fmla="*/ 9022 h 10000"/>
                  <a:gd name="connsiteX864" fmla="*/ 7352 w 10000"/>
                  <a:gd name="connsiteY864" fmla="*/ 8999 h 10000"/>
                  <a:gd name="connsiteX865" fmla="*/ 7360 w 10000"/>
                  <a:gd name="connsiteY865" fmla="*/ 8967 h 10000"/>
                  <a:gd name="connsiteX866" fmla="*/ 7368 w 10000"/>
                  <a:gd name="connsiteY866" fmla="*/ 8922 h 10000"/>
                  <a:gd name="connsiteX867" fmla="*/ 7377 w 10000"/>
                  <a:gd name="connsiteY867" fmla="*/ 8896 h 10000"/>
                  <a:gd name="connsiteX868" fmla="*/ 7380 w 10000"/>
                  <a:gd name="connsiteY868" fmla="*/ 8867 h 10000"/>
                  <a:gd name="connsiteX869" fmla="*/ 7402 w 10000"/>
                  <a:gd name="connsiteY869" fmla="*/ 8824 h 10000"/>
                  <a:gd name="connsiteX870" fmla="*/ 7402 w 10000"/>
                  <a:gd name="connsiteY870" fmla="*/ 8808 h 10000"/>
                  <a:gd name="connsiteX871" fmla="*/ 7393 w 10000"/>
                  <a:gd name="connsiteY871" fmla="*/ 8795 h 10000"/>
                  <a:gd name="connsiteX872" fmla="*/ 7388 w 10000"/>
                  <a:gd name="connsiteY872" fmla="*/ 8799 h 10000"/>
                  <a:gd name="connsiteX873" fmla="*/ 7396 w 10000"/>
                  <a:gd name="connsiteY873" fmla="*/ 8789 h 10000"/>
                  <a:gd name="connsiteX874" fmla="*/ 7404 w 10000"/>
                  <a:gd name="connsiteY874" fmla="*/ 8789 h 10000"/>
                  <a:gd name="connsiteX875" fmla="*/ 7421 w 10000"/>
                  <a:gd name="connsiteY875" fmla="*/ 8769 h 10000"/>
                  <a:gd name="connsiteX876" fmla="*/ 7443 w 10000"/>
                  <a:gd name="connsiteY876" fmla="*/ 8763 h 10000"/>
                  <a:gd name="connsiteX877" fmla="*/ 7452 w 10000"/>
                  <a:gd name="connsiteY877" fmla="*/ 8769 h 10000"/>
                  <a:gd name="connsiteX878" fmla="*/ 7468 w 10000"/>
                  <a:gd name="connsiteY878" fmla="*/ 8769 h 10000"/>
                  <a:gd name="connsiteX879" fmla="*/ 7499 w 10000"/>
                  <a:gd name="connsiteY879" fmla="*/ 8763 h 10000"/>
                  <a:gd name="connsiteX880" fmla="*/ 7526 w 10000"/>
                  <a:gd name="connsiteY880" fmla="*/ 8763 h 10000"/>
                  <a:gd name="connsiteX881" fmla="*/ 7532 w 10000"/>
                  <a:gd name="connsiteY881" fmla="*/ 8763 h 10000"/>
                  <a:gd name="connsiteX882" fmla="*/ 7554 w 10000"/>
                  <a:gd name="connsiteY882" fmla="*/ 8744 h 10000"/>
                  <a:gd name="connsiteX883" fmla="*/ 7571 w 10000"/>
                  <a:gd name="connsiteY883" fmla="*/ 8731 h 10000"/>
                  <a:gd name="connsiteX884" fmla="*/ 7587 w 10000"/>
                  <a:gd name="connsiteY884" fmla="*/ 8711 h 10000"/>
                  <a:gd name="connsiteX885" fmla="*/ 7607 w 10000"/>
                  <a:gd name="connsiteY885" fmla="*/ 8711 h 10000"/>
                  <a:gd name="connsiteX886" fmla="*/ 7634 w 10000"/>
                  <a:gd name="connsiteY886" fmla="*/ 8705 h 10000"/>
                  <a:gd name="connsiteX887" fmla="*/ 7643 w 10000"/>
                  <a:gd name="connsiteY887" fmla="*/ 8682 h 10000"/>
                  <a:gd name="connsiteX888" fmla="*/ 7654 w 10000"/>
                  <a:gd name="connsiteY888" fmla="*/ 8666 h 10000"/>
                  <a:gd name="connsiteX889" fmla="*/ 7668 w 10000"/>
                  <a:gd name="connsiteY889" fmla="*/ 8666 h 10000"/>
                  <a:gd name="connsiteX890" fmla="*/ 7676 w 10000"/>
                  <a:gd name="connsiteY890" fmla="*/ 8682 h 10000"/>
                  <a:gd name="connsiteX891" fmla="*/ 7704 w 10000"/>
                  <a:gd name="connsiteY891" fmla="*/ 8669 h 10000"/>
                  <a:gd name="connsiteX892" fmla="*/ 7712 w 10000"/>
                  <a:gd name="connsiteY892" fmla="*/ 8669 h 10000"/>
                  <a:gd name="connsiteX893" fmla="*/ 7720 w 10000"/>
                  <a:gd name="connsiteY893" fmla="*/ 8669 h 10000"/>
                  <a:gd name="connsiteX894" fmla="*/ 7726 w 10000"/>
                  <a:gd name="connsiteY894" fmla="*/ 8656 h 10000"/>
                  <a:gd name="connsiteX895" fmla="*/ 7734 w 10000"/>
                  <a:gd name="connsiteY895" fmla="*/ 8650 h 10000"/>
                  <a:gd name="connsiteX896" fmla="*/ 7742 w 10000"/>
                  <a:gd name="connsiteY896" fmla="*/ 8650 h 10000"/>
                  <a:gd name="connsiteX897" fmla="*/ 7759 w 10000"/>
                  <a:gd name="connsiteY897" fmla="*/ 8650 h 10000"/>
                  <a:gd name="connsiteX898" fmla="*/ 7756 w 10000"/>
                  <a:gd name="connsiteY898" fmla="*/ 8630 h 10000"/>
                  <a:gd name="connsiteX899" fmla="*/ 7751 w 10000"/>
                  <a:gd name="connsiteY899" fmla="*/ 8627 h 10000"/>
                  <a:gd name="connsiteX900" fmla="*/ 7742 w 10000"/>
                  <a:gd name="connsiteY900" fmla="*/ 8620 h 10000"/>
                  <a:gd name="connsiteX901" fmla="*/ 7734 w 10000"/>
                  <a:gd name="connsiteY901" fmla="*/ 8591 h 10000"/>
                  <a:gd name="connsiteX902" fmla="*/ 7709 w 10000"/>
                  <a:gd name="connsiteY902" fmla="*/ 8582 h 10000"/>
                  <a:gd name="connsiteX903" fmla="*/ 7695 w 10000"/>
                  <a:gd name="connsiteY903" fmla="*/ 8578 h 10000"/>
                  <a:gd name="connsiteX904" fmla="*/ 7668 w 10000"/>
                  <a:gd name="connsiteY904" fmla="*/ 8562 h 10000"/>
                  <a:gd name="connsiteX905" fmla="*/ 7645 w 10000"/>
                  <a:gd name="connsiteY905" fmla="*/ 8552 h 10000"/>
                  <a:gd name="connsiteX906" fmla="*/ 7615 w 10000"/>
                  <a:gd name="connsiteY906" fmla="*/ 8543 h 10000"/>
                  <a:gd name="connsiteX907" fmla="*/ 7596 w 10000"/>
                  <a:gd name="connsiteY907" fmla="*/ 8527 h 10000"/>
                  <a:gd name="connsiteX908" fmla="*/ 7565 w 10000"/>
                  <a:gd name="connsiteY908" fmla="*/ 8494 h 10000"/>
                  <a:gd name="connsiteX909" fmla="*/ 7562 w 10000"/>
                  <a:gd name="connsiteY909" fmla="*/ 8475 h 10000"/>
                  <a:gd name="connsiteX910" fmla="*/ 7540 w 10000"/>
                  <a:gd name="connsiteY910" fmla="*/ 8455 h 10000"/>
                  <a:gd name="connsiteX911" fmla="*/ 7535 w 10000"/>
                  <a:gd name="connsiteY911" fmla="*/ 8446 h 10000"/>
                  <a:gd name="connsiteX912" fmla="*/ 7535 w 10000"/>
                  <a:gd name="connsiteY912" fmla="*/ 8420 h 10000"/>
                  <a:gd name="connsiteX913" fmla="*/ 7535 w 10000"/>
                  <a:gd name="connsiteY913" fmla="*/ 8391 h 10000"/>
                  <a:gd name="connsiteX914" fmla="*/ 7548 w 10000"/>
                  <a:gd name="connsiteY914" fmla="*/ 8345 h 10000"/>
                  <a:gd name="connsiteX915" fmla="*/ 7562 w 10000"/>
                  <a:gd name="connsiteY915" fmla="*/ 8319 h 10000"/>
                  <a:gd name="connsiteX916" fmla="*/ 7582 w 10000"/>
                  <a:gd name="connsiteY916" fmla="*/ 8310 h 10000"/>
                  <a:gd name="connsiteX917" fmla="*/ 7607 w 10000"/>
                  <a:gd name="connsiteY917" fmla="*/ 8300 h 10000"/>
                  <a:gd name="connsiteX918" fmla="*/ 7629 w 10000"/>
                  <a:gd name="connsiteY918" fmla="*/ 8300 h 10000"/>
                  <a:gd name="connsiteX919" fmla="*/ 7651 w 10000"/>
                  <a:gd name="connsiteY919" fmla="*/ 8297 h 10000"/>
                  <a:gd name="connsiteX920" fmla="*/ 7668 w 10000"/>
                  <a:gd name="connsiteY920" fmla="*/ 8280 h 10000"/>
                  <a:gd name="connsiteX921" fmla="*/ 7687 w 10000"/>
                  <a:gd name="connsiteY921" fmla="*/ 8267 h 10000"/>
                  <a:gd name="connsiteX922" fmla="*/ 7693 w 10000"/>
                  <a:gd name="connsiteY922" fmla="*/ 8261 h 10000"/>
                  <a:gd name="connsiteX923" fmla="*/ 7701 w 10000"/>
                  <a:gd name="connsiteY923" fmla="*/ 8248 h 10000"/>
                  <a:gd name="connsiteX924" fmla="*/ 7712 w 10000"/>
                  <a:gd name="connsiteY924" fmla="*/ 8238 h 10000"/>
                  <a:gd name="connsiteX925" fmla="*/ 7731 w 10000"/>
                  <a:gd name="connsiteY925" fmla="*/ 8222 h 10000"/>
                  <a:gd name="connsiteX926" fmla="*/ 7740 w 10000"/>
                  <a:gd name="connsiteY926" fmla="*/ 8206 h 10000"/>
                  <a:gd name="connsiteX927" fmla="*/ 7756 w 10000"/>
                  <a:gd name="connsiteY927" fmla="*/ 8183 h 10000"/>
                  <a:gd name="connsiteX928" fmla="*/ 7773 w 10000"/>
                  <a:gd name="connsiteY928" fmla="*/ 8177 h 10000"/>
                  <a:gd name="connsiteX929" fmla="*/ 7784 w 10000"/>
                  <a:gd name="connsiteY929" fmla="*/ 8183 h 10000"/>
                  <a:gd name="connsiteX930" fmla="*/ 7801 w 10000"/>
                  <a:gd name="connsiteY930" fmla="*/ 8174 h 10000"/>
                  <a:gd name="connsiteX931" fmla="*/ 7801 w 10000"/>
                  <a:gd name="connsiteY931" fmla="*/ 8157 h 10000"/>
                  <a:gd name="connsiteX932" fmla="*/ 7817 w 10000"/>
                  <a:gd name="connsiteY932" fmla="*/ 8164 h 10000"/>
                  <a:gd name="connsiteX933" fmla="*/ 7837 w 10000"/>
                  <a:gd name="connsiteY933" fmla="*/ 8164 h 10000"/>
                  <a:gd name="connsiteX934" fmla="*/ 7856 w 10000"/>
                  <a:gd name="connsiteY934" fmla="*/ 8164 h 10000"/>
                  <a:gd name="connsiteX935" fmla="*/ 7870 w 10000"/>
                  <a:gd name="connsiteY935" fmla="*/ 8167 h 10000"/>
                  <a:gd name="connsiteX936" fmla="*/ 7881 w 10000"/>
                  <a:gd name="connsiteY936" fmla="*/ 8174 h 10000"/>
                  <a:gd name="connsiteX937" fmla="*/ 7898 w 10000"/>
                  <a:gd name="connsiteY937" fmla="*/ 8187 h 10000"/>
                  <a:gd name="connsiteX938" fmla="*/ 7917 w 10000"/>
                  <a:gd name="connsiteY938" fmla="*/ 8187 h 10000"/>
                  <a:gd name="connsiteX939" fmla="*/ 7928 w 10000"/>
                  <a:gd name="connsiteY939" fmla="*/ 8157 h 10000"/>
                  <a:gd name="connsiteX940" fmla="*/ 7942 w 10000"/>
                  <a:gd name="connsiteY940" fmla="*/ 8157 h 10000"/>
                  <a:gd name="connsiteX941" fmla="*/ 7958 w 10000"/>
                  <a:gd name="connsiteY941" fmla="*/ 8164 h 10000"/>
                  <a:gd name="connsiteX942" fmla="*/ 7983 w 10000"/>
                  <a:gd name="connsiteY942" fmla="*/ 8144 h 10000"/>
                  <a:gd name="connsiteX943" fmla="*/ 8000 w 10000"/>
                  <a:gd name="connsiteY943" fmla="*/ 8109 h 10000"/>
                  <a:gd name="connsiteX944" fmla="*/ 7994 w 10000"/>
                  <a:gd name="connsiteY944" fmla="*/ 8093 h 10000"/>
                  <a:gd name="connsiteX945" fmla="*/ 7983 w 10000"/>
                  <a:gd name="connsiteY945" fmla="*/ 8070 h 10000"/>
                  <a:gd name="connsiteX946" fmla="*/ 7986 w 10000"/>
                  <a:gd name="connsiteY946" fmla="*/ 8063 h 10000"/>
                  <a:gd name="connsiteX947" fmla="*/ 7978 w 10000"/>
                  <a:gd name="connsiteY947" fmla="*/ 8044 h 10000"/>
                  <a:gd name="connsiteX948" fmla="*/ 7986 w 10000"/>
                  <a:gd name="connsiteY948" fmla="*/ 8002 h 10000"/>
                  <a:gd name="connsiteX949" fmla="*/ 7983 w 10000"/>
                  <a:gd name="connsiteY949" fmla="*/ 7947 h 10000"/>
                  <a:gd name="connsiteX950" fmla="*/ 7961 w 10000"/>
                  <a:gd name="connsiteY950" fmla="*/ 7931 h 10000"/>
                  <a:gd name="connsiteX951" fmla="*/ 7958 w 10000"/>
                  <a:gd name="connsiteY951" fmla="*/ 7898 h 10000"/>
                  <a:gd name="connsiteX952" fmla="*/ 7953 w 10000"/>
                  <a:gd name="connsiteY952" fmla="*/ 7856 h 10000"/>
                  <a:gd name="connsiteX953" fmla="*/ 7967 w 10000"/>
                  <a:gd name="connsiteY953" fmla="*/ 7837 h 10000"/>
                  <a:gd name="connsiteX954" fmla="*/ 7950 w 10000"/>
                  <a:gd name="connsiteY954" fmla="*/ 7824 h 10000"/>
                  <a:gd name="connsiteX955" fmla="*/ 7906 w 10000"/>
                  <a:gd name="connsiteY955" fmla="*/ 7814 h 10000"/>
                  <a:gd name="connsiteX956" fmla="*/ 7878 w 10000"/>
                  <a:gd name="connsiteY956" fmla="*/ 7814 h 10000"/>
                  <a:gd name="connsiteX957" fmla="*/ 7870 w 10000"/>
                  <a:gd name="connsiteY957" fmla="*/ 7795 h 10000"/>
                  <a:gd name="connsiteX958" fmla="*/ 7878 w 10000"/>
                  <a:gd name="connsiteY958" fmla="*/ 7778 h 10000"/>
                  <a:gd name="connsiteX959" fmla="*/ 7881 w 10000"/>
                  <a:gd name="connsiteY959" fmla="*/ 7775 h 10000"/>
                  <a:gd name="connsiteX960" fmla="*/ 7878 w 10000"/>
                  <a:gd name="connsiteY960" fmla="*/ 7743 h 10000"/>
                  <a:gd name="connsiteX961" fmla="*/ 7895 w 10000"/>
                  <a:gd name="connsiteY961" fmla="*/ 7733 h 10000"/>
                  <a:gd name="connsiteX962" fmla="*/ 7911 w 10000"/>
                  <a:gd name="connsiteY962" fmla="*/ 7710 h 10000"/>
                  <a:gd name="connsiteX963" fmla="*/ 7911 w 10000"/>
                  <a:gd name="connsiteY963" fmla="*/ 7665 h 10000"/>
                  <a:gd name="connsiteX964" fmla="*/ 7917 w 10000"/>
                  <a:gd name="connsiteY964" fmla="*/ 7600 h 10000"/>
                  <a:gd name="connsiteX965" fmla="*/ 7928 w 10000"/>
                  <a:gd name="connsiteY965" fmla="*/ 7581 h 10000"/>
                  <a:gd name="connsiteX966" fmla="*/ 7917 w 10000"/>
                  <a:gd name="connsiteY966" fmla="*/ 7474 h 10000"/>
                  <a:gd name="connsiteX967" fmla="*/ 7873 w 10000"/>
                  <a:gd name="connsiteY967" fmla="*/ 7335 h 10000"/>
                  <a:gd name="connsiteX968" fmla="*/ 7756 w 10000"/>
                  <a:gd name="connsiteY968" fmla="*/ 7050 h 10000"/>
                  <a:gd name="connsiteX969" fmla="*/ 7679 w 10000"/>
                  <a:gd name="connsiteY969" fmla="*/ 6839 h 10000"/>
                  <a:gd name="connsiteX970" fmla="*/ 7668 w 10000"/>
                  <a:gd name="connsiteY970" fmla="*/ 6823 h 10000"/>
                  <a:gd name="connsiteX971" fmla="*/ 7659 w 10000"/>
                  <a:gd name="connsiteY971" fmla="*/ 6768 h 10000"/>
                  <a:gd name="connsiteX972" fmla="*/ 7659 w 10000"/>
                  <a:gd name="connsiteY972" fmla="*/ 6739 h 10000"/>
                  <a:gd name="connsiteX973" fmla="*/ 7651 w 10000"/>
                  <a:gd name="connsiteY973" fmla="*/ 6713 h 10000"/>
                  <a:gd name="connsiteX974" fmla="*/ 7654 w 10000"/>
                  <a:gd name="connsiteY974" fmla="*/ 6684 h 10000"/>
                  <a:gd name="connsiteX975" fmla="*/ 7643 w 10000"/>
                  <a:gd name="connsiteY975" fmla="*/ 6626 h 10000"/>
                  <a:gd name="connsiteX976" fmla="*/ 7629 w 10000"/>
                  <a:gd name="connsiteY976" fmla="*/ 6600 h 10000"/>
                  <a:gd name="connsiteX977" fmla="*/ 7629 w 10000"/>
                  <a:gd name="connsiteY977" fmla="*/ 6580 h 10000"/>
                  <a:gd name="connsiteX978" fmla="*/ 7623 w 10000"/>
                  <a:gd name="connsiteY978" fmla="*/ 6541 h 10000"/>
                  <a:gd name="connsiteX979" fmla="*/ 7615 w 10000"/>
                  <a:gd name="connsiteY979" fmla="*/ 6522 h 10000"/>
                  <a:gd name="connsiteX980" fmla="*/ 7598 w 10000"/>
                  <a:gd name="connsiteY980" fmla="*/ 6509 h 10000"/>
                  <a:gd name="connsiteX981" fmla="*/ 7587 w 10000"/>
                  <a:gd name="connsiteY981" fmla="*/ 6493 h 10000"/>
                  <a:gd name="connsiteX982" fmla="*/ 7579 w 10000"/>
                  <a:gd name="connsiteY982" fmla="*/ 6464 h 10000"/>
                  <a:gd name="connsiteX983" fmla="*/ 7587 w 10000"/>
                  <a:gd name="connsiteY983" fmla="*/ 6438 h 10000"/>
                  <a:gd name="connsiteX984" fmla="*/ 7596 w 10000"/>
                  <a:gd name="connsiteY984" fmla="*/ 6425 h 10000"/>
                  <a:gd name="connsiteX985" fmla="*/ 7590 w 10000"/>
                  <a:gd name="connsiteY985" fmla="*/ 6396 h 10000"/>
                  <a:gd name="connsiteX986" fmla="*/ 7590 w 10000"/>
                  <a:gd name="connsiteY986" fmla="*/ 6373 h 10000"/>
                  <a:gd name="connsiteX987" fmla="*/ 7587 w 10000"/>
                  <a:gd name="connsiteY987" fmla="*/ 6354 h 10000"/>
                  <a:gd name="connsiteX988" fmla="*/ 7582 w 10000"/>
                  <a:gd name="connsiteY988" fmla="*/ 6344 h 10000"/>
                  <a:gd name="connsiteX989" fmla="*/ 7582 w 10000"/>
                  <a:gd name="connsiteY989" fmla="*/ 6324 h 10000"/>
                  <a:gd name="connsiteX990" fmla="*/ 7571 w 10000"/>
                  <a:gd name="connsiteY990" fmla="*/ 6302 h 10000"/>
                  <a:gd name="connsiteX991" fmla="*/ 7548 w 10000"/>
                  <a:gd name="connsiteY991" fmla="*/ 6256 h 10000"/>
                  <a:gd name="connsiteX992" fmla="*/ 7546 w 10000"/>
                  <a:gd name="connsiteY992" fmla="*/ 6218 h 10000"/>
                  <a:gd name="connsiteX993" fmla="*/ 7540 w 10000"/>
                  <a:gd name="connsiteY993" fmla="*/ 6159 h 10000"/>
                  <a:gd name="connsiteX994" fmla="*/ 7535 w 10000"/>
                  <a:gd name="connsiteY994" fmla="*/ 6114 h 10000"/>
                  <a:gd name="connsiteX995" fmla="*/ 7535 w 10000"/>
                  <a:gd name="connsiteY995" fmla="*/ 6088 h 10000"/>
                  <a:gd name="connsiteX996" fmla="*/ 7540 w 10000"/>
                  <a:gd name="connsiteY996" fmla="*/ 6049 h 10000"/>
                  <a:gd name="connsiteX997" fmla="*/ 7546 w 10000"/>
                  <a:gd name="connsiteY997" fmla="*/ 6004 h 10000"/>
                  <a:gd name="connsiteX998" fmla="*/ 7548 w 10000"/>
                  <a:gd name="connsiteY998" fmla="*/ 5965 h 10000"/>
                  <a:gd name="connsiteX999" fmla="*/ 7548 w 10000"/>
                  <a:gd name="connsiteY999" fmla="*/ 5946 h 10000"/>
                  <a:gd name="connsiteX1000" fmla="*/ 7548 w 10000"/>
                  <a:gd name="connsiteY1000" fmla="*/ 5933 h 10000"/>
                  <a:gd name="connsiteX1001" fmla="*/ 7548 w 10000"/>
                  <a:gd name="connsiteY1001" fmla="*/ 5910 h 10000"/>
                  <a:gd name="connsiteX1002" fmla="*/ 7548 w 10000"/>
                  <a:gd name="connsiteY1002" fmla="*/ 5897 h 10000"/>
                  <a:gd name="connsiteX1003" fmla="*/ 7546 w 10000"/>
                  <a:gd name="connsiteY1003" fmla="*/ 5871 h 10000"/>
                  <a:gd name="connsiteX1004" fmla="*/ 7535 w 10000"/>
                  <a:gd name="connsiteY1004" fmla="*/ 5839 h 10000"/>
                  <a:gd name="connsiteX1005" fmla="*/ 7524 w 10000"/>
                  <a:gd name="connsiteY1005" fmla="*/ 5797 h 10000"/>
                  <a:gd name="connsiteX1006" fmla="*/ 7518 w 10000"/>
                  <a:gd name="connsiteY1006" fmla="*/ 5767 h 10000"/>
                  <a:gd name="connsiteX1007" fmla="*/ 7515 w 10000"/>
                  <a:gd name="connsiteY1007" fmla="*/ 5745 h 10000"/>
                  <a:gd name="connsiteX1008" fmla="*/ 7501 w 10000"/>
                  <a:gd name="connsiteY1008" fmla="*/ 5683 h 10000"/>
                  <a:gd name="connsiteX1009" fmla="*/ 7490 w 10000"/>
                  <a:gd name="connsiteY1009" fmla="*/ 5631 h 10000"/>
                  <a:gd name="connsiteX1010" fmla="*/ 7482 w 10000"/>
                  <a:gd name="connsiteY1010" fmla="*/ 5593 h 10000"/>
                  <a:gd name="connsiteX1011" fmla="*/ 7476 w 10000"/>
                  <a:gd name="connsiteY1011" fmla="*/ 5570 h 10000"/>
                  <a:gd name="connsiteX1012" fmla="*/ 7476 w 10000"/>
                  <a:gd name="connsiteY1012" fmla="*/ 5528 h 10000"/>
                  <a:gd name="connsiteX1013" fmla="*/ 7482 w 10000"/>
                  <a:gd name="connsiteY1013" fmla="*/ 5502 h 10000"/>
                  <a:gd name="connsiteX1014" fmla="*/ 7490 w 10000"/>
                  <a:gd name="connsiteY1014" fmla="*/ 5489 h 10000"/>
                  <a:gd name="connsiteX1015" fmla="*/ 7499 w 10000"/>
                  <a:gd name="connsiteY1015" fmla="*/ 5479 h 10000"/>
                  <a:gd name="connsiteX1016" fmla="*/ 7493 w 10000"/>
                  <a:gd name="connsiteY1016" fmla="*/ 5427 h 10000"/>
                  <a:gd name="connsiteX1017" fmla="*/ 7501 w 10000"/>
                  <a:gd name="connsiteY1017" fmla="*/ 5415 h 10000"/>
                  <a:gd name="connsiteX1018" fmla="*/ 7510 w 10000"/>
                  <a:gd name="connsiteY1018" fmla="*/ 5398 h 10000"/>
                  <a:gd name="connsiteX1019" fmla="*/ 7515 w 10000"/>
                  <a:gd name="connsiteY1019" fmla="*/ 5379 h 10000"/>
                  <a:gd name="connsiteX1020" fmla="*/ 7526 w 10000"/>
                  <a:gd name="connsiteY1020" fmla="*/ 5366 h 10000"/>
                  <a:gd name="connsiteX1021" fmla="*/ 7518 w 10000"/>
                  <a:gd name="connsiteY1021" fmla="*/ 5350 h 10000"/>
                  <a:gd name="connsiteX1022" fmla="*/ 7518 w 10000"/>
                  <a:gd name="connsiteY1022" fmla="*/ 5330 h 10000"/>
                  <a:gd name="connsiteX1023" fmla="*/ 7526 w 10000"/>
                  <a:gd name="connsiteY1023" fmla="*/ 5311 h 10000"/>
                  <a:gd name="connsiteX1024" fmla="*/ 7540 w 10000"/>
                  <a:gd name="connsiteY1024" fmla="*/ 5291 h 10000"/>
                  <a:gd name="connsiteX1025" fmla="*/ 7540 w 10000"/>
                  <a:gd name="connsiteY1025" fmla="*/ 5266 h 10000"/>
                  <a:gd name="connsiteX1026" fmla="*/ 7540 w 10000"/>
                  <a:gd name="connsiteY1026" fmla="*/ 5256 h 10000"/>
                  <a:gd name="connsiteX1027" fmla="*/ 7524 w 10000"/>
                  <a:gd name="connsiteY1027" fmla="*/ 5233 h 10000"/>
                  <a:gd name="connsiteX1028" fmla="*/ 7515 w 10000"/>
                  <a:gd name="connsiteY1028" fmla="*/ 5217 h 10000"/>
                  <a:gd name="connsiteX1029" fmla="*/ 7490 w 10000"/>
                  <a:gd name="connsiteY1029" fmla="*/ 5178 h 10000"/>
                  <a:gd name="connsiteX1030" fmla="*/ 7474 w 10000"/>
                  <a:gd name="connsiteY1030" fmla="*/ 5162 h 10000"/>
                  <a:gd name="connsiteX1031" fmla="*/ 7457 w 10000"/>
                  <a:gd name="connsiteY1031" fmla="*/ 5120 h 10000"/>
                  <a:gd name="connsiteX1032" fmla="*/ 7421 w 10000"/>
                  <a:gd name="connsiteY1032" fmla="*/ 5087 h 10000"/>
                  <a:gd name="connsiteX1033" fmla="*/ 7380 w 10000"/>
                  <a:gd name="connsiteY1033" fmla="*/ 5068 h 10000"/>
                  <a:gd name="connsiteX1034" fmla="*/ 7355 w 10000"/>
                  <a:gd name="connsiteY1034" fmla="*/ 5058 h 10000"/>
                  <a:gd name="connsiteX1035" fmla="*/ 7332 w 10000"/>
                  <a:gd name="connsiteY1035" fmla="*/ 5049 h 10000"/>
                  <a:gd name="connsiteX1036" fmla="*/ 7305 w 10000"/>
                  <a:gd name="connsiteY1036" fmla="*/ 5016 h 10000"/>
                  <a:gd name="connsiteX1037" fmla="*/ 7305 w 10000"/>
                  <a:gd name="connsiteY1037" fmla="*/ 5000 h 10000"/>
                  <a:gd name="connsiteX1038" fmla="*/ 7296 w 10000"/>
                  <a:gd name="connsiteY1038" fmla="*/ 4971 h 10000"/>
                  <a:gd name="connsiteX1039" fmla="*/ 7288 w 10000"/>
                  <a:gd name="connsiteY1039" fmla="*/ 4945 h 10000"/>
                  <a:gd name="connsiteX1040" fmla="*/ 7280 w 10000"/>
                  <a:gd name="connsiteY1040" fmla="*/ 4916 h 10000"/>
                  <a:gd name="connsiteX1041" fmla="*/ 7291 w 10000"/>
                  <a:gd name="connsiteY1041" fmla="*/ 4887 h 10000"/>
                  <a:gd name="connsiteX1042" fmla="*/ 7291 w 10000"/>
                  <a:gd name="connsiteY1042" fmla="*/ 4858 h 10000"/>
                  <a:gd name="connsiteX1043" fmla="*/ 7271 w 10000"/>
                  <a:gd name="connsiteY1043" fmla="*/ 4819 h 10000"/>
                  <a:gd name="connsiteX1044" fmla="*/ 7255 w 10000"/>
                  <a:gd name="connsiteY1044" fmla="*/ 4828 h 10000"/>
                  <a:gd name="connsiteX1045" fmla="*/ 7235 w 10000"/>
                  <a:gd name="connsiteY1045" fmla="*/ 4841 h 10000"/>
                  <a:gd name="connsiteX1046" fmla="*/ 7216 w 10000"/>
                  <a:gd name="connsiteY1046" fmla="*/ 4867 h 10000"/>
                  <a:gd name="connsiteX1047" fmla="*/ 7191 w 10000"/>
                  <a:gd name="connsiteY1047" fmla="*/ 4870 h 10000"/>
                  <a:gd name="connsiteX1048" fmla="*/ 7155 w 10000"/>
                  <a:gd name="connsiteY1048" fmla="*/ 4887 h 10000"/>
                  <a:gd name="connsiteX1049" fmla="*/ 7122 w 10000"/>
                  <a:gd name="connsiteY1049" fmla="*/ 4893 h 10000"/>
                  <a:gd name="connsiteX1050" fmla="*/ 7105 w 10000"/>
                  <a:gd name="connsiteY1050" fmla="*/ 4896 h 10000"/>
                  <a:gd name="connsiteX1051" fmla="*/ 7094 w 10000"/>
                  <a:gd name="connsiteY1051" fmla="*/ 4916 h 10000"/>
                  <a:gd name="connsiteX1052" fmla="*/ 7080 w 10000"/>
                  <a:gd name="connsiteY1052" fmla="*/ 4903 h 10000"/>
                  <a:gd name="connsiteX1053" fmla="*/ 7072 w 10000"/>
                  <a:gd name="connsiteY1053" fmla="*/ 4851 h 10000"/>
                  <a:gd name="connsiteX1054" fmla="*/ 7042 w 10000"/>
                  <a:gd name="connsiteY1054" fmla="*/ 4819 h 10000"/>
                  <a:gd name="connsiteX1055" fmla="*/ 7030 w 10000"/>
                  <a:gd name="connsiteY1055" fmla="*/ 4780 h 10000"/>
                  <a:gd name="connsiteX1056" fmla="*/ 7039 w 10000"/>
                  <a:gd name="connsiteY1056" fmla="*/ 4757 h 10000"/>
                  <a:gd name="connsiteX1057" fmla="*/ 7047 w 10000"/>
                  <a:gd name="connsiteY1057" fmla="*/ 4744 h 10000"/>
                  <a:gd name="connsiteX1058" fmla="*/ 7022 w 10000"/>
                  <a:gd name="connsiteY1058" fmla="*/ 4725 h 10000"/>
                  <a:gd name="connsiteX1059" fmla="*/ 7000 w 10000"/>
                  <a:gd name="connsiteY1059" fmla="*/ 4715 h 10000"/>
                  <a:gd name="connsiteX1060" fmla="*/ 6975 w 10000"/>
                  <a:gd name="connsiteY1060" fmla="*/ 4709 h 10000"/>
                  <a:gd name="connsiteX1061" fmla="*/ 6945 w 10000"/>
                  <a:gd name="connsiteY1061" fmla="*/ 4696 h 10000"/>
                  <a:gd name="connsiteX1062" fmla="*/ 6953 w 10000"/>
                  <a:gd name="connsiteY1062" fmla="*/ 4679 h 10000"/>
                  <a:gd name="connsiteX1063" fmla="*/ 6961 w 10000"/>
                  <a:gd name="connsiteY1063" fmla="*/ 4660 h 10000"/>
                  <a:gd name="connsiteX1064" fmla="*/ 6983 w 10000"/>
                  <a:gd name="connsiteY1064" fmla="*/ 4644 h 10000"/>
                  <a:gd name="connsiteX1065" fmla="*/ 7014 w 10000"/>
                  <a:gd name="connsiteY1065" fmla="*/ 4634 h 10000"/>
                  <a:gd name="connsiteX1066" fmla="*/ 7025 w 10000"/>
                  <a:gd name="connsiteY1066" fmla="*/ 4615 h 10000"/>
                  <a:gd name="connsiteX1067" fmla="*/ 7047 w 10000"/>
                  <a:gd name="connsiteY1067" fmla="*/ 4582 h 10000"/>
                  <a:gd name="connsiteX1068" fmla="*/ 7069 w 10000"/>
                  <a:gd name="connsiteY1068" fmla="*/ 4563 h 10000"/>
                  <a:gd name="connsiteX1069" fmla="*/ 7078 w 10000"/>
                  <a:gd name="connsiteY1069" fmla="*/ 4553 h 10000"/>
                  <a:gd name="connsiteX1070" fmla="*/ 7097 w 10000"/>
                  <a:gd name="connsiteY1070" fmla="*/ 4527 h 10000"/>
                  <a:gd name="connsiteX1071" fmla="*/ 7122 w 10000"/>
                  <a:gd name="connsiteY1071" fmla="*/ 4517 h 10000"/>
                  <a:gd name="connsiteX1072" fmla="*/ 7139 w 10000"/>
                  <a:gd name="connsiteY1072" fmla="*/ 4488 h 10000"/>
                  <a:gd name="connsiteX1073" fmla="*/ 7147 w 10000"/>
                  <a:gd name="connsiteY1073" fmla="*/ 4459 h 10000"/>
                  <a:gd name="connsiteX1074" fmla="*/ 7161 w 10000"/>
                  <a:gd name="connsiteY1074" fmla="*/ 4440 h 10000"/>
                  <a:gd name="connsiteX1075" fmla="*/ 7177 w 10000"/>
                  <a:gd name="connsiteY1075" fmla="*/ 4430 h 10000"/>
                  <a:gd name="connsiteX1076" fmla="*/ 7202 w 10000"/>
                  <a:gd name="connsiteY1076" fmla="*/ 4407 h 10000"/>
                  <a:gd name="connsiteX1077" fmla="*/ 7224 w 10000"/>
                  <a:gd name="connsiteY1077" fmla="*/ 4417 h 10000"/>
                  <a:gd name="connsiteX1078" fmla="*/ 7241 w 10000"/>
                  <a:gd name="connsiteY1078" fmla="*/ 4404 h 10000"/>
                  <a:gd name="connsiteX1079" fmla="*/ 7263 w 10000"/>
                  <a:gd name="connsiteY1079" fmla="*/ 4398 h 10000"/>
                  <a:gd name="connsiteX1080" fmla="*/ 7283 w 10000"/>
                  <a:gd name="connsiteY1080" fmla="*/ 4424 h 10000"/>
                  <a:gd name="connsiteX1081" fmla="*/ 7305 w 10000"/>
                  <a:gd name="connsiteY1081" fmla="*/ 4433 h 10000"/>
                  <a:gd name="connsiteX1082" fmla="*/ 7332 w 10000"/>
                  <a:gd name="connsiteY1082" fmla="*/ 4443 h 10000"/>
                  <a:gd name="connsiteX1083" fmla="*/ 7380 w 10000"/>
                  <a:gd name="connsiteY1083" fmla="*/ 4398 h 10000"/>
                  <a:gd name="connsiteX1084" fmla="*/ 7404 w 10000"/>
                  <a:gd name="connsiteY1084" fmla="*/ 4378 h 10000"/>
                  <a:gd name="connsiteX1085" fmla="*/ 7418 w 10000"/>
                  <a:gd name="connsiteY1085" fmla="*/ 4369 h 10000"/>
                  <a:gd name="connsiteX1086" fmla="*/ 7443 w 10000"/>
                  <a:gd name="connsiteY1086" fmla="*/ 4356 h 10000"/>
                  <a:gd name="connsiteX1087" fmla="*/ 7460 w 10000"/>
                  <a:gd name="connsiteY1087" fmla="*/ 4385 h 10000"/>
                  <a:gd name="connsiteX1088" fmla="*/ 7460 w 10000"/>
                  <a:gd name="connsiteY1088" fmla="*/ 4404 h 10000"/>
                  <a:gd name="connsiteX1089" fmla="*/ 7499 w 10000"/>
                  <a:gd name="connsiteY1089" fmla="*/ 4417 h 10000"/>
                  <a:gd name="connsiteX1090" fmla="*/ 7515 w 10000"/>
                  <a:gd name="connsiteY1090" fmla="*/ 4414 h 10000"/>
                  <a:gd name="connsiteX1091" fmla="*/ 7565 w 10000"/>
                  <a:gd name="connsiteY1091" fmla="*/ 4385 h 10000"/>
                  <a:gd name="connsiteX1092" fmla="*/ 7579 w 10000"/>
                  <a:gd name="connsiteY1092" fmla="*/ 4346 h 10000"/>
                  <a:gd name="connsiteX1093" fmla="*/ 7582 w 10000"/>
                  <a:gd name="connsiteY1093" fmla="*/ 4317 h 10000"/>
                  <a:gd name="connsiteX1094" fmla="*/ 7590 w 10000"/>
                  <a:gd name="connsiteY1094" fmla="*/ 4301 h 10000"/>
                  <a:gd name="connsiteX1095" fmla="*/ 7612 w 10000"/>
                  <a:gd name="connsiteY1095" fmla="*/ 4271 h 10000"/>
                  <a:gd name="connsiteX1096" fmla="*/ 7623 w 10000"/>
                  <a:gd name="connsiteY1096" fmla="*/ 4262 h 10000"/>
                  <a:gd name="connsiteX1097" fmla="*/ 7634 w 10000"/>
                  <a:gd name="connsiteY1097" fmla="*/ 4245 h 10000"/>
                  <a:gd name="connsiteX1098" fmla="*/ 7645 w 10000"/>
                  <a:gd name="connsiteY1098" fmla="*/ 4265 h 10000"/>
                  <a:gd name="connsiteX1099" fmla="*/ 7670 w 10000"/>
                  <a:gd name="connsiteY1099" fmla="*/ 4284 h 10000"/>
                  <a:gd name="connsiteX1100" fmla="*/ 7701 w 10000"/>
                  <a:gd name="connsiteY1100" fmla="*/ 4275 h 10000"/>
                  <a:gd name="connsiteX1101" fmla="*/ 7717 w 10000"/>
                  <a:gd name="connsiteY1101" fmla="*/ 4275 h 10000"/>
                  <a:gd name="connsiteX1102" fmla="*/ 7740 w 10000"/>
                  <a:gd name="connsiteY1102" fmla="*/ 4284 h 10000"/>
                  <a:gd name="connsiteX1103" fmla="*/ 7767 w 10000"/>
                  <a:gd name="connsiteY1103" fmla="*/ 4284 h 10000"/>
                  <a:gd name="connsiteX1104" fmla="*/ 7895 w 10000"/>
                  <a:gd name="connsiteY1104" fmla="*/ 4207 h 10000"/>
                  <a:gd name="connsiteX1105" fmla="*/ 7895 w 10000"/>
                  <a:gd name="connsiteY1105" fmla="*/ 4187 h 10000"/>
                  <a:gd name="connsiteX1106" fmla="*/ 7895 w 10000"/>
                  <a:gd name="connsiteY1106" fmla="*/ 4171 h 10000"/>
                  <a:gd name="connsiteX1107" fmla="*/ 7903 w 10000"/>
                  <a:gd name="connsiteY1107" fmla="*/ 4148 h 10000"/>
                  <a:gd name="connsiteX1108" fmla="*/ 7917 w 10000"/>
                  <a:gd name="connsiteY1108" fmla="*/ 4158 h 10000"/>
                  <a:gd name="connsiteX1109" fmla="*/ 7967 w 10000"/>
                  <a:gd name="connsiteY1109" fmla="*/ 4203 h 10000"/>
                  <a:gd name="connsiteX1110" fmla="*/ 7994 w 10000"/>
                  <a:gd name="connsiteY1110" fmla="*/ 4203 h 10000"/>
                  <a:gd name="connsiteX1111" fmla="*/ 8064 w 10000"/>
                  <a:gd name="connsiteY1111" fmla="*/ 4242 h 10000"/>
                  <a:gd name="connsiteX1112" fmla="*/ 8083 w 10000"/>
                  <a:gd name="connsiteY1112" fmla="*/ 4245 h 10000"/>
                  <a:gd name="connsiteX1113" fmla="*/ 8105 w 10000"/>
                  <a:gd name="connsiteY1113" fmla="*/ 4226 h 10000"/>
                  <a:gd name="connsiteX1114" fmla="*/ 8136 w 10000"/>
                  <a:gd name="connsiteY1114" fmla="*/ 4187 h 10000"/>
                  <a:gd name="connsiteX1115" fmla="*/ 8161 w 10000"/>
                  <a:gd name="connsiteY1115" fmla="*/ 4168 h 10000"/>
                  <a:gd name="connsiteX1116" fmla="*/ 8172 w 10000"/>
                  <a:gd name="connsiteY1116" fmla="*/ 4161 h 10000"/>
                  <a:gd name="connsiteX1117" fmla="*/ 8208 w 10000"/>
                  <a:gd name="connsiteY1117" fmla="*/ 4168 h 10000"/>
                  <a:gd name="connsiteX1118" fmla="*/ 8235 w 10000"/>
                  <a:gd name="connsiteY1118" fmla="*/ 4168 h 10000"/>
                  <a:gd name="connsiteX1119" fmla="*/ 8258 w 10000"/>
                  <a:gd name="connsiteY1119" fmla="*/ 4152 h 10000"/>
                  <a:gd name="connsiteX1120" fmla="*/ 8283 w 10000"/>
                  <a:gd name="connsiteY1120" fmla="*/ 4152 h 10000"/>
                  <a:gd name="connsiteX1121" fmla="*/ 8299 w 10000"/>
                  <a:gd name="connsiteY1121" fmla="*/ 4132 h 10000"/>
                  <a:gd name="connsiteX1122" fmla="*/ 8316 w 10000"/>
                  <a:gd name="connsiteY1122" fmla="*/ 4113 h 10000"/>
                  <a:gd name="connsiteX1123" fmla="*/ 8330 w 10000"/>
                  <a:gd name="connsiteY1123" fmla="*/ 4084 h 10000"/>
                  <a:gd name="connsiteX1124" fmla="*/ 8341 w 10000"/>
                  <a:gd name="connsiteY1124" fmla="*/ 4058 h 10000"/>
                  <a:gd name="connsiteX1125" fmla="*/ 8349 w 10000"/>
                  <a:gd name="connsiteY1125" fmla="*/ 4064 h 10000"/>
                  <a:gd name="connsiteX1126" fmla="*/ 8366 w 10000"/>
                  <a:gd name="connsiteY1126" fmla="*/ 4067 h 10000"/>
                  <a:gd name="connsiteX1127" fmla="*/ 8374 w 10000"/>
                  <a:gd name="connsiteY1127" fmla="*/ 4084 h 10000"/>
                  <a:gd name="connsiteX1128" fmla="*/ 8402 w 10000"/>
                  <a:gd name="connsiteY1128" fmla="*/ 4054 h 10000"/>
                  <a:gd name="connsiteX1129" fmla="*/ 8427 w 10000"/>
                  <a:gd name="connsiteY1129" fmla="*/ 4028 h 10000"/>
                  <a:gd name="connsiteX1130" fmla="*/ 8438 w 10000"/>
                  <a:gd name="connsiteY1130" fmla="*/ 4025 h 10000"/>
                  <a:gd name="connsiteX1131" fmla="*/ 8468 w 10000"/>
                  <a:gd name="connsiteY1131" fmla="*/ 4006 h 10000"/>
                  <a:gd name="connsiteX1132" fmla="*/ 8485 w 10000"/>
                  <a:gd name="connsiteY1132" fmla="*/ 3999 h 10000"/>
                  <a:gd name="connsiteX1133" fmla="*/ 8493 w 10000"/>
                  <a:gd name="connsiteY1133" fmla="*/ 4025 h 10000"/>
                  <a:gd name="connsiteX1134" fmla="*/ 8515 w 10000"/>
                  <a:gd name="connsiteY1134" fmla="*/ 4028 h 10000"/>
                  <a:gd name="connsiteX1135" fmla="*/ 8543 w 10000"/>
                  <a:gd name="connsiteY1135" fmla="*/ 4009 h 10000"/>
                  <a:gd name="connsiteX1136" fmla="*/ 8551 w 10000"/>
                  <a:gd name="connsiteY1136" fmla="*/ 3990 h 10000"/>
                  <a:gd name="connsiteX1137" fmla="*/ 8582 w 10000"/>
                  <a:gd name="connsiteY1137" fmla="*/ 3977 h 10000"/>
                  <a:gd name="connsiteX1138" fmla="*/ 8596 w 10000"/>
                  <a:gd name="connsiteY1138" fmla="*/ 3977 h 10000"/>
                  <a:gd name="connsiteX1139" fmla="*/ 8607 w 10000"/>
                  <a:gd name="connsiteY1139" fmla="*/ 3980 h 10000"/>
                  <a:gd name="connsiteX1140" fmla="*/ 8645 w 10000"/>
                  <a:gd name="connsiteY1140" fmla="*/ 3970 h 10000"/>
                  <a:gd name="connsiteX1141" fmla="*/ 8654 w 10000"/>
                  <a:gd name="connsiteY1141" fmla="*/ 3951 h 10000"/>
                  <a:gd name="connsiteX1142" fmla="*/ 8670 w 10000"/>
                  <a:gd name="connsiteY1142" fmla="*/ 3935 h 10000"/>
                  <a:gd name="connsiteX1143" fmla="*/ 8695 w 10000"/>
                  <a:gd name="connsiteY1143" fmla="*/ 3935 h 10000"/>
                  <a:gd name="connsiteX1144" fmla="*/ 8704 w 10000"/>
                  <a:gd name="connsiteY1144" fmla="*/ 3951 h 10000"/>
                  <a:gd name="connsiteX1145" fmla="*/ 8717 w 10000"/>
                  <a:gd name="connsiteY1145" fmla="*/ 3964 h 10000"/>
                  <a:gd name="connsiteX1146" fmla="*/ 8751 w 10000"/>
                  <a:gd name="connsiteY1146" fmla="*/ 3951 h 10000"/>
                  <a:gd name="connsiteX1147" fmla="*/ 8776 w 10000"/>
                  <a:gd name="connsiteY1147" fmla="*/ 3935 h 10000"/>
                  <a:gd name="connsiteX1148" fmla="*/ 8798 w 10000"/>
                  <a:gd name="connsiteY1148" fmla="*/ 3925 h 10000"/>
                  <a:gd name="connsiteX1149" fmla="*/ 8806 w 10000"/>
                  <a:gd name="connsiteY1149" fmla="*/ 3892 h 10000"/>
                  <a:gd name="connsiteX1150" fmla="*/ 8814 w 10000"/>
                  <a:gd name="connsiteY1150" fmla="*/ 3876 h 10000"/>
                  <a:gd name="connsiteX1151" fmla="*/ 8839 w 10000"/>
                  <a:gd name="connsiteY1151" fmla="*/ 3873 h 10000"/>
                  <a:gd name="connsiteX1152" fmla="*/ 8842 w 10000"/>
                  <a:gd name="connsiteY1152" fmla="*/ 3876 h 10000"/>
                  <a:gd name="connsiteX1153" fmla="*/ 8856 w 10000"/>
                  <a:gd name="connsiteY1153" fmla="*/ 3863 h 10000"/>
                  <a:gd name="connsiteX1154" fmla="*/ 8856 w 10000"/>
                  <a:gd name="connsiteY1154" fmla="*/ 3841 h 10000"/>
                  <a:gd name="connsiteX1155" fmla="*/ 8870 w 10000"/>
                  <a:gd name="connsiteY1155" fmla="*/ 3821 h 10000"/>
                  <a:gd name="connsiteX1156" fmla="*/ 8903 w 10000"/>
                  <a:gd name="connsiteY1156" fmla="*/ 3802 h 10000"/>
                  <a:gd name="connsiteX1157" fmla="*/ 8914 w 10000"/>
                  <a:gd name="connsiteY1157" fmla="*/ 3782 h 10000"/>
                  <a:gd name="connsiteX1158" fmla="*/ 8939 w 10000"/>
                  <a:gd name="connsiteY1158" fmla="*/ 3782 h 10000"/>
                  <a:gd name="connsiteX1159" fmla="*/ 8961 w 10000"/>
                  <a:gd name="connsiteY1159" fmla="*/ 3779 h 10000"/>
                  <a:gd name="connsiteX1160" fmla="*/ 8983 w 10000"/>
                  <a:gd name="connsiteY1160" fmla="*/ 3760 h 10000"/>
                  <a:gd name="connsiteX1161" fmla="*/ 9003 w 10000"/>
                  <a:gd name="connsiteY1161" fmla="*/ 3763 h 10000"/>
                  <a:gd name="connsiteX1162" fmla="*/ 9019 w 10000"/>
                  <a:gd name="connsiteY1162" fmla="*/ 3779 h 10000"/>
                  <a:gd name="connsiteX1163" fmla="*/ 9050 w 10000"/>
                  <a:gd name="connsiteY1163" fmla="*/ 3812 h 10000"/>
                  <a:gd name="connsiteX1164" fmla="*/ 9080 w 10000"/>
                  <a:gd name="connsiteY1164" fmla="*/ 3831 h 10000"/>
                  <a:gd name="connsiteX1165" fmla="*/ 9097 w 10000"/>
                  <a:gd name="connsiteY1165" fmla="*/ 3867 h 10000"/>
                  <a:gd name="connsiteX1166" fmla="*/ 9114 w 10000"/>
                  <a:gd name="connsiteY1166" fmla="*/ 3902 h 10000"/>
                  <a:gd name="connsiteX1167" fmla="*/ 9122 w 10000"/>
                  <a:gd name="connsiteY1167" fmla="*/ 3935 h 10000"/>
                  <a:gd name="connsiteX1168" fmla="*/ 9125 w 10000"/>
                  <a:gd name="connsiteY1168" fmla="*/ 3964 h 10000"/>
                  <a:gd name="connsiteX1169" fmla="*/ 9130 w 10000"/>
                  <a:gd name="connsiteY1169" fmla="*/ 3999 h 10000"/>
                  <a:gd name="connsiteX1170" fmla="*/ 9130 w 10000"/>
                  <a:gd name="connsiteY1170" fmla="*/ 4054 h 10000"/>
                  <a:gd name="connsiteX1171" fmla="*/ 9155 w 10000"/>
                  <a:gd name="connsiteY1171" fmla="*/ 4093 h 10000"/>
                  <a:gd name="connsiteX1172" fmla="*/ 9169 w 10000"/>
                  <a:gd name="connsiteY1172" fmla="*/ 4090 h 10000"/>
                  <a:gd name="connsiteX1173" fmla="*/ 9211 w 10000"/>
                  <a:gd name="connsiteY1173" fmla="*/ 4077 h 10000"/>
                  <a:gd name="connsiteX1174" fmla="*/ 9244 w 10000"/>
                  <a:gd name="connsiteY1174" fmla="*/ 4077 h 10000"/>
                  <a:gd name="connsiteX1175" fmla="*/ 9252 w 10000"/>
                  <a:gd name="connsiteY1175" fmla="*/ 4103 h 10000"/>
                  <a:gd name="connsiteX1176" fmla="*/ 9258 w 10000"/>
                  <a:gd name="connsiteY1176" fmla="*/ 4148 h 10000"/>
                  <a:gd name="connsiteX1177" fmla="*/ 9269 w 10000"/>
                  <a:gd name="connsiteY1177" fmla="*/ 4158 h 10000"/>
                  <a:gd name="connsiteX1178" fmla="*/ 9294 w 10000"/>
                  <a:gd name="connsiteY1178" fmla="*/ 4158 h 10000"/>
                  <a:gd name="connsiteX1179" fmla="*/ 9319 w 10000"/>
                  <a:gd name="connsiteY1179" fmla="*/ 4168 h 10000"/>
                  <a:gd name="connsiteX1180" fmla="*/ 9346 w 10000"/>
                  <a:gd name="connsiteY1180" fmla="*/ 4190 h 10000"/>
                  <a:gd name="connsiteX1181" fmla="*/ 9357 w 10000"/>
                  <a:gd name="connsiteY1181" fmla="*/ 4168 h 10000"/>
                  <a:gd name="connsiteX1182" fmla="*/ 9371 w 10000"/>
                  <a:gd name="connsiteY1182" fmla="*/ 4132 h 10000"/>
                  <a:gd name="connsiteX1183" fmla="*/ 9391 w 10000"/>
                  <a:gd name="connsiteY1183" fmla="*/ 4113 h 10000"/>
                  <a:gd name="connsiteX1184" fmla="*/ 9407 w 10000"/>
                  <a:gd name="connsiteY1184" fmla="*/ 4103 h 10000"/>
                  <a:gd name="connsiteX1185" fmla="*/ 9435 w 10000"/>
                  <a:gd name="connsiteY1185" fmla="*/ 4100 h 10000"/>
                  <a:gd name="connsiteX1186" fmla="*/ 9460 w 10000"/>
                  <a:gd name="connsiteY1186" fmla="*/ 4084 h 10000"/>
                  <a:gd name="connsiteX1187" fmla="*/ 9485 w 10000"/>
                  <a:gd name="connsiteY1187" fmla="*/ 4067 h 10000"/>
                  <a:gd name="connsiteX1188" fmla="*/ 9496 w 10000"/>
                  <a:gd name="connsiteY1188" fmla="*/ 4054 h 10000"/>
                  <a:gd name="connsiteX1189" fmla="*/ 9526 w 10000"/>
                  <a:gd name="connsiteY1189" fmla="*/ 4048 h 10000"/>
                  <a:gd name="connsiteX1190" fmla="*/ 9557 w 10000"/>
                  <a:gd name="connsiteY1190" fmla="*/ 4038 h 10000"/>
                  <a:gd name="connsiteX1191" fmla="*/ 9584 w 10000"/>
                  <a:gd name="connsiteY1191" fmla="*/ 4019 h 10000"/>
                  <a:gd name="connsiteX1192" fmla="*/ 9623 w 10000"/>
                  <a:gd name="connsiteY1192" fmla="*/ 4016 h 10000"/>
                  <a:gd name="connsiteX1193" fmla="*/ 9648 w 10000"/>
                  <a:gd name="connsiteY1193" fmla="*/ 4009 h 10000"/>
                  <a:gd name="connsiteX1194" fmla="*/ 9673 w 10000"/>
                  <a:gd name="connsiteY1194" fmla="*/ 4019 h 10000"/>
                  <a:gd name="connsiteX1195" fmla="*/ 9712 w 10000"/>
                  <a:gd name="connsiteY1195" fmla="*/ 4038 h 10000"/>
                  <a:gd name="connsiteX1196" fmla="*/ 9742 w 10000"/>
                  <a:gd name="connsiteY1196" fmla="*/ 4074 h 10000"/>
                  <a:gd name="connsiteX1197" fmla="*/ 9776 w 10000"/>
                  <a:gd name="connsiteY1197" fmla="*/ 4093 h 10000"/>
                  <a:gd name="connsiteX1198" fmla="*/ 9814 w 10000"/>
                  <a:gd name="connsiteY1198" fmla="*/ 4109 h 10000"/>
                  <a:gd name="connsiteX1199" fmla="*/ 9859 w 10000"/>
                  <a:gd name="connsiteY1199" fmla="*/ 4119 h 10000"/>
                  <a:gd name="connsiteX1200" fmla="*/ 9898 w 10000"/>
                  <a:gd name="connsiteY1200" fmla="*/ 4122 h 10000"/>
                  <a:gd name="connsiteX1201" fmla="*/ 9931 w 10000"/>
                  <a:gd name="connsiteY1201" fmla="*/ 4109 h 10000"/>
                  <a:gd name="connsiteX1202" fmla="*/ 9956 w 10000"/>
                  <a:gd name="connsiteY1202" fmla="*/ 4100 h 10000"/>
                  <a:gd name="connsiteX1203" fmla="*/ 9981 w 10000"/>
                  <a:gd name="connsiteY1203" fmla="*/ 4067 h 10000"/>
                  <a:gd name="connsiteX1204" fmla="*/ 9994 w 10000"/>
                  <a:gd name="connsiteY1204" fmla="*/ 4035 h 10000"/>
                  <a:gd name="connsiteX1205" fmla="*/ 10000 w 10000"/>
                  <a:gd name="connsiteY1205" fmla="*/ 3996 h 10000"/>
                  <a:gd name="connsiteX1206" fmla="*/ 9994 w 10000"/>
                  <a:gd name="connsiteY1206" fmla="*/ 3941 h 10000"/>
                  <a:gd name="connsiteX1207" fmla="*/ 9986 w 10000"/>
                  <a:gd name="connsiteY1207" fmla="*/ 3905 h 10000"/>
                  <a:gd name="connsiteX1208" fmla="*/ 9981 w 10000"/>
                  <a:gd name="connsiteY1208" fmla="*/ 3857 h 10000"/>
                  <a:gd name="connsiteX1209" fmla="*/ 9989 w 10000"/>
                  <a:gd name="connsiteY1209" fmla="*/ 3837 h 10000"/>
                  <a:gd name="connsiteX1210" fmla="*/ 9989 w 10000"/>
                  <a:gd name="connsiteY1210" fmla="*/ 3812 h 10000"/>
                  <a:gd name="connsiteX1211" fmla="*/ 9981 w 10000"/>
                  <a:gd name="connsiteY1211" fmla="*/ 3792 h 10000"/>
                  <a:gd name="connsiteX1212" fmla="*/ 9970 w 10000"/>
                  <a:gd name="connsiteY1212" fmla="*/ 3763 h 10000"/>
                  <a:gd name="connsiteX1213" fmla="*/ 9945 w 10000"/>
                  <a:gd name="connsiteY1213" fmla="*/ 3705 h 10000"/>
                  <a:gd name="connsiteX1214" fmla="*/ 9931 w 10000"/>
                  <a:gd name="connsiteY1214" fmla="*/ 3659 h 10000"/>
                  <a:gd name="connsiteX1215" fmla="*/ 9903 w 10000"/>
                  <a:gd name="connsiteY1215" fmla="*/ 3640 h 10000"/>
                  <a:gd name="connsiteX1216" fmla="*/ 9881 w 10000"/>
                  <a:gd name="connsiteY1216" fmla="*/ 3620 h 10000"/>
                  <a:gd name="connsiteX1217" fmla="*/ 9856 w 10000"/>
                  <a:gd name="connsiteY1217" fmla="*/ 3595 h 10000"/>
                  <a:gd name="connsiteX1218" fmla="*/ 9817 w 10000"/>
                  <a:gd name="connsiteY1218" fmla="*/ 3562 h 10000"/>
                  <a:gd name="connsiteX1219" fmla="*/ 9795 w 10000"/>
                  <a:gd name="connsiteY1219" fmla="*/ 3546 h 10000"/>
                  <a:gd name="connsiteX1220" fmla="*/ 9778 w 10000"/>
                  <a:gd name="connsiteY1220" fmla="*/ 3527 h 10000"/>
                  <a:gd name="connsiteX1221" fmla="*/ 9745 w 10000"/>
                  <a:gd name="connsiteY1221" fmla="*/ 3501 h 10000"/>
                  <a:gd name="connsiteX1222" fmla="*/ 9726 w 10000"/>
                  <a:gd name="connsiteY1222" fmla="*/ 3488 h 10000"/>
                  <a:gd name="connsiteX1223" fmla="*/ 9704 w 10000"/>
                  <a:gd name="connsiteY1223" fmla="*/ 3472 h 10000"/>
                  <a:gd name="connsiteX1224" fmla="*/ 9695 w 10000"/>
                  <a:gd name="connsiteY1224" fmla="*/ 3468 h 10000"/>
                  <a:gd name="connsiteX1225" fmla="*/ 9690 w 10000"/>
                  <a:gd name="connsiteY1225" fmla="*/ 3459 h 10000"/>
                  <a:gd name="connsiteX1226" fmla="*/ 9673 w 10000"/>
                  <a:gd name="connsiteY1226" fmla="*/ 3449 h 10000"/>
                  <a:gd name="connsiteX1227" fmla="*/ 9665 w 10000"/>
                  <a:gd name="connsiteY1227" fmla="*/ 3442 h 10000"/>
                  <a:gd name="connsiteX1228" fmla="*/ 9654 w 10000"/>
                  <a:gd name="connsiteY1228" fmla="*/ 3449 h 10000"/>
                  <a:gd name="connsiteX1229" fmla="*/ 9521 w 10000"/>
                  <a:gd name="connsiteY1229" fmla="*/ 3394 h 10000"/>
                  <a:gd name="connsiteX1230" fmla="*/ 9510 w 10000"/>
                  <a:gd name="connsiteY1230" fmla="*/ 3368 h 10000"/>
                  <a:gd name="connsiteX1231" fmla="*/ 9496 w 10000"/>
                  <a:gd name="connsiteY1231" fmla="*/ 3287 h 10000"/>
                  <a:gd name="connsiteX1232" fmla="*/ 9488 w 10000"/>
                  <a:gd name="connsiteY1232" fmla="*/ 3216 h 10000"/>
                  <a:gd name="connsiteX1233" fmla="*/ 9493 w 10000"/>
                  <a:gd name="connsiteY1233" fmla="*/ 3174 h 10000"/>
                  <a:gd name="connsiteX1234" fmla="*/ 9501 w 10000"/>
                  <a:gd name="connsiteY1234" fmla="*/ 3128 h 10000"/>
                  <a:gd name="connsiteX1235" fmla="*/ 9488 w 10000"/>
                  <a:gd name="connsiteY1235" fmla="*/ 3025 h 10000"/>
                  <a:gd name="connsiteX1236" fmla="*/ 9446 w 10000"/>
                  <a:gd name="connsiteY1236" fmla="*/ 2931 h 10000"/>
                  <a:gd name="connsiteX1237" fmla="*/ 9382 w 10000"/>
                  <a:gd name="connsiteY1237" fmla="*/ 2837 h 10000"/>
                  <a:gd name="connsiteX1238" fmla="*/ 9316 w 10000"/>
                  <a:gd name="connsiteY1238" fmla="*/ 2753 h 10000"/>
                  <a:gd name="connsiteX1239" fmla="*/ 9294 w 10000"/>
                  <a:gd name="connsiteY1239" fmla="*/ 2655 h 10000"/>
                  <a:gd name="connsiteX1240" fmla="*/ 9213 w 10000"/>
                  <a:gd name="connsiteY1240" fmla="*/ 2328 h 10000"/>
                  <a:gd name="connsiteX1241" fmla="*/ 9172 w 10000"/>
                  <a:gd name="connsiteY1241" fmla="*/ 2286 h 10000"/>
                  <a:gd name="connsiteX1242" fmla="*/ 9019 w 10000"/>
                  <a:gd name="connsiteY1242" fmla="*/ 2082 h 10000"/>
                  <a:gd name="connsiteX1243" fmla="*/ 8906 w 10000"/>
                  <a:gd name="connsiteY1243" fmla="*/ 1946 h 10000"/>
                  <a:gd name="connsiteX1244" fmla="*/ 8801 w 10000"/>
                  <a:gd name="connsiteY1244" fmla="*/ 1778 h 10000"/>
                  <a:gd name="connsiteX1245" fmla="*/ 8806 w 10000"/>
                  <a:gd name="connsiteY1245" fmla="*/ 1713 h 10000"/>
                  <a:gd name="connsiteX1246" fmla="*/ 8809 w 10000"/>
                  <a:gd name="connsiteY1246" fmla="*/ 1703 h 10000"/>
                  <a:gd name="connsiteX1247" fmla="*/ 8817 w 10000"/>
                  <a:gd name="connsiteY1247" fmla="*/ 1713 h 10000"/>
                  <a:gd name="connsiteX1248" fmla="*/ 8834 w 10000"/>
                  <a:gd name="connsiteY1248" fmla="*/ 1729 h 10000"/>
                  <a:gd name="connsiteX1249" fmla="*/ 8839 w 10000"/>
                  <a:gd name="connsiteY1249" fmla="*/ 1729 h 10000"/>
                  <a:gd name="connsiteX1250" fmla="*/ 8848 w 10000"/>
                  <a:gd name="connsiteY1250" fmla="*/ 1723 h 10000"/>
                  <a:gd name="connsiteX1251" fmla="*/ 8850 w 10000"/>
                  <a:gd name="connsiteY1251" fmla="*/ 1703 h 10000"/>
                  <a:gd name="connsiteX1252" fmla="*/ 8850 w 10000"/>
                  <a:gd name="connsiteY1252" fmla="*/ 1684 h 10000"/>
                  <a:gd name="connsiteX1253" fmla="*/ 8850 w 10000"/>
                  <a:gd name="connsiteY1253" fmla="*/ 1648 h 10000"/>
                  <a:gd name="connsiteX1254" fmla="*/ 8881 w 10000"/>
                  <a:gd name="connsiteY1254" fmla="*/ 1571 h 10000"/>
                  <a:gd name="connsiteX1255" fmla="*/ 8895 w 10000"/>
                  <a:gd name="connsiteY1255" fmla="*/ 1541 h 10000"/>
                  <a:gd name="connsiteX1256" fmla="*/ 8895 w 10000"/>
                  <a:gd name="connsiteY1256" fmla="*/ 1525 h 10000"/>
                  <a:gd name="connsiteX1257" fmla="*/ 8881 w 10000"/>
                  <a:gd name="connsiteY1257" fmla="*/ 1516 h 10000"/>
                  <a:gd name="connsiteX1258" fmla="*/ 8864 w 10000"/>
                  <a:gd name="connsiteY1258" fmla="*/ 1522 h 10000"/>
                  <a:gd name="connsiteX1259" fmla="*/ 8850 w 10000"/>
                  <a:gd name="connsiteY1259" fmla="*/ 1535 h 10000"/>
                  <a:gd name="connsiteX1260" fmla="*/ 8834 w 10000"/>
                  <a:gd name="connsiteY1260" fmla="*/ 1571 h 10000"/>
                  <a:gd name="connsiteX1261" fmla="*/ 8825 w 10000"/>
                  <a:gd name="connsiteY1261" fmla="*/ 1587 h 10000"/>
                  <a:gd name="connsiteX1262" fmla="*/ 8776 w 10000"/>
                  <a:gd name="connsiteY1262" fmla="*/ 1571 h 10000"/>
                  <a:gd name="connsiteX1263" fmla="*/ 8745 w 10000"/>
                  <a:gd name="connsiteY1263" fmla="*/ 1580 h 10000"/>
                  <a:gd name="connsiteX1264" fmla="*/ 8720 w 10000"/>
                  <a:gd name="connsiteY1264" fmla="*/ 1587 h 10000"/>
                  <a:gd name="connsiteX1265" fmla="*/ 8709 w 10000"/>
                  <a:gd name="connsiteY1265" fmla="*/ 1609 h 10000"/>
                  <a:gd name="connsiteX1266" fmla="*/ 8693 w 10000"/>
                  <a:gd name="connsiteY1266" fmla="*/ 1616 h 10000"/>
                  <a:gd name="connsiteX1267" fmla="*/ 8684 w 10000"/>
                  <a:gd name="connsiteY1267" fmla="*/ 1639 h 10000"/>
                  <a:gd name="connsiteX1268" fmla="*/ 8684 w 10000"/>
                  <a:gd name="connsiteY1268" fmla="*/ 1658 h 10000"/>
                  <a:gd name="connsiteX1269" fmla="*/ 8665 w 10000"/>
                  <a:gd name="connsiteY1269" fmla="*/ 1655 h 10000"/>
                  <a:gd name="connsiteX1270" fmla="*/ 8665 w 10000"/>
                  <a:gd name="connsiteY1270" fmla="*/ 1645 h 10000"/>
                  <a:gd name="connsiteX1271" fmla="*/ 8665 w 10000"/>
                  <a:gd name="connsiteY1271" fmla="*/ 1626 h 10000"/>
                  <a:gd name="connsiteX1272" fmla="*/ 8676 w 10000"/>
                  <a:gd name="connsiteY1272" fmla="*/ 1609 h 10000"/>
                  <a:gd name="connsiteX1273" fmla="*/ 8679 w 10000"/>
                  <a:gd name="connsiteY1273" fmla="*/ 1597 h 10000"/>
                  <a:gd name="connsiteX1274" fmla="*/ 8687 w 10000"/>
                  <a:gd name="connsiteY1274" fmla="*/ 1577 h 10000"/>
                  <a:gd name="connsiteX1275" fmla="*/ 8695 w 10000"/>
                  <a:gd name="connsiteY1275" fmla="*/ 1554 h 10000"/>
                  <a:gd name="connsiteX1276" fmla="*/ 8709 w 10000"/>
                  <a:gd name="connsiteY1276" fmla="*/ 1532 h 10000"/>
                  <a:gd name="connsiteX1277" fmla="*/ 8704 w 10000"/>
                  <a:gd name="connsiteY1277" fmla="*/ 1512 h 10000"/>
                  <a:gd name="connsiteX1278" fmla="*/ 8695 w 10000"/>
                  <a:gd name="connsiteY1278" fmla="*/ 1503 h 10000"/>
                  <a:gd name="connsiteX1279" fmla="*/ 8684 w 10000"/>
                  <a:gd name="connsiteY1279" fmla="*/ 1503 h 10000"/>
                  <a:gd name="connsiteX1280" fmla="*/ 8670 w 10000"/>
                  <a:gd name="connsiteY1280" fmla="*/ 1525 h 10000"/>
                  <a:gd name="connsiteX1281" fmla="*/ 8665 w 10000"/>
                  <a:gd name="connsiteY1281" fmla="*/ 1545 h 10000"/>
                  <a:gd name="connsiteX1282" fmla="*/ 8654 w 10000"/>
                  <a:gd name="connsiteY1282" fmla="*/ 1567 h 10000"/>
                  <a:gd name="connsiteX1283" fmla="*/ 8648 w 10000"/>
                  <a:gd name="connsiteY1283" fmla="*/ 1587 h 10000"/>
                  <a:gd name="connsiteX1284" fmla="*/ 8640 w 10000"/>
                  <a:gd name="connsiteY1284" fmla="*/ 1629 h 10000"/>
                  <a:gd name="connsiteX1285" fmla="*/ 8620 w 10000"/>
                  <a:gd name="connsiteY1285" fmla="*/ 1635 h 10000"/>
                  <a:gd name="connsiteX1286" fmla="*/ 8612 w 10000"/>
                  <a:gd name="connsiteY1286" fmla="*/ 1635 h 10000"/>
                  <a:gd name="connsiteX1287" fmla="*/ 8604 w 10000"/>
                  <a:gd name="connsiteY1287" fmla="*/ 1626 h 10000"/>
                  <a:gd name="connsiteX1288" fmla="*/ 8596 w 10000"/>
                  <a:gd name="connsiteY1288" fmla="*/ 1616 h 10000"/>
                  <a:gd name="connsiteX1289" fmla="*/ 8596 w 10000"/>
                  <a:gd name="connsiteY1289" fmla="*/ 1580 h 10000"/>
                  <a:gd name="connsiteX1290" fmla="*/ 8587 w 10000"/>
                  <a:gd name="connsiteY1290" fmla="*/ 1545 h 10000"/>
                  <a:gd name="connsiteX1291" fmla="*/ 8565 w 10000"/>
                  <a:gd name="connsiteY1291" fmla="*/ 1516 h 10000"/>
                  <a:gd name="connsiteX1292" fmla="*/ 8543 w 10000"/>
                  <a:gd name="connsiteY1292" fmla="*/ 1512 h 10000"/>
                  <a:gd name="connsiteX1293" fmla="*/ 8518 w 10000"/>
                  <a:gd name="connsiteY1293" fmla="*/ 1532 h 10000"/>
                  <a:gd name="connsiteX1294" fmla="*/ 8476 w 10000"/>
                  <a:gd name="connsiteY1294" fmla="*/ 1567 h 10000"/>
                  <a:gd name="connsiteX1295" fmla="*/ 8454 w 10000"/>
                  <a:gd name="connsiteY1295" fmla="*/ 1551 h 10000"/>
                  <a:gd name="connsiteX1296" fmla="*/ 8402 w 10000"/>
                  <a:gd name="connsiteY1296" fmla="*/ 1493 h 10000"/>
                  <a:gd name="connsiteX1297" fmla="*/ 8371 w 10000"/>
                  <a:gd name="connsiteY1297" fmla="*/ 1428 h 10000"/>
                  <a:gd name="connsiteX1298" fmla="*/ 8072 w 10000"/>
                  <a:gd name="connsiteY1298" fmla="*/ 1422 h 10000"/>
                  <a:gd name="connsiteX1299" fmla="*/ 7823 w 10000"/>
                  <a:gd name="connsiteY1299" fmla="*/ 1279 h 10000"/>
                  <a:gd name="connsiteX1300" fmla="*/ 7587 w 10000"/>
                  <a:gd name="connsiteY1300" fmla="*/ 1133 h 10000"/>
                  <a:gd name="connsiteX1301" fmla="*/ 7526 w 10000"/>
                  <a:gd name="connsiteY1301" fmla="*/ 1098 h 10000"/>
                  <a:gd name="connsiteX1302" fmla="*/ 7346 w 10000"/>
                  <a:gd name="connsiteY1302" fmla="*/ 991 h 10000"/>
                  <a:gd name="connsiteX1303" fmla="*/ 7321 w 10000"/>
                  <a:gd name="connsiteY1303" fmla="*/ 959 h 10000"/>
                  <a:gd name="connsiteX1304" fmla="*/ 7307 w 10000"/>
                  <a:gd name="connsiteY1304" fmla="*/ 871 h 10000"/>
                  <a:gd name="connsiteX1305" fmla="*/ 7224 w 10000"/>
                  <a:gd name="connsiteY1305" fmla="*/ 816 h 10000"/>
                  <a:gd name="connsiteX1306" fmla="*/ 7147 w 10000"/>
                  <a:gd name="connsiteY1306" fmla="*/ 787 h 10000"/>
                  <a:gd name="connsiteX1307" fmla="*/ 7080 w 10000"/>
                  <a:gd name="connsiteY1307" fmla="*/ 742 h 10000"/>
                  <a:gd name="connsiteX1308" fmla="*/ 7069 w 10000"/>
                  <a:gd name="connsiteY1308" fmla="*/ 767 h 10000"/>
                  <a:gd name="connsiteX1309" fmla="*/ 7033 w 10000"/>
                  <a:gd name="connsiteY1309" fmla="*/ 787 h 10000"/>
                  <a:gd name="connsiteX1310" fmla="*/ 6820 w 10000"/>
                  <a:gd name="connsiteY1310" fmla="*/ 878 h 10000"/>
                  <a:gd name="connsiteX1311" fmla="*/ 6726 w 10000"/>
                  <a:gd name="connsiteY1311" fmla="*/ 897 h 10000"/>
                  <a:gd name="connsiteX1312" fmla="*/ 6626 w 10000"/>
                  <a:gd name="connsiteY1312" fmla="*/ 955 h 10000"/>
                  <a:gd name="connsiteX1313" fmla="*/ 6582 w 10000"/>
                  <a:gd name="connsiteY1313" fmla="*/ 946 h 10000"/>
                  <a:gd name="connsiteX1314" fmla="*/ 6571 w 10000"/>
                  <a:gd name="connsiteY1314" fmla="*/ 955 h 10000"/>
                  <a:gd name="connsiteX1315" fmla="*/ 6507 w 10000"/>
                  <a:gd name="connsiteY1315" fmla="*/ 975 h 10000"/>
                  <a:gd name="connsiteX1316" fmla="*/ 6485 w 10000"/>
                  <a:gd name="connsiteY1316" fmla="*/ 975 h 10000"/>
                  <a:gd name="connsiteX1317" fmla="*/ 6476 w 10000"/>
                  <a:gd name="connsiteY1317" fmla="*/ 965 h 10000"/>
                  <a:gd name="connsiteX1318" fmla="*/ 6474 w 10000"/>
                  <a:gd name="connsiteY1318" fmla="*/ 936 h 10000"/>
                  <a:gd name="connsiteX1319" fmla="*/ 6452 w 10000"/>
                  <a:gd name="connsiteY1319" fmla="*/ 887 h 10000"/>
                  <a:gd name="connsiteX1320" fmla="*/ 6352 w 10000"/>
                  <a:gd name="connsiteY1320" fmla="*/ 767 h 10000"/>
                  <a:gd name="connsiteX1321" fmla="*/ 6313 w 10000"/>
                  <a:gd name="connsiteY1321" fmla="*/ 732 h 10000"/>
                  <a:gd name="connsiteX1322" fmla="*/ 6296 w 10000"/>
                  <a:gd name="connsiteY1322" fmla="*/ 690 h 10000"/>
                  <a:gd name="connsiteX1323" fmla="*/ 6271 w 10000"/>
                  <a:gd name="connsiteY1323" fmla="*/ 664 h 10000"/>
                  <a:gd name="connsiteX1324" fmla="*/ 6266 w 10000"/>
                  <a:gd name="connsiteY1324" fmla="*/ 654 h 10000"/>
                  <a:gd name="connsiteX1325" fmla="*/ 6111 w 10000"/>
                  <a:gd name="connsiteY1325" fmla="*/ 398 h 10000"/>
                  <a:gd name="connsiteX1326" fmla="*/ 5903 w 10000"/>
                  <a:gd name="connsiteY1326" fmla="*/ 408 h 10000"/>
                  <a:gd name="connsiteX1327" fmla="*/ 5837 w 10000"/>
                  <a:gd name="connsiteY1327" fmla="*/ 427 h 10000"/>
                  <a:gd name="connsiteX1328" fmla="*/ 5756 w 10000"/>
                  <a:gd name="connsiteY1328" fmla="*/ 453 h 10000"/>
                  <a:gd name="connsiteX1329" fmla="*/ 5681 w 10000"/>
                  <a:gd name="connsiteY1329" fmla="*/ 453 h 10000"/>
                  <a:gd name="connsiteX1330" fmla="*/ 5609 w 10000"/>
                  <a:gd name="connsiteY1330" fmla="*/ 447 h 10000"/>
                  <a:gd name="connsiteX1331" fmla="*/ 5554 w 10000"/>
                  <a:gd name="connsiteY1331" fmla="*/ 304 h 10000"/>
                  <a:gd name="connsiteX1332" fmla="*/ 5529 w 10000"/>
                  <a:gd name="connsiteY1332" fmla="*/ 301 h 10000"/>
                  <a:gd name="connsiteX1333" fmla="*/ 5393 w 10000"/>
                  <a:gd name="connsiteY1333" fmla="*/ 256 h 10000"/>
                  <a:gd name="connsiteX1334" fmla="*/ 5366 w 10000"/>
                  <a:gd name="connsiteY1334" fmla="*/ 220 h 10000"/>
                  <a:gd name="connsiteX1335" fmla="*/ 5249 w 10000"/>
                  <a:gd name="connsiteY1335" fmla="*/ 155 h 10000"/>
                  <a:gd name="connsiteX1336" fmla="*/ 5141 w 10000"/>
                  <a:gd name="connsiteY1336" fmla="*/ 52 h 10000"/>
                  <a:gd name="connsiteX1337" fmla="*/ 5116 w 10000"/>
                  <a:gd name="connsiteY1337" fmla="*/ 3 h 10000"/>
                  <a:gd name="connsiteX1338" fmla="*/ 5061 w 10000"/>
                  <a:gd name="connsiteY1338" fmla="*/ 0 h 10000"/>
                  <a:gd name="connsiteX1339" fmla="*/ 5036 w 10000"/>
                  <a:gd name="connsiteY1339" fmla="*/ 32 h 10000"/>
                  <a:gd name="connsiteX1340" fmla="*/ 4942 w 10000"/>
                  <a:gd name="connsiteY1340" fmla="*/ 133 h 10000"/>
                  <a:gd name="connsiteX1341" fmla="*/ 4900 w 10000"/>
                  <a:gd name="connsiteY1341" fmla="*/ 217 h 10000"/>
                  <a:gd name="connsiteX1342" fmla="*/ 4861 w 10000"/>
                  <a:gd name="connsiteY1342" fmla="*/ 198 h 10000"/>
                  <a:gd name="connsiteX1343" fmla="*/ 4795 w 10000"/>
                  <a:gd name="connsiteY1343" fmla="*/ 68 h 10000"/>
                  <a:gd name="connsiteX1344" fmla="*/ 4778 w 10000"/>
                  <a:gd name="connsiteY1344" fmla="*/ 62 h 10000"/>
                  <a:gd name="connsiteX1345" fmla="*/ 4765 w 10000"/>
                  <a:gd name="connsiteY1345" fmla="*/ 62 h 10000"/>
                  <a:gd name="connsiteX1346" fmla="*/ 4748 w 10000"/>
                  <a:gd name="connsiteY1346" fmla="*/ 68 h 10000"/>
                  <a:gd name="connsiteX1347" fmla="*/ 4673 w 10000"/>
                  <a:gd name="connsiteY1347" fmla="*/ 136 h 10000"/>
                  <a:gd name="connsiteX1348" fmla="*/ 4632 w 10000"/>
                  <a:gd name="connsiteY1348" fmla="*/ 201 h 10000"/>
                  <a:gd name="connsiteX1349" fmla="*/ 4623 w 10000"/>
                  <a:gd name="connsiteY1349" fmla="*/ 210 h 10000"/>
                  <a:gd name="connsiteX1350" fmla="*/ 4579 w 10000"/>
                  <a:gd name="connsiteY1350" fmla="*/ 220 h 10000"/>
                  <a:gd name="connsiteX1351" fmla="*/ 4479 w 10000"/>
                  <a:gd name="connsiteY1351" fmla="*/ 198 h 10000"/>
                  <a:gd name="connsiteX1352" fmla="*/ 4402 w 10000"/>
                  <a:gd name="connsiteY1352" fmla="*/ 165 h 10000"/>
                  <a:gd name="connsiteX1353" fmla="*/ 4374 w 10000"/>
                  <a:gd name="connsiteY1353" fmla="*/ 165 h 10000"/>
                  <a:gd name="connsiteX1354" fmla="*/ 4335 w 10000"/>
                  <a:gd name="connsiteY1354" fmla="*/ 172 h 10000"/>
                  <a:gd name="connsiteX1355" fmla="*/ 4302 w 10000"/>
                  <a:gd name="connsiteY1355" fmla="*/ 188 h 10000"/>
                  <a:gd name="connsiteX1356" fmla="*/ 4271 w 10000"/>
                  <a:gd name="connsiteY1356" fmla="*/ 220 h 10000"/>
                  <a:gd name="connsiteX1357" fmla="*/ 4238 w 10000"/>
                  <a:gd name="connsiteY1357" fmla="*/ 240 h 10000"/>
                  <a:gd name="connsiteX1358" fmla="*/ 4324 w 10000"/>
                  <a:gd name="connsiteY1358" fmla="*/ 1289 h 10000"/>
                  <a:gd name="connsiteX1359" fmla="*/ 3521 w 10000"/>
                  <a:gd name="connsiteY1359" fmla="*/ 7730 h 10000"/>
                  <a:gd name="connsiteX1360" fmla="*/ 3554 w 10000"/>
                  <a:gd name="connsiteY1360" fmla="*/ 7740 h 10000"/>
                  <a:gd name="connsiteX1361" fmla="*/ 3560 w 10000"/>
                  <a:gd name="connsiteY1361" fmla="*/ 7749 h 10000"/>
                  <a:gd name="connsiteX1362" fmla="*/ 3562 w 10000"/>
                  <a:gd name="connsiteY1362" fmla="*/ 7759 h 10000"/>
                  <a:gd name="connsiteX1363" fmla="*/ 3573 w 10000"/>
                  <a:gd name="connsiteY1363" fmla="*/ 7766 h 10000"/>
                  <a:gd name="connsiteX1364" fmla="*/ 3584 w 10000"/>
                  <a:gd name="connsiteY1364" fmla="*/ 7759 h 10000"/>
                  <a:gd name="connsiteX1365" fmla="*/ 3598 w 10000"/>
                  <a:gd name="connsiteY1365" fmla="*/ 7743 h 10000"/>
                  <a:gd name="connsiteX1366" fmla="*/ 3609 w 10000"/>
                  <a:gd name="connsiteY1366" fmla="*/ 7756 h 10000"/>
                  <a:gd name="connsiteX1367" fmla="*/ 3623 w 10000"/>
                  <a:gd name="connsiteY1367" fmla="*/ 7733 h 10000"/>
                  <a:gd name="connsiteX1368" fmla="*/ 3632 w 10000"/>
                  <a:gd name="connsiteY1368" fmla="*/ 7730 h 10000"/>
                  <a:gd name="connsiteX1369" fmla="*/ 3634 w 10000"/>
                  <a:gd name="connsiteY1369" fmla="*/ 7730 h 10000"/>
                  <a:gd name="connsiteX1370" fmla="*/ 3643 w 10000"/>
                  <a:gd name="connsiteY1370" fmla="*/ 7730 h 10000"/>
                  <a:gd name="connsiteX1371" fmla="*/ 3657 w 10000"/>
                  <a:gd name="connsiteY1371" fmla="*/ 7733 h 10000"/>
                  <a:gd name="connsiteX1372" fmla="*/ 3670 w 10000"/>
                  <a:gd name="connsiteY1372" fmla="*/ 7730 h 10000"/>
                  <a:gd name="connsiteX1373" fmla="*/ 3687 w 10000"/>
                  <a:gd name="connsiteY1373" fmla="*/ 7730 h 10000"/>
                  <a:gd name="connsiteX1374" fmla="*/ 3690 w 10000"/>
                  <a:gd name="connsiteY1374" fmla="*/ 7730 h 10000"/>
                  <a:gd name="connsiteX1375" fmla="*/ 3704 w 10000"/>
                  <a:gd name="connsiteY1375" fmla="*/ 7740 h 10000"/>
                  <a:gd name="connsiteX1376" fmla="*/ 3712 w 10000"/>
                  <a:gd name="connsiteY1376" fmla="*/ 7743 h 10000"/>
                  <a:gd name="connsiteX1377" fmla="*/ 3723 w 10000"/>
                  <a:gd name="connsiteY1377" fmla="*/ 7749 h 10000"/>
                  <a:gd name="connsiteX1378" fmla="*/ 3729 w 10000"/>
                  <a:gd name="connsiteY1378" fmla="*/ 7749 h 10000"/>
                  <a:gd name="connsiteX1379" fmla="*/ 3729 w 10000"/>
                  <a:gd name="connsiteY1379" fmla="*/ 7743 h 10000"/>
                  <a:gd name="connsiteX1380" fmla="*/ 3745 w 10000"/>
                  <a:gd name="connsiteY1380" fmla="*/ 7740 h 10000"/>
                  <a:gd name="connsiteX1381" fmla="*/ 3753 w 10000"/>
                  <a:gd name="connsiteY1381" fmla="*/ 7730 h 10000"/>
                  <a:gd name="connsiteX1382" fmla="*/ 3762 w 10000"/>
                  <a:gd name="connsiteY1382" fmla="*/ 7720 h 10000"/>
                  <a:gd name="connsiteX1383" fmla="*/ 3776 w 10000"/>
                  <a:gd name="connsiteY1383" fmla="*/ 7710 h 10000"/>
                  <a:gd name="connsiteX1384" fmla="*/ 3784 w 10000"/>
                  <a:gd name="connsiteY1384" fmla="*/ 7701 h 10000"/>
                  <a:gd name="connsiteX1385" fmla="*/ 3792 w 10000"/>
                  <a:gd name="connsiteY1385" fmla="*/ 7694 h 10000"/>
                  <a:gd name="connsiteX1386" fmla="*/ 3801 w 10000"/>
                  <a:gd name="connsiteY1386" fmla="*/ 7685 h 10000"/>
                  <a:gd name="connsiteX1387" fmla="*/ 3803 w 10000"/>
                  <a:gd name="connsiteY1387" fmla="*/ 7685 h 10000"/>
                  <a:gd name="connsiteX1388" fmla="*/ 3809 w 10000"/>
                  <a:gd name="connsiteY1388" fmla="*/ 7685 h 10000"/>
                  <a:gd name="connsiteX1389" fmla="*/ 3817 w 10000"/>
                  <a:gd name="connsiteY1389" fmla="*/ 7691 h 10000"/>
                  <a:gd name="connsiteX1390" fmla="*/ 3817 w 10000"/>
                  <a:gd name="connsiteY1390" fmla="*/ 7694 h 10000"/>
                  <a:gd name="connsiteX1391" fmla="*/ 3812 w 10000"/>
                  <a:gd name="connsiteY1391" fmla="*/ 7714 h 10000"/>
                  <a:gd name="connsiteX1392" fmla="*/ 3795 w 10000"/>
                  <a:gd name="connsiteY1392" fmla="*/ 7733 h 10000"/>
                  <a:gd name="connsiteX1393" fmla="*/ 3778 w 10000"/>
                  <a:gd name="connsiteY1393" fmla="*/ 7756 h 10000"/>
                  <a:gd name="connsiteX1394" fmla="*/ 3762 w 10000"/>
                  <a:gd name="connsiteY1394" fmla="*/ 7775 h 10000"/>
                  <a:gd name="connsiteX1395" fmla="*/ 3748 w 10000"/>
                  <a:gd name="connsiteY1395" fmla="*/ 7775 h 10000"/>
                  <a:gd name="connsiteX1396" fmla="*/ 3737 w 10000"/>
                  <a:gd name="connsiteY1396" fmla="*/ 7778 h 10000"/>
                  <a:gd name="connsiteX1397" fmla="*/ 3723 w 10000"/>
                  <a:gd name="connsiteY1397" fmla="*/ 7778 h 10000"/>
                  <a:gd name="connsiteX1398" fmla="*/ 3720 w 10000"/>
                  <a:gd name="connsiteY1398" fmla="*/ 7785 h 10000"/>
                  <a:gd name="connsiteX1399" fmla="*/ 3715 w 10000"/>
                  <a:gd name="connsiteY1399" fmla="*/ 7788 h 10000"/>
                  <a:gd name="connsiteX1400" fmla="*/ 3704 w 10000"/>
                  <a:gd name="connsiteY1400" fmla="*/ 7804 h 10000"/>
                  <a:gd name="connsiteX1401" fmla="*/ 3690 w 10000"/>
                  <a:gd name="connsiteY1401" fmla="*/ 7804 h 10000"/>
                  <a:gd name="connsiteX1402" fmla="*/ 3681 w 10000"/>
                  <a:gd name="connsiteY1402" fmla="*/ 7804 h 10000"/>
                  <a:gd name="connsiteX1403" fmla="*/ 3673 w 10000"/>
                  <a:gd name="connsiteY1403" fmla="*/ 7824 h 10000"/>
                  <a:gd name="connsiteX1404" fmla="*/ 3670 w 10000"/>
                  <a:gd name="connsiteY1404" fmla="*/ 7847 h 10000"/>
                  <a:gd name="connsiteX1405" fmla="*/ 3673 w 10000"/>
                  <a:gd name="connsiteY1405" fmla="*/ 7866 h 10000"/>
                  <a:gd name="connsiteX1406" fmla="*/ 3679 w 10000"/>
                  <a:gd name="connsiteY1406" fmla="*/ 7872 h 10000"/>
                  <a:gd name="connsiteX1407" fmla="*/ 3687 w 10000"/>
                  <a:gd name="connsiteY1407" fmla="*/ 7879 h 10000"/>
                  <a:gd name="connsiteX1408" fmla="*/ 3695 w 10000"/>
                  <a:gd name="connsiteY1408" fmla="*/ 7882 h 10000"/>
                  <a:gd name="connsiteX1409" fmla="*/ 3704 w 10000"/>
                  <a:gd name="connsiteY1409" fmla="*/ 7898 h 10000"/>
                  <a:gd name="connsiteX1410" fmla="*/ 3712 w 10000"/>
                  <a:gd name="connsiteY1410" fmla="*/ 7918 h 10000"/>
                  <a:gd name="connsiteX1411" fmla="*/ 3715 w 10000"/>
                  <a:gd name="connsiteY1411" fmla="*/ 7931 h 10000"/>
                  <a:gd name="connsiteX1412" fmla="*/ 3723 w 10000"/>
                  <a:gd name="connsiteY1412" fmla="*/ 7960 h 10000"/>
                  <a:gd name="connsiteX1413" fmla="*/ 3720 w 10000"/>
                  <a:gd name="connsiteY1413" fmla="*/ 7970 h 10000"/>
                  <a:gd name="connsiteX1414" fmla="*/ 3712 w 10000"/>
                  <a:gd name="connsiteY1414" fmla="*/ 8005 h 10000"/>
                  <a:gd name="connsiteX1415" fmla="*/ 3706 w 10000"/>
                  <a:gd name="connsiteY1415" fmla="*/ 8021 h 10000"/>
                  <a:gd name="connsiteX1416" fmla="*/ 3712 w 10000"/>
                  <a:gd name="connsiteY1416" fmla="*/ 8044 h 10000"/>
                  <a:gd name="connsiteX1417" fmla="*/ 3712 w 10000"/>
                  <a:gd name="connsiteY1417" fmla="*/ 8051 h 10000"/>
                  <a:gd name="connsiteX1418" fmla="*/ 3729 w 10000"/>
                  <a:gd name="connsiteY1418" fmla="*/ 8060 h 10000"/>
                  <a:gd name="connsiteX1419" fmla="*/ 3737 w 10000"/>
                  <a:gd name="connsiteY1419" fmla="*/ 8063 h 10000"/>
                  <a:gd name="connsiteX1420" fmla="*/ 3748 w 10000"/>
                  <a:gd name="connsiteY1420" fmla="*/ 8070 h 10000"/>
                  <a:gd name="connsiteX1421" fmla="*/ 3767 w 10000"/>
                  <a:gd name="connsiteY1421" fmla="*/ 8106 h 10000"/>
                  <a:gd name="connsiteX1422" fmla="*/ 3770 w 10000"/>
                  <a:gd name="connsiteY1422" fmla="*/ 8119 h 10000"/>
                  <a:gd name="connsiteX1423" fmla="*/ 3787 w 10000"/>
                  <a:gd name="connsiteY1423" fmla="*/ 8157 h 10000"/>
                  <a:gd name="connsiteX1424" fmla="*/ 3787 w 10000"/>
                  <a:gd name="connsiteY1424" fmla="*/ 8174 h 10000"/>
                  <a:gd name="connsiteX1425" fmla="*/ 3776 w 10000"/>
                  <a:gd name="connsiteY1425" fmla="*/ 8203 h 10000"/>
                  <a:gd name="connsiteX1426" fmla="*/ 3767 w 10000"/>
                  <a:gd name="connsiteY1426" fmla="*/ 8193 h 10000"/>
                  <a:gd name="connsiteX1427" fmla="*/ 3767 w 10000"/>
                  <a:gd name="connsiteY1427" fmla="*/ 8174 h 10000"/>
                  <a:gd name="connsiteX1428" fmla="*/ 3762 w 10000"/>
                  <a:gd name="connsiteY1428" fmla="*/ 8157 h 10000"/>
                  <a:gd name="connsiteX1429" fmla="*/ 3753 w 10000"/>
                  <a:gd name="connsiteY1429" fmla="*/ 8148 h 10000"/>
                  <a:gd name="connsiteX1430" fmla="*/ 3740 w 10000"/>
                  <a:gd name="connsiteY1430" fmla="*/ 8154 h 10000"/>
                  <a:gd name="connsiteX1431" fmla="*/ 3731 w 10000"/>
                  <a:gd name="connsiteY1431" fmla="*/ 8138 h 10000"/>
                  <a:gd name="connsiteX1432" fmla="*/ 3729 w 10000"/>
                  <a:gd name="connsiteY1432" fmla="*/ 8125 h 10000"/>
                  <a:gd name="connsiteX1433" fmla="*/ 3712 w 10000"/>
                  <a:gd name="connsiteY1433" fmla="*/ 8115 h 10000"/>
                  <a:gd name="connsiteX1434" fmla="*/ 3704 w 10000"/>
                  <a:gd name="connsiteY1434" fmla="*/ 8109 h 10000"/>
                  <a:gd name="connsiteX1435" fmla="*/ 3687 w 10000"/>
                  <a:gd name="connsiteY1435" fmla="*/ 8099 h 10000"/>
                  <a:gd name="connsiteX1436" fmla="*/ 3673 w 10000"/>
                  <a:gd name="connsiteY1436" fmla="*/ 8093 h 10000"/>
                  <a:gd name="connsiteX1437" fmla="*/ 3665 w 10000"/>
                  <a:gd name="connsiteY1437" fmla="*/ 8083 h 10000"/>
                  <a:gd name="connsiteX1438" fmla="*/ 3648 w 10000"/>
                  <a:gd name="connsiteY1438" fmla="*/ 8073 h 10000"/>
                  <a:gd name="connsiteX1439" fmla="*/ 3643 w 10000"/>
                  <a:gd name="connsiteY1439" fmla="*/ 8063 h 10000"/>
                  <a:gd name="connsiteX1440" fmla="*/ 3632 w 10000"/>
                  <a:gd name="connsiteY1440" fmla="*/ 8054 h 10000"/>
                  <a:gd name="connsiteX1441" fmla="*/ 3623 w 10000"/>
                  <a:gd name="connsiteY1441" fmla="*/ 8060 h 10000"/>
                  <a:gd name="connsiteX1442" fmla="*/ 3615 w 10000"/>
                  <a:gd name="connsiteY1442" fmla="*/ 8070 h 10000"/>
                  <a:gd name="connsiteX1443" fmla="*/ 3607 w 10000"/>
                  <a:gd name="connsiteY1443" fmla="*/ 8083 h 10000"/>
                  <a:gd name="connsiteX1444" fmla="*/ 3607 w 10000"/>
                  <a:gd name="connsiteY1444" fmla="*/ 8099 h 10000"/>
                  <a:gd name="connsiteX1445" fmla="*/ 3607 w 10000"/>
                  <a:gd name="connsiteY1445" fmla="*/ 8125 h 10000"/>
                  <a:gd name="connsiteX1446" fmla="*/ 3601 w 10000"/>
                  <a:gd name="connsiteY1446" fmla="*/ 8148 h 10000"/>
                  <a:gd name="connsiteX1447" fmla="*/ 3584 w 10000"/>
                  <a:gd name="connsiteY1447" fmla="*/ 8154 h 10000"/>
                  <a:gd name="connsiteX1448" fmla="*/ 3573 w 10000"/>
                  <a:gd name="connsiteY1448" fmla="*/ 8154 h 10000"/>
                  <a:gd name="connsiteX1449" fmla="*/ 3560 w 10000"/>
                  <a:gd name="connsiteY1449" fmla="*/ 8138 h 10000"/>
                  <a:gd name="connsiteX1450" fmla="*/ 3551 w 10000"/>
                  <a:gd name="connsiteY1450" fmla="*/ 8119 h 10000"/>
                  <a:gd name="connsiteX1451" fmla="*/ 3535 w 10000"/>
                  <a:gd name="connsiteY1451" fmla="*/ 8099 h 10000"/>
                  <a:gd name="connsiteX1452" fmla="*/ 3504 w 10000"/>
                  <a:gd name="connsiteY1452" fmla="*/ 8073 h 10000"/>
                  <a:gd name="connsiteX1453" fmla="*/ 3493 w 10000"/>
                  <a:gd name="connsiteY1453" fmla="*/ 8051 h 10000"/>
                  <a:gd name="connsiteX1454" fmla="*/ 3488 w 10000"/>
                  <a:gd name="connsiteY1454" fmla="*/ 8034 h 10000"/>
                  <a:gd name="connsiteX1455" fmla="*/ 3488 w 10000"/>
                  <a:gd name="connsiteY1455" fmla="*/ 8012 h 10000"/>
                  <a:gd name="connsiteX1456" fmla="*/ 3488 w 10000"/>
                  <a:gd name="connsiteY1456" fmla="*/ 8005 h 10000"/>
                  <a:gd name="connsiteX1457" fmla="*/ 3496 w 10000"/>
                  <a:gd name="connsiteY1457" fmla="*/ 8002 h 10000"/>
                  <a:gd name="connsiteX1458" fmla="*/ 3501 w 10000"/>
                  <a:gd name="connsiteY1458" fmla="*/ 7992 h 10000"/>
                  <a:gd name="connsiteX1459" fmla="*/ 3504 w 10000"/>
                  <a:gd name="connsiteY1459" fmla="*/ 7966 h 10000"/>
                  <a:gd name="connsiteX1460" fmla="*/ 3501 w 10000"/>
                  <a:gd name="connsiteY1460" fmla="*/ 7940 h 10000"/>
                  <a:gd name="connsiteX1461" fmla="*/ 3485 w 10000"/>
                  <a:gd name="connsiteY1461" fmla="*/ 7918 h 10000"/>
                  <a:gd name="connsiteX1462" fmla="*/ 3465 w 10000"/>
                  <a:gd name="connsiteY1462" fmla="*/ 7892 h 10000"/>
                  <a:gd name="connsiteX1463" fmla="*/ 3457 w 10000"/>
                  <a:gd name="connsiteY1463" fmla="*/ 7872 h 10000"/>
                  <a:gd name="connsiteX1464" fmla="*/ 3449 w 10000"/>
                  <a:gd name="connsiteY1464" fmla="*/ 7847 h 10000"/>
                  <a:gd name="connsiteX1465" fmla="*/ 3446 w 10000"/>
                  <a:gd name="connsiteY1465" fmla="*/ 7827 h 10000"/>
                  <a:gd name="connsiteX1466" fmla="*/ 3457 w 10000"/>
                  <a:gd name="connsiteY1466" fmla="*/ 7808 h 10000"/>
                  <a:gd name="connsiteX1467" fmla="*/ 3465 w 10000"/>
                  <a:gd name="connsiteY1467" fmla="*/ 7798 h 10000"/>
                  <a:gd name="connsiteX1468" fmla="*/ 3476 w 10000"/>
                  <a:gd name="connsiteY1468" fmla="*/ 7788 h 10000"/>
                  <a:gd name="connsiteX1469" fmla="*/ 3479 w 10000"/>
                  <a:gd name="connsiteY1469" fmla="*/ 7795 h 10000"/>
                  <a:gd name="connsiteX1470" fmla="*/ 3501 w 10000"/>
                  <a:gd name="connsiteY1470" fmla="*/ 7817 h 10000"/>
                  <a:gd name="connsiteX1471" fmla="*/ 3518 w 10000"/>
                  <a:gd name="connsiteY1471" fmla="*/ 7843 h 10000"/>
                  <a:gd name="connsiteX1472" fmla="*/ 3521 w 10000"/>
                  <a:gd name="connsiteY1472" fmla="*/ 7847 h 10000"/>
                  <a:gd name="connsiteX1473" fmla="*/ 3512 w 10000"/>
                  <a:gd name="connsiteY1473" fmla="*/ 7824 h 10000"/>
                  <a:gd name="connsiteX1474" fmla="*/ 3510 w 10000"/>
                  <a:gd name="connsiteY1474" fmla="*/ 7804 h 10000"/>
                  <a:gd name="connsiteX1475" fmla="*/ 3512 w 10000"/>
                  <a:gd name="connsiteY1475" fmla="*/ 7788 h 10000"/>
                  <a:gd name="connsiteX1476" fmla="*/ 3512 w 10000"/>
                  <a:gd name="connsiteY1476" fmla="*/ 7775 h 10000"/>
                  <a:gd name="connsiteX1477" fmla="*/ 3518 w 10000"/>
                  <a:gd name="connsiteY1477" fmla="*/ 7759 h 10000"/>
                  <a:gd name="connsiteX1478" fmla="*/ 3518 w 10000"/>
                  <a:gd name="connsiteY1478" fmla="*/ 7749 h 10000"/>
                  <a:gd name="connsiteX1479" fmla="*/ 4000 w 10000"/>
                  <a:gd name="connsiteY1479" fmla="*/ 8290 h 10000"/>
                  <a:gd name="connsiteX0" fmla="*/ 4003 w 10000"/>
                  <a:gd name="connsiteY0" fmla="*/ 8277 h 10000"/>
                  <a:gd name="connsiteX1" fmla="*/ 4324 w 10000"/>
                  <a:gd name="connsiteY1" fmla="*/ 1289 h 10000"/>
                  <a:gd name="connsiteX2" fmla="*/ 4296 w 10000"/>
                  <a:gd name="connsiteY2" fmla="*/ 1305 h 10000"/>
                  <a:gd name="connsiteX3" fmla="*/ 4285 w 10000"/>
                  <a:gd name="connsiteY3" fmla="*/ 1279 h 10000"/>
                  <a:gd name="connsiteX4" fmla="*/ 4244 w 10000"/>
                  <a:gd name="connsiteY4" fmla="*/ 1266 h 10000"/>
                  <a:gd name="connsiteX5" fmla="*/ 4208 w 10000"/>
                  <a:gd name="connsiteY5" fmla="*/ 1286 h 10000"/>
                  <a:gd name="connsiteX6" fmla="*/ 4172 w 10000"/>
                  <a:gd name="connsiteY6" fmla="*/ 1299 h 10000"/>
                  <a:gd name="connsiteX7" fmla="*/ 4150 w 10000"/>
                  <a:gd name="connsiteY7" fmla="*/ 1308 h 10000"/>
                  <a:gd name="connsiteX8" fmla="*/ 4139 w 10000"/>
                  <a:gd name="connsiteY8" fmla="*/ 1315 h 10000"/>
                  <a:gd name="connsiteX9" fmla="*/ 4125 w 10000"/>
                  <a:gd name="connsiteY9" fmla="*/ 1315 h 10000"/>
                  <a:gd name="connsiteX10" fmla="*/ 4119 w 10000"/>
                  <a:gd name="connsiteY10" fmla="*/ 1315 h 10000"/>
                  <a:gd name="connsiteX11" fmla="*/ 4111 w 10000"/>
                  <a:gd name="connsiteY11" fmla="*/ 1308 h 10000"/>
                  <a:gd name="connsiteX12" fmla="*/ 4100 w 10000"/>
                  <a:gd name="connsiteY12" fmla="*/ 1315 h 10000"/>
                  <a:gd name="connsiteX13" fmla="*/ 4075 w 10000"/>
                  <a:gd name="connsiteY13" fmla="*/ 1315 h 10000"/>
                  <a:gd name="connsiteX14" fmla="*/ 4058 w 10000"/>
                  <a:gd name="connsiteY14" fmla="*/ 1318 h 10000"/>
                  <a:gd name="connsiteX15" fmla="*/ 4044 w 10000"/>
                  <a:gd name="connsiteY15" fmla="*/ 1315 h 10000"/>
                  <a:gd name="connsiteX16" fmla="*/ 4042 w 10000"/>
                  <a:gd name="connsiteY16" fmla="*/ 1299 h 10000"/>
                  <a:gd name="connsiteX17" fmla="*/ 4014 w 10000"/>
                  <a:gd name="connsiteY17" fmla="*/ 1308 h 10000"/>
                  <a:gd name="connsiteX18" fmla="*/ 4011 w 10000"/>
                  <a:gd name="connsiteY18" fmla="*/ 1315 h 10000"/>
                  <a:gd name="connsiteX19" fmla="*/ 4011 w 10000"/>
                  <a:gd name="connsiteY19" fmla="*/ 1341 h 10000"/>
                  <a:gd name="connsiteX20" fmla="*/ 4019 w 10000"/>
                  <a:gd name="connsiteY20" fmla="*/ 1341 h 10000"/>
                  <a:gd name="connsiteX21" fmla="*/ 3997 w 10000"/>
                  <a:gd name="connsiteY21" fmla="*/ 1363 h 10000"/>
                  <a:gd name="connsiteX22" fmla="*/ 3986 w 10000"/>
                  <a:gd name="connsiteY22" fmla="*/ 1373 h 10000"/>
                  <a:gd name="connsiteX23" fmla="*/ 3981 w 10000"/>
                  <a:gd name="connsiteY23" fmla="*/ 1389 h 10000"/>
                  <a:gd name="connsiteX24" fmla="*/ 3981 w 10000"/>
                  <a:gd name="connsiteY24" fmla="*/ 1409 h 10000"/>
                  <a:gd name="connsiteX25" fmla="*/ 3981 w 10000"/>
                  <a:gd name="connsiteY25" fmla="*/ 1438 h 10000"/>
                  <a:gd name="connsiteX26" fmla="*/ 3961 w 10000"/>
                  <a:gd name="connsiteY26" fmla="*/ 1441 h 10000"/>
                  <a:gd name="connsiteX27" fmla="*/ 3942 w 10000"/>
                  <a:gd name="connsiteY27" fmla="*/ 1441 h 10000"/>
                  <a:gd name="connsiteX28" fmla="*/ 3914 w 10000"/>
                  <a:gd name="connsiteY28" fmla="*/ 1454 h 10000"/>
                  <a:gd name="connsiteX29" fmla="*/ 3892 w 10000"/>
                  <a:gd name="connsiteY29" fmla="*/ 1467 h 10000"/>
                  <a:gd name="connsiteX30" fmla="*/ 3867 w 10000"/>
                  <a:gd name="connsiteY30" fmla="*/ 1483 h 10000"/>
                  <a:gd name="connsiteX31" fmla="*/ 3845 w 10000"/>
                  <a:gd name="connsiteY31" fmla="*/ 1467 h 10000"/>
                  <a:gd name="connsiteX32" fmla="*/ 3850 w 10000"/>
                  <a:gd name="connsiteY32" fmla="*/ 1457 h 10000"/>
                  <a:gd name="connsiteX33" fmla="*/ 3864 w 10000"/>
                  <a:gd name="connsiteY33" fmla="*/ 1441 h 10000"/>
                  <a:gd name="connsiteX34" fmla="*/ 3859 w 10000"/>
                  <a:gd name="connsiteY34" fmla="*/ 1409 h 10000"/>
                  <a:gd name="connsiteX35" fmla="*/ 3842 w 10000"/>
                  <a:gd name="connsiteY35" fmla="*/ 1383 h 10000"/>
                  <a:gd name="connsiteX36" fmla="*/ 3825 w 10000"/>
                  <a:gd name="connsiteY36" fmla="*/ 1360 h 10000"/>
                  <a:gd name="connsiteX37" fmla="*/ 3809 w 10000"/>
                  <a:gd name="connsiteY37" fmla="*/ 1318 h 10000"/>
                  <a:gd name="connsiteX38" fmla="*/ 3787 w 10000"/>
                  <a:gd name="connsiteY38" fmla="*/ 1289 h 10000"/>
                  <a:gd name="connsiteX39" fmla="*/ 3759 w 10000"/>
                  <a:gd name="connsiteY39" fmla="*/ 1266 h 10000"/>
                  <a:gd name="connsiteX40" fmla="*/ 3740 w 10000"/>
                  <a:gd name="connsiteY40" fmla="*/ 1256 h 10000"/>
                  <a:gd name="connsiteX41" fmla="*/ 3715 w 10000"/>
                  <a:gd name="connsiteY41" fmla="*/ 1250 h 10000"/>
                  <a:gd name="connsiteX42" fmla="*/ 3687 w 10000"/>
                  <a:gd name="connsiteY42" fmla="*/ 1256 h 10000"/>
                  <a:gd name="connsiteX43" fmla="*/ 3681 w 10000"/>
                  <a:gd name="connsiteY43" fmla="*/ 1260 h 10000"/>
                  <a:gd name="connsiteX44" fmla="*/ 3670 w 10000"/>
                  <a:gd name="connsiteY44" fmla="*/ 1295 h 10000"/>
                  <a:gd name="connsiteX45" fmla="*/ 3651 w 10000"/>
                  <a:gd name="connsiteY45" fmla="*/ 1305 h 10000"/>
                  <a:gd name="connsiteX46" fmla="*/ 3640 w 10000"/>
                  <a:gd name="connsiteY46" fmla="*/ 1308 h 10000"/>
                  <a:gd name="connsiteX47" fmla="*/ 3626 w 10000"/>
                  <a:gd name="connsiteY47" fmla="*/ 1308 h 10000"/>
                  <a:gd name="connsiteX48" fmla="*/ 3632 w 10000"/>
                  <a:gd name="connsiteY48" fmla="*/ 1276 h 10000"/>
                  <a:gd name="connsiteX49" fmla="*/ 3609 w 10000"/>
                  <a:gd name="connsiteY49" fmla="*/ 1289 h 10000"/>
                  <a:gd name="connsiteX50" fmla="*/ 3593 w 10000"/>
                  <a:gd name="connsiteY50" fmla="*/ 1286 h 10000"/>
                  <a:gd name="connsiteX51" fmla="*/ 3590 w 10000"/>
                  <a:gd name="connsiteY51" fmla="*/ 1256 h 10000"/>
                  <a:gd name="connsiteX52" fmla="*/ 3584 w 10000"/>
                  <a:gd name="connsiteY52" fmla="*/ 1237 h 10000"/>
                  <a:gd name="connsiteX53" fmla="*/ 3573 w 10000"/>
                  <a:gd name="connsiteY53" fmla="*/ 1237 h 10000"/>
                  <a:gd name="connsiteX54" fmla="*/ 3554 w 10000"/>
                  <a:gd name="connsiteY54" fmla="*/ 1227 h 10000"/>
                  <a:gd name="connsiteX55" fmla="*/ 3546 w 10000"/>
                  <a:gd name="connsiteY55" fmla="*/ 1192 h 10000"/>
                  <a:gd name="connsiteX56" fmla="*/ 3529 w 10000"/>
                  <a:gd name="connsiteY56" fmla="*/ 1176 h 10000"/>
                  <a:gd name="connsiteX57" fmla="*/ 3512 w 10000"/>
                  <a:gd name="connsiteY57" fmla="*/ 1182 h 10000"/>
                  <a:gd name="connsiteX58" fmla="*/ 3485 w 10000"/>
                  <a:gd name="connsiteY58" fmla="*/ 1182 h 10000"/>
                  <a:gd name="connsiteX59" fmla="*/ 3463 w 10000"/>
                  <a:gd name="connsiteY59" fmla="*/ 1176 h 10000"/>
                  <a:gd name="connsiteX60" fmla="*/ 3449 w 10000"/>
                  <a:gd name="connsiteY60" fmla="*/ 1182 h 10000"/>
                  <a:gd name="connsiteX61" fmla="*/ 3432 w 10000"/>
                  <a:gd name="connsiteY61" fmla="*/ 1192 h 10000"/>
                  <a:gd name="connsiteX62" fmla="*/ 3454 w 10000"/>
                  <a:gd name="connsiteY62" fmla="*/ 1205 h 10000"/>
                  <a:gd name="connsiteX63" fmla="*/ 3463 w 10000"/>
                  <a:gd name="connsiteY63" fmla="*/ 1205 h 10000"/>
                  <a:gd name="connsiteX64" fmla="*/ 3488 w 10000"/>
                  <a:gd name="connsiteY64" fmla="*/ 1205 h 10000"/>
                  <a:gd name="connsiteX65" fmla="*/ 3488 w 10000"/>
                  <a:gd name="connsiteY65" fmla="*/ 1218 h 10000"/>
                  <a:gd name="connsiteX66" fmla="*/ 3493 w 10000"/>
                  <a:gd name="connsiteY66" fmla="*/ 1247 h 10000"/>
                  <a:gd name="connsiteX67" fmla="*/ 3512 w 10000"/>
                  <a:gd name="connsiteY67" fmla="*/ 1247 h 10000"/>
                  <a:gd name="connsiteX68" fmla="*/ 3518 w 10000"/>
                  <a:gd name="connsiteY68" fmla="*/ 1250 h 10000"/>
                  <a:gd name="connsiteX69" fmla="*/ 3521 w 10000"/>
                  <a:gd name="connsiteY69" fmla="*/ 1276 h 10000"/>
                  <a:gd name="connsiteX70" fmla="*/ 3543 w 10000"/>
                  <a:gd name="connsiteY70" fmla="*/ 1295 h 10000"/>
                  <a:gd name="connsiteX71" fmla="*/ 3546 w 10000"/>
                  <a:gd name="connsiteY71" fmla="*/ 1305 h 10000"/>
                  <a:gd name="connsiteX72" fmla="*/ 3543 w 10000"/>
                  <a:gd name="connsiteY72" fmla="*/ 1315 h 10000"/>
                  <a:gd name="connsiteX73" fmla="*/ 3543 w 10000"/>
                  <a:gd name="connsiteY73" fmla="*/ 1331 h 10000"/>
                  <a:gd name="connsiteX74" fmla="*/ 3554 w 10000"/>
                  <a:gd name="connsiteY74" fmla="*/ 1324 h 10000"/>
                  <a:gd name="connsiteX75" fmla="*/ 3560 w 10000"/>
                  <a:gd name="connsiteY75" fmla="*/ 1331 h 10000"/>
                  <a:gd name="connsiteX76" fmla="*/ 3582 w 10000"/>
                  <a:gd name="connsiteY76" fmla="*/ 1344 h 10000"/>
                  <a:gd name="connsiteX77" fmla="*/ 3598 w 10000"/>
                  <a:gd name="connsiteY77" fmla="*/ 1380 h 10000"/>
                  <a:gd name="connsiteX78" fmla="*/ 3607 w 10000"/>
                  <a:gd name="connsiteY78" fmla="*/ 1389 h 10000"/>
                  <a:gd name="connsiteX79" fmla="*/ 3623 w 10000"/>
                  <a:gd name="connsiteY79" fmla="*/ 1409 h 10000"/>
                  <a:gd name="connsiteX80" fmla="*/ 3634 w 10000"/>
                  <a:gd name="connsiteY80" fmla="*/ 1438 h 10000"/>
                  <a:gd name="connsiteX81" fmla="*/ 3632 w 10000"/>
                  <a:gd name="connsiteY81" fmla="*/ 1454 h 10000"/>
                  <a:gd name="connsiteX82" fmla="*/ 3618 w 10000"/>
                  <a:gd name="connsiteY82" fmla="*/ 1438 h 10000"/>
                  <a:gd name="connsiteX83" fmla="*/ 3598 w 10000"/>
                  <a:gd name="connsiteY83" fmla="*/ 1428 h 10000"/>
                  <a:gd name="connsiteX84" fmla="*/ 3582 w 10000"/>
                  <a:gd name="connsiteY84" fmla="*/ 1402 h 10000"/>
                  <a:gd name="connsiteX85" fmla="*/ 3562 w 10000"/>
                  <a:gd name="connsiteY85" fmla="*/ 1399 h 10000"/>
                  <a:gd name="connsiteX86" fmla="*/ 3546 w 10000"/>
                  <a:gd name="connsiteY86" fmla="*/ 1383 h 10000"/>
                  <a:gd name="connsiteX87" fmla="*/ 3510 w 10000"/>
                  <a:gd name="connsiteY87" fmla="*/ 1360 h 10000"/>
                  <a:gd name="connsiteX88" fmla="*/ 3485 w 10000"/>
                  <a:gd name="connsiteY88" fmla="*/ 1344 h 10000"/>
                  <a:gd name="connsiteX89" fmla="*/ 3454 w 10000"/>
                  <a:gd name="connsiteY89" fmla="*/ 1334 h 10000"/>
                  <a:gd name="connsiteX90" fmla="*/ 3429 w 10000"/>
                  <a:gd name="connsiteY90" fmla="*/ 1315 h 10000"/>
                  <a:gd name="connsiteX91" fmla="*/ 3416 w 10000"/>
                  <a:gd name="connsiteY91" fmla="*/ 1308 h 10000"/>
                  <a:gd name="connsiteX92" fmla="*/ 3399 w 10000"/>
                  <a:gd name="connsiteY92" fmla="*/ 1305 h 10000"/>
                  <a:gd name="connsiteX93" fmla="*/ 3382 w 10000"/>
                  <a:gd name="connsiteY93" fmla="*/ 1286 h 10000"/>
                  <a:gd name="connsiteX94" fmla="*/ 3380 w 10000"/>
                  <a:gd name="connsiteY94" fmla="*/ 1266 h 10000"/>
                  <a:gd name="connsiteX95" fmla="*/ 3388 w 10000"/>
                  <a:gd name="connsiteY95" fmla="*/ 1256 h 10000"/>
                  <a:gd name="connsiteX96" fmla="*/ 3407 w 10000"/>
                  <a:gd name="connsiteY96" fmla="*/ 1256 h 10000"/>
                  <a:gd name="connsiteX97" fmla="*/ 3396 w 10000"/>
                  <a:gd name="connsiteY97" fmla="*/ 1227 h 10000"/>
                  <a:gd name="connsiteX98" fmla="*/ 3382 w 10000"/>
                  <a:gd name="connsiteY98" fmla="*/ 1227 h 10000"/>
                  <a:gd name="connsiteX99" fmla="*/ 3360 w 10000"/>
                  <a:gd name="connsiteY99" fmla="*/ 1221 h 10000"/>
                  <a:gd name="connsiteX100" fmla="*/ 3349 w 10000"/>
                  <a:gd name="connsiteY100" fmla="*/ 1231 h 10000"/>
                  <a:gd name="connsiteX101" fmla="*/ 3352 w 10000"/>
                  <a:gd name="connsiteY101" fmla="*/ 1247 h 10000"/>
                  <a:gd name="connsiteX102" fmla="*/ 3341 w 10000"/>
                  <a:gd name="connsiteY102" fmla="*/ 1237 h 10000"/>
                  <a:gd name="connsiteX103" fmla="*/ 3335 w 10000"/>
                  <a:gd name="connsiteY103" fmla="*/ 1231 h 10000"/>
                  <a:gd name="connsiteX104" fmla="*/ 3307 w 10000"/>
                  <a:gd name="connsiteY104" fmla="*/ 1227 h 10000"/>
                  <a:gd name="connsiteX105" fmla="*/ 3294 w 10000"/>
                  <a:gd name="connsiteY105" fmla="*/ 1221 h 10000"/>
                  <a:gd name="connsiteX106" fmla="*/ 3271 w 10000"/>
                  <a:gd name="connsiteY106" fmla="*/ 1211 h 10000"/>
                  <a:gd name="connsiteX107" fmla="*/ 3252 w 10000"/>
                  <a:gd name="connsiteY107" fmla="*/ 1195 h 10000"/>
                  <a:gd name="connsiteX108" fmla="*/ 3235 w 10000"/>
                  <a:gd name="connsiteY108" fmla="*/ 1195 h 10000"/>
                  <a:gd name="connsiteX109" fmla="*/ 3235 w 10000"/>
                  <a:gd name="connsiteY109" fmla="*/ 1205 h 10000"/>
                  <a:gd name="connsiteX110" fmla="*/ 3219 w 10000"/>
                  <a:gd name="connsiteY110" fmla="*/ 1231 h 10000"/>
                  <a:gd name="connsiteX111" fmla="*/ 3213 w 10000"/>
                  <a:gd name="connsiteY111" fmla="*/ 1231 h 10000"/>
                  <a:gd name="connsiteX112" fmla="*/ 3183 w 10000"/>
                  <a:gd name="connsiteY112" fmla="*/ 1221 h 10000"/>
                  <a:gd name="connsiteX113" fmla="*/ 3175 w 10000"/>
                  <a:gd name="connsiteY113" fmla="*/ 1227 h 10000"/>
                  <a:gd name="connsiteX114" fmla="*/ 3163 w 10000"/>
                  <a:gd name="connsiteY114" fmla="*/ 1237 h 10000"/>
                  <a:gd name="connsiteX115" fmla="*/ 3158 w 10000"/>
                  <a:gd name="connsiteY115" fmla="*/ 1260 h 10000"/>
                  <a:gd name="connsiteX116" fmla="*/ 3158 w 10000"/>
                  <a:gd name="connsiteY116" fmla="*/ 1276 h 10000"/>
                  <a:gd name="connsiteX117" fmla="*/ 3163 w 10000"/>
                  <a:gd name="connsiteY117" fmla="*/ 1295 h 10000"/>
                  <a:gd name="connsiteX118" fmla="*/ 3166 w 10000"/>
                  <a:gd name="connsiteY118" fmla="*/ 1308 h 10000"/>
                  <a:gd name="connsiteX119" fmla="*/ 3158 w 10000"/>
                  <a:gd name="connsiteY119" fmla="*/ 1315 h 10000"/>
                  <a:gd name="connsiteX120" fmla="*/ 3133 w 10000"/>
                  <a:gd name="connsiteY120" fmla="*/ 1299 h 10000"/>
                  <a:gd name="connsiteX121" fmla="*/ 3114 w 10000"/>
                  <a:gd name="connsiteY121" fmla="*/ 1276 h 10000"/>
                  <a:gd name="connsiteX122" fmla="*/ 3078 w 10000"/>
                  <a:gd name="connsiteY122" fmla="*/ 1240 h 10000"/>
                  <a:gd name="connsiteX123" fmla="*/ 3044 w 10000"/>
                  <a:gd name="connsiteY123" fmla="*/ 1227 h 10000"/>
                  <a:gd name="connsiteX124" fmla="*/ 3033 w 10000"/>
                  <a:gd name="connsiteY124" fmla="*/ 1231 h 10000"/>
                  <a:gd name="connsiteX125" fmla="*/ 3036 w 10000"/>
                  <a:gd name="connsiteY125" fmla="*/ 1256 h 10000"/>
                  <a:gd name="connsiteX126" fmla="*/ 3044 w 10000"/>
                  <a:gd name="connsiteY126" fmla="*/ 1266 h 10000"/>
                  <a:gd name="connsiteX127" fmla="*/ 3044 w 10000"/>
                  <a:gd name="connsiteY127" fmla="*/ 1276 h 10000"/>
                  <a:gd name="connsiteX128" fmla="*/ 3036 w 10000"/>
                  <a:gd name="connsiteY128" fmla="*/ 1276 h 10000"/>
                  <a:gd name="connsiteX129" fmla="*/ 3028 w 10000"/>
                  <a:gd name="connsiteY129" fmla="*/ 1266 h 10000"/>
                  <a:gd name="connsiteX130" fmla="*/ 3025 w 10000"/>
                  <a:gd name="connsiteY130" fmla="*/ 1256 h 10000"/>
                  <a:gd name="connsiteX131" fmla="*/ 3008 w 10000"/>
                  <a:gd name="connsiteY131" fmla="*/ 1205 h 10000"/>
                  <a:gd name="connsiteX132" fmla="*/ 3000 w 10000"/>
                  <a:gd name="connsiteY132" fmla="*/ 1192 h 10000"/>
                  <a:gd name="connsiteX133" fmla="*/ 2994 w 10000"/>
                  <a:gd name="connsiteY133" fmla="*/ 1176 h 10000"/>
                  <a:gd name="connsiteX134" fmla="*/ 2986 w 10000"/>
                  <a:gd name="connsiteY134" fmla="*/ 1182 h 10000"/>
                  <a:gd name="connsiteX135" fmla="*/ 2981 w 10000"/>
                  <a:gd name="connsiteY135" fmla="*/ 1192 h 10000"/>
                  <a:gd name="connsiteX136" fmla="*/ 2970 w 10000"/>
                  <a:gd name="connsiteY136" fmla="*/ 1201 h 10000"/>
                  <a:gd name="connsiteX137" fmla="*/ 2956 w 10000"/>
                  <a:gd name="connsiteY137" fmla="*/ 1218 h 10000"/>
                  <a:gd name="connsiteX138" fmla="*/ 2939 w 10000"/>
                  <a:gd name="connsiteY138" fmla="*/ 1240 h 10000"/>
                  <a:gd name="connsiteX139" fmla="*/ 2928 w 10000"/>
                  <a:gd name="connsiteY139" fmla="*/ 1247 h 10000"/>
                  <a:gd name="connsiteX140" fmla="*/ 2922 w 10000"/>
                  <a:gd name="connsiteY140" fmla="*/ 1250 h 10000"/>
                  <a:gd name="connsiteX141" fmla="*/ 2911 w 10000"/>
                  <a:gd name="connsiteY141" fmla="*/ 1250 h 10000"/>
                  <a:gd name="connsiteX142" fmla="*/ 2884 w 10000"/>
                  <a:gd name="connsiteY142" fmla="*/ 1247 h 10000"/>
                  <a:gd name="connsiteX143" fmla="*/ 2864 w 10000"/>
                  <a:gd name="connsiteY143" fmla="*/ 1237 h 10000"/>
                  <a:gd name="connsiteX144" fmla="*/ 2848 w 10000"/>
                  <a:gd name="connsiteY144" fmla="*/ 1231 h 10000"/>
                  <a:gd name="connsiteX145" fmla="*/ 2834 w 10000"/>
                  <a:gd name="connsiteY145" fmla="*/ 1227 h 10000"/>
                  <a:gd name="connsiteX146" fmla="*/ 2831 w 10000"/>
                  <a:gd name="connsiteY146" fmla="*/ 1227 h 10000"/>
                  <a:gd name="connsiteX147" fmla="*/ 2831 w 10000"/>
                  <a:gd name="connsiteY147" fmla="*/ 1221 h 10000"/>
                  <a:gd name="connsiteX148" fmla="*/ 2825 w 10000"/>
                  <a:gd name="connsiteY148" fmla="*/ 1205 h 10000"/>
                  <a:gd name="connsiteX149" fmla="*/ 2823 w 10000"/>
                  <a:gd name="connsiteY149" fmla="*/ 1192 h 10000"/>
                  <a:gd name="connsiteX150" fmla="*/ 2817 w 10000"/>
                  <a:gd name="connsiteY150" fmla="*/ 1182 h 10000"/>
                  <a:gd name="connsiteX151" fmla="*/ 2814 w 10000"/>
                  <a:gd name="connsiteY151" fmla="*/ 1176 h 10000"/>
                  <a:gd name="connsiteX152" fmla="*/ 2792 w 10000"/>
                  <a:gd name="connsiteY152" fmla="*/ 1172 h 10000"/>
                  <a:gd name="connsiteX153" fmla="*/ 2759 w 10000"/>
                  <a:gd name="connsiteY153" fmla="*/ 1156 h 10000"/>
                  <a:gd name="connsiteX154" fmla="*/ 2734 w 10000"/>
                  <a:gd name="connsiteY154" fmla="*/ 1143 h 10000"/>
                  <a:gd name="connsiteX155" fmla="*/ 2695 w 10000"/>
                  <a:gd name="connsiteY155" fmla="*/ 1124 h 10000"/>
                  <a:gd name="connsiteX156" fmla="*/ 2670 w 10000"/>
                  <a:gd name="connsiteY156" fmla="*/ 1108 h 10000"/>
                  <a:gd name="connsiteX157" fmla="*/ 2645 w 10000"/>
                  <a:gd name="connsiteY157" fmla="*/ 1091 h 10000"/>
                  <a:gd name="connsiteX158" fmla="*/ 2618 w 10000"/>
                  <a:gd name="connsiteY158" fmla="*/ 1088 h 10000"/>
                  <a:gd name="connsiteX159" fmla="*/ 2576 w 10000"/>
                  <a:gd name="connsiteY159" fmla="*/ 1088 h 10000"/>
                  <a:gd name="connsiteX160" fmla="*/ 2551 w 10000"/>
                  <a:gd name="connsiteY160" fmla="*/ 1091 h 10000"/>
                  <a:gd name="connsiteX161" fmla="*/ 2521 w 10000"/>
                  <a:gd name="connsiteY161" fmla="*/ 1098 h 10000"/>
                  <a:gd name="connsiteX162" fmla="*/ 2493 w 10000"/>
                  <a:gd name="connsiteY162" fmla="*/ 1104 h 10000"/>
                  <a:gd name="connsiteX163" fmla="*/ 2468 w 10000"/>
                  <a:gd name="connsiteY163" fmla="*/ 1108 h 10000"/>
                  <a:gd name="connsiteX164" fmla="*/ 2404 w 10000"/>
                  <a:gd name="connsiteY164" fmla="*/ 1124 h 10000"/>
                  <a:gd name="connsiteX165" fmla="*/ 2366 w 10000"/>
                  <a:gd name="connsiteY165" fmla="*/ 1133 h 10000"/>
                  <a:gd name="connsiteX166" fmla="*/ 2346 w 10000"/>
                  <a:gd name="connsiteY166" fmla="*/ 1137 h 10000"/>
                  <a:gd name="connsiteX167" fmla="*/ 2294 w 10000"/>
                  <a:gd name="connsiteY167" fmla="*/ 1146 h 10000"/>
                  <a:gd name="connsiteX168" fmla="*/ 2249 w 10000"/>
                  <a:gd name="connsiteY168" fmla="*/ 1156 h 10000"/>
                  <a:gd name="connsiteX169" fmla="*/ 2230 w 10000"/>
                  <a:gd name="connsiteY169" fmla="*/ 1156 h 10000"/>
                  <a:gd name="connsiteX170" fmla="*/ 2222 w 10000"/>
                  <a:gd name="connsiteY170" fmla="*/ 1163 h 10000"/>
                  <a:gd name="connsiteX171" fmla="*/ 2194 w 10000"/>
                  <a:gd name="connsiteY171" fmla="*/ 1163 h 10000"/>
                  <a:gd name="connsiteX172" fmla="*/ 2172 w 10000"/>
                  <a:gd name="connsiteY172" fmla="*/ 1163 h 10000"/>
                  <a:gd name="connsiteX173" fmla="*/ 2147 w 10000"/>
                  <a:gd name="connsiteY173" fmla="*/ 1166 h 10000"/>
                  <a:gd name="connsiteX174" fmla="*/ 2108 w 10000"/>
                  <a:gd name="connsiteY174" fmla="*/ 1166 h 10000"/>
                  <a:gd name="connsiteX175" fmla="*/ 2083 w 10000"/>
                  <a:gd name="connsiteY175" fmla="*/ 1156 h 10000"/>
                  <a:gd name="connsiteX176" fmla="*/ 2042 w 10000"/>
                  <a:gd name="connsiteY176" fmla="*/ 1143 h 10000"/>
                  <a:gd name="connsiteX177" fmla="*/ 2011 w 10000"/>
                  <a:gd name="connsiteY177" fmla="*/ 1143 h 10000"/>
                  <a:gd name="connsiteX178" fmla="*/ 1994 w 10000"/>
                  <a:gd name="connsiteY178" fmla="*/ 1146 h 10000"/>
                  <a:gd name="connsiteX179" fmla="*/ 1967 w 10000"/>
                  <a:gd name="connsiteY179" fmla="*/ 1156 h 10000"/>
                  <a:gd name="connsiteX180" fmla="*/ 1903 w 10000"/>
                  <a:gd name="connsiteY180" fmla="*/ 1176 h 10000"/>
                  <a:gd name="connsiteX181" fmla="*/ 1873 w 10000"/>
                  <a:gd name="connsiteY181" fmla="*/ 1182 h 10000"/>
                  <a:gd name="connsiteX182" fmla="*/ 1850 w 10000"/>
                  <a:gd name="connsiteY182" fmla="*/ 1185 h 10000"/>
                  <a:gd name="connsiteX183" fmla="*/ 1842 w 10000"/>
                  <a:gd name="connsiteY183" fmla="*/ 1192 h 10000"/>
                  <a:gd name="connsiteX184" fmla="*/ 1823 w 10000"/>
                  <a:gd name="connsiteY184" fmla="*/ 1195 h 10000"/>
                  <a:gd name="connsiteX185" fmla="*/ 1814 w 10000"/>
                  <a:gd name="connsiteY185" fmla="*/ 1201 h 10000"/>
                  <a:gd name="connsiteX186" fmla="*/ 1792 w 10000"/>
                  <a:gd name="connsiteY186" fmla="*/ 1218 h 10000"/>
                  <a:gd name="connsiteX187" fmla="*/ 1767 w 10000"/>
                  <a:gd name="connsiteY187" fmla="*/ 1231 h 10000"/>
                  <a:gd name="connsiteX188" fmla="*/ 1717 w 10000"/>
                  <a:gd name="connsiteY188" fmla="*/ 1266 h 10000"/>
                  <a:gd name="connsiteX189" fmla="*/ 1695 w 10000"/>
                  <a:gd name="connsiteY189" fmla="*/ 1279 h 10000"/>
                  <a:gd name="connsiteX190" fmla="*/ 1654 w 10000"/>
                  <a:gd name="connsiteY190" fmla="*/ 1308 h 10000"/>
                  <a:gd name="connsiteX191" fmla="*/ 1620 w 10000"/>
                  <a:gd name="connsiteY191" fmla="*/ 1334 h 10000"/>
                  <a:gd name="connsiteX192" fmla="*/ 1590 w 10000"/>
                  <a:gd name="connsiteY192" fmla="*/ 1360 h 10000"/>
                  <a:gd name="connsiteX193" fmla="*/ 1565 w 10000"/>
                  <a:gd name="connsiteY193" fmla="*/ 1380 h 10000"/>
                  <a:gd name="connsiteX194" fmla="*/ 1532 w 10000"/>
                  <a:gd name="connsiteY194" fmla="*/ 1402 h 10000"/>
                  <a:gd name="connsiteX195" fmla="*/ 1501 w 10000"/>
                  <a:gd name="connsiteY195" fmla="*/ 1418 h 10000"/>
                  <a:gd name="connsiteX196" fmla="*/ 1460 w 10000"/>
                  <a:gd name="connsiteY196" fmla="*/ 1438 h 10000"/>
                  <a:gd name="connsiteX197" fmla="*/ 1435 w 10000"/>
                  <a:gd name="connsiteY197" fmla="*/ 1454 h 10000"/>
                  <a:gd name="connsiteX198" fmla="*/ 1421 w 10000"/>
                  <a:gd name="connsiteY198" fmla="*/ 1464 h 10000"/>
                  <a:gd name="connsiteX199" fmla="*/ 1380 w 10000"/>
                  <a:gd name="connsiteY199" fmla="*/ 1473 h 10000"/>
                  <a:gd name="connsiteX200" fmla="*/ 1324 w 10000"/>
                  <a:gd name="connsiteY200" fmla="*/ 1477 h 10000"/>
                  <a:gd name="connsiteX201" fmla="*/ 1274 w 10000"/>
                  <a:gd name="connsiteY201" fmla="*/ 1483 h 10000"/>
                  <a:gd name="connsiteX202" fmla="*/ 1244 w 10000"/>
                  <a:gd name="connsiteY202" fmla="*/ 1486 h 10000"/>
                  <a:gd name="connsiteX203" fmla="*/ 1233 w 10000"/>
                  <a:gd name="connsiteY203" fmla="*/ 1486 h 10000"/>
                  <a:gd name="connsiteX204" fmla="*/ 1197 w 10000"/>
                  <a:gd name="connsiteY204" fmla="*/ 1493 h 10000"/>
                  <a:gd name="connsiteX205" fmla="*/ 1180 w 10000"/>
                  <a:gd name="connsiteY205" fmla="*/ 1496 h 10000"/>
                  <a:gd name="connsiteX206" fmla="*/ 1169 w 10000"/>
                  <a:gd name="connsiteY206" fmla="*/ 1496 h 10000"/>
                  <a:gd name="connsiteX207" fmla="*/ 1161 w 10000"/>
                  <a:gd name="connsiteY207" fmla="*/ 1503 h 10000"/>
                  <a:gd name="connsiteX208" fmla="*/ 1155 w 10000"/>
                  <a:gd name="connsiteY208" fmla="*/ 1503 h 10000"/>
                  <a:gd name="connsiteX209" fmla="*/ 501 w 10000"/>
                  <a:gd name="connsiteY209" fmla="*/ 2277 h 10000"/>
                  <a:gd name="connsiteX210" fmla="*/ 396 w 10000"/>
                  <a:gd name="connsiteY210" fmla="*/ 2532 h 10000"/>
                  <a:gd name="connsiteX211" fmla="*/ 324 w 10000"/>
                  <a:gd name="connsiteY211" fmla="*/ 2759 h 10000"/>
                  <a:gd name="connsiteX212" fmla="*/ 274 w 10000"/>
                  <a:gd name="connsiteY212" fmla="*/ 2866 h 10000"/>
                  <a:gd name="connsiteX213" fmla="*/ 202 w 10000"/>
                  <a:gd name="connsiteY213" fmla="*/ 3008 h 10000"/>
                  <a:gd name="connsiteX214" fmla="*/ 211 w 10000"/>
                  <a:gd name="connsiteY214" fmla="*/ 3177 h 10000"/>
                  <a:gd name="connsiteX215" fmla="*/ 235 w 10000"/>
                  <a:gd name="connsiteY215" fmla="*/ 3368 h 10000"/>
                  <a:gd name="connsiteX216" fmla="*/ 266 w 10000"/>
                  <a:gd name="connsiteY216" fmla="*/ 3595 h 10000"/>
                  <a:gd name="connsiteX217" fmla="*/ 299 w 10000"/>
                  <a:gd name="connsiteY217" fmla="*/ 3831 h 10000"/>
                  <a:gd name="connsiteX218" fmla="*/ 305 w 10000"/>
                  <a:gd name="connsiteY218" fmla="*/ 3863 h 10000"/>
                  <a:gd name="connsiteX219" fmla="*/ 341 w 10000"/>
                  <a:gd name="connsiteY219" fmla="*/ 3941 h 10000"/>
                  <a:gd name="connsiteX220" fmla="*/ 186 w 10000"/>
                  <a:gd name="connsiteY220" fmla="*/ 3935 h 10000"/>
                  <a:gd name="connsiteX221" fmla="*/ 30 w 10000"/>
                  <a:gd name="connsiteY221" fmla="*/ 3925 h 10000"/>
                  <a:gd name="connsiteX222" fmla="*/ 0 w 10000"/>
                  <a:gd name="connsiteY222" fmla="*/ 4054 h 10000"/>
                  <a:gd name="connsiteX223" fmla="*/ 14 w 10000"/>
                  <a:gd name="connsiteY223" fmla="*/ 4152 h 10000"/>
                  <a:gd name="connsiteX224" fmla="*/ 22 w 10000"/>
                  <a:gd name="connsiteY224" fmla="*/ 4242 h 10000"/>
                  <a:gd name="connsiteX225" fmla="*/ 30 w 10000"/>
                  <a:gd name="connsiteY225" fmla="*/ 4291 h 10000"/>
                  <a:gd name="connsiteX226" fmla="*/ 102 w 10000"/>
                  <a:gd name="connsiteY226" fmla="*/ 4271 h 10000"/>
                  <a:gd name="connsiteX227" fmla="*/ 155 w 10000"/>
                  <a:gd name="connsiteY227" fmla="*/ 4262 h 10000"/>
                  <a:gd name="connsiteX228" fmla="*/ 410 w 10000"/>
                  <a:gd name="connsiteY228" fmla="*/ 4255 h 10000"/>
                  <a:gd name="connsiteX229" fmla="*/ 418 w 10000"/>
                  <a:gd name="connsiteY229" fmla="*/ 4385 h 10000"/>
                  <a:gd name="connsiteX230" fmla="*/ 429 w 10000"/>
                  <a:gd name="connsiteY230" fmla="*/ 4543 h 10000"/>
                  <a:gd name="connsiteX231" fmla="*/ 443 w 10000"/>
                  <a:gd name="connsiteY231" fmla="*/ 4585 h 10000"/>
                  <a:gd name="connsiteX232" fmla="*/ 465 w 10000"/>
                  <a:gd name="connsiteY232" fmla="*/ 4611 h 10000"/>
                  <a:gd name="connsiteX233" fmla="*/ 468 w 10000"/>
                  <a:gd name="connsiteY233" fmla="*/ 4621 h 10000"/>
                  <a:gd name="connsiteX234" fmla="*/ 474 w 10000"/>
                  <a:gd name="connsiteY234" fmla="*/ 4679 h 10000"/>
                  <a:gd name="connsiteX235" fmla="*/ 554 w 10000"/>
                  <a:gd name="connsiteY235" fmla="*/ 4738 h 10000"/>
                  <a:gd name="connsiteX236" fmla="*/ 637 w 10000"/>
                  <a:gd name="connsiteY236" fmla="*/ 4809 h 10000"/>
                  <a:gd name="connsiteX237" fmla="*/ 704 w 10000"/>
                  <a:gd name="connsiteY237" fmla="*/ 4851 h 10000"/>
                  <a:gd name="connsiteX238" fmla="*/ 740 w 10000"/>
                  <a:gd name="connsiteY238" fmla="*/ 4893 h 10000"/>
                  <a:gd name="connsiteX239" fmla="*/ 756 w 10000"/>
                  <a:gd name="connsiteY239" fmla="*/ 4896 h 10000"/>
                  <a:gd name="connsiteX240" fmla="*/ 767 w 10000"/>
                  <a:gd name="connsiteY240" fmla="*/ 4880 h 10000"/>
                  <a:gd name="connsiteX241" fmla="*/ 806 w 10000"/>
                  <a:gd name="connsiteY241" fmla="*/ 4945 h 10000"/>
                  <a:gd name="connsiteX242" fmla="*/ 886 w 10000"/>
                  <a:gd name="connsiteY242" fmla="*/ 5078 h 10000"/>
                  <a:gd name="connsiteX243" fmla="*/ 911 w 10000"/>
                  <a:gd name="connsiteY243" fmla="*/ 5130 h 10000"/>
                  <a:gd name="connsiteX244" fmla="*/ 920 w 10000"/>
                  <a:gd name="connsiteY244" fmla="*/ 5191 h 10000"/>
                  <a:gd name="connsiteX245" fmla="*/ 920 w 10000"/>
                  <a:gd name="connsiteY245" fmla="*/ 5220 h 10000"/>
                  <a:gd name="connsiteX246" fmla="*/ 911 w 10000"/>
                  <a:gd name="connsiteY246" fmla="*/ 5314 h 10000"/>
                  <a:gd name="connsiteX247" fmla="*/ 898 w 10000"/>
                  <a:gd name="connsiteY247" fmla="*/ 5369 h 10000"/>
                  <a:gd name="connsiteX248" fmla="*/ 895 w 10000"/>
                  <a:gd name="connsiteY248" fmla="*/ 5385 h 10000"/>
                  <a:gd name="connsiteX249" fmla="*/ 895 w 10000"/>
                  <a:gd name="connsiteY249" fmla="*/ 5405 h 10000"/>
                  <a:gd name="connsiteX250" fmla="*/ 898 w 10000"/>
                  <a:gd name="connsiteY250" fmla="*/ 5434 h 10000"/>
                  <a:gd name="connsiteX251" fmla="*/ 911 w 10000"/>
                  <a:gd name="connsiteY251" fmla="*/ 5463 h 10000"/>
                  <a:gd name="connsiteX252" fmla="*/ 920 w 10000"/>
                  <a:gd name="connsiteY252" fmla="*/ 5492 h 10000"/>
                  <a:gd name="connsiteX253" fmla="*/ 934 w 10000"/>
                  <a:gd name="connsiteY253" fmla="*/ 5518 h 10000"/>
                  <a:gd name="connsiteX254" fmla="*/ 1169 w 10000"/>
                  <a:gd name="connsiteY254" fmla="*/ 5738 h 10000"/>
                  <a:gd name="connsiteX255" fmla="*/ 1188 w 10000"/>
                  <a:gd name="connsiteY255" fmla="*/ 5755 h 10000"/>
                  <a:gd name="connsiteX256" fmla="*/ 1216 w 10000"/>
                  <a:gd name="connsiteY256" fmla="*/ 5758 h 10000"/>
                  <a:gd name="connsiteX257" fmla="*/ 1313 w 10000"/>
                  <a:gd name="connsiteY257" fmla="*/ 5774 h 10000"/>
                  <a:gd name="connsiteX258" fmla="*/ 1349 w 10000"/>
                  <a:gd name="connsiteY258" fmla="*/ 5787 h 10000"/>
                  <a:gd name="connsiteX259" fmla="*/ 1393 w 10000"/>
                  <a:gd name="connsiteY259" fmla="*/ 5793 h 10000"/>
                  <a:gd name="connsiteX260" fmla="*/ 1393 w 10000"/>
                  <a:gd name="connsiteY260" fmla="*/ 5797 h 10000"/>
                  <a:gd name="connsiteX261" fmla="*/ 1421 w 10000"/>
                  <a:gd name="connsiteY261" fmla="*/ 5810 h 10000"/>
                  <a:gd name="connsiteX262" fmla="*/ 1446 w 10000"/>
                  <a:gd name="connsiteY262" fmla="*/ 5829 h 10000"/>
                  <a:gd name="connsiteX263" fmla="*/ 1460 w 10000"/>
                  <a:gd name="connsiteY263" fmla="*/ 5842 h 10000"/>
                  <a:gd name="connsiteX264" fmla="*/ 1476 w 10000"/>
                  <a:gd name="connsiteY264" fmla="*/ 5848 h 10000"/>
                  <a:gd name="connsiteX265" fmla="*/ 1501 w 10000"/>
                  <a:gd name="connsiteY265" fmla="*/ 5852 h 10000"/>
                  <a:gd name="connsiteX266" fmla="*/ 1532 w 10000"/>
                  <a:gd name="connsiteY266" fmla="*/ 5887 h 10000"/>
                  <a:gd name="connsiteX267" fmla="*/ 1565 w 10000"/>
                  <a:gd name="connsiteY267" fmla="*/ 5942 h 10000"/>
                  <a:gd name="connsiteX268" fmla="*/ 1587 w 10000"/>
                  <a:gd name="connsiteY268" fmla="*/ 5972 h 10000"/>
                  <a:gd name="connsiteX269" fmla="*/ 1612 w 10000"/>
                  <a:gd name="connsiteY269" fmla="*/ 5955 h 10000"/>
                  <a:gd name="connsiteX270" fmla="*/ 1679 w 10000"/>
                  <a:gd name="connsiteY270" fmla="*/ 6049 h 10000"/>
                  <a:gd name="connsiteX271" fmla="*/ 1720 w 10000"/>
                  <a:gd name="connsiteY271" fmla="*/ 6108 h 10000"/>
                  <a:gd name="connsiteX272" fmla="*/ 1751 w 10000"/>
                  <a:gd name="connsiteY272" fmla="*/ 6133 h 10000"/>
                  <a:gd name="connsiteX273" fmla="*/ 1792 w 10000"/>
                  <a:gd name="connsiteY273" fmla="*/ 6169 h 10000"/>
                  <a:gd name="connsiteX274" fmla="*/ 1801 w 10000"/>
                  <a:gd name="connsiteY274" fmla="*/ 6172 h 10000"/>
                  <a:gd name="connsiteX275" fmla="*/ 1814 w 10000"/>
                  <a:gd name="connsiteY275" fmla="*/ 6286 h 10000"/>
                  <a:gd name="connsiteX276" fmla="*/ 1817 w 10000"/>
                  <a:gd name="connsiteY276" fmla="*/ 6331 h 10000"/>
                  <a:gd name="connsiteX277" fmla="*/ 1809 w 10000"/>
                  <a:gd name="connsiteY277" fmla="*/ 6444 h 10000"/>
                  <a:gd name="connsiteX278" fmla="*/ 1801 w 10000"/>
                  <a:gd name="connsiteY278" fmla="*/ 6499 h 10000"/>
                  <a:gd name="connsiteX279" fmla="*/ 1781 w 10000"/>
                  <a:gd name="connsiteY279" fmla="*/ 6522 h 10000"/>
                  <a:gd name="connsiteX280" fmla="*/ 1773 w 10000"/>
                  <a:gd name="connsiteY280" fmla="*/ 6541 h 10000"/>
                  <a:gd name="connsiteX281" fmla="*/ 1762 w 10000"/>
                  <a:gd name="connsiteY281" fmla="*/ 6571 h 10000"/>
                  <a:gd name="connsiteX282" fmla="*/ 1767 w 10000"/>
                  <a:gd name="connsiteY282" fmla="*/ 6622 h 10000"/>
                  <a:gd name="connsiteX283" fmla="*/ 1767 w 10000"/>
                  <a:gd name="connsiteY283" fmla="*/ 6665 h 10000"/>
                  <a:gd name="connsiteX284" fmla="*/ 1767 w 10000"/>
                  <a:gd name="connsiteY284" fmla="*/ 6694 h 10000"/>
                  <a:gd name="connsiteX285" fmla="*/ 1776 w 10000"/>
                  <a:gd name="connsiteY285" fmla="*/ 6726 h 10000"/>
                  <a:gd name="connsiteX286" fmla="*/ 1776 w 10000"/>
                  <a:gd name="connsiteY286" fmla="*/ 6745 h 10000"/>
                  <a:gd name="connsiteX287" fmla="*/ 1767 w 10000"/>
                  <a:gd name="connsiteY287" fmla="*/ 6765 h 10000"/>
                  <a:gd name="connsiteX288" fmla="*/ 1762 w 10000"/>
                  <a:gd name="connsiteY288" fmla="*/ 6804 h 10000"/>
                  <a:gd name="connsiteX289" fmla="*/ 1753 w 10000"/>
                  <a:gd name="connsiteY289" fmla="*/ 6839 h 10000"/>
                  <a:gd name="connsiteX290" fmla="*/ 1742 w 10000"/>
                  <a:gd name="connsiteY290" fmla="*/ 6849 h 10000"/>
                  <a:gd name="connsiteX291" fmla="*/ 1726 w 10000"/>
                  <a:gd name="connsiteY291" fmla="*/ 6849 h 10000"/>
                  <a:gd name="connsiteX292" fmla="*/ 1712 w 10000"/>
                  <a:gd name="connsiteY292" fmla="*/ 6852 h 10000"/>
                  <a:gd name="connsiteX293" fmla="*/ 1640 w 10000"/>
                  <a:gd name="connsiteY293" fmla="*/ 6953 h 10000"/>
                  <a:gd name="connsiteX294" fmla="*/ 1493 w 10000"/>
                  <a:gd name="connsiteY294" fmla="*/ 7105 h 10000"/>
                  <a:gd name="connsiteX295" fmla="*/ 1490 w 10000"/>
                  <a:gd name="connsiteY295" fmla="*/ 7124 h 10000"/>
                  <a:gd name="connsiteX296" fmla="*/ 1468 w 10000"/>
                  <a:gd name="connsiteY296" fmla="*/ 7137 h 10000"/>
                  <a:gd name="connsiteX297" fmla="*/ 1454 w 10000"/>
                  <a:gd name="connsiteY297" fmla="*/ 7144 h 10000"/>
                  <a:gd name="connsiteX298" fmla="*/ 1452 w 10000"/>
                  <a:gd name="connsiteY298" fmla="*/ 7157 h 10000"/>
                  <a:gd name="connsiteX299" fmla="*/ 1446 w 10000"/>
                  <a:gd name="connsiteY299" fmla="*/ 7199 h 10000"/>
                  <a:gd name="connsiteX300" fmla="*/ 1476 w 10000"/>
                  <a:gd name="connsiteY300" fmla="*/ 7247 h 10000"/>
                  <a:gd name="connsiteX301" fmla="*/ 1501 w 10000"/>
                  <a:gd name="connsiteY301" fmla="*/ 7270 h 10000"/>
                  <a:gd name="connsiteX302" fmla="*/ 1518 w 10000"/>
                  <a:gd name="connsiteY302" fmla="*/ 7286 h 10000"/>
                  <a:gd name="connsiteX303" fmla="*/ 1524 w 10000"/>
                  <a:gd name="connsiteY303" fmla="*/ 7306 h 10000"/>
                  <a:gd name="connsiteX304" fmla="*/ 1540 w 10000"/>
                  <a:gd name="connsiteY304" fmla="*/ 7322 h 10000"/>
                  <a:gd name="connsiteX305" fmla="*/ 1565 w 10000"/>
                  <a:gd name="connsiteY305" fmla="*/ 7325 h 10000"/>
                  <a:gd name="connsiteX306" fmla="*/ 1590 w 10000"/>
                  <a:gd name="connsiteY306" fmla="*/ 7332 h 10000"/>
                  <a:gd name="connsiteX307" fmla="*/ 1615 w 10000"/>
                  <a:gd name="connsiteY307" fmla="*/ 7345 h 10000"/>
                  <a:gd name="connsiteX308" fmla="*/ 1662 w 10000"/>
                  <a:gd name="connsiteY308" fmla="*/ 7370 h 10000"/>
                  <a:gd name="connsiteX309" fmla="*/ 1670 w 10000"/>
                  <a:gd name="connsiteY309" fmla="*/ 7351 h 10000"/>
                  <a:gd name="connsiteX310" fmla="*/ 1726 w 10000"/>
                  <a:gd name="connsiteY310" fmla="*/ 7354 h 10000"/>
                  <a:gd name="connsiteX311" fmla="*/ 1726 w 10000"/>
                  <a:gd name="connsiteY311" fmla="*/ 7400 h 10000"/>
                  <a:gd name="connsiteX312" fmla="*/ 1773 w 10000"/>
                  <a:gd name="connsiteY312" fmla="*/ 7409 h 10000"/>
                  <a:gd name="connsiteX313" fmla="*/ 1806 w 10000"/>
                  <a:gd name="connsiteY313" fmla="*/ 7416 h 10000"/>
                  <a:gd name="connsiteX314" fmla="*/ 1839 w 10000"/>
                  <a:gd name="connsiteY314" fmla="*/ 7403 h 10000"/>
                  <a:gd name="connsiteX315" fmla="*/ 1886 w 10000"/>
                  <a:gd name="connsiteY315" fmla="*/ 7403 h 10000"/>
                  <a:gd name="connsiteX316" fmla="*/ 1898 w 10000"/>
                  <a:gd name="connsiteY316" fmla="*/ 7403 h 10000"/>
                  <a:gd name="connsiteX317" fmla="*/ 1914 w 10000"/>
                  <a:gd name="connsiteY317" fmla="*/ 7494 h 10000"/>
                  <a:gd name="connsiteX318" fmla="*/ 1895 w 10000"/>
                  <a:gd name="connsiteY318" fmla="*/ 7523 h 10000"/>
                  <a:gd name="connsiteX319" fmla="*/ 1825 w 10000"/>
                  <a:gd name="connsiteY319" fmla="*/ 7617 h 10000"/>
                  <a:gd name="connsiteX320" fmla="*/ 1776 w 10000"/>
                  <a:gd name="connsiteY320" fmla="*/ 7691 h 10000"/>
                  <a:gd name="connsiteX321" fmla="*/ 1781 w 10000"/>
                  <a:gd name="connsiteY321" fmla="*/ 7723 h 10000"/>
                  <a:gd name="connsiteX322" fmla="*/ 1767 w 10000"/>
                  <a:gd name="connsiteY322" fmla="*/ 7759 h 10000"/>
                  <a:gd name="connsiteX323" fmla="*/ 1762 w 10000"/>
                  <a:gd name="connsiteY323" fmla="*/ 7817 h 10000"/>
                  <a:gd name="connsiteX324" fmla="*/ 1762 w 10000"/>
                  <a:gd name="connsiteY324" fmla="*/ 7856 h 10000"/>
                  <a:gd name="connsiteX325" fmla="*/ 1776 w 10000"/>
                  <a:gd name="connsiteY325" fmla="*/ 7892 h 10000"/>
                  <a:gd name="connsiteX326" fmla="*/ 1784 w 10000"/>
                  <a:gd name="connsiteY326" fmla="*/ 7902 h 10000"/>
                  <a:gd name="connsiteX327" fmla="*/ 1801 w 10000"/>
                  <a:gd name="connsiteY327" fmla="*/ 7908 h 10000"/>
                  <a:gd name="connsiteX328" fmla="*/ 1809 w 10000"/>
                  <a:gd name="connsiteY328" fmla="*/ 7911 h 10000"/>
                  <a:gd name="connsiteX329" fmla="*/ 1801 w 10000"/>
                  <a:gd name="connsiteY329" fmla="*/ 7940 h 10000"/>
                  <a:gd name="connsiteX330" fmla="*/ 1798 w 10000"/>
                  <a:gd name="connsiteY330" fmla="*/ 7979 h 10000"/>
                  <a:gd name="connsiteX331" fmla="*/ 1806 w 10000"/>
                  <a:gd name="connsiteY331" fmla="*/ 8002 h 10000"/>
                  <a:gd name="connsiteX332" fmla="*/ 1823 w 10000"/>
                  <a:gd name="connsiteY332" fmla="*/ 8021 h 10000"/>
                  <a:gd name="connsiteX333" fmla="*/ 1834 w 10000"/>
                  <a:gd name="connsiteY333" fmla="*/ 8044 h 10000"/>
                  <a:gd name="connsiteX334" fmla="*/ 1839 w 10000"/>
                  <a:gd name="connsiteY334" fmla="*/ 8073 h 10000"/>
                  <a:gd name="connsiteX335" fmla="*/ 1842 w 10000"/>
                  <a:gd name="connsiteY335" fmla="*/ 8106 h 10000"/>
                  <a:gd name="connsiteX336" fmla="*/ 1839 w 10000"/>
                  <a:gd name="connsiteY336" fmla="*/ 8144 h 10000"/>
                  <a:gd name="connsiteX337" fmla="*/ 1856 w 10000"/>
                  <a:gd name="connsiteY337" fmla="*/ 8164 h 10000"/>
                  <a:gd name="connsiteX338" fmla="*/ 1886 w 10000"/>
                  <a:gd name="connsiteY338" fmla="*/ 8193 h 10000"/>
                  <a:gd name="connsiteX339" fmla="*/ 1922 w 10000"/>
                  <a:gd name="connsiteY339" fmla="*/ 8206 h 10000"/>
                  <a:gd name="connsiteX340" fmla="*/ 1967 w 10000"/>
                  <a:gd name="connsiteY340" fmla="*/ 8203 h 10000"/>
                  <a:gd name="connsiteX341" fmla="*/ 1986 w 10000"/>
                  <a:gd name="connsiteY341" fmla="*/ 8212 h 10000"/>
                  <a:gd name="connsiteX342" fmla="*/ 2000 w 10000"/>
                  <a:gd name="connsiteY342" fmla="*/ 8232 h 10000"/>
                  <a:gd name="connsiteX343" fmla="*/ 2033 w 10000"/>
                  <a:gd name="connsiteY343" fmla="*/ 8258 h 10000"/>
                  <a:gd name="connsiteX344" fmla="*/ 2050 w 10000"/>
                  <a:gd name="connsiteY344" fmla="*/ 8271 h 10000"/>
                  <a:gd name="connsiteX345" fmla="*/ 2089 w 10000"/>
                  <a:gd name="connsiteY345" fmla="*/ 8280 h 10000"/>
                  <a:gd name="connsiteX346" fmla="*/ 2122 w 10000"/>
                  <a:gd name="connsiteY346" fmla="*/ 8300 h 10000"/>
                  <a:gd name="connsiteX347" fmla="*/ 2163 w 10000"/>
                  <a:gd name="connsiteY347" fmla="*/ 8332 h 10000"/>
                  <a:gd name="connsiteX348" fmla="*/ 2172 w 10000"/>
                  <a:gd name="connsiteY348" fmla="*/ 8335 h 10000"/>
                  <a:gd name="connsiteX349" fmla="*/ 2177 w 10000"/>
                  <a:gd name="connsiteY349" fmla="*/ 8345 h 10000"/>
                  <a:gd name="connsiteX350" fmla="*/ 2163 w 10000"/>
                  <a:gd name="connsiteY350" fmla="*/ 8371 h 10000"/>
                  <a:gd name="connsiteX351" fmla="*/ 2139 w 10000"/>
                  <a:gd name="connsiteY351" fmla="*/ 8423 h 10000"/>
                  <a:gd name="connsiteX352" fmla="*/ 2130 w 10000"/>
                  <a:gd name="connsiteY352" fmla="*/ 8439 h 10000"/>
                  <a:gd name="connsiteX353" fmla="*/ 2105 w 10000"/>
                  <a:gd name="connsiteY353" fmla="*/ 8446 h 10000"/>
                  <a:gd name="connsiteX354" fmla="*/ 2080 w 10000"/>
                  <a:gd name="connsiteY354" fmla="*/ 8449 h 10000"/>
                  <a:gd name="connsiteX355" fmla="*/ 2075 w 10000"/>
                  <a:gd name="connsiteY355" fmla="*/ 8459 h 10000"/>
                  <a:gd name="connsiteX356" fmla="*/ 2072 w 10000"/>
                  <a:gd name="connsiteY356" fmla="*/ 8475 h 10000"/>
                  <a:gd name="connsiteX357" fmla="*/ 2080 w 10000"/>
                  <a:gd name="connsiteY357" fmla="*/ 8484 h 10000"/>
                  <a:gd name="connsiteX358" fmla="*/ 2100 w 10000"/>
                  <a:gd name="connsiteY358" fmla="*/ 8475 h 10000"/>
                  <a:gd name="connsiteX359" fmla="*/ 2141 w 10000"/>
                  <a:gd name="connsiteY359" fmla="*/ 8478 h 10000"/>
                  <a:gd name="connsiteX360" fmla="*/ 2172 w 10000"/>
                  <a:gd name="connsiteY360" fmla="*/ 8475 h 10000"/>
                  <a:gd name="connsiteX361" fmla="*/ 2188 w 10000"/>
                  <a:gd name="connsiteY361" fmla="*/ 8475 h 10000"/>
                  <a:gd name="connsiteX362" fmla="*/ 2222 w 10000"/>
                  <a:gd name="connsiteY362" fmla="*/ 8497 h 10000"/>
                  <a:gd name="connsiteX363" fmla="*/ 2252 w 10000"/>
                  <a:gd name="connsiteY363" fmla="*/ 8514 h 10000"/>
                  <a:gd name="connsiteX364" fmla="*/ 2274 w 10000"/>
                  <a:gd name="connsiteY364" fmla="*/ 8514 h 10000"/>
                  <a:gd name="connsiteX365" fmla="*/ 2299 w 10000"/>
                  <a:gd name="connsiteY365" fmla="*/ 8504 h 10000"/>
                  <a:gd name="connsiteX366" fmla="*/ 2310 w 10000"/>
                  <a:gd name="connsiteY366" fmla="*/ 8504 h 10000"/>
                  <a:gd name="connsiteX367" fmla="*/ 2319 w 10000"/>
                  <a:gd name="connsiteY367" fmla="*/ 8484 h 10000"/>
                  <a:gd name="connsiteX368" fmla="*/ 2338 w 10000"/>
                  <a:gd name="connsiteY368" fmla="*/ 8494 h 10000"/>
                  <a:gd name="connsiteX369" fmla="*/ 2338 w 10000"/>
                  <a:gd name="connsiteY369" fmla="*/ 8552 h 10000"/>
                  <a:gd name="connsiteX370" fmla="*/ 2366 w 10000"/>
                  <a:gd name="connsiteY370" fmla="*/ 8572 h 10000"/>
                  <a:gd name="connsiteX371" fmla="*/ 2382 w 10000"/>
                  <a:gd name="connsiteY371" fmla="*/ 8582 h 10000"/>
                  <a:gd name="connsiteX372" fmla="*/ 2435 w 10000"/>
                  <a:gd name="connsiteY372" fmla="*/ 8552 h 10000"/>
                  <a:gd name="connsiteX373" fmla="*/ 2443 w 10000"/>
                  <a:gd name="connsiteY373" fmla="*/ 8552 h 10000"/>
                  <a:gd name="connsiteX374" fmla="*/ 2454 w 10000"/>
                  <a:gd name="connsiteY374" fmla="*/ 8552 h 10000"/>
                  <a:gd name="connsiteX375" fmla="*/ 2471 w 10000"/>
                  <a:gd name="connsiteY375" fmla="*/ 8546 h 10000"/>
                  <a:gd name="connsiteX376" fmla="*/ 2488 w 10000"/>
                  <a:gd name="connsiteY376" fmla="*/ 8536 h 10000"/>
                  <a:gd name="connsiteX377" fmla="*/ 2501 w 10000"/>
                  <a:gd name="connsiteY377" fmla="*/ 8533 h 10000"/>
                  <a:gd name="connsiteX378" fmla="*/ 2512 w 10000"/>
                  <a:gd name="connsiteY378" fmla="*/ 8533 h 10000"/>
                  <a:gd name="connsiteX379" fmla="*/ 2521 w 10000"/>
                  <a:gd name="connsiteY379" fmla="*/ 8546 h 10000"/>
                  <a:gd name="connsiteX380" fmla="*/ 2521 w 10000"/>
                  <a:gd name="connsiteY380" fmla="*/ 8572 h 10000"/>
                  <a:gd name="connsiteX381" fmla="*/ 2535 w 10000"/>
                  <a:gd name="connsiteY381" fmla="*/ 8588 h 10000"/>
                  <a:gd name="connsiteX382" fmla="*/ 2551 w 10000"/>
                  <a:gd name="connsiteY382" fmla="*/ 8582 h 10000"/>
                  <a:gd name="connsiteX383" fmla="*/ 2560 w 10000"/>
                  <a:gd name="connsiteY383" fmla="*/ 8582 h 10000"/>
                  <a:gd name="connsiteX384" fmla="*/ 2573 w 10000"/>
                  <a:gd name="connsiteY384" fmla="*/ 8588 h 10000"/>
                  <a:gd name="connsiteX385" fmla="*/ 2584 w 10000"/>
                  <a:gd name="connsiteY385" fmla="*/ 8591 h 10000"/>
                  <a:gd name="connsiteX386" fmla="*/ 2590 w 10000"/>
                  <a:gd name="connsiteY386" fmla="*/ 8598 h 10000"/>
                  <a:gd name="connsiteX387" fmla="*/ 2598 w 10000"/>
                  <a:gd name="connsiteY387" fmla="*/ 8608 h 10000"/>
                  <a:gd name="connsiteX388" fmla="*/ 2607 w 10000"/>
                  <a:gd name="connsiteY388" fmla="*/ 8617 h 10000"/>
                  <a:gd name="connsiteX389" fmla="*/ 2618 w 10000"/>
                  <a:gd name="connsiteY389" fmla="*/ 8617 h 10000"/>
                  <a:gd name="connsiteX390" fmla="*/ 2640 w 10000"/>
                  <a:gd name="connsiteY390" fmla="*/ 8608 h 10000"/>
                  <a:gd name="connsiteX391" fmla="*/ 2670 w 10000"/>
                  <a:gd name="connsiteY391" fmla="*/ 8598 h 10000"/>
                  <a:gd name="connsiteX392" fmla="*/ 2673 w 10000"/>
                  <a:gd name="connsiteY392" fmla="*/ 8598 h 10000"/>
                  <a:gd name="connsiteX393" fmla="*/ 2690 w 10000"/>
                  <a:gd name="connsiteY393" fmla="*/ 8598 h 10000"/>
                  <a:gd name="connsiteX394" fmla="*/ 2698 w 10000"/>
                  <a:gd name="connsiteY394" fmla="*/ 8598 h 10000"/>
                  <a:gd name="connsiteX395" fmla="*/ 2712 w 10000"/>
                  <a:gd name="connsiteY395" fmla="*/ 8598 h 10000"/>
                  <a:gd name="connsiteX396" fmla="*/ 2726 w 10000"/>
                  <a:gd name="connsiteY396" fmla="*/ 8591 h 10000"/>
                  <a:gd name="connsiteX397" fmla="*/ 2737 w 10000"/>
                  <a:gd name="connsiteY397" fmla="*/ 8588 h 10000"/>
                  <a:gd name="connsiteX398" fmla="*/ 2759 w 10000"/>
                  <a:gd name="connsiteY398" fmla="*/ 8582 h 10000"/>
                  <a:gd name="connsiteX399" fmla="*/ 2770 w 10000"/>
                  <a:gd name="connsiteY399" fmla="*/ 8578 h 10000"/>
                  <a:gd name="connsiteX400" fmla="*/ 2784 w 10000"/>
                  <a:gd name="connsiteY400" fmla="*/ 8572 h 10000"/>
                  <a:gd name="connsiteX401" fmla="*/ 2795 w 10000"/>
                  <a:gd name="connsiteY401" fmla="*/ 8572 h 10000"/>
                  <a:gd name="connsiteX402" fmla="*/ 2803 w 10000"/>
                  <a:gd name="connsiteY402" fmla="*/ 8588 h 10000"/>
                  <a:gd name="connsiteX403" fmla="*/ 2803 w 10000"/>
                  <a:gd name="connsiteY403" fmla="*/ 8591 h 10000"/>
                  <a:gd name="connsiteX404" fmla="*/ 2803 w 10000"/>
                  <a:gd name="connsiteY404" fmla="*/ 8601 h 10000"/>
                  <a:gd name="connsiteX405" fmla="*/ 2809 w 10000"/>
                  <a:gd name="connsiteY405" fmla="*/ 8601 h 10000"/>
                  <a:gd name="connsiteX406" fmla="*/ 2823 w 10000"/>
                  <a:gd name="connsiteY406" fmla="*/ 8598 h 10000"/>
                  <a:gd name="connsiteX407" fmla="*/ 2831 w 10000"/>
                  <a:gd name="connsiteY407" fmla="*/ 8598 h 10000"/>
                  <a:gd name="connsiteX408" fmla="*/ 2839 w 10000"/>
                  <a:gd name="connsiteY408" fmla="*/ 8601 h 10000"/>
                  <a:gd name="connsiteX409" fmla="*/ 2848 w 10000"/>
                  <a:gd name="connsiteY409" fmla="*/ 8598 h 10000"/>
                  <a:gd name="connsiteX410" fmla="*/ 2856 w 10000"/>
                  <a:gd name="connsiteY410" fmla="*/ 8601 h 10000"/>
                  <a:gd name="connsiteX411" fmla="*/ 2859 w 10000"/>
                  <a:gd name="connsiteY411" fmla="*/ 8601 h 10000"/>
                  <a:gd name="connsiteX412" fmla="*/ 2864 w 10000"/>
                  <a:gd name="connsiteY412" fmla="*/ 8598 h 10000"/>
                  <a:gd name="connsiteX413" fmla="*/ 2889 w 10000"/>
                  <a:gd name="connsiteY413" fmla="*/ 8611 h 10000"/>
                  <a:gd name="connsiteX414" fmla="*/ 2906 w 10000"/>
                  <a:gd name="connsiteY414" fmla="*/ 8620 h 10000"/>
                  <a:gd name="connsiteX415" fmla="*/ 2914 w 10000"/>
                  <a:gd name="connsiteY415" fmla="*/ 8627 h 10000"/>
                  <a:gd name="connsiteX416" fmla="*/ 2920 w 10000"/>
                  <a:gd name="connsiteY416" fmla="*/ 8640 h 10000"/>
                  <a:gd name="connsiteX417" fmla="*/ 2922 w 10000"/>
                  <a:gd name="connsiteY417" fmla="*/ 8666 h 10000"/>
                  <a:gd name="connsiteX418" fmla="*/ 2922 w 10000"/>
                  <a:gd name="connsiteY418" fmla="*/ 8692 h 10000"/>
                  <a:gd name="connsiteX419" fmla="*/ 2939 w 10000"/>
                  <a:gd name="connsiteY419" fmla="*/ 8695 h 10000"/>
                  <a:gd name="connsiteX420" fmla="*/ 2953 w 10000"/>
                  <a:gd name="connsiteY420" fmla="*/ 8695 h 10000"/>
                  <a:gd name="connsiteX421" fmla="*/ 2961 w 10000"/>
                  <a:gd name="connsiteY421" fmla="*/ 8695 h 10000"/>
                  <a:gd name="connsiteX422" fmla="*/ 2972 w 10000"/>
                  <a:gd name="connsiteY422" fmla="*/ 8692 h 10000"/>
                  <a:gd name="connsiteX423" fmla="*/ 2981 w 10000"/>
                  <a:gd name="connsiteY423" fmla="*/ 8685 h 10000"/>
                  <a:gd name="connsiteX424" fmla="*/ 2989 w 10000"/>
                  <a:gd name="connsiteY424" fmla="*/ 8685 h 10000"/>
                  <a:gd name="connsiteX425" fmla="*/ 3008 w 10000"/>
                  <a:gd name="connsiteY425" fmla="*/ 8685 h 10000"/>
                  <a:gd name="connsiteX426" fmla="*/ 3028 w 10000"/>
                  <a:gd name="connsiteY426" fmla="*/ 8695 h 10000"/>
                  <a:gd name="connsiteX427" fmla="*/ 3042 w 10000"/>
                  <a:gd name="connsiteY427" fmla="*/ 8695 h 10000"/>
                  <a:gd name="connsiteX428" fmla="*/ 3053 w 10000"/>
                  <a:gd name="connsiteY428" fmla="*/ 8676 h 10000"/>
                  <a:gd name="connsiteX429" fmla="*/ 3061 w 10000"/>
                  <a:gd name="connsiteY429" fmla="*/ 8666 h 10000"/>
                  <a:gd name="connsiteX430" fmla="*/ 3066 w 10000"/>
                  <a:gd name="connsiteY430" fmla="*/ 8656 h 10000"/>
                  <a:gd name="connsiteX431" fmla="*/ 3091 w 10000"/>
                  <a:gd name="connsiteY431" fmla="*/ 8659 h 10000"/>
                  <a:gd name="connsiteX432" fmla="*/ 3105 w 10000"/>
                  <a:gd name="connsiteY432" fmla="*/ 8659 h 10000"/>
                  <a:gd name="connsiteX433" fmla="*/ 3108 w 10000"/>
                  <a:gd name="connsiteY433" fmla="*/ 8650 h 10000"/>
                  <a:gd name="connsiteX434" fmla="*/ 3147 w 10000"/>
                  <a:gd name="connsiteY434" fmla="*/ 8588 h 10000"/>
                  <a:gd name="connsiteX435" fmla="*/ 3150 w 10000"/>
                  <a:gd name="connsiteY435" fmla="*/ 8598 h 10000"/>
                  <a:gd name="connsiteX436" fmla="*/ 3163 w 10000"/>
                  <a:gd name="connsiteY436" fmla="*/ 8601 h 10000"/>
                  <a:gd name="connsiteX437" fmla="*/ 3180 w 10000"/>
                  <a:gd name="connsiteY437" fmla="*/ 8608 h 10000"/>
                  <a:gd name="connsiteX438" fmla="*/ 3188 w 10000"/>
                  <a:gd name="connsiteY438" fmla="*/ 8611 h 10000"/>
                  <a:gd name="connsiteX439" fmla="*/ 3227 w 10000"/>
                  <a:gd name="connsiteY439" fmla="*/ 8620 h 10000"/>
                  <a:gd name="connsiteX440" fmla="*/ 3238 w 10000"/>
                  <a:gd name="connsiteY440" fmla="*/ 8617 h 10000"/>
                  <a:gd name="connsiteX441" fmla="*/ 3247 w 10000"/>
                  <a:gd name="connsiteY441" fmla="*/ 8601 h 10000"/>
                  <a:gd name="connsiteX442" fmla="*/ 3269 w 10000"/>
                  <a:gd name="connsiteY442" fmla="*/ 8611 h 10000"/>
                  <a:gd name="connsiteX443" fmla="*/ 3277 w 10000"/>
                  <a:gd name="connsiteY443" fmla="*/ 8617 h 10000"/>
                  <a:gd name="connsiteX444" fmla="*/ 3285 w 10000"/>
                  <a:gd name="connsiteY444" fmla="*/ 8611 h 10000"/>
                  <a:gd name="connsiteX445" fmla="*/ 3307 w 10000"/>
                  <a:gd name="connsiteY445" fmla="*/ 8611 h 10000"/>
                  <a:gd name="connsiteX446" fmla="*/ 3319 w 10000"/>
                  <a:gd name="connsiteY446" fmla="*/ 8617 h 10000"/>
                  <a:gd name="connsiteX447" fmla="*/ 3324 w 10000"/>
                  <a:gd name="connsiteY447" fmla="*/ 8617 h 10000"/>
                  <a:gd name="connsiteX448" fmla="*/ 3327 w 10000"/>
                  <a:gd name="connsiteY448" fmla="*/ 8620 h 10000"/>
                  <a:gd name="connsiteX449" fmla="*/ 3341 w 10000"/>
                  <a:gd name="connsiteY449" fmla="*/ 8620 h 10000"/>
                  <a:gd name="connsiteX450" fmla="*/ 3357 w 10000"/>
                  <a:gd name="connsiteY450" fmla="*/ 8620 h 10000"/>
                  <a:gd name="connsiteX451" fmla="*/ 3374 w 10000"/>
                  <a:gd name="connsiteY451" fmla="*/ 8620 h 10000"/>
                  <a:gd name="connsiteX452" fmla="*/ 3382 w 10000"/>
                  <a:gd name="connsiteY452" fmla="*/ 8620 h 10000"/>
                  <a:gd name="connsiteX453" fmla="*/ 3399 w 10000"/>
                  <a:gd name="connsiteY453" fmla="*/ 8611 h 10000"/>
                  <a:gd name="connsiteX454" fmla="*/ 3413 w 10000"/>
                  <a:gd name="connsiteY454" fmla="*/ 8601 h 10000"/>
                  <a:gd name="connsiteX455" fmla="*/ 3421 w 10000"/>
                  <a:gd name="connsiteY455" fmla="*/ 8588 h 10000"/>
                  <a:gd name="connsiteX456" fmla="*/ 3421 w 10000"/>
                  <a:gd name="connsiteY456" fmla="*/ 8572 h 10000"/>
                  <a:gd name="connsiteX457" fmla="*/ 3421 w 10000"/>
                  <a:gd name="connsiteY457" fmla="*/ 8552 h 10000"/>
                  <a:gd name="connsiteX458" fmla="*/ 3424 w 10000"/>
                  <a:gd name="connsiteY458" fmla="*/ 8533 h 10000"/>
                  <a:gd name="connsiteX459" fmla="*/ 3432 w 10000"/>
                  <a:gd name="connsiteY459" fmla="*/ 8523 h 10000"/>
                  <a:gd name="connsiteX460" fmla="*/ 3446 w 10000"/>
                  <a:gd name="connsiteY460" fmla="*/ 8523 h 10000"/>
                  <a:gd name="connsiteX461" fmla="*/ 3457 w 10000"/>
                  <a:gd name="connsiteY461" fmla="*/ 8523 h 10000"/>
                  <a:gd name="connsiteX462" fmla="*/ 3476 w 10000"/>
                  <a:gd name="connsiteY462" fmla="*/ 8533 h 10000"/>
                  <a:gd name="connsiteX463" fmla="*/ 3485 w 10000"/>
                  <a:gd name="connsiteY463" fmla="*/ 8536 h 10000"/>
                  <a:gd name="connsiteX464" fmla="*/ 3501 w 10000"/>
                  <a:gd name="connsiteY464" fmla="*/ 8527 h 10000"/>
                  <a:gd name="connsiteX465" fmla="*/ 3504 w 10000"/>
                  <a:gd name="connsiteY465" fmla="*/ 8514 h 10000"/>
                  <a:gd name="connsiteX466" fmla="*/ 3510 w 10000"/>
                  <a:gd name="connsiteY466" fmla="*/ 8497 h 10000"/>
                  <a:gd name="connsiteX467" fmla="*/ 3537 w 10000"/>
                  <a:gd name="connsiteY467" fmla="*/ 8484 h 10000"/>
                  <a:gd name="connsiteX468" fmla="*/ 3562 w 10000"/>
                  <a:gd name="connsiteY468" fmla="*/ 8488 h 10000"/>
                  <a:gd name="connsiteX469" fmla="*/ 3568 w 10000"/>
                  <a:gd name="connsiteY469" fmla="*/ 8484 h 10000"/>
                  <a:gd name="connsiteX470" fmla="*/ 3584 w 10000"/>
                  <a:gd name="connsiteY470" fmla="*/ 8494 h 10000"/>
                  <a:gd name="connsiteX471" fmla="*/ 3593 w 10000"/>
                  <a:gd name="connsiteY471" fmla="*/ 8507 h 10000"/>
                  <a:gd name="connsiteX472" fmla="*/ 3618 w 10000"/>
                  <a:gd name="connsiteY472" fmla="*/ 8497 h 10000"/>
                  <a:gd name="connsiteX473" fmla="*/ 3643 w 10000"/>
                  <a:gd name="connsiteY473" fmla="*/ 8475 h 10000"/>
                  <a:gd name="connsiteX474" fmla="*/ 3657 w 10000"/>
                  <a:gd name="connsiteY474" fmla="*/ 8478 h 10000"/>
                  <a:gd name="connsiteX475" fmla="*/ 3670 w 10000"/>
                  <a:gd name="connsiteY475" fmla="*/ 8475 h 10000"/>
                  <a:gd name="connsiteX476" fmla="*/ 3673 w 10000"/>
                  <a:gd name="connsiteY476" fmla="*/ 8468 h 10000"/>
                  <a:gd name="connsiteX477" fmla="*/ 3681 w 10000"/>
                  <a:gd name="connsiteY477" fmla="*/ 8468 h 10000"/>
                  <a:gd name="connsiteX478" fmla="*/ 3698 w 10000"/>
                  <a:gd name="connsiteY478" fmla="*/ 8478 h 10000"/>
                  <a:gd name="connsiteX479" fmla="*/ 3720 w 10000"/>
                  <a:gd name="connsiteY479" fmla="*/ 8497 h 10000"/>
                  <a:gd name="connsiteX480" fmla="*/ 3715 w 10000"/>
                  <a:gd name="connsiteY480" fmla="*/ 8504 h 10000"/>
                  <a:gd name="connsiteX481" fmla="*/ 3729 w 10000"/>
                  <a:gd name="connsiteY481" fmla="*/ 8514 h 10000"/>
                  <a:gd name="connsiteX482" fmla="*/ 3729 w 10000"/>
                  <a:gd name="connsiteY482" fmla="*/ 8517 h 10000"/>
                  <a:gd name="connsiteX483" fmla="*/ 3740 w 10000"/>
                  <a:gd name="connsiteY483" fmla="*/ 8527 h 10000"/>
                  <a:gd name="connsiteX484" fmla="*/ 3759 w 10000"/>
                  <a:gd name="connsiteY484" fmla="*/ 8517 h 10000"/>
                  <a:gd name="connsiteX485" fmla="*/ 3762 w 10000"/>
                  <a:gd name="connsiteY485" fmla="*/ 8504 h 10000"/>
                  <a:gd name="connsiteX486" fmla="*/ 3770 w 10000"/>
                  <a:gd name="connsiteY486" fmla="*/ 8488 h 10000"/>
                  <a:gd name="connsiteX487" fmla="*/ 3778 w 10000"/>
                  <a:gd name="connsiteY487" fmla="*/ 8484 h 10000"/>
                  <a:gd name="connsiteX488" fmla="*/ 3792 w 10000"/>
                  <a:gd name="connsiteY488" fmla="*/ 8475 h 10000"/>
                  <a:gd name="connsiteX489" fmla="*/ 3803 w 10000"/>
                  <a:gd name="connsiteY489" fmla="*/ 8478 h 10000"/>
                  <a:gd name="connsiteX490" fmla="*/ 3809 w 10000"/>
                  <a:gd name="connsiteY490" fmla="*/ 8475 h 10000"/>
                  <a:gd name="connsiteX491" fmla="*/ 3825 w 10000"/>
                  <a:gd name="connsiteY491" fmla="*/ 8465 h 10000"/>
                  <a:gd name="connsiteX492" fmla="*/ 3834 w 10000"/>
                  <a:gd name="connsiteY492" fmla="*/ 8468 h 10000"/>
                  <a:gd name="connsiteX493" fmla="*/ 3842 w 10000"/>
                  <a:gd name="connsiteY493" fmla="*/ 8478 h 10000"/>
                  <a:gd name="connsiteX494" fmla="*/ 3850 w 10000"/>
                  <a:gd name="connsiteY494" fmla="*/ 8478 h 10000"/>
                  <a:gd name="connsiteX495" fmla="*/ 3859 w 10000"/>
                  <a:gd name="connsiteY495" fmla="*/ 8484 h 10000"/>
                  <a:gd name="connsiteX496" fmla="*/ 3873 w 10000"/>
                  <a:gd name="connsiteY496" fmla="*/ 8494 h 10000"/>
                  <a:gd name="connsiteX497" fmla="*/ 3875 w 10000"/>
                  <a:gd name="connsiteY497" fmla="*/ 8507 h 10000"/>
                  <a:gd name="connsiteX498" fmla="*/ 3881 w 10000"/>
                  <a:gd name="connsiteY498" fmla="*/ 8527 h 10000"/>
                  <a:gd name="connsiteX499" fmla="*/ 3875 w 10000"/>
                  <a:gd name="connsiteY499" fmla="*/ 8546 h 10000"/>
                  <a:gd name="connsiteX500" fmla="*/ 3892 w 10000"/>
                  <a:gd name="connsiteY500" fmla="*/ 8546 h 10000"/>
                  <a:gd name="connsiteX501" fmla="*/ 3900 w 10000"/>
                  <a:gd name="connsiteY501" fmla="*/ 8543 h 10000"/>
                  <a:gd name="connsiteX502" fmla="*/ 3906 w 10000"/>
                  <a:gd name="connsiteY502" fmla="*/ 8543 h 10000"/>
                  <a:gd name="connsiteX503" fmla="*/ 3922 w 10000"/>
                  <a:gd name="connsiteY503" fmla="*/ 8552 h 10000"/>
                  <a:gd name="connsiteX504" fmla="*/ 3939 w 10000"/>
                  <a:gd name="connsiteY504" fmla="*/ 8559 h 10000"/>
                  <a:gd name="connsiteX505" fmla="*/ 3953 w 10000"/>
                  <a:gd name="connsiteY505" fmla="*/ 8572 h 10000"/>
                  <a:gd name="connsiteX506" fmla="*/ 3956 w 10000"/>
                  <a:gd name="connsiteY506" fmla="*/ 8588 h 10000"/>
                  <a:gd name="connsiteX507" fmla="*/ 3956 w 10000"/>
                  <a:gd name="connsiteY507" fmla="*/ 8608 h 10000"/>
                  <a:gd name="connsiteX508" fmla="*/ 3972 w 10000"/>
                  <a:gd name="connsiteY508" fmla="*/ 8608 h 10000"/>
                  <a:gd name="connsiteX509" fmla="*/ 3986 w 10000"/>
                  <a:gd name="connsiteY509" fmla="*/ 8608 h 10000"/>
                  <a:gd name="connsiteX510" fmla="*/ 3997 w 10000"/>
                  <a:gd name="connsiteY510" fmla="*/ 8608 h 10000"/>
                  <a:gd name="connsiteX511" fmla="*/ 4006 w 10000"/>
                  <a:gd name="connsiteY511" fmla="*/ 8608 h 10000"/>
                  <a:gd name="connsiteX512" fmla="*/ 4006 w 10000"/>
                  <a:gd name="connsiteY512" fmla="*/ 8611 h 10000"/>
                  <a:gd name="connsiteX513" fmla="*/ 4011 w 10000"/>
                  <a:gd name="connsiteY513" fmla="*/ 8611 h 10000"/>
                  <a:gd name="connsiteX514" fmla="*/ 4022 w 10000"/>
                  <a:gd name="connsiteY514" fmla="*/ 8620 h 10000"/>
                  <a:gd name="connsiteX515" fmla="*/ 4042 w 10000"/>
                  <a:gd name="connsiteY515" fmla="*/ 8620 h 10000"/>
                  <a:gd name="connsiteX516" fmla="*/ 4050 w 10000"/>
                  <a:gd name="connsiteY516" fmla="*/ 8617 h 10000"/>
                  <a:gd name="connsiteX517" fmla="*/ 4069 w 10000"/>
                  <a:gd name="connsiteY517" fmla="*/ 8620 h 10000"/>
                  <a:gd name="connsiteX518" fmla="*/ 4086 w 10000"/>
                  <a:gd name="connsiteY518" fmla="*/ 8630 h 10000"/>
                  <a:gd name="connsiteX519" fmla="*/ 4108 w 10000"/>
                  <a:gd name="connsiteY519" fmla="*/ 8627 h 10000"/>
                  <a:gd name="connsiteX520" fmla="*/ 4125 w 10000"/>
                  <a:gd name="connsiteY520" fmla="*/ 8620 h 10000"/>
                  <a:gd name="connsiteX521" fmla="*/ 4133 w 10000"/>
                  <a:gd name="connsiteY521" fmla="*/ 8611 h 10000"/>
                  <a:gd name="connsiteX522" fmla="*/ 4139 w 10000"/>
                  <a:gd name="connsiteY522" fmla="*/ 8608 h 10000"/>
                  <a:gd name="connsiteX523" fmla="*/ 4147 w 10000"/>
                  <a:gd name="connsiteY523" fmla="*/ 8601 h 10000"/>
                  <a:gd name="connsiteX524" fmla="*/ 4155 w 10000"/>
                  <a:gd name="connsiteY524" fmla="*/ 8591 h 10000"/>
                  <a:gd name="connsiteX525" fmla="*/ 4166 w 10000"/>
                  <a:gd name="connsiteY525" fmla="*/ 8582 h 10000"/>
                  <a:gd name="connsiteX526" fmla="*/ 4183 w 10000"/>
                  <a:gd name="connsiteY526" fmla="*/ 8569 h 10000"/>
                  <a:gd name="connsiteX527" fmla="*/ 4191 w 10000"/>
                  <a:gd name="connsiteY527" fmla="*/ 8562 h 10000"/>
                  <a:gd name="connsiteX528" fmla="*/ 4208 w 10000"/>
                  <a:gd name="connsiteY528" fmla="*/ 8552 h 10000"/>
                  <a:gd name="connsiteX529" fmla="*/ 4230 w 10000"/>
                  <a:gd name="connsiteY529" fmla="*/ 8552 h 10000"/>
                  <a:gd name="connsiteX530" fmla="*/ 4238 w 10000"/>
                  <a:gd name="connsiteY530" fmla="*/ 8559 h 10000"/>
                  <a:gd name="connsiteX531" fmla="*/ 4247 w 10000"/>
                  <a:gd name="connsiteY531" fmla="*/ 8572 h 10000"/>
                  <a:gd name="connsiteX532" fmla="*/ 4252 w 10000"/>
                  <a:gd name="connsiteY532" fmla="*/ 8578 h 10000"/>
                  <a:gd name="connsiteX533" fmla="*/ 4263 w 10000"/>
                  <a:gd name="connsiteY533" fmla="*/ 8582 h 10000"/>
                  <a:gd name="connsiteX534" fmla="*/ 4277 w 10000"/>
                  <a:gd name="connsiteY534" fmla="*/ 8572 h 10000"/>
                  <a:gd name="connsiteX535" fmla="*/ 4294 w 10000"/>
                  <a:gd name="connsiteY535" fmla="*/ 8559 h 10000"/>
                  <a:gd name="connsiteX536" fmla="*/ 4302 w 10000"/>
                  <a:gd name="connsiteY536" fmla="*/ 8546 h 10000"/>
                  <a:gd name="connsiteX537" fmla="*/ 4310 w 10000"/>
                  <a:gd name="connsiteY537" fmla="*/ 8543 h 10000"/>
                  <a:gd name="connsiteX538" fmla="*/ 4313 w 10000"/>
                  <a:gd name="connsiteY538" fmla="*/ 8543 h 10000"/>
                  <a:gd name="connsiteX539" fmla="*/ 4332 w 10000"/>
                  <a:gd name="connsiteY539" fmla="*/ 8546 h 10000"/>
                  <a:gd name="connsiteX540" fmla="*/ 4335 w 10000"/>
                  <a:gd name="connsiteY540" fmla="*/ 8559 h 10000"/>
                  <a:gd name="connsiteX541" fmla="*/ 4349 w 10000"/>
                  <a:gd name="connsiteY541" fmla="*/ 8588 h 10000"/>
                  <a:gd name="connsiteX542" fmla="*/ 4360 w 10000"/>
                  <a:gd name="connsiteY542" fmla="*/ 8591 h 10000"/>
                  <a:gd name="connsiteX543" fmla="*/ 4366 w 10000"/>
                  <a:gd name="connsiteY543" fmla="*/ 8591 h 10000"/>
                  <a:gd name="connsiteX544" fmla="*/ 4382 w 10000"/>
                  <a:gd name="connsiteY544" fmla="*/ 8598 h 10000"/>
                  <a:gd name="connsiteX545" fmla="*/ 4385 w 10000"/>
                  <a:gd name="connsiteY545" fmla="*/ 8598 h 10000"/>
                  <a:gd name="connsiteX546" fmla="*/ 4402 w 10000"/>
                  <a:gd name="connsiteY546" fmla="*/ 8598 h 10000"/>
                  <a:gd name="connsiteX547" fmla="*/ 4421 w 10000"/>
                  <a:gd name="connsiteY547" fmla="*/ 8591 h 10000"/>
                  <a:gd name="connsiteX548" fmla="*/ 4440 w 10000"/>
                  <a:gd name="connsiteY548" fmla="*/ 8591 h 10000"/>
                  <a:gd name="connsiteX549" fmla="*/ 4449 w 10000"/>
                  <a:gd name="connsiteY549" fmla="*/ 8598 h 10000"/>
                  <a:gd name="connsiteX550" fmla="*/ 4454 w 10000"/>
                  <a:gd name="connsiteY550" fmla="*/ 8617 h 10000"/>
                  <a:gd name="connsiteX551" fmla="*/ 4463 w 10000"/>
                  <a:gd name="connsiteY551" fmla="*/ 8608 h 10000"/>
                  <a:gd name="connsiteX552" fmla="*/ 4474 w 10000"/>
                  <a:gd name="connsiteY552" fmla="*/ 8608 h 10000"/>
                  <a:gd name="connsiteX553" fmla="*/ 4490 w 10000"/>
                  <a:gd name="connsiteY553" fmla="*/ 8617 h 10000"/>
                  <a:gd name="connsiteX554" fmla="*/ 4504 w 10000"/>
                  <a:gd name="connsiteY554" fmla="*/ 8617 h 10000"/>
                  <a:gd name="connsiteX555" fmla="*/ 4518 w 10000"/>
                  <a:gd name="connsiteY555" fmla="*/ 8617 h 10000"/>
                  <a:gd name="connsiteX556" fmla="*/ 4535 w 10000"/>
                  <a:gd name="connsiteY556" fmla="*/ 8611 h 10000"/>
                  <a:gd name="connsiteX557" fmla="*/ 4546 w 10000"/>
                  <a:gd name="connsiteY557" fmla="*/ 8611 h 10000"/>
                  <a:gd name="connsiteX558" fmla="*/ 4562 w 10000"/>
                  <a:gd name="connsiteY558" fmla="*/ 8611 h 10000"/>
                  <a:gd name="connsiteX559" fmla="*/ 4571 w 10000"/>
                  <a:gd name="connsiteY559" fmla="*/ 8611 h 10000"/>
                  <a:gd name="connsiteX560" fmla="*/ 4579 w 10000"/>
                  <a:gd name="connsiteY560" fmla="*/ 8608 h 10000"/>
                  <a:gd name="connsiteX561" fmla="*/ 4584 w 10000"/>
                  <a:gd name="connsiteY561" fmla="*/ 8608 h 10000"/>
                  <a:gd name="connsiteX562" fmla="*/ 4601 w 10000"/>
                  <a:gd name="connsiteY562" fmla="*/ 8617 h 10000"/>
                  <a:gd name="connsiteX563" fmla="*/ 4609 w 10000"/>
                  <a:gd name="connsiteY563" fmla="*/ 8627 h 10000"/>
                  <a:gd name="connsiteX564" fmla="*/ 4618 w 10000"/>
                  <a:gd name="connsiteY564" fmla="*/ 8637 h 10000"/>
                  <a:gd name="connsiteX565" fmla="*/ 4618 w 10000"/>
                  <a:gd name="connsiteY565" fmla="*/ 8646 h 10000"/>
                  <a:gd name="connsiteX566" fmla="*/ 4634 w 10000"/>
                  <a:gd name="connsiteY566" fmla="*/ 8656 h 10000"/>
                  <a:gd name="connsiteX567" fmla="*/ 4640 w 10000"/>
                  <a:gd name="connsiteY567" fmla="*/ 8659 h 10000"/>
                  <a:gd name="connsiteX568" fmla="*/ 4651 w 10000"/>
                  <a:gd name="connsiteY568" fmla="*/ 8666 h 10000"/>
                  <a:gd name="connsiteX569" fmla="*/ 4657 w 10000"/>
                  <a:gd name="connsiteY569" fmla="*/ 8659 h 10000"/>
                  <a:gd name="connsiteX570" fmla="*/ 4668 w 10000"/>
                  <a:gd name="connsiteY570" fmla="*/ 8650 h 10000"/>
                  <a:gd name="connsiteX571" fmla="*/ 4676 w 10000"/>
                  <a:gd name="connsiteY571" fmla="*/ 8650 h 10000"/>
                  <a:gd name="connsiteX572" fmla="*/ 4690 w 10000"/>
                  <a:gd name="connsiteY572" fmla="*/ 8650 h 10000"/>
                  <a:gd name="connsiteX573" fmla="*/ 4698 w 10000"/>
                  <a:gd name="connsiteY573" fmla="*/ 8650 h 10000"/>
                  <a:gd name="connsiteX574" fmla="*/ 4704 w 10000"/>
                  <a:gd name="connsiteY574" fmla="*/ 8650 h 10000"/>
                  <a:gd name="connsiteX575" fmla="*/ 4706 w 10000"/>
                  <a:gd name="connsiteY575" fmla="*/ 8659 h 10000"/>
                  <a:gd name="connsiteX576" fmla="*/ 4706 w 10000"/>
                  <a:gd name="connsiteY576" fmla="*/ 8666 h 10000"/>
                  <a:gd name="connsiteX577" fmla="*/ 4723 w 10000"/>
                  <a:gd name="connsiteY577" fmla="*/ 8682 h 10000"/>
                  <a:gd name="connsiteX578" fmla="*/ 4737 w 10000"/>
                  <a:gd name="connsiteY578" fmla="*/ 8682 h 10000"/>
                  <a:gd name="connsiteX579" fmla="*/ 4745 w 10000"/>
                  <a:gd name="connsiteY579" fmla="*/ 8676 h 10000"/>
                  <a:gd name="connsiteX580" fmla="*/ 4756 w 10000"/>
                  <a:gd name="connsiteY580" fmla="*/ 8666 h 10000"/>
                  <a:gd name="connsiteX581" fmla="*/ 4765 w 10000"/>
                  <a:gd name="connsiteY581" fmla="*/ 8666 h 10000"/>
                  <a:gd name="connsiteX582" fmla="*/ 4765 w 10000"/>
                  <a:gd name="connsiteY582" fmla="*/ 8682 h 10000"/>
                  <a:gd name="connsiteX583" fmla="*/ 4770 w 10000"/>
                  <a:gd name="connsiteY583" fmla="*/ 8701 h 10000"/>
                  <a:gd name="connsiteX584" fmla="*/ 4778 w 10000"/>
                  <a:gd name="connsiteY584" fmla="*/ 8705 h 10000"/>
                  <a:gd name="connsiteX585" fmla="*/ 4795 w 10000"/>
                  <a:gd name="connsiteY585" fmla="*/ 8714 h 10000"/>
                  <a:gd name="connsiteX586" fmla="*/ 4812 w 10000"/>
                  <a:gd name="connsiteY586" fmla="*/ 8714 h 10000"/>
                  <a:gd name="connsiteX587" fmla="*/ 4825 w 10000"/>
                  <a:gd name="connsiteY587" fmla="*/ 8705 h 10000"/>
                  <a:gd name="connsiteX588" fmla="*/ 4825 w 10000"/>
                  <a:gd name="connsiteY588" fmla="*/ 8701 h 10000"/>
                  <a:gd name="connsiteX589" fmla="*/ 4828 w 10000"/>
                  <a:gd name="connsiteY589" fmla="*/ 8701 h 10000"/>
                  <a:gd name="connsiteX590" fmla="*/ 4837 w 10000"/>
                  <a:gd name="connsiteY590" fmla="*/ 8692 h 10000"/>
                  <a:gd name="connsiteX591" fmla="*/ 4842 w 10000"/>
                  <a:gd name="connsiteY591" fmla="*/ 8685 h 10000"/>
                  <a:gd name="connsiteX592" fmla="*/ 4859 w 10000"/>
                  <a:gd name="connsiteY592" fmla="*/ 8692 h 10000"/>
                  <a:gd name="connsiteX593" fmla="*/ 4870 w 10000"/>
                  <a:gd name="connsiteY593" fmla="*/ 8701 h 10000"/>
                  <a:gd name="connsiteX594" fmla="*/ 4878 w 10000"/>
                  <a:gd name="connsiteY594" fmla="*/ 8714 h 10000"/>
                  <a:gd name="connsiteX595" fmla="*/ 4892 w 10000"/>
                  <a:gd name="connsiteY595" fmla="*/ 8724 h 10000"/>
                  <a:gd name="connsiteX596" fmla="*/ 4900 w 10000"/>
                  <a:gd name="connsiteY596" fmla="*/ 8724 h 10000"/>
                  <a:gd name="connsiteX597" fmla="*/ 4906 w 10000"/>
                  <a:gd name="connsiteY597" fmla="*/ 8705 h 10000"/>
                  <a:gd name="connsiteX598" fmla="*/ 4925 w 10000"/>
                  <a:gd name="connsiteY598" fmla="*/ 8724 h 10000"/>
                  <a:gd name="connsiteX599" fmla="*/ 4939 w 10000"/>
                  <a:gd name="connsiteY599" fmla="*/ 8701 h 10000"/>
                  <a:gd name="connsiteX600" fmla="*/ 4950 w 10000"/>
                  <a:gd name="connsiteY600" fmla="*/ 8695 h 10000"/>
                  <a:gd name="connsiteX601" fmla="*/ 4956 w 10000"/>
                  <a:gd name="connsiteY601" fmla="*/ 8692 h 10000"/>
                  <a:gd name="connsiteX602" fmla="*/ 4986 w 10000"/>
                  <a:gd name="connsiteY602" fmla="*/ 8705 h 10000"/>
                  <a:gd name="connsiteX603" fmla="*/ 5003 w 10000"/>
                  <a:gd name="connsiteY603" fmla="*/ 8701 h 10000"/>
                  <a:gd name="connsiteX604" fmla="*/ 5011 w 10000"/>
                  <a:gd name="connsiteY604" fmla="*/ 8692 h 10000"/>
                  <a:gd name="connsiteX605" fmla="*/ 5028 w 10000"/>
                  <a:gd name="connsiteY605" fmla="*/ 8682 h 10000"/>
                  <a:gd name="connsiteX606" fmla="*/ 5030 w 10000"/>
                  <a:gd name="connsiteY606" fmla="*/ 8659 h 10000"/>
                  <a:gd name="connsiteX607" fmla="*/ 5039 w 10000"/>
                  <a:gd name="connsiteY607" fmla="*/ 8656 h 10000"/>
                  <a:gd name="connsiteX608" fmla="*/ 5053 w 10000"/>
                  <a:gd name="connsiteY608" fmla="*/ 8669 h 10000"/>
                  <a:gd name="connsiteX609" fmla="*/ 5061 w 10000"/>
                  <a:gd name="connsiteY609" fmla="*/ 8669 h 10000"/>
                  <a:gd name="connsiteX610" fmla="*/ 5061 w 10000"/>
                  <a:gd name="connsiteY610" fmla="*/ 8676 h 10000"/>
                  <a:gd name="connsiteX611" fmla="*/ 5069 w 10000"/>
                  <a:gd name="connsiteY611" fmla="*/ 8669 h 10000"/>
                  <a:gd name="connsiteX612" fmla="*/ 5083 w 10000"/>
                  <a:gd name="connsiteY612" fmla="*/ 8669 h 10000"/>
                  <a:gd name="connsiteX613" fmla="*/ 5100 w 10000"/>
                  <a:gd name="connsiteY613" fmla="*/ 8669 h 10000"/>
                  <a:gd name="connsiteX614" fmla="*/ 5119 w 10000"/>
                  <a:gd name="connsiteY614" fmla="*/ 8682 h 10000"/>
                  <a:gd name="connsiteX615" fmla="*/ 5136 w 10000"/>
                  <a:gd name="connsiteY615" fmla="*/ 8692 h 10000"/>
                  <a:gd name="connsiteX616" fmla="*/ 5161 w 10000"/>
                  <a:gd name="connsiteY616" fmla="*/ 8701 h 10000"/>
                  <a:gd name="connsiteX617" fmla="*/ 5183 w 10000"/>
                  <a:gd name="connsiteY617" fmla="*/ 8701 h 10000"/>
                  <a:gd name="connsiteX618" fmla="*/ 5199 w 10000"/>
                  <a:gd name="connsiteY618" fmla="*/ 8701 h 10000"/>
                  <a:gd name="connsiteX619" fmla="*/ 5213 w 10000"/>
                  <a:gd name="connsiteY619" fmla="*/ 8705 h 10000"/>
                  <a:gd name="connsiteX620" fmla="*/ 5224 w 10000"/>
                  <a:gd name="connsiteY620" fmla="*/ 8701 h 10000"/>
                  <a:gd name="connsiteX621" fmla="*/ 5230 w 10000"/>
                  <a:gd name="connsiteY621" fmla="*/ 8701 h 10000"/>
                  <a:gd name="connsiteX622" fmla="*/ 5241 w 10000"/>
                  <a:gd name="connsiteY622" fmla="*/ 8676 h 10000"/>
                  <a:gd name="connsiteX623" fmla="*/ 5247 w 10000"/>
                  <a:gd name="connsiteY623" fmla="*/ 8666 h 10000"/>
                  <a:gd name="connsiteX624" fmla="*/ 5249 w 10000"/>
                  <a:gd name="connsiteY624" fmla="*/ 8646 h 10000"/>
                  <a:gd name="connsiteX625" fmla="*/ 5249 w 10000"/>
                  <a:gd name="connsiteY625" fmla="*/ 8650 h 10000"/>
                  <a:gd name="connsiteX626" fmla="*/ 5255 w 10000"/>
                  <a:gd name="connsiteY626" fmla="*/ 8646 h 10000"/>
                  <a:gd name="connsiteX627" fmla="*/ 5271 w 10000"/>
                  <a:gd name="connsiteY627" fmla="*/ 8650 h 10000"/>
                  <a:gd name="connsiteX628" fmla="*/ 5288 w 10000"/>
                  <a:gd name="connsiteY628" fmla="*/ 8666 h 10000"/>
                  <a:gd name="connsiteX629" fmla="*/ 5296 w 10000"/>
                  <a:gd name="connsiteY629" fmla="*/ 8666 h 10000"/>
                  <a:gd name="connsiteX630" fmla="*/ 5310 w 10000"/>
                  <a:gd name="connsiteY630" fmla="*/ 8656 h 10000"/>
                  <a:gd name="connsiteX631" fmla="*/ 5321 w 10000"/>
                  <a:gd name="connsiteY631" fmla="*/ 8650 h 10000"/>
                  <a:gd name="connsiteX632" fmla="*/ 5338 w 10000"/>
                  <a:gd name="connsiteY632" fmla="*/ 8650 h 10000"/>
                  <a:gd name="connsiteX633" fmla="*/ 5360 w 10000"/>
                  <a:gd name="connsiteY633" fmla="*/ 8640 h 10000"/>
                  <a:gd name="connsiteX634" fmla="*/ 5366 w 10000"/>
                  <a:gd name="connsiteY634" fmla="*/ 8637 h 10000"/>
                  <a:gd name="connsiteX635" fmla="*/ 5368 w 10000"/>
                  <a:gd name="connsiteY635" fmla="*/ 8637 h 10000"/>
                  <a:gd name="connsiteX636" fmla="*/ 5382 w 10000"/>
                  <a:gd name="connsiteY636" fmla="*/ 8630 h 10000"/>
                  <a:gd name="connsiteX637" fmla="*/ 5391 w 10000"/>
                  <a:gd name="connsiteY637" fmla="*/ 8630 h 10000"/>
                  <a:gd name="connsiteX638" fmla="*/ 5402 w 10000"/>
                  <a:gd name="connsiteY638" fmla="*/ 8637 h 10000"/>
                  <a:gd name="connsiteX639" fmla="*/ 5418 w 10000"/>
                  <a:gd name="connsiteY639" fmla="*/ 8656 h 10000"/>
                  <a:gd name="connsiteX640" fmla="*/ 5432 w 10000"/>
                  <a:gd name="connsiteY640" fmla="*/ 8666 h 10000"/>
                  <a:gd name="connsiteX641" fmla="*/ 5443 w 10000"/>
                  <a:gd name="connsiteY641" fmla="*/ 8682 h 10000"/>
                  <a:gd name="connsiteX642" fmla="*/ 5457 w 10000"/>
                  <a:gd name="connsiteY642" fmla="*/ 8692 h 10000"/>
                  <a:gd name="connsiteX643" fmla="*/ 5471 w 10000"/>
                  <a:gd name="connsiteY643" fmla="*/ 8705 h 10000"/>
                  <a:gd name="connsiteX644" fmla="*/ 5488 w 10000"/>
                  <a:gd name="connsiteY644" fmla="*/ 8711 h 10000"/>
                  <a:gd name="connsiteX645" fmla="*/ 5490 w 10000"/>
                  <a:gd name="connsiteY645" fmla="*/ 8721 h 10000"/>
                  <a:gd name="connsiteX646" fmla="*/ 5512 w 10000"/>
                  <a:gd name="connsiteY646" fmla="*/ 8724 h 10000"/>
                  <a:gd name="connsiteX647" fmla="*/ 5521 w 10000"/>
                  <a:gd name="connsiteY647" fmla="*/ 8714 h 10000"/>
                  <a:gd name="connsiteX648" fmla="*/ 5524 w 10000"/>
                  <a:gd name="connsiteY648" fmla="*/ 8714 h 10000"/>
                  <a:gd name="connsiteX649" fmla="*/ 5532 w 10000"/>
                  <a:gd name="connsiteY649" fmla="*/ 8721 h 10000"/>
                  <a:gd name="connsiteX650" fmla="*/ 5540 w 10000"/>
                  <a:gd name="connsiteY650" fmla="*/ 8724 h 10000"/>
                  <a:gd name="connsiteX651" fmla="*/ 5562 w 10000"/>
                  <a:gd name="connsiteY651" fmla="*/ 8750 h 10000"/>
                  <a:gd name="connsiteX652" fmla="*/ 5562 w 10000"/>
                  <a:gd name="connsiteY652" fmla="*/ 8760 h 10000"/>
                  <a:gd name="connsiteX653" fmla="*/ 5571 w 10000"/>
                  <a:gd name="connsiteY653" fmla="*/ 8782 h 10000"/>
                  <a:gd name="connsiteX654" fmla="*/ 5579 w 10000"/>
                  <a:gd name="connsiteY654" fmla="*/ 8789 h 10000"/>
                  <a:gd name="connsiteX655" fmla="*/ 5593 w 10000"/>
                  <a:gd name="connsiteY655" fmla="*/ 8789 h 10000"/>
                  <a:gd name="connsiteX656" fmla="*/ 5596 w 10000"/>
                  <a:gd name="connsiteY656" fmla="*/ 8789 h 10000"/>
                  <a:gd name="connsiteX657" fmla="*/ 5626 w 10000"/>
                  <a:gd name="connsiteY657" fmla="*/ 8782 h 10000"/>
                  <a:gd name="connsiteX658" fmla="*/ 5629 w 10000"/>
                  <a:gd name="connsiteY658" fmla="*/ 8782 h 10000"/>
                  <a:gd name="connsiteX659" fmla="*/ 5637 w 10000"/>
                  <a:gd name="connsiteY659" fmla="*/ 8779 h 10000"/>
                  <a:gd name="connsiteX660" fmla="*/ 5648 w 10000"/>
                  <a:gd name="connsiteY660" fmla="*/ 8789 h 10000"/>
                  <a:gd name="connsiteX661" fmla="*/ 5665 w 10000"/>
                  <a:gd name="connsiteY661" fmla="*/ 8795 h 10000"/>
                  <a:gd name="connsiteX662" fmla="*/ 5676 w 10000"/>
                  <a:gd name="connsiteY662" fmla="*/ 8789 h 10000"/>
                  <a:gd name="connsiteX663" fmla="*/ 5684 w 10000"/>
                  <a:gd name="connsiteY663" fmla="*/ 8782 h 10000"/>
                  <a:gd name="connsiteX664" fmla="*/ 5693 w 10000"/>
                  <a:gd name="connsiteY664" fmla="*/ 8789 h 10000"/>
                  <a:gd name="connsiteX665" fmla="*/ 5715 w 10000"/>
                  <a:gd name="connsiteY665" fmla="*/ 8808 h 10000"/>
                  <a:gd name="connsiteX666" fmla="*/ 5731 w 10000"/>
                  <a:gd name="connsiteY666" fmla="*/ 8808 h 10000"/>
                  <a:gd name="connsiteX667" fmla="*/ 5740 w 10000"/>
                  <a:gd name="connsiteY667" fmla="*/ 8808 h 10000"/>
                  <a:gd name="connsiteX668" fmla="*/ 5765 w 10000"/>
                  <a:gd name="connsiteY668" fmla="*/ 8818 h 10000"/>
                  <a:gd name="connsiteX669" fmla="*/ 5781 w 10000"/>
                  <a:gd name="connsiteY669" fmla="*/ 8824 h 10000"/>
                  <a:gd name="connsiteX670" fmla="*/ 5798 w 10000"/>
                  <a:gd name="connsiteY670" fmla="*/ 8834 h 10000"/>
                  <a:gd name="connsiteX671" fmla="*/ 5814 w 10000"/>
                  <a:gd name="connsiteY671" fmla="*/ 8837 h 10000"/>
                  <a:gd name="connsiteX672" fmla="*/ 5831 w 10000"/>
                  <a:gd name="connsiteY672" fmla="*/ 8844 h 10000"/>
                  <a:gd name="connsiteX673" fmla="*/ 5842 w 10000"/>
                  <a:gd name="connsiteY673" fmla="*/ 8847 h 10000"/>
                  <a:gd name="connsiteX674" fmla="*/ 5859 w 10000"/>
                  <a:gd name="connsiteY674" fmla="*/ 8857 h 10000"/>
                  <a:gd name="connsiteX675" fmla="*/ 5870 w 10000"/>
                  <a:gd name="connsiteY675" fmla="*/ 8867 h 10000"/>
                  <a:gd name="connsiteX676" fmla="*/ 5878 w 10000"/>
                  <a:gd name="connsiteY676" fmla="*/ 8873 h 10000"/>
                  <a:gd name="connsiteX677" fmla="*/ 5895 w 10000"/>
                  <a:gd name="connsiteY677" fmla="*/ 8873 h 10000"/>
                  <a:gd name="connsiteX678" fmla="*/ 5911 w 10000"/>
                  <a:gd name="connsiteY678" fmla="*/ 8873 h 10000"/>
                  <a:gd name="connsiteX679" fmla="*/ 5931 w 10000"/>
                  <a:gd name="connsiteY679" fmla="*/ 8873 h 10000"/>
                  <a:gd name="connsiteX680" fmla="*/ 5950 w 10000"/>
                  <a:gd name="connsiteY680" fmla="*/ 8867 h 10000"/>
                  <a:gd name="connsiteX681" fmla="*/ 5967 w 10000"/>
                  <a:gd name="connsiteY681" fmla="*/ 8867 h 10000"/>
                  <a:gd name="connsiteX682" fmla="*/ 5975 w 10000"/>
                  <a:gd name="connsiteY682" fmla="*/ 8873 h 10000"/>
                  <a:gd name="connsiteX683" fmla="*/ 6000 w 10000"/>
                  <a:gd name="connsiteY683" fmla="*/ 8883 h 10000"/>
                  <a:gd name="connsiteX684" fmla="*/ 5997 w 10000"/>
                  <a:gd name="connsiteY684" fmla="*/ 8886 h 10000"/>
                  <a:gd name="connsiteX685" fmla="*/ 5997 w 10000"/>
                  <a:gd name="connsiteY685" fmla="*/ 8896 h 10000"/>
                  <a:gd name="connsiteX686" fmla="*/ 6014 w 10000"/>
                  <a:gd name="connsiteY686" fmla="*/ 8892 h 10000"/>
                  <a:gd name="connsiteX687" fmla="*/ 6028 w 10000"/>
                  <a:gd name="connsiteY687" fmla="*/ 8892 h 10000"/>
                  <a:gd name="connsiteX688" fmla="*/ 6053 w 10000"/>
                  <a:gd name="connsiteY688" fmla="*/ 8886 h 10000"/>
                  <a:gd name="connsiteX689" fmla="*/ 6072 w 10000"/>
                  <a:gd name="connsiteY689" fmla="*/ 8876 h 10000"/>
                  <a:gd name="connsiteX690" fmla="*/ 6089 w 10000"/>
                  <a:gd name="connsiteY690" fmla="*/ 8867 h 10000"/>
                  <a:gd name="connsiteX691" fmla="*/ 6111 w 10000"/>
                  <a:gd name="connsiteY691" fmla="*/ 8857 h 10000"/>
                  <a:gd name="connsiteX692" fmla="*/ 6127 w 10000"/>
                  <a:gd name="connsiteY692" fmla="*/ 8847 h 10000"/>
                  <a:gd name="connsiteX693" fmla="*/ 6152 w 10000"/>
                  <a:gd name="connsiteY693" fmla="*/ 8834 h 10000"/>
                  <a:gd name="connsiteX694" fmla="*/ 6183 w 10000"/>
                  <a:gd name="connsiteY694" fmla="*/ 8828 h 10000"/>
                  <a:gd name="connsiteX695" fmla="*/ 6175 w 10000"/>
                  <a:gd name="connsiteY695" fmla="*/ 8844 h 10000"/>
                  <a:gd name="connsiteX696" fmla="*/ 6169 w 10000"/>
                  <a:gd name="connsiteY696" fmla="*/ 8863 h 10000"/>
                  <a:gd name="connsiteX697" fmla="*/ 6158 w 10000"/>
                  <a:gd name="connsiteY697" fmla="*/ 8886 h 10000"/>
                  <a:gd name="connsiteX698" fmla="*/ 6152 w 10000"/>
                  <a:gd name="connsiteY698" fmla="*/ 8896 h 10000"/>
                  <a:gd name="connsiteX699" fmla="*/ 6150 w 10000"/>
                  <a:gd name="connsiteY699" fmla="*/ 8909 h 10000"/>
                  <a:gd name="connsiteX700" fmla="*/ 6152 w 10000"/>
                  <a:gd name="connsiteY700" fmla="*/ 8938 h 10000"/>
                  <a:gd name="connsiteX701" fmla="*/ 6158 w 10000"/>
                  <a:gd name="connsiteY701" fmla="*/ 8957 h 10000"/>
                  <a:gd name="connsiteX702" fmla="*/ 6161 w 10000"/>
                  <a:gd name="connsiteY702" fmla="*/ 8980 h 10000"/>
                  <a:gd name="connsiteX703" fmla="*/ 6166 w 10000"/>
                  <a:gd name="connsiteY703" fmla="*/ 8999 h 10000"/>
                  <a:gd name="connsiteX704" fmla="*/ 6175 w 10000"/>
                  <a:gd name="connsiteY704" fmla="*/ 9032 h 10000"/>
                  <a:gd name="connsiteX705" fmla="*/ 6183 w 10000"/>
                  <a:gd name="connsiteY705" fmla="*/ 9051 h 10000"/>
                  <a:gd name="connsiteX706" fmla="*/ 6191 w 10000"/>
                  <a:gd name="connsiteY706" fmla="*/ 9064 h 10000"/>
                  <a:gd name="connsiteX707" fmla="*/ 6194 w 10000"/>
                  <a:gd name="connsiteY707" fmla="*/ 9084 h 10000"/>
                  <a:gd name="connsiteX708" fmla="*/ 6208 w 10000"/>
                  <a:gd name="connsiteY708" fmla="*/ 9103 h 10000"/>
                  <a:gd name="connsiteX709" fmla="*/ 6208 w 10000"/>
                  <a:gd name="connsiteY709" fmla="*/ 9113 h 10000"/>
                  <a:gd name="connsiteX710" fmla="*/ 6216 w 10000"/>
                  <a:gd name="connsiteY710" fmla="*/ 9129 h 10000"/>
                  <a:gd name="connsiteX711" fmla="*/ 6230 w 10000"/>
                  <a:gd name="connsiteY711" fmla="*/ 9148 h 10000"/>
                  <a:gd name="connsiteX712" fmla="*/ 6241 w 10000"/>
                  <a:gd name="connsiteY712" fmla="*/ 9165 h 10000"/>
                  <a:gd name="connsiteX713" fmla="*/ 6249 w 10000"/>
                  <a:gd name="connsiteY713" fmla="*/ 9168 h 10000"/>
                  <a:gd name="connsiteX714" fmla="*/ 6266 w 10000"/>
                  <a:gd name="connsiteY714" fmla="*/ 9184 h 10000"/>
                  <a:gd name="connsiteX715" fmla="*/ 6280 w 10000"/>
                  <a:gd name="connsiteY715" fmla="*/ 9184 h 10000"/>
                  <a:gd name="connsiteX716" fmla="*/ 6288 w 10000"/>
                  <a:gd name="connsiteY716" fmla="*/ 9177 h 10000"/>
                  <a:gd name="connsiteX717" fmla="*/ 6299 w 10000"/>
                  <a:gd name="connsiteY717" fmla="*/ 9187 h 10000"/>
                  <a:gd name="connsiteX718" fmla="*/ 6305 w 10000"/>
                  <a:gd name="connsiteY718" fmla="*/ 9197 h 10000"/>
                  <a:gd name="connsiteX719" fmla="*/ 6310 w 10000"/>
                  <a:gd name="connsiteY719" fmla="*/ 9197 h 10000"/>
                  <a:gd name="connsiteX720" fmla="*/ 6321 w 10000"/>
                  <a:gd name="connsiteY720" fmla="*/ 9213 h 10000"/>
                  <a:gd name="connsiteX721" fmla="*/ 6335 w 10000"/>
                  <a:gd name="connsiteY721" fmla="*/ 9223 h 10000"/>
                  <a:gd name="connsiteX722" fmla="*/ 6338 w 10000"/>
                  <a:gd name="connsiteY722" fmla="*/ 9223 h 10000"/>
                  <a:gd name="connsiteX723" fmla="*/ 6355 w 10000"/>
                  <a:gd name="connsiteY723" fmla="*/ 9226 h 10000"/>
                  <a:gd name="connsiteX724" fmla="*/ 6363 w 10000"/>
                  <a:gd name="connsiteY724" fmla="*/ 9236 h 10000"/>
                  <a:gd name="connsiteX725" fmla="*/ 6380 w 10000"/>
                  <a:gd name="connsiteY725" fmla="*/ 9258 h 10000"/>
                  <a:gd name="connsiteX726" fmla="*/ 6393 w 10000"/>
                  <a:gd name="connsiteY726" fmla="*/ 9278 h 10000"/>
                  <a:gd name="connsiteX727" fmla="*/ 6396 w 10000"/>
                  <a:gd name="connsiteY727" fmla="*/ 9288 h 10000"/>
                  <a:gd name="connsiteX728" fmla="*/ 6407 w 10000"/>
                  <a:gd name="connsiteY728" fmla="*/ 9297 h 10000"/>
                  <a:gd name="connsiteX729" fmla="*/ 6410 w 10000"/>
                  <a:gd name="connsiteY729" fmla="*/ 9307 h 10000"/>
                  <a:gd name="connsiteX730" fmla="*/ 6416 w 10000"/>
                  <a:gd name="connsiteY730" fmla="*/ 9317 h 10000"/>
                  <a:gd name="connsiteX731" fmla="*/ 6424 w 10000"/>
                  <a:gd name="connsiteY731" fmla="*/ 9326 h 10000"/>
                  <a:gd name="connsiteX732" fmla="*/ 6435 w 10000"/>
                  <a:gd name="connsiteY732" fmla="*/ 9336 h 10000"/>
                  <a:gd name="connsiteX733" fmla="*/ 6443 w 10000"/>
                  <a:gd name="connsiteY733" fmla="*/ 9346 h 10000"/>
                  <a:gd name="connsiteX734" fmla="*/ 6449 w 10000"/>
                  <a:gd name="connsiteY734" fmla="*/ 9362 h 10000"/>
                  <a:gd name="connsiteX735" fmla="*/ 6452 w 10000"/>
                  <a:gd name="connsiteY735" fmla="*/ 9372 h 10000"/>
                  <a:gd name="connsiteX736" fmla="*/ 6449 w 10000"/>
                  <a:gd name="connsiteY736" fmla="*/ 9381 h 10000"/>
                  <a:gd name="connsiteX737" fmla="*/ 6465 w 10000"/>
                  <a:gd name="connsiteY737" fmla="*/ 9394 h 10000"/>
                  <a:gd name="connsiteX738" fmla="*/ 6468 w 10000"/>
                  <a:gd name="connsiteY738" fmla="*/ 9420 h 10000"/>
                  <a:gd name="connsiteX739" fmla="*/ 6493 w 10000"/>
                  <a:gd name="connsiteY739" fmla="*/ 9430 h 10000"/>
                  <a:gd name="connsiteX740" fmla="*/ 6507 w 10000"/>
                  <a:gd name="connsiteY740" fmla="*/ 9440 h 10000"/>
                  <a:gd name="connsiteX741" fmla="*/ 6524 w 10000"/>
                  <a:gd name="connsiteY741" fmla="*/ 9459 h 10000"/>
                  <a:gd name="connsiteX742" fmla="*/ 6532 w 10000"/>
                  <a:gd name="connsiteY742" fmla="*/ 9485 h 10000"/>
                  <a:gd name="connsiteX743" fmla="*/ 6537 w 10000"/>
                  <a:gd name="connsiteY743" fmla="*/ 9498 h 10000"/>
                  <a:gd name="connsiteX744" fmla="*/ 6571 w 10000"/>
                  <a:gd name="connsiteY744" fmla="*/ 9508 h 10000"/>
                  <a:gd name="connsiteX745" fmla="*/ 6596 w 10000"/>
                  <a:gd name="connsiteY745" fmla="*/ 9508 h 10000"/>
                  <a:gd name="connsiteX746" fmla="*/ 6637 w 10000"/>
                  <a:gd name="connsiteY746" fmla="*/ 9517 h 10000"/>
                  <a:gd name="connsiteX747" fmla="*/ 6662 w 10000"/>
                  <a:gd name="connsiteY747" fmla="*/ 9524 h 10000"/>
                  <a:gd name="connsiteX748" fmla="*/ 6679 w 10000"/>
                  <a:gd name="connsiteY748" fmla="*/ 9517 h 10000"/>
                  <a:gd name="connsiteX749" fmla="*/ 6679 w 10000"/>
                  <a:gd name="connsiteY749" fmla="*/ 9505 h 10000"/>
                  <a:gd name="connsiteX750" fmla="*/ 6690 w 10000"/>
                  <a:gd name="connsiteY750" fmla="*/ 9485 h 10000"/>
                  <a:gd name="connsiteX751" fmla="*/ 6693 w 10000"/>
                  <a:gd name="connsiteY751" fmla="*/ 9479 h 10000"/>
                  <a:gd name="connsiteX752" fmla="*/ 6706 w 10000"/>
                  <a:gd name="connsiteY752" fmla="*/ 9469 h 10000"/>
                  <a:gd name="connsiteX753" fmla="*/ 6709 w 10000"/>
                  <a:gd name="connsiteY753" fmla="*/ 9462 h 10000"/>
                  <a:gd name="connsiteX754" fmla="*/ 6717 w 10000"/>
                  <a:gd name="connsiteY754" fmla="*/ 9459 h 10000"/>
                  <a:gd name="connsiteX755" fmla="*/ 6726 w 10000"/>
                  <a:gd name="connsiteY755" fmla="*/ 9459 h 10000"/>
                  <a:gd name="connsiteX756" fmla="*/ 6742 w 10000"/>
                  <a:gd name="connsiteY756" fmla="*/ 9462 h 10000"/>
                  <a:gd name="connsiteX757" fmla="*/ 6759 w 10000"/>
                  <a:gd name="connsiteY757" fmla="*/ 9479 h 10000"/>
                  <a:gd name="connsiteX758" fmla="*/ 6781 w 10000"/>
                  <a:gd name="connsiteY758" fmla="*/ 9485 h 10000"/>
                  <a:gd name="connsiteX759" fmla="*/ 6795 w 10000"/>
                  <a:gd name="connsiteY759" fmla="*/ 9485 h 10000"/>
                  <a:gd name="connsiteX760" fmla="*/ 6803 w 10000"/>
                  <a:gd name="connsiteY760" fmla="*/ 9498 h 10000"/>
                  <a:gd name="connsiteX761" fmla="*/ 6806 w 10000"/>
                  <a:gd name="connsiteY761" fmla="*/ 9508 h 10000"/>
                  <a:gd name="connsiteX762" fmla="*/ 6823 w 10000"/>
                  <a:gd name="connsiteY762" fmla="*/ 9514 h 10000"/>
                  <a:gd name="connsiteX763" fmla="*/ 6831 w 10000"/>
                  <a:gd name="connsiteY763" fmla="*/ 9514 h 10000"/>
                  <a:gd name="connsiteX764" fmla="*/ 6848 w 10000"/>
                  <a:gd name="connsiteY764" fmla="*/ 9514 h 10000"/>
                  <a:gd name="connsiteX765" fmla="*/ 6856 w 10000"/>
                  <a:gd name="connsiteY765" fmla="*/ 9517 h 10000"/>
                  <a:gd name="connsiteX766" fmla="*/ 6878 w 10000"/>
                  <a:gd name="connsiteY766" fmla="*/ 9524 h 10000"/>
                  <a:gd name="connsiteX767" fmla="*/ 6895 w 10000"/>
                  <a:gd name="connsiteY767" fmla="*/ 9524 h 10000"/>
                  <a:gd name="connsiteX768" fmla="*/ 6917 w 10000"/>
                  <a:gd name="connsiteY768" fmla="*/ 9527 h 10000"/>
                  <a:gd name="connsiteX769" fmla="*/ 6934 w 10000"/>
                  <a:gd name="connsiteY769" fmla="*/ 9534 h 10000"/>
                  <a:gd name="connsiteX770" fmla="*/ 6961 w 10000"/>
                  <a:gd name="connsiteY770" fmla="*/ 9543 h 10000"/>
                  <a:gd name="connsiteX771" fmla="*/ 6989 w 10000"/>
                  <a:gd name="connsiteY771" fmla="*/ 9547 h 10000"/>
                  <a:gd name="connsiteX772" fmla="*/ 7014 w 10000"/>
                  <a:gd name="connsiteY772" fmla="*/ 9543 h 10000"/>
                  <a:gd name="connsiteX773" fmla="*/ 7033 w 10000"/>
                  <a:gd name="connsiteY773" fmla="*/ 9543 h 10000"/>
                  <a:gd name="connsiteX774" fmla="*/ 7042 w 10000"/>
                  <a:gd name="connsiteY774" fmla="*/ 9547 h 10000"/>
                  <a:gd name="connsiteX775" fmla="*/ 7069 w 10000"/>
                  <a:gd name="connsiteY775" fmla="*/ 9647 h 10000"/>
                  <a:gd name="connsiteX776" fmla="*/ 7122 w 10000"/>
                  <a:gd name="connsiteY776" fmla="*/ 9734 h 10000"/>
                  <a:gd name="connsiteX777" fmla="*/ 7147 w 10000"/>
                  <a:gd name="connsiteY777" fmla="*/ 9744 h 10000"/>
                  <a:gd name="connsiteX778" fmla="*/ 7169 w 10000"/>
                  <a:gd name="connsiteY778" fmla="*/ 9741 h 10000"/>
                  <a:gd name="connsiteX779" fmla="*/ 7177 w 10000"/>
                  <a:gd name="connsiteY779" fmla="*/ 9744 h 10000"/>
                  <a:gd name="connsiteX780" fmla="*/ 7186 w 10000"/>
                  <a:gd name="connsiteY780" fmla="*/ 9754 h 10000"/>
                  <a:gd name="connsiteX781" fmla="*/ 7191 w 10000"/>
                  <a:gd name="connsiteY781" fmla="*/ 9773 h 10000"/>
                  <a:gd name="connsiteX782" fmla="*/ 7208 w 10000"/>
                  <a:gd name="connsiteY782" fmla="*/ 9783 h 10000"/>
                  <a:gd name="connsiteX783" fmla="*/ 7219 w 10000"/>
                  <a:gd name="connsiteY783" fmla="*/ 9793 h 10000"/>
                  <a:gd name="connsiteX784" fmla="*/ 7235 w 10000"/>
                  <a:gd name="connsiteY784" fmla="*/ 9802 h 10000"/>
                  <a:gd name="connsiteX785" fmla="*/ 7249 w 10000"/>
                  <a:gd name="connsiteY785" fmla="*/ 9819 h 10000"/>
                  <a:gd name="connsiteX786" fmla="*/ 7255 w 10000"/>
                  <a:gd name="connsiteY786" fmla="*/ 9835 h 10000"/>
                  <a:gd name="connsiteX787" fmla="*/ 7255 w 10000"/>
                  <a:gd name="connsiteY787" fmla="*/ 9848 h 10000"/>
                  <a:gd name="connsiteX788" fmla="*/ 7249 w 10000"/>
                  <a:gd name="connsiteY788" fmla="*/ 9848 h 10000"/>
                  <a:gd name="connsiteX789" fmla="*/ 7244 w 10000"/>
                  <a:gd name="connsiteY789" fmla="*/ 9858 h 10000"/>
                  <a:gd name="connsiteX790" fmla="*/ 7235 w 10000"/>
                  <a:gd name="connsiteY790" fmla="*/ 9883 h 10000"/>
                  <a:gd name="connsiteX791" fmla="*/ 7244 w 10000"/>
                  <a:gd name="connsiteY791" fmla="*/ 9903 h 10000"/>
                  <a:gd name="connsiteX792" fmla="*/ 7258 w 10000"/>
                  <a:gd name="connsiteY792" fmla="*/ 9926 h 10000"/>
                  <a:gd name="connsiteX793" fmla="*/ 7263 w 10000"/>
                  <a:gd name="connsiteY793" fmla="*/ 9948 h 10000"/>
                  <a:gd name="connsiteX794" fmla="*/ 7274 w 10000"/>
                  <a:gd name="connsiteY794" fmla="*/ 9968 h 10000"/>
                  <a:gd name="connsiteX795" fmla="*/ 7283 w 10000"/>
                  <a:gd name="connsiteY795" fmla="*/ 9987 h 10000"/>
                  <a:gd name="connsiteX796" fmla="*/ 7291 w 10000"/>
                  <a:gd name="connsiteY796" fmla="*/ 10000 h 10000"/>
                  <a:gd name="connsiteX797" fmla="*/ 7305 w 10000"/>
                  <a:gd name="connsiteY797" fmla="*/ 9997 h 10000"/>
                  <a:gd name="connsiteX798" fmla="*/ 7313 w 10000"/>
                  <a:gd name="connsiteY798" fmla="*/ 9977 h 10000"/>
                  <a:gd name="connsiteX799" fmla="*/ 7324 w 10000"/>
                  <a:gd name="connsiteY799" fmla="*/ 9968 h 10000"/>
                  <a:gd name="connsiteX800" fmla="*/ 7341 w 10000"/>
                  <a:gd name="connsiteY800" fmla="*/ 9971 h 10000"/>
                  <a:gd name="connsiteX801" fmla="*/ 7368 w 10000"/>
                  <a:gd name="connsiteY801" fmla="*/ 9987 h 10000"/>
                  <a:gd name="connsiteX802" fmla="*/ 7380 w 10000"/>
                  <a:gd name="connsiteY802" fmla="*/ 9990 h 10000"/>
                  <a:gd name="connsiteX803" fmla="*/ 7393 w 10000"/>
                  <a:gd name="connsiteY803" fmla="*/ 9981 h 10000"/>
                  <a:gd name="connsiteX804" fmla="*/ 7404 w 10000"/>
                  <a:gd name="connsiteY804" fmla="*/ 9968 h 10000"/>
                  <a:gd name="connsiteX805" fmla="*/ 7418 w 10000"/>
                  <a:gd name="connsiteY805" fmla="*/ 9948 h 10000"/>
                  <a:gd name="connsiteX806" fmla="*/ 7427 w 10000"/>
                  <a:gd name="connsiteY806" fmla="*/ 9922 h 10000"/>
                  <a:gd name="connsiteX807" fmla="*/ 7427 w 10000"/>
                  <a:gd name="connsiteY807" fmla="*/ 9906 h 10000"/>
                  <a:gd name="connsiteX808" fmla="*/ 7404 w 10000"/>
                  <a:gd name="connsiteY808" fmla="*/ 9877 h 10000"/>
                  <a:gd name="connsiteX809" fmla="*/ 7388 w 10000"/>
                  <a:gd name="connsiteY809" fmla="*/ 9854 h 10000"/>
                  <a:gd name="connsiteX810" fmla="*/ 7385 w 10000"/>
                  <a:gd name="connsiteY810" fmla="*/ 9845 h 10000"/>
                  <a:gd name="connsiteX811" fmla="*/ 7385 w 10000"/>
                  <a:gd name="connsiteY811" fmla="*/ 9825 h 10000"/>
                  <a:gd name="connsiteX812" fmla="*/ 7385 w 10000"/>
                  <a:gd name="connsiteY812" fmla="*/ 9819 h 10000"/>
                  <a:gd name="connsiteX813" fmla="*/ 7393 w 10000"/>
                  <a:gd name="connsiteY813" fmla="*/ 9809 h 10000"/>
                  <a:gd name="connsiteX814" fmla="*/ 7404 w 10000"/>
                  <a:gd name="connsiteY814" fmla="*/ 9793 h 10000"/>
                  <a:gd name="connsiteX815" fmla="*/ 7413 w 10000"/>
                  <a:gd name="connsiteY815" fmla="*/ 9783 h 10000"/>
                  <a:gd name="connsiteX816" fmla="*/ 7404 w 10000"/>
                  <a:gd name="connsiteY816" fmla="*/ 9770 h 10000"/>
                  <a:gd name="connsiteX817" fmla="*/ 7388 w 10000"/>
                  <a:gd name="connsiteY817" fmla="*/ 9760 h 10000"/>
                  <a:gd name="connsiteX818" fmla="*/ 7371 w 10000"/>
                  <a:gd name="connsiteY818" fmla="*/ 9744 h 10000"/>
                  <a:gd name="connsiteX819" fmla="*/ 7363 w 10000"/>
                  <a:gd name="connsiteY819" fmla="*/ 9731 h 10000"/>
                  <a:gd name="connsiteX820" fmla="*/ 7355 w 10000"/>
                  <a:gd name="connsiteY820" fmla="*/ 9715 h 10000"/>
                  <a:gd name="connsiteX821" fmla="*/ 7360 w 10000"/>
                  <a:gd name="connsiteY821" fmla="*/ 9686 h 10000"/>
                  <a:gd name="connsiteX822" fmla="*/ 7363 w 10000"/>
                  <a:gd name="connsiteY822" fmla="*/ 9657 h 10000"/>
                  <a:gd name="connsiteX823" fmla="*/ 7360 w 10000"/>
                  <a:gd name="connsiteY823" fmla="*/ 9631 h 10000"/>
                  <a:gd name="connsiteX824" fmla="*/ 7346 w 10000"/>
                  <a:gd name="connsiteY824" fmla="*/ 9611 h 10000"/>
                  <a:gd name="connsiteX825" fmla="*/ 7332 w 10000"/>
                  <a:gd name="connsiteY825" fmla="*/ 9585 h 10000"/>
                  <a:gd name="connsiteX826" fmla="*/ 7324 w 10000"/>
                  <a:gd name="connsiteY826" fmla="*/ 9573 h 10000"/>
                  <a:gd name="connsiteX827" fmla="*/ 7324 w 10000"/>
                  <a:gd name="connsiteY827" fmla="*/ 9553 h 10000"/>
                  <a:gd name="connsiteX828" fmla="*/ 7324 w 10000"/>
                  <a:gd name="connsiteY828" fmla="*/ 9543 h 10000"/>
                  <a:gd name="connsiteX829" fmla="*/ 7324 w 10000"/>
                  <a:gd name="connsiteY829" fmla="*/ 9517 h 10000"/>
                  <a:gd name="connsiteX830" fmla="*/ 7324 w 10000"/>
                  <a:gd name="connsiteY830" fmla="*/ 9498 h 10000"/>
                  <a:gd name="connsiteX831" fmla="*/ 7332 w 10000"/>
                  <a:gd name="connsiteY831" fmla="*/ 9479 h 10000"/>
                  <a:gd name="connsiteX832" fmla="*/ 7341 w 10000"/>
                  <a:gd name="connsiteY832" fmla="*/ 9462 h 10000"/>
                  <a:gd name="connsiteX833" fmla="*/ 7352 w 10000"/>
                  <a:gd name="connsiteY833" fmla="*/ 9459 h 10000"/>
                  <a:gd name="connsiteX834" fmla="*/ 7360 w 10000"/>
                  <a:gd name="connsiteY834" fmla="*/ 9443 h 10000"/>
                  <a:gd name="connsiteX835" fmla="*/ 7363 w 10000"/>
                  <a:gd name="connsiteY835" fmla="*/ 9433 h 10000"/>
                  <a:gd name="connsiteX836" fmla="*/ 7377 w 10000"/>
                  <a:gd name="connsiteY836" fmla="*/ 9433 h 10000"/>
                  <a:gd name="connsiteX837" fmla="*/ 7388 w 10000"/>
                  <a:gd name="connsiteY837" fmla="*/ 9430 h 10000"/>
                  <a:gd name="connsiteX838" fmla="*/ 7396 w 10000"/>
                  <a:gd name="connsiteY838" fmla="*/ 9430 h 10000"/>
                  <a:gd name="connsiteX839" fmla="*/ 7402 w 10000"/>
                  <a:gd name="connsiteY839" fmla="*/ 9424 h 10000"/>
                  <a:gd name="connsiteX840" fmla="*/ 7396 w 10000"/>
                  <a:gd name="connsiteY840" fmla="*/ 9414 h 10000"/>
                  <a:gd name="connsiteX841" fmla="*/ 7388 w 10000"/>
                  <a:gd name="connsiteY841" fmla="*/ 9401 h 10000"/>
                  <a:gd name="connsiteX842" fmla="*/ 7371 w 10000"/>
                  <a:gd name="connsiteY842" fmla="*/ 9391 h 10000"/>
                  <a:gd name="connsiteX843" fmla="*/ 7355 w 10000"/>
                  <a:gd name="connsiteY843" fmla="*/ 9375 h 10000"/>
                  <a:gd name="connsiteX844" fmla="*/ 7332 w 10000"/>
                  <a:gd name="connsiteY844" fmla="*/ 9356 h 10000"/>
                  <a:gd name="connsiteX845" fmla="*/ 7313 w 10000"/>
                  <a:gd name="connsiteY845" fmla="*/ 9330 h 10000"/>
                  <a:gd name="connsiteX846" fmla="*/ 7307 w 10000"/>
                  <a:gd name="connsiteY846" fmla="*/ 9310 h 10000"/>
                  <a:gd name="connsiteX847" fmla="*/ 7305 w 10000"/>
                  <a:gd name="connsiteY847" fmla="*/ 9291 h 10000"/>
                  <a:gd name="connsiteX848" fmla="*/ 7305 w 10000"/>
                  <a:gd name="connsiteY848" fmla="*/ 9278 h 10000"/>
                  <a:gd name="connsiteX849" fmla="*/ 7296 w 10000"/>
                  <a:gd name="connsiteY849" fmla="*/ 9268 h 10000"/>
                  <a:gd name="connsiteX850" fmla="*/ 7296 w 10000"/>
                  <a:gd name="connsiteY850" fmla="*/ 9249 h 10000"/>
                  <a:gd name="connsiteX851" fmla="*/ 7291 w 10000"/>
                  <a:gd name="connsiteY851" fmla="*/ 9226 h 10000"/>
                  <a:gd name="connsiteX852" fmla="*/ 7283 w 10000"/>
                  <a:gd name="connsiteY852" fmla="*/ 9213 h 10000"/>
                  <a:gd name="connsiteX853" fmla="*/ 7274 w 10000"/>
                  <a:gd name="connsiteY853" fmla="*/ 9194 h 10000"/>
                  <a:gd name="connsiteX854" fmla="*/ 7274 w 10000"/>
                  <a:gd name="connsiteY854" fmla="*/ 9174 h 10000"/>
                  <a:gd name="connsiteX855" fmla="*/ 7280 w 10000"/>
                  <a:gd name="connsiteY855" fmla="*/ 9148 h 10000"/>
                  <a:gd name="connsiteX856" fmla="*/ 7283 w 10000"/>
                  <a:gd name="connsiteY856" fmla="*/ 9119 h 10000"/>
                  <a:gd name="connsiteX857" fmla="*/ 7291 w 10000"/>
                  <a:gd name="connsiteY857" fmla="*/ 9100 h 10000"/>
                  <a:gd name="connsiteX858" fmla="*/ 7307 w 10000"/>
                  <a:gd name="connsiteY858" fmla="*/ 9080 h 10000"/>
                  <a:gd name="connsiteX859" fmla="*/ 7324 w 10000"/>
                  <a:gd name="connsiteY859" fmla="*/ 9054 h 10000"/>
                  <a:gd name="connsiteX860" fmla="*/ 7341 w 10000"/>
                  <a:gd name="connsiteY860" fmla="*/ 9054 h 10000"/>
                  <a:gd name="connsiteX861" fmla="*/ 7352 w 10000"/>
                  <a:gd name="connsiteY861" fmla="*/ 9054 h 10000"/>
                  <a:gd name="connsiteX862" fmla="*/ 7346 w 10000"/>
                  <a:gd name="connsiteY862" fmla="*/ 9032 h 10000"/>
                  <a:gd name="connsiteX863" fmla="*/ 7341 w 10000"/>
                  <a:gd name="connsiteY863" fmla="*/ 9022 h 10000"/>
                  <a:gd name="connsiteX864" fmla="*/ 7352 w 10000"/>
                  <a:gd name="connsiteY864" fmla="*/ 8999 h 10000"/>
                  <a:gd name="connsiteX865" fmla="*/ 7360 w 10000"/>
                  <a:gd name="connsiteY865" fmla="*/ 8967 h 10000"/>
                  <a:gd name="connsiteX866" fmla="*/ 7368 w 10000"/>
                  <a:gd name="connsiteY866" fmla="*/ 8922 h 10000"/>
                  <a:gd name="connsiteX867" fmla="*/ 7377 w 10000"/>
                  <a:gd name="connsiteY867" fmla="*/ 8896 h 10000"/>
                  <a:gd name="connsiteX868" fmla="*/ 7380 w 10000"/>
                  <a:gd name="connsiteY868" fmla="*/ 8867 h 10000"/>
                  <a:gd name="connsiteX869" fmla="*/ 7402 w 10000"/>
                  <a:gd name="connsiteY869" fmla="*/ 8824 h 10000"/>
                  <a:gd name="connsiteX870" fmla="*/ 7402 w 10000"/>
                  <a:gd name="connsiteY870" fmla="*/ 8808 h 10000"/>
                  <a:gd name="connsiteX871" fmla="*/ 7393 w 10000"/>
                  <a:gd name="connsiteY871" fmla="*/ 8795 h 10000"/>
                  <a:gd name="connsiteX872" fmla="*/ 7388 w 10000"/>
                  <a:gd name="connsiteY872" fmla="*/ 8799 h 10000"/>
                  <a:gd name="connsiteX873" fmla="*/ 7396 w 10000"/>
                  <a:gd name="connsiteY873" fmla="*/ 8789 h 10000"/>
                  <a:gd name="connsiteX874" fmla="*/ 7404 w 10000"/>
                  <a:gd name="connsiteY874" fmla="*/ 8789 h 10000"/>
                  <a:gd name="connsiteX875" fmla="*/ 7421 w 10000"/>
                  <a:gd name="connsiteY875" fmla="*/ 8769 h 10000"/>
                  <a:gd name="connsiteX876" fmla="*/ 7443 w 10000"/>
                  <a:gd name="connsiteY876" fmla="*/ 8763 h 10000"/>
                  <a:gd name="connsiteX877" fmla="*/ 7452 w 10000"/>
                  <a:gd name="connsiteY877" fmla="*/ 8769 h 10000"/>
                  <a:gd name="connsiteX878" fmla="*/ 7468 w 10000"/>
                  <a:gd name="connsiteY878" fmla="*/ 8769 h 10000"/>
                  <a:gd name="connsiteX879" fmla="*/ 7499 w 10000"/>
                  <a:gd name="connsiteY879" fmla="*/ 8763 h 10000"/>
                  <a:gd name="connsiteX880" fmla="*/ 7526 w 10000"/>
                  <a:gd name="connsiteY880" fmla="*/ 8763 h 10000"/>
                  <a:gd name="connsiteX881" fmla="*/ 7532 w 10000"/>
                  <a:gd name="connsiteY881" fmla="*/ 8763 h 10000"/>
                  <a:gd name="connsiteX882" fmla="*/ 7554 w 10000"/>
                  <a:gd name="connsiteY882" fmla="*/ 8744 h 10000"/>
                  <a:gd name="connsiteX883" fmla="*/ 7571 w 10000"/>
                  <a:gd name="connsiteY883" fmla="*/ 8731 h 10000"/>
                  <a:gd name="connsiteX884" fmla="*/ 7587 w 10000"/>
                  <a:gd name="connsiteY884" fmla="*/ 8711 h 10000"/>
                  <a:gd name="connsiteX885" fmla="*/ 7607 w 10000"/>
                  <a:gd name="connsiteY885" fmla="*/ 8711 h 10000"/>
                  <a:gd name="connsiteX886" fmla="*/ 7634 w 10000"/>
                  <a:gd name="connsiteY886" fmla="*/ 8705 h 10000"/>
                  <a:gd name="connsiteX887" fmla="*/ 7643 w 10000"/>
                  <a:gd name="connsiteY887" fmla="*/ 8682 h 10000"/>
                  <a:gd name="connsiteX888" fmla="*/ 7654 w 10000"/>
                  <a:gd name="connsiteY888" fmla="*/ 8666 h 10000"/>
                  <a:gd name="connsiteX889" fmla="*/ 7668 w 10000"/>
                  <a:gd name="connsiteY889" fmla="*/ 8666 h 10000"/>
                  <a:gd name="connsiteX890" fmla="*/ 7676 w 10000"/>
                  <a:gd name="connsiteY890" fmla="*/ 8682 h 10000"/>
                  <a:gd name="connsiteX891" fmla="*/ 7704 w 10000"/>
                  <a:gd name="connsiteY891" fmla="*/ 8669 h 10000"/>
                  <a:gd name="connsiteX892" fmla="*/ 7712 w 10000"/>
                  <a:gd name="connsiteY892" fmla="*/ 8669 h 10000"/>
                  <a:gd name="connsiteX893" fmla="*/ 7720 w 10000"/>
                  <a:gd name="connsiteY893" fmla="*/ 8669 h 10000"/>
                  <a:gd name="connsiteX894" fmla="*/ 7726 w 10000"/>
                  <a:gd name="connsiteY894" fmla="*/ 8656 h 10000"/>
                  <a:gd name="connsiteX895" fmla="*/ 7734 w 10000"/>
                  <a:gd name="connsiteY895" fmla="*/ 8650 h 10000"/>
                  <a:gd name="connsiteX896" fmla="*/ 7742 w 10000"/>
                  <a:gd name="connsiteY896" fmla="*/ 8650 h 10000"/>
                  <a:gd name="connsiteX897" fmla="*/ 7759 w 10000"/>
                  <a:gd name="connsiteY897" fmla="*/ 8650 h 10000"/>
                  <a:gd name="connsiteX898" fmla="*/ 7756 w 10000"/>
                  <a:gd name="connsiteY898" fmla="*/ 8630 h 10000"/>
                  <a:gd name="connsiteX899" fmla="*/ 7751 w 10000"/>
                  <a:gd name="connsiteY899" fmla="*/ 8627 h 10000"/>
                  <a:gd name="connsiteX900" fmla="*/ 7742 w 10000"/>
                  <a:gd name="connsiteY900" fmla="*/ 8620 h 10000"/>
                  <a:gd name="connsiteX901" fmla="*/ 7734 w 10000"/>
                  <a:gd name="connsiteY901" fmla="*/ 8591 h 10000"/>
                  <a:gd name="connsiteX902" fmla="*/ 7709 w 10000"/>
                  <a:gd name="connsiteY902" fmla="*/ 8582 h 10000"/>
                  <a:gd name="connsiteX903" fmla="*/ 7695 w 10000"/>
                  <a:gd name="connsiteY903" fmla="*/ 8578 h 10000"/>
                  <a:gd name="connsiteX904" fmla="*/ 7668 w 10000"/>
                  <a:gd name="connsiteY904" fmla="*/ 8562 h 10000"/>
                  <a:gd name="connsiteX905" fmla="*/ 7645 w 10000"/>
                  <a:gd name="connsiteY905" fmla="*/ 8552 h 10000"/>
                  <a:gd name="connsiteX906" fmla="*/ 7615 w 10000"/>
                  <a:gd name="connsiteY906" fmla="*/ 8543 h 10000"/>
                  <a:gd name="connsiteX907" fmla="*/ 7596 w 10000"/>
                  <a:gd name="connsiteY907" fmla="*/ 8527 h 10000"/>
                  <a:gd name="connsiteX908" fmla="*/ 7565 w 10000"/>
                  <a:gd name="connsiteY908" fmla="*/ 8494 h 10000"/>
                  <a:gd name="connsiteX909" fmla="*/ 7562 w 10000"/>
                  <a:gd name="connsiteY909" fmla="*/ 8475 h 10000"/>
                  <a:gd name="connsiteX910" fmla="*/ 7540 w 10000"/>
                  <a:gd name="connsiteY910" fmla="*/ 8455 h 10000"/>
                  <a:gd name="connsiteX911" fmla="*/ 7535 w 10000"/>
                  <a:gd name="connsiteY911" fmla="*/ 8446 h 10000"/>
                  <a:gd name="connsiteX912" fmla="*/ 7535 w 10000"/>
                  <a:gd name="connsiteY912" fmla="*/ 8420 h 10000"/>
                  <a:gd name="connsiteX913" fmla="*/ 7535 w 10000"/>
                  <a:gd name="connsiteY913" fmla="*/ 8391 h 10000"/>
                  <a:gd name="connsiteX914" fmla="*/ 7548 w 10000"/>
                  <a:gd name="connsiteY914" fmla="*/ 8345 h 10000"/>
                  <a:gd name="connsiteX915" fmla="*/ 7562 w 10000"/>
                  <a:gd name="connsiteY915" fmla="*/ 8319 h 10000"/>
                  <a:gd name="connsiteX916" fmla="*/ 7582 w 10000"/>
                  <a:gd name="connsiteY916" fmla="*/ 8310 h 10000"/>
                  <a:gd name="connsiteX917" fmla="*/ 7607 w 10000"/>
                  <a:gd name="connsiteY917" fmla="*/ 8300 h 10000"/>
                  <a:gd name="connsiteX918" fmla="*/ 7629 w 10000"/>
                  <a:gd name="connsiteY918" fmla="*/ 8300 h 10000"/>
                  <a:gd name="connsiteX919" fmla="*/ 7651 w 10000"/>
                  <a:gd name="connsiteY919" fmla="*/ 8297 h 10000"/>
                  <a:gd name="connsiteX920" fmla="*/ 7668 w 10000"/>
                  <a:gd name="connsiteY920" fmla="*/ 8280 h 10000"/>
                  <a:gd name="connsiteX921" fmla="*/ 7687 w 10000"/>
                  <a:gd name="connsiteY921" fmla="*/ 8267 h 10000"/>
                  <a:gd name="connsiteX922" fmla="*/ 7693 w 10000"/>
                  <a:gd name="connsiteY922" fmla="*/ 8261 h 10000"/>
                  <a:gd name="connsiteX923" fmla="*/ 7701 w 10000"/>
                  <a:gd name="connsiteY923" fmla="*/ 8248 h 10000"/>
                  <a:gd name="connsiteX924" fmla="*/ 7712 w 10000"/>
                  <a:gd name="connsiteY924" fmla="*/ 8238 h 10000"/>
                  <a:gd name="connsiteX925" fmla="*/ 7731 w 10000"/>
                  <a:gd name="connsiteY925" fmla="*/ 8222 h 10000"/>
                  <a:gd name="connsiteX926" fmla="*/ 7740 w 10000"/>
                  <a:gd name="connsiteY926" fmla="*/ 8206 h 10000"/>
                  <a:gd name="connsiteX927" fmla="*/ 7756 w 10000"/>
                  <a:gd name="connsiteY927" fmla="*/ 8183 h 10000"/>
                  <a:gd name="connsiteX928" fmla="*/ 7773 w 10000"/>
                  <a:gd name="connsiteY928" fmla="*/ 8177 h 10000"/>
                  <a:gd name="connsiteX929" fmla="*/ 7784 w 10000"/>
                  <a:gd name="connsiteY929" fmla="*/ 8183 h 10000"/>
                  <a:gd name="connsiteX930" fmla="*/ 7801 w 10000"/>
                  <a:gd name="connsiteY930" fmla="*/ 8174 h 10000"/>
                  <a:gd name="connsiteX931" fmla="*/ 7801 w 10000"/>
                  <a:gd name="connsiteY931" fmla="*/ 8157 h 10000"/>
                  <a:gd name="connsiteX932" fmla="*/ 7817 w 10000"/>
                  <a:gd name="connsiteY932" fmla="*/ 8164 h 10000"/>
                  <a:gd name="connsiteX933" fmla="*/ 7837 w 10000"/>
                  <a:gd name="connsiteY933" fmla="*/ 8164 h 10000"/>
                  <a:gd name="connsiteX934" fmla="*/ 7856 w 10000"/>
                  <a:gd name="connsiteY934" fmla="*/ 8164 h 10000"/>
                  <a:gd name="connsiteX935" fmla="*/ 7870 w 10000"/>
                  <a:gd name="connsiteY935" fmla="*/ 8167 h 10000"/>
                  <a:gd name="connsiteX936" fmla="*/ 7881 w 10000"/>
                  <a:gd name="connsiteY936" fmla="*/ 8174 h 10000"/>
                  <a:gd name="connsiteX937" fmla="*/ 7898 w 10000"/>
                  <a:gd name="connsiteY937" fmla="*/ 8187 h 10000"/>
                  <a:gd name="connsiteX938" fmla="*/ 7917 w 10000"/>
                  <a:gd name="connsiteY938" fmla="*/ 8187 h 10000"/>
                  <a:gd name="connsiteX939" fmla="*/ 7928 w 10000"/>
                  <a:gd name="connsiteY939" fmla="*/ 8157 h 10000"/>
                  <a:gd name="connsiteX940" fmla="*/ 7942 w 10000"/>
                  <a:gd name="connsiteY940" fmla="*/ 8157 h 10000"/>
                  <a:gd name="connsiteX941" fmla="*/ 7958 w 10000"/>
                  <a:gd name="connsiteY941" fmla="*/ 8164 h 10000"/>
                  <a:gd name="connsiteX942" fmla="*/ 7983 w 10000"/>
                  <a:gd name="connsiteY942" fmla="*/ 8144 h 10000"/>
                  <a:gd name="connsiteX943" fmla="*/ 8000 w 10000"/>
                  <a:gd name="connsiteY943" fmla="*/ 8109 h 10000"/>
                  <a:gd name="connsiteX944" fmla="*/ 7994 w 10000"/>
                  <a:gd name="connsiteY944" fmla="*/ 8093 h 10000"/>
                  <a:gd name="connsiteX945" fmla="*/ 7983 w 10000"/>
                  <a:gd name="connsiteY945" fmla="*/ 8070 h 10000"/>
                  <a:gd name="connsiteX946" fmla="*/ 7986 w 10000"/>
                  <a:gd name="connsiteY946" fmla="*/ 8063 h 10000"/>
                  <a:gd name="connsiteX947" fmla="*/ 7978 w 10000"/>
                  <a:gd name="connsiteY947" fmla="*/ 8044 h 10000"/>
                  <a:gd name="connsiteX948" fmla="*/ 7986 w 10000"/>
                  <a:gd name="connsiteY948" fmla="*/ 8002 h 10000"/>
                  <a:gd name="connsiteX949" fmla="*/ 7983 w 10000"/>
                  <a:gd name="connsiteY949" fmla="*/ 7947 h 10000"/>
                  <a:gd name="connsiteX950" fmla="*/ 7961 w 10000"/>
                  <a:gd name="connsiteY950" fmla="*/ 7931 h 10000"/>
                  <a:gd name="connsiteX951" fmla="*/ 7958 w 10000"/>
                  <a:gd name="connsiteY951" fmla="*/ 7898 h 10000"/>
                  <a:gd name="connsiteX952" fmla="*/ 7953 w 10000"/>
                  <a:gd name="connsiteY952" fmla="*/ 7856 h 10000"/>
                  <a:gd name="connsiteX953" fmla="*/ 7967 w 10000"/>
                  <a:gd name="connsiteY953" fmla="*/ 7837 h 10000"/>
                  <a:gd name="connsiteX954" fmla="*/ 7950 w 10000"/>
                  <a:gd name="connsiteY954" fmla="*/ 7824 h 10000"/>
                  <a:gd name="connsiteX955" fmla="*/ 7906 w 10000"/>
                  <a:gd name="connsiteY955" fmla="*/ 7814 h 10000"/>
                  <a:gd name="connsiteX956" fmla="*/ 7878 w 10000"/>
                  <a:gd name="connsiteY956" fmla="*/ 7814 h 10000"/>
                  <a:gd name="connsiteX957" fmla="*/ 7870 w 10000"/>
                  <a:gd name="connsiteY957" fmla="*/ 7795 h 10000"/>
                  <a:gd name="connsiteX958" fmla="*/ 7878 w 10000"/>
                  <a:gd name="connsiteY958" fmla="*/ 7778 h 10000"/>
                  <a:gd name="connsiteX959" fmla="*/ 7881 w 10000"/>
                  <a:gd name="connsiteY959" fmla="*/ 7775 h 10000"/>
                  <a:gd name="connsiteX960" fmla="*/ 7878 w 10000"/>
                  <a:gd name="connsiteY960" fmla="*/ 7743 h 10000"/>
                  <a:gd name="connsiteX961" fmla="*/ 7895 w 10000"/>
                  <a:gd name="connsiteY961" fmla="*/ 7733 h 10000"/>
                  <a:gd name="connsiteX962" fmla="*/ 7911 w 10000"/>
                  <a:gd name="connsiteY962" fmla="*/ 7710 h 10000"/>
                  <a:gd name="connsiteX963" fmla="*/ 7911 w 10000"/>
                  <a:gd name="connsiteY963" fmla="*/ 7665 h 10000"/>
                  <a:gd name="connsiteX964" fmla="*/ 7917 w 10000"/>
                  <a:gd name="connsiteY964" fmla="*/ 7600 h 10000"/>
                  <a:gd name="connsiteX965" fmla="*/ 7928 w 10000"/>
                  <a:gd name="connsiteY965" fmla="*/ 7581 h 10000"/>
                  <a:gd name="connsiteX966" fmla="*/ 7917 w 10000"/>
                  <a:gd name="connsiteY966" fmla="*/ 7474 h 10000"/>
                  <a:gd name="connsiteX967" fmla="*/ 7873 w 10000"/>
                  <a:gd name="connsiteY967" fmla="*/ 7335 h 10000"/>
                  <a:gd name="connsiteX968" fmla="*/ 7756 w 10000"/>
                  <a:gd name="connsiteY968" fmla="*/ 7050 h 10000"/>
                  <a:gd name="connsiteX969" fmla="*/ 7679 w 10000"/>
                  <a:gd name="connsiteY969" fmla="*/ 6839 h 10000"/>
                  <a:gd name="connsiteX970" fmla="*/ 7668 w 10000"/>
                  <a:gd name="connsiteY970" fmla="*/ 6823 h 10000"/>
                  <a:gd name="connsiteX971" fmla="*/ 7659 w 10000"/>
                  <a:gd name="connsiteY971" fmla="*/ 6768 h 10000"/>
                  <a:gd name="connsiteX972" fmla="*/ 7659 w 10000"/>
                  <a:gd name="connsiteY972" fmla="*/ 6739 h 10000"/>
                  <a:gd name="connsiteX973" fmla="*/ 7651 w 10000"/>
                  <a:gd name="connsiteY973" fmla="*/ 6713 h 10000"/>
                  <a:gd name="connsiteX974" fmla="*/ 7654 w 10000"/>
                  <a:gd name="connsiteY974" fmla="*/ 6684 h 10000"/>
                  <a:gd name="connsiteX975" fmla="*/ 7643 w 10000"/>
                  <a:gd name="connsiteY975" fmla="*/ 6626 h 10000"/>
                  <a:gd name="connsiteX976" fmla="*/ 7629 w 10000"/>
                  <a:gd name="connsiteY976" fmla="*/ 6600 h 10000"/>
                  <a:gd name="connsiteX977" fmla="*/ 7629 w 10000"/>
                  <a:gd name="connsiteY977" fmla="*/ 6580 h 10000"/>
                  <a:gd name="connsiteX978" fmla="*/ 7623 w 10000"/>
                  <a:gd name="connsiteY978" fmla="*/ 6541 h 10000"/>
                  <a:gd name="connsiteX979" fmla="*/ 7615 w 10000"/>
                  <a:gd name="connsiteY979" fmla="*/ 6522 h 10000"/>
                  <a:gd name="connsiteX980" fmla="*/ 7598 w 10000"/>
                  <a:gd name="connsiteY980" fmla="*/ 6509 h 10000"/>
                  <a:gd name="connsiteX981" fmla="*/ 7587 w 10000"/>
                  <a:gd name="connsiteY981" fmla="*/ 6493 h 10000"/>
                  <a:gd name="connsiteX982" fmla="*/ 7579 w 10000"/>
                  <a:gd name="connsiteY982" fmla="*/ 6464 h 10000"/>
                  <a:gd name="connsiteX983" fmla="*/ 7587 w 10000"/>
                  <a:gd name="connsiteY983" fmla="*/ 6438 h 10000"/>
                  <a:gd name="connsiteX984" fmla="*/ 7596 w 10000"/>
                  <a:gd name="connsiteY984" fmla="*/ 6425 h 10000"/>
                  <a:gd name="connsiteX985" fmla="*/ 7590 w 10000"/>
                  <a:gd name="connsiteY985" fmla="*/ 6396 h 10000"/>
                  <a:gd name="connsiteX986" fmla="*/ 7590 w 10000"/>
                  <a:gd name="connsiteY986" fmla="*/ 6373 h 10000"/>
                  <a:gd name="connsiteX987" fmla="*/ 7587 w 10000"/>
                  <a:gd name="connsiteY987" fmla="*/ 6354 h 10000"/>
                  <a:gd name="connsiteX988" fmla="*/ 7582 w 10000"/>
                  <a:gd name="connsiteY988" fmla="*/ 6344 h 10000"/>
                  <a:gd name="connsiteX989" fmla="*/ 7582 w 10000"/>
                  <a:gd name="connsiteY989" fmla="*/ 6324 h 10000"/>
                  <a:gd name="connsiteX990" fmla="*/ 7571 w 10000"/>
                  <a:gd name="connsiteY990" fmla="*/ 6302 h 10000"/>
                  <a:gd name="connsiteX991" fmla="*/ 7548 w 10000"/>
                  <a:gd name="connsiteY991" fmla="*/ 6256 h 10000"/>
                  <a:gd name="connsiteX992" fmla="*/ 7546 w 10000"/>
                  <a:gd name="connsiteY992" fmla="*/ 6218 h 10000"/>
                  <a:gd name="connsiteX993" fmla="*/ 7540 w 10000"/>
                  <a:gd name="connsiteY993" fmla="*/ 6159 h 10000"/>
                  <a:gd name="connsiteX994" fmla="*/ 7535 w 10000"/>
                  <a:gd name="connsiteY994" fmla="*/ 6114 h 10000"/>
                  <a:gd name="connsiteX995" fmla="*/ 7535 w 10000"/>
                  <a:gd name="connsiteY995" fmla="*/ 6088 h 10000"/>
                  <a:gd name="connsiteX996" fmla="*/ 7540 w 10000"/>
                  <a:gd name="connsiteY996" fmla="*/ 6049 h 10000"/>
                  <a:gd name="connsiteX997" fmla="*/ 7546 w 10000"/>
                  <a:gd name="connsiteY997" fmla="*/ 6004 h 10000"/>
                  <a:gd name="connsiteX998" fmla="*/ 7548 w 10000"/>
                  <a:gd name="connsiteY998" fmla="*/ 5965 h 10000"/>
                  <a:gd name="connsiteX999" fmla="*/ 7548 w 10000"/>
                  <a:gd name="connsiteY999" fmla="*/ 5946 h 10000"/>
                  <a:gd name="connsiteX1000" fmla="*/ 7548 w 10000"/>
                  <a:gd name="connsiteY1000" fmla="*/ 5933 h 10000"/>
                  <a:gd name="connsiteX1001" fmla="*/ 7548 w 10000"/>
                  <a:gd name="connsiteY1001" fmla="*/ 5910 h 10000"/>
                  <a:gd name="connsiteX1002" fmla="*/ 7548 w 10000"/>
                  <a:gd name="connsiteY1002" fmla="*/ 5897 h 10000"/>
                  <a:gd name="connsiteX1003" fmla="*/ 7546 w 10000"/>
                  <a:gd name="connsiteY1003" fmla="*/ 5871 h 10000"/>
                  <a:gd name="connsiteX1004" fmla="*/ 7535 w 10000"/>
                  <a:gd name="connsiteY1004" fmla="*/ 5839 h 10000"/>
                  <a:gd name="connsiteX1005" fmla="*/ 7524 w 10000"/>
                  <a:gd name="connsiteY1005" fmla="*/ 5797 h 10000"/>
                  <a:gd name="connsiteX1006" fmla="*/ 7518 w 10000"/>
                  <a:gd name="connsiteY1006" fmla="*/ 5767 h 10000"/>
                  <a:gd name="connsiteX1007" fmla="*/ 7515 w 10000"/>
                  <a:gd name="connsiteY1007" fmla="*/ 5745 h 10000"/>
                  <a:gd name="connsiteX1008" fmla="*/ 7501 w 10000"/>
                  <a:gd name="connsiteY1008" fmla="*/ 5683 h 10000"/>
                  <a:gd name="connsiteX1009" fmla="*/ 7490 w 10000"/>
                  <a:gd name="connsiteY1009" fmla="*/ 5631 h 10000"/>
                  <a:gd name="connsiteX1010" fmla="*/ 7482 w 10000"/>
                  <a:gd name="connsiteY1010" fmla="*/ 5593 h 10000"/>
                  <a:gd name="connsiteX1011" fmla="*/ 7476 w 10000"/>
                  <a:gd name="connsiteY1011" fmla="*/ 5570 h 10000"/>
                  <a:gd name="connsiteX1012" fmla="*/ 7476 w 10000"/>
                  <a:gd name="connsiteY1012" fmla="*/ 5528 h 10000"/>
                  <a:gd name="connsiteX1013" fmla="*/ 7482 w 10000"/>
                  <a:gd name="connsiteY1013" fmla="*/ 5502 h 10000"/>
                  <a:gd name="connsiteX1014" fmla="*/ 7490 w 10000"/>
                  <a:gd name="connsiteY1014" fmla="*/ 5489 h 10000"/>
                  <a:gd name="connsiteX1015" fmla="*/ 7499 w 10000"/>
                  <a:gd name="connsiteY1015" fmla="*/ 5479 h 10000"/>
                  <a:gd name="connsiteX1016" fmla="*/ 7493 w 10000"/>
                  <a:gd name="connsiteY1016" fmla="*/ 5427 h 10000"/>
                  <a:gd name="connsiteX1017" fmla="*/ 7501 w 10000"/>
                  <a:gd name="connsiteY1017" fmla="*/ 5415 h 10000"/>
                  <a:gd name="connsiteX1018" fmla="*/ 7510 w 10000"/>
                  <a:gd name="connsiteY1018" fmla="*/ 5398 h 10000"/>
                  <a:gd name="connsiteX1019" fmla="*/ 7515 w 10000"/>
                  <a:gd name="connsiteY1019" fmla="*/ 5379 h 10000"/>
                  <a:gd name="connsiteX1020" fmla="*/ 7526 w 10000"/>
                  <a:gd name="connsiteY1020" fmla="*/ 5366 h 10000"/>
                  <a:gd name="connsiteX1021" fmla="*/ 7518 w 10000"/>
                  <a:gd name="connsiteY1021" fmla="*/ 5350 h 10000"/>
                  <a:gd name="connsiteX1022" fmla="*/ 7518 w 10000"/>
                  <a:gd name="connsiteY1022" fmla="*/ 5330 h 10000"/>
                  <a:gd name="connsiteX1023" fmla="*/ 7526 w 10000"/>
                  <a:gd name="connsiteY1023" fmla="*/ 5311 h 10000"/>
                  <a:gd name="connsiteX1024" fmla="*/ 7540 w 10000"/>
                  <a:gd name="connsiteY1024" fmla="*/ 5291 h 10000"/>
                  <a:gd name="connsiteX1025" fmla="*/ 7540 w 10000"/>
                  <a:gd name="connsiteY1025" fmla="*/ 5266 h 10000"/>
                  <a:gd name="connsiteX1026" fmla="*/ 7540 w 10000"/>
                  <a:gd name="connsiteY1026" fmla="*/ 5256 h 10000"/>
                  <a:gd name="connsiteX1027" fmla="*/ 7524 w 10000"/>
                  <a:gd name="connsiteY1027" fmla="*/ 5233 h 10000"/>
                  <a:gd name="connsiteX1028" fmla="*/ 7515 w 10000"/>
                  <a:gd name="connsiteY1028" fmla="*/ 5217 h 10000"/>
                  <a:gd name="connsiteX1029" fmla="*/ 7490 w 10000"/>
                  <a:gd name="connsiteY1029" fmla="*/ 5178 h 10000"/>
                  <a:gd name="connsiteX1030" fmla="*/ 7474 w 10000"/>
                  <a:gd name="connsiteY1030" fmla="*/ 5162 h 10000"/>
                  <a:gd name="connsiteX1031" fmla="*/ 7457 w 10000"/>
                  <a:gd name="connsiteY1031" fmla="*/ 5120 h 10000"/>
                  <a:gd name="connsiteX1032" fmla="*/ 7421 w 10000"/>
                  <a:gd name="connsiteY1032" fmla="*/ 5087 h 10000"/>
                  <a:gd name="connsiteX1033" fmla="*/ 7380 w 10000"/>
                  <a:gd name="connsiteY1033" fmla="*/ 5068 h 10000"/>
                  <a:gd name="connsiteX1034" fmla="*/ 7355 w 10000"/>
                  <a:gd name="connsiteY1034" fmla="*/ 5058 h 10000"/>
                  <a:gd name="connsiteX1035" fmla="*/ 7332 w 10000"/>
                  <a:gd name="connsiteY1035" fmla="*/ 5049 h 10000"/>
                  <a:gd name="connsiteX1036" fmla="*/ 7305 w 10000"/>
                  <a:gd name="connsiteY1036" fmla="*/ 5016 h 10000"/>
                  <a:gd name="connsiteX1037" fmla="*/ 7305 w 10000"/>
                  <a:gd name="connsiteY1037" fmla="*/ 5000 h 10000"/>
                  <a:gd name="connsiteX1038" fmla="*/ 7296 w 10000"/>
                  <a:gd name="connsiteY1038" fmla="*/ 4971 h 10000"/>
                  <a:gd name="connsiteX1039" fmla="*/ 7288 w 10000"/>
                  <a:gd name="connsiteY1039" fmla="*/ 4945 h 10000"/>
                  <a:gd name="connsiteX1040" fmla="*/ 7280 w 10000"/>
                  <a:gd name="connsiteY1040" fmla="*/ 4916 h 10000"/>
                  <a:gd name="connsiteX1041" fmla="*/ 7291 w 10000"/>
                  <a:gd name="connsiteY1041" fmla="*/ 4887 h 10000"/>
                  <a:gd name="connsiteX1042" fmla="*/ 7291 w 10000"/>
                  <a:gd name="connsiteY1042" fmla="*/ 4858 h 10000"/>
                  <a:gd name="connsiteX1043" fmla="*/ 7271 w 10000"/>
                  <a:gd name="connsiteY1043" fmla="*/ 4819 h 10000"/>
                  <a:gd name="connsiteX1044" fmla="*/ 7255 w 10000"/>
                  <a:gd name="connsiteY1044" fmla="*/ 4828 h 10000"/>
                  <a:gd name="connsiteX1045" fmla="*/ 7235 w 10000"/>
                  <a:gd name="connsiteY1045" fmla="*/ 4841 h 10000"/>
                  <a:gd name="connsiteX1046" fmla="*/ 7216 w 10000"/>
                  <a:gd name="connsiteY1046" fmla="*/ 4867 h 10000"/>
                  <a:gd name="connsiteX1047" fmla="*/ 7191 w 10000"/>
                  <a:gd name="connsiteY1047" fmla="*/ 4870 h 10000"/>
                  <a:gd name="connsiteX1048" fmla="*/ 7155 w 10000"/>
                  <a:gd name="connsiteY1048" fmla="*/ 4887 h 10000"/>
                  <a:gd name="connsiteX1049" fmla="*/ 7122 w 10000"/>
                  <a:gd name="connsiteY1049" fmla="*/ 4893 h 10000"/>
                  <a:gd name="connsiteX1050" fmla="*/ 7105 w 10000"/>
                  <a:gd name="connsiteY1050" fmla="*/ 4896 h 10000"/>
                  <a:gd name="connsiteX1051" fmla="*/ 7094 w 10000"/>
                  <a:gd name="connsiteY1051" fmla="*/ 4916 h 10000"/>
                  <a:gd name="connsiteX1052" fmla="*/ 7080 w 10000"/>
                  <a:gd name="connsiteY1052" fmla="*/ 4903 h 10000"/>
                  <a:gd name="connsiteX1053" fmla="*/ 7072 w 10000"/>
                  <a:gd name="connsiteY1053" fmla="*/ 4851 h 10000"/>
                  <a:gd name="connsiteX1054" fmla="*/ 7042 w 10000"/>
                  <a:gd name="connsiteY1054" fmla="*/ 4819 h 10000"/>
                  <a:gd name="connsiteX1055" fmla="*/ 7030 w 10000"/>
                  <a:gd name="connsiteY1055" fmla="*/ 4780 h 10000"/>
                  <a:gd name="connsiteX1056" fmla="*/ 7039 w 10000"/>
                  <a:gd name="connsiteY1056" fmla="*/ 4757 h 10000"/>
                  <a:gd name="connsiteX1057" fmla="*/ 7047 w 10000"/>
                  <a:gd name="connsiteY1057" fmla="*/ 4744 h 10000"/>
                  <a:gd name="connsiteX1058" fmla="*/ 7022 w 10000"/>
                  <a:gd name="connsiteY1058" fmla="*/ 4725 h 10000"/>
                  <a:gd name="connsiteX1059" fmla="*/ 7000 w 10000"/>
                  <a:gd name="connsiteY1059" fmla="*/ 4715 h 10000"/>
                  <a:gd name="connsiteX1060" fmla="*/ 6975 w 10000"/>
                  <a:gd name="connsiteY1060" fmla="*/ 4709 h 10000"/>
                  <a:gd name="connsiteX1061" fmla="*/ 6945 w 10000"/>
                  <a:gd name="connsiteY1061" fmla="*/ 4696 h 10000"/>
                  <a:gd name="connsiteX1062" fmla="*/ 6953 w 10000"/>
                  <a:gd name="connsiteY1062" fmla="*/ 4679 h 10000"/>
                  <a:gd name="connsiteX1063" fmla="*/ 6961 w 10000"/>
                  <a:gd name="connsiteY1063" fmla="*/ 4660 h 10000"/>
                  <a:gd name="connsiteX1064" fmla="*/ 6983 w 10000"/>
                  <a:gd name="connsiteY1064" fmla="*/ 4644 h 10000"/>
                  <a:gd name="connsiteX1065" fmla="*/ 7014 w 10000"/>
                  <a:gd name="connsiteY1065" fmla="*/ 4634 h 10000"/>
                  <a:gd name="connsiteX1066" fmla="*/ 7025 w 10000"/>
                  <a:gd name="connsiteY1066" fmla="*/ 4615 h 10000"/>
                  <a:gd name="connsiteX1067" fmla="*/ 7047 w 10000"/>
                  <a:gd name="connsiteY1067" fmla="*/ 4582 h 10000"/>
                  <a:gd name="connsiteX1068" fmla="*/ 7069 w 10000"/>
                  <a:gd name="connsiteY1068" fmla="*/ 4563 h 10000"/>
                  <a:gd name="connsiteX1069" fmla="*/ 7078 w 10000"/>
                  <a:gd name="connsiteY1069" fmla="*/ 4553 h 10000"/>
                  <a:gd name="connsiteX1070" fmla="*/ 7097 w 10000"/>
                  <a:gd name="connsiteY1070" fmla="*/ 4527 h 10000"/>
                  <a:gd name="connsiteX1071" fmla="*/ 7122 w 10000"/>
                  <a:gd name="connsiteY1071" fmla="*/ 4517 h 10000"/>
                  <a:gd name="connsiteX1072" fmla="*/ 7139 w 10000"/>
                  <a:gd name="connsiteY1072" fmla="*/ 4488 h 10000"/>
                  <a:gd name="connsiteX1073" fmla="*/ 7147 w 10000"/>
                  <a:gd name="connsiteY1073" fmla="*/ 4459 h 10000"/>
                  <a:gd name="connsiteX1074" fmla="*/ 7161 w 10000"/>
                  <a:gd name="connsiteY1074" fmla="*/ 4440 h 10000"/>
                  <a:gd name="connsiteX1075" fmla="*/ 7177 w 10000"/>
                  <a:gd name="connsiteY1075" fmla="*/ 4430 h 10000"/>
                  <a:gd name="connsiteX1076" fmla="*/ 7202 w 10000"/>
                  <a:gd name="connsiteY1076" fmla="*/ 4407 h 10000"/>
                  <a:gd name="connsiteX1077" fmla="*/ 7224 w 10000"/>
                  <a:gd name="connsiteY1077" fmla="*/ 4417 h 10000"/>
                  <a:gd name="connsiteX1078" fmla="*/ 7241 w 10000"/>
                  <a:gd name="connsiteY1078" fmla="*/ 4404 h 10000"/>
                  <a:gd name="connsiteX1079" fmla="*/ 7263 w 10000"/>
                  <a:gd name="connsiteY1079" fmla="*/ 4398 h 10000"/>
                  <a:gd name="connsiteX1080" fmla="*/ 7283 w 10000"/>
                  <a:gd name="connsiteY1080" fmla="*/ 4424 h 10000"/>
                  <a:gd name="connsiteX1081" fmla="*/ 7305 w 10000"/>
                  <a:gd name="connsiteY1081" fmla="*/ 4433 h 10000"/>
                  <a:gd name="connsiteX1082" fmla="*/ 7332 w 10000"/>
                  <a:gd name="connsiteY1082" fmla="*/ 4443 h 10000"/>
                  <a:gd name="connsiteX1083" fmla="*/ 7380 w 10000"/>
                  <a:gd name="connsiteY1083" fmla="*/ 4398 h 10000"/>
                  <a:gd name="connsiteX1084" fmla="*/ 7404 w 10000"/>
                  <a:gd name="connsiteY1084" fmla="*/ 4378 h 10000"/>
                  <a:gd name="connsiteX1085" fmla="*/ 7418 w 10000"/>
                  <a:gd name="connsiteY1085" fmla="*/ 4369 h 10000"/>
                  <a:gd name="connsiteX1086" fmla="*/ 7443 w 10000"/>
                  <a:gd name="connsiteY1086" fmla="*/ 4356 h 10000"/>
                  <a:gd name="connsiteX1087" fmla="*/ 7460 w 10000"/>
                  <a:gd name="connsiteY1087" fmla="*/ 4385 h 10000"/>
                  <a:gd name="connsiteX1088" fmla="*/ 7460 w 10000"/>
                  <a:gd name="connsiteY1088" fmla="*/ 4404 h 10000"/>
                  <a:gd name="connsiteX1089" fmla="*/ 7499 w 10000"/>
                  <a:gd name="connsiteY1089" fmla="*/ 4417 h 10000"/>
                  <a:gd name="connsiteX1090" fmla="*/ 7515 w 10000"/>
                  <a:gd name="connsiteY1090" fmla="*/ 4414 h 10000"/>
                  <a:gd name="connsiteX1091" fmla="*/ 7565 w 10000"/>
                  <a:gd name="connsiteY1091" fmla="*/ 4385 h 10000"/>
                  <a:gd name="connsiteX1092" fmla="*/ 7579 w 10000"/>
                  <a:gd name="connsiteY1092" fmla="*/ 4346 h 10000"/>
                  <a:gd name="connsiteX1093" fmla="*/ 7582 w 10000"/>
                  <a:gd name="connsiteY1093" fmla="*/ 4317 h 10000"/>
                  <a:gd name="connsiteX1094" fmla="*/ 7590 w 10000"/>
                  <a:gd name="connsiteY1094" fmla="*/ 4301 h 10000"/>
                  <a:gd name="connsiteX1095" fmla="*/ 7612 w 10000"/>
                  <a:gd name="connsiteY1095" fmla="*/ 4271 h 10000"/>
                  <a:gd name="connsiteX1096" fmla="*/ 7623 w 10000"/>
                  <a:gd name="connsiteY1096" fmla="*/ 4262 h 10000"/>
                  <a:gd name="connsiteX1097" fmla="*/ 7634 w 10000"/>
                  <a:gd name="connsiteY1097" fmla="*/ 4245 h 10000"/>
                  <a:gd name="connsiteX1098" fmla="*/ 7645 w 10000"/>
                  <a:gd name="connsiteY1098" fmla="*/ 4265 h 10000"/>
                  <a:gd name="connsiteX1099" fmla="*/ 7670 w 10000"/>
                  <a:gd name="connsiteY1099" fmla="*/ 4284 h 10000"/>
                  <a:gd name="connsiteX1100" fmla="*/ 7701 w 10000"/>
                  <a:gd name="connsiteY1100" fmla="*/ 4275 h 10000"/>
                  <a:gd name="connsiteX1101" fmla="*/ 7717 w 10000"/>
                  <a:gd name="connsiteY1101" fmla="*/ 4275 h 10000"/>
                  <a:gd name="connsiteX1102" fmla="*/ 7740 w 10000"/>
                  <a:gd name="connsiteY1102" fmla="*/ 4284 h 10000"/>
                  <a:gd name="connsiteX1103" fmla="*/ 7767 w 10000"/>
                  <a:gd name="connsiteY1103" fmla="*/ 4284 h 10000"/>
                  <a:gd name="connsiteX1104" fmla="*/ 7895 w 10000"/>
                  <a:gd name="connsiteY1104" fmla="*/ 4207 h 10000"/>
                  <a:gd name="connsiteX1105" fmla="*/ 7895 w 10000"/>
                  <a:gd name="connsiteY1105" fmla="*/ 4187 h 10000"/>
                  <a:gd name="connsiteX1106" fmla="*/ 7895 w 10000"/>
                  <a:gd name="connsiteY1106" fmla="*/ 4171 h 10000"/>
                  <a:gd name="connsiteX1107" fmla="*/ 7903 w 10000"/>
                  <a:gd name="connsiteY1107" fmla="*/ 4148 h 10000"/>
                  <a:gd name="connsiteX1108" fmla="*/ 7917 w 10000"/>
                  <a:gd name="connsiteY1108" fmla="*/ 4158 h 10000"/>
                  <a:gd name="connsiteX1109" fmla="*/ 7967 w 10000"/>
                  <a:gd name="connsiteY1109" fmla="*/ 4203 h 10000"/>
                  <a:gd name="connsiteX1110" fmla="*/ 7994 w 10000"/>
                  <a:gd name="connsiteY1110" fmla="*/ 4203 h 10000"/>
                  <a:gd name="connsiteX1111" fmla="*/ 8064 w 10000"/>
                  <a:gd name="connsiteY1111" fmla="*/ 4242 h 10000"/>
                  <a:gd name="connsiteX1112" fmla="*/ 8083 w 10000"/>
                  <a:gd name="connsiteY1112" fmla="*/ 4245 h 10000"/>
                  <a:gd name="connsiteX1113" fmla="*/ 8105 w 10000"/>
                  <a:gd name="connsiteY1113" fmla="*/ 4226 h 10000"/>
                  <a:gd name="connsiteX1114" fmla="*/ 8136 w 10000"/>
                  <a:gd name="connsiteY1114" fmla="*/ 4187 h 10000"/>
                  <a:gd name="connsiteX1115" fmla="*/ 8161 w 10000"/>
                  <a:gd name="connsiteY1115" fmla="*/ 4168 h 10000"/>
                  <a:gd name="connsiteX1116" fmla="*/ 8172 w 10000"/>
                  <a:gd name="connsiteY1116" fmla="*/ 4161 h 10000"/>
                  <a:gd name="connsiteX1117" fmla="*/ 8208 w 10000"/>
                  <a:gd name="connsiteY1117" fmla="*/ 4168 h 10000"/>
                  <a:gd name="connsiteX1118" fmla="*/ 8235 w 10000"/>
                  <a:gd name="connsiteY1118" fmla="*/ 4168 h 10000"/>
                  <a:gd name="connsiteX1119" fmla="*/ 8258 w 10000"/>
                  <a:gd name="connsiteY1119" fmla="*/ 4152 h 10000"/>
                  <a:gd name="connsiteX1120" fmla="*/ 8283 w 10000"/>
                  <a:gd name="connsiteY1120" fmla="*/ 4152 h 10000"/>
                  <a:gd name="connsiteX1121" fmla="*/ 8299 w 10000"/>
                  <a:gd name="connsiteY1121" fmla="*/ 4132 h 10000"/>
                  <a:gd name="connsiteX1122" fmla="*/ 8316 w 10000"/>
                  <a:gd name="connsiteY1122" fmla="*/ 4113 h 10000"/>
                  <a:gd name="connsiteX1123" fmla="*/ 8330 w 10000"/>
                  <a:gd name="connsiteY1123" fmla="*/ 4084 h 10000"/>
                  <a:gd name="connsiteX1124" fmla="*/ 8341 w 10000"/>
                  <a:gd name="connsiteY1124" fmla="*/ 4058 h 10000"/>
                  <a:gd name="connsiteX1125" fmla="*/ 8349 w 10000"/>
                  <a:gd name="connsiteY1125" fmla="*/ 4064 h 10000"/>
                  <a:gd name="connsiteX1126" fmla="*/ 8366 w 10000"/>
                  <a:gd name="connsiteY1126" fmla="*/ 4067 h 10000"/>
                  <a:gd name="connsiteX1127" fmla="*/ 8374 w 10000"/>
                  <a:gd name="connsiteY1127" fmla="*/ 4084 h 10000"/>
                  <a:gd name="connsiteX1128" fmla="*/ 8402 w 10000"/>
                  <a:gd name="connsiteY1128" fmla="*/ 4054 h 10000"/>
                  <a:gd name="connsiteX1129" fmla="*/ 8427 w 10000"/>
                  <a:gd name="connsiteY1129" fmla="*/ 4028 h 10000"/>
                  <a:gd name="connsiteX1130" fmla="*/ 8438 w 10000"/>
                  <a:gd name="connsiteY1130" fmla="*/ 4025 h 10000"/>
                  <a:gd name="connsiteX1131" fmla="*/ 8468 w 10000"/>
                  <a:gd name="connsiteY1131" fmla="*/ 4006 h 10000"/>
                  <a:gd name="connsiteX1132" fmla="*/ 8485 w 10000"/>
                  <a:gd name="connsiteY1132" fmla="*/ 3999 h 10000"/>
                  <a:gd name="connsiteX1133" fmla="*/ 8493 w 10000"/>
                  <a:gd name="connsiteY1133" fmla="*/ 4025 h 10000"/>
                  <a:gd name="connsiteX1134" fmla="*/ 8515 w 10000"/>
                  <a:gd name="connsiteY1134" fmla="*/ 4028 h 10000"/>
                  <a:gd name="connsiteX1135" fmla="*/ 8543 w 10000"/>
                  <a:gd name="connsiteY1135" fmla="*/ 4009 h 10000"/>
                  <a:gd name="connsiteX1136" fmla="*/ 8551 w 10000"/>
                  <a:gd name="connsiteY1136" fmla="*/ 3990 h 10000"/>
                  <a:gd name="connsiteX1137" fmla="*/ 8582 w 10000"/>
                  <a:gd name="connsiteY1137" fmla="*/ 3977 h 10000"/>
                  <a:gd name="connsiteX1138" fmla="*/ 8596 w 10000"/>
                  <a:gd name="connsiteY1138" fmla="*/ 3977 h 10000"/>
                  <a:gd name="connsiteX1139" fmla="*/ 8607 w 10000"/>
                  <a:gd name="connsiteY1139" fmla="*/ 3980 h 10000"/>
                  <a:gd name="connsiteX1140" fmla="*/ 8645 w 10000"/>
                  <a:gd name="connsiteY1140" fmla="*/ 3970 h 10000"/>
                  <a:gd name="connsiteX1141" fmla="*/ 8654 w 10000"/>
                  <a:gd name="connsiteY1141" fmla="*/ 3951 h 10000"/>
                  <a:gd name="connsiteX1142" fmla="*/ 8670 w 10000"/>
                  <a:gd name="connsiteY1142" fmla="*/ 3935 h 10000"/>
                  <a:gd name="connsiteX1143" fmla="*/ 8695 w 10000"/>
                  <a:gd name="connsiteY1143" fmla="*/ 3935 h 10000"/>
                  <a:gd name="connsiteX1144" fmla="*/ 8704 w 10000"/>
                  <a:gd name="connsiteY1144" fmla="*/ 3951 h 10000"/>
                  <a:gd name="connsiteX1145" fmla="*/ 8717 w 10000"/>
                  <a:gd name="connsiteY1145" fmla="*/ 3964 h 10000"/>
                  <a:gd name="connsiteX1146" fmla="*/ 8751 w 10000"/>
                  <a:gd name="connsiteY1146" fmla="*/ 3951 h 10000"/>
                  <a:gd name="connsiteX1147" fmla="*/ 8776 w 10000"/>
                  <a:gd name="connsiteY1147" fmla="*/ 3935 h 10000"/>
                  <a:gd name="connsiteX1148" fmla="*/ 8798 w 10000"/>
                  <a:gd name="connsiteY1148" fmla="*/ 3925 h 10000"/>
                  <a:gd name="connsiteX1149" fmla="*/ 8806 w 10000"/>
                  <a:gd name="connsiteY1149" fmla="*/ 3892 h 10000"/>
                  <a:gd name="connsiteX1150" fmla="*/ 8814 w 10000"/>
                  <a:gd name="connsiteY1150" fmla="*/ 3876 h 10000"/>
                  <a:gd name="connsiteX1151" fmla="*/ 8839 w 10000"/>
                  <a:gd name="connsiteY1151" fmla="*/ 3873 h 10000"/>
                  <a:gd name="connsiteX1152" fmla="*/ 8842 w 10000"/>
                  <a:gd name="connsiteY1152" fmla="*/ 3876 h 10000"/>
                  <a:gd name="connsiteX1153" fmla="*/ 8856 w 10000"/>
                  <a:gd name="connsiteY1153" fmla="*/ 3863 h 10000"/>
                  <a:gd name="connsiteX1154" fmla="*/ 8856 w 10000"/>
                  <a:gd name="connsiteY1154" fmla="*/ 3841 h 10000"/>
                  <a:gd name="connsiteX1155" fmla="*/ 8870 w 10000"/>
                  <a:gd name="connsiteY1155" fmla="*/ 3821 h 10000"/>
                  <a:gd name="connsiteX1156" fmla="*/ 8903 w 10000"/>
                  <a:gd name="connsiteY1156" fmla="*/ 3802 h 10000"/>
                  <a:gd name="connsiteX1157" fmla="*/ 8914 w 10000"/>
                  <a:gd name="connsiteY1157" fmla="*/ 3782 h 10000"/>
                  <a:gd name="connsiteX1158" fmla="*/ 8939 w 10000"/>
                  <a:gd name="connsiteY1158" fmla="*/ 3782 h 10000"/>
                  <a:gd name="connsiteX1159" fmla="*/ 8961 w 10000"/>
                  <a:gd name="connsiteY1159" fmla="*/ 3779 h 10000"/>
                  <a:gd name="connsiteX1160" fmla="*/ 8983 w 10000"/>
                  <a:gd name="connsiteY1160" fmla="*/ 3760 h 10000"/>
                  <a:gd name="connsiteX1161" fmla="*/ 9003 w 10000"/>
                  <a:gd name="connsiteY1161" fmla="*/ 3763 h 10000"/>
                  <a:gd name="connsiteX1162" fmla="*/ 9019 w 10000"/>
                  <a:gd name="connsiteY1162" fmla="*/ 3779 h 10000"/>
                  <a:gd name="connsiteX1163" fmla="*/ 9050 w 10000"/>
                  <a:gd name="connsiteY1163" fmla="*/ 3812 h 10000"/>
                  <a:gd name="connsiteX1164" fmla="*/ 9080 w 10000"/>
                  <a:gd name="connsiteY1164" fmla="*/ 3831 h 10000"/>
                  <a:gd name="connsiteX1165" fmla="*/ 9097 w 10000"/>
                  <a:gd name="connsiteY1165" fmla="*/ 3867 h 10000"/>
                  <a:gd name="connsiteX1166" fmla="*/ 9114 w 10000"/>
                  <a:gd name="connsiteY1166" fmla="*/ 3902 h 10000"/>
                  <a:gd name="connsiteX1167" fmla="*/ 9122 w 10000"/>
                  <a:gd name="connsiteY1167" fmla="*/ 3935 h 10000"/>
                  <a:gd name="connsiteX1168" fmla="*/ 9125 w 10000"/>
                  <a:gd name="connsiteY1168" fmla="*/ 3964 h 10000"/>
                  <a:gd name="connsiteX1169" fmla="*/ 9130 w 10000"/>
                  <a:gd name="connsiteY1169" fmla="*/ 3999 h 10000"/>
                  <a:gd name="connsiteX1170" fmla="*/ 9130 w 10000"/>
                  <a:gd name="connsiteY1170" fmla="*/ 4054 h 10000"/>
                  <a:gd name="connsiteX1171" fmla="*/ 9155 w 10000"/>
                  <a:gd name="connsiteY1171" fmla="*/ 4093 h 10000"/>
                  <a:gd name="connsiteX1172" fmla="*/ 9169 w 10000"/>
                  <a:gd name="connsiteY1172" fmla="*/ 4090 h 10000"/>
                  <a:gd name="connsiteX1173" fmla="*/ 9211 w 10000"/>
                  <a:gd name="connsiteY1173" fmla="*/ 4077 h 10000"/>
                  <a:gd name="connsiteX1174" fmla="*/ 9244 w 10000"/>
                  <a:gd name="connsiteY1174" fmla="*/ 4077 h 10000"/>
                  <a:gd name="connsiteX1175" fmla="*/ 9252 w 10000"/>
                  <a:gd name="connsiteY1175" fmla="*/ 4103 h 10000"/>
                  <a:gd name="connsiteX1176" fmla="*/ 9258 w 10000"/>
                  <a:gd name="connsiteY1176" fmla="*/ 4148 h 10000"/>
                  <a:gd name="connsiteX1177" fmla="*/ 9269 w 10000"/>
                  <a:gd name="connsiteY1177" fmla="*/ 4158 h 10000"/>
                  <a:gd name="connsiteX1178" fmla="*/ 9294 w 10000"/>
                  <a:gd name="connsiteY1178" fmla="*/ 4158 h 10000"/>
                  <a:gd name="connsiteX1179" fmla="*/ 9319 w 10000"/>
                  <a:gd name="connsiteY1179" fmla="*/ 4168 h 10000"/>
                  <a:gd name="connsiteX1180" fmla="*/ 9346 w 10000"/>
                  <a:gd name="connsiteY1180" fmla="*/ 4190 h 10000"/>
                  <a:gd name="connsiteX1181" fmla="*/ 9357 w 10000"/>
                  <a:gd name="connsiteY1181" fmla="*/ 4168 h 10000"/>
                  <a:gd name="connsiteX1182" fmla="*/ 9371 w 10000"/>
                  <a:gd name="connsiteY1182" fmla="*/ 4132 h 10000"/>
                  <a:gd name="connsiteX1183" fmla="*/ 9391 w 10000"/>
                  <a:gd name="connsiteY1183" fmla="*/ 4113 h 10000"/>
                  <a:gd name="connsiteX1184" fmla="*/ 9407 w 10000"/>
                  <a:gd name="connsiteY1184" fmla="*/ 4103 h 10000"/>
                  <a:gd name="connsiteX1185" fmla="*/ 9435 w 10000"/>
                  <a:gd name="connsiteY1185" fmla="*/ 4100 h 10000"/>
                  <a:gd name="connsiteX1186" fmla="*/ 9460 w 10000"/>
                  <a:gd name="connsiteY1186" fmla="*/ 4084 h 10000"/>
                  <a:gd name="connsiteX1187" fmla="*/ 9485 w 10000"/>
                  <a:gd name="connsiteY1187" fmla="*/ 4067 h 10000"/>
                  <a:gd name="connsiteX1188" fmla="*/ 9496 w 10000"/>
                  <a:gd name="connsiteY1188" fmla="*/ 4054 h 10000"/>
                  <a:gd name="connsiteX1189" fmla="*/ 9526 w 10000"/>
                  <a:gd name="connsiteY1189" fmla="*/ 4048 h 10000"/>
                  <a:gd name="connsiteX1190" fmla="*/ 9557 w 10000"/>
                  <a:gd name="connsiteY1190" fmla="*/ 4038 h 10000"/>
                  <a:gd name="connsiteX1191" fmla="*/ 9584 w 10000"/>
                  <a:gd name="connsiteY1191" fmla="*/ 4019 h 10000"/>
                  <a:gd name="connsiteX1192" fmla="*/ 9623 w 10000"/>
                  <a:gd name="connsiteY1192" fmla="*/ 4016 h 10000"/>
                  <a:gd name="connsiteX1193" fmla="*/ 9648 w 10000"/>
                  <a:gd name="connsiteY1193" fmla="*/ 4009 h 10000"/>
                  <a:gd name="connsiteX1194" fmla="*/ 9673 w 10000"/>
                  <a:gd name="connsiteY1194" fmla="*/ 4019 h 10000"/>
                  <a:gd name="connsiteX1195" fmla="*/ 9712 w 10000"/>
                  <a:gd name="connsiteY1195" fmla="*/ 4038 h 10000"/>
                  <a:gd name="connsiteX1196" fmla="*/ 9742 w 10000"/>
                  <a:gd name="connsiteY1196" fmla="*/ 4074 h 10000"/>
                  <a:gd name="connsiteX1197" fmla="*/ 9776 w 10000"/>
                  <a:gd name="connsiteY1197" fmla="*/ 4093 h 10000"/>
                  <a:gd name="connsiteX1198" fmla="*/ 9814 w 10000"/>
                  <a:gd name="connsiteY1198" fmla="*/ 4109 h 10000"/>
                  <a:gd name="connsiteX1199" fmla="*/ 9859 w 10000"/>
                  <a:gd name="connsiteY1199" fmla="*/ 4119 h 10000"/>
                  <a:gd name="connsiteX1200" fmla="*/ 9898 w 10000"/>
                  <a:gd name="connsiteY1200" fmla="*/ 4122 h 10000"/>
                  <a:gd name="connsiteX1201" fmla="*/ 9931 w 10000"/>
                  <a:gd name="connsiteY1201" fmla="*/ 4109 h 10000"/>
                  <a:gd name="connsiteX1202" fmla="*/ 9956 w 10000"/>
                  <a:gd name="connsiteY1202" fmla="*/ 4100 h 10000"/>
                  <a:gd name="connsiteX1203" fmla="*/ 9981 w 10000"/>
                  <a:gd name="connsiteY1203" fmla="*/ 4067 h 10000"/>
                  <a:gd name="connsiteX1204" fmla="*/ 9994 w 10000"/>
                  <a:gd name="connsiteY1204" fmla="*/ 4035 h 10000"/>
                  <a:gd name="connsiteX1205" fmla="*/ 10000 w 10000"/>
                  <a:gd name="connsiteY1205" fmla="*/ 3996 h 10000"/>
                  <a:gd name="connsiteX1206" fmla="*/ 9994 w 10000"/>
                  <a:gd name="connsiteY1206" fmla="*/ 3941 h 10000"/>
                  <a:gd name="connsiteX1207" fmla="*/ 9986 w 10000"/>
                  <a:gd name="connsiteY1207" fmla="*/ 3905 h 10000"/>
                  <a:gd name="connsiteX1208" fmla="*/ 9981 w 10000"/>
                  <a:gd name="connsiteY1208" fmla="*/ 3857 h 10000"/>
                  <a:gd name="connsiteX1209" fmla="*/ 9989 w 10000"/>
                  <a:gd name="connsiteY1209" fmla="*/ 3837 h 10000"/>
                  <a:gd name="connsiteX1210" fmla="*/ 9989 w 10000"/>
                  <a:gd name="connsiteY1210" fmla="*/ 3812 h 10000"/>
                  <a:gd name="connsiteX1211" fmla="*/ 9981 w 10000"/>
                  <a:gd name="connsiteY1211" fmla="*/ 3792 h 10000"/>
                  <a:gd name="connsiteX1212" fmla="*/ 9970 w 10000"/>
                  <a:gd name="connsiteY1212" fmla="*/ 3763 h 10000"/>
                  <a:gd name="connsiteX1213" fmla="*/ 9945 w 10000"/>
                  <a:gd name="connsiteY1213" fmla="*/ 3705 h 10000"/>
                  <a:gd name="connsiteX1214" fmla="*/ 9931 w 10000"/>
                  <a:gd name="connsiteY1214" fmla="*/ 3659 h 10000"/>
                  <a:gd name="connsiteX1215" fmla="*/ 9903 w 10000"/>
                  <a:gd name="connsiteY1215" fmla="*/ 3640 h 10000"/>
                  <a:gd name="connsiteX1216" fmla="*/ 9881 w 10000"/>
                  <a:gd name="connsiteY1216" fmla="*/ 3620 h 10000"/>
                  <a:gd name="connsiteX1217" fmla="*/ 9856 w 10000"/>
                  <a:gd name="connsiteY1217" fmla="*/ 3595 h 10000"/>
                  <a:gd name="connsiteX1218" fmla="*/ 9817 w 10000"/>
                  <a:gd name="connsiteY1218" fmla="*/ 3562 h 10000"/>
                  <a:gd name="connsiteX1219" fmla="*/ 9795 w 10000"/>
                  <a:gd name="connsiteY1219" fmla="*/ 3546 h 10000"/>
                  <a:gd name="connsiteX1220" fmla="*/ 9778 w 10000"/>
                  <a:gd name="connsiteY1220" fmla="*/ 3527 h 10000"/>
                  <a:gd name="connsiteX1221" fmla="*/ 9745 w 10000"/>
                  <a:gd name="connsiteY1221" fmla="*/ 3501 h 10000"/>
                  <a:gd name="connsiteX1222" fmla="*/ 9726 w 10000"/>
                  <a:gd name="connsiteY1222" fmla="*/ 3488 h 10000"/>
                  <a:gd name="connsiteX1223" fmla="*/ 9704 w 10000"/>
                  <a:gd name="connsiteY1223" fmla="*/ 3472 h 10000"/>
                  <a:gd name="connsiteX1224" fmla="*/ 9695 w 10000"/>
                  <a:gd name="connsiteY1224" fmla="*/ 3468 h 10000"/>
                  <a:gd name="connsiteX1225" fmla="*/ 9690 w 10000"/>
                  <a:gd name="connsiteY1225" fmla="*/ 3459 h 10000"/>
                  <a:gd name="connsiteX1226" fmla="*/ 9673 w 10000"/>
                  <a:gd name="connsiteY1226" fmla="*/ 3449 h 10000"/>
                  <a:gd name="connsiteX1227" fmla="*/ 9665 w 10000"/>
                  <a:gd name="connsiteY1227" fmla="*/ 3442 h 10000"/>
                  <a:gd name="connsiteX1228" fmla="*/ 9654 w 10000"/>
                  <a:gd name="connsiteY1228" fmla="*/ 3449 h 10000"/>
                  <a:gd name="connsiteX1229" fmla="*/ 9521 w 10000"/>
                  <a:gd name="connsiteY1229" fmla="*/ 3394 h 10000"/>
                  <a:gd name="connsiteX1230" fmla="*/ 9510 w 10000"/>
                  <a:gd name="connsiteY1230" fmla="*/ 3368 h 10000"/>
                  <a:gd name="connsiteX1231" fmla="*/ 9496 w 10000"/>
                  <a:gd name="connsiteY1231" fmla="*/ 3287 h 10000"/>
                  <a:gd name="connsiteX1232" fmla="*/ 9488 w 10000"/>
                  <a:gd name="connsiteY1232" fmla="*/ 3216 h 10000"/>
                  <a:gd name="connsiteX1233" fmla="*/ 9493 w 10000"/>
                  <a:gd name="connsiteY1233" fmla="*/ 3174 h 10000"/>
                  <a:gd name="connsiteX1234" fmla="*/ 9501 w 10000"/>
                  <a:gd name="connsiteY1234" fmla="*/ 3128 h 10000"/>
                  <a:gd name="connsiteX1235" fmla="*/ 9488 w 10000"/>
                  <a:gd name="connsiteY1235" fmla="*/ 3025 h 10000"/>
                  <a:gd name="connsiteX1236" fmla="*/ 9446 w 10000"/>
                  <a:gd name="connsiteY1236" fmla="*/ 2931 h 10000"/>
                  <a:gd name="connsiteX1237" fmla="*/ 9382 w 10000"/>
                  <a:gd name="connsiteY1237" fmla="*/ 2837 h 10000"/>
                  <a:gd name="connsiteX1238" fmla="*/ 9316 w 10000"/>
                  <a:gd name="connsiteY1238" fmla="*/ 2753 h 10000"/>
                  <a:gd name="connsiteX1239" fmla="*/ 9294 w 10000"/>
                  <a:gd name="connsiteY1239" fmla="*/ 2655 h 10000"/>
                  <a:gd name="connsiteX1240" fmla="*/ 9213 w 10000"/>
                  <a:gd name="connsiteY1240" fmla="*/ 2328 h 10000"/>
                  <a:gd name="connsiteX1241" fmla="*/ 9172 w 10000"/>
                  <a:gd name="connsiteY1241" fmla="*/ 2286 h 10000"/>
                  <a:gd name="connsiteX1242" fmla="*/ 9019 w 10000"/>
                  <a:gd name="connsiteY1242" fmla="*/ 2082 h 10000"/>
                  <a:gd name="connsiteX1243" fmla="*/ 8906 w 10000"/>
                  <a:gd name="connsiteY1243" fmla="*/ 1946 h 10000"/>
                  <a:gd name="connsiteX1244" fmla="*/ 8801 w 10000"/>
                  <a:gd name="connsiteY1244" fmla="*/ 1778 h 10000"/>
                  <a:gd name="connsiteX1245" fmla="*/ 8806 w 10000"/>
                  <a:gd name="connsiteY1245" fmla="*/ 1713 h 10000"/>
                  <a:gd name="connsiteX1246" fmla="*/ 8809 w 10000"/>
                  <a:gd name="connsiteY1246" fmla="*/ 1703 h 10000"/>
                  <a:gd name="connsiteX1247" fmla="*/ 8817 w 10000"/>
                  <a:gd name="connsiteY1247" fmla="*/ 1713 h 10000"/>
                  <a:gd name="connsiteX1248" fmla="*/ 8834 w 10000"/>
                  <a:gd name="connsiteY1248" fmla="*/ 1729 h 10000"/>
                  <a:gd name="connsiteX1249" fmla="*/ 8839 w 10000"/>
                  <a:gd name="connsiteY1249" fmla="*/ 1729 h 10000"/>
                  <a:gd name="connsiteX1250" fmla="*/ 8848 w 10000"/>
                  <a:gd name="connsiteY1250" fmla="*/ 1723 h 10000"/>
                  <a:gd name="connsiteX1251" fmla="*/ 8850 w 10000"/>
                  <a:gd name="connsiteY1251" fmla="*/ 1703 h 10000"/>
                  <a:gd name="connsiteX1252" fmla="*/ 8850 w 10000"/>
                  <a:gd name="connsiteY1252" fmla="*/ 1684 h 10000"/>
                  <a:gd name="connsiteX1253" fmla="*/ 8850 w 10000"/>
                  <a:gd name="connsiteY1253" fmla="*/ 1648 h 10000"/>
                  <a:gd name="connsiteX1254" fmla="*/ 8881 w 10000"/>
                  <a:gd name="connsiteY1254" fmla="*/ 1571 h 10000"/>
                  <a:gd name="connsiteX1255" fmla="*/ 8895 w 10000"/>
                  <a:gd name="connsiteY1255" fmla="*/ 1541 h 10000"/>
                  <a:gd name="connsiteX1256" fmla="*/ 8895 w 10000"/>
                  <a:gd name="connsiteY1256" fmla="*/ 1525 h 10000"/>
                  <a:gd name="connsiteX1257" fmla="*/ 8881 w 10000"/>
                  <a:gd name="connsiteY1257" fmla="*/ 1516 h 10000"/>
                  <a:gd name="connsiteX1258" fmla="*/ 8864 w 10000"/>
                  <a:gd name="connsiteY1258" fmla="*/ 1522 h 10000"/>
                  <a:gd name="connsiteX1259" fmla="*/ 8850 w 10000"/>
                  <a:gd name="connsiteY1259" fmla="*/ 1535 h 10000"/>
                  <a:gd name="connsiteX1260" fmla="*/ 8834 w 10000"/>
                  <a:gd name="connsiteY1260" fmla="*/ 1571 h 10000"/>
                  <a:gd name="connsiteX1261" fmla="*/ 8825 w 10000"/>
                  <a:gd name="connsiteY1261" fmla="*/ 1587 h 10000"/>
                  <a:gd name="connsiteX1262" fmla="*/ 8776 w 10000"/>
                  <a:gd name="connsiteY1262" fmla="*/ 1571 h 10000"/>
                  <a:gd name="connsiteX1263" fmla="*/ 8745 w 10000"/>
                  <a:gd name="connsiteY1263" fmla="*/ 1580 h 10000"/>
                  <a:gd name="connsiteX1264" fmla="*/ 8720 w 10000"/>
                  <a:gd name="connsiteY1264" fmla="*/ 1587 h 10000"/>
                  <a:gd name="connsiteX1265" fmla="*/ 8709 w 10000"/>
                  <a:gd name="connsiteY1265" fmla="*/ 1609 h 10000"/>
                  <a:gd name="connsiteX1266" fmla="*/ 8693 w 10000"/>
                  <a:gd name="connsiteY1266" fmla="*/ 1616 h 10000"/>
                  <a:gd name="connsiteX1267" fmla="*/ 8684 w 10000"/>
                  <a:gd name="connsiteY1267" fmla="*/ 1639 h 10000"/>
                  <a:gd name="connsiteX1268" fmla="*/ 8684 w 10000"/>
                  <a:gd name="connsiteY1268" fmla="*/ 1658 h 10000"/>
                  <a:gd name="connsiteX1269" fmla="*/ 8665 w 10000"/>
                  <a:gd name="connsiteY1269" fmla="*/ 1655 h 10000"/>
                  <a:gd name="connsiteX1270" fmla="*/ 8665 w 10000"/>
                  <a:gd name="connsiteY1270" fmla="*/ 1645 h 10000"/>
                  <a:gd name="connsiteX1271" fmla="*/ 8665 w 10000"/>
                  <a:gd name="connsiteY1271" fmla="*/ 1626 h 10000"/>
                  <a:gd name="connsiteX1272" fmla="*/ 8676 w 10000"/>
                  <a:gd name="connsiteY1272" fmla="*/ 1609 h 10000"/>
                  <a:gd name="connsiteX1273" fmla="*/ 8679 w 10000"/>
                  <a:gd name="connsiteY1273" fmla="*/ 1597 h 10000"/>
                  <a:gd name="connsiteX1274" fmla="*/ 8687 w 10000"/>
                  <a:gd name="connsiteY1274" fmla="*/ 1577 h 10000"/>
                  <a:gd name="connsiteX1275" fmla="*/ 8695 w 10000"/>
                  <a:gd name="connsiteY1275" fmla="*/ 1554 h 10000"/>
                  <a:gd name="connsiteX1276" fmla="*/ 8709 w 10000"/>
                  <a:gd name="connsiteY1276" fmla="*/ 1532 h 10000"/>
                  <a:gd name="connsiteX1277" fmla="*/ 8704 w 10000"/>
                  <a:gd name="connsiteY1277" fmla="*/ 1512 h 10000"/>
                  <a:gd name="connsiteX1278" fmla="*/ 8695 w 10000"/>
                  <a:gd name="connsiteY1278" fmla="*/ 1503 h 10000"/>
                  <a:gd name="connsiteX1279" fmla="*/ 8684 w 10000"/>
                  <a:gd name="connsiteY1279" fmla="*/ 1503 h 10000"/>
                  <a:gd name="connsiteX1280" fmla="*/ 8670 w 10000"/>
                  <a:gd name="connsiteY1280" fmla="*/ 1525 h 10000"/>
                  <a:gd name="connsiteX1281" fmla="*/ 8665 w 10000"/>
                  <a:gd name="connsiteY1281" fmla="*/ 1545 h 10000"/>
                  <a:gd name="connsiteX1282" fmla="*/ 8654 w 10000"/>
                  <a:gd name="connsiteY1282" fmla="*/ 1567 h 10000"/>
                  <a:gd name="connsiteX1283" fmla="*/ 8648 w 10000"/>
                  <a:gd name="connsiteY1283" fmla="*/ 1587 h 10000"/>
                  <a:gd name="connsiteX1284" fmla="*/ 8640 w 10000"/>
                  <a:gd name="connsiteY1284" fmla="*/ 1629 h 10000"/>
                  <a:gd name="connsiteX1285" fmla="*/ 8620 w 10000"/>
                  <a:gd name="connsiteY1285" fmla="*/ 1635 h 10000"/>
                  <a:gd name="connsiteX1286" fmla="*/ 8612 w 10000"/>
                  <a:gd name="connsiteY1286" fmla="*/ 1635 h 10000"/>
                  <a:gd name="connsiteX1287" fmla="*/ 8604 w 10000"/>
                  <a:gd name="connsiteY1287" fmla="*/ 1626 h 10000"/>
                  <a:gd name="connsiteX1288" fmla="*/ 8596 w 10000"/>
                  <a:gd name="connsiteY1288" fmla="*/ 1616 h 10000"/>
                  <a:gd name="connsiteX1289" fmla="*/ 8596 w 10000"/>
                  <a:gd name="connsiteY1289" fmla="*/ 1580 h 10000"/>
                  <a:gd name="connsiteX1290" fmla="*/ 8587 w 10000"/>
                  <a:gd name="connsiteY1290" fmla="*/ 1545 h 10000"/>
                  <a:gd name="connsiteX1291" fmla="*/ 8565 w 10000"/>
                  <a:gd name="connsiteY1291" fmla="*/ 1516 h 10000"/>
                  <a:gd name="connsiteX1292" fmla="*/ 8543 w 10000"/>
                  <a:gd name="connsiteY1292" fmla="*/ 1512 h 10000"/>
                  <a:gd name="connsiteX1293" fmla="*/ 8518 w 10000"/>
                  <a:gd name="connsiteY1293" fmla="*/ 1532 h 10000"/>
                  <a:gd name="connsiteX1294" fmla="*/ 8476 w 10000"/>
                  <a:gd name="connsiteY1294" fmla="*/ 1567 h 10000"/>
                  <a:gd name="connsiteX1295" fmla="*/ 8454 w 10000"/>
                  <a:gd name="connsiteY1295" fmla="*/ 1551 h 10000"/>
                  <a:gd name="connsiteX1296" fmla="*/ 8402 w 10000"/>
                  <a:gd name="connsiteY1296" fmla="*/ 1493 h 10000"/>
                  <a:gd name="connsiteX1297" fmla="*/ 8371 w 10000"/>
                  <a:gd name="connsiteY1297" fmla="*/ 1428 h 10000"/>
                  <a:gd name="connsiteX1298" fmla="*/ 8072 w 10000"/>
                  <a:gd name="connsiteY1298" fmla="*/ 1422 h 10000"/>
                  <a:gd name="connsiteX1299" fmla="*/ 7823 w 10000"/>
                  <a:gd name="connsiteY1299" fmla="*/ 1279 h 10000"/>
                  <a:gd name="connsiteX1300" fmla="*/ 7587 w 10000"/>
                  <a:gd name="connsiteY1300" fmla="*/ 1133 h 10000"/>
                  <a:gd name="connsiteX1301" fmla="*/ 7526 w 10000"/>
                  <a:gd name="connsiteY1301" fmla="*/ 1098 h 10000"/>
                  <a:gd name="connsiteX1302" fmla="*/ 7346 w 10000"/>
                  <a:gd name="connsiteY1302" fmla="*/ 991 h 10000"/>
                  <a:gd name="connsiteX1303" fmla="*/ 7321 w 10000"/>
                  <a:gd name="connsiteY1303" fmla="*/ 959 h 10000"/>
                  <a:gd name="connsiteX1304" fmla="*/ 7307 w 10000"/>
                  <a:gd name="connsiteY1304" fmla="*/ 871 h 10000"/>
                  <a:gd name="connsiteX1305" fmla="*/ 7224 w 10000"/>
                  <a:gd name="connsiteY1305" fmla="*/ 816 h 10000"/>
                  <a:gd name="connsiteX1306" fmla="*/ 7147 w 10000"/>
                  <a:gd name="connsiteY1306" fmla="*/ 787 h 10000"/>
                  <a:gd name="connsiteX1307" fmla="*/ 7080 w 10000"/>
                  <a:gd name="connsiteY1307" fmla="*/ 742 h 10000"/>
                  <a:gd name="connsiteX1308" fmla="*/ 7069 w 10000"/>
                  <a:gd name="connsiteY1308" fmla="*/ 767 h 10000"/>
                  <a:gd name="connsiteX1309" fmla="*/ 7033 w 10000"/>
                  <a:gd name="connsiteY1309" fmla="*/ 787 h 10000"/>
                  <a:gd name="connsiteX1310" fmla="*/ 6820 w 10000"/>
                  <a:gd name="connsiteY1310" fmla="*/ 878 h 10000"/>
                  <a:gd name="connsiteX1311" fmla="*/ 6726 w 10000"/>
                  <a:gd name="connsiteY1311" fmla="*/ 897 h 10000"/>
                  <a:gd name="connsiteX1312" fmla="*/ 6626 w 10000"/>
                  <a:gd name="connsiteY1312" fmla="*/ 955 h 10000"/>
                  <a:gd name="connsiteX1313" fmla="*/ 6582 w 10000"/>
                  <a:gd name="connsiteY1313" fmla="*/ 946 h 10000"/>
                  <a:gd name="connsiteX1314" fmla="*/ 6571 w 10000"/>
                  <a:gd name="connsiteY1314" fmla="*/ 955 h 10000"/>
                  <a:gd name="connsiteX1315" fmla="*/ 6507 w 10000"/>
                  <a:gd name="connsiteY1315" fmla="*/ 975 h 10000"/>
                  <a:gd name="connsiteX1316" fmla="*/ 6485 w 10000"/>
                  <a:gd name="connsiteY1316" fmla="*/ 975 h 10000"/>
                  <a:gd name="connsiteX1317" fmla="*/ 6476 w 10000"/>
                  <a:gd name="connsiteY1317" fmla="*/ 965 h 10000"/>
                  <a:gd name="connsiteX1318" fmla="*/ 6474 w 10000"/>
                  <a:gd name="connsiteY1318" fmla="*/ 936 h 10000"/>
                  <a:gd name="connsiteX1319" fmla="*/ 6452 w 10000"/>
                  <a:gd name="connsiteY1319" fmla="*/ 887 h 10000"/>
                  <a:gd name="connsiteX1320" fmla="*/ 6352 w 10000"/>
                  <a:gd name="connsiteY1320" fmla="*/ 767 h 10000"/>
                  <a:gd name="connsiteX1321" fmla="*/ 6313 w 10000"/>
                  <a:gd name="connsiteY1321" fmla="*/ 732 h 10000"/>
                  <a:gd name="connsiteX1322" fmla="*/ 6296 w 10000"/>
                  <a:gd name="connsiteY1322" fmla="*/ 690 h 10000"/>
                  <a:gd name="connsiteX1323" fmla="*/ 6271 w 10000"/>
                  <a:gd name="connsiteY1323" fmla="*/ 664 h 10000"/>
                  <a:gd name="connsiteX1324" fmla="*/ 6266 w 10000"/>
                  <a:gd name="connsiteY1324" fmla="*/ 654 h 10000"/>
                  <a:gd name="connsiteX1325" fmla="*/ 6111 w 10000"/>
                  <a:gd name="connsiteY1325" fmla="*/ 398 h 10000"/>
                  <a:gd name="connsiteX1326" fmla="*/ 5903 w 10000"/>
                  <a:gd name="connsiteY1326" fmla="*/ 408 h 10000"/>
                  <a:gd name="connsiteX1327" fmla="*/ 5837 w 10000"/>
                  <a:gd name="connsiteY1327" fmla="*/ 427 h 10000"/>
                  <a:gd name="connsiteX1328" fmla="*/ 5756 w 10000"/>
                  <a:gd name="connsiteY1328" fmla="*/ 453 h 10000"/>
                  <a:gd name="connsiteX1329" fmla="*/ 5681 w 10000"/>
                  <a:gd name="connsiteY1329" fmla="*/ 453 h 10000"/>
                  <a:gd name="connsiteX1330" fmla="*/ 5609 w 10000"/>
                  <a:gd name="connsiteY1330" fmla="*/ 447 h 10000"/>
                  <a:gd name="connsiteX1331" fmla="*/ 5554 w 10000"/>
                  <a:gd name="connsiteY1331" fmla="*/ 304 h 10000"/>
                  <a:gd name="connsiteX1332" fmla="*/ 5529 w 10000"/>
                  <a:gd name="connsiteY1332" fmla="*/ 301 h 10000"/>
                  <a:gd name="connsiteX1333" fmla="*/ 5393 w 10000"/>
                  <a:gd name="connsiteY1333" fmla="*/ 256 h 10000"/>
                  <a:gd name="connsiteX1334" fmla="*/ 5366 w 10000"/>
                  <a:gd name="connsiteY1334" fmla="*/ 220 h 10000"/>
                  <a:gd name="connsiteX1335" fmla="*/ 5249 w 10000"/>
                  <a:gd name="connsiteY1335" fmla="*/ 155 h 10000"/>
                  <a:gd name="connsiteX1336" fmla="*/ 5141 w 10000"/>
                  <a:gd name="connsiteY1336" fmla="*/ 52 h 10000"/>
                  <a:gd name="connsiteX1337" fmla="*/ 5116 w 10000"/>
                  <a:gd name="connsiteY1337" fmla="*/ 3 h 10000"/>
                  <a:gd name="connsiteX1338" fmla="*/ 5061 w 10000"/>
                  <a:gd name="connsiteY1338" fmla="*/ 0 h 10000"/>
                  <a:gd name="connsiteX1339" fmla="*/ 5036 w 10000"/>
                  <a:gd name="connsiteY1339" fmla="*/ 32 h 10000"/>
                  <a:gd name="connsiteX1340" fmla="*/ 4942 w 10000"/>
                  <a:gd name="connsiteY1340" fmla="*/ 133 h 10000"/>
                  <a:gd name="connsiteX1341" fmla="*/ 4900 w 10000"/>
                  <a:gd name="connsiteY1341" fmla="*/ 217 h 10000"/>
                  <a:gd name="connsiteX1342" fmla="*/ 4861 w 10000"/>
                  <a:gd name="connsiteY1342" fmla="*/ 198 h 10000"/>
                  <a:gd name="connsiteX1343" fmla="*/ 4795 w 10000"/>
                  <a:gd name="connsiteY1343" fmla="*/ 68 h 10000"/>
                  <a:gd name="connsiteX1344" fmla="*/ 4778 w 10000"/>
                  <a:gd name="connsiteY1344" fmla="*/ 62 h 10000"/>
                  <a:gd name="connsiteX1345" fmla="*/ 4765 w 10000"/>
                  <a:gd name="connsiteY1345" fmla="*/ 62 h 10000"/>
                  <a:gd name="connsiteX1346" fmla="*/ 4748 w 10000"/>
                  <a:gd name="connsiteY1346" fmla="*/ 68 h 10000"/>
                  <a:gd name="connsiteX1347" fmla="*/ 4673 w 10000"/>
                  <a:gd name="connsiteY1347" fmla="*/ 136 h 10000"/>
                  <a:gd name="connsiteX1348" fmla="*/ 4632 w 10000"/>
                  <a:gd name="connsiteY1348" fmla="*/ 201 h 10000"/>
                  <a:gd name="connsiteX1349" fmla="*/ 4623 w 10000"/>
                  <a:gd name="connsiteY1349" fmla="*/ 210 h 10000"/>
                  <a:gd name="connsiteX1350" fmla="*/ 4579 w 10000"/>
                  <a:gd name="connsiteY1350" fmla="*/ 220 h 10000"/>
                  <a:gd name="connsiteX1351" fmla="*/ 4479 w 10000"/>
                  <a:gd name="connsiteY1351" fmla="*/ 198 h 10000"/>
                  <a:gd name="connsiteX1352" fmla="*/ 4402 w 10000"/>
                  <a:gd name="connsiteY1352" fmla="*/ 165 h 10000"/>
                  <a:gd name="connsiteX1353" fmla="*/ 4374 w 10000"/>
                  <a:gd name="connsiteY1353" fmla="*/ 165 h 10000"/>
                  <a:gd name="connsiteX1354" fmla="*/ 4335 w 10000"/>
                  <a:gd name="connsiteY1354" fmla="*/ 172 h 10000"/>
                  <a:gd name="connsiteX1355" fmla="*/ 4302 w 10000"/>
                  <a:gd name="connsiteY1355" fmla="*/ 188 h 10000"/>
                  <a:gd name="connsiteX1356" fmla="*/ 4271 w 10000"/>
                  <a:gd name="connsiteY1356" fmla="*/ 220 h 10000"/>
                  <a:gd name="connsiteX1357" fmla="*/ 4238 w 10000"/>
                  <a:gd name="connsiteY1357" fmla="*/ 240 h 10000"/>
                  <a:gd name="connsiteX1358" fmla="*/ 4324 w 10000"/>
                  <a:gd name="connsiteY1358" fmla="*/ 1289 h 10000"/>
                  <a:gd name="connsiteX1359" fmla="*/ 3521 w 10000"/>
                  <a:gd name="connsiteY1359" fmla="*/ 7730 h 10000"/>
                  <a:gd name="connsiteX1360" fmla="*/ 3554 w 10000"/>
                  <a:gd name="connsiteY1360" fmla="*/ 7740 h 10000"/>
                  <a:gd name="connsiteX1361" fmla="*/ 3560 w 10000"/>
                  <a:gd name="connsiteY1361" fmla="*/ 7749 h 10000"/>
                  <a:gd name="connsiteX1362" fmla="*/ 3562 w 10000"/>
                  <a:gd name="connsiteY1362" fmla="*/ 7759 h 10000"/>
                  <a:gd name="connsiteX1363" fmla="*/ 3573 w 10000"/>
                  <a:gd name="connsiteY1363" fmla="*/ 7766 h 10000"/>
                  <a:gd name="connsiteX1364" fmla="*/ 3584 w 10000"/>
                  <a:gd name="connsiteY1364" fmla="*/ 7759 h 10000"/>
                  <a:gd name="connsiteX1365" fmla="*/ 3598 w 10000"/>
                  <a:gd name="connsiteY1365" fmla="*/ 7743 h 10000"/>
                  <a:gd name="connsiteX1366" fmla="*/ 3609 w 10000"/>
                  <a:gd name="connsiteY1366" fmla="*/ 7756 h 10000"/>
                  <a:gd name="connsiteX1367" fmla="*/ 3623 w 10000"/>
                  <a:gd name="connsiteY1367" fmla="*/ 7733 h 10000"/>
                  <a:gd name="connsiteX1368" fmla="*/ 3632 w 10000"/>
                  <a:gd name="connsiteY1368" fmla="*/ 7730 h 10000"/>
                  <a:gd name="connsiteX1369" fmla="*/ 3634 w 10000"/>
                  <a:gd name="connsiteY1369" fmla="*/ 7730 h 10000"/>
                  <a:gd name="connsiteX1370" fmla="*/ 3643 w 10000"/>
                  <a:gd name="connsiteY1370" fmla="*/ 7730 h 10000"/>
                  <a:gd name="connsiteX1371" fmla="*/ 3657 w 10000"/>
                  <a:gd name="connsiteY1371" fmla="*/ 7733 h 10000"/>
                  <a:gd name="connsiteX1372" fmla="*/ 3670 w 10000"/>
                  <a:gd name="connsiteY1372" fmla="*/ 7730 h 10000"/>
                  <a:gd name="connsiteX1373" fmla="*/ 3687 w 10000"/>
                  <a:gd name="connsiteY1373" fmla="*/ 7730 h 10000"/>
                  <a:gd name="connsiteX1374" fmla="*/ 3690 w 10000"/>
                  <a:gd name="connsiteY1374" fmla="*/ 7730 h 10000"/>
                  <a:gd name="connsiteX1375" fmla="*/ 3704 w 10000"/>
                  <a:gd name="connsiteY1375" fmla="*/ 7740 h 10000"/>
                  <a:gd name="connsiteX1376" fmla="*/ 3712 w 10000"/>
                  <a:gd name="connsiteY1376" fmla="*/ 7743 h 10000"/>
                  <a:gd name="connsiteX1377" fmla="*/ 3723 w 10000"/>
                  <a:gd name="connsiteY1377" fmla="*/ 7749 h 10000"/>
                  <a:gd name="connsiteX1378" fmla="*/ 3729 w 10000"/>
                  <a:gd name="connsiteY1378" fmla="*/ 7749 h 10000"/>
                  <a:gd name="connsiteX1379" fmla="*/ 3729 w 10000"/>
                  <a:gd name="connsiteY1379" fmla="*/ 7743 h 10000"/>
                  <a:gd name="connsiteX1380" fmla="*/ 3745 w 10000"/>
                  <a:gd name="connsiteY1380" fmla="*/ 7740 h 10000"/>
                  <a:gd name="connsiteX1381" fmla="*/ 3753 w 10000"/>
                  <a:gd name="connsiteY1381" fmla="*/ 7730 h 10000"/>
                  <a:gd name="connsiteX1382" fmla="*/ 3762 w 10000"/>
                  <a:gd name="connsiteY1382" fmla="*/ 7720 h 10000"/>
                  <a:gd name="connsiteX1383" fmla="*/ 3776 w 10000"/>
                  <a:gd name="connsiteY1383" fmla="*/ 7710 h 10000"/>
                  <a:gd name="connsiteX1384" fmla="*/ 3784 w 10000"/>
                  <a:gd name="connsiteY1384" fmla="*/ 7701 h 10000"/>
                  <a:gd name="connsiteX1385" fmla="*/ 3792 w 10000"/>
                  <a:gd name="connsiteY1385" fmla="*/ 7694 h 10000"/>
                  <a:gd name="connsiteX1386" fmla="*/ 3801 w 10000"/>
                  <a:gd name="connsiteY1386" fmla="*/ 7685 h 10000"/>
                  <a:gd name="connsiteX1387" fmla="*/ 3803 w 10000"/>
                  <a:gd name="connsiteY1387" fmla="*/ 7685 h 10000"/>
                  <a:gd name="connsiteX1388" fmla="*/ 3809 w 10000"/>
                  <a:gd name="connsiteY1388" fmla="*/ 7685 h 10000"/>
                  <a:gd name="connsiteX1389" fmla="*/ 3817 w 10000"/>
                  <a:gd name="connsiteY1389" fmla="*/ 7691 h 10000"/>
                  <a:gd name="connsiteX1390" fmla="*/ 3817 w 10000"/>
                  <a:gd name="connsiteY1390" fmla="*/ 7694 h 10000"/>
                  <a:gd name="connsiteX1391" fmla="*/ 3812 w 10000"/>
                  <a:gd name="connsiteY1391" fmla="*/ 7714 h 10000"/>
                  <a:gd name="connsiteX1392" fmla="*/ 3795 w 10000"/>
                  <a:gd name="connsiteY1392" fmla="*/ 7733 h 10000"/>
                  <a:gd name="connsiteX1393" fmla="*/ 3778 w 10000"/>
                  <a:gd name="connsiteY1393" fmla="*/ 7756 h 10000"/>
                  <a:gd name="connsiteX1394" fmla="*/ 3762 w 10000"/>
                  <a:gd name="connsiteY1394" fmla="*/ 7775 h 10000"/>
                  <a:gd name="connsiteX1395" fmla="*/ 3748 w 10000"/>
                  <a:gd name="connsiteY1395" fmla="*/ 7775 h 10000"/>
                  <a:gd name="connsiteX1396" fmla="*/ 3737 w 10000"/>
                  <a:gd name="connsiteY1396" fmla="*/ 7778 h 10000"/>
                  <a:gd name="connsiteX1397" fmla="*/ 3723 w 10000"/>
                  <a:gd name="connsiteY1397" fmla="*/ 7778 h 10000"/>
                  <a:gd name="connsiteX1398" fmla="*/ 3720 w 10000"/>
                  <a:gd name="connsiteY1398" fmla="*/ 7785 h 10000"/>
                  <a:gd name="connsiteX1399" fmla="*/ 3715 w 10000"/>
                  <a:gd name="connsiteY1399" fmla="*/ 7788 h 10000"/>
                  <a:gd name="connsiteX1400" fmla="*/ 3704 w 10000"/>
                  <a:gd name="connsiteY1400" fmla="*/ 7804 h 10000"/>
                  <a:gd name="connsiteX1401" fmla="*/ 3690 w 10000"/>
                  <a:gd name="connsiteY1401" fmla="*/ 7804 h 10000"/>
                  <a:gd name="connsiteX1402" fmla="*/ 3681 w 10000"/>
                  <a:gd name="connsiteY1402" fmla="*/ 7804 h 10000"/>
                  <a:gd name="connsiteX1403" fmla="*/ 3673 w 10000"/>
                  <a:gd name="connsiteY1403" fmla="*/ 7824 h 10000"/>
                  <a:gd name="connsiteX1404" fmla="*/ 3670 w 10000"/>
                  <a:gd name="connsiteY1404" fmla="*/ 7847 h 10000"/>
                  <a:gd name="connsiteX1405" fmla="*/ 3673 w 10000"/>
                  <a:gd name="connsiteY1405" fmla="*/ 7866 h 10000"/>
                  <a:gd name="connsiteX1406" fmla="*/ 3679 w 10000"/>
                  <a:gd name="connsiteY1406" fmla="*/ 7872 h 10000"/>
                  <a:gd name="connsiteX1407" fmla="*/ 3687 w 10000"/>
                  <a:gd name="connsiteY1407" fmla="*/ 7879 h 10000"/>
                  <a:gd name="connsiteX1408" fmla="*/ 3695 w 10000"/>
                  <a:gd name="connsiteY1408" fmla="*/ 7882 h 10000"/>
                  <a:gd name="connsiteX1409" fmla="*/ 3704 w 10000"/>
                  <a:gd name="connsiteY1409" fmla="*/ 7898 h 10000"/>
                  <a:gd name="connsiteX1410" fmla="*/ 3712 w 10000"/>
                  <a:gd name="connsiteY1410" fmla="*/ 7918 h 10000"/>
                  <a:gd name="connsiteX1411" fmla="*/ 3715 w 10000"/>
                  <a:gd name="connsiteY1411" fmla="*/ 7931 h 10000"/>
                  <a:gd name="connsiteX1412" fmla="*/ 3723 w 10000"/>
                  <a:gd name="connsiteY1412" fmla="*/ 7960 h 10000"/>
                  <a:gd name="connsiteX1413" fmla="*/ 3720 w 10000"/>
                  <a:gd name="connsiteY1413" fmla="*/ 7970 h 10000"/>
                  <a:gd name="connsiteX1414" fmla="*/ 3712 w 10000"/>
                  <a:gd name="connsiteY1414" fmla="*/ 8005 h 10000"/>
                  <a:gd name="connsiteX1415" fmla="*/ 3706 w 10000"/>
                  <a:gd name="connsiteY1415" fmla="*/ 8021 h 10000"/>
                  <a:gd name="connsiteX1416" fmla="*/ 3712 w 10000"/>
                  <a:gd name="connsiteY1416" fmla="*/ 8044 h 10000"/>
                  <a:gd name="connsiteX1417" fmla="*/ 3712 w 10000"/>
                  <a:gd name="connsiteY1417" fmla="*/ 8051 h 10000"/>
                  <a:gd name="connsiteX1418" fmla="*/ 3729 w 10000"/>
                  <a:gd name="connsiteY1418" fmla="*/ 8060 h 10000"/>
                  <a:gd name="connsiteX1419" fmla="*/ 3737 w 10000"/>
                  <a:gd name="connsiteY1419" fmla="*/ 8063 h 10000"/>
                  <a:gd name="connsiteX1420" fmla="*/ 3748 w 10000"/>
                  <a:gd name="connsiteY1420" fmla="*/ 8070 h 10000"/>
                  <a:gd name="connsiteX1421" fmla="*/ 3767 w 10000"/>
                  <a:gd name="connsiteY1421" fmla="*/ 8106 h 10000"/>
                  <a:gd name="connsiteX1422" fmla="*/ 3770 w 10000"/>
                  <a:gd name="connsiteY1422" fmla="*/ 8119 h 10000"/>
                  <a:gd name="connsiteX1423" fmla="*/ 3787 w 10000"/>
                  <a:gd name="connsiteY1423" fmla="*/ 8157 h 10000"/>
                  <a:gd name="connsiteX1424" fmla="*/ 3787 w 10000"/>
                  <a:gd name="connsiteY1424" fmla="*/ 8174 h 10000"/>
                  <a:gd name="connsiteX1425" fmla="*/ 3776 w 10000"/>
                  <a:gd name="connsiteY1425" fmla="*/ 8203 h 10000"/>
                  <a:gd name="connsiteX1426" fmla="*/ 3767 w 10000"/>
                  <a:gd name="connsiteY1426" fmla="*/ 8193 h 10000"/>
                  <a:gd name="connsiteX1427" fmla="*/ 3767 w 10000"/>
                  <a:gd name="connsiteY1427" fmla="*/ 8174 h 10000"/>
                  <a:gd name="connsiteX1428" fmla="*/ 3762 w 10000"/>
                  <a:gd name="connsiteY1428" fmla="*/ 8157 h 10000"/>
                  <a:gd name="connsiteX1429" fmla="*/ 3753 w 10000"/>
                  <a:gd name="connsiteY1429" fmla="*/ 8148 h 10000"/>
                  <a:gd name="connsiteX1430" fmla="*/ 3740 w 10000"/>
                  <a:gd name="connsiteY1430" fmla="*/ 8154 h 10000"/>
                  <a:gd name="connsiteX1431" fmla="*/ 3731 w 10000"/>
                  <a:gd name="connsiteY1431" fmla="*/ 8138 h 10000"/>
                  <a:gd name="connsiteX1432" fmla="*/ 3729 w 10000"/>
                  <a:gd name="connsiteY1432" fmla="*/ 8125 h 10000"/>
                  <a:gd name="connsiteX1433" fmla="*/ 3712 w 10000"/>
                  <a:gd name="connsiteY1433" fmla="*/ 8115 h 10000"/>
                  <a:gd name="connsiteX1434" fmla="*/ 3704 w 10000"/>
                  <a:gd name="connsiteY1434" fmla="*/ 8109 h 10000"/>
                  <a:gd name="connsiteX1435" fmla="*/ 3687 w 10000"/>
                  <a:gd name="connsiteY1435" fmla="*/ 8099 h 10000"/>
                  <a:gd name="connsiteX1436" fmla="*/ 3673 w 10000"/>
                  <a:gd name="connsiteY1436" fmla="*/ 8093 h 10000"/>
                  <a:gd name="connsiteX1437" fmla="*/ 3665 w 10000"/>
                  <a:gd name="connsiteY1437" fmla="*/ 8083 h 10000"/>
                  <a:gd name="connsiteX1438" fmla="*/ 3648 w 10000"/>
                  <a:gd name="connsiteY1438" fmla="*/ 8073 h 10000"/>
                  <a:gd name="connsiteX1439" fmla="*/ 3643 w 10000"/>
                  <a:gd name="connsiteY1439" fmla="*/ 8063 h 10000"/>
                  <a:gd name="connsiteX1440" fmla="*/ 3632 w 10000"/>
                  <a:gd name="connsiteY1440" fmla="*/ 8054 h 10000"/>
                  <a:gd name="connsiteX1441" fmla="*/ 3623 w 10000"/>
                  <a:gd name="connsiteY1441" fmla="*/ 8060 h 10000"/>
                  <a:gd name="connsiteX1442" fmla="*/ 3615 w 10000"/>
                  <a:gd name="connsiteY1442" fmla="*/ 8070 h 10000"/>
                  <a:gd name="connsiteX1443" fmla="*/ 3607 w 10000"/>
                  <a:gd name="connsiteY1443" fmla="*/ 8083 h 10000"/>
                  <a:gd name="connsiteX1444" fmla="*/ 3607 w 10000"/>
                  <a:gd name="connsiteY1444" fmla="*/ 8099 h 10000"/>
                  <a:gd name="connsiteX1445" fmla="*/ 3607 w 10000"/>
                  <a:gd name="connsiteY1445" fmla="*/ 8125 h 10000"/>
                  <a:gd name="connsiteX1446" fmla="*/ 3601 w 10000"/>
                  <a:gd name="connsiteY1446" fmla="*/ 8148 h 10000"/>
                  <a:gd name="connsiteX1447" fmla="*/ 3584 w 10000"/>
                  <a:gd name="connsiteY1447" fmla="*/ 8154 h 10000"/>
                  <a:gd name="connsiteX1448" fmla="*/ 3573 w 10000"/>
                  <a:gd name="connsiteY1448" fmla="*/ 8154 h 10000"/>
                  <a:gd name="connsiteX1449" fmla="*/ 3560 w 10000"/>
                  <a:gd name="connsiteY1449" fmla="*/ 8138 h 10000"/>
                  <a:gd name="connsiteX1450" fmla="*/ 3551 w 10000"/>
                  <a:gd name="connsiteY1450" fmla="*/ 8119 h 10000"/>
                  <a:gd name="connsiteX1451" fmla="*/ 3535 w 10000"/>
                  <a:gd name="connsiteY1451" fmla="*/ 8099 h 10000"/>
                  <a:gd name="connsiteX1452" fmla="*/ 3504 w 10000"/>
                  <a:gd name="connsiteY1452" fmla="*/ 8073 h 10000"/>
                  <a:gd name="connsiteX1453" fmla="*/ 3493 w 10000"/>
                  <a:gd name="connsiteY1453" fmla="*/ 8051 h 10000"/>
                  <a:gd name="connsiteX1454" fmla="*/ 3488 w 10000"/>
                  <a:gd name="connsiteY1454" fmla="*/ 8034 h 10000"/>
                  <a:gd name="connsiteX1455" fmla="*/ 3488 w 10000"/>
                  <a:gd name="connsiteY1455" fmla="*/ 8012 h 10000"/>
                  <a:gd name="connsiteX1456" fmla="*/ 3488 w 10000"/>
                  <a:gd name="connsiteY1456" fmla="*/ 8005 h 10000"/>
                  <a:gd name="connsiteX1457" fmla="*/ 3496 w 10000"/>
                  <a:gd name="connsiteY1457" fmla="*/ 8002 h 10000"/>
                  <a:gd name="connsiteX1458" fmla="*/ 3501 w 10000"/>
                  <a:gd name="connsiteY1458" fmla="*/ 7992 h 10000"/>
                  <a:gd name="connsiteX1459" fmla="*/ 3504 w 10000"/>
                  <a:gd name="connsiteY1459" fmla="*/ 7966 h 10000"/>
                  <a:gd name="connsiteX1460" fmla="*/ 3501 w 10000"/>
                  <a:gd name="connsiteY1460" fmla="*/ 7940 h 10000"/>
                  <a:gd name="connsiteX1461" fmla="*/ 3485 w 10000"/>
                  <a:gd name="connsiteY1461" fmla="*/ 7918 h 10000"/>
                  <a:gd name="connsiteX1462" fmla="*/ 3465 w 10000"/>
                  <a:gd name="connsiteY1462" fmla="*/ 7892 h 10000"/>
                  <a:gd name="connsiteX1463" fmla="*/ 3457 w 10000"/>
                  <a:gd name="connsiteY1463" fmla="*/ 7872 h 10000"/>
                  <a:gd name="connsiteX1464" fmla="*/ 3449 w 10000"/>
                  <a:gd name="connsiteY1464" fmla="*/ 7847 h 10000"/>
                  <a:gd name="connsiteX1465" fmla="*/ 3446 w 10000"/>
                  <a:gd name="connsiteY1465" fmla="*/ 7827 h 10000"/>
                  <a:gd name="connsiteX1466" fmla="*/ 3457 w 10000"/>
                  <a:gd name="connsiteY1466" fmla="*/ 7808 h 10000"/>
                  <a:gd name="connsiteX1467" fmla="*/ 3465 w 10000"/>
                  <a:gd name="connsiteY1467" fmla="*/ 7798 h 10000"/>
                  <a:gd name="connsiteX1468" fmla="*/ 3476 w 10000"/>
                  <a:gd name="connsiteY1468" fmla="*/ 7788 h 10000"/>
                  <a:gd name="connsiteX1469" fmla="*/ 3479 w 10000"/>
                  <a:gd name="connsiteY1469" fmla="*/ 7795 h 10000"/>
                  <a:gd name="connsiteX1470" fmla="*/ 3501 w 10000"/>
                  <a:gd name="connsiteY1470" fmla="*/ 7817 h 10000"/>
                  <a:gd name="connsiteX1471" fmla="*/ 3518 w 10000"/>
                  <a:gd name="connsiteY1471" fmla="*/ 7843 h 10000"/>
                  <a:gd name="connsiteX1472" fmla="*/ 3521 w 10000"/>
                  <a:gd name="connsiteY1472" fmla="*/ 7847 h 10000"/>
                  <a:gd name="connsiteX1473" fmla="*/ 3512 w 10000"/>
                  <a:gd name="connsiteY1473" fmla="*/ 7824 h 10000"/>
                  <a:gd name="connsiteX1474" fmla="*/ 3510 w 10000"/>
                  <a:gd name="connsiteY1474" fmla="*/ 7804 h 10000"/>
                  <a:gd name="connsiteX1475" fmla="*/ 3512 w 10000"/>
                  <a:gd name="connsiteY1475" fmla="*/ 7788 h 10000"/>
                  <a:gd name="connsiteX1476" fmla="*/ 3512 w 10000"/>
                  <a:gd name="connsiteY1476" fmla="*/ 7775 h 10000"/>
                  <a:gd name="connsiteX1477" fmla="*/ 3518 w 10000"/>
                  <a:gd name="connsiteY1477" fmla="*/ 7759 h 10000"/>
                  <a:gd name="connsiteX1478" fmla="*/ 3518 w 10000"/>
                  <a:gd name="connsiteY1478" fmla="*/ 7749 h 10000"/>
                  <a:gd name="connsiteX1479" fmla="*/ 4000 w 10000"/>
                  <a:gd name="connsiteY1479" fmla="*/ 8290 h 10000"/>
                  <a:gd name="connsiteX1480" fmla="*/ 4003 w 10000"/>
                  <a:gd name="connsiteY1480" fmla="*/ 8277 h 10000"/>
                  <a:gd name="connsiteX0" fmla="*/ 4324 w 10000"/>
                  <a:gd name="connsiteY0" fmla="*/ 1289 h 10000"/>
                  <a:gd name="connsiteX1" fmla="*/ 4296 w 10000"/>
                  <a:gd name="connsiteY1" fmla="*/ 1305 h 10000"/>
                  <a:gd name="connsiteX2" fmla="*/ 4285 w 10000"/>
                  <a:gd name="connsiteY2" fmla="*/ 1279 h 10000"/>
                  <a:gd name="connsiteX3" fmla="*/ 4244 w 10000"/>
                  <a:gd name="connsiteY3" fmla="*/ 1266 h 10000"/>
                  <a:gd name="connsiteX4" fmla="*/ 4208 w 10000"/>
                  <a:gd name="connsiteY4" fmla="*/ 1286 h 10000"/>
                  <a:gd name="connsiteX5" fmla="*/ 4172 w 10000"/>
                  <a:gd name="connsiteY5" fmla="*/ 1299 h 10000"/>
                  <a:gd name="connsiteX6" fmla="*/ 4150 w 10000"/>
                  <a:gd name="connsiteY6" fmla="*/ 1308 h 10000"/>
                  <a:gd name="connsiteX7" fmla="*/ 4139 w 10000"/>
                  <a:gd name="connsiteY7" fmla="*/ 1315 h 10000"/>
                  <a:gd name="connsiteX8" fmla="*/ 4125 w 10000"/>
                  <a:gd name="connsiteY8" fmla="*/ 1315 h 10000"/>
                  <a:gd name="connsiteX9" fmla="*/ 4119 w 10000"/>
                  <a:gd name="connsiteY9" fmla="*/ 1315 h 10000"/>
                  <a:gd name="connsiteX10" fmla="*/ 4111 w 10000"/>
                  <a:gd name="connsiteY10" fmla="*/ 1308 h 10000"/>
                  <a:gd name="connsiteX11" fmla="*/ 4100 w 10000"/>
                  <a:gd name="connsiteY11" fmla="*/ 1315 h 10000"/>
                  <a:gd name="connsiteX12" fmla="*/ 4075 w 10000"/>
                  <a:gd name="connsiteY12" fmla="*/ 1315 h 10000"/>
                  <a:gd name="connsiteX13" fmla="*/ 4058 w 10000"/>
                  <a:gd name="connsiteY13" fmla="*/ 1318 h 10000"/>
                  <a:gd name="connsiteX14" fmla="*/ 4044 w 10000"/>
                  <a:gd name="connsiteY14" fmla="*/ 1315 h 10000"/>
                  <a:gd name="connsiteX15" fmla="*/ 4042 w 10000"/>
                  <a:gd name="connsiteY15" fmla="*/ 1299 h 10000"/>
                  <a:gd name="connsiteX16" fmla="*/ 4014 w 10000"/>
                  <a:gd name="connsiteY16" fmla="*/ 1308 h 10000"/>
                  <a:gd name="connsiteX17" fmla="*/ 4011 w 10000"/>
                  <a:gd name="connsiteY17" fmla="*/ 1315 h 10000"/>
                  <a:gd name="connsiteX18" fmla="*/ 4011 w 10000"/>
                  <a:gd name="connsiteY18" fmla="*/ 1341 h 10000"/>
                  <a:gd name="connsiteX19" fmla="*/ 4019 w 10000"/>
                  <a:gd name="connsiteY19" fmla="*/ 1341 h 10000"/>
                  <a:gd name="connsiteX20" fmla="*/ 3997 w 10000"/>
                  <a:gd name="connsiteY20" fmla="*/ 1363 h 10000"/>
                  <a:gd name="connsiteX21" fmla="*/ 3986 w 10000"/>
                  <a:gd name="connsiteY21" fmla="*/ 1373 h 10000"/>
                  <a:gd name="connsiteX22" fmla="*/ 3981 w 10000"/>
                  <a:gd name="connsiteY22" fmla="*/ 1389 h 10000"/>
                  <a:gd name="connsiteX23" fmla="*/ 3981 w 10000"/>
                  <a:gd name="connsiteY23" fmla="*/ 1409 h 10000"/>
                  <a:gd name="connsiteX24" fmla="*/ 3981 w 10000"/>
                  <a:gd name="connsiteY24" fmla="*/ 1438 h 10000"/>
                  <a:gd name="connsiteX25" fmla="*/ 3961 w 10000"/>
                  <a:gd name="connsiteY25" fmla="*/ 1441 h 10000"/>
                  <a:gd name="connsiteX26" fmla="*/ 3942 w 10000"/>
                  <a:gd name="connsiteY26" fmla="*/ 1441 h 10000"/>
                  <a:gd name="connsiteX27" fmla="*/ 3914 w 10000"/>
                  <a:gd name="connsiteY27" fmla="*/ 1454 h 10000"/>
                  <a:gd name="connsiteX28" fmla="*/ 3892 w 10000"/>
                  <a:gd name="connsiteY28" fmla="*/ 1467 h 10000"/>
                  <a:gd name="connsiteX29" fmla="*/ 3867 w 10000"/>
                  <a:gd name="connsiteY29" fmla="*/ 1483 h 10000"/>
                  <a:gd name="connsiteX30" fmla="*/ 3845 w 10000"/>
                  <a:gd name="connsiteY30" fmla="*/ 1467 h 10000"/>
                  <a:gd name="connsiteX31" fmla="*/ 3850 w 10000"/>
                  <a:gd name="connsiteY31" fmla="*/ 1457 h 10000"/>
                  <a:gd name="connsiteX32" fmla="*/ 3864 w 10000"/>
                  <a:gd name="connsiteY32" fmla="*/ 1441 h 10000"/>
                  <a:gd name="connsiteX33" fmla="*/ 3859 w 10000"/>
                  <a:gd name="connsiteY33" fmla="*/ 1409 h 10000"/>
                  <a:gd name="connsiteX34" fmla="*/ 3842 w 10000"/>
                  <a:gd name="connsiteY34" fmla="*/ 1383 h 10000"/>
                  <a:gd name="connsiteX35" fmla="*/ 3825 w 10000"/>
                  <a:gd name="connsiteY35" fmla="*/ 1360 h 10000"/>
                  <a:gd name="connsiteX36" fmla="*/ 3809 w 10000"/>
                  <a:gd name="connsiteY36" fmla="*/ 1318 h 10000"/>
                  <a:gd name="connsiteX37" fmla="*/ 3787 w 10000"/>
                  <a:gd name="connsiteY37" fmla="*/ 1289 h 10000"/>
                  <a:gd name="connsiteX38" fmla="*/ 3759 w 10000"/>
                  <a:gd name="connsiteY38" fmla="*/ 1266 h 10000"/>
                  <a:gd name="connsiteX39" fmla="*/ 3740 w 10000"/>
                  <a:gd name="connsiteY39" fmla="*/ 1256 h 10000"/>
                  <a:gd name="connsiteX40" fmla="*/ 3715 w 10000"/>
                  <a:gd name="connsiteY40" fmla="*/ 1250 h 10000"/>
                  <a:gd name="connsiteX41" fmla="*/ 3687 w 10000"/>
                  <a:gd name="connsiteY41" fmla="*/ 1256 h 10000"/>
                  <a:gd name="connsiteX42" fmla="*/ 3681 w 10000"/>
                  <a:gd name="connsiteY42" fmla="*/ 1260 h 10000"/>
                  <a:gd name="connsiteX43" fmla="*/ 3670 w 10000"/>
                  <a:gd name="connsiteY43" fmla="*/ 1295 h 10000"/>
                  <a:gd name="connsiteX44" fmla="*/ 3651 w 10000"/>
                  <a:gd name="connsiteY44" fmla="*/ 1305 h 10000"/>
                  <a:gd name="connsiteX45" fmla="*/ 3640 w 10000"/>
                  <a:gd name="connsiteY45" fmla="*/ 1308 h 10000"/>
                  <a:gd name="connsiteX46" fmla="*/ 3626 w 10000"/>
                  <a:gd name="connsiteY46" fmla="*/ 1308 h 10000"/>
                  <a:gd name="connsiteX47" fmla="*/ 3632 w 10000"/>
                  <a:gd name="connsiteY47" fmla="*/ 1276 h 10000"/>
                  <a:gd name="connsiteX48" fmla="*/ 3609 w 10000"/>
                  <a:gd name="connsiteY48" fmla="*/ 1289 h 10000"/>
                  <a:gd name="connsiteX49" fmla="*/ 3593 w 10000"/>
                  <a:gd name="connsiteY49" fmla="*/ 1286 h 10000"/>
                  <a:gd name="connsiteX50" fmla="*/ 3590 w 10000"/>
                  <a:gd name="connsiteY50" fmla="*/ 1256 h 10000"/>
                  <a:gd name="connsiteX51" fmla="*/ 3584 w 10000"/>
                  <a:gd name="connsiteY51" fmla="*/ 1237 h 10000"/>
                  <a:gd name="connsiteX52" fmla="*/ 3573 w 10000"/>
                  <a:gd name="connsiteY52" fmla="*/ 1237 h 10000"/>
                  <a:gd name="connsiteX53" fmla="*/ 3554 w 10000"/>
                  <a:gd name="connsiteY53" fmla="*/ 1227 h 10000"/>
                  <a:gd name="connsiteX54" fmla="*/ 3546 w 10000"/>
                  <a:gd name="connsiteY54" fmla="*/ 1192 h 10000"/>
                  <a:gd name="connsiteX55" fmla="*/ 3529 w 10000"/>
                  <a:gd name="connsiteY55" fmla="*/ 1176 h 10000"/>
                  <a:gd name="connsiteX56" fmla="*/ 3512 w 10000"/>
                  <a:gd name="connsiteY56" fmla="*/ 1182 h 10000"/>
                  <a:gd name="connsiteX57" fmla="*/ 3485 w 10000"/>
                  <a:gd name="connsiteY57" fmla="*/ 1182 h 10000"/>
                  <a:gd name="connsiteX58" fmla="*/ 3463 w 10000"/>
                  <a:gd name="connsiteY58" fmla="*/ 1176 h 10000"/>
                  <a:gd name="connsiteX59" fmla="*/ 3449 w 10000"/>
                  <a:gd name="connsiteY59" fmla="*/ 1182 h 10000"/>
                  <a:gd name="connsiteX60" fmla="*/ 3432 w 10000"/>
                  <a:gd name="connsiteY60" fmla="*/ 1192 h 10000"/>
                  <a:gd name="connsiteX61" fmla="*/ 3454 w 10000"/>
                  <a:gd name="connsiteY61" fmla="*/ 1205 h 10000"/>
                  <a:gd name="connsiteX62" fmla="*/ 3463 w 10000"/>
                  <a:gd name="connsiteY62" fmla="*/ 1205 h 10000"/>
                  <a:gd name="connsiteX63" fmla="*/ 3488 w 10000"/>
                  <a:gd name="connsiteY63" fmla="*/ 1205 h 10000"/>
                  <a:gd name="connsiteX64" fmla="*/ 3488 w 10000"/>
                  <a:gd name="connsiteY64" fmla="*/ 1218 h 10000"/>
                  <a:gd name="connsiteX65" fmla="*/ 3493 w 10000"/>
                  <a:gd name="connsiteY65" fmla="*/ 1247 h 10000"/>
                  <a:gd name="connsiteX66" fmla="*/ 3512 w 10000"/>
                  <a:gd name="connsiteY66" fmla="*/ 1247 h 10000"/>
                  <a:gd name="connsiteX67" fmla="*/ 3518 w 10000"/>
                  <a:gd name="connsiteY67" fmla="*/ 1250 h 10000"/>
                  <a:gd name="connsiteX68" fmla="*/ 3521 w 10000"/>
                  <a:gd name="connsiteY68" fmla="*/ 1276 h 10000"/>
                  <a:gd name="connsiteX69" fmla="*/ 3543 w 10000"/>
                  <a:gd name="connsiteY69" fmla="*/ 1295 h 10000"/>
                  <a:gd name="connsiteX70" fmla="*/ 3546 w 10000"/>
                  <a:gd name="connsiteY70" fmla="*/ 1305 h 10000"/>
                  <a:gd name="connsiteX71" fmla="*/ 3543 w 10000"/>
                  <a:gd name="connsiteY71" fmla="*/ 1315 h 10000"/>
                  <a:gd name="connsiteX72" fmla="*/ 3543 w 10000"/>
                  <a:gd name="connsiteY72" fmla="*/ 1331 h 10000"/>
                  <a:gd name="connsiteX73" fmla="*/ 3554 w 10000"/>
                  <a:gd name="connsiteY73" fmla="*/ 1324 h 10000"/>
                  <a:gd name="connsiteX74" fmla="*/ 3560 w 10000"/>
                  <a:gd name="connsiteY74" fmla="*/ 1331 h 10000"/>
                  <a:gd name="connsiteX75" fmla="*/ 3582 w 10000"/>
                  <a:gd name="connsiteY75" fmla="*/ 1344 h 10000"/>
                  <a:gd name="connsiteX76" fmla="*/ 3598 w 10000"/>
                  <a:gd name="connsiteY76" fmla="*/ 1380 h 10000"/>
                  <a:gd name="connsiteX77" fmla="*/ 3607 w 10000"/>
                  <a:gd name="connsiteY77" fmla="*/ 1389 h 10000"/>
                  <a:gd name="connsiteX78" fmla="*/ 3623 w 10000"/>
                  <a:gd name="connsiteY78" fmla="*/ 1409 h 10000"/>
                  <a:gd name="connsiteX79" fmla="*/ 3634 w 10000"/>
                  <a:gd name="connsiteY79" fmla="*/ 1438 h 10000"/>
                  <a:gd name="connsiteX80" fmla="*/ 3632 w 10000"/>
                  <a:gd name="connsiteY80" fmla="*/ 1454 h 10000"/>
                  <a:gd name="connsiteX81" fmla="*/ 3618 w 10000"/>
                  <a:gd name="connsiteY81" fmla="*/ 1438 h 10000"/>
                  <a:gd name="connsiteX82" fmla="*/ 3598 w 10000"/>
                  <a:gd name="connsiteY82" fmla="*/ 1428 h 10000"/>
                  <a:gd name="connsiteX83" fmla="*/ 3582 w 10000"/>
                  <a:gd name="connsiteY83" fmla="*/ 1402 h 10000"/>
                  <a:gd name="connsiteX84" fmla="*/ 3562 w 10000"/>
                  <a:gd name="connsiteY84" fmla="*/ 1399 h 10000"/>
                  <a:gd name="connsiteX85" fmla="*/ 3546 w 10000"/>
                  <a:gd name="connsiteY85" fmla="*/ 1383 h 10000"/>
                  <a:gd name="connsiteX86" fmla="*/ 3510 w 10000"/>
                  <a:gd name="connsiteY86" fmla="*/ 1360 h 10000"/>
                  <a:gd name="connsiteX87" fmla="*/ 3485 w 10000"/>
                  <a:gd name="connsiteY87" fmla="*/ 1344 h 10000"/>
                  <a:gd name="connsiteX88" fmla="*/ 3454 w 10000"/>
                  <a:gd name="connsiteY88" fmla="*/ 1334 h 10000"/>
                  <a:gd name="connsiteX89" fmla="*/ 3429 w 10000"/>
                  <a:gd name="connsiteY89" fmla="*/ 1315 h 10000"/>
                  <a:gd name="connsiteX90" fmla="*/ 3416 w 10000"/>
                  <a:gd name="connsiteY90" fmla="*/ 1308 h 10000"/>
                  <a:gd name="connsiteX91" fmla="*/ 3399 w 10000"/>
                  <a:gd name="connsiteY91" fmla="*/ 1305 h 10000"/>
                  <a:gd name="connsiteX92" fmla="*/ 3382 w 10000"/>
                  <a:gd name="connsiteY92" fmla="*/ 1286 h 10000"/>
                  <a:gd name="connsiteX93" fmla="*/ 3380 w 10000"/>
                  <a:gd name="connsiteY93" fmla="*/ 1266 h 10000"/>
                  <a:gd name="connsiteX94" fmla="*/ 3388 w 10000"/>
                  <a:gd name="connsiteY94" fmla="*/ 1256 h 10000"/>
                  <a:gd name="connsiteX95" fmla="*/ 3407 w 10000"/>
                  <a:gd name="connsiteY95" fmla="*/ 1256 h 10000"/>
                  <a:gd name="connsiteX96" fmla="*/ 3396 w 10000"/>
                  <a:gd name="connsiteY96" fmla="*/ 1227 h 10000"/>
                  <a:gd name="connsiteX97" fmla="*/ 3382 w 10000"/>
                  <a:gd name="connsiteY97" fmla="*/ 1227 h 10000"/>
                  <a:gd name="connsiteX98" fmla="*/ 3360 w 10000"/>
                  <a:gd name="connsiteY98" fmla="*/ 1221 h 10000"/>
                  <a:gd name="connsiteX99" fmla="*/ 3349 w 10000"/>
                  <a:gd name="connsiteY99" fmla="*/ 1231 h 10000"/>
                  <a:gd name="connsiteX100" fmla="*/ 3352 w 10000"/>
                  <a:gd name="connsiteY100" fmla="*/ 1247 h 10000"/>
                  <a:gd name="connsiteX101" fmla="*/ 3341 w 10000"/>
                  <a:gd name="connsiteY101" fmla="*/ 1237 h 10000"/>
                  <a:gd name="connsiteX102" fmla="*/ 3335 w 10000"/>
                  <a:gd name="connsiteY102" fmla="*/ 1231 h 10000"/>
                  <a:gd name="connsiteX103" fmla="*/ 3307 w 10000"/>
                  <a:gd name="connsiteY103" fmla="*/ 1227 h 10000"/>
                  <a:gd name="connsiteX104" fmla="*/ 3294 w 10000"/>
                  <a:gd name="connsiteY104" fmla="*/ 1221 h 10000"/>
                  <a:gd name="connsiteX105" fmla="*/ 3271 w 10000"/>
                  <a:gd name="connsiteY105" fmla="*/ 1211 h 10000"/>
                  <a:gd name="connsiteX106" fmla="*/ 3252 w 10000"/>
                  <a:gd name="connsiteY106" fmla="*/ 1195 h 10000"/>
                  <a:gd name="connsiteX107" fmla="*/ 3235 w 10000"/>
                  <a:gd name="connsiteY107" fmla="*/ 1195 h 10000"/>
                  <a:gd name="connsiteX108" fmla="*/ 3235 w 10000"/>
                  <a:gd name="connsiteY108" fmla="*/ 1205 h 10000"/>
                  <a:gd name="connsiteX109" fmla="*/ 3219 w 10000"/>
                  <a:gd name="connsiteY109" fmla="*/ 1231 h 10000"/>
                  <a:gd name="connsiteX110" fmla="*/ 3213 w 10000"/>
                  <a:gd name="connsiteY110" fmla="*/ 1231 h 10000"/>
                  <a:gd name="connsiteX111" fmla="*/ 3183 w 10000"/>
                  <a:gd name="connsiteY111" fmla="*/ 1221 h 10000"/>
                  <a:gd name="connsiteX112" fmla="*/ 3175 w 10000"/>
                  <a:gd name="connsiteY112" fmla="*/ 1227 h 10000"/>
                  <a:gd name="connsiteX113" fmla="*/ 3163 w 10000"/>
                  <a:gd name="connsiteY113" fmla="*/ 1237 h 10000"/>
                  <a:gd name="connsiteX114" fmla="*/ 3158 w 10000"/>
                  <a:gd name="connsiteY114" fmla="*/ 1260 h 10000"/>
                  <a:gd name="connsiteX115" fmla="*/ 3158 w 10000"/>
                  <a:gd name="connsiteY115" fmla="*/ 1276 h 10000"/>
                  <a:gd name="connsiteX116" fmla="*/ 3163 w 10000"/>
                  <a:gd name="connsiteY116" fmla="*/ 1295 h 10000"/>
                  <a:gd name="connsiteX117" fmla="*/ 3166 w 10000"/>
                  <a:gd name="connsiteY117" fmla="*/ 1308 h 10000"/>
                  <a:gd name="connsiteX118" fmla="*/ 3158 w 10000"/>
                  <a:gd name="connsiteY118" fmla="*/ 1315 h 10000"/>
                  <a:gd name="connsiteX119" fmla="*/ 3133 w 10000"/>
                  <a:gd name="connsiteY119" fmla="*/ 1299 h 10000"/>
                  <a:gd name="connsiteX120" fmla="*/ 3114 w 10000"/>
                  <a:gd name="connsiteY120" fmla="*/ 1276 h 10000"/>
                  <a:gd name="connsiteX121" fmla="*/ 3078 w 10000"/>
                  <a:gd name="connsiteY121" fmla="*/ 1240 h 10000"/>
                  <a:gd name="connsiteX122" fmla="*/ 3044 w 10000"/>
                  <a:gd name="connsiteY122" fmla="*/ 1227 h 10000"/>
                  <a:gd name="connsiteX123" fmla="*/ 3033 w 10000"/>
                  <a:gd name="connsiteY123" fmla="*/ 1231 h 10000"/>
                  <a:gd name="connsiteX124" fmla="*/ 3036 w 10000"/>
                  <a:gd name="connsiteY124" fmla="*/ 1256 h 10000"/>
                  <a:gd name="connsiteX125" fmla="*/ 3044 w 10000"/>
                  <a:gd name="connsiteY125" fmla="*/ 1266 h 10000"/>
                  <a:gd name="connsiteX126" fmla="*/ 3044 w 10000"/>
                  <a:gd name="connsiteY126" fmla="*/ 1276 h 10000"/>
                  <a:gd name="connsiteX127" fmla="*/ 3036 w 10000"/>
                  <a:gd name="connsiteY127" fmla="*/ 1276 h 10000"/>
                  <a:gd name="connsiteX128" fmla="*/ 3028 w 10000"/>
                  <a:gd name="connsiteY128" fmla="*/ 1266 h 10000"/>
                  <a:gd name="connsiteX129" fmla="*/ 3025 w 10000"/>
                  <a:gd name="connsiteY129" fmla="*/ 1256 h 10000"/>
                  <a:gd name="connsiteX130" fmla="*/ 3008 w 10000"/>
                  <a:gd name="connsiteY130" fmla="*/ 1205 h 10000"/>
                  <a:gd name="connsiteX131" fmla="*/ 3000 w 10000"/>
                  <a:gd name="connsiteY131" fmla="*/ 1192 h 10000"/>
                  <a:gd name="connsiteX132" fmla="*/ 2994 w 10000"/>
                  <a:gd name="connsiteY132" fmla="*/ 1176 h 10000"/>
                  <a:gd name="connsiteX133" fmla="*/ 2986 w 10000"/>
                  <a:gd name="connsiteY133" fmla="*/ 1182 h 10000"/>
                  <a:gd name="connsiteX134" fmla="*/ 2981 w 10000"/>
                  <a:gd name="connsiteY134" fmla="*/ 1192 h 10000"/>
                  <a:gd name="connsiteX135" fmla="*/ 2970 w 10000"/>
                  <a:gd name="connsiteY135" fmla="*/ 1201 h 10000"/>
                  <a:gd name="connsiteX136" fmla="*/ 2956 w 10000"/>
                  <a:gd name="connsiteY136" fmla="*/ 1218 h 10000"/>
                  <a:gd name="connsiteX137" fmla="*/ 2939 w 10000"/>
                  <a:gd name="connsiteY137" fmla="*/ 1240 h 10000"/>
                  <a:gd name="connsiteX138" fmla="*/ 2928 w 10000"/>
                  <a:gd name="connsiteY138" fmla="*/ 1247 h 10000"/>
                  <a:gd name="connsiteX139" fmla="*/ 2922 w 10000"/>
                  <a:gd name="connsiteY139" fmla="*/ 1250 h 10000"/>
                  <a:gd name="connsiteX140" fmla="*/ 2911 w 10000"/>
                  <a:gd name="connsiteY140" fmla="*/ 1250 h 10000"/>
                  <a:gd name="connsiteX141" fmla="*/ 2884 w 10000"/>
                  <a:gd name="connsiteY141" fmla="*/ 1247 h 10000"/>
                  <a:gd name="connsiteX142" fmla="*/ 2864 w 10000"/>
                  <a:gd name="connsiteY142" fmla="*/ 1237 h 10000"/>
                  <a:gd name="connsiteX143" fmla="*/ 2848 w 10000"/>
                  <a:gd name="connsiteY143" fmla="*/ 1231 h 10000"/>
                  <a:gd name="connsiteX144" fmla="*/ 2834 w 10000"/>
                  <a:gd name="connsiteY144" fmla="*/ 1227 h 10000"/>
                  <a:gd name="connsiteX145" fmla="*/ 2831 w 10000"/>
                  <a:gd name="connsiteY145" fmla="*/ 1227 h 10000"/>
                  <a:gd name="connsiteX146" fmla="*/ 2831 w 10000"/>
                  <a:gd name="connsiteY146" fmla="*/ 1221 h 10000"/>
                  <a:gd name="connsiteX147" fmla="*/ 2825 w 10000"/>
                  <a:gd name="connsiteY147" fmla="*/ 1205 h 10000"/>
                  <a:gd name="connsiteX148" fmla="*/ 2823 w 10000"/>
                  <a:gd name="connsiteY148" fmla="*/ 1192 h 10000"/>
                  <a:gd name="connsiteX149" fmla="*/ 2817 w 10000"/>
                  <a:gd name="connsiteY149" fmla="*/ 1182 h 10000"/>
                  <a:gd name="connsiteX150" fmla="*/ 2814 w 10000"/>
                  <a:gd name="connsiteY150" fmla="*/ 1176 h 10000"/>
                  <a:gd name="connsiteX151" fmla="*/ 2792 w 10000"/>
                  <a:gd name="connsiteY151" fmla="*/ 1172 h 10000"/>
                  <a:gd name="connsiteX152" fmla="*/ 2759 w 10000"/>
                  <a:gd name="connsiteY152" fmla="*/ 1156 h 10000"/>
                  <a:gd name="connsiteX153" fmla="*/ 2734 w 10000"/>
                  <a:gd name="connsiteY153" fmla="*/ 1143 h 10000"/>
                  <a:gd name="connsiteX154" fmla="*/ 2695 w 10000"/>
                  <a:gd name="connsiteY154" fmla="*/ 1124 h 10000"/>
                  <a:gd name="connsiteX155" fmla="*/ 2670 w 10000"/>
                  <a:gd name="connsiteY155" fmla="*/ 1108 h 10000"/>
                  <a:gd name="connsiteX156" fmla="*/ 2645 w 10000"/>
                  <a:gd name="connsiteY156" fmla="*/ 1091 h 10000"/>
                  <a:gd name="connsiteX157" fmla="*/ 2618 w 10000"/>
                  <a:gd name="connsiteY157" fmla="*/ 1088 h 10000"/>
                  <a:gd name="connsiteX158" fmla="*/ 2576 w 10000"/>
                  <a:gd name="connsiteY158" fmla="*/ 1088 h 10000"/>
                  <a:gd name="connsiteX159" fmla="*/ 2551 w 10000"/>
                  <a:gd name="connsiteY159" fmla="*/ 1091 h 10000"/>
                  <a:gd name="connsiteX160" fmla="*/ 2521 w 10000"/>
                  <a:gd name="connsiteY160" fmla="*/ 1098 h 10000"/>
                  <a:gd name="connsiteX161" fmla="*/ 2493 w 10000"/>
                  <a:gd name="connsiteY161" fmla="*/ 1104 h 10000"/>
                  <a:gd name="connsiteX162" fmla="*/ 2468 w 10000"/>
                  <a:gd name="connsiteY162" fmla="*/ 1108 h 10000"/>
                  <a:gd name="connsiteX163" fmla="*/ 2404 w 10000"/>
                  <a:gd name="connsiteY163" fmla="*/ 1124 h 10000"/>
                  <a:gd name="connsiteX164" fmla="*/ 2366 w 10000"/>
                  <a:gd name="connsiteY164" fmla="*/ 1133 h 10000"/>
                  <a:gd name="connsiteX165" fmla="*/ 2346 w 10000"/>
                  <a:gd name="connsiteY165" fmla="*/ 1137 h 10000"/>
                  <a:gd name="connsiteX166" fmla="*/ 2294 w 10000"/>
                  <a:gd name="connsiteY166" fmla="*/ 1146 h 10000"/>
                  <a:gd name="connsiteX167" fmla="*/ 2249 w 10000"/>
                  <a:gd name="connsiteY167" fmla="*/ 1156 h 10000"/>
                  <a:gd name="connsiteX168" fmla="*/ 2230 w 10000"/>
                  <a:gd name="connsiteY168" fmla="*/ 1156 h 10000"/>
                  <a:gd name="connsiteX169" fmla="*/ 2222 w 10000"/>
                  <a:gd name="connsiteY169" fmla="*/ 1163 h 10000"/>
                  <a:gd name="connsiteX170" fmla="*/ 2194 w 10000"/>
                  <a:gd name="connsiteY170" fmla="*/ 1163 h 10000"/>
                  <a:gd name="connsiteX171" fmla="*/ 2172 w 10000"/>
                  <a:gd name="connsiteY171" fmla="*/ 1163 h 10000"/>
                  <a:gd name="connsiteX172" fmla="*/ 2147 w 10000"/>
                  <a:gd name="connsiteY172" fmla="*/ 1166 h 10000"/>
                  <a:gd name="connsiteX173" fmla="*/ 2108 w 10000"/>
                  <a:gd name="connsiteY173" fmla="*/ 1166 h 10000"/>
                  <a:gd name="connsiteX174" fmla="*/ 2083 w 10000"/>
                  <a:gd name="connsiteY174" fmla="*/ 1156 h 10000"/>
                  <a:gd name="connsiteX175" fmla="*/ 2042 w 10000"/>
                  <a:gd name="connsiteY175" fmla="*/ 1143 h 10000"/>
                  <a:gd name="connsiteX176" fmla="*/ 2011 w 10000"/>
                  <a:gd name="connsiteY176" fmla="*/ 1143 h 10000"/>
                  <a:gd name="connsiteX177" fmla="*/ 1994 w 10000"/>
                  <a:gd name="connsiteY177" fmla="*/ 1146 h 10000"/>
                  <a:gd name="connsiteX178" fmla="*/ 1967 w 10000"/>
                  <a:gd name="connsiteY178" fmla="*/ 1156 h 10000"/>
                  <a:gd name="connsiteX179" fmla="*/ 1903 w 10000"/>
                  <a:gd name="connsiteY179" fmla="*/ 1176 h 10000"/>
                  <a:gd name="connsiteX180" fmla="*/ 1873 w 10000"/>
                  <a:gd name="connsiteY180" fmla="*/ 1182 h 10000"/>
                  <a:gd name="connsiteX181" fmla="*/ 1850 w 10000"/>
                  <a:gd name="connsiteY181" fmla="*/ 1185 h 10000"/>
                  <a:gd name="connsiteX182" fmla="*/ 1842 w 10000"/>
                  <a:gd name="connsiteY182" fmla="*/ 1192 h 10000"/>
                  <a:gd name="connsiteX183" fmla="*/ 1823 w 10000"/>
                  <a:gd name="connsiteY183" fmla="*/ 1195 h 10000"/>
                  <a:gd name="connsiteX184" fmla="*/ 1814 w 10000"/>
                  <a:gd name="connsiteY184" fmla="*/ 1201 h 10000"/>
                  <a:gd name="connsiteX185" fmla="*/ 1792 w 10000"/>
                  <a:gd name="connsiteY185" fmla="*/ 1218 h 10000"/>
                  <a:gd name="connsiteX186" fmla="*/ 1767 w 10000"/>
                  <a:gd name="connsiteY186" fmla="*/ 1231 h 10000"/>
                  <a:gd name="connsiteX187" fmla="*/ 1717 w 10000"/>
                  <a:gd name="connsiteY187" fmla="*/ 1266 h 10000"/>
                  <a:gd name="connsiteX188" fmla="*/ 1695 w 10000"/>
                  <a:gd name="connsiteY188" fmla="*/ 1279 h 10000"/>
                  <a:gd name="connsiteX189" fmla="*/ 1654 w 10000"/>
                  <a:gd name="connsiteY189" fmla="*/ 1308 h 10000"/>
                  <a:gd name="connsiteX190" fmla="*/ 1620 w 10000"/>
                  <a:gd name="connsiteY190" fmla="*/ 1334 h 10000"/>
                  <a:gd name="connsiteX191" fmla="*/ 1590 w 10000"/>
                  <a:gd name="connsiteY191" fmla="*/ 1360 h 10000"/>
                  <a:gd name="connsiteX192" fmla="*/ 1565 w 10000"/>
                  <a:gd name="connsiteY192" fmla="*/ 1380 h 10000"/>
                  <a:gd name="connsiteX193" fmla="*/ 1532 w 10000"/>
                  <a:gd name="connsiteY193" fmla="*/ 1402 h 10000"/>
                  <a:gd name="connsiteX194" fmla="*/ 1501 w 10000"/>
                  <a:gd name="connsiteY194" fmla="*/ 1418 h 10000"/>
                  <a:gd name="connsiteX195" fmla="*/ 1460 w 10000"/>
                  <a:gd name="connsiteY195" fmla="*/ 1438 h 10000"/>
                  <a:gd name="connsiteX196" fmla="*/ 1435 w 10000"/>
                  <a:gd name="connsiteY196" fmla="*/ 1454 h 10000"/>
                  <a:gd name="connsiteX197" fmla="*/ 1421 w 10000"/>
                  <a:gd name="connsiteY197" fmla="*/ 1464 h 10000"/>
                  <a:gd name="connsiteX198" fmla="*/ 1380 w 10000"/>
                  <a:gd name="connsiteY198" fmla="*/ 1473 h 10000"/>
                  <a:gd name="connsiteX199" fmla="*/ 1324 w 10000"/>
                  <a:gd name="connsiteY199" fmla="*/ 1477 h 10000"/>
                  <a:gd name="connsiteX200" fmla="*/ 1274 w 10000"/>
                  <a:gd name="connsiteY200" fmla="*/ 1483 h 10000"/>
                  <a:gd name="connsiteX201" fmla="*/ 1244 w 10000"/>
                  <a:gd name="connsiteY201" fmla="*/ 1486 h 10000"/>
                  <a:gd name="connsiteX202" fmla="*/ 1233 w 10000"/>
                  <a:gd name="connsiteY202" fmla="*/ 1486 h 10000"/>
                  <a:gd name="connsiteX203" fmla="*/ 1197 w 10000"/>
                  <a:gd name="connsiteY203" fmla="*/ 1493 h 10000"/>
                  <a:gd name="connsiteX204" fmla="*/ 1180 w 10000"/>
                  <a:gd name="connsiteY204" fmla="*/ 1496 h 10000"/>
                  <a:gd name="connsiteX205" fmla="*/ 1169 w 10000"/>
                  <a:gd name="connsiteY205" fmla="*/ 1496 h 10000"/>
                  <a:gd name="connsiteX206" fmla="*/ 1161 w 10000"/>
                  <a:gd name="connsiteY206" fmla="*/ 1503 h 10000"/>
                  <a:gd name="connsiteX207" fmla="*/ 1155 w 10000"/>
                  <a:gd name="connsiteY207" fmla="*/ 1503 h 10000"/>
                  <a:gd name="connsiteX208" fmla="*/ 501 w 10000"/>
                  <a:gd name="connsiteY208" fmla="*/ 2277 h 10000"/>
                  <a:gd name="connsiteX209" fmla="*/ 396 w 10000"/>
                  <a:gd name="connsiteY209" fmla="*/ 2532 h 10000"/>
                  <a:gd name="connsiteX210" fmla="*/ 324 w 10000"/>
                  <a:gd name="connsiteY210" fmla="*/ 2759 h 10000"/>
                  <a:gd name="connsiteX211" fmla="*/ 274 w 10000"/>
                  <a:gd name="connsiteY211" fmla="*/ 2866 h 10000"/>
                  <a:gd name="connsiteX212" fmla="*/ 202 w 10000"/>
                  <a:gd name="connsiteY212" fmla="*/ 3008 h 10000"/>
                  <a:gd name="connsiteX213" fmla="*/ 211 w 10000"/>
                  <a:gd name="connsiteY213" fmla="*/ 3177 h 10000"/>
                  <a:gd name="connsiteX214" fmla="*/ 235 w 10000"/>
                  <a:gd name="connsiteY214" fmla="*/ 3368 h 10000"/>
                  <a:gd name="connsiteX215" fmla="*/ 266 w 10000"/>
                  <a:gd name="connsiteY215" fmla="*/ 3595 h 10000"/>
                  <a:gd name="connsiteX216" fmla="*/ 299 w 10000"/>
                  <a:gd name="connsiteY216" fmla="*/ 3831 h 10000"/>
                  <a:gd name="connsiteX217" fmla="*/ 305 w 10000"/>
                  <a:gd name="connsiteY217" fmla="*/ 3863 h 10000"/>
                  <a:gd name="connsiteX218" fmla="*/ 341 w 10000"/>
                  <a:gd name="connsiteY218" fmla="*/ 3941 h 10000"/>
                  <a:gd name="connsiteX219" fmla="*/ 186 w 10000"/>
                  <a:gd name="connsiteY219" fmla="*/ 3935 h 10000"/>
                  <a:gd name="connsiteX220" fmla="*/ 30 w 10000"/>
                  <a:gd name="connsiteY220" fmla="*/ 3925 h 10000"/>
                  <a:gd name="connsiteX221" fmla="*/ 0 w 10000"/>
                  <a:gd name="connsiteY221" fmla="*/ 4054 h 10000"/>
                  <a:gd name="connsiteX222" fmla="*/ 14 w 10000"/>
                  <a:gd name="connsiteY222" fmla="*/ 4152 h 10000"/>
                  <a:gd name="connsiteX223" fmla="*/ 22 w 10000"/>
                  <a:gd name="connsiteY223" fmla="*/ 4242 h 10000"/>
                  <a:gd name="connsiteX224" fmla="*/ 30 w 10000"/>
                  <a:gd name="connsiteY224" fmla="*/ 4291 h 10000"/>
                  <a:gd name="connsiteX225" fmla="*/ 102 w 10000"/>
                  <a:gd name="connsiteY225" fmla="*/ 4271 h 10000"/>
                  <a:gd name="connsiteX226" fmla="*/ 155 w 10000"/>
                  <a:gd name="connsiteY226" fmla="*/ 4262 h 10000"/>
                  <a:gd name="connsiteX227" fmla="*/ 410 w 10000"/>
                  <a:gd name="connsiteY227" fmla="*/ 4255 h 10000"/>
                  <a:gd name="connsiteX228" fmla="*/ 418 w 10000"/>
                  <a:gd name="connsiteY228" fmla="*/ 4385 h 10000"/>
                  <a:gd name="connsiteX229" fmla="*/ 429 w 10000"/>
                  <a:gd name="connsiteY229" fmla="*/ 4543 h 10000"/>
                  <a:gd name="connsiteX230" fmla="*/ 443 w 10000"/>
                  <a:gd name="connsiteY230" fmla="*/ 4585 h 10000"/>
                  <a:gd name="connsiteX231" fmla="*/ 465 w 10000"/>
                  <a:gd name="connsiteY231" fmla="*/ 4611 h 10000"/>
                  <a:gd name="connsiteX232" fmla="*/ 468 w 10000"/>
                  <a:gd name="connsiteY232" fmla="*/ 4621 h 10000"/>
                  <a:gd name="connsiteX233" fmla="*/ 474 w 10000"/>
                  <a:gd name="connsiteY233" fmla="*/ 4679 h 10000"/>
                  <a:gd name="connsiteX234" fmla="*/ 554 w 10000"/>
                  <a:gd name="connsiteY234" fmla="*/ 4738 h 10000"/>
                  <a:gd name="connsiteX235" fmla="*/ 637 w 10000"/>
                  <a:gd name="connsiteY235" fmla="*/ 4809 h 10000"/>
                  <a:gd name="connsiteX236" fmla="*/ 704 w 10000"/>
                  <a:gd name="connsiteY236" fmla="*/ 4851 h 10000"/>
                  <a:gd name="connsiteX237" fmla="*/ 740 w 10000"/>
                  <a:gd name="connsiteY237" fmla="*/ 4893 h 10000"/>
                  <a:gd name="connsiteX238" fmla="*/ 756 w 10000"/>
                  <a:gd name="connsiteY238" fmla="*/ 4896 h 10000"/>
                  <a:gd name="connsiteX239" fmla="*/ 767 w 10000"/>
                  <a:gd name="connsiteY239" fmla="*/ 4880 h 10000"/>
                  <a:gd name="connsiteX240" fmla="*/ 806 w 10000"/>
                  <a:gd name="connsiteY240" fmla="*/ 4945 h 10000"/>
                  <a:gd name="connsiteX241" fmla="*/ 886 w 10000"/>
                  <a:gd name="connsiteY241" fmla="*/ 5078 h 10000"/>
                  <a:gd name="connsiteX242" fmla="*/ 911 w 10000"/>
                  <a:gd name="connsiteY242" fmla="*/ 5130 h 10000"/>
                  <a:gd name="connsiteX243" fmla="*/ 920 w 10000"/>
                  <a:gd name="connsiteY243" fmla="*/ 5191 h 10000"/>
                  <a:gd name="connsiteX244" fmla="*/ 920 w 10000"/>
                  <a:gd name="connsiteY244" fmla="*/ 5220 h 10000"/>
                  <a:gd name="connsiteX245" fmla="*/ 911 w 10000"/>
                  <a:gd name="connsiteY245" fmla="*/ 5314 h 10000"/>
                  <a:gd name="connsiteX246" fmla="*/ 898 w 10000"/>
                  <a:gd name="connsiteY246" fmla="*/ 5369 h 10000"/>
                  <a:gd name="connsiteX247" fmla="*/ 895 w 10000"/>
                  <a:gd name="connsiteY247" fmla="*/ 5385 h 10000"/>
                  <a:gd name="connsiteX248" fmla="*/ 895 w 10000"/>
                  <a:gd name="connsiteY248" fmla="*/ 5405 h 10000"/>
                  <a:gd name="connsiteX249" fmla="*/ 898 w 10000"/>
                  <a:gd name="connsiteY249" fmla="*/ 5434 h 10000"/>
                  <a:gd name="connsiteX250" fmla="*/ 911 w 10000"/>
                  <a:gd name="connsiteY250" fmla="*/ 5463 h 10000"/>
                  <a:gd name="connsiteX251" fmla="*/ 920 w 10000"/>
                  <a:gd name="connsiteY251" fmla="*/ 5492 h 10000"/>
                  <a:gd name="connsiteX252" fmla="*/ 934 w 10000"/>
                  <a:gd name="connsiteY252" fmla="*/ 5518 h 10000"/>
                  <a:gd name="connsiteX253" fmla="*/ 1169 w 10000"/>
                  <a:gd name="connsiteY253" fmla="*/ 5738 h 10000"/>
                  <a:gd name="connsiteX254" fmla="*/ 1188 w 10000"/>
                  <a:gd name="connsiteY254" fmla="*/ 5755 h 10000"/>
                  <a:gd name="connsiteX255" fmla="*/ 1216 w 10000"/>
                  <a:gd name="connsiteY255" fmla="*/ 5758 h 10000"/>
                  <a:gd name="connsiteX256" fmla="*/ 1313 w 10000"/>
                  <a:gd name="connsiteY256" fmla="*/ 5774 h 10000"/>
                  <a:gd name="connsiteX257" fmla="*/ 1349 w 10000"/>
                  <a:gd name="connsiteY257" fmla="*/ 5787 h 10000"/>
                  <a:gd name="connsiteX258" fmla="*/ 1393 w 10000"/>
                  <a:gd name="connsiteY258" fmla="*/ 5793 h 10000"/>
                  <a:gd name="connsiteX259" fmla="*/ 1393 w 10000"/>
                  <a:gd name="connsiteY259" fmla="*/ 5797 h 10000"/>
                  <a:gd name="connsiteX260" fmla="*/ 1421 w 10000"/>
                  <a:gd name="connsiteY260" fmla="*/ 5810 h 10000"/>
                  <a:gd name="connsiteX261" fmla="*/ 1446 w 10000"/>
                  <a:gd name="connsiteY261" fmla="*/ 5829 h 10000"/>
                  <a:gd name="connsiteX262" fmla="*/ 1460 w 10000"/>
                  <a:gd name="connsiteY262" fmla="*/ 5842 h 10000"/>
                  <a:gd name="connsiteX263" fmla="*/ 1476 w 10000"/>
                  <a:gd name="connsiteY263" fmla="*/ 5848 h 10000"/>
                  <a:gd name="connsiteX264" fmla="*/ 1501 w 10000"/>
                  <a:gd name="connsiteY264" fmla="*/ 5852 h 10000"/>
                  <a:gd name="connsiteX265" fmla="*/ 1532 w 10000"/>
                  <a:gd name="connsiteY265" fmla="*/ 5887 h 10000"/>
                  <a:gd name="connsiteX266" fmla="*/ 1565 w 10000"/>
                  <a:gd name="connsiteY266" fmla="*/ 5942 h 10000"/>
                  <a:gd name="connsiteX267" fmla="*/ 1587 w 10000"/>
                  <a:gd name="connsiteY267" fmla="*/ 5972 h 10000"/>
                  <a:gd name="connsiteX268" fmla="*/ 1612 w 10000"/>
                  <a:gd name="connsiteY268" fmla="*/ 5955 h 10000"/>
                  <a:gd name="connsiteX269" fmla="*/ 1679 w 10000"/>
                  <a:gd name="connsiteY269" fmla="*/ 6049 h 10000"/>
                  <a:gd name="connsiteX270" fmla="*/ 1720 w 10000"/>
                  <a:gd name="connsiteY270" fmla="*/ 6108 h 10000"/>
                  <a:gd name="connsiteX271" fmla="*/ 1751 w 10000"/>
                  <a:gd name="connsiteY271" fmla="*/ 6133 h 10000"/>
                  <a:gd name="connsiteX272" fmla="*/ 1792 w 10000"/>
                  <a:gd name="connsiteY272" fmla="*/ 6169 h 10000"/>
                  <a:gd name="connsiteX273" fmla="*/ 1801 w 10000"/>
                  <a:gd name="connsiteY273" fmla="*/ 6172 h 10000"/>
                  <a:gd name="connsiteX274" fmla="*/ 1814 w 10000"/>
                  <a:gd name="connsiteY274" fmla="*/ 6286 h 10000"/>
                  <a:gd name="connsiteX275" fmla="*/ 1817 w 10000"/>
                  <a:gd name="connsiteY275" fmla="*/ 6331 h 10000"/>
                  <a:gd name="connsiteX276" fmla="*/ 1809 w 10000"/>
                  <a:gd name="connsiteY276" fmla="*/ 6444 h 10000"/>
                  <a:gd name="connsiteX277" fmla="*/ 1801 w 10000"/>
                  <a:gd name="connsiteY277" fmla="*/ 6499 h 10000"/>
                  <a:gd name="connsiteX278" fmla="*/ 1781 w 10000"/>
                  <a:gd name="connsiteY278" fmla="*/ 6522 h 10000"/>
                  <a:gd name="connsiteX279" fmla="*/ 1773 w 10000"/>
                  <a:gd name="connsiteY279" fmla="*/ 6541 h 10000"/>
                  <a:gd name="connsiteX280" fmla="*/ 1762 w 10000"/>
                  <a:gd name="connsiteY280" fmla="*/ 6571 h 10000"/>
                  <a:gd name="connsiteX281" fmla="*/ 1767 w 10000"/>
                  <a:gd name="connsiteY281" fmla="*/ 6622 h 10000"/>
                  <a:gd name="connsiteX282" fmla="*/ 1767 w 10000"/>
                  <a:gd name="connsiteY282" fmla="*/ 6665 h 10000"/>
                  <a:gd name="connsiteX283" fmla="*/ 1767 w 10000"/>
                  <a:gd name="connsiteY283" fmla="*/ 6694 h 10000"/>
                  <a:gd name="connsiteX284" fmla="*/ 1776 w 10000"/>
                  <a:gd name="connsiteY284" fmla="*/ 6726 h 10000"/>
                  <a:gd name="connsiteX285" fmla="*/ 1776 w 10000"/>
                  <a:gd name="connsiteY285" fmla="*/ 6745 h 10000"/>
                  <a:gd name="connsiteX286" fmla="*/ 1767 w 10000"/>
                  <a:gd name="connsiteY286" fmla="*/ 6765 h 10000"/>
                  <a:gd name="connsiteX287" fmla="*/ 1762 w 10000"/>
                  <a:gd name="connsiteY287" fmla="*/ 6804 h 10000"/>
                  <a:gd name="connsiteX288" fmla="*/ 1753 w 10000"/>
                  <a:gd name="connsiteY288" fmla="*/ 6839 h 10000"/>
                  <a:gd name="connsiteX289" fmla="*/ 1742 w 10000"/>
                  <a:gd name="connsiteY289" fmla="*/ 6849 h 10000"/>
                  <a:gd name="connsiteX290" fmla="*/ 1726 w 10000"/>
                  <a:gd name="connsiteY290" fmla="*/ 6849 h 10000"/>
                  <a:gd name="connsiteX291" fmla="*/ 1712 w 10000"/>
                  <a:gd name="connsiteY291" fmla="*/ 6852 h 10000"/>
                  <a:gd name="connsiteX292" fmla="*/ 1640 w 10000"/>
                  <a:gd name="connsiteY292" fmla="*/ 6953 h 10000"/>
                  <a:gd name="connsiteX293" fmla="*/ 1493 w 10000"/>
                  <a:gd name="connsiteY293" fmla="*/ 7105 h 10000"/>
                  <a:gd name="connsiteX294" fmla="*/ 1490 w 10000"/>
                  <a:gd name="connsiteY294" fmla="*/ 7124 h 10000"/>
                  <a:gd name="connsiteX295" fmla="*/ 1468 w 10000"/>
                  <a:gd name="connsiteY295" fmla="*/ 7137 h 10000"/>
                  <a:gd name="connsiteX296" fmla="*/ 1454 w 10000"/>
                  <a:gd name="connsiteY296" fmla="*/ 7144 h 10000"/>
                  <a:gd name="connsiteX297" fmla="*/ 1452 w 10000"/>
                  <a:gd name="connsiteY297" fmla="*/ 7157 h 10000"/>
                  <a:gd name="connsiteX298" fmla="*/ 1446 w 10000"/>
                  <a:gd name="connsiteY298" fmla="*/ 7199 h 10000"/>
                  <a:gd name="connsiteX299" fmla="*/ 1476 w 10000"/>
                  <a:gd name="connsiteY299" fmla="*/ 7247 h 10000"/>
                  <a:gd name="connsiteX300" fmla="*/ 1501 w 10000"/>
                  <a:gd name="connsiteY300" fmla="*/ 7270 h 10000"/>
                  <a:gd name="connsiteX301" fmla="*/ 1518 w 10000"/>
                  <a:gd name="connsiteY301" fmla="*/ 7286 h 10000"/>
                  <a:gd name="connsiteX302" fmla="*/ 1524 w 10000"/>
                  <a:gd name="connsiteY302" fmla="*/ 7306 h 10000"/>
                  <a:gd name="connsiteX303" fmla="*/ 1540 w 10000"/>
                  <a:gd name="connsiteY303" fmla="*/ 7322 h 10000"/>
                  <a:gd name="connsiteX304" fmla="*/ 1565 w 10000"/>
                  <a:gd name="connsiteY304" fmla="*/ 7325 h 10000"/>
                  <a:gd name="connsiteX305" fmla="*/ 1590 w 10000"/>
                  <a:gd name="connsiteY305" fmla="*/ 7332 h 10000"/>
                  <a:gd name="connsiteX306" fmla="*/ 1615 w 10000"/>
                  <a:gd name="connsiteY306" fmla="*/ 7345 h 10000"/>
                  <a:gd name="connsiteX307" fmla="*/ 1662 w 10000"/>
                  <a:gd name="connsiteY307" fmla="*/ 7370 h 10000"/>
                  <a:gd name="connsiteX308" fmla="*/ 1670 w 10000"/>
                  <a:gd name="connsiteY308" fmla="*/ 7351 h 10000"/>
                  <a:gd name="connsiteX309" fmla="*/ 1726 w 10000"/>
                  <a:gd name="connsiteY309" fmla="*/ 7354 h 10000"/>
                  <a:gd name="connsiteX310" fmla="*/ 1726 w 10000"/>
                  <a:gd name="connsiteY310" fmla="*/ 7400 h 10000"/>
                  <a:gd name="connsiteX311" fmla="*/ 1773 w 10000"/>
                  <a:gd name="connsiteY311" fmla="*/ 7409 h 10000"/>
                  <a:gd name="connsiteX312" fmla="*/ 1806 w 10000"/>
                  <a:gd name="connsiteY312" fmla="*/ 7416 h 10000"/>
                  <a:gd name="connsiteX313" fmla="*/ 1839 w 10000"/>
                  <a:gd name="connsiteY313" fmla="*/ 7403 h 10000"/>
                  <a:gd name="connsiteX314" fmla="*/ 1886 w 10000"/>
                  <a:gd name="connsiteY314" fmla="*/ 7403 h 10000"/>
                  <a:gd name="connsiteX315" fmla="*/ 1898 w 10000"/>
                  <a:gd name="connsiteY315" fmla="*/ 7403 h 10000"/>
                  <a:gd name="connsiteX316" fmla="*/ 1914 w 10000"/>
                  <a:gd name="connsiteY316" fmla="*/ 7494 h 10000"/>
                  <a:gd name="connsiteX317" fmla="*/ 1895 w 10000"/>
                  <a:gd name="connsiteY317" fmla="*/ 7523 h 10000"/>
                  <a:gd name="connsiteX318" fmla="*/ 1825 w 10000"/>
                  <a:gd name="connsiteY318" fmla="*/ 7617 h 10000"/>
                  <a:gd name="connsiteX319" fmla="*/ 1776 w 10000"/>
                  <a:gd name="connsiteY319" fmla="*/ 7691 h 10000"/>
                  <a:gd name="connsiteX320" fmla="*/ 1781 w 10000"/>
                  <a:gd name="connsiteY320" fmla="*/ 7723 h 10000"/>
                  <a:gd name="connsiteX321" fmla="*/ 1767 w 10000"/>
                  <a:gd name="connsiteY321" fmla="*/ 7759 h 10000"/>
                  <a:gd name="connsiteX322" fmla="*/ 1762 w 10000"/>
                  <a:gd name="connsiteY322" fmla="*/ 7817 h 10000"/>
                  <a:gd name="connsiteX323" fmla="*/ 1762 w 10000"/>
                  <a:gd name="connsiteY323" fmla="*/ 7856 h 10000"/>
                  <a:gd name="connsiteX324" fmla="*/ 1776 w 10000"/>
                  <a:gd name="connsiteY324" fmla="*/ 7892 h 10000"/>
                  <a:gd name="connsiteX325" fmla="*/ 1784 w 10000"/>
                  <a:gd name="connsiteY325" fmla="*/ 7902 h 10000"/>
                  <a:gd name="connsiteX326" fmla="*/ 1801 w 10000"/>
                  <a:gd name="connsiteY326" fmla="*/ 7908 h 10000"/>
                  <a:gd name="connsiteX327" fmla="*/ 1809 w 10000"/>
                  <a:gd name="connsiteY327" fmla="*/ 7911 h 10000"/>
                  <a:gd name="connsiteX328" fmla="*/ 1801 w 10000"/>
                  <a:gd name="connsiteY328" fmla="*/ 7940 h 10000"/>
                  <a:gd name="connsiteX329" fmla="*/ 1798 w 10000"/>
                  <a:gd name="connsiteY329" fmla="*/ 7979 h 10000"/>
                  <a:gd name="connsiteX330" fmla="*/ 1806 w 10000"/>
                  <a:gd name="connsiteY330" fmla="*/ 8002 h 10000"/>
                  <a:gd name="connsiteX331" fmla="*/ 1823 w 10000"/>
                  <a:gd name="connsiteY331" fmla="*/ 8021 h 10000"/>
                  <a:gd name="connsiteX332" fmla="*/ 1834 w 10000"/>
                  <a:gd name="connsiteY332" fmla="*/ 8044 h 10000"/>
                  <a:gd name="connsiteX333" fmla="*/ 1839 w 10000"/>
                  <a:gd name="connsiteY333" fmla="*/ 8073 h 10000"/>
                  <a:gd name="connsiteX334" fmla="*/ 1842 w 10000"/>
                  <a:gd name="connsiteY334" fmla="*/ 8106 h 10000"/>
                  <a:gd name="connsiteX335" fmla="*/ 1839 w 10000"/>
                  <a:gd name="connsiteY335" fmla="*/ 8144 h 10000"/>
                  <a:gd name="connsiteX336" fmla="*/ 1856 w 10000"/>
                  <a:gd name="connsiteY336" fmla="*/ 8164 h 10000"/>
                  <a:gd name="connsiteX337" fmla="*/ 1886 w 10000"/>
                  <a:gd name="connsiteY337" fmla="*/ 8193 h 10000"/>
                  <a:gd name="connsiteX338" fmla="*/ 1922 w 10000"/>
                  <a:gd name="connsiteY338" fmla="*/ 8206 h 10000"/>
                  <a:gd name="connsiteX339" fmla="*/ 1967 w 10000"/>
                  <a:gd name="connsiteY339" fmla="*/ 8203 h 10000"/>
                  <a:gd name="connsiteX340" fmla="*/ 1986 w 10000"/>
                  <a:gd name="connsiteY340" fmla="*/ 8212 h 10000"/>
                  <a:gd name="connsiteX341" fmla="*/ 2000 w 10000"/>
                  <a:gd name="connsiteY341" fmla="*/ 8232 h 10000"/>
                  <a:gd name="connsiteX342" fmla="*/ 2033 w 10000"/>
                  <a:gd name="connsiteY342" fmla="*/ 8258 h 10000"/>
                  <a:gd name="connsiteX343" fmla="*/ 2050 w 10000"/>
                  <a:gd name="connsiteY343" fmla="*/ 8271 h 10000"/>
                  <a:gd name="connsiteX344" fmla="*/ 2089 w 10000"/>
                  <a:gd name="connsiteY344" fmla="*/ 8280 h 10000"/>
                  <a:gd name="connsiteX345" fmla="*/ 2122 w 10000"/>
                  <a:gd name="connsiteY345" fmla="*/ 8300 h 10000"/>
                  <a:gd name="connsiteX346" fmla="*/ 2163 w 10000"/>
                  <a:gd name="connsiteY346" fmla="*/ 8332 h 10000"/>
                  <a:gd name="connsiteX347" fmla="*/ 2172 w 10000"/>
                  <a:gd name="connsiteY347" fmla="*/ 8335 h 10000"/>
                  <a:gd name="connsiteX348" fmla="*/ 2177 w 10000"/>
                  <a:gd name="connsiteY348" fmla="*/ 8345 h 10000"/>
                  <a:gd name="connsiteX349" fmla="*/ 2163 w 10000"/>
                  <a:gd name="connsiteY349" fmla="*/ 8371 h 10000"/>
                  <a:gd name="connsiteX350" fmla="*/ 2139 w 10000"/>
                  <a:gd name="connsiteY350" fmla="*/ 8423 h 10000"/>
                  <a:gd name="connsiteX351" fmla="*/ 2130 w 10000"/>
                  <a:gd name="connsiteY351" fmla="*/ 8439 h 10000"/>
                  <a:gd name="connsiteX352" fmla="*/ 2105 w 10000"/>
                  <a:gd name="connsiteY352" fmla="*/ 8446 h 10000"/>
                  <a:gd name="connsiteX353" fmla="*/ 2080 w 10000"/>
                  <a:gd name="connsiteY353" fmla="*/ 8449 h 10000"/>
                  <a:gd name="connsiteX354" fmla="*/ 2075 w 10000"/>
                  <a:gd name="connsiteY354" fmla="*/ 8459 h 10000"/>
                  <a:gd name="connsiteX355" fmla="*/ 2072 w 10000"/>
                  <a:gd name="connsiteY355" fmla="*/ 8475 h 10000"/>
                  <a:gd name="connsiteX356" fmla="*/ 2080 w 10000"/>
                  <a:gd name="connsiteY356" fmla="*/ 8484 h 10000"/>
                  <a:gd name="connsiteX357" fmla="*/ 2100 w 10000"/>
                  <a:gd name="connsiteY357" fmla="*/ 8475 h 10000"/>
                  <a:gd name="connsiteX358" fmla="*/ 2141 w 10000"/>
                  <a:gd name="connsiteY358" fmla="*/ 8478 h 10000"/>
                  <a:gd name="connsiteX359" fmla="*/ 2172 w 10000"/>
                  <a:gd name="connsiteY359" fmla="*/ 8475 h 10000"/>
                  <a:gd name="connsiteX360" fmla="*/ 2188 w 10000"/>
                  <a:gd name="connsiteY360" fmla="*/ 8475 h 10000"/>
                  <a:gd name="connsiteX361" fmla="*/ 2222 w 10000"/>
                  <a:gd name="connsiteY361" fmla="*/ 8497 h 10000"/>
                  <a:gd name="connsiteX362" fmla="*/ 2252 w 10000"/>
                  <a:gd name="connsiteY362" fmla="*/ 8514 h 10000"/>
                  <a:gd name="connsiteX363" fmla="*/ 2274 w 10000"/>
                  <a:gd name="connsiteY363" fmla="*/ 8514 h 10000"/>
                  <a:gd name="connsiteX364" fmla="*/ 2299 w 10000"/>
                  <a:gd name="connsiteY364" fmla="*/ 8504 h 10000"/>
                  <a:gd name="connsiteX365" fmla="*/ 2310 w 10000"/>
                  <a:gd name="connsiteY365" fmla="*/ 8504 h 10000"/>
                  <a:gd name="connsiteX366" fmla="*/ 2319 w 10000"/>
                  <a:gd name="connsiteY366" fmla="*/ 8484 h 10000"/>
                  <a:gd name="connsiteX367" fmla="*/ 2338 w 10000"/>
                  <a:gd name="connsiteY367" fmla="*/ 8494 h 10000"/>
                  <a:gd name="connsiteX368" fmla="*/ 2338 w 10000"/>
                  <a:gd name="connsiteY368" fmla="*/ 8552 h 10000"/>
                  <a:gd name="connsiteX369" fmla="*/ 2366 w 10000"/>
                  <a:gd name="connsiteY369" fmla="*/ 8572 h 10000"/>
                  <a:gd name="connsiteX370" fmla="*/ 2382 w 10000"/>
                  <a:gd name="connsiteY370" fmla="*/ 8582 h 10000"/>
                  <a:gd name="connsiteX371" fmla="*/ 2435 w 10000"/>
                  <a:gd name="connsiteY371" fmla="*/ 8552 h 10000"/>
                  <a:gd name="connsiteX372" fmla="*/ 2443 w 10000"/>
                  <a:gd name="connsiteY372" fmla="*/ 8552 h 10000"/>
                  <a:gd name="connsiteX373" fmla="*/ 2454 w 10000"/>
                  <a:gd name="connsiteY373" fmla="*/ 8552 h 10000"/>
                  <a:gd name="connsiteX374" fmla="*/ 2471 w 10000"/>
                  <a:gd name="connsiteY374" fmla="*/ 8546 h 10000"/>
                  <a:gd name="connsiteX375" fmla="*/ 2488 w 10000"/>
                  <a:gd name="connsiteY375" fmla="*/ 8536 h 10000"/>
                  <a:gd name="connsiteX376" fmla="*/ 2501 w 10000"/>
                  <a:gd name="connsiteY376" fmla="*/ 8533 h 10000"/>
                  <a:gd name="connsiteX377" fmla="*/ 2512 w 10000"/>
                  <a:gd name="connsiteY377" fmla="*/ 8533 h 10000"/>
                  <a:gd name="connsiteX378" fmla="*/ 2521 w 10000"/>
                  <a:gd name="connsiteY378" fmla="*/ 8546 h 10000"/>
                  <a:gd name="connsiteX379" fmla="*/ 2521 w 10000"/>
                  <a:gd name="connsiteY379" fmla="*/ 8572 h 10000"/>
                  <a:gd name="connsiteX380" fmla="*/ 2535 w 10000"/>
                  <a:gd name="connsiteY380" fmla="*/ 8588 h 10000"/>
                  <a:gd name="connsiteX381" fmla="*/ 2551 w 10000"/>
                  <a:gd name="connsiteY381" fmla="*/ 8582 h 10000"/>
                  <a:gd name="connsiteX382" fmla="*/ 2560 w 10000"/>
                  <a:gd name="connsiteY382" fmla="*/ 8582 h 10000"/>
                  <a:gd name="connsiteX383" fmla="*/ 2573 w 10000"/>
                  <a:gd name="connsiteY383" fmla="*/ 8588 h 10000"/>
                  <a:gd name="connsiteX384" fmla="*/ 2584 w 10000"/>
                  <a:gd name="connsiteY384" fmla="*/ 8591 h 10000"/>
                  <a:gd name="connsiteX385" fmla="*/ 2590 w 10000"/>
                  <a:gd name="connsiteY385" fmla="*/ 8598 h 10000"/>
                  <a:gd name="connsiteX386" fmla="*/ 2598 w 10000"/>
                  <a:gd name="connsiteY386" fmla="*/ 8608 h 10000"/>
                  <a:gd name="connsiteX387" fmla="*/ 2607 w 10000"/>
                  <a:gd name="connsiteY387" fmla="*/ 8617 h 10000"/>
                  <a:gd name="connsiteX388" fmla="*/ 2618 w 10000"/>
                  <a:gd name="connsiteY388" fmla="*/ 8617 h 10000"/>
                  <a:gd name="connsiteX389" fmla="*/ 2640 w 10000"/>
                  <a:gd name="connsiteY389" fmla="*/ 8608 h 10000"/>
                  <a:gd name="connsiteX390" fmla="*/ 2670 w 10000"/>
                  <a:gd name="connsiteY390" fmla="*/ 8598 h 10000"/>
                  <a:gd name="connsiteX391" fmla="*/ 2673 w 10000"/>
                  <a:gd name="connsiteY391" fmla="*/ 8598 h 10000"/>
                  <a:gd name="connsiteX392" fmla="*/ 2690 w 10000"/>
                  <a:gd name="connsiteY392" fmla="*/ 8598 h 10000"/>
                  <a:gd name="connsiteX393" fmla="*/ 2698 w 10000"/>
                  <a:gd name="connsiteY393" fmla="*/ 8598 h 10000"/>
                  <a:gd name="connsiteX394" fmla="*/ 2712 w 10000"/>
                  <a:gd name="connsiteY394" fmla="*/ 8598 h 10000"/>
                  <a:gd name="connsiteX395" fmla="*/ 2726 w 10000"/>
                  <a:gd name="connsiteY395" fmla="*/ 8591 h 10000"/>
                  <a:gd name="connsiteX396" fmla="*/ 2737 w 10000"/>
                  <a:gd name="connsiteY396" fmla="*/ 8588 h 10000"/>
                  <a:gd name="connsiteX397" fmla="*/ 2759 w 10000"/>
                  <a:gd name="connsiteY397" fmla="*/ 8582 h 10000"/>
                  <a:gd name="connsiteX398" fmla="*/ 2770 w 10000"/>
                  <a:gd name="connsiteY398" fmla="*/ 8578 h 10000"/>
                  <a:gd name="connsiteX399" fmla="*/ 2784 w 10000"/>
                  <a:gd name="connsiteY399" fmla="*/ 8572 h 10000"/>
                  <a:gd name="connsiteX400" fmla="*/ 2795 w 10000"/>
                  <a:gd name="connsiteY400" fmla="*/ 8572 h 10000"/>
                  <a:gd name="connsiteX401" fmla="*/ 2803 w 10000"/>
                  <a:gd name="connsiteY401" fmla="*/ 8588 h 10000"/>
                  <a:gd name="connsiteX402" fmla="*/ 2803 w 10000"/>
                  <a:gd name="connsiteY402" fmla="*/ 8591 h 10000"/>
                  <a:gd name="connsiteX403" fmla="*/ 2803 w 10000"/>
                  <a:gd name="connsiteY403" fmla="*/ 8601 h 10000"/>
                  <a:gd name="connsiteX404" fmla="*/ 2809 w 10000"/>
                  <a:gd name="connsiteY404" fmla="*/ 8601 h 10000"/>
                  <a:gd name="connsiteX405" fmla="*/ 2823 w 10000"/>
                  <a:gd name="connsiteY405" fmla="*/ 8598 h 10000"/>
                  <a:gd name="connsiteX406" fmla="*/ 2831 w 10000"/>
                  <a:gd name="connsiteY406" fmla="*/ 8598 h 10000"/>
                  <a:gd name="connsiteX407" fmla="*/ 2839 w 10000"/>
                  <a:gd name="connsiteY407" fmla="*/ 8601 h 10000"/>
                  <a:gd name="connsiteX408" fmla="*/ 2848 w 10000"/>
                  <a:gd name="connsiteY408" fmla="*/ 8598 h 10000"/>
                  <a:gd name="connsiteX409" fmla="*/ 2856 w 10000"/>
                  <a:gd name="connsiteY409" fmla="*/ 8601 h 10000"/>
                  <a:gd name="connsiteX410" fmla="*/ 2859 w 10000"/>
                  <a:gd name="connsiteY410" fmla="*/ 8601 h 10000"/>
                  <a:gd name="connsiteX411" fmla="*/ 2864 w 10000"/>
                  <a:gd name="connsiteY411" fmla="*/ 8598 h 10000"/>
                  <a:gd name="connsiteX412" fmla="*/ 2889 w 10000"/>
                  <a:gd name="connsiteY412" fmla="*/ 8611 h 10000"/>
                  <a:gd name="connsiteX413" fmla="*/ 2906 w 10000"/>
                  <a:gd name="connsiteY413" fmla="*/ 8620 h 10000"/>
                  <a:gd name="connsiteX414" fmla="*/ 2914 w 10000"/>
                  <a:gd name="connsiteY414" fmla="*/ 8627 h 10000"/>
                  <a:gd name="connsiteX415" fmla="*/ 2920 w 10000"/>
                  <a:gd name="connsiteY415" fmla="*/ 8640 h 10000"/>
                  <a:gd name="connsiteX416" fmla="*/ 2922 w 10000"/>
                  <a:gd name="connsiteY416" fmla="*/ 8666 h 10000"/>
                  <a:gd name="connsiteX417" fmla="*/ 2922 w 10000"/>
                  <a:gd name="connsiteY417" fmla="*/ 8692 h 10000"/>
                  <a:gd name="connsiteX418" fmla="*/ 2939 w 10000"/>
                  <a:gd name="connsiteY418" fmla="*/ 8695 h 10000"/>
                  <a:gd name="connsiteX419" fmla="*/ 2953 w 10000"/>
                  <a:gd name="connsiteY419" fmla="*/ 8695 h 10000"/>
                  <a:gd name="connsiteX420" fmla="*/ 2961 w 10000"/>
                  <a:gd name="connsiteY420" fmla="*/ 8695 h 10000"/>
                  <a:gd name="connsiteX421" fmla="*/ 2972 w 10000"/>
                  <a:gd name="connsiteY421" fmla="*/ 8692 h 10000"/>
                  <a:gd name="connsiteX422" fmla="*/ 2981 w 10000"/>
                  <a:gd name="connsiteY422" fmla="*/ 8685 h 10000"/>
                  <a:gd name="connsiteX423" fmla="*/ 2989 w 10000"/>
                  <a:gd name="connsiteY423" fmla="*/ 8685 h 10000"/>
                  <a:gd name="connsiteX424" fmla="*/ 3008 w 10000"/>
                  <a:gd name="connsiteY424" fmla="*/ 8685 h 10000"/>
                  <a:gd name="connsiteX425" fmla="*/ 3028 w 10000"/>
                  <a:gd name="connsiteY425" fmla="*/ 8695 h 10000"/>
                  <a:gd name="connsiteX426" fmla="*/ 3042 w 10000"/>
                  <a:gd name="connsiteY426" fmla="*/ 8695 h 10000"/>
                  <a:gd name="connsiteX427" fmla="*/ 3053 w 10000"/>
                  <a:gd name="connsiteY427" fmla="*/ 8676 h 10000"/>
                  <a:gd name="connsiteX428" fmla="*/ 3061 w 10000"/>
                  <a:gd name="connsiteY428" fmla="*/ 8666 h 10000"/>
                  <a:gd name="connsiteX429" fmla="*/ 3066 w 10000"/>
                  <a:gd name="connsiteY429" fmla="*/ 8656 h 10000"/>
                  <a:gd name="connsiteX430" fmla="*/ 3091 w 10000"/>
                  <a:gd name="connsiteY430" fmla="*/ 8659 h 10000"/>
                  <a:gd name="connsiteX431" fmla="*/ 3105 w 10000"/>
                  <a:gd name="connsiteY431" fmla="*/ 8659 h 10000"/>
                  <a:gd name="connsiteX432" fmla="*/ 3108 w 10000"/>
                  <a:gd name="connsiteY432" fmla="*/ 8650 h 10000"/>
                  <a:gd name="connsiteX433" fmla="*/ 3147 w 10000"/>
                  <a:gd name="connsiteY433" fmla="*/ 8588 h 10000"/>
                  <a:gd name="connsiteX434" fmla="*/ 3150 w 10000"/>
                  <a:gd name="connsiteY434" fmla="*/ 8598 h 10000"/>
                  <a:gd name="connsiteX435" fmla="*/ 3163 w 10000"/>
                  <a:gd name="connsiteY435" fmla="*/ 8601 h 10000"/>
                  <a:gd name="connsiteX436" fmla="*/ 3180 w 10000"/>
                  <a:gd name="connsiteY436" fmla="*/ 8608 h 10000"/>
                  <a:gd name="connsiteX437" fmla="*/ 3188 w 10000"/>
                  <a:gd name="connsiteY437" fmla="*/ 8611 h 10000"/>
                  <a:gd name="connsiteX438" fmla="*/ 3227 w 10000"/>
                  <a:gd name="connsiteY438" fmla="*/ 8620 h 10000"/>
                  <a:gd name="connsiteX439" fmla="*/ 3238 w 10000"/>
                  <a:gd name="connsiteY439" fmla="*/ 8617 h 10000"/>
                  <a:gd name="connsiteX440" fmla="*/ 3247 w 10000"/>
                  <a:gd name="connsiteY440" fmla="*/ 8601 h 10000"/>
                  <a:gd name="connsiteX441" fmla="*/ 3269 w 10000"/>
                  <a:gd name="connsiteY441" fmla="*/ 8611 h 10000"/>
                  <a:gd name="connsiteX442" fmla="*/ 3277 w 10000"/>
                  <a:gd name="connsiteY442" fmla="*/ 8617 h 10000"/>
                  <a:gd name="connsiteX443" fmla="*/ 3285 w 10000"/>
                  <a:gd name="connsiteY443" fmla="*/ 8611 h 10000"/>
                  <a:gd name="connsiteX444" fmla="*/ 3307 w 10000"/>
                  <a:gd name="connsiteY444" fmla="*/ 8611 h 10000"/>
                  <a:gd name="connsiteX445" fmla="*/ 3319 w 10000"/>
                  <a:gd name="connsiteY445" fmla="*/ 8617 h 10000"/>
                  <a:gd name="connsiteX446" fmla="*/ 3324 w 10000"/>
                  <a:gd name="connsiteY446" fmla="*/ 8617 h 10000"/>
                  <a:gd name="connsiteX447" fmla="*/ 3327 w 10000"/>
                  <a:gd name="connsiteY447" fmla="*/ 8620 h 10000"/>
                  <a:gd name="connsiteX448" fmla="*/ 3341 w 10000"/>
                  <a:gd name="connsiteY448" fmla="*/ 8620 h 10000"/>
                  <a:gd name="connsiteX449" fmla="*/ 3357 w 10000"/>
                  <a:gd name="connsiteY449" fmla="*/ 8620 h 10000"/>
                  <a:gd name="connsiteX450" fmla="*/ 3374 w 10000"/>
                  <a:gd name="connsiteY450" fmla="*/ 8620 h 10000"/>
                  <a:gd name="connsiteX451" fmla="*/ 3382 w 10000"/>
                  <a:gd name="connsiteY451" fmla="*/ 8620 h 10000"/>
                  <a:gd name="connsiteX452" fmla="*/ 3399 w 10000"/>
                  <a:gd name="connsiteY452" fmla="*/ 8611 h 10000"/>
                  <a:gd name="connsiteX453" fmla="*/ 3413 w 10000"/>
                  <a:gd name="connsiteY453" fmla="*/ 8601 h 10000"/>
                  <a:gd name="connsiteX454" fmla="*/ 3421 w 10000"/>
                  <a:gd name="connsiteY454" fmla="*/ 8588 h 10000"/>
                  <a:gd name="connsiteX455" fmla="*/ 3421 w 10000"/>
                  <a:gd name="connsiteY455" fmla="*/ 8572 h 10000"/>
                  <a:gd name="connsiteX456" fmla="*/ 3421 w 10000"/>
                  <a:gd name="connsiteY456" fmla="*/ 8552 h 10000"/>
                  <a:gd name="connsiteX457" fmla="*/ 3424 w 10000"/>
                  <a:gd name="connsiteY457" fmla="*/ 8533 h 10000"/>
                  <a:gd name="connsiteX458" fmla="*/ 3432 w 10000"/>
                  <a:gd name="connsiteY458" fmla="*/ 8523 h 10000"/>
                  <a:gd name="connsiteX459" fmla="*/ 3446 w 10000"/>
                  <a:gd name="connsiteY459" fmla="*/ 8523 h 10000"/>
                  <a:gd name="connsiteX460" fmla="*/ 3457 w 10000"/>
                  <a:gd name="connsiteY460" fmla="*/ 8523 h 10000"/>
                  <a:gd name="connsiteX461" fmla="*/ 3476 w 10000"/>
                  <a:gd name="connsiteY461" fmla="*/ 8533 h 10000"/>
                  <a:gd name="connsiteX462" fmla="*/ 3485 w 10000"/>
                  <a:gd name="connsiteY462" fmla="*/ 8536 h 10000"/>
                  <a:gd name="connsiteX463" fmla="*/ 3501 w 10000"/>
                  <a:gd name="connsiteY463" fmla="*/ 8527 h 10000"/>
                  <a:gd name="connsiteX464" fmla="*/ 3504 w 10000"/>
                  <a:gd name="connsiteY464" fmla="*/ 8514 h 10000"/>
                  <a:gd name="connsiteX465" fmla="*/ 3510 w 10000"/>
                  <a:gd name="connsiteY465" fmla="*/ 8497 h 10000"/>
                  <a:gd name="connsiteX466" fmla="*/ 3537 w 10000"/>
                  <a:gd name="connsiteY466" fmla="*/ 8484 h 10000"/>
                  <a:gd name="connsiteX467" fmla="*/ 3562 w 10000"/>
                  <a:gd name="connsiteY467" fmla="*/ 8488 h 10000"/>
                  <a:gd name="connsiteX468" fmla="*/ 3568 w 10000"/>
                  <a:gd name="connsiteY468" fmla="*/ 8484 h 10000"/>
                  <a:gd name="connsiteX469" fmla="*/ 3584 w 10000"/>
                  <a:gd name="connsiteY469" fmla="*/ 8494 h 10000"/>
                  <a:gd name="connsiteX470" fmla="*/ 3593 w 10000"/>
                  <a:gd name="connsiteY470" fmla="*/ 8507 h 10000"/>
                  <a:gd name="connsiteX471" fmla="*/ 3618 w 10000"/>
                  <a:gd name="connsiteY471" fmla="*/ 8497 h 10000"/>
                  <a:gd name="connsiteX472" fmla="*/ 3643 w 10000"/>
                  <a:gd name="connsiteY472" fmla="*/ 8475 h 10000"/>
                  <a:gd name="connsiteX473" fmla="*/ 3657 w 10000"/>
                  <a:gd name="connsiteY473" fmla="*/ 8478 h 10000"/>
                  <a:gd name="connsiteX474" fmla="*/ 3670 w 10000"/>
                  <a:gd name="connsiteY474" fmla="*/ 8475 h 10000"/>
                  <a:gd name="connsiteX475" fmla="*/ 3673 w 10000"/>
                  <a:gd name="connsiteY475" fmla="*/ 8468 h 10000"/>
                  <a:gd name="connsiteX476" fmla="*/ 3681 w 10000"/>
                  <a:gd name="connsiteY476" fmla="*/ 8468 h 10000"/>
                  <a:gd name="connsiteX477" fmla="*/ 3698 w 10000"/>
                  <a:gd name="connsiteY477" fmla="*/ 8478 h 10000"/>
                  <a:gd name="connsiteX478" fmla="*/ 3720 w 10000"/>
                  <a:gd name="connsiteY478" fmla="*/ 8497 h 10000"/>
                  <a:gd name="connsiteX479" fmla="*/ 3715 w 10000"/>
                  <a:gd name="connsiteY479" fmla="*/ 8504 h 10000"/>
                  <a:gd name="connsiteX480" fmla="*/ 3729 w 10000"/>
                  <a:gd name="connsiteY480" fmla="*/ 8514 h 10000"/>
                  <a:gd name="connsiteX481" fmla="*/ 3729 w 10000"/>
                  <a:gd name="connsiteY481" fmla="*/ 8517 h 10000"/>
                  <a:gd name="connsiteX482" fmla="*/ 3740 w 10000"/>
                  <a:gd name="connsiteY482" fmla="*/ 8527 h 10000"/>
                  <a:gd name="connsiteX483" fmla="*/ 3759 w 10000"/>
                  <a:gd name="connsiteY483" fmla="*/ 8517 h 10000"/>
                  <a:gd name="connsiteX484" fmla="*/ 3762 w 10000"/>
                  <a:gd name="connsiteY484" fmla="*/ 8504 h 10000"/>
                  <a:gd name="connsiteX485" fmla="*/ 3770 w 10000"/>
                  <a:gd name="connsiteY485" fmla="*/ 8488 h 10000"/>
                  <a:gd name="connsiteX486" fmla="*/ 3778 w 10000"/>
                  <a:gd name="connsiteY486" fmla="*/ 8484 h 10000"/>
                  <a:gd name="connsiteX487" fmla="*/ 3792 w 10000"/>
                  <a:gd name="connsiteY487" fmla="*/ 8475 h 10000"/>
                  <a:gd name="connsiteX488" fmla="*/ 3803 w 10000"/>
                  <a:gd name="connsiteY488" fmla="*/ 8478 h 10000"/>
                  <a:gd name="connsiteX489" fmla="*/ 3809 w 10000"/>
                  <a:gd name="connsiteY489" fmla="*/ 8475 h 10000"/>
                  <a:gd name="connsiteX490" fmla="*/ 3825 w 10000"/>
                  <a:gd name="connsiteY490" fmla="*/ 8465 h 10000"/>
                  <a:gd name="connsiteX491" fmla="*/ 3834 w 10000"/>
                  <a:gd name="connsiteY491" fmla="*/ 8468 h 10000"/>
                  <a:gd name="connsiteX492" fmla="*/ 3842 w 10000"/>
                  <a:gd name="connsiteY492" fmla="*/ 8478 h 10000"/>
                  <a:gd name="connsiteX493" fmla="*/ 3850 w 10000"/>
                  <a:gd name="connsiteY493" fmla="*/ 8478 h 10000"/>
                  <a:gd name="connsiteX494" fmla="*/ 3859 w 10000"/>
                  <a:gd name="connsiteY494" fmla="*/ 8484 h 10000"/>
                  <a:gd name="connsiteX495" fmla="*/ 3873 w 10000"/>
                  <a:gd name="connsiteY495" fmla="*/ 8494 h 10000"/>
                  <a:gd name="connsiteX496" fmla="*/ 3875 w 10000"/>
                  <a:gd name="connsiteY496" fmla="*/ 8507 h 10000"/>
                  <a:gd name="connsiteX497" fmla="*/ 3881 w 10000"/>
                  <a:gd name="connsiteY497" fmla="*/ 8527 h 10000"/>
                  <a:gd name="connsiteX498" fmla="*/ 3875 w 10000"/>
                  <a:gd name="connsiteY498" fmla="*/ 8546 h 10000"/>
                  <a:gd name="connsiteX499" fmla="*/ 3892 w 10000"/>
                  <a:gd name="connsiteY499" fmla="*/ 8546 h 10000"/>
                  <a:gd name="connsiteX500" fmla="*/ 3900 w 10000"/>
                  <a:gd name="connsiteY500" fmla="*/ 8543 h 10000"/>
                  <a:gd name="connsiteX501" fmla="*/ 3906 w 10000"/>
                  <a:gd name="connsiteY501" fmla="*/ 8543 h 10000"/>
                  <a:gd name="connsiteX502" fmla="*/ 3922 w 10000"/>
                  <a:gd name="connsiteY502" fmla="*/ 8552 h 10000"/>
                  <a:gd name="connsiteX503" fmla="*/ 3939 w 10000"/>
                  <a:gd name="connsiteY503" fmla="*/ 8559 h 10000"/>
                  <a:gd name="connsiteX504" fmla="*/ 3953 w 10000"/>
                  <a:gd name="connsiteY504" fmla="*/ 8572 h 10000"/>
                  <a:gd name="connsiteX505" fmla="*/ 3956 w 10000"/>
                  <a:gd name="connsiteY505" fmla="*/ 8588 h 10000"/>
                  <a:gd name="connsiteX506" fmla="*/ 3956 w 10000"/>
                  <a:gd name="connsiteY506" fmla="*/ 8608 h 10000"/>
                  <a:gd name="connsiteX507" fmla="*/ 3972 w 10000"/>
                  <a:gd name="connsiteY507" fmla="*/ 8608 h 10000"/>
                  <a:gd name="connsiteX508" fmla="*/ 3986 w 10000"/>
                  <a:gd name="connsiteY508" fmla="*/ 8608 h 10000"/>
                  <a:gd name="connsiteX509" fmla="*/ 3997 w 10000"/>
                  <a:gd name="connsiteY509" fmla="*/ 8608 h 10000"/>
                  <a:gd name="connsiteX510" fmla="*/ 4006 w 10000"/>
                  <a:gd name="connsiteY510" fmla="*/ 8608 h 10000"/>
                  <a:gd name="connsiteX511" fmla="*/ 4006 w 10000"/>
                  <a:gd name="connsiteY511" fmla="*/ 8611 h 10000"/>
                  <a:gd name="connsiteX512" fmla="*/ 4011 w 10000"/>
                  <a:gd name="connsiteY512" fmla="*/ 8611 h 10000"/>
                  <a:gd name="connsiteX513" fmla="*/ 4022 w 10000"/>
                  <a:gd name="connsiteY513" fmla="*/ 8620 h 10000"/>
                  <a:gd name="connsiteX514" fmla="*/ 4042 w 10000"/>
                  <a:gd name="connsiteY514" fmla="*/ 8620 h 10000"/>
                  <a:gd name="connsiteX515" fmla="*/ 4050 w 10000"/>
                  <a:gd name="connsiteY515" fmla="*/ 8617 h 10000"/>
                  <a:gd name="connsiteX516" fmla="*/ 4069 w 10000"/>
                  <a:gd name="connsiteY516" fmla="*/ 8620 h 10000"/>
                  <a:gd name="connsiteX517" fmla="*/ 4086 w 10000"/>
                  <a:gd name="connsiteY517" fmla="*/ 8630 h 10000"/>
                  <a:gd name="connsiteX518" fmla="*/ 4108 w 10000"/>
                  <a:gd name="connsiteY518" fmla="*/ 8627 h 10000"/>
                  <a:gd name="connsiteX519" fmla="*/ 4125 w 10000"/>
                  <a:gd name="connsiteY519" fmla="*/ 8620 h 10000"/>
                  <a:gd name="connsiteX520" fmla="*/ 4133 w 10000"/>
                  <a:gd name="connsiteY520" fmla="*/ 8611 h 10000"/>
                  <a:gd name="connsiteX521" fmla="*/ 4139 w 10000"/>
                  <a:gd name="connsiteY521" fmla="*/ 8608 h 10000"/>
                  <a:gd name="connsiteX522" fmla="*/ 4147 w 10000"/>
                  <a:gd name="connsiteY522" fmla="*/ 8601 h 10000"/>
                  <a:gd name="connsiteX523" fmla="*/ 4155 w 10000"/>
                  <a:gd name="connsiteY523" fmla="*/ 8591 h 10000"/>
                  <a:gd name="connsiteX524" fmla="*/ 4166 w 10000"/>
                  <a:gd name="connsiteY524" fmla="*/ 8582 h 10000"/>
                  <a:gd name="connsiteX525" fmla="*/ 4183 w 10000"/>
                  <a:gd name="connsiteY525" fmla="*/ 8569 h 10000"/>
                  <a:gd name="connsiteX526" fmla="*/ 4191 w 10000"/>
                  <a:gd name="connsiteY526" fmla="*/ 8562 h 10000"/>
                  <a:gd name="connsiteX527" fmla="*/ 4208 w 10000"/>
                  <a:gd name="connsiteY527" fmla="*/ 8552 h 10000"/>
                  <a:gd name="connsiteX528" fmla="*/ 4230 w 10000"/>
                  <a:gd name="connsiteY528" fmla="*/ 8552 h 10000"/>
                  <a:gd name="connsiteX529" fmla="*/ 4238 w 10000"/>
                  <a:gd name="connsiteY529" fmla="*/ 8559 h 10000"/>
                  <a:gd name="connsiteX530" fmla="*/ 4247 w 10000"/>
                  <a:gd name="connsiteY530" fmla="*/ 8572 h 10000"/>
                  <a:gd name="connsiteX531" fmla="*/ 4252 w 10000"/>
                  <a:gd name="connsiteY531" fmla="*/ 8578 h 10000"/>
                  <a:gd name="connsiteX532" fmla="*/ 4263 w 10000"/>
                  <a:gd name="connsiteY532" fmla="*/ 8582 h 10000"/>
                  <a:gd name="connsiteX533" fmla="*/ 4277 w 10000"/>
                  <a:gd name="connsiteY533" fmla="*/ 8572 h 10000"/>
                  <a:gd name="connsiteX534" fmla="*/ 4294 w 10000"/>
                  <a:gd name="connsiteY534" fmla="*/ 8559 h 10000"/>
                  <a:gd name="connsiteX535" fmla="*/ 4302 w 10000"/>
                  <a:gd name="connsiteY535" fmla="*/ 8546 h 10000"/>
                  <a:gd name="connsiteX536" fmla="*/ 4310 w 10000"/>
                  <a:gd name="connsiteY536" fmla="*/ 8543 h 10000"/>
                  <a:gd name="connsiteX537" fmla="*/ 4313 w 10000"/>
                  <a:gd name="connsiteY537" fmla="*/ 8543 h 10000"/>
                  <a:gd name="connsiteX538" fmla="*/ 4332 w 10000"/>
                  <a:gd name="connsiteY538" fmla="*/ 8546 h 10000"/>
                  <a:gd name="connsiteX539" fmla="*/ 4335 w 10000"/>
                  <a:gd name="connsiteY539" fmla="*/ 8559 h 10000"/>
                  <a:gd name="connsiteX540" fmla="*/ 4349 w 10000"/>
                  <a:gd name="connsiteY540" fmla="*/ 8588 h 10000"/>
                  <a:gd name="connsiteX541" fmla="*/ 4360 w 10000"/>
                  <a:gd name="connsiteY541" fmla="*/ 8591 h 10000"/>
                  <a:gd name="connsiteX542" fmla="*/ 4366 w 10000"/>
                  <a:gd name="connsiteY542" fmla="*/ 8591 h 10000"/>
                  <a:gd name="connsiteX543" fmla="*/ 4382 w 10000"/>
                  <a:gd name="connsiteY543" fmla="*/ 8598 h 10000"/>
                  <a:gd name="connsiteX544" fmla="*/ 4385 w 10000"/>
                  <a:gd name="connsiteY544" fmla="*/ 8598 h 10000"/>
                  <a:gd name="connsiteX545" fmla="*/ 4402 w 10000"/>
                  <a:gd name="connsiteY545" fmla="*/ 8598 h 10000"/>
                  <a:gd name="connsiteX546" fmla="*/ 4421 w 10000"/>
                  <a:gd name="connsiteY546" fmla="*/ 8591 h 10000"/>
                  <a:gd name="connsiteX547" fmla="*/ 4440 w 10000"/>
                  <a:gd name="connsiteY547" fmla="*/ 8591 h 10000"/>
                  <a:gd name="connsiteX548" fmla="*/ 4449 w 10000"/>
                  <a:gd name="connsiteY548" fmla="*/ 8598 h 10000"/>
                  <a:gd name="connsiteX549" fmla="*/ 4454 w 10000"/>
                  <a:gd name="connsiteY549" fmla="*/ 8617 h 10000"/>
                  <a:gd name="connsiteX550" fmla="*/ 4463 w 10000"/>
                  <a:gd name="connsiteY550" fmla="*/ 8608 h 10000"/>
                  <a:gd name="connsiteX551" fmla="*/ 4474 w 10000"/>
                  <a:gd name="connsiteY551" fmla="*/ 8608 h 10000"/>
                  <a:gd name="connsiteX552" fmla="*/ 4490 w 10000"/>
                  <a:gd name="connsiteY552" fmla="*/ 8617 h 10000"/>
                  <a:gd name="connsiteX553" fmla="*/ 4504 w 10000"/>
                  <a:gd name="connsiteY553" fmla="*/ 8617 h 10000"/>
                  <a:gd name="connsiteX554" fmla="*/ 4518 w 10000"/>
                  <a:gd name="connsiteY554" fmla="*/ 8617 h 10000"/>
                  <a:gd name="connsiteX555" fmla="*/ 4535 w 10000"/>
                  <a:gd name="connsiteY555" fmla="*/ 8611 h 10000"/>
                  <a:gd name="connsiteX556" fmla="*/ 4546 w 10000"/>
                  <a:gd name="connsiteY556" fmla="*/ 8611 h 10000"/>
                  <a:gd name="connsiteX557" fmla="*/ 4562 w 10000"/>
                  <a:gd name="connsiteY557" fmla="*/ 8611 h 10000"/>
                  <a:gd name="connsiteX558" fmla="*/ 4571 w 10000"/>
                  <a:gd name="connsiteY558" fmla="*/ 8611 h 10000"/>
                  <a:gd name="connsiteX559" fmla="*/ 4579 w 10000"/>
                  <a:gd name="connsiteY559" fmla="*/ 8608 h 10000"/>
                  <a:gd name="connsiteX560" fmla="*/ 4584 w 10000"/>
                  <a:gd name="connsiteY560" fmla="*/ 8608 h 10000"/>
                  <a:gd name="connsiteX561" fmla="*/ 4601 w 10000"/>
                  <a:gd name="connsiteY561" fmla="*/ 8617 h 10000"/>
                  <a:gd name="connsiteX562" fmla="*/ 4609 w 10000"/>
                  <a:gd name="connsiteY562" fmla="*/ 8627 h 10000"/>
                  <a:gd name="connsiteX563" fmla="*/ 4618 w 10000"/>
                  <a:gd name="connsiteY563" fmla="*/ 8637 h 10000"/>
                  <a:gd name="connsiteX564" fmla="*/ 4618 w 10000"/>
                  <a:gd name="connsiteY564" fmla="*/ 8646 h 10000"/>
                  <a:gd name="connsiteX565" fmla="*/ 4634 w 10000"/>
                  <a:gd name="connsiteY565" fmla="*/ 8656 h 10000"/>
                  <a:gd name="connsiteX566" fmla="*/ 4640 w 10000"/>
                  <a:gd name="connsiteY566" fmla="*/ 8659 h 10000"/>
                  <a:gd name="connsiteX567" fmla="*/ 4651 w 10000"/>
                  <a:gd name="connsiteY567" fmla="*/ 8666 h 10000"/>
                  <a:gd name="connsiteX568" fmla="*/ 4657 w 10000"/>
                  <a:gd name="connsiteY568" fmla="*/ 8659 h 10000"/>
                  <a:gd name="connsiteX569" fmla="*/ 4668 w 10000"/>
                  <a:gd name="connsiteY569" fmla="*/ 8650 h 10000"/>
                  <a:gd name="connsiteX570" fmla="*/ 4676 w 10000"/>
                  <a:gd name="connsiteY570" fmla="*/ 8650 h 10000"/>
                  <a:gd name="connsiteX571" fmla="*/ 4690 w 10000"/>
                  <a:gd name="connsiteY571" fmla="*/ 8650 h 10000"/>
                  <a:gd name="connsiteX572" fmla="*/ 4698 w 10000"/>
                  <a:gd name="connsiteY572" fmla="*/ 8650 h 10000"/>
                  <a:gd name="connsiteX573" fmla="*/ 4704 w 10000"/>
                  <a:gd name="connsiteY573" fmla="*/ 8650 h 10000"/>
                  <a:gd name="connsiteX574" fmla="*/ 4706 w 10000"/>
                  <a:gd name="connsiteY574" fmla="*/ 8659 h 10000"/>
                  <a:gd name="connsiteX575" fmla="*/ 4706 w 10000"/>
                  <a:gd name="connsiteY575" fmla="*/ 8666 h 10000"/>
                  <a:gd name="connsiteX576" fmla="*/ 4723 w 10000"/>
                  <a:gd name="connsiteY576" fmla="*/ 8682 h 10000"/>
                  <a:gd name="connsiteX577" fmla="*/ 4737 w 10000"/>
                  <a:gd name="connsiteY577" fmla="*/ 8682 h 10000"/>
                  <a:gd name="connsiteX578" fmla="*/ 4745 w 10000"/>
                  <a:gd name="connsiteY578" fmla="*/ 8676 h 10000"/>
                  <a:gd name="connsiteX579" fmla="*/ 4756 w 10000"/>
                  <a:gd name="connsiteY579" fmla="*/ 8666 h 10000"/>
                  <a:gd name="connsiteX580" fmla="*/ 4765 w 10000"/>
                  <a:gd name="connsiteY580" fmla="*/ 8666 h 10000"/>
                  <a:gd name="connsiteX581" fmla="*/ 4765 w 10000"/>
                  <a:gd name="connsiteY581" fmla="*/ 8682 h 10000"/>
                  <a:gd name="connsiteX582" fmla="*/ 4770 w 10000"/>
                  <a:gd name="connsiteY582" fmla="*/ 8701 h 10000"/>
                  <a:gd name="connsiteX583" fmla="*/ 4778 w 10000"/>
                  <a:gd name="connsiteY583" fmla="*/ 8705 h 10000"/>
                  <a:gd name="connsiteX584" fmla="*/ 4795 w 10000"/>
                  <a:gd name="connsiteY584" fmla="*/ 8714 h 10000"/>
                  <a:gd name="connsiteX585" fmla="*/ 4812 w 10000"/>
                  <a:gd name="connsiteY585" fmla="*/ 8714 h 10000"/>
                  <a:gd name="connsiteX586" fmla="*/ 4825 w 10000"/>
                  <a:gd name="connsiteY586" fmla="*/ 8705 h 10000"/>
                  <a:gd name="connsiteX587" fmla="*/ 4825 w 10000"/>
                  <a:gd name="connsiteY587" fmla="*/ 8701 h 10000"/>
                  <a:gd name="connsiteX588" fmla="*/ 4828 w 10000"/>
                  <a:gd name="connsiteY588" fmla="*/ 8701 h 10000"/>
                  <a:gd name="connsiteX589" fmla="*/ 4837 w 10000"/>
                  <a:gd name="connsiteY589" fmla="*/ 8692 h 10000"/>
                  <a:gd name="connsiteX590" fmla="*/ 4842 w 10000"/>
                  <a:gd name="connsiteY590" fmla="*/ 8685 h 10000"/>
                  <a:gd name="connsiteX591" fmla="*/ 4859 w 10000"/>
                  <a:gd name="connsiteY591" fmla="*/ 8692 h 10000"/>
                  <a:gd name="connsiteX592" fmla="*/ 4870 w 10000"/>
                  <a:gd name="connsiteY592" fmla="*/ 8701 h 10000"/>
                  <a:gd name="connsiteX593" fmla="*/ 4878 w 10000"/>
                  <a:gd name="connsiteY593" fmla="*/ 8714 h 10000"/>
                  <a:gd name="connsiteX594" fmla="*/ 4892 w 10000"/>
                  <a:gd name="connsiteY594" fmla="*/ 8724 h 10000"/>
                  <a:gd name="connsiteX595" fmla="*/ 4900 w 10000"/>
                  <a:gd name="connsiteY595" fmla="*/ 8724 h 10000"/>
                  <a:gd name="connsiteX596" fmla="*/ 4906 w 10000"/>
                  <a:gd name="connsiteY596" fmla="*/ 8705 h 10000"/>
                  <a:gd name="connsiteX597" fmla="*/ 4925 w 10000"/>
                  <a:gd name="connsiteY597" fmla="*/ 8724 h 10000"/>
                  <a:gd name="connsiteX598" fmla="*/ 4939 w 10000"/>
                  <a:gd name="connsiteY598" fmla="*/ 8701 h 10000"/>
                  <a:gd name="connsiteX599" fmla="*/ 4950 w 10000"/>
                  <a:gd name="connsiteY599" fmla="*/ 8695 h 10000"/>
                  <a:gd name="connsiteX600" fmla="*/ 4956 w 10000"/>
                  <a:gd name="connsiteY600" fmla="*/ 8692 h 10000"/>
                  <a:gd name="connsiteX601" fmla="*/ 4986 w 10000"/>
                  <a:gd name="connsiteY601" fmla="*/ 8705 h 10000"/>
                  <a:gd name="connsiteX602" fmla="*/ 5003 w 10000"/>
                  <a:gd name="connsiteY602" fmla="*/ 8701 h 10000"/>
                  <a:gd name="connsiteX603" fmla="*/ 5011 w 10000"/>
                  <a:gd name="connsiteY603" fmla="*/ 8692 h 10000"/>
                  <a:gd name="connsiteX604" fmla="*/ 5028 w 10000"/>
                  <a:gd name="connsiteY604" fmla="*/ 8682 h 10000"/>
                  <a:gd name="connsiteX605" fmla="*/ 5030 w 10000"/>
                  <a:gd name="connsiteY605" fmla="*/ 8659 h 10000"/>
                  <a:gd name="connsiteX606" fmla="*/ 5039 w 10000"/>
                  <a:gd name="connsiteY606" fmla="*/ 8656 h 10000"/>
                  <a:gd name="connsiteX607" fmla="*/ 5053 w 10000"/>
                  <a:gd name="connsiteY607" fmla="*/ 8669 h 10000"/>
                  <a:gd name="connsiteX608" fmla="*/ 5061 w 10000"/>
                  <a:gd name="connsiteY608" fmla="*/ 8669 h 10000"/>
                  <a:gd name="connsiteX609" fmla="*/ 5061 w 10000"/>
                  <a:gd name="connsiteY609" fmla="*/ 8676 h 10000"/>
                  <a:gd name="connsiteX610" fmla="*/ 5069 w 10000"/>
                  <a:gd name="connsiteY610" fmla="*/ 8669 h 10000"/>
                  <a:gd name="connsiteX611" fmla="*/ 5083 w 10000"/>
                  <a:gd name="connsiteY611" fmla="*/ 8669 h 10000"/>
                  <a:gd name="connsiteX612" fmla="*/ 5100 w 10000"/>
                  <a:gd name="connsiteY612" fmla="*/ 8669 h 10000"/>
                  <a:gd name="connsiteX613" fmla="*/ 5119 w 10000"/>
                  <a:gd name="connsiteY613" fmla="*/ 8682 h 10000"/>
                  <a:gd name="connsiteX614" fmla="*/ 5136 w 10000"/>
                  <a:gd name="connsiteY614" fmla="*/ 8692 h 10000"/>
                  <a:gd name="connsiteX615" fmla="*/ 5161 w 10000"/>
                  <a:gd name="connsiteY615" fmla="*/ 8701 h 10000"/>
                  <a:gd name="connsiteX616" fmla="*/ 5183 w 10000"/>
                  <a:gd name="connsiteY616" fmla="*/ 8701 h 10000"/>
                  <a:gd name="connsiteX617" fmla="*/ 5199 w 10000"/>
                  <a:gd name="connsiteY617" fmla="*/ 8701 h 10000"/>
                  <a:gd name="connsiteX618" fmla="*/ 5213 w 10000"/>
                  <a:gd name="connsiteY618" fmla="*/ 8705 h 10000"/>
                  <a:gd name="connsiteX619" fmla="*/ 5224 w 10000"/>
                  <a:gd name="connsiteY619" fmla="*/ 8701 h 10000"/>
                  <a:gd name="connsiteX620" fmla="*/ 5230 w 10000"/>
                  <a:gd name="connsiteY620" fmla="*/ 8701 h 10000"/>
                  <a:gd name="connsiteX621" fmla="*/ 5241 w 10000"/>
                  <a:gd name="connsiteY621" fmla="*/ 8676 h 10000"/>
                  <a:gd name="connsiteX622" fmla="*/ 5247 w 10000"/>
                  <a:gd name="connsiteY622" fmla="*/ 8666 h 10000"/>
                  <a:gd name="connsiteX623" fmla="*/ 5249 w 10000"/>
                  <a:gd name="connsiteY623" fmla="*/ 8646 h 10000"/>
                  <a:gd name="connsiteX624" fmla="*/ 5249 w 10000"/>
                  <a:gd name="connsiteY624" fmla="*/ 8650 h 10000"/>
                  <a:gd name="connsiteX625" fmla="*/ 5255 w 10000"/>
                  <a:gd name="connsiteY625" fmla="*/ 8646 h 10000"/>
                  <a:gd name="connsiteX626" fmla="*/ 5271 w 10000"/>
                  <a:gd name="connsiteY626" fmla="*/ 8650 h 10000"/>
                  <a:gd name="connsiteX627" fmla="*/ 5288 w 10000"/>
                  <a:gd name="connsiteY627" fmla="*/ 8666 h 10000"/>
                  <a:gd name="connsiteX628" fmla="*/ 5296 w 10000"/>
                  <a:gd name="connsiteY628" fmla="*/ 8666 h 10000"/>
                  <a:gd name="connsiteX629" fmla="*/ 5310 w 10000"/>
                  <a:gd name="connsiteY629" fmla="*/ 8656 h 10000"/>
                  <a:gd name="connsiteX630" fmla="*/ 5321 w 10000"/>
                  <a:gd name="connsiteY630" fmla="*/ 8650 h 10000"/>
                  <a:gd name="connsiteX631" fmla="*/ 5338 w 10000"/>
                  <a:gd name="connsiteY631" fmla="*/ 8650 h 10000"/>
                  <a:gd name="connsiteX632" fmla="*/ 5360 w 10000"/>
                  <a:gd name="connsiteY632" fmla="*/ 8640 h 10000"/>
                  <a:gd name="connsiteX633" fmla="*/ 5366 w 10000"/>
                  <a:gd name="connsiteY633" fmla="*/ 8637 h 10000"/>
                  <a:gd name="connsiteX634" fmla="*/ 5368 w 10000"/>
                  <a:gd name="connsiteY634" fmla="*/ 8637 h 10000"/>
                  <a:gd name="connsiteX635" fmla="*/ 5382 w 10000"/>
                  <a:gd name="connsiteY635" fmla="*/ 8630 h 10000"/>
                  <a:gd name="connsiteX636" fmla="*/ 5391 w 10000"/>
                  <a:gd name="connsiteY636" fmla="*/ 8630 h 10000"/>
                  <a:gd name="connsiteX637" fmla="*/ 5402 w 10000"/>
                  <a:gd name="connsiteY637" fmla="*/ 8637 h 10000"/>
                  <a:gd name="connsiteX638" fmla="*/ 5418 w 10000"/>
                  <a:gd name="connsiteY638" fmla="*/ 8656 h 10000"/>
                  <a:gd name="connsiteX639" fmla="*/ 5432 w 10000"/>
                  <a:gd name="connsiteY639" fmla="*/ 8666 h 10000"/>
                  <a:gd name="connsiteX640" fmla="*/ 5443 w 10000"/>
                  <a:gd name="connsiteY640" fmla="*/ 8682 h 10000"/>
                  <a:gd name="connsiteX641" fmla="*/ 5457 w 10000"/>
                  <a:gd name="connsiteY641" fmla="*/ 8692 h 10000"/>
                  <a:gd name="connsiteX642" fmla="*/ 5471 w 10000"/>
                  <a:gd name="connsiteY642" fmla="*/ 8705 h 10000"/>
                  <a:gd name="connsiteX643" fmla="*/ 5488 w 10000"/>
                  <a:gd name="connsiteY643" fmla="*/ 8711 h 10000"/>
                  <a:gd name="connsiteX644" fmla="*/ 5490 w 10000"/>
                  <a:gd name="connsiteY644" fmla="*/ 8721 h 10000"/>
                  <a:gd name="connsiteX645" fmla="*/ 5512 w 10000"/>
                  <a:gd name="connsiteY645" fmla="*/ 8724 h 10000"/>
                  <a:gd name="connsiteX646" fmla="*/ 5521 w 10000"/>
                  <a:gd name="connsiteY646" fmla="*/ 8714 h 10000"/>
                  <a:gd name="connsiteX647" fmla="*/ 5524 w 10000"/>
                  <a:gd name="connsiteY647" fmla="*/ 8714 h 10000"/>
                  <a:gd name="connsiteX648" fmla="*/ 5532 w 10000"/>
                  <a:gd name="connsiteY648" fmla="*/ 8721 h 10000"/>
                  <a:gd name="connsiteX649" fmla="*/ 5540 w 10000"/>
                  <a:gd name="connsiteY649" fmla="*/ 8724 h 10000"/>
                  <a:gd name="connsiteX650" fmla="*/ 5562 w 10000"/>
                  <a:gd name="connsiteY650" fmla="*/ 8750 h 10000"/>
                  <a:gd name="connsiteX651" fmla="*/ 5562 w 10000"/>
                  <a:gd name="connsiteY651" fmla="*/ 8760 h 10000"/>
                  <a:gd name="connsiteX652" fmla="*/ 5571 w 10000"/>
                  <a:gd name="connsiteY652" fmla="*/ 8782 h 10000"/>
                  <a:gd name="connsiteX653" fmla="*/ 5579 w 10000"/>
                  <a:gd name="connsiteY653" fmla="*/ 8789 h 10000"/>
                  <a:gd name="connsiteX654" fmla="*/ 5593 w 10000"/>
                  <a:gd name="connsiteY654" fmla="*/ 8789 h 10000"/>
                  <a:gd name="connsiteX655" fmla="*/ 5596 w 10000"/>
                  <a:gd name="connsiteY655" fmla="*/ 8789 h 10000"/>
                  <a:gd name="connsiteX656" fmla="*/ 5626 w 10000"/>
                  <a:gd name="connsiteY656" fmla="*/ 8782 h 10000"/>
                  <a:gd name="connsiteX657" fmla="*/ 5629 w 10000"/>
                  <a:gd name="connsiteY657" fmla="*/ 8782 h 10000"/>
                  <a:gd name="connsiteX658" fmla="*/ 5637 w 10000"/>
                  <a:gd name="connsiteY658" fmla="*/ 8779 h 10000"/>
                  <a:gd name="connsiteX659" fmla="*/ 5648 w 10000"/>
                  <a:gd name="connsiteY659" fmla="*/ 8789 h 10000"/>
                  <a:gd name="connsiteX660" fmla="*/ 5665 w 10000"/>
                  <a:gd name="connsiteY660" fmla="*/ 8795 h 10000"/>
                  <a:gd name="connsiteX661" fmla="*/ 5676 w 10000"/>
                  <a:gd name="connsiteY661" fmla="*/ 8789 h 10000"/>
                  <a:gd name="connsiteX662" fmla="*/ 5684 w 10000"/>
                  <a:gd name="connsiteY662" fmla="*/ 8782 h 10000"/>
                  <a:gd name="connsiteX663" fmla="*/ 5693 w 10000"/>
                  <a:gd name="connsiteY663" fmla="*/ 8789 h 10000"/>
                  <a:gd name="connsiteX664" fmla="*/ 5715 w 10000"/>
                  <a:gd name="connsiteY664" fmla="*/ 8808 h 10000"/>
                  <a:gd name="connsiteX665" fmla="*/ 5731 w 10000"/>
                  <a:gd name="connsiteY665" fmla="*/ 8808 h 10000"/>
                  <a:gd name="connsiteX666" fmla="*/ 5740 w 10000"/>
                  <a:gd name="connsiteY666" fmla="*/ 8808 h 10000"/>
                  <a:gd name="connsiteX667" fmla="*/ 5765 w 10000"/>
                  <a:gd name="connsiteY667" fmla="*/ 8818 h 10000"/>
                  <a:gd name="connsiteX668" fmla="*/ 5781 w 10000"/>
                  <a:gd name="connsiteY668" fmla="*/ 8824 h 10000"/>
                  <a:gd name="connsiteX669" fmla="*/ 5798 w 10000"/>
                  <a:gd name="connsiteY669" fmla="*/ 8834 h 10000"/>
                  <a:gd name="connsiteX670" fmla="*/ 5814 w 10000"/>
                  <a:gd name="connsiteY670" fmla="*/ 8837 h 10000"/>
                  <a:gd name="connsiteX671" fmla="*/ 5831 w 10000"/>
                  <a:gd name="connsiteY671" fmla="*/ 8844 h 10000"/>
                  <a:gd name="connsiteX672" fmla="*/ 5842 w 10000"/>
                  <a:gd name="connsiteY672" fmla="*/ 8847 h 10000"/>
                  <a:gd name="connsiteX673" fmla="*/ 5859 w 10000"/>
                  <a:gd name="connsiteY673" fmla="*/ 8857 h 10000"/>
                  <a:gd name="connsiteX674" fmla="*/ 5870 w 10000"/>
                  <a:gd name="connsiteY674" fmla="*/ 8867 h 10000"/>
                  <a:gd name="connsiteX675" fmla="*/ 5878 w 10000"/>
                  <a:gd name="connsiteY675" fmla="*/ 8873 h 10000"/>
                  <a:gd name="connsiteX676" fmla="*/ 5895 w 10000"/>
                  <a:gd name="connsiteY676" fmla="*/ 8873 h 10000"/>
                  <a:gd name="connsiteX677" fmla="*/ 5911 w 10000"/>
                  <a:gd name="connsiteY677" fmla="*/ 8873 h 10000"/>
                  <a:gd name="connsiteX678" fmla="*/ 5931 w 10000"/>
                  <a:gd name="connsiteY678" fmla="*/ 8873 h 10000"/>
                  <a:gd name="connsiteX679" fmla="*/ 5950 w 10000"/>
                  <a:gd name="connsiteY679" fmla="*/ 8867 h 10000"/>
                  <a:gd name="connsiteX680" fmla="*/ 5967 w 10000"/>
                  <a:gd name="connsiteY680" fmla="*/ 8867 h 10000"/>
                  <a:gd name="connsiteX681" fmla="*/ 5975 w 10000"/>
                  <a:gd name="connsiteY681" fmla="*/ 8873 h 10000"/>
                  <a:gd name="connsiteX682" fmla="*/ 6000 w 10000"/>
                  <a:gd name="connsiteY682" fmla="*/ 8883 h 10000"/>
                  <a:gd name="connsiteX683" fmla="*/ 5997 w 10000"/>
                  <a:gd name="connsiteY683" fmla="*/ 8886 h 10000"/>
                  <a:gd name="connsiteX684" fmla="*/ 5997 w 10000"/>
                  <a:gd name="connsiteY684" fmla="*/ 8896 h 10000"/>
                  <a:gd name="connsiteX685" fmla="*/ 6014 w 10000"/>
                  <a:gd name="connsiteY685" fmla="*/ 8892 h 10000"/>
                  <a:gd name="connsiteX686" fmla="*/ 6028 w 10000"/>
                  <a:gd name="connsiteY686" fmla="*/ 8892 h 10000"/>
                  <a:gd name="connsiteX687" fmla="*/ 6053 w 10000"/>
                  <a:gd name="connsiteY687" fmla="*/ 8886 h 10000"/>
                  <a:gd name="connsiteX688" fmla="*/ 6072 w 10000"/>
                  <a:gd name="connsiteY688" fmla="*/ 8876 h 10000"/>
                  <a:gd name="connsiteX689" fmla="*/ 6089 w 10000"/>
                  <a:gd name="connsiteY689" fmla="*/ 8867 h 10000"/>
                  <a:gd name="connsiteX690" fmla="*/ 6111 w 10000"/>
                  <a:gd name="connsiteY690" fmla="*/ 8857 h 10000"/>
                  <a:gd name="connsiteX691" fmla="*/ 6127 w 10000"/>
                  <a:gd name="connsiteY691" fmla="*/ 8847 h 10000"/>
                  <a:gd name="connsiteX692" fmla="*/ 6152 w 10000"/>
                  <a:gd name="connsiteY692" fmla="*/ 8834 h 10000"/>
                  <a:gd name="connsiteX693" fmla="*/ 6183 w 10000"/>
                  <a:gd name="connsiteY693" fmla="*/ 8828 h 10000"/>
                  <a:gd name="connsiteX694" fmla="*/ 6175 w 10000"/>
                  <a:gd name="connsiteY694" fmla="*/ 8844 h 10000"/>
                  <a:gd name="connsiteX695" fmla="*/ 6169 w 10000"/>
                  <a:gd name="connsiteY695" fmla="*/ 8863 h 10000"/>
                  <a:gd name="connsiteX696" fmla="*/ 6158 w 10000"/>
                  <a:gd name="connsiteY696" fmla="*/ 8886 h 10000"/>
                  <a:gd name="connsiteX697" fmla="*/ 6152 w 10000"/>
                  <a:gd name="connsiteY697" fmla="*/ 8896 h 10000"/>
                  <a:gd name="connsiteX698" fmla="*/ 6150 w 10000"/>
                  <a:gd name="connsiteY698" fmla="*/ 8909 h 10000"/>
                  <a:gd name="connsiteX699" fmla="*/ 6152 w 10000"/>
                  <a:gd name="connsiteY699" fmla="*/ 8938 h 10000"/>
                  <a:gd name="connsiteX700" fmla="*/ 6158 w 10000"/>
                  <a:gd name="connsiteY700" fmla="*/ 8957 h 10000"/>
                  <a:gd name="connsiteX701" fmla="*/ 6161 w 10000"/>
                  <a:gd name="connsiteY701" fmla="*/ 8980 h 10000"/>
                  <a:gd name="connsiteX702" fmla="*/ 6166 w 10000"/>
                  <a:gd name="connsiteY702" fmla="*/ 8999 h 10000"/>
                  <a:gd name="connsiteX703" fmla="*/ 6175 w 10000"/>
                  <a:gd name="connsiteY703" fmla="*/ 9032 h 10000"/>
                  <a:gd name="connsiteX704" fmla="*/ 6183 w 10000"/>
                  <a:gd name="connsiteY704" fmla="*/ 9051 h 10000"/>
                  <a:gd name="connsiteX705" fmla="*/ 6191 w 10000"/>
                  <a:gd name="connsiteY705" fmla="*/ 9064 h 10000"/>
                  <a:gd name="connsiteX706" fmla="*/ 6194 w 10000"/>
                  <a:gd name="connsiteY706" fmla="*/ 9084 h 10000"/>
                  <a:gd name="connsiteX707" fmla="*/ 6208 w 10000"/>
                  <a:gd name="connsiteY707" fmla="*/ 9103 h 10000"/>
                  <a:gd name="connsiteX708" fmla="*/ 6208 w 10000"/>
                  <a:gd name="connsiteY708" fmla="*/ 9113 h 10000"/>
                  <a:gd name="connsiteX709" fmla="*/ 6216 w 10000"/>
                  <a:gd name="connsiteY709" fmla="*/ 9129 h 10000"/>
                  <a:gd name="connsiteX710" fmla="*/ 6230 w 10000"/>
                  <a:gd name="connsiteY710" fmla="*/ 9148 h 10000"/>
                  <a:gd name="connsiteX711" fmla="*/ 6241 w 10000"/>
                  <a:gd name="connsiteY711" fmla="*/ 9165 h 10000"/>
                  <a:gd name="connsiteX712" fmla="*/ 6249 w 10000"/>
                  <a:gd name="connsiteY712" fmla="*/ 9168 h 10000"/>
                  <a:gd name="connsiteX713" fmla="*/ 6266 w 10000"/>
                  <a:gd name="connsiteY713" fmla="*/ 9184 h 10000"/>
                  <a:gd name="connsiteX714" fmla="*/ 6280 w 10000"/>
                  <a:gd name="connsiteY714" fmla="*/ 9184 h 10000"/>
                  <a:gd name="connsiteX715" fmla="*/ 6288 w 10000"/>
                  <a:gd name="connsiteY715" fmla="*/ 9177 h 10000"/>
                  <a:gd name="connsiteX716" fmla="*/ 6299 w 10000"/>
                  <a:gd name="connsiteY716" fmla="*/ 9187 h 10000"/>
                  <a:gd name="connsiteX717" fmla="*/ 6305 w 10000"/>
                  <a:gd name="connsiteY717" fmla="*/ 9197 h 10000"/>
                  <a:gd name="connsiteX718" fmla="*/ 6310 w 10000"/>
                  <a:gd name="connsiteY718" fmla="*/ 9197 h 10000"/>
                  <a:gd name="connsiteX719" fmla="*/ 6321 w 10000"/>
                  <a:gd name="connsiteY719" fmla="*/ 9213 h 10000"/>
                  <a:gd name="connsiteX720" fmla="*/ 6335 w 10000"/>
                  <a:gd name="connsiteY720" fmla="*/ 9223 h 10000"/>
                  <a:gd name="connsiteX721" fmla="*/ 6338 w 10000"/>
                  <a:gd name="connsiteY721" fmla="*/ 9223 h 10000"/>
                  <a:gd name="connsiteX722" fmla="*/ 6355 w 10000"/>
                  <a:gd name="connsiteY722" fmla="*/ 9226 h 10000"/>
                  <a:gd name="connsiteX723" fmla="*/ 6363 w 10000"/>
                  <a:gd name="connsiteY723" fmla="*/ 9236 h 10000"/>
                  <a:gd name="connsiteX724" fmla="*/ 6380 w 10000"/>
                  <a:gd name="connsiteY724" fmla="*/ 9258 h 10000"/>
                  <a:gd name="connsiteX725" fmla="*/ 6393 w 10000"/>
                  <a:gd name="connsiteY725" fmla="*/ 9278 h 10000"/>
                  <a:gd name="connsiteX726" fmla="*/ 6396 w 10000"/>
                  <a:gd name="connsiteY726" fmla="*/ 9288 h 10000"/>
                  <a:gd name="connsiteX727" fmla="*/ 6407 w 10000"/>
                  <a:gd name="connsiteY727" fmla="*/ 9297 h 10000"/>
                  <a:gd name="connsiteX728" fmla="*/ 6410 w 10000"/>
                  <a:gd name="connsiteY728" fmla="*/ 9307 h 10000"/>
                  <a:gd name="connsiteX729" fmla="*/ 6416 w 10000"/>
                  <a:gd name="connsiteY729" fmla="*/ 9317 h 10000"/>
                  <a:gd name="connsiteX730" fmla="*/ 6424 w 10000"/>
                  <a:gd name="connsiteY730" fmla="*/ 9326 h 10000"/>
                  <a:gd name="connsiteX731" fmla="*/ 6435 w 10000"/>
                  <a:gd name="connsiteY731" fmla="*/ 9336 h 10000"/>
                  <a:gd name="connsiteX732" fmla="*/ 6443 w 10000"/>
                  <a:gd name="connsiteY732" fmla="*/ 9346 h 10000"/>
                  <a:gd name="connsiteX733" fmla="*/ 6449 w 10000"/>
                  <a:gd name="connsiteY733" fmla="*/ 9362 h 10000"/>
                  <a:gd name="connsiteX734" fmla="*/ 6452 w 10000"/>
                  <a:gd name="connsiteY734" fmla="*/ 9372 h 10000"/>
                  <a:gd name="connsiteX735" fmla="*/ 6449 w 10000"/>
                  <a:gd name="connsiteY735" fmla="*/ 9381 h 10000"/>
                  <a:gd name="connsiteX736" fmla="*/ 6465 w 10000"/>
                  <a:gd name="connsiteY736" fmla="*/ 9394 h 10000"/>
                  <a:gd name="connsiteX737" fmla="*/ 6468 w 10000"/>
                  <a:gd name="connsiteY737" fmla="*/ 9420 h 10000"/>
                  <a:gd name="connsiteX738" fmla="*/ 6493 w 10000"/>
                  <a:gd name="connsiteY738" fmla="*/ 9430 h 10000"/>
                  <a:gd name="connsiteX739" fmla="*/ 6507 w 10000"/>
                  <a:gd name="connsiteY739" fmla="*/ 9440 h 10000"/>
                  <a:gd name="connsiteX740" fmla="*/ 6524 w 10000"/>
                  <a:gd name="connsiteY740" fmla="*/ 9459 h 10000"/>
                  <a:gd name="connsiteX741" fmla="*/ 6532 w 10000"/>
                  <a:gd name="connsiteY741" fmla="*/ 9485 h 10000"/>
                  <a:gd name="connsiteX742" fmla="*/ 6537 w 10000"/>
                  <a:gd name="connsiteY742" fmla="*/ 9498 h 10000"/>
                  <a:gd name="connsiteX743" fmla="*/ 6571 w 10000"/>
                  <a:gd name="connsiteY743" fmla="*/ 9508 h 10000"/>
                  <a:gd name="connsiteX744" fmla="*/ 6596 w 10000"/>
                  <a:gd name="connsiteY744" fmla="*/ 9508 h 10000"/>
                  <a:gd name="connsiteX745" fmla="*/ 6637 w 10000"/>
                  <a:gd name="connsiteY745" fmla="*/ 9517 h 10000"/>
                  <a:gd name="connsiteX746" fmla="*/ 6662 w 10000"/>
                  <a:gd name="connsiteY746" fmla="*/ 9524 h 10000"/>
                  <a:gd name="connsiteX747" fmla="*/ 6679 w 10000"/>
                  <a:gd name="connsiteY747" fmla="*/ 9517 h 10000"/>
                  <a:gd name="connsiteX748" fmla="*/ 6679 w 10000"/>
                  <a:gd name="connsiteY748" fmla="*/ 9505 h 10000"/>
                  <a:gd name="connsiteX749" fmla="*/ 6690 w 10000"/>
                  <a:gd name="connsiteY749" fmla="*/ 9485 h 10000"/>
                  <a:gd name="connsiteX750" fmla="*/ 6693 w 10000"/>
                  <a:gd name="connsiteY750" fmla="*/ 9479 h 10000"/>
                  <a:gd name="connsiteX751" fmla="*/ 6706 w 10000"/>
                  <a:gd name="connsiteY751" fmla="*/ 9469 h 10000"/>
                  <a:gd name="connsiteX752" fmla="*/ 6709 w 10000"/>
                  <a:gd name="connsiteY752" fmla="*/ 9462 h 10000"/>
                  <a:gd name="connsiteX753" fmla="*/ 6717 w 10000"/>
                  <a:gd name="connsiteY753" fmla="*/ 9459 h 10000"/>
                  <a:gd name="connsiteX754" fmla="*/ 6726 w 10000"/>
                  <a:gd name="connsiteY754" fmla="*/ 9459 h 10000"/>
                  <a:gd name="connsiteX755" fmla="*/ 6742 w 10000"/>
                  <a:gd name="connsiteY755" fmla="*/ 9462 h 10000"/>
                  <a:gd name="connsiteX756" fmla="*/ 6759 w 10000"/>
                  <a:gd name="connsiteY756" fmla="*/ 9479 h 10000"/>
                  <a:gd name="connsiteX757" fmla="*/ 6781 w 10000"/>
                  <a:gd name="connsiteY757" fmla="*/ 9485 h 10000"/>
                  <a:gd name="connsiteX758" fmla="*/ 6795 w 10000"/>
                  <a:gd name="connsiteY758" fmla="*/ 9485 h 10000"/>
                  <a:gd name="connsiteX759" fmla="*/ 6803 w 10000"/>
                  <a:gd name="connsiteY759" fmla="*/ 9498 h 10000"/>
                  <a:gd name="connsiteX760" fmla="*/ 6806 w 10000"/>
                  <a:gd name="connsiteY760" fmla="*/ 9508 h 10000"/>
                  <a:gd name="connsiteX761" fmla="*/ 6823 w 10000"/>
                  <a:gd name="connsiteY761" fmla="*/ 9514 h 10000"/>
                  <a:gd name="connsiteX762" fmla="*/ 6831 w 10000"/>
                  <a:gd name="connsiteY762" fmla="*/ 9514 h 10000"/>
                  <a:gd name="connsiteX763" fmla="*/ 6848 w 10000"/>
                  <a:gd name="connsiteY763" fmla="*/ 9514 h 10000"/>
                  <a:gd name="connsiteX764" fmla="*/ 6856 w 10000"/>
                  <a:gd name="connsiteY764" fmla="*/ 9517 h 10000"/>
                  <a:gd name="connsiteX765" fmla="*/ 6878 w 10000"/>
                  <a:gd name="connsiteY765" fmla="*/ 9524 h 10000"/>
                  <a:gd name="connsiteX766" fmla="*/ 6895 w 10000"/>
                  <a:gd name="connsiteY766" fmla="*/ 9524 h 10000"/>
                  <a:gd name="connsiteX767" fmla="*/ 6917 w 10000"/>
                  <a:gd name="connsiteY767" fmla="*/ 9527 h 10000"/>
                  <a:gd name="connsiteX768" fmla="*/ 6934 w 10000"/>
                  <a:gd name="connsiteY768" fmla="*/ 9534 h 10000"/>
                  <a:gd name="connsiteX769" fmla="*/ 6961 w 10000"/>
                  <a:gd name="connsiteY769" fmla="*/ 9543 h 10000"/>
                  <a:gd name="connsiteX770" fmla="*/ 6989 w 10000"/>
                  <a:gd name="connsiteY770" fmla="*/ 9547 h 10000"/>
                  <a:gd name="connsiteX771" fmla="*/ 7014 w 10000"/>
                  <a:gd name="connsiteY771" fmla="*/ 9543 h 10000"/>
                  <a:gd name="connsiteX772" fmla="*/ 7033 w 10000"/>
                  <a:gd name="connsiteY772" fmla="*/ 9543 h 10000"/>
                  <a:gd name="connsiteX773" fmla="*/ 7042 w 10000"/>
                  <a:gd name="connsiteY773" fmla="*/ 9547 h 10000"/>
                  <a:gd name="connsiteX774" fmla="*/ 7069 w 10000"/>
                  <a:gd name="connsiteY774" fmla="*/ 9647 h 10000"/>
                  <a:gd name="connsiteX775" fmla="*/ 7122 w 10000"/>
                  <a:gd name="connsiteY775" fmla="*/ 9734 h 10000"/>
                  <a:gd name="connsiteX776" fmla="*/ 7147 w 10000"/>
                  <a:gd name="connsiteY776" fmla="*/ 9744 h 10000"/>
                  <a:gd name="connsiteX777" fmla="*/ 7169 w 10000"/>
                  <a:gd name="connsiteY777" fmla="*/ 9741 h 10000"/>
                  <a:gd name="connsiteX778" fmla="*/ 7177 w 10000"/>
                  <a:gd name="connsiteY778" fmla="*/ 9744 h 10000"/>
                  <a:gd name="connsiteX779" fmla="*/ 7186 w 10000"/>
                  <a:gd name="connsiteY779" fmla="*/ 9754 h 10000"/>
                  <a:gd name="connsiteX780" fmla="*/ 7191 w 10000"/>
                  <a:gd name="connsiteY780" fmla="*/ 9773 h 10000"/>
                  <a:gd name="connsiteX781" fmla="*/ 7208 w 10000"/>
                  <a:gd name="connsiteY781" fmla="*/ 9783 h 10000"/>
                  <a:gd name="connsiteX782" fmla="*/ 7219 w 10000"/>
                  <a:gd name="connsiteY782" fmla="*/ 9793 h 10000"/>
                  <a:gd name="connsiteX783" fmla="*/ 7235 w 10000"/>
                  <a:gd name="connsiteY783" fmla="*/ 9802 h 10000"/>
                  <a:gd name="connsiteX784" fmla="*/ 7249 w 10000"/>
                  <a:gd name="connsiteY784" fmla="*/ 9819 h 10000"/>
                  <a:gd name="connsiteX785" fmla="*/ 7255 w 10000"/>
                  <a:gd name="connsiteY785" fmla="*/ 9835 h 10000"/>
                  <a:gd name="connsiteX786" fmla="*/ 7255 w 10000"/>
                  <a:gd name="connsiteY786" fmla="*/ 9848 h 10000"/>
                  <a:gd name="connsiteX787" fmla="*/ 7249 w 10000"/>
                  <a:gd name="connsiteY787" fmla="*/ 9848 h 10000"/>
                  <a:gd name="connsiteX788" fmla="*/ 7244 w 10000"/>
                  <a:gd name="connsiteY788" fmla="*/ 9858 h 10000"/>
                  <a:gd name="connsiteX789" fmla="*/ 7235 w 10000"/>
                  <a:gd name="connsiteY789" fmla="*/ 9883 h 10000"/>
                  <a:gd name="connsiteX790" fmla="*/ 7244 w 10000"/>
                  <a:gd name="connsiteY790" fmla="*/ 9903 h 10000"/>
                  <a:gd name="connsiteX791" fmla="*/ 7258 w 10000"/>
                  <a:gd name="connsiteY791" fmla="*/ 9926 h 10000"/>
                  <a:gd name="connsiteX792" fmla="*/ 7263 w 10000"/>
                  <a:gd name="connsiteY792" fmla="*/ 9948 h 10000"/>
                  <a:gd name="connsiteX793" fmla="*/ 7274 w 10000"/>
                  <a:gd name="connsiteY793" fmla="*/ 9968 h 10000"/>
                  <a:gd name="connsiteX794" fmla="*/ 7283 w 10000"/>
                  <a:gd name="connsiteY794" fmla="*/ 9987 h 10000"/>
                  <a:gd name="connsiteX795" fmla="*/ 7291 w 10000"/>
                  <a:gd name="connsiteY795" fmla="*/ 10000 h 10000"/>
                  <a:gd name="connsiteX796" fmla="*/ 7305 w 10000"/>
                  <a:gd name="connsiteY796" fmla="*/ 9997 h 10000"/>
                  <a:gd name="connsiteX797" fmla="*/ 7313 w 10000"/>
                  <a:gd name="connsiteY797" fmla="*/ 9977 h 10000"/>
                  <a:gd name="connsiteX798" fmla="*/ 7324 w 10000"/>
                  <a:gd name="connsiteY798" fmla="*/ 9968 h 10000"/>
                  <a:gd name="connsiteX799" fmla="*/ 7341 w 10000"/>
                  <a:gd name="connsiteY799" fmla="*/ 9971 h 10000"/>
                  <a:gd name="connsiteX800" fmla="*/ 7368 w 10000"/>
                  <a:gd name="connsiteY800" fmla="*/ 9987 h 10000"/>
                  <a:gd name="connsiteX801" fmla="*/ 7380 w 10000"/>
                  <a:gd name="connsiteY801" fmla="*/ 9990 h 10000"/>
                  <a:gd name="connsiteX802" fmla="*/ 7393 w 10000"/>
                  <a:gd name="connsiteY802" fmla="*/ 9981 h 10000"/>
                  <a:gd name="connsiteX803" fmla="*/ 7404 w 10000"/>
                  <a:gd name="connsiteY803" fmla="*/ 9968 h 10000"/>
                  <a:gd name="connsiteX804" fmla="*/ 7418 w 10000"/>
                  <a:gd name="connsiteY804" fmla="*/ 9948 h 10000"/>
                  <a:gd name="connsiteX805" fmla="*/ 7427 w 10000"/>
                  <a:gd name="connsiteY805" fmla="*/ 9922 h 10000"/>
                  <a:gd name="connsiteX806" fmla="*/ 7427 w 10000"/>
                  <a:gd name="connsiteY806" fmla="*/ 9906 h 10000"/>
                  <a:gd name="connsiteX807" fmla="*/ 7404 w 10000"/>
                  <a:gd name="connsiteY807" fmla="*/ 9877 h 10000"/>
                  <a:gd name="connsiteX808" fmla="*/ 7388 w 10000"/>
                  <a:gd name="connsiteY808" fmla="*/ 9854 h 10000"/>
                  <a:gd name="connsiteX809" fmla="*/ 7385 w 10000"/>
                  <a:gd name="connsiteY809" fmla="*/ 9845 h 10000"/>
                  <a:gd name="connsiteX810" fmla="*/ 7385 w 10000"/>
                  <a:gd name="connsiteY810" fmla="*/ 9825 h 10000"/>
                  <a:gd name="connsiteX811" fmla="*/ 7385 w 10000"/>
                  <a:gd name="connsiteY811" fmla="*/ 9819 h 10000"/>
                  <a:gd name="connsiteX812" fmla="*/ 7393 w 10000"/>
                  <a:gd name="connsiteY812" fmla="*/ 9809 h 10000"/>
                  <a:gd name="connsiteX813" fmla="*/ 7404 w 10000"/>
                  <a:gd name="connsiteY813" fmla="*/ 9793 h 10000"/>
                  <a:gd name="connsiteX814" fmla="*/ 7413 w 10000"/>
                  <a:gd name="connsiteY814" fmla="*/ 9783 h 10000"/>
                  <a:gd name="connsiteX815" fmla="*/ 7404 w 10000"/>
                  <a:gd name="connsiteY815" fmla="*/ 9770 h 10000"/>
                  <a:gd name="connsiteX816" fmla="*/ 7388 w 10000"/>
                  <a:gd name="connsiteY816" fmla="*/ 9760 h 10000"/>
                  <a:gd name="connsiteX817" fmla="*/ 7371 w 10000"/>
                  <a:gd name="connsiteY817" fmla="*/ 9744 h 10000"/>
                  <a:gd name="connsiteX818" fmla="*/ 7363 w 10000"/>
                  <a:gd name="connsiteY818" fmla="*/ 9731 h 10000"/>
                  <a:gd name="connsiteX819" fmla="*/ 7355 w 10000"/>
                  <a:gd name="connsiteY819" fmla="*/ 9715 h 10000"/>
                  <a:gd name="connsiteX820" fmla="*/ 7360 w 10000"/>
                  <a:gd name="connsiteY820" fmla="*/ 9686 h 10000"/>
                  <a:gd name="connsiteX821" fmla="*/ 7363 w 10000"/>
                  <a:gd name="connsiteY821" fmla="*/ 9657 h 10000"/>
                  <a:gd name="connsiteX822" fmla="*/ 7360 w 10000"/>
                  <a:gd name="connsiteY822" fmla="*/ 9631 h 10000"/>
                  <a:gd name="connsiteX823" fmla="*/ 7346 w 10000"/>
                  <a:gd name="connsiteY823" fmla="*/ 9611 h 10000"/>
                  <a:gd name="connsiteX824" fmla="*/ 7332 w 10000"/>
                  <a:gd name="connsiteY824" fmla="*/ 9585 h 10000"/>
                  <a:gd name="connsiteX825" fmla="*/ 7324 w 10000"/>
                  <a:gd name="connsiteY825" fmla="*/ 9573 h 10000"/>
                  <a:gd name="connsiteX826" fmla="*/ 7324 w 10000"/>
                  <a:gd name="connsiteY826" fmla="*/ 9553 h 10000"/>
                  <a:gd name="connsiteX827" fmla="*/ 7324 w 10000"/>
                  <a:gd name="connsiteY827" fmla="*/ 9543 h 10000"/>
                  <a:gd name="connsiteX828" fmla="*/ 7324 w 10000"/>
                  <a:gd name="connsiteY828" fmla="*/ 9517 h 10000"/>
                  <a:gd name="connsiteX829" fmla="*/ 7324 w 10000"/>
                  <a:gd name="connsiteY829" fmla="*/ 9498 h 10000"/>
                  <a:gd name="connsiteX830" fmla="*/ 7332 w 10000"/>
                  <a:gd name="connsiteY830" fmla="*/ 9479 h 10000"/>
                  <a:gd name="connsiteX831" fmla="*/ 7341 w 10000"/>
                  <a:gd name="connsiteY831" fmla="*/ 9462 h 10000"/>
                  <a:gd name="connsiteX832" fmla="*/ 7352 w 10000"/>
                  <a:gd name="connsiteY832" fmla="*/ 9459 h 10000"/>
                  <a:gd name="connsiteX833" fmla="*/ 7360 w 10000"/>
                  <a:gd name="connsiteY833" fmla="*/ 9443 h 10000"/>
                  <a:gd name="connsiteX834" fmla="*/ 7363 w 10000"/>
                  <a:gd name="connsiteY834" fmla="*/ 9433 h 10000"/>
                  <a:gd name="connsiteX835" fmla="*/ 7377 w 10000"/>
                  <a:gd name="connsiteY835" fmla="*/ 9433 h 10000"/>
                  <a:gd name="connsiteX836" fmla="*/ 7388 w 10000"/>
                  <a:gd name="connsiteY836" fmla="*/ 9430 h 10000"/>
                  <a:gd name="connsiteX837" fmla="*/ 7396 w 10000"/>
                  <a:gd name="connsiteY837" fmla="*/ 9430 h 10000"/>
                  <a:gd name="connsiteX838" fmla="*/ 7402 w 10000"/>
                  <a:gd name="connsiteY838" fmla="*/ 9424 h 10000"/>
                  <a:gd name="connsiteX839" fmla="*/ 7396 w 10000"/>
                  <a:gd name="connsiteY839" fmla="*/ 9414 h 10000"/>
                  <a:gd name="connsiteX840" fmla="*/ 7388 w 10000"/>
                  <a:gd name="connsiteY840" fmla="*/ 9401 h 10000"/>
                  <a:gd name="connsiteX841" fmla="*/ 7371 w 10000"/>
                  <a:gd name="connsiteY841" fmla="*/ 9391 h 10000"/>
                  <a:gd name="connsiteX842" fmla="*/ 7355 w 10000"/>
                  <a:gd name="connsiteY842" fmla="*/ 9375 h 10000"/>
                  <a:gd name="connsiteX843" fmla="*/ 7332 w 10000"/>
                  <a:gd name="connsiteY843" fmla="*/ 9356 h 10000"/>
                  <a:gd name="connsiteX844" fmla="*/ 7313 w 10000"/>
                  <a:gd name="connsiteY844" fmla="*/ 9330 h 10000"/>
                  <a:gd name="connsiteX845" fmla="*/ 7307 w 10000"/>
                  <a:gd name="connsiteY845" fmla="*/ 9310 h 10000"/>
                  <a:gd name="connsiteX846" fmla="*/ 7305 w 10000"/>
                  <a:gd name="connsiteY846" fmla="*/ 9291 h 10000"/>
                  <a:gd name="connsiteX847" fmla="*/ 7305 w 10000"/>
                  <a:gd name="connsiteY847" fmla="*/ 9278 h 10000"/>
                  <a:gd name="connsiteX848" fmla="*/ 7296 w 10000"/>
                  <a:gd name="connsiteY848" fmla="*/ 9268 h 10000"/>
                  <a:gd name="connsiteX849" fmla="*/ 7296 w 10000"/>
                  <a:gd name="connsiteY849" fmla="*/ 9249 h 10000"/>
                  <a:gd name="connsiteX850" fmla="*/ 7291 w 10000"/>
                  <a:gd name="connsiteY850" fmla="*/ 9226 h 10000"/>
                  <a:gd name="connsiteX851" fmla="*/ 7283 w 10000"/>
                  <a:gd name="connsiteY851" fmla="*/ 9213 h 10000"/>
                  <a:gd name="connsiteX852" fmla="*/ 7274 w 10000"/>
                  <a:gd name="connsiteY852" fmla="*/ 9194 h 10000"/>
                  <a:gd name="connsiteX853" fmla="*/ 7274 w 10000"/>
                  <a:gd name="connsiteY853" fmla="*/ 9174 h 10000"/>
                  <a:gd name="connsiteX854" fmla="*/ 7280 w 10000"/>
                  <a:gd name="connsiteY854" fmla="*/ 9148 h 10000"/>
                  <a:gd name="connsiteX855" fmla="*/ 7283 w 10000"/>
                  <a:gd name="connsiteY855" fmla="*/ 9119 h 10000"/>
                  <a:gd name="connsiteX856" fmla="*/ 7291 w 10000"/>
                  <a:gd name="connsiteY856" fmla="*/ 9100 h 10000"/>
                  <a:gd name="connsiteX857" fmla="*/ 7307 w 10000"/>
                  <a:gd name="connsiteY857" fmla="*/ 9080 h 10000"/>
                  <a:gd name="connsiteX858" fmla="*/ 7324 w 10000"/>
                  <a:gd name="connsiteY858" fmla="*/ 9054 h 10000"/>
                  <a:gd name="connsiteX859" fmla="*/ 7341 w 10000"/>
                  <a:gd name="connsiteY859" fmla="*/ 9054 h 10000"/>
                  <a:gd name="connsiteX860" fmla="*/ 7352 w 10000"/>
                  <a:gd name="connsiteY860" fmla="*/ 9054 h 10000"/>
                  <a:gd name="connsiteX861" fmla="*/ 7346 w 10000"/>
                  <a:gd name="connsiteY861" fmla="*/ 9032 h 10000"/>
                  <a:gd name="connsiteX862" fmla="*/ 7341 w 10000"/>
                  <a:gd name="connsiteY862" fmla="*/ 9022 h 10000"/>
                  <a:gd name="connsiteX863" fmla="*/ 7352 w 10000"/>
                  <a:gd name="connsiteY863" fmla="*/ 8999 h 10000"/>
                  <a:gd name="connsiteX864" fmla="*/ 7360 w 10000"/>
                  <a:gd name="connsiteY864" fmla="*/ 8967 h 10000"/>
                  <a:gd name="connsiteX865" fmla="*/ 7368 w 10000"/>
                  <a:gd name="connsiteY865" fmla="*/ 8922 h 10000"/>
                  <a:gd name="connsiteX866" fmla="*/ 7377 w 10000"/>
                  <a:gd name="connsiteY866" fmla="*/ 8896 h 10000"/>
                  <a:gd name="connsiteX867" fmla="*/ 7380 w 10000"/>
                  <a:gd name="connsiteY867" fmla="*/ 8867 h 10000"/>
                  <a:gd name="connsiteX868" fmla="*/ 7402 w 10000"/>
                  <a:gd name="connsiteY868" fmla="*/ 8824 h 10000"/>
                  <a:gd name="connsiteX869" fmla="*/ 7402 w 10000"/>
                  <a:gd name="connsiteY869" fmla="*/ 8808 h 10000"/>
                  <a:gd name="connsiteX870" fmla="*/ 7393 w 10000"/>
                  <a:gd name="connsiteY870" fmla="*/ 8795 h 10000"/>
                  <a:gd name="connsiteX871" fmla="*/ 7388 w 10000"/>
                  <a:gd name="connsiteY871" fmla="*/ 8799 h 10000"/>
                  <a:gd name="connsiteX872" fmla="*/ 7396 w 10000"/>
                  <a:gd name="connsiteY872" fmla="*/ 8789 h 10000"/>
                  <a:gd name="connsiteX873" fmla="*/ 7404 w 10000"/>
                  <a:gd name="connsiteY873" fmla="*/ 8789 h 10000"/>
                  <a:gd name="connsiteX874" fmla="*/ 7421 w 10000"/>
                  <a:gd name="connsiteY874" fmla="*/ 8769 h 10000"/>
                  <a:gd name="connsiteX875" fmla="*/ 7443 w 10000"/>
                  <a:gd name="connsiteY875" fmla="*/ 8763 h 10000"/>
                  <a:gd name="connsiteX876" fmla="*/ 7452 w 10000"/>
                  <a:gd name="connsiteY876" fmla="*/ 8769 h 10000"/>
                  <a:gd name="connsiteX877" fmla="*/ 7468 w 10000"/>
                  <a:gd name="connsiteY877" fmla="*/ 8769 h 10000"/>
                  <a:gd name="connsiteX878" fmla="*/ 7499 w 10000"/>
                  <a:gd name="connsiteY878" fmla="*/ 8763 h 10000"/>
                  <a:gd name="connsiteX879" fmla="*/ 7526 w 10000"/>
                  <a:gd name="connsiteY879" fmla="*/ 8763 h 10000"/>
                  <a:gd name="connsiteX880" fmla="*/ 7532 w 10000"/>
                  <a:gd name="connsiteY880" fmla="*/ 8763 h 10000"/>
                  <a:gd name="connsiteX881" fmla="*/ 7554 w 10000"/>
                  <a:gd name="connsiteY881" fmla="*/ 8744 h 10000"/>
                  <a:gd name="connsiteX882" fmla="*/ 7571 w 10000"/>
                  <a:gd name="connsiteY882" fmla="*/ 8731 h 10000"/>
                  <a:gd name="connsiteX883" fmla="*/ 7587 w 10000"/>
                  <a:gd name="connsiteY883" fmla="*/ 8711 h 10000"/>
                  <a:gd name="connsiteX884" fmla="*/ 7607 w 10000"/>
                  <a:gd name="connsiteY884" fmla="*/ 8711 h 10000"/>
                  <a:gd name="connsiteX885" fmla="*/ 7634 w 10000"/>
                  <a:gd name="connsiteY885" fmla="*/ 8705 h 10000"/>
                  <a:gd name="connsiteX886" fmla="*/ 7643 w 10000"/>
                  <a:gd name="connsiteY886" fmla="*/ 8682 h 10000"/>
                  <a:gd name="connsiteX887" fmla="*/ 7654 w 10000"/>
                  <a:gd name="connsiteY887" fmla="*/ 8666 h 10000"/>
                  <a:gd name="connsiteX888" fmla="*/ 7668 w 10000"/>
                  <a:gd name="connsiteY888" fmla="*/ 8666 h 10000"/>
                  <a:gd name="connsiteX889" fmla="*/ 7676 w 10000"/>
                  <a:gd name="connsiteY889" fmla="*/ 8682 h 10000"/>
                  <a:gd name="connsiteX890" fmla="*/ 7704 w 10000"/>
                  <a:gd name="connsiteY890" fmla="*/ 8669 h 10000"/>
                  <a:gd name="connsiteX891" fmla="*/ 7712 w 10000"/>
                  <a:gd name="connsiteY891" fmla="*/ 8669 h 10000"/>
                  <a:gd name="connsiteX892" fmla="*/ 7720 w 10000"/>
                  <a:gd name="connsiteY892" fmla="*/ 8669 h 10000"/>
                  <a:gd name="connsiteX893" fmla="*/ 7726 w 10000"/>
                  <a:gd name="connsiteY893" fmla="*/ 8656 h 10000"/>
                  <a:gd name="connsiteX894" fmla="*/ 7734 w 10000"/>
                  <a:gd name="connsiteY894" fmla="*/ 8650 h 10000"/>
                  <a:gd name="connsiteX895" fmla="*/ 7742 w 10000"/>
                  <a:gd name="connsiteY895" fmla="*/ 8650 h 10000"/>
                  <a:gd name="connsiteX896" fmla="*/ 7759 w 10000"/>
                  <a:gd name="connsiteY896" fmla="*/ 8650 h 10000"/>
                  <a:gd name="connsiteX897" fmla="*/ 7756 w 10000"/>
                  <a:gd name="connsiteY897" fmla="*/ 8630 h 10000"/>
                  <a:gd name="connsiteX898" fmla="*/ 7751 w 10000"/>
                  <a:gd name="connsiteY898" fmla="*/ 8627 h 10000"/>
                  <a:gd name="connsiteX899" fmla="*/ 7742 w 10000"/>
                  <a:gd name="connsiteY899" fmla="*/ 8620 h 10000"/>
                  <a:gd name="connsiteX900" fmla="*/ 7734 w 10000"/>
                  <a:gd name="connsiteY900" fmla="*/ 8591 h 10000"/>
                  <a:gd name="connsiteX901" fmla="*/ 7709 w 10000"/>
                  <a:gd name="connsiteY901" fmla="*/ 8582 h 10000"/>
                  <a:gd name="connsiteX902" fmla="*/ 7695 w 10000"/>
                  <a:gd name="connsiteY902" fmla="*/ 8578 h 10000"/>
                  <a:gd name="connsiteX903" fmla="*/ 7668 w 10000"/>
                  <a:gd name="connsiteY903" fmla="*/ 8562 h 10000"/>
                  <a:gd name="connsiteX904" fmla="*/ 7645 w 10000"/>
                  <a:gd name="connsiteY904" fmla="*/ 8552 h 10000"/>
                  <a:gd name="connsiteX905" fmla="*/ 7615 w 10000"/>
                  <a:gd name="connsiteY905" fmla="*/ 8543 h 10000"/>
                  <a:gd name="connsiteX906" fmla="*/ 7596 w 10000"/>
                  <a:gd name="connsiteY906" fmla="*/ 8527 h 10000"/>
                  <a:gd name="connsiteX907" fmla="*/ 7565 w 10000"/>
                  <a:gd name="connsiteY907" fmla="*/ 8494 h 10000"/>
                  <a:gd name="connsiteX908" fmla="*/ 7562 w 10000"/>
                  <a:gd name="connsiteY908" fmla="*/ 8475 h 10000"/>
                  <a:gd name="connsiteX909" fmla="*/ 7540 w 10000"/>
                  <a:gd name="connsiteY909" fmla="*/ 8455 h 10000"/>
                  <a:gd name="connsiteX910" fmla="*/ 7535 w 10000"/>
                  <a:gd name="connsiteY910" fmla="*/ 8446 h 10000"/>
                  <a:gd name="connsiteX911" fmla="*/ 7535 w 10000"/>
                  <a:gd name="connsiteY911" fmla="*/ 8420 h 10000"/>
                  <a:gd name="connsiteX912" fmla="*/ 7535 w 10000"/>
                  <a:gd name="connsiteY912" fmla="*/ 8391 h 10000"/>
                  <a:gd name="connsiteX913" fmla="*/ 7548 w 10000"/>
                  <a:gd name="connsiteY913" fmla="*/ 8345 h 10000"/>
                  <a:gd name="connsiteX914" fmla="*/ 7562 w 10000"/>
                  <a:gd name="connsiteY914" fmla="*/ 8319 h 10000"/>
                  <a:gd name="connsiteX915" fmla="*/ 7582 w 10000"/>
                  <a:gd name="connsiteY915" fmla="*/ 8310 h 10000"/>
                  <a:gd name="connsiteX916" fmla="*/ 7607 w 10000"/>
                  <a:gd name="connsiteY916" fmla="*/ 8300 h 10000"/>
                  <a:gd name="connsiteX917" fmla="*/ 7629 w 10000"/>
                  <a:gd name="connsiteY917" fmla="*/ 8300 h 10000"/>
                  <a:gd name="connsiteX918" fmla="*/ 7651 w 10000"/>
                  <a:gd name="connsiteY918" fmla="*/ 8297 h 10000"/>
                  <a:gd name="connsiteX919" fmla="*/ 7668 w 10000"/>
                  <a:gd name="connsiteY919" fmla="*/ 8280 h 10000"/>
                  <a:gd name="connsiteX920" fmla="*/ 7687 w 10000"/>
                  <a:gd name="connsiteY920" fmla="*/ 8267 h 10000"/>
                  <a:gd name="connsiteX921" fmla="*/ 7693 w 10000"/>
                  <a:gd name="connsiteY921" fmla="*/ 8261 h 10000"/>
                  <a:gd name="connsiteX922" fmla="*/ 7701 w 10000"/>
                  <a:gd name="connsiteY922" fmla="*/ 8248 h 10000"/>
                  <a:gd name="connsiteX923" fmla="*/ 7712 w 10000"/>
                  <a:gd name="connsiteY923" fmla="*/ 8238 h 10000"/>
                  <a:gd name="connsiteX924" fmla="*/ 7731 w 10000"/>
                  <a:gd name="connsiteY924" fmla="*/ 8222 h 10000"/>
                  <a:gd name="connsiteX925" fmla="*/ 7740 w 10000"/>
                  <a:gd name="connsiteY925" fmla="*/ 8206 h 10000"/>
                  <a:gd name="connsiteX926" fmla="*/ 7756 w 10000"/>
                  <a:gd name="connsiteY926" fmla="*/ 8183 h 10000"/>
                  <a:gd name="connsiteX927" fmla="*/ 7773 w 10000"/>
                  <a:gd name="connsiteY927" fmla="*/ 8177 h 10000"/>
                  <a:gd name="connsiteX928" fmla="*/ 7784 w 10000"/>
                  <a:gd name="connsiteY928" fmla="*/ 8183 h 10000"/>
                  <a:gd name="connsiteX929" fmla="*/ 7801 w 10000"/>
                  <a:gd name="connsiteY929" fmla="*/ 8174 h 10000"/>
                  <a:gd name="connsiteX930" fmla="*/ 7801 w 10000"/>
                  <a:gd name="connsiteY930" fmla="*/ 8157 h 10000"/>
                  <a:gd name="connsiteX931" fmla="*/ 7817 w 10000"/>
                  <a:gd name="connsiteY931" fmla="*/ 8164 h 10000"/>
                  <a:gd name="connsiteX932" fmla="*/ 7837 w 10000"/>
                  <a:gd name="connsiteY932" fmla="*/ 8164 h 10000"/>
                  <a:gd name="connsiteX933" fmla="*/ 7856 w 10000"/>
                  <a:gd name="connsiteY933" fmla="*/ 8164 h 10000"/>
                  <a:gd name="connsiteX934" fmla="*/ 7870 w 10000"/>
                  <a:gd name="connsiteY934" fmla="*/ 8167 h 10000"/>
                  <a:gd name="connsiteX935" fmla="*/ 7881 w 10000"/>
                  <a:gd name="connsiteY935" fmla="*/ 8174 h 10000"/>
                  <a:gd name="connsiteX936" fmla="*/ 7898 w 10000"/>
                  <a:gd name="connsiteY936" fmla="*/ 8187 h 10000"/>
                  <a:gd name="connsiteX937" fmla="*/ 7917 w 10000"/>
                  <a:gd name="connsiteY937" fmla="*/ 8187 h 10000"/>
                  <a:gd name="connsiteX938" fmla="*/ 7928 w 10000"/>
                  <a:gd name="connsiteY938" fmla="*/ 8157 h 10000"/>
                  <a:gd name="connsiteX939" fmla="*/ 7942 w 10000"/>
                  <a:gd name="connsiteY939" fmla="*/ 8157 h 10000"/>
                  <a:gd name="connsiteX940" fmla="*/ 7958 w 10000"/>
                  <a:gd name="connsiteY940" fmla="*/ 8164 h 10000"/>
                  <a:gd name="connsiteX941" fmla="*/ 7983 w 10000"/>
                  <a:gd name="connsiteY941" fmla="*/ 8144 h 10000"/>
                  <a:gd name="connsiteX942" fmla="*/ 8000 w 10000"/>
                  <a:gd name="connsiteY942" fmla="*/ 8109 h 10000"/>
                  <a:gd name="connsiteX943" fmla="*/ 7994 w 10000"/>
                  <a:gd name="connsiteY943" fmla="*/ 8093 h 10000"/>
                  <a:gd name="connsiteX944" fmla="*/ 7983 w 10000"/>
                  <a:gd name="connsiteY944" fmla="*/ 8070 h 10000"/>
                  <a:gd name="connsiteX945" fmla="*/ 7986 w 10000"/>
                  <a:gd name="connsiteY945" fmla="*/ 8063 h 10000"/>
                  <a:gd name="connsiteX946" fmla="*/ 7978 w 10000"/>
                  <a:gd name="connsiteY946" fmla="*/ 8044 h 10000"/>
                  <a:gd name="connsiteX947" fmla="*/ 7986 w 10000"/>
                  <a:gd name="connsiteY947" fmla="*/ 8002 h 10000"/>
                  <a:gd name="connsiteX948" fmla="*/ 7983 w 10000"/>
                  <a:gd name="connsiteY948" fmla="*/ 7947 h 10000"/>
                  <a:gd name="connsiteX949" fmla="*/ 7961 w 10000"/>
                  <a:gd name="connsiteY949" fmla="*/ 7931 h 10000"/>
                  <a:gd name="connsiteX950" fmla="*/ 7958 w 10000"/>
                  <a:gd name="connsiteY950" fmla="*/ 7898 h 10000"/>
                  <a:gd name="connsiteX951" fmla="*/ 7953 w 10000"/>
                  <a:gd name="connsiteY951" fmla="*/ 7856 h 10000"/>
                  <a:gd name="connsiteX952" fmla="*/ 7967 w 10000"/>
                  <a:gd name="connsiteY952" fmla="*/ 7837 h 10000"/>
                  <a:gd name="connsiteX953" fmla="*/ 7950 w 10000"/>
                  <a:gd name="connsiteY953" fmla="*/ 7824 h 10000"/>
                  <a:gd name="connsiteX954" fmla="*/ 7906 w 10000"/>
                  <a:gd name="connsiteY954" fmla="*/ 7814 h 10000"/>
                  <a:gd name="connsiteX955" fmla="*/ 7878 w 10000"/>
                  <a:gd name="connsiteY955" fmla="*/ 7814 h 10000"/>
                  <a:gd name="connsiteX956" fmla="*/ 7870 w 10000"/>
                  <a:gd name="connsiteY956" fmla="*/ 7795 h 10000"/>
                  <a:gd name="connsiteX957" fmla="*/ 7878 w 10000"/>
                  <a:gd name="connsiteY957" fmla="*/ 7778 h 10000"/>
                  <a:gd name="connsiteX958" fmla="*/ 7881 w 10000"/>
                  <a:gd name="connsiteY958" fmla="*/ 7775 h 10000"/>
                  <a:gd name="connsiteX959" fmla="*/ 7878 w 10000"/>
                  <a:gd name="connsiteY959" fmla="*/ 7743 h 10000"/>
                  <a:gd name="connsiteX960" fmla="*/ 7895 w 10000"/>
                  <a:gd name="connsiteY960" fmla="*/ 7733 h 10000"/>
                  <a:gd name="connsiteX961" fmla="*/ 7911 w 10000"/>
                  <a:gd name="connsiteY961" fmla="*/ 7710 h 10000"/>
                  <a:gd name="connsiteX962" fmla="*/ 7911 w 10000"/>
                  <a:gd name="connsiteY962" fmla="*/ 7665 h 10000"/>
                  <a:gd name="connsiteX963" fmla="*/ 7917 w 10000"/>
                  <a:gd name="connsiteY963" fmla="*/ 7600 h 10000"/>
                  <a:gd name="connsiteX964" fmla="*/ 7928 w 10000"/>
                  <a:gd name="connsiteY964" fmla="*/ 7581 h 10000"/>
                  <a:gd name="connsiteX965" fmla="*/ 7917 w 10000"/>
                  <a:gd name="connsiteY965" fmla="*/ 7474 h 10000"/>
                  <a:gd name="connsiteX966" fmla="*/ 7873 w 10000"/>
                  <a:gd name="connsiteY966" fmla="*/ 7335 h 10000"/>
                  <a:gd name="connsiteX967" fmla="*/ 7756 w 10000"/>
                  <a:gd name="connsiteY967" fmla="*/ 7050 h 10000"/>
                  <a:gd name="connsiteX968" fmla="*/ 7679 w 10000"/>
                  <a:gd name="connsiteY968" fmla="*/ 6839 h 10000"/>
                  <a:gd name="connsiteX969" fmla="*/ 7668 w 10000"/>
                  <a:gd name="connsiteY969" fmla="*/ 6823 h 10000"/>
                  <a:gd name="connsiteX970" fmla="*/ 7659 w 10000"/>
                  <a:gd name="connsiteY970" fmla="*/ 6768 h 10000"/>
                  <a:gd name="connsiteX971" fmla="*/ 7659 w 10000"/>
                  <a:gd name="connsiteY971" fmla="*/ 6739 h 10000"/>
                  <a:gd name="connsiteX972" fmla="*/ 7651 w 10000"/>
                  <a:gd name="connsiteY972" fmla="*/ 6713 h 10000"/>
                  <a:gd name="connsiteX973" fmla="*/ 7654 w 10000"/>
                  <a:gd name="connsiteY973" fmla="*/ 6684 h 10000"/>
                  <a:gd name="connsiteX974" fmla="*/ 7643 w 10000"/>
                  <a:gd name="connsiteY974" fmla="*/ 6626 h 10000"/>
                  <a:gd name="connsiteX975" fmla="*/ 7629 w 10000"/>
                  <a:gd name="connsiteY975" fmla="*/ 6600 h 10000"/>
                  <a:gd name="connsiteX976" fmla="*/ 7629 w 10000"/>
                  <a:gd name="connsiteY976" fmla="*/ 6580 h 10000"/>
                  <a:gd name="connsiteX977" fmla="*/ 7623 w 10000"/>
                  <a:gd name="connsiteY977" fmla="*/ 6541 h 10000"/>
                  <a:gd name="connsiteX978" fmla="*/ 7615 w 10000"/>
                  <a:gd name="connsiteY978" fmla="*/ 6522 h 10000"/>
                  <a:gd name="connsiteX979" fmla="*/ 7598 w 10000"/>
                  <a:gd name="connsiteY979" fmla="*/ 6509 h 10000"/>
                  <a:gd name="connsiteX980" fmla="*/ 7587 w 10000"/>
                  <a:gd name="connsiteY980" fmla="*/ 6493 h 10000"/>
                  <a:gd name="connsiteX981" fmla="*/ 7579 w 10000"/>
                  <a:gd name="connsiteY981" fmla="*/ 6464 h 10000"/>
                  <a:gd name="connsiteX982" fmla="*/ 7587 w 10000"/>
                  <a:gd name="connsiteY982" fmla="*/ 6438 h 10000"/>
                  <a:gd name="connsiteX983" fmla="*/ 7596 w 10000"/>
                  <a:gd name="connsiteY983" fmla="*/ 6425 h 10000"/>
                  <a:gd name="connsiteX984" fmla="*/ 7590 w 10000"/>
                  <a:gd name="connsiteY984" fmla="*/ 6396 h 10000"/>
                  <a:gd name="connsiteX985" fmla="*/ 7590 w 10000"/>
                  <a:gd name="connsiteY985" fmla="*/ 6373 h 10000"/>
                  <a:gd name="connsiteX986" fmla="*/ 7587 w 10000"/>
                  <a:gd name="connsiteY986" fmla="*/ 6354 h 10000"/>
                  <a:gd name="connsiteX987" fmla="*/ 7582 w 10000"/>
                  <a:gd name="connsiteY987" fmla="*/ 6344 h 10000"/>
                  <a:gd name="connsiteX988" fmla="*/ 7582 w 10000"/>
                  <a:gd name="connsiteY988" fmla="*/ 6324 h 10000"/>
                  <a:gd name="connsiteX989" fmla="*/ 7571 w 10000"/>
                  <a:gd name="connsiteY989" fmla="*/ 6302 h 10000"/>
                  <a:gd name="connsiteX990" fmla="*/ 7548 w 10000"/>
                  <a:gd name="connsiteY990" fmla="*/ 6256 h 10000"/>
                  <a:gd name="connsiteX991" fmla="*/ 7546 w 10000"/>
                  <a:gd name="connsiteY991" fmla="*/ 6218 h 10000"/>
                  <a:gd name="connsiteX992" fmla="*/ 7540 w 10000"/>
                  <a:gd name="connsiteY992" fmla="*/ 6159 h 10000"/>
                  <a:gd name="connsiteX993" fmla="*/ 7535 w 10000"/>
                  <a:gd name="connsiteY993" fmla="*/ 6114 h 10000"/>
                  <a:gd name="connsiteX994" fmla="*/ 7535 w 10000"/>
                  <a:gd name="connsiteY994" fmla="*/ 6088 h 10000"/>
                  <a:gd name="connsiteX995" fmla="*/ 7540 w 10000"/>
                  <a:gd name="connsiteY995" fmla="*/ 6049 h 10000"/>
                  <a:gd name="connsiteX996" fmla="*/ 7546 w 10000"/>
                  <a:gd name="connsiteY996" fmla="*/ 6004 h 10000"/>
                  <a:gd name="connsiteX997" fmla="*/ 7548 w 10000"/>
                  <a:gd name="connsiteY997" fmla="*/ 5965 h 10000"/>
                  <a:gd name="connsiteX998" fmla="*/ 7548 w 10000"/>
                  <a:gd name="connsiteY998" fmla="*/ 5946 h 10000"/>
                  <a:gd name="connsiteX999" fmla="*/ 7548 w 10000"/>
                  <a:gd name="connsiteY999" fmla="*/ 5933 h 10000"/>
                  <a:gd name="connsiteX1000" fmla="*/ 7548 w 10000"/>
                  <a:gd name="connsiteY1000" fmla="*/ 5910 h 10000"/>
                  <a:gd name="connsiteX1001" fmla="*/ 7548 w 10000"/>
                  <a:gd name="connsiteY1001" fmla="*/ 5897 h 10000"/>
                  <a:gd name="connsiteX1002" fmla="*/ 7546 w 10000"/>
                  <a:gd name="connsiteY1002" fmla="*/ 5871 h 10000"/>
                  <a:gd name="connsiteX1003" fmla="*/ 7535 w 10000"/>
                  <a:gd name="connsiteY1003" fmla="*/ 5839 h 10000"/>
                  <a:gd name="connsiteX1004" fmla="*/ 7524 w 10000"/>
                  <a:gd name="connsiteY1004" fmla="*/ 5797 h 10000"/>
                  <a:gd name="connsiteX1005" fmla="*/ 7518 w 10000"/>
                  <a:gd name="connsiteY1005" fmla="*/ 5767 h 10000"/>
                  <a:gd name="connsiteX1006" fmla="*/ 7515 w 10000"/>
                  <a:gd name="connsiteY1006" fmla="*/ 5745 h 10000"/>
                  <a:gd name="connsiteX1007" fmla="*/ 7501 w 10000"/>
                  <a:gd name="connsiteY1007" fmla="*/ 5683 h 10000"/>
                  <a:gd name="connsiteX1008" fmla="*/ 7490 w 10000"/>
                  <a:gd name="connsiteY1008" fmla="*/ 5631 h 10000"/>
                  <a:gd name="connsiteX1009" fmla="*/ 7482 w 10000"/>
                  <a:gd name="connsiteY1009" fmla="*/ 5593 h 10000"/>
                  <a:gd name="connsiteX1010" fmla="*/ 7476 w 10000"/>
                  <a:gd name="connsiteY1010" fmla="*/ 5570 h 10000"/>
                  <a:gd name="connsiteX1011" fmla="*/ 7476 w 10000"/>
                  <a:gd name="connsiteY1011" fmla="*/ 5528 h 10000"/>
                  <a:gd name="connsiteX1012" fmla="*/ 7482 w 10000"/>
                  <a:gd name="connsiteY1012" fmla="*/ 5502 h 10000"/>
                  <a:gd name="connsiteX1013" fmla="*/ 7490 w 10000"/>
                  <a:gd name="connsiteY1013" fmla="*/ 5489 h 10000"/>
                  <a:gd name="connsiteX1014" fmla="*/ 7499 w 10000"/>
                  <a:gd name="connsiteY1014" fmla="*/ 5479 h 10000"/>
                  <a:gd name="connsiteX1015" fmla="*/ 7493 w 10000"/>
                  <a:gd name="connsiteY1015" fmla="*/ 5427 h 10000"/>
                  <a:gd name="connsiteX1016" fmla="*/ 7501 w 10000"/>
                  <a:gd name="connsiteY1016" fmla="*/ 5415 h 10000"/>
                  <a:gd name="connsiteX1017" fmla="*/ 7510 w 10000"/>
                  <a:gd name="connsiteY1017" fmla="*/ 5398 h 10000"/>
                  <a:gd name="connsiteX1018" fmla="*/ 7515 w 10000"/>
                  <a:gd name="connsiteY1018" fmla="*/ 5379 h 10000"/>
                  <a:gd name="connsiteX1019" fmla="*/ 7526 w 10000"/>
                  <a:gd name="connsiteY1019" fmla="*/ 5366 h 10000"/>
                  <a:gd name="connsiteX1020" fmla="*/ 7518 w 10000"/>
                  <a:gd name="connsiteY1020" fmla="*/ 5350 h 10000"/>
                  <a:gd name="connsiteX1021" fmla="*/ 7518 w 10000"/>
                  <a:gd name="connsiteY1021" fmla="*/ 5330 h 10000"/>
                  <a:gd name="connsiteX1022" fmla="*/ 7526 w 10000"/>
                  <a:gd name="connsiteY1022" fmla="*/ 5311 h 10000"/>
                  <a:gd name="connsiteX1023" fmla="*/ 7540 w 10000"/>
                  <a:gd name="connsiteY1023" fmla="*/ 5291 h 10000"/>
                  <a:gd name="connsiteX1024" fmla="*/ 7540 w 10000"/>
                  <a:gd name="connsiteY1024" fmla="*/ 5266 h 10000"/>
                  <a:gd name="connsiteX1025" fmla="*/ 7540 w 10000"/>
                  <a:gd name="connsiteY1025" fmla="*/ 5256 h 10000"/>
                  <a:gd name="connsiteX1026" fmla="*/ 7524 w 10000"/>
                  <a:gd name="connsiteY1026" fmla="*/ 5233 h 10000"/>
                  <a:gd name="connsiteX1027" fmla="*/ 7515 w 10000"/>
                  <a:gd name="connsiteY1027" fmla="*/ 5217 h 10000"/>
                  <a:gd name="connsiteX1028" fmla="*/ 7490 w 10000"/>
                  <a:gd name="connsiteY1028" fmla="*/ 5178 h 10000"/>
                  <a:gd name="connsiteX1029" fmla="*/ 7474 w 10000"/>
                  <a:gd name="connsiteY1029" fmla="*/ 5162 h 10000"/>
                  <a:gd name="connsiteX1030" fmla="*/ 7457 w 10000"/>
                  <a:gd name="connsiteY1030" fmla="*/ 5120 h 10000"/>
                  <a:gd name="connsiteX1031" fmla="*/ 7421 w 10000"/>
                  <a:gd name="connsiteY1031" fmla="*/ 5087 h 10000"/>
                  <a:gd name="connsiteX1032" fmla="*/ 7380 w 10000"/>
                  <a:gd name="connsiteY1032" fmla="*/ 5068 h 10000"/>
                  <a:gd name="connsiteX1033" fmla="*/ 7355 w 10000"/>
                  <a:gd name="connsiteY1033" fmla="*/ 5058 h 10000"/>
                  <a:gd name="connsiteX1034" fmla="*/ 7332 w 10000"/>
                  <a:gd name="connsiteY1034" fmla="*/ 5049 h 10000"/>
                  <a:gd name="connsiteX1035" fmla="*/ 7305 w 10000"/>
                  <a:gd name="connsiteY1035" fmla="*/ 5016 h 10000"/>
                  <a:gd name="connsiteX1036" fmla="*/ 7305 w 10000"/>
                  <a:gd name="connsiteY1036" fmla="*/ 5000 h 10000"/>
                  <a:gd name="connsiteX1037" fmla="*/ 7296 w 10000"/>
                  <a:gd name="connsiteY1037" fmla="*/ 4971 h 10000"/>
                  <a:gd name="connsiteX1038" fmla="*/ 7288 w 10000"/>
                  <a:gd name="connsiteY1038" fmla="*/ 4945 h 10000"/>
                  <a:gd name="connsiteX1039" fmla="*/ 7280 w 10000"/>
                  <a:gd name="connsiteY1039" fmla="*/ 4916 h 10000"/>
                  <a:gd name="connsiteX1040" fmla="*/ 7291 w 10000"/>
                  <a:gd name="connsiteY1040" fmla="*/ 4887 h 10000"/>
                  <a:gd name="connsiteX1041" fmla="*/ 7291 w 10000"/>
                  <a:gd name="connsiteY1041" fmla="*/ 4858 h 10000"/>
                  <a:gd name="connsiteX1042" fmla="*/ 7271 w 10000"/>
                  <a:gd name="connsiteY1042" fmla="*/ 4819 h 10000"/>
                  <a:gd name="connsiteX1043" fmla="*/ 7255 w 10000"/>
                  <a:gd name="connsiteY1043" fmla="*/ 4828 h 10000"/>
                  <a:gd name="connsiteX1044" fmla="*/ 7235 w 10000"/>
                  <a:gd name="connsiteY1044" fmla="*/ 4841 h 10000"/>
                  <a:gd name="connsiteX1045" fmla="*/ 7216 w 10000"/>
                  <a:gd name="connsiteY1045" fmla="*/ 4867 h 10000"/>
                  <a:gd name="connsiteX1046" fmla="*/ 7191 w 10000"/>
                  <a:gd name="connsiteY1046" fmla="*/ 4870 h 10000"/>
                  <a:gd name="connsiteX1047" fmla="*/ 7155 w 10000"/>
                  <a:gd name="connsiteY1047" fmla="*/ 4887 h 10000"/>
                  <a:gd name="connsiteX1048" fmla="*/ 7122 w 10000"/>
                  <a:gd name="connsiteY1048" fmla="*/ 4893 h 10000"/>
                  <a:gd name="connsiteX1049" fmla="*/ 7105 w 10000"/>
                  <a:gd name="connsiteY1049" fmla="*/ 4896 h 10000"/>
                  <a:gd name="connsiteX1050" fmla="*/ 7094 w 10000"/>
                  <a:gd name="connsiteY1050" fmla="*/ 4916 h 10000"/>
                  <a:gd name="connsiteX1051" fmla="*/ 7080 w 10000"/>
                  <a:gd name="connsiteY1051" fmla="*/ 4903 h 10000"/>
                  <a:gd name="connsiteX1052" fmla="*/ 7072 w 10000"/>
                  <a:gd name="connsiteY1052" fmla="*/ 4851 h 10000"/>
                  <a:gd name="connsiteX1053" fmla="*/ 7042 w 10000"/>
                  <a:gd name="connsiteY1053" fmla="*/ 4819 h 10000"/>
                  <a:gd name="connsiteX1054" fmla="*/ 7030 w 10000"/>
                  <a:gd name="connsiteY1054" fmla="*/ 4780 h 10000"/>
                  <a:gd name="connsiteX1055" fmla="*/ 7039 w 10000"/>
                  <a:gd name="connsiteY1055" fmla="*/ 4757 h 10000"/>
                  <a:gd name="connsiteX1056" fmla="*/ 7047 w 10000"/>
                  <a:gd name="connsiteY1056" fmla="*/ 4744 h 10000"/>
                  <a:gd name="connsiteX1057" fmla="*/ 7022 w 10000"/>
                  <a:gd name="connsiteY1057" fmla="*/ 4725 h 10000"/>
                  <a:gd name="connsiteX1058" fmla="*/ 7000 w 10000"/>
                  <a:gd name="connsiteY1058" fmla="*/ 4715 h 10000"/>
                  <a:gd name="connsiteX1059" fmla="*/ 6975 w 10000"/>
                  <a:gd name="connsiteY1059" fmla="*/ 4709 h 10000"/>
                  <a:gd name="connsiteX1060" fmla="*/ 6945 w 10000"/>
                  <a:gd name="connsiteY1060" fmla="*/ 4696 h 10000"/>
                  <a:gd name="connsiteX1061" fmla="*/ 6953 w 10000"/>
                  <a:gd name="connsiteY1061" fmla="*/ 4679 h 10000"/>
                  <a:gd name="connsiteX1062" fmla="*/ 6961 w 10000"/>
                  <a:gd name="connsiteY1062" fmla="*/ 4660 h 10000"/>
                  <a:gd name="connsiteX1063" fmla="*/ 6983 w 10000"/>
                  <a:gd name="connsiteY1063" fmla="*/ 4644 h 10000"/>
                  <a:gd name="connsiteX1064" fmla="*/ 7014 w 10000"/>
                  <a:gd name="connsiteY1064" fmla="*/ 4634 h 10000"/>
                  <a:gd name="connsiteX1065" fmla="*/ 7025 w 10000"/>
                  <a:gd name="connsiteY1065" fmla="*/ 4615 h 10000"/>
                  <a:gd name="connsiteX1066" fmla="*/ 7047 w 10000"/>
                  <a:gd name="connsiteY1066" fmla="*/ 4582 h 10000"/>
                  <a:gd name="connsiteX1067" fmla="*/ 7069 w 10000"/>
                  <a:gd name="connsiteY1067" fmla="*/ 4563 h 10000"/>
                  <a:gd name="connsiteX1068" fmla="*/ 7078 w 10000"/>
                  <a:gd name="connsiteY1068" fmla="*/ 4553 h 10000"/>
                  <a:gd name="connsiteX1069" fmla="*/ 7097 w 10000"/>
                  <a:gd name="connsiteY1069" fmla="*/ 4527 h 10000"/>
                  <a:gd name="connsiteX1070" fmla="*/ 7122 w 10000"/>
                  <a:gd name="connsiteY1070" fmla="*/ 4517 h 10000"/>
                  <a:gd name="connsiteX1071" fmla="*/ 7139 w 10000"/>
                  <a:gd name="connsiteY1071" fmla="*/ 4488 h 10000"/>
                  <a:gd name="connsiteX1072" fmla="*/ 7147 w 10000"/>
                  <a:gd name="connsiteY1072" fmla="*/ 4459 h 10000"/>
                  <a:gd name="connsiteX1073" fmla="*/ 7161 w 10000"/>
                  <a:gd name="connsiteY1073" fmla="*/ 4440 h 10000"/>
                  <a:gd name="connsiteX1074" fmla="*/ 7177 w 10000"/>
                  <a:gd name="connsiteY1074" fmla="*/ 4430 h 10000"/>
                  <a:gd name="connsiteX1075" fmla="*/ 7202 w 10000"/>
                  <a:gd name="connsiteY1075" fmla="*/ 4407 h 10000"/>
                  <a:gd name="connsiteX1076" fmla="*/ 7224 w 10000"/>
                  <a:gd name="connsiteY1076" fmla="*/ 4417 h 10000"/>
                  <a:gd name="connsiteX1077" fmla="*/ 7241 w 10000"/>
                  <a:gd name="connsiteY1077" fmla="*/ 4404 h 10000"/>
                  <a:gd name="connsiteX1078" fmla="*/ 7263 w 10000"/>
                  <a:gd name="connsiteY1078" fmla="*/ 4398 h 10000"/>
                  <a:gd name="connsiteX1079" fmla="*/ 7283 w 10000"/>
                  <a:gd name="connsiteY1079" fmla="*/ 4424 h 10000"/>
                  <a:gd name="connsiteX1080" fmla="*/ 7305 w 10000"/>
                  <a:gd name="connsiteY1080" fmla="*/ 4433 h 10000"/>
                  <a:gd name="connsiteX1081" fmla="*/ 7332 w 10000"/>
                  <a:gd name="connsiteY1081" fmla="*/ 4443 h 10000"/>
                  <a:gd name="connsiteX1082" fmla="*/ 7380 w 10000"/>
                  <a:gd name="connsiteY1082" fmla="*/ 4398 h 10000"/>
                  <a:gd name="connsiteX1083" fmla="*/ 7404 w 10000"/>
                  <a:gd name="connsiteY1083" fmla="*/ 4378 h 10000"/>
                  <a:gd name="connsiteX1084" fmla="*/ 7418 w 10000"/>
                  <a:gd name="connsiteY1084" fmla="*/ 4369 h 10000"/>
                  <a:gd name="connsiteX1085" fmla="*/ 7443 w 10000"/>
                  <a:gd name="connsiteY1085" fmla="*/ 4356 h 10000"/>
                  <a:gd name="connsiteX1086" fmla="*/ 7460 w 10000"/>
                  <a:gd name="connsiteY1086" fmla="*/ 4385 h 10000"/>
                  <a:gd name="connsiteX1087" fmla="*/ 7460 w 10000"/>
                  <a:gd name="connsiteY1087" fmla="*/ 4404 h 10000"/>
                  <a:gd name="connsiteX1088" fmla="*/ 7499 w 10000"/>
                  <a:gd name="connsiteY1088" fmla="*/ 4417 h 10000"/>
                  <a:gd name="connsiteX1089" fmla="*/ 7515 w 10000"/>
                  <a:gd name="connsiteY1089" fmla="*/ 4414 h 10000"/>
                  <a:gd name="connsiteX1090" fmla="*/ 7565 w 10000"/>
                  <a:gd name="connsiteY1090" fmla="*/ 4385 h 10000"/>
                  <a:gd name="connsiteX1091" fmla="*/ 7579 w 10000"/>
                  <a:gd name="connsiteY1091" fmla="*/ 4346 h 10000"/>
                  <a:gd name="connsiteX1092" fmla="*/ 7582 w 10000"/>
                  <a:gd name="connsiteY1092" fmla="*/ 4317 h 10000"/>
                  <a:gd name="connsiteX1093" fmla="*/ 7590 w 10000"/>
                  <a:gd name="connsiteY1093" fmla="*/ 4301 h 10000"/>
                  <a:gd name="connsiteX1094" fmla="*/ 7612 w 10000"/>
                  <a:gd name="connsiteY1094" fmla="*/ 4271 h 10000"/>
                  <a:gd name="connsiteX1095" fmla="*/ 7623 w 10000"/>
                  <a:gd name="connsiteY1095" fmla="*/ 4262 h 10000"/>
                  <a:gd name="connsiteX1096" fmla="*/ 7634 w 10000"/>
                  <a:gd name="connsiteY1096" fmla="*/ 4245 h 10000"/>
                  <a:gd name="connsiteX1097" fmla="*/ 7645 w 10000"/>
                  <a:gd name="connsiteY1097" fmla="*/ 4265 h 10000"/>
                  <a:gd name="connsiteX1098" fmla="*/ 7670 w 10000"/>
                  <a:gd name="connsiteY1098" fmla="*/ 4284 h 10000"/>
                  <a:gd name="connsiteX1099" fmla="*/ 7701 w 10000"/>
                  <a:gd name="connsiteY1099" fmla="*/ 4275 h 10000"/>
                  <a:gd name="connsiteX1100" fmla="*/ 7717 w 10000"/>
                  <a:gd name="connsiteY1100" fmla="*/ 4275 h 10000"/>
                  <a:gd name="connsiteX1101" fmla="*/ 7740 w 10000"/>
                  <a:gd name="connsiteY1101" fmla="*/ 4284 h 10000"/>
                  <a:gd name="connsiteX1102" fmla="*/ 7767 w 10000"/>
                  <a:gd name="connsiteY1102" fmla="*/ 4284 h 10000"/>
                  <a:gd name="connsiteX1103" fmla="*/ 7895 w 10000"/>
                  <a:gd name="connsiteY1103" fmla="*/ 4207 h 10000"/>
                  <a:gd name="connsiteX1104" fmla="*/ 7895 w 10000"/>
                  <a:gd name="connsiteY1104" fmla="*/ 4187 h 10000"/>
                  <a:gd name="connsiteX1105" fmla="*/ 7895 w 10000"/>
                  <a:gd name="connsiteY1105" fmla="*/ 4171 h 10000"/>
                  <a:gd name="connsiteX1106" fmla="*/ 7903 w 10000"/>
                  <a:gd name="connsiteY1106" fmla="*/ 4148 h 10000"/>
                  <a:gd name="connsiteX1107" fmla="*/ 7917 w 10000"/>
                  <a:gd name="connsiteY1107" fmla="*/ 4158 h 10000"/>
                  <a:gd name="connsiteX1108" fmla="*/ 7967 w 10000"/>
                  <a:gd name="connsiteY1108" fmla="*/ 4203 h 10000"/>
                  <a:gd name="connsiteX1109" fmla="*/ 7994 w 10000"/>
                  <a:gd name="connsiteY1109" fmla="*/ 4203 h 10000"/>
                  <a:gd name="connsiteX1110" fmla="*/ 8064 w 10000"/>
                  <a:gd name="connsiteY1110" fmla="*/ 4242 h 10000"/>
                  <a:gd name="connsiteX1111" fmla="*/ 8083 w 10000"/>
                  <a:gd name="connsiteY1111" fmla="*/ 4245 h 10000"/>
                  <a:gd name="connsiteX1112" fmla="*/ 8105 w 10000"/>
                  <a:gd name="connsiteY1112" fmla="*/ 4226 h 10000"/>
                  <a:gd name="connsiteX1113" fmla="*/ 8136 w 10000"/>
                  <a:gd name="connsiteY1113" fmla="*/ 4187 h 10000"/>
                  <a:gd name="connsiteX1114" fmla="*/ 8161 w 10000"/>
                  <a:gd name="connsiteY1114" fmla="*/ 4168 h 10000"/>
                  <a:gd name="connsiteX1115" fmla="*/ 8172 w 10000"/>
                  <a:gd name="connsiteY1115" fmla="*/ 4161 h 10000"/>
                  <a:gd name="connsiteX1116" fmla="*/ 8208 w 10000"/>
                  <a:gd name="connsiteY1116" fmla="*/ 4168 h 10000"/>
                  <a:gd name="connsiteX1117" fmla="*/ 8235 w 10000"/>
                  <a:gd name="connsiteY1117" fmla="*/ 4168 h 10000"/>
                  <a:gd name="connsiteX1118" fmla="*/ 8258 w 10000"/>
                  <a:gd name="connsiteY1118" fmla="*/ 4152 h 10000"/>
                  <a:gd name="connsiteX1119" fmla="*/ 8283 w 10000"/>
                  <a:gd name="connsiteY1119" fmla="*/ 4152 h 10000"/>
                  <a:gd name="connsiteX1120" fmla="*/ 8299 w 10000"/>
                  <a:gd name="connsiteY1120" fmla="*/ 4132 h 10000"/>
                  <a:gd name="connsiteX1121" fmla="*/ 8316 w 10000"/>
                  <a:gd name="connsiteY1121" fmla="*/ 4113 h 10000"/>
                  <a:gd name="connsiteX1122" fmla="*/ 8330 w 10000"/>
                  <a:gd name="connsiteY1122" fmla="*/ 4084 h 10000"/>
                  <a:gd name="connsiteX1123" fmla="*/ 8341 w 10000"/>
                  <a:gd name="connsiteY1123" fmla="*/ 4058 h 10000"/>
                  <a:gd name="connsiteX1124" fmla="*/ 8349 w 10000"/>
                  <a:gd name="connsiteY1124" fmla="*/ 4064 h 10000"/>
                  <a:gd name="connsiteX1125" fmla="*/ 8366 w 10000"/>
                  <a:gd name="connsiteY1125" fmla="*/ 4067 h 10000"/>
                  <a:gd name="connsiteX1126" fmla="*/ 8374 w 10000"/>
                  <a:gd name="connsiteY1126" fmla="*/ 4084 h 10000"/>
                  <a:gd name="connsiteX1127" fmla="*/ 8402 w 10000"/>
                  <a:gd name="connsiteY1127" fmla="*/ 4054 h 10000"/>
                  <a:gd name="connsiteX1128" fmla="*/ 8427 w 10000"/>
                  <a:gd name="connsiteY1128" fmla="*/ 4028 h 10000"/>
                  <a:gd name="connsiteX1129" fmla="*/ 8438 w 10000"/>
                  <a:gd name="connsiteY1129" fmla="*/ 4025 h 10000"/>
                  <a:gd name="connsiteX1130" fmla="*/ 8468 w 10000"/>
                  <a:gd name="connsiteY1130" fmla="*/ 4006 h 10000"/>
                  <a:gd name="connsiteX1131" fmla="*/ 8485 w 10000"/>
                  <a:gd name="connsiteY1131" fmla="*/ 3999 h 10000"/>
                  <a:gd name="connsiteX1132" fmla="*/ 8493 w 10000"/>
                  <a:gd name="connsiteY1132" fmla="*/ 4025 h 10000"/>
                  <a:gd name="connsiteX1133" fmla="*/ 8515 w 10000"/>
                  <a:gd name="connsiteY1133" fmla="*/ 4028 h 10000"/>
                  <a:gd name="connsiteX1134" fmla="*/ 8543 w 10000"/>
                  <a:gd name="connsiteY1134" fmla="*/ 4009 h 10000"/>
                  <a:gd name="connsiteX1135" fmla="*/ 8551 w 10000"/>
                  <a:gd name="connsiteY1135" fmla="*/ 3990 h 10000"/>
                  <a:gd name="connsiteX1136" fmla="*/ 8582 w 10000"/>
                  <a:gd name="connsiteY1136" fmla="*/ 3977 h 10000"/>
                  <a:gd name="connsiteX1137" fmla="*/ 8596 w 10000"/>
                  <a:gd name="connsiteY1137" fmla="*/ 3977 h 10000"/>
                  <a:gd name="connsiteX1138" fmla="*/ 8607 w 10000"/>
                  <a:gd name="connsiteY1138" fmla="*/ 3980 h 10000"/>
                  <a:gd name="connsiteX1139" fmla="*/ 8645 w 10000"/>
                  <a:gd name="connsiteY1139" fmla="*/ 3970 h 10000"/>
                  <a:gd name="connsiteX1140" fmla="*/ 8654 w 10000"/>
                  <a:gd name="connsiteY1140" fmla="*/ 3951 h 10000"/>
                  <a:gd name="connsiteX1141" fmla="*/ 8670 w 10000"/>
                  <a:gd name="connsiteY1141" fmla="*/ 3935 h 10000"/>
                  <a:gd name="connsiteX1142" fmla="*/ 8695 w 10000"/>
                  <a:gd name="connsiteY1142" fmla="*/ 3935 h 10000"/>
                  <a:gd name="connsiteX1143" fmla="*/ 8704 w 10000"/>
                  <a:gd name="connsiteY1143" fmla="*/ 3951 h 10000"/>
                  <a:gd name="connsiteX1144" fmla="*/ 8717 w 10000"/>
                  <a:gd name="connsiteY1144" fmla="*/ 3964 h 10000"/>
                  <a:gd name="connsiteX1145" fmla="*/ 8751 w 10000"/>
                  <a:gd name="connsiteY1145" fmla="*/ 3951 h 10000"/>
                  <a:gd name="connsiteX1146" fmla="*/ 8776 w 10000"/>
                  <a:gd name="connsiteY1146" fmla="*/ 3935 h 10000"/>
                  <a:gd name="connsiteX1147" fmla="*/ 8798 w 10000"/>
                  <a:gd name="connsiteY1147" fmla="*/ 3925 h 10000"/>
                  <a:gd name="connsiteX1148" fmla="*/ 8806 w 10000"/>
                  <a:gd name="connsiteY1148" fmla="*/ 3892 h 10000"/>
                  <a:gd name="connsiteX1149" fmla="*/ 8814 w 10000"/>
                  <a:gd name="connsiteY1149" fmla="*/ 3876 h 10000"/>
                  <a:gd name="connsiteX1150" fmla="*/ 8839 w 10000"/>
                  <a:gd name="connsiteY1150" fmla="*/ 3873 h 10000"/>
                  <a:gd name="connsiteX1151" fmla="*/ 8842 w 10000"/>
                  <a:gd name="connsiteY1151" fmla="*/ 3876 h 10000"/>
                  <a:gd name="connsiteX1152" fmla="*/ 8856 w 10000"/>
                  <a:gd name="connsiteY1152" fmla="*/ 3863 h 10000"/>
                  <a:gd name="connsiteX1153" fmla="*/ 8856 w 10000"/>
                  <a:gd name="connsiteY1153" fmla="*/ 3841 h 10000"/>
                  <a:gd name="connsiteX1154" fmla="*/ 8870 w 10000"/>
                  <a:gd name="connsiteY1154" fmla="*/ 3821 h 10000"/>
                  <a:gd name="connsiteX1155" fmla="*/ 8903 w 10000"/>
                  <a:gd name="connsiteY1155" fmla="*/ 3802 h 10000"/>
                  <a:gd name="connsiteX1156" fmla="*/ 8914 w 10000"/>
                  <a:gd name="connsiteY1156" fmla="*/ 3782 h 10000"/>
                  <a:gd name="connsiteX1157" fmla="*/ 8939 w 10000"/>
                  <a:gd name="connsiteY1157" fmla="*/ 3782 h 10000"/>
                  <a:gd name="connsiteX1158" fmla="*/ 8961 w 10000"/>
                  <a:gd name="connsiteY1158" fmla="*/ 3779 h 10000"/>
                  <a:gd name="connsiteX1159" fmla="*/ 8983 w 10000"/>
                  <a:gd name="connsiteY1159" fmla="*/ 3760 h 10000"/>
                  <a:gd name="connsiteX1160" fmla="*/ 9003 w 10000"/>
                  <a:gd name="connsiteY1160" fmla="*/ 3763 h 10000"/>
                  <a:gd name="connsiteX1161" fmla="*/ 9019 w 10000"/>
                  <a:gd name="connsiteY1161" fmla="*/ 3779 h 10000"/>
                  <a:gd name="connsiteX1162" fmla="*/ 9050 w 10000"/>
                  <a:gd name="connsiteY1162" fmla="*/ 3812 h 10000"/>
                  <a:gd name="connsiteX1163" fmla="*/ 9080 w 10000"/>
                  <a:gd name="connsiteY1163" fmla="*/ 3831 h 10000"/>
                  <a:gd name="connsiteX1164" fmla="*/ 9097 w 10000"/>
                  <a:gd name="connsiteY1164" fmla="*/ 3867 h 10000"/>
                  <a:gd name="connsiteX1165" fmla="*/ 9114 w 10000"/>
                  <a:gd name="connsiteY1165" fmla="*/ 3902 h 10000"/>
                  <a:gd name="connsiteX1166" fmla="*/ 9122 w 10000"/>
                  <a:gd name="connsiteY1166" fmla="*/ 3935 h 10000"/>
                  <a:gd name="connsiteX1167" fmla="*/ 9125 w 10000"/>
                  <a:gd name="connsiteY1167" fmla="*/ 3964 h 10000"/>
                  <a:gd name="connsiteX1168" fmla="*/ 9130 w 10000"/>
                  <a:gd name="connsiteY1168" fmla="*/ 3999 h 10000"/>
                  <a:gd name="connsiteX1169" fmla="*/ 9130 w 10000"/>
                  <a:gd name="connsiteY1169" fmla="*/ 4054 h 10000"/>
                  <a:gd name="connsiteX1170" fmla="*/ 9155 w 10000"/>
                  <a:gd name="connsiteY1170" fmla="*/ 4093 h 10000"/>
                  <a:gd name="connsiteX1171" fmla="*/ 9169 w 10000"/>
                  <a:gd name="connsiteY1171" fmla="*/ 4090 h 10000"/>
                  <a:gd name="connsiteX1172" fmla="*/ 9211 w 10000"/>
                  <a:gd name="connsiteY1172" fmla="*/ 4077 h 10000"/>
                  <a:gd name="connsiteX1173" fmla="*/ 9244 w 10000"/>
                  <a:gd name="connsiteY1173" fmla="*/ 4077 h 10000"/>
                  <a:gd name="connsiteX1174" fmla="*/ 9252 w 10000"/>
                  <a:gd name="connsiteY1174" fmla="*/ 4103 h 10000"/>
                  <a:gd name="connsiteX1175" fmla="*/ 9258 w 10000"/>
                  <a:gd name="connsiteY1175" fmla="*/ 4148 h 10000"/>
                  <a:gd name="connsiteX1176" fmla="*/ 9269 w 10000"/>
                  <a:gd name="connsiteY1176" fmla="*/ 4158 h 10000"/>
                  <a:gd name="connsiteX1177" fmla="*/ 9294 w 10000"/>
                  <a:gd name="connsiteY1177" fmla="*/ 4158 h 10000"/>
                  <a:gd name="connsiteX1178" fmla="*/ 9319 w 10000"/>
                  <a:gd name="connsiteY1178" fmla="*/ 4168 h 10000"/>
                  <a:gd name="connsiteX1179" fmla="*/ 9346 w 10000"/>
                  <a:gd name="connsiteY1179" fmla="*/ 4190 h 10000"/>
                  <a:gd name="connsiteX1180" fmla="*/ 9357 w 10000"/>
                  <a:gd name="connsiteY1180" fmla="*/ 4168 h 10000"/>
                  <a:gd name="connsiteX1181" fmla="*/ 9371 w 10000"/>
                  <a:gd name="connsiteY1181" fmla="*/ 4132 h 10000"/>
                  <a:gd name="connsiteX1182" fmla="*/ 9391 w 10000"/>
                  <a:gd name="connsiteY1182" fmla="*/ 4113 h 10000"/>
                  <a:gd name="connsiteX1183" fmla="*/ 9407 w 10000"/>
                  <a:gd name="connsiteY1183" fmla="*/ 4103 h 10000"/>
                  <a:gd name="connsiteX1184" fmla="*/ 9435 w 10000"/>
                  <a:gd name="connsiteY1184" fmla="*/ 4100 h 10000"/>
                  <a:gd name="connsiteX1185" fmla="*/ 9460 w 10000"/>
                  <a:gd name="connsiteY1185" fmla="*/ 4084 h 10000"/>
                  <a:gd name="connsiteX1186" fmla="*/ 9485 w 10000"/>
                  <a:gd name="connsiteY1186" fmla="*/ 4067 h 10000"/>
                  <a:gd name="connsiteX1187" fmla="*/ 9496 w 10000"/>
                  <a:gd name="connsiteY1187" fmla="*/ 4054 h 10000"/>
                  <a:gd name="connsiteX1188" fmla="*/ 9526 w 10000"/>
                  <a:gd name="connsiteY1188" fmla="*/ 4048 h 10000"/>
                  <a:gd name="connsiteX1189" fmla="*/ 9557 w 10000"/>
                  <a:gd name="connsiteY1189" fmla="*/ 4038 h 10000"/>
                  <a:gd name="connsiteX1190" fmla="*/ 9584 w 10000"/>
                  <a:gd name="connsiteY1190" fmla="*/ 4019 h 10000"/>
                  <a:gd name="connsiteX1191" fmla="*/ 9623 w 10000"/>
                  <a:gd name="connsiteY1191" fmla="*/ 4016 h 10000"/>
                  <a:gd name="connsiteX1192" fmla="*/ 9648 w 10000"/>
                  <a:gd name="connsiteY1192" fmla="*/ 4009 h 10000"/>
                  <a:gd name="connsiteX1193" fmla="*/ 9673 w 10000"/>
                  <a:gd name="connsiteY1193" fmla="*/ 4019 h 10000"/>
                  <a:gd name="connsiteX1194" fmla="*/ 9712 w 10000"/>
                  <a:gd name="connsiteY1194" fmla="*/ 4038 h 10000"/>
                  <a:gd name="connsiteX1195" fmla="*/ 9742 w 10000"/>
                  <a:gd name="connsiteY1195" fmla="*/ 4074 h 10000"/>
                  <a:gd name="connsiteX1196" fmla="*/ 9776 w 10000"/>
                  <a:gd name="connsiteY1196" fmla="*/ 4093 h 10000"/>
                  <a:gd name="connsiteX1197" fmla="*/ 9814 w 10000"/>
                  <a:gd name="connsiteY1197" fmla="*/ 4109 h 10000"/>
                  <a:gd name="connsiteX1198" fmla="*/ 9859 w 10000"/>
                  <a:gd name="connsiteY1198" fmla="*/ 4119 h 10000"/>
                  <a:gd name="connsiteX1199" fmla="*/ 9898 w 10000"/>
                  <a:gd name="connsiteY1199" fmla="*/ 4122 h 10000"/>
                  <a:gd name="connsiteX1200" fmla="*/ 9931 w 10000"/>
                  <a:gd name="connsiteY1200" fmla="*/ 4109 h 10000"/>
                  <a:gd name="connsiteX1201" fmla="*/ 9956 w 10000"/>
                  <a:gd name="connsiteY1201" fmla="*/ 4100 h 10000"/>
                  <a:gd name="connsiteX1202" fmla="*/ 9981 w 10000"/>
                  <a:gd name="connsiteY1202" fmla="*/ 4067 h 10000"/>
                  <a:gd name="connsiteX1203" fmla="*/ 9994 w 10000"/>
                  <a:gd name="connsiteY1203" fmla="*/ 4035 h 10000"/>
                  <a:gd name="connsiteX1204" fmla="*/ 10000 w 10000"/>
                  <a:gd name="connsiteY1204" fmla="*/ 3996 h 10000"/>
                  <a:gd name="connsiteX1205" fmla="*/ 9994 w 10000"/>
                  <a:gd name="connsiteY1205" fmla="*/ 3941 h 10000"/>
                  <a:gd name="connsiteX1206" fmla="*/ 9986 w 10000"/>
                  <a:gd name="connsiteY1206" fmla="*/ 3905 h 10000"/>
                  <a:gd name="connsiteX1207" fmla="*/ 9981 w 10000"/>
                  <a:gd name="connsiteY1207" fmla="*/ 3857 h 10000"/>
                  <a:gd name="connsiteX1208" fmla="*/ 9989 w 10000"/>
                  <a:gd name="connsiteY1208" fmla="*/ 3837 h 10000"/>
                  <a:gd name="connsiteX1209" fmla="*/ 9989 w 10000"/>
                  <a:gd name="connsiteY1209" fmla="*/ 3812 h 10000"/>
                  <a:gd name="connsiteX1210" fmla="*/ 9981 w 10000"/>
                  <a:gd name="connsiteY1210" fmla="*/ 3792 h 10000"/>
                  <a:gd name="connsiteX1211" fmla="*/ 9970 w 10000"/>
                  <a:gd name="connsiteY1211" fmla="*/ 3763 h 10000"/>
                  <a:gd name="connsiteX1212" fmla="*/ 9945 w 10000"/>
                  <a:gd name="connsiteY1212" fmla="*/ 3705 h 10000"/>
                  <a:gd name="connsiteX1213" fmla="*/ 9931 w 10000"/>
                  <a:gd name="connsiteY1213" fmla="*/ 3659 h 10000"/>
                  <a:gd name="connsiteX1214" fmla="*/ 9903 w 10000"/>
                  <a:gd name="connsiteY1214" fmla="*/ 3640 h 10000"/>
                  <a:gd name="connsiteX1215" fmla="*/ 9881 w 10000"/>
                  <a:gd name="connsiteY1215" fmla="*/ 3620 h 10000"/>
                  <a:gd name="connsiteX1216" fmla="*/ 9856 w 10000"/>
                  <a:gd name="connsiteY1216" fmla="*/ 3595 h 10000"/>
                  <a:gd name="connsiteX1217" fmla="*/ 9817 w 10000"/>
                  <a:gd name="connsiteY1217" fmla="*/ 3562 h 10000"/>
                  <a:gd name="connsiteX1218" fmla="*/ 9795 w 10000"/>
                  <a:gd name="connsiteY1218" fmla="*/ 3546 h 10000"/>
                  <a:gd name="connsiteX1219" fmla="*/ 9778 w 10000"/>
                  <a:gd name="connsiteY1219" fmla="*/ 3527 h 10000"/>
                  <a:gd name="connsiteX1220" fmla="*/ 9745 w 10000"/>
                  <a:gd name="connsiteY1220" fmla="*/ 3501 h 10000"/>
                  <a:gd name="connsiteX1221" fmla="*/ 9726 w 10000"/>
                  <a:gd name="connsiteY1221" fmla="*/ 3488 h 10000"/>
                  <a:gd name="connsiteX1222" fmla="*/ 9704 w 10000"/>
                  <a:gd name="connsiteY1222" fmla="*/ 3472 h 10000"/>
                  <a:gd name="connsiteX1223" fmla="*/ 9695 w 10000"/>
                  <a:gd name="connsiteY1223" fmla="*/ 3468 h 10000"/>
                  <a:gd name="connsiteX1224" fmla="*/ 9690 w 10000"/>
                  <a:gd name="connsiteY1224" fmla="*/ 3459 h 10000"/>
                  <a:gd name="connsiteX1225" fmla="*/ 9673 w 10000"/>
                  <a:gd name="connsiteY1225" fmla="*/ 3449 h 10000"/>
                  <a:gd name="connsiteX1226" fmla="*/ 9665 w 10000"/>
                  <a:gd name="connsiteY1226" fmla="*/ 3442 h 10000"/>
                  <a:gd name="connsiteX1227" fmla="*/ 9654 w 10000"/>
                  <a:gd name="connsiteY1227" fmla="*/ 3449 h 10000"/>
                  <a:gd name="connsiteX1228" fmla="*/ 9521 w 10000"/>
                  <a:gd name="connsiteY1228" fmla="*/ 3394 h 10000"/>
                  <a:gd name="connsiteX1229" fmla="*/ 9510 w 10000"/>
                  <a:gd name="connsiteY1229" fmla="*/ 3368 h 10000"/>
                  <a:gd name="connsiteX1230" fmla="*/ 9496 w 10000"/>
                  <a:gd name="connsiteY1230" fmla="*/ 3287 h 10000"/>
                  <a:gd name="connsiteX1231" fmla="*/ 9488 w 10000"/>
                  <a:gd name="connsiteY1231" fmla="*/ 3216 h 10000"/>
                  <a:gd name="connsiteX1232" fmla="*/ 9493 w 10000"/>
                  <a:gd name="connsiteY1232" fmla="*/ 3174 h 10000"/>
                  <a:gd name="connsiteX1233" fmla="*/ 9501 w 10000"/>
                  <a:gd name="connsiteY1233" fmla="*/ 3128 h 10000"/>
                  <a:gd name="connsiteX1234" fmla="*/ 9488 w 10000"/>
                  <a:gd name="connsiteY1234" fmla="*/ 3025 h 10000"/>
                  <a:gd name="connsiteX1235" fmla="*/ 9446 w 10000"/>
                  <a:gd name="connsiteY1235" fmla="*/ 2931 h 10000"/>
                  <a:gd name="connsiteX1236" fmla="*/ 9382 w 10000"/>
                  <a:gd name="connsiteY1236" fmla="*/ 2837 h 10000"/>
                  <a:gd name="connsiteX1237" fmla="*/ 9316 w 10000"/>
                  <a:gd name="connsiteY1237" fmla="*/ 2753 h 10000"/>
                  <a:gd name="connsiteX1238" fmla="*/ 9294 w 10000"/>
                  <a:gd name="connsiteY1238" fmla="*/ 2655 h 10000"/>
                  <a:gd name="connsiteX1239" fmla="*/ 9213 w 10000"/>
                  <a:gd name="connsiteY1239" fmla="*/ 2328 h 10000"/>
                  <a:gd name="connsiteX1240" fmla="*/ 9172 w 10000"/>
                  <a:gd name="connsiteY1240" fmla="*/ 2286 h 10000"/>
                  <a:gd name="connsiteX1241" fmla="*/ 9019 w 10000"/>
                  <a:gd name="connsiteY1241" fmla="*/ 2082 h 10000"/>
                  <a:gd name="connsiteX1242" fmla="*/ 8906 w 10000"/>
                  <a:gd name="connsiteY1242" fmla="*/ 1946 h 10000"/>
                  <a:gd name="connsiteX1243" fmla="*/ 8801 w 10000"/>
                  <a:gd name="connsiteY1243" fmla="*/ 1778 h 10000"/>
                  <a:gd name="connsiteX1244" fmla="*/ 8806 w 10000"/>
                  <a:gd name="connsiteY1244" fmla="*/ 1713 h 10000"/>
                  <a:gd name="connsiteX1245" fmla="*/ 8809 w 10000"/>
                  <a:gd name="connsiteY1245" fmla="*/ 1703 h 10000"/>
                  <a:gd name="connsiteX1246" fmla="*/ 8817 w 10000"/>
                  <a:gd name="connsiteY1246" fmla="*/ 1713 h 10000"/>
                  <a:gd name="connsiteX1247" fmla="*/ 8834 w 10000"/>
                  <a:gd name="connsiteY1247" fmla="*/ 1729 h 10000"/>
                  <a:gd name="connsiteX1248" fmla="*/ 8839 w 10000"/>
                  <a:gd name="connsiteY1248" fmla="*/ 1729 h 10000"/>
                  <a:gd name="connsiteX1249" fmla="*/ 8848 w 10000"/>
                  <a:gd name="connsiteY1249" fmla="*/ 1723 h 10000"/>
                  <a:gd name="connsiteX1250" fmla="*/ 8850 w 10000"/>
                  <a:gd name="connsiteY1250" fmla="*/ 1703 h 10000"/>
                  <a:gd name="connsiteX1251" fmla="*/ 8850 w 10000"/>
                  <a:gd name="connsiteY1251" fmla="*/ 1684 h 10000"/>
                  <a:gd name="connsiteX1252" fmla="*/ 8850 w 10000"/>
                  <a:gd name="connsiteY1252" fmla="*/ 1648 h 10000"/>
                  <a:gd name="connsiteX1253" fmla="*/ 8881 w 10000"/>
                  <a:gd name="connsiteY1253" fmla="*/ 1571 h 10000"/>
                  <a:gd name="connsiteX1254" fmla="*/ 8895 w 10000"/>
                  <a:gd name="connsiteY1254" fmla="*/ 1541 h 10000"/>
                  <a:gd name="connsiteX1255" fmla="*/ 8895 w 10000"/>
                  <a:gd name="connsiteY1255" fmla="*/ 1525 h 10000"/>
                  <a:gd name="connsiteX1256" fmla="*/ 8881 w 10000"/>
                  <a:gd name="connsiteY1256" fmla="*/ 1516 h 10000"/>
                  <a:gd name="connsiteX1257" fmla="*/ 8864 w 10000"/>
                  <a:gd name="connsiteY1257" fmla="*/ 1522 h 10000"/>
                  <a:gd name="connsiteX1258" fmla="*/ 8850 w 10000"/>
                  <a:gd name="connsiteY1258" fmla="*/ 1535 h 10000"/>
                  <a:gd name="connsiteX1259" fmla="*/ 8834 w 10000"/>
                  <a:gd name="connsiteY1259" fmla="*/ 1571 h 10000"/>
                  <a:gd name="connsiteX1260" fmla="*/ 8825 w 10000"/>
                  <a:gd name="connsiteY1260" fmla="*/ 1587 h 10000"/>
                  <a:gd name="connsiteX1261" fmla="*/ 8776 w 10000"/>
                  <a:gd name="connsiteY1261" fmla="*/ 1571 h 10000"/>
                  <a:gd name="connsiteX1262" fmla="*/ 8745 w 10000"/>
                  <a:gd name="connsiteY1262" fmla="*/ 1580 h 10000"/>
                  <a:gd name="connsiteX1263" fmla="*/ 8720 w 10000"/>
                  <a:gd name="connsiteY1263" fmla="*/ 1587 h 10000"/>
                  <a:gd name="connsiteX1264" fmla="*/ 8709 w 10000"/>
                  <a:gd name="connsiteY1264" fmla="*/ 1609 h 10000"/>
                  <a:gd name="connsiteX1265" fmla="*/ 8693 w 10000"/>
                  <a:gd name="connsiteY1265" fmla="*/ 1616 h 10000"/>
                  <a:gd name="connsiteX1266" fmla="*/ 8684 w 10000"/>
                  <a:gd name="connsiteY1266" fmla="*/ 1639 h 10000"/>
                  <a:gd name="connsiteX1267" fmla="*/ 8684 w 10000"/>
                  <a:gd name="connsiteY1267" fmla="*/ 1658 h 10000"/>
                  <a:gd name="connsiteX1268" fmla="*/ 8665 w 10000"/>
                  <a:gd name="connsiteY1268" fmla="*/ 1655 h 10000"/>
                  <a:gd name="connsiteX1269" fmla="*/ 8665 w 10000"/>
                  <a:gd name="connsiteY1269" fmla="*/ 1645 h 10000"/>
                  <a:gd name="connsiteX1270" fmla="*/ 8665 w 10000"/>
                  <a:gd name="connsiteY1270" fmla="*/ 1626 h 10000"/>
                  <a:gd name="connsiteX1271" fmla="*/ 8676 w 10000"/>
                  <a:gd name="connsiteY1271" fmla="*/ 1609 h 10000"/>
                  <a:gd name="connsiteX1272" fmla="*/ 8679 w 10000"/>
                  <a:gd name="connsiteY1272" fmla="*/ 1597 h 10000"/>
                  <a:gd name="connsiteX1273" fmla="*/ 8687 w 10000"/>
                  <a:gd name="connsiteY1273" fmla="*/ 1577 h 10000"/>
                  <a:gd name="connsiteX1274" fmla="*/ 8695 w 10000"/>
                  <a:gd name="connsiteY1274" fmla="*/ 1554 h 10000"/>
                  <a:gd name="connsiteX1275" fmla="*/ 8709 w 10000"/>
                  <a:gd name="connsiteY1275" fmla="*/ 1532 h 10000"/>
                  <a:gd name="connsiteX1276" fmla="*/ 8704 w 10000"/>
                  <a:gd name="connsiteY1276" fmla="*/ 1512 h 10000"/>
                  <a:gd name="connsiteX1277" fmla="*/ 8695 w 10000"/>
                  <a:gd name="connsiteY1277" fmla="*/ 1503 h 10000"/>
                  <a:gd name="connsiteX1278" fmla="*/ 8684 w 10000"/>
                  <a:gd name="connsiteY1278" fmla="*/ 1503 h 10000"/>
                  <a:gd name="connsiteX1279" fmla="*/ 8670 w 10000"/>
                  <a:gd name="connsiteY1279" fmla="*/ 1525 h 10000"/>
                  <a:gd name="connsiteX1280" fmla="*/ 8665 w 10000"/>
                  <a:gd name="connsiteY1280" fmla="*/ 1545 h 10000"/>
                  <a:gd name="connsiteX1281" fmla="*/ 8654 w 10000"/>
                  <a:gd name="connsiteY1281" fmla="*/ 1567 h 10000"/>
                  <a:gd name="connsiteX1282" fmla="*/ 8648 w 10000"/>
                  <a:gd name="connsiteY1282" fmla="*/ 1587 h 10000"/>
                  <a:gd name="connsiteX1283" fmla="*/ 8640 w 10000"/>
                  <a:gd name="connsiteY1283" fmla="*/ 1629 h 10000"/>
                  <a:gd name="connsiteX1284" fmla="*/ 8620 w 10000"/>
                  <a:gd name="connsiteY1284" fmla="*/ 1635 h 10000"/>
                  <a:gd name="connsiteX1285" fmla="*/ 8612 w 10000"/>
                  <a:gd name="connsiteY1285" fmla="*/ 1635 h 10000"/>
                  <a:gd name="connsiteX1286" fmla="*/ 8604 w 10000"/>
                  <a:gd name="connsiteY1286" fmla="*/ 1626 h 10000"/>
                  <a:gd name="connsiteX1287" fmla="*/ 8596 w 10000"/>
                  <a:gd name="connsiteY1287" fmla="*/ 1616 h 10000"/>
                  <a:gd name="connsiteX1288" fmla="*/ 8596 w 10000"/>
                  <a:gd name="connsiteY1288" fmla="*/ 1580 h 10000"/>
                  <a:gd name="connsiteX1289" fmla="*/ 8587 w 10000"/>
                  <a:gd name="connsiteY1289" fmla="*/ 1545 h 10000"/>
                  <a:gd name="connsiteX1290" fmla="*/ 8565 w 10000"/>
                  <a:gd name="connsiteY1290" fmla="*/ 1516 h 10000"/>
                  <a:gd name="connsiteX1291" fmla="*/ 8543 w 10000"/>
                  <a:gd name="connsiteY1291" fmla="*/ 1512 h 10000"/>
                  <a:gd name="connsiteX1292" fmla="*/ 8518 w 10000"/>
                  <a:gd name="connsiteY1292" fmla="*/ 1532 h 10000"/>
                  <a:gd name="connsiteX1293" fmla="*/ 8476 w 10000"/>
                  <a:gd name="connsiteY1293" fmla="*/ 1567 h 10000"/>
                  <a:gd name="connsiteX1294" fmla="*/ 8454 w 10000"/>
                  <a:gd name="connsiteY1294" fmla="*/ 1551 h 10000"/>
                  <a:gd name="connsiteX1295" fmla="*/ 8402 w 10000"/>
                  <a:gd name="connsiteY1295" fmla="*/ 1493 h 10000"/>
                  <a:gd name="connsiteX1296" fmla="*/ 8371 w 10000"/>
                  <a:gd name="connsiteY1296" fmla="*/ 1428 h 10000"/>
                  <a:gd name="connsiteX1297" fmla="*/ 8072 w 10000"/>
                  <a:gd name="connsiteY1297" fmla="*/ 1422 h 10000"/>
                  <a:gd name="connsiteX1298" fmla="*/ 7823 w 10000"/>
                  <a:gd name="connsiteY1298" fmla="*/ 1279 h 10000"/>
                  <a:gd name="connsiteX1299" fmla="*/ 7587 w 10000"/>
                  <a:gd name="connsiteY1299" fmla="*/ 1133 h 10000"/>
                  <a:gd name="connsiteX1300" fmla="*/ 7526 w 10000"/>
                  <a:gd name="connsiteY1300" fmla="*/ 1098 h 10000"/>
                  <a:gd name="connsiteX1301" fmla="*/ 7346 w 10000"/>
                  <a:gd name="connsiteY1301" fmla="*/ 991 h 10000"/>
                  <a:gd name="connsiteX1302" fmla="*/ 7321 w 10000"/>
                  <a:gd name="connsiteY1302" fmla="*/ 959 h 10000"/>
                  <a:gd name="connsiteX1303" fmla="*/ 7307 w 10000"/>
                  <a:gd name="connsiteY1303" fmla="*/ 871 h 10000"/>
                  <a:gd name="connsiteX1304" fmla="*/ 7224 w 10000"/>
                  <a:gd name="connsiteY1304" fmla="*/ 816 h 10000"/>
                  <a:gd name="connsiteX1305" fmla="*/ 7147 w 10000"/>
                  <a:gd name="connsiteY1305" fmla="*/ 787 h 10000"/>
                  <a:gd name="connsiteX1306" fmla="*/ 7080 w 10000"/>
                  <a:gd name="connsiteY1306" fmla="*/ 742 h 10000"/>
                  <a:gd name="connsiteX1307" fmla="*/ 7069 w 10000"/>
                  <a:gd name="connsiteY1307" fmla="*/ 767 h 10000"/>
                  <a:gd name="connsiteX1308" fmla="*/ 7033 w 10000"/>
                  <a:gd name="connsiteY1308" fmla="*/ 787 h 10000"/>
                  <a:gd name="connsiteX1309" fmla="*/ 6820 w 10000"/>
                  <a:gd name="connsiteY1309" fmla="*/ 878 h 10000"/>
                  <a:gd name="connsiteX1310" fmla="*/ 6726 w 10000"/>
                  <a:gd name="connsiteY1310" fmla="*/ 897 h 10000"/>
                  <a:gd name="connsiteX1311" fmla="*/ 6626 w 10000"/>
                  <a:gd name="connsiteY1311" fmla="*/ 955 h 10000"/>
                  <a:gd name="connsiteX1312" fmla="*/ 6582 w 10000"/>
                  <a:gd name="connsiteY1312" fmla="*/ 946 h 10000"/>
                  <a:gd name="connsiteX1313" fmla="*/ 6571 w 10000"/>
                  <a:gd name="connsiteY1313" fmla="*/ 955 h 10000"/>
                  <a:gd name="connsiteX1314" fmla="*/ 6507 w 10000"/>
                  <a:gd name="connsiteY1314" fmla="*/ 975 h 10000"/>
                  <a:gd name="connsiteX1315" fmla="*/ 6485 w 10000"/>
                  <a:gd name="connsiteY1315" fmla="*/ 975 h 10000"/>
                  <a:gd name="connsiteX1316" fmla="*/ 6476 w 10000"/>
                  <a:gd name="connsiteY1316" fmla="*/ 965 h 10000"/>
                  <a:gd name="connsiteX1317" fmla="*/ 6474 w 10000"/>
                  <a:gd name="connsiteY1317" fmla="*/ 936 h 10000"/>
                  <a:gd name="connsiteX1318" fmla="*/ 6452 w 10000"/>
                  <a:gd name="connsiteY1318" fmla="*/ 887 h 10000"/>
                  <a:gd name="connsiteX1319" fmla="*/ 6352 w 10000"/>
                  <a:gd name="connsiteY1319" fmla="*/ 767 h 10000"/>
                  <a:gd name="connsiteX1320" fmla="*/ 6313 w 10000"/>
                  <a:gd name="connsiteY1320" fmla="*/ 732 h 10000"/>
                  <a:gd name="connsiteX1321" fmla="*/ 6296 w 10000"/>
                  <a:gd name="connsiteY1321" fmla="*/ 690 h 10000"/>
                  <a:gd name="connsiteX1322" fmla="*/ 6271 w 10000"/>
                  <a:gd name="connsiteY1322" fmla="*/ 664 h 10000"/>
                  <a:gd name="connsiteX1323" fmla="*/ 6266 w 10000"/>
                  <a:gd name="connsiteY1323" fmla="*/ 654 h 10000"/>
                  <a:gd name="connsiteX1324" fmla="*/ 6111 w 10000"/>
                  <a:gd name="connsiteY1324" fmla="*/ 398 h 10000"/>
                  <a:gd name="connsiteX1325" fmla="*/ 5903 w 10000"/>
                  <a:gd name="connsiteY1325" fmla="*/ 408 h 10000"/>
                  <a:gd name="connsiteX1326" fmla="*/ 5837 w 10000"/>
                  <a:gd name="connsiteY1326" fmla="*/ 427 h 10000"/>
                  <a:gd name="connsiteX1327" fmla="*/ 5756 w 10000"/>
                  <a:gd name="connsiteY1327" fmla="*/ 453 h 10000"/>
                  <a:gd name="connsiteX1328" fmla="*/ 5681 w 10000"/>
                  <a:gd name="connsiteY1328" fmla="*/ 453 h 10000"/>
                  <a:gd name="connsiteX1329" fmla="*/ 5609 w 10000"/>
                  <a:gd name="connsiteY1329" fmla="*/ 447 h 10000"/>
                  <a:gd name="connsiteX1330" fmla="*/ 5554 w 10000"/>
                  <a:gd name="connsiteY1330" fmla="*/ 304 h 10000"/>
                  <a:gd name="connsiteX1331" fmla="*/ 5529 w 10000"/>
                  <a:gd name="connsiteY1331" fmla="*/ 301 h 10000"/>
                  <a:gd name="connsiteX1332" fmla="*/ 5393 w 10000"/>
                  <a:gd name="connsiteY1332" fmla="*/ 256 h 10000"/>
                  <a:gd name="connsiteX1333" fmla="*/ 5366 w 10000"/>
                  <a:gd name="connsiteY1333" fmla="*/ 220 h 10000"/>
                  <a:gd name="connsiteX1334" fmla="*/ 5249 w 10000"/>
                  <a:gd name="connsiteY1334" fmla="*/ 155 h 10000"/>
                  <a:gd name="connsiteX1335" fmla="*/ 5141 w 10000"/>
                  <a:gd name="connsiteY1335" fmla="*/ 52 h 10000"/>
                  <a:gd name="connsiteX1336" fmla="*/ 5116 w 10000"/>
                  <a:gd name="connsiteY1336" fmla="*/ 3 h 10000"/>
                  <a:gd name="connsiteX1337" fmla="*/ 5061 w 10000"/>
                  <a:gd name="connsiteY1337" fmla="*/ 0 h 10000"/>
                  <a:gd name="connsiteX1338" fmla="*/ 5036 w 10000"/>
                  <a:gd name="connsiteY1338" fmla="*/ 32 h 10000"/>
                  <a:gd name="connsiteX1339" fmla="*/ 4942 w 10000"/>
                  <a:gd name="connsiteY1339" fmla="*/ 133 h 10000"/>
                  <a:gd name="connsiteX1340" fmla="*/ 4900 w 10000"/>
                  <a:gd name="connsiteY1340" fmla="*/ 217 h 10000"/>
                  <a:gd name="connsiteX1341" fmla="*/ 4861 w 10000"/>
                  <a:gd name="connsiteY1341" fmla="*/ 198 h 10000"/>
                  <a:gd name="connsiteX1342" fmla="*/ 4795 w 10000"/>
                  <a:gd name="connsiteY1342" fmla="*/ 68 h 10000"/>
                  <a:gd name="connsiteX1343" fmla="*/ 4778 w 10000"/>
                  <a:gd name="connsiteY1343" fmla="*/ 62 h 10000"/>
                  <a:gd name="connsiteX1344" fmla="*/ 4765 w 10000"/>
                  <a:gd name="connsiteY1344" fmla="*/ 62 h 10000"/>
                  <a:gd name="connsiteX1345" fmla="*/ 4748 w 10000"/>
                  <a:gd name="connsiteY1345" fmla="*/ 68 h 10000"/>
                  <a:gd name="connsiteX1346" fmla="*/ 4673 w 10000"/>
                  <a:gd name="connsiteY1346" fmla="*/ 136 h 10000"/>
                  <a:gd name="connsiteX1347" fmla="*/ 4632 w 10000"/>
                  <a:gd name="connsiteY1347" fmla="*/ 201 h 10000"/>
                  <a:gd name="connsiteX1348" fmla="*/ 4623 w 10000"/>
                  <a:gd name="connsiteY1348" fmla="*/ 210 h 10000"/>
                  <a:gd name="connsiteX1349" fmla="*/ 4579 w 10000"/>
                  <a:gd name="connsiteY1349" fmla="*/ 220 h 10000"/>
                  <a:gd name="connsiteX1350" fmla="*/ 4479 w 10000"/>
                  <a:gd name="connsiteY1350" fmla="*/ 198 h 10000"/>
                  <a:gd name="connsiteX1351" fmla="*/ 4402 w 10000"/>
                  <a:gd name="connsiteY1351" fmla="*/ 165 h 10000"/>
                  <a:gd name="connsiteX1352" fmla="*/ 4374 w 10000"/>
                  <a:gd name="connsiteY1352" fmla="*/ 165 h 10000"/>
                  <a:gd name="connsiteX1353" fmla="*/ 4335 w 10000"/>
                  <a:gd name="connsiteY1353" fmla="*/ 172 h 10000"/>
                  <a:gd name="connsiteX1354" fmla="*/ 4302 w 10000"/>
                  <a:gd name="connsiteY1354" fmla="*/ 188 h 10000"/>
                  <a:gd name="connsiteX1355" fmla="*/ 4271 w 10000"/>
                  <a:gd name="connsiteY1355" fmla="*/ 220 h 10000"/>
                  <a:gd name="connsiteX1356" fmla="*/ 4238 w 10000"/>
                  <a:gd name="connsiteY1356" fmla="*/ 240 h 10000"/>
                  <a:gd name="connsiteX1357" fmla="*/ 4324 w 10000"/>
                  <a:gd name="connsiteY1357" fmla="*/ 1289 h 10000"/>
                  <a:gd name="connsiteX1358" fmla="*/ 3521 w 10000"/>
                  <a:gd name="connsiteY1358" fmla="*/ 7730 h 10000"/>
                  <a:gd name="connsiteX1359" fmla="*/ 3554 w 10000"/>
                  <a:gd name="connsiteY1359" fmla="*/ 7740 h 10000"/>
                  <a:gd name="connsiteX1360" fmla="*/ 3560 w 10000"/>
                  <a:gd name="connsiteY1360" fmla="*/ 7749 h 10000"/>
                  <a:gd name="connsiteX1361" fmla="*/ 3562 w 10000"/>
                  <a:gd name="connsiteY1361" fmla="*/ 7759 h 10000"/>
                  <a:gd name="connsiteX1362" fmla="*/ 3573 w 10000"/>
                  <a:gd name="connsiteY1362" fmla="*/ 7766 h 10000"/>
                  <a:gd name="connsiteX1363" fmla="*/ 3584 w 10000"/>
                  <a:gd name="connsiteY1363" fmla="*/ 7759 h 10000"/>
                  <a:gd name="connsiteX1364" fmla="*/ 3598 w 10000"/>
                  <a:gd name="connsiteY1364" fmla="*/ 7743 h 10000"/>
                  <a:gd name="connsiteX1365" fmla="*/ 3609 w 10000"/>
                  <a:gd name="connsiteY1365" fmla="*/ 7756 h 10000"/>
                  <a:gd name="connsiteX1366" fmla="*/ 3623 w 10000"/>
                  <a:gd name="connsiteY1366" fmla="*/ 7733 h 10000"/>
                  <a:gd name="connsiteX1367" fmla="*/ 3632 w 10000"/>
                  <a:gd name="connsiteY1367" fmla="*/ 7730 h 10000"/>
                  <a:gd name="connsiteX1368" fmla="*/ 3634 w 10000"/>
                  <a:gd name="connsiteY1368" fmla="*/ 7730 h 10000"/>
                  <a:gd name="connsiteX1369" fmla="*/ 3643 w 10000"/>
                  <a:gd name="connsiteY1369" fmla="*/ 7730 h 10000"/>
                  <a:gd name="connsiteX1370" fmla="*/ 3657 w 10000"/>
                  <a:gd name="connsiteY1370" fmla="*/ 7733 h 10000"/>
                  <a:gd name="connsiteX1371" fmla="*/ 3670 w 10000"/>
                  <a:gd name="connsiteY1371" fmla="*/ 7730 h 10000"/>
                  <a:gd name="connsiteX1372" fmla="*/ 3687 w 10000"/>
                  <a:gd name="connsiteY1372" fmla="*/ 7730 h 10000"/>
                  <a:gd name="connsiteX1373" fmla="*/ 3690 w 10000"/>
                  <a:gd name="connsiteY1373" fmla="*/ 7730 h 10000"/>
                  <a:gd name="connsiteX1374" fmla="*/ 3704 w 10000"/>
                  <a:gd name="connsiteY1374" fmla="*/ 7740 h 10000"/>
                  <a:gd name="connsiteX1375" fmla="*/ 3712 w 10000"/>
                  <a:gd name="connsiteY1375" fmla="*/ 7743 h 10000"/>
                  <a:gd name="connsiteX1376" fmla="*/ 3723 w 10000"/>
                  <a:gd name="connsiteY1376" fmla="*/ 7749 h 10000"/>
                  <a:gd name="connsiteX1377" fmla="*/ 3729 w 10000"/>
                  <a:gd name="connsiteY1377" fmla="*/ 7749 h 10000"/>
                  <a:gd name="connsiteX1378" fmla="*/ 3729 w 10000"/>
                  <a:gd name="connsiteY1378" fmla="*/ 7743 h 10000"/>
                  <a:gd name="connsiteX1379" fmla="*/ 3745 w 10000"/>
                  <a:gd name="connsiteY1379" fmla="*/ 7740 h 10000"/>
                  <a:gd name="connsiteX1380" fmla="*/ 3753 w 10000"/>
                  <a:gd name="connsiteY1380" fmla="*/ 7730 h 10000"/>
                  <a:gd name="connsiteX1381" fmla="*/ 3762 w 10000"/>
                  <a:gd name="connsiteY1381" fmla="*/ 7720 h 10000"/>
                  <a:gd name="connsiteX1382" fmla="*/ 3776 w 10000"/>
                  <a:gd name="connsiteY1382" fmla="*/ 7710 h 10000"/>
                  <a:gd name="connsiteX1383" fmla="*/ 3784 w 10000"/>
                  <a:gd name="connsiteY1383" fmla="*/ 7701 h 10000"/>
                  <a:gd name="connsiteX1384" fmla="*/ 3792 w 10000"/>
                  <a:gd name="connsiteY1384" fmla="*/ 7694 h 10000"/>
                  <a:gd name="connsiteX1385" fmla="*/ 3801 w 10000"/>
                  <a:gd name="connsiteY1385" fmla="*/ 7685 h 10000"/>
                  <a:gd name="connsiteX1386" fmla="*/ 3803 w 10000"/>
                  <a:gd name="connsiteY1386" fmla="*/ 7685 h 10000"/>
                  <a:gd name="connsiteX1387" fmla="*/ 3809 w 10000"/>
                  <a:gd name="connsiteY1387" fmla="*/ 7685 h 10000"/>
                  <a:gd name="connsiteX1388" fmla="*/ 3817 w 10000"/>
                  <a:gd name="connsiteY1388" fmla="*/ 7691 h 10000"/>
                  <a:gd name="connsiteX1389" fmla="*/ 3817 w 10000"/>
                  <a:gd name="connsiteY1389" fmla="*/ 7694 h 10000"/>
                  <a:gd name="connsiteX1390" fmla="*/ 3812 w 10000"/>
                  <a:gd name="connsiteY1390" fmla="*/ 7714 h 10000"/>
                  <a:gd name="connsiteX1391" fmla="*/ 3795 w 10000"/>
                  <a:gd name="connsiteY1391" fmla="*/ 7733 h 10000"/>
                  <a:gd name="connsiteX1392" fmla="*/ 3778 w 10000"/>
                  <a:gd name="connsiteY1392" fmla="*/ 7756 h 10000"/>
                  <a:gd name="connsiteX1393" fmla="*/ 3762 w 10000"/>
                  <a:gd name="connsiteY1393" fmla="*/ 7775 h 10000"/>
                  <a:gd name="connsiteX1394" fmla="*/ 3748 w 10000"/>
                  <a:gd name="connsiteY1394" fmla="*/ 7775 h 10000"/>
                  <a:gd name="connsiteX1395" fmla="*/ 3737 w 10000"/>
                  <a:gd name="connsiteY1395" fmla="*/ 7778 h 10000"/>
                  <a:gd name="connsiteX1396" fmla="*/ 3723 w 10000"/>
                  <a:gd name="connsiteY1396" fmla="*/ 7778 h 10000"/>
                  <a:gd name="connsiteX1397" fmla="*/ 3720 w 10000"/>
                  <a:gd name="connsiteY1397" fmla="*/ 7785 h 10000"/>
                  <a:gd name="connsiteX1398" fmla="*/ 3715 w 10000"/>
                  <a:gd name="connsiteY1398" fmla="*/ 7788 h 10000"/>
                  <a:gd name="connsiteX1399" fmla="*/ 3704 w 10000"/>
                  <a:gd name="connsiteY1399" fmla="*/ 7804 h 10000"/>
                  <a:gd name="connsiteX1400" fmla="*/ 3690 w 10000"/>
                  <a:gd name="connsiteY1400" fmla="*/ 7804 h 10000"/>
                  <a:gd name="connsiteX1401" fmla="*/ 3681 w 10000"/>
                  <a:gd name="connsiteY1401" fmla="*/ 7804 h 10000"/>
                  <a:gd name="connsiteX1402" fmla="*/ 3673 w 10000"/>
                  <a:gd name="connsiteY1402" fmla="*/ 7824 h 10000"/>
                  <a:gd name="connsiteX1403" fmla="*/ 3670 w 10000"/>
                  <a:gd name="connsiteY1403" fmla="*/ 7847 h 10000"/>
                  <a:gd name="connsiteX1404" fmla="*/ 3673 w 10000"/>
                  <a:gd name="connsiteY1404" fmla="*/ 7866 h 10000"/>
                  <a:gd name="connsiteX1405" fmla="*/ 3679 w 10000"/>
                  <a:gd name="connsiteY1405" fmla="*/ 7872 h 10000"/>
                  <a:gd name="connsiteX1406" fmla="*/ 3687 w 10000"/>
                  <a:gd name="connsiteY1406" fmla="*/ 7879 h 10000"/>
                  <a:gd name="connsiteX1407" fmla="*/ 3695 w 10000"/>
                  <a:gd name="connsiteY1407" fmla="*/ 7882 h 10000"/>
                  <a:gd name="connsiteX1408" fmla="*/ 3704 w 10000"/>
                  <a:gd name="connsiteY1408" fmla="*/ 7898 h 10000"/>
                  <a:gd name="connsiteX1409" fmla="*/ 3712 w 10000"/>
                  <a:gd name="connsiteY1409" fmla="*/ 7918 h 10000"/>
                  <a:gd name="connsiteX1410" fmla="*/ 3715 w 10000"/>
                  <a:gd name="connsiteY1410" fmla="*/ 7931 h 10000"/>
                  <a:gd name="connsiteX1411" fmla="*/ 3723 w 10000"/>
                  <a:gd name="connsiteY1411" fmla="*/ 7960 h 10000"/>
                  <a:gd name="connsiteX1412" fmla="*/ 3720 w 10000"/>
                  <a:gd name="connsiteY1412" fmla="*/ 7970 h 10000"/>
                  <a:gd name="connsiteX1413" fmla="*/ 3712 w 10000"/>
                  <a:gd name="connsiteY1413" fmla="*/ 8005 h 10000"/>
                  <a:gd name="connsiteX1414" fmla="*/ 3706 w 10000"/>
                  <a:gd name="connsiteY1414" fmla="*/ 8021 h 10000"/>
                  <a:gd name="connsiteX1415" fmla="*/ 3712 w 10000"/>
                  <a:gd name="connsiteY1415" fmla="*/ 8044 h 10000"/>
                  <a:gd name="connsiteX1416" fmla="*/ 3712 w 10000"/>
                  <a:gd name="connsiteY1416" fmla="*/ 8051 h 10000"/>
                  <a:gd name="connsiteX1417" fmla="*/ 3729 w 10000"/>
                  <a:gd name="connsiteY1417" fmla="*/ 8060 h 10000"/>
                  <a:gd name="connsiteX1418" fmla="*/ 3737 w 10000"/>
                  <a:gd name="connsiteY1418" fmla="*/ 8063 h 10000"/>
                  <a:gd name="connsiteX1419" fmla="*/ 3748 w 10000"/>
                  <a:gd name="connsiteY1419" fmla="*/ 8070 h 10000"/>
                  <a:gd name="connsiteX1420" fmla="*/ 3767 w 10000"/>
                  <a:gd name="connsiteY1420" fmla="*/ 8106 h 10000"/>
                  <a:gd name="connsiteX1421" fmla="*/ 3770 w 10000"/>
                  <a:gd name="connsiteY1421" fmla="*/ 8119 h 10000"/>
                  <a:gd name="connsiteX1422" fmla="*/ 3787 w 10000"/>
                  <a:gd name="connsiteY1422" fmla="*/ 8157 h 10000"/>
                  <a:gd name="connsiteX1423" fmla="*/ 3787 w 10000"/>
                  <a:gd name="connsiteY1423" fmla="*/ 8174 h 10000"/>
                  <a:gd name="connsiteX1424" fmla="*/ 3776 w 10000"/>
                  <a:gd name="connsiteY1424" fmla="*/ 8203 h 10000"/>
                  <a:gd name="connsiteX1425" fmla="*/ 3767 w 10000"/>
                  <a:gd name="connsiteY1425" fmla="*/ 8193 h 10000"/>
                  <a:gd name="connsiteX1426" fmla="*/ 3767 w 10000"/>
                  <a:gd name="connsiteY1426" fmla="*/ 8174 h 10000"/>
                  <a:gd name="connsiteX1427" fmla="*/ 3762 w 10000"/>
                  <a:gd name="connsiteY1427" fmla="*/ 8157 h 10000"/>
                  <a:gd name="connsiteX1428" fmla="*/ 3753 w 10000"/>
                  <a:gd name="connsiteY1428" fmla="*/ 8148 h 10000"/>
                  <a:gd name="connsiteX1429" fmla="*/ 3740 w 10000"/>
                  <a:gd name="connsiteY1429" fmla="*/ 8154 h 10000"/>
                  <a:gd name="connsiteX1430" fmla="*/ 3731 w 10000"/>
                  <a:gd name="connsiteY1430" fmla="*/ 8138 h 10000"/>
                  <a:gd name="connsiteX1431" fmla="*/ 3729 w 10000"/>
                  <a:gd name="connsiteY1431" fmla="*/ 8125 h 10000"/>
                  <a:gd name="connsiteX1432" fmla="*/ 3712 w 10000"/>
                  <a:gd name="connsiteY1432" fmla="*/ 8115 h 10000"/>
                  <a:gd name="connsiteX1433" fmla="*/ 3704 w 10000"/>
                  <a:gd name="connsiteY1433" fmla="*/ 8109 h 10000"/>
                  <a:gd name="connsiteX1434" fmla="*/ 3687 w 10000"/>
                  <a:gd name="connsiteY1434" fmla="*/ 8099 h 10000"/>
                  <a:gd name="connsiteX1435" fmla="*/ 3673 w 10000"/>
                  <a:gd name="connsiteY1435" fmla="*/ 8093 h 10000"/>
                  <a:gd name="connsiteX1436" fmla="*/ 3665 w 10000"/>
                  <a:gd name="connsiteY1436" fmla="*/ 8083 h 10000"/>
                  <a:gd name="connsiteX1437" fmla="*/ 3648 w 10000"/>
                  <a:gd name="connsiteY1437" fmla="*/ 8073 h 10000"/>
                  <a:gd name="connsiteX1438" fmla="*/ 3643 w 10000"/>
                  <a:gd name="connsiteY1438" fmla="*/ 8063 h 10000"/>
                  <a:gd name="connsiteX1439" fmla="*/ 3632 w 10000"/>
                  <a:gd name="connsiteY1439" fmla="*/ 8054 h 10000"/>
                  <a:gd name="connsiteX1440" fmla="*/ 3623 w 10000"/>
                  <a:gd name="connsiteY1440" fmla="*/ 8060 h 10000"/>
                  <a:gd name="connsiteX1441" fmla="*/ 3615 w 10000"/>
                  <a:gd name="connsiteY1441" fmla="*/ 8070 h 10000"/>
                  <a:gd name="connsiteX1442" fmla="*/ 3607 w 10000"/>
                  <a:gd name="connsiteY1442" fmla="*/ 8083 h 10000"/>
                  <a:gd name="connsiteX1443" fmla="*/ 3607 w 10000"/>
                  <a:gd name="connsiteY1443" fmla="*/ 8099 h 10000"/>
                  <a:gd name="connsiteX1444" fmla="*/ 3607 w 10000"/>
                  <a:gd name="connsiteY1444" fmla="*/ 8125 h 10000"/>
                  <a:gd name="connsiteX1445" fmla="*/ 3601 w 10000"/>
                  <a:gd name="connsiteY1445" fmla="*/ 8148 h 10000"/>
                  <a:gd name="connsiteX1446" fmla="*/ 3584 w 10000"/>
                  <a:gd name="connsiteY1446" fmla="*/ 8154 h 10000"/>
                  <a:gd name="connsiteX1447" fmla="*/ 3573 w 10000"/>
                  <a:gd name="connsiteY1447" fmla="*/ 8154 h 10000"/>
                  <a:gd name="connsiteX1448" fmla="*/ 3560 w 10000"/>
                  <a:gd name="connsiteY1448" fmla="*/ 8138 h 10000"/>
                  <a:gd name="connsiteX1449" fmla="*/ 3551 w 10000"/>
                  <a:gd name="connsiteY1449" fmla="*/ 8119 h 10000"/>
                  <a:gd name="connsiteX1450" fmla="*/ 3535 w 10000"/>
                  <a:gd name="connsiteY1450" fmla="*/ 8099 h 10000"/>
                  <a:gd name="connsiteX1451" fmla="*/ 3504 w 10000"/>
                  <a:gd name="connsiteY1451" fmla="*/ 8073 h 10000"/>
                  <a:gd name="connsiteX1452" fmla="*/ 3493 w 10000"/>
                  <a:gd name="connsiteY1452" fmla="*/ 8051 h 10000"/>
                  <a:gd name="connsiteX1453" fmla="*/ 3488 w 10000"/>
                  <a:gd name="connsiteY1453" fmla="*/ 8034 h 10000"/>
                  <a:gd name="connsiteX1454" fmla="*/ 3488 w 10000"/>
                  <a:gd name="connsiteY1454" fmla="*/ 8012 h 10000"/>
                  <a:gd name="connsiteX1455" fmla="*/ 3488 w 10000"/>
                  <a:gd name="connsiteY1455" fmla="*/ 8005 h 10000"/>
                  <a:gd name="connsiteX1456" fmla="*/ 3496 w 10000"/>
                  <a:gd name="connsiteY1456" fmla="*/ 8002 h 10000"/>
                  <a:gd name="connsiteX1457" fmla="*/ 3501 w 10000"/>
                  <a:gd name="connsiteY1457" fmla="*/ 7992 h 10000"/>
                  <a:gd name="connsiteX1458" fmla="*/ 3504 w 10000"/>
                  <a:gd name="connsiteY1458" fmla="*/ 7966 h 10000"/>
                  <a:gd name="connsiteX1459" fmla="*/ 3501 w 10000"/>
                  <a:gd name="connsiteY1459" fmla="*/ 7940 h 10000"/>
                  <a:gd name="connsiteX1460" fmla="*/ 3485 w 10000"/>
                  <a:gd name="connsiteY1460" fmla="*/ 7918 h 10000"/>
                  <a:gd name="connsiteX1461" fmla="*/ 3465 w 10000"/>
                  <a:gd name="connsiteY1461" fmla="*/ 7892 h 10000"/>
                  <a:gd name="connsiteX1462" fmla="*/ 3457 w 10000"/>
                  <a:gd name="connsiteY1462" fmla="*/ 7872 h 10000"/>
                  <a:gd name="connsiteX1463" fmla="*/ 3449 w 10000"/>
                  <a:gd name="connsiteY1463" fmla="*/ 7847 h 10000"/>
                  <a:gd name="connsiteX1464" fmla="*/ 3446 w 10000"/>
                  <a:gd name="connsiteY1464" fmla="*/ 7827 h 10000"/>
                  <a:gd name="connsiteX1465" fmla="*/ 3457 w 10000"/>
                  <a:gd name="connsiteY1465" fmla="*/ 7808 h 10000"/>
                  <a:gd name="connsiteX1466" fmla="*/ 3465 w 10000"/>
                  <a:gd name="connsiteY1466" fmla="*/ 7798 h 10000"/>
                  <a:gd name="connsiteX1467" fmla="*/ 3476 w 10000"/>
                  <a:gd name="connsiteY1467" fmla="*/ 7788 h 10000"/>
                  <a:gd name="connsiteX1468" fmla="*/ 3479 w 10000"/>
                  <a:gd name="connsiteY1468" fmla="*/ 7795 h 10000"/>
                  <a:gd name="connsiteX1469" fmla="*/ 3501 w 10000"/>
                  <a:gd name="connsiteY1469" fmla="*/ 7817 h 10000"/>
                  <a:gd name="connsiteX1470" fmla="*/ 3518 w 10000"/>
                  <a:gd name="connsiteY1470" fmla="*/ 7843 h 10000"/>
                  <a:gd name="connsiteX1471" fmla="*/ 3521 w 10000"/>
                  <a:gd name="connsiteY1471" fmla="*/ 7847 h 10000"/>
                  <a:gd name="connsiteX1472" fmla="*/ 3512 w 10000"/>
                  <a:gd name="connsiteY1472" fmla="*/ 7824 h 10000"/>
                  <a:gd name="connsiteX1473" fmla="*/ 3510 w 10000"/>
                  <a:gd name="connsiteY1473" fmla="*/ 7804 h 10000"/>
                  <a:gd name="connsiteX1474" fmla="*/ 3512 w 10000"/>
                  <a:gd name="connsiteY1474" fmla="*/ 7788 h 10000"/>
                  <a:gd name="connsiteX1475" fmla="*/ 3512 w 10000"/>
                  <a:gd name="connsiteY1475" fmla="*/ 7775 h 10000"/>
                  <a:gd name="connsiteX1476" fmla="*/ 3518 w 10000"/>
                  <a:gd name="connsiteY1476" fmla="*/ 7759 h 10000"/>
                  <a:gd name="connsiteX1477" fmla="*/ 3518 w 10000"/>
                  <a:gd name="connsiteY1477" fmla="*/ 7749 h 10000"/>
                  <a:gd name="connsiteX1478" fmla="*/ 4000 w 10000"/>
                  <a:gd name="connsiteY1478" fmla="*/ 8290 h 10000"/>
                  <a:gd name="connsiteX1479" fmla="*/ 4485 w 10000"/>
                  <a:gd name="connsiteY1479" fmla="*/ 8824 h 10000"/>
                  <a:gd name="connsiteX0" fmla="*/ 4324 w 10000"/>
                  <a:gd name="connsiteY0" fmla="*/ 1289 h 10000"/>
                  <a:gd name="connsiteX1" fmla="*/ 4296 w 10000"/>
                  <a:gd name="connsiteY1" fmla="*/ 1305 h 10000"/>
                  <a:gd name="connsiteX2" fmla="*/ 4285 w 10000"/>
                  <a:gd name="connsiteY2" fmla="*/ 1279 h 10000"/>
                  <a:gd name="connsiteX3" fmla="*/ 4244 w 10000"/>
                  <a:gd name="connsiteY3" fmla="*/ 1266 h 10000"/>
                  <a:gd name="connsiteX4" fmla="*/ 4208 w 10000"/>
                  <a:gd name="connsiteY4" fmla="*/ 1286 h 10000"/>
                  <a:gd name="connsiteX5" fmla="*/ 4172 w 10000"/>
                  <a:gd name="connsiteY5" fmla="*/ 1299 h 10000"/>
                  <a:gd name="connsiteX6" fmla="*/ 4150 w 10000"/>
                  <a:gd name="connsiteY6" fmla="*/ 1308 h 10000"/>
                  <a:gd name="connsiteX7" fmla="*/ 4139 w 10000"/>
                  <a:gd name="connsiteY7" fmla="*/ 1315 h 10000"/>
                  <a:gd name="connsiteX8" fmla="*/ 4125 w 10000"/>
                  <a:gd name="connsiteY8" fmla="*/ 1315 h 10000"/>
                  <a:gd name="connsiteX9" fmla="*/ 4119 w 10000"/>
                  <a:gd name="connsiteY9" fmla="*/ 1315 h 10000"/>
                  <a:gd name="connsiteX10" fmla="*/ 4111 w 10000"/>
                  <a:gd name="connsiteY10" fmla="*/ 1308 h 10000"/>
                  <a:gd name="connsiteX11" fmla="*/ 4100 w 10000"/>
                  <a:gd name="connsiteY11" fmla="*/ 1315 h 10000"/>
                  <a:gd name="connsiteX12" fmla="*/ 4075 w 10000"/>
                  <a:gd name="connsiteY12" fmla="*/ 1315 h 10000"/>
                  <a:gd name="connsiteX13" fmla="*/ 4058 w 10000"/>
                  <a:gd name="connsiteY13" fmla="*/ 1318 h 10000"/>
                  <a:gd name="connsiteX14" fmla="*/ 4044 w 10000"/>
                  <a:gd name="connsiteY14" fmla="*/ 1315 h 10000"/>
                  <a:gd name="connsiteX15" fmla="*/ 4042 w 10000"/>
                  <a:gd name="connsiteY15" fmla="*/ 1299 h 10000"/>
                  <a:gd name="connsiteX16" fmla="*/ 4014 w 10000"/>
                  <a:gd name="connsiteY16" fmla="*/ 1308 h 10000"/>
                  <a:gd name="connsiteX17" fmla="*/ 4011 w 10000"/>
                  <a:gd name="connsiteY17" fmla="*/ 1315 h 10000"/>
                  <a:gd name="connsiteX18" fmla="*/ 4011 w 10000"/>
                  <a:gd name="connsiteY18" fmla="*/ 1341 h 10000"/>
                  <a:gd name="connsiteX19" fmla="*/ 4019 w 10000"/>
                  <a:gd name="connsiteY19" fmla="*/ 1341 h 10000"/>
                  <a:gd name="connsiteX20" fmla="*/ 3997 w 10000"/>
                  <a:gd name="connsiteY20" fmla="*/ 1363 h 10000"/>
                  <a:gd name="connsiteX21" fmla="*/ 3986 w 10000"/>
                  <a:gd name="connsiteY21" fmla="*/ 1373 h 10000"/>
                  <a:gd name="connsiteX22" fmla="*/ 3981 w 10000"/>
                  <a:gd name="connsiteY22" fmla="*/ 1389 h 10000"/>
                  <a:gd name="connsiteX23" fmla="*/ 3981 w 10000"/>
                  <a:gd name="connsiteY23" fmla="*/ 1409 h 10000"/>
                  <a:gd name="connsiteX24" fmla="*/ 3981 w 10000"/>
                  <a:gd name="connsiteY24" fmla="*/ 1438 h 10000"/>
                  <a:gd name="connsiteX25" fmla="*/ 3961 w 10000"/>
                  <a:gd name="connsiteY25" fmla="*/ 1441 h 10000"/>
                  <a:gd name="connsiteX26" fmla="*/ 3942 w 10000"/>
                  <a:gd name="connsiteY26" fmla="*/ 1441 h 10000"/>
                  <a:gd name="connsiteX27" fmla="*/ 3914 w 10000"/>
                  <a:gd name="connsiteY27" fmla="*/ 1454 h 10000"/>
                  <a:gd name="connsiteX28" fmla="*/ 3892 w 10000"/>
                  <a:gd name="connsiteY28" fmla="*/ 1467 h 10000"/>
                  <a:gd name="connsiteX29" fmla="*/ 3867 w 10000"/>
                  <a:gd name="connsiteY29" fmla="*/ 1483 h 10000"/>
                  <a:gd name="connsiteX30" fmla="*/ 3845 w 10000"/>
                  <a:gd name="connsiteY30" fmla="*/ 1467 h 10000"/>
                  <a:gd name="connsiteX31" fmla="*/ 3850 w 10000"/>
                  <a:gd name="connsiteY31" fmla="*/ 1457 h 10000"/>
                  <a:gd name="connsiteX32" fmla="*/ 3864 w 10000"/>
                  <a:gd name="connsiteY32" fmla="*/ 1441 h 10000"/>
                  <a:gd name="connsiteX33" fmla="*/ 3859 w 10000"/>
                  <a:gd name="connsiteY33" fmla="*/ 1409 h 10000"/>
                  <a:gd name="connsiteX34" fmla="*/ 3842 w 10000"/>
                  <a:gd name="connsiteY34" fmla="*/ 1383 h 10000"/>
                  <a:gd name="connsiteX35" fmla="*/ 3825 w 10000"/>
                  <a:gd name="connsiteY35" fmla="*/ 1360 h 10000"/>
                  <a:gd name="connsiteX36" fmla="*/ 3809 w 10000"/>
                  <a:gd name="connsiteY36" fmla="*/ 1318 h 10000"/>
                  <a:gd name="connsiteX37" fmla="*/ 3787 w 10000"/>
                  <a:gd name="connsiteY37" fmla="*/ 1289 h 10000"/>
                  <a:gd name="connsiteX38" fmla="*/ 3759 w 10000"/>
                  <a:gd name="connsiteY38" fmla="*/ 1266 h 10000"/>
                  <a:gd name="connsiteX39" fmla="*/ 3740 w 10000"/>
                  <a:gd name="connsiteY39" fmla="*/ 1256 h 10000"/>
                  <a:gd name="connsiteX40" fmla="*/ 3715 w 10000"/>
                  <a:gd name="connsiteY40" fmla="*/ 1250 h 10000"/>
                  <a:gd name="connsiteX41" fmla="*/ 3687 w 10000"/>
                  <a:gd name="connsiteY41" fmla="*/ 1256 h 10000"/>
                  <a:gd name="connsiteX42" fmla="*/ 3681 w 10000"/>
                  <a:gd name="connsiteY42" fmla="*/ 1260 h 10000"/>
                  <a:gd name="connsiteX43" fmla="*/ 3670 w 10000"/>
                  <a:gd name="connsiteY43" fmla="*/ 1295 h 10000"/>
                  <a:gd name="connsiteX44" fmla="*/ 3651 w 10000"/>
                  <a:gd name="connsiteY44" fmla="*/ 1305 h 10000"/>
                  <a:gd name="connsiteX45" fmla="*/ 3640 w 10000"/>
                  <a:gd name="connsiteY45" fmla="*/ 1308 h 10000"/>
                  <a:gd name="connsiteX46" fmla="*/ 3626 w 10000"/>
                  <a:gd name="connsiteY46" fmla="*/ 1308 h 10000"/>
                  <a:gd name="connsiteX47" fmla="*/ 3632 w 10000"/>
                  <a:gd name="connsiteY47" fmla="*/ 1276 h 10000"/>
                  <a:gd name="connsiteX48" fmla="*/ 3609 w 10000"/>
                  <a:gd name="connsiteY48" fmla="*/ 1289 h 10000"/>
                  <a:gd name="connsiteX49" fmla="*/ 3593 w 10000"/>
                  <a:gd name="connsiteY49" fmla="*/ 1286 h 10000"/>
                  <a:gd name="connsiteX50" fmla="*/ 3590 w 10000"/>
                  <a:gd name="connsiteY50" fmla="*/ 1256 h 10000"/>
                  <a:gd name="connsiteX51" fmla="*/ 3584 w 10000"/>
                  <a:gd name="connsiteY51" fmla="*/ 1237 h 10000"/>
                  <a:gd name="connsiteX52" fmla="*/ 3573 w 10000"/>
                  <a:gd name="connsiteY52" fmla="*/ 1237 h 10000"/>
                  <a:gd name="connsiteX53" fmla="*/ 3554 w 10000"/>
                  <a:gd name="connsiteY53" fmla="*/ 1227 h 10000"/>
                  <a:gd name="connsiteX54" fmla="*/ 3546 w 10000"/>
                  <a:gd name="connsiteY54" fmla="*/ 1192 h 10000"/>
                  <a:gd name="connsiteX55" fmla="*/ 3529 w 10000"/>
                  <a:gd name="connsiteY55" fmla="*/ 1176 h 10000"/>
                  <a:gd name="connsiteX56" fmla="*/ 3512 w 10000"/>
                  <a:gd name="connsiteY56" fmla="*/ 1182 h 10000"/>
                  <a:gd name="connsiteX57" fmla="*/ 3485 w 10000"/>
                  <a:gd name="connsiteY57" fmla="*/ 1182 h 10000"/>
                  <a:gd name="connsiteX58" fmla="*/ 3463 w 10000"/>
                  <a:gd name="connsiteY58" fmla="*/ 1176 h 10000"/>
                  <a:gd name="connsiteX59" fmla="*/ 3449 w 10000"/>
                  <a:gd name="connsiteY59" fmla="*/ 1182 h 10000"/>
                  <a:gd name="connsiteX60" fmla="*/ 3432 w 10000"/>
                  <a:gd name="connsiteY60" fmla="*/ 1192 h 10000"/>
                  <a:gd name="connsiteX61" fmla="*/ 3454 w 10000"/>
                  <a:gd name="connsiteY61" fmla="*/ 1205 h 10000"/>
                  <a:gd name="connsiteX62" fmla="*/ 3463 w 10000"/>
                  <a:gd name="connsiteY62" fmla="*/ 1205 h 10000"/>
                  <a:gd name="connsiteX63" fmla="*/ 3488 w 10000"/>
                  <a:gd name="connsiteY63" fmla="*/ 1205 h 10000"/>
                  <a:gd name="connsiteX64" fmla="*/ 3488 w 10000"/>
                  <a:gd name="connsiteY64" fmla="*/ 1218 h 10000"/>
                  <a:gd name="connsiteX65" fmla="*/ 3493 w 10000"/>
                  <a:gd name="connsiteY65" fmla="*/ 1247 h 10000"/>
                  <a:gd name="connsiteX66" fmla="*/ 3512 w 10000"/>
                  <a:gd name="connsiteY66" fmla="*/ 1247 h 10000"/>
                  <a:gd name="connsiteX67" fmla="*/ 3518 w 10000"/>
                  <a:gd name="connsiteY67" fmla="*/ 1250 h 10000"/>
                  <a:gd name="connsiteX68" fmla="*/ 3521 w 10000"/>
                  <a:gd name="connsiteY68" fmla="*/ 1276 h 10000"/>
                  <a:gd name="connsiteX69" fmla="*/ 3543 w 10000"/>
                  <a:gd name="connsiteY69" fmla="*/ 1295 h 10000"/>
                  <a:gd name="connsiteX70" fmla="*/ 3546 w 10000"/>
                  <a:gd name="connsiteY70" fmla="*/ 1305 h 10000"/>
                  <a:gd name="connsiteX71" fmla="*/ 3543 w 10000"/>
                  <a:gd name="connsiteY71" fmla="*/ 1315 h 10000"/>
                  <a:gd name="connsiteX72" fmla="*/ 3543 w 10000"/>
                  <a:gd name="connsiteY72" fmla="*/ 1331 h 10000"/>
                  <a:gd name="connsiteX73" fmla="*/ 3554 w 10000"/>
                  <a:gd name="connsiteY73" fmla="*/ 1324 h 10000"/>
                  <a:gd name="connsiteX74" fmla="*/ 3560 w 10000"/>
                  <a:gd name="connsiteY74" fmla="*/ 1331 h 10000"/>
                  <a:gd name="connsiteX75" fmla="*/ 3582 w 10000"/>
                  <a:gd name="connsiteY75" fmla="*/ 1344 h 10000"/>
                  <a:gd name="connsiteX76" fmla="*/ 3598 w 10000"/>
                  <a:gd name="connsiteY76" fmla="*/ 1380 h 10000"/>
                  <a:gd name="connsiteX77" fmla="*/ 3607 w 10000"/>
                  <a:gd name="connsiteY77" fmla="*/ 1389 h 10000"/>
                  <a:gd name="connsiteX78" fmla="*/ 3623 w 10000"/>
                  <a:gd name="connsiteY78" fmla="*/ 1409 h 10000"/>
                  <a:gd name="connsiteX79" fmla="*/ 3634 w 10000"/>
                  <a:gd name="connsiteY79" fmla="*/ 1438 h 10000"/>
                  <a:gd name="connsiteX80" fmla="*/ 3632 w 10000"/>
                  <a:gd name="connsiteY80" fmla="*/ 1454 h 10000"/>
                  <a:gd name="connsiteX81" fmla="*/ 3618 w 10000"/>
                  <a:gd name="connsiteY81" fmla="*/ 1438 h 10000"/>
                  <a:gd name="connsiteX82" fmla="*/ 3598 w 10000"/>
                  <a:gd name="connsiteY82" fmla="*/ 1428 h 10000"/>
                  <a:gd name="connsiteX83" fmla="*/ 3582 w 10000"/>
                  <a:gd name="connsiteY83" fmla="*/ 1402 h 10000"/>
                  <a:gd name="connsiteX84" fmla="*/ 3562 w 10000"/>
                  <a:gd name="connsiteY84" fmla="*/ 1399 h 10000"/>
                  <a:gd name="connsiteX85" fmla="*/ 3546 w 10000"/>
                  <a:gd name="connsiteY85" fmla="*/ 1383 h 10000"/>
                  <a:gd name="connsiteX86" fmla="*/ 3510 w 10000"/>
                  <a:gd name="connsiteY86" fmla="*/ 1360 h 10000"/>
                  <a:gd name="connsiteX87" fmla="*/ 3485 w 10000"/>
                  <a:gd name="connsiteY87" fmla="*/ 1344 h 10000"/>
                  <a:gd name="connsiteX88" fmla="*/ 3454 w 10000"/>
                  <a:gd name="connsiteY88" fmla="*/ 1334 h 10000"/>
                  <a:gd name="connsiteX89" fmla="*/ 3429 w 10000"/>
                  <a:gd name="connsiteY89" fmla="*/ 1315 h 10000"/>
                  <a:gd name="connsiteX90" fmla="*/ 3416 w 10000"/>
                  <a:gd name="connsiteY90" fmla="*/ 1308 h 10000"/>
                  <a:gd name="connsiteX91" fmla="*/ 3399 w 10000"/>
                  <a:gd name="connsiteY91" fmla="*/ 1305 h 10000"/>
                  <a:gd name="connsiteX92" fmla="*/ 3382 w 10000"/>
                  <a:gd name="connsiteY92" fmla="*/ 1286 h 10000"/>
                  <a:gd name="connsiteX93" fmla="*/ 3380 w 10000"/>
                  <a:gd name="connsiteY93" fmla="*/ 1266 h 10000"/>
                  <a:gd name="connsiteX94" fmla="*/ 3388 w 10000"/>
                  <a:gd name="connsiteY94" fmla="*/ 1256 h 10000"/>
                  <a:gd name="connsiteX95" fmla="*/ 3407 w 10000"/>
                  <a:gd name="connsiteY95" fmla="*/ 1256 h 10000"/>
                  <a:gd name="connsiteX96" fmla="*/ 3396 w 10000"/>
                  <a:gd name="connsiteY96" fmla="*/ 1227 h 10000"/>
                  <a:gd name="connsiteX97" fmla="*/ 3382 w 10000"/>
                  <a:gd name="connsiteY97" fmla="*/ 1227 h 10000"/>
                  <a:gd name="connsiteX98" fmla="*/ 3360 w 10000"/>
                  <a:gd name="connsiteY98" fmla="*/ 1221 h 10000"/>
                  <a:gd name="connsiteX99" fmla="*/ 3349 w 10000"/>
                  <a:gd name="connsiteY99" fmla="*/ 1231 h 10000"/>
                  <a:gd name="connsiteX100" fmla="*/ 3352 w 10000"/>
                  <a:gd name="connsiteY100" fmla="*/ 1247 h 10000"/>
                  <a:gd name="connsiteX101" fmla="*/ 3341 w 10000"/>
                  <a:gd name="connsiteY101" fmla="*/ 1237 h 10000"/>
                  <a:gd name="connsiteX102" fmla="*/ 3335 w 10000"/>
                  <a:gd name="connsiteY102" fmla="*/ 1231 h 10000"/>
                  <a:gd name="connsiteX103" fmla="*/ 3307 w 10000"/>
                  <a:gd name="connsiteY103" fmla="*/ 1227 h 10000"/>
                  <a:gd name="connsiteX104" fmla="*/ 3294 w 10000"/>
                  <a:gd name="connsiteY104" fmla="*/ 1221 h 10000"/>
                  <a:gd name="connsiteX105" fmla="*/ 3271 w 10000"/>
                  <a:gd name="connsiteY105" fmla="*/ 1211 h 10000"/>
                  <a:gd name="connsiteX106" fmla="*/ 3252 w 10000"/>
                  <a:gd name="connsiteY106" fmla="*/ 1195 h 10000"/>
                  <a:gd name="connsiteX107" fmla="*/ 3235 w 10000"/>
                  <a:gd name="connsiteY107" fmla="*/ 1195 h 10000"/>
                  <a:gd name="connsiteX108" fmla="*/ 3235 w 10000"/>
                  <a:gd name="connsiteY108" fmla="*/ 1205 h 10000"/>
                  <a:gd name="connsiteX109" fmla="*/ 3219 w 10000"/>
                  <a:gd name="connsiteY109" fmla="*/ 1231 h 10000"/>
                  <a:gd name="connsiteX110" fmla="*/ 3213 w 10000"/>
                  <a:gd name="connsiteY110" fmla="*/ 1231 h 10000"/>
                  <a:gd name="connsiteX111" fmla="*/ 3183 w 10000"/>
                  <a:gd name="connsiteY111" fmla="*/ 1221 h 10000"/>
                  <a:gd name="connsiteX112" fmla="*/ 3175 w 10000"/>
                  <a:gd name="connsiteY112" fmla="*/ 1227 h 10000"/>
                  <a:gd name="connsiteX113" fmla="*/ 3163 w 10000"/>
                  <a:gd name="connsiteY113" fmla="*/ 1237 h 10000"/>
                  <a:gd name="connsiteX114" fmla="*/ 3158 w 10000"/>
                  <a:gd name="connsiteY114" fmla="*/ 1260 h 10000"/>
                  <a:gd name="connsiteX115" fmla="*/ 3158 w 10000"/>
                  <a:gd name="connsiteY115" fmla="*/ 1276 h 10000"/>
                  <a:gd name="connsiteX116" fmla="*/ 3163 w 10000"/>
                  <a:gd name="connsiteY116" fmla="*/ 1295 h 10000"/>
                  <a:gd name="connsiteX117" fmla="*/ 3166 w 10000"/>
                  <a:gd name="connsiteY117" fmla="*/ 1308 h 10000"/>
                  <a:gd name="connsiteX118" fmla="*/ 3158 w 10000"/>
                  <a:gd name="connsiteY118" fmla="*/ 1315 h 10000"/>
                  <a:gd name="connsiteX119" fmla="*/ 3133 w 10000"/>
                  <a:gd name="connsiteY119" fmla="*/ 1299 h 10000"/>
                  <a:gd name="connsiteX120" fmla="*/ 3114 w 10000"/>
                  <a:gd name="connsiteY120" fmla="*/ 1276 h 10000"/>
                  <a:gd name="connsiteX121" fmla="*/ 3078 w 10000"/>
                  <a:gd name="connsiteY121" fmla="*/ 1240 h 10000"/>
                  <a:gd name="connsiteX122" fmla="*/ 3044 w 10000"/>
                  <a:gd name="connsiteY122" fmla="*/ 1227 h 10000"/>
                  <a:gd name="connsiteX123" fmla="*/ 3033 w 10000"/>
                  <a:gd name="connsiteY123" fmla="*/ 1231 h 10000"/>
                  <a:gd name="connsiteX124" fmla="*/ 3036 w 10000"/>
                  <a:gd name="connsiteY124" fmla="*/ 1256 h 10000"/>
                  <a:gd name="connsiteX125" fmla="*/ 3044 w 10000"/>
                  <a:gd name="connsiteY125" fmla="*/ 1266 h 10000"/>
                  <a:gd name="connsiteX126" fmla="*/ 3044 w 10000"/>
                  <a:gd name="connsiteY126" fmla="*/ 1276 h 10000"/>
                  <a:gd name="connsiteX127" fmla="*/ 3036 w 10000"/>
                  <a:gd name="connsiteY127" fmla="*/ 1276 h 10000"/>
                  <a:gd name="connsiteX128" fmla="*/ 3028 w 10000"/>
                  <a:gd name="connsiteY128" fmla="*/ 1266 h 10000"/>
                  <a:gd name="connsiteX129" fmla="*/ 3025 w 10000"/>
                  <a:gd name="connsiteY129" fmla="*/ 1256 h 10000"/>
                  <a:gd name="connsiteX130" fmla="*/ 3008 w 10000"/>
                  <a:gd name="connsiteY130" fmla="*/ 1205 h 10000"/>
                  <a:gd name="connsiteX131" fmla="*/ 3000 w 10000"/>
                  <a:gd name="connsiteY131" fmla="*/ 1192 h 10000"/>
                  <a:gd name="connsiteX132" fmla="*/ 2994 w 10000"/>
                  <a:gd name="connsiteY132" fmla="*/ 1176 h 10000"/>
                  <a:gd name="connsiteX133" fmla="*/ 2986 w 10000"/>
                  <a:gd name="connsiteY133" fmla="*/ 1182 h 10000"/>
                  <a:gd name="connsiteX134" fmla="*/ 2981 w 10000"/>
                  <a:gd name="connsiteY134" fmla="*/ 1192 h 10000"/>
                  <a:gd name="connsiteX135" fmla="*/ 2970 w 10000"/>
                  <a:gd name="connsiteY135" fmla="*/ 1201 h 10000"/>
                  <a:gd name="connsiteX136" fmla="*/ 2956 w 10000"/>
                  <a:gd name="connsiteY136" fmla="*/ 1218 h 10000"/>
                  <a:gd name="connsiteX137" fmla="*/ 2939 w 10000"/>
                  <a:gd name="connsiteY137" fmla="*/ 1240 h 10000"/>
                  <a:gd name="connsiteX138" fmla="*/ 2928 w 10000"/>
                  <a:gd name="connsiteY138" fmla="*/ 1247 h 10000"/>
                  <a:gd name="connsiteX139" fmla="*/ 2922 w 10000"/>
                  <a:gd name="connsiteY139" fmla="*/ 1250 h 10000"/>
                  <a:gd name="connsiteX140" fmla="*/ 2911 w 10000"/>
                  <a:gd name="connsiteY140" fmla="*/ 1250 h 10000"/>
                  <a:gd name="connsiteX141" fmla="*/ 2884 w 10000"/>
                  <a:gd name="connsiteY141" fmla="*/ 1247 h 10000"/>
                  <a:gd name="connsiteX142" fmla="*/ 2864 w 10000"/>
                  <a:gd name="connsiteY142" fmla="*/ 1237 h 10000"/>
                  <a:gd name="connsiteX143" fmla="*/ 2848 w 10000"/>
                  <a:gd name="connsiteY143" fmla="*/ 1231 h 10000"/>
                  <a:gd name="connsiteX144" fmla="*/ 2834 w 10000"/>
                  <a:gd name="connsiteY144" fmla="*/ 1227 h 10000"/>
                  <a:gd name="connsiteX145" fmla="*/ 2831 w 10000"/>
                  <a:gd name="connsiteY145" fmla="*/ 1227 h 10000"/>
                  <a:gd name="connsiteX146" fmla="*/ 2831 w 10000"/>
                  <a:gd name="connsiteY146" fmla="*/ 1221 h 10000"/>
                  <a:gd name="connsiteX147" fmla="*/ 2825 w 10000"/>
                  <a:gd name="connsiteY147" fmla="*/ 1205 h 10000"/>
                  <a:gd name="connsiteX148" fmla="*/ 2823 w 10000"/>
                  <a:gd name="connsiteY148" fmla="*/ 1192 h 10000"/>
                  <a:gd name="connsiteX149" fmla="*/ 2817 w 10000"/>
                  <a:gd name="connsiteY149" fmla="*/ 1182 h 10000"/>
                  <a:gd name="connsiteX150" fmla="*/ 2814 w 10000"/>
                  <a:gd name="connsiteY150" fmla="*/ 1176 h 10000"/>
                  <a:gd name="connsiteX151" fmla="*/ 2792 w 10000"/>
                  <a:gd name="connsiteY151" fmla="*/ 1172 h 10000"/>
                  <a:gd name="connsiteX152" fmla="*/ 2759 w 10000"/>
                  <a:gd name="connsiteY152" fmla="*/ 1156 h 10000"/>
                  <a:gd name="connsiteX153" fmla="*/ 2734 w 10000"/>
                  <a:gd name="connsiteY153" fmla="*/ 1143 h 10000"/>
                  <a:gd name="connsiteX154" fmla="*/ 2695 w 10000"/>
                  <a:gd name="connsiteY154" fmla="*/ 1124 h 10000"/>
                  <a:gd name="connsiteX155" fmla="*/ 2670 w 10000"/>
                  <a:gd name="connsiteY155" fmla="*/ 1108 h 10000"/>
                  <a:gd name="connsiteX156" fmla="*/ 2645 w 10000"/>
                  <a:gd name="connsiteY156" fmla="*/ 1091 h 10000"/>
                  <a:gd name="connsiteX157" fmla="*/ 2618 w 10000"/>
                  <a:gd name="connsiteY157" fmla="*/ 1088 h 10000"/>
                  <a:gd name="connsiteX158" fmla="*/ 2576 w 10000"/>
                  <a:gd name="connsiteY158" fmla="*/ 1088 h 10000"/>
                  <a:gd name="connsiteX159" fmla="*/ 2551 w 10000"/>
                  <a:gd name="connsiteY159" fmla="*/ 1091 h 10000"/>
                  <a:gd name="connsiteX160" fmla="*/ 2521 w 10000"/>
                  <a:gd name="connsiteY160" fmla="*/ 1098 h 10000"/>
                  <a:gd name="connsiteX161" fmla="*/ 2493 w 10000"/>
                  <a:gd name="connsiteY161" fmla="*/ 1104 h 10000"/>
                  <a:gd name="connsiteX162" fmla="*/ 2468 w 10000"/>
                  <a:gd name="connsiteY162" fmla="*/ 1108 h 10000"/>
                  <a:gd name="connsiteX163" fmla="*/ 2404 w 10000"/>
                  <a:gd name="connsiteY163" fmla="*/ 1124 h 10000"/>
                  <a:gd name="connsiteX164" fmla="*/ 2366 w 10000"/>
                  <a:gd name="connsiteY164" fmla="*/ 1133 h 10000"/>
                  <a:gd name="connsiteX165" fmla="*/ 2346 w 10000"/>
                  <a:gd name="connsiteY165" fmla="*/ 1137 h 10000"/>
                  <a:gd name="connsiteX166" fmla="*/ 2294 w 10000"/>
                  <a:gd name="connsiteY166" fmla="*/ 1146 h 10000"/>
                  <a:gd name="connsiteX167" fmla="*/ 2249 w 10000"/>
                  <a:gd name="connsiteY167" fmla="*/ 1156 h 10000"/>
                  <a:gd name="connsiteX168" fmla="*/ 2230 w 10000"/>
                  <a:gd name="connsiteY168" fmla="*/ 1156 h 10000"/>
                  <a:gd name="connsiteX169" fmla="*/ 2222 w 10000"/>
                  <a:gd name="connsiteY169" fmla="*/ 1163 h 10000"/>
                  <a:gd name="connsiteX170" fmla="*/ 2194 w 10000"/>
                  <a:gd name="connsiteY170" fmla="*/ 1163 h 10000"/>
                  <a:gd name="connsiteX171" fmla="*/ 2172 w 10000"/>
                  <a:gd name="connsiteY171" fmla="*/ 1163 h 10000"/>
                  <a:gd name="connsiteX172" fmla="*/ 2147 w 10000"/>
                  <a:gd name="connsiteY172" fmla="*/ 1166 h 10000"/>
                  <a:gd name="connsiteX173" fmla="*/ 2108 w 10000"/>
                  <a:gd name="connsiteY173" fmla="*/ 1166 h 10000"/>
                  <a:gd name="connsiteX174" fmla="*/ 2083 w 10000"/>
                  <a:gd name="connsiteY174" fmla="*/ 1156 h 10000"/>
                  <a:gd name="connsiteX175" fmla="*/ 2042 w 10000"/>
                  <a:gd name="connsiteY175" fmla="*/ 1143 h 10000"/>
                  <a:gd name="connsiteX176" fmla="*/ 2011 w 10000"/>
                  <a:gd name="connsiteY176" fmla="*/ 1143 h 10000"/>
                  <a:gd name="connsiteX177" fmla="*/ 1994 w 10000"/>
                  <a:gd name="connsiteY177" fmla="*/ 1146 h 10000"/>
                  <a:gd name="connsiteX178" fmla="*/ 1967 w 10000"/>
                  <a:gd name="connsiteY178" fmla="*/ 1156 h 10000"/>
                  <a:gd name="connsiteX179" fmla="*/ 1903 w 10000"/>
                  <a:gd name="connsiteY179" fmla="*/ 1176 h 10000"/>
                  <a:gd name="connsiteX180" fmla="*/ 1873 w 10000"/>
                  <a:gd name="connsiteY180" fmla="*/ 1182 h 10000"/>
                  <a:gd name="connsiteX181" fmla="*/ 1850 w 10000"/>
                  <a:gd name="connsiteY181" fmla="*/ 1185 h 10000"/>
                  <a:gd name="connsiteX182" fmla="*/ 1842 w 10000"/>
                  <a:gd name="connsiteY182" fmla="*/ 1192 h 10000"/>
                  <a:gd name="connsiteX183" fmla="*/ 1823 w 10000"/>
                  <a:gd name="connsiteY183" fmla="*/ 1195 h 10000"/>
                  <a:gd name="connsiteX184" fmla="*/ 1814 w 10000"/>
                  <a:gd name="connsiteY184" fmla="*/ 1201 h 10000"/>
                  <a:gd name="connsiteX185" fmla="*/ 1792 w 10000"/>
                  <a:gd name="connsiteY185" fmla="*/ 1218 h 10000"/>
                  <a:gd name="connsiteX186" fmla="*/ 1767 w 10000"/>
                  <a:gd name="connsiteY186" fmla="*/ 1231 h 10000"/>
                  <a:gd name="connsiteX187" fmla="*/ 1717 w 10000"/>
                  <a:gd name="connsiteY187" fmla="*/ 1266 h 10000"/>
                  <a:gd name="connsiteX188" fmla="*/ 1695 w 10000"/>
                  <a:gd name="connsiteY188" fmla="*/ 1279 h 10000"/>
                  <a:gd name="connsiteX189" fmla="*/ 1654 w 10000"/>
                  <a:gd name="connsiteY189" fmla="*/ 1308 h 10000"/>
                  <a:gd name="connsiteX190" fmla="*/ 1620 w 10000"/>
                  <a:gd name="connsiteY190" fmla="*/ 1334 h 10000"/>
                  <a:gd name="connsiteX191" fmla="*/ 1590 w 10000"/>
                  <a:gd name="connsiteY191" fmla="*/ 1360 h 10000"/>
                  <a:gd name="connsiteX192" fmla="*/ 1565 w 10000"/>
                  <a:gd name="connsiteY192" fmla="*/ 1380 h 10000"/>
                  <a:gd name="connsiteX193" fmla="*/ 1532 w 10000"/>
                  <a:gd name="connsiteY193" fmla="*/ 1402 h 10000"/>
                  <a:gd name="connsiteX194" fmla="*/ 1501 w 10000"/>
                  <a:gd name="connsiteY194" fmla="*/ 1418 h 10000"/>
                  <a:gd name="connsiteX195" fmla="*/ 1460 w 10000"/>
                  <a:gd name="connsiteY195" fmla="*/ 1438 h 10000"/>
                  <a:gd name="connsiteX196" fmla="*/ 1435 w 10000"/>
                  <a:gd name="connsiteY196" fmla="*/ 1454 h 10000"/>
                  <a:gd name="connsiteX197" fmla="*/ 1421 w 10000"/>
                  <a:gd name="connsiteY197" fmla="*/ 1464 h 10000"/>
                  <a:gd name="connsiteX198" fmla="*/ 1380 w 10000"/>
                  <a:gd name="connsiteY198" fmla="*/ 1473 h 10000"/>
                  <a:gd name="connsiteX199" fmla="*/ 1324 w 10000"/>
                  <a:gd name="connsiteY199" fmla="*/ 1477 h 10000"/>
                  <a:gd name="connsiteX200" fmla="*/ 1274 w 10000"/>
                  <a:gd name="connsiteY200" fmla="*/ 1483 h 10000"/>
                  <a:gd name="connsiteX201" fmla="*/ 1244 w 10000"/>
                  <a:gd name="connsiteY201" fmla="*/ 1486 h 10000"/>
                  <a:gd name="connsiteX202" fmla="*/ 1233 w 10000"/>
                  <a:gd name="connsiteY202" fmla="*/ 1486 h 10000"/>
                  <a:gd name="connsiteX203" fmla="*/ 1197 w 10000"/>
                  <a:gd name="connsiteY203" fmla="*/ 1493 h 10000"/>
                  <a:gd name="connsiteX204" fmla="*/ 1180 w 10000"/>
                  <a:gd name="connsiteY204" fmla="*/ 1496 h 10000"/>
                  <a:gd name="connsiteX205" fmla="*/ 1169 w 10000"/>
                  <a:gd name="connsiteY205" fmla="*/ 1496 h 10000"/>
                  <a:gd name="connsiteX206" fmla="*/ 1161 w 10000"/>
                  <a:gd name="connsiteY206" fmla="*/ 1503 h 10000"/>
                  <a:gd name="connsiteX207" fmla="*/ 1155 w 10000"/>
                  <a:gd name="connsiteY207" fmla="*/ 1503 h 10000"/>
                  <a:gd name="connsiteX208" fmla="*/ 501 w 10000"/>
                  <a:gd name="connsiteY208" fmla="*/ 2277 h 10000"/>
                  <a:gd name="connsiteX209" fmla="*/ 396 w 10000"/>
                  <a:gd name="connsiteY209" fmla="*/ 2532 h 10000"/>
                  <a:gd name="connsiteX210" fmla="*/ 324 w 10000"/>
                  <a:gd name="connsiteY210" fmla="*/ 2759 h 10000"/>
                  <a:gd name="connsiteX211" fmla="*/ 274 w 10000"/>
                  <a:gd name="connsiteY211" fmla="*/ 2866 h 10000"/>
                  <a:gd name="connsiteX212" fmla="*/ 202 w 10000"/>
                  <a:gd name="connsiteY212" fmla="*/ 3008 h 10000"/>
                  <a:gd name="connsiteX213" fmla="*/ 211 w 10000"/>
                  <a:gd name="connsiteY213" fmla="*/ 3177 h 10000"/>
                  <a:gd name="connsiteX214" fmla="*/ 235 w 10000"/>
                  <a:gd name="connsiteY214" fmla="*/ 3368 h 10000"/>
                  <a:gd name="connsiteX215" fmla="*/ 266 w 10000"/>
                  <a:gd name="connsiteY215" fmla="*/ 3595 h 10000"/>
                  <a:gd name="connsiteX216" fmla="*/ 299 w 10000"/>
                  <a:gd name="connsiteY216" fmla="*/ 3831 h 10000"/>
                  <a:gd name="connsiteX217" fmla="*/ 305 w 10000"/>
                  <a:gd name="connsiteY217" fmla="*/ 3863 h 10000"/>
                  <a:gd name="connsiteX218" fmla="*/ 341 w 10000"/>
                  <a:gd name="connsiteY218" fmla="*/ 3941 h 10000"/>
                  <a:gd name="connsiteX219" fmla="*/ 186 w 10000"/>
                  <a:gd name="connsiteY219" fmla="*/ 3935 h 10000"/>
                  <a:gd name="connsiteX220" fmla="*/ 30 w 10000"/>
                  <a:gd name="connsiteY220" fmla="*/ 3925 h 10000"/>
                  <a:gd name="connsiteX221" fmla="*/ 0 w 10000"/>
                  <a:gd name="connsiteY221" fmla="*/ 4054 h 10000"/>
                  <a:gd name="connsiteX222" fmla="*/ 14 w 10000"/>
                  <a:gd name="connsiteY222" fmla="*/ 4152 h 10000"/>
                  <a:gd name="connsiteX223" fmla="*/ 22 w 10000"/>
                  <a:gd name="connsiteY223" fmla="*/ 4242 h 10000"/>
                  <a:gd name="connsiteX224" fmla="*/ 30 w 10000"/>
                  <a:gd name="connsiteY224" fmla="*/ 4291 h 10000"/>
                  <a:gd name="connsiteX225" fmla="*/ 102 w 10000"/>
                  <a:gd name="connsiteY225" fmla="*/ 4271 h 10000"/>
                  <a:gd name="connsiteX226" fmla="*/ 155 w 10000"/>
                  <a:gd name="connsiteY226" fmla="*/ 4262 h 10000"/>
                  <a:gd name="connsiteX227" fmla="*/ 410 w 10000"/>
                  <a:gd name="connsiteY227" fmla="*/ 4255 h 10000"/>
                  <a:gd name="connsiteX228" fmla="*/ 418 w 10000"/>
                  <a:gd name="connsiteY228" fmla="*/ 4385 h 10000"/>
                  <a:gd name="connsiteX229" fmla="*/ 429 w 10000"/>
                  <a:gd name="connsiteY229" fmla="*/ 4543 h 10000"/>
                  <a:gd name="connsiteX230" fmla="*/ 443 w 10000"/>
                  <a:gd name="connsiteY230" fmla="*/ 4585 h 10000"/>
                  <a:gd name="connsiteX231" fmla="*/ 465 w 10000"/>
                  <a:gd name="connsiteY231" fmla="*/ 4611 h 10000"/>
                  <a:gd name="connsiteX232" fmla="*/ 468 w 10000"/>
                  <a:gd name="connsiteY232" fmla="*/ 4621 h 10000"/>
                  <a:gd name="connsiteX233" fmla="*/ 474 w 10000"/>
                  <a:gd name="connsiteY233" fmla="*/ 4679 h 10000"/>
                  <a:gd name="connsiteX234" fmla="*/ 554 w 10000"/>
                  <a:gd name="connsiteY234" fmla="*/ 4738 h 10000"/>
                  <a:gd name="connsiteX235" fmla="*/ 637 w 10000"/>
                  <a:gd name="connsiteY235" fmla="*/ 4809 h 10000"/>
                  <a:gd name="connsiteX236" fmla="*/ 704 w 10000"/>
                  <a:gd name="connsiteY236" fmla="*/ 4851 h 10000"/>
                  <a:gd name="connsiteX237" fmla="*/ 740 w 10000"/>
                  <a:gd name="connsiteY237" fmla="*/ 4893 h 10000"/>
                  <a:gd name="connsiteX238" fmla="*/ 756 w 10000"/>
                  <a:gd name="connsiteY238" fmla="*/ 4896 h 10000"/>
                  <a:gd name="connsiteX239" fmla="*/ 767 w 10000"/>
                  <a:gd name="connsiteY239" fmla="*/ 4880 h 10000"/>
                  <a:gd name="connsiteX240" fmla="*/ 806 w 10000"/>
                  <a:gd name="connsiteY240" fmla="*/ 4945 h 10000"/>
                  <a:gd name="connsiteX241" fmla="*/ 886 w 10000"/>
                  <a:gd name="connsiteY241" fmla="*/ 5078 h 10000"/>
                  <a:gd name="connsiteX242" fmla="*/ 911 w 10000"/>
                  <a:gd name="connsiteY242" fmla="*/ 5130 h 10000"/>
                  <a:gd name="connsiteX243" fmla="*/ 920 w 10000"/>
                  <a:gd name="connsiteY243" fmla="*/ 5191 h 10000"/>
                  <a:gd name="connsiteX244" fmla="*/ 920 w 10000"/>
                  <a:gd name="connsiteY244" fmla="*/ 5220 h 10000"/>
                  <a:gd name="connsiteX245" fmla="*/ 911 w 10000"/>
                  <a:gd name="connsiteY245" fmla="*/ 5314 h 10000"/>
                  <a:gd name="connsiteX246" fmla="*/ 898 w 10000"/>
                  <a:gd name="connsiteY246" fmla="*/ 5369 h 10000"/>
                  <a:gd name="connsiteX247" fmla="*/ 895 w 10000"/>
                  <a:gd name="connsiteY247" fmla="*/ 5385 h 10000"/>
                  <a:gd name="connsiteX248" fmla="*/ 895 w 10000"/>
                  <a:gd name="connsiteY248" fmla="*/ 5405 h 10000"/>
                  <a:gd name="connsiteX249" fmla="*/ 898 w 10000"/>
                  <a:gd name="connsiteY249" fmla="*/ 5434 h 10000"/>
                  <a:gd name="connsiteX250" fmla="*/ 911 w 10000"/>
                  <a:gd name="connsiteY250" fmla="*/ 5463 h 10000"/>
                  <a:gd name="connsiteX251" fmla="*/ 920 w 10000"/>
                  <a:gd name="connsiteY251" fmla="*/ 5492 h 10000"/>
                  <a:gd name="connsiteX252" fmla="*/ 934 w 10000"/>
                  <a:gd name="connsiteY252" fmla="*/ 5518 h 10000"/>
                  <a:gd name="connsiteX253" fmla="*/ 1169 w 10000"/>
                  <a:gd name="connsiteY253" fmla="*/ 5738 h 10000"/>
                  <a:gd name="connsiteX254" fmla="*/ 1188 w 10000"/>
                  <a:gd name="connsiteY254" fmla="*/ 5755 h 10000"/>
                  <a:gd name="connsiteX255" fmla="*/ 1216 w 10000"/>
                  <a:gd name="connsiteY255" fmla="*/ 5758 h 10000"/>
                  <a:gd name="connsiteX256" fmla="*/ 1313 w 10000"/>
                  <a:gd name="connsiteY256" fmla="*/ 5774 h 10000"/>
                  <a:gd name="connsiteX257" fmla="*/ 1349 w 10000"/>
                  <a:gd name="connsiteY257" fmla="*/ 5787 h 10000"/>
                  <a:gd name="connsiteX258" fmla="*/ 1393 w 10000"/>
                  <a:gd name="connsiteY258" fmla="*/ 5793 h 10000"/>
                  <a:gd name="connsiteX259" fmla="*/ 1393 w 10000"/>
                  <a:gd name="connsiteY259" fmla="*/ 5797 h 10000"/>
                  <a:gd name="connsiteX260" fmla="*/ 1421 w 10000"/>
                  <a:gd name="connsiteY260" fmla="*/ 5810 h 10000"/>
                  <a:gd name="connsiteX261" fmla="*/ 1446 w 10000"/>
                  <a:gd name="connsiteY261" fmla="*/ 5829 h 10000"/>
                  <a:gd name="connsiteX262" fmla="*/ 1460 w 10000"/>
                  <a:gd name="connsiteY262" fmla="*/ 5842 h 10000"/>
                  <a:gd name="connsiteX263" fmla="*/ 1476 w 10000"/>
                  <a:gd name="connsiteY263" fmla="*/ 5848 h 10000"/>
                  <a:gd name="connsiteX264" fmla="*/ 1501 w 10000"/>
                  <a:gd name="connsiteY264" fmla="*/ 5852 h 10000"/>
                  <a:gd name="connsiteX265" fmla="*/ 1532 w 10000"/>
                  <a:gd name="connsiteY265" fmla="*/ 5887 h 10000"/>
                  <a:gd name="connsiteX266" fmla="*/ 1565 w 10000"/>
                  <a:gd name="connsiteY266" fmla="*/ 5942 h 10000"/>
                  <a:gd name="connsiteX267" fmla="*/ 1587 w 10000"/>
                  <a:gd name="connsiteY267" fmla="*/ 5972 h 10000"/>
                  <a:gd name="connsiteX268" fmla="*/ 1612 w 10000"/>
                  <a:gd name="connsiteY268" fmla="*/ 5955 h 10000"/>
                  <a:gd name="connsiteX269" fmla="*/ 1679 w 10000"/>
                  <a:gd name="connsiteY269" fmla="*/ 6049 h 10000"/>
                  <a:gd name="connsiteX270" fmla="*/ 1720 w 10000"/>
                  <a:gd name="connsiteY270" fmla="*/ 6108 h 10000"/>
                  <a:gd name="connsiteX271" fmla="*/ 1751 w 10000"/>
                  <a:gd name="connsiteY271" fmla="*/ 6133 h 10000"/>
                  <a:gd name="connsiteX272" fmla="*/ 1792 w 10000"/>
                  <a:gd name="connsiteY272" fmla="*/ 6169 h 10000"/>
                  <a:gd name="connsiteX273" fmla="*/ 1801 w 10000"/>
                  <a:gd name="connsiteY273" fmla="*/ 6172 h 10000"/>
                  <a:gd name="connsiteX274" fmla="*/ 1814 w 10000"/>
                  <a:gd name="connsiteY274" fmla="*/ 6286 h 10000"/>
                  <a:gd name="connsiteX275" fmla="*/ 1817 w 10000"/>
                  <a:gd name="connsiteY275" fmla="*/ 6331 h 10000"/>
                  <a:gd name="connsiteX276" fmla="*/ 1809 w 10000"/>
                  <a:gd name="connsiteY276" fmla="*/ 6444 h 10000"/>
                  <a:gd name="connsiteX277" fmla="*/ 1801 w 10000"/>
                  <a:gd name="connsiteY277" fmla="*/ 6499 h 10000"/>
                  <a:gd name="connsiteX278" fmla="*/ 1781 w 10000"/>
                  <a:gd name="connsiteY278" fmla="*/ 6522 h 10000"/>
                  <a:gd name="connsiteX279" fmla="*/ 1773 w 10000"/>
                  <a:gd name="connsiteY279" fmla="*/ 6541 h 10000"/>
                  <a:gd name="connsiteX280" fmla="*/ 1762 w 10000"/>
                  <a:gd name="connsiteY280" fmla="*/ 6571 h 10000"/>
                  <a:gd name="connsiteX281" fmla="*/ 1767 w 10000"/>
                  <a:gd name="connsiteY281" fmla="*/ 6622 h 10000"/>
                  <a:gd name="connsiteX282" fmla="*/ 1767 w 10000"/>
                  <a:gd name="connsiteY282" fmla="*/ 6665 h 10000"/>
                  <a:gd name="connsiteX283" fmla="*/ 1767 w 10000"/>
                  <a:gd name="connsiteY283" fmla="*/ 6694 h 10000"/>
                  <a:gd name="connsiteX284" fmla="*/ 1776 w 10000"/>
                  <a:gd name="connsiteY284" fmla="*/ 6726 h 10000"/>
                  <a:gd name="connsiteX285" fmla="*/ 1776 w 10000"/>
                  <a:gd name="connsiteY285" fmla="*/ 6745 h 10000"/>
                  <a:gd name="connsiteX286" fmla="*/ 1767 w 10000"/>
                  <a:gd name="connsiteY286" fmla="*/ 6765 h 10000"/>
                  <a:gd name="connsiteX287" fmla="*/ 1762 w 10000"/>
                  <a:gd name="connsiteY287" fmla="*/ 6804 h 10000"/>
                  <a:gd name="connsiteX288" fmla="*/ 1753 w 10000"/>
                  <a:gd name="connsiteY288" fmla="*/ 6839 h 10000"/>
                  <a:gd name="connsiteX289" fmla="*/ 1742 w 10000"/>
                  <a:gd name="connsiteY289" fmla="*/ 6849 h 10000"/>
                  <a:gd name="connsiteX290" fmla="*/ 1726 w 10000"/>
                  <a:gd name="connsiteY290" fmla="*/ 6849 h 10000"/>
                  <a:gd name="connsiteX291" fmla="*/ 1712 w 10000"/>
                  <a:gd name="connsiteY291" fmla="*/ 6852 h 10000"/>
                  <a:gd name="connsiteX292" fmla="*/ 1640 w 10000"/>
                  <a:gd name="connsiteY292" fmla="*/ 6953 h 10000"/>
                  <a:gd name="connsiteX293" fmla="*/ 1493 w 10000"/>
                  <a:gd name="connsiteY293" fmla="*/ 7105 h 10000"/>
                  <a:gd name="connsiteX294" fmla="*/ 1490 w 10000"/>
                  <a:gd name="connsiteY294" fmla="*/ 7124 h 10000"/>
                  <a:gd name="connsiteX295" fmla="*/ 1468 w 10000"/>
                  <a:gd name="connsiteY295" fmla="*/ 7137 h 10000"/>
                  <a:gd name="connsiteX296" fmla="*/ 1454 w 10000"/>
                  <a:gd name="connsiteY296" fmla="*/ 7144 h 10000"/>
                  <a:gd name="connsiteX297" fmla="*/ 1452 w 10000"/>
                  <a:gd name="connsiteY297" fmla="*/ 7157 h 10000"/>
                  <a:gd name="connsiteX298" fmla="*/ 1446 w 10000"/>
                  <a:gd name="connsiteY298" fmla="*/ 7199 h 10000"/>
                  <a:gd name="connsiteX299" fmla="*/ 1476 w 10000"/>
                  <a:gd name="connsiteY299" fmla="*/ 7247 h 10000"/>
                  <a:gd name="connsiteX300" fmla="*/ 1501 w 10000"/>
                  <a:gd name="connsiteY300" fmla="*/ 7270 h 10000"/>
                  <a:gd name="connsiteX301" fmla="*/ 1518 w 10000"/>
                  <a:gd name="connsiteY301" fmla="*/ 7286 h 10000"/>
                  <a:gd name="connsiteX302" fmla="*/ 1524 w 10000"/>
                  <a:gd name="connsiteY302" fmla="*/ 7306 h 10000"/>
                  <a:gd name="connsiteX303" fmla="*/ 1540 w 10000"/>
                  <a:gd name="connsiteY303" fmla="*/ 7322 h 10000"/>
                  <a:gd name="connsiteX304" fmla="*/ 1565 w 10000"/>
                  <a:gd name="connsiteY304" fmla="*/ 7325 h 10000"/>
                  <a:gd name="connsiteX305" fmla="*/ 1590 w 10000"/>
                  <a:gd name="connsiteY305" fmla="*/ 7332 h 10000"/>
                  <a:gd name="connsiteX306" fmla="*/ 1615 w 10000"/>
                  <a:gd name="connsiteY306" fmla="*/ 7345 h 10000"/>
                  <a:gd name="connsiteX307" fmla="*/ 1662 w 10000"/>
                  <a:gd name="connsiteY307" fmla="*/ 7370 h 10000"/>
                  <a:gd name="connsiteX308" fmla="*/ 1670 w 10000"/>
                  <a:gd name="connsiteY308" fmla="*/ 7351 h 10000"/>
                  <a:gd name="connsiteX309" fmla="*/ 1726 w 10000"/>
                  <a:gd name="connsiteY309" fmla="*/ 7354 h 10000"/>
                  <a:gd name="connsiteX310" fmla="*/ 1726 w 10000"/>
                  <a:gd name="connsiteY310" fmla="*/ 7400 h 10000"/>
                  <a:gd name="connsiteX311" fmla="*/ 1773 w 10000"/>
                  <a:gd name="connsiteY311" fmla="*/ 7409 h 10000"/>
                  <a:gd name="connsiteX312" fmla="*/ 1806 w 10000"/>
                  <a:gd name="connsiteY312" fmla="*/ 7416 h 10000"/>
                  <a:gd name="connsiteX313" fmla="*/ 1839 w 10000"/>
                  <a:gd name="connsiteY313" fmla="*/ 7403 h 10000"/>
                  <a:gd name="connsiteX314" fmla="*/ 1886 w 10000"/>
                  <a:gd name="connsiteY314" fmla="*/ 7403 h 10000"/>
                  <a:gd name="connsiteX315" fmla="*/ 1898 w 10000"/>
                  <a:gd name="connsiteY315" fmla="*/ 7403 h 10000"/>
                  <a:gd name="connsiteX316" fmla="*/ 1914 w 10000"/>
                  <a:gd name="connsiteY316" fmla="*/ 7494 h 10000"/>
                  <a:gd name="connsiteX317" fmla="*/ 1895 w 10000"/>
                  <a:gd name="connsiteY317" fmla="*/ 7523 h 10000"/>
                  <a:gd name="connsiteX318" fmla="*/ 1825 w 10000"/>
                  <a:gd name="connsiteY318" fmla="*/ 7617 h 10000"/>
                  <a:gd name="connsiteX319" fmla="*/ 1776 w 10000"/>
                  <a:gd name="connsiteY319" fmla="*/ 7691 h 10000"/>
                  <a:gd name="connsiteX320" fmla="*/ 1781 w 10000"/>
                  <a:gd name="connsiteY320" fmla="*/ 7723 h 10000"/>
                  <a:gd name="connsiteX321" fmla="*/ 1767 w 10000"/>
                  <a:gd name="connsiteY321" fmla="*/ 7759 h 10000"/>
                  <a:gd name="connsiteX322" fmla="*/ 1762 w 10000"/>
                  <a:gd name="connsiteY322" fmla="*/ 7817 h 10000"/>
                  <a:gd name="connsiteX323" fmla="*/ 1762 w 10000"/>
                  <a:gd name="connsiteY323" fmla="*/ 7856 h 10000"/>
                  <a:gd name="connsiteX324" fmla="*/ 1776 w 10000"/>
                  <a:gd name="connsiteY324" fmla="*/ 7892 h 10000"/>
                  <a:gd name="connsiteX325" fmla="*/ 1784 w 10000"/>
                  <a:gd name="connsiteY325" fmla="*/ 7902 h 10000"/>
                  <a:gd name="connsiteX326" fmla="*/ 1801 w 10000"/>
                  <a:gd name="connsiteY326" fmla="*/ 7908 h 10000"/>
                  <a:gd name="connsiteX327" fmla="*/ 1809 w 10000"/>
                  <a:gd name="connsiteY327" fmla="*/ 7911 h 10000"/>
                  <a:gd name="connsiteX328" fmla="*/ 1801 w 10000"/>
                  <a:gd name="connsiteY328" fmla="*/ 7940 h 10000"/>
                  <a:gd name="connsiteX329" fmla="*/ 1798 w 10000"/>
                  <a:gd name="connsiteY329" fmla="*/ 7979 h 10000"/>
                  <a:gd name="connsiteX330" fmla="*/ 1806 w 10000"/>
                  <a:gd name="connsiteY330" fmla="*/ 8002 h 10000"/>
                  <a:gd name="connsiteX331" fmla="*/ 1823 w 10000"/>
                  <a:gd name="connsiteY331" fmla="*/ 8021 h 10000"/>
                  <a:gd name="connsiteX332" fmla="*/ 1834 w 10000"/>
                  <a:gd name="connsiteY332" fmla="*/ 8044 h 10000"/>
                  <a:gd name="connsiteX333" fmla="*/ 1839 w 10000"/>
                  <a:gd name="connsiteY333" fmla="*/ 8073 h 10000"/>
                  <a:gd name="connsiteX334" fmla="*/ 1842 w 10000"/>
                  <a:gd name="connsiteY334" fmla="*/ 8106 h 10000"/>
                  <a:gd name="connsiteX335" fmla="*/ 1839 w 10000"/>
                  <a:gd name="connsiteY335" fmla="*/ 8144 h 10000"/>
                  <a:gd name="connsiteX336" fmla="*/ 1856 w 10000"/>
                  <a:gd name="connsiteY336" fmla="*/ 8164 h 10000"/>
                  <a:gd name="connsiteX337" fmla="*/ 1886 w 10000"/>
                  <a:gd name="connsiteY337" fmla="*/ 8193 h 10000"/>
                  <a:gd name="connsiteX338" fmla="*/ 1922 w 10000"/>
                  <a:gd name="connsiteY338" fmla="*/ 8206 h 10000"/>
                  <a:gd name="connsiteX339" fmla="*/ 1967 w 10000"/>
                  <a:gd name="connsiteY339" fmla="*/ 8203 h 10000"/>
                  <a:gd name="connsiteX340" fmla="*/ 1986 w 10000"/>
                  <a:gd name="connsiteY340" fmla="*/ 8212 h 10000"/>
                  <a:gd name="connsiteX341" fmla="*/ 2000 w 10000"/>
                  <a:gd name="connsiteY341" fmla="*/ 8232 h 10000"/>
                  <a:gd name="connsiteX342" fmla="*/ 2033 w 10000"/>
                  <a:gd name="connsiteY342" fmla="*/ 8258 h 10000"/>
                  <a:gd name="connsiteX343" fmla="*/ 2050 w 10000"/>
                  <a:gd name="connsiteY343" fmla="*/ 8271 h 10000"/>
                  <a:gd name="connsiteX344" fmla="*/ 2089 w 10000"/>
                  <a:gd name="connsiteY344" fmla="*/ 8280 h 10000"/>
                  <a:gd name="connsiteX345" fmla="*/ 2122 w 10000"/>
                  <a:gd name="connsiteY345" fmla="*/ 8300 h 10000"/>
                  <a:gd name="connsiteX346" fmla="*/ 2163 w 10000"/>
                  <a:gd name="connsiteY346" fmla="*/ 8332 h 10000"/>
                  <a:gd name="connsiteX347" fmla="*/ 2172 w 10000"/>
                  <a:gd name="connsiteY347" fmla="*/ 8335 h 10000"/>
                  <a:gd name="connsiteX348" fmla="*/ 2177 w 10000"/>
                  <a:gd name="connsiteY348" fmla="*/ 8345 h 10000"/>
                  <a:gd name="connsiteX349" fmla="*/ 2163 w 10000"/>
                  <a:gd name="connsiteY349" fmla="*/ 8371 h 10000"/>
                  <a:gd name="connsiteX350" fmla="*/ 2139 w 10000"/>
                  <a:gd name="connsiteY350" fmla="*/ 8423 h 10000"/>
                  <a:gd name="connsiteX351" fmla="*/ 2130 w 10000"/>
                  <a:gd name="connsiteY351" fmla="*/ 8439 h 10000"/>
                  <a:gd name="connsiteX352" fmla="*/ 2105 w 10000"/>
                  <a:gd name="connsiteY352" fmla="*/ 8446 h 10000"/>
                  <a:gd name="connsiteX353" fmla="*/ 2080 w 10000"/>
                  <a:gd name="connsiteY353" fmla="*/ 8449 h 10000"/>
                  <a:gd name="connsiteX354" fmla="*/ 2075 w 10000"/>
                  <a:gd name="connsiteY354" fmla="*/ 8459 h 10000"/>
                  <a:gd name="connsiteX355" fmla="*/ 2072 w 10000"/>
                  <a:gd name="connsiteY355" fmla="*/ 8475 h 10000"/>
                  <a:gd name="connsiteX356" fmla="*/ 2080 w 10000"/>
                  <a:gd name="connsiteY356" fmla="*/ 8484 h 10000"/>
                  <a:gd name="connsiteX357" fmla="*/ 2100 w 10000"/>
                  <a:gd name="connsiteY357" fmla="*/ 8475 h 10000"/>
                  <a:gd name="connsiteX358" fmla="*/ 2141 w 10000"/>
                  <a:gd name="connsiteY358" fmla="*/ 8478 h 10000"/>
                  <a:gd name="connsiteX359" fmla="*/ 2172 w 10000"/>
                  <a:gd name="connsiteY359" fmla="*/ 8475 h 10000"/>
                  <a:gd name="connsiteX360" fmla="*/ 2188 w 10000"/>
                  <a:gd name="connsiteY360" fmla="*/ 8475 h 10000"/>
                  <a:gd name="connsiteX361" fmla="*/ 2222 w 10000"/>
                  <a:gd name="connsiteY361" fmla="*/ 8497 h 10000"/>
                  <a:gd name="connsiteX362" fmla="*/ 2252 w 10000"/>
                  <a:gd name="connsiteY362" fmla="*/ 8514 h 10000"/>
                  <a:gd name="connsiteX363" fmla="*/ 2274 w 10000"/>
                  <a:gd name="connsiteY363" fmla="*/ 8514 h 10000"/>
                  <a:gd name="connsiteX364" fmla="*/ 2299 w 10000"/>
                  <a:gd name="connsiteY364" fmla="*/ 8504 h 10000"/>
                  <a:gd name="connsiteX365" fmla="*/ 2310 w 10000"/>
                  <a:gd name="connsiteY365" fmla="*/ 8504 h 10000"/>
                  <a:gd name="connsiteX366" fmla="*/ 2319 w 10000"/>
                  <a:gd name="connsiteY366" fmla="*/ 8484 h 10000"/>
                  <a:gd name="connsiteX367" fmla="*/ 2338 w 10000"/>
                  <a:gd name="connsiteY367" fmla="*/ 8494 h 10000"/>
                  <a:gd name="connsiteX368" fmla="*/ 2338 w 10000"/>
                  <a:gd name="connsiteY368" fmla="*/ 8552 h 10000"/>
                  <a:gd name="connsiteX369" fmla="*/ 2366 w 10000"/>
                  <a:gd name="connsiteY369" fmla="*/ 8572 h 10000"/>
                  <a:gd name="connsiteX370" fmla="*/ 2382 w 10000"/>
                  <a:gd name="connsiteY370" fmla="*/ 8582 h 10000"/>
                  <a:gd name="connsiteX371" fmla="*/ 2435 w 10000"/>
                  <a:gd name="connsiteY371" fmla="*/ 8552 h 10000"/>
                  <a:gd name="connsiteX372" fmla="*/ 2443 w 10000"/>
                  <a:gd name="connsiteY372" fmla="*/ 8552 h 10000"/>
                  <a:gd name="connsiteX373" fmla="*/ 2454 w 10000"/>
                  <a:gd name="connsiteY373" fmla="*/ 8552 h 10000"/>
                  <a:gd name="connsiteX374" fmla="*/ 2471 w 10000"/>
                  <a:gd name="connsiteY374" fmla="*/ 8546 h 10000"/>
                  <a:gd name="connsiteX375" fmla="*/ 2488 w 10000"/>
                  <a:gd name="connsiteY375" fmla="*/ 8536 h 10000"/>
                  <a:gd name="connsiteX376" fmla="*/ 2501 w 10000"/>
                  <a:gd name="connsiteY376" fmla="*/ 8533 h 10000"/>
                  <a:gd name="connsiteX377" fmla="*/ 2512 w 10000"/>
                  <a:gd name="connsiteY377" fmla="*/ 8533 h 10000"/>
                  <a:gd name="connsiteX378" fmla="*/ 2521 w 10000"/>
                  <a:gd name="connsiteY378" fmla="*/ 8546 h 10000"/>
                  <a:gd name="connsiteX379" fmla="*/ 2521 w 10000"/>
                  <a:gd name="connsiteY379" fmla="*/ 8572 h 10000"/>
                  <a:gd name="connsiteX380" fmla="*/ 2535 w 10000"/>
                  <a:gd name="connsiteY380" fmla="*/ 8588 h 10000"/>
                  <a:gd name="connsiteX381" fmla="*/ 2551 w 10000"/>
                  <a:gd name="connsiteY381" fmla="*/ 8582 h 10000"/>
                  <a:gd name="connsiteX382" fmla="*/ 2560 w 10000"/>
                  <a:gd name="connsiteY382" fmla="*/ 8582 h 10000"/>
                  <a:gd name="connsiteX383" fmla="*/ 2573 w 10000"/>
                  <a:gd name="connsiteY383" fmla="*/ 8588 h 10000"/>
                  <a:gd name="connsiteX384" fmla="*/ 2584 w 10000"/>
                  <a:gd name="connsiteY384" fmla="*/ 8591 h 10000"/>
                  <a:gd name="connsiteX385" fmla="*/ 2590 w 10000"/>
                  <a:gd name="connsiteY385" fmla="*/ 8598 h 10000"/>
                  <a:gd name="connsiteX386" fmla="*/ 2598 w 10000"/>
                  <a:gd name="connsiteY386" fmla="*/ 8608 h 10000"/>
                  <a:gd name="connsiteX387" fmla="*/ 2607 w 10000"/>
                  <a:gd name="connsiteY387" fmla="*/ 8617 h 10000"/>
                  <a:gd name="connsiteX388" fmla="*/ 2618 w 10000"/>
                  <a:gd name="connsiteY388" fmla="*/ 8617 h 10000"/>
                  <a:gd name="connsiteX389" fmla="*/ 2640 w 10000"/>
                  <a:gd name="connsiteY389" fmla="*/ 8608 h 10000"/>
                  <a:gd name="connsiteX390" fmla="*/ 2670 w 10000"/>
                  <a:gd name="connsiteY390" fmla="*/ 8598 h 10000"/>
                  <a:gd name="connsiteX391" fmla="*/ 2673 w 10000"/>
                  <a:gd name="connsiteY391" fmla="*/ 8598 h 10000"/>
                  <a:gd name="connsiteX392" fmla="*/ 2690 w 10000"/>
                  <a:gd name="connsiteY392" fmla="*/ 8598 h 10000"/>
                  <a:gd name="connsiteX393" fmla="*/ 2698 w 10000"/>
                  <a:gd name="connsiteY393" fmla="*/ 8598 h 10000"/>
                  <a:gd name="connsiteX394" fmla="*/ 2712 w 10000"/>
                  <a:gd name="connsiteY394" fmla="*/ 8598 h 10000"/>
                  <a:gd name="connsiteX395" fmla="*/ 2726 w 10000"/>
                  <a:gd name="connsiteY395" fmla="*/ 8591 h 10000"/>
                  <a:gd name="connsiteX396" fmla="*/ 2737 w 10000"/>
                  <a:gd name="connsiteY396" fmla="*/ 8588 h 10000"/>
                  <a:gd name="connsiteX397" fmla="*/ 2759 w 10000"/>
                  <a:gd name="connsiteY397" fmla="*/ 8582 h 10000"/>
                  <a:gd name="connsiteX398" fmla="*/ 2770 w 10000"/>
                  <a:gd name="connsiteY398" fmla="*/ 8578 h 10000"/>
                  <a:gd name="connsiteX399" fmla="*/ 2784 w 10000"/>
                  <a:gd name="connsiteY399" fmla="*/ 8572 h 10000"/>
                  <a:gd name="connsiteX400" fmla="*/ 2795 w 10000"/>
                  <a:gd name="connsiteY400" fmla="*/ 8572 h 10000"/>
                  <a:gd name="connsiteX401" fmla="*/ 2803 w 10000"/>
                  <a:gd name="connsiteY401" fmla="*/ 8588 h 10000"/>
                  <a:gd name="connsiteX402" fmla="*/ 2803 w 10000"/>
                  <a:gd name="connsiteY402" fmla="*/ 8591 h 10000"/>
                  <a:gd name="connsiteX403" fmla="*/ 2803 w 10000"/>
                  <a:gd name="connsiteY403" fmla="*/ 8601 h 10000"/>
                  <a:gd name="connsiteX404" fmla="*/ 2809 w 10000"/>
                  <a:gd name="connsiteY404" fmla="*/ 8601 h 10000"/>
                  <a:gd name="connsiteX405" fmla="*/ 2823 w 10000"/>
                  <a:gd name="connsiteY405" fmla="*/ 8598 h 10000"/>
                  <a:gd name="connsiteX406" fmla="*/ 2831 w 10000"/>
                  <a:gd name="connsiteY406" fmla="*/ 8598 h 10000"/>
                  <a:gd name="connsiteX407" fmla="*/ 2839 w 10000"/>
                  <a:gd name="connsiteY407" fmla="*/ 8601 h 10000"/>
                  <a:gd name="connsiteX408" fmla="*/ 2848 w 10000"/>
                  <a:gd name="connsiteY408" fmla="*/ 8598 h 10000"/>
                  <a:gd name="connsiteX409" fmla="*/ 2856 w 10000"/>
                  <a:gd name="connsiteY409" fmla="*/ 8601 h 10000"/>
                  <a:gd name="connsiteX410" fmla="*/ 2859 w 10000"/>
                  <a:gd name="connsiteY410" fmla="*/ 8601 h 10000"/>
                  <a:gd name="connsiteX411" fmla="*/ 2864 w 10000"/>
                  <a:gd name="connsiteY411" fmla="*/ 8598 h 10000"/>
                  <a:gd name="connsiteX412" fmla="*/ 2889 w 10000"/>
                  <a:gd name="connsiteY412" fmla="*/ 8611 h 10000"/>
                  <a:gd name="connsiteX413" fmla="*/ 2906 w 10000"/>
                  <a:gd name="connsiteY413" fmla="*/ 8620 h 10000"/>
                  <a:gd name="connsiteX414" fmla="*/ 2914 w 10000"/>
                  <a:gd name="connsiteY414" fmla="*/ 8627 h 10000"/>
                  <a:gd name="connsiteX415" fmla="*/ 2920 w 10000"/>
                  <a:gd name="connsiteY415" fmla="*/ 8640 h 10000"/>
                  <a:gd name="connsiteX416" fmla="*/ 2922 w 10000"/>
                  <a:gd name="connsiteY416" fmla="*/ 8666 h 10000"/>
                  <a:gd name="connsiteX417" fmla="*/ 2922 w 10000"/>
                  <a:gd name="connsiteY417" fmla="*/ 8692 h 10000"/>
                  <a:gd name="connsiteX418" fmla="*/ 2939 w 10000"/>
                  <a:gd name="connsiteY418" fmla="*/ 8695 h 10000"/>
                  <a:gd name="connsiteX419" fmla="*/ 2953 w 10000"/>
                  <a:gd name="connsiteY419" fmla="*/ 8695 h 10000"/>
                  <a:gd name="connsiteX420" fmla="*/ 2961 w 10000"/>
                  <a:gd name="connsiteY420" fmla="*/ 8695 h 10000"/>
                  <a:gd name="connsiteX421" fmla="*/ 2972 w 10000"/>
                  <a:gd name="connsiteY421" fmla="*/ 8692 h 10000"/>
                  <a:gd name="connsiteX422" fmla="*/ 2981 w 10000"/>
                  <a:gd name="connsiteY422" fmla="*/ 8685 h 10000"/>
                  <a:gd name="connsiteX423" fmla="*/ 2989 w 10000"/>
                  <a:gd name="connsiteY423" fmla="*/ 8685 h 10000"/>
                  <a:gd name="connsiteX424" fmla="*/ 3008 w 10000"/>
                  <a:gd name="connsiteY424" fmla="*/ 8685 h 10000"/>
                  <a:gd name="connsiteX425" fmla="*/ 3028 w 10000"/>
                  <a:gd name="connsiteY425" fmla="*/ 8695 h 10000"/>
                  <a:gd name="connsiteX426" fmla="*/ 3042 w 10000"/>
                  <a:gd name="connsiteY426" fmla="*/ 8695 h 10000"/>
                  <a:gd name="connsiteX427" fmla="*/ 3053 w 10000"/>
                  <a:gd name="connsiteY427" fmla="*/ 8676 h 10000"/>
                  <a:gd name="connsiteX428" fmla="*/ 3061 w 10000"/>
                  <a:gd name="connsiteY428" fmla="*/ 8666 h 10000"/>
                  <a:gd name="connsiteX429" fmla="*/ 3066 w 10000"/>
                  <a:gd name="connsiteY429" fmla="*/ 8656 h 10000"/>
                  <a:gd name="connsiteX430" fmla="*/ 3091 w 10000"/>
                  <a:gd name="connsiteY430" fmla="*/ 8659 h 10000"/>
                  <a:gd name="connsiteX431" fmla="*/ 3105 w 10000"/>
                  <a:gd name="connsiteY431" fmla="*/ 8659 h 10000"/>
                  <a:gd name="connsiteX432" fmla="*/ 3108 w 10000"/>
                  <a:gd name="connsiteY432" fmla="*/ 8650 h 10000"/>
                  <a:gd name="connsiteX433" fmla="*/ 3147 w 10000"/>
                  <a:gd name="connsiteY433" fmla="*/ 8588 h 10000"/>
                  <a:gd name="connsiteX434" fmla="*/ 3150 w 10000"/>
                  <a:gd name="connsiteY434" fmla="*/ 8598 h 10000"/>
                  <a:gd name="connsiteX435" fmla="*/ 3163 w 10000"/>
                  <a:gd name="connsiteY435" fmla="*/ 8601 h 10000"/>
                  <a:gd name="connsiteX436" fmla="*/ 3180 w 10000"/>
                  <a:gd name="connsiteY436" fmla="*/ 8608 h 10000"/>
                  <a:gd name="connsiteX437" fmla="*/ 3188 w 10000"/>
                  <a:gd name="connsiteY437" fmla="*/ 8611 h 10000"/>
                  <a:gd name="connsiteX438" fmla="*/ 3227 w 10000"/>
                  <a:gd name="connsiteY438" fmla="*/ 8620 h 10000"/>
                  <a:gd name="connsiteX439" fmla="*/ 3238 w 10000"/>
                  <a:gd name="connsiteY439" fmla="*/ 8617 h 10000"/>
                  <a:gd name="connsiteX440" fmla="*/ 3247 w 10000"/>
                  <a:gd name="connsiteY440" fmla="*/ 8601 h 10000"/>
                  <a:gd name="connsiteX441" fmla="*/ 3269 w 10000"/>
                  <a:gd name="connsiteY441" fmla="*/ 8611 h 10000"/>
                  <a:gd name="connsiteX442" fmla="*/ 3277 w 10000"/>
                  <a:gd name="connsiteY442" fmla="*/ 8617 h 10000"/>
                  <a:gd name="connsiteX443" fmla="*/ 3285 w 10000"/>
                  <a:gd name="connsiteY443" fmla="*/ 8611 h 10000"/>
                  <a:gd name="connsiteX444" fmla="*/ 3307 w 10000"/>
                  <a:gd name="connsiteY444" fmla="*/ 8611 h 10000"/>
                  <a:gd name="connsiteX445" fmla="*/ 3319 w 10000"/>
                  <a:gd name="connsiteY445" fmla="*/ 8617 h 10000"/>
                  <a:gd name="connsiteX446" fmla="*/ 3324 w 10000"/>
                  <a:gd name="connsiteY446" fmla="*/ 8617 h 10000"/>
                  <a:gd name="connsiteX447" fmla="*/ 3327 w 10000"/>
                  <a:gd name="connsiteY447" fmla="*/ 8620 h 10000"/>
                  <a:gd name="connsiteX448" fmla="*/ 3341 w 10000"/>
                  <a:gd name="connsiteY448" fmla="*/ 8620 h 10000"/>
                  <a:gd name="connsiteX449" fmla="*/ 3357 w 10000"/>
                  <a:gd name="connsiteY449" fmla="*/ 8620 h 10000"/>
                  <a:gd name="connsiteX450" fmla="*/ 3374 w 10000"/>
                  <a:gd name="connsiteY450" fmla="*/ 8620 h 10000"/>
                  <a:gd name="connsiteX451" fmla="*/ 3382 w 10000"/>
                  <a:gd name="connsiteY451" fmla="*/ 8620 h 10000"/>
                  <a:gd name="connsiteX452" fmla="*/ 3399 w 10000"/>
                  <a:gd name="connsiteY452" fmla="*/ 8611 h 10000"/>
                  <a:gd name="connsiteX453" fmla="*/ 3413 w 10000"/>
                  <a:gd name="connsiteY453" fmla="*/ 8601 h 10000"/>
                  <a:gd name="connsiteX454" fmla="*/ 3421 w 10000"/>
                  <a:gd name="connsiteY454" fmla="*/ 8588 h 10000"/>
                  <a:gd name="connsiteX455" fmla="*/ 3421 w 10000"/>
                  <a:gd name="connsiteY455" fmla="*/ 8572 h 10000"/>
                  <a:gd name="connsiteX456" fmla="*/ 3421 w 10000"/>
                  <a:gd name="connsiteY456" fmla="*/ 8552 h 10000"/>
                  <a:gd name="connsiteX457" fmla="*/ 3424 w 10000"/>
                  <a:gd name="connsiteY457" fmla="*/ 8533 h 10000"/>
                  <a:gd name="connsiteX458" fmla="*/ 3432 w 10000"/>
                  <a:gd name="connsiteY458" fmla="*/ 8523 h 10000"/>
                  <a:gd name="connsiteX459" fmla="*/ 3446 w 10000"/>
                  <a:gd name="connsiteY459" fmla="*/ 8523 h 10000"/>
                  <a:gd name="connsiteX460" fmla="*/ 3457 w 10000"/>
                  <a:gd name="connsiteY460" fmla="*/ 8523 h 10000"/>
                  <a:gd name="connsiteX461" fmla="*/ 3476 w 10000"/>
                  <a:gd name="connsiteY461" fmla="*/ 8533 h 10000"/>
                  <a:gd name="connsiteX462" fmla="*/ 3485 w 10000"/>
                  <a:gd name="connsiteY462" fmla="*/ 8536 h 10000"/>
                  <a:gd name="connsiteX463" fmla="*/ 3501 w 10000"/>
                  <a:gd name="connsiteY463" fmla="*/ 8527 h 10000"/>
                  <a:gd name="connsiteX464" fmla="*/ 3504 w 10000"/>
                  <a:gd name="connsiteY464" fmla="*/ 8514 h 10000"/>
                  <a:gd name="connsiteX465" fmla="*/ 3510 w 10000"/>
                  <a:gd name="connsiteY465" fmla="*/ 8497 h 10000"/>
                  <a:gd name="connsiteX466" fmla="*/ 3537 w 10000"/>
                  <a:gd name="connsiteY466" fmla="*/ 8484 h 10000"/>
                  <a:gd name="connsiteX467" fmla="*/ 3562 w 10000"/>
                  <a:gd name="connsiteY467" fmla="*/ 8488 h 10000"/>
                  <a:gd name="connsiteX468" fmla="*/ 3568 w 10000"/>
                  <a:gd name="connsiteY468" fmla="*/ 8484 h 10000"/>
                  <a:gd name="connsiteX469" fmla="*/ 3584 w 10000"/>
                  <a:gd name="connsiteY469" fmla="*/ 8494 h 10000"/>
                  <a:gd name="connsiteX470" fmla="*/ 3593 w 10000"/>
                  <a:gd name="connsiteY470" fmla="*/ 8507 h 10000"/>
                  <a:gd name="connsiteX471" fmla="*/ 3618 w 10000"/>
                  <a:gd name="connsiteY471" fmla="*/ 8497 h 10000"/>
                  <a:gd name="connsiteX472" fmla="*/ 3643 w 10000"/>
                  <a:gd name="connsiteY472" fmla="*/ 8475 h 10000"/>
                  <a:gd name="connsiteX473" fmla="*/ 3657 w 10000"/>
                  <a:gd name="connsiteY473" fmla="*/ 8478 h 10000"/>
                  <a:gd name="connsiteX474" fmla="*/ 3670 w 10000"/>
                  <a:gd name="connsiteY474" fmla="*/ 8475 h 10000"/>
                  <a:gd name="connsiteX475" fmla="*/ 3673 w 10000"/>
                  <a:gd name="connsiteY475" fmla="*/ 8468 h 10000"/>
                  <a:gd name="connsiteX476" fmla="*/ 3681 w 10000"/>
                  <a:gd name="connsiteY476" fmla="*/ 8468 h 10000"/>
                  <a:gd name="connsiteX477" fmla="*/ 3698 w 10000"/>
                  <a:gd name="connsiteY477" fmla="*/ 8478 h 10000"/>
                  <a:gd name="connsiteX478" fmla="*/ 3720 w 10000"/>
                  <a:gd name="connsiteY478" fmla="*/ 8497 h 10000"/>
                  <a:gd name="connsiteX479" fmla="*/ 3715 w 10000"/>
                  <a:gd name="connsiteY479" fmla="*/ 8504 h 10000"/>
                  <a:gd name="connsiteX480" fmla="*/ 3729 w 10000"/>
                  <a:gd name="connsiteY480" fmla="*/ 8514 h 10000"/>
                  <a:gd name="connsiteX481" fmla="*/ 3729 w 10000"/>
                  <a:gd name="connsiteY481" fmla="*/ 8517 h 10000"/>
                  <a:gd name="connsiteX482" fmla="*/ 3740 w 10000"/>
                  <a:gd name="connsiteY482" fmla="*/ 8527 h 10000"/>
                  <a:gd name="connsiteX483" fmla="*/ 3759 w 10000"/>
                  <a:gd name="connsiteY483" fmla="*/ 8517 h 10000"/>
                  <a:gd name="connsiteX484" fmla="*/ 3762 w 10000"/>
                  <a:gd name="connsiteY484" fmla="*/ 8504 h 10000"/>
                  <a:gd name="connsiteX485" fmla="*/ 3770 w 10000"/>
                  <a:gd name="connsiteY485" fmla="*/ 8488 h 10000"/>
                  <a:gd name="connsiteX486" fmla="*/ 3778 w 10000"/>
                  <a:gd name="connsiteY486" fmla="*/ 8484 h 10000"/>
                  <a:gd name="connsiteX487" fmla="*/ 3792 w 10000"/>
                  <a:gd name="connsiteY487" fmla="*/ 8475 h 10000"/>
                  <a:gd name="connsiteX488" fmla="*/ 3803 w 10000"/>
                  <a:gd name="connsiteY488" fmla="*/ 8478 h 10000"/>
                  <a:gd name="connsiteX489" fmla="*/ 3809 w 10000"/>
                  <a:gd name="connsiteY489" fmla="*/ 8475 h 10000"/>
                  <a:gd name="connsiteX490" fmla="*/ 3825 w 10000"/>
                  <a:gd name="connsiteY490" fmla="*/ 8465 h 10000"/>
                  <a:gd name="connsiteX491" fmla="*/ 3834 w 10000"/>
                  <a:gd name="connsiteY491" fmla="*/ 8468 h 10000"/>
                  <a:gd name="connsiteX492" fmla="*/ 3842 w 10000"/>
                  <a:gd name="connsiteY492" fmla="*/ 8478 h 10000"/>
                  <a:gd name="connsiteX493" fmla="*/ 3850 w 10000"/>
                  <a:gd name="connsiteY493" fmla="*/ 8478 h 10000"/>
                  <a:gd name="connsiteX494" fmla="*/ 3859 w 10000"/>
                  <a:gd name="connsiteY494" fmla="*/ 8484 h 10000"/>
                  <a:gd name="connsiteX495" fmla="*/ 3873 w 10000"/>
                  <a:gd name="connsiteY495" fmla="*/ 8494 h 10000"/>
                  <a:gd name="connsiteX496" fmla="*/ 3875 w 10000"/>
                  <a:gd name="connsiteY496" fmla="*/ 8507 h 10000"/>
                  <a:gd name="connsiteX497" fmla="*/ 3881 w 10000"/>
                  <a:gd name="connsiteY497" fmla="*/ 8527 h 10000"/>
                  <a:gd name="connsiteX498" fmla="*/ 3875 w 10000"/>
                  <a:gd name="connsiteY498" fmla="*/ 8546 h 10000"/>
                  <a:gd name="connsiteX499" fmla="*/ 3892 w 10000"/>
                  <a:gd name="connsiteY499" fmla="*/ 8546 h 10000"/>
                  <a:gd name="connsiteX500" fmla="*/ 3900 w 10000"/>
                  <a:gd name="connsiteY500" fmla="*/ 8543 h 10000"/>
                  <a:gd name="connsiteX501" fmla="*/ 3906 w 10000"/>
                  <a:gd name="connsiteY501" fmla="*/ 8543 h 10000"/>
                  <a:gd name="connsiteX502" fmla="*/ 3922 w 10000"/>
                  <a:gd name="connsiteY502" fmla="*/ 8552 h 10000"/>
                  <a:gd name="connsiteX503" fmla="*/ 3939 w 10000"/>
                  <a:gd name="connsiteY503" fmla="*/ 8559 h 10000"/>
                  <a:gd name="connsiteX504" fmla="*/ 3953 w 10000"/>
                  <a:gd name="connsiteY504" fmla="*/ 8572 h 10000"/>
                  <a:gd name="connsiteX505" fmla="*/ 3956 w 10000"/>
                  <a:gd name="connsiteY505" fmla="*/ 8588 h 10000"/>
                  <a:gd name="connsiteX506" fmla="*/ 3956 w 10000"/>
                  <a:gd name="connsiteY506" fmla="*/ 8608 h 10000"/>
                  <a:gd name="connsiteX507" fmla="*/ 3972 w 10000"/>
                  <a:gd name="connsiteY507" fmla="*/ 8608 h 10000"/>
                  <a:gd name="connsiteX508" fmla="*/ 3986 w 10000"/>
                  <a:gd name="connsiteY508" fmla="*/ 8608 h 10000"/>
                  <a:gd name="connsiteX509" fmla="*/ 3997 w 10000"/>
                  <a:gd name="connsiteY509" fmla="*/ 8608 h 10000"/>
                  <a:gd name="connsiteX510" fmla="*/ 4006 w 10000"/>
                  <a:gd name="connsiteY510" fmla="*/ 8608 h 10000"/>
                  <a:gd name="connsiteX511" fmla="*/ 4006 w 10000"/>
                  <a:gd name="connsiteY511" fmla="*/ 8611 h 10000"/>
                  <a:gd name="connsiteX512" fmla="*/ 4011 w 10000"/>
                  <a:gd name="connsiteY512" fmla="*/ 8611 h 10000"/>
                  <a:gd name="connsiteX513" fmla="*/ 4022 w 10000"/>
                  <a:gd name="connsiteY513" fmla="*/ 8620 h 10000"/>
                  <a:gd name="connsiteX514" fmla="*/ 4042 w 10000"/>
                  <a:gd name="connsiteY514" fmla="*/ 8620 h 10000"/>
                  <a:gd name="connsiteX515" fmla="*/ 4050 w 10000"/>
                  <a:gd name="connsiteY515" fmla="*/ 8617 h 10000"/>
                  <a:gd name="connsiteX516" fmla="*/ 4069 w 10000"/>
                  <a:gd name="connsiteY516" fmla="*/ 8620 h 10000"/>
                  <a:gd name="connsiteX517" fmla="*/ 4086 w 10000"/>
                  <a:gd name="connsiteY517" fmla="*/ 8630 h 10000"/>
                  <a:gd name="connsiteX518" fmla="*/ 4108 w 10000"/>
                  <a:gd name="connsiteY518" fmla="*/ 8627 h 10000"/>
                  <a:gd name="connsiteX519" fmla="*/ 4125 w 10000"/>
                  <a:gd name="connsiteY519" fmla="*/ 8620 h 10000"/>
                  <a:gd name="connsiteX520" fmla="*/ 4133 w 10000"/>
                  <a:gd name="connsiteY520" fmla="*/ 8611 h 10000"/>
                  <a:gd name="connsiteX521" fmla="*/ 4139 w 10000"/>
                  <a:gd name="connsiteY521" fmla="*/ 8608 h 10000"/>
                  <a:gd name="connsiteX522" fmla="*/ 4147 w 10000"/>
                  <a:gd name="connsiteY522" fmla="*/ 8601 h 10000"/>
                  <a:gd name="connsiteX523" fmla="*/ 4155 w 10000"/>
                  <a:gd name="connsiteY523" fmla="*/ 8591 h 10000"/>
                  <a:gd name="connsiteX524" fmla="*/ 4166 w 10000"/>
                  <a:gd name="connsiteY524" fmla="*/ 8582 h 10000"/>
                  <a:gd name="connsiteX525" fmla="*/ 4183 w 10000"/>
                  <a:gd name="connsiteY525" fmla="*/ 8569 h 10000"/>
                  <a:gd name="connsiteX526" fmla="*/ 4191 w 10000"/>
                  <a:gd name="connsiteY526" fmla="*/ 8562 h 10000"/>
                  <a:gd name="connsiteX527" fmla="*/ 4208 w 10000"/>
                  <a:gd name="connsiteY527" fmla="*/ 8552 h 10000"/>
                  <a:gd name="connsiteX528" fmla="*/ 4230 w 10000"/>
                  <a:gd name="connsiteY528" fmla="*/ 8552 h 10000"/>
                  <a:gd name="connsiteX529" fmla="*/ 4238 w 10000"/>
                  <a:gd name="connsiteY529" fmla="*/ 8559 h 10000"/>
                  <a:gd name="connsiteX530" fmla="*/ 4247 w 10000"/>
                  <a:gd name="connsiteY530" fmla="*/ 8572 h 10000"/>
                  <a:gd name="connsiteX531" fmla="*/ 4252 w 10000"/>
                  <a:gd name="connsiteY531" fmla="*/ 8578 h 10000"/>
                  <a:gd name="connsiteX532" fmla="*/ 4263 w 10000"/>
                  <a:gd name="connsiteY532" fmla="*/ 8582 h 10000"/>
                  <a:gd name="connsiteX533" fmla="*/ 4277 w 10000"/>
                  <a:gd name="connsiteY533" fmla="*/ 8572 h 10000"/>
                  <a:gd name="connsiteX534" fmla="*/ 4294 w 10000"/>
                  <a:gd name="connsiteY534" fmla="*/ 8559 h 10000"/>
                  <a:gd name="connsiteX535" fmla="*/ 4302 w 10000"/>
                  <a:gd name="connsiteY535" fmla="*/ 8546 h 10000"/>
                  <a:gd name="connsiteX536" fmla="*/ 4310 w 10000"/>
                  <a:gd name="connsiteY536" fmla="*/ 8543 h 10000"/>
                  <a:gd name="connsiteX537" fmla="*/ 4313 w 10000"/>
                  <a:gd name="connsiteY537" fmla="*/ 8543 h 10000"/>
                  <a:gd name="connsiteX538" fmla="*/ 4332 w 10000"/>
                  <a:gd name="connsiteY538" fmla="*/ 8546 h 10000"/>
                  <a:gd name="connsiteX539" fmla="*/ 4335 w 10000"/>
                  <a:gd name="connsiteY539" fmla="*/ 8559 h 10000"/>
                  <a:gd name="connsiteX540" fmla="*/ 4349 w 10000"/>
                  <a:gd name="connsiteY540" fmla="*/ 8588 h 10000"/>
                  <a:gd name="connsiteX541" fmla="*/ 4360 w 10000"/>
                  <a:gd name="connsiteY541" fmla="*/ 8591 h 10000"/>
                  <a:gd name="connsiteX542" fmla="*/ 4366 w 10000"/>
                  <a:gd name="connsiteY542" fmla="*/ 8591 h 10000"/>
                  <a:gd name="connsiteX543" fmla="*/ 4382 w 10000"/>
                  <a:gd name="connsiteY543" fmla="*/ 8598 h 10000"/>
                  <a:gd name="connsiteX544" fmla="*/ 4385 w 10000"/>
                  <a:gd name="connsiteY544" fmla="*/ 8598 h 10000"/>
                  <a:gd name="connsiteX545" fmla="*/ 4402 w 10000"/>
                  <a:gd name="connsiteY545" fmla="*/ 8598 h 10000"/>
                  <a:gd name="connsiteX546" fmla="*/ 4421 w 10000"/>
                  <a:gd name="connsiteY546" fmla="*/ 8591 h 10000"/>
                  <a:gd name="connsiteX547" fmla="*/ 4440 w 10000"/>
                  <a:gd name="connsiteY547" fmla="*/ 8591 h 10000"/>
                  <a:gd name="connsiteX548" fmla="*/ 4449 w 10000"/>
                  <a:gd name="connsiteY548" fmla="*/ 8598 h 10000"/>
                  <a:gd name="connsiteX549" fmla="*/ 4454 w 10000"/>
                  <a:gd name="connsiteY549" fmla="*/ 8617 h 10000"/>
                  <a:gd name="connsiteX550" fmla="*/ 4463 w 10000"/>
                  <a:gd name="connsiteY550" fmla="*/ 8608 h 10000"/>
                  <a:gd name="connsiteX551" fmla="*/ 4474 w 10000"/>
                  <a:gd name="connsiteY551" fmla="*/ 8608 h 10000"/>
                  <a:gd name="connsiteX552" fmla="*/ 4490 w 10000"/>
                  <a:gd name="connsiteY552" fmla="*/ 8617 h 10000"/>
                  <a:gd name="connsiteX553" fmla="*/ 4504 w 10000"/>
                  <a:gd name="connsiteY553" fmla="*/ 8617 h 10000"/>
                  <a:gd name="connsiteX554" fmla="*/ 4518 w 10000"/>
                  <a:gd name="connsiteY554" fmla="*/ 8617 h 10000"/>
                  <a:gd name="connsiteX555" fmla="*/ 4535 w 10000"/>
                  <a:gd name="connsiteY555" fmla="*/ 8611 h 10000"/>
                  <a:gd name="connsiteX556" fmla="*/ 4546 w 10000"/>
                  <a:gd name="connsiteY556" fmla="*/ 8611 h 10000"/>
                  <a:gd name="connsiteX557" fmla="*/ 4562 w 10000"/>
                  <a:gd name="connsiteY557" fmla="*/ 8611 h 10000"/>
                  <a:gd name="connsiteX558" fmla="*/ 4571 w 10000"/>
                  <a:gd name="connsiteY558" fmla="*/ 8611 h 10000"/>
                  <a:gd name="connsiteX559" fmla="*/ 4579 w 10000"/>
                  <a:gd name="connsiteY559" fmla="*/ 8608 h 10000"/>
                  <a:gd name="connsiteX560" fmla="*/ 4584 w 10000"/>
                  <a:gd name="connsiteY560" fmla="*/ 8608 h 10000"/>
                  <a:gd name="connsiteX561" fmla="*/ 4601 w 10000"/>
                  <a:gd name="connsiteY561" fmla="*/ 8617 h 10000"/>
                  <a:gd name="connsiteX562" fmla="*/ 4609 w 10000"/>
                  <a:gd name="connsiteY562" fmla="*/ 8627 h 10000"/>
                  <a:gd name="connsiteX563" fmla="*/ 4618 w 10000"/>
                  <a:gd name="connsiteY563" fmla="*/ 8637 h 10000"/>
                  <a:gd name="connsiteX564" fmla="*/ 4618 w 10000"/>
                  <a:gd name="connsiteY564" fmla="*/ 8646 h 10000"/>
                  <a:gd name="connsiteX565" fmla="*/ 4634 w 10000"/>
                  <a:gd name="connsiteY565" fmla="*/ 8656 h 10000"/>
                  <a:gd name="connsiteX566" fmla="*/ 4640 w 10000"/>
                  <a:gd name="connsiteY566" fmla="*/ 8659 h 10000"/>
                  <a:gd name="connsiteX567" fmla="*/ 4651 w 10000"/>
                  <a:gd name="connsiteY567" fmla="*/ 8666 h 10000"/>
                  <a:gd name="connsiteX568" fmla="*/ 4657 w 10000"/>
                  <a:gd name="connsiteY568" fmla="*/ 8659 h 10000"/>
                  <a:gd name="connsiteX569" fmla="*/ 4668 w 10000"/>
                  <a:gd name="connsiteY569" fmla="*/ 8650 h 10000"/>
                  <a:gd name="connsiteX570" fmla="*/ 4676 w 10000"/>
                  <a:gd name="connsiteY570" fmla="*/ 8650 h 10000"/>
                  <a:gd name="connsiteX571" fmla="*/ 4690 w 10000"/>
                  <a:gd name="connsiteY571" fmla="*/ 8650 h 10000"/>
                  <a:gd name="connsiteX572" fmla="*/ 4698 w 10000"/>
                  <a:gd name="connsiteY572" fmla="*/ 8650 h 10000"/>
                  <a:gd name="connsiteX573" fmla="*/ 4704 w 10000"/>
                  <a:gd name="connsiteY573" fmla="*/ 8650 h 10000"/>
                  <a:gd name="connsiteX574" fmla="*/ 4706 w 10000"/>
                  <a:gd name="connsiteY574" fmla="*/ 8659 h 10000"/>
                  <a:gd name="connsiteX575" fmla="*/ 4706 w 10000"/>
                  <a:gd name="connsiteY575" fmla="*/ 8666 h 10000"/>
                  <a:gd name="connsiteX576" fmla="*/ 4723 w 10000"/>
                  <a:gd name="connsiteY576" fmla="*/ 8682 h 10000"/>
                  <a:gd name="connsiteX577" fmla="*/ 4737 w 10000"/>
                  <a:gd name="connsiteY577" fmla="*/ 8682 h 10000"/>
                  <a:gd name="connsiteX578" fmla="*/ 4745 w 10000"/>
                  <a:gd name="connsiteY578" fmla="*/ 8676 h 10000"/>
                  <a:gd name="connsiteX579" fmla="*/ 4756 w 10000"/>
                  <a:gd name="connsiteY579" fmla="*/ 8666 h 10000"/>
                  <a:gd name="connsiteX580" fmla="*/ 4765 w 10000"/>
                  <a:gd name="connsiteY580" fmla="*/ 8666 h 10000"/>
                  <a:gd name="connsiteX581" fmla="*/ 4765 w 10000"/>
                  <a:gd name="connsiteY581" fmla="*/ 8682 h 10000"/>
                  <a:gd name="connsiteX582" fmla="*/ 4770 w 10000"/>
                  <a:gd name="connsiteY582" fmla="*/ 8701 h 10000"/>
                  <a:gd name="connsiteX583" fmla="*/ 4778 w 10000"/>
                  <a:gd name="connsiteY583" fmla="*/ 8705 h 10000"/>
                  <a:gd name="connsiteX584" fmla="*/ 4795 w 10000"/>
                  <a:gd name="connsiteY584" fmla="*/ 8714 h 10000"/>
                  <a:gd name="connsiteX585" fmla="*/ 4812 w 10000"/>
                  <a:gd name="connsiteY585" fmla="*/ 8714 h 10000"/>
                  <a:gd name="connsiteX586" fmla="*/ 4825 w 10000"/>
                  <a:gd name="connsiteY586" fmla="*/ 8705 h 10000"/>
                  <a:gd name="connsiteX587" fmla="*/ 4825 w 10000"/>
                  <a:gd name="connsiteY587" fmla="*/ 8701 h 10000"/>
                  <a:gd name="connsiteX588" fmla="*/ 4828 w 10000"/>
                  <a:gd name="connsiteY588" fmla="*/ 8701 h 10000"/>
                  <a:gd name="connsiteX589" fmla="*/ 4837 w 10000"/>
                  <a:gd name="connsiteY589" fmla="*/ 8692 h 10000"/>
                  <a:gd name="connsiteX590" fmla="*/ 4842 w 10000"/>
                  <a:gd name="connsiteY590" fmla="*/ 8685 h 10000"/>
                  <a:gd name="connsiteX591" fmla="*/ 4859 w 10000"/>
                  <a:gd name="connsiteY591" fmla="*/ 8692 h 10000"/>
                  <a:gd name="connsiteX592" fmla="*/ 4870 w 10000"/>
                  <a:gd name="connsiteY592" fmla="*/ 8701 h 10000"/>
                  <a:gd name="connsiteX593" fmla="*/ 4878 w 10000"/>
                  <a:gd name="connsiteY593" fmla="*/ 8714 h 10000"/>
                  <a:gd name="connsiteX594" fmla="*/ 4892 w 10000"/>
                  <a:gd name="connsiteY594" fmla="*/ 8724 h 10000"/>
                  <a:gd name="connsiteX595" fmla="*/ 4900 w 10000"/>
                  <a:gd name="connsiteY595" fmla="*/ 8724 h 10000"/>
                  <a:gd name="connsiteX596" fmla="*/ 4906 w 10000"/>
                  <a:gd name="connsiteY596" fmla="*/ 8705 h 10000"/>
                  <a:gd name="connsiteX597" fmla="*/ 4925 w 10000"/>
                  <a:gd name="connsiteY597" fmla="*/ 8724 h 10000"/>
                  <a:gd name="connsiteX598" fmla="*/ 4939 w 10000"/>
                  <a:gd name="connsiteY598" fmla="*/ 8701 h 10000"/>
                  <a:gd name="connsiteX599" fmla="*/ 4950 w 10000"/>
                  <a:gd name="connsiteY599" fmla="*/ 8695 h 10000"/>
                  <a:gd name="connsiteX600" fmla="*/ 4956 w 10000"/>
                  <a:gd name="connsiteY600" fmla="*/ 8692 h 10000"/>
                  <a:gd name="connsiteX601" fmla="*/ 4986 w 10000"/>
                  <a:gd name="connsiteY601" fmla="*/ 8705 h 10000"/>
                  <a:gd name="connsiteX602" fmla="*/ 5003 w 10000"/>
                  <a:gd name="connsiteY602" fmla="*/ 8701 h 10000"/>
                  <a:gd name="connsiteX603" fmla="*/ 5011 w 10000"/>
                  <a:gd name="connsiteY603" fmla="*/ 8692 h 10000"/>
                  <a:gd name="connsiteX604" fmla="*/ 5028 w 10000"/>
                  <a:gd name="connsiteY604" fmla="*/ 8682 h 10000"/>
                  <a:gd name="connsiteX605" fmla="*/ 5030 w 10000"/>
                  <a:gd name="connsiteY605" fmla="*/ 8659 h 10000"/>
                  <a:gd name="connsiteX606" fmla="*/ 5039 w 10000"/>
                  <a:gd name="connsiteY606" fmla="*/ 8656 h 10000"/>
                  <a:gd name="connsiteX607" fmla="*/ 5053 w 10000"/>
                  <a:gd name="connsiteY607" fmla="*/ 8669 h 10000"/>
                  <a:gd name="connsiteX608" fmla="*/ 5061 w 10000"/>
                  <a:gd name="connsiteY608" fmla="*/ 8669 h 10000"/>
                  <a:gd name="connsiteX609" fmla="*/ 5061 w 10000"/>
                  <a:gd name="connsiteY609" fmla="*/ 8676 h 10000"/>
                  <a:gd name="connsiteX610" fmla="*/ 5069 w 10000"/>
                  <a:gd name="connsiteY610" fmla="*/ 8669 h 10000"/>
                  <a:gd name="connsiteX611" fmla="*/ 5083 w 10000"/>
                  <a:gd name="connsiteY611" fmla="*/ 8669 h 10000"/>
                  <a:gd name="connsiteX612" fmla="*/ 5100 w 10000"/>
                  <a:gd name="connsiteY612" fmla="*/ 8669 h 10000"/>
                  <a:gd name="connsiteX613" fmla="*/ 5119 w 10000"/>
                  <a:gd name="connsiteY613" fmla="*/ 8682 h 10000"/>
                  <a:gd name="connsiteX614" fmla="*/ 5136 w 10000"/>
                  <a:gd name="connsiteY614" fmla="*/ 8692 h 10000"/>
                  <a:gd name="connsiteX615" fmla="*/ 5161 w 10000"/>
                  <a:gd name="connsiteY615" fmla="*/ 8701 h 10000"/>
                  <a:gd name="connsiteX616" fmla="*/ 5183 w 10000"/>
                  <a:gd name="connsiteY616" fmla="*/ 8701 h 10000"/>
                  <a:gd name="connsiteX617" fmla="*/ 5199 w 10000"/>
                  <a:gd name="connsiteY617" fmla="*/ 8701 h 10000"/>
                  <a:gd name="connsiteX618" fmla="*/ 5213 w 10000"/>
                  <a:gd name="connsiteY618" fmla="*/ 8705 h 10000"/>
                  <a:gd name="connsiteX619" fmla="*/ 5224 w 10000"/>
                  <a:gd name="connsiteY619" fmla="*/ 8701 h 10000"/>
                  <a:gd name="connsiteX620" fmla="*/ 5230 w 10000"/>
                  <a:gd name="connsiteY620" fmla="*/ 8701 h 10000"/>
                  <a:gd name="connsiteX621" fmla="*/ 5241 w 10000"/>
                  <a:gd name="connsiteY621" fmla="*/ 8676 h 10000"/>
                  <a:gd name="connsiteX622" fmla="*/ 5247 w 10000"/>
                  <a:gd name="connsiteY622" fmla="*/ 8666 h 10000"/>
                  <a:gd name="connsiteX623" fmla="*/ 5249 w 10000"/>
                  <a:gd name="connsiteY623" fmla="*/ 8646 h 10000"/>
                  <a:gd name="connsiteX624" fmla="*/ 5249 w 10000"/>
                  <a:gd name="connsiteY624" fmla="*/ 8650 h 10000"/>
                  <a:gd name="connsiteX625" fmla="*/ 5255 w 10000"/>
                  <a:gd name="connsiteY625" fmla="*/ 8646 h 10000"/>
                  <a:gd name="connsiteX626" fmla="*/ 5271 w 10000"/>
                  <a:gd name="connsiteY626" fmla="*/ 8650 h 10000"/>
                  <a:gd name="connsiteX627" fmla="*/ 5288 w 10000"/>
                  <a:gd name="connsiteY627" fmla="*/ 8666 h 10000"/>
                  <a:gd name="connsiteX628" fmla="*/ 5296 w 10000"/>
                  <a:gd name="connsiteY628" fmla="*/ 8666 h 10000"/>
                  <a:gd name="connsiteX629" fmla="*/ 5310 w 10000"/>
                  <a:gd name="connsiteY629" fmla="*/ 8656 h 10000"/>
                  <a:gd name="connsiteX630" fmla="*/ 5321 w 10000"/>
                  <a:gd name="connsiteY630" fmla="*/ 8650 h 10000"/>
                  <a:gd name="connsiteX631" fmla="*/ 5338 w 10000"/>
                  <a:gd name="connsiteY631" fmla="*/ 8650 h 10000"/>
                  <a:gd name="connsiteX632" fmla="*/ 5360 w 10000"/>
                  <a:gd name="connsiteY632" fmla="*/ 8640 h 10000"/>
                  <a:gd name="connsiteX633" fmla="*/ 5366 w 10000"/>
                  <a:gd name="connsiteY633" fmla="*/ 8637 h 10000"/>
                  <a:gd name="connsiteX634" fmla="*/ 5368 w 10000"/>
                  <a:gd name="connsiteY634" fmla="*/ 8637 h 10000"/>
                  <a:gd name="connsiteX635" fmla="*/ 5382 w 10000"/>
                  <a:gd name="connsiteY635" fmla="*/ 8630 h 10000"/>
                  <a:gd name="connsiteX636" fmla="*/ 5391 w 10000"/>
                  <a:gd name="connsiteY636" fmla="*/ 8630 h 10000"/>
                  <a:gd name="connsiteX637" fmla="*/ 5402 w 10000"/>
                  <a:gd name="connsiteY637" fmla="*/ 8637 h 10000"/>
                  <a:gd name="connsiteX638" fmla="*/ 5418 w 10000"/>
                  <a:gd name="connsiteY638" fmla="*/ 8656 h 10000"/>
                  <a:gd name="connsiteX639" fmla="*/ 5432 w 10000"/>
                  <a:gd name="connsiteY639" fmla="*/ 8666 h 10000"/>
                  <a:gd name="connsiteX640" fmla="*/ 5443 w 10000"/>
                  <a:gd name="connsiteY640" fmla="*/ 8682 h 10000"/>
                  <a:gd name="connsiteX641" fmla="*/ 5457 w 10000"/>
                  <a:gd name="connsiteY641" fmla="*/ 8692 h 10000"/>
                  <a:gd name="connsiteX642" fmla="*/ 5471 w 10000"/>
                  <a:gd name="connsiteY642" fmla="*/ 8705 h 10000"/>
                  <a:gd name="connsiteX643" fmla="*/ 5488 w 10000"/>
                  <a:gd name="connsiteY643" fmla="*/ 8711 h 10000"/>
                  <a:gd name="connsiteX644" fmla="*/ 5490 w 10000"/>
                  <a:gd name="connsiteY644" fmla="*/ 8721 h 10000"/>
                  <a:gd name="connsiteX645" fmla="*/ 5512 w 10000"/>
                  <a:gd name="connsiteY645" fmla="*/ 8724 h 10000"/>
                  <a:gd name="connsiteX646" fmla="*/ 5521 w 10000"/>
                  <a:gd name="connsiteY646" fmla="*/ 8714 h 10000"/>
                  <a:gd name="connsiteX647" fmla="*/ 5524 w 10000"/>
                  <a:gd name="connsiteY647" fmla="*/ 8714 h 10000"/>
                  <a:gd name="connsiteX648" fmla="*/ 5532 w 10000"/>
                  <a:gd name="connsiteY648" fmla="*/ 8721 h 10000"/>
                  <a:gd name="connsiteX649" fmla="*/ 5540 w 10000"/>
                  <a:gd name="connsiteY649" fmla="*/ 8724 h 10000"/>
                  <a:gd name="connsiteX650" fmla="*/ 5562 w 10000"/>
                  <a:gd name="connsiteY650" fmla="*/ 8750 h 10000"/>
                  <a:gd name="connsiteX651" fmla="*/ 5562 w 10000"/>
                  <a:gd name="connsiteY651" fmla="*/ 8760 h 10000"/>
                  <a:gd name="connsiteX652" fmla="*/ 5571 w 10000"/>
                  <a:gd name="connsiteY652" fmla="*/ 8782 h 10000"/>
                  <a:gd name="connsiteX653" fmla="*/ 5579 w 10000"/>
                  <a:gd name="connsiteY653" fmla="*/ 8789 h 10000"/>
                  <a:gd name="connsiteX654" fmla="*/ 5593 w 10000"/>
                  <a:gd name="connsiteY654" fmla="*/ 8789 h 10000"/>
                  <a:gd name="connsiteX655" fmla="*/ 5596 w 10000"/>
                  <a:gd name="connsiteY655" fmla="*/ 8789 h 10000"/>
                  <a:gd name="connsiteX656" fmla="*/ 5626 w 10000"/>
                  <a:gd name="connsiteY656" fmla="*/ 8782 h 10000"/>
                  <a:gd name="connsiteX657" fmla="*/ 5629 w 10000"/>
                  <a:gd name="connsiteY657" fmla="*/ 8782 h 10000"/>
                  <a:gd name="connsiteX658" fmla="*/ 5637 w 10000"/>
                  <a:gd name="connsiteY658" fmla="*/ 8779 h 10000"/>
                  <a:gd name="connsiteX659" fmla="*/ 5648 w 10000"/>
                  <a:gd name="connsiteY659" fmla="*/ 8789 h 10000"/>
                  <a:gd name="connsiteX660" fmla="*/ 5665 w 10000"/>
                  <a:gd name="connsiteY660" fmla="*/ 8795 h 10000"/>
                  <a:gd name="connsiteX661" fmla="*/ 5676 w 10000"/>
                  <a:gd name="connsiteY661" fmla="*/ 8789 h 10000"/>
                  <a:gd name="connsiteX662" fmla="*/ 5684 w 10000"/>
                  <a:gd name="connsiteY662" fmla="*/ 8782 h 10000"/>
                  <a:gd name="connsiteX663" fmla="*/ 5693 w 10000"/>
                  <a:gd name="connsiteY663" fmla="*/ 8789 h 10000"/>
                  <a:gd name="connsiteX664" fmla="*/ 5715 w 10000"/>
                  <a:gd name="connsiteY664" fmla="*/ 8808 h 10000"/>
                  <a:gd name="connsiteX665" fmla="*/ 5731 w 10000"/>
                  <a:gd name="connsiteY665" fmla="*/ 8808 h 10000"/>
                  <a:gd name="connsiteX666" fmla="*/ 5740 w 10000"/>
                  <a:gd name="connsiteY666" fmla="*/ 8808 h 10000"/>
                  <a:gd name="connsiteX667" fmla="*/ 5765 w 10000"/>
                  <a:gd name="connsiteY667" fmla="*/ 8818 h 10000"/>
                  <a:gd name="connsiteX668" fmla="*/ 5781 w 10000"/>
                  <a:gd name="connsiteY668" fmla="*/ 8824 h 10000"/>
                  <a:gd name="connsiteX669" fmla="*/ 5798 w 10000"/>
                  <a:gd name="connsiteY669" fmla="*/ 8834 h 10000"/>
                  <a:gd name="connsiteX670" fmla="*/ 5814 w 10000"/>
                  <a:gd name="connsiteY670" fmla="*/ 8837 h 10000"/>
                  <a:gd name="connsiteX671" fmla="*/ 5831 w 10000"/>
                  <a:gd name="connsiteY671" fmla="*/ 8844 h 10000"/>
                  <a:gd name="connsiteX672" fmla="*/ 5842 w 10000"/>
                  <a:gd name="connsiteY672" fmla="*/ 8847 h 10000"/>
                  <a:gd name="connsiteX673" fmla="*/ 5859 w 10000"/>
                  <a:gd name="connsiteY673" fmla="*/ 8857 h 10000"/>
                  <a:gd name="connsiteX674" fmla="*/ 5870 w 10000"/>
                  <a:gd name="connsiteY674" fmla="*/ 8867 h 10000"/>
                  <a:gd name="connsiteX675" fmla="*/ 5878 w 10000"/>
                  <a:gd name="connsiteY675" fmla="*/ 8873 h 10000"/>
                  <a:gd name="connsiteX676" fmla="*/ 5895 w 10000"/>
                  <a:gd name="connsiteY676" fmla="*/ 8873 h 10000"/>
                  <a:gd name="connsiteX677" fmla="*/ 5911 w 10000"/>
                  <a:gd name="connsiteY677" fmla="*/ 8873 h 10000"/>
                  <a:gd name="connsiteX678" fmla="*/ 5931 w 10000"/>
                  <a:gd name="connsiteY678" fmla="*/ 8873 h 10000"/>
                  <a:gd name="connsiteX679" fmla="*/ 5950 w 10000"/>
                  <a:gd name="connsiteY679" fmla="*/ 8867 h 10000"/>
                  <a:gd name="connsiteX680" fmla="*/ 5967 w 10000"/>
                  <a:gd name="connsiteY680" fmla="*/ 8867 h 10000"/>
                  <a:gd name="connsiteX681" fmla="*/ 5975 w 10000"/>
                  <a:gd name="connsiteY681" fmla="*/ 8873 h 10000"/>
                  <a:gd name="connsiteX682" fmla="*/ 6000 w 10000"/>
                  <a:gd name="connsiteY682" fmla="*/ 8883 h 10000"/>
                  <a:gd name="connsiteX683" fmla="*/ 5997 w 10000"/>
                  <a:gd name="connsiteY683" fmla="*/ 8886 h 10000"/>
                  <a:gd name="connsiteX684" fmla="*/ 5997 w 10000"/>
                  <a:gd name="connsiteY684" fmla="*/ 8896 h 10000"/>
                  <a:gd name="connsiteX685" fmla="*/ 6014 w 10000"/>
                  <a:gd name="connsiteY685" fmla="*/ 8892 h 10000"/>
                  <a:gd name="connsiteX686" fmla="*/ 6028 w 10000"/>
                  <a:gd name="connsiteY686" fmla="*/ 8892 h 10000"/>
                  <a:gd name="connsiteX687" fmla="*/ 6053 w 10000"/>
                  <a:gd name="connsiteY687" fmla="*/ 8886 h 10000"/>
                  <a:gd name="connsiteX688" fmla="*/ 6072 w 10000"/>
                  <a:gd name="connsiteY688" fmla="*/ 8876 h 10000"/>
                  <a:gd name="connsiteX689" fmla="*/ 6089 w 10000"/>
                  <a:gd name="connsiteY689" fmla="*/ 8867 h 10000"/>
                  <a:gd name="connsiteX690" fmla="*/ 6111 w 10000"/>
                  <a:gd name="connsiteY690" fmla="*/ 8857 h 10000"/>
                  <a:gd name="connsiteX691" fmla="*/ 6127 w 10000"/>
                  <a:gd name="connsiteY691" fmla="*/ 8847 h 10000"/>
                  <a:gd name="connsiteX692" fmla="*/ 6152 w 10000"/>
                  <a:gd name="connsiteY692" fmla="*/ 8834 h 10000"/>
                  <a:gd name="connsiteX693" fmla="*/ 6183 w 10000"/>
                  <a:gd name="connsiteY693" fmla="*/ 8828 h 10000"/>
                  <a:gd name="connsiteX694" fmla="*/ 6175 w 10000"/>
                  <a:gd name="connsiteY694" fmla="*/ 8844 h 10000"/>
                  <a:gd name="connsiteX695" fmla="*/ 6169 w 10000"/>
                  <a:gd name="connsiteY695" fmla="*/ 8863 h 10000"/>
                  <a:gd name="connsiteX696" fmla="*/ 6158 w 10000"/>
                  <a:gd name="connsiteY696" fmla="*/ 8886 h 10000"/>
                  <a:gd name="connsiteX697" fmla="*/ 6152 w 10000"/>
                  <a:gd name="connsiteY697" fmla="*/ 8896 h 10000"/>
                  <a:gd name="connsiteX698" fmla="*/ 6150 w 10000"/>
                  <a:gd name="connsiteY698" fmla="*/ 8909 h 10000"/>
                  <a:gd name="connsiteX699" fmla="*/ 6152 w 10000"/>
                  <a:gd name="connsiteY699" fmla="*/ 8938 h 10000"/>
                  <a:gd name="connsiteX700" fmla="*/ 6158 w 10000"/>
                  <a:gd name="connsiteY700" fmla="*/ 8957 h 10000"/>
                  <a:gd name="connsiteX701" fmla="*/ 6161 w 10000"/>
                  <a:gd name="connsiteY701" fmla="*/ 8980 h 10000"/>
                  <a:gd name="connsiteX702" fmla="*/ 6166 w 10000"/>
                  <a:gd name="connsiteY702" fmla="*/ 8999 h 10000"/>
                  <a:gd name="connsiteX703" fmla="*/ 6175 w 10000"/>
                  <a:gd name="connsiteY703" fmla="*/ 9032 h 10000"/>
                  <a:gd name="connsiteX704" fmla="*/ 6183 w 10000"/>
                  <a:gd name="connsiteY704" fmla="*/ 9051 h 10000"/>
                  <a:gd name="connsiteX705" fmla="*/ 6191 w 10000"/>
                  <a:gd name="connsiteY705" fmla="*/ 9064 h 10000"/>
                  <a:gd name="connsiteX706" fmla="*/ 6194 w 10000"/>
                  <a:gd name="connsiteY706" fmla="*/ 9084 h 10000"/>
                  <a:gd name="connsiteX707" fmla="*/ 6208 w 10000"/>
                  <a:gd name="connsiteY707" fmla="*/ 9103 h 10000"/>
                  <a:gd name="connsiteX708" fmla="*/ 6208 w 10000"/>
                  <a:gd name="connsiteY708" fmla="*/ 9113 h 10000"/>
                  <a:gd name="connsiteX709" fmla="*/ 6216 w 10000"/>
                  <a:gd name="connsiteY709" fmla="*/ 9129 h 10000"/>
                  <a:gd name="connsiteX710" fmla="*/ 6230 w 10000"/>
                  <a:gd name="connsiteY710" fmla="*/ 9148 h 10000"/>
                  <a:gd name="connsiteX711" fmla="*/ 6241 w 10000"/>
                  <a:gd name="connsiteY711" fmla="*/ 9165 h 10000"/>
                  <a:gd name="connsiteX712" fmla="*/ 6249 w 10000"/>
                  <a:gd name="connsiteY712" fmla="*/ 9168 h 10000"/>
                  <a:gd name="connsiteX713" fmla="*/ 6266 w 10000"/>
                  <a:gd name="connsiteY713" fmla="*/ 9184 h 10000"/>
                  <a:gd name="connsiteX714" fmla="*/ 6280 w 10000"/>
                  <a:gd name="connsiteY714" fmla="*/ 9184 h 10000"/>
                  <a:gd name="connsiteX715" fmla="*/ 6288 w 10000"/>
                  <a:gd name="connsiteY715" fmla="*/ 9177 h 10000"/>
                  <a:gd name="connsiteX716" fmla="*/ 6299 w 10000"/>
                  <a:gd name="connsiteY716" fmla="*/ 9187 h 10000"/>
                  <a:gd name="connsiteX717" fmla="*/ 6305 w 10000"/>
                  <a:gd name="connsiteY717" fmla="*/ 9197 h 10000"/>
                  <a:gd name="connsiteX718" fmla="*/ 6310 w 10000"/>
                  <a:gd name="connsiteY718" fmla="*/ 9197 h 10000"/>
                  <a:gd name="connsiteX719" fmla="*/ 6321 w 10000"/>
                  <a:gd name="connsiteY719" fmla="*/ 9213 h 10000"/>
                  <a:gd name="connsiteX720" fmla="*/ 6335 w 10000"/>
                  <a:gd name="connsiteY720" fmla="*/ 9223 h 10000"/>
                  <a:gd name="connsiteX721" fmla="*/ 6338 w 10000"/>
                  <a:gd name="connsiteY721" fmla="*/ 9223 h 10000"/>
                  <a:gd name="connsiteX722" fmla="*/ 6355 w 10000"/>
                  <a:gd name="connsiteY722" fmla="*/ 9226 h 10000"/>
                  <a:gd name="connsiteX723" fmla="*/ 6363 w 10000"/>
                  <a:gd name="connsiteY723" fmla="*/ 9236 h 10000"/>
                  <a:gd name="connsiteX724" fmla="*/ 6380 w 10000"/>
                  <a:gd name="connsiteY724" fmla="*/ 9258 h 10000"/>
                  <a:gd name="connsiteX725" fmla="*/ 6393 w 10000"/>
                  <a:gd name="connsiteY725" fmla="*/ 9278 h 10000"/>
                  <a:gd name="connsiteX726" fmla="*/ 6396 w 10000"/>
                  <a:gd name="connsiteY726" fmla="*/ 9288 h 10000"/>
                  <a:gd name="connsiteX727" fmla="*/ 6407 w 10000"/>
                  <a:gd name="connsiteY727" fmla="*/ 9297 h 10000"/>
                  <a:gd name="connsiteX728" fmla="*/ 6410 w 10000"/>
                  <a:gd name="connsiteY728" fmla="*/ 9307 h 10000"/>
                  <a:gd name="connsiteX729" fmla="*/ 6416 w 10000"/>
                  <a:gd name="connsiteY729" fmla="*/ 9317 h 10000"/>
                  <a:gd name="connsiteX730" fmla="*/ 6424 w 10000"/>
                  <a:gd name="connsiteY730" fmla="*/ 9326 h 10000"/>
                  <a:gd name="connsiteX731" fmla="*/ 6435 w 10000"/>
                  <a:gd name="connsiteY731" fmla="*/ 9336 h 10000"/>
                  <a:gd name="connsiteX732" fmla="*/ 6443 w 10000"/>
                  <a:gd name="connsiteY732" fmla="*/ 9346 h 10000"/>
                  <a:gd name="connsiteX733" fmla="*/ 6449 w 10000"/>
                  <a:gd name="connsiteY733" fmla="*/ 9362 h 10000"/>
                  <a:gd name="connsiteX734" fmla="*/ 6452 w 10000"/>
                  <a:gd name="connsiteY734" fmla="*/ 9372 h 10000"/>
                  <a:gd name="connsiteX735" fmla="*/ 6449 w 10000"/>
                  <a:gd name="connsiteY735" fmla="*/ 9381 h 10000"/>
                  <a:gd name="connsiteX736" fmla="*/ 6465 w 10000"/>
                  <a:gd name="connsiteY736" fmla="*/ 9394 h 10000"/>
                  <a:gd name="connsiteX737" fmla="*/ 6468 w 10000"/>
                  <a:gd name="connsiteY737" fmla="*/ 9420 h 10000"/>
                  <a:gd name="connsiteX738" fmla="*/ 6493 w 10000"/>
                  <a:gd name="connsiteY738" fmla="*/ 9430 h 10000"/>
                  <a:gd name="connsiteX739" fmla="*/ 6507 w 10000"/>
                  <a:gd name="connsiteY739" fmla="*/ 9440 h 10000"/>
                  <a:gd name="connsiteX740" fmla="*/ 6524 w 10000"/>
                  <a:gd name="connsiteY740" fmla="*/ 9459 h 10000"/>
                  <a:gd name="connsiteX741" fmla="*/ 6532 w 10000"/>
                  <a:gd name="connsiteY741" fmla="*/ 9485 h 10000"/>
                  <a:gd name="connsiteX742" fmla="*/ 6537 w 10000"/>
                  <a:gd name="connsiteY742" fmla="*/ 9498 h 10000"/>
                  <a:gd name="connsiteX743" fmla="*/ 6571 w 10000"/>
                  <a:gd name="connsiteY743" fmla="*/ 9508 h 10000"/>
                  <a:gd name="connsiteX744" fmla="*/ 6596 w 10000"/>
                  <a:gd name="connsiteY744" fmla="*/ 9508 h 10000"/>
                  <a:gd name="connsiteX745" fmla="*/ 6637 w 10000"/>
                  <a:gd name="connsiteY745" fmla="*/ 9517 h 10000"/>
                  <a:gd name="connsiteX746" fmla="*/ 6662 w 10000"/>
                  <a:gd name="connsiteY746" fmla="*/ 9524 h 10000"/>
                  <a:gd name="connsiteX747" fmla="*/ 6679 w 10000"/>
                  <a:gd name="connsiteY747" fmla="*/ 9517 h 10000"/>
                  <a:gd name="connsiteX748" fmla="*/ 6679 w 10000"/>
                  <a:gd name="connsiteY748" fmla="*/ 9505 h 10000"/>
                  <a:gd name="connsiteX749" fmla="*/ 6690 w 10000"/>
                  <a:gd name="connsiteY749" fmla="*/ 9485 h 10000"/>
                  <a:gd name="connsiteX750" fmla="*/ 6693 w 10000"/>
                  <a:gd name="connsiteY750" fmla="*/ 9479 h 10000"/>
                  <a:gd name="connsiteX751" fmla="*/ 6706 w 10000"/>
                  <a:gd name="connsiteY751" fmla="*/ 9469 h 10000"/>
                  <a:gd name="connsiteX752" fmla="*/ 6709 w 10000"/>
                  <a:gd name="connsiteY752" fmla="*/ 9462 h 10000"/>
                  <a:gd name="connsiteX753" fmla="*/ 6717 w 10000"/>
                  <a:gd name="connsiteY753" fmla="*/ 9459 h 10000"/>
                  <a:gd name="connsiteX754" fmla="*/ 6726 w 10000"/>
                  <a:gd name="connsiteY754" fmla="*/ 9459 h 10000"/>
                  <a:gd name="connsiteX755" fmla="*/ 6742 w 10000"/>
                  <a:gd name="connsiteY755" fmla="*/ 9462 h 10000"/>
                  <a:gd name="connsiteX756" fmla="*/ 6759 w 10000"/>
                  <a:gd name="connsiteY756" fmla="*/ 9479 h 10000"/>
                  <a:gd name="connsiteX757" fmla="*/ 6781 w 10000"/>
                  <a:gd name="connsiteY757" fmla="*/ 9485 h 10000"/>
                  <a:gd name="connsiteX758" fmla="*/ 6795 w 10000"/>
                  <a:gd name="connsiteY758" fmla="*/ 9485 h 10000"/>
                  <a:gd name="connsiteX759" fmla="*/ 6803 w 10000"/>
                  <a:gd name="connsiteY759" fmla="*/ 9498 h 10000"/>
                  <a:gd name="connsiteX760" fmla="*/ 6806 w 10000"/>
                  <a:gd name="connsiteY760" fmla="*/ 9508 h 10000"/>
                  <a:gd name="connsiteX761" fmla="*/ 6823 w 10000"/>
                  <a:gd name="connsiteY761" fmla="*/ 9514 h 10000"/>
                  <a:gd name="connsiteX762" fmla="*/ 6831 w 10000"/>
                  <a:gd name="connsiteY762" fmla="*/ 9514 h 10000"/>
                  <a:gd name="connsiteX763" fmla="*/ 6848 w 10000"/>
                  <a:gd name="connsiteY763" fmla="*/ 9514 h 10000"/>
                  <a:gd name="connsiteX764" fmla="*/ 6856 w 10000"/>
                  <a:gd name="connsiteY764" fmla="*/ 9517 h 10000"/>
                  <a:gd name="connsiteX765" fmla="*/ 6878 w 10000"/>
                  <a:gd name="connsiteY765" fmla="*/ 9524 h 10000"/>
                  <a:gd name="connsiteX766" fmla="*/ 6895 w 10000"/>
                  <a:gd name="connsiteY766" fmla="*/ 9524 h 10000"/>
                  <a:gd name="connsiteX767" fmla="*/ 6917 w 10000"/>
                  <a:gd name="connsiteY767" fmla="*/ 9527 h 10000"/>
                  <a:gd name="connsiteX768" fmla="*/ 6934 w 10000"/>
                  <a:gd name="connsiteY768" fmla="*/ 9534 h 10000"/>
                  <a:gd name="connsiteX769" fmla="*/ 6961 w 10000"/>
                  <a:gd name="connsiteY769" fmla="*/ 9543 h 10000"/>
                  <a:gd name="connsiteX770" fmla="*/ 6989 w 10000"/>
                  <a:gd name="connsiteY770" fmla="*/ 9547 h 10000"/>
                  <a:gd name="connsiteX771" fmla="*/ 7014 w 10000"/>
                  <a:gd name="connsiteY771" fmla="*/ 9543 h 10000"/>
                  <a:gd name="connsiteX772" fmla="*/ 7033 w 10000"/>
                  <a:gd name="connsiteY772" fmla="*/ 9543 h 10000"/>
                  <a:gd name="connsiteX773" fmla="*/ 7042 w 10000"/>
                  <a:gd name="connsiteY773" fmla="*/ 9547 h 10000"/>
                  <a:gd name="connsiteX774" fmla="*/ 7069 w 10000"/>
                  <a:gd name="connsiteY774" fmla="*/ 9647 h 10000"/>
                  <a:gd name="connsiteX775" fmla="*/ 7122 w 10000"/>
                  <a:gd name="connsiteY775" fmla="*/ 9734 h 10000"/>
                  <a:gd name="connsiteX776" fmla="*/ 7147 w 10000"/>
                  <a:gd name="connsiteY776" fmla="*/ 9744 h 10000"/>
                  <a:gd name="connsiteX777" fmla="*/ 7169 w 10000"/>
                  <a:gd name="connsiteY777" fmla="*/ 9741 h 10000"/>
                  <a:gd name="connsiteX778" fmla="*/ 7177 w 10000"/>
                  <a:gd name="connsiteY778" fmla="*/ 9744 h 10000"/>
                  <a:gd name="connsiteX779" fmla="*/ 7186 w 10000"/>
                  <a:gd name="connsiteY779" fmla="*/ 9754 h 10000"/>
                  <a:gd name="connsiteX780" fmla="*/ 7191 w 10000"/>
                  <a:gd name="connsiteY780" fmla="*/ 9773 h 10000"/>
                  <a:gd name="connsiteX781" fmla="*/ 7208 w 10000"/>
                  <a:gd name="connsiteY781" fmla="*/ 9783 h 10000"/>
                  <a:gd name="connsiteX782" fmla="*/ 7219 w 10000"/>
                  <a:gd name="connsiteY782" fmla="*/ 9793 h 10000"/>
                  <a:gd name="connsiteX783" fmla="*/ 7235 w 10000"/>
                  <a:gd name="connsiteY783" fmla="*/ 9802 h 10000"/>
                  <a:gd name="connsiteX784" fmla="*/ 7249 w 10000"/>
                  <a:gd name="connsiteY784" fmla="*/ 9819 h 10000"/>
                  <a:gd name="connsiteX785" fmla="*/ 7255 w 10000"/>
                  <a:gd name="connsiteY785" fmla="*/ 9835 h 10000"/>
                  <a:gd name="connsiteX786" fmla="*/ 7255 w 10000"/>
                  <a:gd name="connsiteY786" fmla="*/ 9848 h 10000"/>
                  <a:gd name="connsiteX787" fmla="*/ 7249 w 10000"/>
                  <a:gd name="connsiteY787" fmla="*/ 9848 h 10000"/>
                  <a:gd name="connsiteX788" fmla="*/ 7244 w 10000"/>
                  <a:gd name="connsiteY788" fmla="*/ 9858 h 10000"/>
                  <a:gd name="connsiteX789" fmla="*/ 7235 w 10000"/>
                  <a:gd name="connsiteY789" fmla="*/ 9883 h 10000"/>
                  <a:gd name="connsiteX790" fmla="*/ 7244 w 10000"/>
                  <a:gd name="connsiteY790" fmla="*/ 9903 h 10000"/>
                  <a:gd name="connsiteX791" fmla="*/ 7258 w 10000"/>
                  <a:gd name="connsiteY791" fmla="*/ 9926 h 10000"/>
                  <a:gd name="connsiteX792" fmla="*/ 7263 w 10000"/>
                  <a:gd name="connsiteY792" fmla="*/ 9948 h 10000"/>
                  <a:gd name="connsiteX793" fmla="*/ 7274 w 10000"/>
                  <a:gd name="connsiteY793" fmla="*/ 9968 h 10000"/>
                  <a:gd name="connsiteX794" fmla="*/ 7283 w 10000"/>
                  <a:gd name="connsiteY794" fmla="*/ 9987 h 10000"/>
                  <a:gd name="connsiteX795" fmla="*/ 7291 w 10000"/>
                  <a:gd name="connsiteY795" fmla="*/ 10000 h 10000"/>
                  <a:gd name="connsiteX796" fmla="*/ 7305 w 10000"/>
                  <a:gd name="connsiteY796" fmla="*/ 9997 h 10000"/>
                  <a:gd name="connsiteX797" fmla="*/ 7313 w 10000"/>
                  <a:gd name="connsiteY797" fmla="*/ 9977 h 10000"/>
                  <a:gd name="connsiteX798" fmla="*/ 7324 w 10000"/>
                  <a:gd name="connsiteY798" fmla="*/ 9968 h 10000"/>
                  <a:gd name="connsiteX799" fmla="*/ 7341 w 10000"/>
                  <a:gd name="connsiteY799" fmla="*/ 9971 h 10000"/>
                  <a:gd name="connsiteX800" fmla="*/ 7368 w 10000"/>
                  <a:gd name="connsiteY800" fmla="*/ 9987 h 10000"/>
                  <a:gd name="connsiteX801" fmla="*/ 7380 w 10000"/>
                  <a:gd name="connsiteY801" fmla="*/ 9990 h 10000"/>
                  <a:gd name="connsiteX802" fmla="*/ 7393 w 10000"/>
                  <a:gd name="connsiteY802" fmla="*/ 9981 h 10000"/>
                  <a:gd name="connsiteX803" fmla="*/ 7404 w 10000"/>
                  <a:gd name="connsiteY803" fmla="*/ 9968 h 10000"/>
                  <a:gd name="connsiteX804" fmla="*/ 7418 w 10000"/>
                  <a:gd name="connsiteY804" fmla="*/ 9948 h 10000"/>
                  <a:gd name="connsiteX805" fmla="*/ 7427 w 10000"/>
                  <a:gd name="connsiteY805" fmla="*/ 9922 h 10000"/>
                  <a:gd name="connsiteX806" fmla="*/ 7427 w 10000"/>
                  <a:gd name="connsiteY806" fmla="*/ 9906 h 10000"/>
                  <a:gd name="connsiteX807" fmla="*/ 7404 w 10000"/>
                  <a:gd name="connsiteY807" fmla="*/ 9877 h 10000"/>
                  <a:gd name="connsiteX808" fmla="*/ 7388 w 10000"/>
                  <a:gd name="connsiteY808" fmla="*/ 9854 h 10000"/>
                  <a:gd name="connsiteX809" fmla="*/ 7385 w 10000"/>
                  <a:gd name="connsiteY809" fmla="*/ 9845 h 10000"/>
                  <a:gd name="connsiteX810" fmla="*/ 7385 w 10000"/>
                  <a:gd name="connsiteY810" fmla="*/ 9825 h 10000"/>
                  <a:gd name="connsiteX811" fmla="*/ 7385 w 10000"/>
                  <a:gd name="connsiteY811" fmla="*/ 9819 h 10000"/>
                  <a:gd name="connsiteX812" fmla="*/ 7393 w 10000"/>
                  <a:gd name="connsiteY812" fmla="*/ 9809 h 10000"/>
                  <a:gd name="connsiteX813" fmla="*/ 7404 w 10000"/>
                  <a:gd name="connsiteY813" fmla="*/ 9793 h 10000"/>
                  <a:gd name="connsiteX814" fmla="*/ 7413 w 10000"/>
                  <a:gd name="connsiteY814" fmla="*/ 9783 h 10000"/>
                  <a:gd name="connsiteX815" fmla="*/ 7404 w 10000"/>
                  <a:gd name="connsiteY815" fmla="*/ 9770 h 10000"/>
                  <a:gd name="connsiteX816" fmla="*/ 7388 w 10000"/>
                  <a:gd name="connsiteY816" fmla="*/ 9760 h 10000"/>
                  <a:gd name="connsiteX817" fmla="*/ 7371 w 10000"/>
                  <a:gd name="connsiteY817" fmla="*/ 9744 h 10000"/>
                  <a:gd name="connsiteX818" fmla="*/ 7363 w 10000"/>
                  <a:gd name="connsiteY818" fmla="*/ 9731 h 10000"/>
                  <a:gd name="connsiteX819" fmla="*/ 7355 w 10000"/>
                  <a:gd name="connsiteY819" fmla="*/ 9715 h 10000"/>
                  <a:gd name="connsiteX820" fmla="*/ 7360 w 10000"/>
                  <a:gd name="connsiteY820" fmla="*/ 9686 h 10000"/>
                  <a:gd name="connsiteX821" fmla="*/ 7363 w 10000"/>
                  <a:gd name="connsiteY821" fmla="*/ 9657 h 10000"/>
                  <a:gd name="connsiteX822" fmla="*/ 7360 w 10000"/>
                  <a:gd name="connsiteY822" fmla="*/ 9631 h 10000"/>
                  <a:gd name="connsiteX823" fmla="*/ 7346 w 10000"/>
                  <a:gd name="connsiteY823" fmla="*/ 9611 h 10000"/>
                  <a:gd name="connsiteX824" fmla="*/ 7332 w 10000"/>
                  <a:gd name="connsiteY824" fmla="*/ 9585 h 10000"/>
                  <a:gd name="connsiteX825" fmla="*/ 7324 w 10000"/>
                  <a:gd name="connsiteY825" fmla="*/ 9573 h 10000"/>
                  <a:gd name="connsiteX826" fmla="*/ 7324 w 10000"/>
                  <a:gd name="connsiteY826" fmla="*/ 9553 h 10000"/>
                  <a:gd name="connsiteX827" fmla="*/ 7324 w 10000"/>
                  <a:gd name="connsiteY827" fmla="*/ 9543 h 10000"/>
                  <a:gd name="connsiteX828" fmla="*/ 7324 w 10000"/>
                  <a:gd name="connsiteY828" fmla="*/ 9517 h 10000"/>
                  <a:gd name="connsiteX829" fmla="*/ 7324 w 10000"/>
                  <a:gd name="connsiteY829" fmla="*/ 9498 h 10000"/>
                  <a:gd name="connsiteX830" fmla="*/ 7332 w 10000"/>
                  <a:gd name="connsiteY830" fmla="*/ 9479 h 10000"/>
                  <a:gd name="connsiteX831" fmla="*/ 7341 w 10000"/>
                  <a:gd name="connsiteY831" fmla="*/ 9462 h 10000"/>
                  <a:gd name="connsiteX832" fmla="*/ 7352 w 10000"/>
                  <a:gd name="connsiteY832" fmla="*/ 9459 h 10000"/>
                  <a:gd name="connsiteX833" fmla="*/ 7360 w 10000"/>
                  <a:gd name="connsiteY833" fmla="*/ 9443 h 10000"/>
                  <a:gd name="connsiteX834" fmla="*/ 7363 w 10000"/>
                  <a:gd name="connsiteY834" fmla="*/ 9433 h 10000"/>
                  <a:gd name="connsiteX835" fmla="*/ 7377 w 10000"/>
                  <a:gd name="connsiteY835" fmla="*/ 9433 h 10000"/>
                  <a:gd name="connsiteX836" fmla="*/ 7388 w 10000"/>
                  <a:gd name="connsiteY836" fmla="*/ 9430 h 10000"/>
                  <a:gd name="connsiteX837" fmla="*/ 7396 w 10000"/>
                  <a:gd name="connsiteY837" fmla="*/ 9430 h 10000"/>
                  <a:gd name="connsiteX838" fmla="*/ 7402 w 10000"/>
                  <a:gd name="connsiteY838" fmla="*/ 9424 h 10000"/>
                  <a:gd name="connsiteX839" fmla="*/ 7396 w 10000"/>
                  <a:gd name="connsiteY839" fmla="*/ 9414 h 10000"/>
                  <a:gd name="connsiteX840" fmla="*/ 7388 w 10000"/>
                  <a:gd name="connsiteY840" fmla="*/ 9401 h 10000"/>
                  <a:gd name="connsiteX841" fmla="*/ 7371 w 10000"/>
                  <a:gd name="connsiteY841" fmla="*/ 9391 h 10000"/>
                  <a:gd name="connsiteX842" fmla="*/ 7355 w 10000"/>
                  <a:gd name="connsiteY842" fmla="*/ 9375 h 10000"/>
                  <a:gd name="connsiteX843" fmla="*/ 7332 w 10000"/>
                  <a:gd name="connsiteY843" fmla="*/ 9356 h 10000"/>
                  <a:gd name="connsiteX844" fmla="*/ 7313 w 10000"/>
                  <a:gd name="connsiteY844" fmla="*/ 9330 h 10000"/>
                  <a:gd name="connsiteX845" fmla="*/ 7307 w 10000"/>
                  <a:gd name="connsiteY845" fmla="*/ 9310 h 10000"/>
                  <a:gd name="connsiteX846" fmla="*/ 7305 w 10000"/>
                  <a:gd name="connsiteY846" fmla="*/ 9291 h 10000"/>
                  <a:gd name="connsiteX847" fmla="*/ 7305 w 10000"/>
                  <a:gd name="connsiteY847" fmla="*/ 9278 h 10000"/>
                  <a:gd name="connsiteX848" fmla="*/ 7296 w 10000"/>
                  <a:gd name="connsiteY848" fmla="*/ 9268 h 10000"/>
                  <a:gd name="connsiteX849" fmla="*/ 7296 w 10000"/>
                  <a:gd name="connsiteY849" fmla="*/ 9249 h 10000"/>
                  <a:gd name="connsiteX850" fmla="*/ 7291 w 10000"/>
                  <a:gd name="connsiteY850" fmla="*/ 9226 h 10000"/>
                  <a:gd name="connsiteX851" fmla="*/ 7283 w 10000"/>
                  <a:gd name="connsiteY851" fmla="*/ 9213 h 10000"/>
                  <a:gd name="connsiteX852" fmla="*/ 7274 w 10000"/>
                  <a:gd name="connsiteY852" fmla="*/ 9194 h 10000"/>
                  <a:gd name="connsiteX853" fmla="*/ 7274 w 10000"/>
                  <a:gd name="connsiteY853" fmla="*/ 9174 h 10000"/>
                  <a:gd name="connsiteX854" fmla="*/ 7280 w 10000"/>
                  <a:gd name="connsiteY854" fmla="*/ 9148 h 10000"/>
                  <a:gd name="connsiteX855" fmla="*/ 7283 w 10000"/>
                  <a:gd name="connsiteY855" fmla="*/ 9119 h 10000"/>
                  <a:gd name="connsiteX856" fmla="*/ 7291 w 10000"/>
                  <a:gd name="connsiteY856" fmla="*/ 9100 h 10000"/>
                  <a:gd name="connsiteX857" fmla="*/ 7307 w 10000"/>
                  <a:gd name="connsiteY857" fmla="*/ 9080 h 10000"/>
                  <a:gd name="connsiteX858" fmla="*/ 7324 w 10000"/>
                  <a:gd name="connsiteY858" fmla="*/ 9054 h 10000"/>
                  <a:gd name="connsiteX859" fmla="*/ 7341 w 10000"/>
                  <a:gd name="connsiteY859" fmla="*/ 9054 h 10000"/>
                  <a:gd name="connsiteX860" fmla="*/ 7352 w 10000"/>
                  <a:gd name="connsiteY860" fmla="*/ 9054 h 10000"/>
                  <a:gd name="connsiteX861" fmla="*/ 7346 w 10000"/>
                  <a:gd name="connsiteY861" fmla="*/ 9032 h 10000"/>
                  <a:gd name="connsiteX862" fmla="*/ 7341 w 10000"/>
                  <a:gd name="connsiteY862" fmla="*/ 9022 h 10000"/>
                  <a:gd name="connsiteX863" fmla="*/ 7352 w 10000"/>
                  <a:gd name="connsiteY863" fmla="*/ 8999 h 10000"/>
                  <a:gd name="connsiteX864" fmla="*/ 7360 w 10000"/>
                  <a:gd name="connsiteY864" fmla="*/ 8967 h 10000"/>
                  <a:gd name="connsiteX865" fmla="*/ 7368 w 10000"/>
                  <a:gd name="connsiteY865" fmla="*/ 8922 h 10000"/>
                  <a:gd name="connsiteX866" fmla="*/ 7377 w 10000"/>
                  <a:gd name="connsiteY866" fmla="*/ 8896 h 10000"/>
                  <a:gd name="connsiteX867" fmla="*/ 7380 w 10000"/>
                  <a:gd name="connsiteY867" fmla="*/ 8867 h 10000"/>
                  <a:gd name="connsiteX868" fmla="*/ 7402 w 10000"/>
                  <a:gd name="connsiteY868" fmla="*/ 8824 h 10000"/>
                  <a:gd name="connsiteX869" fmla="*/ 7402 w 10000"/>
                  <a:gd name="connsiteY869" fmla="*/ 8808 h 10000"/>
                  <a:gd name="connsiteX870" fmla="*/ 7393 w 10000"/>
                  <a:gd name="connsiteY870" fmla="*/ 8795 h 10000"/>
                  <a:gd name="connsiteX871" fmla="*/ 7388 w 10000"/>
                  <a:gd name="connsiteY871" fmla="*/ 8799 h 10000"/>
                  <a:gd name="connsiteX872" fmla="*/ 7396 w 10000"/>
                  <a:gd name="connsiteY872" fmla="*/ 8789 h 10000"/>
                  <a:gd name="connsiteX873" fmla="*/ 7404 w 10000"/>
                  <a:gd name="connsiteY873" fmla="*/ 8789 h 10000"/>
                  <a:gd name="connsiteX874" fmla="*/ 7421 w 10000"/>
                  <a:gd name="connsiteY874" fmla="*/ 8769 h 10000"/>
                  <a:gd name="connsiteX875" fmla="*/ 7443 w 10000"/>
                  <a:gd name="connsiteY875" fmla="*/ 8763 h 10000"/>
                  <a:gd name="connsiteX876" fmla="*/ 7452 w 10000"/>
                  <a:gd name="connsiteY876" fmla="*/ 8769 h 10000"/>
                  <a:gd name="connsiteX877" fmla="*/ 7468 w 10000"/>
                  <a:gd name="connsiteY877" fmla="*/ 8769 h 10000"/>
                  <a:gd name="connsiteX878" fmla="*/ 7499 w 10000"/>
                  <a:gd name="connsiteY878" fmla="*/ 8763 h 10000"/>
                  <a:gd name="connsiteX879" fmla="*/ 7526 w 10000"/>
                  <a:gd name="connsiteY879" fmla="*/ 8763 h 10000"/>
                  <a:gd name="connsiteX880" fmla="*/ 7532 w 10000"/>
                  <a:gd name="connsiteY880" fmla="*/ 8763 h 10000"/>
                  <a:gd name="connsiteX881" fmla="*/ 7554 w 10000"/>
                  <a:gd name="connsiteY881" fmla="*/ 8744 h 10000"/>
                  <a:gd name="connsiteX882" fmla="*/ 7571 w 10000"/>
                  <a:gd name="connsiteY882" fmla="*/ 8731 h 10000"/>
                  <a:gd name="connsiteX883" fmla="*/ 7587 w 10000"/>
                  <a:gd name="connsiteY883" fmla="*/ 8711 h 10000"/>
                  <a:gd name="connsiteX884" fmla="*/ 7607 w 10000"/>
                  <a:gd name="connsiteY884" fmla="*/ 8711 h 10000"/>
                  <a:gd name="connsiteX885" fmla="*/ 7634 w 10000"/>
                  <a:gd name="connsiteY885" fmla="*/ 8705 h 10000"/>
                  <a:gd name="connsiteX886" fmla="*/ 7643 w 10000"/>
                  <a:gd name="connsiteY886" fmla="*/ 8682 h 10000"/>
                  <a:gd name="connsiteX887" fmla="*/ 7654 w 10000"/>
                  <a:gd name="connsiteY887" fmla="*/ 8666 h 10000"/>
                  <a:gd name="connsiteX888" fmla="*/ 7668 w 10000"/>
                  <a:gd name="connsiteY888" fmla="*/ 8666 h 10000"/>
                  <a:gd name="connsiteX889" fmla="*/ 7676 w 10000"/>
                  <a:gd name="connsiteY889" fmla="*/ 8682 h 10000"/>
                  <a:gd name="connsiteX890" fmla="*/ 7704 w 10000"/>
                  <a:gd name="connsiteY890" fmla="*/ 8669 h 10000"/>
                  <a:gd name="connsiteX891" fmla="*/ 7712 w 10000"/>
                  <a:gd name="connsiteY891" fmla="*/ 8669 h 10000"/>
                  <a:gd name="connsiteX892" fmla="*/ 7720 w 10000"/>
                  <a:gd name="connsiteY892" fmla="*/ 8669 h 10000"/>
                  <a:gd name="connsiteX893" fmla="*/ 7726 w 10000"/>
                  <a:gd name="connsiteY893" fmla="*/ 8656 h 10000"/>
                  <a:gd name="connsiteX894" fmla="*/ 7734 w 10000"/>
                  <a:gd name="connsiteY894" fmla="*/ 8650 h 10000"/>
                  <a:gd name="connsiteX895" fmla="*/ 7742 w 10000"/>
                  <a:gd name="connsiteY895" fmla="*/ 8650 h 10000"/>
                  <a:gd name="connsiteX896" fmla="*/ 7759 w 10000"/>
                  <a:gd name="connsiteY896" fmla="*/ 8650 h 10000"/>
                  <a:gd name="connsiteX897" fmla="*/ 7756 w 10000"/>
                  <a:gd name="connsiteY897" fmla="*/ 8630 h 10000"/>
                  <a:gd name="connsiteX898" fmla="*/ 7751 w 10000"/>
                  <a:gd name="connsiteY898" fmla="*/ 8627 h 10000"/>
                  <a:gd name="connsiteX899" fmla="*/ 7742 w 10000"/>
                  <a:gd name="connsiteY899" fmla="*/ 8620 h 10000"/>
                  <a:gd name="connsiteX900" fmla="*/ 7734 w 10000"/>
                  <a:gd name="connsiteY900" fmla="*/ 8591 h 10000"/>
                  <a:gd name="connsiteX901" fmla="*/ 7709 w 10000"/>
                  <a:gd name="connsiteY901" fmla="*/ 8582 h 10000"/>
                  <a:gd name="connsiteX902" fmla="*/ 7695 w 10000"/>
                  <a:gd name="connsiteY902" fmla="*/ 8578 h 10000"/>
                  <a:gd name="connsiteX903" fmla="*/ 7668 w 10000"/>
                  <a:gd name="connsiteY903" fmla="*/ 8562 h 10000"/>
                  <a:gd name="connsiteX904" fmla="*/ 7645 w 10000"/>
                  <a:gd name="connsiteY904" fmla="*/ 8552 h 10000"/>
                  <a:gd name="connsiteX905" fmla="*/ 7615 w 10000"/>
                  <a:gd name="connsiteY905" fmla="*/ 8543 h 10000"/>
                  <a:gd name="connsiteX906" fmla="*/ 7596 w 10000"/>
                  <a:gd name="connsiteY906" fmla="*/ 8527 h 10000"/>
                  <a:gd name="connsiteX907" fmla="*/ 7565 w 10000"/>
                  <a:gd name="connsiteY907" fmla="*/ 8494 h 10000"/>
                  <a:gd name="connsiteX908" fmla="*/ 7562 w 10000"/>
                  <a:gd name="connsiteY908" fmla="*/ 8475 h 10000"/>
                  <a:gd name="connsiteX909" fmla="*/ 7540 w 10000"/>
                  <a:gd name="connsiteY909" fmla="*/ 8455 h 10000"/>
                  <a:gd name="connsiteX910" fmla="*/ 7535 w 10000"/>
                  <a:gd name="connsiteY910" fmla="*/ 8446 h 10000"/>
                  <a:gd name="connsiteX911" fmla="*/ 7535 w 10000"/>
                  <a:gd name="connsiteY911" fmla="*/ 8420 h 10000"/>
                  <a:gd name="connsiteX912" fmla="*/ 7535 w 10000"/>
                  <a:gd name="connsiteY912" fmla="*/ 8391 h 10000"/>
                  <a:gd name="connsiteX913" fmla="*/ 7548 w 10000"/>
                  <a:gd name="connsiteY913" fmla="*/ 8345 h 10000"/>
                  <a:gd name="connsiteX914" fmla="*/ 7562 w 10000"/>
                  <a:gd name="connsiteY914" fmla="*/ 8319 h 10000"/>
                  <a:gd name="connsiteX915" fmla="*/ 7582 w 10000"/>
                  <a:gd name="connsiteY915" fmla="*/ 8310 h 10000"/>
                  <a:gd name="connsiteX916" fmla="*/ 7607 w 10000"/>
                  <a:gd name="connsiteY916" fmla="*/ 8300 h 10000"/>
                  <a:gd name="connsiteX917" fmla="*/ 7629 w 10000"/>
                  <a:gd name="connsiteY917" fmla="*/ 8300 h 10000"/>
                  <a:gd name="connsiteX918" fmla="*/ 7651 w 10000"/>
                  <a:gd name="connsiteY918" fmla="*/ 8297 h 10000"/>
                  <a:gd name="connsiteX919" fmla="*/ 7668 w 10000"/>
                  <a:gd name="connsiteY919" fmla="*/ 8280 h 10000"/>
                  <a:gd name="connsiteX920" fmla="*/ 7687 w 10000"/>
                  <a:gd name="connsiteY920" fmla="*/ 8267 h 10000"/>
                  <a:gd name="connsiteX921" fmla="*/ 7693 w 10000"/>
                  <a:gd name="connsiteY921" fmla="*/ 8261 h 10000"/>
                  <a:gd name="connsiteX922" fmla="*/ 7701 w 10000"/>
                  <a:gd name="connsiteY922" fmla="*/ 8248 h 10000"/>
                  <a:gd name="connsiteX923" fmla="*/ 7712 w 10000"/>
                  <a:gd name="connsiteY923" fmla="*/ 8238 h 10000"/>
                  <a:gd name="connsiteX924" fmla="*/ 7731 w 10000"/>
                  <a:gd name="connsiteY924" fmla="*/ 8222 h 10000"/>
                  <a:gd name="connsiteX925" fmla="*/ 7740 w 10000"/>
                  <a:gd name="connsiteY925" fmla="*/ 8206 h 10000"/>
                  <a:gd name="connsiteX926" fmla="*/ 7756 w 10000"/>
                  <a:gd name="connsiteY926" fmla="*/ 8183 h 10000"/>
                  <a:gd name="connsiteX927" fmla="*/ 7773 w 10000"/>
                  <a:gd name="connsiteY927" fmla="*/ 8177 h 10000"/>
                  <a:gd name="connsiteX928" fmla="*/ 7784 w 10000"/>
                  <a:gd name="connsiteY928" fmla="*/ 8183 h 10000"/>
                  <a:gd name="connsiteX929" fmla="*/ 7801 w 10000"/>
                  <a:gd name="connsiteY929" fmla="*/ 8174 h 10000"/>
                  <a:gd name="connsiteX930" fmla="*/ 7801 w 10000"/>
                  <a:gd name="connsiteY930" fmla="*/ 8157 h 10000"/>
                  <a:gd name="connsiteX931" fmla="*/ 7817 w 10000"/>
                  <a:gd name="connsiteY931" fmla="*/ 8164 h 10000"/>
                  <a:gd name="connsiteX932" fmla="*/ 7837 w 10000"/>
                  <a:gd name="connsiteY932" fmla="*/ 8164 h 10000"/>
                  <a:gd name="connsiteX933" fmla="*/ 7856 w 10000"/>
                  <a:gd name="connsiteY933" fmla="*/ 8164 h 10000"/>
                  <a:gd name="connsiteX934" fmla="*/ 7870 w 10000"/>
                  <a:gd name="connsiteY934" fmla="*/ 8167 h 10000"/>
                  <a:gd name="connsiteX935" fmla="*/ 7881 w 10000"/>
                  <a:gd name="connsiteY935" fmla="*/ 8174 h 10000"/>
                  <a:gd name="connsiteX936" fmla="*/ 7898 w 10000"/>
                  <a:gd name="connsiteY936" fmla="*/ 8187 h 10000"/>
                  <a:gd name="connsiteX937" fmla="*/ 7917 w 10000"/>
                  <a:gd name="connsiteY937" fmla="*/ 8187 h 10000"/>
                  <a:gd name="connsiteX938" fmla="*/ 7928 w 10000"/>
                  <a:gd name="connsiteY938" fmla="*/ 8157 h 10000"/>
                  <a:gd name="connsiteX939" fmla="*/ 7942 w 10000"/>
                  <a:gd name="connsiteY939" fmla="*/ 8157 h 10000"/>
                  <a:gd name="connsiteX940" fmla="*/ 7958 w 10000"/>
                  <a:gd name="connsiteY940" fmla="*/ 8164 h 10000"/>
                  <a:gd name="connsiteX941" fmla="*/ 7983 w 10000"/>
                  <a:gd name="connsiteY941" fmla="*/ 8144 h 10000"/>
                  <a:gd name="connsiteX942" fmla="*/ 8000 w 10000"/>
                  <a:gd name="connsiteY942" fmla="*/ 8109 h 10000"/>
                  <a:gd name="connsiteX943" fmla="*/ 7994 w 10000"/>
                  <a:gd name="connsiteY943" fmla="*/ 8093 h 10000"/>
                  <a:gd name="connsiteX944" fmla="*/ 7983 w 10000"/>
                  <a:gd name="connsiteY944" fmla="*/ 8070 h 10000"/>
                  <a:gd name="connsiteX945" fmla="*/ 7986 w 10000"/>
                  <a:gd name="connsiteY945" fmla="*/ 8063 h 10000"/>
                  <a:gd name="connsiteX946" fmla="*/ 7978 w 10000"/>
                  <a:gd name="connsiteY946" fmla="*/ 8044 h 10000"/>
                  <a:gd name="connsiteX947" fmla="*/ 7986 w 10000"/>
                  <a:gd name="connsiteY947" fmla="*/ 8002 h 10000"/>
                  <a:gd name="connsiteX948" fmla="*/ 7983 w 10000"/>
                  <a:gd name="connsiteY948" fmla="*/ 7947 h 10000"/>
                  <a:gd name="connsiteX949" fmla="*/ 7961 w 10000"/>
                  <a:gd name="connsiteY949" fmla="*/ 7931 h 10000"/>
                  <a:gd name="connsiteX950" fmla="*/ 7958 w 10000"/>
                  <a:gd name="connsiteY950" fmla="*/ 7898 h 10000"/>
                  <a:gd name="connsiteX951" fmla="*/ 7953 w 10000"/>
                  <a:gd name="connsiteY951" fmla="*/ 7856 h 10000"/>
                  <a:gd name="connsiteX952" fmla="*/ 7967 w 10000"/>
                  <a:gd name="connsiteY952" fmla="*/ 7837 h 10000"/>
                  <a:gd name="connsiteX953" fmla="*/ 7950 w 10000"/>
                  <a:gd name="connsiteY953" fmla="*/ 7824 h 10000"/>
                  <a:gd name="connsiteX954" fmla="*/ 7906 w 10000"/>
                  <a:gd name="connsiteY954" fmla="*/ 7814 h 10000"/>
                  <a:gd name="connsiteX955" fmla="*/ 7878 w 10000"/>
                  <a:gd name="connsiteY955" fmla="*/ 7814 h 10000"/>
                  <a:gd name="connsiteX956" fmla="*/ 7870 w 10000"/>
                  <a:gd name="connsiteY956" fmla="*/ 7795 h 10000"/>
                  <a:gd name="connsiteX957" fmla="*/ 7878 w 10000"/>
                  <a:gd name="connsiteY957" fmla="*/ 7778 h 10000"/>
                  <a:gd name="connsiteX958" fmla="*/ 7881 w 10000"/>
                  <a:gd name="connsiteY958" fmla="*/ 7775 h 10000"/>
                  <a:gd name="connsiteX959" fmla="*/ 7878 w 10000"/>
                  <a:gd name="connsiteY959" fmla="*/ 7743 h 10000"/>
                  <a:gd name="connsiteX960" fmla="*/ 7895 w 10000"/>
                  <a:gd name="connsiteY960" fmla="*/ 7733 h 10000"/>
                  <a:gd name="connsiteX961" fmla="*/ 7911 w 10000"/>
                  <a:gd name="connsiteY961" fmla="*/ 7710 h 10000"/>
                  <a:gd name="connsiteX962" fmla="*/ 7911 w 10000"/>
                  <a:gd name="connsiteY962" fmla="*/ 7665 h 10000"/>
                  <a:gd name="connsiteX963" fmla="*/ 7917 w 10000"/>
                  <a:gd name="connsiteY963" fmla="*/ 7600 h 10000"/>
                  <a:gd name="connsiteX964" fmla="*/ 7928 w 10000"/>
                  <a:gd name="connsiteY964" fmla="*/ 7581 h 10000"/>
                  <a:gd name="connsiteX965" fmla="*/ 7917 w 10000"/>
                  <a:gd name="connsiteY965" fmla="*/ 7474 h 10000"/>
                  <a:gd name="connsiteX966" fmla="*/ 7873 w 10000"/>
                  <a:gd name="connsiteY966" fmla="*/ 7335 h 10000"/>
                  <a:gd name="connsiteX967" fmla="*/ 7756 w 10000"/>
                  <a:gd name="connsiteY967" fmla="*/ 7050 h 10000"/>
                  <a:gd name="connsiteX968" fmla="*/ 7679 w 10000"/>
                  <a:gd name="connsiteY968" fmla="*/ 6839 h 10000"/>
                  <a:gd name="connsiteX969" fmla="*/ 7668 w 10000"/>
                  <a:gd name="connsiteY969" fmla="*/ 6823 h 10000"/>
                  <a:gd name="connsiteX970" fmla="*/ 7659 w 10000"/>
                  <a:gd name="connsiteY970" fmla="*/ 6768 h 10000"/>
                  <a:gd name="connsiteX971" fmla="*/ 7659 w 10000"/>
                  <a:gd name="connsiteY971" fmla="*/ 6739 h 10000"/>
                  <a:gd name="connsiteX972" fmla="*/ 7651 w 10000"/>
                  <a:gd name="connsiteY972" fmla="*/ 6713 h 10000"/>
                  <a:gd name="connsiteX973" fmla="*/ 7654 w 10000"/>
                  <a:gd name="connsiteY973" fmla="*/ 6684 h 10000"/>
                  <a:gd name="connsiteX974" fmla="*/ 7643 w 10000"/>
                  <a:gd name="connsiteY974" fmla="*/ 6626 h 10000"/>
                  <a:gd name="connsiteX975" fmla="*/ 7629 w 10000"/>
                  <a:gd name="connsiteY975" fmla="*/ 6600 h 10000"/>
                  <a:gd name="connsiteX976" fmla="*/ 7629 w 10000"/>
                  <a:gd name="connsiteY976" fmla="*/ 6580 h 10000"/>
                  <a:gd name="connsiteX977" fmla="*/ 7623 w 10000"/>
                  <a:gd name="connsiteY977" fmla="*/ 6541 h 10000"/>
                  <a:gd name="connsiteX978" fmla="*/ 7615 w 10000"/>
                  <a:gd name="connsiteY978" fmla="*/ 6522 h 10000"/>
                  <a:gd name="connsiteX979" fmla="*/ 7598 w 10000"/>
                  <a:gd name="connsiteY979" fmla="*/ 6509 h 10000"/>
                  <a:gd name="connsiteX980" fmla="*/ 7587 w 10000"/>
                  <a:gd name="connsiteY980" fmla="*/ 6493 h 10000"/>
                  <a:gd name="connsiteX981" fmla="*/ 7579 w 10000"/>
                  <a:gd name="connsiteY981" fmla="*/ 6464 h 10000"/>
                  <a:gd name="connsiteX982" fmla="*/ 7587 w 10000"/>
                  <a:gd name="connsiteY982" fmla="*/ 6438 h 10000"/>
                  <a:gd name="connsiteX983" fmla="*/ 7596 w 10000"/>
                  <a:gd name="connsiteY983" fmla="*/ 6425 h 10000"/>
                  <a:gd name="connsiteX984" fmla="*/ 7590 w 10000"/>
                  <a:gd name="connsiteY984" fmla="*/ 6396 h 10000"/>
                  <a:gd name="connsiteX985" fmla="*/ 7590 w 10000"/>
                  <a:gd name="connsiteY985" fmla="*/ 6373 h 10000"/>
                  <a:gd name="connsiteX986" fmla="*/ 7587 w 10000"/>
                  <a:gd name="connsiteY986" fmla="*/ 6354 h 10000"/>
                  <a:gd name="connsiteX987" fmla="*/ 7582 w 10000"/>
                  <a:gd name="connsiteY987" fmla="*/ 6344 h 10000"/>
                  <a:gd name="connsiteX988" fmla="*/ 7582 w 10000"/>
                  <a:gd name="connsiteY988" fmla="*/ 6324 h 10000"/>
                  <a:gd name="connsiteX989" fmla="*/ 7571 w 10000"/>
                  <a:gd name="connsiteY989" fmla="*/ 6302 h 10000"/>
                  <a:gd name="connsiteX990" fmla="*/ 7548 w 10000"/>
                  <a:gd name="connsiteY990" fmla="*/ 6256 h 10000"/>
                  <a:gd name="connsiteX991" fmla="*/ 7546 w 10000"/>
                  <a:gd name="connsiteY991" fmla="*/ 6218 h 10000"/>
                  <a:gd name="connsiteX992" fmla="*/ 7540 w 10000"/>
                  <a:gd name="connsiteY992" fmla="*/ 6159 h 10000"/>
                  <a:gd name="connsiteX993" fmla="*/ 7535 w 10000"/>
                  <a:gd name="connsiteY993" fmla="*/ 6114 h 10000"/>
                  <a:gd name="connsiteX994" fmla="*/ 7535 w 10000"/>
                  <a:gd name="connsiteY994" fmla="*/ 6088 h 10000"/>
                  <a:gd name="connsiteX995" fmla="*/ 7540 w 10000"/>
                  <a:gd name="connsiteY995" fmla="*/ 6049 h 10000"/>
                  <a:gd name="connsiteX996" fmla="*/ 7546 w 10000"/>
                  <a:gd name="connsiteY996" fmla="*/ 6004 h 10000"/>
                  <a:gd name="connsiteX997" fmla="*/ 7548 w 10000"/>
                  <a:gd name="connsiteY997" fmla="*/ 5965 h 10000"/>
                  <a:gd name="connsiteX998" fmla="*/ 7548 w 10000"/>
                  <a:gd name="connsiteY998" fmla="*/ 5946 h 10000"/>
                  <a:gd name="connsiteX999" fmla="*/ 7548 w 10000"/>
                  <a:gd name="connsiteY999" fmla="*/ 5933 h 10000"/>
                  <a:gd name="connsiteX1000" fmla="*/ 7548 w 10000"/>
                  <a:gd name="connsiteY1000" fmla="*/ 5910 h 10000"/>
                  <a:gd name="connsiteX1001" fmla="*/ 7548 w 10000"/>
                  <a:gd name="connsiteY1001" fmla="*/ 5897 h 10000"/>
                  <a:gd name="connsiteX1002" fmla="*/ 7546 w 10000"/>
                  <a:gd name="connsiteY1002" fmla="*/ 5871 h 10000"/>
                  <a:gd name="connsiteX1003" fmla="*/ 7535 w 10000"/>
                  <a:gd name="connsiteY1003" fmla="*/ 5839 h 10000"/>
                  <a:gd name="connsiteX1004" fmla="*/ 7524 w 10000"/>
                  <a:gd name="connsiteY1004" fmla="*/ 5797 h 10000"/>
                  <a:gd name="connsiteX1005" fmla="*/ 7518 w 10000"/>
                  <a:gd name="connsiteY1005" fmla="*/ 5767 h 10000"/>
                  <a:gd name="connsiteX1006" fmla="*/ 7515 w 10000"/>
                  <a:gd name="connsiteY1006" fmla="*/ 5745 h 10000"/>
                  <a:gd name="connsiteX1007" fmla="*/ 7501 w 10000"/>
                  <a:gd name="connsiteY1007" fmla="*/ 5683 h 10000"/>
                  <a:gd name="connsiteX1008" fmla="*/ 7490 w 10000"/>
                  <a:gd name="connsiteY1008" fmla="*/ 5631 h 10000"/>
                  <a:gd name="connsiteX1009" fmla="*/ 7482 w 10000"/>
                  <a:gd name="connsiteY1009" fmla="*/ 5593 h 10000"/>
                  <a:gd name="connsiteX1010" fmla="*/ 7476 w 10000"/>
                  <a:gd name="connsiteY1010" fmla="*/ 5570 h 10000"/>
                  <a:gd name="connsiteX1011" fmla="*/ 7476 w 10000"/>
                  <a:gd name="connsiteY1011" fmla="*/ 5528 h 10000"/>
                  <a:gd name="connsiteX1012" fmla="*/ 7482 w 10000"/>
                  <a:gd name="connsiteY1012" fmla="*/ 5502 h 10000"/>
                  <a:gd name="connsiteX1013" fmla="*/ 7490 w 10000"/>
                  <a:gd name="connsiteY1013" fmla="*/ 5489 h 10000"/>
                  <a:gd name="connsiteX1014" fmla="*/ 7499 w 10000"/>
                  <a:gd name="connsiteY1014" fmla="*/ 5479 h 10000"/>
                  <a:gd name="connsiteX1015" fmla="*/ 7493 w 10000"/>
                  <a:gd name="connsiteY1015" fmla="*/ 5427 h 10000"/>
                  <a:gd name="connsiteX1016" fmla="*/ 7501 w 10000"/>
                  <a:gd name="connsiteY1016" fmla="*/ 5415 h 10000"/>
                  <a:gd name="connsiteX1017" fmla="*/ 7510 w 10000"/>
                  <a:gd name="connsiteY1017" fmla="*/ 5398 h 10000"/>
                  <a:gd name="connsiteX1018" fmla="*/ 7515 w 10000"/>
                  <a:gd name="connsiteY1018" fmla="*/ 5379 h 10000"/>
                  <a:gd name="connsiteX1019" fmla="*/ 7526 w 10000"/>
                  <a:gd name="connsiteY1019" fmla="*/ 5366 h 10000"/>
                  <a:gd name="connsiteX1020" fmla="*/ 7518 w 10000"/>
                  <a:gd name="connsiteY1020" fmla="*/ 5350 h 10000"/>
                  <a:gd name="connsiteX1021" fmla="*/ 7518 w 10000"/>
                  <a:gd name="connsiteY1021" fmla="*/ 5330 h 10000"/>
                  <a:gd name="connsiteX1022" fmla="*/ 7526 w 10000"/>
                  <a:gd name="connsiteY1022" fmla="*/ 5311 h 10000"/>
                  <a:gd name="connsiteX1023" fmla="*/ 7540 w 10000"/>
                  <a:gd name="connsiteY1023" fmla="*/ 5291 h 10000"/>
                  <a:gd name="connsiteX1024" fmla="*/ 7540 w 10000"/>
                  <a:gd name="connsiteY1024" fmla="*/ 5266 h 10000"/>
                  <a:gd name="connsiteX1025" fmla="*/ 7540 w 10000"/>
                  <a:gd name="connsiteY1025" fmla="*/ 5256 h 10000"/>
                  <a:gd name="connsiteX1026" fmla="*/ 7524 w 10000"/>
                  <a:gd name="connsiteY1026" fmla="*/ 5233 h 10000"/>
                  <a:gd name="connsiteX1027" fmla="*/ 7515 w 10000"/>
                  <a:gd name="connsiteY1027" fmla="*/ 5217 h 10000"/>
                  <a:gd name="connsiteX1028" fmla="*/ 7490 w 10000"/>
                  <a:gd name="connsiteY1028" fmla="*/ 5178 h 10000"/>
                  <a:gd name="connsiteX1029" fmla="*/ 7474 w 10000"/>
                  <a:gd name="connsiteY1029" fmla="*/ 5162 h 10000"/>
                  <a:gd name="connsiteX1030" fmla="*/ 7457 w 10000"/>
                  <a:gd name="connsiteY1030" fmla="*/ 5120 h 10000"/>
                  <a:gd name="connsiteX1031" fmla="*/ 7421 w 10000"/>
                  <a:gd name="connsiteY1031" fmla="*/ 5087 h 10000"/>
                  <a:gd name="connsiteX1032" fmla="*/ 7380 w 10000"/>
                  <a:gd name="connsiteY1032" fmla="*/ 5068 h 10000"/>
                  <a:gd name="connsiteX1033" fmla="*/ 7355 w 10000"/>
                  <a:gd name="connsiteY1033" fmla="*/ 5058 h 10000"/>
                  <a:gd name="connsiteX1034" fmla="*/ 7332 w 10000"/>
                  <a:gd name="connsiteY1034" fmla="*/ 5049 h 10000"/>
                  <a:gd name="connsiteX1035" fmla="*/ 7305 w 10000"/>
                  <a:gd name="connsiteY1035" fmla="*/ 5016 h 10000"/>
                  <a:gd name="connsiteX1036" fmla="*/ 7305 w 10000"/>
                  <a:gd name="connsiteY1036" fmla="*/ 5000 h 10000"/>
                  <a:gd name="connsiteX1037" fmla="*/ 7296 w 10000"/>
                  <a:gd name="connsiteY1037" fmla="*/ 4971 h 10000"/>
                  <a:gd name="connsiteX1038" fmla="*/ 7288 w 10000"/>
                  <a:gd name="connsiteY1038" fmla="*/ 4945 h 10000"/>
                  <a:gd name="connsiteX1039" fmla="*/ 7280 w 10000"/>
                  <a:gd name="connsiteY1039" fmla="*/ 4916 h 10000"/>
                  <a:gd name="connsiteX1040" fmla="*/ 7291 w 10000"/>
                  <a:gd name="connsiteY1040" fmla="*/ 4887 h 10000"/>
                  <a:gd name="connsiteX1041" fmla="*/ 7291 w 10000"/>
                  <a:gd name="connsiteY1041" fmla="*/ 4858 h 10000"/>
                  <a:gd name="connsiteX1042" fmla="*/ 7271 w 10000"/>
                  <a:gd name="connsiteY1042" fmla="*/ 4819 h 10000"/>
                  <a:gd name="connsiteX1043" fmla="*/ 7255 w 10000"/>
                  <a:gd name="connsiteY1043" fmla="*/ 4828 h 10000"/>
                  <a:gd name="connsiteX1044" fmla="*/ 7235 w 10000"/>
                  <a:gd name="connsiteY1044" fmla="*/ 4841 h 10000"/>
                  <a:gd name="connsiteX1045" fmla="*/ 7216 w 10000"/>
                  <a:gd name="connsiteY1045" fmla="*/ 4867 h 10000"/>
                  <a:gd name="connsiteX1046" fmla="*/ 7191 w 10000"/>
                  <a:gd name="connsiteY1046" fmla="*/ 4870 h 10000"/>
                  <a:gd name="connsiteX1047" fmla="*/ 7155 w 10000"/>
                  <a:gd name="connsiteY1047" fmla="*/ 4887 h 10000"/>
                  <a:gd name="connsiteX1048" fmla="*/ 7122 w 10000"/>
                  <a:gd name="connsiteY1048" fmla="*/ 4893 h 10000"/>
                  <a:gd name="connsiteX1049" fmla="*/ 7105 w 10000"/>
                  <a:gd name="connsiteY1049" fmla="*/ 4896 h 10000"/>
                  <a:gd name="connsiteX1050" fmla="*/ 7094 w 10000"/>
                  <a:gd name="connsiteY1050" fmla="*/ 4916 h 10000"/>
                  <a:gd name="connsiteX1051" fmla="*/ 7080 w 10000"/>
                  <a:gd name="connsiteY1051" fmla="*/ 4903 h 10000"/>
                  <a:gd name="connsiteX1052" fmla="*/ 7072 w 10000"/>
                  <a:gd name="connsiteY1052" fmla="*/ 4851 h 10000"/>
                  <a:gd name="connsiteX1053" fmla="*/ 7042 w 10000"/>
                  <a:gd name="connsiteY1053" fmla="*/ 4819 h 10000"/>
                  <a:gd name="connsiteX1054" fmla="*/ 7030 w 10000"/>
                  <a:gd name="connsiteY1054" fmla="*/ 4780 h 10000"/>
                  <a:gd name="connsiteX1055" fmla="*/ 7039 w 10000"/>
                  <a:gd name="connsiteY1055" fmla="*/ 4757 h 10000"/>
                  <a:gd name="connsiteX1056" fmla="*/ 7047 w 10000"/>
                  <a:gd name="connsiteY1056" fmla="*/ 4744 h 10000"/>
                  <a:gd name="connsiteX1057" fmla="*/ 7022 w 10000"/>
                  <a:gd name="connsiteY1057" fmla="*/ 4725 h 10000"/>
                  <a:gd name="connsiteX1058" fmla="*/ 7000 w 10000"/>
                  <a:gd name="connsiteY1058" fmla="*/ 4715 h 10000"/>
                  <a:gd name="connsiteX1059" fmla="*/ 6975 w 10000"/>
                  <a:gd name="connsiteY1059" fmla="*/ 4709 h 10000"/>
                  <a:gd name="connsiteX1060" fmla="*/ 6945 w 10000"/>
                  <a:gd name="connsiteY1060" fmla="*/ 4696 h 10000"/>
                  <a:gd name="connsiteX1061" fmla="*/ 6953 w 10000"/>
                  <a:gd name="connsiteY1061" fmla="*/ 4679 h 10000"/>
                  <a:gd name="connsiteX1062" fmla="*/ 6961 w 10000"/>
                  <a:gd name="connsiteY1062" fmla="*/ 4660 h 10000"/>
                  <a:gd name="connsiteX1063" fmla="*/ 6983 w 10000"/>
                  <a:gd name="connsiteY1063" fmla="*/ 4644 h 10000"/>
                  <a:gd name="connsiteX1064" fmla="*/ 7014 w 10000"/>
                  <a:gd name="connsiteY1064" fmla="*/ 4634 h 10000"/>
                  <a:gd name="connsiteX1065" fmla="*/ 7025 w 10000"/>
                  <a:gd name="connsiteY1065" fmla="*/ 4615 h 10000"/>
                  <a:gd name="connsiteX1066" fmla="*/ 7047 w 10000"/>
                  <a:gd name="connsiteY1066" fmla="*/ 4582 h 10000"/>
                  <a:gd name="connsiteX1067" fmla="*/ 7069 w 10000"/>
                  <a:gd name="connsiteY1067" fmla="*/ 4563 h 10000"/>
                  <a:gd name="connsiteX1068" fmla="*/ 7078 w 10000"/>
                  <a:gd name="connsiteY1068" fmla="*/ 4553 h 10000"/>
                  <a:gd name="connsiteX1069" fmla="*/ 7097 w 10000"/>
                  <a:gd name="connsiteY1069" fmla="*/ 4527 h 10000"/>
                  <a:gd name="connsiteX1070" fmla="*/ 7122 w 10000"/>
                  <a:gd name="connsiteY1070" fmla="*/ 4517 h 10000"/>
                  <a:gd name="connsiteX1071" fmla="*/ 7139 w 10000"/>
                  <a:gd name="connsiteY1071" fmla="*/ 4488 h 10000"/>
                  <a:gd name="connsiteX1072" fmla="*/ 7147 w 10000"/>
                  <a:gd name="connsiteY1072" fmla="*/ 4459 h 10000"/>
                  <a:gd name="connsiteX1073" fmla="*/ 7161 w 10000"/>
                  <a:gd name="connsiteY1073" fmla="*/ 4440 h 10000"/>
                  <a:gd name="connsiteX1074" fmla="*/ 7177 w 10000"/>
                  <a:gd name="connsiteY1074" fmla="*/ 4430 h 10000"/>
                  <a:gd name="connsiteX1075" fmla="*/ 7202 w 10000"/>
                  <a:gd name="connsiteY1075" fmla="*/ 4407 h 10000"/>
                  <a:gd name="connsiteX1076" fmla="*/ 7224 w 10000"/>
                  <a:gd name="connsiteY1076" fmla="*/ 4417 h 10000"/>
                  <a:gd name="connsiteX1077" fmla="*/ 7241 w 10000"/>
                  <a:gd name="connsiteY1077" fmla="*/ 4404 h 10000"/>
                  <a:gd name="connsiteX1078" fmla="*/ 7263 w 10000"/>
                  <a:gd name="connsiteY1078" fmla="*/ 4398 h 10000"/>
                  <a:gd name="connsiteX1079" fmla="*/ 7283 w 10000"/>
                  <a:gd name="connsiteY1079" fmla="*/ 4424 h 10000"/>
                  <a:gd name="connsiteX1080" fmla="*/ 7305 w 10000"/>
                  <a:gd name="connsiteY1080" fmla="*/ 4433 h 10000"/>
                  <a:gd name="connsiteX1081" fmla="*/ 7332 w 10000"/>
                  <a:gd name="connsiteY1081" fmla="*/ 4443 h 10000"/>
                  <a:gd name="connsiteX1082" fmla="*/ 7380 w 10000"/>
                  <a:gd name="connsiteY1082" fmla="*/ 4398 h 10000"/>
                  <a:gd name="connsiteX1083" fmla="*/ 7404 w 10000"/>
                  <a:gd name="connsiteY1083" fmla="*/ 4378 h 10000"/>
                  <a:gd name="connsiteX1084" fmla="*/ 7418 w 10000"/>
                  <a:gd name="connsiteY1084" fmla="*/ 4369 h 10000"/>
                  <a:gd name="connsiteX1085" fmla="*/ 7443 w 10000"/>
                  <a:gd name="connsiteY1085" fmla="*/ 4356 h 10000"/>
                  <a:gd name="connsiteX1086" fmla="*/ 7460 w 10000"/>
                  <a:gd name="connsiteY1086" fmla="*/ 4385 h 10000"/>
                  <a:gd name="connsiteX1087" fmla="*/ 7460 w 10000"/>
                  <a:gd name="connsiteY1087" fmla="*/ 4404 h 10000"/>
                  <a:gd name="connsiteX1088" fmla="*/ 7499 w 10000"/>
                  <a:gd name="connsiteY1088" fmla="*/ 4417 h 10000"/>
                  <a:gd name="connsiteX1089" fmla="*/ 7515 w 10000"/>
                  <a:gd name="connsiteY1089" fmla="*/ 4414 h 10000"/>
                  <a:gd name="connsiteX1090" fmla="*/ 7565 w 10000"/>
                  <a:gd name="connsiteY1090" fmla="*/ 4385 h 10000"/>
                  <a:gd name="connsiteX1091" fmla="*/ 7579 w 10000"/>
                  <a:gd name="connsiteY1091" fmla="*/ 4346 h 10000"/>
                  <a:gd name="connsiteX1092" fmla="*/ 7582 w 10000"/>
                  <a:gd name="connsiteY1092" fmla="*/ 4317 h 10000"/>
                  <a:gd name="connsiteX1093" fmla="*/ 7590 w 10000"/>
                  <a:gd name="connsiteY1093" fmla="*/ 4301 h 10000"/>
                  <a:gd name="connsiteX1094" fmla="*/ 7612 w 10000"/>
                  <a:gd name="connsiteY1094" fmla="*/ 4271 h 10000"/>
                  <a:gd name="connsiteX1095" fmla="*/ 7623 w 10000"/>
                  <a:gd name="connsiteY1095" fmla="*/ 4262 h 10000"/>
                  <a:gd name="connsiteX1096" fmla="*/ 7634 w 10000"/>
                  <a:gd name="connsiteY1096" fmla="*/ 4245 h 10000"/>
                  <a:gd name="connsiteX1097" fmla="*/ 7645 w 10000"/>
                  <a:gd name="connsiteY1097" fmla="*/ 4265 h 10000"/>
                  <a:gd name="connsiteX1098" fmla="*/ 7670 w 10000"/>
                  <a:gd name="connsiteY1098" fmla="*/ 4284 h 10000"/>
                  <a:gd name="connsiteX1099" fmla="*/ 7701 w 10000"/>
                  <a:gd name="connsiteY1099" fmla="*/ 4275 h 10000"/>
                  <a:gd name="connsiteX1100" fmla="*/ 7717 w 10000"/>
                  <a:gd name="connsiteY1100" fmla="*/ 4275 h 10000"/>
                  <a:gd name="connsiteX1101" fmla="*/ 7740 w 10000"/>
                  <a:gd name="connsiteY1101" fmla="*/ 4284 h 10000"/>
                  <a:gd name="connsiteX1102" fmla="*/ 7767 w 10000"/>
                  <a:gd name="connsiteY1102" fmla="*/ 4284 h 10000"/>
                  <a:gd name="connsiteX1103" fmla="*/ 7895 w 10000"/>
                  <a:gd name="connsiteY1103" fmla="*/ 4207 h 10000"/>
                  <a:gd name="connsiteX1104" fmla="*/ 7895 w 10000"/>
                  <a:gd name="connsiteY1104" fmla="*/ 4187 h 10000"/>
                  <a:gd name="connsiteX1105" fmla="*/ 7895 w 10000"/>
                  <a:gd name="connsiteY1105" fmla="*/ 4171 h 10000"/>
                  <a:gd name="connsiteX1106" fmla="*/ 7903 w 10000"/>
                  <a:gd name="connsiteY1106" fmla="*/ 4148 h 10000"/>
                  <a:gd name="connsiteX1107" fmla="*/ 7917 w 10000"/>
                  <a:gd name="connsiteY1107" fmla="*/ 4158 h 10000"/>
                  <a:gd name="connsiteX1108" fmla="*/ 7967 w 10000"/>
                  <a:gd name="connsiteY1108" fmla="*/ 4203 h 10000"/>
                  <a:gd name="connsiteX1109" fmla="*/ 7994 w 10000"/>
                  <a:gd name="connsiteY1109" fmla="*/ 4203 h 10000"/>
                  <a:gd name="connsiteX1110" fmla="*/ 8064 w 10000"/>
                  <a:gd name="connsiteY1110" fmla="*/ 4242 h 10000"/>
                  <a:gd name="connsiteX1111" fmla="*/ 8083 w 10000"/>
                  <a:gd name="connsiteY1111" fmla="*/ 4245 h 10000"/>
                  <a:gd name="connsiteX1112" fmla="*/ 8105 w 10000"/>
                  <a:gd name="connsiteY1112" fmla="*/ 4226 h 10000"/>
                  <a:gd name="connsiteX1113" fmla="*/ 8136 w 10000"/>
                  <a:gd name="connsiteY1113" fmla="*/ 4187 h 10000"/>
                  <a:gd name="connsiteX1114" fmla="*/ 8161 w 10000"/>
                  <a:gd name="connsiteY1114" fmla="*/ 4168 h 10000"/>
                  <a:gd name="connsiteX1115" fmla="*/ 8172 w 10000"/>
                  <a:gd name="connsiteY1115" fmla="*/ 4161 h 10000"/>
                  <a:gd name="connsiteX1116" fmla="*/ 8208 w 10000"/>
                  <a:gd name="connsiteY1116" fmla="*/ 4168 h 10000"/>
                  <a:gd name="connsiteX1117" fmla="*/ 8235 w 10000"/>
                  <a:gd name="connsiteY1117" fmla="*/ 4168 h 10000"/>
                  <a:gd name="connsiteX1118" fmla="*/ 8258 w 10000"/>
                  <a:gd name="connsiteY1118" fmla="*/ 4152 h 10000"/>
                  <a:gd name="connsiteX1119" fmla="*/ 8283 w 10000"/>
                  <a:gd name="connsiteY1119" fmla="*/ 4152 h 10000"/>
                  <a:gd name="connsiteX1120" fmla="*/ 8299 w 10000"/>
                  <a:gd name="connsiteY1120" fmla="*/ 4132 h 10000"/>
                  <a:gd name="connsiteX1121" fmla="*/ 8316 w 10000"/>
                  <a:gd name="connsiteY1121" fmla="*/ 4113 h 10000"/>
                  <a:gd name="connsiteX1122" fmla="*/ 8330 w 10000"/>
                  <a:gd name="connsiteY1122" fmla="*/ 4084 h 10000"/>
                  <a:gd name="connsiteX1123" fmla="*/ 8341 w 10000"/>
                  <a:gd name="connsiteY1123" fmla="*/ 4058 h 10000"/>
                  <a:gd name="connsiteX1124" fmla="*/ 8349 w 10000"/>
                  <a:gd name="connsiteY1124" fmla="*/ 4064 h 10000"/>
                  <a:gd name="connsiteX1125" fmla="*/ 8366 w 10000"/>
                  <a:gd name="connsiteY1125" fmla="*/ 4067 h 10000"/>
                  <a:gd name="connsiteX1126" fmla="*/ 8374 w 10000"/>
                  <a:gd name="connsiteY1126" fmla="*/ 4084 h 10000"/>
                  <a:gd name="connsiteX1127" fmla="*/ 8402 w 10000"/>
                  <a:gd name="connsiteY1127" fmla="*/ 4054 h 10000"/>
                  <a:gd name="connsiteX1128" fmla="*/ 8427 w 10000"/>
                  <a:gd name="connsiteY1128" fmla="*/ 4028 h 10000"/>
                  <a:gd name="connsiteX1129" fmla="*/ 8438 w 10000"/>
                  <a:gd name="connsiteY1129" fmla="*/ 4025 h 10000"/>
                  <a:gd name="connsiteX1130" fmla="*/ 8468 w 10000"/>
                  <a:gd name="connsiteY1130" fmla="*/ 4006 h 10000"/>
                  <a:gd name="connsiteX1131" fmla="*/ 8485 w 10000"/>
                  <a:gd name="connsiteY1131" fmla="*/ 3999 h 10000"/>
                  <a:gd name="connsiteX1132" fmla="*/ 8493 w 10000"/>
                  <a:gd name="connsiteY1132" fmla="*/ 4025 h 10000"/>
                  <a:gd name="connsiteX1133" fmla="*/ 8515 w 10000"/>
                  <a:gd name="connsiteY1133" fmla="*/ 4028 h 10000"/>
                  <a:gd name="connsiteX1134" fmla="*/ 8543 w 10000"/>
                  <a:gd name="connsiteY1134" fmla="*/ 4009 h 10000"/>
                  <a:gd name="connsiteX1135" fmla="*/ 8551 w 10000"/>
                  <a:gd name="connsiteY1135" fmla="*/ 3990 h 10000"/>
                  <a:gd name="connsiteX1136" fmla="*/ 8582 w 10000"/>
                  <a:gd name="connsiteY1136" fmla="*/ 3977 h 10000"/>
                  <a:gd name="connsiteX1137" fmla="*/ 8596 w 10000"/>
                  <a:gd name="connsiteY1137" fmla="*/ 3977 h 10000"/>
                  <a:gd name="connsiteX1138" fmla="*/ 8607 w 10000"/>
                  <a:gd name="connsiteY1138" fmla="*/ 3980 h 10000"/>
                  <a:gd name="connsiteX1139" fmla="*/ 8645 w 10000"/>
                  <a:gd name="connsiteY1139" fmla="*/ 3970 h 10000"/>
                  <a:gd name="connsiteX1140" fmla="*/ 8654 w 10000"/>
                  <a:gd name="connsiteY1140" fmla="*/ 3951 h 10000"/>
                  <a:gd name="connsiteX1141" fmla="*/ 8670 w 10000"/>
                  <a:gd name="connsiteY1141" fmla="*/ 3935 h 10000"/>
                  <a:gd name="connsiteX1142" fmla="*/ 8695 w 10000"/>
                  <a:gd name="connsiteY1142" fmla="*/ 3935 h 10000"/>
                  <a:gd name="connsiteX1143" fmla="*/ 8704 w 10000"/>
                  <a:gd name="connsiteY1143" fmla="*/ 3951 h 10000"/>
                  <a:gd name="connsiteX1144" fmla="*/ 8717 w 10000"/>
                  <a:gd name="connsiteY1144" fmla="*/ 3964 h 10000"/>
                  <a:gd name="connsiteX1145" fmla="*/ 8751 w 10000"/>
                  <a:gd name="connsiteY1145" fmla="*/ 3951 h 10000"/>
                  <a:gd name="connsiteX1146" fmla="*/ 8776 w 10000"/>
                  <a:gd name="connsiteY1146" fmla="*/ 3935 h 10000"/>
                  <a:gd name="connsiteX1147" fmla="*/ 8798 w 10000"/>
                  <a:gd name="connsiteY1147" fmla="*/ 3925 h 10000"/>
                  <a:gd name="connsiteX1148" fmla="*/ 8806 w 10000"/>
                  <a:gd name="connsiteY1148" fmla="*/ 3892 h 10000"/>
                  <a:gd name="connsiteX1149" fmla="*/ 8814 w 10000"/>
                  <a:gd name="connsiteY1149" fmla="*/ 3876 h 10000"/>
                  <a:gd name="connsiteX1150" fmla="*/ 8839 w 10000"/>
                  <a:gd name="connsiteY1150" fmla="*/ 3873 h 10000"/>
                  <a:gd name="connsiteX1151" fmla="*/ 8842 w 10000"/>
                  <a:gd name="connsiteY1151" fmla="*/ 3876 h 10000"/>
                  <a:gd name="connsiteX1152" fmla="*/ 8856 w 10000"/>
                  <a:gd name="connsiteY1152" fmla="*/ 3863 h 10000"/>
                  <a:gd name="connsiteX1153" fmla="*/ 8856 w 10000"/>
                  <a:gd name="connsiteY1153" fmla="*/ 3841 h 10000"/>
                  <a:gd name="connsiteX1154" fmla="*/ 8870 w 10000"/>
                  <a:gd name="connsiteY1154" fmla="*/ 3821 h 10000"/>
                  <a:gd name="connsiteX1155" fmla="*/ 8903 w 10000"/>
                  <a:gd name="connsiteY1155" fmla="*/ 3802 h 10000"/>
                  <a:gd name="connsiteX1156" fmla="*/ 8914 w 10000"/>
                  <a:gd name="connsiteY1156" fmla="*/ 3782 h 10000"/>
                  <a:gd name="connsiteX1157" fmla="*/ 8939 w 10000"/>
                  <a:gd name="connsiteY1157" fmla="*/ 3782 h 10000"/>
                  <a:gd name="connsiteX1158" fmla="*/ 8961 w 10000"/>
                  <a:gd name="connsiteY1158" fmla="*/ 3779 h 10000"/>
                  <a:gd name="connsiteX1159" fmla="*/ 8983 w 10000"/>
                  <a:gd name="connsiteY1159" fmla="*/ 3760 h 10000"/>
                  <a:gd name="connsiteX1160" fmla="*/ 9003 w 10000"/>
                  <a:gd name="connsiteY1160" fmla="*/ 3763 h 10000"/>
                  <a:gd name="connsiteX1161" fmla="*/ 9019 w 10000"/>
                  <a:gd name="connsiteY1161" fmla="*/ 3779 h 10000"/>
                  <a:gd name="connsiteX1162" fmla="*/ 9050 w 10000"/>
                  <a:gd name="connsiteY1162" fmla="*/ 3812 h 10000"/>
                  <a:gd name="connsiteX1163" fmla="*/ 9080 w 10000"/>
                  <a:gd name="connsiteY1163" fmla="*/ 3831 h 10000"/>
                  <a:gd name="connsiteX1164" fmla="*/ 9097 w 10000"/>
                  <a:gd name="connsiteY1164" fmla="*/ 3867 h 10000"/>
                  <a:gd name="connsiteX1165" fmla="*/ 9114 w 10000"/>
                  <a:gd name="connsiteY1165" fmla="*/ 3902 h 10000"/>
                  <a:gd name="connsiteX1166" fmla="*/ 9122 w 10000"/>
                  <a:gd name="connsiteY1166" fmla="*/ 3935 h 10000"/>
                  <a:gd name="connsiteX1167" fmla="*/ 9125 w 10000"/>
                  <a:gd name="connsiteY1167" fmla="*/ 3964 h 10000"/>
                  <a:gd name="connsiteX1168" fmla="*/ 9130 w 10000"/>
                  <a:gd name="connsiteY1168" fmla="*/ 3999 h 10000"/>
                  <a:gd name="connsiteX1169" fmla="*/ 9130 w 10000"/>
                  <a:gd name="connsiteY1169" fmla="*/ 4054 h 10000"/>
                  <a:gd name="connsiteX1170" fmla="*/ 9155 w 10000"/>
                  <a:gd name="connsiteY1170" fmla="*/ 4093 h 10000"/>
                  <a:gd name="connsiteX1171" fmla="*/ 9169 w 10000"/>
                  <a:gd name="connsiteY1171" fmla="*/ 4090 h 10000"/>
                  <a:gd name="connsiteX1172" fmla="*/ 9211 w 10000"/>
                  <a:gd name="connsiteY1172" fmla="*/ 4077 h 10000"/>
                  <a:gd name="connsiteX1173" fmla="*/ 9244 w 10000"/>
                  <a:gd name="connsiteY1173" fmla="*/ 4077 h 10000"/>
                  <a:gd name="connsiteX1174" fmla="*/ 9252 w 10000"/>
                  <a:gd name="connsiteY1174" fmla="*/ 4103 h 10000"/>
                  <a:gd name="connsiteX1175" fmla="*/ 9258 w 10000"/>
                  <a:gd name="connsiteY1175" fmla="*/ 4148 h 10000"/>
                  <a:gd name="connsiteX1176" fmla="*/ 9269 w 10000"/>
                  <a:gd name="connsiteY1176" fmla="*/ 4158 h 10000"/>
                  <a:gd name="connsiteX1177" fmla="*/ 9294 w 10000"/>
                  <a:gd name="connsiteY1177" fmla="*/ 4158 h 10000"/>
                  <a:gd name="connsiteX1178" fmla="*/ 9319 w 10000"/>
                  <a:gd name="connsiteY1178" fmla="*/ 4168 h 10000"/>
                  <a:gd name="connsiteX1179" fmla="*/ 9346 w 10000"/>
                  <a:gd name="connsiteY1179" fmla="*/ 4190 h 10000"/>
                  <a:gd name="connsiteX1180" fmla="*/ 9357 w 10000"/>
                  <a:gd name="connsiteY1180" fmla="*/ 4168 h 10000"/>
                  <a:gd name="connsiteX1181" fmla="*/ 9371 w 10000"/>
                  <a:gd name="connsiteY1181" fmla="*/ 4132 h 10000"/>
                  <a:gd name="connsiteX1182" fmla="*/ 9391 w 10000"/>
                  <a:gd name="connsiteY1182" fmla="*/ 4113 h 10000"/>
                  <a:gd name="connsiteX1183" fmla="*/ 9407 w 10000"/>
                  <a:gd name="connsiteY1183" fmla="*/ 4103 h 10000"/>
                  <a:gd name="connsiteX1184" fmla="*/ 9435 w 10000"/>
                  <a:gd name="connsiteY1184" fmla="*/ 4100 h 10000"/>
                  <a:gd name="connsiteX1185" fmla="*/ 9460 w 10000"/>
                  <a:gd name="connsiteY1185" fmla="*/ 4084 h 10000"/>
                  <a:gd name="connsiteX1186" fmla="*/ 9485 w 10000"/>
                  <a:gd name="connsiteY1186" fmla="*/ 4067 h 10000"/>
                  <a:gd name="connsiteX1187" fmla="*/ 9496 w 10000"/>
                  <a:gd name="connsiteY1187" fmla="*/ 4054 h 10000"/>
                  <a:gd name="connsiteX1188" fmla="*/ 9526 w 10000"/>
                  <a:gd name="connsiteY1188" fmla="*/ 4048 h 10000"/>
                  <a:gd name="connsiteX1189" fmla="*/ 9557 w 10000"/>
                  <a:gd name="connsiteY1189" fmla="*/ 4038 h 10000"/>
                  <a:gd name="connsiteX1190" fmla="*/ 9584 w 10000"/>
                  <a:gd name="connsiteY1190" fmla="*/ 4019 h 10000"/>
                  <a:gd name="connsiteX1191" fmla="*/ 9623 w 10000"/>
                  <a:gd name="connsiteY1191" fmla="*/ 4016 h 10000"/>
                  <a:gd name="connsiteX1192" fmla="*/ 9648 w 10000"/>
                  <a:gd name="connsiteY1192" fmla="*/ 4009 h 10000"/>
                  <a:gd name="connsiteX1193" fmla="*/ 9673 w 10000"/>
                  <a:gd name="connsiteY1193" fmla="*/ 4019 h 10000"/>
                  <a:gd name="connsiteX1194" fmla="*/ 9712 w 10000"/>
                  <a:gd name="connsiteY1194" fmla="*/ 4038 h 10000"/>
                  <a:gd name="connsiteX1195" fmla="*/ 9742 w 10000"/>
                  <a:gd name="connsiteY1195" fmla="*/ 4074 h 10000"/>
                  <a:gd name="connsiteX1196" fmla="*/ 9776 w 10000"/>
                  <a:gd name="connsiteY1196" fmla="*/ 4093 h 10000"/>
                  <a:gd name="connsiteX1197" fmla="*/ 9814 w 10000"/>
                  <a:gd name="connsiteY1197" fmla="*/ 4109 h 10000"/>
                  <a:gd name="connsiteX1198" fmla="*/ 9859 w 10000"/>
                  <a:gd name="connsiteY1198" fmla="*/ 4119 h 10000"/>
                  <a:gd name="connsiteX1199" fmla="*/ 9898 w 10000"/>
                  <a:gd name="connsiteY1199" fmla="*/ 4122 h 10000"/>
                  <a:gd name="connsiteX1200" fmla="*/ 9931 w 10000"/>
                  <a:gd name="connsiteY1200" fmla="*/ 4109 h 10000"/>
                  <a:gd name="connsiteX1201" fmla="*/ 9956 w 10000"/>
                  <a:gd name="connsiteY1201" fmla="*/ 4100 h 10000"/>
                  <a:gd name="connsiteX1202" fmla="*/ 9981 w 10000"/>
                  <a:gd name="connsiteY1202" fmla="*/ 4067 h 10000"/>
                  <a:gd name="connsiteX1203" fmla="*/ 9994 w 10000"/>
                  <a:gd name="connsiteY1203" fmla="*/ 4035 h 10000"/>
                  <a:gd name="connsiteX1204" fmla="*/ 10000 w 10000"/>
                  <a:gd name="connsiteY1204" fmla="*/ 3996 h 10000"/>
                  <a:gd name="connsiteX1205" fmla="*/ 9994 w 10000"/>
                  <a:gd name="connsiteY1205" fmla="*/ 3941 h 10000"/>
                  <a:gd name="connsiteX1206" fmla="*/ 9986 w 10000"/>
                  <a:gd name="connsiteY1206" fmla="*/ 3905 h 10000"/>
                  <a:gd name="connsiteX1207" fmla="*/ 9981 w 10000"/>
                  <a:gd name="connsiteY1207" fmla="*/ 3857 h 10000"/>
                  <a:gd name="connsiteX1208" fmla="*/ 9989 w 10000"/>
                  <a:gd name="connsiteY1208" fmla="*/ 3837 h 10000"/>
                  <a:gd name="connsiteX1209" fmla="*/ 9989 w 10000"/>
                  <a:gd name="connsiteY1209" fmla="*/ 3812 h 10000"/>
                  <a:gd name="connsiteX1210" fmla="*/ 9981 w 10000"/>
                  <a:gd name="connsiteY1210" fmla="*/ 3792 h 10000"/>
                  <a:gd name="connsiteX1211" fmla="*/ 9970 w 10000"/>
                  <a:gd name="connsiteY1211" fmla="*/ 3763 h 10000"/>
                  <a:gd name="connsiteX1212" fmla="*/ 9945 w 10000"/>
                  <a:gd name="connsiteY1212" fmla="*/ 3705 h 10000"/>
                  <a:gd name="connsiteX1213" fmla="*/ 9931 w 10000"/>
                  <a:gd name="connsiteY1213" fmla="*/ 3659 h 10000"/>
                  <a:gd name="connsiteX1214" fmla="*/ 9903 w 10000"/>
                  <a:gd name="connsiteY1214" fmla="*/ 3640 h 10000"/>
                  <a:gd name="connsiteX1215" fmla="*/ 9881 w 10000"/>
                  <a:gd name="connsiteY1215" fmla="*/ 3620 h 10000"/>
                  <a:gd name="connsiteX1216" fmla="*/ 9856 w 10000"/>
                  <a:gd name="connsiteY1216" fmla="*/ 3595 h 10000"/>
                  <a:gd name="connsiteX1217" fmla="*/ 9817 w 10000"/>
                  <a:gd name="connsiteY1217" fmla="*/ 3562 h 10000"/>
                  <a:gd name="connsiteX1218" fmla="*/ 9795 w 10000"/>
                  <a:gd name="connsiteY1218" fmla="*/ 3546 h 10000"/>
                  <a:gd name="connsiteX1219" fmla="*/ 9778 w 10000"/>
                  <a:gd name="connsiteY1219" fmla="*/ 3527 h 10000"/>
                  <a:gd name="connsiteX1220" fmla="*/ 9745 w 10000"/>
                  <a:gd name="connsiteY1220" fmla="*/ 3501 h 10000"/>
                  <a:gd name="connsiteX1221" fmla="*/ 9726 w 10000"/>
                  <a:gd name="connsiteY1221" fmla="*/ 3488 h 10000"/>
                  <a:gd name="connsiteX1222" fmla="*/ 9704 w 10000"/>
                  <a:gd name="connsiteY1222" fmla="*/ 3472 h 10000"/>
                  <a:gd name="connsiteX1223" fmla="*/ 9695 w 10000"/>
                  <a:gd name="connsiteY1223" fmla="*/ 3468 h 10000"/>
                  <a:gd name="connsiteX1224" fmla="*/ 9690 w 10000"/>
                  <a:gd name="connsiteY1224" fmla="*/ 3459 h 10000"/>
                  <a:gd name="connsiteX1225" fmla="*/ 9673 w 10000"/>
                  <a:gd name="connsiteY1225" fmla="*/ 3449 h 10000"/>
                  <a:gd name="connsiteX1226" fmla="*/ 9665 w 10000"/>
                  <a:gd name="connsiteY1226" fmla="*/ 3442 h 10000"/>
                  <a:gd name="connsiteX1227" fmla="*/ 9654 w 10000"/>
                  <a:gd name="connsiteY1227" fmla="*/ 3449 h 10000"/>
                  <a:gd name="connsiteX1228" fmla="*/ 9521 w 10000"/>
                  <a:gd name="connsiteY1228" fmla="*/ 3394 h 10000"/>
                  <a:gd name="connsiteX1229" fmla="*/ 9510 w 10000"/>
                  <a:gd name="connsiteY1229" fmla="*/ 3368 h 10000"/>
                  <a:gd name="connsiteX1230" fmla="*/ 9496 w 10000"/>
                  <a:gd name="connsiteY1230" fmla="*/ 3287 h 10000"/>
                  <a:gd name="connsiteX1231" fmla="*/ 9488 w 10000"/>
                  <a:gd name="connsiteY1231" fmla="*/ 3216 h 10000"/>
                  <a:gd name="connsiteX1232" fmla="*/ 9493 w 10000"/>
                  <a:gd name="connsiteY1232" fmla="*/ 3174 h 10000"/>
                  <a:gd name="connsiteX1233" fmla="*/ 9501 w 10000"/>
                  <a:gd name="connsiteY1233" fmla="*/ 3128 h 10000"/>
                  <a:gd name="connsiteX1234" fmla="*/ 9488 w 10000"/>
                  <a:gd name="connsiteY1234" fmla="*/ 3025 h 10000"/>
                  <a:gd name="connsiteX1235" fmla="*/ 9446 w 10000"/>
                  <a:gd name="connsiteY1235" fmla="*/ 2931 h 10000"/>
                  <a:gd name="connsiteX1236" fmla="*/ 9382 w 10000"/>
                  <a:gd name="connsiteY1236" fmla="*/ 2837 h 10000"/>
                  <a:gd name="connsiteX1237" fmla="*/ 9316 w 10000"/>
                  <a:gd name="connsiteY1237" fmla="*/ 2753 h 10000"/>
                  <a:gd name="connsiteX1238" fmla="*/ 9294 w 10000"/>
                  <a:gd name="connsiteY1238" fmla="*/ 2655 h 10000"/>
                  <a:gd name="connsiteX1239" fmla="*/ 9213 w 10000"/>
                  <a:gd name="connsiteY1239" fmla="*/ 2328 h 10000"/>
                  <a:gd name="connsiteX1240" fmla="*/ 9172 w 10000"/>
                  <a:gd name="connsiteY1240" fmla="*/ 2286 h 10000"/>
                  <a:gd name="connsiteX1241" fmla="*/ 9019 w 10000"/>
                  <a:gd name="connsiteY1241" fmla="*/ 2082 h 10000"/>
                  <a:gd name="connsiteX1242" fmla="*/ 8906 w 10000"/>
                  <a:gd name="connsiteY1242" fmla="*/ 1946 h 10000"/>
                  <a:gd name="connsiteX1243" fmla="*/ 8801 w 10000"/>
                  <a:gd name="connsiteY1243" fmla="*/ 1778 h 10000"/>
                  <a:gd name="connsiteX1244" fmla="*/ 8806 w 10000"/>
                  <a:gd name="connsiteY1244" fmla="*/ 1713 h 10000"/>
                  <a:gd name="connsiteX1245" fmla="*/ 8809 w 10000"/>
                  <a:gd name="connsiteY1245" fmla="*/ 1703 h 10000"/>
                  <a:gd name="connsiteX1246" fmla="*/ 8817 w 10000"/>
                  <a:gd name="connsiteY1246" fmla="*/ 1713 h 10000"/>
                  <a:gd name="connsiteX1247" fmla="*/ 8834 w 10000"/>
                  <a:gd name="connsiteY1247" fmla="*/ 1729 h 10000"/>
                  <a:gd name="connsiteX1248" fmla="*/ 8839 w 10000"/>
                  <a:gd name="connsiteY1248" fmla="*/ 1729 h 10000"/>
                  <a:gd name="connsiteX1249" fmla="*/ 8848 w 10000"/>
                  <a:gd name="connsiteY1249" fmla="*/ 1723 h 10000"/>
                  <a:gd name="connsiteX1250" fmla="*/ 8850 w 10000"/>
                  <a:gd name="connsiteY1250" fmla="*/ 1703 h 10000"/>
                  <a:gd name="connsiteX1251" fmla="*/ 8850 w 10000"/>
                  <a:gd name="connsiteY1251" fmla="*/ 1684 h 10000"/>
                  <a:gd name="connsiteX1252" fmla="*/ 8850 w 10000"/>
                  <a:gd name="connsiteY1252" fmla="*/ 1648 h 10000"/>
                  <a:gd name="connsiteX1253" fmla="*/ 8881 w 10000"/>
                  <a:gd name="connsiteY1253" fmla="*/ 1571 h 10000"/>
                  <a:gd name="connsiteX1254" fmla="*/ 8895 w 10000"/>
                  <a:gd name="connsiteY1254" fmla="*/ 1541 h 10000"/>
                  <a:gd name="connsiteX1255" fmla="*/ 8895 w 10000"/>
                  <a:gd name="connsiteY1255" fmla="*/ 1525 h 10000"/>
                  <a:gd name="connsiteX1256" fmla="*/ 8881 w 10000"/>
                  <a:gd name="connsiteY1256" fmla="*/ 1516 h 10000"/>
                  <a:gd name="connsiteX1257" fmla="*/ 8864 w 10000"/>
                  <a:gd name="connsiteY1257" fmla="*/ 1522 h 10000"/>
                  <a:gd name="connsiteX1258" fmla="*/ 8850 w 10000"/>
                  <a:gd name="connsiteY1258" fmla="*/ 1535 h 10000"/>
                  <a:gd name="connsiteX1259" fmla="*/ 8834 w 10000"/>
                  <a:gd name="connsiteY1259" fmla="*/ 1571 h 10000"/>
                  <a:gd name="connsiteX1260" fmla="*/ 8825 w 10000"/>
                  <a:gd name="connsiteY1260" fmla="*/ 1587 h 10000"/>
                  <a:gd name="connsiteX1261" fmla="*/ 8776 w 10000"/>
                  <a:gd name="connsiteY1261" fmla="*/ 1571 h 10000"/>
                  <a:gd name="connsiteX1262" fmla="*/ 8745 w 10000"/>
                  <a:gd name="connsiteY1262" fmla="*/ 1580 h 10000"/>
                  <a:gd name="connsiteX1263" fmla="*/ 8720 w 10000"/>
                  <a:gd name="connsiteY1263" fmla="*/ 1587 h 10000"/>
                  <a:gd name="connsiteX1264" fmla="*/ 8709 w 10000"/>
                  <a:gd name="connsiteY1264" fmla="*/ 1609 h 10000"/>
                  <a:gd name="connsiteX1265" fmla="*/ 8693 w 10000"/>
                  <a:gd name="connsiteY1265" fmla="*/ 1616 h 10000"/>
                  <a:gd name="connsiteX1266" fmla="*/ 8684 w 10000"/>
                  <a:gd name="connsiteY1266" fmla="*/ 1639 h 10000"/>
                  <a:gd name="connsiteX1267" fmla="*/ 8684 w 10000"/>
                  <a:gd name="connsiteY1267" fmla="*/ 1658 h 10000"/>
                  <a:gd name="connsiteX1268" fmla="*/ 8665 w 10000"/>
                  <a:gd name="connsiteY1268" fmla="*/ 1655 h 10000"/>
                  <a:gd name="connsiteX1269" fmla="*/ 8665 w 10000"/>
                  <a:gd name="connsiteY1269" fmla="*/ 1645 h 10000"/>
                  <a:gd name="connsiteX1270" fmla="*/ 8665 w 10000"/>
                  <a:gd name="connsiteY1270" fmla="*/ 1626 h 10000"/>
                  <a:gd name="connsiteX1271" fmla="*/ 8676 w 10000"/>
                  <a:gd name="connsiteY1271" fmla="*/ 1609 h 10000"/>
                  <a:gd name="connsiteX1272" fmla="*/ 8679 w 10000"/>
                  <a:gd name="connsiteY1272" fmla="*/ 1597 h 10000"/>
                  <a:gd name="connsiteX1273" fmla="*/ 8687 w 10000"/>
                  <a:gd name="connsiteY1273" fmla="*/ 1577 h 10000"/>
                  <a:gd name="connsiteX1274" fmla="*/ 8695 w 10000"/>
                  <a:gd name="connsiteY1274" fmla="*/ 1554 h 10000"/>
                  <a:gd name="connsiteX1275" fmla="*/ 8709 w 10000"/>
                  <a:gd name="connsiteY1275" fmla="*/ 1532 h 10000"/>
                  <a:gd name="connsiteX1276" fmla="*/ 8704 w 10000"/>
                  <a:gd name="connsiteY1276" fmla="*/ 1512 h 10000"/>
                  <a:gd name="connsiteX1277" fmla="*/ 8695 w 10000"/>
                  <a:gd name="connsiteY1277" fmla="*/ 1503 h 10000"/>
                  <a:gd name="connsiteX1278" fmla="*/ 8684 w 10000"/>
                  <a:gd name="connsiteY1278" fmla="*/ 1503 h 10000"/>
                  <a:gd name="connsiteX1279" fmla="*/ 8670 w 10000"/>
                  <a:gd name="connsiteY1279" fmla="*/ 1525 h 10000"/>
                  <a:gd name="connsiteX1280" fmla="*/ 8665 w 10000"/>
                  <a:gd name="connsiteY1280" fmla="*/ 1545 h 10000"/>
                  <a:gd name="connsiteX1281" fmla="*/ 8654 w 10000"/>
                  <a:gd name="connsiteY1281" fmla="*/ 1567 h 10000"/>
                  <a:gd name="connsiteX1282" fmla="*/ 8648 w 10000"/>
                  <a:gd name="connsiteY1282" fmla="*/ 1587 h 10000"/>
                  <a:gd name="connsiteX1283" fmla="*/ 8640 w 10000"/>
                  <a:gd name="connsiteY1283" fmla="*/ 1629 h 10000"/>
                  <a:gd name="connsiteX1284" fmla="*/ 8620 w 10000"/>
                  <a:gd name="connsiteY1284" fmla="*/ 1635 h 10000"/>
                  <a:gd name="connsiteX1285" fmla="*/ 8612 w 10000"/>
                  <a:gd name="connsiteY1285" fmla="*/ 1635 h 10000"/>
                  <a:gd name="connsiteX1286" fmla="*/ 8604 w 10000"/>
                  <a:gd name="connsiteY1286" fmla="*/ 1626 h 10000"/>
                  <a:gd name="connsiteX1287" fmla="*/ 8596 w 10000"/>
                  <a:gd name="connsiteY1287" fmla="*/ 1616 h 10000"/>
                  <a:gd name="connsiteX1288" fmla="*/ 8596 w 10000"/>
                  <a:gd name="connsiteY1288" fmla="*/ 1580 h 10000"/>
                  <a:gd name="connsiteX1289" fmla="*/ 8587 w 10000"/>
                  <a:gd name="connsiteY1289" fmla="*/ 1545 h 10000"/>
                  <a:gd name="connsiteX1290" fmla="*/ 8565 w 10000"/>
                  <a:gd name="connsiteY1290" fmla="*/ 1516 h 10000"/>
                  <a:gd name="connsiteX1291" fmla="*/ 8543 w 10000"/>
                  <a:gd name="connsiteY1291" fmla="*/ 1512 h 10000"/>
                  <a:gd name="connsiteX1292" fmla="*/ 8518 w 10000"/>
                  <a:gd name="connsiteY1292" fmla="*/ 1532 h 10000"/>
                  <a:gd name="connsiteX1293" fmla="*/ 8476 w 10000"/>
                  <a:gd name="connsiteY1293" fmla="*/ 1567 h 10000"/>
                  <a:gd name="connsiteX1294" fmla="*/ 8454 w 10000"/>
                  <a:gd name="connsiteY1294" fmla="*/ 1551 h 10000"/>
                  <a:gd name="connsiteX1295" fmla="*/ 8402 w 10000"/>
                  <a:gd name="connsiteY1295" fmla="*/ 1493 h 10000"/>
                  <a:gd name="connsiteX1296" fmla="*/ 8371 w 10000"/>
                  <a:gd name="connsiteY1296" fmla="*/ 1428 h 10000"/>
                  <a:gd name="connsiteX1297" fmla="*/ 8072 w 10000"/>
                  <a:gd name="connsiteY1297" fmla="*/ 1422 h 10000"/>
                  <a:gd name="connsiteX1298" fmla="*/ 7823 w 10000"/>
                  <a:gd name="connsiteY1298" fmla="*/ 1279 h 10000"/>
                  <a:gd name="connsiteX1299" fmla="*/ 7587 w 10000"/>
                  <a:gd name="connsiteY1299" fmla="*/ 1133 h 10000"/>
                  <a:gd name="connsiteX1300" fmla="*/ 7526 w 10000"/>
                  <a:gd name="connsiteY1300" fmla="*/ 1098 h 10000"/>
                  <a:gd name="connsiteX1301" fmla="*/ 7346 w 10000"/>
                  <a:gd name="connsiteY1301" fmla="*/ 991 h 10000"/>
                  <a:gd name="connsiteX1302" fmla="*/ 7321 w 10000"/>
                  <a:gd name="connsiteY1302" fmla="*/ 959 h 10000"/>
                  <a:gd name="connsiteX1303" fmla="*/ 7307 w 10000"/>
                  <a:gd name="connsiteY1303" fmla="*/ 871 h 10000"/>
                  <a:gd name="connsiteX1304" fmla="*/ 7224 w 10000"/>
                  <a:gd name="connsiteY1304" fmla="*/ 816 h 10000"/>
                  <a:gd name="connsiteX1305" fmla="*/ 7147 w 10000"/>
                  <a:gd name="connsiteY1305" fmla="*/ 787 h 10000"/>
                  <a:gd name="connsiteX1306" fmla="*/ 7080 w 10000"/>
                  <a:gd name="connsiteY1306" fmla="*/ 742 h 10000"/>
                  <a:gd name="connsiteX1307" fmla="*/ 7069 w 10000"/>
                  <a:gd name="connsiteY1307" fmla="*/ 767 h 10000"/>
                  <a:gd name="connsiteX1308" fmla="*/ 7033 w 10000"/>
                  <a:gd name="connsiteY1308" fmla="*/ 787 h 10000"/>
                  <a:gd name="connsiteX1309" fmla="*/ 6820 w 10000"/>
                  <a:gd name="connsiteY1309" fmla="*/ 878 h 10000"/>
                  <a:gd name="connsiteX1310" fmla="*/ 6726 w 10000"/>
                  <a:gd name="connsiteY1310" fmla="*/ 897 h 10000"/>
                  <a:gd name="connsiteX1311" fmla="*/ 6626 w 10000"/>
                  <a:gd name="connsiteY1311" fmla="*/ 955 h 10000"/>
                  <a:gd name="connsiteX1312" fmla="*/ 6582 w 10000"/>
                  <a:gd name="connsiteY1312" fmla="*/ 946 h 10000"/>
                  <a:gd name="connsiteX1313" fmla="*/ 6571 w 10000"/>
                  <a:gd name="connsiteY1313" fmla="*/ 955 h 10000"/>
                  <a:gd name="connsiteX1314" fmla="*/ 6507 w 10000"/>
                  <a:gd name="connsiteY1314" fmla="*/ 975 h 10000"/>
                  <a:gd name="connsiteX1315" fmla="*/ 6485 w 10000"/>
                  <a:gd name="connsiteY1315" fmla="*/ 975 h 10000"/>
                  <a:gd name="connsiteX1316" fmla="*/ 6476 w 10000"/>
                  <a:gd name="connsiteY1316" fmla="*/ 965 h 10000"/>
                  <a:gd name="connsiteX1317" fmla="*/ 6474 w 10000"/>
                  <a:gd name="connsiteY1317" fmla="*/ 936 h 10000"/>
                  <a:gd name="connsiteX1318" fmla="*/ 6452 w 10000"/>
                  <a:gd name="connsiteY1318" fmla="*/ 887 h 10000"/>
                  <a:gd name="connsiteX1319" fmla="*/ 6352 w 10000"/>
                  <a:gd name="connsiteY1319" fmla="*/ 767 h 10000"/>
                  <a:gd name="connsiteX1320" fmla="*/ 6313 w 10000"/>
                  <a:gd name="connsiteY1320" fmla="*/ 732 h 10000"/>
                  <a:gd name="connsiteX1321" fmla="*/ 6296 w 10000"/>
                  <a:gd name="connsiteY1321" fmla="*/ 690 h 10000"/>
                  <a:gd name="connsiteX1322" fmla="*/ 6271 w 10000"/>
                  <a:gd name="connsiteY1322" fmla="*/ 664 h 10000"/>
                  <a:gd name="connsiteX1323" fmla="*/ 6266 w 10000"/>
                  <a:gd name="connsiteY1323" fmla="*/ 654 h 10000"/>
                  <a:gd name="connsiteX1324" fmla="*/ 6111 w 10000"/>
                  <a:gd name="connsiteY1324" fmla="*/ 398 h 10000"/>
                  <a:gd name="connsiteX1325" fmla="*/ 5903 w 10000"/>
                  <a:gd name="connsiteY1325" fmla="*/ 408 h 10000"/>
                  <a:gd name="connsiteX1326" fmla="*/ 5837 w 10000"/>
                  <a:gd name="connsiteY1326" fmla="*/ 427 h 10000"/>
                  <a:gd name="connsiteX1327" fmla="*/ 5756 w 10000"/>
                  <a:gd name="connsiteY1327" fmla="*/ 453 h 10000"/>
                  <a:gd name="connsiteX1328" fmla="*/ 5681 w 10000"/>
                  <a:gd name="connsiteY1328" fmla="*/ 453 h 10000"/>
                  <a:gd name="connsiteX1329" fmla="*/ 5609 w 10000"/>
                  <a:gd name="connsiteY1329" fmla="*/ 447 h 10000"/>
                  <a:gd name="connsiteX1330" fmla="*/ 5554 w 10000"/>
                  <a:gd name="connsiteY1330" fmla="*/ 304 h 10000"/>
                  <a:gd name="connsiteX1331" fmla="*/ 5529 w 10000"/>
                  <a:gd name="connsiteY1331" fmla="*/ 301 h 10000"/>
                  <a:gd name="connsiteX1332" fmla="*/ 5393 w 10000"/>
                  <a:gd name="connsiteY1332" fmla="*/ 256 h 10000"/>
                  <a:gd name="connsiteX1333" fmla="*/ 5366 w 10000"/>
                  <a:gd name="connsiteY1333" fmla="*/ 220 h 10000"/>
                  <a:gd name="connsiteX1334" fmla="*/ 5249 w 10000"/>
                  <a:gd name="connsiteY1334" fmla="*/ 155 h 10000"/>
                  <a:gd name="connsiteX1335" fmla="*/ 5141 w 10000"/>
                  <a:gd name="connsiteY1335" fmla="*/ 52 h 10000"/>
                  <a:gd name="connsiteX1336" fmla="*/ 5116 w 10000"/>
                  <a:gd name="connsiteY1336" fmla="*/ 3 h 10000"/>
                  <a:gd name="connsiteX1337" fmla="*/ 5061 w 10000"/>
                  <a:gd name="connsiteY1337" fmla="*/ 0 h 10000"/>
                  <a:gd name="connsiteX1338" fmla="*/ 5036 w 10000"/>
                  <a:gd name="connsiteY1338" fmla="*/ 32 h 10000"/>
                  <a:gd name="connsiteX1339" fmla="*/ 4942 w 10000"/>
                  <a:gd name="connsiteY1339" fmla="*/ 133 h 10000"/>
                  <a:gd name="connsiteX1340" fmla="*/ 4900 w 10000"/>
                  <a:gd name="connsiteY1340" fmla="*/ 217 h 10000"/>
                  <a:gd name="connsiteX1341" fmla="*/ 4861 w 10000"/>
                  <a:gd name="connsiteY1341" fmla="*/ 198 h 10000"/>
                  <a:gd name="connsiteX1342" fmla="*/ 4795 w 10000"/>
                  <a:gd name="connsiteY1342" fmla="*/ 68 h 10000"/>
                  <a:gd name="connsiteX1343" fmla="*/ 4778 w 10000"/>
                  <a:gd name="connsiteY1343" fmla="*/ 62 h 10000"/>
                  <a:gd name="connsiteX1344" fmla="*/ 4765 w 10000"/>
                  <a:gd name="connsiteY1344" fmla="*/ 62 h 10000"/>
                  <a:gd name="connsiteX1345" fmla="*/ 4748 w 10000"/>
                  <a:gd name="connsiteY1345" fmla="*/ 68 h 10000"/>
                  <a:gd name="connsiteX1346" fmla="*/ 4673 w 10000"/>
                  <a:gd name="connsiteY1346" fmla="*/ 136 h 10000"/>
                  <a:gd name="connsiteX1347" fmla="*/ 4632 w 10000"/>
                  <a:gd name="connsiteY1347" fmla="*/ 201 h 10000"/>
                  <a:gd name="connsiteX1348" fmla="*/ 4623 w 10000"/>
                  <a:gd name="connsiteY1348" fmla="*/ 210 h 10000"/>
                  <a:gd name="connsiteX1349" fmla="*/ 4579 w 10000"/>
                  <a:gd name="connsiteY1349" fmla="*/ 220 h 10000"/>
                  <a:gd name="connsiteX1350" fmla="*/ 4479 w 10000"/>
                  <a:gd name="connsiteY1350" fmla="*/ 198 h 10000"/>
                  <a:gd name="connsiteX1351" fmla="*/ 4402 w 10000"/>
                  <a:gd name="connsiteY1351" fmla="*/ 165 h 10000"/>
                  <a:gd name="connsiteX1352" fmla="*/ 4374 w 10000"/>
                  <a:gd name="connsiteY1352" fmla="*/ 165 h 10000"/>
                  <a:gd name="connsiteX1353" fmla="*/ 4335 w 10000"/>
                  <a:gd name="connsiteY1353" fmla="*/ 172 h 10000"/>
                  <a:gd name="connsiteX1354" fmla="*/ 4302 w 10000"/>
                  <a:gd name="connsiteY1354" fmla="*/ 188 h 10000"/>
                  <a:gd name="connsiteX1355" fmla="*/ 4271 w 10000"/>
                  <a:gd name="connsiteY1355" fmla="*/ 220 h 10000"/>
                  <a:gd name="connsiteX1356" fmla="*/ 4238 w 10000"/>
                  <a:gd name="connsiteY1356" fmla="*/ 240 h 10000"/>
                  <a:gd name="connsiteX1357" fmla="*/ 4324 w 10000"/>
                  <a:gd name="connsiteY1357" fmla="*/ 1289 h 10000"/>
                  <a:gd name="connsiteX1358" fmla="*/ 3521 w 10000"/>
                  <a:gd name="connsiteY1358" fmla="*/ 7730 h 10000"/>
                  <a:gd name="connsiteX1359" fmla="*/ 3554 w 10000"/>
                  <a:gd name="connsiteY1359" fmla="*/ 7740 h 10000"/>
                  <a:gd name="connsiteX1360" fmla="*/ 3560 w 10000"/>
                  <a:gd name="connsiteY1360" fmla="*/ 7749 h 10000"/>
                  <a:gd name="connsiteX1361" fmla="*/ 3562 w 10000"/>
                  <a:gd name="connsiteY1361" fmla="*/ 7759 h 10000"/>
                  <a:gd name="connsiteX1362" fmla="*/ 3573 w 10000"/>
                  <a:gd name="connsiteY1362" fmla="*/ 7766 h 10000"/>
                  <a:gd name="connsiteX1363" fmla="*/ 3584 w 10000"/>
                  <a:gd name="connsiteY1363" fmla="*/ 7759 h 10000"/>
                  <a:gd name="connsiteX1364" fmla="*/ 3598 w 10000"/>
                  <a:gd name="connsiteY1364" fmla="*/ 7743 h 10000"/>
                  <a:gd name="connsiteX1365" fmla="*/ 3609 w 10000"/>
                  <a:gd name="connsiteY1365" fmla="*/ 7756 h 10000"/>
                  <a:gd name="connsiteX1366" fmla="*/ 3623 w 10000"/>
                  <a:gd name="connsiteY1366" fmla="*/ 7733 h 10000"/>
                  <a:gd name="connsiteX1367" fmla="*/ 3632 w 10000"/>
                  <a:gd name="connsiteY1367" fmla="*/ 7730 h 10000"/>
                  <a:gd name="connsiteX1368" fmla="*/ 3634 w 10000"/>
                  <a:gd name="connsiteY1368" fmla="*/ 7730 h 10000"/>
                  <a:gd name="connsiteX1369" fmla="*/ 3643 w 10000"/>
                  <a:gd name="connsiteY1369" fmla="*/ 7730 h 10000"/>
                  <a:gd name="connsiteX1370" fmla="*/ 3657 w 10000"/>
                  <a:gd name="connsiteY1370" fmla="*/ 7733 h 10000"/>
                  <a:gd name="connsiteX1371" fmla="*/ 3670 w 10000"/>
                  <a:gd name="connsiteY1371" fmla="*/ 7730 h 10000"/>
                  <a:gd name="connsiteX1372" fmla="*/ 3687 w 10000"/>
                  <a:gd name="connsiteY1372" fmla="*/ 7730 h 10000"/>
                  <a:gd name="connsiteX1373" fmla="*/ 3690 w 10000"/>
                  <a:gd name="connsiteY1373" fmla="*/ 7730 h 10000"/>
                  <a:gd name="connsiteX1374" fmla="*/ 3704 w 10000"/>
                  <a:gd name="connsiteY1374" fmla="*/ 7740 h 10000"/>
                  <a:gd name="connsiteX1375" fmla="*/ 3712 w 10000"/>
                  <a:gd name="connsiteY1375" fmla="*/ 7743 h 10000"/>
                  <a:gd name="connsiteX1376" fmla="*/ 3723 w 10000"/>
                  <a:gd name="connsiteY1376" fmla="*/ 7749 h 10000"/>
                  <a:gd name="connsiteX1377" fmla="*/ 3729 w 10000"/>
                  <a:gd name="connsiteY1377" fmla="*/ 7749 h 10000"/>
                  <a:gd name="connsiteX1378" fmla="*/ 3729 w 10000"/>
                  <a:gd name="connsiteY1378" fmla="*/ 7743 h 10000"/>
                  <a:gd name="connsiteX1379" fmla="*/ 3745 w 10000"/>
                  <a:gd name="connsiteY1379" fmla="*/ 7740 h 10000"/>
                  <a:gd name="connsiteX1380" fmla="*/ 3753 w 10000"/>
                  <a:gd name="connsiteY1380" fmla="*/ 7730 h 10000"/>
                  <a:gd name="connsiteX1381" fmla="*/ 3762 w 10000"/>
                  <a:gd name="connsiteY1381" fmla="*/ 7720 h 10000"/>
                  <a:gd name="connsiteX1382" fmla="*/ 3776 w 10000"/>
                  <a:gd name="connsiteY1382" fmla="*/ 7710 h 10000"/>
                  <a:gd name="connsiteX1383" fmla="*/ 3784 w 10000"/>
                  <a:gd name="connsiteY1383" fmla="*/ 7701 h 10000"/>
                  <a:gd name="connsiteX1384" fmla="*/ 3792 w 10000"/>
                  <a:gd name="connsiteY1384" fmla="*/ 7694 h 10000"/>
                  <a:gd name="connsiteX1385" fmla="*/ 3801 w 10000"/>
                  <a:gd name="connsiteY1385" fmla="*/ 7685 h 10000"/>
                  <a:gd name="connsiteX1386" fmla="*/ 3803 w 10000"/>
                  <a:gd name="connsiteY1386" fmla="*/ 7685 h 10000"/>
                  <a:gd name="connsiteX1387" fmla="*/ 3809 w 10000"/>
                  <a:gd name="connsiteY1387" fmla="*/ 7685 h 10000"/>
                  <a:gd name="connsiteX1388" fmla="*/ 3817 w 10000"/>
                  <a:gd name="connsiteY1388" fmla="*/ 7691 h 10000"/>
                  <a:gd name="connsiteX1389" fmla="*/ 3817 w 10000"/>
                  <a:gd name="connsiteY1389" fmla="*/ 7694 h 10000"/>
                  <a:gd name="connsiteX1390" fmla="*/ 3812 w 10000"/>
                  <a:gd name="connsiteY1390" fmla="*/ 7714 h 10000"/>
                  <a:gd name="connsiteX1391" fmla="*/ 3795 w 10000"/>
                  <a:gd name="connsiteY1391" fmla="*/ 7733 h 10000"/>
                  <a:gd name="connsiteX1392" fmla="*/ 3778 w 10000"/>
                  <a:gd name="connsiteY1392" fmla="*/ 7756 h 10000"/>
                  <a:gd name="connsiteX1393" fmla="*/ 3762 w 10000"/>
                  <a:gd name="connsiteY1393" fmla="*/ 7775 h 10000"/>
                  <a:gd name="connsiteX1394" fmla="*/ 3748 w 10000"/>
                  <a:gd name="connsiteY1394" fmla="*/ 7775 h 10000"/>
                  <a:gd name="connsiteX1395" fmla="*/ 3737 w 10000"/>
                  <a:gd name="connsiteY1395" fmla="*/ 7778 h 10000"/>
                  <a:gd name="connsiteX1396" fmla="*/ 3723 w 10000"/>
                  <a:gd name="connsiteY1396" fmla="*/ 7778 h 10000"/>
                  <a:gd name="connsiteX1397" fmla="*/ 3720 w 10000"/>
                  <a:gd name="connsiteY1397" fmla="*/ 7785 h 10000"/>
                  <a:gd name="connsiteX1398" fmla="*/ 3715 w 10000"/>
                  <a:gd name="connsiteY1398" fmla="*/ 7788 h 10000"/>
                  <a:gd name="connsiteX1399" fmla="*/ 3704 w 10000"/>
                  <a:gd name="connsiteY1399" fmla="*/ 7804 h 10000"/>
                  <a:gd name="connsiteX1400" fmla="*/ 3690 w 10000"/>
                  <a:gd name="connsiteY1400" fmla="*/ 7804 h 10000"/>
                  <a:gd name="connsiteX1401" fmla="*/ 3681 w 10000"/>
                  <a:gd name="connsiteY1401" fmla="*/ 7804 h 10000"/>
                  <a:gd name="connsiteX1402" fmla="*/ 3673 w 10000"/>
                  <a:gd name="connsiteY1402" fmla="*/ 7824 h 10000"/>
                  <a:gd name="connsiteX1403" fmla="*/ 3670 w 10000"/>
                  <a:gd name="connsiteY1403" fmla="*/ 7847 h 10000"/>
                  <a:gd name="connsiteX1404" fmla="*/ 3673 w 10000"/>
                  <a:gd name="connsiteY1404" fmla="*/ 7866 h 10000"/>
                  <a:gd name="connsiteX1405" fmla="*/ 3679 w 10000"/>
                  <a:gd name="connsiteY1405" fmla="*/ 7872 h 10000"/>
                  <a:gd name="connsiteX1406" fmla="*/ 3687 w 10000"/>
                  <a:gd name="connsiteY1406" fmla="*/ 7879 h 10000"/>
                  <a:gd name="connsiteX1407" fmla="*/ 3695 w 10000"/>
                  <a:gd name="connsiteY1407" fmla="*/ 7882 h 10000"/>
                  <a:gd name="connsiteX1408" fmla="*/ 3704 w 10000"/>
                  <a:gd name="connsiteY1408" fmla="*/ 7898 h 10000"/>
                  <a:gd name="connsiteX1409" fmla="*/ 3712 w 10000"/>
                  <a:gd name="connsiteY1409" fmla="*/ 7918 h 10000"/>
                  <a:gd name="connsiteX1410" fmla="*/ 3715 w 10000"/>
                  <a:gd name="connsiteY1410" fmla="*/ 7931 h 10000"/>
                  <a:gd name="connsiteX1411" fmla="*/ 3723 w 10000"/>
                  <a:gd name="connsiteY1411" fmla="*/ 7960 h 10000"/>
                  <a:gd name="connsiteX1412" fmla="*/ 3720 w 10000"/>
                  <a:gd name="connsiteY1412" fmla="*/ 7970 h 10000"/>
                  <a:gd name="connsiteX1413" fmla="*/ 3712 w 10000"/>
                  <a:gd name="connsiteY1413" fmla="*/ 8005 h 10000"/>
                  <a:gd name="connsiteX1414" fmla="*/ 3706 w 10000"/>
                  <a:gd name="connsiteY1414" fmla="*/ 8021 h 10000"/>
                  <a:gd name="connsiteX1415" fmla="*/ 3712 w 10000"/>
                  <a:gd name="connsiteY1415" fmla="*/ 8044 h 10000"/>
                  <a:gd name="connsiteX1416" fmla="*/ 3712 w 10000"/>
                  <a:gd name="connsiteY1416" fmla="*/ 8051 h 10000"/>
                  <a:gd name="connsiteX1417" fmla="*/ 3729 w 10000"/>
                  <a:gd name="connsiteY1417" fmla="*/ 8060 h 10000"/>
                  <a:gd name="connsiteX1418" fmla="*/ 3737 w 10000"/>
                  <a:gd name="connsiteY1418" fmla="*/ 8063 h 10000"/>
                  <a:gd name="connsiteX1419" fmla="*/ 3748 w 10000"/>
                  <a:gd name="connsiteY1419" fmla="*/ 8070 h 10000"/>
                  <a:gd name="connsiteX1420" fmla="*/ 3767 w 10000"/>
                  <a:gd name="connsiteY1420" fmla="*/ 8106 h 10000"/>
                  <a:gd name="connsiteX1421" fmla="*/ 3770 w 10000"/>
                  <a:gd name="connsiteY1421" fmla="*/ 8119 h 10000"/>
                  <a:gd name="connsiteX1422" fmla="*/ 3787 w 10000"/>
                  <a:gd name="connsiteY1422" fmla="*/ 8157 h 10000"/>
                  <a:gd name="connsiteX1423" fmla="*/ 3787 w 10000"/>
                  <a:gd name="connsiteY1423" fmla="*/ 8174 h 10000"/>
                  <a:gd name="connsiteX1424" fmla="*/ 3776 w 10000"/>
                  <a:gd name="connsiteY1424" fmla="*/ 8203 h 10000"/>
                  <a:gd name="connsiteX1425" fmla="*/ 3767 w 10000"/>
                  <a:gd name="connsiteY1425" fmla="*/ 8193 h 10000"/>
                  <a:gd name="connsiteX1426" fmla="*/ 3767 w 10000"/>
                  <a:gd name="connsiteY1426" fmla="*/ 8174 h 10000"/>
                  <a:gd name="connsiteX1427" fmla="*/ 3762 w 10000"/>
                  <a:gd name="connsiteY1427" fmla="*/ 8157 h 10000"/>
                  <a:gd name="connsiteX1428" fmla="*/ 3753 w 10000"/>
                  <a:gd name="connsiteY1428" fmla="*/ 8148 h 10000"/>
                  <a:gd name="connsiteX1429" fmla="*/ 3740 w 10000"/>
                  <a:gd name="connsiteY1429" fmla="*/ 8154 h 10000"/>
                  <a:gd name="connsiteX1430" fmla="*/ 3731 w 10000"/>
                  <a:gd name="connsiteY1430" fmla="*/ 8138 h 10000"/>
                  <a:gd name="connsiteX1431" fmla="*/ 3729 w 10000"/>
                  <a:gd name="connsiteY1431" fmla="*/ 8125 h 10000"/>
                  <a:gd name="connsiteX1432" fmla="*/ 3712 w 10000"/>
                  <a:gd name="connsiteY1432" fmla="*/ 8115 h 10000"/>
                  <a:gd name="connsiteX1433" fmla="*/ 3704 w 10000"/>
                  <a:gd name="connsiteY1433" fmla="*/ 8109 h 10000"/>
                  <a:gd name="connsiteX1434" fmla="*/ 3687 w 10000"/>
                  <a:gd name="connsiteY1434" fmla="*/ 8099 h 10000"/>
                  <a:gd name="connsiteX1435" fmla="*/ 3673 w 10000"/>
                  <a:gd name="connsiteY1435" fmla="*/ 8093 h 10000"/>
                  <a:gd name="connsiteX1436" fmla="*/ 3665 w 10000"/>
                  <a:gd name="connsiteY1436" fmla="*/ 8083 h 10000"/>
                  <a:gd name="connsiteX1437" fmla="*/ 3648 w 10000"/>
                  <a:gd name="connsiteY1437" fmla="*/ 8073 h 10000"/>
                  <a:gd name="connsiteX1438" fmla="*/ 3643 w 10000"/>
                  <a:gd name="connsiteY1438" fmla="*/ 8063 h 10000"/>
                  <a:gd name="connsiteX1439" fmla="*/ 3632 w 10000"/>
                  <a:gd name="connsiteY1439" fmla="*/ 8054 h 10000"/>
                  <a:gd name="connsiteX1440" fmla="*/ 3623 w 10000"/>
                  <a:gd name="connsiteY1440" fmla="*/ 8060 h 10000"/>
                  <a:gd name="connsiteX1441" fmla="*/ 3615 w 10000"/>
                  <a:gd name="connsiteY1441" fmla="*/ 8070 h 10000"/>
                  <a:gd name="connsiteX1442" fmla="*/ 3607 w 10000"/>
                  <a:gd name="connsiteY1442" fmla="*/ 8083 h 10000"/>
                  <a:gd name="connsiteX1443" fmla="*/ 3607 w 10000"/>
                  <a:gd name="connsiteY1443" fmla="*/ 8099 h 10000"/>
                  <a:gd name="connsiteX1444" fmla="*/ 3607 w 10000"/>
                  <a:gd name="connsiteY1444" fmla="*/ 8125 h 10000"/>
                  <a:gd name="connsiteX1445" fmla="*/ 3601 w 10000"/>
                  <a:gd name="connsiteY1445" fmla="*/ 8148 h 10000"/>
                  <a:gd name="connsiteX1446" fmla="*/ 3584 w 10000"/>
                  <a:gd name="connsiteY1446" fmla="*/ 8154 h 10000"/>
                  <a:gd name="connsiteX1447" fmla="*/ 3573 w 10000"/>
                  <a:gd name="connsiteY1447" fmla="*/ 8154 h 10000"/>
                  <a:gd name="connsiteX1448" fmla="*/ 3560 w 10000"/>
                  <a:gd name="connsiteY1448" fmla="*/ 8138 h 10000"/>
                  <a:gd name="connsiteX1449" fmla="*/ 3551 w 10000"/>
                  <a:gd name="connsiteY1449" fmla="*/ 8119 h 10000"/>
                  <a:gd name="connsiteX1450" fmla="*/ 3535 w 10000"/>
                  <a:gd name="connsiteY1450" fmla="*/ 8099 h 10000"/>
                  <a:gd name="connsiteX1451" fmla="*/ 3504 w 10000"/>
                  <a:gd name="connsiteY1451" fmla="*/ 8073 h 10000"/>
                  <a:gd name="connsiteX1452" fmla="*/ 3493 w 10000"/>
                  <a:gd name="connsiteY1452" fmla="*/ 8051 h 10000"/>
                  <a:gd name="connsiteX1453" fmla="*/ 3488 w 10000"/>
                  <a:gd name="connsiteY1453" fmla="*/ 8034 h 10000"/>
                  <a:gd name="connsiteX1454" fmla="*/ 3488 w 10000"/>
                  <a:gd name="connsiteY1454" fmla="*/ 8012 h 10000"/>
                  <a:gd name="connsiteX1455" fmla="*/ 3488 w 10000"/>
                  <a:gd name="connsiteY1455" fmla="*/ 8005 h 10000"/>
                  <a:gd name="connsiteX1456" fmla="*/ 3496 w 10000"/>
                  <a:gd name="connsiteY1456" fmla="*/ 8002 h 10000"/>
                  <a:gd name="connsiteX1457" fmla="*/ 3501 w 10000"/>
                  <a:gd name="connsiteY1457" fmla="*/ 7992 h 10000"/>
                  <a:gd name="connsiteX1458" fmla="*/ 3504 w 10000"/>
                  <a:gd name="connsiteY1458" fmla="*/ 7966 h 10000"/>
                  <a:gd name="connsiteX1459" fmla="*/ 3501 w 10000"/>
                  <a:gd name="connsiteY1459" fmla="*/ 7940 h 10000"/>
                  <a:gd name="connsiteX1460" fmla="*/ 3485 w 10000"/>
                  <a:gd name="connsiteY1460" fmla="*/ 7918 h 10000"/>
                  <a:gd name="connsiteX1461" fmla="*/ 3465 w 10000"/>
                  <a:gd name="connsiteY1461" fmla="*/ 7892 h 10000"/>
                  <a:gd name="connsiteX1462" fmla="*/ 3457 w 10000"/>
                  <a:gd name="connsiteY1462" fmla="*/ 7872 h 10000"/>
                  <a:gd name="connsiteX1463" fmla="*/ 3449 w 10000"/>
                  <a:gd name="connsiteY1463" fmla="*/ 7847 h 10000"/>
                  <a:gd name="connsiteX1464" fmla="*/ 3446 w 10000"/>
                  <a:gd name="connsiteY1464" fmla="*/ 7827 h 10000"/>
                  <a:gd name="connsiteX1465" fmla="*/ 3457 w 10000"/>
                  <a:gd name="connsiteY1465" fmla="*/ 7808 h 10000"/>
                  <a:gd name="connsiteX1466" fmla="*/ 3465 w 10000"/>
                  <a:gd name="connsiteY1466" fmla="*/ 7798 h 10000"/>
                  <a:gd name="connsiteX1467" fmla="*/ 3476 w 10000"/>
                  <a:gd name="connsiteY1467" fmla="*/ 7788 h 10000"/>
                  <a:gd name="connsiteX1468" fmla="*/ 3479 w 10000"/>
                  <a:gd name="connsiteY1468" fmla="*/ 7795 h 10000"/>
                  <a:gd name="connsiteX1469" fmla="*/ 3501 w 10000"/>
                  <a:gd name="connsiteY1469" fmla="*/ 7817 h 10000"/>
                  <a:gd name="connsiteX1470" fmla="*/ 3518 w 10000"/>
                  <a:gd name="connsiteY1470" fmla="*/ 7843 h 10000"/>
                  <a:gd name="connsiteX1471" fmla="*/ 3521 w 10000"/>
                  <a:gd name="connsiteY1471" fmla="*/ 7847 h 10000"/>
                  <a:gd name="connsiteX1472" fmla="*/ 3512 w 10000"/>
                  <a:gd name="connsiteY1472" fmla="*/ 7824 h 10000"/>
                  <a:gd name="connsiteX1473" fmla="*/ 3510 w 10000"/>
                  <a:gd name="connsiteY1473" fmla="*/ 7804 h 10000"/>
                  <a:gd name="connsiteX1474" fmla="*/ 3512 w 10000"/>
                  <a:gd name="connsiteY1474" fmla="*/ 7788 h 10000"/>
                  <a:gd name="connsiteX1475" fmla="*/ 3512 w 10000"/>
                  <a:gd name="connsiteY1475" fmla="*/ 7775 h 10000"/>
                  <a:gd name="connsiteX1476" fmla="*/ 3518 w 10000"/>
                  <a:gd name="connsiteY1476" fmla="*/ 7759 h 10000"/>
                  <a:gd name="connsiteX1477" fmla="*/ 3518 w 10000"/>
                  <a:gd name="connsiteY1477" fmla="*/ 7749 h 10000"/>
                  <a:gd name="connsiteX1478" fmla="*/ 4000 w 10000"/>
                  <a:gd name="connsiteY1478" fmla="*/ 8290 h 10000"/>
                  <a:gd name="connsiteX0" fmla="*/ 4324 w 10000"/>
                  <a:gd name="connsiteY0" fmla="*/ 1289 h 10000"/>
                  <a:gd name="connsiteX1" fmla="*/ 4296 w 10000"/>
                  <a:gd name="connsiteY1" fmla="*/ 1305 h 10000"/>
                  <a:gd name="connsiteX2" fmla="*/ 4285 w 10000"/>
                  <a:gd name="connsiteY2" fmla="*/ 1279 h 10000"/>
                  <a:gd name="connsiteX3" fmla="*/ 4244 w 10000"/>
                  <a:gd name="connsiteY3" fmla="*/ 1266 h 10000"/>
                  <a:gd name="connsiteX4" fmla="*/ 4208 w 10000"/>
                  <a:gd name="connsiteY4" fmla="*/ 1286 h 10000"/>
                  <a:gd name="connsiteX5" fmla="*/ 4172 w 10000"/>
                  <a:gd name="connsiteY5" fmla="*/ 1299 h 10000"/>
                  <a:gd name="connsiteX6" fmla="*/ 4150 w 10000"/>
                  <a:gd name="connsiteY6" fmla="*/ 1308 h 10000"/>
                  <a:gd name="connsiteX7" fmla="*/ 4139 w 10000"/>
                  <a:gd name="connsiteY7" fmla="*/ 1315 h 10000"/>
                  <a:gd name="connsiteX8" fmla="*/ 4125 w 10000"/>
                  <a:gd name="connsiteY8" fmla="*/ 1315 h 10000"/>
                  <a:gd name="connsiteX9" fmla="*/ 4119 w 10000"/>
                  <a:gd name="connsiteY9" fmla="*/ 1315 h 10000"/>
                  <a:gd name="connsiteX10" fmla="*/ 4111 w 10000"/>
                  <a:gd name="connsiteY10" fmla="*/ 1308 h 10000"/>
                  <a:gd name="connsiteX11" fmla="*/ 4100 w 10000"/>
                  <a:gd name="connsiteY11" fmla="*/ 1315 h 10000"/>
                  <a:gd name="connsiteX12" fmla="*/ 4075 w 10000"/>
                  <a:gd name="connsiteY12" fmla="*/ 1315 h 10000"/>
                  <a:gd name="connsiteX13" fmla="*/ 4058 w 10000"/>
                  <a:gd name="connsiteY13" fmla="*/ 1318 h 10000"/>
                  <a:gd name="connsiteX14" fmla="*/ 4044 w 10000"/>
                  <a:gd name="connsiteY14" fmla="*/ 1315 h 10000"/>
                  <a:gd name="connsiteX15" fmla="*/ 4042 w 10000"/>
                  <a:gd name="connsiteY15" fmla="*/ 1299 h 10000"/>
                  <a:gd name="connsiteX16" fmla="*/ 4014 w 10000"/>
                  <a:gd name="connsiteY16" fmla="*/ 1308 h 10000"/>
                  <a:gd name="connsiteX17" fmla="*/ 4011 w 10000"/>
                  <a:gd name="connsiteY17" fmla="*/ 1315 h 10000"/>
                  <a:gd name="connsiteX18" fmla="*/ 4011 w 10000"/>
                  <a:gd name="connsiteY18" fmla="*/ 1341 h 10000"/>
                  <a:gd name="connsiteX19" fmla="*/ 4019 w 10000"/>
                  <a:gd name="connsiteY19" fmla="*/ 1341 h 10000"/>
                  <a:gd name="connsiteX20" fmla="*/ 3997 w 10000"/>
                  <a:gd name="connsiteY20" fmla="*/ 1363 h 10000"/>
                  <a:gd name="connsiteX21" fmla="*/ 3986 w 10000"/>
                  <a:gd name="connsiteY21" fmla="*/ 1373 h 10000"/>
                  <a:gd name="connsiteX22" fmla="*/ 3981 w 10000"/>
                  <a:gd name="connsiteY22" fmla="*/ 1389 h 10000"/>
                  <a:gd name="connsiteX23" fmla="*/ 3981 w 10000"/>
                  <a:gd name="connsiteY23" fmla="*/ 1409 h 10000"/>
                  <a:gd name="connsiteX24" fmla="*/ 3981 w 10000"/>
                  <a:gd name="connsiteY24" fmla="*/ 1438 h 10000"/>
                  <a:gd name="connsiteX25" fmla="*/ 3961 w 10000"/>
                  <a:gd name="connsiteY25" fmla="*/ 1441 h 10000"/>
                  <a:gd name="connsiteX26" fmla="*/ 3942 w 10000"/>
                  <a:gd name="connsiteY26" fmla="*/ 1441 h 10000"/>
                  <a:gd name="connsiteX27" fmla="*/ 3914 w 10000"/>
                  <a:gd name="connsiteY27" fmla="*/ 1454 h 10000"/>
                  <a:gd name="connsiteX28" fmla="*/ 3892 w 10000"/>
                  <a:gd name="connsiteY28" fmla="*/ 1467 h 10000"/>
                  <a:gd name="connsiteX29" fmla="*/ 3867 w 10000"/>
                  <a:gd name="connsiteY29" fmla="*/ 1483 h 10000"/>
                  <a:gd name="connsiteX30" fmla="*/ 3845 w 10000"/>
                  <a:gd name="connsiteY30" fmla="*/ 1467 h 10000"/>
                  <a:gd name="connsiteX31" fmla="*/ 3850 w 10000"/>
                  <a:gd name="connsiteY31" fmla="*/ 1457 h 10000"/>
                  <a:gd name="connsiteX32" fmla="*/ 3864 w 10000"/>
                  <a:gd name="connsiteY32" fmla="*/ 1441 h 10000"/>
                  <a:gd name="connsiteX33" fmla="*/ 3859 w 10000"/>
                  <a:gd name="connsiteY33" fmla="*/ 1409 h 10000"/>
                  <a:gd name="connsiteX34" fmla="*/ 3842 w 10000"/>
                  <a:gd name="connsiteY34" fmla="*/ 1383 h 10000"/>
                  <a:gd name="connsiteX35" fmla="*/ 3825 w 10000"/>
                  <a:gd name="connsiteY35" fmla="*/ 1360 h 10000"/>
                  <a:gd name="connsiteX36" fmla="*/ 3809 w 10000"/>
                  <a:gd name="connsiteY36" fmla="*/ 1318 h 10000"/>
                  <a:gd name="connsiteX37" fmla="*/ 3787 w 10000"/>
                  <a:gd name="connsiteY37" fmla="*/ 1289 h 10000"/>
                  <a:gd name="connsiteX38" fmla="*/ 3759 w 10000"/>
                  <a:gd name="connsiteY38" fmla="*/ 1266 h 10000"/>
                  <a:gd name="connsiteX39" fmla="*/ 3740 w 10000"/>
                  <a:gd name="connsiteY39" fmla="*/ 1256 h 10000"/>
                  <a:gd name="connsiteX40" fmla="*/ 3715 w 10000"/>
                  <a:gd name="connsiteY40" fmla="*/ 1250 h 10000"/>
                  <a:gd name="connsiteX41" fmla="*/ 3687 w 10000"/>
                  <a:gd name="connsiteY41" fmla="*/ 1256 h 10000"/>
                  <a:gd name="connsiteX42" fmla="*/ 3681 w 10000"/>
                  <a:gd name="connsiteY42" fmla="*/ 1260 h 10000"/>
                  <a:gd name="connsiteX43" fmla="*/ 3670 w 10000"/>
                  <a:gd name="connsiteY43" fmla="*/ 1295 h 10000"/>
                  <a:gd name="connsiteX44" fmla="*/ 3651 w 10000"/>
                  <a:gd name="connsiteY44" fmla="*/ 1305 h 10000"/>
                  <a:gd name="connsiteX45" fmla="*/ 3640 w 10000"/>
                  <a:gd name="connsiteY45" fmla="*/ 1308 h 10000"/>
                  <a:gd name="connsiteX46" fmla="*/ 3626 w 10000"/>
                  <a:gd name="connsiteY46" fmla="*/ 1308 h 10000"/>
                  <a:gd name="connsiteX47" fmla="*/ 3632 w 10000"/>
                  <a:gd name="connsiteY47" fmla="*/ 1276 h 10000"/>
                  <a:gd name="connsiteX48" fmla="*/ 3609 w 10000"/>
                  <a:gd name="connsiteY48" fmla="*/ 1289 h 10000"/>
                  <a:gd name="connsiteX49" fmla="*/ 3593 w 10000"/>
                  <a:gd name="connsiteY49" fmla="*/ 1286 h 10000"/>
                  <a:gd name="connsiteX50" fmla="*/ 3590 w 10000"/>
                  <a:gd name="connsiteY50" fmla="*/ 1256 h 10000"/>
                  <a:gd name="connsiteX51" fmla="*/ 3584 w 10000"/>
                  <a:gd name="connsiteY51" fmla="*/ 1237 h 10000"/>
                  <a:gd name="connsiteX52" fmla="*/ 3573 w 10000"/>
                  <a:gd name="connsiteY52" fmla="*/ 1237 h 10000"/>
                  <a:gd name="connsiteX53" fmla="*/ 3554 w 10000"/>
                  <a:gd name="connsiteY53" fmla="*/ 1227 h 10000"/>
                  <a:gd name="connsiteX54" fmla="*/ 3546 w 10000"/>
                  <a:gd name="connsiteY54" fmla="*/ 1192 h 10000"/>
                  <a:gd name="connsiteX55" fmla="*/ 3529 w 10000"/>
                  <a:gd name="connsiteY55" fmla="*/ 1176 h 10000"/>
                  <a:gd name="connsiteX56" fmla="*/ 3512 w 10000"/>
                  <a:gd name="connsiteY56" fmla="*/ 1182 h 10000"/>
                  <a:gd name="connsiteX57" fmla="*/ 3485 w 10000"/>
                  <a:gd name="connsiteY57" fmla="*/ 1182 h 10000"/>
                  <a:gd name="connsiteX58" fmla="*/ 3463 w 10000"/>
                  <a:gd name="connsiteY58" fmla="*/ 1176 h 10000"/>
                  <a:gd name="connsiteX59" fmla="*/ 3449 w 10000"/>
                  <a:gd name="connsiteY59" fmla="*/ 1182 h 10000"/>
                  <a:gd name="connsiteX60" fmla="*/ 3432 w 10000"/>
                  <a:gd name="connsiteY60" fmla="*/ 1192 h 10000"/>
                  <a:gd name="connsiteX61" fmla="*/ 3454 w 10000"/>
                  <a:gd name="connsiteY61" fmla="*/ 1205 h 10000"/>
                  <a:gd name="connsiteX62" fmla="*/ 3463 w 10000"/>
                  <a:gd name="connsiteY62" fmla="*/ 1205 h 10000"/>
                  <a:gd name="connsiteX63" fmla="*/ 3488 w 10000"/>
                  <a:gd name="connsiteY63" fmla="*/ 1205 h 10000"/>
                  <a:gd name="connsiteX64" fmla="*/ 3488 w 10000"/>
                  <a:gd name="connsiteY64" fmla="*/ 1218 h 10000"/>
                  <a:gd name="connsiteX65" fmla="*/ 3493 w 10000"/>
                  <a:gd name="connsiteY65" fmla="*/ 1247 h 10000"/>
                  <a:gd name="connsiteX66" fmla="*/ 3512 w 10000"/>
                  <a:gd name="connsiteY66" fmla="*/ 1247 h 10000"/>
                  <a:gd name="connsiteX67" fmla="*/ 3518 w 10000"/>
                  <a:gd name="connsiteY67" fmla="*/ 1250 h 10000"/>
                  <a:gd name="connsiteX68" fmla="*/ 3521 w 10000"/>
                  <a:gd name="connsiteY68" fmla="*/ 1276 h 10000"/>
                  <a:gd name="connsiteX69" fmla="*/ 3543 w 10000"/>
                  <a:gd name="connsiteY69" fmla="*/ 1295 h 10000"/>
                  <a:gd name="connsiteX70" fmla="*/ 3546 w 10000"/>
                  <a:gd name="connsiteY70" fmla="*/ 1305 h 10000"/>
                  <a:gd name="connsiteX71" fmla="*/ 3543 w 10000"/>
                  <a:gd name="connsiteY71" fmla="*/ 1315 h 10000"/>
                  <a:gd name="connsiteX72" fmla="*/ 3543 w 10000"/>
                  <a:gd name="connsiteY72" fmla="*/ 1331 h 10000"/>
                  <a:gd name="connsiteX73" fmla="*/ 3554 w 10000"/>
                  <a:gd name="connsiteY73" fmla="*/ 1324 h 10000"/>
                  <a:gd name="connsiteX74" fmla="*/ 3560 w 10000"/>
                  <a:gd name="connsiteY74" fmla="*/ 1331 h 10000"/>
                  <a:gd name="connsiteX75" fmla="*/ 3582 w 10000"/>
                  <a:gd name="connsiteY75" fmla="*/ 1344 h 10000"/>
                  <a:gd name="connsiteX76" fmla="*/ 3598 w 10000"/>
                  <a:gd name="connsiteY76" fmla="*/ 1380 h 10000"/>
                  <a:gd name="connsiteX77" fmla="*/ 3607 w 10000"/>
                  <a:gd name="connsiteY77" fmla="*/ 1389 h 10000"/>
                  <a:gd name="connsiteX78" fmla="*/ 3623 w 10000"/>
                  <a:gd name="connsiteY78" fmla="*/ 1409 h 10000"/>
                  <a:gd name="connsiteX79" fmla="*/ 3634 w 10000"/>
                  <a:gd name="connsiteY79" fmla="*/ 1438 h 10000"/>
                  <a:gd name="connsiteX80" fmla="*/ 3632 w 10000"/>
                  <a:gd name="connsiteY80" fmla="*/ 1454 h 10000"/>
                  <a:gd name="connsiteX81" fmla="*/ 3618 w 10000"/>
                  <a:gd name="connsiteY81" fmla="*/ 1438 h 10000"/>
                  <a:gd name="connsiteX82" fmla="*/ 3598 w 10000"/>
                  <a:gd name="connsiteY82" fmla="*/ 1428 h 10000"/>
                  <a:gd name="connsiteX83" fmla="*/ 3582 w 10000"/>
                  <a:gd name="connsiteY83" fmla="*/ 1402 h 10000"/>
                  <a:gd name="connsiteX84" fmla="*/ 3562 w 10000"/>
                  <a:gd name="connsiteY84" fmla="*/ 1399 h 10000"/>
                  <a:gd name="connsiteX85" fmla="*/ 3546 w 10000"/>
                  <a:gd name="connsiteY85" fmla="*/ 1383 h 10000"/>
                  <a:gd name="connsiteX86" fmla="*/ 3510 w 10000"/>
                  <a:gd name="connsiteY86" fmla="*/ 1360 h 10000"/>
                  <a:gd name="connsiteX87" fmla="*/ 3485 w 10000"/>
                  <a:gd name="connsiteY87" fmla="*/ 1344 h 10000"/>
                  <a:gd name="connsiteX88" fmla="*/ 3454 w 10000"/>
                  <a:gd name="connsiteY88" fmla="*/ 1334 h 10000"/>
                  <a:gd name="connsiteX89" fmla="*/ 3429 w 10000"/>
                  <a:gd name="connsiteY89" fmla="*/ 1315 h 10000"/>
                  <a:gd name="connsiteX90" fmla="*/ 3416 w 10000"/>
                  <a:gd name="connsiteY90" fmla="*/ 1308 h 10000"/>
                  <a:gd name="connsiteX91" fmla="*/ 3399 w 10000"/>
                  <a:gd name="connsiteY91" fmla="*/ 1305 h 10000"/>
                  <a:gd name="connsiteX92" fmla="*/ 3382 w 10000"/>
                  <a:gd name="connsiteY92" fmla="*/ 1286 h 10000"/>
                  <a:gd name="connsiteX93" fmla="*/ 3380 w 10000"/>
                  <a:gd name="connsiteY93" fmla="*/ 1266 h 10000"/>
                  <a:gd name="connsiteX94" fmla="*/ 3388 w 10000"/>
                  <a:gd name="connsiteY94" fmla="*/ 1256 h 10000"/>
                  <a:gd name="connsiteX95" fmla="*/ 3407 w 10000"/>
                  <a:gd name="connsiteY95" fmla="*/ 1256 h 10000"/>
                  <a:gd name="connsiteX96" fmla="*/ 3396 w 10000"/>
                  <a:gd name="connsiteY96" fmla="*/ 1227 h 10000"/>
                  <a:gd name="connsiteX97" fmla="*/ 3382 w 10000"/>
                  <a:gd name="connsiteY97" fmla="*/ 1227 h 10000"/>
                  <a:gd name="connsiteX98" fmla="*/ 3360 w 10000"/>
                  <a:gd name="connsiteY98" fmla="*/ 1221 h 10000"/>
                  <a:gd name="connsiteX99" fmla="*/ 3349 w 10000"/>
                  <a:gd name="connsiteY99" fmla="*/ 1231 h 10000"/>
                  <a:gd name="connsiteX100" fmla="*/ 3352 w 10000"/>
                  <a:gd name="connsiteY100" fmla="*/ 1247 h 10000"/>
                  <a:gd name="connsiteX101" fmla="*/ 3341 w 10000"/>
                  <a:gd name="connsiteY101" fmla="*/ 1237 h 10000"/>
                  <a:gd name="connsiteX102" fmla="*/ 3335 w 10000"/>
                  <a:gd name="connsiteY102" fmla="*/ 1231 h 10000"/>
                  <a:gd name="connsiteX103" fmla="*/ 3307 w 10000"/>
                  <a:gd name="connsiteY103" fmla="*/ 1227 h 10000"/>
                  <a:gd name="connsiteX104" fmla="*/ 3294 w 10000"/>
                  <a:gd name="connsiteY104" fmla="*/ 1221 h 10000"/>
                  <a:gd name="connsiteX105" fmla="*/ 3271 w 10000"/>
                  <a:gd name="connsiteY105" fmla="*/ 1211 h 10000"/>
                  <a:gd name="connsiteX106" fmla="*/ 3252 w 10000"/>
                  <a:gd name="connsiteY106" fmla="*/ 1195 h 10000"/>
                  <a:gd name="connsiteX107" fmla="*/ 3235 w 10000"/>
                  <a:gd name="connsiteY107" fmla="*/ 1195 h 10000"/>
                  <a:gd name="connsiteX108" fmla="*/ 3235 w 10000"/>
                  <a:gd name="connsiteY108" fmla="*/ 1205 h 10000"/>
                  <a:gd name="connsiteX109" fmla="*/ 3219 w 10000"/>
                  <a:gd name="connsiteY109" fmla="*/ 1231 h 10000"/>
                  <a:gd name="connsiteX110" fmla="*/ 3213 w 10000"/>
                  <a:gd name="connsiteY110" fmla="*/ 1231 h 10000"/>
                  <a:gd name="connsiteX111" fmla="*/ 3183 w 10000"/>
                  <a:gd name="connsiteY111" fmla="*/ 1221 h 10000"/>
                  <a:gd name="connsiteX112" fmla="*/ 3175 w 10000"/>
                  <a:gd name="connsiteY112" fmla="*/ 1227 h 10000"/>
                  <a:gd name="connsiteX113" fmla="*/ 3163 w 10000"/>
                  <a:gd name="connsiteY113" fmla="*/ 1237 h 10000"/>
                  <a:gd name="connsiteX114" fmla="*/ 3158 w 10000"/>
                  <a:gd name="connsiteY114" fmla="*/ 1260 h 10000"/>
                  <a:gd name="connsiteX115" fmla="*/ 3158 w 10000"/>
                  <a:gd name="connsiteY115" fmla="*/ 1276 h 10000"/>
                  <a:gd name="connsiteX116" fmla="*/ 3163 w 10000"/>
                  <a:gd name="connsiteY116" fmla="*/ 1295 h 10000"/>
                  <a:gd name="connsiteX117" fmla="*/ 3166 w 10000"/>
                  <a:gd name="connsiteY117" fmla="*/ 1308 h 10000"/>
                  <a:gd name="connsiteX118" fmla="*/ 3158 w 10000"/>
                  <a:gd name="connsiteY118" fmla="*/ 1315 h 10000"/>
                  <a:gd name="connsiteX119" fmla="*/ 3133 w 10000"/>
                  <a:gd name="connsiteY119" fmla="*/ 1299 h 10000"/>
                  <a:gd name="connsiteX120" fmla="*/ 3114 w 10000"/>
                  <a:gd name="connsiteY120" fmla="*/ 1276 h 10000"/>
                  <a:gd name="connsiteX121" fmla="*/ 3078 w 10000"/>
                  <a:gd name="connsiteY121" fmla="*/ 1240 h 10000"/>
                  <a:gd name="connsiteX122" fmla="*/ 3044 w 10000"/>
                  <a:gd name="connsiteY122" fmla="*/ 1227 h 10000"/>
                  <a:gd name="connsiteX123" fmla="*/ 3033 w 10000"/>
                  <a:gd name="connsiteY123" fmla="*/ 1231 h 10000"/>
                  <a:gd name="connsiteX124" fmla="*/ 3036 w 10000"/>
                  <a:gd name="connsiteY124" fmla="*/ 1256 h 10000"/>
                  <a:gd name="connsiteX125" fmla="*/ 3044 w 10000"/>
                  <a:gd name="connsiteY125" fmla="*/ 1266 h 10000"/>
                  <a:gd name="connsiteX126" fmla="*/ 3044 w 10000"/>
                  <a:gd name="connsiteY126" fmla="*/ 1276 h 10000"/>
                  <a:gd name="connsiteX127" fmla="*/ 3036 w 10000"/>
                  <a:gd name="connsiteY127" fmla="*/ 1276 h 10000"/>
                  <a:gd name="connsiteX128" fmla="*/ 3028 w 10000"/>
                  <a:gd name="connsiteY128" fmla="*/ 1266 h 10000"/>
                  <a:gd name="connsiteX129" fmla="*/ 3025 w 10000"/>
                  <a:gd name="connsiteY129" fmla="*/ 1256 h 10000"/>
                  <a:gd name="connsiteX130" fmla="*/ 3008 w 10000"/>
                  <a:gd name="connsiteY130" fmla="*/ 1205 h 10000"/>
                  <a:gd name="connsiteX131" fmla="*/ 3000 w 10000"/>
                  <a:gd name="connsiteY131" fmla="*/ 1192 h 10000"/>
                  <a:gd name="connsiteX132" fmla="*/ 2994 w 10000"/>
                  <a:gd name="connsiteY132" fmla="*/ 1176 h 10000"/>
                  <a:gd name="connsiteX133" fmla="*/ 2986 w 10000"/>
                  <a:gd name="connsiteY133" fmla="*/ 1182 h 10000"/>
                  <a:gd name="connsiteX134" fmla="*/ 2981 w 10000"/>
                  <a:gd name="connsiteY134" fmla="*/ 1192 h 10000"/>
                  <a:gd name="connsiteX135" fmla="*/ 2970 w 10000"/>
                  <a:gd name="connsiteY135" fmla="*/ 1201 h 10000"/>
                  <a:gd name="connsiteX136" fmla="*/ 2956 w 10000"/>
                  <a:gd name="connsiteY136" fmla="*/ 1218 h 10000"/>
                  <a:gd name="connsiteX137" fmla="*/ 2939 w 10000"/>
                  <a:gd name="connsiteY137" fmla="*/ 1240 h 10000"/>
                  <a:gd name="connsiteX138" fmla="*/ 2928 w 10000"/>
                  <a:gd name="connsiteY138" fmla="*/ 1247 h 10000"/>
                  <a:gd name="connsiteX139" fmla="*/ 2922 w 10000"/>
                  <a:gd name="connsiteY139" fmla="*/ 1250 h 10000"/>
                  <a:gd name="connsiteX140" fmla="*/ 2911 w 10000"/>
                  <a:gd name="connsiteY140" fmla="*/ 1250 h 10000"/>
                  <a:gd name="connsiteX141" fmla="*/ 2884 w 10000"/>
                  <a:gd name="connsiteY141" fmla="*/ 1247 h 10000"/>
                  <a:gd name="connsiteX142" fmla="*/ 2864 w 10000"/>
                  <a:gd name="connsiteY142" fmla="*/ 1237 h 10000"/>
                  <a:gd name="connsiteX143" fmla="*/ 2848 w 10000"/>
                  <a:gd name="connsiteY143" fmla="*/ 1231 h 10000"/>
                  <a:gd name="connsiteX144" fmla="*/ 2834 w 10000"/>
                  <a:gd name="connsiteY144" fmla="*/ 1227 h 10000"/>
                  <a:gd name="connsiteX145" fmla="*/ 2831 w 10000"/>
                  <a:gd name="connsiteY145" fmla="*/ 1227 h 10000"/>
                  <a:gd name="connsiteX146" fmla="*/ 2831 w 10000"/>
                  <a:gd name="connsiteY146" fmla="*/ 1221 h 10000"/>
                  <a:gd name="connsiteX147" fmla="*/ 2825 w 10000"/>
                  <a:gd name="connsiteY147" fmla="*/ 1205 h 10000"/>
                  <a:gd name="connsiteX148" fmla="*/ 2823 w 10000"/>
                  <a:gd name="connsiteY148" fmla="*/ 1192 h 10000"/>
                  <a:gd name="connsiteX149" fmla="*/ 2817 w 10000"/>
                  <a:gd name="connsiteY149" fmla="*/ 1182 h 10000"/>
                  <a:gd name="connsiteX150" fmla="*/ 2814 w 10000"/>
                  <a:gd name="connsiteY150" fmla="*/ 1176 h 10000"/>
                  <a:gd name="connsiteX151" fmla="*/ 2792 w 10000"/>
                  <a:gd name="connsiteY151" fmla="*/ 1172 h 10000"/>
                  <a:gd name="connsiteX152" fmla="*/ 2759 w 10000"/>
                  <a:gd name="connsiteY152" fmla="*/ 1156 h 10000"/>
                  <a:gd name="connsiteX153" fmla="*/ 2734 w 10000"/>
                  <a:gd name="connsiteY153" fmla="*/ 1143 h 10000"/>
                  <a:gd name="connsiteX154" fmla="*/ 2695 w 10000"/>
                  <a:gd name="connsiteY154" fmla="*/ 1124 h 10000"/>
                  <a:gd name="connsiteX155" fmla="*/ 2670 w 10000"/>
                  <a:gd name="connsiteY155" fmla="*/ 1108 h 10000"/>
                  <a:gd name="connsiteX156" fmla="*/ 2645 w 10000"/>
                  <a:gd name="connsiteY156" fmla="*/ 1091 h 10000"/>
                  <a:gd name="connsiteX157" fmla="*/ 2618 w 10000"/>
                  <a:gd name="connsiteY157" fmla="*/ 1088 h 10000"/>
                  <a:gd name="connsiteX158" fmla="*/ 2576 w 10000"/>
                  <a:gd name="connsiteY158" fmla="*/ 1088 h 10000"/>
                  <a:gd name="connsiteX159" fmla="*/ 2551 w 10000"/>
                  <a:gd name="connsiteY159" fmla="*/ 1091 h 10000"/>
                  <a:gd name="connsiteX160" fmla="*/ 2521 w 10000"/>
                  <a:gd name="connsiteY160" fmla="*/ 1098 h 10000"/>
                  <a:gd name="connsiteX161" fmla="*/ 2493 w 10000"/>
                  <a:gd name="connsiteY161" fmla="*/ 1104 h 10000"/>
                  <a:gd name="connsiteX162" fmla="*/ 2468 w 10000"/>
                  <a:gd name="connsiteY162" fmla="*/ 1108 h 10000"/>
                  <a:gd name="connsiteX163" fmla="*/ 2404 w 10000"/>
                  <a:gd name="connsiteY163" fmla="*/ 1124 h 10000"/>
                  <a:gd name="connsiteX164" fmla="*/ 2366 w 10000"/>
                  <a:gd name="connsiteY164" fmla="*/ 1133 h 10000"/>
                  <a:gd name="connsiteX165" fmla="*/ 2346 w 10000"/>
                  <a:gd name="connsiteY165" fmla="*/ 1137 h 10000"/>
                  <a:gd name="connsiteX166" fmla="*/ 2294 w 10000"/>
                  <a:gd name="connsiteY166" fmla="*/ 1146 h 10000"/>
                  <a:gd name="connsiteX167" fmla="*/ 2249 w 10000"/>
                  <a:gd name="connsiteY167" fmla="*/ 1156 h 10000"/>
                  <a:gd name="connsiteX168" fmla="*/ 2230 w 10000"/>
                  <a:gd name="connsiteY168" fmla="*/ 1156 h 10000"/>
                  <a:gd name="connsiteX169" fmla="*/ 2222 w 10000"/>
                  <a:gd name="connsiteY169" fmla="*/ 1163 h 10000"/>
                  <a:gd name="connsiteX170" fmla="*/ 2194 w 10000"/>
                  <a:gd name="connsiteY170" fmla="*/ 1163 h 10000"/>
                  <a:gd name="connsiteX171" fmla="*/ 2172 w 10000"/>
                  <a:gd name="connsiteY171" fmla="*/ 1163 h 10000"/>
                  <a:gd name="connsiteX172" fmla="*/ 2147 w 10000"/>
                  <a:gd name="connsiteY172" fmla="*/ 1166 h 10000"/>
                  <a:gd name="connsiteX173" fmla="*/ 2108 w 10000"/>
                  <a:gd name="connsiteY173" fmla="*/ 1166 h 10000"/>
                  <a:gd name="connsiteX174" fmla="*/ 2083 w 10000"/>
                  <a:gd name="connsiteY174" fmla="*/ 1156 h 10000"/>
                  <a:gd name="connsiteX175" fmla="*/ 2042 w 10000"/>
                  <a:gd name="connsiteY175" fmla="*/ 1143 h 10000"/>
                  <a:gd name="connsiteX176" fmla="*/ 2011 w 10000"/>
                  <a:gd name="connsiteY176" fmla="*/ 1143 h 10000"/>
                  <a:gd name="connsiteX177" fmla="*/ 1994 w 10000"/>
                  <a:gd name="connsiteY177" fmla="*/ 1146 h 10000"/>
                  <a:gd name="connsiteX178" fmla="*/ 1967 w 10000"/>
                  <a:gd name="connsiteY178" fmla="*/ 1156 h 10000"/>
                  <a:gd name="connsiteX179" fmla="*/ 1903 w 10000"/>
                  <a:gd name="connsiteY179" fmla="*/ 1176 h 10000"/>
                  <a:gd name="connsiteX180" fmla="*/ 1873 w 10000"/>
                  <a:gd name="connsiteY180" fmla="*/ 1182 h 10000"/>
                  <a:gd name="connsiteX181" fmla="*/ 1850 w 10000"/>
                  <a:gd name="connsiteY181" fmla="*/ 1185 h 10000"/>
                  <a:gd name="connsiteX182" fmla="*/ 1842 w 10000"/>
                  <a:gd name="connsiteY182" fmla="*/ 1192 h 10000"/>
                  <a:gd name="connsiteX183" fmla="*/ 1823 w 10000"/>
                  <a:gd name="connsiteY183" fmla="*/ 1195 h 10000"/>
                  <a:gd name="connsiteX184" fmla="*/ 1814 w 10000"/>
                  <a:gd name="connsiteY184" fmla="*/ 1201 h 10000"/>
                  <a:gd name="connsiteX185" fmla="*/ 1792 w 10000"/>
                  <a:gd name="connsiteY185" fmla="*/ 1218 h 10000"/>
                  <a:gd name="connsiteX186" fmla="*/ 1767 w 10000"/>
                  <a:gd name="connsiteY186" fmla="*/ 1231 h 10000"/>
                  <a:gd name="connsiteX187" fmla="*/ 1717 w 10000"/>
                  <a:gd name="connsiteY187" fmla="*/ 1266 h 10000"/>
                  <a:gd name="connsiteX188" fmla="*/ 1695 w 10000"/>
                  <a:gd name="connsiteY188" fmla="*/ 1279 h 10000"/>
                  <a:gd name="connsiteX189" fmla="*/ 1654 w 10000"/>
                  <a:gd name="connsiteY189" fmla="*/ 1308 h 10000"/>
                  <a:gd name="connsiteX190" fmla="*/ 1620 w 10000"/>
                  <a:gd name="connsiteY190" fmla="*/ 1334 h 10000"/>
                  <a:gd name="connsiteX191" fmla="*/ 1590 w 10000"/>
                  <a:gd name="connsiteY191" fmla="*/ 1360 h 10000"/>
                  <a:gd name="connsiteX192" fmla="*/ 1565 w 10000"/>
                  <a:gd name="connsiteY192" fmla="*/ 1380 h 10000"/>
                  <a:gd name="connsiteX193" fmla="*/ 1532 w 10000"/>
                  <a:gd name="connsiteY193" fmla="*/ 1402 h 10000"/>
                  <a:gd name="connsiteX194" fmla="*/ 1501 w 10000"/>
                  <a:gd name="connsiteY194" fmla="*/ 1418 h 10000"/>
                  <a:gd name="connsiteX195" fmla="*/ 1460 w 10000"/>
                  <a:gd name="connsiteY195" fmla="*/ 1438 h 10000"/>
                  <a:gd name="connsiteX196" fmla="*/ 1435 w 10000"/>
                  <a:gd name="connsiteY196" fmla="*/ 1454 h 10000"/>
                  <a:gd name="connsiteX197" fmla="*/ 1421 w 10000"/>
                  <a:gd name="connsiteY197" fmla="*/ 1464 h 10000"/>
                  <a:gd name="connsiteX198" fmla="*/ 1380 w 10000"/>
                  <a:gd name="connsiteY198" fmla="*/ 1473 h 10000"/>
                  <a:gd name="connsiteX199" fmla="*/ 1324 w 10000"/>
                  <a:gd name="connsiteY199" fmla="*/ 1477 h 10000"/>
                  <a:gd name="connsiteX200" fmla="*/ 1274 w 10000"/>
                  <a:gd name="connsiteY200" fmla="*/ 1483 h 10000"/>
                  <a:gd name="connsiteX201" fmla="*/ 1244 w 10000"/>
                  <a:gd name="connsiteY201" fmla="*/ 1486 h 10000"/>
                  <a:gd name="connsiteX202" fmla="*/ 1233 w 10000"/>
                  <a:gd name="connsiteY202" fmla="*/ 1486 h 10000"/>
                  <a:gd name="connsiteX203" fmla="*/ 1197 w 10000"/>
                  <a:gd name="connsiteY203" fmla="*/ 1493 h 10000"/>
                  <a:gd name="connsiteX204" fmla="*/ 1180 w 10000"/>
                  <a:gd name="connsiteY204" fmla="*/ 1496 h 10000"/>
                  <a:gd name="connsiteX205" fmla="*/ 1169 w 10000"/>
                  <a:gd name="connsiteY205" fmla="*/ 1496 h 10000"/>
                  <a:gd name="connsiteX206" fmla="*/ 1161 w 10000"/>
                  <a:gd name="connsiteY206" fmla="*/ 1503 h 10000"/>
                  <a:gd name="connsiteX207" fmla="*/ 1155 w 10000"/>
                  <a:gd name="connsiteY207" fmla="*/ 1503 h 10000"/>
                  <a:gd name="connsiteX208" fmla="*/ 501 w 10000"/>
                  <a:gd name="connsiteY208" fmla="*/ 2277 h 10000"/>
                  <a:gd name="connsiteX209" fmla="*/ 396 w 10000"/>
                  <a:gd name="connsiteY209" fmla="*/ 2532 h 10000"/>
                  <a:gd name="connsiteX210" fmla="*/ 324 w 10000"/>
                  <a:gd name="connsiteY210" fmla="*/ 2759 h 10000"/>
                  <a:gd name="connsiteX211" fmla="*/ 274 w 10000"/>
                  <a:gd name="connsiteY211" fmla="*/ 2866 h 10000"/>
                  <a:gd name="connsiteX212" fmla="*/ 202 w 10000"/>
                  <a:gd name="connsiteY212" fmla="*/ 3008 h 10000"/>
                  <a:gd name="connsiteX213" fmla="*/ 211 w 10000"/>
                  <a:gd name="connsiteY213" fmla="*/ 3177 h 10000"/>
                  <a:gd name="connsiteX214" fmla="*/ 235 w 10000"/>
                  <a:gd name="connsiteY214" fmla="*/ 3368 h 10000"/>
                  <a:gd name="connsiteX215" fmla="*/ 266 w 10000"/>
                  <a:gd name="connsiteY215" fmla="*/ 3595 h 10000"/>
                  <a:gd name="connsiteX216" fmla="*/ 299 w 10000"/>
                  <a:gd name="connsiteY216" fmla="*/ 3831 h 10000"/>
                  <a:gd name="connsiteX217" fmla="*/ 305 w 10000"/>
                  <a:gd name="connsiteY217" fmla="*/ 3863 h 10000"/>
                  <a:gd name="connsiteX218" fmla="*/ 341 w 10000"/>
                  <a:gd name="connsiteY218" fmla="*/ 3941 h 10000"/>
                  <a:gd name="connsiteX219" fmla="*/ 186 w 10000"/>
                  <a:gd name="connsiteY219" fmla="*/ 3935 h 10000"/>
                  <a:gd name="connsiteX220" fmla="*/ 30 w 10000"/>
                  <a:gd name="connsiteY220" fmla="*/ 3925 h 10000"/>
                  <a:gd name="connsiteX221" fmla="*/ 0 w 10000"/>
                  <a:gd name="connsiteY221" fmla="*/ 4054 h 10000"/>
                  <a:gd name="connsiteX222" fmla="*/ 14 w 10000"/>
                  <a:gd name="connsiteY222" fmla="*/ 4152 h 10000"/>
                  <a:gd name="connsiteX223" fmla="*/ 22 w 10000"/>
                  <a:gd name="connsiteY223" fmla="*/ 4242 h 10000"/>
                  <a:gd name="connsiteX224" fmla="*/ 30 w 10000"/>
                  <a:gd name="connsiteY224" fmla="*/ 4291 h 10000"/>
                  <a:gd name="connsiteX225" fmla="*/ 102 w 10000"/>
                  <a:gd name="connsiteY225" fmla="*/ 4271 h 10000"/>
                  <a:gd name="connsiteX226" fmla="*/ 155 w 10000"/>
                  <a:gd name="connsiteY226" fmla="*/ 4262 h 10000"/>
                  <a:gd name="connsiteX227" fmla="*/ 410 w 10000"/>
                  <a:gd name="connsiteY227" fmla="*/ 4255 h 10000"/>
                  <a:gd name="connsiteX228" fmla="*/ 418 w 10000"/>
                  <a:gd name="connsiteY228" fmla="*/ 4385 h 10000"/>
                  <a:gd name="connsiteX229" fmla="*/ 429 w 10000"/>
                  <a:gd name="connsiteY229" fmla="*/ 4543 h 10000"/>
                  <a:gd name="connsiteX230" fmla="*/ 443 w 10000"/>
                  <a:gd name="connsiteY230" fmla="*/ 4585 h 10000"/>
                  <a:gd name="connsiteX231" fmla="*/ 465 w 10000"/>
                  <a:gd name="connsiteY231" fmla="*/ 4611 h 10000"/>
                  <a:gd name="connsiteX232" fmla="*/ 468 w 10000"/>
                  <a:gd name="connsiteY232" fmla="*/ 4621 h 10000"/>
                  <a:gd name="connsiteX233" fmla="*/ 474 w 10000"/>
                  <a:gd name="connsiteY233" fmla="*/ 4679 h 10000"/>
                  <a:gd name="connsiteX234" fmla="*/ 554 w 10000"/>
                  <a:gd name="connsiteY234" fmla="*/ 4738 h 10000"/>
                  <a:gd name="connsiteX235" fmla="*/ 637 w 10000"/>
                  <a:gd name="connsiteY235" fmla="*/ 4809 h 10000"/>
                  <a:gd name="connsiteX236" fmla="*/ 704 w 10000"/>
                  <a:gd name="connsiteY236" fmla="*/ 4851 h 10000"/>
                  <a:gd name="connsiteX237" fmla="*/ 740 w 10000"/>
                  <a:gd name="connsiteY237" fmla="*/ 4893 h 10000"/>
                  <a:gd name="connsiteX238" fmla="*/ 756 w 10000"/>
                  <a:gd name="connsiteY238" fmla="*/ 4896 h 10000"/>
                  <a:gd name="connsiteX239" fmla="*/ 767 w 10000"/>
                  <a:gd name="connsiteY239" fmla="*/ 4880 h 10000"/>
                  <a:gd name="connsiteX240" fmla="*/ 806 w 10000"/>
                  <a:gd name="connsiteY240" fmla="*/ 4945 h 10000"/>
                  <a:gd name="connsiteX241" fmla="*/ 886 w 10000"/>
                  <a:gd name="connsiteY241" fmla="*/ 5078 h 10000"/>
                  <a:gd name="connsiteX242" fmla="*/ 911 w 10000"/>
                  <a:gd name="connsiteY242" fmla="*/ 5130 h 10000"/>
                  <a:gd name="connsiteX243" fmla="*/ 920 w 10000"/>
                  <a:gd name="connsiteY243" fmla="*/ 5191 h 10000"/>
                  <a:gd name="connsiteX244" fmla="*/ 920 w 10000"/>
                  <a:gd name="connsiteY244" fmla="*/ 5220 h 10000"/>
                  <a:gd name="connsiteX245" fmla="*/ 911 w 10000"/>
                  <a:gd name="connsiteY245" fmla="*/ 5314 h 10000"/>
                  <a:gd name="connsiteX246" fmla="*/ 898 w 10000"/>
                  <a:gd name="connsiteY246" fmla="*/ 5369 h 10000"/>
                  <a:gd name="connsiteX247" fmla="*/ 895 w 10000"/>
                  <a:gd name="connsiteY247" fmla="*/ 5385 h 10000"/>
                  <a:gd name="connsiteX248" fmla="*/ 895 w 10000"/>
                  <a:gd name="connsiteY248" fmla="*/ 5405 h 10000"/>
                  <a:gd name="connsiteX249" fmla="*/ 898 w 10000"/>
                  <a:gd name="connsiteY249" fmla="*/ 5434 h 10000"/>
                  <a:gd name="connsiteX250" fmla="*/ 911 w 10000"/>
                  <a:gd name="connsiteY250" fmla="*/ 5463 h 10000"/>
                  <a:gd name="connsiteX251" fmla="*/ 920 w 10000"/>
                  <a:gd name="connsiteY251" fmla="*/ 5492 h 10000"/>
                  <a:gd name="connsiteX252" fmla="*/ 934 w 10000"/>
                  <a:gd name="connsiteY252" fmla="*/ 5518 h 10000"/>
                  <a:gd name="connsiteX253" fmla="*/ 1169 w 10000"/>
                  <a:gd name="connsiteY253" fmla="*/ 5738 h 10000"/>
                  <a:gd name="connsiteX254" fmla="*/ 1188 w 10000"/>
                  <a:gd name="connsiteY254" fmla="*/ 5755 h 10000"/>
                  <a:gd name="connsiteX255" fmla="*/ 1216 w 10000"/>
                  <a:gd name="connsiteY255" fmla="*/ 5758 h 10000"/>
                  <a:gd name="connsiteX256" fmla="*/ 1313 w 10000"/>
                  <a:gd name="connsiteY256" fmla="*/ 5774 h 10000"/>
                  <a:gd name="connsiteX257" fmla="*/ 1349 w 10000"/>
                  <a:gd name="connsiteY257" fmla="*/ 5787 h 10000"/>
                  <a:gd name="connsiteX258" fmla="*/ 1393 w 10000"/>
                  <a:gd name="connsiteY258" fmla="*/ 5793 h 10000"/>
                  <a:gd name="connsiteX259" fmla="*/ 1393 w 10000"/>
                  <a:gd name="connsiteY259" fmla="*/ 5797 h 10000"/>
                  <a:gd name="connsiteX260" fmla="*/ 1421 w 10000"/>
                  <a:gd name="connsiteY260" fmla="*/ 5810 h 10000"/>
                  <a:gd name="connsiteX261" fmla="*/ 1446 w 10000"/>
                  <a:gd name="connsiteY261" fmla="*/ 5829 h 10000"/>
                  <a:gd name="connsiteX262" fmla="*/ 1460 w 10000"/>
                  <a:gd name="connsiteY262" fmla="*/ 5842 h 10000"/>
                  <a:gd name="connsiteX263" fmla="*/ 1476 w 10000"/>
                  <a:gd name="connsiteY263" fmla="*/ 5848 h 10000"/>
                  <a:gd name="connsiteX264" fmla="*/ 1501 w 10000"/>
                  <a:gd name="connsiteY264" fmla="*/ 5852 h 10000"/>
                  <a:gd name="connsiteX265" fmla="*/ 1532 w 10000"/>
                  <a:gd name="connsiteY265" fmla="*/ 5887 h 10000"/>
                  <a:gd name="connsiteX266" fmla="*/ 1565 w 10000"/>
                  <a:gd name="connsiteY266" fmla="*/ 5942 h 10000"/>
                  <a:gd name="connsiteX267" fmla="*/ 1587 w 10000"/>
                  <a:gd name="connsiteY267" fmla="*/ 5972 h 10000"/>
                  <a:gd name="connsiteX268" fmla="*/ 1612 w 10000"/>
                  <a:gd name="connsiteY268" fmla="*/ 5955 h 10000"/>
                  <a:gd name="connsiteX269" fmla="*/ 1679 w 10000"/>
                  <a:gd name="connsiteY269" fmla="*/ 6049 h 10000"/>
                  <a:gd name="connsiteX270" fmla="*/ 1720 w 10000"/>
                  <a:gd name="connsiteY270" fmla="*/ 6108 h 10000"/>
                  <a:gd name="connsiteX271" fmla="*/ 1751 w 10000"/>
                  <a:gd name="connsiteY271" fmla="*/ 6133 h 10000"/>
                  <a:gd name="connsiteX272" fmla="*/ 1792 w 10000"/>
                  <a:gd name="connsiteY272" fmla="*/ 6169 h 10000"/>
                  <a:gd name="connsiteX273" fmla="*/ 1801 w 10000"/>
                  <a:gd name="connsiteY273" fmla="*/ 6172 h 10000"/>
                  <a:gd name="connsiteX274" fmla="*/ 1814 w 10000"/>
                  <a:gd name="connsiteY274" fmla="*/ 6286 h 10000"/>
                  <a:gd name="connsiteX275" fmla="*/ 1817 w 10000"/>
                  <a:gd name="connsiteY275" fmla="*/ 6331 h 10000"/>
                  <a:gd name="connsiteX276" fmla="*/ 1809 w 10000"/>
                  <a:gd name="connsiteY276" fmla="*/ 6444 h 10000"/>
                  <a:gd name="connsiteX277" fmla="*/ 1801 w 10000"/>
                  <a:gd name="connsiteY277" fmla="*/ 6499 h 10000"/>
                  <a:gd name="connsiteX278" fmla="*/ 1781 w 10000"/>
                  <a:gd name="connsiteY278" fmla="*/ 6522 h 10000"/>
                  <a:gd name="connsiteX279" fmla="*/ 1773 w 10000"/>
                  <a:gd name="connsiteY279" fmla="*/ 6541 h 10000"/>
                  <a:gd name="connsiteX280" fmla="*/ 1762 w 10000"/>
                  <a:gd name="connsiteY280" fmla="*/ 6571 h 10000"/>
                  <a:gd name="connsiteX281" fmla="*/ 1767 w 10000"/>
                  <a:gd name="connsiteY281" fmla="*/ 6622 h 10000"/>
                  <a:gd name="connsiteX282" fmla="*/ 1767 w 10000"/>
                  <a:gd name="connsiteY282" fmla="*/ 6665 h 10000"/>
                  <a:gd name="connsiteX283" fmla="*/ 1767 w 10000"/>
                  <a:gd name="connsiteY283" fmla="*/ 6694 h 10000"/>
                  <a:gd name="connsiteX284" fmla="*/ 1776 w 10000"/>
                  <a:gd name="connsiteY284" fmla="*/ 6726 h 10000"/>
                  <a:gd name="connsiteX285" fmla="*/ 1776 w 10000"/>
                  <a:gd name="connsiteY285" fmla="*/ 6745 h 10000"/>
                  <a:gd name="connsiteX286" fmla="*/ 1767 w 10000"/>
                  <a:gd name="connsiteY286" fmla="*/ 6765 h 10000"/>
                  <a:gd name="connsiteX287" fmla="*/ 1762 w 10000"/>
                  <a:gd name="connsiteY287" fmla="*/ 6804 h 10000"/>
                  <a:gd name="connsiteX288" fmla="*/ 1753 w 10000"/>
                  <a:gd name="connsiteY288" fmla="*/ 6839 h 10000"/>
                  <a:gd name="connsiteX289" fmla="*/ 1742 w 10000"/>
                  <a:gd name="connsiteY289" fmla="*/ 6849 h 10000"/>
                  <a:gd name="connsiteX290" fmla="*/ 1726 w 10000"/>
                  <a:gd name="connsiteY290" fmla="*/ 6849 h 10000"/>
                  <a:gd name="connsiteX291" fmla="*/ 1712 w 10000"/>
                  <a:gd name="connsiteY291" fmla="*/ 6852 h 10000"/>
                  <a:gd name="connsiteX292" fmla="*/ 1640 w 10000"/>
                  <a:gd name="connsiteY292" fmla="*/ 6953 h 10000"/>
                  <a:gd name="connsiteX293" fmla="*/ 1493 w 10000"/>
                  <a:gd name="connsiteY293" fmla="*/ 7105 h 10000"/>
                  <a:gd name="connsiteX294" fmla="*/ 1490 w 10000"/>
                  <a:gd name="connsiteY294" fmla="*/ 7124 h 10000"/>
                  <a:gd name="connsiteX295" fmla="*/ 1468 w 10000"/>
                  <a:gd name="connsiteY295" fmla="*/ 7137 h 10000"/>
                  <a:gd name="connsiteX296" fmla="*/ 1454 w 10000"/>
                  <a:gd name="connsiteY296" fmla="*/ 7144 h 10000"/>
                  <a:gd name="connsiteX297" fmla="*/ 1452 w 10000"/>
                  <a:gd name="connsiteY297" fmla="*/ 7157 h 10000"/>
                  <a:gd name="connsiteX298" fmla="*/ 1446 w 10000"/>
                  <a:gd name="connsiteY298" fmla="*/ 7199 h 10000"/>
                  <a:gd name="connsiteX299" fmla="*/ 1476 w 10000"/>
                  <a:gd name="connsiteY299" fmla="*/ 7247 h 10000"/>
                  <a:gd name="connsiteX300" fmla="*/ 1501 w 10000"/>
                  <a:gd name="connsiteY300" fmla="*/ 7270 h 10000"/>
                  <a:gd name="connsiteX301" fmla="*/ 1518 w 10000"/>
                  <a:gd name="connsiteY301" fmla="*/ 7286 h 10000"/>
                  <a:gd name="connsiteX302" fmla="*/ 1524 w 10000"/>
                  <a:gd name="connsiteY302" fmla="*/ 7306 h 10000"/>
                  <a:gd name="connsiteX303" fmla="*/ 1540 w 10000"/>
                  <a:gd name="connsiteY303" fmla="*/ 7322 h 10000"/>
                  <a:gd name="connsiteX304" fmla="*/ 1565 w 10000"/>
                  <a:gd name="connsiteY304" fmla="*/ 7325 h 10000"/>
                  <a:gd name="connsiteX305" fmla="*/ 1590 w 10000"/>
                  <a:gd name="connsiteY305" fmla="*/ 7332 h 10000"/>
                  <a:gd name="connsiteX306" fmla="*/ 1615 w 10000"/>
                  <a:gd name="connsiteY306" fmla="*/ 7345 h 10000"/>
                  <a:gd name="connsiteX307" fmla="*/ 1662 w 10000"/>
                  <a:gd name="connsiteY307" fmla="*/ 7370 h 10000"/>
                  <a:gd name="connsiteX308" fmla="*/ 1670 w 10000"/>
                  <a:gd name="connsiteY308" fmla="*/ 7351 h 10000"/>
                  <a:gd name="connsiteX309" fmla="*/ 1726 w 10000"/>
                  <a:gd name="connsiteY309" fmla="*/ 7354 h 10000"/>
                  <a:gd name="connsiteX310" fmla="*/ 1726 w 10000"/>
                  <a:gd name="connsiteY310" fmla="*/ 7400 h 10000"/>
                  <a:gd name="connsiteX311" fmla="*/ 1773 w 10000"/>
                  <a:gd name="connsiteY311" fmla="*/ 7409 h 10000"/>
                  <a:gd name="connsiteX312" fmla="*/ 1806 w 10000"/>
                  <a:gd name="connsiteY312" fmla="*/ 7416 h 10000"/>
                  <a:gd name="connsiteX313" fmla="*/ 1839 w 10000"/>
                  <a:gd name="connsiteY313" fmla="*/ 7403 h 10000"/>
                  <a:gd name="connsiteX314" fmla="*/ 1886 w 10000"/>
                  <a:gd name="connsiteY314" fmla="*/ 7403 h 10000"/>
                  <a:gd name="connsiteX315" fmla="*/ 1898 w 10000"/>
                  <a:gd name="connsiteY315" fmla="*/ 7403 h 10000"/>
                  <a:gd name="connsiteX316" fmla="*/ 1914 w 10000"/>
                  <a:gd name="connsiteY316" fmla="*/ 7494 h 10000"/>
                  <a:gd name="connsiteX317" fmla="*/ 1895 w 10000"/>
                  <a:gd name="connsiteY317" fmla="*/ 7523 h 10000"/>
                  <a:gd name="connsiteX318" fmla="*/ 1825 w 10000"/>
                  <a:gd name="connsiteY318" fmla="*/ 7617 h 10000"/>
                  <a:gd name="connsiteX319" fmla="*/ 1776 w 10000"/>
                  <a:gd name="connsiteY319" fmla="*/ 7691 h 10000"/>
                  <a:gd name="connsiteX320" fmla="*/ 1781 w 10000"/>
                  <a:gd name="connsiteY320" fmla="*/ 7723 h 10000"/>
                  <a:gd name="connsiteX321" fmla="*/ 1767 w 10000"/>
                  <a:gd name="connsiteY321" fmla="*/ 7759 h 10000"/>
                  <a:gd name="connsiteX322" fmla="*/ 1762 w 10000"/>
                  <a:gd name="connsiteY322" fmla="*/ 7817 h 10000"/>
                  <a:gd name="connsiteX323" fmla="*/ 1762 w 10000"/>
                  <a:gd name="connsiteY323" fmla="*/ 7856 h 10000"/>
                  <a:gd name="connsiteX324" fmla="*/ 1776 w 10000"/>
                  <a:gd name="connsiteY324" fmla="*/ 7892 h 10000"/>
                  <a:gd name="connsiteX325" fmla="*/ 1784 w 10000"/>
                  <a:gd name="connsiteY325" fmla="*/ 7902 h 10000"/>
                  <a:gd name="connsiteX326" fmla="*/ 1801 w 10000"/>
                  <a:gd name="connsiteY326" fmla="*/ 7908 h 10000"/>
                  <a:gd name="connsiteX327" fmla="*/ 1809 w 10000"/>
                  <a:gd name="connsiteY327" fmla="*/ 7911 h 10000"/>
                  <a:gd name="connsiteX328" fmla="*/ 1801 w 10000"/>
                  <a:gd name="connsiteY328" fmla="*/ 7940 h 10000"/>
                  <a:gd name="connsiteX329" fmla="*/ 1798 w 10000"/>
                  <a:gd name="connsiteY329" fmla="*/ 7979 h 10000"/>
                  <a:gd name="connsiteX330" fmla="*/ 1806 w 10000"/>
                  <a:gd name="connsiteY330" fmla="*/ 8002 h 10000"/>
                  <a:gd name="connsiteX331" fmla="*/ 1823 w 10000"/>
                  <a:gd name="connsiteY331" fmla="*/ 8021 h 10000"/>
                  <a:gd name="connsiteX332" fmla="*/ 1834 w 10000"/>
                  <a:gd name="connsiteY332" fmla="*/ 8044 h 10000"/>
                  <a:gd name="connsiteX333" fmla="*/ 1839 w 10000"/>
                  <a:gd name="connsiteY333" fmla="*/ 8073 h 10000"/>
                  <a:gd name="connsiteX334" fmla="*/ 1842 w 10000"/>
                  <a:gd name="connsiteY334" fmla="*/ 8106 h 10000"/>
                  <a:gd name="connsiteX335" fmla="*/ 1839 w 10000"/>
                  <a:gd name="connsiteY335" fmla="*/ 8144 h 10000"/>
                  <a:gd name="connsiteX336" fmla="*/ 1856 w 10000"/>
                  <a:gd name="connsiteY336" fmla="*/ 8164 h 10000"/>
                  <a:gd name="connsiteX337" fmla="*/ 1886 w 10000"/>
                  <a:gd name="connsiteY337" fmla="*/ 8193 h 10000"/>
                  <a:gd name="connsiteX338" fmla="*/ 1922 w 10000"/>
                  <a:gd name="connsiteY338" fmla="*/ 8206 h 10000"/>
                  <a:gd name="connsiteX339" fmla="*/ 1967 w 10000"/>
                  <a:gd name="connsiteY339" fmla="*/ 8203 h 10000"/>
                  <a:gd name="connsiteX340" fmla="*/ 1986 w 10000"/>
                  <a:gd name="connsiteY340" fmla="*/ 8212 h 10000"/>
                  <a:gd name="connsiteX341" fmla="*/ 2000 w 10000"/>
                  <a:gd name="connsiteY341" fmla="*/ 8232 h 10000"/>
                  <a:gd name="connsiteX342" fmla="*/ 2033 w 10000"/>
                  <a:gd name="connsiteY342" fmla="*/ 8258 h 10000"/>
                  <a:gd name="connsiteX343" fmla="*/ 2050 w 10000"/>
                  <a:gd name="connsiteY343" fmla="*/ 8271 h 10000"/>
                  <a:gd name="connsiteX344" fmla="*/ 2089 w 10000"/>
                  <a:gd name="connsiteY344" fmla="*/ 8280 h 10000"/>
                  <a:gd name="connsiteX345" fmla="*/ 2122 w 10000"/>
                  <a:gd name="connsiteY345" fmla="*/ 8300 h 10000"/>
                  <a:gd name="connsiteX346" fmla="*/ 2163 w 10000"/>
                  <a:gd name="connsiteY346" fmla="*/ 8332 h 10000"/>
                  <a:gd name="connsiteX347" fmla="*/ 2172 w 10000"/>
                  <a:gd name="connsiteY347" fmla="*/ 8335 h 10000"/>
                  <a:gd name="connsiteX348" fmla="*/ 2177 w 10000"/>
                  <a:gd name="connsiteY348" fmla="*/ 8345 h 10000"/>
                  <a:gd name="connsiteX349" fmla="*/ 2163 w 10000"/>
                  <a:gd name="connsiteY349" fmla="*/ 8371 h 10000"/>
                  <a:gd name="connsiteX350" fmla="*/ 2139 w 10000"/>
                  <a:gd name="connsiteY350" fmla="*/ 8423 h 10000"/>
                  <a:gd name="connsiteX351" fmla="*/ 2130 w 10000"/>
                  <a:gd name="connsiteY351" fmla="*/ 8439 h 10000"/>
                  <a:gd name="connsiteX352" fmla="*/ 2105 w 10000"/>
                  <a:gd name="connsiteY352" fmla="*/ 8446 h 10000"/>
                  <a:gd name="connsiteX353" fmla="*/ 2080 w 10000"/>
                  <a:gd name="connsiteY353" fmla="*/ 8449 h 10000"/>
                  <a:gd name="connsiteX354" fmla="*/ 2075 w 10000"/>
                  <a:gd name="connsiteY354" fmla="*/ 8459 h 10000"/>
                  <a:gd name="connsiteX355" fmla="*/ 2072 w 10000"/>
                  <a:gd name="connsiteY355" fmla="*/ 8475 h 10000"/>
                  <a:gd name="connsiteX356" fmla="*/ 2080 w 10000"/>
                  <a:gd name="connsiteY356" fmla="*/ 8484 h 10000"/>
                  <a:gd name="connsiteX357" fmla="*/ 2100 w 10000"/>
                  <a:gd name="connsiteY357" fmla="*/ 8475 h 10000"/>
                  <a:gd name="connsiteX358" fmla="*/ 2141 w 10000"/>
                  <a:gd name="connsiteY358" fmla="*/ 8478 h 10000"/>
                  <a:gd name="connsiteX359" fmla="*/ 2172 w 10000"/>
                  <a:gd name="connsiteY359" fmla="*/ 8475 h 10000"/>
                  <a:gd name="connsiteX360" fmla="*/ 2188 w 10000"/>
                  <a:gd name="connsiteY360" fmla="*/ 8475 h 10000"/>
                  <a:gd name="connsiteX361" fmla="*/ 2222 w 10000"/>
                  <a:gd name="connsiteY361" fmla="*/ 8497 h 10000"/>
                  <a:gd name="connsiteX362" fmla="*/ 2252 w 10000"/>
                  <a:gd name="connsiteY362" fmla="*/ 8514 h 10000"/>
                  <a:gd name="connsiteX363" fmla="*/ 2274 w 10000"/>
                  <a:gd name="connsiteY363" fmla="*/ 8514 h 10000"/>
                  <a:gd name="connsiteX364" fmla="*/ 2299 w 10000"/>
                  <a:gd name="connsiteY364" fmla="*/ 8504 h 10000"/>
                  <a:gd name="connsiteX365" fmla="*/ 2310 w 10000"/>
                  <a:gd name="connsiteY365" fmla="*/ 8504 h 10000"/>
                  <a:gd name="connsiteX366" fmla="*/ 2319 w 10000"/>
                  <a:gd name="connsiteY366" fmla="*/ 8484 h 10000"/>
                  <a:gd name="connsiteX367" fmla="*/ 2338 w 10000"/>
                  <a:gd name="connsiteY367" fmla="*/ 8494 h 10000"/>
                  <a:gd name="connsiteX368" fmla="*/ 2338 w 10000"/>
                  <a:gd name="connsiteY368" fmla="*/ 8552 h 10000"/>
                  <a:gd name="connsiteX369" fmla="*/ 2366 w 10000"/>
                  <a:gd name="connsiteY369" fmla="*/ 8572 h 10000"/>
                  <a:gd name="connsiteX370" fmla="*/ 2382 w 10000"/>
                  <a:gd name="connsiteY370" fmla="*/ 8582 h 10000"/>
                  <a:gd name="connsiteX371" fmla="*/ 2435 w 10000"/>
                  <a:gd name="connsiteY371" fmla="*/ 8552 h 10000"/>
                  <a:gd name="connsiteX372" fmla="*/ 2443 w 10000"/>
                  <a:gd name="connsiteY372" fmla="*/ 8552 h 10000"/>
                  <a:gd name="connsiteX373" fmla="*/ 2454 w 10000"/>
                  <a:gd name="connsiteY373" fmla="*/ 8552 h 10000"/>
                  <a:gd name="connsiteX374" fmla="*/ 2471 w 10000"/>
                  <a:gd name="connsiteY374" fmla="*/ 8546 h 10000"/>
                  <a:gd name="connsiteX375" fmla="*/ 2488 w 10000"/>
                  <a:gd name="connsiteY375" fmla="*/ 8536 h 10000"/>
                  <a:gd name="connsiteX376" fmla="*/ 2501 w 10000"/>
                  <a:gd name="connsiteY376" fmla="*/ 8533 h 10000"/>
                  <a:gd name="connsiteX377" fmla="*/ 2512 w 10000"/>
                  <a:gd name="connsiteY377" fmla="*/ 8533 h 10000"/>
                  <a:gd name="connsiteX378" fmla="*/ 2521 w 10000"/>
                  <a:gd name="connsiteY378" fmla="*/ 8546 h 10000"/>
                  <a:gd name="connsiteX379" fmla="*/ 2521 w 10000"/>
                  <a:gd name="connsiteY379" fmla="*/ 8572 h 10000"/>
                  <a:gd name="connsiteX380" fmla="*/ 2535 w 10000"/>
                  <a:gd name="connsiteY380" fmla="*/ 8588 h 10000"/>
                  <a:gd name="connsiteX381" fmla="*/ 2551 w 10000"/>
                  <a:gd name="connsiteY381" fmla="*/ 8582 h 10000"/>
                  <a:gd name="connsiteX382" fmla="*/ 2560 w 10000"/>
                  <a:gd name="connsiteY382" fmla="*/ 8582 h 10000"/>
                  <a:gd name="connsiteX383" fmla="*/ 2573 w 10000"/>
                  <a:gd name="connsiteY383" fmla="*/ 8588 h 10000"/>
                  <a:gd name="connsiteX384" fmla="*/ 2584 w 10000"/>
                  <a:gd name="connsiteY384" fmla="*/ 8591 h 10000"/>
                  <a:gd name="connsiteX385" fmla="*/ 2590 w 10000"/>
                  <a:gd name="connsiteY385" fmla="*/ 8598 h 10000"/>
                  <a:gd name="connsiteX386" fmla="*/ 2598 w 10000"/>
                  <a:gd name="connsiteY386" fmla="*/ 8608 h 10000"/>
                  <a:gd name="connsiteX387" fmla="*/ 2607 w 10000"/>
                  <a:gd name="connsiteY387" fmla="*/ 8617 h 10000"/>
                  <a:gd name="connsiteX388" fmla="*/ 2618 w 10000"/>
                  <a:gd name="connsiteY388" fmla="*/ 8617 h 10000"/>
                  <a:gd name="connsiteX389" fmla="*/ 2640 w 10000"/>
                  <a:gd name="connsiteY389" fmla="*/ 8608 h 10000"/>
                  <a:gd name="connsiteX390" fmla="*/ 2670 w 10000"/>
                  <a:gd name="connsiteY390" fmla="*/ 8598 h 10000"/>
                  <a:gd name="connsiteX391" fmla="*/ 2673 w 10000"/>
                  <a:gd name="connsiteY391" fmla="*/ 8598 h 10000"/>
                  <a:gd name="connsiteX392" fmla="*/ 2690 w 10000"/>
                  <a:gd name="connsiteY392" fmla="*/ 8598 h 10000"/>
                  <a:gd name="connsiteX393" fmla="*/ 2698 w 10000"/>
                  <a:gd name="connsiteY393" fmla="*/ 8598 h 10000"/>
                  <a:gd name="connsiteX394" fmla="*/ 2712 w 10000"/>
                  <a:gd name="connsiteY394" fmla="*/ 8598 h 10000"/>
                  <a:gd name="connsiteX395" fmla="*/ 2726 w 10000"/>
                  <a:gd name="connsiteY395" fmla="*/ 8591 h 10000"/>
                  <a:gd name="connsiteX396" fmla="*/ 2737 w 10000"/>
                  <a:gd name="connsiteY396" fmla="*/ 8588 h 10000"/>
                  <a:gd name="connsiteX397" fmla="*/ 2759 w 10000"/>
                  <a:gd name="connsiteY397" fmla="*/ 8582 h 10000"/>
                  <a:gd name="connsiteX398" fmla="*/ 2770 w 10000"/>
                  <a:gd name="connsiteY398" fmla="*/ 8578 h 10000"/>
                  <a:gd name="connsiteX399" fmla="*/ 2784 w 10000"/>
                  <a:gd name="connsiteY399" fmla="*/ 8572 h 10000"/>
                  <a:gd name="connsiteX400" fmla="*/ 2795 w 10000"/>
                  <a:gd name="connsiteY400" fmla="*/ 8572 h 10000"/>
                  <a:gd name="connsiteX401" fmla="*/ 2803 w 10000"/>
                  <a:gd name="connsiteY401" fmla="*/ 8588 h 10000"/>
                  <a:gd name="connsiteX402" fmla="*/ 2803 w 10000"/>
                  <a:gd name="connsiteY402" fmla="*/ 8591 h 10000"/>
                  <a:gd name="connsiteX403" fmla="*/ 2803 w 10000"/>
                  <a:gd name="connsiteY403" fmla="*/ 8601 h 10000"/>
                  <a:gd name="connsiteX404" fmla="*/ 2809 w 10000"/>
                  <a:gd name="connsiteY404" fmla="*/ 8601 h 10000"/>
                  <a:gd name="connsiteX405" fmla="*/ 2823 w 10000"/>
                  <a:gd name="connsiteY405" fmla="*/ 8598 h 10000"/>
                  <a:gd name="connsiteX406" fmla="*/ 2831 w 10000"/>
                  <a:gd name="connsiteY406" fmla="*/ 8598 h 10000"/>
                  <a:gd name="connsiteX407" fmla="*/ 2839 w 10000"/>
                  <a:gd name="connsiteY407" fmla="*/ 8601 h 10000"/>
                  <a:gd name="connsiteX408" fmla="*/ 2848 w 10000"/>
                  <a:gd name="connsiteY408" fmla="*/ 8598 h 10000"/>
                  <a:gd name="connsiteX409" fmla="*/ 2856 w 10000"/>
                  <a:gd name="connsiteY409" fmla="*/ 8601 h 10000"/>
                  <a:gd name="connsiteX410" fmla="*/ 2859 w 10000"/>
                  <a:gd name="connsiteY410" fmla="*/ 8601 h 10000"/>
                  <a:gd name="connsiteX411" fmla="*/ 2864 w 10000"/>
                  <a:gd name="connsiteY411" fmla="*/ 8598 h 10000"/>
                  <a:gd name="connsiteX412" fmla="*/ 2889 w 10000"/>
                  <a:gd name="connsiteY412" fmla="*/ 8611 h 10000"/>
                  <a:gd name="connsiteX413" fmla="*/ 2906 w 10000"/>
                  <a:gd name="connsiteY413" fmla="*/ 8620 h 10000"/>
                  <a:gd name="connsiteX414" fmla="*/ 2914 w 10000"/>
                  <a:gd name="connsiteY414" fmla="*/ 8627 h 10000"/>
                  <a:gd name="connsiteX415" fmla="*/ 2920 w 10000"/>
                  <a:gd name="connsiteY415" fmla="*/ 8640 h 10000"/>
                  <a:gd name="connsiteX416" fmla="*/ 2922 w 10000"/>
                  <a:gd name="connsiteY416" fmla="*/ 8666 h 10000"/>
                  <a:gd name="connsiteX417" fmla="*/ 2922 w 10000"/>
                  <a:gd name="connsiteY417" fmla="*/ 8692 h 10000"/>
                  <a:gd name="connsiteX418" fmla="*/ 2939 w 10000"/>
                  <a:gd name="connsiteY418" fmla="*/ 8695 h 10000"/>
                  <a:gd name="connsiteX419" fmla="*/ 2953 w 10000"/>
                  <a:gd name="connsiteY419" fmla="*/ 8695 h 10000"/>
                  <a:gd name="connsiteX420" fmla="*/ 2961 w 10000"/>
                  <a:gd name="connsiteY420" fmla="*/ 8695 h 10000"/>
                  <a:gd name="connsiteX421" fmla="*/ 2972 w 10000"/>
                  <a:gd name="connsiteY421" fmla="*/ 8692 h 10000"/>
                  <a:gd name="connsiteX422" fmla="*/ 2981 w 10000"/>
                  <a:gd name="connsiteY422" fmla="*/ 8685 h 10000"/>
                  <a:gd name="connsiteX423" fmla="*/ 2989 w 10000"/>
                  <a:gd name="connsiteY423" fmla="*/ 8685 h 10000"/>
                  <a:gd name="connsiteX424" fmla="*/ 3008 w 10000"/>
                  <a:gd name="connsiteY424" fmla="*/ 8685 h 10000"/>
                  <a:gd name="connsiteX425" fmla="*/ 3028 w 10000"/>
                  <a:gd name="connsiteY425" fmla="*/ 8695 h 10000"/>
                  <a:gd name="connsiteX426" fmla="*/ 3042 w 10000"/>
                  <a:gd name="connsiteY426" fmla="*/ 8695 h 10000"/>
                  <a:gd name="connsiteX427" fmla="*/ 3053 w 10000"/>
                  <a:gd name="connsiteY427" fmla="*/ 8676 h 10000"/>
                  <a:gd name="connsiteX428" fmla="*/ 3061 w 10000"/>
                  <a:gd name="connsiteY428" fmla="*/ 8666 h 10000"/>
                  <a:gd name="connsiteX429" fmla="*/ 3066 w 10000"/>
                  <a:gd name="connsiteY429" fmla="*/ 8656 h 10000"/>
                  <a:gd name="connsiteX430" fmla="*/ 3091 w 10000"/>
                  <a:gd name="connsiteY430" fmla="*/ 8659 h 10000"/>
                  <a:gd name="connsiteX431" fmla="*/ 3105 w 10000"/>
                  <a:gd name="connsiteY431" fmla="*/ 8659 h 10000"/>
                  <a:gd name="connsiteX432" fmla="*/ 3108 w 10000"/>
                  <a:gd name="connsiteY432" fmla="*/ 8650 h 10000"/>
                  <a:gd name="connsiteX433" fmla="*/ 3147 w 10000"/>
                  <a:gd name="connsiteY433" fmla="*/ 8588 h 10000"/>
                  <a:gd name="connsiteX434" fmla="*/ 3150 w 10000"/>
                  <a:gd name="connsiteY434" fmla="*/ 8598 h 10000"/>
                  <a:gd name="connsiteX435" fmla="*/ 3163 w 10000"/>
                  <a:gd name="connsiteY435" fmla="*/ 8601 h 10000"/>
                  <a:gd name="connsiteX436" fmla="*/ 3180 w 10000"/>
                  <a:gd name="connsiteY436" fmla="*/ 8608 h 10000"/>
                  <a:gd name="connsiteX437" fmla="*/ 3188 w 10000"/>
                  <a:gd name="connsiteY437" fmla="*/ 8611 h 10000"/>
                  <a:gd name="connsiteX438" fmla="*/ 3227 w 10000"/>
                  <a:gd name="connsiteY438" fmla="*/ 8620 h 10000"/>
                  <a:gd name="connsiteX439" fmla="*/ 3238 w 10000"/>
                  <a:gd name="connsiteY439" fmla="*/ 8617 h 10000"/>
                  <a:gd name="connsiteX440" fmla="*/ 3247 w 10000"/>
                  <a:gd name="connsiteY440" fmla="*/ 8601 h 10000"/>
                  <a:gd name="connsiteX441" fmla="*/ 3269 w 10000"/>
                  <a:gd name="connsiteY441" fmla="*/ 8611 h 10000"/>
                  <a:gd name="connsiteX442" fmla="*/ 3277 w 10000"/>
                  <a:gd name="connsiteY442" fmla="*/ 8617 h 10000"/>
                  <a:gd name="connsiteX443" fmla="*/ 3285 w 10000"/>
                  <a:gd name="connsiteY443" fmla="*/ 8611 h 10000"/>
                  <a:gd name="connsiteX444" fmla="*/ 3307 w 10000"/>
                  <a:gd name="connsiteY444" fmla="*/ 8611 h 10000"/>
                  <a:gd name="connsiteX445" fmla="*/ 3319 w 10000"/>
                  <a:gd name="connsiteY445" fmla="*/ 8617 h 10000"/>
                  <a:gd name="connsiteX446" fmla="*/ 3324 w 10000"/>
                  <a:gd name="connsiteY446" fmla="*/ 8617 h 10000"/>
                  <a:gd name="connsiteX447" fmla="*/ 3327 w 10000"/>
                  <a:gd name="connsiteY447" fmla="*/ 8620 h 10000"/>
                  <a:gd name="connsiteX448" fmla="*/ 3341 w 10000"/>
                  <a:gd name="connsiteY448" fmla="*/ 8620 h 10000"/>
                  <a:gd name="connsiteX449" fmla="*/ 3357 w 10000"/>
                  <a:gd name="connsiteY449" fmla="*/ 8620 h 10000"/>
                  <a:gd name="connsiteX450" fmla="*/ 3374 w 10000"/>
                  <a:gd name="connsiteY450" fmla="*/ 8620 h 10000"/>
                  <a:gd name="connsiteX451" fmla="*/ 3382 w 10000"/>
                  <a:gd name="connsiteY451" fmla="*/ 8620 h 10000"/>
                  <a:gd name="connsiteX452" fmla="*/ 3399 w 10000"/>
                  <a:gd name="connsiteY452" fmla="*/ 8611 h 10000"/>
                  <a:gd name="connsiteX453" fmla="*/ 3413 w 10000"/>
                  <a:gd name="connsiteY453" fmla="*/ 8601 h 10000"/>
                  <a:gd name="connsiteX454" fmla="*/ 3421 w 10000"/>
                  <a:gd name="connsiteY454" fmla="*/ 8588 h 10000"/>
                  <a:gd name="connsiteX455" fmla="*/ 3421 w 10000"/>
                  <a:gd name="connsiteY455" fmla="*/ 8572 h 10000"/>
                  <a:gd name="connsiteX456" fmla="*/ 3421 w 10000"/>
                  <a:gd name="connsiteY456" fmla="*/ 8552 h 10000"/>
                  <a:gd name="connsiteX457" fmla="*/ 3424 w 10000"/>
                  <a:gd name="connsiteY457" fmla="*/ 8533 h 10000"/>
                  <a:gd name="connsiteX458" fmla="*/ 3432 w 10000"/>
                  <a:gd name="connsiteY458" fmla="*/ 8523 h 10000"/>
                  <a:gd name="connsiteX459" fmla="*/ 3446 w 10000"/>
                  <a:gd name="connsiteY459" fmla="*/ 8523 h 10000"/>
                  <a:gd name="connsiteX460" fmla="*/ 3457 w 10000"/>
                  <a:gd name="connsiteY460" fmla="*/ 8523 h 10000"/>
                  <a:gd name="connsiteX461" fmla="*/ 3476 w 10000"/>
                  <a:gd name="connsiteY461" fmla="*/ 8533 h 10000"/>
                  <a:gd name="connsiteX462" fmla="*/ 3485 w 10000"/>
                  <a:gd name="connsiteY462" fmla="*/ 8536 h 10000"/>
                  <a:gd name="connsiteX463" fmla="*/ 3501 w 10000"/>
                  <a:gd name="connsiteY463" fmla="*/ 8527 h 10000"/>
                  <a:gd name="connsiteX464" fmla="*/ 3504 w 10000"/>
                  <a:gd name="connsiteY464" fmla="*/ 8514 h 10000"/>
                  <a:gd name="connsiteX465" fmla="*/ 3510 w 10000"/>
                  <a:gd name="connsiteY465" fmla="*/ 8497 h 10000"/>
                  <a:gd name="connsiteX466" fmla="*/ 3537 w 10000"/>
                  <a:gd name="connsiteY466" fmla="*/ 8484 h 10000"/>
                  <a:gd name="connsiteX467" fmla="*/ 3562 w 10000"/>
                  <a:gd name="connsiteY467" fmla="*/ 8488 h 10000"/>
                  <a:gd name="connsiteX468" fmla="*/ 3568 w 10000"/>
                  <a:gd name="connsiteY468" fmla="*/ 8484 h 10000"/>
                  <a:gd name="connsiteX469" fmla="*/ 3584 w 10000"/>
                  <a:gd name="connsiteY469" fmla="*/ 8494 h 10000"/>
                  <a:gd name="connsiteX470" fmla="*/ 3593 w 10000"/>
                  <a:gd name="connsiteY470" fmla="*/ 8507 h 10000"/>
                  <a:gd name="connsiteX471" fmla="*/ 3618 w 10000"/>
                  <a:gd name="connsiteY471" fmla="*/ 8497 h 10000"/>
                  <a:gd name="connsiteX472" fmla="*/ 3643 w 10000"/>
                  <a:gd name="connsiteY472" fmla="*/ 8475 h 10000"/>
                  <a:gd name="connsiteX473" fmla="*/ 3657 w 10000"/>
                  <a:gd name="connsiteY473" fmla="*/ 8478 h 10000"/>
                  <a:gd name="connsiteX474" fmla="*/ 3670 w 10000"/>
                  <a:gd name="connsiteY474" fmla="*/ 8475 h 10000"/>
                  <a:gd name="connsiteX475" fmla="*/ 3673 w 10000"/>
                  <a:gd name="connsiteY475" fmla="*/ 8468 h 10000"/>
                  <a:gd name="connsiteX476" fmla="*/ 3681 w 10000"/>
                  <a:gd name="connsiteY476" fmla="*/ 8468 h 10000"/>
                  <a:gd name="connsiteX477" fmla="*/ 3698 w 10000"/>
                  <a:gd name="connsiteY477" fmla="*/ 8478 h 10000"/>
                  <a:gd name="connsiteX478" fmla="*/ 3720 w 10000"/>
                  <a:gd name="connsiteY478" fmla="*/ 8497 h 10000"/>
                  <a:gd name="connsiteX479" fmla="*/ 3715 w 10000"/>
                  <a:gd name="connsiteY479" fmla="*/ 8504 h 10000"/>
                  <a:gd name="connsiteX480" fmla="*/ 3729 w 10000"/>
                  <a:gd name="connsiteY480" fmla="*/ 8514 h 10000"/>
                  <a:gd name="connsiteX481" fmla="*/ 3729 w 10000"/>
                  <a:gd name="connsiteY481" fmla="*/ 8517 h 10000"/>
                  <a:gd name="connsiteX482" fmla="*/ 3740 w 10000"/>
                  <a:gd name="connsiteY482" fmla="*/ 8527 h 10000"/>
                  <a:gd name="connsiteX483" fmla="*/ 3759 w 10000"/>
                  <a:gd name="connsiteY483" fmla="*/ 8517 h 10000"/>
                  <a:gd name="connsiteX484" fmla="*/ 3762 w 10000"/>
                  <a:gd name="connsiteY484" fmla="*/ 8504 h 10000"/>
                  <a:gd name="connsiteX485" fmla="*/ 3770 w 10000"/>
                  <a:gd name="connsiteY485" fmla="*/ 8488 h 10000"/>
                  <a:gd name="connsiteX486" fmla="*/ 3778 w 10000"/>
                  <a:gd name="connsiteY486" fmla="*/ 8484 h 10000"/>
                  <a:gd name="connsiteX487" fmla="*/ 3792 w 10000"/>
                  <a:gd name="connsiteY487" fmla="*/ 8475 h 10000"/>
                  <a:gd name="connsiteX488" fmla="*/ 3803 w 10000"/>
                  <a:gd name="connsiteY488" fmla="*/ 8478 h 10000"/>
                  <a:gd name="connsiteX489" fmla="*/ 3809 w 10000"/>
                  <a:gd name="connsiteY489" fmla="*/ 8475 h 10000"/>
                  <a:gd name="connsiteX490" fmla="*/ 3825 w 10000"/>
                  <a:gd name="connsiteY490" fmla="*/ 8465 h 10000"/>
                  <a:gd name="connsiteX491" fmla="*/ 3834 w 10000"/>
                  <a:gd name="connsiteY491" fmla="*/ 8468 h 10000"/>
                  <a:gd name="connsiteX492" fmla="*/ 3842 w 10000"/>
                  <a:gd name="connsiteY492" fmla="*/ 8478 h 10000"/>
                  <a:gd name="connsiteX493" fmla="*/ 3850 w 10000"/>
                  <a:gd name="connsiteY493" fmla="*/ 8478 h 10000"/>
                  <a:gd name="connsiteX494" fmla="*/ 3859 w 10000"/>
                  <a:gd name="connsiteY494" fmla="*/ 8484 h 10000"/>
                  <a:gd name="connsiteX495" fmla="*/ 3873 w 10000"/>
                  <a:gd name="connsiteY495" fmla="*/ 8494 h 10000"/>
                  <a:gd name="connsiteX496" fmla="*/ 3875 w 10000"/>
                  <a:gd name="connsiteY496" fmla="*/ 8507 h 10000"/>
                  <a:gd name="connsiteX497" fmla="*/ 3881 w 10000"/>
                  <a:gd name="connsiteY497" fmla="*/ 8527 h 10000"/>
                  <a:gd name="connsiteX498" fmla="*/ 3875 w 10000"/>
                  <a:gd name="connsiteY498" fmla="*/ 8546 h 10000"/>
                  <a:gd name="connsiteX499" fmla="*/ 3892 w 10000"/>
                  <a:gd name="connsiteY499" fmla="*/ 8546 h 10000"/>
                  <a:gd name="connsiteX500" fmla="*/ 3900 w 10000"/>
                  <a:gd name="connsiteY500" fmla="*/ 8543 h 10000"/>
                  <a:gd name="connsiteX501" fmla="*/ 3906 w 10000"/>
                  <a:gd name="connsiteY501" fmla="*/ 8543 h 10000"/>
                  <a:gd name="connsiteX502" fmla="*/ 3922 w 10000"/>
                  <a:gd name="connsiteY502" fmla="*/ 8552 h 10000"/>
                  <a:gd name="connsiteX503" fmla="*/ 3939 w 10000"/>
                  <a:gd name="connsiteY503" fmla="*/ 8559 h 10000"/>
                  <a:gd name="connsiteX504" fmla="*/ 3953 w 10000"/>
                  <a:gd name="connsiteY504" fmla="*/ 8572 h 10000"/>
                  <a:gd name="connsiteX505" fmla="*/ 3956 w 10000"/>
                  <a:gd name="connsiteY505" fmla="*/ 8588 h 10000"/>
                  <a:gd name="connsiteX506" fmla="*/ 3956 w 10000"/>
                  <a:gd name="connsiteY506" fmla="*/ 8608 h 10000"/>
                  <a:gd name="connsiteX507" fmla="*/ 3972 w 10000"/>
                  <a:gd name="connsiteY507" fmla="*/ 8608 h 10000"/>
                  <a:gd name="connsiteX508" fmla="*/ 3986 w 10000"/>
                  <a:gd name="connsiteY508" fmla="*/ 8608 h 10000"/>
                  <a:gd name="connsiteX509" fmla="*/ 3997 w 10000"/>
                  <a:gd name="connsiteY509" fmla="*/ 8608 h 10000"/>
                  <a:gd name="connsiteX510" fmla="*/ 4006 w 10000"/>
                  <a:gd name="connsiteY510" fmla="*/ 8608 h 10000"/>
                  <a:gd name="connsiteX511" fmla="*/ 4006 w 10000"/>
                  <a:gd name="connsiteY511" fmla="*/ 8611 h 10000"/>
                  <a:gd name="connsiteX512" fmla="*/ 4011 w 10000"/>
                  <a:gd name="connsiteY512" fmla="*/ 8611 h 10000"/>
                  <a:gd name="connsiteX513" fmla="*/ 4022 w 10000"/>
                  <a:gd name="connsiteY513" fmla="*/ 8620 h 10000"/>
                  <a:gd name="connsiteX514" fmla="*/ 4042 w 10000"/>
                  <a:gd name="connsiteY514" fmla="*/ 8620 h 10000"/>
                  <a:gd name="connsiteX515" fmla="*/ 4050 w 10000"/>
                  <a:gd name="connsiteY515" fmla="*/ 8617 h 10000"/>
                  <a:gd name="connsiteX516" fmla="*/ 4069 w 10000"/>
                  <a:gd name="connsiteY516" fmla="*/ 8620 h 10000"/>
                  <a:gd name="connsiteX517" fmla="*/ 4086 w 10000"/>
                  <a:gd name="connsiteY517" fmla="*/ 8630 h 10000"/>
                  <a:gd name="connsiteX518" fmla="*/ 4108 w 10000"/>
                  <a:gd name="connsiteY518" fmla="*/ 8627 h 10000"/>
                  <a:gd name="connsiteX519" fmla="*/ 4125 w 10000"/>
                  <a:gd name="connsiteY519" fmla="*/ 8620 h 10000"/>
                  <a:gd name="connsiteX520" fmla="*/ 4133 w 10000"/>
                  <a:gd name="connsiteY520" fmla="*/ 8611 h 10000"/>
                  <a:gd name="connsiteX521" fmla="*/ 4139 w 10000"/>
                  <a:gd name="connsiteY521" fmla="*/ 8608 h 10000"/>
                  <a:gd name="connsiteX522" fmla="*/ 4147 w 10000"/>
                  <a:gd name="connsiteY522" fmla="*/ 8601 h 10000"/>
                  <a:gd name="connsiteX523" fmla="*/ 4155 w 10000"/>
                  <a:gd name="connsiteY523" fmla="*/ 8591 h 10000"/>
                  <a:gd name="connsiteX524" fmla="*/ 4166 w 10000"/>
                  <a:gd name="connsiteY524" fmla="*/ 8582 h 10000"/>
                  <a:gd name="connsiteX525" fmla="*/ 4183 w 10000"/>
                  <a:gd name="connsiteY525" fmla="*/ 8569 h 10000"/>
                  <a:gd name="connsiteX526" fmla="*/ 4191 w 10000"/>
                  <a:gd name="connsiteY526" fmla="*/ 8562 h 10000"/>
                  <a:gd name="connsiteX527" fmla="*/ 4208 w 10000"/>
                  <a:gd name="connsiteY527" fmla="*/ 8552 h 10000"/>
                  <a:gd name="connsiteX528" fmla="*/ 4230 w 10000"/>
                  <a:gd name="connsiteY528" fmla="*/ 8552 h 10000"/>
                  <a:gd name="connsiteX529" fmla="*/ 4238 w 10000"/>
                  <a:gd name="connsiteY529" fmla="*/ 8559 h 10000"/>
                  <a:gd name="connsiteX530" fmla="*/ 4247 w 10000"/>
                  <a:gd name="connsiteY530" fmla="*/ 8572 h 10000"/>
                  <a:gd name="connsiteX531" fmla="*/ 4252 w 10000"/>
                  <a:gd name="connsiteY531" fmla="*/ 8578 h 10000"/>
                  <a:gd name="connsiteX532" fmla="*/ 4263 w 10000"/>
                  <a:gd name="connsiteY532" fmla="*/ 8582 h 10000"/>
                  <a:gd name="connsiteX533" fmla="*/ 4277 w 10000"/>
                  <a:gd name="connsiteY533" fmla="*/ 8572 h 10000"/>
                  <a:gd name="connsiteX534" fmla="*/ 4294 w 10000"/>
                  <a:gd name="connsiteY534" fmla="*/ 8559 h 10000"/>
                  <a:gd name="connsiteX535" fmla="*/ 4302 w 10000"/>
                  <a:gd name="connsiteY535" fmla="*/ 8546 h 10000"/>
                  <a:gd name="connsiteX536" fmla="*/ 4310 w 10000"/>
                  <a:gd name="connsiteY536" fmla="*/ 8543 h 10000"/>
                  <a:gd name="connsiteX537" fmla="*/ 4313 w 10000"/>
                  <a:gd name="connsiteY537" fmla="*/ 8543 h 10000"/>
                  <a:gd name="connsiteX538" fmla="*/ 4332 w 10000"/>
                  <a:gd name="connsiteY538" fmla="*/ 8546 h 10000"/>
                  <a:gd name="connsiteX539" fmla="*/ 4335 w 10000"/>
                  <a:gd name="connsiteY539" fmla="*/ 8559 h 10000"/>
                  <a:gd name="connsiteX540" fmla="*/ 4349 w 10000"/>
                  <a:gd name="connsiteY540" fmla="*/ 8588 h 10000"/>
                  <a:gd name="connsiteX541" fmla="*/ 4360 w 10000"/>
                  <a:gd name="connsiteY541" fmla="*/ 8591 h 10000"/>
                  <a:gd name="connsiteX542" fmla="*/ 4366 w 10000"/>
                  <a:gd name="connsiteY542" fmla="*/ 8591 h 10000"/>
                  <a:gd name="connsiteX543" fmla="*/ 4382 w 10000"/>
                  <a:gd name="connsiteY543" fmla="*/ 8598 h 10000"/>
                  <a:gd name="connsiteX544" fmla="*/ 4385 w 10000"/>
                  <a:gd name="connsiteY544" fmla="*/ 8598 h 10000"/>
                  <a:gd name="connsiteX545" fmla="*/ 4402 w 10000"/>
                  <a:gd name="connsiteY545" fmla="*/ 8598 h 10000"/>
                  <a:gd name="connsiteX546" fmla="*/ 4421 w 10000"/>
                  <a:gd name="connsiteY546" fmla="*/ 8591 h 10000"/>
                  <a:gd name="connsiteX547" fmla="*/ 4440 w 10000"/>
                  <a:gd name="connsiteY547" fmla="*/ 8591 h 10000"/>
                  <a:gd name="connsiteX548" fmla="*/ 4449 w 10000"/>
                  <a:gd name="connsiteY548" fmla="*/ 8598 h 10000"/>
                  <a:gd name="connsiteX549" fmla="*/ 4454 w 10000"/>
                  <a:gd name="connsiteY549" fmla="*/ 8617 h 10000"/>
                  <a:gd name="connsiteX550" fmla="*/ 4463 w 10000"/>
                  <a:gd name="connsiteY550" fmla="*/ 8608 h 10000"/>
                  <a:gd name="connsiteX551" fmla="*/ 4474 w 10000"/>
                  <a:gd name="connsiteY551" fmla="*/ 8608 h 10000"/>
                  <a:gd name="connsiteX552" fmla="*/ 4490 w 10000"/>
                  <a:gd name="connsiteY552" fmla="*/ 8617 h 10000"/>
                  <a:gd name="connsiteX553" fmla="*/ 4504 w 10000"/>
                  <a:gd name="connsiteY553" fmla="*/ 8617 h 10000"/>
                  <a:gd name="connsiteX554" fmla="*/ 4518 w 10000"/>
                  <a:gd name="connsiteY554" fmla="*/ 8617 h 10000"/>
                  <a:gd name="connsiteX555" fmla="*/ 4535 w 10000"/>
                  <a:gd name="connsiteY555" fmla="*/ 8611 h 10000"/>
                  <a:gd name="connsiteX556" fmla="*/ 4546 w 10000"/>
                  <a:gd name="connsiteY556" fmla="*/ 8611 h 10000"/>
                  <a:gd name="connsiteX557" fmla="*/ 4562 w 10000"/>
                  <a:gd name="connsiteY557" fmla="*/ 8611 h 10000"/>
                  <a:gd name="connsiteX558" fmla="*/ 4571 w 10000"/>
                  <a:gd name="connsiteY558" fmla="*/ 8611 h 10000"/>
                  <a:gd name="connsiteX559" fmla="*/ 4579 w 10000"/>
                  <a:gd name="connsiteY559" fmla="*/ 8608 h 10000"/>
                  <a:gd name="connsiteX560" fmla="*/ 4584 w 10000"/>
                  <a:gd name="connsiteY560" fmla="*/ 8608 h 10000"/>
                  <a:gd name="connsiteX561" fmla="*/ 4601 w 10000"/>
                  <a:gd name="connsiteY561" fmla="*/ 8617 h 10000"/>
                  <a:gd name="connsiteX562" fmla="*/ 4609 w 10000"/>
                  <a:gd name="connsiteY562" fmla="*/ 8627 h 10000"/>
                  <a:gd name="connsiteX563" fmla="*/ 4618 w 10000"/>
                  <a:gd name="connsiteY563" fmla="*/ 8637 h 10000"/>
                  <a:gd name="connsiteX564" fmla="*/ 4618 w 10000"/>
                  <a:gd name="connsiteY564" fmla="*/ 8646 h 10000"/>
                  <a:gd name="connsiteX565" fmla="*/ 4634 w 10000"/>
                  <a:gd name="connsiteY565" fmla="*/ 8656 h 10000"/>
                  <a:gd name="connsiteX566" fmla="*/ 4640 w 10000"/>
                  <a:gd name="connsiteY566" fmla="*/ 8659 h 10000"/>
                  <a:gd name="connsiteX567" fmla="*/ 4651 w 10000"/>
                  <a:gd name="connsiteY567" fmla="*/ 8666 h 10000"/>
                  <a:gd name="connsiteX568" fmla="*/ 4657 w 10000"/>
                  <a:gd name="connsiteY568" fmla="*/ 8659 h 10000"/>
                  <a:gd name="connsiteX569" fmla="*/ 4668 w 10000"/>
                  <a:gd name="connsiteY569" fmla="*/ 8650 h 10000"/>
                  <a:gd name="connsiteX570" fmla="*/ 4676 w 10000"/>
                  <a:gd name="connsiteY570" fmla="*/ 8650 h 10000"/>
                  <a:gd name="connsiteX571" fmla="*/ 4690 w 10000"/>
                  <a:gd name="connsiteY571" fmla="*/ 8650 h 10000"/>
                  <a:gd name="connsiteX572" fmla="*/ 4698 w 10000"/>
                  <a:gd name="connsiteY572" fmla="*/ 8650 h 10000"/>
                  <a:gd name="connsiteX573" fmla="*/ 4704 w 10000"/>
                  <a:gd name="connsiteY573" fmla="*/ 8650 h 10000"/>
                  <a:gd name="connsiteX574" fmla="*/ 4706 w 10000"/>
                  <a:gd name="connsiteY574" fmla="*/ 8659 h 10000"/>
                  <a:gd name="connsiteX575" fmla="*/ 4706 w 10000"/>
                  <a:gd name="connsiteY575" fmla="*/ 8666 h 10000"/>
                  <a:gd name="connsiteX576" fmla="*/ 4723 w 10000"/>
                  <a:gd name="connsiteY576" fmla="*/ 8682 h 10000"/>
                  <a:gd name="connsiteX577" fmla="*/ 4737 w 10000"/>
                  <a:gd name="connsiteY577" fmla="*/ 8682 h 10000"/>
                  <a:gd name="connsiteX578" fmla="*/ 4745 w 10000"/>
                  <a:gd name="connsiteY578" fmla="*/ 8676 h 10000"/>
                  <a:gd name="connsiteX579" fmla="*/ 4756 w 10000"/>
                  <a:gd name="connsiteY579" fmla="*/ 8666 h 10000"/>
                  <a:gd name="connsiteX580" fmla="*/ 4765 w 10000"/>
                  <a:gd name="connsiteY580" fmla="*/ 8666 h 10000"/>
                  <a:gd name="connsiteX581" fmla="*/ 4765 w 10000"/>
                  <a:gd name="connsiteY581" fmla="*/ 8682 h 10000"/>
                  <a:gd name="connsiteX582" fmla="*/ 4770 w 10000"/>
                  <a:gd name="connsiteY582" fmla="*/ 8701 h 10000"/>
                  <a:gd name="connsiteX583" fmla="*/ 4778 w 10000"/>
                  <a:gd name="connsiteY583" fmla="*/ 8705 h 10000"/>
                  <a:gd name="connsiteX584" fmla="*/ 4795 w 10000"/>
                  <a:gd name="connsiteY584" fmla="*/ 8714 h 10000"/>
                  <a:gd name="connsiteX585" fmla="*/ 4812 w 10000"/>
                  <a:gd name="connsiteY585" fmla="*/ 8714 h 10000"/>
                  <a:gd name="connsiteX586" fmla="*/ 4825 w 10000"/>
                  <a:gd name="connsiteY586" fmla="*/ 8705 h 10000"/>
                  <a:gd name="connsiteX587" fmla="*/ 4825 w 10000"/>
                  <a:gd name="connsiteY587" fmla="*/ 8701 h 10000"/>
                  <a:gd name="connsiteX588" fmla="*/ 4828 w 10000"/>
                  <a:gd name="connsiteY588" fmla="*/ 8701 h 10000"/>
                  <a:gd name="connsiteX589" fmla="*/ 4837 w 10000"/>
                  <a:gd name="connsiteY589" fmla="*/ 8692 h 10000"/>
                  <a:gd name="connsiteX590" fmla="*/ 4842 w 10000"/>
                  <a:gd name="connsiteY590" fmla="*/ 8685 h 10000"/>
                  <a:gd name="connsiteX591" fmla="*/ 4859 w 10000"/>
                  <a:gd name="connsiteY591" fmla="*/ 8692 h 10000"/>
                  <a:gd name="connsiteX592" fmla="*/ 4870 w 10000"/>
                  <a:gd name="connsiteY592" fmla="*/ 8701 h 10000"/>
                  <a:gd name="connsiteX593" fmla="*/ 4878 w 10000"/>
                  <a:gd name="connsiteY593" fmla="*/ 8714 h 10000"/>
                  <a:gd name="connsiteX594" fmla="*/ 4892 w 10000"/>
                  <a:gd name="connsiteY594" fmla="*/ 8724 h 10000"/>
                  <a:gd name="connsiteX595" fmla="*/ 4900 w 10000"/>
                  <a:gd name="connsiteY595" fmla="*/ 8724 h 10000"/>
                  <a:gd name="connsiteX596" fmla="*/ 4906 w 10000"/>
                  <a:gd name="connsiteY596" fmla="*/ 8705 h 10000"/>
                  <a:gd name="connsiteX597" fmla="*/ 4925 w 10000"/>
                  <a:gd name="connsiteY597" fmla="*/ 8724 h 10000"/>
                  <a:gd name="connsiteX598" fmla="*/ 4939 w 10000"/>
                  <a:gd name="connsiteY598" fmla="*/ 8701 h 10000"/>
                  <a:gd name="connsiteX599" fmla="*/ 4950 w 10000"/>
                  <a:gd name="connsiteY599" fmla="*/ 8695 h 10000"/>
                  <a:gd name="connsiteX600" fmla="*/ 4956 w 10000"/>
                  <a:gd name="connsiteY600" fmla="*/ 8692 h 10000"/>
                  <a:gd name="connsiteX601" fmla="*/ 4986 w 10000"/>
                  <a:gd name="connsiteY601" fmla="*/ 8705 h 10000"/>
                  <a:gd name="connsiteX602" fmla="*/ 5003 w 10000"/>
                  <a:gd name="connsiteY602" fmla="*/ 8701 h 10000"/>
                  <a:gd name="connsiteX603" fmla="*/ 5011 w 10000"/>
                  <a:gd name="connsiteY603" fmla="*/ 8692 h 10000"/>
                  <a:gd name="connsiteX604" fmla="*/ 5028 w 10000"/>
                  <a:gd name="connsiteY604" fmla="*/ 8682 h 10000"/>
                  <a:gd name="connsiteX605" fmla="*/ 5030 w 10000"/>
                  <a:gd name="connsiteY605" fmla="*/ 8659 h 10000"/>
                  <a:gd name="connsiteX606" fmla="*/ 5039 w 10000"/>
                  <a:gd name="connsiteY606" fmla="*/ 8656 h 10000"/>
                  <a:gd name="connsiteX607" fmla="*/ 5053 w 10000"/>
                  <a:gd name="connsiteY607" fmla="*/ 8669 h 10000"/>
                  <a:gd name="connsiteX608" fmla="*/ 5061 w 10000"/>
                  <a:gd name="connsiteY608" fmla="*/ 8669 h 10000"/>
                  <a:gd name="connsiteX609" fmla="*/ 5061 w 10000"/>
                  <a:gd name="connsiteY609" fmla="*/ 8676 h 10000"/>
                  <a:gd name="connsiteX610" fmla="*/ 5069 w 10000"/>
                  <a:gd name="connsiteY610" fmla="*/ 8669 h 10000"/>
                  <a:gd name="connsiteX611" fmla="*/ 5083 w 10000"/>
                  <a:gd name="connsiteY611" fmla="*/ 8669 h 10000"/>
                  <a:gd name="connsiteX612" fmla="*/ 5100 w 10000"/>
                  <a:gd name="connsiteY612" fmla="*/ 8669 h 10000"/>
                  <a:gd name="connsiteX613" fmla="*/ 5119 w 10000"/>
                  <a:gd name="connsiteY613" fmla="*/ 8682 h 10000"/>
                  <a:gd name="connsiteX614" fmla="*/ 5136 w 10000"/>
                  <a:gd name="connsiteY614" fmla="*/ 8692 h 10000"/>
                  <a:gd name="connsiteX615" fmla="*/ 5161 w 10000"/>
                  <a:gd name="connsiteY615" fmla="*/ 8701 h 10000"/>
                  <a:gd name="connsiteX616" fmla="*/ 5183 w 10000"/>
                  <a:gd name="connsiteY616" fmla="*/ 8701 h 10000"/>
                  <a:gd name="connsiteX617" fmla="*/ 5199 w 10000"/>
                  <a:gd name="connsiteY617" fmla="*/ 8701 h 10000"/>
                  <a:gd name="connsiteX618" fmla="*/ 5213 w 10000"/>
                  <a:gd name="connsiteY618" fmla="*/ 8705 h 10000"/>
                  <a:gd name="connsiteX619" fmla="*/ 5224 w 10000"/>
                  <a:gd name="connsiteY619" fmla="*/ 8701 h 10000"/>
                  <a:gd name="connsiteX620" fmla="*/ 5230 w 10000"/>
                  <a:gd name="connsiteY620" fmla="*/ 8701 h 10000"/>
                  <a:gd name="connsiteX621" fmla="*/ 5241 w 10000"/>
                  <a:gd name="connsiteY621" fmla="*/ 8676 h 10000"/>
                  <a:gd name="connsiteX622" fmla="*/ 5247 w 10000"/>
                  <a:gd name="connsiteY622" fmla="*/ 8666 h 10000"/>
                  <a:gd name="connsiteX623" fmla="*/ 5249 w 10000"/>
                  <a:gd name="connsiteY623" fmla="*/ 8646 h 10000"/>
                  <a:gd name="connsiteX624" fmla="*/ 5249 w 10000"/>
                  <a:gd name="connsiteY624" fmla="*/ 8650 h 10000"/>
                  <a:gd name="connsiteX625" fmla="*/ 5255 w 10000"/>
                  <a:gd name="connsiteY625" fmla="*/ 8646 h 10000"/>
                  <a:gd name="connsiteX626" fmla="*/ 5271 w 10000"/>
                  <a:gd name="connsiteY626" fmla="*/ 8650 h 10000"/>
                  <a:gd name="connsiteX627" fmla="*/ 5288 w 10000"/>
                  <a:gd name="connsiteY627" fmla="*/ 8666 h 10000"/>
                  <a:gd name="connsiteX628" fmla="*/ 5296 w 10000"/>
                  <a:gd name="connsiteY628" fmla="*/ 8666 h 10000"/>
                  <a:gd name="connsiteX629" fmla="*/ 5310 w 10000"/>
                  <a:gd name="connsiteY629" fmla="*/ 8656 h 10000"/>
                  <a:gd name="connsiteX630" fmla="*/ 5321 w 10000"/>
                  <a:gd name="connsiteY630" fmla="*/ 8650 h 10000"/>
                  <a:gd name="connsiteX631" fmla="*/ 5338 w 10000"/>
                  <a:gd name="connsiteY631" fmla="*/ 8650 h 10000"/>
                  <a:gd name="connsiteX632" fmla="*/ 5360 w 10000"/>
                  <a:gd name="connsiteY632" fmla="*/ 8640 h 10000"/>
                  <a:gd name="connsiteX633" fmla="*/ 5366 w 10000"/>
                  <a:gd name="connsiteY633" fmla="*/ 8637 h 10000"/>
                  <a:gd name="connsiteX634" fmla="*/ 5368 w 10000"/>
                  <a:gd name="connsiteY634" fmla="*/ 8637 h 10000"/>
                  <a:gd name="connsiteX635" fmla="*/ 5382 w 10000"/>
                  <a:gd name="connsiteY635" fmla="*/ 8630 h 10000"/>
                  <a:gd name="connsiteX636" fmla="*/ 5391 w 10000"/>
                  <a:gd name="connsiteY636" fmla="*/ 8630 h 10000"/>
                  <a:gd name="connsiteX637" fmla="*/ 5402 w 10000"/>
                  <a:gd name="connsiteY637" fmla="*/ 8637 h 10000"/>
                  <a:gd name="connsiteX638" fmla="*/ 5418 w 10000"/>
                  <a:gd name="connsiteY638" fmla="*/ 8656 h 10000"/>
                  <a:gd name="connsiteX639" fmla="*/ 5432 w 10000"/>
                  <a:gd name="connsiteY639" fmla="*/ 8666 h 10000"/>
                  <a:gd name="connsiteX640" fmla="*/ 5443 w 10000"/>
                  <a:gd name="connsiteY640" fmla="*/ 8682 h 10000"/>
                  <a:gd name="connsiteX641" fmla="*/ 5457 w 10000"/>
                  <a:gd name="connsiteY641" fmla="*/ 8692 h 10000"/>
                  <a:gd name="connsiteX642" fmla="*/ 5471 w 10000"/>
                  <a:gd name="connsiteY642" fmla="*/ 8705 h 10000"/>
                  <a:gd name="connsiteX643" fmla="*/ 5488 w 10000"/>
                  <a:gd name="connsiteY643" fmla="*/ 8711 h 10000"/>
                  <a:gd name="connsiteX644" fmla="*/ 5490 w 10000"/>
                  <a:gd name="connsiteY644" fmla="*/ 8721 h 10000"/>
                  <a:gd name="connsiteX645" fmla="*/ 5512 w 10000"/>
                  <a:gd name="connsiteY645" fmla="*/ 8724 h 10000"/>
                  <a:gd name="connsiteX646" fmla="*/ 5521 w 10000"/>
                  <a:gd name="connsiteY646" fmla="*/ 8714 h 10000"/>
                  <a:gd name="connsiteX647" fmla="*/ 5524 w 10000"/>
                  <a:gd name="connsiteY647" fmla="*/ 8714 h 10000"/>
                  <a:gd name="connsiteX648" fmla="*/ 5532 w 10000"/>
                  <a:gd name="connsiteY648" fmla="*/ 8721 h 10000"/>
                  <a:gd name="connsiteX649" fmla="*/ 5540 w 10000"/>
                  <a:gd name="connsiteY649" fmla="*/ 8724 h 10000"/>
                  <a:gd name="connsiteX650" fmla="*/ 5562 w 10000"/>
                  <a:gd name="connsiteY650" fmla="*/ 8750 h 10000"/>
                  <a:gd name="connsiteX651" fmla="*/ 5562 w 10000"/>
                  <a:gd name="connsiteY651" fmla="*/ 8760 h 10000"/>
                  <a:gd name="connsiteX652" fmla="*/ 5571 w 10000"/>
                  <a:gd name="connsiteY652" fmla="*/ 8782 h 10000"/>
                  <a:gd name="connsiteX653" fmla="*/ 5579 w 10000"/>
                  <a:gd name="connsiteY653" fmla="*/ 8789 h 10000"/>
                  <a:gd name="connsiteX654" fmla="*/ 5593 w 10000"/>
                  <a:gd name="connsiteY654" fmla="*/ 8789 h 10000"/>
                  <a:gd name="connsiteX655" fmla="*/ 5596 w 10000"/>
                  <a:gd name="connsiteY655" fmla="*/ 8789 h 10000"/>
                  <a:gd name="connsiteX656" fmla="*/ 5626 w 10000"/>
                  <a:gd name="connsiteY656" fmla="*/ 8782 h 10000"/>
                  <a:gd name="connsiteX657" fmla="*/ 5629 w 10000"/>
                  <a:gd name="connsiteY657" fmla="*/ 8782 h 10000"/>
                  <a:gd name="connsiteX658" fmla="*/ 5637 w 10000"/>
                  <a:gd name="connsiteY658" fmla="*/ 8779 h 10000"/>
                  <a:gd name="connsiteX659" fmla="*/ 5648 w 10000"/>
                  <a:gd name="connsiteY659" fmla="*/ 8789 h 10000"/>
                  <a:gd name="connsiteX660" fmla="*/ 5665 w 10000"/>
                  <a:gd name="connsiteY660" fmla="*/ 8795 h 10000"/>
                  <a:gd name="connsiteX661" fmla="*/ 5676 w 10000"/>
                  <a:gd name="connsiteY661" fmla="*/ 8789 h 10000"/>
                  <a:gd name="connsiteX662" fmla="*/ 5684 w 10000"/>
                  <a:gd name="connsiteY662" fmla="*/ 8782 h 10000"/>
                  <a:gd name="connsiteX663" fmla="*/ 5693 w 10000"/>
                  <a:gd name="connsiteY663" fmla="*/ 8789 h 10000"/>
                  <a:gd name="connsiteX664" fmla="*/ 5715 w 10000"/>
                  <a:gd name="connsiteY664" fmla="*/ 8808 h 10000"/>
                  <a:gd name="connsiteX665" fmla="*/ 5731 w 10000"/>
                  <a:gd name="connsiteY665" fmla="*/ 8808 h 10000"/>
                  <a:gd name="connsiteX666" fmla="*/ 5740 w 10000"/>
                  <a:gd name="connsiteY666" fmla="*/ 8808 h 10000"/>
                  <a:gd name="connsiteX667" fmla="*/ 5765 w 10000"/>
                  <a:gd name="connsiteY667" fmla="*/ 8818 h 10000"/>
                  <a:gd name="connsiteX668" fmla="*/ 5781 w 10000"/>
                  <a:gd name="connsiteY668" fmla="*/ 8824 h 10000"/>
                  <a:gd name="connsiteX669" fmla="*/ 5798 w 10000"/>
                  <a:gd name="connsiteY669" fmla="*/ 8834 h 10000"/>
                  <a:gd name="connsiteX670" fmla="*/ 5814 w 10000"/>
                  <a:gd name="connsiteY670" fmla="*/ 8837 h 10000"/>
                  <a:gd name="connsiteX671" fmla="*/ 5831 w 10000"/>
                  <a:gd name="connsiteY671" fmla="*/ 8844 h 10000"/>
                  <a:gd name="connsiteX672" fmla="*/ 5842 w 10000"/>
                  <a:gd name="connsiteY672" fmla="*/ 8847 h 10000"/>
                  <a:gd name="connsiteX673" fmla="*/ 5859 w 10000"/>
                  <a:gd name="connsiteY673" fmla="*/ 8857 h 10000"/>
                  <a:gd name="connsiteX674" fmla="*/ 5870 w 10000"/>
                  <a:gd name="connsiteY674" fmla="*/ 8867 h 10000"/>
                  <a:gd name="connsiteX675" fmla="*/ 5878 w 10000"/>
                  <a:gd name="connsiteY675" fmla="*/ 8873 h 10000"/>
                  <a:gd name="connsiteX676" fmla="*/ 5895 w 10000"/>
                  <a:gd name="connsiteY676" fmla="*/ 8873 h 10000"/>
                  <a:gd name="connsiteX677" fmla="*/ 5911 w 10000"/>
                  <a:gd name="connsiteY677" fmla="*/ 8873 h 10000"/>
                  <a:gd name="connsiteX678" fmla="*/ 5931 w 10000"/>
                  <a:gd name="connsiteY678" fmla="*/ 8873 h 10000"/>
                  <a:gd name="connsiteX679" fmla="*/ 5950 w 10000"/>
                  <a:gd name="connsiteY679" fmla="*/ 8867 h 10000"/>
                  <a:gd name="connsiteX680" fmla="*/ 5967 w 10000"/>
                  <a:gd name="connsiteY680" fmla="*/ 8867 h 10000"/>
                  <a:gd name="connsiteX681" fmla="*/ 5975 w 10000"/>
                  <a:gd name="connsiteY681" fmla="*/ 8873 h 10000"/>
                  <a:gd name="connsiteX682" fmla="*/ 6000 w 10000"/>
                  <a:gd name="connsiteY682" fmla="*/ 8883 h 10000"/>
                  <a:gd name="connsiteX683" fmla="*/ 5997 w 10000"/>
                  <a:gd name="connsiteY683" fmla="*/ 8886 h 10000"/>
                  <a:gd name="connsiteX684" fmla="*/ 5997 w 10000"/>
                  <a:gd name="connsiteY684" fmla="*/ 8896 h 10000"/>
                  <a:gd name="connsiteX685" fmla="*/ 6014 w 10000"/>
                  <a:gd name="connsiteY685" fmla="*/ 8892 h 10000"/>
                  <a:gd name="connsiteX686" fmla="*/ 6028 w 10000"/>
                  <a:gd name="connsiteY686" fmla="*/ 8892 h 10000"/>
                  <a:gd name="connsiteX687" fmla="*/ 6053 w 10000"/>
                  <a:gd name="connsiteY687" fmla="*/ 8886 h 10000"/>
                  <a:gd name="connsiteX688" fmla="*/ 6072 w 10000"/>
                  <a:gd name="connsiteY688" fmla="*/ 8876 h 10000"/>
                  <a:gd name="connsiteX689" fmla="*/ 6089 w 10000"/>
                  <a:gd name="connsiteY689" fmla="*/ 8867 h 10000"/>
                  <a:gd name="connsiteX690" fmla="*/ 6111 w 10000"/>
                  <a:gd name="connsiteY690" fmla="*/ 8857 h 10000"/>
                  <a:gd name="connsiteX691" fmla="*/ 6127 w 10000"/>
                  <a:gd name="connsiteY691" fmla="*/ 8847 h 10000"/>
                  <a:gd name="connsiteX692" fmla="*/ 6152 w 10000"/>
                  <a:gd name="connsiteY692" fmla="*/ 8834 h 10000"/>
                  <a:gd name="connsiteX693" fmla="*/ 6183 w 10000"/>
                  <a:gd name="connsiteY693" fmla="*/ 8828 h 10000"/>
                  <a:gd name="connsiteX694" fmla="*/ 6175 w 10000"/>
                  <a:gd name="connsiteY694" fmla="*/ 8844 h 10000"/>
                  <a:gd name="connsiteX695" fmla="*/ 6169 w 10000"/>
                  <a:gd name="connsiteY695" fmla="*/ 8863 h 10000"/>
                  <a:gd name="connsiteX696" fmla="*/ 6158 w 10000"/>
                  <a:gd name="connsiteY696" fmla="*/ 8886 h 10000"/>
                  <a:gd name="connsiteX697" fmla="*/ 6152 w 10000"/>
                  <a:gd name="connsiteY697" fmla="*/ 8896 h 10000"/>
                  <a:gd name="connsiteX698" fmla="*/ 6150 w 10000"/>
                  <a:gd name="connsiteY698" fmla="*/ 8909 h 10000"/>
                  <a:gd name="connsiteX699" fmla="*/ 6152 w 10000"/>
                  <a:gd name="connsiteY699" fmla="*/ 8938 h 10000"/>
                  <a:gd name="connsiteX700" fmla="*/ 6158 w 10000"/>
                  <a:gd name="connsiteY700" fmla="*/ 8957 h 10000"/>
                  <a:gd name="connsiteX701" fmla="*/ 6161 w 10000"/>
                  <a:gd name="connsiteY701" fmla="*/ 8980 h 10000"/>
                  <a:gd name="connsiteX702" fmla="*/ 6166 w 10000"/>
                  <a:gd name="connsiteY702" fmla="*/ 8999 h 10000"/>
                  <a:gd name="connsiteX703" fmla="*/ 6175 w 10000"/>
                  <a:gd name="connsiteY703" fmla="*/ 9032 h 10000"/>
                  <a:gd name="connsiteX704" fmla="*/ 6183 w 10000"/>
                  <a:gd name="connsiteY704" fmla="*/ 9051 h 10000"/>
                  <a:gd name="connsiteX705" fmla="*/ 6191 w 10000"/>
                  <a:gd name="connsiteY705" fmla="*/ 9064 h 10000"/>
                  <a:gd name="connsiteX706" fmla="*/ 6194 w 10000"/>
                  <a:gd name="connsiteY706" fmla="*/ 9084 h 10000"/>
                  <a:gd name="connsiteX707" fmla="*/ 6208 w 10000"/>
                  <a:gd name="connsiteY707" fmla="*/ 9103 h 10000"/>
                  <a:gd name="connsiteX708" fmla="*/ 6208 w 10000"/>
                  <a:gd name="connsiteY708" fmla="*/ 9113 h 10000"/>
                  <a:gd name="connsiteX709" fmla="*/ 6216 w 10000"/>
                  <a:gd name="connsiteY709" fmla="*/ 9129 h 10000"/>
                  <a:gd name="connsiteX710" fmla="*/ 6230 w 10000"/>
                  <a:gd name="connsiteY710" fmla="*/ 9148 h 10000"/>
                  <a:gd name="connsiteX711" fmla="*/ 6241 w 10000"/>
                  <a:gd name="connsiteY711" fmla="*/ 9165 h 10000"/>
                  <a:gd name="connsiteX712" fmla="*/ 6249 w 10000"/>
                  <a:gd name="connsiteY712" fmla="*/ 9168 h 10000"/>
                  <a:gd name="connsiteX713" fmla="*/ 6266 w 10000"/>
                  <a:gd name="connsiteY713" fmla="*/ 9184 h 10000"/>
                  <a:gd name="connsiteX714" fmla="*/ 6280 w 10000"/>
                  <a:gd name="connsiteY714" fmla="*/ 9184 h 10000"/>
                  <a:gd name="connsiteX715" fmla="*/ 6288 w 10000"/>
                  <a:gd name="connsiteY715" fmla="*/ 9177 h 10000"/>
                  <a:gd name="connsiteX716" fmla="*/ 6299 w 10000"/>
                  <a:gd name="connsiteY716" fmla="*/ 9187 h 10000"/>
                  <a:gd name="connsiteX717" fmla="*/ 6305 w 10000"/>
                  <a:gd name="connsiteY717" fmla="*/ 9197 h 10000"/>
                  <a:gd name="connsiteX718" fmla="*/ 6310 w 10000"/>
                  <a:gd name="connsiteY718" fmla="*/ 9197 h 10000"/>
                  <a:gd name="connsiteX719" fmla="*/ 6321 w 10000"/>
                  <a:gd name="connsiteY719" fmla="*/ 9213 h 10000"/>
                  <a:gd name="connsiteX720" fmla="*/ 6335 w 10000"/>
                  <a:gd name="connsiteY720" fmla="*/ 9223 h 10000"/>
                  <a:gd name="connsiteX721" fmla="*/ 6338 w 10000"/>
                  <a:gd name="connsiteY721" fmla="*/ 9223 h 10000"/>
                  <a:gd name="connsiteX722" fmla="*/ 6355 w 10000"/>
                  <a:gd name="connsiteY722" fmla="*/ 9226 h 10000"/>
                  <a:gd name="connsiteX723" fmla="*/ 6363 w 10000"/>
                  <a:gd name="connsiteY723" fmla="*/ 9236 h 10000"/>
                  <a:gd name="connsiteX724" fmla="*/ 6380 w 10000"/>
                  <a:gd name="connsiteY724" fmla="*/ 9258 h 10000"/>
                  <a:gd name="connsiteX725" fmla="*/ 6393 w 10000"/>
                  <a:gd name="connsiteY725" fmla="*/ 9278 h 10000"/>
                  <a:gd name="connsiteX726" fmla="*/ 6396 w 10000"/>
                  <a:gd name="connsiteY726" fmla="*/ 9288 h 10000"/>
                  <a:gd name="connsiteX727" fmla="*/ 6407 w 10000"/>
                  <a:gd name="connsiteY727" fmla="*/ 9297 h 10000"/>
                  <a:gd name="connsiteX728" fmla="*/ 6410 w 10000"/>
                  <a:gd name="connsiteY728" fmla="*/ 9307 h 10000"/>
                  <a:gd name="connsiteX729" fmla="*/ 6416 w 10000"/>
                  <a:gd name="connsiteY729" fmla="*/ 9317 h 10000"/>
                  <a:gd name="connsiteX730" fmla="*/ 6424 w 10000"/>
                  <a:gd name="connsiteY730" fmla="*/ 9326 h 10000"/>
                  <a:gd name="connsiteX731" fmla="*/ 6435 w 10000"/>
                  <a:gd name="connsiteY731" fmla="*/ 9336 h 10000"/>
                  <a:gd name="connsiteX732" fmla="*/ 6443 w 10000"/>
                  <a:gd name="connsiteY732" fmla="*/ 9346 h 10000"/>
                  <a:gd name="connsiteX733" fmla="*/ 6449 w 10000"/>
                  <a:gd name="connsiteY733" fmla="*/ 9362 h 10000"/>
                  <a:gd name="connsiteX734" fmla="*/ 6452 w 10000"/>
                  <a:gd name="connsiteY734" fmla="*/ 9372 h 10000"/>
                  <a:gd name="connsiteX735" fmla="*/ 6449 w 10000"/>
                  <a:gd name="connsiteY735" fmla="*/ 9381 h 10000"/>
                  <a:gd name="connsiteX736" fmla="*/ 6465 w 10000"/>
                  <a:gd name="connsiteY736" fmla="*/ 9394 h 10000"/>
                  <a:gd name="connsiteX737" fmla="*/ 6468 w 10000"/>
                  <a:gd name="connsiteY737" fmla="*/ 9420 h 10000"/>
                  <a:gd name="connsiteX738" fmla="*/ 6493 w 10000"/>
                  <a:gd name="connsiteY738" fmla="*/ 9430 h 10000"/>
                  <a:gd name="connsiteX739" fmla="*/ 6507 w 10000"/>
                  <a:gd name="connsiteY739" fmla="*/ 9440 h 10000"/>
                  <a:gd name="connsiteX740" fmla="*/ 6524 w 10000"/>
                  <a:gd name="connsiteY740" fmla="*/ 9459 h 10000"/>
                  <a:gd name="connsiteX741" fmla="*/ 6532 w 10000"/>
                  <a:gd name="connsiteY741" fmla="*/ 9485 h 10000"/>
                  <a:gd name="connsiteX742" fmla="*/ 6537 w 10000"/>
                  <a:gd name="connsiteY742" fmla="*/ 9498 h 10000"/>
                  <a:gd name="connsiteX743" fmla="*/ 6571 w 10000"/>
                  <a:gd name="connsiteY743" fmla="*/ 9508 h 10000"/>
                  <a:gd name="connsiteX744" fmla="*/ 6596 w 10000"/>
                  <a:gd name="connsiteY744" fmla="*/ 9508 h 10000"/>
                  <a:gd name="connsiteX745" fmla="*/ 6637 w 10000"/>
                  <a:gd name="connsiteY745" fmla="*/ 9517 h 10000"/>
                  <a:gd name="connsiteX746" fmla="*/ 6662 w 10000"/>
                  <a:gd name="connsiteY746" fmla="*/ 9524 h 10000"/>
                  <a:gd name="connsiteX747" fmla="*/ 6679 w 10000"/>
                  <a:gd name="connsiteY747" fmla="*/ 9517 h 10000"/>
                  <a:gd name="connsiteX748" fmla="*/ 6679 w 10000"/>
                  <a:gd name="connsiteY748" fmla="*/ 9505 h 10000"/>
                  <a:gd name="connsiteX749" fmla="*/ 6690 w 10000"/>
                  <a:gd name="connsiteY749" fmla="*/ 9485 h 10000"/>
                  <a:gd name="connsiteX750" fmla="*/ 6693 w 10000"/>
                  <a:gd name="connsiteY750" fmla="*/ 9479 h 10000"/>
                  <a:gd name="connsiteX751" fmla="*/ 6706 w 10000"/>
                  <a:gd name="connsiteY751" fmla="*/ 9469 h 10000"/>
                  <a:gd name="connsiteX752" fmla="*/ 6709 w 10000"/>
                  <a:gd name="connsiteY752" fmla="*/ 9462 h 10000"/>
                  <a:gd name="connsiteX753" fmla="*/ 6717 w 10000"/>
                  <a:gd name="connsiteY753" fmla="*/ 9459 h 10000"/>
                  <a:gd name="connsiteX754" fmla="*/ 6726 w 10000"/>
                  <a:gd name="connsiteY754" fmla="*/ 9459 h 10000"/>
                  <a:gd name="connsiteX755" fmla="*/ 6742 w 10000"/>
                  <a:gd name="connsiteY755" fmla="*/ 9462 h 10000"/>
                  <a:gd name="connsiteX756" fmla="*/ 6759 w 10000"/>
                  <a:gd name="connsiteY756" fmla="*/ 9479 h 10000"/>
                  <a:gd name="connsiteX757" fmla="*/ 6781 w 10000"/>
                  <a:gd name="connsiteY757" fmla="*/ 9485 h 10000"/>
                  <a:gd name="connsiteX758" fmla="*/ 6795 w 10000"/>
                  <a:gd name="connsiteY758" fmla="*/ 9485 h 10000"/>
                  <a:gd name="connsiteX759" fmla="*/ 6803 w 10000"/>
                  <a:gd name="connsiteY759" fmla="*/ 9498 h 10000"/>
                  <a:gd name="connsiteX760" fmla="*/ 6806 w 10000"/>
                  <a:gd name="connsiteY760" fmla="*/ 9508 h 10000"/>
                  <a:gd name="connsiteX761" fmla="*/ 6823 w 10000"/>
                  <a:gd name="connsiteY761" fmla="*/ 9514 h 10000"/>
                  <a:gd name="connsiteX762" fmla="*/ 6831 w 10000"/>
                  <a:gd name="connsiteY762" fmla="*/ 9514 h 10000"/>
                  <a:gd name="connsiteX763" fmla="*/ 6848 w 10000"/>
                  <a:gd name="connsiteY763" fmla="*/ 9514 h 10000"/>
                  <a:gd name="connsiteX764" fmla="*/ 6856 w 10000"/>
                  <a:gd name="connsiteY764" fmla="*/ 9517 h 10000"/>
                  <a:gd name="connsiteX765" fmla="*/ 6878 w 10000"/>
                  <a:gd name="connsiteY765" fmla="*/ 9524 h 10000"/>
                  <a:gd name="connsiteX766" fmla="*/ 6895 w 10000"/>
                  <a:gd name="connsiteY766" fmla="*/ 9524 h 10000"/>
                  <a:gd name="connsiteX767" fmla="*/ 6917 w 10000"/>
                  <a:gd name="connsiteY767" fmla="*/ 9527 h 10000"/>
                  <a:gd name="connsiteX768" fmla="*/ 6934 w 10000"/>
                  <a:gd name="connsiteY768" fmla="*/ 9534 h 10000"/>
                  <a:gd name="connsiteX769" fmla="*/ 6961 w 10000"/>
                  <a:gd name="connsiteY769" fmla="*/ 9543 h 10000"/>
                  <a:gd name="connsiteX770" fmla="*/ 6989 w 10000"/>
                  <a:gd name="connsiteY770" fmla="*/ 9547 h 10000"/>
                  <a:gd name="connsiteX771" fmla="*/ 7014 w 10000"/>
                  <a:gd name="connsiteY771" fmla="*/ 9543 h 10000"/>
                  <a:gd name="connsiteX772" fmla="*/ 7033 w 10000"/>
                  <a:gd name="connsiteY772" fmla="*/ 9543 h 10000"/>
                  <a:gd name="connsiteX773" fmla="*/ 7042 w 10000"/>
                  <a:gd name="connsiteY773" fmla="*/ 9547 h 10000"/>
                  <a:gd name="connsiteX774" fmla="*/ 7069 w 10000"/>
                  <a:gd name="connsiteY774" fmla="*/ 9647 h 10000"/>
                  <a:gd name="connsiteX775" fmla="*/ 7122 w 10000"/>
                  <a:gd name="connsiteY775" fmla="*/ 9734 h 10000"/>
                  <a:gd name="connsiteX776" fmla="*/ 7147 w 10000"/>
                  <a:gd name="connsiteY776" fmla="*/ 9744 h 10000"/>
                  <a:gd name="connsiteX777" fmla="*/ 7169 w 10000"/>
                  <a:gd name="connsiteY777" fmla="*/ 9741 h 10000"/>
                  <a:gd name="connsiteX778" fmla="*/ 7177 w 10000"/>
                  <a:gd name="connsiteY778" fmla="*/ 9744 h 10000"/>
                  <a:gd name="connsiteX779" fmla="*/ 7186 w 10000"/>
                  <a:gd name="connsiteY779" fmla="*/ 9754 h 10000"/>
                  <a:gd name="connsiteX780" fmla="*/ 7191 w 10000"/>
                  <a:gd name="connsiteY780" fmla="*/ 9773 h 10000"/>
                  <a:gd name="connsiteX781" fmla="*/ 7208 w 10000"/>
                  <a:gd name="connsiteY781" fmla="*/ 9783 h 10000"/>
                  <a:gd name="connsiteX782" fmla="*/ 7219 w 10000"/>
                  <a:gd name="connsiteY782" fmla="*/ 9793 h 10000"/>
                  <a:gd name="connsiteX783" fmla="*/ 7235 w 10000"/>
                  <a:gd name="connsiteY783" fmla="*/ 9802 h 10000"/>
                  <a:gd name="connsiteX784" fmla="*/ 7249 w 10000"/>
                  <a:gd name="connsiteY784" fmla="*/ 9819 h 10000"/>
                  <a:gd name="connsiteX785" fmla="*/ 7255 w 10000"/>
                  <a:gd name="connsiteY785" fmla="*/ 9835 h 10000"/>
                  <a:gd name="connsiteX786" fmla="*/ 7255 w 10000"/>
                  <a:gd name="connsiteY786" fmla="*/ 9848 h 10000"/>
                  <a:gd name="connsiteX787" fmla="*/ 7249 w 10000"/>
                  <a:gd name="connsiteY787" fmla="*/ 9848 h 10000"/>
                  <a:gd name="connsiteX788" fmla="*/ 7244 w 10000"/>
                  <a:gd name="connsiteY788" fmla="*/ 9858 h 10000"/>
                  <a:gd name="connsiteX789" fmla="*/ 7235 w 10000"/>
                  <a:gd name="connsiteY789" fmla="*/ 9883 h 10000"/>
                  <a:gd name="connsiteX790" fmla="*/ 7244 w 10000"/>
                  <a:gd name="connsiteY790" fmla="*/ 9903 h 10000"/>
                  <a:gd name="connsiteX791" fmla="*/ 7258 w 10000"/>
                  <a:gd name="connsiteY791" fmla="*/ 9926 h 10000"/>
                  <a:gd name="connsiteX792" fmla="*/ 7263 w 10000"/>
                  <a:gd name="connsiteY792" fmla="*/ 9948 h 10000"/>
                  <a:gd name="connsiteX793" fmla="*/ 7274 w 10000"/>
                  <a:gd name="connsiteY793" fmla="*/ 9968 h 10000"/>
                  <a:gd name="connsiteX794" fmla="*/ 7283 w 10000"/>
                  <a:gd name="connsiteY794" fmla="*/ 9987 h 10000"/>
                  <a:gd name="connsiteX795" fmla="*/ 7291 w 10000"/>
                  <a:gd name="connsiteY795" fmla="*/ 10000 h 10000"/>
                  <a:gd name="connsiteX796" fmla="*/ 7305 w 10000"/>
                  <a:gd name="connsiteY796" fmla="*/ 9997 h 10000"/>
                  <a:gd name="connsiteX797" fmla="*/ 7313 w 10000"/>
                  <a:gd name="connsiteY797" fmla="*/ 9977 h 10000"/>
                  <a:gd name="connsiteX798" fmla="*/ 7324 w 10000"/>
                  <a:gd name="connsiteY798" fmla="*/ 9968 h 10000"/>
                  <a:gd name="connsiteX799" fmla="*/ 7341 w 10000"/>
                  <a:gd name="connsiteY799" fmla="*/ 9971 h 10000"/>
                  <a:gd name="connsiteX800" fmla="*/ 7368 w 10000"/>
                  <a:gd name="connsiteY800" fmla="*/ 9987 h 10000"/>
                  <a:gd name="connsiteX801" fmla="*/ 7380 w 10000"/>
                  <a:gd name="connsiteY801" fmla="*/ 9990 h 10000"/>
                  <a:gd name="connsiteX802" fmla="*/ 7393 w 10000"/>
                  <a:gd name="connsiteY802" fmla="*/ 9981 h 10000"/>
                  <a:gd name="connsiteX803" fmla="*/ 7404 w 10000"/>
                  <a:gd name="connsiteY803" fmla="*/ 9968 h 10000"/>
                  <a:gd name="connsiteX804" fmla="*/ 7418 w 10000"/>
                  <a:gd name="connsiteY804" fmla="*/ 9948 h 10000"/>
                  <a:gd name="connsiteX805" fmla="*/ 7427 w 10000"/>
                  <a:gd name="connsiteY805" fmla="*/ 9922 h 10000"/>
                  <a:gd name="connsiteX806" fmla="*/ 7427 w 10000"/>
                  <a:gd name="connsiteY806" fmla="*/ 9906 h 10000"/>
                  <a:gd name="connsiteX807" fmla="*/ 7404 w 10000"/>
                  <a:gd name="connsiteY807" fmla="*/ 9877 h 10000"/>
                  <a:gd name="connsiteX808" fmla="*/ 7388 w 10000"/>
                  <a:gd name="connsiteY808" fmla="*/ 9854 h 10000"/>
                  <a:gd name="connsiteX809" fmla="*/ 7385 w 10000"/>
                  <a:gd name="connsiteY809" fmla="*/ 9845 h 10000"/>
                  <a:gd name="connsiteX810" fmla="*/ 7385 w 10000"/>
                  <a:gd name="connsiteY810" fmla="*/ 9825 h 10000"/>
                  <a:gd name="connsiteX811" fmla="*/ 7385 w 10000"/>
                  <a:gd name="connsiteY811" fmla="*/ 9819 h 10000"/>
                  <a:gd name="connsiteX812" fmla="*/ 7393 w 10000"/>
                  <a:gd name="connsiteY812" fmla="*/ 9809 h 10000"/>
                  <a:gd name="connsiteX813" fmla="*/ 7404 w 10000"/>
                  <a:gd name="connsiteY813" fmla="*/ 9793 h 10000"/>
                  <a:gd name="connsiteX814" fmla="*/ 7413 w 10000"/>
                  <a:gd name="connsiteY814" fmla="*/ 9783 h 10000"/>
                  <a:gd name="connsiteX815" fmla="*/ 7404 w 10000"/>
                  <a:gd name="connsiteY815" fmla="*/ 9770 h 10000"/>
                  <a:gd name="connsiteX816" fmla="*/ 7388 w 10000"/>
                  <a:gd name="connsiteY816" fmla="*/ 9760 h 10000"/>
                  <a:gd name="connsiteX817" fmla="*/ 7371 w 10000"/>
                  <a:gd name="connsiteY817" fmla="*/ 9744 h 10000"/>
                  <a:gd name="connsiteX818" fmla="*/ 7363 w 10000"/>
                  <a:gd name="connsiteY818" fmla="*/ 9731 h 10000"/>
                  <a:gd name="connsiteX819" fmla="*/ 7355 w 10000"/>
                  <a:gd name="connsiteY819" fmla="*/ 9715 h 10000"/>
                  <a:gd name="connsiteX820" fmla="*/ 7360 w 10000"/>
                  <a:gd name="connsiteY820" fmla="*/ 9686 h 10000"/>
                  <a:gd name="connsiteX821" fmla="*/ 7363 w 10000"/>
                  <a:gd name="connsiteY821" fmla="*/ 9657 h 10000"/>
                  <a:gd name="connsiteX822" fmla="*/ 7360 w 10000"/>
                  <a:gd name="connsiteY822" fmla="*/ 9631 h 10000"/>
                  <a:gd name="connsiteX823" fmla="*/ 7346 w 10000"/>
                  <a:gd name="connsiteY823" fmla="*/ 9611 h 10000"/>
                  <a:gd name="connsiteX824" fmla="*/ 7332 w 10000"/>
                  <a:gd name="connsiteY824" fmla="*/ 9585 h 10000"/>
                  <a:gd name="connsiteX825" fmla="*/ 7324 w 10000"/>
                  <a:gd name="connsiteY825" fmla="*/ 9573 h 10000"/>
                  <a:gd name="connsiteX826" fmla="*/ 7324 w 10000"/>
                  <a:gd name="connsiteY826" fmla="*/ 9553 h 10000"/>
                  <a:gd name="connsiteX827" fmla="*/ 7324 w 10000"/>
                  <a:gd name="connsiteY827" fmla="*/ 9543 h 10000"/>
                  <a:gd name="connsiteX828" fmla="*/ 7324 w 10000"/>
                  <a:gd name="connsiteY828" fmla="*/ 9517 h 10000"/>
                  <a:gd name="connsiteX829" fmla="*/ 7324 w 10000"/>
                  <a:gd name="connsiteY829" fmla="*/ 9498 h 10000"/>
                  <a:gd name="connsiteX830" fmla="*/ 7332 w 10000"/>
                  <a:gd name="connsiteY830" fmla="*/ 9479 h 10000"/>
                  <a:gd name="connsiteX831" fmla="*/ 7341 w 10000"/>
                  <a:gd name="connsiteY831" fmla="*/ 9462 h 10000"/>
                  <a:gd name="connsiteX832" fmla="*/ 7352 w 10000"/>
                  <a:gd name="connsiteY832" fmla="*/ 9459 h 10000"/>
                  <a:gd name="connsiteX833" fmla="*/ 7360 w 10000"/>
                  <a:gd name="connsiteY833" fmla="*/ 9443 h 10000"/>
                  <a:gd name="connsiteX834" fmla="*/ 7363 w 10000"/>
                  <a:gd name="connsiteY834" fmla="*/ 9433 h 10000"/>
                  <a:gd name="connsiteX835" fmla="*/ 7377 w 10000"/>
                  <a:gd name="connsiteY835" fmla="*/ 9433 h 10000"/>
                  <a:gd name="connsiteX836" fmla="*/ 7388 w 10000"/>
                  <a:gd name="connsiteY836" fmla="*/ 9430 h 10000"/>
                  <a:gd name="connsiteX837" fmla="*/ 7396 w 10000"/>
                  <a:gd name="connsiteY837" fmla="*/ 9430 h 10000"/>
                  <a:gd name="connsiteX838" fmla="*/ 7402 w 10000"/>
                  <a:gd name="connsiteY838" fmla="*/ 9424 h 10000"/>
                  <a:gd name="connsiteX839" fmla="*/ 7396 w 10000"/>
                  <a:gd name="connsiteY839" fmla="*/ 9414 h 10000"/>
                  <a:gd name="connsiteX840" fmla="*/ 7388 w 10000"/>
                  <a:gd name="connsiteY840" fmla="*/ 9401 h 10000"/>
                  <a:gd name="connsiteX841" fmla="*/ 7371 w 10000"/>
                  <a:gd name="connsiteY841" fmla="*/ 9391 h 10000"/>
                  <a:gd name="connsiteX842" fmla="*/ 7355 w 10000"/>
                  <a:gd name="connsiteY842" fmla="*/ 9375 h 10000"/>
                  <a:gd name="connsiteX843" fmla="*/ 7332 w 10000"/>
                  <a:gd name="connsiteY843" fmla="*/ 9356 h 10000"/>
                  <a:gd name="connsiteX844" fmla="*/ 7313 w 10000"/>
                  <a:gd name="connsiteY844" fmla="*/ 9330 h 10000"/>
                  <a:gd name="connsiteX845" fmla="*/ 7307 w 10000"/>
                  <a:gd name="connsiteY845" fmla="*/ 9310 h 10000"/>
                  <a:gd name="connsiteX846" fmla="*/ 7305 w 10000"/>
                  <a:gd name="connsiteY846" fmla="*/ 9291 h 10000"/>
                  <a:gd name="connsiteX847" fmla="*/ 7305 w 10000"/>
                  <a:gd name="connsiteY847" fmla="*/ 9278 h 10000"/>
                  <a:gd name="connsiteX848" fmla="*/ 7296 w 10000"/>
                  <a:gd name="connsiteY848" fmla="*/ 9268 h 10000"/>
                  <a:gd name="connsiteX849" fmla="*/ 7296 w 10000"/>
                  <a:gd name="connsiteY849" fmla="*/ 9249 h 10000"/>
                  <a:gd name="connsiteX850" fmla="*/ 7291 w 10000"/>
                  <a:gd name="connsiteY850" fmla="*/ 9226 h 10000"/>
                  <a:gd name="connsiteX851" fmla="*/ 7283 w 10000"/>
                  <a:gd name="connsiteY851" fmla="*/ 9213 h 10000"/>
                  <a:gd name="connsiteX852" fmla="*/ 7274 w 10000"/>
                  <a:gd name="connsiteY852" fmla="*/ 9194 h 10000"/>
                  <a:gd name="connsiteX853" fmla="*/ 7274 w 10000"/>
                  <a:gd name="connsiteY853" fmla="*/ 9174 h 10000"/>
                  <a:gd name="connsiteX854" fmla="*/ 7280 w 10000"/>
                  <a:gd name="connsiteY854" fmla="*/ 9148 h 10000"/>
                  <a:gd name="connsiteX855" fmla="*/ 7283 w 10000"/>
                  <a:gd name="connsiteY855" fmla="*/ 9119 h 10000"/>
                  <a:gd name="connsiteX856" fmla="*/ 7291 w 10000"/>
                  <a:gd name="connsiteY856" fmla="*/ 9100 h 10000"/>
                  <a:gd name="connsiteX857" fmla="*/ 7307 w 10000"/>
                  <a:gd name="connsiteY857" fmla="*/ 9080 h 10000"/>
                  <a:gd name="connsiteX858" fmla="*/ 7324 w 10000"/>
                  <a:gd name="connsiteY858" fmla="*/ 9054 h 10000"/>
                  <a:gd name="connsiteX859" fmla="*/ 7341 w 10000"/>
                  <a:gd name="connsiteY859" fmla="*/ 9054 h 10000"/>
                  <a:gd name="connsiteX860" fmla="*/ 7352 w 10000"/>
                  <a:gd name="connsiteY860" fmla="*/ 9054 h 10000"/>
                  <a:gd name="connsiteX861" fmla="*/ 7346 w 10000"/>
                  <a:gd name="connsiteY861" fmla="*/ 9032 h 10000"/>
                  <a:gd name="connsiteX862" fmla="*/ 7341 w 10000"/>
                  <a:gd name="connsiteY862" fmla="*/ 9022 h 10000"/>
                  <a:gd name="connsiteX863" fmla="*/ 7352 w 10000"/>
                  <a:gd name="connsiteY863" fmla="*/ 8999 h 10000"/>
                  <a:gd name="connsiteX864" fmla="*/ 7360 w 10000"/>
                  <a:gd name="connsiteY864" fmla="*/ 8967 h 10000"/>
                  <a:gd name="connsiteX865" fmla="*/ 7368 w 10000"/>
                  <a:gd name="connsiteY865" fmla="*/ 8922 h 10000"/>
                  <a:gd name="connsiteX866" fmla="*/ 7377 w 10000"/>
                  <a:gd name="connsiteY866" fmla="*/ 8896 h 10000"/>
                  <a:gd name="connsiteX867" fmla="*/ 7380 w 10000"/>
                  <a:gd name="connsiteY867" fmla="*/ 8867 h 10000"/>
                  <a:gd name="connsiteX868" fmla="*/ 7402 w 10000"/>
                  <a:gd name="connsiteY868" fmla="*/ 8824 h 10000"/>
                  <a:gd name="connsiteX869" fmla="*/ 7402 w 10000"/>
                  <a:gd name="connsiteY869" fmla="*/ 8808 h 10000"/>
                  <a:gd name="connsiteX870" fmla="*/ 7393 w 10000"/>
                  <a:gd name="connsiteY870" fmla="*/ 8795 h 10000"/>
                  <a:gd name="connsiteX871" fmla="*/ 7388 w 10000"/>
                  <a:gd name="connsiteY871" fmla="*/ 8799 h 10000"/>
                  <a:gd name="connsiteX872" fmla="*/ 7396 w 10000"/>
                  <a:gd name="connsiteY872" fmla="*/ 8789 h 10000"/>
                  <a:gd name="connsiteX873" fmla="*/ 7404 w 10000"/>
                  <a:gd name="connsiteY873" fmla="*/ 8789 h 10000"/>
                  <a:gd name="connsiteX874" fmla="*/ 7421 w 10000"/>
                  <a:gd name="connsiteY874" fmla="*/ 8769 h 10000"/>
                  <a:gd name="connsiteX875" fmla="*/ 7443 w 10000"/>
                  <a:gd name="connsiteY875" fmla="*/ 8763 h 10000"/>
                  <a:gd name="connsiteX876" fmla="*/ 7452 w 10000"/>
                  <a:gd name="connsiteY876" fmla="*/ 8769 h 10000"/>
                  <a:gd name="connsiteX877" fmla="*/ 7468 w 10000"/>
                  <a:gd name="connsiteY877" fmla="*/ 8769 h 10000"/>
                  <a:gd name="connsiteX878" fmla="*/ 7499 w 10000"/>
                  <a:gd name="connsiteY878" fmla="*/ 8763 h 10000"/>
                  <a:gd name="connsiteX879" fmla="*/ 7526 w 10000"/>
                  <a:gd name="connsiteY879" fmla="*/ 8763 h 10000"/>
                  <a:gd name="connsiteX880" fmla="*/ 7532 w 10000"/>
                  <a:gd name="connsiteY880" fmla="*/ 8763 h 10000"/>
                  <a:gd name="connsiteX881" fmla="*/ 7554 w 10000"/>
                  <a:gd name="connsiteY881" fmla="*/ 8744 h 10000"/>
                  <a:gd name="connsiteX882" fmla="*/ 7571 w 10000"/>
                  <a:gd name="connsiteY882" fmla="*/ 8731 h 10000"/>
                  <a:gd name="connsiteX883" fmla="*/ 7587 w 10000"/>
                  <a:gd name="connsiteY883" fmla="*/ 8711 h 10000"/>
                  <a:gd name="connsiteX884" fmla="*/ 7607 w 10000"/>
                  <a:gd name="connsiteY884" fmla="*/ 8711 h 10000"/>
                  <a:gd name="connsiteX885" fmla="*/ 7634 w 10000"/>
                  <a:gd name="connsiteY885" fmla="*/ 8705 h 10000"/>
                  <a:gd name="connsiteX886" fmla="*/ 7643 w 10000"/>
                  <a:gd name="connsiteY886" fmla="*/ 8682 h 10000"/>
                  <a:gd name="connsiteX887" fmla="*/ 7654 w 10000"/>
                  <a:gd name="connsiteY887" fmla="*/ 8666 h 10000"/>
                  <a:gd name="connsiteX888" fmla="*/ 7668 w 10000"/>
                  <a:gd name="connsiteY888" fmla="*/ 8666 h 10000"/>
                  <a:gd name="connsiteX889" fmla="*/ 7676 w 10000"/>
                  <a:gd name="connsiteY889" fmla="*/ 8682 h 10000"/>
                  <a:gd name="connsiteX890" fmla="*/ 7704 w 10000"/>
                  <a:gd name="connsiteY890" fmla="*/ 8669 h 10000"/>
                  <a:gd name="connsiteX891" fmla="*/ 7712 w 10000"/>
                  <a:gd name="connsiteY891" fmla="*/ 8669 h 10000"/>
                  <a:gd name="connsiteX892" fmla="*/ 7720 w 10000"/>
                  <a:gd name="connsiteY892" fmla="*/ 8669 h 10000"/>
                  <a:gd name="connsiteX893" fmla="*/ 7726 w 10000"/>
                  <a:gd name="connsiteY893" fmla="*/ 8656 h 10000"/>
                  <a:gd name="connsiteX894" fmla="*/ 7734 w 10000"/>
                  <a:gd name="connsiteY894" fmla="*/ 8650 h 10000"/>
                  <a:gd name="connsiteX895" fmla="*/ 7742 w 10000"/>
                  <a:gd name="connsiteY895" fmla="*/ 8650 h 10000"/>
                  <a:gd name="connsiteX896" fmla="*/ 7759 w 10000"/>
                  <a:gd name="connsiteY896" fmla="*/ 8650 h 10000"/>
                  <a:gd name="connsiteX897" fmla="*/ 7756 w 10000"/>
                  <a:gd name="connsiteY897" fmla="*/ 8630 h 10000"/>
                  <a:gd name="connsiteX898" fmla="*/ 7751 w 10000"/>
                  <a:gd name="connsiteY898" fmla="*/ 8627 h 10000"/>
                  <a:gd name="connsiteX899" fmla="*/ 7742 w 10000"/>
                  <a:gd name="connsiteY899" fmla="*/ 8620 h 10000"/>
                  <a:gd name="connsiteX900" fmla="*/ 7734 w 10000"/>
                  <a:gd name="connsiteY900" fmla="*/ 8591 h 10000"/>
                  <a:gd name="connsiteX901" fmla="*/ 7709 w 10000"/>
                  <a:gd name="connsiteY901" fmla="*/ 8582 h 10000"/>
                  <a:gd name="connsiteX902" fmla="*/ 7695 w 10000"/>
                  <a:gd name="connsiteY902" fmla="*/ 8578 h 10000"/>
                  <a:gd name="connsiteX903" fmla="*/ 7668 w 10000"/>
                  <a:gd name="connsiteY903" fmla="*/ 8562 h 10000"/>
                  <a:gd name="connsiteX904" fmla="*/ 7645 w 10000"/>
                  <a:gd name="connsiteY904" fmla="*/ 8552 h 10000"/>
                  <a:gd name="connsiteX905" fmla="*/ 7615 w 10000"/>
                  <a:gd name="connsiteY905" fmla="*/ 8543 h 10000"/>
                  <a:gd name="connsiteX906" fmla="*/ 7596 w 10000"/>
                  <a:gd name="connsiteY906" fmla="*/ 8527 h 10000"/>
                  <a:gd name="connsiteX907" fmla="*/ 7565 w 10000"/>
                  <a:gd name="connsiteY907" fmla="*/ 8494 h 10000"/>
                  <a:gd name="connsiteX908" fmla="*/ 7562 w 10000"/>
                  <a:gd name="connsiteY908" fmla="*/ 8475 h 10000"/>
                  <a:gd name="connsiteX909" fmla="*/ 7540 w 10000"/>
                  <a:gd name="connsiteY909" fmla="*/ 8455 h 10000"/>
                  <a:gd name="connsiteX910" fmla="*/ 7535 w 10000"/>
                  <a:gd name="connsiteY910" fmla="*/ 8446 h 10000"/>
                  <a:gd name="connsiteX911" fmla="*/ 7535 w 10000"/>
                  <a:gd name="connsiteY911" fmla="*/ 8420 h 10000"/>
                  <a:gd name="connsiteX912" fmla="*/ 7535 w 10000"/>
                  <a:gd name="connsiteY912" fmla="*/ 8391 h 10000"/>
                  <a:gd name="connsiteX913" fmla="*/ 7548 w 10000"/>
                  <a:gd name="connsiteY913" fmla="*/ 8345 h 10000"/>
                  <a:gd name="connsiteX914" fmla="*/ 7562 w 10000"/>
                  <a:gd name="connsiteY914" fmla="*/ 8319 h 10000"/>
                  <a:gd name="connsiteX915" fmla="*/ 7582 w 10000"/>
                  <a:gd name="connsiteY915" fmla="*/ 8310 h 10000"/>
                  <a:gd name="connsiteX916" fmla="*/ 7607 w 10000"/>
                  <a:gd name="connsiteY916" fmla="*/ 8300 h 10000"/>
                  <a:gd name="connsiteX917" fmla="*/ 7629 w 10000"/>
                  <a:gd name="connsiteY917" fmla="*/ 8300 h 10000"/>
                  <a:gd name="connsiteX918" fmla="*/ 7651 w 10000"/>
                  <a:gd name="connsiteY918" fmla="*/ 8297 h 10000"/>
                  <a:gd name="connsiteX919" fmla="*/ 7668 w 10000"/>
                  <a:gd name="connsiteY919" fmla="*/ 8280 h 10000"/>
                  <a:gd name="connsiteX920" fmla="*/ 7687 w 10000"/>
                  <a:gd name="connsiteY920" fmla="*/ 8267 h 10000"/>
                  <a:gd name="connsiteX921" fmla="*/ 7693 w 10000"/>
                  <a:gd name="connsiteY921" fmla="*/ 8261 h 10000"/>
                  <a:gd name="connsiteX922" fmla="*/ 7701 w 10000"/>
                  <a:gd name="connsiteY922" fmla="*/ 8248 h 10000"/>
                  <a:gd name="connsiteX923" fmla="*/ 7712 w 10000"/>
                  <a:gd name="connsiteY923" fmla="*/ 8238 h 10000"/>
                  <a:gd name="connsiteX924" fmla="*/ 7731 w 10000"/>
                  <a:gd name="connsiteY924" fmla="*/ 8222 h 10000"/>
                  <a:gd name="connsiteX925" fmla="*/ 7740 w 10000"/>
                  <a:gd name="connsiteY925" fmla="*/ 8206 h 10000"/>
                  <a:gd name="connsiteX926" fmla="*/ 7756 w 10000"/>
                  <a:gd name="connsiteY926" fmla="*/ 8183 h 10000"/>
                  <a:gd name="connsiteX927" fmla="*/ 7773 w 10000"/>
                  <a:gd name="connsiteY927" fmla="*/ 8177 h 10000"/>
                  <a:gd name="connsiteX928" fmla="*/ 7784 w 10000"/>
                  <a:gd name="connsiteY928" fmla="*/ 8183 h 10000"/>
                  <a:gd name="connsiteX929" fmla="*/ 7801 w 10000"/>
                  <a:gd name="connsiteY929" fmla="*/ 8174 h 10000"/>
                  <a:gd name="connsiteX930" fmla="*/ 7801 w 10000"/>
                  <a:gd name="connsiteY930" fmla="*/ 8157 h 10000"/>
                  <a:gd name="connsiteX931" fmla="*/ 7817 w 10000"/>
                  <a:gd name="connsiteY931" fmla="*/ 8164 h 10000"/>
                  <a:gd name="connsiteX932" fmla="*/ 7837 w 10000"/>
                  <a:gd name="connsiteY932" fmla="*/ 8164 h 10000"/>
                  <a:gd name="connsiteX933" fmla="*/ 7856 w 10000"/>
                  <a:gd name="connsiteY933" fmla="*/ 8164 h 10000"/>
                  <a:gd name="connsiteX934" fmla="*/ 7870 w 10000"/>
                  <a:gd name="connsiteY934" fmla="*/ 8167 h 10000"/>
                  <a:gd name="connsiteX935" fmla="*/ 7881 w 10000"/>
                  <a:gd name="connsiteY935" fmla="*/ 8174 h 10000"/>
                  <a:gd name="connsiteX936" fmla="*/ 7898 w 10000"/>
                  <a:gd name="connsiteY936" fmla="*/ 8187 h 10000"/>
                  <a:gd name="connsiteX937" fmla="*/ 7917 w 10000"/>
                  <a:gd name="connsiteY937" fmla="*/ 8187 h 10000"/>
                  <a:gd name="connsiteX938" fmla="*/ 7928 w 10000"/>
                  <a:gd name="connsiteY938" fmla="*/ 8157 h 10000"/>
                  <a:gd name="connsiteX939" fmla="*/ 7942 w 10000"/>
                  <a:gd name="connsiteY939" fmla="*/ 8157 h 10000"/>
                  <a:gd name="connsiteX940" fmla="*/ 7958 w 10000"/>
                  <a:gd name="connsiteY940" fmla="*/ 8164 h 10000"/>
                  <a:gd name="connsiteX941" fmla="*/ 7983 w 10000"/>
                  <a:gd name="connsiteY941" fmla="*/ 8144 h 10000"/>
                  <a:gd name="connsiteX942" fmla="*/ 8000 w 10000"/>
                  <a:gd name="connsiteY942" fmla="*/ 8109 h 10000"/>
                  <a:gd name="connsiteX943" fmla="*/ 7994 w 10000"/>
                  <a:gd name="connsiteY943" fmla="*/ 8093 h 10000"/>
                  <a:gd name="connsiteX944" fmla="*/ 7983 w 10000"/>
                  <a:gd name="connsiteY944" fmla="*/ 8070 h 10000"/>
                  <a:gd name="connsiteX945" fmla="*/ 7986 w 10000"/>
                  <a:gd name="connsiteY945" fmla="*/ 8063 h 10000"/>
                  <a:gd name="connsiteX946" fmla="*/ 7978 w 10000"/>
                  <a:gd name="connsiteY946" fmla="*/ 8044 h 10000"/>
                  <a:gd name="connsiteX947" fmla="*/ 7986 w 10000"/>
                  <a:gd name="connsiteY947" fmla="*/ 8002 h 10000"/>
                  <a:gd name="connsiteX948" fmla="*/ 7983 w 10000"/>
                  <a:gd name="connsiteY948" fmla="*/ 7947 h 10000"/>
                  <a:gd name="connsiteX949" fmla="*/ 7961 w 10000"/>
                  <a:gd name="connsiteY949" fmla="*/ 7931 h 10000"/>
                  <a:gd name="connsiteX950" fmla="*/ 7958 w 10000"/>
                  <a:gd name="connsiteY950" fmla="*/ 7898 h 10000"/>
                  <a:gd name="connsiteX951" fmla="*/ 7953 w 10000"/>
                  <a:gd name="connsiteY951" fmla="*/ 7856 h 10000"/>
                  <a:gd name="connsiteX952" fmla="*/ 7967 w 10000"/>
                  <a:gd name="connsiteY952" fmla="*/ 7837 h 10000"/>
                  <a:gd name="connsiteX953" fmla="*/ 7950 w 10000"/>
                  <a:gd name="connsiteY953" fmla="*/ 7824 h 10000"/>
                  <a:gd name="connsiteX954" fmla="*/ 7906 w 10000"/>
                  <a:gd name="connsiteY954" fmla="*/ 7814 h 10000"/>
                  <a:gd name="connsiteX955" fmla="*/ 7878 w 10000"/>
                  <a:gd name="connsiteY955" fmla="*/ 7814 h 10000"/>
                  <a:gd name="connsiteX956" fmla="*/ 7870 w 10000"/>
                  <a:gd name="connsiteY956" fmla="*/ 7795 h 10000"/>
                  <a:gd name="connsiteX957" fmla="*/ 7878 w 10000"/>
                  <a:gd name="connsiteY957" fmla="*/ 7778 h 10000"/>
                  <a:gd name="connsiteX958" fmla="*/ 7881 w 10000"/>
                  <a:gd name="connsiteY958" fmla="*/ 7775 h 10000"/>
                  <a:gd name="connsiteX959" fmla="*/ 7878 w 10000"/>
                  <a:gd name="connsiteY959" fmla="*/ 7743 h 10000"/>
                  <a:gd name="connsiteX960" fmla="*/ 7895 w 10000"/>
                  <a:gd name="connsiteY960" fmla="*/ 7733 h 10000"/>
                  <a:gd name="connsiteX961" fmla="*/ 7911 w 10000"/>
                  <a:gd name="connsiteY961" fmla="*/ 7710 h 10000"/>
                  <a:gd name="connsiteX962" fmla="*/ 7911 w 10000"/>
                  <a:gd name="connsiteY962" fmla="*/ 7665 h 10000"/>
                  <a:gd name="connsiteX963" fmla="*/ 7917 w 10000"/>
                  <a:gd name="connsiteY963" fmla="*/ 7600 h 10000"/>
                  <a:gd name="connsiteX964" fmla="*/ 7928 w 10000"/>
                  <a:gd name="connsiteY964" fmla="*/ 7581 h 10000"/>
                  <a:gd name="connsiteX965" fmla="*/ 7917 w 10000"/>
                  <a:gd name="connsiteY965" fmla="*/ 7474 h 10000"/>
                  <a:gd name="connsiteX966" fmla="*/ 7873 w 10000"/>
                  <a:gd name="connsiteY966" fmla="*/ 7335 h 10000"/>
                  <a:gd name="connsiteX967" fmla="*/ 7756 w 10000"/>
                  <a:gd name="connsiteY967" fmla="*/ 7050 h 10000"/>
                  <a:gd name="connsiteX968" fmla="*/ 7679 w 10000"/>
                  <a:gd name="connsiteY968" fmla="*/ 6839 h 10000"/>
                  <a:gd name="connsiteX969" fmla="*/ 7668 w 10000"/>
                  <a:gd name="connsiteY969" fmla="*/ 6823 h 10000"/>
                  <a:gd name="connsiteX970" fmla="*/ 7659 w 10000"/>
                  <a:gd name="connsiteY970" fmla="*/ 6768 h 10000"/>
                  <a:gd name="connsiteX971" fmla="*/ 7659 w 10000"/>
                  <a:gd name="connsiteY971" fmla="*/ 6739 h 10000"/>
                  <a:gd name="connsiteX972" fmla="*/ 7651 w 10000"/>
                  <a:gd name="connsiteY972" fmla="*/ 6713 h 10000"/>
                  <a:gd name="connsiteX973" fmla="*/ 7654 w 10000"/>
                  <a:gd name="connsiteY973" fmla="*/ 6684 h 10000"/>
                  <a:gd name="connsiteX974" fmla="*/ 7643 w 10000"/>
                  <a:gd name="connsiteY974" fmla="*/ 6626 h 10000"/>
                  <a:gd name="connsiteX975" fmla="*/ 7629 w 10000"/>
                  <a:gd name="connsiteY975" fmla="*/ 6600 h 10000"/>
                  <a:gd name="connsiteX976" fmla="*/ 7629 w 10000"/>
                  <a:gd name="connsiteY976" fmla="*/ 6580 h 10000"/>
                  <a:gd name="connsiteX977" fmla="*/ 7623 w 10000"/>
                  <a:gd name="connsiteY977" fmla="*/ 6541 h 10000"/>
                  <a:gd name="connsiteX978" fmla="*/ 7615 w 10000"/>
                  <a:gd name="connsiteY978" fmla="*/ 6522 h 10000"/>
                  <a:gd name="connsiteX979" fmla="*/ 7598 w 10000"/>
                  <a:gd name="connsiteY979" fmla="*/ 6509 h 10000"/>
                  <a:gd name="connsiteX980" fmla="*/ 7587 w 10000"/>
                  <a:gd name="connsiteY980" fmla="*/ 6493 h 10000"/>
                  <a:gd name="connsiteX981" fmla="*/ 7579 w 10000"/>
                  <a:gd name="connsiteY981" fmla="*/ 6464 h 10000"/>
                  <a:gd name="connsiteX982" fmla="*/ 7587 w 10000"/>
                  <a:gd name="connsiteY982" fmla="*/ 6438 h 10000"/>
                  <a:gd name="connsiteX983" fmla="*/ 7596 w 10000"/>
                  <a:gd name="connsiteY983" fmla="*/ 6425 h 10000"/>
                  <a:gd name="connsiteX984" fmla="*/ 7590 w 10000"/>
                  <a:gd name="connsiteY984" fmla="*/ 6396 h 10000"/>
                  <a:gd name="connsiteX985" fmla="*/ 7590 w 10000"/>
                  <a:gd name="connsiteY985" fmla="*/ 6373 h 10000"/>
                  <a:gd name="connsiteX986" fmla="*/ 7587 w 10000"/>
                  <a:gd name="connsiteY986" fmla="*/ 6354 h 10000"/>
                  <a:gd name="connsiteX987" fmla="*/ 7582 w 10000"/>
                  <a:gd name="connsiteY987" fmla="*/ 6344 h 10000"/>
                  <a:gd name="connsiteX988" fmla="*/ 7582 w 10000"/>
                  <a:gd name="connsiteY988" fmla="*/ 6324 h 10000"/>
                  <a:gd name="connsiteX989" fmla="*/ 7571 w 10000"/>
                  <a:gd name="connsiteY989" fmla="*/ 6302 h 10000"/>
                  <a:gd name="connsiteX990" fmla="*/ 7548 w 10000"/>
                  <a:gd name="connsiteY990" fmla="*/ 6256 h 10000"/>
                  <a:gd name="connsiteX991" fmla="*/ 7546 w 10000"/>
                  <a:gd name="connsiteY991" fmla="*/ 6218 h 10000"/>
                  <a:gd name="connsiteX992" fmla="*/ 7540 w 10000"/>
                  <a:gd name="connsiteY992" fmla="*/ 6159 h 10000"/>
                  <a:gd name="connsiteX993" fmla="*/ 7535 w 10000"/>
                  <a:gd name="connsiteY993" fmla="*/ 6114 h 10000"/>
                  <a:gd name="connsiteX994" fmla="*/ 7535 w 10000"/>
                  <a:gd name="connsiteY994" fmla="*/ 6088 h 10000"/>
                  <a:gd name="connsiteX995" fmla="*/ 7540 w 10000"/>
                  <a:gd name="connsiteY995" fmla="*/ 6049 h 10000"/>
                  <a:gd name="connsiteX996" fmla="*/ 7546 w 10000"/>
                  <a:gd name="connsiteY996" fmla="*/ 6004 h 10000"/>
                  <a:gd name="connsiteX997" fmla="*/ 7548 w 10000"/>
                  <a:gd name="connsiteY997" fmla="*/ 5965 h 10000"/>
                  <a:gd name="connsiteX998" fmla="*/ 7548 w 10000"/>
                  <a:gd name="connsiteY998" fmla="*/ 5946 h 10000"/>
                  <a:gd name="connsiteX999" fmla="*/ 7548 w 10000"/>
                  <a:gd name="connsiteY999" fmla="*/ 5933 h 10000"/>
                  <a:gd name="connsiteX1000" fmla="*/ 7548 w 10000"/>
                  <a:gd name="connsiteY1000" fmla="*/ 5910 h 10000"/>
                  <a:gd name="connsiteX1001" fmla="*/ 7548 w 10000"/>
                  <a:gd name="connsiteY1001" fmla="*/ 5897 h 10000"/>
                  <a:gd name="connsiteX1002" fmla="*/ 7546 w 10000"/>
                  <a:gd name="connsiteY1002" fmla="*/ 5871 h 10000"/>
                  <a:gd name="connsiteX1003" fmla="*/ 7535 w 10000"/>
                  <a:gd name="connsiteY1003" fmla="*/ 5839 h 10000"/>
                  <a:gd name="connsiteX1004" fmla="*/ 7524 w 10000"/>
                  <a:gd name="connsiteY1004" fmla="*/ 5797 h 10000"/>
                  <a:gd name="connsiteX1005" fmla="*/ 7518 w 10000"/>
                  <a:gd name="connsiteY1005" fmla="*/ 5767 h 10000"/>
                  <a:gd name="connsiteX1006" fmla="*/ 7515 w 10000"/>
                  <a:gd name="connsiteY1006" fmla="*/ 5745 h 10000"/>
                  <a:gd name="connsiteX1007" fmla="*/ 7501 w 10000"/>
                  <a:gd name="connsiteY1007" fmla="*/ 5683 h 10000"/>
                  <a:gd name="connsiteX1008" fmla="*/ 7490 w 10000"/>
                  <a:gd name="connsiteY1008" fmla="*/ 5631 h 10000"/>
                  <a:gd name="connsiteX1009" fmla="*/ 7482 w 10000"/>
                  <a:gd name="connsiteY1009" fmla="*/ 5593 h 10000"/>
                  <a:gd name="connsiteX1010" fmla="*/ 7476 w 10000"/>
                  <a:gd name="connsiteY1010" fmla="*/ 5570 h 10000"/>
                  <a:gd name="connsiteX1011" fmla="*/ 7476 w 10000"/>
                  <a:gd name="connsiteY1011" fmla="*/ 5528 h 10000"/>
                  <a:gd name="connsiteX1012" fmla="*/ 7482 w 10000"/>
                  <a:gd name="connsiteY1012" fmla="*/ 5502 h 10000"/>
                  <a:gd name="connsiteX1013" fmla="*/ 7490 w 10000"/>
                  <a:gd name="connsiteY1013" fmla="*/ 5489 h 10000"/>
                  <a:gd name="connsiteX1014" fmla="*/ 7499 w 10000"/>
                  <a:gd name="connsiteY1014" fmla="*/ 5479 h 10000"/>
                  <a:gd name="connsiteX1015" fmla="*/ 7493 w 10000"/>
                  <a:gd name="connsiteY1015" fmla="*/ 5427 h 10000"/>
                  <a:gd name="connsiteX1016" fmla="*/ 7501 w 10000"/>
                  <a:gd name="connsiteY1016" fmla="*/ 5415 h 10000"/>
                  <a:gd name="connsiteX1017" fmla="*/ 7510 w 10000"/>
                  <a:gd name="connsiteY1017" fmla="*/ 5398 h 10000"/>
                  <a:gd name="connsiteX1018" fmla="*/ 7515 w 10000"/>
                  <a:gd name="connsiteY1018" fmla="*/ 5379 h 10000"/>
                  <a:gd name="connsiteX1019" fmla="*/ 7526 w 10000"/>
                  <a:gd name="connsiteY1019" fmla="*/ 5366 h 10000"/>
                  <a:gd name="connsiteX1020" fmla="*/ 7518 w 10000"/>
                  <a:gd name="connsiteY1020" fmla="*/ 5350 h 10000"/>
                  <a:gd name="connsiteX1021" fmla="*/ 7518 w 10000"/>
                  <a:gd name="connsiteY1021" fmla="*/ 5330 h 10000"/>
                  <a:gd name="connsiteX1022" fmla="*/ 7526 w 10000"/>
                  <a:gd name="connsiteY1022" fmla="*/ 5311 h 10000"/>
                  <a:gd name="connsiteX1023" fmla="*/ 7540 w 10000"/>
                  <a:gd name="connsiteY1023" fmla="*/ 5291 h 10000"/>
                  <a:gd name="connsiteX1024" fmla="*/ 7540 w 10000"/>
                  <a:gd name="connsiteY1024" fmla="*/ 5266 h 10000"/>
                  <a:gd name="connsiteX1025" fmla="*/ 7540 w 10000"/>
                  <a:gd name="connsiteY1025" fmla="*/ 5256 h 10000"/>
                  <a:gd name="connsiteX1026" fmla="*/ 7524 w 10000"/>
                  <a:gd name="connsiteY1026" fmla="*/ 5233 h 10000"/>
                  <a:gd name="connsiteX1027" fmla="*/ 7515 w 10000"/>
                  <a:gd name="connsiteY1027" fmla="*/ 5217 h 10000"/>
                  <a:gd name="connsiteX1028" fmla="*/ 7490 w 10000"/>
                  <a:gd name="connsiteY1028" fmla="*/ 5178 h 10000"/>
                  <a:gd name="connsiteX1029" fmla="*/ 7474 w 10000"/>
                  <a:gd name="connsiteY1029" fmla="*/ 5162 h 10000"/>
                  <a:gd name="connsiteX1030" fmla="*/ 7457 w 10000"/>
                  <a:gd name="connsiteY1030" fmla="*/ 5120 h 10000"/>
                  <a:gd name="connsiteX1031" fmla="*/ 7421 w 10000"/>
                  <a:gd name="connsiteY1031" fmla="*/ 5087 h 10000"/>
                  <a:gd name="connsiteX1032" fmla="*/ 7380 w 10000"/>
                  <a:gd name="connsiteY1032" fmla="*/ 5068 h 10000"/>
                  <a:gd name="connsiteX1033" fmla="*/ 7355 w 10000"/>
                  <a:gd name="connsiteY1033" fmla="*/ 5058 h 10000"/>
                  <a:gd name="connsiteX1034" fmla="*/ 7332 w 10000"/>
                  <a:gd name="connsiteY1034" fmla="*/ 5049 h 10000"/>
                  <a:gd name="connsiteX1035" fmla="*/ 7305 w 10000"/>
                  <a:gd name="connsiteY1035" fmla="*/ 5016 h 10000"/>
                  <a:gd name="connsiteX1036" fmla="*/ 7305 w 10000"/>
                  <a:gd name="connsiteY1036" fmla="*/ 5000 h 10000"/>
                  <a:gd name="connsiteX1037" fmla="*/ 7296 w 10000"/>
                  <a:gd name="connsiteY1037" fmla="*/ 4971 h 10000"/>
                  <a:gd name="connsiteX1038" fmla="*/ 7288 w 10000"/>
                  <a:gd name="connsiteY1038" fmla="*/ 4945 h 10000"/>
                  <a:gd name="connsiteX1039" fmla="*/ 7280 w 10000"/>
                  <a:gd name="connsiteY1039" fmla="*/ 4916 h 10000"/>
                  <a:gd name="connsiteX1040" fmla="*/ 7291 w 10000"/>
                  <a:gd name="connsiteY1040" fmla="*/ 4887 h 10000"/>
                  <a:gd name="connsiteX1041" fmla="*/ 7291 w 10000"/>
                  <a:gd name="connsiteY1041" fmla="*/ 4858 h 10000"/>
                  <a:gd name="connsiteX1042" fmla="*/ 7271 w 10000"/>
                  <a:gd name="connsiteY1042" fmla="*/ 4819 h 10000"/>
                  <a:gd name="connsiteX1043" fmla="*/ 7255 w 10000"/>
                  <a:gd name="connsiteY1043" fmla="*/ 4828 h 10000"/>
                  <a:gd name="connsiteX1044" fmla="*/ 7235 w 10000"/>
                  <a:gd name="connsiteY1044" fmla="*/ 4841 h 10000"/>
                  <a:gd name="connsiteX1045" fmla="*/ 7216 w 10000"/>
                  <a:gd name="connsiteY1045" fmla="*/ 4867 h 10000"/>
                  <a:gd name="connsiteX1046" fmla="*/ 7191 w 10000"/>
                  <a:gd name="connsiteY1046" fmla="*/ 4870 h 10000"/>
                  <a:gd name="connsiteX1047" fmla="*/ 7155 w 10000"/>
                  <a:gd name="connsiteY1047" fmla="*/ 4887 h 10000"/>
                  <a:gd name="connsiteX1048" fmla="*/ 7122 w 10000"/>
                  <a:gd name="connsiteY1048" fmla="*/ 4893 h 10000"/>
                  <a:gd name="connsiteX1049" fmla="*/ 7105 w 10000"/>
                  <a:gd name="connsiteY1049" fmla="*/ 4896 h 10000"/>
                  <a:gd name="connsiteX1050" fmla="*/ 7094 w 10000"/>
                  <a:gd name="connsiteY1050" fmla="*/ 4916 h 10000"/>
                  <a:gd name="connsiteX1051" fmla="*/ 7080 w 10000"/>
                  <a:gd name="connsiteY1051" fmla="*/ 4903 h 10000"/>
                  <a:gd name="connsiteX1052" fmla="*/ 7072 w 10000"/>
                  <a:gd name="connsiteY1052" fmla="*/ 4851 h 10000"/>
                  <a:gd name="connsiteX1053" fmla="*/ 7042 w 10000"/>
                  <a:gd name="connsiteY1053" fmla="*/ 4819 h 10000"/>
                  <a:gd name="connsiteX1054" fmla="*/ 7030 w 10000"/>
                  <a:gd name="connsiteY1054" fmla="*/ 4780 h 10000"/>
                  <a:gd name="connsiteX1055" fmla="*/ 7039 w 10000"/>
                  <a:gd name="connsiteY1055" fmla="*/ 4757 h 10000"/>
                  <a:gd name="connsiteX1056" fmla="*/ 7047 w 10000"/>
                  <a:gd name="connsiteY1056" fmla="*/ 4744 h 10000"/>
                  <a:gd name="connsiteX1057" fmla="*/ 7022 w 10000"/>
                  <a:gd name="connsiteY1057" fmla="*/ 4725 h 10000"/>
                  <a:gd name="connsiteX1058" fmla="*/ 7000 w 10000"/>
                  <a:gd name="connsiteY1058" fmla="*/ 4715 h 10000"/>
                  <a:gd name="connsiteX1059" fmla="*/ 6975 w 10000"/>
                  <a:gd name="connsiteY1059" fmla="*/ 4709 h 10000"/>
                  <a:gd name="connsiteX1060" fmla="*/ 6945 w 10000"/>
                  <a:gd name="connsiteY1060" fmla="*/ 4696 h 10000"/>
                  <a:gd name="connsiteX1061" fmla="*/ 6953 w 10000"/>
                  <a:gd name="connsiteY1061" fmla="*/ 4679 h 10000"/>
                  <a:gd name="connsiteX1062" fmla="*/ 6961 w 10000"/>
                  <a:gd name="connsiteY1062" fmla="*/ 4660 h 10000"/>
                  <a:gd name="connsiteX1063" fmla="*/ 6983 w 10000"/>
                  <a:gd name="connsiteY1063" fmla="*/ 4644 h 10000"/>
                  <a:gd name="connsiteX1064" fmla="*/ 7014 w 10000"/>
                  <a:gd name="connsiteY1064" fmla="*/ 4634 h 10000"/>
                  <a:gd name="connsiteX1065" fmla="*/ 7025 w 10000"/>
                  <a:gd name="connsiteY1065" fmla="*/ 4615 h 10000"/>
                  <a:gd name="connsiteX1066" fmla="*/ 7047 w 10000"/>
                  <a:gd name="connsiteY1066" fmla="*/ 4582 h 10000"/>
                  <a:gd name="connsiteX1067" fmla="*/ 7069 w 10000"/>
                  <a:gd name="connsiteY1067" fmla="*/ 4563 h 10000"/>
                  <a:gd name="connsiteX1068" fmla="*/ 7078 w 10000"/>
                  <a:gd name="connsiteY1068" fmla="*/ 4553 h 10000"/>
                  <a:gd name="connsiteX1069" fmla="*/ 7097 w 10000"/>
                  <a:gd name="connsiteY1069" fmla="*/ 4527 h 10000"/>
                  <a:gd name="connsiteX1070" fmla="*/ 7122 w 10000"/>
                  <a:gd name="connsiteY1070" fmla="*/ 4517 h 10000"/>
                  <a:gd name="connsiteX1071" fmla="*/ 7139 w 10000"/>
                  <a:gd name="connsiteY1071" fmla="*/ 4488 h 10000"/>
                  <a:gd name="connsiteX1072" fmla="*/ 7147 w 10000"/>
                  <a:gd name="connsiteY1072" fmla="*/ 4459 h 10000"/>
                  <a:gd name="connsiteX1073" fmla="*/ 7161 w 10000"/>
                  <a:gd name="connsiteY1073" fmla="*/ 4440 h 10000"/>
                  <a:gd name="connsiteX1074" fmla="*/ 7177 w 10000"/>
                  <a:gd name="connsiteY1074" fmla="*/ 4430 h 10000"/>
                  <a:gd name="connsiteX1075" fmla="*/ 7202 w 10000"/>
                  <a:gd name="connsiteY1075" fmla="*/ 4407 h 10000"/>
                  <a:gd name="connsiteX1076" fmla="*/ 7224 w 10000"/>
                  <a:gd name="connsiteY1076" fmla="*/ 4417 h 10000"/>
                  <a:gd name="connsiteX1077" fmla="*/ 7241 w 10000"/>
                  <a:gd name="connsiteY1077" fmla="*/ 4404 h 10000"/>
                  <a:gd name="connsiteX1078" fmla="*/ 7263 w 10000"/>
                  <a:gd name="connsiteY1078" fmla="*/ 4398 h 10000"/>
                  <a:gd name="connsiteX1079" fmla="*/ 7283 w 10000"/>
                  <a:gd name="connsiteY1079" fmla="*/ 4424 h 10000"/>
                  <a:gd name="connsiteX1080" fmla="*/ 7305 w 10000"/>
                  <a:gd name="connsiteY1080" fmla="*/ 4433 h 10000"/>
                  <a:gd name="connsiteX1081" fmla="*/ 7332 w 10000"/>
                  <a:gd name="connsiteY1081" fmla="*/ 4443 h 10000"/>
                  <a:gd name="connsiteX1082" fmla="*/ 7380 w 10000"/>
                  <a:gd name="connsiteY1082" fmla="*/ 4398 h 10000"/>
                  <a:gd name="connsiteX1083" fmla="*/ 7404 w 10000"/>
                  <a:gd name="connsiteY1083" fmla="*/ 4378 h 10000"/>
                  <a:gd name="connsiteX1084" fmla="*/ 7418 w 10000"/>
                  <a:gd name="connsiteY1084" fmla="*/ 4369 h 10000"/>
                  <a:gd name="connsiteX1085" fmla="*/ 7443 w 10000"/>
                  <a:gd name="connsiteY1085" fmla="*/ 4356 h 10000"/>
                  <a:gd name="connsiteX1086" fmla="*/ 7460 w 10000"/>
                  <a:gd name="connsiteY1086" fmla="*/ 4385 h 10000"/>
                  <a:gd name="connsiteX1087" fmla="*/ 7460 w 10000"/>
                  <a:gd name="connsiteY1087" fmla="*/ 4404 h 10000"/>
                  <a:gd name="connsiteX1088" fmla="*/ 7499 w 10000"/>
                  <a:gd name="connsiteY1088" fmla="*/ 4417 h 10000"/>
                  <a:gd name="connsiteX1089" fmla="*/ 7515 w 10000"/>
                  <a:gd name="connsiteY1089" fmla="*/ 4414 h 10000"/>
                  <a:gd name="connsiteX1090" fmla="*/ 7565 w 10000"/>
                  <a:gd name="connsiteY1090" fmla="*/ 4385 h 10000"/>
                  <a:gd name="connsiteX1091" fmla="*/ 7579 w 10000"/>
                  <a:gd name="connsiteY1091" fmla="*/ 4346 h 10000"/>
                  <a:gd name="connsiteX1092" fmla="*/ 7582 w 10000"/>
                  <a:gd name="connsiteY1092" fmla="*/ 4317 h 10000"/>
                  <a:gd name="connsiteX1093" fmla="*/ 7590 w 10000"/>
                  <a:gd name="connsiteY1093" fmla="*/ 4301 h 10000"/>
                  <a:gd name="connsiteX1094" fmla="*/ 7612 w 10000"/>
                  <a:gd name="connsiteY1094" fmla="*/ 4271 h 10000"/>
                  <a:gd name="connsiteX1095" fmla="*/ 7623 w 10000"/>
                  <a:gd name="connsiteY1095" fmla="*/ 4262 h 10000"/>
                  <a:gd name="connsiteX1096" fmla="*/ 7634 w 10000"/>
                  <a:gd name="connsiteY1096" fmla="*/ 4245 h 10000"/>
                  <a:gd name="connsiteX1097" fmla="*/ 7645 w 10000"/>
                  <a:gd name="connsiteY1097" fmla="*/ 4265 h 10000"/>
                  <a:gd name="connsiteX1098" fmla="*/ 7670 w 10000"/>
                  <a:gd name="connsiteY1098" fmla="*/ 4284 h 10000"/>
                  <a:gd name="connsiteX1099" fmla="*/ 7701 w 10000"/>
                  <a:gd name="connsiteY1099" fmla="*/ 4275 h 10000"/>
                  <a:gd name="connsiteX1100" fmla="*/ 7717 w 10000"/>
                  <a:gd name="connsiteY1100" fmla="*/ 4275 h 10000"/>
                  <a:gd name="connsiteX1101" fmla="*/ 7740 w 10000"/>
                  <a:gd name="connsiteY1101" fmla="*/ 4284 h 10000"/>
                  <a:gd name="connsiteX1102" fmla="*/ 7767 w 10000"/>
                  <a:gd name="connsiteY1102" fmla="*/ 4284 h 10000"/>
                  <a:gd name="connsiteX1103" fmla="*/ 7895 w 10000"/>
                  <a:gd name="connsiteY1103" fmla="*/ 4207 h 10000"/>
                  <a:gd name="connsiteX1104" fmla="*/ 7895 w 10000"/>
                  <a:gd name="connsiteY1104" fmla="*/ 4187 h 10000"/>
                  <a:gd name="connsiteX1105" fmla="*/ 7895 w 10000"/>
                  <a:gd name="connsiteY1105" fmla="*/ 4171 h 10000"/>
                  <a:gd name="connsiteX1106" fmla="*/ 7903 w 10000"/>
                  <a:gd name="connsiteY1106" fmla="*/ 4148 h 10000"/>
                  <a:gd name="connsiteX1107" fmla="*/ 7917 w 10000"/>
                  <a:gd name="connsiteY1107" fmla="*/ 4158 h 10000"/>
                  <a:gd name="connsiteX1108" fmla="*/ 7967 w 10000"/>
                  <a:gd name="connsiteY1108" fmla="*/ 4203 h 10000"/>
                  <a:gd name="connsiteX1109" fmla="*/ 7994 w 10000"/>
                  <a:gd name="connsiteY1109" fmla="*/ 4203 h 10000"/>
                  <a:gd name="connsiteX1110" fmla="*/ 8064 w 10000"/>
                  <a:gd name="connsiteY1110" fmla="*/ 4242 h 10000"/>
                  <a:gd name="connsiteX1111" fmla="*/ 8083 w 10000"/>
                  <a:gd name="connsiteY1111" fmla="*/ 4245 h 10000"/>
                  <a:gd name="connsiteX1112" fmla="*/ 8105 w 10000"/>
                  <a:gd name="connsiteY1112" fmla="*/ 4226 h 10000"/>
                  <a:gd name="connsiteX1113" fmla="*/ 8136 w 10000"/>
                  <a:gd name="connsiteY1113" fmla="*/ 4187 h 10000"/>
                  <a:gd name="connsiteX1114" fmla="*/ 8161 w 10000"/>
                  <a:gd name="connsiteY1114" fmla="*/ 4168 h 10000"/>
                  <a:gd name="connsiteX1115" fmla="*/ 8172 w 10000"/>
                  <a:gd name="connsiteY1115" fmla="*/ 4161 h 10000"/>
                  <a:gd name="connsiteX1116" fmla="*/ 8208 w 10000"/>
                  <a:gd name="connsiteY1116" fmla="*/ 4168 h 10000"/>
                  <a:gd name="connsiteX1117" fmla="*/ 8235 w 10000"/>
                  <a:gd name="connsiteY1117" fmla="*/ 4168 h 10000"/>
                  <a:gd name="connsiteX1118" fmla="*/ 8258 w 10000"/>
                  <a:gd name="connsiteY1118" fmla="*/ 4152 h 10000"/>
                  <a:gd name="connsiteX1119" fmla="*/ 8283 w 10000"/>
                  <a:gd name="connsiteY1119" fmla="*/ 4152 h 10000"/>
                  <a:gd name="connsiteX1120" fmla="*/ 8299 w 10000"/>
                  <a:gd name="connsiteY1120" fmla="*/ 4132 h 10000"/>
                  <a:gd name="connsiteX1121" fmla="*/ 8316 w 10000"/>
                  <a:gd name="connsiteY1121" fmla="*/ 4113 h 10000"/>
                  <a:gd name="connsiteX1122" fmla="*/ 8330 w 10000"/>
                  <a:gd name="connsiteY1122" fmla="*/ 4084 h 10000"/>
                  <a:gd name="connsiteX1123" fmla="*/ 8341 w 10000"/>
                  <a:gd name="connsiteY1123" fmla="*/ 4058 h 10000"/>
                  <a:gd name="connsiteX1124" fmla="*/ 8349 w 10000"/>
                  <a:gd name="connsiteY1124" fmla="*/ 4064 h 10000"/>
                  <a:gd name="connsiteX1125" fmla="*/ 8366 w 10000"/>
                  <a:gd name="connsiteY1125" fmla="*/ 4067 h 10000"/>
                  <a:gd name="connsiteX1126" fmla="*/ 8374 w 10000"/>
                  <a:gd name="connsiteY1126" fmla="*/ 4084 h 10000"/>
                  <a:gd name="connsiteX1127" fmla="*/ 8402 w 10000"/>
                  <a:gd name="connsiteY1127" fmla="*/ 4054 h 10000"/>
                  <a:gd name="connsiteX1128" fmla="*/ 8427 w 10000"/>
                  <a:gd name="connsiteY1128" fmla="*/ 4028 h 10000"/>
                  <a:gd name="connsiteX1129" fmla="*/ 8438 w 10000"/>
                  <a:gd name="connsiteY1129" fmla="*/ 4025 h 10000"/>
                  <a:gd name="connsiteX1130" fmla="*/ 8468 w 10000"/>
                  <a:gd name="connsiteY1130" fmla="*/ 4006 h 10000"/>
                  <a:gd name="connsiteX1131" fmla="*/ 8485 w 10000"/>
                  <a:gd name="connsiteY1131" fmla="*/ 3999 h 10000"/>
                  <a:gd name="connsiteX1132" fmla="*/ 8493 w 10000"/>
                  <a:gd name="connsiteY1132" fmla="*/ 4025 h 10000"/>
                  <a:gd name="connsiteX1133" fmla="*/ 8515 w 10000"/>
                  <a:gd name="connsiteY1133" fmla="*/ 4028 h 10000"/>
                  <a:gd name="connsiteX1134" fmla="*/ 8543 w 10000"/>
                  <a:gd name="connsiteY1134" fmla="*/ 4009 h 10000"/>
                  <a:gd name="connsiteX1135" fmla="*/ 8551 w 10000"/>
                  <a:gd name="connsiteY1135" fmla="*/ 3990 h 10000"/>
                  <a:gd name="connsiteX1136" fmla="*/ 8582 w 10000"/>
                  <a:gd name="connsiteY1136" fmla="*/ 3977 h 10000"/>
                  <a:gd name="connsiteX1137" fmla="*/ 8596 w 10000"/>
                  <a:gd name="connsiteY1137" fmla="*/ 3977 h 10000"/>
                  <a:gd name="connsiteX1138" fmla="*/ 8607 w 10000"/>
                  <a:gd name="connsiteY1138" fmla="*/ 3980 h 10000"/>
                  <a:gd name="connsiteX1139" fmla="*/ 8645 w 10000"/>
                  <a:gd name="connsiteY1139" fmla="*/ 3970 h 10000"/>
                  <a:gd name="connsiteX1140" fmla="*/ 8654 w 10000"/>
                  <a:gd name="connsiteY1140" fmla="*/ 3951 h 10000"/>
                  <a:gd name="connsiteX1141" fmla="*/ 8670 w 10000"/>
                  <a:gd name="connsiteY1141" fmla="*/ 3935 h 10000"/>
                  <a:gd name="connsiteX1142" fmla="*/ 8695 w 10000"/>
                  <a:gd name="connsiteY1142" fmla="*/ 3935 h 10000"/>
                  <a:gd name="connsiteX1143" fmla="*/ 8704 w 10000"/>
                  <a:gd name="connsiteY1143" fmla="*/ 3951 h 10000"/>
                  <a:gd name="connsiteX1144" fmla="*/ 8717 w 10000"/>
                  <a:gd name="connsiteY1144" fmla="*/ 3964 h 10000"/>
                  <a:gd name="connsiteX1145" fmla="*/ 8751 w 10000"/>
                  <a:gd name="connsiteY1145" fmla="*/ 3951 h 10000"/>
                  <a:gd name="connsiteX1146" fmla="*/ 8776 w 10000"/>
                  <a:gd name="connsiteY1146" fmla="*/ 3935 h 10000"/>
                  <a:gd name="connsiteX1147" fmla="*/ 8798 w 10000"/>
                  <a:gd name="connsiteY1147" fmla="*/ 3925 h 10000"/>
                  <a:gd name="connsiteX1148" fmla="*/ 8806 w 10000"/>
                  <a:gd name="connsiteY1148" fmla="*/ 3892 h 10000"/>
                  <a:gd name="connsiteX1149" fmla="*/ 8814 w 10000"/>
                  <a:gd name="connsiteY1149" fmla="*/ 3876 h 10000"/>
                  <a:gd name="connsiteX1150" fmla="*/ 8839 w 10000"/>
                  <a:gd name="connsiteY1150" fmla="*/ 3873 h 10000"/>
                  <a:gd name="connsiteX1151" fmla="*/ 8842 w 10000"/>
                  <a:gd name="connsiteY1151" fmla="*/ 3876 h 10000"/>
                  <a:gd name="connsiteX1152" fmla="*/ 8856 w 10000"/>
                  <a:gd name="connsiteY1152" fmla="*/ 3863 h 10000"/>
                  <a:gd name="connsiteX1153" fmla="*/ 8856 w 10000"/>
                  <a:gd name="connsiteY1153" fmla="*/ 3841 h 10000"/>
                  <a:gd name="connsiteX1154" fmla="*/ 8870 w 10000"/>
                  <a:gd name="connsiteY1154" fmla="*/ 3821 h 10000"/>
                  <a:gd name="connsiteX1155" fmla="*/ 8903 w 10000"/>
                  <a:gd name="connsiteY1155" fmla="*/ 3802 h 10000"/>
                  <a:gd name="connsiteX1156" fmla="*/ 8914 w 10000"/>
                  <a:gd name="connsiteY1156" fmla="*/ 3782 h 10000"/>
                  <a:gd name="connsiteX1157" fmla="*/ 8939 w 10000"/>
                  <a:gd name="connsiteY1157" fmla="*/ 3782 h 10000"/>
                  <a:gd name="connsiteX1158" fmla="*/ 8961 w 10000"/>
                  <a:gd name="connsiteY1158" fmla="*/ 3779 h 10000"/>
                  <a:gd name="connsiteX1159" fmla="*/ 8983 w 10000"/>
                  <a:gd name="connsiteY1159" fmla="*/ 3760 h 10000"/>
                  <a:gd name="connsiteX1160" fmla="*/ 9003 w 10000"/>
                  <a:gd name="connsiteY1160" fmla="*/ 3763 h 10000"/>
                  <a:gd name="connsiteX1161" fmla="*/ 9019 w 10000"/>
                  <a:gd name="connsiteY1161" fmla="*/ 3779 h 10000"/>
                  <a:gd name="connsiteX1162" fmla="*/ 9050 w 10000"/>
                  <a:gd name="connsiteY1162" fmla="*/ 3812 h 10000"/>
                  <a:gd name="connsiteX1163" fmla="*/ 9080 w 10000"/>
                  <a:gd name="connsiteY1163" fmla="*/ 3831 h 10000"/>
                  <a:gd name="connsiteX1164" fmla="*/ 9097 w 10000"/>
                  <a:gd name="connsiteY1164" fmla="*/ 3867 h 10000"/>
                  <a:gd name="connsiteX1165" fmla="*/ 9114 w 10000"/>
                  <a:gd name="connsiteY1165" fmla="*/ 3902 h 10000"/>
                  <a:gd name="connsiteX1166" fmla="*/ 9122 w 10000"/>
                  <a:gd name="connsiteY1166" fmla="*/ 3935 h 10000"/>
                  <a:gd name="connsiteX1167" fmla="*/ 9125 w 10000"/>
                  <a:gd name="connsiteY1167" fmla="*/ 3964 h 10000"/>
                  <a:gd name="connsiteX1168" fmla="*/ 9130 w 10000"/>
                  <a:gd name="connsiteY1168" fmla="*/ 3999 h 10000"/>
                  <a:gd name="connsiteX1169" fmla="*/ 9130 w 10000"/>
                  <a:gd name="connsiteY1169" fmla="*/ 4054 h 10000"/>
                  <a:gd name="connsiteX1170" fmla="*/ 9155 w 10000"/>
                  <a:gd name="connsiteY1170" fmla="*/ 4093 h 10000"/>
                  <a:gd name="connsiteX1171" fmla="*/ 9169 w 10000"/>
                  <a:gd name="connsiteY1171" fmla="*/ 4090 h 10000"/>
                  <a:gd name="connsiteX1172" fmla="*/ 9211 w 10000"/>
                  <a:gd name="connsiteY1172" fmla="*/ 4077 h 10000"/>
                  <a:gd name="connsiteX1173" fmla="*/ 9244 w 10000"/>
                  <a:gd name="connsiteY1173" fmla="*/ 4077 h 10000"/>
                  <a:gd name="connsiteX1174" fmla="*/ 9252 w 10000"/>
                  <a:gd name="connsiteY1174" fmla="*/ 4103 h 10000"/>
                  <a:gd name="connsiteX1175" fmla="*/ 9258 w 10000"/>
                  <a:gd name="connsiteY1175" fmla="*/ 4148 h 10000"/>
                  <a:gd name="connsiteX1176" fmla="*/ 9269 w 10000"/>
                  <a:gd name="connsiteY1176" fmla="*/ 4158 h 10000"/>
                  <a:gd name="connsiteX1177" fmla="*/ 9294 w 10000"/>
                  <a:gd name="connsiteY1177" fmla="*/ 4158 h 10000"/>
                  <a:gd name="connsiteX1178" fmla="*/ 9319 w 10000"/>
                  <a:gd name="connsiteY1178" fmla="*/ 4168 h 10000"/>
                  <a:gd name="connsiteX1179" fmla="*/ 9346 w 10000"/>
                  <a:gd name="connsiteY1179" fmla="*/ 4190 h 10000"/>
                  <a:gd name="connsiteX1180" fmla="*/ 9357 w 10000"/>
                  <a:gd name="connsiteY1180" fmla="*/ 4168 h 10000"/>
                  <a:gd name="connsiteX1181" fmla="*/ 9371 w 10000"/>
                  <a:gd name="connsiteY1181" fmla="*/ 4132 h 10000"/>
                  <a:gd name="connsiteX1182" fmla="*/ 9391 w 10000"/>
                  <a:gd name="connsiteY1182" fmla="*/ 4113 h 10000"/>
                  <a:gd name="connsiteX1183" fmla="*/ 9407 w 10000"/>
                  <a:gd name="connsiteY1183" fmla="*/ 4103 h 10000"/>
                  <a:gd name="connsiteX1184" fmla="*/ 9435 w 10000"/>
                  <a:gd name="connsiteY1184" fmla="*/ 4100 h 10000"/>
                  <a:gd name="connsiteX1185" fmla="*/ 9460 w 10000"/>
                  <a:gd name="connsiteY1185" fmla="*/ 4084 h 10000"/>
                  <a:gd name="connsiteX1186" fmla="*/ 9485 w 10000"/>
                  <a:gd name="connsiteY1186" fmla="*/ 4067 h 10000"/>
                  <a:gd name="connsiteX1187" fmla="*/ 9496 w 10000"/>
                  <a:gd name="connsiteY1187" fmla="*/ 4054 h 10000"/>
                  <a:gd name="connsiteX1188" fmla="*/ 9526 w 10000"/>
                  <a:gd name="connsiteY1188" fmla="*/ 4048 h 10000"/>
                  <a:gd name="connsiteX1189" fmla="*/ 9557 w 10000"/>
                  <a:gd name="connsiteY1189" fmla="*/ 4038 h 10000"/>
                  <a:gd name="connsiteX1190" fmla="*/ 9584 w 10000"/>
                  <a:gd name="connsiteY1190" fmla="*/ 4019 h 10000"/>
                  <a:gd name="connsiteX1191" fmla="*/ 9623 w 10000"/>
                  <a:gd name="connsiteY1191" fmla="*/ 4016 h 10000"/>
                  <a:gd name="connsiteX1192" fmla="*/ 9648 w 10000"/>
                  <a:gd name="connsiteY1192" fmla="*/ 4009 h 10000"/>
                  <a:gd name="connsiteX1193" fmla="*/ 9673 w 10000"/>
                  <a:gd name="connsiteY1193" fmla="*/ 4019 h 10000"/>
                  <a:gd name="connsiteX1194" fmla="*/ 9712 w 10000"/>
                  <a:gd name="connsiteY1194" fmla="*/ 4038 h 10000"/>
                  <a:gd name="connsiteX1195" fmla="*/ 9742 w 10000"/>
                  <a:gd name="connsiteY1195" fmla="*/ 4074 h 10000"/>
                  <a:gd name="connsiteX1196" fmla="*/ 9776 w 10000"/>
                  <a:gd name="connsiteY1196" fmla="*/ 4093 h 10000"/>
                  <a:gd name="connsiteX1197" fmla="*/ 9814 w 10000"/>
                  <a:gd name="connsiteY1197" fmla="*/ 4109 h 10000"/>
                  <a:gd name="connsiteX1198" fmla="*/ 9859 w 10000"/>
                  <a:gd name="connsiteY1198" fmla="*/ 4119 h 10000"/>
                  <a:gd name="connsiteX1199" fmla="*/ 9898 w 10000"/>
                  <a:gd name="connsiteY1199" fmla="*/ 4122 h 10000"/>
                  <a:gd name="connsiteX1200" fmla="*/ 9931 w 10000"/>
                  <a:gd name="connsiteY1200" fmla="*/ 4109 h 10000"/>
                  <a:gd name="connsiteX1201" fmla="*/ 9956 w 10000"/>
                  <a:gd name="connsiteY1201" fmla="*/ 4100 h 10000"/>
                  <a:gd name="connsiteX1202" fmla="*/ 9981 w 10000"/>
                  <a:gd name="connsiteY1202" fmla="*/ 4067 h 10000"/>
                  <a:gd name="connsiteX1203" fmla="*/ 9994 w 10000"/>
                  <a:gd name="connsiteY1203" fmla="*/ 4035 h 10000"/>
                  <a:gd name="connsiteX1204" fmla="*/ 10000 w 10000"/>
                  <a:gd name="connsiteY1204" fmla="*/ 3996 h 10000"/>
                  <a:gd name="connsiteX1205" fmla="*/ 9994 w 10000"/>
                  <a:gd name="connsiteY1205" fmla="*/ 3941 h 10000"/>
                  <a:gd name="connsiteX1206" fmla="*/ 9986 w 10000"/>
                  <a:gd name="connsiteY1206" fmla="*/ 3905 h 10000"/>
                  <a:gd name="connsiteX1207" fmla="*/ 9981 w 10000"/>
                  <a:gd name="connsiteY1207" fmla="*/ 3857 h 10000"/>
                  <a:gd name="connsiteX1208" fmla="*/ 9989 w 10000"/>
                  <a:gd name="connsiteY1208" fmla="*/ 3837 h 10000"/>
                  <a:gd name="connsiteX1209" fmla="*/ 9989 w 10000"/>
                  <a:gd name="connsiteY1209" fmla="*/ 3812 h 10000"/>
                  <a:gd name="connsiteX1210" fmla="*/ 9981 w 10000"/>
                  <a:gd name="connsiteY1210" fmla="*/ 3792 h 10000"/>
                  <a:gd name="connsiteX1211" fmla="*/ 9970 w 10000"/>
                  <a:gd name="connsiteY1211" fmla="*/ 3763 h 10000"/>
                  <a:gd name="connsiteX1212" fmla="*/ 9945 w 10000"/>
                  <a:gd name="connsiteY1212" fmla="*/ 3705 h 10000"/>
                  <a:gd name="connsiteX1213" fmla="*/ 9931 w 10000"/>
                  <a:gd name="connsiteY1213" fmla="*/ 3659 h 10000"/>
                  <a:gd name="connsiteX1214" fmla="*/ 9903 w 10000"/>
                  <a:gd name="connsiteY1214" fmla="*/ 3640 h 10000"/>
                  <a:gd name="connsiteX1215" fmla="*/ 9881 w 10000"/>
                  <a:gd name="connsiteY1215" fmla="*/ 3620 h 10000"/>
                  <a:gd name="connsiteX1216" fmla="*/ 9856 w 10000"/>
                  <a:gd name="connsiteY1216" fmla="*/ 3595 h 10000"/>
                  <a:gd name="connsiteX1217" fmla="*/ 9817 w 10000"/>
                  <a:gd name="connsiteY1217" fmla="*/ 3562 h 10000"/>
                  <a:gd name="connsiteX1218" fmla="*/ 9795 w 10000"/>
                  <a:gd name="connsiteY1218" fmla="*/ 3546 h 10000"/>
                  <a:gd name="connsiteX1219" fmla="*/ 9778 w 10000"/>
                  <a:gd name="connsiteY1219" fmla="*/ 3527 h 10000"/>
                  <a:gd name="connsiteX1220" fmla="*/ 9745 w 10000"/>
                  <a:gd name="connsiteY1220" fmla="*/ 3501 h 10000"/>
                  <a:gd name="connsiteX1221" fmla="*/ 9726 w 10000"/>
                  <a:gd name="connsiteY1221" fmla="*/ 3488 h 10000"/>
                  <a:gd name="connsiteX1222" fmla="*/ 9704 w 10000"/>
                  <a:gd name="connsiteY1222" fmla="*/ 3472 h 10000"/>
                  <a:gd name="connsiteX1223" fmla="*/ 9695 w 10000"/>
                  <a:gd name="connsiteY1223" fmla="*/ 3468 h 10000"/>
                  <a:gd name="connsiteX1224" fmla="*/ 9690 w 10000"/>
                  <a:gd name="connsiteY1224" fmla="*/ 3459 h 10000"/>
                  <a:gd name="connsiteX1225" fmla="*/ 9673 w 10000"/>
                  <a:gd name="connsiteY1225" fmla="*/ 3449 h 10000"/>
                  <a:gd name="connsiteX1226" fmla="*/ 9665 w 10000"/>
                  <a:gd name="connsiteY1226" fmla="*/ 3442 h 10000"/>
                  <a:gd name="connsiteX1227" fmla="*/ 9654 w 10000"/>
                  <a:gd name="connsiteY1227" fmla="*/ 3449 h 10000"/>
                  <a:gd name="connsiteX1228" fmla="*/ 9521 w 10000"/>
                  <a:gd name="connsiteY1228" fmla="*/ 3394 h 10000"/>
                  <a:gd name="connsiteX1229" fmla="*/ 9510 w 10000"/>
                  <a:gd name="connsiteY1229" fmla="*/ 3368 h 10000"/>
                  <a:gd name="connsiteX1230" fmla="*/ 9496 w 10000"/>
                  <a:gd name="connsiteY1230" fmla="*/ 3287 h 10000"/>
                  <a:gd name="connsiteX1231" fmla="*/ 9488 w 10000"/>
                  <a:gd name="connsiteY1231" fmla="*/ 3216 h 10000"/>
                  <a:gd name="connsiteX1232" fmla="*/ 9493 w 10000"/>
                  <a:gd name="connsiteY1232" fmla="*/ 3174 h 10000"/>
                  <a:gd name="connsiteX1233" fmla="*/ 9501 w 10000"/>
                  <a:gd name="connsiteY1233" fmla="*/ 3128 h 10000"/>
                  <a:gd name="connsiteX1234" fmla="*/ 9488 w 10000"/>
                  <a:gd name="connsiteY1234" fmla="*/ 3025 h 10000"/>
                  <a:gd name="connsiteX1235" fmla="*/ 9446 w 10000"/>
                  <a:gd name="connsiteY1235" fmla="*/ 2931 h 10000"/>
                  <a:gd name="connsiteX1236" fmla="*/ 9382 w 10000"/>
                  <a:gd name="connsiteY1236" fmla="*/ 2837 h 10000"/>
                  <a:gd name="connsiteX1237" fmla="*/ 9316 w 10000"/>
                  <a:gd name="connsiteY1237" fmla="*/ 2753 h 10000"/>
                  <a:gd name="connsiteX1238" fmla="*/ 9294 w 10000"/>
                  <a:gd name="connsiteY1238" fmla="*/ 2655 h 10000"/>
                  <a:gd name="connsiteX1239" fmla="*/ 9213 w 10000"/>
                  <a:gd name="connsiteY1239" fmla="*/ 2328 h 10000"/>
                  <a:gd name="connsiteX1240" fmla="*/ 9172 w 10000"/>
                  <a:gd name="connsiteY1240" fmla="*/ 2286 h 10000"/>
                  <a:gd name="connsiteX1241" fmla="*/ 9019 w 10000"/>
                  <a:gd name="connsiteY1241" fmla="*/ 2082 h 10000"/>
                  <a:gd name="connsiteX1242" fmla="*/ 8906 w 10000"/>
                  <a:gd name="connsiteY1242" fmla="*/ 1946 h 10000"/>
                  <a:gd name="connsiteX1243" fmla="*/ 8801 w 10000"/>
                  <a:gd name="connsiteY1243" fmla="*/ 1778 h 10000"/>
                  <a:gd name="connsiteX1244" fmla="*/ 8806 w 10000"/>
                  <a:gd name="connsiteY1244" fmla="*/ 1713 h 10000"/>
                  <a:gd name="connsiteX1245" fmla="*/ 8809 w 10000"/>
                  <a:gd name="connsiteY1245" fmla="*/ 1703 h 10000"/>
                  <a:gd name="connsiteX1246" fmla="*/ 8817 w 10000"/>
                  <a:gd name="connsiteY1246" fmla="*/ 1713 h 10000"/>
                  <a:gd name="connsiteX1247" fmla="*/ 8834 w 10000"/>
                  <a:gd name="connsiteY1247" fmla="*/ 1729 h 10000"/>
                  <a:gd name="connsiteX1248" fmla="*/ 8839 w 10000"/>
                  <a:gd name="connsiteY1248" fmla="*/ 1729 h 10000"/>
                  <a:gd name="connsiteX1249" fmla="*/ 8848 w 10000"/>
                  <a:gd name="connsiteY1249" fmla="*/ 1723 h 10000"/>
                  <a:gd name="connsiteX1250" fmla="*/ 8850 w 10000"/>
                  <a:gd name="connsiteY1250" fmla="*/ 1703 h 10000"/>
                  <a:gd name="connsiteX1251" fmla="*/ 8850 w 10000"/>
                  <a:gd name="connsiteY1251" fmla="*/ 1684 h 10000"/>
                  <a:gd name="connsiteX1252" fmla="*/ 8850 w 10000"/>
                  <a:gd name="connsiteY1252" fmla="*/ 1648 h 10000"/>
                  <a:gd name="connsiteX1253" fmla="*/ 8881 w 10000"/>
                  <a:gd name="connsiteY1253" fmla="*/ 1571 h 10000"/>
                  <a:gd name="connsiteX1254" fmla="*/ 8895 w 10000"/>
                  <a:gd name="connsiteY1254" fmla="*/ 1541 h 10000"/>
                  <a:gd name="connsiteX1255" fmla="*/ 8895 w 10000"/>
                  <a:gd name="connsiteY1255" fmla="*/ 1525 h 10000"/>
                  <a:gd name="connsiteX1256" fmla="*/ 8881 w 10000"/>
                  <a:gd name="connsiteY1256" fmla="*/ 1516 h 10000"/>
                  <a:gd name="connsiteX1257" fmla="*/ 8864 w 10000"/>
                  <a:gd name="connsiteY1257" fmla="*/ 1522 h 10000"/>
                  <a:gd name="connsiteX1258" fmla="*/ 8850 w 10000"/>
                  <a:gd name="connsiteY1258" fmla="*/ 1535 h 10000"/>
                  <a:gd name="connsiteX1259" fmla="*/ 8834 w 10000"/>
                  <a:gd name="connsiteY1259" fmla="*/ 1571 h 10000"/>
                  <a:gd name="connsiteX1260" fmla="*/ 8825 w 10000"/>
                  <a:gd name="connsiteY1260" fmla="*/ 1587 h 10000"/>
                  <a:gd name="connsiteX1261" fmla="*/ 8776 w 10000"/>
                  <a:gd name="connsiteY1261" fmla="*/ 1571 h 10000"/>
                  <a:gd name="connsiteX1262" fmla="*/ 8745 w 10000"/>
                  <a:gd name="connsiteY1262" fmla="*/ 1580 h 10000"/>
                  <a:gd name="connsiteX1263" fmla="*/ 8720 w 10000"/>
                  <a:gd name="connsiteY1263" fmla="*/ 1587 h 10000"/>
                  <a:gd name="connsiteX1264" fmla="*/ 8709 w 10000"/>
                  <a:gd name="connsiteY1264" fmla="*/ 1609 h 10000"/>
                  <a:gd name="connsiteX1265" fmla="*/ 8693 w 10000"/>
                  <a:gd name="connsiteY1265" fmla="*/ 1616 h 10000"/>
                  <a:gd name="connsiteX1266" fmla="*/ 8684 w 10000"/>
                  <a:gd name="connsiteY1266" fmla="*/ 1639 h 10000"/>
                  <a:gd name="connsiteX1267" fmla="*/ 8684 w 10000"/>
                  <a:gd name="connsiteY1267" fmla="*/ 1658 h 10000"/>
                  <a:gd name="connsiteX1268" fmla="*/ 8665 w 10000"/>
                  <a:gd name="connsiteY1268" fmla="*/ 1655 h 10000"/>
                  <a:gd name="connsiteX1269" fmla="*/ 8665 w 10000"/>
                  <a:gd name="connsiteY1269" fmla="*/ 1645 h 10000"/>
                  <a:gd name="connsiteX1270" fmla="*/ 8665 w 10000"/>
                  <a:gd name="connsiteY1270" fmla="*/ 1626 h 10000"/>
                  <a:gd name="connsiteX1271" fmla="*/ 8676 w 10000"/>
                  <a:gd name="connsiteY1271" fmla="*/ 1609 h 10000"/>
                  <a:gd name="connsiteX1272" fmla="*/ 8679 w 10000"/>
                  <a:gd name="connsiteY1272" fmla="*/ 1597 h 10000"/>
                  <a:gd name="connsiteX1273" fmla="*/ 8687 w 10000"/>
                  <a:gd name="connsiteY1273" fmla="*/ 1577 h 10000"/>
                  <a:gd name="connsiteX1274" fmla="*/ 8695 w 10000"/>
                  <a:gd name="connsiteY1274" fmla="*/ 1554 h 10000"/>
                  <a:gd name="connsiteX1275" fmla="*/ 8709 w 10000"/>
                  <a:gd name="connsiteY1275" fmla="*/ 1532 h 10000"/>
                  <a:gd name="connsiteX1276" fmla="*/ 8704 w 10000"/>
                  <a:gd name="connsiteY1276" fmla="*/ 1512 h 10000"/>
                  <a:gd name="connsiteX1277" fmla="*/ 8695 w 10000"/>
                  <a:gd name="connsiteY1277" fmla="*/ 1503 h 10000"/>
                  <a:gd name="connsiteX1278" fmla="*/ 8684 w 10000"/>
                  <a:gd name="connsiteY1278" fmla="*/ 1503 h 10000"/>
                  <a:gd name="connsiteX1279" fmla="*/ 8670 w 10000"/>
                  <a:gd name="connsiteY1279" fmla="*/ 1525 h 10000"/>
                  <a:gd name="connsiteX1280" fmla="*/ 8665 w 10000"/>
                  <a:gd name="connsiteY1280" fmla="*/ 1545 h 10000"/>
                  <a:gd name="connsiteX1281" fmla="*/ 8654 w 10000"/>
                  <a:gd name="connsiteY1281" fmla="*/ 1567 h 10000"/>
                  <a:gd name="connsiteX1282" fmla="*/ 8648 w 10000"/>
                  <a:gd name="connsiteY1282" fmla="*/ 1587 h 10000"/>
                  <a:gd name="connsiteX1283" fmla="*/ 8640 w 10000"/>
                  <a:gd name="connsiteY1283" fmla="*/ 1629 h 10000"/>
                  <a:gd name="connsiteX1284" fmla="*/ 8620 w 10000"/>
                  <a:gd name="connsiteY1284" fmla="*/ 1635 h 10000"/>
                  <a:gd name="connsiteX1285" fmla="*/ 8612 w 10000"/>
                  <a:gd name="connsiteY1285" fmla="*/ 1635 h 10000"/>
                  <a:gd name="connsiteX1286" fmla="*/ 8604 w 10000"/>
                  <a:gd name="connsiteY1286" fmla="*/ 1626 h 10000"/>
                  <a:gd name="connsiteX1287" fmla="*/ 8596 w 10000"/>
                  <a:gd name="connsiteY1287" fmla="*/ 1616 h 10000"/>
                  <a:gd name="connsiteX1288" fmla="*/ 8596 w 10000"/>
                  <a:gd name="connsiteY1288" fmla="*/ 1580 h 10000"/>
                  <a:gd name="connsiteX1289" fmla="*/ 8587 w 10000"/>
                  <a:gd name="connsiteY1289" fmla="*/ 1545 h 10000"/>
                  <a:gd name="connsiteX1290" fmla="*/ 8565 w 10000"/>
                  <a:gd name="connsiteY1290" fmla="*/ 1516 h 10000"/>
                  <a:gd name="connsiteX1291" fmla="*/ 8543 w 10000"/>
                  <a:gd name="connsiteY1291" fmla="*/ 1512 h 10000"/>
                  <a:gd name="connsiteX1292" fmla="*/ 8518 w 10000"/>
                  <a:gd name="connsiteY1292" fmla="*/ 1532 h 10000"/>
                  <a:gd name="connsiteX1293" fmla="*/ 8476 w 10000"/>
                  <a:gd name="connsiteY1293" fmla="*/ 1567 h 10000"/>
                  <a:gd name="connsiteX1294" fmla="*/ 8454 w 10000"/>
                  <a:gd name="connsiteY1294" fmla="*/ 1551 h 10000"/>
                  <a:gd name="connsiteX1295" fmla="*/ 8402 w 10000"/>
                  <a:gd name="connsiteY1295" fmla="*/ 1493 h 10000"/>
                  <a:gd name="connsiteX1296" fmla="*/ 8371 w 10000"/>
                  <a:gd name="connsiteY1296" fmla="*/ 1428 h 10000"/>
                  <a:gd name="connsiteX1297" fmla="*/ 8072 w 10000"/>
                  <a:gd name="connsiteY1297" fmla="*/ 1422 h 10000"/>
                  <a:gd name="connsiteX1298" fmla="*/ 7823 w 10000"/>
                  <a:gd name="connsiteY1298" fmla="*/ 1279 h 10000"/>
                  <a:gd name="connsiteX1299" fmla="*/ 7587 w 10000"/>
                  <a:gd name="connsiteY1299" fmla="*/ 1133 h 10000"/>
                  <a:gd name="connsiteX1300" fmla="*/ 7526 w 10000"/>
                  <a:gd name="connsiteY1300" fmla="*/ 1098 h 10000"/>
                  <a:gd name="connsiteX1301" fmla="*/ 7346 w 10000"/>
                  <a:gd name="connsiteY1301" fmla="*/ 991 h 10000"/>
                  <a:gd name="connsiteX1302" fmla="*/ 7321 w 10000"/>
                  <a:gd name="connsiteY1302" fmla="*/ 959 h 10000"/>
                  <a:gd name="connsiteX1303" fmla="*/ 7307 w 10000"/>
                  <a:gd name="connsiteY1303" fmla="*/ 871 h 10000"/>
                  <a:gd name="connsiteX1304" fmla="*/ 7224 w 10000"/>
                  <a:gd name="connsiteY1304" fmla="*/ 816 h 10000"/>
                  <a:gd name="connsiteX1305" fmla="*/ 7147 w 10000"/>
                  <a:gd name="connsiteY1305" fmla="*/ 787 h 10000"/>
                  <a:gd name="connsiteX1306" fmla="*/ 7080 w 10000"/>
                  <a:gd name="connsiteY1306" fmla="*/ 742 h 10000"/>
                  <a:gd name="connsiteX1307" fmla="*/ 7069 w 10000"/>
                  <a:gd name="connsiteY1307" fmla="*/ 767 h 10000"/>
                  <a:gd name="connsiteX1308" fmla="*/ 7033 w 10000"/>
                  <a:gd name="connsiteY1308" fmla="*/ 787 h 10000"/>
                  <a:gd name="connsiteX1309" fmla="*/ 6820 w 10000"/>
                  <a:gd name="connsiteY1309" fmla="*/ 878 h 10000"/>
                  <a:gd name="connsiteX1310" fmla="*/ 6726 w 10000"/>
                  <a:gd name="connsiteY1310" fmla="*/ 897 h 10000"/>
                  <a:gd name="connsiteX1311" fmla="*/ 6626 w 10000"/>
                  <a:gd name="connsiteY1311" fmla="*/ 955 h 10000"/>
                  <a:gd name="connsiteX1312" fmla="*/ 6582 w 10000"/>
                  <a:gd name="connsiteY1312" fmla="*/ 946 h 10000"/>
                  <a:gd name="connsiteX1313" fmla="*/ 6571 w 10000"/>
                  <a:gd name="connsiteY1313" fmla="*/ 955 h 10000"/>
                  <a:gd name="connsiteX1314" fmla="*/ 6507 w 10000"/>
                  <a:gd name="connsiteY1314" fmla="*/ 975 h 10000"/>
                  <a:gd name="connsiteX1315" fmla="*/ 6485 w 10000"/>
                  <a:gd name="connsiteY1315" fmla="*/ 975 h 10000"/>
                  <a:gd name="connsiteX1316" fmla="*/ 6476 w 10000"/>
                  <a:gd name="connsiteY1316" fmla="*/ 965 h 10000"/>
                  <a:gd name="connsiteX1317" fmla="*/ 6474 w 10000"/>
                  <a:gd name="connsiteY1317" fmla="*/ 936 h 10000"/>
                  <a:gd name="connsiteX1318" fmla="*/ 6452 w 10000"/>
                  <a:gd name="connsiteY1318" fmla="*/ 887 h 10000"/>
                  <a:gd name="connsiteX1319" fmla="*/ 6352 w 10000"/>
                  <a:gd name="connsiteY1319" fmla="*/ 767 h 10000"/>
                  <a:gd name="connsiteX1320" fmla="*/ 6313 w 10000"/>
                  <a:gd name="connsiteY1320" fmla="*/ 732 h 10000"/>
                  <a:gd name="connsiteX1321" fmla="*/ 6296 w 10000"/>
                  <a:gd name="connsiteY1321" fmla="*/ 690 h 10000"/>
                  <a:gd name="connsiteX1322" fmla="*/ 6271 w 10000"/>
                  <a:gd name="connsiteY1322" fmla="*/ 664 h 10000"/>
                  <a:gd name="connsiteX1323" fmla="*/ 6266 w 10000"/>
                  <a:gd name="connsiteY1323" fmla="*/ 654 h 10000"/>
                  <a:gd name="connsiteX1324" fmla="*/ 6111 w 10000"/>
                  <a:gd name="connsiteY1324" fmla="*/ 398 h 10000"/>
                  <a:gd name="connsiteX1325" fmla="*/ 5903 w 10000"/>
                  <a:gd name="connsiteY1325" fmla="*/ 408 h 10000"/>
                  <a:gd name="connsiteX1326" fmla="*/ 5837 w 10000"/>
                  <a:gd name="connsiteY1326" fmla="*/ 427 h 10000"/>
                  <a:gd name="connsiteX1327" fmla="*/ 5756 w 10000"/>
                  <a:gd name="connsiteY1327" fmla="*/ 453 h 10000"/>
                  <a:gd name="connsiteX1328" fmla="*/ 5681 w 10000"/>
                  <a:gd name="connsiteY1328" fmla="*/ 453 h 10000"/>
                  <a:gd name="connsiteX1329" fmla="*/ 5609 w 10000"/>
                  <a:gd name="connsiteY1329" fmla="*/ 447 h 10000"/>
                  <a:gd name="connsiteX1330" fmla="*/ 5554 w 10000"/>
                  <a:gd name="connsiteY1330" fmla="*/ 304 h 10000"/>
                  <a:gd name="connsiteX1331" fmla="*/ 5529 w 10000"/>
                  <a:gd name="connsiteY1331" fmla="*/ 301 h 10000"/>
                  <a:gd name="connsiteX1332" fmla="*/ 5393 w 10000"/>
                  <a:gd name="connsiteY1332" fmla="*/ 256 h 10000"/>
                  <a:gd name="connsiteX1333" fmla="*/ 5366 w 10000"/>
                  <a:gd name="connsiteY1333" fmla="*/ 220 h 10000"/>
                  <a:gd name="connsiteX1334" fmla="*/ 5249 w 10000"/>
                  <a:gd name="connsiteY1334" fmla="*/ 155 h 10000"/>
                  <a:gd name="connsiteX1335" fmla="*/ 5141 w 10000"/>
                  <a:gd name="connsiteY1335" fmla="*/ 52 h 10000"/>
                  <a:gd name="connsiteX1336" fmla="*/ 5116 w 10000"/>
                  <a:gd name="connsiteY1336" fmla="*/ 3 h 10000"/>
                  <a:gd name="connsiteX1337" fmla="*/ 5061 w 10000"/>
                  <a:gd name="connsiteY1337" fmla="*/ 0 h 10000"/>
                  <a:gd name="connsiteX1338" fmla="*/ 5036 w 10000"/>
                  <a:gd name="connsiteY1338" fmla="*/ 32 h 10000"/>
                  <a:gd name="connsiteX1339" fmla="*/ 4942 w 10000"/>
                  <a:gd name="connsiteY1339" fmla="*/ 133 h 10000"/>
                  <a:gd name="connsiteX1340" fmla="*/ 4900 w 10000"/>
                  <a:gd name="connsiteY1340" fmla="*/ 217 h 10000"/>
                  <a:gd name="connsiteX1341" fmla="*/ 4861 w 10000"/>
                  <a:gd name="connsiteY1341" fmla="*/ 198 h 10000"/>
                  <a:gd name="connsiteX1342" fmla="*/ 4795 w 10000"/>
                  <a:gd name="connsiteY1342" fmla="*/ 68 h 10000"/>
                  <a:gd name="connsiteX1343" fmla="*/ 4778 w 10000"/>
                  <a:gd name="connsiteY1343" fmla="*/ 62 h 10000"/>
                  <a:gd name="connsiteX1344" fmla="*/ 4765 w 10000"/>
                  <a:gd name="connsiteY1344" fmla="*/ 62 h 10000"/>
                  <a:gd name="connsiteX1345" fmla="*/ 4748 w 10000"/>
                  <a:gd name="connsiteY1345" fmla="*/ 68 h 10000"/>
                  <a:gd name="connsiteX1346" fmla="*/ 4673 w 10000"/>
                  <a:gd name="connsiteY1346" fmla="*/ 136 h 10000"/>
                  <a:gd name="connsiteX1347" fmla="*/ 4632 w 10000"/>
                  <a:gd name="connsiteY1347" fmla="*/ 201 h 10000"/>
                  <a:gd name="connsiteX1348" fmla="*/ 4623 w 10000"/>
                  <a:gd name="connsiteY1348" fmla="*/ 210 h 10000"/>
                  <a:gd name="connsiteX1349" fmla="*/ 4579 w 10000"/>
                  <a:gd name="connsiteY1349" fmla="*/ 220 h 10000"/>
                  <a:gd name="connsiteX1350" fmla="*/ 4479 w 10000"/>
                  <a:gd name="connsiteY1350" fmla="*/ 198 h 10000"/>
                  <a:gd name="connsiteX1351" fmla="*/ 4402 w 10000"/>
                  <a:gd name="connsiteY1351" fmla="*/ 165 h 10000"/>
                  <a:gd name="connsiteX1352" fmla="*/ 4374 w 10000"/>
                  <a:gd name="connsiteY1352" fmla="*/ 165 h 10000"/>
                  <a:gd name="connsiteX1353" fmla="*/ 4335 w 10000"/>
                  <a:gd name="connsiteY1353" fmla="*/ 172 h 10000"/>
                  <a:gd name="connsiteX1354" fmla="*/ 4302 w 10000"/>
                  <a:gd name="connsiteY1354" fmla="*/ 188 h 10000"/>
                  <a:gd name="connsiteX1355" fmla="*/ 4271 w 10000"/>
                  <a:gd name="connsiteY1355" fmla="*/ 220 h 10000"/>
                  <a:gd name="connsiteX1356" fmla="*/ 4238 w 10000"/>
                  <a:gd name="connsiteY1356" fmla="*/ 240 h 10000"/>
                  <a:gd name="connsiteX1357" fmla="*/ 4324 w 10000"/>
                  <a:gd name="connsiteY1357" fmla="*/ 1289 h 10000"/>
                  <a:gd name="connsiteX1358" fmla="*/ 3521 w 10000"/>
                  <a:gd name="connsiteY1358" fmla="*/ 7730 h 10000"/>
                  <a:gd name="connsiteX1359" fmla="*/ 3554 w 10000"/>
                  <a:gd name="connsiteY1359" fmla="*/ 7740 h 10000"/>
                  <a:gd name="connsiteX1360" fmla="*/ 3560 w 10000"/>
                  <a:gd name="connsiteY1360" fmla="*/ 7749 h 10000"/>
                  <a:gd name="connsiteX1361" fmla="*/ 3562 w 10000"/>
                  <a:gd name="connsiteY1361" fmla="*/ 7759 h 10000"/>
                  <a:gd name="connsiteX1362" fmla="*/ 3573 w 10000"/>
                  <a:gd name="connsiteY1362" fmla="*/ 7766 h 10000"/>
                  <a:gd name="connsiteX1363" fmla="*/ 3584 w 10000"/>
                  <a:gd name="connsiteY1363" fmla="*/ 7759 h 10000"/>
                  <a:gd name="connsiteX1364" fmla="*/ 3598 w 10000"/>
                  <a:gd name="connsiteY1364" fmla="*/ 7743 h 10000"/>
                  <a:gd name="connsiteX1365" fmla="*/ 3609 w 10000"/>
                  <a:gd name="connsiteY1365" fmla="*/ 7756 h 10000"/>
                  <a:gd name="connsiteX1366" fmla="*/ 3623 w 10000"/>
                  <a:gd name="connsiteY1366" fmla="*/ 7733 h 10000"/>
                  <a:gd name="connsiteX1367" fmla="*/ 3632 w 10000"/>
                  <a:gd name="connsiteY1367" fmla="*/ 7730 h 10000"/>
                  <a:gd name="connsiteX1368" fmla="*/ 3634 w 10000"/>
                  <a:gd name="connsiteY1368" fmla="*/ 7730 h 10000"/>
                  <a:gd name="connsiteX1369" fmla="*/ 3643 w 10000"/>
                  <a:gd name="connsiteY1369" fmla="*/ 7730 h 10000"/>
                  <a:gd name="connsiteX1370" fmla="*/ 3657 w 10000"/>
                  <a:gd name="connsiteY1370" fmla="*/ 7733 h 10000"/>
                  <a:gd name="connsiteX1371" fmla="*/ 3670 w 10000"/>
                  <a:gd name="connsiteY1371" fmla="*/ 7730 h 10000"/>
                  <a:gd name="connsiteX1372" fmla="*/ 3687 w 10000"/>
                  <a:gd name="connsiteY1372" fmla="*/ 7730 h 10000"/>
                  <a:gd name="connsiteX1373" fmla="*/ 3690 w 10000"/>
                  <a:gd name="connsiteY1373" fmla="*/ 7730 h 10000"/>
                  <a:gd name="connsiteX1374" fmla="*/ 3704 w 10000"/>
                  <a:gd name="connsiteY1374" fmla="*/ 7740 h 10000"/>
                  <a:gd name="connsiteX1375" fmla="*/ 3712 w 10000"/>
                  <a:gd name="connsiteY1375" fmla="*/ 7743 h 10000"/>
                  <a:gd name="connsiteX1376" fmla="*/ 3723 w 10000"/>
                  <a:gd name="connsiteY1376" fmla="*/ 7749 h 10000"/>
                  <a:gd name="connsiteX1377" fmla="*/ 3729 w 10000"/>
                  <a:gd name="connsiteY1377" fmla="*/ 7749 h 10000"/>
                  <a:gd name="connsiteX1378" fmla="*/ 3729 w 10000"/>
                  <a:gd name="connsiteY1378" fmla="*/ 7743 h 10000"/>
                  <a:gd name="connsiteX1379" fmla="*/ 3745 w 10000"/>
                  <a:gd name="connsiteY1379" fmla="*/ 7740 h 10000"/>
                  <a:gd name="connsiteX1380" fmla="*/ 3753 w 10000"/>
                  <a:gd name="connsiteY1380" fmla="*/ 7730 h 10000"/>
                  <a:gd name="connsiteX1381" fmla="*/ 3762 w 10000"/>
                  <a:gd name="connsiteY1381" fmla="*/ 7720 h 10000"/>
                  <a:gd name="connsiteX1382" fmla="*/ 3776 w 10000"/>
                  <a:gd name="connsiteY1382" fmla="*/ 7710 h 10000"/>
                  <a:gd name="connsiteX1383" fmla="*/ 3784 w 10000"/>
                  <a:gd name="connsiteY1383" fmla="*/ 7701 h 10000"/>
                  <a:gd name="connsiteX1384" fmla="*/ 3792 w 10000"/>
                  <a:gd name="connsiteY1384" fmla="*/ 7694 h 10000"/>
                  <a:gd name="connsiteX1385" fmla="*/ 3801 w 10000"/>
                  <a:gd name="connsiteY1385" fmla="*/ 7685 h 10000"/>
                  <a:gd name="connsiteX1386" fmla="*/ 3803 w 10000"/>
                  <a:gd name="connsiteY1386" fmla="*/ 7685 h 10000"/>
                  <a:gd name="connsiteX1387" fmla="*/ 3809 w 10000"/>
                  <a:gd name="connsiteY1387" fmla="*/ 7685 h 10000"/>
                  <a:gd name="connsiteX1388" fmla="*/ 3817 w 10000"/>
                  <a:gd name="connsiteY1388" fmla="*/ 7691 h 10000"/>
                  <a:gd name="connsiteX1389" fmla="*/ 3817 w 10000"/>
                  <a:gd name="connsiteY1389" fmla="*/ 7694 h 10000"/>
                  <a:gd name="connsiteX1390" fmla="*/ 3812 w 10000"/>
                  <a:gd name="connsiteY1390" fmla="*/ 7714 h 10000"/>
                  <a:gd name="connsiteX1391" fmla="*/ 3795 w 10000"/>
                  <a:gd name="connsiteY1391" fmla="*/ 7733 h 10000"/>
                  <a:gd name="connsiteX1392" fmla="*/ 3778 w 10000"/>
                  <a:gd name="connsiteY1392" fmla="*/ 7756 h 10000"/>
                  <a:gd name="connsiteX1393" fmla="*/ 3762 w 10000"/>
                  <a:gd name="connsiteY1393" fmla="*/ 7775 h 10000"/>
                  <a:gd name="connsiteX1394" fmla="*/ 3748 w 10000"/>
                  <a:gd name="connsiteY1394" fmla="*/ 7775 h 10000"/>
                  <a:gd name="connsiteX1395" fmla="*/ 3737 w 10000"/>
                  <a:gd name="connsiteY1395" fmla="*/ 7778 h 10000"/>
                  <a:gd name="connsiteX1396" fmla="*/ 3723 w 10000"/>
                  <a:gd name="connsiteY1396" fmla="*/ 7778 h 10000"/>
                  <a:gd name="connsiteX1397" fmla="*/ 3720 w 10000"/>
                  <a:gd name="connsiteY1397" fmla="*/ 7785 h 10000"/>
                  <a:gd name="connsiteX1398" fmla="*/ 3715 w 10000"/>
                  <a:gd name="connsiteY1398" fmla="*/ 7788 h 10000"/>
                  <a:gd name="connsiteX1399" fmla="*/ 3704 w 10000"/>
                  <a:gd name="connsiteY1399" fmla="*/ 7804 h 10000"/>
                  <a:gd name="connsiteX1400" fmla="*/ 3690 w 10000"/>
                  <a:gd name="connsiteY1400" fmla="*/ 7804 h 10000"/>
                  <a:gd name="connsiteX1401" fmla="*/ 3681 w 10000"/>
                  <a:gd name="connsiteY1401" fmla="*/ 7804 h 10000"/>
                  <a:gd name="connsiteX1402" fmla="*/ 3673 w 10000"/>
                  <a:gd name="connsiteY1402" fmla="*/ 7824 h 10000"/>
                  <a:gd name="connsiteX1403" fmla="*/ 3670 w 10000"/>
                  <a:gd name="connsiteY1403" fmla="*/ 7847 h 10000"/>
                  <a:gd name="connsiteX1404" fmla="*/ 3673 w 10000"/>
                  <a:gd name="connsiteY1404" fmla="*/ 7866 h 10000"/>
                  <a:gd name="connsiteX1405" fmla="*/ 3679 w 10000"/>
                  <a:gd name="connsiteY1405" fmla="*/ 7872 h 10000"/>
                  <a:gd name="connsiteX1406" fmla="*/ 3687 w 10000"/>
                  <a:gd name="connsiteY1406" fmla="*/ 7879 h 10000"/>
                  <a:gd name="connsiteX1407" fmla="*/ 3695 w 10000"/>
                  <a:gd name="connsiteY1407" fmla="*/ 7882 h 10000"/>
                  <a:gd name="connsiteX1408" fmla="*/ 3704 w 10000"/>
                  <a:gd name="connsiteY1408" fmla="*/ 7898 h 10000"/>
                  <a:gd name="connsiteX1409" fmla="*/ 3712 w 10000"/>
                  <a:gd name="connsiteY1409" fmla="*/ 7918 h 10000"/>
                  <a:gd name="connsiteX1410" fmla="*/ 3715 w 10000"/>
                  <a:gd name="connsiteY1410" fmla="*/ 7931 h 10000"/>
                  <a:gd name="connsiteX1411" fmla="*/ 3723 w 10000"/>
                  <a:gd name="connsiteY1411" fmla="*/ 7960 h 10000"/>
                  <a:gd name="connsiteX1412" fmla="*/ 3720 w 10000"/>
                  <a:gd name="connsiteY1412" fmla="*/ 7970 h 10000"/>
                  <a:gd name="connsiteX1413" fmla="*/ 3712 w 10000"/>
                  <a:gd name="connsiteY1413" fmla="*/ 8005 h 10000"/>
                  <a:gd name="connsiteX1414" fmla="*/ 3706 w 10000"/>
                  <a:gd name="connsiteY1414" fmla="*/ 8021 h 10000"/>
                  <a:gd name="connsiteX1415" fmla="*/ 3712 w 10000"/>
                  <a:gd name="connsiteY1415" fmla="*/ 8044 h 10000"/>
                  <a:gd name="connsiteX1416" fmla="*/ 3712 w 10000"/>
                  <a:gd name="connsiteY1416" fmla="*/ 8051 h 10000"/>
                  <a:gd name="connsiteX1417" fmla="*/ 3729 w 10000"/>
                  <a:gd name="connsiteY1417" fmla="*/ 8060 h 10000"/>
                  <a:gd name="connsiteX1418" fmla="*/ 3737 w 10000"/>
                  <a:gd name="connsiteY1418" fmla="*/ 8063 h 10000"/>
                  <a:gd name="connsiteX1419" fmla="*/ 3748 w 10000"/>
                  <a:gd name="connsiteY1419" fmla="*/ 8070 h 10000"/>
                  <a:gd name="connsiteX1420" fmla="*/ 3767 w 10000"/>
                  <a:gd name="connsiteY1420" fmla="*/ 8106 h 10000"/>
                  <a:gd name="connsiteX1421" fmla="*/ 3770 w 10000"/>
                  <a:gd name="connsiteY1421" fmla="*/ 8119 h 10000"/>
                  <a:gd name="connsiteX1422" fmla="*/ 3787 w 10000"/>
                  <a:gd name="connsiteY1422" fmla="*/ 8157 h 10000"/>
                  <a:gd name="connsiteX1423" fmla="*/ 3787 w 10000"/>
                  <a:gd name="connsiteY1423" fmla="*/ 8174 h 10000"/>
                  <a:gd name="connsiteX1424" fmla="*/ 3776 w 10000"/>
                  <a:gd name="connsiteY1424" fmla="*/ 8203 h 10000"/>
                  <a:gd name="connsiteX1425" fmla="*/ 3767 w 10000"/>
                  <a:gd name="connsiteY1425" fmla="*/ 8193 h 10000"/>
                  <a:gd name="connsiteX1426" fmla="*/ 3767 w 10000"/>
                  <a:gd name="connsiteY1426" fmla="*/ 8174 h 10000"/>
                  <a:gd name="connsiteX1427" fmla="*/ 3762 w 10000"/>
                  <a:gd name="connsiteY1427" fmla="*/ 8157 h 10000"/>
                  <a:gd name="connsiteX1428" fmla="*/ 3753 w 10000"/>
                  <a:gd name="connsiteY1428" fmla="*/ 8148 h 10000"/>
                  <a:gd name="connsiteX1429" fmla="*/ 3740 w 10000"/>
                  <a:gd name="connsiteY1429" fmla="*/ 8154 h 10000"/>
                  <a:gd name="connsiteX1430" fmla="*/ 3731 w 10000"/>
                  <a:gd name="connsiteY1430" fmla="*/ 8138 h 10000"/>
                  <a:gd name="connsiteX1431" fmla="*/ 3729 w 10000"/>
                  <a:gd name="connsiteY1431" fmla="*/ 8125 h 10000"/>
                  <a:gd name="connsiteX1432" fmla="*/ 3712 w 10000"/>
                  <a:gd name="connsiteY1432" fmla="*/ 8115 h 10000"/>
                  <a:gd name="connsiteX1433" fmla="*/ 3704 w 10000"/>
                  <a:gd name="connsiteY1433" fmla="*/ 8109 h 10000"/>
                  <a:gd name="connsiteX1434" fmla="*/ 3687 w 10000"/>
                  <a:gd name="connsiteY1434" fmla="*/ 8099 h 10000"/>
                  <a:gd name="connsiteX1435" fmla="*/ 3673 w 10000"/>
                  <a:gd name="connsiteY1435" fmla="*/ 8093 h 10000"/>
                  <a:gd name="connsiteX1436" fmla="*/ 3665 w 10000"/>
                  <a:gd name="connsiteY1436" fmla="*/ 8083 h 10000"/>
                  <a:gd name="connsiteX1437" fmla="*/ 3648 w 10000"/>
                  <a:gd name="connsiteY1437" fmla="*/ 8073 h 10000"/>
                  <a:gd name="connsiteX1438" fmla="*/ 3643 w 10000"/>
                  <a:gd name="connsiteY1438" fmla="*/ 8063 h 10000"/>
                  <a:gd name="connsiteX1439" fmla="*/ 3632 w 10000"/>
                  <a:gd name="connsiteY1439" fmla="*/ 8054 h 10000"/>
                  <a:gd name="connsiteX1440" fmla="*/ 3623 w 10000"/>
                  <a:gd name="connsiteY1440" fmla="*/ 8060 h 10000"/>
                  <a:gd name="connsiteX1441" fmla="*/ 3615 w 10000"/>
                  <a:gd name="connsiteY1441" fmla="*/ 8070 h 10000"/>
                  <a:gd name="connsiteX1442" fmla="*/ 3607 w 10000"/>
                  <a:gd name="connsiteY1442" fmla="*/ 8083 h 10000"/>
                  <a:gd name="connsiteX1443" fmla="*/ 3607 w 10000"/>
                  <a:gd name="connsiteY1443" fmla="*/ 8099 h 10000"/>
                  <a:gd name="connsiteX1444" fmla="*/ 3607 w 10000"/>
                  <a:gd name="connsiteY1444" fmla="*/ 8125 h 10000"/>
                  <a:gd name="connsiteX1445" fmla="*/ 3601 w 10000"/>
                  <a:gd name="connsiteY1445" fmla="*/ 8148 h 10000"/>
                  <a:gd name="connsiteX1446" fmla="*/ 3584 w 10000"/>
                  <a:gd name="connsiteY1446" fmla="*/ 8154 h 10000"/>
                  <a:gd name="connsiteX1447" fmla="*/ 3573 w 10000"/>
                  <a:gd name="connsiteY1447" fmla="*/ 8154 h 10000"/>
                  <a:gd name="connsiteX1448" fmla="*/ 3560 w 10000"/>
                  <a:gd name="connsiteY1448" fmla="*/ 8138 h 10000"/>
                  <a:gd name="connsiteX1449" fmla="*/ 3551 w 10000"/>
                  <a:gd name="connsiteY1449" fmla="*/ 8119 h 10000"/>
                  <a:gd name="connsiteX1450" fmla="*/ 3535 w 10000"/>
                  <a:gd name="connsiteY1450" fmla="*/ 8099 h 10000"/>
                  <a:gd name="connsiteX1451" fmla="*/ 3504 w 10000"/>
                  <a:gd name="connsiteY1451" fmla="*/ 8073 h 10000"/>
                  <a:gd name="connsiteX1452" fmla="*/ 3493 w 10000"/>
                  <a:gd name="connsiteY1452" fmla="*/ 8051 h 10000"/>
                  <a:gd name="connsiteX1453" fmla="*/ 3488 w 10000"/>
                  <a:gd name="connsiteY1453" fmla="*/ 8034 h 10000"/>
                  <a:gd name="connsiteX1454" fmla="*/ 3488 w 10000"/>
                  <a:gd name="connsiteY1454" fmla="*/ 8012 h 10000"/>
                  <a:gd name="connsiteX1455" fmla="*/ 3488 w 10000"/>
                  <a:gd name="connsiteY1455" fmla="*/ 8005 h 10000"/>
                  <a:gd name="connsiteX1456" fmla="*/ 3496 w 10000"/>
                  <a:gd name="connsiteY1456" fmla="*/ 8002 h 10000"/>
                  <a:gd name="connsiteX1457" fmla="*/ 3501 w 10000"/>
                  <a:gd name="connsiteY1457" fmla="*/ 7992 h 10000"/>
                  <a:gd name="connsiteX1458" fmla="*/ 3504 w 10000"/>
                  <a:gd name="connsiteY1458" fmla="*/ 7966 h 10000"/>
                  <a:gd name="connsiteX1459" fmla="*/ 3501 w 10000"/>
                  <a:gd name="connsiteY1459" fmla="*/ 7940 h 10000"/>
                  <a:gd name="connsiteX1460" fmla="*/ 3485 w 10000"/>
                  <a:gd name="connsiteY1460" fmla="*/ 7918 h 10000"/>
                  <a:gd name="connsiteX1461" fmla="*/ 3465 w 10000"/>
                  <a:gd name="connsiteY1461" fmla="*/ 7892 h 10000"/>
                  <a:gd name="connsiteX1462" fmla="*/ 3457 w 10000"/>
                  <a:gd name="connsiteY1462" fmla="*/ 7872 h 10000"/>
                  <a:gd name="connsiteX1463" fmla="*/ 3449 w 10000"/>
                  <a:gd name="connsiteY1463" fmla="*/ 7847 h 10000"/>
                  <a:gd name="connsiteX1464" fmla="*/ 3446 w 10000"/>
                  <a:gd name="connsiteY1464" fmla="*/ 7827 h 10000"/>
                  <a:gd name="connsiteX1465" fmla="*/ 3457 w 10000"/>
                  <a:gd name="connsiteY1465" fmla="*/ 7808 h 10000"/>
                  <a:gd name="connsiteX1466" fmla="*/ 3465 w 10000"/>
                  <a:gd name="connsiteY1466" fmla="*/ 7798 h 10000"/>
                  <a:gd name="connsiteX1467" fmla="*/ 3476 w 10000"/>
                  <a:gd name="connsiteY1467" fmla="*/ 7788 h 10000"/>
                  <a:gd name="connsiteX1468" fmla="*/ 3479 w 10000"/>
                  <a:gd name="connsiteY1468" fmla="*/ 7795 h 10000"/>
                  <a:gd name="connsiteX1469" fmla="*/ 3501 w 10000"/>
                  <a:gd name="connsiteY1469" fmla="*/ 7817 h 10000"/>
                  <a:gd name="connsiteX1470" fmla="*/ 3518 w 10000"/>
                  <a:gd name="connsiteY1470" fmla="*/ 7843 h 10000"/>
                  <a:gd name="connsiteX1471" fmla="*/ 3521 w 10000"/>
                  <a:gd name="connsiteY1471" fmla="*/ 7847 h 10000"/>
                  <a:gd name="connsiteX1472" fmla="*/ 3512 w 10000"/>
                  <a:gd name="connsiteY1472" fmla="*/ 7824 h 10000"/>
                  <a:gd name="connsiteX1473" fmla="*/ 3510 w 10000"/>
                  <a:gd name="connsiteY1473" fmla="*/ 7804 h 10000"/>
                  <a:gd name="connsiteX1474" fmla="*/ 3512 w 10000"/>
                  <a:gd name="connsiteY1474" fmla="*/ 7788 h 10000"/>
                  <a:gd name="connsiteX1475" fmla="*/ 3512 w 10000"/>
                  <a:gd name="connsiteY1475" fmla="*/ 7775 h 10000"/>
                  <a:gd name="connsiteX1476" fmla="*/ 3518 w 10000"/>
                  <a:gd name="connsiteY1476" fmla="*/ 7759 h 10000"/>
                  <a:gd name="connsiteX1477" fmla="*/ 3518 w 10000"/>
                  <a:gd name="connsiteY1477" fmla="*/ 7749 h 10000"/>
                  <a:gd name="connsiteX0" fmla="*/ 4324 w 10000"/>
                  <a:gd name="connsiteY0" fmla="*/ 1289 h 10000"/>
                  <a:gd name="connsiteX1" fmla="*/ 4296 w 10000"/>
                  <a:gd name="connsiteY1" fmla="*/ 1305 h 10000"/>
                  <a:gd name="connsiteX2" fmla="*/ 4285 w 10000"/>
                  <a:gd name="connsiteY2" fmla="*/ 1279 h 10000"/>
                  <a:gd name="connsiteX3" fmla="*/ 4244 w 10000"/>
                  <a:gd name="connsiteY3" fmla="*/ 1266 h 10000"/>
                  <a:gd name="connsiteX4" fmla="*/ 4208 w 10000"/>
                  <a:gd name="connsiteY4" fmla="*/ 1286 h 10000"/>
                  <a:gd name="connsiteX5" fmla="*/ 4172 w 10000"/>
                  <a:gd name="connsiteY5" fmla="*/ 1299 h 10000"/>
                  <a:gd name="connsiteX6" fmla="*/ 4150 w 10000"/>
                  <a:gd name="connsiteY6" fmla="*/ 1308 h 10000"/>
                  <a:gd name="connsiteX7" fmla="*/ 4139 w 10000"/>
                  <a:gd name="connsiteY7" fmla="*/ 1315 h 10000"/>
                  <a:gd name="connsiteX8" fmla="*/ 4125 w 10000"/>
                  <a:gd name="connsiteY8" fmla="*/ 1315 h 10000"/>
                  <a:gd name="connsiteX9" fmla="*/ 4119 w 10000"/>
                  <a:gd name="connsiteY9" fmla="*/ 1315 h 10000"/>
                  <a:gd name="connsiteX10" fmla="*/ 4111 w 10000"/>
                  <a:gd name="connsiteY10" fmla="*/ 1308 h 10000"/>
                  <a:gd name="connsiteX11" fmla="*/ 4100 w 10000"/>
                  <a:gd name="connsiteY11" fmla="*/ 1315 h 10000"/>
                  <a:gd name="connsiteX12" fmla="*/ 4075 w 10000"/>
                  <a:gd name="connsiteY12" fmla="*/ 1315 h 10000"/>
                  <a:gd name="connsiteX13" fmla="*/ 4058 w 10000"/>
                  <a:gd name="connsiteY13" fmla="*/ 1318 h 10000"/>
                  <a:gd name="connsiteX14" fmla="*/ 4044 w 10000"/>
                  <a:gd name="connsiteY14" fmla="*/ 1315 h 10000"/>
                  <a:gd name="connsiteX15" fmla="*/ 4042 w 10000"/>
                  <a:gd name="connsiteY15" fmla="*/ 1299 h 10000"/>
                  <a:gd name="connsiteX16" fmla="*/ 4014 w 10000"/>
                  <a:gd name="connsiteY16" fmla="*/ 1308 h 10000"/>
                  <a:gd name="connsiteX17" fmla="*/ 4011 w 10000"/>
                  <a:gd name="connsiteY17" fmla="*/ 1315 h 10000"/>
                  <a:gd name="connsiteX18" fmla="*/ 4011 w 10000"/>
                  <a:gd name="connsiteY18" fmla="*/ 1341 h 10000"/>
                  <a:gd name="connsiteX19" fmla="*/ 4019 w 10000"/>
                  <a:gd name="connsiteY19" fmla="*/ 1341 h 10000"/>
                  <a:gd name="connsiteX20" fmla="*/ 3997 w 10000"/>
                  <a:gd name="connsiteY20" fmla="*/ 1363 h 10000"/>
                  <a:gd name="connsiteX21" fmla="*/ 3986 w 10000"/>
                  <a:gd name="connsiteY21" fmla="*/ 1373 h 10000"/>
                  <a:gd name="connsiteX22" fmla="*/ 3981 w 10000"/>
                  <a:gd name="connsiteY22" fmla="*/ 1389 h 10000"/>
                  <a:gd name="connsiteX23" fmla="*/ 3981 w 10000"/>
                  <a:gd name="connsiteY23" fmla="*/ 1409 h 10000"/>
                  <a:gd name="connsiteX24" fmla="*/ 3981 w 10000"/>
                  <a:gd name="connsiteY24" fmla="*/ 1438 h 10000"/>
                  <a:gd name="connsiteX25" fmla="*/ 3961 w 10000"/>
                  <a:gd name="connsiteY25" fmla="*/ 1441 h 10000"/>
                  <a:gd name="connsiteX26" fmla="*/ 3942 w 10000"/>
                  <a:gd name="connsiteY26" fmla="*/ 1441 h 10000"/>
                  <a:gd name="connsiteX27" fmla="*/ 3914 w 10000"/>
                  <a:gd name="connsiteY27" fmla="*/ 1454 h 10000"/>
                  <a:gd name="connsiteX28" fmla="*/ 3892 w 10000"/>
                  <a:gd name="connsiteY28" fmla="*/ 1467 h 10000"/>
                  <a:gd name="connsiteX29" fmla="*/ 3867 w 10000"/>
                  <a:gd name="connsiteY29" fmla="*/ 1483 h 10000"/>
                  <a:gd name="connsiteX30" fmla="*/ 3845 w 10000"/>
                  <a:gd name="connsiteY30" fmla="*/ 1467 h 10000"/>
                  <a:gd name="connsiteX31" fmla="*/ 3850 w 10000"/>
                  <a:gd name="connsiteY31" fmla="*/ 1457 h 10000"/>
                  <a:gd name="connsiteX32" fmla="*/ 3864 w 10000"/>
                  <a:gd name="connsiteY32" fmla="*/ 1441 h 10000"/>
                  <a:gd name="connsiteX33" fmla="*/ 3859 w 10000"/>
                  <a:gd name="connsiteY33" fmla="*/ 1409 h 10000"/>
                  <a:gd name="connsiteX34" fmla="*/ 3842 w 10000"/>
                  <a:gd name="connsiteY34" fmla="*/ 1383 h 10000"/>
                  <a:gd name="connsiteX35" fmla="*/ 3825 w 10000"/>
                  <a:gd name="connsiteY35" fmla="*/ 1360 h 10000"/>
                  <a:gd name="connsiteX36" fmla="*/ 3809 w 10000"/>
                  <a:gd name="connsiteY36" fmla="*/ 1318 h 10000"/>
                  <a:gd name="connsiteX37" fmla="*/ 3787 w 10000"/>
                  <a:gd name="connsiteY37" fmla="*/ 1289 h 10000"/>
                  <a:gd name="connsiteX38" fmla="*/ 3759 w 10000"/>
                  <a:gd name="connsiteY38" fmla="*/ 1266 h 10000"/>
                  <a:gd name="connsiteX39" fmla="*/ 3740 w 10000"/>
                  <a:gd name="connsiteY39" fmla="*/ 1256 h 10000"/>
                  <a:gd name="connsiteX40" fmla="*/ 3715 w 10000"/>
                  <a:gd name="connsiteY40" fmla="*/ 1250 h 10000"/>
                  <a:gd name="connsiteX41" fmla="*/ 3687 w 10000"/>
                  <a:gd name="connsiteY41" fmla="*/ 1256 h 10000"/>
                  <a:gd name="connsiteX42" fmla="*/ 3681 w 10000"/>
                  <a:gd name="connsiteY42" fmla="*/ 1260 h 10000"/>
                  <a:gd name="connsiteX43" fmla="*/ 3670 w 10000"/>
                  <a:gd name="connsiteY43" fmla="*/ 1295 h 10000"/>
                  <a:gd name="connsiteX44" fmla="*/ 3651 w 10000"/>
                  <a:gd name="connsiteY44" fmla="*/ 1305 h 10000"/>
                  <a:gd name="connsiteX45" fmla="*/ 3640 w 10000"/>
                  <a:gd name="connsiteY45" fmla="*/ 1308 h 10000"/>
                  <a:gd name="connsiteX46" fmla="*/ 3626 w 10000"/>
                  <a:gd name="connsiteY46" fmla="*/ 1308 h 10000"/>
                  <a:gd name="connsiteX47" fmla="*/ 3632 w 10000"/>
                  <a:gd name="connsiteY47" fmla="*/ 1276 h 10000"/>
                  <a:gd name="connsiteX48" fmla="*/ 3609 w 10000"/>
                  <a:gd name="connsiteY48" fmla="*/ 1289 h 10000"/>
                  <a:gd name="connsiteX49" fmla="*/ 3593 w 10000"/>
                  <a:gd name="connsiteY49" fmla="*/ 1286 h 10000"/>
                  <a:gd name="connsiteX50" fmla="*/ 3590 w 10000"/>
                  <a:gd name="connsiteY50" fmla="*/ 1256 h 10000"/>
                  <a:gd name="connsiteX51" fmla="*/ 3584 w 10000"/>
                  <a:gd name="connsiteY51" fmla="*/ 1237 h 10000"/>
                  <a:gd name="connsiteX52" fmla="*/ 3573 w 10000"/>
                  <a:gd name="connsiteY52" fmla="*/ 1237 h 10000"/>
                  <a:gd name="connsiteX53" fmla="*/ 3554 w 10000"/>
                  <a:gd name="connsiteY53" fmla="*/ 1227 h 10000"/>
                  <a:gd name="connsiteX54" fmla="*/ 3546 w 10000"/>
                  <a:gd name="connsiteY54" fmla="*/ 1192 h 10000"/>
                  <a:gd name="connsiteX55" fmla="*/ 3529 w 10000"/>
                  <a:gd name="connsiteY55" fmla="*/ 1176 h 10000"/>
                  <a:gd name="connsiteX56" fmla="*/ 3512 w 10000"/>
                  <a:gd name="connsiteY56" fmla="*/ 1182 h 10000"/>
                  <a:gd name="connsiteX57" fmla="*/ 3485 w 10000"/>
                  <a:gd name="connsiteY57" fmla="*/ 1182 h 10000"/>
                  <a:gd name="connsiteX58" fmla="*/ 3463 w 10000"/>
                  <a:gd name="connsiteY58" fmla="*/ 1176 h 10000"/>
                  <a:gd name="connsiteX59" fmla="*/ 3449 w 10000"/>
                  <a:gd name="connsiteY59" fmla="*/ 1182 h 10000"/>
                  <a:gd name="connsiteX60" fmla="*/ 3432 w 10000"/>
                  <a:gd name="connsiteY60" fmla="*/ 1192 h 10000"/>
                  <a:gd name="connsiteX61" fmla="*/ 3454 w 10000"/>
                  <a:gd name="connsiteY61" fmla="*/ 1205 h 10000"/>
                  <a:gd name="connsiteX62" fmla="*/ 3463 w 10000"/>
                  <a:gd name="connsiteY62" fmla="*/ 1205 h 10000"/>
                  <a:gd name="connsiteX63" fmla="*/ 3488 w 10000"/>
                  <a:gd name="connsiteY63" fmla="*/ 1205 h 10000"/>
                  <a:gd name="connsiteX64" fmla="*/ 3488 w 10000"/>
                  <a:gd name="connsiteY64" fmla="*/ 1218 h 10000"/>
                  <a:gd name="connsiteX65" fmla="*/ 3493 w 10000"/>
                  <a:gd name="connsiteY65" fmla="*/ 1247 h 10000"/>
                  <a:gd name="connsiteX66" fmla="*/ 3512 w 10000"/>
                  <a:gd name="connsiteY66" fmla="*/ 1247 h 10000"/>
                  <a:gd name="connsiteX67" fmla="*/ 3518 w 10000"/>
                  <a:gd name="connsiteY67" fmla="*/ 1250 h 10000"/>
                  <a:gd name="connsiteX68" fmla="*/ 3521 w 10000"/>
                  <a:gd name="connsiteY68" fmla="*/ 1276 h 10000"/>
                  <a:gd name="connsiteX69" fmla="*/ 3543 w 10000"/>
                  <a:gd name="connsiteY69" fmla="*/ 1295 h 10000"/>
                  <a:gd name="connsiteX70" fmla="*/ 3546 w 10000"/>
                  <a:gd name="connsiteY70" fmla="*/ 1305 h 10000"/>
                  <a:gd name="connsiteX71" fmla="*/ 3543 w 10000"/>
                  <a:gd name="connsiteY71" fmla="*/ 1315 h 10000"/>
                  <a:gd name="connsiteX72" fmla="*/ 3543 w 10000"/>
                  <a:gd name="connsiteY72" fmla="*/ 1331 h 10000"/>
                  <a:gd name="connsiteX73" fmla="*/ 3554 w 10000"/>
                  <a:gd name="connsiteY73" fmla="*/ 1324 h 10000"/>
                  <a:gd name="connsiteX74" fmla="*/ 3560 w 10000"/>
                  <a:gd name="connsiteY74" fmla="*/ 1331 h 10000"/>
                  <a:gd name="connsiteX75" fmla="*/ 3582 w 10000"/>
                  <a:gd name="connsiteY75" fmla="*/ 1344 h 10000"/>
                  <a:gd name="connsiteX76" fmla="*/ 3598 w 10000"/>
                  <a:gd name="connsiteY76" fmla="*/ 1380 h 10000"/>
                  <a:gd name="connsiteX77" fmla="*/ 3607 w 10000"/>
                  <a:gd name="connsiteY77" fmla="*/ 1389 h 10000"/>
                  <a:gd name="connsiteX78" fmla="*/ 3623 w 10000"/>
                  <a:gd name="connsiteY78" fmla="*/ 1409 h 10000"/>
                  <a:gd name="connsiteX79" fmla="*/ 3634 w 10000"/>
                  <a:gd name="connsiteY79" fmla="*/ 1438 h 10000"/>
                  <a:gd name="connsiteX80" fmla="*/ 3632 w 10000"/>
                  <a:gd name="connsiteY80" fmla="*/ 1454 h 10000"/>
                  <a:gd name="connsiteX81" fmla="*/ 3618 w 10000"/>
                  <a:gd name="connsiteY81" fmla="*/ 1438 h 10000"/>
                  <a:gd name="connsiteX82" fmla="*/ 3598 w 10000"/>
                  <a:gd name="connsiteY82" fmla="*/ 1428 h 10000"/>
                  <a:gd name="connsiteX83" fmla="*/ 3582 w 10000"/>
                  <a:gd name="connsiteY83" fmla="*/ 1402 h 10000"/>
                  <a:gd name="connsiteX84" fmla="*/ 3562 w 10000"/>
                  <a:gd name="connsiteY84" fmla="*/ 1399 h 10000"/>
                  <a:gd name="connsiteX85" fmla="*/ 3546 w 10000"/>
                  <a:gd name="connsiteY85" fmla="*/ 1383 h 10000"/>
                  <a:gd name="connsiteX86" fmla="*/ 3510 w 10000"/>
                  <a:gd name="connsiteY86" fmla="*/ 1360 h 10000"/>
                  <a:gd name="connsiteX87" fmla="*/ 3485 w 10000"/>
                  <a:gd name="connsiteY87" fmla="*/ 1344 h 10000"/>
                  <a:gd name="connsiteX88" fmla="*/ 3454 w 10000"/>
                  <a:gd name="connsiteY88" fmla="*/ 1334 h 10000"/>
                  <a:gd name="connsiteX89" fmla="*/ 3429 w 10000"/>
                  <a:gd name="connsiteY89" fmla="*/ 1315 h 10000"/>
                  <a:gd name="connsiteX90" fmla="*/ 3416 w 10000"/>
                  <a:gd name="connsiteY90" fmla="*/ 1308 h 10000"/>
                  <a:gd name="connsiteX91" fmla="*/ 3399 w 10000"/>
                  <a:gd name="connsiteY91" fmla="*/ 1305 h 10000"/>
                  <a:gd name="connsiteX92" fmla="*/ 3382 w 10000"/>
                  <a:gd name="connsiteY92" fmla="*/ 1286 h 10000"/>
                  <a:gd name="connsiteX93" fmla="*/ 3380 w 10000"/>
                  <a:gd name="connsiteY93" fmla="*/ 1266 h 10000"/>
                  <a:gd name="connsiteX94" fmla="*/ 3388 w 10000"/>
                  <a:gd name="connsiteY94" fmla="*/ 1256 h 10000"/>
                  <a:gd name="connsiteX95" fmla="*/ 3407 w 10000"/>
                  <a:gd name="connsiteY95" fmla="*/ 1256 h 10000"/>
                  <a:gd name="connsiteX96" fmla="*/ 3396 w 10000"/>
                  <a:gd name="connsiteY96" fmla="*/ 1227 h 10000"/>
                  <a:gd name="connsiteX97" fmla="*/ 3382 w 10000"/>
                  <a:gd name="connsiteY97" fmla="*/ 1227 h 10000"/>
                  <a:gd name="connsiteX98" fmla="*/ 3360 w 10000"/>
                  <a:gd name="connsiteY98" fmla="*/ 1221 h 10000"/>
                  <a:gd name="connsiteX99" fmla="*/ 3349 w 10000"/>
                  <a:gd name="connsiteY99" fmla="*/ 1231 h 10000"/>
                  <a:gd name="connsiteX100" fmla="*/ 3352 w 10000"/>
                  <a:gd name="connsiteY100" fmla="*/ 1247 h 10000"/>
                  <a:gd name="connsiteX101" fmla="*/ 3341 w 10000"/>
                  <a:gd name="connsiteY101" fmla="*/ 1237 h 10000"/>
                  <a:gd name="connsiteX102" fmla="*/ 3335 w 10000"/>
                  <a:gd name="connsiteY102" fmla="*/ 1231 h 10000"/>
                  <a:gd name="connsiteX103" fmla="*/ 3307 w 10000"/>
                  <a:gd name="connsiteY103" fmla="*/ 1227 h 10000"/>
                  <a:gd name="connsiteX104" fmla="*/ 3294 w 10000"/>
                  <a:gd name="connsiteY104" fmla="*/ 1221 h 10000"/>
                  <a:gd name="connsiteX105" fmla="*/ 3271 w 10000"/>
                  <a:gd name="connsiteY105" fmla="*/ 1211 h 10000"/>
                  <a:gd name="connsiteX106" fmla="*/ 3252 w 10000"/>
                  <a:gd name="connsiteY106" fmla="*/ 1195 h 10000"/>
                  <a:gd name="connsiteX107" fmla="*/ 3235 w 10000"/>
                  <a:gd name="connsiteY107" fmla="*/ 1195 h 10000"/>
                  <a:gd name="connsiteX108" fmla="*/ 3235 w 10000"/>
                  <a:gd name="connsiteY108" fmla="*/ 1205 h 10000"/>
                  <a:gd name="connsiteX109" fmla="*/ 3219 w 10000"/>
                  <a:gd name="connsiteY109" fmla="*/ 1231 h 10000"/>
                  <a:gd name="connsiteX110" fmla="*/ 3213 w 10000"/>
                  <a:gd name="connsiteY110" fmla="*/ 1231 h 10000"/>
                  <a:gd name="connsiteX111" fmla="*/ 3183 w 10000"/>
                  <a:gd name="connsiteY111" fmla="*/ 1221 h 10000"/>
                  <a:gd name="connsiteX112" fmla="*/ 3175 w 10000"/>
                  <a:gd name="connsiteY112" fmla="*/ 1227 h 10000"/>
                  <a:gd name="connsiteX113" fmla="*/ 3163 w 10000"/>
                  <a:gd name="connsiteY113" fmla="*/ 1237 h 10000"/>
                  <a:gd name="connsiteX114" fmla="*/ 3158 w 10000"/>
                  <a:gd name="connsiteY114" fmla="*/ 1260 h 10000"/>
                  <a:gd name="connsiteX115" fmla="*/ 3158 w 10000"/>
                  <a:gd name="connsiteY115" fmla="*/ 1276 h 10000"/>
                  <a:gd name="connsiteX116" fmla="*/ 3163 w 10000"/>
                  <a:gd name="connsiteY116" fmla="*/ 1295 h 10000"/>
                  <a:gd name="connsiteX117" fmla="*/ 3166 w 10000"/>
                  <a:gd name="connsiteY117" fmla="*/ 1308 h 10000"/>
                  <a:gd name="connsiteX118" fmla="*/ 3158 w 10000"/>
                  <a:gd name="connsiteY118" fmla="*/ 1315 h 10000"/>
                  <a:gd name="connsiteX119" fmla="*/ 3133 w 10000"/>
                  <a:gd name="connsiteY119" fmla="*/ 1299 h 10000"/>
                  <a:gd name="connsiteX120" fmla="*/ 3114 w 10000"/>
                  <a:gd name="connsiteY120" fmla="*/ 1276 h 10000"/>
                  <a:gd name="connsiteX121" fmla="*/ 3078 w 10000"/>
                  <a:gd name="connsiteY121" fmla="*/ 1240 h 10000"/>
                  <a:gd name="connsiteX122" fmla="*/ 3044 w 10000"/>
                  <a:gd name="connsiteY122" fmla="*/ 1227 h 10000"/>
                  <a:gd name="connsiteX123" fmla="*/ 3033 w 10000"/>
                  <a:gd name="connsiteY123" fmla="*/ 1231 h 10000"/>
                  <a:gd name="connsiteX124" fmla="*/ 3036 w 10000"/>
                  <a:gd name="connsiteY124" fmla="*/ 1256 h 10000"/>
                  <a:gd name="connsiteX125" fmla="*/ 3044 w 10000"/>
                  <a:gd name="connsiteY125" fmla="*/ 1266 h 10000"/>
                  <a:gd name="connsiteX126" fmla="*/ 3044 w 10000"/>
                  <a:gd name="connsiteY126" fmla="*/ 1276 h 10000"/>
                  <a:gd name="connsiteX127" fmla="*/ 3036 w 10000"/>
                  <a:gd name="connsiteY127" fmla="*/ 1276 h 10000"/>
                  <a:gd name="connsiteX128" fmla="*/ 3028 w 10000"/>
                  <a:gd name="connsiteY128" fmla="*/ 1266 h 10000"/>
                  <a:gd name="connsiteX129" fmla="*/ 3025 w 10000"/>
                  <a:gd name="connsiteY129" fmla="*/ 1256 h 10000"/>
                  <a:gd name="connsiteX130" fmla="*/ 3008 w 10000"/>
                  <a:gd name="connsiteY130" fmla="*/ 1205 h 10000"/>
                  <a:gd name="connsiteX131" fmla="*/ 3000 w 10000"/>
                  <a:gd name="connsiteY131" fmla="*/ 1192 h 10000"/>
                  <a:gd name="connsiteX132" fmla="*/ 2994 w 10000"/>
                  <a:gd name="connsiteY132" fmla="*/ 1176 h 10000"/>
                  <a:gd name="connsiteX133" fmla="*/ 2986 w 10000"/>
                  <a:gd name="connsiteY133" fmla="*/ 1182 h 10000"/>
                  <a:gd name="connsiteX134" fmla="*/ 2981 w 10000"/>
                  <a:gd name="connsiteY134" fmla="*/ 1192 h 10000"/>
                  <a:gd name="connsiteX135" fmla="*/ 2970 w 10000"/>
                  <a:gd name="connsiteY135" fmla="*/ 1201 h 10000"/>
                  <a:gd name="connsiteX136" fmla="*/ 2956 w 10000"/>
                  <a:gd name="connsiteY136" fmla="*/ 1218 h 10000"/>
                  <a:gd name="connsiteX137" fmla="*/ 2939 w 10000"/>
                  <a:gd name="connsiteY137" fmla="*/ 1240 h 10000"/>
                  <a:gd name="connsiteX138" fmla="*/ 2928 w 10000"/>
                  <a:gd name="connsiteY138" fmla="*/ 1247 h 10000"/>
                  <a:gd name="connsiteX139" fmla="*/ 2922 w 10000"/>
                  <a:gd name="connsiteY139" fmla="*/ 1250 h 10000"/>
                  <a:gd name="connsiteX140" fmla="*/ 2911 w 10000"/>
                  <a:gd name="connsiteY140" fmla="*/ 1250 h 10000"/>
                  <a:gd name="connsiteX141" fmla="*/ 2884 w 10000"/>
                  <a:gd name="connsiteY141" fmla="*/ 1247 h 10000"/>
                  <a:gd name="connsiteX142" fmla="*/ 2864 w 10000"/>
                  <a:gd name="connsiteY142" fmla="*/ 1237 h 10000"/>
                  <a:gd name="connsiteX143" fmla="*/ 2848 w 10000"/>
                  <a:gd name="connsiteY143" fmla="*/ 1231 h 10000"/>
                  <a:gd name="connsiteX144" fmla="*/ 2834 w 10000"/>
                  <a:gd name="connsiteY144" fmla="*/ 1227 h 10000"/>
                  <a:gd name="connsiteX145" fmla="*/ 2831 w 10000"/>
                  <a:gd name="connsiteY145" fmla="*/ 1227 h 10000"/>
                  <a:gd name="connsiteX146" fmla="*/ 2831 w 10000"/>
                  <a:gd name="connsiteY146" fmla="*/ 1221 h 10000"/>
                  <a:gd name="connsiteX147" fmla="*/ 2825 w 10000"/>
                  <a:gd name="connsiteY147" fmla="*/ 1205 h 10000"/>
                  <a:gd name="connsiteX148" fmla="*/ 2823 w 10000"/>
                  <a:gd name="connsiteY148" fmla="*/ 1192 h 10000"/>
                  <a:gd name="connsiteX149" fmla="*/ 2817 w 10000"/>
                  <a:gd name="connsiteY149" fmla="*/ 1182 h 10000"/>
                  <a:gd name="connsiteX150" fmla="*/ 2814 w 10000"/>
                  <a:gd name="connsiteY150" fmla="*/ 1176 h 10000"/>
                  <a:gd name="connsiteX151" fmla="*/ 2792 w 10000"/>
                  <a:gd name="connsiteY151" fmla="*/ 1172 h 10000"/>
                  <a:gd name="connsiteX152" fmla="*/ 2759 w 10000"/>
                  <a:gd name="connsiteY152" fmla="*/ 1156 h 10000"/>
                  <a:gd name="connsiteX153" fmla="*/ 2734 w 10000"/>
                  <a:gd name="connsiteY153" fmla="*/ 1143 h 10000"/>
                  <a:gd name="connsiteX154" fmla="*/ 2695 w 10000"/>
                  <a:gd name="connsiteY154" fmla="*/ 1124 h 10000"/>
                  <a:gd name="connsiteX155" fmla="*/ 2670 w 10000"/>
                  <a:gd name="connsiteY155" fmla="*/ 1108 h 10000"/>
                  <a:gd name="connsiteX156" fmla="*/ 2645 w 10000"/>
                  <a:gd name="connsiteY156" fmla="*/ 1091 h 10000"/>
                  <a:gd name="connsiteX157" fmla="*/ 2618 w 10000"/>
                  <a:gd name="connsiteY157" fmla="*/ 1088 h 10000"/>
                  <a:gd name="connsiteX158" fmla="*/ 2576 w 10000"/>
                  <a:gd name="connsiteY158" fmla="*/ 1088 h 10000"/>
                  <a:gd name="connsiteX159" fmla="*/ 2551 w 10000"/>
                  <a:gd name="connsiteY159" fmla="*/ 1091 h 10000"/>
                  <a:gd name="connsiteX160" fmla="*/ 2521 w 10000"/>
                  <a:gd name="connsiteY160" fmla="*/ 1098 h 10000"/>
                  <a:gd name="connsiteX161" fmla="*/ 2493 w 10000"/>
                  <a:gd name="connsiteY161" fmla="*/ 1104 h 10000"/>
                  <a:gd name="connsiteX162" fmla="*/ 2468 w 10000"/>
                  <a:gd name="connsiteY162" fmla="*/ 1108 h 10000"/>
                  <a:gd name="connsiteX163" fmla="*/ 2404 w 10000"/>
                  <a:gd name="connsiteY163" fmla="*/ 1124 h 10000"/>
                  <a:gd name="connsiteX164" fmla="*/ 2366 w 10000"/>
                  <a:gd name="connsiteY164" fmla="*/ 1133 h 10000"/>
                  <a:gd name="connsiteX165" fmla="*/ 2346 w 10000"/>
                  <a:gd name="connsiteY165" fmla="*/ 1137 h 10000"/>
                  <a:gd name="connsiteX166" fmla="*/ 2294 w 10000"/>
                  <a:gd name="connsiteY166" fmla="*/ 1146 h 10000"/>
                  <a:gd name="connsiteX167" fmla="*/ 2249 w 10000"/>
                  <a:gd name="connsiteY167" fmla="*/ 1156 h 10000"/>
                  <a:gd name="connsiteX168" fmla="*/ 2230 w 10000"/>
                  <a:gd name="connsiteY168" fmla="*/ 1156 h 10000"/>
                  <a:gd name="connsiteX169" fmla="*/ 2222 w 10000"/>
                  <a:gd name="connsiteY169" fmla="*/ 1163 h 10000"/>
                  <a:gd name="connsiteX170" fmla="*/ 2194 w 10000"/>
                  <a:gd name="connsiteY170" fmla="*/ 1163 h 10000"/>
                  <a:gd name="connsiteX171" fmla="*/ 2172 w 10000"/>
                  <a:gd name="connsiteY171" fmla="*/ 1163 h 10000"/>
                  <a:gd name="connsiteX172" fmla="*/ 2147 w 10000"/>
                  <a:gd name="connsiteY172" fmla="*/ 1166 h 10000"/>
                  <a:gd name="connsiteX173" fmla="*/ 2108 w 10000"/>
                  <a:gd name="connsiteY173" fmla="*/ 1166 h 10000"/>
                  <a:gd name="connsiteX174" fmla="*/ 2083 w 10000"/>
                  <a:gd name="connsiteY174" fmla="*/ 1156 h 10000"/>
                  <a:gd name="connsiteX175" fmla="*/ 2042 w 10000"/>
                  <a:gd name="connsiteY175" fmla="*/ 1143 h 10000"/>
                  <a:gd name="connsiteX176" fmla="*/ 2011 w 10000"/>
                  <a:gd name="connsiteY176" fmla="*/ 1143 h 10000"/>
                  <a:gd name="connsiteX177" fmla="*/ 1994 w 10000"/>
                  <a:gd name="connsiteY177" fmla="*/ 1146 h 10000"/>
                  <a:gd name="connsiteX178" fmla="*/ 1967 w 10000"/>
                  <a:gd name="connsiteY178" fmla="*/ 1156 h 10000"/>
                  <a:gd name="connsiteX179" fmla="*/ 1903 w 10000"/>
                  <a:gd name="connsiteY179" fmla="*/ 1176 h 10000"/>
                  <a:gd name="connsiteX180" fmla="*/ 1873 w 10000"/>
                  <a:gd name="connsiteY180" fmla="*/ 1182 h 10000"/>
                  <a:gd name="connsiteX181" fmla="*/ 1850 w 10000"/>
                  <a:gd name="connsiteY181" fmla="*/ 1185 h 10000"/>
                  <a:gd name="connsiteX182" fmla="*/ 1842 w 10000"/>
                  <a:gd name="connsiteY182" fmla="*/ 1192 h 10000"/>
                  <a:gd name="connsiteX183" fmla="*/ 1823 w 10000"/>
                  <a:gd name="connsiteY183" fmla="*/ 1195 h 10000"/>
                  <a:gd name="connsiteX184" fmla="*/ 1814 w 10000"/>
                  <a:gd name="connsiteY184" fmla="*/ 1201 h 10000"/>
                  <a:gd name="connsiteX185" fmla="*/ 1792 w 10000"/>
                  <a:gd name="connsiteY185" fmla="*/ 1218 h 10000"/>
                  <a:gd name="connsiteX186" fmla="*/ 1767 w 10000"/>
                  <a:gd name="connsiteY186" fmla="*/ 1231 h 10000"/>
                  <a:gd name="connsiteX187" fmla="*/ 1717 w 10000"/>
                  <a:gd name="connsiteY187" fmla="*/ 1266 h 10000"/>
                  <a:gd name="connsiteX188" fmla="*/ 1695 w 10000"/>
                  <a:gd name="connsiteY188" fmla="*/ 1279 h 10000"/>
                  <a:gd name="connsiteX189" fmla="*/ 1654 w 10000"/>
                  <a:gd name="connsiteY189" fmla="*/ 1308 h 10000"/>
                  <a:gd name="connsiteX190" fmla="*/ 1620 w 10000"/>
                  <a:gd name="connsiteY190" fmla="*/ 1334 h 10000"/>
                  <a:gd name="connsiteX191" fmla="*/ 1590 w 10000"/>
                  <a:gd name="connsiteY191" fmla="*/ 1360 h 10000"/>
                  <a:gd name="connsiteX192" fmla="*/ 1565 w 10000"/>
                  <a:gd name="connsiteY192" fmla="*/ 1380 h 10000"/>
                  <a:gd name="connsiteX193" fmla="*/ 1532 w 10000"/>
                  <a:gd name="connsiteY193" fmla="*/ 1402 h 10000"/>
                  <a:gd name="connsiteX194" fmla="*/ 1501 w 10000"/>
                  <a:gd name="connsiteY194" fmla="*/ 1418 h 10000"/>
                  <a:gd name="connsiteX195" fmla="*/ 1460 w 10000"/>
                  <a:gd name="connsiteY195" fmla="*/ 1438 h 10000"/>
                  <a:gd name="connsiteX196" fmla="*/ 1435 w 10000"/>
                  <a:gd name="connsiteY196" fmla="*/ 1454 h 10000"/>
                  <a:gd name="connsiteX197" fmla="*/ 1421 w 10000"/>
                  <a:gd name="connsiteY197" fmla="*/ 1464 h 10000"/>
                  <a:gd name="connsiteX198" fmla="*/ 1380 w 10000"/>
                  <a:gd name="connsiteY198" fmla="*/ 1473 h 10000"/>
                  <a:gd name="connsiteX199" fmla="*/ 1324 w 10000"/>
                  <a:gd name="connsiteY199" fmla="*/ 1477 h 10000"/>
                  <a:gd name="connsiteX200" fmla="*/ 1274 w 10000"/>
                  <a:gd name="connsiteY200" fmla="*/ 1483 h 10000"/>
                  <a:gd name="connsiteX201" fmla="*/ 1244 w 10000"/>
                  <a:gd name="connsiteY201" fmla="*/ 1486 h 10000"/>
                  <a:gd name="connsiteX202" fmla="*/ 1233 w 10000"/>
                  <a:gd name="connsiteY202" fmla="*/ 1486 h 10000"/>
                  <a:gd name="connsiteX203" fmla="*/ 1197 w 10000"/>
                  <a:gd name="connsiteY203" fmla="*/ 1493 h 10000"/>
                  <a:gd name="connsiteX204" fmla="*/ 1180 w 10000"/>
                  <a:gd name="connsiteY204" fmla="*/ 1496 h 10000"/>
                  <a:gd name="connsiteX205" fmla="*/ 1169 w 10000"/>
                  <a:gd name="connsiteY205" fmla="*/ 1496 h 10000"/>
                  <a:gd name="connsiteX206" fmla="*/ 1161 w 10000"/>
                  <a:gd name="connsiteY206" fmla="*/ 1503 h 10000"/>
                  <a:gd name="connsiteX207" fmla="*/ 1155 w 10000"/>
                  <a:gd name="connsiteY207" fmla="*/ 1503 h 10000"/>
                  <a:gd name="connsiteX208" fmla="*/ 501 w 10000"/>
                  <a:gd name="connsiteY208" fmla="*/ 2277 h 10000"/>
                  <a:gd name="connsiteX209" fmla="*/ 396 w 10000"/>
                  <a:gd name="connsiteY209" fmla="*/ 2532 h 10000"/>
                  <a:gd name="connsiteX210" fmla="*/ 324 w 10000"/>
                  <a:gd name="connsiteY210" fmla="*/ 2759 h 10000"/>
                  <a:gd name="connsiteX211" fmla="*/ 274 w 10000"/>
                  <a:gd name="connsiteY211" fmla="*/ 2866 h 10000"/>
                  <a:gd name="connsiteX212" fmla="*/ 202 w 10000"/>
                  <a:gd name="connsiteY212" fmla="*/ 3008 h 10000"/>
                  <a:gd name="connsiteX213" fmla="*/ 211 w 10000"/>
                  <a:gd name="connsiteY213" fmla="*/ 3177 h 10000"/>
                  <a:gd name="connsiteX214" fmla="*/ 235 w 10000"/>
                  <a:gd name="connsiteY214" fmla="*/ 3368 h 10000"/>
                  <a:gd name="connsiteX215" fmla="*/ 266 w 10000"/>
                  <a:gd name="connsiteY215" fmla="*/ 3595 h 10000"/>
                  <a:gd name="connsiteX216" fmla="*/ 299 w 10000"/>
                  <a:gd name="connsiteY216" fmla="*/ 3831 h 10000"/>
                  <a:gd name="connsiteX217" fmla="*/ 305 w 10000"/>
                  <a:gd name="connsiteY217" fmla="*/ 3863 h 10000"/>
                  <a:gd name="connsiteX218" fmla="*/ 341 w 10000"/>
                  <a:gd name="connsiteY218" fmla="*/ 3941 h 10000"/>
                  <a:gd name="connsiteX219" fmla="*/ 186 w 10000"/>
                  <a:gd name="connsiteY219" fmla="*/ 3935 h 10000"/>
                  <a:gd name="connsiteX220" fmla="*/ 30 w 10000"/>
                  <a:gd name="connsiteY220" fmla="*/ 3925 h 10000"/>
                  <a:gd name="connsiteX221" fmla="*/ 0 w 10000"/>
                  <a:gd name="connsiteY221" fmla="*/ 4054 h 10000"/>
                  <a:gd name="connsiteX222" fmla="*/ 14 w 10000"/>
                  <a:gd name="connsiteY222" fmla="*/ 4152 h 10000"/>
                  <a:gd name="connsiteX223" fmla="*/ 22 w 10000"/>
                  <a:gd name="connsiteY223" fmla="*/ 4242 h 10000"/>
                  <a:gd name="connsiteX224" fmla="*/ 30 w 10000"/>
                  <a:gd name="connsiteY224" fmla="*/ 4291 h 10000"/>
                  <a:gd name="connsiteX225" fmla="*/ 102 w 10000"/>
                  <a:gd name="connsiteY225" fmla="*/ 4271 h 10000"/>
                  <a:gd name="connsiteX226" fmla="*/ 155 w 10000"/>
                  <a:gd name="connsiteY226" fmla="*/ 4262 h 10000"/>
                  <a:gd name="connsiteX227" fmla="*/ 410 w 10000"/>
                  <a:gd name="connsiteY227" fmla="*/ 4255 h 10000"/>
                  <a:gd name="connsiteX228" fmla="*/ 418 w 10000"/>
                  <a:gd name="connsiteY228" fmla="*/ 4385 h 10000"/>
                  <a:gd name="connsiteX229" fmla="*/ 429 w 10000"/>
                  <a:gd name="connsiteY229" fmla="*/ 4543 h 10000"/>
                  <a:gd name="connsiteX230" fmla="*/ 443 w 10000"/>
                  <a:gd name="connsiteY230" fmla="*/ 4585 h 10000"/>
                  <a:gd name="connsiteX231" fmla="*/ 465 w 10000"/>
                  <a:gd name="connsiteY231" fmla="*/ 4611 h 10000"/>
                  <a:gd name="connsiteX232" fmla="*/ 468 w 10000"/>
                  <a:gd name="connsiteY232" fmla="*/ 4621 h 10000"/>
                  <a:gd name="connsiteX233" fmla="*/ 474 w 10000"/>
                  <a:gd name="connsiteY233" fmla="*/ 4679 h 10000"/>
                  <a:gd name="connsiteX234" fmla="*/ 554 w 10000"/>
                  <a:gd name="connsiteY234" fmla="*/ 4738 h 10000"/>
                  <a:gd name="connsiteX235" fmla="*/ 637 w 10000"/>
                  <a:gd name="connsiteY235" fmla="*/ 4809 h 10000"/>
                  <a:gd name="connsiteX236" fmla="*/ 704 w 10000"/>
                  <a:gd name="connsiteY236" fmla="*/ 4851 h 10000"/>
                  <a:gd name="connsiteX237" fmla="*/ 740 w 10000"/>
                  <a:gd name="connsiteY237" fmla="*/ 4893 h 10000"/>
                  <a:gd name="connsiteX238" fmla="*/ 756 w 10000"/>
                  <a:gd name="connsiteY238" fmla="*/ 4896 h 10000"/>
                  <a:gd name="connsiteX239" fmla="*/ 767 w 10000"/>
                  <a:gd name="connsiteY239" fmla="*/ 4880 h 10000"/>
                  <a:gd name="connsiteX240" fmla="*/ 806 w 10000"/>
                  <a:gd name="connsiteY240" fmla="*/ 4945 h 10000"/>
                  <a:gd name="connsiteX241" fmla="*/ 886 w 10000"/>
                  <a:gd name="connsiteY241" fmla="*/ 5078 h 10000"/>
                  <a:gd name="connsiteX242" fmla="*/ 911 w 10000"/>
                  <a:gd name="connsiteY242" fmla="*/ 5130 h 10000"/>
                  <a:gd name="connsiteX243" fmla="*/ 920 w 10000"/>
                  <a:gd name="connsiteY243" fmla="*/ 5191 h 10000"/>
                  <a:gd name="connsiteX244" fmla="*/ 920 w 10000"/>
                  <a:gd name="connsiteY244" fmla="*/ 5220 h 10000"/>
                  <a:gd name="connsiteX245" fmla="*/ 911 w 10000"/>
                  <a:gd name="connsiteY245" fmla="*/ 5314 h 10000"/>
                  <a:gd name="connsiteX246" fmla="*/ 898 w 10000"/>
                  <a:gd name="connsiteY246" fmla="*/ 5369 h 10000"/>
                  <a:gd name="connsiteX247" fmla="*/ 895 w 10000"/>
                  <a:gd name="connsiteY247" fmla="*/ 5385 h 10000"/>
                  <a:gd name="connsiteX248" fmla="*/ 895 w 10000"/>
                  <a:gd name="connsiteY248" fmla="*/ 5405 h 10000"/>
                  <a:gd name="connsiteX249" fmla="*/ 898 w 10000"/>
                  <a:gd name="connsiteY249" fmla="*/ 5434 h 10000"/>
                  <a:gd name="connsiteX250" fmla="*/ 911 w 10000"/>
                  <a:gd name="connsiteY250" fmla="*/ 5463 h 10000"/>
                  <a:gd name="connsiteX251" fmla="*/ 920 w 10000"/>
                  <a:gd name="connsiteY251" fmla="*/ 5492 h 10000"/>
                  <a:gd name="connsiteX252" fmla="*/ 934 w 10000"/>
                  <a:gd name="connsiteY252" fmla="*/ 5518 h 10000"/>
                  <a:gd name="connsiteX253" fmla="*/ 1169 w 10000"/>
                  <a:gd name="connsiteY253" fmla="*/ 5738 h 10000"/>
                  <a:gd name="connsiteX254" fmla="*/ 1188 w 10000"/>
                  <a:gd name="connsiteY254" fmla="*/ 5755 h 10000"/>
                  <a:gd name="connsiteX255" fmla="*/ 1216 w 10000"/>
                  <a:gd name="connsiteY255" fmla="*/ 5758 h 10000"/>
                  <a:gd name="connsiteX256" fmla="*/ 1313 w 10000"/>
                  <a:gd name="connsiteY256" fmla="*/ 5774 h 10000"/>
                  <a:gd name="connsiteX257" fmla="*/ 1349 w 10000"/>
                  <a:gd name="connsiteY257" fmla="*/ 5787 h 10000"/>
                  <a:gd name="connsiteX258" fmla="*/ 1393 w 10000"/>
                  <a:gd name="connsiteY258" fmla="*/ 5793 h 10000"/>
                  <a:gd name="connsiteX259" fmla="*/ 1393 w 10000"/>
                  <a:gd name="connsiteY259" fmla="*/ 5797 h 10000"/>
                  <a:gd name="connsiteX260" fmla="*/ 1421 w 10000"/>
                  <a:gd name="connsiteY260" fmla="*/ 5810 h 10000"/>
                  <a:gd name="connsiteX261" fmla="*/ 1446 w 10000"/>
                  <a:gd name="connsiteY261" fmla="*/ 5829 h 10000"/>
                  <a:gd name="connsiteX262" fmla="*/ 1460 w 10000"/>
                  <a:gd name="connsiteY262" fmla="*/ 5842 h 10000"/>
                  <a:gd name="connsiteX263" fmla="*/ 1476 w 10000"/>
                  <a:gd name="connsiteY263" fmla="*/ 5848 h 10000"/>
                  <a:gd name="connsiteX264" fmla="*/ 1501 w 10000"/>
                  <a:gd name="connsiteY264" fmla="*/ 5852 h 10000"/>
                  <a:gd name="connsiteX265" fmla="*/ 1532 w 10000"/>
                  <a:gd name="connsiteY265" fmla="*/ 5887 h 10000"/>
                  <a:gd name="connsiteX266" fmla="*/ 1565 w 10000"/>
                  <a:gd name="connsiteY266" fmla="*/ 5942 h 10000"/>
                  <a:gd name="connsiteX267" fmla="*/ 1587 w 10000"/>
                  <a:gd name="connsiteY267" fmla="*/ 5972 h 10000"/>
                  <a:gd name="connsiteX268" fmla="*/ 1612 w 10000"/>
                  <a:gd name="connsiteY268" fmla="*/ 5955 h 10000"/>
                  <a:gd name="connsiteX269" fmla="*/ 1679 w 10000"/>
                  <a:gd name="connsiteY269" fmla="*/ 6049 h 10000"/>
                  <a:gd name="connsiteX270" fmla="*/ 1720 w 10000"/>
                  <a:gd name="connsiteY270" fmla="*/ 6108 h 10000"/>
                  <a:gd name="connsiteX271" fmla="*/ 1751 w 10000"/>
                  <a:gd name="connsiteY271" fmla="*/ 6133 h 10000"/>
                  <a:gd name="connsiteX272" fmla="*/ 1792 w 10000"/>
                  <a:gd name="connsiteY272" fmla="*/ 6169 h 10000"/>
                  <a:gd name="connsiteX273" fmla="*/ 1801 w 10000"/>
                  <a:gd name="connsiteY273" fmla="*/ 6172 h 10000"/>
                  <a:gd name="connsiteX274" fmla="*/ 1814 w 10000"/>
                  <a:gd name="connsiteY274" fmla="*/ 6286 h 10000"/>
                  <a:gd name="connsiteX275" fmla="*/ 1817 w 10000"/>
                  <a:gd name="connsiteY275" fmla="*/ 6331 h 10000"/>
                  <a:gd name="connsiteX276" fmla="*/ 1809 w 10000"/>
                  <a:gd name="connsiteY276" fmla="*/ 6444 h 10000"/>
                  <a:gd name="connsiteX277" fmla="*/ 1801 w 10000"/>
                  <a:gd name="connsiteY277" fmla="*/ 6499 h 10000"/>
                  <a:gd name="connsiteX278" fmla="*/ 1781 w 10000"/>
                  <a:gd name="connsiteY278" fmla="*/ 6522 h 10000"/>
                  <a:gd name="connsiteX279" fmla="*/ 1773 w 10000"/>
                  <a:gd name="connsiteY279" fmla="*/ 6541 h 10000"/>
                  <a:gd name="connsiteX280" fmla="*/ 1762 w 10000"/>
                  <a:gd name="connsiteY280" fmla="*/ 6571 h 10000"/>
                  <a:gd name="connsiteX281" fmla="*/ 1767 w 10000"/>
                  <a:gd name="connsiteY281" fmla="*/ 6622 h 10000"/>
                  <a:gd name="connsiteX282" fmla="*/ 1767 w 10000"/>
                  <a:gd name="connsiteY282" fmla="*/ 6665 h 10000"/>
                  <a:gd name="connsiteX283" fmla="*/ 1767 w 10000"/>
                  <a:gd name="connsiteY283" fmla="*/ 6694 h 10000"/>
                  <a:gd name="connsiteX284" fmla="*/ 1776 w 10000"/>
                  <a:gd name="connsiteY284" fmla="*/ 6726 h 10000"/>
                  <a:gd name="connsiteX285" fmla="*/ 1776 w 10000"/>
                  <a:gd name="connsiteY285" fmla="*/ 6745 h 10000"/>
                  <a:gd name="connsiteX286" fmla="*/ 1767 w 10000"/>
                  <a:gd name="connsiteY286" fmla="*/ 6765 h 10000"/>
                  <a:gd name="connsiteX287" fmla="*/ 1762 w 10000"/>
                  <a:gd name="connsiteY287" fmla="*/ 6804 h 10000"/>
                  <a:gd name="connsiteX288" fmla="*/ 1753 w 10000"/>
                  <a:gd name="connsiteY288" fmla="*/ 6839 h 10000"/>
                  <a:gd name="connsiteX289" fmla="*/ 1742 w 10000"/>
                  <a:gd name="connsiteY289" fmla="*/ 6849 h 10000"/>
                  <a:gd name="connsiteX290" fmla="*/ 1726 w 10000"/>
                  <a:gd name="connsiteY290" fmla="*/ 6849 h 10000"/>
                  <a:gd name="connsiteX291" fmla="*/ 1712 w 10000"/>
                  <a:gd name="connsiteY291" fmla="*/ 6852 h 10000"/>
                  <a:gd name="connsiteX292" fmla="*/ 1640 w 10000"/>
                  <a:gd name="connsiteY292" fmla="*/ 6953 h 10000"/>
                  <a:gd name="connsiteX293" fmla="*/ 1493 w 10000"/>
                  <a:gd name="connsiteY293" fmla="*/ 7105 h 10000"/>
                  <a:gd name="connsiteX294" fmla="*/ 1490 w 10000"/>
                  <a:gd name="connsiteY294" fmla="*/ 7124 h 10000"/>
                  <a:gd name="connsiteX295" fmla="*/ 1468 w 10000"/>
                  <a:gd name="connsiteY295" fmla="*/ 7137 h 10000"/>
                  <a:gd name="connsiteX296" fmla="*/ 1454 w 10000"/>
                  <a:gd name="connsiteY296" fmla="*/ 7144 h 10000"/>
                  <a:gd name="connsiteX297" fmla="*/ 1452 w 10000"/>
                  <a:gd name="connsiteY297" fmla="*/ 7157 h 10000"/>
                  <a:gd name="connsiteX298" fmla="*/ 1446 w 10000"/>
                  <a:gd name="connsiteY298" fmla="*/ 7199 h 10000"/>
                  <a:gd name="connsiteX299" fmla="*/ 1476 w 10000"/>
                  <a:gd name="connsiteY299" fmla="*/ 7247 h 10000"/>
                  <a:gd name="connsiteX300" fmla="*/ 1501 w 10000"/>
                  <a:gd name="connsiteY300" fmla="*/ 7270 h 10000"/>
                  <a:gd name="connsiteX301" fmla="*/ 1518 w 10000"/>
                  <a:gd name="connsiteY301" fmla="*/ 7286 h 10000"/>
                  <a:gd name="connsiteX302" fmla="*/ 1524 w 10000"/>
                  <a:gd name="connsiteY302" fmla="*/ 7306 h 10000"/>
                  <a:gd name="connsiteX303" fmla="*/ 1540 w 10000"/>
                  <a:gd name="connsiteY303" fmla="*/ 7322 h 10000"/>
                  <a:gd name="connsiteX304" fmla="*/ 1565 w 10000"/>
                  <a:gd name="connsiteY304" fmla="*/ 7325 h 10000"/>
                  <a:gd name="connsiteX305" fmla="*/ 1590 w 10000"/>
                  <a:gd name="connsiteY305" fmla="*/ 7332 h 10000"/>
                  <a:gd name="connsiteX306" fmla="*/ 1615 w 10000"/>
                  <a:gd name="connsiteY306" fmla="*/ 7345 h 10000"/>
                  <a:gd name="connsiteX307" fmla="*/ 1662 w 10000"/>
                  <a:gd name="connsiteY307" fmla="*/ 7370 h 10000"/>
                  <a:gd name="connsiteX308" fmla="*/ 1670 w 10000"/>
                  <a:gd name="connsiteY308" fmla="*/ 7351 h 10000"/>
                  <a:gd name="connsiteX309" fmla="*/ 1726 w 10000"/>
                  <a:gd name="connsiteY309" fmla="*/ 7354 h 10000"/>
                  <a:gd name="connsiteX310" fmla="*/ 1726 w 10000"/>
                  <a:gd name="connsiteY310" fmla="*/ 7400 h 10000"/>
                  <a:gd name="connsiteX311" fmla="*/ 1773 w 10000"/>
                  <a:gd name="connsiteY311" fmla="*/ 7409 h 10000"/>
                  <a:gd name="connsiteX312" fmla="*/ 1806 w 10000"/>
                  <a:gd name="connsiteY312" fmla="*/ 7416 h 10000"/>
                  <a:gd name="connsiteX313" fmla="*/ 1839 w 10000"/>
                  <a:gd name="connsiteY313" fmla="*/ 7403 h 10000"/>
                  <a:gd name="connsiteX314" fmla="*/ 1886 w 10000"/>
                  <a:gd name="connsiteY314" fmla="*/ 7403 h 10000"/>
                  <a:gd name="connsiteX315" fmla="*/ 1898 w 10000"/>
                  <a:gd name="connsiteY315" fmla="*/ 7403 h 10000"/>
                  <a:gd name="connsiteX316" fmla="*/ 1914 w 10000"/>
                  <a:gd name="connsiteY316" fmla="*/ 7494 h 10000"/>
                  <a:gd name="connsiteX317" fmla="*/ 1895 w 10000"/>
                  <a:gd name="connsiteY317" fmla="*/ 7523 h 10000"/>
                  <a:gd name="connsiteX318" fmla="*/ 1825 w 10000"/>
                  <a:gd name="connsiteY318" fmla="*/ 7617 h 10000"/>
                  <a:gd name="connsiteX319" fmla="*/ 1776 w 10000"/>
                  <a:gd name="connsiteY319" fmla="*/ 7691 h 10000"/>
                  <a:gd name="connsiteX320" fmla="*/ 1781 w 10000"/>
                  <a:gd name="connsiteY320" fmla="*/ 7723 h 10000"/>
                  <a:gd name="connsiteX321" fmla="*/ 1767 w 10000"/>
                  <a:gd name="connsiteY321" fmla="*/ 7759 h 10000"/>
                  <a:gd name="connsiteX322" fmla="*/ 1762 w 10000"/>
                  <a:gd name="connsiteY322" fmla="*/ 7817 h 10000"/>
                  <a:gd name="connsiteX323" fmla="*/ 1762 w 10000"/>
                  <a:gd name="connsiteY323" fmla="*/ 7856 h 10000"/>
                  <a:gd name="connsiteX324" fmla="*/ 1776 w 10000"/>
                  <a:gd name="connsiteY324" fmla="*/ 7892 h 10000"/>
                  <a:gd name="connsiteX325" fmla="*/ 1784 w 10000"/>
                  <a:gd name="connsiteY325" fmla="*/ 7902 h 10000"/>
                  <a:gd name="connsiteX326" fmla="*/ 1801 w 10000"/>
                  <a:gd name="connsiteY326" fmla="*/ 7908 h 10000"/>
                  <a:gd name="connsiteX327" fmla="*/ 1809 w 10000"/>
                  <a:gd name="connsiteY327" fmla="*/ 7911 h 10000"/>
                  <a:gd name="connsiteX328" fmla="*/ 1801 w 10000"/>
                  <a:gd name="connsiteY328" fmla="*/ 7940 h 10000"/>
                  <a:gd name="connsiteX329" fmla="*/ 1798 w 10000"/>
                  <a:gd name="connsiteY329" fmla="*/ 7979 h 10000"/>
                  <a:gd name="connsiteX330" fmla="*/ 1806 w 10000"/>
                  <a:gd name="connsiteY330" fmla="*/ 8002 h 10000"/>
                  <a:gd name="connsiteX331" fmla="*/ 1823 w 10000"/>
                  <a:gd name="connsiteY331" fmla="*/ 8021 h 10000"/>
                  <a:gd name="connsiteX332" fmla="*/ 1834 w 10000"/>
                  <a:gd name="connsiteY332" fmla="*/ 8044 h 10000"/>
                  <a:gd name="connsiteX333" fmla="*/ 1839 w 10000"/>
                  <a:gd name="connsiteY333" fmla="*/ 8073 h 10000"/>
                  <a:gd name="connsiteX334" fmla="*/ 1842 w 10000"/>
                  <a:gd name="connsiteY334" fmla="*/ 8106 h 10000"/>
                  <a:gd name="connsiteX335" fmla="*/ 1839 w 10000"/>
                  <a:gd name="connsiteY335" fmla="*/ 8144 h 10000"/>
                  <a:gd name="connsiteX336" fmla="*/ 1856 w 10000"/>
                  <a:gd name="connsiteY336" fmla="*/ 8164 h 10000"/>
                  <a:gd name="connsiteX337" fmla="*/ 1886 w 10000"/>
                  <a:gd name="connsiteY337" fmla="*/ 8193 h 10000"/>
                  <a:gd name="connsiteX338" fmla="*/ 1922 w 10000"/>
                  <a:gd name="connsiteY338" fmla="*/ 8206 h 10000"/>
                  <a:gd name="connsiteX339" fmla="*/ 1967 w 10000"/>
                  <a:gd name="connsiteY339" fmla="*/ 8203 h 10000"/>
                  <a:gd name="connsiteX340" fmla="*/ 1986 w 10000"/>
                  <a:gd name="connsiteY340" fmla="*/ 8212 h 10000"/>
                  <a:gd name="connsiteX341" fmla="*/ 2000 w 10000"/>
                  <a:gd name="connsiteY341" fmla="*/ 8232 h 10000"/>
                  <a:gd name="connsiteX342" fmla="*/ 2033 w 10000"/>
                  <a:gd name="connsiteY342" fmla="*/ 8258 h 10000"/>
                  <a:gd name="connsiteX343" fmla="*/ 2050 w 10000"/>
                  <a:gd name="connsiteY343" fmla="*/ 8271 h 10000"/>
                  <a:gd name="connsiteX344" fmla="*/ 2089 w 10000"/>
                  <a:gd name="connsiteY344" fmla="*/ 8280 h 10000"/>
                  <a:gd name="connsiteX345" fmla="*/ 2122 w 10000"/>
                  <a:gd name="connsiteY345" fmla="*/ 8300 h 10000"/>
                  <a:gd name="connsiteX346" fmla="*/ 2163 w 10000"/>
                  <a:gd name="connsiteY346" fmla="*/ 8332 h 10000"/>
                  <a:gd name="connsiteX347" fmla="*/ 2172 w 10000"/>
                  <a:gd name="connsiteY347" fmla="*/ 8335 h 10000"/>
                  <a:gd name="connsiteX348" fmla="*/ 2177 w 10000"/>
                  <a:gd name="connsiteY348" fmla="*/ 8345 h 10000"/>
                  <a:gd name="connsiteX349" fmla="*/ 2163 w 10000"/>
                  <a:gd name="connsiteY349" fmla="*/ 8371 h 10000"/>
                  <a:gd name="connsiteX350" fmla="*/ 2139 w 10000"/>
                  <a:gd name="connsiteY350" fmla="*/ 8423 h 10000"/>
                  <a:gd name="connsiteX351" fmla="*/ 2130 w 10000"/>
                  <a:gd name="connsiteY351" fmla="*/ 8439 h 10000"/>
                  <a:gd name="connsiteX352" fmla="*/ 2105 w 10000"/>
                  <a:gd name="connsiteY352" fmla="*/ 8446 h 10000"/>
                  <a:gd name="connsiteX353" fmla="*/ 2080 w 10000"/>
                  <a:gd name="connsiteY353" fmla="*/ 8449 h 10000"/>
                  <a:gd name="connsiteX354" fmla="*/ 2075 w 10000"/>
                  <a:gd name="connsiteY354" fmla="*/ 8459 h 10000"/>
                  <a:gd name="connsiteX355" fmla="*/ 2072 w 10000"/>
                  <a:gd name="connsiteY355" fmla="*/ 8475 h 10000"/>
                  <a:gd name="connsiteX356" fmla="*/ 2080 w 10000"/>
                  <a:gd name="connsiteY356" fmla="*/ 8484 h 10000"/>
                  <a:gd name="connsiteX357" fmla="*/ 2100 w 10000"/>
                  <a:gd name="connsiteY357" fmla="*/ 8475 h 10000"/>
                  <a:gd name="connsiteX358" fmla="*/ 2141 w 10000"/>
                  <a:gd name="connsiteY358" fmla="*/ 8478 h 10000"/>
                  <a:gd name="connsiteX359" fmla="*/ 2172 w 10000"/>
                  <a:gd name="connsiteY359" fmla="*/ 8475 h 10000"/>
                  <a:gd name="connsiteX360" fmla="*/ 2188 w 10000"/>
                  <a:gd name="connsiteY360" fmla="*/ 8475 h 10000"/>
                  <a:gd name="connsiteX361" fmla="*/ 2222 w 10000"/>
                  <a:gd name="connsiteY361" fmla="*/ 8497 h 10000"/>
                  <a:gd name="connsiteX362" fmla="*/ 2252 w 10000"/>
                  <a:gd name="connsiteY362" fmla="*/ 8514 h 10000"/>
                  <a:gd name="connsiteX363" fmla="*/ 2274 w 10000"/>
                  <a:gd name="connsiteY363" fmla="*/ 8514 h 10000"/>
                  <a:gd name="connsiteX364" fmla="*/ 2299 w 10000"/>
                  <a:gd name="connsiteY364" fmla="*/ 8504 h 10000"/>
                  <a:gd name="connsiteX365" fmla="*/ 2310 w 10000"/>
                  <a:gd name="connsiteY365" fmla="*/ 8504 h 10000"/>
                  <a:gd name="connsiteX366" fmla="*/ 2319 w 10000"/>
                  <a:gd name="connsiteY366" fmla="*/ 8484 h 10000"/>
                  <a:gd name="connsiteX367" fmla="*/ 2338 w 10000"/>
                  <a:gd name="connsiteY367" fmla="*/ 8494 h 10000"/>
                  <a:gd name="connsiteX368" fmla="*/ 2338 w 10000"/>
                  <a:gd name="connsiteY368" fmla="*/ 8552 h 10000"/>
                  <a:gd name="connsiteX369" fmla="*/ 2366 w 10000"/>
                  <a:gd name="connsiteY369" fmla="*/ 8572 h 10000"/>
                  <a:gd name="connsiteX370" fmla="*/ 2382 w 10000"/>
                  <a:gd name="connsiteY370" fmla="*/ 8582 h 10000"/>
                  <a:gd name="connsiteX371" fmla="*/ 2435 w 10000"/>
                  <a:gd name="connsiteY371" fmla="*/ 8552 h 10000"/>
                  <a:gd name="connsiteX372" fmla="*/ 2443 w 10000"/>
                  <a:gd name="connsiteY372" fmla="*/ 8552 h 10000"/>
                  <a:gd name="connsiteX373" fmla="*/ 2454 w 10000"/>
                  <a:gd name="connsiteY373" fmla="*/ 8552 h 10000"/>
                  <a:gd name="connsiteX374" fmla="*/ 2471 w 10000"/>
                  <a:gd name="connsiteY374" fmla="*/ 8546 h 10000"/>
                  <a:gd name="connsiteX375" fmla="*/ 2488 w 10000"/>
                  <a:gd name="connsiteY375" fmla="*/ 8536 h 10000"/>
                  <a:gd name="connsiteX376" fmla="*/ 2501 w 10000"/>
                  <a:gd name="connsiteY376" fmla="*/ 8533 h 10000"/>
                  <a:gd name="connsiteX377" fmla="*/ 2512 w 10000"/>
                  <a:gd name="connsiteY377" fmla="*/ 8533 h 10000"/>
                  <a:gd name="connsiteX378" fmla="*/ 2521 w 10000"/>
                  <a:gd name="connsiteY378" fmla="*/ 8546 h 10000"/>
                  <a:gd name="connsiteX379" fmla="*/ 2521 w 10000"/>
                  <a:gd name="connsiteY379" fmla="*/ 8572 h 10000"/>
                  <a:gd name="connsiteX380" fmla="*/ 2535 w 10000"/>
                  <a:gd name="connsiteY380" fmla="*/ 8588 h 10000"/>
                  <a:gd name="connsiteX381" fmla="*/ 2551 w 10000"/>
                  <a:gd name="connsiteY381" fmla="*/ 8582 h 10000"/>
                  <a:gd name="connsiteX382" fmla="*/ 2560 w 10000"/>
                  <a:gd name="connsiteY382" fmla="*/ 8582 h 10000"/>
                  <a:gd name="connsiteX383" fmla="*/ 2573 w 10000"/>
                  <a:gd name="connsiteY383" fmla="*/ 8588 h 10000"/>
                  <a:gd name="connsiteX384" fmla="*/ 2584 w 10000"/>
                  <a:gd name="connsiteY384" fmla="*/ 8591 h 10000"/>
                  <a:gd name="connsiteX385" fmla="*/ 2590 w 10000"/>
                  <a:gd name="connsiteY385" fmla="*/ 8598 h 10000"/>
                  <a:gd name="connsiteX386" fmla="*/ 2598 w 10000"/>
                  <a:gd name="connsiteY386" fmla="*/ 8608 h 10000"/>
                  <a:gd name="connsiteX387" fmla="*/ 2607 w 10000"/>
                  <a:gd name="connsiteY387" fmla="*/ 8617 h 10000"/>
                  <a:gd name="connsiteX388" fmla="*/ 2618 w 10000"/>
                  <a:gd name="connsiteY388" fmla="*/ 8617 h 10000"/>
                  <a:gd name="connsiteX389" fmla="*/ 2640 w 10000"/>
                  <a:gd name="connsiteY389" fmla="*/ 8608 h 10000"/>
                  <a:gd name="connsiteX390" fmla="*/ 2670 w 10000"/>
                  <a:gd name="connsiteY390" fmla="*/ 8598 h 10000"/>
                  <a:gd name="connsiteX391" fmla="*/ 2673 w 10000"/>
                  <a:gd name="connsiteY391" fmla="*/ 8598 h 10000"/>
                  <a:gd name="connsiteX392" fmla="*/ 2690 w 10000"/>
                  <a:gd name="connsiteY392" fmla="*/ 8598 h 10000"/>
                  <a:gd name="connsiteX393" fmla="*/ 2698 w 10000"/>
                  <a:gd name="connsiteY393" fmla="*/ 8598 h 10000"/>
                  <a:gd name="connsiteX394" fmla="*/ 2712 w 10000"/>
                  <a:gd name="connsiteY394" fmla="*/ 8598 h 10000"/>
                  <a:gd name="connsiteX395" fmla="*/ 2726 w 10000"/>
                  <a:gd name="connsiteY395" fmla="*/ 8591 h 10000"/>
                  <a:gd name="connsiteX396" fmla="*/ 2737 w 10000"/>
                  <a:gd name="connsiteY396" fmla="*/ 8588 h 10000"/>
                  <a:gd name="connsiteX397" fmla="*/ 2759 w 10000"/>
                  <a:gd name="connsiteY397" fmla="*/ 8582 h 10000"/>
                  <a:gd name="connsiteX398" fmla="*/ 2770 w 10000"/>
                  <a:gd name="connsiteY398" fmla="*/ 8578 h 10000"/>
                  <a:gd name="connsiteX399" fmla="*/ 2784 w 10000"/>
                  <a:gd name="connsiteY399" fmla="*/ 8572 h 10000"/>
                  <a:gd name="connsiteX400" fmla="*/ 2795 w 10000"/>
                  <a:gd name="connsiteY400" fmla="*/ 8572 h 10000"/>
                  <a:gd name="connsiteX401" fmla="*/ 2803 w 10000"/>
                  <a:gd name="connsiteY401" fmla="*/ 8588 h 10000"/>
                  <a:gd name="connsiteX402" fmla="*/ 2803 w 10000"/>
                  <a:gd name="connsiteY402" fmla="*/ 8591 h 10000"/>
                  <a:gd name="connsiteX403" fmla="*/ 2803 w 10000"/>
                  <a:gd name="connsiteY403" fmla="*/ 8601 h 10000"/>
                  <a:gd name="connsiteX404" fmla="*/ 2809 w 10000"/>
                  <a:gd name="connsiteY404" fmla="*/ 8601 h 10000"/>
                  <a:gd name="connsiteX405" fmla="*/ 2823 w 10000"/>
                  <a:gd name="connsiteY405" fmla="*/ 8598 h 10000"/>
                  <a:gd name="connsiteX406" fmla="*/ 2831 w 10000"/>
                  <a:gd name="connsiteY406" fmla="*/ 8598 h 10000"/>
                  <a:gd name="connsiteX407" fmla="*/ 2839 w 10000"/>
                  <a:gd name="connsiteY407" fmla="*/ 8601 h 10000"/>
                  <a:gd name="connsiteX408" fmla="*/ 2848 w 10000"/>
                  <a:gd name="connsiteY408" fmla="*/ 8598 h 10000"/>
                  <a:gd name="connsiteX409" fmla="*/ 2856 w 10000"/>
                  <a:gd name="connsiteY409" fmla="*/ 8601 h 10000"/>
                  <a:gd name="connsiteX410" fmla="*/ 2859 w 10000"/>
                  <a:gd name="connsiteY410" fmla="*/ 8601 h 10000"/>
                  <a:gd name="connsiteX411" fmla="*/ 2864 w 10000"/>
                  <a:gd name="connsiteY411" fmla="*/ 8598 h 10000"/>
                  <a:gd name="connsiteX412" fmla="*/ 2889 w 10000"/>
                  <a:gd name="connsiteY412" fmla="*/ 8611 h 10000"/>
                  <a:gd name="connsiteX413" fmla="*/ 2906 w 10000"/>
                  <a:gd name="connsiteY413" fmla="*/ 8620 h 10000"/>
                  <a:gd name="connsiteX414" fmla="*/ 2914 w 10000"/>
                  <a:gd name="connsiteY414" fmla="*/ 8627 h 10000"/>
                  <a:gd name="connsiteX415" fmla="*/ 2920 w 10000"/>
                  <a:gd name="connsiteY415" fmla="*/ 8640 h 10000"/>
                  <a:gd name="connsiteX416" fmla="*/ 2922 w 10000"/>
                  <a:gd name="connsiteY416" fmla="*/ 8666 h 10000"/>
                  <a:gd name="connsiteX417" fmla="*/ 2922 w 10000"/>
                  <a:gd name="connsiteY417" fmla="*/ 8692 h 10000"/>
                  <a:gd name="connsiteX418" fmla="*/ 2939 w 10000"/>
                  <a:gd name="connsiteY418" fmla="*/ 8695 h 10000"/>
                  <a:gd name="connsiteX419" fmla="*/ 2953 w 10000"/>
                  <a:gd name="connsiteY419" fmla="*/ 8695 h 10000"/>
                  <a:gd name="connsiteX420" fmla="*/ 2961 w 10000"/>
                  <a:gd name="connsiteY420" fmla="*/ 8695 h 10000"/>
                  <a:gd name="connsiteX421" fmla="*/ 2972 w 10000"/>
                  <a:gd name="connsiteY421" fmla="*/ 8692 h 10000"/>
                  <a:gd name="connsiteX422" fmla="*/ 2981 w 10000"/>
                  <a:gd name="connsiteY422" fmla="*/ 8685 h 10000"/>
                  <a:gd name="connsiteX423" fmla="*/ 2989 w 10000"/>
                  <a:gd name="connsiteY423" fmla="*/ 8685 h 10000"/>
                  <a:gd name="connsiteX424" fmla="*/ 3008 w 10000"/>
                  <a:gd name="connsiteY424" fmla="*/ 8685 h 10000"/>
                  <a:gd name="connsiteX425" fmla="*/ 3028 w 10000"/>
                  <a:gd name="connsiteY425" fmla="*/ 8695 h 10000"/>
                  <a:gd name="connsiteX426" fmla="*/ 3042 w 10000"/>
                  <a:gd name="connsiteY426" fmla="*/ 8695 h 10000"/>
                  <a:gd name="connsiteX427" fmla="*/ 3053 w 10000"/>
                  <a:gd name="connsiteY427" fmla="*/ 8676 h 10000"/>
                  <a:gd name="connsiteX428" fmla="*/ 3061 w 10000"/>
                  <a:gd name="connsiteY428" fmla="*/ 8666 h 10000"/>
                  <a:gd name="connsiteX429" fmla="*/ 3066 w 10000"/>
                  <a:gd name="connsiteY429" fmla="*/ 8656 h 10000"/>
                  <a:gd name="connsiteX430" fmla="*/ 3091 w 10000"/>
                  <a:gd name="connsiteY430" fmla="*/ 8659 h 10000"/>
                  <a:gd name="connsiteX431" fmla="*/ 3105 w 10000"/>
                  <a:gd name="connsiteY431" fmla="*/ 8659 h 10000"/>
                  <a:gd name="connsiteX432" fmla="*/ 3108 w 10000"/>
                  <a:gd name="connsiteY432" fmla="*/ 8650 h 10000"/>
                  <a:gd name="connsiteX433" fmla="*/ 3147 w 10000"/>
                  <a:gd name="connsiteY433" fmla="*/ 8588 h 10000"/>
                  <a:gd name="connsiteX434" fmla="*/ 3150 w 10000"/>
                  <a:gd name="connsiteY434" fmla="*/ 8598 h 10000"/>
                  <a:gd name="connsiteX435" fmla="*/ 3163 w 10000"/>
                  <a:gd name="connsiteY435" fmla="*/ 8601 h 10000"/>
                  <a:gd name="connsiteX436" fmla="*/ 3180 w 10000"/>
                  <a:gd name="connsiteY436" fmla="*/ 8608 h 10000"/>
                  <a:gd name="connsiteX437" fmla="*/ 3188 w 10000"/>
                  <a:gd name="connsiteY437" fmla="*/ 8611 h 10000"/>
                  <a:gd name="connsiteX438" fmla="*/ 3227 w 10000"/>
                  <a:gd name="connsiteY438" fmla="*/ 8620 h 10000"/>
                  <a:gd name="connsiteX439" fmla="*/ 3238 w 10000"/>
                  <a:gd name="connsiteY439" fmla="*/ 8617 h 10000"/>
                  <a:gd name="connsiteX440" fmla="*/ 3247 w 10000"/>
                  <a:gd name="connsiteY440" fmla="*/ 8601 h 10000"/>
                  <a:gd name="connsiteX441" fmla="*/ 3269 w 10000"/>
                  <a:gd name="connsiteY441" fmla="*/ 8611 h 10000"/>
                  <a:gd name="connsiteX442" fmla="*/ 3277 w 10000"/>
                  <a:gd name="connsiteY442" fmla="*/ 8617 h 10000"/>
                  <a:gd name="connsiteX443" fmla="*/ 3285 w 10000"/>
                  <a:gd name="connsiteY443" fmla="*/ 8611 h 10000"/>
                  <a:gd name="connsiteX444" fmla="*/ 3307 w 10000"/>
                  <a:gd name="connsiteY444" fmla="*/ 8611 h 10000"/>
                  <a:gd name="connsiteX445" fmla="*/ 3319 w 10000"/>
                  <a:gd name="connsiteY445" fmla="*/ 8617 h 10000"/>
                  <a:gd name="connsiteX446" fmla="*/ 3324 w 10000"/>
                  <a:gd name="connsiteY446" fmla="*/ 8617 h 10000"/>
                  <a:gd name="connsiteX447" fmla="*/ 3327 w 10000"/>
                  <a:gd name="connsiteY447" fmla="*/ 8620 h 10000"/>
                  <a:gd name="connsiteX448" fmla="*/ 3341 w 10000"/>
                  <a:gd name="connsiteY448" fmla="*/ 8620 h 10000"/>
                  <a:gd name="connsiteX449" fmla="*/ 3357 w 10000"/>
                  <a:gd name="connsiteY449" fmla="*/ 8620 h 10000"/>
                  <a:gd name="connsiteX450" fmla="*/ 3374 w 10000"/>
                  <a:gd name="connsiteY450" fmla="*/ 8620 h 10000"/>
                  <a:gd name="connsiteX451" fmla="*/ 3382 w 10000"/>
                  <a:gd name="connsiteY451" fmla="*/ 8620 h 10000"/>
                  <a:gd name="connsiteX452" fmla="*/ 3399 w 10000"/>
                  <a:gd name="connsiteY452" fmla="*/ 8611 h 10000"/>
                  <a:gd name="connsiteX453" fmla="*/ 3413 w 10000"/>
                  <a:gd name="connsiteY453" fmla="*/ 8601 h 10000"/>
                  <a:gd name="connsiteX454" fmla="*/ 3421 w 10000"/>
                  <a:gd name="connsiteY454" fmla="*/ 8588 h 10000"/>
                  <a:gd name="connsiteX455" fmla="*/ 3421 w 10000"/>
                  <a:gd name="connsiteY455" fmla="*/ 8572 h 10000"/>
                  <a:gd name="connsiteX456" fmla="*/ 3421 w 10000"/>
                  <a:gd name="connsiteY456" fmla="*/ 8552 h 10000"/>
                  <a:gd name="connsiteX457" fmla="*/ 3424 w 10000"/>
                  <a:gd name="connsiteY457" fmla="*/ 8533 h 10000"/>
                  <a:gd name="connsiteX458" fmla="*/ 3432 w 10000"/>
                  <a:gd name="connsiteY458" fmla="*/ 8523 h 10000"/>
                  <a:gd name="connsiteX459" fmla="*/ 3446 w 10000"/>
                  <a:gd name="connsiteY459" fmla="*/ 8523 h 10000"/>
                  <a:gd name="connsiteX460" fmla="*/ 3457 w 10000"/>
                  <a:gd name="connsiteY460" fmla="*/ 8523 h 10000"/>
                  <a:gd name="connsiteX461" fmla="*/ 3476 w 10000"/>
                  <a:gd name="connsiteY461" fmla="*/ 8533 h 10000"/>
                  <a:gd name="connsiteX462" fmla="*/ 3485 w 10000"/>
                  <a:gd name="connsiteY462" fmla="*/ 8536 h 10000"/>
                  <a:gd name="connsiteX463" fmla="*/ 3501 w 10000"/>
                  <a:gd name="connsiteY463" fmla="*/ 8527 h 10000"/>
                  <a:gd name="connsiteX464" fmla="*/ 3504 w 10000"/>
                  <a:gd name="connsiteY464" fmla="*/ 8514 h 10000"/>
                  <a:gd name="connsiteX465" fmla="*/ 3510 w 10000"/>
                  <a:gd name="connsiteY465" fmla="*/ 8497 h 10000"/>
                  <a:gd name="connsiteX466" fmla="*/ 3537 w 10000"/>
                  <a:gd name="connsiteY466" fmla="*/ 8484 h 10000"/>
                  <a:gd name="connsiteX467" fmla="*/ 3562 w 10000"/>
                  <a:gd name="connsiteY467" fmla="*/ 8488 h 10000"/>
                  <a:gd name="connsiteX468" fmla="*/ 3568 w 10000"/>
                  <a:gd name="connsiteY468" fmla="*/ 8484 h 10000"/>
                  <a:gd name="connsiteX469" fmla="*/ 3584 w 10000"/>
                  <a:gd name="connsiteY469" fmla="*/ 8494 h 10000"/>
                  <a:gd name="connsiteX470" fmla="*/ 3593 w 10000"/>
                  <a:gd name="connsiteY470" fmla="*/ 8507 h 10000"/>
                  <a:gd name="connsiteX471" fmla="*/ 3618 w 10000"/>
                  <a:gd name="connsiteY471" fmla="*/ 8497 h 10000"/>
                  <a:gd name="connsiteX472" fmla="*/ 3643 w 10000"/>
                  <a:gd name="connsiteY472" fmla="*/ 8475 h 10000"/>
                  <a:gd name="connsiteX473" fmla="*/ 3657 w 10000"/>
                  <a:gd name="connsiteY473" fmla="*/ 8478 h 10000"/>
                  <a:gd name="connsiteX474" fmla="*/ 3670 w 10000"/>
                  <a:gd name="connsiteY474" fmla="*/ 8475 h 10000"/>
                  <a:gd name="connsiteX475" fmla="*/ 3673 w 10000"/>
                  <a:gd name="connsiteY475" fmla="*/ 8468 h 10000"/>
                  <a:gd name="connsiteX476" fmla="*/ 3681 w 10000"/>
                  <a:gd name="connsiteY476" fmla="*/ 8468 h 10000"/>
                  <a:gd name="connsiteX477" fmla="*/ 3698 w 10000"/>
                  <a:gd name="connsiteY477" fmla="*/ 8478 h 10000"/>
                  <a:gd name="connsiteX478" fmla="*/ 3720 w 10000"/>
                  <a:gd name="connsiteY478" fmla="*/ 8497 h 10000"/>
                  <a:gd name="connsiteX479" fmla="*/ 3715 w 10000"/>
                  <a:gd name="connsiteY479" fmla="*/ 8504 h 10000"/>
                  <a:gd name="connsiteX480" fmla="*/ 3729 w 10000"/>
                  <a:gd name="connsiteY480" fmla="*/ 8514 h 10000"/>
                  <a:gd name="connsiteX481" fmla="*/ 3729 w 10000"/>
                  <a:gd name="connsiteY481" fmla="*/ 8517 h 10000"/>
                  <a:gd name="connsiteX482" fmla="*/ 3740 w 10000"/>
                  <a:gd name="connsiteY482" fmla="*/ 8527 h 10000"/>
                  <a:gd name="connsiteX483" fmla="*/ 3759 w 10000"/>
                  <a:gd name="connsiteY483" fmla="*/ 8517 h 10000"/>
                  <a:gd name="connsiteX484" fmla="*/ 3762 w 10000"/>
                  <a:gd name="connsiteY484" fmla="*/ 8504 h 10000"/>
                  <a:gd name="connsiteX485" fmla="*/ 3770 w 10000"/>
                  <a:gd name="connsiteY485" fmla="*/ 8488 h 10000"/>
                  <a:gd name="connsiteX486" fmla="*/ 3778 w 10000"/>
                  <a:gd name="connsiteY486" fmla="*/ 8484 h 10000"/>
                  <a:gd name="connsiteX487" fmla="*/ 3792 w 10000"/>
                  <a:gd name="connsiteY487" fmla="*/ 8475 h 10000"/>
                  <a:gd name="connsiteX488" fmla="*/ 3803 w 10000"/>
                  <a:gd name="connsiteY488" fmla="*/ 8478 h 10000"/>
                  <a:gd name="connsiteX489" fmla="*/ 3809 w 10000"/>
                  <a:gd name="connsiteY489" fmla="*/ 8475 h 10000"/>
                  <a:gd name="connsiteX490" fmla="*/ 3825 w 10000"/>
                  <a:gd name="connsiteY490" fmla="*/ 8465 h 10000"/>
                  <a:gd name="connsiteX491" fmla="*/ 3834 w 10000"/>
                  <a:gd name="connsiteY491" fmla="*/ 8468 h 10000"/>
                  <a:gd name="connsiteX492" fmla="*/ 3842 w 10000"/>
                  <a:gd name="connsiteY492" fmla="*/ 8478 h 10000"/>
                  <a:gd name="connsiteX493" fmla="*/ 3850 w 10000"/>
                  <a:gd name="connsiteY493" fmla="*/ 8478 h 10000"/>
                  <a:gd name="connsiteX494" fmla="*/ 3859 w 10000"/>
                  <a:gd name="connsiteY494" fmla="*/ 8484 h 10000"/>
                  <a:gd name="connsiteX495" fmla="*/ 3873 w 10000"/>
                  <a:gd name="connsiteY495" fmla="*/ 8494 h 10000"/>
                  <a:gd name="connsiteX496" fmla="*/ 3875 w 10000"/>
                  <a:gd name="connsiteY496" fmla="*/ 8507 h 10000"/>
                  <a:gd name="connsiteX497" fmla="*/ 3881 w 10000"/>
                  <a:gd name="connsiteY497" fmla="*/ 8527 h 10000"/>
                  <a:gd name="connsiteX498" fmla="*/ 3875 w 10000"/>
                  <a:gd name="connsiteY498" fmla="*/ 8546 h 10000"/>
                  <a:gd name="connsiteX499" fmla="*/ 3892 w 10000"/>
                  <a:gd name="connsiteY499" fmla="*/ 8546 h 10000"/>
                  <a:gd name="connsiteX500" fmla="*/ 3900 w 10000"/>
                  <a:gd name="connsiteY500" fmla="*/ 8543 h 10000"/>
                  <a:gd name="connsiteX501" fmla="*/ 3906 w 10000"/>
                  <a:gd name="connsiteY501" fmla="*/ 8543 h 10000"/>
                  <a:gd name="connsiteX502" fmla="*/ 3922 w 10000"/>
                  <a:gd name="connsiteY502" fmla="*/ 8552 h 10000"/>
                  <a:gd name="connsiteX503" fmla="*/ 3939 w 10000"/>
                  <a:gd name="connsiteY503" fmla="*/ 8559 h 10000"/>
                  <a:gd name="connsiteX504" fmla="*/ 3953 w 10000"/>
                  <a:gd name="connsiteY504" fmla="*/ 8572 h 10000"/>
                  <a:gd name="connsiteX505" fmla="*/ 3956 w 10000"/>
                  <a:gd name="connsiteY505" fmla="*/ 8588 h 10000"/>
                  <a:gd name="connsiteX506" fmla="*/ 3956 w 10000"/>
                  <a:gd name="connsiteY506" fmla="*/ 8608 h 10000"/>
                  <a:gd name="connsiteX507" fmla="*/ 3972 w 10000"/>
                  <a:gd name="connsiteY507" fmla="*/ 8608 h 10000"/>
                  <a:gd name="connsiteX508" fmla="*/ 3986 w 10000"/>
                  <a:gd name="connsiteY508" fmla="*/ 8608 h 10000"/>
                  <a:gd name="connsiteX509" fmla="*/ 3997 w 10000"/>
                  <a:gd name="connsiteY509" fmla="*/ 8608 h 10000"/>
                  <a:gd name="connsiteX510" fmla="*/ 4006 w 10000"/>
                  <a:gd name="connsiteY510" fmla="*/ 8608 h 10000"/>
                  <a:gd name="connsiteX511" fmla="*/ 4006 w 10000"/>
                  <a:gd name="connsiteY511" fmla="*/ 8611 h 10000"/>
                  <a:gd name="connsiteX512" fmla="*/ 4011 w 10000"/>
                  <a:gd name="connsiteY512" fmla="*/ 8611 h 10000"/>
                  <a:gd name="connsiteX513" fmla="*/ 4022 w 10000"/>
                  <a:gd name="connsiteY513" fmla="*/ 8620 h 10000"/>
                  <a:gd name="connsiteX514" fmla="*/ 4042 w 10000"/>
                  <a:gd name="connsiteY514" fmla="*/ 8620 h 10000"/>
                  <a:gd name="connsiteX515" fmla="*/ 4050 w 10000"/>
                  <a:gd name="connsiteY515" fmla="*/ 8617 h 10000"/>
                  <a:gd name="connsiteX516" fmla="*/ 4069 w 10000"/>
                  <a:gd name="connsiteY516" fmla="*/ 8620 h 10000"/>
                  <a:gd name="connsiteX517" fmla="*/ 4086 w 10000"/>
                  <a:gd name="connsiteY517" fmla="*/ 8630 h 10000"/>
                  <a:gd name="connsiteX518" fmla="*/ 4108 w 10000"/>
                  <a:gd name="connsiteY518" fmla="*/ 8627 h 10000"/>
                  <a:gd name="connsiteX519" fmla="*/ 4125 w 10000"/>
                  <a:gd name="connsiteY519" fmla="*/ 8620 h 10000"/>
                  <a:gd name="connsiteX520" fmla="*/ 4133 w 10000"/>
                  <a:gd name="connsiteY520" fmla="*/ 8611 h 10000"/>
                  <a:gd name="connsiteX521" fmla="*/ 4139 w 10000"/>
                  <a:gd name="connsiteY521" fmla="*/ 8608 h 10000"/>
                  <a:gd name="connsiteX522" fmla="*/ 4147 w 10000"/>
                  <a:gd name="connsiteY522" fmla="*/ 8601 h 10000"/>
                  <a:gd name="connsiteX523" fmla="*/ 4155 w 10000"/>
                  <a:gd name="connsiteY523" fmla="*/ 8591 h 10000"/>
                  <a:gd name="connsiteX524" fmla="*/ 4166 w 10000"/>
                  <a:gd name="connsiteY524" fmla="*/ 8582 h 10000"/>
                  <a:gd name="connsiteX525" fmla="*/ 4183 w 10000"/>
                  <a:gd name="connsiteY525" fmla="*/ 8569 h 10000"/>
                  <a:gd name="connsiteX526" fmla="*/ 4191 w 10000"/>
                  <a:gd name="connsiteY526" fmla="*/ 8562 h 10000"/>
                  <a:gd name="connsiteX527" fmla="*/ 4208 w 10000"/>
                  <a:gd name="connsiteY527" fmla="*/ 8552 h 10000"/>
                  <a:gd name="connsiteX528" fmla="*/ 4230 w 10000"/>
                  <a:gd name="connsiteY528" fmla="*/ 8552 h 10000"/>
                  <a:gd name="connsiteX529" fmla="*/ 4238 w 10000"/>
                  <a:gd name="connsiteY529" fmla="*/ 8559 h 10000"/>
                  <a:gd name="connsiteX530" fmla="*/ 4247 w 10000"/>
                  <a:gd name="connsiteY530" fmla="*/ 8572 h 10000"/>
                  <a:gd name="connsiteX531" fmla="*/ 4252 w 10000"/>
                  <a:gd name="connsiteY531" fmla="*/ 8578 h 10000"/>
                  <a:gd name="connsiteX532" fmla="*/ 4263 w 10000"/>
                  <a:gd name="connsiteY532" fmla="*/ 8582 h 10000"/>
                  <a:gd name="connsiteX533" fmla="*/ 4277 w 10000"/>
                  <a:gd name="connsiteY533" fmla="*/ 8572 h 10000"/>
                  <a:gd name="connsiteX534" fmla="*/ 4294 w 10000"/>
                  <a:gd name="connsiteY534" fmla="*/ 8559 h 10000"/>
                  <a:gd name="connsiteX535" fmla="*/ 4302 w 10000"/>
                  <a:gd name="connsiteY535" fmla="*/ 8546 h 10000"/>
                  <a:gd name="connsiteX536" fmla="*/ 4310 w 10000"/>
                  <a:gd name="connsiteY536" fmla="*/ 8543 h 10000"/>
                  <a:gd name="connsiteX537" fmla="*/ 4313 w 10000"/>
                  <a:gd name="connsiteY537" fmla="*/ 8543 h 10000"/>
                  <a:gd name="connsiteX538" fmla="*/ 4332 w 10000"/>
                  <a:gd name="connsiteY538" fmla="*/ 8546 h 10000"/>
                  <a:gd name="connsiteX539" fmla="*/ 4335 w 10000"/>
                  <a:gd name="connsiteY539" fmla="*/ 8559 h 10000"/>
                  <a:gd name="connsiteX540" fmla="*/ 4349 w 10000"/>
                  <a:gd name="connsiteY540" fmla="*/ 8588 h 10000"/>
                  <a:gd name="connsiteX541" fmla="*/ 4360 w 10000"/>
                  <a:gd name="connsiteY541" fmla="*/ 8591 h 10000"/>
                  <a:gd name="connsiteX542" fmla="*/ 4366 w 10000"/>
                  <a:gd name="connsiteY542" fmla="*/ 8591 h 10000"/>
                  <a:gd name="connsiteX543" fmla="*/ 4382 w 10000"/>
                  <a:gd name="connsiteY543" fmla="*/ 8598 h 10000"/>
                  <a:gd name="connsiteX544" fmla="*/ 4385 w 10000"/>
                  <a:gd name="connsiteY544" fmla="*/ 8598 h 10000"/>
                  <a:gd name="connsiteX545" fmla="*/ 4402 w 10000"/>
                  <a:gd name="connsiteY545" fmla="*/ 8598 h 10000"/>
                  <a:gd name="connsiteX546" fmla="*/ 4421 w 10000"/>
                  <a:gd name="connsiteY546" fmla="*/ 8591 h 10000"/>
                  <a:gd name="connsiteX547" fmla="*/ 4440 w 10000"/>
                  <a:gd name="connsiteY547" fmla="*/ 8591 h 10000"/>
                  <a:gd name="connsiteX548" fmla="*/ 4449 w 10000"/>
                  <a:gd name="connsiteY548" fmla="*/ 8598 h 10000"/>
                  <a:gd name="connsiteX549" fmla="*/ 4454 w 10000"/>
                  <a:gd name="connsiteY549" fmla="*/ 8617 h 10000"/>
                  <a:gd name="connsiteX550" fmla="*/ 4463 w 10000"/>
                  <a:gd name="connsiteY550" fmla="*/ 8608 h 10000"/>
                  <a:gd name="connsiteX551" fmla="*/ 4474 w 10000"/>
                  <a:gd name="connsiteY551" fmla="*/ 8608 h 10000"/>
                  <a:gd name="connsiteX552" fmla="*/ 4490 w 10000"/>
                  <a:gd name="connsiteY552" fmla="*/ 8617 h 10000"/>
                  <a:gd name="connsiteX553" fmla="*/ 4504 w 10000"/>
                  <a:gd name="connsiteY553" fmla="*/ 8617 h 10000"/>
                  <a:gd name="connsiteX554" fmla="*/ 4518 w 10000"/>
                  <a:gd name="connsiteY554" fmla="*/ 8617 h 10000"/>
                  <a:gd name="connsiteX555" fmla="*/ 4535 w 10000"/>
                  <a:gd name="connsiteY555" fmla="*/ 8611 h 10000"/>
                  <a:gd name="connsiteX556" fmla="*/ 4546 w 10000"/>
                  <a:gd name="connsiteY556" fmla="*/ 8611 h 10000"/>
                  <a:gd name="connsiteX557" fmla="*/ 4562 w 10000"/>
                  <a:gd name="connsiteY557" fmla="*/ 8611 h 10000"/>
                  <a:gd name="connsiteX558" fmla="*/ 4571 w 10000"/>
                  <a:gd name="connsiteY558" fmla="*/ 8611 h 10000"/>
                  <a:gd name="connsiteX559" fmla="*/ 4579 w 10000"/>
                  <a:gd name="connsiteY559" fmla="*/ 8608 h 10000"/>
                  <a:gd name="connsiteX560" fmla="*/ 4584 w 10000"/>
                  <a:gd name="connsiteY560" fmla="*/ 8608 h 10000"/>
                  <a:gd name="connsiteX561" fmla="*/ 4601 w 10000"/>
                  <a:gd name="connsiteY561" fmla="*/ 8617 h 10000"/>
                  <a:gd name="connsiteX562" fmla="*/ 4609 w 10000"/>
                  <a:gd name="connsiteY562" fmla="*/ 8627 h 10000"/>
                  <a:gd name="connsiteX563" fmla="*/ 4618 w 10000"/>
                  <a:gd name="connsiteY563" fmla="*/ 8637 h 10000"/>
                  <a:gd name="connsiteX564" fmla="*/ 4618 w 10000"/>
                  <a:gd name="connsiteY564" fmla="*/ 8646 h 10000"/>
                  <a:gd name="connsiteX565" fmla="*/ 4634 w 10000"/>
                  <a:gd name="connsiteY565" fmla="*/ 8656 h 10000"/>
                  <a:gd name="connsiteX566" fmla="*/ 4640 w 10000"/>
                  <a:gd name="connsiteY566" fmla="*/ 8659 h 10000"/>
                  <a:gd name="connsiteX567" fmla="*/ 4651 w 10000"/>
                  <a:gd name="connsiteY567" fmla="*/ 8666 h 10000"/>
                  <a:gd name="connsiteX568" fmla="*/ 4657 w 10000"/>
                  <a:gd name="connsiteY568" fmla="*/ 8659 h 10000"/>
                  <a:gd name="connsiteX569" fmla="*/ 4668 w 10000"/>
                  <a:gd name="connsiteY569" fmla="*/ 8650 h 10000"/>
                  <a:gd name="connsiteX570" fmla="*/ 4676 w 10000"/>
                  <a:gd name="connsiteY570" fmla="*/ 8650 h 10000"/>
                  <a:gd name="connsiteX571" fmla="*/ 4690 w 10000"/>
                  <a:gd name="connsiteY571" fmla="*/ 8650 h 10000"/>
                  <a:gd name="connsiteX572" fmla="*/ 4698 w 10000"/>
                  <a:gd name="connsiteY572" fmla="*/ 8650 h 10000"/>
                  <a:gd name="connsiteX573" fmla="*/ 4704 w 10000"/>
                  <a:gd name="connsiteY573" fmla="*/ 8650 h 10000"/>
                  <a:gd name="connsiteX574" fmla="*/ 4706 w 10000"/>
                  <a:gd name="connsiteY574" fmla="*/ 8659 h 10000"/>
                  <a:gd name="connsiteX575" fmla="*/ 4706 w 10000"/>
                  <a:gd name="connsiteY575" fmla="*/ 8666 h 10000"/>
                  <a:gd name="connsiteX576" fmla="*/ 4723 w 10000"/>
                  <a:gd name="connsiteY576" fmla="*/ 8682 h 10000"/>
                  <a:gd name="connsiteX577" fmla="*/ 4737 w 10000"/>
                  <a:gd name="connsiteY577" fmla="*/ 8682 h 10000"/>
                  <a:gd name="connsiteX578" fmla="*/ 4745 w 10000"/>
                  <a:gd name="connsiteY578" fmla="*/ 8676 h 10000"/>
                  <a:gd name="connsiteX579" fmla="*/ 4756 w 10000"/>
                  <a:gd name="connsiteY579" fmla="*/ 8666 h 10000"/>
                  <a:gd name="connsiteX580" fmla="*/ 4765 w 10000"/>
                  <a:gd name="connsiteY580" fmla="*/ 8666 h 10000"/>
                  <a:gd name="connsiteX581" fmla="*/ 4765 w 10000"/>
                  <a:gd name="connsiteY581" fmla="*/ 8682 h 10000"/>
                  <a:gd name="connsiteX582" fmla="*/ 4770 w 10000"/>
                  <a:gd name="connsiteY582" fmla="*/ 8701 h 10000"/>
                  <a:gd name="connsiteX583" fmla="*/ 4778 w 10000"/>
                  <a:gd name="connsiteY583" fmla="*/ 8705 h 10000"/>
                  <a:gd name="connsiteX584" fmla="*/ 4795 w 10000"/>
                  <a:gd name="connsiteY584" fmla="*/ 8714 h 10000"/>
                  <a:gd name="connsiteX585" fmla="*/ 4812 w 10000"/>
                  <a:gd name="connsiteY585" fmla="*/ 8714 h 10000"/>
                  <a:gd name="connsiteX586" fmla="*/ 4825 w 10000"/>
                  <a:gd name="connsiteY586" fmla="*/ 8705 h 10000"/>
                  <a:gd name="connsiteX587" fmla="*/ 4825 w 10000"/>
                  <a:gd name="connsiteY587" fmla="*/ 8701 h 10000"/>
                  <a:gd name="connsiteX588" fmla="*/ 4828 w 10000"/>
                  <a:gd name="connsiteY588" fmla="*/ 8701 h 10000"/>
                  <a:gd name="connsiteX589" fmla="*/ 4837 w 10000"/>
                  <a:gd name="connsiteY589" fmla="*/ 8692 h 10000"/>
                  <a:gd name="connsiteX590" fmla="*/ 4842 w 10000"/>
                  <a:gd name="connsiteY590" fmla="*/ 8685 h 10000"/>
                  <a:gd name="connsiteX591" fmla="*/ 4859 w 10000"/>
                  <a:gd name="connsiteY591" fmla="*/ 8692 h 10000"/>
                  <a:gd name="connsiteX592" fmla="*/ 4870 w 10000"/>
                  <a:gd name="connsiteY592" fmla="*/ 8701 h 10000"/>
                  <a:gd name="connsiteX593" fmla="*/ 4878 w 10000"/>
                  <a:gd name="connsiteY593" fmla="*/ 8714 h 10000"/>
                  <a:gd name="connsiteX594" fmla="*/ 4892 w 10000"/>
                  <a:gd name="connsiteY594" fmla="*/ 8724 h 10000"/>
                  <a:gd name="connsiteX595" fmla="*/ 4900 w 10000"/>
                  <a:gd name="connsiteY595" fmla="*/ 8724 h 10000"/>
                  <a:gd name="connsiteX596" fmla="*/ 4906 w 10000"/>
                  <a:gd name="connsiteY596" fmla="*/ 8705 h 10000"/>
                  <a:gd name="connsiteX597" fmla="*/ 4925 w 10000"/>
                  <a:gd name="connsiteY597" fmla="*/ 8724 h 10000"/>
                  <a:gd name="connsiteX598" fmla="*/ 4939 w 10000"/>
                  <a:gd name="connsiteY598" fmla="*/ 8701 h 10000"/>
                  <a:gd name="connsiteX599" fmla="*/ 4950 w 10000"/>
                  <a:gd name="connsiteY599" fmla="*/ 8695 h 10000"/>
                  <a:gd name="connsiteX600" fmla="*/ 4956 w 10000"/>
                  <a:gd name="connsiteY600" fmla="*/ 8692 h 10000"/>
                  <a:gd name="connsiteX601" fmla="*/ 4986 w 10000"/>
                  <a:gd name="connsiteY601" fmla="*/ 8705 h 10000"/>
                  <a:gd name="connsiteX602" fmla="*/ 5003 w 10000"/>
                  <a:gd name="connsiteY602" fmla="*/ 8701 h 10000"/>
                  <a:gd name="connsiteX603" fmla="*/ 5011 w 10000"/>
                  <a:gd name="connsiteY603" fmla="*/ 8692 h 10000"/>
                  <a:gd name="connsiteX604" fmla="*/ 5028 w 10000"/>
                  <a:gd name="connsiteY604" fmla="*/ 8682 h 10000"/>
                  <a:gd name="connsiteX605" fmla="*/ 5030 w 10000"/>
                  <a:gd name="connsiteY605" fmla="*/ 8659 h 10000"/>
                  <a:gd name="connsiteX606" fmla="*/ 5039 w 10000"/>
                  <a:gd name="connsiteY606" fmla="*/ 8656 h 10000"/>
                  <a:gd name="connsiteX607" fmla="*/ 5053 w 10000"/>
                  <a:gd name="connsiteY607" fmla="*/ 8669 h 10000"/>
                  <a:gd name="connsiteX608" fmla="*/ 5061 w 10000"/>
                  <a:gd name="connsiteY608" fmla="*/ 8669 h 10000"/>
                  <a:gd name="connsiteX609" fmla="*/ 5061 w 10000"/>
                  <a:gd name="connsiteY609" fmla="*/ 8676 h 10000"/>
                  <a:gd name="connsiteX610" fmla="*/ 5069 w 10000"/>
                  <a:gd name="connsiteY610" fmla="*/ 8669 h 10000"/>
                  <a:gd name="connsiteX611" fmla="*/ 5083 w 10000"/>
                  <a:gd name="connsiteY611" fmla="*/ 8669 h 10000"/>
                  <a:gd name="connsiteX612" fmla="*/ 5100 w 10000"/>
                  <a:gd name="connsiteY612" fmla="*/ 8669 h 10000"/>
                  <a:gd name="connsiteX613" fmla="*/ 5119 w 10000"/>
                  <a:gd name="connsiteY613" fmla="*/ 8682 h 10000"/>
                  <a:gd name="connsiteX614" fmla="*/ 5136 w 10000"/>
                  <a:gd name="connsiteY614" fmla="*/ 8692 h 10000"/>
                  <a:gd name="connsiteX615" fmla="*/ 5161 w 10000"/>
                  <a:gd name="connsiteY615" fmla="*/ 8701 h 10000"/>
                  <a:gd name="connsiteX616" fmla="*/ 5183 w 10000"/>
                  <a:gd name="connsiteY616" fmla="*/ 8701 h 10000"/>
                  <a:gd name="connsiteX617" fmla="*/ 5199 w 10000"/>
                  <a:gd name="connsiteY617" fmla="*/ 8701 h 10000"/>
                  <a:gd name="connsiteX618" fmla="*/ 5213 w 10000"/>
                  <a:gd name="connsiteY618" fmla="*/ 8705 h 10000"/>
                  <a:gd name="connsiteX619" fmla="*/ 5224 w 10000"/>
                  <a:gd name="connsiteY619" fmla="*/ 8701 h 10000"/>
                  <a:gd name="connsiteX620" fmla="*/ 5230 w 10000"/>
                  <a:gd name="connsiteY620" fmla="*/ 8701 h 10000"/>
                  <a:gd name="connsiteX621" fmla="*/ 5241 w 10000"/>
                  <a:gd name="connsiteY621" fmla="*/ 8676 h 10000"/>
                  <a:gd name="connsiteX622" fmla="*/ 5247 w 10000"/>
                  <a:gd name="connsiteY622" fmla="*/ 8666 h 10000"/>
                  <a:gd name="connsiteX623" fmla="*/ 5249 w 10000"/>
                  <a:gd name="connsiteY623" fmla="*/ 8646 h 10000"/>
                  <a:gd name="connsiteX624" fmla="*/ 5249 w 10000"/>
                  <a:gd name="connsiteY624" fmla="*/ 8650 h 10000"/>
                  <a:gd name="connsiteX625" fmla="*/ 5255 w 10000"/>
                  <a:gd name="connsiteY625" fmla="*/ 8646 h 10000"/>
                  <a:gd name="connsiteX626" fmla="*/ 5271 w 10000"/>
                  <a:gd name="connsiteY626" fmla="*/ 8650 h 10000"/>
                  <a:gd name="connsiteX627" fmla="*/ 5288 w 10000"/>
                  <a:gd name="connsiteY627" fmla="*/ 8666 h 10000"/>
                  <a:gd name="connsiteX628" fmla="*/ 5296 w 10000"/>
                  <a:gd name="connsiteY628" fmla="*/ 8666 h 10000"/>
                  <a:gd name="connsiteX629" fmla="*/ 5310 w 10000"/>
                  <a:gd name="connsiteY629" fmla="*/ 8656 h 10000"/>
                  <a:gd name="connsiteX630" fmla="*/ 5321 w 10000"/>
                  <a:gd name="connsiteY630" fmla="*/ 8650 h 10000"/>
                  <a:gd name="connsiteX631" fmla="*/ 5338 w 10000"/>
                  <a:gd name="connsiteY631" fmla="*/ 8650 h 10000"/>
                  <a:gd name="connsiteX632" fmla="*/ 5360 w 10000"/>
                  <a:gd name="connsiteY632" fmla="*/ 8640 h 10000"/>
                  <a:gd name="connsiteX633" fmla="*/ 5366 w 10000"/>
                  <a:gd name="connsiteY633" fmla="*/ 8637 h 10000"/>
                  <a:gd name="connsiteX634" fmla="*/ 5368 w 10000"/>
                  <a:gd name="connsiteY634" fmla="*/ 8637 h 10000"/>
                  <a:gd name="connsiteX635" fmla="*/ 5382 w 10000"/>
                  <a:gd name="connsiteY635" fmla="*/ 8630 h 10000"/>
                  <a:gd name="connsiteX636" fmla="*/ 5391 w 10000"/>
                  <a:gd name="connsiteY636" fmla="*/ 8630 h 10000"/>
                  <a:gd name="connsiteX637" fmla="*/ 5402 w 10000"/>
                  <a:gd name="connsiteY637" fmla="*/ 8637 h 10000"/>
                  <a:gd name="connsiteX638" fmla="*/ 5418 w 10000"/>
                  <a:gd name="connsiteY638" fmla="*/ 8656 h 10000"/>
                  <a:gd name="connsiteX639" fmla="*/ 5432 w 10000"/>
                  <a:gd name="connsiteY639" fmla="*/ 8666 h 10000"/>
                  <a:gd name="connsiteX640" fmla="*/ 5443 w 10000"/>
                  <a:gd name="connsiteY640" fmla="*/ 8682 h 10000"/>
                  <a:gd name="connsiteX641" fmla="*/ 5457 w 10000"/>
                  <a:gd name="connsiteY641" fmla="*/ 8692 h 10000"/>
                  <a:gd name="connsiteX642" fmla="*/ 5471 w 10000"/>
                  <a:gd name="connsiteY642" fmla="*/ 8705 h 10000"/>
                  <a:gd name="connsiteX643" fmla="*/ 5488 w 10000"/>
                  <a:gd name="connsiteY643" fmla="*/ 8711 h 10000"/>
                  <a:gd name="connsiteX644" fmla="*/ 5490 w 10000"/>
                  <a:gd name="connsiteY644" fmla="*/ 8721 h 10000"/>
                  <a:gd name="connsiteX645" fmla="*/ 5512 w 10000"/>
                  <a:gd name="connsiteY645" fmla="*/ 8724 h 10000"/>
                  <a:gd name="connsiteX646" fmla="*/ 5521 w 10000"/>
                  <a:gd name="connsiteY646" fmla="*/ 8714 h 10000"/>
                  <a:gd name="connsiteX647" fmla="*/ 5524 w 10000"/>
                  <a:gd name="connsiteY647" fmla="*/ 8714 h 10000"/>
                  <a:gd name="connsiteX648" fmla="*/ 5532 w 10000"/>
                  <a:gd name="connsiteY648" fmla="*/ 8721 h 10000"/>
                  <a:gd name="connsiteX649" fmla="*/ 5540 w 10000"/>
                  <a:gd name="connsiteY649" fmla="*/ 8724 h 10000"/>
                  <a:gd name="connsiteX650" fmla="*/ 5562 w 10000"/>
                  <a:gd name="connsiteY650" fmla="*/ 8750 h 10000"/>
                  <a:gd name="connsiteX651" fmla="*/ 5562 w 10000"/>
                  <a:gd name="connsiteY651" fmla="*/ 8760 h 10000"/>
                  <a:gd name="connsiteX652" fmla="*/ 5571 w 10000"/>
                  <a:gd name="connsiteY652" fmla="*/ 8782 h 10000"/>
                  <a:gd name="connsiteX653" fmla="*/ 5579 w 10000"/>
                  <a:gd name="connsiteY653" fmla="*/ 8789 h 10000"/>
                  <a:gd name="connsiteX654" fmla="*/ 5593 w 10000"/>
                  <a:gd name="connsiteY654" fmla="*/ 8789 h 10000"/>
                  <a:gd name="connsiteX655" fmla="*/ 5596 w 10000"/>
                  <a:gd name="connsiteY655" fmla="*/ 8789 h 10000"/>
                  <a:gd name="connsiteX656" fmla="*/ 5626 w 10000"/>
                  <a:gd name="connsiteY656" fmla="*/ 8782 h 10000"/>
                  <a:gd name="connsiteX657" fmla="*/ 5629 w 10000"/>
                  <a:gd name="connsiteY657" fmla="*/ 8782 h 10000"/>
                  <a:gd name="connsiteX658" fmla="*/ 5637 w 10000"/>
                  <a:gd name="connsiteY658" fmla="*/ 8779 h 10000"/>
                  <a:gd name="connsiteX659" fmla="*/ 5648 w 10000"/>
                  <a:gd name="connsiteY659" fmla="*/ 8789 h 10000"/>
                  <a:gd name="connsiteX660" fmla="*/ 5665 w 10000"/>
                  <a:gd name="connsiteY660" fmla="*/ 8795 h 10000"/>
                  <a:gd name="connsiteX661" fmla="*/ 5676 w 10000"/>
                  <a:gd name="connsiteY661" fmla="*/ 8789 h 10000"/>
                  <a:gd name="connsiteX662" fmla="*/ 5684 w 10000"/>
                  <a:gd name="connsiteY662" fmla="*/ 8782 h 10000"/>
                  <a:gd name="connsiteX663" fmla="*/ 5693 w 10000"/>
                  <a:gd name="connsiteY663" fmla="*/ 8789 h 10000"/>
                  <a:gd name="connsiteX664" fmla="*/ 5715 w 10000"/>
                  <a:gd name="connsiteY664" fmla="*/ 8808 h 10000"/>
                  <a:gd name="connsiteX665" fmla="*/ 5731 w 10000"/>
                  <a:gd name="connsiteY665" fmla="*/ 8808 h 10000"/>
                  <a:gd name="connsiteX666" fmla="*/ 5740 w 10000"/>
                  <a:gd name="connsiteY666" fmla="*/ 8808 h 10000"/>
                  <a:gd name="connsiteX667" fmla="*/ 5765 w 10000"/>
                  <a:gd name="connsiteY667" fmla="*/ 8818 h 10000"/>
                  <a:gd name="connsiteX668" fmla="*/ 5781 w 10000"/>
                  <a:gd name="connsiteY668" fmla="*/ 8824 h 10000"/>
                  <a:gd name="connsiteX669" fmla="*/ 5798 w 10000"/>
                  <a:gd name="connsiteY669" fmla="*/ 8834 h 10000"/>
                  <a:gd name="connsiteX670" fmla="*/ 5814 w 10000"/>
                  <a:gd name="connsiteY670" fmla="*/ 8837 h 10000"/>
                  <a:gd name="connsiteX671" fmla="*/ 5831 w 10000"/>
                  <a:gd name="connsiteY671" fmla="*/ 8844 h 10000"/>
                  <a:gd name="connsiteX672" fmla="*/ 5842 w 10000"/>
                  <a:gd name="connsiteY672" fmla="*/ 8847 h 10000"/>
                  <a:gd name="connsiteX673" fmla="*/ 5859 w 10000"/>
                  <a:gd name="connsiteY673" fmla="*/ 8857 h 10000"/>
                  <a:gd name="connsiteX674" fmla="*/ 5870 w 10000"/>
                  <a:gd name="connsiteY674" fmla="*/ 8867 h 10000"/>
                  <a:gd name="connsiteX675" fmla="*/ 5878 w 10000"/>
                  <a:gd name="connsiteY675" fmla="*/ 8873 h 10000"/>
                  <a:gd name="connsiteX676" fmla="*/ 5895 w 10000"/>
                  <a:gd name="connsiteY676" fmla="*/ 8873 h 10000"/>
                  <a:gd name="connsiteX677" fmla="*/ 5911 w 10000"/>
                  <a:gd name="connsiteY677" fmla="*/ 8873 h 10000"/>
                  <a:gd name="connsiteX678" fmla="*/ 5931 w 10000"/>
                  <a:gd name="connsiteY678" fmla="*/ 8873 h 10000"/>
                  <a:gd name="connsiteX679" fmla="*/ 5950 w 10000"/>
                  <a:gd name="connsiteY679" fmla="*/ 8867 h 10000"/>
                  <a:gd name="connsiteX680" fmla="*/ 5967 w 10000"/>
                  <a:gd name="connsiteY680" fmla="*/ 8867 h 10000"/>
                  <a:gd name="connsiteX681" fmla="*/ 5975 w 10000"/>
                  <a:gd name="connsiteY681" fmla="*/ 8873 h 10000"/>
                  <a:gd name="connsiteX682" fmla="*/ 6000 w 10000"/>
                  <a:gd name="connsiteY682" fmla="*/ 8883 h 10000"/>
                  <a:gd name="connsiteX683" fmla="*/ 5997 w 10000"/>
                  <a:gd name="connsiteY683" fmla="*/ 8886 h 10000"/>
                  <a:gd name="connsiteX684" fmla="*/ 5997 w 10000"/>
                  <a:gd name="connsiteY684" fmla="*/ 8896 h 10000"/>
                  <a:gd name="connsiteX685" fmla="*/ 6014 w 10000"/>
                  <a:gd name="connsiteY685" fmla="*/ 8892 h 10000"/>
                  <a:gd name="connsiteX686" fmla="*/ 6028 w 10000"/>
                  <a:gd name="connsiteY686" fmla="*/ 8892 h 10000"/>
                  <a:gd name="connsiteX687" fmla="*/ 6053 w 10000"/>
                  <a:gd name="connsiteY687" fmla="*/ 8886 h 10000"/>
                  <a:gd name="connsiteX688" fmla="*/ 6072 w 10000"/>
                  <a:gd name="connsiteY688" fmla="*/ 8876 h 10000"/>
                  <a:gd name="connsiteX689" fmla="*/ 6089 w 10000"/>
                  <a:gd name="connsiteY689" fmla="*/ 8867 h 10000"/>
                  <a:gd name="connsiteX690" fmla="*/ 6111 w 10000"/>
                  <a:gd name="connsiteY690" fmla="*/ 8857 h 10000"/>
                  <a:gd name="connsiteX691" fmla="*/ 6127 w 10000"/>
                  <a:gd name="connsiteY691" fmla="*/ 8847 h 10000"/>
                  <a:gd name="connsiteX692" fmla="*/ 6152 w 10000"/>
                  <a:gd name="connsiteY692" fmla="*/ 8834 h 10000"/>
                  <a:gd name="connsiteX693" fmla="*/ 6183 w 10000"/>
                  <a:gd name="connsiteY693" fmla="*/ 8828 h 10000"/>
                  <a:gd name="connsiteX694" fmla="*/ 6175 w 10000"/>
                  <a:gd name="connsiteY694" fmla="*/ 8844 h 10000"/>
                  <a:gd name="connsiteX695" fmla="*/ 6169 w 10000"/>
                  <a:gd name="connsiteY695" fmla="*/ 8863 h 10000"/>
                  <a:gd name="connsiteX696" fmla="*/ 6158 w 10000"/>
                  <a:gd name="connsiteY696" fmla="*/ 8886 h 10000"/>
                  <a:gd name="connsiteX697" fmla="*/ 6152 w 10000"/>
                  <a:gd name="connsiteY697" fmla="*/ 8896 h 10000"/>
                  <a:gd name="connsiteX698" fmla="*/ 6150 w 10000"/>
                  <a:gd name="connsiteY698" fmla="*/ 8909 h 10000"/>
                  <a:gd name="connsiteX699" fmla="*/ 6152 w 10000"/>
                  <a:gd name="connsiteY699" fmla="*/ 8938 h 10000"/>
                  <a:gd name="connsiteX700" fmla="*/ 6158 w 10000"/>
                  <a:gd name="connsiteY700" fmla="*/ 8957 h 10000"/>
                  <a:gd name="connsiteX701" fmla="*/ 6161 w 10000"/>
                  <a:gd name="connsiteY701" fmla="*/ 8980 h 10000"/>
                  <a:gd name="connsiteX702" fmla="*/ 6166 w 10000"/>
                  <a:gd name="connsiteY702" fmla="*/ 8999 h 10000"/>
                  <a:gd name="connsiteX703" fmla="*/ 6175 w 10000"/>
                  <a:gd name="connsiteY703" fmla="*/ 9032 h 10000"/>
                  <a:gd name="connsiteX704" fmla="*/ 6183 w 10000"/>
                  <a:gd name="connsiteY704" fmla="*/ 9051 h 10000"/>
                  <a:gd name="connsiteX705" fmla="*/ 6191 w 10000"/>
                  <a:gd name="connsiteY705" fmla="*/ 9064 h 10000"/>
                  <a:gd name="connsiteX706" fmla="*/ 6194 w 10000"/>
                  <a:gd name="connsiteY706" fmla="*/ 9084 h 10000"/>
                  <a:gd name="connsiteX707" fmla="*/ 6208 w 10000"/>
                  <a:gd name="connsiteY707" fmla="*/ 9103 h 10000"/>
                  <a:gd name="connsiteX708" fmla="*/ 6208 w 10000"/>
                  <a:gd name="connsiteY708" fmla="*/ 9113 h 10000"/>
                  <a:gd name="connsiteX709" fmla="*/ 6216 w 10000"/>
                  <a:gd name="connsiteY709" fmla="*/ 9129 h 10000"/>
                  <a:gd name="connsiteX710" fmla="*/ 6230 w 10000"/>
                  <a:gd name="connsiteY710" fmla="*/ 9148 h 10000"/>
                  <a:gd name="connsiteX711" fmla="*/ 6241 w 10000"/>
                  <a:gd name="connsiteY711" fmla="*/ 9165 h 10000"/>
                  <a:gd name="connsiteX712" fmla="*/ 6249 w 10000"/>
                  <a:gd name="connsiteY712" fmla="*/ 9168 h 10000"/>
                  <a:gd name="connsiteX713" fmla="*/ 6266 w 10000"/>
                  <a:gd name="connsiteY713" fmla="*/ 9184 h 10000"/>
                  <a:gd name="connsiteX714" fmla="*/ 6280 w 10000"/>
                  <a:gd name="connsiteY714" fmla="*/ 9184 h 10000"/>
                  <a:gd name="connsiteX715" fmla="*/ 6288 w 10000"/>
                  <a:gd name="connsiteY715" fmla="*/ 9177 h 10000"/>
                  <a:gd name="connsiteX716" fmla="*/ 6299 w 10000"/>
                  <a:gd name="connsiteY716" fmla="*/ 9187 h 10000"/>
                  <a:gd name="connsiteX717" fmla="*/ 6305 w 10000"/>
                  <a:gd name="connsiteY717" fmla="*/ 9197 h 10000"/>
                  <a:gd name="connsiteX718" fmla="*/ 6310 w 10000"/>
                  <a:gd name="connsiteY718" fmla="*/ 9197 h 10000"/>
                  <a:gd name="connsiteX719" fmla="*/ 6321 w 10000"/>
                  <a:gd name="connsiteY719" fmla="*/ 9213 h 10000"/>
                  <a:gd name="connsiteX720" fmla="*/ 6335 w 10000"/>
                  <a:gd name="connsiteY720" fmla="*/ 9223 h 10000"/>
                  <a:gd name="connsiteX721" fmla="*/ 6338 w 10000"/>
                  <a:gd name="connsiteY721" fmla="*/ 9223 h 10000"/>
                  <a:gd name="connsiteX722" fmla="*/ 6355 w 10000"/>
                  <a:gd name="connsiteY722" fmla="*/ 9226 h 10000"/>
                  <a:gd name="connsiteX723" fmla="*/ 6363 w 10000"/>
                  <a:gd name="connsiteY723" fmla="*/ 9236 h 10000"/>
                  <a:gd name="connsiteX724" fmla="*/ 6380 w 10000"/>
                  <a:gd name="connsiteY724" fmla="*/ 9258 h 10000"/>
                  <a:gd name="connsiteX725" fmla="*/ 6393 w 10000"/>
                  <a:gd name="connsiteY725" fmla="*/ 9278 h 10000"/>
                  <a:gd name="connsiteX726" fmla="*/ 6396 w 10000"/>
                  <a:gd name="connsiteY726" fmla="*/ 9288 h 10000"/>
                  <a:gd name="connsiteX727" fmla="*/ 6407 w 10000"/>
                  <a:gd name="connsiteY727" fmla="*/ 9297 h 10000"/>
                  <a:gd name="connsiteX728" fmla="*/ 6410 w 10000"/>
                  <a:gd name="connsiteY728" fmla="*/ 9307 h 10000"/>
                  <a:gd name="connsiteX729" fmla="*/ 6416 w 10000"/>
                  <a:gd name="connsiteY729" fmla="*/ 9317 h 10000"/>
                  <a:gd name="connsiteX730" fmla="*/ 6424 w 10000"/>
                  <a:gd name="connsiteY730" fmla="*/ 9326 h 10000"/>
                  <a:gd name="connsiteX731" fmla="*/ 6435 w 10000"/>
                  <a:gd name="connsiteY731" fmla="*/ 9336 h 10000"/>
                  <a:gd name="connsiteX732" fmla="*/ 6443 w 10000"/>
                  <a:gd name="connsiteY732" fmla="*/ 9346 h 10000"/>
                  <a:gd name="connsiteX733" fmla="*/ 6449 w 10000"/>
                  <a:gd name="connsiteY733" fmla="*/ 9362 h 10000"/>
                  <a:gd name="connsiteX734" fmla="*/ 6452 w 10000"/>
                  <a:gd name="connsiteY734" fmla="*/ 9372 h 10000"/>
                  <a:gd name="connsiteX735" fmla="*/ 6449 w 10000"/>
                  <a:gd name="connsiteY735" fmla="*/ 9381 h 10000"/>
                  <a:gd name="connsiteX736" fmla="*/ 6465 w 10000"/>
                  <a:gd name="connsiteY736" fmla="*/ 9394 h 10000"/>
                  <a:gd name="connsiteX737" fmla="*/ 6468 w 10000"/>
                  <a:gd name="connsiteY737" fmla="*/ 9420 h 10000"/>
                  <a:gd name="connsiteX738" fmla="*/ 6493 w 10000"/>
                  <a:gd name="connsiteY738" fmla="*/ 9430 h 10000"/>
                  <a:gd name="connsiteX739" fmla="*/ 6507 w 10000"/>
                  <a:gd name="connsiteY739" fmla="*/ 9440 h 10000"/>
                  <a:gd name="connsiteX740" fmla="*/ 6524 w 10000"/>
                  <a:gd name="connsiteY740" fmla="*/ 9459 h 10000"/>
                  <a:gd name="connsiteX741" fmla="*/ 6532 w 10000"/>
                  <a:gd name="connsiteY741" fmla="*/ 9485 h 10000"/>
                  <a:gd name="connsiteX742" fmla="*/ 6537 w 10000"/>
                  <a:gd name="connsiteY742" fmla="*/ 9498 h 10000"/>
                  <a:gd name="connsiteX743" fmla="*/ 6571 w 10000"/>
                  <a:gd name="connsiteY743" fmla="*/ 9508 h 10000"/>
                  <a:gd name="connsiteX744" fmla="*/ 6596 w 10000"/>
                  <a:gd name="connsiteY744" fmla="*/ 9508 h 10000"/>
                  <a:gd name="connsiteX745" fmla="*/ 6637 w 10000"/>
                  <a:gd name="connsiteY745" fmla="*/ 9517 h 10000"/>
                  <a:gd name="connsiteX746" fmla="*/ 6662 w 10000"/>
                  <a:gd name="connsiteY746" fmla="*/ 9524 h 10000"/>
                  <a:gd name="connsiteX747" fmla="*/ 6679 w 10000"/>
                  <a:gd name="connsiteY747" fmla="*/ 9517 h 10000"/>
                  <a:gd name="connsiteX748" fmla="*/ 6679 w 10000"/>
                  <a:gd name="connsiteY748" fmla="*/ 9505 h 10000"/>
                  <a:gd name="connsiteX749" fmla="*/ 6690 w 10000"/>
                  <a:gd name="connsiteY749" fmla="*/ 9485 h 10000"/>
                  <a:gd name="connsiteX750" fmla="*/ 6693 w 10000"/>
                  <a:gd name="connsiteY750" fmla="*/ 9479 h 10000"/>
                  <a:gd name="connsiteX751" fmla="*/ 6706 w 10000"/>
                  <a:gd name="connsiteY751" fmla="*/ 9469 h 10000"/>
                  <a:gd name="connsiteX752" fmla="*/ 6709 w 10000"/>
                  <a:gd name="connsiteY752" fmla="*/ 9462 h 10000"/>
                  <a:gd name="connsiteX753" fmla="*/ 6717 w 10000"/>
                  <a:gd name="connsiteY753" fmla="*/ 9459 h 10000"/>
                  <a:gd name="connsiteX754" fmla="*/ 6726 w 10000"/>
                  <a:gd name="connsiteY754" fmla="*/ 9459 h 10000"/>
                  <a:gd name="connsiteX755" fmla="*/ 6742 w 10000"/>
                  <a:gd name="connsiteY755" fmla="*/ 9462 h 10000"/>
                  <a:gd name="connsiteX756" fmla="*/ 6759 w 10000"/>
                  <a:gd name="connsiteY756" fmla="*/ 9479 h 10000"/>
                  <a:gd name="connsiteX757" fmla="*/ 6781 w 10000"/>
                  <a:gd name="connsiteY757" fmla="*/ 9485 h 10000"/>
                  <a:gd name="connsiteX758" fmla="*/ 6795 w 10000"/>
                  <a:gd name="connsiteY758" fmla="*/ 9485 h 10000"/>
                  <a:gd name="connsiteX759" fmla="*/ 6803 w 10000"/>
                  <a:gd name="connsiteY759" fmla="*/ 9498 h 10000"/>
                  <a:gd name="connsiteX760" fmla="*/ 6806 w 10000"/>
                  <a:gd name="connsiteY760" fmla="*/ 9508 h 10000"/>
                  <a:gd name="connsiteX761" fmla="*/ 6823 w 10000"/>
                  <a:gd name="connsiteY761" fmla="*/ 9514 h 10000"/>
                  <a:gd name="connsiteX762" fmla="*/ 6831 w 10000"/>
                  <a:gd name="connsiteY762" fmla="*/ 9514 h 10000"/>
                  <a:gd name="connsiteX763" fmla="*/ 6848 w 10000"/>
                  <a:gd name="connsiteY763" fmla="*/ 9514 h 10000"/>
                  <a:gd name="connsiteX764" fmla="*/ 6856 w 10000"/>
                  <a:gd name="connsiteY764" fmla="*/ 9517 h 10000"/>
                  <a:gd name="connsiteX765" fmla="*/ 6878 w 10000"/>
                  <a:gd name="connsiteY765" fmla="*/ 9524 h 10000"/>
                  <a:gd name="connsiteX766" fmla="*/ 6895 w 10000"/>
                  <a:gd name="connsiteY766" fmla="*/ 9524 h 10000"/>
                  <a:gd name="connsiteX767" fmla="*/ 6917 w 10000"/>
                  <a:gd name="connsiteY767" fmla="*/ 9527 h 10000"/>
                  <a:gd name="connsiteX768" fmla="*/ 6934 w 10000"/>
                  <a:gd name="connsiteY768" fmla="*/ 9534 h 10000"/>
                  <a:gd name="connsiteX769" fmla="*/ 6961 w 10000"/>
                  <a:gd name="connsiteY769" fmla="*/ 9543 h 10000"/>
                  <a:gd name="connsiteX770" fmla="*/ 6989 w 10000"/>
                  <a:gd name="connsiteY770" fmla="*/ 9547 h 10000"/>
                  <a:gd name="connsiteX771" fmla="*/ 7014 w 10000"/>
                  <a:gd name="connsiteY771" fmla="*/ 9543 h 10000"/>
                  <a:gd name="connsiteX772" fmla="*/ 7033 w 10000"/>
                  <a:gd name="connsiteY772" fmla="*/ 9543 h 10000"/>
                  <a:gd name="connsiteX773" fmla="*/ 7042 w 10000"/>
                  <a:gd name="connsiteY773" fmla="*/ 9547 h 10000"/>
                  <a:gd name="connsiteX774" fmla="*/ 7069 w 10000"/>
                  <a:gd name="connsiteY774" fmla="*/ 9647 h 10000"/>
                  <a:gd name="connsiteX775" fmla="*/ 7122 w 10000"/>
                  <a:gd name="connsiteY775" fmla="*/ 9734 h 10000"/>
                  <a:gd name="connsiteX776" fmla="*/ 7147 w 10000"/>
                  <a:gd name="connsiteY776" fmla="*/ 9744 h 10000"/>
                  <a:gd name="connsiteX777" fmla="*/ 7169 w 10000"/>
                  <a:gd name="connsiteY777" fmla="*/ 9741 h 10000"/>
                  <a:gd name="connsiteX778" fmla="*/ 7177 w 10000"/>
                  <a:gd name="connsiteY778" fmla="*/ 9744 h 10000"/>
                  <a:gd name="connsiteX779" fmla="*/ 7186 w 10000"/>
                  <a:gd name="connsiteY779" fmla="*/ 9754 h 10000"/>
                  <a:gd name="connsiteX780" fmla="*/ 7191 w 10000"/>
                  <a:gd name="connsiteY780" fmla="*/ 9773 h 10000"/>
                  <a:gd name="connsiteX781" fmla="*/ 7208 w 10000"/>
                  <a:gd name="connsiteY781" fmla="*/ 9783 h 10000"/>
                  <a:gd name="connsiteX782" fmla="*/ 7219 w 10000"/>
                  <a:gd name="connsiteY782" fmla="*/ 9793 h 10000"/>
                  <a:gd name="connsiteX783" fmla="*/ 7235 w 10000"/>
                  <a:gd name="connsiteY783" fmla="*/ 9802 h 10000"/>
                  <a:gd name="connsiteX784" fmla="*/ 7249 w 10000"/>
                  <a:gd name="connsiteY784" fmla="*/ 9819 h 10000"/>
                  <a:gd name="connsiteX785" fmla="*/ 7255 w 10000"/>
                  <a:gd name="connsiteY785" fmla="*/ 9835 h 10000"/>
                  <a:gd name="connsiteX786" fmla="*/ 7255 w 10000"/>
                  <a:gd name="connsiteY786" fmla="*/ 9848 h 10000"/>
                  <a:gd name="connsiteX787" fmla="*/ 7249 w 10000"/>
                  <a:gd name="connsiteY787" fmla="*/ 9848 h 10000"/>
                  <a:gd name="connsiteX788" fmla="*/ 7244 w 10000"/>
                  <a:gd name="connsiteY788" fmla="*/ 9858 h 10000"/>
                  <a:gd name="connsiteX789" fmla="*/ 7235 w 10000"/>
                  <a:gd name="connsiteY789" fmla="*/ 9883 h 10000"/>
                  <a:gd name="connsiteX790" fmla="*/ 7244 w 10000"/>
                  <a:gd name="connsiteY790" fmla="*/ 9903 h 10000"/>
                  <a:gd name="connsiteX791" fmla="*/ 7258 w 10000"/>
                  <a:gd name="connsiteY791" fmla="*/ 9926 h 10000"/>
                  <a:gd name="connsiteX792" fmla="*/ 7263 w 10000"/>
                  <a:gd name="connsiteY792" fmla="*/ 9948 h 10000"/>
                  <a:gd name="connsiteX793" fmla="*/ 7274 w 10000"/>
                  <a:gd name="connsiteY793" fmla="*/ 9968 h 10000"/>
                  <a:gd name="connsiteX794" fmla="*/ 7283 w 10000"/>
                  <a:gd name="connsiteY794" fmla="*/ 9987 h 10000"/>
                  <a:gd name="connsiteX795" fmla="*/ 7291 w 10000"/>
                  <a:gd name="connsiteY795" fmla="*/ 10000 h 10000"/>
                  <a:gd name="connsiteX796" fmla="*/ 7305 w 10000"/>
                  <a:gd name="connsiteY796" fmla="*/ 9997 h 10000"/>
                  <a:gd name="connsiteX797" fmla="*/ 7313 w 10000"/>
                  <a:gd name="connsiteY797" fmla="*/ 9977 h 10000"/>
                  <a:gd name="connsiteX798" fmla="*/ 7324 w 10000"/>
                  <a:gd name="connsiteY798" fmla="*/ 9968 h 10000"/>
                  <a:gd name="connsiteX799" fmla="*/ 7341 w 10000"/>
                  <a:gd name="connsiteY799" fmla="*/ 9971 h 10000"/>
                  <a:gd name="connsiteX800" fmla="*/ 7368 w 10000"/>
                  <a:gd name="connsiteY800" fmla="*/ 9987 h 10000"/>
                  <a:gd name="connsiteX801" fmla="*/ 7380 w 10000"/>
                  <a:gd name="connsiteY801" fmla="*/ 9990 h 10000"/>
                  <a:gd name="connsiteX802" fmla="*/ 7393 w 10000"/>
                  <a:gd name="connsiteY802" fmla="*/ 9981 h 10000"/>
                  <a:gd name="connsiteX803" fmla="*/ 7404 w 10000"/>
                  <a:gd name="connsiteY803" fmla="*/ 9968 h 10000"/>
                  <a:gd name="connsiteX804" fmla="*/ 7418 w 10000"/>
                  <a:gd name="connsiteY804" fmla="*/ 9948 h 10000"/>
                  <a:gd name="connsiteX805" fmla="*/ 7427 w 10000"/>
                  <a:gd name="connsiteY805" fmla="*/ 9922 h 10000"/>
                  <a:gd name="connsiteX806" fmla="*/ 7427 w 10000"/>
                  <a:gd name="connsiteY806" fmla="*/ 9906 h 10000"/>
                  <a:gd name="connsiteX807" fmla="*/ 7404 w 10000"/>
                  <a:gd name="connsiteY807" fmla="*/ 9877 h 10000"/>
                  <a:gd name="connsiteX808" fmla="*/ 7388 w 10000"/>
                  <a:gd name="connsiteY808" fmla="*/ 9854 h 10000"/>
                  <a:gd name="connsiteX809" fmla="*/ 7385 w 10000"/>
                  <a:gd name="connsiteY809" fmla="*/ 9845 h 10000"/>
                  <a:gd name="connsiteX810" fmla="*/ 7385 w 10000"/>
                  <a:gd name="connsiteY810" fmla="*/ 9825 h 10000"/>
                  <a:gd name="connsiteX811" fmla="*/ 7385 w 10000"/>
                  <a:gd name="connsiteY811" fmla="*/ 9819 h 10000"/>
                  <a:gd name="connsiteX812" fmla="*/ 7393 w 10000"/>
                  <a:gd name="connsiteY812" fmla="*/ 9809 h 10000"/>
                  <a:gd name="connsiteX813" fmla="*/ 7404 w 10000"/>
                  <a:gd name="connsiteY813" fmla="*/ 9793 h 10000"/>
                  <a:gd name="connsiteX814" fmla="*/ 7413 w 10000"/>
                  <a:gd name="connsiteY814" fmla="*/ 9783 h 10000"/>
                  <a:gd name="connsiteX815" fmla="*/ 7404 w 10000"/>
                  <a:gd name="connsiteY815" fmla="*/ 9770 h 10000"/>
                  <a:gd name="connsiteX816" fmla="*/ 7388 w 10000"/>
                  <a:gd name="connsiteY816" fmla="*/ 9760 h 10000"/>
                  <a:gd name="connsiteX817" fmla="*/ 7371 w 10000"/>
                  <a:gd name="connsiteY817" fmla="*/ 9744 h 10000"/>
                  <a:gd name="connsiteX818" fmla="*/ 7363 w 10000"/>
                  <a:gd name="connsiteY818" fmla="*/ 9731 h 10000"/>
                  <a:gd name="connsiteX819" fmla="*/ 7355 w 10000"/>
                  <a:gd name="connsiteY819" fmla="*/ 9715 h 10000"/>
                  <a:gd name="connsiteX820" fmla="*/ 7360 w 10000"/>
                  <a:gd name="connsiteY820" fmla="*/ 9686 h 10000"/>
                  <a:gd name="connsiteX821" fmla="*/ 7363 w 10000"/>
                  <a:gd name="connsiteY821" fmla="*/ 9657 h 10000"/>
                  <a:gd name="connsiteX822" fmla="*/ 7360 w 10000"/>
                  <a:gd name="connsiteY822" fmla="*/ 9631 h 10000"/>
                  <a:gd name="connsiteX823" fmla="*/ 7346 w 10000"/>
                  <a:gd name="connsiteY823" fmla="*/ 9611 h 10000"/>
                  <a:gd name="connsiteX824" fmla="*/ 7332 w 10000"/>
                  <a:gd name="connsiteY824" fmla="*/ 9585 h 10000"/>
                  <a:gd name="connsiteX825" fmla="*/ 7324 w 10000"/>
                  <a:gd name="connsiteY825" fmla="*/ 9573 h 10000"/>
                  <a:gd name="connsiteX826" fmla="*/ 7324 w 10000"/>
                  <a:gd name="connsiteY826" fmla="*/ 9553 h 10000"/>
                  <a:gd name="connsiteX827" fmla="*/ 7324 w 10000"/>
                  <a:gd name="connsiteY827" fmla="*/ 9543 h 10000"/>
                  <a:gd name="connsiteX828" fmla="*/ 7324 w 10000"/>
                  <a:gd name="connsiteY828" fmla="*/ 9517 h 10000"/>
                  <a:gd name="connsiteX829" fmla="*/ 7324 w 10000"/>
                  <a:gd name="connsiteY829" fmla="*/ 9498 h 10000"/>
                  <a:gd name="connsiteX830" fmla="*/ 7332 w 10000"/>
                  <a:gd name="connsiteY830" fmla="*/ 9479 h 10000"/>
                  <a:gd name="connsiteX831" fmla="*/ 7341 w 10000"/>
                  <a:gd name="connsiteY831" fmla="*/ 9462 h 10000"/>
                  <a:gd name="connsiteX832" fmla="*/ 7352 w 10000"/>
                  <a:gd name="connsiteY832" fmla="*/ 9459 h 10000"/>
                  <a:gd name="connsiteX833" fmla="*/ 7360 w 10000"/>
                  <a:gd name="connsiteY833" fmla="*/ 9443 h 10000"/>
                  <a:gd name="connsiteX834" fmla="*/ 7363 w 10000"/>
                  <a:gd name="connsiteY834" fmla="*/ 9433 h 10000"/>
                  <a:gd name="connsiteX835" fmla="*/ 7377 w 10000"/>
                  <a:gd name="connsiteY835" fmla="*/ 9433 h 10000"/>
                  <a:gd name="connsiteX836" fmla="*/ 7388 w 10000"/>
                  <a:gd name="connsiteY836" fmla="*/ 9430 h 10000"/>
                  <a:gd name="connsiteX837" fmla="*/ 7396 w 10000"/>
                  <a:gd name="connsiteY837" fmla="*/ 9430 h 10000"/>
                  <a:gd name="connsiteX838" fmla="*/ 7402 w 10000"/>
                  <a:gd name="connsiteY838" fmla="*/ 9424 h 10000"/>
                  <a:gd name="connsiteX839" fmla="*/ 7396 w 10000"/>
                  <a:gd name="connsiteY839" fmla="*/ 9414 h 10000"/>
                  <a:gd name="connsiteX840" fmla="*/ 7388 w 10000"/>
                  <a:gd name="connsiteY840" fmla="*/ 9401 h 10000"/>
                  <a:gd name="connsiteX841" fmla="*/ 7371 w 10000"/>
                  <a:gd name="connsiteY841" fmla="*/ 9391 h 10000"/>
                  <a:gd name="connsiteX842" fmla="*/ 7355 w 10000"/>
                  <a:gd name="connsiteY842" fmla="*/ 9375 h 10000"/>
                  <a:gd name="connsiteX843" fmla="*/ 7332 w 10000"/>
                  <a:gd name="connsiteY843" fmla="*/ 9356 h 10000"/>
                  <a:gd name="connsiteX844" fmla="*/ 7313 w 10000"/>
                  <a:gd name="connsiteY844" fmla="*/ 9330 h 10000"/>
                  <a:gd name="connsiteX845" fmla="*/ 7307 w 10000"/>
                  <a:gd name="connsiteY845" fmla="*/ 9310 h 10000"/>
                  <a:gd name="connsiteX846" fmla="*/ 7305 w 10000"/>
                  <a:gd name="connsiteY846" fmla="*/ 9291 h 10000"/>
                  <a:gd name="connsiteX847" fmla="*/ 7305 w 10000"/>
                  <a:gd name="connsiteY847" fmla="*/ 9278 h 10000"/>
                  <a:gd name="connsiteX848" fmla="*/ 7296 w 10000"/>
                  <a:gd name="connsiteY848" fmla="*/ 9268 h 10000"/>
                  <a:gd name="connsiteX849" fmla="*/ 7296 w 10000"/>
                  <a:gd name="connsiteY849" fmla="*/ 9249 h 10000"/>
                  <a:gd name="connsiteX850" fmla="*/ 7291 w 10000"/>
                  <a:gd name="connsiteY850" fmla="*/ 9226 h 10000"/>
                  <a:gd name="connsiteX851" fmla="*/ 7283 w 10000"/>
                  <a:gd name="connsiteY851" fmla="*/ 9213 h 10000"/>
                  <a:gd name="connsiteX852" fmla="*/ 7274 w 10000"/>
                  <a:gd name="connsiteY852" fmla="*/ 9194 h 10000"/>
                  <a:gd name="connsiteX853" fmla="*/ 7274 w 10000"/>
                  <a:gd name="connsiteY853" fmla="*/ 9174 h 10000"/>
                  <a:gd name="connsiteX854" fmla="*/ 7280 w 10000"/>
                  <a:gd name="connsiteY854" fmla="*/ 9148 h 10000"/>
                  <a:gd name="connsiteX855" fmla="*/ 7283 w 10000"/>
                  <a:gd name="connsiteY855" fmla="*/ 9119 h 10000"/>
                  <a:gd name="connsiteX856" fmla="*/ 7291 w 10000"/>
                  <a:gd name="connsiteY856" fmla="*/ 9100 h 10000"/>
                  <a:gd name="connsiteX857" fmla="*/ 7307 w 10000"/>
                  <a:gd name="connsiteY857" fmla="*/ 9080 h 10000"/>
                  <a:gd name="connsiteX858" fmla="*/ 7324 w 10000"/>
                  <a:gd name="connsiteY858" fmla="*/ 9054 h 10000"/>
                  <a:gd name="connsiteX859" fmla="*/ 7341 w 10000"/>
                  <a:gd name="connsiteY859" fmla="*/ 9054 h 10000"/>
                  <a:gd name="connsiteX860" fmla="*/ 7352 w 10000"/>
                  <a:gd name="connsiteY860" fmla="*/ 9054 h 10000"/>
                  <a:gd name="connsiteX861" fmla="*/ 7346 w 10000"/>
                  <a:gd name="connsiteY861" fmla="*/ 9032 h 10000"/>
                  <a:gd name="connsiteX862" fmla="*/ 7341 w 10000"/>
                  <a:gd name="connsiteY862" fmla="*/ 9022 h 10000"/>
                  <a:gd name="connsiteX863" fmla="*/ 7352 w 10000"/>
                  <a:gd name="connsiteY863" fmla="*/ 8999 h 10000"/>
                  <a:gd name="connsiteX864" fmla="*/ 7360 w 10000"/>
                  <a:gd name="connsiteY864" fmla="*/ 8967 h 10000"/>
                  <a:gd name="connsiteX865" fmla="*/ 7368 w 10000"/>
                  <a:gd name="connsiteY865" fmla="*/ 8922 h 10000"/>
                  <a:gd name="connsiteX866" fmla="*/ 7377 w 10000"/>
                  <a:gd name="connsiteY866" fmla="*/ 8896 h 10000"/>
                  <a:gd name="connsiteX867" fmla="*/ 7380 w 10000"/>
                  <a:gd name="connsiteY867" fmla="*/ 8867 h 10000"/>
                  <a:gd name="connsiteX868" fmla="*/ 7402 w 10000"/>
                  <a:gd name="connsiteY868" fmla="*/ 8824 h 10000"/>
                  <a:gd name="connsiteX869" fmla="*/ 7402 w 10000"/>
                  <a:gd name="connsiteY869" fmla="*/ 8808 h 10000"/>
                  <a:gd name="connsiteX870" fmla="*/ 7393 w 10000"/>
                  <a:gd name="connsiteY870" fmla="*/ 8795 h 10000"/>
                  <a:gd name="connsiteX871" fmla="*/ 7388 w 10000"/>
                  <a:gd name="connsiteY871" fmla="*/ 8799 h 10000"/>
                  <a:gd name="connsiteX872" fmla="*/ 7396 w 10000"/>
                  <a:gd name="connsiteY872" fmla="*/ 8789 h 10000"/>
                  <a:gd name="connsiteX873" fmla="*/ 7404 w 10000"/>
                  <a:gd name="connsiteY873" fmla="*/ 8789 h 10000"/>
                  <a:gd name="connsiteX874" fmla="*/ 7421 w 10000"/>
                  <a:gd name="connsiteY874" fmla="*/ 8769 h 10000"/>
                  <a:gd name="connsiteX875" fmla="*/ 7443 w 10000"/>
                  <a:gd name="connsiteY875" fmla="*/ 8763 h 10000"/>
                  <a:gd name="connsiteX876" fmla="*/ 7452 w 10000"/>
                  <a:gd name="connsiteY876" fmla="*/ 8769 h 10000"/>
                  <a:gd name="connsiteX877" fmla="*/ 7468 w 10000"/>
                  <a:gd name="connsiteY877" fmla="*/ 8769 h 10000"/>
                  <a:gd name="connsiteX878" fmla="*/ 7499 w 10000"/>
                  <a:gd name="connsiteY878" fmla="*/ 8763 h 10000"/>
                  <a:gd name="connsiteX879" fmla="*/ 7526 w 10000"/>
                  <a:gd name="connsiteY879" fmla="*/ 8763 h 10000"/>
                  <a:gd name="connsiteX880" fmla="*/ 7532 w 10000"/>
                  <a:gd name="connsiteY880" fmla="*/ 8763 h 10000"/>
                  <a:gd name="connsiteX881" fmla="*/ 7554 w 10000"/>
                  <a:gd name="connsiteY881" fmla="*/ 8744 h 10000"/>
                  <a:gd name="connsiteX882" fmla="*/ 7571 w 10000"/>
                  <a:gd name="connsiteY882" fmla="*/ 8731 h 10000"/>
                  <a:gd name="connsiteX883" fmla="*/ 7587 w 10000"/>
                  <a:gd name="connsiteY883" fmla="*/ 8711 h 10000"/>
                  <a:gd name="connsiteX884" fmla="*/ 7607 w 10000"/>
                  <a:gd name="connsiteY884" fmla="*/ 8711 h 10000"/>
                  <a:gd name="connsiteX885" fmla="*/ 7634 w 10000"/>
                  <a:gd name="connsiteY885" fmla="*/ 8705 h 10000"/>
                  <a:gd name="connsiteX886" fmla="*/ 7643 w 10000"/>
                  <a:gd name="connsiteY886" fmla="*/ 8682 h 10000"/>
                  <a:gd name="connsiteX887" fmla="*/ 7654 w 10000"/>
                  <a:gd name="connsiteY887" fmla="*/ 8666 h 10000"/>
                  <a:gd name="connsiteX888" fmla="*/ 7668 w 10000"/>
                  <a:gd name="connsiteY888" fmla="*/ 8666 h 10000"/>
                  <a:gd name="connsiteX889" fmla="*/ 7676 w 10000"/>
                  <a:gd name="connsiteY889" fmla="*/ 8682 h 10000"/>
                  <a:gd name="connsiteX890" fmla="*/ 7704 w 10000"/>
                  <a:gd name="connsiteY890" fmla="*/ 8669 h 10000"/>
                  <a:gd name="connsiteX891" fmla="*/ 7712 w 10000"/>
                  <a:gd name="connsiteY891" fmla="*/ 8669 h 10000"/>
                  <a:gd name="connsiteX892" fmla="*/ 7720 w 10000"/>
                  <a:gd name="connsiteY892" fmla="*/ 8669 h 10000"/>
                  <a:gd name="connsiteX893" fmla="*/ 7726 w 10000"/>
                  <a:gd name="connsiteY893" fmla="*/ 8656 h 10000"/>
                  <a:gd name="connsiteX894" fmla="*/ 7734 w 10000"/>
                  <a:gd name="connsiteY894" fmla="*/ 8650 h 10000"/>
                  <a:gd name="connsiteX895" fmla="*/ 7742 w 10000"/>
                  <a:gd name="connsiteY895" fmla="*/ 8650 h 10000"/>
                  <a:gd name="connsiteX896" fmla="*/ 7759 w 10000"/>
                  <a:gd name="connsiteY896" fmla="*/ 8650 h 10000"/>
                  <a:gd name="connsiteX897" fmla="*/ 7756 w 10000"/>
                  <a:gd name="connsiteY897" fmla="*/ 8630 h 10000"/>
                  <a:gd name="connsiteX898" fmla="*/ 7751 w 10000"/>
                  <a:gd name="connsiteY898" fmla="*/ 8627 h 10000"/>
                  <a:gd name="connsiteX899" fmla="*/ 7742 w 10000"/>
                  <a:gd name="connsiteY899" fmla="*/ 8620 h 10000"/>
                  <a:gd name="connsiteX900" fmla="*/ 7734 w 10000"/>
                  <a:gd name="connsiteY900" fmla="*/ 8591 h 10000"/>
                  <a:gd name="connsiteX901" fmla="*/ 7709 w 10000"/>
                  <a:gd name="connsiteY901" fmla="*/ 8582 h 10000"/>
                  <a:gd name="connsiteX902" fmla="*/ 7695 w 10000"/>
                  <a:gd name="connsiteY902" fmla="*/ 8578 h 10000"/>
                  <a:gd name="connsiteX903" fmla="*/ 7668 w 10000"/>
                  <a:gd name="connsiteY903" fmla="*/ 8562 h 10000"/>
                  <a:gd name="connsiteX904" fmla="*/ 7645 w 10000"/>
                  <a:gd name="connsiteY904" fmla="*/ 8552 h 10000"/>
                  <a:gd name="connsiteX905" fmla="*/ 7615 w 10000"/>
                  <a:gd name="connsiteY905" fmla="*/ 8543 h 10000"/>
                  <a:gd name="connsiteX906" fmla="*/ 7596 w 10000"/>
                  <a:gd name="connsiteY906" fmla="*/ 8527 h 10000"/>
                  <a:gd name="connsiteX907" fmla="*/ 7565 w 10000"/>
                  <a:gd name="connsiteY907" fmla="*/ 8494 h 10000"/>
                  <a:gd name="connsiteX908" fmla="*/ 7562 w 10000"/>
                  <a:gd name="connsiteY908" fmla="*/ 8475 h 10000"/>
                  <a:gd name="connsiteX909" fmla="*/ 7540 w 10000"/>
                  <a:gd name="connsiteY909" fmla="*/ 8455 h 10000"/>
                  <a:gd name="connsiteX910" fmla="*/ 7535 w 10000"/>
                  <a:gd name="connsiteY910" fmla="*/ 8446 h 10000"/>
                  <a:gd name="connsiteX911" fmla="*/ 7535 w 10000"/>
                  <a:gd name="connsiteY911" fmla="*/ 8420 h 10000"/>
                  <a:gd name="connsiteX912" fmla="*/ 7535 w 10000"/>
                  <a:gd name="connsiteY912" fmla="*/ 8391 h 10000"/>
                  <a:gd name="connsiteX913" fmla="*/ 7548 w 10000"/>
                  <a:gd name="connsiteY913" fmla="*/ 8345 h 10000"/>
                  <a:gd name="connsiteX914" fmla="*/ 7562 w 10000"/>
                  <a:gd name="connsiteY914" fmla="*/ 8319 h 10000"/>
                  <a:gd name="connsiteX915" fmla="*/ 7582 w 10000"/>
                  <a:gd name="connsiteY915" fmla="*/ 8310 h 10000"/>
                  <a:gd name="connsiteX916" fmla="*/ 7607 w 10000"/>
                  <a:gd name="connsiteY916" fmla="*/ 8300 h 10000"/>
                  <a:gd name="connsiteX917" fmla="*/ 7629 w 10000"/>
                  <a:gd name="connsiteY917" fmla="*/ 8300 h 10000"/>
                  <a:gd name="connsiteX918" fmla="*/ 7651 w 10000"/>
                  <a:gd name="connsiteY918" fmla="*/ 8297 h 10000"/>
                  <a:gd name="connsiteX919" fmla="*/ 7668 w 10000"/>
                  <a:gd name="connsiteY919" fmla="*/ 8280 h 10000"/>
                  <a:gd name="connsiteX920" fmla="*/ 7687 w 10000"/>
                  <a:gd name="connsiteY920" fmla="*/ 8267 h 10000"/>
                  <a:gd name="connsiteX921" fmla="*/ 7693 w 10000"/>
                  <a:gd name="connsiteY921" fmla="*/ 8261 h 10000"/>
                  <a:gd name="connsiteX922" fmla="*/ 7701 w 10000"/>
                  <a:gd name="connsiteY922" fmla="*/ 8248 h 10000"/>
                  <a:gd name="connsiteX923" fmla="*/ 7712 w 10000"/>
                  <a:gd name="connsiteY923" fmla="*/ 8238 h 10000"/>
                  <a:gd name="connsiteX924" fmla="*/ 7731 w 10000"/>
                  <a:gd name="connsiteY924" fmla="*/ 8222 h 10000"/>
                  <a:gd name="connsiteX925" fmla="*/ 7740 w 10000"/>
                  <a:gd name="connsiteY925" fmla="*/ 8206 h 10000"/>
                  <a:gd name="connsiteX926" fmla="*/ 7756 w 10000"/>
                  <a:gd name="connsiteY926" fmla="*/ 8183 h 10000"/>
                  <a:gd name="connsiteX927" fmla="*/ 7773 w 10000"/>
                  <a:gd name="connsiteY927" fmla="*/ 8177 h 10000"/>
                  <a:gd name="connsiteX928" fmla="*/ 7784 w 10000"/>
                  <a:gd name="connsiteY928" fmla="*/ 8183 h 10000"/>
                  <a:gd name="connsiteX929" fmla="*/ 7801 w 10000"/>
                  <a:gd name="connsiteY929" fmla="*/ 8174 h 10000"/>
                  <a:gd name="connsiteX930" fmla="*/ 7801 w 10000"/>
                  <a:gd name="connsiteY930" fmla="*/ 8157 h 10000"/>
                  <a:gd name="connsiteX931" fmla="*/ 7817 w 10000"/>
                  <a:gd name="connsiteY931" fmla="*/ 8164 h 10000"/>
                  <a:gd name="connsiteX932" fmla="*/ 7837 w 10000"/>
                  <a:gd name="connsiteY932" fmla="*/ 8164 h 10000"/>
                  <a:gd name="connsiteX933" fmla="*/ 7856 w 10000"/>
                  <a:gd name="connsiteY933" fmla="*/ 8164 h 10000"/>
                  <a:gd name="connsiteX934" fmla="*/ 7870 w 10000"/>
                  <a:gd name="connsiteY934" fmla="*/ 8167 h 10000"/>
                  <a:gd name="connsiteX935" fmla="*/ 7881 w 10000"/>
                  <a:gd name="connsiteY935" fmla="*/ 8174 h 10000"/>
                  <a:gd name="connsiteX936" fmla="*/ 7898 w 10000"/>
                  <a:gd name="connsiteY936" fmla="*/ 8187 h 10000"/>
                  <a:gd name="connsiteX937" fmla="*/ 7917 w 10000"/>
                  <a:gd name="connsiteY937" fmla="*/ 8187 h 10000"/>
                  <a:gd name="connsiteX938" fmla="*/ 7928 w 10000"/>
                  <a:gd name="connsiteY938" fmla="*/ 8157 h 10000"/>
                  <a:gd name="connsiteX939" fmla="*/ 7942 w 10000"/>
                  <a:gd name="connsiteY939" fmla="*/ 8157 h 10000"/>
                  <a:gd name="connsiteX940" fmla="*/ 7958 w 10000"/>
                  <a:gd name="connsiteY940" fmla="*/ 8164 h 10000"/>
                  <a:gd name="connsiteX941" fmla="*/ 7983 w 10000"/>
                  <a:gd name="connsiteY941" fmla="*/ 8144 h 10000"/>
                  <a:gd name="connsiteX942" fmla="*/ 8000 w 10000"/>
                  <a:gd name="connsiteY942" fmla="*/ 8109 h 10000"/>
                  <a:gd name="connsiteX943" fmla="*/ 7994 w 10000"/>
                  <a:gd name="connsiteY943" fmla="*/ 8093 h 10000"/>
                  <a:gd name="connsiteX944" fmla="*/ 7983 w 10000"/>
                  <a:gd name="connsiteY944" fmla="*/ 8070 h 10000"/>
                  <a:gd name="connsiteX945" fmla="*/ 7986 w 10000"/>
                  <a:gd name="connsiteY945" fmla="*/ 8063 h 10000"/>
                  <a:gd name="connsiteX946" fmla="*/ 7978 w 10000"/>
                  <a:gd name="connsiteY946" fmla="*/ 8044 h 10000"/>
                  <a:gd name="connsiteX947" fmla="*/ 7986 w 10000"/>
                  <a:gd name="connsiteY947" fmla="*/ 8002 h 10000"/>
                  <a:gd name="connsiteX948" fmla="*/ 7983 w 10000"/>
                  <a:gd name="connsiteY948" fmla="*/ 7947 h 10000"/>
                  <a:gd name="connsiteX949" fmla="*/ 7961 w 10000"/>
                  <a:gd name="connsiteY949" fmla="*/ 7931 h 10000"/>
                  <a:gd name="connsiteX950" fmla="*/ 7958 w 10000"/>
                  <a:gd name="connsiteY950" fmla="*/ 7898 h 10000"/>
                  <a:gd name="connsiteX951" fmla="*/ 7953 w 10000"/>
                  <a:gd name="connsiteY951" fmla="*/ 7856 h 10000"/>
                  <a:gd name="connsiteX952" fmla="*/ 7967 w 10000"/>
                  <a:gd name="connsiteY952" fmla="*/ 7837 h 10000"/>
                  <a:gd name="connsiteX953" fmla="*/ 7950 w 10000"/>
                  <a:gd name="connsiteY953" fmla="*/ 7824 h 10000"/>
                  <a:gd name="connsiteX954" fmla="*/ 7906 w 10000"/>
                  <a:gd name="connsiteY954" fmla="*/ 7814 h 10000"/>
                  <a:gd name="connsiteX955" fmla="*/ 7878 w 10000"/>
                  <a:gd name="connsiteY955" fmla="*/ 7814 h 10000"/>
                  <a:gd name="connsiteX956" fmla="*/ 7870 w 10000"/>
                  <a:gd name="connsiteY956" fmla="*/ 7795 h 10000"/>
                  <a:gd name="connsiteX957" fmla="*/ 7878 w 10000"/>
                  <a:gd name="connsiteY957" fmla="*/ 7778 h 10000"/>
                  <a:gd name="connsiteX958" fmla="*/ 7881 w 10000"/>
                  <a:gd name="connsiteY958" fmla="*/ 7775 h 10000"/>
                  <a:gd name="connsiteX959" fmla="*/ 7878 w 10000"/>
                  <a:gd name="connsiteY959" fmla="*/ 7743 h 10000"/>
                  <a:gd name="connsiteX960" fmla="*/ 7895 w 10000"/>
                  <a:gd name="connsiteY960" fmla="*/ 7733 h 10000"/>
                  <a:gd name="connsiteX961" fmla="*/ 7911 w 10000"/>
                  <a:gd name="connsiteY961" fmla="*/ 7710 h 10000"/>
                  <a:gd name="connsiteX962" fmla="*/ 7911 w 10000"/>
                  <a:gd name="connsiteY962" fmla="*/ 7665 h 10000"/>
                  <a:gd name="connsiteX963" fmla="*/ 7917 w 10000"/>
                  <a:gd name="connsiteY963" fmla="*/ 7600 h 10000"/>
                  <a:gd name="connsiteX964" fmla="*/ 7928 w 10000"/>
                  <a:gd name="connsiteY964" fmla="*/ 7581 h 10000"/>
                  <a:gd name="connsiteX965" fmla="*/ 7917 w 10000"/>
                  <a:gd name="connsiteY965" fmla="*/ 7474 h 10000"/>
                  <a:gd name="connsiteX966" fmla="*/ 7873 w 10000"/>
                  <a:gd name="connsiteY966" fmla="*/ 7335 h 10000"/>
                  <a:gd name="connsiteX967" fmla="*/ 7756 w 10000"/>
                  <a:gd name="connsiteY967" fmla="*/ 7050 h 10000"/>
                  <a:gd name="connsiteX968" fmla="*/ 7679 w 10000"/>
                  <a:gd name="connsiteY968" fmla="*/ 6839 h 10000"/>
                  <a:gd name="connsiteX969" fmla="*/ 7668 w 10000"/>
                  <a:gd name="connsiteY969" fmla="*/ 6823 h 10000"/>
                  <a:gd name="connsiteX970" fmla="*/ 7659 w 10000"/>
                  <a:gd name="connsiteY970" fmla="*/ 6768 h 10000"/>
                  <a:gd name="connsiteX971" fmla="*/ 7659 w 10000"/>
                  <a:gd name="connsiteY971" fmla="*/ 6739 h 10000"/>
                  <a:gd name="connsiteX972" fmla="*/ 7651 w 10000"/>
                  <a:gd name="connsiteY972" fmla="*/ 6713 h 10000"/>
                  <a:gd name="connsiteX973" fmla="*/ 7654 w 10000"/>
                  <a:gd name="connsiteY973" fmla="*/ 6684 h 10000"/>
                  <a:gd name="connsiteX974" fmla="*/ 7643 w 10000"/>
                  <a:gd name="connsiteY974" fmla="*/ 6626 h 10000"/>
                  <a:gd name="connsiteX975" fmla="*/ 7629 w 10000"/>
                  <a:gd name="connsiteY975" fmla="*/ 6600 h 10000"/>
                  <a:gd name="connsiteX976" fmla="*/ 7629 w 10000"/>
                  <a:gd name="connsiteY976" fmla="*/ 6580 h 10000"/>
                  <a:gd name="connsiteX977" fmla="*/ 7623 w 10000"/>
                  <a:gd name="connsiteY977" fmla="*/ 6541 h 10000"/>
                  <a:gd name="connsiteX978" fmla="*/ 7615 w 10000"/>
                  <a:gd name="connsiteY978" fmla="*/ 6522 h 10000"/>
                  <a:gd name="connsiteX979" fmla="*/ 7598 w 10000"/>
                  <a:gd name="connsiteY979" fmla="*/ 6509 h 10000"/>
                  <a:gd name="connsiteX980" fmla="*/ 7587 w 10000"/>
                  <a:gd name="connsiteY980" fmla="*/ 6493 h 10000"/>
                  <a:gd name="connsiteX981" fmla="*/ 7579 w 10000"/>
                  <a:gd name="connsiteY981" fmla="*/ 6464 h 10000"/>
                  <a:gd name="connsiteX982" fmla="*/ 7587 w 10000"/>
                  <a:gd name="connsiteY982" fmla="*/ 6438 h 10000"/>
                  <a:gd name="connsiteX983" fmla="*/ 7596 w 10000"/>
                  <a:gd name="connsiteY983" fmla="*/ 6425 h 10000"/>
                  <a:gd name="connsiteX984" fmla="*/ 7590 w 10000"/>
                  <a:gd name="connsiteY984" fmla="*/ 6396 h 10000"/>
                  <a:gd name="connsiteX985" fmla="*/ 7590 w 10000"/>
                  <a:gd name="connsiteY985" fmla="*/ 6373 h 10000"/>
                  <a:gd name="connsiteX986" fmla="*/ 7587 w 10000"/>
                  <a:gd name="connsiteY986" fmla="*/ 6354 h 10000"/>
                  <a:gd name="connsiteX987" fmla="*/ 7582 w 10000"/>
                  <a:gd name="connsiteY987" fmla="*/ 6344 h 10000"/>
                  <a:gd name="connsiteX988" fmla="*/ 7582 w 10000"/>
                  <a:gd name="connsiteY988" fmla="*/ 6324 h 10000"/>
                  <a:gd name="connsiteX989" fmla="*/ 7571 w 10000"/>
                  <a:gd name="connsiteY989" fmla="*/ 6302 h 10000"/>
                  <a:gd name="connsiteX990" fmla="*/ 7548 w 10000"/>
                  <a:gd name="connsiteY990" fmla="*/ 6256 h 10000"/>
                  <a:gd name="connsiteX991" fmla="*/ 7546 w 10000"/>
                  <a:gd name="connsiteY991" fmla="*/ 6218 h 10000"/>
                  <a:gd name="connsiteX992" fmla="*/ 7540 w 10000"/>
                  <a:gd name="connsiteY992" fmla="*/ 6159 h 10000"/>
                  <a:gd name="connsiteX993" fmla="*/ 7535 w 10000"/>
                  <a:gd name="connsiteY993" fmla="*/ 6114 h 10000"/>
                  <a:gd name="connsiteX994" fmla="*/ 7535 w 10000"/>
                  <a:gd name="connsiteY994" fmla="*/ 6088 h 10000"/>
                  <a:gd name="connsiteX995" fmla="*/ 7540 w 10000"/>
                  <a:gd name="connsiteY995" fmla="*/ 6049 h 10000"/>
                  <a:gd name="connsiteX996" fmla="*/ 7546 w 10000"/>
                  <a:gd name="connsiteY996" fmla="*/ 6004 h 10000"/>
                  <a:gd name="connsiteX997" fmla="*/ 7548 w 10000"/>
                  <a:gd name="connsiteY997" fmla="*/ 5965 h 10000"/>
                  <a:gd name="connsiteX998" fmla="*/ 7548 w 10000"/>
                  <a:gd name="connsiteY998" fmla="*/ 5946 h 10000"/>
                  <a:gd name="connsiteX999" fmla="*/ 7548 w 10000"/>
                  <a:gd name="connsiteY999" fmla="*/ 5933 h 10000"/>
                  <a:gd name="connsiteX1000" fmla="*/ 7548 w 10000"/>
                  <a:gd name="connsiteY1000" fmla="*/ 5910 h 10000"/>
                  <a:gd name="connsiteX1001" fmla="*/ 7548 w 10000"/>
                  <a:gd name="connsiteY1001" fmla="*/ 5897 h 10000"/>
                  <a:gd name="connsiteX1002" fmla="*/ 7546 w 10000"/>
                  <a:gd name="connsiteY1002" fmla="*/ 5871 h 10000"/>
                  <a:gd name="connsiteX1003" fmla="*/ 7535 w 10000"/>
                  <a:gd name="connsiteY1003" fmla="*/ 5839 h 10000"/>
                  <a:gd name="connsiteX1004" fmla="*/ 7524 w 10000"/>
                  <a:gd name="connsiteY1004" fmla="*/ 5797 h 10000"/>
                  <a:gd name="connsiteX1005" fmla="*/ 7518 w 10000"/>
                  <a:gd name="connsiteY1005" fmla="*/ 5767 h 10000"/>
                  <a:gd name="connsiteX1006" fmla="*/ 7515 w 10000"/>
                  <a:gd name="connsiteY1006" fmla="*/ 5745 h 10000"/>
                  <a:gd name="connsiteX1007" fmla="*/ 7501 w 10000"/>
                  <a:gd name="connsiteY1007" fmla="*/ 5683 h 10000"/>
                  <a:gd name="connsiteX1008" fmla="*/ 7490 w 10000"/>
                  <a:gd name="connsiteY1008" fmla="*/ 5631 h 10000"/>
                  <a:gd name="connsiteX1009" fmla="*/ 7482 w 10000"/>
                  <a:gd name="connsiteY1009" fmla="*/ 5593 h 10000"/>
                  <a:gd name="connsiteX1010" fmla="*/ 7476 w 10000"/>
                  <a:gd name="connsiteY1010" fmla="*/ 5570 h 10000"/>
                  <a:gd name="connsiteX1011" fmla="*/ 7476 w 10000"/>
                  <a:gd name="connsiteY1011" fmla="*/ 5528 h 10000"/>
                  <a:gd name="connsiteX1012" fmla="*/ 7482 w 10000"/>
                  <a:gd name="connsiteY1012" fmla="*/ 5502 h 10000"/>
                  <a:gd name="connsiteX1013" fmla="*/ 7490 w 10000"/>
                  <a:gd name="connsiteY1013" fmla="*/ 5489 h 10000"/>
                  <a:gd name="connsiteX1014" fmla="*/ 7499 w 10000"/>
                  <a:gd name="connsiteY1014" fmla="*/ 5479 h 10000"/>
                  <a:gd name="connsiteX1015" fmla="*/ 7493 w 10000"/>
                  <a:gd name="connsiteY1015" fmla="*/ 5427 h 10000"/>
                  <a:gd name="connsiteX1016" fmla="*/ 7501 w 10000"/>
                  <a:gd name="connsiteY1016" fmla="*/ 5415 h 10000"/>
                  <a:gd name="connsiteX1017" fmla="*/ 7510 w 10000"/>
                  <a:gd name="connsiteY1017" fmla="*/ 5398 h 10000"/>
                  <a:gd name="connsiteX1018" fmla="*/ 7515 w 10000"/>
                  <a:gd name="connsiteY1018" fmla="*/ 5379 h 10000"/>
                  <a:gd name="connsiteX1019" fmla="*/ 7526 w 10000"/>
                  <a:gd name="connsiteY1019" fmla="*/ 5366 h 10000"/>
                  <a:gd name="connsiteX1020" fmla="*/ 7518 w 10000"/>
                  <a:gd name="connsiteY1020" fmla="*/ 5350 h 10000"/>
                  <a:gd name="connsiteX1021" fmla="*/ 7518 w 10000"/>
                  <a:gd name="connsiteY1021" fmla="*/ 5330 h 10000"/>
                  <a:gd name="connsiteX1022" fmla="*/ 7526 w 10000"/>
                  <a:gd name="connsiteY1022" fmla="*/ 5311 h 10000"/>
                  <a:gd name="connsiteX1023" fmla="*/ 7540 w 10000"/>
                  <a:gd name="connsiteY1023" fmla="*/ 5291 h 10000"/>
                  <a:gd name="connsiteX1024" fmla="*/ 7540 w 10000"/>
                  <a:gd name="connsiteY1024" fmla="*/ 5266 h 10000"/>
                  <a:gd name="connsiteX1025" fmla="*/ 7540 w 10000"/>
                  <a:gd name="connsiteY1025" fmla="*/ 5256 h 10000"/>
                  <a:gd name="connsiteX1026" fmla="*/ 7524 w 10000"/>
                  <a:gd name="connsiteY1026" fmla="*/ 5233 h 10000"/>
                  <a:gd name="connsiteX1027" fmla="*/ 7515 w 10000"/>
                  <a:gd name="connsiteY1027" fmla="*/ 5217 h 10000"/>
                  <a:gd name="connsiteX1028" fmla="*/ 7490 w 10000"/>
                  <a:gd name="connsiteY1028" fmla="*/ 5178 h 10000"/>
                  <a:gd name="connsiteX1029" fmla="*/ 7474 w 10000"/>
                  <a:gd name="connsiteY1029" fmla="*/ 5162 h 10000"/>
                  <a:gd name="connsiteX1030" fmla="*/ 7457 w 10000"/>
                  <a:gd name="connsiteY1030" fmla="*/ 5120 h 10000"/>
                  <a:gd name="connsiteX1031" fmla="*/ 7421 w 10000"/>
                  <a:gd name="connsiteY1031" fmla="*/ 5087 h 10000"/>
                  <a:gd name="connsiteX1032" fmla="*/ 7380 w 10000"/>
                  <a:gd name="connsiteY1032" fmla="*/ 5068 h 10000"/>
                  <a:gd name="connsiteX1033" fmla="*/ 7355 w 10000"/>
                  <a:gd name="connsiteY1033" fmla="*/ 5058 h 10000"/>
                  <a:gd name="connsiteX1034" fmla="*/ 7332 w 10000"/>
                  <a:gd name="connsiteY1034" fmla="*/ 5049 h 10000"/>
                  <a:gd name="connsiteX1035" fmla="*/ 7305 w 10000"/>
                  <a:gd name="connsiteY1035" fmla="*/ 5016 h 10000"/>
                  <a:gd name="connsiteX1036" fmla="*/ 7305 w 10000"/>
                  <a:gd name="connsiteY1036" fmla="*/ 5000 h 10000"/>
                  <a:gd name="connsiteX1037" fmla="*/ 7296 w 10000"/>
                  <a:gd name="connsiteY1037" fmla="*/ 4971 h 10000"/>
                  <a:gd name="connsiteX1038" fmla="*/ 7288 w 10000"/>
                  <a:gd name="connsiteY1038" fmla="*/ 4945 h 10000"/>
                  <a:gd name="connsiteX1039" fmla="*/ 7280 w 10000"/>
                  <a:gd name="connsiteY1039" fmla="*/ 4916 h 10000"/>
                  <a:gd name="connsiteX1040" fmla="*/ 7291 w 10000"/>
                  <a:gd name="connsiteY1040" fmla="*/ 4887 h 10000"/>
                  <a:gd name="connsiteX1041" fmla="*/ 7291 w 10000"/>
                  <a:gd name="connsiteY1041" fmla="*/ 4858 h 10000"/>
                  <a:gd name="connsiteX1042" fmla="*/ 7271 w 10000"/>
                  <a:gd name="connsiteY1042" fmla="*/ 4819 h 10000"/>
                  <a:gd name="connsiteX1043" fmla="*/ 7255 w 10000"/>
                  <a:gd name="connsiteY1043" fmla="*/ 4828 h 10000"/>
                  <a:gd name="connsiteX1044" fmla="*/ 7235 w 10000"/>
                  <a:gd name="connsiteY1044" fmla="*/ 4841 h 10000"/>
                  <a:gd name="connsiteX1045" fmla="*/ 7216 w 10000"/>
                  <a:gd name="connsiteY1045" fmla="*/ 4867 h 10000"/>
                  <a:gd name="connsiteX1046" fmla="*/ 7191 w 10000"/>
                  <a:gd name="connsiteY1046" fmla="*/ 4870 h 10000"/>
                  <a:gd name="connsiteX1047" fmla="*/ 7155 w 10000"/>
                  <a:gd name="connsiteY1047" fmla="*/ 4887 h 10000"/>
                  <a:gd name="connsiteX1048" fmla="*/ 7122 w 10000"/>
                  <a:gd name="connsiteY1048" fmla="*/ 4893 h 10000"/>
                  <a:gd name="connsiteX1049" fmla="*/ 7105 w 10000"/>
                  <a:gd name="connsiteY1049" fmla="*/ 4896 h 10000"/>
                  <a:gd name="connsiteX1050" fmla="*/ 7094 w 10000"/>
                  <a:gd name="connsiteY1050" fmla="*/ 4916 h 10000"/>
                  <a:gd name="connsiteX1051" fmla="*/ 7080 w 10000"/>
                  <a:gd name="connsiteY1051" fmla="*/ 4903 h 10000"/>
                  <a:gd name="connsiteX1052" fmla="*/ 7072 w 10000"/>
                  <a:gd name="connsiteY1052" fmla="*/ 4851 h 10000"/>
                  <a:gd name="connsiteX1053" fmla="*/ 7042 w 10000"/>
                  <a:gd name="connsiteY1053" fmla="*/ 4819 h 10000"/>
                  <a:gd name="connsiteX1054" fmla="*/ 7030 w 10000"/>
                  <a:gd name="connsiteY1054" fmla="*/ 4780 h 10000"/>
                  <a:gd name="connsiteX1055" fmla="*/ 7039 w 10000"/>
                  <a:gd name="connsiteY1055" fmla="*/ 4757 h 10000"/>
                  <a:gd name="connsiteX1056" fmla="*/ 7047 w 10000"/>
                  <a:gd name="connsiteY1056" fmla="*/ 4744 h 10000"/>
                  <a:gd name="connsiteX1057" fmla="*/ 7022 w 10000"/>
                  <a:gd name="connsiteY1057" fmla="*/ 4725 h 10000"/>
                  <a:gd name="connsiteX1058" fmla="*/ 7000 w 10000"/>
                  <a:gd name="connsiteY1058" fmla="*/ 4715 h 10000"/>
                  <a:gd name="connsiteX1059" fmla="*/ 6975 w 10000"/>
                  <a:gd name="connsiteY1059" fmla="*/ 4709 h 10000"/>
                  <a:gd name="connsiteX1060" fmla="*/ 6945 w 10000"/>
                  <a:gd name="connsiteY1060" fmla="*/ 4696 h 10000"/>
                  <a:gd name="connsiteX1061" fmla="*/ 6953 w 10000"/>
                  <a:gd name="connsiteY1061" fmla="*/ 4679 h 10000"/>
                  <a:gd name="connsiteX1062" fmla="*/ 6961 w 10000"/>
                  <a:gd name="connsiteY1062" fmla="*/ 4660 h 10000"/>
                  <a:gd name="connsiteX1063" fmla="*/ 6983 w 10000"/>
                  <a:gd name="connsiteY1063" fmla="*/ 4644 h 10000"/>
                  <a:gd name="connsiteX1064" fmla="*/ 7014 w 10000"/>
                  <a:gd name="connsiteY1064" fmla="*/ 4634 h 10000"/>
                  <a:gd name="connsiteX1065" fmla="*/ 7025 w 10000"/>
                  <a:gd name="connsiteY1065" fmla="*/ 4615 h 10000"/>
                  <a:gd name="connsiteX1066" fmla="*/ 7047 w 10000"/>
                  <a:gd name="connsiteY1066" fmla="*/ 4582 h 10000"/>
                  <a:gd name="connsiteX1067" fmla="*/ 7069 w 10000"/>
                  <a:gd name="connsiteY1067" fmla="*/ 4563 h 10000"/>
                  <a:gd name="connsiteX1068" fmla="*/ 7078 w 10000"/>
                  <a:gd name="connsiteY1068" fmla="*/ 4553 h 10000"/>
                  <a:gd name="connsiteX1069" fmla="*/ 7097 w 10000"/>
                  <a:gd name="connsiteY1069" fmla="*/ 4527 h 10000"/>
                  <a:gd name="connsiteX1070" fmla="*/ 7122 w 10000"/>
                  <a:gd name="connsiteY1070" fmla="*/ 4517 h 10000"/>
                  <a:gd name="connsiteX1071" fmla="*/ 7139 w 10000"/>
                  <a:gd name="connsiteY1071" fmla="*/ 4488 h 10000"/>
                  <a:gd name="connsiteX1072" fmla="*/ 7147 w 10000"/>
                  <a:gd name="connsiteY1072" fmla="*/ 4459 h 10000"/>
                  <a:gd name="connsiteX1073" fmla="*/ 7161 w 10000"/>
                  <a:gd name="connsiteY1073" fmla="*/ 4440 h 10000"/>
                  <a:gd name="connsiteX1074" fmla="*/ 7177 w 10000"/>
                  <a:gd name="connsiteY1074" fmla="*/ 4430 h 10000"/>
                  <a:gd name="connsiteX1075" fmla="*/ 7202 w 10000"/>
                  <a:gd name="connsiteY1075" fmla="*/ 4407 h 10000"/>
                  <a:gd name="connsiteX1076" fmla="*/ 7224 w 10000"/>
                  <a:gd name="connsiteY1076" fmla="*/ 4417 h 10000"/>
                  <a:gd name="connsiteX1077" fmla="*/ 7241 w 10000"/>
                  <a:gd name="connsiteY1077" fmla="*/ 4404 h 10000"/>
                  <a:gd name="connsiteX1078" fmla="*/ 7263 w 10000"/>
                  <a:gd name="connsiteY1078" fmla="*/ 4398 h 10000"/>
                  <a:gd name="connsiteX1079" fmla="*/ 7283 w 10000"/>
                  <a:gd name="connsiteY1079" fmla="*/ 4424 h 10000"/>
                  <a:gd name="connsiteX1080" fmla="*/ 7305 w 10000"/>
                  <a:gd name="connsiteY1080" fmla="*/ 4433 h 10000"/>
                  <a:gd name="connsiteX1081" fmla="*/ 7332 w 10000"/>
                  <a:gd name="connsiteY1081" fmla="*/ 4443 h 10000"/>
                  <a:gd name="connsiteX1082" fmla="*/ 7380 w 10000"/>
                  <a:gd name="connsiteY1082" fmla="*/ 4398 h 10000"/>
                  <a:gd name="connsiteX1083" fmla="*/ 7404 w 10000"/>
                  <a:gd name="connsiteY1083" fmla="*/ 4378 h 10000"/>
                  <a:gd name="connsiteX1084" fmla="*/ 7418 w 10000"/>
                  <a:gd name="connsiteY1084" fmla="*/ 4369 h 10000"/>
                  <a:gd name="connsiteX1085" fmla="*/ 7443 w 10000"/>
                  <a:gd name="connsiteY1085" fmla="*/ 4356 h 10000"/>
                  <a:gd name="connsiteX1086" fmla="*/ 7460 w 10000"/>
                  <a:gd name="connsiteY1086" fmla="*/ 4385 h 10000"/>
                  <a:gd name="connsiteX1087" fmla="*/ 7460 w 10000"/>
                  <a:gd name="connsiteY1087" fmla="*/ 4404 h 10000"/>
                  <a:gd name="connsiteX1088" fmla="*/ 7499 w 10000"/>
                  <a:gd name="connsiteY1088" fmla="*/ 4417 h 10000"/>
                  <a:gd name="connsiteX1089" fmla="*/ 7515 w 10000"/>
                  <a:gd name="connsiteY1089" fmla="*/ 4414 h 10000"/>
                  <a:gd name="connsiteX1090" fmla="*/ 7565 w 10000"/>
                  <a:gd name="connsiteY1090" fmla="*/ 4385 h 10000"/>
                  <a:gd name="connsiteX1091" fmla="*/ 7579 w 10000"/>
                  <a:gd name="connsiteY1091" fmla="*/ 4346 h 10000"/>
                  <a:gd name="connsiteX1092" fmla="*/ 7582 w 10000"/>
                  <a:gd name="connsiteY1092" fmla="*/ 4317 h 10000"/>
                  <a:gd name="connsiteX1093" fmla="*/ 7590 w 10000"/>
                  <a:gd name="connsiteY1093" fmla="*/ 4301 h 10000"/>
                  <a:gd name="connsiteX1094" fmla="*/ 7612 w 10000"/>
                  <a:gd name="connsiteY1094" fmla="*/ 4271 h 10000"/>
                  <a:gd name="connsiteX1095" fmla="*/ 7623 w 10000"/>
                  <a:gd name="connsiteY1095" fmla="*/ 4262 h 10000"/>
                  <a:gd name="connsiteX1096" fmla="*/ 7634 w 10000"/>
                  <a:gd name="connsiteY1096" fmla="*/ 4245 h 10000"/>
                  <a:gd name="connsiteX1097" fmla="*/ 7645 w 10000"/>
                  <a:gd name="connsiteY1097" fmla="*/ 4265 h 10000"/>
                  <a:gd name="connsiteX1098" fmla="*/ 7670 w 10000"/>
                  <a:gd name="connsiteY1098" fmla="*/ 4284 h 10000"/>
                  <a:gd name="connsiteX1099" fmla="*/ 7701 w 10000"/>
                  <a:gd name="connsiteY1099" fmla="*/ 4275 h 10000"/>
                  <a:gd name="connsiteX1100" fmla="*/ 7717 w 10000"/>
                  <a:gd name="connsiteY1100" fmla="*/ 4275 h 10000"/>
                  <a:gd name="connsiteX1101" fmla="*/ 7740 w 10000"/>
                  <a:gd name="connsiteY1101" fmla="*/ 4284 h 10000"/>
                  <a:gd name="connsiteX1102" fmla="*/ 7767 w 10000"/>
                  <a:gd name="connsiteY1102" fmla="*/ 4284 h 10000"/>
                  <a:gd name="connsiteX1103" fmla="*/ 7895 w 10000"/>
                  <a:gd name="connsiteY1103" fmla="*/ 4207 h 10000"/>
                  <a:gd name="connsiteX1104" fmla="*/ 7895 w 10000"/>
                  <a:gd name="connsiteY1104" fmla="*/ 4187 h 10000"/>
                  <a:gd name="connsiteX1105" fmla="*/ 7895 w 10000"/>
                  <a:gd name="connsiteY1105" fmla="*/ 4171 h 10000"/>
                  <a:gd name="connsiteX1106" fmla="*/ 7903 w 10000"/>
                  <a:gd name="connsiteY1106" fmla="*/ 4148 h 10000"/>
                  <a:gd name="connsiteX1107" fmla="*/ 7917 w 10000"/>
                  <a:gd name="connsiteY1107" fmla="*/ 4158 h 10000"/>
                  <a:gd name="connsiteX1108" fmla="*/ 7967 w 10000"/>
                  <a:gd name="connsiteY1108" fmla="*/ 4203 h 10000"/>
                  <a:gd name="connsiteX1109" fmla="*/ 7994 w 10000"/>
                  <a:gd name="connsiteY1109" fmla="*/ 4203 h 10000"/>
                  <a:gd name="connsiteX1110" fmla="*/ 8064 w 10000"/>
                  <a:gd name="connsiteY1110" fmla="*/ 4242 h 10000"/>
                  <a:gd name="connsiteX1111" fmla="*/ 8083 w 10000"/>
                  <a:gd name="connsiteY1111" fmla="*/ 4245 h 10000"/>
                  <a:gd name="connsiteX1112" fmla="*/ 8105 w 10000"/>
                  <a:gd name="connsiteY1112" fmla="*/ 4226 h 10000"/>
                  <a:gd name="connsiteX1113" fmla="*/ 8136 w 10000"/>
                  <a:gd name="connsiteY1113" fmla="*/ 4187 h 10000"/>
                  <a:gd name="connsiteX1114" fmla="*/ 8161 w 10000"/>
                  <a:gd name="connsiteY1114" fmla="*/ 4168 h 10000"/>
                  <a:gd name="connsiteX1115" fmla="*/ 8172 w 10000"/>
                  <a:gd name="connsiteY1115" fmla="*/ 4161 h 10000"/>
                  <a:gd name="connsiteX1116" fmla="*/ 8208 w 10000"/>
                  <a:gd name="connsiteY1116" fmla="*/ 4168 h 10000"/>
                  <a:gd name="connsiteX1117" fmla="*/ 8235 w 10000"/>
                  <a:gd name="connsiteY1117" fmla="*/ 4168 h 10000"/>
                  <a:gd name="connsiteX1118" fmla="*/ 8258 w 10000"/>
                  <a:gd name="connsiteY1118" fmla="*/ 4152 h 10000"/>
                  <a:gd name="connsiteX1119" fmla="*/ 8283 w 10000"/>
                  <a:gd name="connsiteY1119" fmla="*/ 4152 h 10000"/>
                  <a:gd name="connsiteX1120" fmla="*/ 8299 w 10000"/>
                  <a:gd name="connsiteY1120" fmla="*/ 4132 h 10000"/>
                  <a:gd name="connsiteX1121" fmla="*/ 8316 w 10000"/>
                  <a:gd name="connsiteY1121" fmla="*/ 4113 h 10000"/>
                  <a:gd name="connsiteX1122" fmla="*/ 8330 w 10000"/>
                  <a:gd name="connsiteY1122" fmla="*/ 4084 h 10000"/>
                  <a:gd name="connsiteX1123" fmla="*/ 8341 w 10000"/>
                  <a:gd name="connsiteY1123" fmla="*/ 4058 h 10000"/>
                  <a:gd name="connsiteX1124" fmla="*/ 8349 w 10000"/>
                  <a:gd name="connsiteY1124" fmla="*/ 4064 h 10000"/>
                  <a:gd name="connsiteX1125" fmla="*/ 8366 w 10000"/>
                  <a:gd name="connsiteY1125" fmla="*/ 4067 h 10000"/>
                  <a:gd name="connsiteX1126" fmla="*/ 8374 w 10000"/>
                  <a:gd name="connsiteY1126" fmla="*/ 4084 h 10000"/>
                  <a:gd name="connsiteX1127" fmla="*/ 8402 w 10000"/>
                  <a:gd name="connsiteY1127" fmla="*/ 4054 h 10000"/>
                  <a:gd name="connsiteX1128" fmla="*/ 8427 w 10000"/>
                  <a:gd name="connsiteY1128" fmla="*/ 4028 h 10000"/>
                  <a:gd name="connsiteX1129" fmla="*/ 8438 w 10000"/>
                  <a:gd name="connsiteY1129" fmla="*/ 4025 h 10000"/>
                  <a:gd name="connsiteX1130" fmla="*/ 8468 w 10000"/>
                  <a:gd name="connsiteY1130" fmla="*/ 4006 h 10000"/>
                  <a:gd name="connsiteX1131" fmla="*/ 8485 w 10000"/>
                  <a:gd name="connsiteY1131" fmla="*/ 3999 h 10000"/>
                  <a:gd name="connsiteX1132" fmla="*/ 8493 w 10000"/>
                  <a:gd name="connsiteY1132" fmla="*/ 4025 h 10000"/>
                  <a:gd name="connsiteX1133" fmla="*/ 8515 w 10000"/>
                  <a:gd name="connsiteY1133" fmla="*/ 4028 h 10000"/>
                  <a:gd name="connsiteX1134" fmla="*/ 8543 w 10000"/>
                  <a:gd name="connsiteY1134" fmla="*/ 4009 h 10000"/>
                  <a:gd name="connsiteX1135" fmla="*/ 8551 w 10000"/>
                  <a:gd name="connsiteY1135" fmla="*/ 3990 h 10000"/>
                  <a:gd name="connsiteX1136" fmla="*/ 8582 w 10000"/>
                  <a:gd name="connsiteY1136" fmla="*/ 3977 h 10000"/>
                  <a:gd name="connsiteX1137" fmla="*/ 8596 w 10000"/>
                  <a:gd name="connsiteY1137" fmla="*/ 3977 h 10000"/>
                  <a:gd name="connsiteX1138" fmla="*/ 8607 w 10000"/>
                  <a:gd name="connsiteY1138" fmla="*/ 3980 h 10000"/>
                  <a:gd name="connsiteX1139" fmla="*/ 8645 w 10000"/>
                  <a:gd name="connsiteY1139" fmla="*/ 3970 h 10000"/>
                  <a:gd name="connsiteX1140" fmla="*/ 8654 w 10000"/>
                  <a:gd name="connsiteY1140" fmla="*/ 3951 h 10000"/>
                  <a:gd name="connsiteX1141" fmla="*/ 8670 w 10000"/>
                  <a:gd name="connsiteY1141" fmla="*/ 3935 h 10000"/>
                  <a:gd name="connsiteX1142" fmla="*/ 8695 w 10000"/>
                  <a:gd name="connsiteY1142" fmla="*/ 3935 h 10000"/>
                  <a:gd name="connsiteX1143" fmla="*/ 8704 w 10000"/>
                  <a:gd name="connsiteY1143" fmla="*/ 3951 h 10000"/>
                  <a:gd name="connsiteX1144" fmla="*/ 8717 w 10000"/>
                  <a:gd name="connsiteY1144" fmla="*/ 3964 h 10000"/>
                  <a:gd name="connsiteX1145" fmla="*/ 8751 w 10000"/>
                  <a:gd name="connsiteY1145" fmla="*/ 3951 h 10000"/>
                  <a:gd name="connsiteX1146" fmla="*/ 8776 w 10000"/>
                  <a:gd name="connsiteY1146" fmla="*/ 3935 h 10000"/>
                  <a:gd name="connsiteX1147" fmla="*/ 8798 w 10000"/>
                  <a:gd name="connsiteY1147" fmla="*/ 3925 h 10000"/>
                  <a:gd name="connsiteX1148" fmla="*/ 8806 w 10000"/>
                  <a:gd name="connsiteY1148" fmla="*/ 3892 h 10000"/>
                  <a:gd name="connsiteX1149" fmla="*/ 8814 w 10000"/>
                  <a:gd name="connsiteY1149" fmla="*/ 3876 h 10000"/>
                  <a:gd name="connsiteX1150" fmla="*/ 8839 w 10000"/>
                  <a:gd name="connsiteY1150" fmla="*/ 3873 h 10000"/>
                  <a:gd name="connsiteX1151" fmla="*/ 8842 w 10000"/>
                  <a:gd name="connsiteY1151" fmla="*/ 3876 h 10000"/>
                  <a:gd name="connsiteX1152" fmla="*/ 8856 w 10000"/>
                  <a:gd name="connsiteY1152" fmla="*/ 3863 h 10000"/>
                  <a:gd name="connsiteX1153" fmla="*/ 8856 w 10000"/>
                  <a:gd name="connsiteY1153" fmla="*/ 3841 h 10000"/>
                  <a:gd name="connsiteX1154" fmla="*/ 8870 w 10000"/>
                  <a:gd name="connsiteY1154" fmla="*/ 3821 h 10000"/>
                  <a:gd name="connsiteX1155" fmla="*/ 8903 w 10000"/>
                  <a:gd name="connsiteY1155" fmla="*/ 3802 h 10000"/>
                  <a:gd name="connsiteX1156" fmla="*/ 8914 w 10000"/>
                  <a:gd name="connsiteY1156" fmla="*/ 3782 h 10000"/>
                  <a:gd name="connsiteX1157" fmla="*/ 8939 w 10000"/>
                  <a:gd name="connsiteY1157" fmla="*/ 3782 h 10000"/>
                  <a:gd name="connsiteX1158" fmla="*/ 8961 w 10000"/>
                  <a:gd name="connsiteY1158" fmla="*/ 3779 h 10000"/>
                  <a:gd name="connsiteX1159" fmla="*/ 8983 w 10000"/>
                  <a:gd name="connsiteY1159" fmla="*/ 3760 h 10000"/>
                  <a:gd name="connsiteX1160" fmla="*/ 9003 w 10000"/>
                  <a:gd name="connsiteY1160" fmla="*/ 3763 h 10000"/>
                  <a:gd name="connsiteX1161" fmla="*/ 9019 w 10000"/>
                  <a:gd name="connsiteY1161" fmla="*/ 3779 h 10000"/>
                  <a:gd name="connsiteX1162" fmla="*/ 9050 w 10000"/>
                  <a:gd name="connsiteY1162" fmla="*/ 3812 h 10000"/>
                  <a:gd name="connsiteX1163" fmla="*/ 9080 w 10000"/>
                  <a:gd name="connsiteY1163" fmla="*/ 3831 h 10000"/>
                  <a:gd name="connsiteX1164" fmla="*/ 9097 w 10000"/>
                  <a:gd name="connsiteY1164" fmla="*/ 3867 h 10000"/>
                  <a:gd name="connsiteX1165" fmla="*/ 9114 w 10000"/>
                  <a:gd name="connsiteY1165" fmla="*/ 3902 h 10000"/>
                  <a:gd name="connsiteX1166" fmla="*/ 9122 w 10000"/>
                  <a:gd name="connsiteY1166" fmla="*/ 3935 h 10000"/>
                  <a:gd name="connsiteX1167" fmla="*/ 9125 w 10000"/>
                  <a:gd name="connsiteY1167" fmla="*/ 3964 h 10000"/>
                  <a:gd name="connsiteX1168" fmla="*/ 9130 w 10000"/>
                  <a:gd name="connsiteY1168" fmla="*/ 3999 h 10000"/>
                  <a:gd name="connsiteX1169" fmla="*/ 9130 w 10000"/>
                  <a:gd name="connsiteY1169" fmla="*/ 4054 h 10000"/>
                  <a:gd name="connsiteX1170" fmla="*/ 9155 w 10000"/>
                  <a:gd name="connsiteY1170" fmla="*/ 4093 h 10000"/>
                  <a:gd name="connsiteX1171" fmla="*/ 9169 w 10000"/>
                  <a:gd name="connsiteY1171" fmla="*/ 4090 h 10000"/>
                  <a:gd name="connsiteX1172" fmla="*/ 9211 w 10000"/>
                  <a:gd name="connsiteY1172" fmla="*/ 4077 h 10000"/>
                  <a:gd name="connsiteX1173" fmla="*/ 9244 w 10000"/>
                  <a:gd name="connsiteY1173" fmla="*/ 4077 h 10000"/>
                  <a:gd name="connsiteX1174" fmla="*/ 9252 w 10000"/>
                  <a:gd name="connsiteY1174" fmla="*/ 4103 h 10000"/>
                  <a:gd name="connsiteX1175" fmla="*/ 9258 w 10000"/>
                  <a:gd name="connsiteY1175" fmla="*/ 4148 h 10000"/>
                  <a:gd name="connsiteX1176" fmla="*/ 9269 w 10000"/>
                  <a:gd name="connsiteY1176" fmla="*/ 4158 h 10000"/>
                  <a:gd name="connsiteX1177" fmla="*/ 9294 w 10000"/>
                  <a:gd name="connsiteY1177" fmla="*/ 4158 h 10000"/>
                  <a:gd name="connsiteX1178" fmla="*/ 9319 w 10000"/>
                  <a:gd name="connsiteY1178" fmla="*/ 4168 h 10000"/>
                  <a:gd name="connsiteX1179" fmla="*/ 9346 w 10000"/>
                  <a:gd name="connsiteY1179" fmla="*/ 4190 h 10000"/>
                  <a:gd name="connsiteX1180" fmla="*/ 9357 w 10000"/>
                  <a:gd name="connsiteY1180" fmla="*/ 4168 h 10000"/>
                  <a:gd name="connsiteX1181" fmla="*/ 9371 w 10000"/>
                  <a:gd name="connsiteY1181" fmla="*/ 4132 h 10000"/>
                  <a:gd name="connsiteX1182" fmla="*/ 9391 w 10000"/>
                  <a:gd name="connsiteY1182" fmla="*/ 4113 h 10000"/>
                  <a:gd name="connsiteX1183" fmla="*/ 9407 w 10000"/>
                  <a:gd name="connsiteY1183" fmla="*/ 4103 h 10000"/>
                  <a:gd name="connsiteX1184" fmla="*/ 9435 w 10000"/>
                  <a:gd name="connsiteY1184" fmla="*/ 4100 h 10000"/>
                  <a:gd name="connsiteX1185" fmla="*/ 9460 w 10000"/>
                  <a:gd name="connsiteY1185" fmla="*/ 4084 h 10000"/>
                  <a:gd name="connsiteX1186" fmla="*/ 9485 w 10000"/>
                  <a:gd name="connsiteY1186" fmla="*/ 4067 h 10000"/>
                  <a:gd name="connsiteX1187" fmla="*/ 9496 w 10000"/>
                  <a:gd name="connsiteY1187" fmla="*/ 4054 h 10000"/>
                  <a:gd name="connsiteX1188" fmla="*/ 9526 w 10000"/>
                  <a:gd name="connsiteY1188" fmla="*/ 4048 h 10000"/>
                  <a:gd name="connsiteX1189" fmla="*/ 9557 w 10000"/>
                  <a:gd name="connsiteY1189" fmla="*/ 4038 h 10000"/>
                  <a:gd name="connsiteX1190" fmla="*/ 9584 w 10000"/>
                  <a:gd name="connsiteY1190" fmla="*/ 4019 h 10000"/>
                  <a:gd name="connsiteX1191" fmla="*/ 9623 w 10000"/>
                  <a:gd name="connsiteY1191" fmla="*/ 4016 h 10000"/>
                  <a:gd name="connsiteX1192" fmla="*/ 9648 w 10000"/>
                  <a:gd name="connsiteY1192" fmla="*/ 4009 h 10000"/>
                  <a:gd name="connsiteX1193" fmla="*/ 9673 w 10000"/>
                  <a:gd name="connsiteY1193" fmla="*/ 4019 h 10000"/>
                  <a:gd name="connsiteX1194" fmla="*/ 9712 w 10000"/>
                  <a:gd name="connsiteY1194" fmla="*/ 4038 h 10000"/>
                  <a:gd name="connsiteX1195" fmla="*/ 9742 w 10000"/>
                  <a:gd name="connsiteY1195" fmla="*/ 4074 h 10000"/>
                  <a:gd name="connsiteX1196" fmla="*/ 9776 w 10000"/>
                  <a:gd name="connsiteY1196" fmla="*/ 4093 h 10000"/>
                  <a:gd name="connsiteX1197" fmla="*/ 9814 w 10000"/>
                  <a:gd name="connsiteY1197" fmla="*/ 4109 h 10000"/>
                  <a:gd name="connsiteX1198" fmla="*/ 9859 w 10000"/>
                  <a:gd name="connsiteY1198" fmla="*/ 4119 h 10000"/>
                  <a:gd name="connsiteX1199" fmla="*/ 9898 w 10000"/>
                  <a:gd name="connsiteY1199" fmla="*/ 4122 h 10000"/>
                  <a:gd name="connsiteX1200" fmla="*/ 9931 w 10000"/>
                  <a:gd name="connsiteY1200" fmla="*/ 4109 h 10000"/>
                  <a:gd name="connsiteX1201" fmla="*/ 9956 w 10000"/>
                  <a:gd name="connsiteY1201" fmla="*/ 4100 h 10000"/>
                  <a:gd name="connsiteX1202" fmla="*/ 9981 w 10000"/>
                  <a:gd name="connsiteY1202" fmla="*/ 4067 h 10000"/>
                  <a:gd name="connsiteX1203" fmla="*/ 9994 w 10000"/>
                  <a:gd name="connsiteY1203" fmla="*/ 4035 h 10000"/>
                  <a:gd name="connsiteX1204" fmla="*/ 10000 w 10000"/>
                  <a:gd name="connsiteY1204" fmla="*/ 3996 h 10000"/>
                  <a:gd name="connsiteX1205" fmla="*/ 9994 w 10000"/>
                  <a:gd name="connsiteY1205" fmla="*/ 3941 h 10000"/>
                  <a:gd name="connsiteX1206" fmla="*/ 9986 w 10000"/>
                  <a:gd name="connsiteY1206" fmla="*/ 3905 h 10000"/>
                  <a:gd name="connsiteX1207" fmla="*/ 9981 w 10000"/>
                  <a:gd name="connsiteY1207" fmla="*/ 3857 h 10000"/>
                  <a:gd name="connsiteX1208" fmla="*/ 9989 w 10000"/>
                  <a:gd name="connsiteY1208" fmla="*/ 3837 h 10000"/>
                  <a:gd name="connsiteX1209" fmla="*/ 9989 w 10000"/>
                  <a:gd name="connsiteY1209" fmla="*/ 3812 h 10000"/>
                  <a:gd name="connsiteX1210" fmla="*/ 9981 w 10000"/>
                  <a:gd name="connsiteY1210" fmla="*/ 3792 h 10000"/>
                  <a:gd name="connsiteX1211" fmla="*/ 9970 w 10000"/>
                  <a:gd name="connsiteY1211" fmla="*/ 3763 h 10000"/>
                  <a:gd name="connsiteX1212" fmla="*/ 9945 w 10000"/>
                  <a:gd name="connsiteY1212" fmla="*/ 3705 h 10000"/>
                  <a:gd name="connsiteX1213" fmla="*/ 9931 w 10000"/>
                  <a:gd name="connsiteY1213" fmla="*/ 3659 h 10000"/>
                  <a:gd name="connsiteX1214" fmla="*/ 9903 w 10000"/>
                  <a:gd name="connsiteY1214" fmla="*/ 3640 h 10000"/>
                  <a:gd name="connsiteX1215" fmla="*/ 9881 w 10000"/>
                  <a:gd name="connsiteY1215" fmla="*/ 3620 h 10000"/>
                  <a:gd name="connsiteX1216" fmla="*/ 9856 w 10000"/>
                  <a:gd name="connsiteY1216" fmla="*/ 3595 h 10000"/>
                  <a:gd name="connsiteX1217" fmla="*/ 9817 w 10000"/>
                  <a:gd name="connsiteY1217" fmla="*/ 3562 h 10000"/>
                  <a:gd name="connsiteX1218" fmla="*/ 9795 w 10000"/>
                  <a:gd name="connsiteY1218" fmla="*/ 3546 h 10000"/>
                  <a:gd name="connsiteX1219" fmla="*/ 9778 w 10000"/>
                  <a:gd name="connsiteY1219" fmla="*/ 3527 h 10000"/>
                  <a:gd name="connsiteX1220" fmla="*/ 9745 w 10000"/>
                  <a:gd name="connsiteY1220" fmla="*/ 3501 h 10000"/>
                  <a:gd name="connsiteX1221" fmla="*/ 9726 w 10000"/>
                  <a:gd name="connsiteY1221" fmla="*/ 3488 h 10000"/>
                  <a:gd name="connsiteX1222" fmla="*/ 9704 w 10000"/>
                  <a:gd name="connsiteY1222" fmla="*/ 3472 h 10000"/>
                  <a:gd name="connsiteX1223" fmla="*/ 9695 w 10000"/>
                  <a:gd name="connsiteY1223" fmla="*/ 3468 h 10000"/>
                  <a:gd name="connsiteX1224" fmla="*/ 9690 w 10000"/>
                  <a:gd name="connsiteY1224" fmla="*/ 3459 h 10000"/>
                  <a:gd name="connsiteX1225" fmla="*/ 9673 w 10000"/>
                  <a:gd name="connsiteY1225" fmla="*/ 3449 h 10000"/>
                  <a:gd name="connsiteX1226" fmla="*/ 9665 w 10000"/>
                  <a:gd name="connsiteY1226" fmla="*/ 3442 h 10000"/>
                  <a:gd name="connsiteX1227" fmla="*/ 9654 w 10000"/>
                  <a:gd name="connsiteY1227" fmla="*/ 3449 h 10000"/>
                  <a:gd name="connsiteX1228" fmla="*/ 9521 w 10000"/>
                  <a:gd name="connsiteY1228" fmla="*/ 3394 h 10000"/>
                  <a:gd name="connsiteX1229" fmla="*/ 9510 w 10000"/>
                  <a:gd name="connsiteY1229" fmla="*/ 3368 h 10000"/>
                  <a:gd name="connsiteX1230" fmla="*/ 9496 w 10000"/>
                  <a:gd name="connsiteY1230" fmla="*/ 3287 h 10000"/>
                  <a:gd name="connsiteX1231" fmla="*/ 9488 w 10000"/>
                  <a:gd name="connsiteY1231" fmla="*/ 3216 h 10000"/>
                  <a:gd name="connsiteX1232" fmla="*/ 9493 w 10000"/>
                  <a:gd name="connsiteY1232" fmla="*/ 3174 h 10000"/>
                  <a:gd name="connsiteX1233" fmla="*/ 9501 w 10000"/>
                  <a:gd name="connsiteY1233" fmla="*/ 3128 h 10000"/>
                  <a:gd name="connsiteX1234" fmla="*/ 9488 w 10000"/>
                  <a:gd name="connsiteY1234" fmla="*/ 3025 h 10000"/>
                  <a:gd name="connsiteX1235" fmla="*/ 9446 w 10000"/>
                  <a:gd name="connsiteY1235" fmla="*/ 2931 h 10000"/>
                  <a:gd name="connsiteX1236" fmla="*/ 9382 w 10000"/>
                  <a:gd name="connsiteY1236" fmla="*/ 2837 h 10000"/>
                  <a:gd name="connsiteX1237" fmla="*/ 9316 w 10000"/>
                  <a:gd name="connsiteY1237" fmla="*/ 2753 h 10000"/>
                  <a:gd name="connsiteX1238" fmla="*/ 9294 w 10000"/>
                  <a:gd name="connsiteY1238" fmla="*/ 2655 h 10000"/>
                  <a:gd name="connsiteX1239" fmla="*/ 9213 w 10000"/>
                  <a:gd name="connsiteY1239" fmla="*/ 2328 h 10000"/>
                  <a:gd name="connsiteX1240" fmla="*/ 9172 w 10000"/>
                  <a:gd name="connsiteY1240" fmla="*/ 2286 h 10000"/>
                  <a:gd name="connsiteX1241" fmla="*/ 9019 w 10000"/>
                  <a:gd name="connsiteY1241" fmla="*/ 2082 h 10000"/>
                  <a:gd name="connsiteX1242" fmla="*/ 8906 w 10000"/>
                  <a:gd name="connsiteY1242" fmla="*/ 1946 h 10000"/>
                  <a:gd name="connsiteX1243" fmla="*/ 8801 w 10000"/>
                  <a:gd name="connsiteY1243" fmla="*/ 1778 h 10000"/>
                  <a:gd name="connsiteX1244" fmla="*/ 8806 w 10000"/>
                  <a:gd name="connsiteY1244" fmla="*/ 1713 h 10000"/>
                  <a:gd name="connsiteX1245" fmla="*/ 8809 w 10000"/>
                  <a:gd name="connsiteY1245" fmla="*/ 1703 h 10000"/>
                  <a:gd name="connsiteX1246" fmla="*/ 8817 w 10000"/>
                  <a:gd name="connsiteY1246" fmla="*/ 1713 h 10000"/>
                  <a:gd name="connsiteX1247" fmla="*/ 8834 w 10000"/>
                  <a:gd name="connsiteY1247" fmla="*/ 1729 h 10000"/>
                  <a:gd name="connsiteX1248" fmla="*/ 8839 w 10000"/>
                  <a:gd name="connsiteY1248" fmla="*/ 1729 h 10000"/>
                  <a:gd name="connsiteX1249" fmla="*/ 8848 w 10000"/>
                  <a:gd name="connsiteY1249" fmla="*/ 1723 h 10000"/>
                  <a:gd name="connsiteX1250" fmla="*/ 8850 w 10000"/>
                  <a:gd name="connsiteY1250" fmla="*/ 1703 h 10000"/>
                  <a:gd name="connsiteX1251" fmla="*/ 8850 w 10000"/>
                  <a:gd name="connsiteY1251" fmla="*/ 1684 h 10000"/>
                  <a:gd name="connsiteX1252" fmla="*/ 8850 w 10000"/>
                  <a:gd name="connsiteY1252" fmla="*/ 1648 h 10000"/>
                  <a:gd name="connsiteX1253" fmla="*/ 8881 w 10000"/>
                  <a:gd name="connsiteY1253" fmla="*/ 1571 h 10000"/>
                  <a:gd name="connsiteX1254" fmla="*/ 8895 w 10000"/>
                  <a:gd name="connsiteY1254" fmla="*/ 1541 h 10000"/>
                  <a:gd name="connsiteX1255" fmla="*/ 8895 w 10000"/>
                  <a:gd name="connsiteY1255" fmla="*/ 1525 h 10000"/>
                  <a:gd name="connsiteX1256" fmla="*/ 8881 w 10000"/>
                  <a:gd name="connsiteY1256" fmla="*/ 1516 h 10000"/>
                  <a:gd name="connsiteX1257" fmla="*/ 8864 w 10000"/>
                  <a:gd name="connsiteY1257" fmla="*/ 1522 h 10000"/>
                  <a:gd name="connsiteX1258" fmla="*/ 8850 w 10000"/>
                  <a:gd name="connsiteY1258" fmla="*/ 1535 h 10000"/>
                  <a:gd name="connsiteX1259" fmla="*/ 8834 w 10000"/>
                  <a:gd name="connsiteY1259" fmla="*/ 1571 h 10000"/>
                  <a:gd name="connsiteX1260" fmla="*/ 8825 w 10000"/>
                  <a:gd name="connsiteY1260" fmla="*/ 1587 h 10000"/>
                  <a:gd name="connsiteX1261" fmla="*/ 8776 w 10000"/>
                  <a:gd name="connsiteY1261" fmla="*/ 1571 h 10000"/>
                  <a:gd name="connsiteX1262" fmla="*/ 8745 w 10000"/>
                  <a:gd name="connsiteY1262" fmla="*/ 1580 h 10000"/>
                  <a:gd name="connsiteX1263" fmla="*/ 8720 w 10000"/>
                  <a:gd name="connsiteY1263" fmla="*/ 1587 h 10000"/>
                  <a:gd name="connsiteX1264" fmla="*/ 8709 w 10000"/>
                  <a:gd name="connsiteY1264" fmla="*/ 1609 h 10000"/>
                  <a:gd name="connsiteX1265" fmla="*/ 8693 w 10000"/>
                  <a:gd name="connsiteY1265" fmla="*/ 1616 h 10000"/>
                  <a:gd name="connsiteX1266" fmla="*/ 8684 w 10000"/>
                  <a:gd name="connsiteY1266" fmla="*/ 1639 h 10000"/>
                  <a:gd name="connsiteX1267" fmla="*/ 8684 w 10000"/>
                  <a:gd name="connsiteY1267" fmla="*/ 1658 h 10000"/>
                  <a:gd name="connsiteX1268" fmla="*/ 8665 w 10000"/>
                  <a:gd name="connsiteY1268" fmla="*/ 1655 h 10000"/>
                  <a:gd name="connsiteX1269" fmla="*/ 8665 w 10000"/>
                  <a:gd name="connsiteY1269" fmla="*/ 1645 h 10000"/>
                  <a:gd name="connsiteX1270" fmla="*/ 8665 w 10000"/>
                  <a:gd name="connsiteY1270" fmla="*/ 1626 h 10000"/>
                  <a:gd name="connsiteX1271" fmla="*/ 8676 w 10000"/>
                  <a:gd name="connsiteY1271" fmla="*/ 1609 h 10000"/>
                  <a:gd name="connsiteX1272" fmla="*/ 8679 w 10000"/>
                  <a:gd name="connsiteY1272" fmla="*/ 1597 h 10000"/>
                  <a:gd name="connsiteX1273" fmla="*/ 8687 w 10000"/>
                  <a:gd name="connsiteY1273" fmla="*/ 1577 h 10000"/>
                  <a:gd name="connsiteX1274" fmla="*/ 8695 w 10000"/>
                  <a:gd name="connsiteY1274" fmla="*/ 1554 h 10000"/>
                  <a:gd name="connsiteX1275" fmla="*/ 8709 w 10000"/>
                  <a:gd name="connsiteY1275" fmla="*/ 1532 h 10000"/>
                  <a:gd name="connsiteX1276" fmla="*/ 8704 w 10000"/>
                  <a:gd name="connsiteY1276" fmla="*/ 1512 h 10000"/>
                  <a:gd name="connsiteX1277" fmla="*/ 8695 w 10000"/>
                  <a:gd name="connsiteY1277" fmla="*/ 1503 h 10000"/>
                  <a:gd name="connsiteX1278" fmla="*/ 8684 w 10000"/>
                  <a:gd name="connsiteY1278" fmla="*/ 1503 h 10000"/>
                  <a:gd name="connsiteX1279" fmla="*/ 8670 w 10000"/>
                  <a:gd name="connsiteY1279" fmla="*/ 1525 h 10000"/>
                  <a:gd name="connsiteX1280" fmla="*/ 8665 w 10000"/>
                  <a:gd name="connsiteY1280" fmla="*/ 1545 h 10000"/>
                  <a:gd name="connsiteX1281" fmla="*/ 8654 w 10000"/>
                  <a:gd name="connsiteY1281" fmla="*/ 1567 h 10000"/>
                  <a:gd name="connsiteX1282" fmla="*/ 8648 w 10000"/>
                  <a:gd name="connsiteY1282" fmla="*/ 1587 h 10000"/>
                  <a:gd name="connsiteX1283" fmla="*/ 8640 w 10000"/>
                  <a:gd name="connsiteY1283" fmla="*/ 1629 h 10000"/>
                  <a:gd name="connsiteX1284" fmla="*/ 8620 w 10000"/>
                  <a:gd name="connsiteY1284" fmla="*/ 1635 h 10000"/>
                  <a:gd name="connsiteX1285" fmla="*/ 8612 w 10000"/>
                  <a:gd name="connsiteY1285" fmla="*/ 1635 h 10000"/>
                  <a:gd name="connsiteX1286" fmla="*/ 8604 w 10000"/>
                  <a:gd name="connsiteY1286" fmla="*/ 1626 h 10000"/>
                  <a:gd name="connsiteX1287" fmla="*/ 8596 w 10000"/>
                  <a:gd name="connsiteY1287" fmla="*/ 1616 h 10000"/>
                  <a:gd name="connsiteX1288" fmla="*/ 8596 w 10000"/>
                  <a:gd name="connsiteY1288" fmla="*/ 1580 h 10000"/>
                  <a:gd name="connsiteX1289" fmla="*/ 8587 w 10000"/>
                  <a:gd name="connsiteY1289" fmla="*/ 1545 h 10000"/>
                  <a:gd name="connsiteX1290" fmla="*/ 8565 w 10000"/>
                  <a:gd name="connsiteY1290" fmla="*/ 1516 h 10000"/>
                  <a:gd name="connsiteX1291" fmla="*/ 8543 w 10000"/>
                  <a:gd name="connsiteY1291" fmla="*/ 1512 h 10000"/>
                  <a:gd name="connsiteX1292" fmla="*/ 8518 w 10000"/>
                  <a:gd name="connsiteY1292" fmla="*/ 1532 h 10000"/>
                  <a:gd name="connsiteX1293" fmla="*/ 8476 w 10000"/>
                  <a:gd name="connsiteY1293" fmla="*/ 1567 h 10000"/>
                  <a:gd name="connsiteX1294" fmla="*/ 8454 w 10000"/>
                  <a:gd name="connsiteY1294" fmla="*/ 1551 h 10000"/>
                  <a:gd name="connsiteX1295" fmla="*/ 8402 w 10000"/>
                  <a:gd name="connsiteY1295" fmla="*/ 1493 h 10000"/>
                  <a:gd name="connsiteX1296" fmla="*/ 8371 w 10000"/>
                  <a:gd name="connsiteY1296" fmla="*/ 1428 h 10000"/>
                  <a:gd name="connsiteX1297" fmla="*/ 8072 w 10000"/>
                  <a:gd name="connsiteY1297" fmla="*/ 1422 h 10000"/>
                  <a:gd name="connsiteX1298" fmla="*/ 7823 w 10000"/>
                  <a:gd name="connsiteY1298" fmla="*/ 1279 h 10000"/>
                  <a:gd name="connsiteX1299" fmla="*/ 7587 w 10000"/>
                  <a:gd name="connsiteY1299" fmla="*/ 1133 h 10000"/>
                  <a:gd name="connsiteX1300" fmla="*/ 7526 w 10000"/>
                  <a:gd name="connsiteY1300" fmla="*/ 1098 h 10000"/>
                  <a:gd name="connsiteX1301" fmla="*/ 7346 w 10000"/>
                  <a:gd name="connsiteY1301" fmla="*/ 991 h 10000"/>
                  <a:gd name="connsiteX1302" fmla="*/ 7321 w 10000"/>
                  <a:gd name="connsiteY1302" fmla="*/ 959 h 10000"/>
                  <a:gd name="connsiteX1303" fmla="*/ 7307 w 10000"/>
                  <a:gd name="connsiteY1303" fmla="*/ 871 h 10000"/>
                  <a:gd name="connsiteX1304" fmla="*/ 7224 w 10000"/>
                  <a:gd name="connsiteY1304" fmla="*/ 816 h 10000"/>
                  <a:gd name="connsiteX1305" fmla="*/ 7147 w 10000"/>
                  <a:gd name="connsiteY1305" fmla="*/ 787 h 10000"/>
                  <a:gd name="connsiteX1306" fmla="*/ 7080 w 10000"/>
                  <a:gd name="connsiteY1306" fmla="*/ 742 h 10000"/>
                  <a:gd name="connsiteX1307" fmla="*/ 7069 w 10000"/>
                  <a:gd name="connsiteY1307" fmla="*/ 767 h 10000"/>
                  <a:gd name="connsiteX1308" fmla="*/ 7033 w 10000"/>
                  <a:gd name="connsiteY1308" fmla="*/ 787 h 10000"/>
                  <a:gd name="connsiteX1309" fmla="*/ 6820 w 10000"/>
                  <a:gd name="connsiteY1309" fmla="*/ 878 h 10000"/>
                  <a:gd name="connsiteX1310" fmla="*/ 6726 w 10000"/>
                  <a:gd name="connsiteY1310" fmla="*/ 897 h 10000"/>
                  <a:gd name="connsiteX1311" fmla="*/ 6626 w 10000"/>
                  <a:gd name="connsiteY1311" fmla="*/ 955 h 10000"/>
                  <a:gd name="connsiteX1312" fmla="*/ 6582 w 10000"/>
                  <a:gd name="connsiteY1312" fmla="*/ 946 h 10000"/>
                  <a:gd name="connsiteX1313" fmla="*/ 6571 w 10000"/>
                  <a:gd name="connsiteY1313" fmla="*/ 955 h 10000"/>
                  <a:gd name="connsiteX1314" fmla="*/ 6507 w 10000"/>
                  <a:gd name="connsiteY1314" fmla="*/ 975 h 10000"/>
                  <a:gd name="connsiteX1315" fmla="*/ 6485 w 10000"/>
                  <a:gd name="connsiteY1315" fmla="*/ 975 h 10000"/>
                  <a:gd name="connsiteX1316" fmla="*/ 6476 w 10000"/>
                  <a:gd name="connsiteY1316" fmla="*/ 965 h 10000"/>
                  <a:gd name="connsiteX1317" fmla="*/ 6474 w 10000"/>
                  <a:gd name="connsiteY1317" fmla="*/ 936 h 10000"/>
                  <a:gd name="connsiteX1318" fmla="*/ 6452 w 10000"/>
                  <a:gd name="connsiteY1318" fmla="*/ 887 h 10000"/>
                  <a:gd name="connsiteX1319" fmla="*/ 6352 w 10000"/>
                  <a:gd name="connsiteY1319" fmla="*/ 767 h 10000"/>
                  <a:gd name="connsiteX1320" fmla="*/ 6313 w 10000"/>
                  <a:gd name="connsiteY1320" fmla="*/ 732 h 10000"/>
                  <a:gd name="connsiteX1321" fmla="*/ 6296 w 10000"/>
                  <a:gd name="connsiteY1321" fmla="*/ 690 h 10000"/>
                  <a:gd name="connsiteX1322" fmla="*/ 6271 w 10000"/>
                  <a:gd name="connsiteY1322" fmla="*/ 664 h 10000"/>
                  <a:gd name="connsiteX1323" fmla="*/ 6266 w 10000"/>
                  <a:gd name="connsiteY1323" fmla="*/ 654 h 10000"/>
                  <a:gd name="connsiteX1324" fmla="*/ 6111 w 10000"/>
                  <a:gd name="connsiteY1324" fmla="*/ 398 h 10000"/>
                  <a:gd name="connsiteX1325" fmla="*/ 5903 w 10000"/>
                  <a:gd name="connsiteY1325" fmla="*/ 408 h 10000"/>
                  <a:gd name="connsiteX1326" fmla="*/ 5837 w 10000"/>
                  <a:gd name="connsiteY1326" fmla="*/ 427 h 10000"/>
                  <a:gd name="connsiteX1327" fmla="*/ 5756 w 10000"/>
                  <a:gd name="connsiteY1327" fmla="*/ 453 h 10000"/>
                  <a:gd name="connsiteX1328" fmla="*/ 5681 w 10000"/>
                  <a:gd name="connsiteY1328" fmla="*/ 453 h 10000"/>
                  <a:gd name="connsiteX1329" fmla="*/ 5609 w 10000"/>
                  <a:gd name="connsiteY1329" fmla="*/ 447 h 10000"/>
                  <a:gd name="connsiteX1330" fmla="*/ 5554 w 10000"/>
                  <a:gd name="connsiteY1330" fmla="*/ 304 h 10000"/>
                  <a:gd name="connsiteX1331" fmla="*/ 5529 w 10000"/>
                  <a:gd name="connsiteY1331" fmla="*/ 301 h 10000"/>
                  <a:gd name="connsiteX1332" fmla="*/ 5393 w 10000"/>
                  <a:gd name="connsiteY1332" fmla="*/ 256 h 10000"/>
                  <a:gd name="connsiteX1333" fmla="*/ 5366 w 10000"/>
                  <a:gd name="connsiteY1333" fmla="*/ 220 h 10000"/>
                  <a:gd name="connsiteX1334" fmla="*/ 5249 w 10000"/>
                  <a:gd name="connsiteY1334" fmla="*/ 155 h 10000"/>
                  <a:gd name="connsiteX1335" fmla="*/ 5141 w 10000"/>
                  <a:gd name="connsiteY1335" fmla="*/ 52 h 10000"/>
                  <a:gd name="connsiteX1336" fmla="*/ 5116 w 10000"/>
                  <a:gd name="connsiteY1336" fmla="*/ 3 h 10000"/>
                  <a:gd name="connsiteX1337" fmla="*/ 5061 w 10000"/>
                  <a:gd name="connsiteY1337" fmla="*/ 0 h 10000"/>
                  <a:gd name="connsiteX1338" fmla="*/ 5036 w 10000"/>
                  <a:gd name="connsiteY1338" fmla="*/ 32 h 10000"/>
                  <a:gd name="connsiteX1339" fmla="*/ 4942 w 10000"/>
                  <a:gd name="connsiteY1339" fmla="*/ 133 h 10000"/>
                  <a:gd name="connsiteX1340" fmla="*/ 4900 w 10000"/>
                  <a:gd name="connsiteY1340" fmla="*/ 217 h 10000"/>
                  <a:gd name="connsiteX1341" fmla="*/ 4861 w 10000"/>
                  <a:gd name="connsiteY1341" fmla="*/ 198 h 10000"/>
                  <a:gd name="connsiteX1342" fmla="*/ 4795 w 10000"/>
                  <a:gd name="connsiteY1342" fmla="*/ 68 h 10000"/>
                  <a:gd name="connsiteX1343" fmla="*/ 4778 w 10000"/>
                  <a:gd name="connsiteY1343" fmla="*/ 62 h 10000"/>
                  <a:gd name="connsiteX1344" fmla="*/ 4765 w 10000"/>
                  <a:gd name="connsiteY1344" fmla="*/ 62 h 10000"/>
                  <a:gd name="connsiteX1345" fmla="*/ 4748 w 10000"/>
                  <a:gd name="connsiteY1345" fmla="*/ 68 h 10000"/>
                  <a:gd name="connsiteX1346" fmla="*/ 4673 w 10000"/>
                  <a:gd name="connsiteY1346" fmla="*/ 136 h 10000"/>
                  <a:gd name="connsiteX1347" fmla="*/ 4632 w 10000"/>
                  <a:gd name="connsiteY1347" fmla="*/ 201 h 10000"/>
                  <a:gd name="connsiteX1348" fmla="*/ 4623 w 10000"/>
                  <a:gd name="connsiteY1348" fmla="*/ 210 h 10000"/>
                  <a:gd name="connsiteX1349" fmla="*/ 4579 w 10000"/>
                  <a:gd name="connsiteY1349" fmla="*/ 220 h 10000"/>
                  <a:gd name="connsiteX1350" fmla="*/ 4479 w 10000"/>
                  <a:gd name="connsiteY1350" fmla="*/ 198 h 10000"/>
                  <a:gd name="connsiteX1351" fmla="*/ 4402 w 10000"/>
                  <a:gd name="connsiteY1351" fmla="*/ 165 h 10000"/>
                  <a:gd name="connsiteX1352" fmla="*/ 4374 w 10000"/>
                  <a:gd name="connsiteY1352" fmla="*/ 165 h 10000"/>
                  <a:gd name="connsiteX1353" fmla="*/ 4335 w 10000"/>
                  <a:gd name="connsiteY1353" fmla="*/ 172 h 10000"/>
                  <a:gd name="connsiteX1354" fmla="*/ 4302 w 10000"/>
                  <a:gd name="connsiteY1354" fmla="*/ 188 h 10000"/>
                  <a:gd name="connsiteX1355" fmla="*/ 4271 w 10000"/>
                  <a:gd name="connsiteY1355" fmla="*/ 220 h 10000"/>
                  <a:gd name="connsiteX1356" fmla="*/ 4238 w 10000"/>
                  <a:gd name="connsiteY1356" fmla="*/ 240 h 10000"/>
                  <a:gd name="connsiteX1357" fmla="*/ 4324 w 10000"/>
                  <a:gd name="connsiteY1357" fmla="*/ 1289 h 10000"/>
                  <a:gd name="connsiteX1358" fmla="*/ 3521 w 10000"/>
                  <a:gd name="connsiteY1358" fmla="*/ 7730 h 10000"/>
                  <a:gd name="connsiteX1359" fmla="*/ 3554 w 10000"/>
                  <a:gd name="connsiteY1359" fmla="*/ 7740 h 10000"/>
                  <a:gd name="connsiteX1360" fmla="*/ 3560 w 10000"/>
                  <a:gd name="connsiteY1360" fmla="*/ 7749 h 10000"/>
                  <a:gd name="connsiteX1361" fmla="*/ 3562 w 10000"/>
                  <a:gd name="connsiteY1361" fmla="*/ 7759 h 10000"/>
                  <a:gd name="connsiteX1362" fmla="*/ 3573 w 10000"/>
                  <a:gd name="connsiteY1362" fmla="*/ 7766 h 10000"/>
                  <a:gd name="connsiteX1363" fmla="*/ 3584 w 10000"/>
                  <a:gd name="connsiteY1363" fmla="*/ 7759 h 10000"/>
                  <a:gd name="connsiteX1364" fmla="*/ 3598 w 10000"/>
                  <a:gd name="connsiteY1364" fmla="*/ 7743 h 10000"/>
                  <a:gd name="connsiteX1365" fmla="*/ 3609 w 10000"/>
                  <a:gd name="connsiteY1365" fmla="*/ 7756 h 10000"/>
                  <a:gd name="connsiteX1366" fmla="*/ 3623 w 10000"/>
                  <a:gd name="connsiteY1366" fmla="*/ 7733 h 10000"/>
                  <a:gd name="connsiteX1367" fmla="*/ 3632 w 10000"/>
                  <a:gd name="connsiteY1367" fmla="*/ 7730 h 10000"/>
                  <a:gd name="connsiteX1368" fmla="*/ 3634 w 10000"/>
                  <a:gd name="connsiteY1368" fmla="*/ 7730 h 10000"/>
                  <a:gd name="connsiteX1369" fmla="*/ 3643 w 10000"/>
                  <a:gd name="connsiteY1369" fmla="*/ 7730 h 10000"/>
                  <a:gd name="connsiteX1370" fmla="*/ 3657 w 10000"/>
                  <a:gd name="connsiteY1370" fmla="*/ 7733 h 10000"/>
                  <a:gd name="connsiteX1371" fmla="*/ 3670 w 10000"/>
                  <a:gd name="connsiteY1371" fmla="*/ 7730 h 10000"/>
                  <a:gd name="connsiteX1372" fmla="*/ 3687 w 10000"/>
                  <a:gd name="connsiteY1372" fmla="*/ 7730 h 10000"/>
                  <a:gd name="connsiteX1373" fmla="*/ 3690 w 10000"/>
                  <a:gd name="connsiteY1373" fmla="*/ 7730 h 10000"/>
                  <a:gd name="connsiteX1374" fmla="*/ 3704 w 10000"/>
                  <a:gd name="connsiteY1374" fmla="*/ 7740 h 10000"/>
                  <a:gd name="connsiteX1375" fmla="*/ 3712 w 10000"/>
                  <a:gd name="connsiteY1375" fmla="*/ 7743 h 10000"/>
                  <a:gd name="connsiteX1376" fmla="*/ 3723 w 10000"/>
                  <a:gd name="connsiteY1376" fmla="*/ 7749 h 10000"/>
                  <a:gd name="connsiteX1377" fmla="*/ 3729 w 10000"/>
                  <a:gd name="connsiteY1377" fmla="*/ 7749 h 10000"/>
                  <a:gd name="connsiteX1378" fmla="*/ 3729 w 10000"/>
                  <a:gd name="connsiteY1378" fmla="*/ 7743 h 10000"/>
                  <a:gd name="connsiteX1379" fmla="*/ 3745 w 10000"/>
                  <a:gd name="connsiteY1379" fmla="*/ 7740 h 10000"/>
                  <a:gd name="connsiteX1380" fmla="*/ 3753 w 10000"/>
                  <a:gd name="connsiteY1380" fmla="*/ 7730 h 10000"/>
                  <a:gd name="connsiteX1381" fmla="*/ 3762 w 10000"/>
                  <a:gd name="connsiteY1381" fmla="*/ 7720 h 10000"/>
                  <a:gd name="connsiteX1382" fmla="*/ 3776 w 10000"/>
                  <a:gd name="connsiteY1382" fmla="*/ 7710 h 10000"/>
                  <a:gd name="connsiteX1383" fmla="*/ 3784 w 10000"/>
                  <a:gd name="connsiteY1383" fmla="*/ 7701 h 10000"/>
                  <a:gd name="connsiteX1384" fmla="*/ 3792 w 10000"/>
                  <a:gd name="connsiteY1384" fmla="*/ 7694 h 10000"/>
                  <a:gd name="connsiteX1385" fmla="*/ 3801 w 10000"/>
                  <a:gd name="connsiteY1385" fmla="*/ 7685 h 10000"/>
                  <a:gd name="connsiteX1386" fmla="*/ 3803 w 10000"/>
                  <a:gd name="connsiteY1386" fmla="*/ 7685 h 10000"/>
                  <a:gd name="connsiteX1387" fmla="*/ 3809 w 10000"/>
                  <a:gd name="connsiteY1387" fmla="*/ 7685 h 10000"/>
                  <a:gd name="connsiteX1388" fmla="*/ 3817 w 10000"/>
                  <a:gd name="connsiteY1388" fmla="*/ 7691 h 10000"/>
                  <a:gd name="connsiteX1389" fmla="*/ 3817 w 10000"/>
                  <a:gd name="connsiteY1389" fmla="*/ 7694 h 10000"/>
                  <a:gd name="connsiteX1390" fmla="*/ 3812 w 10000"/>
                  <a:gd name="connsiteY1390" fmla="*/ 7714 h 10000"/>
                  <a:gd name="connsiteX1391" fmla="*/ 3795 w 10000"/>
                  <a:gd name="connsiteY1391" fmla="*/ 7733 h 10000"/>
                  <a:gd name="connsiteX1392" fmla="*/ 3778 w 10000"/>
                  <a:gd name="connsiteY1392" fmla="*/ 7756 h 10000"/>
                  <a:gd name="connsiteX1393" fmla="*/ 3762 w 10000"/>
                  <a:gd name="connsiteY1393" fmla="*/ 7775 h 10000"/>
                  <a:gd name="connsiteX1394" fmla="*/ 3748 w 10000"/>
                  <a:gd name="connsiteY1394" fmla="*/ 7775 h 10000"/>
                  <a:gd name="connsiteX1395" fmla="*/ 3737 w 10000"/>
                  <a:gd name="connsiteY1395" fmla="*/ 7778 h 10000"/>
                  <a:gd name="connsiteX1396" fmla="*/ 3723 w 10000"/>
                  <a:gd name="connsiteY1396" fmla="*/ 7778 h 10000"/>
                  <a:gd name="connsiteX1397" fmla="*/ 3720 w 10000"/>
                  <a:gd name="connsiteY1397" fmla="*/ 7785 h 10000"/>
                  <a:gd name="connsiteX1398" fmla="*/ 3715 w 10000"/>
                  <a:gd name="connsiteY1398" fmla="*/ 7788 h 10000"/>
                  <a:gd name="connsiteX1399" fmla="*/ 3704 w 10000"/>
                  <a:gd name="connsiteY1399" fmla="*/ 7804 h 10000"/>
                  <a:gd name="connsiteX1400" fmla="*/ 3690 w 10000"/>
                  <a:gd name="connsiteY1400" fmla="*/ 7804 h 10000"/>
                  <a:gd name="connsiteX1401" fmla="*/ 3681 w 10000"/>
                  <a:gd name="connsiteY1401" fmla="*/ 7804 h 10000"/>
                  <a:gd name="connsiteX1402" fmla="*/ 3673 w 10000"/>
                  <a:gd name="connsiteY1402" fmla="*/ 7824 h 10000"/>
                  <a:gd name="connsiteX1403" fmla="*/ 3670 w 10000"/>
                  <a:gd name="connsiteY1403" fmla="*/ 7847 h 10000"/>
                  <a:gd name="connsiteX1404" fmla="*/ 3673 w 10000"/>
                  <a:gd name="connsiteY1404" fmla="*/ 7866 h 10000"/>
                  <a:gd name="connsiteX1405" fmla="*/ 3679 w 10000"/>
                  <a:gd name="connsiteY1405" fmla="*/ 7872 h 10000"/>
                  <a:gd name="connsiteX1406" fmla="*/ 3687 w 10000"/>
                  <a:gd name="connsiteY1406" fmla="*/ 7879 h 10000"/>
                  <a:gd name="connsiteX1407" fmla="*/ 3695 w 10000"/>
                  <a:gd name="connsiteY1407" fmla="*/ 7882 h 10000"/>
                  <a:gd name="connsiteX1408" fmla="*/ 3704 w 10000"/>
                  <a:gd name="connsiteY1408" fmla="*/ 7898 h 10000"/>
                  <a:gd name="connsiteX1409" fmla="*/ 3712 w 10000"/>
                  <a:gd name="connsiteY1409" fmla="*/ 7918 h 10000"/>
                  <a:gd name="connsiteX1410" fmla="*/ 3715 w 10000"/>
                  <a:gd name="connsiteY1410" fmla="*/ 7931 h 10000"/>
                  <a:gd name="connsiteX1411" fmla="*/ 3723 w 10000"/>
                  <a:gd name="connsiteY1411" fmla="*/ 7960 h 10000"/>
                  <a:gd name="connsiteX1412" fmla="*/ 3720 w 10000"/>
                  <a:gd name="connsiteY1412" fmla="*/ 7970 h 10000"/>
                  <a:gd name="connsiteX1413" fmla="*/ 3712 w 10000"/>
                  <a:gd name="connsiteY1413" fmla="*/ 8005 h 10000"/>
                  <a:gd name="connsiteX1414" fmla="*/ 3706 w 10000"/>
                  <a:gd name="connsiteY1414" fmla="*/ 8021 h 10000"/>
                  <a:gd name="connsiteX1415" fmla="*/ 3712 w 10000"/>
                  <a:gd name="connsiteY1415" fmla="*/ 8044 h 10000"/>
                  <a:gd name="connsiteX1416" fmla="*/ 3712 w 10000"/>
                  <a:gd name="connsiteY1416" fmla="*/ 8051 h 10000"/>
                  <a:gd name="connsiteX1417" fmla="*/ 3729 w 10000"/>
                  <a:gd name="connsiteY1417" fmla="*/ 8060 h 10000"/>
                  <a:gd name="connsiteX1418" fmla="*/ 3737 w 10000"/>
                  <a:gd name="connsiteY1418" fmla="*/ 8063 h 10000"/>
                  <a:gd name="connsiteX1419" fmla="*/ 3748 w 10000"/>
                  <a:gd name="connsiteY1419" fmla="*/ 8070 h 10000"/>
                  <a:gd name="connsiteX1420" fmla="*/ 3767 w 10000"/>
                  <a:gd name="connsiteY1420" fmla="*/ 8106 h 10000"/>
                  <a:gd name="connsiteX1421" fmla="*/ 3770 w 10000"/>
                  <a:gd name="connsiteY1421" fmla="*/ 8119 h 10000"/>
                  <a:gd name="connsiteX1422" fmla="*/ 3787 w 10000"/>
                  <a:gd name="connsiteY1422" fmla="*/ 8157 h 10000"/>
                  <a:gd name="connsiteX1423" fmla="*/ 3787 w 10000"/>
                  <a:gd name="connsiteY1423" fmla="*/ 8174 h 10000"/>
                  <a:gd name="connsiteX1424" fmla="*/ 3776 w 10000"/>
                  <a:gd name="connsiteY1424" fmla="*/ 8203 h 10000"/>
                  <a:gd name="connsiteX1425" fmla="*/ 3767 w 10000"/>
                  <a:gd name="connsiteY1425" fmla="*/ 8193 h 10000"/>
                  <a:gd name="connsiteX1426" fmla="*/ 3767 w 10000"/>
                  <a:gd name="connsiteY1426" fmla="*/ 8174 h 10000"/>
                  <a:gd name="connsiteX1427" fmla="*/ 3762 w 10000"/>
                  <a:gd name="connsiteY1427" fmla="*/ 8157 h 10000"/>
                  <a:gd name="connsiteX1428" fmla="*/ 3753 w 10000"/>
                  <a:gd name="connsiteY1428" fmla="*/ 8148 h 10000"/>
                  <a:gd name="connsiteX1429" fmla="*/ 3740 w 10000"/>
                  <a:gd name="connsiteY1429" fmla="*/ 8154 h 10000"/>
                  <a:gd name="connsiteX1430" fmla="*/ 3731 w 10000"/>
                  <a:gd name="connsiteY1430" fmla="*/ 8138 h 10000"/>
                  <a:gd name="connsiteX1431" fmla="*/ 3729 w 10000"/>
                  <a:gd name="connsiteY1431" fmla="*/ 8125 h 10000"/>
                  <a:gd name="connsiteX1432" fmla="*/ 3712 w 10000"/>
                  <a:gd name="connsiteY1432" fmla="*/ 8115 h 10000"/>
                  <a:gd name="connsiteX1433" fmla="*/ 3704 w 10000"/>
                  <a:gd name="connsiteY1433" fmla="*/ 8109 h 10000"/>
                  <a:gd name="connsiteX1434" fmla="*/ 3687 w 10000"/>
                  <a:gd name="connsiteY1434" fmla="*/ 8099 h 10000"/>
                  <a:gd name="connsiteX1435" fmla="*/ 3673 w 10000"/>
                  <a:gd name="connsiteY1435" fmla="*/ 8093 h 10000"/>
                  <a:gd name="connsiteX1436" fmla="*/ 3665 w 10000"/>
                  <a:gd name="connsiteY1436" fmla="*/ 8083 h 10000"/>
                  <a:gd name="connsiteX1437" fmla="*/ 3648 w 10000"/>
                  <a:gd name="connsiteY1437" fmla="*/ 8073 h 10000"/>
                  <a:gd name="connsiteX1438" fmla="*/ 3643 w 10000"/>
                  <a:gd name="connsiteY1438" fmla="*/ 8063 h 10000"/>
                  <a:gd name="connsiteX1439" fmla="*/ 3632 w 10000"/>
                  <a:gd name="connsiteY1439" fmla="*/ 8054 h 10000"/>
                  <a:gd name="connsiteX1440" fmla="*/ 3623 w 10000"/>
                  <a:gd name="connsiteY1440" fmla="*/ 8060 h 10000"/>
                  <a:gd name="connsiteX1441" fmla="*/ 3615 w 10000"/>
                  <a:gd name="connsiteY1441" fmla="*/ 8070 h 10000"/>
                  <a:gd name="connsiteX1442" fmla="*/ 3607 w 10000"/>
                  <a:gd name="connsiteY1442" fmla="*/ 8083 h 10000"/>
                  <a:gd name="connsiteX1443" fmla="*/ 3607 w 10000"/>
                  <a:gd name="connsiteY1443" fmla="*/ 8099 h 10000"/>
                  <a:gd name="connsiteX1444" fmla="*/ 3607 w 10000"/>
                  <a:gd name="connsiteY1444" fmla="*/ 8125 h 10000"/>
                  <a:gd name="connsiteX1445" fmla="*/ 3601 w 10000"/>
                  <a:gd name="connsiteY1445" fmla="*/ 8148 h 10000"/>
                  <a:gd name="connsiteX1446" fmla="*/ 3584 w 10000"/>
                  <a:gd name="connsiteY1446" fmla="*/ 8154 h 10000"/>
                  <a:gd name="connsiteX1447" fmla="*/ 3573 w 10000"/>
                  <a:gd name="connsiteY1447" fmla="*/ 8154 h 10000"/>
                  <a:gd name="connsiteX1448" fmla="*/ 3560 w 10000"/>
                  <a:gd name="connsiteY1448" fmla="*/ 8138 h 10000"/>
                  <a:gd name="connsiteX1449" fmla="*/ 3551 w 10000"/>
                  <a:gd name="connsiteY1449" fmla="*/ 8119 h 10000"/>
                  <a:gd name="connsiteX1450" fmla="*/ 3535 w 10000"/>
                  <a:gd name="connsiteY1450" fmla="*/ 8099 h 10000"/>
                  <a:gd name="connsiteX1451" fmla="*/ 3504 w 10000"/>
                  <a:gd name="connsiteY1451" fmla="*/ 8073 h 10000"/>
                  <a:gd name="connsiteX1452" fmla="*/ 3493 w 10000"/>
                  <a:gd name="connsiteY1452" fmla="*/ 8051 h 10000"/>
                  <a:gd name="connsiteX1453" fmla="*/ 3488 w 10000"/>
                  <a:gd name="connsiteY1453" fmla="*/ 8034 h 10000"/>
                  <a:gd name="connsiteX1454" fmla="*/ 3488 w 10000"/>
                  <a:gd name="connsiteY1454" fmla="*/ 8012 h 10000"/>
                  <a:gd name="connsiteX1455" fmla="*/ 3488 w 10000"/>
                  <a:gd name="connsiteY1455" fmla="*/ 8005 h 10000"/>
                  <a:gd name="connsiteX1456" fmla="*/ 3496 w 10000"/>
                  <a:gd name="connsiteY1456" fmla="*/ 8002 h 10000"/>
                  <a:gd name="connsiteX1457" fmla="*/ 3501 w 10000"/>
                  <a:gd name="connsiteY1457" fmla="*/ 7992 h 10000"/>
                  <a:gd name="connsiteX1458" fmla="*/ 3504 w 10000"/>
                  <a:gd name="connsiteY1458" fmla="*/ 7966 h 10000"/>
                  <a:gd name="connsiteX1459" fmla="*/ 3501 w 10000"/>
                  <a:gd name="connsiteY1459" fmla="*/ 7940 h 10000"/>
                  <a:gd name="connsiteX1460" fmla="*/ 3485 w 10000"/>
                  <a:gd name="connsiteY1460" fmla="*/ 7918 h 10000"/>
                  <a:gd name="connsiteX1461" fmla="*/ 3465 w 10000"/>
                  <a:gd name="connsiteY1461" fmla="*/ 7892 h 10000"/>
                  <a:gd name="connsiteX1462" fmla="*/ 3457 w 10000"/>
                  <a:gd name="connsiteY1462" fmla="*/ 7872 h 10000"/>
                  <a:gd name="connsiteX1463" fmla="*/ 3449 w 10000"/>
                  <a:gd name="connsiteY1463" fmla="*/ 7847 h 10000"/>
                  <a:gd name="connsiteX1464" fmla="*/ 3446 w 10000"/>
                  <a:gd name="connsiteY1464" fmla="*/ 7827 h 10000"/>
                  <a:gd name="connsiteX1465" fmla="*/ 3457 w 10000"/>
                  <a:gd name="connsiteY1465" fmla="*/ 7808 h 10000"/>
                  <a:gd name="connsiteX1466" fmla="*/ 3465 w 10000"/>
                  <a:gd name="connsiteY1466" fmla="*/ 7798 h 10000"/>
                  <a:gd name="connsiteX1467" fmla="*/ 3476 w 10000"/>
                  <a:gd name="connsiteY1467" fmla="*/ 7788 h 10000"/>
                  <a:gd name="connsiteX1468" fmla="*/ 3479 w 10000"/>
                  <a:gd name="connsiteY1468" fmla="*/ 7795 h 10000"/>
                  <a:gd name="connsiteX1469" fmla="*/ 3501 w 10000"/>
                  <a:gd name="connsiteY1469" fmla="*/ 7817 h 10000"/>
                  <a:gd name="connsiteX1470" fmla="*/ 3518 w 10000"/>
                  <a:gd name="connsiteY1470" fmla="*/ 7843 h 10000"/>
                  <a:gd name="connsiteX1471" fmla="*/ 3521 w 10000"/>
                  <a:gd name="connsiteY1471" fmla="*/ 7847 h 10000"/>
                  <a:gd name="connsiteX1472" fmla="*/ 3512 w 10000"/>
                  <a:gd name="connsiteY1472" fmla="*/ 7824 h 10000"/>
                  <a:gd name="connsiteX1473" fmla="*/ 3510 w 10000"/>
                  <a:gd name="connsiteY1473" fmla="*/ 7804 h 10000"/>
                  <a:gd name="connsiteX1474" fmla="*/ 3512 w 10000"/>
                  <a:gd name="connsiteY1474" fmla="*/ 7788 h 10000"/>
                  <a:gd name="connsiteX1475" fmla="*/ 3512 w 10000"/>
                  <a:gd name="connsiteY1475" fmla="*/ 7775 h 10000"/>
                  <a:gd name="connsiteX1476" fmla="*/ 3518 w 10000"/>
                  <a:gd name="connsiteY1476" fmla="*/ 7759 h 10000"/>
                  <a:gd name="connsiteX1477" fmla="*/ 3518 w 10000"/>
                  <a:gd name="connsiteY1477" fmla="*/ 7749 h 10000"/>
                  <a:gd name="connsiteX1478" fmla="*/ 4324 w 10000"/>
                  <a:gd name="connsiteY1478" fmla="*/ 1289 h 10000"/>
                  <a:gd name="connsiteX0" fmla="*/ 4324 w 10000"/>
                  <a:gd name="connsiteY0" fmla="*/ 1289 h 10000"/>
                  <a:gd name="connsiteX1" fmla="*/ 4296 w 10000"/>
                  <a:gd name="connsiteY1" fmla="*/ 1305 h 10000"/>
                  <a:gd name="connsiteX2" fmla="*/ 4285 w 10000"/>
                  <a:gd name="connsiteY2" fmla="*/ 1279 h 10000"/>
                  <a:gd name="connsiteX3" fmla="*/ 4244 w 10000"/>
                  <a:gd name="connsiteY3" fmla="*/ 1266 h 10000"/>
                  <a:gd name="connsiteX4" fmla="*/ 4208 w 10000"/>
                  <a:gd name="connsiteY4" fmla="*/ 1286 h 10000"/>
                  <a:gd name="connsiteX5" fmla="*/ 4172 w 10000"/>
                  <a:gd name="connsiteY5" fmla="*/ 1299 h 10000"/>
                  <a:gd name="connsiteX6" fmla="*/ 4150 w 10000"/>
                  <a:gd name="connsiteY6" fmla="*/ 1308 h 10000"/>
                  <a:gd name="connsiteX7" fmla="*/ 4139 w 10000"/>
                  <a:gd name="connsiteY7" fmla="*/ 1315 h 10000"/>
                  <a:gd name="connsiteX8" fmla="*/ 4125 w 10000"/>
                  <a:gd name="connsiteY8" fmla="*/ 1315 h 10000"/>
                  <a:gd name="connsiteX9" fmla="*/ 4119 w 10000"/>
                  <a:gd name="connsiteY9" fmla="*/ 1315 h 10000"/>
                  <a:gd name="connsiteX10" fmla="*/ 4111 w 10000"/>
                  <a:gd name="connsiteY10" fmla="*/ 1308 h 10000"/>
                  <a:gd name="connsiteX11" fmla="*/ 4100 w 10000"/>
                  <a:gd name="connsiteY11" fmla="*/ 1315 h 10000"/>
                  <a:gd name="connsiteX12" fmla="*/ 4075 w 10000"/>
                  <a:gd name="connsiteY12" fmla="*/ 1315 h 10000"/>
                  <a:gd name="connsiteX13" fmla="*/ 4058 w 10000"/>
                  <a:gd name="connsiteY13" fmla="*/ 1318 h 10000"/>
                  <a:gd name="connsiteX14" fmla="*/ 4044 w 10000"/>
                  <a:gd name="connsiteY14" fmla="*/ 1315 h 10000"/>
                  <a:gd name="connsiteX15" fmla="*/ 4042 w 10000"/>
                  <a:gd name="connsiteY15" fmla="*/ 1299 h 10000"/>
                  <a:gd name="connsiteX16" fmla="*/ 4014 w 10000"/>
                  <a:gd name="connsiteY16" fmla="*/ 1308 h 10000"/>
                  <a:gd name="connsiteX17" fmla="*/ 4011 w 10000"/>
                  <a:gd name="connsiteY17" fmla="*/ 1315 h 10000"/>
                  <a:gd name="connsiteX18" fmla="*/ 4011 w 10000"/>
                  <a:gd name="connsiteY18" fmla="*/ 1341 h 10000"/>
                  <a:gd name="connsiteX19" fmla="*/ 4019 w 10000"/>
                  <a:gd name="connsiteY19" fmla="*/ 1341 h 10000"/>
                  <a:gd name="connsiteX20" fmla="*/ 3997 w 10000"/>
                  <a:gd name="connsiteY20" fmla="*/ 1363 h 10000"/>
                  <a:gd name="connsiteX21" fmla="*/ 3986 w 10000"/>
                  <a:gd name="connsiteY21" fmla="*/ 1373 h 10000"/>
                  <a:gd name="connsiteX22" fmla="*/ 3981 w 10000"/>
                  <a:gd name="connsiteY22" fmla="*/ 1389 h 10000"/>
                  <a:gd name="connsiteX23" fmla="*/ 3981 w 10000"/>
                  <a:gd name="connsiteY23" fmla="*/ 1409 h 10000"/>
                  <a:gd name="connsiteX24" fmla="*/ 3981 w 10000"/>
                  <a:gd name="connsiteY24" fmla="*/ 1438 h 10000"/>
                  <a:gd name="connsiteX25" fmla="*/ 3961 w 10000"/>
                  <a:gd name="connsiteY25" fmla="*/ 1441 h 10000"/>
                  <a:gd name="connsiteX26" fmla="*/ 3942 w 10000"/>
                  <a:gd name="connsiteY26" fmla="*/ 1441 h 10000"/>
                  <a:gd name="connsiteX27" fmla="*/ 3914 w 10000"/>
                  <a:gd name="connsiteY27" fmla="*/ 1454 h 10000"/>
                  <a:gd name="connsiteX28" fmla="*/ 3892 w 10000"/>
                  <a:gd name="connsiteY28" fmla="*/ 1467 h 10000"/>
                  <a:gd name="connsiteX29" fmla="*/ 3867 w 10000"/>
                  <a:gd name="connsiteY29" fmla="*/ 1483 h 10000"/>
                  <a:gd name="connsiteX30" fmla="*/ 3845 w 10000"/>
                  <a:gd name="connsiteY30" fmla="*/ 1467 h 10000"/>
                  <a:gd name="connsiteX31" fmla="*/ 3850 w 10000"/>
                  <a:gd name="connsiteY31" fmla="*/ 1457 h 10000"/>
                  <a:gd name="connsiteX32" fmla="*/ 3864 w 10000"/>
                  <a:gd name="connsiteY32" fmla="*/ 1441 h 10000"/>
                  <a:gd name="connsiteX33" fmla="*/ 3859 w 10000"/>
                  <a:gd name="connsiteY33" fmla="*/ 1409 h 10000"/>
                  <a:gd name="connsiteX34" fmla="*/ 3842 w 10000"/>
                  <a:gd name="connsiteY34" fmla="*/ 1383 h 10000"/>
                  <a:gd name="connsiteX35" fmla="*/ 3825 w 10000"/>
                  <a:gd name="connsiteY35" fmla="*/ 1360 h 10000"/>
                  <a:gd name="connsiteX36" fmla="*/ 3809 w 10000"/>
                  <a:gd name="connsiteY36" fmla="*/ 1318 h 10000"/>
                  <a:gd name="connsiteX37" fmla="*/ 3787 w 10000"/>
                  <a:gd name="connsiteY37" fmla="*/ 1289 h 10000"/>
                  <a:gd name="connsiteX38" fmla="*/ 3759 w 10000"/>
                  <a:gd name="connsiteY38" fmla="*/ 1266 h 10000"/>
                  <a:gd name="connsiteX39" fmla="*/ 3740 w 10000"/>
                  <a:gd name="connsiteY39" fmla="*/ 1256 h 10000"/>
                  <a:gd name="connsiteX40" fmla="*/ 3715 w 10000"/>
                  <a:gd name="connsiteY40" fmla="*/ 1250 h 10000"/>
                  <a:gd name="connsiteX41" fmla="*/ 3687 w 10000"/>
                  <a:gd name="connsiteY41" fmla="*/ 1256 h 10000"/>
                  <a:gd name="connsiteX42" fmla="*/ 3681 w 10000"/>
                  <a:gd name="connsiteY42" fmla="*/ 1260 h 10000"/>
                  <a:gd name="connsiteX43" fmla="*/ 3670 w 10000"/>
                  <a:gd name="connsiteY43" fmla="*/ 1295 h 10000"/>
                  <a:gd name="connsiteX44" fmla="*/ 3651 w 10000"/>
                  <a:gd name="connsiteY44" fmla="*/ 1305 h 10000"/>
                  <a:gd name="connsiteX45" fmla="*/ 3640 w 10000"/>
                  <a:gd name="connsiteY45" fmla="*/ 1308 h 10000"/>
                  <a:gd name="connsiteX46" fmla="*/ 3626 w 10000"/>
                  <a:gd name="connsiteY46" fmla="*/ 1308 h 10000"/>
                  <a:gd name="connsiteX47" fmla="*/ 3632 w 10000"/>
                  <a:gd name="connsiteY47" fmla="*/ 1276 h 10000"/>
                  <a:gd name="connsiteX48" fmla="*/ 3609 w 10000"/>
                  <a:gd name="connsiteY48" fmla="*/ 1289 h 10000"/>
                  <a:gd name="connsiteX49" fmla="*/ 3593 w 10000"/>
                  <a:gd name="connsiteY49" fmla="*/ 1286 h 10000"/>
                  <a:gd name="connsiteX50" fmla="*/ 3590 w 10000"/>
                  <a:gd name="connsiteY50" fmla="*/ 1256 h 10000"/>
                  <a:gd name="connsiteX51" fmla="*/ 3584 w 10000"/>
                  <a:gd name="connsiteY51" fmla="*/ 1237 h 10000"/>
                  <a:gd name="connsiteX52" fmla="*/ 3573 w 10000"/>
                  <a:gd name="connsiteY52" fmla="*/ 1237 h 10000"/>
                  <a:gd name="connsiteX53" fmla="*/ 3554 w 10000"/>
                  <a:gd name="connsiteY53" fmla="*/ 1227 h 10000"/>
                  <a:gd name="connsiteX54" fmla="*/ 3546 w 10000"/>
                  <a:gd name="connsiteY54" fmla="*/ 1192 h 10000"/>
                  <a:gd name="connsiteX55" fmla="*/ 3529 w 10000"/>
                  <a:gd name="connsiteY55" fmla="*/ 1176 h 10000"/>
                  <a:gd name="connsiteX56" fmla="*/ 3512 w 10000"/>
                  <a:gd name="connsiteY56" fmla="*/ 1182 h 10000"/>
                  <a:gd name="connsiteX57" fmla="*/ 3485 w 10000"/>
                  <a:gd name="connsiteY57" fmla="*/ 1182 h 10000"/>
                  <a:gd name="connsiteX58" fmla="*/ 3463 w 10000"/>
                  <a:gd name="connsiteY58" fmla="*/ 1176 h 10000"/>
                  <a:gd name="connsiteX59" fmla="*/ 3449 w 10000"/>
                  <a:gd name="connsiteY59" fmla="*/ 1182 h 10000"/>
                  <a:gd name="connsiteX60" fmla="*/ 3432 w 10000"/>
                  <a:gd name="connsiteY60" fmla="*/ 1192 h 10000"/>
                  <a:gd name="connsiteX61" fmla="*/ 3454 w 10000"/>
                  <a:gd name="connsiteY61" fmla="*/ 1205 h 10000"/>
                  <a:gd name="connsiteX62" fmla="*/ 3463 w 10000"/>
                  <a:gd name="connsiteY62" fmla="*/ 1205 h 10000"/>
                  <a:gd name="connsiteX63" fmla="*/ 3488 w 10000"/>
                  <a:gd name="connsiteY63" fmla="*/ 1205 h 10000"/>
                  <a:gd name="connsiteX64" fmla="*/ 3488 w 10000"/>
                  <a:gd name="connsiteY64" fmla="*/ 1218 h 10000"/>
                  <a:gd name="connsiteX65" fmla="*/ 3493 w 10000"/>
                  <a:gd name="connsiteY65" fmla="*/ 1247 h 10000"/>
                  <a:gd name="connsiteX66" fmla="*/ 3512 w 10000"/>
                  <a:gd name="connsiteY66" fmla="*/ 1247 h 10000"/>
                  <a:gd name="connsiteX67" fmla="*/ 3518 w 10000"/>
                  <a:gd name="connsiteY67" fmla="*/ 1250 h 10000"/>
                  <a:gd name="connsiteX68" fmla="*/ 3521 w 10000"/>
                  <a:gd name="connsiteY68" fmla="*/ 1276 h 10000"/>
                  <a:gd name="connsiteX69" fmla="*/ 3543 w 10000"/>
                  <a:gd name="connsiteY69" fmla="*/ 1295 h 10000"/>
                  <a:gd name="connsiteX70" fmla="*/ 3546 w 10000"/>
                  <a:gd name="connsiteY70" fmla="*/ 1305 h 10000"/>
                  <a:gd name="connsiteX71" fmla="*/ 3543 w 10000"/>
                  <a:gd name="connsiteY71" fmla="*/ 1315 h 10000"/>
                  <a:gd name="connsiteX72" fmla="*/ 3543 w 10000"/>
                  <a:gd name="connsiteY72" fmla="*/ 1331 h 10000"/>
                  <a:gd name="connsiteX73" fmla="*/ 3554 w 10000"/>
                  <a:gd name="connsiteY73" fmla="*/ 1324 h 10000"/>
                  <a:gd name="connsiteX74" fmla="*/ 3560 w 10000"/>
                  <a:gd name="connsiteY74" fmla="*/ 1331 h 10000"/>
                  <a:gd name="connsiteX75" fmla="*/ 3582 w 10000"/>
                  <a:gd name="connsiteY75" fmla="*/ 1344 h 10000"/>
                  <a:gd name="connsiteX76" fmla="*/ 3598 w 10000"/>
                  <a:gd name="connsiteY76" fmla="*/ 1380 h 10000"/>
                  <a:gd name="connsiteX77" fmla="*/ 3607 w 10000"/>
                  <a:gd name="connsiteY77" fmla="*/ 1389 h 10000"/>
                  <a:gd name="connsiteX78" fmla="*/ 3623 w 10000"/>
                  <a:gd name="connsiteY78" fmla="*/ 1409 h 10000"/>
                  <a:gd name="connsiteX79" fmla="*/ 3634 w 10000"/>
                  <a:gd name="connsiteY79" fmla="*/ 1438 h 10000"/>
                  <a:gd name="connsiteX80" fmla="*/ 3632 w 10000"/>
                  <a:gd name="connsiteY80" fmla="*/ 1454 h 10000"/>
                  <a:gd name="connsiteX81" fmla="*/ 3618 w 10000"/>
                  <a:gd name="connsiteY81" fmla="*/ 1438 h 10000"/>
                  <a:gd name="connsiteX82" fmla="*/ 3598 w 10000"/>
                  <a:gd name="connsiteY82" fmla="*/ 1428 h 10000"/>
                  <a:gd name="connsiteX83" fmla="*/ 3582 w 10000"/>
                  <a:gd name="connsiteY83" fmla="*/ 1402 h 10000"/>
                  <a:gd name="connsiteX84" fmla="*/ 3562 w 10000"/>
                  <a:gd name="connsiteY84" fmla="*/ 1399 h 10000"/>
                  <a:gd name="connsiteX85" fmla="*/ 3546 w 10000"/>
                  <a:gd name="connsiteY85" fmla="*/ 1383 h 10000"/>
                  <a:gd name="connsiteX86" fmla="*/ 3510 w 10000"/>
                  <a:gd name="connsiteY86" fmla="*/ 1360 h 10000"/>
                  <a:gd name="connsiteX87" fmla="*/ 3485 w 10000"/>
                  <a:gd name="connsiteY87" fmla="*/ 1344 h 10000"/>
                  <a:gd name="connsiteX88" fmla="*/ 3454 w 10000"/>
                  <a:gd name="connsiteY88" fmla="*/ 1334 h 10000"/>
                  <a:gd name="connsiteX89" fmla="*/ 3429 w 10000"/>
                  <a:gd name="connsiteY89" fmla="*/ 1315 h 10000"/>
                  <a:gd name="connsiteX90" fmla="*/ 3416 w 10000"/>
                  <a:gd name="connsiteY90" fmla="*/ 1308 h 10000"/>
                  <a:gd name="connsiteX91" fmla="*/ 3399 w 10000"/>
                  <a:gd name="connsiteY91" fmla="*/ 1305 h 10000"/>
                  <a:gd name="connsiteX92" fmla="*/ 3382 w 10000"/>
                  <a:gd name="connsiteY92" fmla="*/ 1286 h 10000"/>
                  <a:gd name="connsiteX93" fmla="*/ 3380 w 10000"/>
                  <a:gd name="connsiteY93" fmla="*/ 1266 h 10000"/>
                  <a:gd name="connsiteX94" fmla="*/ 3388 w 10000"/>
                  <a:gd name="connsiteY94" fmla="*/ 1256 h 10000"/>
                  <a:gd name="connsiteX95" fmla="*/ 3407 w 10000"/>
                  <a:gd name="connsiteY95" fmla="*/ 1256 h 10000"/>
                  <a:gd name="connsiteX96" fmla="*/ 3396 w 10000"/>
                  <a:gd name="connsiteY96" fmla="*/ 1227 h 10000"/>
                  <a:gd name="connsiteX97" fmla="*/ 3382 w 10000"/>
                  <a:gd name="connsiteY97" fmla="*/ 1227 h 10000"/>
                  <a:gd name="connsiteX98" fmla="*/ 3360 w 10000"/>
                  <a:gd name="connsiteY98" fmla="*/ 1221 h 10000"/>
                  <a:gd name="connsiteX99" fmla="*/ 3349 w 10000"/>
                  <a:gd name="connsiteY99" fmla="*/ 1231 h 10000"/>
                  <a:gd name="connsiteX100" fmla="*/ 3352 w 10000"/>
                  <a:gd name="connsiteY100" fmla="*/ 1247 h 10000"/>
                  <a:gd name="connsiteX101" fmla="*/ 3341 w 10000"/>
                  <a:gd name="connsiteY101" fmla="*/ 1237 h 10000"/>
                  <a:gd name="connsiteX102" fmla="*/ 3335 w 10000"/>
                  <a:gd name="connsiteY102" fmla="*/ 1231 h 10000"/>
                  <a:gd name="connsiteX103" fmla="*/ 3307 w 10000"/>
                  <a:gd name="connsiteY103" fmla="*/ 1227 h 10000"/>
                  <a:gd name="connsiteX104" fmla="*/ 3294 w 10000"/>
                  <a:gd name="connsiteY104" fmla="*/ 1221 h 10000"/>
                  <a:gd name="connsiteX105" fmla="*/ 3271 w 10000"/>
                  <a:gd name="connsiteY105" fmla="*/ 1211 h 10000"/>
                  <a:gd name="connsiteX106" fmla="*/ 3252 w 10000"/>
                  <a:gd name="connsiteY106" fmla="*/ 1195 h 10000"/>
                  <a:gd name="connsiteX107" fmla="*/ 3235 w 10000"/>
                  <a:gd name="connsiteY107" fmla="*/ 1195 h 10000"/>
                  <a:gd name="connsiteX108" fmla="*/ 3235 w 10000"/>
                  <a:gd name="connsiteY108" fmla="*/ 1205 h 10000"/>
                  <a:gd name="connsiteX109" fmla="*/ 3219 w 10000"/>
                  <a:gd name="connsiteY109" fmla="*/ 1231 h 10000"/>
                  <a:gd name="connsiteX110" fmla="*/ 3213 w 10000"/>
                  <a:gd name="connsiteY110" fmla="*/ 1231 h 10000"/>
                  <a:gd name="connsiteX111" fmla="*/ 3183 w 10000"/>
                  <a:gd name="connsiteY111" fmla="*/ 1221 h 10000"/>
                  <a:gd name="connsiteX112" fmla="*/ 3175 w 10000"/>
                  <a:gd name="connsiteY112" fmla="*/ 1227 h 10000"/>
                  <a:gd name="connsiteX113" fmla="*/ 3163 w 10000"/>
                  <a:gd name="connsiteY113" fmla="*/ 1237 h 10000"/>
                  <a:gd name="connsiteX114" fmla="*/ 3158 w 10000"/>
                  <a:gd name="connsiteY114" fmla="*/ 1260 h 10000"/>
                  <a:gd name="connsiteX115" fmla="*/ 3158 w 10000"/>
                  <a:gd name="connsiteY115" fmla="*/ 1276 h 10000"/>
                  <a:gd name="connsiteX116" fmla="*/ 3163 w 10000"/>
                  <a:gd name="connsiteY116" fmla="*/ 1295 h 10000"/>
                  <a:gd name="connsiteX117" fmla="*/ 3166 w 10000"/>
                  <a:gd name="connsiteY117" fmla="*/ 1308 h 10000"/>
                  <a:gd name="connsiteX118" fmla="*/ 3158 w 10000"/>
                  <a:gd name="connsiteY118" fmla="*/ 1315 h 10000"/>
                  <a:gd name="connsiteX119" fmla="*/ 3133 w 10000"/>
                  <a:gd name="connsiteY119" fmla="*/ 1299 h 10000"/>
                  <a:gd name="connsiteX120" fmla="*/ 3114 w 10000"/>
                  <a:gd name="connsiteY120" fmla="*/ 1276 h 10000"/>
                  <a:gd name="connsiteX121" fmla="*/ 3078 w 10000"/>
                  <a:gd name="connsiteY121" fmla="*/ 1240 h 10000"/>
                  <a:gd name="connsiteX122" fmla="*/ 3044 w 10000"/>
                  <a:gd name="connsiteY122" fmla="*/ 1227 h 10000"/>
                  <a:gd name="connsiteX123" fmla="*/ 3033 w 10000"/>
                  <a:gd name="connsiteY123" fmla="*/ 1231 h 10000"/>
                  <a:gd name="connsiteX124" fmla="*/ 3036 w 10000"/>
                  <a:gd name="connsiteY124" fmla="*/ 1256 h 10000"/>
                  <a:gd name="connsiteX125" fmla="*/ 3044 w 10000"/>
                  <a:gd name="connsiteY125" fmla="*/ 1266 h 10000"/>
                  <a:gd name="connsiteX126" fmla="*/ 3044 w 10000"/>
                  <a:gd name="connsiteY126" fmla="*/ 1276 h 10000"/>
                  <a:gd name="connsiteX127" fmla="*/ 3036 w 10000"/>
                  <a:gd name="connsiteY127" fmla="*/ 1276 h 10000"/>
                  <a:gd name="connsiteX128" fmla="*/ 3028 w 10000"/>
                  <a:gd name="connsiteY128" fmla="*/ 1266 h 10000"/>
                  <a:gd name="connsiteX129" fmla="*/ 3025 w 10000"/>
                  <a:gd name="connsiteY129" fmla="*/ 1256 h 10000"/>
                  <a:gd name="connsiteX130" fmla="*/ 3008 w 10000"/>
                  <a:gd name="connsiteY130" fmla="*/ 1205 h 10000"/>
                  <a:gd name="connsiteX131" fmla="*/ 3000 w 10000"/>
                  <a:gd name="connsiteY131" fmla="*/ 1192 h 10000"/>
                  <a:gd name="connsiteX132" fmla="*/ 2994 w 10000"/>
                  <a:gd name="connsiteY132" fmla="*/ 1176 h 10000"/>
                  <a:gd name="connsiteX133" fmla="*/ 2986 w 10000"/>
                  <a:gd name="connsiteY133" fmla="*/ 1182 h 10000"/>
                  <a:gd name="connsiteX134" fmla="*/ 2981 w 10000"/>
                  <a:gd name="connsiteY134" fmla="*/ 1192 h 10000"/>
                  <a:gd name="connsiteX135" fmla="*/ 2970 w 10000"/>
                  <a:gd name="connsiteY135" fmla="*/ 1201 h 10000"/>
                  <a:gd name="connsiteX136" fmla="*/ 2956 w 10000"/>
                  <a:gd name="connsiteY136" fmla="*/ 1218 h 10000"/>
                  <a:gd name="connsiteX137" fmla="*/ 2939 w 10000"/>
                  <a:gd name="connsiteY137" fmla="*/ 1240 h 10000"/>
                  <a:gd name="connsiteX138" fmla="*/ 2928 w 10000"/>
                  <a:gd name="connsiteY138" fmla="*/ 1247 h 10000"/>
                  <a:gd name="connsiteX139" fmla="*/ 2922 w 10000"/>
                  <a:gd name="connsiteY139" fmla="*/ 1250 h 10000"/>
                  <a:gd name="connsiteX140" fmla="*/ 2911 w 10000"/>
                  <a:gd name="connsiteY140" fmla="*/ 1250 h 10000"/>
                  <a:gd name="connsiteX141" fmla="*/ 2884 w 10000"/>
                  <a:gd name="connsiteY141" fmla="*/ 1247 h 10000"/>
                  <a:gd name="connsiteX142" fmla="*/ 2864 w 10000"/>
                  <a:gd name="connsiteY142" fmla="*/ 1237 h 10000"/>
                  <a:gd name="connsiteX143" fmla="*/ 2848 w 10000"/>
                  <a:gd name="connsiteY143" fmla="*/ 1231 h 10000"/>
                  <a:gd name="connsiteX144" fmla="*/ 2834 w 10000"/>
                  <a:gd name="connsiteY144" fmla="*/ 1227 h 10000"/>
                  <a:gd name="connsiteX145" fmla="*/ 2831 w 10000"/>
                  <a:gd name="connsiteY145" fmla="*/ 1227 h 10000"/>
                  <a:gd name="connsiteX146" fmla="*/ 2831 w 10000"/>
                  <a:gd name="connsiteY146" fmla="*/ 1221 h 10000"/>
                  <a:gd name="connsiteX147" fmla="*/ 2825 w 10000"/>
                  <a:gd name="connsiteY147" fmla="*/ 1205 h 10000"/>
                  <a:gd name="connsiteX148" fmla="*/ 2823 w 10000"/>
                  <a:gd name="connsiteY148" fmla="*/ 1192 h 10000"/>
                  <a:gd name="connsiteX149" fmla="*/ 2817 w 10000"/>
                  <a:gd name="connsiteY149" fmla="*/ 1182 h 10000"/>
                  <a:gd name="connsiteX150" fmla="*/ 2814 w 10000"/>
                  <a:gd name="connsiteY150" fmla="*/ 1176 h 10000"/>
                  <a:gd name="connsiteX151" fmla="*/ 2792 w 10000"/>
                  <a:gd name="connsiteY151" fmla="*/ 1172 h 10000"/>
                  <a:gd name="connsiteX152" fmla="*/ 2759 w 10000"/>
                  <a:gd name="connsiteY152" fmla="*/ 1156 h 10000"/>
                  <a:gd name="connsiteX153" fmla="*/ 2734 w 10000"/>
                  <a:gd name="connsiteY153" fmla="*/ 1143 h 10000"/>
                  <a:gd name="connsiteX154" fmla="*/ 2695 w 10000"/>
                  <a:gd name="connsiteY154" fmla="*/ 1124 h 10000"/>
                  <a:gd name="connsiteX155" fmla="*/ 2670 w 10000"/>
                  <a:gd name="connsiteY155" fmla="*/ 1108 h 10000"/>
                  <a:gd name="connsiteX156" fmla="*/ 2645 w 10000"/>
                  <a:gd name="connsiteY156" fmla="*/ 1091 h 10000"/>
                  <a:gd name="connsiteX157" fmla="*/ 2618 w 10000"/>
                  <a:gd name="connsiteY157" fmla="*/ 1088 h 10000"/>
                  <a:gd name="connsiteX158" fmla="*/ 2576 w 10000"/>
                  <a:gd name="connsiteY158" fmla="*/ 1088 h 10000"/>
                  <a:gd name="connsiteX159" fmla="*/ 2551 w 10000"/>
                  <a:gd name="connsiteY159" fmla="*/ 1091 h 10000"/>
                  <a:gd name="connsiteX160" fmla="*/ 2521 w 10000"/>
                  <a:gd name="connsiteY160" fmla="*/ 1098 h 10000"/>
                  <a:gd name="connsiteX161" fmla="*/ 2493 w 10000"/>
                  <a:gd name="connsiteY161" fmla="*/ 1104 h 10000"/>
                  <a:gd name="connsiteX162" fmla="*/ 2468 w 10000"/>
                  <a:gd name="connsiteY162" fmla="*/ 1108 h 10000"/>
                  <a:gd name="connsiteX163" fmla="*/ 2404 w 10000"/>
                  <a:gd name="connsiteY163" fmla="*/ 1124 h 10000"/>
                  <a:gd name="connsiteX164" fmla="*/ 2366 w 10000"/>
                  <a:gd name="connsiteY164" fmla="*/ 1133 h 10000"/>
                  <a:gd name="connsiteX165" fmla="*/ 2346 w 10000"/>
                  <a:gd name="connsiteY165" fmla="*/ 1137 h 10000"/>
                  <a:gd name="connsiteX166" fmla="*/ 2294 w 10000"/>
                  <a:gd name="connsiteY166" fmla="*/ 1146 h 10000"/>
                  <a:gd name="connsiteX167" fmla="*/ 2249 w 10000"/>
                  <a:gd name="connsiteY167" fmla="*/ 1156 h 10000"/>
                  <a:gd name="connsiteX168" fmla="*/ 2230 w 10000"/>
                  <a:gd name="connsiteY168" fmla="*/ 1156 h 10000"/>
                  <a:gd name="connsiteX169" fmla="*/ 2222 w 10000"/>
                  <a:gd name="connsiteY169" fmla="*/ 1163 h 10000"/>
                  <a:gd name="connsiteX170" fmla="*/ 2194 w 10000"/>
                  <a:gd name="connsiteY170" fmla="*/ 1163 h 10000"/>
                  <a:gd name="connsiteX171" fmla="*/ 2172 w 10000"/>
                  <a:gd name="connsiteY171" fmla="*/ 1163 h 10000"/>
                  <a:gd name="connsiteX172" fmla="*/ 2147 w 10000"/>
                  <a:gd name="connsiteY172" fmla="*/ 1166 h 10000"/>
                  <a:gd name="connsiteX173" fmla="*/ 2108 w 10000"/>
                  <a:gd name="connsiteY173" fmla="*/ 1166 h 10000"/>
                  <a:gd name="connsiteX174" fmla="*/ 2083 w 10000"/>
                  <a:gd name="connsiteY174" fmla="*/ 1156 h 10000"/>
                  <a:gd name="connsiteX175" fmla="*/ 2042 w 10000"/>
                  <a:gd name="connsiteY175" fmla="*/ 1143 h 10000"/>
                  <a:gd name="connsiteX176" fmla="*/ 2011 w 10000"/>
                  <a:gd name="connsiteY176" fmla="*/ 1143 h 10000"/>
                  <a:gd name="connsiteX177" fmla="*/ 1994 w 10000"/>
                  <a:gd name="connsiteY177" fmla="*/ 1146 h 10000"/>
                  <a:gd name="connsiteX178" fmla="*/ 1967 w 10000"/>
                  <a:gd name="connsiteY178" fmla="*/ 1156 h 10000"/>
                  <a:gd name="connsiteX179" fmla="*/ 1903 w 10000"/>
                  <a:gd name="connsiteY179" fmla="*/ 1176 h 10000"/>
                  <a:gd name="connsiteX180" fmla="*/ 1873 w 10000"/>
                  <a:gd name="connsiteY180" fmla="*/ 1182 h 10000"/>
                  <a:gd name="connsiteX181" fmla="*/ 1850 w 10000"/>
                  <a:gd name="connsiteY181" fmla="*/ 1185 h 10000"/>
                  <a:gd name="connsiteX182" fmla="*/ 1842 w 10000"/>
                  <a:gd name="connsiteY182" fmla="*/ 1192 h 10000"/>
                  <a:gd name="connsiteX183" fmla="*/ 1823 w 10000"/>
                  <a:gd name="connsiteY183" fmla="*/ 1195 h 10000"/>
                  <a:gd name="connsiteX184" fmla="*/ 1814 w 10000"/>
                  <a:gd name="connsiteY184" fmla="*/ 1201 h 10000"/>
                  <a:gd name="connsiteX185" fmla="*/ 1792 w 10000"/>
                  <a:gd name="connsiteY185" fmla="*/ 1218 h 10000"/>
                  <a:gd name="connsiteX186" fmla="*/ 1767 w 10000"/>
                  <a:gd name="connsiteY186" fmla="*/ 1231 h 10000"/>
                  <a:gd name="connsiteX187" fmla="*/ 1717 w 10000"/>
                  <a:gd name="connsiteY187" fmla="*/ 1266 h 10000"/>
                  <a:gd name="connsiteX188" fmla="*/ 1695 w 10000"/>
                  <a:gd name="connsiteY188" fmla="*/ 1279 h 10000"/>
                  <a:gd name="connsiteX189" fmla="*/ 1654 w 10000"/>
                  <a:gd name="connsiteY189" fmla="*/ 1308 h 10000"/>
                  <a:gd name="connsiteX190" fmla="*/ 1620 w 10000"/>
                  <a:gd name="connsiteY190" fmla="*/ 1334 h 10000"/>
                  <a:gd name="connsiteX191" fmla="*/ 1590 w 10000"/>
                  <a:gd name="connsiteY191" fmla="*/ 1360 h 10000"/>
                  <a:gd name="connsiteX192" fmla="*/ 1565 w 10000"/>
                  <a:gd name="connsiteY192" fmla="*/ 1380 h 10000"/>
                  <a:gd name="connsiteX193" fmla="*/ 1532 w 10000"/>
                  <a:gd name="connsiteY193" fmla="*/ 1402 h 10000"/>
                  <a:gd name="connsiteX194" fmla="*/ 1501 w 10000"/>
                  <a:gd name="connsiteY194" fmla="*/ 1418 h 10000"/>
                  <a:gd name="connsiteX195" fmla="*/ 1460 w 10000"/>
                  <a:gd name="connsiteY195" fmla="*/ 1438 h 10000"/>
                  <a:gd name="connsiteX196" fmla="*/ 1435 w 10000"/>
                  <a:gd name="connsiteY196" fmla="*/ 1454 h 10000"/>
                  <a:gd name="connsiteX197" fmla="*/ 1421 w 10000"/>
                  <a:gd name="connsiteY197" fmla="*/ 1464 h 10000"/>
                  <a:gd name="connsiteX198" fmla="*/ 1380 w 10000"/>
                  <a:gd name="connsiteY198" fmla="*/ 1473 h 10000"/>
                  <a:gd name="connsiteX199" fmla="*/ 1324 w 10000"/>
                  <a:gd name="connsiteY199" fmla="*/ 1477 h 10000"/>
                  <a:gd name="connsiteX200" fmla="*/ 1274 w 10000"/>
                  <a:gd name="connsiteY200" fmla="*/ 1483 h 10000"/>
                  <a:gd name="connsiteX201" fmla="*/ 1244 w 10000"/>
                  <a:gd name="connsiteY201" fmla="*/ 1486 h 10000"/>
                  <a:gd name="connsiteX202" fmla="*/ 1233 w 10000"/>
                  <a:gd name="connsiteY202" fmla="*/ 1486 h 10000"/>
                  <a:gd name="connsiteX203" fmla="*/ 1197 w 10000"/>
                  <a:gd name="connsiteY203" fmla="*/ 1493 h 10000"/>
                  <a:gd name="connsiteX204" fmla="*/ 1180 w 10000"/>
                  <a:gd name="connsiteY204" fmla="*/ 1496 h 10000"/>
                  <a:gd name="connsiteX205" fmla="*/ 1169 w 10000"/>
                  <a:gd name="connsiteY205" fmla="*/ 1496 h 10000"/>
                  <a:gd name="connsiteX206" fmla="*/ 1161 w 10000"/>
                  <a:gd name="connsiteY206" fmla="*/ 1503 h 10000"/>
                  <a:gd name="connsiteX207" fmla="*/ 1155 w 10000"/>
                  <a:gd name="connsiteY207" fmla="*/ 1503 h 10000"/>
                  <a:gd name="connsiteX208" fmla="*/ 501 w 10000"/>
                  <a:gd name="connsiteY208" fmla="*/ 2277 h 10000"/>
                  <a:gd name="connsiteX209" fmla="*/ 396 w 10000"/>
                  <a:gd name="connsiteY209" fmla="*/ 2532 h 10000"/>
                  <a:gd name="connsiteX210" fmla="*/ 324 w 10000"/>
                  <a:gd name="connsiteY210" fmla="*/ 2759 h 10000"/>
                  <a:gd name="connsiteX211" fmla="*/ 274 w 10000"/>
                  <a:gd name="connsiteY211" fmla="*/ 2866 h 10000"/>
                  <a:gd name="connsiteX212" fmla="*/ 202 w 10000"/>
                  <a:gd name="connsiteY212" fmla="*/ 3008 h 10000"/>
                  <a:gd name="connsiteX213" fmla="*/ 211 w 10000"/>
                  <a:gd name="connsiteY213" fmla="*/ 3177 h 10000"/>
                  <a:gd name="connsiteX214" fmla="*/ 235 w 10000"/>
                  <a:gd name="connsiteY214" fmla="*/ 3368 h 10000"/>
                  <a:gd name="connsiteX215" fmla="*/ 266 w 10000"/>
                  <a:gd name="connsiteY215" fmla="*/ 3595 h 10000"/>
                  <a:gd name="connsiteX216" fmla="*/ 299 w 10000"/>
                  <a:gd name="connsiteY216" fmla="*/ 3831 h 10000"/>
                  <a:gd name="connsiteX217" fmla="*/ 305 w 10000"/>
                  <a:gd name="connsiteY217" fmla="*/ 3863 h 10000"/>
                  <a:gd name="connsiteX218" fmla="*/ 341 w 10000"/>
                  <a:gd name="connsiteY218" fmla="*/ 3941 h 10000"/>
                  <a:gd name="connsiteX219" fmla="*/ 186 w 10000"/>
                  <a:gd name="connsiteY219" fmla="*/ 3935 h 10000"/>
                  <a:gd name="connsiteX220" fmla="*/ 30 w 10000"/>
                  <a:gd name="connsiteY220" fmla="*/ 3925 h 10000"/>
                  <a:gd name="connsiteX221" fmla="*/ 0 w 10000"/>
                  <a:gd name="connsiteY221" fmla="*/ 4054 h 10000"/>
                  <a:gd name="connsiteX222" fmla="*/ 14 w 10000"/>
                  <a:gd name="connsiteY222" fmla="*/ 4152 h 10000"/>
                  <a:gd name="connsiteX223" fmla="*/ 22 w 10000"/>
                  <a:gd name="connsiteY223" fmla="*/ 4242 h 10000"/>
                  <a:gd name="connsiteX224" fmla="*/ 30 w 10000"/>
                  <a:gd name="connsiteY224" fmla="*/ 4291 h 10000"/>
                  <a:gd name="connsiteX225" fmla="*/ 102 w 10000"/>
                  <a:gd name="connsiteY225" fmla="*/ 4271 h 10000"/>
                  <a:gd name="connsiteX226" fmla="*/ 155 w 10000"/>
                  <a:gd name="connsiteY226" fmla="*/ 4262 h 10000"/>
                  <a:gd name="connsiteX227" fmla="*/ 410 w 10000"/>
                  <a:gd name="connsiteY227" fmla="*/ 4255 h 10000"/>
                  <a:gd name="connsiteX228" fmla="*/ 418 w 10000"/>
                  <a:gd name="connsiteY228" fmla="*/ 4385 h 10000"/>
                  <a:gd name="connsiteX229" fmla="*/ 429 w 10000"/>
                  <a:gd name="connsiteY229" fmla="*/ 4543 h 10000"/>
                  <a:gd name="connsiteX230" fmla="*/ 443 w 10000"/>
                  <a:gd name="connsiteY230" fmla="*/ 4585 h 10000"/>
                  <a:gd name="connsiteX231" fmla="*/ 465 w 10000"/>
                  <a:gd name="connsiteY231" fmla="*/ 4611 h 10000"/>
                  <a:gd name="connsiteX232" fmla="*/ 468 w 10000"/>
                  <a:gd name="connsiteY232" fmla="*/ 4621 h 10000"/>
                  <a:gd name="connsiteX233" fmla="*/ 474 w 10000"/>
                  <a:gd name="connsiteY233" fmla="*/ 4679 h 10000"/>
                  <a:gd name="connsiteX234" fmla="*/ 554 w 10000"/>
                  <a:gd name="connsiteY234" fmla="*/ 4738 h 10000"/>
                  <a:gd name="connsiteX235" fmla="*/ 637 w 10000"/>
                  <a:gd name="connsiteY235" fmla="*/ 4809 h 10000"/>
                  <a:gd name="connsiteX236" fmla="*/ 704 w 10000"/>
                  <a:gd name="connsiteY236" fmla="*/ 4851 h 10000"/>
                  <a:gd name="connsiteX237" fmla="*/ 740 w 10000"/>
                  <a:gd name="connsiteY237" fmla="*/ 4893 h 10000"/>
                  <a:gd name="connsiteX238" fmla="*/ 756 w 10000"/>
                  <a:gd name="connsiteY238" fmla="*/ 4896 h 10000"/>
                  <a:gd name="connsiteX239" fmla="*/ 767 w 10000"/>
                  <a:gd name="connsiteY239" fmla="*/ 4880 h 10000"/>
                  <a:gd name="connsiteX240" fmla="*/ 806 w 10000"/>
                  <a:gd name="connsiteY240" fmla="*/ 4945 h 10000"/>
                  <a:gd name="connsiteX241" fmla="*/ 886 w 10000"/>
                  <a:gd name="connsiteY241" fmla="*/ 5078 h 10000"/>
                  <a:gd name="connsiteX242" fmla="*/ 911 w 10000"/>
                  <a:gd name="connsiteY242" fmla="*/ 5130 h 10000"/>
                  <a:gd name="connsiteX243" fmla="*/ 920 w 10000"/>
                  <a:gd name="connsiteY243" fmla="*/ 5191 h 10000"/>
                  <a:gd name="connsiteX244" fmla="*/ 920 w 10000"/>
                  <a:gd name="connsiteY244" fmla="*/ 5220 h 10000"/>
                  <a:gd name="connsiteX245" fmla="*/ 911 w 10000"/>
                  <a:gd name="connsiteY245" fmla="*/ 5314 h 10000"/>
                  <a:gd name="connsiteX246" fmla="*/ 898 w 10000"/>
                  <a:gd name="connsiteY246" fmla="*/ 5369 h 10000"/>
                  <a:gd name="connsiteX247" fmla="*/ 895 w 10000"/>
                  <a:gd name="connsiteY247" fmla="*/ 5385 h 10000"/>
                  <a:gd name="connsiteX248" fmla="*/ 895 w 10000"/>
                  <a:gd name="connsiteY248" fmla="*/ 5405 h 10000"/>
                  <a:gd name="connsiteX249" fmla="*/ 898 w 10000"/>
                  <a:gd name="connsiteY249" fmla="*/ 5434 h 10000"/>
                  <a:gd name="connsiteX250" fmla="*/ 911 w 10000"/>
                  <a:gd name="connsiteY250" fmla="*/ 5463 h 10000"/>
                  <a:gd name="connsiteX251" fmla="*/ 920 w 10000"/>
                  <a:gd name="connsiteY251" fmla="*/ 5492 h 10000"/>
                  <a:gd name="connsiteX252" fmla="*/ 934 w 10000"/>
                  <a:gd name="connsiteY252" fmla="*/ 5518 h 10000"/>
                  <a:gd name="connsiteX253" fmla="*/ 1169 w 10000"/>
                  <a:gd name="connsiteY253" fmla="*/ 5738 h 10000"/>
                  <a:gd name="connsiteX254" fmla="*/ 1188 w 10000"/>
                  <a:gd name="connsiteY254" fmla="*/ 5755 h 10000"/>
                  <a:gd name="connsiteX255" fmla="*/ 1216 w 10000"/>
                  <a:gd name="connsiteY255" fmla="*/ 5758 h 10000"/>
                  <a:gd name="connsiteX256" fmla="*/ 1313 w 10000"/>
                  <a:gd name="connsiteY256" fmla="*/ 5774 h 10000"/>
                  <a:gd name="connsiteX257" fmla="*/ 1349 w 10000"/>
                  <a:gd name="connsiteY257" fmla="*/ 5787 h 10000"/>
                  <a:gd name="connsiteX258" fmla="*/ 1393 w 10000"/>
                  <a:gd name="connsiteY258" fmla="*/ 5793 h 10000"/>
                  <a:gd name="connsiteX259" fmla="*/ 1393 w 10000"/>
                  <a:gd name="connsiteY259" fmla="*/ 5797 h 10000"/>
                  <a:gd name="connsiteX260" fmla="*/ 1421 w 10000"/>
                  <a:gd name="connsiteY260" fmla="*/ 5810 h 10000"/>
                  <a:gd name="connsiteX261" fmla="*/ 1446 w 10000"/>
                  <a:gd name="connsiteY261" fmla="*/ 5829 h 10000"/>
                  <a:gd name="connsiteX262" fmla="*/ 1460 w 10000"/>
                  <a:gd name="connsiteY262" fmla="*/ 5842 h 10000"/>
                  <a:gd name="connsiteX263" fmla="*/ 1476 w 10000"/>
                  <a:gd name="connsiteY263" fmla="*/ 5848 h 10000"/>
                  <a:gd name="connsiteX264" fmla="*/ 1501 w 10000"/>
                  <a:gd name="connsiteY264" fmla="*/ 5852 h 10000"/>
                  <a:gd name="connsiteX265" fmla="*/ 1532 w 10000"/>
                  <a:gd name="connsiteY265" fmla="*/ 5887 h 10000"/>
                  <a:gd name="connsiteX266" fmla="*/ 1565 w 10000"/>
                  <a:gd name="connsiteY266" fmla="*/ 5942 h 10000"/>
                  <a:gd name="connsiteX267" fmla="*/ 1587 w 10000"/>
                  <a:gd name="connsiteY267" fmla="*/ 5972 h 10000"/>
                  <a:gd name="connsiteX268" fmla="*/ 1612 w 10000"/>
                  <a:gd name="connsiteY268" fmla="*/ 5955 h 10000"/>
                  <a:gd name="connsiteX269" fmla="*/ 1679 w 10000"/>
                  <a:gd name="connsiteY269" fmla="*/ 6049 h 10000"/>
                  <a:gd name="connsiteX270" fmla="*/ 1720 w 10000"/>
                  <a:gd name="connsiteY270" fmla="*/ 6108 h 10000"/>
                  <a:gd name="connsiteX271" fmla="*/ 1751 w 10000"/>
                  <a:gd name="connsiteY271" fmla="*/ 6133 h 10000"/>
                  <a:gd name="connsiteX272" fmla="*/ 1792 w 10000"/>
                  <a:gd name="connsiteY272" fmla="*/ 6169 h 10000"/>
                  <a:gd name="connsiteX273" fmla="*/ 1801 w 10000"/>
                  <a:gd name="connsiteY273" fmla="*/ 6172 h 10000"/>
                  <a:gd name="connsiteX274" fmla="*/ 1814 w 10000"/>
                  <a:gd name="connsiteY274" fmla="*/ 6286 h 10000"/>
                  <a:gd name="connsiteX275" fmla="*/ 1817 w 10000"/>
                  <a:gd name="connsiteY275" fmla="*/ 6331 h 10000"/>
                  <a:gd name="connsiteX276" fmla="*/ 1809 w 10000"/>
                  <a:gd name="connsiteY276" fmla="*/ 6444 h 10000"/>
                  <a:gd name="connsiteX277" fmla="*/ 1801 w 10000"/>
                  <a:gd name="connsiteY277" fmla="*/ 6499 h 10000"/>
                  <a:gd name="connsiteX278" fmla="*/ 1781 w 10000"/>
                  <a:gd name="connsiteY278" fmla="*/ 6522 h 10000"/>
                  <a:gd name="connsiteX279" fmla="*/ 1773 w 10000"/>
                  <a:gd name="connsiteY279" fmla="*/ 6541 h 10000"/>
                  <a:gd name="connsiteX280" fmla="*/ 1762 w 10000"/>
                  <a:gd name="connsiteY280" fmla="*/ 6571 h 10000"/>
                  <a:gd name="connsiteX281" fmla="*/ 1767 w 10000"/>
                  <a:gd name="connsiteY281" fmla="*/ 6622 h 10000"/>
                  <a:gd name="connsiteX282" fmla="*/ 1767 w 10000"/>
                  <a:gd name="connsiteY282" fmla="*/ 6665 h 10000"/>
                  <a:gd name="connsiteX283" fmla="*/ 1767 w 10000"/>
                  <a:gd name="connsiteY283" fmla="*/ 6694 h 10000"/>
                  <a:gd name="connsiteX284" fmla="*/ 1776 w 10000"/>
                  <a:gd name="connsiteY284" fmla="*/ 6726 h 10000"/>
                  <a:gd name="connsiteX285" fmla="*/ 1776 w 10000"/>
                  <a:gd name="connsiteY285" fmla="*/ 6745 h 10000"/>
                  <a:gd name="connsiteX286" fmla="*/ 1767 w 10000"/>
                  <a:gd name="connsiteY286" fmla="*/ 6765 h 10000"/>
                  <a:gd name="connsiteX287" fmla="*/ 1762 w 10000"/>
                  <a:gd name="connsiteY287" fmla="*/ 6804 h 10000"/>
                  <a:gd name="connsiteX288" fmla="*/ 1753 w 10000"/>
                  <a:gd name="connsiteY288" fmla="*/ 6839 h 10000"/>
                  <a:gd name="connsiteX289" fmla="*/ 1742 w 10000"/>
                  <a:gd name="connsiteY289" fmla="*/ 6849 h 10000"/>
                  <a:gd name="connsiteX290" fmla="*/ 1726 w 10000"/>
                  <a:gd name="connsiteY290" fmla="*/ 6849 h 10000"/>
                  <a:gd name="connsiteX291" fmla="*/ 1712 w 10000"/>
                  <a:gd name="connsiteY291" fmla="*/ 6852 h 10000"/>
                  <a:gd name="connsiteX292" fmla="*/ 1640 w 10000"/>
                  <a:gd name="connsiteY292" fmla="*/ 6953 h 10000"/>
                  <a:gd name="connsiteX293" fmla="*/ 1493 w 10000"/>
                  <a:gd name="connsiteY293" fmla="*/ 7105 h 10000"/>
                  <a:gd name="connsiteX294" fmla="*/ 1490 w 10000"/>
                  <a:gd name="connsiteY294" fmla="*/ 7124 h 10000"/>
                  <a:gd name="connsiteX295" fmla="*/ 1468 w 10000"/>
                  <a:gd name="connsiteY295" fmla="*/ 7137 h 10000"/>
                  <a:gd name="connsiteX296" fmla="*/ 1454 w 10000"/>
                  <a:gd name="connsiteY296" fmla="*/ 7144 h 10000"/>
                  <a:gd name="connsiteX297" fmla="*/ 1452 w 10000"/>
                  <a:gd name="connsiteY297" fmla="*/ 7157 h 10000"/>
                  <a:gd name="connsiteX298" fmla="*/ 1446 w 10000"/>
                  <a:gd name="connsiteY298" fmla="*/ 7199 h 10000"/>
                  <a:gd name="connsiteX299" fmla="*/ 1476 w 10000"/>
                  <a:gd name="connsiteY299" fmla="*/ 7247 h 10000"/>
                  <a:gd name="connsiteX300" fmla="*/ 1501 w 10000"/>
                  <a:gd name="connsiteY300" fmla="*/ 7270 h 10000"/>
                  <a:gd name="connsiteX301" fmla="*/ 1518 w 10000"/>
                  <a:gd name="connsiteY301" fmla="*/ 7286 h 10000"/>
                  <a:gd name="connsiteX302" fmla="*/ 1524 w 10000"/>
                  <a:gd name="connsiteY302" fmla="*/ 7306 h 10000"/>
                  <a:gd name="connsiteX303" fmla="*/ 1540 w 10000"/>
                  <a:gd name="connsiteY303" fmla="*/ 7322 h 10000"/>
                  <a:gd name="connsiteX304" fmla="*/ 1565 w 10000"/>
                  <a:gd name="connsiteY304" fmla="*/ 7325 h 10000"/>
                  <a:gd name="connsiteX305" fmla="*/ 1590 w 10000"/>
                  <a:gd name="connsiteY305" fmla="*/ 7332 h 10000"/>
                  <a:gd name="connsiteX306" fmla="*/ 1615 w 10000"/>
                  <a:gd name="connsiteY306" fmla="*/ 7345 h 10000"/>
                  <a:gd name="connsiteX307" fmla="*/ 1662 w 10000"/>
                  <a:gd name="connsiteY307" fmla="*/ 7370 h 10000"/>
                  <a:gd name="connsiteX308" fmla="*/ 1670 w 10000"/>
                  <a:gd name="connsiteY308" fmla="*/ 7351 h 10000"/>
                  <a:gd name="connsiteX309" fmla="*/ 1726 w 10000"/>
                  <a:gd name="connsiteY309" fmla="*/ 7354 h 10000"/>
                  <a:gd name="connsiteX310" fmla="*/ 1726 w 10000"/>
                  <a:gd name="connsiteY310" fmla="*/ 7400 h 10000"/>
                  <a:gd name="connsiteX311" fmla="*/ 1773 w 10000"/>
                  <a:gd name="connsiteY311" fmla="*/ 7409 h 10000"/>
                  <a:gd name="connsiteX312" fmla="*/ 1806 w 10000"/>
                  <a:gd name="connsiteY312" fmla="*/ 7416 h 10000"/>
                  <a:gd name="connsiteX313" fmla="*/ 1839 w 10000"/>
                  <a:gd name="connsiteY313" fmla="*/ 7403 h 10000"/>
                  <a:gd name="connsiteX314" fmla="*/ 1886 w 10000"/>
                  <a:gd name="connsiteY314" fmla="*/ 7403 h 10000"/>
                  <a:gd name="connsiteX315" fmla="*/ 1898 w 10000"/>
                  <a:gd name="connsiteY315" fmla="*/ 7403 h 10000"/>
                  <a:gd name="connsiteX316" fmla="*/ 1914 w 10000"/>
                  <a:gd name="connsiteY316" fmla="*/ 7494 h 10000"/>
                  <a:gd name="connsiteX317" fmla="*/ 1895 w 10000"/>
                  <a:gd name="connsiteY317" fmla="*/ 7523 h 10000"/>
                  <a:gd name="connsiteX318" fmla="*/ 1825 w 10000"/>
                  <a:gd name="connsiteY318" fmla="*/ 7617 h 10000"/>
                  <a:gd name="connsiteX319" fmla="*/ 1776 w 10000"/>
                  <a:gd name="connsiteY319" fmla="*/ 7691 h 10000"/>
                  <a:gd name="connsiteX320" fmla="*/ 1781 w 10000"/>
                  <a:gd name="connsiteY320" fmla="*/ 7723 h 10000"/>
                  <a:gd name="connsiteX321" fmla="*/ 1767 w 10000"/>
                  <a:gd name="connsiteY321" fmla="*/ 7759 h 10000"/>
                  <a:gd name="connsiteX322" fmla="*/ 1762 w 10000"/>
                  <a:gd name="connsiteY322" fmla="*/ 7817 h 10000"/>
                  <a:gd name="connsiteX323" fmla="*/ 1762 w 10000"/>
                  <a:gd name="connsiteY323" fmla="*/ 7856 h 10000"/>
                  <a:gd name="connsiteX324" fmla="*/ 1776 w 10000"/>
                  <a:gd name="connsiteY324" fmla="*/ 7892 h 10000"/>
                  <a:gd name="connsiteX325" fmla="*/ 1784 w 10000"/>
                  <a:gd name="connsiteY325" fmla="*/ 7902 h 10000"/>
                  <a:gd name="connsiteX326" fmla="*/ 1801 w 10000"/>
                  <a:gd name="connsiteY326" fmla="*/ 7908 h 10000"/>
                  <a:gd name="connsiteX327" fmla="*/ 1809 w 10000"/>
                  <a:gd name="connsiteY327" fmla="*/ 7911 h 10000"/>
                  <a:gd name="connsiteX328" fmla="*/ 1801 w 10000"/>
                  <a:gd name="connsiteY328" fmla="*/ 7940 h 10000"/>
                  <a:gd name="connsiteX329" fmla="*/ 1798 w 10000"/>
                  <a:gd name="connsiteY329" fmla="*/ 7979 h 10000"/>
                  <a:gd name="connsiteX330" fmla="*/ 1806 w 10000"/>
                  <a:gd name="connsiteY330" fmla="*/ 8002 h 10000"/>
                  <a:gd name="connsiteX331" fmla="*/ 1823 w 10000"/>
                  <a:gd name="connsiteY331" fmla="*/ 8021 h 10000"/>
                  <a:gd name="connsiteX332" fmla="*/ 1834 w 10000"/>
                  <a:gd name="connsiteY332" fmla="*/ 8044 h 10000"/>
                  <a:gd name="connsiteX333" fmla="*/ 1839 w 10000"/>
                  <a:gd name="connsiteY333" fmla="*/ 8073 h 10000"/>
                  <a:gd name="connsiteX334" fmla="*/ 1842 w 10000"/>
                  <a:gd name="connsiteY334" fmla="*/ 8106 h 10000"/>
                  <a:gd name="connsiteX335" fmla="*/ 1839 w 10000"/>
                  <a:gd name="connsiteY335" fmla="*/ 8144 h 10000"/>
                  <a:gd name="connsiteX336" fmla="*/ 1856 w 10000"/>
                  <a:gd name="connsiteY336" fmla="*/ 8164 h 10000"/>
                  <a:gd name="connsiteX337" fmla="*/ 1886 w 10000"/>
                  <a:gd name="connsiteY337" fmla="*/ 8193 h 10000"/>
                  <a:gd name="connsiteX338" fmla="*/ 1922 w 10000"/>
                  <a:gd name="connsiteY338" fmla="*/ 8206 h 10000"/>
                  <a:gd name="connsiteX339" fmla="*/ 1967 w 10000"/>
                  <a:gd name="connsiteY339" fmla="*/ 8203 h 10000"/>
                  <a:gd name="connsiteX340" fmla="*/ 1986 w 10000"/>
                  <a:gd name="connsiteY340" fmla="*/ 8212 h 10000"/>
                  <a:gd name="connsiteX341" fmla="*/ 2000 w 10000"/>
                  <a:gd name="connsiteY341" fmla="*/ 8232 h 10000"/>
                  <a:gd name="connsiteX342" fmla="*/ 2033 w 10000"/>
                  <a:gd name="connsiteY342" fmla="*/ 8258 h 10000"/>
                  <a:gd name="connsiteX343" fmla="*/ 2050 w 10000"/>
                  <a:gd name="connsiteY343" fmla="*/ 8271 h 10000"/>
                  <a:gd name="connsiteX344" fmla="*/ 2089 w 10000"/>
                  <a:gd name="connsiteY344" fmla="*/ 8280 h 10000"/>
                  <a:gd name="connsiteX345" fmla="*/ 2122 w 10000"/>
                  <a:gd name="connsiteY345" fmla="*/ 8300 h 10000"/>
                  <a:gd name="connsiteX346" fmla="*/ 2163 w 10000"/>
                  <a:gd name="connsiteY346" fmla="*/ 8332 h 10000"/>
                  <a:gd name="connsiteX347" fmla="*/ 2172 w 10000"/>
                  <a:gd name="connsiteY347" fmla="*/ 8335 h 10000"/>
                  <a:gd name="connsiteX348" fmla="*/ 2177 w 10000"/>
                  <a:gd name="connsiteY348" fmla="*/ 8345 h 10000"/>
                  <a:gd name="connsiteX349" fmla="*/ 2163 w 10000"/>
                  <a:gd name="connsiteY349" fmla="*/ 8371 h 10000"/>
                  <a:gd name="connsiteX350" fmla="*/ 2139 w 10000"/>
                  <a:gd name="connsiteY350" fmla="*/ 8423 h 10000"/>
                  <a:gd name="connsiteX351" fmla="*/ 2130 w 10000"/>
                  <a:gd name="connsiteY351" fmla="*/ 8439 h 10000"/>
                  <a:gd name="connsiteX352" fmla="*/ 2105 w 10000"/>
                  <a:gd name="connsiteY352" fmla="*/ 8446 h 10000"/>
                  <a:gd name="connsiteX353" fmla="*/ 2080 w 10000"/>
                  <a:gd name="connsiteY353" fmla="*/ 8449 h 10000"/>
                  <a:gd name="connsiteX354" fmla="*/ 2075 w 10000"/>
                  <a:gd name="connsiteY354" fmla="*/ 8459 h 10000"/>
                  <a:gd name="connsiteX355" fmla="*/ 2072 w 10000"/>
                  <a:gd name="connsiteY355" fmla="*/ 8475 h 10000"/>
                  <a:gd name="connsiteX356" fmla="*/ 2080 w 10000"/>
                  <a:gd name="connsiteY356" fmla="*/ 8484 h 10000"/>
                  <a:gd name="connsiteX357" fmla="*/ 2100 w 10000"/>
                  <a:gd name="connsiteY357" fmla="*/ 8475 h 10000"/>
                  <a:gd name="connsiteX358" fmla="*/ 2141 w 10000"/>
                  <a:gd name="connsiteY358" fmla="*/ 8478 h 10000"/>
                  <a:gd name="connsiteX359" fmla="*/ 2172 w 10000"/>
                  <a:gd name="connsiteY359" fmla="*/ 8475 h 10000"/>
                  <a:gd name="connsiteX360" fmla="*/ 2188 w 10000"/>
                  <a:gd name="connsiteY360" fmla="*/ 8475 h 10000"/>
                  <a:gd name="connsiteX361" fmla="*/ 2222 w 10000"/>
                  <a:gd name="connsiteY361" fmla="*/ 8497 h 10000"/>
                  <a:gd name="connsiteX362" fmla="*/ 2252 w 10000"/>
                  <a:gd name="connsiteY362" fmla="*/ 8514 h 10000"/>
                  <a:gd name="connsiteX363" fmla="*/ 2274 w 10000"/>
                  <a:gd name="connsiteY363" fmla="*/ 8514 h 10000"/>
                  <a:gd name="connsiteX364" fmla="*/ 2299 w 10000"/>
                  <a:gd name="connsiteY364" fmla="*/ 8504 h 10000"/>
                  <a:gd name="connsiteX365" fmla="*/ 2310 w 10000"/>
                  <a:gd name="connsiteY365" fmla="*/ 8504 h 10000"/>
                  <a:gd name="connsiteX366" fmla="*/ 2319 w 10000"/>
                  <a:gd name="connsiteY366" fmla="*/ 8484 h 10000"/>
                  <a:gd name="connsiteX367" fmla="*/ 2338 w 10000"/>
                  <a:gd name="connsiteY367" fmla="*/ 8494 h 10000"/>
                  <a:gd name="connsiteX368" fmla="*/ 2338 w 10000"/>
                  <a:gd name="connsiteY368" fmla="*/ 8552 h 10000"/>
                  <a:gd name="connsiteX369" fmla="*/ 2366 w 10000"/>
                  <a:gd name="connsiteY369" fmla="*/ 8572 h 10000"/>
                  <a:gd name="connsiteX370" fmla="*/ 2382 w 10000"/>
                  <a:gd name="connsiteY370" fmla="*/ 8582 h 10000"/>
                  <a:gd name="connsiteX371" fmla="*/ 2435 w 10000"/>
                  <a:gd name="connsiteY371" fmla="*/ 8552 h 10000"/>
                  <a:gd name="connsiteX372" fmla="*/ 2443 w 10000"/>
                  <a:gd name="connsiteY372" fmla="*/ 8552 h 10000"/>
                  <a:gd name="connsiteX373" fmla="*/ 2454 w 10000"/>
                  <a:gd name="connsiteY373" fmla="*/ 8552 h 10000"/>
                  <a:gd name="connsiteX374" fmla="*/ 2471 w 10000"/>
                  <a:gd name="connsiteY374" fmla="*/ 8546 h 10000"/>
                  <a:gd name="connsiteX375" fmla="*/ 2488 w 10000"/>
                  <a:gd name="connsiteY375" fmla="*/ 8536 h 10000"/>
                  <a:gd name="connsiteX376" fmla="*/ 2501 w 10000"/>
                  <a:gd name="connsiteY376" fmla="*/ 8533 h 10000"/>
                  <a:gd name="connsiteX377" fmla="*/ 2512 w 10000"/>
                  <a:gd name="connsiteY377" fmla="*/ 8533 h 10000"/>
                  <a:gd name="connsiteX378" fmla="*/ 2521 w 10000"/>
                  <a:gd name="connsiteY378" fmla="*/ 8546 h 10000"/>
                  <a:gd name="connsiteX379" fmla="*/ 2521 w 10000"/>
                  <a:gd name="connsiteY379" fmla="*/ 8572 h 10000"/>
                  <a:gd name="connsiteX380" fmla="*/ 2535 w 10000"/>
                  <a:gd name="connsiteY380" fmla="*/ 8588 h 10000"/>
                  <a:gd name="connsiteX381" fmla="*/ 2551 w 10000"/>
                  <a:gd name="connsiteY381" fmla="*/ 8582 h 10000"/>
                  <a:gd name="connsiteX382" fmla="*/ 2560 w 10000"/>
                  <a:gd name="connsiteY382" fmla="*/ 8582 h 10000"/>
                  <a:gd name="connsiteX383" fmla="*/ 2573 w 10000"/>
                  <a:gd name="connsiteY383" fmla="*/ 8588 h 10000"/>
                  <a:gd name="connsiteX384" fmla="*/ 2584 w 10000"/>
                  <a:gd name="connsiteY384" fmla="*/ 8591 h 10000"/>
                  <a:gd name="connsiteX385" fmla="*/ 2590 w 10000"/>
                  <a:gd name="connsiteY385" fmla="*/ 8598 h 10000"/>
                  <a:gd name="connsiteX386" fmla="*/ 2598 w 10000"/>
                  <a:gd name="connsiteY386" fmla="*/ 8608 h 10000"/>
                  <a:gd name="connsiteX387" fmla="*/ 2607 w 10000"/>
                  <a:gd name="connsiteY387" fmla="*/ 8617 h 10000"/>
                  <a:gd name="connsiteX388" fmla="*/ 2618 w 10000"/>
                  <a:gd name="connsiteY388" fmla="*/ 8617 h 10000"/>
                  <a:gd name="connsiteX389" fmla="*/ 2640 w 10000"/>
                  <a:gd name="connsiteY389" fmla="*/ 8608 h 10000"/>
                  <a:gd name="connsiteX390" fmla="*/ 2670 w 10000"/>
                  <a:gd name="connsiteY390" fmla="*/ 8598 h 10000"/>
                  <a:gd name="connsiteX391" fmla="*/ 2673 w 10000"/>
                  <a:gd name="connsiteY391" fmla="*/ 8598 h 10000"/>
                  <a:gd name="connsiteX392" fmla="*/ 2690 w 10000"/>
                  <a:gd name="connsiteY392" fmla="*/ 8598 h 10000"/>
                  <a:gd name="connsiteX393" fmla="*/ 2698 w 10000"/>
                  <a:gd name="connsiteY393" fmla="*/ 8598 h 10000"/>
                  <a:gd name="connsiteX394" fmla="*/ 2712 w 10000"/>
                  <a:gd name="connsiteY394" fmla="*/ 8598 h 10000"/>
                  <a:gd name="connsiteX395" fmla="*/ 2726 w 10000"/>
                  <a:gd name="connsiteY395" fmla="*/ 8591 h 10000"/>
                  <a:gd name="connsiteX396" fmla="*/ 2737 w 10000"/>
                  <a:gd name="connsiteY396" fmla="*/ 8588 h 10000"/>
                  <a:gd name="connsiteX397" fmla="*/ 2759 w 10000"/>
                  <a:gd name="connsiteY397" fmla="*/ 8582 h 10000"/>
                  <a:gd name="connsiteX398" fmla="*/ 2770 w 10000"/>
                  <a:gd name="connsiteY398" fmla="*/ 8578 h 10000"/>
                  <a:gd name="connsiteX399" fmla="*/ 2784 w 10000"/>
                  <a:gd name="connsiteY399" fmla="*/ 8572 h 10000"/>
                  <a:gd name="connsiteX400" fmla="*/ 2795 w 10000"/>
                  <a:gd name="connsiteY400" fmla="*/ 8572 h 10000"/>
                  <a:gd name="connsiteX401" fmla="*/ 2803 w 10000"/>
                  <a:gd name="connsiteY401" fmla="*/ 8588 h 10000"/>
                  <a:gd name="connsiteX402" fmla="*/ 2803 w 10000"/>
                  <a:gd name="connsiteY402" fmla="*/ 8591 h 10000"/>
                  <a:gd name="connsiteX403" fmla="*/ 2803 w 10000"/>
                  <a:gd name="connsiteY403" fmla="*/ 8601 h 10000"/>
                  <a:gd name="connsiteX404" fmla="*/ 2809 w 10000"/>
                  <a:gd name="connsiteY404" fmla="*/ 8601 h 10000"/>
                  <a:gd name="connsiteX405" fmla="*/ 2823 w 10000"/>
                  <a:gd name="connsiteY405" fmla="*/ 8598 h 10000"/>
                  <a:gd name="connsiteX406" fmla="*/ 2831 w 10000"/>
                  <a:gd name="connsiteY406" fmla="*/ 8598 h 10000"/>
                  <a:gd name="connsiteX407" fmla="*/ 2839 w 10000"/>
                  <a:gd name="connsiteY407" fmla="*/ 8601 h 10000"/>
                  <a:gd name="connsiteX408" fmla="*/ 2848 w 10000"/>
                  <a:gd name="connsiteY408" fmla="*/ 8598 h 10000"/>
                  <a:gd name="connsiteX409" fmla="*/ 2856 w 10000"/>
                  <a:gd name="connsiteY409" fmla="*/ 8601 h 10000"/>
                  <a:gd name="connsiteX410" fmla="*/ 2859 w 10000"/>
                  <a:gd name="connsiteY410" fmla="*/ 8601 h 10000"/>
                  <a:gd name="connsiteX411" fmla="*/ 2864 w 10000"/>
                  <a:gd name="connsiteY411" fmla="*/ 8598 h 10000"/>
                  <a:gd name="connsiteX412" fmla="*/ 2889 w 10000"/>
                  <a:gd name="connsiteY412" fmla="*/ 8611 h 10000"/>
                  <a:gd name="connsiteX413" fmla="*/ 2906 w 10000"/>
                  <a:gd name="connsiteY413" fmla="*/ 8620 h 10000"/>
                  <a:gd name="connsiteX414" fmla="*/ 2914 w 10000"/>
                  <a:gd name="connsiteY414" fmla="*/ 8627 h 10000"/>
                  <a:gd name="connsiteX415" fmla="*/ 2920 w 10000"/>
                  <a:gd name="connsiteY415" fmla="*/ 8640 h 10000"/>
                  <a:gd name="connsiteX416" fmla="*/ 2922 w 10000"/>
                  <a:gd name="connsiteY416" fmla="*/ 8666 h 10000"/>
                  <a:gd name="connsiteX417" fmla="*/ 2922 w 10000"/>
                  <a:gd name="connsiteY417" fmla="*/ 8692 h 10000"/>
                  <a:gd name="connsiteX418" fmla="*/ 2939 w 10000"/>
                  <a:gd name="connsiteY418" fmla="*/ 8695 h 10000"/>
                  <a:gd name="connsiteX419" fmla="*/ 2953 w 10000"/>
                  <a:gd name="connsiteY419" fmla="*/ 8695 h 10000"/>
                  <a:gd name="connsiteX420" fmla="*/ 2961 w 10000"/>
                  <a:gd name="connsiteY420" fmla="*/ 8695 h 10000"/>
                  <a:gd name="connsiteX421" fmla="*/ 2972 w 10000"/>
                  <a:gd name="connsiteY421" fmla="*/ 8692 h 10000"/>
                  <a:gd name="connsiteX422" fmla="*/ 2981 w 10000"/>
                  <a:gd name="connsiteY422" fmla="*/ 8685 h 10000"/>
                  <a:gd name="connsiteX423" fmla="*/ 2989 w 10000"/>
                  <a:gd name="connsiteY423" fmla="*/ 8685 h 10000"/>
                  <a:gd name="connsiteX424" fmla="*/ 3008 w 10000"/>
                  <a:gd name="connsiteY424" fmla="*/ 8685 h 10000"/>
                  <a:gd name="connsiteX425" fmla="*/ 3028 w 10000"/>
                  <a:gd name="connsiteY425" fmla="*/ 8695 h 10000"/>
                  <a:gd name="connsiteX426" fmla="*/ 3042 w 10000"/>
                  <a:gd name="connsiteY426" fmla="*/ 8695 h 10000"/>
                  <a:gd name="connsiteX427" fmla="*/ 3053 w 10000"/>
                  <a:gd name="connsiteY427" fmla="*/ 8676 h 10000"/>
                  <a:gd name="connsiteX428" fmla="*/ 3061 w 10000"/>
                  <a:gd name="connsiteY428" fmla="*/ 8666 h 10000"/>
                  <a:gd name="connsiteX429" fmla="*/ 3066 w 10000"/>
                  <a:gd name="connsiteY429" fmla="*/ 8656 h 10000"/>
                  <a:gd name="connsiteX430" fmla="*/ 3091 w 10000"/>
                  <a:gd name="connsiteY430" fmla="*/ 8659 h 10000"/>
                  <a:gd name="connsiteX431" fmla="*/ 3105 w 10000"/>
                  <a:gd name="connsiteY431" fmla="*/ 8659 h 10000"/>
                  <a:gd name="connsiteX432" fmla="*/ 3108 w 10000"/>
                  <a:gd name="connsiteY432" fmla="*/ 8650 h 10000"/>
                  <a:gd name="connsiteX433" fmla="*/ 3147 w 10000"/>
                  <a:gd name="connsiteY433" fmla="*/ 8588 h 10000"/>
                  <a:gd name="connsiteX434" fmla="*/ 3150 w 10000"/>
                  <a:gd name="connsiteY434" fmla="*/ 8598 h 10000"/>
                  <a:gd name="connsiteX435" fmla="*/ 3163 w 10000"/>
                  <a:gd name="connsiteY435" fmla="*/ 8601 h 10000"/>
                  <a:gd name="connsiteX436" fmla="*/ 3180 w 10000"/>
                  <a:gd name="connsiteY436" fmla="*/ 8608 h 10000"/>
                  <a:gd name="connsiteX437" fmla="*/ 3188 w 10000"/>
                  <a:gd name="connsiteY437" fmla="*/ 8611 h 10000"/>
                  <a:gd name="connsiteX438" fmla="*/ 3227 w 10000"/>
                  <a:gd name="connsiteY438" fmla="*/ 8620 h 10000"/>
                  <a:gd name="connsiteX439" fmla="*/ 3238 w 10000"/>
                  <a:gd name="connsiteY439" fmla="*/ 8617 h 10000"/>
                  <a:gd name="connsiteX440" fmla="*/ 3247 w 10000"/>
                  <a:gd name="connsiteY440" fmla="*/ 8601 h 10000"/>
                  <a:gd name="connsiteX441" fmla="*/ 3269 w 10000"/>
                  <a:gd name="connsiteY441" fmla="*/ 8611 h 10000"/>
                  <a:gd name="connsiteX442" fmla="*/ 3277 w 10000"/>
                  <a:gd name="connsiteY442" fmla="*/ 8617 h 10000"/>
                  <a:gd name="connsiteX443" fmla="*/ 3285 w 10000"/>
                  <a:gd name="connsiteY443" fmla="*/ 8611 h 10000"/>
                  <a:gd name="connsiteX444" fmla="*/ 3307 w 10000"/>
                  <a:gd name="connsiteY444" fmla="*/ 8611 h 10000"/>
                  <a:gd name="connsiteX445" fmla="*/ 3319 w 10000"/>
                  <a:gd name="connsiteY445" fmla="*/ 8617 h 10000"/>
                  <a:gd name="connsiteX446" fmla="*/ 3324 w 10000"/>
                  <a:gd name="connsiteY446" fmla="*/ 8617 h 10000"/>
                  <a:gd name="connsiteX447" fmla="*/ 3327 w 10000"/>
                  <a:gd name="connsiteY447" fmla="*/ 8620 h 10000"/>
                  <a:gd name="connsiteX448" fmla="*/ 3341 w 10000"/>
                  <a:gd name="connsiteY448" fmla="*/ 8620 h 10000"/>
                  <a:gd name="connsiteX449" fmla="*/ 3357 w 10000"/>
                  <a:gd name="connsiteY449" fmla="*/ 8620 h 10000"/>
                  <a:gd name="connsiteX450" fmla="*/ 3374 w 10000"/>
                  <a:gd name="connsiteY450" fmla="*/ 8620 h 10000"/>
                  <a:gd name="connsiteX451" fmla="*/ 3382 w 10000"/>
                  <a:gd name="connsiteY451" fmla="*/ 8620 h 10000"/>
                  <a:gd name="connsiteX452" fmla="*/ 3399 w 10000"/>
                  <a:gd name="connsiteY452" fmla="*/ 8611 h 10000"/>
                  <a:gd name="connsiteX453" fmla="*/ 3413 w 10000"/>
                  <a:gd name="connsiteY453" fmla="*/ 8601 h 10000"/>
                  <a:gd name="connsiteX454" fmla="*/ 3421 w 10000"/>
                  <a:gd name="connsiteY454" fmla="*/ 8588 h 10000"/>
                  <a:gd name="connsiteX455" fmla="*/ 3421 w 10000"/>
                  <a:gd name="connsiteY455" fmla="*/ 8572 h 10000"/>
                  <a:gd name="connsiteX456" fmla="*/ 3421 w 10000"/>
                  <a:gd name="connsiteY456" fmla="*/ 8552 h 10000"/>
                  <a:gd name="connsiteX457" fmla="*/ 3424 w 10000"/>
                  <a:gd name="connsiteY457" fmla="*/ 8533 h 10000"/>
                  <a:gd name="connsiteX458" fmla="*/ 3432 w 10000"/>
                  <a:gd name="connsiteY458" fmla="*/ 8523 h 10000"/>
                  <a:gd name="connsiteX459" fmla="*/ 3446 w 10000"/>
                  <a:gd name="connsiteY459" fmla="*/ 8523 h 10000"/>
                  <a:gd name="connsiteX460" fmla="*/ 3457 w 10000"/>
                  <a:gd name="connsiteY460" fmla="*/ 8523 h 10000"/>
                  <a:gd name="connsiteX461" fmla="*/ 3476 w 10000"/>
                  <a:gd name="connsiteY461" fmla="*/ 8533 h 10000"/>
                  <a:gd name="connsiteX462" fmla="*/ 3485 w 10000"/>
                  <a:gd name="connsiteY462" fmla="*/ 8536 h 10000"/>
                  <a:gd name="connsiteX463" fmla="*/ 3501 w 10000"/>
                  <a:gd name="connsiteY463" fmla="*/ 8527 h 10000"/>
                  <a:gd name="connsiteX464" fmla="*/ 3504 w 10000"/>
                  <a:gd name="connsiteY464" fmla="*/ 8514 h 10000"/>
                  <a:gd name="connsiteX465" fmla="*/ 3510 w 10000"/>
                  <a:gd name="connsiteY465" fmla="*/ 8497 h 10000"/>
                  <a:gd name="connsiteX466" fmla="*/ 3537 w 10000"/>
                  <a:gd name="connsiteY466" fmla="*/ 8484 h 10000"/>
                  <a:gd name="connsiteX467" fmla="*/ 3562 w 10000"/>
                  <a:gd name="connsiteY467" fmla="*/ 8488 h 10000"/>
                  <a:gd name="connsiteX468" fmla="*/ 3568 w 10000"/>
                  <a:gd name="connsiteY468" fmla="*/ 8484 h 10000"/>
                  <a:gd name="connsiteX469" fmla="*/ 3584 w 10000"/>
                  <a:gd name="connsiteY469" fmla="*/ 8494 h 10000"/>
                  <a:gd name="connsiteX470" fmla="*/ 3593 w 10000"/>
                  <a:gd name="connsiteY470" fmla="*/ 8507 h 10000"/>
                  <a:gd name="connsiteX471" fmla="*/ 3618 w 10000"/>
                  <a:gd name="connsiteY471" fmla="*/ 8497 h 10000"/>
                  <a:gd name="connsiteX472" fmla="*/ 3643 w 10000"/>
                  <a:gd name="connsiteY472" fmla="*/ 8475 h 10000"/>
                  <a:gd name="connsiteX473" fmla="*/ 3657 w 10000"/>
                  <a:gd name="connsiteY473" fmla="*/ 8478 h 10000"/>
                  <a:gd name="connsiteX474" fmla="*/ 3670 w 10000"/>
                  <a:gd name="connsiteY474" fmla="*/ 8475 h 10000"/>
                  <a:gd name="connsiteX475" fmla="*/ 3673 w 10000"/>
                  <a:gd name="connsiteY475" fmla="*/ 8468 h 10000"/>
                  <a:gd name="connsiteX476" fmla="*/ 3681 w 10000"/>
                  <a:gd name="connsiteY476" fmla="*/ 8468 h 10000"/>
                  <a:gd name="connsiteX477" fmla="*/ 3698 w 10000"/>
                  <a:gd name="connsiteY477" fmla="*/ 8478 h 10000"/>
                  <a:gd name="connsiteX478" fmla="*/ 3720 w 10000"/>
                  <a:gd name="connsiteY478" fmla="*/ 8497 h 10000"/>
                  <a:gd name="connsiteX479" fmla="*/ 3715 w 10000"/>
                  <a:gd name="connsiteY479" fmla="*/ 8504 h 10000"/>
                  <a:gd name="connsiteX480" fmla="*/ 3729 w 10000"/>
                  <a:gd name="connsiteY480" fmla="*/ 8514 h 10000"/>
                  <a:gd name="connsiteX481" fmla="*/ 3729 w 10000"/>
                  <a:gd name="connsiteY481" fmla="*/ 8517 h 10000"/>
                  <a:gd name="connsiteX482" fmla="*/ 3740 w 10000"/>
                  <a:gd name="connsiteY482" fmla="*/ 8527 h 10000"/>
                  <a:gd name="connsiteX483" fmla="*/ 3759 w 10000"/>
                  <a:gd name="connsiteY483" fmla="*/ 8517 h 10000"/>
                  <a:gd name="connsiteX484" fmla="*/ 3762 w 10000"/>
                  <a:gd name="connsiteY484" fmla="*/ 8504 h 10000"/>
                  <a:gd name="connsiteX485" fmla="*/ 3770 w 10000"/>
                  <a:gd name="connsiteY485" fmla="*/ 8488 h 10000"/>
                  <a:gd name="connsiteX486" fmla="*/ 3778 w 10000"/>
                  <a:gd name="connsiteY486" fmla="*/ 8484 h 10000"/>
                  <a:gd name="connsiteX487" fmla="*/ 3792 w 10000"/>
                  <a:gd name="connsiteY487" fmla="*/ 8475 h 10000"/>
                  <a:gd name="connsiteX488" fmla="*/ 3803 w 10000"/>
                  <a:gd name="connsiteY488" fmla="*/ 8478 h 10000"/>
                  <a:gd name="connsiteX489" fmla="*/ 3809 w 10000"/>
                  <a:gd name="connsiteY489" fmla="*/ 8475 h 10000"/>
                  <a:gd name="connsiteX490" fmla="*/ 3825 w 10000"/>
                  <a:gd name="connsiteY490" fmla="*/ 8465 h 10000"/>
                  <a:gd name="connsiteX491" fmla="*/ 3834 w 10000"/>
                  <a:gd name="connsiteY491" fmla="*/ 8468 h 10000"/>
                  <a:gd name="connsiteX492" fmla="*/ 3842 w 10000"/>
                  <a:gd name="connsiteY492" fmla="*/ 8478 h 10000"/>
                  <a:gd name="connsiteX493" fmla="*/ 3850 w 10000"/>
                  <a:gd name="connsiteY493" fmla="*/ 8478 h 10000"/>
                  <a:gd name="connsiteX494" fmla="*/ 3859 w 10000"/>
                  <a:gd name="connsiteY494" fmla="*/ 8484 h 10000"/>
                  <a:gd name="connsiteX495" fmla="*/ 3873 w 10000"/>
                  <a:gd name="connsiteY495" fmla="*/ 8494 h 10000"/>
                  <a:gd name="connsiteX496" fmla="*/ 3875 w 10000"/>
                  <a:gd name="connsiteY496" fmla="*/ 8507 h 10000"/>
                  <a:gd name="connsiteX497" fmla="*/ 3881 w 10000"/>
                  <a:gd name="connsiteY497" fmla="*/ 8527 h 10000"/>
                  <a:gd name="connsiteX498" fmla="*/ 3875 w 10000"/>
                  <a:gd name="connsiteY498" fmla="*/ 8546 h 10000"/>
                  <a:gd name="connsiteX499" fmla="*/ 3892 w 10000"/>
                  <a:gd name="connsiteY499" fmla="*/ 8546 h 10000"/>
                  <a:gd name="connsiteX500" fmla="*/ 3900 w 10000"/>
                  <a:gd name="connsiteY500" fmla="*/ 8543 h 10000"/>
                  <a:gd name="connsiteX501" fmla="*/ 3906 w 10000"/>
                  <a:gd name="connsiteY501" fmla="*/ 8543 h 10000"/>
                  <a:gd name="connsiteX502" fmla="*/ 3922 w 10000"/>
                  <a:gd name="connsiteY502" fmla="*/ 8552 h 10000"/>
                  <a:gd name="connsiteX503" fmla="*/ 3939 w 10000"/>
                  <a:gd name="connsiteY503" fmla="*/ 8559 h 10000"/>
                  <a:gd name="connsiteX504" fmla="*/ 3953 w 10000"/>
                  <a:gd name="connsiteY504" fmla="*/ 8572 h 10000"/>
                  <a:gd name="connsiteX505" fmla="*/ 3956 w 10000"/>
                  <a:gd name="connsiteY505" fmla="*/ 8588 h 10000"/>
                  <a:gd name="connsiteX506" fmla="*/ 3956 w 10000"/>
                  <a:gd name="connsiteY506" fmla="*/ 8608 h 10000"/>
                  <a:gd name="connsiteX507" fmla="*/ 3972 w 10000"/>
                  <a:gd name="connsiteY507" fmla="*/ 8608 h 10000"/>
                  <a:gd name="connsiteX508" fmla="*/ 3986 w 10000"/>
                  <a:gd name="connsiteY508" fmla="*/ 8608 h 10000"/>
                  <a:gd name="connsiteX509" fmla="*/ 3997 w 10000"/>
                  <a:gd name="connsiteY509" fmla="*/ 8608 h 10000"/>
                  <a:gd name="connsiteX510" fmla="*/ 4006 w 10000"/>
                  <a:gd name="connsiteY510" fmla="*/ 8608 h 10000"/>
                  <a:gd name="connsiteX511" fmla="*/ 4006 w 10000"/>
                  <a:gd name="connsiteY511" fmla="*/ 8611 h 10000"/>
                  <a:gd name="connsiteX512" fmla="*/ 4011 w 10000"/>
                  <a:gd name="connsiteY512" fmla="*/ 8611 h 10000"/>
                  <a:gd name="connsiteX513" fmla="*/ 4022 w 10000"/>
                  <a:gd name="connsiteY513" fmla="*/ 8620 h 10000"/>
                  <a:gd name="connsiteX514" fmla="*/ 4042 w 10000"/>
                  <a:gd name="connsiteY514" fmla="*/ 8620 h 10000"/>
                  <a:gd name="connsiteX515" fmla="*/ 4050 w 10000"/>
                  <a:gd name="connsiteY515" fmla="*/ 8617 h 10000"/>
                  <a:gd name="connsiteX516" fmla="*/ 4069 w 10000"/>
                  <a:gd name="connsiteY516" fmla="*/ 8620 h 10000"/>
                  <a:gd name="connsiteX517" fmla="*/ 4086 w 10000"/>
                  <a:gd name="connsiteY517" fmla="*/ 8630 h 10000"/>
                  <a:gd name="connsiteX518" fmla="*/ 4108 w 10000"/>
                  <a:gd name="connsiteY518" fmla="*/ 8627 h 10000"/>
                  <a:gd name="connsiteX519" fmla="*/ 4125 w 10000"/>
                  <a:gd name="connsiteY519" fmla="*/ 8620 h 10000"/>
                  <a:gd name="connsiteX520" fmla="*/ 4133 w 10000"/>
                  <a:gd name="connsiteY520" fmla="*/ 8611 h 10000"/>
                  <a:gd name="connsiteX521" fmla="*/ 4139 w 10000"/>
                  <a:gd name="connsiteY521" fmla="*/ 8608 h 10000"/>
                  <a:gd name="connsiteX522" fmla="*/ 4147 w 10000"/>
                  <a:gd name="connsiteY522" fmla="*/ 8601 h 10000"/>
                  <a:gd name="connsiteX523" fmla="*/ 4155 w 10000"/>
                  <a:gd name="connsiteY523" fmla="*/ 8591 h 10000"/>
                  <a:gd name="connsiteX524" fmla="*/ 4166 w 10000"/>
                  <a:gd name="connsiteY524" fmla="*/ 8582 h 10000"/>
                  <a:gd name="connsiteX525" fmla="*/ 4183 w 10000"/>
                  <a:gd name="connsiteY525" fmla="*/ 8569 h 10000"/>
                  <a:gd name="connsiteX526" fmla="*/ 4191 w 10000"/>
                  <a:gd name="connsiteY526" fmla="*/ 8562 h 10000"/>
                  <a:gd name="connsiteX527" fmla="*/ 4208 w 10000"/>
                  <a:gd name="connsiteY527" fmla="*/ 8552 h 10000"/>
                  <a:gd name="connsiteX528" fmla="*/ 4230 w 10000"/>
                  <a:gd name="connsiteY528" fmla="*/ 8552 h 10000"/>
                  <a:gd name="connsiteX529" fmla="*/ 4238 w 10000"/>
                  <a:gd name="connsiteY529" fmla="*/ 8559 h 10000"/>
                  <a:gd name="connsiteX530" fmla="*/ 4247 w 10000"/>
                  <a:gd name="connsiteY530" fmla="*/ 8572 h 10000"/>
                  <a:gd name="connsiteX531" fmla="*/ 4252 w 10000"/>
                  <a:gd name="connsiteY531" fmla="*/ 8578 h 10000"/>
                  <a:gd name="connsiteX532" fmla="*/ 4263 w 10000"/>
                  <a:gd name="connsiteY532" fmla="*/ 8582 h 10000"/>
                  <a:gd name="connsiteX533" fmla="*/ 4277 w 10000"/>
                  <a:gd name="connsiteY533" fmla="*/ 8572 h 10000"/>
                  <a:gd name="connsiteX534" fmla="*/ 4294 w 10000"/>
                  <a:gd name="connsiteY534" fmla="*/ 8559 h 10000"/>
                  <a:gd name="connsiteX535" fmla="*/ 4302 w 10000"/>
                  <a:gd name="connsiteY535" fmla="*/ 8546 h 10000"/>
                  <a:gd name="connsiteX536" fmla="*/ 4310 w 10000"/>
                  <a:gd name="connsiteY536" fmla="*/ 8543 h 10000"/>
                  <a:gd name="connsiteX537" fmla="*/ 4313 w 10000"/>
                  <a:gd name="connsiteY537" fmla="*/ 8543 h 10000"/>
                  <a:gd name="connsiteX538" fmla="*/ 4332 w 10000"/>
                  <a:gd name="connsiteY538" fmla="*/ 8546 h 10000"/>
                  <a:gd name="connsiteX539" fmla="*/ 4335 w 10000"/>
                  <a:gd name="connsiteY539" fmla="*/ 8559 h 10000"/>
                  <a:gd name="connsiteX540" fmla="*/ 4349 w 10000"/>
                  <a:gd name="connsiteY540" fmla="*/ 8588 h 10000"/>
                  <a:gd name="connsiteX541" fmla="*/ 4360 w 10000"/>
                  <a:gd name="connsiteY541" fmla="*/ 8591 h 10000"/>
                  <a:gd name="connsiteX542" fmla="*/ 4366 w 10000"/>
                  <a:gd name="connsiteY542" fmla="*/ 8591 h 10000"/>
                  <a:gd name="connsiteX543" fmla="*/ 4382 w 10000"/>
                  <a:gd name="connsiteY543" fmla="*/ 8598 h 10000"/>
                  <a:gd name="connsiteX544" fmla="*/ 4385 w 10000"/>
                  <a:gd name="connsiteY544" fmla="*/ 8598 h 10000"/>
                  <a:gd name="connsiteX545" fmla="*/ 4402 w 10000"/>
                  <a:gd name="connsiteY545" fmla="*/ 8598 h 10000"/>
                  <a:gd name="connsiteX546" fmla="*/ 4421 w 10000"/>
                  <a:gd name="connsiteY546" fmla="*/ 8591 h 10000"/>
                  <a:gd name="connsiteX547" fmla="*/ 4440 w 10000"/>
                  <a:gd name="connsiteY547" fmla="*/ 8591 h 10000"/>
                  <a:gd name="connsiteX548" fmla="*/ 4449 w 10000"/>
                  <a:gd name="connsiteY548" fmla="*/ 8598 h 10000"/>
                  <a:gd name="connsiteX549" fmla="*/ 4454 w 10000"/>
                  <a:gd name="connsiteY549" fmla="*/ 8617 h 10000"/>
                  <a:gd name="connsiteX550" fmla="*/ 4463 w 10000"/>
                  <a:gd name="connsiteY550" fmla="*/ 8608 h 10000"/>
                  <a:gd name="connsiteX551" fmla="*/ 4474 w 10000"/>
                  <a:gd name="connsiteY551" fmla="*/ 8608 h 10000"/>
                  <a:gd name="connsiteX552" fmla="*/ 4490 w 10000"/>
                  <a:gd name="connsiteY552" fmla="*/ 8617 h 10000"/>
                  <a:gd name="connsiteX553" fmla="*/ 4504 w 10000"/>
                  <a:gd name="connsiteY553" fmla="*/ 8617 h 10000"/>
                  <a:gd name="connsiteX554" fmla="*/ 4518 w 10000"/>
                  <a:gd name="connsiteY554" fmla="*/ 8617 h 10000"/>
                  <a:gd name="connsiteX555" fmla="*/ 4535 w 10000"/>
                  <a:gd name="connsiteY555" fmla="*/ 8611 h 10000"/>
                  <a:gd name="connsiteX556" fmla="*/ 4546 w 10000"/>
                  <a:gd name="connsiteY556" fmla="*/ 8611 h 10000"/>
                  <a:gd name="connsiteX557" fmla="*/ 4562 w 10000"/>
                  <a:gd name="connsiteY557" fmla="*/ 8611 h 10000"/>
                  <a:gd name="connsiteX558" fmla="*/ 4571 w 10000"/>
                  <a:gd name="connsiteY558" fmla="*/ 8611 h 10000"/>
                  <a:gd name="connsiteX559" fmla="*/ 4579 w 10000"/>
                  <a:gd name="connsiteY559" fmla="*/ 8608 h 10000"/>
                  <a:gd name="connsiteX560" fmla="*/ 4584 w 10000"/>
                  <a:gd name="connsiteY560" fmla="*/ 8608 h 10000"/>
                  <a:gd name="connsiteX561" fmla="*/ 4601 w 10000"/>
                  <a:gd name="connsiteY561" fmla="*/ 8617 h 10000"/>
                  <a:gd name="connsiteX562" fmla="*/ 4609 w 10000"/>
                  <a:gd name="connsiteY562" fmla="*/ 8627 h 10000"/>
                  <a:gd name="connsiteX563" fmla="*/ 4618 w 10000"/>
                  <a:gd name="connsiteY563" fmla="*/ 8637 h 10000"/>
                  <a:gd name="connsiteX564" fmla="*/ 4618 w 10000"/>
                  <a:gd name="connsiteY564" fmla="*/ 8646 h 10000"/>
                  <a:gd name="connsiteX565" fmla="*/ 4634 w 10000"/>
                  <a:gd name="connsiteY565" fmla="*/ 8656 h 10000"/>
                  <a:gd name="connsiteX566" fmla="*/ 4640 w 10000"/>
                  <a:gd name="connsiteY566" fmla="*/ 8659 h 10000"/>
                  <a:gd name="connsiteX567" fmla="*/ 4651 w 10000"/>
                  <a:gd name="connsiteY567" fmla="*/ 8666 h 10000"/>
                  <a:gd name="connsiteX568" fmla="*/ 4657 w 10000"/>
                  <a:gd name="connsiteY568" fmla="*/ 8659 h 10000"/>
                  <a:gd name="connsiteX569" fmla="*/ 4668 w 10000"/>
                  <a:gd name="connsiteY569" fmla="*/ 8650 h 10000"/>
                  <a:gd name="connsiteX570" fmla="*/ 4676 w 10000"/>
                  <a:gd name="connsiteY570" fmla="*/ 8650 h 10000"/>
                  <a:gd name="connsiteX571" fmla="*/ 4690 w 10000"/>
                  <a:gd name="connsiteY571" fmla="*/ 8650 h 10000"/>
                  <a:gd name="connsiteX572" fmla="*/ 4698 w 10000"/>
                  <a:gd name="connsiteY572" fmla="*/ 8650 h 10000"/>
                  <a:gd name="connsiteX573" fmla="*/ 4704 w 10000"/>
                  <a:gd name="connsiteY573" fmla="*/ 8650 h 10000"/>
                  <a:gd name="connsiteX574" fmla="*/ 4706 w 10000"/>
                  <a:gd name="connsiteY574" fmla="*/ 8659 h 10000"/>
                  <a:gd name="connsiteX575" fmla="*/ 4706 w 10000"/>
                  <a:gd name="connsiteY575" fmla="*/ 8666 h 10000"/>
                  <a:gd name="connsiteX576" fmla="*/ 4723 w 10000"/>
                  <a:gd name="connsiteY576" fmla="*/ 8682 h 10000"/>
                  <a:gd name="connsiteX577" fmla="*/ 4737 w 10000"/>
                  <a:gd name="connsiteY577" fmla="*/ 8682 h 10000"/>
                  <a:gd name="connsiteX578" fmla="*/ 4745 w 10000"/>
                  <a:gd name="connsiteY578" fmla="*/ 8676 h 10000"/>
                  <a:gd name="connsiteX579" fmla="*/ 4756 w 10000"/>
                  <a:gd name="connsiteY579" fmla="*/ 8666 h 10000"/>
                  <a:gd name="connsiteX580" fmla="*/ 4765 w 10000"/>
                  <a:gd name="connsiteY580" fmla="*/ 8666 h 10000"/>
                  <a:gd name="connsiteX581" fmla="*/ 4765 w 10000"/>
                  <a:gd name="connsiteY581" fmla="*/ 8682 h 10000"/>
                  <a:gd name="connsiteX582" fmla="*/ 4770 w 10000"/>
                  <a:gd name="connsiteY582" fmla="*/ 8701 h 10000"/>
                  <a:gd name="connsiteX583" fmla="*/ 4778 w 10000"/>
                  <a:gd name="connsiteY583" fmla="*/ 8705 h 10000"/>
                  <a:gd name="connsiteX584" fmla="*/ 4795 w 10000"/>
                  <a:gd name="connsiteY584" fmla="*/ 8714 h 10000"/>
                  <a:gd name="connsiteX585" fmla="*/ 4812 w 10000"/>
                  <a:gd name="connsiteY585" fmla="*/ 8714 h 10000"/>
                  <a:gd name="connsiteX586" fmla="*/ 4825 w 10000"/>
                  <a:gd name="connsiteY586" fmla="*/ 8705 h 10000"/>
                  <a:gd name="connsiteX587" fmla="*/ 4825 w 10000"/>
                  <a:gd name="connsiteY587" fmla="*/ 8701 h 10000"/>
                  <a:gd name="connsiteX588" fmla="*/ 4828 w 10000"/>
                  <a:gd name="connsiteY588" fmla="*/ 8701 h 10000"/>
                  <a:gd name="connsiteX589" fmla="*/ 4837 w 10000"/>
                  <a:gd name="connsiteY589" fmla="*/ 8692 h 10000"/>
                  <a:gd name="connsiteX590" fmla="*/ 4842 w 10000"/>
                  <a:gd name="connsiteY590" fmla="*/ 8685 h 10000"/>
                  <a:gd name="connsiteX591" fmla="*/ 4859 w 10000"/>
                  <a:gd name="connsiteY591" fmla="*/ 8692 h 10000"/>
                  <a:gd name="connsiteX592" fmla="*/ 4870 w 10000"/>
                  <a:gd name="connsiteY592" fmla="*/ 8701 h 10000"/>
                  <a:gd name="connsiteX593" fmla="*/ 4878 w 10000"/>
                  <a:gd name="connsiteY593" fmla="*/ 8714 h 10000"/>
                  <a:gd name="connsiteX594" fmla="*/ 4892 w 10000"/>
                  <a:gd name="connsiteY594" fmla="*/ 8724 h 10000"/>
                  <a:gd name="connsiteX595" fmla="*/ 4900 w 10000"/>
                  <a:gd name="connsiteY595" fmla="*/ 8724 h 10000"/>
                  <a:gd name="connsiteX596" fmla="*/ 4906 w 10000"/>
                  <a:gd name="connsiteY596" fmla="*/ 8705 h 10000"/>
                  <a:gd name="connsiteX597" fmla="*/ 4925 w 10000"/>
                  <a:gd name="connsiteY597" fmla="*/ 8724 h 10000"/>
                  <a:gd name="connsiteX598" fmla="*/ 4939 w 10000"/>
                  <a:gd name="connsiteY598" fmla="*/ 8701 h 10000"/>
                  <a:gd name="connsiteX599" fmla="*/ 4950 w 10000"/>
                  <a:gd name="connsiteY599" fmla="*/ 8695 h 10000"/>
                  <a:gd name="connsiteX600" fmla="*/ 4956 w 10000"/>
                  <a:gd name="connsiteY600" fmla="*/ 8692 h 10000"/>
                  <a:gd name="connsiteX601" fmla="*/ 4986 w 10000"/>
                  <a:gd name="connsiteY601" fmla="*/ 8705 h 10000"/>
                  <a:gd name="connsiteX602" fmla="*/ 5003 w 10000"/>
                  <a:gd name="connsiteY602" fmla="*/ 8701 h 10000"/>
                  <a:gd name="connsiteX603" fmla="*/ 5011 w 10000"/>
                  <a:gd name="connsiteY603" fmla="*/ 8692 h 10000"/>
                  <a:gd name="connsiteX604" fmla="*/ 5028 w 10000"/>
                  <a:gd name="connsiteY604" fmla="*/ 8682 h 10000"/>
                  <a:gd name="connsiteX605" fmla="*/ 5030 w 10000"/>
                  <a:gd name="connsiteY605" fmla="*/ 8659 h 10000"/>
                  <a:gd name="connsiteX606" fmla="*/ 5039 w 10000"/>
                  <a:gd name="connsiteY606" fmla="*/ 8656 h 10000"/>
                  <a:gd name="connsiteX607" fmla="*/ 5053 w 10000"/>
                  <a:gd name="connsiteY607" fmla="*/ 8669 h 10000"/>
                  <a:gd name="connsiteX608" fmla="*/ 5061 w 10000"/>
                  <a:gd name="connsiteY608" fmla="*/ 8669 h 10000"/>
                  <a:gd name="connsiteX609" fmla="*/ 5061 w 10000"/>
                  <a:gd name="connsiteY609" fmla="*/ 8676 h 10000"/>
                  <a:gd name="connsiteX610" fmla="*/ 5069 w 10000"/>
                  <a:gd name="connsiteY610" fmla="*/ 8669 h 10000"/>
                  <a:gd name="connsiteX611" fmla="*/ 5083 w 10000"/>
                  <a:gd name="connsiteY611" fmla="*/ 8669 h 10000"/>
                  <a:gd name="connsiteX612" fmla="*/ 5100 w 10000"/>
                  <a:gd name="connsiteY612" fmla="*/ 8669 h 10000"/>
                  <a:gd name="connsiteX613" fmla="*/ 5119 w 10000"/>
                  <a:gd name="connsiteY613" fmla="*/ 8682 h 10000"/>
                  <a:gd name="connsiteX614" fmla="*/ 5136 w 10000"/>
                  <a:gd name="connsiteY614" fmla="*/ 8692 h 10000"/>
                  <a:gd name="connsiteX615" fmla="*/ 5161 w 10000"/>
                  <a:gd name="connsiteY615" fmla="*/ 8701 h 10000"/>
                  <a:gd name="connsiteX616" fmla="*/ 5183 w 10000"/>
                  <a:gd name="connsiteY616" fmla="*/ 8701 h 10000"/>
                  <a:gd name="connsiteX617" fmla="*/ 5199 w 10000"/>
                  <a:gd name="connsiteY617" fmla="*/ 8701 h 10000"/>
                  <a:gd name="connsiteX618" fmla="*/ 5213 w 10000"/>
                  <a:gd name="connsiteY618" fmla="*/ 8705 h 10000"/>
                  <a:gd name="connsiteX619" fmla="*/ 5224 w 10000"/>
                  <a:gd name="connsiteY619" fmla="*/ 8701 h 10000"/>
                  <a:gd name="connsiteX620" fmla="*/ 5230 w 10000"/>
                  <a:gd name="connsiteY620" fmla="*/ 8701 h 10000"/>
                  <a:gd name="connsiteX621" fmla="*/ 5241 w 10000"/>
                  <a:gd name="connsiteY621" fmla="*/ 8676 h 10000"/>
                  <a:gd name="connsiteX622" fmla="*/ 5247 w 10000"/>
                  <a:gd name="connsiteY622" fmla="*/ 8666 h 10000"/>
                  <a:gd name="connsiteX623" fmla="*/ 5249 w 10000"/>
                  <a:gd name="connsiteY623" fmla="*/ 8646 h 10000"/>
                  <a:gd name="connsiteX624" fmla="*/ 5249 w 10000"/>
                  <a:gd name="connsiteY624" fmla="*/ 8650 h 10000"/>
                  <a:gd name="connsiteX625" fmla="*/ 5255 w 10000"/>
                  <a:gd name="connsiteY625" fmla="*/ 8646 h 10000"/>
                  <a:gd name="connsiteX626" fmla="*/ 5271 w 10000"/>
                  <a:gd name="connsiteY626" fmla="*/ 8650 h 10000"/>
                  <a:gd name="connsiteX627" fmla="*/ 5288 w 10000"/>
                  <a:gd name="connsiteY627" fmla="*/ 8666 h 10000"/>
                  <a:gd name="connsiteX628" fmla="*/ 5296 w 10000"/>
                  <a:gd name="connsiteY628" fmla="*/ 8666 h 10000"/>
                  <a:gd name="connsiteX629" fmla="*/ 5310 w 10000"/>
                  <a:gd name="connsiteY629" fmla="*/ 8656 h 10000"/>
                  <a:gd name="connsiteX630" fmla="*/ 5321 w 10000"/>
                  <a:gd name="connsiteY630" fmla="*/ 8650 h 10000"/>
                  <a:gd name="connsiteX631" fmla="*/ 5338 w 10000"/>
                  <a:gd name="connsiteY631" fmla="*/ 8650 h 10000"/>
                  <a:gd name="connsiteX632" fmla="*/ 5360 w 10000"/>
                  <a:gd name="connsiteY632" fmla="*/ 8640 h 10000"/>
                  <a:gd name="connsiteX633" fmla="*/ 5366 w 10000"/>
                  <a:gd name="connsiteY633" fmla="*/ 8637 h 10000"/>
                  <a:gd name="connsiteX634" fmla="*/ 5368 w 10000"/>
                  <a:gd name="connsiteY634" fmla="*/ 8637 h 10000"/>
                  <a:gd name="connsiteX635" fmla="*/ 5382 w 10000"/>
                  <a:gd name="connsiteY635" fmla="*/ 8630 h 10000"/>
                  <a:gd name="connsiteX636" fmla="*/ 5391 w 10000"/>
                  <a:gd name="connsiteY636" fmla="*/ 8630 h 10000"/>
                  <a:gd name="connsiteX637" fmla="*/ 5402 w 10000"/>
                  <a:gd name="connsiteY637" fmla="*/ 8637 h 10000"/>
                  <a:gd name="connsiteX638" fmla="*/ 5418 w 10000"/>
                  <a:gd name="connsiteY638" fmla="*/ 8656 h 10000"/>
                  <a:gd name="connsiteX639" fmla="*/ 5432 w 10000"/>
                  <a:gd name="connsiteY639" fmla="*/ 8666 h 10000"/>
                  <a:gd name="connsiteX640" fmla="*/ 5443 w 10000"/>
                  <a:gd name="connsiteY640" fmla="*/ 8682 h 10000"/>
                  <a:gd name="connsiteX641" fmla="*/ 5457 w 10000"/>
                  <a:gd name="connsiteY641" fmla="*/ 8692 h 10000"/>
                  <a:gd name="connsiteX642" fmla="*/ 5471 w 10000"/>
                  <a:gd name="connsiteY642" fmla="*/ 8705 h 10000"/>
                  <a:gd name="connsiteX643" fmla="*/ 5488 w 10000"/>
                  <a:gd name="connsiteY643" fmla="*/ 8711 h 10000"/>
                  <a:gd name="connsiteX644" fmla="*/ 5490 w 10000"/>
                  <a:gd name="connsiteY644" fmla="*/ 8721 h 10000"/>
                  <a:gd name="connsiteX645" fmla="*/ 5512 w 10000"/>
                  <a:gd name="connsiteY645" fmla="*/ 8724 h 10000"/>
                  <a:gd name="connsiteX646" fmla="*/ 5521 w 10000"/>
                  <a:gd name="connsiteY646" fmla="*/ 8714 h 10000"/>
                  <a:gd name="connsiteX647" fmla="*/ 5524 w 10000"/>
                  <a:gd name="connsiteY647" fmla="*/ 8714 h 10000"/>
                  <a:gd name="connsiteX648" fmla="*/ 5532 w 10000"/>
                  <a:gd name="connsiteY648" fmla="*/ 8721 h 10000"/>
                  <a:gd name="connsiteX649" fmla="*/ 5540 w 10000"/>
                  <a:gd name="connsiteY649" fmla="*/ 8724 h 10000"/>
                  <a:gd name="connsiteX650" fmla="*/ 5562 w 10000"/>
                  <a:gd name="connsiteY650" fmla="*/ 8750 h 10000"/>
                  <a:gd name="connsiteX651" fmla="*/ 5562 w 10000"/>
                  <a:gd name="connsiteY651" fmla="*/ 8760 h 10000"/>
                  <a:gd name="connsiteX652" fmla="*/ 5571 w 10000"/>
                  <a:gd name="connsiteY652" fmla="*/ 8782 h 10000"/>
                  <a:gd name="connsiteX653" fmla="*/ 5579 w 10000"/>
                  <a:gd name="connsiteY653" fmla="*/ 8789 h 10000"/>
                  <a:gd name="connsiteX654" fmla="*/ 5593 w 10000"/>
                  <a:gd name="connsiteY654" fmla="*/ 8789 h 10000"/>
                  <a:gd name="connsiteX655" fmla="*/ 5596 w 10000"/>
                  <a:gd name="connsiteY655" fmla="*/ 8789 h 10000"/>
                  <a:gd name="connsiteX656" fmla="*/ 5626 w 10000"/>
                  <a:gd name="connsiteY656" fmla="*/ 8782 h 10000"/>
                  <a:gd name="connsiteX657" fmla="*/ 5629 w 10000"/>
                  <a:gd name="connsiteY657" fmla="*/ 8782 h 10000"/>
                  <a:gd name="connsiteX658" fmla="*/ 5637 w 10000"/>
                  <a:gd name="connsiteY658" fmla="*/ 8779 h 10000"/>
                  <a:gd name="connsiteX659" fmla="*/ 5648 w 10000"/>
                  <a:gd name="connsiteY659" fmla="*/ 8789 h 10000"/>
                  <a:gd name="connsiteX660" fmla="*/ 5665 w 10000"/>
                  <a:gd name="connsiteY660" fmla="*/ 8795 h 10000"/>
                  <a:gd name="connsiteX661" fmla="*/ 5676 w 10000"/>
                  <a:gd name="connsiteY661" fmla="*/ 8789 h 10000"/>
                  <a:gd name="connsiteX662" fmla="*/ 5684 w 10000"/>
                  <a:gd name="connsiteY662" fmla="*/ 8782 h 10000"/>
                  <a:gd name="connsiteX663" fmla="*/ 5693 w 10000"/>
                  <a:gd name="connsiteY663" fmla="*/ 8789 h 10000"/>
                  <a:gd name="connsiteX664" fmla="*/ 5715 w 10000"/>
                  <a:gd name="connsiteY664" fmla="*/ 8808 h 10000"/>
                  <a:gd name="connsiteX665" fmla="*/ 5731 w 10000"/>
                  <a:gd name="connsiteY665" fmla="*/ 8808 h 10000"/>
                  <a:gd name="connsiteX666" fmla="*/ 5740 w 10000"/>
                  <a:gd name="connsiteY666" fmla="*/ 8808 h 10000"/>
                  <a:gd name="connsiteX667" fmla="*/ 5765 w 10000"/>
                  <a:gd name="connsiteY667" fmla="*/ 8818 h 10000"/>
                  <a:gd name="connsiteX668" fmla="*/ 5781 w 10000"/>
                  <a:gd name="connsiteY668" fmla="*/ 8824 h 10000"/>
                  <a:gd name="connsiteX669" fmla="*/ 5798 w 10000"/>
                  <a:gd name="connsiteY669" fmla="*/ 8834 h 10000"/>
                  <a:gd name="connsiteX670" fmla="*/ 5814 w 10000"/>
                  <a:gd name="connsiteY670" fmla="*/ 8837 h 10000"/>
                  <a:gd name="connsiteX671" fmla="*/ 5831 w 10000"/>
                  <a:gd name="connsiteY671" fmla="*/ 8844 h 10000"/>
                  <a:gd name="connsiteX672" fmla="*/ 5842 w 10000"/>
                  <a:gd name="connsiteY672" fmla="*/ 8847 h 10000"/>
                  <a:gd name="connsiteX673" fmla="*/ 5859 w 10000"/>
                  <a:gd name="connsiteY673" fmla="*/ 8857 h 10000"/>
                  <a:gd name="connsiteX674" fmla="*/ 5870 w 10000"/>
                  <a:gd name="connsiteY674" fmla="*/ 8867 h 10000"/>
                  <a:gd name="connsiteX675" fmla="*/ 5878 w 10000"/>
                  <a:gd name="connsiteY675" fmla="*/ 8873 h 10000"/>
                  <a:gd name="connsiteX676" fmla="*/ 5895 w 10000"/>
                  <a:gd name="connsiteY676" fmla="*/ 8873 h 10000"/>
                  <a:gd name="connsiteX677" fmla="*/ 5911 w 10000"/>
                  <a:gd name="connsiteY677" fmla="*/ 8873 h 10000"/>
                  <a:gd name="connsiteX678" fmla="*/ 5931 w 10000"/>
                  <a:gd name="connsiteY678" fmla="*/ 8873 h 10000"/>
                  <a:gd name="connsiteX679" fmla="*/ 5950 w 10000"/>
                  <a:gd name="connsiteY679" fmla="*/ 8867 h 10000"/>
                  <a:gd name="connsiteX680" fmla="*/ 5967 w 10000"/>
                  <a:gd name="connsiteY680" fmla="*/ 8867 h 10000"/>
                  <a:gd name="connsiteX681" fmla="*/ 5975 w 10000"/>
                  <a:gd name="connsiteY681" fmla="*/ 8873 h 10000"/>
                  <a:gd name="connsiteX682" fmla="*/ 6000 w 10000"/>
                  <a:gd name="connsiteY682" fmla="*/ 8883 h 10000"/>
                  <a:gd name="connsiteX683" fmla="*/ 5997 w 10000"/>
                  <a:gd name="connsiteY683" fmla="*/ 8886 h 10000"/>
                  <a:gd name="connsiteX684" fmla="*/ 5997 w 10000"/>
                  <a:gd name="connsiteY684" fmla="*/ 8896 h 10000"/>
                  <a:gd name="connsiteX685" fmla="*/ 6014 w 10000"/>
                  <a:gd name="connsiteY685" fmla="*/ 8892 h 10000"/>
                  <a:gd name="connsiteX686" fmla="*/ 6028 w 10000"/>
                  <a:gd name="connsiteY686" fmla="*/ 8892 h 10000"/>
                  <a:gd name="connsiteX687" fmla="*/ 6053 w 10000"/>
                  <a:gd name="connsiteY687" fmla="*/ 8886 h 10000"/>
                  <a:gd name="connsiteX688" fmla="*/ 6072 w 10000"/>
                  <a:gd name="connsiteY688" fmla="*/ 8876 h 10000"/>
                  <a:gd name="connsiteX689" fmla="*/ 6089 w 10000"/>
                  <a:gd name="connsiteY689" fmla="*/ 8867 h 10000"/>
                  <a:gd name="connsiteX690" fmla="*/ 6111 w 10000"/>
                  <a:gd name="connsiteY690" fmla="*/ 8857 h 10000"/>
                  <a:gd name="connsiteX691" fmla="*/ 6127 w 10000"/>
                  <a:gd name="connsiteY691" fmla="*/ 8847 h 10000"/>
                  <a:gd name="connsiteX692" fmla="*/ 6152 w 10000"/>
                  <a:gd name="connsiteY692" fmla="*/ 8834 h 10000"/>
                  <a:gd name="connsiteX693" fmla="*/ 6183 w 10000"/>
                  <a:gd name="connsiteY693" fmla="*/ 8828 h 10000"/>
                  <a:gd name="connsiteX694" fmla="*/ 6175 w 10000"/>
                  <a:gd name="connsiteY694" fmla="*/ 8844 h 10000"/>
                  <a:gd name="connsiteX695" fmla="*/ 6169 w 10000"/>
                  <a:gd name="connsiteY695" fmla="*/ 8863 h 10000"/>
                  <a:gd name="connsiteX696" fmla="*/ 6158 w 10000"/>
                  <a:gd name="connsiteY696" fmla="*/ 8886 h 10000"/>
                  <a:gd name="connsiteX697" fmla="*/ 6152 w 10000"/>
                  <a:gd name="connsiteY697" fmla="*/ 8896 h 10000"/>
                  <a:gd name="connsiteX698" fmla="*/ 6150 w 10000"/>
                  <a:gd name="connsiteY698" fmla="*/ 8909 h 10000"/>
                  <a:gd name="connsiteX699" fmla="*/ 6152 w 10000"/>
                  <a:gd name="connsiteY699" fmla="*/ 8938 h 10000"/>
                  <a:gd name="connsiteX700" fmla="*/ 6158 w 10000"/>
                  <a:gd name="connsiteY700" fmla="*/ 8957 h 10000"/>
                  <a:gd name="connsiteX701" fmla="*/ 6161 w 10000"/>
                  <a:gd name="connsiteY701" fmla="*/ 8980 h 10000"/>
                  <a:gd name="connsiteX702" fmla="*/ 6166 w 10000"/>
                  <a:gd name="connsiteY702" fmla="*/ 8999 h 10000"/>
                  <a:gd name="connsiteX703" fmla="*/ 6175 w 10000"/>
                  <a:gd name="connsiteY703" fmla="*/ 9032 h 10000"/>
                  <a:gd name="connsiteX704" fmla="*/ 6183 w 10000"/>
                  <a:gd name="connsiteY704" fmla="*/ 9051 h 10000"/>
                  <a:gd name="connsiteX705" fmla="*/ 6191 w 10000"/>
                  <a:gd name="connsiteY705" fmla="*/ 9064 h 10000"/>
                  <a:gd name="connsiteX706" fmla="*/ 6194 w 10000"/>
                  <a:gd name="connsiteY706" fmla="*/ 9084 h 10000"/>
                  <a:gd name="connsiteX707" fmla="*/ 6208 w 10000"/>
                  <a:gd name="connsiteY707" fmla="*/ 9103 h 10000"/>
                  <a:gd name="connsiteX708" fmla="*/ 6208 w 10000"/>
                  <a:gd name="connsiteY708" fmla="*/ 9113 h 10000"/>
                  <a:gd name="connsiteX709" fmla="*/ 6216 w 10000"/>
                  <a:gd name="connsiteY709" fmla="*/ 9129 h 10000"/>
                  <a:gd name="connsiteX710" fmla="*/ 6230 w 10000"/>
                  <a:gd name="connsiteY710" fmla="*/ 9148 h 10000"/>
                  <a:gd name="connsiteX711" fmla="*/ 6241 w 10000"/>
                  <a:gd name="connsiteY711" fmla="*/ 9165 h 10000"/>
                  <a:gd name="connsiteX712" fmla="*/ 6249 w 10000"/>
                  <a:gd name="connsiteY712" fmla="*/ 9168 h 10000"/>
                  <a:gd name="connsiteX713" fmla="*/ 6266 w 10000"/>
                  <a:gd name="connsiteY713" fmla="*/ 9184 h 10000"/>
                  <a:gd name="connsiteX714" fmla="*/ 6280 w 10000"/>
                  <a:gd name="connsiteY714" fmla="*/ 9184 h 10000"/>
                  <a:gd name="connsiteX715" fmla="*/ 6288 w 10000"/>
                  <a:gd name="connsiteY715" fmla="*/ 9177 h 10000"/>
                  <a:gd name="connsiteX716" fmla="*/ 6299 w 10000"/>
                  <a:gd name="connsiteY716" fmla="*/ 9187 h 10000"/>
                  <a:gd name="connsiteX717" fmla="*/ 6305 w 10000"/>
                  <a:gd name="connsiteY717" fmla="*/ 9197 h 10000"/>
                  <a:gd name="connsiteX718" fmla="*/ 6310 w 10000"/>
                  <a:gd name="connsiteY718" fmla="*/ 9197 h 10000"/>
                  <a:gd name="connsiteX719" fmla="*/ 6321 w 10000"/>
                  <a:gd name="connsiteY719" fmla="*/ 9213 h 10000"/>
                  <a:gd name="connsiteX720" fmla="*/ 6335 w 10000"/>
                  <a:gd name="connsiteY720" fmla="*/ 9223 h 10000"/>
                  <a:gd name="connsiteX721" fmla="*/ 6338 w 10000"/>
                  <a:gd name="connsiteY721" fmla="*/ 9223 h 10000"/>
                  <a:gd name="connsiteX722" fmla="*/ 6355 w 10000"/>
                  <a:gd name="connsiteY722" fmla="*/ 9226 h 10000"/>
                  <a:gd name="connsiteX723" fmla="*/ 6363 w 10000"/>
                  <a:gd name="connsiteY723" fmla="*/ 9236 h 10000"/>
                  <a:gd name="connsiteX724" fmla="*/ 6380 w 10000"/>
                  <a:gd name="connsiteY724" fmla="*/ 9258 h 10000"/>
                  <a:gd name="connsiteX725" fmla="*/ 6393 w 10000"/>
                  <a:gd name="connsiteY725" fmla="*/ 9278 h 10000"/>
                  <a:gd name="connsiteX726" fmla="*/ 6396 w 10000"/>
                  <a:gd name="connsiteY726" fmla="*/ 9288 h 10000"/>
                  <a:gd name="connsiteX727" fmla="*/ 6407 w 10000"/>
                  <a:gd name="connsiteY727" fmla="*/ 9297 h 10000"/>
                  <a:gd name="connsiteX728" fmla="*/ 6410 w 10000"/>
                  <a:gd name="connsiteY728" fmla="*/ 9307 h 10000"/>
                  <a:gd name="connsiteX729" fmla="*/ 6416 w 10000"/>
                  <a:gd name="connsiteY729" fmla="*/ 9317 h 10000"/>
                  <a:gd name="connsiteX730" fmla="*/ 6424 w 10000"/>
                  <a:gd name="connsiteY730" fmla="*/ 9326 h 10000"/>
                  <a:gd name="connsiteX731" fmla="*/ 6435 w 10000"/>
                  <a:gd name="connsiteY731" fmla="*/ 9336 h 10000"/>
                  <a:gd name="connsiteX732" fmla="*/ 6443 w 10000"/>
                  <a:gd name="connsiteY732" fmla="*/ 9346 h 10000"/>
                  <a:gd name="connsiteX733" fmla="*/ 6449 w 10000"/>
                  <a:gd name="connsiteY733" fmla="*/ 9362 h 10000"/>
                  <a:gd name="connsiteX734" fmla="*/ 6452 w 10000"/>
                  <a:gd name="connsiteY734" fmla="*/ 9372 h 10000"/>
                  <a:gd name="connsiteX735" fmla="*/ 6449 w 10000"/>
                  <a:gd name="connsiteY735" fmla="*/ 9381 h 10000"/>
                  <a:gd name="connsiteX736" fmla="*/ 6465 w 10000"/>
                  <a:gd name="connsiteY736" fmla="*/ 9394 h 10000"/>
                  <a:gd name="connsiteX737" fmla="*/ 6468 w 10000"/>
                  <a:gd name="connsiteY737" fmla="*/ 9420 h 10000"/>
                  <a:gd name="connsiteX738" fmla="*/ 6493 w 10000"/>
                  <a:gd name="connsiteY738" fmla="*/ 9430 h 10000"/>
                  <a:gd name="connsiteX739" fmla="*/ 6507 w 10000"/>
                  <a:gd name="connsiteY739" fmla="*/ 9440 h 10000"/>
                  <a:gd name="connsiteX740" fmla="*/ 6524 w 10000"/>
                  <a:gd name="connsiteY740" fmla="*/ 9459 h 10000"/>
                  <a:gd name="connsiteX741" fmla="*/ 6532 w 10000"/>
                  <a:gd name="connsiteY741" fmla="*/ 9485 h 10000"/>
                  <a:gd name="connsiteX742" fmla="*/ 6537 w 10000"/>
                  <a:gd name="connsiteY742" fmla="*/ 9498 h 10000"/>
                  <a:gd name="connsiteX743" fmla="*/ 6571 w 10000"/>
                  <a:gd name="connsiteY743" fmla="*/ 9508 h 10000"/>
                  <a:gd name="connsiteX744" fmla="*/ 6596 w 10000"/>
                  <a:gd name="connsiteY744" fmla="*/ 9508 h 10000"/>
                  <a:gd name="connsiteX745" fmla="*/ 6637 w 10000"/>
                  <a:gd name="connsiteY745" fmla="*/ 9517 h 10000"/>
                  <a:gd name="connsiteX746" fmla="*/ 6662 w 10000"/>
                  <a:gd name="connsiteY746" fmla="*/ 9524 h 10000"/>
                  <a:gd name="connsiteX747" fmla="*/ 6679 w 10000"/>
                  <a:gd name="connsiteY747" fmla="*/ 9517 h 10000"/>
                  <a:gd name="connsiteX748" fmla="*/ 6679 w 10000"/>
                  <a:gd name="connsiteY748" fmla="*/ 9505 h 10000"/>
                  <a:gd name="connsiteX749" fmla="*/ 6690 w 10000"/>
                  <a:gd name="connsiteY749" fmla="*/ 9485 h 10000"/>
                  <a:gd name="connsiteX750" fmla="*/ 6693 w 10000"/>
                  <a:gd name="connsiteY750" fmla="*/ 9479 h 10000"/>
                  <a:gd name="connsiteX751" fmla="*/ 6706 w 10000"/>
                  <a:gd name="connsiteY751" fmla="*/ 9469 h 10000"/>
                  <a:gd name="connsiteX752" fmla="*/ 6709 w 10000"/>
                  <a:gd name="connsiteY752" fmla="*/ 9462 h 10000"/>
                  <a:gd name="connsiteX753" fmla="*/ 6717 w 10000"/>
                  <a:gd name="connsiteY753" fmla="*/ 9459 h 10000"/>
                  <a:gd name="connsiteX754" fmla="*/ 6726 w 10000"/>
                  <a:gd name="connsiteY754" fmla="*/ 9459 h 10000"/>
                  <a:gd name="connsiteX755" fmla="*/ 6742 w 10000"/>
                  <a:gd name="connsiteY755" fmla="*/ 9462 h 10000"/>
                  <a:gd name="connsiteX756" fmla="*/ 6759 w 10000"/>
                  <a:gd name="connsiteY756" fmla="*/ 9479 h 10000"/>
                  <a:gd name="connsiteX757" fmla="*/ 6781 w 10000"/>
                  <a:gd name="connsiteY757" fmla="*/ 9485 h 10000"/>
                  <a:gd name="connsiteX758" fmla="*/ 6795 w 10000"/>
                  <a:gd name="connsiteY758" fmla="*/ 9485 h 10000"/>
                  <a:gd name="connsiteX759" fmla="*/ 6803 w 10000"/>
                  <a:gd name="connsiteY759" fmla="*/ 9498 h 10000"/>
                  <a:gd name="connsiteX760" fmla="*/ 6806 w 10000"/>
                  <a:gd name="connsiteY760" fmla="*/ 9508 h 10000"/>
                  <a:gd name="connsiteX761" fmla="*/ 6823 w 10000"/>
                  <a:gd name="connsiteY761" fmla="*/ 9514 h 10000"/>
                  <a:gd name="connsiteX762" fmla="*/ 6831 w 10000"/>
                  <a:gd name="connsiteY762" fmla="*/ 9514 h 10000"/>
                  <a:gd name="connsiteX763" fmla="*/ 6848 w 10000"/>
                  <a:gd name="connsiteY763" fmla="*/ 9514 h 10000"/>
                  <a:gd name="connsiteX764" fmla="*/ 6856 w 10000"/>
                  <a:gd name="connsiteY764" fmla="*/ 9517 h 10000"/>
                  <a:gd name="connsiteX765" fmla="*/ 6878 w 10000"/>
                  <a:gd name="connsiteY765" fmla="*/ 9524 h 10000"/>
                  <a:gd name="connsiteX766" fmla="*/ 6895 w 10000"/>
                  <a:gd name="connsiteY766" fmla="*/ 9524 h 10000"/>
                  <a:gd name="connsiteX767" fmla="*/ 6917 w 10000"/>
                  <a:gd name="connsiteY767" fmla="*/ 9527 h 10000"/>
                  <a:gd name="connsiteX768" fmla="*/ 6934 w 10000"/>
                  <a:gd name="connsiteY768" fmla="*/ 9534 h 10000"/>
                  <a:gd name="connsiteX769" fmla="*/ 6961 w 10000"/>
                  <a:gd name="connsiteY769" fmla="*/ 9543 h 10000"/>
                  <a:gd name="connsiteX770" fmla="*/ 6989 w 10000"/>
                  <a:gd name="connsiteY770" fmla="*/ 9547 h 10000"/>
                  <a:gd name="connsiteX771" fmla="*/ 7014 w 10000"/>
                  <a:gd name="connsiteY771" fmla="*/ 9543 h 10000"/>
                  <a:gd name="connsiteX772" fmla="*/ 7033 w 10000"/>
                  <a:gd name="connsiteY772" fmla="*/ 9543 h 10000"/>
                  <a:gd name="connsiteX773" fmla="*/ 7042 w 10000"/>
                  <a:gd name="connsiteY773" fmla="*/ 9547 h 10000"/>
                  <a:gd name="connsiteX774" fmla="*/ 7069 w 10000"/>
                  <a:gd name="connsiteY774" fmla="*/ 9647 h 10000"/>
                  <a:gd name="connsiteX775" fmla="*/ 7122 w 10000"/>
                  <a:gd name="connsiteY775" fmla="*/ 9734 h 10000"/>
                  <a:gd name="connsiteX776" fmla="*/ 7147 w 10000"/>
                  <a:gd name="connsiteY776" fmla="*/ 9744 h 10000"/>
                  <a:gd name="connsiteX777" fmla="*/ 7169 w 10000"/>
                  <a:gd name="connsiteY777" fmla="*/ 9741 h 10000"/>
                  <a:gd name="connsiteX778" fmla="*/ 7177 w 10000"/>
                  <a:gd name="connsiteY778" fmla="*/ 9744 h 10000"/>
                  <a:gd name="connsiteX779" fmla="*/ 7186 w 10000"/>
                  <a:gd name="connsiteY779" fmla="*/ 9754 h 10000"/>
                  <a:gd name="connsiteX780" fmla="*/ 7191 w 10000"/>
                  <a:gd name="connsiteY780" fmla="*/ 9773 h 10000"/>
                  <a:gd name="connsiteX781" fmla="*/ 7208 w 10000"/>
                  <a:gd name="connsiteY781" fmla="*/ 9783 h 10000"/>
                  <a:gd name="connsiteX782" fmla="*/ 7219 w 10000"/>
                  <a:gd name="connsiteY782" fmla="*/ 9793 h 10000"/>
                  <a:gd name="connsiteX783" fmla="*/ 7235 w 10000"/>
                  <a:gd name="connsiteY783" fmla="*/ 9802 h 10000"/>
                  <a:gd name="connsiteX784" fmla="*/ 7249 w 10000"/>
                  <a:gd name="connsiteY784" fmla="*/ 9819 h 10000"/>
                  <a:gd name="connsiteX785" fmla="*/ 7255 w 10000"/>
                  <a:gd name="connsiteY785" fmla="*/ 9835 h 10000"/>
                  <a:gd name="connsiteX786" fmla="*/ 7255 w 10000"/>
                  <a:gd name="connsiteY786" fmla="*/ 9848 h 10000"/>
                  <a:gd name="connsiteX787" fmla="*/ 7249 w 10000"/>
                  <a:gd name="connsiteY787" fmla="*/ 9848 h 10000"/>
                  <a:gd name="connsiteX788" fmla="*/ 7244 w 10000"/>
                  <a:gd name="connsiteY788" fmla="*/ 9858 h 10000"/>
                  <a:gd name="connsiteX789" fmla="*/ 7235 w 10000"/>
                  <a:gd name="connsiteY789" fmla="*/ 9883 h 10000"/>
                  <a:gd name="connsiteX790" fmla="*/ 7244 w 10000"/>
                  <a:gd name="connsiteY790" fmla="*/ 9903 h 10000"/>
                  <a:gd name="connsiteX791" fmla="*/ 7258 w 10000"/>
                  <a:gd name="connsiteY791" fmla="*/ 9926 h 10000"/>
                  <a:gd name="connsiteX792" fmla="*/ 7263 w 10000"/>
                  <a:gd name="connsiteY792" fmla="*/ 9948 h 10000"/>
                  <a:gd name="connsiteX793" fmla="*/ 7274 w 10000"/>
                  <a:gd name="connsiteY793" fmla="*/ 9968 h 10000"/>
                  <a:gd name="connsiteX794" fmla="*/ 7283 w 10000"/>
                  <a:gd name="connsiteY794" fmla="*/ 9987 h 10000"/>
                  <a:gd name="connsiteX795" fmla="*/ 7291 w 10000"/>
                  <a:gd name="connsiteY795" fmla="*/ 10000 h 10000"/>
                  <a:gd name="connsiteX796" fmla="*/ 7305 w 10000"/>
                  <a:gd name="connsiteY796" fmla="*/ 9997 h 10000"/>
                  <a:gd name="connsiteX797" fmla="*/ 7313 w 10000"/>
                  <a:gd name="connsiteY797" fmla="*/ 9977 h 10000"/>
                  <a:gd name="connsiteX798" fmla="*/ 7324 w 10000"/>
                  <a:gd name="connsiteY798" fmla="*/ 9968 h 10000"/>
                  <a:gd name="connsiteX799" fmla="*/ 7341 w 10000"/>
                  <a:gd name="connsiteY799" fmla="*/ 9971 h 10000"/>
                  <a:gd name="connsiteX800" fmla="*/ 7368 w 10000"/>
                  <a:gd name="connsiteY800" fmla="*/ 9987 h 10000"/>
                  <a:gd name="connsiteX801" fmla="*/ 7380 w 10000"/>
                  <a:gd name="connsiteY801" fmla="*/ 9990 h 10000"/>
                  <a:gd name="connsiteX802" fmla="*/ 7393 w 10000"/>
                  <a:gd name="connsiteY802" fmla="*/ 9981 h 10000"/>
                  <a:gd name="connsiteX803" fmla="*/ 7404 w 10000"/>
                  <a:gd name="connsiteY803" fmla="*/ 9968 h 10000"/>
                  <a:gd name="connsiteX804" fmla="*/ 7418 w 10000"/>
                  <a:gd name="connsiteY804" fmla="*/ 9948 h 10000"/>
                  <a:gd name="connsiteX805" fmla="*/ 7427 w 10000"/>
                  <a:gd name="connsiteY805" fmla="*/ 9922 h 10000"/>
                  <a:gd name="connsiteX806" fmla="*/ 7427 w 10000"/>
                  <a:gd name="connsiteY806" fmla="*/ 9906 h 10000"/>
                  <a:gd name="connsiteX807" fmla="*/ 7404 w 10000"/>
                  <a:gd name="connsiteY807" fmla="*/ 9877 h 10000"/>
                  <a:gd name="connsiteX808" fmla="*/ 7388 w 10000"/>
                  <a:gd name="connsiteY808" fmla="*/ 9854 h 10000"/>
                  <a:gd name="connsiteX809" fmla="*/ 7385 w 10000"/>
                  <a:gd name="connsiteY809" fmla="*/ 9845 h 10000"/>
                  <a:gd name="connsiteX810" fmla="*/ 7385 w 10000"/>
                  <a:gd name="connsiteY810" fmla="*/ 9825 h 10000"/>
                  <a:gd name="connsiteX811" fmla="*/ 7385 w 10000"/>
                  <a:gd name="connsiteY811" fmla="*/ 9819 h 10000"/>
                  <a:gd name="connsiteX812" fmla="*/ 7393 w 10000"/>
                  <a:gd name="connsiteY812" fmla="*/ 9809 h 10000"/>
                  <a:gd name="connsiteX813" fmla="*/ 7404 w 10000"/>
                  <a:gd name="connsiteY813" fmla="*/ 9793 h 10000"/>
                  <a:gd name="connsiteX814" fmla="*/ 7413 w 10000"/>
                  <a:gd name="connsiteY814" fmla="*/ 9783 h 10000"/>
                  <a:gd name="connsiteX815" fmla="*/ 7404 w 10000"/>
                  <a:gd name="connsiteY815" fmla="*/ 9770 h 10000"/>
                  <a:gd name="connsiteX816" fmla="*/ 7388 w 10000"/>
                  <a:gd name="connsiteY816" fmla="*/ 9760 h 10000"/>
                  <a:gd name="connsiteX817" fmla="*/ 7371 w 10000"/>
                  <a:gd name="connsiteY817" fmla="*/ 9744 h 10000"/>
                  <a:gd name="connsiteX818" fmla="*/ 7363 w 10000"/>
                  <a:gd name="connsiteY818" fmla="*/ 9731 h 10000"/>
                  <a:gd name="connsiteX819" fmla="*/ 7355 w 10000"/>
                  <a:gd name="connsiteY819" fmla="*/ 9715 h 10000"/>
                  <a:gd name="connsiteX820" fmla="*/ 7360 w 10000"/>
                  <a:gd name="connsiteY820" fmla="*/ 9686 h 10000"/>
                  <a:gd name="connsiteX821" fmla="*/ 7363 w 10000"/>
                  <a:gd name="connsiteY821" fmla="*/ 9657 h 10000"/>
                  <a:gd name="connsiteX822" fmla="*/ 7360 w 10000"/>
                  <a:gd name="connsiteY822" fmla="*/ 9631 h 10000"/>
                  <a:gd name="connsiteX823" fmla="*/ 7346 w 10000"/>
                  <a:gd name="connsiteY823" fmla="*/ 9611 h 10000"/>
                  <a:gd name="connsiteX824" fmla="*/ 7332 w 10000"/>
                  <a:gd name="connsiteY824" fmla="*/ 9585 h 10000"/>
                  <a:gd name="connsiteX825" fmla="*/ 7324 w 10000"/>
                  <a:gd name="connsiteY825" fmla="*/ 9573 h 10000"/>
                  <a:gd name="connsiteX826" fmla="*/ 7324 w 10000"/>
                  <a:gd name="connsiteY826" fmla="*/ 9553 h 10000"/>
                  <a:gd name="connsiteX827" fmla="*/ 7324 w 10000"/>
                  <a:gd name="connsiteY827" fmla="*/ 9543 h 10000"/>
                  <a:gd name="connsiteX828" fmla="*/ 7324 w 10000"/>
                  <a:gd name="connsiteY828" fmla="*/ 9517 h 10000"/>
                  <a:gd name="connsiteX829" fmla="*/ 7324 w 10000"/>
                  <a:gd name="connsiteY829" fmla="*/ 9498 h 10000"/>
                  <a:gd name="connsiteX830" fmla="*/ 7332 w 10000"/>
                  <a:gd name="connsiteY830" fmla="*/ 9479 h 10000"/>
                  <a:gd name="connsiteX831" fmla="*/ 7341 w 10000"/>
                  <a:gd name="connsiteY831" fmla="*/ 9462 h 10000"/>
                  <a:gd name="connsiteX832" fmla="*/ 7352 w 10000"/>
                  <a:gd name="connsiteY832" fmla="*/ 9459 h 10000"/>
                  <a:gd name="connsiteX833" fmla="*/ 7360 w 10000"/>
                  <a:gd name="connsiteY833" fmla="*/ 9443 h 10000"/>
                  <a:gd name="connsiteX834" fmla="*/ 7363 w 10000"/>
                  <a:gd name="connsiteY834" fmla="*/ 9433 h 10000"/>
                  <a:gd name="connsiteX835" fmla="*/ 7377 w 10000"/>
                  <a:gd name="connsiteY835" fmla="*/ 9433 h 10000"/>
                  <a:gd name="connsiteX836" fmla="*/ 7388 w 10000"/>
                  <a:gd name="connsiteY836" fmla="*/ 9430 h 10000"/>
                  <a:gd name="connsiteX837" fmla="*/ 7396 w 10000"/>
                  <a:gd name="connsiteY837" fmla="*/ 9430 h 10000"/>
                  <a:gd name="connsiteX838" fmla="*/ 7402 w 10000"/>
                  <a:gd name="connsiteY838" fmla="*/ 9424 h 10000"/>
                  <a:gd name="connsiteX839" fmla="*/ 7396 w 10000"/>
                  <a:gd name="connsiteY839" fmla="*/ 9414 h 10000"/>
                  <a:gd name="connsiteX840" fmla="*/ 7388 w 10000"/>
                  <a:gd name="connsiteY840" fmla="*/ 9401 h 10000"/>
                  <a:gd name="connsiteX841" fmla="*/ 7371 w 10000"/>
                  <a:gd name="connsiteY841" fmla="*/ 9391 h 10000"/>
                  <a:gd name="connsiteX842" fmla="*/ 7355 w 10000"/>
                  <a:gd name="connsiteY842" fmla="*/ 9375 h 10000"/>
                  <a:gd name="connsiteX843" fmla="*/ 7332 w 10000"/>
                  <a:gd name="connsiteY843" fmla="*/ 9356 h 10000"/>
                  <a:gd name="connsiteX844" fmla="*/ 7313 w 10000"/>
                  <a:gd name="connsiteY844" fmla="*/ 9330 h 10000"/>
                  <a:gd name="connsiteX845" fmla="*/ 7307 w 10000"/>
                  <a:gd name="connsiteY845" fmla="*/ 9310 h 10000"/>
                  <a:gd name="connsiteX846" fmla="*/ 7305 w 10000"/>
                  <a:gd name="connsiteY846" fmla="*/ 9291 h 10000"/>
                  <a:gd name="connsiteX847" fmla="*/ 7305 w 10000"/>
                  <a:gd name="connsiteY847" fmla="*/ 9278 h 10000"/>
                  <a:gd name="connsiteX848" fmla="*/ 7296 w 10000"/>
                  <a:gd name="connsiteY848" fmla="*/ 9268 h 10000"/>
                  <a:gd name="connsiteX849" fmla="*/ 7296 w 10000"/>
                  <a:gd name="connsiteY849" fmla="*/ 9249 h 10000"/>
                  <a:gd name="connsiteX850" fmla="*/ 7291 w 10000"/>
                  <a:gd name="connsiteY850" fmla="*/ 9226 h 10000"/>
                  <a:gd name="connsiteX851" fmla="*/ 7283 w 10000"/>
                  <a:gd name="connsiteY851" fmla="*/ 9213 h 10000"/>
                  <a:gd name="connsiteX852" fmla="*/ 7274 w 10000"/>
                  <a:gd name="connsiteY852" fmla="*/ 9194 h 10000"/>
                  <a:gd name="connsiteX853" fmla="*/ 7274 w 10000"/>
                  <a:gd name="connsiteY853" fmla="*/ 9174 h 10000"/>
                  <a:gd name="connsiteX854" fmla="*/ 7280 w 10000"/>
                  <a:gd name="connsiteY854" fmla="*/ 9148 h 10000"/>
                  <a:gd name="connsiteX855" fmla="*/ 7283 w 10000"/>
                  <a:gd name="connsiteY855" fmla="*/ 9119 h 10000"/>
                  <a:gd name="connsiteX856" fmla="*/ 7291 w 10000"/>
                  <a:gd name="connsiteY856" fmla="*/ 9100 h 10000"/>
                  <a:gd name="connsiteX857" fmla="*/ 7307 w 10000"/>
                  <a:gd name="connsiteY857" fmla="*/ 9080 h 10000"/>
                  <a:gd name="connsiteX858" fmla="*/ 7324 w 10000"/>
                  <a:gd name="connsiteY858" fmla="*/ 9054 h 10000"/>
                  <a:gd name="connsiteX859" fmla="*/ 7341 w 10000"/>
                  <a:gd name="connsiteY859" fmla="*/ 9054 h 10000"/>
                  <a:gd name="connsiteX860" fmla="*/ 7352 w 10000"/>
                  <a:gd name="connsiteY860" fmla="*/ 9054 h 10000"/>
                  <a:gd name="connsiteX861" fmla="*/ 7346 w 10000"/>
                  <a:gd name="connsiteY861" fmla="*/ 9032 h 10000"/>
                  <a:gd name="connsiteX862" fmla="*/ 7341 w 10000"/>
                  <a:gd name="connsiteY862" fmla="*/ 9022 h 10000"/>
                  <a:gd name="connsiteX863" fmla="*/ 7352 w 10000"/>
                  <a:gd name="connsiteY863" fmla="*/ 8999 h 10000"/>
                  <a:gd name="connsiteX864" fmla="*/ 7360 w 10000"/>
                  <a:gd name="connsiteY864" fmla="*/ 8967 h 10000"/>
                  <a:gd name="connsiteX865" fmla="*/ 7368 w 10000"/>
                  <a:gd name="connsiteY865" fmla="*/ 8922 h 10000"/>
                  <a:gd name="connsiteX866" fmla="*/ 7377 w 10000"/>
                  <a:gd name="connsiteY866" fmla="*/ 8896 h 10000"/>
                  <a:gd name="connsiteX867" fmla="*/ 7380 w 10000"/>
                  <a:gd name="connsiteY867" fmla="*/ 8867 h 10000"/>
                  <a:gd name="connsiteX868" fmla="*/ 7402 w 10000"/>
                  <a:gd name="connsiteY868" fmla="*/ 8824 h 10000"/>
                  <a:gd name="connsiteX869" fmla="*/ 7402 w 10000"/>
                  <a:gd name="connsiteY869" fmla="*/ 8808 h 10000"/>
                  <a:gd name="connsiteX870" fmla="*/ 7393 w 10000"/>
                  <a:gd name="connsiteY870" fmla="*/ 8795 h 10000"/>
                  <a:gd name="connsiteX871" fmla="*/ 7388 w 10000"/>
                  <a:gd name="connsiteY871" fmla="*/ 8799 h 10000"/>
                  <a:gd name="connsiteX872" fmla="*/ 7396 w 10000"/>
                  <a:gd name="connsiteY872" fmla="*/ 8789 h 10000"/>
                  <a:gd name="connsiteX873" fmla="*/ 7404 w 10000"/>
                  <a:gd name="connsiteY873" fmla="*/ 8789 h 10000"/>
                  <a:gd name="connsiteX874" fmla="*/ 7421 w 10000"/>
                  <a:gd name="connsiteY874" fmla="*/ 8769 h 10000"/>
                  <a:gd name="connsiteX875" fmla="*/ 7443 w 10000"/>
                  <a:gd name="connsiteY875" fmla="*/ 8763 h 10000"/>
                  <a:gd name="connsiteX876" fmla="*/ 7452 w 10000"/>
                  <a:gd name="connsiteY876" fmla="*/ 8769 h 10000"/>
                  <a:gd name="connsiteX877" fmla="*/ 7468 w 10000"/>
                  <a:gd name="connsiteY877" fmla="*/ 8769 h 10000"/>
                  <a:gd name="connsiteX878" fmla="*/ 7499 w 10000"/>
                  <a:gd name="connsiteY878" fmla="*/ 8763 h 10000"/>
                  <a:gd name="connsiteX879" fmla="*/ 7526 w 10000"/>
                  <a:gd name="connsiteY879" fmla="*/ 8763 h 10000"/>
                  <a:gd name="connsiteX880" fmla="*/ 7532 w 10000"/>
                  <a:gd name="connsiteY880" fmla="*/ 8763 h 10000"/>
                  <a:gd name="connsiteX881" fmla="*/ 7554 w 10000"/>
                  <a:gd name="connsiteY881" fmla="*/ 8744 h 10000"/>
                  <a:gd name="connsiteX882" fmla="*/ 7571 w 10000"/>
                  <a:gd name="connsiteY882" fmla="*/ 8731 h 10000"/>
                  <a:gd name="connsiteX883" fmla="*/ 7587 w 10000"/>
                  <a:gd name="connsiteY883" fmla="*/ 8711 h 10000"/>
                  <a:gd name="connsiteX884" fmla="*/ 7607 w 10000"/>
                  <a:gd name="connsiteY884" fmla="*/ 8711 h 10000"/>
                  <a:gd name="connsiteX885" fmla="*/ 7634 w 10000"/>
                  <a:gd name="connsiteY885" fmla="*/ 8705 h 10000"/>
                  <a:gd name="connsiteX886" fmla="*/ 7643 w 10000"/>
                  <a:gd name="connsiteY886" fmla="*/ 8682 h 10000"/>
                  <a:gd name="connsiteX887" fmla="*/ 7654 w 10000"/>
                  <a:gd name="connsiteY887" fmla="*/ 8666 h 10000"/>
                  <a:gd name="connsiteX888" fmla="*/ 7668 w 10000"/>
                  <a:gd name="connsiteY888" fmla="*/ 8666 h 10000"/>
                  <a:gd name="connsiteX889" fmla="*/ 7676 w 10000"/>
                  <a:gd name="connsiteY889" fmla="*/ 8682 h 10000"/>
                  <a:gd name="connsiteX890" fmla="*/ 7704 w 10000"/>
                  <a:gd name="connsiteY890" fmla="*/ 8669 h 10000"/>
                  <a:gd name="connsiteX891" fmla="*/ 7712 w 10000"/>
                  <a:gd name="connsiteY891" fmla="*/ 8669 h 10000"/>
                  <a:gd name="connsiteX892" fmla="*/ 7720 w 10000"/>
                  <a:gd name="connsiteY892" fmla="*/ 8669 h 10000"/>
                  <a:gd name="connsiteX893" fmla="*/ 7726 w 10000"/>
                  <a:gd name="connsiteY893" fmla="*/ 8656 h 10000"/>
                  <a:gd name="connsiteX894" fmla="*/ 7734 w 10000"/>
                  <a:gd name="connsiteY894" fmla="*/ 8650 h 10000"/>
                  <a:gd name="connsiteX895" fmla="*/ 7742 w 10000"/>
                  <a:gd name="connsiteY895" fmla="*/ 8650 h 10000"/>
                  <a:gd name="connsiteX896" fmla="*/ 7759 w 10000"/>
                  <a:gd name="connsiteY896" fmla="*/ 8650 h 10000"/>
                  <a:gd name="connsiteX897" fmla="*/ 7756 w 10000"/>
                  <a:gd name="connsiteY897" fmla="*/ 8630 h 10000"/>
                  <a:gd name="connsiteX898" fmla="*/ 7751 w 10000"/>
                  <a:gd name="connsiteY898" fmla="*/ 8627 h 10000"/>
                  <a:gd name="connsiteX899" fmla="*/ 7742 w 10000"/>
                  <a:gd name="connsiteY899" fmla="*/ 8620 h 10000"/>
                  <a:gd name="connsiteX900" fmla="*/ 7734 w 10000"/>
                  <a:gd name="connsiteY900" fmla="*/ 8591 h 10000"/>
                  <a:gd name="connsiteX901" fmla="*/ 7709 w 10000"/>
                  <a:gd name="connsiteY901" fmla="*/ 8582 h 10000"/>
                  <a:gd name="connsiteX902" fmla="*/ 7695 w 10000"/>
                  <a:gd name="connsiteY902" fmla="*/ 8578 h 10000"/>
                  <a:gd name="connsiteX903" fmla="*/ 7668 w 10000"/>
                  <a:gd name="connsiteY903" fmla="*/ 8562 h 10000"/>
                  <a:gd name="connsiteX904" fmla="*/ 7645 w 10000"/>
                  <a:gd name="connsiteY904" fmla="*/ 8552 h 10000"/>
                  <a:gd name="connsiteX905" fmla="*/ 7615 w 10000"/>
                  <a:gd name="connsiteY905" fmla="*/ 8543 h 10000"/>
                  <a:gd name="connsiteX906" fmla="*/ 7596 w 10000"/>
                  <a:gd name="connsiteY906" fmla="*/ 8527 h 10000"/>
                  <a:gd name="connsiteX907" fmla="*/ 7565 w 10000"/>
                  <a:gd name="connsiteY907" fmla="*/ 8494 h 10000"/>
                  <a:gd name="connsiteX908" fmla="*/ 7562 w 10000"/>
                  <a:gd name="connsiteY908" fmla="*/ 8475 h 10000"/>
                  <a:gd name="connsiteX909" fmla="*/ 7540 w 10000"/>
                  <a:gd name="connsiteY909" fmla="*/ 8455 h 10000"/>
                  <a:gd name="connsiteX910" fmla="*/ 7535 w 10000"/>
                  <a:gd name="connsiteY910" fmla="*/ 8446 h 10000"/>
                  <a:gd name="connsiteX911" fmla="*/ 7535 w 10000"/>
                  <a:gd name="connsiteY911" fmla="*/ 8420 h 10000"/>
                  <a:gd name="connsiteX912" fmla="*/ 7535 w 10000"/>
                  <a:gd name="connsiteY912" fmla="*/ 8391 h 10000"/>
                  <a:gd name="connsiteX913" fmla="*/ 7548 w 10000"/>
                  <a:gd name="connsiteY913" fmla="*/ 8345 h 10000"/>
                  <a:gd name="connsiteX914" fmla="*/ 7562 w 10000"/>
                  <a:gd name="connsiteY914" fmla="*/ 8319 h 10000"/>
                  <a:gd name="connsiteX915" fmla="*/ 7582 w 10000"/>
                  <a:gd name="connsiteY915" fmla="*/ 8310 h 10000"/>
                  <a:gd name="connsiteX916" fmla="*/ 7607 w 10000"/>
                  <a:gd name="connsiteY916" fmla="*/ 8300 h 10000"/>
                  <a:gd name="connsiteX917" fmla="*/ 7629 w 10000"/>
                  <a:gd name="connsiteY917" fmla="*/ 8300 h 10000"/>
                  <a:gd name="connsiteX918" fmla="*/ 7651 w 10000"/>
                  <a:gd name="connsiteY918" fmla="*/ 8297 h 10000"/>
                  <a:gd name="connsiteX919" fmla="*/ 7668 w 10000"/>
                  <a:gd name="connsiteY919" fmla="*/ 8280 h 10000"/>
                  <a:gd name="connsiteX920" fmla="*/ 7687 w 10000"/>
                  <a:gd name="connsiteY920" fmla="*/ 8267 h 10000"/>
                  <a:gd name="connsiteX921" fmla="*/ 7693 w 10000"/>
                  <a:gd name="connsiteY921" fmla="*/ 8261 h 10000"/>
                  <a:gd name="connsiteX922" fmla="*/ 7701 w 10000"/>
                  <a:gd name="connsiteY922" fmla="*/ 8248 h 10000"/>
                  <a:gd name="connsiteX923" fmla="*/ 7712 w 10000"/>
                  <a:gd name="connsiteY923" fmla="*/ 8238 h 10000"/>
                  <a:gd name="connsiteX924" fmla="*/ 7731 w 10000"/>
                  <a:gd name="connsiteY924" fmla="*/ 8222 h 10000"/>
                  <a:gd name="connsiteX925" fmla="*/ 7740 w 10000"/>
                  <a:gd name="connsiteY925" fmla="*/ 8206 h 10000"/>
                  <a:gd name="connsiteX926" fmla="*/ 7756 w 10000"/>
                  <a:gd name="connsiteY926" fmla="*/ 8183 h 10000"/>
                  <a:gd name="connsiteX927" fmla="*/ 7773 w 10000"/>
                  <a:gd name="connsiteY927" fmla="*/ 8177 h 10000"/>
                  <a:gd name="connsiteX928" fmla="*/ 7784 w 10000"/>
                  <a:gd name="connsiteY928" fmla="*/ 8183 h 10000"/>
                  <a:gd name="connsiteX929" fmla="*/ 7801 w 10000"/>
                  <a:gd name="connsiteY929" fmla="*/ 8174 h 10000"/>
                  <a:gd name="connsiteX930" fmla="*/ 7801 w 10000"/>
                  <a:gd name="connsiteY930" fmla="*/ 8157 h 10000"/>
                  <a:gd name="connsiteX931" fmla="*/ 7817 w 10000"/>
                  <a:gd name="connsiteY931" fmla="*/ 8164 h 10000"/>
                  <a:gd name="connsiteX932" fmla="*/ 7837 w 10000"/>
                  <a:gd name="connsiteY932" fmla="*/ 8164 h 10000"/>
                  <a:gd name="connsiteX933" fmla="*/ 7856 w 10000"/>
                  <a:gd name="connsiteY933" fmla="*/ 8164 h 10000"/>
                  <a:gd name="connsiteX934" fmla="*/ 7870 w 10000"/>
                  <a:gd name="connsiteY934" fmla="*/ 8167 h 10000"/>
                  <a:gd name="connsiteX935" fmla="*/ 7881 w 10000"/>
                  <a:gd name="connsiteY935" fmla="*/ 8174 h 10000"/>
                  <a:gd name="connsiteX936" fmla="*/ 7898 w 10000"/>
                  <a:gd name="connsiteY936" fmla="*/ 8187 h 10000"/>
                  <a:gd name="connsiteX937" fmla="*/ 7917 w 10000"/>
                  <a:gd name="connsiteY937" fmla="*/ 8187 h 10000"/>
                  <a:gd name="connsiteX938" fmla="*/ 7928 w 10000"/>
                  <a:gd name="connsiteY938" fmla="*/ 8157 h 10000"/>
                  <a:gd name="connsiteX939" fmla="*/ 7942 w 10000"/>
                  <a:gd name="connsiteY939" fmla="*/ 8157 h 10000"/>
                  <a:gd name="connsiteX940" fmla="*/ 7958 w 10000"/>
                  <a:gd name="connsiteY940" fmla="*/ 8164 h 10000"/>
                  <a:gd name="connsiteX941" fmla="*/ 7983 w 10000"/>
                  <a:gd name="connsiteY941" fmla="*/ 8144 h 10000"/>
                  <a:gd name="connsiteX942" fmla="*/ 8000 w 10000"/>
                  <a:gd name="connsiteY942" fmla="*/ 8109 h 10000"/>
                  <a:gd name="connsiteX943" fmla="*/ 7994 w 10000"/>
                  <a:gd name="connsiteY943" fmla="*/ 8093 h 10000"/>
                  <a:gd name="connsiteX944" fmla="*/ 7983 w 10000"/>
                  <a:gd name="connsiteY944" fmla="*/ 8070 h 10000"/>
                  <a:gd name="connsiteX945" fmla="*/ 7986 w 10000"/>
                  <a:gd name="connsiteY945" fmla="*/ 8063 h 10000"/>
                  <a:gd name="connsiteX946" fmla="*/ 7978 w 10000"/>
                  <a:gd name="connsiteY946" fmla="*/ 8044 h 10000"/>
                  <a:gd name="connsiteX947" fmla="*/ 7986 w 10000"/>
                  <a:gd name="connsiteY947" fmla="*/ 8002 h 10000"/>
                  <a:gd name="connsiteX948" fmla="*/ 7983 w 10000"/>
                  <a:gd name="connsiteY948" fmla="*/ 7947 h 10000"/>
                  <a:gd name="connsiteX949" fmla="*/ 7961 w 10000"/>
                  <a:gd name="connsiteY949" fmla="*/ 7931 h 10000"/>
                  <a:gd name="connsiteX950" fmla="*/ 7958 w 10000"/>
                  <a:gd name="connsiteY950" fmla="*/ 7898 h 10000"/>
                  <a:gd name="connsiteX951" fmla="*/ 7953 w 10000"/>
                  <a:gd name="connsiteY951" fmla="*/ 7856 h 10000"/>
                  <a:gd name="connsiteX952" fmla="*/ 7967 w 10000"/>
                  <a:gd name="connsiteY952" fmla="*/ 7837 h 10000"/>
                  <a:gd name="connsiteX953" fmla="*/ 7950 w 10000"/>
                  <a:gd name="connsiteY953" fmla="*/ 7824 h 10000"/>
                  <a:gd name="connsiteX954" fmla="*/ 7906 w 10000"/>
                  <a:gd name="connsiteY954" fmla="*/ 7814 h 10000"/>
                  <a:gd name="connsiteX955" fmla="*/ 7878 w 10000"/>
                  <a:gd name="connsiteY955" fmla="*/ 7814 h 10000"/>
                  <a:gd name="connsiteX956" fmla="*/ 7870 w 10000"/>
                  <a:gd name="connsiteY956" fmla="*/ 7795 h 10000"/>
                  <a:gd name="connsiteX957" fmla="*/ 7878 w 10000"/>
                  <a:gd name="connsiteY957" fmla="*/ 7778 h 10000"/>
                  <a:gd name="connsiteX958" fmla="*/ 7881 w 10000"/>
                  <a:gd name="connsiteY958" fmla="*/ 7775 h 10000"/>
                  <a:gd name="connsiteX959" fmla="*/ 7878 w 10000"/>
                  <a:gd name="connsiteY959" fmla="*/ 7743 h 10000"/>
                  <a:gd name="connsiteX960" fmla="*/ 7895 w 10000"/>
                  <a:gd name="connsiteY960" fmla="*/ 7733 h 10000"/>
                  <a:gd name="connsiteX961" fmla="*/ 7911 w 10000"/>
                  <a:gd name="connsiteY961" fmla="*/ 7710 h 10000"/>
                  <a:gd name="connsiteX962" fmla="*/ 7911 w 10000"/>
                  <a:gd name="connsiteY962" fmla="*/ 7665 h 10000"/>
                  <a:gd name="connsiteX963" fmla="*/ 7917 w 10000"/>
                  <a:gd name="connsiteY963" fmla="*/ 7600 h 10000"/>
                  <a:gd name="connsiteX964" fmla="*/ 7928 w 10000"/>
                  <a:gd name="connsiteY964" fmla="*/ 7581 h 10000"/>
                  <a:gd name="connsiteX965" fmla="*/ 7917 w 10000"/>
                  <a:gd name="connsiteY965" fmla="*/ 7474 h 10000"/>
                  <a:gd name="connsiteX966" fmla="*/ 7873 w 10000"/>
                  <a:gd name="connsiteY966" fmla="*/ 7335 h 10000"/>
                  <a:gd name="connsiteX967" fmla="*/ 7756 w 10000"/>
                  <a:gd name="connsiteY967" fmla="*/ 7050 h 10000"/>
                  <a:gd name="connsiteX968" fmla="*/ 7679 w 10000"/>
                  <a:gd name="connsiteY968" fmla="*/ 6839 h 10000"/>
                  <a:gd name="connsiteX969" fmla="*/ 7668 w 10000"/>
                  <a:gd name="connsiteY969" fmla="*/ 6823 h 10000"/>
                  <a:gd name="connsiteX970" fmla="*/ 7659 w 10000"/>
                  <a:gd name="connsiteY970" fmla="*/ 6768 h 10000"/>
                  <a:gd name="connsiteX971" fmla="*/ 7659 w 10000"/>
                  <a:gd name="connsiteY971" fmla="*/ 6739 h 10000"/>
                  <a:gd name="connsiteX972" fmla="*/ 7651 w 10000"/>
                  <a:gd name="connsiteY972" fmla="*/ 6713 h 10000"/>
                  <a:gd name="connsiteX973" fmla="*/ 7654 w 10000"/>
                  <a:gd name="connsiteY973" fmla="*/ 6684 h 10000"/>
                  <a:gd name="connsiteX974" fmla="*/ 7643 w 10000"/>
                  <a:gd name="connsiteY974" fmla="*/ 6626 h 10000"/>
                  <a:gd name="connsiteX975" fmla="*/ 7629 w 10000"/>
                  <a:gd name="connsiteY975" fmla="*/ 6600 h 10000"/>
                  <a:gd name="connsiteX976" fmla="*/ 7629 w 10000"/>
                  <a:gd name="connsiteY976" fmla="*/ 6580 h 10000"/>
                  <a:gd name="connsiteX977" fmla="*/ 7623 w 10000"/>
                  <a:gd name="connsiteY977" fmla="*/ 6541 h 10000"/>
                  <a:gd name="connsiteX978" fmla="*/ 7615 w 10000"/>
                  <a:gd name="connsiteY978" fmla="*/ 6522 h 10000"/>
                  <a:gd name="connsiteX979" fmla="*/ 7598 w 10000"/>
                  <a:gd name="connsiteY979" fmla="*/ 6509 h 10000"/>
                  <a:gd name="connsiteX980" fmla="*/ 7587 w 10000"/>
                  <a:gd name="connsiteY980" fmla="*/ 6493 h 10000"/>
                  <a:gd name="connsiteX981" fmla="*/ 7579 w 10000"/>
                  <a:gd name="connsiteY981" fmla="*/ 6464 h 10000"/>
                  <a:gd name="connsiteX982" fmla="*/ 7587 w 10000"/>
                  <a:gd name="connsiteY982" fmla="*/ 6438 h 10000"/>
                  <a:gd name="connsiteX983" fmla="*/ 7596 w 10000"/>
                  <a:gd name="connsiteY983" fmla="*/ 6425 h 10000"/>
                  <a:gd name="connsiteX984" fmla="*/ 7590 w 10000"/>
                  <a:gd name="connsiteY984" fmla="*/ 6396 h 10000"/>
                  <a:gd name="connsiteX985" fmla="*/ 7590 w 10000"/>
                  <a:gd name="connsiteY985" fmla="*/ 6373 h 10000"/>
                  <a:gd name="connsiteX986" fmla="*/ 7587 w 10000"/>
                  <a:gd name="connsiteY986" fmla="*/ 6354 h 10000"/>
                  <a:gd name="connsiteX987" fmla="*/ 7582 w 10000"/>
                  <a:gd name="connsiteY987" fmla="*/ 6344 h 10000"/>
                  <a:gd name="connsiteX988" fmla="*/ 7582 w 10000"/>
                  <a:gd name="connsiteY988" fmla="*/ 6324 h 10000"/>
                  <a:gd name="connsiteX989" fmla="*/ 7571 w 10000"/>
                  <a:gd name="connsiteY989" fmla="*/ 6302 h 10000"/>
                  <a:gd name="connsiteX990" fmla="*/ 7548 w 10000"/>
                  <a:gd name="connsiteY990" fmla="*/ 6256 h 10000"/>
                  <a:gd name="connsiteX991" fmla="*/ 7546 w 10000"/>
                  <a:gd name="connsiteY991" fmla="*/ 6218 h 10000"/>
                  <a:gd name="connsiteX992" fmla="*/ 7540 w 10000"/>
                  <a:gd name="connsiteY992" fmla="*/ 6159 h 10000"/>
                  <a:gd name="connsiteX993" fmla="*/ 7535 w 10000"/>
                  <a:gd name="connsiteY993" fmla="*/ 6114 h 10000"/>
                  <a:gd name="connsiteX994" fmla="*/ 7535 w 10000"/>
                  <a:gd name="connsiteY994" fmla="*/ 6088 h 10000"/>
                  <a:gd name="connsiteX995" fmla="*/ 7540 w 10000"/>
                  <a:gd name="connsiteY995" fmla="*/ 6049 h 10000"/>
                  <a:gd name="connsiteX996" fmla="*/ 7546 w 10000"/>
                  <a:gd name="connsiteY996" fmla="*/ 6004 h 10000"/>
                  <a:gd name="connsiteX997" fmla="*/ 7548 w 10000"/>
                  <a:gd name="connsiteY997" fmla="*/ 5965 h 10000"/>
                  <a:gd name="connsiteX998" fmla="*/ 7548 w 10000"/>
                  <a:gd name="connsiteY998" fmla="*/ 5946 h 10000"/>
                  <a:gd name="connsiteX999" fmla="*/ 7548 w 10000"/>
                  <a:gd name="connsiteY999" fmla="*/ 5933 h 10000"/>
                  <a:gd name="connsiteX1000" fmla="*/ 7548 w 10000"/>
                  <a:gd name="connsiteY1000" fmla="*/ 5910 h 10000"/>
                  <a:gd name="connsiteX1001" fmla="*/ 7548 w 10000"/>
                  <a:gd name="connsiteY1001" fmla="*/ 5897 h 10000"/>
                  <a:gd name="connsiteX1002" fmla="*/ 7546 w 10000"/>
                  <a:gd name="connsiteY1002" fmla="*/ 5871 h 10000"/>
                  <a:gd name="connsiteX1003" fmla="*/ 7535 w 10000"/>
                  <a:gd name="connsiteY1003" fmla="*/ 5839 h 10000"/>
                  <a:gd name="connsiteX1004" fmla="*/ 7524 w 10000"/>
                  <a:gd name="connsiteY1004" fmla="*/ 5797 h 10000"/>
                  <a:gd name="connsiteX1005" fmla="*/ 7518 w 10000"/>
                  <a:gd name="connsiteY1005" fmla="*/ 5767 h 10000"/>
                  <a:gd name="connsiteX1006" fmla="*/ 7515 w 10000"/>
                  <a:gd name="connsiteY1006" fmla="*/ 5745 h 10000"/>
                  <a:gd name="connsiteX1007" fmla="*/ 7501 w 10000"/>
                  <a:gd name="connsiteY1007" fmla="*/ 5683 h 10000"/>
                  <a:gd name="connsiteX1008" fmla="*/ 7490 w 10000"/>
                  <a:gd name="connsiteY1008" fmla="*/ 5631 h 10000"/>
                  <a:gd name="connsiteX1009" fmla="*/ 7482 w 10000"/>
                  <a:gd name="connsiteY1009" fmla="*/ 5593 h 10000"/>
                  <a:gd name="connsiteX1010" fmla="*/ 7476 w 10000"/>
                  <a:gd name="connsiteY1010" fmla="*/ 5570 h 10000"/>
                  <a:gd name="connsiteX1011" fmla="*/ 7476 w 10000"/>
                  <a:gd name="connsiteY1011" fmla="*/ 5528 h 10000"/>
                  <a:gd name="connsiteX1012" fmla="*/ 7482 w 10000"/>
                  <a:gd name="connsiteY1012" fmla="*/ 5502 h 10000"/>
                  <a:gd name="connsiteX1013" fmla="*/ 7490 w 10000"/>
                  <a:gd name="connsiteY1013" fmla="*/ 5489 h 10000"/>
                  <a:gd name="connsiteX1014" fmla="*/ 7499 w 10000"/>
                  <a:gd name="connsiteY1014" fmla="*/ 5479 h 10000"/>
                  <a:gd name="connsiteX1015" fmla="*/ 7493 w 10000"/>
                  <a:gd name="connsiteY1015" fmla="*/ 5427 h 10000"/>
                  <a:gd name="connsiteX1016" fmla="*/ 7501 w 10000"/>
                  <a:gd name="connsiteY1016" fmla="*/ 5415 h 10000"/>
                  <a:gd name="connsiteX1017" fmla="*/ 7510 w 10000"/>
                  <a:gd name="connsiteY1017" fmla="*/ 5398 h 10000"/>
                  <a:gd name="connsiteX1018" fmla="*/ 7515 w 10000"/>
                  <a:gd name="connsiteY1018" fmla="*/ 5379 h 10000"/>
                  <a:gd name="connsiteX1019" fmla="*/ 7526 w 10000"/>
                  <a:gd name="connsiteY1019" fmla="*/ 5366 h 10000"/>
                  <a:gd name="connsiteX1020" fmla="*/ 7518 w 10000"/>
                  <a:gd name="connsiteY1020" fmla="*/ 5350 h 10000"/>
                  <a:gd name="connsiteX1021" fmla="*/ 7518 w 10000"/>
                  <a:gd name="connsiteY1021" fmla="*/ 5330 h 10000"/>
                  <a:gd name="connsiteX1022" fmla="*/ 7526 w 10000"/>
                  <a:gd name="connsiteY1022" fmla="*/ 5311 h 10000"/>
                  <a:gd name="connsiteX1023" fmla="*/ 7540 w 10000"/>
                  <a:gd name="connsiteY1023" fmla="*/ 5291 h 10000"/>
                  <a:gd name="connsiteX1024" fmla="*/ 7540 w 10000"/>
                  <a:gd name="connsiteY1024" fmla="*/ 5266 h 10000"/>
                  <a:gd name="connsiteX1025" fmla="*/ 7540 w 10000"/>
                  <a:gd name="connsiteY1025" fmla="*/ 5256 h 10000"/>
                  <a:gd name="connsiteX1026" fmla="*/ 7524 w 10000"/>
                  <a:gd name="connsiteY1026" fmla="*/ 5233 h 10000"/>
                  <a:gd name="connsiteX1027" fmla="*/ 7515 w 10000"/>
                  <a:gd name="connsiteY1027" fmla="*/ 5217 h 10000"/>
                  <a:gd name="connsiteX1028" fmla="*/ 7490 w 10000"/>
                  <a:gd name="connsiteY1028" fmla="*/ 5178 h 10000"/>
                  <a:gd name="connsiteX1029" fmla="*/ 7474 w 10000"/>
                  <a:gd name="connsiteY1029" fmla="*/ 5162 h 10000"/>
                  <a:gd name="connsiteX1030" fmla="*/ 7457 w 10000"/>
                  <a:gd name="connsiteY1030" fmla="*/ 5120 h 10000"/>
                  <a:gd name="connsiteX1031" fmla="*/ 7421 w 10000"/>
                  <a:gd name="connsiteY1031" fmla="*/ 5087 h 10000"/>
                  <a:gd name="connsiteX1032" fmla="*/ 7380 w 10000"/>
                  <a:gd name="connsiteY1032" fmla="*/ 5068 h 10000"/>
                  <a:gd name="connsiteX1033" fmla="*/ 7355 w 10000"/>
                  <a:gd name="connsiteY1033" fmla="*/ 5058 h 10000"/>
                  <a:gd name="connsiteX1034" fmla="*/ 7332 w 10000"/>
                  <a:gd name="connsiteY1034" fmla="*/ 5049 h 10000"/>
                  <a:gd name="connsiteX1035" fmla="*/ 7305 w 10000"/>
                  <a:gd name="connsiteY1035" fmla="*/ 5016 h 10000"/>
                  <a:gd name="connsiteX1036" fmla="*/ 7305 w 10000"/>
                  <a:gd name="connsiteY1036" fmla="*/ 5000 h 10000"/>
                  <a:gd name="connsiteX1037" fmla="*/ 7296 w 10000"/>
                  <a:gd name="connsiteY1037" fmla="*/ 4971 h 10000"/>
                  <a:gd name="connsiteX1038" fmla="*/ 7288 w 10000"/>
                  <a:gd name="connsiteY1038" fmla="*/ 4945 h 10000"/>
                  <a:gd name="connsiteX1039" fmla="*/ 7280 w 10000"/>
                  <a:gd name="connsiteY1039" fmla="*/ 4916 h 10000"/>
                  <a:gd name="connsiteX1040" fmla="*/ 7291 w 10000"/>
                  <a:gd name="connsiteY1040" fmla="*/ 4887 h 10000"/>
                  <a:gd name="connsiteX1041" fmla="*/ 7291 w 10000"/>
                  <a:gd name="connsiteY1041" fmla="*/ 4858 h 10000"/>
                  <a:gd name="connsiteX1042" fmla="*/ 7271 w 10000"/>
                  <a:gd name="connsiteY1042" fmla="*/ 4819 h 10000"/>
                  <a:gd name="connsiteX1043" fmla="*/ 7255 w 10000"/>
                  <a:gd name="connsiteY1043" fmla="*/ 4828 h 10000"/>
                  <a:gd name="connsiteX1044" fmla="*/ 7235 w 10000"/>
                  <a:gd name="connsiteY1044" fmla="*/ 4841 h 10000"/>
                  <a:gd name="connsiteX1045" fmla="*/ 7216 w 10000"/>
                  <a:gd name="connsiteY1045" fmla="*/ 4867 h 10000"/>
                  <a:gd name="connsiteX1046" fmla="*/ 7191 w 10000"/>
                  <a:gd name="connsiteY1046" fmla="*/ 4870 h 10000"/>
                  <a:gd name="connsiteX1047" fmla="*/ 7155 w 10000"/>
                  <a:gd name="connsiteY1047" fmla="*/ 4887 h 10000"/>
                  <a:gd name="connsiteX1048" fmla="*/ 7122 w 10000"/>
                  <a:gd name="connsiteY1048" fmla="*/ 4893 h 10000"/>
                  <a:gd name="connsiteX1049" fmla="*/ 7105 w 10000"/>
                  <a:gd name="connsiteY1049" fmla="*/ 4896 h 10000"/>
                  <a:gd name="connsiteX1050" fmla="*/ 7094 w 10000"/>
                  <a:gd name="connsiteY1050" fmla="*/ 4916 h 10000"/>
                  <a:gd name="connsiteX1051" fmla="*/ 7080 w 10000"/>
                  <a:gd name="connsiteY1051" fmla="*/ 4903 h 10000"/>
                  <a:gd name="connsiteX1052" fmla="*/ 7072 w 10000"/>
                  <a:gd name="connsiteY1052" fmla="*/ 4851 h 10000"/>
                  <a:gd name="connsiteX1053" fmla="*/ 7042 w 10000"/>
                  <a:gd name="connsiteY1053" fmla="*/ 4819 h 10000"/>
                  <a:gd name="connsiteX1054" fmla="*/ 7030 w 10000"/>
                  <a:gd name="connsiteY1054" fmla="*/ 4780 h 10000"/>
                  <a:gd name="connsiteX1055" fmla="*/ 7039 w 10000"/>
                  <a:gd name="connsiteY1055" fmla="*/ 4757 h 10000"/>
                  <a:gd name="connsiteX1056" fmla="*/ 7047 w 10000"/>
                  <a:gd name="connsiteY1056" fmla="*/ 4744 h 10000"/>
                  <a:gd name="connsiteX1057" fmla="*/ 7022 w 10000"/>
                  <a:gd name="connsiteY1057" fmla="*/ 4725 h 10000"/>
                  <a:gd name="connsiteX1058" fmla="*/ 7000 w 10000"/>
                  <a:gd name="connsiteY1058" fmla="*/ 4715 h 10000"/>
                  <a:gd name="connsiteX1059" fmla="*/ 6975 w 10000"/>
                  <a:gd name="connsiteY1059" fmla="*/ 4709 h 10000"/>
                  <a:gd name="connsiteX1060" fmla="*/ 6945 w 10000"/>
                  <a:gd name="connsiteY1060" fmla="*/ 4696 h 10000"/>
                  <a:gd name="connsiteX1061" fmla="*/ 6953 w 10000"/>
                  <a:gd name="connsiteY1061" fmla="*/ 4679 h 10000"/>
                  <a:gd name="connsiteX1062" fmla="*/ 6961 w 10000"/>
                  <a:gd name="connsiteY1062" fmla="*/ 4660 h 10000"/>
                  <a:gd name="connsiteX1063" fmla="*/ 6983 w 10000"/>
                  <a:gd name="connsiteY1063" fmla="*/ 4644 h 10000"/>
                  <a:gd name="connsiteX1064" fmla="*/ 7014 w 10000"/>
                  <a:gd name="connsiteY1064" fmla="*/ 4634 h 10000"/>
                  <a:gd name="connsiteX1065" fmla="*/ 7025 w 10000"/>
                  <a:gd name="connsiteY1065" fmla="*/ 4615 h 10000"/>
                  <a:gd name="connsiteX1066" fmla="*/ 7047 w 10000"/>
                  <a:gd name="connsiteY1066" fmla="*/ 4582 h 10000"/>
                  <a:gd name="connsiteX1067" fmla="*/ 7069 w 10000"/>
                  <a:gd name="connsiteY1067" fmla="*/ 4563 h 10000"/>
                  <a:gd name="connsiteX1068" fmla="*/ 7078 w 10000"/>
                  <a:gd name="connsiteY1068" fmla="*/ 4553 h 10000"/>
                  <a:gd name="connsiteX1069" fmla="*/ 7097 w 10000"/>
                  <a:gd name="connsiteY1069" fmla="*/ 4527 h 10000"/>
                  <a:gd name="connsiteX1070" fmla="*/ 7122 w 10000"/>
                  <a:gd name="connsiteY1070" fmla="*/ 4517 h 10000"/>
                  <a:gd name="connsiteX1071" fmla="*/ 7139 w 10000"/>
                  <a:gd name="connsiteY1071" fmla="*/ 4488 h 10000"/>
                  <a:gd name="connsiteX1072" fmla="*/ 7147 w 10000"/>
                  <a:gd name="connsiteY1072" fmla="*/ 4459 h 10000"/>
                  <a:gd name="connsiteX1073" fmla="*/ 7161 w 10000"/>
                  <a:gd name="connsiteY1073" fmla="*/ 4440 h 10000"/>
                  <a:gd name="connsiteX1074" fmla="*/ 7177 w 10000"/>
                  <a:gd name="connsiteY1074" fmla="*/ 4430 h 10000"/>
                  <a:gd name="connsiteX1075" fmla="*/ 7202 w 10000"/>
                  <a:gd name="connsiteY1075" fmla="*/ 4407 h 10000"/>
                  <a:gd name="connsiteX1076" fmla="*/ 7224 w 10000"/>
                  <a:gd name="connsiteY1076" fmla="*/ 4417 h 10000"/>
                  <a:gd name="connsiteX1077" fmla="*/ 7241 w 10000"/>
                  <a:gd name="connsiteY1077" fmla="*/ 4404 h 10000"/>
                  <a:gd name="connsiteX1078" fmla="*/ 7263 w 10000"/>
                  <a:gd name="connsiteY1078" fmla="*/ 4398 h 10000"/>
                  <a:gd name="connsiteX1079" fmla="*/ 7283 w 10000"/>
                  <a:gd name="connsiteY1079" fmla="*/ 4424 h 10000"/>
                  <a:gd name="connsiteX1080" fmla="*/ 7305 w 10000"/>
                  <a:gd name="connsiteY1080" fmla="*/ 4433 h 10000"/>
                  <a:gd name="connsiteX1081" fmla="*/ 7332 w 10000"/>
                  <a:gd name="connsiteY1081" fmla="*/ 4443 h 10000"/>
                  <a:gd name="connsiteX1082" fmla="*/ 7380 w 10000"/>
                  <a:gd name="connsiteY1082" fmla="*/ 4398 h 10000"/>
                  <a:gd name="connsiteX1083" fmla="*/ 7404 w 10000"/>
                  <a:gd name="connsiteY1083" fmla="*/ 4378 h 10000"/>
                  <a:gd name="connsiteX1084" fmla="*/ 7418 w 10000"/>
                  <a:gd name="connsiteY1084" fmla="*/ 4369 h 10000"/>
                  <a:gd name="connsiteX1085" fmla="*/ 7443 w 10000"/>
                  <a:gd name="connsiteY1085" fmla="*/ 4356 h 10000"/>
                  <a:gd name="connsiteX1086" fmla="*/ 7460 w 10000"/>
                  <a:gd name="connsiteY1086" fmla="*/ 4385 h 10000"/>
                  <a:gd name="connsiteX1087" fmla="*/ 7460 w 10000"/>
                  <a:gd name="connsiteY1087" fmla="*/ 4404 h 10000"/>
                  <a:gd name="connsiteX1088" fmla="*/ 7499 w 10000"/>
                  <a:gd name="connsiteY1088" fmla="*/ 4417 h 10000"/>
                  <a:gd name="connsiteX1089" fmla="*/ 7515 w 10000"/>
                  <a:gd name="connsiteY1089" fmla="*/ 4414 h 10000"/>
                  <a:gd name="connsiteX1090" fmla="*/ 7565 w 10000"/>
                  <a:gd name="connsiteY1090" fmla="*/ 4385 h 10000"/>
                  <a:gd name="connsiteX1091" fmla="*/ 7579 w 10000"/>
                  <a:gd name="connsiteY1091" fmla="*/ 4346 h 10000"/>
                  <a:gd name="connsiteX1092" fmla="*/ 7582 w 10000"/>
                  <a:gd name="connsiteY1092" fmla="*/ 4317 h 10000"/>
                  <a:gd name="connsiteX1093" fmla="*/ 7590 w 10000"/>
                  <a:gd name="connsiteY1093" fmla="*/ 4301 h 10000"/>
                  <a:gd name="connsiteX1094" fmla="*/ 7612 w 10000"/>
                  <a:gd name="connsiteY1094" fmla="*/ 4271 h 10000"/>
                  <a:gd name="connsiteX1095" fmla="*/ 7623 w 10000"/>
                  <a:gd name="connsiteY1095" fmla="*/ 4262 h 10000"/>
                  <a:gd name="connsiteX1096" fmla="*/ 7634 w 10000"/>
                  <a:gd name="connsiteY1096" fmla="*/ 4245 h 10000"/>
                  <a:gd name="connsiteX1097" fmla="*/ 7645 w 10000"/>
                  <a:gd name="connsiteY1097" fmla="*/ 4265 h 10000"/>
                  <a:gd name="connsiteX1098" fmla="*/ 7670 w 10000"/>
                  <a:gd name="connsiteY1098" fmla="*/ 4284 h 10000"/>
                  <a:gd name="connsiteX1099" fmla="*/ 7701 w 10000"/>
                  <a:gd name="connsiteY1099" fmla="*/ 4275 h 10000"/>
                  <a:gd name="connsiteX1100" fmla="*/ 7717 w 10000"/>
                  <a:gd name="connsiteY1100" fmla="*/ 4275 h 10000"/>
                  <a:gd name="connsiteX1101" fmla="*/ 7740 w 10000"/>
                  <a:gd name="connsiteY1101" fmla="*/ 4284 h 10000"/>
                  <a:gd name="connsiteX1102" fmla="*/ 7767 w 10000"/>
                  <a:gd name="connsiteY1102" fmla="*/ 4284 h 10000"/>
                  <a:gd name="connsiteX1103" fmla="*/ 7895 w 10000"/>
                  <a:gd name="connsiteY1103" fmla="*/ 4207 h 10000"/>
                  <a:gd name="connsiteX1104" fmla="*/ 7895 w 10000"/>
                  <a:gd name="connsiteY1104" fmla="*/ 4187 h 10000"/>
                  <a:gd name="connsiteX1105" fmla="*/ 7895 w 10000"/>
                  <a:gd name="connsiteY1105" fmla="*/ 4171 h 10000"/>
                  <a:gd name="connsiteX1106" fmla="*/ 7903 w 10000"/>
                  <a:gd name="connsiteY1106" fmla="*/ 4148 h 10000"/>
                  <a:gd name="connsiteX1107" fmla="*/ 7917 w 10000"/>
                  <a:gd name="connsiteY1107" fmla="*/ 4158 h 10000"/>
                  <a:gd name="connsiteX1108" fmla="*/ 7967 w 10000"/>
                  <a:gd name="connsiteY1108" fmla="*/ 4203 h 10000"/>
                  <a:gd name="connsiteX1109" fmla="*/ 7994 w 10000"/>
                  <a:gd name="connsiteY1109" fmla="*/ 4203 h 10000"/>
                  <a:gd name="connsiteX1110" fmla="*/ 8064 w 10000"/>
                  <a:gd name="connsiteY1110" fmla="*/ 4242 h 10000"/>
                  <a:gd name="connsiteX1111" fmla="*/ 8083 w 10000"/>
                  <a:gd name="connsiteY1111" fmla="*/ 4245 h 10000"/>
                  <a:gd name="connsiteX1112" fmla="*/ 8105 w 10000"/>
                  <a:gd name="connsiteY1112" fmla="*/ 4226 h 10000"/>
                  <a:gd name="connsiteX1113" fmla="*/ 8136 w 10000"/>
                  <a:gd name="connsiteY1113" fmla="*/ 4187 h 10000"/>
                  <a:gd name="connsiteX1114" fmla="*/ 8161 w 10000"/>
                  <a:gd name="connsiteY1114" fmla="*/ 4168 h 10000"/>
                  <a:gd name="connsiteX1115" fmla="*/ 8172 w 10000"/>
                  <a:gd name="connsiteY1115" fmla="*/ 4161 h 10000"/>
                  <a:gd name="connsiteX1116" fmla="*/ 8208 w 10000"/>
                  <a:gd name="connsiteY1116" fmla="*/ 4168 h 10000"/>
                  <a:gd name="connsiteX1117" fmla="*/ 8235 w 10000"/>
                  <a:gd name="connsiteY1117" fmla="*/ 4168 h 10000"/>
                  <a:gd name="connsiteX1118" fmla="*/ 8258 w 10000"/>
                  <a:gd name="connsiteY1118" fmla="*/ 4152 h 10000"/>
                  <a:gd name="connsiteX1119" fmla="*/ 8283 w 10000"/>
                  <a:gd name="connsiteY1119" fmla="*/ 4152 h 10000"/>
                  <a:gd name="connsiteX1120" fmla="*/ 8299 w 10000"/>
                  <a:gd name="connsiteY1120" fmla="*/ 4132 h 10000"/>
                  <a:gd name="connsiteX1121" fmla="*/ 8316 w 10000"/>
                  <a:gd name="connsiteY1121" fmla="*/ 4113 h 10000"/>
                  <a:gd name="connsiteX1122" fmla="*/ 8330 w 10000"/>
                  <a:gd name="connsiteY1122" fmla="*/ 4084 h 10000"/>
                  <a:gd name="connsiteX1123" fmla="*/ 8341 w 10000"/>
                  <a:gd name="connsiteY1123" fmla="*/ 4058 h 10000"/>
                  <a:gd name="connsiteX1124" fmla="*/ 8349 w 10000"/>
                  <a:gd name="connsiteY1124" fmla="*/ 4064 h 10000"/>
                  <a:gd name="connsiteX1125" fmla="*/ 8366 w 10000"/>
                  <a:gd name="connsiteY1125" fmla="*/ 4067 h 10000"/>
                  <a:gd name="connsiteX1126" fmla="*/ 8374 w 10000"/>
                  <a:gd name="connsiteY1126" fmla="*/ 4084 h 10000"/>
                  <a:gd name="connsiteX1127" fmla="*/ 8402 w 10000"/>
                  <a:gd name="connsiteY1127" fmla="*/ 4054 h 10000"/>
                  <a:gd name="connsiteX1128" fmla="*/ 8427 w 10000"/>
                  <a:gd name="connsiteY1128" fmla="*/ 4028 h 10000"/>
                  <a:gd name="connsiteX1129" fmla="*/ 8438 w 10000"/>
                  <a:gd name="connsiteY1129" fmla="*/ 4025 h 10000"/>
                  <a:gd name="connsiteX1130" fmla="*/ 8468 w 10000"/>
                  <a:gd name="connsiteY1130" fmla="*/ 4006 h 10000"/>
                  <a:gd name="connsiteX1131" fmla="*/ 8485 w 10000"/>
                  <a:gd name="connsiteY1131" fmla="*/ 3999 h 10000"/>
                  <a:gd name="connsiteX1132" fmla="*/ 8493 w 10000"/>
                  <a:gd name="connsiteY1132" fmla="*/ 4025 h 10000"/>
                  <a:gd name="connsiteX1133" fmla="*/ 8515 w 10000"/>
                  <a:gd name="connsiteY1133" fmla="*/ 4028 h 10000"/>
                  <a:gd name="connsiteX1134" fmla="*/ 8543 w 10000"/>
                  <a:gd name="connsiteY1134" fmla="*/ 4009 h 10000"/>
                  <a:gd name="connsiteX1135" fmla="*/ 8551 w 10000"/>
                  <a:gd name="connsiteY1135" fmla="*/ 3990 h 10000"/>
                  <a:gd name="connsiteX1136" fmla="*/ 8582 w 10000"/>
                  <a:gd name="connsiteY1136" fmla="*/ 3977 h 10000"/>
                  <a:gd name="connsiteX1137" fmla="*/ 8596 w 10000"/>
                  <a:gd name="connsiteY1137" fmla="*/ 3977 h 10000"/>
                  <a:gd name="connsiteX1138" fmla="*/ 8607 w 10000"/>
                  <a:gd name="connsiteY1138" fmla="*/ 3980 h 10000"/>
                  <a:gd name="connsiteX1139" fmla="*/ 8645 w 10000"/>
                  <a:gd name="connsiteY1139" fmla="*/ 3970 h 10000"/>
                  <a:gd name="connsiteX1140" fmla="*/ 8654 w 10000"/>
                  <a:gd name="connsiteY1140" fmla="*/ 3951 h 10000"/>
                  <a:gd name="connsiteX1141" fmla="*/ 8670 w 10000"/>
                  <a:gd name="connsiteY1141" fmla="*/ 3935 h 10000"/>
                  <a:gd name="connsiteX1142" fmla="*/ 8695 w 10000"/>
                  <a:gd name="connsiteY1142" fmla="*/ 3935 h 10000"/>
                  <a:gd name="connsiteX1143" fmla="*/ 8704 w 10000"/>
                  <a:gd name="connsiteY1143" fmla="*/ 3951 h 10000"/>
                  <a:gd name="connsiteX1144" fmla="*/ 8717 w 10000"/>
                  <a:gd name="connsiteY1144" fmla="*/ 3964 h 10000"/>
                  <a:gd name="connsiteX1145" fmla="*/ 8751 w 10000"/>
                  <a:gd name="connsiteY1145" fmla="*/ 3951 h 10000"/>
                  <a:gd name="connsiteX1146" fmla="*/ 8776 w 10000"/>
                  <a:gd name="connsiteY1146" fmla="*/ 3935 h 10000"/>
                  <a:gd name="connsiteX1147" fmla="*/ 8798 w 10000"/>
                  <a:gd name="connsiteY1147" fmla="*/ 3925 h 10000"/>
                  <a:gd name="connsiteX1148" fmla="*/ 8806 w 10000"/>
                  <a:gd name="connsiteY1148" fmla="*/ 3892 h 10000"/>
                  <a:gd name="connsiteX1149" fmla="*/ 8814 w 10000"/>
                  <a:gd name="connsiteY1149" fmla="*/ 3876 h 10000"/>
                  <a:gd name="connsiteX1150" fmla="*/ 8839 w 10000"/>
                  <a:gd name="connsiteY1150" fmla="*/ 3873 h 10000"/>
                  <a:gd name="connsiteX1151" fmla="*/ 8842 w 10000"/>
                  <a:gd name="connsiteY1151" fmla="*/ 3876 h 10000"/>
                  <a:gd name="connsiteX1152" fmla="*/ 8856 w 10000"/>
                  <a:gd name="connsiteY1152" fmla="*/ 3863 h 10000"/>
                  <a:gd name="connsiteX1153" fmla="*/ 8856 w 10000"/>
                  <a:gd name="connsiteY1153" fmla="*/ 3841 h 10000"/>
                  <a:gd name="connsiteX1154" fmla="*/ 8870 w 10000"/>
                  <a:gd name="connsiteY1154" fmla="*/ 3821 h 10000"/>
                  <a:gd name="connsiteX1155" fmla="*/ 8903 w 10000"/>
                  <a:gd name="connsiteY1155" fmla="*/ 3802 h 10000"/>
                  <a:gd name="connsiteX1156" fmla="*/ 8914 w 10000"/>
                  <a:gd name="connsiteY1156" fmla="*/ 3782 h 10000"/>
                  <a:gd name="connsiteX1157" fmla="*/ 8939 w 10000"/>
                  <a:gd name="connsiteY1157" fmla="*/ 3782 h 10000"/>
                  <a:gd name="connsiteX1158" fmla="*/ 8961 w 10000"/>
                  <a:gd name="connsiteY1158" fmla="*/ 3779 h 10000"/>
                  <a:gd name="connsiteX1159" fmla="*/ 8983 w 10000"/>
                  <a:gd name="connsiteY1159" fmla="*/ 3760 h 10000"/>
                  <a:gd name="connsiteX1160" fmla="*/ 9003 w 10000"/>
                  <a:gd name="connsiteY1160" fmla="*/ 3763 h 10000"/>
                  <a:gd name="connsiteX1161" fmla="*/ 9019 w 10000"/>
                  <a:gd name="connsiteY1161" fmla="*/ 3779 h 10000"/>
                  <a:gd name="connsiteX1162" fmla="*/ 9050 w 10000"/>
                  <a:gd name="connsiteY1162" fmla="*/ 3812 h 10000"/>
                  <a:gd name="connsiteX1163" fmla="*/ 9080 w 10000"/>
                  <a:gd name="connsiteY1163" fmla="*/ 3831 h 10000"/>
                  <a:gd name="connsiteX1164" fmla="*/ 9097 w 10000"/>
                  <a:gd name="connsiteY1164" fmla="*/ 3867 h 10000"/>
                  <a:gd name="connsiteX1165" fmla="*/ 9114 w 10000"/>
                  <a:gd name="connsiteY1165" fmla="*/ 3902 h 10000"/>
                  <a:gd name="connsiteX1166" fmla="*/ 9122 w 10000"/>
                  <a:gd name="connsiteY1166" fmla="*/ 3935 h 10000"/>
                  <a:gd name="connsiteX1167" fmla="*/ 9125 w 10000"/>
                  <a:gd name="connsiteY1167" fmla="*/ 3964 h 10000"/>
                  <a:gd name="connsiteX1168" fmla="*/ 9130 w 10000"/>
                  <a:gd name="connsiteY1168" fmla="*/ 3999 h 10000"/>
                  <a:gd name="connsiteX1169" fmla="*/ 9130 w 10000"/>
                  <a:gd name="connsiteY1169" fmla="*/ 4054 h 10000"/>
                  <a:gd name="connsiteX1170" fmla="*/ 9155 w 10000"/>
                  <a:gd name="connsiteY1170" fmla="*/ 4093 h 10000"/>
                  <a:gd name="connsiteX1171" fmla="*/ 9169 w 10000"/>
                  <a:gd name="connsiteY1171" fmla="*/ 4090 h 10000"/>
                  <a:gd name="connsiteX1172" fmla="*/ 9211 w 10000"/>
                  <a:gd name="connsiteY1172" fmla="*/ 4077 h 10000"/>
                  <a:gd name="connsiteX1173" fmla="*/ 9244 w 10000"/>
                  <a:gd name="connsiteY1173" fmla="*/ 4077 h 10000"/>
                  <a:gd name="connsiteX1174" fmla="*/ 9252 w 10000"/>
                  <a:gd name="connsiteY1174" fmla="*/ 4103 h 10000"/>
                  <a:gd name="connsiteX1175" fmla="*/ 9258 w 10000"/>
                  <a:gd name="connsiteY1175" fmla="*/ 4148 h 10000"/>
                  <a:gd name="connsiteX1176" fmla="*/ 9269 w 10000"/>
                  <a:gd name="connsiteY1176" fmla="*/ 4158 h 10000"/>
                  <a:gd name="connsiteX1177" fmla="*/ 9294 w 10000"/>
                  <a:gd name="connsiteY1177" fmla="*/ 4158 h 10000"/>
                  <a:gd name="connsiteX1178" fmla="*/ 9319 w 10000"/>
                  <a:gd name="connsiteY1178" fmla="*/ 4168 h 10000"/>
                  <a:gd name="connsiteX1179" fmla="*/ 9346 w 10000"/>
                  <a:gd name="connsiteY1179" fmla="*/ 4190 h 10000"/>
                  <a:gd name="connsiteX1180" fmla="*/ 9357 w 10000"/>
                  <a:gd name="connsiteY1180" fmla="*/ 4168 h 10000"/>
                  <a:gd name="connsiteX1181" fmla="*/ 9371 w 10000"/>
                  <a:gd name="connsiteY1181" fmla="*/ 4132 h 10000"/>
                  <a:gd name="connsiteX1182" fmla="*/ 9391 w 10000"/>
                  <a:gd name="connsiteY1182" fmla="*/ 4113 h 10000"/>
                  <a:gd name="connsiteX1183" fmla="*/ 9407 w 10000"/>
                  <a:gd name="connsiteY1183" fmla="*/ 4103 h 10000"/>
                  <a:gd name="connsiteX1184" fmla="*/ 9435 w 10000"/>
                  <a:gd name="connsiteY1184" fmla="*/ 4100 h 10000"/>
                  <a:gd name="connsiteX1185" fmla="*/ 9460 w 10000"/>
                  <a:gd name="connsiteY1185" fmla="*/ 4084 h 10000"/>
                  <a:gd name="connsiteX1186" fmla="*/ 9485 w 10000"/>
                  <a:gd name="connsiteY1186" fmla="*/ 4067 h 10000"/>
                  <a:gd name="connsiteX1187" fmla="*/ 9496 w 10000"/>
                  <a:gd name="connsiteY1187" fmla="*/ 4054 h 10000"/>
                  <a:gd name="connsiteX1188" fmla="*/ 9526 w 10000"/>
                  <a:gd name="connsiteY1188" fmla="*/ 4048 h 10000"/>
                  <a:gd name="connsiteX1189" fmla="*/ 9557 w 10000"/>
                  <a:gd name="connsiteY1189" fmla="*/ 4038 h 10000"/>
                  <a:gd name="connsiteX1190" fmla="*/ 9584 w 10000"/>
                  <a:gd name="connsiteY1190" fmla="*/ 4019 h 10000"/>
                  <a:gd name="connsiteX1191" fmla="*/ 9623 w 10000"/>
                  <a:gd name="connsiteY1191" fmla="*/ 4016 h 10000"/>
                  <a:gd name="connsiteX1192" fmla="*/ 9648 w 10000"/>
                  <a:gd name="connsiteY1192" fmla="*/ 4009 h 10000"/>
                  <a:gd name="connsiteX1193" fmla="*/ 9673 w 10000"/>
                  <a:gd name="connsiteY1193" fmla="*/ 4019 h 10000"/>
                  <a:gd name="connsiteX1194" fmla="*/ 9712 w 10000"/>
                  <a:gd name="connsiteY1194" fmla="*/ 4038 h 10000"/>
                  <a:gd name="connsiteX1195" fmla="*/ 9742 w 10000"/>
                  <a:gd name="connsiteY1195" fmla="*/ 4074 h 10000"/>
                  <a:gd name="connsiteX1196" fmla="*/ 9776 w 10000"/>
                  <a:gd name="connsiteY1196" fmla="*/ 4093 h 10000"/>
                  <a:gd name="connsiteX1197" fmla="*/ 9814 w 10000"/>
                  <a:gd name="connsiteY1197" fmla="*/ 4109 h 10000"/>
                  <a:gd name="connsiteX1198" fmla="*/ 9859 w 10000"/>
                  <a:gd name="connsiteY1198" fmla="*/ 4119 h 10000"/>
                  <a:gd name="connsiteX1199" fmla="*/ 9898 w 10000"/>
                  <a:gd name="connsiteY1199" fmla="*/ 4122 h 10000"/>
                  <a:gd name="connsiteX1200" fmla="*/ 9931 w 10000"/>
                  <a:gd name="connsiteY1200" fmla="*/ 4109 h 10000"/>
                  <a:gd name="connsiteX1201" fmla="*/ 9956 w 10000"/>
                  <a:gd name="connsiteY1201" fmla="*/ 4100 h 10000"/>
                  <a:gd name="connsiteX1202" fmla="*/ 9981 w 10000"/>
                  <a:gd name="connsiteY1202" fmla="*/ 4067 h 10000"/>
                  <a:gd name="connsiteX1203" fmla="*/ 9994 w 10000"/>
                  <a:gd name="connsiteY1203" fmla="*/ 4035 h 10000"/>
                  <a:gd name="connsiteX1204" fmla="*/ 10000 w 10000"/>
                  <a:gd name="connsiteY1204" fmla="*/ 3996 h 10000"/>
                  <a:gd name="connsiteX1205" fmla="*/ 9994 w 10000"/>
                  <a:gd name="connsiteY1205" fmla="*/ 3941 h 10000"/>
                  <a:gd name="connsiteX1206" fmla="*/ 9986 w 10000"/>
                  <a:gd name="connsiteY1206" fmla="*/ 3905 h 10000"/>
                  <a:gd name="connsiteX1207" fmla="*/ 9981 w 10000"/>
                  <a:gd name="connsiteY1207" fmla="*/ 3857 h 10000"/>
                  <a:gd name="connsiteX1208" fmla="*/ 9989 w 10000"/>
                  <a:gd name="connsiteY1208" fmla="*/ 3837 h 10000"/>
                  <a:gd name="connsiteX1209" fmla="*/ 9989 w 10000"/>
                  <a:gd name="connsiteY1209" fmla="*/ 3812 h 10000"/>
                  <a:gd name="connsiteX1210" fmla="*/ 9981 w 10000"/>
                  <a:gd name="connsiteY1210" fmla="*/ 3792 h 10000"/>
                  <a:gd name="connsiteX1211" fmla="*/ 9970 w 10000"/>
                  <a:gd name="connsiteY1211" fmla="*/ 3763 h 10000"/>
                  <a:gd name="connsiteX1212" fmla="*/ 9945 w 10000"/>
                  <a:gd name="connsiteY1212" fmla="*/ 3705 h 10000"/>
                  <a:gd name="connsiteX1213" fmla="*/ 9931 w 10000"/>
                  <a:gd name="connsiteY1213" fmla="*/ 3659 h 10000"/>
                  <a:gd name="connsiteX1214" fmla="*/ 9903 w 10000"/>
                  <a:gd name="connsiteY1214" fmla="*/ 3640 h 10000"/>
                  <a:gd name="connsiteX1215" fmla="*/ 9881 w 10000"/>
                  <a:gd name="connsiteY1215" fmla="*/ 3620 h 10000"/>
                  <a:gd name="connsiteX1216" fmla="*/ 9856 w 10000"/>
                  <a:gd name="connsiteY1216" fmla="*/ 3595 h 10000"/>
                  <a:gd name="connsiteX1217" fmla="*/ 9817 w 10000"/>
                  <a:gd name="connsiteY1217" fmla="*/ 3562 h 10000"/>
                  <a:gd name="connsiteX1218" fmla="*/ 9795 w 10000"/>
                  <a:gd name="connsiteY1218" fmla="*/ 3546 h 10000"/>
                  <a:gd name="connsiteX1219" fmla="*/ 9778 w 10000"/>
                  <a:gd name="connsiteY1219" fmla="*/ 3527 h 10000"/>
                  <a:gd name="connsiteX1220" fmla="*/ 9745 w 10000"/>
                  <a:gd name="connsiteY1220" fmla="*/ 3501 h 10000"/>
                  <a:gd name="connsiteX1221" fmla="*/ 9726 w 10000"/>
                  <a:gd name="connsiteY1221" fmla="*/ 3488 h 10000"/>
                  <a:gd name="connsiteX1222" fmla="*/ 9704 w 10000"/>
                  <a:gd name="connsiteY1222" fmla="*/ 3472 h 10000"/>
                  <a:gd name="connsiteX1223" fmla="*/ 9695 w 10000"/>
                  <a:gd name="connsiteY1223" fmla="*/ 3468 h 10000"/>
                  <a:gd name="connsiteX1224" fmla="*/ 9690 w 10000"/>
                  <a:gd name="connsiteY1224" fmla="*/ 3459 h 10000"/>
                  <a:gd name="connsiteX1225" fmla="*/ 9673 w 10000"/>
                  <a:gd name="connsiteY1225" fmla="*/ 3449 h 10000"/>
                  <a:gd name="connsiteX1226" fmla="*/ 9665 w 10000"/>
                  <a:gd name="connsiteY1226" fmla="*/ 3442 h 10000"/>
                  <a:gd name="connsiteX1227" fmla="*/ 9654 w 10000"/>
                  <a:gd name="connsiteY1227" fmla="*/ 3449 h 10000"/>
                  <a:gd name="connsiteX1228" fmla="*/ 9521 w 10000"/>
                  <a:gd name="connsiteY1228" fmla="*/ 3394 h 10000"/>
                  <a:gd name="connsiteX1229" fmla="*/ 9510 w 10000"/>
                  <a:gd name="connsiteY1229" fmla="*/ 3368 h 10000"/>
                  <a:gd name="connsiteX1230" fmla="*/ 9496 w 10000"/>
                  <a:gd name="connsiteY1230" fmla="*/ 3287 h 10000"/>
                  <a:gd name="connsiteX1231" fmla="*/ 9488 w 10000"/>
                  <a:gd name="connsiteY1231" fmla="*/ 3216 h 10000"/>
                  <a:gd name="connsiteX1232" fmla="*/ 9493 w 10000"/>
                  <a:gd name="connsiteY1232" fmla="*/ 3174 h 10000"/>
                  <a:gd name="connsiteX1233" fmla="*/ 9501 w 10000"/>
                  <a:gd name="connsiteY1233" fmla="*/ 3128 h 10000"/>
                  <a:gd name="connsiteX1234" fmla="*/ 9488 w 10000"/>
                  <a:gd name="connsiteY1234" fmla="*/ 3025 h 10000"/>
                  <a:gd name="connsiteX1235" fmla="*/ 9446 w 10000"/>
                  <a:gd name="connsiteY1235" fmla="*/ 2931 h 10000"/>
                  <a:gd name="connsiteX1236" fmla="*/ 9382 w 10000"/>
                  <a:gd name="connsiteY1236" fmla="*/ 2837 h 10000"/>
                  <a:gd name="connsiteX1237" fmla="*/ 9316 w 10000"/>
                  <a:gd name="connsiteY1237" fmla="*/ 2753 h 10000"/>
                  <a:gd name="connsiteX1238" fmla="*/ 9294 w 10000"/>
                  <a:gd name="connsiteY1238" fmla="*/ 2655 h 10000"/>
                  <a:gd name="connsiteX1239" fmla="*/ 9213 w 10000"/>
                  <a:gd name="connsiteY1239" fmla="*/ 2328 h 10000"/>
                  <a:gd name="connsiteX1240" fmla="*/ 9172 w 10000"/>
                  <a:gd name="connsiteY1240" fmla="*/ 2286 h 10000"/>
                  <a:gd name="connsiteX1241" fmla="*/ 9019 w 10000"/>
                  <a:gd name="connsiteY1241" fmla="*/ 2082 h 10000"/>
                  <a:gd name="connsiteX1242" fmla="*/ 8906 w 10000"/>
                  <a:gd name="connsiteY1242" fmla="*/ 1946 h 10000"/>
                  <a:gd name="connsiteX1243" fmla="*/ 8801 w 10000"/>
                  <a:gd name="connsiteY1243" fmla="*/ 1778 h 10000"/>
                  <a:gd name="connsiteX1244" fmla="*/ 8806 w 10000"/>
                  <a:gd name="connsiteY1244" fmla="*/ 1713 h 10000"/>
                  <a:gd name="connsiteX1245" fmla="*/ 8809 w 10000"/>
                  <a:gd name="connsiteY1245" fmla="*/ 1703 h 10000"/>
                  <a:gd name="connsiteX1246" fmla="*/ 8817 w 10000"/>
                  <a:gd name="connsiteY1246" fmla="*/ 1713 h 10000"/>
                  <a:gd name="connsiteX1247" fmla="*/ 8834 w 10000"/>
                  <a:gd name="connsiteY1247" fmla="*/ 1729 h 10000"/>
                  <a:gd name="connsiteX1248" fmla="*/ 8839 w 10000"/>
                  <a:gd name="connsiteY1248" fmla="*/ 1729 h 10000"/>
                  <a:gd name="connsiteX1249" fmla="*/ 8848 w 10000"/>
                  <a:gd name="connsiteY1249" fmla="*/ 1723 h 10000"/>
                  <a:gd name="connsiteX1250" fmla="*/ 8850 w 10000"/>
                  <a:gd name="connsiteY1250" fmla="*/ 1703 h 10000"/>
                  <a:gd name="connsiteX1251" fmla="*/ 8850 w 10000"/>
                  <a:gd name="connsiteY1251" fmla="*/ 1684 h 10000"/>
                  <a:gd name="connsiteX1252" fmla="*/ 8850 w 10000"/>
                  <a:gd name="connsiteY1252" fmla="*/ 1648 h 10000"/>
                  <a:gd name="connsiteX1253" fmla="*/ 8881 w 10000"/>
                  <a:gd name="connsiteY1253" fmla="*/ 1571 h 10000"/>
                  <a:gd name="connsiteX1254" fmla="*/ 8895 w 10000"/>
                  <a:gd name="connsiteY1254" fmla="*/ 1541 h 10000"/>
                  <a:gd name="connsiteX1255" fmla="*/ 8895 w 10000"/>
                  <a:gd name="connsiteY1255" fmla="*/ 1525 h 10000"/>
                  <a:gd name="connsiteX1256" fmla="*/ 8881 w 10000"/>
                  <a:gd name="connsiteY1256" fmla="*/ 1516 h 10000"/>
                  <a:gd name="connsiteX1257" fmla="*/ 8864 w 10000"/>
                  <a:gd name="connsiteY1257" fmla="*/ 1522 h 10000"/>
                  <a:gd name="connsiteX1258" fmla="*/ 8850 w 10000"/>
                  <a:gd name="connsiteY1258" fmla="*/ 1535 h 10000"/>
                  <a:gd name="connsiteX1259" fmla="*/ 8834 w 10000"/>
                  <a:gd name="connsiteY1259" fmla="*/ 1571 h 10000"/>
                  <a:gd name="connsiteX1260" fmla="*/ 8825 w 10000"/>
                  <a:gd name="connsiteY1260" fmla="*/ 1587 h 10000"/>
                  <a:gd name="connsiteX1261" fmla="*/ 8776 w 10000"/>
                  <a:gd name="connsiteY1261" fmla="*/ 1571 h 10000"/>
                  <a:gd name="connsiteX1262" fmla="*/ 8745 w 10000"/>
                  <a:gd name="connsiteY1262" fmla="*/ 1580 h 10000"/>
                  <a:gd name="connsiteX1263" fmla="*/ 8720 w 10000"/>
                  <a:gd name="connsiteY1263" fmla="*/ 1587 h 10000"/>
                  <a:gd name="connsiteX1264" fmla="*/ 8709 w 10000"/>
                  <a:gd name="connsiteY1264" fmla="*/ 1609 h 10000"/>
                  <a:gd name="connsiteX1265" fmla="*/ 8693 w 10000"/>
                  <a:gd name="connsiteY1265" fmla="*/ 1616 h 10000"/>
                  <a:gd name="connsiteX1266" fmla="*/ 8684 w 10000"/>
                  <a:gd name="connsiteY1266" fmla="*/ 1639 h 10000"/>
                  <a:gd name="connsiteX1267" fmla="*/ 8684 w 10000"/>
                  <a:gd name="connsiteY1267" fmla="*/ 1658 h 10000"/>
                  <a:gd name="connsiteX1268" fmla="*/ 8665 w 10000"/>
                  <a:gd name="connsiteY1268" fmla="*/ 1655 h 10000"/>
                  <a:gd name="connsiteX1269" fmla="*/ 8665 w 10000"/>
                  <a:gd name="connsiteY1269" fmla="*/ 1645 h 10000"/>
                  <a:gd name="connsiteX1270" fmla="*/ 8665 w 10000"/>
                  <a:gd name="connsiteY1270" fmla="*/ 1626 h 10000"/>
                  <a:gd name="connsiteX1271" fmla="*/ 8676 w 10000"/>
                  <a:gd name="connsiteY1271" fmla="*/ 1609 h 10000"/>
                  <a:gd name="connsiteX1272" fmla="*/ 8679 w 10000"/>
                  <a:gd name="connsiteY1272" fmla="*/ 1597 h 10000"/>
                  <a:gd name="connsiteX1273" fmla="*/ 8687 w 10000"/>
                  <a:gd name="connsiteY1273" fmla="*/ 1577 h 10000"/>
                  <a:gd name="connsiteX1274" fmla="*/ 8695 w 10000"/>
                  <a:gd name="connsiteY1274" fmla="*/ 1554 h 10000"/>
                  <a:gd name="connsiteX1275" fmla="*/ 8709 w 10000"/>
                  <a:gd name="connsiteY1275" fmla="*/ 1532 h 10000"/>
                  <a:gd name="connsiteX1276" fmla="*/ 8704 w 10000"/>
                  <a:gd name="connsiteY1276" fmla="*/ 1512 h 10000"/>
                  <a:gd name="connsiteX1277" fmla="*/ 8695 w 10000"/>
                  <a:gd name="connsiteY1277" fmla="*/ 1503 h 10000"/>
                  <a:gd name="connsiteX1278" fmla="*/ 8684 w 10000"/>
                  <a:gd name="connsiteY1278" fmla="*/ 1503 h 10000"/>
                  <a:gd name="connsiteX1279" fmla="*/ 8670 w 10000"/>
                  <a:gd name="connsiteY1279" fmla="*/ 1525 h 10000"/>
                  <a:gd name="connsiteX1280" fmla="*/ 8665 w 10000"/>
                  <a:gd name="connsiteY1280" fmla="*/ 1545 h 10000"/>
                  <a:gd name="connsiteX1281" fmla="*/ 8654 w 10000"/>
                  <a:gd name="connsiteY1281" fmla="*/ 1567 h 10000"/>
                  <a:gd name="connsiteX1282" fmla="*/ 8648 w 10000"/>
                  <a:gd name="connsiteY1282" fmla="*/ 1587 h 10000"/>
                  <a:gd name="connsiteX1283" fmla="*/ 8640 w 10000"/>
                  <a:gd name="connsiteY1283" fmla="*/ 1629 h 10000"/>
                  <a:gd name="connsiteX1284" fmla="*/ 8620 w 10000"/>
                  <a:gd name="connsiteY1284" fmla="*/ 1635 h 10000"/>
                  <a:gd name="connsiteX1285" fmla="*/ 8612 w 10000"/>
                  <a:gd name="connsiteY1285" fmla="*/ 1635 h 10000"/>
                  <a:gd name="connsiteX1286" fmla="*/ 8604 w 10000"/>
                  <a:gd name="connsiteY1286" fmla="*/ 1626 h 10000"/>
                  <a:gd name="connsiteX1287" fmla="*/ 8596 w 10000"/>
                  <a:gd name="connsiteY1287" fmla="*/ 1616 h 10000"/>
                  <a:gd name="connsiteX1288" fmla="*/ 8596 w 10000"/>
                  <a:gd name="connsiteY1288" fmla="*/ 1580 h 10000"/>
                  <a:gd name="connsiteX1289" fmla="*/ 8587 w 10000"/>
                  <a:gd name="connsiteY1289" fmla="*/ 1545 h 10000"/>
                  <a:gd name="connsiteX1290" fmla="*/ 8565 w 10000"/>
                  <a:gd name="connsiteY1290" fmla="*/ 1516 h 10000"/>
                  <a:gd name="connsiteX1291" fmla="*/ 8543 w 10000"/>
                  <a:gd name="connsiteY1291" fmla="*/ 1512 h 10000"/>
                  <a:gd name="connsiteX1292" fmla="*/ 8518 w 10000"/>
                  <a:gd name="connsiteY1292" fmla="*/ 1532 h 10000"/>
                  <a:gd name="connsiteX1293" fmla="*/ 8476 w 10000"/>
                  <a:gd name="connsiteY1293" fmla="*/ 1567 h 10000"/>
                  <a:gd name="connsiteX1294" fmla="*/ 8454 w 10000"/>
                  <a:gd name="connsiteY1294" fmla="*/ 1551 h 10000"/>
                  <a:gd name="connsiteX1295" fmla="*/ 8402 w 10000"/>
                  <a:gd name="connsiteY1295" fmla="*/ 1493 h 10000"/>
                  <a:gd name="connsiteX1296" fmla="*/ 8371 w 10000"/>
                  <a:gd name="connsiteY1296" fmla="*/ 1428 h 10000"/>
                  <a:gd name="connsiteX1297" fmla="*/ 8072 w 10000"/>
                  <a:gd name="connsiteY1297" fmla="*/ 1422 h 10000"/>
                  <a:gd name="connsiteX1298" fmla="*/ 7823 w 10000"/>
                  <a:gd name="connsiteY1298" fmla="*/ 1279 h 10000"/>
                  <a:gd name="connsiteX1299" fmla="*/ 7587 w 10000"/>
                  <a:gd name="connsiteY1299" fmla="*/ 1133 h 10000"/>
                  <a:gd name="connsiteX1300" fmla="*/ 7526 w 10000"/>
                  <a:gd name="connsiteY1300" fmla="*/ 1098 h 10000"/>
                  <a:gd name="connsiteX1301" fmla="*/ 7346 w 10000"/>
                  <a:gd name="connsiteY1301" fmla="*/ 991 h 10000"/>
                  <a:gd name="connsiteX1302" fmla="*/ 7321 w 10000"/>
                  <a:gd name="connsiteY1302" fmla="*/ 959 h 10000"/>
                  <a:gd name="connsiteX1303" fmla="*/ 7307 w 10000"/>
                  <a:gd name="connsiteY1303" fmla="*/ 871 h 10000"/>
                  <a:gd name="connsiteX1304" fmla="*/ 7224 w 10000"/>
                  <a:gd name="connsiteY1304" fmla="*/ 816 h 10000"/>
                  <a:gd name="connsiteX1305" fmla="*/ 7147 w 10000"/>
                  <a:gd name="connsiteY1305" fmla="*/ 787 h 10000"/>
                  <a:gd name="connsiteX1306" fmla="*/ 7080 w 10000"/>
                  <a:gd name="connsiteY1306" fmla="*/ 742 h 10000"/>
                  <a:gd name="connsiteX1307" fmla="*/ 7069 w 10000"/>
                  <a:gd name="connsiteY1307" fmla="*/ 767 h 10000"/>
                  <a:gd name="connsiteX1308" fmla="*/ 7033 w 10000"/>
                  <a:gd name="connsiteY1308" fmla="*/ 787 h 10000"/>
                  <a:gd name="connsiteX1309" fmla="*/ 6820 w 10000"/>
                  <a:gd name="connsiteY1309" fmla="*/ 878 h 10000"/>
                  <a:gd name="connsiteX1310" fmla="*/ 6726 w 10000"/>
                  <a:gd name="connsiteY1310" fmla="*/ 897 h 10000"/>
                  <a:gd name="connsiteX1311" fmla="*/ 6626 w 10000"/>
                  <a:gd name="connsiteY1311" fmla="*/ 955 h 10000"/>
                  <a:gd name="connsiteX1312" fmla="*/ 6582 w 10000"/>
                  <a:gd name="connsiteY1312" fmla="*/ 946 h 10000"/>
                  <a:gd name="connsiteX1313" fmla="*/ 6571 w 10000"/>
                  <a:gd name="connsiteY1313" fmla="*/ 955 h 10000"/>
                  <a:gd name="connsiteX1314" fmla="*/ 6507 w 10000"/>
                  <a:gd name="connsiteY1314" fmla="*/ 975 h 10000"/>
                  <a:gd name="connsiteX1315" fmla="*/ 6485 w 10000"/>
                  <a:gd name="connsiteY1315" fmla="*/ 975 h 10000"/>
                  <a:gd name="connsiteX1316" fmla="*/ 6476 w 10000"/>
                  <a:gd name="connsiteY1316" fmla="*/ 965 h 10000"/>
                  <a:gd name="connsiteX1317" fmla="*/ 6474 w 10000"/>
                  <a:gd name="connsiteY1317" fmla="*/ 936 h 10000"/>
                  <a:gd name="connsiteX1318" fmla="*/ 6452 w 10000"/>
                  <a:gd name="connsiteY1318" fmla="*/ 887 h 10000"/>
                  <a:gd name="connsiteX1319" fmla="*/ 6352 w 10000"/>
                  <a:gd name="connsiteY1319" fmla="*/ 767 h 10000"/>
                  <a:gd name="connsiteX1320" fmla="*/ 6313 w 10000"/>
                  <a:gd name="connsiteY1320" fmla="*/ 732 h 10000"/>
                  <a:gd name="connsiteX1321" fmla="*/ 6296 w 10000"/>
                  <a:gd name="connsiteY1321" fmla="*/ 690 h 10000"/>
                  <a:gd name="connsiteX1322" fmla="*/ 6271 w 10000"/>
                  <a:gd name="connsiteY1322" fmla="*/ 664 h 10000"/>
                  <a:gd name="connsiteX1323" fmla="*/ 6266 w 10000"/>
                  <a:gd name="connsiteY1323" fmla="*/ 654 h 10000"/>
                  <a:gd name="connsiteX1324" fmla="*/ 6111 w 10000"/>
                  <a:gd name="connsiteY1324" fmla="*/ 398 h 10000"/>
                  <a:gd name="connsiteX1325" fmla="*/ 5903 w 10000"/>
                  <a:gd name="connsiteY1325" fmla="*/ 408 h 10000"/>
                  <a:gd name="connsiteX1326" fmla="*/ 5837 w 10000"/>
                  <a:gd name="connsiteY1326" fmla="*/ 427 h 10000"/>
                  <a:gd name="connsiteX1327" fmla="*/ 5756 w 10000"/>
                  <a:gd name="connsiteY1327" fmla="*/ 453 h 10000"/>
                  <a:gd name="connsiteX1328" fmla="*/ 5681 w 10000"/>
                  <a:gd name="connsiteY1328" fmla="*/ 453 h 10000"/>
                  <a:gd name="connsiteX1329" fmla="*/ 5609 w 10000"/>
                  <a:gd name="connsiteY1329" fmla="*/ 447 h 10000"/>
                  <a:gd name="connsiteX1330" fmla="*/ 5554 w 10000"/>
                  <a:gd name="connsiteY1330" fmla="*/ 304 h 10000"/>
                  <a:gd name="connsiteX1331" fmla="*/ 5529 w 10000"/>
                  <a:gd name="connsiteY1331" fmla="*/ 301 h 10000"/>
                  <a:gd name="connsiteX1332" fmla="*/ 5393 w 10000"/>
                  <a:gd name="connsiteY1332" fmla="*/ 256 h 10000"/>
                  <a:gd name="connsiteX1333" fmla="*/ 5366 w 10000"/>
                  <a:gd name="connsiteY1333" fmla="*/ 220 h 10000"/>
                  <a:gd name="connsiteX1334" fmla="*/ 5249 w 10000"/>
                  <a:gd name="connsiteY1334" fmla="*/ 155 h 10000"/>
                  <a:gd name="connsiteX1335" fmla="*/ 5141 w 10000"/>
                  <a:gd name="connsiteY1335" fmla="*/ 52 h 10000"/>
                  <a:gd name="connsiteX1336" fmla="*/ 5116 w 10000"/>
                  <a:gd name="connsiteY1336" fmla="*/ 3 h 10000"/>
                  <a:gd name="connsiteX1337" fmla="*/ 5061 w 10000"/>
                  <a:gd name="connsiteY1337" fmla="*/ 0 h 10000"/>
                  <a:gd name="connsiteX1338" fmla="*/ 5036 w 10000"/>
                  <a:gd name="connsiteY1338" fmla="*/ 32 h 10000"/>
                  <a:gd name="connsiteX1339" fmla="*/ 4942 w 10000"/>
                  <a:gd name="connsiteY1339" fmla="*/ 133 h 10000"/>
                  <a:gd name="connsiteX1340" fmla="*/ 4900 w 10000"/>
                  <a:gd name="connsiteY1340" fmla="*/ 217 h 10000"/>
                  <a:gd name="connsiteX1341" fmla="*/ 4861 w 10000"/>
                  <a:gd name="connsiteY1341" fmla="*/ 198 h 10000"/>
                  <a:gd name="connsiteX1342" fmla="*/ 4795 w 10000"/>
                  <a:gd name="connsiteY1342" fmla="*/ 68 h 10000"/>
                  <a:gd name="connsiteX1343" fmla="*/ 4778 w 10000"/>
                  <a:gd name="connsiteY1343" fmla="*/ 62 h 10000"/>
                  <a:gd name="connsiteX1344" fmla="*/ 4765 w 10000"/>
                  <a:gd name="connsiteY1344" fmla="*/ 62 h 10000"/>
                  <a:gd name="connsiteX1345" fmla="*/ 4748 w 10000"/>
                  <a:gd name="connsiteY1345" fmla="*/ 68 h 10000"/>
                  <a:gd name="connsiteX1346" fmla="*/ 4673 w 10000"/>
                  <a:gd name="connsiteY1346" fmla="*/ 136 h 10000"/>
                  <a:gd name="connsiteX1347" fmla="*/ 4632 w 10000"/>
                  <a:gd name="connsiteY1347" fmla="*/ 201 h 10000"/>
                  <a:gd name="connsiteX1348" fmla="*/ 4623 w 10000"/>
                  <a:gd name="connsiteY1348" fmla="*/ 210 h 10000"/>
                  <a:gd name="connsiteX1349" fmla="*/ 4579 w 10000"/>
                  <a:gd name="connsiteY1349" fmla="*/ 220 h 10000"/>
                  <a:gd name="connsiteX1350" fmla="*/ 4479 w 10000"/>
                  <a:gd name="connsiteY1350" fmla="*/ 198 h 10000"/>
                  <a:gd name="connsiteX1351" fmla="*/ 4402 w 10000"/>
                  <a:gd name="connsiteY1351" fmla="*/ 165 h 10000"/>
                  <a:gd name="connsiteX1352" fmla="*/ 4374 w 10000"/>
                  <a:gd name="connsiteY1352" fmla="*/ 165 h 10000"/>
                  <a:gd name="connsiteX1353" fmla="*/ 4335 w 10000"/>
                  <a:gd name="connsiteY1353" fmla="*/ 172 h 10000"/>
                  <a:gd name="connsiteX1354" fmla="*/ 4302 w 10000"/>
                  <a:gd name="connsiteY1354" fmla="*/ 188 h 10000"/>
                  <a:gd name="connsiteX1355" fmla="*/ 4271 w 10000"/>
                  <a:gd name="connsiteY1355" fmla="*/ 220 h 10000"/>
                  <a:gd name="connsiteX1356" fmla="*/ 4238 w 10000"/>
                  <a:gd name="connsiteY1356" fmla="*/ 240 h 10000"/>
                  <a:gd name="connsiteX1357" fmla="*/ 4324 w 10000"/>
                  <a:gd name="connsiteY1357" fmla="*/ 1289 h 10000"/>
                  <a:gd name="connsiteX1358" fmla="*/ 3521 w 10000"/>
                  <a:gd name="connsiteY1358" fmla="*/ 7730 h 10000"/>
                  <a:gd name="connsiteX1359" fmla="*/ 3554 w 10000"/>
                  <a:gd name="connsiteY1359" fmla="*/ 7740 h 10000"/>
                  <a:gd name="connsiteX1360" fmla="*/ 3560 w 10000"/>
                  <a:gd name="connsiteY1360" fmla="*/ 7749 h 10000"/>
                  <a:gd name="connsiteX1361" fmla="*/ 3562 w 10000"/>
                  <a:gd name="connsiteY1361" fmla="*/ 7759 h 10000"/>
                  <a:gd name="connsiteX1362" fmla="*/ 3573 w 10000"/>
                  <a:gd name="connsiteY1362" fmla="*/ 7766 h 10000"/>
                  <a:gd name="connsiteX1363" fmla="*/ 3584 w 10000"/>
                  <a:gd name="connsiteY1363" fmla="*/ 7759 h 10000"/>
                  <a:gd name="connsiteX1364" fmla="*/ 3598 w 10000"/>
                  <a:gd name="connsiteY1364" fmla="*/ 7743 h 10000"/>
                  <a:gd name="connsiteX1365" fmla="*/ 3609 w 10000"/>
                  <a:gd name="connsiteY1365" fmla="*/ 7756 h 10000"/>
                  <a:gd name="connsiteX1366" fmla="*/ 3623 w 10000"/>
                  <a:gd name="connsiteY1366" fmla="*/ 7733 h 10000"/>
                  <a:gd name="connsiteX1367" fmla="*/ 3632 w 10000"/>
                  <a:gd name="connsiteY1367" fmla="*/ 7730 h 10000"/>
                  <a:gd name="connsiteX1368" fmla="*/ 3634 w 10000"/>
                  <a:gd name="connsiteY1368" fmla="*/ 7730 h 10000"/>
                  <a:gd name="connsiteX1369" fmla="*/ 3643 w 10000"/>
                  <a:gd name="connsiteY1369" fmla="*/ 7730 h 10000"/>
                  <a:gd name="connsiteX1370" fmla="*/ 3657 w 10000"/>
                  <a:gd name="connsiteY1370" fmla="*/ 7733 h 10000"/>
                  <a:gd name="connsiteX1371" fmla="*/ 3670 w 10000"/>
                  <a:gd name="connsiteY1371" fmla="*/ 7730 h 10000"/>
                  <a:gd name="connsiteX1372" fmla="*/ 3687 w 10000"/>
                  <a:gd name="connsiteY1372" fmla="*/ 7730 h 10000"/>
                  <a:gd name="connsiteX1373" fmla="*/ 3690 w 10000"/>
                  <a:gd name="connsiteY1373" fmla="*/ 7730 h 10000"/>
                  <a:gd name="connsiteX1374" fmla="*/ 3704 w 10000"/>
                  <a:gd name="connsiteY1374" fmla="*/ 7740 h 10000"/>
                  <a:gd name="connsiteX1375" fmla="*/ 3712 w 10000"/>
                  <a:gd name="connsiteY1375" fmla="*/ 7743 h 10000"/>
                  <a:gd name="connsiteX1376" fmla="*/ 3723 w 10000"/>
                  <a:gd name="connsiteY1376" fmla="*/ 7749 h 10000"/>
                  <a:gd name="connsiteX1377" fmla="*/ 3729 w 10000"/>
                  <a:gd name="connsiteY1377" fmla="*/ 7749 h 10000"/>
                  <a:gd name="connsiteX1378" fmla="*/ 3729 w 10000"/>
                  <a:gd name="connsiteY1378" fmla="*/ 7743 h 10000"/>
                  <a:gd name="connsiteX1379" fmla="*/ 3745 w 10000"/>
                  <a:gd name="connsiteY1379" fmla="*/ 7740 h 10000"/>
                  <a:gd name="connsiteX1380" fmla="*/ 3753 w 10000"/>
                  <a:gd name="connsiteY1380" fmla="*/ 7730 h 10000"/>
                  <a:gd name="connsiteX1381" fmla="*/ 3762 w 10000"/>
                  <a:gd name="connsiteY1381" fmla="*/ 7720 h 10000"/>
                  <a:gd name="connsiteX1382" fmla="*/ 3776 w 10000"/>
                  <a:gd name="connsiteY1382" fmla="*/ 7710 h 10000"/>
                  <a:gd name="connsiteX1383" fmla="*/ 3784 w 10000"/>
                  <a:gd name="connsiteY1383" fmla="*/ 7701 h 10000"/>
                  <a:gd name="connsiteX1384" fmla="*/ 3792 w 10000"/>
                  <a:gd name="connsiteY1384" fmla="*/ 7694 h 10000"/>
                  <a:gd name="connsiteX1385" fmla="*/ 3801 w 10000"/>
                  <a:gd name="connsiteY1385" fmla="*/ 7685 h 10000"/>
                  <a:gd name="connsiteX1386" fmla="*/ 3803 w 10000"/>
                  <a:gd name="connsiteY1386" fmla="*/ 7685 h 10000"/>
                  <a:gd name="connsiteX1387" fmla="*/ 3809 w 10000"/>
                  <a:gd name="connsiteY1387" fmla="*/ 7685 h 10000"/>
                  <a:gd name="connsiteX1388" fmla="*/ 3817 w 10000"/>
                  <a:gd name="connsiteY1388" fmla="*/ 7691 h 10000"/>
                  <a:gd name="connsiteX1389" fmla="*/ 3817 w 10000"/>
                  <a:gd name="connsiteY1389" fmla="*/ 7694 h 10000"/>
                  <a:gd name="connsiteX1390" fmla="*/ 3812 w 10000"/>
                  <a:gd name="connsiteY1390" fmla="*/ 7714 h 10000"/>
                  <a:gd name="connsiteX1391" fmla="*/ 3795 w 10000"/>
                  <a:gd name="connsiteY1391" fmla="*/ 7733 h 10000"/>
                  <a:gd name="connsiteX1392" fmla="*/ 3778 w 10000"/>
                  <a:gd name="connsiteY1392" fmla="*/ 7756 h 10000"/>
                  <a:gd name="connsiteX1393" fmla="*/ 3762 w 10000"/>
                  <a:gd name="connsiteY1393" fmla="*/ 7775 h 10000"/>
                  <a:gd name="connsiteX1394" fmla="*/ 3748 w 10000"/>
                  <a:gd name="connsiteY1394" fmla="*/ 7775 h 10000"/>
                  <a:gd name="connsiteX1395" fmla="*/ 3737 w 10000"/>
                  <a:gd name="connsiteY1395" fmla="*/ 7778 h 10000"/>
                  <a:gd name="connsiteX1396" fmla="*/ 3723 w 10000"/>
                  <a:gd name="connsiteY1396" fmla="*/ 7778 h 10000"/>
                  <a:gd name="connsiteX1397" fmla="*/ 3720 w 10000"/>
                  <a:gd name="connsiteY1397" fmla="*/ 7785 h 10000"/>
                  <a:gd name="connsiteX1398" fmla="*/ 3715 w 10000"/>
                  <a:gd name="connsiteY1398" fmla="*/ 7788 h 10000"/>
                  <a:gd name="connsiteX1399" fmla="*/ 3704 w 10000"/>
                  <a:gd name="connsiteY1399" fmla="*/ 7804 h 10000"/>
                  <a:gd name="connsiteX1400" fmla="*/ 3690 w 10000"/>
                  <a:gd name="connsiteY1400" fmla="*/ 7804 h 10000"/>
                  <a:gd name="connsiteX1401" fmla="*/ 3681 w 10000"/>
                  <a:gd name="connsiteY1401" fmla="*/ 7804 h 10000"/>
                  <a:gd name="connsiteX1402" fmla="*/ 3673 w 10000"/>
                  <a:gd name="connsiteY1402" fmla="*/ 7824 h 10000"/>
                  <a:gd name="connsiteX1403" fmla="*/ 3670 w 10000"/>
                  <a:gd name="connsiteY1403" fmla="*/ 7847 h 10000"/>
                  <a:gd name="connsiteX1404" fmla="*/ 3673 w 10000"/>
                  <a:gd name="connsiteY1404" fmla="*/ 7866 h 10000"/>
                  <a:gd name="connsiteX1405" fmla="*/ 3679 w 10000"/>
                  <a:gd name="connsiteY1405" fmla="*/ 7872 h 10000"/>
                  <a:gd name="connsiteX1406" fmla="*/ 3687 w 10000"/>
                  <a:gd name="connsiteY1406" fmla="*/ 7879 h 10000"/>
                  <a:gd name="connsiteX1407" fmla="*/ 3695 w 10000"/>
                  <a:gd name="connsiteY1407" fmla="*/ 7882 h 10000"/>
                  <a:gd name="connsiteX1408" fmla="*/ 3704 w 10000"/>
                  <a:gd name="connsiteY1408" fmla="*/ 7898 h 10000"/>
                  <a:gd name="connsiteX1409" fmla="*/ 3712 w 10000"/>
                  <a:gd name="connsiteY1409" fmla="*/ 7918 h 10000"/>
                  <a:gd name="connsiteX1410" fmla="*/ 3715 w 10000"/>
                  <a:gd name="connsiteY1410" fmla="*/ 7931 h 10000"/>
                  <a:gd name="connsiteX1411" fmla="*/ 3723 w 10000"/>
                  <a:gd name="connsiteY1411" fmla="*/ 7960 h 10000"/>
                  <a:gd name="connsiteX1412" fmla="*/ 3720 w 10000"/>
                  <a:gd name="connsiteY1412" fmla="*/ 7970 h 10000"/>
                  <a:gd name="connsiteX1413" fmla="*/ 3712 w 10000"/>
                  <a:gd name="connsiteY1413" fmla="*/ 8005 h 10000"/>
                  <a:gd name="connsiteX1414" fmla="*/ 3706 w 10000"/>
                  <a:gd name="connsiteY1414" fmla="*/ 8021 h 10000"/>
                  <a:gd name="connsiteX1415" fmla="*/ 3712 w 10000"/>
                  <a:gd name="connsiteY1415" fmla="*/ 8044 h 10000"/>
                  <a:gd name="connsiteX1416" fmla="*/ 3712 w 10000"/>
                  <a:gd name="connsiteY1416" fmla="*/ 8051 h 10000"/>
                  <a:gd name="connsiteX1417" fmla="*/ 3729 w 10000"/>
                  <a:gd name="connsiteY1417" fmla="*/ 8060 h 10000"/>
                  <a:gd name="connsiteX1418" fmla="*/ 3737 w 10000"/>
                  <a:gd name="connsiteY1418" fmla="*/ 8063 h 10000"/>
                  <a:gd name="connsiteX1419" fmla="*/ 3748 w 10000"/>
                  <a:gd name="connsiteY1419" fmla="*/ 8070 h 10000"/>
                  <a:gd name="connsiteX1420" fmla="*/ 3767 w 10000"/>
                  <a:gd name="connsiteY1420" fmla="*/ 8106 h 10000"/>
                  <a:gd name="connsiteX1421" fmla="*/ 3770 w 10000"/>
                  <a:gd name="connsiteY1421" fmla="*/ 8119 h 10000"/>
                  <a:gd name="connsiteX1422" fmla="*/ 3787 w 10000"/>
                  <a:gd name="connsiteY1422" fmla="*/ 8157 h 10000"/>
                  <a:gd name="connsiteX1423" fmla="*/ 3787 w 10000"/>
                  <a:gd name="connsiteY1423" fmla="*/ 8174 h 10000"/>
                  <a:gd name="connsiteX1424" fmla="*/ 3776 w 10000"/>
                  <a:gd name="connsiteY1424" fmla="*/ 8203 h 10000"/>
                  <a:gd name="connsiteX1425" fmla="*/ 3767 w 10000"/>
                  <a:gd name="connsiteY1425" fmla="*/ 8193 h 10000"/>
                  <a:gd name="connsiteX1426" fmla="*/ 3767 w 10000"/>
                  <a:gd name="connsiteY1426" fmla="*/ 8174 h 10000"/>
                  <a:gd name="connsiteX1427" fmla="*/ 3762 w 10000"/>
                  <a:gd name="connsiteY1427" fmla="*/ 8157 h 10000"/>
                  <a:gd name="connsiteX1428" fmla="*/ 3753 w 10000"/>
                  <a:gd name="connsiteY1428" fmla="*/ 8148 h 10000"/>
                  <a:gd name="connsiteX1429" fmla="*/ 3740 w 10000"/>
                  <a:gd name="connsiteY1429" fmla="*/ 8154 h 10000"/>
                  <a:gd name="connsiteX1430" fmla="*/ 3731 w 10000"/>
                  <a:gd name="connsiteY1430" fmla="*/ 8138 h 10000"/>
                  <a:gd name="connsiteX1431" fmla="*/ 3729 w 10000"/>
                  <a:gd name="connsiteY1431" fmla="*/ 8125 h 10000"/>
                  <a:gd name="connsiteX1432" fmla="*/ 3712 w 10000"/>
                  <a:gd name="connsiteY1432" fmla="*/ 8115 h 10000"/>
                  <a:gd name="connsiteX1433" fmla="*/ 3704 w 10000"/>
                  <a:gd name="connsiteY1433" fmla="*/ 8109 h 10000"/>
                  <a:gd name="connsiteX1434" fmla="*/ 3687 w 10000"/>
                  <a:gd name="connsiteY1434" fmla="*/ 8099 h 10000"/>
                  <a:gd name="connsiteX1435" fmla="*/ 3673 w 10000"/>
                  <a:gd name="connsiteY1435" fmla="*/ 8093 h 10000"/>
                  <a:gd name="connsiteX1436" fmla="*/ 3665 w 10000"/>
                  <a:gd name="connsiteY1436" fmla="*/ 8083 h 10000"/>
                  <a:gd name="connsiteX1437" fmla="*/ 3648 w 10000"/>
                  <a:gd name="connsiteY1437" fmla="*/ 8073 h 10000"/>
                  <a:gd name="connsiteX1438" fmla="*/ 3643 w 10000"/>
                  <a:gd name="connsiteY1438" fmla="*/ 8063 h 10000"/>
                  <a:gd name="connsiteX1439" fmla="*/ 3632 w 10000"/>
                  <a:gd name="connsiteY1439" fmla="*/ 8054 h 10000"/>
                  <a:gd name="connsiteX1440" fmla="*/ 3623 w 10000"/>
                  <a:gd name="connsiteY1440" fmla="*/ 8060 h 10000"/>
                  <a:gd name="connsiteX1441" fmla="*/ 3615 w 10000"/>
                  <a:gd name="connsiteY1441" fmla="*/ 8070 h 10000"/>
                  <a:gd name="connsiteX1442" fmla="*/ 3607 w 10000"/>
                  <a:gd name="connsiteY1442" fmla="*/ 8083 h 10000"/>
                  <a:gd name="connsiteX1443" fmla="*/ 3607 w 10000"/>
                  <a:gd name="connsiteY1443" fmla="*/ 8099 h 10000"/>
                  <a:gd name="connsiteX1444" fmla="*/ 3607 w 10000"/>
                  <a:gd name="connsiteY1444" fmla="*/ 8125 h 10000"/>
                  <a:gd name="connsiteX1445" fmla="*/ 3601 w 10000"/>
                  <a:gd name="connsiteY1445" fmla="*/ 8148 h 10000"/>
                  <a:gd name="connsiteX1446" fmla="*/ 3584 w 10000"/>
                  <a:gd name="connsiteY1446" fmla="*/ 8154 h 10000"/>
                  <a:gd name="connsiteX1447" fmla="*/ 3573 w 10000"/>
                  <a:gd name="connsiteY1447" fmla="*/ 8154 h 10000"/>
                  <a:gd name="connsiteX1448" fmla="*/ 3560 w 10000"/>
                  <a:gd name="connsiteY1448" fmla="*/ 8138 h 10000"/>
                  <a:gd name="connsiteX1449" fmla="*/ 3551 w 10000"/>
                  <a:gd name="connsiteY1449" fmla="*/ 8119 h 10000"/>
                  <a:gd name="connsiteX1450" fmla="*/ 3535 w 10000"/>
                  <a:gd name="connsiteY1450" fmla="*/ 8099 h 10000"/>
                  <a:gd name="connsiteX1451" fmla="*/ 3504 w 10000"/>
                  <a:gd name="connsiteY1451" fmla="*/ 8073 h 10000"/>
                  <a:gd name="connsiteX1452" fmla="*/ 3493 w 10000"/>
                  <a:gd name="connsiteY1452" fmla="*/ 8051 h 10000"/>
                  <a:gd name="connsiteX1453" fmla="*/ 3488 w 10000"/>
                  <a:gd name="connsiteY1453" fmla="*/ 8034 h 10000"/>
                  <a:gd name="connsiteX1454" fmla="*/ 3488 w 10000"/>
                  <a:gd name="connsiteY1454" fmla="*/ 8012 h 10000"/>
                  <a:gd name="connsiteX1455" fmla="*/ 3488 w 10000"/>
                  <a:gd name="connsiteY1455" fmla="*/ 8005 h 10000"/>
                  <a:gd name="connsiteX1456" fmla="*/ 3496 w 10000"/>
                  <a:gd name="connsiteY1456" fmla="*/ 8002 h 10000"/>
                  <a:gd name="connsiteX1457" fmla="*/ 3501 w 10000"/>
                  <a:gd name="connsiteY1457" fmla="*/ 7992 h 10000"/>
                  <a:gd name="connsiteX1458" fmla="*/ 3504 w 10000"/>
                  <a:gd name="connsiteY1458" fmla="*/ 7966 h 10000"/>
                  <a:gd name="connsiteX1459" fmla="*/ 3501 w 10000"/>
                  <a:gd name="connsiteY1459" fmla="*/ 7940 h 10000"/>
                  <a:gd name="connsiteX1460" fmla="*/ 3485 w 10000"/>
                  <a:gd name="connsiteY1460" fmla="*/ 7918 h 10000"/>
                  <a:gd name="connsiteX1461" fmla="*/ 3465 w 10000"/>
                  <a:gd name="connsiteY1461" fmla="*/ 7892 h 10000"/>
                  <a:gd name="connsiteX1462" fmla="*/ 3457 w 10000"/>
                  <a:gd name="connsiteY1462" fmla="*/ 7872 h 10000"/>
                  <a:gd name="connsiteX1463" fmla="*/ 3449 w 10000"/>
                  <a:gd name="connsiteY1463" fmla="*/ 7847 h 10000"/>
                  <a:gd name="connsiteX1464" fmla="*/ 3446 w 10000"/>
                  <a:gd name="connsiteY1464" fmla="*/ 7827 h 10000"/>
                  <a:gd name="connsiteX1465" fmla="*/ 3457 w 10000"/>
                  <a:gd name="connsiteY1465" fmla="*/ 7808 h 10000"/>
                  <a:gd name="connsiteX1466" fmla="*/ 3465 w 10000"/>
                  <a:gd name="connsiteY1466" fmla="*/ 7798 h 10000"/>
                  <a:gd name="connsiteX1467" fmla="*/ 3476 w 10000"/>
                  <a:gd name="connsiteY1467" fmla="*/ 7788 h 10000"/>
                  <a:gd name="connsiteX1468" fmla="*/ 3479 w 10000"/>
                  <a:gd name="connsiteY1468" fmla="*/ 7795 h 10000"/>
                  <a:gd name="connsiteX1469" fmla="*/ 3501 w 10000"/>
                  <a:gd name="connsiteY1469" fmla="*/ 7817 h 10000"/>
                  <a:gd name="connsiteX1470" fmla="*/ 3518 w 10000"/>
                  <a:gd name="connsiteY1470" fmla="*/ 7843 h 10000"/>
                  <a:gd name="connsiteX1471" fmla="*/ 3521 w 10000"/>
                  <a:gd name="connsiteY1471" fmla="*/ 7847 h 10000"/>
                  <a:gd name="connsiteX1472" fmla="*/ 3512 w 10000"/>
                  <a:gd name="connsiteY1472" fmla="*/ 7824 h 10000"/>
                  <a:gd name="connsiteX1473" fmla="*/ 3510 w 10000"/>
                  <a:gd name="connsiteY1473" fmla="*/ 7804 h 10000"/>
                  <a:gd name="connsiteX1474" fmla="*/ 3512 w 10000"/>
                  <a:gd name="connsiteY1474" fmla="*/ 7788 h 10000"/>
                  <a:gd name="connsiteX1475" fmla="*/ 3512 w 10000"/>
                  <a:gd name="connsiteY1475" fmla="*/ 7775 h 10000"/>
                  <a:gd name="connsiteX1476" fmla="*/ 3518 w 10000"/>
                  <a:gd name="connsiteY1476" fmla="*/ 7759 h 10000"/>
                  <a:gd name="connsiteX1477" fmla="*/ 4000 w 10000"/>
                  <a:gd name="connsiteY1477" fmla="*/ 8296 h 10000"/>
                  <a:gd name="connsiteX0" fmla="*/ 4324 w 10000"/>
                  <a:gd name="connsiteY0" fmla="*/ 1289 h 10000"/>
                  <a:gd name="connsiteX1" fmla="*/ 4296 w 10000"/>
                  <a:gd name="connsiteY1" fmla="*/ 1305 h 10000"/>
                  <a:gd name="connsiteX2" fmla="*/ 4285 w 10000"/>
                  <a:gd name="connsiteY2" fmla="*/ 1279 h 10000"/>
                  <a:gd name="connsiteX3" fmla="*/ 4244 w 10000"/>
                  <a:gd name="connsiteY3" fmla="*/ 1266 h 10000"/>
                  <a:gd name="connsiteX4" fmla="*/ 4208 w 10000"/>
                  <a:gd name="connsiteY4" fmla="*/ 1286 h 10000"/>
                  <a:gd name="connsiteX5" fmla="*/ 4172 w 10000"/>
                  <a:gd name="connsiteY5" fmla="*/ 1299 h 10000"/>
                  <a:gd name="connsiteX6" fmla="*/ 4150 w 10000"/>
                  <a:gd name="connsiteY6" fmla="*/ 1308 h 10000"/>
                  <a:gd name="connsiteX7" fmla="*/ 4139 w 10000"/>
                  <a:gd name="connsiteY7" fmla="*/ 1315 h 10000"/>
                  <a:gd name="connsiteX8" fmla="*/ 4125 w 10000"/>
                  <a:gd name="connsiteY8" fmla="*/ 1315 h 10000"/>
                  <a:gd name="connsiteX9" fmla="*/ 4119 w 10000"/>
                  <a:gd name="connsiteY9" fmla="*/ 1315 h 10000"/>
                  <a:gd name="connsiteX10" fmla="*/ 4111 w 10000"/>
                  <a:gd name="connsiteY10" fmla="*/ 1308 h 10000"/>
                  <a:gd name="connsiteX11" fmla="*/ 4100 w 10000"/>
                  <a:gd name="connsiteY11" fmla="*/ 1315 h 10000"/>
                  <a:gd name="connsiteX12" fmla="*/ 4075 w 10000"/>
                  <a:gd name="connsiteY12" fmla="*/ 1315 h 10000"/>
                  <a:gd name="connsiteX13" fmla="*/ 4058 w 10000"/>
                  <a:gd name="connsiteY13" fmla="*/ 1318 h 10000"/>
                  <a:gd name="connsiteX14" fmla="*/ 4044 w 10000"/>
                  <a:gd name="connsiteY14" fmla="*/ 1315 h 10000"/>
                  <a:gd name="connsiteX15" fmla="*/ 4042 w 10000"/>
                  <a:gd name="connsiteY15" fmla="*/ 1299 h 10000"/>
                  <a:gd name="connsiteX16" fmla="*/ 4014 w 10000"/>
                  <a:gd name="connsiteY16" fmla="*/ 1308 h 10000"/>
                  <a:gd name="connsiteX17" fmla="*/ 4011 w 10000"/>
                  <a:gd name="connsiteY17" fmla="*/ 1315 h 10000"/>
                  <a:gd name="connsiteX18" fmla="*/ 4011 w 10000"/>
                  <a:gd name="connsiteY18" fmla="*/ 1341 h 10000"/>
                  <a:gd name="connsiteX19" fmla="*/ 4019 w 10000"/>
                  <a:gd name="connsiteY19" fmla="*/ 1341 h 10000"/>
                  <a:gd name="connsiteX20" fmla="*/ 3997 w 10000"/>
                  <a:gd name="connsiteY20" fmla="*/ 1363 h 10000"/>
                  <a:gd name="connsiteX21" fmla="*/ 3986 w 10000"/>
                  <a:gd name="connsiteY21" fmla="*/ 1373 h 10000"/>
                  <a:gd name="connsiteX22" fmla="*/ 3981 w 10000"/>
                  <a:gd name="connsiteY22" fmla="*/ 1389 h 10000"/>
                  <a:gd name="connsiteX23" fmla="*/ 3981 w 10000"/>
                  <a:gd name="connsiteY23" fmla="*/ 1409 h 10000"/>
                  <a:gd name="connsiteX24" fmla="*/ 3981 w 10000"/>
                  <a:gd name="connsiteY24" fmla="*/ 1438 h 10000"/>
                  <a:gd name="connsiteX25" fmla="*/ 3961 w 10000"/>
                  <a:gd name="connsiteY25" fmla="*/ 1441 h 10000"/>
                  <a:gd name="connsiteX26" fmla="*/ 3942 w 10000"/>
                  <a:gd name="connsiteY26" fmla="*/ 1441 h 10000"/>
                  <a:gd name="connsiteX27" fmla="*/ 3914 w 10000"/>
                  <a:gd name="connsiteY27" fmla="*/ 1454 h 10000"/>
                  <a:gd name="connsiteX28" fmla="*/ 3892 w 10000"/>
                  <a:gd name="connsiteY28" fmla="*/ 1467 h 10000"/>
                  <a:gd name="connsiteX29" fmla="*/ 3867 w 10000"/>
                  <a:gd name="connsiteY29" fmla="*/ 1483 h 10000"/>
                  <a:gd name="connsiteX30" fmla="*/ 3845 w 10000"/>
                  <a:gd name="connsiteY30" fmla="*/ 1467 h 10000"/>
                  <a:gd name="connsiteX31" fmla="*/ 3850 w 10000"/>
                  <a:gd name="connsiteY31" fmla="*/ 1457 h 10000"/>
                  <a:gd name="connsiteX32" fmla="*/ 3864 w 10000"/>
                  <a:gd name="connsiteY32" fmla="*/ 1441 h 10000"/>
                  <a:gd name="connsiteX33" fmla="*/ 3859 w 10000"/>
                  <a:gd name="connsiteY33" fmla="*/ 1409 h 10000"/>
                  <a:gd name="connsiteX34" fmla="*/ 3842 w 10000"/>
                  <a:gd name="connsiteY34" fmla="*/ 1383 h 10000"/>
                  <a:gd name="connsiteX35" fmla="*/ 3825 w 10000"/>
                  <a:gd name="connsiteY35" fmla="*/ 1360 h 10000"/>
                  <a:gd name="connsiteX36" fmla="*/ 3809 w 10000"/>
                  <a:gd name="connsiteY36" fmla="*/ 1318 h 10000"/>
                  <a:gd name="connsiteX37" fmla="*/ 3787 w 10000"/>
                  <a:gd name="connsiteY37" fmla="*/ 1289 h 10000"/>
                  <a:gd name="connsiteX38" fmla="*/ 3759 w 10000"/>
                  <a:gd name="connsiteY38" fmla="*/ 1266 h 10000"/>
                  <a:gd name="connsiteX39" fmla="*/ 3740 w 10000"/>
                  <a:gd name="connsiteY39" fmla="*/ 1256 h 10000"/>
                  <a:gd name="connsiteX40" fmla="*/ 3715 w 10000"/>
                  <a:gd name="connsiteY40" fmla="*/ 1250 h 10000"/>
                  <a:gd name="connsiteX41" fmla="*/ 3687 w 10000"/>
                  <a:gd name="connsiteY41" fmla="*/ 1256 h 10000"/>
                  <a:gd name="connsiteX42" fmla="*/ 3681 w 10000"/>
                  <a:gd name="connsiteY42" fmla="*/ 1260 h 10000"/>
                  <a:gd name="connsiteX43" fmla="*/ 3670 w 10000"/>
                  <a:gd name="connsiteY43" fmla="*/ 1295 h 10000"/>
                  <a:gd name="connsiteX44" fmla="*/ 3651 w 10000"/>
                  <a:gd name="connsiteY44" fmla="*/ 1305 h 10000"/>
                  <a:gd name="connsiteX45" fmla="*/ 3640 w 10000"/>
                  <a:gd name="connsiteY45" fmla="*/ 1308 h 10000"/>
                  <a:gd name="connsiteX46" fmla="*/ 3626 w 10000"/>
                  <a:gd name="connsiteY46" fmla="*/ 1308 h 10000"/>
                  <a:gd name="connsiteX47" fmla="*/ 3632 w 10000"/>
                  <a:gd name="connsiteY47" fmla="*/ 1276 h 10000"/>
                  <a:gd name="connsiteX48" fmla="*/ 3609 w 10000"/>
                  <a:gd name="connsiteY48" fmla="*/ 1289 h 10000"/>
                  <a:gd name="connsiteX49" fmla="*/ 3593 w 10000"/>
                  <a:gd name="connsiteY49" fmla="*/ 1286 h 10000"/>
                  <a:gd name="connsiteX50" fmla="*/ 3590 w 10000"/>
                  <a:gd name="connsiteY50" fmla="*/ 1256 h 10000"/>
                  <a:gd name="connsiteX51" fmla="*/ 3584 w 10000"/>
                  <a:gd name="connsiteY51" fmla="*/ 1237 h 10000"/>
                  <a:gd name="connsiteX52" fmla="*/ 3573 w 10000"/>
                  <a:gd name="connsiteY52" fmla="*/ 1237 h 10000"/>
                  <a:gd name="connsiteX53" fmla="*/ 3554 w 10000"/>
                  <a:gd name="connsiteY53" fmla="*/ 1227 h 10000"/>
                  <a:gd name="connsiteX54" fmla="*/ 3546 w 10000"/>
                  <a:gd name="connsiteY54" fmla="*/ 1192 h 10000"/>
                  <a:gd name="connsiteX55" fmla="*/ 3529 w 10000"/>
                  <a:gd name="connsiteY55" fmla="*/ 1176 h 10000"/>
                  <a:gd name="connsiteX56" fmla="*/ 3512 w 10000"/>
                  <a:gd name="connsiteY56" fmla="*/ 1182 h 10000"/>
                  <a:gd name="connsiteX57" fmla="*/ 3485 w 10000"/>
                  <a:gd name="connsiteY57" fmla="*/ 1182 h 10000"/>
                  <a:gd name="connsiteX58" fmla="*/ 3463 w 10000"/>
                  <a:gd name="connsiteY58" fmla="*/ 1176 h 10000"/>
                  <a:gd name="connsiteX59" fmla="*/ 3449 w 10000"/>
                  <a:gd name="connsiteY59" fmla="*/ 1182 h 10000"/>
                  <a:gd name="connsiteX60" fmla="*/ 3432 w 10000"/>
                  <a:gd name="connsiteY60" fmla="*/ 1192 h 10000"/>
                  <a:gd name="connsiteX61" fmla="*/ 3454 w 10000"/>
                  <a:gd name="connsiteY61" fmla="*/ 1205 h 10000"/>
                  <a:gd name="connsiteX62" fmla="*/ 3463 w 10000"/>
                  <a:gd name="connsiteY62" fmla="*/ 1205 h 10000"/>
                  <a:gd name="connsiteX63" fmla="*/ 3488 w 10000"/>
                  <a:gd name="connsiteY63" fmla="*/ 1205 h 10000"/>
                  <a:gd name="connsiteX64" fmla="*/ 3488 w 10000"/>
                  <a:gd name="connsiteY64" fmla="*/ 1218 h 10000"/>
                  <a:gd name="connsiteX65" fmla="*/ 3493 w 10000"/>
                  <a:gd name="connsiteY65" fmla="*/ 1247 h 10000"/>
                  <a:gd name="connsiteX66" fmla="*/ 3512 w 10000"/>
                  <a:gd name="connsiteY66" fmla="*/ 1247 h 10000"/>
                  <a:gd name="connsiteX67" fmla="*/ 3518 w 10000"/>
                  <a:gd name="connsiteY67" fmla="*/ 1250 h 10000"/>
                  <a:gd name="connsiteX68" fmla="*/ 3521 w 10000"/>
                  <a:gd name="connsiteY68" fmla="*/ 1276 h 10000"/>
                  <a:gd name="connsiteX69" fmla="*/ 3543 w 10000"/>
                  <a:gd name="connsiteY69" fmla="*/ 1295 h 10000"/>
                  <a:gd name="connsiteX70" fmla="*/ 3546 w 10000"/>
                  <a:gd name="connsiteY70" fmla="*/ 1305 h 10000"/>
                  <a:gd name="connsiteX71" fmla="*/ 3543 w 10000"/>
                  <a:gd name="connsiteY71" fmla="*/ 1315 h 10000"/>
                  <a:gd name="connsiteX72" fmla="*/ 3543 w 10000"/>
                  <a:gd name="connsiteY72" fmla="*/ 1331 h 10000"/>
                  <a:gd name="connsiteX73" fmla="*/ 3554 w 10000"/>
                  <a:gd name="connsiteY73" fmla="*/ 1324 h 10000"/>
                  <a:gd name="connsiteX74" fmla="*/ 3560 w 10000"/>
                  <a:gd name="connsiteY74" fmla="*/ 1331 h 10000"/>
                  <a:gd name="connsiteX75" fmla="*/ 3582 w 10000"/>
                  <a:gd name="connsiteY75" fmla="*/ 1344 h 10000"/>
                  <a:gd name="connsiteX76" fmla="*/ 3598 w 10000"/>
                  <a:gd name="connsiteY76" fmla="*/ 1380 h 10000"/>
                  <a:gd name="connsiteX77" fmla="*/ 3607 w 10000"/>
                  <a:gd name="connsiteY77" fmla="*/ 1389 h 10000"/>
                  <a:gd name="connsiteX78" fmla="*/ 3623 w 10000"/>
                  <a:gd name="connsiteY78" fmla="*/ 1409 h 10000"/>
                  <a:gd name="connsiteX79" fmla="*/ 3634 w 10000"/>
                  <a:gd name="connsiteY79" fmla="*/ 1438 h 10000"/>
                  <a:gd name="connsiteX80" fmla="*/ 3632 w 10000"/>
                  <a:gd name="connsiteY80" fmla="*/ 1454 h 10000"/>
                  <a:gd name="connsiteX81" fmla="*/ 3618 w 10000"/>
                  <a:gd name="connsiteY81" fmla="*/ 1438 h 10000"/>
                  <a:gd name="connsiteX82" fmla="*/ 3598 w 10000"/>
                  <a:gd name="connsiteY82" fmla="*/ 1428 h 10000"/>
                  <a:gd name="connsiteX83" fmla="*/ 3582 w 10000"/>
                  <a:gd name="connsiteY83" fmla="*/ 1402 h 10000"/>
                  <a:gd name="connsiteX84" fmla="*/ 3562 w 10000"/>
                  <a:gd name="connsiteY84" fmla="*/ 1399 h 10000"/>
                  <a:gd name="connsiteX85" fmla="*/ 3546 w 10000"/>
                  <a:gd name="connsiteY85" fmla="*/ 1383 h 10000"/>
                  <a:gd name="connsiteX86" fmla="*/ 3510 w 10000"/>
                  <a:gd name="connsiteY86" fmla="*/ 1360 h 10000"/>
                  <a:gd name="connsiteX87" fmla="*/ 3485 w 10000"/>
                  <a:gd name="connsiteY87" fmla="*/ 1344 h 10000"/>
                  <a:gd name="connsiteX88" fmla="*/ 3454 w 10000"/>
                  <a:gd name="connsiteY88" fmla="*/ 1334 h 10000"/>
                  <a:gd name="connsiteX89" fmla="*/ 3429 w 10000"/>
                  <a:gd name="connsiteY89" fmla="*/ 1315 h 10000"/>
                  <a:gd name="connsiteX90" fmla="*/ 3416 w 10000"/>
                  <a:gd name="connsiteY90" fmla="*/ 1308 h 10000"/>
                  <a:gd name="connsiteX91" fmla="*/ 3399 w 10000"/>
                  <a:gd name="connsiteY91" fmla="*/ 1305 h 10000"/>
                  <a:gd name="connsiteX92" fmla="*/ 3382 w 10000"/>
                  <a:gd name="connsiteY92" fmla="*/ 1286 h 10000"/>
                  <a:gd name="connsiteX93" fmla="*/ 3380 w 10000"/>
                  <a:gd name="connsiteY93" fmla="*/ 1266 h 10000"/>
                  <a:gd name="connsiteX94" fmla="*/ 3388 w 10000"/>
                  <a:gd name="connsiteY94" fmla="*/ 1256 h 10000"/>
                  <a:gd name="connsiteX95" fmla="*/ 3407 w 10000"/>
                  <a:gd name="connsiteY95" fmla="*/ 1256 h 10000"/>
                  <a:gd name="connsiteX96" fmla="*/ 3396 w 10000"/>
                  <a:gd name="connsiteY96" fmla="*/ 1227 h 10000"/>
                  <a:gd name="connsiteX97" fmla="*/ 3382 w 10000"/>
                  <a:gd name="connsiteY97" fmla="*/ 1227 h 10000"/>
                  <a:gd name="connsiteX98" fmla="*/ 3360 w 10000"/>
                  <a:gd name="connsiteY98" fmla="*/ 1221 h 10000"/>
                  <a:gd name="connsiteX99" fmla="*/ 3349 w 10000"/>
                  <a:gd name="connsiteY99" fmla="*/ 1231 h 10000"/>
                  <a:gd name="connsiteX100" fmla="*/ 3352 w 10000"/>
                  <a:gd name="connsiteY100" fmla="*/ 1247 h 10000"/>
                  <a:gd name="connsiteX101" fmla="*/ 3341 w 10000"/>
                  <a:gd name="connsiteY101" fmla="*/ 1237 h 10000"/>
                  <a:gd name="connsiteX102" fmla="*/ 3335 w 10000"/>
                  <a:gd name="connsiteY102" fmla="*/ 1231 h 10000"/>
                  <a:gd name="connsiteX103" fmla="*/ 3307 w 10000"/>
                  <a:gd name="connsiteY103" fmla="*/ 1227 h 10000"/>
                  <a:gd name="connsiteX104" fmla="*/ 3294 w 10000"/>
                  <a:gd name="connsiteY104" fmla="*/ 1221 h 10000"/>
                  <a:gd name="connsiteX105" fmla="*/ 3271 w 10000"/>
                  <a:gd name="connsiteY105" fmla="*/ 1211 h 10000"/>
                  <a:gd name="connsiteX106" fmla="*/ 3252 w 10000"/>
                  <a:gd name="connsiteY106" fmla="*/ 1195 h 10000"/>
                  <a:gd name="connsiteX107" fmla="*/ 3235 w 10000"/>
                  <a:gd name="connsiteY107" fmla="*/ 1195 h 10000"/>
                  <a:gd name="connsiteX108" fmla="*/ 3235 w 10000"/>
                  <a:gd name="connsiteY108" fmla="*/ 1205 h 10000"/>
                  <a:gd name="connsiteX109" fmla="*/ 3219 w 10000"/>
                  <a:gd name="connsiteY109" fmla="*/ 1231 h 10000"/>
                  <a:gd name="connsiteX110" fmla="*/ 3213 w 10000"/>
                  <a:gd name="connsiteY110" fmla="*/ 1231 h 10000"/>
                  <a:gd name="connsiteX111" fmla="*/ 3183 w 10000"/>
                  <a:gd name="connsiteY111" fmla="*/ 1221 h 10000"/>
                  <a:gd name="connsiteX112" fmla="*/ 3175 w 10000"/>
                  <a:gd name="connsiteY112" fmla="*/ 1227 h 10000"/>
                  <a:gd name="connsiteX113" fmla="*/ 3163 w 10000"/>
                  <a:gd name="connsiteY113" fmla="*/ 1237 h 10000"/>
                  <a:gd name="connsiteX114" fmla="*/ 3158 w 10000"/>
                  <a:gd name="connsiteY114" fmla="*/ 1260 h 10000"/>
                  <a:gd name="connsiteX115" fmla="*/ 3158 w 10000"/>
                  <a:gd name="connsiteY115" fmla="*/ 1276 h 10000"/>
                  <a:gd name="connsiteX116" fmla="*/ 3163 w 10000"/>
                  <a:gd name="connsiteY116" fmla="*/ 1295 h 10000"/>
                  <a:gd name="connsiteX117" fmla="*/ 3166 w 10000"/>
                  <a:gd name="connsiteY117" fmla="*/ 1308 h 10000"/>
                  <a:gd name="connsiteX118" fmla="*/ 3158 w 10000"/>
                  <a:gd name="connsiteY118" fmla="*/ 1315 h 10000"/>
                  <a:gd name="connsiteX119" fmla="*/ 3133 w 10000"/>
                  <a:gd name="connsiteY119" fmla="*/ 1299 h 10000"/>
                  <a:gd name="connsiteX120" fmla="*/ 3114 w 10000"/>
                  <a:gd name="connsiteY120" fmla="*/ 1276 h 10000"/>
                  <a:gd name="connsiteX121" fmla="*/ 3078 w 10000"/>
                  <a:gd name="connsiteY121" fmla="*/ 1240 h 10000"/>
                  <a:gd name="connsiteX122" fmla="*/ 3044 w 10000"/>
                  <a:gd name="connsiteY122" fmla="*/ 1227 h 10000"/>
                  <a:gd name="connsiteX123" fmla="*/ 3033 w 10000"/>
                  <a:gd name="connsiteY123" fmla="*/ 1231 h 10000"/>
                  <a:gd name="connsiteX124" fmla="*/ 3036 w 10000"/>
                  <a:gd name="connsiteY124" fmla="*/ 1256 h 10000"/>
                  <a:gd name="connsiteX125" fmla="*/ 3044 w 10000"/>
                  <a:gd name="connsiteY125" fmla="*/ 1266 h 10000"/>
                  <a:gd name="connsiteX126" fmla="*/ 3044 w 10000"/>
                  <a:gd name="connsiteY126" fmla="*/ 1276 h 10000"/>
                  <a:gd name="connsiteX127" fmla="*/ 3036 w 10000"/>
                  <a:gd name="connsiteY127" fmla="*/ 1276 h 10000"/>
                  <a:gd name="connsiteX128" fmla="*/ 3028 w 10000"/>
                  <a:gd name="connsiteY128" fmla="*/ 1266 h 10000"/>
                  <a:gd name="connsiteX129" fmla="*/ 3025 w 10000"/>
                  <a:gd name="connsiteY129" fmla="*/ 1256 h 10000"/>
                  <a:gd name="connsiteX130" fmla="*/ 3008 w 10000"/>
                  <a:gd name="connsiteY130" fmla="*/ 1205 h 10000"/>
                  <a:gd name="connsiteX131" fmla="*/ 3000 w 10000"/>
                  <a:gd name="connsiteY131" fmla="*/ 1192 h 10000"/>
                  <a:gd name="connsiteX132" fmla="*/ 2994 w 10000"/>
                  <a:gd name="connsiteY132" fmla="*/ 1176 h 10000"/>
                  <a:gd name="connsiteX133" fmla="*/ 2986 w 10000"/>
                  <a:gd name="connsiteY133" fmla="*/ 1182 h 10000"/>
                  <a:gd name="connsiteX134" fmla="*/ 2981 w 10000"/>
                  <a:gd name="connsiteY134" fmla="*/ 1192 h 10000"/>
                  <a:gd name="connsiteX135" fmla="*/ 2970 w 10000"/>
                  <a:gd name="connsiteY135" fmla="*/ 1201 h 10000"/>
                  <a:gd name="connsiteX136" fmla="*/ 2956 w 10000"/>
                  <a:gd name="connsiteY136" fmla="*/ 1218 h 10000"/>
                  <a:gd name="connsiteX137" fmla="*/ 2939 w 10000"/>
                  <a:gd name="connsiteY137" fmla="*/ 1240 h 10000"/>
                  <a:gd name="connsiteX138" fmla="*/ 2928 w 10000"/>
                  <a:gd name="connsiteY138" fmla="*/ 1247 h 10000"/>
                  <a:gd name="connsiteX139" fmla="*/ 2922 w 10000"/>
                  <a:gd name="connsiteY139" fmla="*/ 1250 h 10000"/>
                  <a:gd name="connsiteX140" fmla="*/ 2911 w 10000"/>
                  <a:gd name="connsiteY140" fmla="*/ 1250 h 10000"/>
                  <a:gd name="connsiteX141" fmla="*/ 2884 w 10000"/>
                  <a:gd name="connsiteY141" fmla="*/ 1247 h 10000"/>
                  <a:gd name="connsiteX142" fmla="*/ 2864 w 10000"/>
                  <a:gd name="connsiteY142" fmla="*/ 1237 h 10000"/>
                  <a:gd name="connsiteX143" fmla="*/ 2848 w 10000"/>
                  <a:gd name="connsiteY143" fmla="*/ 1231 h 10000"/>
                  <a:gd name="connsiteX144" fmla="*/ 2834 w 10000"/>
                  <a:gd name="connsiteY144" fmla="*/ 1227 h 10000"/>
                  <a:gd name="connsiteX145" fmla="*/ 2831 w 10000"/>
                  <a:gd name="connsiteY145" fmla="*/ 1227 h 10000"/>
                  <a:gd name="connsiteX146" fmla="*/ 2831 w 10000"/>
                  <a:gd name="connsiteY146" fmla="*/ 1221 h 10000"/>
                  <a:gd name="connsiteX147" fmla="*/ 2825 w 10000"/>
                  <a:gd name="connsiteY147" fmla="*/ 1205 h 10000"/>
                  <a:gd name="connsiteX148" fmla="*/ 2823 w 10000"/>
                  <a:gd name="connsiteY148" fmla="*/ 1192 h 10000"/>
                  <a:gd name="connsiteX149" fmla="*/ 2817 w 10000"/>
                  <a:gd name="connsiteY149" fmla="*/ 1182 h 10000"/>
                  <a:gd name="connsiteX150" fmla="*/ 2814 w 10000"/>
                  <a:gd name="connsiteY150" fmla="*/ 1176 h 10000"/>
                  <a:gd name="connsiteX151" fmla="*/ 2792 w 10000"/>
                  <a:gd name="connsiteY151" fmla="*/ 1172 h 10000"/>
                  <a:gd name="connsiteX152" fmla="*/ 2759 w 10000"/>
                  <a:gd name="connsiteY152" fmla="*/ 1156 h 10000"/>
                  <a:gd name="connsiteX153" fmla="*/ 2734 w 10000"/>
                  <a:gd name="connsiteY153" fmla="*/ 1143 h 10000"/>
                  <a:gd name="connsiteX154" fmla="*/ 2695 w 10000"/>
                  <a:gd name="connsiteY154" fmla="*/ 1124 h 10000"/>
                  <a:gd name="connsiteX155" fmla="*/ 2670 w 10000"/>
                  <a:gd name="connsiteY155" fmla="*/ 1108 h 10000"/>
                  <a:gd name="connsiteX156" fmla="*/ 2645 w 10000"/>
                  <a:gd name="connsiteY156" fmla="*/ 1091 h 10000"/>
                  <a:gd name="connsiteX157" fmla="*/ 2618 w 10000"/>
                  <a:gd name="connsiteY157" fmla="*/ 1088 h 10000"/>
                  <a:gd name="connsiteX158" fmla="*/ 2576 w 10000"/>
                  <a:gd name="connsiteY158" fmla="*/ 1088 h 10000"/>
                  <a:gd name="connsiteX159" fmla="*/ 2551 w 10000"/>
                  <a:gd name="connsiteY159" fmla="*/ 1091 h 10000"/>
                  <a:gd name="connsiteX160" fmla="*/ 2521 w 10000"/>
                  <a:gd name="connsiteY160" fmla="*/ 1098 h 10000"/>
                  <a:gd name="connsiteX161" fmla="*/ 2493 w 10000"/>
                  <a:gd name="connsiteY161" fmla="*/ 1104 h 10000"/>
                  <a:gd name="connsiteX162" fmla="*/ 2468 w 10000"/>
                  <a:gd name="connsiteY162" fmla="*/ 1108 h 10000"/>
                  <a:gd name="connsiteX163" fmla="*/ 2404 w 10000"/>
                  <a:gd name="connsiteY163" fmla="*/ 1124 h 10000"/>
                  <a:gd name="connsiteX164" fmla="*/ 2366 w 10000"/>
                  <a:gd name="connsiteY164" fmla="*/ 1133 h 10000"/>
                  <a:gd name="connsiteX165" fmla="*/ 2346 w 10000"/>
                  <a:gd name="connsiteY165" fmla="*/ 1137 h 10000"/>
                  <a:gd name="connsiteX166" fmla="*/ 2294 w 10000"/>
                  <a:gd name="connsiteY166" fmla="*/ 1146 h 10000"/>
                  <a:gd name="connsiteX167" fmla="*/ 2249 w 10000"/>
                  <a:gd name="connsiteY167" fmla="*/ 1156 h 10000"/>
                  <a:gd name="connsiteX168" fmla="*/ 2230 w 10000"/>
                  <a:gd name="connsiteY168" fmla="*/ 1156 h 10000"/>
                  <a:gd name="connsiteX169" fmla="*/ 2222 w 10000"/>
                  <a:gd name="connsiteY169" fmla="*/ 1163 h 10000"/>
                  <a:gd name="connsiteX170" fmla="*/ 2194 w 10000"/>
                  <a:gd name="connsiteY170" fmla="*/ 1163 h 10000"/>
                  <a:gd name="connsiteX171" fmla="*/ 2172 w 10000"/>
                  <a:gd name="connsiteY171" fmla="*/ 1163 h 10000"/>
                  <a:gd name="connsiteX172" fmla="*/ 2147 w 10000"/>
                  <a:gd name="connsiteY172" fmla="*/ 1166 h 10000"/>
                  <a:gd name="connsiteX173" fmla="*/ 2108 w 10000"/>
                  <a:gd name="connsiteY173" fmla="*/ 1166 h 10000"/>
                  <a:gd name="connsiteX174" fmla="*/ 2083 w 10000"/>
                  <a:gd name="connsiteY174" fmla="*/ 1156 h 10000"/>
                  <a:gd name="connsiteX175" fmla="*/ 2042 w 10000"/>
                  <a:gd name="connsiteY175" fmla="*/ 1143 h 10000"/>
                  <a:gd name="connsiteX176" fmla="*/ 2011 w 10000"/>
                  <a:gd name="connsiteY176" fmla="*/ 1143 h 10000"/>
                  <a:gd name="connsiteX177" fmla="*/ 1994 w 10000"/>
                  <a:gd name="connsiteY177" fmla="*/ 1146 h 10000"/>
                  <a:gd name="connsiteX178" fmla="*/ 1967 w 10000"/>
                  <a:gd name="connsiteY178" fmla="*/ 1156 h 10000"/>
                  <a:gd name="connsiteX179" fmla="*/ 1903 w 10000"/>
                  <a:gd name="connsiteY179" fmla="*/ 1176 h 10000"/>
                  <a:gd name="connsiteX180" fmla="*/ 1873 w 10000"/>
                  <a:gd name="connsiteY180" fmla="*/ 1182 h 10000"/>
                  <a:gd name="connsiteX181" fmla="*/ 1850 w 10000"/>
                  <a:gd name="connsiteY181" fmla="*/ 1185 h 10000"/>
                  <a:gd name="connsiteX182" fmla="*/ 1842 w 10000"/>
                  <a:gd name="connsiteY182" fmla="*/ 1192 h 10000"/>
                  <a:gd name="connsiteX183" fmla="*/ 1823 w 10000"/>
                  <a:gd name="connsiteY183" fmla="*/ 1195 h 10000"/>
                  <a:gd name="connsiteX184" fmla="*/ 1814 w 10000"/>
                  <a:gd name="connsiteY184" fmla="*/ 1201 h 10000"/>
                  <a:gd name="connsiteX185" fmla="*/ 1792 w 10000"/>
                  <a:gd name="connsiteY185" fmla="*/ 1218 h 10000"/>
                  <a:gd name="connsiteX186" fmla="*/ 1767 w 10000"/>
                  <a:gd name="connsiteY186" fmla="*/ 1231 h 10000"/>
                  <a:gd name="connsiteX187" fmla="*/ 1717 w 10000"/>
                  <a:gd name="connsiteY187" fmla="*/ 1266 h 10000"/>
                  <a:gd name="connsiteX188" fmla="*/ 1695 w 10000"/>
                  <a:gd name="connsiteY188" fmla="*/ 1279 h 10000"/>
                  <a:gd name="connsiteX189" fmla="*/ 1654 w 10000"/>
                  <a:gd name="connsiteY189" fmla="*/ 1308 h 10000"/>
                  <a:gd name="connsiteX190" fmla="*/ 1620 w 10000"/>
                  <a:gd name="connsiteY190" fmla="*/ 1334 h 10000"/>
                  <a:gd name="connsiteX191" fmla="*/ 1590 w 10000"/>
                  <a:gd name="connsiteY191" fmla="*/ 1360 h 10000"/>
                  <a:gd name="connsiteX192" fmla="*/ 1565 w 10000"/>
                  <a:gd name="connsiteY192" fmla="*/ 1380 h 10000"/>
                  <a:gd name="connsiteX193" fmla="*/ 1532 w 10000"/>
                  <a:gd name="connsiteY193" fmla="*/ 1402 h 10000"/>
                  <a:gd name="connsiteX194" fmla="*/ 1501 w 10000"/>
                  <a:gd name="connsiteY194" fmla="*/ 1418 h 10000"/>
                  <a:gd name="connsiteX195" fmla="*/ 1460 w 10000"/>
                  <a:gd name="connsiteY195" fmla="*/ 1438 h 10000"/>
                  <a:gd name="connsiteX196" fmla="*/ 1435 w 10000"/>
                  <a:gd name="connsiteY196" fmla="*/ 1454 h 10000"/>
                  <a:gd name="connsiteX197" fmla="*/ 1421 w 10000"/>
                  <a:gd name="connsiteY197" fmla="*/ 1464 h 10000"/>
                  <a:gd name="connsiteX198" fmla="*/ 1380 w 10000"/>
                  <a:gd name="connsiteY198" fmla="*/ 1473 h 10000"/>
                  <a:gd name="connsiteX199" fmla="*/ 1324 w 10000"/>
                  <a:gd name="connsiteY199" fmla="*/ 1477 h 10000"/>
                  <a:gd name="connsiteX200" fmla="*/ 1274 w 10000"/>
                  <a:gd name="connsiteY200" fmla="*/ 1483 h 10000"/>
                  <a:gd name="connsiteX201" fmla="*/ 1244 w 10000"/>
                  <a:gd name="connsiteY201" fmla="*/ 1486 h 10000"/>
                  <a:gd name="connsiteX202" fmla="*/ 1233 w 10000"/>
                  <a:gd name="connsiteY202" fmla="*/ 1486 h 10000"/>
                  <a:gd name="connsiteX203" fmla="*/ 1197 w 10000"/>
                  <a:gd name="connsiteY203" fmla="*/ 1493 h 10000"/>
                  <a:gd name="connsiteX204" fmla="*/ 1180 w 10000"/>
                  <a:gd name="connsiteY204" fmla="*/ 1496 h 10000"/>
                  <a:gd name="connsiteX205" fmla="*/ 1169 w 10000"/>
                  <a:gd name="connsiteY205" fmla="*/ 1496 h 10000"/>
                  <a:gd name="connsiteX206" fmla="*/ 1161 w 10000"/>
                  <a:gd name="connsiteY206" fmla="*/ 1503 h 10000"/>
                  <a:gd name="connsiteX207" fmla="*/ 1155 w 10000"/>
                  <a:gd name="connsiteY207" fmla="*/ 1503 h 10000"/>
                  <a:gd name="connsiteX208" fmla="*/ 501 w 10000"/>
                  <a:gd name="connsiteY208" fmla="*/ 2277 h 10000"/>
                  <a:gd name="connsiteX209" fmla="*/ 396 w 10000"/>
                  <a:gd name="connsiteY209" fmla="*/ 2532 h 10000"/>
                  <a:gd name="connsiteX210" fmla="*/ 324 w 10000"/>
                  <a:gd name="connsiteY210" fmla="*/ 2759 h 10000"/>
                  <a:gd name="connsiteX211" fmla="*/ 274 w 10000"/>
                  <a:gd name="connsiteY211" fmla="*/ 2866 h 10000"/>
                  <a:gd name="connsiteX212" fmla="*/ 202 w 10000"/>
                  <a:gd name="connsiteY212" fmla="*/ 3008 h 10000"/>
                  <a:gd name="connsiteX213" fmla="*/ 211 w 10000"/>
                  <a:gd name="connsiteY213" fmla="*/ 3177 h 10000"/>
                  <a:gd name="connsiteX214" fmla="*/ 235 w 10000"/>
                  <a:gd name="connsiteY214" fmla="*/ 3368 h 10000"/>
                  <a:gd name="connsiteX215" fmla="*/ 266 w 10000"/>
                  <a:gd name="connsiteY215" fmla="*/ 3595 h 10000"/>
                  <a:gd name="connsiteX216" fmla="*/ 299 w 10000"/>
                  <a:gd name="connsiteY216" fmla="*/ 3831 h 10000"/>
                  <a:gd name="connsiteX217" fmla="*/ 305 w 10000"/>
                  <a:gd name="connsiteY217" fmla="*/ 3863 h 10000"/>
                  <a:gd name="connsiteX218" fmla="*/ 341 w 10000"/>
                  <a:gd name="connsiteY218" fmla="*/ 3941 h 10000"/>
                  <a:gd name="connsiteX219" fmla="*/ 186 w 10000"/>
                  <a:gd name="connsiteY219" fmla="*/ 3935 h 10000"/>
                  <a:gd name="connsiteX220" fmla="*/ 30 w 10000"/>
                  <a:gd name="connsiteY220" fmla="*/ 3925 h 10000"/>
                  <a:gd name="connsiteX221" fmla="*/ 0 w 10000"/>
                  <a:gd name="connsiteY221" fmla="*/ 4054 h 10000"/>
                  <a:gd name="connsiteX222" fmla="*/ 14 w 10000"/>
                  <a:gd name="connsiteY222" fmla="*/ 4152 h 10000"/>
                  <a:gd name="connsiteX223" fmla="*/ 22 w 10000"/>
                  <a:gd name="connsiteY223" fmla="*/ 4242 h 10000"/>
                  <a:gd name="connsiteX224" fmla="*/ 30 w 10000"/>
                  <a:gd name="connsiteY224" fmla="*/ 4291 h 10000"/>
                  <a:gd name="connsiteX225" fmla="*/ 102 w 10000"/>
                  <a:gd name="connsiteY225" fmla="*/ 4271 h 10000"/>
                  <a:gd name="connsiteX226" fmla="*/ 155 w 10000"/>
                  <a:gd name="connsiteY226" fmla="*/ 4262 h 10000"/>
                  <a:gd name="connsiteX227" fmla="*/ 410 w 10000"/>
                  <a:gd name="connsiteY227" fmla="*/ 4255 h 10000"/>
                  <a:gd name="connsiteX228" fmla="*/ 418 w 10000"/>
                  <a:gd name="connsiteY228" fmla="*/ 4385 h 10000"/>
                  <a:gd name="connsiteX229" fmla="*/ 429 w 10000"/>
                  <a:gd name="connsiteY229" fmla="*/ 4543 h 10000"/>
                  <a:gd name="connsiteX230" fmla="*/ 443 w 10000"/>
                  <a:gd name="connsiteY230" fmla="*/ 4585 h 10000"/>
                  <a:gd name="connsiteX231" fmla="*/ 465 w 10000"/>
                  <a:gd name="connsiteY231" fmla="*/ 4611 h 10000"/>
                  <a:gd name="connsiteX232" fmla="*/ 468 w 10000"/>
                  <a:gd name="connsiteY232" fmla="*/ 4621 h 10000"/>
                  <a:gd name="connsiteX233" fmla="*/ 474 w 10000"/>
                  <a:gd name="connsiteY233" fmla="*/ 4679 h 10000"/>
                  <a:gd name="connsiteX234" fmla="*/ 554 w 10000"/>
                  <a:gd name="connsiteY234" fmla="*/ 4738 h 10000"/>
                  <a:gd name="connsiteX235" fmla="*/ 637 w 10000"/>
                  <a:gd name="connsiteY235" fmla="*/ 4809 h 10000"/>
                  <a:gd name="connsiteX236" fmla="*/ 704 w 10000"/>
                  <a:gd name="connsiteY236" fmla="*/ 4851 h 10000"/>
                  <a:gd name="connsiteX237" fmla="*/ 740 w 10000"/>
                  <a:gd name="connsiteY237" fmla="*/ 4893 h 10000"/>
                  <a:gd name="connsiteX238" fmla="*/ 756 w 10000"/>
                  <a:gd name="connsiteY238" fmla="*/ 4896 h 10000"/>
                  <a:gd name="connsiteX239" fmla="*/ 767 w 10000"/>
                  <a:gd name="connsiteY239" fmla="*/ 4880 h 10000"/>
                  <a:gd name="connsiteX240" fmla="*/ 806 w 10000"/>
                  <a:gd name="connsiteY240" fmla="*/ 4945 h 10000"/>
                  <a:gd name="connsiteX241" fmla="*/ 886 w 10000"/>
                  <a:gd name="connsiteY241" fmla="*/ 5078 h 10000"/>
                  <a:gd name="connsiteX242" fmla="*/ 911 w 10000"/>
                  <a:gd name="connsiteY242" fmla="*/ 5130 h 10000"/>
                  <a:gd name="connsiteX243" fmla="*/ 920 w 10000"/>
                  <a:gd name="connsiteY243" fmla="*/ 5191 h 10000"/>
                  <a:gd name="connsiteX244" fmla="*/ 920 w 10000"/>
                  <a:gd name="connsiteY244" fmla="*/ 5220 h 10000"/>
                  <a:gd name="connsiteX245" fmla="*/ 911 w 10000"/>
                  <a:gd name="connsiteY245" fmla="*/ 5314 h 10000"/>
                  <a:gd name="connsiteX246" fmla="*/ 898 w 10000"/>
                  <a:gd name="connsiteY246" fmla="*/ 5369 h 10000"/>
                  <a:gd name="connsiteX247" fmla="*/ 895 w 10000"/>
                  <a:gd name="connsiteY247" fmla="*/ 5385 h 10000"/>
                  <a:gd name="connsiteX248" fmla="*/ 895 w 10000"/>
                  <a:gd name="connsiteY248" fmla="*/ 5405 h 10000"/>
                  <a:gd name="connsiteX249" fmla="*/ 898 w 10000"/>
                  <a:gd name="connsiteY249" fmla="*/ 5434 h 10000"/>
                  <a:gd name="connsiteX250" fmla="*/ 911 w 10000"/>
                  <a:gd name="connsiteY250" fmla="*/ 5463 h 10000"/>
                  <a:gd name="connsiteX251" fmla="*/ 920 w 10000"/>
                  <a:gd name="connsiteY251" fmla="*/ 5492 h 10000"/>
                  <a:gd name="connsiteX252" fmla="*/ 934 w 10000"/>
                  <a:gd name="connsiteY252" fmla="*/ 5518 h 10000"/>
                  <a:gd name="connsiteX253" fmla="*/ 1169 w 10000"/>
                  <a:gd name="connsiteY253" fmla="*/ 5738 h 10000"/>
                  <a:gd name="connsiteX254" fmla="*/ 1188 w 10000"/>
                  <a:gd name="connsiteY254" fmla="*/ 5755 h 10000"/>
                  <a:gd name="connsiteX255" fmla="*/ 1216 w 10000"/>
                  <a:gd name="connsiteY255" fmla="*/ 5758 h 10000"/>
                  <a:gd name="connsiteX256" fmla="*/ 1313 w 10000"/>
                  <a:gd name="connsiteY256" fmla="*/ 5774 h 10000"/>
                  <a:gd name="connsiteX257" fmla="*/ 1349 w 10000"/>
                  <a:gd name="connsiteY257" fmla="*/ 5787 h 10000"/>
                  <a:gd name="connsiteX258" fmla="*/ 1393 w 10000"/>
                  <a:gd name="connsiteY258" fmla="*/ 5793 h 10000"/>
                  <a:gd name="connsiteX259" fmla="*/ 1393 w 10000"/>
                  <a:gd name="connsiteY259" fmla="*/ 5797 h 10000"/>
                  <a:gd name="connsiteX260" fmla="*/ 1421 w 10000"/>
                  <a:gd name="connsiteY260" fmla="*/ 5810 h 10000"/>
                  <a:gd name="connsiteX261" fmla="*/ 1446 w 10000"/>
                  <a:gd name="connsiteY261" fmla="*/ 5829 h 10000"/>
                  <a:gd name="connsiteX262" fmla="*/ 1460 w 10000"/>
                  <a:gd name="connsiteY262" fmla="*/ 5842 h 10000"/>
                  <a:gd name="connsiteX263" fmla="*/ 1476 w 10000"/>
                  <a:gd name="connsiteY263" fmla="*/ 5848 h 10000"/>
                  <a:gd name="connsiteX264" fmla="*/ 1501 w 10000"/>
                  <a:gd name="connsiteY264" fmla="*/ 5852 h 10000"/>
                  <a:gd name="connsiteX265" fmla="*/ 1532 w 10000"/>
                  <a:gd name="connsiteY265" fmla="*/ 5887 h 10000"/>
                  <a:gd name="connsiteX266" fmla="*/ 1565 w 10000"/>
                  <a:gd name="connsiteY266" fmla="*/ 5942 h 10000"/>
                  <a:gd name="connsiteX267" fmla="*/ 1587 w 10000"/>
                  <a:gd name="connsiteY267" fmla="*/ 5972 h 10000"/>
                  <a:gd name="connsiteX268" fmla="*/ 1612 w 10000"/>
                  <a:gd name="connsiteY268" fmla="*/ 5955 h 10000"/>
                  <a:gd name="connsiteX269" fmla="*/ 1679 w 10000"/>
                  <a:gd name="connsiteY269" fmla="*/ 6049 h 10000"/>
                  <a:gd name="connsiteX270" fmla="*/ 1720 w 10000"/>
                  <a:gd name="connsiteY270" fmla="*/ 6108 h 10000"/>
                  <a:gd name="connsiteX271" fmla="*/ 1751 w 10000"/>
                  <a:gd name="connsiteY271" fmla="*/ 6133 h 10000"/>
                  <a:gd name="connsiteX272" fmla="*/ 1792 w 10000"/>
                  <a:gd name="connsiteY272" fmla="*/ 6169 h 10000"/>
                  <a:gd name="connsiteX273" fmla="*/ 1801 w 10000"/>
                  <a:gd name="connsiteY273" fmla="*/ 6172 h 10000"/>
                  <a:gd name="connsiteX274" fmla="*/ 1814 w 10000"/>
                  <a:gd name="connsiteY274" fmla="*/ 6286 h 10000"/>
                  <a:gd name="connsiteX275" fmla="*/ 1817 w 10000"/>
                  <a:gd name="connsiteY275" fmla="*/ 6331 h 10000"/>
                  <a:gd name="connsiteX276" fmla="*/ 1809 w 10000"/>
                  <a:gd name="connsiteY276" fmla="*/ 6444 h 10000"/>
                  <a:gd name="connsiteX277" fmla="*/ 1801 w 10000"/>
                  <a:gd name="connsiteY277" fmla="*/ 6499 h 10000"/>
                  <a:gd name="connsiteX278" fmla="*/ 1781 w 10000"/>
                  <a:gd name="connsiteY278" fmla="*/ 6522 h 10000"/>
                  <a:gd name="connsiteX279" fmla="*/ 1773 w 10000"/>
                  <a:gd name="connsiteY279" fmla="*/ 6541 h 10000"/>
                  <a:gd name="connsiteX280" fmla="*/ 1762 w 10000"/>
                  <a:gd name="connsiteY280" fmla="*/ 6571 h 10000"/>
                  <a:gd name="connsiteX281" fmla="*/ 1767 w 10000"/>
                  <a:gd name="connsiteY281" fmla="*/ 6622 h 10000"/>
                  <a:gd name="connsiteX282" fmla="*/ 1767 w 10000"/>
                  <a:gd name="connsiteY282" fmla="*/ 6665 h 10000"/>
                  <a:gd name="connsiteX283" fmla="*/ 1767 w 10000"/>
                  <a:gd name="connsiteY283" fmla="*/ 6694 h 10000"/>
                  <a:gd name="connsiteX284" fmla="*/ 1776 w 10000"/>
                  <a:gd name="connsiteY284" fmla="*/ 6726 h 10000"/>
                  <a:gd name="connsiteX285" fmla="*/ 1776 w 10000"/>
                  <a:gd name="connsiteY285" fmla="*/ 6745 h 10000"/>
                  <a:gd name="connsiteX286" fmla="*/ 1767 w 10000"/>
                  <a:gd name="connsiteY286" fmla="*/ 6765 h 10000"/>
                  <a:gd name="connsiteX287" fmla="*/ 1762 w 10000"/>
                  <a:gd name="connsiteY287" fmla="*/ 6804 h 10000"/>
                  <a:gd name="connsiteX288" fmla="*/ 1753 w 10000"/>
                  <a:gd name="connsiteY288" fmla="*/ 6839 h 10000"/>
                  <a:gd name="connsiteX289" fmla="*/ 1742 w 10000"/>
                  <a:gd name="connsiteY289" fmla="*/ 6849 h 10000"/>
                  <a:gd name="connsiteX290" fmla="*/ 1726 w 10000"/>
                  <a:gd name="connsiteY290" fmla="*/ 6849 h 10000"/>
                  <a:gd name="connsiteX291" fmla="*/ 1712 w 10000"/>
                  <a:gd name="connsiteY291" fmla="*/ 6852 h 10000"/>
                  <a:gd name="connsiteX292" fmla="*/ 1640 w 10000"/>
                  <a:gd name="connsiteY292" fmla="*/ 6953 h 10000"/>
                  <a:gd name="connsiteX293" fmla="*/ 1493 w 10000"/>
                  <a:gd name="connsiteY293" fmla="*/ 7105 h 10000"/>
                  <a:gd name="connsiteX294" fmla="*/ 1490 w 10000"/>
                  <a:gd name="connsiteY294" fmla="*/ 7124 h 10000"/>
                  <a:gd name="connsiteX295" fmla="*/ 1468 w 10000"/>
                  <a:gd name="connsiteY295" fmla="*/ 7137 h 10000"/>
                  <a:gd name="connsiteX296" fmla="*/ 1454 w 10000"/>
                  <a:gd name="connsiteY296" fmla="*/ 7144 h 10000"/>
                  <a:gd name="connsiteX297" fmla="*/ 1452 w 10000"/>
                  <a:gd name="connsiteY297" fmla="*/ 7157 h 10000"/>
                  <a:gd name="connsiteX298" fmla="*/ 1446 w 10000"/>
                  <a:gd name="connsiteY298" fmla="*/ 7199 h 10000"/>
                  <a:gd name="connsiteX299" fmla="*/ 1476 w 10000"/>
                  <a:gd name="connsiteY299" fmla="*/ 7247 h 10000"/>
                  <a:gd name="connsiteX300" fmla="*/ 1501 w 10000"/>
                  <a:gd name="connsiteY300" fmla="*/ 7270 h 10000"/>
                  <a:gd name="connsiteX301" fmla="*/ 1518 w 10000"/>
                  <a:gd name="connsiteY301" fmla="*/ 7286 h 10000"/>
                  <a:gd name="connsiteX302" fmla="*/ 1524 w 10000"/>
                  <a:gd name="connsiteY302" fmla="*/ 7306 h 10000"/>
                  <a:gd name="connsiteX303" fmla="*/ 1540 w 10000"/>
                  <a:gd name="connsiteY303" fmla="*/ 7322 h 10000"/>
                  <a:gd name="connsiteX304" fmla="*/ 1565 w 10000"/>
                  <a:gd name="connsiteY304" fmla="*/ 7325 h 10000"/>
                  <a:gd name="connsiteX305" fmla="*/ 1590 w 10000"/>
                  <a:gd name="connsiteY305" fmla="*/ 7332 h 10000"/>
                  <a:gd name="connsiteX306" fmla="*/ 1615 w 10000"/>
                  <a:gd name="connsiteY306" fmla="*/ 7345 h 10000"/>
                  <a:gd name="connsiteX307" fmla="*/ 1662 w 10000"/>
                  <a:gd name="connsiteY307" fmla="*/ 7370 h 10000"/>
                  <a:gd name="connsiteX308" fmla="*/ 1670 w 10000"/>
                  <a:gd name="connsiteY308" fmla="*/ 7351 h 10000"/>
                  <a:gd name="connsiteX309" fmla="*/ 1726 w 10000"/>
                  <a:gd name="connsiteY309" fmla="*/ 7354 h 10000"/>
                  <a:gd name="connsiteX310" fmla="*/ 1726 w 10000"/>
                  <a:gd name="connsiteY310" fmla="*/ 7400 h 10000"/>
                  <a:gd name="connsiteX311" fmla="*/ 1773 w 10000"/>
                  <a:gd name="connsiteY311" fmla="*/ 7409 h 10000"/>
                  <a:gd name="connsiteX312" fmla="*/ 1806 w 10000"/>
                  <a:gd name="connsiteY312" fmla="*/ 7416 h 10000"/>
                  <a:gd name="connsiteX313" fmla="*/ 1839 w 10000"/>
                  <a:gd name="connsiteY313" fmla="*/ 7403 h 10000"/>
                  <a:gd name="connsiteX314" fmla="*/ 1886 w 10000"/>
                  <a:gd name="connsiteY314" fmla="*/ 7403 h 10000"/>
                  <a:gd name="connsiteX315" fmla="*/ 1898 w 10000"/>
                  <a:gd name="connsiteY315" fmla="*/ 7403 h 10000"/>
                  <a:gd name="connsiteX316" fmla="*/ 1914 w 10000"/>
                  <a:gd name="connsiteY316" fmla="*/ 7494 h 10000"/>
                  <a:gd name="connsiteX317" fmla="*/ 1895 w 10000"/>
                  <a:gd name="connsiteY317" fmla="*/ 7523 h 10000"/>
                  <a:gd name="connsiteX318" fmla="*/ 1825 w 10000"/>
                  <a:gd name="connsiteY318" fmla="*/ 7617 h 10000"/>
                  <a:gd name="connsiteX319" fmla="*/ 1776 w 10000"/>
                  <a:gd name="connsiteY319" fmla="*/ 7691 h 10000"/>
                  <a:gd name="connsiteX320" fmla="*/ 1781 w 10000"/>
                  <a:gd name="connsiteY320" fmla="*/ 7723 h 10000"/>
                  <a:gd name="connsiteX321" fmla="*/ 1767 w 10000"/>
                  <a:gd name="connsiteY321" fmla="*/ 7759 h 10000"/>
                  <a:gd name="connsiteX322" fmla="*/ 1762 w 10000"/>
                  <a:gd name="connsiteY322" fmla="*/ 7817 h 10000"/>
                  <a:gd name="connsiteX323" fmla="*/ 1762 w 10000"/>
                  <a:gd name="connsiteY323" fmla="*/ 7856 h 10000"/>
                  <a:gd name="connsiteX324" fmla="*/ 1776 w 10000"/>
                  <a:gd name="connsiteY324" fmla="*/ 7892 h 10000"/>
                  <a:gd name="connsiteX325" fmla="*/ 1784 w 10000"/>
                  <a:gd name="connsiteY325" fmla="*/ 7902 h 10000"/>
                  <a:gd name="connsiteX326" fmla="*/ 1801 w 10000"/>
                  <a:gd name="connsiteY326" fmla="*/ 7908 h 10000"/>
                  <a:gd name="connsiteX327" fmla="*/ 1809 w 10000"/>
                  <a:gd name="connsiteY327" fmla="*/ 7911 h 10000"/>
                  <a:gd name="connsiteX328" fmla="*/ 1801 w 10000"/>
                  <a:gd name="connsiteY328" fmla="*/ 7940 h 10000"/>
                  <a:gd name="connsiteX329" fmla="*/ 1798 w 10000"/>
                  <a:gd name="connsiteY329" fmla="*/ 7979 h 10000"/>
                  <a:gd name="connsiteX330" fmla="*/ 1806 w 10000"/>
                  <a:gd name="connsiteY330" fmla="*/ 8002 h 10000"/>
                  <a:gd name="connsiteX331" fmla="*/ 1823 w 10000"/>
                  <a:gd name="connsiteY331" fmla="*/ 8021 h 10000"/>
                  <a:gd name="connsiteX332" fmla="*/ 1834 w 10000"/>
                  <a:gd name="connsiteY332" fmla="*/ 8044 h 10000"/>
                  <a:gd name="connsiteX333" fmla="*/ 1839 w 10000"/>
                  <a:gd name="connsiteY333" fmla="*/ 8073 h 10000"/>
                  <a:gd name="connsiteX334" fmla="*/ 1842 w 10000"/>
                  <a:gd name="connsiteY334" fmla="*/ 8106 h 10000"/>
                  <a:gd name="connsiteX335" fmla="*/ 1839 w 10000"/>
                  <a:gd name="connsiteY335" fmla="*/ 8144 h 10000"/>
                  <a:gd name="connsiteX336" fmla="*/ 1856 w 10000"/>
                  <a:gd name="connsiteY336" fmla="*/ 8164 h 10000"/>
                  <a:gd name="connsiteX337" fmla="*/ 1886 w 10000"/>
                  <a:gd name="connsiteY337" fmla="*/ 8193 h 10000"/>
                  <a:gd name="connsiteX338" fmla="*/ 1922 w 10000"/>
                  <a:gd name="connsiteY338" fmla="*/ 8206 h 10000"/>
                  <a:gd name="connsiteX339" fmla="*/ 1967 w 10000"/>
                  <a:gd name="connsiteY339" fmla="*/ 8203 h 10000"/>
                  <a:gd name="connsiteX340" fmla="*/ 1986 w 10000"/>
                  <a:gd name="connsiteY340" fmla="*/ 8212 h 10000"/>
                  <a:gd name="connsiteX341" fmla="*/ 2000 w 10000"/>
                  <a:gd name="connsiteY341" fmla="*/ 8232 h 10000"/>
                  <a:gd name="connsiteX342" fmla="*/ 2033 w 10000"/>
                  <a:gd name="connsiteY342" fmla="*/ 8258 h 10000"/>
                  <a:gd name="connsiteX343" fmla="*/ 2050 w 10000"/>
                  <a:gd name="connsiteY343" fmla="*/ 8271 h 10000"/>
                  <a:gd name="connsiteX344" fmla="*/ 2089 w 10000"/>
                  <a:gd name="connsiteY344" fmla="*/ 8280 h 10000"/>
                  <a:gd name="connsiteX345" fmla="*/ 2122 w 10000"/>
                  <a:gd name="connsiteY345" fmla="*/ 8300 h 10000"/>
                  <a:gd name="connsiteX346" fmla="*/ 2163 w 10000"/>
                  <a:gd name="connsiteY346" fmla="*/ 8332 h 10000"/>
                  <a:gd name="connsiteX347" fmla="*/ 2172 w 10000"/>
                  <a:gd name="connsiteY347" fmla="*/ 8335 h 10000"/>
                  <a:gd name="connsiteX348" fmla="*/ 2177 w 10000"/>
                  <a:gd name="connsiteY348" fmla="*/ 8345 h 10000"/>
                  <a:gd name="connsiteX349" fmla="*/ 2163 w 10000"/>
                  <a:gd name="connsiteY349" fmla="*/ 8371 h 10000"/>
                  <a:gd name="connsiteX350" fmla="*/ 2139 w 10000"/>
                  <a:gd name="connsiteY350" fmla="*/ 8423 h 10000"/>
                  <a:gd name="connsiteX351" fmla="*/ 2130 w 10000"/>
                  <a:gd name="connsiteY351" fmla="*/ 8439 h 10000"/>
                  <a:gd name="connsiteX352" fmla="*/ 2105 w 10000"/>
                  <a:gd name="connsiteY352" fmla="*/ 8446 h 10000"/>
                  <a:gd name="connsiteX353" fmla="*/ 2080 w 10000"/>
                  <a:gd name="connsiteY353" fmla="*/ 8449 h 10000"/>
                  <a:gd name="connsiteX354" fmla="*/ 2075 w 10000"/>
                  <a:gd name="connsiteY354" fmla="*/ 8459 h 10000"/>
                  <a:gd name="connsiteX355" fmla="*/ 2072 w 10000"/>
                  <a:gd name="connsiteY355" fmla="*/ 8475 h 10000"/>
                  <a:gd name="connsiteX356" fmla="*/ 2080 w 10000"/>
                  <a:gd name="connsiteY356" fmla="*/ 8484 h 10000"/>
                  <a:gd name="connsiteX357" fmla="*/ 2100 w 10000"/>
                  <a:gd name="connsiteY357" fmla="*/ 8475 h 10000"/>
                  <a:gd name="connsiteX358" fmla="*/ 2141 w 10000"/>
                  <a:gd name="connsiteY358" fmla="*/ 8478 h 10000"/>
                  <a:gd name="connsiteX359" fmla="*/ 2172 w 10000"/>
                  <a:gd name="connsiteY359" fmla="*/ 8475 h 10000"/>
                  <a:gd name="connsiteX360" fmla="*/ 2188 w 10000"/>
                  <a:gd name="connsiteY360" fmla="*/ 8475 h 10000"/>
                  <a:gd name="connsiteX361" fmla="*/ 2222 w 10000"/>
                  <a:gd name="connsiteY361" fmla="*/ 8497 h 10000"/>
                  <a:gd name="connsiteX362" fmla="*/ 2252 w 10000"/>
                  <a:gd name="connsiteY362" fmla="*/ 8514 h 10000"/>
                  <a:gd name="connsiteX363" fmla="*/ 2274 w 10000"/>
                  <a:gd name="connsiteY363" fmla="*/ 8514 h 10000"/>
                  <a:gd name="connsiteX364" fmla="*/ 2299 w 10000"/>
                  <a:gd name="connsiteY364" fmla="*/ 8504 h 10000"/>
                  <a:gd name="connsiteX365" fmla="*/ 2310 w 10000"/>
                  <a:gd name="connsiteY365" fmla="*/ 8504 h 10000"/>
                  <a:gd name="connsiteX366" fmla="*/ 2319 w 10000"/>
                  <a:gd name="connsiteY366" fmla="*/ 8484 h 10000"/>
                  <a:gd name="connsiteX367" fmla="*/ 2338 w 10000"/>
                  <a:gd name="connsiteY367" fmla="*/ 8494 h 10000"/>
                  <a:gd name="connsiteX368" fmla="*/ 2338 w 10000"/>
                  <a:gd name="connsiteY368" fmla="*/ 8552 h 10000"/>
                  <a:gd name="connsiteX369" fmla="*/ 2366 w 10000"/>
                  <a:gd name="connsiteY369" fmla="*/ 8572 h 10000"/>
                  <a:gd name="connsiteX370" fmla="*/ 2382 w 10000"/>
                  <a:gd name="connsiteY370" fmla="*/ 8582 h 10000"/>
                  <a:gd name="connsiteX371" fmla="*/ 2435 w 10000"/>
                  <a:gd name="connsiteY371" fmla="*/ 8552 h 10000"/>
                  <a:gd name="connsiteX372" fmla="*/ 2443 w 10000"/>
                  <a:gd name="connsiteY372" fmla="*/ 8552 h 10000"/>
                  <a:gd name="connsiteX373" fmla="*/ 2454 w 10000"/>
                  <a:gd name="connsiteY373" fmla="*/ 8552 h 10000"/>
                  <a:gd name="connsiteX374" fmla="*/ 2471 w 10000"/>
                  <a:gd name="connsiteY374" fmla="*/ 8546 h 10000"/>
                  <a:gd name="connsiteX375" fmla="*/ 2488 w 10000"/>
                  <a:gd name="connsiteY375" fmla="*/ 8536 h 10000"/>
                  <a:gd name="connsiteX376" fmla="*/ 2501 w 10000"/>
                  <a:gd name="connsiteY376" fmla="*/ 8533 h 10000"/>
                  <a:gd name="connsiteX377" fmla="*/ 2512 w 10000"/>
                  <a:gd name="connsiteY377" fmla="*/ 8533 h 10000"/>
                  <a:gd name="connsiteX378" fmla="*/ 2521 w 10000"/>
                  <a:gd name="connsiteY378" fmla="*/ 8546 h 10000"/>
                  <a:gd name="connsiteX379" fmla="*/ 2521 w 10000"/>
                  <a:gd name="connsiteY379" fmla="*/ 8572 h 10000"/>
                  <a:gd name="connsiteX380" fmla="*/ 2535 w 10000"/>
                  <a:gd name="connsiteY380" fmla="*/ 8588 h 10000"/>
                  <a:gd name="connsiteX381" fmla="*/ 2551 w 10000"/>
                  <a:gd name="connsiteY381" fmla="*/ 8582 h 10000"/>
                  <a:gd name="connsiteX382" fmla="*/ 2560 w 10000"/>
                  <a:gd name="connsiteY382" fmla="*/ 8582 h 10000"/>
                  <a:gd name="connsiteX383" fmla="*/ 2573 w 10000"/>
                  <a:gd name="connsiteY383" fmla="*/ 8588 h 10000"/>
                  <a:gd name="connsiteX384" fmla="*/ 2584 w 10000"/>
                  <a:gd name="connsiteY384" fmla="*/ 8591 h 10000"/>
                  <a:gd name="connsiteX385" fmla="*/ 2590 w 10000"/>
                  <a:gd name="connsiteY385" fmla="*/ 8598 h 10000"/>
                  <a:gd name="connsiteX386" fmla="*/ 2598 w 10000"/>
                  <a:gd name="connsiteY386" fmla="*/ 8608 h 10000"/>
                  <a:gd name="connsiteX387" fmla="*/ 2607 w 10000"/>
                  <a:gd name="connsiteY387" fmla="*/ 8617 h 10000"/>
                  <a:gd name="connsiteX388" fmla="*/ 2618 w 10000"/>
                  <a:gd name="connsiteY388" fmla="*/ 8617 h 10000"/>
                  <a:gd name="connsiteX389" fmla="*/ 2640 w 10000"/>
                  <a:gd name="connsiteY389" fmla="*/ 8608 h 10000"/>
                  <a:gd name="connsiteX390" fmla="*/ 2670 w 10000"/>
                  <a:gd name="connsiteY390" fmla="*/ 8598 h 10000"/>
                  <a:gd name="connsiteX391" fmla="*/ 2673 w 10000"/>
                  <a:gd name="connsiteY391" fmla="*/ 8598 h 10000"/>
                  <a:gd name="connsiteX392" fmla="*/ 2690 w 10000"/>
                  <a:gd name="connsiteY392" fmla="*/ 8598 h 10000"/>
                  <a:gd name="connsiteX393" fmla="*/ 2698 w 10000"/>
                  <a:gd name="connsiteY393" fmla="*/ 8598 h 10000"/>
                  <a:gd name="connsiteX394" fmla="*/ 2712 w 10000"/>
                  <a:gd name="connsiteY394" fmla="*/ 8598 h 10000"/>
                  <a:gd name="connsiteX395" fmla="*/ 2726 w 10000"/>
                  <a:gd name="connsiteY395" fmla="*/ 8591 h 10000"/>
                  <a:gd name="connsiteX396" fmla="*/ 2737 w 10000"/>
                  <a:gd name="connsiteY396" fmla="*/ 8588 h 10000"/>
                  <a:gd name="connsiteX397" fmla="*/ 2759 w 10000"/>
                  <a:gd name="connsiteY397" fmla="*/ 8582 h 10000"/>
                  <a:gd name="connsiteX398" fmla="*/ 2770 w 10000"/>
                  <a:gd name="connsiteY398" fmla="*/ 8578 h 10000"/>
                  <a:gd name="connsiteX399" fmla="*/ 2784 w 10000"/>
                  <a:gd name="connsiteY399" fmla="*/ 8572 h 10000"/>
                  <a:gd name="connsiteX400" fmla="*/ 2795 w 10000"/>
                  <a:gd name="connsiteY400" fmla="*/ 8572 h 10000"/>
                  <a:gd name="connsiteX401" fmla="*/ 2803 w 10000"/>
                  <a:gd name="connsiteY401" fmla="*/ 8588 h 10000"/>
                  <a:gd name="connsiteX402" fmla="*/ 2803 w 10000"/>
                  <a:gd name="connsiteY402" fmla="*/ 8591 h 10000"/>
                  <a:gd name="connsiteX403" fmla="*/ 2803 w 10000"/>
                  <a:gd name="connsiteY403" fmla="*/ 8601 h 10000"/>
                  <a:gd name="connsiteX404" fmla="*/ 2809 w 10000"/>
                  <a:gd name="connsiteY404" fmla="*/ 8601 h 10000"/>
                  <a:gd name="connsiteX405" fmla="*/ 2823 w 10000"/>
                  <a:gd name="connsiteY405" fmla="*/ 8598 h 10000"/>
                  <a:gd name="connsiteX406" fmla="*/ 2831 w 10000"/>
                  <a:gd name="connsiteY406" fmla="*/ 8598 h 10000"/>
                  <a:gd name="connsiteX407" fmla="*/ 2839 w 10000"/>
                  <a:gd name="connsiteY407" fmla="*/ 8601 h 10000"/>
                  <a:gd name="connsiteX408" fmla="*/ 2848 w 10000"/>
                  <a:gd name="connsiteY408" fmla="*/ 8598 h 10000"/>
                  <a:gd name="connsiteX409" fmla="*/ 2856 w 10000"/>
                  <a:gd name="connsiteY409" fmla="*/ 8601 h 10000"/>
                  <a:gd name="connsiteX410" fmla="*/ 2859 w 10000"/>
                  <a:gd name="connsiteY410" fmla="*/ 8601 h 10000"/>
                  <a:gd name="connsiteX411" fmla="*/ 2864 w 10000"/>
                  <a:gd name="connsiteY411" fmla="*/ 8598 h 10000"/>
                  <a:gd name="connsiteX412" fmla="*/ 2889 w 10000"/>
                  <a:gd name="connsiteY412" fmla="*/ 8611 h 10000"/>
                  <a:gd name="connsiteX413" fmla="*/ 2906 w 10000"/>
                  <a:gd name="connsiteY413" fmla="*/ 8620 h 10000"/>
                  <a:gd name="connsiteX414" fmla="*/ 2914 w 10000"/>
                  <a:gd name="connsiteY414" fmla="*/ 8627 h 10000"/>
                  <a:gd name="connsiteX415" fmla="*/ 2920 w 10000"/>
                  <a:gd name="connsiteY415" fmla="*/ 8640 h 10000"/>
                  <a:gd name="connsiteX416" fmla="*/ 2922 w 10000"/>
                  <a:gd name="connsiteY416" fmla="*/ 8666 h 10000"/>
                  <a:gd name="connsiteX417" fmla="*/ 2922 w 10000"/>
                  <a:gd name="connsiteY417" fmla="*/ 8692 h 10000"/>
                  <a:gd name="connsiteX418" fmla="*/ 2939 w 10000"/>
                  <a:gd name="connsiteY418" fmla="*/ 8695 h 10000"/>
                  <a:gd name="connsiteX419" fmla="*/ 2953 w 10000"/>
                  <a:gd name="connsiteY419" fmla="*/ 8695 h 10000"/>
                  <a:gd name="connsiteX420" fmla="*/ 2961 w 10000"/>
                  <a:gd name="connsiteY420" fmla="*/ 8695 h 10000"/>
                  <a:gd name="connsiteX421" fmla="*/ 2972 w 10000"/>
                  <a:gd name="connsiteY421" fmla="*/ 8692 h 10000"/>
                  <a:gd name="connsiteX422" fmla="*/ 2981 w 10000"/>
                  <a:gd name="connsiteY422" fmla="*/ 8685 h 10000"/>
                  <a:gd name="connsiteX423" fmla="*/ 2989 w 10000"/>
                  <a:gd name="connsiteY423" fmla="*/ 8685 h 10000"/>
                  <a:gd name="connsiteX424" fmla="*/ 3008 w 10000"/>
                  <a:gd name="connsiteY424" fmla="*/ 8685 h 10000"/>
                  <a:gd name="connsiteX425" fmla="*/ 3028 w 10000"/>
                  <a:gd name="connsiteY425" fmla="*/ 8695 h 10000"/>
                  <a:gd name="connsiteX426" fmla="*/ 3042 w 10000"/>
                  <a:gd name="connsiteY426" fmla="*/ 8695 h 10000"/>
                  <a:gd name="connsiteX427" fmla="*/ 3053 w 10000"/>
                  <a:gd name="connsiteY427" fmla="*/ 8676 h 10000"/>
                  <a:gd name="connsiteX428" fmla="*/ 3061 w 10000"/>
                  <a:gd name="connsiteY428" fmla="*/ 8666 h 10000"/>
                  <a:gd name="connsiteX429" fmla="*/ 3066 w 10000"/>
                  <a:gd name="connsiteY429" fmla="*/ 8656 h 10000"/>
                  <a:gd name="connsiteX430" fmla="*/ 3091 w 10000"/>
                  <a:gd name="connsiteY430" fmla="*/ 8659 h 10000"/>
                  <a:gd name="connsiteX431" fmla="*/ 3105 w 10000"/>
                  <a:gd name="connsiteY431" fmla="*/ 8659 h 10000"/>
                  <a:gd name="connsiteX432" fmla="*/ 3108 w 10000"/>
                  <a:gd name="connsiteY432" fmla="*/ 8650 h 10000"/>
                  <a:gd name="connsiteX433" fmla="*/ 3147 w 10000"/>
                  <a:gd name="connsiteY433" fmla="*/ 8588 h 10000"/>
                  <a:gd name="connsiteX434" fmla="*/ 3150 w 10000"/>
                  <a:gd name="connsiteY434" fmla="*/ 8598 h 10000"/>
                  <a:gd name="connsiteX435" fmla="*/ 3163 w 10000"/>
                  <a:gd name="connsiteY435" fmla="*/ 8601 h 10000"/>
                  <a:gd name="connsiteX436" fmla="*/ 3180 w 10000"/>
                  <a:gd name="connsiteY436" fmla="*/ 8608 h 10000"/>
                  <a:gd name="connsiteX437" fmla="*/ 3188 w 10000"/>
                  <a:gd name="connsiteY437" fmla="*/ 8611 h 10000"/>
                  <a:gd name="connsiteX438" fmla="*/ 3227 w 10000"/>
                  <a:gd name="connsiteY438" fmla="*/ 8620 h 10000"/>
                  <a:gd name="connsiteX439" fmla="*/ 3238 w 10000"/>
                  <a:gd name="connsiteY439" fmla="*/ 8617 h 10000"/>
                  <a:gd name="connsiteX440" fmla="*/ 3247 w 10000"/>
                  <a:gd name="connsiteY440" fmla="*/ 8601 h 10000"/>
                  <a:gd name="connsiteX441" fmla="*/ 3269 w 10000"/>
                  <a:gd name="connsiteY441" fmla="*/ 8611 h 10000"/>
                  <a:gd name="connsiteX442" fmla="*/ 3277 w 10000"/>
                  <a:gd name="connsiteY442" fmla="*/ 8617 h 10000"/>
                  <a:gd name="connsiteX443" fmla="*/ 3285 w 10000"/>
                  <a:gd name="connsiteY443" fmla="*/ 8611 h 10000"/>
                  <a:gd name="connsiteX444" fmla="*/ 3307 w 10000"/>
                  <a:gd name="connsiteY444" fmla="*/ 8611 h 10000"/>
                  <a:gd name="connsiteX445" fmla="*/ 3319 w 10000"/>
                  <a:gd name="connsiteY445" fmla="*/ 8617 h 10000"/>
                  <a:gd name="connsiteX446" fmla="*/ 3324 w 10000"/>
                  <a:gd name="connsiteY446" fmla="*/ 8617 h 10000"/>
                  <a:gd name="connsiteX447" fmla="*/ 3327 w 10000"/>
                  <a:gd name="connsiteY447" fmla="*/ 8620 h 10000"/>
                  <a:gd name="connsiteX448" fmla="*/ 3341 w 10000"/>
                  <a:gd name="connsiteY448" fmla="*/ 8620 h 10000"/>
                  <a:gd name="connsiteX449" fmla="*/ 3357 w 10000"/>
                  <a:gd name="connsiteY449" fmla="*/ 8620 h 10000"/>
                  <a:gd name="connsiteX450" fmla="*/ 3374 w 10000"/>
                  <a:gd name="connsiteY450" fmla="*/ 8620 h 10000"/>
                  <a:gd name="connsiteX451" fmla="*/ 3382 w 10000"/>
                  <a:gd name="connsiteY451" fmla="*/ 8620 h 10000"/>
                  <a:gd name="connsiteX452" fmla="*/ 3399 w 10000"/>
                  <a:gd name="connsiteY452" fmla="*/ 8611 h 10000"/>
                  <a:gd name="connsiteX453" fmla="*/ 3413 w 10000"/>
                  <a:gd name="connsiteY453" fmla="*/ 8601 h 10000"/>
                  <a:gd name="connsiteX454" fmla="*/ 3421 w 10000"/>
                  <a:gd name="connsiteY454" fmla="*/ 8588 h 10000"/>
                  <a:gd name="connsiteX455" fmla="*/ 3421 w 10000"/>
                  <a:gd name="connsiteY455" fmla="*/ 8572 h 10000"/>
                  <a:gd name="connsiteX456" fmla="*/ 3421 w 10000"/>
                  <a:gd name="connsiteY456" fmla="*/ 8552 h 10000"/>
                  <a:gd name="connsiteX457" fmla="*/ 3424 w 10000"/>
                  <a:gd name="connsiteY457" fmla="*/ 8533 h 10000"/>
                  <a:gd name="connsiteX458" fmla="*/ 3432 w 10000"/>
                  <a:gd name="connsiteY458" fmla="*/ 8523 h 10000"/>
                  <a:gd name="connsiteX459" fmla="*/ 3446 w 10000"/>
                  <a:gd name="connsiteY459" fmla="*/ 8523 h 10000"/>
                  <a:gd name="connsiteX460" fmla="*/ 3457 w 10000"/>
                  <a:gd name="connsiteY460" fmla="*/ 8523 h 10000"/>
                  <a:gd name="connsiteX461" fmla="*/ 3476 w 10000"/>
                  <a:gd name="connsiteY461" fmla="*/ 8533 h 10000"/>
                  <a:gd name="connsiteX462" fmla="*/ 3485 w 10000"/>
                  <a:gd name="connsiteY462" fmla="*/ 8536 h 10000"/>
                  <a:gd name="connsiteX463" fmla="*/ 3501 w 10000"/>
                  <a:gd name="connsiteY463" fmla="*/ 8527 h 10000"/>
                  <a:gd name="connsiteX464" fmla="*/ 3504 w 10000"/>
                  <a:gd name="connsiteY464" fmla="*/ 8514 h 10000"/>
                  <a:gd name="connsiteX465" fmla="*/ 3510 w 10000"/>
                  <a:gd name="connsiteY465" fmla="*/ 8497 h 10000"/>
                  <a:gd name="connsiteX466" fmla="*/ 3537 w 10000"/>
                  <a:gd name="connsiteY466" fmla="*/ 8484 h 10000"/>
                  <a:gd name="connsiteX467" fmla="*/ 3562 w 10000"/>
                  <a:gd name="connsiteY467" fmla="*/ 8488 h 10000"/>
                  <a:gd name="connsiteX468" fmla="*/ 3568 w 10000"/>
                  <a:gd name="connsiteY468" fmla="*/ 8484 h 10000"/>
                  <a:gd name="connsiteX469" fmla="*/ 3584 w 10000"/>
                  <a:gd name="connsiteY469" fmla="*/ 8494 h 10000"/>
                  <a:gd name="connsiteX470" fmla="*/ 3593 w 10000"/>
                  <a:gd name="connsiteY470" fmla="*/ 8507 h 10000"/>
                  <a:gd name="connsiteX471" fmla="*/ 3618 w 10000"/>
                  <a:gd name="connsiteY471" fmla="*/ 8497 h 10000"/>
                  <a:gd name="connsiteX472" fmla="*/ 3643 w 10000"/>
                  <a:gd name="connsiteY472" fmla="*/ 8475 h 10000"/>
                  <a:gd name="connsiteX473" fmla="*/ 3657 w 10000"/>
                  <a:gd name="connsiteY473" fmla="*/ 8478 h 10000"/>
                  <a:gd name="connsiteX474" fmla="*/ 3670 w 10000"/>
                  <a:gd name="connsiteY474" fmla="*/ 8475 h 10000"/>
                  <a:gd name="connsiteX475" fmla="*/ 3673 w 10000"/>
                  <a:gd name="connsiteY475" fmla="*/ 8468 h 10000"/>
                  <a:gd name="connsiteX476" fmla="*/ 3681 w 10000"/>
                  <a:gd name="connsiteY476" fmla="*/ 8468 h 10000"/>
                  <a:gd name="connsiteX477" fmla="*/ 3698 w 10000"/>
                  <a:gd name="connsiteY477" fmla="*/ 8478 h 10000"/>
                  <a:gd name="connsiteX478" fmla="*/ 3720 w 10000"/>
                  <a:gd name="connsiteY478" fmla="*/ 8497 h 10000"/>
                  <a:gd name="connsiteX479" fmla="*/ 3715 w 10000"/>
                  <a:gd name="connsiteY479" fmla="*/ 8504 h 10000"/>
                  <a:gd name="connsiteX480" fmla="*/ 3729 w 10000"/>
                  <a:gd name="connsiteY480" fmla="*/ 8514 h 10000"/>
                  <a:gd name="connsiteX481" fmla="*/ 3729 w 10000"/>
                  <a:gd name="connsiteY481" fmla="*/ 8517 h 10000"/>
                  <a:gd name="connsiteX482" fmla="*/ 3740 w 10000"/>
                  <a:gd name="connsiteY482" fmla="*/ 8527 h 10000"/>
                  <a:gd name="connsiteX483" fmla="*/ 3759 w 10000"/>
                  <a:gd name="connsiteY483" fmla="*/ 8517 h 10000"/>
                  <a:gd name="connsiteX484" fmla="*/ 3762 w 10000"/>
                  <a:gd name="connsiteY484" fmla="*/ 8504 h 10000"/>
                  <a:gd name="connsiteX485" fmla="*/ 3770 w 10000"/>
                  <a:gd name="connsiteY485" fmla="*/ 8488 h 10000"/>
                  <a:gd name="connsiteX486" fmla="*/ 3778 w 10000"/>
                  <a:gd name="connsiteY486" fmla="*/ 8484 h 10000"/>
                  <a:gd name="connsiteX487" fmla="*/ 3792 w 10000"/>
                  <a:gd name="connsiteY487" fmla="*/ 8475 h 10000"/>
                  <a:gd name="connsiteX488" fmla="*/ 3803 w 10000"/>
                  <a:gd name="connsiteY488" fmla="*/ 8478 h 10000"/>
                  <a:gd name="connsiteX489" fmla="*/ 3809 w 10000"/>
                  <a:gd name="connsiteY489" fmla="*/ 8475 h 10000"/>
                  <a:gd name="connsiteX490" fmla="*/ 3825 w 10000"/>
                  <a:gd name="connsiteY490" fmla="*/ 8465 h 10000"/>
                  <a:gd name="connsiteX491" fmla="*/ 3834 w 10000"/>
                  <a:gd name="connsiteY491" fmla="*/ 8468 h 10000"/>
                  <a:gd name="connsiteX492" fmla="*/ 3842 w 10000"/>
                  <a:gd name="connsiteY492" fmla="*/ 8478 h 10000"/>
                  <a:gd name="connsiteX493" fmla="*/ 3850 w 10000"/>
                  <a:gd name="connsiteY493" fmla="*/ 8478 h 10000"/>
                  <a:gd name="connsiteX494" fmla="*/ 3859 w 10000"/>
                  <a:gd name="connsiteY494" fmla="*/ 8484 h 10000"/>
                  <a:gd name="connsiteX495" fmla="*/ 3873 w 10000"/>
                  <a:gd name="connsiteY495" fmla="*/ 8494 h 10000"/>
                  <a:gd name="connsiteX496" fmla="*/ 3875 w 10000"/>
                  <a:gd name="connsiteY496" fmla="*/ 8507 h 10000"/>
                  <a:gd name="connsiteX497" fmla="*/ 3881 w 10000"/>
                  <a:gd name="connsiteY497" fmla="*/ 8527 h 10000"/>
                  <a:gd name="connsiteX498" fmla="*/ 3875 w 10000"/>
                  <a:gd name="connsiteY498" fmla="*/ 8546 h 10000"/>
                  <a:gd name="connsiteX499" fmla="*/ 3892 w 10000"/>
                  <a:gd name="connsiteY499" fmla="*/ 8546 h 10000"/>
                  <a:gd name="connsiteX500" fmla="*/ 3900 w 10000"/>
                  <a:gd name="connsiteY500" fmla="*/ 8543 h 10000"/>
                  <a:gd name="connsiteX501" fmla="*/ 3906 w 10000"/>
                  <a:gd name="connsiteY501" fmla="*/ 8543 h 10000"/>
                  <a:gd name="connsiteX502" fmla="*/ 3922 w 10000"/>
                  <a:gd name="connsiteY502" fmla="*/ 8552 h 10000"/>
                  <a:gd name="connsiteX503" fmla="*/ 3939 w 10000"/>
                  <a:gd name="connsiteY503" fmla="*/ 8559 h 10000"/>
                  <a:gd name="connsiteX504" fmla="*/ 3953 w 10000"/>
                  <a:gd name="connsiteY504" fmla="*/ 8572 h 10000"/>
                  <a:gd name="connsiteX505" fmla="*/ 3956 w 10000"/>
                  <a:gd name="connsiteY505" fmla="*/ 8588 h 10000"/>
                  <a:gd name="connsiteX506" fmla="*/ 3956 w 10000"/>
                  <a:gd name="connsiteY506" fmla="*/ 8608 h 10000"/>
                  <a:gd name="connsiteX507" fmla="*/ 3972 w 10000"/>
                  <a:gd name="connsiteY507" fmla="*/ 8608 h 10000"/>
                  <a:gd name="connsiteX508" fmla="*/ 3986 w 10000"/>
                  <a:gd name="connsiteY508" fmla="*/ 8608 h 10000"/>
                  <a:gd name="connsiteX509" fmla="*/ 3997 w 10000"/>
                  <a:gd name="connsiteY509" fmla="*/ 8608 h 10000"/>
                  <a:gd name="connsiteX510" fmla="*/ 4006 w 10000"/>
                  <a:gd name="connsiteY510" fmla="*/ 8608 h 10000"/>
                  <a:gd name="connsiteX511" fmla="*/ 4006 w 10000"/>
                  <a:gd name="connsiteY511" fmla="*/ 8611 h 10000"/>
                  <a:gd name="connsiteX512" fmla="*/ 4011 w 10000"/>
                  <a:gd name="connsiteY512" fmla="*/ 8611 h 10000"/>
                  <a:gd name="connsiteX513" fmla="*/ 4022 w 10000"/>
                  <a:gd name="connsiteY513" fmla="*/ 8620 h 10000"/>
                  <a:gd name="connsiteX514" fmla="*/ 4042 w 10000"/>
                  <a:gd name="connsiteY514" fmla="*/ 8620 h 10000"/>
                  <a:gd name="connsiteX515" fmla="*/ 4050 w 10000"/>
                  <a:gd name="connsiteY515" fmla="*/ 8617 h 10000"/>
                  <a:gd name="connsiteX516" fmla="*/ 4069 w 10000"/>
                  <a:gd name="connsiteY516" fmla="*/ 8620 h 10000"/>
                  <a:gd name="connsiteX517" fmla="*/ 4086 w 10000"/>
                  <a:gd name="connsiteY517" fmla="*/ 8630 h 10000"/>
                  <a:gd name="connsiteX518" fmla="*/ 4108 w 10000"/>
                  <a:gd name="connsiteY518" fmla="*/ 8627 h 10000"/>
                  <a:gd name="connsiteX519" fmla="*/ 4125 w 10000"/>
                  <a:gd name="connsiteY519" fmla="*/ 8620 h 10000"/>
                  <a:gd name="connsiteX520" fmla="*/ 4133 w 10000"/>
                  <a:gd name="connsiteY520" fmla="*/ 8611 h 10000"/>
                  <a:gd name="connsiteX521" fmla="*/ 4139 w 10000"/>
                  <a:gd name="connsiteY521" fmla="*/ 8608 h 10000"/>
                  <a:gd name="connsiteX522" fmla="*/ 4147 w 10000"/>
                  <a:gd name="connsiteY522" fmla="*/ 8601 h 10000"/>
                  <a:gd name="connsiteX523" fmla="*/ 4155 w 10000"/>
                  <a:gd name="connsiteY523" fmla="*/ 8591 h 10000"/>
                  <a:gd name="connsiteX524" fmla="*/ 4166 w 10000"/>
                  <a:gd name="connsiteY524" fmla="*/ 8582 h 10000"/>
                  <a:gd name="connsiteX525" fmla="*/ 4183 w 10000"/>
                  <a:gd name="connsiteY525" fmla="*/ 8569 h 10000"/>
                  <a:gd name="connsiteX526" fmla="*/ 4191 w 10000"/>
                  <a:gd name="connsiteY526" fmla="*/ 8562 h 10000"/>
                  <a:gd name="connsiteX527" fmla="*/ 4208 w 10000"/>
                  <a:gd name="connsiteY527" fmla="*/ 8552 h 10000"/>
                  <a:gd name="connsiteX528" fmla="*/ 4230 w 10000"/>
                  <a:gd name="connsiteY528" fmla="*/ 8552 h 10000"/>
                  <a:gd name="connsiteX529" fmla="*/ 4238 w 10000"/>
                  <a:gd name="connsiteY529" fmla="*/ 8559 h 10000"/>
                  <a:gd name="connsiteX530" fmla="*/ 4247 w 10000"/>
                  <a:gd name="connsiteY530" fmla="*/ 8572 h 10000"/>
                  <a:gd name="connsiteX531" fmla="*/ 4252 w 10000"/>
                  <a:gd name="connsiteY531" fmla="*/ 8578 h 10000"/>
                  <a:gd name="connsiteX532" fmla="*/ 4263 w 10000"/>
                  <a:gd name="connsiteY532" fmla="*/ 8582 h 10000"/>
                  <a:gd name="connsiteX533" fmla="*/ 4277 w 10000"/>
                  <a:gd name="connsiteY533" fmla="*/ 8572 h 10000"/>
                  <a:gd name="connsiteX534" fmla="*/ 4294 w 10000"/>
                  <a:gd name="connsiteY534" fmla="*/ 8559 h 10000"/>
                  <a:gd name="connsiteX535" fmla="*/ 4302 w 10000"/>
                  <a:gd name="connsiteY535" fmla="*/ 8546 h 10000"/>
                  <a:gd name="connsiteX536" fmla="*/ 4310 w 10000"/>
                  <a:gd name="connsiteY536" fmla="*/ 8543 h 10000"/>
                  <a:gd name="connsiteX537" fmla="*/ 4313 w 10000"/>
                  <a:gd name="connsiteY537" fmla="*/ 8543 h 10000"/>
                  <a:gd name="connsiteX538" fmla="*/ 4332 w 10000"/>
                  <a:gd name="connsiteY538" fmla="*/ 8546 h 10000"/>
                  <a:gd name="connsiteX539" fmla="*/ 4335 w 10000"/>
                  <a:gd name="connsiteY539" fmla="*/ 8559 h 10000"/>
                  <a:gd name="connsiteX540" fmla="*/ 4349 w 10000"/>
                  <a:gd name="connsiteY540" fmla="*/ 8588 h 10000"/>
                  <a:gd name="connsiteX541" fmla="*/ 4360 w 10000"/>
                  <a:gd name="connsiteY541" fmla="*/ 8591 h 10000"/>
                  <a:gd name="connsiteX542" fmla="*/ 4366 w 10000"/>
                  <a:gd name="connsiteY542" fmla="*/ 8591 h 10000"/>
                  <a:gd name="connsiteX543" fmla="*/ 4382 w 10000"/>
                  <a:gd name="connsiteY543" fmla="*/ 8598 h 10000"/>
                  <a:gd name="connsiteX544" fmla="*/ 4385 w 10000"/>
                  <a:gd name="connsiteY544" fmla="*/ 8598 h 10000"/>
                  <a:gd name="connsiteX545" fmla="*/ 4402 w 10000"/>
                  <a:gd name="connsiteY545" fmla="*/ 8598 h 10000"/>
                  <a:gd name="connsiteX546" fmla="*/ 4421 w 10000"/>
                  <a:gd name="connsiteY546" fmla="*/ 8591 h 10000"/>
                  <a:gd name="connsiteX547" fmla="*/ 4440 w 10000"/>
                  <a:gd name="connsiteY547" fmla="*/ 8591 h 10000"/>
                  <a:gd name="connsiteX548" fmla="*/ 4449 w 10000"/>
                  <a:gd name="connsiteY548" fmla="*/ 8598 h 10000"/>
                  <a:gd name="connsiteX549" fmla="*/ 4454 w 10000"/>
                  <a:gd name="connsiteY549" fmla="*/ 8617 h 10000"/>
                  <a:gd name="connsiteX550" fmla="*/ 4463 w 10000"/>
                  <a:gd name="connsiteY550" fmla="*/ 8608 h 10000"/>
                  <a:gd name="connsiteX551" fmla="*/ 4474 w 10000"/>
                  <a:gd name="connsiteY551" fmla="*/ 8608 h 10000"/>
                  <a:gd name="connsiteX552" fmla="*/ 4490 w 10000"/>
                  <a:gd name="connsiteY552" fmla="*/ 8617 h 10000"/>
                  <a:gd name="connsiteX553" fmla="*/ 4504 w 10000"/>
                  <a:gd name="connsiteY553" fmla="*/ 8617 h 10000"/>
                  <a:gd name="connsiteX554" fmla="*/ 4518 w 10000"/>
                  <a:gd name="connsiteY554" fmla="*/ 8617 h 10000"/>
                  <a:gd name="connsiteX555" fmla="*/ 4535 w 10000"/>
                  <a:gd name="connsiteY555" fmla="*/ 8611 h 10000"/>
                  <a:gd name="connsiteX556" fmla="*/ 4546 w 10000"/>
                  <a:gd name="connsiteY556" fmla="*/ 8611 h 10000"/>
                  <a:gd name="connsiteX557" fmla="*/ 4562 w 10000"/>
                  <a:gd name="connsiteY557" fmla="*/ 8611 h 10000"/>
                  <a:gd name="connsiteX558" fmla="*/ 4571 w 10000"/>
                  <a:gd name="connsiteY558" fmla="*/ 8611 h 10000"/>
                  <a:gd name="connsiteX559" fmla="*/ 4579 w 10000"/>
                  <a:gd name="connsiteY559" fmla="*/ 8608 h 10000"/>
                  <a:gd name="connsiteX560" fmla="*/ 4584 w 10000"/>
                  <a:gd name="connsiteY560" fmla="*/ 8608 h 10000"/>
                  <a:gd name="connsiteX561" fmla="*/ 4601 w 10000"/>
                  <a:gd name="connsiteY561" fmla="*/ 8617 h 10000"/>
                  <a:gd name="connsiteX562" fmla="*/ 4609 w 10000"/>
                  <a:gd name="connsiteY562" fmla="*/ 8627 h 10000"/>
                  <a:gd name="connsiteX563" fmla="*/ 4618 w 10000"/>
                  <a:gd name="connsiteY563" fmla="*/ 8637 h 10000"/>
                  <a:gd name="connsiteX564" fmla="*/ 4618 w 10000"/>
                  <a:gd name="connsiteY564" fmla="*/ 8646 h 10000"/>
                  <a:gd name="connsiteX565" fmla="*/ 4634 w 10000"/>
                  <a:gd name="connsiteY565" fmla="*/ 8656 h 10000"/>
                  <a:gd name="connsiteX566" fmla="*/ 4640 w 10000"/>
                  <a:gd name="connsiteY566" fmla="*/ 8659 h 10000"/>
                  <a:gd name="connsiteX567" fmla="*/ 4651 w 10000"/>
                  <a:gd name="connsiteY567" fmla="*/ 8666 h 10000"/>
                  <a:gd name="connsiteX568" fmla="*/ 4657 w 10000"/>
                  <a:gd name="connsiteY568" fmla="*/ 8659 h 10000"/>
                  <a:gd name="connsiteX569" fmla="*/ 4668 w 10000"/>
                  <a:gd name="connsiteY569" fmla="*/ 8650 h 10000"/>
                  <a:gd name="connsiteX570" fmla="*/ 4676 w 10000"/>
                  <a:gd name="connsiteY570" fmla="*/ 8650 h 10000"/>
                  <a:gd name="connsiteX571" fmla="*/ 4690 w 10000"/>
                  <a:gd name="connsiteY571" fmla="*/ 8650 h 10000"/>
                  <a:gd name="connsiteX572" fmla="*/ 4698 w 10000"/>
                  <a:gd name="connsiteY572" fmla="*/ 8650 h 10000"/>
                  <a:gd name="connsiteX573" fmla="*/ 4704 w 10000"/>
                  <a:gd name="connsiteY573" fmla="*/ 8650 h 10000"/>
                  <a:gd name="connsiteX574" fmla="*/ 4706 w 10000"/>
                  <a:gd name="connsiteY574" fmla="*/ 8659 h 10000"/>
                  <a:gd name="connsiteX575" fmla="*/ 4706 w 10000"/>
                  <a:gd name="connsiteY575" fmla="*/ 8666 h 10000"/>
                  <a:gd name="connsiteX576" fmla="*/ 4723 w 10000"/>
                  <a:gd name="connsiteY576" fmla="*/ 8682 h 10000"/>
                  <a:gd name="connsiteX577" fmla="*/ 4737 w 10000"/>
                  <a:gd name="connsiteY577" fmla="*/ 8682 h 10000"/>
                  <a:gd name="connsiteX578" fmla="*/ 4745 w 10000"/>
                  <a:gd name="connsiteY578" fmla="*/ 8676 h 10000"/>
                  <a:gd name="connsiteX579" fmla="*/ 4756 w 10000"/>
                  <a:gd name="connsiteY579" fmla="*/ 8666 h 10000"/>
                  <a:gd name="connsiteX580" fmla="*/ 4765 w 10000"/>
                  <a:gd name="connsiteY580" fmla="*/ 8666 h 10000"/>
                  <a:gd name="connsiteX581" fmla="*/ 4765 w 10000"/>
                  <a:gd name="connsiteY581" fmla="*/ 8682 h 10000"/>
                  <a:gd name="connsiteX582" fmla="*/ 4770 w 10000"/>
                  <a:gd name="connsiteY582" fmla="*/ 8701 h 10000"/>
                  <a:gd name="connsiteX583" fmla="*/ 4778 w 10000"/>
                  <a:gd name="connsiteY583" fmla="*/ 8705 h 10000"/>
                  <a:gd name="connsiteX584" fmla="*/ 4795 w 10000"/>
                  <a:gd name="connsiteY584" fmla="*/ 8714 h 10000"/>
                  <a:gd name="connsiteX585" fmla="*/ 4812 w 10000"/>
                  <a:gd name="connsiteY585" fmla="*/ 8714 h 10000"/>
                  <a:gd name="connsiteX586" fmla="*/ 4825 w 10000"/>
                  <a:gd name="connsiteY586" fmla="*/ 8705 h 10000"/>
                  <a:gd name="connsiteX587" fmla="*/ 4825 w 10000"/>
                  <a:gd name="connsiteY587" fmla="*/ 8701 h 10000"/>
                  <a:gd name="connsiteX588" fmla="*/ 4828 w 10000"/>
                  <a:gd name="connsiteY588" fmla="*/ 8701 h 10000"/>
                  <a:gd name="connsiteX589" fmla="*/ 4837 w 10000"/>
                  <a:gd name="connsiteY589" fmla="*/ 8692 h 10000"/>
                  <a:gd name="connsiteX590" fmla="*/ 4842 w 10000"/>
                  <a:gd name="connsiteY590" fmla="*/ 8685 h 10000"/>
                  <a:gd name="connsiteX591" fmla="*/ 4859 w 10000"/>
                  <a:gd name="connsiteY591" fmla="*/ 8692 h 10000"/>
                  <a:gd name="connsiteX592" fmla="*/ 4870 w 10000"/>
                  <a:gd name="connsiteY592" fmla="*/ 8701 h 10000"/>
                  <a:gd name="connsiteX593" fmla="*/ 4878 w 10000"/>
                  <a:gd name="connsiteY593" fmla="*/ 8714 h 10000"/>
                  <a:gd name="connsiteX594" fmla="*/ 4892 w 10000"/>
                  <a:gd name="connsiteY594" fmla="*/ 8724 h 10000"/>
                  <a:gd name="connsiteX595" fmla="*/ 4900 w 10000"/>
                  <a:gd name="connsiteY595" fmla="*/ 8724 h 10000"/>
                  <a:gd name="connsiteX596" fmla="*/ 4906 w 10000"/>
                  <a:gd name="connsiteY596" fmla="*/ 8705 h 10000"/>
                  <a:gd name="connsiteX597" fmla="*/ 4925 w 10000"/>
                  <a:gd name="connsiteY597" fmla="*/ 8724 h 10000"/>
                  <a:gd name="connsiteX598" fmla="*/ 4939 w 10000"/>
                  <a:gd name="connsiteY598" fmla="*/ 8701 h 10000"/>
                  <a:gd name="connsiteX599" fmla="*/ 4950 w 10000"/>
                  <a:gd name="connsiteY599" fmla="*/ 8695 h 10000"/>
                  <a:gd name="connsiteX600" fmla="*/ 4956 w 10000"/>
                  <a:gd name="connsiteY600" fmla="*/ 8692 h 10000"/>
                  <a:gd name="connsiteX601" fmla="*/ 4986 w 10000"/>
                  <a:gd name="connsiteY601" fmla="*/ 8705 h 10000"/>
                  <a:gd name="connsiteX602" fmla="*/ 5003 w 10000"/>
                  <a:gd name="connsiteY602" fmla="*/ 8701 h 10000"/>
                  <a:gd name="connsiteX603" fmla="*/ 5011 w 10000"/>
                  <a:gd name="connsiteY603" fmla="*/ 8692 h 10000"/>
                  <a:gd name="connsiteX604" fmla="*/ 5028 w 10000"/>
                  <a:gd name="connsiteY604" fmla="*/ 8682 h 10000"/>
                  <a:gd name="connsiteX605" fmla="*/ 5030 w 10000"/>
                  <a:gd name="connsiteY605" fmla="*/ 8659 h 10000"/>
                  <a:gd name="connsiteX606" fmla="*/ 5039 w 10000"/>
                  <a:gd name="connsiteY606" fmla="*/ 8656 h 10000"/>
                  <a:gd name="connsiteX607" fmla="*/ 5053 w 10000"/>
                  <a:gd name="connsiteY607" fmla="*/ 8669 h 10000"/>
                  <a:gd name="connsiteX608" fmla="*/ 5061 w 10000"/>
                  <a:gd name="connsiteY608" fmla="*/ 8669 h 10000"/>
                  <a:gd name="connsiteX609" fmla="*/ 5061 w 10000"/>
                  <a:gd name="connsiteY609" fmla="*/ 8676 h 10000"/>
                  <a:gd name="connsiteX610" fmla="*/ 5069 w 10000"/>
                  <a:gd name="connsiteY610" fmla="*/ 8669 h 10000"/>
                  <a:gd name="connsiteX611" fmla="*/ 5083 w 10000"/>
                  <a:gd name="connsiteY611" fmla="*/ 8669 h 10000"/>
                  <a:gd name="connsiteX612" fmla="*/ 5100 w 10000"/>
                  <a:gd name="connsiteY612" fmla="*/ 8669 h 10000"/>
                  <a:gd name="connsiteX613" fmla="*/ 5119 w 10000"/>
                  <a:gd name="connsiteY613" fmla="*/ 8682 h 10000"/>
                  <a:gd name="connsiteX614" fmla="*/ 5136 w 10000"/>
                  <a:gd name="connsiteY614" fmla="*/ 8692 h 10000"/>
                  <a:gd name="connsiteX615" fmla="*/ 5161 w 10000"/>
                  <a:gd name="connsiteY615" fmla="*/ 8701 h 10000"/>
                  <a:gd name="connsiteX616" fmla="*/ 5183 w 10000"/>
                  <a:gd name="connsiteY616" fmla="*/ 8701 h 10000"/>
                  <a:gd name="connsiteX617" fmla="*/ 5199 w 10000"/>
                  <a:gd name="connsiteY617" fmla="*/ 8701 h 10000"/>
                  <a:gd name="connsiteX618" fmla="*/ 5213 w 10000"/>
                  <a:gd name="connsiteY618" fmla="*/ 8705 h 10000"/>
                  <a:gd name="connsiteX619" fmla="*/ 5224 w 10000"/>
                  <a:gd name="connsiteY619" fmla="*/ 8701 h 10000"/>
                  <a:gd name="connsiteX620" fmla="*/ 5230 w 10000"/>
                  <a:gd name="connsiteY620" fmla="*/ 8701 h 10000"/>
                  <a:gd name="connsiteX621" fmla="*/ 5241 w 10000"/>
                  <a:gd name="connsiteY621" fmla="*/ 8676 h 10000"/>
                  <a:gd name="connsiteX622" fmla="*/ 5247 w 10000"/>
                  <a:gd name="connsiteY622" fmla="*/ 8666 h 10000"/>
                  <a:gd name="connsiteX623" fmla="*/ 5249 w 10000"/>
                  <a:gd name="connsiteY623" fmla="*/ 8646 h 10000"/>
                  <a:gd name="connsiteX624" fmla="*/ 5249 w 10000"/>
                  <a:gd name="connsiteY624" fmla="*/ 8650 h 10000"/>
                  <a:gd name="connsiteX625" fmla="*/ 5255 w 10000"/>
                  <a:gd name="connsiteY625" fmla="*/ 8646 h 10000"/>
                  <a:gd name="connsiteX626" fmla="*/ 5271 w 10000"/>
                  <a:gd name="connsiteY626" fmla="*/ 8650 h 10000"/>
                  <a:gd name="connsiteX627" fmla="*/ 5288 w 10000"/>
                  <a:gd name="connsiteY627" fmla="*/ 8666 h 10000"/>
                  <a:gd name="connsiteX628" fmla="*/ 5296 w 10000"/>
                  <a:gd name="connsiteY628" fmla="*/ 8666 h 10000"/>
                  <a:gd name="connsiteX629" fmla="*/ 5310 w 10000"/>
                  <a:gd name="connsiteY629" fmla="*/ 8656 h 10000"/>
                  <a:gd name="connsiteX630" fmla="*/ 5321 w 10000"/>
                  <a:gd name="connsiteY630" fmla="*/ 8650 h 10000"/>
                  <a:gd name="connsiteX631" fmla="*/ 5338 w 10000"/>
                  <a:gd name="connsiteY631" fmla="*/ 8650 h 10000"/>
                  <a:gd name="connsiteX632" fmla="*/ 5360 w 10000"/>
                  <a:gd name="connsiteY632" fmla="*/ 8640 h 10000"/>
                  <a:gd name="connsiteX633" fmla="*/ 5366 w 10000"/>
                  <a:gd name="connsiteY633" fmla="*/ 8637 h 10000"/>
                  <a:gd name="connsiteX634" fmla="*/ 5368 w 10000"/>
                  <a:gd name="connsiteY634" fmla="*/ 8637 h 10000"/>
                  <a:gd name="connsiteX635" fmla="*/ 5382 w 10000"/>
                  <a:gd name="connsiteY635" fmla="*/ 8630 h 10000"/>
                  <a:gd name="connsiteX636" fmla="*/ 5391 w 10000"/>
                  <a:gd name="connsiteY636" fmla="*/ 8630 h 10000"/>
                  <a:gd name="connsiteX637" fmla="*/ 5402 w 10000"/>
                  <a:gd name="connsiteY637" fmla="*/ 8637 h 10000"/>
                  <a:gd name="connsiteX638" fmla="*/ 5418 w 10000"/>
                  <a:gd name="connsiteY638" fmla="*/ 8656 h 10000"/>
                  <a:gd name="connsiteX639" fmla="*/ 5432 w 10000"/>
                  <a:gd name="connsiteY639" fmla="*/ 8666 h 10000"/>
                  <a:gd name="connsiteX640" fmla="*/ 5443 w 10000"/>
                  <a:gd name="connsiteY640" fmla="*/ 8682 h 10000"/>
                  <a:gd name="connsiteX641" fmla="*/ 5457 w 10000"/>
                  <a:gd name="connsiteY641" fmla="*/ 8692 h 10000"/>
                  <a:gd name="connsiteX642" fmla="*/ 5471 w 10000"/>
                  <a:gd name="connsiteY642" fmla="*/ 8705 h 10000"/>
                  <a:gd name="connsiteX643" fmla="*/ 5488 w 10000"/>
                  <a:gd name="connsiteY643" fmla="*/ 8711 h 10000"/>
                  <a:gd name="connsiteX644" fmla="*/ 5490 w 10000"/>
                  <a:gd name="connsiteY644" fmla="*/ 8721 h 10000"/>
                  <a:gd name="connsiteX645" fmla="*/ 5512 w 10000"/>
                  <a:gd name="connsiteY645" fmla="*/ 8724 h 10000"/>
                  <a:gd name="connsiteX646" fmla="*/ 5521 w 10000"/>
                  <a:gd name="connsiteY646" fmla="*/ 8714 h 10000"/>
                  <a:gd name="connsiteX647" fmla="*/ 5524 w 10000"/>
                  <a:gd name="connsiteY647" fmla="*/ 8714 h 10000"/>
                  <a:gd name="connsiteX648" fmla="*/ 5532 w 10000"/>
                  <a:gd name="connsiteY648" fmla="*/ 8721 h 10000"/>
                  <a:gd name="connsiteX649" fmla="*/ 5540 w 10000"/>
                  <a:gd name="connsiteY649" fmla="*/ 8724 h 10000"/>
                  <a:gd name="connsiteX650" fmla="*/ 5562 w 10000"/>
                  <a:gd name="connsiteY650" fmla="*/ 8750 h 10000"/>
                  <a:gd name="connsiteX651" fmla="*/ 5562 w 10000"/>
                  <a:gd name="connsiteY651" fmla="*/ 8760 h 10000"/>
                  <a:gd name="connsiteX652" fmla="*/ 5571 w 10000"/>
                  <a:gd name="connsiteY652" fmla="*/ 8782 h 10000"/>
                  <a:gd name="connsiteX653" fmla="*/ 5579 w 10000"/>
                  <a:gd name="connsiteY653" fmla="*/ 8789 h 10000"/>
                  <a:gd name="connsiteX654" fmla="*/ 5593 w 10000"/>
                  <a:gd name="connsiteY654" fmla="*/ 8789 h 10000"/>
                  <a:gd name="connsiteX655" fmla="*/ 5596 w 10000"/>
                  <a:gd name="connsiteY655" fmla="*/ 8789 h 10000"/>
                  <a:gd name="connsiteX656" fmla="*/ 5626 w 10000"/>
                  <a:gd name="connsiteY656" fmla="*/ 8782 h 10000"/>
                  <a:gd name="connsiteX657" fmla="*/ 5629 w 10000"/>
                  <a:gd name="connsiteY657" fmla="*/ 8782 h 10000"/>
                  <a:gd name="connsiteX658" fmla="*/ 5637 w 10000"/>
                  <a:gd name="connsiteY658" fmla="*/ 8779 h 10000"/>
                  <a:gd name="connsiteX659" fmla="*/ 5648 w 10000"/>
                  <a:gd name="connsiteY659" fmla="*/ 8789 h 10000"/>
                  <a:gd name="connsiteX660" fmla="*/ 5665 w 10000"/>
                  <a:gd name="connsiteY660" fmla="*/ 8795 h 10000"/>
                  <a:gd name="connsiteX661" fmla="*/ 5676 w 10000"/>
                  <a:gd name="connsiteY661" fmla="*/ 8789 h 10000"/>
                  <a:gd name="connsiteX662" fmla="*/ 5684 w 10000"/>
                  <a:gd name="connsiteY662" fmla="*/ 8782 h 10000"/>
                  <a:gd name="connsiteX663" fmla="*/ 5693 w 10000"/>
                  <a:gd name="connsiteY663" fmla="*/ 8789 h 10000"/>
                  <a:gd name="connsiteX664" fmla="*/ 5715 w 10000"/>
                  <a:gd name="connsiteY664" fmla="*/ 8808 h 10000"/>
                  <a:gd name="connsiteX665" fmla="*/ 5731 w 10000"/>
                  <a:gd name="connsiteY665" fmla="*/ 8808 h 10000"/>
                  <a:gd name="connsiteX666" fmla="*/ 5740 w 10000"/>
                  <a:gd name="connsiteY666" fmla="*/ 8808 h 10000"/>
                  <a:gd name="connsiteX667" fmla="*/ 5765 w 10000"/>
                  <a:gd name="connsiteY667" fmla="*/ 8818 h 10000"/>
                  <a:gd name="connsiteX668" fmla="*/ 5781 w 10000"/>
                  <a:gd name="connsiteY668" fmla="*/ 8824 h 10000"/>
                  <a:gd name="connsiteX669" fmla="*/ 5798 w 10000"/>
                  <a:gd name="connsiteY669" fmla="*/ 8834 h 10000"/>
                  <a:gd name="connsiteX670" fmla="*/ 5814 w 10000"/>
                  <a:gd name="connsiteY670" fmla="*/ 8837 h 10000"/>
                  <a:gd name="connsiteX671" fmla="*/ 5831 w 10000"/>
                  <a:gd name="connsiteY671" fmla="*/ 8844 h 10000"/>
                  <a:gd name="connsiteX672" fmla="*/ 5842 w 10000"/>
                  <a:gd name="connsiteY672" fmla="*/ 8847 h 10000"/>
                  <a:gd name="connsiteX673" fmla="*/ 5859 w 10000"/>
                  <a:gd name="connsiteY673" fmla="*/ 8857 h 10000"/>
                  <a:gd name="connsiteX674" fmla="*/ 5870 w 10000"/>
                  <a:gd name="connsiteY674" fmla="*/ 8867 h 10000"/>
                  <a:gd name="connsiteX675" fmla="*/ 5878 w 10000"/>
                  <a:gd name="connsiteY675" fmla="*/ 8873 h 10000"/>
                  <a:gd name="connsiteX676" fmla="*/ 5895 w 10000"/>
                  <a:gd name="connsiteY676" fmla="*/ 8873 h 10000"/>
                  <a:gd name="connsiteX677" fmla="*/ 5911 w 10000"/>
                  <a:gd name="connsiteY677" fmla="*/ 8873 h 10000"/>
                  <a:gd name="connsiteX678" fmla="*/ 5931 w 10000"/>
                  <a:gd name="connsiteY678" fmla="*/ 8873 h 10000"/>
                  <a:gd name="connsiteX679" fmla="*/ 5950 w 10000"/>
                  <a:gd name="connsiteY679" fmla="*/ 8867 h 10000"/>
                  <a:gd name="connsiteX680" fmla="*/ 5967 w 10000"/>
                  <a:gd name="connsiteY680" fmla="*/ 8867 h 10000"/>
                  <a:gd name="connsiteX681" fmla="*/ 5975 w 10000"/>
                  <a:gd name="connsiteY681" fmla="*/ 8873 h 10000"/>
                  <a:gd name="connsiteX682" fmla="*/ 6000 w 10000"/>
                  <a:gd name="connsiteY682" fmla="*/ 8883 h 10000"/>
                  <a:gd name="connsiteX683" fmla="*/ 5997 w 10000"/>
                  <a:gd name="connsiteY683" fmla="*/ 8886 h 10000"/>
                  <a:gd name="connsiteX684" fmla="*/ 5997 w 10000"/>
                  <a:gd name="connsiteY684" fmla="*/ 8896 h 10000"/>
                  <a:gd name="connsiteX685" fmla="*/ 6014 w 10000"/>
                  <a:gd name="connsiteY685" fmla="*/ 8892 h 10000"/>
                  <a:gd name="connsiteX686" fmla="*/ 6028 w 10000"/>
                  <a:gd name="connsiteY686" fmla="*/ 8892 h 10000"/>
                  <a:gd name="connsiteX687" fmla="*/ 6053 w 10000"/>
                  <a:gd name="connsiteY687" fmla="*/ 8886 h 10000"/>
                  <a:gd name="connsiteX688" fmla="*/ 6072 w 10000"/>
                  <a:gd name="connsiteY688" fmla="*/ 8876 h 10000"/>
                  <a:gd name="connsiteX689" fmla="*/ 6089 w 10000"/>
                  <a:gd name="connsiteY689" fmla="*/ 8867 h 10000"/>
                  <a:gd name="connsiteX690" fmla="*/ 6111 w 10000"/>
                  <a:gd name="connsiteY690" fmla="*/ 8857 h 10000"/>
                  <a:gd name="connsiteX691" fmla="*/ 6127 w 10000"/>
                  <a:gd name="connsiteY691" fmla="*/ 8847 h 10000"/>
                  <a:gd name="connsiteX692" fmla="*/ 6152 w 10000"/>
                  <a:gd name="connsiteY692" fmla="*/ 8834 h 10000"/>
                  <a:gd name="connsiteX693" fmla="*/ 6183 w 10000"/>
                  <a:gd name="connsiteY693" fmla="*/ 8828 h 10000"/>
                  <a:gd name="connsiteX694" fmla="*/ 6175 w 10000"/>
                  <a:gd name="connsiteY694" fmla="*/ 8844 h 10000"/>
                  <a:gd name="connsiteX695" fmla="*/ 6169 w 10000"/>
                  <a:gd name="connsiteY695" fmla="*/ 8863 h 10000"/>
                  <a:gd name="connsiteX696" fmla="*/ 6158 w 10000"/>
                  <a:gd name="connsiteY696" fmla="*/ 8886 h 10000"/>
                  <a:gd name="connsiteX697" fmla="*/ 6152 w 10000"/>
                  <a:gd name="connsiteY697" fmla="*/ 8896 h 10000"/>
                  <a:gd name="connsiteX698" fmla="*/ 6150 w 10000"/>
                  <a:gd name="connsiteY698" fmla="*/ 8909 h 10000"/>
                  <a:gd name="connsiteX699" fmla="*/ 6152 w 10000"/>
                  <a:gd name="connsiteY699" fmla="*/ 8938 h 10000"/>
                  <a:gd name="connsiteX700" fmla="*/ 6158 w 10000"/>
                  <a:gd name="connsiteY700" fmla="*/ 8957 h 10000"/>
                  <a:gd name="connsiteX701" fmla="*/ 6161 w 10000"/>
                  <a:gd name="connsiteY701" fmla="*/ 8980 h 10000"/>
                  <a:gd name="connsiteX702" fmla="*/ 6166 w 10000"/>
                  <a:gd name="connsiteY702" fmla="*/ 8999 h 10000"/>
                  <a:gd name="connsiteX703" fmla="*/ 6175 w 10000"/>
                  <a:gd name="connsiteY703" fmla="*/ 9032 h 10000"/>
                  <a:gd name="connsiteX704" fmla="*/ 6183 w 10000"/>
                  <a:gd name="connsiteY704" fmla="*/ 9051 h 10000"/>
                  <a:gd name="connsiteX705" fmla="*/ 6191 w 10000"/>
                  <a:gd name="connsiteY705" fmla="*/ 9064 h 10000"/>
                  <a:gd name="connsiteX706" fmla="*/ 6194 w 10000"/>
                  <a:gd name="connsiteY706" fmla="*/ 9084 h 10000"/>
                  <a:gd name="connsiteX707" fmla="*/ 6208 w 10000"/>
                  <a:gd name="connsiteY707" fmla="*/ 9103 h 10000"/>
                  <a:gd name="connsiteX708" fmla="*/ 6208 w 10000"/>
                  <a:gd name="connsiteY708" fmla="*/ 9113 h 10000"/>
                  <a:gd name="connsiteX709" fmla="*/ 6216 w 10000"/>
                  <a:gd name="connsiteY709" fmla="*/ 9129 h 10000"/>
                  <a:gd name="connsiteX710" fmla="*/ 6230 w 10000"/>
                  <a:gd name="connsiteY710" fmla="*/ 9148 h 10000"/>
                  <a:gd name="connsiteX711" fmla="*/ 6241 w 10000"/>
                  <a:gd name="connsiteY711" fmla="*/ 9165 h 10000"/>
                  <a:gd name="connsiteX712" fmla="*/ 6249 w 10000"/>
                  <a:gd name="connsiteY712" fmla="*/ 9168 h 10000"/>
                  <a:gd name="connsiteX713" fmla="*/ 6266 w 10000"/>
                  <a:gd name="connsiteY713" fmla="*/ 9184 h 10000"/>
                  <a:gd name="connsiteX714" fmla="*/ 6280 w 10000"/>
                  <a:gd name="connsiteY714" fmla="*/ 9184 h 10000"/>
                  <a:gd name="connsiteX715" fmla="*/ 6288 w 10000"/>
                  <a:gd name="connsiteY715" fmla="*/ 9177 h 10000"/>
                  <a:gd name="connsiteX716" fmla="*/ 6299 w 10000"/>
                  <a:gd name="connsiteY716" fmla="*/ 9187 h 10000"/>
                  <a:gd name="connsiteX717" fmla="*/ 6305 w 10000"/>
                  <a:gd name="connsiteY717" fmla="*/ 9197 h 10000"/>
                  <a:gd name="connsiteX718" fmla="*/ 6310 w 10000"/>
                  <a:gd name="connsiteY718" fmla="*/ 9197 h 10000"/>
                  <a:gd name="connsiteX719" fmla="*/ 6321 w 10000"/>
                  <a:gd name="connsiteY719" fmla="*/ 9213 h 10000"/>
                  <a:gd name="connsiteX720" fmla="*/ 6335 w 10000"/>
                  <a:gd name="connsiteY720" fmla="*/ 9223 h 10000"/>
                  <a:gd name="connsiteX721" fmla="*/ 6338 w 10000"/>
                  <a:gd name="connsiteY721" fmla="*/ 9223 h 10000"/>
                  <a:gd name="connsiteX722" fmla="*/ 6355 w 10000"/>
                  <a:gd name="connsiteY722" fmla="*/ 9226 h 10000"/>
                  <a:gd name="connsiteX723" fmla="*/ 6363 w 10000"/>
                  <a:gd name="connsiteY723" fmla="*/ 9236 h 10000"/>
                  <a:gd name="connsiteX724" fmla="*/ 6380 w 10000"/>
                  <a:gd name="connsiteY724" fmla="*/ 9258 h 10000"/>
                  <a:gd name="connsiteX725" fmla="*/ 6393 w 10000"/>
                  <a:gd name="connsiteY725" fmla="*/ 9278 h 10000"/>
                  <a:gd name="connsiteX726" fmla="*/ 6396 w 10000"/>
                  <a:gd name="connsiteY726" fmla="*/ 9288 h 10000"/>
                  <a:gd name="connsiteX727" fmla="*/ 6407 w 10000"/>
                  <a:gd name="connsiteY727" fmla="*/ 9297 h 10000"/>
                  <a:gd name="connsiteX728" fmla="*/ 6410 w 10000"/>
                  <a:gd name="connsiteY728" fmla="*/ 9307 h 10000"/>
                  <a:gd name="connsiteX729" fmla="*/ 6416 w 10000"/>
                  <a:gd name="connsiteY729" fmla="*/ 9317 h 10000"/>
                  <a:gd name="connsiteX730" fmla="*/ 6424 w 10000"/>
                  <a:gd name="connsiteY730" fmla="*/ 9326 h 10000"/>
                  <a:gd name="connsiteX731" fmla="*/ 6435 w 10000"/>
                  <a:gd name="connsiteY731" fmla="*/ 9336 h 10000"/>
                  <a:gd name="connsiteX732" fmla="*/ 6443 w 10000"/>
                  <a:gd name="connsiteY732" fmla="*/ 9346 h 10000"/>
                  <a:gd name="connsiteX733" fmla="*/ 6449 w 10000"/>
                  <a:gd name="connsiteY733" fmla="*/ 9362 h 10000"/>
                  <a:gd name="connsiteX734" fmla="*/ 6452 w 10000"/>
                  <a:gd name="connsiteY734" fmla="*/ 9372 h 10000"/>
                  <a:gd name="connsiteX735" fmla="*/ 6449 w 10000"/>
                  <a:gd name="connsiteY735" fmla="*/ 9381 h 10000"/>
                  <a:gd name="connsiteX736" fmla="*/ 6465 w 10000"/>
                  <a:gd name="connsiteY736" fmla="*/ 9394 h 10000"/>
                  <a:gd name="connsiteX737" fmla="*/ 6468 w 10000"/>
                  <a:gd name="connsiteY737" fmla="*/ 9420 h 10000"/>
                  <a:gd name="connsiteX738" fmla="*/ 6493 w 10000"/>
                  <a:gd name="connsiteY738" fmla="*/ 9430 h 10000"/>
                  <a:gd name="connsiteX739" fmla="*/ 6507 w 10000"/>
                  <a:gd name="connsiteY739" fmla="*/ 9440 h 10000"/>
                  <a:gd name="connsiteX740" fmla="*/ 6524 w 10000"/>
                  <a:gd name="connsiteY740" fmla="*/ 9459 h 10000"/>
                  <a:gd name="connsiteX741" fmla="*/ 6532 w 10000"/>
                  <a:gd name="connsiteY741" fmla="*/ 9485 h 10000"/>
                  <a:gd name="connsiteX742" fmla="*/ 6537 w 10000"/>
                  <a:gd name="connsiteY742" fmla="*/ 9498 h 10000"/>
                  <a:gd name="connsiteX743" fmla="*/ 6571 w 10000"/>
                  <a:gd name="connsiteY743" fmla="*/ 9508 h 10000"/>
                  <a:gd name="connsiteX744" fmla="*/ 6596 w 10000"/>
                  <a:gd name="connsiteY744" fmla="*/ 9508 h 10000"/>
                  <a:gd name="connsiteX745" fmla="*/ 6637 w 10000"/>
                  <a:gd name="connsiteY745" fmla="*/ 9517 h 10000"/>
                  <a:gd name="connsiteX746" fmla="*/ 6662 w 10000"/>
                  <a:gd name="connsiteY746" fmla="*/ 9524 h 10000"/>
                  <a:gd name="connsiteX747" fmla="*/ 6679 w 10000"/>
                  <a:gd name="connsiteY747" fmla="*/ 9517 h 10000"/>
                  <a:gd name="connsiteX748" fmla="*/ 6679 w 10000"/>
                  <a:gd name="connsiteY748" fmla="*/ 9505 h 10000"/>
                  <a:gd name="connsiteX749" fmla="*/ 6690 w 10000"/>
                  <a:gd name="connsiteY749" fmla="*/ 9485 h 10000"/>
                  <a:gd name="connsiteX750" fmla="*/ 6693 w 10000"/>
                  <a:gd name="connsiteY750" fmla="*/ 9479 h 10000"/>
                  <a:gd name="connsiteX751" fmla="*/ 6706 w 10000"/>
                  <a:gd name="connsiteY751" fmla="*/ 9469 h 10000"/>
                  <a:gd name="connsiteX752" fmla="*/ 6709 w 10000"/>
                  <a:gd name="connsiteY752" fmla="*/ 9462 h 10000"/>
                  <a:gd name="connsiteX753" fmla="*/ 6717 w 10000"/>
                  <a:gd name="connsiteY753" fmla="*/ 9459 h 10000"/>
                  <a:gd name="connsiteX754" fmla="*/ 6726 w 10000"/>
                  <a:gd name="connsiteY754" fmla="*/ 9459 h 10000"/>
                  <a:gd name="connsiteX755" fmla="*/ 6742 w 10000"/>
                  <a:gd name="connsiteY755" fmla="*/ 9462 h 10000"/>
                  <a:gd name="connsiteX756" fmla="*/ 6759 w 10000"/>
                  <a:gd name="connsiteY756" fmla="*/ 9479 h 10000"/>
                  <a:gd name="connsiteX757" fmla="*/ 6781 w 10000"/>
                  <a:gd name="connsiteY757" fmla="*/ 9485 h 10000"/>
                  <a:gd name="connsiteX758" fmla="*/ 6795 w 10000"/>
                  <a:gd name="connsiteY758" fmla="*/ 9485 h 10000"/>
                  <a:gd name="connsiteX759" fmla="*/ 6803 w 10000"/>
                  <a:gd name="connsiteY759" fmla="*/ 9498 h 10000"/>
                  <a:gd name="connsiteX760" fmla="*/ 6806 w 10000"/>
                  <a:gd name="connsiteY760" fmla="*/ 9508 h 10000"/>
                  <a:gd name="connsiteX761" fmla="*/ 6823 w 10000"/>
                  <a:gd name="connsiteY761" fmla="*/ 9514 h 10000"/>
                  <a:gd name="connsiteX762" fmla="*/ 6831 w 10000"/>
                  <a:gd name="connsiteY762" fmla="*/ 9514 h 10000"/>
                  <a:gd name="connsiteX763" fmla="*/ 6848 w 10000"/>
                  <a:gd name="connsiteY763" fmla="*/ 9514 h 10000"/>
                  <a:gd name="connsiteX764" fmla="*/ 6856 w 10000"/>
                  <a:gd name="connsiteY764" fmla="*/ 9517 h 10000"/>
                  <a:gd name="connsiteX765" fmla="*/ 6878 w 10000"/>
                  <a:gd name="connsiteY765" fmla="*/ 9524 h 10000"/>
                  <a:gd name="connsiteX766" fmla="*/ 6895 w 10000"/>
                  <a:gd name="connsiteY766" fmla="*/ 9524 h 10000"/>
                  <a:gd name="connsiteX767" fmla="*/ 6917 w 10000"/>
                  <a:gd name="connsiteY767" fmla="*/ 9527 h 10000"/>
                  <a:gd name="connsiteX768" fmla="*/ 6934 w 10000"/>
                  <a:gd name="connsiteY768" fmla="*/ 9534 h 10000"/>
                  <a:gd name="connsiteX769" fmla="*/ 6961 w 10000"/>
                  <a:gd name="connsiteY769" fmla="*/ 9543 h 10000"/>
                  <a:gd name="connsiteX770" fmla="*/ 6989 w 10000"/>
                  <a:gd name="connsiteY770" fmla="*/ 9547 h 10000"/>
                  <a:gd name="connsiteX771" fmla="*/ 7014 w 10000"/>
                  <a:gd name="connsiteY771" fmla="*/ 9543 h 10000"/>
                  <a:gd name="connsiteX772" fmla="*/ 7033 w 10000"/>
                  <a:gd name="connsiteY772" fmla="*/ 9543 h 10000"/>
                  <a:gd name="connsiteX773" fmla="*/ 7042 w 10000"/>
                  <a:gd name="connsiteY773" fmla="*/ 9547 h 10000"/>
                  <a:gd name="connsiteX774" fmla="*/ 7069 w 10000"/>
                  <a:gd name="connsiteY774" fmla="*/ 9647 h 10000"/>
                  <a:gd name="connsiteX775" fmla="*/ 7122 w 10000"/>
                  <a:gd name="connsiteY775" fmla="*/ 9734 h 10000"/>
                  <a:gd name="connsiteX776" fmla="*/ 7147 w 10000"/>
                  <a:gd name="connsiteY776" fmla="*/ 9744 h 10000"/>
                  <a:gd name="connsiteX777" fmla="*/ 7169 w 10000"/>
                  <a:gd name="connsiteY777" fmla="*/ 9741 h 10000"/>
                  <a:gd name="connsiteX778" fmla="*/ 7177 w 10000"/>
                  <a:gd name="connsiteY778" fmla="*/ 9744 h 10000"/>
                  <a:gd name="connsiteX779" fmla="*/ 7186 w 10000"/>
                  <a:gd name="connsiteY779" fmla="*/ 9754 h 10000"/>
                  <a:gd name="connsiteX780" fmla="*/ 7191 w 10000"/>
                  <a:gd name="connsiteY780" fmla="*/ 9773 h 10000"/>
                  <a:gd name="connsiteX781" fmla="*/ 7208 w 10000"/>
                  <a:gd name="connsiteY781" fmla="*/ 9783 h 10000"/>
                  <a:gd name="connsiteX782" fmla="*/ 7219 w 10000"/>
                  <a:gd name="connsiteY782" fmla="*/ 9793 h 10000"/>
                  <a:gd name="connsiteX783" fmla="*/ 7235 w 10000"/>
                  <a:gd name="connsiteY783" fmla="*/ 9802 h 10000"/>
                  <a:gd name="connsiteX784" fmla="*/ 7249 w 10000"/>
                  <a:gd name="connsiteY784" fmla="*/ 9819 h 10000"/>
                  <a:gd name="connsiteX785" fmla="*/ 7255 w 10000"/>
                  <a:gd name="connsiteY785" fmla="*/ 9835 h 10000"/>
                  <a:gd name="connsiteX786" fmla="*/ 7255 w 10000"/>
                  <a:gd name="connsiteY786" fmla="*/ 9848 h 10000"/>
                  <a:gd name="connsiteX787" fmla="*/ 7249 w 10000"/>
                  <a:gd name="connsiteY787" fmla="*/ 9848 h 10000"/>
                  <a:gd name="connsiteX788" fmla="*/ 7244 w 10000"/>
                  <a:gd name="connsiteY788" fmla="*/ 9858 h 10000"/>
                  <a:gd name="connsiteX789" fmla="*/ 7235 w 10000"/>
                  <a:gd name="connsiteY789" fmla="*/ 9883 h 10000"/>
                  <a:gd name="connsiteX790" fmla="*/ 7244 w 10000"/>
                  <a:gd name="connsiteY790" fmla="*/ 9903 h 10000"/>
                  <a:gd name="connsiteX791" fmla="*/ 7258 w 10000"/>
                  <a:gd name="connsiteY791" fmla="*/ 9926 h 10000"/>
                  <a:gd name="connsiteX792" fmla="*/ 7263 w 10000"/>
                  <a:gd name="connsiteY792" fmla="*/ 9948 h 10000"/>
                  <a:gd name="connsiteX793" fmla="*/ 7274 w 10000"/>
                  <a:gd name="connsiteY793" fmla="*/ 9968 h 10000"/>
                  <a:gd name="connsiteX794" fmla="*/ 7283 w 10000"/>
                  <a:gd name="connsiteY794" fmla="*/ 9987 h 10000"/>
                  <a:gd name="connsiteX795" fmla="*/ 7291 w 10000"/>
                  <a:gd name="connsiteY795" fmla="*/ 10000 h 10000"/>
                  <a:gd name="connsiteX796" fmla="*/ 7305 w 10000"/>
                  <a:gd name="connsiteY796" fmla="*/ 9997 h 10000"/>
                  <a:gd name="connsiteX797" fmla="*/ 7313 w 10000"/>
                  <a:gd name="connsiteY797" fmla="*/ 9977 h 10000"/>
                  <a:gd name="connsiteX798" fmla="*/ 7324 w 10000"/>
                  <a:gd name="connsiteY798" fmla="*/ 9968 h 10000"/>
                  <a:gd name="connsiteX799" fmla="*/ 7341 w 10000"/>
                  <a:gd name="connsiteY799" fmla="*/ 9971 h 10000"/>
                  <a:gd name="connsiteX800" fmla="*/ 7368 w 10000"/>
                  <a:gd name="connsiteY800" fmla="*/ 9987 h 10000"/>
                  <a:gd name="connsiteX801" fmla="*/ 7380 w 10000"/>
                  <a:gd name="connsiteY801" fmla="*/ 9990 h 10000"/>
                  <a:gd name="connsiteX802" fmla="*/ 7393 w 10000"/>
                  <a:gd name="connsiteY802" fmla="*/ 9981 h 10000"/>
                  <a:gd name="connsiteX803" fmla="*/ 7404 w 10000"/>
                  <a:gd name="connsiteY803" fmla="*/ 9968 h 10000"/>
                  <a:gd name="connsiteX804" fmla="*/ 7418 w 10000"/>
                  <a:gd name="connsiteY804" fmla="*/ 9948 h 10000"/>
                  <a:gd name="connsiteX805" fmla="*/ 7427 w 10000"/>
                  <a:gd name="connsiteY805" fmla="*/ 9922 h 10000"/>
                  <a:gd name="connsiteX806" fmla="*/ 7427 w 10000"/>
                  <a:gd name="connsiteY806" fmla="*/ 9906 h 10000"/>
                  <a:gd name="connsiteX807" fmla="*/ 7404 w 10000"/>
                  <a:gd name="connsiteY807" fmla="*/ 9877 h 10000"/>
                  <a:gd name="connsiteX808" fmla="*/ 7388 w 10000"/>
                  <a:gd name="connsiteY808" fmla="*/ 9854 h 10000"/>
                  <a:gd name="connsiteX809" fmla="*/ 7385 w 10000"/>
                  <a:gd name="connsiteY809" fmla="*/ 9845 h 10000"/>
                  <a:gd name="connsiteX810" fmla="*/ 7385 w 10000"/>
                  <a:gd name="connsiteY810" fmla="*/ 9825 h 10000"/>
                  <a:gd name="connsiteX811" fmla="*/ 7385 w 10000"/>
                  <a:gd name="connsiteY811" fmla="*/ 9819 h 10000"/>
                  <a:gd name="connsiteX812" fmla="*/ 7393 w 10000"/>
                  <a:gd name="connsiteY812" fmla="*/ 9809 h 10000"/>
                  <a:gd name="connsiteX813" fmla="*/ 7404 w 10000"/>
                  <a:gd name="connsiteY813" fmla="*/ 9793 h 10000"/>
                  <a:gd name="connsiteX814" fmla="*/ 7413 w 10000"/>
                  <a:gd name="connsiteY814" fmla="*/ 9783 h 10000"/>
                  <a:gd name="connsiteX815" fmla="*/ 7404 w 10000"/>
                  <a:gd name="connsiteY815" fmla="*/ 9770 h 10000"/>
                  <a:gd name="connsiteX816" fmla="*/ 7388 w 10000"/>
                  <a:gd name="connsiteY816" fmla="*/ 9760 h 10000"/>
                  <a:gd name="connsiteX817" fmla="*/ 7371 w 10000"/>
                  <a:gd name="connsiteY817" fmla="*/ 9744 h 10000"/>
                  <a:gd name="connsiteX818" fmla="*/ 7363 w 10000"/>
                  <a:gd name="connsiteY818" fmla="*/ 9731 h 10000"/>
                  <a:gd name="connsiteX819" fmla="*/ 7355 w 10000"/>
                  <a:gd name="connsiteY819" fmla="*/ 9715 h 10000"/>
                  <a:gd name="connsiteX820" fmla="*/ 7360 w 10000"/>
                  <a:gd name="connsiteY820" fmla="*/ 9686 h 10000"/>
                  <a:gd name="connsiteX821" fmla="*/ 7363 w 10000"/>
                  <a:gd name="connsiteY821" fmla="*/ 9657 h 10000"/>
                  <a:gd name="connsiteX822" fmla="*/ 7360 w 10000"/>
                  <a:gd name="connsiteY822" fmla="*/ 9631 h 10000"/>
                  <a:gd name="connsiteX823" fmla="*/ 7346 w 10000"/>
                  <a:gd name="connsiteY823" fmla="*/ 9611 h 10000"/>
                  <a:gd name="connsiteX824" fmla="*/ 7332 w 10000"/>
                  <a:gd name="connsiteY824" fmla="*/ 9585 h 10000"/>
                  <a:gd name="connsiteX825" fmla="*/ 7324 w 10000"/>
                  <a:gd name="connsiteY825" fmla="*/ 9573 h 10000"/>
                  <a:gd name="connsiteX826" fmla="*/ 7324 w 10000"/>
                  <a:gd name="connsiteY826" fmla="*/ 9553 h 10000"/>
                  <a:gd name="connsiteX827" fmla="*/ 7324 w 10000"/>
                  <a:gd name="connsiteY827" fmla="*/ 9543 h 10000"/>
                  <a:gd name="connsiteX828" fmla="*/ 7324 w 10000"/>
                  <a:gd name="connsiteY828" fmla="*/ 9517 h 10000"/>
                  <a:gd name="connsiteX829" fmla="*/ 7324 w 10000"/>
                  <a:gd name="connsiteY829" fmla="*/ 9498 h 10000"/>
                  <a:gd name="connsiteX830" fmla="*/ 7332 w 10000"/>
                  <a:gd name="connsiteY830" fmla="*/ 9479 h 10000"/>
                  <a:gd name="connsiteX831" fmla="*/ 7341 w 10000"/>
                  <a:gd name="connsiteY831" fmla="*/ 9462 h 10000"/>
                  <a:gd name="connsiteX832" fmla="*/ 7352 w 10000"/>
                  <a:gd name="connsiteY832" fmla="*/ 9459 h 10000"/>
                  <a:gd name="connsiteX833" fmla="*/ 7360 w 10000"/>
                  <a:gd name="connsiteY833" fmla="*/ 9443 h 10000"/>
                  <a:gd name="connsiteX834" fmla="*/ 7363 w 10000"/>
                  <a:gd name="connsiteY834" fmla="*/ 9433 h 10000"/>
                  <a:gd name="connsiteX835" fmla="*/ 7377 w 10000"/>
                  <a:gd name="connsiteY835" fmla="*/ 9433 h 10000"/>
                  <a:gd name="connsiteX836" fmla="*/ 7388 w 10000"/>
                  <a:gd name="connsiteY836" fmla="*/ 9430 h 10000"/>
                  <a:gd name="connsiteX837" fmla="*/ 7396 w 10000"/>
                  <a:gd name="connsiteY837" fmla="*/ 9430 h 10000"/>
                  <a:gd name="connsiteX838" fmla="*/ 7402 w 10000"/>
                  <a:gd name="connsiteY838" fmla="*/ 9424 h 10000"/>
                  <a:gd name="connsiteX839" fmla="*/ 7396 w 10000"/>
                  <a:gd name="connsiteY839" fmla="*/ 9414 h 10000"/>
                  <a:gd name="connsiteX840" fmla="*/ 7388 w 10000"/>
                  <a:gd name="connsiteY840" fmla="*/ 9401 h 10000"/>
                  <a:gd name="connsiteX841" fmla="*/ 7371 w 10000"/>
                  <a:gd name="connsiteY841" fmla="*/ 9391 h 10000"/>
                  <a:gd name="connsiteX842" fmla="*/ 7355 w 10000"/>
                  <a:gd name="connsiteY842" fmla="*/ 9375 h 10000"/>
                  <a:gd name="connsiteX843" fmla="*/ 7332 w 10000"/>
                  <a:gd name="connsiteY843" fmla="*/ 9356 h 10000"/>
                  <a:gd name="connsiteX844" fmla="*/ 7313 w 10000"/>
                  <a:gd name="connsiteY844" fmla="*/ 9330 h 10000"/>
                  <a:gd name="connsiteX845" fmla="*/ 7307 w 10000"/>
                  <a:gd name="connsiteY845" fmla="*/ 9310 h 10000"/>
                  <a:gd name="connsiteX846" fmla="*/ 7305 w 10000"/>
                  <a:gd name="connsiteY846" fmla="*/ 9291 h 10000"/>
                  <a:gd name="connsiteX847" fmla="*/ 7305 w 10000"/>
                  <a:gd name="connsiteY847" fmla="*/ 9278 h 10000"/>
                  <a:gd name="connsiteX848" fmla="*/ 7296 w 10000"/>
                  <a:gd name="connsiteY848" fmla="*/ 9268 h 10000"/>
                  <a:gd name="connsiteX849" fmla="*/ 7296 w 10000"/>
                  <a:gd name="connsiteY849" fmla="*/ 9249 h 10000"/>
                  <a:gd name="connsiteX850" fmla="*/ 7291 w 10000"/>
                  <a:gd name="connsiteY850" fmla="*/ 9226 h 10000"/>
                  <a:gd name="connsiteX851" fmla="*/ 7283 w 10000"/>
                  <a:gd name="connsiteY851" fmla="*/ 9213 h 10000"/>
                  <a:gd name="connsiteX852" fmla="*/ 7274 w 10000"/>
                  <a:gd name="connsiteY852" fmla="*/ 9194 h 10000"/>
                  <a:gd name="connsiteX853" fmla="*/ 7274 w 10000"/>
                  <a:gd name="connsiteY853" fmla="*/ 9174 h 10000"/>
                  <a:gd name="connsiteX854" fmla="*/ 7280 w 10000"/>
                  <a:gd name="connsiteY854" fmla="*/ 9148 h 10000"/>
                  <a:gd name="connsiteX855" fmla="*/ 7283 w 10000"/>
                  <a:gd name="connsiteY855" fmla="*/ 9119 h 10000"/>
                  <a:gd name="connsiteX856" fmla="*/ 7291 w 10000"/>
                  <a:gd name="connsiteY856" fmla="*/ 9100 h 10000"/>
                  <a:gd name="connsiteX857" fmla="*/ 7307 w 10000"/>
                  <a:gd name="connsiteY857" fmla="*/ 9080 h 10000"/>
                  <a:gd name="connsiteX858" fmla="*/ 7324 w 10000"/>
                  <a:gd name="connsiteY858" fmla="*/ 9054 h 10000"/>
                  <a:gd name="connsiteX859" fmla="*/ 7341 w 10000"/>
                  <a:gd name="connsiteY859" fmla="*/ 9054 h 10000"/>
                  <a:gd name="connsiteX860" fmla="*/ 7352 w 10000"/>
                  <a:gd name="connsiteY860" fmla="*/ 9054 h 10000"/>
                  <a:gd name="connsiteX861" fmla="*/ 7346 w 10000"/>
                  <a:gd name="connsiteY861" fmla="*/ 9032 h 10000"/>
                  <a:gd name="connsiteX862" fmla="*/ 7341 w 10000"/>
                  <a:gd name="connsiteY862" fmla="*/ 9022 h 10000"/>
                  <a:gd name="connsiteX863" fmla="*/ 7352 w 10000"/>
                  <a:gd name="connsiteY863" fmla="*/ 8999 h 10000"/>
                  <a:gd name="connsiteX864" fmla="*/ 7360 w 10000"/>
                  <a:gd name="connsiteY864" fmla="*/ 8967 h 10000"/>
                  <a:gd name="connsiteX865" fmla="*/ 7368 w 10000"/>
                  <a:gd name="connsiteY865" fmla="*/ 8922 h 10000"/>
                  <a:gd name="connsiteX866" fmla="*/ 7377 w 10000"/>
                  <a:gd name="connsiteY866" fmla="*/ 8896 h 10000"/>
                  <a:gd name="connsiteX867" fmla="*/ 7380 w 10000"/>
                  <a:gd name="connsiteY867" fmla="*/ 8867 h 10000"/>
                  <a:gd name="connsiteX868" fmla="*/ 7402 w 10000"/>
                  <a:gd name="connsiteY868" fmla="*/ 8824 h 10000"/>
                  <a:gd name="connsiteX869" fmla="*/ 7402 w 10000"/>
                  <a:gd name="connsiteY869" fmla="*/ 8808 h 10000"/>
                  <a:gd name="connsiteX870" fmla="*/ 7393 w 10000"/>
                  <a:gd name="connsiteY870" fmla="*/ 8795 h 10000"/>
                  <a:gd name="connsiteX871" fmla="*/ 7388 w 10000"/>
                  <a:gd name="connsiteY871" fmla="*/ 8799 h 10000"/>
                  <a:gd name="connsiteX872" fmla="*/ 7396 w 10000"/>
                  <a:gd name="connsiteY872" fmla="*/ 8789 h 10000"/>
                  <a:gd name="connsiteX873" fmla="*/ 7404 w 10000"/>
                  <a:gd name="connsiteY873" fmla="*/ 8789 h 10000"/>
                  <a:gd name="connsiteX874" fmla="*/ 7421 w 10000"/>
                  <a:gd name="connsiteY874" fmla="*/ 8769 h 10000"/>
                  <a:gd name="connsiteX875" fmla="*/ 7443 w 10000"/>
                  <a:gd name="connsiteY875" fmla="*/ 8763 h 10000"/>
                  <a:gd name="connsiteX876" fmla="*/ 7452 w 10000"/>
                  <a:gd name="connsiteY876" fmla="*/ 8769 h 10000"/>
                  <a:gd name="connsiteX877" fmla="*/ 7468 w 10000"/>
                  <a:gd name="connsiteY877" fmla="*/ 8769 h 10000"/>
                  <a:gd name="connsiteX878" fmla="*/ 7499 w 10000"/>
                  <a:gd name="connsiteY878" fmla="*/ 8763 h 10000"/>
                  <a:gd name="connsiteX879" fmla="*/ 7526 w 10000"/>
                  <a:gd name="connsiteY879" fmla="*/ 8763 h 10000"/>
                  <a:gd name="connsiteX880" fmla="*/ 7532 w 10000"/>
                  <a:gd name="connsiteY880" fmla="*/ 8763 h 10000"/>
                  <a:gd name="connsiteX881" fmla="*/ 7554 w 10000"/>
                  <a:gd name="connsiteY881" fmla="*/ 8744 h 10000"/>
                  <a:gd name="connsiteX882" fmla="*/ 7571 w 10000"/>
                  <a:gd name="connsiteY882" fmla="*/ 8731 h 10000"/>
                  <a:gd name="connsiteX883" fmla="*/ 7587 w 10000"/>
                  <a:gd name="connsiteY883" fmla="*/ 8711 h 10000"/>
                  <a:gd name="connsiteX884" fmla="*/ 7607 w 10000"/>
                  <a:gd name="connsiteY884" fmla="*/ 8711 h 10000"/>
                  <a:gd name="connsiteX885" fmla="*/ 7634 w 10000"/>
                  <a:gd name="connsiteY885" fmla="*/ 8705 h 10000"/>
                  <a:gd name="connsiteX886" fmla="*/ 7643 w 10000"/>
                  <a:gd name="connsiteY886" fmla="*/ 8682 h 10000"/>
                  <a:gd name="connsiteX887" fmla="*/ 7654 w 10000"/>
                  <a:gd name="connsiteY887" fmla="*/ 8666 h 10000"/>
                  <a:gd name="connsiteX888" fmla="*/ 7668 w 10000"/>
                  <a:gd name="connsiteY888" fmla="*/ 8666 h 10000"/>
                  <a:gd name="connsiteX889" fmla="*/ 7676 w 10000"/>
                  <a:gd name="connsiteY889" fmla="*/ 8682 h 10000"/>
                  <a:gd name="connsiteX890" fmla="*/ 7704 w 10000"/>
                  <a:gd name="connsiteY890" fmla="*/ 8669 h 10000"/>
                  <a:gd name="connsiteX891" fmla="*/ 7712 w 10000"/>
                  <a:gd name="connsiteY891" fmla="*/ 8669 h 10000"/>
                  <a:gd name="connsiteX892" fmla="*/ 7720 w 10000"/>
                  <a:gd name="connsiteY892" fmla="*/ 8669 h 10000"/>
                  <a:gd name="connsiteX893" fmla="*/ 7726 w 10000"/>
                  <a:gd name="connsiteY893" fmla="*/ 8656 h 10000"/>
                  <a:gd name="connsiteX894" fmla="*/ 7734 w 10000"/>
                  <a:gd name="connsiteY894" fmla="*/ 8650 h 10000"/>
                  <a:gd name="connsiteX895" fmla="*/ 7742 w 10000"/>
                  <a:gd name="connsiteY895" fmla="*/ 8650 h 10000"/>
                  <a:gd name="connsiteX896" fmla="*/ 7759 w 10000"/>
                  <a:gd name="connsiteY896" fmla="*/ 8650 h 10000"/>
                  <a:gd name="connsiteX897" fmla="*/ 7756 w 10000"/>
                  <a:gd name="connsiteY897" fmla="*/ 8630 h 10000"/>
                  <a:gd name="connsiteX898" fmla="*/ 7751 w 10000"/>
                  <a:gd name="connsiteY898" fmla="*/ 8627 h 10000"/>
                  <a:gd name="connsiteX899" fmla="*/ 7742 w 10000"/>
                  <a:gd name="connsiteY899" fmla="*/ 8620 h 10000"/>
                  <a:gd name="connsiteX900" fmla="*/ 7734 w 10000"/>
                  <a:gd name="connsiteY900" fmla="*/ 8591 h 10000"/>
                  <a:gd name="connsiteX901" fmla="*/ 7709 w 10000"/>
                  <a:gd name="connsiteY901" fmla="*/ 8582 h 10000"/>
                  <a:gd name="connsiteX902" fmla="*/ 7695 w 10000"/>
                  <a:gd name="connsiteY902" fmla="*/ 8578 h 10000"/>
                  <a:gd name="connsiteX903" fmla="*/ 7668 w 10000"/>
                  <a:gd name="connsiteY903" fmla="*/ 8562 h 10000"/>
                  <a:gd name="connsiteX904" fmla="*/ 7645 w 10000"/>
                  <a:gd name="connsiteY904" fmla="*/ 8552 h 10000"/>
                  <a:gd name="connsiteX905" fmla="*/ 7615 w 10000"/>
                  <a:gd name="connsiteY905" fmla="*/ 8543 h 10000"/>
                  <a:gd name="connsiteX906" fmla="*/ 7596 w 10000"/>
                  <a:gd name="connsiteY906" fmla="*/ 8527 h 10000"/>
                  <a:gd name="connsiteX907" fmla="*/ 7565 w 10000"/>
                  <a:gd name="connsiteY907" fmla="*/ 8494 h 10000"/>
                  <a:gd name="connsiteX908" fmla="*/ 7562 w 10000"/>
                  <a:gd name="connsiteY908" fmla="*/ 8475 h 10000"/>
                  <a:gd name="connsiteX909" fmla="*/ 7540 w 10000"/>
                  <a:gd name="connsiteY909" fmla="*/ 8455 h 10000"/>
                  <a:gd name="connsiteX910" fmla="*/ 7535 w 10000"/>
                  <a:gd name="connsiteY910" fmla="*/ 8446 h 10000"/>
                  <a:gd name="connsiteX911" fmla="*/ 7535 w 10000"/>
                  <a:gd name="connsiteY911" fmla="*/ 8420 h 10000"/>
                  <a:gd name="connsiteX912" fmla="*/ 7535 w 10000"/>
                  <a:gd name="connsiteY912" fmla="*/ 8391 h 10000"/>
                  <a:gd name="connsiteX913" fmla="*/ 7548 w 10000"/>
                  <a:gd name="connsiteY913" fmla="*/ 8345 h 10000"/>
                  <a:gd name="connsiteX914" fmla="*/ 7562 w 10000"/>
                  <a:gd name="connsiteY914" fmla="*/ 8319 h 10000"/>
                  <a:gd name="connsiteX915" fmla="*/ 7582 w 10000"/>
                  <a:gd name="connsiteY915" fmla="*/ 8310 h 10000"/>
                  <a:gd name="connsiteX916" fmla="*/ 7607 w 10000"/>
                  <a:gd name="connsiteY916" fmla="*/ 8300 h 10000"/>
                  <a:gd name="connsiteX917" fmla="*/ 7629 w 10000"/>
                  <a:gd name="connsiteY917" fmla="*/ 8300 h 10000"/>
                  <a:gd name="connsiteX918" fmla="*/ 7651 w 10000"/>
                  <a:gd name="connsiteY918" fmla="*/ 8297 h 10000"/>
                  <a:gd name="connsiteX919" fmla="*/ 7668 w 10000"/>
                  <a:gd name="connsiteY919" fmla="*/ 8280 h 10000"/>
                  <a:gd name="connsiteX920" fmla="*/ 7687 w 10000"/>
                  <a:gd name="connsiteY920" fmla="*/ 8267 h 10000"/>
                  <a:gd name="connsiteX921" fmla="*/ 7693 w 10000"/>
                  <a:gd name="connsiteY921" fmla="*/ 8261 h 10000"/>
                  <a:gd name="connsiteX922" fmla="*/ 7701 w 10000"/>
                  <a:gd name="connsiteY922" fmla="*/ 8248 h 10000"/>
                  <a:gd name="connsiteX923" fmla="*/ 7712 w 10000"/>
                  <a:gd name="connsiteY923" fmla="*/ 8238 h 10000"/>
                  <a:gd name="connsiteX924" fmla="*/ 7731 w 10000"/>
                  <a:gd name="connsiteY924" fmla="*/ 8222 h 10000"/>
                  <a:gd name="connsiteX925" fmla="*/ 7740 w 10000"/>
                  <a:gd name="connsiteY925" fmla="*/ 8206 h 10000"/>
                  <a:gd name="connsiteX926" fmla="*/ 7756 w 10000"/>
                  <a:gd name="connsiteY926" fmla="*/ 8183 h 10000"/>
                  <a:gd name="connsiteX927" fmla="*/ 7773 w 10000"/>
                  <a:gd name="connsiteY927" fmla="*/ 8177 h 10000"/>
                  <a:gd name="connsiteX928" fmla="*/ 7784 w 10000"/>
                  <a:gd name="connsiteY928" fmla="*/ 8183 h 10000"/>
                  <a:gd name="connsiteX929" fmla="*/ 7801 w 10000"/>
                  <a:gd name="connsiteY929" fmla="*/ 8174 h 10000"/>
                  <a:gd name="connsiteX930" fmla="*/ 7801 w 10000"/>
                  <a:gd name="connsiteY930" fmla="*/ 8157 h 10000"/>
                  <a:gd name="connsiteX931" fmla="*/ 7817 w 10000"/>
                  <a:gd name="connsiteY931" fmla="*/ 8164 h 10000"/>
                  <a:gd name="connsiteX932" fmla="*/ 7837 w 10000"/>
                  <a:gd name="connsiteY932" fmla="*/ 8164 h 10000"/>
                  <a:gd name="connsiteX933" fmla="*/ 7856 w 10000"/>
                  <a:gd name="connsiteY933" fmla="*/ 8164 h 10000"/>
                  <a:gd name="connsiteX934" fmla="*/ 7870 w 10000"/>
                  <a:gd name="connsiteY934" fmla="*/ 8167 h 10000"/>
                  <a:gd name="connsiteX935" fmla="*/ 7881 w 10000"/>
                  <a:gd name="connsiteY935" fmla="*/ 8174 h 10000"/>
                  <a:gd name="connsiteX936" fmla="*/ 7898 w 10000"/>
                  <a:gd name="connsiteY936" fmla="*/ 8187 h 10000"/>
                  <a:gd name="connsiteX937" fmla="*/ 7917 w 10000"/>
                  <a:gd name="connsiteY937" fmla="*/ 8187 h 10000"/>
                  <a:gd name="connsiteX938" fmla="*/ 7928 w 10000"/>
                  <a:gd name="connsiteY938" fmla="*/ 8157 h 10000"/>
                  <a:gd name="connsiteX939" fmla="*/ 7942 w 10000"/>
                  <a:gd name="connsiteY939" fmla="*/ 8157 h 10000"/>
                  <a:gd name="connsiteX940" fmla="*/ 7958 w 10000"/>
                  <a:gd name="connsiteY940" fmla="*/ 8164 h 10000"/>
                  <a:gd name="connsiteX941" fmla="*/ 7983 w 10000"/>
                  <a:gd name="connsiteY941" fmla="*/ 8144 h 10000"/>
                  <a:gd name="connsiteX942" fmla="*/ 8000 w 10000"/>
                  <a:gd name="connsiteY942" fmla="*/ 8109 h 10000"/>
                  <a:gd name="connsiteX943" fmla="*/ 7994 w 10000"/>
                  <a:gd name="connsiteY943" fmla="*/ 8093 h 10000"/>
                  <a:gd name="connsiteX944" fmla="*/ 7983 w 10000"/>
                  <a:gd name="connsiteY944" fmla="*/ 8070 h 10000"/>
                  <a:gd name="connsiteX945" fmla="*/ 7986 w 10000"/>
                  <a:gd name="connsiteY945" fmla="*/ 8063 h 10000"/>
                  <a:gd name="connsiteX946" fmla="*/ 7978 w 10000"/>
                  <a:gd name="connsiteY946" fmla="*/ 8044 h 10000"/>
                  <a:gd name="connsiteX947" fmla="*/ 7986 w 10000"/>
                  <a:gd name="connsiteY947" fmla="*/ 8002 h 10000"/>
                  <a:gd name="connsiteX948" fmla="*/ 7983 w 10000"/>
                  <a:gd name="connsiteY948" fmla="*/ 7947 h 10000"/>
                  <a:gd name="connsiteX949" fmla="*/ 7961 w 10000"/>
                  <a:gd name="connsiteY949" fmla="*/ 7931 h 10000"/>
                  <a:gd name="connsiteX950" fmla="*/ 7958 w 10000"/>
                  <a:gd name="connsiteY950" fmla="*/ 7898 h 10000"/>
                  <a:gd name="connsiteX951" fmla="*/ 7953 w 10000"/>
                  <a:gd name="connsiteY951" fmla="*/ 7856 h 10000"/>
                  <a:gd name="connsiteX952" fmla="*/ 7967 w 10000"/>
                  <a:gd name="connsiteY952" fmla="*/ 7837 h 10000"/>
                  <a:gd name="connsiteX953" fmla="*/ 7950 w 10000"/>
                  <a:gd name="connsiteY953" fmla="*/ 7824 h 10000"/>
                  <a:gd name="connsiteX954" fmla="*/ 7906 w 10000"/>
                  <a:gd name="connsiteY954" fmla="*/ 7814 h 10000"/>
                  <a:gd name="connsiteX955" fmla="*/ 7878 w 10000"/>
                  <a:gd name="connsiteY955" fmla="*/ 7814 h 10000"/>
                  <a:gd name="connsiteX956" fmla="*/ 7870 w 10000"/>
                  <a:gd name="connsiteY956" fmla="*/ 7795 h 10000"/>
                  <a:gd name="connsiteX957" fmla="*/ 7878 w 10000"/>
                  <a:gd name="connsiteY957" fmla="*/ 7778 h 10000"/>
                  <a:gd name="connsiteX958" fmla="*/ 7881 w 10000"/>
                  <a:gd name="connsiteY958" fmla="*/ 7775 h 10000"/>
                  <a:gd name="connsiteX959" fmla="*/ 7878 w 10000"/>
                  <a:gd name="connsiteY959" fmla="*/ 7743 h 10000"/>
                  <a:gd name="connsiteX960" fmla="*/ 7895 w 10000"/>
                  <a:gd name="connsiteY960" fmla="*/ 7733 h 10000"/>
                  <a:gd name="connsiteX961" fmla="*/ 7911 w 10000"/>
                  <a:gd name="connsiteY961" fmla="*/ 7710 h 10000"/>
                  <a:gd name="connsiteX962" fmla="*/ 7911 w 10000"/>
                  <a:gd name="connsiteY962" fmla="*/ 7665 h 10000"/>
                  <a:gd name="connsiteX963" fmla="*/ 7917 w 10000"/>
                  <a:gd name="connsiteY963" fmla="*/ 7600 h 10000"/>
                  <a:gd name="connsiteX964" fmla="*/ 7928 w 10000"/>
                  <a:gd name="connsiteY964" fmla="*/ 7581 h 10000"/>
                  <a:gd name="connsiteX965" fmla="*/ 7917 w 10000"/>
                  <a:gd name="connsiteY965" fmla="*/ 7474 h 10000"/>
                  <a:gd name="connsiteX966" fmla="*/ 7873 w 10000"/>
                  <a:gd name="connsiteY966" fmla="*/ 7335 h 10000"/>
                  <a:gd name="connsiteX967" fmla="*/ 7756 w 10000"/>
                  <a:gd name="connsiteY967" fmla="*/ 7050 h 10000"/>
                  <a:gd name="connsiteX968" fmla="*/ 7679 w 10000"/>
                  <a:gd name="connsiteY968" fmla="*/ 6839 h 10000"/>
                  <a:gd name="connsiteX969" fmla="*/ 7668 w 10000"/>
                  <a:gd name="connsiteY969" fmla="*/ 6823 h 10000"/>
                  <a:gd name="connsiteX970" fmla="*/ 7659 w 10000"/>
                  <a:gd name="connsiteY970" fmla="*/ 6768 h 10000"/>
                  <a:gd name="connsiteX971" fmla="*/ 7659 w 10000"/>
                  <a:gd name="connsiteY971" fmla="*/ 6739 h 10000"/>
                  <a:gd name="connsiteX972" fmla="*/ 7651 w 10000"/>
                  <a:gd name="connsiteY972" fmla="*/ 6713 h 10000"/>
                  <a:gd name="connsiteX973" fmla="*/ 7654 w 10000"/>
                  <a:gd name="connsiteY973" fmla="*/ 6684 h 10000"/>
                  <a:gd name="connsiteX974" fmla="*/ 7643 w 10000"/>
                  <a:gd name="connsiteY974" fmla="*/ 6626 h 10000"/>
                  <a:gd name="connsiteX975" fmla="*/ 7629 w 10000"/>
                  <a:gd name="connsiteY975" fmla="*/ 6600 h 10000"/>
                  <a:gd name="connsiteX976" fmla="*/ 7629 w 10000"/>
                  <a:gd name="connsiteY976" fmla="*/ 6580 h 10000"/>
                  <a:gd name="connsiteX977" fmla="*/ 7623 w 10000"/>
                  <a:gd name="connsiteY977" fmla="*/ 6541 h 10000"/>
                  <a:gd name="connsiteX978" fmla="*/ 7615 w 10000"/>
                  <a:gd name="connsiteY978" fmla="*/ 6522 h 10000"/>
                  <a:gd name="connsiteX979" fmla="*/ 7598 w 10000"/>
                  <a:gd name="connsiteY979" fmla="*/ 6509 h 10000"/>
                  <a:gd name="connsiteX980" fmla="*/ 7587 w 10000"/>
                  <a:gd name="connsiteY980" fmla="*/ 6493 h 10000"/>
                  <a:gd name="connsiteX981" fmla="*/ 7579 w 10000"/>
                  <a:gd name="connsiteY981" fmla="*/ 6464 h 10000"/>
                  <a:gd name="connsiteX982" fmla="*/ 7587 w 10000"/>
                  <a:gd name="connsiteY982" fmla="*/ 6438 h 10000"/>
                  <a:gd name="connsiteX983" fmla="*/ 7596 w 10000"/>
                  <a:gd name="connsiteY983" fmla="*/ 6425 h 10000"/>
                  <a:gd name="connsiteX984" fmla="*/ 7590 w 10000"/>
                  <a:gd name="connsiteY984" fmla="*/ 6396 h 10000"/>
                  <a:gd name="connsiteX985" fmla="*/ 7590 w 10000"/>
                  <a:gd name="connsiteY985" fmla="*/ 6373 h 10000"/>
                  <a:gd name="connsiteX986" fmla="*/ 7587 w 10000"/>
                  <a:gd name="connsiteY986" fmla="*/ 6354 h 10000"/>
                  <a:gd name="connsiteX987" fmla="*/ 7582 w 10000"/>
                  <a:gd name="connsiteY987" fmla="*/ 6344 h 10000"/>
                  <a:gd name="connsiteX988" fmla="*/ 7582 w 10000"/>
                  <a:gd name="connsiteY988" fmla="*/ 6324 h 10000"/>
                  <a:gd name="connsiteX989" fmla="*/ 7571 w 10000"/>
                  <a:gd name="connsiteY989" fmla="*/ 6302 h 10000"/>
                  <a:gd name="connsiteX990" fmla="*/ 7548 w 10000"/>
                  <a:gd name="connsiteY990" fmla="*/ 6256 h 10000"/>
                  <a:gd name="connsiteX991" fmla="*/ 7546 w 10000"/>
                  <a:gd name="connsiteY991" fmla="*/ 6218 h 10000"/>
                  <a:gd name="connsiteX992" fmla="*/ 7540 w 10000"/>
                  <a:gd name="connsiteY992" fmla="*/ 6159 h 10000"/>
                  <a:gd name="connsiteX993" fmla="*/ 7535 w 10000"/>
                  <a:gd name="connsiteY993" fmla="*/ 6114 h 10000"/>
                  <a:gd name="connsiteX994" fmla="*/ 7535 w 10000"/>
                  <a:gd name="connsiteY994" fmla="*/ 6088 h 10000"/>
                  <a:gd name="connsiteX995" fmla="*/ 7540 w 10000"/>
                  <a:gd name="connsiteY995" fmla="*/ 6049 h 10000"/>
                  <a:gd name="connsiteX996" fmla="*/ 7546 w 10000"/>
                  <a:gd name="connsiteY996" fmla="*/ 6004 h 10000"/>
                  <a:gd name="connsiteX997" fmla="*/ 7548 w 10000"/>
                  <a:gd name="connsiteY997" fmla="*/ 5965 h 10000"/>
                  <a:gd name="connsiteX998" fmla="*/ 7548 w 10000"/>
                  <a:gd name="connsiteY998" fmla="*/ 5946 h 10000"/>
                  <a:gd name="connsiteX999" fmla="*/ 7548 w 10000"/>
                  <a:gd name="connsiteY999" fmla="*/ 5933 h 10000"/>
                  <a:gd name="connsiteX1000" fmla="*/ 7548 w 10000"/>
                  <a:gd name="connsiteY1000" fmla="*/ 5910 h 10000"/>
                  <a:gd name="connsiteX1001" fmla="*/ 7548 w 10000"/>
                  <a:gd name="connsiteY1001" fmla="*/ 5897 h 10000"/>
                  <a:gd name="connsiteX1002" fmla="*/ 7546 w 10000"/>
                  <a:gd name="connsiteY1002" fmla="*/ 5871 h 10000"/>
                  <a:gd name="connsiteX1003" fmla="*/ 7535 w 10000"/>
                  <a:gd name="connsiteY1003" fmla="*/ 5839 h 10000"/>
                  <a:gd name="connsiteX1004" fmla="*/ 7524 w 10000"/>
                  <a:gd name="connsiteY1004" fmla="*/ 5797 h 10000"/>
                  <a:gd name="connsiteX1005" fmla="*/ 7518 w 10000"/>
                  <a:gd name="connsiteY1005" fmla="*/ 5767 h 10000"/>
                  <a:gd name="connsiteX1006" fmla="*/ 7515 w 10000"/>
                  <a:gd name="connsiteY1006" fmla="*/ 5745 h 10000"/>
                  <a:gd name="connsiteX1007" fmla="*/ 7501 w 10000"/>
                  <a:gd name="connsiteY1007" fmla="*/ 5683 h 10000"/>
                  <a:gd name="connsiteX1008" fmla="*/ 7490 w 10000"/>
                  <a:gd name="connsiteY1008" fmla="*/ 5631 h 10000"/>
                  <a:gd name="connsiteX1009" fmla="*/ 7482 w 10000"/>
                  <a:gd name="connsiteY1009" fmla="*/ 5593 h 10000"/>
                  <a:gd name="connsiteX1010" fmla="*/ 7476 w 10000"/>
                  <a:gd name="connsiteY1010" fmla="*/ 5570 h 10000"/>
                  <a:gd name="connsiteX1011" fmla="*/ 7476 w 10000"/>
                  <a:gd name="connsiteY1011" fmla="*/ 5528 h 10000"/>
                  <a:gd name="connsiteX1012" fmla="*/ 7482 w 10000"/>
                  <a:gd name="connsiteY1012" fmla="*/ 5502 h 10000"/>
                  <a:gd name="connsiteX1013" fmla="*/ 7490 w 10000"/>
                  <a:gd name="connsiteY1013" fmla="*/ 5489 h 10000"/>
                  <a:gd name="connsiteX1014" fmla="*/ 7499 w 10000"/>
                  <a:gd name="connsiteY1014" fmla="*/ 5479 h 10000"/>
                  <a:gd name="connsiteX1015" fmla="*/ 7493 w 10000"/>
                  <a:gd name="connsiteY1015" fmla="*/ 5427 h 10000"/>
                  <a:gd name="connsiteX1016" fmla="*/ 7501 w 10000"/>
                  <a:gd name="connsiteY1016" fmla="*/ 5415 h 10000"/>
                  <a:gd name="connsiteX1017" fmla="*/ 7510 w 10000"/>
                  <a:gd name="connsiteY1017" fmla="*/ 5398 h 10000"/>
                  <a:gd name="connsiteX1018" fmla="*/ 7515 w 10000"/>
                  <a:gd name="connsiteY1018" fmla="*/ 5379 h 10000"/>
                  <a:gd name="connsiteX1019" fmla="*/ 7526 w 10000"/>
                  <a:gd name="connsiteY1019" fmla="*/ 5366 h 10000"/>
                  <a:gd name="connsiteX1020" fmla="*/ 7518 w 10000"/>
                  <a:gd name="connsiteY1020" fmla="*/ 5350 h 10000"/>
                  <a:gd name="connsiteX1021" fmla="*/ 7518 w 10000"/>
                  <a:gd name="connsiteY1021" fmla="*/ 5330 h 10000"/>
                  <a:gd name="connsiteX1022" fmla="*/ 7526 w 10000"/>
                  <a:gd name="connsiteY1022" fmla="*/ 5311 h 10000"/>
                  <a:gd name="connsiteX1023" fmla="*/ 7540 w 10000"/>
                  <a:gd name="connsiteY1023" fmla="*/ 5291 h 10000"/>
                  <a:gd name="connsiteX1024" fmla="*/ 7540 w 10000"/>
                  <a:gd name="connsiteY1024" fmla="*/ 5266 h 10000"/>
                  <a:gd name="connsiteX1025" fmla="*/ 7540 w 10000"/>
                  <a:gd name="connsiteY1025" fmla="*/ 5256 h 10000"/>
                  <a:gd name="connsiteX1026" fmla="*/ 7524 w 10000"/>
                  <a:gd name="connsiteY1026" fmla="*/ 5233 h 10000"/>
                  <a:gd name="connsiteX1027" fmla="*/ 7515 w 10000"/>
                  <a:gd name="connsiteY1027" fmla="*/ 5217 h 10000"/>
                  <a:gd name="connsiteX1028" fmla="*/ 7490 w 10000"/>
                  <a:gd name="connsiteY1028" fmla="*/ 5178 h 10000"/>
                  <a:gd name="connsiteX1029" fmla="*/ 7474 w 10000"/>
                  <a:gd name="connsiteY1029" fmla="*/ 5162 h 10000"/>
                  <a:gd name="connsiteX1030" fmla="*/ 7457 w 10000"/>
                  <a:gd name="connsiteY1030" fmla="*/ 5120 h 10000"/>
                  <a:gd name="connsiteX1031" fmla="*/ 7421 w 10000"/>
                  <a:gd name="connsiteY1031" fmla="*/ 5087 h 10000"/>
                  <a:gd name="connsiteX1032" fmla="*/ 7380 w 10000"/>
                  <a:gd name="connsiteY1032" fmla="*/ 5068 h 10000"/>
                  <a:gd name="connsiteX1033" fmla="*/ 7355 w 10000"/>
                  <a:gd name="connsiteY1033" fmla="*/ 5058 h 10000"/>
                  <a:gd name="connsiteX1034" fmla="*/ 7332 w 10000"/>
                  <a:gd name="connsiteY1034" fmla="*/ 5049 h 10000"/>
                  <a:gd name="connsiteX1035" fmla="*/ 7305 w 10000"/>
                  <a:gd name="connsiteY1035" fmla="*/ 5016 h 10000"/>
                  <a:gd name="connsiteX1036" fmla="*/ 7305 w 10000"/>
                  <a:gd name="connsiteY1036" fmla="*/ 5000 h 10000"/>
                  <a:gd name="connsiteX1037" fmla="*/ 7296 w 10000"/>
                  <a:gd name="connsiteY1037" fmla="*/ 4971 h 10000"/>
                  <a:gd name="connsiteX1038" fmla="*/ 7288 w 10000"/>
                  <a:gd name="connsiteY1038" fmla="*/ 4945 h 10000"/>
                  <a:gd name="connsiteX1039" fmla="*/ 7280 w 10000"/>
                  <a:gd name="connsiteY1039" fmla="*/ 4916 h 10000"/>
                  <a:gd name="connsiteX1040" fmla="*/ 7291 w 10000"/>
                  <a:gd name="connsiteY1040" fmla="*/ 4887 h 10000"/>
                  <a:gd name="connsiteX1041" fmla="*/ 7291 w 10000"/>
                  <a:gd name="connsiteY1041" fmla="*/ 4858 h 10000"/>
                  <a:gd name="connsiteX1042" fmla="*/ 7271 w 10000"/>
                  <a:gd name="connsiteY1042" fmla="*/ 4819 h 10000"/>
                  <a:gd name="connsiteX1043" fmla="*/ 7255 w 10000"/>
                  <a:gd name="connsiteY1043" fmla="*/ 4828 h 10000"/>
                  <a:gd name="connsiteX1044" fmla="*/ 7235 w 10000"/>
                  <a:gd name="connsiteY1044" fmla="*/ 4841 h 10000"/>
                  <a:gd name="connsiteX1045" fmla="*/ 7216 w 10000"/>
                  <a:gd name="connsiteY1045" fmla="*/ 4867 h 10000"/>
                  <a:gd name="connsiteX1046" fmla="*/ 7191 w 10000"/>
                  <a:gd name="connsiteY1046" fmla="*/ 4870 h 10000"/>
                  <a:gd name="connsiteX1047" fmla="*/ 7155 w 10000"/>
                  <a:gd name="connsiteY1047" fmla="*/ 4887 h 10000"/>
                  <a:gd name="connsiteX1048" fmla="*/ 7122 w 10000"/>
                  <a:gd name="connsiteY1048" fmla="*/ 4893 h 10000"/>
                  <a:gd name="connsiteX1049" fmla="*/ 7105 w 10000"/>
                  <a:gd name="connsiteY1049" fmla="*/ 4896 h 10000"/>
                  <a:gd name="connsiteX1050" fmla="*/ 7094 w 10000"/>
                  <a:gd name="connsiteY1050" fmla="*/ 4916 h 10000"/>
                  <a:gd name="connsiteX1051" fmla="*/ 7080 w 10000"/>
                  <a:gd name="connsiteY1051" fmla="*/ 4903 h 10000"/>
                  <a:gd name="connsiteX1052" fmla="*/ 7072 w 10000"/>
                  <a:gd name="connsiteY1052" fmla="*/ 4851 h 10000"/>
                  <a:gd name="connsiteX1053" fmla="*/ 7042 w 10000"/>
                  <a:gd name="connsiteY1053" fmla="*/ 4819 h 10000"/>
                  <a:gd name="connsiteX1054" fmla="*/ 7030 w 10000"/>
                  <a:gd name="connsiteY1054" fmla="*/ 4780 h 10000"/>
                  <a:gd name="connsiteX1055" fmla="*/ 7039 w 10000"/>
                  <a:gd name="connsiteY1055" fmla="*/ 4757 h 10000"/>
                  <a:gd name="connsiteX1056" fmla="*/ 7047 w 10000"/>
                  <a:gd name="connsiteY1056" fmla="*/ 4744 h 10000"/>
                  <a:gd name="connsiteX1057" fmla="*/ 7022 w 10000"/>
                  <a:gd name="connsiteY1057" fmla="*/ 4725 h 10000"/>
                  <a:gd name="connsiteX1058" fmla="*/ 7000 w 10000"/>
                  <a:gd name="connsiteY1058" fmla="*/ 4715 h 10000"/>
                  <a:gd name="connsiteX1059" fmla="*/ 6975 w 10000"/>
                  <a:gd name="connsiteY1059" fmla="*/ 4709 h 10000"/>
                  <a:gd name="connsiteX1060" fmla="*/ 6945 w 10000"/>
                  <a:gd name="connsiteY1060" fmla="*/ 4696 h 10000"/>
                  <a:gd name="connsiteX1061" fmla="*/ 6953 w 10000"/>
                  <a:gd name="connsiteY1061" fmla="*/ 4679 h 10000"/>
                  <a:gd name="connsiteX1062" fmla="*/ 6961 w 10000"/>
                  <a:gd name="connsiteY1062" fmla="*/ 4660 h 10000"/>
                  <a:gd name="connsiteX1063" fmla="*/ 6983 w 10000"/>
                  <a:gd name="connsiteY1063" fmla="*/ 4644 h 10000"/>
                  <a:gd name="connsiteX1064" fmla="*/ 7014 w 10000"/>
                  <a:gd name="connsiteY1064" fmla="*/ 4634 h 10000"/>
                  <a:gd name="connsiteX1065" fmla="*/ 7025 w 10000"/>
                  <a:gd name="connsiteY1065" fmla="*/ 4615 h 10000"/>
                  <a:gd name="connsiteX1066" fmla="*/ 7047 w 10000"/>
                  <a:gd name="connsiteY1066" fmla="*/ 4582 h 10000"/>
                  <a:gd name="connsiteX1067" fmla="*/ 7069 w 10000"/>
                  <a:gd name="connsiteY1067" fmla="*/ 4563 h 10000"/>
                  <a:gd name="connsiteX1068" fmla="*/ 7078 w 10000"/>
                  <a:gd name="connsiteY1068" fmla="*/ 4553 h 10000"/>
                  <a:gd name="connsiteX1069" fmla="*/ 7097 w 10000"/>
                  <a:gd name="connsiteY1069" fmla="*/ 4527 h 10000"/>
                  <a:gd name="connsiteX1070" fmla="*/ 7122 w 10000"/>
                  <a:gd name="connsiteY1070" fmla="*/ 4517 h 10000"/>
                  <a:gd name="connsiteX1071" fmla="*/ 7139 w 10000"/>
                  <a:gd name="connsiteY1071" fmla="*/ 4488 h 10000"/>
                  <a:gd name="connsiteX1072" fmla="*/ 7147 w 10000"/>
                  <a:gd name="connsiteY1072" fmla="*/ 4459 h 10000"/>
                  <a:gd name="connsiteX1073" fmla="*/ 7161 w 10000"/>
                  <a:gd name="connsiteY1073" fmla="*/ 4440 h 10000"/>
                  <a:gd name="connsiteX1074" fmla="*/ 7177 w 10000"/>
                  <a:gd name="connsiteY1074" fmla="*/ 4430 h 10000"/>
                  <a:gd name="connsiteX1075" fmla="*/ 7202 w 10000"/>
                  <a:gd name="connsiteY1075" fmla="*/ 4407 h 10000"/>
                  <a:gd name="connsiteX1076" fmla="*/ 7224 w 10000"/>
                  <a:gd name="connsiteY1076" fmla="*/ 4417 h 10000"/>
                  <a:gd name="connsiteX1077" fmla="*/ 7241 w 10000"/>
                  <a:gd name="connsiteY1077" fmla="*/ 4404 h 10000"/>
                  <a:gd name="connsiteX1078" fmla="*/ 7263 w 10000"/>
                  <a:gd name="connsiteY1078" fmla="*/ 4398 h 10000"/>
                  <a:gd name="connsiteX1079" fmla="*/ 7283 w 10000"/>
                  <a:gd name="connsiteY1079" fmla="*/ 4424 h 10000"/>
                  <a:gd name="connsiteX1080" fmla="*/ 7305 w 10000"/>
                  <a:gd name="connsiteY1080" fmla="*/ 4433 h 10000"/>
                  <a:gd name="connsiteX1081" fmla="*/ 7332 w 10000"/>
                  <a:gd name="connsiteY1081" fmla="*/ 4443 h 10000"/>
                  <a:gd name="connsiteX1082" fmla="*/ 7380 w 10000"/>
                  <a:gd name="connsiteY1082" fmla="*/ 4398 h 10000"/>
                  <a:gd name="connsiteX1083" fmla="*/ 7404 w 10000"/>
                  <a:gd name="connsiteY1083" fmla="*/ 4378 h 10000"/>
                  <a:gd name="connsiteX1084" fmla="*/ 7418 w 10000"/>
                  <a:gd name="connsiteY1084" fmla="*/ 4369 h 10000"/>
                  <a:gd name="connsiteX1085" fmla="*/ 7443 w 10000"/>
                  <a:gd name="connsiteY1085" fmla="*/ 4356 h 10000"/>
                  <a:gd name="connsiteX1086" fmla="*/ 7460 w 10000"/>
                  <a:gd name="connsiteY1086" fmla="*/ 4385 h 10000"/>
                  <a:gd name="connsiteX1087" fmla="*/ 7460 w 10000"/>
                  <a:gd name="connsiteY1087" fmla="*/ 4404 h 10000"/>
                  <a:gd name="connsiteX1088" fmla="*/ 7499 w 10000"/>
                  <a:gd name="connsiteY1088" fmla="*/ 4417 h 10000"/>
                  <a:gd name="connsiteX1089" fmla="*/ 7515 w 10000"/>
                  <a:gd name="connsiteY1089" fmla="*/ 4414 h 10000"/>
                  <a:gd name="connsiteX1090" fmla="*/ 7565 w 10000"/>
                  <a:gd name="connsiteY1090" fmla="*/ 4385 h 10000"/>
                  <a:gd name="connsiteX1091" fmla="*/ 7579 w 10000"/>
                  <a:gd name="connsiteY1091" fmla="*/ 4346 h 10000"/>
                  <a:gd name="connsiteX1092" fmla="*/ 7582 w 10000"/>
                  <a:gd name="connsiteY1092" fmla="*/ 4317 h 10000"/>
                  <a:gd name="connsiteX1093" fmla="*/ 7590 w 10000"/>
                  <a:gd name="connsiteY1093" fmla="*/ 4301 h 10000"/>
                  <a:gd name="connsiteX1094" fmla="*/ 7612 w 10000"/>
                  <a:gd name="connsiteY1094" fmla="*/ 4271 h 10000"/>
                  <a:gd name="connsiteX1095" fmla="*/ 7623 w 10000"/>
                  <a:gd name="connsiteY1095" fmla="*/ 4262 h 10000"/>
                  <a:gd name="connsiteX1096" fmla="*/ 7634 w 10000"/>
                  <a:gd name="connsiteY1096" fmla="*/ 4245 h 10000"/>
                  <a:gd name="connsiteX1097" fmla="*/ 7645 w 10000"/>
                  <a:gd name="connsiteY1097" fmla="*/ 4265 h 10000"/>
                  <a:gd name="connsiteX1098" fmla="*/ 7670 w 10000"/>
                  <a:gd name="connsiteY1098" fmla="*/ 4284 h 10000"/>
                  <a:gd name="connsiteX1099" fmla="*/ 7701 w 10000"/>
                  <a:gd name="connsiteY1099" fmla="*/ 4275 h 10000"/>
                  <a:gd name="connsiteX1100" fmla="*/ 7717 w 10000"/>
                  <a:gd name="connsiteY1100" fmla="*/ 4275 h 10000"/>
                  <a:gd name="connsiteX1101" fmla="*/ 7740 w 10000"/>
                  <a:gd name="connsiteY1101" fmla="*/ 4284 h 10000"/>
                  <a:gd name="connsiteX1102" fmla="*/ 7767 w 10000"/>
                  <a:gd name="connsiteY1102" fmla="*/ 4284 h 10000"/>
                  <a:gd name="connsiteX1103" fmla="*/ 7895 w 10000"/>
                  <a:gd name="connsiteY1103" fmla="*/ 4207 h 10000"/>
                  <a:gd name="connsiteX1104" fmla="*/ 7895 w 10000"/>
                  <a:gd name="connsiteY1104" fmla="*/ 4187 h 10000"/>
                  <a:gd name="connsiteX1105" fmla="*/ 7895 w 10000"/>
                  <a:gd name="connsiteY1105" fmla="*/ 4171 h 10000"/>
                  <a:gd name="connsiteX1106" fmla="*/ 7903 w 10000"/>
                  <a:gd name="connsiteY1106" fmla="*/ 4148 h 10000"/>
                  <a:gd name="connsiteX1107" fmla="*/ 7917 w 10000"/>
                  <a:gd name="connsiteY1107" fmla="*/ 4158 h 10000"/>
                  <a:gd name="connsiteX1108" fmla="*/ 7967 w 10000"/>
                  <a:gd name="connsiteY1108" fmla="*/ 4203 h 10000"/>
                  <a:gd name="connsiteX1109" fmla="*/ 7994 w 10000"/>
                  <a:gd name="connsiteY1109" fmla="*/ 4203 h 10000"/>
                  <a:gd name="connsiteX1110" fmla="*/ 8064 w 10000"/>
                  <a:gd name="connsiteY1110" fmla="*/ 4242 h 10000"/>
                  <a:gd name="connsiteX1111" fmla="*/ 8083 w 10000"/>
                  <a:gd name="connsiteY1111" fmla="*/ 4245 h 10000"/>
                  <a:gd name="connsiteX1112" fmla="*/ 8105 w 10000"/>
                  <a:gd name="connsiteY1112" fmla="*/ 4226 h 10000"/>
                  <a:gd name="connsiteX1113" fmla="*/ 8136 w 10000"/>
                  <a:gd name="connsiteY1113" fmla="*/ 4187 h 10000"/>
                  <a:gd name="connsiteX1114" fmla="*/ 8161 w 10000"/>
                  <a:gd name="connsiteY1114" fmla="*/ 4168 h 10000"/>
                  <a:gd name="connsiteX1115" fmla="*/ 8172 w 10000"/>
                  <a:gd name="connsiteY1115" fmla="*/ 4161 h 10000"/>
                  <a:gd name="connsiteX1116" fmla="*/ 8208 w 10000"/>
                  <a:gd name="connsiteY1116" fmla="*/ 4168 h 10000"/>
                  <a:gd name="connsiteX1117" fmla="*/ 8235 w 10000"/>
                  <a:gd name="connsiteY1117" fmla="*/ 4168 h 10000"/>
                  <a:gd name="connsiteX1118" fmla="*/ 8258 w 10000"/>
                  <a:gd name="connsiteY1118" fmla="*/ 4152 h 10000"/>
                  <a:gd name="connsiteX1119" fmla="*/ 8283 w 10000"/>
                  <a:gd name="connsiteY1119" fmla="*/ 4152 h 10000"/>
                  <a:gd name="connsiteX1120" fmla="*/ 8299 w 10000"/>
                  <a:gd name="connsiteY1120" fmla="*/ 4132 h 10000"/>
                  <a:gd name="connsiteX1121" fmla="*/ 8316 w 10000"/>
                  <a:gd name="connsiteY1121" fmla="*/ 4113 h 10000"/>
                  <a:gd name="connsiteX1122" fmla="*/ 8330 w 10000"/>
                  <a:gd name="connsiteY1122" fmla="*/ 4084 h 10000"/>
                  <a:gd name="connsiteX1123" fmla="*/ 8341 w 10000"/>
                  <a:gd name="connsiteY1123" fmla="*/ 4058 h 10000"/>
                  <a:gd name="connsiteX1124" fmla="*/ 8349 w 10000"/>
                  <a:gd name="connsiteY1124" fmla="*/ 4064 h 10000"/>
                  <a:gd name="connsiteX1125" fmla="*/ 8366 w 10000"/>
                  <a:gd name="connsiteY1125" fmla="*/ 4067 h 10000"/>
                  <a:gd name="connsiteX1126" fmla="*/ 8374 w 10000"/>
                  <a:gd name="connsiteY1126" fmla="*/ 4084 h 10000"/>
                  <a:gd name="connsiteX1127" fmla="*/ 8402 w 10000"/>
                  <a:gd name="connsiteY1127" fmla="*/ 4054 h 10000"/>
                  <a:gd name="connsiteX1128" fmla="*/ 8427 w 10000"/>
                  <a:gd name="connsiteY1128" fmla="*/ 4028 h 10000"/>
                  <a:gd name="connsiteX1129" fmla="*/ 8438 w 10000"/>
                  <a:gd name="connsiteY1129" fmla="*/ 4025 h 10000"/>
                  <a:gd name="connsiteX1130" fmla="*/ 8468 w 10000"/>
                  <a:gd name="connsiteY1130" fmla="*/ 4006 h 10000"/>
                  <a:gd name="connsiteX1131" fmla="*/ 8485 w 10000"/>
                  <a:gd name="connsiteY1131" fmla="*/ 3999 h 10000"/>
                  <a:gd name="connsiteX1132" fmla="*/ 8493 w 10000"/>
                  <a:gd name="connsiteY1132" fmla="*/ 4025 h 10000"/>
                  <a:gd name="connsiteX1133" fmla="*/ 8515 w 10000"/>
                  <a:gd name="connsiteY1133" fmla="*/ 4028 h 10000"/>
                  <a:gd name="connsiteX1134" fmla="*/ 8543 w 10000"/>
                  <a:gd name="connsiteY1134" fmla="*/ 4009 h 10000"/>
                  <a:gd name="connsiteX1135" fmla="*/ 8551 w 10000"/>
                  <a:gd name="connsiteY1135" fmla="*/ 3990 h 10000"/>
                  <a:gd name="connsiteX1136" fmla="*/ 8582 w 10000"/>
                  <a:gd name="connsiteY1136" fmla="*/ 3977 h 10000"/>
                  <a:gd name="connsiteX1137" fmla="*/ 8596 w 10000"/>
                  <a:gd name="connsiteY1137" fmla="*/ 3977 h 10000"/>
                  <a:gd name="connsiteX1138" fmla="*/ 8607 w 10000"/>
                  <a:gd name="connsiteY1138" fmla="*/ 3980 h 10000"/>
                  <a:gd name="connsiteX1139" fmla="*/ 8645 w 10000"/>
                  <a:gd name="connsiteY1139" fmla="*/ 3970 h 10000"/>
                  <a:gd name="connsiteX1140" fmla="*/ 8654 w 10000"/>
                  <a:gd name="connsiteY1140" fmla="*/ 3951 h 10000"/>
                  <a:gd name="connsiteX1141" fmla="*/ 8670 w 10000"/>
                  <a:gd name="connsiteY1141" fmla="*/ 3935 h 10000"/>
                  <a:gd name="connsiteX1142" fmla="*/ 8695 w 10000"/>
                  <a:gd name="connsiteY1142" fmla="*/ 3935 h 10000"/>
                  <a:gd name="connsiteX1143" fmla="*/ 8704 w 10000"/>
                  <a:gd name="connsiteY1143" fmla="*/ 3951 h 10000"/>
                  <a:gd name="connsiteX1144" fmla="*/ 8717 w 10000"/>
                  <a:gd name="connsiteY1144" fmla="*/ 3964 h 10000"/>
                  <a:gd name="connsiteX1145" fmla="*/ 8751 w 10000"/>
                  <a:gd name="connsiteY1145" fmla="*/ 3951 h 10000"/>
                  <a:gd name="connsiteX1146" fmla="*/ 8776 w 10000"/>
                  <a:gd name="connsiteY1146" fmla="*/ 3935 h 10000"/>
                  <a:gd name="connsiteX1147" fmla="*/ 8798 w 10000"/>
                  <a:gd name="connsiteY1147" fmla="*/ 3925 h 10000"/>
                  <a:gd name="connsiteX1148" fmla="*/ 8806 w 10000"/>
                  <a:gd name="connsiteY1148" fmla="*/ 3892 h 10000"/>
                  <a:gd name="connsiteX1149" fmla="*/ 8814 w 10000"/>
                  <a:gd name="connsiteY1149" fmla="*/ 3876 h 10000"/>
                  <a:gd name="connsiteX1150" fmla="*/ 8839 w 10000"/>
                  <a:gd name="connsiteY1150" fmla="*/ 3873 h 10000"/>
                  <a:gd name="connsiteX1151" fmla="*/ 8842 w 10000"/>
                  <a:gd name="connsiteY1151" fmla="*/ 3876 h 10000"/>
                  <a:gd name="connsiteX1152" fmla="*/ 8856 w 10000"/>
                  <a:gd name="connsiteY1152" fmla="*/ 3863 h 10000"/>
                  <a:gd name="connsiteX1153" fmla="*/ 8856 w 10000"/>
                  <a:gd name="connsiteY1153" fmla="*/ 3841 h 10000"/>
                  <a:gd name="connsiteX1154" fmla="*/ 8870 w 10000"/>
                  <a:gd name="connsiteY1154" fmla="*/ 3821 h 10000"/>
                  <a:gd name="connsiteX1155" fmla="*/ 8903 w 10000"/>
                  <a:gd name="connsiteY1155" fmla="*/ 3802 h 10000"/>
                  <a:gd name="connsiteX1156" fmla="*/ 8914 w 10000"/>
                  <a:gd name="connsiteY1156" fmla="*/ 3782 h 10000"/>
                  <a:gd name="connsiteX1157" fmla="*/ 8939 w 10000"/>
                  <a:gd name="connsiteY1157" fmla="*/ 3782 h 10000"/>
                  <a:gd name="connsiteX1158" fmla="*/ 8961 w 10000"/>
                  <a:gd name="connsiteY1158" fmla="*/ 3779 h 10000"/>
                  <a:gd name="connsiteX1159" fmla="*/ 8983 w 10000"/>
                  <a:gd name="connsiteY1159" fmla="*/ 3760 h 10000"/>
                  <a:gd name="connsiteX1160" fmla="*/ 9003 w 10000"/>
                  <a:gd name="connsiteY1160" fmla="*/ 3763 h 10000"/>
                  <a:gd name="connsiteX1161" fmla="*/ 9019 w 10000"/>
                  <a:gd name="connsiteY1161" fmla="*/ 3779 h 10000"/>
                  <a:gd name="connsiteX1162" fmla="*/ 9050 w 10000"/>
                  <a:gd name="connsiteY1162" fmla="*/ 3812 h 10000"/>
                  <a:gd name="connsiteX1163" fmla="*/ 9080 w 10000"/>
                  <a:gd name="connsiteY1163" fmla="*/ 3831 h 10000"/>
                  <a:gd name="connsiteX1164" fmla="*/ 9097 w 10000"/>
                  <a:gd name="connsiteY1164" fmla="*/ 3867 h 10000"/>
                  <a:gd name="connsiteX1165" fmla="*/ 9114 w 10000"/>
                  <a:gd name="connsiteY1165" fmla="*/ 3902 h 10000"/>
                  <a:gd name="connsiteX1166" fmla="*/ 9122 w 10000"/>
                  <a:gd name="connsiteY1166" fmla="*/ 3935 h 10000"/>
                  <a:gd name="connsiteX1167" fmla="*/ 9125 w 10000"/>
                  <a:gd name="connsiteY1167" fmla="*/ 3964 h 10000"/>
                  <a:gd name="connsiteX1168" fmla="*/ 9130 w 10000"/>
                  <a:gd name="connsiteY1168" fmla="*/ 3999 h 10000"/>
                  <a:gd name="connsiteX1169" fmla="*/ 9130 w 10000"/>
                  <a:gd name="connsiteY1169" fmla="*/ 4054 h 10000"/>
                  <a:gd name="connsiteX1170" fmla="*/ 9155 w 10000"/>
                  <a:gd name="connsiteY1170" fmla="*/ 4093 h 10000"/>
                  <a:gd name="connsiteX1171" fmla="*/ 9169 w 10000"/>
                  <a:gd name="connsiteY1171" fmla="*/ 4090 h 10000"/>
                  <a:gd name="connsiteX1172" fmla="*/ 9211 w 10000"/>
                  <a:gd name="connsiteY1172" fmla="*/ 4077 h 10000"/>
                  <a:gd name="connsiteX1173" fmla="*/ 9244 w 10000"/>
                  <a:gd name="connsiteY1173" fmla="*/ 4077 h 10000"/>
                  <a:gd name="connsiteX1174" fmla="*/ 9252 w 10000"/>
                  <a:gd name="connsiteY1174" fmla="*/ 4103 h 10000"/>
                  <a:gd name="connsiteX1175" fmla="*/ 9258 w 10000"/>
                  <a:gd name="connsiteY1175" fmla="*/ 4148 h 10000"/>
                  <a:gd name="connsiteX1176" fmla="*/ 9269 w 10000"/>
                  <a:gd name="connsiteY1176" fmla="*/ 4158 h 10000"/>
                  <a:gd name="connsiteX1177" fmla="*/ 9294 w 10000"/>
                  <a:gd name="connsiteY1177" fmla="*/ 4158 h 10000"/>
                  <a:gd name="connsiteX1178" fmla="*/ 9319 w 10000"/>
                  <a:gd name="connsiteY1178" fmla="*/ 4168 h 10000"/>
                  <a:gd name="connsiteX1179" fmla="*/ 9346 w 10000"/>
                  <a:gd name="connsiteY1179" fmla="*/ 4190 h 10000"/>
                  <a:gd name="connsiteX1180" fmla="*/ 9357 w 10000"/>
                  <a:gd name="connsiteY1180" fmla="*/ 4168 h 10000"/>
                  <a:gd name="connsiteX1181" fmla="*/ 9371 w 10000"/>
                  <a:gd name="connsiteY1181" fmla="*/ 4132 h 10000"/>
                  <a:gd name="connsiteX1182" fmla="*/ 9391 w 10000"/>
                  <a:gd name="connsiteY1182" fmla="*/ 4113 h 10000"/>
                  <a:gd name="connsiteX1183" fmla="*/ 9407 w 10000"/>
                  <a:gd name="connsiteY1183" fmla="*/ 4103 h 10000"/>
                  <a:gd name="connsiteX1184" fmla="*/ 9435 w 10000"/>
                  <a:gd name="connsiteY1184" fmla="*/ 4100 h 10000"/>
                  <a:gd name="connsiteX1185" fmla="*/ 9460 w 10000"/>
                  <a:gd name="connsiteY1185" fmla="*/ 4084 h 10000"/>
                  <a:gd name="connsiteX1186" fmla="*/ 9485 w 10000"/>
                  <a:gd name="connsiteY1186" fmla="*/ 4067 h 10000"/>
                  <a:gd name="connsiteX1187" fmla="*/ 9496 w 10000"/>
                  <a:gd name="connsiteY1187" fmla="*/ 4054 h 10000"/>
                  <a:gd name="connsiteX1188" fmla="*/ 9526 w 10000"/>
                  <a:gd name="connsiteY1188" fmla="*/ 4048 h 10000"/>
                  <a:gd name="connsiteX1189" fmla="*/ 9557 w 10000"/>
                  <a:gd name="connsiteY1189" fmla="*/ 4038 h 10000"/>
                  <a:gd name="connsiteX1190" fmla="*/ 9584 w 10000"/>
                  <a:gd name="connsiteY1190" fmla="*/ 4019 h 10000"/>
                  <a:gd name="connsiteX1191" fmla="*/ 9623 w 10000"/>
                  <a:gd name="connsiteY1191" fmla="*/ 4016 h 10000"/>
                  <a:gd name="connsiteX1192" fmla="*/ 9648 w 10000"/>
                  <a:gd name="connsiteY1192" fmla="*/ 4009 h 10000"/>
                  <a:gd name="connsiteX1193" fmla="*/ 9673 w 10000"/>
                  <a:gd name="connsiteY1193" fmla="*/ 4019 h 10000"/>
                  <a:gd name="connsiteX1194" fmla="*/ 9712 w 10000"/>
                  <a:gd name="connsiteY1194" fmla="*/ 4038 h 10000"/>
                  <a:gd name="connsiteX1195" fmla="*/ 9742 w 10000"/>
                  <a:gd name="connsiteY1195" fmla="*/ 4074 h 10000"/>
                  <a:gd name="connsiteX1196" fmla="*/ 9776 w 10000"/>
                  <a:gd name="connsiteY1196" fmla="*/ 4093 h 10000"/>
                  <a:gd name="connsiteX1197" fmla="*/ 9814 w 10000"/>
                  <a:gd name="connsiteY1197" fmla="*/ 4109 h 10000"/>
                  <a:gd name="connsiteX1198" fmla="*/ 9859 w 10000"/>
                  <a:gd name="connsiteY1198" fmla="*/ 4119 h 10000"/>
                  <a:gd name="connsiteX1199" fmla="*/ 9898 w 10000"/>
                  <a:gd name="connsiteY1199" fmla="*/ 4122 h 10000"/>
                  <a:gd name="connsiteX1200" fmla="*/ 9931 w 10000"/>
                  <a:gd name="connsiteY1200" fmla="*/ 4109 h 10000"/>
                  <a:gd name="connsiteX1201" fmla="*/ 9956 w 10000"/>
                  <a:gd name="connsiteY1201" fmla="*/ 4100 h 10000"/>
                  <a:gd name="connsiteX1202" fmla="*/ 9981 w 10000"/>
                  <a:gd name="connsiteY1202" fmla="*/ 4067 h 10000"/>
                  <a:gd name="connsiteX1203" fmla="*/ 9994 w 10000"/>
                  <a:gd name="connsiteY1203" fmla="*/ 4035 h 10000"/>
                  <a:gd name="connsiteX1204" fmla="*/ 10000 w 10000"/>
                  <a:gd name="connsiteY1204" fmla="*/ 3996 h 10000"/>
                  <a:gd name="connsiteX1205" fmla="*/ 9994 w 10000"/>
                  <a:gd name="connsiteY1205" fmla="*/ 3941 h 10000"/>
                  <a:gd name="connsiteX1206" fmla="*/ 9986 w 10000"/>
                  <a:gd name="connsiteY1206" fmla="*/ 3905 h 10000"/>
                  <a:gd name="connsiteX1207" fmla="*/ 9981 w 10000"/>
                  <a:gd name="connsiteY1207" fmla="*/ 3857 h 10000"/>
                  <a:gd name="connsiteX1208" fmla="*/ 9989 w 10000"/>
                  <a:gd name="connsiteY1208" fmla="*/ 3837 h 10000"/>
                  <a:gd name="connsiteX1209" fmla="*/ 9989 w 10000"/>
                  <a:gd name="connsiteY1209" fmla="*/ 3812 h 10000"/>
                  <a:gd name="connsiteX1210" fmla="*/ 9981 w 10000"/>
                  <a:gd name="connsiteY1210" fmla="*/ 3792 h 10000"/>
                  <a:gd name="connsiteX1211" fmla="*/ 9970 w 10000"/>
                  <a:gd name="connsiteY1211" fmla="*/ 3763 h 10000"/>
                  <a:gd name="connsiteX1212" fmla="*/ 9945 w 10000"/>
                  <a:gd name="connsiteY1212" fmla="*/ 3705 h 10000"/>
                  <a:gd name="connsiteX1213" fmla="*/ 9931 w 10000"/>
                  <a:gd name="connsiteY1213" fmla="*/ 3659 h 10000"/>
                  <a:gd name="connsiteX1214" fmla="*/ 9903 w 10000"/>
                  <a:gd name="connsiteY1214" fmla="*/ 3640 h 10000"/>
                  <a:gd name="connsiteX1215" fmla="*/ 9881 w 10000"/>
                  <a:gd name="connsiteY1215" fmla="*/ 3620 h 10000"/>
                  <a:gd name="connsiteX1216" fmla="*/ 9856 w 10000"/>
                  <a:gd name="connsiteY1216" fmla="*/ 3595 h 10000"/>
                  <a:gd name="connsiteX1217" fmla="*/ 9817 w 10000"/>
                  <a:gd name="connsiteY1217" fmla="*/ 3562 h 10000"/>
                  <a:gd name="connsiteX1218" fmla="*/ 9795 w 10000"/>
                  <a:gd name="connsiteY1218" fmla="*/ 3546 h 10000"/>
                  <a:gd name="connsiteX1219" fmla="*/ 9778 w 10000"/>
                  <a:gd name="connsiteY1219" fmla="*/ 3527 h 10000"/>
                  <a:gd name="connsiteX1220" fmla="*/ 9745 w 10000"/>
                  <a:gd name="connsiteY1220" fmla="*/ 3501 h 10000"/>
                  <a:gd name="connsiteX1221" fmla="*/ 9726 w 10000"/>
                  <a:gd name="connsiteY1221" fmla="*/ 3488 h 10000"/>
                  <a:gd name="connsiteX1222" fmla="*/ 9704 w 10000"/>
                  <a:gd name="connsiteY1222" fmla="*/ 3472 h 10000"/>
                  <a:gd name="connsiteX1223" fmla="*/ 9695 w 10000"/>
                  <a:gd name="connsiteY1223" fmla="*/ 3468 h 10000"/>
                  <a:gd name="connsiteX1224" fmla="*/ 9690 w 10000"/>
                  <a:gd name="connsiteY1224" fmla="*/ 3459 h 10000"/>
                  <a:gd name="connsiteX1225" fmla="*/ 9673 w 10000"/>
                  <a:gd name="connsiteY1225" fmla="*/ 3449 h 10000"/>
                  <a:gd name="connsiteX1226" fmla="*/ 9665 w 10000"/>
                  <a:gd name="connsiteY1226" fmla="*/ 3442 h 10000"/>
                  <a:gd name="connsiteX1227" fmla="*/ 9654 w 10000"/>
                  <a:gd name="connsiteY1227" fmla="*/ 3449 h 10000"/>
                  <a:gd name="connsiteX1228" fmla="*/ 9521 w 10000"/>
                  <a:gd name="connsiteY1228" fmla="*/ 3394 h 10000"/>
                  <a:gd name="connsiteX1229" fmla="*/ 9510 w 10000"/>
                  <a:gd name="connsiteY1229" fmla="*/ 3368 h 10000"/>
                  <a:gd name="connsiteX1230" fmla="*/ 9496 w 10000"/>
                  <a:gd name="connsiteY1230" fmla="*/ 3287 h 10000"/>
                  <a:gd name="connsiteX1231" fmla="*/ 9488 w 10000"/>
                  <a:gd name="connsiteY1231" fmla="*/ 3216 h 10000"/>
                  <a:gd name="connsiteX1232" fmla="*/ 9493 w 10000"/>
                  <a:gd name="connsiteY1232" fmla="*/ 3174 h 10000"/>
                  <a:gd name="connsiteX1233" fmla="*/ 9501 w 10000"/>
                  <a:gd name="connsiteY1233" fmla="*/ 3128 h 10000"/>
                  <a:gd name="connsiteX1234" fmla="*/ 9488 w 10000"/>
                  <a:gd name="connsiteY1234" fmla="*/ 3025 h 10000"/>
                  <a:gd name="connsiteX1235" fmla="*/ 9446 w 10000"/>
                  <a:gd name="connsiteY1235" fmla="*/ 2931 h 10000"/>
                  <a:gd name="connsiteX1236" fmla="*/ 9382 w 10000"/>
                  <a:gd name="connsiteY1236" fmla="*/ 2837 h 10000"/>
                  <a:gd name="connsiteX1237" fmla="*/ 9316 w 10000"/>
                  <a:gd name="connsiteY1237" fmla="*/ 2753 h 10000"/>
                  <a:gd name="connsiteX1238" fmla="*/ 9294 w 10000"/>
                  <a:gd name="connsiteY1238" fmla="*/ 2655 h 10000"/>
                  <a:gd name="connsiteX1239" fmla="*/ 9213 w 10000"/>
                  <a:gd name="connsiteY1239" fmla="*/ 2328 h 10000"/>
                  <a:gd name="connsiteX1240" fmla="*/ 9172 w 10000"/>
                  <a:gd name="connsiteY1240" fmla="*/ 2286 h 10000"/>
                  <a:gd name="connsiteX1241" fmla="*/ 9019 w 10000"/>
                  <a:gd name="connsiteY1241" fmla="*/ 2082 h 10000"/>
                  <a:gd name="connsiteX1242" fmla="*/ 8906 w 10000"/>
                  <a:gd name="connsiteY1242" fmla="*/ 1946 h 10000"/>
                  <a:gd name="connsiteX1243" fmla="*/ 8801 w 10000"/>
                  <a:gd name="connsiteY1243" fmla="*/ 1778 h 10000"/>
                  <a:gd name="connsiteX1244" fmla="*/ 8806 w 10000"/>
                  <a:gd name="connsiteY1244" fmla="*/ 1713 h 10000"/>
                  <a:gd name="connsiteX1245" fmla="*/ 8809 w 10000"/>
                  <a:gd name="connsiteY1245" fmla="*/ 1703 h 10000"/>
                  <a:gd name="connsiteX1246" fmla="*/ 8817 w 10000"/>
                  <a:gd name="connsiteY1246" fmla="*/ 1713 h 10000"/>
                  <a:gd name="connsiteX1247" fmla="*/ 8834 w 10000"/>
                  <a:gd name="connsiteY1247" fmla="*/ 1729 h 10000"/>
                  <a:gd name="connsiteX1248" fmla="*/ 8839 w 10000"/>
                  <a:gd name="connsiteY1248" fmla="*/ 1729 h 10000"/>
                  <a:gd name="connsiteX1249" fmla="*/ 8848 w 10000"/>
                  <a:gd name="connsiteY1249" fmla="*/ 1723 h 10000"/>
                  <a:gd name="connsiteX1250" fmla="*/ 8850 w 10000"/>
                  <a:gd name="connsiteY1250" fmla="*/ 1703 h 10000"/>
                  <a:gd name="connsiteX1251" fmla="*/ 8850 w 10000"/>
                  <a:gd name="connsiteY1251" fmla="*/ 1684 h 10000"/>
                  <a:gd name="connsiteX1252" fmla="*/ 8850 w 10000"/>
                  <a:gd name="connsiteY1252" fmla="*/ 1648 h 10000"/>
                  <a:gd name="connsiteX1253" fmla="*/ 8881 w 10000"/>
                  <a:gd name="connsiteY1253" fmla="*/ 1571 h 10000"/>
                  <a:gd name="connsiteX1254" fmla="*/ 8895 w 10000"/>
                  <a:gd name="connsiteY1254" fmla="*/ 1541 h 10000"/>
                  <a:gd name="connsiteX1255" fmla="*/ 8895 w 10000"/>
                  <a:gd name="connsiteY1255" fmla="*/ 1525 h 10000"/>
                  <a:gd name="connsiteX1256" fmla="*/ 8881 w 10000"/>
                  <a:gd name="connsiteY1256" fmla="*/ 1516 h 10000"/>
                  <a:gd name="connsiteX1257" fmla="*/ 8864 w 10000"/>
                  <a:gd name="connsiteY1257" fmla="*/ 1522 h 10000"/>
                  <a:gd name="connsiteX1258" fmla="*/ 8850 w 10000"/>
                  <a:gd name="connsiteY1258" fmla="*/ 1535 h 10000"/>
                  <a:gd name="connsiteX1259" fmla="*/ 8834 w 10000"/>
                  <a:gd name="connsiteY1259" fmla="*/ 1571 h 10000"/>
                  <a:gd name="connsiteX1260" fmla="*/ 8825 w 10000"/>
                  <a:gd name="connsiteY1260" fmla="*/ 1587 h 10000"/>
                  <a:gd name="connsiteX1261" fmla="*/ 8776 w 10000"/>
                  <a:gd name="connsiteY1261" fmla="*/ 1571 h 10000"/>
                  <a:gd name="connsiteX1262" fmla="*/ 8745 w 10000"/>
                  <a:gd name="connsiteY1262" fmla="*/ 1580 h 10000"/>
                  <a:gd name="connsiteX1263" fmla="*/ 8720 w 10000"/>
                  <a:gd name="connsiteY1263" fmla="*/ 1587 h 10000"/>
                  <a:gd name="connsiteX1264" fmla="*/ 8709 w 10000"/>
                  <a:gd name="connsiteY1264" fmla="*/ 1609 h 10000"/>
                  <a:gd name="connsiteX1265" fmla="*/ 8693 w 10000"/>
                  <a:gd name="connsiteY1265" fmla="*/ 1616 h 10000"/>
                  <a:gd name="connsiteX1266" fmla="*/ 8684 w 10000"/>
                  <a:gd name="connsiteY1266" fmla="*/ 1639 h 10000"/>
                  <a:gd name="connsiteX1267" fmla="*/ 8684 w 10000"/>
                  <a:gd name="connsiteY1267" fmla="*/ 1658 h 10000"/>
                  <a:gd name="connsiteX1268" fmla="*/ 8665 w 10000"/>
                  <a:gd name="connsiteY1268" fmla="*/ 1655 h 10000"/>
                  <a:gd name="connsiteX1269" fmla="*/ 8665 w 10000"/>
                  <a:gd name="connsiteY1269" fmla="*/ 1645 h 10000"/>
                  <a:gd name="connsiteX1270" fmla="*/ 8665 w 10000"/>
                  <a:gd name="connsiteY1270" fmla="*/ 1626 h 10000"/>
                  <a:gd name="connsiteX1271" fmla="*/ 8676 w 10000"/>
                  <a:gd name="connsiteY1271" fmla="*/ 1609 h 10000"/>
                  <a:gd name="connsiteX1272" fmla="*/ 8679 w 10000"/>
                  <a:gd name="connsiteY1272" fmla="*/ 1597 h 10000"/>
                  <a:gd name="connsiteX1273" fmla="*/ 8687 w 10000"/>
                  <a:gd name="connsiteY1273" fmla="*/ 1577 h 10000"/>
                  <a:gd name="connsiteX1274" fmla="*/ 8695 w 10000"/>
                  <a:gd name="connsiteY1274" fmla="*/ 1554 h 10000"/>
                  <a:gd name="connsiteX1275" fmla="*/ 8709 w 10000"/>
                  <a:gd name="connsiteY1275" fmla="*/ 1532 h 10000"/>
                  <a:gd name="connsiteX1276" fmla="*/ 8704 w 10000"/>
                  <a:gd name="connsiteY1276" fmla="*/ 1512 h 10000"/>
                  <a:gd name="connsiteX1277" fmla="*/ 8695 w 10000"/>
                  <a:gd name="connsiteY1277" fmla="*/ 1503 h 10000"/>
                  <a:gd name="connsiteX1278" fmla="*/ 8684 w 10000"/>
                  <a:gd name="connsiteY1278" fmla="*/ 1503 h 10000"/>
                  <a:gd name="connsiteX1279" fmla="*/ 8670 w 10000"/>
                  <a:gd name="connsiteY1279" fmla="*/ 1525 h 10000"/>
                  <a:gd name="connsiteX1280" fmla="*/ 8665 w 10000"/>
                  <a:gd name="connsiteY1280" fmla="*/ 1545 h 10000"/>
                  <a:gd name="connsiteX1281" fmla="*/ 8654 w 10000"/>
                  <a:gd name="connsiteY1281" fmla="*/ 1567 h 10000"/>
                  <a:gd name="connsiteX1282" fmla="*/ 8648 w 10000"/>
                  <a:gd name="connsiteY1282" fmla="*/ 1587 h 10000"/>
                  <a:gd name="connsiteX1283" fmla="*/ 8640 w 10000"/>
                  <a:gd name="connsiteY1283" fmla="*/ 1629 h 10000"/>
                  <a:gd name="connsiteX1284" fmla="*/ 8620 w 10000"/>
                  <a:gd name="connsiteY1284" fmla="*/ 1635 h 10000"/>
                  <a:gd name="connsiteX1285" fmla="*/ 8612 w 10000"/>
                  <a:gd name="connsiteY1285" fmla="*/ 1635 h 10000"/>
                  <a:gd name="connsiteX1286" fmla="*/ 8604 w 10000"/>
                  <a:gd name="connsiteY1286" fmla="*/ 1626 h 10000"/>
                  <a:gd name="connsiteX1287" fmla="*/ 8596 w 10000"/>
                  <a:gd name="connsiteY1287" fmla="*/ 1616 h 10000"/>
                  <a:gd name="connsiteX1288" fmla="*/ 8596 w 10000"/>
                  <a:gd name="connsiteY1288" fmla="*/ 1580 h 10000"/>
                  <a:gd name="connsiteX1289" fmla="*/ 8587 w 10000"/>
                  <a:gd name="connsiteY1289" fmla="*/ 1545 h 10000"/>
                  <a:gd name="connsiteX1290" fmla="*/ 8565 w 10000"/>
                  <a:gd name="connsiteY1290" fmla="*/ 1516 h 10000"/>
                  <a:gd name="connsiteX1291" fmla="*/ 8543 w 10000"/>
                  <a:gd name="connsiteY1291" fmla="*/ 1512 h 10000"/>
                  <a:gd name="connsiteX1292" fmla="*/ 8518 w 10000"/>
                  <a:gd name="connsiteY1292" fmla="*/ 1532 h 10000"/>
                  <a:gd name="connsiteX1293" fmla="*/ 8476 w 10000"/>
                  <a:gd name="connsiteY1293" fmla="*/ 1567 h 10000"/>
                  <a:gd name="connsiteX1294" fmla="*/ 8454 w 10000"/>
                  <a:gd name="connsiteY1294" fmla="*/ 1551 h 10000"/>
                  <a:gd name="connsiteX1295" fmla="*/ 8402 w 10000"/>
                  <a:gd name="connsiteY1295" fmla="*/ 1493 h 10000"/>
                  <a:gd name="connsiteX1296" fmla="*/ 8371 w 10000"/>
                  <a:gd name="connsiteY1296" fmla="*/ 1428 h 10000"/>
                  <a:gd name="connsiteX1297" fmla="*/ 8072 w 10000"/>
                  <a:gd name="connsiteY1297" fmla="*/ 1422 h 10000"/>
                  <a:gd name="connsiteX1298" fmla="*/ 7823 w 10000"/>
                  <a:gd name="connsiteY1298" fmla="*/ 1279 h 10000"/>
                  <a:gd name="connsiteX1299" fmla="*/ 7587 w 10000"/>
                  <a:gd name="connsiteY1299" fmla="*/ 1133 h 10000"/>
                  <a:gd name="connsiteX1300" fmla="*/ 7526 w 10000"/>
                  <a:gd name="connsiteY1300" fmla="*/ 1098 h 10000"/>
                  <a:gd name="connsiteX1301" fmla="*/ 7346 w 10000"/>
                  <a:gd name="connsiteY1301" fmla="*/ 991 h 10000"/>
                  <a:gd name="connsiteX1302" fmla="*/ 7321 w 10000"/>
                  <a:gd name="connsiteY1302" fmla="*/ 959 h 10000"/>
                  <a:gd name="connsiteX1303" fmla="*/ 7307 w 10000"/>
                  <a:gd name="connsiteY1303" fmla="*/ 871 h 10000"/>
                  <a:gd name="connsiteX1304" fmla="*/ 7224 w 10000"/>
                  <a:gd name="connsiteY1304" fmla="*/ 816 h 10000"/>
                  <a:gd name="connsiteX1305" fmla="*/ 7147 w 10000"/>
                  <a:gd name="connsiteY1305" fmla="*/ 787 h 10000"/>
                  <a:gd name="connsiteX1306" fmla="*/ 7080 w 10000"/>
                  <a:gd name="connsiteY1306" fmla="*/ 742 h 10000"/>
                  <a:gd name="connsiteX1307" fmla="*/ 7069 w 10000"/>
                  <a:gd name="connsiteY1307" fmla="*/ 767 h 10000"/>
                  <a:gd name="connsiteX1308" fmla="*/ 7033 w 10000"/>
                  <a:gd name="connsiteY1308" fmla="*/ 787 h 10000"/>
                  <a:gd name="connsiteX1309" fmla="*/ 6820 w 10000"/>
                  <a:gd name="connsiteY1309" fmla="*/ 878 h 10000"/>
                  <a:gd name="connsiteX1310" fmla="*/ 6726 w 10000"/>
                  <a:gd name="connsiteY1310" fmla="*/ 897 h 10000"/>
                  <a:gd name="connsiteX1311" fmla="*/ 6626 w 10000"/>
                  <a:gd name="connsiteY1311" fmla="*/ 955 h 10000"/>
                  <a:gd name="connsiteX1312" fmla="*/ 6582 w 10000"/>
                  <a:gd name="connsiteY1312" fmla="*/ 946 h 10000"/>
                  <a:gd name="connsiteX1313" fmla="*/ 6571 w 10000"/>
                  <a:gd name="connsiteY1313" fmla="*/ 955 h 10000"/>
                  <a:gd name="connsiteX1314" fmla="*/ 6507 w 10000"/>
                  <a:gd name="connsiteY1314" fmla="*/ 975 h 10000"/>
                  <a:gd name="connsiteX1315" fmla="*/ 6485 w 10000"/>
                  <a:gd name="connsiteY1315" fmla="*/ 975 h 10000"/>
                  <a:gd name="connsiteX1316" fmla="*/ 6476 w 10000"/>
                  <a:gd name="connsiteY1316" fmla="*/ 965 h 10000"/>
                  <a:gd name="connsiteX1317" fmla="*/ 6474 w 10000"/>
                  <a:gd name="connsiteY1317" fmla="*/ 936 h 10000"/>
                  <a:gd name="connsiteX1318" fmla="*/ 6452 w 10000"/>
                  <a:gd name="connsiteY1318" fmla="*/ 887 h 10000"/>
                  <a:gd name="connsiteX1319" fmla="*/ 6352 w 10000"/>
                  <a:gd name="connsiteY1319" fmla="*/ 767 h 10000"/>
                  <a:gd name="connsiteX1320" fmla="*/ 6313 w 10000"/>
                  <a:gd name="connsiteY1320" fmla="*/ 732 h 10000"/>
                  <a:gd name="connsiteX1321" fmla="*/ 6296 w 10000"/>
                  <a:gd name="connsiteY1321" fmla="*/ 690 h 10000"/>
                  <a:gd name="connsiteX1322" fmla="*/ 6271 w 10000"/>
                  <a:gd name="connsiteY1322" fmla="*/ 664 h 10000"/>
                  <a:gd name="connsiteX1323" fmla="*/ 6266 w 10000"/>
                  <a:gd name="connsiteY1323" fmla="*/ 654 h 10000"/>
                  <a:gd name="connsiteX1324" fmla="*/ 6111 w 10000"/>
                  <a:gd name="connsiteY1324" fmla="*/ 398 h 10000"/>
                  <a:gd name="connsiteX1325" fmla="*/ 5903 w 10000"/>
                  <a:gd name="connsiteY1325" fmla="*/ 408 h 10000"/>
                  <a:gd name="connsiteX1326" fmla="*/ 5837 w 10000"/>
                  <a:gd name="connsiteY1326" fmla="*/ 427 h 10000"/>
                  <a:gd name="connsiteX1327" fmla="*/ 5756 w 10000"/>
                  <a:gd name="connsiteY1327" fmla="*/ 453 h 10000"/>
                  <a:gd name="connsiteX1328" fmla="*/ 5681 w 10000"/>
                  <a:gd name="connsiteY1328" fmla="*/ 453 h 10000"/>
                  <a:gd name="connsiteX1329" fmla="*/ 5609 w 10000"/>
                  <a:gd name="connsiteY1329" fmla="*/ 447 h 10000"/>
                  <a:gd name="connsiteX1330" fmla="*/ 5554 w 10000"/>
                  <a:gd name="connsiteY1330" fmla="*/ 304 h 10000"/>
                  <a:gd name="connsiteX1331" fmla="*/ 5529 w 10000"/>
                  <a:gd name="connsiteY1331" fmla="*/ 301 h 10000"/>
                  <a:gd name="connsiteX1332" fmla="*/ 5393 w 10000"/>
                  <a:gd name="connsiteY1332" fmla="*/ 256 h 10000"/>
                  <a:gd name="connsiteX1333" fmla="*/ 5366 w 10000"/>
                  <a:gd name="connsiteY1333" fmla="*/ 220 h 10000"/>
                  <a:gd name="connsiteX1334" fmla="*/ 5249 w 10000"/>
                  <a:gd name="connsiteY1334" fmla="*/ 155 h 10000"/>
                  <a:gd name="connsiteX1335" fmla="*/ 5141 w 10000"/>
                  <a:gd name="connsiteY1335" fmla="*/ 52 h 10000"/>
                  <a:gd name="connsiteX1336" fmla="*/ 5116 w 10000"/>
                  <a:gd name="connsiteY1336" fmla="*/ 3 h 10000"/>
                  <a:gd name="connsiteX1337" fmla="*/ 5061 w 10000"/>
                  <a:gd name="connsiteY1337" fmla="*/ 0 h 10000"/>
                  <a:gd name="connsiteX1338" fmla="*/ 5036 w 10000"/>
                  <a:gd name="connsiteY1338" fmla="*/ 32 h 10000"/>
                  <a:gd name="connsiteX1339" fmla="*/ 4942 w 10000"/>
                  <a:gd name="connsiteY1339" fmla="*/ 133 h 10000"/>
                  <a:gd name="connsiteX1340" fmla="*/ 4900 w 10000"/>
                  <a:gd name="connsiteY1340" fmla="*/ 217 h 10000"/>
                  <a:gd name="connsiteX1341" fmla="*/ 4861 w 10000"/>
                  <a:gd name="connsiteY1341" fmla="*/ 198 h 10000"/>
                  <a:gd name="connsiteX1342" fmla="*/ 4795 w 10000"/>
                  <a:gd name="connsiteY1342" fmla="*/ 68 h 10000"/>
                  <a:gd name="connsiteX1343" fmla="*/ 4778 w 10000"/>
                  <a:gd name="connsiteY1343" fmla="*/ 62 h 10000"/>
                  <a:gd name="connsiteX1344" fmla="*/ 4765 w 10000"/>
                  <a:gd name="connsiteY1344" fmla="*/ 62 h 10000"/>
                  <a:gd name="connsiteX1345" fmla="*/ 4748 w 10000"/>
                  <a:gd name="connsiteY1345" fmla="*/ 68 h 10000"/>
                  <a:gd name="connsiteX1346" fmla="*/ 4673 w 10000"/>
                  <a:gd name="connsiteY1346" fmla="*/ 136 h 10000"/>
                  <a:gd name="connsiteX1347" fmla="*/ 4632 w 10000"/>
                  <a:gd name="connsiteY1347" fmla="*/ 201 h 10000"/>
                  <a:gd name="connsiteX1348" fmla="*/ 4623 w 10000"/>
                  <a:gd name="connsiteY1348" fmla="*/ 210 h 10000"/>
                  <a:gd name="connsiteX1349" fmla="*/ 4579 w 10000"/>
                  <a:gd name="connsiteY1349" fmla="*/ 220 h 10000"/>
                  <a:gd name="connsiteX1350" fmla="*/ 4479 w 10000"/>
                  <a:gd name="connsiteY1350" fmla="*/ 198 h 10000"/>
                  <a:gd name="connsiteX1351" fmla="*/ 4402 w 10000"/>
                  <a:gd name="connsiteY1351" fmla="*/ 165 h 10000"/>
                  <a:gd name="connsiteX1352" fmla="*/ 4374 w 10000"/>
                  <a:gd name="connsiteY1352" fmla="*/ 165 h 10000"/>
                  <a:gd name="connsiteX1353" fmla="*/ 4335 w 10000"/>
                  <a:gd name="connsiteY1353" fmla="*/ 172 h 10000"/>
                  <a:gd name="connsiteX1354" fmla="*/ 4302 w 10000"/>
                  <a:gd name="connsiteY1354" fmla="*/ 188 h 10000"/>
                  <a:gd name="connsiteX1355" fmla="*/ 4271 w 10000"/>
                  <a:gd name="connsiteY1355" fmla="*/ 220 h 10000"/>
                  <a:gd name="connsiteX1356" fmla="*/ 4238 w 10000"/>
                  <a:gd name="connsiteY1356" fmla="*/ 240 h 10000"/>
                  <a:gd name="connsiteX1357" fmla="*/ 4324 w 10000"/>
                  <a:gd name="connsiteY1357" fmla="*/ 1289 h 10000"/>
                  <a:gd name="connsiteX1358" fmla="*/ 3521 w 10000"/>
                  <a:gd name="connsiteY1358" fmla="*/ 7730 h 10000"/>
                  <a:gd name="connsiteX1359" fmla="*/ 3554 w 10000"/>
                  <a:gd name="connsiteY1359" fmla="*/ 7740 h 10000"/>
                  <a:gd name="connsiteX1360" fmla="*/ 3560 w 10000"/>
                  <a:gd name="connsiteY1360" fmla="*/ 7749 h 10000"/>
                  <a:gd name="connsiteX1361" fmla="*/ 3562 w 10000"/>
                  <a:gd name="connsiteY1361" fmla="*/ 7759 h 10000"/>
                  <a:gd name="connsiteX1362" fmla="*/ 3573 w 10000"/>
                  <a:gd name="connsiteY1362" fmla="*/ 7766 h 10000"/>
                  <a:gd name="connsiteX1363" fmla="*/ 3584 w 10000"/>
                  <a:gd name="connsiteY1363" fmla="*/ 7759 h 10000"/>
                  <a:gd name="connsiteX1364" fmla="*/ 3598 w 10000"/>
                  <a:gd name="connsiteY1364" fmla="*/ 7743 h 10000"/>
                  <a:gd name="connsiteX1365" fmla="*/ 3609 w 10000"/>
                  <a:gd name="connsiteY1365" fmla="*/ 7756 h 10000"/>
                  <a:gd name="connsiteX1366" fmla="*/ 3623 w 10000"/>
                  <a:gd name="connsiteY1366" fmla="*/ 7733 h 10000"/>
                  <a:gd name="connsiteX1367" fmla="*/ 3632 w 10000"/>
                  <a:gd name="connsiteY1367" fmla="*/ 7730 h 10000"/>
                  <a:gd name="connsiteX1368" fmla="*/ 3634 w 10000"/>
                  <a:gd name="connsiteY1368" fmla="*/ 7730 h 10000"/>
                  <a:gd name="connsiteX1369" fmla="*/ 3643 w 10000"/>
                  <a:gd name="connsiteY1369" fmla="*/ 7730 h 10000"/>
                  <a:gd name="connsiteX1370" fmla="*/ 3657 w 10000"/>
                  <a:gd name="connsiteY1370" fmla="*/ 7733 h 10000"/>
                  <a:gd name="connsiteX1371" fmla="*/ 3670 w 10000"/>
                  <a:gd name="connsiteY1371" fmla="*/ 7730 h 10000"/>
                  <a:gd name="connsiteX1372" fmla="*/ 3687 w 10000"/>
                  <a:gd name="connsiteY1372" fmla="*/ 7730 h 10000"/>
                  <a:gd name="connsiteX1373" fmla="*/ 3690 w 10000"/>
                  <a:gd name="connsiteY1373" fmla="*/ 7730 h 10000"/>
                  <a:gd name="connsiteX1374" fmla="*/ 3704 w 10000"/>
                  <a:gd name="connsiteY1374" fmla="*/ 7740 h 10000"/>
                  <a:gd name="connsiteX1375" fmla="*/ 3712 w 10000"/>
                  <a:gd name="connsiteY1375" fmla="*/ 7743 h 10000"/>
                  <a:gd name="connsiteX1376" fmla="*/ 3723 w 10000"/>
                  <a:gd name="connsiteY1376" fmla="*/ 7749 h 10000"/>
                  <a:gd name="connsiteX1377" fmla="*/ 3729 w 10000"/>
                  <a:gd name="connsiteY1377" fmla="*/ 7749 h 10000"/>
                  <a:gd name="connsiteX1378" fmla="*/ 3729 w 10000"/>
                  <a:gd name="connsiteY1378" fmla="*/ 7743 h 10000"/>
                  <a:gd name="connsiteX1379" fmla="*/ 3745 w 10000"/>
                  <a:gd name="connsiteY1379" fmla="*/ 7740 h 10000"/>
                  <a:gd name="connsiteX1380" fmla="*/ 3753 w 10000"/>
                  <a:gd name="connsiteY1380" fmla="*/ 7730 h 10000"/>
                  <a:gd name="connsiteX1381" fmla="*/ 3762 w 10000"/>
                  <a:gd name="connsiteY1381" fmla="*/ 7720 h 10000"/>
                  <a:gd name="connsiteX1382" fmla="*/ 3776 w 10000"/>
                  <a:gd name="connsiteY1382" fmla="*/ 7710 h 10000"/>
                  <a:gd name="connsiteX1383" fmla="*/ 3784 w 10000"/>
                  <a:gd name="connsiteY1383" fmla="*/ 7701 h 10000"/>
                  <a:gd name="connsiteX1384" fmla="*/ 3792 w 10000"/>
                  <a:gd name="connsiteY1384" fmla="*/ 7694 h 10000"/>
                  <a:gd name="connsiteX1385" fmla="*/ 3801 w 10000"/>
                  <a:gd name="connsiteY1385" fmla="*/ 7685 h 10000"/>
                  <a:gd name="connsiteX1386" fmla="*/ 3803 w 10000"/>
                  <a:gd name="connsiteY1386" fmla="*/ 7685 h 10000"/>
                  <a:gd name="connsiteX1387" fmla="*/ 3809 w 10000"/>
                  <a:gd name="connsiteY1387" fmla="*/ 7685 h 10000"/>
                  <a:gd name="connsiteX1388" fmla="*/ 3817 w 10000"/>
                  <a:gd name="connsiteY1388" fmla="*/ 7691 h 10000"/>
                  <a:gd name="connsiteX1389" fmla="*/ 3817 w 10000"/>
                  <a:gd name="connsiteY1389" fmla="*/ 7694 h 10000"/>
                  <a:gd name="connsiteX1390" fmla="*/ 3812 w 10000"/>
                  <a:gd name="connsiteY1390" fmla="*/ 7714 h 10000"/>
                  <a:gd name="connsiteX1391" fmla="*/ 3795 w 10000"/>
                  <a:gd name="connsiteY1391" fmla="*/ 7733 h 10000"/>
                  <a:gd name="connsiteX1392" fmla="*/ 3778 w 10000"/>
                  <a:gd name="connsiteY1392" fmla="*/ 7756 h 10000"/>
                  <a:gd name="connsiteX1393" fmla="*/ 3762 w 10000"/>
                  <a:gd name="connsiteY1393" fmla="*/ 7775 h 10000"/>
                  <a:gd name="connsiteX1394" fmla="*/ 3748 w 10000"/>
                  <a:gd name="connsiteY1394" fmla="*/ 7775 h 10000"/>
                  <a:gd name="connsiteX1395" fmla="*/ 3737 w 10000"/>
                  <a:gd name="connsiteY1395" fmla="*/ 7778 h 10000"/>
                  <a:gd name="connsiteX1396" fmla="*/ 3723 w 10000"/>
                  <a:gd name="connsiteY1396" fmla="*/ 7778 h 10000"/>
                  <a:gd name="connsiteX1397" fmla="*/ 3720 w 10000"/>
                  <a:gd name="connsiteY1397" fmla="*/ 7785 h 10000"/>
                  <a:gd name="connsiteX1398" fmla="*/ 3715 w 10000"/>
                  <a:gd name="connsiteY1398" fmla="*/ 7788 h 10000"/>
                  <a:gd name="connsiteX1399" fmla="*/ 3704 w 10000"/>
                  <a:gd name="connsiteY1399" fmla="*/ 7804 h 10000"/>
                  <a:gd name="connsiteX1400" fmla="*/ 3690 w 10000"/>
                  <a:gd name="connsiteY1400" fmla="*/ 7804 h 10000"/>
                  <a:gd name="connsiteX1401" fmla="*/ 3681 w 10000"/>
                  <a:gd name="connsiteY1401" fmla="*/ 7804 h 10000"/>
                  <a:gd name="connsiteX1402" fmla="*/ 3673 w 10000"/>
                  <a:gd name="connsiteY1402" fmla="*/ 7824 h 10000"/>
                  <a:gd name="connsiteX1403" fmla="*/ 3670 w 10000"/>
                  <a:gd name="connsiteY1403" fmla="*/ 7847 h 10000"/>
                  <a:gd name="connsiteX1404" fmla="*/ 3673 w 10000"/>
                  <a:gd name="connsiteY1404" fmla="*/ 7866 h 10000"/>
                  <a:gd name="connsiteX1405" fmla="*/ 3679 w 10000"/>
                  <a:gd name="connsiteY1405" fmla="*/ 7872 h 10000"/>
                  <a:gd name="connsiteX1406" fmla="*/ 3687 w 10000"/>
                  <a:gd name="connsiteY1406" fmla="*/ 7879 h 10000"/>
                  <a:gd name="connsiteX1407" fmla="*/ 3695 w 10000"/>
                  <a:gd name="connsiteY1407" fmla="*/ 7882 h 10000"/>
                  <a:gd name="connsiteX1408" fmla="*/ 3704 w 10000"/>
                  <a:gd name="connsiteY1408" fmla="*/ 7898 h 10000"/>
                  <a:gd name="connsiteX1409" fmla="*/ 3712 w 10000"/>
                  <a:gd name="connsiteY1409" fmla="*/ 7918 h 10000"/>
                  <a:gd name="connsiteX1410" fmla="*/ 3715 w 10000"/>
                  <a:gd name="connsiteY1410" fmla="*/ 7931 h 10000"/>
                  <a:gd name="connsiteX1411" fmla="*/ 3723 w 10000"/>
                  <a:gd name="connsiteY1411" fmla="*/ 7960 h 10000"/>
                  <a:gd name="connsiteX1412" fmla="*/ 3720 w 10000"/>
                  <a:gd name="connsiteY1412" fmla="*/ 7970 h 10000"/>
                  <a:gd name="connsiteX1413" fmla="*/ 3712 w 10000"/>
                  <a:gd name="connsiteY1413" fmla="*/ 8005 h 10000"/>
                  <a:gd name="connsiteX1414" fmla="*/ 3706 w 10000"/>
                  <a:gd name="connsiteY1414" fmla="*/ 8021 h 10000"/>
                  <a:gd name="connsiteX1415" fmla="*/ 3712 w 10000"/>
                  <a:gd name="connsiteY1415" fmla="*/ 8044 h 10000"/>
                  <a:gd name="connsiteX1416" fmla="*/ 3712 w 10000"/>
                  <a:gd name="connsiteY1416" fmla="*/ 8051 h 10000"/>
                  <a:gd name="connsiteX1417" fmla="*/ 3729 w 10000"/>
                  <a:gd name="connsiteY1417" fmla="*/ 8060 h 10000"/>
                  <a:gd name="connsiteX1418" fmla="*/ 3737 w 10000"/>
                  <a:gd name="connsiteY1418" fmla="*/ 8063 h 10000"/>
                  <a:gd name="connsiteX1419" fmla="*/ 3748 w 10000"/>
                  <a:gd name="connsiteY1419" fmla="*/ 8070 h 10000"/>
                  <a:gd name="connsiteX1420" fmla="*/ 3767 w 10000"/>
                  <a:gd name="connsiteY1420" fmla="*/ 8106 h 10000"/>
                  <a:gd name="connsiteX1421" fmla="*/ 3770 w 10000"/>
                  <a:gd name="connsiteY1421" fmla="*/ 8119 h 10000"/>
                  <a:gd name="connsiteX1422" fmla="*/ 3787 w 10000"/>
                  <a:gd name="connsiteY1422" fmla="*/ 8157 h 10000"/>
                  <a:gd name="connsiteX1423" fmla="*/ 3787 w 10000"/>
                  <a:gd name="connsiteY1423" fmla="*/ 8174 h 10000"/>
                  <a:gd name="connsiteX1424" fmla="*/ 3776 w 10000"/>
                  <a:gd name="connsiteY1424" fmla="*/ 8203 h 10000"/>
                  <a:gd name="connsiteX1425" fmla="*/ 3767 w 10000"/>
                  <a:gd name="connsiteY1425" fmla="*/ 8193 h 10000"/>
                  <a:gd name="connsiteX1426" fmla="*/ 3767 w 10000"/>
                  <a:gd name="connsiteY1426" fmla="*/ 8174 h 10000"/>
                  <a:gd name="connsiteX1427" fmla="*/ 3762 w 10000"/>
                  <a:gd name="connsiteY1427" fmla="*/ 8157 h 10000"/>
                  <a:gd name="connsiteX1428" fmla="*/ 3753 w 10000"/>
                  <a:gd name="connsiteY1428" fmla="*/ 8148 h 10000"/>
                  <a:gd name="connsiteX1429" fmla="*/ 3740 w 10000"/>
                  <a:gd name="connsiteY1429" fmla="*/ 8154 h 10000"/>
                  <a:gd name="connsiteX1430" fmla="*/ 3731 w 10000"/>
                  <a:gd name="connsiteY1430" fmla="*/ 8138 h 10000"/>
                  <a:gd name="connsiteX1431" fmla="*/ 3729 w 10000"/>
                  <a:gd name="connsiteY1431" fmla="*/ 8125 h 10000"/>
                  <a:gd name="connsiteX1432" fmla="*/ 3712 w 10000"/>
                  <a:gd name="connsiteY1432" fmla="*/ 8115 h 10000"/>
                  <a:gd name="connsiteX1433" fmla="*/ 3704 w 10000"/>
                  <a:gd name="connsiteY1433" fmla="*/ 8109 h 10000"/>
                  <a:gd name="connsiteX1434" fmla="*/ 3687 w 10000"/>
                  <a:gd name="connsiteY1434" fmla="*/ 8099 h 10000"/>
                  <a:gd name="connsiteX1435" fmla="*/ 3673 w 10000"/>
                  <a:gd name="connsiteY1435" fmla="*/ 8093 h 10000"/>
                  <a:gd name="connsiteX1436" fmla="*/ 3665 w 10000"/>
                  <a:gd name="connsiteY1436" fmla="*/ 8083 h 10000"/>
                  <a:gd name="connsiteX1437" fmla="*/ 3648 w 10000"/>
                  <a:gd name="connsiteY1437" fmla="*/ 8073 h 10000"/>
                  <a:gd name="connsiteX1438" fmla="*/ 3643 w 10000"/>
                  <a:gd name="connsiteY1438" fmla="*/ 8063 h 10000"/>
                  <a:gd name="connsiteX1439" fmla="*/ 3632 w 10000"/>
                  <a:gd name="connsiteY1439" fmla="*/ 8054 h 10000"/>
                  <a:gd name="connsiteX1440" fmla="*/ 3623 w 10000"/>
                  <a:gd name="connsiteY1440" fmla="*/ 8060 h 10000"/>
                  <a:gd name="connsiteX1441" fmla="*/ 3615 w 10000"/>
                  <a:gd name="connsiteY1441" fmla="*/ 8070 h 10000"/>
                  <a:gd name="connsiteX1442" fmla="*/ 3607 w 10000"/>
                  <a:gd name="connsiteY1442" fmla="*/ 8083 h 10000"/>
                  <a:gd name="connsiteX1443" fmla="*/ 3607 w 10000"/>
                  <a:gd name="connsiteY1443" fmla="*/ 8099 h 10000"/>
                  <a:gd name="connsiteX1444" fmla="*/ 3607 w 10000"/>
                  <a:gd name="connsiteY1444" fmla="*/ 8125 h 10000"/>
                  <a:gd name="connsiteX1445" fmla="*/ 3601 w 10000"/>
                  <a:gd name="connsiteY1445" fmla="*/ 8148 h 10000"/>
                  <a:gd name="connsiteX1446" fmla="*/ 3584 w 10000"/>
                  <a:gd name="connsiteY1446" fmla="*/ 8154 h 10000"/>
                  <a:gd name="connsiteX1447" fmla="*/ 3573 w 10000"/>
                  <a:gd name="connsiteY1447" fmla="*/ 8154 h 10000"/>
                  <a:gd name="connsiteX1448" fmla="*/ 3560 w 10000"/>
                  <a:gd name="connsiteY1448" fmla="*/ 8138 h 10000"/>
                  <a:gd name="connsiteX1449" fmla="*/ 3551 w 10000"/>
                  <a:gd name="connsiteY1449" fmla="*/ 8119 h 10000"/>
                  <a:gd name="connsiteX1450" fmla="*/ 3535 w 10000"/>
                  <a:gd name="connsiteY1450" fmla="*/ 8099 h 10000"/>
                  <a:gd name="connsiteX1451" fmla="*/ 3504 w 10000"/>
                  <a:gd name="connsiteY1451" fmla="*/ 8073 h 10000"/>
                  <a:gd name="connsiteX1452" fmla="*/ 3493 w 10000"/>
                  <a:gd name="connsiteY1452" fmla="*/ 8051 h 10000"/>
                  <a:gd name="connsiteX1453" fmla="*/ 3488 w 10000"/>
                  <a:gd name="connsiteY1453" fmla="*/ 8034 h 10000"/>
                  <a:gd name="connsiteX1454" fmla="*/ 3488 w 10000"/>
                  <a:gd name="connsiteY1454" fmla="*/ 8012 h 10000"/>
                  <a:gd name="connsiteX1455" fmla="*/ 3488 w 10000"/>
                  <a:gd name="connsiteY1455" fmla="*/ 8005 h 10000"/>
                  <a:gd name="connsiteX1456" fmla="*/ 3496 w 10000"/>
                  <a:gd name="connsiteY1456" fmla="*/ 8002 h 10000"/>
                  <a:gd name="connsiteX1457" fmla="*/ 3501 w 10000"/>
                  <a:gd name="connsiteY1457" fmla="*/ 7992 h 10000"/>
                  <a:gd name="connsiteX1458" fmla="*/ 3504 w 10000"/>
                  <a:gd name="connsiteY1458" fmla="*/ 7966 h 10000"/>
                  <a:gd name="connsiteX1459" fmla="*/ 3501 w 10000"/>
                  <a:gd name="connsiteY1459" fmla="*/ 7940 h 10000"/>
                  <a:gd name="connsiteX1460" fmla="*/ 3485 w 10000"/>
                  <a:gd name="connsiteY1460" fmla="*/ 7918 h 10000"/>
                  <a:gd name="connsiteX1461" fmla="*/ 3465 w 10000"/>
                  <a:gd name="connsiteY1461" fmla="*/ 7892 h 10000"/>
                  <a:gd name="connsiteX1462" fmla="*/ 3457 w 10000"/>
                  <a:gd name="connsiteY1462" fmla="*/ 7872 h 10000"/>
                  <a:gd name="connsiteX1463" fmla="*/ 3449 w 10000"/>
                  <a:gd name="connsiteY1463" fmla="*/ 7847 h 10000"/>
                  <a:gd name="connsiteX1464" fmla="*/ 3446 w 10000"/>
                  <a:gd name="connsiteY1464" fmla="*/ 7827 h 10000"/>
                  <a:gd name="connsiteX1465" fmla="*/ 3457 w 10000"/>
                  <a:gd name="connsiteY1465" fmla="*/ 7808 h 10000"/>
                  <a:gd name="connsiteX1466" fmla="*/ 3465 w 10000"/>
                  <a:gd name="connsiteY1466" fmla="*/ 7798 h 10000"/>
                  <a:gd name="connsiteX1467" fmla="*/ 3476 w 10000"/>
                  <a:gd name="connsiteY1467" fmla="*/ 7788 h 10000"/>
                  <a:gd name="connsiteX1468" fmla="*/ 3479 w 10000"/>
                  <a:gd name="connsiteY1468" fmla="*/ 7795 h 10000"/>
                  <a:gd name="connsiteX1469" fmla="*/ 3501 w 10000"/>
                  <a:gd name="connsiteY1469" fmla="*/ 7817 h 10000"/>
                  <a:gd name="connsiteX1470" fmla="*/ 3518 w 10000"/>
                  <a:gd name="connsiteY1470" fmla="*/ 7843 h 10000"/>
                  <a:gd name="connsiteX1471" fmla="*/ 3521 w 10000"/>
                  <a:gd name="connsiteY1471" fmla="*/ 7847 h 10000"/>
                  <a:gd name="connsiteX1472" fmla="*/ 3512 w 10000"/>
                  <a:gd name="connsiteY1472" fmla="*/ 7824 h 10000"/>
                  <a:gd name="connsiteX1473" fmla="*/ 3510 w 10000"/>
                  <a:gd name="connsiteY1473" fmla="*/ 7804 h 10000"/>
                  <a:gd name="connsiteX1474" fmla="*/ 3512 w 10000"/>
                  <a:gd name="connsiteY1474" fmla="*/ 7788 h 10000"/>
                  <a:gd name="connsiteX1475" fmla="*/ 3512 w 10000"/>
                  <a:gd name="connsiteY1475" fmla="*/ 7775 h 10000"/>
                  <a:gd name="connsiteX1476" fmla="*/ 3518 w 10000"/>
                  <a:gd name="connsiteY1476" fmla="*/ 7759 h 10000"/>
                  <a:gd name="connsiteX1477" fmla="*/ 4000 w 10000"/>
                  <a:gd name="connsiteY1477" fmla="*/ 8296 h 10000"/>
                  <a:gd name="connsiteX1478" fmla="*/ 4324 w 10000"/>
                  <a:gd name="connsiteY1478" fmla="*/ 1289 h 10000"/>
                  <a:gd name="connsiteX0" fmla="*/ 4324 w 10000"/>
                  <a:gd name="connsiteY0" fmla="*/ 1289 h 10000"/>
                  <a:gd name="connsiteX1" fmla="*/ 4296 w 10000"/>
                  <a:gd name="connsiteY1" fmla="*/ 1305 h 10000"/>
                  <a:gd name="connsiteX2" fmla="*/ 4285 w 10000"/>
                  <a:gd name="connsiteY2" fmla="*/ 1279 h 10000"/>
                  <a:gd name="connsiteX3" fmla="*/ 4244 w 10000"/>
                  <a:gd name="connsiteY3" fmla="*/ 1266 h 10000"/>
                  <a:gd name="connsiteX4" fmla="*/ 4208 w 10000"/>
                  <a:gd name="connsiteY4" fmla="*/ 1286 h 10000"/>
                  <a:gd name="connsiteX5" fmla="*/ 4172 w 10000"/>
                  <a:gd name="connsiteY5" fmla="*/ 1299 h 10000"/>
                  <a:gd name="connsiteX6" fmla="*/ 4150 w 10000"/>
                  <a:gd name="connsiteY6" fmla="*/ 1308 h 10000"/>
                  <a:gd name="connsiteX7" fmla="*/ 4139 w 10000"/>
                  <a:gd name="connsiteY7" fmla="*/ 1315 h 10000"/>
                  <a:gd name="connsiteX8" fmla="*/ 4125 w 10000"/>
                  <a:gd name="connsiteY8" fmla="*/ 1315 h 10000"/>
                  <a:gd name="connsiteX9" fmla="*/ 4119 w 10000"/>
                  <a:gd name="connsiteY9" fmla="*/ 1315 h 10000"/>
                  <a:gd name="connsiteX10" fmla="*/ 4111 w 10000"/>
                  <a:gd name="connsiteY10" fmla="*/ 1308 h 10000"/>
                  <a:gd name="connsiteX11" fmla="*/ 4100 w 10000"/>
                  <a:gd name="connsiteY11" fmla="*/ 1315 h 10000"/>
                  <a:gd name="connsiteX12" fmla="*/ 4075 w 10000"/>
                  <a:gd name="connsiteY12" fmla="*/ 1315 h 10000"/>
                  <a:gd name="connsiteX13" fmla="*/ 4058 w 10000"/>
                  <a:gd name="connsiteY13" fmla="*/ 1318 h 10000"/>
                  <a:gd name="connsiteX14" fmla="*/ 4044 w 10000"/>
                  <a:gd name="connsiteY14" fmla="*/ 1315 h 10000"/>
                  <a:gd name="connsiteX15" fmla="*/ 4042 w 10000"/>
                  <a:gd name="connsiteY15" fmla="*/ 1299 h 10000"/>
                  <a:gd name="connsiteX16" fmla="*/ 4014 w 10000"/>
                  <a:gd name="connsiteY16" fmla="*/ 1308 h 10000"/>
                  <a:gd name="connsiteX17" fmla="*/ 4011 w 10000"/>
                  <a:gd name="connsiteY17" fmla="*/ 1315 h 10000"/>
                  <a:gd name="connsiteX18" fmla="*/ 4011 w 10000"/>
                  <a:gd name="connsiteY18" fmla="*/ 1341 h 10000"/>
                  <a:gd name="connsiteX19" fmla="*/ 4019 w 10000"/>
                  <a:gd name="connsiteY19" fmla="*/ 1341 h 10000"/>
                  <a:gd name="connsiteX20" fmla="*/ 3997 w 10000"/>
                  <a:gd name="connsiteY20" fmla="*/ 1363 h 10000"/>
                  <a:gd name="connsiteX21" fmla="*/ 3986 w 10000"/>
                  <a:gd name="connsiteY21" fmla="*/ 1373 h 10000"/>
                  <a:gd name="connsiteX22" fmla="*/ 3981 w 10000"/>
                  <a:gd name="connsiteY22" fmla="*/ 1389 h 10000"/>
                  <a:gd name="connsiteX23" fmla="*/ 3981 w 10000"/>
                  <a:gd name="connsiteY23" fmla="*/ 1409 h 10000"/>
                  <a:gd name="connsiteX24" fmla="*/ 3981 w 10000"/>
                  <a:gd name="connsiteY24" fmla="*/ 1438 h 10000"/>
                  <a:gd name="connsiteX25" fmla="*/ 3961 w 10000"/>
                  <a:gd name="connsiteY25" fmla="*/ 1441 h 10000"/>
                  <a:gd name="connsiteX26" fmla="*/ 3942 w 10000"/>
                  <a:gd name="connsiteY26" fmla="*/ 1441 h 10000"/>
                  <a:gd name="connsiteX27" fmla="*/ 3914 w 10000"/>
                  <a:gd name="connsiteY27" fmla="*/ 1454 h 10000"/>
                  <a:gd name="connsiteX28" fmla="*/ 3892 w 10000"/>
                  <a:gd name="connsiteY28" fmla="*/ 1467 h 10000"/>
                  <a:gd name="connsiteX29" fmla="*/ 3867 w 10000"/>
                  <a:gd name="connsiteY29" fmla="*/ 1483 h 10000"/>
                  <a:gd name="connsiteX30" fmla="*/ 3845 w 10000"/>
                  <a:gd name="connsiteY30" fmla="*/ 1467 h 10000"/>
                  <a:gd name="connsiteX31" fmla="*/ 3850 w 10000"/>
                  <a:gd name="connsiteY31" fmla="*/ 1457 h 10000"/>
                  <a:gd name="connsiteX32" fmla="*/ 3864 w 10000"/>
                  <a:gd name="connsiteY32" fmla="*/ 1441 h 10000"/>
                  <a:gd name="connsiteX33" fmla="*/ 3859 w 10000"/>
                  <a:gd name="connsiteY33" fmla="*/ 1409 h 10000"/>
                  <a:gd name="connsiteX34" fmla="*/ 3842 w 10000"/>
                  <a:gd name="connsiteY34" fmla="*/ 1383 h 10000"/>
                  <a:gd name="connsiteX35" fmla="*/ 3825 w 10000"/>
                  <a:gd name="connsiteY35" fmla="*/ 1360 h 10000"/>
                  <a:gd name="connsiteX36" fmla="*/ 3809 w 10000"/>
                  <a:gd name="connsiteY36" fmla="*/ 1318 h 10000"/>
                  <a:gd name="connsiteX37" fmla="*/ 3787 w 10000"/>
                  <a:gd name="connsiteY37" fmla="*/ 1289 h 10000"/>
                  <a:gd name="connsiteX38" fmla="*/ 3759 w 10000"/>
                  <a:gd name="connsiteY38" fmla="*/ 1266 h 10000"/>
                  <a:gd name="connsiteX39" fmla="*/ 3740 w 10000"/>
                  <a:gd name="connsiteY39" fmla="*/ 1256 h 10000"/>
                  <a:gd name="connsiteX40" fmla="*/ 3715 w 10000"/>
                  <a:gd name="connsiteY40" fmla="*/ 1250 h 10000"/>
                  <a:gd name="connsiteX41" fmla="*/ 3687 w 10000"/>
                  <a:gd name="connsiteY41" fmla="*/ 1256 h 10000"/>
                  <a:gd name="connsiteX42" fmla="*/ 3681 w 10000"/>
                  <a:gd name="connsiteY42" fmla="*/ 1260 h 10000"/>
                  <a:gd name="connsiteX43" fmla="*/ 3670 w 10000"/>
                  <a:gd name="connsiteY43" fmla="*/ 1295 h 10000"/>
                  <a:gd name="connsiteX44" fmla="*/ 3651 w 10000"/>
                  <a:gd name="connsiteY44" fmla="*/ 1305 h 10000"/>
                  <a:gd name="connsiteX45" fmla="*/ 3640 w 10000"/>
                  <a:gd name="connsiteY45" fmla="*/ 1308 h 10000"/>
                  <a:gd name="connsiteX46" fmla="*/ 3626 w 10000"/>
                  <a:gd name="connsiteY46" fmla="*/ 1308 h 10000"/>
                  <a:gd name="connsiteX47" fmla="*/ 3632 w 10000"/>
                  <a:gd name="connsiteY47" fmla="*/ 1276 h 10000"/>
                  <a:gd name="connsiteX48" fmla="*/ 3609 w 10000"/>
                  <a:gd name="connsiteY48" fmla="*/ 1289 h 10000"/>
                  <a:gd name="connsiteX49" fmla="*/ 3593 w 10000"/>
                  <a:gd name="connsiteY49" fmla="*/ 1286 h 10000"/>
                  <a:gd name="connsiteX50" fmla="*/ 3590 w 10000"/>
                  <a:gd name="connsiteY50" fmla="*/ 1256 h 10000"/>
                  <a:gd name="connsiteX51" fmla="*/ 3584 w 10000"/>
                  <a:gd name="connsiteY51" fmla="*/ 1237 h 10000"/>
                  <a:gd name="connsiteX52" fmla="*/ 3573 w 10000"/>
                  <a:gd name="connsiteY52" fmla="*/ 1237 h 10000"/>
                  <a:gd name="connsiteX53" fmla="*/ 3554 w 10000"/>
                  <a:gd name="connsiteY53" fmla="*/ 1227 h 10000"/>
                  <a:gd name="connsiteX54" fmla="*/ 3546 w 10000"/>
                  <a:gd name="connsiteY54" fmla="*/ 1192 h 10000"/>
                  <a:gd name="connsiteX55" fmla="*/ 3529 w 10000"/>
                  <a:gd name="connsiteY55" fmla="*/ 1176 h 10000"/>
                  <a:gd name="connsiteX56" fmla="*/ 3512 w 10000"/>
                  <a:gd name="connsiteY56" fmla="*/ 1182 h 10000"/>
                  <a:gd name="connsiteX57" fmla="*/ 3485 w 10000"/>
                  <a:gd name="connsiteY57" fmla="*/ 1182 h 10000"/>
                  <a:gd name="connsiteX58" fmla="*/ 3463 w 10000"/>
                  <a:gd name="connsiteY58" fmla="*/ 1176 h 10000"/>
                  <a:gd name="connsiteX59" fmla="*/ 3449 w 10000"/>
                  <a:gd name="connsiteY59" fmla="*/ 1182 h 10000"/>
                  <a:gd name="connsiteX60" fmla="*/ 3432 w 10000"/>
                  <a:gd name="connsiteY60" fmla="*/ 1192 h 10000"/>
                  <a:gd name="connsiteX61" fmla="*/ 3454 w 10000"/>
                  <a:gd name="connsiteY61" fmla="*/ 1205 h 10000"/>
                  <a:gd name="connsiteX62" fmla="*/ 3463 w 10000"/>
                  <a:gd name="connsiteY62" fmla="*/ 1205 h 10000"/>
                  <a:gd name="connsiteX63" fmla="*/ 3488 w 10000"/>
                  <a:gd name="connsiteY63" fmla="*/ 1205 h 10000"/>
                  <a:gd name="connsiteX64" fmla="*/ 3488 w 10000"/>
                  <a:gd name="connsiteY64" fmla="*/ 1218 h 10000"/>
                  <a:gd name="connsiteX65" fmla="*/ 3493 w 10000"/>
                  <a:gd name="connsiteY65" fmla="*/ 1247 h 10000"/>
                  <a:gd name="connsiteX66" fmla="*/ 3512 w 10000"/>
                  <a:gd name="connsiteY66" fmla="*/ 1247 h 10000"/>
                  <a:gd name="connsiteX67" fmla="*/ 3518 w 10000"/>
                  <a:gd name="connsiteY67" fmla="*/ 1250 h 10000"/>
                  <a:gd name="connsiteX68" fmla="*/ 3521 w 10000"/>
                  <a:gd name="connsiteY68" fmla="*/ 1276 h 10000"/>
                  <a:gd name="connsiteX69" fmla="*/ 3543 w 10000"/>
                  <a:gd name="connsiteY69" fmla="*/ 1295 h 10000"/>
                  <a:gd name="connsiteX70" fmla="*/ 3546 w 10000"/>
                  <a:gd name="connsiteY70" fmla="*/ 1305 h 10000"/>
                  <a:gd name="connsiteX71" fmla="*/ 3543 w 10000"/>
                  <a:gd name="connsiteY71" fmla="*/ 1315 h 10000"/>
                  <a:gd name="connsiteX72" fmla="*/ 3543 w 10000"/>
                  <a:gd name="connsiteY72" fmla="*/ 1331 h 10000"/>
                  <a:gd name="connsiteX73" fmla="*/ 3554 w 10000"/>
                  <a:gd name="connsiteY73" fmla="*/ 1324 h 10000"/>
                  <a:gd name="connsiteX74" fmla="*/ 3560 w 10000"/>
                  <a:gd name="connsiteY74" fmla="*/ 1331 h 10000"/>
                  <a:gd name="connsiteX75" fmla="*/ 3582 w 10000"/>
                  <a:gd name="connsiteY75" fmla="*/ 1344 h 10000"/>
                  <a:gd name="connsiteX76" fmla="*/ 3598 w 10000"/>
                  <a:gd name="connsiteY76" fmla="*/ 1380 h 10000"/>
                  <a:gd name="connsiteX77" fmla="*/ 3607 w 10000"/>
                  <a:gd name="connsiteY77" fmla="*/ 1389 h 10000"/>
                  <a:gd name="connsiteX78" fmla="*/ 3623 w 10000"/>
                  <a:gd name="connsiteY78" fmla="*/ 1409 h 10000"/>
                  <a:gd name="connsiteX79" fmla="*/ 3634 w 10000"/>
                  <a:gd name="connsiteY79" fmla="*/ 1438 h 10000"/>
                  <a:gd name="connsiteX80" fmla="*/ 3632 w 10000"/>
                  <a:gd name="connsiteY80" fmla="*/ 1454 h 10000"/>
                  <a:gd name="connsiteX81" fmla="*/ 3618 w 10000"/>
                  <a:gd name="connsiteY81" fmla="*/ 1438 h 10000"/>
                  <a:gd name="connsiteX82" fmla="*/ 3598 w 10000"/>
                  <a:gd name="connsiteY82" fmla="*/ 1428 h 10000"/>
                  <a:gd name="connsiteX83" fmla="*/ 3582 w 10000"/>
                  <a:gd name="connsiteY83" fmla="*/ 1402 h 10000"/>
                  <a:gd name="connsiteX84" fmla="*/ 3562 w 10000"/>
                  <a:gd name="connsiteY84" fmla="*/ 1399 h 10000"/>
                  <a:gd name="connsiteX85" fmla="*/ 3546 w 10000"/>
                  <a:gd name="connsiteY85" fmla="*/ 1383 h 10000"/>
                  <a:gd name="connsiteX86" fmla="*/ 3510 w 10000"/>
                  <a:gd name="connsiteY86" fmla="*/ 1360 h 10000"/>
                  <a:gd name="connsiteX87" fmla="*/ 3485 w 10000"/>
                  <a:gd name="connsiteY87" fmla="*/ 1344 h 10000"/>
                  <a:gd name="connsiteX88" fmla="*/ 3454 w 10000"/>
                  <a:gd name="connsiteY88" fmla="*/ 1334 h 10000"/>
                  <a:gd name="connsiteX89" fmla="*/ 3429 w 10000"/>
                  <a:gd name="connsiteY89" fmla="*/ 1315 h 10000"/>
                  <a:gd name="connsiteX90" fmla="*/ 3416 w 10000"/>
                  <a:gd name="connsiteY90" fmla="*/ 1308 h 10000"/>
                  <a:gd name="connsiteX91" fmla="*/ 3399 w 10000"/>
                  <a:gd name="connsiteY91" fmla="*/ 1305 h 10000"/>
                  <a:gd name="connsiteX92" fmla="*/ 3382 w 10000"/>
                  <a:gd name="connsiteY92" fmla="*/ 1286 h 10000"/>
                  <a:gd name="connsiteX93" fmla="*/ 3380 w 10000"/>
                  <a:gd name="connsiteY93" fmla="*/ 1266 h 10000"/>
                  <a:gd name="connsiteX94" fmla="*/ 3388 w 10000"/>
                  <a:gd name="connsiteY94" fmla="*/ 1256 h 10000"/>
                  <a:gd name="connsiteX95" fmla="*/ 3407 w 10000"/>
                  <a:gd name="connsiteY95" fmla="*/ 1256 h 10000"/>
                  <a:gd name="connsiteX96" fmla="*/ 3396 w 10000"/>
                  <a:gd name="connsiteY96" fmla="*/ 1227 h 10000"/>
                  <a:gd name="connsiteX97" fmla="*/ 3382 w 10000"/>
                  <a:gd name="connsiteY97" fmla="*/ 1227 h 10000"/>
                  <a:gd name="connsiteX98" fmla="*/ 3360 w 10000"/>
                  <a:gd name="connsiteY98" fmla="*/ 1221 h 10000"/>
                  <a:gd name="connsiteX99" fmla="*/ 3349 w 10000"/>
                  <a:gd name="connsiteY99" fmla="*/ 1231 h 10000"/>
                  <a:gd name="connsiteX100" fmla="*/ 3352 w 10000"/>
                  <a:gd name="connsiteY100" fmla="*/ 1247 h 10000"/>
                  <a:gd name="connsiteX101" fmla="*/ 3341 w 10000"/>
                  <a:gd name="connsiteY101" fmla="*/ 1237 h 10000"/>
                  <a:gd name="connsiteX102" fmla="*/ 3335 w 10000"/>
                  <a:gd name="connsiteY102" fmla="*/ 1231 h 10000"/>
                  <a:gd name="connsiteX103" fmla="*/ 3307 w 10000"/>
                  <a:gd name="connsiteY103" fmla="*/ 1227 h 10000"/>
                  <a:gd name="connsiteX104" fmla="*/ 3294 w 10000"/>
                  <a:gd name="connsiteY104" fmla="*/ 1221 h 10000"/>
                  <a:gd name="connsiteX105" fmla="*/ 3271 w 10000"/>
                  <a:gd name="connsiteY105" fmla="*/ 1211 h 10000"/>
                  <a:gd name="connsiteX106" fmla="*/ 3252 w 10000"/>
                  <a:gd name="connsiteY106" fmla="*/ 1195 h 10000"/>
                  <a:gd name="connsiteX107" fmla="*/ 3235 w 10000"/>
                  <a:gd name="connsiteY107" fmla="*/ 1195 h 10000"/>
                  <a:gd name="connsiteX108" fmla="*/ 3235 w 10000"/>
                  <a:gd name="connsiteY108" fmla="*/ 1205 h 10000"/>
                  <a:gd name="connsiteX109" fmla="*/ 3219 w 10000"/>
                  <a:gd name="connsiteY109" fmla="*/ 1231 h 10000"/>
                  <a:gd name="connsiteX110" fmla="*/ 3213 w 10000"/>
                  <a:gd name="connsiteY110" fmla="*/ 1231 h 10000"/>
                  <a:gd name="connsiteX111" fmla="*/ 3183 w 10000"/>
                  <a:gd name="connsiteY111" fmla="*/ 1221 h 10000"/>
                  <a:gd name="connsiteX112" fmla="*/ 3175 w 10000"/>
                  <a:gd name="connsiteY112" fmla="*/ 1227 h 10000"/>
                  <a:gd name="connsiteX113" fmla="*/ 3163 w 10000"/>
                  <a:gd name="connsiteY113" fmla="*/ 1237 h 10000"/>
                  <a:gd name="connsiteX114" fmla="*/ 3158 w 10000"/>
                  <a:gd name="connsiteY114" fmla="*/ 1260 h 10000"/>
                  <a:gd name="connsiteX115" fmla="*/ 3158 w 10000"/>
                  <a:gd name="connsiteY115" fmla="*/ 1276 h 10000"/>
                  <a:gd name="connsiteX116" fmla="*/ 3163 w 10000"/>
                  <a:gd name="connsiteY116" fmla="*/ 1295 h 10000"/>
                  <a:gd name="connsiteX117" fmla="*/ 3166 w 10000"/>
                  <a:gd name="connsiteY117" fmla="*/ 1308 h 10000"/>
                  <a:gd name="connsiteX118" fmla="*/ 3158 w 10000"/>
                  <a:gd name="connsiteY118" fmla="*/ 1315 h 10000"/>
                  <a:gd name="connsiteX119" fmla="*/ 3133 w 10000"/>
                  <a:gd name="connsiteY119" fmla="*/ 1299 h 10000"/>
                  <a:gd name="connsiteX120" fmla="*/ 3114 w 10000"/>
                  <a:gd name="connsiteY120" fmla="*/ 1276 h 10000"/>
                  <a:gd name="connsiteX121" fmla="*/ 3078 w 10000"/>
                  <a:gd name="connsiteY121" fmla="*/ 1240 h 10000"/>
                  <a:gd name="connsiteX122" fmla="*/ 3044 w 10000"/>
                  <a:gd name="connsiteY122" fmla="*/ 1227 h 10000"/>
                  <a:gd name="connsiteX123" fmla="*/ 3033 w 10000"/>
                  <a:gd name="connsiteY123" fmla="*/ 1231 h 10000"/>
                  <a:gd name="connsiteX124" fmla="*/ 3036 w 10000"/>
                  <a:gd name="connsiteY124" fmla="*/ 1256 h 10000"/>
                  <a:gd name="connsiteX125" fmla="*/ 3044 w 10000"/>
                  <a:gd name="connsiteY125" fmla="*/ 1266 h 10000"/>
                  <a:gd name="connsiteX126" fmla="*/ 3044 w 10000"/>
                  <a:gd name="connsiteY126" fmla="*/ 1276 h 10000"/>
                  <a:gd name="connsiteX127" fmla="*/ 3036 w 10000"/>
                  <a:gd name="connsiteY127" fmla="*/ 1276 h 10000"/>
                  <a:gd name="connsiteX128" fmla="*/ 3028 w 10000"/>
                  <a:gd name="connsiteY128" fmla="*/ 1266 h 10000"/>
                  <a:gd name="connsiteX129" fmla="*/ 3025 w 10000"/>
                  <a:gd name="connsiteY129" fmla="*/ 1256 h 10000"/>
                  <a:gd name="connsiteX130" fmla="*/ 3008 w 10000"/>
                  <a:gd name="connsiteY130" fmla="*/ 1205 h 10000"/>
                  <a:gd name="connsiteX131" fmla="*/ 3000 w 10000"/>
                  <a:gd name="connsiteY131" fmla="*/ 1192 h 10000"/>
                  <a:gd name="connsiteX132" fmla="*/ 2994 w 10000"/>
                  <a:gd name="connsiteY132" fmla="*/ 1176 h 10000"/>
                  <a:gd name="connsiteX133" fmla="*/ 2986 w 10000"/>
                  <a:gd name="connsiteY133" fmla="*/ 1182 h 10000"/>
                  <a:gd name="connsiteX134" fmla="*/ 2981 w 10000"/>
                  <a:gd name="connsiteY134" fmla="*/ 1192 h 10000"/>
                  <a:gd name="connsiteX135" fmla="*/ 2970 w 10000"/>
                  <a:gd name="connsiteY135" fmla="*/ 1201 h 10000"/>
                  <a:gd name="connsiteX136" fmla="*/ 2956 w 10000"/>
                  <a:gd name="connsiteY136" fmla="*/ 1218 h 10000"/>
                  <a:gd name="connsiteX137" fmla="*/ 2939 w 10000"/>
                  <a:gd name="connsiteY137" fmla="*/ 1240 h 10000"/>
                  <a:gd name="connsiteX138" fmla="*/ 2928 w 10000"/>
                  <a:gd name="connsiteY138" fmla="*/ 1247 h 10000"/>
                  <a:gd name="connsiteX139" fmla="*/ 2922 w 10000"/>
                  <a:gd name="connsiteY139" fmla="*/ 1250 h 10000"/>
                  <a:gd name="connsiteX140" fmla="*/ 2911 w 10000"/>
                  <a:gd name="connsiteY140" fmla="*/ 1250 h 10000"/>
                  <a:gd name="connsiteX141" fmla="*/ 2884 w 10000"/>
                  <a:gd name="connsiteY141" fmla="*/ 1247 h 10000"/>
                  <a:gd name="connsiteX142" fmla="*/ 2864 w 10000"/>
                  <a:gd name="connsiteY142" fmla="*/ 1237 h 10000"/>
                  <a:gd name="connsiteX143" fmla="*/ 2848 w 10000"/>
                  <a:gd name="connsiteY143" fmla="*/ 1231 h 10000"/>
                  <a:gd name="connsiteX144" fmla="*/ 2834 w 10000"/>
                  <a:gd name="connsiteY144" fmla="*/ 1227 h 10000"/>
                  <a:gd name="connsiteX145" fmla="*/ 2831 w 10000"/>
                  <a:gd name="connsiteY145" fmla="*/ 1227 h 10000"/>
                  <a:gd name="connsiteX146" fmla="*/ 2831 w 10000"/>
                  <a:gd name="connsiteY146" fmla="*/ 1221 h 10000"/>
                  <a:gd name="connsiteX147" fmla="*/ 2825 w 10000"/>
                  <a:gd name="connsiteY147" fmla="*/ 1205 h 10000"/>
                  <a:gd name="connsiteX148" fmla="*/ 2823 w 10000"/>
                  <a:gd name="connsiteY148" fmla="*/ 1192 h 10000"/>
                  <a:gd name="connsiteX149" fmla="*/ 2817 w 10000"/>
                  <a:gd name="connsiteY149" fmla="*/ 1182 h 10000"/>
                  <a:gd name="connsiteX150" fmla="*/ 2814 w 10000"/>
                  <a:gd name="connsiteY150" fmla="*/ 1176 h 10000"/>
                  <a:gd name="connsiteX151" fmla="*/ 2792 w 10000"/>
                  <a:gd name="connsiteY151" fmla="*/ 1172 h 10000"/>
                  <a:gd name="connsiteX152" fmla="*/ 2759 w 10000"/>
                  <a:gd name="connsiteY152" fmla="*/ 1156 h 10000"/>
                  <a:gd name="connsiteX153" fmla="*/ 2734 w 10000"/>
                  <a:gd name="connsiteY153" fmla="*/ 1143 h 10000"/>
                  <a:gd name="connsiteX154" fmla="*/ 2695 w 10000"/>
                  <a:gd name="connsiteY154" fmla="*/ 1124 h 10000"/>
                  <a:gd name="connsiteX155" fmla="*/ 2670 w 10000"/>
                  <a:gd name="connsiteY155" fmla="*/ 1108 h 10000"/>
                  <a:gd name="connsiteX156" fmla="*/ 2645 w 10000"/>
                  <a:gd name="connsiteY156" fmla="*/ 1091 h 10000"/>
                  <a:gd name="connsiteX157" fmla="*/ 2618 w 10000"/>
                  <a:gd name="connsiteY157" fmla="*/ 1088 h 10000"/>
                  <a:gd name="connsiteX158" fmla="*/ 2576 w 10000"/>
                  <a:gd name="connsiteY158" fmla="*/ 1088 h 10000"/>
                  <a:gd name="connsiteX159" fmla="*/ 2551 w 10000"/>
                  <a:gd name="connsiteY159" fmla="*/ 1091 h 10000"/>
                  <a:gd name="connsiteX160" fmla="*/ 2521 w 10000"/>
                  <a:gd name="connsiteY160" fmla="*/ 1098 h 10000"/>
                  <a:gd name="connsiteX161" fmla="*/ 2493 w 10000"/>
                  <a:gd name="connsiteY161" fmla="*/ 1104 h 10000"/>
                  <a:gd name="connsiteX162" fmla="*/ 2468 w 10000"/>
                  <a:gd name="connsiteY162" fmla="*/ 1108 h 10000"/>
                  <a:gd name="connsiteX163" fmla="*/ 2404 w 10000"/>
                  <a:gd name="connsiteY163" fmla="*/ 1124 h 10000"/>
                  <a:gd name="connsiteX164" fmla="*/ 2366 w 10000"/>
                  <a:gd name="connsiteY164" fmla="*/ 1133 h 10000"/>
                  <a:gd name="connsiteX165" fmla="*/ 2346 w 10000"/>
                  <a:gd name="connsiteY165" fmla="*/ 1137 h 10000"/>
                  <a:gd name="connsiteX166" fmla="*/ 2294 w 10000"/>
                  <a:gd name="connsiteY166" fmla="*/ 1146 h 10000"/>
                  <a:gd name="connsiteX167" fmla="*/ 2249 w 10000"/>
                  <a:gd name="connsiteY167" fmla="*/ 1156 h 10000"/>
                  <a:gd name="connsiteX168" fmla="*/ 2230 w 10000"/>
                  <a:gd name="connsiteY168" fmla="*/ 1156 h 10000"/>
                  <a:gd name="connsiteX169" fmla="*/ 2222 w 10000"/>
                  <a:gd name="connsiteY169" fmla="*/ 1163 h 10000"/>
                  <a:gd name="connsiteX170" fmla="*/ 2194 w 10000"/>
                  <a:gd name="connsiteY170" fmla="*/ 1163 h 10000"/>
                  <a:gd name="connsiteX171" fmla="*/ 2172 w 10000"/>
                  <a:gd name="connsiteY171" fmla="*/ 1163 h 10000"/>
                  <a:gd name="connsiteX172" fmla="*/ 2147 w 10000"/>
                  <a:gd name="connsiteY172" fmla="*/ 1166 h 10000"/>
                  <a:gd name="connsiteX173" fmla="*/ 2108 w 10000"/>
                  <a:gd name="connsiteY173" fmla="*/ 1166 h 10000"/>
                  <a:gd name="connsiteX174" fmla="*/ 2083 w 10000"/>
                  <a:gd name="connsiteY174" fmla="*/ 1156 h 10000"/>
                  <a:gd name="connsiteX175" fmla="*/ 2042 w 10000"/>
                  <a:gd name="connsiteY175" fmla="*/ 1143 h 10000"/>
                  <a:gd name="connsiteX176" fmla="*/ 2011 w 10000"/>
                  <a:gd name="connsiteY176" fmla="*/ 1143 h 10000"/>
                  <a:gd name="connsiteX177" fmla="*/ 1994 w 10000"/>
                  <a:gd name="connsiteY177" fmla="*/ 1146 h 10000"/>
                  <a:gd name="connsiteX178" fmla="*/ 1967 w 10000"/>
                  <a:gd name="connsiteY178" fmla="*/ 1156 h 10000"/>
                  <a:gd name="connsiteX179" fmla="*/ 1903 w 10000"/>
                  <a:gd name="connsiteY179" fmla="*/ 1176 h 10000"/>
                  <a:gd name="connsiteX180" fmla="*/ 1873 w 10000"/>
                  <a:gd name="connsiteY180" fmla="*/ 1182 h 10000"/>
                  <a:gd name="connsiteX181" fmla="*/ 1850 w 10000"/>
                  <a:gd name="connsiteY181" fmla="*/ 1185 h 10000"/>
                  <a:gd name="connsiteX182" fmla="*/ 1842 w 10000"/>
                  <a:gd name="connsiteY182" fmla="*/ 1192 h 10000"/>
                  <a:gd name="connsiteX183" fmla="*/ 1823 w 10000"/>
                  <a:gd name="connsiteY183" fmla="*/ 1195 h 10000"/>
                  <a:gd name="connsiteX184" fmla="*/ 1814 w 10000"/>
                  <a:gd name="connsiteY184" fmla="*/ 1201 h 10000"/>
                  <a:gd name="connsiteX185" fmla="*/ 1792 w 10000"/>
                  <a:gd name="connsiteY185" fmla="*/ 1218 h 10000"/>
                  <a:gd name="connsiteX186" fmla="*/ 1767 w 10000"/>
                  <a:gd name="connsiteY186" fmla="*/ 1231 h 10000"/>
                  <a:gd name="connsiteX187" fmla="*/ 1717 w 10000"/>
                  <a:gd name="connsiteY187" fmla="*/ 1266 h 10000"/>
                  <a:gd name="connsiteX188" fmla="*/ 1695 w 10000"/>
                  <a:gd name="connsiteY188" fmla="*/ 1279 h 10000"/>
                  <a:gd name="connsiteX189" fmla="*/ 1654 w 10000"/>
                  <a:gd name="connsiteY189" fmla="*/ 1308 h 10000"/>
                  <a:gd name="connsiteX190" fmla="*/ 1620 w 10000"/>
                  <a:gd name="connsiteY190" fmla="*/ 1334 h 10000"/>
                  <a:gd name="connsiteX191" fmla="*/ 1590 w 10000"/>
                  <a:gd name="connsiteY191" fmla="*/ 1360 h 10000"/>
                  <a:gd name="connsiteX192" fmla="*/ 1565 w 10000"/>
                  <a:gd name="connsiteY192" fmla="*/ 1380 h 10000"/>
                  <a:gd name="connsiteX193" fmla="*/ 1532 w 10000"/>
                  <a:gd name="connsiteY193" fmla="*/ 1402 h 10000"/>
                  <a:gd name="connsiteX194" fmla="*/ 1501 w 10000"/>
                  <a:gd name="connsiteY194" fmla="*/ 1418 h 10000"/>
                  <a:gd name="connsiteX195" fmla="*/ 1460 w 10000"/>
                  <a:gd name="connsiteY195" fmla="*/ 1438 h 10000"/>
                  <a:gd name="connsiteX196" fmla="*/ 1435 w 10000"/>
                  <a:gd name="connsiteY196" fmla="*/ 1454 h 10000"/>
                  <a:gd name="connsiteX197" fmla="*/ 1421 w 10000"/>
                  <a:gd name="connsiteY197" fmla="*/ 1464 h 10000"/>
                  <a:gd name="connsiteX198" fmla="*/ 1380 w 10000"/>
                  <a:gd name="connsiteY198" fmla="*/ 1473 h 10000"/>
                  <a:gd name="connsiteX199" fmla="*/ 1324 w 10000"/>
                  <a:gd name="connsiteY199" fmla="*/ 1477 h 10000"/>
                  <a:gd name="connsiteX200" fmla="*/ 1274 w 10000"/>
                  <a:gd name="connsiteY200" fmla="*/ 1483 h 10000"/>
                  <a:gd name="connsiteX201" fmla="*/ 1244 w 10000"/>
                  <a:gd name="connsiteY201" fmla="*/ 1486 h 10000"/>
                  <a:gd name="connsiteX202" fmla="*/ 1233 w 10000"/>
                  <a:gd name="connsiteY202" fmla="*/ 1486 h 10000"/>
                  <a:gd name="connsiteX203" fmla="*/ 1197 w 10000"/>
                  <a:gd name="connsiteY203" fmla="*/ 1493 h 10000"/>
                  <a:gd name="connsiteX204" fmla="*/ 1180 w 10000"/>
                  <a:gd name="connsiteY204" fmla="*/ 1496 h 10000"/>
                  <a:gd name="connsiteX205" fmla="*/ 1169 w 10000"/>
                  <a:gd name="connsiteY205" fmla="*/ 1496 h 10000"/>
                  <a:gd name="connsiteX206" fmla="*/ 1161 w 10000"/>
                  <a:gd name="connsiteY206" fmla="*/ 1503 h 10000"/>
                  <a:gd name="connsiteX207" fmla="*/ 1155 w 10000"/>
                  <a:gd name="connsiteY207" fmla="*/ 1503 h 10000"/>
                  <a:gd name="connsiteX208" fmla="*/ 501 w 10000"/>
                  <a:gd name="connsiteY208" fmla="*/ 2277 h 10000"/>
                  <a:gd name="connsiteX209" fmla="*/ 396 w 10000"/>
                  <a:gd name="connsiteY209" fmla="*/ 2532 h 10000"/>
                  <a:gd name="connsiteX210" fmla="*/ 324 w 10000"/>
                  <a:gd name="connsiteY210" fmla="*/ 2759 h 10000"/>
                  <a:gd name="connsiteX211" fmla="*/ 274 w 10000"/>
                  <a:gd name="connsiteY211" fmla="*/ 2866 h 10000"/>
                  <a:gd name="connsiteX212" fmla="*/ 202 w 10000"/>
                  <a:gd name="connsiteY212" fmla="*/ 3008 h 10000"/>
                  <a:gd name="connsiteX213" fmla="*/ 211 w 10000"/>
                  <a:gd name="connsiteY213" fmla="*/ 3177 h 10000"/>
                  <a:gd name="connsiteX214" fmla="*/ 235 w 10000"/>
                  <a:gd name="connsiteY214" fmla="*/ 3368 h 10000"/>
                  <a:gd name="connsiteX215" fmla="*/ 266 w 10000"/>
                  <a:gd name="connsiteY215" fmla="*/ 3595 h 10000"/>
                  <a:gd name="connsiteX216" fmla="*/ 299 w 10000"/>
                  <a:gd name="connsiteY216" fmla="*/ 3831 h 10000"/>
                  <a:gd name="connsiteX217" fmla="*/ 305 w 10000"/>
                  <a:gd name="connsiteY217" fmla="*/ 3863 h 10000"/>
                  <a:gd name="connsiteX218" fmla="*/ 341 w 10000"/>
                  <a:gd name="connsiteY218" fmla="*/ 3941 h 10000"/>
                  <a:gd name="connsiteX219" fmla="*/ 186 w 10000"/>
                  <a:gd name="connsiteY219" fmla="*/ 3935 h 10000"/>
                  <a:gd name="connsiteX220" fmla="*/ 30 w 10000"/>
                  <a:gd name="connsiteY220" fmla="*/ 3925 h 10000"/>
                  <a:gd name="connsiteX221" fmla="*/ 0 w 10000"/>
                  <a:gd name="connsiteY221" fmla="*/ 4054 h 10000"/>
                  <a:gd name="connsiteX222" fmla="*/ 14 w 10000"/>
                  <a:gd name="connsiteY222" fmla="*/ 4152 h 10000"/>
                  <a:gd name="connsiteX223" fmla="*/ 22 w 10000"/>
                  <a:gd name="connsiteY223" fmla="*/ 4242 h 10000"/>
                  <a:gd name="connsiteX224" fmla="*/ 30 w 10000"/>
                  <a:gd name="connsiteY224" fmla="*/ 4291 h 10000"/>
                  <a:gd name="connsiteX225" fmla="*/ 102 w 10000"/>
                  <a:gd name="connsiteY225" fmla="*/ 4271 h 10000"/>
                  <a:gd name="connsiteX226" fmla="*/ 155 w 10000"/>
                  <a:gd name="connsiteY226" fmla="*/ 4262 h 10000"/>
                  <a:gd name="connsiteX227" fmla="*/ 410 w 10000"/>
                  <a:gd name="connsiteY227" fmla="*/ 4255 h 10000"/>
                  <a:gd name="connsiteX228" fmla="*/ 418 w 10000"/>
                  <a:gd name="connsiteY228" fmla="*/ 4385 h 10000"/>
                  <a:gd name="connsiteX229" fmla="*/ 429 w 10000"/>
                  <a:gd name="connsiteY229" fmla="*/ 4543 h 10000"/>
                  <a:gd name="connsiteX230" fmla="*/ 443 w 10000"/>
                  <a:gd name="connsiteY230" fmla="*/ 4585 h 10000"/>
                  <a:gd name="connsiteX231" fmla="*/ 465 w 10000"/>
                  <a:gd name="connsiteY231" fmla="*/ 4611 h 10000"/>
                  <a:gd name="connsiteX232" fmla="*/ 468 w 10000"/>
                  <a:gd name="connsiteY232" fmla="*/ 4621 h 10000"/>
                  <a:gd name="connsiteX233" fmla="*/ 474 w 10000"/>
                  <a:gd name="connsiteY233" fmla="*/ 4679 h 10000"/>
                  <a:gd name="connsiteX234" fmla="*/ 554 w 10000"/>
                  <a:gd name="connsiteY234" fmla="*/ 4738 h 10000"/>
                  <a:gd name="connsiteX235" fmla="*/ 637 w 10000"/>
                  <a:gd name="connsiteY235" fmla="*/ 4809 h 10000"/>
                  <a:gd name="connsiteX236" fmla="*/ 704 w 10000"/>
                  <a:gd name="connsiteY236" fmla="*/ 4851 h 10000"/>
                  <a:gd name="connsiteX237" fmla="*/ 740 w 10000"/>
                  <a:gd name="connsiteY237" fmla="*/ 4893 h 10000"/>
                  <a:gd name="connsiteX238" fmla="*/ 756 w 10000"/>
                  <a:gd name="connsiteY238" fmla="*/ 4896 h 10000"/>
                  <a:gd name="connsiteX239" fmla="*/ 767 w 10000"/>
                  <a:gd name="connsiteY239" fmla="*/ 4880 h 10000"/>
                  <a:gd name="connsiteX240" fmla="*/ 806 w 10000"/>
                  <a:gd name="connsiteY240" fmla="*/ 4945 h 10000"/>
                  <a:gd name="connsiteX241" fmla="*/ 886 w 10000"/>
                  <a:gd name="connsiteY241" fmla="*/ 5078 h 10000"/>
                  <a:gd name="connsiteX242" fmla="*/ 911 w 10000"/>
                  <a:gd name="connsiteY242" fmla="*/ 5130 h 10000"/>
                  <a:gd name="connsiteX243" fmla="*/ 920 w 10000"/>
                  <a:gd name="connsiteY243" fmla="*/ 5191 h 10000"/>
                  <a:gd name="connsiteX244" fmla="*/ 920 w 10000"/>
                  <a:gd name="connsiteY244" fmla="*/ 5220 h 10000"/>
                  <a:gd name="connsiteX245" fmla="*/ 911 w 10000"/>
                  <a:gd name="connsiteY245" fmla="*/ 5314 h 10000"/>
                  <a:gd name="connsiteX246" fmla="*/ 898 w 10000"/>
                  <a:gd name="connsiteY246" fmla="*/ 5369 h 10000"/>
                  <a:gd name="connsiteX247" fmla="*/ 895 w 10000"/>
                  <a:gd name="connsiteY247" fmla="*/ 5385 h 10000"/>
                  <a:gd name="connsiteX248" fmla="*/ 895 w 10000"/>
                  <a:gd name="connsiteY248" fmla="*/ 5405 h 10000"/>
                  <a:gd name="connsiteX249" fmla="*/ 898 w 10000"/>
                  <a:gd name="connsiteY249" fmla="*/ 5434 h 10000"/>
                  <a:gd name="connsiteX250" fmla="*/ 911 w 10000"/>
                  <a:gd name="connsiteY250" fmla="*/ 5463 h 10000"/>
                  <a:gd name="connsiteX251" fmla="*/ 920 w 10000"/>
                  <a:gd name="connsiteY251" fmla="*/ 5492 h 10000"/>
                  <a:gd name="connsiteX252" fmla="*/ 934 w 10000"/>
                  <a:gd name="connsiteY252" fmla="*/ 5518 h 10000"/>
                  <a:gd name="connsiteX253" fmla="*/ 1169 w 10000"/>
                  <a:gd name="connsiteY253" fmla="*/ 5738 h 10000"/>
                  <a:gd name="connsiteX254" fmla="*/ 1188 w 10000"/>
                  <a:gd name="connsiteY254" fmla="*/ 5755 h 10000"/>
                  <a:gd name="connsiteX255" fmla="*/ 1216 w 10000"/>
                  <a:gd name="connsiteY255" fmla="*/ 5758 h 10000"/>
                  <a:gd name="connsiteX256" fmla="*/ 1313 w 10000"/>
                  <a:gd name="connsiteY256" fmla="*/ 5774 h 10000"/>
                  <a:gd name="connsiteX257" fmla="*/ 1349 w 10000"/>
                  <a:gd name="connsiteY257" fmla="*/ 5787 h 10000"/>
                  <a:gd name="connsiteX258" fmla="*/ 1393 w 10000"/>
                  <a:gd name="connsiteY258" fmla="*/ 5793 h 10000"/>
                  <a:gd name="connsiteX259" fmla="*/ 1393 w 10000"/>
                  <a:gd name="connsiteY259" fmla="*/ 5797 h 10000"/>
                  <a:gd name="connsiteX260" fmla="*/ 1421 w 10000"/>
                  <a:gd name="connsiteY260" fmla="*/ 5810 h 10000"/>
                  <a:gd name="connsiteX261" fmla="*/ 1446 w 10000"/>
                  <a:gd name="connsiteY261" fmla="*/ 5829 h 10000"/>
                  <a:gd name="connsiteX262" fmla="*/ 1460 w 10000"/>
                  <a:gd name="connsiteY262" fmla="*/ 5842 h 10000"/>
                  <a:gd name="connsiteX263" fmla="*/ 1476 w 10000"/>
                  <a:gd name="connsiteY263" fmla="*/ 5848 h 10000"/>
                  <a:gd name="connsiteX264" fmla="*/ 1501 w 10000"/>
                  <a:gd name="connsiteY264" fmla="*/ 5852 h 10000"/>
                  <a:gd name="connsiteX265" fmla="*/ 1532 w 10000"/>
                  <a:gd name="connsiteY265" fmla="*/ 5887 h 10000"/>
                  <a:gd name="connsiteX266" fmla="*/ 1565 w 10000"/>
                  <a:gd name="connsiteY266" fmla="*/ 5942 h 10000"/>
                  <a:gd name="connsiteX267" fmla="*/ 1587 w 10000"/>
                  <a:gd name="connsiteY267" fmla="*/ 5972 h 10000"/>
                  <a:gd name="connsiteX268" fmla="*/ 1612 w 10000"/>
                  <a:gd name="connsiteY268" fmla="*/ 5955 h 10000"/>
                  <a:gd name="connsiteX269" fmla="*/ 1679 w 10000"/>
                  <a:gd name="connsiteY269" fmla="*/ 6049 h 10000"/>
                  <a:gd name="connsiteX270" fmla="*/ 1720 w 10000"/>
                  <a:gd name="connsiteY270" fmla="*/ 6108 h 10000"/>
                  <a:gd name="connsiteX271" fmla="*/ 1751 w 10000"/>
                  <a:gd name="connsiteY271" fmla="*/ 6133 h 10000"/>
                  <a:gd name="connsiteX272" fmla="*/ 1792 w 10000"/>
                  <a:gd name="connsiteY272" fmla="*/ 6169 h 10000"/>
                  <a:gd name="connsiteX273" fmla="*/ 1801 w 10000"/>
                  <a:gd name="connsiteY273" fmla="*/ 6172 h 10000"/>
                  <a:gd name="connsiteX274" fmla="*/ 1814 w 10000"/>
                  <a:gd name="connsiteY274" fmla="*/ 6286 h 10000"/>
                  <a:gd name="connsiteX275" fmla="*/ 1817 w 10000"/>
                  <a:gd name="connsiteY275" fmla="*/ 6331 h 10000"/>
                  <a:gd name="connsiteX276" fmla="*/ 1809 w 10000"/>
                  <a:gd name="connsiteY276" fmla="*/ 6444 h 10000"/>
                  <a:gd name="connsiteX277" fmla="*/ 1801 w 10000"/>
                  <a:gd name="connsiteY277" fmla="*/ 6499 h 10000"/>
                  <a:gd name="connsiteX278" fmla="*/ 1781 w 10000"/>
                  <a:gd name="connsiteY278" fmla="*/ 6522 h 10000"/>
                  <a:gd name="connsiteX279" fmla="*/ 1773 w 10000"/>
                  <a:gd name="connsiteY279" fmla="*/ 6541 h 10000"/>
                  <a:gd name="connsiteX280" fmla="*/ 1762 w 10000"/>
                  <a:gd name="connsiteY280" fmla="*/ 6571 h 10000"/>
                  <a:gd name="connsiteX281" fmla="*/ 1767 w 10000"/>
                  <a:gd name="connsiteY281" fmla="*/ 6622 h 10000"/>
                  <a:gd name="connsiteX282" fmla="*/ 1767 w 10000"/>
                  <a:gd name="connsiteY282" fmla="*/ 6665 h 10000"/>
                  <a:gd name="connsiteX283" fmla="*/ 1767 w 10000"/>
                  <a:gd name="connsiteY283" fmla="*/ 6694 h 10000"/>
                  <a:gd name="connsiteX284" fmla="*/ 1776 w 10000"/>
                  <a:gd name="connsiteY284" fmla="*/ 6726 h 10000"/>
                  <a:gd name="connsiteX285" fmla="*/ 1776 w 10000"/>
                  <a:gd name="connsiteY285" fmla="*/ 6745 h 10000"/>
                  <a:gd name="connsiteX286" fmla="*/ 1767 w 10000"/>
                  <a:gd name="connsiteY286" fmla="*/ 6765 h 10000"/>
                  <a:gd name="connsiteX287" fmla="*/ 1762 w 10000"/>
                  <a:gd name="connsiteY287" fmla="*/ 6804 h 10000"/>
                  <a:gd name="connsiteX288" fmla="*/ 1753 w 10000"/>
                  <a:gd name="connsiteY288" fmla="*/ 6839 h 10000"/>
                  <a:gd name="connsiteX289" fmla="*/ 1742 w 10000"/>
                  <a:gd name="connsiteY289" fmla="*/ 6849 h 10000"/>
                  <a:gd name="connsiteX290" fmla="*/ 1726 w 10000"/>
                  <a:gd name="connsiteY290" fmla="*/ 6849 h 10000"/>
                  <a:gd name="connsiteX291" fmla="*/ 1712 w 10000"/>
                  <a:gd name="connsiteY291" fmla="*/ 6852 h 10000"/>
                  <a:gd name="connsiteX292" fmla="*/ 1640 w 10000"/>
                  <a:gd name="connsiteY292" fmla="*/ 6953 h 10000"/>
                  <a:gd name="connsiteX293" fmla="*/ 1493 w 10000"/>
                  <a:gd name="connsiteY293" fmla="*/ 7105 h 10000"/>
                  <a:gd name="connsiteX294" fmla="*/ 1490 w 10000"/>
                  <a:gd name="connsiteY294" fmla="*/ 7124 h 10000"/>
                  <a:gd name="connsiteX295" fmla="*/ 1468 w 10000"/>
                  <a:gd name="connsiteY295" fmla="*/ 7137 h 10000"/>
                  <a:gd name="connsiteX296" fmla="*/ 1454 w 10000"/>
                  <a:gd name="connsiteY296" fmla="*/ 7144 h 10000"/>
                  <a:gd name="connsiteX297" fmla="*/ 1452 w 10000"/>
                  <a:gd name="connsiteY297" fmla="*/ 7157 h 10000"/>
                  <a:gd name="connsiteX298" fmla="*/ 1446 w 10000"/>
                  <a:gd name="connsiteY298" fmla="*/ 7199 h 10000"/>
                  <a:gd name="connsiteX299" fmla="*/ 1476 w 10000"/>
                  <a:gd name="connsiteY299" fmla="*/ 7247 h 10000"/>
                  <a:gd name="connsiteX300" fmla="*/ 1501 w 10000"/>
                  <a:gd name="connsiteY300" fmla="*/ 7270 h 10000"/>
                  <a:gd name="connsiteX301" fmla="*/ 1518 w 10000"/>
                  <a:gd name="connsiteY301" fmla="*/ 7286 h 10000"/>
                  <a:gd name="connsiteX302" fmla="*/ 1524 w 10000"/>
                  <a:gd name="connsiteY302" fmla="*/ 7306 h 10000"/>
                  <a:gd name="connsiteX303" fmla="*/ 1540 w 10000"/>
                  <a:gd name="connsiteY303" fmla="*/ 7322 h 10000"/>
                  <a:gd name="connsiteX304" fmla="*/ 1565 w 10000"/>
                  <a:gd name="connsiteY304" fmla="*/ 7325 h 10000"/>
                  <a:gd name="connsiteX305" fmla="*/ 1590 w 10000"/>
                  <a:gd name="connsiteY305" fmla="*/ 7332 h 10000"/>
                  <a:gd name="connsiteX306" fmla="*/ 1615 w 10000"/>
                  <a:gd name="connsiteY306" fmla="*/ 7345 h 10000"/>
                  <a:gd name="connsiteX307" fmla="*/ 1662 w 10000"/>
                  <a:gd name="connsiteY307" fmla="*/ 7370 h 10000"/>
                  <a:gd name="connsiteX308" fmla="*/ 1670 w 10000"/>
                  <a:gd name="connsiteY308" fmla="*/ 7351 h 10000"/>
                  <a:gd name="connsiteX309" fmla="*/ 1726 w 10000"/>
                  <a:gd name="connsiteY309" fmla="*/ 7354 h 10000"/>
                  <a:gd name="connsiteX310" fmla="*/ 1726 w 10000"/>
                  <a:gd name="connsiteY310" fmla="*/ 7400 h 10000"/>
                  <a:gd name="connsiteX311" fmla="*/ 1773 w 10000"/>
                  <a:gd name="connsiteY311" fmla="*/ 7409 h 10000"/>
                  <a:gd name="connsiteX312" fmla="*/ 1806 w 10000"/>
                  <a:gd name="connsiteY312" fmla="*/ 7416 h 10000"/>
                  <a:gd name="connsiteX313" fmla="*/ 1839 w 10000"/>
                  <a:gd name="connsiteY313" fmla="*/ 7403 h 10000"/>
                  <a:gd name="connsiteX314" fmla="*/ 1886 w 10000"/>
                  <a:gd name="connsiteY314" fmla="*/ 7403 h 10000"/>
                  <a:gd name="connsiteX315" fmla="*/ 1898 w 10000"/>
                  <a:gd name="connsiteY315" fmla="*/ 7403 h 10000"/>
                  <a:gd name="connsiteX316" fmla="*/ 1914 w 10000"/>
                  <a:gd name="connsiteY316" fmla="*/ 7494 h 10000"/>
                  <a:gd name="connsiteX317" fmla="*/ 1895 w 10000"/>
                  <a:gd name="connsiteY317" fmla="*/ 7523 h 10000"/>
                  <a:gd name="connsiteX318" fmla="*/ 1825 w 10000"/>
                  <a:gd name="connsiteY318" fmla="*/ 7617 h 10000"/>
                  <a:gd name="connsiteX319" fmla="*/ 1776 w 10000"/>
                  <a:gd name="connsiteY319" fmla="*/ 7691 h 10000"/>
                  <a:gd name="connsiteX320" fmla="*/ 1781 w 10000"/>
                  <a:gd name="connsiteY320" fmla="*/ 7723 h 10000"/>
                  <a:gd name="connsiteX321" fmla="*/ 1767 w 10000"/>
                  <a:gd name="connsiteY321" fmla="*/ 7759 h 10000"/>
                  <a:gd name="connsiteX322" fmla="*/ 1762 w 10000"/>
                  <a:gd name="connsiteY322" fmla="*/ 7817 h 10000"/>
                  <a:gd name="connsiteX323" fmla="*/ 1762 w 10000"/>
                  <a:gd name="connsiteY323" fmla="*/ 7856 h 10000"/>
                  <a:gd name="connsiteX324" fmla="*/ 1776 w 10000"/>
                  <a:gd name="connsiteY324" fmla="*/ 7892 h 10000"/>
                  <a:gd name="connsiteX325" fmla="*/ 1784 w 10000"/>
                  <a:gd name="connsiteY325" fmla="*/ 7902 h 10000"/>
                  <a:gd name="connsiteX326" fmla="*/ 1801 w 10000"/>
                  <a:gd name="connsiteY326" fmla="*/ 7908 h 10000"/>
                  <a:gd name="connsiteX327" fmla="*/ 1809 w 10000"/>
                  <a:gd name="connsiteY327" fmla="*/ 7911 h 10000"/>
                  <a:gd name="connsiteX328" fmla="*/ 1801 w 10000"/>
                  <a:gd name="connsiteY328" fmla="*/ 7940 h 10000"/>
                  <a:gd name="connsiteX329" fmla="*/ 1798 w 10000"/>
                  <a:gd name="connsiteY329" fmla="*/ 7979 h 10000"/>
                  <a:gd name="connsiteX330" fmla="*/ 1806 w 10000"/>
                  <a:gd name="connsiteY330" fmla="*/ 8002 h 10000"/>
                  <a:gd name="connsiteX331" fmla="*/ 1823 w 10000"/>
                  <a:gd name="connsiteY331" fmla="*/ 8021 h 10000"/>
                  <a:gd name="connsiteX332" fmla="*/ 1834 w 10000"/>
                  <a:gd name="connsiteY332" fmla="*/ 8044 h 10000"/>
                  <a:gd name="connsiteX333" fmla="*/ 1839 w 10000"/>
                  <a:gd name="connsiteY333" fmla="*/ 8073 h 10000"/>
                  <a:gd name="connsiteX334" fmla="*/ 1842 w 10000"/>
                  <a:gd name="connsiteY334" fmla="*/ 8106 h 10000"/>
                  <a:gd name="connsiteX335" fmla="*/ 1839 w 10000"/>
                  <a:gd name="connsiteY335" fmla="*/ 8144 h 10000"/>
                  <a:gd name="connsiteX336" fmla="*/ 1856 w 10000"/>
                  <a:gd name="connsiteY336" fmla="*/ 8164 h 10000"/>
                  <a:gd name="connsiteX337" fmla="*/ 1886 w 10000"/>
                  <a:gd name="connsiteY337" fmla="*/ 8193 h 10000"/>
                  <a:gd name="connsiteX338" fmla="*/ 1922 w 10000"/>
                  <a:gd name="connsiteY338" fmla="*/ 8206 h 10000"/>
                  <a:gd name="connsiteX339" fmla="*/ 1967 w 10000"/>
                  <a:gd name="connsiteY339" fmla="*/ 8203 h 10000"/>
                  <a:gd name="connsiteX340" fmla="*/ 1986 w 10000"/>
                  <a:gd name="connsiteY340" fmla="*/ 8212 h 10000"/>
                  <a:gd name="connsiteX341" fmla="*/ 2000 w 10000"/>
                  <a:gd name="connsiteY341" fmla="*/ 8232 h 10000"/>
                  <a:gd name="connsiteX342" fmla="*/ 2033 w 10000"/>
                  <a:gd name="connsiteY342" fmla="*/ 8258 h 10000"/>
                  <a:gd name="connsiteX343" fmla="*/ 2050 w 10000"/>
                  <a:gd name="connsiteY343" fmla="*/ 8271 h 10000"/>
                  <a:gd name="connsiteX344" fmla="*/ 2089 w 10000"/>
                  <a:gd name="connsiteY344" fmla="*/ 8280 h 10000"/>
                  <a:gd name="connsiteX345" fmla="*/ 2122 w 10000"/>
                  <a:gd name="connsiteY345" fmla="*/ 8300 h 10000"/>
                  <a:gd name="connsiteX346" fmla="*/ 2163 w 10000"/>
                  <a:gd name="connsiteY346" fmla="*/ 8332 h 10000"/>
                  <a:gd name="connsiteX347" fmla="*/ 2172 w 10000"/>
                  <a:gd name="connsiteY347" fmla="*/ 8335 h 10000"/>
                  <a:gd name="connsiteX348" fmla="*/ 2177 w 10000"/>
                  <a:gd name="connsiteY348" fmla="*/ 8345 h 10000"/>
                  <a:gd name="connsiteX349" fmla="*/ 2163 w 10000"/>
                  <a:gd name="connsiteY349" fmla="*/ 8371 h 10000"/>
                  <a:gd name="connsiteX350" fmla="*/ 2139 w 10000"/>
                  <a:gd name="connsiteY350" fmla="*/ 8423 h 10000"/>
                  <a:gd name="connsiteX351" fmla="*/ 2130 w 10000"/>
                  <a:gd name="connsiteY351" fmla="*/ 8439 h 10000"/>
                  <a:gd name="connsiteX352" fmla="*/ 2105 w 10000"/>
                  <a:gd name="connsiteY352" fmla="*/ 8446 h 10000"/>
                  <a:gd name="connsiteX353" fmla="*/ 2080 w 10000"/>
                  <a:gd name="connsiteY353" fmla="*/ 8449 h 10000"/>
                  <a:gd name="connsiteX354" fmla="*/ 2075 w 10000"/>
                  <a:gd name="connsiteY354" fmla="*/ 8459 h 10000"/>
                  <a:gd name="connsiteX355" fmla="*/ 2072 w 10000"/>
                  <a:gd name="connsiteY355" fmla="*/ 8475 h 10000"/>
                  <a:gd name="connsiteX356" fmla="*/ 2080 w 10000"/>
                  <a:gd name="connsiteY356" fmla="*/ 8484 h 10000"/>
                  <a:gd name="connsiteX357" fmla="*/ 2100 w 10000"/>
                  <a:gd name="connsiteY357" fmla="*/ 8475 h 10000"/>
                  <a:gd name="connsiteX358" fmla="*/ 2141 w 10000"/>
                  <a:gd name="connsiteY358" fmla="*/ 8478 h 10000"/>
                  <a:gd name="connsiteX359" fmla="*/ 2172 w 10000"/>
                  <a:gd name="connsiteY359" fmla="*/ 8475 h 10000"/>
                  <a:gd name="connsiteX360" fmla="*/ 2188 w 10000"/>
                  <a:gd name="connsiteY360" fmla="*/ 8475 h 10000"/>
                  <a:gd name="connsiteX361" fmla="*/ 2222 w 10000"/>
                  <a:gd name="connsiteY361" fmla="*/ 8497 h 10000"/>
                  <a:gd name="connsiteX362" fmla="*/ 2252 w 10000"/>
                  <a:gd name="connsiteY362" fmla="*/ 8514 h 10000"/>
                  <a:gd name="connsiteX363" fmla="*/ 2274 w 10000"/>
                  <a:gd name="connsiteY363" fmla="*/ 8514 h 10000"/>
                  <a:gd name="connsiteX364" fmla="*/ 2299 w 10000"/>
                  <a:gd name="connsiteY364" fmla="*/ 8504 h 10000"/>
                  <a:gd name="connsiteX365" fmla="*/ 2310 w 10000"/>
                  <a:gd name="connsiteY365" fmla="*/ 8504 h 10000"/>
                  <a:gd name="connsiteX366" fmla="*/ 2319 w 10000"/>
                  <a:gd name="connsiteY366" fmla="*/ 8484 h 10000"/>
                  <a:gd name="connsiteX367" fmla="*/ 2338 w 10000"/>
                  <a:gd name="connsiteY367" fmla="*/ 8494 h 10000"/>
                  <a:gd name="connsiteX368" fmla="*/ 2338 w 10000"/>
                  <a:gd name="connsiteY368" fmla="*/ 8552 h 10000"/>
                  <a:gd name="connsiteX369" fmla="*/ 2366 w 10000"/>
                  <a:gd name="connsiteY369" fmla="*/ 8572 h 10000"/>
                  <a:gd name="connsiteX370" fmla="*/ 2382 w 10000"/>
                  <a:gd name="connsiteY370" fmla="*/ 8582 h 10000"/>
                  <a:gd name="connsiteX371" fmla="*/ 2435 w 10000"/>
                  <a:gd name="connsiteY371" fmla="*/ 8552 h 10000"/>
                  <a:gd name="connsiteX372" fmla="*/ 2443 w 10000"/>
                  <a:gd name="connsiteY372" fmla="*/ 8552 h 10000"/>
                  <a:gd name="connsiteX373" fmla="*/ 2454 w 10000"/>
                  <a:gd name="connsiteY373" fmla="*/ 8552 h 10000"/>
                  <a:gd name="connsiteX374" fmla="*/ 2471 w 10000"/>
                  <a:gd name="connsiteY374" fmla="*/ 8546 h 10000"/>
                  <a:gd name="connsiteX375" fmla="*/ 2488 w 10000"/>
                  <a:gd name="connsiteY375" fmla="*/ 8536 h 10000"/>
                  <a:gd name="connsiteX376" fmla="*/ 2501 w 10000"/>
                  <a:gd name="connsiteY376" fmla="*/ 8533 h 10000"/>
                  <a:gd name="connsiteX377" fmla="*/ 2512 w 10000"/>
                  <a:gd name="connsiteY377" fmla="*/ 8533 h 10000"/>
                  <a:gd name="connsiteX378" fmla="*/ 2521 w 10000"/>
                  <a:gd name="connsiteY378" fmla="*/ 8546 h 10000"/>
                  <a:gd name="connsiteX379" fmla="*/ 2521 w 10000"/>
                  <a:gd name="connsiteY379" fmla="*/ 8572 h 10000"/>
                  <a:gd name="connsiteX380" fmla="*/ 2535 w 10000"/>
                  <a:gd name="connsiteY380" fmla="*/ 8588 h 10000"/>
                  <a:gd name="connsiteX381" fmla="*/ 2551 w 10000"/>
                  <a:gd name="connsiteY381" fmla="*/ 8582 h 10000"/>
                  <a:gd name="connsiteX382" fmla="*/ 2560 w 10000"/>
                  <a:gd name="connsiteY382" fmla="*/ 8582 h 10000"/>
                  <a:gd name="connsiteX383" fmla="*/ 2573 w 10000"/>
                  <a:gd name="connsiteY383" fmla="*/ 8588 h 10000"/>
                  <a:gd name="connsiteX384" fmla="*/ 2584 w 10000"/>
                  <a:gd name="connsiteY384" fmla="*/ 8591 h 10000"/>
                  <a:gd name="connsiteX385" fmla="*/ 2590 w 10000"/>
                  <a:gd name="connsiteY385" fmla="*/ 8598 h 10000"/>
                  <a:gd name="connsiteX386" fmla="*/ 2598 w 10000"/>
                  <a:gd name="connsiteY386" fmla="*/ 8608 h 10000"/>
                  <a:gd name="connsiteX387" fmla="*/ 2607 w 10000"/>
                  <a:gd name="connsiteY387" fmla="*/ 8617 h 10000"/>
                  <a:gd name="connsiteX388" fmla="*/ 2618 w 10000"/>
                  <a:gd name="connsiteY388" fmla="*/ 8617 h 10000"/>
                  <a:gd name="connsiteX389" fmla="*/ 2640 w 10000"/>
                  <a:gd name="connsiteY389" fmla="*/ 8608 h 10000"/>
                  <a:gd name="connsiteX390" fmla="*/ 2670 w 10000"/>
                  <a:gd name="connsiteY390" fmla="*/ 8598 h 10000"/>
                  <a:gd name="connsiteX391" fmla="*/ 2673 w 10000"/>
                  <a:gd name="connsiteY391" fmla="*/ 8598 h 10000"/>
                  <a:gd name="connsiteX392" fmla="*/ 2690 w 10000"/>
                  <a:gd name="connsiteY392" fmla="*/ 8598 h 10000"/>
                  <a:gd name="connsiteX393" fmla="*/ 2698 w 10000"/>
                  <a:gd name="connsiteY393" fmla="*/ 8598 h 10000"/>
                  <a:gd name="connsiteX394" fmla="*/ 2712 w 10000"/>
                  <a:gd name="connsiteY394" fmla="*/ 8598 h 10000"/>
                  <a:gd name="connsiteX395" fmla="*/ 2726 w 10000"/>
                  <a:gd name="connsiteY395" fmla="*/ 8591 h 10000"/>
                  <a:gd name="connsiteX396" fmla="*/ 2737 w 10000"/>
                  <a:gd name="connsiteY396" fmla="*/ 8588 h 10000"/>
                  <a:gd name="connsiteX397" fmla="*/ 2759 w 10000"/>
                  <a:gd name="connsiteY397" fmla="*/ 8582 h 10000"/>
                  <a:gd name="connsiteX398" fmla="*/ 2770 w 10000"/>
                  <a:gd name="connsiteY398" fmla="*/ 8578 h 10000"/>
                  <a:gd name="connsiteX399" fmla="*/ 2784 w 10000"/>
                  <a:gd name="connsiteY399" fmla="*/ 8572 h 10000"/>
                  <a:gd name="connsiteX400" fmla="*/ 2795 w 10000"/>
                  <a:gd name="connsiteY400" fmla="*/ 8572 h 10000"/>
                  <a:gd name="connsiteX401" fmla="*/ 2803 w 10000"/>
                  <a:gd name="connsiteY401" fmla="*/ 8588 h 10000"/>
                  <a:gd name="connsiteX402" fmla="*/ 2803 w 10000"/>
                  <a:gd name="connsiteY402" fmla="*/ 8591 h 10000"/>
                  <a:gd name="connsiteX403" fmla="*/ 2803 w 10000"/>
                  <a:gd name="connsiteY403" fmla="*/ 8601 h 10000"/>
                  <a:gd name="connsiteX404" fmla="*/ 2809 w 10000"/>
                  <a:gd name="connsiteY404" fmla="*/ 8601 h 10000"/>
                  <a:gd name="connsiteX405" fmla="*/ 2823 w 10000"/>
                  <a:gd name="connsiteY405" fmla="*/ 8598 h 10000"/>
                  <a:gd name="connsiteX406" fmla="*/ 2831 w 10000"/>
                  <a:gd name="connsiteY406" fmla="*/ 8598 h 10000"/>
                  <a:gd name="connsiteX407" fmla="*/ 2839 w 10000"/>
                  <a:gd name="connsiteY407" fmla="*/ 8601 h 10000"/>
                  <a:gd name="connsiteX408" fmla="*/ 2848 w 10000"/>
                  <a:gd name="connsiteY408" fmla="*/ 8598 h 10000"/>
                  <a:gd name="connsiteX409" fmla="*/ 2856 w 10000"/>
                  <a:gd name="connsiteY409" fmla="*/ 8601 h 10000"/>
                  <a:gd name="connsiteX410" fmla="*/ 2859 w 10000"/>
                  <a:gd name="connsiteY410" fmla="*/ 8601 h 10000"/>
                  <a:gd name="connsiteX411" fmla="*/ 2864 w 10000"/>
                  <a:gd name="connsiteY411" fmla="*/ 8598 h 10000"/>
                  <a:gd name="connsiteX412" fmla="*/ 2889 w 10000"/>
                  <a:gd name="connsiteY412" fmla="*/ 8611 h 10000"/>
                  <a:gd name="connsiteX413" fmla="*/ 2906 w 10000"/>
                  <a:gd name="connsiteY413" fmla="*/ 8620 h 10000"/>
                  <a:gd name="connsiteX414" fmla="*/ 2914 w 10000"/>
                  <a:gd name="connsiteY414" fmla="*/ 8627 h 10000"/>
                  <a:gd name="connsiteX415" fmla="*/ 2920 w 10000"/>
                  <a:gd name="connsiteY415" fmla="*/ 8640 h 10000"/>
                  <a:gd name="connsiteX416" fmla="*/ 2922 w 10000"/>
                  <a:gd name="connsiteY416" fmla="*/ 8666 h 10000"/>
                  <a:gd name="connsiteX417" fmla="*/ 2922 w 10000"/>
                  <a:gd name="connsiteY417" fmla="*/ 8692 h 10000"/>
                  <a:gd name="connsiteX418" fmla="*/ 2939 w 10000"/>
                  <a:gd name="connsiteY418" fmla="*/ 8695 h 10000"/>
                  <a:gd name="connsiteX419" fmla="*/ 2953 w 10000"/>
                  <a:gd name="connsiteY419" fmla="*/ 8695 h 10000"/>
                  <a:gd name="connsiteX420" fmla="*/ 2961 w 10000"/>
                  <a:gd name="connsiteY420" fmla="*/ 8695 h 10000"/>
                  <a:gd name="connsiteX421" fmla="*/ 2972 w 10000"/>
                  <a:gd name="connsiteY421" fmla="*/ 8692 h 10000"/>
                  <a:gd name="connsiteX422" fmla="*/ 2981 w 10000"/>
                  <a:gd name="connsiteY422" fmla="*/ 8685 h 10000"/>
                  <a:gd name="connsiteX423" fmla="*/ 2989 w 10000"/>
                  <a:gd name="connsiteY423" fmla="*/ 8685 h 10000"/>
                  <a:gd name="connsiteX424" fmla="*/ 3008 w 10000"/>
                  <a:gd name="connsiteY424" fmla="*/ 8685 h 10000"/>
                  <a:gd name="connsiteX425" fmla="*/ 3028 w 10000"/>
                  <a:gd name="connsiteY425" fmla="*/ 8695 h 10000"/>
                  <a:gd name="connsiteX426" fmla="*/ 3042 w 10000"/>
                  <a:gd name="connsiteY426" fmla="*/ 8695 h 10000"/>
                  <a:gd name="connsiteX427" fmla="*/ 3053 w 10000"/>
                  <a:gd name="connsiteY427" fmla="*/ 8676 h 10000"/>
                  <a:gd name="connsiteX428" fmla="*/ 3061 w 10000"/>
                  <a:gd name="connsiteY428" fmla="*/ 8666 h 10000"/>
                  <a:gd name="connsiteX429" fmla="*/ 3066 w 10000"/>
                  <a:gd name="connsiteY429" fmla="*/ 8656 h 10000"/>
                  <a:gd name="connsiteX430" fmla="*/ 3091 w 10000"/>
                  <a:gd name="connsiteY430" fmla="*/ 8659 h 10000"/>
                  <a:gd name="connsiteX431" fmla="*/ 3105 w 10000"/>
                  <a:gd name="connsiteY431" fmla="*/ 8659 h 10000"/>
                  <a:gd name="connsiteX432" fmla="*/ 3108 w 10000"/>
                  <a:gd name="connsiteY432" fmla="*/ 8650 h 10000"/>
                  <a:gd name="connsiteX433" fmla="*/ 3147 w 10000"/>
                  <a:gd name="connsiteY433" fmla="*/ 8588 h 10000"/>
                  <a:gd name="connsiteX434" fmla="*/ 3150 w 10000"/>
                  <a:gd name="connsiteY434" fmla="*/ 8598 h 10000"/>
                  <a:gd name="connsiteX435" fmla="*/ 3163 w 10000"/>
                  <a:gd name="connsiteY435" fmla="*/ 8601 h 10000"/>
                  <a:gd name="connsiteX436" fmla="*/ 3180 w 10000"/>
                  <a:gd name="connsiteY436" fmla="*/ 8608 h 10000"/>
                  <a:gd name="connsiteX437" fmla="*/ 3188 w 10000"/>
                  <a:gd name="connsiteY437" fmla="*/ 8611 h 10000"/>
                  <a:gd name="connsiteX438" fmla="*/ 3227 w 10000"/>
                  <a:gd name="connsiteY438" fmla="*/ 8620 h 10000"/>
                  <a:gd name="connsiteX439" fmla="*/ 3238 w 10000"/>
                  <a:gd name="connsiteY439" fmla="*/ 8617 h 10000"/>
                  <a:gd name="connsiteX440" fmla="*/ 3247 w 10000"/>
                  <a:gd name="connsiteY440" fmla="*/ 8601 h 10000"/>
                  <a:gd name="connsiteX441" fmla="*/ 3269 w 10000"/>
                  <a:gd name="connsiteY441" fmla="*/ 8611 h 10000"/>
                  <a:gd name="connsiteX442" fmla="*/ 3277 w 10000"/>
                  <a:gd name="connsiteY442" fmla="*/ 8617 h 10000"/>
                  <a:gd name="connsiteX443" fmla="*/ 3285 w 10000"/>
                  <a:gd name="connsiteY443" fmla="*/ 8611 h 10000"/>
                  <a:gd name="connsiteX444" fmla="*/ 3307 w 10000"/>
                  <a:gd name="connsiteY444" fmla="*/ 8611 h 10000"/>
                  <a:gd name="connsiteX445" fmla="*/ 3319 w 10000"/>
                  <a:gd name="connsiteY445" fmla="*/ 8617 h 10000"/>
                  <a:gd name="connsiteX446" fmla="*/ 3324 w 10000"/>
                  <a:gd name="connsiteY446" fmla="*/ 8617 h 10000"/>
                  <a:gd name="connsiteX447" fmla="*/ 3327 w 10000"/>
                  <a:gd name="connsiteY447" fmla="*/ 8620 h 10000"/>
                  <a:gd name="connsiteX448" fmla="*/ 3341 w 10000"/>
                  <a:gd name="connsiteY448" fmla="*/ 8620 h 10000"/>
                  <a:gd name="connsiteX449" fmla="*/ 3357 w 10000"/>
                  <a:gd name="connsiteY449" fmla="*/ 8620 h 10000"/>
                  <a:gd name="connsiteX450" fmla="*/ 3374 w 10000"/>
                  <a:gd name="connsiteY450" fmla="*/ 8620 h 10000"/>
                  <a:gd name="connsiteX451" fmla="*/ 3382 w 10000"/>
                  <a:gd name="connsiteY451" fmla="*/ 8620 h 10000"/>
                  <a:gd name="connsiteX452" fmla="*/ 3399 w 10000"/>
                  <a:gd name="connsiteY452" fmla="*/ 8611 h 10000"/>
                  <a:gd name="connsiteX453" fmla="*/ 3413 w 10000"/>
                  <a:gd name="connsiteY453" fmla="*/ 8601 h 10000"/>
                  <a:gd name="connsiteX454" fmla="*/ 3421 w 10000"/>
                  <a:gd name="connsiteY454" fmla="*/ 8588 h 10000"/>
                  <a:gd name="connsiteX455" fmla="*/ 3421 w 10000"/>
                  <a:gd name="connsiteY455" fmla="*/ 8572 h 10000"/>
                  <a:gd name="connsiteX456" fmla="*/ 3421 w 10000"/>
                  <a:gd name="connsiteY456" fmla="*/ 8552 h 10000"/>
                  <a:gd name="connsiteX457" fmla="*/ 3424 w 10000"/>
                  <a:gd name="connsiteY457" fmla="*/ 8533 h 10000"/>
                  <a:gd name="connsiteX458" fmla="*/ 3432 w 10000"/>
                  <a:gd name="connsiteY458" fmla="*/ 8523 h 10000"/>
                  <a:gd name="connsiteX459" fmla="*/ 3446 w 10000"/>
                  <a:gd name="connsiteY459" fmla="*/ 8523 h 10000"/>
                  <a:gd name="connsiteX460" fmla="*/ 3457 w 10000"/>
                  <a:gd name="connsiteY460" fmla="*/ 8523 h 10000"/>
                  <a:gd name="connsiteX461" fmla="*/ 3476 w 10000"/>
                  <a:gd name="connsiteY461" fmla="*/ 8533 h 10000"/>
                  <a:gd name="connsiteX462" fmla="*/ 3485 w 10000"/>
                  <a:gd name="connsiteY462" fmla="*/ 8536 h 10000"/>
                  <a:gd name="connsiteX463" fmla="*/ 3501 w 10000"/>
                  <a:gd name="connsiteY463" fmla="*/ 8527 h 10000"/>
                  <a:gd name="connsiteX464" fmla="*/ 3504 w 10000"/>
                  <a:gd name="connsiteY464" fmla="*/ 8514 h 10000"/>
                  <a:gd name="connsiteX465" fmla="*/ 3510 w 10000"/>
                  <a:gd name="connsiteY465" fmla="*/ 8497 h 10000"/>
                  <a:gd name="connsiteX466" fmla="*/ 3537 w 10000"/>
                  <a:gd name="connsiteY466" fmla="*/ 8484 h 10000"/>
                  <a:gd name="connsiteX467" fmla="*/ 3562 w 10000"/>
                  <a:gd name="connsiteY467" fmla="*/ 8488 h 10000"/>
                  <a:gd name="connsiteX468" fmla="*/ 3568 w 10000"/>
                  <a:gd name="connsiteY468" fmla="*/ 8484 h 10000"/>
                  <a:gd name="connsiteX469" fmla="*/ 3584 w 10000"/>
                  <a:gd name="connsiteY469" fmla="*/ 8494 h 10000"/>
                  <a:gd name="connsiteX470" fmla="*/ 3593 w 10000"/>
                  <a:gd name="connsiteY470" fmla="*/ 8507 h 10000"/>
                  <a:gd name="connsiteX471" fmla="*/ 3618 w 10000"/>
                  <a:gd name="connsiteY471" fmla="*/ 8497 h 10000"/>
                  <a:gd name="connsiteX472" fmla="*/ 3643 w 10000"/>
                  <a:gd name="connsiteY472" fmla="*/ 8475 h 10000"/>
                  <a:gd name="connsiteX473" fmla="*/ 3657 w 10000"/>
                  <a:gd name="connsiteY473" fmla="*/ 8478 h 10000"/>
                  <a:gd name="connsiteX474" fmla="*/ 3670 w 10000"/>
                  <a:gd name="connsiteY474" fmla="*/ 8475 h 10000"/>
                  <a:gd name="connsiteX475" fmla="*/ 3673 w 10000"/>
                  <a:gd name="connsiteY475" fmla="*/ 8468 h 10000"/>
                  <a:gd name="connsiteX476" fmla="*/ 3681 w 10000"/>
                  <a:gd name="connsiteY476" fmla="*/ 8468 h 10000"/>
                  <a:gd name="connsiteX477" fmla="*/ 3698 w 10000"/>
                  <a:gd name="connsiteY477" fmla="*/ 8478 h 10000"/>
                  <a:gd name="connsiteX478" fmla="*/ 3720 w 10000"/>
                  <a:gd name="connsiteY478" fmla="*/ 8497 h 10000"/>
                  <a:gd name="connsiteX479" fmla="*/ 3715 w 10000"/>
                  <a:gd name="connsiteY479" fmla="*/ 8504 h 10000"/>
                  <a:gd name="connsiteX480" fmla="*/ 3729 w 10000"/>
                  <a:gd name="connsiteY480" fmla="*/ 8514 h 10000"/>
                  <a:gd name="connsiteX481" fmla="*/ 3729 w 10000"/>
                  <a:gd name="connsiteY481" fmla="*/ 8517 h 10000"/>
                  <a:gd name="connsiteX482" fmla="*/ 3740 w 10000"/>
                  <a:gd name="connsiteY482" fmla="*/ 8527 h 10000"/>
                  <a:gd name="connsiteX483" fmla="*/ 3759 w 10000"/>
                  <a:gd name="connsiteY483" fmla="*/ 8517 h 10000"/>
                  <a:gd name="connsiteX484" fmla="*/ 3762 w 10000"/>
                  <a:gd name="connsiteY484" fmla="*/ 8504 h 10000"/>
                  <a:gd name="connsiteX485" fmla="*/ 3770 w 10000"/>
                  <a:gd name="connsiteY485" fmla="*/ 8488 h 10000"/>
                  <a:gd name="connsiteX486" fmla="*/ 3778 w 10000"/>
                  <a:gd name="connsiteY486" fmla="*/ 8484 h 10000"/>
                  <a:gd name="connsiteX487" fmla="*/ 3792 w 10000"/>
                  <a:gd name="connsiteY487" fmla="*/ 8475 h 10000"/>
                  <a:gd name="connsiteX488" fmla="*/ 3803 w 10000"/>
                  <a:gd name="connsiteY488" fmla="*/ 8478 h 10000"/>
                  <a:gd name="connsiteX489" fmla="*/ 3809 w 10000"/>
                  <a:gd name="connsiteY489" fmla="*/ 8475 h 10000"/>
                  <a:gd name="connsiteX490" fmla="*/ 3825 w 10000"/>
                  <a:gd name="connsiteY490" fmla="*/ 8465 h 10000"/>
                  <a:gd name="connsiteX491" fmla="*/ 3834 w 10000"/>
                  <a:gd name="connsiteY491" fmla="*/ 8468 h 10000"/>
                  <a:gd name="connsiteX492" fmla="*/ 3842 w 10000"/>
                  <a:gd name="connsiteY492" fmla="*/ 8478 h 10000"/>
                  <a:gd name="connsiteX493" fmla="*/ 3850 w 10000"/>
                  <a:gd name="connsiteY493" fmla="*/ 8478 h 10000"/>
                  <a:gd name="connsiteX494" fmla="*/ 3859 w 10000"/>
                  <a:gd name="connsiteY494" fmla="*/ 8484 h 10000"/>
                  <a:gd name="connsiteX495" fmla="*/ 3873 w 10000"/>
                  <a:gd name="connsiteY495" fmla="*/ 8494 h 10000"/>
                  <a:gd name="connsiteX496" fmla="*/ 3875 w 10000"/>
                  <a:gd name="connsiteY496" fmla="*/ 8507 h 10000"/>
                  <a:gd name="connsiteX497" fmla="*/ 3881 w 10000"/>
                  <a:gd name="connsiteY497" fmla="*/ 8527 h 10000"/>
                  <a:gd name="connsiteX498" fmla="*/ 3875 w 10000"/>
                  <a:gd name="connsiteY498" fmla="*/ 8546 h 10000"/>
                  <a:gd name="connsiteX499" fmla="*/ 3892 w 10000"/>
                  <a:gd name="connsiteY499" fmla="*/ 8546 h 10000"/>
                  <a:gd name="connsiteX500" fmla="*/ 3900 w 10000"/>
                  <a:gd name="connsiteY500" fmla="*/ 8543 h 10000"/>
                  <a:gd name="connsiteX501" fmla="*/ 3906 w 10000"/>
                  <a:gd name="connsiteY501" fmla="*/ 8543 h 10000"/>
                  <a:gd name="connsiteX502" fmla="*/ 3922 w 10000"/>
                  <a:gd name="connsiteY502" fmla="*/ 8552 h 10000"/>
                  <a:gd name="connsiteX503" fmla="*/ 3939 w 10000"/>
                  <a:gd name="connsiteY503" fmla="*/ 8559 h 10000"/>
                  <a:gd name="connsiteX504" fmla="*/ 3953 w 10000"/>
                  <a:gd name="connsiteY504" fmla="*/ 8572 h 10000"/>
                  <a:gd name="connsiteX505" fmla="*/ 3956 w 10000"/>
                  <a:gd name="connsiteY505" fmla="*/ 8588 h 10000"/>
                  <a:gd name="connsiteX506" fmla="*/ 3956 w 10000"/>
                  <a:gd name="connsiteY506" fmla="*/ 8608 h 10000"/>
                  <a:gd name="connsiteX507" fmla="*/ 3972 w 10000"/>
                  <a:gd name="connsiteY507" fmla="*/ 8608 h 10000"/>
                  <a:gd name="connsiteX508" fmla="*/ 3986 w 10000"/>
                  <a:gd name="connsiteY508" fmla="*/ 8608 h 10000"/>
                  <a:gd name="connsiteX509" fmla="*/ 3997 w 10000"/>
                  <a:gd name="connsiteY509" fmla="*/ 8608 h 10000"/>
                  <a:gd name="connsiteX510" fmla="*/ 4006 w 10000"/>
                  <a:gd name="connsiteY510" fmla="*/ 8608 h 10000"/>
                  <a:gd name="connsiteX511" fmla="*/ 4006 w 10000"/>
                  <a:gd name="connsiteY511" fmla="*/ 8611 h 10000"/>
                  <a:gd name="connsiteX512" fmla="*/ 4011 w 10000"/>
                  <a:gd name="connsiteY512" fmla="*/ 8611 h 10000"/>
                  <a:gd name="connsiteX513" fmla="*/ 4022 w 10000"/>
                  <a:gd name="connsiteY513" fmla="*/ 8620 h 10000"/>
                  <a:gd name="connsiteX514" fmla="*/ 4042 w 10000"/>
                  <a:gd name="connsiteY514" fmla="*/ 8620 h 10000"/>
                  <a:gd name="connsiteX515" fmla="*/ 4050 w 10000"/>
                  <a:gd name="connsiteY515" fmla="*/ 8617 h 10000"/>
                  <a:gd name="connsiteX516" fmla="*/ 4069 w 10000"/>
                  <a:gd name="connsiteY516" fmla="*/ 8620 h 10000"/>
                  <a:gd name="connsiteX517" fmla="*/ 4086 w 10000"/>
                  <a:gd name="connsiteY517" fmla="*/ 8630 h 10000"/>
                  <a:gd name="connsiteX518" fmla="*/ 4108 w 10000"/>
                  <a:gd name="connsiteY518" fmla="*/ 8627 h 10000"/>
                  <a:gd name="connsiteX519" fmla="*/ 4125 w 10000"/>
                  <a:gd name="connsiteY519" fmla="*/ 8620 h 10000"/>
                  <a:gd name="connsiteX520" fmla="*/ 4133 w 10000"/>
                  <a:gd name="connsiteY520" fmla="*/ 8611 h 10000"/>
                  <a:gd name="connsiteX521" fmla="*/ 4139 w 10000"/>
                  <a:gd name="connsiteY521" fmla="*/ 8608 h 10000"/>
                  <a:gd name="connsiteX522" fmla="*/ 4147 w 10000"/>
                  <a:gd name="connsiteY522" fmla="*/ 8601 h 10000"/>
                  <a:gd name="connsiteX523" fmla="*/ 4155 w 10000"/>
                  <a:gd name="connsiteY523" fmla="*/ 8591 h 10000"/>
                  <a:gd name="connsiteX524" fmla="*/ 4166 w 10000"/>
                  <a:gd name="connsiteY524" fmla="*/ 8582 h 10000"/>
                  <a:gd name="connsiteX525" fmla="*/ 4183 w 10000"/>
                  <a:gd name="connsiteY525" fmla="*/ 8569 h 10000"/>
                  <a:gd name="connsiteX526" fmla="*/ 4191 w 10000"/>
                  <a:gd name="connsiteY526" fmla="*/ 8562 h 10000"/>
                  <a:gd name="connsiteX527" fmla="*/ 4208 w 10000"/>
                  <a:gd name="connsiteY527" fmla="*/ 8552 h 10000"/>
                  <a:gd name="connsiteX528" fmla="*/ 4230 w 10000"/>
                  <a:gd name="connsiteY528" fmla="*/ 8552 h 10000"/>
                  <a:gd name="connsiteX529" fmla="*/ 4238 w 10000"/>
                  <a:gd name="connsiteY529" fmla="*/ 8559 h 10000"/>
                  <a:gd name="connsiteX530" fmla="*/ 4247 w 10000"/>
                  <a:gd name="connsiteY530" fmla="*/ 8572 h 10000"/>
                  <a:gd name="connsiteX531" fmla="*/ 4252 w 10000"/>
                  <a:gd name="connsiteY531" fmla="*/ 8578 h 10000"/>
                  <a:gd name="connsiteX532" fmla="*/ 4263 w 10000"/>
                  <a:gd name="connsiteY532" fmla="*/ 8582 h 10000"/>
                  <a:gd name="connsiteX533" fmla="*/ 4277 w 10000"/>
                  <a:gd name="connsiteY533" fmla="*/ 8572 h 10000"/>
                  <a:gd name="connsiteX534" fmla="*/ 4294 w 10000"/>
                  <a:gd name="connsiteY534" fmla="*/ 8559 h 10000"/>
                  <a:gd name="connsiteX535" fmla="*/ 4302 w 10000"/>
                  <a:gd name="connsiteY535" fmla="*/ 8546 h 10000"/>
                  <a:gd name="connsiteX536" fmla="*/ 4310 w 10000"/>
                  <a:gd name="connsiteY536" fmla="*/ 8543 h 10000"/>
                  <a:gd name="connsiteX537" fmla="*/ 4313 w 10000"/>
                  <a:gd name="connsiteY537" fmla="*/ 8543 h 10000"/>
                  <a:gd name="connsiteX538" fmla="*/ 4332 w 10000"/>
                  <a:gd name="connsiteY538" fmla="*/ 8546 h 10000"/>
                  <a:gd name="connsiteX539" fmla="*/ 4335 w 10000"/>
                  <a:gd name="connsiteY539" fmla="*/ 8559 h 10000"/>
                  <a:gd name="connsiteX540" fmla="*/ 4349 w 10000"/>
                  <a:gd name="connsiteY540" fmla="*/ 8588 h 10000"/>
                  <a:gd name="connsiteX541" fmla="*/ 4360 w 10000"/>
                  <a:gd name="connsiteY541" fmla="*/ 8591 h 10000"/>
                  <a:gd name="connsiteX542" fmla="*/ 4366 w 10000"/>
                  <a:gd name="connsiteY542" fmla="*/ 8591 h 10000"/>
                  <a:gd name="connsiteX543" fmla="*/ 4382 w 10000"/>
                  <a:gd name="connsiteY543" fmla="*/ 8598 h 10000"/>
                  <a:gd name="connsiteX544" fmla="*/ 4385 w 10000"/>
                  <a:gd name="connsiteY544" fmla="*/ 8598 h 10000"/>
                  <a:gd name="connsiteX545" fmla="*/ 4402 w 10000"/>
                  <a:gd name="connsiteY545" fmla="*/ 8598 h 10000"/>
                  <a:gd name="connsiteX546" fmla="*/ 4421 w 10000"/>
                  <a:gd name="connsiteY546" fmla="*/ 8591 h 10000"/>
                  <a:gd name="connsiteX547" fmla="*/ 4440 w 10000"/>
                  <a:gd name="connsiteY547" fmla="*/ 8591 h 10000"/>
                  <a:gd name="connsiteX548" fmla="*/ 4449 w 10000"/>
                  <a:gd name="connsiteY548" fmla="*/ 8598 h 10000"/>
                  <a:gd name="connsiteX549" fmla="*/ 4454 w 10000"/>
                  <a:gd name="connsiteY549" fmla="*/ 8617 h 10000"/>
                  <a:gd name="connsiteX550" fmla="*/ 4463 w 10000"/>
                  <a:gd name="connsiteY550" fmla="*/ 8608 h 10000"/>
                  <a:gd name="connsiteX551" fmla="*/ 4474 w 10000"/>
                  <a:gd name="connsiteY551" fmla="*/ 8608 h 10000"/>
                  <a:gd name="connsiteX552" fmla="*/ 4490 w 10000"/>
                  <a:gd name="connsiteY552" fmla="*/ 8617 h 10000"/>
                  <a:gd name="connsiteX553" fmla="*/ 4504 w 10000"/>
                  <a:gd name="connsiteY553" fmla="*/ 8617 h 10000"/>
                  <a:gd name="connsiteX554" fmla="*/ 4518 w 10000"/>
                  <a:gd name="connsiteY554" fmla="*/ 8617 h 10000"/>
                  <a:gd name="connsiteX555" fmla="*/ 4535 w 10000"/>
                  <a:gd name="connsiteY555" fmla="*/ 8611 h 10000"/>
                  <a:gd name="connsiteX556" fmla="*/ 4546 w 10000"/>
                  <a:gd name="connsiteY556" fmla="*/ 8611 h 10000"/>
                  <a:gd name="connsiteX557" fmla="*/ 4562 w 10000"/>
                  <a:gd name="connsiteY557" fmla="*/ 8611 h 10000"/>
                  <a:gd name="connsiteX558" fmla="*/ 4571 w 10000"/>
                  <a:gd name="connsiteY558" fmla="*/ 8611 h 10000"/>
                  <a:gd name="connsiteX559" fmla="*/ 4579 w 10000"/>
                  <a:gd name="connsiteY559" fmla="*/ 8608 h 10000"/>
                  <a:gd name="connsiteX560" fmla="*/ 4584 w 10000"/>
                  <a:gd name="connsiteY560" fmla="*/ 8608 h 10000"/>
                  <a:gd name="connsiteX561" fmla="*/ 4601 w 10000"/>
                  <a:gd name="connsiteY561" fmla="*/ 8617 h 10000"/>
                  <a:gd name="connsiteX562" fmla="*/ 4609 w 10000"/>
                  <a:gd name="connsiteY562" fmla="*/ 8627 h 10000"/>
                  <a:gd name="connsiteX563" fmla="*/ 4618 w 10000"/>
                  <a:gd name="connsiteY563" fmla="*/ 8637 h 10000"/>
                  <a:gd name="connsiteX564" fmla="*/ 4618 w 10000"/>
                  <a:gd name="connsiteY564" fmla="*/ 8646 h 10000"/>
                  <a:gd name="connsiteX565" fmla="*/ 4634 w 10000"/>
                  <a:gd name="connsiteY565" fmla="*/ 8656 h 10000"/>
                  <a:gd name="connsiteX566" fmla="*/ 4640 w 10000"/>
                  <a:gd name="connsiteY566" fmla="*/ 8659 h 10000"/>
                  <a:gd name="connsiteX567" fmla="*/ 4651 w 10000"/>
                  <a:gd name="connsiteY567" fmla="*/ 8666 h 10000"/>
                  <a:gd name="connsiteX568" fmla="*/ 4657 w 10000"/>
                  <a:gd name="connsiteY568" fmla="*/ 8659 h 10000"/>
                  <a:gd name="connsiteX569" fmla="*/ 4668 w 10000"/>
                  <a:gd name="connsiteY569" fmla="*/ 8650 h 10000"/>
                  <a:gd name="connsiteX570" fmla="*/ 4676 w 10000"/>
                  <a:gd name="connsiteY570" fmla="*/ 8650 h 10000"/>
                  <a:gd name="connsiteX571" fmla="*/ 4690 w 10000"/>
                  <a:gd name="connsiteY571" fmla="*/ 8650 h 10000"/>
                  <a:gd name="connsiteX572" fmla="*/ 4698 w 10000"/>
                  <a:gd name="connsiteY572" fmla="*/ 8650 h 10000"/>
                  <a:gd name="connsiteX573" fmla="*/ 4704 w 10000"/>
                  <a:gd name="connsiteY573" fmla="*/ 8650 h 10000"/>
                  <a:gd name="connsiteX574" fmla="*/ 4706 w 10000"/>
                  <a:gd name="connsiteY574" fmla="*/ 8659 h 10000"/>
                  <a:gd name="connsiteX575" fmla="*/ 4706 w 10000"/>
                  <a:gd name="connsiteY575" fmla="*/ 8666 h 10000"/>
                  <a:gd name="connsiteX576" fmla="*/ 4723 w 10000"/>
                  <a:gd name="connsiteY576" fmla="*/ 8682 h 10000"/>
                  <a:gd name="connsiteX577" fmla="*/ 4737 w 10000"/>
                  <a:gd name="connsiteY577" fmla="*/ 8682 h 10000"/>
                  <a:gd name="connsiteX578" fmla="*/ 4745 w 10000"/>
                  <a:gd name="connsiteY578" fmla="*/ 8676 h 10000"/>
                  <a:gd name="connsiteX579" fmla="*/ 4756 w 10000"/>
                  <a:gd name="connsiteY579" fmla="*/ 8666 h 10000"/>
                  <a:gd name="connsiteX580" fmla="*/ 4765 w 10000"/>
                  <a:gd name="connsiteY580" fmla="*/ 8666 h 10000"/>
                  <a:gd name="connsiteX581" fmla="*/ 4765 w 10000"/>
                  <a:gd name="connsiteY581" fmla="*/ 8682 h 10000"/>
                  <a:gd name="connsiteX582" fmla="*/ 4770 w 10000"/>
                  <a:gd name="connsiteY582" fmla="*/ 8701 h 10000"/>
                  <a:gd name="connsiteX583" fmla="*/ 4778 w 10000"/>
                  <a:gd name="connsiteY583" fmla="*/ 8705 h 10000"/>
                  <a:gd name="connsiteX584" fmla="*/ 4795 w 10000"/>
                  <a:gd name="connsiteY584" fmla="*/ 8714 h 10000"/>
                  <a:gd name="connsiteX585" fmla="*/ 4812 w 10000"/>
                  <a:gd name="connsiteY585" fmla="*/ 8714 h 10000"/>
                  <a:gd name="connsiteX586" fmla="*/ 4825 w 10000"/>
                  <a:gd name="connsiteY586" fmla="*/ 8705 h 10000"/>
                  <a:gd name="connsiteX587" fmla="*/ 4825 w 10000"/>
                  <a:gd name="connsiteY587" fmla="*/ 8701 h 10000"/>
                  <a:gd name="connsiteX588" fmla="*/ 4828 w 10000"/>
                  <a:gd name="connsiteY588" fmla="*/ 8701 h 10000"/>
                  <a:gd name="connsiteX589" fmla="*/ 4837 w 10000"/>
                  <a:gd name="connsiteY589" fmla="*/ 8692 h 10000"/>
                  <a:gd name="connsiteX590" fmla="*/ 4842 w 10000"/>
                  <a:gd name="connsiteY590" fmla="*/ 8685 h 10000"/>
                  <a:gd name="connsiteX591" fmla="*/ 4859 w 10000"/>
                  <a:gd name="connsiteY591" fmla="*/ 8692 h 10000"/>
                  <a:gd name="connsiteX592" fmla="*/ 4870 w 10000"/>
                  <a:gd name="connsiteY592" fmla="*/ 8701 h 10000"/>
                  <a:gd name="connsiteX593" fmla="*/ 4878 w 10000"/>
                  <a:gd name="connsiteY593" fmla="*/ 8714 h 10000"/>
                  <a:gd name="connsiteX594" fmla="*/ 4892 w 10000"/>
                  <a:gd name="connsiteY594" fmla="*/ 8724 h 10000"/>
                  <a:gd name="connsiteX595" fmla="*/ 4900 w 10000"/>
                  <a:gd name="connsiteY595" fmla="*/ 8724 h 10000"/>
                  <a:gd name="connsiteX596" fmla="*/ 4906 w 10000"/>
                  <a:gd name="connsiteY596" fmla="*/ 8705 h 10000"/>
                  <a:gd name="connsiteX597" fmla="*/ 4925 w 10000"/>
                  <a:gd name="connsiteY597" fmla="*/ 8724 h 10000"/>
                  <a:gd name="connsiteX598" fmla="*/ 4939 w 10000"/>
                  <a:gd name="connsiteY598" fmla="*/ 8701 h 10000"/>
                  <a:gd name="connsiteX599" fmla="*/ 4950 w 10000"/>
                  <a:gd name="connsiteY599" fmla="*/ 8695 h 10000"/>
                  <a:gd name="connsiteX600" fmla="*/ 4956 w 10000"/>
                  <a:gd name="connsiteY600" fmla="*/ 8692 h 10000"/>
                  <a:gd name="connsiteX601" fmla="*/ 4986 w 10000"/>
                  <a:gd name="connsiteY601" fmla="*/ 8705 h 10000"/>
                  <a:gd name="connsiteX602" fmla="*/ 5003 w 10000"/>
                  <a:gd name="connsiteY602" fmla="*/ 8701 h 10000"/>
                  <a:gd name="connsiteX603" fmla="*/ 5011 w 10000"/>
                  <a:gd name="connsiteY603" fmla="*/ 8692 h 10000"/>
                  <a:gd name="connsiteX604" fmla="*/ 5028 w 10000"/>
                  <a:gd name="connsiteY604" fmla="*/ 8682 h 10000"/>
                  <a:gd name="connsiteX605" fmla="*/ 5030 w 10000"/>
                  <a:gd name="connsiteY605" fmla="*/ 8659 h 10000"/>
                  <a:gd name="connsiteX606" fmla="*/ 5039 w 10000"/>
                  <a:gd name="connsiteY606" fmla="*/ 8656 h 10000"/>
                  <a:gd name="connsiteX607" fmla="*/ 5053 w 10000"/>
                  <a:gd name="connsiteY607" fmla="*/ 8669 h 10000"/>
                  <a:gd name="connsiteX608" fmla="*/ 5061 w 10000"/>
                  <a:gd name="connsiteY608" fmla="*/ 8669 h 10000"/>
                  <a:gd name="connsiteX609" fmla="*/ 5061 w 10000"/>
                  <a:gd name="connsiteY609" fmla="*/ 8676 h 10000"/>
                  <a:gd name="connsiteX610" fmla="*/ 5069 w 10000"/>
                  <a:gd name="connsiteY610" fmla="*/ 8669 h 10000"/>
                  <a:gd name="connsiteX611" fmla="*/ 5083 w 10000"/>
                  <a:gd name="connsiteY611" fmla="*/ 8669 h 10000"/>
                  <a:gd name="connsiteX612" fmla="*/ 5100 w 10000"/>
                  <a:gd name="connsiteY612" fmla="*/ 8669 h 10000"/>
                  <a:gd name="connsiteX613" fmla="*/ 5119 w 10000"/>
                  <a:gd name="connsiteY613" fmla="*/ 8682 h 10000"/>
                  <a:gd name="connsiteX614" fmla="*/ 5136 w 10000"/>
                  <a:gd name="connsiteY614" fmla="*/ 8692 h 10000"/>
                  <a:gd name="connsiteX615" fmla="*/ 5161 w 10000"/>
                  <a:gd name="connsiteY615" fmla="*/ 8701 h 10000"/>
                  <a:gd name="connsiteX616" fmla="*/ 5183 w 10000"/>
                  <a:gd name="connsiteY616" fmla="*/ 8701 h 10000"/>
                  <a:gd name="connsiteX617" fmla="*/ 5199 w 10000"/>
                  <a:gd name="connsiteY617" fmla="*/ 8701 h 10000"/>
                  <a:gd name="connsiteX618" fmla="*/ 5213 w 10000"/>
                  <a:gd name="connsiteY618" fmla="*/ 8705 h 10000"/>
                  <a:gd name="connsiteX619" fmla="*/ 5224 w 10000"/>
                  <a:gd name="connsiteY619" fmla="*/ 8701 h 10000"/>
                  <a:gd name="connsiteX620" fmla="*/ 5230 w 10000"/>
                  <a:gd name="connsiteY620" fmla="*/ 8701 h 10000"/>
                  <a:gd name="connsiteX621" fmla="*/ 5241 w 10000"/>
                  <a:gd name="connsiteY621" fmla="*/ 8676 h 10000"/>
                  <a:gd name="connsiteX622" fmla="*/ 5247 w 10000"/>
                  <a:gd name="connsiteY622" fmla="*/ 8666 h 10000"/>
                  <a:gd name="connsiteX623" fmla="*/ 5249 w 10000"/>
                  <a:gd name="connsiteY623" fmla="*/ 8646 h 10000"/>
                  <a:gd name="connsiteX624" fmla="*/ 5249 w 10000"/>
                  <a:gd name="connsiteY624" fmla="*/ 8650 h 10000"/>
                  <a:gd name="connsiteX625" fmla="*/ 5255 w 10000"/>
                  <a:gd name="connsiteY625" fmla="*/ 8646 h 10000"/>
                  <a:gd name="connsiteX626" fmla="*/ 5271 w 10000"/>
                  <a:gd name="connsiteY626" fmla="*/ 8650 h 10000"/>
                  <a:gd name="connsiteX627" fmla="*/ 5288 w 10000"/>
                  <a:gd name="connsiteY627" fmla="*/ 8666 h 10000"/>
                  <a:gd name="connsiteX628" fmla="*/ 5296 w 10000"/>
                  <a:gd name="connsiteY628" fmla="*/ 8666 h 10000"/>
                  <a:gd name="connsiteX629" fmla="*/ 5310 w 10000"/>
                  <a:gd name="connsiteY629" fmla="*/ 8656 h 10000"/>
                  <a:gd name="connsiteX630" fmla="*/ 5321 w 10000"/>
                  <a:gd name="connsiteY630" fmla="*/ 8650 h 10000"/>
                  <a:gd name="connsiteX631" fmla="*/ 5338 w 10000"/>
                  <a:gd name="connsiteY631" fmla="*/ 8650 h 10000"/>
                  <a:gd name="connsiteX632" fmla="*/ 5360 w 10000"/>
                  <a:gd name="connsiteY632" fmla="*/ 8640 h 10000"/>
                  <a:gd name="connsiteX633" fmla="*/ 5366 w 10000"/>
                  <a:gd name="connsiteY633" fmla="*/ 8637 h 10000"/>
                  <a:gd name="connsiteX634" fmla="*/ 5368 w 10000"/>
                  <a:gd name="connsiteY634" fmla="*/ 8637 h 10000"/>
                  <a:gd name="connsiteX635" fmla="*/ 5382 w 10000"/>
                  <a:gd name="connsiteY635" fmla="*/ 8630 h 10000"/>
                  <a:gd name="connsiteX636" fmla="*/ 5391 w 10000"/>
                  <a:gd name="connsiteY636" fmla="*/ 8630 h 10000"/>
                  <a:gd name="connsiteX637" fmla="*/ 5402 w 10000"/>
                  <a:gd name="connsiteY637" fmla="*/ 8637 h 10000"/>
                  <a:gd name="connsiteX638" fmla="*/ 5418 w 10000"/>
                  <a:gd name="connsiteY638" fmla="*/ 8656 h 10000"/>
                  <a:gd name="connsiteX639" fmla="*/ 5432 w 10000"/>
                  <a:gd name="connsiteY639" fmla="*/ 8666 h 10000"/>
                  <a:gd name="connsiteX640" fmla="*/ 5443 w 10000"/>
                  <a:gd name="connsiteY640" fmla="*/ 8682 h 10000"/>
                  <a:gd name="connsiteX641" fmla="*/ 5457 w 10000"/>
                  <a:gd name="connsiteY641" fmla="*/ 8692 h 10000"/>
                  <a:gd name="connsiteX642" fmla="*/ 5471 w 10000"/>
                  <a:gd name="connsiteY642" fmla="*/ 8705 h 10000"/>
                  <a:gd name="connsiteX643" fmla="*/ 5488 w 10000"/>
                  <a:gd name="connsiteY643" fmla="*/ 8711 h 10000"/>
                  <a:gd name="connsiteX644" fmla="*/ 5490 w 10000"/>
                  <a:gd name="connsiteY644" fmla="*/ 8721 h 10000"/>
                  <a:gd name="connsiteX645" fmla="*/ 5512 w 10000"/>
                  <a:gd name="connsiteY645" fmla="*/ 8724 h 10000"/>
                  <a:gd name="connsiteX646" fmla="*/ 5521 w 10000"/>
                  <a:gd name="connsiteY646" fmla="*/ 8714 h 10000"/>
                  <a:gd name="connsiteX647" fmla="*/ 5524 w 10000"/>
                  <a:gd name="connsiteY647" fmla="*/ 8714 h 10000"/>
                  <a:gd name="connsiteX648" fmla="*/ 5532 w 10000"/>
                  <a:gd name="connsiteY648" fmla="*/ 8721 h 10000"/>
                  <a:gd name="connsiteX649" fmla="*/ 5540 w 10000"/>
                  <a:gd name="connsiteY649" fmla="*/ 8724 h 10000"/>
                  <a:gd name="connsiteX650" fmla="*/ 5562 w 10000"/>
                  <a:gd name="connsiteY650" fmla="*/ 8750 h 10000"/>
                  <a:gd name="connsiteX651" fmla="*/ 5562 w 10000"/>
                  <a:gd name="connsiteY651" fmla="*/ 8760 h 10000"/>
                  <a:gd name="connsiteX652" fmla="*/ 5571 w 10000"/>
                  <a:gd name="connsiteY652" fmla="*/ 8782 h 10000"/>
                  <a:gd name="connsiteX653" fmla="*/ 5579 w 10000"/>
                  <a:gd name="connsiteY653" fmla="*/ 8789 h 10000"/>
                  <a:gd name="connsiteX654" fmla="*/ 5593 w 10000"/>
                  <a:gd name="connsiteY654" fmla="*/ 8789 h 10000"/>
                  <a:gd name="connsiteX655" fmla="*/ 5596 w 10000"/>
                  <a:gd name="connsiteY655" fmla="*/ 8789 h 10000"/>
                  <a:gd name="connsiteX656" fmla="*/ 5626 w 10000"/>
                  <a:gd name="connsiteY656" fmla="*/ 8782 h 10000"/>
                  <a:gd name="connsiteX657" fmla="*/ 5629 w 10000"/>
                  <a:gd name="connsiteY657" fmla="*/ 8782 h 10000"/>
                  <a:gd name="connsiteX658" fmla="*/ 5637 w 10000"/>
                  <a:gd name="connsiteY658" fmla="*/ 8779 h 10000"/>
                  <a:gd name="connsiteX659" fmla="*/ 5648 w 10000"/>
                  <a:gd name="connsiteY659" fmla="*/ 8789 h 10000"/>
                  <a:gd name="connsiteX660" fmla="*/ 5665 w 10000"/>
                  <a:gd name="connsiteY660" fmla="*/ 8795 h 10000"/>
                  <a:gd name="connsiteX661" fmla="*/ 5676 w 10000"/>
                  <a:gd name="connsiteY661" fmla="*/ 8789 h 10000"/>
                  <a:gd name="connsiteX662" fmla="*/ 5684 w 10000"/>
                  <a:gd name="connsiteY662" fmla="*/ 8782 h 10000"/>
                  <a:gd name="connsiteX663" fmla="*/ 5693 w 10000"/>
                  <a:gd name="connsiteY663" fmla="*/ 8789 h 10000"/>
                  <a:gd name="connsiteX664" fmla="*/ 5715 w 10000"/>
                  <a:gd name="connsiteY664" fmla="*/ 8808 h 10000"/>
                  <a:gd name="connsiteX665" fmla="*/ 5731 w 10000"/>
                  <a:gd name="connsiteY665" fmla="*/ 8808 h 10000"/>
                  <a:gd name="connsiteX666" fmla="*/ 5740 w 10000"/>
                  <a:gd name="connsiteY666" fmla="*/ 8808 h 10000"/>
                  <a:gd name="connsiteX667" fmla="*/ 5765 w 10000"/>
                  <a:gd name="connsiteY667" fmla="*/ 8818 h 10000"/>
                  <a:gd name="connsiteX668" fmla="*/ 5781 w 10000"/>
                  <a:gd name="connsiteY668" fmla="*/ 8824 h 10000"/>
                  <a:gd name="connsiteX669" fmla="*/ 5798 w 10000"/>
                  <a:gd name="connsiteY669" fmla="*/ 8834 h 10000"/>
                  <a:gd name="connsiteX670" fmla="*/ 5814 w 10000"/>
                  <a:gd name="connsiteY670" fmla="*/ 8837 h 10000"/>
                  <a:gd name="connsiteX671" fmla="*/ 5831 w 10000"/>
                  <a:gd name="connsiteY671" fmla="*/ 8844 h 10000"/>
                  <a:gd name="connsiteX672" fmla="*/ 5842 w 10000"/>
                  <a:gd name="connsiteY672" fmla="*/ 8847 h 10000"/>
                  <a:gd name="connsiteX673" fmla="*/ 5859 w 10000"/>
                  <a:gd name="connsiteY673" fmla="*/ 8857 h 10000"/>
                  <a:gd name="connsiteX674" fmla="*/ 5870 w 10000"/>
                  <a:gd name="connsiteY674" fmla="*/ 8867 h 10000"/>
                  <a:gd name="connsiteX675" fmla="*/ 5878 w 10000"/>
                  <a:gd name="connsiteY675" fmla="*/ 8873 h 10000"/>
                  <a:gd name="connsiteX676" fmla="*/ 5895 w 10000"/>
                  <a:gd name="connsiteY676" fmla="*/ 8873 h 10000"/>
                  <a:gd name="connsiteX677" fmla="*/ 5911 w 10000"/>
                  <a:gd name="connsiteY677" fmla="*/ 8873 h 10000"/>
                  <a:gd name="connsiteX678" fmla="*/ 5931 w 10000"/>
                  <a:gd name="connsiteY678" fmla="*/ 8873 h 10000"/>
                  <a:gd name="connsiteX679" fmla="*/ 5950 w 10000"/>
                  <a:gd name="connsiteY679" fmla="*/ 8867 h 10000"/>
                  <a:gd name="connsiteX680" fmla="*/ 5967 w 10000"/>
                  <a:gd name="connsiteY680" fmla="*/ 8867 h 10000"/>
                  <a:gd name="connsiteX681" fmla="*/ 5975 w 10000"/>
                  <a:gd name="connsiteY681" fmla="*/ 8873 h 10000"/>
                  <a:gd name="connsiteX682" fmla="*/ 6000 w 10000"/>
                  <a:gd name="connsiteY682" fmla="*/ 8883 h 10000"/>
                  <a:gd name="connsiteX683" fmla="*/ 5997 w 10000"/>
                  <a:gd name="connsiteY683" fmla="*/ 8886 h 10000"/>
                  <a:gd name="connsiteX684" fmla="*/ 5997 w 10000"/>
                  <a:gd name="connsiteY684" fmla="*/ 8896 h 10000"/>
                  <a:gd name="connsiteX685" fmla="*/ 6014 w 10000"/>
                  <a:gd name="connsiteY685" fmla="*/ 8892 h 10000"/>
                  <a:gd name="connsiteX686" fmla="*/ 6028 w 10000"/>
                  <a:gd name="connsiteY686" fmla="*/ 8892 h 10000"/>
                  <a:gd name="connsiteX687" fmla="*/ 6053 w 10000"/>
                  <a:gd name="connsiteY687" fmla="*/ 8886 h 10000"/>
                  <a:gd name="connsiteX688" fmla="*/ 6072 w 10000"/>
                  <a:gd name="connsiteY688" fmla="*/ 8876 h 10000"/>
                  <a:gd name="connsiteX689" fmla="*/ 6089 w 10000"/>
                  <a:gd name="connsiteY689" fmla="*/ 8867 h 10000"/>
                  <a:gd name="connsiteX690" fmla="*/ 6111 w 10000"/>
                  <a:gd name="connsiteY690" fmla="*/ 8857 h 10000"/>
                  <a:gd name="connsiteX691" fmla="*/ 6127 w 10000"/>
                  <a:gd name="connsiteY691" fmla="*/ 8847 h 10000"/>
                  <a:gd name="connsiteX692" fmla="*/ 6152 w 10000"/>
                  <a:gd name="connsiteY692" fmla="*/ 8834 h 10000"/>
                  <a:gd name="connsiteX693" fmla="*/ 6183 w 10000"/>
                  <a:gd name="connsiteY693" fmla="*/ 8828 h 10000"/>
                  <a:gd name="connsiteX694" fmla="*/ 6175 w 10000"/>
                  <a:gd name="connsiteY694" fmla="*/ 8844 h 10000"/>
                  <a:gd name="connsiteX695" fmla="*/ 6169 w 10000"/>
                  <a:gd name="connsiteY695" fmla="*/ 8863 h 10000"/>
                  <a:gd name="connsiteX696" fmla="*/ 6158 w 10000"/>
                  <a:gd name="connsiteY696" fmla="*/ 8886 h 10000"/>
                  <a:gd name="connsiteX697" fmla="*/ 6152 w 10000"/>
                  <a:gd name="connsiteY697" fmla="*/ 8896 h 10000"/>
                  <a:gd name="connsiteX698" fmla="*/ 6150 w 10000"/>
                  <a:gd name="connsiteY698" fmla="*/ 8909 h 10000"/>
                  <a:gd name="connsiteX699" fmla="*/ 6152 w 10000"/>
                  <a:gd name="connsiteY699" fmla="*/ 8938 h 10000"/>
                  <a:gd name="connsiteX700" fmla="*/ 6158 w 10000"/>
                  <a:gd name="connsiteY700" fmla="*/ 8957 h 10000"/>
                  <a:gd name="connsiteX701" fmla="*/ 6161 w 10000"/>
                  <a:gd name="connsiteY701" fmla="*/ 8980 h 10000"/>
                  <a:gd name="connsiteX702" fmla="*/ 6166 w 10000"/>
                  <a:gd name="connsiteY702" fmla="*/ 8999 h 10000"/>
                  <a:gd name="connsiteX703" fmla="*/ 6175 w 10000"/>
                  <a:gd name="connsiteY703" fmla="*/ 9032 h 10000"/>
                  <a:gd name="connsiteX704" fmla="*/ 6183 w 10000"/>
                  <a:gd name="connsiteY704" fmla="*/ 9051 h 10000"/>
                  <a:gd name="connsiteX705" fmla="*/ 6191 w 10000"/>
                  <a:gd name="connsiteY705" fmla="*/ 9064 h 10000"/>
                  <a:gd name="connsiteX706" fmla="*/ 6194 w 10000"/>
                  <a:gd name="connsiteY706" fmla="*/ 9084 h 10000"/>
                  <a:gd name="connsiteX707" fmla="*/ 6208 w 10000"/>
                  <a:gd name="connsiteY707" fmla="*/ 9103 h 10000"/>
                  <a:gd name="connsiteX708" fmla="*/ 6208 w 10000"/>
                  <a:gd name="connsiteY708" fmla="*/ 9113 h 10000"/>
                  <a:gd name="connsiteX709" fmla="*/ 6216 w 10000"/>
                  <a:gd name="connsiteY709" fmla="*/ 9129 h 10000"/>
                  <a:gd name="connsiteX710" fmla="*/ 6230 w 10000"/>
                  <a:gd name="connsiteY710" fmla="*/ 9148 h 10000"/>
                  <a:gd name="connsiteX711" fmla="*/ 6241 w 10000"/>
                  <a:gd name="connsiteY711" fmla="*/ 9165 h 10000"/>
                  <a:gd name="connsiteX712" fmla="*/ 6249 w 10000"/>
                  <a:gd name="connsiteY712" fmla="*/ 9168 h 10000"/>
                  <a:gd name="connsiteX713" fmla="*/ 6266 w 10000"/>
                  <a:gd name="connsiteY713" fmla="*/ 9184 h 10000"/>
                  <a:gd name="connsiteX714" fmla="*/ 6280 w 10000"/>
                  <a:gd name="connsiteY714" fmla="*/ 9184 h 10000"/>
                  <a:gd name="connsiteX715" fmla="*/ 6288 w 10000"/>
                  <a:gd name="connsiteY715" fmla="*/ 9177 h 10000"/>
                  <a:gd name="connsiteX716" fmla="*/ 6299 w 10000"/>
                  <a:gd name="connsiteY716" fmla="*/ 9187 h 10000"/>
                  <a:gd name="connsiteX717" fmla="*/ 6305 w 10000"/>
                  <a:gd name="connsiteY717" fmla="*/ 9197 h 10000"/>
                  <a:gd name="connsiteX718" fmla="*/ 6310 w 10000"/>
                  <a:gd name="connsiteY718" fmla="*/ 9197 h 10000"/>
                  <a:gd name="connsiteX719" fmla="*/ 6321 w 10000"/>
                  <a:gd name="connsiteY719" fmla="*/ 9213 h 10000"/>
                  <a:gd name="connsiteX720" fmla="*/ 6335 w 10000"/>
                  <a:gd name="connsiteY720" fmla="*/ 9223 h 10000"/>
                  <a:gd name="connsiteX721" fmla="*/ 6338 w 10000"/>
                  <a:gd name="connsiteY721" fmla="*/ 9223 h 10000"/>
                  <a:gd name="connsiteX722" fmla="*/ 6355 w 10000"/>
                  <a:gd name="connsiteY722" fmla="*/ 9226 h 10000"/>
                  <a:gd name="connsiteX723" fmla="*/ 6363 w 10000"/>
                  <a:gd name="connsiteY723" fmla="*/ 9236 h 10000"/>
                  <a:gd name="connsiteX724" fmla="*/ 6380 w 10000"/>
                  <a:gd name="connsiteY724" fmla="*/ 9258 h 10000"/>
                  <a:gd name="connsiteX725" fmla="*/ 6393 w 10000"/>
                  <a:gd name="connsiteY725" fmla="*/ 9278 h 10000"/>
                  <a:gd name="connsiteX726" fmla="*/ 6396 w 10000"/>
                  <a:gd name="connsiteY726" fmla="*/ 9288 h 10000"/>
                  <a:gd name="connsiteX727" fmla="*/ 6407 w 10000"/>
                  <a:gd name="connsiteY727" fmla="*/ 9297 h 10000"/>
                  <a:gd name="connsiteX728" fmla="*/ 6410 w 10000"/>
                  <a:gd name="connsiteY728" fmla="*/ 9307 h 10000"/>
                  <a:gd name="connsiteX729" fmla="*/ 6416 w 10000"/>
                  <a:gd name="connsiteY729" fmla="*/ 9317 h 10000"/>
                  <a:gd name="connsiteX730" fmla="*/ 6424 w 10000"/>
                  <a:gd name="connsiteY730" fmla="*/ 9326 h 10000"/>
                  <a:gd name="connsiteX731" fmla="*/ 6435 w 10000"/>
                  <a:gd name="connsiteY731" fmla="*/ 9336 h 10000"/>
                  <a:gd name="connsiteX732" fmla="*/ 6443 w 10000"/>
                  <a:gd name="connsiteY732" fmla="*/ 9346 h 10000"/>
                  <a:gd name="connsiteX733" fmla="*/ 6449 w 10000"/>
                  <a:gd name="connsiteY733" fmla="*/ 9362 h 10000"/>
                  <a:gd name="connsiteX734" fmla="*/ 6452 w 10000"/>
                  <a:gd name="connsiteY734" fmla="*/ 9372 h 10000"/>
                  <a:gd name="connsiteX735" fmla="*/ 6449 w 10000"/>
                  <a:gd name="connsiteY735" fmla="*/ 9381 h 10000"/>
                  <a:gd name="connsiteX736" fmla="*/ 6465 w 10000"/>
                  <a:gd name="connsiteY736" fmla="*/ 9394 h 10000"/>
                  <a:gd name="connsiteX737" fmla="*/ 6468 w 10000"/>
                  <a:gd name="connsiteY737" fmla="*/ 9420 h 10000"/>
                  <a:gd name="connsiteX738" fmla="*/ 6493 w 10000"/>
                  <a:gd name="connsiteY738" fmla="*/ 9430 h 10000"/>
                  <a:gd name="connsiteX739" fmla="*/ 6507 w 10000"/>
                  <a:gd name="connsiteY739" fmla="*/ 9440 h 10000"/>
                  <a:gd name="connsiteX740" fmla="*/ 6524 w 10000"/>
                  <a:gd name="connsiteY740" fmla="*/ 9459 h 10000"/>
                  <a:gd name="connsiteX741" fmla="*/ 6532 w 10000"/>
                  <a:gd name="connsiteY741" fmla="*/ 9485 h 10000"/>
                  <a:gd name="connsiteX742" fmla="*/ 6537 w 10000"/>
                  <a:gd name="connsiteY742" fmla="*/ 9498 h 10000"/>
                  <a:gd name="connsiteX743" fmla="*/ 6571 w 10000"/>
                  <a:gd name="connsiteY743" fmla="*/ 9508 h 10000"/>
                  <a:gd name="connsiteX744" fmla="*/ 6596 w 10000"/>
                  <a:gd name="connsiteY744" fmla="*/ 9508 h 10000"/>
                  <a:gd name="connsiteX745" fmla="*/ 6637 w 10000"/>
                  <a:gd name="connsiteY745" fmla="*/ 9517 h 10000"/>
                  <a:gd name="connsiteX746" fmla="*/ 6662 w 10000"/>
                  <a:gd name="connsiteY746" fmla="*/ 9524 h 10000"/>
                  <a:gd name="connsiteX747" fmla="*/ 6679 w 10000"/>
                  <a:gd name="connsiteY747" fmla="*/ 9517 h 10000"/>
                  <a:gd name="connsiteX748" fmla="*/ 6679 w 10000"/>
                  <a:gd name="connsiteY748" fmla="*/ 9505 h 10000"/>
                  <a:gd name="connsiteX749" fmla="*/ 6690 w 10000"/>
                  <a:gd name="connsiteY749" fmla="*/ 9485 h 10000"/>
                  <a:gd name="connsiteX750" fmla="*/ 6693 w 10000"/>
                  <a:gd name="connsiteY750" fmla="*/ 9479 h 10000"/>
                  <a:gd name="connsiteX751" fmla="*/ 6706 w 10000"/>
                  <a:gd name="connsiteY751" fmla="*/ 9469 h 10000"/>
                  <a:gd name="connsiteX752" fmla="*/ 6709 w 10000"/>
                  <a:gd name="connsiteY752" fmla="*/ 9462 h 10000"/>
                  <a:gd name="connsiteX753" fmla="*/ 6717 w 10000"/>
                  <a:gd name="connsiteY753" fmla="*/ 9459 h 10000"/>
                  <a:gd name="connsiteX754" fmla="*/ 6726 w 10000"/>
                  <a:gd name="connsiteY754" fmla="*/ 9459 h 10000"/>
                  <a:gd name="connsiteX755" fmla="*/ 6742 w 10000"/>
                  <a:gd name="connsiteY755" fmla="*/ 9462 h 10000"/>
                  <a:gd name="connsiteX756" fmla="*/ 6759 w 10000"/>
                  <a:gd name="connsiteY756" fmla="*/ 9479 h 10000"/>
                  <a:gd name="connsiteX757" fmla="*/ 6781 w 10000"/>
                  <a:gd name="connsiteY757" fmla="*/ 9485 h 10000"/>
                  <a:gd name="connsiteX758" fmla="*/ 6795 w 10000"/>
                  <a:gd name="connsiteY758" fmla="*/ 9485 h 10000"/>
                  <a:gd name="connsiteX759" fmla="*/ 6803 w 10000"/>
                  <a:gd name="connsiteY759" fmla="*/ 9498 h 10000"/>
                  <a:gd name="connsiteX760" fmla="*/ 6806 w 10000"/>
                  <a:gd name="connsiteY760" fmla="*/ 9508 h 10000"/>
                  <a:gd name="connsiteX761" fmla="*/ 6823 w 10000"/>
                  <a:gd name="connsiteY761" fmla="*/ 9514 h 10000"/>
                  <a:gd name="connsiteX762" fmla="*/ 6831 w 10000"/>
                  <a:gd name="connsiteY762" fmla="*/ 9514 h 10000"/>
                  <a:gd name="connsiteX763" fmla="*/ 6848 w 10000"/>
                  <a:gd name="connsiteY763" fmla="*/ 9514 h 10000"/>
                  <a:gd name="connsiteX764" fmla="*/ 6856 w 10000"/>
                  <a:gd name="connsiteY764" fmla="*/ 9517 h 10000"/>
                  <a:gd name="connsiteX765" fmla="*/ 6878 w 10000"/>
                  <a:gd name="connsiteY765" fmla="*/ 9524 h 10000"/>
                  <a:gd name="connsiteX766" fmla="*/ 6895 w 10000"/>
                  <a:gd name="connsiteY766" fmla="*/ 9524 h 10000"/>
                  <a:gd name="connsiteX767" fmla="*/ 6917 w 10000"/>
                  <a:gd name="connsiteY767" fmla="*/ 9527 h 10000"/>
                  <a:gd name="connsiteX768" fmla="*/ 6934 w 10000"/>
                  <a:gd name="connsiteY768" fmla="*/ 9534 h 10000"/>
                  <a:gd name="connsiteX769" fmla="*/ 6961 w 10000"/>
                  <a:gd name="connsiteY769" fmla="*/ 9543 h 10000"/>
                  <a:gd name="connsiteX770" fmla="*/ 6989 w 10000"/>
                  <a:gd name="connsiteY770" fmla="*/ 9547 h 10000"/>
                  <a:gd name="connsiteX771" fmla="*/ 7014 w 10000"/>
                  <a:gd name="connsiteY771" fmla="*/ 9543 h 10000"/>
                  <a:gd name="connsiteX772" fmla="*/ 7033 w 10000"/>
                  <a:gd name="connsiteY772" fmla="*/ 9543 h 10000"/>
                  <a:gd name="connsiteX773" fmla="*/ 7042 w 10000"/>
                  <a:gd name="connsiteY773" fmla="*/ 9547 h 10000"/>
                  <a:gd name="connsiteX774" fmla="*/ 7069 w 10000"/>
                  <a:gd name="connsiteY774" fmla="*/ 9647 h 10000"/>
                  <a:gd name="connsiteX775" fmla="*/ 7122 w 10000"/>
                  <a:gd name="connsiteY775" fmla="*/ 9734 h 10000"/>
                  <a:gd name="connsiteX776" fmla="*/ 7147 w 10000"/>
                  <a:gd name="connsiteY776" fmla="*/ 9744 h 10000"/>
                  <a:gd name="connsiteX777" fmla="*/ 7169 w 10000"/>
                  <a:gd name="connsiteY777" fmla="*/ 9741 h 10000"/>
                  <a:gd name="connsiteX778" fmla="*/ 7177 w 10000"/>
                  <a:gd name="connsiteY778" fmla="*/ 9744 h 10000"/>
                  <a:gd name="connsiteX779" fmla="*/ 7186 w 10000"/>
                  <a:gd name="connsiteY779" fmla="*/ 9754 h 10000"/>
                  <a:gd name="connsiteX780" fmla="*/ 7191 w 10000"/>
                  <a:gd name="connsiteY780" fmla="*/ 9773 h 10000"/>
                  <a:gd name="connsiteX781" fmla="*/ 7208 w 10000"/>
                  <a:gd name="connsiteY781" fmla="*/ 9783 h 10000"/>
                  <a:gd name="connsiteX782" fmla="*/ 7219 w 10000"/>
                  <a:gd name="connsiteY782" fmla="*/ 9793 h 10000"/>
                  <a:gd name="connsiteX783" fmla="*/ 7235 w 10000"/>
                  <a:gd name="connsiteY783" fmla="*/ 9802 h 10000"/>
                  <a:gd name="connsiteX784" fmla="*/ 7249 w 10000"/>
                  <a:gd name="connsiteY784" fmla="*/ 9819 h 10000"/>
                  <a:gd name="connsiteX785" fmla="*/ 7255 w 10000"/>
                  <a:gd name="connsiteY785" fmla="*/ 9835 h 10000"/>
                  <a:gd name="connsiteX786" fmla="*/ 7255 w 10000"/>
                  <a:gd name="connsiteY786" fmla="*/ 9848 h 10000"/>
                  <a:gd name="connsiteX787" fmla="*/ 7249 w 10000"/>
                  <a:gd name="connsiteY787" fmla="*/ 9848 h 10000"/>
                  <a:gd name="connsiteX788" fmla="*/ 7244 w 10000"/>
                  <a:gd name="connsiteY788" fmla="*/ 9858 h 10000"/>
                  <a:gd name="connsiteX789" fmla="*/ 7235 w 10000"/>
                  <a:gd name="connsiteY789" fmla="*/ 9883 h 10000"/>
                  <a:gd name="connsiteX790" fmla="*/ 7244 w 10000"/>
                  <a:gd name="connsiteY790" fmla="*/ 9903 h 10000"/>
                  <a:gd name="connsiteX791" fmla="*/ 7258 w 10000"/>
                  <a:gd name="connsiteY791" fmla="*/ 9926 h 10000"/>
                  <a:gd name="connsiteX792" fmla="*/ 7263 w 10000"/>
                  <a:gd name="connsiteY792" fmla="*/ 9948 h 10000"/>
                  <a:gd name="connsiteX793" fmla="*/ 7274 w 10000"/>
                  <a:gd name="connsiteY793" fmla="*/ 9968 h 10000"/>
                  <a:gd name="connsiteX794" fmla="*/ 7283 w 10000"/>
                  <a:gd name="connsiteY794" fmla="*/ 9987 h 10000"/>
                  <a:gd name="connsiteX795" fmla="*/ 7291 w 10000"/>
                  <a:gd name="connsiteY795" fmla="*/ 10000 h 10000"/>
                  <a:gd name="connsiteX796" fmla="*/ 7305 w 10000"/>
                  <a:gd name="connsiteY796" fmla="*/ 9997 h 10000"/>
                  <a:gd name="connsiteX797" fmla="*/ 7313 w 10000"/>
                  <a:gd name="connsiteY797" fmla="*/ 9977 h 10000"/>
                  <a:gd name="connsiteX798" fmla="*/ 7324 w 10000"/>
                  <a:gd name="connsiteY798" fmla="*/ 9968 h 10000"/>
                  <a:gd name="connsiteX799" fmla="*/ 7341 w 10000"/>
                  <a:gd name="connsiteY799" fmla="*/ 9971 h 10000"/>
                  <a:gd name="connsiteX800" fmla="*/ 7368 w 10000"/>
                  <a:gd name="connsiteY800" fmla="*/ 9987 h 10000"/>
                  <a:gd name="connsiteX801" fmla="*/ 7380 w 10000"/>
                  <a:gd name="connsiteY801" fmla="*/ 9990 h 10000"/>
                  <a:gd name="connsiteX802" fmla="*/ 7393 w 10000"/>
                  <a:gd name="connsiteY802" fmla="*/ 9981 h 10000"/>
                  <a:gd name="connsiteX803" fmla="*/ 7404 w 10000"/>
                  <a:gd name="connsiteY803" fmla="*/ 9968 h 10000"/>
                  <a:gd name="connsiteX804" fmla="*/ 7418 w 10000"/>
                  <a:gd name="connsiteY804" fmla="*/ 9948 h 10000"/>
                  <a:gd name="connsiteX805" fmla="*/ 7427 w 10000"/>
                  <a:gd name="connsiteY805" fmla="*/ 9922 h 10000"/>
                  <a:gd name="connsiteX806" fmla="*/ 7427 w 10000"/>
                  <a:gd name="connsiteY806" fmla="*/ 9906 h 10000"/>
                  <a:gd name="connsiteX807" fmla="*/ 7404 w 10000"/>
                  <a:gd name="connsiteY807" fmla="*/ 9877 h 10000"/>
                  <a:gd name="connsiteX808" fmla="*/ 7388 w 10000"/>
                  <a:gd name="connsiteY808" fmla="*/ 9854 h 10000"/>
                  <a:gd name="connsiteX809" fmla="*/ 7385 w 10000"/>
                  <a:gd name="connsiteY809" fmla="*/ 9845 h 10000"/>
                  <a:gd name="connsiteX810" fmla="*/ 7385 w 10000"/>
                  <a:gd name="connsiteY810" fmla="*/ 9825 h 10000"/>
                  <a:gd name="connsiteX811" fmla="*/ 7385 w 10000"/>
                  <a:gd name="connsiteY811" fmla="*/ 9819 h 10000"/>
                  <a:gd name="connsiteX812" fmla="*/ 7393 w 10000"/>
                  <a:gd name="connsiteY812" fmla="*/ 9809 h 10000"/>
                  <a:gd name="connsiteX813" fmla="*/ 7404 w 10000"/>
                  <a:gd name="connsiteY813" fmla="*/ 9793 h 10000"/>
                  <a:gd name="connsiteX814" fmla="*/ 7413 w 10000"/>
                  <a:gd name="connsiteY814" fmla="*/ 9783 h 10000"/>
                  <a:gd name="connsiteX815" fmla="*/ 7404 w 10000"/>
                  <a:gd name="connsiteY815" fmla="*/ 9770 h 10000"/>
                  <a:gd name="connsiteX816" fmla="*/ 7388 w 10000"/>
                  <a:gd name="connsiteY816" fmla="*/ 9760 h 10000"/>
                  <a:gd name="connsiteX817" fmla="*/ 7371 w 10000"/>
                  <a:gd name="connsiteY817" fmla="*/ 9744 h 10000"/>
                  <a:gd name="connsiteX818" fmla="*/ 7363 w 10000"/>
                  <a:gd name="connsiteY818" fmla="*/ 9731 h 10000"/>
                  <a:gd name="connsiteX819" fmla="*/ 7355 w 10000"/>
                  <a:gd name="connsiteY819" fmla="*/ 9715 h 10000"/>
                  <a:gd name="connsiteX820" fmla="*/ 7360 w 10000"/>
                  <a:gd name="connsiteY820" fmla="*/ 9686 h 10000"/>
                  <a:gd name="connsiteX821" fmla="*/ 7363 w 10000"/>
                  <a:gd name="connsiteY821" fmla="*/ 9657 h 10000"/>
                  <a:gd name="connsiteX822" fmla="*/ 7360 w 10000"/>
                  <a:gd name="connsiteY822" fmla="*/ 9631 h 10000"/>
                  <a:gd name="connsiteX823" fmla="*/ 7346 w 10000"/>
                  <a:gd name="connsiteY823" fmla="*/ 9611 h 10000"/>
                  <a:gd name="connsiteX824" fmla="*/ 7332 w 10000"/>
                  <a:gd name="connsiteY824" fmla="*/ 9585 h 10000"/>
                  <a:gd name="connsiteX825" fmla="*/ 7324 w 10000"/>
                  <a:gd name="connsiteY825" fmla="*/ 9573 h 10000"/>
                  <a:gd name="connsiteX826" fmla="*/ 7324 w 10000"/>
                  <a:gd name="connsiteY826" fmla="*/ 9553 h 10000"/>
                  <a:gd name="connsiteX827" fmla="*/ 7324 w 10000"/>
                  <a:gd name="connsiteY827" fmla="*/ 9543 h 10000"/>
                  <a:gd name="connsiteX828" fmla="*/ 7324 w 10000"/>
                  <a:gd name="connsiteY828" fmla="*/ 9517 h 10000"/>
                  <a:gd name="connsiteX829" fmla="*/ 7324 w 10000"/>
                  <a:gd name="connsiteY829" fmla="*/ 9498 h 10000"/>
                  <a:gd name="connsiteX830" fmla="*/ 7332 w 10000"/>
                  <a:gd name="connsiteY830" fmla="*/ 9479 h 10000"/>
                  <a:gd name="connsiteX831" fmla="*/ 7341 w 10000"/>
                  <a:gd name="connsiteY831" fmla="*/ 9462 h 10000"/>
                  <a:gd name="connsiteX832" fmla="*/ 7352 w 10000"/>
                  <a:gd name="connsiteY832" fmla="*/ 9459 h 10000"/>
                  <a:gd name="connsiteX833" fmla="*/ 7360 w 10000"/>
                  <a:gd name="connsiteY833" fmla="*/ 9443 h 10000"/>
                  <a:gd name="connsiteX834" fmla="*/ 7363 w 10000"/>
                  <a:gd name="connsiteY834" fmla="*/ 9433 h 10000"/>
                  <a:gd name="connsiteX835" fmla="*/ 7377 w 10000"/>
                  <a:gd name="connsiteY835" fmla="*/ 9433 h 10000"/>
                  <a:gd name="connsiteX836" fmla="*/ 7388 w 10000"/>
                  <a:gd name="connsiteY836" fmla="*/ 9430 h 10000"/>
                  <a:gd name="connsiteX837" fmla="*/ 7396 w 10000"/>
                  <a:gd name="connsiteY837" fmla="*/ 9430 h 10000"/>
                  <a:gd name="connsiteX838" fmla="*/ 7402 w 10000"/>
                  <a:gd name="connsiteY838" fmla="*/ 9424 h 10000"/>
                  <a:gd name="connsiteX839" fmla="*/ 7396 w 10000"/>
                  <a:gd name="connsiteY839" fmla="*/ 9414 h 10000"/>
                  <a:gd name="connsiteX840" fmla="*/ 7388 w 10000"/>
                  <a:gd name="connsiteY840" fmla="*/ 9401 h 10000"/>
                  <a:gd name="connsiteX841" fmla="*/ 7371 w 10000"/>
                  <a:gd name="connsiteY841" fmla="*/ 9391 h 10000"/>
                  <a:gd name="connsiteX842" fmla="*/ 7355 w 10000"/>
                  <a:gd name="connsiteY842" fmla="*/ 9375 h 10000"/>
                  <a:gd name="connsiteX843" fmla="*/ 7332 w 10000"/>
                  <a:gd name="connsiteY843" fmla="*/ 9356 h 10000"/>
                  <a:gd name="connsiteX844" fmla="*/ 7313 w 10000"/>
                  <a:gd name="connsiteY844" fmla="*/ 9330 h 10000"/>
                  <a:gd name="connsiteX845" fmla="*/ 7307 w 10000"/>
                  <a:gd name="connsiteY845" fmla="*/ 9310 h 10000"/>
                  <a:gd name="connsiteX846" fmla="*/ 7305 w 10000"/>
                  <a:gd name="connsiteY846" fmla="*/ 9291 h 10000"/>
                  <a:gd name="connsiteX847" fmla="*/ 7305 w 10000"/>
                  <a:gd name="connsiteY847" fmla="*/ 9278 h 10000"/>
                  <a:gd name="connsiteX848" fmla="*/ 7296 w 10000"/>
                  <a:gd name="connsiteY848" fmla="*/ 9268 h 10000"/>
                  <a:gd name="connsiteX849" fmla="*/ 7296 w 10000"/>
                  <a:gd name="connsiteY849" fmla="*/ 9249 h 10000"/>
                  <a:gd name="connsiteX850" fmla="*/ 7291 w 10000"/>
                  <a:gd name="connsiteY850" fmla="*/ 9226 h 10000"/>
                  <a:gd name="connsiteX851" fmla="*/ 7283 w 10000"/>
                  <a:gd name="connsiteY851" fmla="*/ 9213 h 10000"/>
                  <a:gd name="connsiteX852" fmla="*/ 7274 w 10000"/>
                  <a:gd name="connsiteY852" fmla="*/ 9194 h 10000"/>
                  <a:gd name="connsiteX853" fmla="*/ 7274 w 10000"/>
                  <a:gd name="connsiteY853" fmla="*/ 9174 h 10000"/>
                  <a:gd name="connsiteX854" fmla="*/ 7280 w 10000"/>
                  <a:gd name="connsiteY854" fmla="*/ 9148 h 10000"/>
                  <a:gd name="connsiteX855" fmla="*/ 7283 w 10000"/>
                  <a:gd name="connsiteY855" fmla="*/ 9119 h 10000"/>
                  <a:gd name="connsiteX856" fmla="*/ 7291 w 10000"/>
                  <a:gd name="connsiteY856" fmla="*/ 9100 h 10000"/>
                  <a:gd name="connsiteX857" fmla="*/ 7307 w 10000"/>
                  <a:gd name="connsiteY857" fmla="*/ 9080 h 10000"/>
                  <a:gd name="connsiteX858" fmla="*/ 7324 w 10000"/>
                  <a:gd name="connsiteY858" fmla="*/ 9054 h 10000"/>
                  <a:gd name="connsiteX859" fmla="*/ 7341 w 10000"/>
                  <a:gd name="connsiteY859" fmla="*/ 9054 h 10000"/>
                  <a:gd name="connsiteX860" fmla="*/ 7352 w 10000"/>
                  <a:gd name="connsiteY860" fmla="*/ 9054 h 10000"/>
                  <a:gd name="connsiteX861" fmla="*/ 7346 w 10000"/>
                  <a:gd name="connsiteY861" fmla="*/ 9032 h 10000"/>
                  <a:gd name="connsiteX862" fmla="*/ 7341 w 10000"/>
                  <a:gd name="connsiteY862" fmla="*/ 9022 h 10000"/>
                  <a:gd name="connsiteX863" fmla="*/ 7352 w 10000"/>
                  <a:gd name="connsiteY863" fmla="*/ 8999 h 10000"/>
                  <a:gd name="connsiteX864" fmla="*/ 7360 w 10000"/>
                  <a:gd name="connsiteY864" fmla="*/ 8967 h 10000"/>
                  <a:gd name="connsiteX865" fmla="*/ 7368 w 10000"/>
                  <a:gd name="connsiteY865" fmla="*/ 8922 h 10000"/>
                  <a:gd name="connsiteX866" fmla="*/ 7377 w 10000"/>
                  <a:gd name="connsiteY866" fmla="*/ 8896 h 10000"/>
                  <a:gd name="connsiteX867" fmla="*/ 7380 w 10000"/>
                  <a:gd name="connsiteY867" fmla="*/ 8867 h 10000"/>
                  <a:gd name="connsiteX868" fmla="*/ 7402 w 10000"/>
                  <a:gd name="connsiteY868" fmla="*/ 8824 h 10000"/>
                  <a:gd name="connsiteX869" fmla="*/ 7402 w 10000"/>
                  <a:gd name="connsiteY869" fmla="*/ 8808 h 10000"/>
                  <a:gd name="connsiteX870" fmla="*/ 7393 w 10000"/>
                  <a:gd name="connsiteY870" fmla="*/ 8795 h 10000"/>
                  <a:gd name="connsiteX871" fmla="*/ 7388 w 10000"/>
                  <a:gd name="connsiteY871" fmla="*/ 8799 h 10000"/>
                  <a:gd name="connsiteX872" fmla="*/ 7396 w 10000"/>
                  <a:gd name="connsiteY872" fmla="*/ 8789 h 10000"/>
                  <a:gd name="connsiteX873" fmla="*/ 7404 w 10000"/>
                  <a:gd name="connsiteY873" fmla="*/ 8789 h 10000"/>
                  <a:gd name="connsiteX874" fmla="*/ 7421 w 10000"/>
                  <a:gd name="connsiteY874" fmla="*/ 8769 h 10000"/>
                  <a:gd name="connsiteX875" fmla="*/ 7443 w 10000"/>
                  <a:gd name="connsiteY875" fmla="*/ 8763 h 10000"/>
                  <a:gd name="connsiteX876" fmla="*/ 7452 w 10000"/>
                  <a:gd name="connsiteY876" fmla="*/ 8769 h 10000"/>
                  <a:gd name="connsiteX877" fmla="*/ 7468 w 10000"/>
                  <a:gd name="connsiteY877" fmla="*/ 8769 h 10000"/>
                  <a:gd name="connsiteX878" fmla="*/ 7499 w 10000"/>
                  <a:gd name="connsiteY878" fmla="*/ 8763 h 10000"/>
                  <a:gd name="connsiteX879" fmla="*/ 7526 w 10000"/>
                  <a:gd name="connsiteY879" fmla="*/ 8763 h 10000"/>
                  <a:gd name="connsiteX880" fmla="*/ 7532 w 10000"/>
                  <a:gd name="connsiteY880" fmla="*/ 8763 h 10000"/>
                  <a:gd name="connsiteX881" fmla="*/ 7554 w 10000"/>
                  <a:gd name="connsiteY881" fmla="*/ 8744 h 10000"/>
                  <a:gd name="connsiteX882" fmla="*/ 7571 w 10000"/>
                  <a:gd name="connsiteY882" fmla="*/ 8731 h 10000"/>
                  <a:gd name="connsiteX883" fmla="*/ 7587 w 10000"/>
                  <a:gd name="connsiteY883" fmla="*/ 8711 h 10000"/>
                  <a:gd name="connsiteX884" fmla="*/ 7607 w 10000"/>
                  <a:gd name="connsiteY884" fmla="*/ 8711 h 10000"/>
                  <a:gd name="connsiteX885" fmla="*/ 7634 w 10000"/>
                  <a:gd name="connsiteY885" fmla="*/ 8705 h 10000"/>
                  <a:gd name="connsiteX886" fmla="*/ 7643 w 10000"/>
                  <a:gd name="connsiteY886" fmla="*/ 8682 h 10000"/>
                  <a:gd name="connsiteX887" fmla="*/ 7654 w 10000"/>
                  <a:gd name="connsiteY887" fmla="*/ 8666 h 10000"/>
                  <a:gd name="connsiteX888" fmla="*/ 7668 w 10000"/>
                  <a:gd name="connsiteY888" fmla="*/ 8666 h 10000"/>
                  <a:gd name="connsiteX889" fmla="*/ 7676 w 10000"/>
                  <a:gd name="connsiteY889" fmla="*/ 8682 h 10000"/>
                  <a:gd name="connsiteX890" fmla="*/ 7704 w 10000"/>
                  <a:gd name="connsiteY890" fmla="*/ 8669 h 10000"/>
                  <a:gd name="connsiteX891" fmla="*/ 7712 w 10000"/>
                  <a:gd name="connsiteY891" fmla="*/ 8669 h 10000"/>
                  <a:gd name="connsiteX892" fmla="*/ 7720 w 10000"/>
                  <a:gd name="connsiteY892" fmla="*/ 8669 h 10000"/>
                  <a:gd name="connsiteX893" fmla="*/ 7726 w 10000"/>
                  <a:gd name="connsiteY893" fmla="*/ 8656 h 10000"/>
                  <a:gd name="connsiteX894" fmla="*/ 7734 w 10000"/>
                  <a:gd name="connsiteY894" fmla="*/ 8650 h 10000"/>
                  <a:gd name="connsiteX895" fmla="*/ 7742 w 10000"/>
                  <a:gd name="connsiteY895" fmla="*/ 8650 h 10000"/>
                  <a:gd name="connsiteX896" fmla="*/ 7759 w 10000"/>
                  <a:gd name="connsiteY896" fmla="*/ 8650 h 10000"/>
                  <a:gd name="connsiteX897" fmla="*/ 7756 w 10000"/>
                  <a:gd name="connsiteY897" fmla="*/ 8630 h 10000"/>
                  <a:gd name="connsiteX898" fmla="*/ 7751 w 10000"/>
                  <a:gd name="connsiteY898" fmla="*/ 8627 h 10000"/>
                  <a:gd name="connsiteX899" fmla="*/ 7742 w 10000"/>
                  <a:gd name="connsiteY899" fmla="*/ 8620 h 10000"/>
                  <a:gd name="connsiteX900" fmla="*/ 7734 w 10000"/>
                  <a:gd name="connsiteY900" fmla="*/ 8591 h 10000"/>
                  <a:gd name="connsiteX901" fmla="*/ 7709 w 10000"/>
                  <a:gd name="connsiteY901" fmla="*/ 8582 h 10000"/>
                  <a:gd name="connsiteX902" fmla="*/ 7695 w 10000"/>
                  <a:gd name="connsiteY902" fmla="*/ 8578 h 10000"/>
                  <a:gd name="connsiteX903" fmla="*/ 7668 w 10000"/>
                  <a:gd name="connsiteY903" fmla="*/ 8562 h 10000"/>
                  <a:gd name="connsiteX904" fmla="*/ 7645 w 10000"/>
                  <a:gd name="connsiteY904" fmla="*/ 8552 h 10000"/>
                  <a:gd name="connsiteX905" fmla="*/ 7615 w 10000"/>
                  <a:gd name="connsiteY905" fmla="*/ 8543 h 10000"/>
                  <a:gd name="connsiteX906" fmla="*/ 7596 w 10000"/>
                  <a:gd name="connsiteY906" fmla="*/ 8527 h 10000"/>
                  <a:gd name="connsiteX907" fmla="*/ 7565 w 10000"/>
                  <a:gd name="connsiteY907" fmla="*/ 8494 h 10000"/>
                  <a:gd name="connsiteX908" fmla="*/ 7562 w 10000"/>
                  <a:gd name="connsiteY908" fmla="*/ 8475 h 10000"/>
                  <a:gd name="connsiteX909" fmla="*/ 7540 w 10000"/>
                  <a:gd name="connsiteY909" fmla="*/ 8455 h 10000"/>
                  <a:gd name="connsiteX910" fmla="*/ 7535 w 10000"/>
                  <a:gd name="connsiteY910" fmla="*/ 8446 h 10000"/>
                  <a:gd name="connsiteX911" fmla="*/ 7535 w 10000"/>
                  <a:gd name="connsiteY911" fmla="*/ 8420 h 10000"/>
                  <a:gd name="connsiteX912" fmla="*/ 7535 w 10000"/>
                  <a:gd name="connsiteY912" fmla="*/ 8391 h 10000"/>
                  <a:gd name="connsiteX913" fmla="*/ 7548 w 10000"/>
                  <a:gd name="connsiteY913" fmla="*/ 8345 h 10000"/>
                  <a:gd name="connsiteX914" fmla="*/ 7562 w 10000"/>
                  <a:gd name="connsiteY914" fmla="*/ 8319 h 10000"/>
                  <a:gd name="connsiteX915" fmla="*/ 7582 w 10000"/>
                  <a:gd name="connsiteY915" fmla="*/ 8310 h 10000"/>
                  <a:gd name="connsiteX916" fmla="*/ 7607 w 10000"/>
                  <a:gd name="connsiteY916" fmla="*/ 8300 h 10000"/>
                  <a:gd name="connsiteX917" fmla="*/ 7629 w 10000"/>
                  <a:gd name="connsiteY917" fmla="*/ 8300 h 10000"/>
                  <a:gd name="connsiteX918" fmla="*/ 7651 w 10000"/>
                  <a:gd name="connsiteY918" fmla="*/ 8297 h 10000"/>
                  <a:gd name="connsiteX919" fmla="*/ 7668 w 10000"/>
                  <a:gd name="connsiteY919" fmla="*/ 8280 h 10000"/>
                  <a:gd name="connsiteX920" fmla="*/ 7687 w 10000"/>
                  <a:gd name="connsiteY920" fmla="*/ 8267 h 10000"/>
                  <a:gd name="connsiteX921" fmla="*/ 7693 w 10000"/>
                  <a:gd name="connsiteY921" fmla="*/ 8261 h 10000"/>
                  <a:gd name="connsiteX922" fmla="*/ 7701 w 10000"/>
                  <a:gd name="connsiteY922" fmla="*/ 8248 h 10000"/>
                  <a:gd name="connsiteX923" fmla="*/ 7712 w 10000"/>
                  <a:gd name="connsiteY923" fmla="*/ 8238 h 10000"/>
                  <a:gd name="connsiteX924" fmla="*/ 7731 w 10000"/>
                  <a:gd name="connsiteY924" fmla="*/ 8222 h 10000"/>
                  <a:gd name="connsiteX925" fmla="*/ 7740 w 10000"/>
                  <a:gd name="connsiteY925" fmla="*/ 8206 h 10000"/>
                  <a:gd name="connsiteX926" fmla="*/ 7756 w 10000"/>
                  <a:gd name="connsiteY926" fmla="*/ 8183 h 10000"/>
                  <a:gd name="connsiteX927" fmla="*/ 7773 w 10000"/>
                  <a:gd name="connsiteY927" fmla="*/ 8177 h 10000"/>
                  <a:gd name="connsiteX928" fmla="*/ 7784 w 10000"/>
                  <a:gd name="connsiteY928" fmla="*/ 8183 h 10000"/>
                  <a:gd name="connsiteX929" fmla="*/ 7801 w 10000"/>
                  <a:gd name="connsiteY929" fmla="*/ 8174 h 10000"/>
                  <a:gd name="connsiteX930" fmla="*/ 7801 w 10000"/>
                  <a:gd name="connsiteY930" fmla="*/ 8157 h 10000"/>
                  <a:gd name="connsiteX931" fmla="*/ 7817 w 10000"/>
                  <a:gd name="connsiteY931" fmla="*/ 8164 h 10000"/>
                  <a:gd name="connsiteX932" fmla="*/ 7837 w 10000"/>
                  <a:gd name="connsiteY932" fmla="*/ 8164 h 10000"/>
                  <a:gd name="connsiteX933" fmla="*/ 7856 w 10000"/>
                  <a:gd name="connsiteY933" fmla="*/ 8164 h 10000"/>
                  <a:gd name="connsiteX934" fmla="*/ 7870 w 10000"/>
                  <a:gd name="connsiteY934" fmla="*/ 8167 h 10000"/>
                  <a:gd name="connsiteX935" fmla="*/ 7881 w 10000"/>
                  <a:gd name="connsiteY935" fmla="*/ 8174 h 10000"/>
                  <a:gd name="connsiteX936" fmla="*/ 7898 w 10000"/>
                  <a:gd name="connsiteY936" fmla="*/ 8187 h 10000"/>
                  <a:gd name="connsiteX937" fmla="*/ 7917 w 10000"/>
                  <a:gd name="connsiteY937" fmla="*/ 8187 h 10000"/>
                  <a:gd name="connsiteX938" fmla="*/ 7928 w 10000"/>
                  <a:gd name="connsiteY938" fmla="*/ 8157 h 10000"/>
                  <a:gd name="connsiteX939" fmla="*/ 7942 w 10000"/>
                  <a:gd name="connsiteY939" fmla="*/ 8157 h 10000"/>
                  <a:gd name="connsiteX940" fmla="*/ 7958 w 10000"/>
                  <a:gd name="connsiteY940" fmla="*/ 8164 h 10000"/>
                  <a:gd name="connsiteX941" fmla="*/ 7983 w 10000"/>
                  <a:gd name="connsiteY941" fmla="*/ 8144 h 10000"/>
                  <a:gd name="connsiteX942" fmla="*/ 8000 w 10000"/>
                  <a:gd name="connsiteY942" fmla="*/ 8109 h 10000"/>
                  <a:gd name="connsiteX943" fmla="*/ 7994 w 10000"/>
                  <a:gd name="connsiteY943" fmla="*/ 8093 h 10000"/>
                  <a:gd name="connsiteX944" fmla="*/ 7983 w 10000"/>
                  <a:gd name="connsiteY944" fmla="*/ 8070 h 10000"/>
                  <a:gd name="connsiteX945" fmla="*/ 7986 w 10000"/>
                  <a:gd name="connsiteY945" fmla="*/ 8063 h 10000"/>
                  <a:gd name="connsiteX946" fmla="*/ 7978 w 10000"/>
                  <a:gd name="connsiteY946" fmla="*/ 8044 h 10000"/>
                  <a:gd name="connsiteX947" fmla="*/ 7986 w 10000"/>
                  <a:gd name="connsiteY947" fmla="*/ 8002 h 10000"/>
                  <a:gd name="connsiteX948" fmla="*/ 7983 w 10000"/>
                  <a:gd name="connsiteY948" fmla="*/ 7947 h 10000"/>
                  <a:gd name="connsiteX949" fmla="*/ 7961 w 10000"/>
                  <a:gd name="connsiteY949" fmla="*/ 7931 h 10000"/>
                  <a:gd name="connsiteX950" fmla="*/ 7958 w 10000"/>
                  <a:gd name="connsiteY950" fmla="*/ 7898 h 10000"/>
                  <a:gd name="connsiteX951" fmla="*/ 7953 w 10000"/>
                  <a:gd name="connsiteY951" fmla="*/ 7856 h 10000"/>
                  <a:gd name="connsiteX952" fmla="*/ 7967 w 10000"/>
                  <a:gd name="connsiteY952" fmla="*/ 7837 h 10000"/>
                  <a:gd name="connsiteX953" fmla="*/ 7950 w 10000"/>
                  <a:gd name="connsiteY953" fmla="*/ 7824 h 10000"/>
                  <a:gd name="connsiteX954" fmla="*/ 7906 w 10000"/>
                  <a:gd name="connsiteY954" fmla="*/ 7814 h 10000"/>
                  <a:gd name="connsiteX955" fmla="*/ 7878 w 10000"/>
                  <a:gd name="connsiteY955" fmla="*/ 7814 h 10000"/>
                  <a:gd name="connsiteX956" fmla="*/ 7870 w 10000"/>
                  <a:gd name="connsiteY956" fmla="*/ 7795 h 10000"/>
                  <a:gd name="connsiteX957" fmla="*/ 7878 w 10000"/>
                  <a:gd name="connsiteY957" fmla="*/ 7778 h 10000"/>
                  <a:gd name="connsiteX958" fmla="*/ 7881 w 10000"/>
                  <a:gd name="connsiteY958" fmla="*/ 7775 h 10000"/>
                  <a:gd name="connsiteX959" fmla="*/ 7878 w 10000"/>
                  <a:gd name="connsiteY959" fmla="*/ 7743 h 10000"/>
                  <a:gd name="connsiteX960" fmla="*/ 7895 w 10000"/>
                  <a:gd name="connsiteY960" fmla="*/ 7733 h 10000"/>
                  <a:gd name="connsiteX961" fmla="*/ 7911 w 10000"/>
                  <a:gd name="connsiteY961" fmla="*/ 7710 h 10000"/>
                  <a:gd name="connsiteX962" fmla="*/ 7911 w 10000"/>
                  <a:gd name="connsiteY962" fmla="*/ 7665 h 10000"/>
                  <a:gd name="connsiteX963" fmla="*/ 7917 w 10000"/>
                  <a:gd name="connsiteY963" fmla="*/ 7600 h 10000"/>
                  <a:gd name="connsiteX964" fmla="*/ 7928 w 10000"/>
                  <a:gd name="connsiteY964" fmla="*/ 7581 h 10000"/>
                  <a:gd name="connsiteX965" fmla="*/ 7917 w 10000"/>
                  <a:gd name="connsiteY965" fmla="*/ 7474 h 10000"/>
                  <a:gd name="connsiteX966" fmla="*/ 7873 w 10000"/>
                  <a:gd name="connsiteY966" fmla="*/ 7335 h 10000"/>
                  <a:gd name="connsiteX967" fmla="*/ 7756 w 10000"/>
                  <a:gd name="connsiteY967" fmla="*/ 7050 h 10000"/>
                  <a:gd name="connsiteX968" fmla="*/ 7679 w 10000"/>
                  <a:gd name="connsiteY968" fmla="*/ 6839 h 10000"/>
                  <a:gd name="connsiteX969" fmla="*/ 7668 w 10000"/>
                  <a:gd name="connsiteY969" fmla="*/ 6823 h 10000"/>
                  <a:gd name="connsiteX970" fmla="*/ 7659 w 10000"/>
                  <a:gd name="connsiteY970" fmla="*/ 6768 h 10000"/>
                  <a:gd name="connsiteX971" fmla="*/ 7659 w 10000"/>
                  <a:gd name="connsiteY971" fmla="*/ 6739 h 10000"/>
                  <a:gd name="connsiteX972" fmla="*/ 7651 w 10000"/>
                  <a:gd name="connsiteY972" fmla="*/ 6713 h 10000"/>
                  <a:gd name="connsiteX973" fmla="*/ 7654 w 10000"/>
                  <a:gd name="connsiteY973" fmla="*/ 6684 h 10000"/>
                  <a:gd name="connsiteX974" fmla="*/ 7643 w 10000"/>
                  <a:gd name="connsiteY974" fmla="*/ 6626 h 10000"/>
                  <a:gd name="connsiteX975" fmla="*/ 7629 w 10000"/>
                  <a:gd name="connsiteY975" fmla="*/ 6600 h 10000"/>
                  <a:gd name="connsiteX976" fmla="*/ 7629 w 10000"/>
                  <a:gd name="connsiteY976" fmla="*/ 6580 h 10000"/>
                  <a:gd name="connsiteX977" fmla="*/ 7623 w 10000"/>
                  <a:gd name="connsiteY977" fmla="*/ 6541 h 10000"/>
                  <a:gd name="connsiteX978" fmla="*/ 7615 w 10000"/>
                  <a:gd name="connsiteY978" fmla="*/ 6522 h 10000"/>
                  <a:gd name="connsiteX979" fmla="*/ 7598 w 10000"/>
                  <a:gd name="connsiteY979" fmla="*/ 6509 h 10000"/>
                  <a:gd name="connsiteX980" fmla="*/ 7587 w 10000"/>
                  <a:gd name="connsiteY980" fmla="*/ 6493 h 10000"/>
                  <a:gd name="connsiteX981" fmla="*/ 7579 w 10000"/>
                  <a:gd name="connsiteY981" fmla="*/ 6464 h 10000"/>
                  <a:gd name="connsiteX982" fmla="*/ 7587 w 10000"/>
                  <a:gd name="connsiteY982" fmla="*/ 6438 h 10000"/>
                  <a:gd name="connsiteX983" fmla="*/ 7596 w 10000"/>
                  <a:gd name="connsiteY983" fmla="*/ 6425 h 10000"/>
                  <a:gd name="connsiteX984" fmla="*/ 7590 w 10000"/>
                  <a:gd name="connsiteY984" fmla="*/ 6396 h 10000"/>
                  <a:gd name="connsiteX985" fmla="*/ 7590 w 10000"/>
                  <a:gd name="connsiteY985" fmla="*/ 6373 h 10000"/>
                  <a:gd name="connsiteX986" fmla="*/ 7587 w 10000"/>
                  <a:gd name="connsiteY986" fmla="*/ 6354 h 10000"/>
                  <a:gd name="connsiteX987" fmla="*/ 7582 w 10000"/>
                  <a:gd name="connsiteY987" fmla="*/ 6344 h 10000"/>
                  <a:gd name="connsiteX988" fmla="*/ 7582 w 10000"/>
                  <a:gd name="connsiteY988" fmla="*/ 6324 h 10000"/>
                  <a:gd name="connsiteX989" fmla="*/ 7571 w 10000"/>
                  <a:gd name="connsiteY989" fmla="*/ 6302 h 10000"/>
                  <a:gd name="connsiteX990" fmla="*/ 7548 w 10000"/>
                  <a:gd name="connsiteY990" fmla="*/ 6256 h 10000"/>
                  <a:gd name="connsiteX991" fmla="*/ 7546 w 10000"/>
                  <a:gd name="connsiteY991" fmla="*/ 6218 h 10000"/>
                  <a:gd name="connsiteX992" fmla="*/ 7540 w 10000"/>
                  <a:gd name="connsiteY992" fmla="*/ 6159 h 10000"/>
                  <a:gd name="connsiteX993" fmla="*/ 7535 w 10000"/>
                  <a:gd name="connsiteY993" fmla="*/ 6114 h 10000"/>
                  <a:gd name="connsiteX994" fmla="*/ 7535 w 10000"/>
                  <a:gd name="connsiteY994" fmla="*/ 6088 h 10000"/>
                  <a:gd name="connsiteX995" fmla="*/ 7540 w 10000"/>
                  <a:gd name="connsiteY995" fmla="*/ 6049 h 10000"/>
                  <a:gd name="connsiteX996" fmla="*/ 7546 w 10000"/>
                  <a:gd name="connsiteY996" fmla="*/ 6004 h 10000"/>
                  <a:gd name="connsiteX997" fmla="*/ 7548 w 10000"/>
                  <a:gd name="connsiteY997" fmla="*/ 5965 h 10000"/>
                  <a:gd name="connsiteX998" fmla="*/ 7548 w 10000"/>
                  <a:gd name="connsiteY998" fmla="*/ 5946 h 10000"/>
                  <a:gd name="connsiteX999" fmla="*/ 7548 w 10000"/>
                  <a:gd name="connsiteY999" fmla="*/ 5933 h 10000"/>
                  <a:gd name="connsiteX1000" fmla="*/ 7548 w 10000"/>
                  <a:gd name="connsiteY1000" fmla="*/ 5910 h 10000"/>
                  <a:gd name="connsiteX1001" fmla="*/ 7548 w 10000"/>
                  <a:gd name="connsiteY1001" fmla="*/ 5897 h 10000"/>
                  <a:gd name="connsiteX1002" fmla="*/ 7546 w 10000"/>
                  <a:gd name="connsiteY1002" fmla="*/ 5871 h 10000"/>
                  <a:gd name="connsiteX1003" fmla="*/ 7535 w 10000"/>
                  <a:gd name="connsiteY1003" fmla="*/ 5839 h 10000"/>
                  <a:gd name="connsiteX1004" fmla="*/ 7524 w 10000"/>
                  <a:gd name="connsiteY1004" fmla="*/ 5797 h 10000"/>
                  <a:gd name="connsiteX1005" fmla="*/ 7518 w 10000"/>
                  <a:gd name="connsiteY1005" fmla="*/ 5767 h 10000"/>
                  <a:gd name="connsiteX1006" fmla="*/ 7515 w 10000"/>
                  <a:gd name="connsiteY1006" fmla="*/ 5745 h 10000"/>
                  <a:gd name="connsiteX1007" fmla="*/ 7501 w 10000"/>
                  <a:gd name="connsiteY1007" fmla="*/ 5683 h 10000"/>
                  <a:gd name="connsiteX1008" fmla="*/ 7490 w 10000"/>
                  <a:gd name="connsiteY1008" fmla="*/ 5631 h 10000"/>
                  <a:gd name="connsiteX1009" fmla="*/ 7482 w 10000"/>
                  <a:gd name="connsiteY1009" fmla="*/ 5593 h 10000"/>
                  <a:gd name="connsiteX1010" fmla="*/ 7476 w 10000"/>
                  <a:gd name="connsiteY1010" fmla="*/ 5570 h 10000"/>
                  <a:gd name="connsiteX1011" fmla="*/ 7476 w 10000"/>
                  <a:gd name="connsiteY1011" fmla="*/ 5528 h 10000"/>
                  <a:gd name="connsiteX1012" fmla="*/ 7482 w 10000"/>
                  <a:gd name="connsiteY1012" fmla="*/ 5502 h 10000"/>
                  <a:gd name="connsiteX1013" fmla="*/ 7490 w 10000"/>
                  <a:gd name="connsiteY1013" fmla="*/ 5489 h 10000"/>
                  <a:gd name="connsiteX1014" fmla="*/ 7499 w 10000"/>
                  <a:gd name="connsiteY1014" fmla="*/ 5479 h 10000"/>
                  <a:gd name="connsiteX1015" fmla="*/ 7493 w 10000"/>
                  <a:gd name="connsiteY1015" fmla="*/ 5427 h 10000"/>
                  <a:gd name="connsiteX1016" fmla="*/ 7501 w 10000"/>
                  <a:gd name="connsiteY1016" fmla="*/ 5415 h 10000"/>
                  <a:gd name="connsiteX1017" fmla="*/ 7510 w 10000"/>
                  <a:gd name="connsiteY1017" fmla="*/ 5398 h 10000"/>
                  <a:gd name="connsiteX1018" fmla="*/ 7515 w 10000"/>
                  <a:gd name="connsiteY1018" fmla="*/ 5379 h 10000"/>
                  <a:gd name="connsiteX1019" fmla="*/ 7526 w 10000"/>
                  <a:gd name="connsiteY1019" fmla="*/ 5366 h 10000"/>
                  <a:gd name="connsiteX1020" fmla="*/ 7518 w 10000"/>
                  <a:gd name="connsiteY1020" fmla="*/ 5350 h 10000"/>
                  <a:gd name="connsiteX1021" fmla="*/ 7518 w 10000"/>
                  <a:gd name="connsiteY1021" fmla="*/ 5330 h 10000"/>
                  <a:gd name="connsiteX1022" fmla="*/ 7526 w 10000"/>
                  <a:gd name="connsiteY1022" fmla="*/ 5311 h 10000"/>
                  <a:gd name="connsiteX1023" fmla="*/ 7540 w 10000"/>
                  <a:gd name="connsiteY1023" fmla="*/ 5291 h 10000"/>
                  <a:gd name="connsiteX1024" fmla="*/ 7540 w 10000"/>
                  <a:gd name="connsiteY1024" fmla="*/ 5266 h 10000"/>
                  <a:gd name="connsiteX1025" fmla="*/ 7540 w 10000"/>
                  <a:gd name="connsiteY1025" fmla="*/ 5256 h 10000"/>
                  <a:gd name="connsiteX1026" fmla="*/ 7524 w 10000"/>
                  <a:gd name="connsiteY1026" fmla="*/ 5233 h 10000"/>
                  <a:gd name="connsiteX1027" fmla="*/ 7515 w 10000"/>
                  <a:gd name="connsiteY1027" fmla="*/ 5217 h 10000"/>
                  <a:gd name="connsiteX1028" fmla="*/ 7490 w 10000"/>
                  <a:gd name="connsiteY1028" fmla="*/ 5178 h 10000"/>
                  <a:gd name="connsiteX1029" fmla="*/ 7474 w 10000"/>
                  <a:gd name="connsiteY1029" fmla="*/ 5162 h 10000"/>
                  <a:gd name="connsiteX1030" fmla="*/ 7457 w 10000"/>
                  <a:gd name="connsiteY1030" fmla="*/ 5120 h 10000"/>
                  <a:gd name="connsiteX1031" fmla="*/ 7421 w 10000"/>
                  <a:gd name="connsiteY1031" fmla="*/ 5087 h 10000"/>
                  <a:gd name="connsiteX1032" fmla="*/ 7380 w 10000"/>
                  <a:gd name="connsiteY1032" fmla="*/ 5068 h 10000"/>
                  <a:gd name="connsiteX1033" fmla="*/ 7355 w 10000"/>
                  <a:gd name="connsiteY1033" fmla="*/ 5058 h 10000"/>
                  <a:gd name="connsiteX1034" fmla="*/ 7332 w 10000"/>
                  <a:gd name="connsiteY1034" fmla="*/ 5049 h 10000"/>
                  <a:gd name="connsiteX1035" fmla="*/ 7305 w 10000"/>
                  <a:gd name="connsiteY1035" fmla="*/ 5016 h 10000"/>
                  <a:gd name="connsiteX1036" fmla="*/ 7305 w 10000"/>
                  <a:gd name="connsiteY1036" fmla="*/ 5000 h 10000"/>
                  <a:gd name="connsiteX1037" fmla="*/ 7296 w 10000"/>
                  <a:gd name="connsiteY1037" fmla="*/ 4971 h 10000"/>
                  <a:gd name="connsiteX1038" fmla="*/ 7288 w 10000"/>
                  <a:gd name="connsiteY1038" fmla="*/ 4945 h 10000"/>
                  <a:gd name="connsiteX1039" fmla="*/ 7280 w 10000"/>
                  <a:gd name="connsiteY1039" fmla="*/ 4916 h 10000"/>
                  <a:gd name="connsiteX1040" fmla="*/ 7291 w 10000"/>
                  <a:gd name="connsiteY1040" fmla="*/ 4887 h 10000"/>
                  <a:gd name="connsiteX1041" fmla="*/ 7291 w 10000"/>
                  <a:gd name="connsiteY1041" fmla="*/ 4858 h 10000"/>
                  <a:gd name="connsiteX1042" fmla="*/ 7271 w 10000"/>
                  <a:gd name="connsiteY1042" fmla="*/ 4819 h 10000"/>
                  <a:gd name="connsiteX1043" fmla="*/ 7255 w 10000"/>
                  <a:gd name="connsiteY1043" fmla="*/ 4828 h 10000"/>
                  <a:gd name="connsiteX1044" fmla="*/ 7235 w 10000"/>
                  <a:gd name="connsiteY1044" fmla="*/ 4841 h 10000"/>
                  <a:gd name="connsiteX1045" fmla="*/ 7216 w 10000"/>
                  <a:gd name="connsiteY1045" fmla="*/ 4867 h 10000"/>
                  <a:gd name="connsiteX1046" fmla="*/ 7191 w 10000"/>
                  <a:gd name="connsiteY1046" fmla="*/ 4870 h 10000"/>
                  <a:gd name="connsiteX1047" fmla="*/ 7155 w 10000"/>
                  <a:gd name="connsiteY1047" fmla="*/ 4887 h 10000"/>
                  <a:gd name="connsiteX1048" fmla="*/ 7122 w 10000"/>
                  <a:gd name="connsiteY1048" fmla="*/ 4893 h 10000"/>
                  <a:gd name="connsiteX1049" fmla="*/ 7105 w 10000"/>
                  <a:gd name="connsiteY1049" fmla="*/ 4896 h 10000"/>
                  <a:gd name="connsiteX1050" fmla="*/ 7094 w 10000"/>
                  <a:gd name="connsiteY1050" fmla="*/ 4916 h 10000"/>
                  <a:gd name="connsiteX1051" fmla="*/ 7080 w 10000"/>
                  <a:gd name="connsiteY1051" fmla="*/ 4903 h 10000"/>
                  <a:gd name="connsiteX1052" fmla="*/ 7072 w 10000"/>
                  <a:gd name="connsiteY1052" fmla="*/ 4851 h 10000"/>
                  <a:gd name="connsiteX1053" fmla="*/ 7042 w 10000"/>
                  <a:gd name="connsiteY1053" fmla="*/ 4819 h 10000"/>
                  <a:gd name="connsiteX1054" fmla="*/ 7030 w 10000"/>
                  <a:gd name="connsiteY1054" fmla="*/ 4780 h 10000"/>
                  <a:gd name="connsiteX1055" fmla="*/ 7039 w 10000"/>
                  <a:gd name="connsiteY1055" fmla="*/ 4757 h 10000"/>
                  <a:gd name="connsiteX1056" fmla="*/ 7047 w 10000"/>
                  <a:gd name="connsiteY1056" fmla="*/ 4744 h 10000"/>
                  <a:gd name="connsiteX1057" fmla="*/ 7022 w 10000"/>
                  <a:gd name="connsiteY1057" fmla="*/ 4725 h 10000"/>
                  <a:gd name="connsiteX1058" fmla="*/ 7000 w 10000"/>
                  <a:gd name="connsiteY1058" fmla="*/ 4715 h 10000"/>
                  <a:gd name="connsiteX1059" fmla="*/ 6975 w 10000"/>
                  <a:gd name="connsiteY1059" fmla="*/ 4709 h 10000"/>
                  <a:gd name="connsiteX1060" fmla="*/ 6945 w 10000"/>
                  <a:gd name="connsiteY1060" fmla="*/ 4696 h 10000"/>
                  <a:gd name="connsiteX1061" fmla="*/ 6953 w 10000"/>
                  <a:gd name="connsiteY1061" fmla="*/ 4679 h 10000"/>
                  <a:gd name="connsiteX1062" fmla="*/ 6961 w 10000"/>
                  <a:gd name="connsiteY1062" fmla="*/ 4660 h 10000"/>
                  <a:gd name="connsiteX1063" fmla="*/ 6983 w 10000"/>
                  <a:gd name="connsiteY1063" fmla="*/ 4644 h 10000"/>
                  <a:gd name="connsiteX1064" fmla="*/ 7014 w 10000"/>
                  <a:gd name="connsiteY1064" fmla="*/ 4634 h 10000"/>
                  <a:gd name="connsiteX1065" fmla="*/ 7025 w 10000"/>
                  <a:gd name="connsiteY1065" fmla="*/ 4615 h 10000"/>
                  <a:gd name="connsiteX1066" fmla="*/ 7047 w 10000"/>
                  <a:gd name="connsiteY1066" fmla="*/ 4582 h 10000"/>
                  <a:gd name="connsiteX1067" fmla="*/ 7069 w 10000"/>
                  <a:gd name="connsiteY1067" fmla="*/ 4563 h 10000"/>
                  <a:gd name="connsiteX1068" fmla="*/ 7078 w 10000"/>
                  <a:gd name="connsiteY1068" fmla="*/ 4553 h 10000"/>
                  <a:gd name="connsiteX1069" fmla="*/ 7097 w 10000"/>
                  <a:gd name="connsiteY1069" fmla="*/ 4527 h 10000"/>
                  <a:gd name="connsiteX1070" fmla="*/ 7122 w 10000"/>
                  <a:gd name="connsiteY1070" fmla="*/ 4517 h 10000"/>
                  <a:gd name="connsiteX1071" fmla="*/ 7139 w 10000"/>
                  <a:gd name="connsiteY1071" fmla="*/ 4488 h 10000"/>
                  <a:gd name="connsiteX1072" fmla="*/ 7147 w 10000"/>
                  <a:gd name="connsiteY1072" fmla="*/ 4459 h 10000"/>
                  <a:gd name="connsiteX1073" fmla="*/ 7161 w 10000"/>
                  <a:gd name="connsiteY1073" fmla="*/ 4440 h 10000"/>
                  <a:gd name="connsiteX1074" fmla="*/ 7177 w 10000"/>
                  <a:gd name="connsiteY1074" fmla="*/ 4430 h 10000"/>
                  <a:gd name="connsiteX1075" fmla="*/ 7202 w 10000"/>
                  <a:gd name="connsiteY1075" fmla="*/ 4407 h 10000"/>
                  <a:gd name="connsiteX1076" fmla="*/ 7224 w 10000"/>
                  <a:gd name="connsiteY1076" fmla="*/ 4417 h 10000"/>
                  <a:gd name="connsiteX1077" fmla="*/ 7241 w 10000"/>
                  <a:gd name="connsiteY1077" fmla="*/ 4404 h 10000"/>
                  <a:gd name="connsiteX1078" fmla="*/ 7263 w 10000"/>
                  <a:gd name="connsiteY1078" fmla="*/ 4398 h 10000"/>
                  <a:gd name="connsiteX1079" fmla="*/ 7283 w 10000"/>
                  <a:gd name="connsiteY1079" fmla="*/ 4424 h 10000"/>
                  <a:gd name="connsiteX1080" fmla="*/ 7305 w 10000"/>
                  <a:gd name="connsiteY1080" fmla="*/ 4433 h 10000"/>
                  <a:gd name="connsiteX1081" fmla="*/ 7332 w 10000"/>
                  <a:gd name="connsiteY1081" fmla="*/ 4443 h 10000"/>
                  <a:gd name="connsiteX1082" fmla="*/ 7380 w 10000"/>
                  <a:gd name="connsiteY1082" fmla="*/ 4398 h 10000"/>
                  <a:gd name="connsiteX1083" fmla="*/ 7404 w 10000"/>
                  <a:gd name="connsiteY1083" fmla="*/ 4378 h 10000"/>
                  <a:gd name="connsiteX1084" fmla="*/ 7418 w 10000"/>
                  <a:gd name="connsiteY1084" fmla="*/ 4369 h 10000"/>
                  <a:gd name="connsiteX1085" fmla="*/ 7443 w 10000"/>
                  <a:gd name="connsiteY1085" fmla="*/ 4356 h 10000"/>
                  <a:gd name="connsiteX1086" fmla="*/ 7460 w 10000"/>
                  <a:gd name="connsiteY1086" fmla="*/ 4385 h 10000"/>
                  <a:gd name="connsiteX1087" fmla="*/ 7460 w 10000"/>
                  <a:gd name="connsiteY1087" fmla="*/ 4404 h 10000"/>
                  <a:gd name="connsiteX1088" fmla="*/ 7499 w 10000"/>
                  <a:gd name="connsiteY1088" fmla="*/ 4417 h 10000"/>
                  <a:gd name="connsiteX1089" fmla="*/ 7515 w 10000"/>
                  <a:gd name="connsiteY1089" fmla="*/ 4414 h 10000"/>
                  <a:gd name="connsiteX1090" fmla="*/ 7565 w 10000"/>
                  <a:gd name="connsiteY1090" fmla="*/ 4385 h 10000"/>
                  <a:gd name="connsiteX1091" fmla="*/ 7579 w 10000"/>
                  <a:gd name="connsiteY1091" fmla="*/ 4346 h 10000"/>
                  <a:gd name="connsiteX1092" fmla="*/ 7582 w 10000"/>
                  <a:gd name="connsiteY1092" fmla="*/ 4317 h 10000"/>
                  <a:gd name="connsiteX1093" fmla="*/ 7590 w 10000"/>
                  <a:gd name="connsiteY1093" fmla="*/ 4301 h 10000"/>
                  <a:gd name="connsiteX1094" fmla="*/ 7612 w 10000"/>
                  <a:gd name="connsiteY1094" fmla="*/ 4271 h 10000"/>
                  <a:gd name="connsiteX1095" fmla="*/ 7623 w 10000"/>
                  <a:gd name="connsiteY1095" fmla="*/ 4262 h 10000"/>
                  <a:gd name="connsiteX1096" fmla="*/ 7634 w 10000"/>
                  <a:gd name="connsiteY1096" fmla="*/ 4245 h 10000"/>
                  <a:gd name="connsiteX1097" fmla="*/ 7645 w 10000"/>
                  <a:gd name="connsiteY1097" fmla="*/ 4265 h 10000"/>
                  <a:gd name="connsiteX1098" fmla="*/ 7670 w 10000"/>
                  <a:gd name="connsiteY1098" fmla="*/ 4284 h 10000"/>
                  <a:gd name="connsiteX1099" fmla="*/ 7701 w 10000"/>
                  <a:gd name="connsiteY1099" fmla="*/ 4275 h 10000"/>
                  <a:gd name="connsiteX1100" fmla="*/ 7717 w 10000"/>
                  <a:gd name="connsiteY1100" fmla="*/ 4275 h 10000"/>
                  <a:gd name="connsiteX1101" fmla="*/ 7740 w 10000"/>
                  <a:gd name="connsiteY1101" fmla="*/ 4284 h 10000"/>
                  <a:gd name="connsiteX1102" fmla="*/ 7767 w 10000"/>
                  <a:gd name="connsiteY1102" fmla="*/ 4284 h 10000"/>
                  <a:gd name="connsiteX1103" fmla="*/ 7895 w 10000"/>
                  <a:gd name="connsiteY1103" fmla="*/ 4207 h 10000"/>
                  <a:gd name="connsiteX1104" fmla="*/ 7895 w 10000"/>
                  <a:gd name="connsiteY1104" fmla="*/ 4187 h 10000"/>
                  <a:gd name="connsiteX1105" fmla="*/ 7895 w 10000"/>
                  <a:gd name="connsiteY1105" fmla="*/ 4171 h 10000"/>
                  <a:gd name="connsiteX1106" fmla="*/ 7903 w 10000"/>
                  <a:gd name="connsiteY1106" fmla="*/ 4148 h 10000"/>
                  <a:gd name="connsiteX1107" fmla="*/ 7917 w 10000"/>
                  <a:gd name="connsiteY1107" fmla="*/ 4158 h 10000"/>
                  <a:gd name="connsiteX1108" fmla="*/ 7967 w 10000"/>
                  <a:gd name="connsiteY1108" fmla="*/ 4203 h 10000"/>
                  <a:gd name="connsiteX1109" fmla="*/ 7994 w 10000"/>
                  <a:gd name="connsiteY1109" fmla="*/ 4203 h 10000"/>
                  <a:gd name="connsiteX1110" fmla="*/ 8064 w 10000"/>
                  <a:gd name="connsiteY1110" fmla="*/ 4242 h 10000"/>
                  <a:gd name="connsiteX1111" fmla="*/ 8083 w 10000"/>
                  <a:gd name="connsiteY1111" fmla="*/ 4245 h 10000"/>
                  <a:gd name="connsiteX1112" fmla="*/ 8105 w 10000"/>
                  <a:gd name="connsiteY1112" fmla="*/ 4226 h 10000"/>
                  <a:gd name="connsiteX1113" fmla="*/ 8136 w 10000"/>
                  <a:gd name="connsiteY1113" fmla="*/ 4187 h 10000"/>
                  <a:gd name="connsiteX1114" fmla="*/ 8161 w 10000"/>
                  <a:gd name="connsiteY1114" fmla="*/ 4168 h 10000"/>
                  <a:gd name="connsiteX1115" fmla="*/ 8172 w 10000"/>
                  <a:gd name="connsiteY1115" fmla="*/ 4161 h 10000"/>
                  <a:gd name="connsiteX1116" fmla="*/ 8208 w 10000"/>
                  <a:gd name="connsiteY1116" fmla="*/ 4168 h 10000"/>
                  <a:gd name="connsiteX1117" fmla="*/ 8235 w 10000"/>
                  <a:gd name="connsiteY1117" fmla="*/ 4168 h 10000"/>
                  <a:gd name="connsiteX1118" fmla="*/ 8258 w 10000"/>
                  <a:gd name="connsiteY1118" fmla="*/ 4152 h 10000"/>
                  <a:gd name="connsiteX1119" fmla="*/ 8283 w 10000"/>
                  <a:gd name="connsiteY1119" fmla="*/ 4152 h 10000"/>
                  <a:gd name="connsiteX1120" fmla="*/ 8299 w 10000"/>
                  <a:gd name="connsiteY1120" fmla="*/ 4132 h 10000"/>
                  <a:gd name="connsiteX1121" fmla="*/ 8316 w 10000"/>
                  <a:gd name="connsiteY1121" fmla="*/ 4113 h 10000"/>
                  <a:gd name="connsiteX1122" fmla="*/ 8330 w 10000"/>
                  <a:gd name="connsiteY1122" fmla="*/ 4084 h 10000"/>
                  <a:gd name="connsiteX1123" fmla="*/ 8341 w 10000"/>
                  <a:gd name="connsiteY1123" fmla="*/ 4058 h 10000"/>
                  <a:gd name="connsiteX1124" fmla="*/ 8349 w 10000"/>
                  <a:gd name="connsiteY1124" fmla="*/ 4064 h 10000"/>
                  <a:gd name="connsiteX1125" fmla="*/ 8366 w 10000"/>
                  <a:gd name="connsiteY1125" fmla="*/ 4067 h 10000"/>
                  <a:gd name="connsiteX1126" fmla="*/ 8374 w 10000"/>
                  <a:gd name="connsiteY1126" fmla="*/ 4084 h 10000"/>
                  <a:gd name="connsiteX1127" fmla="*/ 8402 w 10000"/>
                  <a:gd name="connsiteY1127" fmla="*/ 4054 h 10000"/>
                  <a:gd name="connsiteX1128" fmla="*/ 8427 w 10000"/>
                  <a:gd name="connsiteY1128" fmla="*/ 4028 h 10000"/>
                  <a:gd name="connsiteX1129" fmla="*/ 8438 w 10000"/>
                  <a:gd name="connsiteY1129" fmla="*/ 4025 h 10000"/>
                  <a:gd name="connsiteX1130" fmla="*/ 8468 w 10000"/>
                  <a:gd name="connsiteY1130" fmla="*/ 4006 h 10000"/>
                  <a:gd name="connsiteX1131" fmla="*/ 8485 w 10000"/>
                  <a:gd name="connsiteY1131" fmla="*/ 3999 h 10000"/>
                  <a:gd name="connsiteX1132" fmla="*/ 8493 w 10000"/>
                  <a:gd name="connsiteY1132" fmla="*/ 4025 h 10000"/>
                  <a:gd name="connsiteX1133" fmla="*/ 8515 w 10000"/>
                  <a:gd name="connsiteY1133" fmla="*/ 4028 h 10000"/>
                  <a:gd name="connsiteX1134" fmla="*/ 8543 w 10000"/>
                  <a:gd name="connsiteY1134" fmla="*/ 4009 h 10000"/>
                  <a:gd name="connsiteX1135" fmla="*/ 8551 w 10000"/>
                  <a:gd name="connsiteY1135" fmla="*/ 3990 h 10000"/>
                  <a:gd name="connsiteX1136" fmla="*/ 8582 w 10000"/>
                  <a:gd name="connsiteY1136" fmla="*/ 3977 h 10000"/>
                  <a:gd name="connsiteX1137" fmla="*/ 8596 w 10000"/>
                  <a:gd name="connsiteY1137" fmla="*/ 3977 h 10000"/>
                  <a:gd name="connsiteX1138" fmla="*/ 8607 w 10000"/>
                  <a:gd name="connsiteY1138" fmla="*/ 3980 h 10000"/>
                  <a:gd name="connsiteX1139" fmla="*/ 8645 w 10000"/>
                  <a:gd name="connsiteY1139" fmla="*/ 3970 h 10000"/>
                  <a:gd name="connsiteX1140" fmla="*/ 8654 w 10000"/>
                  <a:gd name="connsiteY1140" fmla="*/ 3951 h 10000"/>
                  <a:gd name="connsiteX1141" fmla="*/ 8670 w 10000"/>
                  <a:gd name="connsiteY1141" fmla="*/ 3935 h 10000"/>
                  <a:gd name="connsiteX1142" fmla="*/ 8695 w 10000"/>
                  <a:gd name="connsiteY1142" fmla="*/ 3935 h 10000"/>
                  <a:gd name="connsiteX1143" fmla="*/ 8704 w 10000"/>
                  <a:gd name="connsiteY1143" fmla="*/ 3951 h 10000"/>
                  <a:gd name="connsiteX1144" fmla="*/ 8717 w 10000"/>
                  <a:gd name="connsiteY1144" fmla="*/ 3964 h 10000"/>
                  <a:gd name="connsiteX1145" fmla="*/ 8751 w 10000"/>
                  <a:gd name="connsiteY1145" fmla="*/ 3951 h 10000"/>
                  <a:gd name="connsiteX1146" fmla="*/ 8776 w 10000"/>
                  <a:gd name="connsiteY1146" fmla="*/ 3935 h 10000"/>
                  <a:gd name="connsiteX1147" fmla="*/ 8798 w 10000"/>
                  <a:gd name="connsiteY1147" fmla="*/ 3925 h 10000"/>
                  <a:gd name="connsiteX1148" fmla="*/ 8806 w 10000"/>
                  <a:gd name="connsiteY1148" fmla="*/ 3892 h 10000"/>
                  <a:gd name="connsiteX1149" fmla="*/ 8814 w 10000"/>
                  <a:gd name="connsiteY1149" fmla="*/ 3876 h 10000"/>
                  <a:gd name="connsiteX1150" fmla="*/ 8839 w 10000"/>
                  <a:gd name="connsiteY1150" fmla="*/ 3873 h 10000"/>
                  <a:gd name="connsiteX1151" fmla="*/ 8842 w 10000"/>
                  <a:gd name="connsiteY1151" fmla="*/ 3876 h 10000"/>
                  <a:gd name="connsiteX1152" fmla="*/ 8856 w 10000"/>
                  <a:gd name="connsiteY1152" fmla="*/ 3863 h 10000"/>
                  <a:gd name="connsiteX1153" fmla="*/ 8856 w 10000"/>
                  <a:gd name="connsiteY1153" fmla="*/ 3841 h 10000"/>
                  <a:gd name="connsiteX1154" fmla="*/ 8870 w 10000"/>
                  <a:gd name="connsiteY1154" fmla="*/ 3821 h 10000"/>
                  <a:gd name="connsiteX1155" fmla="*/ 8903 w 10000"/>
                  <a:gd name="connsiteY1155" fmla="*/ 3802 h 10000"/>
                  <a:gd name="connsiteX1156" fmla="*/ 8914 w 10000"/>
                  <a:gd name="connsiteY1156" fmla="*/ 3782 h 10000"/>
                  <a:gd name="connsiteX1157" fmla="*/ 8939 w 10000"/>
                  <a:gd name="connsiteY1157" fmla="*/ 3782 h 10000"/>
                  <a:gd name="connsiteX1158" fmla="*/ 8961 w 10000"/>
                  <a:gd name="connsiteY1158" fmla="*/ 3779 h 10000"/>
                  <a:gd name="connsiteX1159" fmla="*/ 8983 w 10000"/>
                  <a:gd name="connsiteY1159" fmla="*/ 3760 h 10000"/>
                  <a:gd name="connsiteX1160" fmla="*/ 9003 w 10000"/>
                  <a:gd name="connsiteY1160" fmla="*/ 3763 h 10000"/>
                  <a:gd name="connsiteX1161" fmla="*/ 9019 w 10000"/>
                  <a:gd name="connsiteY1161" fmla="*/ 3779 h 10000"/>
                  <a:gd name="connsiteX1162" fmla="*/ 9050 w 10000"/>
                  <a:gd name="connsiteY1162" fmla="*/ 3812 h 10000"/>
                  <a:gd name="connsiteX1163" fmla="*/ 9080 w 10000"/>
                  <a:gd name="connsiteY1163" fmla="*/ 3831 h 10000"/>
                  <a:gd name="connsiteX1164" fmla="*/ 9097 w 10000"/>
                  <a:gd name="connsiteY1164" fmla="*/ 3867 h 10000"/>
                  <a:gd name="connsiteX1165" fmla="*/ 9114 w 10000"/>
                  <a:gd name="connsiteY1165" fmla="*/ 3902 h 10000"/>
                  <a:gd name="connsiteX1166" fmla="*/ 9122 w 10000"/>
                  <a:gd name="connsiteY1166" fmla="*/ 3935 h 10000"/>
                  <a:gd name="connsiteX1167" fmla="*/ 9125 w 10000"/>
                  <a:gd name="connsiteY1167" fmla="*/ 3964 h 10000"/>
                  <a:gd name="connsiteX1168" fmla="*/ 9130 w 10000"/>
                  <a:gd name="connsiteY1168" fmla="*/ 3999 h 10000"/>
                  <a:gd name="connsiteX1169" fmla="*/ 9130 w 10000"/>
                  <a:gd name="connsiteY1169" fmla="*/ 4054 h 10000"/>
                  <a:gd name="connsiteX1170" fmla="*/ 9155 w 10000"/>
                  <a:gd name="connsiteY1170" fmla="*/ 4093 h 10000"/>
                  <a:gd name="connsiteX1171" fmla="*/ 9169 w 10000"/>
                  <a:gd name="connsiteY1171" fmla="*/ 4090 h 10000"/>
                  <a:gd name="connsiteX1172" fmla="*/ 9211 w 10000"/>
                  <a:gd name="connsiteY1172" fmla="*/ 4077 h 10000"/>
                  <a:gd name="connsiteX1173" fmla="*/ 9244 w 10000"/>
                  <a:gd name="connsiteY1173" fmla="*/ 4077 h 10000"/>
                  <a:gd name="connsiteX1174" fmla="*/ 9252 w 10000"/>
                  <a:gd name="connsiteY1174" fmla="*/ 4103 h 10000"/>
                  <a:gd name="connsiteX1175" fmla="*/ 9258 w 10000"/>
                  <a:gd name="connsiteY1175" fmla="*/ 4148 h 10000"/>
                  <a:gd name="connsiteX1176" fmla="*/ 9269 w 10000"/>
                  <a:gd name="connsiteY1176" fmla="*/ 4158 h 10000"/>
                  <a:gd name="connsiteX1177" fmla="*/ 9294 w 10000"/>
                  <a:gd name="connsiteY1177" fmla="*/ 4158 h 10000"/>
                  <a:gd name="connsiteX1178" fmla="*/ 9319 w 10000"/>
                  <a:gd name="connsiteY1178" fmla="*/ 4168 h 10000"/>
                  <a:gd name="connsiteX1179" fmla="*/ 9346 w 10000"/>
                  <a:gd name="connsiteY1179" fmla="*/ 4190 h 10000"/>
                  <a:gd name="connsiteX1180" fmla="*/ 9357 w 10000"/>
                  <a:gd name="connsiteY1180" fmla="*/ 4168 h 10000"/>
                  <a:gd name="connsiteX1181" fmla="*/ 9371 w 10000"/>
                  <a:gd name="connsiteY1181" fmla="*/ 4132 h 10000"/>
                  <a:gd name="connsiteX1182" fmla="*/ 9391 w 10000"/>
                  <a:gd name="connsiteY1182" fmla="*/ 4113 h 10000"/>
                  <a:gd name="connsiteX1183" fmla="*/ 9407 w 10000"/>
                  <a:gd name="connsiteY1183" fmla="*/ 4103 h 10000"/>
                  <a:gd name="connsiteX1184" fmla="*/ 9435 w 10000"/>
                  <a:gd name="connsiteY1184" fmla="*/ 4100 h 10000"/>
                  <a:gd name="connsiteX1185" fmla="*/ 9460 w 10000"/>
                  <a:gd name="connsiteY1185" fmla="*/ 4084 h 10000"/>
                  <a:gd name="connsiteX1186" fmla="*/ 9485 w 10000"/>
                  <a:gd name="connsiteY1186" fmla="*/ 4067 h 10000"/>
                  <a:gd name="connsiteX1187" fmla="*/ 9496 w 10000"/>
                  <a:gd name="connsiteY1187" fmla="*/ 4054 h 10000"/>
                  <a:gd name="connsiteX1188" fmla="*/ 9526 w 10000"/>
                  <a:gd name="connsiteY1188" fmla="*/ 4048 h 10000"/>
                  <a:gd name="connsiteX1189" fmla="*/ 9557 w 10000"/>
                  <a:gd name="connsiteY1189" fmla="*/ 4038 h 10000"/>
                  <a:gd name="connsiteX1190" fmla="*/ 9584 w 10000"/>
                  <a:gd name="connsiteY1190" fmla="*/ 4019 h 10000"/>
                  <a:gd name="connsiteX1191" fmla="*/ 9623 w 10000"/>
                  <a:gd name="connsiteY1191" fmla="*/ 4016 h 10000"/>
                  <a:gd name="connsiteX1192" fmla="*/ 9648 w 10000"/>
                  <a:gd name="connsiteY1192" fmla="*/ 4009 h 10000"/>
                  <a:gd name="connsiteX1193" fmla="*/ 9673 w 10000"/>
                  <a:gd name="connsiteY1193" fmla="*/ 4019 h 10000"/>
                  <a:gd name="connsiteX1194" fmla="*/ 9712 w 10000"/>
                  <a:gd name="connsiteY1194" fmla="*/ 4038 h 10000"/>
                  <a:gd name="connsiteX1195" fmla="*/ 9742 w 10000"/>
                  <a:gd name="connsiteY1195" fmla="*/ 4074 h 10000"/>
                  <a:gd name="connsiteX1196" fmla="*/ 9776 w 10000"/>
                  <a:gd name="connsiteY1196" fmla="*/ 4093 h 10000"/>
                  <a:gd name="connsiteX1197" fmla="*/ 9814 w 10000"/>
                  <a:gd name="connsiteY1197" fmla="*/ 4109 h 10000"/>
                  <a:gd name="connsiteX1198" fmla="*/ 9859 w 10000"/>
                  <a:gd name="connsiteY1198" fmla="*/ 4119 h 10000"/>
                  <a:gd name="connsiteX1199" fmla="*/ 9898 w 10000"/>
                  <a:gd name="connsiteY1199" fmla="*/ 4122 h 10000"/>
                  <a:gd name="connsiteX1200" fmla="*/ 9931 w 10000"/>
                  <a:gd name="connsiteY1200" fmla="*/ 4109 h 10000"/>
                  <a:gd name="connsiteX1201" fmla="*/ 9956 w 10000"/>
                  <a:gd name="connsiteY1201" fmla="*/ 4100 h 10000"/>
                  <a:gd name="connsiteX1202" fmla="*/ 9981 w 10000"/>
                  <a:gd name="connsiteY1202" fmla="*/ 4067 h 10000"/>
                  <a:gd name="connsiteX1203" fmla="*/ 9994 w 10000"/>
                  <a:gd name="connsiteY1203" fmla="*/ 4035 h 10000"/>
                  <a:gd name="connsiteX1204" fmla="*/ 10000 w 10000"/>
                  <a:gd name="connsiteY1204" fmla="*/ 3996 h 10000"/>
                  <a:gd name="connsiteX1205" fmla="*/ 9994 w 10000"/>
                  <a:gd name="connsiteY1205" fmla="*/ 3941 h 10000"/>
                  <a:gd name="connsiteX1206" fmla="*/ 9986 w 10000"/>
                  <a:gd name="connsiteY1206" fmla="*/ 3905 h 10000"/>
                  <a:gd name="connsiteX1207" fmla="*/ 9981 w 10000"/>
                  <a:gd name="connsiteY1207" fmla="*/ 3857 h 10000"/>
                  <a:gd name="connsiteX1208" fmla="*/ 9989 w 10000"/>
                  <a:gd name="connsiteY1208" fmla="*/ 3837 h 10000"/>
                  <a:gd name="connsiteX1209" fmla="*/ 9989 w 10000"/>
                  <a:gd name="connsiteY1209" fmla="*/ 3812 h 10000"/>
                  <a:gd name="connsiteX1210" fmla="*/ 9981 w 10000"/>
                  <a:gd name="connsiteY1210" fmla="*/ 3792 h 10000"/>
                  <a:gd name="connsiteX1211" fmla="*/ 9970 w 10000"/>
                  <a:gd name="connsiteY1211" fmla="*/ 3763 h 10000"/>
                  <a:gd name="connsiteX1212" fmla="*/ 9945 w 10000"/>
                  <a:gd name="connsiteY1212" fmla="*/ 3705 h 10000"/>
                  <a:gd name="connsiteX1213" fmla="*/ 9931 w 10000"/>
                  <a:gd name="connsiteY1213" fmla="*/ 3659 h 10000"/>
                  <a:gd name="connsiteX1214" fmla="*/ 9903 w 10000"/>
                  <a:gd name="connsiteY1214" fmla="*/ 3640 h 10000"/>
                  <a:gd name="connsiteX1215" fmla="*/ 9881 w 10000"/>
                  <a:gd name="connsiteY1215" fmla="*/ 3620 h 10000"/>
                  <a:gd name="connsiteX1216" fmla="*/ 9856 w 10000"/>
                  <a:gd name="connsiteY1216" fmla="*/ 3595 h 10000"/>
                  <a:gd name="connsiteX1217" fmla="*/ 9817 w 10000"/>
                  <a:gd name="connsiteY1217" fmla="*/ 3562 h 10000"/>
                  <a:gd name="connsiteX1218" fmla="*/ 9795 w 10000"/>
                  <a:gd name="connsiteY1218" fmla="*/ 3546 h 10000"/>
                  <a:gd name="connsiteX1219" fmla="*/ 9778 w 10000"/>
                  <a:gd name="connsiteY1219" fmla="*/ 3527 h 10000"/>
                  <a:gd name="connsiteX1220" fmla="*/ 9745 w 10000"/>
                  <a:gd name="connsiteY1220" fmla="*/ 3501 h 10000"/>
                  <a:gd name="connsiteX1221" fmla="*/ 9726 w 10000"/>
                  <a:gd name="connsiteY1221" fmla="*/ 3488 h 10000"/>
                  <a:gd name="connsiteX1222" fmla="*/ 9704 w 10000"/>
                  <a:gd name="connsiteY1222" fmla="*/ 3472 h 10000"/>
                  <a:gd name="connsiteX1223" fmla="*/ 9695 w 10000"/>
                  <a:gd name="connsiteY1223" fmla="*/ 3468 h 10000"/>
                  <a:gd name="connsiteX1224" fmla="*/ 9690 w 10000"/>
                  <a:gd name="connsiteY1224" fmla="*/ 3459 h 10000"/>
                  <a:gd name="connsiteX1225" fmla="*/ 9673 w 10000"/>
                  <a:gd name="connsiteY1225" fmla="*/ 3449 h 10000"/>
                  <a:gd name="connsiteX1226" fmla="*/ 9665 w 10000"/>
                  <a:gd name="connsiteY1226" fmla="*/ 3442 h 10000"/>
                  <a:gd name="connsiteX1227" fmla="*/ 9654 w 10000"/>
                  <a:gd name="connsiteY1227" fmla="*/ 3449 h 10000"/>
                  <a:gd name="connsiteX1228" fmla="*/ 9521 w 10000"/>
                  <a:gd name="connsiteY1228" fmla="*/ 3394 h 10000"/>
                  <a:gd name="connsiteX1229" fmla="*/ 9510 w 10000"/>
                  <a:gd name="connsiteY1229" fmla="*/ 3368 h 10000"/>
                  <a:gd name="connsiteX1230" fmla="*/ 9496 w 10000"/>
                  <a:gd name="connsiteY1230" fmla="*/ 3287 h 10000"/>
                  <a:gd name="connsiteX1231" fmla="*/ 9488 w 10000"/>
                  <a:gd name="connsiteY1231" fmla="*/ 3216 h 10000"/>
                  <a:gd name="connsiteX1232" fmla="*/ 9493 w 10000"/>
                  <a:gd name="connsiteY1232" fmla="*/ 3174 h 10000"/>
                  <a:gd name="connsiteX1233" fmla="*/ 9501 w 10000"/>
                  <a:gd name="connsiteY1233" fmla="*/ 3128 h 10000"/>
                  <a:gd name="connsiteX1234" fmla="*/ 9488 w 10000"/>
                  <a:gd name="connsiteY1234" fmla="*/ 3025 h 10000"/>
                  <a:gd name="connsiteX1235" fmla="*/ 9446 w 10000"/>
                  <a:gd name="connsiteY1235" fmla="*/ 2931 h 10000"/>
                  <a:gd name="connsiteX1236" fmla="*/ 9382 w 10000"/>
                  <a:gd name="connsiteY1236" fmla="*/ 2837 h 10000"/>
                  <a:gd name="connsiteX1237" fmla="*/ 9316 w 10000"/>
                  <a:gd name="connsiteY1237" fmla="*/ 2753 h 10000"/>
                  <a:gd name="connsiteX1238" fmla="*/ 9294 w 10000"/>
                  <a:gd name="connsiteY1238" fmla="*/ 2655 h 10000"/>
                  <a:gd name="connsiteX1239" fmla="*/ 9213 w 10000"/>
                  <a:gd name="connsiteY1239" fmla="*/ 2328 h 10000"/>
                  <a:gd name="connsiteX1240" fmla="*/ 9172 w 10000"/>
                  <a:gd name="connsiteY1240" fmla="*/ 2286 h 10000"/>
                  <a:gd name="connsiteX1241" fmla="*/ 9019 w 10000"/>
                  <a:gd name="connsiteY1241" fmla="*/ 2082 h 10000"/>
                  <a:gd name="connsiteX1242" fmla="*/ 8906 w 10000"/>
                  <a:gd name="connsiteY1242" fmla="*/ 1946 h 10000"/>
                  <a:gd name="connsiteX1243" fmla="*/ 8801 w 10000"/>
                  <a:gd name="connsiteY1243" fmla="*/ 1778 h 10000"/>
                  <a:gd name="connsiteX1244" fmla="*/ 8806 w 10000"/>
                  <a:gd name="connsiteY1244" fmla="*/ 1713 h 10000"/>
                  <a:gd name="connsiteX1245" fmla="*/ 8809 w 10000"/>
                  <a:gd name="connsiteY1245" fmla="*/ 1703 h 10000"/>
                  <a:gd name="connsiteX1246" fmla="*/ 8817 w 10000"/>
                  <a:gd name="connsiteY1246" fmla="*/ 1713 h 10000"/>
                  <a:gd name="connsiteX1247" fmla="*/ 8834 w 10000"/>
                  <a:gd name="connsiteY1247" fmla="*/ 1729 h 10000"/>
                  <a:gd name="connsiteX1248" fmla="*/ 8839 w 10000"/>
                  <a:gd name="connsiteY1248" fmla="*/ 1729 h 10000"/>
                  <a:gd name="connsiteX1249" fmla="*/ 8848 w 10000"/>
                  <a:gd name="connsiteY1249" fmla="*/ 1723 h 10000"/>
                  <a:gd name="connsiteX1250" fmla="*/ 8850 w 10000"/>
                  <a:gd name="connsiteY1250" fmla="*/ 1703 h 10000"/>
                  <a:gd name="connsiteX1251" fmla="*/ 8850 w 10000"/>
                  <a:gd name="connsiteY1251" fmla="*/ 1684 h 10000"/>
                  <a:gd name="connsiteX1252" fmla="*/ 8850 w 10000"/>
                  <a:gd name="connsiteY1252" fmla="*/ 1648 h 10000"/>
                  <a:gd name="connsiteX1253" fmla="*/ 8881 w 10000"/>
                  <a:gd name="connsiteY1253" fmla="*/ 1571 h 10000"/>
                  <a:gd name="connsiteX1254" fmla="*/ 8895 w 10000"/>
                  <a:gd name="connsiteY1254" fmla="*/ 1541 h 10000"/>
                  <a:gd name="connsiteX1255" fmla="*/ 8895 w 10000"/>
                  <a:gd name="connsiteY1255" fmla="*/ 1525 h 10000"/>
                  <a:gd name="connsiteX1256" fmla="*/ 8881 w 10000"/>
                  <a:gd name="connsiteY1256" fmla="*/ 1516 h 10000"/>
                  <a:gd name="connsiteX1257" fmla="*/ 8864 w 10000"/>
                  <a:gd name="connsiteY1257" fmla="*/ 1522 h 10000"/>
                  <a:gd name="connsiteX1258" fmla="*/ 8850 w 10000"/>
                  <a:gd name="connsiteY1258" fmla="*/ 1535 h 10000"/>
                  <a:gd name="connsiteX1259" fmla="*/ 8834 w 10000"/>
                  <a:gd name="connsiteY1259" fmla="*/ 1571 h 10000"/>
                  <a:gd name="connsiteX1260" fmla="*/ 8825 w 10000"/>
                  <a:gd name="connsiteY1260" fmla="*/ 1587 h 10000"/>
                  <a:gd name="connsiteX1261" fmla="*/ 8776 w 10000"/>
                  <a:gd name="connsiteY1261" fmla="*/ 1571 h 10000"/>
                  <a:gd name="connsiteX1262" fmla="*/ 8745 w 10000"/>
                  <a:gd name="connsiteY1262" fmla="*/ 1580 h 10000"/>
                  <a:gd name="connsiteX1263" fmla="*/ 8720 w 10000"/>
                  <a:gd name="connsiteY1263" fmla="*/ 1587 h 10000"/>
                  <a:gd name="connsiteX1264" fmla="*/ 8709 w 10000"/>
                  <a:gd name="connsiteY1264" fmla="*/ 1609 h 10000"/>
                  <a:gd name="connsiteX1265" fmla="*/ 8693 w 10000"/>
                  <a:gd name="connsiteY1265" fmla="*/ 1616 h 10000"/>
                  <a:gd name="connsiteX1266" fmla="*/ 8684 w 10000"/>
                  <a:gd name="connsiteY1266" fmla="*/ 1639 h 10000"/>
                  <a:gd name="connsiteX1267" fmla="*/ 8684 w 10000"/>
                  <a:gd name="connsiteY1267" fmla="*/ 1658 h 10000"/>
                  <a:gd name="connsiteX1268" fmla="*/ 8665 w 10000"/>
                  <a:gd name="connsiteY1268" fmla="*/ 1655 h 10000"/>
                  <a:gd name="connsiteX1269" fmla="*/ 8665 w 10000"/>
                  <a:gd name="connsiteY1269" fmla="*/ 1645 h 10000"/>
                  <a:gd name="connsiteX1270" fmla="*/ 8665 w 10000"/>
                  <a:gd name="connsiteY1270" fmla="*/ 1626 h 10000"/>
                  <a:gd name="connsiteX1271" fmla="*/ 8676 w 10000"/>
                  <a:gd name="connsiteY1271" fmla="*/ 1609 h 10000"/>
                  <a:gd name="connsiteX1272" fmla="*/ 8679 w 10000"/>
                  <a:gd name="connsiteY1272" fmla="*/ 1597 h 10000"/>
                  <a:gd name="connsiteX1273" fmla="*/ 8687 w 10000"/>
                  <a:gd name="connsiteY1273" fmla="*/ 1577 h 10000"/>
                  <a:gd name="connsiteX1274" fmla="*/ 8695 w 10000"/>
                  <a:gd name="connsiteY1274" fmla="*/ 1554 h 10000"/>
                  <a:gd name="connsiteX1275" fmla="*/ 8709 w 10000"/>
                  <a:gd name="connsiteY1275" fmla="*/ 1532 h 10000"/>
                  <a:gd name="connsiteX1276" fmla="*/ 8704 w 10000"/>
                  <a:gd name="connsiteY1276" fmla="*/ 1512 h 10000"/>
                  <a:gd name="connsiteX1277" fmla="*/ 8695 w 10000"/>
                  <a:gd name="connsiteY1277" fmla="*/ 1503 h 10000"/>
                  <a:gd name="connsiteX1278" fmla="*/ 8684 w 10000"/>
                  <a:gd name="connsiteY1278" fmla="*/ 1503 h 10000"/>
                  <a:gd name="connsiteX1279" fmla="*/ 8670 w 10000"/>
                  <a:gd name="connsiteY1279" fmla="*/ 1525 h 10000"/>
                  <a:gd name="connsiteX1280" fmla="*/ 8665 w 10000"/>
                  <a:gd name="connsiteY1280" fmla="*/ 1545 h 10000"/>
                  <a:gd name="connsiteX1281" fmla="*/ 8654 w 10000"/>
                  <a:gd name="connsiteY1281" fmla="*/ 1567 h 10000"/>
                  <a:gd name="connsiteX1282" fmla="*/ 8648 w 10000"/>
                  <a:gd name="connsiteY1282" fmla="*/ 1587 h 10000"/>
                  <a:gd name="connsiteX1283" fmla="*/ 8640 w 10000"/>
                  <a:gd name="connsiteY1283" fmla="*/ 1629 h 10000"/>
                  <a:gd name="connsiteX1284" fmla="*/ 8620 w 10000"/>
                  <a:gd name="connsiteY1284" fmla="*/ 1635 h 10000"/>
                  <a:gd name="connsiteX1285" fmla="*/ 8612 w 10000"/>
                  <a:gd name="connsiteY1285" fmla="*/ 1635 h 10000"/>
                  <a:gd name="connsiteX1286" fmla="*/ 8604 w 10000"/>
                  <a:gd name="connsiteY1286" fmla="*/ 1626 h 10000"/>
                  <a:gd name="connsiteX1287" fmla="*/ 8596 w 10000"/>
                  <a:gd name="connsiteY1287" fmla="*/ 1616 h 10000"/>
                  <a:gd name="connsiteX1288" fmla="*/ 8596 w 10000"/>
                  <a:gd name="connsiteY1288" fmla="*/ 1580 h 10000"/>
                  <a:gd name="connsiteX1289" fmla="*/ 8587 w 10000"/>
                  <a:gd name="connsiteY1289" fmla="*/ 1545 h 10000"/>
                  <a:gd name="connsiteX1290" fmla="*/ 8565 w 10000"/>
                  <a:gd name="connsiteY1290" fmla="*/ 1516 h 10000"/>
                  <a:gd name="connsiteX1291" fmla="*/ 8543 w 10000"/>
                  <a:gd name="connsiteY1291" fmla="*/ 1512 h 10000"/>
                  <a:gd name="connsiteX1292" fmla="*/ 8518 w 10000"/>
                  <a:gd name="connsiteY1292" fmla="*/ 1532 h 10000"/>
                  <a:gd name="connsiteX1293" fmla="*/ 8476 w 10000"/>
                  <a:gd name="connsiteY1293" fmla="*/ 1567 h 10000"/>
                  <a:gd name="connsiteX1294" fmla="*/ 8454 w 10000"/>
                  <a:gd name="connsiteY1294" fmla="*/ 1551 h 10000"/>
                  <a:gd name="connsiteX1295" fmla="*/ 8402 w 10000"/>
                  <a:gd name="connsiteY1295" fmla="*/ 1493 h 10000"/>
                  <a:gd name="connsiteX1296" fmla="*/ 8371 w 10000"/>
                  <a:gd name="connsiteY1296" fmla="*/ 1428 h 10000"/>
                  <a:gd name="connsiteX1297" fmla="*/ 8072 w 10000"/>
                  <a:gd name="connsiteY1297" fmla="*/ 1422 h 10000"/>
                  <a:gd name="connsiteX1298" fmla="*/ 7823 w 10000"/>
                  <a:gd name="connsiteY1298" fmla="*/ 1279 h 10000"/>
                  <a:gd name="connsiteX1299" fmla="*/ 7587 w 10000"/>
                  <a:gd name="connsiteY1299" fmla="*/ 1133 h 10000"/>
                  <a:gd name="connsiteX1300" fmla="*/ 7526 w 10000"/>
                  <a:gd name="connsiteY1300" fmla="*/ 1098 h 10000"/>
                  <a:gd name="connsiteX1301" fmla="*/ 7346 w 10000"/>
                  <a:gd name="connsiteY1301" fmla="*/ 991 h 10000"/>
                  <a:gd name="connsiteX1302" fmla="*/ 7321 w 10000"/>
                  <a:gd name="connsiteY1302" fmla="*/ 959 h 10000"/>
                  <a:gd name="connsiteX1303" fmla="*/ 7307 w 10000"/>
                  <a:gd name="connsiteY1303" fmla="*/ 871 h 10000"/>
                  <a:gd name="connsiteX1304" fmla="*/ 7224 w 10000"/>
                  <a:gd name="connsiteY1304" fmla="*/ 816 h 10000"/>
                  <a:gd name="connsiteX1305" fmla="*/ 7147 w 10000"/>
                  <a:gd name="connsiteY1305" fmla="*/ 787 h 10000"/>
                  <a:gd name="connsiteX1306" fmla="*/ 7080 w 10000"/>
                  <a:gd name="connsiteY1306" fmla="*/ 742 h 10000"/>
                  <a:gd name="connsiteX1307" fmla="*/ 7069 w 10000"/>
                  <a:gd name="connsiteY1307" fmla="*/ 767 h 10000"/>
                  <a:gd name="connsiteX1308" fmla="*/ 7033 w 10000"/>
                  <a:gd name="connsiteY1308" fmla="*/ 787 h 10000"/>
                  <a:gd name="connsiteX1309" fmla="*/ 6820 w 10000"/>
                  <a:gd name="connsiteY1309" fmla="*/ 878 h 10000"/>
                  <a:gd name="connsiteX1310" fmla="*/ 6726 w 10000"/>
                  <a:gd name="connsiteY1310" fmla="*/ 897 h 10000"/>
                  <a:gd name="connsiteX1311" fmla="*/ 6626 w 10000"/>
                  <a:gd name="connsiteY1311" fmla="*/ 955 h 10000"/>
                  <a:gd name="connsiteX1312" fmla="*/ 6582 w 10000"/>
                  <a:gd name="connsiteY1312" fmla="*/ 946 h 10000"/>
                  <a:gd name="connsiteX1313" fmla="*/ 6571 w 10000"/>
                  <a:gd name="connsiteY1313" fmla="*/ 955 h 10000"/>
                  <a:gd name="connsiteX1314" fmla="*/ 6507 w 10000"/>
                  <a:gd name="connsiteY1314" fmla="*/ 975 h 10000"/>
                  <a:gd name="connsiteX1315" fmla="*/ 6485 w 10000"/>
                  <a:gd name="connsiteY1315" fmla="*/ 975 h 10000"/>
                  <a:gd name="connsiteX1316" fmla="*/ 6476 w 10000"/>
                  <a:gd name="connsiteY1316" fmla="*/ 965 h 10000"/>
                  <a:gd name="connsiteX1317" fmla="*/ 6474 w 10000"/>
                  <a:gd name="connsiteY1317" fmla="*/ 936 h 10000"/>
                  <a:gd name="connsiteX1318" fmla="*/ 6452 w 10000"/>
                  <a:gd name="connsiteY1318" fmla="*/ 887 h 10000"/>
                  <a:gd name="connsiteX1319" fmla="*/ 6352 w 10000"/>
                  <a:gd name="connsiteY1319" fmla="*/ 767 h 10000"/>
                  <a:gd name="connsiteX1320" fmla="*/ 6313 w 10000"/>
                  <a:gd name="connsiteY1320" fmla="*/ 732 h 10000"/>
                  <a:gd name="connsiteX1321" fmla="*/ 6296 w 10000"/>
                  <a:gd name="connsiteY1321" fmla="*/ 690 h 10000"/>
                  <a:gd name="connsiteX1322" fmla="*/ 6271 w 10000"/>
                  <a:gd name="connsiteY1322" fmla="*/ 664 h 10000"/>
                  <a:gd name="connsiteX1323" fmla="*/ 6266 w 10000"/>
                  <a:gd name="connsiteY1323" fmla="*/ 654 h 10000"/>
                  <a:gd name="connsiteX1324" fmla="*/ 6111 w 10000"/>
                  <a:gd name="connsiteY1324" fmla="*/ 398 h 10000"/>
                  <a:gd name="connsiteX1325" fmla="*/ 5903 w 10000"/>
                  <a:gd name="connsiteY1325" fmla="*/ 408 h 10000"/>
                  <a:gd name="connsiteX1326" fmla="*/ 5837 w 10000"/>
                  <a:gd name="connsiteY1326" fmla="*/ 427 h 10000"/>
                  <a:gd name="connsiteX1327" fmla="*/ 5756 w 10000"/>
                  <a:gd name="connsiteY1327" fmla="*/ 453 h 10000"/>
                  <a:gd name="connsiteX1328" fmla="*/ 5681 w 10000"/>
                  <a:gd name="connsiteY1328" fmla="*/ 453 h 10000"/>
                  <a:gd name="connsiteX1329" fmla="*/ 5609 w 10000"/>
                  <a:gd name="connsiteY1329" fmla="*/ 447 h 10000"/>
                  <a:gd name="connsiteX1330" fmla="*/ 5554 w 10000"/>
                  <a:gd name="connsiteY1330" fmla="*/ 304 h 10000"/>
                  <a:gd name="connsiteX1331" fmla="*/ 5529 w 10000"/>
                  <a:gd name="connsiteY1331" fmla="*/ 301 h 10000"/>
                  <a:gd name="connsiteX1332" fmla="*/ 5393 w 10000"/>
                  <a:gd name="connsiteY1332" fmla="*/ 256 h 10000"/>
                  <a:gd name="connsiteX1333" fmla="*/ 5366 w 10000"/>
                  <a:gd name="connsiteY1333" fmla="*/ 220 h 10000"/>
                  <a:gd name="connsiteX1334" fmla="*/ 5249 w 10000"/>
                  <a:gd name="connsiteY1334" fmla="*/ 155 h 10000"/>
                  <a:gd name="connsiteX1335" fmla="*/ 5141 w 10000"/>
                  <a:gd name="connsiteY1335" fmla="*/ 52 h 10000"/>
                  <a:gd name="connsiteX1336" fmla="*/ 5116 w 10000"/>
                  <a:gd name="connsiteY1336" fmla="*/ 3 h 10000"/>
                  <a:gd name="connsiteX1337" fmla="*/ 5061 w 10000"/>
                  <a:gd name="connsiteY1337" fmla="*/ 0 h 10000"/>
                  <a:gd name="connsiteX1338" fmla="*/ 5036 w 10000"/>
                  <a:gd name="connsiteY1338" fmla="*/ 32 h 10000"/>
                  <a:gd name="connsiteX1339" fmla="*/ 4942 w 10000"/>
                  <a:gd name="connsiteY1339" fmla="*/ 133 h 10000"/>
                  <a:gd name="connsiteX1340" fmla="*/ 4900 w 10000"/>
                  <a:gd name="connsiteY1340" fmla="*/ 217 h 10000"/>
                  <a:gd name="connsiteX1341" fmla="*/ 4861 w 10000"/>
                  <a:gd name="connsiteY1341" fmla="*/ 198 h 10000"/>
                  <a:gd name="connsiteX1342" fmla="*/ 4795 w 10000"/>
                  <a:gd name="connsiteY1342" fmla="*/ 68 h 10000"/>
                  <a:gd name="connsiteX1343" fmla="*/ 4778 w 10000"/>
                  <a:gd name="connsiteY1343" fmla="*/ 62 h 10000"/>
                  <a:gd name="connsiteX1344" fmla="*/ 4765 w 10000"/>
                  <a:gd name="connsiteY1344" fmla="*/ 62 h 10000"/>
                  <a:gd name="connsiteX1345" fmla="*/ 4748 w 10000"/>
                  <a:gd name="connsiteY1345" fmla="*/ 68 h 10000"/>
                  <a:gd name="connsiteX1346" fmla="*/ 4673 w 10000"/>
                  <a:gd name="connsiteY1346" fmla="*/ 136 h 10000"/>
                  <a:gd name="connsiteX1347" fmla="*/ 4632 w 10000"/>
                  <a:gd name="connsiteY1347" fmla="*/ 201 h 10000"/>
                  <a:gd name="connsiteX1348" fmla="*/ 4623 w 10000"/>
                  <a:gd name="connsiteY1348" fmla="*/ 210 h 10000"/>
                  <a:gd name="connsiteX1349" fmla="*/ 4579 w 10000"/>
                  <a:gd name="connsiteY1349" fmla="*/ 220 h 10000"/>
                  <a:gd name="connsiteX1350" fmla="*/ 4479 w 10000"/>
                  <a:gd name="connsiteY1350" fmla="*/ 198 h 10000"/>
                  <a:gd name="connsiteX1351" fmla="*/ 4402 w 10000"/>
                  <a:gd name="connsiteY1351" fmla="*/ 165 h 10000"/>
                  <a:gd name="connsiteX1352" fmla="*/ 4374 w 10000"/>
                  <a:gd name="connsiteY1352" fmla="*/ 165 h 10000"/>
                  <a:gd name="connsiteX1353" fmla="*/ 4335 w 10000"/>
                  <a:gd name="connsiteY1353" fmla="*/ 172 h 10000"/>
                  <a:gd name="connsiteX1354" fmla="*/ 4302 w 10000"/>
                  <a:gd name="connsiteY1354" fmla="*/ 188 h 10000"/>
                  <a:gd name="connsiteX1355" fmla="*/ 4271 w 10000"/>
                  <a:gd name="connsiteY1355" fmla="*/ 220 h 10000"/>
                  <a:gd name="connsiteX1356" fmla="*/ 4238 w 10000"/>
                  <a:gd name="connsiteY1356" fmla="*/ 240 h 10000"/>
                  <a:gd name="connsiteX1357" fmla="*/ 4324 w 10000"/>
                  <a:gd name="connsiteY1357" fmla="*/ 1289 h 10000"/>
                  <a:gd name="connsiteX1358" fmla="*/ 3521 w 10000"/>
                  <a:gd name="connsiteY1358" fmla="*/ 7730 h 10000"/>
                  <a:gd name="connsiteX1359" fmla="*/ 3554 w 10000"/>
                  <a:gd name="connsiteY1359" fmla="*/ 7740 h 10000"/>
                  <a:gd name="connsiteX1360" fmla="*/ 3560 w 10000"/>
                  <a:gd name="connsiteY1360" fmla="*/ 7749 h 10000"/>
                  <a:gd name="connsiteX1361" fmla="*/ 3562 w 10000"/>
                  <a:gd name="connsiteY1361" fmla="*/ 7759 h 10000"/>
                  <a:gd name="connsiteX1362" fmla="*/ 3573 w 10000"/>
                  <a:gd name="connsiteY1362" fmla="*/ 7766 h 10000"/>
                  <a:gd name="connsiteX1363" fmla="*/ 3584 w 10000"/>
                  <a:gd name="connsiteY1363" fmla="*/ 7759 h 10000"/>
                  <a:gd name="connsiteX1364" fmla="*/ 3598 w 10000"/>
                  <a:gd name="connsiteY1364" fmla="*/ 7743 h 10000"/>
                  <a:gd name="connsiteX1365" fmla="*/ 3609 w 10000"/>
                  <a:gd name="connsiteY1365" fmla="*/ 7756 h 10000"/>
                  <a:gd name="connsiteX1366" fmla="*/ 3623 w 10000"/>
                  <a:gd name="connsiteY1366" fmla="*/ 7733 h 10000"/>
                  <a:gd name="connsiteX1367" fmla="*/ 3632 w 10000"/>
                  <a:gd name="connsiteY1367" fmla="*/ 7730 h 10000"/>
                  <a:gd name="connsiteX1368" fmla="*/ 3634 w 10000"/>
                  <a:gd name="connsiteY1368" fmla="*/ 7730 h 10000"/>
                  <a:gd name="connsiteX1369" fmla="*/ 3643 w 10000"/>
                  <a:gd name="connsiteY1369" fmla="*/ 7730 h 10000"/>
                  <a:gd name="connsiteX1370" fmla="*/ 3657 w 10000"/>
                  <a:gd name="connsiteY1370" fmla="*/ 7733 h 10000"/>
                  <a:gd name="connsiteX1371" fmla="*/ 3670 w 10000"/>
                  <a:gd name="connsiteY1371" fmla="*/ 7730 h 10000"/>
                  <a:gd name="connsiteX1372" fmla="*/ 3687 w 10000"/>
                  <a:gd name="connsiteY1372" fmla="*/ 7730 h 10000"/>
                  <a:gd name="connsiteX1373" fmla="*/ 3690 w 10000"/>
                  <a:gd name="connsiteY1373" fmla="*/ 7730 h 10000"/>
                  <a:gd name="connsiteX1374" fmla="*/ 3704 w 10000"/>
                  <a:gd name="connsiteY1374" fmla="*/ 7740 h 10000"/>
                  <a:gd name="connsiteX1375" fmla="*/ 3712 w 10000"/>
                  <a:gd name="connsiteY1375" fmla="*/ 7743 h 10000"/>
                  <a:gd name="connsiteX1376" fmla="*/ 3723 w 10000"/>
                  <a:gd name="connsiteY1376" fmla="*/ 7749 h 10000"/>
                  <a:gd name="connsiteX1377" fmla="*/ 3729 w 10000"/>
                  <a:gd name="connsiteY1377" fmla="*/ 7749 h 10000"/>
                  <a:gd name="connsiteX1378" fmla="*/ 3729 w 10000"/>
                  <a:gd name="connsiteY1378" fmla="*/ 7743 h 10000"/>
                  <a:gd name="connsiteX1379" fmla="*/ 3745 w 10000"/>
                  <a:gd name="connsiteY1379" fmla="*/ 7740 h 10000"/>
                  <a:gd name="connsiteX1380" fmla="*/ 3753 w 10000"/>
                  <a:gd name="connsiteY1380" fmla="*/ 7730 h 10000"/>
                  <a:gd name="connsiteX1381" fmla="*/ 3762 w 10000"/>
                  <a:gd name="connsiteY1381" fmla="*/ 7720 h 10000"/>
                  <a:gd name="connsiteX1382" fmla="*/ 3776 w 10000"/>
                  <a:gd name="connsiteY1382" fmla="*/ 7710 h 10000"/>
                  <a:gd name="connsiteX1383" fmla="*/ 3784 w 10000"/>
                  <a:gd name="connsiteY1383" fmla="*/ 7701 h 10000"/>
                  <a:gd name="connsiteX1384" fmla="*/ 3792 w 10000"/>
                  <a:gd name="connsiteY1384" fmla="*/ 7694 h 10000"/>
                  <a:gd name="connsiteX1385" fmla="*/ 3801 w 10000"/>
                  <a:gd name="connsiteY1385" fmla="*/ 7685 h 10000"/>
                  <a:gd name="connsiteX1386" fmla="*/ 3803 w 10000"/>
                  <a:gd name="connsiteY1386" fmla="*/ 7685 h 10000"/>
                  <a:gd name="connsiteX1387" fmla="*/ 3809 w 10000"/>
                  <a:gd name="connsiteY1387" fmla="*/ 7685 h 10000"/>
                  <a:gd name="connsiteX1388" fmla="*/ 3817 w 10000"/>
                  <a:gd name="connsiteY1388" fmla="*/ 7691 h 10000"/>
                  <a:gd name="connsiteX1389" fmla="*/ 3817 w 10000"/>
                  <a:gd name="connsiteY1389" fmla="*/ 7694 h 10000"/>
                  <a:gd name="connsiteX1390" fmla="*/ 3812 w 10000"/>
                  <a:gd name="connsiteY1390" fmla="*/ 7714 h 10000"/>
                  <a:gd name="connsiteX1391" fmla="*/ 3795 w 10000"/>
                  <a:gd name="connsiteY1391" fmla="*/ 7733 h 10000"/>
                  <a:gd name="connsiteX1392" fmla="*/ 3778 w 10000"/>
                  <a:gd name="connsiteY1392" fmla="*/ 7756 h 10000"/>
                  <a:gd name="connsiteX1393" fmla="*/ 3762 w 10000"/>
                  <a:gd name="connsiteY1393" fmla="*/ 7775 h 10000"/>
                  <a:gd name="connsiteX1394" fmla="*/ 3748 w 10000"/>
                  <a:gd name="connsiteY1394" fmla="*/ 7775 h 10000"/>
                  <a:gd name="connsiteX1395" fmla="*/ 3737 w 10000"/>
                  <a:gd name="connsiteY1395" fmla="*/ 7778 h 10000"/>
                  <a:gd name="connsiteX1396" fmla="*/ 3723 w 10000"/>
                  <a:gd name="connsiteY1396" fmla="*/ 7778 h 10000"/>
                  <a:gd name="connsiteX1397" fmla="*/ 3720 w 10000"/>
                  <a:gd name="connsiteY1397" fmla="*/ 7785 h 10000"/>
                  <a:gd name="connsiteX1398" fmla="*/ 3715 w 10000"/>
                  <a:gd name="connsiteY1398" fmla="*/ 7788 h 10000"/>
                  <a:gd name="connsiteX1399" fmla="*/ 3704 w 10000"/>
                  <a:gd name="connsiteY1399" fmla="*/ 7804 h 10000"/>
                  <a:gd name="connsiteX1400" fmla="*/ 3690 w 10000"/>
                  <a:gd name="connsiteY1400" fmla="*/ 7804 h 10000"/>
                  <a:gd name="connsiteX1401" fmla="*/ 3681 w 10000"/>
                  <a:gd name="connsiteY1401" fmla="*/ 7804 h 10000"/>
                  <a:gd name="connsiteX1402" fmla="*/ 3673 w 10000"/>
                  <a:gd name="connsiteY1402" fmla="*/ 7824 h 10000"/>
                  <a:gd name="connsiteX1403" fmla="*/ 3670 w 10000"/>
                  <a:gd name="connsiteY1403" fmla="*/ 7847 h 10000"/>
                  <a:gd name="connsiteX1404" fmla="*/ 3673 w 10000"/>
                  <a:gd name="connsiteY1404" fmla="*/ 7866 h 10000"/>
                  <a:gd name="connsiteX1405" fmla="*/ 3679 w 10000"/>
                  <a:gd name="connsiteY1405" fmla="*/ 7872 h 10000"/>
                  <a:gd name="connsiteX1406" fmla="*/ 3687 w 10000"/>
                  <a:gd name="connsiteY1406" fmla="*/ 7879 h 10000"/>
                  <a:gd name="connsiteX1407" fmla="*/ 3695 w 10000"/>
                  <a:gd name="connsiteY1407" fmla="*/ 7882 h 10000"/>
                  <a:gd name="connsiteX1408" fmla="*/ 3704 w 10000"/>
                  <a:gd name="connsiteY1408" fmla="*/ 7898 h 10000"/>
                  <a:gd name="connsiteX1409" fmla="*/ 3712 w 10000"/>
                  <a:gd name="connsiteY1409" fmla="*/ 7918 h 10000"/>
                  <a:gd name="connsiteX1410" fmla="*/ 3715 w 10000"/>
                  <a:gd name="connsiteY1410" fmla="*/ 7931 h 10000"/>
                  <a:gd name="connsiteX1411" fmla="*/ 3723 w 10000"/>
                  <a:gd name="connsiteY1411" fmla="*/ 7960 h 10000"/>
                  <a:gd name="connsiteX1412" fmla="*/ 3720 w 10000"/>
                  <a:gd name="connsiteY1412" fmla="*/ 7970 h 10000"/>
                  <a:gd name="connsiteX1413" fmla="*/ 3712 w 10000"/>
                  <a:gd name="connsiteY1413" fmla="*/ 8005 h 10000"/>
                  <a:gd name="connsiteX1414" fmla="*/ 3706 w 10000"/>
                  <a:gd name="connsiteY1414" fmla="*/ 8021 h 10000"/>
                  <a:gd name="connsiteX1415" fmla="*/ 3712 w 10000"/>
                  <a:gd name="connsiteY1415" fmla="*/ 8044 h 10000"/>
                  <a:gd name="connsiteX1416" fmla="*/ 3712 w 10000"/>
                  <a:gd name="connsiteY1416" fmla="*/ 8051 h 10000"/>
                  <a:gd name="connsiteX1417" fmla="*/ 3729 w 10000"/>
                  <a:gd name="connsiteY1417" fmla="*/ 8060 h 10000"/>
                  <a:gd name="connsiteX1418" fmla="*/ 3737 w 10000"/>
                  <a:gd name="connsiteY1418" fmla="*/ 8063 h 10000"/>
                  <a:gd name="connsiteX1419" fmla="*/ 3748 w 10000"/>
                  <a:gd name="connsiteY1419" fmla="*/ 8070 h 10000"/>
                  <a:gd name="connsiteX1420" fmla="*/ 3767 w 10000"/>
                  <a:gd name="connsiteY1420" fmla="*/ 8106 h 10000"/>
                  <a:gd name="connsiteX1421" fmla="*/ 3770 w 10000"/>
                  <a:gd name="connsiteY1421" fmla="*/ 8119 h 10000"/>
                  <a:gd name="connsiteX1422" fmla="*/ 3787 w 10000"/>
                  <a:gd name="connsiteY1422" fmla="*/ 8157 h 10000"/>
                  <a:gd name="connsiteX1423" fmla="*/ 3787 w 10000"/>
                  <a:gd name="connsiteY1423" fmla="*/ 8174 h 10000"/>
                  <a:gd name="connsiteX1424" fmla="*/ 3776 w 10000"/>
                  <a:gd name="connsiteY1424" fmla="*/ 8203 h 10000"/>
                  <a:gd name="connsiteX1425" fmla="*/ 3767 w 10000"/>
                  <a:gd name="connsiteY1425" fmla="*/ 8193 h 10000"/>
                  <a:gd name="connsiteX1426" fmla="*/ 3767 w 10000"/>
                  <a:gd name="connsiteY1426" fmla="*/ 8174 h 10000"/>
                  <a:gd name="connsiteX1427" fmla="*/ 3762 w 10000"/>
                  <a:gd name="connsiteY1427" fmla="*/ 8157 h 10000"/>
                  <a:gd name="connsiteX1428" fmla="*/ 3753 w 10000"/>
                  <a:gd name="connsiteY1428" fmla="*/ 8148 h 10000"/>
                  <a:gd name="connsiteX1429" fmla="*/ 3740 w 10000"/>
                  <a:gd name="connsiteY1429" fmla="*/ 8154 h 10000"/>
                  <a:gd name="connsiteX1430" fmla="*/ 3731 w 10000"/>
                  <a:gd name="connsiteY1430" fmla="*/ 8138 h 10000"/>
                  <a:gd name="connsiteX1431" fmla="*/ 3729 w 10000"/>
                  <a:gd name="connsiteY1431" fmla="*/ 8125 h 10000"/>
                  <a:gd name="connsiteX1432" fmla="*/ 3712 w 10000"/>
                  <a:gd name="connsiteY1432" fmla="*/ 8115 h 10000"/>
                  <a:gd name="connsiteX1433" fmla="*/ 3704 w 10000"/>
                  <a:gd name="connsiteY1433" fmla="*/ 8109 h 10000"/>
                  <a:gd name="connsiteX1434" fmla="*/ 3687 w 10000"/>
                  <a:gd name="connsiteY1434" fmla="*/ 8099 h 10000"/>
                  <a:gd name="connsiteX1435" fmla="*/ 3673 w 10000"/>
                  <a:gd name="connsiteY1435" fmla="*/ 8093 h 10000"/>
                  <a:gd name="connsiteX1436" fmla="*/ 3665 w 10000"/>
                  <a:gd name="connsiteY1436" fmla="*/ 8083 h 10000"/>
                  <a:gd name="connsiteX1437" fmla="*/ 3648 w 10000"/>
                  <a:gd name="connsiteY1437" fmla="*/ 8073 h 10000"/>
                  <a:gd name="connsiteX1438" fmla="*/ 3643 w 10000"/>
                  <a:gd name="connsiteY1438" fmla="*/ 8063 h 10000"/>
                  <a:gd name="connsiteX1439" fmla="*/ 3632 w 10000"/>
                  <a:gd name="connsiteY1439" fmla="*/ 8054 h 10000"/>
                  <a:gd name="connsiteX1440" fmla="*/ 3623 w 10000"/>
                  <a:gd name="connsiteY1440" fmla="*/ 8060 h 10000"/>
                  <a:gd name="connsiteX1441" fmla="*/ 3615 w 10000"/>
                  <a:gd name="connsiteY1441" fmla="*/ 8070 h 10000"/>
                  <a:gd name="connsiteX1442" fmla="*/ 3607 w 10000"/>
                  <a:gd name="connsiteY1442" fmla="*/ 8083 h 10000"/>
                  <a:gd name="connsiteX1443" fmla="*/ 3607 w 10000"/>
                  <a:gd name="connsiteY1443" fmla="*/ 8099 h 10000"/>
                  <a:gd name="connsiteX1444" fmla="*/ 3607 w 10000"/>
                  <a:gd name="connsiteY1444" fmla="*/ 8125 h 10000"/>
                  <a:gd name="connsiteX1445" fmla="*/ 3601 w 10000"/>
                  <a:gd name="connsiteY1445" fmla="*/ 8148 h 10000"/>
                  <a:gd name="connsiteX1446" fmla="*/ 3584 w 10000"/>
                  <a:gd name="connsiteY1446" fmla="*/ 8154 h 10000"/>
                  <a:gd name="connsiteX1447" fmla="*/ 3573 w 10000"/>
                  <a:gd name="connsiteY1447" fmla="*/ 8154 h 10000"/>
                  <a:gd name="connsiteX1448" fmla="*/ 3560 w 10000"/>
                  <a:gd name="connsiteY1448" fmla="*/ 8138 h 10000"/>
                  <a:gd name="connsiteX1449" fmla="*/ 3551 w 10000"/>
                  <a:gd name="connsiteY1449" fmla="*/ 8119 h 10000"/>
                  <a:gd name="connsiteX1450" fmla="*/ 3535 w 10000"/>
                  <a:gd name="connsiteY1450" fmla="*/ 8099 h 10000"/>
                  <a:gd name="connsiteX1451" fmla="*/ 3504 w 10000"/>
                  <a:gd name="connsiteY1451" fmla="*/ 8073 h 10000"/>
                  <a:gd name="connsiteX1452" fmla="*/ 3493 w 10000"/>
                  <a:gd name="connsiteY1452" fmla="*/ 8051 h 10000"/>
                  <a:gd name="connsiteX1453" fmla="*/ 3488 w 10000"/>
                  <a:gd name="connsiteY1453" fmla="*/ 8034 h 10000"/>
                  <a:gd name="connsiteX1454" fmla="*/ 3488 w 10000"/>
                  <a:gd name="connsiteY1454" fmla="*/ 8012 h 10000"/>
                  <a:gd name="connsiteX1455" fmla="*/ 3488 w 10000"/>
                  <a:gd name="connsiteY1455" fmla="*/ 8005 h 10000"/>
                  <a:gd name="connsiteX1456" fmla="*/ 3496 w 10000"/>
                  <a:gd name="connsiteY1456" fmla="*/ 8002 h 10000"/>
                  <a:gd name="connsiteX1457" fmla="*/ 3501 w 10000"/>
                  <a:gd name="connsiteY1457" fmla="*/ 7992 h 10000"/>
                  <a:gd name="connsiteX1458" fmla="*/ 3504 w 10000"/>
                  <a:gd name="connsiteY1458" fmla="*/ 7966 h 10000"/>
                  <a:gd name="connsiteX1459" fmla="*/ 3501 w 10000"/>
                  <a:gd name="connsiteY1459" fmla="*/ 7940 h 10000"/>
                  <a:gd name="connsiteX1460" fmla="*/ 3485 w 10000"/>
                  <a:gd name="connsiteY1460" fmla="*/ 7918 h 10000"/>
                  <a:gd name="connsiteX1461" fmla="*/ 3465 w 10000"/>
                  <a:gd name="connsiteY1461" fmla="*/ 7892 h 10000"/>
                  <a:gd name="connsiteX1462" fmla="*/ 3457 w 10000"/>
                  <a:gd name="connsiteY1462" fmla="*/ 7872 h 10000"/>
                  <a:gd name="connsiteX1463" fmla="*/ 3449 w 10000"/>
                  <a:gd name="connsiteY1463" fmla="*/ 7847 h 10000"/>
                  <a:gd name="connsiteX1464" fmla="*/ 3446 w 10000"/>
                  <a:gd name="connsiteY1464" fmla="*/ 7827 h 10000"/>
                  <a:gd name="connsiteX1465" fmla="*/ 3457 w 10000"/>
                  <a:gd name="connsiteY1465" fmla="*/ 7808 h 10000"/>
                  <a:gd name="connsiteX1466" fmla="*/ 3465 w 10000"/>
                  <a:gd name="connsiteY1466" fmla="*/ 7798 h 10000"/>
                  <a:gd name="connsiteX1467" fmla="*/ 3476 w 10000"/>
                  <a:gd name="connsiteY1467" fmla="*/ 7788 h 10000"/>
                  <a:gd name="connsiteX1468" fmla="*/ 3479 w 10000"/>
                  <a:gd name="connsiteY1468" fmla="*/ 7795 h 10000"/>
                  <a:gd name="connsiteX1469" fmla="*/ 3501 w 10000"/>
                  <a:gd name="connsiteY1469" fmla="*/ 7817 h 10000"/>
                  <a:gd name="connsiteX1470" fmla="*/ 3518 w 10000"/>
                  <a:gd name="connsiteY1470" fmla="*/ 7843 h 10000"/>
                  <a:gd name="connsiteX1471" fmla="*/ 3521 w 10000"/>
                  <a:gd name="connsiteY1471" fmla="*/ 7847 h 10000"/>
                  <a:gd name="connsiteX1472" fmla="*/ 3512 w 10000"/>
                  <a:gd name="connsiteY1472" fmla="*/ 7824 h 10000"/>
                  <a:gd name="connsiteX1473" fmla="*/ 3510 w 10000"/>
                  <a:gd name="connsiteY1473" fmla="*/ 7804 h 10000"/>
                  <a:gd name="connsiteX1474" fmla="*/ 3512 w 10000"/>
                  <a:gd name="connsiteY1474" fmla="*/ 7788 h 10000"/>
                  <a:gd name="connsiteX1475" fmla="*/ 3512 w 10000"/>
                  <a:gd name="connsiteY1475" fmla="*/ 7775 h 10000"/>
                  <a:gd name="connsiteX1476" fmla="*/ 3518 w 10000"/>
                  <a:gd name="connsiteY1476" fmla="*/ 7759 h 10000"/>
                  <a:gd name="connsiteX1477" fmla="*/ 4482 w 10000"/>
                  <a:gd name="connsiteY1477" fmla="*/ 8843 h 10000"/>
                  <a:gd name="connsiteX0" fmla="*/ 4324 w 10000"/>
                  <a:gd name="connsiteY0" fmla="*/ 1289 h 10000"/>
                  <a:gd name="connsiteX1" fmla="*/ 4296 w 10000"/>
                  <a:gd name="connsiteY1" fmla="*/ 1305 h 10000"/>
                  <a:gd name="connsiteX2" fmla="*/ 4285 w 10000"/>
                  <a:gd name="connsiteY2" fmla="*/ 1279 h 10000"/>
                  <a:gd name="connsiteX3" fmla="*/ 4244 w 10000"/>
                  <a:gd name="connsiteY3" fmla="*/ 1266 h 10000"/>
                  <a:gd name="connsiteX4" fmla="*/ 4208 w 10000"/>
                  <a:gd name="connsiteY4" fmla="*/ 1286 h 10000"/>
                  <a:gd name="connsiteX5" fmla="*/ 4172 w 10000"/>
                  <a:gd name="connsiteY5" fmla="*/ 1299 h 10000"/>
                  <a:gd name="connsiteX6" fmla="*/ 4150 w 10000"/>
                  <a:gd name="connsiteY6" fmla="*/ 1308 h 10000"/>
                  <a:gd name="connsiteX7" fmla="*/ 4139 w 10000"/>
                  <a:gd name="connsiteY7" fmla="*/ 1315 h 10000"/>
                  <a:gd name="connsiteX8" fmla="*/ 4125 w 10000"/>
                  <a:gd name="connsiteY8" fmla="*/ 1315 h 10000"/>
                  <a:gd name="connsiteX9" fmla="*/ 4119 w 10000"/>
                  <a:gd name="connsiteY9" fmla="*/ 1315 h 10000"/>
                  <a:gd name="connsiteX10" fmla="*/ 4111 w 10000"/>
                  <a:gd name="connsiteY10" fmla="*/ 1308 h 10000"/>
                  <a:gd name="connsiteX11" fmla="*/ 4100 w 10000"/>
                  <a:gd name="connsiteY11" fmla="*/ 1315 h 10000"/>
                  <a:gd name="connsiteX12" fmla="*/ 4075 w 10000"/>
                  <a:gd name="connsiteY12" fmla="*/ 1315 h 10000"/>
                  <a:gd name="connsiteX13" fmla="*/ 4058 w 10000"/>
                  <a:gd name="connsiteY13" fmla="*/ 1318 h 10000"/>
                  <a:gd name="connsiteX14" fmla="*/ 4044 w 10000"/>
                  <a:gd name="connsiteY14" fmla="*/ 1315 h 10000"/>
                  <a:gd name="connsiteX15" fmla="*/ 4042 w 10000"/>
                  <a:gd name="connsiteY15" fmla="*/ 1299 h 10000"/>
                  <a:gd name="connsiteX16" fmla="*/ 4014 w 10000"/>
                  <a:gd name="connsiteY16" fmla="*/ 1308 h 10000"/>
                  <a:gd name="connsiteX17" fmla="*/ 4011 w 10000"/>
                  <a:gd name="connsiteY17" fmla="*/ 1315 h 10000"/>
                  <a:gd name="connsiteX18" fmla="*/ 4011 w 10000"/>
                  <a:gd name="connsiteY18" fmla="*/ 1341 h 10000"/>
                  <a:gd name="connsiteX19" fmla="*/ 4019 w 10000"/>
                  <a:gd name="connsiteY19" fmla="*/ 1341 h 10000"/>
                  <a:gd name="connsiteX20" fmla="*/ 3997 w 10000"/>
                  <a:gd name="connsiteY20" fmla="*/ 1363 h 10000"/>
                  <a:gd name="connsiteX21" fmla="*/ 3986 w 10000"/>
                  <a:gd name="connsiteY21" fmla="*/ 1373 h 10000"/>
                  <a:gd name="connsiteX22" fmla="*/ 3981 w 10000"/>
                  <a:gd name="connsiteY22" fmla="*/ 1389 h 10000"/>
                  <a:gd name="connsiteX23" fmla="*/ 3981 w 10000"/>
                  <a:gd name="connsiteY23" fmla="*/ 1409 h 10000"/>
                  <a:gd name="connsiteX24" fmla="*/ 3981 w 10000"/>
                  <a:gd name="connsiteY24" fmla="*/ 1438 h 10000"/>
                  <a:gd name="connsiteX25" fmla="*/ 3961 w 10000"/>
                  <a:gd name="connsiteY25" fmla="*/ 1441 h 10000"/>
                  <a:gd name="connsiteX26" fmla="*/ 3942 w 10000"/>
                  <a:gd name="connsiteY26" fmla="*/ 1441 h 10000"/>
                  <a:gd name="connsiteX27" fmla="*/ 3914 w 10000"/>
                  <a:gd name="connsiteY27" fmla="*/ 1454 h 10000"/>
                  <a:gd name="connsiteX28" fmla="*/ 3892 w 10000"/>
                  <a:gd name="connsiteY28" fmla="*/ 1467 h 10000"/>
                  <a:gd name="connsiteX29" fmla="*/ 3867 w 10000"/>
                  <a:gd name="connsiteY29" fmla="*/ 1483 h 10000"/>
                  <a:gd name="connsiteX30" fmla="*/ 3845 w 10000"/>
                  <a:gd name="connsiteY30" fmla="*/ 1467 h 10000"/>
                  <a:gd name="connsiteX31" fmla="*/ 3850 w 10000"/>
                  <a:gd name="connsiteY31" fmla="*/ 1457 h 10000"/>
                  <a:gd name="connsiteX32" fmla="*/ 3864 w 10000"/>
                  <a:gd name="connsiteY32" fmla="*/ 1441 h 10000"/>
                  <a:gd name="connsiteX33" fmla="*/ 3859 w 10000"/>
                  <a:gd name="connsiteY33" fmla="*/ 1409 h 10000"/>
                  <a:gd name="connsiteX34" fmla="*/ 3842 w 10000"/>
                  <a:gd name="connsiteY34" fmla="*/ 1383 h 10000"/>
                  <a:gd name="connsiteX35" fmla="*/ 3825 w 10000"/>
                  <a:gd name="connsiteY35" fmla="*/ 1360 h 10000"/>
                  <a:gd name="connsiteX36" fmla="*/ 3809 w 10000"/>
                  <a:gd name="connsiteY36" fmla="*/ 1318 h 10000"/>
                  <a:gd name="connsiteX37" fmla="*/ 3787 w 10000"/>
                  <a:gd name="connsiteY37" fmla="*/ 1289 h 10000"/>
                  <a:gd name="connsiteX38" fmla="*/ 3759 w 10000"/>
                  <a:gd name="connsiteY38" fmla="*/ 1266 h 10000"/>
                  <a:gd name="connsiteX39" fmla="*/ 3740 w 10000"/>
                  <a:gd name="connsiteY39" fmla="*/ 1256 h 10000"/>
                  <a:gd name="connsiteX40" fmla="*/ 3715 w 10000"/>
                  <a:gd name="connsiteY40" fmla="*/ 1250 h 10000"/>
                  <a:gd name="connsiteX41" fmla="*/ 3687 w 10000"/>
                  <a:gd name="connsiteY41" fmla="*/ 1256 h 10000"/>
                  <a:gd name="connsiteX42" fmla="*/ 3681 w 10000"/>
                  <a:gd name="connsiteY42" fmla="*/ 1260 h 10000"/>
                  <a:gd name="connsiteX43" fmla="*/ 3670 w 10000"/>
                  <a:gd name="connsiteY43" fmla="*/ 1295 h 10000"/>
                  <a:gd name="connsiteX44" fmla="*/ 3651 w 10000"/>
                  <a:gd name="connsiteY44" fmla="*/ 1305 h 10000"/>
                  <a:gd name="connsiteX45" fmla="*/ 3640 w 10000"/>
                  <a:gd name="connsiteY45" fmla="*/ 1308 h 10000"/>
                  <a:gd name="connsiteX46" fmla="*/ 3626 w 10000"/>
                  <a:gd name="connsiteY46" fmla="*/ 1308 h 10000"/>
                  <a:gd name="connsiteX47" fmla="*/ 3632 w 10000"/>
                  <a:gd name="connsiteY47" fmla="*/ 1276 h 10000"/>
                  <a:gd name="connsiteX48" fmla="*/ 3609 w 10000"/>
                  <a:gd name="connsiteY48" fmla="*/ 1289 h 10000"/>
                  <a:gd name="connsiteX49" fmla="*/ 3593 w 10000"/>
                  <a:gd name="connsiteY49" fmla="*/ 1286 h 10000"/>
                  <a:gd name="connsiteX50" fmla="*/ 3590 w 10000"/>
                  <a:gd name="connsiteY50" fmla="*/ 1256 h 10000"/>
                  <a:gd name="connsiteX51" fmla="*/ 3584 w 10000"/>
                  <a:gd name="connsiteY51" fmla="*/ 1237 h 10000"/>
                  <a:gd name="connsiteX52" fmla="*/ 3573 w 10000"/>
                  <a:gd name="connsiteY52" fmla="*/ 1237 h 10000"/>
                  <a:gd name="connsiteX53" fmla="*/ 3554 w 10000"/>
                  <a:gd name="connsiteY53" fmla="*/ 1227 h 10000"/>
                  <a:gd name="connsiteX54" fmla="*/ 3546 w 10000"/>
                  <a:gd name="connsiteY54" fmla="*/ 1192 h 10000"/>
                  <a:gd name="connsiteX55" fmla="*/ 3529 w 10000"/>
                  <a:gd name="connsiteY55" fmla="*/ 1176 h 10000"/>
                  <a:gd name="connsiteX56" fmla="*/ 3512 w 10000"/>
                  <a:gd name="connsiteY56" fmla="*/ 1182 h 10000"/>
                  <a:gd name="connsiteX57" fmla="*/ 3485 w 10000"/>
                  <a:gd name="connsiteY57" fmla="*/ 1182 h 10000"/>
                  <a:gd name="connsiteX58" fmla="*/ 3463 w 10000"/>
                  <a:gd name="connsiteY58" fmla="*/ 1176 h 10000"/>
                  <a:gd name="connsiteX59" fmla="*/ 3449 w 10000"/>
                  <a:gd name="connsiteY59" fmla="*/ 1182 h 10000"/>
                  <a:gd name="connsiteX60" fmla="*/ 3432 w 10000"/>
                  <a:gd name="connsiteY60" fmla="*/ 1192 h 10000"/>
                  <a:gd name="connsiteX61" fmla="*/ 3454 w 10000"/>
                  <a:gd name="connsiteY61" fmla="*/ 1205 h 10000"/>
                  <a:gd name="connsiteX62" fmla="*/ 3463 w 10000"/>
                  <a:gd name="connsiteY62" fmla="*/ 1205 h 10000"/>
                  <a:gd name="connsiteX63" fmla="*/ 3488 w 10000"/>
                  <a:gd name="connsiteY63" fmla="*/ 1205 h 10000"/>
                  <a:gd name="connsiteX64" fmla="*/ 3488 w 10000"/>
                  <a:gd name="connsiteY64" fmla="*/ 1218 h 10000"/>
                  <a:gd name="connsiteX65" fmla="*/ 3493 w 10000"/>
                  <a:gd name="connsiteY65" fmla="*/ 1247 h 10000"/>
                  <a:gd name="connsiteX66" fmla="*/ 3512 w 10000"/>
                  <a:gd name="connsiteY66" fmla="*/ 1247 h 10000"/>
                  <a:gd name="connsiteX67" fmla="*/ 3518 w 10000"/>
                  <a:gd name="connsiteY67" fmla="*/ 1250 h 10000"/>
                  <a:gd name="connsiteX68" fmla="*/ 3521 w 10000"/>
                  <a:gd name="connsiteY68" fmla="*/ 1276 h 10000"/>
                  <a:gd name="connsiteX69" fmla="*/ 3543 w 10000"/>
                  <a:gd name="connsiteY69" fmla="*/ 1295 h 10000"/>
                  <a:gd name="connsiteX70" fmla="*/ 3546 w 10000"/>
                  <a:gd name="connsiteY70" fmla="*/ 1305 h 10000"/>
                  <a:gd name="connsiteX71" fmla="*/ 3543 w 10000"/>
                  <a:gd name="connsiteY71" fmla="*/ 1315 h 10000"/>
                  <a:gd name="connsiteX72" fmla="*/ 3543 w 10000"/>
                  <a:gd name="connsiteY72" fmla="*/ 1331 h 10000"/>
                  <a:gd name="connsiteX73" fmla="*/ 3554 w 10000"/>
                  <a:gd name="connsiteY73" fmla="*/ 1324 h 10000"/>
                  <a:gd name="connsiteX74" fmla="*/ 3560 w 10000"/>
                  <a:gd name="connsiteY74" fmla="*/ 1331 h 10000"/>
                  <a:gd name="connsiteX75" fmla="*/ 3582 w 10000"/>
                  <a:gd name="connsiteY75" fmla="*/ 1344 h 10000"/>
                  <a:gd name="connsiteX76" fmla="*/ 3598 w 10000"/>
                  <a:gd name="connsiteY76" fmla="*/ 1380 h 10000"/>
                  <a:gd name="connsiteX77" fmla="*/ 3607 w 10000"/>
                  <a:gd name="connsiteY77" fmla="*/ 1389 h 10000"/>
                  <a:gd name="connsiteX78" fmla="*/ 3623 w 10000"/>
                  <a:gd name="connsiteY78" fmla="*/ 1409 h 10000"/>
                  <a:gd name="connsiteX79" fmla="*/ 3634 w 10000"/>
                  <a:gd name="connsiteY79" fmla="*/ 1438 h 10000"/>
                  <a:gd name="connsiteX80" fmla="*/ 3632 w 10000"/>
                  <a:gd name="connsiteY80" fmla="*/ 1454 h 10000"/>
                  <a:gd name="connsiteX81" fmla="*/ 3618 w 10000"/>
                  <a:gd name="connsiteY81" fmla="*/ 1438 h 10000"/>
                  <a:gd name="connsiteX82" fmla="*/ 3598 w 10000"/>
                  <a:gd name="connsiteY82" fmla="*/ 1428 h 10000"/>
                  <a:gd name="connsiteX83" fmla="*/ 3582 w 10000"/>
                  <a:gd name="connsiteY83" fmla="*/ 1402 h 10000"/>
                  <a:gd name="connsiteX84" fmla="*/ 3562 w 10000"/>
                  <a:gd name="connsiteY84" fmla="*/ 1399 h 10000"/>
                  <a:gd name="connsiteX85" fmla="*/ 3546 w 10000"/>
                  <a:gd name="connsiteY85" fmla="*/ 1383 h 10000"/>
                  <a:gd name="connsiteX86" fmla="*/ 3510 w 10000"/>
                  <a:gd name="connsiteY86" fmla="*/ 1360 h 10000"/>
                  <a:gd name="connsiteX87" fmla="*/ 3485 w 10000"/>
                  <a:gd name="connsiteY87" fmla="*/ 1344 h 10000"/>
                  <a:gd name="connsiteX88" fmla="*/ 3454 w 10000"/>
                  <a:gd name="connsiteY88" fmla="*/ 1334 h 10000"/>
                  <a:gd name="connsiteX89" fmla="*/ 3429 w 10000"/>
                  <a:gd name="connsiteY89" fmla="*/ 1315 h 10000"/>
                  <a:gd name="connsiteX90" fmla="*/ 3416 w 10000"/>
                  <a:gd name="connsiteY90" fmla="*/ 1308 h 10000"/>
                  <a:gd name="connsiteX91" fmla="*/ 3399 w 10000"/>
                  <a:gd name="connsiteY91" fmla="*/ 1305 h 10000"/>
                  <a:gd name="connsiteX92" fmla="*/ 3382 w 10000"/>
                  <a:gd name="connsiteY92" fmla="*/ 1286 h 10000"/>
                  <a:gd name="connsiteX93" fmla="*/ 3380 w 10000"/>
                  <a:gd name="connsiteY93" fmla="*/ 1266 h 10000"/>
                  <a:gd name="connsiteX94" fmla="*/ 3388 w 10000"/>
                  <a:gd name="connsiteY94" fmla="*/ 1256 h 10000"/>
                  <a:gd name="connsiteX95" fmla="*/ 3407 w 10000"/>
                  <a:gd name="connsiteY95" fmla="*/ 1256 h 10000"/>
                  <a:gd name="connsiteX96" fmla="*/ 3396 w 10000"/>
                  <a:gd name="connsiteY96" fmla="*/ 1227 h 10000"/>
                  <a:gd name="connsiteX97" fmla="*/ 3382 w 10000"/>
                  <a:gd name="connsiteY97" fmla="*/ 1227 h 10000"/>
                  <a:gd name="connsiteX98" fmla="*/ 3360 w 10000"/>
                  <a:gd name="connsiteY98" fmla="*/ 1221 h 10000"/>
                  <a:gd name="connsiteX99" fmla="*/ 3349 w 10000"/>
                  <a:gd name="connsiteY99" fmla="*/ 1231 h 10000"/>
                  <a:gd name="connsiteX100" fmla="*/ 3352 w 10000"/>
                  <a:gd name="connsiteY100" fmla="*/ 1247 h 10000"/>
                  <a:gd name="connsiteX101" fmla="*/ 3341 w 10000"/>
                  <a:gd name="connsiteY101" fmla="*/ 1237 h 10000"/>
                  <a:gd name="connsiteX102" fmla="*/ 3335 w 10000"/>
                  <a:gd name="connsiteY102" fmla="*/ 1231 h 10000"/>
                  <a:gd name="connsiteX103" fmla="*/ 3307 w 10000"/>
                  <a:gd name="connsiteY103" fmla="*/ 1227 h 10000"/>
                  <a:gd name="connsiteX104" fmla="*/ 3294 w 10000"/>
                  <a:gd name="connsiteY104" fmla="*/ 1221 h 10000"/>
                  <a:gd name="connsiteX105" fmla="*/ 3271 w 10000"/>
                  <a:gd name="connsiteY105" fmla="*/ 1211 h 10000"/>
                  <a:gd name="connsiteX106" fmla="*/ 3252 w 10000"/>
                  <a:gd name="connsiteY106" fmla="*/ 1195 h 10000"/>
                  <a:gd name="connsiteX107" fmla="*/ 3235 w 10000"/>
                  <a:gd name="connsiteY107" fmla="*/ 1195 h 10000"/>
                  <a:gd name="connsiteX108" fmla="*/ 3235 w 10000"/>
                  <a:gd name="connsiteY108" fmla="*/ 1205 h 10000"/>
                  <a:gd name="connsiteX109" fmla="*/ 3219 w 10000"/>
                  <a:gd name="connsiteY109" fmla="*/ 1231 h 10000"/>
                  <a:gd name="connsiteX110" fmla="*/ 3213 w 10000"/>
                  <a:gd name="connsiteY110" fmla="*/ 1231 h 10000"/>
                  <a:gd name="connsiteX111" fmla="*/ 3183 w 10000"/>
                  <a:gd name="connsiteY111" fmla="*/ 1221 h 10000"/>
                  <a:gd name="connsiteX112" fmla="*/ 3175 w 10000"/>
                  <a:gd name="connsiteY112" fmla="*/ 1227 h 10000"/>
                  <a:gd name="connsiteX113" fmla="*/ 3163 w 10000"/>
                  <a:gd name="connsiteY113" fmla="*/ 1237 h 10000"/>
                  <a:gd name="connsiteX114" fmla="*/ 3158 w 10000"/>
                  <a:gd name="connsiteY114" fmla="*/ 1260 h 10000"/>
                  <a:gd name="connsiteX115" fmla="*/ 3158 w 10000"/>
                  <a:gd name="connsiteY115" fmla="*/ 1276 h 10000"/>
                  <a:gd name="connsiteX116" fmla="*/ 3163 w 10000"/>
                  <a:gd name="connsiteY116" fmla="*/ 1295 h 10000"/>
                  <a:gd name="connsiteX117" fmla="*/ 3166 w 10000"/>
                  <a:gd name="connsiteY117" fmla="*/ 1308 h 10000"/>
                  <a:gd name="connsiteX118" fmla="*/ 3158 w 10000"/>
                  <a:gd name="connsiteY118" fmla="*/ 1315 h 10000"/>
                  <a:gd name="connsiteX119" fmla="*/ 3133 w 10000"/>
                  <a:gd name="connsiteY119" fmla="*/ 1299 h 10000"/>
                  <a:gd name="connsiteX120" fmla="*/ 3114 w 10000"/>
                  <a:gd name="connsiteY120" fmla="*/ 1276 h 10000"/>
                  <a:gd name="connsiteX121" fmla="*/ 3078 w 10000"/>
                  <a:gd name="connsiteY121" fmla="*/ 1240 h 10000"/>
                  <a:gd name="connsiteX122" fmla="*/ 3044 w 10000"/>
                  <a:gd name="connsiteY122" fmla="*/ 1227 h 10000"/>
                  <a:gd name="connsiteX123" fmla="*/ 3033 w 10000"/>
                  <a:gd name="connsiteY123" fmla="*/ 1231 h 10000"/>
                  <a:gd name="connsiteX124" fmla="*/ 3036 w 10000"/>
                  <a:gd name="connsiteY124" fmla="*/ 1256 h 10000"/>
                  <a:gd name="connsiteX125" fmla="*/ 3044 w 10000"/>
                  <a:gd name="connsiteY125" fmla="*/ 1266 h 10000"/>
                  <a:gd name="connsiteX126" fmla="*/ 3044 w 10000"/>
                  <a:gd name="connsiteY126" fmla="*/ 1276 h 10000"/>
                  <a:gd name="connsiteX127" fmla="*/ 3036 w 10000"/>
                  <a:gd name="connsiteY127" fmla="*/ 1276 h 10000"/>
                  <a:gd name="connsiteX128" fmla="*/ 3028 w 10000"/>
                  <a:gd name="connsiteY128" fmla="*/ 1266 h 10000"/>
                  <a:gd name="connsiteX129" fmla="*/ 3025 w 10000"/>
                  <a:gd name="connsiteY129" fmla="*/ 1256 h 10000"/>
                  <a:gd name="connsiteX130" fmla="*/ 3008 w 10000"/>
                  <a:gd name="connsiteY130" fmla="*/ 1205 h 10000"/>
                  <a:gd name="connsiteX131" fmla="*/ 3000 w 10000"/>
                  <a:gd name="connsiteY131" fmla="*/ 1192 h 10000"/>
                  <a:gd name="connsiteX132" fmla="*/ 2994 w 10000"/>
                  <a:gd name="connsiteY132" fmla="*/ 1176 h 10000"/>
                  <a:gd name="connsiteX133" fmla="*/ 2986 w 10000"/>
                  <a:gd name="connsiteY133" fmla="*/ 1182 h 10000"/>
                  <a:gd name="connsiteX134" fmla="*/ 2981 w 10000"/>
                  <a:gd name="connsiteY134" fmla="*/ 1192 h 10000"/>
                  <a:gd name="connsiteX135" fmla="*/ 2970 w 10000"/>
                  <a:gd name="connsiteY135" fmla="*/ 1201 h 10000"/>
                  <a:gd name="connsiteX136" fmla="*/ 2956 w 10000"/>
                  <a:gd name="connsiteY136" fmla="*/ 1218 h 10000"/>
                  <a:gd name="connsiteX137" fmla="*/ 2939 w 10000"/>
                  <a:gd name="connsiteY137" fmla="*/ 1240 h 10000"/>
                  <a:gd name="connsiteX138" fmla="*/ 2928 w 10000"/>
                  <a:gd name="connsiteY138" fmla="*/ 1247 h 10000"/>
                  <a:gd name="connsiteX139" fmla="*/ 2922 w 10000"/>
                  <a:gd name="connsiteY139" fmla="*/ 1250 h 10000"/>
                  <a:gd name="connsiteX140" fmla="*/ 2911 w 10000"/>
                  <a:gd name="connsiteY140" fmla="*/ 1250 h 10000"/>
                  <a:gd name="connsiteX141" fmla="*/ 2884 w 10000"/>
                  <a:gd name="connsiteY141" fmla="*/ 1247 h 10000"/>
                  <a:gd name="connsiteX142" fmla="*/ 2864 w 10000"/>
                  <a:gd name="connsiteY142" fmla="*/ 1237 h 10000"/>
                  <a:gd name="connsiteX143" fmla="*/ 2848 w 10000"/>
                  <a:gd name="connsiteY143" fmla="*/ 1231 h 10000"/>
                  <a:gd name="connsiteX144" fmla="*/ 2834 w 10000"/>
                  <a:gd name="connsiteY144" fmla="*/ 1227 h 10000"/>
                  <a:gd name="connsiteX145" fmla="*/ 2831 w 10000"/>
                  <a:gd name="connsiteY145" fmla="*/ 1227 h 10000"/>
                  <a:gd name="connsiteX146" fmla="*/ 2831 w 10000"/>
                  <a:gd name="connsiteY146" fmla="*/ 1221 h 10000"/>
                  <a:gd name="connsiteX147" fmla="*/ 2825 w 10000"/>
                  <a:gd name="connsiteY147" fmla="*/ 1205 h 10000"/>
                  <a:gd name="connsiteX148" fmla="*/ 2823 w 10000"/>
                  <a:gd name="connsiteY148" fmla="*/ 1192 h 10000"/>
                  <a:gd name="connsiteX149" fmla="*/ 2817 w 10000"/>
                  <a:gd name="connsiteY149" fmla="*/ 1182 h 10000"/>
                  <a:gd name="connsiteX150" fmla="*/ 2814 w 10000"/>
                  <a:gd name="connsiteY150" fmla="*/ 1176 h 10000"/>
                  <a:gd name="connsiteX151" fmla="*/ 2792 w 10000"/>
                  <a:gd name="connsiteY151" fmla="*/ 1172 h 10000"/>
                  <a:gd name="connsiteX152" fmla="*/ 2759 w 10000"/>
                  <a:gd name="connsiteY152" fmla="*/ 1156 h 10000"/>
                  <a:gd name="connsiteX153" fmla="*/ 2734 w 10000"/>
                  <a:gd name="connsiteY153" fmla="*/ 1143 h 10000"/>
                  <a:gd name="connsiteX154" fmla="*/ 2695 w 10000"/>
                  <a:gd name="connsiteY154" fmla="*/ 1124 h 10000"/>
                  <a:gd name="connsiteX155" fmla="*/ 2670 w 10000"/>
                  <a:gd name="connsiteY155" fmla="*/ 1108 h 10000"/>
                  <a:gd name="connsiteX156" fmla="*/ 2645 w 10000"/>
                  <a:gd name="connsiteY156" fmla="*/ 1091 h 10000"/>
                  <a:gd name="connsiteX157" fmla="*/ 2618 w 10000"/>
                  <a:gd name="connsiteY157" fmla="*/ 1088 h 10000"/>
                  <a:gd name="connsiteX158" fmla="*/ 2576 w 10000"/>
                  <a:gd name="connsiteY158" fmla="*/ 1088 h 10000"/>
                  <a:gd name="connsiteX159" fmla="*/ 2551 w 10000"/>
                  <a:gd name="connsiteY159" fmla="*/ 1091 h 10000"/>
                  <a:gd name="connsiteX160" fmla="*/ 2521 w 10000"/>
                  <a:gd name="connsiteY160" fmla="*/ 1098 h 10000"/>
                  <a:gd name="connsiteX161" fmla="*/ 2493 w 10000"/>
                  <a:gd name="connsiteY161" fmla="*/ 1104 h 10000"/>
                  <a:gd name="connsiteX162" fmla="*/ 2468 w 10000"/>
                  <a:gd name="connsiteY162" fmla="*/ 1108 h 10000"/>
                  <a:gd name="connsiteX163" fmla="*/ 2404 w 10000"/>
                  <a:gd name="connsiteY163" fmla="*/ 1124 h 10000"/>
                  <a:gd name="connsiteX164" fmla="*/ 2366 w 10000"/>
                  <a:gd name="connsiteY164" fmla="*/ 1133 h 10000"/>
                  <a:gd name="connsiteX165" fmla="*/ 2346 w 10000"/>
                  <a:gd name="connsiteY165" fmla="*/ 1137 h 10000"/>
                  <a:gd name="connsiteX166" fmla="*/ 2294 w 10000"/>
                  <a:gd name="connsiteY166" fmla="*/ 1146 h 10000"/>
                  <a:gd name="connsiteX167" fmla="*/ 2249 w 10000"/>
                  <a:gd name="connsiteY167" fmla="*/ 1156 h 10000"/>
                  <a:gd name="connsiteX168" fmla="*/ 2230 w 10000"/>
                  <a:gd name="connsiteY168" fmla="*/ 1156 h 10000"/>
                  <a:gd name="connsiteX169" fmla="*/ 2222 w 10000"/>
                  <a:gd name="connsiteY169" fmla="*/ 1163 h 10000"/>
                  <a:gd name="connsiteX170" fmla="*/ 2194 w 10000"/>
                  <a:gd name="connsiteY170" fmla="*/ 1163 h 10000"/>
                  <a:gd name="connsiteX171" fmla="*/ 2172 w 10000"/>
                  <a:gd name="connsiteY171" fmla="*/ 1163 h 10000"/>
                  <a:gd name="connsiteX172" fmla="*/ 2147 w 10000"/>
                  <a:gd name="connsiteY172" fmla="*/ 1166 h 10000"/>
                  <a:gd name="connsiteX173" fmla="*/ 2108 w 10000"/>
                  <a:gd name="connsiteY173" fmla="*/ 1166 h 10000"/>
                  <a:gd name="connsiteX174" fmla="*/ 2083 w 10000"/>
                  <a:gd name="connsiteY174" fmla="*/ 1156 h 10000"/>
                  <a:gd name="connsiteX175" fmla="*/ 2042 w 10000"/>
                  <a:gd name="connsiteY175" fmla="*/ 1143 h 10000"/>
                  <a:gd name="connsiteX176" fmla="*/ 2011 w 10000"/>
                  <a:gd name="connsiteY176" fmla="*/ 1143 h 10000"/>
                  <a:gd name="connsiteX177" fmla="*/ 1994 w 10000"/>
                  <a:gd name="connsiteY177" fmla="*/ 1146 h 10000"/>
                  <a:gd name="connsiteX178" fmla="*/ 1967 w 10000"/>
                  <a:gd name="connsiteY178" fmla="*/ 1156 h 10000"/>
                  <a:gd name="connsiteX179" fmla="*/ 1903 w 10000"/>
                  <a:gd name="connsiteY179" fmla="*/ 1176 h 10000"/>
                  <a:gd name="connsiteX180" fmla="*/ 1873 w 10000"/>
                  <a:gd name="connsiteY180" fmla="*/ 1182 h 10000"/>
                  <a:gd name="connsiteX181" fmla="*/ 1850 w 10000"/>
                  <a:gd name="connsiteY181" fmla="*/ 1185 h 10000"/>
                  <a:gd name="connsiteX182" fmla="*/ 1842 w 10000"/>
                  <a:gd name="connsiteY182" fmla="*/ 1192 h 10000"/>
                  <a:gd name="connsiteX183" fmla="*/ 1823 w 10000"/>
                  <a:gd name="connsiteY183" fmla="*/ 1195 h 10000"/>
                  <a:gd name="connsiteX184" fmla="*/ 1814 w 10000"/>
                  <a:gd name="connsiteY184" fmla="*/ 1201 h 10000"/>
                  <a:gd name="connsiteX185" fmla="*/ 1792 w 10000"/>
                  <a:gd name="connsiteY185" fmla="*/ 1218 h 10000"/>
                  <a:gd name="connsiteX186" fmla="*/ 1767 w 10000"/>
                  <a:gd name="connsiteY186" fmla="*/ 1231 h 10000"/>
                  <a:gd name="connsiteX187" fmla="*/ 1717 w 10000"/>
                  <a:gd name="connsiteY187" fmla="*/ 1266 h 10000"/>
                  <a:gd name="connsiteX188" fmla="*/ 1695 w 10000"/>
                  <a:gd name="connsiteY188" fmla="*/ 1279 h 10000"/>
                  <a:gd name="connsiteX189" fmla="*/ 1654 w 10000"/>
                  <a:gd name="connsiteY189" fmla="*/ 1308 h 10000"/>
                  <a:gd name="connsiteX190" fmla="*/ 1620 w 10000"/>
                  <a:gd name="connsiteY190" fmla="*/ 1334 h 10000"/>
                  <a:gd name="connsiteX191" fmla="*/ 1590 w 10000"/>
                  <a:gd name="connsiteY191" fmla="*/ 1360 h 10000"/>
                  <a:gd name="connsiteX192" fmla="*/ 1565 w 10000"/>
                  <a:gd name="connsiteY192" fmla="*/ 1380 h 10000"/>
                  <a:gd name="connsiteX193" fmla="*/ 1532 w 10000"/>
                  <a:gd name="connsiteY193" fmla="*/ 1402 h 10000"/>
                  <a:gd name="connsiteX194" fmla="*/ 1501 w 10000"/>
                  <a:gd name="connsiteY194" fmla="*/ 1418 h 10000"/>
                  <a:gd name="connsiteX195" fmla="*/ 1460 w 10000"/>
                  <a:gd name="connsiteY195" fmla="*/ 1438 h 10000"/>
                  <a:gd name="connsiteX196" fmla="*/ 1435 w 10000"/>
                  <a:gd name="connsiteY196" fmla="*/ 1454 h 10000"/>
                  <a:gd name="connsiteX197" fmla="*/ 1421 w 10000"/>
                  <a:gd name="connsiteY197" fmla="*/ 1464 h 10000"/>
                  <a:gd name="connsiteX198" fmla="*/ 1380 w 10000"/>
                  <a:gd name="connsiteY198" fmla="*/ 1473 h 10000"/>
                  <a:gd name="connsiteX199" fmla="*/ 1324 w 10000"/>
                  <a:gd name="connsiteY199" fmla="*/ 1477 h 10000"/>
                  <a:gd name="connsiteX200" fmla="*/ 1274 w 10000"/>
                  <a:gd name="connsiteY200" fmla="*/ 1483 h 10000"/>
                  <a:gd name="connsiteX201" fmla="*/ 1244 w 10000"/>
                  <a:gd name="connsiteY201" fmla="*/ 1486 h 10000"/>
                  <a:gd name="connsiteX202" fmla="*/ 1233 w 10000"/>
                  <a:gd name="connsiteY202" fmla="*/ 1486 h 10000"/>
                  <a:gd name="connsiteX203" fmla="*/ 1197 w 10000"/>
                  <a:gd name="connsiteY203" fmla="*/ 1493 h 10000"/>
                  <a:gd name="connsiteX204" fmla="*/ 1180 w 10000"/>
                  <a:gd name="connsiteY204" fmla="*/ 1496 h 10000"/>
                  <a:gd name="connsiteX205" fmla="*/ 1169 w 10000"/>
                  <a:gd name="connsiteY205" fmla="*/ 1496 h 10000"/>
                  <a:gd name="connsiteX206" fmla="*/ 1161 w 10000"/>
                  <a:gd name="connsiteY206" fmla="*/ 1503 h 10000"/>
                  <a:gd name="connsiteX207" fmla="*/ 1155 w 10000"/>
                  <a:gd name="connsiteY207" fmla="*/ 1503 h 10000"/>
                  <a:gd name="connsiteX208" fmla="*/ 501 w 10000"/>
                  <a:gd name="connsiteY208" fmla="*/ 2277 h 10000"/>
                  <a:gd name="connsiteX209" fmla="*/ 396 w 10000"/>
                  <a:gd name="connsiteY209" fmla="*/ 2532 h 10000"/>
                  <a:gd name="connsiteX210" fmla="*/ 324 w 10000"/>
                  <a:gd name="connsiteY210" fmla="*/ 2759 h 10000"/>
                  <a:gd name="connsiteX211" fmla="*/ 274 w 10000"/>
                  <a:gd name="connsiteY211" fmla="*/ 2866 h 10000"/>
                  <a:gd name="connsiteX212" fmla="*/ 202 w 10000"/>
                  <a:gd name="connsiteY212" fmla="*/ 3008 h 10000"/>
                  <a:gd name="connsiteX213" fmla="*/ 211 w 10000"/>
                  <a:gd name="connsiteY213" fmla="*/ 3177 h 10000"/>
                  <a:gd name="connsiteX214" fmla="*/ 235 w 10000"/>
                  <a:gd name="connsiteY214" fmla="*/ 3368 h 10000"/>
                  <a:gd name="connsiteX215" fmla="*/ 266 w 10000"/>
                  <a:gd name="connsiteY215" fmla="*/ 3595 h 10000"/>
                  <a:gd name="connsiteX216" fmla="*/ 299 w 10000"/>
                  <a:gd name="connsiteY216" fmla="*/ 3831 h 10000"/>
                  <a:gd name="connsiteX217" fmla="*/ 305 w 10000"/>
                  <a:gd name="connsiteY217" fmla="*/ 3863 h 10000"/>
                  <a:gd name="connsiteX218" fmla="*/ 341 w 10000"/>
                  <a:gd name="connsiteY218" fmla="*/ 3941 h 10000"/>
                  <a:gd name="connsiteX219" fmla="*/ 186 w 10000"/>
                  <a:gd name="connsiteY219" fmla="*/ 3935 h 10000"/>
                  <a:gd name="connsiteX220" fmla="*/ 30 w 10000"/>
                  <a:gd name="connsiteY220" fmla="*/ 3925 h 10000"/>
                  <a:gd name="connsiteX221" fmla="*/ 0 w 10000"/>
                  <a:gd name="connsiteY221" fmla="*/ 4054 h 10000"/>
                  <a:gd name="connsiteX222" fmla="*/ 14 w 10000"/>
                  <a:gd name="connsiteY222" fmla="*/ 4152 h 10000"/>
                  <a:gd name="connsiteX223" fmla="*/ 22 w 10000"/>
                  <a:gd name="connsiteY223" fmla="*/ 4242 h 10000"/>
                  <a:gd name="connsiteX224" fmla="*/ 30 w 10000"/>
                  <a:gd name="connsiteY224" fmla="*/ 4291 h 10000"/>
                  <a:gd name="connsiteX225" fmla="*/ 102 w 10000"/>
                  <a:gd name="connsiteY225" fmla="*/ 4271 h 10000"/>
                  <a:gd name="connsiteX226" fmla="*/ 155 w 10000"/>
                  <a:gd name="connsiteY226" fmla="*/ 4262 h 10000"/>
                  <a:gd name="connsiteX227" fmla="*/ 410 w 10000"/>
                  <a:gd name="connsiteY227" fmla="*/ 4255 h 10000"/>
                  <a:gd name="connsiteX228" fmla="*/ 418 w 10000"/>
                  <a:gd name="connsiteY228" fmla="*/ 4385 h 10000"/>
                  <a:gd name="connsiteX229" fmla="*/ 429 w 10000"/>
                  <a:gd name="connsiteY229" fmla="*/ 4543 h 10000"/>
                  <a:gd name="connsiteX230" fmla="*/ 443 w 10000"/>
                  <a:gd name="connsiteY230" fmla="*/ 4585 h 10000"/>
                  <a:gd name="connsiteX231" fmla="*/ 465 w 10000"/>
                  <a:gd name="connsiteY231" fmla="*/ 4611 h 10000"/>
                  <a:gd name="connsiteX232" fmla="*/ 468 w 10000"/>
                  <a:gd name="connsiteY232" fmla="*/ 4621 h 10000"/>
                  <a:gd name="connsiteX233" fmla="*/ 474 w 10000"/>
                  <a:gd name="connsiteY233" fmla="*/ 4679 h 10000"/>
                  <a:gd name="connsiteX234" fmla="*/ 554 w 10000"/>
                  <a:gd name="connsiteY234" fmla="*/ 4738 h 10000"/>
                  <a:gd name="connsiteX235" fmla="*/ 637 w 10000"/>
                  <a:gd name="connsiteY235" fmla="*/ 4809 h 10000"/>
                  <a:gd name="connsiteX236" fmla="*/ 704 w 10000"/>
                  <a:gd name="connsiteY236" fmla="*/ 4851 h 10000"/>
                  <a:gd name="connsiteX237" fmla="*/ 740 w 10000"/>
                  <a:gd name="connsiteY237" fmla="*/ 4893 h 10000"/>
                  <a:gd name="connsiteX238" fmla="*/ 756 w 10000"/>
                  <a:gd name="connsiteY238" fmla="*/ 4896 h 10000"/>
                  <a:gd name="connsiteX239" fmla="*/ 767 w 10000"/>
                  <a:gd name="connsiteY239" fmla="*/ 4880 h 10000"/>
                  <a:gd name="connsiteX240" fmla="*/ 806 w 10000"/>
                  <a:gd name="connsiteY240" fmla="*/ 4945 h 10000"/>
                  <a:gd name="connsiteX241" fmla="*/ 886 w 10000"/>
                  <a:gd name="connsiteY241" fmla="*/ 5078 h 10000"/>
                  <a:gd name="connsiteX242" fmla="*/ 911 w 10000"/>
                  <a:gd name="connsiteY242" fmla="*/ 5130 h 10000"/>
                  <a:gd name="connsiteX243" fmla="*/ 920 w 10000"/>
                  <a:gd name="connsiteY243" fmla="*/ 5191 h 10000"/>
                  <a:gd name="connsiteX244" fmla="*/ 920 w 10000"/>
                  <a:gd name="connsiteY244" fmla="*/ 5220 h 10000"/>
                  <a:gd name="connsiteX245" fmla="*/ 911 w 10000"/>
                  <a:gd name="connsiteY245" fmla="*/ 5314 h 10000"/>
                  <a:gd name="connsiteX246" fmla="*/ 898 w 10000"/>
                  <a:gd name="connsiteY246" fmla="*/ 5369 h 10000"/>
                  <a:gd name="connsiteX247" fmla="*/ 895 w 10000"/>
                  <a:gd name="connsiteY247" fmla="*/ 5385 h 10000"/>
                  <a:gd name="connsiteX248" fmla="*/ 895 w 10000"/>
                  <a:gd name="connsiteY248" fmla="*/ 5405 h 10000"/>
                  <a:gd name="connsiteX249" fmla="*/ 898 w 10000"/>
                  <a:gd name="connsiteY249" fmla="*/ 5434 h 10000"/>
                  <a:gd name="connsiteX250" fmla="*/ 911 w 10000"/>
                  <a:gd name="connsiteY250" fmla="*/ 5463 h 10000"/>
                  <a:gd name="connsiteX251" fmla="*/ 920 w 10000"/>
                  <a:gd name="connsiteY251" fmla="*/ 5492 h 10000"/>
                  <a:gd name="connsiteX252" fmla="*/ 934 w 10000"/>
                  <a:gd name="connsiteY252" fmla="*/ 5518 h 10000"/>
                  <a:gd name="connsiteX253" fmla="*/ 1169 w 10000"/>
                  <a:gd name="connsiteY253" fmla="*/ 5738 h 10000"/>
                  <a:gd name="connsiteX254" fmla="*/ 1188 w 10000"/>
                  <a:gd name="connsiteY254" fmla="*/ 5755 h 10000"/>
                  <a:gd name="connsiteX255" fmla="*/ 1216 w 10000"/>
                  <a:gd name="connsiteY255" fmla="*/ 5758 h 10000"/>
                  <a:gd name="connsiteX256" fmla="*/ 1313 w 10000"/>
                  <a:gd name="connsiteY256" fmla="*/ 5774 h 10000"/>
                  <a:gd name="connsiteX257" fmla="*/ 1349 w 10000"/>
                  <a:gd name="connsiteY257" fmla="*/ 5787 h 10000"/>
                  <a:gd name="connsiteX258" fmla="*/ 1393 w 10000"/>
                  <a:gd name="connsiteY258" fmla="*/ 5793 h 10000"/>
                  <a:gd name="connsiteX259" fmla="*/ 1393 w 10000"/>
                  <a:gd name="connsiteY259" fmla="*/ 5797 h 10000"/>
                  <a:gd name="connsiteX260" fmla="*/ 1421 w 10000"/>
                  <a:gd name="connsiteY260" fmla="*/ 5810 h 10000"/>
                  <a:gd name="connsiteX261" fmla="*/ 1446 w 10000"/>
                  <a:gd name="connsiteY261" fmla="*/ 5829 h 10000"/>
                  <a:gd name="connsiteX262" fmla="*/ 1460 w 10000"/>
                  <a:gd name="connsiteY262" fmla="*/ 5842 h 10000"/>
                  <a:gd name="connsiteX263" fmla="*/ 1476 w 10000"/>
                  <a:gd name="connsiteY263" fmla="*/ 5848 h 10000"/>
                  <a:gd name="connsiteX264" fmla="*/ 1501 w 10000"/>
                  <a:gd name="connsiteY264" fmla="*/ 5852 h 10000"/>
                  <a:gd name="connsiteX265" fmla="*/ 1532 w 10000"/>
                  <a:gd name="connsiteY265" fmla="*/ 5887 h 10000"/>
                  <a:gd name="connsiteX266" fmla="*/ 1565 w 10000"/>
                  <a:gd name="connsiteY266" fmla="*/ 5942 h 10000"/>
                  <a:gd name="connsiteX267" fmla="*/ 1587 w 10000"/>
                  <a:gd name="connsiteY267" fmla="*/ 5972 h 10000"/>
                  <a:gd name="connsiteX268" fmla="*/ 1612 w 10000"/>
                  <a:gd name="connsiteY268" fmla="*/ 5955 h 10000"/>
                  <a:gd name="connsiteX269" fmla="*/ 1679 w 10000"/>
                  <a:gd name="connsiteY269" fmla="*/ 6049 h 10000"/>
                  <a:gd name="connsiteX270" fmla="*/ 1720 w 10000"/>
                  <a:gd name="connsiteY270" fmla="*/ 6108 h 10000"/>
                  <a:gd name="connsiteX271" fmla="*/ 1751 w 10000"/>
                  <a:gd name="connsiteY271" fmla="*/ 6133 h 10000"/>
                  <a:gd name="connsiteX272" fmla="*/ 1792 w 10000"/>
                  <a:gd name="connsiteY272" fmla="*/ 6169 h 10000"/>
                  <a:gd name="connsiteX273" fmla="*/ 1801 w 10000"/>
                  <a:gd name="connsiteY273" fmla="*/ 6172 h 10000"/>
                  <a:gd name="connsiteX274" fmla="*/ 1814 w 10000"/>
                  <a:gd name="connsiteY274" fmla="*/ 6286 h 10000"/>
                  <a:gd name="connsiteX275" fmla="*/ 1817 w 10000"/>
                  <a:gd name="connsiteY275" fmla="*/ 6331 h 10000"/>
                  <a:gd name="connsiteX276" fmla="*/ 1809 w 10000"/>
                  <a:gd name="connsiteY276" fmla="*/ 6444 h 10000"/>
                  <a:gd name="connsiteX277" fmla="*/ 1801 w 10000"/>
                  <a:gd name="connsiteY277" fmla="*/ 6499 h 10000"/>
                  <a:gd name="connsiteX278" fmla="*/ 1781 w 10000"/>
                  <a:gd name="connsiteY278" fmla="*/ 6522 h 10000"/>
                  <a:gd name="connsiteX279" fmla="*/ 1773 w 10000"/>
                  <a:gd name="connsiteY279" fmla="*/ 6541 h 10000"/>
                  <a:gd name="connsiteX280" fmla="*/ 1762 w 10000"/>
                  <a:gd name="connsiteY280" fmla="*/ 6571 h 10000"/>
                  <a:gd name="connsiteX281" fmla="*/ 1767 w 10000"/>
                  <a:gd name="connsiteY281" fmla="*/ 6622 h 10000"/>
                  <a:gd name="connsiteX282" fmla="*/ 1767 w 10000"/>
                  <a:gd name="connsiteY282" fmla="*/ 6665 h 10000"/>
                  <a:gd name="connsiteX283" fmla="*/ 1767 w 10000"/>
                  <a:gd name="connsiteY283" fmla="*/ 6694 h 10000"/>
                  <a:gd name="connsiteX284" fmla="*/ 1776 w 10000"/>
                  <a:gd name="connsiteY284" fmla="*/ 6726 h 10000"/>
                  <a:gd name="connsiteX285" fmla="*/ 1776 w 10000"/>
                  <a:gd name="connsiteY285" fmla="*/ 6745 h 10000"/>
                  <a:gd name="connsiteX286" fmla="*/ 1767 w 10000"/>
                  <a:gd name="connsiteY286" fmla="*/ 6765 h 10000"/>
                  <a:gd name="connsiteX287" fmla="*/ 1762 w 10000"/>
                  <a:gd name="connsiteY287" fmla="*/ 6804 h 10000"/>
                  <a:gd name="connsiteX288" fmla="*/ 1753 w 10000"/>
                  <a:gd name="connsiteY288" fmla="*/ 6839 h 10000"/>
                  <a:gd name="connsiteX289" fmla="*/ 1742 w 10000"/>
                  <a:gd name="connsiteY289" fmla="*/ 6849 h 10000"/>
                  <a:gd name="connsiteX290" fmla="*/ 1726 w 10000"/>
                  <a:gd name="connsiteY290" fmla="*/ 6849 h 10000"/>
                  <a:gd name="connsiteX291" fmla="*/ 1712 w 10000"/>
                  <a:gd name="connsiteY291" fmla="*/ 6852 h 10000"/>
                  <a:gd name="connsiteX292" fmla="*/ 1640 w 10000"/>
                  <a:gd name="connsiteY292" fmla="*/ 6953 h 10000"/>
                  <a:gd name="connsiteX293" fmla="*/ 1493 w 10000"/>
                  <a:gd name="connsiteY293" fmla="*/ 7105 h 10000"/>
                  <a:gd name="connsiteX294" fmla="*/ 1490 w 10000"/>
                  <a:gd name="connsiteY294" fmla="*/ 7124 h 10000"/>
                  <a:gd name="connsiteX295" fmla="*/ 1468 w 10000"/>
                  <a:gd name="connsiteY295" fmla="*/ 7137 h 10000"/>
                  <a:gd name="connsiteX296" fmla="*/ 1454 w 10000"/>
                  <a:gd name="connsiteY296" fmla="*/ 7144 h 10000"/>
                  <a:gd name="connsiteX297" fmla="*/ 1452 w 10000"/>
                  <a:gd name="connsiteY297" fmla="*/ 7157 h 10000"/>
                  <a:gd name="connsiteX298" fmla="*/ 1446 w 10000"/>
                  <a:gd name="connsiteY298" fmla="*/ 7199 h 10000"/>
                  <a:gd name="connsiteX299" fmla="*/ 1476 w 10000"/>
                  <a:gd name="connsiteY299" fmla="*/ 7247 h 10000"/>
                  <a:gd name="connsiteX300" fmla="*/ 1501 w 10000"/>
                  <a:gd name="connsiteY300" fmla="*/ 7270 h 10000"/>
                  <a:gd name="connsiteX301" fmla="*/ 1518 w 10000"/>
                  <a:gd name="connsiteY301" fmla="*/ 7286 h 10000"/>
                  <a:gd name="connsiteX302" fmla="*/ 1524 w 10000"/>
                  <a:gd name="connsiteY302" fmla="*/ 7306 h 10000"/>
                  <a:gd name="connsiteX303" fmla="*/ 1540 w 10000"/>
                  <a:gd name="connsiteY303" fmla="*/ 7322 h 10000"/>
                  <a:gd name="connsiteX304" fmla="*/ 1565 w 10000"/>
                  <a:gd name="connsiteY304" fmla="*/ 7325 h 10000"/>
                  <a:gd name="connsiteX305" fmla="*/ 1590 w 10000"/>
                  <a:gd name="connsiteY305" fmla="*/ 7332 h 10000"/>
                  <a:gd name="connsiteX306" fmla="*/ 1615 w 10000"/>
                  <a:gd name="connsiteY306" fmla="*/ 7345 h 10000"/>
                  <a:gd name="connsiteX307" fmla="*/ 1662 w 10000"/>
                  <a:gd name="connsiteY307" fmla="*/ 7370 h 10000"/>
                  <a:gd name="connsiteX308" fmla="*/ 1670 w 10000"/>
                  <a:gd name="connsiteY308" fmla="*/ 7351 h 10000"/>
                  <a:gd name="connsiteX309" fmla="*/ 1726 w 10000"/>
                  <a:gd name="connsiteY309" fmla="*/ 7354 h 10000"/>
                  <a:gd name="connsiteX310" fmla="*/ 1726 w 10000"/>
                  <a:gd name="connsiteY310" fmla="*/ 7400 h 10000"/>
                  <a:gd name="connsiteX311" fmla="*/ 1773 w 10000"/>
                  <a:gd name="connsiteY311" fmla="*/ 7409 h 10000"/>
                  <a:gd name="connsiteX312" fmla="*/ 1806 w 10000"/>
                  <a:gd name="connsiteY312" fmla="*/ 7416 h 10000"/>
                  <a:gd name="connsiteX313" fmla="*/ 1839 w 10000"/>
                  <a:gd name="connsiteY313" fmla="*/ 7403 h 10000"/>
                  <a:gd name="connsiteX314" fmla="*/ 1886 w 10000"/>
                  <a:gd name="connsiteY314" fmla="*/ 7403 h 10000"/>
                  <a:gd name="connsiteX315" fmla="*/ 1898 w 10000"/>
                  <a:gd name="connsiteY315" fmla="*/ 7403 h 10000"/>
                  <a:gd name="connsiteX316" fmla="*/ 1914 w 10000"/>
                  <a:gd name="connsiteY316" fmla="*/ 7494 h 10000"/>
                  <a:gd name="connsiteX317" fmla="*/ 1895 w 10000"/>
                  <a:gd name="connsiteY317" fmla="*/ 7523 h 10000"/>
                  <a:gd name="connsiteX318" fmla="*/ 1825 w 10000"/>
                  <a:gd name="connsiteY318" fmla="*/ 7617 h 10000"/>
                  <a:gd name="connsiteX319" fmla="*/ 1776 w 10000"/>
                  <a:gd name="connsiteY319" fmla="*/ 7691 h 10000"/>
                  <a:gd name="connsiteX320" fmla="*/ 1781 w 10000"/>
                  <a:gd name="connsiteY320" fmla="*/ 7723 h 10000"/>
                  <a:gd name="connsiteX321" fmla="*/ 1767 w 10000"/>
                  <a:gd name="connsiteY321" fmla="*/ 7759 h 10000"/>
                  <a:gd name="connsiteX322" fmla="*/ 1762 w 10000"/>
                  <a:gd name="connsiteY322" fmla="*/ 7817 h 10000"/>
                  <a:gd name="connsiteX323" fmla="*/ 1762 w 10000"/>
                  <a:gd name="connsiteY323" fmla="*/ 7856 h 10000"/>
                  <a:gd name="connsiteX324" fmla="*/ 1776 w 10000"/>
                  <a:gd name="connsiteY324" fmla="*/ 7892 h 10000"/>
                  <a:gd name="connsiteX325" fmla="*/ 1784 w 10000"/>
                  <a:gd name="connsiteY325" fmla="*/ 7902 h 10000"/>
                  <a:gd name="connsiteX326" fmla="*/ 1801 w 10000"/>
                  <a:gd name="connsiteY326" fmla="*/ 7908 h 10000"/>
                  <a:gd name="connsiteX327" fmla="*/ 1809 w 10000"/>
                  <a:gd name="connsiteY327" fmla="*/ 7911 h 10000"/>
                  <a:gd name="connsiteX328" fmla="*/ 1801 w 10000"/>
                  <a:gd name="connsiteY328" fmla="*/ 7940 h 10000"/>
                  <a:gd name="connsiteX329" fmla="*/ 1798 w 10000"/>
                  <a:gd name="connsiteY329" fmla="*/ 7979 h 10000"/>
                  <a:gd name="connsiteX330" fmla="*/ 1806 w 10000"/>
                  <a:gd name="connsiteY330" fmla="*/ 8002 h 10000"/>
                  <a:gd name="connsiteX331" fmla="*/ 1823 w 10000"/>
                  <a:gd name="connsiteY331" fmla="*/ 8021 h 10000"/>
                  <a:gd name="connsiteX332" fmla="*/ 1834 w 10000"/>
                  <a:gd name="connsiteY332" fmla="*/ 8044 h 10000"/>
                  <a:gd name="connsiteX333" fmla="*/ 1839 w 10000"/>
                  <a:gd name="connsiteY333" fmla="*/ 8073 h 10000"/>
                  <a:gd name="connsiteX334" fmla="*/ 1842 w 10000"/>
                  <a:gd name="connsiteY334" fmla="*/ 8106 h 10000"/>
                  <a:gd name="connsiteX335" fmla="*/ 1839 w 10000"/>
                  <a:gd name="connsiteY335" fmla="*/ 8144 h 10000"/>
                  <a:gd name="connsiteX336" fmla="*/ 1856 w 10000"/>
                  <a:gd name="connsiteY336" fmla="*/ 8164 h 10000"/>
                  <a:gd name="connsiteX337" fmla="*/ 1886 w 10000"/>
                  <a:gd name="connsiteY337" fmla="*/ 8193 h 10000"/>
                  <a:gd name="connsiteX338" fmla="*/ 1922 w 10000"/>
                  <a:gd name="connsiteY338" fmla="*/ 8206 h 10000"/>
                  <a:gd name="connsiteX339" fmla="*/ 1967 w 10000"/>
                  <a:gd name="connsiteY339" fmla="*/ 8203 h 10000"/>
                  <a:gd name="connsiteX340" fmla="*/ 1986 w 10000"/>
                  <a:gd name="connsiteY340" fmla="*/ 8212 h 10000"/>
                  <a:gd name="connsiteX341" fmla="*/ 2000 w 10000"/>
                  <a:gd name="connsiteY341" fmla="*/ 8232 h 10000"/>
                  <a:gd name="connsiteX342" fmla="*/ 2033 w 10000"/>
                  <a:gd name="connsiteY342" fmla="*/ 8258 h 10000"/>
                  <a:gd name="connsiteX343" fmla="*/ 2050 w 10000"/>
                  <a:gd name="connsiteY343" fmla="*/ 8271 h 10000"/>
                  <a:gd name="connsiteX344" fmla="*/ 2089 w 10000"/>
                  <a:gd name="connsiteY344" fmla="*/ 8280 h 10000"/>
                  <a:gd name="connsiteX345" fmla="*/ 2122 w 10000"/>
                  <a:gd name="connsiteY345" fmla="*/ 8300 h 10000"/>
                  <a:gd name="connsiteX346" fmla="*/ 2163 w 10000"/>
                  <a:gd name="connsiteY346" fmla="*/ 8332 h 10000"/>
                  <a:gd name="connsiteX347" fmla="*/ 2172 w 10000"/>
                  <a:gd name="connsiteY347" fmla="*/ 8335 h 10000"/>
                  <a:gd name="connsiteX348" fmla="*/ 2177 w 10000"/>
                  <a:gd name="connsiteY348" fmla="*/ 8345 h 10000"/>
                  <a:gd name="connsiteX349" fmla="*/ 2163 w 10000"/>
                  <a:gd name="connsiteY349" fmla="*/ 8371 h 10000"/>
                  <a:gd name="connsiteX350" fmla="*/ 2139 w 10000"/>
                  <a:gd name="connsiteY350" fmla="*/ 8423 h 10000"/>
                  <a:gd name="connsiteX351" fmla="*/ 2130 w 10000"/>
                  <a:gd name="connsiteY351" fmla="*/ 8439 h 10000"/>
                  <a:gd name="connsiteX352" fmla="*/ 2105 w 10000"/>
                  <a:gd name="connsiteY352" fmla="*/ 8446 h 10000"/>
                  <a:gd name="connsiteX353" fmla="*/ 2080 w 10000"/>
                  <a:gd name="connsiteY353" fmla="*/ 8449 h 10000"/>
                  <a:gd name="connsiteX354" fmla="*/ 2075 w 10000"/>
                  <a:gd name="connsiteY354" fmla="*/ 8459 h 10000"/>
                  <a:gd name="connsiteX355" fmla="*/ 2072 w 10000"/>
                  <a:gd name="connsiteY355" fmla="*/ 8475 h 10000"/>
                  <a:gd name="connsiteX356" fmla="*/ 2080 w 10000"/>
                  <a:gd name="connsiteY356" fmla="*/ 8484 h 10000"/>
                  <a:gd name="connsiteX357" fmla="*/ 2100 w 10000"/>
                  <a:gd name="connsiteY357" fmla="*/ 8475 h 10000"/>
                  <a:gd name="connsiteX358" fmla="*/ 2141 w 10000"/>
                  <a:gd name="connsiteY358" fmla="*/ 8478 h 10000"/>
                  <a:gd name="connsiteX359" fmla="*/ 2172 w 10000"/>
                  <a:gd name="connsiteY359" fmla="*/ 8475 h 10000"/>
                  <a:gd name="connsiteX360" fmla="*/ 2188 w 10000"/>
                  <a:gd name="connsiteY360" fmla="*/ 8475 h 10000"/>
                  <a:gd name="connsiteX361" fmla="*/ 2222 w 10000"/>
                  <a:gd name="connsiteY361" fmla="*/ 8497 h 10000"/>
                  <a:gd name="connsiteX362" fmla="*/ 2252 w 10000"/>
                  <a:gd name="connsiteY362" fmla="*/ 8514 h 10000"/>
                  <a:gd name="connsiteX363" fmla="*/ 2274 w 10000"/>
                  <a:gd name="connsiteY363" fmla="*/ 8514 h 10000"/>
                  <a:gd name="connsiteX364" fmla="*/ 2299 w 10000"/>
                  <a:gd name="connsiteY364" fmla="*/ 8504 h 10000"/>
                  <a:gd name="connsiteX365" fmla="*/ 2310 w 10000"/>
                  <a:gd name="connsiteY365" fmla="*/ 8504 h 10000"/>
                  <a:gd name="connsiteX366" fmla="*/ 2319 w 10000"/>
                  <a:gd name="connsiteY366" fmla="*/ 8484 h 10000"/>
                  <a:gd name="connsiteX367" fmla="*/ 2338 w 10000"/>
                  <a:gd name="connsiteY367" fmla="*/ 8494 h 10000"/>
                  <a:gd name="connsiteX368" fmla="*/ 2338 w 10000"/>
                  <a:gd name="connsiteY368" fmla="*/ 8552 h 10000"/>
                  <a:gd name="connsiteX369" fmla="*/ 2366 w 10000"/>
                  <a:gd name="connsiteY369" fmla="*/ 8572 h 10000"/>
                  <a:gd name="connsiteX370" fmla="*/ 2382 w 10000"/>
                  <a:gd name="connsiteY370" fmla="*/ 8582 h 10000"/>
                  <a:gd name="connsiteX371" fmla="*/ 2435 w 10000"/>
                  <a:gd name="connsiteY371" fmla="*/ 8552 h 10000"/>
                  <a:gd name="connsiteX372" fmla="*/ 2443 w 10000"/>
                  <a:gd name="connsiteY372" fmla="*/ 8552 h 10000"/>
                  <a:gd name="connsiteX373" fmla="*/ 2454 w 10000"/>
                  <a:gd name="connsiteY373" fmla="*/ 8552 h 10000"/>
                  <a:gd name="connsiteX374" fmla="*/ 2471 w 10000"/>
                  <a:gd name="connsiteY374" fmla="*/ 8546 h 10000"/>
                  <a:gd name="connsiteX375" fmla="*/ 2488 w 10000"/>
                  <a:gd name="connsiteY375" fmla="*/ 8536 h 10000"/>
                  <a:gd name="connsiteX376" fmla="*/ 2501 w 10000"/>
                  <a:gd name="connsiteY376" fmla="*/ 8533 h 10000"/>
                  <a:gd name="connsiteX377" fmla="*/ 2512 w 10000"/>
                  <a:gd name="connsiteY377" fmla="*/ 8533 h 10000"/>
                  <a:gd name="connsiteX378" fmla="*/ 2521 w 10000"/>
                  <a:gd name="connsiteY378" fmla="*/ 8546 h 10000"/>
                  <a:gd name="connsiteX379" fmla="*/ 2521 w 10000"/>
                  <a:gd name="connsiteY379" fmla="*/ 8572 h 10000"/>
                  <a:gd name="connsiteX380" fmla="*/ 2535 w 10000"/>
                  <a:gd name="connsiteY380" fmla="*/ 8588 h 10000"/>
                  <a:gd name="connsiteX381" fmla="*/ 2551 w 10000"/>
                  <a:gd name="connsiteY381" fmla="*/ 8582 h 10000"/>
                  <a:gd name="connsiteX382" fmla="*/ 2560 w 10000"/>
                  <a:gd name="connsiteY382" fmla="*/ 8582 h 10000"/>
                  <a:gd name="connsiteX383" fmla="*/ 2573 w 10000"/>
                  <a:gd name="connsiteY383" fmla="*/ 8588 h 10000"/>
                  <a:gd name="connsiteX384" fmla="*/ 2584 w 10000"/>
                  <a:gd name="connsiteY384" fmla="*/ 8591 h 10000"/>
                  <a:gd name="connsiteX385" fmla="*/ 2590 w 10000"/>
                  <a:gd name="connsiteY385" fmla="*/ 8598 h 10000"/>
                  <a:gd name="connsiteX386" fmla="*/ 2598 w 10000"/>
                  <a:gd name="connsiteY386" fmla="*/ 8608 h 10000"/>
                  <a:gd name="connsiteX387" fmla="*/ 2607 w 10000"/>
                  <a:gd name="connsiteY387" fmla="*/ 8617 h 10000"/>
                  <a:gd name="connsiteX388" fmla="*/ 2618 w 10000"/>
                  <a:gd name="connsiteY388" fmla="*/ 8617 h 10000"/>
                  <a:gd name="connsiteX389" fmla="*/ 2640 w 10000"/>
                  <a:gd name="connsiteY389" fmla="*/ 8608 h 10000"/>
                  <a:gd name="connsiteX390" fmla="*/ 2670 w 10000"/>
                  <a:gd name="connsiteY390" fmla="*/ 8598 h 10000"/>
                  <a:gd name="connsiteX391" fmla="*/ 2673 w 10000"/>
                  <a:gd name="connsiteY391" fmla="*/ 8598 h 10000"/>
                  <a:gd name="connsiteX392" fmla="*/ 2690 w 10000"/>
                  <a:gd name="connsiteY392" fmla="*/ 8598 h 10000"/>
                  <a:gd name="connsiteX393" fmla="*/ 2698 w 10000"/>
                  <a:gd name="connsiteY393" fmla="*/ 8598 h 10000"/>
                  <a:gd name="connsiteX394" fmla="*/ 2712 w 10000"/>
                  <a:gd name="connsiteY394" fmla="*/ 8598 h 10000"/>
                  <a:gd name="connsiteX395" fmla="*/ 2726 w 10000"/>
                  <a:gd name="connsiteY395" fmla="*/ 8591 h 10000"/>
                  <a:gd name="connsiteX396" fmla="*/ 2737 w 10000"/>
                  <a:gd name="connsiteY396" fmla="*/ 8588 h 10000"/>
                  <a:gd name="connsiteX397" fmla="*/ 2759 w 10000"/>
                  <a:gd name="connsiteY397" fmla="*/ 8582 h 10000"/>
                  <a:gd name="connsiteX398" fmla="*/ 2770 w 10000"/>
                  <a:gd name="connsiteY398" fmla="*/ 8578 h 10000"/>
                  <a:gd name="connsiteX399" fmla="*/ 2784 w 10000"/>
                  <a:gd name="connsiteY399" fmla="*/ 8572 h 10000"/>
                  <a:gd name="connsiteX400" fmla="*/ 2795 w 10000"/>
                  <a:gd name="connsiteY400" fmla="*/ 8572 h 10000"/>
                  <a:gd name="connsiteX401" fmla="*/ 2803 w 10000"/>
                  <a:gd name="connsiteY401" fmla="*/ 8588 h 10000"/>
                  <a:gd name="connsiteX402" fmla="*/ 2803 w 10000"/>
                  <a:gd name="connsiteY402" fmla="*/ 8591 h 10000"/>
                  <a:gd name="connsiteX403" fmla="*/ 2803 w 10000"/>
                  <a:gd name="connsiteY403" fmla="*/ 8601 h 10000"/>
                  <a:gd name="connsiteX404" fmla="*/ 2809 w 10000"/>
                  <a:gd name="connsiteY404" fmla="*/ 8601 h 10000"/>
                  <a:gd name="connsiteX405" fmla="*/ 2823 w 10000"/>
                  <a:gd name="connsiteY405" fmla="*/ 8598 h 10000"/>
                  <a:gd name="connsiteX406" fmla="*/ 2831 w 10000"/>
                  <a:gd name="connsiteY406" fmla="*/ 8598 h 10000"/>
                  <a:gd name="connsiteX407" fmla="*/ 2839 w 10000"/>
                  <a:gd name="connsiteY407" fmla="*/ 8601 h 10000"/>
                  <a:gd name="connsiteX408" fmla="*/ 2848 w 10000"/>
                  <a:gd name="connsiteY408" fmla="*/ 8598 h 10000"/>
                  <a:gd name="connsiteX409" fmla="*/ 2856 w 10000"/>
                  <a:gd name="connsiteY409" fmla="*/ 8601 h 10000"/>
                  <a:gd name="connsiteX410" fmla="*/ 2859 w 10000"/>
                  <a:gd name="connsiteY410" fmla="*/ 8601 h 10000"/>
                  <a:gd name="connsiteX411" fmla="*/ 2864 w 10000"/>
                  <a:gd name="connsiteY411" fmla="*/ 8598 h 10000"/>
                  <a:gd name="connsiteX412" fmla="*/ 2889 w 10000"/>
                  <a:gd name="connsiteY412" fmla="*/ 8611 h 10000"/>
                  <a:gd name="connsiteX413" fmla="*/ 2906 w 10000"/>
                  <a:gd name="connsiteY413" fmla="*/ 8620 h 10000"/>
                  <a:gd name="connsiteX414" fmla="*/ 2914 w 10000"/>
                  <a:gd name="connsiteY414" fmla="*/ 8627 h 10000"/>
                  <a:gd name="connsiteX415" fmla="*/ 2920 w 10000"/>
                  <a:gd name="connsiteY415" fmla="*/ 8640 h 10000"/>
                  <a:gd name="connsiteX416" fmla="*/ 2922 w 10000"/>
                  <a:gd name="connsiteY416" fmla="*/ 8666 h 10000"/>
                  <a:gd name="connsiteX417" fmla="*/ 2922 w 10000"/>
                  <a:gd name="connsiteY417" fmla="*/ 8692 h 10000"/>
                  <a:gd name="connsiteX418" fmla="*/ 2939 w 10000"/>
                  <a:gd name="connsiteY418" fmla="*/ 8695 h 10000"/>
                  <a:gd name="connsiteX419" fmla="*/ 2953 w 10000"/>
                  <a:gd name="connsiteY419" fmla="*/ 8695 h 10000"/>
                  <a:gd name="connsiteX420" fmla="*/ 2961 w 10000"/>
                  <a:gd name="connsiteY420" fmla="*/ 8695 h 10000"/>
                  <a:gd name="connsiteX421" fmla="*/ 2972 w 10000"/>
                  <a:gd name="connsiteY421" fmla="*/ 8692 h 10000"/>
                  <a:gd name="connsiteX422" fmla="*/ 2981 w 10000"/>
                  <a:gd name="connsiteY422" fmla="*/ 8685 h 10000"/>
                  <a:gd name="connsiteX423" fmla="*/ 2989 w 10000"/>
                  <a:gd name="connsiteY423" fmla="*/ 8685 h 10000"/>
                  <a:gd name="connsiteX424" fmla="*/ 3008 w 10000"/>
                  <a:gd name="connsiteY424" fmla="*/ 8685 h 10000"/>
                  <a:gd name="connsiteX425" fmla="*/ 3028 w 10000"/>
                  <a:gd name="connsiteY425" fmla="*/ 8695 h 10000"/>
                  <a:gd name="connsiteX426" fmla="*/ 3042 w 10000"/>
                  <a:gd name="connsiteY426" fmla="*/ 8695 h 10000"/>
                  <a:gd name="connsiteX427" fmla="*/ 3053 w 10000"/>
                  <a:gd name="connsiteY427" fmla="*/ 8676 h 10000"/>
                  <a:gd name="connsiteX428" fmla="*/ 3061 w 10000"/>
                  <a:gd name="connsiteY428" fmla="*/ 8666 h 10000"/>
                  <a:gd name="connsiteX429" fmla="*/ 3066 w 10000"/>
                  <a:gd name="connsiteY429" fmla="*/ 8656 h 10000"/>
                  <a:gd name="connsiteX430" fmla="*/ 3091 w 10000"/>
                  <a:gd name="connsiteY430" fmla="*/ 8659 h 10000"/>
                  <a:gd name="connsiteX431" fmla="*/ 3105 w 10000"/>
                  <a:gd name="connsiteY431" fmla="*/ 8659 h 10000"/>
                  <a:gd name="connsiteX432" fmla="*/ 3108 w 10000"/>
                  <a:gd name="connsiteY432" fmla="*/ 8650 h 10000"/>
                  <a:gd name="connsiteX433" fmla="*/ 3147 w 10000"/>
                  <a:gd name="connsiteY433" fmla="*/ 8588 h 10000"/>
                  <a:gd name="connsiteX434" fmla="*/ 3150 w 10000"/>
                  <a:gd name="connsiteY434" fmla="*/ 8598 h 10000"/>
                  <a:gd name="connsiteX435" fmla="*/ 3163 w 10000"/>
                  <a:gd name="connsiteY435" fmla="*/ 8601 h 10000"/>
                  <a:gd name="connsiteX436" fmla="*/ 3180 w 10000"/>
                  <a:gd name="connsiteY436" fmla="*/ 8608 h 10000"/>
                  <a:gd name="connsiteX437" fmla="*/ 3188 w 10000"/>
                  <a:gd name="connsiteY437" fmla="*/ 8611 h 10000"/>
                  <a:gd name="connsiteX438" fmla="*/ 3227 w 10000"/>
                  <a:gd name="connsiteY438" fmla="*/ 8620 h 10000"/>
                  <a:gd name="connsiteX439" fmla="*/ 3238 w 10000"/>
                  <a:gd name="connsiteY439" fmla="*/ 8617 h 10000"/>
                  <a:gd name="connsiteX440" fmla="*/ 3247 w 10000"/>
                  <a:gd name="connsiteY440" fmla="*/ 8601 h 10000"/>
                  <a:gd name="connsiteX441" fmla="*/ 3269 w 10000"/>
                  <a:gd name="connsiteY441" fmla="*/ 8611 h 10000"/>
                  <a:gd name="connsiteX442" fmla="*/ 3277 w 10000"/>
                  <a:gd name="connsiteY442" fmla="*/ 8617 h 10000"/>
                  <a:gd name="connsiteX443" fmla="*/ 3285 w 10000"/>
                  <a:gd name="connsiteY443" fmla="*/ 8611 h 10000"/>
                  <a:gd name="connsiteX444" fmla="*/ 3307 w 10000"/>
                  <a:gd name="connsiteY444" fmla="*/ 8611 h 10000"/>
                  <a:gd name="connsiteX445" fmla="*/ 3319 w 10000"/>
                  <a:gd name="connsiteY445" fmla="*/ 8617 h 10000"/>
                  <a:gd name="connsiteX446" fmla="*/ 3324 w 10000"/>
                  <a:gd name="connsiteY446" fmla="*/ 8617 h 10000"/>
                  <a:gd name="connsiteX447" fmla="*/ 3327 w 10000"/>
                  <a:gd name="connsiteY447" fmla="*/ 8620 h 10000"/>
                  <a:gd name="connsiteX448" fmla="*/ 3341 w 10000"/>
                  <a:gd name="connsiteY448" fmla="*/ 8620 h 10000"/>
                  <a:gd name="connsiteX449" fmla="*/ 3357 w 10000"/>
                  <a:gd name="connsiteY449" fmla="*/ 8620 h 10000"/>
                  <a:gd name="connsiteX450" fmla="*/ 3374 w 10000"/>
                  <a:gd name="connsiteY450" fmla="*/ 8620 h 10000"/>
                  <a:gd name="connsiteX451" fmla="*/ 3382 w 10000"/>
                  <a:gd name="connsiteY451" fmla="*/ 8620 h 10000"/>
                  <a:gd name="connsiteX452" fmla="*/ 3399 w 10000"/>
                  <a:gd name="connsiteY452" fmla="*/ 8611 h 10000"/>
                  <a:gd name="connsiteX453" fmla="*/ 3413 w 10000"/>
                  <a:gd name="connsiteY453" fmla="*/ 8601 h 10000"/>
                  <a:gd name="connsiteX454" fmla="*/ 3421 w 10000"/>
                  <a:gd name="connsiteY454" fmla="*/ 8588 h 10000"/>
                  <a:gd name="connsiteX455" fmla="*/ 3421 w 10000"/>
                  <a:gd name="connsiteY455" fmla="*/ 8572 h 10000"/>
                  <a:gd name="connsiteX456" fmla="*/ 3421 w 10000"/>
                  <a:gd name="connsiteY456" fmla="*/ 8552 h 10000"/>
                  <a:gd name="connsiteX457" fmla="*/ 3424 w 10000"/>
                  <a:gd name="connsiteY457" fmla="*/ 8533 h 10000"/>
                  <a:gd name="connsiteX458" fmla="*/ 3432 w 10000"/>
                  <a:gd name="connsiteY458" fmla="*/ 8523 h 10000"/>
                  <a:gd name="connsiteX459" fmla="*/ 3446 w 10000"/>
                  <a:gd name="connsiteY459" fmla="*/ 8523 h 10000"/>
                  <a:gd name="connsiteX460" fmla="*/ 3457 w 10000"/>
                  <a:gd name="connsiteY460" fmla="*/ 8523 h 10000"/>
                  <a:gd name="connsiteX461" fmla="*/ 3476 w 10000"/>
                  <a:gd name="connsiteY461" fmla="*/ 8533 h 10000"/>
                  <a:gd name="connsiteX462" fmla="*/ 3485 w 10000"/>
                  <a:gd name="connsiteY462" fmla="*/ 8536 h 10000"/>
                  <a:gd name="connsiteX463" fmla="*/ 3501 w 10000"/>
                  <a:gd name="connsiteY463" fmla="*/ 8527 h 10000"/>
                  <a:gd name="connsiteX464" fmla="*/ 3504 w 10000"/>
                  <a:gd name="connsiteY464" fmla="*/ 8514 h 10000"/>
                  <a:gd name="connsiteX465" fmla="*/ 3510 w 10000"/>
                  <a:gd name="connsiteY465" fmla="*/ 8497 h 10000"/>
                  <a:gd name="connsiteX466" fmla="*/ 3537 w 10000"/>
                  <a:gd name="connsiteY466" fmla="*/ 8484 h 10000"/>
                  <a:gd name="connsiteX467" fmla="*/ 3562 w 10000"/>
                  <a:gd name="connsiteY467" fmla="*/ 8488 h 10000"/>
                  <a:gd name="connsiteX468" fmla="*/ 3568 w 10000"/>
                  <a:gd name="connsiteY468" fmla="*/ 8484 h 10000"/>
                  <a:gd name="connsiteX469" fmla="*/ 3584 w 10000"/>
                  <a:gd name="connsiteY469" fmla="*/ 8494 h 10000"/>
                  <a:gd name="connsiteX470" fmla="*/ 3593 w 10000"/>
                  <a:gd name="connsiteY470" fmla="*/ 8507 h 10000"/>
                  <a:gd name="connsiteX471" fmla="*/ 3618 w 10000"/>
                  <a:gd name="connsiteY471" fmla="*/ 8497 h 10000"/>
                  <a:gd name="connsiteX472" fmla="*/ 3643 w 10000"/>
                  <a:gd name="connsiteY472" fmla="*/ 8475 h 10000"/>
                  <a:gd name="connsiteX473" fmla="*/ 3657 w 10000"/>
                  <a:gd name="connsiteY473" fmla="*/ 8478 h 10000"/>
                  <a:gd name="connsiteX474" fmla="*/ 3670 w 10000"/>
                  <a:gd name="connsiteY474" fmla="*/ 8475 h 10000"/>
                  <a:gd name="connsiteX475" fmla="*/ 3673 w 10000"/>
                  <a:gd name="connsiteY475" fmla="*/ 8468 h 10000"/>
                  <a:gd name="connsiteX476" fmla="*/ 3681 w 10000"/>
                  <a:gd name="connsiteY476" fmla="*/ 8468 h 10000"/>
                  <a:gd name="connsiteX477" fmla="*/ 3698 w 10000"/>
                  <a:gd name="connsiteY477" fmla="*/ 8478 h 10000"/>
                  <a:gd name="connsiteX478" fmla="*/ 3720 w 10000"/>
                  <a:gd name="connsiteY478" fmla="*/ 8497 h 10000"/>
                  <a:gd name="connsiteX479" fmla="*/ 3715 w 10000"/>
                  <a:gd name="connsiteY479" fmla="*/ 8504 h 10000"/>
                  <a:gd name="connsiteX480" fmla="*/ 3729 w 10000"/>
                  <a:gd name="connsiteY480" fmla="*/ 8514 h 10000"/>
                  <a:gd name="connsiteX481" fmla="*/ 3729 w 10000"/>
                  <a:gd name="connsiteY481" fmla="*/ 8517 h 10000"/>
                  <a:gd name="connsiteX482" fmla="*/ 3740 w 10000"/>
                  <a:gd name="connsiteY482" fmla="*/ 8527 h 10000"/>
                  <a:gd name="connsiteX483" fmla="*/ 3759 w 10000"/>
                  <a:gd name="connsiteY483" fmla="*/ 8517 h 10000"/>
                  <a:gd name="connsiteX484" fmla="*/ 3762 w 10000"/>
                  <a:gd name="connsiteY484" fmla="*/ 8504 h 10000"/>
                  <a:gd name="connsiteX485" fmla="*/ 3770 w 10000"/>
                  <a:gd name="connsiteY485" fmla="*/ 8488 h 10000"/>
                  <a:gd name="connsiteX486" fmla="*/ 3778 w 10000"/>
                  <a:gd name="connsiteY486" fmla="*/ 8484 h 10000"/>
                  <a:gd name="connsiteX487" fmla="*/ 3792 w 10000"/>
                  <a:gd name="connsiteY487" fmla="*/ 8475 h 10000"/>
                  <a:gd name="connsiteX488" fmla="*/ 3803 w 10000"/>
                  <a:gd name="connsiteY488" fmla="*/ 8478 h 10000"/>
                  <a:gd name="connsiteX489" fmla="*/ 3809 w 10000"/>
                  <a:gd name="connsiteY489" fmla="*/ 8475 h 10000"/>
                  <a:gd name="connsiteX490" fmla="*/ 3825 w 10000"/>
                  <a:gd name="connsiteY490" fmla="*/ 8465 h 10000"/>
                  <a:gd name="connsiteX491" fmla="*/ 3834 w 10000"/>
                  <a:gd name="connsiteY491" fmla="*/ 8468 h 10000"/>
                  <a:gd name="connsiteX492" fmla="*/ 3842 w 10000"/>
                  <a:gd name="connsiteY492" fmla="*/ 8478 h 10000"/>
                  <a:gd name="connsiteX493" fmla="*/ 3850 w 10000"/>
                  <a:gd name="connsiteY493" fmla="*/ 8478 h 10000"/>
                  <a:gd name="connsiteX494" fmla="*/ 3859 w 10000"/>
                  <a:gd name="connsiteY494" fmla="*/ 8484 h 10000"/>
                  <a:gd name="connsiteX495" fmla="*/ 3873 w 10000"/>
                  <a:gd name="connsiteY495" fmla="*/ 8494 h 10000"/>
                  <a:gd name="connsiteX496" fmla="*/ 3875 w 10000"/>
                  <a:gd name="connsiteY496" fmla="*/ 8507 h 10000"/>
                  <a:gd name="connsiteX497" fmla="*/ 3881 w 10000"/>
                  <a:gd name="connsiteY497" fmla="*/ 8527 h 10000"/>
                  <a:gd name="connsiteX498" fmla="*/ 3875 w 10000"/>
                  <a:gd name="connsiteY498" fmla="*/ 8546 h 10000"/>
                  <a:gd name="connsiteX499" fmla="*/ 3892 w 10000"/>
                  <a:gd name="connsiteY499" fmla="*/ 8546 h 10000"/>
                  <a:gd name="connsiteX500" fmla="*/ 3900 w 10000"/>
                  <a:gd name="connsiteY500" fmla="*/ 8543 h 10000"/>
                  <a:gd name="connsiteX501" fmla="*/ 3906 w 10000"/>
                  <a:gd name="connsiteY501" fmla="*/ 8543 h 10000"/>
                  <a:gd name="connsiteX502" fmla="*/ 3922 w 10000"/>
                  <a:gd name="connsiteY502" fmla="*/ 8552 h 10000"/>
                  <a:gd name="connsiteX503" fmla="*/ 3939 w 10000"/>
                  <a:gd name="connsiteY503" fmla="*/ 8559 h 10000"/>
                  <a:gd name="connsiteX504" fmla="*/ 3953 w 10000"/>
                  <a:gd name="connsiteY504" fmla="*/ 8572 h 10000"/>
                  <a:gd name="connsiteX505" fmla="*/ 3956 w 10000"/>
                  <a:gd name="connsiteY505" fmla="*/ 8588 h 10000"/>
                  <a:gd name="connsiteX506" fmla="*/ 3956 w 10000"/>
                  <a:gd name="connsiteY506" fmla="*/ 8608 h 10000"/>
                  <a:gd name="connsiteX507" fmla="*/ 3972 w 10000"/>
                  <a:gd name="connsiteY507" fmla="*/ 8608 h 10000"/>
                  <a:gd name="connsiteX508" fmla="*/ 3986 w 10000"/>
                  <a:gd name="connsiteY508" fmla="*/ 8608 h 10000"/>
                  <a:gd name="connsiteX509" fmla="*/ 3997 w 10000"/>
                  <a:gd name="connsiteY509" fmla="*/ 8608 h 10000"/>
                  <a:gd name="connsiteX510" fmla="*/ 4006 w 10000"/>
                  <a:gd name="connsiteY510" fmla="*/ 8608 h 10000"/>
                  <a:gd name="connsiteX511" fmla="*/ 4006 w 10000"/>
                  <a:gd name="connsiteY511" fmla="*/ 8611 h 10000"/>
                  <a:gd name="connsiteX512" fmla="*/ 4011 w 10000"/>
                  <a:gd name="connsiteY512" fmla="*/ 8611 h 10000"/>
                  <a:gd name="connsiteX513" fmla="*/ 4022 w 10000"/>
                  <a:gd name="connsiteY513" fmla="*/ 8620 h 10000"/>
                  <a:gd name="connsiteX514" fmla="*/ 4042 w 10000"/>
                  <a:gd name="connsiteY514" fmla="*/ 8620 h 10000"/>
                  <a:gd name="connsiteX515" fmla="*/ 4050 w 10000"/>
                  <a:gd name="connsiteY515" fmla="*/ 8617 h 10000"/>
                  <a:gd name="connsiteX516" fmla="*/ 4069 w 10000"/>
                  <a:gd name="connsiteY516" fmla="*/ 8620 h 10000"/>
                  <a:gd name="connsiteX517" fmla="*/ 4086 w 10000"/>
                  <a:gd name="connsiteY517" fmla="*/ 8630 h 10000"/>
                  <a:gd name="connsiteX518" fmla="*/ 4108 w 10000"/>
                  <a:gd name="connsiteY518" fmla="*/ 8627 h 10000"/>
                  <a:gd name="connsiteX519" fmla="*/ 4125 w 10000"/>
                  <a:gd name="connsiteY519" fmla="*/ 8620 h 10000"/>
                  <a:gd name="connsiteX520" fmla="*/ 4133 w 10000"/>
                  <a:gd name="connsiteY520" fmla="*/ 8611 h 10000"/>
                  <a:gd name="connsiteX521" fmla="*/ 4139 w 10000"/>
                  <a:gd name="connsiteY521" fmla="*/ 8608 h 10000"/>
                  <a:gd name="connsiteX522" fmla="*/ 4147 w 10000"/>
                  <a:gd name="connsiteY522" fmla="*/ 8601 h 10000"/>
                  <a:gd name="connsiteX523" fmla="*/ 4155 w 10000"/>
                  <a:gd name="connsiteY523" fmla="*/ 8591 h 10000"/>
                  <a:gd name="connsiteX524" fmla="*/ 4166 w 10000"/>
                  <a:gd name="connsiteY524" fmla="*/ 8582 h 10000"/>
                  <a:gd name="connsiteX525" fmla="*/ 4183 w 10000"/>
                  <a:gd name="connsiteY525" fmla="*/ 8569 h 10000"/>
                  <a:gd name="connsiteX526" fmla="*/ 4191 w 10000"/>
                  <a:gd name="connsiteY526" fmla="*/ 8562 h 10000"/>
                  <a:gd name="connsiteX527" fmla="*/ 4208 w 10000"/>
                  <a:gd name="connsiteY527" fmla="*/ 8552 h 10000"/>
                  <a:gd name="connsiteX528" fmla="*/ 4230 w 10000"/>
                  <a:gd name="connsiteY528" fmla="*/ 8552 h 10000"/>
                  <a:gd name="connsiteX529" fmla="*/ 4238 w 10000"/>
                  <a:gd name="connsiteY529" fmla="*/ 8559 h 10000"/>
                  <a:gd name="connsiteX530" fmla="*/ 4247 w 10000"/>
                  <a:gd name="connsiteY530" fmla="*/ 8572 h 10000"/>
                  <a:gd name="connsiteX531" fmla="*/ 4252 w 10000"/>
                  <a:gd name="connsiteY531" fmla="*/ 8578 h 10000"/>
                  <a:gd name="connsiteX532" fmla="*/ 4263 w 10000"/>
                  <a:gd name="connsiteY532" fmla="*/ 8582 h 10000"/>
                  <a:gd name="connsiteX533" fmla="*/ 4277 w 10000"/>
                  <a:gd name="connsiteY533" fmla="*/ 8572 h 10000"/>
                  <a:gd name="connsiteX534" fmla="*/ 4294 w 10000"/>
                  <a:gd name="connsiteY534" fmla="*/ 8559 h 10000"/>
                  <a:gd name="connsiteX535" fmla="*/ 4302 w 10000"/>
                  <a:gd name="connsiteY535" fmla="*/ 8546 h 10000"/>
                  <a:gd name="connsiteX536" fmla="*/ 4310 w 10000"/>
                  <a:gd name="connsiteY536" fmla="*/ 8543 h 10000"/>
                  <a:gd name="connsiteX537" fmla="*/ 4313 w 10000"/>
                  <a:gd name="connsiteY537" fmla="*/ 8543 h 10000"/>
                  <a:gd name="connsiteX538" fmla="*/ 4332 w 10000"/>
                  <a:gd name="connsiteY538" fmla="*/ 8546 h 10000"/>
                  <a:gd name="connsiteX539" fmla="*/ 4335 w 10000"/>
                  <a:gd name="connsiteY539" fmla="*/ 8559 h 10000"/>
                  <a:gd name="connsiteX540" fmla="*/ 4349 w 10000"/>
                  <a:gd name="connsiteY540" fmla="*/ 8588 h 10000"/>
                  <a:gd name="connsiteX541" fmla="*/ 4360 w 10000"/>
                  <a:gd name="connsiteY541" fmla="*/ 8591 h 10000"/>
                  <a:gd name="connsiteX542" fmla="*/ 4366 w 10000"/>
                  <a:gd name="connsiteY542" fmla="*/ 8591 h 10000"/>
                  <a:gd name="connsiteX543" fmla="*/ 4382 w 10000"/>
                  <a:gd name="connsiteY543" fmla="*/ 8598 h 10000"/>
                  <a:gd name="connsiteX544" fmla="*/ 4385 w 10000"/>
                  <a:gd name="connsiteY544" fmla="*/ 8598 h 10000"/>
                  <a:gd name="connsiteX545" fmla="*/ 4402 w 10000"/>
                  <a:gd name="connsiteY545" fmla="*/ 8598 h 10000"/>
                  <a:gd name="connsiteX546" fmla="*/ 4421 w 10000"/>
                  <a:gd name="connsiteY546" fmla="*/ 8591 h 10000"/>
                  <a:gd name="connsiteX547" fmla="*/ 4440 w 10000"/>
                  <a:gd name="connsiteY547" fmla="*/ 8591 h 10000"/>
                  <a:gd name="connsiteX548" fmla="*/ 4449 w 10000"/>
                  <a:gd name="connsiteY548" fmla="*/ 8598 h 10000"/>
                  <a:gd name="connsiteX549" fmla="*/ 4454 w 10000"/>
                  <a:gd name="connsiteY549" fmla="*/ 8617 h 10000"/>
                  <a:gd name="connsiteX550" fmla="*/ 4463 w 10000"/>
                  <a:gd name="connsiteY550" fmla="*/ 8608 h 10000"/>
                  <a:gd name="connsiteX551" fmla="*/ 4474 w 10000"/>
                  <a:gd name="connsiteY551" fmla="*/ 8608 h 10000"/>
                  <a:gd name="connsiteX552" fmla="*/ 4490 w 10000"/>
                  <a:gd name="connsiteY552" fmla="*/ 8617 h 10000"/>
                  <a:gd name="connsiteX553" fmla="*/ 4504 w 10000"/>
                  <a:gd name="connsiteY553" fmla="*/ 8617 h 10000"/>
                  <a:gd name="connsiteX554" fmla="*/ 4518 w 10000"/>
                  <a:gd name="connsiteY554" fmla="*/ 8617 h 10000"/>
                  <a:gd name="connsiteX555" fmla="*/ 4535 w 10000"/>
                  <a:gd name="connsiteY555" fmla="*/ 8611 h 10000"/>
                  <a:gd name="connsiteX556" fmla="*/ 4546 w 10000"/>
                  <a:gd name="connsiteY556" fmla="*/ 8611 h 10000"/>
                  <a:gd name="connsiteX557" fmla="*/ 4562 w 10000"/>
                  <a:gd name="connsiteY557" fmla="*/ 8611 h 10000"/>
                  <a:gd name="connsiteX558" fmla="*/ 4571 w 10000"/>
                  <a:gd name="connsiteY558" fmla="*/ 8611 h 10000"/>
                  <a:gd name="connsiteX559" fmla="*/ 4579 w 10000"/>
                  <a:gd name="connsiteY559" fmla="*/ 8608 h 10000"/>
                  <a:gd name="connsiteX560" fmla="*/ 4584 w 10000"/>
                  <a:gd name="connsiteY560" fmla="*/ 8608 h 10000"/>
                  <a:gd name="connsiteX561" fmla="*/ 4601 w 10000"/>
                  <a:gd name="connsiteY561" fmla="*/ 8617 h 10000"/>
                  <a:gd name="connsiteX562" fmla="*/ 4609 w 10000"/>
                  <a:gd name="connsiteY562" fmla="*/ 8627 h 10000"/>
                  <a:gd name="connsiteX563" fmla="*/ 4618 w 10000"/>
                  <a:gd name="connsiteY563" fmla="*/ 8637 h 10000"/>
                  <a:gd name="connsiteX564" fmla="*/ 4618 w 10000"/>
                  <a:gd name="connsiteY564" fmla="*/ 8646 h 10000"/>
                  <a:gd name="connsiteX565" fmla="*/ 4634 w 10000"/>
                  <a:gd name="connsiteY565" fmla="*/ 8656 h 10000"/>
                  <a:gd name="connsiteX566" fmla="*/ 4640 w 10000"/>
                  <a:gd name="connsiteY566" fmla="*/ 8659 h 10000"/>
                  <a:gd name="connsiteX567" fmla="*/ 4651 w 10000"/>
                  <a:gd name="connsiteY567" fmla="*/ 8666 h 10000"/>
                  <a:gd name="connsiteX568" fmla="*/ 4657 w 10000"/>
                  <a:gd name="connsiteY568" fmla="*/ 8659 h 10000"/>
                  <a:gd name="connsiteX569" fmla="*/ 4668 w 10000"/>
                  <a:gd name="connsiteY569" fmla="*/ 8650 h 10000"/>
                  <a:gd name="connsiteX570" fmla="*/ 4676 w 10000"/>
                  <a:gd name="connsiteY570" fmla="*/ 8650 h 10000"/>
                  <a:gd name="connsiteX571" fmla="*/ 4690 w 10000"/>
                  <a:gd name="connsiteY571" fmla="*/ 8650 h 10000"/>
                  <a:gd name="connsiteX572" fmla="*/ 4698 w 10000"/>
                  <a:gd name="connsiteY572" fmla="*/ 8650 h 10000"/>
                  <a:gd name="connsiteX573" fmla="*/ 4704 w 10000"/>
                  <a:gd name="connsiteY573" fmla="*/ 8650 h 10000"/>
                  <a:gd name="connsiteX574" fmla="*/ 4706 w 10000"/>
                  <a:gd name="connsiteY574" fmla="*/ 8659 h 10000"/>
                  <a:gd name="connsiteX575" fmla="*/ 4706 w 10000"/>
                  <a:gd name="connsiteY575" fmla="*/ 8666 h 10000"/>
                  <a:gd name="connsiteX576" fmla="*/ 4723 w 10000"/>
                  <a:gd name="connsiteY576" fmla="*/ 8682 h 10000"/>
                  <a:gd name="connsiteX577" fmla="*/ 4737 w 10000"/>
                  <a:gd name="connsiteY577" fmla="*/ 8682 h 10000"/>
                  <a:gd name="connsiteX578" fmla="*/ 4745 w 10000"/>
                  <a:gd name="connsiteY578" fmla="*/ 8676 h 10000"/>
                  <a:gd name="connsiteX579" fmla="*/ 4756 w 10000"/>
                  <a:gd name="connsiteY579" fmla="*/ 8666 h 10000"/>
                  <a:gd name="connsiteX580" fmla="*/ 4765 w 10000"/>
                  <a:gd name="connsiteY580" fmla="*/ 8666 h 10000"/>
                  <a:gd name="connsiteX581" fmla="*/ 4765 w 10000"/>
                  <a:gd name="connsiteY581" fmla="*/ 8682 h 10000"/>
                  <a:gd name="connsiteX582" fmla="*/ 4770 w 10000"/>
                  <a:gd name="connsiteY582" fmla="*/ 8701 h 10000"/>
                  <a:gd name="connsiteX583" fmla="*/ 4778 w 10000"/>
                  <a:gd name="connsiteY583" fmla="*/ 8705 h 10000"/>
                  <a:gd name="connsiteX584" fmla="*/ 4795 w 10000"/>
                  <a:gd name="connsiteY584" fmla="*/ 8714 h 10000"/>
                  <a:gd name="connsiteX585" fmla="*/ 4812 w 10000"/>
                  <a:gd name="connsiteY585" fmla="*/ 8714 h 10000"/>
                  <a:gd name="connsiteX586" fmla="*/ 4825 w 10000"/>
                  <a:gd name="connsiteY586" fmla="*/ 8705 h 10000"/>
                  <a:gd name="connsiteX587" fmla="*/ 4825 w 10000"/>
                  <a:gd name="connsiteY587" fmla="*/ 8701 h 10000"/>
                  <a:gd name="connsiteX588" fmla="*/ 4828 w 10000"/>
                  <a:gd name="connsiteY588" fmla="*/ 8701 h 10000"/>
                  <a:gd name="connsiteX589" fmla="*/ 4837 w 10000"/>
                  <a:gd name="connsiteY589" fmla="*/ 8692 h 10000"/>
                  <a:gd name="connsiteX590" fmla="*/ 4842 w 10000"/>
                  <a:gd name="connsiteY590" fmla="*/ 8685 h 10000"/>
                  <a:gd name="connsiteX591" fmla="*/ 4859 w 10000"/>
                  <a:gd name="connsiteY591" fmla="*/ 8692 h 10000"/>
                  <a:gd name="connsiteX592" fmla="*/ 4870 w 10000"/>
                  <a:gd name="connsiteY592" fmla="*/ 8701 h 10000"/>
                  <a:gd name="connsiteX593" fmla="*/ 4878 w 10000"/>
                  <a:gd name="connsiteY593" fmla="*/ 8714 h 10000"/>
                  <a:gd name="connsiteX594" fmla="*/ 4892 w 10000"/>
                  <a:gd name="connsiteY594" fmla="*/ 8724 h 10000"/>
                  <a:gd name="connsiteX595" fmla="*/ 4900 w 10000"/>
                  <a:gd name="connsiteY595" fmla="*/ 8724 h 10000"/>
                  <a:gd name="connsiteX596" fmla="*/ 4906 w 10000"/>
                  <a:gd name="connsiteY596" fmla="*/ 8705 h 10000"/>
                  <a:gd name="connsiteX597" fmla="*/ 4925 w 10000"/>
                  <a:gd name="connsiteY597" fmla="*/ 8724 h 10000"/>
                  <a:gd name="connsiteX598" fmla="*/ 4939 w 10000"/>
                  <a:gd name="connsiteY598" fmla="*/ 8701 h 10000"/>
                  <a:gd name="connsiteX599" fmla="*/ 4950 w 10000"/>
                  <a:gd name="connsiteY599" fmla="*/ 8695 h 10000"/>
                  <a:gd name="connsiteX600" fmla="*/ 4956 w 10000"/>
                  <a:gd name="connsiteY600" fmla="*/ 8692 h 10000"/>
                  <a:gd name="connsiteX601" fmla="*/ 4986 w 10000"/>
                  <a:gd name="connsiteY601" fmla="*/ 8705 h 10000"/>
                  <a:gd name="connsiteX602" fmla="*/ 5003 w 10000"/>
                  <a:gd name="connsiteY602" fmla="*/ 8701 h 10000"/>
                  <a:gd name="connsiteX603" fmla="*/ 5011 w 10000"/>
                  <a:gd name="connsiteY603" fmla="*/ 8692 h 10000"/>
                  <a:gd name="connsiteX604" fmla="*/ 5028 w 10000"/>
                  <a:gd name="connsiteY604" fmla="*/ 8682 h 10000"/>
                  <a:gd name="connsiteX605" fmla="*/ 5030 w 10000"/>
                  <a:gd name="connsiteY605" fmla="*/ 8659 h 10000"/>
                  <a:gd name="connsiteX606" fmla="*/ 5039 w 10000"/>
                  <a:gd name="connsiteY606" fmla="*/ 8656 h 10000"/>
                  <a:gd name="connsiteX607" fmla="*/ 5053 w 10000"/>
                  <a:gd name="connsiteY607" fmla="*/ 8669 h 10000"/>
                  <a:gd name="connsiteX608" fmla="*/ 5061 w 10000"/>
                  <a:gd name="connsiteY608" fmla="*/ 8669 h 10000"/>
                  <a:gd name="connsiteX609" fmla="*/ 5061 w 10000"/>
                  <a:gd name="connsiteY609" fmla="*/ 8676 h 10000"/>
                  <a:gd name="connsiteX610" fmla="*/ 5069 w 10000"/>
                  <a:gd name="connsiteY610" fmla="*/ 8669 h 10000"/>
                  <a:gd name="connsiteX611" fmla="*/ 5083 w 10000"/>
                  <a:gd name="connsiteY611" fmla="*/ 8669 h 10000"/>
                  <a:gd name="connsiteX612" fmla="*/ 5100 w 10000"/>
                  <a:gd name="connsiteY612" fmla="*/ 8669 h 10000"/>
                  <a:gd name="connsiteX613" fmla="*/ 5119 w 10000"/>
                  <a:gd name="connsiteY613" fmla="*/ 8682 h 10000"/>
                  <a:gd name="connsiteX614" fmla="*/ 5136 w 10000"/>
                  <a:gd name="connsiteY614" fmla="*/ 8692 h 10000"/>
                  <a:gd name="connsiteX615" fmla="*/ 5161 w 10000"/>
                  <a:gd name="connsiteY615" fmla="*/ 8701 h 10000"/>
                  <a:gd name="connsiteX616" fmla="*/ 5183 w 10000"/>
                  <a:gd name="connsiteY616" fmla="*/ 8701 h 10000"/>
                  <a:gd name="connsiteX617" fmla="*/ 5199 w 10000"/>
                  <a:gd name="connsiteY617" fmla="*/ 8701 h 10000"/>
                  <a:gd name="connsiteX618" fmla="*/ 5213 w 10000"/>
                  <a:gd name="connsiteY618" fmla="*/ 8705 h 10000"/>
                  <a:gd name="connsiteX619" fmla="*/ 5224 w 10000"/>
                  <a:gd name="connsiteY619" fmla="*/ 8701 h 10000"/>
                  <a:gd name="connsiteX620" fmla="*/ 5230 w 10000"/>
                  <a:gd name="connsiteY620" fmla="*/ 8701 h 10000"/>
                  <a:gd name="connsiteX621" fmla="*/ 5241 w 10000"/>
                  <a:gd name="connsiteY621" fmla="*/ 8676 h 10000"/>
                  <a:gd name="connsiteX622" fmla="*/ 5247 w 10000"/>
                  <a:gd name="connsiteY622" fmla="*/ 8666 h 10000"/>
                  <a:gd name="connsiteX623" fmla="*/ 5249 w 10000"/>
                  <a:gd name="connsiteY623" fmla="*/ 8646 h 10000"/>
                  <a:gd name="connsiteX624" fmla="*/ 5249 w 10000"/>
                  <a:gd name="connsiteY624" fmla="*/ 8650 h 10000"/>
                  <a:gd name="connsiteX625" fmla="*/ 5255 w 10000"/>
                  <a:gd name="connsiteY625" fmla="*/ 8646 h 10000"/>
                  <a:gd name="connsiteX626" fmla="*/ 5271 w 10000"/>
                  <a:gd name="connsiteY626" fmla="*/ 8650 h 10000"/>
                  <a:gd name="connsiteX627" fmla="*/ 5288 w 10000"/>
                  <a:gd name="connsiteY627" fmla="*/ 8666 h 10000"/>
                  <a:gd name="connsiteX628" fmla="*/ 5296 w 10000"/>
                  <a:gd name="connsiteY628" fmla="*/ 8666 h 10000"/>
                  <a:gd name="connsiteX629" fmla="*/ 5310 w 10000"/>
                  <a:gd name="connsiteY629" fmla="*/ 8656 h 10000"/>
                  <a:gd name="connsiteX630" fmla="*/ 5321 w 10000"/>
                  <a:gd name="connsiteY630" fmla="*/ 8650 h 10000"/>
                  <a:gd name="connsiteX631" fmla="*/ 5338 w 10000"/>
                  <a:gd name="connsiteY631" fmla="*/ 8650 h 10000"/>
                  <a:gd name="connsiteX632" fmla="*/ 5360 w 10000"/>
                  <a:gd name="connsiteY632" fmla="*/ 8640 h 10000"/>
                  <a:gd name="connsiteX633" fmla="*/ 5366 w 10000"/>
                  <a:gd name="connsiteY633" fmla="*/ 8637 h 10000"/>
                  <a:gd name="connsiteX634" fmla="*/ 5368 w 10000"/>
                  <a:gd name="connsiteY634" fmla="*/ 8637 h 10000"/>
                  <a:gd name="connsiteX635" fmla="*/ 5382 w 10000"/>
                  <a:gd name="connsiteY635" fmla="*/ 8630 h 10000"/>
                  <a:gd name="connsiteX636" fmla="*/ 5391 w 10000"/>
                  <a:gd name="connsiteY636" fmla="*/ 8630 h 10000"/>
                  <a:gd name="connsiteX637" fmla="*/ 5402 w 10000"/>
                  <a:gd name="connsiteY637" fmla="*/ 8637 h 10000"/>
                  <a:gd name="connsiteX638" fmla="*/ 5418 w 10000"/>
                  <a:gd name="connsiteY638" fmla="*/ 8656 h 10000"/>
                  <a:gd name="connsiteX639" fmla="*/ 5432 w 10000"/>
                  <a:gd name="connsiteY639" fmla="*/ 8666 h 10000"/>
                  <a:gd name="connsiteX640" fmla="*/ 5443 w 10000"/>
                  <a:gd name="connsiteY640" fmla="*/ 8682 h 10000"/>
                  <a:gd name="connsiteX641" fmla="*/ 5457 w 10000"/>
                  <a:gd name="connsiteY641" fmla="*/ 8692 h 10000"/>
                  <a:gd name="connsiteX642" fmla="*/ 5471 w 10000"/>
                  <a:gd name="connsiteY642" fmla="*/ 8705 h 10000"/>
                  <a:gd name="connsiteX643" fmla="*/ 5488 w 10000"/>
                  <a:gd name="connsiteY643" fmla="*/ 8711 h 10000"/>
                  <a:gd name="connsiteX644" fmla="*/ 5490 w 10000"/>
                  <a:gd name="connsiteY644" fmla="*/ 8721 h 10000"/>
                  <a:gd name="connsiteX645" fmla="*/ 5512 w 10000"/>
                  <a:gd name="connsiteY645" fmla="*/ 8724 h 10000"/>
                  <a:gd name="connsiteX646" fmla="*/ 5521 w 10000"/>
                  <a:gd name="connsiteY646" fmla="*/ 8714 h 10000"/>
                  <a:gd name="connsiteX647" fmla="*/ 5524 w 10000"/>
                  <a:gd name="connsiteY647" fmla="*/ 8714 h 10000"/>
                  <a:gd name="connsiteX648" fmla="*/ 5532 w 10000"/>
                  <a:gd name="connsiteY648" fmla="*/ 8721 h 10000"/>
                  <a:gd name="connsiteX649" fmla="*/ 5540 w 10000"/>
                  <a:gd name="connsiteY649" fmla="*/ 8724 h 10000"/>
                  <a:gd name="connsiteX650" fmla="*/ 5562 w 10000"/>
                  <a:gd name="connsiteY650" fmla="*/ 8750 h 10000"/>
                  <a:gd name="connsiteX651" fmla="*/ 5562 w 10000"/>
                  <a:gd name="connsiteY651" fmla="*/ 8760 h 10000"/>
                  <a:gd name="connsiteX652" fmla="*/ 5571 w 10000"/>
                  <a:gd name="connsiteY652" fmla="*/ 8782 h 10000"/>
                  <a:gd name="connsiteX653" fmla="*/ 5579 w 10000"/>
                  <a:gd name="connsiteY653" fmla="*/ 8789 h 10000"/>
                  <a:gd name="connsiteX654" fmla="*/ 5593 w 10000"/>
                  <a:gd name="connsiteY654" fmla="*/ 8789 h 10000"/>
                  <a:gd name="connsiteX655" fmla="*/ 5596 w 10000"/>
                  <a:gd name="connsiteY655" fmla="*/ 8789 h 10000"/>
                  <a:gd name="connsiteX656" fmla="*/ 5626 w 10000"/>
                  <a:gd name="connsiteY656" fmla="*/ 8782 h 10000"/>
                  <a:gd name="connsiteX657" fmla="*/ 5629 w 10000"/>
                  <a:gd name="connsiteY657" fmla="*/ 8782 h 10000"/>
                  <a:gd name="connsiteX658" fmla="*/ 5637 w 10000"/>
                  <a:gd name="connsiteY658" fmla="*/ 8779 h 10000"/>
                  <a:gd name="connsiteX659" fmla="*/ 5648 w 10000"/>
                  <a:gd name="connsiteY659" fmla="*/ 8789 h 10000"/>
                  <a:gd name="connsiteX660" fmla="*/ 5665 w 10000"/>
                  <a:gd name="connsiteY660" fmla="*/ 8795 h 10000"/>
                  <a:gd name="connsiteX661" fmla="*/ 5676 w 10000"/>
                  <a:gd name="connsiteY661" fmla="*/ 8789 h 10000"/>
                  <a:gd name="connsiteX662" fmla="*/ 5684 w 10000"/>
                  <a:gd name="connsiteY662" fmla="*/ 8782 h 10000"/>
                  <a:gd name="connsiteX663" fmla="*/ 5693 w 10000"/>
                  <a:gd name="connsiteY663" fmla="*/ 8789 h 10000"/>
                  <a:gd name="connsiteX664" fmla="*/ 5715 w 10000"/>
                  <a:gd name="connsiteY664" fmla="*/ 8808 h 10000"/>
                  <a:gd name="connsiteX665" fmla="*/ 5731 w 10000"/>
                  <a:gd name="connsiteY665" fmla="*/ 8808 h 10000"/>
                  <a:gd name="connsiteX666" fmla="*/ 5740 w 10000"/>
                  <a:gd name="connsiteY666" fmla="*/ 8808 h 10000"/>
                  <a:gd name="connsiteX667" fmla="*/ 5765 w 10000"/>
                  <a:gd name="connsiteY667" fmla="*/ 8818 h 10000"/>
                  <a:gd name="connsiteX668" fmla="*/ 5781 w 10000"/>
                  <a:gd name="connsiteY668" fmla="*/ 8824 h 10000"/>
                  <a:gd name="connsiteX669" fmla="*/ 5798 w 10000"/>
                  <a:gd name="connsiteY669" fmla="*/ 8834 h 10000"/>
                  <a:gd name="connsiteX670" fmla="*/ 5814 w 10000"/>
                  <a:gd name="connsiteY670" fmla="*/ 8837 h 10000"/>
                  <a:gd name="connsiteX671" fmla="*/ 5831 w 10000"/>
                  <a:gd name="connsiteY671" fmla="*/ 8844 h 10000"/>
                  <a:gd name="connsiteX672" fmla="*/ 5842 w 10000"/>
                  <a:gd name="connsiteY672" fmla="*/ 8847 h 10000"/>
                  <a:gd name="connsiteX673" fmla="*/ 5859 w 10000"/>
                  <a:gd name="connsiteY673" fmla="*/ 8857 h 10000"/>
                  <a:gd name="connsiteX674" fmla="*/ 5870 w 10000"/>
                  <a:gd name="connsiteY674" fmla="*/ 8867 h 10000"/>
                  <a:gd name="connsiteX675" fmla="*/ 5878 w 10000"/>
                  <a:gd name="connsiteY675" fmla="*/ 8873 h 10000"/>
                  <a:gd name="connsiteX676" fmla="*/ 5895 w 10000"/>
                  <a:gd name="connsiteY676" fmla="*/ 8873 h 10000"/>
                  <a:gd name="connsiteX677" fmla="*/ 5911 w 10000"/>
                  <a:gd name="connsiteY677" fmla="*/ 8873 h 10000"/>
                  <a:gd name="connsiteX678" fmla="*/ 5931 w 10000"/>
                  <a:gd name="connsiteY678" fmla="*/ 8873 h 10000"/>
                  <a:gd name="connsiteX679" fmla="*/ 5950 w 10000"/>
                  <a:gd name="connsiteY679" fmla="*/ 8867 h 10000"/>
                  <a:gd name="connsiteX680" fmla="*/ 5967 w 10000"/>
                  <a:gd name="connsiteY680" fmla="*/ 8867 h 10000"/>
                  <a:gd name="connsiteX681" fmla="*/ 5975 w 10000"/>
                  <a:gd name="connsiteY681" fmla="*/ 8873 h 10000"/>
                  <a:gd name="connsiteX682" fmla="*/ 6000 w 10000"/>
                  <a:gd name="connsiteY682" fmla="*/ 8883 h 10000"/>
                  <a:gd name="connsiteX683" fmla="*/ 5997 w 10000"/>
                  <a:gd name="connsiteY683" fmla="*/ 8886 h 10000"/>
                  <a:gd name="connsiteX684" fmla="*/ 5997 w 10000"/>
                  <a:gd name="connsiteY684" fmla="*/ 8896 h 10000"/>
                  <a:gd name="connsiteX685" fmla="*/ 6014 w 10000"/>
                  <a:gd name="connsiteY685" fmla="*/ 8892 h 10000"/>
                  <a:gd name="connsiteX686" fmla="*/ 6028 w 10000"/>
                  <a:gd name="connsiteY686" fmla="*/ 8892 h 10000"/>
                  <a:gd name="connsiteX687" fmla="*/ 6053 w 10000"/>
                  <a:gd name="connsiteY687" fmla="*/ 8886 h 10000"/>
                  <a:gd name="connsiteX688" fmla="*/ 6072 w 10000"/>
                  <a:gd name="connsiteY688" fmla="*/ 8876 h 10000"/>
                  <a:gd name="connsiteX689" fmla="*/ 6089 w 10000"/>
                  <a:gd name="connsiteY689" fmla="*/ 8867 h 10000"/>
                  <a:gd name="connsiteX690" fmla="*/ 6111 w 10000"/>
                  <a:gd name="connsiteY690" fmla="*/ 8857 h 10000"/>
                  <a:gd name="connsiteX691" fmla="*/ 6127 w 10000"/>
                  <a:gd name="connsiteY691" fmla="*/ 8847 h 10000"/>
                  <a:gd name="connsiteX692" fmla="*/ 6152 w 10000"/>
                  <a:gd name="connsiteY692" fmla="*/ 8834 h 10000"/>
                  <a:gd name="connsiteX693" fmla="*/ 6183 w 10000"/>
                  <a:gd name="connsiteY693" fmla="*/ 8828 h 10000"/>
                  <a:gd name="connsiteX694" fmla="*/ 6175 w 10000"/>
                  <a:gd name="connsiteY694" fmla="*/ 8844 h 10000"/>
                  <a:gd name="connsiteX695" fmla="*/ 6169 w 10000"/>
                  <a:gd name="connsiteY695" fmla="*/ 8863 h 10000"/>
                  <a:gd name="connsiteX696" fmla="*/ 6158 w 10000"/>
                  <a:gd name="connsiteY696" fmla="*/ 8886 h 10000"/>
                  <a:gd name="connsiteX697" fmla="*/ 6152 w 10000"/>
                  <a:gd name="connsiteY697" fmla="*/ 8896 h 10000"/>
                  <a:gd name="connsiteX698" fmla="*/ 6150 w 10000"/>
                  <a:gd name="connsiteY698" fmla="*/ 8909 h 10000"/>
                  <a:gd name="connsiteX699" fmla="*/ 6152 w 10000"/>
                  <a:gd name="connsiteY699" fmla="*/ 8938 h 10000"/>
                  <a:gd name="connsiteX700" fmla="*/ 6158 w 10000"/>
                  <a:gd name="connsiteY700" fmla="*/ 8957 h 10000"/>
                  <a:gd name="connsiteX701" fmla="*/ 6161 w 10000"/>
                  <a:gd name="connsiteY701" fmla="*/ 8980 h 10000"/>
                  <a:gd name="connsiteX702" fmla="*/ 6166 w 10000"/>
                  <a:gd name="connsiteY702" fmla="*/ 8999 h 10000"/>
                  <a:gd name="connsiteX703" fmla="*/ 6175 w 10000"/>
                  <a:gd name="connsiteY703" fmla="*/ 9032 h 10000"/>
                  <a:gd name="connsiteX704" fmla="*/ 6183 w 10000"/>
                  <a:gd name="connsiteY704" fmla="*/ 9051 h 10000"/>
                  <a:gd name="connsiteX705" fmla="*/ 6191 w 10000"/>
                  <a:gd name="connsiteY705" fmla="*/ 9064 h 10000"/>
                  <a:gd name="connsiteX706" fmla="*/ 6194 w 10000"/>
                  <a:gd name="connsiteY706" fmla="*/ 9084 h 10000"/>
                  <a:gd name="connsiteX707" fmla="*/ 6208 w 10000"/>
                  <a:gd name="connsiteY707" fmla="*/ 9103 h 10000"/>
                  <a:gd name="connsiteX708" fmla="*/ 6208 w 10000"/>
                  <a:gd name="connsiteY708" fmla="*/ 9113 h 10000"/>
                  <a:gd name="connsiteX709" fmla="*/ 6216 w 10000"/>
                  <a:gd name="connsiteY709" fmla="*/ 9129 h 10000"/>
                  <a:gd name="connsiteX710" fmla="*/ 6230 w 10000"/>
                  <a:gd name="connsiteY710" fmla="*/ 9148 h 10000"/>
                  <a:gd name="connsiteX711" fmla="*/ 6241 w 10000"/>
                  <a:gd name="connsiteY711" fmla="*/ 9165 h 10000"/>
                  <a:gd name="connsiteX712" fmla="*/ 6249 w 10000"/>
                  <a:gd name="connsiteY712" fmla="*/ 9168 h 10000"/>
                  <a:gd name="connsiteX713" fmla="*/ 6266 w 10000"/>
                  <a:gd name="connsiteY713" fmla="*/ 9184 h 10000"/>
                  <a:gd name="connsiteX714" fmla="*/ 6280 w 10000"/>
                  <a:gd name="connsiteY714" fmla="*/ 9184 h 10000"/>
                  <a:gd name="connsiteX715" fmla="*/ 6288 w 10000"/>
                  <a:gd name="connsiteY715" fmla="*/ 9177 h 10000"/>
                  <a:gd name="connsiteX716" fmla="*/ 6299 w 10000"/>
                  <a:gd name="connsiteY716" fmla="*/ 9187 h 10000"/>
                  <a:gd name="connsiteX717" fmla="*/ 6305 w 10000"/>
                  <a:gd name="connsiteY717" fmla="*/ 9197 h 10000"/>
                  <a:gd name="connsiteX718" fmla="*/ 6310 w 10000"/>
                  <a:gd name="connsiteY718" fmla="*/ 9197 h 10000"/>
                  <a:gd name="connsiteX719" fmla="*/ 6321 w 10000"/>
                  <a:gd name="connsiteY719" fmla="*/ 9213 h 10000"/>
                  <a:gd name="connsiteX720" fmla="*/ 6335 w 10000"/>
                  <a:gd name="connsiteY720" fmla="*/ 9223 h 10000"/>
                  <a:gd name="connsiteX721" fmla="*/ 6338 w 10000"/>
                  <a:gd name="connsiteY721" fmla="*/ 9223 h 10000"/>
                  <a:gd name="connsiteX722" fmla="*/ 6355 w 10000"/>
                  <a:gd name="connsiteY722" fmla="*/ 9226 h 10000"/>
                  <a:gd name="connsiteX723" fmla="*/ 6363 w 10000"/>
                  <a:gd name="connsiteY723" fmla="*/ 9236 h 10000"/>
                  <a:gd name="connsiteX724" fmla="*/ 6380 w 10000"/>
                  <a:gd name="connsiteY724" fmla="*/ 9258 h 10000"/>
                  <a:gd name="connsiteX725" fmla="*/ 6393 w 10000"/>
                  <a:gd name="connsiteY725" fmla="*/ 9278 h 10000"/>
                  <a:gd name="connsiteX726" fmla="*/ 6396 w 10000"/>
                  <a:gd name="connsiteY726" fmla="*/ 9288 h 10000"/>
                  <a:gd name="connsiteX727" fmla="*/ 6407 w 10000"/>
                  <a:gd name="connsiteY727" fmla="*/ 9297 h 10000"/>
                  <a:gd name="connsiteX728" fmla="*/ 6410 w 10000"/>
                  <a:gd name="connsiteY728" fmla="*/ 9307 h 10000"/>
                  <a:gd name="connsiteX729" fmla="*/ 6416 w 10000"/>
                  <a:gd name="connsiteY729" fmla="*/ 9317 h 10000"/>
                  <a:gd name="connsiteX730" fmla="*/ 6424 w 10000"/>
                  <a:gd name="connsiteY730" fmla="*/ 9326 h 10000"/>
                  <a:gd name="connsiteX731" fmla="*/ 6435 w 10000"/>
                  <a:gd name="connsiteY731" fmla="*/ 9336 h 10000"/>
                  <a:gd name="connsiteX732" fmla="*/ 6443 w 10000"/>
                  <a:gd name="connsiteY732" fmla="*/ 9346 h 10000"/>
                  <a:gd name="connsiteX733" fmla="*/ 6449 w 10000"/>
                  <a:gd name="connsiteY733" fmla="*/ 9362 h 10000"/>
                  <a:gd name="connsiteX734" fmla="*/ 6452 w 10000"/>
                  <a:gd name="connsiteY734" fmla="*/ 9372 h 10000"/>
                  <a:gd name="connsiteX735" fmla="*/ 6449 w 10000"/>
                  <a:gd name="connsiteY735" fmla="*/ 9381 h 10000"/>
                  <a:gd name="connsiteX736" fmla="*/ 6465 w 10000"/>
                  <a:gd name="connsiteY736" fmla="*/ 9394 h 10000"/>
                  <a:gd name="connsiteX737" fmla="*/ 6468 w 10000"/>
                  <a:gd name="connsiteY737" fmla="*/ 9420 h 10000"/>
                  <a:gd name="connsiteX738" fmla="*/ 6493 w 10000"/>
                  <a:gd name="connsiteY738" fmla="*/ 9430 h 10000"/>
                  <a:gd name="connsiteX739" fmla="*/ 6507 w 10000"/>
                  <a:gd name="connsiteY739" fmla="*/ 9440 h 10000"/>
                  <a:gd name="connsiteX740" fmla="*/ 6524 w 10000"/>
                  <a:gd name="connsiteY740" fmla="*/ 9459 h 10000"/>
                  <a:gd name="connsiteX741" fmla="*/ 6532 w 10000"/>
                  <a:gd name="connsiteY741" fmla="*/ 9485 h 10000"/>
                  <a:gd name="connsiteX742" fmla="*/ 6537 w 10000"/>
                  <a:gd name="connsiteY742" fmla="*/ 9498 h 10000"/>
                  <a:gd name="connsiteX743" fmla="*/ 6571 w 10000"/>
                  <a:gd name="connsiteY743" fmla="*/ 9508 h 10000"/>
                  <a:gd name="connsiteX744" fmla="*/ 6596 w 10000"/>
                  <a:gd name="connsiteY744" fmla="*/ 9508 h 10000"/>
                  <a:gd name="connsiteX745" fmla="*/ 6637 w 10000"/>
                  <a:gd name="connsiteY745" fmla="*/ 9517 h 10000"/>
                  <a:gd name="connsiteX746" fmla="*/ 6662 w 10000"/>
                  <a:gd name="connsiteY746" fmla="*/ 9524 h 10000"/>
                  <a:gd name="connsiteX747" fmla="*/ 6679 w 10000"/>
                  <a:gd name="connsiteY747" fmla="*/ 9517 h 10000"/>
                  <a:gd name="connsiteX748" fmla="*/ 6679 w 10000"/>
                  <a:gd name="connsiteY748" fmla="*/ 9505 h 10000"/>
                  <a:gd name="connsiteX749" fmla="*/ 6690 w 10000"/>
                  <a:gd name="connsiteY749" fmla="*/ 9485 h 10000"/>
                  <a:gd name="connsiteX750" fmla="*/ 6693 w 10000"/>
                  <a:gd name="connsiteY750" fmla="*/ 9479 h 10000"/>
                  <a:gd name="connsiteX751" fmla="*/ 6706 w 10000"/>
                  <a:gd name="connsiteY751" fmla="*/ 9469 h 10000"/>
                  <a:gd name="connsiteX752" fmla="*/ 6709 w 10000"/>
                  <a:gd name="connsiteY752" fmla="*/ 9462 h 10000"/>
                  <a:gd name="connsiteX753" fmla="*/ 6717 w 10000"/>
                  <a:gd name="connsiteY753" fmla="*/ 9459 h 10000"/>
                  <a:gd name="connsiteX754" fmla="*/ 6726 w 10000"/>
                  <a:gd name="connsiteY754" fmla="*/ 9459 h 10000"/>
                  <a:gd name="connsiteX755" fmla="*/ 6742 w 10000"/>
                  <a:gd name="connsiteY755" fmla="*/ 9462 h 10000"/>
                  <a:gd name="connsiteX756" fmla="*/ 6759 w 10000"/>
                  <a:gd name="connsiteY756" fmla="*/ 9479 h 10000"/>
                  <a:gd name="connsiteX757" fmla="*/ 6781 w 10000"/>
                  <a:gd name="connsiteY757" fmla="*/ 9485 h 10000"/>
                  <a:gd name="connsiteX758" fmla="*/ 6795 w 10000"/>
                  <a:gd name="connsiteY758" fmla="*/ 9485 h 10000"/>
                  <a:gd name="connsiteX759" fmla="*/ 6803 w 10000"/>
                  <a:gd name="connsiteY759" fmla="*/ 9498 h 10000"/>
                  <a:gd name="connsiteX760" fmla="*/ 6806 w 10000"/>
                  <a:gd name="connsiteY760" fmla="*/ 9508 h 10000"/>
                  <a:gd name="connsiteX761" fmla="*/ 6823 w 10000"/>
                  <a:gd name="connsiteY761" fmla="*/ 9514 h 10000"/>
                  <a:gd name="connsiteX762" fmla="*/ 6831 w 10000"/>
                  <a:gd name="connsiteY762" fmla="*/ 9514 h 10000"/>
                  <a:gd name="connsiteX763" fmla="*/ 6848 w 10000"/>
                  <a:gd name="connsiteY763" fmla="*/ 9514 h 10000"/>
                  <a:gd name="connsiteX764" fmla="*/ 6856 w 10000"/>
                  <a:gd name="connsiteY764" fmla="*/ 9517 h 10000"/>
                  <a:gd name="connsiteX765" fmla="*/ 6878 w 10000"/>
                  <a:gd name="connsiteY765" fmla="*/ 9524 h 10000"/>
                  <a:gd name="connsiteX766" fmla="*/ 6895 w 10000"/>
                  <a:gd name="connsiteY766" fmla="*/ 9524 h 10000"/>
                  <a:gd name="connsiteX767" fmla="*/ 6917 w 10000"/>
                  <a:gd name="connsiteY767" fmla="*/ 9527 h 10000"/>
                  <a:gd name="connsiteX768" fmla="*/ 6934 w 10000"/>
                  <a:gd name="connsiteY768" fmla="*/ 9534 h 10000"/>
                  <a:gd name="connsiteX769" fmla="*/ 6961 w 10000"/>
                  <a:gd name="connsiteY769" fmla="*/ 9543 h 10000"/>
                  <a:gd name="connsiteX770" fmla="*/ 6989 w 10000"/>
                  <a:gd name="connsiteY770" fmla="*/ 9547 h 10000"/>
                  <a:gd name="connsiteX771" fmla="*/ 7014 w 10000"/>
                  <a:gd name="connsiteY771" fmla="*/ 9543 h 10000"/>
                  <a:gd name="connsiteX772" fmla="*/ 7033 w 10000"/>
                  <a:gd name="connsiteY772" fmla="*/ 9543 h 10000"/>
                  <a:gd name="connsiteX773" fmla="*/ 7042 w 10000"/>
                  <a:gd name="connsiteY773" fmla="*/ 9547 h 10000"/>
                  <a:gd name="connsiteX774" fmla="*/ 7069 w 10000"/>
                  <a:gd name="connsiteY774" fmla="*/ 9647 h 10000"/>
                  <a:gd name="connsiteX775" fmla="*/ 7122 w 10000"/>
                  <a:gd name="connsiteY775" fmla="*/ 9734 h 10000"/>
                  <a:gd name="connsiteX776" fmla="*/ 7147 w 10000"/>
                  <a:gd name="connsiteY776" fmla="*/ 9744 h 10000"/>
                  <a:gd name="connsiteX777" fmla="*/ 7169 w 10000"/>
                  <a:gd name="connsiteY777" fmla="*/ 9741 h 10000"/>
                  <a:gd name="connsiteX778" fmla="*/ 7177 w 10000"/>
                  <a:gd name="connsiteY778" fmla="*/ 9744 h 10000"/>
                  <a:gd name="connsiteX779" fmla="*/ 7186 w 10000"/>
                  <a:gd name="connsiteY779" fmla="*/ 9754 h 10000"/>
                  <a:gd name="connsiteX780" fmla="*/ 7191 w 10000"/>
                  <a:gd name="connsiteY780" fmla="*/ 9773 h 10000"/>
                  <a:gd name="connsiteX781" fmla="*/ 7208 w 10000"/>
                  <a:gd name="connsiteY781" fmla="*/ 9783 h 10000"/>
                  <a:gd name="connsiteX782" fmla="*/ 7219 w 10000"/>
                  <a:gd name="connsiteY782" fmla="*/ 9793 h 10000"/>
                  <a:gd name="connsiteX783" fmla="*/ 7235 w 10000"/>
                  <a:gd name="connsiteY783" fmla="*/ 9802 h 10000"/>
                  <a:gd name="connsiteX784" fmla="*/ 7249 w 10000"/>
                  <a:gd name="connsiteY784" fmla="*/ 9819 h 10000"/>
                  <a:gd name="connsiteX785" fmla="*/ 7255 w 10000"/>
                  <a:gd name="connsiteY785" fmla="*/ 9835 h 10000"/>
                  <a:gd name="connsiteX786" fmla="*/ 7255 w 10000"/>
                  <a:gd name="connsiteY786" fmla="*/ 9848 h 10000"/>
                  <a:gd name="connsiteX787" fmla="*/ 7249 w 10000"/>
                  <a:gd name="connsiteY787" fmla="*/ 9848 h 10000"/>
                  <a:gd name="connsiteX788" fmla="*/ 7244 w 10000"/>
                  <a:gd name="connsiteY788" fmla="*/ 9858 h 10000"/>
                  <a:gd name="connsiteX789" fmla="*/ 7235 w 10000"/>
                  <a:gd name="connsiteY789" fmla="*/ 9883 h 10000"/>
                  <a:gd name="connsiteX790" fmla="*/ 7244 w 10000"/>
                  <a:gd name="connsiteY790" fmla="*/ 9903 h 10000"/>
                  <a:gd name="connsiteX791" fmla="*/ 7258 w 10000"/>
                  <a:gd name="connsiteY791" fmla="*/ 9926 h 10000"/>
                  <a:gd name="connsiteX792" fmla="*/ 7263 w 10000"/>
                  <a:gd name="connsiteY792" fmla="*/ 9948 h 10000"/>
                  <a:gd name="connsiteX793" fmla="*/ 7274 w 10000"/>
                  <a:gd name="connsiteY793" fmla="*/ 9968 h 10000"/>
                  <a:gd name="connsiteX794" fmla="*/ 7283 w 10000"/>
                  <a:gd name="connsiteY794" fmla="*/ 9987 h 10000"/>
                  <a:gd name="connsiteX795" fmla="*/ 7291 w 10000"/>
                  <a:gd name="connsiteY795" fmla="*/ 10000 h 10000"/>
                  <a:gd name="connsiteX796" fmla="*/ 7305 w 10000"/>
                  <a:gd name="connsiteY796" fmla="*/ 9997 h 10000"/>
                  <a:gd name="connsiteX797" fmla="*/ 7313 w 10000"/>
                  <a:gd name="connsiteY797" fmla="*/ 9977 h 10000"/>
                  <a:gd name="connsiteX798" fmla="*/ 7324 w 10000"/>
                  <a:gd name="connsiteY798" fmla="*/ 9968 h 10000"/>
                  <a:gd name="connsiteX799" fmla="*/ 7341 w 10000"/>
                  <a:gd name="connsiteY799" fmla="*/ 9971 h 10000"/>
                  <a:gd name="connsiteX800" fmla="*/ 7368 w 10000"/>
                  <a:gd name="connsiteY800" fmla="*/ 9987 h 10000"/>
                  <a:gd name="connsiteX801" fmla="*/ 7380 w 10000"/>
                  <a:gd name="connsiteY801" fmla="*/ 9990 h 10000"/>
                  <a:gd name="connsiteX802" fmla="*/ 7393 w 10000"/>
                  <a:gd name="connsiteY802" fmla="*/ 9981 h 10000"/>
                  <a:gd name="connsiteX803" fmla="*/ 7404 w 10000"/>
                  <a:gd name="connsiteY803" fmla="*/ 9968 h 10000"/>
                  <a:gd name="connsiteX804" fmla="*/ 7418 w 10000"/>
                  <a:gd name="connsiteY804" fmla="*/ 9948 h 10000"/>
                  <a:gd name="connsiteX805" fmla="*/ 7427 w 10000"/>
                  <a:gd name="connsiteY805" fmla="*/ 9922 h 10000"/>
                  <a:gd name="connsiteX806" fmla="*/ 7427 w 10000"/>
                  <a:gd name="connsiteY806" fmla="*/ 9906 h 10000"/>
                  <a:gd name="connsiteX807" fmla="*/ 7404 w 10000"/>
                  <a:gd name="connsiteY807" fmla="*/ 9877 h 10000"/>
                  <a:gd name="connsiteX808" fmla="*/ 7388 w 10000"/>
                  <a:gd name="connsiteY808" fmla="*/ 9854 h 10000"/>
                  <a:gd name="connsiteX809" fmla="*/ 7385 w 10000"/>
                  <a:gd name="connsiteY809" fmla="*/ 9845 h 10000"/>
                  <a:gd name="connsiteX810" fmla="*/ 7385 w 10000"/>
                  <a:gd name="connsiteY810" fmla="*/ 9825 h 10000"/>
                  <a:gd name="connsiteX811" fmla="*/ 7385 w 10000"/>
                  <a:gd name="connsiteY811" fmla="*/ 9819 h 10000"/>
                  <a:gd name="connsiteX812" fmla="*/ 7393 w 10000"/>
                  <a:gd name="connsiteY812" fmla="*/ 9809 h 10000"/>
                  <a:gd name="connsiteX813" fmla="*/ 7404 w 10000"/>
                  <a:gd name="connsiteY813" fmla="*/ 9793 h 10000"/>
                  <a:gd name="connsiteX814" fmla="*/ 7413 w 10000"/>
                  <a:gd name="connsiteY814" fmla="*/ 9783 h 10000"/>
                  <a:gd name="connsiteX815" fmla="*/ 7404 w 10000"/>
                  <a:gd name="connsiteY815" fmla="*/ 9770 h 10000"/>
                  <a:gd name="connsiteX816" fmla="*/ 7388 w 10000"/>
                  <a:gd name="connsiteY816" fmla="*/ 9760 h 10000"/>
                  <a:gd name="connsiteX817" fmla="*/ 7371 w 10000"/>
                  <a:gd name="connsiteY817" fmla="*/ 9744 h 10000"/>
                  <a:gd name="connsiteX818" fmla="*/ 7363 w 10000"/>
                  <a:gd name="connsiteY818" fmla="*/ 9731 h 10000"/>
                  <a:gd name="connsiteX819" fmla="*/ 7355 w 10000"/>
                  <a:gd name="connsiteY819" fmla="*/ 9715 h 10000"/>
                  <a:gd name="connsiteX820" fmla="*/ 7360 w 10000"/>
                  <a:gd name="connsiteY820" fmla="*/ 9686 h 10000"/>
                  <a:gd name="connsiteX821" fmla="*/ 7363 w 10000"/>
                  <a:gd name="connsiteY821" fmla="*/ 9657 h 10000"/>
                  <a:gd name="connsiteX822" fmla="*/ 7360 w 10000"/>
                  <a:gd name="connsiteY822" fmla="*/ 9631 h 10000"/>
                  <a:gd name="connsiteX823" fmla="*/ 7346 w 10000"/>
                  <a:gd name="connsiteY823" fmla="*/ 9611 h 10000"/>
                  <a:gd name="connsiteX824" fmla="*/ 7332 w 10000"/>
                  <a:gd name="connsiteY824" fmla="*/ 9585 h 10000"/>
                  <a:gd name="connsiteX825" fmla="*/ 7324 w 10000"/>
                  <a:gd name="connsiteY825" fmla="*/ 9573 h 10000"/>
                  <a:gd name="connsiteX826" fmla="*/ 7324 w 10000"/>
                  <a:gd name="connsiteY826" fmla="*/ 9553 h 10000"/>
                  <a:gd name="connsiteX827" fmla="*/ 7324 w 10000"/>
                  <a:gd name="connsiteY827" fmla="*/ 9543 h 10000"/>
                  <a:gd name="connsiteX828" fmla="*/ 7324 w 10000"/>
                  <a:gd name="connsiteY828" fmla="*/ 9517 h 10000"/>
                  <a:gd name="connsiteX829" fmla="*/ 7324 w 10000"/>
                  <a:gd name="connsiteY829" fmla="*/ 9498 h 10000"/>
                  <a:gd name="connsiteX830" fmla="*/ 7332 w 10000"/>
                  <a:gd name="connsiteY830" fmla="*/ 9479 h 10000"/>
                  <a:gd name="connsiteX831" fmla="*/ 7341 w 10000"/>
                  <a:gd name="connsiteY831" fmla="*/ 9462 h 10000"/>
                  <a:gd name="connsiteX832" fmla="*/ 7352 w 10000"/>
                  <a:gd name="connsiteY832" fmla="*/ 9459 h 10000"/>
                  <a:gd name="connsiteX833" fmla="*/ 7360 w 10000"/>
                  <a:gd name="connsiteY833" fmla="*/ 9443 h 10000"/>
                  <a:gd name="connsiteX834" fmla="*/ 7363 w 10000"/>
                  <a:gd name="connsiteY834" fmla="*/ 9433 h 10000"/>
                  <a:gd name="connsiteX835" fmla="*/ 7377 w 10000"/>
                  <a:gd name="connsiteY835" fmla="*/ 9433 h 10000"/>
                  <a:gd name="connsiteX836" fmla="*/ 7388 w 10000"/>
                  <a:gd name="connsiteY836" fmla="*/ 9430 h 10000"/>
                  <a:gd name="connsiteX837" fmla="*/ 7396 w 10000"/>
                  <a:gd name="connsiteY837" fmla="*/ 9430 h 10000"/>
                  <a:gd name="connsiteX838" fmla="*/ 7402 w 10000"/>
                  <a:gd name="connsiteY838" fmla="*/ 9424 h 10000"/>
                  <a:gd name="connsiteX839" fmla="*/ 7396 w 10000"/>
                  <a:gd name="connsiteY839" fmla="*/ 9414 h 10000"/>
                  <a:gd name="connsiteX840" fmla="*/ 7388 w 10000"/>
                  <a:gd name="connsiteY840" fmla="*/ 9401 h 10000"/>
                  <a:gd name="connsiteX841" fmla="*/ 7371 w 10000"/>
                  <a:gd name="connsiteY841" fmla="*/ 9391 h 10000"/>
                  <a:gd name="connsiteX842" fmla="*/ 7355 w 10000"/>
                  <a:gd name="connsiteY842" fmla="*/ 9375 h 10000"/>
                  <a:gd name="connsiteX843" fmla="*/ 7332 w 10000"/>
                  <a:gd name="connsiteY843" fmla="*/ 9356 h 10000"/>
                  <a:gd name="connsiteX844" fmla="*/ 7313 w 10000"/>
                  <a:gd name="connsiteY844" fmla="*/ 9330 h 10000"/>
                  <a:gd name="connsiteX845" fmla="*/ 7307 w 10000"/>
                  <a:gd name="connsiteY845" fmla="*/ 9310 h 10000"/>
                  <a:gd name="connsiteX846" fmla="*/ 7305 w 10000"/>
                  <a:gd name="connsiteY846" fmla="*/ 9291 h 10000"/>
                  <a:gd name="connsiteX847" fmla="*/ 7305 w 10000"/>
                  <a:gd name="connsiteY847" fmla="*/ 9278 h 10000"/>
                  <a:gd name="connsiteX848" fmla="*/ 7296 w 10000"/>
                  <a:gd name="connsiteY848" fmla="*/ 9268 h 10000"/>
                  <a:gd name="connsiteX849" fmla="*/ 7296 w 10000"/>
                  <a:gd name="connsiteY849" fmla="*/ 9249 h 10000"/>
                  <a:gd name="connsiteX850" fmla="*/ 7291 w 10000"/>
                  <a:gd name="connsiteY850" fmla="*/ 9226 h 10000"/>
                  <a:gd name="connsiteX851" fmla="*/ 7283 w 10000"/>
                  <a:gd name="connsiteY851" fmla="*/ 9213 h 10000"/>
                  <a:gd name="connsiteX852" fmla="*/ 7274 w 10000"/>
                  <a:gd name="connsiteY852" fmla="*/ 9194 h 10000"/>
                  <a:gd name="connsiteX853" fmla="*/ 7274 w 10000"/>
                  <a:gd name="connsiteY853" fmla="*/ 9174 h 10000"/>
                  <a:gd name="connsiteX854" fmla="*/ 7280 w 10000"/>
                  <a:gd name="connsiteY854" fmla="*/ 9148 h 10000"/>
                  <a:gd name="connsiteX855" fmla="*/ 7283 w 10000"/>
                  <a:gd name="connsiteY855" fmla="*/ 9119 h 10000"/>
                  <a:gd name="connsiteX856" fmla="*/ 7291 w 10000"/>
                  <a:gd name="connsiteY856" fmla="*/ 9100 h 10000"/>
                  <a:gd name="connsiteX857" fmla="*/ 7307 w 10000"/>
                  <a:gd name="connsiteY857" fmla="*/ 9080 h 10000"/>
                  <a:gd name="connsiteX858" fmla="*/ 7324 w 10000"/>
                  <a:gd name="connsiteY858" fmla="*/ 9054 h 10000"/>
                  <a:gd name="connsiteX859" fmla="*/ 7341 w 10000"/>
                  <a:gd name="connsiteY859" fmla="*/ 9054 h 10000"/>
                  <a:gd name="connsiteX860" fmla="*/ 7352 w 10000"/>
                  <a:gd name="connsiteY860" fmla="*/ 9054 h 10000"/>
                  <a:gd name="connsiteX861" fmla="*/ 7346 w 10000"/>
                  <a:gd name="connsiteY861" fmla="*/ 9032 h 10000"/>
                  <a:gd name="connsiteX862" fmla="*/ 7341 w 10000"/>
                  <a:gd name="connsiteY862" fmla="*/ 9022 h 10000"/>
                  <a:gd name="connsiteX863" fmla="*/ 7352 w 10000"/>
                  <a:gd name="connsiteY863" fmla="*/ 8999 h 10000"/>
                  <a:gd name="connsiteX864" fmla="*/ 7360 w 10000"/>
                  <a:gd name="connsiteY864" fmla="*/ 8967 h 10000"/>
                  <a:gd name="connsiteX865" fmla="*/ 7368 w 10000"/>
                  <a:gd name="connsiteY865" fmla="*/ 8922 h 10000"/>
                  <a:gd name="connsiteX866" fmla="*/ 7377 w 10000"/>
                  <a:gd name="connsiteY866" fmla="*/ 8896 h 10000"/>
                  <a:gd name="connsiteX867" fmla="*/ 7380 w 10000"/>
                  <a:gd name="connsiteY867" fmla="*/ 8867 h 10000"/>
                  <a:gd name="connsiteX868" fmla="*/ 7402 w 10000"/>
                  <a:gd name="connsiteY868" fmla="*/ 8824 h 10000"/>
                  <a:gd name="connsiteX869" fmla="*/ 7402 w 10000"/>
                  <a:gd name="connsiteY869" fmla="*/ 8808 h 10000"/>
                  <a:gd name="connsiteX870" fmla="*/ 7393 w 10000"/>
                  <a:gd name="connsiteY870" fmla="*/ 8795 h 10000"/>
                  <a:gd name="connsiteX871" fmla="*/ 7388 w 10000"/>
                  <a:gd name="connsiteY871" fmla="*/ 8799 h 10000"/>
                  <a:gd name="connsiteX872" fmla="*/ 7396 w 10000"/>
                  <a:gd name="connsiteY872" fmla="*/ 8789 h 10000"/>
                  <a:gd name="connsiteX873" fmla="*/ 7404 w 10000"/>
                  <a:gd name="connsiteY873" fmla="*/ 8789 h 10000"/>
                  <a:gd name="connsiteX874" fmla="*/ 7421 w 10000"/>
                  <a:gd name="connsiteY874" fmla="*/ 8769 h 10000"/>
                  <a:gd name="connsiteX875" fmla="*/ 7443 w 10000"/>
                  <a:gd name="connsiteY875" fmla="*/ 8763 h 10000"/>
                  <a:gd name="connsiteX876" fmla="*/ 7452 w 10000"/>
                  <a:gd name="connsiteY876" fmla="*/ 8769 h 10000"/>
                  <a:gd name="connsiteX877" fmla="*/ 7468 w 10000"/>
                  <a:gd name="connsiteY877" fmla="*/ 8769 h 10000"/>
                  <a:gd name="connsiteX878" fmla="*/ 7499 w 10000"/>
                  <a:gd name="connsiteY878" fmla="*/ 8763 h 10000"/>
                  <a:gd name="connsiteX879" fmla="*/ 7526 w 10000"/>
                  <a:gd name="connsiteY879" fmla="*/ 8763 h 10000"/>
                  <a:gd name="connsiteX880" fmla="*/ 7532 w 10000"/>
                  <a:gd name="connsiteY880" fmla="*/ 8763 h 10000"/>
                  <a:gd name="connsiteX881" fmla="*/ 7554 w 10000"/>
                  <a:gd name="connsiteY881" fmla="*/ 8744 h 10000"/>
                  <a:gd name="connsiteX882" fmla="*/ 7571 w 10000"/>
                  <a:gd name="connsiteY882" fmla="*/ 8731 h 10000"/>
                  <a:gd name="connsiteX883" fmla="*/ 7587 w 10000"/>
                  <a:gd name="connsiteY883" fmla="*/ 8711 h 10000"/>
                  <a:gd name="connsiteX884" fmla="*/ 7607 w 10000"/>
                  <a:gd name="connsiteY884" fmla="*/ 8711 h 10000"/>
                  <a:gd name="connsiteX885" fmla="*/ 7634 w 10000"/>
                  <a:gd name="connsiteY885" fmla="*/ 8705 h 10000"/>
                  <a:gd name="connsiteX886" fmla="*/ 7643 w 10000"/>
                  <a:gd name="connsiteY886" fmla="*/ 8682 h 10000"/>
                  <a:gd name="connsiteX887" fmla="*/ 7654 w 10000"/>
                  <a:gd name="connsiteY887" fmla="*/ 8666 h 10000"/>
                  <a:gd name="connsiteX888" fmla="*/ 7668 w 10000"/>
                  <a:gd name="connsiteY888" fmla="*/ 8666 h 10000"/>
                  <a:gd name="connsiteX889" fmla="*/ 7676 w 10000"/>
                  <a:gd name="connsiteY889" fmla="*/ 8682 h 10000"/>
                  <a:gd name="connsiteX890" fmla="*/ 7704 w 10000"/>
                  <a:gd name="connsiteY890" fmla="*/ 8669 h 10000"/>
                  <a:gd name="connsiteX891" fmla="*/ 7712 w 10000"/>
                  <a:gd name="connsiteY891" fmla="*/ 8669 h 10000"/>
                  <a:gd name="connsiteX892" fmla="*/ 7720 w 10000"/>
                  <a:gd name="connsiteY892" fmla="*/ 8669 h 10000"/>
                  <a:gd name="connsiteX893" fmla="*/ 7726 w 10000"/>
                  <a:gd name="connsiteY893" fmla="*/ 8656 h 10000"/>
                  <a:gd name="connsiteX894" fmla="*/ 7734 w 10000"/>
                  <a:gd name="connsiteY894" fmla="*/ 8650 h 10000"/>
                  <a:gd name="connsiteX895" fmla="*/ 7742 w 10000"/>
                  <a:gd name="connsiteY895" fmla="*/ 8650 h 10000"/>
                  <a:gd name="connsiteX896" fmla="*/ 7759 w 10000"/>
                  <a:gd name="connsiteY896" fmla="*/ 8650 h 10000"/>
                  <a:gd name="connsiteX897" fmla="*/ 7756 w 10000"/>
                  <a:gd name="connsiteY897" fmla="*/ 8630 h 10000"/>
                  <a:gd name="connsiteX898" fmla="*/ 7751 w 10000"/>
                  <a:gd name="connsiteY898" fmla="*/ 8627 h 10000"/>
                  <a:gd name="connsiteX899" fmla="*/ 7742 w 10000"/>
                  <a:gd name="connsiteY899" fmla="*/ 8620 h 10000"/>
                  <a:gd name="connsiteX900" fmla="*/ 7734 w 10000"/>
                  <a:gd name="connsiteY900" fmla="*/ 8591 h 10000"/>
                  <a:gd name="connsiteX901" fmla="*/ 7709 w 10000"/>
                  <a:gd name="connsiteY901" fmla="*/ 8582 h 10000"/>
                  <a:gd name="connsiteX902" fmla="*/ 7695 w 10000"/>
                  <a:gd name="connsiteY902" fmla="*/ 8578 h 10000"/>
                  <a:gd name="connsiteX903" fmla="*/ 7668 w 10000"/>
                  <a:gd name="connsiteY903" fmla="*/ 8562 h 10000"/>
                  <a:gd name="connsiteX904" fmla="*/ 7645 w 10000"/>
                  <a:gd name="connsiteY904" fmla="*/ 8552 h 10000"/>
                  <a:gd name="connsiteX905" fmla="*/ 7615 w 10000"/>
                  <a:gd name="connsiteY905" fmla="*/ 8543 h 10000"/>
                  <a:gd name="connsiteX906" fmla="*/ 7596 w 10000"/>
                  <a:gd name="connsiteY906" fmla="*/ 8527 h 10000"/>
                  <a:gd name="connsiteX907" fmla="*/ 7565 w 10000"/>
                  <a:gd name="connsiteY907" fmla="*/ 8494 h 10000"/>
                  <a:gd name="connsiteX908" fmla="*/ 7562 w 10000"/>
                  <a:gd name="connsiteY908" fmla="*/ 8475 h 10000"/>
                  <a:gd name="connsiteX909" fmla="*/ 7540 w 10000"/>
                  <a:gd name="connsiteY909" fmla="*/ 8455 h 10000"/>
                  <a:gd name="connsiteX910" fmla="*/ 7535 w 10000"/>
                  <a:gd name="connsiteY910" fmla="*/ 8446 h 10000"/>
                  <a:gd name="connsiteX911" fmla="*/ 7535 w 10000"/>
                  <a:gd name="connsiteY911" fmla="*/ 8420 h 10000"/>
                  <a:gd name="connsiteX912" fmla="*/ 7535 w 10000"/>
                  <a:gd name="connsiteY912" fmla="*/ 8391 h 10000"/>
                  <a:gd name="connsiteX913" fmla="*/ 7548 w 10000"/>
                  <a:gd name="connsiteY913" fmla="*/ 8345 h 10000"/>
                  <a:gd name="connsiteX914" fmla="*/ 7562 w 10000"/>
                  <a:gd name="connsiteY914" fmla="*/ 8319 h 10000"/>
                  <a:gd name="connsiteX915" fmla="*/ 7582 w 10000"/>
                  <a:gd name="connsiteY915" fmla="*/ 8310 h 10000"/>
                  <a:gd name="connsiteX916" fmla="*/ 7607 w 10000"/>
                  <a:gd name="connsiteY916" fmla="*/ 8300 h 10000"/>
                  <a:gd name="connsiteX917" fmla="*/ 7629 w 10000"/>
                  <a:gd name="connsiteY917" fmla="*/ 8300 h 10000"/>
                  <a:gd name="connsiteX918" fmla="*/ 7651 w 10000"/>
                  <a:gd name="connsiteY918" fmla="*/ 8297 h 10000"/>
                  <a:gd name="connsiteX919" fmla="*/ 7668 w 10000"/>
                  <a:gd name="connsiteY919" fmla="*/ 8280 h 10000"/>
                  <a:gd name="connsiteX920" fmla="*/ 7687 w 10000"/>
                  <a:gd name="connsiteY920" fmla="*/ 8267 h 10000"/>
                  <a:gd name="connsiteX921" fmla="*/ 7693 w 10000"/>
                  <a:gd name="connsiteY921" fmla="*/ 8261 h 10000"/>
                  <a:gd name="connsiteX922" fmla="*/ 7701 w 10000"/>
                  <a:gd name="connsiteY922" fmla="*/ 8248 h 10000"/>
                  <a:gd name="connsiteX923" fmla="*/ 7712 w 10000"/>
                  <a:gd name="connsiteY923" fmla="*/ 8238 h 10000"/>
                  <a:gd name="connsiteX924" fmla="*/ 7731 w 10000"/>
                  <a:gd name="connsiteY924" fmla="*/ 8222 h 10000"/>
                  <a:gd name="connsiteX925" fmla="*/ 7740 w 10000"/>
                  <a:gd name="connsiteY925" fmla="*/ 8206 h 10000"/>
                  <a:gd name="connsiteX926" fmla="*/ 7756 w 10000"/>
                  <a:gd name="connsiteY926" fmla="*/ 8183 h 10000"/>
                  <a:gd name="connsiteX927" fmla="*/ 7773 w 10000"/>
                  <a:gd name="connsiteY927" fmla="*/ 8177 h 10000"/>
                  <a:gd name="connsiteX928" fmla="*/ 7784 w 10000"/>
                  <a:gd name="connsiteY928" fmla="*/ 8183 h 10000"/>
                  <a:gd name="connsiteX929" fmla="*/ 7801 w 10000"/>
                  <a:gd name="connsiteY929" fmla="*/ 8174 h 10000"/>
                  <a:gd name="connsiteX930" fmla="*/ 7801 w 10000"/>
                  <a:gd name="connsiteY930" fmla="*/ 8157 h 10000"/>
                  <a:gd name="connsiteX931" fmla="*/ 7817 w 10000"/>
                  <a:gd name="connsiteY931" fmla="*/ 8164 h 10000"/>
                  <a:gd name="connsiteX932" fmla="*/ 7837 w 10000"/>
                  <a:gd name="connsiteY932" fmla="*/ 8164 h 10000"/>
                  <a:gd name="connsiteX933" fmla="*/ 7856 w 10000"/>
                  <a:gd name="connsiteY933" fmla="*/ 8164 h 10000"/>
                  <a:gd name="connsiteX934" fmla="*/ 7870 w 10000"/>
                  <a:gd name="connsiteY934" fmla="*/ 8167 h 10000"/>
                  <a:gd name="connsiteX935" fmla="*/ 7881 w 10000"/>
                  <a:gd name="connsiteY935" fmla="*/ 8174 h 10000"/>
                  <a:gd name="connsiteX936" fmla="*/ 7898 w 10000"/>
                  <a:gd name="connsiteY936" fmla="*/ 8187 h 10000"/>
                  <a:gd name="connsiteX937" fmla="*/ 7917 w 10000"/>
                  <a:gd name="connsiteY937" fmla="*/ 8187 h 10000"/>
                  <a:gd name="connsiteX938" fmla="*/ 7928 w 10000"/>
                  <a:gd name="connsiteY938" fmla="*/ 8157 h 10000"/>
                  <a:gd name="connsiteX939" fmla="*/ 7942 w 10000"/>
                  <a:gd name="connsiteY939" fmla="*/ 8157 h 10000"/>
                  <a:gd name="connsiteX940" fmla="*/ 7958 w 10000"/>
                  <a:gd name="connsiteY940" fmla="*/ 8164 h 10000"/>
                  <a:gd name="connsiteX941" fmla="*/ 7983 w 10000"/>
                  <a:gd name="connsiteY941" fmla="*/ 8144 h 10000"/>
                  <a:gd name="connsiteX942" fmla="*/ 8000 w 10000"/>
                  <a:gd name="connsiteY942" fmla="*/ 8109 h 10000"/>
                  <a:gd name="connsiteX943" fmla="*/ 7994 w 10000"/>
                  <a:gd name="connsiteY943" fmla="*/ 8093 h 10000"/>
                  <a:gd name="connsiteX944" fmla="*/ 7983 w 10000"/>
                  <a:gd name="connsiteY944" fmla="*/ 8070 h 10000"/>
                  <a:gd name="connsiteX945" fmla="*/ 7986 w 10000"/>
                  <a:gd name="connsiteY945" fmla="*/ 8063 h 10000"/>
                  <a:gd name="connsiteX946" fmla="*/ 7978 w 10000"/>
                  <a:gd name="connsiteY946" fmla="*/ 8044 h 10000"/>
                  <a:gd name="connsiteX947" fmla="*/ 7986 w 10000"/>
                  <a:gd name="connsiteY947" fmla="*/ 8002 h 10000"/>
                  <a:gd name="connsiteX948" fmla="*/ 7983 w 10000"/>
                  <a:gd name="connsiteY948" fmla="*/ 7947 h 10000"/>
                  <a:gd name="connsiteX949" fmla="*/ 7961 w 10000"/>
                  <a:gd name="connsiteY949" fmla="*/ 7931 h 10000"/>
                  <a:gd name="connsiteX950" fmla="*/ 7958 w 10000"/>
                  <a:gd name="connsiteY950" fmla="*/ 7898 h 10000"/>
                  <a:gd name="connsiteX951" fmla="*/ 7953 w 10000"/>
                  <a:gd name="connsiteY951" fmla="*/ 7856 h 10000"/>
                  <a:gd name="connsiteX952" fmla="*/ 7967 w 10000"/>
                  <a:gd name="connsiteY952" fmla="*/ 7837 h 10000"/>
                  <a:gd name="connsiteX953" fmla="*/ 7950 w 10000"/>
                  <a:gd name="connsiteY953" fmla="*/ 7824 h 10000"/>
                  <a:gd name="connsiteX954" fmla="*/ 7906 w 10000"/>
                  <a:gd name="connsiteY954" fmla="*/ 7814 h 10000"/>
                  <a:gd name="connsiteX955" fmla="*/ 7878 w 10000"/>
                  <a:gd name="connsiteY955" fmla="*/ 7814 h 10000"/>
                  <a:gd name="connsiteX956" fmla="*/ 7870 w 10000"/>
                  <a:gd name="connsiteY956" fmla="*/ 7795 h 10000"/>
                  <a:gd name="connsiteX957" fmla="*/ 7878 w 10000"/>
                  <a:gd name="connsiteY957" fmla="*/ 7778 h 10000"/>
                  <a:gd name="connsiteX958" fmla="*/ 7881 w 10000"/>
                  <a:gd name="connsiteY958" fmla="*/ 7775 h 10000"/>
                  <a:gd name="connsiteX959" fmla="*/ 7878 w 10000"/>
                  <a:gd name="connsiteY959" fmla="*/ 7743 h 10000"/>
                  <a:gd name="connsiteX960" fmla="*/ 7895 w 10000"/>
                  <a:gd name="connsiteY960" fmla="*/ 7733 h 10000"/>
                  <a:gd name="connsiteX961" fmla="*/ 7911 w 10000"/>
                  <a:gd name="connsiteY961" fmla="*/ 7710 h 10000"/>
                  <a:gd name="connsiteX962" fmla="*/ 7911 w 10000"/>
                  <a:gd name="connsiteY962" fmla="*/ 7665 h 10000"/>
                  <a:gd name="connsiteX963" fmla="*/ 7917 w 10000"/>
                  <a:gd name="connsiteY963" fmla="*/ 7600 h 10000"/>
                  <a:gd name="connsiteX964" fmla="*/ 7928 w 10000"/>
                  <a:gd name="connsiteY964" fmla="*/ 7581 h 10000"/>
                  <a:gd name="connsiteX965" fmla="*/ 7917 w 10000"/>
                  <a:gd name="connsiteY965" fmla="*/ 7474 h 10000"/>
                  <a:gd name="connsiteX966" fmla="*/ 7873 w 10000"/>
                  <a:gd name="connsiteY966" fmla="*/ 7335 h 10000"/>
                  <a:gd name="connsiteX967" fmla="*/ 7756 w 10000"/>
                  <a:gd name="connsiteY967" fmla="*/ 7050 h 10000"/>
                  <a:gd name="connsiteX968" fmla="*/ 7679 w 10000"/>
                  <a:gd name="connsiteY968" fmla="*/ 6839 h 10000"/>
                  <a:gd name="connsiteX969" fmla="*/ 7668 w 10000"/>
                  <a:gd name="connsiteY969" fmla="*/ 6823 h 10000"/>
                  <a:gd name="connsiteX970" fmla="*/ 7659 w 10000"/>
                  <a:gd name="connsiteY970" fmla="*/ 6768 h 10000"/>
                  <a:gd name="connsiteX971" fmla="*/ 7659 w 10000"/>
                  <a:gd name="connsiteY971" fmla="*/ 6739 h 10000"/>
                  <a:gd name="connsiteX972" fmla="*/ 7651 w 10000"/>
                  <a:gd name="connsiteY972" fmla="*/ 6713 h 10000"/>
                  <a:gd name="connsiteX973" fmla="*/ 7654 w 10000"/>
                  <a:gd name="connsiteY973" fmla="*/ 6684 h 10000"/>
                  <a:gd name="connsiteX974" fmla="*/ 7643 w 10000"/>
                  <a:gd name="connsiteY974" fmla="*/ 6626 h 10000"/>
                  <a:gd name="connsiteX975" fmla="*/ 7629 w 10000"/>
                  <a:gd name="connsiteY975" fmla="*/ 6600 h 10000"/>
                  <a:gd name="connsiteX976" fmla="*/ 7629 w 10000"/>
                  <a:gd name="connsiteY976" fmla="*/ 6580 h 10000"/>
                  <a:gd name="connsiteX977" fmla="*/ 7623 w 10000"/>
                  <a:gd name="connsiteY977" fmla="*/ 6541 h 10000"/>
                  <a:gd name="connsiteX978" fmla="*/ 7615 w 10000"/>
                  <a:gd name="connsiteY978" fmla="*/ 6522 h 10000"/>
                  <a:gd name="connsiteX979" fmla="*/ 7598 w 10000"/>
                  <a:gd name="connsiteY979" fmla="*/ 6509 h 10000"/>
                  <a:gd name="connsiteX980" fmla="*/ 7587 w 10000"/>
                  <a:gd name="connsiteY980" fmla="*/ 6493 h 10000"/>
                  <a:gd name="connsiteX981" fmla="*/ 7579 w 10000"/>
                  <a:gd name="connsiteY981" fmla="*/ 6464 h 10000"/>
                  <a:gd name="connsiteX982" fmla="*/ 7587 w 10000"/>
                  <a:gd name="connsiteY982" fmla="*/ 6438 h 10000"/>
                  <a:gd name="connsiteX983" fmla="*/ 7596 w 10000"/>
                  <a:gd name="connsiteY983" fmla="*/ 6425 h 10000"/>
                  <a:gd name="connsiteX984" fmla="*/ 7590 w 10000"/>
                  <a:gd name="connsiteY984" fmla="*/ 6396 h 10000"/>
                  <a:gd name="connsiteX985" fmla="*/ 7590 w 10000"/>
                  <a:gd name="connsiteY985" fmla="*/ 6373 h 10000"/>
                  <a:gd name="connsiteX986" fmla="*/ 7587 w 10000"/>
                  <a:gd name="connsiteY986" fmla="*/ 6354 h 10000"/>
                  <a:gd name="connsiteX987" fmla="*/ 7582 w 10000"/>
                  <a:gd name="connsiteY987" fmla="*/ 6344 h 10000"/>
                  <a:gd name="connsiteX988" fmla="*/ 7582 w 10000"/>
                  <a:gd name="connsiteY988" fmla="*/ 6324 h 10000"/>
                  <a:gd name="connsiteX989" fmla="*/ 7571 w 10000"/>
                  <a:gd name="connsiteY989" fmla="*/ 6302 h 10000"/>
                  <a:gd name="connsiteX990" fmla="*/ 7548 w 10000"/>
                  <a:gd name="connsiteY990" fmla="*/ 6256 h 10000"/>
                  <a:gd name="connsiteX991" fmla="*/ 7546 w 10000"/>
                  <a:gd name="connsiteY991" fmla="*/ 6218 h 10000"/>
                  <a:gd name="connsiteX992" fmla="*/ 7540 w 10000"/>
                  <a:gd name="connsiteY992" fmla="*/ 6159 h 10000"/>
                  <a:gd name="connsiteX993" fmla="*/ 7535 w 10000"/>
                  <a:gd name="connsiteY993" fmla="*/ 6114 h 10000"/>
                  <a:gd name="connsiteX994" fmla="*/ 7535 w 10000"/>
                  <a:gd name="connsiteY994" fmla="*/ 6088 h 10000"/>
                  <a:gd name="connsiteX995" fmla="*/ 7540 w 10000"/>
                  <a:gd name="connsiteY995" fmla="*/ 6049 h 10000"/>
                  <a:gd name="connsiteX996" fmla="*/ 7546 w 10000"/>
                  <a:gd name="connsiteY996" fmla="*/ 6004 h 10000"/>
                  <a:gd name="connsiteX997" fmla="*/ 7548 w 10000"/>
                  <a:gd name="connsiteY997" fmla="*/ 5965 h 10000"/>
                  <a:gd name="connsiteX998" fmla="*/ 7548 w 10000"/>
                  <a:gd name="connsiteY998" fmla="*/ 5946 h 10000"/>
                  <a:gd name="connsiteX999" fmla="*/ 7548 w 10000"/>
                  <a:gd name="connsiteY999" fmla="*/ 5933 h 10000"/>
                  <a:gd name="connsiteX1000" fmla="*/ 7548 w 10000"/>
                  <a:gd name="connsiteY1000" fmla="*/ 5910 h 10000"/>
                  <a:gd name="connsiteX1001" fmla="*/ 7548 w 10000"/>
                  <a:gd name="connsiteY1001" fmla="*/ 5897 h 10000"/>
                  <a:gd name="connsiteX1002" fmla="*/ 7546 w 10000"/>
                  <a:gd name="connsiteY1002" fmla="*/ 5871 h 10000"/>
                  <a:gd name="connsiteX1003" fmla="*/ 7535 w 10000"/>
                  <a:gd name="connsiteY1003" fmla="*/ 5839 h 10000"/>
                  <a:gd name="connsiteX1004" fmla="*/ 7524 w 10000"/>
                  <a:gd name="connsiteY1004" fmla="*/ 5797 h 10000"/>
                  <a:gd name="connsiteX1005" fmla="*/ 7518 w 10000"/>
                  <a:gd name="connsiteY1005" fmla="*/ 5767 h 10000"/>
                  <a:gd name="connsiteX1006" fmla="*/ 7515 w 10000"/>
                  <a:gd name="connsiteY1006" fmla="*/ 5745 h 10000"/>
                  <a:gd name="connsiteX1007" fmla="*/ 7501 w 10000"/>
                  <a:gd name="connsiteY1007" fmla="*/ 5683 h 10000"/>
                  <a:gd name="connsiteX1008" fmla="*/ 7490 w 10000"/>
                  <a:gd name="connsiteY1008" fmla="*/ 5631 h 10000"/>
                  <a:gd name="connsiteX1009" fmla="*/ 7482 w 10000"/>
                  <a:gd name="connsiteY1009" fmla="*/ 5593 h 10000"/>
                  <a:gd name="connsiteX1010" fmla="*/ 7476 w 10000"/>
                  <a:gd name="connsiteY1010" fmla="*/ 5570 h 10000"/>
                  <a:gd name="connsiteX1011" fmla="*/ 7476 w 10000"/>
                  <a:gd name="connsiteY1011" fmla="*/ 5528 h 10000"/>
                  <a:gd name="connsiteX1012" fmla="*/ 7482 w 10000"/>
                  <a:gd name="connsiteY1012" fmla="*/ 5502 h 10000"/>
                  <a:gd name="connsiteX1013" fmla="*/ 7490 w 10000"/>
                  <a:gd name="connsiteY1013" fmla="*/ 5489 h 10000"/>
                  <a:gd name="connsiteX1014" fmla="*/ 7499 w 10000"/>
                  <a:gd name="connsiteY1014" fmla="*/ 5479 h 10000"/>
                  <a:gd name="connsiteX1015" fmla="*/ 7493 w 10000"/>
                  <a:gd name="connsiteY1015" fmla="*/ 5427 h 10000"/>
                  <a:gd name="connsiteX1016" fmla="*/ 7501 w 10000"/>
                  <a:gd name="connsiteY1016" fmla="*/ 5415 h 10000"/>
                  <a:gd name="connsiteX1017" fmla="*/ 7510 w 10000"/>
                  <a:gd name="connsiteY1017" fmla="*/ 5398 h 10000"/>
                  <a:gd name="connsiteX1018" fmla="*/ 7515 w 10000"/>
                  <a:gd name="connsiteY1018" fmla="*/ 5379 h 10000"/>
                  <a:gd name="connsiteX1019" fmla="*/ 7526 w 10000"/>
                  <a:gd name="connsiteY1019" fmla="*/ 5366 h 10000"/>
                  <a:gd name="connsiteX1020" fmla="*/ 7518 w 10000"/>
                  <a:gd name="connsiteY1020" fmla="*/ 5350 h 10000"/>
                  <a:gd name="connsiteX1021" fmla="*/ 7518 w 10000"/>
                  <a:gd name="connsiteY1021" fmla="*/ 5330 h 10000"/>
                  <a:gd name="connsiteX1022" fmla="*/ 7526 w 10000"/>
                  <a:gd name="connsiteY1022" fmla="*/ 5311 h 10000"/>
                  <a:gd name="connsiteX1023" fmla="*/ 7540 w 10000"/>
                  <a:gd name="connsiteY1023" fmla="*/ 5291 h 10000"/>
                  <a:gd name="connsiteX1024" fmla="*/ 7540 w 10000"/>
                  <a:gd name="connsiteY1024" fmla="*/ 5266 h 10000"/>
                  <a:gd name="connsiteX1025" fmla="*/ 7540 w 10000"/>
                  <a:gd name="connsiteY1025" fmla="*/ 5256 h 10000"/>
                  <a:gd name="connsiteX1026" fmla="*/ 7524 w 10000"/>
                  <a:gd name="connsiteY1026" fmla="*/ 5233 h 10000"/>
                  <a:gd name="connsiteX1027" fmla="*/ 7515 w 10000"/>
                  <a:gd name="connsiteY1027" fmla="*/ 5217 h 10000"/>
                  <a:gd name="connsiteX1028" fmla="*/ 7490 w 10000"/>
                  <a:gd name="connsiteY1028" fmla="*/ 5178 h 10000"/>
                  <a:gd name="connsiteX1029" fmla="*/ 7474 w 10000"/>
                  <a:gd name="connsiteY1029" fmla="*/ 5162 h 10000"/>
                  <a:gd name="connsiteX1030" fmla="*/ 7457 w 10000"/>
                  <a:gd name="connsiteY1030" fmla="*/ 5120 h 10000"/>
                  <a:gd name="connsiteX1031" fmla="*/ 7421 w 10000"/>
                  <a:gd name="connsiteY1031" fmla="*/ 5087 h 10000"/>
                  <a:gd name="connsiteX1032" fmla="*/ 7380 w 10000"/>
                  <a:gd name="connsiteY1032" fmla="*/ 5068 h 10000"/>
                  <a:gd name="connsiteX1033" fmla="*/ 7355 w 10000"/>
                  <a:gd name="connsiteY1033" fmla="*/ 5058 h 10000"/>
                  <a:gd name="connsiteX1034" fmla="*/ 7332 w 10000"/>
                  <a:gd name="connsiteY1034" fmla="*/ 5049 h 10000"/>
                  <a:gd name="connsiteX1035" fmla="*/ 7305 w 10000"/>
                  <a:gd name="connsiteY1035" fmla="*/ 5016 h 10000"/>
                  <a:gd name="connsiteX1036" fmla="*/ 7305 w 10000"/>
                  <a:gd name="connsiteY1036" fmla="*/ 5000 h 10000"/>
                  <a:gd name="connsiteX1037" fmla="*/ 7296 w 10000"/>
                  <a:gd name="connsiteY1037" fmla="*/ 4971 h 10000"/>
                  <a:gd name="connsiteX1038" fmla="*/ 7288 w 10000"/>
                  <a:gd name="connsiteY1038" fmla="*/ 4945 h 10000"/>
                  <a:gd name="connsiteX1039" fmla="*/ 7280 w 10000"/>
                  <a:gd name="connsiteY1039" fmla="*/ 4916 h 10000"/>
                  <a:gd name="connsiteX1040" fmla="*/ 7291 w 10000"/>
                  <a:gd name="connsiteY1040" fmla="*/ 4887 h 10000"/>
                  <a:gd name="connsiteX1041" fmla="*/ 7291 w 10000"/>
                  <a:gd name="connsiteY1041" fmla="*/ 4858 h 10000"/>
                  <a:gd name="connsiteX1042" fmla="*/ 7271 w 10000"/>
                  <a:gd name="connsiteY1042" fmla="*/ 4819 h 10000"/>
                  <a:gd name="connsiteX1043" fmla="*/ 7255 w 10000"/>
                  <a:gd name="connsiteY1043" fmla="*/ 4828 h 10000"/>
                  <a:gd name="connsiteX1044" fmla="*/ 7235 w 10000"/>
                  <a:gd name="connsiteY1044" fmla="*/ 4841 h 10000"/>
                  <a:gd name="connsiteX1045" fmla="*/ 7216 w 10000"/>
                  <a:gd name="connsiteY1045" fmla="*/ 4867 h 10000"/>
                  <a:gd name="connsiteX1046" fmla="*/ 7191 w 10000"/>
                  <a:gd name="connsiteY1046" fmla="*/ 4870 h 10000"/>
                  <a:gd name="connsiteX1047" fmla="*/ 7155 w 10000"/>
                  <a:gd name="connsiteY1047" fmla="*/ 4887 h 10000"/>
                  <a:gd name="connsiteX1048" fmla="*/ 7122 w 10000"/>
                  <a:gd name="connsiteY1048" fmla="*/ 4893 h 10000"/>
                  <a:gd name="connsiteX1049" fmla="*/ 7105 w 10000"/>
                  <a:gd name="connsiteY1049" fmla="*/ 4896 h 10000"/>
                  <a:gd name="connsiteX1050" fmla="*/ 7094 w 10000"/>
                  <a:gd name="connsiteY1050" fmla="*/ 4916 h 10000"/>
                  <a:gd name="connsiteX1051" fmla="*/ 7080 w 10000"/>
                  <a:gd name="connsiteY1051" fmla="*/ 4903 h 10000"/>
                  <a:gd name="connsiteX1052" fmla="*/ 7072 w 10000"/>
                  <a:gd name="connsiteY1052" fmla="*/ 4851 h 10000"/>
                  <a:gd name="connsiteX1053" fmla="*/ 7042 w 10000"/>
                  <a:gd name="connsiteY1053" fmla="*/ 4819 h 10000"/>
                  <a:gd name="connsiteX1054" fmla="*/ 7030 w 10000"/>
                  <a:gd name="connsiteY1054" fmla="*/ 4780 h 10000"/>
                  <a:gd name="connsiteX1055" fmla="*/ 7039 w 10000"/>
                  <a:gd name="connsiteY1055" fmla="*/ 4757 h 10000"/>
                  <a:gd name="connsiteX1056" fmla="*/ 7047 w 10000"/>
                  <a:gd name="connsiteY1056" fmla="*/ 4744 h 10000"/>
                  <a:gd name="connsiteX1057" fmla="*/ 7022 w 10000"/>
                  <a:gd name="connsiteY1057" fmla="*/ 4725 h 10000"/>
                  <a:gd name="connsiteX1058" fmla="*/ 7000 w 10000"/>
                  <a:gd name="connsiteY1058" fmla="*/ 4715 h 10000"/>
                  <a:gd name="connsiteX1059" fmla="*/ 6975 w 10000"/>
                  <a:gd name="connsiteY1059" fmla="*/ 4709 h 10000"/>
                  <a:gd name="connsiteX1060" fmla="*/ 6945 w 10000"/>
                  <a:gd name="connsiteY1060" fmla="*/ 4696 h 10000"/>
                  <a:gd name="connsiteX1061" fmla="*/ 6953 w 10000"/>
                  <a:gd name="connsiteY1061" fmla="*/ 4679 h 10000"/>
                  <a:gd name="connsiteX1062" fmla="*/ 6961 w 10000"/>
                  <a:gd name="connsiteY1062" fmla="*/ 4660 h 10000"/>
                  <a:gd name="connsiteX1063" fmla="*/ 6983 w 10000"/>
                  <a:gd name="connsiteY1063" fmla="*/ 4644 h 10000"/>
                  <a:gd name="connsiteX1064" fmla="*/ 7014 w 10000"/>
                  <a:gd name="connsiteY1064" fmla="*/ 4634 h 10000"/>
                  <a:gd name="connsiteX1065" fmla="*/ 7025 w 10000"/>
                  <a:gd name="connsiteY1065" fmla="*/ 4615 h 10000"/>
                  <a:gd name="connsiteX1066" fmla="*/ 7047 w 10000"/>
                  <a:gd name="connsiteY1066" fmla="*/ 4582 h 10000"/>
                  <a:gd name="connsiteX1067" fmla="*/ 7069 w 10000"/>
                  <a:gd name="connsiteY1067" fmla="*/ 4563 h 10000"/>
                  <a:gd name="connsiteX1068" fmla="*/ 7078 w 10000"/>
                  <a:gd name="connsiteY1068" fmla="*/ 4553 h 10000"/>
                  <a:gd name="connsiteX1069" fmla="*/ 7097 w 10000"/>
                  <a:gd name="connsiteY1069" fmla="*/ 4527 h 10000"/>
                  <a:gd name="connsiteX1070" fmla="*/ 7122 w 10000"/>
                  <a:gd name="connsiteY1070" fmla="*/ 4517 h 10000"/>
                  <a:gd name="connsiteX1071" fmla="*/ 7139 w 10000"/>
                  <a:gd name="connsiteY1071" fmla="*/ 4488 h 10000"/>
                  <a:gd name="connsiteX1072" fmla="*/ 7147 w 10000"/>
                  <a:gd name="connsiteY1072" fmla="*/ 4459 h 10000"/>
                  <a:gd name="connsiteX1073" fmla="*/ 7161 w 10000"/>
                  <a:gd name="connsiteY1073" fmla="*/ 4440 h 10000"/>
                  <a:gd name="connsiteX1074" fmla="*/ 7177 w 10000"/>
                  <a:gd name="connsiteY1074" fmla="*/ 4430 h 10000"/>
                  <a:gd name="connsiteX1075" fmla="*/ 7202 w 10000"/>
                  <a:gd name="connsiteY1075" fmla="*/ 4407 h 10000"/>
                  <a:gd name="connsiteX1076" fmla="*/ 7224 w 10000"/>
                  <a:gd name="connsiteY1076" fmla="*/ 4417 h 10000"/>
                  <a:gd name="connsiteX1077" fmla="*/ 7241 w 10000"/>
                  <a:gd name="connsiteY1077" fmla="*/ 4404 h 10000"/>
                  <a:gd name="connsiteX1078" fmla="*/ 7263 w 10000"/>
                  <a:gd name="connsiteY1078" fmla="*/ 4398 h 10000"/>
                  <a:gd name="connsiteX1079" fmla="*/ 7283 w 10000"/>
                  <a:gd name="connsiteY1079" fmla="*/ 4424 h 10000"/>
                  <a:gd name="connsiteX1080" fmla="*/ 7305 w 10000"/>
                  <a:gd name="connsiteY1080" fmla="*/ 4433 h 10000"/>
                  <a:gd name="connsiteX1081" fmla="*/ 7332 w 10000"/>
                  <a:gd name="connsiteY1081" fmla="*/ 4443 h 10000"/>
                  <a:gd name="connsiteX1082" fmla="*/ 7380 w 10000"/>
                  <a:gd name="connsiteY1082" fmla="*/ 4398 h 10000"/>
                  <a:gd name="connsiteX1083" fmla="*/ 7404 w 10000"/>
                  <a:gd name="connsiteY1083" fmla="*/ 4378 h 10000"/>
                  <a:gd name="connsiteX1084" fmla="*/ 7418 w 10000"/>
                  <a:gd name="connsiteY1084" fmla="*/ 4369 h 10000"/>
                  <a:gd name="connsiteX1085" fmla="*/ 7443 w 10000"/>
                  <a:gd name="connsiteY1085" fmla="*/ 4356 h 10000"/>
                  <a:gd name="connsiteX1086" fmla="*/ 7460 w 10000"/>
                  <a:gd name="connsiteY1086" fmla="*/ 4385 h 10000"/>
                  <a:gd name="connsiteX1087" fmla="*/ 7460 w 10000"/>
                  <a:gd name="connsiteY1087" fmla="*/ 4404 h 10000"/>
                  <a:gd name="connsiteX1088" fmla="*/ 7499 w 10000"/>
                  <a:gd name="connsiteY1088" fmla="*/ 4417 h 10000"/>
                  <a:gd name="connsiteX1089" fmla="*/ 7515 w 10000"/>
                  <a:gd name="connsiteY1089" fmla="*/ 4414 h 10000"/>
                  <a:gd name="connsiteX1090" fmla="*/ 7565 w 10000"/>
                  <a:gd name="connsiteY1090" fmla="*/ 4385 h 10000"/>
                  <a:gd name="connsiteX1091" fmla="*/ 7579 w 10000"/>
                  <a:gd name="connsiteY1091" fmla="*/ 4346 h 10000"/>
                  <a:gd name="connsiteX1092" fmla="*/ 7582 w 10000"/>
                  <a:gd name="connsiteY1092" fmla="*/ 4317 h 10000"/>
                  <a:gd name="connsiteX1093" fmla="*/ 7590 w 10000"/>
                  <a:gd name="connsiteY1093" fmla="*/ 4301 h 10000"/>
                  <a:gd name="connsiteX1094" fmla="*/ 7612 w 10000"/>
                  <a:gd name="connsiteY1094" fmla="*/ 4271 h 10000"/>
                  <a:gd name="connsiteX1095" fmla="*/ 7623 w 10000"/>
                  <a:gd name="connsiteY1095" fmla="*/ 4262 h 10000"/>
                  <a:gd name="connsiteX1096" fmla="*/ 7634 w 10000"/>
                  <a:gd name="connsiteY1096" fmla="*/ 4245 h 10000"/>
                  <a:gd name="connsiteX1097" fmla="*/ 7645 w 10000"/>
                  <a:gd name="connsiteY1097" fmla="*/ 4265 h 10000"/>
                  <a:gd name="connsiteX1098" fmla="*/ 7670 w 10000"/>
                  <a:gd name="connsiteY1098" fmla="*/ 4284 h 10000"/>
                  <a:gd name="connsiteX1099" fmla="*/ 7701 w 10000"/>
                  <a:gd name="connsiteY1099" fmla="*/ 4275 h 10000"/>
                  <a:gd name="connsiteX1100" fmla="*/ 7717 w 10000"/>
                  <a:gd name="connsiteY1100" fmla="*/ 4275 h 10000"/>
                  <a:gd name="connsiteX1101" fmla="*/ 7740 w 10000"/>
                  <a:gd name="connsiteY1101" fmla="*/ 4284 h 10000"/>
                  <a:gd name="connsiteX1102" fmla="*/ 7767 w 10000"/>
                  <a:gd name="connsiteY1102" fmla="*/ 4284 h 10000"/>
                  <a:gd name="connsiteX1103" fmla="*/ 7895 w 10000"/>
                  <a:gd name="connsiteY1103" fmla="*/ 4207 h 10000"/>
                  <a:gd name="connsiteX1104" fmla="*/ 7895 w 10000"/>
                  <a:gd name="connsiteY1104" fmla="*/ 4187 h 10000"/>
                  <a:gd name="connsiteX1105" fmla="*/ 7895 w 10000"/>
                  <a:gd name="connsiteY1105" fmla="*/ 4171 h 10000"/>
                  <a:gd name="connsiteX1106" fmla="*/ 7903 w 10000"/>
                  <a:gd name="connsiteY1106" fmla="*/ 4148 h 10000"/>
                  <a:gd name="connsiteX1107" fmla="*/ 7917 w 10000"/>
                  <a:gd name="connsiteY1107" fmla="*/ 4158 h 10000"/>
                  <a:gd name="connsiteX1108" fmla="*/ 7967 w 10000"/>
                  <a:gd name="connsiteY1108" fmla="*/ 4203 h 10000"/>
                  <a:gd name="connsiteX1109" fmla="*/ 7994 w 10000"/>
                  <a:gd name="connsiteY1109" fmla="*/ 4203 h 10000"/>
                  <a:gd name="connsiteX1110" fmla="*/ 8064 w 10000"/>
                  <a:gd name="connsiteY1110" fmla="*/ 4242 h 10000"/>
                  <a:gd name="connsiteX1111" fmla="*/ 8083 w 10000"/>
                  <a:gd name="connsiteY1111" fmla="*/ 4245 h 10000"/>
                  <a:gd name="connsiteX1112" fmla="*/ 8105 w 10000"/>
                  <a:gd name="connsiteY1112" fmla="*/ 4226 h 10000"/>
                  <a:gd name="connsiteX1113" fmla="*/ 8136 w 10000"/>
                  <a:gd name="connsiteY1113" fmla="*/ 4187 h 10000"/>
                  <a:gd name="connsiteX1114" fmla="*/ 8161 w 10000"/>
                  <a:gd name="connsiteY1114" fmla="*/ 4168 h 10000"/>
                  <a:gd name="connsiteX1115" fmla="*/ 8172 w 10000"/>
                  <a:gd name="connsiteY1115" fmla="*/ 4161 h 10000"/>
                  <a:gd name="connsiteX1116" fmla="*/ 8208 w 10000"/>
                  <a:gd name="connsiteY1116" fmla="*/ 4168 h 10000"/>
                  <a:gd name="connsiteX1117" fmla="*/ 8235 w 10000"/>
                  <a:gd name="connsiteY1117" fmla="*/ 4168 h 10000"/>
                  <a:gd name="connsiteX1118" fmla="*/ 8258 w 10000"/>
                  <a:gd name="connsiteY1118" fmla="*/ 4152 h 10000"/>
                  <a:gd name="connsiteX1119" fmla="*/ 8283 w 10000"/>
                  <a:gd name="connsiteY1119" fmla="*/ 4152 h 10000"/>
                  <a:gd name="connsiteX1120" fmla="*/ 8299 w 10000"/>
                  <a:gd name="connsiteY1120" fmla="*/ 4132 h 10000"/>
                  <a:gd name="connsiteX1121" fmla="*/ 8316 w 10000"/>
                  <a:gd name="connsiteY1121" fmla="*/ 4113 h 10000"/>
                  <a:gd name="connsiteX1122" fmla="*/ 8330 w 10000"/>
                  <a:gd name="connsiteY1122" fmla="*/ 4084 h 10000"/>
                  <a:gd name="connsiteX1123" fmla="*/ 8341 w 10000"/>
                  <a:gd name="connsiteY1123" fmla="*/ 4058 h 10000"/>
                  <a:gd name="connsiteX1124" fmla="*/ 8349 w 10000"/>
                  <a:gd name="connsiteY1124" fmla="*/ 4064 h 10000"/>
                  <a:gd name="connsiteX1125" fmla="*/ 8366 w 10000"/>
                  <a:gd name="connsiteY1125" fmla="*/ 4067 h 10000"/>
                  <a:gd name="connsiteX1126" fmla="*/ 8374 w 10000"/>
                  <a:gd name="connsiteY1126" fmla="*/ 4084 h 10000"/>
                  <a:gd name="connsiteX1127" fmla="*/ 8402 w 10000"/>
                  <a:gd name="connsiteY1127" fmla="*/ 4054 h 10000"/>
                  <a:gd name="connsiteX1128" fmla="*/ 8427 w 10000"/>
                  <a:gd name="connsiteY1128" fmla="*/ 4028 h 10000"/>
                  <a:gd name="connsiteX1129" fmla="*/ 8438 w 10000"/>
                  <a:gd name="connsiteY1129" fmla="*/ 4025 h 10000"/>
                  <a:gd name="connsiteX1130" fmla="*/ 8468 w 10000"/>
                  <a:gd name="connsiteY1130" fmla="*/ 4006 h 10000"/>
                  <a:gd name="connsiteX1131" fmla="*/ 8485 w 10000"/>
                  <a:gd name="connsiteY1131" fmla="*/ 3999 h 10000"/>
                  <a:gd name="connsiteX1132" fmla="*/ 8493 w 10000"/>
                  <a:gd name="connsiteY1132" fmla="*/ 4025 h 10000"/>
                  <a:gd name="connsiteX1133" fmla="*/ 8515 w 10000"/>
                  <a:gd name="connsiteY1133" fmla="*/ 4028 h 10000"/>
                  <a:gd name="connsiteX1134" fmla="*/ 8543 w 10000"/>
                  <a:gd name="connsiteY1134" fmla="*/ 4009 h 10000"/>
                  <a:gd name="connsiteX1135" fmla="*/ 8551 w 10000"/>
                  <a:gd name="connsiteY1135" fmla="*/ 3990 h 10000"/>
                  <a:gd name="connsiteX1136" fmla="*/ 8582 w 10000"/>
                  <a:gd name="connsiteY1136" fmla="*/ 3977 h 10000"/>
                  <a:gd name="connsiteX1137" fmla="*/ 8596 w 10000"/>
                  <a:gd name="connsiteY1137" fmla="*/ 3977 h 10000"/>
                  <a:gd name="connsiteX1138" fmla="*/ 8607 w 10000"/>
                  <a:gd name="connsiteY1138" fmla="*/ 3980 h 10000"/>
                  <a:gd name="connsiteX1139" fmla="*/ 8645 w 10000"/>
                  <a:gd name="connsiteY1139" fmla="*/ 3970 h 10000"/>
                  <a:gd name="connsiteX1140" fmla="*/ 8654 w 10000"/>
                  <a:gd name="connsiteY1140" fmla="*/ 3951 h 10000"/>
                  <a:gd name="connsiteX1141" fmla="*/ 8670 w 10000"/>
                  <a:gd name="connsiteY1141" fmla="*/ 3935 h 10000"/>
                  <a:gd name="connsiteX1142" fmla="*/ 8695 w 10000"/>
                  <a:gd name="connsiteY1142" fmla="*/ 3935 h 10000"/>
                  <a:gd name="connsiteX1143" fmla="*/ 8704 w 10000"/>
                  <a:gd name="connsiteY1143" fmla="*/ 3951 h 10000"/>
                  <a:gd name="connsiteX1144" fmla="*/ 8717 w 10000"/>
                  <a:gd name="connsiteY1144" fmla="*/ 3964 h 10000"/>
                  <a:gd name="connsiteX1145" fmla="*/ 8751 w 10000"/>
                  <a:gd name="connsiteY1145" fmla="*/ 3951 h 10000"/>
                  <a:gd name="connsiteX1146" fmla="*/ 8776 w 10000"/>
                  <a:gd name="connsiteY1146" fmla="*/ 3935 h 10000"/>
                  <a:gd name="connsiteX1147" fmla="*/ 8798 w 10000"/>
                  <a:gd name="connsiteY1147" fmla="*/ 3925 h 10000"/>
                  <a:gd name="connsiteX1148" fmla="*/ 8806 w 10000"/>
                  <a:gd name="connsiteY1148" fmla="*/ 3892 h 10000"/>
                  <a:gd name="connsiteX1149" fmla="*/ 8814 w 10000"/>
                  <a:gd name="connsiteY1149" fmla="*/ 3876 h 10000"/>
                  <a:gd name="connsiteX1150" fmla="*/ 8839 w 10000"/>
                  <a:gd name="connsiteY1150" fmla="*/ 3873 h 10000"/>
                  <a:gd name="connsiteX1151" fmla="*/ 8842 w 10000"/>
                  <a:gd name="connsiteY1151" fmla="*/ 3876 h 10000"/>
                  <a:gd name="connsiteX1152" fmla="*/ 8856 w 10000"/>
                  <a:gd name="connsiteY1152" fmla="*/ 3863 h 10000"/>
                  <a:gd name="connsiteX1153" fmla="*/ 8856 w 10000"/>
                  <a:gd name="connsiteY1153" fmla="*/ 3841 h 10000"/>
                  <a:gd name="connsiteX1154" fmla="*/ 8870 w 10000"/>
                  <a:gd name="connsiteY1154" fmla="*/ 3821 h 10000"/>
                  <a:gd name="connsiteX1155" fmla="*/ 8903 w 10000"/>
                  <a:gd name="connsiteY1155" fmla="*/ 3802 h 10000"/>
                  <a:gd name="connsiteX1156" fmla="*/ 8914 w 10000"/>
                  <a:gd name="connsiteY1156" fmla="*/ 3782 h 10000"/>
                  <a:gd name="connsiteX1157" fmla="*/ 8939 w 10000"/>
                  <a:gd name="connsiteY1157" fmla="*/ 3782 h 10000"/>
                  <a:gd name="connsiteX1158" fmla="*/ 8961 w 10000"/>
                  <a:gd name="connsiteY1158" fmla="*/ 3779 h 10000"/>
                  <a:gd name="connsiteX1159" fmla="*/ 8983 w 10000"/>
                  <a:gd name="connsiteY1159" fmla="*/ 3760 h 10000"/>
                  <a:gd name="connsiteX1160" fmla="*/ 9003 w 10000"/>
                  <a:gd name="connsiteY1160" fmla="*/ 3763 h 10000"/>
                  <a:gd name="connsiteX1161" fmla="*/ 9019 w 10000"/>
                  <a:gd name="connsiteY1161" fmla="*/ 3779 h 10000"/>
                  <a:gd name="connsiteX1162" fmla="*/ 9050 w 10000"/>
                  <a:gd name="connsiteY1162" fmla="*/ 3812 h 10000"/>
                  <a:gd name="connsiteX1163" fmla="*/ 9080 w 10000"/>
                  <a:gd name="connsiteY1163" fmla="*/ 3831 h 10000"/>
                  <a:gd name="connsiteX1164" fmla="*/ 9097 w 10000"/>
                  <a:gd name="connsiteY1164" fmla="*/ 3867 h 10000"/>
                  <a:gd name="connsiteX1165" fmla="*/ 9114 w 10000"/>
                  <a:gd name="connsiteY1165" fmla="*/ 3902 h 10000"/>
                  <a:gd name="connsiteX1166" fmla="*/ 9122 w 10000"/>
                  <a:gd name="connsiteY1166" fmla="*/ 3935 h 10000"/>
                  <a:gd name="connsiteX1167" fmla="*/ 9125 w 10000"/>
                  <a:gd name="connsiteY1167" fmla="*/ 3964 h 10000"/>
                  <a:gd name="connsiteX1168" fmla="*/ 9130 w 10000"/>
                  <a:gd name="connsiteY1168" fmla="*/ 3999 h 10000"/>
                  <a:gd name="connsiteX1169" fmla="*/ 9130 w 10000"/>
                  <a:gd name="connsiteY1169" fmla="*/ 4054 h 10000"/>
                  <a:gd name="connsiteX1170" fmla="*/ 9155 w 10000"/>
                  <a:gd name="connsiteY1170" fmla="*/ 4093 h 10000"/>
                  <a:gd name="connsiteX1171" fmla="*/ 9169 w 10000"/>
                  <a:gd name="connsiteY1171" fmla="*/ 4090 h 10000"/>
                  <a:gd name="connsiteX1172" fmla="*/ 9211 w 10000"/>
                  <a:gd name="connsiteY1172" fmla="*/ 4077 h 10000"/>
                  <a:gd name="connsiteX1173" fmla="*/ 9244 w 10000"/>
                  <a:gd name="connsiteY1173" fmla="*/ 4077 h 10000"/>
                  <a:gd name="connsiteX1174" fmla="*/ 9252 w 10000"/>
                  <a:gd name="connsiteY1174" fmla="*/ 4103 h 10000"/>
                  <a:gd name="connsiteX1175" fmla="*/ 9258 w 10000"/>
                  <a:gd name="connsiteY1175" fmla="*/ 4148 h 10000"/>
                  <a:gd name="connsiteX1176" fmla="*/ 9269 w 10000"/>
                  <a:gd name="connsiteY1176" fmla="*/ 4158 h 10000"/>
                  <a:gd name="connsiteX1177" fmla="*/ 9294 w 10000"/>
                  <a:gd name="connsiteY1177" fmla="*/ 4158 h 10000"/>
                  <a:gd name="connsiteX1178" fmla="*/ 9319 w 10000"/>
                  <a:gd name="connsiteY1178" fmla="*/ 4168 h 10000"/>
                  <a:gd name="connsiteX1179" fmla="*/ 9346 w 10000"/>
                  <a:gd name="connsiteY1179" fmla="*/ 4190 h 10000"/>
                  <a:gd name="connsiteX1180" fmla="*/ 9357 w 10000"/>
                  <a:gd name="connsiteY1180" fmla="*/ 4168 h 10000"/>
                  <a:gd name="connsiteX1181" fmla="*/ 9371 w 10000"/>
                  <a:gd name="connsiteY1181" fmla="*/ 4132 h 10000"/>
                  <a:gd name="connsiteX1182" fmla="*/ 9391 w 10000"/>
                  <a:gd name="connsiteY1182" fmla="*/ 4113 h 10000"/>
                  <a:gd name="connsiteX1183" fmla="*/ 9407 w 10000"/>
                  <a:gd name="connsiteY1183" fmla="*/ 4103 h 10000"/>
                  <a:gd name="connsiteX1184" fmla="*/ 9435 w 10000"/>
                  <a:gd name="connsiteY1184" fmla="*/ 4100 h 10000"/>
                  <a:gd name="connsiteX1185" fmla="*/ 9460 w 10000"/>
                  <a:gd name="connsiteY1185" fmla="*/ 4084 h 10000"/>
                  <a:gd name="connsiteX1186" fmla="*/ 9485 w 10000"/>
                  <a:gd name="connsiteY1186" fmla="*/ 4067 h 10000"/>
                  <a:gd name="connsiteX1187" fmla="*/ 9496 w 10000"/>
                  <a:gd name="connsiteY1187" fmla="*/ 4054 h 10000"/>
                  <a:gd name="connsiteX1188" fmla="*/ 9526 w 10000"/>
                  <a:gd name="connsiteY1188" fmla="*/ 4048 h 10000"/>
                  <a:gd name="connsiteX1189" fmla="*/ 9557 w 10000"/>
                  <a:gd name="connsiteY1189" fmla="*/ 4038 h 10000"/>
                  <a:gd name="connsiteX1190" fmla="*/ 9584 w 10000"/>
                  <a:gd name="connsiteY1190" fmla="*/ 4019 h 10000"/>
                  <a:gd name="connsiteX1191" fmla="*/ 9623 w 10000"/>
                  <a:gd name="connsiteY1191" fmla="*/ 4016 h 10000"/>
                  <a:gd name="connsiteX1192" fmla="*/ 9648 w 10000"/>
                  <a:gd name="connsiteY1192" fmla="*/ 4009 h 10000"/>
                  <a:gd name="connsiteX1193" fmla="*/ 9673 w 10000"/>
                  <a:gd name="connsiteY1193" fmla="*/ 4019 h 10000"/>
                  <a:gd name="connsiteX1194" fmla="*/ 9712 w 10000"/>
                  <a:gd name="connsiteY1194" fmla="*/ 4038 h 10000"/>
                  <a:gd name="connsiteX1195" fmla="*/ 9742 w 10000"/>
                  <a:gd name="connsiteY1195" fmla="*/ 4074 h 10000"/>
                  <a:gd name="connsiteX1196" fmla="*/ 9776 w 10000"/>
                  <a:gd name="connsiteY1196" fmla="*/ 4093 h 10000"/>
                  <a:gd name="connsiteX1197" fmla="*/ 9814 w 10000"/>
                  <a:gd name="connsiteY1197" fmla="*/ 4109 h 10000"/>
                  <a:gd name="connsiteX1198" fmla="*/ 9859 w 10000"/>
                  <a:gd name="connsiteY1198" fmla="*/ 4119 h 10000"/>
                  <a:gd name="connsiteX1199" fmla="*/ 9898 w 10000"/>
                  <a:gd name="connsiteY1199" fmla="*/ 4122 h 10000"/>
                  <a:gd name="connsiteX1200" fmla="*/ 9931 w 10000"/>
                  <a:gd name="connsiteY1200" fmla="*/ 4109 h 10000"/>
                  <a:gd name="connsiteX1201" fmla="*/ 9956 w 10000"/>
                  <a:gd name="connsiteY1201" fmla="*/ 4100 h 10000"/>
                  <a:gd name="connsiteX1202" fmla="*/ 9981 w 10000"/>
                  <a:gd name="connsiteY1202" fmla="*/ 4067 h 10000"/>
                  <a:gd name="connsiteX1203" fmla="*/ 9994 w 10000"/>
                  <a:gd name="connsiteY1203" fmla="*/ 4035 h 10000"/>
                  <a:gd name="connsiteX1204" fmla="*/ 10000 w 10000"/>
                  <a:gd name="connsiteY1204" fmla="*/ 3996 h 10000"/>
                  <a:gd name="connsiteX1205" fmla="*/ 9994 w 10000"/>
                  <a:gd name="connsiteY1205" fmla="*/ 3941 h 10000"/>
                  <a:gd name="connsiteX1206" fmla="*/ 9986 w 10000"/>
                  <a:gd name="connsiteY1206" fmla="*/ 3905 h 10000"/>
                  <a:gd name="connsiteX1207" fmla="*/ 9981 w 10000"/>
                  <a:gd name="connsiteY1207" fmla="*/ 3857 h 10000"/>
                  <a:gd name="connsiteX1208" fmla="*/ 9989 w 10000"/>
                  <a:gd name="connsiteY1208" fmla="*/ 3837 h 10000"/>
                  <a:gd name="connsiteX1209" fmla="*/ 9989 w 10000"/>
                  <a:gd name="connsiteY1209" fmla="*/ 3812 h 10000"/>
                  <a:gd name="connsiteX1210" fmla="*/ 9981 w 10000"/>
                  <a:gd name="connsiteY1210" fmla="*/ 3792 h 10000"/>
                  <a:gd name="connsiteX1211" fmla="*/ 9970 w 10000"/>
                  <a:gd name="connsiteY1211" fmla="*/ 3763 h 10000"/>
                  <a:gd name="connsiteX1212" fmla="*/ 9945 w 10000"/>
                  <a:gd name="connsiteY1212" fmla="*/ 3705 h 10000"/>
                  <a:gd name="connsiteX1213" fmla="*/ 9931 w 10000"/>
                  <a:gd name="connsiteY1213" fmla="*/ 3659 h 10000"/>
                  <a:gd name="connsiteX1214" fmla="*/ 9903 w 10000"/>
                  <a:gd name="connsiteY1214" fmla="*/ 3640 h 10000"/>
                  <a:gd name="connsiteX1215" fmla="*/ 9881 w 10000"/>
                  <a:gd name="connsiteY1215" fmla="*/ 3620 h 10000"/>
                  <a:gd name="connsiteX1216" fmla="*/ 9856 w 10000"/>
                  <a:gd name="connsiteY1216" fmla="*/ 3595 h 10000"/>
                  <a:gd name="connsiteX1217" fmla="*/ 9817 w 10000"/>
                  <a:gd name="connsiteY1217" fmla="*/ 3562 h 10000"/>
                  <a:gd name="connsiteX1218" fmla="*/ 9795 w 10000"/>
                  <a:gd name="connsiteY1218" fmla="*/ 3546 h 10000"/>
                  <a:gd name="connsiteX1219" fmla="*/ 9778 w 10000"/>
                  <a:gd name="connsiteY1219" fmla="*/ 3527 h 10000"/>
                  <a:gd name="connsiteX1220" fmla="*/ 9745 w 10000"/>
                  <a:gd name="connsiteY1220" fmla="*/ 3501 h 10000"/>
                  <a:gd name="connsiteX1221" fmla="*/ 9726 w 10000"/>
                  <a:gd name="connsiteY1221" fmla="*/ 3488 h 10000"/>
                  <a:gd name="connsiteX1222" fmla="*/ 9704 w 10000"/>
                  <a:gd name="connsiteY1222" fmla="*/ 3472 h 10000"/>
                  <a:gd name="connsiteX1223" fmla="*/ 9695 w 10000"/>
                  <a:gd name="connsiteY1223" fmla="*/ 3468 h 10000"/>
                  <a:gd name="connsiteX1224" fmla="*/ 9690 w 10000"/>
                  <a:gd name="connsiteY1224" fmla="*/ 3459 h 10000"/>
                  <a:gd name="connsiteX1225" fmla="*/ 9673 w 10000"/>
                  <a:gd name="connsiteY1225" fmla="*/ 3449 h 10000"/>
                  <a:gd name="connsiteX1226" fmla="*/ 9665 w 10000"/>
                  <a:gd name="connsiteY1226" fmla="*/ 3442 h 10000"/>
                  <a:gd name="connsiteX1227" fmla="*/ 9654 w 10000"/>
                  <a:gd name="connsiteY1227" fmla="*/ 3449 h 10000"/>
                  <a:gd name="connsiteX1228" fmla="*/ 9521 w 10000"/>
                  <a:gd name="connsiteY1228" fmla="*/ 3394 h 10000"/>
                  <a:gd name="connsiteX1229" fmla="*/ 9510 w 10000"/>
                  <a:gd name="connsiteY1229" fmla="*/ 3368 h 10000"/>
                  <a:gd name="connsiteX1230" fmla="*/ 9496 w 10000"/>
                  <a:gd name="connsiteY1230" fmla="*/ 3287 h 10000"/>
                  <a:gd name="connsiteX1231" fmla="*/ 9488 w 10000"/>
                  <a:gd name="connsiteY1231" fmla="*/ 3216 h 10000"/>
                  <a:gd name="connsiteX1232" fmla="*/ 9493 w 10000"/>
                  <a:gd name="connsiteY1232" fmla="*/ 3174 h 10000"/>
                  <a:gd name="connsiteX1233" fmla="*/ 9501 w 10000"/>
                  <a:gd name="connsiteY1233" fmla="*/ 3128 h 10000"/>
                  <a:gd name="connsiteX1234" fmla="*/ 9488 w 10000"/>
                  <a:gd name="connsiteY1234" fmla="*/ 3025 h 10000"/>
                  <a:gd name="connsiteX1235" fmla="*/ 9446 w 10000"/>
                  <a:gd name="connsiteY1235" fmla="*/ 2931 h 10000"/>
                  <a:gd name="connsiteX1236" fmla="*/ 9382 w 10000"/>
                  <a:gd name="connsiteY1236" fmla="*/ 2837 h 10000"/>
                  <a:gd name="connsiteX1237" fmla="*/ 9316 w 10000"/>
                  <a:gd name="connsiteY1237" fmla="*/ 2753 h 10000"/>
                  <a:gd name="connsiteX1238" fmla="*/ 9294 w 10000"/>
                  <a:gd name="connsiteY1238" fmla="*/ 2655 h 10000"/>
                  <a:gd name="connsiteX1239" fmla="*/ 9213 w 10000"/>
                  <a:gd name="connsiteY1239" fmla="*/ 2328 h 10000"/>
                  <a:gd name="connsiteX1240" fmla="*/ 9172 w 10000"/>
                  <a:gd name="connsiteY1240" fmla="*/ 2286 h 10000"/>
                  <a:gd name="connsiteX1241" fmla="*/ 9019 w 10000"/>
                  <a:gd name="connsiteY1241" fmla="*/ 2082 h 10000"/>
                  <a:gd name="connsiteX1242" fmla="*/ 8906 w 10000"/>
                  <a:gd name="connsiteY1242" fmla="*/ 1946 h 10000"/>
                  <a:gd name="connsiteX1243" fmla="*/ 8801 w 10000"/>
                  <a:gd name="connsiteY1243" fmla="*/ 1778 h 10000"/>
                  <a:gd name="connsiteX1244" fmla="*/ 8806 w 10000"/>
                  <a:gd name="connsiteY1244" fmla="*/ 1713 h 10000"/>
                  <a:gd name="connsiteX1245" fmla="*/ 8809 w 10000"/>
                  <a:gd name="connsiteY1245" fmla="*/ 1703 h 10000"/>
                  <a:gd name="connsiteX1246" fmla="*/ 8817 w 10000"/>
                  <a:gd name="connsiteY1246" fmla="*/ 1713 h 10000"/>
                  <a:gd name="connsiteX1247" fmla="*/ 8834 w 10000"/>
                  <a:gd name="connsiteY1247" fmla="*/ 1729 h 10000"/>
                  <a:gd name="connsiteX1248" fmla="*/ 8839 w 10000"/>
                  <a:gd name="connsiteY1248" fmla="*/ 1729 h 10000"/>
                  <a:gd name="connsiteX1249" fmla="*/ 8848 w 10000"/>
                  <a:gd name="connsiteY1249" fmla="*/ 1723 h 10000"/>
                  <a:gd name="connsiteX1250" fmla="*/ 8850 w 10000"/>
                  <a:gd name="connsiteY1250" fmla="*/ 1703 h 10000"/>
                  <a:gd name="connsiteX1251" fmla="*/ 8850 w 10000"/>
                  <a:gd name="connsiteY1251" fmla="*/ 1684 h 10000"/>
                  <a:gd name="connsiteX1252" fmla="*/ 8850 w 10000"/>
                  <a:gd name="connsiteY1252" fmla="*/ 1648 h 10000"/>
                  <a:gd name="connsiteX1253" fmla="*/ 8881 w 10000"/>
                  <a:gd name="connsiteY1253" fmla="*/ 1571 h 10000"/>
                  <a:gd name="connsiteX1254" fmla="*/ 8895 w 10000"/>
                  <a:gd name="connsiteY1254" fmla="*/ 1541 h 10000"/>
                  <a:gd name="connsiteX1255" fmla="*/ 8895 w 10000"/>
                  <a:gd name="connsiteY1255" fmla="*/ 1525 h 10000"/>
                  <a:gd name="connsiteX1256" fmla="*/ 8881 w 10000"/>
                  <a:gd name="connsiteY1256" fmla="*/ 1516 h 10000"/>
                  <a:gd name="connsiteX1257" fmla="*/ 8864 w 10000"/>
                  <a:gd name="connsiteY1257" fmla="*/ 1522 h 10000"/>
                  <a:gd name="connsiteX1258" fmla="*/ 8850 w 10000"/>
                  <a:gd name="connsiteY1258" fmla="*/ 1535 h 10000"/>
                  <a:gd name="connsiteX1259" fmla="*/ 8834 w 10000"/>
                  <a:gd name="connsiteY1259" fmla="*/ 1571 h 10000"/>
                  <a:gd name="connsiteX1260" fmla="*/ 8825 w 10000"/>
                  <a:gd name="connsiteY1260" fmla="*/ 1587 h 10000"/>
                  <a:gd name="connsiteX1261" fmla="*/ 8776 w 10000"/>
                  <a:gd name="connsiteY1261" fmla="*/ 1571 h 10000"/>
                  <a:gd name="connsiteX1262" fmla="*/ 8745 w 10000"/>
                  <a:gd name="connsiteY1262" fmla="*/ 1580 h 10000"/>
                  <a:gd name="connsiteX1263" fmla="*/ 8720 w 10000"/>
                  <a:gd name="connsiteY1263" fmla="*/ 1587 h 10000"/>
                  <a:gd name="connsiteX1264" fmla="*/ 8709 w 10000"/>
                  <a:gd name="connsiteY1264" fmla="*/ 1609 h 10000"/>
                  <a:gd name="connsiteX1265" fmla="*/ 8693 w 10000"/>
                  <a:gd name="connsiteY1265" fmla="*/ 1616 h 10000"/>
                  <a:gd name="connsiteX1266" fmla="*/ 8684 w 10000"/>
                  <a:gd name="connsiteY1266" fmla="*/ 1639 h 10000"/>
                  <a:gd name="connsiteX1267" fmla="*/ 8684 w 10000"/>
                  <a:gd name="connsiteY1267" fmla="*/ 1658 h 10000"/>
                  <a:gd name="connsiteX1268" fmla="*/ 8665 w 10000"/>
                  <a:gd name="connsiteY1268" fmla="*/ 1655 h 10000"/>
                  <a:gd name="connsiteX1269" fmla="*/ 8665 w 10000"/>
                  <a:gd name="connsiteY1269" fmla="*/ 1645 h 10000"/>
                  <a:gd name="connsiteX1270" fmla="*/ 8665 w 10000"/>
                  <a:gd name="connsiteY1270" fmla="*/ 1626 h 10000"/>
                  <a:gd name="connsiteX1271" fmla="*/ 8676 w 10000"/>
                  <a:gd name="connsiteY1271" fmla="*/ 1609 h 10000"/>
                  <a:gd name="connsiteX1272" fmla="*/ 8679 w 10000"/>
                  <a:gd name="connsiteY1272" fmla="*/ 1597 h 10000"/>
                  <a:gd name="connsiteX1273" fmla="*/ 8687 w 10000"/>
                  <a:gd name="connsiteY1273" fmla="*/ 1577 h 10000"/>
                  <a:gd name="connsiteX1274" fmla="*/ 8695 w 10000"/>
                  <a:gd name="connsiteY1274" fmla="*/ 1554 h 10000"/>
                  <a:gd name="connsiteX1275" fmla="*/ 8709 w 10000"/>
                  <a:gd name="connsiteY1275" fmla="*/ 1532 h 10000"/>
                  <a:gd name="connsiteX1276" fmla="*/ 8704 w 10000"/>
                  <a:gd name="connsiteY1276" fmla="*/ 1512 h 10000"/>
                  <a:gd name="connsiteX1277" fmla="*/ 8695 w 10000"/>
                  <a:gd name="connsiteY1277" fmla="*/ 1503 h 10000"/>
                  <a:gd name="connsiteX1278" fmla="*/ 8684 w 10000"/>
                  <a:gd name="connsiteY1278" fmla="*/ 1503 h 10000"/>
                  <a:gd name="connsiteX1279" fmla="*/ 8670 w 10000"/>
                  <a:gd name="connsiteY1279" fmla="*/ 1525 h 10000"/>
                  <a:gd name="connsiteX1280" fmla="*/ 8665 w 10000"/>
                  <a:gd name="connsiteY1280" fmla="*/ 1545 h 10000"/>
                  <a:gd name="connsiteX1281" fmla="*/ 8654 w 10000"/>
                  <a:gd name="connsiteY1281" fmla="*/ 1567 h 10000"/>
                  <a:gd name="connsiteX1282" fmla="*/ 8648 w 10000"/>
                  <a:gd name="connsiteY1282" fmla="*/ 1587 h 10000"/>
                  <a:gd name="connsiteX1283" fmla="*/ 8640 w 10000"/>
                  <a:gd name="connsiteY1283" fmla="*/ 1629 h 10000"/>
                  <a:gd name="connsiteX1284" fmla="*/ 8620 w 10000"/>
                  <a:gd name="connsiteY1284" fmla="*/ 1635 h 10000"/>
                  <a:gd name="connsiteX1285" fmla="*/ 8612 w 10000"/>
                  <a:gd name="connsiteY1285" fmla="*/ 1635 h 10000"/>
                  <a:gd name="connsiteX1286" fmla="*/ 8604 w 10000"/>
                  <a:gd name="connsiteY1286" fmla="*/ 1626 h 10000"/>
                  <a:gd name="connsiteX1287" fmla="*/ 8596 w 10000"/>
                  <a:gd name="connsiteY1287" fmla="*/ 1616 h 10000"/>
                  <a:gd name="connsiteX1288" fmla="*/ 8596 w 10000"/>
                  <a:gd name="connsiteY1288" fmla="*/ 1580 h 10000"/>
                  <a:gd name="connsiteX1289" fmla="*/ 8587 w 10000"/>
                  <a:gd name="connsiteY1289" fmla="*/ 1545 h 10000"/>
                  <a:gd name="connsiteX1290" fmla="*/ 8565 w 10000"/>
                  <a:gd name="connsiteY1290" fmla="*/ 1516 h 10000"/>
                  <a:gd name="connsiteX1291" fmla="*/ 8543 w 10000"/>
                  <a:gd name="connsiteY1291" fmla="*/ 1512 h 10000"/>
                  <a:gd name="connsiteX1292" fmla="*/ 8518 w 10000"/>
                  <a:gd name="connsiteY1292" fmla="*/ 1532 h 10000"/>
                  <a:gd name="connsiteX1293" fmla="*/ 8476 w 10000"/>
                  <a:gd name="connsiteY1293" fmla="*/ 1567 h 10000"/>
                  <a:gd name="connsiteX1294" fmla="*/ 8454 w 10000"/>
                  <a:gd name="connsiteY1294" fmla="*/ 1551 h 10000"/>
                  <a:gd name="connsiteX1295" fmla="*/ 8402 w 10000"/>
                  <a:gd name="connsiteY1295" fmla="*/ 1493 h 10000"/>
                  <a:gd name="connsiteX1296" fmla="*/ 8371 w 10000"/>
                  <a:gd name="connsiteY1296" fmla="*/ 1428 h 10000"/>
                  <a:gd name="connsiteX1297" fmla="*/ 8072 w 10000"/>
                  <a:gd name="connsiteY1297" fmla="*/ 1422 h 10000"/>
                  <a:gd name="connsiteX1298" fmla="*/ 7823 w 10000"/>
                  <a:gd name="connsiteY1298" fmla="*/ 1279 h 10000"/>
                  <a:gd name="connsiteX1299" fmla="*/ 7587 w 10000"/>
                  <a:gd name="connsiteY1299" fmla="*/ 1133 h 10000"/>
                  <a:gd name="connsiteX1300" fmla="*/ 7526 w 10000"/>
                  <a:gd name="connsiteY1300" fmla="*/ 1098 h 10000"/>
                  <a:gd name="connsiteX1301" fmla="*/ 7346 w 10000"/>
                  <a:gd name="connsiteY1301" fmla="*/ 991 h 10000"/>
                  <a:gd name="connsiteX1302" fmla="*/ 7321 w 10000"/>
                  <a:gd name="connsiteY1302" fmla="*/ 959 h 10000"/>
                  <a:gd name="connsiteX1303" fmla="*/ 7307 w 10000"/>
                  <a:gd name="connsiteY1303" fmla="*/ 871 h 10000"/>
                  <a:gd name="connsiteX1304" fmla="*/ 7224 w 10000"/>
                  <a:gd name="connsiteY1304" fmla="*/ 816 h 10000"/>
                  <a:gd name="connsiteX1305" fmla="*/ 7147 w 10000"/>
                  <a:gd name="connsiteY1305" fmla="*/ 787 h 10000"/>
                  <a:gd name="connsiteX1306" fmla="*/ 7080 w 10000"/>
                  <a:gd name="connsiteY1306" fmla="*/ 742 h 10000"/>
                  <a:gd name="connsiteX1307" fmla="*/ 7069 w 10000"/>
                  <a:gd name="connsiteY1307" fmla="*/ 767 h 10000"/>
                  <a:gd name="connsiteX1308" fmla="*/ 7033 w 10000"/>
                  <a:gd name="connsiteY1308" fmla="*/ 787 h 10000"/>
                  <a:gd name="connsiteX1309" fmla="*/ 6820 w 10000"/>
                  <a:gd name="connsiteY1309" fmla="*/ 878 h 10000"/>
                  <a:gd name="connsiteX1310" fmla="*/ 6726 w 10000"/>
                  <a:gd name="connsiteY1310" fmla="*/ 897 h 10000"/>
                  <a:gd name="connsiteX1311" fmla="*/ 6626 w 10000"/>
                  <a:gd name="connsiteY1311" fmla="*/ 955 h 10000"/>
                  <a:gd name="connsiteX1312" fmla="*/ 6582 w 10000"/>
                  <a:gd name="connsiteY1312" fmla="*/ 946 h 10000"/>
                  <a:gd name="connsiteX1313" fmla="*/ 6571 w 10000"/>
                  <a:gd name="connsiteY1313" fmla="*/ 955 h 10000"/>
                  <a:gd name="connsiteX1314" fmla="*/ 6507 w 10000"/>
                  <a:gd name="connsiteY1314" fmla="*/ 975 h 10000"/>
                  <a:gd name="connsiteX1315" fmla="*/ 6485 w 10000"/>
                  <a:gd name="connsiteY1315" fmla="*/ 975 h 10000"/>
                  <a:gd name="connsiteX1316" fmla="*/ 6476 w 10000"/>
                  <a:gd name="connsiteY1316" fmla="*/ 965 h 10000"/>
                  <a:gd name="connsiteX1317" fmla="*/ 6474 w 10000"/>
                  <a:gd name="connsiteY1317" fmla="*/ 936 h 10000"/>
                  <a:gd name="connsiteX1318" fmla="*/ 6452 w 10000"/>
                  <a:gd name="connsiteY1318" fmla="*/ 887 h 10000"/>
                  <a:gd name="connsiteX1319" fmla="*/ 6352 w 10000"/>
                  <a:gd name="connsiteY1319" fmla="*/ 767 h 10000"/>
                  <a:gd name="connsiteX1320" fmla="*/ 6313 w 10000"/>
                  <a:gd name="connsiteY1320" fmla="*/ 732 h 10000"/>
                  <a:gd name="connsiteX1321" fmla="*/ 6296 w 10000"/>
                  <a:gd name="connsiteY1321" fmla="*/ 690 h 10000"/>
                  <a:gd name="connsiteX1322" fmla="*/ 6271 w 10000"/>
                  <a:gd name="connsiteY1322" fmla="*/ 664 h 10000"/>
                  <a:gd name="connsiteX1323" fmla="*/ 6266 w 10000"/>
                  <a:gd name="connsiteY1323" fmla="*/ 654 h 10000"/>
                  <a:gd name="connsiteX1324" fmla="*/ 6111 w 10000"/>
                  <a:gd name="connsiteY1324" fmla="*/ 398 h 10000"/>
                  <a:gd name="connsiteX1325" fmla="*/ 5903 w 10000"/>
                  <a:gd name="connsiteY1325" fmla="*/ 408 h 10000"/>
                  <a:gd name="connsiteX1326" fmla="*/ 5837 w 10000"/>
                  <a:gd name="connsiteY1326" fmla="*/ 427 h 10000"/>
                  <a:gd name="connsiteX1327" fmla="*/ 5756 w 10000"/>
                  <a:gd name="connsiteY1327" fmla="*/ 453 h 10000"/>
                  <a:gd name="connsiteX1328" fmla="*/ 5681 w 10000"/>
                  <a:gd name="connsiteY1328" fmla="*/ 453 h 10000"/>
                  <a:gd name="connsiteX1329" fmla="*/ 5609 w 10000"/>
                  <a:gd name="connsiteY1329" fmla="*/ 447 h 10000"/>
                  <a:gd name="connsiteX1330" fmla="*/ 5554 w 10000"/>
                  <a:gd name="connsiteY1330" fmla="*/ 304 h 10000"/>
                  <a:gd name="connsiteX1331" fmla="*/ 5529 w 10000"/>
                  <a:gd name="connsiteY1331" fmla="*/ 301 h 10000"/>
                  <a:gd name="connsiteX1332" fmla="*/ 5393 w 10000"/>
                  <a:gd name="connsiteY1332" fmla="*/ 256 h 10000"/>
                  <a:gd name="connsiteX1333" fmla="*/ 5366 w 10000"/>
                  <a:gd name="connsiteY1333" fmla="*/ 220 h 10000"/>
                  <a:gd name="connsiteX1334" fmla="*/ 5249 w 10000"/>
                  <a:gd name="connsiteY1334" fmla="*/ 155 h 10000"/>
                  <a:gd name="connsiteX1335" fmla="*/ 5141 w 10000"/>
                  <a:gd name="connsiteY1335" fmla="*/ 52 h 10000"/>
                  <a:gd name="connsiteX1336" fmla="*/ 5116 w 10000"/>
                  <a:gd name="connsiteY1336" fmla="*/ 3 h 10000"/>
                  <a:gd name="connsiteX1337" fmla="*/ 5061 w 10000"/>
                  <a:gd name="connsiteY1337" fmla="*/ 0 h 10000"/>
                  <a:gd name="connsiteX1338" fmla="*/ 5036 w 10000"/>
                  <a:gd name="connsiteY1338" fmla="*/ 32 h 10000"/>
                  <a:gd name="connsiteX1339" fmla="*/ 4942 w 10000"/>
                  <a:gd name="connsiteY1339" fmla="*/ 133 h 10000"/>
                  <a:gd name="connsiteX1340" fmla="*/ 4900 w 10000"/>
                  <a:gd name="connsiteY1340" fmla="*/ 217 h 10000"/>
                  <a:gd name="connsiteX1341" fmla="*/ 4861 w 10000"/>
                  <a:gd name="connsiteY1341" fmla="*/ 198 h 10000"/>
                  <a:gd name="connsiteX1342" fmla="*/ 4795 w 10000"/>
                  <a:gd name="connsiteY1342" fmla="*/ 68 h 10000"/>
                  <a:gd name="connsiteX1343" fmla="*/ 4778 w 10000"/>
                  <a:gd name="connsiteY1343" fmla="*/ 62 h 10000"/>
                  <a:gd name="connsiteX1344" fmla="*/ 4765 w 10000"/>
                  <a:gd name="connsiteY1344" fmla="*/ 62 h 10000"/>
                  <a:gd name="connsiteX1345" fmla="*/ 4748 w 10000"/>
                  <a:gd name="connsiteY1345" fmla="*/ 68 h 10000"/>
                  <a:gd name="connsiteX1346" fmla="*/ 4673 w 10000"/>
                  <a:gd name="connsiteY1346" fmla="*/ 136 h 10000"/>
                  <a:gd name="connsiteX1347" fmla="*/ 4632 w 10000"/>
                  <a:gd name="connsiteY1347" fmla="*/ 201 h 10000"/>
                  <a:gd name="connsiteX1348" fmla="*/ 4623 w 10000"/>
                  <a:gd name="connsiteY1348" fmla="*/ 210 h 10000"/>
                  <a:gd name="connsiteX1349" fmla="*/ 4579 w 10000"/>
                  <a:gd name="connsiteY1349" fmla="*/ 220 h 10000"/>
                  <a:gd name="connsiteX1350" fmla="*/ 4479 w 10000"/>
                  <a:gd name="connsiteY1350" fmla="*/ 198 h 10000"/>
                  <a:gd name="connsiteX1351" fmla="*/ 4402 w 10000"/>
                  <a:gd name="connsiteY1351" fmla="*/ 165 h 10000"/>
                  <a:gd name="connsiteX1352" fmla="*/ 4374 w 10000"/>
                  <a:gd name="connsiteY1352" fmla="*/ 165 h 10000"/>
                  <a:gd name="connsiteX1353" fmla="*/ 4335 w 10000"/>
                  <a:gd name="connsiteY1353" fmla="*/ 172 h 10000"/>
                  <a:gd name="connsiteX1354" fmla="*/ 4302 w 10000"/>
                  <a:gd name="connsiteY1354" fmla="*/ 188 h 10000"/>
                  <a:gd name="connsiteX1355" fmla="*/ 4271 w 10000"/>
                  <a:gd name="connsiteY1355" fmla="*/ 220 h 10000"/>
                  <a:gd name="connsiteX1356" fmla="*/ 4238 w 10000"/>
                  <a:gd name="connsiteY1356" fmla="*/ 240 h 10000"/>
                  <a:gd name="connsiteX1357" fmla="*/ 4324 w 10000"/>
                  <a:gd name="connsiteY1357" fmla="*/ 1289 h 10000"/>
                  <a:gd name="connsiteX1358" fmla="*/ 3521 w 10000"/>
                  <a:gd name="connsiteY1358" fmla="*/ 7730 h 10000"/>
                  <a:gd name="connsiteX1359" fmla="*/ 3554 w 10000"/>
                  <a:gd name="connsiteY1359" fmla="*/ 7740 h 10000"/>
                  <a:gd name="connsiteX1360" fmla="*/ 3560 w 10000"/>
                  <a:gd name="connsiteY1360" fmla="*/ 7749 h 10000"/>
                  <a:gd name="connsiteX1361" fmla="*/ 3562 w 10000"/>
                  <a:gd name="connsiteY1361" fmla="*/ 7759 h 10000"/>
                  <a:gd name="connsiteX1362" fmla="*/ 3573 w 10000"/>
                  <a:gd name="connsiteY1362" fmla="*/ 7766 h 10000"/>
                  <a:gd name="connsiteX1363" fmla="*/ 3584 w 10000"/>
                  <a:gd name="connsiteY1363" fmla="*/ 7759 h 10000"/>
                  <a:gd name="connsiteX1364" fmla="*/ 3598 w 10000"/>
                  <a:gd name="connsiteY1364" fmla="*/ 7743 h 10000"/>
                  <a:gd name="connsiteX1365" fmla="*/ 3609 w 10000"/>
                  <a:gd name="connsiteY1365" fmla="*/ 7756 h 10000"/>
                  <a:gd name="connsiteX1366" fmla="*/ 3623 w 10000"/>
                  <a:gd name="connsiteY1366" fmla="*/ 7733 h 10000"/>
                  <a:gd name="connsiteX1367" fmla="*/ 3632 w 10000"/>
                  <a:gd name="connsiteY1367" fmla="*/ 7730 h 10000"/>
                  <a:gd name="connsiteX1368" fmla="*/ 3634 w 10000"/>
                  <a:gd name="connsiteY1368" fmla="*/ 7730 h 10000"/>
                  <a:gd name="connsiteX1369" fmla="*/ 3643 w 10000"/>
                  <a:gd name="connsiteY1369" fmla="*/ 7730 h 10000"/>
                  <a:gd name="connsiteX1370" fmla="*/ 3657 w 10000"/>
                  <a:gd name="connsiteY1370" fmla="*/ 7733 h 10000"/>
                  <a:gd name="connsiteX1371" fmla="*/ 3670 w 10000"/>
                  <a:gd name="connsiteY1371" fmla="*/ 7730 h 10000"/>
                  <a:gd name="connsiteX1372" fmla="*/ 3687 w 10000"/>
                  <a:gd name="connsiteY1372" fmla="*/ 7730 h 10000"/>
                  <a:gd name="connsiteX1373" fmla="*/ 3690 w 10000"/>
                  <a:gd name="connsiteY1373" fmla="*/ 7730 h 10000"/>
                  <a:gd name="connsiteX1374" fmla="*/ 3704 w 10000"/>
                  <a:gd name="connsiteY1374" fmla="*/ 7740 h 10000"/>
                  <a:gd name="connsiteX1375" fmla="*/ 3712 w 10000"/>
                  <a:gd name="connsiteY1375" fmla="*/ 7743 h 10000"/>
                  <a:gd name="connsiteX1376" fmla="*/ 3723 w 10000"/>
                  <a:gd name="connsiteY1376" fmla="*/ 7749 h 10000"/>
                  <a:gd name="connsiteX1377" fmla="*/ 3729 w 10000"/>
                  <a:gd name="connsiteY1377" fmla="*/ 7749 h 10000"/>
                  <a:gd name="connsiteX1378" fmla="*/ 3729 w 10000"/>
                  <a:gd name="connsiteY1378" fmla="*/ 7743 h 10000"/>
                  <a:gd name="connsiteX1379" fmla="*/ 3745 w 10000"/>
                  <a:gd name="connsiteY1379" fmla="*/ 7740 h 10000"/>
                  <a:gd name="connsiteX1380" fmla="*/ 3753 w 10000"/>
                  <a:gd name="connsiteY1380" fmla="*/ 7730 h 10000"/>
                  <a:gd name="connsiteX1381" fmla="*/ 3762 w 10000"/>
                  <a:gd name="connsiteY1381" fmla="*/ 7720 h 10000"/>
                  <a:gd name="connsiteX1382" fmla="*/ 3776 w 10000"/>
                  <a:gd name="connsiteY1382" fmla="*/ 7710 h 10000"/>
                  <a:gd name="connsiteX1383" fmla="*/ 3784 w 10000"/>
                  <a:gd name="connsiteY1383" fmla="*/ 7701 h 10000"/>
                  <a:gd name="connsiteX1384" fmla="*/ 3792 w 10000"/>
                  <a:gd name="connsiteY1384" fmla="*/ 7694 h 10000"/>
                  <a:gd name="connsiteX1385" fmla="*/ 3801 w 10000"/>
                  <a:gd name="connsiteY1385" fmla="*/ 7685 h 10000"/>
                  <a:gd name="connsiteX1386" fmla="*/ 3803 w 10000"/>
                  <a:gd name="connsiteY1386" fmla="*/ 7685 h 10000"/>
                  <a:gd name="connsiteX1387" fmla="*/ 3809 w 10000"/>
                  <a:gd name="connsiteY1387" fmla="*/ 7685 h 10000"/>
                  <a:gd name="connsiteX1388" fmla="*/ 3817 w 10000"/>
                  <a:gd name="connsiteY1388" fmla="*/ 7691 h 10000"/>
                  <a:gd name="connsiteX1389" fmla="*/ 3817 w 10000"/>
                  <a:gd name="connsiteY1389" fmla="*/ 7694 h 10000"/>
                  <a:gd name="connsiteX1390" fmla="*/ 3812 w 10000"/>
                  <a:gd name="connsiteY1390" fmla="*/ 7714 h 10000"/>
                  <a:gd name="connsiteX1391" fmla="*/ 3795 w 10000"/>
                  <a:gd name="connsiteY1391" fmla="*/ 7733 h 10000"/>
                  <a:gd name="connsiteX1392" fmla="*/ 3778 w 10000"/>
                  <a:gd name="connsiteY1392" fmla="*/ 7756 h 10000"/>
                  <a:gd name="connsiteX1393" fmla="*/ 3762 w 10000"/>
                  <a:gd name="connsiteY1393" fmla="*/ 7775 h 10000"/>
                  <a:gd name="connsiteX1394" fmla="*/ 3748 w 10000"/>
                  <a:gd name="connsiteY1394" fmla="*/ 7775 h 10000"/>
                  <a:gd name="connsiteX1395" fmla="*/ 3737 w 10000"/>
                  <a:gd name="connsiteY1395" fmla="*/ 7778 h 10000"/>
                  <a:gd name="connsiteX1396" fmla="*/ 3723 w 10000"/>
                  <a:gd name="connsiteY1396" fmla="*/ 7778 h 10000"/>
                  <a:gd name="connsiteX1397" fmla="*/ 3720 w 10000"/>
                  <a:gd name="connsiteY1397" fmla="*/ 7785 h 10000"/>
                  <a:gd name="connsiteX1398" fmla="*/ 3715 w 10000"/>
                  <a:gd name="connsiteY1398" fmla="*/ 7788 h 10000"/>
                  <a:gd name="connsiteX1399" fmla="*/ 3704 w 10000"/>
                  <a:gd name="connsiteY1399" fmla="*/ 7804 h 10000"/>
                  <a:gd name="connsiteX1400" fmla="*/ 3690 w 10000"/>
                  <a:gd name="connsiteY1400" fmla="*/ 7804 h 10000"/>
                  <a:gd name="connsiteX1401" fmla="*/ 3681 w 10000"/>
                  <a:gd name="connsiteY1401" fmla="*/ 7804 h 10000"/>
                  <a:gd name="connsiteX1402" fmla="*/ 3673 w 10000"/>
                  <a:gd name="connsiteY1402" fmla="*/ 7824 h 10000"/>
                  <a:gd name="connsiteX1403" fmla="*/ 3670 w 10000"/>
                  <a:gd name="connsiteY1403" fmla="*/ 7847 h 10000"/>
                  <a:gd name="connsiteX1404" fmla="*/ 3673 w 10000"/>
                  <a:gd name="connsiteY1404" fmla="*/ 7866 h 10000"/>
                  <a:gd name="connsiteX1405" fmla="*/ 3679 w 10000"/>
                  <a:gd name="connsiteY1405" fmla="*/ 7872 h 10000"/>
                  <a:gd name="connsiteX1406" fmla="*/ 3687 w 10000"/>
                  <a:gd name="connsiteY1406" fmla="*/ 7879 h 10000"/>
                  <a:gd name="connsiteX1407" fmla="*/ 3695 w 10000"/>
                  <a:gd name="connsiteY1407" fmla="*/ 7882 h 10000"/>
                  <a:gd name="connsiteX1408" fmla="*/ 3704 w 10000"/>
                  <a:gd name="connsiteY1408" fmla="*/ 7898 h 10000"/>
                  <a:gd name="connsiteX1409" fmla="*/ 3712 w 10000"/>
                  <a:gd name="connsiteY1409" fmla="*/ 7918 h 10000"/>
                  <a:gd name="connsiteX1410" fmla="*/ 3715 w 10000"/>
                  <a:gd name="connsiteY1410" fmla="*/ 7931 h 10000"/>
                  <a:gd name="connsiteX1411" fmla="*/ 3723 w 10000"/>
                  <a:gd name="connsiteY1411" fmla="*/ 7960 h 10000"/>
                  <a:gd name="connsiteX1412" fmla="*/ 3712 w 10000"/>
                  <a:gd name="connsiteY1412" fmla="*/ 8005 h 10000"/>
                  <a:gd name="connsiteX1413" fmla="*/ 3706 w 10000"/>
                  <a:gd name="connsiteY1413" fmla="*/ 8021 h 10000"/>
                  <a:gd name="connsiteX1414" fmla="*/ 3712 w 10000"/>
                  <a:gd name="connsiteY1414" fmla="*/ 8044 h 10000"/>
                  <a:gd name="connsiteX1415" fmla="*/ 3712 w 10000"/>
                  <a:gd name="connsiteY1415" fmla="*/ 8051 h 10000"/>
                  <a:gd name="connsiteX1416" fmla="*/ 3729 w 10000"/>
                  <a:gd name="connsiteY1416" fmla="*/ 8060 h 10000"/>
                  <a:gd name="connsiteX1417" fmla="*/ 3737 w 10000"/>
                  <a:gd name="connsiteY1417" fmla="*/ 8063 h 10000"/>
                  <a:gd name="connsiteX1418" fmla="*/ 3748 w 10000"/>
                  <a:gd name="connsiteY1418" fmla="*/ 8070 h 10000"/>
                  <a:gd name="connsiteX1419" fmla="*/ 3767 w 10000"/>
                  <a:gd name="connsiteY1419" fmla="*/ 8106 h 10000"/>
                  <a:gd name="connsiteX1420" fmla="*/ 3770 w 10000"/>
                  <a:gd name="connsiteY1420" fmla="*/ 8119 h 10000"/>
                  <a:gd name="connsiteX1421" fmla="*/ 3787 w 10000"/>
                  <a:gd name="connsiteY1421" fmla="*/ 8157 h 10000"/>
                  <a:gd name="connsiteX1422" fmla="*/ 3787 w 10000"/>
                  <a:gd name="connsiteY1422" fmla="*/ 8174 h 10000"/>
                  <a:gd name="connsiteX1423" fmla="*/ 3776 w 10000"/>
                  <a:gd name="connsiteY1423" fmla="*/ 8203 h 10000"/>
                  <a:gd name="connsiteX1424" fmla="*/ 3767 w 10000"/>
                  <a:gd name="connsiteY1424" fmla="*/ 8193 h 10000"/>
                  <a:gd name="connsiteX1425" fmla="*/ 3767 w 10000"/>
                  <a:gd name="connsiteY1425" fmla="*/ 8174 h 10000"/>
                  <a:gd name="connsiteX1426" fmla="*/ 3762 w 10000"/>
                  <a:gd name="connsiteY1426" fmla="*/ 8157 h 10000"/>
                  <a:gd name="connsiteX1427" fmla="*/ 3753 w 10000"/>
                  <a:gd name="connsiteY1427" fmla="*/ 8148 h 10000"/>
                  <a:gd name="connsiteX1428" fmla="*/ 3740 w 10000"/>
                  <a:gd name="connsiteY1428" fmla="*/ 8154 h 10000"/>
                  <a:gd name="connsiteX1429" fmla="*/ 3731 w 10000"/>
                  <a:gd name="connsiteY1429" fmla="*/ 8138 h 10000"/>
                  <a:gd name="connsiteX1430" fmla="*/ 3729 w 10000"/>
                  <a:gd name="connsiteY1430" fmla="*/ 8125 h 10000"/>
                  <a:gd name="connsiteX1431" fmla="*/ 3712 w 10000"/>
                  <a:gd name="connsiteY1431" fmla="*/ 8115 h 10000"/>
                  <a:gd name="connsiteX1432" fmla="*/ 3704 w 10000"/>
                  <a:gd name="connsiteY1432" fmla="*/ 8109 h 10000"/>
                  <a:gd name="connsiteX1433" fmla="*/ 3687 w 10000"/>
                  <a:gd name="connsiteY1433" fmla="*/ 8099 h 10000"/>
                  <a:gd name="connsiteX1434" fmla="*/ 3673 w 10000"/>
                  <a:gd name="connsiteY1434" fmla="*/ 8093 h 10000"/>
                  <a:gd name="connsiteX1435" fmla="*/ 3665 w 10000"/>
                  <a:gd name="connsiteY1435" fmla="*/ 8083 h 10000"/>
                  <a:gd name="connsiteX1436" fmla="*/ 3648 w 10000"/>
                  <a:gd name="connsiteY1436" fmla="*/ 8073 h 10000"/>
                  <a:gd name="connsiteX1437" fmla="*/ 3643 w 10000"/>
                  <a:gd name="connsiteY1437" fmla="*/ 8063 h 10000"/>
                  <a:gd name="connsiteX1438" fmla="*/ 3632 w 10000"/>
                  <a:gd name="connsiteY1438" fmla="*/ 8054 h 10000"/>
                  <a:gd name="connsiteX1439" fmla="*/ 3623 w 10000"/>
                  <a:gd name="connsiteY1439" fmla="*/ 8060 h 10000"/>
                  <a:gd name="connsiteX1440" fmla="*/ 3615 w 10000"/>
                  <a:gd name="connsiteY1440" fmla="*/ 8070 h 10000"/>
                  <a:gd name="connsiteX1441" fmla="*/ 3607 w 10000"/>
                  <a:gd name="connsiteY1441" fmla="*/ 8083 h 10000"/>
                  <a:gd name="connsiteX1442" fmla="*/ 3607 w 10000"/>
                  <a:gd name="connsiteY1442" fmla="*/ 8099 h 10000"/>
                  <a:gd name="connsiteX1443" fmla="*/ 3607 w 10000"/>
                  <a:gd name="connsiteY1443" fmla="*/ 8125 h 10000"/>
                  <a:gd name="connsiteX1444" fmla="*/ 3601 w 10000"/>
                  <a:gd name="connsiteY1444" fmla="*/ 8148 h 10000"/>
                  <a:gd name="connsiteX1445" fmla="*/ 3584 w 10000"/>
                  <a:gd name="connsiteY1445" fmla="*/ 8154 h 10000"/>
                  <a:gd name="connsiteX1446" fmla="*/ 3573 w 10000"/>
                  <a:gd name="connsiteY1446" fmla="*/ 8154 h 10000"/>
                  <a:gd name="connsiteX1447" fmla="*/ 3560 w 10000"/>
                  <a:gd name="connsiteY1447" fmla="*/ 8138 h 10000"/>
                  <a:gd name="connsiteX1448" fmla="*/ 3551 w 10000"/>
                  <a:gd name="connsiteY1448" fmla="*/ 8119 h 10000"/>
                  <a:gd name="connsiteX1449" fmla="*/ 3535 w 10000"/>
                  <a:gd name="connsiteY1449" fmla="*/ 8099 h 10000"/>
                  <a:gd name="connsiteX1450" fmla="*/ 3504 w 10000"/>
                  <a:gd name="connsiteY1450" fmla="*/ 8073 h 10000"/>
                  <a:gd name="connsiteX1451" fmla="*/ 3493 w 10000"/>
                  <a:gd name="connsiteY1451" fmla="*/ 8051 h 10000"/>
                  <a:gd name="connsiteX1452" fmla="*/ 3488 w 10000"/>
                  <a:gd name="connsiteY1452" fmla="*/ 8034 h 10000"/>
                  <a:gd name="connsiteX1453" fmla="*/ 3488 w 10000"/>
                  <a:gd name="connsiteY1453" fmla="*/ 8012 h 10000"/>
                  <a:gd name="connsiteX1454" fmla="*/ 3488 w 10000"/>
                  <a:gd name="connsiteY1454" fmla="*/ 8005 h 10000"/>
                  <a:gd name="connsiteX1455" fmla="*/ 3496 w 10000"/>
                  <a:gd name="connsiteY1455" fmla="*/ 8002 h 10000"/>
                  <a:gd name="connsiteX1456" fmla="*/ 3501 w 10000"/>
                  <a:gd name="connsiteY1456" fmla="*/ 7992 h 10000"/>
                  <a:gd name="connsiteX1457" fmla="*/ 3504 w 10000"/>
                  <a:gd name="connsiteY1457" fmla="*/ 7966 h 10000"/>
                  <a:gd name="connsiteX1458" fmla="*/ 3501 w 10000"/>
                  <a:gd name="connsiteY1458" fmla="*/ 7940 h 10000"/>
                  <a:gd name="connsiteX1459" fmla="*/ 3485 w 10000"/>
                  <a:gd name="connsiteY1459" fmla="*/ 7918 h 10000"/>
                  <a:gd name="connsiteX1460" fmla="*/ 3465 w 10000"/>
                  <a:gd name="connsiteY1460" fmla="*/ 7892 h 10000"/>
                  <a:gd name="connsiteX1461" fmla="*/ 3457 w 10000"/>
                  <a:gd name="connsiteY1461" fmla="*/ 7872 h 10000"/>
                  <a:gd name="connsiteX1462" fmla="*/ 3449 w 10000"/>
                  <a:gd name="connsiteY1462" fmla="*/ 7847 h 10000"/>
                  <a:gd name="connsiteX1463" fmla="*/ 3446 w 10000"/>
                  <a:gd name="connsiteY1463" fmla="*/ 7827 h 10000"/>
                  <a:gd name="connsiteX1464" fmla="*/ 3457 w 10000"/>
                  <a:gd name="connsiteY1464" fmla="*/ 7808 h 10000"/>
                  <a:gd name="connsiteX1465" fmla="*/ 3465 w 10000"/>
                  <a:gd name="connsiteY1465" fmla="*/ 7798 h 10000"/>
                  <a:gd name="connsiteX1466" fmla="*/ 3476 w 10000"/>
                  <a:gd name="connsiteY1466" fmla="*/ 7788 h 10000"/>
                  <a:gd name="connsiteX1467" fmla="*/ 3479 w 10000"/>
                  <a:gd name="connsiteY1467" fmla="*/ 7795 h 10000"/>
                  <a:gd name="connsiteX1468" fmla="*/ 3501 w 10000"/>
                  <a:gd name="connsiteY1468" fmla="*/ 7817 h 10000"/>
                  <a:gd name="connsiteX1469" fmla="*/ 3518 w 10000"/>
                  <a:gd name="connsiteY1469" fmla="*/ 7843 h 10000"/>
                  <a:gd name="connsiteX1470" fmla="*/ 3521 w 10000"/>
                  <a:gd name="connsiteY1470" fmla="*/ 7847 h 10000"/>
                  <a:gd name="connsiteX1471" fmla="*/ 3512 w 10000"/>
                  <a:gd name="connsiteY1471" fmla="*/ 7824 h 10000"/>
                  <a:gd name="connsiteX1472" fmla="*/ 3510 w 10000"/>
                  <a:gd name="connsiteY1472" fmla="*/ 7804 h 10000"/>
                  <a:gd name="connsiteX1473" fmla="*/ 3512 w 10000"/>
                  <a:gd name="connsiteY1473" fmla="*/ 7788 h 10000"/>
                  <a:gd name="connsiteX1474" fmla="*/ 3512 w 10000"/>
                  <a:gd name="connsiteY1474" fmla="*/ 7775 h 10000"/>
                  <a:gd name="connsiteX1475" fmla="*/ 3518 w 10000"/>
                  <a:gd name="connsiteY1475" fmla="*/ 7759 h 10000"/>
                  <a:gd name="connsiteX1476" fmla="*/ 4482 w 10000"/>
                  <a:gd name="connsiteY1476" fmla="*/ 8843 h 10000"/>
                  <a:gd name="connsiteX0" fmla="*/ 4324 w 10000"/>
                  <a:gd name="connsiteY0" fmla="*/ 1289 h 10000"/>
                  <a:gd name="connsiteX1" fmla="*/ 4296 w 10000"/>
                  <a:gd name="connsiteY1" fmla="*/ 1305 h 10000"/>
                  <a:gd name="connsiteX2" fmla="*/ 4285 w 10000"/>
                  <a:gd name="connsiteY2" fmla="*/ 1279 h 10000"/>
                  <a:gd name="connsiteX3" fmla="*/ 4244 w 10000"/>
                  <a:gd name="connsiteY3" fmla="*/ 1266 h 10000"/>
                  <a:gd name="connsiteX4" fmla="*/ 4208 w 10000"/>
                  <a:gd name="connsiteY4" fmla="*/ 1286 h 10000"/>
                  <a:gd name="connsiteX5" fmla="*/ 4172 w 10000"/>
                  <a:gd name="connsiteY5" fmla="*/ 1299 h 10000"/>
                  <a:gd name="connsiteX6" fmla="*/ 4150 w 10000"/>
                  <a:gd name="connsiteY6" fmla="*/ 1308 h 10000"/>
                  <a:gd name="connsiteX7" fmla="*/ 4139 w 10000"/>
                  <a:gd name="connsiteY7" fmla="*/ 1315 h 10000"/>
                  <a:gd name="connsiteX8" fmla="*/ 4125 w 10000"/>
                  <a:gd name="connsiteY8" fmla="*/ 1315 h 10000"/>
                  <a:gd name="connsiteX9" fmla="*/ 4119 w 10000"/>
                  <a:gd name="connsiteY9" fmla="*/ 1315 h 10000"/>
                  <a:gd name="connsiteX10" fmla="*/ 4111 w 10000"/>
                  <a:gd name="connsiteY10" fmla="*/ 1308 h 10000"/>
                  <a:gd name="connsiteX11" fmla="*/ 4100 w 10000"/>
                  <a:gd name="connsiteY11" fmla="*/ 1315 h 10000"/>
                  <a:gd name="connsiteX12" fmla="*/ 4075 w 10000"/>
                  <a:gd name="connsiteY12" fmla="*/ 1315 h 10000"/>
                  <a:gd name="connsiteX13" fmla="*/ 4058 w 10000"/>
                  <a:gd name="connsiteY13" fmla="*/ 1318 h 10000"/>
                  <a:gd name="connsiteX14" fmla="*/ 4044 w 10000"/>
                  <a:gd name="connsiteY14" fmla="*/ 1315 h 10000"/>
                  <a:gd name="connsiteX15" fmla="*/ 4042 w 10000"/>
                  <a:gd name="connsiteY15" fmla="*/ 1299 h 10000"/>
                  <a:gd name="connsiteX16" fmla="*/ 4014 w 10000"/>
                  <a:gd name="connsiteY16" fmla="*/ 1308 h 10000"/>
                  <a:gd name="connsiteX17" fmla="*/ 4011 w 10000"/>
                  <a:gd name="connsiteY17" fmla="*/ 1315 h 10000"/>
                  <a:gd name="connsiteX18" fmla="*/ 4011 w 10000"/>
                  <a:gd name="connsiteY18" fmla="*/ 1341 h 10000"/>
                  <a:gd name="connsiteX19" fmla="*/ 4019 w 10000"/>
                  <a:gd name="connsiteY19" fmla="*/ 1341 h 10000"/>
                  <a:gd name="connsiteX20" fmla="*/ 3997 w 10000"/>
                  <a:gd name="connsiteY20" fmla="*/ 1363 h 10000"/>
                  <a:gd name="connsiteX21" fmla="*/ 3986 w 10000"/>
                  <a:gd name="connsiteY21" fmla="*/ 1373 h 10000"/>
                  <a:gd name="connsiteX22" fmla="*/ 3981 w 10000"/>
                  <a:gd name="connsiteY22" fmla="*/ 1389 h 10000"/>
                  <a:gd name="connsiteX23" fmla="*/ 3981 w 10000"/>
                  <a:gd name="connsiteY23" fmla="*/ 1409 h 10000"/>
                  <a:gd name="connsiteX24" fmla="*/ 3981 w 10000"/>
                  <a:gd name="connsiteY24" fmla="*/ 1438 h 10000"/>
                  <a:gd name="connsiteX25" fmla="*/ 3961 w 10000"/>
                  <a:gd name="connsiteY25" fmla="*/ 1441 h 10000"/>
                  <a:gd name="connsiteX26" fmla="*/ 3942 w 10000"/>
                  <a:gd name="connsiteY26" fmla="*/ 1441 h 10000"/>
                  <a:gd name="connsiteX27" fmla="*/ 3914 w 10000"/>
                  <a:gd name="connsiteY27" fmla="*/ 1454 h 10000"/>
                  <a:gd name="connsiteX28" fmla="*/ 3892 w 10000"/>
                  <a:gd name="connsiteY28" fmla="*/ 1467 h 10000"/>
                  <a:gd name="connsiteX29" fmla="*/ 3867 w 10000"/>
                  <a:gd name="connsiteY29" fmla="*/ 1483 h 10000"/>
                  <a:gd name="connsiteX30" fmla="*/ 3845 w 10000"/>
                  <a:gd name="connsiteY30" fmla="*/ 1467 h 10000"/>
                  <a:gd name="connsiteX31" fmla="*/ 3850 w 10000"/>
                  <a:gd name="connsiteY31" fmla="*/ 1457 h 10000"/>
                  <a:gd name="connsiteX32" fmla="*/ 3864 w 10000"/>
                  <a:gd name="connsiteY32" fmla="*/ 1441 h 10000"/>
                  <a:gd name="connsiteX33" fmla="*/ 3859 w 10000"/>
                  <a:gd name="connsiteY33" fmla="*/ 1409 h 10000"/>
                  <a:gd name="connsiteX34" fmla="*/ 3842 w 10000"/>
                  <a:gd name="connsiteY34" fmla="*/ 1383 h 10000"/>
                  <a:gd name="connsiteX35" fmla="*/ 3825 w 10000"/>
                  <a:gd name="connsiteY35" fmla="*/ 1360 h 10000"/>
                  <a:gd name="connsiteX36" fmla="*/ 3809 w 10000"/>
                  <a:gd name="connsiteY36" fmla="*/ 1318 h 10000"/>
                  <a:gd name="connsiteX37" fmla="*/ 3787 w 10000"/>
                  <a:gd name="connsiteY37" fmla="*/ 1289 h 10000"/>
                  <a:gd name="connsiteX38" fmla="*/ 3759 w 10000"/>
                  <a:gd name="connsiteY38" fmla="*/ 1266 h 10000"/>
                  <a:gd name="connsiteX39" fmla="*/ 3740 w 10000"/>
                  <a:gd name="connsiteY39" fmla="*/ 1256 h 10000"/>
                  <a:gd name="connsiteX40" fmla="*/ 3715 w 10000"/>
                  <a:gd name="connsiteY40" fmla="*/ 1250 h 10000"/>
                  <a:gd name="connsiteX41" fmla="*/ 3687 w 10000"/>
                  <a:gd name="connsiteY41" fmla="*/ 1256 h 10000"/>
                  <a:gd name="connsiteX42" fmla="*/ 3681 w 10000"/>
                  <a:gd name="connsiteY42" fmla="*/ 1260 h 10000"/>
                  <a:gd name="connsiteX43" fmla="*/ 3670 w 10000"/>
                  <a:gd name="connsiteY43" fmla="*/ 1295 h 10000"/>
                  <a:gd name="connsiteX44" fmla="*/ 3651 w 10000"/>
                  <a:gd name="connsiteY44" fmla="*/ 1305 h 10000"/>
                  <a:gd name="connsiteX45" fmla="*/ 3640 w 10000"/>
                  <a:gd name="connsiteY45" fmla="*/ 1308 h 10000"/>
                  <a:gd name="connsiteX46" fmla="*/ 3626 w 10000"/>
                  <a:gd name="connsiteY46" fmla="*/ 1308 h 10000"/>
                  <a:gd name="connsiteX47" fmla="*/ 3632 w 10000"/>
                  <a:gd name="connsiteY47" fmla="*/ 1276 h 10000"/>
                  <a:gd name="connsiteX48" fmla="*/ 3609 w 10000"/>
                  <a:gd name="connsiteY48" fmla="*/ 1289 h 10000"/>
                  <a:gd name="connsiteX49" fmla="*/ 3593 w 10000"/>
                  <a:gd name="connsiteY49" fmla="*/ 1286 h 10000"/>
                  <a:gd name="connsiteX50" fmla="*/ 3590 w 10000"/>
                  <a:gd name="connsiteY50" fmla="*/ 1256 h 10000"/>
                  <a:gd name="connsiteX51" fmla="*/ 3584 w 10000"/>
                  <a:gd name="connsiteY51" fmla="*/ 1237 h 10000"/>
                  <a:gd name="connsiteX52" fmla="*/ 3573 w 10000"/>
                  <a:gd name="connsiteY52" fmla="*/ 1237 h 10000"/>
                  <a:gd name="connsiteX53" fmla="*/ 3554 w 10000"/>
                  <a:gd name="connsiteY53" fmla="*/ 1227 h 10000"/>
                  <a:gd name="connsiteX54" fmla="*/ 3546 w 10000"/>
                  <a:gd name="connsiteY54" fmla="*/ 1192 h 10000"/>
                  <a:gd name="connsiteX55" fmla="*/ 3529 w 10000"/>
                  <a:gd name="connsiteY55" fmla="*/ 1176 h 10000"/>
                  <a:gd name="connsiteX56" fmla="*/ 3512 w 10000"/>
                  <a:gd name="connsiteY56" fmla="*/ 1182 h 10000"/>
                  <a:gd name="connsiteX57" fmla="*/ 3485 w 10000"/>
                  <a:gd name="connsiteY57" fmla="*/ 1182 h 10000"/>
                  <a:gd name="connsiteX58" fmla="*/ 3463 w 10000"/>
                  <a:gd name="connsiteY58" fmla="*/ 1176 h 10000"/>
                  <a:gd name="connsiteX59" fmla="*/ 3449 w 10000"/>
                  <a:gd name="connsiteY59" fmla="*/ 1182 h 10000"/>
                  <a:gd name="connsiteX60" fmla="*/ 3432 w 10000"/>
                  <a:gd name="connsiteY60" fmla="*/ 1192 h 10000"/>
                  <a:gd name="connsiteX61" fmla="*/ 3454 w 10000"/>
                  <a:gd name="connsiteY61" fmla="*/ 1205 h 10000"/>
                  <a:gd name="connsiteX62" fmla="*/ 3463 w 10000"/>
                  <a:gd name="connsiteY62" fmla="*/ 1205 h 10000"/>
                  <a:gd name="connsiteX63" fmla="*/ 3488 w 10000"/>
                  <a:gd name="connsiteY63" fmla="*/ 1205 h 10000"/>
                  <a:gd name="connsiteX64" fmla="*/ 3488 w 10000"/>
                  <a:gd name="connsiteY64" fmla="*/ 1218 h 10000"/>
                  <a:gd name="connsiteX65" fmla="*/ 3493 w 10000"/>
                  <a:gd name="connsiteY65" fmla="*/ 1247 h 10000"/>
                  <a:gd name="connsiteX66" fmla="*/ 3512 w 10000"/>
                  <a:gd name="connsiteY66" fmla="*/ 1247 h 10000"/>
                  <a:gd name="connsiteX67" fmla="*/ 3518 w 10000"/>
                  <a:gd name="connsiteY67" fmla="*/ 1250 h 10000"/>
                  <a:gd name="connsiteX68" fmla="*/ 3521 w 10000"/>
                  <a:gd name="connsiteY68" fmla="*/ 1276 h 10000"/>
                  <a:gd name="connsiteX69" fmla="*/ 3543 w 10000"/>
                  <a:gd name="connsiteY69" fmla="*/ 1295 h 10000"/>
                  <a:gd name="connsiteX70" fmla="*/ 3546 w 10000"/>
                  <a:gd name="connsiteY70" fmla="*/ 1305 h 10000"/>
                  <a:gd name="connsiteX71" fmla="*/ 3543 w 10000"/>
                  <a:gd name="connsiteY71" fmla="*/ 1315 h 10000"/>
                  <a:gd name="connsiteX72" fmla="*/ 3543 w 10000"/>
                  <a:gd name="connsiteY72" fmla="*/ 1331 h 10000"/>
                  <a:gd name="connsiteX73" fmla="*/ 3554 w 10000"/>
                  <a:gd name="connsiteY73" fmla="*/ 1324 h 10000"/>
                  <a:gd name="connsiteX74" fmla="*/ 3560 w 10000"/>
                  <a:gd name="connsiteY74" fmla="*/ 1331 h 10000"/>
                  <a:gd name="connsiteX75" fmla="*/ 3582 w 10000"/>
                  <a:gd name="connsiteY75" fmla="*/ 1344 h 10000"/>
                  <a:gd name="connsiteX76" fmla="*/ 3598 w 10000"/>
                  <a:gd name="connsiteY76" fmla="*/ 1380 h 10000"/>
                  <a:gd name="connsiteX77" fmla="*/ 3607 w 10000"/>
                  <a:gd name="connsiteY77" fmla="*/ 1389 h 10000"/>
                  <a:gd name="connsiteX78" fmla="*/ 3623 w 10000"/>
                  <a:gd name="connsiteY78" fmla="*/ 1409 h 10000"/>
                  <a:gd name="connsiteX79" fmla="*/ 3634 w 10000"/>
                  <a:gd name="connsiteY79" fmla="*/ 1438 h 10000"/>
                  <a:gd name="connsiteX80" fmla="*/ 3632 w 10000"/>
                  <a:gd name="connsiteY80" fmla="*/ 1454 h 10000"/>
                  <a:gd name="connsiteX81" fmla="*/ 3618 w 10000"/>
                  <a:gd name="connsiteY81" fmla="*/ 1438 h 10000"/>
                  <a:gd name="connsiteX82" fmla="*/ 3598 w 10000"/>
                  <a:gd name="connsiteY82" fmla="*/ 1428 h 10000"/>
                  <a:gd name="connsiteX83" fmla="*/ 3582 w 10000"/>
                  <a:gd name="connsiteY83" fmla="*/ 1402 h 10000"/>
                  <a:gd name="connsiteX84" fmla="*/ 3562 w 10000"/>
                  <a:gd name="connsiteY84" fmla="*/ 1399 h 10000"/>
                  <a:gd name="connsiteX85" fmla="*/ 3546 w 10000"/>
                  <a:gd name="connsiteY85" fmla="*/ 1383 h 10000"/>
                  <a:gd name="connsiteX86" fmla="*/ 3510 w 10000"/>
                  <a:gd name="connsiteY86" fmla="*/ 1360 h 10000"/>
                  <a:gd name="connsiteX87" fmla="*/ 3485 w 10000"/>
                  <a:gd name="connsiteY87" fmla="*/ 1344 h 10000"/>
                  <a:gd name="connsiteX88" fmla="*/ 3454 w 10000"/>
                  <a:gd name="connsiteY88" fmla="*/ 1334 h 10000"/>
                  <a:gd name="connsiteX89" fmla="*/ 3429 w 10000"/>
                  <a:gd name="connsiteY89" fmla="*/ 1315 h 10000"/>
                  <a:gd name="connsiteX90" fmla="*/ 3416 w 10000"/>
                  <a:gd name="connsiteY90" fmla="*/ 1308 h 10000"/>
                  <a:gd name="connsiteX91" fmla="*/ 3399 w 10000"/>
                  <a:gd name="connsiteY91" fmla="*/ 1305 h 10000"/>
                  <a:gd name="connsiteX92" fmla="*/ 3382 w 10000"/>
                  <a:gd name="connsiteY92" fmla="*/ 1286 h 10000"/>
                  <a:gd name="connsiteX93" fmla="*/ 3380 w 10000"/>
                  <a:gd name="connsiteY93" fmla="*/ 1266 h 10000"/>
                  <a:gd name="connsiteX94" fmla="*/ 3388 w 10000"/>
                  <a:gd name="connsiteY94" fmla="*/ 1256 h 10000"/>
                  <a:gd name="connsiteX95" fmla="*/ 3407 w 10000"/>
                  <a:gd name="connsiteY95" fmla="*/ 1256 h 10000"/>
                  <a:gd name="connsiteX96" fmla="*/ 3396 w 10000"/>
                  <a:gd name="connsiteY96" fmla="*/ 1227 h 10000"/>
                  <a:gd name="connsiteX97" fmla="*/ 3382 w 10000"/>
                  <a:gd name="connsiteY97" fmla="*/ 1227 h 10000"/>
                  <a:gd name="connsiteX98" fmla="*/ 3360 w 10000"/>
                  <a:gd name="connsiteY98" fmla="*/ 1221 h 10000"/>
                  <a:gd name="connsiteX99" fmla="*/ 3349 w 10000"/>
                  <a:gd name="connsiteY99" fmla="*/ 1231 h 10000"/>
                  <a:gd name="connsiteX100" fmla="*/ 3352 w 10000"/>
                  <a:gd name="connsiteY100" fmla="*/ 1247 h 10000"/>
                  <a:gd name="connsiteX101" fmla="*/ 3341 w 10000"/>
                  <a:gd name="connsiteY101" fmla="*/ 1237 h 10000"/>
                  <a:gd name="connsiteX102" fmla="*/ 3335 w 10000"/>
                  <a:gd name="connsiteY102" fmla="*/ 1231 h 10000"/>
                  <a:gd name="connsiteX103" fmla="*/ 3307 w 10000"/>
                  <a:gd name="connsiteY103" fmla="*/ 1227 h 10000"/>
                  <a:gd name="connsiteX104" fmla="*/ 3294 w 10000"/>
                  <a:gd name="connsiteY104" fmla="*/ 1221 h 10000"/>
                  <a:gd name="connsiteX105" fmla="*/ 3271 w 10000"/>
                  <a:gd name="connsiteY105" fmla="*/ 1211 h 10000"/>
                  <a:gd name="connsiteX106" fmla="*/ 3252 w 10000"/>
                  <a:gd name="connsiteY106" fmla="*/ 1195 h 10000"/>
                  <a:gd name="connsiteX107" fmla="*/ 3235 w 10000"/>
                  <a:gd name="connsiteY107" fmla="*/ 1195 h 10000"/>
                  <a:gd name="connsiteX108" fmla="*/ 3235 w 10000"/>
                  <a:gd name="connsiteY108" fmla="*/ 1205 h 10000"/>
                  <a:gd name="connsiteX109" fmla="*/ 3219 w 10000"/>
                  <a:gd name="connsiteY109" fmla="*/ 1231 h 10000"/>
                  <a:gd name="connsiteX110" fmla="*/ 3213 w 10000"/>
                  <a:gd name="connsiteY110" fmla="*/ 1231 h 10000"/>
                  <a:gd name="connsiteX111" fmla="*/ 3183 w 10000"/>
                  <a:gd name="connsiteY111" fmla="*/ 1221 h 10000"/>
                  <a:gd name="connsiteX112" fmla="*/ 3175 w 10000"/>
                  <a:gd name="connsiteY112" fmla="*/ 1227 h 10000"/>
                  <a:gd name="connsiteX113" fmla="*/ 3163 w 10000"/>
                  <a:gd name="connsiteY113" fmla="*/ 1237 h 10000"/>
                  <a:gd name="connsiteX114" fmla="*/ 3158 w 10000"/>
                  <a:gd name="connsiteY114" fmla="*/ 1260 h 10000"/>
                  <a:gd name="connsiteX115" fmla="*/ 3158 w 10000"/>
                  <a:gd name="connsiteY115" fmla="*/ 1276 h 10000"/>
                  <a:gd name="connsiteX116" fmla="*/ 3163 w 10000"/>
                  <a:gd name="connsiteY116" fmla="*/ 1295 h 10000"/>
                  <a:gd name="connsiteX117" fmla="*/ 3166 w 10000"/>
                  <a:gd name="connsiteY117" fmla="*/ 1308 h 10000"/>
                  <a:gd name="connsiteX118" fmla="*/ 3158 w 10000"/>
                  <a:gd name="connsiteY118" fmla="*/ 1315 h 10000"/>
                  <a:gd name="connsiteX119" fmla="*/ 3133 w 10000"/>
                  <a:gd name="connsiteY119" fmla="*/ 1299 h 10000"/>
                  <a:gd name="connsiteX120" fmla="*/ 3114 w 10000"/>
                  <a:gd name="connsiteY120" fmla="*/ 1276 h 10000"/>
                  <a:gd name="connsiteX121" fmla="*/ 3078 w 10000"/>
                  <a:gd name="connsiteY121" fmla="*/ 1240 h 10000"/>
                  <a:gd name="connsiteX122" fmla="*/ 3044 w 10000"/>
                  <a:gd name="connsiteY122" fmla="*/ 1227 h 10000"/>
                  <a:gd name="connsiteX123" fmla="*/ 3033 w 10000"/>
                  <a:gd name="connsiteY123" fmla="*/ 1231 h 10000"/>
                  <a:gd name="connsiteX124" fmla="*/ 3036 w 10000"/>
                  <a:gd name="connsiteY124" fmla="*/ 1256 h 10000"/>
                  <a:gd name="connsiteX125" fmla="*/ 3044 w 10000"/>
                  <a:gd name="connsiteY125" fmla="*/ 1266 h 10000"/>
                  <a:gd name="connsiteX126" fmla="*/ 3044 w 10000"/>
                  <a:gd name="connsiteY126" fmla="*/ 1276 h 10000"/>
                  <a:gd name="connsiteX127" fmla="*/ 3036 w 10000"/>
                  <a:gd name="connsiteY127" fmla="*/ 1276 h 10000"/>
                  <a:gd name="connsiteX128" fmla="*/ 3028 w 10000"/>
                  <a:gd name="connsiteY128" fmla="*/ 1266 h 10000"/>
                  <a:gd name="connsiteX129" fmla="*/ 3025 w 10000"/>
                  <a:gd name="connsiteY129" fmla="*/ 1256 h 10000"/>
                  <a:gd name="connsiteX130" fmla="*/ 3008 w 10000"/>
                  <a:gd name="connsiteY130" fmla="*/ 1205 h 10000"/>
                  <a:gd name="connsiteX131" fmla="*/ 3000 w 10000"/>
                  <a:gd name="connsiteY131" fmla="*/ 1192 h 10000"/>
                  <a:gd name="connsiteX132" fmla="*/ 2994 w 10000"/>
                  <a:gd name="connsiteY132" fmla="*/ 1176 h 10000"/>
                  <a:gd name="connsiteX133" fmla="*/ 2986 w 10000"/>
                  <a:gd name="connsiteY133" fmla="*/ 1182 h 10000"/>
                  <a:gd name="connsiteX134" fmla="*/ 2981 w 10000"/>
                  <a:gd name="connsiteY134" fmla="*/ 1192 h 10000"/>
                  <a:gd name="connsiteX135" fmla="*/ 2970 w 10000"/>
                  <a:gd name="connsiteY135" fmla="*/ 1201 h 10000"/>
                  <a:gd name="connsiteX136" fmla="*/ 2956 w 10000"/>
                  <a:gd name="connsiteY136" fmla="*/ 1218 h 10000"/>
                  <a:gd name="connsiteX137" fmla="*/ 2939 w 10000"/>
                  <a:gd name="connsiteY137" fmla="*/ 1240 h 10000"/>
                  <a:gd name="connsiteX138" fmla="*/ 2928 w 10000"/>
                  <a:gd name="connsiteY138" fmla="*/ 1247 h 10000"/>
                  <a:gd name="connsiteX139" fmla="*/ 2922 w 10000"/>
                  <a:gd name="connsiteY139" fmla="*/ 1250 h 10000"/>
                  <a:gd name="connsiteX140" fmla="*/ 2911 w 10000"/>
                  <a:gd name="connsiteY140" fmla="*/ 1250 h 10000"/>
                  <a:gd name="connsiteX141" fmla="*/ 2884 w 10000"/>
                  <a:gd name="connsiteY141" fmla="*/ 1247 h 10000"/>
                  <a:gd name="connsiteX142" fmla="*/ 2864 w 10000"/>
                  <a:gd name="connsiteY142" fmla="*/ 1237 h 10000"/>
                  <a:gd name="connsiteX143" fmla="*/ 2848 w 10000"/>
                  <a:gd name="connsiteY143" fmla="*/ 1231 h 10000"/>
                  <a:gd name="connsiteX144" fmla="*/ 2834 w 10000"/>
                  <a:gd name="connsiteY144" fmla="*/ 1227 h 10000"/>
                  <a:gd name="connsiteX145" fmla="*/ 2831 w 10000"/>
                  <a:gd name="connsiteY145" fmla="*/ 1227 h 10000"/>
                  <a:gd name="connsiteX146" fmla="*/ 2831 w 10000"/>
                  <a:gd name="connsiteY146" fmla="*/ 1221 h 10000"/>
                  <a:gd name="connsiteX147" fmla="*/ 2825 w 10000"/>
                  <a:gd name="connsiteY147" fmla="*/ 1205 h 10000"/>
                  <a:gd name="connsiteX148" fmla="*/ 2823 w 10000"/>
                  <a:gd name="connsiteY148" fmla="*/ 1192 h 10000"/>
                  <a:gd name="connsiteX149" fmla="*/ 2817 w 10000"/>
                  <a:gd name="connsiteY149" fmla="*/ 1182 h 10000"/>
                  <a:gd name="connsiteX150" fmla="*/ 2814 w 10000"/>
                  <a:gd name="connsiteY150" fmla="*/ 1176 h 10000"/>
                  <a:gd name="connsiteX151" fmla="*/ 2792 w 10000"/>
                  <a:gd name="connsiteY151" fmla="*/ 1172 h 10000"/>
                  <a:gd name="connsiteX152" fmla="*/ 2759 w 10000"/>
                  <a:gd name="connsiteY152" fmla="*/ 1156 h 10000"/>
                  <a:gd name="connsiteX153" fmla="*/ 2734 w 10000"/>
                  <a:gd name="connsiteY153" fmla="*/ 1143 h 10000"/>
                  <a:gd name="connsiteX154" fmla="*/ 2695 w 10000"/>
                  <a:gd name="connsiteY154" fmla="*/ 1124 h 10000"/>
                  <a:gd name="connsiteX155" fmla="*/ 2670 w 10000"/>
                  <a:gd name="connsiteY155" fmla="*/ 1108 h 10000"/>
                  <a:gd name="connsiteX156" fmla="*/ 2645 w 10000"/>
                  <a:gd name="connsiteY156" fmla="*/ 1091 h 10000"/>
                  <a:gd name="connsiteX157" fmla="*/ 2618 w 10000"/>
                  <a:gd name="connsiteY157" fmla="*/ 1088 h 10000"/>
                  <a:gd name="connsiteX158" fmla="*/ 2576 w 10000"/>
                  <a:gd name="connsiteY158" fmla="*/ 1088 h 10000"/>
                  <a:gd name="connsiteX159" fmla="*/ 2551 w 10000"/>
                  <a:gd name="connsiteY159" fmla="*/ 1091 h 10000"/>
                  <a:gd name="connsiteX160" fmla="*/ 2521 w 10000"/>
                  <a:gd name="connsiteY160" fmla="*/ 1098 h 10000"/>
                  <a:gd name="connsiteX161" fmla="*/ 2493 w 10000"/>
                  <a:gd name="connsiteY161" fmla="*/ 1104 h 10000"/>
                  <a:gd name="connsiteX162" fmla="*/ 2468 w 10000"/>
                  <a:gd name="connsiteY162" fmla="*/ 1108 h 10000"/>
                  <a:gd name="connsiteX163" fmla="*/ 2404 w 10000"/>
                  <a:gd name="connsiteY163" fmla="*/ 1124 h 10000"/>
                  <a:gd name="connsiteX164" fmla="*/ 2366 w 10000"/>
                  <a:gd name="connsiteY164" fmla="*/ 1133 h 10000"/>
                  <a:gd name="connsiteX165" fmla="*/ 2346 w 10000"/>
                  <a:gd name="connsiteY165" fmla="*/ 1137 h 10000"/>
                  <a:gd name="connsiteX166" fmla="*/ 2294 w 10000"/>
                  <a:gd name="connsiteY166" fmla="*/ 1146 h 10000"/>
                  <a:gd name="connsiteX167" fmla="*/ 2249 w 10000"/>
                  <a:gd name="connsiteY167" fmla="*/ 1156 h 10000"/>
                  <a:gd name="connsiteX168" fmla="*/ 2230 w 10000"/>
                  <a:gd name="connsiteY168" fmla="*/ 1156 h 10000"/>
                  <a:gd name="connsiteX169" fmla="*/ 2222 w 10000"/>
                  <a:gd name="connsiteY169" fmla="*/ 1163 h 10000"/>
                  <a:gd name="connsiteX170" fmla="*/ 2194 w 10000"/>
                  <a:gd name="connsiteY170" fmla="*/ 1163 h 10000"/>
                  <a:gd name="connsiteX171" fmla="*/ 2172 w 10000"/>
                  <a:gd name="connsiteY171" fmla="*/ 1163 h 10000"/>
                  <a:gd name="connsiteX172" fmla="*/ 2147 w 10000"/>
                  <a:gd name="connsiteY172" fmla="*/ 1166 h 10000"/>
                  <a:gd name="connsiteX173" fmla="*/ 2108 w 10000"/>
                  <a:gd name="connsiteY173" fmla="*/ 1166 h 10000"/>
                  <a:gd name="connsiteX174" fmla="*/ 2083 w 10000"/>
                  <a:gd name="connsiteY174" fmla="*/ 1156 h 10000"/>
                  <a:gd name="connsiteX175" fmla="*/ 2042 w 10000"/>
                  <a:gd name="connsiteY175" fmla="*/ 1143 h 10000"/>
                  <a:gd name="connsiteX176" fmla="*/ 2011 w 10000"/>
                  <a:gd name="connsiteY176" fmla="*/ 1143 h 10000"/>
                  <a:gd name="connsiteX177" fmla="*/ 1994 w 10000"/>
                  <a:gd name="connsiteY177" fmla="*/ 1146 h 10000"/>
                  <a:gd name="connsiteX178" fmla="*/ 1967 w 10000"/>
                  <a:gd name="connsiteY178" fmla="*/ 1156 h 10000"/>
                  <a:gd name="connsiteX179" fmla="*/ 1903 w 10000"/>
                  <a:gd name="connsiteY179" fmla="*/ 1176 h 10000"/>
                  <a:gd name="connsiteX180" fmla="*/ 1873 w 10000"/>
                  <a:gd name="connsiteY180" fmla="*/ 1182 h 10000"/>
                  <a:gd name="connsiteX181" fmla="*/ 1850 w 10000"/>
                  <a:gd name="connsiteY181" fmla="*/ 1185 h 10000"/>
                  <a:gd name="connsiteX182" fmla="*/ 1842 w 10000"/>
                  <a:gd name="connsiteY182" fmla="*/ 1192 h 10000"/>
                  <a:gd name="connsiteX183" fmla="*/ 1823 w 10000"/>
                  <a:gd name="connsiteY183" fmla="*/ 1195 h 10000"/>
                  <a:gd name="connsiteX184" fmla="*/ 1814 w 10000"/>
                  <a:gd name="connsiteY184" fmla="*/ 1201 h 10000"/>
                  <a:gd name="connsiteX185" fmla="*/ 1792 w 10000"/>
                  <a:gd name="connsiteY185" fmla="*/ 1218 h 10000"/>
                  <a:gd name="connsiteX186" fmla="*/ 1767 w 10000"/>
                  <a:gd name="connsiteY186" fmla="*/ 1231 h 10000"/>
                  <a:gd name="connsiteX187" fmla="*/ 1717 w 10000"/>
                  <a:gd name="connsiteY187" fmla="*/ 1266 h 10000"/>
                  <a:gd name="connsiteX188" fmla="*/ 1695 w 10000"/>
                  <a:gd name="connsiteY188" fmla="*/ 1279 h 10000"/>
                  <a:gd name="connsiteX189" fmla="*/ 1654 w 10000"/>
                  <a:gd name="connsiteY189" fmla="*/ 1308 h 10000"/>
                  <a:gd name="connsiteX190" fmla="*/ 1620 w 10000"/>
                  <a:gd name="connsiteY190" fmla="*/ 1334 h 10000"/>
                  <a:gd name="connsiteX191" fmla="*/ 1590 w 10000"/>
                  <a:gd name="connsiteY191" fmla="*/ 1360 h 10000"/>
                  <a:gd name="connsiteX192" fmla="*/ 1565 w 10000"/>
                  <a:gd name="connsiteY192" fmla="*/ 1380 h 10000"/>
                  <a:gd name="connsiteX193" fmla="*/ 1532 w 10000"/>
                  <a:gd name="connsiteY193" fmla="*/ 1402 h 10000"/>
                  <a:gd name="connsiteX194" fmla="*/ 1501 w 10000"/>
                  <a:gd name="connsiteY194" fmla="*/ 1418 h 10000"/>
                  <a:gd name="connsiteX195" fmla="*/ 1460 w 10000"/>
                  <a:gd name="connsiteY195" fmla="*/ 1438 h 10000"/>
                  <a:gd name="connsiteX196" fmla="*/ 1435 w 10000"/>
                  <a:gd name="connsiteY196" fmla="*/ 1454 h 10000"/>
                  <a:gd name="connsiteX197" fmla="*/ 1421 w 10000"/>
                  <a:gd name="connsiteY197" fmla="*/ 1464 h 10000"/>
                  <a:gd name="connsiteX198" fmla="*/ 1380 w 10000"/>
                  <a:gd name="connsiteY198" fmla="*/ 1473 h 10000"/>
                  <a:gd name="connsiteX199" fmla="*/ 1324 w 10000"/>
                  <a:gd name="connsiteY199" fmla="*/ 1477 h 10000"/>
                  <a:gd name="connsiteX200" fmla="*/ 1274 w 10000"/>
                  <a:gd name="connsiteY200" fmla="*/ 1483 h 10000"/>
                  <a:gd name="connsiteX201" fmla="*/ 1244 w 10000"/>
                  <a:gd name="connsiteY201" fmla="*/ 1486 h 10000"/>
                  <a:gd name="connsiteX202" fmla="*/ 1233 w 10000"/>
                  <a:gd name="connsiteY202" fmla="*/ 1486 h 10000"/>
                  <a:gd name="connsiteX203" fmla="*/ 1197 w 10000"/>
                  <a:gd name="connsiteY203" fmla="*/ 1493 h 10000"/>
                  <a:gd name="connsiteX204" fmla="*/ 1180 w 10000"/>
                  <a:gd name="connsiteY204" fmla="*/ 1496 h 10000"/>
                  <a:gd name="connsiteX205" fmla="*/ 1169 w 10000"/>
                  <a:gd name="connsiteY205" fmla="*/ 1496 h 10000"/>
                  <a:gd name="connsiteX206" fmla="*/ 1161 w 10000"/>
                  <a:gd name="connsiteY206" fmla="*/ 1503 h 10000"/>
                  <a:gd name="connsiteX207" fmla="*/ 1155 w 10000"/>
                  <a:gd name="connsiteY207" fmla="*/ 1503 h 10000"/>
                  <a:gd name="connsiteX208" fmla="*/ 501 w 10000"/>
                  <a:gd name="connsiteY208" fmla="*/ 2277 h 10000"/>
                  <a:gd name="connsiteX209" fmla="*/ 396 w 10000"/>
                  <a:gd name="connsiteY209" fmla="*/ 2532 h 10000"/>
                  <a:gd name="connsiteX210" fmla="*/ 324 w 10000"/>
                  <a:gd name="connsiteY210" fmla="*/ 2759 h 10000"/>
                  <a:gd name="connsiteX211" fmla="*/ 274 w 10000"/>
                  <a:gd name="connsiteY211" fmla="*/ 2866 h 10000"/>
                  <a:gd name="connsiteX212" fmla="*/ 202 w 10000"/>
                  <a:gd name="connsiteY212" fmla="*/ 3008 h 10000"/>
                  <a:gd name="connsiteX213" fmla="*/ 211 w 10000"/>
                  <a:gd name="connsiteY213" fmla="*/ 3177 h 10000"/>
                  <a:gd name="connsiteX214" fmla="*/ 235 w 10000"/>
                  <a:gd name="connsiteY214" fmla="*/ 3368 h 10000"/>
                  <a:gd name="connsiteX215" fmla="*/ 266 w 10000"/>
                  <a:gd name="connsiteY215" fmla="*/ 3595 h 10000"/>
                  <a:gd name="connsiteX216" fmla="*/ 299 w 10000"/>
                  <a:gd name="connsiteY216" fmla="*/ 3831 h 10000"/>
                  <a:gd name="connsiteX217" fmla="*/ 305 w 10000"/>
                  <a:gd name="connsiteY217" fmla="*/ 3863 h 10000"/>
                  <a:gd name="connsiteX218" fmla="*/ 341 w 10000"/>
                  <a:gd name="connsiteY218" fmla="*/ 3941 h 10000"/>
                  <a:gd name="connsiteX219" fmla="*/ 186 w 10000"/>
                  <a:gd name="connsiteY219" fmla="*/ 3935 h 10000"/>
                  <a:gd name="connsiteX220" fmla="*/ 30 w 10000"/>
                  <a:gd name="connsiteY220" fmla="*/ 3925 h 10000"/>
                  <a:gd name="connsiteX221" fmla="*/ 0 w 10000"/>
                  <a:gd name="connsiteY221" fmla="*/ 4054 h 10000"/>
                  <a:gd name="connsiteX222" fmla="*/ 14 w 10000"/>
                  <a:gd name="connsiteY222" fmla="*/ 4152 h 10000"/>
                  <a:gd name="connsiteX223" fmla="*/ 22 w 10000"/>
                  <a:gd name="connsiteY223" fmla="*/ 4242 h 10000"/>
                  <a:gd name="connsiteX224" fmla="*/ 30 w 10000"/>
                  <a:gd name="connsiteY224" fmla="*/ 4291 h 10000"/>
                  <a:gd name="connsiteX225" fmla="*/ 102 w 10000"/>
                  <a:gd name="connsiteY225" fmla="*/ 4271 h 10000"/>
                  <a:gd name="connsiteX226" fmla="*/ 155 w 10000"/>
                  <a:gd name="connsiteY226" fmla="*/ 4262 h 10000"/>
                  <a:gd name="connsiteX227" fmla="*/ 410 w 10000"/>
                  <a:gd name="connsiteY227" fmla="*/ 4255 h 10000"/>
                  <a:gd name="connsiteX228" fmla="*/ 418 w 10000"/>
                  <a:gd name="connsiteY228" fmla="*/ 4385 h 10000"/>
                  <a:gd name="connsiteX229" fmla="*/ 429 w 10000"/>
                  <a:gd name="connsiteY229" fmla="*/ 4543 h 10000"/>
                  <a:gd name="connsiteX230" fmla="*/ 443 w 10000"/>
                  <a:gd name="connsiteY230" fmla="*/ 4585 h 10000"/>
                  <a:gd name="connsiteX231" fmla="*/ 465 w 10000"/>
                  <a:gd name="connsiteY231" fmla="*/ 4611 h 10000"/>
                  <a:gd name="connsiteX232" fmla="*/ 468 w 10000"/>
                  <a:gd name="connsiteY232" fmla="*/ 4621 h 10000"/>
                  <a:gd name="connsiteX233" fmla="*/ 474 w 10000"/>
                  <a:gd name="connsiteY233" fmla="*/ 4679 h 10000"/>
                  <a:gd name="connsiteX234" fmla="*/ 554 w 10000"/>
                  <a:gd name="connsiteY234" fmla="*/ 4738 h 10000"/>
                  <a:gd name="connsiteX235" fmla="*/ 637 w 10000"/>
                  <a:gd name="connsiteY235" fmla="*/ 4809 h 10000"/>
                  <a:gd name="connsiteX236" fmla="*/ 704 w 10000"/>
                  <a:gd name="connsiteY236" fmla="*/ 4851 h 10000"/>
                  <a:gd name="connsiteX237" fmla="*/ 740 w 10000"/>
                  <a:gd name="connsiteY237" fmla="*/ 4893 h 10000"/>
                  <a:gd name="connsiteX238" fmla="*/ 756 w 10000"/>
                  <a:gd name="connsiteY238" fmla="*/ 4896 h 10000"/>
                  <a:gd name="connsiteX239" fmla="*/ 767 w 10000"/>
                  <a:gd name="connsiteY239" fmla="*/ 4880 h 10000"/>
                  <a:gd name="connsiteX240" fmla="*/ 806 w 10000"/>
                  <a:gd name="connsiteY240" fmla="*/ 4945 h 10000"/>
                  <a:gd name="connsiteX241" fmla="*/ 886 w 10000"/>
                  <a:gd name="connsiteY241" fmla="*/ 5078 h 10000"/>
                  <a:gd name="connsiteX242" fmla="*/ 911 w 10000"/>
                  <a:gd name="connsiteY242" fmla="*/ 5130 h 10000"/>
                  <a:gd name="connsiteX243" fmla="*/ 920 w 10000"/>
                  <a:gd name="connsiteY243" fmla="*/ 5191 h 10000"/>
                  <a:gd name="connsiteX244" fmla="*/ 920 w 10000"/>
                  <a:gd name="connsiteY244" fmla="*/ 5220 h 10000"/>
                  <a:gd name="connsiteX245" fmla="*/ 911 w 10000"/>
                  <a:gd name="connsiteY245" fmla="*/ 5314 h 10000"/>
                  <a:gd name="connsiteX246" fmla="*/ 898 w 10000"/>
                  <a:gd name="connsiteY246" fmla="*/ 5369 h 10000"/>
                  <a:gd name="connsiteX247" fmla="*/ 895 w 10000"/>
                  <a:gd name="connsiteY247" fmla="*/ 5385 h 10000"/>
                  <a:gd name="connsiteX248" fmla="*/ 895 w 10000"/>
                  <a:gd name="connsiteY248" fmla="*/ 5405 h 10000"/>
                  <a:gd name="connsiteX249" fmla="*/ 898 w 10000"/>
                  <a:gd name="connsiteY249" fmla="*/ 5434 h 10000"/>
                  <a:gd name="connsiteX250" fmla="*/ 911 w 10000"/>
                  <a:gd name="connsiteY250" fmla="*/ 5463 h 10000"/>
                  <a:gd name="connsiteX251" fmla="*/ 920 w 10000"/>
                  <a:gd name="connsiteY251" fmla="*/ 5492 h 10000"/>
                  <a:gd name="connsiteX252" fmla="*/ 934 w 10000"/>
                  <a:gd name="connsiteY252" fmla="*/ 5518 h 10000"/>
                  <a:gd name="connsiteX253" fmla="*/ 1169 w 10000"/>
                  <a:gd name="connsiteY253" fmla="*/ 5738 h 10000"/>
                  <a:gd name="connsiteX254" fmla="*/ 1188 w 10000"/>
                  <a:gd name="connsiteY254" fmla="*/ 5755 h 10000"/>
                  <a:gd name="connsiteX255" fmla="*/ 1216 w 10000"/>
                  <a:gd name="connsiteY255" fmla="*/ 5758 h 10000"/>
                  <a:gd name="connsiteX256" fmla="*/ 1313 w 10000"/>
                  <a:gd name="connsiteY256" fmla="*/ 5774 h 10000"/>
                  <a:gd name="connsiteX257" fmla="*/ 1349 w 10000"/>
                  <a:gd name="connsiteY257" fmla="*/ 5787 h 10000"/>
                  <a:gd name="connsiteX258" fmla="*/ 1393 w 10000"/>
                  <a:gd name="connsiteY258" fmla="*/ 5793 h 10000"/>
                  <a:gd name="connsiteX259" fmla="*/ 1393 w 10000"/>
                  <a:gd name="connsiteY259" fmla="*/ 5797 h 10000"/>
                  <a:gd name="connsiteX260" fmla="*/ 1421 w 10000"/>
                  <a:gd name="connsiteY260" fmla="*/ 5810 h 10000"/>
                  <a:gd name="connsiteX261" fmla="*/ 1446 w 10000"/>
                  <a:gd name="connsiteY261" fmla="*/ 5829 h 10000"/>
                  <a:gd name="connsiteX262" fmla="*/ 1460 w 10000"/>
                  <a:gd name="connsiteY262" fmla="*/ 5842 h 10000"/>
                  <a:gd name="connsiteX263" fmla="*/ 1476 w 10000"/>
                  <a:gd name="connsiteY263" fmla="*/ 5848 h 10000"/>
                  <a:gd name="connsiteX264" fmla="*/ 1501 w 10000"/>
                  <a:gd name="connsiteY264" fmla="*/ 5852 h 10000"/>
                  <a:gd name="connsiteX265" fmla="*/ 1532 w 10000"/>
                  <a:gd name="connsiteY265" fmla="*/ 5887 h 10000"/>
                  <a:gd name="connsiteX266" fmla="*/ 1565 w 10000"/>
                  <a:gd name="connsiteY266" fmla="*/ 5942 h 10000"/>
                  <a:gd name="connsiteX267" fmla="*/ 1587 w 10000"/>
                  <a:gd name="connsiteY267" fmla="*/ 5972 h 10000"/>
                  <a:gd name="connsiteX268" fmla="*/ 1612 w 10000"/>
                  <a:gd name="connsiteY268" fmla="*/ 5955 h 10000"/>
                  <a:gd name="connsiteX269" fmla="*/ 1679 w 10000"/>
                  <a:gd name="connsiteY269" fmla="*/ 6049 h 10000"/>
                  <a:gd name="connsiteX270" fmla="*/ 1720 w 10000"/>
                  <a:gd name="connsiteY270" fmla="*/ 6108 h 10000"/>
                  <a:gd name="connsiteX271" fmla="*/ 1751 w 10000"/>
                  <a:gd name="connsiteY271" fmla="*/ 6133 h 10000"/>
                  <a:gd name="connsiteX272" fmla="*/ 1792 w 10000"/>
                  <a:gd name="connsiteY272" fmla="*/ 6169 h 10000"/>
                  <a:gd name="connsiteX273" fmla="*/ 1801 w 10000"/>
                  <a:gd name="connsiteY273" fmla="*/ 6172 h 10000"/>
                  <a:gd name="connsiteX274" fmla="*/ 1814 w 10000"/>
                  <a:gd name="connsiteY274" fmla="*/ 6286 h 10000"/>
                  <a:gd name="connsiteX275" fmla="*/ 1817 w 10000"/>
                  <a:gd name="connsiteY275" fmla="*/ 6331 h 10000"/>
                  <a:gd name="connsiteX276" fmla="*/ 1809 w 10000"/>
                  <a:gd name="connsiteY276" fmla="*/ 6444 h 10000"/>
                  <a:gd name="connsiteX277" fmla="*/ 1801 w 10000"/>
                  <a:gd name="connsiteY277" fmla="*/ 6499 h 10000"/>
                  <a:gd name="connsiteX278" fmla="*/ 1781 w 10000"/>
                  <a:gd name="connsiteY278" fmla="*/ 6522 h 10000"/>
                  <a:gd name="connsiteX279" fmla="*/ 1773 w 10000"/>
                  <a:gd name="connsiteY279" fmla="*/ 6541 h 10000"/>
                  <a:gd name="connsiteX280" fmla="*/ 1762 w 10000"/>
                  <a:gd name="connsiteY280" fmla="*/ 6571 h 10000"/>
                  <a:gd name="connsiteX281" fmla="*/ 1767 w 10000"/>
                  <a:gd name="connsiteY281" fmla="*/ 6622 h 10000"/>
                  <a:gd name="connsiteX282" fmla="*/ 1767 w 10000"/>
                  <a:gd name="connsiteY282" fmla="*/ 6665 h 10000"/>
                  <a:gd name="connsiteX283" fmla="*/ 1767 w 10000"/>
                  <a:gd name="connsiteY283" fmla="*/ 6694 h 10000"/>
                  <a:gd name="connsiteX284" fmla="*/ 1776 w 10000"/>
                  <a:gd name="connsiteY284" fmla="*/ 6726 h 10000"/>
                  <a:gd name="connsiteX285" fmla="*/ 1776 w 10000"/>
                  <a:gd name="connsiteY285" fmla="*/ 6745 h 10000"/>
                  <a:gd name="connsiteX286" fmla="*/ 1767 w 10000"/>
                  <a:gd name="connsiteY286" fmla="*/ 6765 h 10000"/>
                  <a:gd name="connsiteX287" fmla="*/ 1762 w 10000"/>
                  <a:gd name="connsiteY287" fmla="*/ 6804 h 10000"/>
                  <a:gd name="connsiteX288" fmla="*/ 1753 w 10000"/>
                  <a:gd name="connsiteY288" fmla="*/ 6839 h 10000"/>
                  <a:gd name="connsiteX289" fmla="*/ 1742 w 10000"/>
                  <a:gd name="connsiteY289" fmla="*/ 6849 h 10000"/>
                  <a:gd name="connsiteX290" fmla="*/ 1726 w 10000"/>
                  <a:gd name="connsiteY290" fmla="*/ 6849 h 10000"/>
                  <a:gd name="connsiteX291" fmla="*/ 1712 w 10000"/>
                  <a:gd name="connsiteY291" fmla="*/ 6852 h 10000"/>
                  <a:gd name="connsiteX292" fmla="*/ 1640 w 10000"/>
                  <a:gd name="connsiteY292" fmla="*/ 6953 h 10000"/>
                  <a:gd name="connsiteX293" fmla="*/ 1493 w 10000"/>
                  <a:gd name="connsiteY293" fmla="*/ 7105 h 10000"/>
                  <a:gd name="connsiteX294" fmla="*/ 1490 w 10000"/>
                  <a:gd name="connsiteY294" fmla="*/ 7124 h 10000"/>
                  <a:gd name="connsiteX295" fmla="*/ 1468 w 10000"/>
                  <a:gd name="connsiteY295" fmla="*/ 7137 h 10000"/>
                  <a:gd name="connsiteX296" fmla="*/ 1454 w 10000"/>
                  <a:gd name="connsiteY296" fmla="*/ 7144 h 10000"/>
                  <a:gd name="connsiteX297" fmla="*/ 1452 w 10000"/>
                  <a:gd name="connsiteY297" fmla="*/ 7157 h 10000"/>
                  <a:gd name="connsiteX298" fmla="*/ 1446 w 10000"/>
                  <a:gd name="connsiteY298" fmla="*/ 7199 h 10000"/>
                  <a:gd name="connsiteX299" fmla="*/ 1476 w 10000"/>
                  <a:gd name="connsiteY299" fmla="*/ 7247 h 10000"/>
                  <a:gd name="connsiteX300" fmla="*/ 1501 w 10000"/>
                  <a:gd name="connsiteY300" fmla="*/ 7270 h 10000"/>
                  <a:gd name="connsiteX301" fmla="*/ 1518 w 10000"/>
                  <a:gd name="connsiteY301" fmla="*/ 7286 h 10000"/>
                  <a:gd name="connsiteX302" fmla="*/ 1524 w 10000"/>
                  <a:gd name="connsiteY302" fmla="*/ 7306 h 10000"/>
                  <a:gd name="connsiteX303" fmla="*/ 1540 w 10000"/>
                  <a:gd name="connsiteY303" fmla="*/ 7322 h 10000"/>
                  <a:gd name="connsiteX304" fmla="*/ 1565 w 10000"/>
                  <a:gd name="connsiteY304" fmla="*/ 7325 h 10000"/>
                  <a:gd name="connsiteX305" fmla="*/ 1590 w 10000"/>
                  <a:gd name="connsiteY305" fmla="*/ 7332 h 10000"/>
                  <a:gd name="connsiteX306" fmla="*/ 1615 w 10000"/>
                  <a:gd name="connsiteY306" fmla="*/ 7345 h 10000"/>
                  <a:gd name="connsiteX307" fmla="*/ 1662 w 10000"/>
                  <a:gd name="connsiteY307" fmla="*/ 7370 h 10000"/>
                  <a:gd name="connsiteX308" fmla="*/ 1670 w 10000"/>
                  <a:gd name="connsiteY308" fmla="*/ 7351 h 10000"/>
                  <a:gd name="connsiteX309" fmla="*/ 1726 w 10000"/>
                  <a:gd name="connsiteY309" fmla="*/ 7354 h 10000"/>
                  <a:gd name="connsiteX310" fmla="*/ 1726 w 10000"/>
                  <a:gd name="connsiteY310" fmla="*/ 7400 h 10000"/>
                  <a:gd name="connsiteX311" fmla="*/ 1773 w 10000"/>
                  <a:gd name="connsiteY311" fmla="*/ 7409 h 10000"/>
                  <a:gd name="connsiteX312" fmla="*/ 1806 w 10000"/>
                  <a:gd name="connsiteY312" fmla="*/ 7416 h 10000"/>
                  <a:gd name="connsiteX313" fmla="*/ 1839 w 10000"/>
                  <a:gd name="connsiteY313" fmla="*/ 7403 h 10000"/>
                  <a:gd name="connsiteX314" fmla="*/ 1886 w 10000"/>
                  <a:gd name="connsiteY314" fmla="*/ 7403 h 10000"/>
                  <a:gd name="connsiteX315" fmla="*/ 1898 w 10000"/>
                  <a:gd name="connsiteY315" fmla="*/ 7403 h 10000"/>
                  <a:gd name="connsiteX316" fmla="*/ 1914 w 10000"/>
                  <a:gd name="connsiteY316" fmla="*/ 7494 h 10000"/>
                  <a:gd name="connsiteX317" fmla="*/ 1895 w 10000"/>
                  <a:gd name="connsiteY317" fmla="*/ 7523 h 10000"/>
                  <a:gd name="connsiteX318" fmla="*/ 1825 w 10000"/>
                  <a:gd name="connsiteY318" fmla="*/ 7617 h 10000"/>
                  <a:gd name="connsiteX319" fmla="*/ 1776 w 10000"/>
                  <a:gd name="connsiteY319" fmla="*/ 7691 h 10000"/>
                  <a:gd name="connsiteX320" fmla="*/ 1781 w 10000"/>
                  <a:gd name="connsiteY320" fmla="*/ 7723 h 10000"/>
                  <a:gd name="connsiteX321" fmla="*/ 1767 w 10000"/>
                  <a:gd name="connsiteY321" fmla="*/ 7759 h 10000"/>
                  <a:gd name="connsiteX322" fmla="*/ 1762 w 10000"/>
                  <a:gd name="connsiteY322" fmla="*/ 7817 h 10000"/>
                  <a:gd name="connsiteX323" fmla="*/ 1762 w 10000"/>
                  <a:gd name="connsiteY323" fmla="*/ 7856 h 10000"/>
                  <a:gd name="connsiteX324" fmla="*/ 1776 w 10000"/>
                  <a:gd name="connsiteY324" fmla="*/ 7892 h 10000"/>
                  <a:gd name="connsiteX325" fmla="*/ 1784 w 10000"/>
                  <a:gd name="connsiteY325" fmla="*/ 7902 h 10000"/>
                  <a:gd name="connsiteX326" fmla="*/ 1801 w 10000"/>
                  <a:gd name="connsiteY326" fmla="*/ 7908 h 10000"/>
                  <a:gd name="connsiteX327" fmla="*/ 1809 w 10000"/>
                  <a:gd name="connsiteY327" fmla="*/ 7911 h 10000"/>
                  <a:gd name="connsiteX328" fmla="*/ 1801 w 10000"/>
                  <a:gd name="connsiteY328" fmla="*/ 7940 h 10000"/>
                  <a:gd name="connsiteX329" fmla="*/ 1798 w 10000"/>
                  <a:gd name="connsiteY329" fmla="*/ 7979 h 10000"/>
                  <a:gd name="connsiteX330" fmla="*/ 1806 w 10000"/>
                  <a:gd name="connsiteY330" fmla="*/ 8002 h 10000"/>
                  <a:gd name="connsiteX331" fmla="*/ 1823 w 10000"/>
                  <a:gd name="connsiteY331" fmla="*/ 8021 h 10000"/>
                  <a:gd name="connsiteX332" fmla="*/ 1834 w 10000"/>
                  <a:gd name="connsiteY332" fmla="*/ 8044 h 10000"/>
                  <a:gd name="connsiteX333" fmla="*/ 1839 w 10000"/>
                  <a:gd name="connsiteY333" fmla="*/ 8073 h 10000"/>
                  <a:gd name="connsiteX334" fmla="*/ 1842 w 10000"/>
                  <a:gd name="connsiteY334" fmla="*/ 8106 h 10000"/>
                  <a:gd name="connsiteX335" fmla="*/ 1839 w 10000"/>
                  <a:gd name="connsiteY335" fmla="*/ 8144 h 10000"/>
                  <a:gd name="connsiteX336" fmla="*/ 1856 w 10000"/>
                  <a:gd name="connsiteY336" fmla="*/ 8164 h 10000"/>
                  <a:gd name="connsiteX337" fmla="*/ 1886 w 10000"/>
                  <a:gd name="connsiteY337" fmla="*/ 8193 h 10000"/>
                  <a:gd name="connsiteX338" fmla="*/ 1922 w 10000"/>
                  <a:gd name="connsiteY338" fmla="*/ 8206 h 10000"/>
                  <a:gd name="connsiteX339" fmla="*/ 1967 w 10000"/>
                  <a:gd name="connsiteY339" fmla="*/ 8203 h 10000"/>
                  <a:gd name="connsiteX340" fmla="*/ 1986 w 10000"/>
                  <a:gd name="connsiteY340" fmla="*/ 8212 h 10000"/>
                  <a:gd name="connsiteX341" fmla="*/ 2000 w 10000"/>
                  <a:gd name="connsiteY341" fmla="*/ 8232 h 10000"/>
                  <a:gd name="connsiteX342" fmla="*/ 2033 w 10000"/>
                  <a:gd name="connsiteY342" fmla="*/ 8258 h 10000"/>
                  <a:gd name="connsiteX343" fmla="*/ 2050 w 10000"/>
                  <a:gd name="connsiteY343" fmla="*/ 8271 h 10000"/>
                  <a:gd name="connsiteX344" fmla="*/ 2089 w 10000"/>
                  <a:gd name="connsiteY344" fmla="*/ 8280 h 10000"/>
                  <a:gd name="connsiteX345" fmla="*/ 2122 w 10000"/>
                  <a:gd name="connsiteY345" fmla="*/ 8300 h 10000"/>
                  <a:gd name="connsiteX346" fmla="*/ 2163 w 10000"/>
                  <a:gd name="connsiteY346" fmla="*/ 8332 h 10000"/>
                  <a:gd name="connsiteX347" fmla="*/ 2172 w 10000"/>
                  <a:gd name="connsiteY347" fmla="*/ 8335 h 10000"/>
                  <a:gd name="connsiteX348" fmla="*/ 2177 w 10000"/>
                  <a:gd name="connsiteY348" fmla="*/ 8345 h 10000"/>
                  <a:gd name="connsiteX349" fmla="*/ 2163 w 10000"/>
                  <a:gd name="connsiteY349" fmla="*/ 8371 h 10000"/>
                  <a:gd name="connsiteX350" fmla="*/ 2139 w 10000"/>
                  <a:gd name="connsiteY350" fmla="*/ 8423 h 10000"/>
                  <a:gd name="connsiteX351" fmla="*/ 2130 w 10000"/>
                  <a:gd name="connsiteY351" fmla="*/ 8439 h 10000"/>
                  <a:gd name="connsiteX352" fmla="*/ 2105 w 10000"/>
                  <a:gd name="connsiteY352" fmla="*/ 8446 h 10000"/>
                  <a:gd name="connsiteX353" fmla="*/ 2080 w 10000"/>
                  <a:gd name="connsiteY353" fmla="*/ 8449 h 10000"/>
                  <a:gd name="connsiteX354" fmla="*/ 2075 w 10000"/>
                  <a:gd name="connsiteY354" fmla="*/ 8459 h 10000"/>
                  <a:gd name="connsiteX355" fmla="*/ 2072 w 10000"/>
                  <a:gd name="connsiteY355" fmla="*/ 8475 h 10000"/>
                  <a:gd name="connsiteX356" fmla="*/ 2080 w 10000"/>
                  <a:gd name="connsiteY356" fmla="*/ 8484 h 10000"/>
                  <a:gd name="connsiteX357" fmla="*/ 2100 w 10000"/>
                  <a:gd name="connsiteY357" fmla="*/ 8475 h 10000"/>
                  <a:gd name="connsiteX358" fmla="*/ 2141 w 10000"/>
                  <a:gd name="connsiteY358" fmla="*/ 8478 h 10000"/>
                  <a:gd name="connsiteX359" fmla="*/ 2172 w 10000"/>
                  <a:gd name="connsiteY359" fmla="*/ 8475 h 10000"/>
                  <a:gd name="connsiteX360" fmla="*/ 2188 w 10000"/>
                  <a:gd name="connsiteY360" fmla="*/ 8475 h 10000"/>
                  <a:gd name="connsiteX361" fmla="*/ 2222 w 10000"/>
                  <a:gd name="connsiteY361" fmla="*/ 8497 h 10000"/>
                  <a:gd name="connsiteX362" fmla="*/ 2252 w 10000"/>
                  <a:gd name="connsiteY362" fmla="*/ 8514 h 10000"/>
                  <a:gd name="connsiteX363" fmla="*/ 2274 w 10000"/>
                  <a:gd name="connsiteY363" fmla="*/ 8514 h 10000"/>
                  <a:gd name="connsiteX364" fmla="*/ 2299 w 10000"/>
                  <a:gd name="connsiteY364" fmla="*/ 8504 h 10000"/>
                  <a:gd name="connsiteX365" fmla="*/ 2310 w 10000"/>
                  <a:gd name="connsiteY365" fmla="*/ 8504 h 10000"/>
                  <a:gd name="connsiteX366" fmla="*/ 2319 w 10000"/>
                  <a:gd name="connsiteY366" fmla="*/ 8484 h 10000"/>
                  <a:gd name="connsiteX367" fmla="*/ 2338 w 10000"/>
                  <a:gd name="connsiteY367" fmla="*/ 8494 h 10000"/>
                  <a:gd name="connsiteX368" fmla="*/ 2338 w 10000"/>
                  <a:gd name="connsiteY368" fmla="*/ 8552 h 10000"/>
                  <a:gd name="connsiteX369" fmla="*/ 2366 w 10000"/>
                  <a:gd name="connsiteY369" fmla="*/ 8572 h 10000"/>
                  <a:gd name="connsiteX370" fmla="*/ 2382 w 10000"/>
                  <a:gd name="connsiteY370" fmla="*/ 8582 h 10000"/>
                  <a:gd name="connsiteX371" fmla="*/ 2435 w 10000"/>
                  <a:gd name="connsiteY371" fmla="*/ 8552 h 10000"/>
                  <a:gd name="connsiteX372" fmla="*/ 2443 w 10000"/>
                  <a:gd name="connsiteY372" fmla="*/ 8552 h 10000"/>
                  <a:gd name="connsiteX373" fmla="*/ 2454 w 10000"/>
                  <a:gd name="connsiteY373" fmla="*/ 8552 h 10000"/>
                  <a:gd name="connsiteX374" fmla="*/ 2471 w 10000"/>
                  <a:gd name="connsiteY374" fmla="*/ 8546 h 10000"/>
                  <a:gd name="connsiteX375" fmla="*/ 2488 w 10000"/>
                  <a:gd name="connsiteY375" fmla="*/ 8536 h 10000"/>
                  <a:gd name="connsiteX376" fmla="*/ 2501 w 10000"/>
                  <a:gd name="connsiteY376" fmla="*/ 8533 h 10000"/>
                  <a:gd name="connsiteX377" fmla="*/ 2512 w 10000"/>
                  <a:gd name="connsiteY377" fmla="*/ 8533 h 10000"/>
                  <a:gd name="connsiteX378" fmla="*/ 2521 w 10000"/>
                  <a:gd name="connsiteY378" fmla="*/ 8546 h 10000"/>
                  <a:gd name="connsiteX379" fmla="*/ 2521 w 10000"/>
                  <a:gd name="connsiteY379" fmla="*/ 8572 h 10000"/>
                  <a:gd name="connsiteX380" fmla="*/ 2535 w 10000"/>
                  <a:gd name="connsiteY380" fmla="*/ 8588 h 10000"/>
                  <a:gd name="connsiteX381" fmla="*/ 2551 w 10000"/>
                  <a:gd name="connsiteY381" fmla="*/ 8582 h 10000"/>
                  <a:gd name="connsiteX382" fmla="*/ 2560 w 10000"/>
                  <a:gd name="connsiteY382" fmla="*/ 8582 h 10000"/>
                  <a:gd name="connsiteX383" fmla="*/ 2573 w 10000"/>
                  <a:gd name="connsiteY383" fmla="*/ 8588 h 10000"/>
                  <a:gd name="connsiteX384" fmla="*/ 2584 w 10000"/>
                  <a:gd name="connsiteY384" fmla="*/ 8591 h 10000"/>
                  <a:gd name="connsiteX385" fmla="*/ 2590 w 10000"/>
                  <a:gd name="connsiteY385" fmla="*/ 8598 h 10000"/>
                  <a:gd name="connsiteX386" fmla="*/ 2598 w 10000"/>
                  <a:gd name="connsiteY386" fmla="*/ 8608 h 10000"/>
                  <a:gd name="connsiteX387" fmla="*/ 2607 w 10000"/>
                  <a:gd name="connsiteY387" fmla="*/ 8617 h 10000"/>
                  <a:gd name="connsiteX388" fmla="*/ 2618 w 10000"/>
                  <a:gd name="connsiteY388" fmla="*/ 8617 h 10000"/>
                  <a:gd name="connsiteX389" fmla="*/ 2640 w 10000"/>
                  <a:gd name="connsiteY389" fmla="*/ 8608 h 10000"/>
                  <a:gd name="connsiteX390" fmla="*/ 2670 w 10000"/>
                  <a:gd name="connsiteY390" fmla="*/ 8598 h 10000"/>
                  <a:gd name="connsiteX391" fmla="*/ 2673 w 10000"/>
                  <a:gd name="connsiteY391" fmla="*/ 8598 h 10000"/>
                  <a:gd name="connsiteX392" fmla="*/ 2690 w 10000"/>
                  <a:gd name="connsiteY392" fmla="*/ 8598 h 10000"/>
                  <a:gd name="connsiteX393" fmla="*/ 2698 w 10000"/>
                  <a:gd name="connsiteY393" fmla="*/ 8598 h 10000"/>
                  <a:gd name="connsiteX394" fmla="*/ 2712 w 10000"/>
                  <a:gd name="connsiteY394" fmla="*/ 8598 h 10000"/>
                  <a:gd name="connsiteX395" fmla="*/ 2726 w 10000"/>
                  <a:gd name="connsiteY395" fmla="*/ 8591 h 10000"/>
                  <a:gd name="connsiteX396" fmla="*/ 2737 w 10000"/>
                  <a:gd name="connsiteY396" fmla="*/ 8588 h 10000"/>
                  <a:gd name="connsiteX397" fmla="*/ 2759 w 10000"/>
                  <a:gd name="connsiteY397" fmla="*/ 8582 h 10000"/>
                  <a:gd name="connsiteX398" fmla="*/ 2770 w 10000"/>
                  <a:gd name="connsiteY398" fmla="*/ 8578 h 10000"/>
                  <a:gd name="connsiteX399" fmla="*/ 2784 w 10000"/>
                  <a:gd name="connsiteY399" fmla="*/ 8572 h 10000"/>
                  <a:gd name="connsiteX400" fmla="*/ 2795 w 10000"/>
                  <a:gd name="connsiteY400" fmla="*/ 8572 h 10000"/>
                  <a:gd name="connsiteX401" fmla="*/ 2803 w 10000"/>
                  <a:gd name="connsiteY401" fmla="*/ 8588 h 10000"/>
                  <a:gd name="connsiteX402" fmla="*/ 2803 w 10000"/>
                  <a:gd name="connsiteY402" fmla="*/ 8591 h 10000"/>
                  <a:gd name="connsiteX403" fmla="*/ 2803 w 10000"/>
                  <a:gd name="connsiteY403" fmla="*/ 8601 h 10000"/>
                  <a:gd name="connsiteX404" fmla="*/ 2809 w 10000"/>
                  <a:gd name="connsiteY404" fmla="*/ 8601 h 10000"/>
                  <a:gd name="connsiteX405" fmla="*/ 2823 w 10000"/>
                  <a:gd name="connsiteY405" fmla="*/ 8598 h 10000"/>
                  <a:gd name="connsiteX406" fmla="*/ 2831 w 10000"/>
                  <a:gd name="connsiteY406" fmla="*/ 8598 h 10000"/>
                  <a:gd name="connsiteX407" fmla="*/ 2839 w 10000"/>
                  <a:gd name="connsiteY407" fmla="*/ 8601 h 10000"/>
                  <a:gd name="connsiteX408" fmla="*/ 2848 w 10000"/>
                  <a:gd name="connsiteY408" fmla="*/ 8598 h 10000"/>
                  <a:gd name="connsiteX409" fmla="*/ 2856 w 10000"/>
                  <a:gd name="connsiteY409" fmla="*/ 8601 h 10000"/>
                  <a:gd name="connsiteX410" fmla="*/ 2859 w 10000"/>
                  <a:gd name="connsiteY410" fmla="*/ 8601 h 10000"/>
                  <a:gd name="connsiteX411" fmla="*/ 2864 w 10000"/>
                  <a:gd name="connsiteY411" fmla="*/ 8598 h 10000"/>
                  <a:gd name="connsiteX412" fmla="*/ 2889 w 10000"/>
                  <a:gd name="connsiteY412" fmla="*/ 8611 h 10000"/>
                  <a:gd name="connsiteX413" fmla="*/ 2906 w 10000"/>
                  <a:gd name="connsiteY413" fmla="*/ 8620 h 10000"/>
                  <a:gd name="connsiteX414" fmla="*/ 2914 w 10000"/>
                  <a:gd name="connsiteY414" fmla="*/ 8627 h 10000"/>
                  <a:gd name="connsiteX415" fmla="*/ 2920 w 10000"/>
                  <a:gd name="connsiteY415" fmla="*/ 8640 h 10000"/>
                  <a:gd name="connsiteX416" fmla="*/ 2922 w 10000"/>
                  <a:gd name="connsiteY416" fmla="*/ 8666 h 10000"/>
                  <a:gd name="connsiteX417" fmla="*/ 2922 w 10000"/>
                  <a:gd name="connsiteY417" fmla="*/ 8692 h 10000"/>
                  <a:gd name="connsiteX418" fmla="*/ 2939 w 10000"/>
                  <a:gd name="connsiteY418" fmla="*/ 8695 h 10000"/>
                  <a:gd name="connsiteX419" fmla="*/ 2953 w 10000"/>
                  <a:gd name="connsiteY419" fmla="*/ 8695 h 10000"/>
                  <a:gd name="connsiteX420" fmla="*/ 2961 w 10000"/>
                  <a:gd name="connsiteY420" fmla="*/ 8695 h 10000"/>
                  <a:gd name="connsiteX421" fmla="*/ 2972 w 10000"/>
                  <a:gd name="connsiteY421" fmla="*/ 8692 h 10000"/>
                  <a:gd name="connsiteX422" fmla="*/ 2981 w 10000"/>
                  <a:gd name="connsiteY422" fmla="*/ 8685 h 10000"/>
                  <a:gd name="connsiteX423" fmla="*/ 2989 w 10000"/>
                  <a:gd name="connsiteY423" fmla="*/ 8685 h 10000"/>
                  <a:gd name="connsiteX424" fmla="*/ 3008 w 10000"/>
                  <a:gd name="connsiteY424" fmla="*/ 8685 h 10000"/>
                  <a:gd name="connsiteX425" fmla="*/ 3028 w 10000"/>
                  <a:gd name="connsiteY425" fmla="*/ 8695 h 10000"/>
                  <a:gd name="connsiteX426" fmla="*/ 3042 w 10000"/>
                  <a:gd name="connsiteY426" fmla="*/ 8695 h 10000"/>
                  <a:gd name="connsiteX427" fmla="*/ 3053 w 10000"/>
                  <a:gd name="connsiteY427" fmla="*/ 8676 h 10000"/>
                  <a:gd name="connsiteX428" fmla="*/ 3061 w 10000"/>
                  <a:gd name="connsiteY428" fmla="*/ 8666 h 10000"/>
                  <a:gd name="connsiteX429" fmla="*/ 3066 w 10000"/>
                  <a:gd name="connsiteY429" fmla="*/ 8656 h 10000"/>
                  <a:gd name="connsiteX430" fmla="*/ 3091 w 10000"/>
                  <a:gd name="connsiteY430" fmla="*/ 8659 h 10000"/>
                  <a:gd name="connsiteX431" fmla="*/ 3105 w 10000"/>
                  <a:gd name="connsiteY431" fmla="*/ 8659 h 10000"/>
                  <a:gd name="connsiteX432" fmla="*/ 3108 w 10000"/>
                  <a:gd name="connsiteY432" fmla="*/ 8650 h 10000"/>
                  <a:gd name="connsiteX433" fmla="*/ 3147 w 10000"/>
                  <a:gd name="connsiteY433" fmla="*/ 8588 h 10000"/>
                  <a:gd name="connsiteX434" fmla="*/ 3150 w 10000"/>
                  <a:gd name="connsiteY434" fmla="*/ 8598 h 10000"/>
                  <a:gd name="connsiteX435" fmla="*/ 3163 w 10000"/>
                  <a:gd name="connsiteY435" fmla="*/ 8601 h 10000"/>
                  <a:gd name="connsiteX436" fmla="*/ 3180 w 10000"/>
                  <a:gd name="connsiteY436" fmla="*/ 8608 h 10000"/>
                  <a:gd name="connsiteX437" fmla="*/ 3188 w 10000"/>
                  <a:gd name="connsiteY437" fmla="*/ 8611 h 10000"/>
                  <a:gd name="connsiteX438" fmla="*/ 3227 w 10000"/>
                  <a:gd name="connsiteY438" fmla="*/ 8620 h 10000"/>
                  <a:gd name="connsiteX439" fmla="*/ 3238 w 10000"/>
                  <a:gd name="connsiteY439" fmla="*/ 8617 h 10000"/>
                  <a:gd name="connsiteX440" fmla="*/ 3247 w 10000"/>
                  <a:gd name="connsiteY440" fmla="*/ 8601 h 10000"/>
                  <a:gd name="connsiteX441" fmla="*/ 3269 w 10000"/>
                  <a:gd name="connsiteY441" fmla="*/ 8611 h 10000"/>
                  <a:gd name="connsiteX442" fmla="*/ 3277 w 10000"/>
                  <a:gd name="connsiteY442" fmla="*/ 8617 h 10000"/>
                  <a:gd name="connsiteX443" fmla="*/ 3285 w 10000"/>
                  <a:gd name="connsiteY443" fmla="*/ 8611 h 10000"/>
                  <a:gd name="connsiteX444" fmla="*/ 3307 w 10000"/>
                  <a:gd name="connsiteY444" fmla="*/ 8611 h 10000"/>
                  <a:gd name="connsiteX445" fmla="*/ 3319 w 10000"/>
                  <a:gd name="connsiteY445" fmla="*/ 8617 h 10000"/>
                  <a:gd name="connsiteX446" fmla="*/ 3324 w 10000"/>
                  <a:gd name="connsiteY446" fmla="*/ 8617 h 10000"/>
                  <a:gd name="connsiteX447" fmla="*/ 3327 w 10000"/>
                  <a:gd name="connsiteY447" fmla="*/ 8620 h 10000"/>
                  <a:gd name="connsiteX448" fmla="*/ 3341 w 10000"/>
                  <a:gd name="connsiteY448" fmla="*/ 8620 h 10000"/>
                  <a:gd name="connsiteX449" fmla="*/ 3357 w 10000"/>
                  <a:gd name="connsiteY449" fmla="*/ 8620 h 10000"/>
                  <a:gd name="connsiteX450" fmla="*/ 3374 w 10000"/>
                  <a:gd name="connsiteY450" fmla="*/ 8620 h 10000"/>
                  <a:gd name="connsiteX451" fmla="*/ 3382 w 10000"/>
                  <a:gd name="connsiteY451" fmla="*/ 8620 h 10000"/>
                  <a:gd name="connsiteX452" fmla="*/ 3399 w 10000"/>
                  <a:gd name="connsiteY452" fmla="*/ 8611 h 10000"/>
                  <a:gd name="connsiteX453" fmla="*/ 3413 w 10000"/>
                  <a:gd name="connsiteY453" fmla="*/ 8601 h 10000"/>
                  <a:gd name="connsiteX454" fmla="*/ 3421 w 10000"/>
                  <a:gd name="connsiteY454" fmla="*/ 8588 h 10000"/>
                  <a:gd name="connsiteX455" fmla="*/ 3421 w 10000"/>
                  <a:gd name="connsiteY455" fmla="*/ 8572 h 10000"/>
                  <a:gd name="connsiteX456" fmla="*/ 3421 w 10000"/>
                  <a:gd name="connsiteY456" fmla="*/ 8552 h 10000"/>
                  <a:gd name="connsiteX457" fmla="*/ 3424 w 10000"/>
                  <a:gd name="connsiteY457" fmla="*/ 8533 h 10000"/>
                  <a:gd name="connsiteX458" fmla="*/ 3432 w 10000"/>
                  <a:gd name="connsiteY458" fmla="*/ 8523 h 10000"/>
                  <a:gd name="connsiteX459" fmla="*/ 3446 w 10000"/>
                  <a:gd name="connsiteY459" fmla="*/ 8523 h 10000"/>
                  <a:gd name="connsiteX460" fmla="*/ 3457 w 10000"/>
                  <a:gd name="connsiteY460" fmla="*/ 8523 h 10000"/>
                  <a:gd name="connsiteX461" fmla="*/ 3476 w 10000"/>
                  <a:gd name="connsiteY461" fmla="*/ 8533 h 10000"/>
                  <a:gd name="connsiteX462" fmla="*/ 3485 w 10000"/>
                  <a:gd name="connsiteY462" fmla="*/ 8536 h 10000"/>
                  <a:gd name="connsiteX463" fmla="*/ 3501 w 10000"/>
                  <a:gd name="connsiteY463" fmla="*/ 8527 h 10000"/>
                  <a:gd name="connsiteX464" fmla="*/ 3504 w 10000"/>
                  <a:gd name="connsiteY464" fmla="*/ 8514 h 10000"/>
                  <a:gd name="connsiteX465" fmla="*/ 3510 w 10000"/>
                  <a:gd name="connsiteY465" fmla="*/ 8497 h 10000"/>
                  <a:gd name="connsiteX466" fmla="*/ 3537 w 10000"/>
                  <a:gd name="connsiteY466" fmla="*/ 8484 h 10000"/>
                  <a:gd name="connsiteX467" fmla="*/ 3562 w 10000"/>
                  <a:gd name="connsiteY467" fmla="*/ 8488 h 10000"/>
                  <a:gd name="connsiteX468" fmla="*/ 3568 w 10000"/>
                  <a:gd name="connsiteY468" fmla="*/ 8484 h 10000"/>
                  <a:gd name="connsiteX469" fmla="*/ 3584 w 10000"/>
                  <a:gd name="connsiteY469" fmla="*/ 8494 h 10000"/>
                  <a:gd name="connsiteX470" fmla="*/ 3593 w 10000"/>
                  <a:gd name="connsiteY470" fmla="*/ 8507 h 10000"/>
                  <a:gd name="connsiteX471" fmla="*/ 3618 w 10000"/>
                  <a:gd name="connsiteY471" fmla="*/ 8497 h 10000"/>
                  <a:gd name="connsiteX472" fmla="*/ 3643 w 10000"/>
                  <a:gd name="connsiteY472" fmla="*/ 8475 h 10000"/>
                  <a:gd name="connsiteX473" fmla="*/ 3657 w 10000"/>
                  <a:gd name="connsiteY473" fmla="*/ 8478 h 10000"/>
                  <a:gd name="connsiteX474" fmla="*/ 3670 w 10000"/>
                  <a:gd name="connsiteY474" fmla="*/ 8475 h 10000"/>
                  <a:gd name="connsiteX475" fmla="*/ 3673 w 10000"/>
                  <a:gd name="connsiteY475" fmla="*/ 8468 h 10000"/>
                  <a:gd name="connsiteX476" fmla="*/ 3681 w 10000"/>
                  <a:gd name="connsiteY476" fmla="*/ 8468 h 10000"/>
                  <a:gd name="connsiteX477" fmla="*/ 3698 w 10000"/>
                  <a:gd name="connsiteY477" fmla="*/ 8478 h 10000"/>
                  <a:gd name="connsiteX478" fmla="*/ 3720 w 10000"/>
                  <a:gd name="connsiteY478" fmla="*/ 8497 h 10000"/>
                  <a:gd name="connsiteX479" fmla="*/ 3715 w 10000"/>
                  <a:gd name="connsiteY479" fmla="*/ 8504 h 10000"/>
                  <a:gd name="connsiteX480" fmla="*/ 3729 w 10000"/>
                  <a:gd name="connsiteY480" fmla="*/ 8514 h 10000"/>
                  <a:gd name="connsiteX481" fmla="*/ 3729 w 10000"/>
                  <a:gd name="connsiteY481" fmla="*/ 8517 h 10000"/>
                  <a:gd name="connsiteX482" fmla="*/ 3740 w 10000"/>
                  <a:gd name="connsiteY482" fmla="*/ 8527 h 10000"/>
                  <a:gd name="connsiteX483" fmla="*/ 3759 w 10000"/>
                  <a:gd name="connsiteY483" fmla="*/ 8517 h 10000"/>
                  <a:gd name="connsiteX484" fmla="*/ 3762 w 10000"/>
                  <a:gd name="connsiteY484" fmla="*/ 8504 h 10000"/>
                  <a:gd name="connsiteX485" fmla="*/ 3770 w 10000"/>
                  <a:gd name="connsiteY485" fmla="*/ 8488 h 10000"/>
                  <a:gd name="connsiteX486" fmla="*/ 3778 w 10000"/>
                  <a:gd name="connsiteY486" fmla="*/ 8484 h 10000"/>
                  <a:gd name="connsiteX487" fmla="*/ 3792 w 10000"/>
                  <a:gd name="connsiteY487" fmla="*/ 8475 h 10000"/>
                  <a:gd name="connsiteX488" fmla="*/ 3803 w 10000"/>
                  <a:gd name="connsiteY488" fmla="*/ 8478 h 10000"/>
                  <a:gd name="connsiteX489" fmla="*/ 3809 w 10000"/>
                  <a:gd name="connsiteY489" fmla="*/ 8475 h 10000"/>
                  <a:gd name="connsiteX490" fmla="*/ 3825 w 10000"/>
                  <a:gd name="connsiteY490" fmla="*/ 8465 h 10000"/>
                  <a:gd name="connsiteX491" fmla="*/ 3834 w 10000"/>
                  <a:gd name="connsiteY491" fmla="*/ 8468 h 10000"/>
                  <a:gd name="connsiteX492" fmla="*/ 3842 w 10000"/>
                  <a:gd name="connsiteY492" fmla="*/ 8478 h 10000"/>
                  <a:gd name="connsiteX493" fmla="*/ 3850 w 10000"/>
                  <a:gd name="connsiteY493" fmla="*/ 8478 h 10000"/>
                  <a:gd name="connsiteX494" fmla="*/ 3859 w 10000"/>
                  <a:gd name="connsiteY494" fmla="*/ 8484 h 10000"/>
                  <a:gd name="connsiteX495" fmla="*/ 3873 w 10000"/>
                  <a:gd name="connsiteY495" fmla="*/ 8494 h 10000"/>
                  <a:gd name="connsiteX496" fmla="*/ 3875 w 10000"/>
                  <a:gd name="connsiteY496" fmla="*/ 8507 h 10000"/>
                  <a:gd name="connsiteX497" fmla="*/ 3881 w 10000"/>
                  <a:gd name="connsiteY497" fmla="*/ 8527 h 10000"/>
                  <a:gd name="connsiteX498" fmla="*/ 3875 w 10000"/>
                  <a:gd name="connsiteY498" fmla="*/ 8546 h 10000"/>
                  <a:gd name="connsiteX499" fmla="*/ 3892 w 10000"/>
                  <a:gd name="connsiteY499" fmla="*/ 8546 h 10000"/>
                  <a:gd name="connsiteX500" fmla="*/ 3900 w 10000"/>
                  <a:gd name="connsiteY500" fmla="*/ 8543 h 10000"/>
                  <a:gd name="connsiteX501" fmla="*/ 3906 w 10000"/>
                  <a:gd name="connsiteY501" fmla="*/ 8543 h 10000"/>
                  <a:gd name="connsiteX502" fmla="*/ 3922 w 10000"/>
                  <a:gd name="connsiteY502" fmla="*/ 8552 h 10000"/>
                  <a:gd name="connsiteX503" fmla="*/ 3939 w 10000"/>
                  <a:gd name="connsiteY503" fmla="*/ 8559 h 10000"/>
                  <a:gd name="connsiteX504" fmla="*/ 3953 w 10000"/>
                  <a:gd name="connsiteY504" fmla="*/ 8572 h 10000"/>
                  <a:gd name="connsiteX505" fmla="*/ 3956 w 10000"/>
                  <a:gd name="connsiteY505" fmla="*/ 8588 h 10000"/>
                  <a:gd name="connsiteX506" fmla="*/ 3956 w 10000"/>
                  <a:gd name="connsiteY506" fmla="*/ 8608 h 10000"/>
                  <a:gd name="connsiteX507" fmla="*/ 3972 w 10000"/>
                  <a:gd name="connsiteY507" fmla="*/ 8608 h 10000"/>
                  <a:gd name="connsiteX508" fmla="*/ 3986 w 10000"/>
                  <a:gd name="connsiteY508" fmla="*/ 8608 h 10000"/>
                  <a:gd name="connsiteX509" fmla="*/ 3997 w 10000"/>
                  <a:gd name="connsiteY509" fmla="*/ 8608 h 10000"/>
                  <a:gd name="connsiteX510" fmla="*/ 4006 w 10000"/>
                  <a:gd name="connsiteY510" fmla="*/ 8608 h 10000"/>
                  <a:gd name="connsiteX511" fmla="*/ 4006 w 10000"/>
                  <a:gd name="connsiteY511" fmla="*/ 8611 h 10000"/>
                  <a:gd name="connsiteX512" fmla="*/ 4011 w 10000"/>
                  <a:gd name="connsiteY512" fmla="*/ 8611 h 10000"/>
                  <a:gd name="connsiteX513" fmla="*/ 4022 w 10000"/>
                  <a:gd name="connsiteY513" fmla="*/ 8620 h 10000"/>
                  <a:gd name="connsiteX514" fmla="*/ 4042 w 10000"/>
                  <a:gd name="connsiteY514" fmla="*/ 8620 h 10000"/>
                  <a:gd name="connsiteX515" fmla="*/ 4050 w 10000"/>
                  <a:gd name="connsiteY515" fmla="*/ 8617 h 10000"/>
                  <a:gd name="connsiteX516" fmla="*/ 4069 w 10000"/>
                  <a:gd name="connsiteY516" fmla="*/ 8620 h 10000"/>
                  <a:gd name="connsiteX517" fmla="*/ 4086 w 10000"/>
                  <a:gd name="connsiteY517" fmla="*/ 8630 h 10000"/>
                  <a:gd name="connsiteX518" fmla="*/ 4108 w 10000"/>
                  <a:gd name="connsiteY518" fmla="*/ 8627 h 10000"/>
                  <a:gd name="connsiteX519" fmla="*/ 4125 w 10000"/>
                  <a:gd name="connsiteY519" fmla="*/ 8620 h 10000"/>
                  <a:gd name="connsiteX520" fmla="*/ 4133 w 10000"/>
                  <a:gd name="connsiteY520" fmla="*/ 8611 h 10000"/>
                  <a:gd name="connsiteX521" fmla="*/ 4139 w 10000"/>
                  <a:gd name="connsiteY521" fmla="*/ 8608 h 10000"/>
                  <a:gd name="connsiteX522" fmla="*/ 4147 w 10000"/>
                  <a:gd name="connsiteY522" fmla="*/ 8601 h 10000"/>
                  <a:gd name="connsiteX523" fmla="*/ 4155 w 10000"/>
                  <a:gd name="connsiteY523" fmla="*/ 8591 h 10000"/>
                  <a:gd name="connsiteX524" fmla="*/ 4166 w 10000"/>
                  <a:gd name="connsiteY524" fmla="*/ 8582 h 10000"/>
                  <a:gd name="connsiteX525" fmla="*/ 4183 w 10000"/>
                  <a:gd name="connsiteY525" fmla="*/ 8569 h 10000"/>
                  <a:gd name="connsiteX526" fmla="*/ 4191 w 10000"/>
                  <a:gd name="connsiteY526" fmla="*/ 8562 h 10000"/>
                  <a:gd name="connsiteX527" fmla="*/ 4208 w 10000"/>
                  <a:gd name="connsiteY527" fmla="*/ 8552 h 10000"/>
                  <a:gd name="connsiteX528" fmla="*/ 4230 w 10000"/>
                  <a:gd name="connsiteY528" fmla="*/ 8552 h 10000"/>
                  <a:gd name="connsiteX529" fmla="*/ 4238 w 10000"/>
                  <a:gd name="connsiteY529" fmla="*/ 8559 h 10000"/>
                  <a:gd name="connsiteX530" fmla="*/ 4247 w 10000"/>
                  <a:gd name="connsiteY530" fmla="*/ 8572 h 10000"/>
                  <a:gd name="connsiteX531" fmla="*/ 4252 w 10000"/>
                  <a:gd name="connsiteY531" fmla="*/ 8578 h 10000"/>
                  <a:gd name="connsiteX532" fmla="*/ 4263 w 10000"/>
                  <a:gd name="connsiteY532" fmla="*/ 8582 h 10000"/>
                  <a:gd name="connsiteX533" fmla="*/ 4277 w 10000"/>
                  <a:gd name="connsiteY533" fmla="*/ 8572 h 10000"/>
                  <a:gd name="connsiteX534" fmla="*/ 4294 w 10000"/>
                  <a:gd name="connsiteY534" fmla="*/ 8559 h 10000"/>
                  <a:gd name="connsiteX535" fmla="*/ 4302 w 10000"/>
                  <a:gd name="connsiteY535" fmla="*/ 8546 h 10000"/>
                  <a:gd name="connsiteX536" fmla="*/ 4310 w 10000"/>
                  <a:gd name="connsiteY536" fmla="*/ 8543 h 10000"/>
                  <a:gd name="connsiteX537" fmla="*/ 4313 w 10000"/>
                  <a:gd name="connsiteY537" fmla="*/ 8543 h 10000"/>
                  <a:gd name="connsiteX538" fmla="*/ 4332 w 10000"/>
                  <a:gd name="connsiteY538" fmla="*/ 8546 h 10000"/>
                  <a:gd name="connsiteX539" fmla="*/ 4335 w 10000"/>
                  <a:gd name="connsiteY539" fmla="*/ 8559 h 10000"/>
                  <a:gd name="connsiteX540" fmla="*/ 4349 w 10000"/>
                  <a:gd name="connsiteY540" fmla="*/ 8588 h 10000"/>
                  <a:gd name="connsiteX541" fmla="*/ 4360 w 10000"/>
                  <a:gd name="connsiteY541" fmla="*/ 8591 h 10000"/>
                  <a:gd name="connsiteX542" fmla="*/ 4366 w 10000"/>
                  <a:gd name="connsiteY542" fmla="*/ 8591 h 10000"/>
                  <a:gd name="connsiteX543" fmla="*/ 4382 w 10000"/>
                  <a:gd name="connsiteY543" fmla="*/ 8598 h 10000"/>
                  <a:gd name="connsiteX544" fmla="*/ 4385 w 10000"/>
                  <a:gd name="connsiteY544" fmla="*/ 8598 h 10000"/>
                  <a:gd name="connsiteX545" fmla="*/ 4402 w 10000"/>
                  <a:gd name="connsiteY545" fmla="*/ 8598 h 10000"/>
                  <a:gd name="connsiteX546" fmla="*/ 4421 w 10000"/>
                  <a:gd name="connsiteY546" fmla="*/ 8591 h 10000"/>
                  <a:gd name="connsiteX547" fmla="*/ 4440 w 10000"/>
                  <a:gd name="connsiteY547" fmla="*/ 8591 h 10000"/>
                  <a:gd name="connsiteX548" fmla="*/ 4449 w 10000"/>
                  <a:gd name="connsiteY548" fmla="*/ 8598 h 10000"/>
                  <a:gd name="connsiteX549" fmla="*/ 4454 w 10000"/>
                  <a:gd name="connsiteY549" fmla="*/ 8617 h 10000"/>
                  <a:gd name="connsiteX550" fmla="*/ 4463 w 10000"/>
                  <a:gd name="connsiteY550" fmla="*/ 8608 h 10000"/>
                  <a:gd name="connsiteX551" fmla="*/ 4474 w 10000"/>
                  <a:gd name="connsiteY551" fmla="*/ 8608 h 10000"/>
                  <a:gd name="connsiteX552" fmla="*/ 4490 w 10000"/>
                  <a:gd name="connsiteY552" fmla="*/ 8617 h 10000"/>
                  <a:gd name="connsiteX553" fmla="*/ 4504 w 10000"/>
                  <a:gd name="connsiteY553" fmla="*/ 8617 h 10000"/>
                  <a:gd name="connsiteX554" fmla="*/ 4518 w 10000"/>
                  <a:gd name="connsiteY554" fmla="*/ 8617 h 10000"/>
                  <a:gd name="connsiteX555" fmla="*/ 4535 w 10000"/>
                  <a:gd name="connsiteY555" fmla="*/ 8611 h 10000"/>
                  <a:gd name="connsiteX556" fmla="*/ 4546 w 10000"/>
                  <a:gd name="connsiteY556" fmla="*/ 8611 h 10000"/>
                  <a:gd name="connsiteX557" fmla="*/ 4562 w 10000"/>
                  <a:gd name="connsiteY557" fmla="*/ 8611 h 10000"/>
                  <a:gd name="connsiteX558" fmla="*/ 4571 w 10000"/>
                  <a:gd name="connsiteY558" fmla="*/ 8611 h 10000"/>
                  <a:gd name="connsiteX559" fmla="*/ 4579 w 10000"/>
                  <a:gd name="connsiteY559" fmla="*/ 8608 h 10000"/>
                  <a:gd name="connsiteX560" fmla="*/ 4584 w 10000"/>
                  <a:gd name="connsiteY560" fmla="*/ 8608 h 10000"/>
                  <a:gd name="connsiteX561" fmla="*/ 4601 w 10000"/>
                  <a:gd name="connsiteY561" fmla="*/ 8617 h 10000"/>
                  <a:gd name="connsiteX562" fmla="*/ 4609 w 10000"/>
                  <a:gd name="connsiteY562" fmla="*/ 8627 h 10000"/>
                  <a:gd name="connsiteX563" fmla="*/ 4618 w 10000"/>
                  <a:gd name="connsiteY563" fmla="*/ 8637 h 10000"/>
                  <a:gd name="connsiteX564" fmla="*/ 4618 w 10000"/>
                  <a:gd name="connsiteY564" fmla="*/ 8646 h 10000"/>
                  <a:gd name="connsiteX565" fmla="*/ 4634 w 10000"/>
                  <a:gd name="connsiteY565" fmla="*/ 8656 h 10000"/>
                  <a:gd name="connsiteX566" fmla="*/ 4640 w 10000"/>
                  <a:gd name="connsiteY566" fmla="*/ 8659 h 10000"/>
                  <a:gd name="connsiteX567" fmla="*/ 4651 w 10000"/>
                  <a:gd name="connsiteY567" fmla="*/ 8666 h 10000"/>
                  <a:gd name="connsiteX568" fmla="*/ 4657 w 10000"/>
                  <a:gd name="connsiteY568" fmla="*/ 8659 h 10000"/>
                  <a:gd name="connsiteX569" fmla="*/ 4668 w 10000"/>
                  <a:gd name="connsiteY569" fmla="*/ 8650 h 10000"/>
                  <a:gd name="connsiteX570" fmla="*/ 4676 w 10000"/>
                  <a:gd name="connsiteY570" fmla="*/ 8650 h 10000"/>
                  <a:gd name="connsiteX571" fmla="*/ 4690 w 10000"/>
                  <a:gd name="connsiteY571" fmla="*/ 8650 h 10000"/>
                  <a:gd name="connsiteX572" fmla="*/ 4698 w 10000"/>
                  <a:gd name="connsiteY572" fmla="*/ 8650 h 10000"/>
                  <a:gd name="connsiteX573" fmla="*/ 4704 w 10000"/>
                  <a:gd name="connsiteY573" fmla="*/ 8650 h 10000"/>
                  <a:gd name="connsiteX574" fmla="*/ 4706 w 10000"/>
                  <a:gd name="connsiteY574" fmla="*/ 8659 h 10000"/>
                  <a:gd name="connsiteX575" fmla="*/ 4706 w 10000"/>
                  <a:gd name="connsiteY575" fmla="*/ 8666 h 10000"/>
                  <a:gd name="connsiteX576" fmla="*/ 4723 w 10000"/>
                  <a:gd name="connsiteY576" fmla="*/ 8682 h 10000"/>
                  <a:gd name="connsiteX577" fmla="*/ 4737 w 10000"/>
                  <a:gd name="connsiteY577" fmla="*/ 8682 h 10000"/>
                  <a:gd name="connsiteX578" fmla="*/ 4745 w 10000"/>
                  <a:gd name="connsiteY578" fmla="*/ 8676 h 10000"/>
                  <a:gd name="connsiteX579" fmla="*/ 4756 w 10000"/>
                  <a:gd name="connsiteY579" fmla="*/ 8666 h 10000"/>
                  <a:gd name="connsiteX580" fmla="*/ 4765 w 10000"/>
                  <a:gd name="connsiteY580" fmla="*/ 8666 h 10000"/>
                  <a:gd name="connsiteX581" fmla="*/ 4765 w 10000"/>
                  <a:gd name="connsiteY581" fmla="*/ 8682 h 10000"/>
                  <a:gd name="connsiteX582" fmla="*/ 4770 w 10000"/>
                  <a:gd name="connsiteY582" fmla="*/ 8701 h 10000"/>
                  <a:gd name="connsiteX583" fmla="*/ 4778 w 10000"/>
                  <a:gd name="connsiteY583" fmla="*/ 8705 h 10000"/>
                  <a:gd name="connsiteX584" fmla="*/ 4795 w 10000"/>
                  <a:gd name="connsiteY584" fmla="*/ 8714 h 10000"/>
                  <a:gd name="connsiteX585" fmla="*/ 4812 w 10000"/>
                  <a:gd name="connsiteY585" fmla="*/ 8714 h 10000"/>
                  <a:gd name="connsiteX586" fmla="*/ 4825 w 10000"/>
                  <a:gd name="connsiteY586" fmla="*/ 8705 h 10000"/>
                  <a:gd name="connsiteX587" fmla="*/ 4825 w 10000"/>
                  <a:gd name="connsiteY587" fmla="*/ 8701 h 10000"/>
                  <a:gd name="connsiteX588" fmla="*/ 4828 w 10000"/>
                  <a:gd name="connsiteY588" fmla="*/ 8701 h 10000"/>
                  <a:gd name="connsiteX589" fmla="*/ 4837 w 10000"/>
                  <a:gd name="connsiteY589" fmla="*/ 8692 h 10000"/>
                  <a:gd name="connsiteX590" fmla="*/ 4842 w 10000"/>
                  <a:gd name="connsiteY590" fmla="*/ 8685 h 10000"/>
                  <a:gd name="connsiteX591" fmla="*/ 4859 w 10000"/>
                  <a:gd name="connsiteY591" fmla="*/ 8692 h 10000"/>
                  <a:gd name="connsiteX592" fmla="*/ 4870 w 10000"/>
                  <a:gd name="connsiteY592" fmla="*/ 8701 h 10000"/>
                  <a:gd name="connsiteX593" fmla="*/ 4878 w 10000"/>
                  <a:gd name="connsiteY593" fmla="*/ 8714 h 10000"/>
                  <a:gd name="connsiteX594" fmla="*/ 4892 w 10000"/>
                  <a:gd name="connsiteY594" fmla="*/ 8724 h 10000"/>
                  <a:gd name="connsiteX595" fmla="*/ 4900 w 10000"/>
                  <a:gd name="connsiteY595" fmla="*/ 8724 h 10000"/>
                  <a:gd name="connsiteX596" fmla="*/ 4906 w 10000"/>
                  <a:gd name="connsiteY596" fmla="*/ 8705 h 10000"/>
                  <a:gd name="connsiteX597" fmla="*/ 4925 w 10000"/>
                  <a:gd name="connsiteY597" fmla="*/ 8724 h 10000"/>
                  <a:gd name="connsiteX598" fmla="*/ 4939 w 10000"/>
                  <a:gd name="connsiteY598" fmla="*/ 8701 h 10000"/>
                  <a:gd name="connsiteX599" fmla="*/ 4950 w 10000"/>
                  <a:gd name="connsiteY599" fmla="*/ 8695 h 10000"/>
                  <a:gd name="connsiteX600" fmla="*/ 4956 w 10000"/>
                  <a:gd name="connsiteY600" fmla="*/ 8692 h 10000"/>
                  <a:gd name="connsiteX601" fmla="*/ 4986 w 10000"/>
                  <a:gd name="connsiteY601" fmla="*/ 8705 h 10000"/>
                  <a:gd name="connsiteX602" fmla="*/ 5003 w 10000"/>
                  <a:gd name="connsiteY602" fmla="*/ 8701 h 10000"/>
                  <a:gd name="connsiteX603" fmla="*/ 5011 w 10000"/>
                  <a:gd name="connsiteY603" fmla="*/ 8692 h 10000"/>
                  <a:gd name="connsiteX604" fmla="*/ 5028 w 10000"/>
                  <a:gd name="connsiteY604" fmla="*/ 8682 h 10000"/>
                  <a:gd name="connsiteX605" fmla="*/ 5030 w 10000"/>
                  <a:gd name="connsiteY605" fmla="*/ 8659 h 10000"/>
                  <a:gd name="connsiteX606" fmla="*/ 5039 w 10000"/>
                  <a:gd name="connsiteY606" fmla="*/ 8656 h 10000"/>
                  <a:gd name="connsiteX607" fmla="*/ 5053 w 10000"/>
                  <a:gd name="connsiteY607" fmla="*/ 8669 h 10000"/>
                  <a:gd name="connsiteX608" fmla="*/ 5061 w 10000"/>
                  <a:gd name="connsiteY608" fmla="*/ 8669 h 10000"/>
                  <a:gd name="connsiteX609" fmla="*/ 5061 w 10000"/>
                  <a:gd name="connsiteY609" fmla="*/ 8676 h 10000"/>
                  <a:gd name="connsiteX610" fmla="*/ 5069 w 10000"/>
                  <a:gd name="connsiteY610" fmla="*/ 8669 h 10000"/>
                  <a:gd name="connsiteX611" fmla="*/ 5083 w 10000"/>
                  <a:gd name="connsiteY611" fmla="*/ 8669 h 10000"/>
                  <a:gd name="connsiteX612" fmla="*/ 5100 w 10000"/>
                  <a:gd name="connsiteY612" fmla="*/ 8669 h 10000"/>
                  <a:gd name="connsiteX613" fmla="*/ 5119 w 10000"/>
                  <a:gd name="connsiteY613" fmla="*/ 8682 h 10000"/>
                  <a:gd name="connsiteX614" fmla="*/ 5136 w 10000"/>
                  <a:gd name="connsiteY614" fmla="*/ 8692 h 10000"/>
                  <a:gd name="connsiteX615" fmla="*/ 5161 w 10000"/>
                  <a:gd name="connsiteY615" fmla="*/ 8701 h 10000"/>
                  <a:gd name="connsiteX616" fmla="*/ 5183 w 10000"/>
                  <a:gd name="connsiteY616" fmla="*/ 8701 h 10000"/>
                  <a:gd name="connsiteX617" fmla="*/ 5199 w 10000"/>
                  <a:gd name="connsiteY617" fmla="*/ 8701 h 10000"/>
                  <a:gd name="connsiteX618" fmla="*/ 5213 w 10000"/>
                  <a:gd name="connsiteY618" fmla="*/ 8705 h 10000"/>
                  <a:gd name="connsiteX619" fmla="*/ 5224 w 10000"/>
                  <a:gd name="connsiteY619" fmla="*/ 8701 h 10000"/>
                  <a:gd name="connsiteX620" fmla="*/ 5230 w 10000"/>
                  <a:gd name="connsiteY620" fmla="*/ 8701 h 10000"/>
                  <a:gd name="connsiteX621" fmla="*/ 5241 w 10000"/>
                  <a:gd name="connsiteY621" fmla="*/ 8676 h 10000"/>
                  <a:gd name="connsiteX622" fmla="*/ 5247 w 10000"/>
                  <a:gd name="connsiteY622" fmla="*/ 8666 h 10000"/>
                  <a:gd name="connsiteX623" fmla="*/ 5249 w 10000"/>
                  <a:gd name="connsiteY623" fmla="*/ 8646 h 10000"/>
                  <a:gd name="connsiteX624" fmla="*/ 5249 w 10000"/>
                  <a:gd name="connsiteY624" fmla="*/ 8650 h 10000"/>
                  <a:gd name="connsiteX625" fmla="*/ 5255 w 10000"/>
                  <a:gd name="connsiteY625" fmla="*/ 8646 h 10000"/>
                  <a:gd name="connsiteX626" fmla="*/ 5271 w 10000"/>
                  <a:gd name="connsiteY626" fmla="*/ 8650 h 10000"/>
                  <a:gd name="connsiteX627" fmla="*/ 5288 w 10000"/>
                  <a:gd name="connsiteY627" fmla="*/ 8666 h 10000"/>
                  <a:gd name="connsiteX628" fmla="*/ 5296 w 10000"/>
                  <a:gd name="connsiteY628" fmla="*/ 8666 h 10000"/>
                  <a:gd name="connsiteX629" fmla="*/ 5310 w 10000"/>
                  <a:gd name="connsiteY629" fmla="*/ 8656 h 10000"/>
                  <a:gd name="connsiteX630" fmla="*/ 5321 w 10000"/>
                  <a:gd name="connsiteY630" fmla="*/ 8650 h 10000"/>
                  <a:gd name="connsiteX631" fmla="*/ 5338 w 10000"/>
                  <a:gd name="connsiteY631" fmla="*/ 8650 h 10000"/>
                  <a:gd name="connsiteX632" fmla="*/ 5360 w 10000"/>
                  <a:gd name="connsiteY632" fmla="*/ 8640 h 10000"/>
                  <a:gd name="connsiteX633" fmla="*/ 5366 w 10000"/>
                  <a:gd name="connsiteY633" fmla="*/ 8637 h 10000"/>
                  <a:gd name="connsiteX634" fmla="*/ 5368 w 10000"/>
                  <a:gd name="connsiteY634" fmla="*/ 8637 h 10000"/>
                  <a:gd name="connsiteX635" fmla="*/ 5382 w 10000"/>
                  <a:gd name="connsiteY635" fmla="*/ 8630 h 10000"/>
                  <a:gd name="connsiteX636" fmla="*/ 5391 w 10000"/>
                  <a:gd name="connsiteY636" fmla="*/ 8630 h 10000"/>
                  <a:gd name="connsiteX637" fmla="*/ 5402 w 10000"/>
                  <a:gd name="connsiteY637" fmla="*/ 8637 h 10000"/>
                  <a:gd name="connsiteX638" fmla="*/ 5418 w 10000"/>
                  <a:gd name="connsiteY638" fmla="*/ 8656 h 10000"/>
                  <a:gd name="connsiteX639" fmla="*/ 5432 w 10000"/>
                  <a:gd name="connsiteY639" fmla="*/ 8666 h 10000"/>
                  <a:gd name="connsiteX640" fmla="*/ 5443 w 10000"/>
                  <a:gd name="connsiteY640" fmla="*/ 8682 h 10000"/>
                  <a:gd name="connsiteX641" fmla="*/ 5457 w 10000"/>
                  <a:gd name="connsiteY641" fmla="*/ 8692 h 10000"/>
                  <a:gd name="connsiteX642" fmla="*/ 5471 w 10000"/>
                  <a:gd name="connsiteY642" fmla="*/ 8705 h 10000"/>
                  <a:gd name="connsiteX643" fmla="*/ 5488 w 10000"/>
                  <a:gd name="connsiteY643" fmla="*/ 8711 h 10000"/>
                  <a:gd name="connsiteX644" fmla="*/ 5490 w 10000"/>
                  <a:gd name="connsiteY644" fmla="*/ 8721 h 10000"/>
                  <a:gd name="connsiteX645" fmla="*/ 5512 w 10000"/>
                  <a:gd name="connsiteY645" fmla="*/ 8724 h 10000"/>
                  <a:gd name="connsiteX646" fmla="*/ 5521 w 10000"/>
                  <a:gd name="connsiteY646" fmla="*/ 8714 h 10000"/>
                  <a:gd name="connsiteX647" fmla="*/ 5524 w 10000"/>
                  <a:gd name="connsiteY647" fmla="*/ 8714 h 10000"/>
                  <a:gd name="connsiteX648" fmla="*/ 5532 w 10000"/>
                  <a:gd name="connsiteY648" fmla="*/ 8721 h 10000"/>
                  <a:gd name="connsiteX649" fmla="*/ 5540 w 10000"/>
                  <a:gd name="connsiteY649" fmla="*/ 8724 h 10000"/>
                  <a:gd name="connsiteX650" fmla="*/ 5562 w 10000"/>
                  <a:gd name="connsiteY650" fmla="*/ 8750 h 10000"/>
                  <a:gd name="connsiteX651" fmla="*/ 5562 w 10000"/>
                  <a:gd name="connsiteY651" fmla="*/ 8760 h 10000"/>
                  <a:gd name="connsiteX652" fmla="*/ 5571 w 10000"/>
                  <a:gd name="connsiteY652" fmla="*/ 8782 h 10000"/>
                  <a:gd name="connsiteX653" fmla="*/ 5579 w 10000"/>
                  <a:gd name="connsiteY653" fmla="*/ 8789 h 10000"/>
                  <a:gd name="connsiteX654" fmla="*/ 5593 w 10000"/>
                  <a:gd name="connsiteY654" fmla="*/ 8789 h 10000"/>
                  <a:gd name="connsiteX655" fmla="*/ 5596 w 10000"/>
                  <a:gd name="connsiteY655" fmla="*/ 8789 h 10000"/>
                  <a:gd name="connsiteX656" fmla="*/ 5626 w 10000"/>
                  <a:gd name="connsiteY656" fmla="*/ 8782 h 10000"/>
                  <a:gd name="connsiteX657" fmla="*/ 5629 w 10000"/>
                  <a:gd name="connsiteY657" fmla="*/ 8782 h 10000"/>
                  <a:gd name="connsiteX658" fmla="*/ 5637 w 10000"/>
                  <a:gd name="connsiteY658" fmla="*/ 8779 h 10000"/>
                  <a:gd name="connsiteX659" fmla="*/ 5648 w 10000"/>
                  <a:gd name="connsiteY659" fmla="*/ 8789 h 10000"/>
                  <a:gd name="connsiteX660" fmla="*/ 5665 w 10000"/>
                  <a:gd name="connsiteY660" fmla="*/ 8795 h 10000"/>
                  <a:gd name="connsiteX661" fmla="*/ 5676 w 10000"/>
                  <a:gd name="connsiteY661" fmla="*/ 8789 h 10000"/>
                  <a:gd name="connsiteX662" fmla="*/ 5684 w 10000"/>
                  <a:gd name="connsiteY662" fmla="*/ 8782 h 10000"/>
                  <a:gd name="connsiteX663" fmla="*/ 5693 w 10000"/>
                  <a:gd name="connsiteY663" fmla="*/ 8789 h 10000"/>
                  <a:gd name="connsiteX664" fmla="*/ 5715 w 10000"/>
                  <a:gd name="connsiteY664" fmla="*/ 8808 h 10000"/>
                  <a:gd name="connsiteX665" fmla="*/ 5731 w 10000"/>
                  <a:gd name="connsiteY665" fmla="*/ 8808 h 10000"/>
                  <a:gd name="connsiteX666" fmla="*/ 5740 w 10000"/>
                  <a:gd name="connsiteY666" fmla="*/ 8808 h 10000"/>
                  <a:gd name="connsiteX667" fmla="*/ 5765 w 10000"/>
                  <a:gd name="connsiteY667" fmla="*/ 8818 h 10000"/>
                  <a:gd name="connsiteX668" fmla="*/ 5781 w 10000"/>
                  <a:gd name="connsiteY668" fmla="*/ 8824 h 10000"/>
                  <a:gd name="connsiteX669" fmla="*/ 5798 w 10000"/>
                  <a:gd name="connsiteY669" fmla="*/ 8834 h 10000"/>
                  <a:gd name="connsiteX670" fmla="*/ 5814 w 10000"/>
                  <a:gd name="connsiteY670" fmla="*/ 8837 h 10000"/>
                  <a:gd name="connsiteX671" fmla="*/ 5831 w 10000"/>
                  <a:gd name="connsiteY671" fmla="*/ 8844 h 10000"/>
                  <a:gd name="connsiteX672" fmla="*/ 5842 w 10000"/>
                  <a:gd name="connsiteY672" fmla="*/ 8847 h 10000"/>
                  <a:gd name="connsiteX673" fmla="*/ 5859 w 10000"/>
                  <a:gd name="connsiteY673" fmla="*/ 8857 h 10000"/>
                  <a:gd name="connsiteX674" fmla="*/ 5870 w 10000"/>
                  <a:gd name="connsiteY674" fmla="*/ 8867 h 10000"/>
                  <a:gd name="connsiteX675" fmla="*/ 5878 w 10000"/>
                  <a:gd name="connsiteY675" fmla="*/ 8873 h 10000"/>
                  <a:gd name="connsiteX676" fmla="*/ 5895 w 10000"/>
                  <a:gd name="connsiteY676" fmla="*/ 8873 h 10000"/>
                  <a:gd name="connsiteX677" fmla="*/ 5911 w 10000"/>
                  <a:gd name="connsiteY677" fmla="*/ 8873 h 10000"/>
                  <a:gd name="connsiteX678" fmla="*/ 5931 w 10000"/>
                  <a:gd name="connsiteY678" fmla="*/ 8873 h 10000"/>
                  <a:gd name="connsiteX679" fmla="*/ 5950 w 10000"/>
                  <a:gd name="connsiteY679" fmla="*/ 8867 h 10000"/>
                  <a:gd name="connsiteX680" fmla="*/ 5967 w 10000"/>
                  <a:gd name="connsiteY680" fmla="*/ 8867 h 10000"/>
                  <a:gd name="connsiteX681" fmla="*/ 5975 w 10000"/>
                  <a:gd name="connsiteY681" fmla="*/ 8873 h 10000"/>
                  <a:gd name="connsiteX682" fmla="*/ 6000 w 10000"/>
                  <a:gd name="connsiteY682" fmla="*/ 8883 h 10000"/>
                  <a:gd name="connsiteX683" fmla="*/ 5997 w 10000"/>
                  <a:gd name="connsiteY683" fmla="*/ 8886 h 10000"/>
                  <a:gd name="connsiteX684" fmla="*/ 5997 w 10000"/>
                  <a:gd name="connsiteY684" fmla="*/ 8896 h 10000"/>
                  <a:gd name="connsiteX685" fmla="*/ 6014 w 10000"/>
                  <a:gd name="connsiteY685" fmla="*/ 8892 h 10000"/>
                  <a:gd name="connsiteX686" fmla="*/ 6028 w 10000"/>
                  <a:gd name="connsiteY686" fmla="*/ 8892 h 10000"/>
                  <a:gd name="connsiteX687" fmla="*/ 6053 w 10000"/>
                  <a:gd name="connsiteY687" fmla="*/ 8886 h 10000"/>
                  <a:gd name="connsiteX688" fmla="*/ 6072 w 10000"/>
                  <a:gd name="connsiteY688" fmla="*/ 8876 h 10000"/>
                  <a:gd name="connsiteX689" fmla="*/ 6089 w 10000"/>
                  <a:gd name="connsiteY689" fmla="*/ 8867 h 10000"/>
                  <a:gd name="connsiteX690" fmla="*/ 6111 w 10000"/>
                  <a:gd name="connsiteY690" fmla="*/ 8857 h 10000"/>
                  <a:gd name="connsiteX691" fmla="*/ 6127 w 10000"/>
                  <a:gd name="connsiteY691" fmla="*/ 8847 h 10000"/>
                  <a:gd name="connsiteX692" fmla="*/ 6152 w 10000"/>
                  <a:gd name="connsiteY692" fmla="*/ 8834 h 10000"/>
                  <a:gd name="connsiteX693" fmla="*/ 6183 w 10000"/>
                  <a:gd name="connsiteY693" fmla="*/ 8828 h 10000"/>
                  <a:gd name="connsiteX694" fmla="*/ 6175 w 10000"/>
                  <a:gd name="connsiteY694" fmla="*/ 8844 h 10000"/>
                  <a:gd name="connsiteX695" fmla="*/ 6169 w 10000"/>
                  <a:gd name="connsiteY695" fmla="*/ 8863 h 10000"/>
                  <a:gd name="connsiteX696" fmla="*/ 6158 w 10000"/>
                  <a:gd name="connsiteY696" fmla="*/ 8886 h 10000"/>
                  <a:gd name="connsiteX697" fmla="*/ 6152 w 10000"/>
                  <a:gd name="connsiteY697" fmla="*/ 8896 h 10000"/>
                  <a:gd name="connsiteX698" fmla="*/ 6150 w 10000"/>
                  <a:gd name="connsiteY698" fmla="*/ 8909 h 10000"/>
                  <a:gd name="connsiteX699" fmla="*/ 6152 w 10000"/>
                  <a:gd name="connsiteY699" fmla="*/ 8938 h 10000"/>
                  <a:gd name="connsiteX700" fmla="*/ 6158 w 10000"/>
                  <a:gd name="connsiteY700" fmla="*/ 8957 h 10000"/>
                  <a:gd name="connsiteX701" fmla="*/ 6161 w 10000"/>
                  <a:gd name="connsiteY701" fmla="*/ 8980 h 10000"/>
                  <a:gd name="connsiteX702" fmla="*/ 6166 w 10000"/>
                  <a:gd name="connsiteY702" fmla="*/ 8999 h 10000"/>
                  <a:gd name="connsiteX703" fmla="*/ 6175 w 10000"/>
                  <a:gd name="connsiteY703" fmla="*/ 9032 h 10000"/>
                  <a:gd name="connsiteX704" fmla="*/ 6183 w 10000"/>
                  <a:gd name="connsiteY704" fmla="*/ 9051 h 10000"/>
                  <a:gd name="connsiteX705" fmla="*/ 6191 w 10000"/>
                  <a:gd name="connsiteY705" fmla="*/ 9064 h 10000"/>
                  <a:gd name="connsiteX706" fmla="*/ 6194 w 10000"/>
                  <a:gd name="connsiteY706" fmla="*/ 9084 h 10000"/>
                  <a:gd name="connsiteX707" fmla="*/ 6208 w 10000"/>
                  <a:gd name="connsiteY707" fmla="*/ 9103 h 10000"/>
                  <a:gd name="connsiteX708" fmla="*/ 6208 w 10000"/>
                  <a:gd name="connsiteY708" fmla="*/ 9113 h 10000"/>
                  <a:gd name="connsiteX709" fmla="*/ 6216 w 10000"/>
                  <a:gd name="connsiteY709" fmla="*/ 9129 h 10000"/>
                  <a:gd name="connsiteX710" fmla="*/ 6230 w 10000"/>
                  <a:gd name="connsiteY710" fmla="*/ 9148 h 10000"/>
                  <a:gd name="connsiteX711" fmla="*/ 6241 w 10000"/>
                  <a:gd name="connsiteY711" fmla="*/ 9165 h 10000"/>
                  <a:gd name="connsiteX712" fmla="*/ 6249 w 10000"/>
                  <a:gd name="connsiteY712" fmla="*/ 9168 h 10000"/>
                  <a:gd name="connsiteX713" fmla="*/ 6266 w 10000"/>
                  <a:gd name="connsiteY713" fmla="*/ 9184 h 10000"/>
                  <a:gd name="connsiteX714" fmla="*/ 6280 w 10000"/>
                  <a:gd name="connsiteY714" fmla="*/ 9184 h 10000"/>
                  <a:gd name="connsiteX715" fmla="*/ 6288 w 10000"/>
                  <a:gd name="connsiteY715" fmla="*/ 9177 h 10000"/>
                  <a:gd name="connsiteX716" fmla="*/ 6299 w 10000"/>
                  <a:gd name="connsiteY716" fmla="*/ 9187 h 10000"/>
                  <a:gd name="connsiteX717" fmla="*/ 6305 w 10000"/>
                  <a:gd name="connsiteY717" fmla="*/ 9197 h 10000"/>
                  <a:gd name="connsiteX718" fmla="*/ 6310 w 10000"/>
                  <a:gd name="connsiteY718" fmla="*/ 9197 h 10000"/>
                  <a:gd name="connsiteX719" fmla="*/ 6321 w 10000"/>
                  <a:gd name="connsiteY719" fmla="*/ 9213 h 10000"/>
                  <a:gd name="connsiteX720" fmla="*/ 6335 w 10000"/>
                  <a:gd name="connsiteY720" fmla="*/ 9223 h 10000"/>
                  <a:gd name="connsiteX721" fmla="*/ 6338 w 10000"/>
                  <a:gd name="connsiteY721" fmla="*/ 9223 h 10000"/>
                  <a:gd name="connsiteX722" fmla="*/ 6355 w 10000"/>
                  <a:gd name="connsiteY722" fmla="*/ 9226 h 10000"/>
                  <a:gd name="connsiteX723" fmla="*/ 6363 w 10000"/>
                  <a:gd name="connsiteY723" fmla="*/ 9236 h 10000"/>
                  <a:gd name="connsiteX724" fmla="*/ 6380 w 10000"/>
                  <a:gd name="connsiteY724" fmla="*/ 9258 h 10000"/>
                  <a:gd name="connsiteX725" fmla="*/ 6393 w 10000"/>
                  <a:gd name="connsiteY725" fmla="*/ 9278 h 10000"/>
                  <a:gd name="connsiteX726" fmla="*/ 6396 w 10000"/>
                  <a:gd name="connsiteY726" fmla="*/ 9288 h 10000"/>
                  <a:gd name="connsiteX727" fmla="*/ 6407 w 10000"/>
                  <a:gd name="connsiteY727" fmla="*/ 9297 h 10000"/>
                  <a:gd name="connsiteX728" fmla="*/ 6410 w 10000"/>
                  <a:gd name="connsiteY728" fmla="*/ 9307 h 10000"/>
                  <a:gd name="connsiteX729" fmla="*/ 6416 w 10000"/>
                  <a:gd name="connsiteY729" fmla="*/ 9317 h 10000"/>
                  <a:gd name="connsiteX730" fmla="*/ 6424 w 10000"/>
                  <a:gd name="connsiteY730" fmla="*/ 9326 h 10000"/>
                  <a:gd name="connsiteX731" fmla="*/ 6435 w 10000"/>
                  <a:gd name="connsiteY731" fmla="*/ 9336 h 10000"/>
                  <a:gd name="connsiteX732" fmla="*/ 6443 w 10000"/>
                  <a:gd name="connsiteY732" fmla="*/ 9346 h 10000"/>
                  <a:gd name="connsiteX733" fmla="*/ 6449 w 10000"/>
                  <a:gd name="connsiteY733" fmla="*/ 9362 h 10000"/>
                  <a:gd name="connsiteX734" fmla="*/ 6452 w 10000"/>
                  <a:gd name="connsiteY734" fmla="*/ 9372 h 10000"/>
                  <a:gd name="connsiteX735" fmla="*/ 6449 w 10000"/>
                  <a:gd name="connsiteY735" fmla="*/ 9381 h 10000"/>
                  <a:gd name="connsiteX736" fmla="*/ 6465 w 10000"/>
                  <a:gd name="connsiteY736" fmla="*/ 9394 h 10000"/>
                  <a:gd name="connsiteX737" fmla="*/ 6468 w 10000"/>
                  <a:gd name="connsiteY737" fmla="*/ 9420 h 10000"/>
                  <a:gd name="connsiteX738" fmla="*/ 6493 w 10000"/>
                  <a:gd name="connsiteY738" fmla="*/ 9430 h 10000"/>
                  <a:gd name="connsiteX739" fmla="*/ 6507 w 10000"/>
                  <a:gd name="connsiteY739" fmla="*/ 9440 h 10000"/>
                  <a:gd name="connsiteX740" fmla="*/ 6524 w 10000"/>
                  <a:gd name="connsiteY740" fmla="*/ 9459 h 10000"/>
                  <a:gd name="connsiteX741" fmla="*/ 6532 w 10000"/>
                  <a:gd name="connsiteY741" fmla="*/ 9485 h 10000"/>
                  <a:gd name="connsiteX742" fmla="*/ 6537 w 10000"/>
                  <a:gd name="connsiteY742" fmla="*/ 9498 h 10000"/>
                  <a:gd name="connsiteX743" fmla="*/ 6571 w 10000"/>
                  <a:gd name="connsiteY743" fmla="*/ 9508 h 10000"/>
                  <a:gd name="connsiteX744" fmla="*/ 6596 w 10000"/>
                  <a:gd name="connsiteY744" fmla="*/ 9508 h 10000"/>
                  <a:gd name="connsiteX745" fmla="*/ 6637 w 10000"/>
                  <a:gd name="connsiteY745" fmla="*/ 9517 h 10000"/>
                  <a:gd name="connsiteX746" fmla="*/ 6662 w 10000"/>
                  <a:gd name="connsiteY746" fmla="*/ 9524 h 10000"/>
                  <a:gd name="connsiteX747" fmla="*/ 6679 w 10000"/>
                  <a:gd name="connsiteY747" fmla="*/ 9517 h 10000"/>
                  <a:gd name="connsiteX748" fmla="*/ 6679 w 10000"/>
                  <a:gd name="connsiteY748" fmla="*/ 9505 h 10000"/>
                  <a:gd name="connsiteX749" fmla="*/ 6690 w 10000"/>
                  <a:gd name="connsiteY749" fmla="*/ 9485 h 10000"/>
                  <a:gd name="connsiteX750" fmla="*/ 6693 w 10000"/>
                  <a:gd name="connsiteY750" fmla="*/ 9479 h 10000"/>
                  <a:gd name="connsiteX751" fmla="*/ 6706 w 10000"/>
                  <a:gd name="connsiteY751" fmla="*/ 9469 h 10000"/>
                  <a:gd name="connsiteX752" fmla="*/ 6709 w 10000"/>
                  <a:gd name="connsiteY752" fmla="*/ 9462 h 10000"/>
                  <a:gd name="connsiteX753" fmla="*/ 6717 w 10000"/>
                  <a:gd name="connsiteY753" fmla="*/ 9459 h 10000"/>
                  <a:gd name="connsiteX754" fmla="*/ 6726 w 10000"/>
                  <a:gd name="connsiteY754" fmla="*/ 9459 h 10000"/>
                  <a:gd name="connsiteX755" fmla="*/ 6742 w 10000"/>
                  <a:gd name="connsiteY755" fmla="*/ 9462 h 10000"/>
                  <a:gd name="connsiteX756" fmla="*/ 6759 w 10000"/>
                  <a:gd name="connsiteY756" fmla="*/ 9479 h 10000"/>
                  <a:gd name="connsiteX757" fmla="*/ 6781 w 10000"/>
                  <a:gd name="connsiteY757" fmla="*/ 9485 h 10000"/>
                  <a:gd name="connsiteX758" fmla="*/ 6795 w 10000"/>
                  <a:gd name="connsiteY758" fmla="*/ 9485 h 10000"/>
                  <a:gd name="connsiteX759" fmla="*/ 6803 w 10000"/>
                  <a:gd name="connsiteY759" fmla="*/ 9498 h 10000"/>
                  <a:gd name="connsiteX760" fmla="*/ 6806 w 10000"/>
                  <a:gd name="connsiteY760" fmla="*/ 9508 h 10000"/>
                  <a:gd name="connsiteX761" fmla="*/ 6823 w 10000"/>
                  <a:gd name="connsiteY761" fmla="*/ 9514 h 10000"/>
                  <a:gd name="connsiteX762" fmla="*/ 6831 w 10000"/>
                  <a:gd name="connsiteY762" fmla="*/ 9514 h 10000"/>
                  <a:gd name="connsiteX763" fmla="*/ 6848 w 10000"/>
                  <a:gd name="connsiteY763" fmla="*/ 9514 h 10000"/>
                  <a:gd name="connsiteX764" fmla="*/ 6856 w 10000"/>
                  <a:gd name="connsiteY764" fmla="*/ 9517 h 10000"/>
                  <a:gd name="connsiteX765" fmla="*/ 6878 w 10000"/>
                  <a:gd name="connsiteY765" fmla="*/ 9524 h 10000"/>
                  <a:gd name="connsiteX766" fmla="*/ 6895 w 10000"/>
                  <a:gd name="connsiteY766" fmla="*/ 9524 h 10000"/>
                  <a:gd name="connsiteX767" fmla="*/ 6917 w 10000"/>
                  <a:gd name="connsiteY767" fmla="*/ 9527 h 10000"/>
                  <a:gd name="connsiteX768" fmla="*/ 6934 w 10000"/>
                  <a:gd name="connsiteY768" fmla="*/ 9534 h 10000"/>
                  <a:gd name="connsiteX769" fmla="*/ 6961 w 10000"/>
                  <a:gd name="connsiteY769" fmla="*/ 9543 h 10000"/>
                  <a:gd name="connsiteX770" fmla="*/ 6989 w 10000"/>
                  <a:gd name="connsiteY770" fmla="*/ 9547 h 10000"/>
                  <a:gd name="connsiteX771" fmla="*/ 7014 w 10000"/>
                  <a:gd name="connsiteY771" fmla="*/ 9543 h 10000"/>
                  <a:gd name="connsiteX772" fmla="*/ 7033 w 10000"/>
                  <a:gd name="connsiteY772" fmla="*/ 9543 h 10000"/>
                  <a:gd name="connsiteX773" fmla="*/ 7042 w 10000"/>
                  <a:gd name="connsiteY773" fmla="*/ 9547 h 10000"/>
                  <a:gd name="connsiteX774" fmla="*/ 7069 w 10000"/>
                  <a:gd name="connsiteY774" fmla="*/ 9647 h 10000"/>
                  <a:gd name="connsiteX775" fmla="*/ 7122 w 10000"/>
                  <a:gd name="connsiteY775" fmla="*/ 9734 h 10000"/>
                  <a:gd name="connsiteX776" fmla="*/ 7147 w 10000"/>
                  <a:gd name="connsiteY776" fmla="*/ 9744 h 10000"/>
                  <a:gd name="connsiteX777" fmla="*/ 7169 w 10000"/>
                  <a:gd name="connsiteY777" fmla="*/ 9741 h 10000"/>
                  <a:gd name="connsiteX778" fmla="*/ 7177 w 10000"/>
                  <a:gd name="connsiteY778" fmla="*/ 9744 h 10000"/>
                  <a:gd name="connsiteX779" fmla="*/ 7186 w 10000"/>
                  <a:gd name="connsiteY779" fmla="*/ 9754 h 10000"/>
                  <a:gd name="connsiteX780" fmla="*/ 7191 w 10000"/>
                  <a:gd name="connsiteY780" fmla="*/ 9773 h 10000"/>
                  <a:gd name="connsiteX781" fmla="*/ 7208 w 10000"/>
                  <a:gd name="connsiteY781" fmla="*/ 9783 h 10000"/>
                  <a:gd name="connsiteX782" fmla="*/ 7219 w 10000"/>
                  <a:gd name="connsiteY782" fmla="*/ 9793 h 10000"/>
                  <a:gd name="connsiteX783" fmla="*/ 7235 w 10000"/>
                  <a:gd name="connsiteY783" fmla="*/ 9802 h 10000"/>
                  <a:gd name="connsiteX784" fmla="*/ 7249 w 10000"/>
                  <a:gd name="connsiteY784" fmla="*/ 9819 h 10000"/>
                  <a:gd name="connsiteX785" fmla="*/ 7255 w 10000"/>
                  <a:gd name="connsiteY785" fmla="*/ 9835 h 10000"/>
                  <a:gd name="connsiteX786" fmla="*/ 7255 w 10000"/>
                  <a:gd name="connsiteY786" fmla="*/ 9848 h 10000"/>
                  <a:gd name="connsiteX787" fmla="*/ 7249 w 10000"/>
                  <a:gd name="connsiteY787" fmla="*/ 9848 h 10000"/>
                  <a:gd name="connsiteX788" fmla="*/ 7244 w 10000"/>
                  <a:gd name="connsiteY788" fmla="*/ 9858 h 10000"/>
                  <a:gd name="connsiteX789" fmla="*/ 7235 w 10000"/>
                  <a:gd name="connsiteY789" fmla="*/ 9883 h 10000"/>
                  <a:gd name="connsiteX790" fmla="*/ 7244 w 10000"/>
                  <a:gd name="connsiteY790" fmla="*/ 9903 h 10000"/>
                  <a:gd name="connsiteX791" fmla="*/ 7258 w 10000"/>
                  <a:gd name="connsiteY791" fmla="*/ 9926 h 10000"/>
                  <a:gd name="connsiteX792" fmla="*/ 7263 w 10000"/>
                  <a:gd name="connsiteY792" fmla="*/ 9948 h 10000"/>
                  <a:gd name="connsiteX793" fmla="*/ 7274 w 10000"/>
                  <a:gd name="connsiteY793" fmla="*/ 9968 h 10000"/>
                  <a:gd name="connsiteX794" fmla="*/ 7283 w 10000"/>
                  <a:gd name="connsiteY794" fmla="*/ 9987 h 10000"/>
                  <a:gd name="connsiteX795" fmla="*/ 7291 w 10000"/>
                  <a:gd name="connsiteY795" fmla="*/ 10000 h 10000"/>
                  <a:gd name="connsiteX796" fmla="*/ 7305 w 10000"/>
                  <a:gd name="connsiteY796" fmla="*/ 9997 h 10000"/>
                  <a:gd name="connsiteX797" fmla="*/ 7313 w 10000"/>
                  <a:gd name="connsiteY797" fmla="*/ 9977 h 10000"/>
                  <a:gd name="connsiteX798" fmla="*/ 7324 w 10000"/>
                  <a:gd name="connsiteY798" fmla="*/ 9968 h 10000"/>
                  <a:gd name="connsiteX799" fmla="*/ 7341 w 10000"/>
                  <a:gd name="connsiteY799" fmla="*/ 9971 h 10000"/>
                  <a:gd name="connsiteX800" fmla="*/ 7368 w 10000"/>
                  <a:gd name="connsiteY800" fmla="*/ 9987 h 10000"/>
                  <a:gd name="connsiteX801" fmla="*/ 7380 w 10000"/>
                  <a:gd name="connsiteY801" fmla="*/ 9990 h 10000"/>
                  <a:gd name="connsiteX802" fmla="*/ 7393 w 10000"/>
                  <a:gd name="connsiteY802" fmla="*/ 9981 h 10000"/>
                  <a:gd name="connsiteX803" fmla="*/ 7404 w 10000"/>
                  <a:gd name="connsiteY803" fmla="*/ 9968 h 10000"/>
                  <a:gd name="connsiteX804" fmla="*/ 7418 w 10000"/>
                  <a:gd name="connsiteY804" fmla="*/ 9948 h 10000"/>
                  <a:gd name="connsiteX805" fmla="*/ 7427 w 10000"/>
                  <a:gd name="connsiteY805" fmla="*/ 9922 h 10000"/>
                  <a:gd name="connsiteX806" fmla="*/ 7427 w 10000"/>
                  <a:gd name="connsiteY806" fmla="*/ 9906 h 10000"/>
                  <a:gd name="connsiteX807" fmla="*/ 7404 w 10000"/>
                  <a:gd name="connsiteY807" fmla="*/ 9877 h 10000"/>
                  <a:gd name="connsiteX808" fmla="*/ 7388 w 10000"/>
                  <a:gd name="connsiteY808" fmla="*/ 9854 h 10000"/>
                  <a:gd name="connsiteX809" fmla="*/ 7385 w 10000"/>
                  <a:gd name="connsiteY809" fmla="*/ 9845 h 10000"/>
                  <a:gd name="connsiteX810" fmla="*/ 7385 w 10000"/>
                  <a:gd name="connsiteY810" fmla="*/ 9825 h 10000"/>
                  <a:gd name="connsiteX811" fmla="*/ 7385 w 10000"/>
                  <a:gd name="connsiteY811" fmla="*/ 9819 h 10000"/>
                  <a:gd name="connsiteX812" fmla="*/ 7393 w 10000"/>
                  <a:gd name="connsiteY812" fmla="*/ 9809 h 10000"/>
                  <a:gd name="connsiteX813" fmla="*/ 7404 w 10000"/>
                  <a:gd name="connsiteY813" fmla="*/ 9793 h 10000"/>
                  <a:gd name="connsiteX814" fmla="*/ 7413 w 10000"/>
                  <a:gd name="connsiteY814" fmla="*/ 9783 h 10000"/>
                  <a:gd name="connsiteX815" fmla="*/ 7404 w 10000"/>
                  <a:gd name="connsiteY815" fmla="*/ 9770 h 10000"/>
                  <a:gd name="connsiteX816" fmla="*/ 7388 w 10000"/>
                  <a:gd name="connsiteY816" fmla="*/ 9760 h 10000"/>
                  <a:gd name="connsiteX817" fmla="*/ 7371 w 10000"/>
                  <a:gd name="connsiteY817" fmla="*/ 9744 h 10000"/>
                  <a:gd name="connsiteX818" fmla="*/ 7363 w 10000"/>
                  <a:gd name="connsiteY818" fmla="*/ 9731 h 10000"/>
                  <a:gd name="connsiteX819" fmla="*/ 7355 w 10000"/>
                  <a:gd name="connsiteY819" fmla="*/ 9715 h 10000"/>
                  <a:gd name="connsiteX820" fmla="*/ 7360 w 10000"/>
                  <a:gd name="connsiteY820" fmla="*/ 9686 h 10000"/>
                  <a:gd name="connsiteX821" fmla="*/ 7363 w 10000"/>
                  <a:gd name="connsiteY821" fmla="*/ 9657 h 10000"/>
                  <a:gd name="connsiteX822" fmla="*/ 7360 w 10000"/>
                  <a:gd name="connsiteY822" fmla="*/ 9631 h 10000"/>
                  <a:gd name="connsiteX823" fmla="*/ 7346 w 10000"/>
                  <a:gd name="connsiteY823" fmla="*/ 9611 h 10000"/>
                  <a:gd name="connsiteX824" fmla="*/ 7332 w 10000"/>
                  <a:gd name="connsiteY824" fmla="*/ 9585 h 10000"/>
                  <a:gd name="connsiteX825" fmla="*/ 7324 w 10000"/>
                  <a:gd name="connsiteY825" fmla="*/ 9573 h 10000"/>
                  <a:gd name="connsiteX826" fmla="*/ 7324 w 10000"/>
                  <a:gd name="connsiteY826" fmla="*/ 9553 h 10000"/>
                  <a:gd name="connsiteX827" fmla="*/ 7324 w 10000"/>
                  <a:gd name="connsiteY827" fmla="*/ 9543 h 10000"/>
                  <a:gd name="connsiteX828" fmla="*/ 7324 w 10000"/>
                  <a:gd name="connsiteY828" fmla="*/ 9517 h 10000"/>
                  <a:gd name="connsiteX829" fmla="*/ 7324 w 10000"/>
                  <a:gd name="connsiteY829" fmla="*/ 9498 h 10000"/>
                  <a:gd name="connsiteX830" fmla="*/ 7332 w 10000"/>
                  <a:gd name="connsiteY830" fmla="*/ 9479 h 10000"/>
                  <a:gd name="connsiteX831" fmla="*/ 7341 w 10000"/>
                  <a:gd name="connsiteY831" fmla="*/ 9462 h 10000"/>
                  <a:gd name="connsiteX832" fmla="*/ 7352 w 10000"/>
                  <a:gd name="connsiteY832" fmla="*/ 9459 h 10000"/>
                  <a:gd name="connsiteX833" fmla="*/ 7360 w 10000"/>
                  <a:gd name="connsiteY833" fmla="*/ 9443 h 10000"/>
                  <a:gd name="connsiteX834" fmla="*/ 7363 w 10000"/>
                  <a:gd name="connsiteY834" fmla="*/ 9433 h 10000"/>
                  <a:gd name="connsiteX835" fmla="*/ 7377 w 10000"/>
                  <a:gd name="connsiteY835" fmla="*/ 9433 h 10000"/>
                  <a:gd name="connsiteX836" fmla="*/ 7388 w 10000"/>
                  <a:gd name="connsiteY836" fmla="*/ 9430 h 10000"/>
                  <a:gd name="connsiteX837" fmla="*/ 7396 w 10000"/>
                  <a:gd name="connsiteY837" fmla="*/ 9430 h 10000"/>
                  <a:gd name="connsiteX838" fmla="*/ 7402 w 10000"/>
                  <a:gd name="connsiteY838" fmla="*/ 9424 h 10000"/>
                  <a:gd name="connsiteX839" fmla="*/ 7396 w 10000"/>
                  <a:gd name="connsiteY839" fmla="*/ 9414 h 10000"/>
                  <a:gd name="connsiteX840" fmla="*/ 7388 w 10000"/>
                  <a:gd name="connsiteY840" fmla="*/ 9401 h 10000"/>
                  <a:gd name="connsiteX841" fmla="*/ 7371 w 10000"/>
                  <a:gd name="connsiteY841" fmla="*/ 9391 h 10000"/>
                  <a:gd name="connsiteX842" fmla="*/ 7355 w 10000"/>
                  <a:gd name="connsiteY842" fmla="*/ 9375 h 10000"/>
                  <a:gd name="connsiteX843" fmla="*/ 7332 w 10000"/>
                  <a:gd name="connsiteY843" fmla="*/ 9356 h 10000"/>
                  <a:gd name="connsiteX844" fmla="*/ 7313 w 10000"/>
                  <a:gd name="connsiteY844" fmla="*/ 9330 h 10000"/>
                  <a:gd name="connsiteX845" fmla="*/ 7307 w 10000"/>
                  <a:gd name="connsiteY845" fmla="*/ 9310 h 10000"/>
                  <a:gd name="connsiteX846" fmla="*/ 7305 w 10000"/>
                  <a:gd name="connsiteY846" fmla="*/ 9291 h 10000"/>
                  <a:gd name="connsiteX847" fmla="*/ 7305 w 10000"/>
                  <a:gd name="connsiteY847" fmla="*/ 9278 h 10000"/>
                  <a:gd name="connsiteX848" fmla="*/ 7296 w 10000"/>
                  <a:gd name="connsiteY848" fmla="*/ 9268 h 10000"/>
                  <a:gd name="connsiteX849" fmla="*/ 7296 w 10000"/>
                  <a:gd name="connsiteY849" fmla="*/ 9249 h 10000"/>
                  <a:gd name="connsiteX850" fmla="*/ 7291 w 10000"/>
                  <a:gd name="connsiteY850" fmla="*/ 9226 h 10000"/>
                  <a:gd name="connsiteX851" fmla="*/ 7283 w 10000"/>
                  <a:gd name="connsiteY851" fmla="*/ 9213 h 10000"/>
                  <a:gd name="connsiteX852" fmla="*/ 7274 w 10000"/>
                  <a:gd name="connsiteY852" fmla="*/ 9194 h 10000"/>
                  <a:gd name="connsiteX853" fmla="*/ 7274 w 10000"/>
                  <a:gd name="connsiteY853" fmla="*/ 9174 h 10000"/>
                  <a:gd name="connsiteX854" fmla="*/ 7280 w 10000"/>
                  <a:gd name="connsiteY854" fmla="*/ 9148 h 10000"/>
                  <a:gd name="connsiteX855" fmla="*/ 7283 w 10000"/>
                  <a:gd name="connsiteY855" fmla="*/ 9119 h 10000"/>
                  <a:gd name="connsiteX856" fmla="*/ 7291 w 10000"/>
                  <a:gd name="connsiteY856" fmla="*/ 9100 h 10000"/>
                  <a:gd name="connsiteX857" fmla="*/ 7307 w 10000"/>
                  <a:gd name="connsiteY857" fmla="*/ 9080 h 10000"/>
                  <a:gd name="connsiteX858" fmla="*/ 7324 w 10000"/>
                  <a:gd name="connsiteY858" fmla="*/ 9054 h 10000"/>
                  <a:gd name="connsiteX859" fmla="*/ 7341 w 10000"/>
                  <a:gd name="connsiteY859" fmla="*/ 9054 h 10000"/>
                  <a:gd name="connsiteX860" fmla="*/ 7352 w 10000"/>
                  <a:gd name="connsiteY860" fmla="*/ 9054 h 10000"/>
                  <a:gd name="connsiteX861" fmla="*/ 7346 w 10000"/>
                  <a:gd name="connsiteY861" fmla="*/ 9032 h 10000"/>
                  <a:gd name="connsiteX862" fmla="*/ 7341 w 10000"/>
                  <a:gd name="connsiteY862" fmla="*/ 9022 h 10000"/>
                  <a:gd name="connsiteX863" fmla="*/ 7352 w 10000"/>
                  <a:gd name="connsiteY863" fmla="*/ 8999 h 10000"/>
                  <a:gd name="connsiteX864" fmla="*/ 7360 w 10000"/>
                  <a:gd name="connsiteY864" fmla="*/ 8967 h 10000"/>
                  <a:gd name="connsiteX865" fmla="*/ 7368 w 10000"/>
                  <a:gd name="connsiteY865" fmla="*/ 8922 h 10000"/>
                  <a:gd name="connsiteX866" fmla="*/ 7377 w 10000"/>
                  <a:gd name="connsiteY866" fmla="*/ 8896 h 10000"/>
                  <a:gd name="connsiteX867" fmla="*/ 7380 w 10000"/>
                  <a:gd name="connsiteY867" fmla="*/ 8867 h 10000"/>
                  <a:gd name="connsiteX868" fmla="*/ 7402 w 10000"/>
                  <a:gd name="connsiteY868" fmla="*/ 8824 h 10000"/>
                  <a:gd name="connsiteX869" fmla="*/ 7402 w 10000"/>
                  <a:gd name="connsiteY869" fmla="*/ 8808 h 10000"/>
                  <a:gd name="connsiteX870" fmla="*/ 7393 w 10000"/>
                  <a:gd name="connsiteY870" fmla="*/ 8795 h 10000"/>
                  <a:gd name="connsiteX871" fmla="*/ 7388 w 10000"/>
                  <a:gd name="connsiteY871" fmla="*/ 8799 h 10000"/>
                  <a:gd name="connsiteX872" fmla="*/ 7396 w 10000"/>
                  <a:gd name="connsiteY872" fmla="*/ 8789 h 10000"/>
                  <a:gd name="connsiteX873" fmla="*/ 7404 w 10000"/>
                  <a:gd name="connsiteY873" fmla="*/ 8789 h 10000"/>
                  <a:gd name="connsiteX874" fmla="*/ 7421 w 10000"/>
                  <a:gd name="connsiteY874" fmla="*/ 8769 h 10000"/>
                  <a:gd name="connsiteX875" fmla="*/ 7443 w 10000"/>
                  <a:gd name="connsiteY875" fmla="*/ 8763 h 10000"/>
                  <a:gd name="connsiteX876" fmla="*/ 7452 w 10000"/>
                  <a:gd name="connsiteY876" fmla="*/ 8769 h 10000"/>
                  <a:gd name="connsiteX877" fmla="*/ 7468 w 10000"/>
                  <a:gd name="connsiteY877" fmla="*/ 8769 h 10000"/>
                  <a:gd name="connsiteX878" fmla="*/ 7499 w 10000"/>
                  <a:gd name="connsiteY878" fmla="*/ 8763 h 10000"/>
                  <a:gd name="connsiteX879" fmla="*/ 7526 w 10000"/>
                  <a:gd name="connsiteY879" fmla="*/ 8763 h 10000"/>
                  <a:gd name="connsiteX880" fmla="*/ 7532 w 10000"/>
                  <a:gd name="connsiteY880" fmla="*/ 8763 h 10000"/>
                  <a:gd name="connsiteX881" fmla="*/ 7554 w 10000"/>
                  <a:gd name="connsiteY881" fmla="*/ 8744 h 10000"/>
                  <a:gd name="connsiteX882" fmla="*/ 7571 w 10000"/>
                  <a:gd name="connsiteY882" fmla="*/ 8731 h 10000"/>
                  <a:gd name="connsiteX883" fmla="*/ 7587 w 10000"/>
                  <a:gd name="connsiteY883" fmla="*/ 8711 h 10000"/>
                  <a:gd name="connsiteX884" fmla="*/ 7607 w 10000"/>
                  <a:gd name="connsiteY884" fmla="*/ 8711 h 10000"/>
                  <a:gd name="connsiteX885" fmla="*/ 7634 w 10000"/>
                  <a:gd name="connsiteY885" fmla="*/ 8705 h 10000"/>
                  <a:gd name="connsiteX886" fmla="*/ 7643 w 10000"/>
                  <a:gd name="connsiteY886" fmla="*/ 8682 h 10000"/>
                  <a:gd name="connsiteX887" fmla="*/ 7654 w 10000"/>
                  <a:gd name="connsiteY887" fmla="*/ 8666 h 10000"/>
                  <a:gd name="connsiteX888" fmla="*/ 7668 w 10000"/>
                  <a:gd name="connsiteY888" fmla="*/ 8666 h 10000"/>
                  <a:gd name="connsiteX889" fmla="*/ 7676 w 10000"/>
                  <a:gd name="connsiteY889" fmla="*/ 8682 h 10000"/>
                  <a:gd name="connsiteX890" fmla="*/ 7704 w 10000"/>
                  <a:gd name="connsiteY890" fmla="*/ 8669 h 10000"/>
                  <a:gd name="connsiteX891" fmla="*/ 7712 w 10000"/>
                  <a:gd name="connsiteY891" fmla="*/ 8669 h 10000"/>
                  <a:gd name="connsiteX892" fmla="*/ 7720 w 10000"/>
                  <a:gd name="connsiteY892" fmla="*/ 8669 h 10000"/>
                  <a:gd name="connsiteX893" fmla="*/ 7726 w 10000"/>
                  <a:gd name="connsiteY893" fmla="*/ 8656 h 10000"/>
                  <a:gd name="connsiteX894" fmla="*/ 7734 w 10000"/>
                  <a:gd name="connsiteY894" fmla="*/ 8650 h 10000"/>
                  <a:gd name="connsiteX895" fmla="*/ 7742 w 10000"/>
                  <a:gd name="connsiteY895" fmla="*/ 8650 h 10000"/>
                  <a:gd name="connsiteX896" fmla="*/ 7759 w 10000"/>
                  <a:gd name="connsiteY896" fmla="*/ 8650 h 10000"/>
                  <a:gd name="connsiteX897" fmla="*/ 7756 w 10000"/>
                  <a:gd name="connsiteY897" fmla="*/ 8630 h 10000"/>
                  <a:gd name="connsiteX898" fmla="*/ 7751 w 10000"/>
                  <a:gd name="connsiteY898" fmla="*/ 8627 h 10000"/>
                  <a:gd name="connsiteX899" fmla="*/ 7742 w 10000"/>
                  <a:gd name="connsiteY899" fmla="*/ 8620 h 10000"/>
                  <a:gd name="connsiteX900" fmla="*/ 7734 w 10000"/>
                  <a:gd name="connsiteY900" fmla="*/ 8591 h 10000"/>
                  <a:gd name="connsiteX901" fmla="*/ 7709 w 10000"/>
                  <a:gd name="connsiteY901" fmla="*/ 8582 h 10000"/>
                  <a:gd name="connsiteX902" fmla="*/ 7695 w 10000"/>
                  <a:gd name="connsiteY902" fmla="*/ 8578 h 10000"/>
                  <a:gd name="connsiteX903" fmla="*/ 7668 w 10000"/>
                  <a:gd name="connsiteY903" fmla="*/ 8562 h 10000"/>
                  <a:gd name="connsiteX904" fmla="*/ 7645 w 10000"/>
                  <a:gd name="connsiteY904" fmla="*/ 8552 h 10000"/>
                  <a:gd name="connsiteX905" fmla="*/ 7615 w 10000"/>
                  <a:gd name="connsiteY905" fmla="*/ 8543 h 10000"/>
                  <a:gd name="connsiteX906" fmla="*/ 7596 w 10000"/>
                  <a:gd name="connsiteY906" fmla="*/ 8527 h 10000"/>
                  <a:gd name="connsiteX907" fmla="*/ 7565 w 10000"/>
                  <a:gd name="connsiteY907" fmla="*/ 8494 h 10000"/>
                  <a:gd name="connsiteX908" fmla="*/ 7562 w 10000"/>
                  <a:gd name="connsiteY908" fmla="*/ 8475 h 10000"/>
                  <a:gd name="connsiteX909" fmla="*/ 7540 w 10000"/>
                  <a:gd name="connsiteY909" fmla="*/ 8455 h 10000"/>
                  <a:gd name="connsiteX910" fmla="*/ 7535 w 10000"/>
                  <a:gd name="connsiteY910" fmla="*/ 8446 h 10000"/>
                  <a:gd name="connsiteX911" fmla="*/ 7535 w 10000"/>
                  <a:gd name="connsiteY911" fmla="*/ 8420 h 10000"/>
                  <a:gd name="connsiteX912" fmla="*/ 7535 w 10000"/>
                  <a:gd name="connsiteY912" fmla="*/ 8391 h 10000"/>
                  <a:gd name="connsiteX913" fmla="*/ 7548 w 10000"/>
                  <a:gd name="connsiteY913" fmla="*/ 8345 h 10000"/>
                  <a:gd name="connsiteX914" fmla="*/ 7562 w 10000"/>
                  <a:gd name="connsiteY914" fmla="*/ 8319 h 10000"/>
                  <a:gd name="connsiteX915" fmla="*/ 7582 w 10000"/>
                  <a:gd name="connsiteY915" fmla="*/ 8310 h 10000"/>
                  <a:gd name="connsiteX916" fmla="*/ 7607 w 10000"/>
                  <a:gd name="connsiteY916" fmla="*/ 8300 h 10000"/>
                  <a:gd name="connsiteX917" fmla="*/ 7629 w 10000"/>
                  <a:gd name="connsiteY917" fmla="*/ 8300 h 10000"/>
                  <a:gd name="connsiteX918" fmla="*/ 7651 w 10000"/>
                  <a:gd name="connsiteY918" fmla="*/ 8297 h 10000"/>
                  <a:gd name="connsiteX919" fmla="*/ 7668 w 10000"/>
                  <a:gd name="connsiteY919" fmla="*/ 8280 h 10000"/>
                  <a:gd name="connsiteX920" fmla="*/ 7687 w 10000"/>
                  <a:gd name="connsiteY920" fmla="*/ 8267 h 10000"/>
                  <a:gd name="connsiteX921" fmla="*/ 7693 w 10000"/>
                  <a:gd name="connsiteY921" fmla="*/ 8261 h 10000"/>
                  <a:gd name="connsiteX922" fmla="*/ 7701 w 10000"/>
                  <a:gd name="connsiteY922" fmla="*/ 8248 h 10000"/>
                  <a:gd name="connsiteX923" fmla="*/ 7712 w 10000"/>
                  <a:gd name="connsiteY923" fmla="*/ 8238 h 10000"/>
                  <a:gd name="connsiteX924" fmla="*/ 7731 w 10000"/>
                  <a:gd name="connsiteY924" fmla="*/ 8222 h 10000"/>
                  <a:gd name="connsiteX925" fmla="*/ 7740 w 10000"/>
                  <a:gd name="connsiteY925" fmla="*/ 8206 h 10000"/>
                  <a:gd name="connsiteX926" fmla="*/ 7756 w 10000"/>
                  <a:gd name="connsiteY926" fmla="*/ 8183 h 10000"/>
                  <a:gd name="connsiteX927" fmla="*/ 7773 w 10000"/>
                  <a:gd name="connsiteY927" fmla="*/ 8177 h 10000"/>
                  <a:gd name="connsiteX928" fmla="*/ 7784 w 10000"/>
                  <a:gd name="connsiteY928" fmla="*/ 8183 h 10000"/>
                  <a:gd name="connsiteX929" fmla="*/ 7801 w 10000"/>
                  <a:gd name="connsiteY929" fmla="*/ 8174 h 10000"/>
                  <a:gd name="connsiteX930" fmla="*/ 7801 w 10000"/>
                  <a:gd name="connsiteY930" fmla="*/ 8157 h 10000"/>
                  <a:gd name="connsiteX931" fmla="*/ 7817 w 10000"/>
                  <a:gd name="connsiteY931" fmla="*/ 8164 h 10000"/>
                  <a:gd name="connsiteX932" fmla="*/ 7837 w 10000"/>
                  <a:gd name="connsiteY932" fmla="*/ 8164 h 10000"/>
                  <a:gd name="connsiteX933" fmla="*/ 7856 w 10000"/>
                  <a:gd name="connsiteY933" fmla="*/ 8164 h 10000"/>
                  <a:gd name="connsiteX934" fmla="*/ 7870 w 10000"/>
                  <a:gd name="connsiteY934" fmla="*/ 8167 h 10000"/>
                  <a:gd name="connsiteX935" fmla="*/ 7881 w 10000"/>
                  <a:gd name="connsiteY935" fmla="*/ 8174 h 10000"/>
                  <a:gd name="connsiteX936" fmla="*/ 7898 w 10000"/>
                  <a:gd name="connsiteY936" fmla="*/ 8187 h 10000"/>
                  <a:gd name="connsiteX937" fmla="*/ 7917 w 10000"/>
                  <a:gd name="connsiteY937" fmla="*/ 8187 h 10000"/>
                  <a:gd name="connsiteX938" fmla="*/ 7928 w 10000"/>
                  <a:gd name="connsiteY938" fmla="*/ 8157 h 10000"/>
                  <a:gd name="connsiteX939" fmla="*/ 7942 w 10000"/>
                  <a:gd name="connsiteY939" fmla="*/ 8157 h 10000"/>
                  <a:gd name="connsiteX940" fmla="*/ 7958 w 10000"/>
                  <a:gd name="connsiteY940" fmla="*/ 8164 h 10000"/>
                  <a:gd name="connsiteX941" fmla="*/ 7983 w 10000"/>
                  <a:gd name="connsiteY941" fmla="*/ 8144 h 10000"/>
                  <a:gd name="connsiteX942" fmla="*/ 8000 w 10000"/>
                  <a:gd name="connsiteY942" fmla="*/ 8109 h 10000"/>
                  <a:gd name="connsiteX943" fmla="*/ 7994 w 10000"/>
                  <a:gd name="connsiteY943" fmla="*/ 8093 h 10000"/>
                  <a:gd name="connsiteX944" fmla="*/ 7983 w 10000"/>
                  <a:gd name="connsiteY944" fmla="*/ 8070 h 10000"/>
                  <a:gd name="connsiteX945" fmla="*/ 7986 w 10000"/>
                  <a:gd name="connsiteY945" fmla="*/ 8063 h 10000"/>
                  <a:gd name="connsiteX946" fmla="*/ 7978 w 10000"/>
                  <a:gd name="connsiteY946" fmla="*/ 8044 h 10000"/>
                  <a:gd name="connsiteX947" fmla="*/ 7986 w 10000"/>
                  <a:gd name="connsiteY947" fmla="*/ 8002 h 10000"/>
                  <a:gd name="connsiteX948" fmla="*/ 7983 w 10000"/>
                  <a:gd name="connsiteY948" fmla="*/ 7947 h 10000"/>
                  <a:gd name="connsiteX949" fmla="*/ 7961 w 10000"/>
                  <a:gd name="connsiteY949" fmla="*/ 7931 h 10000"/>
                  <a:gd name="connsiteX950" fmla="*/ 7958 w 10000"/>
                  <a:gd name="connsiteY950" fmla="*/ 7898 h 10000"/>
                  <a:gd name="connsiteX951" fmla="*/ 7953 w 10000"/>
                  <a:gd name="connsiteY951" fmla="*/ 7856 h 10000"/>
                  <a:gd name="connsiteX952" fmla="*/ 7967 w 10000"/>
                  <a:gd name="connsiteY952" fmla="*/ 7837 h 10000"/>
                  <a:gd name="connsiteX953" fmla="*/ 7950 w 10000"/>
                  <a:gd name="connsiteY953" fmla="*/ 7824 h 10000"/>
                  <a:gd name="connsiteX954" fmla="*/ 7906 w 10000"/>
                  <a:gd name="connsiteY954" fmla="*/ 7814 h 10000"/>
                  <a:gd name="connsiteX955" fmla="*/ 7878 w 10000"/>
                  <a:gd name="connsiteY955" fmla="*/ 7814 h 10000"/>
                  <a:gd name="connsiteX956" fmla="*/ 7870 w 10000"/>
                  <a:gd name="connsiteY956" fmla="*/ 7795 h 10000"/>
                  <a:gd name="connsiteX957" fmla="*/ 7878 w 10000"/>
                  <a:gd name="connsiteY957" fmla="*/ 7778 h 10000"/>
                  <a:gd name="connsiteX958" fmla="*/ 7881 w 10000"/>
                  <a:gd name="connsiteY958" fmla="*/ 7775 h 10000"/>
                  <a:gd name="connsiteX959" fmla="*/ 7878 w 10000"/>
                  <a:gd name="connsiteY959" fmla="*/ 7743 h 10000"/>
                  <a:gd name="connsiteX960" fmla="*/ 7895 w 10000"/>
                  <a:gd name="connsiteY960" fmla="*/ 7733 h 10000"/>
                  <a:gd name="connsiteX961" fmla="*/ 7911 w 10000"/>
                  <a:gd name="connsiteY961" fmla="*/ 7710 h 10000"/>
                  <a:gd name="connsiteX962" fmla="*/ 7911 w 10000"/>
                  <a:gd name="connsiteY962" fmla="*/ 7665 h 10000"/>
                  <a:gd name="connsiteX963" fmla="*/ 7917 w 10000"/>
                  <a:gd name="connsiteY963" fmla="*/ 7600 h 10000"/>
                  <a:gd name="connsiteX964" fmla="*/ 7928 w 10000"/>
                  <a:gd name="connsiteY964" fmla="*/ 7581 h 10000"/>
                  <a:gd name="connsiteX965" fmla="*/ 7917 w 10000"/>
                  <a:gd name="connsiteY965" fmla="*/ 7474 h 10000"/>
                  <a:gd name="connsiteX966" fmla="*/ 7873 w 10000"/>
                  <a:gd name="connsiteY966" fmla="*/ 7335 h 10000"/>
                  <a:gd name="connsiteX967" fmla="*/ 7756 w 10000"/>
                  <a:gd name="connsiteY967" fmla="*/ 7050 h 10000"/>
                  <a:gd name="connsiteX968" fmla="*/ 7679 w 10000"/>
                  <a:gd name="connsiteY968" fmla="*/ 6839 h 10000"/>
                  <a:gd name="connsiteX969" fmla="*/ 7668 w 10000"/>
                  <a:gd name="connsiteY969" fmla="*/ 6823 h 10000"/>
                  <a:gd name="connsiteX970" fmla="*/ 7659 w 10000"/>
                  <a:gd name="connsiteY970" fmla="*/ 6768 h 10000"/>
                  <a:gd name="connsiteX971" fmla="*/ 7659 w 10000"/>
                  <a:gd name="connsiteY971" fmla="*/ 6739 h 10000"/>
                  <a:gd name="connsiteX972" fmla="*/ 7651 w 10000"/>
                  <a:gd name="connsiteY972" fmla="*/ 6713 h 10000"/>
                  <a:gd name="connsiteX973" fmla="*/ 7654 w 10000"/>
                  <a:gd name="connsiteY973" fmla="*/ 6684 h 10000"/>
                  <a:gd name="connsiteX974" fmla="*/ 7643 w 10000"/>
                  <a:gd name="connsiteY974" fmla="*/ 6626 h 10000"/>
                  <a:gd name="connsiteX975" fmla="*/ 7629 w 10000"/>
                  <a:gd name="connsiteY975" fmla="*/ 6600 h 10000"/>
                  <a:gd name="connsiteX976" fmla="*/ 7629 w 10000"/>
                  <a:gd name="connsiteY976" fmla="*/ 6580 h 10000"/>
                  <a:gd name="connsiteX977" fmla="*/ 7623 w 10000"/>
                  <a:gd name="connsiteY977" fmla="*/ 6541 h 10000"/>
                  <a:gd name="connsiteX978" fmla="*/ 7615 w 10000"/>
                  <a:gd name="connsiteY978" fmla="*/ 6522 h 10000"/>
                  <a:gd name="connsiteX979" fmla="*/ 7598 w 10000"/>
                  <a:gd name="connsiteY979" fmla="*/ 6509 h 10000"/>
                  <a:gd name="connsiteX980" fmla="*/ 7587 w 10000"/>
                  <a:gd name="connsiteY980" fmla="*/ 6493 h 10000"/>
                  <a:gd name="connsiteX981" fmla="*/ 7579 w 10000"/>
                  <a:gd name="connsiteY981" fmla="*/ 6464 h 10000"/>
                  <a:gd name="connsiteX982" fmla="*/ 7587 w 10000"/>
                  <a:gd name="connsiteY982" fmla="*/ 6438 h 10000"/>
                  <a:gd name="connsiteX983" fmla="*/ 7596 w 10000"/>
                  <a:gd name="connsiteY983" fmla="*/ 6425 h 10000"/>
                  <a:gd name="connsiteX984" fmla="*/ 7590 w 10000"/>
                  <a:gd name="connsiteY984" fmla="*/ 6396 h 10000"/>
                  <a:gd name="connsiteX985" fmla="*/ 7590 w 10000"/>
                  <a:gd name="connsiteY985" fmla="*/ 6373 h 10000"/>
                  <a:gd name="connsiteX986" fmla="*/ 7587 w 10000"/>
                  <a:gd name="connsiteY986" fmla="*/ 6354 h 10000"/>
                  <a:gd name="connsiteX987" fmla="*/ 7582 w 10000"/>
                  <a:gd name="connsiteY987" fmla="*/ 6344 h 10000"/>
                  <a:gd name="connsiteX988" fmla="*/ 7582 w 10000"/>
                  <a:gd name="connsiteY988" fmla="*/ 6324 h 10000"/>
                  <a:gd name="connsiteX989" fmla="*/ 7571 w 10000"/>
                  <a:gd name="connsiteY989" fmla="*/ 6302 h 10000"/>
                  <a:gd name="connsiteX990" fmla="*/ 7548 w 10000"/>
                  <a:gd name="connsiteY990" fmla="*/ 6256 h 10000"/>
                  <a:gd name="connsiteX991" fmla="*/ 7546 w 10000"/>
                  <a:gd name="connsiteY991" fmla="*/ 6218 h 10000"/>
                  <a:gd name="connsiteX992" fmla="*/ 7540 w 10000"/>
                  <a:gd name="connsiteY992" fmla="*/ 6159 h 10000"/>
                  <a:gd name="connsiteX993" fmla="*/ 7535 w 10000"/>
                  <a:gd name="connsiteY993" fmla="*/ 6114 h 10000"/>
                  <a:gd name="connsiteX994" fmla="*/ 7535 w 10000"/>
                  <a:gd name="connsiteY994" fmla="*/ 6088 h 10000"/>
                  <a:gd name="connsiteX995" fmla="*/ 7540 w 10000"/>
                  <a:gd name="connsiteY995" fmla="*/ 6049 h 10000"/>
                  <a:gd name="connsiteX996" fmla="*/ 7546 w 10000"/>
                  <a:gd name="connsiteY996" fmla="*/ 6004 h 10000"/>
                  <a:gd name="connsiteX997" fmla="*/ 7548 w 10000"/>
                  <a:gd name="connsiteY997" fmla="*/ 5965 h 10000"/>
                  <a:gd name="connsiteX998" fmla="*/ 7548 w 10000"/>
                  <a:gd name="connsiteY998" fmla="*/ 5946 h 10000"/>
                  <a:gd name="connsiteX999" fmla="*/ 7548 w 10000"/>
                  <a:gd name="connsiteY999" fmla="*/ 5933 h 10000"/>
                  <a:gd name="connsiteX1000" fmla="*/ 7548 w 10000"/>
                  <a:gd name="connsiteY1000" fmla="*/ 5910 h 10000"/>
                  <a:gd name="connsiteX1001" fmla="*/ 7548 w 10000"/>
                  <a:gd name="connsiteY1001" fmla="*/ 5897 h 10000"/>
                  <a:gd name="connsiteX1002" fmla="*/ 7546 w 10000"/>
                  <a:gd name="connsiteY1002" fmla="*/ 5871 h 10000"/>
                  <a:gd name="connsiteX1003" fmla="*/ 7535 w 10000"/>
                  <a:gd name="connsiteY1003" fmla="*/ 5839 h 10000"/>
                  <a:gd name="connsiteX1004" fmla="*/ 7524 w 10000"/>
                  <a:gd name="connsiteY1004" fmla="*/ 5797 h 10000"/>
                  <a:gd name="connsiteX1005" fmla="*/ 7518 w 10000"/>
                  <a:gd name="connsiteY1005" fmla="*/ 5767 h 10000"/>
                  <a:gd name="connsiteX1006" fmla="*/ 7515 w 10000"/>
                  <a:gd name="connsiteY1006" fmla="*/ 5745 h 10000"/>
                  <a:gd name="connsiteX1007" fmla="*/ 7501 w 10000"/>
                  <a:gd name="connsiteY1007" fmla="*/ 5683 h 10000"/>
                  <a:gd name="connsiteX1008" fmla="*/ 7490 w 10000"/>
                  <a:gd name="connsiteY1008" fmla="*/ 5631 h 10000"/>
                  <a:gd name="connsiteX1009" fmla="*/ 7482 w 10000"/>
                  <a:gd name="connsiteY1009" fmla="*/ 5593 h 10000"/>
                  <a:gd name="connsiteX1010" fmla="*/ 7476 w 10000"/>
                  <a:gd name="connsiteY1010" fmla="*/ 5570 h 10000"/>
                  <a:gd name="connsiteX1011" fmla="*/ 7476 w 10000"/>
                  <a:gd name="connsiteY1011" fmla="*/ 5528 h 10000"/>
                  <a:gd name="connsiteX1012" fmla="*/ 7482 w 10000"/>
                  <a:gd name="connsiteY1012" fmla="*/ 5502 h 10000"/>
                  <a:gd name="connsiteX1013" fmla="*/ 7490 w 10000"/>
                  <a:gd name="connsiteY1013" fmla="*/ 5489 h 10000"/>
                  <a:gd name="connsiteX1014" fmla="*/ 7499 w 10000"/>
                  <a:gd name="connsiteY1014" fmla="*/ 5479 h 10000"/>
                  <a:gd name="connsiteX1015" fmla="*/ 7493 w 10000"/>
                  <a:gd name="connsiteY1015" fmla="*/ 5427 h 10000"/>
                  <a:gd name="connsiteX1016" fmla="*/ 7501 w 10000"/>
                  <a:gd name="connsiteY1016" fmla="*/ 5415 h 10000"/>
                  <a:gd name="connsiteX1017" fmla="*/ 7510 w 10000"/>
                  <a:gd name="connsiteY1017" fmla="*/ 5398 h 10000"/>
                  <a:gd name="connsiteX1018" fmla="*/ 7515 w 10000"/>
                  <a:gd name="connsiteY1018" fmla="*/ 5379 h 10000"/>
                  <a:gd name="connsiteX1019" fmla="*/ 7526 w 10000"/>
                  <a:gd name="connsiteY1019" fmla="*/ 5366 h 10000"/>
                  <a:gd name="connsiteX1020" fmla="*/ 7518 w 10000"/>
                  <a:gd name="connsiteY1020" fmla="*/ 5350 h 10000"/>
                  <a:gd name="connsiteX1021" fmla="*/ 7518 w 10000"/>
                  <a:gd name="connsiteY1021" fmla="*/ 5330 h 10000"/>
                  <a:gd name="connsiteX1022" fmla="*/ 7526 w 10000"/>
                  <a:gd name="connsiteY1022" fmla="*/ 5311 h 10000"/>
                  <a:gd name="connsiteX1023" fmla="*/ 7540 w 10000"/>
                  <a:gd name="connsiteY1023" fmla="*/ 5291 h 10000"/>
                  <a:gd name="connsiteX1024" fmla="*/ 7540 w 10000"/>
                  <a:gd name="connsiteY1024" fmla="*/ 5266 h 10000"/>
                  <a:gd name="connsiteX1025" fmla="*/ 7540 w 10000"/>
                  <a:gd name="connsiteY1025" fmla="*/ 5256 h 10000"/>
                  <a:gd name="connsiteX1026" fmla="*/ 7524 w 10000"/>
                  <a:gd name="connsiteY1026" fmla="*/ 5233 h 10000"/>
                  <a:gd name="connsiteX1027" fmla="*/ 7515 w 10000"/>
                  <a:gd name="connsiteY1027" fmla="*/ 5217 h 10000"/>
                  <a:gd name="connsiteX1028" fmla="*/ 7490 w 10000"/>
                  <a:gd name="connsiteY1028" fmla="*/ 5178 h 10000"/>
                  <a:gd name="connsiteX1029" fmla="*/ 7474 w 10000"/>
                  <a:gd name="connsiteY1029" fmla="*/ 5162 h 10000"/>
                  <a:gd name="connsiteX1030" fmla="*/ 7457 w 10000"/>
                  <a:gd name="connsiteY1030" fmla="*/ 5120 h 10000"/>
                  <a:gd name="connsiteX1031" fmla="*/ 7421 w 10000"/>
                  <a:gd name="connsiteY1031" fmla="*/ 5087 h 10000"/>
                  <a:gd name="connsiteX1032" fmla="*/ 7380 w 10000"/>
                  <a:gd name="connsiteY1032" fmla="*/ 5068 h 10000"/>
                  <a:gd name="connsiteX1033" fmla="*/ 7355 w 10000"/>
                  <a:gd name="connsiteY1033" fmla="*/ 5058 h 10000"/>
                  <a:gd name="connsiteX1034" fmla="*/ 7332 w 10000"/>
                  <a:gd name="connsiteY1034" fmla="*/ 5049 h 10000"/>
                  <a:gd name="connsiteX1035" fmla="*/ 7305 w 10000"/>
                  <a:gd name="connsiteY1035" fmla="*/ 5016 h 10000"/>
                  <a:gd name="connsiteX1036" fmla="*/ 7305 w 10000"/>
                  <a:gd name="connsiteY1036" fmla="*/ 5000 h 10000"/>
                  <a:gd name="connsiteX1037" fmla="*/ 7296 w 10000"/>
                  <a:gd name="connsiteY1037" fmla="*/ 4971 h 10000"/>
                  <a:gd name="connsiteX1038" fmla="*/ 7288 w 10000"/>
                  <a:gd name="connsiteY1038" fmla="*/ 4945 h 10000"/>
                  <a:gd name="connsiteX1039" fmla="*/ 7280 w 10000"/>
                  <a:gd name="connsiteY1039" fmla="*/ 4916 h 10000"/>
                  <a:gd name="connsiteX1040" fmla="*/ 7291 w 10000"/>
                  <a:gd name="connsiteY1040" fmla="*/ 4887 h 10000"/>
                  <a:gd name="connsiteX1041" fmla="*/ 7291 w 10000"/>
                  <a:gd name="connsiteY1041" fmla="*/ 4858 h 10000"/>
                  <a:gd name="connsiteX1042" fmla="*/ 7271 w 10000"/>
                  <a:gd name="connsiteY1042" fmla="*/ 4819 h 10000"/>
                  <a:gd name="connsiteX1043" fmla="*/ 7255 w 10000"/>
                  <a:gd name="connsiteY1043" fmla="*/ 4828 h 10000"/>
                  <a:gd name="connsiteX1044" fmla="*/ 7235 w 10000"/>
                  <a:gd name="connsiteY1044" fmla="*/ 4841 h 10000"/>
                  <a:gd name="connsiteX1045" fmla="*/ 7216 w 10000"/>
                  <a:gd name="connsiteY1045" fmla="*/ 4867 h 10000"/>
                  <a:gd name="connsiteX1046" fmla="*/ 7191 w 10000"/>
                  <a:gd name="connsiteY1046" fmla="*/ 4870 h 10000"/>
                  <a:gd name="connsiteX1047" fmla="*/ 7155 w 10000"/>
                  <a:gd name="connsiteY1047" fmla="*/ 4887 h 10000"/>
                  <a:gd name="connsiteX1048" fmla="*/ 7122 w 10000"/>
                  <a:gd name="connsiteY1048" fmla="*/ 4893 h 10000"/>
                  <a:gd name="connsiteX1049" fmla="*/ 7105 w 10000"/>
                  <a:gd name="connsiteY1049" fmla="*/ 4896 h 10000"/>
                  <a:gd name="connsiteX1050" fmla="*/ 7094 w 10000"/>
                  <a:gd name="connsiteY1050" fmla="*/ 4916 h 10000"/>
                  <a:gd name="connsiteX1051" fmla="*/ 7080 w 10000"/>
                  <a:gd name="connsiteY1051" fmla="*/ 4903 h 10000"/>
                  <a:gd name="connsiteX1052" fmla="*/ 7072 w 10000"/>
                  <a:gd name="connsiteY1052" fmla="*/ 4851 h 10000"/>
                  <a:gd name="connsiteX1053" fmla="*/ 7042 w 10000"/>
                  <a:gd name="connsiteY1053" fmla="*/ 4819 h 10000"/>
                  <a:gd name="connsiteX1054" fmla="*/ 7030 w 10000"/>
                  <a:gd name="connsiteY1054" fmla="*/ 4780 h 10000"/>
                  <a:gd name="connsiteX1055" fmla="*/ 7039 w 10000"/>
                  <a:gd name="connsiteY1055" fmla="*/ 4757 h 10000"/>
                  <a:gd name="connsiteX1056" fmla="*/ 7047 w 10000"/>
                  <a:gd name="connsiteY1056" fmla="*/ 4744 h 10000"/>
                  <a:gd name="connsiteX1057" fmla="*/ 7022 w 10000"/>
                  <a:gd name="connsiteY1057" fmla="*/ 4725 h 10000"/>
                  <a:gd name="connsiteX1058" fmla="*/ 7000 w 10000"/>
                  <a:gd name="connsiteY1058" fmla="*/ 4715 h 10000"/>
                  <a:gd name="connsiteX1059" fmla="*/ 6975 w 10000"/>
                  <a:gd name="connsiteY1059" fmla="*/ 4709 h 10000"/>
                  <a:gd name="connsiteX1060" fmla="*/ 6945 w 10000"/>
                  <a:gd name="connsiteY1060" fmla="*/ 4696 h 10000"/>
                  <a:gd name="connsiteX1061" fmla="*/ 6953 w 10000"/>
                  <a:gd name="connsiteY1061" fmla="*/ 4679 h 10000"/>
                  <a:gd name="connsiteX1062" fmla="*/ 6961 w 10000"/>
                  <a:gd name="connsiteY1062" fmla="*/ 4660 h 10000"/>
                  <a:gd name="connsiteX1063" fmla="*/ 6983 w 10000"/>
                  <a:gd name="connsiteY1063" fmla="*/ 4644 h 10000"/>
                  <a:gd name="connsiteX1064" fmla="*/ 7014 w 10000"/>
                  <a:gd name="connsiteY1064" fmla="*/ 4634 h 10000"/>
                  <a:gd name="connsiteX1065" fmla="*/ 7025 w 10000"/>
                  <a:gd name="connsiteY1065" fmla="*/ 4615 h 10000"/>
                  <a:gd name="connsiteX1066" fmla="*/ 7047 w 10000"/>
                  <a:gd name="connsiteY1066" fmla="*/ 4582 h 10000"/>
                  <a:gd name="connsiteX1067" fmla="*/ 7069 w 10000"/>
                  <a:gd name="connsiteY1067" fmla="*/ 4563 h 10000"/>
                  <a:gd name="connsiteX1068" fmla="*/ 7078 w 10000"/>
                  <a:gd name="connsiteY1068" fmla="*/ 4553 h 10000"/>
                  <a:gd name="connsiteX1069" fmla="*/ 7097 w 10000"/>
                  <a:gd name="connsiteY1069" fmla="*/ 4527 h 10000"/>
                  <a:gd name="connsiteX1070" fmla="*/ 7122 w 10000"/>
                  <a:gd name="connsiteY1070" fmla="*/ 4517 h 10000"/>
                  <a:gd name="connsiteX1071" fmla="*/ 7139 w 10000"/>
                  <a:gd name="connsiteY1071" fmla="*/ 4488 h 10000"/>
                  <a:gd name="connsiteX1072" fmla="*/ 7147 w 10000"/>
                  <a:gd name="connsiteY1072" fmla="*/ 4459 h 10000"/>
                  <a:gd name="connsiteX1073" fmla="*/ 7161 w 10000"/>
                  <a:gd name="connsiteY1073" fmla="*/ 4440 h 10000"/>
                  <a:gd name="connsiteX1074" fmla="*/ 7177 w 10000"/>
                  <a:gd name="connsiteY1074" fmla="*/ 4430 h 10000"/>
                  <a:gd name="connsiteX1075" fmla="*/ 7202 w 10000"/>
                  <a:gd name="connsiteY1075" fmla="*/ 4407 h 10000"/>
                  <a:gd name="connsiteX1076" fmla="*/ 7224 w 10000"/>
                  <a:gd name="connsiteY1076" fmla="*/ 4417 h 10000"/>
                  <a:gd name="connsiteX1077" fmla="*/ 7241 w 10000"/>
                  <a:gd name="connsiteY1077" fmla="*/ 4404 h 10000"/>
                  <a:gd name="connsiteX1078" fmla="*/ 7263 w 10000"/>
                  <a:gd name="connsiteY1078" fmla="*/ 4398 h 10000"/>
                  <a:gd name="connsiteX1079" fmla="*/ 7283 w 10000"/>
                  <a:gd name="connsiteY1079" fmla="*/ 4424 h 10000"/>
                  <a:gd name="connsiteX1080" fmla="*/ 7305 w 10000"/>
                  <a:gd name="connsiteY1080" fmla="*/ 4433 h 10000"/>
                  <a:gd name="connsiteX1081" fmla="*/ 7332 w 10000"/>
                  <a:gd name="connsiteY1081" fmla="*/ 4443 h 10000"/>
                  <a:gd name="connsiteX1082" fmla="*/ 7380 w 10000"/>
                  <a:gd name="connsiteY1082" fmla="*/ 4398 h 10000"/>
                  <a:gd name="connsiteX1083" fmla="*/ 7404 w 10000"/>
                  <a:gd name="connsiteY1083" fmla="*/ 4378 h 10000"/>
                  <a:gd name="connsiteX1084" fmla="*/ 7418 w 10000"/>
                  <a:gd name="connsiteY1084" fmla="*/ 4369 h 10000"/>
                  <a:gd name="connsiteX1085" fmla="*/ 7443 w 10000"/>
                  <a:gd name="connsiteY1085" fmla="*/ 4356 h 10000"/>
                  <a:gd name="connsiteX1086" fmla="*/ 7460 w 10000"/>
                  <a:gd name="connsiteY1086" fmla="*/ 4385 h 10000"/>
                  <a:gd name="connsiteX1087" fmla="*/ 7460 w 10000"/>
                  <a:gd name="connsiteY1087" fmla="*/ 4404 h 10000"/>
                  <a:gd name="connsiteX1088" fmla="*/ 7499 w 10000"/>
                  <a:gd name="connsiteY1088" fmla="*/ 4417 h 10000"/>
                  <a:gd name="connsiteX1089" fmla="*/ 7515 w 10000"/>
                  <a:gd name="connsiteY1089" fmla="*/ 4414 h 10000"/>
                  <a:gd name="connsiteX1090" fmla="*/ 7565 w 10000"/>
                  <a:gd name="connsiteY1090" fmla="*/ 4385 h 10000"/>
                  <a:gd name="connsiteX1091" fmla="*/ 7579 w 10000"/>
                  <a:gd name="connsiteY1091" fmla="*/ 4346 h 10000"/>
                  <a:gd name="connsiteX1092" fmla="*/ 7582 w 10000"/>
                  <a:gd name="connsiteY1092" fmla="*/ 4317 h 10000"/>
                  <a:gd name="connsiteX1093" fmla="*/ 7590 w 10000"/>
                  <a:gd name="connsiteY1093" fmla="*/ 4301 h 10000"/>
                  <a:gd name="connsiteX1094" fmla="*/ 7612 w 10000"/>
                  <a:gd name="connsiteY1094" fmla="*/ 4271 h 10000"/>
                  <a:gd name="connsiteX1095" fmla="*/ 7623 w 10000"/>
                  <a:gd name="connsiteY1095" fmla="*/ 4262 h 10000"/>
                  <a:gd name="connsiteX1096" fmla="*/ 7634 w 10000"/>
                  <a:gd name="connsiteY1096" fmla="*/ 4245 h 10000"/>
                  <a:gd name="connsiteX1097" fmla="*/ 7645 w 10000"/>
                  <a:gd name="connsiteY1097" fmla="*/ 4265 h 10000"/>
                  <a:gd name="connsiteX1098" fmla="*/ 7670 w 10000"/>
                  <a:gd name="connsiteY1098" fmla="*/ 4284 h 10000"/>
                  <a:gd name="connsiteX1099" fmla="*/ 7701 w 10000"/>
                  <a:gd name="connsiteY1099" fmla="*/ 4275 h 10000"/>
                  <a:gd name="connsiteX1100" fmla="*/ 7717 w 10000"/>
                  <a:gd name="connsiteY1100" fmla="*/ 4275 h 10000"/>
                  <a:gd name="connsiteX1101" fmla="*/ 7740 w 10000"/>
                  <a:gd name="connsiteY1101" fmla="*/ 4284 h 10000"/>
                  <a:gd name="connsiteX1102" fmla="*/ 7767 w 10000"/>
                  <a:gd name="connsiteY1102" fmla="*/ 4284 h 10000"/>
                  <a:gd name="connsiteX1103" fmla="*/ 7895 w 10000"/>
                  <a:gd name="connsiteY1103" fmla="*/ 4207 h 10000"/>
                  <a:gd name="connsiteX1104" fmla="*/ 7895 w 10000"/>
                  <a:gd name="connsiteY1104" fmla="*/ 4187 h 10000"/>
                  <a:gd name="connsiteX1105" fmla="*/ 7895 w 10000"/>
                  <a:gd name="connsiteY1105" fmla="*/ 4171 h 10000"/>
                  <a:gd name="connsiteX1106" fmla="*/ 7903 w 10000"/>
                  <a:gd name="connsiteY1106" fmla="*/ 4148 h 10000"/>
                  <a:gd name="connsiteX1107" fmla="*/ 7917 w 10000"/>
                  <a:gd name="connsiteY1107" fmla="*/ 4158 h 10000"/>
                  <a:gd name="connsiteX1108" fmla="*/ 7967 w 10000"/>
                  <a:gd name="connsiteY1108" fmla="*/ 4203 h 10000"/>
                  <a:gd name="connsiteX1109" fmla="*/ 7994 w 10000"/>
                  <a:gd name="connsiteY1109" fmla="*/ 4203 h 10000"/>
                  <a:gd name="connsiteX1110" fmla="*/ 8064 w 10000"/>
                  <a:gd name="connsiteY1110" fmla="*/ 4242 h 10000"/>
                  <a:gd name="connsiteX1111" fmla="*/ 8083 w 10000"/>
                  <a:gd name="connsiteY1111" fmla="*/ 4245 h 10000"/>
                  <a:gd name="connsiteX1112" fmla="*/ 8105 w 10000"/>
                  <a:gd name="connsiteY1112" fmla="*/ 4226 h 10000"/>
                  <a:gd name="connsiteX1113" fmla="*/ 8136 w 10000"/>
                  <a:gd name="connsiteY1113" fmla="*/ 4187 h 10000"/>
                  <a:gd name="connsiteX1114" fmla="*/ 8161 w 10000"/>
                  <a:gd name="connsiteY1114" fmla="*/ 4168 h 10000"/>
                  <a:gd name="connsiteX1115" fmla="*/ 8172 w 10000"/>
                  <a:gd name="connsiteY1115" fmla="*/ 4161 h 10000"/>
                  <a:gd name="connsiteX1116" fmla="*/ 8208 w 10000"/>
                  <a:gd name="connsiteY1116" fmla="*/ 4168 h 10000"/>
                  <a:gd name="connsiteX1117" fmla="*/ 8235 w 10000"/>
                  <a:gd name="connsiteY1117" fmla="*/ 4168 h 10000"/>
                  <a:gd name="connsiteX1118" fmla="*/ 8258 w 10000"/>
                  <a:gd name="connsiteY1118" fmla="*/ 4152 h 10000"/>
                  <a:gd name="connsiteX1119" fmla="*/ 8283 w 10000"/>
                  <a:gd name="connsiteY1119" fmla="*/ 4152 h 10000"/>
                  <a:gd name="connsiteX1120" fmla="*/ 8299 w 10000"/>
                  <a:gd name="connsiteY1120" fmla="*/ 4132 h 10000"/>
                  <a:gd name="connsiteX1121" fmla="*/ 8316 w 10000"/>
                  <a:gd name="connsiteY1121" fmla="*/ 4113 h 10000"/>
                  <a:gd name="connsiteX1122" fmla="*/ 8330 w 10000"/>
                  <a:gd name="connsiteY1122" fmla="*/ 4084 h 10000"/>
                  <a:gd name="connsiteX1123" fmla="*/ 8341 w 10000"/>
                  <a:gd name="connsiteY1123" fmla="*/ 4058 h 10000"/>
                  <a:gd name="connsiteX1124" fmla="*/ 8349 w 10000"/>
                  <a:gd name="connsiteY1124" fmla="*/ 4064 h 10000"/>
                  <a:gd name="connsiteX1125" fmla="*/ 8366 w 10000"/>
                  <a:gd name="connsiteY1125" fmla="*/ 4067 h 10000"/>
                  <a:gd name="connsiteX1126" fmla="*/ 8374 w 10000"/>
                  <a:gd name="connsiteY1126" fmla="*/ 4084 h 10000"/>
                  <a:gd name="connsiteX1127" fmla="*/ 8402 w 10000"/>
                  <a:gd name="connsiteY1127" fmla="*/ 4054 h 10000"/>
                  <a:gd name="connsiteX1128" fmla="*/ 8427 w 10000"/>
                  <a:gd name="connsiteY1128" fmla="*/ 4028 h 10000"/>
                  <a:gd name="connsiteX1129" fmla="*/ 8438 w 10000"/>
                  <a:gd name="connsiteY1129" fmla="*/ 4025 h 10000"/>
                  <a:gd name="connsiteX1130" fmla="*/ 8468 w 10000"/>
                  <a:gd name="connsiteY1130" fmla="*/ 4006 h 10000"/>
                  <a:gd name="connsiteX1131" fmla="*/ 8485 w 10000"/>
                  <a:gd name="connsiteY1131" fmla="*/ 3999 h 10000"/>
                  <a:gd name="connsiteX1132" fmla="*/ 8493 w 10000"/>
                  <a:gd name="connsiteY1132" fmla="*/ 4025 h 10000"/>
                  <a:gd name="connsiteX1133" fmla="*/ 8515 w 10000"/>
                  <a:gd name="connsiteY1133" fmla="*/ 4028 h 10000"/>
                  <a:gd name="connsiteX1134" fmla="*/ 8543 w 10000"/>
                  <a:gd name="connsiteY1134" fmla="*/ 4009 h 10000"/>
                  <a:gd name="connsiteX1135" fmla="*/ 8551 w 10000"/>
                  <a:gd name="connsiteY1135" fmla="*/ 3990 h 10000"/>
                  <a:gd name="connsiteX1136" fmla="*/ 8582 w 10000"/>
                  <a:gd name="connsiteY1136" fmla="*/ 3977 h 10000"/>
                  <a:gd name="connsiteX1137" fmla="*/ 8596 w 10000"/>
                  <a:gd name="connsiteY1137" fmla="*/ 3977 h 10000"/>
                  <a:gd name="connsiteX1138" fmla="*/ 8607 w 10000"/>
                  <a:gd name="connsiteY1138" fmla="*/ 3980 h 10000"/>
                  <a:gd name="connsiteX1139" fmla="*/ 8645 w 10000"/>
                  <a:gd name="connsiteY1139" fmla="*/ 3970 h 10000"/>
                  <a:gd name="connsiteX1140" fmla="*/ 8654 w 10000"/>
                  <a:gd name="connsiteY1140" fmla="*/ 3951 h 10000"/>
                  <a:gd name="connsiteX1141" fmla="*/ 8670 w 10000"/>
                  <a:gd name="connsiteY1141" fmla="*/ 3935 h 10000"/>
                  <a:gd name="connsiteX1142" fmla="*/ 8695 w 10000"/>
                  <a:gd name="connsiteY1142" fmla="*/ 3935 h 10000"/>
                  <a:gd name="connsiteX1143" fmla="*/ 8704 w 10000"/>
                  <a:gd name="connsiteY1143" fmla="*/ 3951 h 10000"/>
                  <a:gd name="connsiteX1144" fmla="*/ 8717 w 10000"/>
                  <a:gd name="connsiteY1144" fmla="*/ 3964 h 10000"/>
                  <a:gd name="connsiteX1145" fmla="*/ 8751 w 10000"/>
                  <a:gd name="connsiteY1145" fmla="*/ 3951 h 10000"/>
                  <a:gd name="connsiteX1146" fmla="*/ 8776 w 10000"/>
                  <a:gd name="connsiteY1146" fmla="*/ 3935 h 10000"/>
                  <a:gd name="connsiteX1147" fmla="*/ 8798 w 10000"/>
                  <a:gd name="connsiteY1147" fmla="*/ 3925 h 10000"/>
                  <a:gd name="connsiteX1148" fmla="*/ 8806 w 10000"/>
                  <a:gd name="connsiteY1148" fmla="*/ 3892 h 10000"/>
                  <a:gd name="connsiteX1149" fmla="*/ 8814 w 10000"/>
                  <a:gd name="connsiteY1149" fmla="*/ 3876 h 10000"/>
                  <a:gd name="connsiteX1150" fmla="*/ 8839 w 10000"/>
                  <a:gd name="connsiteY1150" fmla="*/ 3873 h 10000"/>
                  <a:gd name="connsiteX1151" fmla="*/ 8842 w 10000"/>
                  <a:gd name="connsiteY1151" fmla="*/ 3876 h 10000"/>
                  <a:gd name="connsiteX1152" fmla="*/ 8856 w 10000"/>
                  <a:gd name="connsiteY1152" fmla="*/ 3863 h 10000"/>
                  <a:gd name="connsiteX1153" fmla="*/ 8856 w 10000"/>
                  <a:gd name="connsiteY1153" fmla="*/ 3841 h 10000"/>
                  <a:gd name="connsiteX1154" fmla="*/ 8870 w 10000"/>
                  <a:gd name="connsiteY1154" fmla="*/ 3821 h 10000"/>
                  <a:gd name="connsiteX1155" fmla="*/ 8903 w 10000"/>
                  <a:gd name="connsiteY1155" fmla="*/ 3802 h 10000"/>
                  <a:gd name="connsiteX1156" fmla="*/ 8914 w 10000"/>
                  <a:gd name="connsiteY1156" fmla="*/ 3782 h 10000"/>
                  <a:gd name="connsiteX1157" fmla="*/ 8939 w 10000"/>
                  <a:gd name="connsiteY1157" fmla="*/ 3782 h 10000"/>
                  <a:gd name="connsiteX1158" fmla="*/ 8961 w 10000"/>
                  <a:gd name="connsiteY1158" fmla="*/ 3779 h 10000"/>
                  <a:gd name="connsiteX1159" fmla="*/ 8983 w 10000"/>
                  <a:gd name="connsiteY1159" fmla="*/ 3760 h 10000"/>
                  <a:gd name="connsiteX1160" fmla="*/ 9003 w 10000"/>
                  <a:gd name="connsiteY1160" fmla="*/ 3763 h 10000"/>
                  <a:gd name="connsiteX1161" fmla="*/ 9019 w 10000"/>
                  <a:gd name="connsiteY1161" fmla="*/ 3779 h 10000"/>
                  <a:gd name="connsiteX1162" fmla="*/ 9050 w 10000"/>
                  <a:gd name="connsiteY1162" fmla="*/ 3812 h 10000"/>
                  <a:gd name="connsiteX1163" fmla="*/ 9080 w 10000"/>
                  <a:gd name="connsiteY1163" fmla="*/ 3831 h 10000"/>
                  <a:gd name="connsiteX1164" fmla="*/ 9097 w 10000"/>
                  <a:gd name="connsiteY1164" fmla="*/ 3867 h 10000"/>
                  <a:gd name="connsiteX1165" fmla="*/ 9114 w 10000"/>
                  <a:gd name="connsiteY1165" fmla="*/ 3902 h 10000"/>
                  <a:gd name="connsiteX1166" fmla="*/ 9122 w 10000"/>
                  <a:gd name="connsiteY1166" fmla="*/ 3935 h 10000"/>
                  <a:gd name="connsiteX1167" fmla="*/ 9125 w 10000"/>
                  <a:gd name="connsiteY1167" fmla="*/ 3964 h 10000"/>
                  <a:gd name="connsiteX1168" fmla="*/ 9130 w 10000"/>
                  <a:gd name="connsiteY1168" fmla="*/ 3999 h 10000"/>
                  <a:gd name="connsiteX1169" fmla="*/ 9130 w 10000"/>
                  <a:gd name="connsiteY1169" fmla="*/ 4054 h 10000"/>
                  <a:gd name="connsiteX1170" fmla="*/ 9155 w 10000"/>
                  <a:gd name="connsiteY1170" fmla="*/ 4093 h 10000"/>
                  <a:gd name="connsiteX1171" fmla="*/ 9169 w 10000"/>
                  <a:gd name="connsiteY1171" fmla="*/ 4090 h 10000"/>
                  <a:gd name="connsiteX1172" fmla="*/ 9211 w 10000"/>
                  <a:gd name="connsiteY1172" fmla="*/ 4077 h 10000"/>
                  <a:gd name="connsiteX1173" fmla="*/ 9244 w 10000"/>
                  <a:gd name="connsiteY1173" fmla="*/ 4077 h 10000"/>
                  <a:gd name="connsiteX1174" fmla="*/ 9252 w 10000"/>
                  <a:gd name="connsiteY1174" fmla="*/ 4103 h 10000"/>
                  <a:gd name="connsiteX1175" fmla="*/ 9258 w 10000"/>
                  <a:gd name="connsiteY1175" fmla="*/ 4148 h 10000"/>
                  <a:gd name="connsiteX1176" fmla="*/ 9269 w 10000"/>
                  <a:gd name="connsiteY1176" fmla="*/ 4158 h 10000"/>
                  <a:gd name="connsiteX1177" fmla="*/ 9294 w 10000"/>
                  <a:gd name="connsiteY1177" fmla="*/ 4158 h 10000"/>
                  <a:gd name="connsiteX1178" fmla="*/ 9319 w 10000"/>
                  <a:gd name="connsiteY1178" fmla="*/ 4168 h 10000"/>
                  <a:gd name="connsiteX1179" fmla="*/ 9346 w 10000"/>
                  <a:gd name="connsiteY1179" fmla="*/ 4190 h 10000"/>
                  <a:gd name="connsiteX1180" fmla="*/ 9357 w 10000"/>
                  <a:gd name="connsiteY1180" fmla="*/ 4168 h 10000"/>
                  <a:gd name="connsiteX1181" fmla="*/ 9371 w 10000"/>
                  <a:gd name="connsiteY1181" fmla="*/ 4132 h 10000"/>
                  <a:gd name="connsiteX1182" fmla="*/ 9391 w 10000"/>
                  <a:gd name="connsiteY1182" fmla="*/ 4113 h 10000"/>
                  <a:gd name="connsiteX1183" fmla="*/ 9407 w 10000"/>
                  <a:gd name="connsiteY1183" fmla="*/ 4103 h 10000"/>
                  <a:gd name="connsiteX1184" fmla="*/ 9435 w 10000"/>
                  <a:gd name="connsiteY1184" fmla="*/ 4100 h 10000"/>
                  <a:gd name="connsiteX1185" fmla="*/ 9460 w 10000"/>
                  <a:gd name="connsiteY1185" fmla="*/ 4084 h 10000"/>
                  <a:gd name="connsiteX1186" fmla="*/ 9485 w 10000"/>
                  <a:gd name="connsiteY1186" fmla="*/ 4067 h 10000"/>
                  <a:gd name="connsiteX1187" fmla="*/ 9496 w 10000"/>
                  <a:gd name="connsiteY1187" fmla="*/ 4054 h 10000"/>
                  <a:gd name="connsiteX1188" fmla="*/ 9526 w 10000"/>
                  <a:gd name="connsiteY1188" fmla="*/ 4048 h 10000"/>
                  <a:gd name="connsiteX1189" fmla="*/ 9557 w 10000"/>
                  <a:gd name="connsiteY1189" fmla="*/ 4038 h 10000"/>
                  <a:gd name="connsiteX1190" fmla="*/ 9584 w 10000"/>
                  <a:gd name="connsiteY1190" fmla="*/ 4019 h 10000"/>
                  <a:gd name="connsiteX1191" fmla="*/ 9623 w 10000"/>
                  <a:gd name="connsiteY1191" fmla="*/ 4016 h 10000"/>
                  <a:gd name="connsiteX1192" fmla="*/ 9648 w 10000"/>
                  <a:gd name="connsiteY1192" fmla="*/ 4009 h 10000"/>
                  <a:gd name="connsiteX1193" fmla="*/ 9673 w 10000"/>
                  <a:gd name="connsiteY1193" fmla="*/ 4019 h 10000"/>
                  <a:gd name="connsiteX1194" fmla="*/ 9712 w 10000"/>
                  <a:gd name="connsiteY1194" fmla="*/ 4038 h 10000"/>
                  <a:gd name="connsiteX1195" fmla="*/ 9742 w 10000"/>
                  <a:gd name="connsiteY1195" fmla="*/ 4074 h 10000"/>
                  <a:gd name="connsiteX1196" fmla="*/ 9776 w 10000"/>
                  <a:gd name="connsiteY1196" fmla="*/ 4093 h 10000"/>
                  <a:gd name="connsiteX1197" fmla="*/ 9814 w 10000"/>
                  <a:gd name="connsiteY1197" fmla="*/ 4109 h 10000"/>
                  <a:gd name="connsiteX1198" fmla="*/ 9859 w 10000"/>
                  <a:gd name="connsiteY1198" fmla="*/ 4119 h 10000"/>
                  <a:gd name="connsiteX1199" fmla="*/ 9898 w 10000"/>
                  <a:gd name="connsiteY1199" fmla="*/ 4122 h 10000"/>
                  <a:gd name="connsiteX1200" fmla="*/ 9931 w 10000"/>
                  <a:gd name="connsiteY1200" fmla="*/ 4109 h 10000"/>
                  <a:gd name="connsiteX1201" fmla="*/ 9956 w 10000"/>
                  <a:gd name="connsiteY1201" fmla="*/ 4100 h 10000"/>
                  <a:gd name="connsiteX1202" fmla="*/ 9981 w 10000"/>
                  <a:gd name="connsiteY1202" fmla="*/ 4067 h 10000"/>
                  <a:gd name="connsiteX1203" fmla="*/ 9994 w 10000"/>
                  <a:gd name="connsiteY1203" fmla="*/ 4035 h 10000"/>
                  <a:gd name="connsiteX1204" fmla="*/ 10000 w 10000"/>
                  <a:gd name="connsiteY1204" fmla="*/ 3996 h 10000"/>
                  <a:gd name="connsiteX1205" fmla="*/ 9994 w 10000"/>
                  <a:gd name="connsiteY1205" fmla="*/ 3941 h 10000"/>
                  <a:gd name="connsiteX1206" fmla="*/ 9986 w 10000"/>
                  <a:gd name="connsiteY1206" fmla="*/ 3905 h 10000"/>
                  <a:gd name="connsiteX1207" fmla="*/ 9981 w 10000"/>
                  <a:gd name="connsiteY1207" fmla="*/ 3857 h 10000"/>
                  <a:gd name="connsiteX1208" fmla="*/ 9989 w 10000"/>
                  <a:gd name="connsiteY1208" fmla="*/ 3837 h 10000"/>
                  <a:gd name="connsiteX1209" fmla="*/ 9989 w 10000"/>
                  <a:gd name="connsiteY1209" fmla="*/ 3812 h 10000"/>
                  <a:gd name="connsiteX1210" fmla="*/ 9981 w 10000"/>
                  <a:gd name="connsiteY1210" fmla="*/ 3792 h 10000"/>
                  <a:gd name="connsiteX1211" fmla="*/ 9970 w 10000"/>
                  <a:gd name="connsiteY1211" fmla="*/ 3763 h 10000"/>
                  <a:gd name="connsiteX1212" fmla="*/ 9945 w 10000"/>
                  <a:gd name="connsiteY1212" fmla="*/ 3705 h 10000"/>
                  <a:gd name="connsiteX1213" fmla="*/ 9931 w 10000"/>
                  <a:gd name="connsiteY1213" fmla="*/ 3659 h 10000"/>
                  <a:gd name="connsiteX1214" fmla="*/ 9903 w 10000"/>
                  <a:gd name="connsiteY1214" fmla="*/ 3640 h 10000"/>
                  <a:gd name="connsiteX1215" fmla="*/ 9881 w 10000"/>
                  <a:gd name="connsiteY1215" fmla="*/ 3620 h 10000"/>
                  <a:gd name="connsiteX1216" fmla="*/ 9856 w 10000"/>
                  <a:gd name="connsiteY1216" fmla="*/ 3595 h 10000"/>
                  <a:gd name="connsiteX1217" fmla="*/ 9817 w 10000"/>
                  <a:gd name="connsiteY1217" fmla="*/ 3562 h 10000"/>
                  <a:gd name="connsiteX1218" fmla="*/ 9795 w 10000"/>
                  <a:gd name="connsiteY1218" fmla="*/ 3546 h 10000"/>
                  <a:gd name="connsiteX1219" fmla="*/ 9778 w 10000"/>
                  <a:gd name="connsiteY1219" fmla="*/ 3527 h 10000"/>
                  <a:gd name="connsiteX1220" fmla="*/ 9745 w 10000"/>
                  <a:gd name="connsiteY1220" fmla="*/ 3501 h 10000"/>
                  <a:gd name="connsiteX1221" fmla="*/ 9726 w 10000"/>
                  <a:gd name="connsiteY1221" fmla="*/ 3488 h 10000"/>
                  <a:gd name="connsiteX1222" fmla="*/ 9704 w 10000"/>
                  <a:gd name="connsiteY1222" fmla="*/ 3472 h 10000"/>
                  <a:gd name="connsiteX1223" fmla="*/ 9695 w 10000"/>
                  <a:gd name="connsiteY1223" fmla="*/ 3468 h 10000"/>
                  <a:gd name="connsiteX1224" fmla="*/ 9690 w 10000"/>
                  <a:gd name="connsiteY1224" fmla="*/ 3459 h 10000"/>
                  <a:gd name="connsiteX1225" fmla="*/ 9673 w 10000"/>
                  <a:gd name="connsiteY1225" fmla="*/ 3449 h 10000"/>
                  <a:gd name="connsiteX1226" fmla="*/ 9665 w 10000"/>
                  <a:gd name="connsiteY1226" fmla="*/ 3442 h 10000"/>
                  <a:gd name="connsiteX1227" fmla="*/ 9654 w 10000"/>
                  <a:gd name="connsiteY1227" fmla="*/ 3449 h 10000"/>
                  <a:gd name="connsiteX1228" fmla="*/ 9521 w 10000"/>
                  <a:gd name="connsiteY1228" fmla="*/ 3394 h 10000"/>
                  <a:gd name="connsiteX1229" fmla="*/ 9510 w 10000"/>
                  <a:gd name="connsiteY1229" fmla="*/ 3368 h 10000"/>
                  <a:gd name="connsiteX1230" fmla="*/ 9496 w 10000"/>
                  <a:gd name="connsiteY1230" fmla="*/ 3287 h 10000"/>
                  <a:gd name="connsiteX1231" fmla="*/ 9488 w 10000"/>
                  <a:gd name="connsiteY1231" fmla="*/ 3216 h 10000"/>
                  <a:gd name="connsiteX1232" fmla="*/ 9493 w 10000"/>
                  <a:gd name="connsiteY1232" fmla="*/ 3174 h 10000"/>
                  <a:gd name="connsiteX1233" fmla="*/ 9501 w 10000"/>
                  <a:gd name="connsiteY1233" fmla="*/ 3128 h 10000"/>
                  <a:gd name="connsiteX1234" fmla="*/ 9488 w 10000"/>
                  <a:gd name="connsiteY1234" fmla="*/ 3025 h 10000"/>
                  <a:gd name="connsiteX1235" fmla="*/ 9446 w 10000"/>
                  <a:gd name="connsiteY1235" fmla="*/ 2931 h 10000"/>
                  <a:gd name="connsiteX1236" fmla="*/ 9382 w 10000"/>
                  <a:gd name="connsiteY1236" fmla="*/ 2837 h 10000"/>
                  <a:gd name="connsiteX1237" fmla="*/ 9316 w 10000"/>
                  <a:gd name="connsiteY1237" fmla="*/ 2753 h 10000"/>
                  <a:gd name="connsiteX1238" fmla="*/ 9294 w 10000"/>
                  <a:gd name="connsiteY1238" fmla="*/ 2655 h 10000"/>
                  <a:gd name="connsiteX1239" fmla="*/ 9213 w 10000"/>
                  <a:gd name="connsiteY1239" fmla="*/ 2328 h 10000"/>
                  <a:gd name="connsiteX1240" fmla="*/ 9172 w 10000"/>
                  <a:gd name="connsiteY1240" fmla="*/ 2286 h 10000"/>
                  <a:gd name="connsiteX1241" fmla="*/ 9019 w 10000"/>
                  <a:gd name="connsiteY1241" fmla="*/ 2082 h 10000"/>
                  <a:gd name="connsiteX1242" fmla="*/ 8906 w 10000"/>
                  <a:gd name="connsiteY1242" fmla="*/ 1946 h 10000"/>
                  <a:gd name="connsiteX1243" fmla="*/ 8801 w 10000"/>
                  <a:gd name="connsiteY1243" fmla="*/ 1778 h 10000"/>
                  <a:gd name="connsiteX1244" fmla="*/ 8806 w 10000"/>
                  <a:gd name="connsiteY1244" fmla="*/ 1713 h 10000"/>
                  <a:gd name="connsiteX1245" fmla="*/ 8809 w 10000"/>
                  <a:gd name="connsiteY1245" fmla="*/ 1703 h 10000"/>
                  <a:gd name="connsiteX1246" fmla="*/ 8817 w 10000"/>
                  <a:gd name="connsiteY1246" fmla="*/ 1713 h 10000"/>
                  <a:gd name="connsiteX1247" fmla="*/ 8834 w 10000"/>
                  <a:gd name="connsiteY1247" fmla="*/ 1729 h 10000"/>
                  <a:gd name="connsiteX1248" fmla="*/ 8839 w 10000"/>
                  <a:gd name="connsiteY1248" fmla="*/ 1729 h 10000"/>
                  <a:gd name="connsiteX1249" fmla="*/ 8848 w 10000"/>
                  <a:gd name="connsiteY1249" fmla="*/ 1723 h 10000"/>
                  <a:gd name="connsiteX1250" fmla="*/ 8850 w 10000"/>
                  <a:gd name="connsiteY1250" fmla="*/ 1703 h 10000"/>
                  <a:gd name="connsiteX1251" fmla="*/ 8850 w 10000"/>
                  <a:gd name="connsiteY1251" fmla="*/ 1684 h 10000"/>
                  <a:gd name="connsiteX1252" fmla="*/ 8850 w 10000"/>
                  <a:gd name="connsiteY1252" fmla="*/ 1648 h 10000"/>
                  <a:gd name="connsiteX1253" fmla="*/ 8881 w 10000"/>
                  <a:gd name="connsiteY1253" fmla="*/ 1571 h 10000"/>
                  <a:gd name="connsiteX1254" fmla="*/ 8895 w 10000"/>
                  <a:gd name="connsiteY1254" fmla="*/ 1541 h 10000"/>
                  <a:gd name="connsiteX1255" fmla="*/ 8895 w 10000"/>
                  <a:gd name="connsiteY1255" fmla="*/ 1525 h 10000"/>
                  <a:gd name="connsiteX1256" fmla="*/ 8881 w 10000"/>
                  <a:gd name="connsiteY1256" fmla="*/ 1516 h 10000"/>
                  <a:gd name="connsiteX1257" fmla="*/ 8864 w 10000"/>
                  <a:gd name="connsiteY1257" fmla="*/ 1522 h 10000"/>
                  <a:gd name="connsiteX1258" fmla="*/ 8850 w 10000"/>
                  <a:gd name="connsiteY1258" fmla="*/ 1535 h 10000"/>
                  <a:gd name="connsiteX1259" fmla="*/ 8834 w 10000"/>
                  <a:gd name="connsiteY1259" fmla="*/ 1571 h 10000"/>
                  <a:gd name="connsiteX1260" fmla="*/ 8825 w 10000"/>
                  <a:gd name="connsiteY1260" fmla="*/ 1587 h 10000"/>
                  <a:gd name="connsiteX1261" fmla="*/ 8776 w 10000"/>
                  <a:gd name="connsiteY1261" fmla="*/ 1571 h 10000"/>
                  <a:gd name="connsiteX1262" fmla="*/ 8745 w 10000"/>
                  <a:gd name="connsiteY1262" fmla="*/ 1580 h 10000"/>
                  <a:gd name="connsiteX1263" fmla="*/ 8720 w 10000"/>
                  <a:gd name="connsiteY1263" fmla="*/ 1587 h 10000"/>
                  <a:gd name="connsiteX1264" fmla="*/ 8709 w 10000"/>
                  <a:gd name="connsiteY1264" fmla="*/ 1609 h 10000"/>
                  <a:gd name="connsiteX1265" fmla="*/ 8693 w 10000"/>
                  <a:gd name="connsiteY1265" fmla="*/ 1616 h 10000"/>
                  <a:gd name="connsiteX1266" fmla="*/ 8684 w 10000"/>
                  <a:gd name="connsiteY1266" fmla="*/ 1639 h 10000"/>
                  <a:gd name="connsiteX1267" fmla="*/ 8684 w 10000"/>
                  <a:gd name="connsiteY1267" fmla="*/ 1658 h 10000"/>
                  <a:gd name="connsiteX1268" fmla="*/ 8665 w 10000"/>
                  <a:gd name="connsiteY1268" fmla="*/ 1655 h 10000"/>
                  <a:gd name="connsiteX1269" fmla="*/ 8665 w 10000"/>
                  <a:gd name="connsiteY1269" fmla="*/ 1645 h 10000"/>
                  <a:gd name="connsiteX1270" fmla="*/ 8665 w 10000"/>
                  <a:gd name="connsiteY1270" fmla="*/ 1626 h 10000"/>
                  <a:gd name="connsiteX1271" fmla="*/ 8676 w 10000"/>
                  <a:gd name="connsiteY1271" fmla="*/ 1609 h 10000"/>
                  <a:gd name="connsiteX1272" fmla="*/ 8679 w 10000"/>
                  <a:gd name="connsiteY1272" fmla="*/ 1597 h 10000"/>
                  <a:gd name="connsiteX1273" fmla="*/ 8687 w 10000"/>
                  <a:gd name="connsiteY1273" fmla="*/ 1577 h 10000"/>
                  <a:gd name="connsiteX1274" fmla="*/ 8695 w 10000"/>
                  <a:gd name="connsiteY1274" fmla="*/ 1554 h 10000"/>
                  <a:gd name="connsiteX1275" fmla="*/ 8709 w 10000"/>
                  <a:gd name="connsiteY1275" fmla="*/ 1532 h 10000"/>
                  <a:gd name="connsiteX1276" fmla="*/ 8704 w 10000"/>
                  <a:gd name="connsiteY1276" fmla="*/ 1512 h 10000"/>
                  <a:gd name="connsiteX1277" fmla="*/ 8695 w 10000"/>
                  <a:gd name="connsiteY1277" fmla="*/ 1503 h 10000"/>
                  <a:gd name="connsiteX1278" fmla="*/ 8684 w 10000"/>
                  <a:gd name="connsiteY1278" fmla="*/ 1503 h 10000"/>
                  <a:gd name="connsiteX1279" fmla="*/ 8670 w 10000"/>
                  <a:gd name="connsiteY1279" fmla="*/ 1525 h 10000"/>
                  <a:gd name="connsiteX1280" fmla="*/ 8665 w 10000"/>
                  <a:gd name="connsiteY1280" fmla="*/ 1545 h 10000"/>
                  <a:gd name="connsiteX1281" fmla="*/ 8654 w 10000"/>
                  <a:gd name="connsiteY1281" fmla="*/ 1567 h 10000"/>
                  <a:gd name="connsiteX1282" fmla="*/ 8648 w 10000"/>
                  <a:gd name="connsiteY1282" fmla="*/ 1587 h 10000"/>
                  <a:gd name="connsiteX1283" fmla="*/ 8640 w 10000"/>
                  <a:gd name="connsiteY1283" fmla="*/ 1629 h 10000"/>
                  <a:gd name="connsiteX1284" fmla="*/ 8620 w 10000"/>
                  <a:gd name="connsiteY1284" fmla="*/ 1635 h 10000"/>
                  <a:gd name="connsiteX1285" fmla="*/ 8612 w 10000"/>
                  <a:gd name="connsiteY1285" fmla="*/ 1635 h 10000"/>
                  <a:gd name="connsiteX1286" fmla="*/ 8604 w 10000"/>
                  <a:gd name="connsiteY1286" fmla="*/ 1626 h 10000"/>
                  <a:gd name="connsiteX1287" fmla="*/ 8596 w 10000"/>
                  <a:gd name="connsiteY1287" fmla="*/ 1616 h 10000"/>
                  <a:gd name="connsiteX1288" fmla="*/ 8596 w 10000"/>
                  <a:gd name="connsiteY1288" fmla="*/ 1580 h 10000"/>
                  <a:gd name="connsiteX1289" fmla="*/ 8587 w 10000"/>
                  <a:gd name="connsiteY1289" fmla="*/ 1545 h 10000"/>
                  <a:gd name="connsiteX1290" fmla="*/ 8565 w 10000"/>
                  <a:gd name="connsiteY1290" fmla="*/ 1516 h 10000"/>
                  <a:gd name="connsiteX1291" fmla="*/ 8543 w 10000"/>
                  <a:gd name="connsiteY1291" fmla="*/ 1512 h 10000"/>
                  <a:gd name="connsiteX1292" fmla="*/ 8518 w 10000"/>
                  <a:gd name="connsiteY1292" fmla="*/ 1532 h 10000"/>
                  <a:gd name="connsiteX1293" fmla="*/ 8476 w 10000"/>
                  <a:gd name="connsiteY1293" fmla="*/ 1567 h 10000"/>
                  <a:gd name="connsiteX1294" fmla="*/ 8454 w 10000"/>
                  <a:gd name="connsiteY1294" fmla="*/ 1551 h 10000"/>
                  <a:gd name="connsiteX1295" fmla="*/ 8402 w 10000"/>
                  <a:gd name="connsiteY1295" fmla="*/ 1493 h 10000"/>
                  <a:gd name="connsiteX1296" fmla="*/ 8371 w 10000"/>
                  <a:gd name="connsiteY1296" fmla="*/ 1428 h 10000"/>
                  <a:gd name="connsiteX1297" fmla="*/ 8072 w 10000"/>
                  <a:gd name="connsiteY1297" fmla="*/ 1422 h 10000"/>
                  <a:gd name="connsiteX1298" fmla="*/ 7823 w 10000"/>
                  <a:gd name="connsiteY1298" fmla="*/ 1279 h 10000"/>
                  <a:gd name="connsiteX1299" fmla="*/ 7587 w 10000"/>
                  <a:gd name="connsiteY1299" fmla="*/ 1133 h 10000"/>
                  <a:gd name="connsiteX1300" fmla="*/ 7526 w 10000"/>
                  <a:gd name="connsiteY1300" fmla="*/ 1098 h 10000"/>
                  <a:gd name="connsiteX1301" fmla="*/ 7346 w 10000"/>
                  <a:gd name="connsiteY1301" fmla="*/ 991 h 10000"/>
                  <a:gd name="connsiteX1302" fmla="*/ 7321 w 10000"/>
                  <a:gd name="connsiteY1302" fmla="*/ 959 h 10000"/>
                  <a:gd name="connsiteX1303" fmla="*/ 7307 w 10000"/>
                  <a:gd name="connsiteY1303" fmla="*/ 871 h 10000"/>
                  <a:gd name="connsiteX1304" fmla="*/ 7224 w 10000"/>
                  <a:gd name="connsiteY1304" fmla="*/ 816 h 10000"/>
                  <a:gd name="connsiteX1305" fmla="*/ 7147 w 10000"/>
                  <a:gd name="connsiteY1305" fmla="*/ 787 h 10000"/>
                  <a:gd name="connsiteX1306" fmla="*/ 7080 w 10000"/>
                  <a:gd name="connsiteY1306" fmla="*/ 742 h 10000"/>
                  <a:gd name="connsiteX1307" fmla="*/ 7069 w 10000"/>
                  <a:gd name="connsiteY1307" fmla="*/ 767 h 10000"/>
                  <a:gd name="connsiteX1308" fmla="*/ 7033 w 10000"/>
                  <a:gd name="connsiteY1308" fmla="*/ 787 h 10000"/>
                  <a:gd name="connsiteX1309" fmla="*/ 6820 w 10000"/>
                  <a:gd name="connsiteY1309" fmla="*/ 878 h 10000"/>
                  <a:gd name="connsiteX1310" fmla="*/ 6726 w 10000"/>
                  <a:gd name="connsiteY1310" fmla="*/ 897 h 10000"/>
                  <a:gd name="connsiteX1311" fmla="*/ 6626 w 10000"/>
                  <a:gd name="connsiteY1311" fmla="*/ 955 h 10000"/>
                  <a:gd name="connsiteX1312" fmla="*/ 6582 w 10000"/>
                  <a:gd name="connsiteY1312" fmla="*/ 946 h 10000"/>
                  <a:gd name="connsiteX1313" fmla="*/ 6571 w 10000"/>
                  <a:gd name="connsiteY1313" fmla="*/ 955 h 10000"/>
                  <a:gd name="connsiteX1314" fmla="*/ 6507 w 10000"/>
                  <a:gd name="connsiteY1314" fmla="*/ 975 h 10000"/>
                  <a:gd name="connsiteX1315" fmla="*/ 6485 w 10000"/>
                  <a:gd name="connsiteY1315" fmla="*/ 975 h 10000"/>
                  <a:gd name="connsiteX1316" fmla="*/ 6476 w 10000"/>
                  <a:gd name="connsiteY1316" fmla="*/ 965 h 10000"/>
                  <a:gd name="connsiteX1317" fmla="*/ 6474 w 10000"/>
                  <a:gd name="connsiteY1317" fmla="*/ 936 h 10000"/>
                  <a:gd name="connsiteX1318" fmla="*/ 6452 w 10000"/>
                  <a:gd name="connsiteY1318" fmla="*/ 887 h 10000"/>
                  <a:gd name="connsiteX1319" fmla="*/ 6352 w 10000"/>
                  <a:gd name="connsiteY1319" fmla="*/ 767 h 10000"/>
                  <a:gd name="connsiteX1320" fmla="*/ 6313 w 10000"/>
                  <a:gd name="connsiteY1320" fmla="*/ 732 h 10000"/>
                  <a:gd name="connsiteX1321" fmla="*/ 6296 w 10000"/>
                  <a:gd name="connsiteY1321" fmla="*/ 690 h 10000"/>
                  <a:gd name="connsiteX1322" fmla="*/ 6271 w 10000"/>
                  <a:gd name="connsiteY1322" fmla="*/ 664 h 10000"/>
                  <a:gd name="connsiteX1323" fmla="*/ 6266 w 10000"/>
                  <a:gd name="connsiteY1323" fmla="*/ 654 h 10000"/>
                  <a:gd name="connsiteX1324" fmla="*/ 6111 w 10000"/>
                  <a:gd name="connsiteY1324" fmla="*/ 398 h 10000"/>
                  <a:gd name="connsiteX1325" fmla="*/ 5903 w 10000"/>
                  <a:gd name="connsiteY1325" fmla="*/ 408 h 10000"/>
                  <a:gd name="connsiteX1326" fmla="*/ 5837 w 10000"/>
                  <a:gd name="connsiteY1326" fmla="*/ 427 h 10000"/>
                  <a:gd name="connsiteX1327" fmla="*/ 5756 w 10000"/>
                  <a:gd name="connsiteY1327" fmla="*/ 453 h 10000"/>
                  <a:gd name="connsiteX1328" fmla="*/ 5681 w 10000"/>
                  <a:gd name="connsiteY1328" fmla="*/ 453 h 10000"/>
                  <a:gd name="connsiteX1329" fmla="*/ 5609 w 10000"/>
                  <a:gd name="connsiteY1329" fmla="*/ 447 h 10000"/>
                  <a:gd name="connsiteX1330" fmla="*/ 5554 w 10000"/>
                  <a:gd name="connsiteY1330" fmla="*/ 304 h 10000"/>
                  <a:gd name="connsiteX1331" fmla="*/ 5529 w 10000"/>
                  <a:gd name="connsiteY1331" fmla="*/ 301 h 10000"/>
                  <a:gd name="connsiteX1332" fmla="*/ 5393 w 10000"/>
                  <a:gd name="connsiteY1332" fmla="*/ 256 h 10000"/>
                  <a:gd name="connsiteX1333" fmla="*/ 5366 w 10000"/>
                  <a:gd name="connsiteY1333" fmla="*/ 220 h 10000"/>
                  <a:gd name="connsiteX1334" fmla="*/ 5249 w 10000"/>
                  <a:gd name="connsiteY1334" fmla="*/ 155 h 10000"/>
                  <a:gd name="connsiteX1335" fmla="*/ 5141 w 10000"/>
                  <a:gd name="connsiteY1335" fmla="*/ 52 h 10000"/>
                  <a:gd name="connsiteX1336" fmla="*/ 5116 w 10000"/>
                  <a:gd name="connsiteY1336" fmla="*/ 3 h 10000"/>
                  <a:gd name="connsiteX1337" fmla="*/ 5061 w 10000"/>
                  <a:gd name="connsiteY1337" fmla="*/ 0 h 10000"/>
                  <a:gd name="connsiteX1338" fmla="*/ 5036 w 10000"/>
                  <a:gd name="connsiteY1338" fmla="*/ 32 h 10000"/>
                  <a:gd name="connsiteX1339" fmla="*/ 4942 w 10000"/>
                  <a:gd name="connsiteY1339" fmla="*/ 133 h 10000"/>
                  <a:gd name="connsiteX1340" fmla="*/ 4900 w 10000"/>
                  <a:gd name="connsiteY1340" fmla="*/ 217 h 10000"/>
                  <a:gd name="connsiteX1341" fmla="*/ 4861 w 10000"/>
                  <a:gd name="connsiteY1341" fmla="*/ 198 h 10000"/>
                  <a:gd name="connsiteX1342" fmla="*/ 4795 w 10000"/>
                  <a:gd name="connsiteY1342" fmla="*/ 68 h 10000"/>
                  <a:gd name="connsiteX1343" fmla="*/ 4778 w 10000"/>
                  <a:gd name="connsiteY1343" fmla="*/ 62 h 10000"/>
                  <a:gd name="connsiteX1344" fmla="*/ 4765 w 10000"/>
                  <a:gd name="connsiteY1344" fmla="*/ 62 h 10000"/>
                  <a:gd name="connsiteX1345" fmla="*/ 4748 w 10000"/>
                  <a:gd name="connsiteY1345" fmla="*/ 68 h 10000"/>
                  <a:gd name="connsiteX1346" fmla="*/ 4673 w 10000"/>
                  <a:gd name="connsiteY1346" fmla="*/ 136 h 10000"/>
                  <a:gd name="connsiteX1347" fmla="*/ 4632 w 10000"/>
                  <a:gd name="connsiteY1347" fmla="*/ 201 h 10000"/>
                  <a:gd name="connsiteX1348" fmla="*/ 4623 w 10000"/>
                  <a:gd name="connsiteY1348" fmla="*/ 210 h 10000"/>
                  <a:gd name="connsiteX1349" fmla="*/ 4579 w 10000"/>
                  <a:gd name="connsiteY1349" fmla="*/ 220 h 10000"/>
                  <a:gd name="connsiteX1350" fmla="*/ 4479 w 10000"/>
                  <a:gd name="connsiteY1350" fmla="*/ 198 h 10000"/>
                  <a:gd name="connsiteX1351" fmla="*/ 4402 w 10000"/>
                  <a:gd name="connsiteY1351" fmla="*/ 165 h 10000"/>
                  <a:gd name="connsiteX1352" fmla="*/ 4374 w 10000"/>
                  <a:gd name="connsiteY1352" fmla="*/ 165 h 10000"/>
                  <a:gd name="connsiteX1353" fmla="*/ 4335 w 10000"/>
                  <a:gd name="connsiteY1353" fmla="*/ 172 h 10000"/>
                  <a:gd name="connsiteX1354" fmla="*/ 4302 w 10000"/>
                  <a:gd name="connsiteY1354" fmla="*/ 188 h 10000"/>
                  <a:gd name="connsiteX1355" fmla="*/ 4271 w 10000"/>
                  <a:gd name="connsiteY1355" fmla="*/ 220 h 10000"/>
                  <a:gd name="connsiteX1356" fmla="*/ 4238 w 10000"/>
                  <a:gd name="connsiteY1356" fmla="*/ 240 h 10000"/>
                  <a:gd name="connsiteX1357" fmla="*/ 4324 w 10000"/>
                  <a:gd name="connsiteY1357" fmla="*/ 1289 h 10000"/>
                  <a:gd name="connsiteX1358" fmla="*/ 3521 w 10000"/>
                  <a:gd name="connsiteY1358" fmla="*/ 7730 h 10000"/>
                  <a:gd name="connsiteX1359" fmla="*/ 3554 w 10000"/>
                  <a:gd name="connsiteY1359" fmla="*/ 7740 h 10000"/>
                  <a:gd name="connsiteX1360" fmla="*/ 3560 w 10000"/>
                  <a:gd name="connsiteY1360" fmla="*/ 7749 h 10000"/>
                  <a:gd name="connsiteX1361" fmla="*/ 3562 w 10000"/>
                  <a:gd name="connsiteY1361" fmla="*/ 7759 h 10000"/>
                  <a:gd name="connsiteX1362" fmla="*/ 3573 w 10000"/>
                  <a:gd name="connsiteY1362" fmla="*/ 7766 h 10000"/>
                  <a:gd name="connsiteX1363" fmla="*/ 3584 w 10000"/>
                  <a:gd name="connsiteY1363" fmla="*/ 7759 h 10000"/>
                  <a:gd name="connsiteX1364" fmla="*/ 3598 w 10000"/>
                  <a:gd name="connsiteY1364" fmla="*/ 7743 h 10000"/>
                  <a:gd name="connsiteX1365" fmla="*/ 3609 w 10000"/>
                  <a:gd name="connsiteY1365" fmla="*/ 7756 h 10000"/>
                  <a:gd name="connsiteX1366" fmla="*/ 3623 w 10000"/>
                  <a:gd name="connsiteY1366" fmla="*/ 7733 h 10000"/>
                  <a:gd name="connsiteX1367" fmla="*/ 3632 w 10000"/>
                  <a:gd name="connsiteY1367" fmla="*/ 7730 h 10000"/>
                  <a:gd name="connsiteX1368" fmla="*/ 3634 w 10000"/>
                  <a:gd name="connsiteY1368" fmla="*/ 7730 h 10000"/>
                  <a:gd name="connsiteX1369" fmla="*/ 3643 w 10000"/>
                  <a:gd name="connsiteY1369" fmla="*/ 7730 h 10000"/>
                  <a:gd name="connsiteX1370" fmla="*/ 3657 w 10000"/>
                  <a:gd name="connsiteY1370" fmla="*/ 7733 h 10000"/>
                  <a:gd name="connsiteX1371" fmla="*/ 3670 w 10000"/>
                  <a:gd name="connsiteY1371" fmla="*/ 7730 h 10000"/>
                  <a:gd name="connsiteX1372" fmla="*/ 3687 w 10000"/>
                  <a:gd name="connsiteY1372" fmla="*/ 7730 h 10000"/>
                  <a:gd name="connsiteX1373" fmla="*/ 3690 w 10000"/>
                  <a:gd name="connsiteY1373" fmla="*/ 7730 h 10000"/>
                  <a:gd name="connsiteX1374" fmla="*/ 3704 w 10000"/>
                  <a:gd name="connsiteY1374" fmla="*/ 7740 h 10000"/>
                  <a:gd name="connsiteX1375" fmla="*/ 3712 w 10000"/>
                  <a:gd name="connsiteY1375" fmla="*/ 7743 h 10000"/>
                  <a:gd name="connsiteX1376" fmla="*/ 3723 w 10000"/>
                  <a:gd name="connsiteY1376" fmla="*/ 7749 h 10000"/>
                  <a:gd name="connsiteX1377" fmla="*/ 3729 w 10000"/>
                  <a:gd name="connsiteY1377" fmla="*/ 7749 h 10000"/>
                  <a:gd name="connsiteX1378" fmla="*/ 3729 w 10000"/>
                  <a:gd name="connsiteY1378" fmla="*/ 7743 h 10000"/>
                  <a:gd name="connsiteX1379" fmla="*/ 3745 w 10000"/>
                  <a:gd name="connsiteY1379" fmla="*/ 7740 h 10000"/>
                  <a:gd name="connsiteX1380" fmla="*/ 3753 w 10000"/>
                  <a:gd name="connsiteY1380" fmla="*/ 7730 h 10000"/>
                  <a:gd name="connsiteX1381" fmla="*/ 3762 w 10000"/>
                  <a:gd name="connsiteY1381" fmla="*/ 7720 h 10000"/>
                  <a:gd name="connsiteX1382" fmla="*/ 3776 w 10000"/>
                  <a:gd name="connsiteY1382" fmla="*/ 7710 h 10000"/>
                  <a:gd name="connsiteX1383" fmla="*/ 3784 w 10000"/>
                  <a:gd name="connsiteY1383" fmla="*/ 7701 h 10000"/>
                  <a:gd name="connsiteX1384" fmla="*/ 3792 w 10000"/>
                  <a:gd name="connsiteY1384" fmla="*/ 7694 h 10000"/>
                  <a:gd name="connsiteX1385" fmla="*/ 3801 w 10000"/>
                  <a:gd name="connsiteY1385" fmla="*/ 7685 h 10000"/>
                  <a:gd name="connsiteX1386" fmla="*/ 3803 w 10000"/>
                  <a:gd name="connsiteY1386" fmla="*/ 7685 h 10000"/>
                  <a:gd name="connsiteX1387" fmla="*/ 3809 w 10000"/>
                  <a:gd name="connsiteY1387" fmla="*/ 7685 h 10000"/>
                  <a:gd name="connsiteX1388" fmla="*/ 3817 w 10000"/>
                  <a:gd name="connsiteY1388" fmla="*/ 7691 h 10000"/>
                  <a:gd name="connsiteX1389" fmla="*/ 3817 w 10000"/>
                  <a:gd name="connsiteY1389" fmla="*/ 7694 h 10000"/>
                  <a:gd name="connsiteX1390" fmla="*/ 3812 w 10000"/>
                  <a:gd name="connsiteY1390" fmla="*/ 7714 h 10000"/>
                  <a:gd name="connsiteX1391" fmla="*/ 3795 w 10000"/>
                  <a:gd name="connsiteY1391" fmla="*/ 7733 h 10000"/>
                  <a:gd name="connsiteX1392" fmla="*/ 3778 w 10000"/>
                  <a:gd name="connsiteY1392" fmla="*/ 7756 h 10000"/>
                  <a:gd name="connsiteX1393" fmla="*/ 3762 w 10000"/>
                  <a:gd name="connsiteY1393" fmla="*/ 7775 h 10000"/>
                  <a:gd name="connsiteX1394" fmla="*/ 3748 w 10000"/>
                  <a:gd name="connsiteY1394" fmla="*/ 7775 h 10000"/>
                  <a:gd name="connsiteX1395" fmla="*/ 3737 w 10000"/>
                  <a:gd name="connsiteY1395" fmla="*/ 7778 h 10000"/>
                  <a:gd name="connsiteX1396" fmla="*/ 3723 w 10000"/>
                  <a:gd name="connsiteY1396" fmla="*/ 7778 h 10000"/>
                  <a:gd name="connsiteX1397" fmla="*/ 3720 w 10000"/>
                  <a:gd name="connsiteY1397" fmla="*/ 7785 h 10000"/>
                  <a:gd name="connsiteX1398" fmla="*/ 3715 w 10000"/>
                  <a:gd name="connsiteY1398" fmla="*/ 7788 h 10000"/>
                  <a:gd name="connsiteX1399" fmla="*/ 3704 w 10000"/>
                  <a:gd name="connsiteY1399" fmla="*/ 7804 h 10000"/>
                  <a:gd name="connsiteX1400" fmla="*/ 3690 w 10000"/>
                  <a:gd name="connsiteY1400" fmla="*/ 7804 h 10000"/>
                  <a:gd name="connsiteX1401" fmla="*/ 3681 w 10000"/>
                  <a:gd name="connsiteY1401" fmla="*/ 7804 h 10000"/>
                  <a:gd name="connsiteX1402" fmla="*/ 3673 w 10000"/>
                  <a:gd name="connsiteY1402" fmla="*/ 7824 h 10000"/>
                  <a:gd name="connsiteX1403" fmla="*/ 3670 w 10000"/>
                  <a:gd name="connsiteY1403" fmla="*/ 7847 h 10000"/>
                  <a:gd name="connsiteX1404" fmla="*/ 3673 w 10000"/>
                  <a:gd name="connsiteY1404" fmla="*/ 7866 h 10000"/>
                  <a:gd name="connsiteX1405" fmla="*/ 3679 w 10000"/>
                  <a:gd name="connsiteY1405" fmla="*/ 7872 h 10000"/>
                  <a:gd name="connsiteX1406" fmla="*/ 3687 w 10000"/>
                  <a:gd name="connsiteY1406" fmla="*/ 7879 h 10000"/>
                  <a:gd name="connsiteX1407" fmla="*/ 3695 w 10000"/>
                  <a:gd name="connsiteY1407" fmla="*/ 7882 h 10000"/>
                  <a:gd name="connsiteX1408" fmla="*/ 3704 w 10000"/>
                  <a:gd name="connsiteY1408" fmla="*/ 7898 h 10000"/>
                  <a:gd name="connsiteX1409" fmla="*/ 3712 w 10000"/>
                  <a:gd name="connsiteY1409" fmla="*/ 7918 h 10000"/>
                  <a:gd name="connsiteX1410" fmla="*/ 3715 w 10000"/>
                  <a:gd name="connsiteY1410" fmla="*/ 7931 h 10000"/>
                  <a:gd name="connsiteX1411" fmla="*/ 3712 w 10000"/>
                  <a:gd name="connsiteY1411" fmla="*/ 8005 h 10000"/>
                  <a:gd name="connsiteX1412" fmla="*/ 3706 w 10000"/>
                  <a:gd name="connsiteY1412" fmla="*/ 8021 h 10000"/>
                  <a:gd name="connsiteX1413" fmla="*/ 3712 w 10000"/>
                  <a:gd name="connsiteY1413" fmla="*/ 8044 h 10000"/>
                  <a:gd name="connsiteX1414" fmla="*/ 3712 w 10000"/>
                  <a:gd name="connsiteY1414" fmla="*/ 8051 h 10000"/>
                  <a:gd name="connsiteX1415" fmla="*/ 3729 w 10000"/>
                  <a:gd name="connsiteY1415" fmla="*/ 8060 h 10000"/>
                  <a:gd name="connsiteX1416" fmla="*/ 3737 w 10000"/>
                  <a:gd name="connsiteY1416" fmla="*/ 8063 h 10000"/>
                  <a:gd name="connsiteX1417" fmla="*/ 3748 w 10000"/>
                  <a:gd name="connsiteY1417" fmla="*/ 8070 h 10000"/>
                  <a:gd name="connsiteX1418" fmla="*/ 3767 w 10000"/>
                  <a:gd name="connsiteY1418" fmla="*/ 8106 h 10000"/>
                  <a:gd name="connsiteX1419" fmla="*/ 3770 w 10000"/>
                  <a:gd name="connsiteY1419" fmla="*/ 8119 h 10000"/>
                  <a:gd name="connsiteX1420" fmla="*/ 3787 w 10000"/>
                  <a:gd name="connsiteY1420" fmla="*/ 8157 h 10000"/>
                  <a:gd name="connsiteX1421" fmla="*/ 3787 w 10000"/>
                  <a:gd name="connsiteY1421" fmla="*/ 8174 h 10000"/>
                  <a:gd name="connsiteX1422" fmla="*/ 3776 w 10000"/>
                  <a:gd name="connsiteY1422" fmla="*/ 8203 h 10000"/>
                  <a:gd name="connsiteX1423" fmla="*/ 3767 w 10000"/>
                  <a:gd name="connsiteY1423" fmla="*/ 8193 h 10000"/>
                  <a:gd name="connsiteX1424" fmla="*/ 3767 w 10000"/>
                  <a:gd name="connsiteY1424" fmla="*/ 8174 h 10000"/>
                  <a:gd name="connsiteX1425" fmla="*/ 3762 w 10000"/>
                  <a:gd name="connsiteY1425" fmla="*/ 8157 h 10000"/>
                  <a:gd name="connsiteX1426" fmla="*/ 3753 w 10000"/>
                  <a:gd name="connsiteY1426" fmla="*/ 8148 h 10000"/>
                  <a:gd name="connsiteX1427" fmla="*/ 3740 w 10000"/>
                  <a:gd name="connsiteY1427" fmla="*/ 8154 h 10000"/>
                  <a:gd name="connsiteX1428" fmla="*/ 3731 w 10000"/>
                  <a:gd name="connsiteY1428" fmla="*/ 8138 h 10000"/>
                  <a:gd name="connsiteX1429" fmla="*/ 3729 w 10000"/>
                  <a:gd name="connsiteY1429" fmla="*/ 8125 h 10000"/>
                  <a:gd name="connsiteX1430" fmla="*/ 3712 w 10000"/>
                  <a:gd name="connsiteY1430" fmla="*/ 8115 h 10000"/>
                  <a:gd name="connsiteX1431" fmla="*/ 3704 w 10000"/>
                  <a:gd name="connsiteY1431" fmla="*/ 8109 h 10000"/>
                  <a:gd name="connsiteX1432" fmla="*/ 3687 w 10000"/>
                  <a:gd name="connsiteY1432" fmla="*/ 8099 h 10000"/>
                  <a:gd name="connsiteX1433" fmla="*/ 3673 w 10000"/>
                  <a:gd name="connsiteY1433" fmla="*/ 8093 h 10000"/>
                  <a:gd name="connsiteX1434" fmla="*/ 3665 w 10000"/>
                  <a:gd name="connsiteY1434" fmla="*/ 8083 h 10000"/>
                  <a:gd name="connsiteX1435" fmla="*/ 3648 w 10000"/>
                  <a:gd name="connsiteY1435" fmla="*/ 8073 h 10000"/>
                  <a:gd name="connsiteX1436" fmla="*/ 3643 w 10000"/>
                  <a:gd name="connsiteY1436" fmla="*/ 8063 h 10000"/>
                  <a:gd name="connsiteX1437" fmla="*/ 3632 w 10000"/>
                  <a:gd name="connsiteY1437" fmla="*/ 8054 h 10000"/>
                  <a:gd name="connsiteX1438" fmla="*/ 3623 w 10000"/>
                  <a:gd name="connsiteY1438" fmla="*/ 8060 h 10000"/>
                  <a:gd name="connsiteX1439" fmla="*/ 3615 w 10000"/>
                  <a:gd name="connsiteY1439" fmla="*/ 8070 h 10000"/>
                  <a:gd name="connsiteX1440" fmla="*/ 3607 w 10000"/>
                  <a:gd name="connsiteY1440" fmla="*/ 8083 h 10000"/>
                  <a:gd name="connsiteX1441" fmla="*/ 3607 w 10000"/>
                  <a:gd name="connsiteY1441" fmla="*/ 8099 h 10000"/>
                  <a:gd name="connsiteX1442" fmla="*/ 3607 w 10000"/>
                  <a:gd name="connsiteY1442" fmla="*/ 8125 h 10000"/>
                  <a:gd name="connsiteX1443" fmla="*/ 3601 w 10000"/>
                  <a:gd name="connsiteY1443" fmla="*/ 8148 h 10000"/>
                  <a:gd name="connsiteX1444" fmla="*/ 3584 w 10000"/>
                  <a:gd name="connsiteY1444" fmla="*/ 8154 h 10000"/>
                  <a:gd name="connsiteX1445" fmla="*/ 3573 w 10000"/>
                  <a:gd name="connsiteY1445" fmla="*/ 8154 h 10000"/>
                  <a:gd name="connsiteX1446" fmla="*/ 3560 w 10000"/>
                  <a:gd name="connsiteY1446" fmla="*/ 8138 h 10000"/>
                  <a:gd name="connsiteX1447" fmla="*/ 3551 w 10000"/>
                  <a:gd name="connsiteY1447" fmla="*/ 8119 h 10000"/>
                  <a:gd name="connsiteX1448" fmla="*/ 3535 w 10000"/>
                  <a:gd name="connsiteY1448" fmla="*/ 8099 h 10000"/>
                  <a:gd name="connsiteX1449" fmla="*/ 3504 w 10000"/>
                  <a:gd name="connsiteY1449" fmla="*/ 8073 h 10000"/>
                  <a:gd name="connsiteX1450" fmla="*/ 3493 w 10000"/>
                  <a:gd name="connsiteY1450" fmla="*/ 8051 h 10000"/>
                  <a:gd name="connsiteX1451" fmla="*/ 3488 w 10000"/>
                  <a:gd name="connsiteY1451" fmla="*/ 8034 h 10000"/>
                  <a:gd name="connsiteX1452" fmla="*/ 3488 w 10000"/>
                  <a:gd name="connsiteY1452" fmla="*/ 8012 h 10000"/>
                  <a:gd name="connsiteX1453" fmla="*/ 3488 w 10000"/>
                  <a:gd name="connsiteY1453" fmla="*/ 8005 h 10000"/>
                  <a:gd name="connsiteX1454" fmla="*/ 3496 w 10000"/>
                  <a:gd name="connsiteY1454" fmla="*/ 8002 h 10000"/>
                  <a:gd name="connsiteX1455" fmla="*/ 3501 w 10000"/>
                  <a:gd name="connsiteY1455" fmla="*/ 7992 h 10000"/>
                  <a:gd name="connsiteX1456" fmla="*/ 3504 w 10000"/>
                  <a:gd name="connsiteY1456" fmla="*/ 7966 h 10000"/>
                  <a:gd name="connsiteX1457" fmla="*/ 3501 w 10000"/>
                  <a:gd name="connsiteY1457" fmla="*/ 7940 h 10000"/>
                  <a:gd name="connsiteX1458" fmla="*/ 3485 w 10000"/>
                  <a:gd name="connsiteY1458" fmla="*/ 7918 h 10000"/>
                  <a:gd name="connsiteX1459" fmla="*/ 3465 w 10000"/>
                  <a:gd name="connsiteY1459" fmla="*/ 7892 h 10000"/>
                  <a:gd name="connsiteX1460" fmla="*/ 3457 w 10000"/>
                  <a:gd name="connsiteY1460" fmla="*/ 7872 h 10000"/>
                  <a:gd name="connsiteX1461" fmla="*/ 3449 w 10000"/>
                  <a:gd name="connsiteY1461" fmla="*/ 7847 h 10000"/>
                  <a:gd name="connsiteX1462" fmla="*/ 3446 w 10000"/>
                  <a:gd name="connsiteY1462" fmla="*/ 7827 h 10000"/>
                  <a:gd name="connsiteX1463" fmla="*/ 3457 w 10000"/>
                  <a:gd name="connsiteY1463" fmla="*/ 7808 h 10000"/>
                  <a:gd name="connsiteX1464" fmla="*/ 3465 w 10000"/>
                  <a:gd name="connsiteY1464" fmla="*/ 7798 h 10000"/>
                  <a:gd name="connsiteX1465" fmla="*/ 3476 w 10000"/>
                  <a:gd name="connsiteY1465" fmla="*/ 7788 h 10000"/>
                  <a:gd name="connsiteX1466" fmla="*/ 3479 w 10000"/>
                  <a:gd name="connsiteY1466" fmla="*/ 7795 h 10000"/>
                  <a:gd name="connsiteX1467" fmla="*/ 3501 w 10000"/>
                  <a:gd name="connsiteY1467" fmla="*/ 7817 h 10000"/>
                  <a:gd name="connsiteX1468" fmla="*/ 3518 w 10000"/>
                  <a:gd name="connsiteY1468" fmla="*/ 7843 h 10000"/>
                  <a:gd name="connsiteX1469" fmla="*/ 3521 w 10000"/>
                  <a:gd name="connsiteY1469" fmla="*/ 7847 h 10000"/>
                  <a:gd name="connsiteX1470" fmla="*/ 3512 w 10000"/>
                  <a:gd name="connsiteY1470" fmla="*/ 7824 h 10000"/>
                  <a:gd name="connsiteX1471" fmla="*/ 3510 w 10000"/>
                  <a:gd name="connsiteY1471" fmla="*/ 7804 h 10000"/>
                  <a:gd name="connsiteX1472" fmla="*/ 3512 w 10000"/>
                  <a:gd name="connsiteY1472" fmla="*/ 7788 h 10000"/>
                  <a:gd name="connsiteX1473" fmla="*/ 3512 w 10000"/>
                  <a:gd name="connsiteY1473" fmla="*/ 7775 h 10000"/>
                  <a:gd name="connsiteX1474" fmla="*/ 3518 w 10000"/>
                  <a:gd name="connsiteY1474" fmla="*/ 7759 h 10000"/>
                  <a:gd name="connsiteX1475" fmla="*/ 4482 w 10000"/>
                  <a:gd name="connsiteY1475" fmla="*/ 8843 h 10000"/>
                  <a:gd name="connsiteX0" fmla="*/ 4324 w 10000"/>
                  <a:gd name="connsiteY0" fmla="*/ 1289 h 10000"/>
                  <a:gd name="connsiteX1" fmla="*/ 4296 w 10000"/>
                  <a:gd name="connsiteY1" fmla="*/ 1305 h 10000"/>
                  <a:gd name="connsiteX2" fmla="*/ 4285 w 10000"/>
                  <a:gd name="connsiteY2" fmla="*/ 1279 h 10000"/>
                  <a:gd name="connsiteX3" fmla="*/ 4244 w 10000"/>
                  <a:gd name="connsiteY3" fmla="*/ 1266 h 10000"/>
                  <a:gd name="connsiteX4" fmla="*/ 4208 w 10000"/>
                  <a:gd name="connsiteY4" fmla="*/ 1286 h 10000"/>
                  <a:gd name="connsiteX5" fmla="*/ 4172 w 10000"/>
                  <a:gd name="connsiteY5" fmla="*/ 1299 h 10000"/>
                  <a:gd name="connsiteX6" fmla="*/ 4150 w 10000"/>
                  <a:gd name="connsiteY6" fmla="*/ 1308 h 10000"/>
                  <a:gd name="connsiteX7" fmla="*/ 4139 w 10000"/>
                  <a:gd name="connsiteY7" fmla="*/ 1315 h 10000"/>
                  <a:gd name="connsiteX8" fmla="*/ 4125 w 10000"/>
                  <a:gd name="connsiteY8" fmla="*/ 1315 h 10000"/>
                  <a:gd name="connsiteX9" fmla="*/ 4119 w 10000"/>
                  <a:gd name="connsiteY9" fmla="*/ 1315 h 10000"/>
                  <a:gd name="connsiteX10" fmla="*/ 4111 w 10000"/>
                  <a:gd name="connsiteY10" fmla="*/ 1308 h 10000"/>
                  <a:gd name="connsiteX11" fmla="*/ 4100 w 10000"/>
                  <a:gd name="connsiteY11" fmla="*/ 1315 h 10000"/>
                  <a:gd name="connsiteX12" fmla="*/ 4075 w 10000"/>
                  <a:gd name="connsiteY12" fmla="*/ 1315 h 10000"/>
                  <a:gd name="connsiteX13" fmla="*/ 4058 w 10000"/>
                  <a:gd name="connsiteY13" fmla="*/ 1318 h 10000"/>
                  <a:gd name="connsiteX14" fmla="*/ 4044 w 10000"/>
                  <a:gd name="connsiteY14" fmla="*/ 1315 h 10000"/>
                  <a:gd name="connsiteX15" fmla="*/ 4042 w 10000"/>
                  <a:gd name="connsiteY15" fmla="*/ 1299 h 10000"/>
                  <a:gd name="connsiteX16" fmla="*/ 4014 w 10000"/>
                  <a:gd name="connsiteY16" fmla="*/ 1308 h 10000"/>
                  <a:gd name="connsiteX17" fmla="*/ 4011 w 10000"/>
                  <a:gd name="connsiteY17" fmla="*/ 1315 h 10000"/>
                  <a:gd name="connsiteX18" fmla="*/ 4011 w 10000"/>
                  <a:gd name="connsiteY18" fmla="*/ 1341 h 10000"/>
                  <a:gd name="connsiteX19" fmla="*/ 4019 w 10000"/>
                  <a:gd name="connsiteY19" fmla="*/ 1341 h 10000"/>
                  <a:gd name="connsiteX20" fmla="*/ 3997 w 10000"/>
                  <a:gd name="connsiteY20" fmla="*/ 1363 h 10000"/>
                  <a:gd name="connsiteX21" fmla="*/ 3986 w 10000"/>
                  <a:gd name="connsiteY21" fmla="*/ 1373 h 10000"/>
                  <a:gd name="connsiteX22" fmla="*/ 3981 w 10000"/>
                  <a:gd name="connsiteY22" fmla="*/ 1389 h 10000"/>
                  <a:gd name="connsiteX23" fmla="*/ 3981 w 10000"/>
                  <a:gd name="connsiteY23" fmla="*/ 1409 h 10000"/>
                  <a:gd name="connsiteX24" fmla="*/ 3981 w 10000"/>
                  <a:gd name="connsiteY24" fmla="*/ 1438 h 10000"/>
                  <a:gd name="connsiteX25" fmla="*/ 3961 w 10000"/>
                  <a:gd name="connsiteY25" fmla="*/ 1441 h 10000"/>
                  <a:gd name="connsiteX26" fmla="*/ 3942 w 10000"/>
                  <a:gd name="connsiteY26" fmla="*/ 1441 h 10000"/>
                  <a:gd name="connsiteX27" fmla="*/ 3914 w 10000"/>
                  <a:gd name="connsiteY27" fmla="*/ 1454 h 10000"/>
                  <a:gd name="connsiteX28" fmla="*/ 3892 w 10000"/>
                  <a:gd name="connsiteY28" fmla="*/ 1467 h 10000"/>
                  <a:gd name="connsiteX29" fmla="*/ 3867 w 10000"/>
                  <a:gd name="connsiteY29" fmla="*/ 1483 h 10000"/>
                  <a:gd name="connsiteX30" fmla="*/ 3845 w 10000"/>
                  <a:gd name="connsiteY30" fmla="*/ 1467 h 10000"/>
                  <a:gd name="connsiteX31" fmla="*/ 3850 w 10000"/>
                  <a:gd name="connsiteY31" fmla="*/ 1457 h 10000"/>
                  <a:gd name="connsiteX32" fmla="*/ 3864 w 10000"/>
                  <a:gd name="connsiteY32" fmla="*/ 1441 h 10000"/>
                  <a:gd name="connsiteX33" fmla="*/ 3859 w 10000"/>
                  <a:gd name="connsiteY33" fmla="*/ 1409 h 10000"/>
                  <a:gd name="connsiteX34" fmla="*/ 3842 w 10000"/>
                  <a:gd name="connsiteY34" fmla="*/ 1383 h 10000"/>
                  <a:gd name="connsiteX35" fmla="*/ 3825 w 10000"/>
                  <a:gd name="connsiteY35" fmla="*/ 1360 h 10000"/>
                  <a:gd name="connsiteX36" fmla="*/ 3809 w 10000"/>
                  <a:gd name="connsiteY36" fmla="*/ 1318 h 10000"/>
                  <a:gd name="connsiteX37" fmla="*/ 3787 w 10000"/>
                  <a:gd name="connsiteY37" fmla="*/ 1289 h 10000"/>
                  <a:gd name="connsiteX38" fmla="*/ 3759 w 10000"/>
                  <a:gd name="connsiteY38" fmla="*/ 1266 h 10000"/>
                  <a:gd name="connsiteX39" fmla="*/ 3740 w 10000"/>
                  <a:gd name="connsiteY39" fmla="*/ 1256 h 10000"/>
                  <a:gd name="connsiteX40" fmla="*/ 3715 w 10000"/>
                  <a:gd name="connsiteY40" fmla="*/ 1250 h 10000"/>
                  <a:gd name="connsiteX41" fmla="*/ 3687 w 10000"/>
                  <a:gd name="connsiteY41" fmla="*/ 1256 h 10000"/>
                  <a:gd name="connsiteX42" fmla="*/ 3681 w 10000"/>
                  <a:gd name="connsiteY42" fmla="*/ 1260 h 10000"/>
                  <a:gd name="connsiteX43" fmla="*/ 3670 w 10000"/>
                  <a:gd name="connsiteY43" fmla="*/ 1295 h 10000"/>
                  <a:gd name="connsiteX44" fmla="*/ 3651 w 10000"/>
                  <a:gd name="connsiteY44" fmla="*/ 1305 h 10000"/>
                  <a:gd name="connsiteX45" fmla="*/ 3640 w 10000"/>
                  <a:gd name="connsiteY45" fmla="*/ 1308 h 10000"/>
                  <a:gd name="connsiteX46" fmla="*/ 3626 w 10000"/>
                  <a:gd name="connsiteY46" fmla="*/ 1308 h 10000"/>
                  <a:gd name="connsiteX47" fmla="*/ 3632 w 10000"/>
                  <a:gd name="connsiteY47" fmla="*/ 1276 h 10000"/>
                  <a:gd name="connsiteX48" fmla="*/ 3609 w 10000"/>
                  <a:gd name="connsiteY48" fmla="*/ 1289 h 10000"/>
                  <a:gd name="connsiteX49" fmla="*/ 3593 w 10000"/>
                  <a:gd name="connsiteY49" fmla="*/ 1286 h 10000"/>
                  <a:gd name="connsiteX50" fmla="*/ 3590 w 10000"/>
                  <a:gd name="connsiteY50" fmla="*/ 1256 h 10000"/>
                  <a:gd name="connsiteX51" fmla="*/ 3584 w 10000"/>
                  <a:gd name="connsiteY51" fmla="*/ 1237 h 10000"/>
                  <a:gd name="connsiteX52" fmla="*/ 3573 w 10000"/>
                  <a:gd name="connsiteY52" fmla="*/ 1237 h 10000"/>
                  <a:gd name="connsiteX53" fmla="*/ 3554 w 10000"/>
                  <a:gd name="connsiteY53" fmla="*/ 1227 h 10000"/>
                  <a:gd name="connsiteX54" fmla="*/ 3546 w 10000"/>
                  <a:gd name="connsiteY54" fmla="*/ 1192 h 10000"/>
                  <a:gd name="connsiteX55" fmla="*/ 3529 w 10000"/>
                  <a:gd name="connsiteY55" fmla="*/ 1176 h 10000"/>
                  <a:gd name="connsiteX56" fmla="*/ 3512 w 10000"/>
                  <a:gd name="connsiteY56" fmla="*/ 1182 h 10000"/>
                  <a:gd name="connsiteX57" fmla="*/ 3485 w 10000"/>
                  <a:gd name="connsiteY57" fmla="*/ 1182 h 10000"/>
                  <a:gd name="connsiteX58" fmla="*/ 3463 w 10000"/>
                  <a:gd name="connsiteY58" fmla="*/ 1176 h 10000"/>
                  <a:gd name="connsiteX59" fmla="*/ 3449 w 10000"/>
                  <a:gd name="connsiteY59" fmla="*/ 1182 h 10000"/>
                  <a:gd name="connsiteX60" fmla="*/ 3432 w 10000"/>
                  <a:gd name="connsiteY60" fmla="*/ 1192 h 10000"/>
                  <a:gd name="connsiteX61" fmla="*/ 3454 w 10000"/>
                  <a:gd name="connsiteY61" fmla="*/ 1205 h 10000"/>
                  <a:gd name="connsiteX62" fmla="*/ 3463 w 10000"/>
                  <a:gd name="connsiteY62" fmla="*/ 1205 h 10000"/>
                  <a:gd name="connsiteX63" fmla="*/ 3488 w 10000"/>
                  <a:gd name="connsiteY63" fmla="*/ 1205 h 10000"/>
                  <a:gd name="connsiteX64" fmla="*/ 3488 w 10000"/>
                  <a:gd name="connsiteY64" fmla="*/ 1218 h 10000"/>
                  <a:gd name="connsiteX65" fmla="*/ 3493 w 10000"/>
                  <a:gd name="connsiteY65" fmla="*/ 1247 h 10000"/>
                  <a:gd name="connsiteX66" fmla="*/ 3512 w 10000"/>
                  <a:gd name="connsiteY66" fmla="*/ 1247 h 10000"/>
                  <a:gd name="connsiteX67" fmla="*/ 3518 w 10000"/>
                  <a:gd name="connsiteY67" fmla="*/ 1250 h 10000"/>
                  <a:gd name="connsiteX68" fmla="*/ 3521 w 10000"/>
                  <a:gd name="connsiteY68" fmla="*/ 1276 h 10000"/>
                  <a:gd name="connsiteX69" fmla="*/ 3543 w 10000"/>
                  <a:gd name="connsiteY69" fmla="*/ 1295 h 10000"/>
                  <a:gd name="connsiteX70" fmla="*/ 3546 w 10000"/>
                  <a:gd name="connsiteY70" fmla="*/ 1305 h 10000"/>
                  <a:gd name="connsiteX71" fmla="*/ 3543 w 10000"/>
                  <a:gd name="connsiteY71" fmla="*/ 1315 h 10000"/>
                  <a:gd name="connsiteX72" fmla="*/ 3543 w 10000"/>
                  <a:gd name="connsiteY72" fmla="*/ 1331 h 10000"/>
                  <a:gd name="connsiteX73" fmla="*/ 3554 w 10000"/>
                  <a:gd name="connsiteY73" fmla="*/ 1324 h 10000"/>
                  <a:gd name="connsiteX74" fmla="*/ 3560 w 10000"/>
                  <a:gd name="connsiteY74" fmla="*/ 1331 h 10000"/>
                  <a:gd name="connsiteX75" fmla="*/ 3582 w 10000"/>
                  <a:gd name="connsiteY75" fmla="*/ 1344 h 10000"/>
                  <a:gd name="connsiteX76" fmla="*/ 3598 w 10000"/>
                  <a:gd name="connsiteY76" fmla="*/ 1380 h 10000"/>
                  <a:gd name="connsiteX77" fmla="*/ 3607 w 10000"/>
                  <a:gd name="connsiteY77" fmla="*/ 1389 h 10000"/>
                  <a:gd name="connsiteX78" fmla="*/ 3623 w 10000"/>
                  <a:gd name="connsiteY78" fmla="*/ 1409 h 10000"/>
                  <a:gd name="connsiteX79" fmla="*/ 3634 w 10000"/>
                  <a:gd name="connsiteY79" fmla="*/ 1438 h 10000"/>
                  <a:gd name="connsiteX80" fmla="*/ 3632 w 10000"/>
                  <a:gd name="connsiteY80" fmla="*/ 1454 h 10000"/>
                  <a:gd name="connsiteX81" fmla="*/ 3618 w 10000"/>
                  <a:gd name="connsiteY81" fmla="*/ 1438 h 10000"/>
                  <a:gd name="connsiteX82" fmla="*/ 3598 w 10000"/>
                  <a:gd name="connsiteY82" fmla="*/ 1428 h 10000"/>
                  <a:gd name="connsiteX83" fmla="*/ 3582 w 10000"/>
                  <a:gd name="connsiteY83" fmla="*/ 1402 h 10000"/>
                  <a:gd name="connsiteX84" fmla="*/ 3562 w 10000"/>
                  <a:gd name="connsiteY84" fmla="*/ 1399 h 10000"/>
                  <a:gd name="connsiteX85" fmla="*/ 3546 w 10000"/>
                  <a:gd name="connsiteY85" fmla="*/ 1383 h 10000"/>
                  <a:gd name="connsiteX86" fmla="*/ 3510 w 10000"/>
                  <a:gd name="connsiteY86" fmla="*/ 1360 h 10000"/>
                  <a:gd name="connsiteX87" fmla="*/ 3485 w 10000"/>
                  <a:gd name="connsiteY87" fmla="*/ 1344 h 10000"/>
                  <a:gd name="connsiteX88" fmla="*/ 3454 w 10000"/>
                  <a:gd name="connsiteY88" fmla="*/ 1334 h 10000"/>
                  <a:gd name="connsiteX89" fmla="*/ 3429 w 10000"/>
                  <a:gd name="connsiteY89" fmla="*/ 1315 h 10000"/>
                  <a:gd name="connsiteX90" fmla="*/ 3416 w 10000"/>
                  <a:gd name="connsiteY90" fmla="*/ 1308 h 10000"/>
                  <a:gd name="connsiteX91" fmla="*/ 3399 w 10000"/>
                  <a:gd name="connsiteY91" fmla="*/ 1305 h 10000"/>
                  <a:gd name="connsiteX92" fmla="*/ 3382 w 10000"/>
                  <a:gd name="connsiteY92" fmla="*/ 1286 h 10000"/>
                  <a:gd name="connsiteX93" fmla="*/ 3380 w 10000"/>
                  <a:gd name="connsiteY93" fmla="*/ 1266 h 10000"/>
                  <a:gd name="connsiteX94" fmla="*/ 3388 w 10000"/>
                  <a:gd name="connsiteY94" fmla="*/ 1256 h 10000"/>
                  <a:gd name="connsiteX95" fmla="*/ 3407 w 10000"/>
                  <a:gd name="connsiteY95" fmla="*/ 1256 h 10000"/>
                  <a:gd name="connsiteX96" fmla="*/ 3396 w 10000"/>
                  <a:gd name="connsiteY96" fmla="*/ 1227 h 10000"/>
                  <a:gd name="connsiteX97" fmla="*/ 3382 w 10000"/>
                  <a:gd name="connsiteY97" fmla="*/ 1227 h 10000"/>
                  <a:gd name="connsiteX98" fmla="*/ 3360 w 10000"/>
                  <a:gd name="connsiteY98" fmla="*/ 1221 h 10000"/>
                  <a:gd name="connsiteX99" fmla="*/ 3349 w 10000"/>
                  <a:gd name="connsiteY99" fmla="*/ 1231 h 10000"/>
                  <a:gd name="connsiteX100" fmla="*/ 3352 w 10000"/>
                  <a:gd name="connsiteY100" fmla="*/ 1247 h 10000"/>
                  <a:gd name="connsiteX101" fmla="*/ 3341 w 10000"/>
                  <a:gd name="connsiteY101" fmla="*/ 1237 h 10000"/>
                  <a:gd name="connsiteX102" fmla="*/ 3335 w 10000"/>
                  <a:gd name="connsiteY102" fmla="*/ 1231 h 10000"/>
                  <a:gd name="connsiteX103" fmla="*/ 3307 w 10000"/>
                  <a:gd name="connsiteY103" fmla="*/ 1227 h 10000"/>
                  <a:gd name="connsiteX104" fmla="*/ 3294 w 10000"/>
                  <a:gd name="connsiteY104" fmla="*/ 1221 h 10000"/>
                  <a:gd name="connsiteX105" fmla="*/ 3271 w 10000"/>
                  <a:gd name="connsiteY105" fmla="*/ 1211 h 10000"/>
                  <a:gd name="connsiteX106" fmla="*/ 3252 w 10000"/>
                  <a:gd name="connsiteY106" fmla="*/ 1195 h 10000"/>
                  <a:gd name="connsiteX107" fmla="*/ 3235 w 10000"/>
                  <a:gd name="connsiteY107" fmla="*/ 1195 h 10000"/>
                  <a:gd name="connsiteX108" fmla="*/ 3235 w 10000"/>
                  <a:gd name="connsiteY108" fmla="*/ 1205 h 10000"/>
                  <a:gd name="connsiteX109" fmla="*/ 3219 w 10000"/>
                  <a:gd name="connsiteY109" fmla="*/ 1231 h 10000"/>
                  <a:gd name="connsiteX110" fmla="*/ 3213 w 10000"/>
                  <a:gd name="connsiteY110" fmla="*/ 1231 h 10000"/>
                  <a:gd name="connsiteX111" fmla="*/ 3183 w 10000"/>
                  <a:gd name="connsiteY111" fmla="*/ 1221 h 10000"/>
                  <a:gd name="connsiteX112" fmla="*/ 3175 w 10000"/>
                  <a:gd name="connsiteY112" fmla="*/ 1227 h 10000"/>
                  <a:gd name="connsiteX113" fmla="*/ 3163 w 10000"/>
                  <a:gd name="connsiteY113" fmla="*/ 1237 h 10000"/>
                  <a:gd name="connsiteX114" fmla="*/ 3158 w 10000"/>
                  <a:gd name="connsiteY114" fmla="*/ 1260 h 10000"/>
                  <a:gd name="connsiteX115" fmla="*/ 3158 w 10000"/>
                  <a:gd name="connsiteY115" fmla="*/ 1276 h 10000"/>
                  <a:gd name="connsiteX116" fmla="*/ 3163 w 10000"/>
                  <a:gd name="connsiteY116" fmla="*/ 1295 h 10000"/>
                  <a:gd name="connsiteX117" fmla="*/ 3166 w 10000"/>
                  <a:gd name="connsiteY117" fmla="*/ 1308 h 10000"/>
                  <a:gd name="connsiteX118" fmla="*/ 3158 w 10000"/>
                  <a:gd name="connsiteY118" fmla="*/ 1315 h 10000"/>
                  <a:gd name="connsiteX119" fmla="*/ 3133 w 10000"/>
                  <a:gd name="connsiteY119" fmla="*/ 1299 h 10000"/>
                  <a:gd name="connsiteX120" fmla="*/ 3114 w 10000"/>
                  <a:gd name="connsiteY120" fmla="*/ 1276 h 10000"/>
                  <a:gd name="connsiteX121" fmla="*/ 3078 w 10000"/>
                  <a:gd name="connsiteY121" fmla="*/ 1240 h 10000"/>
                  <a:gd name="connsiteX122" fmla="*/ 3044 w 10000"/>
                  <a:gd name="connsiteY122" fmla="*/ 1227 h 10000"/>
                  <a:gd name="connsiteX123" fmla="*/ 3033 w 10000"/>
                  <a:gd name="connsiteY123" fmla="*/ 1231 h 10000"/>
                  <a:gd name="connsiteX124" fmla="*/ 3036 w 10000"/>
                  <a:gd name="connsiteY124" fmla="*/ 1256 h 10000"/>
                  <a:gd name="connsiteX125" fmla="*/ 3044 w 10000"/>
                  <a:gd name="connsiteY125" fmla="*/ 1266 h 10000"/>
                  <a:gd name="connsiteX126" fmla="*/ 3044 w 10000"/>
                  <a:gd name="connsiteY126" fmla="*/ 1276 h 10000"/>
                  <a:gd name="connsiteX127" fmla="*/ 3036 w 10000"/>
                  <a:gd name="connsiteY127" fmla="*/ 1276 h 10000"/>
                  <a:gd name="connsiteX128" fmla="*/ 3028 w 10000"/>
                  <a:gd name="connsiteY128" fmla="*/ 1266 h 10000"/>
                  <a:gd name="connsiteX129" fmla="*/ 3025 w 10000"/>
                  <a:gd name="connsiteY129" fmla="*/ 1256 h 10000"/>
                  <a:gd name="connsiteX130" fmla="*/ 3008 w 10000"/>
                  <a:gd name="connsiteY130" fmla="*/ 1205 h 10000"/>
                  <a:gd name="connsiteX131" fmla="*/ 3000 w 10000"/>
                  <a:gd name="connsiteY131" fmla="*/ 1192 h 10000"/>
                  <a:gd name="connsiteX132" fmla="*/ 2994 w 10000"/>
                  <a:gd name="connsiteY132" fmla="*/ 1176 h 10000"/>
                  <a:gd name="connsiteX133" fmla="*/ 2986 w 10000"/>
                  <a:gd name="connsiteY133" fmla="*/ 1182 h 10000"/>
                  <a:gd name="connsiteX134" fmla="*/ 2981 w 10000"/>
                  <a:gd name="connsiteY134" fmla="*/ 1192 h 10000"/>
                  <a:gd name="connsiteX135" fmla="*/ 2970 w 10000"/>
                  <a:gd name="connsiteY135" fmla="*/ 1201 h 10000"/>
                  <a:gd name="connsiteX136" fmla="*/ 2956 w 10000"/>
                  <a:gd name="connsiteY136" fmla="*/ 1218 h 10000"/>
                  <a:gd name="connsiteX137" fmla="*/ 2939 w 10000"/>
                  <a:gd name="connsiteY137" fmla="*/ 1240 h 10000"/>
                  <a:gd name="connsiteX138" fmla="*/ 2928 w 10000"/>
                  <a:gd name="connsiteY138" fmla="*/ 1247 h 10000"/>
                  <a:gd name="connsiteX139" fmla="*/ 2922 w 10000"/>
                  <a:gd name="connsiteY139" fmla="*/ 1250 h 10000"/>
                  <a:gd name="connsiteX140" fmla="*/ 2911 w 10000"/>
                  <a:gd name="connsiteY140" fmla="*/ 1250 h 10000"/>
                  <a:gd name="connsiteX141" fmla="*/ 2884 w 10000"/>
                  <a:gd name="connsiteY141" fmla="*/ 1247 h 10000"/>
                  <a:gd name="connsiteX142" fmla="*/ 2864 w 10000"/>
                  <a:gd name="connsiteY142" fmla="*/ 1237 h 10000"/>
                  <a:gd name="connsiteX143" fmla="*/ 2848 w 10000"/>
                  <a:gd name="connsiteY143" fmla="*/ 1231 h 10000"/>
                  <a:gd name="connsiteX144" fmla="*/ 2834 w 10000"/>
                  <a:gd name="connsiteY144" fmla="*/ 1227 h 10000"/>
                  <a:gd name="connsiteX145" fmla="*/ 2831 w 10000"/>
                  <a:gd name="connsiteY145" fmla="*/ 1227 h 10000"/>
                  <a:gd name="connsiteX146" fmla="*/ 2831 w 10000"/>
                  <a:gd name="connsiteY146" fmla="*/ 1221 h 10000"/>
                  <a:gd name="connsiteX147" fmla="*/ 2825 w 10000"/>
                  <a:gd name="connsiteY147" fmla="*/ 1205 h 10000"/>
                  <a:gd name="connsiteX148" fmla="*/ 2823 w 10000"/>
                  <a:gd name="connsiteY148" fmla="*/ 1192 h 10000"/>
                  <a:gd name="connsiteX149" fmla="*/ 2817 w 10000"/>
                  <a:gd name="connsiteY149" fmla="*/ 1182 h 10000"/>
                  <a:gd name="connsiteX150" fmla="*/ 2814 w 10000"/>
                  <a:gd name="connsiteY150" fmla="*/ 1176 h 10000"/>
                  <a:gd name="connsiteX151" fmla="*/ 2792 w 10000"/>
                  <a:gd name="connsiteY151" fmla="*/ 1172 h 10000"/>
                  <a:gd name="connsiteX152" fmla="*/ 2759 w 10000"/>
                  <a:gd name="connsiteY152" fmla="*/ 1156 h 10000"/>
                  <a:gd name="connsiteX153" fmla="*/ 2734 w 10000"/>
                  <a:gd name="connsiteY153" fmla="*/ 1143 h 10000"/>
                  <a:gd name="connsiteX154" fmla="*/ 2695 w 10000"/>
                  <a:gd name="connsiteY154" fmla="*/ 1124 h 10000"/>
                  <a:gd name="connsiteX155" fmla="*/ 2670 w 10000"/>
                  <a:gd name="connsiteY155" fmla="*/ 1108 h 10000"/>
                  <a:gd name="connsiteX156" fmla="*/ 2645 w 10000"/>
                  <a:gd name="connsiteY156" fmla="*/ 1091 h 10000"/>
                  <a:gd name="connsiteX157" fmla="*/ 2618 w 10000"/>
                  <a:gd name="connsiteY157" fmla="*/ 1088 h 10000"/>
                  <a:gd name="connsiteX158" fmla="*/ 2576 w 10000"/>
                  <a:gd name="connsiteY158" fmla="*/ 1088 h 10000"/>
                  <a:gd name="connsiteX159" fmla="*/ 2551 w 10000"/>
                  <a:gd name="connsiteY159" fmla="*/ 1091 h 10000"/>
                  <a:gd name="connsiteX160" fmla="*/ 2521 w 10000"/>
                  <a:gd name="connsiteY160" fmla="*/ 1098 h 10000"/>
                  <a:gd name="connsiteX161" fmla="*/ 2493 w 10000"/>
                  <a:gd name="connsiteY161" fmla="*/ 1104 h 10000"/>
                  <a:gd name="connsiteX162" fmla="*/ 2468 w 10000"/>
                  <a:gd name="connsiteY162" fmla="*/ 1108 h 10000"/>
                  <a:gd name="connsiteX163" fmla="*/ 2404 w 10000"/>
                  <a:gd name="connsiteY163" fmla="*/ 1124 h 10000"/>
                  <a:gd name="connsiteX164" fmla="*/ 2366 w 10000"/>
                  <a:gd name="connsiteY164" fmla="*/ 1133 h 10000"/>
                  <a:gd name="connsiteX165" fmla="*/ 2346 w 10000"/>
                  <a:gd name="connsiteY165" fmla="*/ 1137 h 10000"/>
                  <a:gd name="connsiteX166" fmla="*/ 2294 w 10000"/>
                  <a:gd name="connsiteY166" fmla="*/ 1146 h 10000"/>
                  <a:gd name="connsiteX167" fmla="*/ 2249 w 10000"/>
                  <a:gd name="connsiteY167" fmla="*/ 1156 h 10000"/>
                  <a:gd name="connsiteX168" fmla="*/ 2230 w 10000"/>
                  <a:gd name="connsiteY168" fmla="*/ 1156 h 10000"/>
                  <a:gd name="connsiteX169" fmla="*/ 2222 w 10000"/>
                  <a:gd name="connsiteY169" fmla="*/ 1163 h 10000"/>
                  <a:gd name="connsiteX170" fmla="*/ 2194 w 10000"/>
                  <a:gd name="connsiteY170" fmla="*/ 1163 h 10000"/>
                  <a:gd name="connsiteX171" fmla="*/ 2172 w 10000"/>
                  <a:gd name="connsiteY171" fmla="*/ 1163 h 10000"/>
                  <a:gd name="connsiteX172" fmla="*/ 2147 w 10000"/>
                  <a:gd name="connsiteY172" fmla="*/ 1166 h 10000"/>
                  <a:gd name="connsiteX173" fmla="*/ 2108 w 10000"/>
                  <a:gd name="connsiteY173" fmla="*/ 1166 h 10000"/>
                  <a:gd name="connsiteX174" fmla="*/ 2083 w 10000"/>
                  <a:gd name="connsiteY174" fmla="*/ 1156 h 10000"/>
                  <a:gd name="connsiteX175" fmla="*/ 2042 w 10000"/>
                  <a:gd name="connsiteY175" fmla="*/ 1143 h 10000"/>
                  <a:gd name="connsiteX176" fmla="*/ 2011 w 10000"/>
                  <a:gd name="connsiteY176" fmla="*/ 1143 h 10000"/>
                  <a:gd name="connsiteX177" fmla="*/ 1994 w 10000"/>
                  <a:gd name="connsiteY177" fmla="*/ 1146 h 10000"/>
                  <a:gd name="connsiteX178" fmla="*/ 1967 w 10000"/>
                  <a:gd name="connsiteY178" fmla="*/ 1156 h 10000"/>
                  <a:gd name="connsiteX179" fmla="*/ 1903 w 10000"/>
                  <a:gd name="connsiteY179" fmla="*/ 1176 h 10000"/>
                  <a:gd name="connsiteX180" fmla="*/ 1873 w 10000"/>
                  <a:gd name="connsiteY180" fmla="*/ 1182 h 10000"/>
                  <a:gd name="connsiteX181" fmla="*/ 1850 w 10000"/>
                  <a:gd name="connsiteY181" fmla="*/ 1185 h 10000"/>
                  <a:gd name="connsiteX182" fmla="*/ 1842 w 10000"/>
                  <a:gd name="connsiteY182" fmla="*/ 1192 h 10000"/>
                  <a:gd name="connsiteX183" fmla="*/ 1823 w 10000"/>
                  <a:gd name="connsiteY183" fmla="*/ 1195 h 10000"/>
                  <a:gd name="connsiteX184" fmla="*/ 1814 w 10000"/>
                  <a:gd name="connsiteY184" fmla="*/ 1201 h 10000"/>
                  <a:gd name="connsiteX185" fmla="*/ 1792 w 10000"/>
                  <a:gd name="connsiteY185" fmla="*/ 1218 h 10000"/>
                  <a:gd name="connsiteX186" fmla="*/ 1767 w 10000"/>
                  <a:gd name="connsiteY186" fmla="*/ 1231 h 10000"/>
                  <a:gd name="connsiteX187" fmla="*/ 1717 w 10000"/>
                  <a:gd name="connsiteY187" fmla="*/ 1266 h 10000"/>
                  <a:gd name="connsiteX188" fmla="*/ 1695 w 10000"/>
                  <a:gd name="connsiteY188" fmla="*/ 1279 h 10000"/>
                  <a:gd name="connsiteX189" fmla="*/ 1654 w 10000"/>
                  <a:gd name="connsiteY189" fmla="*/ 1308 h 10000"/>
                  <a:gd name="connsiteX190" fmla="*/ 1620 w 10000"/>
                  <a:gd name="connsiteY190" fmla="*/ 1334 h 10000"/>
                  <a:gd name="connsiteX191" fmla="*/ 1590 w 10000"/>
                  <a:gd name="connsiteY191" fmla="*/ 1360 h 10000"/>
                  <a:gd name="connsiteX192" fmla="*/ 1565 w 10000"/>
                  <a:gd name="connsiteY192" fmla="*/ 1380 h 10000"/>
                  <a:gd name="connsiteX193" fmla="*/ 1532 w 10000"/>
                  <a:gd name="connsiteY193" fmla="*/ 1402 h 10000"/>
                  <a:gd name="connsiteX194" fmla="*/ 1501 w 10000"/>
                  <a:gd name="connsiteY194" fmla="*/ 1418 h 10000"/>
                  <a:gd name="connsiteX195" fmla="*/ 1460 w 10000"/>
                  <a:gd name="connsiteY195" fmla="*/ 1438 h 10000"/>
                  <a:gd name="connsiteX196" fmla="*/ 1435 w 10000"/>
                  <a:gd name="connsiteY196" fmla="*/ 1454 h 10000"/>
                  <a:gd name="connsiteX197" fmla="*/ 1421 w 10000"/>
                  <a:gd name="connsiteY197" fmla="*/ 1464 h 10000"/>
                  <a:gd name="connsiteX198" fmla="*/ 1380 w 10000"/>
                  <a:gd name="connsiteY198" fmla="*/ 1473 h 10000"/>
                  <a:gd name="connsiteX199" fmla="*/ 1324 w 10000"/>
                  <a:gd name="connsiteY199" fmla="*/ 1477 h 10000"/>
                  <a:gd name="connsiteX200" fmla="*/ 1274 w 10000"/>
                  <a:gd name="connsiteY200" fmla="*/ 1483 h 10000"/>
                  <a:gd name="connsiteX201" fmla="*/ 1244 w 10000"/>
                  <a:gd name="connsiteY201" fmla="*/ 1486 h 10000"/>
                  <a:gd name="connsiteX202" fmla="*/ 1233 w 10000"/>
                  <a:gd name="connsiteY202" fmla="*/ 1486 h 10000"/>
                  <a:gd name="connsiteX203" fmla="*/ 1197 w 10000"/>
                  <a:gd name="connsiteY203" fmla="*/ 1493 h 10000"/>
                  <a:gd name="connsiteX204" fmla="*/ 1180 w 10000"/>
                  <a:gd name="connsiteY204" fmla="*/ 1496 h 10000"/>
                  <a:gd name="connsiteX205" fmla="*/ 1169 w 10000"/>
                  <a:gd name="connsiteY205" fmla="*/ 1496 h 10000"/>
                  <a:gd name="connsiteX206" fmla="*/ 1161 w 10000"/>
                  <a:gd name="connsiteY206" fmla="*/ 1503 h 10000"/>
                  <a:gd name="connsiteX207" fmla="*/ 1155 w 10000"/>
                  <a:gd name="connsiteY207" fmla="*/ 1503 h 10000"/>
                  <a:gd name="connsiteX208" fmla="*/ 501 w 10000"/>
                  <a:gd name="connsiteY208" fmla="*/ 2277 h 10000"/>
                  <a:gd name="connsiteX209" fmla="*/ 396 w 10000"/>
                  <a:gd name="connsiteY209" fmla="*/ 2532 h 10000"/>
                  <a:gd name="connsiteX210" fmla="*/ 324 w 10000"/>
                  <a:gd name="connsiteY210" fmla="*/ 2759 h 10000"/>
                  <a:gd name="connsiteX211" fmla="*/ 274 w 10000"/>
                  <a:gd name="connsiteY211" fmla="*/ 2866 h 10000"/>
                  <a:gd name="connsiteX212" fmla="*/ 202 w 10000"/>
                  <a:gd name="connsiteY212" fmla="*/ 3008 h 10000"/>
                  <a:gd name="connsiteX213" fmla="*/ 211 w 10000"/>
                  <a:gd name="connsiteY213" fmla="*/ 3177 h 10000"/>
                  <a:gd name="connsiteX214" fmla="*/ 235 w 10000"/>
                  <a:gd name="connsiteY214" fmla="*/ 3368 h 10000"/>
                  <a:gd name="connsiteX215" fmla="*/ 266 w 10000"/>
                  <a:gd name="connsiteY215" fmla="*/ 3595 h 10000"/>
                  <a:gd name="connsiteX216" fmla="*/ 299 w 10000"/>
                  <a:gd name="connsiteY216" fmla="*/ 3831 h 10000"/>
                  <a:gd name="connsiteX217" fmla="*/ 305 w 10000"/>
                  <a:gd name="connsiteY217" fmla="*/ 3863 h 10000"/>
                  <a:gd name="connsiteX218" fmla="*/ 341 w 10000"/>
                  <a:gd name="connsiteY218" fmla="*/ 3941 h 10000"/>
                  <a:gd name="connsiteX219" fmla="*/ 186 w 10000"/>
                  <a:gd name="connsiteY219" fmla="*/ 3935 h 10000"/>
                  <a:gd name="connsiteX220" fmla="*/ 30 w 10000"/>
                  <a:gd name="connsiteY220" fmla="*/ 3925 h 10000"/>
                  <a:gd name="connsiteX221" fmla="*/ 0 w 10000"/>
                  <a:gd name="connsiteY221" fmla="*/ 4054 h 10000"/>
                  <a:gd name="connsiteX222" fmla="*/ 14 w 10000"/>
                  <a:gd name="connsiteY222" fmla="*/ 4152 h 10000"/>
                  <a:gd name="connsiteX223" fmla="*/ 22 w 10000"/>
                  <a:gd name="connsiteY223" fmla="*/ 4242 h 10000"/>
                  <a:gd name="connsiteX224" fmla="*/ 30 w 10000"/>
                  <a:gd name="connsiteY224" fmla="*/ 4291 h 10000"/>
                  <a:gd name="connsiteX225" fmla="*/ 102 w 10000"/>
                  <a:gd name="connsiteY225" fmla="*/ 4271 h 10000"/>
                  <a:gd name="connsiteX226" fmla="*/ 155 w 10000"/>
                  <a:gd name="connsiteY226" fmla="*/ 4262 h 10000"/>
                  <a:gd name="connsiteX227" fmla="*/ 410 w 10000"/>
                  <a:gd name="connsiteY227" fmla="*/ 4255 h 10000"/>
                  <a:gd name="connsiteX228" fmla="*/ 418 w 10000"/>
                  <a:gd name="connsiteY228" fmla="*/ 4385 h 10000"/>
                  <a:gd name="connsiteX229" fmla="*/ 429 w 10000"/>
                  <a:gd name="connsiteY229" fmla="*/ 4543 h 10000"/>
                  <a:gd name="connsiteX230" fmla="*/ 443 w 10000"/>
                  <a:gd name="connsiteY230" fmla="*/ 4585 h 10000"/>
                  <a:gd name="connsiteX231" fmla="*/ 465 w 10000"/>
                  <a:gd name="connsiteY231" fmla="*/ 4611 h 10000"/>
                  <a:gd name="connsiteX232" fmla="*/ 468 w 10000"/>
                  <a:gd name="connsiteY232" fmla="*/ 4621 h 10000"/>
                  <a:gd name="connsiteX233" fmla="*/ 474 w 10000"/>
                  <a:gd name="connsiteY233" fmla="*/ 4679 h 10000"/>
                  <a:gd name="connsiteX234" fmla="*/ 554 w 10000"/>
                  <a:gd name="connsiteY234" fmla="*/ 4738 h 10000"/>
                  <a:gd name="connsiteX235" fmla="*/ 637 w 10000"/>
                  <a:gd name="connsiteY235" fmla="*/ 4809 h 10000"/>
                  <a:gd name="connsiteX236" fmla="*/ 704 w 10000"/>
                  <a:gd name="connsiteY236" fmla="*/ 4851 h 10000"/>
                  <a:gd name="connsiteX237" fmla="*/ 740 w 10000"/>
                  <a:gd name="connsiteY237" fmla="*/ 4893 h 10000"/>
                  <a:gd name="connsiteX238" fmla="*/ 756 w 10000"/>
                  <a:gd name="connsiteY238" fmla="*/ 4896 h 10000"/>
                  <a:gd name="connsiteX239" fmla="*/ 767 w 10000"/>
                  <a:gd name="connsiteY239" fmla="*/ 4880 h 10000"/>
                  <a:gd name="connsiteX240" fmla="*/ 806 w 10000"/>
                  <a:gd name="connsiteY240" fmla="*/ 4945 h 10000"/>
                  <a:gd name="connsiteX241" fmla="*/ 886 w 10000"/>
                  <a:gd name="connsiteY241" fmla="*/ 5078 h 10000"/>
                  <a:gd name="connsiteX242" fmla="*/ 911 w 10000"/>
                  <a:gd name="connsiteY242" fmla="*/ 5130 h 10000"/>
                  <a:gd name="connsiteX243" fmla="*/ 920 w 10000"/>
                  <a:gd name="connsiteY243" fmla="*/ 5191 h 10000"/>
                  <a:gd name="connsiteX244" fmla="*/ 920 w 10000"/>
                  <a:gd name="connsiteY244" fmla="*/ 5220 h 10000"/>
                  <a:gd name="connsiteX245" fmla="*/ 911 w 10000"/>
                  <a:gd name="connsiteY245" fmla="*/ 5314 h 10000"/>
                  <a:gd name="connsiteX246" fmla="*/ 898 w 10000"/>
                  <a:gd name="connsiteY246" fmla="*/ 5369 h 10000"/>
                  <a:gd name="connsiteX247" fmla="*/ 895 w 10000"/>
                  <a:gd name="connsiteY247" fmla="*/ 5385 h 10000"/>
                  <a:gd name="connsiteX248" fmla="*/ 895 w 10000"/>
                  <a:gd name="connsiteY248" fmla="*/ 5405 h 10000"/>
                  <a:gd name="connsiteX249" fmla="*/ 898 w 10000"/>
                  <a:gd name="connsiteY249" fmla="*/ 5434 h 10000"/>
                  <a:gd name="connsiteX250" fmla="*/ 911 w 10000"/>
                  <a:gd name="connsiteY250" fmla="*/ 5463 h 10000"/>
                  <a:gd name="connsiteX251" fmla="*/ 920 w 10000"/>
                  <a:gd name="connsiteY251" fmla="*/ 5492 h 10000"/>
                  <a:gd name="connsiteX252" fmla="*/ 934 w 10000"/>
                  <a:gd name="connsiteY252" fmla="*/ 5518 h 10000"/>
                  <a:gd name="connsiteX253" fmla="*/ 1169 w 10000"/>
                  <a:gd name="connsiteY253" fmla="*/ 5738 h 10000"/>
                  <a:gd name="connsiteX254" fmla="*/ 1188 w 10000"/>
                  <a:gd name="connsiteY254" fmla="*/ 5755 h 10000"/>
                  <a:gd name="connsiteX255" fmla="*/ 1216 w 10000"/>
                  <a:gd name="connsiteY255" fmla="*/ 5758 h 10000"/>
                  <a:gd name="connsiteX256" fmla="*/ 1313 w 10000"/>
                  <a:gd name="connsiteY256" fmla="*/ 5774 h 10000"/>
                  <a:gd name="connsiteX257" fmla="*/ 1349 w 10000"/>
                  <a:gd name="connsiteY257" fmla="*/ 5787 h 10000"/>
                  <a:gd name="connsiteX258" fmla="*/ 1393 w 10000"/>
                  <a:gd name="connsiteY258" fmla="*/ 5793 h 10000"/>
                  <a:gd name="connsiteX259" fmla="*/ 1393 w 10000"/>
                  <a:gd name="connsiteY259" fmla="*/ 5797 h 10000"/>
                  <a:gd name="connsiteX260" fmla="*/ 1421 w 10000"/>
                  <a:gd name="connsiteY260" fmla="*/ 5810 h 10000"/>
                  <a:gd name="connsiteX261" fmla="*/ 1446 w 10000"/>
                  <a:gd name="connsiteY261" fmla="*/ 5829 h 10000"/>
                  <a:gd name="connsiteX262" fmla="*/ 1460 w 10000"/>
                  <a:gd name="connsiteY262" fmla="*/ 5842 h 10000"/>
                  <a:gd name="connsiteX263" fmla="*/ 1476 w 10000"/>
                  <a:gd name="connsiteY263" fmla="*/ 5848 h 10000"/>
                  <a:gd name="connsiteX264" fmla="*/ 1501 w 10000"/>
                  <a:gd name="connsiteY264" fmla="*/ 5852 h 10000"/>
                  <a:gd name="connsiteX265" fmla="*/ 1532 w 10000"/>
                  <a:gd name="connsiteY265" fmla="*/ 5887 h 10000"/>
                  <a:gd name="connsiteX266" fmla="*/ 1565 w 10000"/>
                  <a:gd name="connsiteY266" fmla="*/ 5942 h 10000"/>
                  <a:gd name="connsiteX267" fmla="*/ 1587 w 10000"/>
                  <a:gd name="connsiteY267" fmla="*/ 5972 h 10000"/>
                  <a:gd name="connsiteX268" fmla="*/ 1612 w 10000"/>
                  <a:gd name="connsiteY268" fmla="*/ 5955 h 10000"/>
                  <a:gd name="connsiteX269" fmla="*/ 1679 w 10000"/>
                  <a:gd name="connsiteY269" fmla="*/ 6049 h 10000"/>
                  <a:gd name="connsiteX270" fmla="*/ 1720 w 10000"/>
                  <a:gd name="connsiteY270" fmla="*/ 6108 h 10000"/>
                  <a:gd name="connsiteX271" fmla="*/ 1751 w 10000"/>
                  <a:gd name="connsiteY271" fmla="*/ 6133 h 10000"/>
                  <a:gd name="connsiteX272" fmla="*/ 1792 w 10000"/>
                  <a:gd name="connsiteY272" fmla="*/ 6169 h 10000"/>
                  <a:gd name="connsiteX273" fmla="*/ 1801 w 10000"/>
                  <a:gd name="connsiteY273" fmla="*/ 6172 h 10000"/>
                  <a:gd name="connsiteX274" fmla="*/ 1814 w 10000"/>
                  <a:gd name="connsiteY274" fmla="*/ 6286 h 10000"/>
                  <a:gd name="connsiteX275" fmla="*/ 1817 w 10000"/>
                  <a:gd name="connsiteY275" fmla="*/ 6331 h 10000"/>
                  <a:gd name="connsiteX276" fmla="*/ 1809 w 10000"/>
                  <a:gd name="connsiteY276" fmla="*/ 6444 h 10000"/>
                  <a:gd name="connsiteX277" fmla="*/ 1801 w 10000"/>
                  <a:gd name="connsiteY277" fmla="*/ 6499 h 10000"/>
                  <a:gd name="connsiteX278" fmla="*/ 1781 w 10000"/>
                  <a:gd name="connsiteY278" fmla="*/ 6522 h 10000"/>
                  <a:gd name="connsiteX279" fmla="*/ 1773 w 10000"/>
                  <a:gd name="connsiteY279" fmla="*/ 6541 h 10000"/>
                  <a:gd name="connsiteX280" fmla="*/ 1762 w 10000"/>
                  <a:gd name="connsiteY280" fmla="*/ 6571 h 10000"/>
                  <a:gd name="connsiteX281" fmla="*/ 1767 w 10000"/>
                  <a:gd name="connsiteY281" fmla="*/ 6622 h 10000"/>
                  <a:gd name="connsiteX282" fmla="*/ 1767 w 10000"/>
                  <a:gd name="connsiteY282" fmla="*/ 6665 h 10000"/>
                  <a:gd name="connsiteX283" fmla="*/ 1767 w 10000"/>
                  <a:gd name="connsiteY283" fmla="*/ 6694 h 10000"/>
                  <a:gd name="connsiteX284" fmla="*/ 1776 w 10000"/>
                  <a:gd name="connsiteY284" fmla="*/ 6726 h 10000"/>
                  <a:gd name="connsiteX285" fmla="*/ 1776 w 10000"/>
                  <a:gd name="connsiteY285" fmla="*/ 6745 h 10000"/>
                  <a:gd name="connsiteX286" fmla="*/ 1767 w 10000"/>
                  <a:gd name="connsiteY286" fmla="*/ 6765 h 10000"/>
                  <a:gd name="connsiteX287" fmla="*/ 1762 w 10000"/>
                  <a:gd name="connsiteY287" fmla="*/ 6804 h 10000"/>
                  <a:gd name="connsiteX288" fmla="*/ 1753 w 10000"/>
                  <a:gd name="connsiteY288" fmla="*/ 6839 h 10000"/>
                  <a:gd name="connsiteX289" fmla="*/ 1742 w 10000"/>
                  <a:gd name="connsiteY289" fmla="*/ 6849 h 10000"/>
                  <a:gd name="connsiteX290" fmla="*/ 1726 w 10000"/>
                  <a:gd name="connsiteY290" fmla="*/ 6849 h 10000"/>
                  <a:gd name="connsiteX291" fmla="*/ 1712 w 10000"/>
                  <a:gd name="connsiteY291" fmla="*/ 6852 h 10000"/>
                  <a:gd name="connsiteX292" fmla="*/ 1640 w 10000"/>
                  <a:gd name="connsiteY292" fmla="*/ 6953 h 10000"/>
                  <a:gd name="connsiteX293" fmla="*/ 1493 w 10000"/>
                  <a:gd name="connsiteY293" fmla="*/ 7105 h 10000"/>
                  <a:gd name="connsiteX294" fmla="*/ 1490 w 10000"/>
                  <a:gd name="connsiteY294" fmla="*/ 7124 h 10000"/>
                  <a:gd name="connsiteX295" fmla="*/ 1468 w 10000"/>
                  <a:gd name="connsiteY295" fmla="*/ 7137 h 10000"/>
                  <a:gd name="connsiteX296" fmla="*/ 1454 w 10000"/>
                  <a:gd name="connsiteY296" fmla="*/ 7144 h 10000"/>
                  <a:gd name="connsiteX297" fmla="*/ 1452 w 10000"/>
                  <a:gd name="connsiteY297" fmla="*/ 7157 h 10000"/>
                  <a:gd name="connsiteX298" fmla="*/ 1446 w 10000"/>
                  <a:gd name="connsiteY298" fmla="*/ 7199 h 10000"/>
                  <a:gd name="connsiteX299" fmla="*/ 1476 w 10000"/>
                  <a:gd name="connsiteY299" fmla="*/ 7247 h 10000"/>
                  <a:gd name="connsiteX300" fmla="*/ 1501 w 10000"/>
                  <a:gd name="connsiteY300" fmla="*/ 7270 h 10000"/>
                  <a:gd name="connsiteX301" fmla="*/ 1518 w 10000"/>
                  <a:gd name="connsiteY301" fmla="*/ 7286 h 10000"/>
                  <a:gd name="connsiteX302" fmla="*/ 1524 w 10000"/>
                  <a:gd name="connsiteY302" fmla="*/ 7306 h 10000"/>
                  <a:gd name="connsiteX303" fmla="*/ 1540 w 10000"/>
                  <a:gd name="connsiteY303" fmla="*/ 7322 h 10000"/>
                  <a:gd name="connsiteX304" fmla="*/ 1565 w 10000"/>
                  <a:gd name="connsiteY304" fmla="*/ 7325 h 10000"/>
                  <a:gd name="connsiteX305" fmla="*/ 1590 w 10000"/>
                  <a:gd name="connsiteY305" fmla="*/ 7332 h 10000"/>
                  <a:gd name="connsiteX306" fmla="*/ 1615 w 10000"/>
                  <a:gd name="connsiteY306" fmla="*/ 7345 h 10000"/>
                  <a:gd name="connsiteX307" fmla="*/ 1662 w 10000"/>
                  <a:gd name="connsiteY307" fmla="*/ 7370 h 10000"/>
                  <a:gd name="connsiteX308" fmla="*/ 1670 w 10000"/>
                  <a:gd name="connsiteY308" fmla="*/ 7351 h 10000"/>
                  <a:gd name="connsiteX309" fmla="*/ 1726 w 10000"/>
                  <a:gd name="connsiteY309" fmla="*/ 7354 h 10000"/>
                  <a:gd name="connsiteX310" fmla="*/ 1726 w 10000"/>
                  <a:gd name="connsiteY310" fmla="*/ 7400 h 10000"/>
                  <a:gd name="connsiteX311" fmla="*/ 1773 w 10000"/>
                  <a:gd name="connsiteY311" fmla="*/ 7409 h 10000"/>
                  <a:gd name="connsiteX312" fmla="*/ 1806 w 10000"/>
                  <a:gd name="connsiteY312" fmla="*/ 7416 h 10000"/>
                  <a:gd name="connsiteX313" fmla="*/ 1839 w 10000"/>
                  <a:gd name="connsiteY313" fmla="*/ 7403 h 10000"/>
                  <a:gd name="connsiteX314" fmla="*/ 1886 w 10000"/>
                  <a:gd name="connsiteY314" fmla="*/ 7403 h 10000"/>
                  <a:gd name="connsiteX315" fmla="*/ 1898 w 10000"/>
                  <a:gd name="connsiteY315" fmla="*/ 7403 h 10000"/>
                  <a:gd name="connsiteX316" fmla="*/ 1914 w 10000"/>
                  <a:gd name="connsiteY316" fmla="*/ 7494 h 10000"/>
                  <a:gd name="connsiteX317" fmla="*/ 1895 w 10000"/>
                  <a:gd name="connsiteY317" fmla="*/ 7523 h 10000"/>
                  <a:gd name="connsiteX318" fmla="*/ 1825 w 10000"/>
                  <a:gd name="connsiteY318" fmla="*/ 7617 h 10000"/>
                  <a:gd name="connsiteX319" fmla="*/ 1776 w 10000"/>
                  <a:gd name="connsiteY319" fmla="*/ 7691 h 10000"/>
                  <a:gd name="connsiteX320" fmla="*/ 1781 w 10000"/>
                  <a:gd name="connsiteY320" fmla="*/ 7723 h 10000"/>
                  <a:gd name="connsiteX321" fmla="*/ 1767 w 10000"/>
                  <a:gd name="connsiteY321" fmla="*/ 7759 h 10000"/>
                  <a:gd name="connsiteX322" fmla="*/ 1762 w 10000"/>
                  <a:gd name="connsiteY322" fmla="*/ 7817 h 10000"/>
                  <a:gd name="connsiteX323" fmla="*/ 1762 w 10000"/>
                  <a:gd name="connsiteY323" fmla="*/ 7856 h 10000"/>
                  <a:gd name="connsiteX324" fmla="*/ 1776 w 10000"/>
                  <a:gd name="connsiteY324" fmla="*/ 7892 h 10000"/>
                  <a:gd name="connsiteX325" fmla="*/ 1784 w 10000"/>
                  <a:gd name="connsiteY325" fmla="*/ 7902 h 10000"/>
                  <a:gd name="connsiteX326" fmla="*/ 1801 w 10000"/>
                  <a:gd name="connsiteY326" fmla="*/ 7908 h 10000"/>
                  <a:gd name="connsiteX327" fmla="*/ 1809 w 10000"/>
                  <a:gd name="connsiteY327" fmla="*/ 7911 h 10000"/>
                  <a:gd name="connsiteX328" fmla="*/ 1801 w 10000"/>
                  <a:gd name="connsiteY328" fmla="*/ 7940 h 10000"/>
                  <a:gd name="connsiteX329" fmla="*/ 1798 w 10000"/>
                  <a:gd name="connsiteY329" fmla="*/ 7979 h 10000"/>
                  <a:gd name="connsiteX330" fmla="*/ 1806 w 10000"/>
                  <a:gd name="connsiteY330" fmla="*/ 8002 h 10000"/>
                  <a:gd name="connsiteX331" fmla="*/ 1823 w 10000"/>
                  <a:gd name="connsiteY331" fmla="*/ 8021 h 10000"/>
                  <a:gd name="connsiteX332" fmla="*/ 1834 w 10000"/>
                  <a:gd name="connsiteY332" fmla="*/ 8044 h 10000"/>
                  <a:gd name="connsiteX333" fmla="*/ 1839 w 10000"/>
                  <a:gd name="connsiteY333" fmla="*/ 8073 h 10000"/>
                  <a:gd name="connsiteX334" fmla="*/ 1842 w 10000"/>
                  <a:gd name="connsiteY334" fmla="*/ 8106 h 10000"/>
                  <a:gd name="connsiteX335" fmla="*/ 1839 w 10000"/>
                  <a:gd name="connsiteY335" fmla="*/ 8144 h 10000"/>
                  <a:gd name="connsiteX336" fmla="*/ 1856 w 10000"/>
                  <a:gd name="connsiteY336" fmla="*/ 8164 h 10000"/>
                  <a:gd name="connsiteX337" fmla="*/ 1886 w 10000"/>
                  <a:gd name="connsiteY337" fmla="*/ 8193 h 10000"/>
                  <a:gd name="connsiteX338" fmla="*/ 1922 w 10000"/>
                  <a:gd name="connsiteY338" fmla="*/ 8206 h 10000"/>
                  <a:gd name="connsiteX339" fmla="*/ 1967 w 10000"/>
                  <a:gd name="connsiteY339" fmla="*/ 8203 h 10000"/>
                  <a:gd name="connsiteX340" fmla="*/ 1986 w 10000"/>
                  <a:gd name="connsiteY340" fmla="*/ 8212 h 10000"/>
                  <a:gd name="connsiteX341" fmla="*/ 2000 w 10000"/>
                  <a:gd name="connsiteY341" fmla="*/ 8232 h 10000"/>
                  <a:gd name="connsiteX342" fmla="*/ 2033 w 10000"/>
                  <a:gd name="connsiteY342" fmla="*/ 8258 h 10000"/>
                  <a:gd name="connsiteX343" fmla="*/ 2050 w 10000"/>
                  <a:gd name="connsiteY343" fmla="*/ 8271 h 10000"/>
                  <a:gd name="connsiteX344" fmla="*/ 2089 w 10000"/>
                  <a:gd name="connsiteY344" fmla="*/ 8280 h 10000"/>
                  <a:gd name="connsiteX345" fmla="*/ 2122 w 10000"/>
                  <a:gd name="connsiteY345" fmla="*/ 8300 h 10000"/>
                  <a:gd name="connsiteX346" fmla="*/ 2163 w 10000"/>
                  <a:gd name="connsiteY346" fmla="*/ 8332 h 10000"/>
                  <a:gd name="connsiteX347" fmla="*/ 2172 w 10000"/>
                  <a:gd name="connsiteY347" fmla="*/ 8335 h 10000"/>
                  <a:gd name="connsiteX348" fmla="*/ 2177 w 10000"/>
                  <a:gd name="connsiteY348" fmla="*/ 8345 h 10000"/>
                  <a:gd name="connsiteX349" fmla="*/ 2163 w 10000"/>
                  <a:gd name="connsiteY349" fmla="*/ 8371 h 10000"/>
                  <a:gd name="connsiteX350" fmla="*/ 2139 w 10000"/>
                  <a:gd name="connsiteY350" fmla="*/ 8423 h 10000"/>
                  <a:gd name="connsiteX351" fmla="*/ 2130 w 10000"/>
                  <a:gd name="connsiteY351" fmla="*/ 8439 h 10000"/>
                  <a:gd name="connsiteX352" fmla="*/ 2105 w 10000"/>
                  <a:gd name="connsiteY352" fmla="*/ 8446 h 10000"/>
                  <a:gd name="connsiteX353" fmla="*/ 2080 w 10000"/>
                  <a:gd name="connsiteY353" fmla="*/ 8449 h 10000"/>
                  <a:gd name="connsiteX354" fmla="*/ 2075 w 10000"/>
                  <a:gd name="connsiteY354" fmla="*/ 8459 h 10000"/>
                  <a:gd name="connsiteX355" fmla="*/ 2072 w 10000"/>
                  <a:gd name="connsiteY355" fmla="*/ 8475 h 10000"/>
                  <a:gd name="connsiteX356" fmla="*/ 2080 w 10000"/>
                  <a:gd name="connsiteY356" fmla="*/ 8484 h 10000"/>
                  <a:gd name="connsiteX357" fmla="*/ 2100 w 10000"/>
                  <a:gd name="connsiteY357" fmla="*/ 8475 h 10000"/>
                  <a:gd name="connsiteX358" fmla="*/ 2141 w 10000"/>
                  <a:gd name="connsiteY358" fmla="*/ 8478 h 10000"/>
                  <a:gd name="connsiteX359" fmla="*/ 2172 w 10000"/>
                  <a:gd name="connsiteY359" fmla="*/ 8475 h 10000"/>
                  <a:gd name="connsiteX360" fmla="*/ 2188 w 10000"/>
                  <a:gd name="connsiteY360" fmla="*/ 8475 h 10000"/>
                  <a:gd name="connsiteX361" fmla="*/ 2222 w 10000"/>
                  <a:gd name="connsiteY361" fmla="*/ 8497 h 10000"/>
                  <a:gd name="connsiteX362" fmla="*/ 2252 w 10000"/>
                  <a:gd name="connsiteY362" fmla="*/ 8514 h 10000"/>
                  <a:gd name="connsiteX363" fmla="*/ 2274 w 10000"/>
                  <a:gd name="connsiteY363" fmla="*/ 8514 h 10000"/>
                  <a:gd name="connsiteX364" fmla="*/ 2299 w 10000"/>
                  <a:gd name="connsiteY364" fmla="*/ 8504 h 10000"/>
                  <a:gd name="connsiteX365" fmla="*/ 2310 w 10000"/>
                  <a:gd name="connsiteY365" fmla="*/ 8504 h 10000"/>
                  <a:gd name="connsiteX366" fmla="*/ 2319 w 10000"/>
                  <a:gd name="connsiteY366" fmla="*/ 8484 h 10000"/>
                  <a:gd name="connsiteX367" fmla="*/ 2338 w 10000"/>
                  <a:gd name="connsiteY367" fmla="*/ 8494 h 10000"/>
                  <a:gd name="connsiteX368" fmla="*/ 2338 w 10000"/>
                  <a:gd name="connsiteY368" fmla="*/ 8552 h 10000"/>
                  <a:gd name="connsiteX369" fmla="*/ 2366 w 10000"/>
                  <a:gd name="connsiteY369" fmla="*/ 8572 h 10000"/>
                  <a:gd name="connsiteX370" fmla="*/ 2382 w 10000"/>
                  <a:gd name="connsiteY370" fmla="*/ 8582 h 10000"/>
                  <a:gd name="connsiteX371" fmla="*/ 2435 w 10000"/>
                  <a:gd name="connsiteY371" fmla="*/ 8552 h 10000"/>
                  <a:gd name="connsiteX372" fmla="*/ 2443 w 10000"/>
                  <a:gd name="connsiteY372" fmla="*/ 8552 h 10000"/>
                  <a:gd name="connsiteX373" fmla="*/ 2454 w 10000"/>
                  <a:gd name="connsiteY373" fmla="*/ 8552 h 10000"/>
                  <a:gd name="connsiteX374" fmla="*/ 2471 w 10000"/>
                  <a:gd name="connsiteY374" fmla="*/ 8546 h 10000"/>
                  <a:gd name="connsiteX375" fmla="*/ 2488 w 10000"/>
                  <a:gd name="connsiteY375" fmla="*/ 8536 h 10000"/>
                  <a:gd name="connsiteX376" fmla="*/ 2501 w 10000"/>
                  <a:gd name="connsiteY376" fmla="*/ 8533 h 10000"/>
                  <a:gd name="connsiteX377" fmla="*/ 2512 w 10000"/>
                  <a:gd name="connsiteY377" fmla="*/ 8533 h 10000"/>
                  <a:gd name="connsiteX378" fmla="*/ 2521 w 10000"/>
                  <a:gd name="connsiteY378" fmla="*/ 8546 h 10000"/>
                  <a:gd name="connsiteX379" fmla="*/ 2521 w 10000"/>
                  <a:gd name="connsiteY379" fmla="*/ 8572 h 10000"/>
                  <a:gd name="connsiteX380" fmla="*/ 2535 w 10000"/>
                  <a:gd name="connsiteY380" fmla="*/ 8588 h 10000"/>
                  <a:gd name="connsiteX381" fmla="*/ 2551 w 10000"/>
                  <a:gd name="connsiteY381" fmla="*/ 8582 h 10000"/>
                  <a:gd name="connsiteX382" fmla="*/ 2560 w 10000"/>
                  <a:gd name="connsiteY382" fmla="*/ 8582 h 10000"/>
                  <a:gd name="connsiteX383" fmla="*/ 2573 w 10000"/>
                  <a:gd name="connsiteY383" fmla="*/ 8588 h 10000"/>
                  <a:gd name="connsiteX384" fmla="*/ 2584 w 10000"/>
                  <a:gd name="connsiteY384" fmla="*/ 8591 h 10000"/>
                  <a:gd name="connsiteX385" fmla="*/ 2590 w 10000"/>
                  <a:gd name="connsiteY385" fmla="*/ 8598 h 10000"/>
                  <a:gd name="connsiteX386" fmla="*/ 2598 w 10000"/>
                  <a:gd name="connsiteY386" fmla="*/ 8608 h 10000"/>
                  <a:gd name="connsiteX387" fmla="*/ 2607 w 10000"/>
                  <a:gd name="connsiteY387" fmla="*/ 8617 h 10000"/>
                  <a:gd name="connsiteX388" fmla="*/ 2618 w 10000"/>
                  <a:gd name="connsiteY388" fmla="*/ 8617 h 10000"/>
                  <a:gd name="connsiteX389" fmla="*/ 2640 w 10000"/>
                  <a:gd name="connsiteY389" fmla="*/ 8608 h 10000"/>
                  <a:gd name="connsiteX390" fmla="*/ 2670 w 10000"/>
                  <a:gd name="connsiteY390" fmla="*/ 8598 h 10000"/>
                  <a:gd name="connsiteX391" fmla="*/ 2673 w 10000"/>
                  <a:gd name="connsiteY391" fmla="*/ 8598 h 10000"/>
                  <a:gd name="connsiteX392" fmla="*/ 2690 w 10000"/>
                  <a:gd name="connsiteY392" fmla="*/ 8598 h 10000"/>
                  <a:gd name="connsiteX393" fmla="*/ 2698 w 10000"/>
                  <a:gd name="connsiteY393" fmla="*/ 8598 h 10000"/>
                  <a:gd name="connsiteX394" fmla="*/ 2712 w 10000"/>
                  <a:gd name="connsiteY394" fmla="*/ 8598 h 10000"/>
                  <a:gd name="connsiteX395" fmla="*/ 2726 w 10000"/>
                  <a:gd name="connsiteY395" fmla="*/ 8591 h 10000"/>
                  <a:gd name="connsiteX396" fmla="*/ 2737 w 10000"/>
                  <a:gd name="connsiteY396" fmla="*/ 8588 h 10000"/>
                  <a:gd name="connsiteX397" fmla="*/ 2759 w 10000"/>
                  <a:gd name="connsiteY397" fmla="*/ 8582 h 10000"/>
                  <a:gd name="connsiteX398" fmla="*/ 2770 w 10000"/>
                  <a:gd name="connsiteY398" fmla="*/ 8578 h 10000"/>
                  <a:gd name="connsiteX399" fmla="*/ 2784 w 10000"/>
                  <a:gd name="connsiteY399" fmla="*/ 8572 h 10000"/>
                  <a:gd name="connsiteX400" fmla="*/ 2795 w 10000"/>
                  <a:gd name="connsiteY400" fmla="*/ 8572 h 10000"/>
                  <a:gd name="connsiteX401" fmla="*/ 2803 w 10000"/>
                  <a:gd name="connsiteY401" fmla="*/ 8588 h 10000"/>
                  <a:gd name="connsiteX402" fmla="*/ 2803 w 10000"/>
                  <a:gd name="connsiteY402" fmla="*/ 8591 h 10000"/>
                  <a:gd name="connsiteX403" fmla="*/ 2803 w 10000"/>
                  <a:gd name="connsiteY403" fmla="*/ 8601 h 10000"/>
                  <a:gd name="connsiteX404" fmla="*/ 2809 w 10000"/>
                  <a:gd name="connsiteY404" fmla="*/ 8601 h 10000"/>
                  <a:gd name="connsiteX405" fmla="*/ 2823 w 10000"/>
                  <a:gd name="connsiteY405" fmla="*/ 8598 h 10000"/>
                  <a:gd name="connsiteX406" fmla="*/ 2831 w 10000"/>
                  <a:gd name="connsiteY406" fmla="*/ 8598 h 10000"/>
                  <a:gd name="connsiteX407" fmla="*/ 2839 w 10000"/>
                  <a:gd name="connsiteY407" fmla="*/ 8601 h 10000"/>
                  <a:gd name="connsiteX408" fmla="*/ 2848 w 10000"/>
                  <a:gd name="connsiteY408" fmla="*/ 8598 h 10000"/>
                  <a:gd name="connsiteX409" fmla="*/ 2856 w 10000"/>
                  <a:gd name="connsiteY409" fmla="*/ 8601 h 10000"/>
                  <a:gd name="connsiteX410" fmla="*/ 2859 w 10000"/>
                  <a:gd name="connsiteY410" fmla="*/ 8601 h 10000"/>
                  <a:gd name="connsiteX411" fmla="*/ 2864 w 10000"/>
                  <a:gd name="connsiteY411" fmla="*/ 8598 h 10000"/>
                  <a:gd name="connsiteX412" fmla="*/ 2889 w 10000"/>
                  <a:gd name="connsiteY412" fmla="*/ 8611 h 10000"/>
                  <a:gd name="connsiteX413" fmla="*/ 2906 w 10000"/>
                  <a:gd name="connsiteY413" fmla="*/ 8620 h 10000"/>
                  <a:gd name="connsiteX414" fmla="*/ 2914 w 10000"/>
                  <a:gd name="connsiteY414" fmla="*/ 8627 h 10000"/>
                  <a:gd name="connsiteX415" fmla="*/ 2920 w 10000"/>
                  <a:gd name="connsiteY415" fmla="*/ 8640 h 10000"/>
                  <a:gd name="connsiteX416" fmla="*/ 2922 w 10000"/>
                  <a:gd name="connsiteY416" fmla="*/ 8666 h 10000"/>
                  <a:gd name="connsiteX417" fmla="*/ 2922 w 10000"/>
                  <a:gd name="connsiteY417" fmla="*/ 8692 h 10000"/>
                  <a:gd name="connsiteX418" fmla="*/ 2939 w 10000"/>
                  <a:gd name="connsiteY418" fmla="*/ 8695 h 10000"/>
                  <a:gd name="connsiteX419" fmla="*/ 2953 w 10000"/>
                  <a:gd name="connsiteY419" fmla="*/ 8695 h 10000"/>
                  <a:gd name="connsiteX420" fmla="*/ 2961 w 10000"/>
                  <a:gd name="connsiteY420" fmla="*/ 8695 h 10000"/>
                  <a:gd name="connsiteX421" fmla="*/ 2972 w 10000"/>
                  <a:gd name="connsiteY421" fmla="*/ 8692 h 10000"/>
                  <a:gd name="connsiteX422" fmla="*/ 2981 w 10000"/>
                  <a:gd name="connsiteY422" fmla="*/ 8685 h 10000"/>
                  <a:gd name="connsiteX423" fmla="*/ 2989 w 10000"/>
                  <a:gd name="connsiteY423" fmla="*/ 8685 h 10000"/>
                  <a:gd name="connsiteX424" fmla="*/ 3008 w 10000"/>
                  <a:gd name="connsiteY424" fmla="*/ 8685 h 10000"/>
                  <a:gd name="connsiteX425" fmla="*/ 3028 w 10000"/>
                  <a:gd name="connsiteY425" fmla="*/ 8695 h 10000"/>
                  <a:gd name="connsiteX426" fmla="*/ 3042 w 10000"/>
                  <a:gd name="connsiteY426" fmla="*/ 8695 h 10000"/>
                  <a:gd name="connsiteX427" fmla="*/ 3053 w 10000"/>
                  <a:gd name="connsiteY427" fmla="*/ 8676 h 10000"/>
                  <a:gd name="connsiteX428" fmla="*/ 3061 w 10000"/>
                  <a:gd name="connsiteY428" fmla="*/ 8666 h 10000"/>
                  <a:gd name="connsiteX429" fmla="*/ 3066 w 10000"/>
                  <a:gd name="connsiteY429" fmla="*/ 8656 h 10000"/>
                  <a:gd name="connsiteX430" fmla="*/ 3091 w 10000"/>
                  <a:gd name="connsiteY430" fmla="*/ 8659 h 10000"/>
                  <a:gd name="connsiteX431" fmla="*/ 3105 w 10000"/>
                  <a:gd name="connsiteY431" fmla="*/ 8659 h 10000"/>
                  <a:gd name="connsiteX432" fmla="*/ 3108 w 10000"/>
                  <a:gd name="connsiteY432" fmla="*/ 8650 h 10000"/>
                  <a:gd name="connsiteX433" fmla="*/ 3147 w 10000"/>
                  <a:gd name="connsiteY433" fmla="*/ 8588 h 10000"/>
                  <a:gd name="connsiteX434" fmla="*/ 3150 w 10000"/>
                  <a:gd name="connsiteY434" fmla="*/ 8598 h 10000"/>
                  <a:gd name="connsiteX435" fmla="*/ 3163 w 10000"/>
                  <a:gd name="connsiteY435" fmla="*/ 8601 h 10000"/>
                  <a:gd name="connsiteX436" fmla="*/ 3180 w 10000"/>
                  <a:gd name="connsiteY436" fmla="*/ 8608 h 10000"/>
                  <a:gd name="connsiteX437" fmla="*/ 3188 w 10000"/>
                  <a:gd name="connsiteY437" fmla="*/ 8611 h 10000"/>
                  <a:gd name="connsiteX438" fmla="*/ 3227 w 10000"/>
                  <a:gd name="connsiteY438" fmla="*/ 8620 h 10000"/>
                  <a:gd name="connsiteX439" fmla="*/ 3238 w 10000"/>
                  <a:gd name="connsiteY439" fmla="*/ 8617 h 10000"/>
                  <a:gd name="connsiteX440" fmla="*/ 3247 w 10000"/>
                  <a:gd name="connsiteY440" fmla="*/ 8601 h 10000"/>
                  <a:gd name="connsiteX441" fmla="*/ 3269 w 10000"/>
                  <a:gd name="connsiteY441" fmla="*/ 8611 h 10000"/>
                  <a:gd name="connsiteX442" fmla="*/ 3277 w 10000"/>
                  <a:gd name="connsiteY442" fmla="*/ 8617 h 10000"/>
                  <a:gd name="connsiteX443" fmla="*/ 3285 w 10000"/>
                  <a:gd name="connsiteY443" fmla="*/ 8611 h 10000"/>
                  <a:gd name="connsiteX444" fmla="*/ 3307 w 10000"/>
                  <a:gd name="connsiteY444" fmla="*/ 8611 h 10000"/>
                  <a:gd name="connsiteX445" fmla="*/ 3319 w 10000"/>
                  <a:gd name="connsiteY445" fmla="*/ 8617 h 10000"/>
                  <a:gd name="connsiteX446" fmla="*/ 3324 w 10000"/>
                  <a:gd name="connsiteY446" fmla="*/ 8617 h 10000"/>
                  <a:gd name="connsiteX447" fmla="*/ 3327 w 10000"/>
                  <a:gd name="connsiteY447" fmla="*/ 8620 h 10000"/>
                  <a:gd name="connsiteX448" fmla="*/ 3341 w 10000"/>
                  <a:gd name="connsiteY448" fmla="*/ 8620 h 10000"/>
                  <a:gd name="connsiteX449" fmla="*/ 3357 w 10000"/>
                  <a:gd name="connsiteY449" fmla="*/ 8620 h 10000"/>
                  <a:gd name="connsiteX450" fmla="*/ 3374 w 10000"/>
                  <a:gd name="connsiteY450" fmla="*/ 8620 h 10000"/>
                  <a:gd name="connsiteX451" fmla="*/ 3382 w 10000"/>
                  <a:gd name="connsiteY451" fmla="*/ 8620 h 10000"/>
                  <a:gd name="connsiteX452" fmla="*/ 3399 w 10000"/>
                  <a:gd name="connsiteY452" fmla="*/ 8611 h 10000"/>
                  <a:gd name="connsiteX453" fmla="*/ 3413 w 10000"/>
                  <a:gd name="connsiteY453" fmla="*/ 8601 h 10000"/>
                  <a:gd name="connsiteX454" fmla="*/ 3421 w 10000"/>
                  <a:gd name="connsiteY454" fmla="*/ 8588 h 10000"/>
                  <a:gd name="connsiteX455" fmla="*/ 3421 w 10000"/>
                  <a:gd name="connsiteY455" fmla="*/ 8572 h 10000"/>
                  <a:gd name="connsiteX456" fmla="*/ 3421 w 10000"/>
                  <a:gd name="connsiteY456" fmla="*/ 8552 h 10000"/>
                  <a:gd name="connsiteX457" fmla="*/ 3424 w 10000"/>
                  <a:gd name="connsiteY457" fmla="*/ 8533 h 10000"/>
                  <a:gd name="connsiteX458" fmla="*/ 3432 w 10000"/>
                  <a:gd name="connsiteY458" fmla="*/ 8523 h 10000"/>
                  <a:gd name="connsiteX459" fmla="*/ 3446 w 10000"/>
                  <a:gd name="connsiteY459" fmla="*/ 8523 h 10000"/>
                  <a:gd name="connsiteX460" fmla="*/ 3457 w 10000"/>
                  <a:gd name="connsiteY460" fmla="*/ 8523 h 10000"/>
                  <a:gd name="connsiteX461" fmla="*/ 3476 w 10000"/>
                  <a:gd name="connsiteY461" fmla="*/ 8533 h 10000"/>
                  <a:gd name="connsiteX462" fmla="*/ 3485 w 10000"/>
                  <a:gd name="connsiteY462" fmla="*/ 8536 h 10000"/>
                  <a:gd name="connsiteX463" fmla="*/ 3501 w 10000"/>
                  <a:gd name="connsiteY463" fmla="*/ 8527 h 10000"/>
                  <a:gd name="connsiteX464" fmla="*/ 3504 w 10000"/>
                  <a:gd name="connsiteY464" fmla="*/ 8514 h 10000"/>
                  <a:gd name="connsiteX465" fmla="*/ 3510 w 10000"/>
                  <a:gd name="connsiteY465" fmla="*/ 8497 h 10000"/>
                  <a:gd name="connsiteX466" fmla="*/ 3537 w 10000"/>
                  <a:gd name="connsiteY466" fmla="*/ 8484 h 10000"/>
                  <a:gd name="connsiteX467" fmla="*/ 3562 w 10000"/>
                  <a:gd name="connsiteY467" fmla="*/ 8488 h 10000"/>
                  <a:gd name="connsiteX468" fmla="*/ 3568 w 10000"/>
                  <a:gd name="connsiteY468" fmla="*/ 8484 h 10000"/>
                  <a:gd name="connsiteX469" fmla="*/ 3584 w 10000"/>
                  <a:gd name="connsiteY469" fmla="*/ 8494 h 10000"/>
                  <a:gd name="connsiteX470" fmla="*/ 3593 w 10000"/>
                  <a:gd name="connsiteY470" fmla="*/ 8507 h 10000"/>
                  <a:gd name="connsiteX471" fmla="*/ 3618 w 10000"/>
                  <a:gd name="connsiteY471" fmla="*/ 8497 h 10000"/>
                  <a:gd name="connsiteX472" fmla="*/ 3643 w 10000"/>
                  <a:gd name="connsiteY472" fmla="*/ 8475 h 10000"/>
                  <a:gd name="connsiteX473" fmla="*/ 3657 w 10000"/>
                  <a:gd name="connsiteY473" fmla="*/ 8478 h 10000"/>
                  <a:gd name="connsiteX474" fmla="*/ 3670 w 10000"/>
                  <a:gd name="connsiteY474" fmla="*/ 8475 h 10000"/>
                  <a:gd name="connsiteX475" fmla="*/ 3673 w 10000"/>
                  <a:gd name="connsiteY475" fmla="*/ 8468 h 10000"/>
                  <a:gd name="connsiteX476" fmla="*/ 3681 w 10000"/>
                  <a:gd name="connsiteY476" fmla="*/ 8468 h 10000"/>
                  <a:gd name="connsiteX477" fmla="*/ 3698 w 10000"/>
                  <a:gd name="connsiteY477" fmla="*/ 8478 h 10000"/>
                  <a:gd name="connsiteX478" fmla="*/ 3720 w 10000"/>
                  <a:gd name="connsiteY478" fmla="*/ 8497 h 10000"/>
                  <a:gd name="connsiteX479" fmla="*/ 3715 w 10000"/>
                  <a:gd name="connsiteY479" fmla="*/ 8504 h 10000"/>
                  <a:gd name="connsiteX480" fmla="*/ 3729 w 10000"/>
                  <a:gd name="connsiteY480" fmla="*/ 8514 h 10000"/>
                  <a:gd name="connsiteX481" fmla="*/ 3729 w 10000"/>
                  <a:gd name="connsiteY481" fmla="*/ 8517 h 10000"/>
                  <a:gd name="connsiteX482" fmla="*/ 3740 w 10000"/>
                  <a:gd name="connsiteY482" fmla="*/ 8527 h 10000"/>
                  <a:gd name="connsiteX483" fmla="*/ 3759 w 10000"/>
                  <a:gd name="connsiteY483" fmla="*/ 8517 h 10000"/>
                  <a:gd name="connsiteX484" fmla="*/ 3762 w 10000"/>
                  <a:gd name="connsiteY484" fmla="*/ 8504 h 10000"/>
                  <a:gd name="connsiteX485" fmla="*/ 3770 w 10000"/>
                  <a:gd name="connsiteY485" fmla="*/ 8488 h 10000"/>
                  <a:gd name="connsiteX486" fmla="*/ 3778 w 10000"/>
                  <a:gd name="connsiteY486" fmla="*/ 8484 h 10000"/>
                  <a:gd name="connsiteX487" fmla="*/ 3792 w 10000"/>
                  <a:gd name="connsiteY487" fmla="*/ 8475 h 10000"/>
                  <a:gd name="connsiteX488" fmla="*/ 3803 w 10000"/>
                  <a:gd name="connsiteY488" fmla="*/ 8478 h 10000"/>
                  <a:gd name="connsiteX489" fmla="*/ 3809 w 10000"/>
                  <a:gd name="connsiteY489" fmla="*/ 8475 h 10000"/>
                  <a:gd name="connsiteX490" fmla="*/ 3825 w 10000"/>
                  <a:gd name="connsiteY490" fmla="*/ 8465 h 10000"/>
                  <a:gd name="connsiteX491" fmla="*/ 3834 w 10000"/>
                  <a:gd name="connsiteY491" fmla="*/ 8468 h 10000"/>
                  <a:gd name="connsiteX492" fmla="*/ 3842 w 10000"/>
                  <a:gd name="connsiteY492" fmla="*/ 8478 h 10000"/>
                  <a:gd name="connsiteX493" fmla="*/ 3850 w 10000"/>
                  <a:gd name="connsiteY493" fmla="*/ 8478 h 10000"/>
                  <a:gd name="connsiteX494" fmla="*/ 3859 w 10000"/>
                  <a:gd name="connsiteY494" fmla="*/ 8484 h 10000"/>
                  <a:gd name="connsiteX495" fmla="*/ 3873 w 10000"/>
                  <a:gd name="connsiteY495" fmla="*/ 8494 h 10000"/>
                  <a:gd name="connsiteX496" fmla="*/ 3875 w 10000"/>
                  <a:gd name="connsiteY496" fmla="*/ 8507 h 10000"/>
                  <a:gd name="connsiteX497" fmla="*/ 3881 w 10000"/>
                  <a:gd name="connsiteY497" fmla="*/ 8527 h 10000"/>
                  <a:gd name="connsiteX498" fmla="*/ 3875 w 10000"/>
                  <a:gd name="connsiteY498" fmla="*/ 8546 h 10000"/>
                  <a:gd name="connsiteX499" fmla="*/ 3892 w 10000"/>
                  <a:gd name="connsiteY499" fmla="*/ 8546 h 10000"/>
                  <a:gd name="connsiteX500" fmla="*/ 3900 w 10000"/>
                  <a:gd name="connsiteY500" fmla="*/ 8543 h 10000"/>
                  <a:gd name="connsiteX501" fmla="*/ 3906 w 10000"/>
                  <a:gd name="connsiteY501" fmla="*/ 8543 h 10000"/>
                  <a:gd name="connsiteX502" fmla="*/ 3922 w 10000"/>
                  <a:gd name="connsiteY502" fmla="*/ 8552 h 10000"/>
                  <a:gd name="connsiteX503" fmla="*/ 3939 w 10000"/>
                  <a:gd name="connsiteY503" fmla="*/ 8559 h 10000"/>
                  <a:gd name="connsiteX504" fmla="*/ 3953 w 10000"/>
                  <a:gd name="connsiteY504" fmla="*/ 8572 h 10000"/>
                  <a:gd name="connsiteX505" fmla="*/ 3956 w 10000"/>
                  <a:gd name="connsiteY505" fmla="*/ 8588 h 10000"/>
                  <a:gd name="connsiteX506" fmla="*/ 3956 w 10000"/>
                  <a:gd name="connsiteY506" fmla="*/ 8608 h 10000"/>
                  <a:gd name="connsiteX507" fmla="*/ 3972 w 10000"/>
                  <a:gd name="connsiteY507" fmla="*/ 8608 h 10000"/>
                  <a:gd name="connsiteX508" fmla="*/ 3986 w 10000"/>
                  <a:gd name="connsiteY508" fmla="*/ 8608 h 10000"/>
                  <a:gd name="connsiteX509" fmla="*/ 3997 w 10000"/>
                  <a:gd name="connsiteY509" fmla="*/ 8608 h 10000"/>
                  <a:gd name="connsiteX510" fmla="*/ 4006 w 10000"/>
                  <a:gd name="connsiteY510" fmla="*/ 8608 h 10000"/>
                  <a:gd name="connsiteX511" fmla="*/ 4006 w 10000"/>
                  <a:gd name="connsiteY511" fmla="*/ 8611 h 10000"/>
                  <a:gd name="connsiteX512" fmla="*/ 4011 w 10000"/>
                  <a:gd name="connsiteY512" fmla="*/ 8611 h 10000"/>
                  <a:gd name="connsiteX513" fmla="*/ 4022 w 10000"/>
                  <a:gd name="connsiteY513" fmla="*/ 8620 h 10000"/>
                  <a:gd name="connsiteX514" fmla="*/ 4042 w 10000"/>
                  <a:gd name="connsiteY514" fmla="*/ 8620 h 10000"/>
                  <a:gd name="connsiteX515" fmla="*/ 4050 w 10000"/>
                  <a:gd name="connsiteY515" fmla="*/ 8617 h 10000"/>
                  <a:gd name="connsiteX516" fmla="*/ 4069 w 10000"/>
                  <a:gd name="connsiteY516" fmla="*/ 8620 h 10000"/>
                  <a:gd name="connsiteX517" fmla="*/ 4086 w 10000"/>
                  <a:gd name="connsiteY517" fmla="*/ 8630 h 10000"/>
                  <a:gd name="connsiteX518" fmla="*/ 4108 w 10000"/>
                  <a:gd name="connsiteY518" fmla="*/ 8627 h 10000"/>
                  <a:gd name="connsiteX519" fmla="*/ 4125 w 10000"/>
                  <a:gd name="connsiteY519" fmla="*/ 8620 h 10000"/>
                  <a:gd name="connsiteX520" fmla="*/ 4133 w 10000"/>
                  <a:gd name="connsiteY520" fmla="*/ 8611 h 10000"/>
                  <a:gd name="connsiteX521" fmla="*/ 4139 w 10000"/>
                  <a:gd name="connsiteY521" fmla="*/ 8608 h 10000"/>
                  <a:gd name="connsiteX522" fmla="*/ 4147 w 10000"/>
                  <a:gd name="connsiteY522" fmla="*/ 8601 h 10000"/>
                  <a:gd name="connsiteX523" fmla="*/ 4155 w 10000"/>
                  <a:gd name="connsiteY523" fmla="*/ 8591 h 10000"/>
                  <a:gd name="connsiteX524" fmla="*/ 4166 w 10000"/>
                  <a:gd name="connsiteY524" fmla="*/ 8582 h 10000"/>
                  <a:gd name="connsiteX525" fmla="*/ 4183 w 10000"/>
                  <a:gd name="connsiteY525" fmla="*/ 8569 h 10000"/>
                  <a:gd name="connsiteX526" fmla="*/ 4191 w 10000"/>
                  <a:gd name="connsiteY526" fmla="*/ 8562 h 10000"/>
                  <a:gd name="connsiteX527" fmla="*/ 4208 w 10000"/>
                  <a:gd name="connsiteY527" fmla="*/ 8552 h 10000"/>
                  <a:gd name="connsiteX528" fmla="*/ 4230 w 10000"/>
                  <a:gd name="connsiteY528" fmla="*/ 8552 h 10000"/>
                  <a:gd name="connsiteX529" fmla="*/ 4238 w 10000"/>
                  <a:gd name="connsiteY529" fmla="*/ 8559 h 10000"/>
                  <a:gd name="connsiteX530" fmla="*/ 4247 w 10000"/>
                  <a:gd name="connsiteY530" fmla="*/ 8572 h 10000"/>
                  <a:gd name="connsiteX531" fmla="*/ 4252 w 10000"/>
                  <a:gd name="connsiteY531" fmla="*/ 8578 h 10000"/>
                  <a:gd name="connsiteX532" fmla="*/ 4263 w 10000"/>
                  <a:gd name="connsiteY532" fmla="*/ 8582 h 10000"/>
                  <a:gd name="connsiteX533" fmla="*/ 4277 w 10000"/>
                  <a:gd name="connsiteY533" fmla="*/ 8572 h 10000"/>
                  <a:gd name="connsiteX534" fmla="*/ 4294 w 10000"/>
                  <a:gd name="connsiteY534" fmla="*/ 8559 h 10000"/>
                  <a:gd name="connsiteX535" fmla="*/ 4302 w 10000"/>
                  <a:gd name="connsiteY535" fmla="*/ 8546 h 10000"/>
                  <a:gd name="connsiteX536" fmla="*/ 4310 w 10000"/>
                  <a:gd name="connsiteY536" fmla="*/ 8543 h 10000"/>
                  <a:gd name="connsiteX537" fmla="*/ 4313 w 10000"/>
                  <a:gd name="connsiteY537" fmla="*/ 8543 h 10000"/>
                  <a:gd name="connsiteX538" fmla="*/ 4332 w 10000"/>
                  <a:gd name="connsiteY538" fmla="*/ 8546 h 10000"/>
                  <a:gd name="connsiteX539" fmla="*/ 4335 w 10000"/>
                  <a:gd name="connsiteY539" fmla="*/ 8559 h 10000"/>
                  <a:gd name="connsiteX540" fmla="*/ 4349 w 10000"/>
                  <a:gd name="connsiteY540" fmla="*/ 8588 h 10000"/>
                  <a:gd name="connsiteX541" fmla="*/ 4360 w 10000"/>
                  <a:gd name="connsiteY541" fmla="*/ 8591 h 10000"/>
                  <a:gd name="connsiteX542" fmla="*/ 4366 w 10000"/>
                  <a:gd name="connsiteY542" fmla="*/ 8591 h 10000"/>
                  <a:gd name="connsiteX543" fmla="*/ 4382 w 10000"/>
                  <a:gd name="connsiteY543" fmla="*/ 8598 h 10000"/>
                  <a:gd name="connsiteX544" fmla="*/ 4385 w 10000"/>
                  <a:gd name="connsiteY544" fmla="*/ 8598 h 10000"/>
                  <a:gd name="connsiteX545" fmla="*/ 4402 w 10000"/>
                  <a:gd name="connsiteY545" fmla="*/ 8598 h 10000"/>
                  <a:gd name="connsiteX546" fmla="*/ 4421 w 10000"/>
                  <a:gd name="connsiteY546" fmla="*/ 8591 h 10000"/>
                  <a:gd name="connsiteX547" fmla="*/ 4440 w 10000"/>
                  <a:gd name="connsiteY547" fmla="*/ 8591 h 10000"/>
                  <a:gd name="connsiteX548" fmla="*/ 4449 w 10000"/>
                  <a:gd name="connsiteY548" fmla="*/ 8598 h 10000"/>
                  <a:gd name="connsiteX549" fmla="*/ 4454 w 10000"/>
                  <a:gd name="connsiteY549" fmla="*/ 8617 h 10000"/>
                  <a:gd name="connsiteX550" fmla="*/ 4463 w 10000"/>
                  <a:gd name="connsiteY550" fmla="*/ 8608 h 10000"/>
                  <a:gd name="connsiteX551" fmla="*/ 4474 w 10000"/>
                  <a:gd name="connsiteY551" fmla="*/ 8608 h 10000"/>
                  <a:gd name="connsiteX552" fmla="*/ 4490 w 10000"/>
                  <a:gd name="connsiteY552" fmla="*/ 8617 h 10000"/>
                  <a:gd name="connsiteX553" fmla="*/ 4504 w 10000"/>
                  <a:gd name="connsiteY553" fmla="*/ 8617 h 10000"/>
                  <a:gd name="connsiteX554" fmla="*/ 4518 w 10000"/>
                  <a:gd name="connsiteY554" fmla="*/ 8617 h 10000"/>
                  <a:gd name="connsiteX555" fmla="*/ 4535 w 10000"/>
                  <a:gd name="connsiteY555" fmla="*/ 8611 h 10000"/>
                  <a:gd name="connsiteX556" fmla="*/ 4546 w 10000"/>
                  <a:gd name="connsiteY556" fmla="*/ 8611 h 10000"/>
                  <a:gd name="connsiteX557" fmla="*/ 4562 w 10000"/>
                  <a:gd name="connsiteY557" fmla="*/ 8611 h 10000"/>
                  <a:gd name="connsiteX558" fmla="*/ 4571 w 10000"/>
                  <a:gd name="connsiteY558" fmla="*/ 8611 h 10000"/>
                  <a:gd name="connsiteX559" fmla="*/ 4579 w 10000"/>
                  <a:gd name="connsiteY559" fmla="*/ 8608 h 10000"/>
                  <a:gd name="connsiteX560" fmla="*/ 4584 w 10000"/>
                  <a:gd name="connsiteY560" fmla="*/ 8608 h 10000"/>
                  <a:gd name="connsiteX561" fmla="*/ 4601 w 10000"/>
                  <a:gd name="connsiteY561" fmla="*/ 8617 h 10000"/>
                  <a:gd name="connsiteX562" fmla="*/ 4609 w 10000"/>
                  <a:gd name="connsiteY562" fmla="*/ 8627 h 10000"/>
                  <a:gd name="connsiteX563" fmla="*/ 4618 w 10000"/>
                  <a:gd name="connsiteY563" fmla="*/ 8637 h 10000"/>
                  <a:gd name="connsiteX564" fmla="*/ 4618 w 10000"/>
                  <a:gd name="connsiteY564" fmla="*/ 8646 h 10000"/>
                  <a:gd name="connsiteX565" fmla="*/ 4634 w 10000"/>
                  <a:gd name="connsiteY565" fmla="*/ 8656 h 10000"/>
                  <a:gd name="connsiteX566" fmla="*/ 4640 w 10000"/>
                  <a:gd name="connsiteY566" fmla="*/ 8659 h 10000"/>
                  <a:gd name="connsiteX567" fmla="*/ 4651 w 10000"/>
                  <a:gd name="connsiteY567" fmla="*/ 8666 h 10000"/>
                  <a:gd name="connsiteX568" fmla="*/ 4657 w 10000"/>
                  <a:gd name="connsiteY568" fmla="*/ 8659 h 10000"/>
                  <a:gd name="connsiteX569" fmla="*/ 4668 w 10000"/>
                  <a:gd name="connsiteY569" fmla="*/ 8650 h 10000"/>
                  <a:gd name="connsiteX570" fmla="*/ 4676 w 10000"/>
                  <a:gd name="connsiteY570" fmla="*/ 8650 h 10000"/>
                  <a:gd name="connsiteX571" fmla="*/ 4690 w 10000"/>
                  <a:gd name="connsiteY571" fmla="*/ 8650 h 10000"/>
                  <a:gd name="connsiteX572" fmla="*/ 4698 w 10000"/>
                  <a:gd name="connsiteY572" fmla="*/ 8650 h 10000"/>
                  <a:gd name="connsiteX573" fmla="*/ 4704 w 10000"/>
                  <a:gd name="connsiteY573" fmla="*/ 8650 h 10000"/>
                  <a:gd name="connsiteX574" fmla="*/ 4706 w 10000"/>
                  <a:gd name="connsiteY574" fmla="*/ 8659 h 10000"/>
                  <a:gd name="connsiteX575" fmla="*/ 4706 w 10000"/>
                  <a:gd name="connsiteY575" fmla="*/ 8666 h 10000"/>
                  <a:gd name="connsiteX576" fmla="*/ 4723 w 10000"/>
                  <a:gd name="connsiteY576" fmla="*/ 8682 h 10000"/>
                  <a:gd name="connsiteX577" fmla="*/ 4737 w 10000"/>
                  <a:gd name="connsiteY577" fmla="*/ 8682 h 10000"/>
                  <a:gd name="connsiteX578" fmla="*/ 4745 w 10000"/>
                  <a:gd name="connsiteY578" fmla="*/ 8676 h 10000"/>
                  <a:gd name="connsiteX579" fmla="*/ 4756 w 10000"/>
                  <a:gd name="connsiteY579" fmla="*/ 8666 h 10000"/>
                  <a:gd name="connsiteX580" fmla="*/ 4765 w 10000"/>
                  <a:gd name="connsiteY580" fmla="*/ 8666 h 10000"/>
                  <a:gd name="connsiteX581" fmla="*/ 4765 w 10000"/>
                  <a:gd name="connsiteY581" fmla="*/ 8682 h 10000"/>
                  <a:gd name="connsiteX582" fmla="*/ 4770 w 10000"/>
                  <a:gd name="connsiteY582" fmla="*/ 8701 h 10000"/>
                  <a:gd name="connsiteX583" fmla="*/ 4778 w 10000"/>
                  <a:gd name="connsiteY583" fmla="*/ 8705 h 10000"/>
                  <a:gd name="connsiteX584" fmla="*/ 4795 w 10000"/>
                  <a:gd name="connsiteY584" fmla="*/ 8714 h 10000"/>
                  <a:gd name="connsiteX585" fmla="*/ 4812 w 10000"/>
                  <a:gd name="connsiteY585" fmla="*/ 8714 h 10000"/>
                  <a:gd name="connsiteX586" fmla="*/ 4825 w 10000"/>
                  <a:gd name="connsiteY586" fmla="*/ 8705 h 10000"/>
                  <a:gd name="connsiteX587" fmla="*/ 4825 w 10000"/>
                  <a:gd name="connsiteY587" fmla="*/ 8701 h 10000"/>
                  <a:gd name="connsiteX588" fmla="*/ 4828 w 10000"/>
                  <a:gd name="connsiteY588" fmla="*/ 8701 h 10000"/>
                  <a:gd name="connsiteX589" fmla="*/ 4837 w 10000"/>
                  <a:gd name="connsiteY589" fmla="*/ 8692 h 10000"/>
                  <a:gd name="connsiteX590" fmla="*/ 4842 w 10000"/>
                  <a:gd name="connsiteY590" fmla="*/ 8685 h 10000"/>
                  <a:gd name="connsiteX591" fmla="*/ 4859 w 10000"/>
                  <a:gd name="connsiteY591" fmla="*/ 8692 h 10000"/>
                  <a:gd name="connsiteX592" fmla="*/ 4870 w 10000"/>
                  <a:gd name="connsiteY592" fmla="*/ 8701 h 10000"/>
                  <a:gd name="connsiteX593" fmla="*/ 4878 w 10000"/>
                  <a:gd name="connsiteY593" fmla="*/ 8714 h 10000"/>
                  <a:gd name="connsiteX594" fmla="*/ 4892 w 10000"/>
                  <a:gd name="connsiteY594" fmla="*/ 8724 h 10000"/>
                  <a:gd name="connsiteX595" fmla="*/ 4900 w 10000"/>
                  <a:gd name="connsiteY595" fmla="*/ 8724 h 10000"/>
                  <a:gd name="connsiteX596" fmla="*/ 4906 w 10000"/>
                  <a:gd name="connsiteY596" fmla="*/ 8705 h 10000"/>
                  <a:gd name="connsiteX597" fmla="*/ 4925 w 10000"/>
                  <a:gd name="connsiteY597" fmla="*/ 8724 h 10000"/>
                  <a:gd name="connsiteX598" fmla="*/ 4939 w 10000"/>
                  <a:gd name="connsiteY598" fmla="*/ 8701 h 10000"/>
                  <a:gd name="connsiteX599" fmla="*/ 4950 w 10000"/>
                  <a:gd name="connsiteY599" fmla="*/ 8695 h 10000"/>
                  <a:gd name="connsiteX600" fmla="*/ 4956 w 10000"/>
                  <a:gd name="connsiteY600" fmla="*/ 8692 h 10000"/>
                  <a:gd name="connsiteX601" fmla="*/ 4986 w 10000"/>
                  <a:gd name="connsiteY601" fmla="*/ 8705 h 10000"/>
                  <a:gd name="connsiteX602" fmla="*/ 5003 w 10000"/>
                  <a:gd name="connsiteY602" fmla="*/ 8701 h 10000"/>
                  <a:gd name="connsiteX603" fmla="*/ 5011 w 10000"/>
                  <a:gd name="connsiteY603" fmla="*/ 8692 h 10000"/>
                  <a:gd name="connsiteX604" fmla="*/ 5028 w 10000"/>
                  <a:gd name="connsiteY604" fmla="*/ 8682 h 10000"/>
                  <a:gd name="connsiteX605" fmla="*/ 5030 w 10000"/>
                  <a:gd name="connsiteY605" fmla="*/ 8659 h 10000"/>
                  <a:gd name="connsiteX606" fmla="*/ 5039 w 10000"/>
                  <a:gd name="connsiteY606" fmla="*/ 8656 h 10000"/>
                  <a:gd name="connsiteX607" fmla="*/ 5053 w 10000"/>
                  <a:gd name="connsiteY607" fmla="*/ 8669 h 10000"/>
                  <a:gd name="connsiteX608" fmla="*/ 5061 w 10000"/>
                  <a:gd name="connsiteY608" fmla="*/ 8669 h 10000"/>
                  <a:gd name="connsiteX609" fmla="*/ 5061 w 10000"/>
                  <a:gd name="connsiteY609" fmla="*/ 8676 h 10000"/>
                  <a:gd name="connsiteX610" fmla="*/ 5069 w 10000"/>
                  <a:gd name="connsiteY610" fmla="*/ 8669 h 10000"/>
                  <a:gd name="connsiteX611" fmla="*/ 5083 w 10000"/>
                  <a:gd name="connsiteY611" fmla="*/ 8669 h 10000"/>
                  <a:gd name="connsiteX612" fmla="*/ 5100 w 10000"/>
                  <a:gd name="connsiteY612" fmla="*/ 8669 h 10000"/>
                  <a:gd name="connsiteX613" fmla="*/ 5119 w 10000"/>
                  <a:gd name="connsiteY613" fmla="*/ 8682 h 10000"/>
                  <a:gd name="connsiteX614" fmla="*/ 5136 w 10000"/>
                  <a:gd name="connsiteY614" fmla="*/ 8692 h 10000"/>
                  <a:gd name="connsiteX615" fmla="*/ 5161 w 10000"/>
                  <a:gd name="connsiteY615" fmla="*/ 8701 h 10000"/>
                  <a:gd name="connsiteX616" fmla="*/ 5183 w 10000"/>
                  <a:gd name="connsiteY616" fmla="*/ 8701 h 10000"/>
                  <a:gd name="connsiteX617" fmla="*/ 5199 w 10000"/>
                  <a:gd name="connsiteY617" fmla="*/ 8701 h 10000"/>
                  <a:gd name="connsiteX618" fmla="*/ 5213 w 10000"/>
                  <a:gd name="connsiteY618" fmla="*/ 8705 h 10000"/>
                  <a:gd name="connsiteX619" fmla="*/ 5224 w 10000"/>
                  <a:gd name="connsiteY619" fmla="*/ 8701 h 10000"/>
                  <a:gd name="connsiteX620" fmla="*/ 5230 w 10000"/>
                  <a:gd name="connsiteY620" fmla="*/ 8701 h 10000"/>
                  <a:gd name="connsiteX621" fmla="*/ 5241 w 10000"/>
                  <a:gd name="connsiteY621" fmla="*/ 8676 h 10000"/>
                  <a:gd name="connsiteX622" fmla="*/ 5247 w 10000"/>
                  <a:gd name="connsiteY622" fmla="*/ 8666 h 10000"/>
                  <a:gd name="connsiteX623" fmla="*/ 5249 w 10000"/>
                  <a:gd name="connsiteY623" fmla="*/ 8646 h 10000"/>
                  <a:gd name="connsiteX624" fmla="*/ 5249 w 10000"/>
                  <a:gd name="connsiteY624" fmla="*/ 8650 h 10000"/>
                  <a:gd name="connsiteX625" fmla="*/ 5255 w 10000"/>
                  <a:gd name="connsiteY625" fmla="*/ 8646 h 10000"/>
                  <a:gd name="connsiteX626" fmla="*/ 5271 w 10000"/>
                  <a:gd name="connsiteY626" fmla="*/ 8650 h 10000"/>
                  <a:gd name="connsiteX627" fmla="*/ 5288 w 10000"/>
                  <a:gd name="connsiteY627" fmla="*/ 8666 h 10000"/>
                  <a:gd name="connsiteX628" fmla="*/ 5296 w 10000"/>
                  <a:gd name="connsiteY628" fmla="*/ 8666 h 10000"/>
                  <a:gd name="connsiteX629" fmla="*/ 5310 w 10000"/>
                  <a:gd name="connsiteY629" fmla="*/ 8656 h 10000"/>
                  <a:gd name="connsiteX630" fmla="*/ 5321 w 10000"/>
                  <a:gd name="connsiteY630" fmla="*/ 8650 h 10000"/>
                  <a:gd name="connsiteX631" fmla="*/ 5338 w 10000"/>
                  <a:gd name="connsiteY631" fmla="*/ 8650 h 10000"/>
                  <a:gd name="connsiteX632" fmla="*/ 5360 w 10000"/>
                  <a:gd name="connsiteY632" fmla="*/ 8640 h 10000"/>
                  <a:gd name="connsiteX633" fmla="*/ 5366 w 10000"/>
                  <a:gd name="connsiteY633" fmla="*/ 8637 h 10000"/>
                  <a:gd name="connsiteX634" fmla="*/ 5368 w 10000"/>
                  <a:gd name="connsiteY634" fmla="*/ 8637 h 10000"/>
                  <a:gd name="connsiteX635" fmla="*/ 5382 w 10000"/>
                  <a:gd name="connsiteY635" fmla="*/ 8630 h 10000"/>
                  <a:gd name="connsiteX636" fmla="*/ 5391 w 10000"/>
                  <a:gd name="connsiteY636" fmla="*/ 8630 h 10000"/>
                  <a:gd name="connsiteX637" fmla="*/ 5402 w 10000"/>
                  <a:gd name="connsiteY637" fmla="*/ 8637 h 10000"/>
                  <a:gd name="connsiteX638" fmla="*/ 5418 w 10000"/>
                  <a:gd name="connsiteY638" fmla="*/ 8656 h 10000"/>
                  <a:gd name="connsiteX639" fmla="*/ 5432 w 10000"/>
                  <a:gd name="connsiteY639" fmla="*/ 8666 h 10000"/>
                  <a:gd name="connsiteX640" fmla="*/ 5443 w 10000"/>
                  <a:gd name="connsiteY640" fmla="*/ 8682 h 10000"/>
                  <a:gd name="connsiteX641" fmla="*/ 5457 w 10000"/>
                  <a:gd name="connsiteY641" fmla="*/ 8692 h 10000"/>
                  <a:gd name="connsiteX642" fmla="*/ 5471 w 10000"/>
                  <a:gd name="connsiteY642" fmla="*/ 8705 h 10000"/>
                  <a:gd name="connsiteX643" fmla="*/ 5488 w 10000"/>
                  <a:gd name="connsiteY643" fmla="*/ 8711 h 10000"/>
                  <a:gd name="connsiteX644" fmla="*/ 5490 w 10000"/>
                  <a:gd name="connsiteY644" fmla="*/ 8721 h 10000"/>
                  <a:gd name="connsiteX645" fmla="*/ 5512 w 10000"/>
                  <a:gd name="connsiteY645" fmla="*/ 8724 h 10000"/>
                  <a:gd name="connsiteX646" fmla="*/ 5521 w 10000"/>
                  <a:gd name="connsiteY646" fmla="*/ 8714 h 10000"/>
                  <a:gd name="connsiteX647" fmla="*/ 5524 w 10000"/>
                  <a:gd name="connsiteY647" fmla="*/ 8714 h 10000"/>
                  <a:gd name="connsiteX648" fmla="*/ 5532 w 10000"/>
                  <a:gd name="connsiteY648" fmla="*/ 8721 h 10000"/>
                  <a:gd name="connsiteX649" fmla="*/ 5540 w 10000"/>
                  <a:gd name="connsiteY649" fmla="*/ 8724 h 10000"/>
                  <a:gd name="connsiteX650" fmla="*/ 5562 w 10000"/>
                  <a:gd name="connsiteY650" fmla="*/ 8750 h 10000"/>
                  <a:gd name="connsiteX651" fmla="*/ 5562 w 10000"/>
                  <a:gd name="connsiteY651" fmla="*/ 8760 h 10000"/>
                  <a:gd name="connsiteX652" fmla="*/ 5571 w 10000"/>
                  <a:gd name="connsiteY652" fmla="*/ 8782 h 10000"/>
                  <a:gd name="connsiteX653" fmla="*/ 5579 w 10000"/>
                  <a:gd name="connsiteY653" fmla="*/ 8789 h 10000"/>
                  <a:gd name="connsiteX654" fmla="*/ 5593 w 10000"/>
                  <a:gd name="connsiteY654" fmla="*/ 8789 h 10000"/>
                  <a:gd name="connsiteX655" fmla="*/ 5596 w 10000"/>
                  <a:gd name="connsiteY655" fmla="*/ 8789 h 10000"/>
                  <a:gd name="connsiteX656" fmla="*/ 5626 w 10000"/>
                  <a:gd name="connsiteY656" fmla="*/ 8782 h 10000"/>
                  <a:gd name="connsiteX657" fmla="*/ 5629 w 10000"/>
                  <a:gd name="connsiteY657" fmla="*/ 8782 h 10000"/>
                  <a:gd name="connsiteX658" fmla="*/ 5637 w 10000"/>
                  <a:gd name="connsiteY658" fmla="*/ 8779 h 10000"/>
                  <a:gd name="connsiteX659" fmla="*/ 5648 w 10000"/>
                  <a:gd name="connsiteY659" fmla="*/ 8789 h 10000"/>
                  <a:gd name="connsiteX660" fmla="*/ 5665 w 10000"/>
                  <a:gd name="connsiteY660" fmla="*/ 8795 h 10000"/>
                  <a:gd name="connsiteX661" fmla="*/ 5676 w 10000"/>
                  <a:gd name="connsiteY661" fmla="*/ 8789 h 10000"/>
                  <a:gd name="connsiteX662" fmla="*/ 5684 w 10000"/>
                  <a:gd name="connsiteY662" fmla="*/ 8782 h 10000"/>
                  <a:gd name="connsiteX663" fmla="*/ 5693 w 10000"/>
                  <a:gd name="connsiteY663" fmla="*/ 8789 h 10000"/>
                  <a:gd name="connsiteX664" fmla="*/ 5715 w 10000"/>
                  <a:gd name="connsiteY664" fmla="*/ 8808 h 10000"/>
                  <a:gd name="connsiteX665" fmla="*/ 5731 w 10000"/>
                  <a:gd name="connsiteY665" fmla="*/ 8808 h 10000"/>
                  <a:gd name="connsiteX666" fmla="*/ 5740 w 10000"/>
                  <a:gd name="connsiteY666" fmla="*/ 8808 h 10000"/>
                  <a:gd name="connsiteX667" fmla="*/ 5765 w 10000"/>
                  <a:gd name="connsiteY667" fmla="*/ 8818 h 10000"/>
                  <a:gd name="connsiteX668" fmla="*/ 5781 w 10000"/>
                  <a:gd name="connsiteY668" fmla="*/ 8824 h 10000"/>
                  <a:gd name="connsiteX669" fmla="*/ 5798 w 10000"/>
                  <a:gd name="connsiteY669" fmla="*/ 8834 h 10000"/>
                  <a:gd name="connsiteX670" fmla="*/ 5814 w 10000"/>
                  <a:gd name="connsiteY670" fmla="*/ 8837 h 10000"/>
                  <a:gd name="connsiteX671" fmla="*/ 5831 w 10000"/>
                  <a:gd name="connsiteY671" fmla="*/ 8844 h 10000"/>
                  <a:gd name="connsiteX672" fmla="*/ 5842 w 10000"/>
                  <a:gd name="connsiteY672" fmla="*/ 8847 h 10000"/>
                  <a:gd name="connsiteX673" fmla="*/ 5859 w 10000"/>
                  <a:gd name="connsiteY673" fmla="*/ 8857 h 10000"/>
                  <a:gd name="connsiteX674" fmla="*/ 5870 w 10000"/>
                  <a:gd name="connsiteY674" fmla="*/ 8867 h 10000"/>
                  <a:gd name="connsiteX675" fmla="*/ 5878 w 10000"/>
                  <a:gd name="connsiteY675" fmla="*/ 8873 h 10000"/>
                  <a:gd name="connsiteX676" fmla="*/ 5895 w 10000"/>
                  <a:gd name="connsiteY676" fmla="*/ 8873 h 10000"/>
                  <a:gd name="connsiteX677" fmla="*/ 5911 w 10000"/>
                  <a:gd name="connsiteY677" fmla="*/ 8873 h 10000"/>
                  <a:gd name="connsiteX678" fmla="*/ 5931 w 10000"/>
                  <a:gd name="connsiteY678" fmla="*/ 8873 h 10000"/>
                  <a:gd name="connsiteX679" fmla="*/ 5950 w 10000"/>
                  <a:gd name="connsiteY679" fmla="*/ 8867 h 10000"/>
                  <a:gd name="connsiteX680" fmla="*/ 5967 w 10000"/>
                  <a:gd name="connsiteY680" fmla="*/ 8867 h 10000"/>
                  <a:gd name="connsiteX681" fmla="*/ 5975 w 10000"/>
                  <a:gd name="connsiteY681" fmla="*/ 8873 h 10000"/>
                  <a:gd name="connsiteX682" fmla="*/ 6000 w 10000"/>
                  <a:gd name="connsiteY682" fmla="*/ 8883 h 10000"/>
                  <a:gd name="connsiteX683" fmla="*/ 5997 w 10000"/>
                  <a:gd name="connsiteY683" fmla="*/ 8886 h 10000"/>
                  <a:gd name="connsiteX684" fmla="*/ 5997 w 10000"/>
                  <a:gd name="connsiteY684" fmla="*/ 8896 h 10000"/>
                  <a:gd name="connsiteX685" fmla="*/ 6014 w 10000"/>
                  <a:gd name="connsiteY685" fmla="*/ 8892 h 10000"/>
                  <a:gd name="connsiteX686" fmla="*/ 6028 w 10000"/>
                  <a:gd name="connsiteY686" fmla="*/ 8892 h 10000"/>
                  <a:gd name="connsiteX687" fmla="*/ 6053 w 10000"/>
                  <a:gd name="connsiteY687" fmla="*/ 8886 h 10000"/>
                  <a:gd name="connsiteX688" fmla="*/ 6072 w 10000"/>
                  <a:gd name="connsiteY688" fmla="*/ 8876 h 10000"/>
                  <a:gd name="connsiteX689" fmla="*/ 6089 w 10000"/>
                  <a:gd name="connsiteY689" fmla="*/ 8867 h 10000"/>
                  <a:gd name="connsiteX690" fmla="*/ 6111 w 10000"/>
                  <a:gd name="connsiteY690" fmla="*/ 8857 h 10000"/>
                  <a:gd name="connsiteX691" fmla="*/ 6127 w 10000"/>
                  <a:gd name="connsiteY691" fmla="*/ 8847 h 10000"/>
                  <a:gd name="connsiteX692" fmla="*/ 6152 w 10000"/>
                  <a:gd name="connsiteY692" fmla="*/ 8834 h 10000"/>
                  <a:gd name="connsiteX693" fmla="*/ 6183 w 10000"/>
                  <a:gd name="connsiteY693" fmla="*/ 8828 h 10000"/>
                  <a:gd name="connsiteX694" fmla="*/ 6175 w 10000"/>
                  <a:gd name="connsiteY694" fmla="*/ 8844 h 10000"/>
                  <a:gd name="connsiteX695" fmla="*/ 6169 w 10000"/>
                  <a:gd name="connsiteY695" fmla="*/ 8863 h 10000"/>
                  <a:gd name="connsiteX696" fmla="*/ 6158 w 10000"/>
                  <a:gd name="connsiteY696" fmla="*/ 8886 h 10000"/>
                  <a:gd name="connsiteX697" fmla="*/ 6152 w 10000"/>
                  <a:gd name="connsiteY697" fmla="*/ 8896 h 10000"/>
                  <a:gd name="connsiteX698" fmla="*/ 6150 w 10000"/>
                  <a:gd name="connsiteY698" fmla="*/ 8909 h 10000"/>
                  <a:gd name="connsiteX699" fmla="*/ 6152 w 10000"/>
                  <a:gd name="connsiteY699" fmla="*/ 8938 h 10000"/>
                  <a:gd name="connsiteX700" fmla="*/ 6158 w 10000"/>
                  <a:gd name="connsiteY700" fmla="*/ 8957 h 10000"/>
                  <a:gd name="connsiteX701" fmla="*/ 6161 w 10000"/>
                  <a:gd name="connsiteY701" fmla="*/ 8980 h 10000"/>
                  <a:gd name="connsiteX702" fmla="*/ 6166 w 10000"/>
                  <a:gd name="connsiteY702" fmla="*/ 8999 h 10000"/>
                  <a:gd name="connsiteX703" fmla="*/ 6175 w 10000"/>
                  <a:gd name="connsiteY703" fmla="*/ 9032 h 10000"/>
                  <a:gd name="connsiteX704" fmla="*/ 6183 w 10000"/>
                  <a:gd name="connsiteY704" fmla="*/ 9051 h 10000"/>
                  <a:gd name="connsiteX705" fmla="*/ 6191 w 10000"/>
                  <a:gd name="connsiteY705" fmla="*/ 9064 h 10000"/>
                  <a:gd name="connsiteX706" fmla="*/ 6194 w 10000"/>
                  <a:gd name="connsiteY706" fmla="*/ 9084 h 10000"/>
                  <a:gd name="connsiteX707" fmla="*/ 6208 w 10000"/>
                  <a:gd name="connsiteY707" fmla="*/ 9103 h 10000"/>
                  <a:gd name="connsiteX708" fmla="*/ 6208 w 10000"/>
                  <a:gd name="connsiteY708" fmla="*/ 9113 h 10000"/>
                  <a:gd name="connsiteX709" fmla="*/ 6216 w 10000"/>
                  <a:gd name="connsiteY709" fmla="*/ 9129 h 10000"/>
                  <a:gd name="connsiteX710" fmla="*/ 6230 w 10000"/>
                  <a:gd name="connsiteY710" fmla="*/ 9148 h 10000"/>
                  <a:gd name="connsiteX711" fmla="*/ 6241 w 10000"/>
                  <a:gd name="connsiteY711" fmla="*/ 9165 h 10000"/>
                  <a:gd name="connsiteX712" fmla="*/ 6249 w 10000"/>
                  <a:gd name="connsiteY712" fmla="*/ 9168 h 10000"/>
                  <a:gd name="connsiteX713" fmla="*/ 6266 w 10000"/>
                  <a:gd name="connsiteY713" fmla="*/ 9184 h 10000"/>
                  <a:gd name="connsiteX714" fmla="*/ 6280 w 10000"/>
                  <a:gd name="connsiteY714" fmla="*/ 9184 h 10000"/>
                  <a:gd name="connsiteX715" fmla="*/ 6288 w 10000"/>
                  <a:gd name="connsiteY715" fmla="*/ 9177 h 10000"/>
                  <a:gd name="connsiteX716" fmla="*/ 6299 w 10000"/>
                  <a:gd name="connsiteY716" fmla="*/ 9187 h 10000"/>
                  <a:gd name="connsiteX717" fmla="*/ 6305 w 10000"/>
                  <a:gd name="connsiteY717" fmla="*/ 9197 h 10000"/>
                  <a:gd name="connsiteX718" fmla="*/ 6310 w 10000"/>
                  <a:gd name="connsiteY718" fmla="*/ 9197 h 10000"/>
                  <a:gd name="connsiteX719" fmla="*/ 6321 w 10000"/>
                  <a:gd name="connsiteY719" fmla="*/ 9213 h 10000"/>
                  <a:gd name="connsiteX720" fmla="*/ 6335 w 10000"/>
                  <a:gd name="connsiteY720" fmla="*/ 9223 h 10000"/>
                  <a:gd name="connsiteX721" fmla="*/ 6338 w 10000"/>
                  <a:gd name="connsiteY721" fmla="*/ 9223 h 10000"/>
                  <a:gd name="connsiteX722" fmla="*/ 6355 w 10000"/>
                  <a:gd name="connsiteY722" fmla="*/ 9226 h 10000"/>
                  <a:gd name="connsiteX723" fmla="*/ 6363 w 10000"/>
                  <a:gd name="connsiteY723" fmla="*/ 9236 h 10000"/>
                  <a:gd name="connsiteX724" fmla="*/ 6380 w 10000"/>
                  <a:gd name="connsiteY724" fmla="*/ 9258 h 10000"/>
                  <a:gd name="connsiteX725" fmla="*/ 6393 w 10000"/>
                  <a:gd name="connsiteY725" fmla="*/ 9278 h 10000"/>
                  <a:gd name="connsiteX726" fmla="*/ 6396 w 10000"/>
                  <a:gd name="connsiteY726" fmla="*/ 9288 h 10000"/>
                  <a:gd name="connsiteX727" fmla="*/ 6407 w 10000"/>
                  <a:gd name="connsiteY727" fmla="*/ 9297 h 10000"/>
                  <a:gd name="connsiteX728" fmla="*/ 6410 w 10000"/>
                  <a:gd name="connsiteY728" fmla="*/ 9307 h 10000"/>
                  <a:gd name="connsiteX729" fmla="*/ 6416 w 10000"/>
                  <a:gd name="connsiteY729" fmla="*/ 9317 h 10000"/>
                  <a:gd name="connsiteX730" fmla="*/ 6424 w 10000"/>
                  <a:gd name="connsiteY730" fmla="*/ 9326 h 10000"/>
                  <a:gd name="connsiteX731" fmla="*/ 6435 w 10000"/>
                  <a:gd name="connsiteY731" fmla="*/ 9336 h 10000"/>
                  <a:gd name="connsiteX732" fmla="*/ 6443 w 10000"/>
                  <a:gd name="connsiteY732" fmla="*/ 9346 h 10000"/>
                  <a:gd name="connsiteX733" fmla="*/ 6449 w 10000"/>
                  <a:gd name="connsiteY733" fmla="*/ 9362 h 10000"/>
                  <a:gd name="connsiteX734" fmla="*/ 6452 w 10000"/>
                  <a:gd name="connsiteY734" fmla="*/ 9372 h 10000"/>
                  <a:gd name="connsiteX735" fmla="*/ 6449 w 10000"/>
                  <a:gd name="connsiteY735" fmla="*/ 9381 h 10000"/>
                  <a:gd name="connsiteX736" fmla="*/ 6465 w 10000"/>
                  <a:gd name="connsiteY736" fmla="*/ 9394 h 10000"/>
                  <a:gd name="connsiteX737" fmla="*/ 6468 w 10000"/>
                  <a:gd name="connsiteY737" fmla="*/ 9420 h 10000"/>
                  <a:gd name="connsiteX738" fmla="*/ 6493 w 10000"/>
                  <a:gd name="connsiteY738" fmla="*/ 9430 h 10000"/>
                  <a:gd name="connsiteX739" fmla="*/ 6507 w 10000"/>
                  <a:gd name="connsiteY739" fmla="*/ 9440 h 10000"/>
                  <a:gd name="connsiteX740" fmla="*/ 6524 w 10000"/>
                  <a:gd name="connsiteY740" fmla="*/ 9459 h 10000"/>
                  <a:gd name="connsiteX741" fmla="*/ 6532 w 10000"/>
                  <a:gd name="connsiteY741" fmla="*/ 9485 h 10000"/>
                  <a:gd name="connsiteX742" fmla="*/ 6537 w 10000"/>
                  <a:gd name="connsiteY742" fmla="*/ 9498 h 10000"/>
                  <a:gd name="connsiteX743" fmla="*/ 6571 w 10000"/>
                  <a:gd name="connsiteY743" fmla="*/ 9508 h 10000"/>
                  <a:gd name="connsiteX744" fmla="*/ 6596 w 10000"/>
                  <a:gd name="connsiteY744" fmla="*/ 9508 h 10000"/>
                  <a:gd name="connsiteX745" fmla="*/ 6637 w 10000"/>
                  <a:gd name="connsiteY745" fmla="*/ 9517 h 10000"/>
                  <a:gd name="connsiteX746" fmla="*/ 6662 w 10000"/>
                  <a:gd name="connsiteY746" fmla="*/ 9524 h 10000"/>
                  <a:gd name="connsiteX747" fmla="*/ 6679 w 10000"/>
                  <a:gd name="connsiteY747" fmla="*/ 9517 h 10000"/>
                  <a:gd name="connsiteX748" fmla="*/ 6679 w 10000"/>
                  <a:gd name="connsiteY748" fmla="*/ 9505 h 10000"/>
                  <a:gd name="connsiteX749" fmla="*/ 6690 w 10000"/>
                  <a:gd name="connsiteY749" fmla="*/ 9485 h 10000"/>
                  <a:gd name="connsiteX750" fmla="*/ 6693 w 10000"/>
                  <a:gd name="connsiteY750" fmla="*/ 9479 h 10000"/>
                  <a:gd name="connsiteX751" fmla="*/ 6706 w 10000"/>
                  <a:gd name="connsiteY751" fmla="*/ 9469 h 10000"/>
                  <a:gd name="connsiteX752" fmla="*/ 6709 w 10000"/>
                  <a:gd name="connsiteY752" fmla="*/ 9462 h 10000"/>
                  <a:gd name="connsiteX753" fmla="*/ 6717 w 10000"/>
                  <a:gd name="connsiteY753" fmla="*/ 9459 h 10000"/>
                  <a:gd name="connsiteX754" fmla="*/ 6726 w 10000"/>
                  <a:gd name="connsiteY754" fmla="*/ 9459 h 10000"/>
                  <a:gd name="connsiteX755" fmla="*/ 6742 w 10000"/>
                  <a:gd name="connsiteY755" fmla="*/ 9462 h 10000"/>
                  <a:gd name="connsiteX756" fmla="*/ 6759 w 10000"/>
                  <a:gd name="connsiteY756" fmla="*/ 9479 h 10000"/>
                  <a:gd name="connsiteX757" fmla="*/ 6781 w 10000"/>
                  <a:gd name="connsiteY757" fmla="*/ 9485 h 10000"/>
                  <a:gd name="connsiteX758" fmla="*/ 6795 w 10000"/>
                  <a:gd name="connsiteY758" fmla="*/ 9485 h 10000"/>
                  <a:gd name="connsiteX759" fmla="*/ 6803 w 10000"/>
                  <a:gd name="connsiteY759" fmla="*/ 9498 h 10000"/>
                  <a:gd name="connsiteX760" fmla="*/ 6806 w 10000"/>
                  <a:gd name="connsiteY760" fmla="*/ 9508 h 10000"/>
                  <a:gd name="connsiteX761" fmla="*/ 6823 w 10000"/>
                  <a:gd name="connsiteY761" fmla="*/ 9514 h 10000"/>
                  <a:gd name="connsiteX762" fmla="*/ 6831 w 10000"/>
                  <a:gd name="connsiteY762" fmla="*/ 9514 h 10000"/>
                  <a:gd name="connsiteX763" fmla="*/ 6848 w 10000"/>
                  <a:gd name="connsiteY763" fmla="*/ 9514 h 10000"/>
                  <a:gd name="connsiteX764" fmla="*/ 6856 w 10000"/>
                  <a:gd name="connsiteY764" fmla="*/ 9517 h 10000"/>
                  <a:gd name="connsiteX765" fmla="*/ 6878 w 10000"/>
                  <a:gd name="connsiteY765" fmla="*/ 9524 h 10000"/>
                  <a:gd name="connsiteX766" fmla="*/ 6895 w 10000"/>
                  <a:gd name="connsiteY766" fmla="*/ 9524 h 10000"/>
                  <a:gd name="connsiteX767" fmla="*/ 6917 w 10000"/>
                  <a:gd name="connsiteY767" fmla="*/ 9527 h 10000"/>
                  <a:gd name="connsiteX768" fmla="*/ 6934 w 10000"/>
                  <a:gd name="connsiteY768" fmla="*/ 9534 h 10000"/>
                  <a:gd name="connsiteX769" fmla="*/ 6961 w 10000"/>
                  <a:gd name="connsiteY769" fmla="*/ 9543 h 10000"/>
                  <a:gd name="connsiteX770" fmla="*/ 6989 w 10000"/>
                  <a:gd name="connsiteY770" fmla="*/ 9547 h 10000"/>
                  <a:gd name="connsiteX771" fmla="*/ 7014 w 10000"/>
                  <a:gd name="connsiteY771" fmla="*/ 9543 h 10000"/>
                  <a:gd name="connsiteX772" fmla="*/ 7033 w 10000"/>
                  <a:gd name="connsiteY772" fmla="*/ 9543 h 10000"/>
                  <a:gd name="connsiteX773" fmla="*/ 7042 w 10000"/>
                  <a:gd name="connsiteY773" fmla="*/ 9547 h 10000"/>
                  <a:gd name="connsiteX774" fmla="*/ 7069 w 10000"/>
                  <a:gd name="connsiteY774" fmla="*/ 9647 h 10000"/>
                  <a:gd name="connsiteX775" fmla="*/ 7122 w 10000"/>
                  <a:gd name="connsiteY775" fmla="*/ 9734 h 10000"/>
                  <a:gd name="connsiteX776" fmla="*/ 7147 w 10000"/>
                  <a:gd name="connsiteY776" fmla="*/ 9744 h 10000"/>
                  <a:gd name="connsiteX777" fmla="*/ 7169 w 10000"/>
                  <a:gd name="connsiteY777" fmla="*/ 9741 h 10000"/>
                  <a:gd name="connsiteX778" fmla="*/ 7177 w 10000"/>
                  <a:gd name="connsiteY778" fmla="*/ 9744 h 10000"/>
                  <a:gd name="connsiteX779" fmla="*/ 7186 w 10000"/>
                  <a:gd name="connsiteY779" fmla="*/ 9754 h 10000"/>
                  <a:gd name="connsiteX780" fmla="*/ 7191 w 10000"/>
                  <a:gd name="connsiteY780" fmla="*/ 9773 h 10000"/>
                  <a:gd name="connsiteX781" fmla="*/ 7208 w 10000"/>
                  <a:gd name="connsiteY781" fmla="*/ 9783 h 10000"/>
                  <a:gd name="connsiteX782" fmla="*/ 7219 w 10000"/>
                  <a:gd name="connsiteY782" fmla="*/ 9793 h 10000"/>
                  <a:gd name="connsiteX783" fmla="*/ 7235 w 10000"/>
                  <a:gd name="connsiteY783" fmla="*/ 9802 h 10000"/>
                  <a:gd name="connsiteX784" fmla="*/ 7249 w 10000"/>
                  <a:gd name="connsiteY784" fmla="*/ 9819 h 10000"/>
                  <a:gd name="connsiteX785" fmla="*/ 7255 w 10000"/>
                  <a:gd name="connsiteY785" fmla="*/ 9835 h 10000"/>
                  <a:gd name="connsiteX786" fmla="*/ 7255 w 10000"/>
                  <a:gd name="connsiteY786" fmla="*/ 9848 h 10000"/>
                  <a:gd name="connsiteX787" fmla="*/ 7249 w 10000"/>
                  <a:gd name="connsiteY787" fmla="*/ 9848 h 10000"/>
                  <a:gd name="connsiteX788" fmla="*/ 7244 w 10000"/>
                  <a:gd name="connsiteY788" fmla="*/ 9858 h 10000"/>
                  <a:gd name="connsiteX789" fmla="*/ 7235 w 10000"/>
                  <a:gd name="connsiteY789" fmla="*/ 9883 h 10000"/>
                  <a:gd name="connsiteX790" fmla="*/ 7244 w 10000"/>
                  <a:gd name="connsiteY790" fmla="*/ 9903 h 10000"/>
                  <a:gd name="connsiteX791" fmla="*/ 7258 w 10000"/>
                  <a:gd name="connsiteY791" fmla="*/ 9926 h 10000"/>
                  <a:gd name="connsiteX792" fmla="*/ 7263 w 10000"/>
                  <a:gd name="connsiteY792" fmla="*/ 9948 h 10000"/>
                  <a:gd name="connsiteX793" fmla="*/ 7274 w 10000"/>
                  <a:gd name="connsiteY793" fmla="*/ 9968 h 10000"/>
                  <a:gd name="connsiteX794" fmla="*/ 7283 w 10000"/>
                  <a:gd name="connsiteY794" fmla="*/ 9987 h 10000"/>
                  <a:gd name="connsiteX795" fmla="*/ 7291 w 10000"/>
                  <a:gd name="connsiteY795" fmla="*/ 10000 h 10000"/>
                  <a:gd name="connsiteX796" fmla="*/ 7305 w 10000"/>
                  <a:gd name="connsiteY796" fmla="*/ 9997 h 10000"/>
                  <a:gd name="connsiteX797" fmla="*/ 7313 w 10000"/>
                  <a:gd name="connsiteY797" fmla="*/ 9977 h 10000"/>
                  <a:gd name="connsiteX798" fmla="*/ 7324 w 10000"/>
                  <a:gd name="connsiteY798" fmla="*/ 9968 h 10000"/>
                  <a:gd name="connsiteX799" fmla="*/ 7341 w 10000"/>
                  <a:gd name="connsiteY799" fmla="*/ 9971 h 10000"/>
                  <a:gd name="connsiteX800" fmla="*/ 7368 w 10000"/>
                  <a:gd name="connsiteY800" fmla="*/ 9987 h 10000"/>
                  <a:gd name="connsiteX801" fmla="*/ 7380 w 10000"/>
                  <a:gd name="connsiteY801" fmla="*/ 9990 h 10000"/>
                  <a:gd name="connsiteX802" fmla="*/ 7393 w 10000"/>
                  <a:gd name="connsiteY802" fmla="*/ 9981 h 10000"/>
                  <a:gd name="connsiteX803" fmla="*/ 7404 w 10000"/>
                  <a:gd name="connsiteY803" fmla="*/ 9968 h 10000"/>
                  <a:gd name="connsiteX804" fmla="*/ 7418 w 10000"/>
                  <a:gd name="connsiteY804" fmla="*/ 9948 h 10000"/>
                  <a:gd name="connsiteX805" fmla="*/ 7427 w 10000"/>
                  <a:gd name="connsiteY805" fmla="*/ 9922 h 10000"/>
                  <a:gd name="connsiteX806" fmla="*/ 7427 w 10000"/>
                  <a:gd name="connsiteY806" fmla="*/ 9906 h 10000"/>
                  <a:gd name="connsiteX807" fmla="*/ 7404 w 10000"/>
                  <a:gd name="connsiteY807" fmla="*/ 9877 h 10000"/>
                  <a:gd name="connsiteX808" fmla="*/ 7388 w 10000"/>
                  <a:gd name="connsiteY808" fmla="*/ 9854 h 10000"/>
                  <a:gd name="connsiteX809" fmla="*/ 7385 w 10000"/>
                  <a:gd name="connsiteY809" fmla="*/ 9845 h 10000"/>
                  <a:gd name="connsiteX810" fmla="*/ 7385 w 10000"/>
                  <a:gd name="connsiteY810" fmla="*/ 9825 h 10000"/>
                  <a:gd name="connsiteX811" fmla="*/ 7385 w 10000"/>
                  <a:gd name="connsiteY811" fmla="*/ 9819 h 10000"/>
                  <a:gd name="connsiteX812" fmla="*/ 7393 w 10000"/>
                  <a:gd name="connsiteY812" fmla="*/ 9809 h 10000"/>
                  <a:gd name="connsiteX813" fmla="*/ 7404 w 10000"/>
                  <a:gd name="connsiteY813" fmla="*/ 9793 h 10000"/>
                  <a:gd name="connsiteX814" fmla="*/ 7413 w 10000"/>
                  <a:gd name="connsiteY814" fmla="*/ 9783 h 10000"/>
                  <a:gd name="connsiteX815" fmla="*/ 7404 w 10000"/>
                  <a:gd name="connsiteY815" fmla="*/ 9770 h 10000"/>
                  <a:gd name="connsiteX816" fmla="*/ 7388 w 10000"/>
                  <a:gd name="connsiteY816" fmla="*/ 9760 h 10000"/>
                  <a:gd name="connsiteX817" fmla="*/ 7371 w 10000"/>
                  <a:gd name="connsiteY817" fmla="*/ 9744 h 10000"/>
                  <a:gd name="connsiteX818" fmla="*/ 7363 w 10000"/>
                  <a:gd name="connsiteY818" fmla="*/ 9731 h 10000"/>
                  <a:gd name="connsiteX819" fmla="*/ 7355 w 10000"/>
                  <a:gd name="connsiteY819" fmla="*/ 9715 h 10000"/>
                  <a:gd name="connsiteX820" fmla="*/ 7360 w 10000"/>
                  <a:gd name="connsiteY820" fmla="*/ 9686 h 10000"/>
                  <a:gd name="connsiteX821" fmla="*/ 7363 w 10000"/>
                  <a:gd name="connsiteY821" fmla="*/ 9657 h 10000"/>
                  <a:gd name="connsiteX822" fmla="*/ 7360 w 10000"/>
                  <a:gd name="connsiteY822" fmla="*/ 9631 h 10000"/>
                  <a:gd name="connsiteX823" fmla="*/ 7346 w 10000"/>
                  <a:gd name="connsiteY823" fmla="*/ 9611 h 10000"/>
                  <a:gd name="connsiteX824" fmla="*/ 7332 w 10000"/>
                  <a:gd name="connsiteY824" fmla="*/ 9585 h 10000"/>
                  <a:gd name="connsiteX825" fmla="*/ 7324 w 10000"/>
                  <a:gd name="connsiteY825" fmla="*/ 9573 h 10000"/>
                  <a:gd name="connsiteX826" fmla="*/ 7324 w 10000"/>
                  <a:gd name="connsiteY826" fmla="*/ 9553 h 10000"/>
                  <a:gd name="connsiteX827" fmla="*/ 7324 w 10000"/>
                  <a:gd name="connsiteY827" fmla="*/ 9543 h 10000"/>
                  <a:gd name="connsiteX828" fmla="*/ 7324 w 10000"/>
                  <a:gd name="connsiteY828" fmla="*/ 9517 h 10000"/>
                  <a:gd name="connsiteX829" fmla="*/ 7324 w 10000"/>
                  <a:gd name="connsiteY829" fmla="*/ 9498 h 10000"/>
                  <a:gd name="connsiteX830" fmla="*/ 7332 w 10000"/>
                  <a:gd name="connsiteY830" fmla="*/ 9479 h 10000"/>
                  <a:gd name="connsiteX831" fmla="*/ 7341 w 10000"/>
                  <a:gd name="connsiteY831" fmla="*/ 9462 h 10000"/>
                  <a:gd name="connsiteX832" fmla="*/ 7352 w 10000"/>
                  <a:gd name="connsiteY832" fmla="*/ 9459 h 10000"/>
                  <a:gd name="connsiteX833" fmla="*/ 7360 w 10000"/>
                  <a:gd name="connsiteY833" fmla="*/ 9443 h 10000"/>
                  <a:gd name="connsiteX834" fmla="*/ 7363 w 10000"/>
                  <a:gd name="connsiteY834" fmla="*/ 9433 h 10000"/>
                  <a:gd name="connsiteX835" fmla="*/ 7377 w 10000"/>
                  <a:gd name="connsiteY835" fmla="*/ 9433 h 10000"/>
                  <a:gd name="connsiteX836" fmla="*/ 7388 w 10000"/>
                  <a:gd name="connsiteY836" fmla="*/ 9430 h 10000"/>
                  <a:gd name="connsiteX837" fmla="*/ 7396 w 10000"/>
                  <a:gd name="connsiteY837" fmla="*/ 9430 h 10000"/>
                  <a:gd name="connsiteX838" fmla="*/ 7402 w 10000"/>
                  <a:gd name="connsiteY838" fmla="*/ 9424 h 10000"/>
                  <a:gd name="connsiteX839" fmla="*/ 7396 w 10000"/>
                  <a:gd name="connsiteY839" fmla="*/ 9414 h 10000"/>
                  <a:gd name="connsiteX840" fmla="*/ 7388 w 10000"/>
                  <a:gd name="connsiteY840" fmla="*/ 9401 h 10000"/>
                  <a:gd name="connsiteX841" fmla="*/ 7371 w 10000"/>
                  <a:gd name="connsiteY841" fmla="*/ 9391 h 10000"/>
                  <a:gd name="connsiteX842" fmla="*/ 7355 w 10000"/>
                  <a:gd name="connsiteY842" fmla="*/ 9375 h 10000"/>
                  <a:gd name="connsiteX843" fmla="*/ 7332 w 10000"/>
                  <a:gd name="connsiteY843" fmla="*/ 9356 h 10000"/>
                  <a:gd name="connsiteX844" fmla="*/ 7313 w 10000"/>
                  <a:gd name="connsiteY844" fmla="*/ 9330 h 10000"/>
                  <a:gd name="connsiteX845" fmla="*/ 7307 w 10000"/>
                  <a:gd name="connsiteY845" fmla="*/ 9310 h 10000"/>
                  <a:gd name="connsiteX846" fmla="*/ 7305 w 10000"/>
                  <a:gd name="connsiteY846" fmla="*/ 9291 h 10000"/>
                  <a:gd name="connsiteX847" fmla="*/ 7305 w 10000"/>
                  <a:gd name="connsiteY847" fmla="*/ 9278 h 10000"/>
                  <a:gd name="connsiteX848" fmla="*/ 7296 w 10000"/>
                  <a:gd name="connsiteY848" fmla="*/ 9268 h 10000"/>
                  <a:gd name="connsiteX849" fmla="*/ 7296 w 10000"/>
                  <a:gd name="connsiteY849" fmla="*/ 9249 h 10000"/>
                  <a:gd name="connsiteX850" fmla="*/ 7291 w 10000"/>
                  <a:gd name="connsiteY850" fmla="*/ 9226 h 10000"/>
                  <a:gd name="connsiteX851" fmla="*/ 7283 w 10000"/>
                  <a:gd name="connsiteY851" fmla="*/ 9213 h 10000"/>
                  <a:gd name="connsiteX852" fmla="*/ 7274 w 10000"/>
                  <a:gd name="connsiteY852" fmla="*/ 9194 h 10000"/>
                  <a:gd name="connsiteX853" fmla="*/ 7274 w 10000"/>
                  <a:gd name="connsiteY853" fmla="*/ 9174 h 10000"/>
                  <a:gd name="connsiteX854" fmla="*/ 7280 w 10000"/>
                  <a:gd name="connsiteY854" fmla="*/ 9148 h 10000"/>
                  <a:gd name="connsiteX855" fmla="*/ 7283 w 10000"/>
                  <a:gd name="connsiteY855" fmla="*/ 9119 h 10000"/>
                  <a:gd name="connsiteX856" fmla="*/ 7291 w 10000"/>
                  <a:gd name="connsiteY856" fmla="*/ 9100 h 10000"/>
                  <a:gd name="connsiteX857" fmla="*/ 7307 w 10000"/>
                  <a:gd name="connsiteY857" fmla="*/ 9080 h 10000"/>
                  <a:gd name="connsiteX858" fmla="*/ 7324 w 10000"/>
                  <a:gd name="connsiteY858" fmla="*/ 9054 h 10000"/>
                  <a:gd name="connsiteX859" fmla="*/ 7341 w 10000"/>
                  <a:gd name="connsiteY859" fmla="*/ 9054 h 10000"/>
                  <a:gd name="connsiteX860" fmla="*/ 7352 w 10000"/>
                  <a:gd name="connsiteY860" fmla="*/ 9054 h 10000"/>
                  <a:gd name="connsiteX861" fmla="*/ 7346 w 10000"/>
                  <a:gd name="connsiteY861" fmla="*/ 9032 h 10000"/>
                  <a:gd name="connsiteX862" fmla="*/ 7341 w 10000"/>
                  <a:gd name="connsiteY862" fmla="*/ 9022 h 10000"/>
                  <a:gd name="connsiteX863" fmla="*/ 7352 w 10000"/>
                  <a:gd name="connsiteY863" fmla="*/ 8999 h 10000"/>
                  <a:gd name="connsiteX864" fmla="*/ 7360 w 10000"/>
                  <a:gd name="connsiteY864" fmla="*/ 8967 h 10000"/>
                  <a:gd name="connsiteX865" fmla="*/ 7368 w 10000"/>
                  <a:gd name="connsiteY865" fmla="*/ 8922 h 10000"/>
                  <a:gd name="connsiteX866" fmla="*/ 7377 w 10000"/>
                  <a:gd name="connsiteY866" fmla="*/ 8896 h 10000"/>
                  <a:gd name="connsiteX867" fmla="*/ 7380 w 10000"/>
                  <a:gd name="connsiteY867" fmla="*/ 8867 h 10000"/>
                  <a:gd name="connsiteX868" fmla="*/ 7402 w 10000"/>
                  <a:gd name="connsiteY868" fmla="*/ 8824 h 10000"/>
                  <a:gd name="connsiteX869" fmla="*/ 7402 w 10000"/>
                  <a:gd name="connsiteY869" fmla="*/ 8808 h 10000"/>
                  <a:gd name="connsiteX870" fmla="*/ 7393 w 10000"/>
                  <a:gd name="connsiteY870" fmla="*/ 8795 h 10000"/>
                  <a:gd name="connsiteX871" fmla="*/ 7388 w 10000"/>
                  <a:gd name="connsiteY871" fmla="*/ 8799 h 10000"/>
                  <a:gd name="connsiteX872" fmla="*/ 7396 w 10000"/>
                  <a:gd name="connsiteY872" fmla="*/ 8789 h 10000"/>
                  <a:gd name="connsiteX873" fmla="*/ 7404 w 10000"/>
                  <a:gd name="connsiteY873" fmla="*/ 8789 h 10000"/>
                  <a:gd name="connsiteX874" fmla="*/ 7421 w 10000"/>
                  <a:gd name="connsiteY874" fmla="*/ 8769 h 10000"/>
                  <a:gd name="connsiteX875" fmla="*/ 7443 w 10000"/>
                  <a:gd name="connsiteY875" fmla="*/ 8763 h 10000"/>
                  <a:gd name="connsiteX876" fmla="*/ 7452 w 10000"/>
                  <a:gd name="connsiteY876" fmla="*/ 8769 h 10000"/>
                  <a:gd name="connsiteX877" fmla="*/ 7468 w 10000"/>
                  <a:gd name="connsiteY877" fmla="*/ 8769 h 10000"/>
                  <a:gd name="connsiteX878" fmla="*/ 7499 w 10000"/>
                  <a:gd name="connsiteY878" fmla="*/ 8763 h 10000"/>
                  <a:gd name="connsiteX879" fmla="*/ 7526 w 10000"/>
                  <a:gd name="connsiteY879" fmla="*/ 8763 h 10000"/>
                  <a:gd name="connsiteX880" fmla="*/ 7532 w 10000"/>
                  <a:gd name="connsiteY880" fmla="*/ 8763 h 10000"/>
                  <a:gd name="connsiteX881" fmla="*/ 7554 w 10000"/>
                  <a:gd name="connsiteY881" fmla="*/ 8744 h 10000"/>
                  <a:gd name="connsiteX882" fmla="*/ 7571 w 10000"/>
                  <a:gd name="connsiteY882" fmla="*/ 8731 h 10000"/>
                  <a:gd name="connsiteX883" fmla="*/ 7587 w 10000"/>
                  <a:gd name="connsiteY883" fmla="*/ 8711 h 10000"/>
                  <a:gd name="connsiteX884" fmla="*/ 7607 w 10000"/>
                  <a:gd name="connsiteY884" fmla="*/ 8711 h 10000"/>
                  <a:gd name="connsiteX885" fmla="*/ 7634 w 10000"/>
                  <a:gd name="connsiteY885" fmla="*/ 8705 h 10000"/>
                  <a:gd name="connsiteX886" fmla="*/ 7643 w 10000"/>
                  <a:gd name="connsiteY886" fmla="*/ 8682 h 10000"/>
                  <a:gd name="connsiteX887" fmla="*/ 7654 w 10000"/>
                  <a:gd name="connsiteY887" fmla="*/ 8666 h 10000"/>
                  <a:gd name="connsiteX888" fmla="*/ 7668 w 10000"/>
                  <a:gd name="connsiteY888" fmla="*/ 8666 h 10000"/>
                  <a:gd name="connsiteX889" fmla="*/ 7676 w 10000"/>
                  <a:gd name="connsiteY889" fmla="*/ 8682 h 10000"/>
                  <a:gd name="connsiteX890" fmla="*/ 7704 w 10000"/>
                  <a:gd name="connsiteY890" fmla="*/ 8669 h 10000"/>
                  <a:gd name="connsiteX891" fmla="*/ 7712 w 10000"/>
                  <a:gd name="connsiteY891" fmla="*/ 8669 h 10000"/>
                  <a:gd name="connsiteX892" fmla="*/ 7720 w 10000"/>
                  <a:gd name="connsiteY892" fmla="*/ 8669 h 10000"/>
                  <a:gd name="connsiteX893" fmla="*/ 7726 w 10000"/>
                  <a:gd name="connsiteY893" fmla="*/ 8656 h 10000"/>
                  <a:gd name="connsiteX894" fmla="*/ 7734 w 10000"/>
                  <a:gd name="connsiteY894" fmla="*/ 8650 h 10000"/>
                  <a:gd name="connsiteX895" fmla="*/ 7742 w 10000"/>
                  <a:gd name="connsiteY895" fmla="*/ 8650 h 10000"/>
                  <a:gd name="connsiteX896" fmla="*/ 7759 w 10000"/>
                  <a:gd name="connsiteY896" fmla="*/ 8650 h 10000"/>
                  <a:gd name="connsiteX897" fmla="*/ 7756 w 10000"/>
                  <a:gd name="connsiteY897" fmla="*/ 8630 h 10000"/>
                  <a:gd name="connsiteX898" fmla="*/ 7751 w 10000"/>
                  <a:gd name="connsiteY898" fmla="*/ 8627 h 10000"/>
                  <a:gd name="connsiteX899" fmla="*/ 7742 w 10000"/>
                  <a:gd name="connsiteY899" fmla="*/ 8620 h 10000"/>
                  <a:gd name="connsiteX900" fmla="*/ 7734 w 10000"/>
                  <a:gd name="connsiteY900" fmla="*/ 8591 h 10000"/>
                  <a:gd name="connsiteX901" fmla="*/ 7709 w 10000"/>
                  <a:gd name="connsiteY901" fmla="*/ 8582 h 10000"/>
                  <a:gd name="connsiteX902" fmla="*/ 7695 w 10000"/>
                  <a:gd name="connsiteY902" fmla="*/ 8578 h 10000"/>
                  <a:gd name="connsiteX903" fmla="*/ 7668 w 10000"/>
                  <a:gd name="connsiteY903" fmla="*/ 8562 h 10000"/>
                  <a:gd name="connsiteX904" fmla="*/ 7645 w 10000"/>
                  <a:gd name="connsiteY904" fmla="*/ 8552 h 10000"/>
                  <a:gd name="connsiteX905" fmla="*/ 7615 w 10000"/>
                  <a:gd name="connsiteY905" fmla="*/ 8543 h 10000"/>
                  <a:gd name="connsiteX906" fmla="*/ 7596 w 10000"/>
                  <a:gd name="connsiteY906" fmla="*/ 8527 h 10000"/>
                  <a:gd name="connsiteX907" fmla="*/ 7565 w 10000"/>
                  <a:gd name="connsiteY907" fmla="*/ 8494 h 10000"/>
                  <a:gd name="connsiteX908" fmla="*/ 7562 w 10000"/>
                  <a:gd name="connsiteY908" fmla="*/ 8475 h 10000"/>
                  <a:gd name="connsiteX909" fmla="*/ 7540 w 10000"/>
                  <a:gd name="connsiteY909" fmla="*/ 8455 h 10000"/>
                  <a:gd name="connsiteX910" fmla="*/ 7535 w 10000"/>
                  <a:gd name="connsiteY910" fmla="*/ 8446 h 10000"/>
                  <a:gd name="connsiteX911" fmla="*/ 7535 w 10000"/>
                  <a:gd name="connsiteY911" fmla="*/ 8420 h 10000"/>
                  <a:gd name="connsiteX912" fmla="*/ 7535 w 10000"/>
                  <a:gd name="connsiteY912" fmla="*/ 8391 h 10000"/>
                  <a:gd name="connsiteX913" fmla="*/ 7548 w 10000"/>
                  <a:gd name="connsiteY913" fmla="*/ 8345 h 10000"/>
                  <a:gd name="connsiteX914" fmla="*/ 7562 w 10000"/>
                  <a:gd name="connsiteY914" fmla="*/ 8319 h 10000"/>
                  <a:gd name="connsiteX915" fmla="*/ 7582 w 10000"/>
                  <a:gd name="connsiteY915" fmla="*/ 8310 h 10000"/>
                  <a:gd name="connsiteX916" fmla="*/ 7607 w 10000"/>
                  <a:gd name="connsiteY916" fmla="*/ 8300 h 10000"/>
                  <a:gd name="connsiteX917" fmla="*/ 7629 w 10000"/>
                  <a:gd name="connsiteY917" fmla="*/ 8300 h 10000"/>
                  <a:gd name="connsiteX918" fmla="*/ 7651 w 10000"/>
                  <a:gd name="connsiteY918" fmla="*/ 8297 h 10000"/>
                  <a:gd name="connsiteX919" fmla="*/ 7668 w 10000"/>
                  <a:gd name="connsiteY919" fmla="*/ 8280 h 10000"/>
                  <a:gd name="connsiteX920" fmla="*/ 7687 w 10000"/>
                  <a:gd name="connsiteY920" fmla="*/ 8267 h 10000"/>
                  <a:gd name="connsiteX921" fmla="*/ 7693 w 10000"/>
                  <a:gd name="connsiteY921" fmla="*/ 8261 h 10000"/>
                  <a:gd name="connsiteX922" fmla="*/ 7701 w 10000"/>
                  <a:gd name="connsiteY922" fmla="*/ 8248 h 10000"/>
                  <a:gd name="connsiteX923" fmla="*/ 7712 w 10000"/>
                  <a:gd name="connsiteY923" fmla="*/ 8238 h 10000"/>
                  <a:gd name="connsiteX924" fmla="*/ 7731 w 10000"/>
                  <a:gd name="connsiteY924" fmla="*/ 8222 h 10000"/>
                  <a:gd name="connsiteX925" fmla="*/ 7740 w 10000"/>
                  <a:gd name="connsiteY925" fmla="*/ 8206 h 10000"/>
                  <a:gd name="connsiteX926" fmla="*/ 7756 w 10000"/>
                  <a:gd name="connsiteY926" fmla="*/ 8183 h 10000"/>
                  <a:gd name="connsiteX927" fmla="*/ 7773 w 10000"/>
                  <a:gd name="connsiteY927" fmla="*/ 8177 h 10000"/>
                  <a:gd name="connsiteX928" fmla="*/ 7784 w 10000"/>
                  <a:gd name="connsiteY928" fmla="*/ 8183 h 10000"/>
                  <a:gd name="connsiteX929" fmla="*/ 7801 w 10000"/>
                  <a:gd name="connsiteY929" fmla="*/ 8174 h 10000"/>
                  <a:gd name="connsiteX930" fmla="*/ 7801 w 10000"/>
                  <a:gd name="connsiteY930" fmla="*/ 8157 h 10000"/>
                  <a:gd name="connsiteX931" fmla="*/ 7817 w 10000"/>
                  <a:gd name="connsiteY931" fmla="*/ 8164 h 10000"/>
                  <a:gd name="connsiteX932" fmla="*/ 7837 w 10000"/>
                  <a:gd name="connsiteY932" fmla="*/ 8164 h 10000"/>
                  <a:gd name="connsiteX933" fmla="*/ 7856 w 10000"/>
                  <a:gd name="connsiteY933" fmla="*/ 8164 h 10000"/>
                  <a:gd name="connsiteX934" fmla="*/ 7870 w 10000"/>
                  <a:gd name="connsiteY934" fmla="*/ 8167 h 10000"/>
                  <a:gd name="connsiteX935" fmla="*/ 7881 w 10000"/>
                  <a:gd name="connsiteY935" fmla="*/ 8174 h 10000"/>
                  <a:gd name="connsiteX936" fmla="*/ 7898 w 10000"/>
                  <a:gd name="connsiteY936" fmla="*/ 8187 h 10000"/>
                  <a:gd name="connsiteX937" fmla="*/ 7917 w 10000"/>
                  <a:gd name="connsiteY937" fmla="*/ 8187 h 10000"/>
                  <a:gd name="connsiteX938" fmla="*/ 7928 w 10000"/>
                  <a:gd name="connsiteY938" fmla="*/ 8157 h 10000"/>
                  <a:gd name="connsiteX939" fmla="*/ 7942 w 10000"/>
                  <a:gd name="connsiteY939" fmla="*/ 8157 h 10000"/>
                  <a:gd name="connsiteX940" fmla="*/ 7958 w 10000"/>
                  <a:gd name="connsiteY940" fmla="*/ 8164 h 10000"/>
                  <a:gd name="connsiteX941" fmla="*/ 7983 w 10000"/>
                  <a:gd name="connsiteY941" fmla="*/ 8144 h 10000"/>
                  <a:gd name="connsiteX942" fmla="*/ 8000 w 10000"/>
                  <a:gd name="connsiteY942" fmla="*/ 8109 h 10000"/>
                  <a:gd name="connsiteX943" fmla="*/ 7994 w 10000"/>
                  <a:gd name="connsiteY943" fmla="*/ 8093 h 10000"/>
                  <a:gd name="connsiteX944" fmla="*/ 7983 w 10000"/>
                  <a:gd name="connsiteY944" fmla="*/ 8070 h 10000"/>
                  <a:gd name="connsiteX945" fmla="*/ 7986 w 10000"/>
                  <a:gd name="connsiteY945" fmla="*/ 8063 h 10000"/>
                  <a:gd name="connsiteX946" fmla="*/ 7978 w 10000"/>
                  <a:gd name="connsiteY946" fmla="*/ 8044 h 10000"/>
                  <a:gd name="connsiteX947" fmla="*/ 7986 w 10000"/>
                  <a:gd name="connsiteY947" fmla="*/ 8002 h 10000"/>
                  <a:gd name="connsiteX948" fmla="*/ 7983 w 10000"/>
                  <a:gd name="connsiteY948" fmla="*/ 7947 h 10000"/>
                  <a:gd name="connsiteX949" fmla="*/ 7961 w 10000"/>
                  <a:gd name="connsiteY949" fmla="*/ 7931 h 10000"/>
                  <a:gd name="connsiteX950" fmla="*/ 7958 w 10000"/>
                  <a:gd name="connsiteY950" fmla="*/ 7898 h 10000"/>
                  <a:gd name="connsiteX951" fmla="*/ 7953 w 10000"/>
                  <a:gd name="connsiteY951" fmla="*/ 7856 h 10000"/>
                  <a:gd name="connsiteX952" fmla="*/ 7967 w 10000"/>
                  <a:gd name="connsiteY952" fmla="*/ 7837 h 10000"/>
                  <a:gd name="connsiteX953" fmla="*/ 7950 w 10000"/>
                  <a:gd name="connsiteY953" fmla="*/ 7824 h 10000"/>
                  <a:gd name="connsiteX954" fmla="*/ 7906 w 10000"/>
                  <a:gd name="connsiteY954" fmla="*/ 7814 h 10000"/>
                  <a:gd name="connsiteX955" fmla="*/ 7878 w 10000"/>
                  <a:gd name="connsiteY955" fmla="*/ 7814 h 10000"/>
                  <a:gd name="connsiteX956" fmla="*/ 7870 w 10000"/>
                  <a:gd name="connsiteY956" fmla="*/ 7795 h 10000"/>
                  <a:gd name="connsiteX957" fmla="*/ 7878 w 10000"/>
                  <a:gd name="connsiteY957" fmla="*/ 7778 h 10000"/>
                  <a:gd name="connsiteX958" fmla="*/ 7881 w 10000"/>
                  <a:gd name="connsiteY958" fmla="*/ 7775 h 10000"/>
                  <a:gd name="connsiteX959" fmla="*/ 7878 w 10000"/>
                  <a:gd name="connsiteY959" fmla="*/ 7743 h 10000"/>
                  <a:gd name="connsiteX960" fmla="*/ 7895 w 10000"/>
                  <a:gd name="connsiteY960" fmla="*/ 7733 h 10000"/>
                  <a:gd name="connsiteX961" fmla="*/ 7911 w 10000"/>
                  <a:gd name="connsiteY961" fmla="*/ 7710 h 10000"/>
                  <a:gd name="connsiteX962" fmla="*/ 7911 w 10000"/>
                  <a:gd name="connsiteY962" fmla="*/ 7665 h 10000"/>
                  <a:gd name="connsiteX963" fmla="*/ 7917 w 10000"/>
                  <a:gd name="connsiteY963" fmla="*/ 7600 h 10000"/>
                  <a:gd name="connsiteX964" fmla="*/ 7928 w 10000"/>
                  <a:gd name="connsiteY964" fmla="*/ 7581 h 10000"/>
                  <a:gd name="connsiteX965" fmla="*/ 7917 w 10000"/>
                  <a:gd name="connsiteY965" fmla="*/ 7474 h 10000"/>
                  <a:gd name="connsiteX966" fmla="*/ 7873 w 10000"/>
                  <a:gd name="connsiteY966" fmla="*/ 7335 h 10000"/>
                  <a:gd name="connsiteX967" fmla="*/ 7756 w 10000"/>
                  <a:gd name="connsiteY967" fmla="*/ 7050 h 10000"/>
                  <a:gd name="connsiteX968" fmla="*/ 7679 w 10000"/>
                  <a:gd name="connsiteY968" fmla="*/ 6839 h 10000"/>
                  <a:gd name="connsiteX969" fmla="*/ 7668 w 10000"/>
                  <a:gd name="connsiteY969" fmla="*/ 6823 h 10000"/>
                  <a:gd name="connsiteX970" fmla="*/ 7659 w 10000"/>
                  <a:gd name="connsiteY970" fmla="*/ 6768 h 10000"/>
                  <a:gd name="connsiteX971" fmla="*/ 7659 w 10000"/>
                  <a:gd name="connsiteY971" fmla="*/ 6739 h 10000"/>
                  <a:gd name="connsiteX972" fmla="*/ 7651 w 10000"/>
                  <a:gd name="connsiteY972" fmla="*/ 6713 h 10000"/>
                  <a:gd name="connsiteX973" fmla="*/ 7654 w 10000"/>
                  <a:gd name="connsiteY973" fmla="*/ 6684 h 10000"/>
                  <a:gd name="connsiteX974" fmla="*/ 7643 w 10000"/>
                  <a:gd name="connsiteY974" fmla="*/ 6626 h 10000"/>
                  <a:gd name="connsiteX975" fmla="*/ 7629 w 10000"/>
                  <a:gd name="connsiteY975" fmla="*/ 6600 h 10000"/>
                  <a:gd name="connsiteX976" fmla="*/ 7629 w 10000"/>
                  <a:gd name="connsiteY976" fmla="*/ 6580 h 10000"/>
                  <a:gd name="connsiteX977" fmla="*/ 7623 w 10000"/>
                  <a:gd name="connsiteY977" fmla="*/ 6541 h 10000"/>
                  <a:gd name="connsiteX978" fmla="*/ 7615 w 10000"/>
                  <a:gd name="connsiteY978" fmla="*/ 6522 h 10000"/>
                  <a:gd name="connsiteX979" fmla="*/ 7598 w 10000"/>
                  <a:gd name="connsiteY979" fmla="*/ 6509 h 10000"/>
                  <a:gd name="connsiteX980" fmla="*/ 7587 w 10000"/>
                  <a:gd name="connsiteY980" fmla="*/ 6493 h 10000"/>
                  <a:gd name="connsiteX981" fmla="*/ 7579 w 10000"/>
                  <a:gd name="connsiteY981" fmla="*/ 6464 h 10000"/>
                  <a:gd name="connsiteX982" fmla="*/ 7587 w 10000"/>
                  <a:gd name="connsiteY982" fmla="*/ 6438 h 10000"/>
                  <a:gd name="connsiteX983" fmla="*/ 7596 w 10000"/>
                  <a:gd name="connsiteY983" fmla="*/ 6425 h 10000"/>
                  <a:gd name="connsiteX984" fmla="*/ 7590 w 10000"/>
                  <a:gd name="connsiteY984" fmla="*/ 6396 h 10000"/>
                  <a:gd name="connsiteX985" fmla="*/ 7590 w 10000"/>
                  <a:gd name="connsiteY985" fmla="*/ 6373 h 10000"/>
                  <a:gd name="connsiteX986" fmla="*/ 7587 w 10000"/>
                  <a:gd name="connsiteY986" fmla="*/ 6354 h 10000"/>
                  <a:gd name="connsiteX987" fmla="*/ 7582 w 10000"/>
                  <a:gd name="connsiteY987" fmla="*/ 6344 h 10000"/>
                  <a:gd name="connsiteX988" fmla="*/ 7582 w 10000"/>
                  <a:gd name="connsiteY988" fmla="*/ 6324 h 10000"/>
                  <a:gd name="connsiteX989" fmla="*/ 7571 w 10000"/>
                  <a:gd name="connsiteY989" fmla="*/ 6302 h 10000"/>
                  <a:gd name="connsiteX990" fmla="*/ 7548 w 10000"/>
                  <a:gd name="connsiteY990" fmla="*/ 6256 h 10000"/>
                  <a:gd name="connsiteX991" fmla="*/ 7546 w 10000"/>
                  <a:gd name="connsiteY991" fmla="*/ 6218 h 10000"/>
                  <a:gd name="connsiteX992" fmla="*/ 7540 w 10000"/>
                  <a:gd name="connsiteY992" fmla="*/ 6159 h 10000"/>
                  <a:gd name="connsiteX993" fmla="*/ 7535 w 10000"/>
                  <a:gd name="connsiteY993" fmla="*/ 6114 h 10000"/>
                  <a:gd name="connsiteX994" fmla="*/ 7535 w 10000"/>
                  <a:gd name="connsiteY994" fmla="*/ 6088 h 10000"/>
                  <a:gd name="connsiteX995" fmla="*/ 7540 w 10000"/>
                  <a:gd name="connsiteY995" fmla="*/ 6049 h 10000"/>
                  <a:gd name="connsiteX996" fmla="*/ 7546 w 10000"/>
                  <a:gd name="connsiteY996" fmla="*/ 6004 h 10000"/>
                  <a:gd name="connsiteX997" fmla="*/ 7548 w 10000"/>
                  <a:gd name="connsiteY997" fmla="*/ 5965 h 10000"/>
                  <a:gd name="connsiteX998" fmla="*/ 7548 w 10000"/>
                  <a:gd name="connsiteY998" fmla="*/ 5946 h 10000"/>
                  <a:gd name="connsiteX999" fmla="*/ 7548 w 10000"/>
                  <a:gd name="connsiteY999" fmla="*/ 5933 h 10000"/>
                  <a:gd name="connsiteX1000" fmla="*/ 7548 w 10000"/>
                  <a:gd name="connsiteY1000" fmla="*/ 5910 h 10000"/>
                  <a:gd name="connsiteX1001" fmla="*/ 7548 w 10000"/>
                  <a:gd name="connsiteY1001" fmla="*/ 5897 h 10000"/>
                  <a:gd name="connsiteX1002" fmla="*/ 7546 w 10000"/>
                  <a:gd name="connsiteY1002" fmla="*/ 5871 h 10000"/>
                  <a:gd name="connsiteX1003" fmla="*/ 7535 w 10000"/>
                  <a:gd name="connsiteY1003" fmla="*/ 5839 h 10000"/>
                  <a:gd name="connsiteX1004" fmla="*/ 7524 w 10000"/>
                  <a:gd name="connsiteY1004" fmla="*/ 5797 h 10000"/>
                  <a:gd name="connsiteX1005" fmla="*/ 7518 w 10000"/>
                  <a:gd name="connsiteY1005" fmla="*/ 5767 h 10000"/>
                  <a:gd name="connsiteX1006" fmla="*/ 7515 w 10000"/>
                  <a:gd name="connsiteY1006" fmla="*/ 5745 h 10000"/>
                  <a:gd name="connsiteX1007" fmla="*/ 7501 w 10000"/>
                  <a:gd name="connsiteY1007" fmla="*/ 5683 h 10000"/>
                  <a:gd name="connsiteX1008" fmla="*/ 7490 w 10000"/>
                  <a:gd name="connsiteY1008" fmla="*/ 5631 h 10000"/>
                  <a:gd name="connsiteX1009" fmla="*/ 7482 w 10000"/>
                  <a:gd name="connsiteY1009" fmla="*/ 5593 h 10000"/>
                  <a:gd name="connsiteX1010" fmla="*/ 7476 w 10000"/>
                  <a:gd name="connsiteY1010" fmla="*/ 5570 h 10000"/>
                  <a:gd name="connsiteX1011" fmla="*/ 7476 w 10000"/>
                  <a:gd name="connsiteY1011" fmla="*/ 5528 h 10000"/>
                  <a:gd name="connsiteX1012" fmla="*/ 7482 w 10000"/>
                  <a:gd name="connsiteY1012" fmla="*/ 5502 h 10000"/>
                  <a:gd name="connsiteX1013" fmla="*/ 7490 w 10000"/>
                  <a:gd name="connsiteY1013" fmla="*/ 5489 h 10000"/>
                  <a:gd name="connsiteX1014" fmla="*/ 7499 w 10000"/>
                  <a:gd name="connsiteY1014" fmla="*/ 5479 h 10000"/>
                  <a:gd name="connsiteX1015" fmla="*/ 7493 w 10000"/>
                  <a:gd name="connsiteY1015" fmla="*/ 5427 h 10000"/>
                  <a:gd name="connsiteX1016" fmla="*/ 7501 w 10000"/>
                  <a:gd name="connsiteY1016" fmla="*/ 5415 h 10000"/>
                  <a:gd name="connsiteX1017" fmla="*/ 7510 w 10000"/>
                  <a:gd name="connsiteY1017" fmla="*/ 5398 h 10000"/>
                  <a:gd name="connsiteX1018" fmla="*/ 7515 w 10000"/>
                  <a:gd name="connsiteY1018" fmla="*/ 5379 h 10000"/>
                  <a:gd name="connsiteX1019" fmla="*/ 7526 w 10000"/>
                  <a:gd name="connsiteY1019" fmla="*/ 5366 h 10000"/>
                  <a:gd name="connsiteX1020" fmla="*/ 7518 w 10000"/>
                  <a:gd name="connsiteY1020" fmla="*/ 5350 h 10000"/>
                  <a:gd name="connsiteX1021" fmla="*/ 7518 w 10000"/>
                  <a:gd name="connsiteY1021" fmla="*/ 5330 h 10000"/>
                  <a:gd name="connsiteX1022" fmla="*/ 7526 w 10000"/>
                  <a:gd name="connsiteY1022" fmla="*/ 5311 h 10000"/>
                  <a:gd name="connsiteX1023" fmla="*/ 7540 w 10000"/>
                  <a:gd name="connsiteY1023" fmla="*/ 5291 h 10000"/>
                  <a:gd name="connsiteX1024" fmla="*/ 7540 w 10000"/>
                  <a:gd name="connsiteY1024" fmla="*/ 5266 h 10000"/>
                  <a:gd name="connsiteX1025" fmla="*/ 7540 w 10000"/>
                  <a:gd name="connsiteY1025" fmla="*/ 5256 h 10000"/>
                  <a:gd name="connsiteX1026" fmla="*/ 7524 w 10000"/>
                  <a:gd name="connsiteY1026" fmla="*/ 5233 h 10000"/>
                  <a:gd name="connsiteX1027" fmla="*/ 7515 w 10000"/>
                  <a:gd name="connsiteY1027" fmla="*/ 5217 h 10000"/>
                  <a:gd name="connsiteX1028" fmla="*/ 7490 w 10000"/>
                  <a:gd name="connsiteY1028" fmla="*/ 5178 h 10000"/>
                  <a:gd name="connsiteX1029" fmla="*/ 7474 w 10000"/>
                  <a:gd name="connsiteY1029" fmla="*/ 5162 h 10000"/>
                  <a:gd name="connsiteX1030" fmla="*/ 7457 w 10000"/>
                  <a:gd name="connsiteY1030" fmla="*/ 5120 h 10000"/>
                  <a:gd name="connsiteX1031" fmla="*/ 7421 w 10000"/>
                  <a:gd name="connsiteY1031" fmla="*/ 5087 h 10000"/>
                  <a:gd name="connsiteX1032" fmla="*/ 7380 w 10000"/>
                  <a:gd name="connsiteY1032" fmla="*/ 5068 h 10000"/>
                  <a:gd name="connsiteX1033" fmla="*/ 7355 w 10000"/>
                  <a:gd name="connsiteY1033" fmla="*/ 5058 h 10000"/>
                  <a:gd name="connsiteX1034" fmla="*/ 7332 w 10000"/>
                  <a:gd name="connsiteY1034" fmla="*/ 5049 h 10000"/>
                  <a:gd name="connsiteX1035" fmla="*/ 7305 w 10000"/>
                  <a:gd name="connsiteY1035" fmla="*/ 5016 h 10000"/>
                  <a:gd name="connsiteX1036" fmla="*/ 7305 w 10000"/>
                  <a:gd name="connsiteY1036" fmla="*/ 5000 h 10000"/>
                  <a:gd name="connsiteX1037" fmla="*/ 7296 w 10000"/>
                  <a:gd name="connsiteY1037" fmla="*/ 4971 h 10000"/>
                  <a:gd name="connsiteX1038" fmla="*/ 7288 w 10000"/>
                  <a:gd name="connsiteY1038" fmla="*/ 4945 h 10000"/>
                  <a:gd name="connsiteX1039" fmla="*/ 7280 w 10000"/>
                  <a:gd name="connsiteY1039" fmla="*/ 4916 h 10000"/>
                  <a:gd name="connsiteX1040" fmla="*/ 7291 w 10000"/>
                  <a:gd name="connsiteY1040" fmla="*/ 4887 h 10000"/>
                  <a:gd name="connsiteX1041" fmla="*/ 7291 w 10000"/>
                  <a:gd name="connsiteY1041" fmla="*/ 4858 h 10000"/>
                  <a:gd name="connsiteX1042" fmla="*/ 7271 w 10000"/>
                  <a:gd name="connsiteY1042" fmla="*/ 4819 h 10000"/>
                  <a:gd name="connsiteX1043" fmla="*/ 7255 w 10000"/>
                  <a:gd name="connsiteY1043" fmla="*/ 4828 h 10000"/>
                  <a:gd name="connsiteX1044" fmla="*/ 7235 w 10000"/>
                  <a:gd name="connsiteY1044" fmla="*/ 4841 h 10000"/>
                  <a:gd name="connsiteX1045" fmla="*/ 7216 w 10000"/>
                  <a:gd name="connsiteY1045" fmla="*/ 4867 h 10000"/>
                  <a:gd name="connsiteX1046" fmla="*/ 7191 w 10000"/>
                  <a:gd name="connsiteY1046" fmla="*/ 4870 h 10000"/>
                  <a:gd name="connsiteX1047" fmla="*/ 7155 w 10000"/>
                  <a:gd name="connsiteY1047" fmla="*/ 4887 h 10000"/>
                  <a:gd name="connsiteX1048" fmla="*/ 7122 w 10000"/>
                  <a:gd name="connsiteY1048" fmla="*/ 4893 h 10000"/>
                  <a:gd name="connsiteX1049" fmla="*/ 7105 w 10000"/>
                  <a:gd name="connsiteY1049" fmla="*/ 4896 h 10000"/>
                  <a:gd name="connsiteX1050" fmla="*/ 7094 w 10000"/>
                  <a:gd name="connsiteY1050" fmla="*/ 4916 h 10000"/>
                  <a:gd name="connsiteX1051" fmla="*/ 7080 w 10000"/>
                  <a:gd name="connsiteY1051" fmla="*/ 4903 h 10000"/>
                  <a:gd name="connsiteX1052" fmla="*/ 7072 w 10000"/>
                  <a:gd name="connsiteY1052" fmla="*/ 4851 h 10000"/>
                  <a:gd name="connsiteX1053" fmla="*/ 7042 w 10000"/>
                  <a:gd name="connsiteY1053" fmla="*/ 4819 h 10000"/>
                  <a:gd name="connsiteX1054" fmla="*/ 7030 w 10000"/>
                  <a:gd name="connsiteY1054" fmla="*/ 4780 h 10000"/>
                  <a:gd name="connsiteX1055" fmla="*/ 7039 w 10000"/>
                  <a:gd name="connsiteY1055" fmla="*/ 4757 h 10000"/>
                  <a:gd name="connsiteX1056" fmla="*/ 7047 w 10000"/>
                  <a:gd name="connsiteY1056" fmla="*/ 4744 h 10000"/>
                  <a:gd name="connsiteX1057" fmla="*/ 7022 w 10000"/>
                  <a:gd name="connsiteY1057" fmla="*/ 4725 h 10000"/>
                  <a:gd name="connsiteX1058" fmla="*/ 7000 w 10000"/>
                  <a:gd name="connsiteY1058" fmla="*/ 4715 h 10000"/>
                  <a:gd name="connsiteX1059" fmla="*/ 6975 w 10000"/>
                  <a:gd name="connsiteY1059" fmla="*/ 4709 h 10000"/>
                  <a:gd name="connsiteX1060" fmla="*/ 6945 w 10000"/>
                  <a:gd name="connsiteY1060" fmla="*/ 4696 h 10000"/>
                  <a:gd name="connsiteX1061" fmla="*/ 6953 w 10000"/>
                  <a:gd name="connsiteY1061" fmla="*/ 4679 h 10000"/>
                  <a:gd name="connsiteX1062" fmla="*/ 6961 w 10000"/>
                  <a:gd name="connsiteY1062" fmla="*/ 4660 h 10000"/>
                  <a:gd name="connsiteX1063" fmla="*/ 6983 w 10000"/>
                  <a:gd name="connsiteY1063" fmla="*/ 4644 h 10000"/>
                  <a:gd name="connsiteX1064" fmla="*/ 7014 w 10000"/>
                  <a:gd name="connsiteY1064" fmla="*/ 4634 h 10000"/>
                  <a:gd name="connsiteX1065" fmla="*/ 7025 w 10000"/>
                  <a:gd name="connsiteY1065" fmla="*/ 4615 h 10000"/>
                  <a:gd name="connsiteX1066" fmla="*/ 7047 w 10000"/>
                  <a:gd name="connsiteY1066" fmla="*/ 4582 h 10000"/>
                  <a:gd name="connsiteX1067" fmla="*/ 7069 w 10000"/>
                  <a:gd name="connsiteY1067" fmla="*/ 4563 h 10000"/>
                  <a:gd name="connsiteX1068" fmla="*/ 7078 w 10000"/>
                  <a:gd name="connsiteY1068" fmla="*/ 4553 h 10000"/>
                  <a:gd name="connsiteX1069" fmla="*/ 7097 w 10000"/>
                  <a:gd name="connsiteY1069" fmla="*/ 4527 h 10000"/>
                  <a:gd name="connsiteX1070" fmla="*/ 7122 w 10000"/>
                  <a:gd name="connsiteY1070" fmla="*/ 4517 h 10000"/>
                  <a:gd name="connsiteX1071" fmla="*/ 7139 w 10000"/>
                  <a:gd name="connsiteY1071" fmla="*/ 4488 h 10000"/>
                  <a:gd name="connsiteX1072" fmla="*/ 7147 w 10000"/>
                  <a:gd name="connsiteY1072" fmla="*/ 4459 h 10000"/>
                  <a:gd name="connsiteX1073" fmla="*/ 7161 w 10000"/>
                  <a:gd name="connsiteY1073" fmla="*/ 4440 h 10000"/>
                  <a:gd name="connsiteX1074" fmla="*/ 7177 w 10000"/>
                  <a:gd name="connsiteY1074" fmla="*/ 4430 h 10000"/>
                  <a:gd name="connsiteX1075" fmla="*/ 7202 w 10000"/>
                  <a:gd name="connsiteY1075" fmla="*/ 4407 h 10000"/>
                  <a:gd name="connsiteX1076" fmla="*/ 7224 w 10000"/>
                  <a:gd name="connsiteY1076" fmla="*/ 4417 h 10000"/>
                  <a:gd name="connsiteX1077" fmla="*/ 7241 w 10000"/>
                  <a:gd name="connsiteY1077" fmla="*/ 4404 h 10000"/>
                  <a:gd name="connsiteX1078" fmla="*/ 7263 w 10000"/>
                  <a:gd name="connsiteY1078" fmla="*/ 4398 h 10000"/>
                  <a:gd name="connsiteX1079" fmla="*/ 7283 w 10000"/>
                  <a:gd name="connsiteY1079" fmla="*/ 4424 h 10000"/>
                  <a:gd name="connsiteX1080" fmla="*/ 7305 w 10000"/>
                  <a:gd name="connsiteY1080" fmla="*/ 4433 h 10000"/>
                  <a:gd name="connsiteX1081" fmla="*/ 7332 w 10000"/>
                  <a:gd name="connsiteY1081" fmla="*/ 4443 h 10000"/>
                  <a:gd name="connsiteX1082" fmla="*/ 7380 w 10000"/>
                  <a:gd name="connsiteY1082" fmla="*/ 4398 h 10000"/>
                  <a:gd name="connsiteX1083" fmla="*/ 7404 w 10000"/>
                  <a:gd name="connsiteY1083" fmla="*/ 4378 h 10000"/>
                  <a:gd name="connsiteX1084" fmla="*/ 7418 w 10000"/>
                  <a:gd name="connsiteY1084" fmla="*/ 4369 h 10000"/>
                  <a:gd name="connsiteX1085" fmla="*/ 7443 w 10000"/>
                  <a:gd name="connsiteY1085" fmla="*/ 4356 h 10000"/>
                  <a:gd name="connsiteX1086" fmla="*/ 7460 w 10000"/>
                  <a:gd name="connsiteY1086" fmla="*/ 4385 h 10000"/>
                  <a:gd name="connsiteX1087" fmla="*/ 7460 w 10000"/>
                  <a:gd name="connsiteY1087" fmla="*/ 4404 h 10000"/>
                  <a:gd name="connsiteX1088" fmla="*/ 7499 w 10000"/>
                  <a:gd name="connsiteY1088" fmla="*/ 4417 h 10000"/>
                  <a:gd name="connsiteX1089" fmla="*/ 7515 w 10000"/>
                  <a:gd name="connsiteY1089" fmla="*/ 4414 h 10000"/>
                  <a:gd name="connsiteX1090" fmla="*/ 7565 w 10000"/>
                  <a:gd name="connsiteY1090" fmla="*/ 4385 h 10000"/>
                  <a:gd name="connsiteX1091" fmla="*/ 7579 w 10000"/>
                  <a:gd name="connsiteY1091" fmla="*/ 4346 h 10000"/>
                  <a:gd name="connsiteX1092" fmla="*/ 7582 w 10000"/>
                  <a:gd name="connsiteY1092" fmla="*/ 4317 h 10000"/>
                  <a:gd name="connsiteX1093" fmla="*/ 7590 w 10000"/>
                  <a:gd name="connsiteY1093" fmla="*/ 4301 h 10000"/>
                  <a:gd name="connsiteX1094" fmla="*/ 7612 w 10000"/>
                  <a:gd name="connsiteY1094" fmla="*/ 4271 h 10000"/>
                  <a:gd name="connsiteX1095" fmla="*/ 7623 w 10000"/>
                  <a:gd name="connsiteY1095" fmla="*/ 4262 h 10000"/>
                  <a:gd name="connsiteX1096" fmla="*/ 7634 w 10000"/>
                  <a:gd name="connsiteY1096" fmla="*/ 4245 h 10000"/>
                  <a:gd name="connsiteX1097" fmla="*/ 7645 w 10000"/>
                  <a:gd name="connsiteY1097" fmla="*/ 4265 h 10000"/>
                  <a:gd name="connsiteX1098" fmla="*/ 7670 w 10000"/>
                  <a:gd name="connsiteY1098" fmla="*/ 4284 h 10000"/>
                  <a:gd name="connsiteX1099" fmla="*/ 7701 w 10000"/>
                  <a:gd name="connsiteY1099" fmla="*/ 4275 h 10000"/>
                  <a:gd name="connsiteX1100" fmla="*/ 7717 w 10000"/>
                  <a:gd name="connsiteY1100" fmla="*/ 4275 h 10000"/>
                  <a:gd name="connsiteX1101" fmla="*/ 7740 w 10000"/>
                  <a:gd name="connsiteY1101" fmla="*/ 4284 h 10000"/>
                  <a:gd name="connsiteX1102" fmla="*/ 7767 w 10000"/>
                  <a:gd name="connsiteY1102" fmla="*/ 4284 h 10000"/>
                  <a:gd name="connsiteX1103" fmla="*/ 7895 w 10000"/>
                  <a:gd name="connsiteY1103" fmla="*/ 4207 h 10000"/>
                  <a:gd name="connsiteX1104" fmla="*/ 7895 w 10000"/>
                  <a:gd name="connsiteY1104" fmla="*/ 4187 h 10000"/>
                  <a:gd name="connsiteX1105" fmla="*/ 7895 w 10000"/>
                  <a:gd name="connsiteY1105" fmla="*/ 4171 h 10000"/>
                  <a:gd name="connsiteX1106" fmla="*/ 7903 w 10000"/>
                  <a:gd name="connsiteY1106" fmla="*/ 4148 h 10000"/>
                  <a:gd name="connsiteX1107" fmla="*/ 7917 w 10000"/>
                  <a:gd name="connsiteY1107" fmla="*/ 4158 h 10000"/>
                  <a:gd name="connsiteX1108" fmla="*/ 7967 w 10000"/>
                  <a:gd name="connsiteY1108" fmla="*/ 4203 h 10000"/>
                  <a:gd name="connsiteX1109" fmla="*/ 7994 w 10000"/>
                  <a:gd name="connsiteY1109" fmla="*/ 4203 h 10000"/>
                  <a:gd name="connsiteX1110" fmla="*/ 8064 w 10000"/>
                  <a:gd name="connsiteY1110" fmla="*/ 4242 h 10000"/>
                  <a:gd name="connsiteX1111" fmla="*/ 8083 w 10000"/>
                  <a:gd name="connsiteY1111" fmla="*/ 4245 h 10000"/>
                  <a:gd name="connsiteX1112" fmla="*/ 8105 w 10000"/>
                  <a:gd name="connsiteY1112" fmla="*/ 4226 h 10000"/>
                  <a:gd name="connsiteX1113" fmla="*/ 8136 w 10000"/>
                  <a:gd name="connsiteY1113" fmla="*/ 4187 h 10000"/>
                  <a:gd name="connsiteX1114" fmla="*/ 8161 w 10000"/>
                  <a:gd name="connsiteY1114" fmla="*/ 4168 h 10000"/>
                  <a:gd name="connsiteX1115" fmla="*/ 8172 w 10000"/>
                  <a:gd name="connsiteY1115" fmla="*/ 4161 h 10000"/>
                  <a:gd name="connsiteX1116" fmla="*/ 8208 w 10000"/>
                  <a:gd name="connsiteY1116" fmla="*/ 4168 h 10000"/>
                  <a:gd name="connsiteX1117" fmla="*/ 8235 w 10000"/>
                  <a:gd name="connsiteY1117" fmla="*/ 4168 h 10000"/>
                  <a:gd name="connsiteX1118" fmla="*/ 8258 w 10000"/>
                  <a:gd name="connsiteY1118" fmla="*/ 4152 h 10000"/>
                  <a:gd name="connsiteX1119" fmla="*/ 8283 w 10000"/>
                  <a:gd name="connsiteY1119" fmla="*/ 4152 h 10000"/>
                  <a:gd name="connsiteX1120" fmla="*/ 8299 w 10000"/>
                  <a:gd name="connsiteY1120" fmla="*/ 4132 h 10000"/>
                  <a:gd name="connsiteX1121" fmla="*/ 8316 w 10000"/>
                  <a:gd name="connsiteY1121" fmla="*/ 4113 h 10000"/>
                  <a:gd name="connsiteX1122" fmla="*/ 8330 w 10000"/>
                  <a:gd name="connsiteY1122" fmla="*/ 4084 h 10000"/>
                  <a:gd name="connsiteX1123" fmla="*/ 8341 w 10000"/>
                  <a:gd name="connsiteY1123" fmla="*/ 4058 h 10000"/>
                  <a:gd name="connsiteX1124" fmla="*/ 8349 w 10000"/>
                  <a:gd name="connsiteY1124" fmla="*/ 4064 h 10000"/>
                  <a:gd name="connsiteX1125" fmla="*/ 8366 w 10000"/>
                  <a:gd name="connsiteY1125" fmla="*/ 4067 h 10000"/>
                  <a:gd name="connsiteX1126" fmla="*/ 8374 w 10000"/>
                  <a:gd name="connsiteY1126" fmla="*/ 4084 h 10000"/>
                  <a:gd name="connsiteX1127" fmla="*/ 8402 w 10000"/>
                  <a:gd name="connsiteY1127" fmla="*/ 4054 h 10000"/>
                  <a:gd name="connsiteX1128" fmla="*/ 8427 w 10000"/>
                  <a:gd name="connsiteY1128" fmla="*/ 4028 h 10000"/>
                  <a:gd name="connsiteX1129" fmla="*/ 8438 w 10000"/>
                  <a:gd name="connsiteY1129" fmla="*/ 4025 h 10000"/>
                  <a:gd name="connsiteX1130" fmla="*/ 8468 w 10000"/>
                  <a:gd name="connsiteY1130" fmla="*/ 4006 h 10000"/>
                  <a:gd name="connsiteX1131" fmla="*/ 8485 w 10000"/>
                  <a:gd name="connsiteY1131" fmla="*/ 3999 h 10000"/>
                  <a:gd name="connsiteX1132" fmla="*/ 8493 w 10000"/>
                  <a:gd name="connsiteY1132" fmla="*/ 4025 h 10000"/>
                  <a:gd name="connsiteX1133" fmla="*/ 8515 w 10000"/>
                  <a:gd name="connsiteY1133" fmla="*/ 4028 h 10000"/>
                  <a:gd name="connsiteX1134" fmla="*/ 8543 w 10000"/>
                  <a:gd name="connsiteY1134" fmla="*/ 4009 h 10000"/>
                  <a:gd name="connsiteX1135" fmla="*/ 8551 w 10000"/>
                  <a:gd name="connsiteY1135" fmla="*/ 3990 h 10000"/>
                  <a:gd name="connsiteX1136" fmla="*/ 8582 w 10000"/>
                  <a:gd name="connsiteY1136" fmla="*/ 3977 h 10000"/>
                  <a:gd name="connsiteX1137" fmla="*/ 8596 w 10000"/>
                  <a:gd name="connsiteY1137" fmla="*/ 3977 h 10000"/>
                  <a:gd name="connsiteX1138" fmla="*/ 8607 w 10000"/>
                  <a:gd name="connsiteY1138" fmla="*/ 3980 h 10000"/>
                  <a:gd name="connsiteX1139" fmla="*/ 8645 w 10000"/>
                  <a:gd name="connsiteY1139" fmla="*/ 3970 h 10000"/>
                  <a:gd name="connsiteX1140" fmla="*/ 8654 w 10000"/>
                  <a:gd name="connsiteY1140" fmla="*/ 3951 h 10000"/>
                  <a:gd name="connsiteX1141" fmla="*/ 8670 w 10000"/>
                  <a:gd name="connsiteY1141" fmla="*/ 3935 h 10000"/>
                  <a:gd name="connsiteX1142" fmla="*/ 8695 w 10000"/>
                  <a:gd name="connsiteY1142" fmla="*/ 3935 h 10000"/>
                  <a:gd name="connsiteX1143" fmla="*/ 8704 w 10000"/>
                  <a:gd name="connsiteY1143" fmla="*/ 3951 h 10000"/>
                  <a:gd name="connsiteX1144" fmla="*/ 8717 w 10000"/>
                  <a:gd name="connsiteY1144" fmla="*/ 3964 h 10000"/>
                  <a:gd name="connsiteX1145" fmla="*/ 8751 w 10000"/>
                  <a:gd name="connsiteY1145" fmla="*/ 3951 h 10000"/>
                  <a:gd name="connsiteX1146" fmla="*/ 8776 w 10000"/>
                  <a:gd name="connsiteY1146" fmla="*/ 3935 h 10000"/>
                  <a:gd name="connsiteX1147" fmla="*/ 8798 w 10000"/>
                  <a:gd name="connsiteY1147" fmla="*/ 3925 h 10000"/>
                  <a:gd name="connsiteX1148" fmla="*/ 8806 w 10000"/>
                  <a:gd name="connsiteY1148" fmla="*/ 3892 h 10000"/>
                  <a:gd name="connsiteX1149" fmla="*/ 8814 w 10000"/>
                  <a:gd name="connsiteY1149" fmla="*/ 3876 h 10000"/>
                  <a:gd name="connsiteX1150" fmla="*/ 8839 w 10000"/>
                  <a:gd name="connsiteY1150" fmla="*/ 3873 h 10000"/>
                  <a:gd name="connsiteX1151" fmla="*/ 8842 w 10000"/>
                  <a:gd name="connsiteY1151" fmla="*/ 3876 h 10000"/>
                  <a:gd name="connsiteX1152" fmla="*/ 8856 w 10000"/>
                  <a:gd name="connsiteY1152" fmla="*/ 3863 h 10000"/>
                  <a:gd name="connsiteX1153" fmla="*/ 8856 w 10000"/>
                  <a:gd name="connsiteY1153" fmla="*/ 3841 h 10000"/>
                  <a:gd name="connsiteX1154" fmla="*/ 8870 w 10000"/>
                  <a:gd name="connsiteY1154" fmla="*/ 3821 h 10000"/>
                  <a:gd name="connsiteX1155" fmla="*/ 8903 w 10000"/>
                  <a:gd name="connsiteY1155" fmla="*/ 3802 h 10000"/>
                  <a:gd name="connsiteX1156" fmla="*/ 8914 w 10000"/>
                  <a:gd name="connsiteY1156" fmla="*/ 3782 h 10000"/>
                  <a:gd name="connsiteX1157" fmla="*/ 8939 w 10000"/>
                  <a:gd name="connsiteY1157" fmla="*/ 3782 h 10000"/>
                  <a:gd name="connsiteX1158" fmla="*/ 8961 w 10000"/>
                  <a:gd name="connsiteY1158" fmla="*/ 3779 h 10000"/>
                  <a:gd name="connsiteX1159" fmla="*/ 8983 w 10000"/>
                  <a:gd name="connsiteY1159" fmla="*/ 3760 h 10000"/>
                  <a:gd name="connsiteX1160" fmla="*/ 9003 w 10000"/>
                  <a:gd name="connsiteY1160" fmla="*/ 3763 h 10000"/>
                  <a:gd name="connsiteX1161" fmla="*/ 9019 w 10000"/>
                  <a:gd name="connsiteY1161" fmla="*/ 3779 h 10000"/>
                  <a:gd name="connsiteX1162" fmla="*/ 9050 w 10000"/>
                  <a:gd name="connsiteY1162" fmla="*/ 3812 h 10000"/>
                  <a:gd name="connsiteX1163" fmla="*/ 9080 w 10000"/>
                  <a:gd name="connsiteY1163" fmla="*/ 3831 h 10000"/>
                  <a:gd name="connsiteX1164" fmla="*/ 9097 w 10000"/>
                  <a:gd name="connsiteY1164" fmla="*/ 3867 h 10000"/>
                  <a:gd name="connsiteX1165" fmla="*/ 9114 w 10000"/>
                  <a:gd name="connsiteY1165" fmla="*/ 3902 h 10000"/>
                  <a:gd name="connsiteX1166" fmla="*/ 9122 w 10000"/>
                  <a:gd name="connsiteY1166" fmla="*/ 3935 h 10000"/>
                  <a:gd name="connsiteX1167" fmla="*/ 9125 w 10000"/>
                  <a:gd name="connsiteY1167" fmla="*/ 3964 h 10000"/>
                  <a:gd name="connsiteX1168" fmla="*/ 9130 w 10000"/>
                  <a:gd name="connsiteY1168" fmla="*/ 3999 h 10000"/>
                  <a:gd name="connsiteX1169" fmla="*/ 9130 w 10000"/>
                  <a:gd name="connsiteY1169" fmla="*/ 4054 h 10000"/>
                  <a:gd name="connsiteX1170" fmla="*/ 9155 w 10000"/>
                  <a:gd name="connsiteY1170" fmla="*/ 4093 h 10000"/>
                  <a:gd name="connsiteX1171" fmla="*/ 9169 w 10000"/>
                  <a:gd name="connsiteY1171" fmla="*/ 4090 h 10000"/>
                  <a:gd name="connsiteX1172" fmla="*/ 9211 w 10000"/>
                  <a:gd name="connsiteY1172" fmla="*/ 4077 h 10000"/>
                  <a:gd name="connsiteX1173" fmla="*/ 9244 w 10000"/>
                  <a:gd name="connsiteY1173" fmla="*/ 4077 h 10000"/>
                  <a:gd name="connsiteX1174" fmla="*/ 9252 w 10000"/>
                  <a:gd name="connsiteY1174" fmla="*/ 4103 h 10000"/>
                  <a:gd name="connsiteX1175" fmla="*/ 9258 w 10000"/>
                  <a:gd name="connsiteY1175" fmla="*/ 4148 h 10000"/>
                  <a:gd name="connsiteX1176" fmla="*/ 9269 w 10000"/>
                  <a:gd name="connsiteY1176" fmla="*/ 4158 h 10000"/>
                  <a:gd name="connsiteX1177" fmla="*/ 9294 w 10000"/>
                  <a:gd name="connsiteY1177" fmla="*/ 4158 h 10000"/>
                  <a:gd name="connsiteX1178" fmla="*/ 9319 w 10000"/>
                  <a:gd name="connsiteY1178" fmla="*/ 4168 h 10000"/>
                  <a:gd name="connsiteX1179" fmla="*/ 9346 w 10000"/>
                  <a:gd name="connsiteY1179" fmla="*/ 4190 h 10000"/>
                  <a:gd name="connsiteX1180" fmla="*/ 9357 w 10000"/>
                  <a:gd name="connsiteY1180" fmla="*/ 4168 h 10000"/>
                  <a:gd name="connsiteX1181" fmla="*/ 9371 w 10000"/>
                  <a:gd name="connsiteY1181" fmla="*/ 4132 h 10000"/>
                  <a:gd name="connsiteX1182" fmla="*/ 9391 w 10000"/>
                  <a:gd name="connsiteY1182" fmla="*/ 4113 h 10000"/>
                  <a:gd name="connsiteX1183" fmla="*/ 9407 w 10000"/>
                  <a:gd name="connsiteY1183" fmla="*/ 4103 h 10000"/>
                  <a:gd name="connsiteX1184" fmla="*/ 9435 w 10000"/>
                  <a:gd name="connsiteY1184" fmla="*/ 4100 h 10000"/>
                  <a:gd name="connsiteX1185" fmla="*/ 9460 w 10000"/>
                  <a:gd name="connsiteY1185" fmla="*/ 4084 h 10000"/>
                  <a:gd name="connsiteX1186" fmla="*/ 9485 w 10000"/>
                  <a:gd name="connsiteY1186" fmla="*/ 4067 h 10000"/>
                  <a:gd name="connsiteX1187" fmla="*/ 9496 w 10000"/>
                  <a:gd name="connsiteY1187" fmla="*/ 4054 h 10000"/>
                  <a:gd name="connsiteX1188" fmla="*/ 9526 w 10000"/>
                  <a:gd name="connsiteY1188" fmla="*/ 4048 h 10000"/>
                  <a:gd name="connsiteX1189" fmla="*/ 9557 w 10000"/>
                  <a:gd name="connsiteY1189" fmla="*/ 4038 h 10000"/>
                  <a:gd name="connsiteX1190" fmla="*/ 9584 w 10000"/>
                  <a:gd name="connsiteY1190" fmla="*/ 4019 h 10000"/>
                  <a:gd name="connsiteX1191" fmla="*/ 9623 w 10000"/>
                  <a:gd name="connsiteY1191" fmla="*/ 4016 h 10000"/>
                  <a:gd name="connsiteX1192" fmla="*/ 9648 w 10000"/>
                  <a:gd name="connsiteY1192" fmla="*/ 4009 h 10000"/>
                  <a:gd name="connsiteX1193" fmla="*/ 9673 w 10000"/>
                  <a:gd name="connsiteY1193" fmla="*/ 4019 h 10000"/>
                  <a:gd name="connsiteX1194" fmla="*/ 9712 w 10000"/>
                  <a:gd name="connsiteY1194" fmla="*/ 4038 h 10000"/>
                  <a:gd name="connsiteX1195" fmla="*/ 9742 w 10000"/>
                  <a:gd name="connsiteY1195" fmla="*/ 4074 h 10000"/>
                  <a:gd name="connsiteX1196" fmla="*/ 9776 w 10000"/>
                  <a:gd name="connsiteY1196" fmla="*/ 4093 h 10000"/>
                  <a:gd name="connsiteX1197" fmla="*/ 9814 w 10000"/>
                  <a:gd name="connsiteY1197" fmla="*/ 4109 h 10000"/>
                  <a:gd name="connsiteX1198" fmla="*/ 9859 w 10000"/>
                  <a:gd name="connsiteY1198" fmla="*/ 4119 h 10000"/>
                  <a:gd name="connsiteX1199" fmla="*/ 9898 w 10000"/>
                  <a:gd name="connsiteY1199" fmla="*/ 4122 h 10000"/>
                  <a:gd name="connsiteX1200" fmla="*/ 9931 w 10000"/>
                  <a:gd name="connsiteY1200" fmla="*/ 4109 h 10000"/>
                  <a:gd name="connsiteX1201" fmla="*/ 9956 w 10000"/>
                  <a:gd name="connsiteY1201" fmla="*/ 4100 h 10000"/>
                  <a:gd name="connsiteX1202" fmla="*/ 9981 w 10000"/>
                  <a:gd name="connsiteY1202" fmla="*/ 4067 h 10000"/>
                  <a:gd name="connsiteX1203" fmla="*/ 9994 w 10000"/>
                  <a:gd name="connsiteY1203" fmla="*/ 4035 h 10000"/>
                  <a:gd name="connsiteX1204" fmla="*/ 10000 w 10000"/>
                  <a:gd name="connsiteY1204" fmla="*/ 3996 h 10000"/>
                  <a:gd name="connsiteX1205" fmla="*/ 9994 w 10000"/>
                  <a:gd name="connsiteY1205" fmla="*/ 3941 h 10000"/>
                  <a:gd name="connsiteX1206" fmla="*/ 9986 w 10000"/>
                  <a:gd name="connsiteY1206" fmla="*/ 3905 h 10000"/>
                  <a:gd name="connsiteX1207" fmla="*/ 9981 w 10000"/>
                  <a:gd name="connsiteY1207" fmla="*/ 3857 h 10000"/>
                  <a:gd name="connsiteX1208" fmla="*/ 9989 w 10000"/>
                  <a:gd name="connsiteY1208" fmla="*/ 3837 h 10000"/>
                  <a:gd name="connsiteX1209" fmla="*/ 9989 w 10000"/>
                  <a:gd name="connsiteY1209" fmla="*/ 3812 h 10000"/>
                  <a:gd name="connsiteX1210" fmla="*/ 9981 w 10000"/>
                  <a:gd name="connsiteY1210" fmla="*/ 3792 h 10000"/>
                  <a:gd name="connsiteX1211" fmla="*/ 9970 w 10000"/>
                  <a:gd name="connsiteY1211" fmla="*/ 3763 h 10000"/>
                  <a:gd name="connsiteX1212" fmla="*/ 9945 w 10000"/>
                  <a:gd name="connsiteY1212" fmla="*/ 3705 h 10000"/>
                  <a:gd name="connsiteX1213" fmla="*/ 9931 w 10000"/>
                  <a:gd name="connsiteY1213" fmla="*/ 3659 h 10000"/>
                  <a:gd name="connsiteX1214" fmla="*/ 9903 w 10000"/>
                  <a:gd name="connsiteY1214" fmla="*/ 3640 h 10000"/>
                  <a:gd name="connsiteX1215" fmla="*/ 9881 w 10000"/>
                  <a:gd name="connsiteY1215" fmla="*/ 3620 h 10000"/>
                  <a:gd name="connsiteX1216" fmla="*/ 9856 w 10000"/>
                  <a:gd name="connsiteY1216" fmla="*/ 3595 h 10000"/>
                  <a:gd name="connsiteX1217" fmla="*/ 9817 w 10000"/>
                  <a:gd name="connsiteY1217" fmla="*/ 3562 h 10000"/>
                  <a:gd name="connsiteX1218" fmla="*/ 9795 w 10000"/>
                  <a:gd name="connsiteY1218" fmla="*/ 3546 h 10000"/>
                  <a:gd name="connsiteX1219" fmla="*/ 9778 w 10000"/>
                  <a:gd name="connsiteY1219" fmla="*/ 3527 h 10000"/>
                  <a:gd name="connsiteX1220" fmla="*/ 9745 w 10000"/>
                  <a:gd name="connsiteY1220" fmla="*/ 3501 h 10000"/>
                  <a:gd name="connsiteX1221" fmla="*/ 9726 w 10000"/>
                  <a:gd name="connsiteY1221" fmla="*/ 3488 h 10000"/>
                  <a:gd name="connsiteX1222" fmla="*/ 9704 w 10000"/>
                  <a:gd name="connsiteY1222" fmla="*/ 3472 h 10000"/>
                  <a:gd name="connsiteX1223" fmla="*/ 9695 w 10000"/>
                  <a:gd name="connsiteY1223" fmla="*/ 3468 h 10000"/>
                  <a:gd name="connsiteX1224" fmla="*/ 9690 w 10000"/>
                  <a:gd name="connsiteY1224" fmla="*/ 3459 h 10000"/>
                  <a:gd name="connsiteX1225" fmla="*/ 9673 w 10000"/>
                  <a:gd name="connsiteY1225" fmla="*/ 3449 h 10000"/>
                  <a:gd name="connsiteX1226" fmla="*/ 9665 w 10000"/>
                  <a:gd name="connsiteY1226" fmla="*/ 3442 h 10000"/>
                  <a:gd name="connsiteX1227" fmla="*/ 9654 w 10000"/>
                  <a:gd name="connsiteY1227" fmla="*/ 3449 h 10000"/>
                  <a:gd name="connsiteX1228" fmla="*/ 9521 w 10000"/>
                  <a:gd name="connsiteY1228" fmla="*/ 3394 h 10000"/>
                  <a:gd name="connsiteX1229" fmla="*/ 9510 w 10000"/>
                  <a:gd name="connsiteY1229" fmla="*/ 3368 h 10000"/>
                  <a:gd name="connsiteX1230" fmla="*/ 9496 w 10000"/>
                  <a:gd name="connsiteY1230" fmla="*/ 3287 h 10000"/>
                  <a:gd name="connsiteX1231" fmla="*/ 9488 w 10000"/>
                  <a:gd name="connsiteY1231" fmla="*/ 3216 h 10000"/>
                  <a:gd name="connsiteX1232" fmla="*/ 9493 w 10000"/>
                  <a:gd name="connsiteY1232" fmla="*/ 3174 h 10000"/>
                  <a:gd name="connsiteX1233" fmla="*/ 9501 w 10000"/>
                  <a:gd name="connsiteY1233" fmla="*/ 3128 h 10000"/>
                  <a:gd name="connsiteX1234" fmla="*/ 9488 w 10000"/>
                  <a:gd name="connsiteY1234" fmla="*/ 3025 h 10000"/>
                  <a:gd name="connsiteX1235" fmla="*/ 9446 w 10000"/>
                  <a:gd name="connsiteY1235" fmla="*/ 2931 h 10000"/>
                  <a:gd name="connsiteX1236" fmla="*/ 9382 w 10000"/>
                  <a:gd name="connsiteY1236" fmla="*/ 2837 h 10000"/>
                  <a:gd name="connsiteX1237" fmla="*/ 9316 w 10000"/>
                  <a:gd name="connsiteY1237" fmla="*/ 2753 h 10000"/>
                  <a:gd name="connsiteX1238" fmla="*/ 9294 w 10000"/>
                  <a:gd name="connsiteY1238" fmla="*/ 2655 h 10000"/>
                  <a:gd name="connsiteX1239" fmla="*/ 9213 w 10000"/>
                  <a:gd name="connsiteY1239" fmla="*/ 2328 h 10000"/>
                  <a:gd name="connsiteX1240" fmla="*/ 9172 w 10000"/>
                  <a:gd name="connsiteY1240" fmla="*/ 2286 h 10000"/>
                  <a:gd name="connsiteX1241" fmla="*/ 9019 w 10000"/>
                  <a:gd name="connsiteY1241" fmla="*/ 2082 h 10000"/>
                  <a:gd name="connsiteX1242" fmla="*/ 8906 w 10000"/>
                  <a:gd name="connsiteY1242" fmla="*/ 1946 h 10000"/>
                  <a:gd name="connsiteX1243" fmla="*/ 8801 w 10000"/>
                  <a:gd name="connsiteY1243" fmla="*/ 1778 h 10000"/>
                  <a:gd name="connsiteX1244" fmla="*/ 8806 w 10000"/>
                  <a:gd name="connsiteY1244" fmla="*/ 1713 h 10000"/>
                  <a:gd name="connsiteX1245" fmla="*/ 8809 w 10000"/>
                  <a:gd name="connsiteY1245" fmla="*/ 1703 h 10000"/>
                  <a:gd name="connsiteX1246" fmla="*/ 8817 w 10000"/>
                  <a:gd name="connsiteY1246" fmla="*/ 1713 h 10000"/>
                  <a:gd name="connsiteX1247" fmla="*/ 8834 w 10000"/>
                  <a:gd name="connsiteY1247" fmla="*/ 1729 h 10000"/>
                  <a:gd name="connsiteX1248" fmla="*/ 8839 w 10000"/>
                  <a:gd name="connsiteY1248" fmla="*/ 1729 h 10000"/>
                  <a:gd name="connsiteX1249" fmla="*/ 8848 w 10000"/>
                  <a:gd name="connsiteY1249" fmla="*/ 1723 h 10000"/>
                  <a:gd name="connsiteX1250" fmla="*/ 8850 w 10000"/>
                  <a:gd name="connsiteY1250" fmla="*/ 1703 h 10000"/>
                  <a:gd name="connsiteX1251" fmla="*/ 8850 w 10000"/>
                  <a:gd name="connsiteY1251" fmla="*/ 1684 h 10000"/>
                  <a:gd name="connsiteX1252" fmla="*/ 8850 w 10000"/>
                  <a:gd name="connsiteY1252" fmla="*/ 1648 h 10000"/>
                  <a:gd name="connsiteX1253" fmla="*/ 8881 w 10000"/>
                  <a:gd name="connsiteY1253" fmla="*/ 1571 h 10000"/>
                  <a:gd name="connsiteX1254" fmla="*/ 8895 w 10000"/>
                  <a:gd name="connsiteY1254" fmla="*/ 1541 h 10000"/>
                  <a:gd name="connsiteX1255" fmla="*/ 8895 w 10000"/>
                  <a:gd name="connsiteY1255" fmla="*/ 1525 h 10000"/>
                  <a:gd name="connsiteX1256" fmla="*/ 8881 w 10000"/>
                  <a:gd name="connsiteY1256" fmla="*/ 1516 h 10000"/>
                  <a:gd name="connsiteX1257" fmla="*/ 8864 w 10000"/>
                  <a:gd name="connsiteY1257" fmla="*/ 1522 h 10000"/>
                  <a:gd name="connsiteX1258" fmla="*/ 8850 w 10000"/>
                  <a:gd name="connsiteY1258" fmla="*/ 1535 h 10000"/>
                  <a:gd name="connsiteX1259" fmla="*/ 8834 w 10000"/>
                  <a:gd name="connsiteY1259" fmla="*/ 1571 h 10000"/>
                  <a:gd name="connsiteX1260" fmla="*/ 8825 w 10000"/>
                  <a:gd name="connsiteY1260" fmla="*/ 1587 h 10000"/>
                  <a:gd name="connsiteX1261" fmla="*/ 8776 w 10000"/>
                  <a:gd name="connsiteY1261" fmla="*/ 1571 h 10000"/>
                  <a:gd name="connsiteX1262" fmla="*/ 8745 w 10000"/>
                  <a:gd name="connsiteY1262" fmla="*/ 1580 h 10000"/>
                  <a:gd name="connsiteX1263" fmla="*/ 8720 w 10000"/>
                  <a:gd name="connsiteY1263" fmla="*/ 1587 h 10000"/>
                  <a:gd name="connsiteX1264" fmla="*/ 8709 w 10000"/>
                  <a:gd name="connsiteY1264" fmla="*/ 1609 h 10000"/>
                  <a:gd name="connsiteX1265" fmla="*/ 8693 w 10000"/>
                  <a:gd name="connsiteY1265" fmla="*/ 1616 h 10000"/>
                  <a:gd name="connsiteX1266" fmla="*/ 8684 w 10000"/>
                  <a:gd name="connsiteY1266" fmla="*/ 1639 h 10000"/>
                  <a:gd name="connsiteX1267" fmla="*/ 8684 w 10000"/>
                  <a:gd name="connsiteY1267" fmla="*/ 1658 h 10000"/>
                  <a:gd name="connsiteX1268" fmla="*/ 8665 w 10000"/>
                  <a:gd name="connsiteY1268" fmla="*/ 1655 h 10000"/>
                  <a:gd name="connsiteX1269" fmla="*/ 8665 w 10000"/>
                  <a:gd name="connsiteY1269" fmla="*/ 1645 h 10000"/>
                  <a:gd name="connsiteX1270" fmla="*/ 8665 w 10000"/>
                  <a:gd name="connsiteY1270" fmla="*/ 1626 h 10000"/>
                  <a:gd name="connsiteX1271" fmla="*/ 8676 w 10000"/>
                  <a:gd name="connsiteY1271" fmla="*/ 1609 h 10000"/>
                  <a:gd name="connsiteX1272" fmla="*/ 8679 w 10000"/>
                  <a:gd name="connsiteY1272" fmla="*/ 1597 h 10000"/>
                  <a:gd name="connsiteX1273" fmla="*/ 8687 w 10000"/>
                  <a:gd name="connsiteY1273" fmla="*/ 1577 h 10000"/>
                  <a:gd name="connsiteX1274" fmla="*/ 8695 w 10000"/>
                  <a:gd name="connsiteY1274" fmla="*/ 1554 h 10000"/>
                  <a:gd name="connsiteX1275" fmla="*/ 8709 w 10000"/>
                  <a:gd name="connsiteY1275" fmla="*/ 1532 h 10000"/>
                  <a:gd name="connsiteX1276" fmla="*/ 8704 w 10000"/>
                  <a:gd name="connsiteY1276" fmla="*/ 1512 h 10000"/>
                  <a:gd name="connsiteX1277" fmla="*/ 8695 w 10000"/>
                  <a:gd name="connsiteY1277" fmla="*/ 1503 h 10000"/>
                  <a:gd name="connsiteX1278" fmla="*/ 8684 w 10000"/>
                  <a:gd name="connsiteY1278" fmla="*/ 1503 h 10000"/>
                  <a:gd name="connsiteX1279" fmla="*/ 8670 w 10000"/>
                  <a:gd name="connsiteY1279" fmla="*/ 1525 h 10000"/>
                  <a:gd name="connsiteX1280" fmla="*/ 8665 w 10000"/>
                  <a:gd name="connsiteY1280" fmla="*/ 1545 h 10000"/>
                  <a:gd name="connsiteX1281" fmla="*/ 8654 w 10000"/>
                  <a:gd name="connsiteY1281" fmla="*/ 1567 h 10000"/>
                  <a:gd name="connsiteX1282" fmla="*/ 8648 w 10000"/>
                  <a:gd name="connsiteY1282" fmla="*/ 1587 h 10000"/>
                  <a:gd name="connsiteX1283" fmla="*/ 8640 w 10000"/>
                  <a:gd name="connsiteY1283" fmla="*/ 1629 h 10000"/>
                  <a:gd name="connsiteX1284" fmla="*/ 8620 w 10000"/>
                  <a:gd name="connsiteY1284" fmla="*/ 1635 h 10000"/>
                  <a:gd name="connsiteX1285" fmla="*/ 8612 w 10000"/>
                  <a:gd name="connsiteY1285" fmla="*/ 1635 h 10000"/>
                  <a:gd name="connsiteX1286" fmla="*/ 8604 w 10000"/>
                  <a:gd name="connsiteY1286" fmla="*/ 1626 h 10000"/>
                  <a:gd name="connsiteX1287" fmla="*/ 8596 w 10000"/>
                  <a:gd name="connsiteY1287" fmla="*/ 1616 h 10000"/>
                  <a:gd name="connsiteX1288" fmla="*/ 8596 w 10000"/>
                  <a:gd name="connsiteY1288" fmla="*/ 1580 h 10000"/>
                  <a:gd name="connsiteX1289" fmla="*/ 8587 w 10000"/>
                  <a:gd name="connsiteY1289" fmla="*/ 1545 h 10000"/>
                  <a:gd name="connsiteX1290" fmla="*/ 8565 w 10000"/>
                  <a:gd name="connsiteY1290" fmla="*/ 1516 h 10000"/>
                  <a:gd name="connsiteX1291" fmla="*/ 8543 w 10000"/>
                  <a:gd name="connsiteY1291" fmla="*/ 1512 h 10000"/>
                  <a:gd name="connsiteX1292" fmla="*/ 8518 w 10000"/>
                  <a:gd name="connsiteY1292" fmla="*/ 1532 h 10000"/>
                  <a:gd name="connsiteX1293" fmla="*/ 8476 w 10000"/>
                  <a:gd name="connsiteY1293" fmla="*/ 1567 h 10000"/>
                  <a:gd name="connsiteX1294" fmla="*/ 8454 w 10000"/>
                  <a:gd name="connsiteY1294" fmla="*/ 1551 h 10000"/>
                  <a:gd name="connsiteX1295" fmla="*/ 8402 w 10000"/>
                  <a:gd name="connsiteY1295" fmla="*/ 1493 h 10000"/>
                  <a:gd name="connsiteX1296" fmla="*/ 8371 w 10000"/>
                  <a:gd name="connsiteY1296" fmla="*/ 1428 h 10000"/>
                  <a:gd name="connsiteX1297" fmla="*/ 8072 w 10000"/>
                  <a:gd name="connsiteY1297" fmla="*/ 1422 h 10000"/>
                  <a:gd name="connsiteX1298" fmla="*/ 7823 w 10000"/>
                  <a:gd name="connsiteY1298" fmla="*/ 1279 h 10000"/>
                  <a:gd name="connsiteX1299" fmla="*/ 7587 w 10000"/>
                  <a:gd name="connsiteY1299" fmla="*/ 1133 h 10000"/>
                  <a:gd name="connsiteX1300" fmla="*/ 7526 w 10000"/>
                  <a:gd name="connsiteY1300" fmla="*/ 1098 h 10000"/>
                  <a:gd name="connsiteX1301" fmla="*/ 7346 w 10000"/>
                  <a:gd name="connsiteY1301" fmla="*/ 991 h 10000"/>
                  <a:gd name="connsiteX1302" fmla="*/ 7321 w 10000"/>
                  <a:gd name="connsiteY1302" fmla="*/ 959 h 10000"/>
                  <a:gd name="connsiteX1303" fmla="*/ 7307 w 10000"/>
                  <a:gd name="connsiteY1303" fmla="*/ 871 h 10000"/>
                  <a:gd name="connsiteX1304" fmla="*/ 7224 w 10000"/>
                  <a:gd name="connsiteY1304" fmla="*/ 816 h 10000"/>
                  <a:gd name="connsiteX1305" fmla="*/ 7147 w 10000"/>
                  <a:gd name="connsiteY1305" fmla="*/ 787 h 10000"/>
                  <a:gd name="connsiteX1306" fmla="*/ 7080 w 10000"/>
                  <a:gd name="connsiteY1306" fmla="*/ 742 h 10000"/>
                  <a:gd name="connsiteX1307" fmla="*/ 7069 w 10000"/>
                  <a:gd name="connsiteY1307" fmla="*/ 767 h 10000"/>
                  <a:gd name="connsiteX1308" fmla="*/ 7033 w 10000"/>
                  <a:gd name="connsiteY1308" fmla="*/ 787 h 10000"/>
                  <a:gd name="connsiteX1309" fmla="*/ 6820 w 10000"/>
                  <a:gd name="connsiteY1309" fmla="*/ 878 h 10000"/>
                  <a:gd name="connsiteX1310" fmla="*/ 6726 w 10000"/>
                  <a:gd name="connsiteY1310" fmla="*/ 897 h 10000"/>
                  <a:gd name="connsiteX1311" fmla="*/ 6626 w 10000"/>
                  <a:gd name="connsiteY1311" fmla="*/ 955 h 10000"/>
                  <a:gd name="connsiteX1312" fmla="*/ 6582 w 10000"/>
                  <a:gd name="connsiteY1312" fmla="*/ 946 h 10000"/>
                  <a:gd name="connsiteX1313" fmla="*/ 6571 w 10000"/>
                  <a:gd name="connsiteY1313" fmla="*/ 955 h 10000"/>
                  <a:gd name="connsiteX1314" fmla="*/ 6507 w 10000"/>
                  <a:gd name="connsiteY1314" fmla="*/ 975 h 10000"/>
                  <a:gd name="connsiteX1315" fmla="*/ 6485 w 10000"/>
                  <a:gd name="connsiteY1315" fmla="*/ 975 h 10000"/>
                  <a:gd name="connsiteX1316" fmla="*/ 6476 w 10000"/>
                  <a:gd name="connsiteY1316" fmla="*/ 965 h 10000"/>
                  <a:gd name="connsiteX1317" fmla="*/ 6474 w 10000"/>
                  <a:gd name="connsiteY1317" fmla="*/ 936 h 10000"/>
                  <a:gd name="connsiteX1318" fmla="*/ 6452 w 10000"/>
                  <a:gd name="connsiteY1318" fmla="*/ 887 h 10000"/>
                  <a:gd name="connsiteX1319" fmla="*/ 6352 w 10000"/>
                  <a:gd name="connsiteY1319" fmla="*/ 767 h 10000"/>
                  <a:gd name="connsiteX1320" fmla="*/ 6313 w 10000"/>
                  <a:gd name="connsiteY1320" fmla="*/ 732 h 10000"/>
                  <a:gd name="connsiteX1321" fmla="*/ 6296 w 10000"/>
                  <a:gd name="connsiteY1321" fmla="*/ 690 h 10000"/>
                  <a:gd name="connsiteX1322" fmla="*/ 6271 w 10000"/>
                  <a:gd name="connsiteY1322" fmla="*/ 664 h 10000"/>
                  <a:gd name="connsiteX1323" fmla="*/ 6266 w 10000"/>
                  <a:gd name="connsiteY1323" fmla="*/ 654 h 10000"/>
                  <a:gd name="connsiteX1324" fmla="*/ 6111 w 10000"/>
                  <a:gd name="connsiteY1324" fmla="*/ 398 h 10000"/>
                  <a:gd name="connsiteX1325" fmla="*/ 5903 w 10000"/>
                  <a:gd name="connsiteY1325" fmla="*/ 408 h 10000"/>
                  <a:gd name="connsiteX1326" fmla="*/ 5837 w 10000"/>
                  <a:gd name="connsiteY1326" fmla="*/ 427 h 10000"/>
                  <a:gd name="connsiteX1327" fmla="*/ 5756 w 10000"/>
                  <a:gd name="connsiteY1327" fmla="*/ 453 h 10000"/>
                  <a:gd name="connsiteX1328" fmla="*/ 5681 w 10000"/>
                  <a:gd name="connsiteY1328" fmla="*/ 453 h 10000"/>
                  <a:gd name="connsiteX1329" fmla="*/ 5609 w 10000"/>
                  <a:gd name="connsiteY1329" fmla="*/ 447 h 10000"/>
                  <a:gd name="connsiteX1330" fmla="*/ 5554 w 10000"/>
                  <a:gd name="connsiteY1330" fmla="*/ 304 h 10000"/>
                  <a:gd name="connsiteX1331" fmla="*/ 5529 w 10000"/>
                  <a:gd name="connsiteY1331" fmla="*/ 301 h 10000"/>
                  <a:gd name="connsiteX1332" fmla="*/ 5393 w 10000"/>
                  <a:gd name="connsiteY1332" fmla="*/ 256 h 10000"/>
                  <a:gd name="connsiteX1333" fmla="*/ 5366 w 10000"/>
                  <a:gd name="connsiteY1333" fmla="*/ 220 h 10000"/>
                  <a:gd name="connsiteX1334" fmla="*/ 5249 w 10000"/>
                  <a:gd name="connsiteY1334" fmla="*/ 155 h 10000"/>
                  <a:gd name="connsiteX1335" fmla="*/ 5141 w 10000"/>
                  <a:gd name="connsiteY1335" fmla="*/ 52 h 10000"/>
                  <a:gd name="connsiteX1336" fmla="*/ 5116 w 10000"/>
                  <a:gd name="connsiteY1336" fmla="*/ 3 h 10000"/>
                  <a:gd name="connsiteX1337" fmla="*/ 5061 w 10000"/>
                  <a:gd name="connsiteY1337" fmla="*/ 0 h 10000"/>
                  <a:gd name="connsiteX1338" fmla="*/ 5036 w 10000"/>
                  <a:gd name="connsiteY1338" fmla="*/ 32 h 10000"/>
                  <a:gd name="connsiteX1339" fmla="*/ 4942 w 10000"/>
                  <a:gd name="connsiteY1339" fmla="*/ 133 h 10000"/>
                  <a:gd name="connsiteX1340" fmla="*/ 4900 w 10000"/>
                  <a:gd name="connsiteY1340" fmla="*/ 217 h 10000"/>
                  <a:gd name="connsiteX1341" fmla="*/ 4861 w 10000"/>
                  <a:gd name="connsiteY1341" fmla="*/ 198 h 10000"/>
                  <a:gd name="connsiteX1342" fmla="*/ 4795 w 10000"/>
                  <a:gd name="connsiteY1342" fmla="*/ 68 h 10000"/>
                  <a:gd name="connsiteX1343" fmla="*/ 4778 w 10000"/>
                  <a:gd name="connsiteY1343" fmla="*/ 62 h 10000"/>
                  <a:gd name="connsiteX1344" fmla="*/ 4765 w 10000"/>
                  <a:gd name="connsiteY1344" fmla="*/ 62 h 10000"/>
                  <a:gd name="connsiteX1345" fmla="*/ 4748 w 10000"/>
                  <a:gd name="connsiteY1345" fmla="*/ 68 h 10000"/>
                  <a:gd name="connsiteX1346" fmla="*/ 4673 w 10000"/>
                  <a:gd name="connsiteY1346" fmla="*/ 136 h 10000"/>
                  <a:gd name="connsiteX1347" fmla="*/ 4632 w 10000"/>
                  <a:gd name="connsiteY1347" fmla="*/ 201 h 10000"/>
                  <a:gd name="connsiteX1348" fmla="*/ 4623 w 10000"/>
                  <a:gd name="connsiteY1348" fmla="*/ 210 h 10000"/>
                  <a:gd name="connsiteX1349" fmla="*/ 4579 w 10000"/>
                  <a:gd name="connsiteY1349" fmla="*/ 220 h 10000"/>
                  <a:gd name="connsiteX1350" fmla="*/ 4479 w 10000"/>
                  <a:gd name="connsiteY1350" fmla="*/ 198 h 10000"/>
                  <a:gd name="connsiteX1351" fmla="*/ 4402 w 10000"/>
                  <a:gd name="connsiteY1351" fmla="*/ 165 h 10000"/>
                  <a:gd name="connsiteX1352" fmla="*/ 4374 w 10000"/>
                  <a:gd name="connsiteY1352" fmla="*/ 165 h 10000"/>
                  <a:gd name="connsiteX1353" fmla="*/ 4335 w 10000"/>
                  <a:gd name="connsiteY1353" fmla="*/ 172 h 10000"/>
                  <a:gd name="connsiteX1354" fmla="*/ 4302 w 10000"/>
                  <a:gd name="connsiteY1354" fmla="*/ 188 h 10000"/>
                  <a:gd name="connsiteX1355" fmla="*/ 4271 w 10000"/>
                  <a:gd name="connsiteY1355" fmla="*/ 220 h 10000"/>
                  <a:gd name="connsiteX1356" fmla="*/ 4238 w 10000"/>
                  <a:gd name="connsiteY1356" fmla="*/ 240 h 10000"/>
                  <a:gd name="connsiteX1357" fmla="*/ 4324 w 10000"/>
                  <a:gd name="connsiteY1357" fmla="*/ 1289 h 10000"/>
                  <a:gd name="connsiteX1358" fmla="*/ 3521 w 10000"/>
                  <a:gd name="connsiteY1358" fmla="*/ 7730 h 10000"/>
                  <a:gd name="connsiteX1359" fmla="*/ 3554 w 10000"/>
                  <a:gd name="connsiteY1359" fmla="*/ 7740 h 10000"/>
                  <a:gd name="connsiteX1360" fmla="*/ 3560 w 10000"/>
                  <a:gd name="connsiteY1360" fmla="*/ 7749 h 10000"/>
                  <a:gd name="connsiteX1361" fmla="*/ 3562 w 10000"/>
                  <a:gd name="connsiteY1361" fmla="*/ 7759 h 10000"/>
                  <a:gd name="connsiteX1362" fmla="*/ 3573 w 10000"/>
                  <a:gd name="connsiteY1362" fmla="*/ 7766 h 10000"/>
                  <a:gd name="connsiteX1363" fmla="*/ 3584 w 10000"/>
                  <a:gd name="connsiteY1363" fmla="*/ 7759 h 10000"/>
                  <a:gd name="connsiteX1364" fmla="*/ 3598 w 10000"/>
                  <a:gd name="connsiteY1364" fmla="*/ 7743 h 10000"/>
                  <a:gd name="connsiteX1365" fmla="*/ 3609 w 10000"/>
                  <a:gd name="connsiteY1365" fmla="*/ 7756 h 10000"/>
                  <a:gd name="connsiteX1366" fmla="*/ 3623 w 10000"/>
                  <a:gd name="connsiteY1366" fmla="*/ 7733 h 10000"/>
                  <a:gd name="connsiteX1367" fmla="*/ 3632 w 10000"/>
                  <a:gd name="connsiteY1367" fmla="*/ 7730 h 10000"/>
                  <a:gd name="connsiteX1368" fmla="*/ 3634 w 10000"/>
                  <a:gd name="connsiteY1368" fmla="*/ 7730 h 10000"/>
                  <a:gd name="connsiteX1369" fmla="*/ 3643 w 10000"/>
                  <a:gd name="connsiteY1369" fmla="*/ 7730 h 10000"/>
                  <a:gd name="connsiteX1370" fmla="*/ 3657 w 10000"/>
                  <a:gd name="connsiteY1370" fmla="*/ 7733 h 10000"/>
                  <a:gd name="connsiteX1371" fmla="*/ 3670 w 10000"/>
                  <a:gd name="connsiteY1371" fmla="*/ 7730 h 10000"/>
                  <a:gd name="connsiteX1372" fmla="*/ 3687 w 10000"/>
                  <a:gd name="connsiteY1372" fmla="*/ 7730 h 10000"/>
                  <a:gd name="connsiteX1373" fmla="*/ 3690 w 10000"/>
                  <a:gd name="connsiteY1373" fmla="*/ 7730 h 10000"/>
                  <a:gd name="connsiteX1374" fmla="*/ 3704 w 10000"/>
                  <a:gd name="connsiteY1374" fmla="*/ 7740 h 10000"/>
                  <a:gd name="connsiteX1375" fmla="*/ 3712 w 10000"/>
                  <a:gd name="connsiteY1375" fmla="*/ 7743 h 10000"/>
                  <a:gd name="connsiteX1376" fmla="*/ 3723 w 10000"/>
                  <a:gd name="connsiteY1376" fmla="*/ 7749 h 10000"/>
                  <a:gd name="connsiteX1377" fmla="*/ 3729 w 10000"/>
                  <a:gd name="connsiteY1377" fmla="*/ 7749 h 10000"/>
                  <a:gd name="connsiteX1378" fmla="*/ 3729 w 10000"/>
                  <a:gd name="connsiteY1378" fmla="*/ 7743 h 10000"/>
                  <a:gd name="connsiteX1379" fmla="*/ 3745 w 10000"/>
                  <a:gd name="connsiteY1379" fmla="*/ 7740 h 10000"/>
                  <a:gd name="connsiteX1380" fmla="*/ 3753 w 10000"/>
                  <a:gd name="connsiteY1380" fmla="*/ 7730 h 10000"/>
                  <a:gd name="connsiteX1381" fmla="*/ 3762 w 10000"/>
                  <a:gd name="connsiteY1381" fmla="*/ 7720 h 10000"/>
                  <a:gd name="connsiteX1382" fmla="*/ 3776 w 10000"/>
                  <a:gd name="connsiteY1382" fmla="*/ 7710 h 10000"/>
                  <a:gd name="connsiteX1383" fmla="*/ 3784 w 10000"/>
                  <a:gd name="connsiteY1383" fmla="*/ 7701 h 10000"/>
                  <a:gd name="connsiteX1384" fmla="*/ 3792 w 10000"/>
                  <a:gd name="connsiteY1384" fmla="*/ 7694 h 10000"/>
                  <a:gd name="connsiteX1385" fmla="*/ 3801 w 10000"/>
                  <a:gd name="connsiteY1385" fmla="*/ 7685 h 10000"/>
                  <a:gd name="connsiteX1386" fmla="*/ 3803 w 10000"/>
                  <a:gd name="connsiteY1386" fmla="*/ 7685 h 10000"/>
                  <a:gd name="connsiteX1387" fmla="*/ 3809 w 10000"/>
                  <a:gd name="connsiteY1387" fmla="*/ 7685 h 10000"/>
                  <a:gd name="connsiteX1388" fmla="*/ 3817 w 10000"/>
                  <a:gd name="connsiteY1388" fmla="*/ 7691 h 10000"/>
                  <a:gd name="connsiteX1389" fmla="*/ 3817 w 10000"/>
                  <a:gd name="connsiteY1389" fmla="*/ 7694 h 10000"/>
                  <a:gd name="connsiteX1390" fmla="*/ 3812 w 10000"/>
                  <a:gd name="connsiteY1390" fmla="*/ 7714 h 10000"/>
                  <a:gd name="connsiteX1391" fmla="*/ 3795 w 10000"/>
                  <a:gd name="connsiteY1391" fmla="*/ 7733 h 10000"/>
                  <a:gd name="connsiteX1392" fmla="*/ 3778 w 10000"/>
                  <a:gd name="connsiteY1392" fmla="*/ 7756 h 10000"/>
                  <a:gd name="connsiteX1393" fmla="*/ 3762 w 10000"/>
                  <a:gd name="connsiteY1393" fmla="*/ 7775 h 10000"/>
                  <a:gd name="connsiteX1394" fmla="*/ 3748 w 10000"/>
                  <a:gd name="connsiteY1394" fmla="*/ 7775 h 10000"/>
                  <a:gd name="connsiteX1395" fmla="*/ 3737 w 10000"/>
                  <a:gd name="connsiteY1395" fmla="*/ 7778 h 10000"/>
                  <a:gd name="connsiteX1396" fmla="*/ 3723 w 10000"/>
                  <a:gd name="connsiteY1396" fmla="*/ 7778 h 10000"/>
                  <a:gd name="connsiteX1397" fmla="*/ 3720 w 10000"/>
                  <a:gd name="connsiteY1397" fmla="*/ 7785 h 10000"/>
                  <a:gd name="connsiteX1398" fmla="*/ 3715 w 10000"/>
                  <a:gd name="connsiteY1398" fmla="*/ 7788 h 10000"/>
                  <a:gd name="connsiteX1399" fmla="*/ 3704 w 10000"/>
                  <a:gd name="connsiteY1399" fmla="*/ 7804 h 10000"/>
                  <a:gd name="connsiteX1400" fmla="*/ 3690 w 10000"/>
                  <a:gd name="connsiteY1400" fmla="*/ 7804 h 10000"/>
                  <a:gd name="connsiteX1401" fmla="*/ 3681 w 10000"/>
                  <a:gd name="connsiteY1401" fmla="*/ 7804 h 10000"/>
                  <a:gd name="connsiteX1402" fmla="*/ 3673 w 10000"/>
                  <a:gd name="connsiteY1402" fmla="*/ 7824 h 10000"/>
                  <a:gd name="connsiteX1403" fmla="*/ 3670 w 10000"/>
                  <a:gd name="connsiteY1403" fmla="*/ 7847 h 10000"/>
                  <a:gd name="connsiteX1404" fmla="*/ 3673 w 10000"/>
                  <a:gd name="connsiteY1404" fmla="*/ 7866 h 10000"/>
                  <a:gd name="connsiteX1405" fmla="*/ 3679 w 10000"/>
                  <a:gd name="connsiteY1405" fmla="*/ 7872 h 10000"/>
                  <a:gd name="connsiteX1406" fmla="*/ 3687 w 10000"/>
                  <a:gd name="connsiteY1406" fmla="*/ 7879 h 10000"/>
                  <a:gd name="connsiteX1407" fmla="*/ 3695 w 10000"/>
                  <a:gd name="connsiteY1407" fmla="*/ 7882 h 10000"/>
                  <a:gd name="connsiteX1408" fmla="*/ 3704 w 10000"/>
                  <a:gd name="connsiteY1408" fmla="*/ 7898 h 10000"/>
                  <a:gd name="connsiteX1409" fmla="*/ 3712 w 10000"/>
                  <a:gd name="connsiteY1409" fmla="*/ 7918 h 10000"/>
                  <a:gd name="connsiteX1410" fmla="*/ 3712 w 10000"/>
                  <a:gd name="connsiteY1410" fmla="*/ 8005 h 10000"/>
                  <a:gd name="connsiteX1411" fmla="*/ 3706 w 10000"/>
                  <a:gd name="connsiteY1411" fmla="*/ 8021 h 10000"/>
                  <a:gd name="connsiteX1412" fmla="*/ 3712 w 10000"/>
                  <a:gd name="connsiteY1412" fmla="*/ 8044 h 10000"/>
                  <a:gd name="connsiteX1413" fmla="*/ 3712 w 10000"/>
                  <a:gd name="connsiteY1413" fmla="*/ 8051 h 10000"/>
                  <a:gd name="connsiteX1414" fmla="*/ 3729 w 10000"/>
                  <a:gd name="connsiteY1414" fmla="*/ 8060 h 10000"/>
                  <a:gd name="connsiteX1415" fmla="*/ 3737 w 10000"/>
                  <a:gd name="connsiteY1415" fmla="*/ 8063 h 10000"/>
                  <a:gd name="connsiteX1416" fmla="*/ 3748 w 10000"/>
                  <a:gd name="connsiteY1416" fmla="*/ 8070 h 10000"/>
                  <a:gd name="connsiteX1417" fmla="*/ 3767 w 10000"/>
                  <a:gd name="connsiteY1417" fmla="*/ 8106 h 10000"/>
                  <a:gd name="connsiteX1418" fmla="*/ 3770 w 10000"/>
                  <a:gd name="connsiteY1418" fmla="*/ 8119 h 10000"/>
                  <a:gd name="connsiteX1419" fmla="*/ 3787 w 10000"/>
                  <a:gd name="connsiteY1419" fmla="*/ 8157 h 10000"/>
                  <a:gd name="connsiteX1420" fmla="*/ 3787 w 10000"/>
                  <a:gd name="connsiteY1420" fmla="*/ 8174 h 10000"/>
                  <a:gd name="connsiteX1421" fmla="*/ 3776 w 10000"/>
                  <a:gd name="connsiteY1421" fmla="*/ 8203 h 10000"/>
                  <a:gd name="connsiteX1422" fmla="*/ 3767 w 10000"/>
                  <a:gd name="connsiteY1422" fmla="*/ 8193 h 10000"/>
                  <a:gd name="connsiteX1423" fmla="*/ 3767 w 10000"/>
                  <a:gd name="connsiteY1423" fmla="*/ 8174 h 10000"/>
                  <a:gd name="connsiteX1424" fmla="*/ 3762 w 10000"/>
                  <a:gd name="connsiteY1424" fmla="*/ 8157 h 10000"/>
                  <a:gd name="connsiteX1425" fmla="*/ 3753 w 10000"/>
                  <a:gd name="connsiteY1425" fmla="*/ 8148 h 10000"/>
                  <a:gd name="connsiteX1426" fmla="*/ 3740 w 10000"/>
                  <a:gd name="connsiteY1426" fmla="*/ 8154 h 10000"/>
                  <a:gd name="connsiteX1427" fmla="*/ 3731 w 10000"/>
                  <a:gd name="connsiteY1427" fmla="*/ 8138 h 10000"/>
                  <a:gd name="connsiteX1428" fmla="*/ 3729 w 10000"/>
                  <a:gd name="connsiteY1428" fmla="*/ 8125 h 10000"/>
                  <a:gd name="connsiteX1429" fmla="*/ 3712 w 10000"/>
                  <a:gd name="connsiteY1429" fmla="*/ 8115 h 10000"/>
                  <a:gd name="connsiteX1430" fmla="*/ 3704 w 10000"/>
                  <a:gd name="connsiteY1430" fmla="*/ 8109 h 10000"/>
                  <a:gd name="connsiteX1431" fmla="*/ 3687 w 10000"/>
                  <a:gd name="connsiteY1431" fmla="*/ 8099 h 10000"/>
                  <a:gd name="connsiteX1432" fmla="*/ 3673 w 10000"/>
                  <a:gd name="connsiteY1432" fmla="*/ 8093 h 10000"/>
                  <a:gd name="connsiteX1433" fmla="*/ 3665 w 10000"/>
                  <a:gd name="connsiteY1433" fmla="*/ 8083 h 10000"/>
                  <a:gd name="connsiteX1434" fmla="*/ 3648 w 10000"/>
                  <a:gd name="connsiteY1434" fmla="*/ 8073 h 10000"/>
                  <a:gd name="connsiteX1435" fmla="*/ 3643 w 10000"/>
                  <a:gd name="connsiteY1435" fmla="*/ 8063 h 10000"/>
                  <a:gd name="connsiteX1436" fmla="*/ 3632 w 10000"/>
                  <a:gd name="connsiteY1436" fmla="*/ 8054 h 10000"/>
                  <a:gd name="connsiteX1437" fmla="*/ 3623 w 10000"/>
                  <a:gd name="connsiteY1437" fmla="*/ 8060 h 10000"/>
                  <a:gd name="connsiteX1438" fmla="*/ 3615 w 10000"/>
                  <a:gd name="connsiteY1438" fmla="*/ 8070 h 10000"/>
                  <a:gd name="connsiteX1439" fmla="*/ 3607 w 10000"/>
                  <a:gd name="connsiteY1439" fmla="*/ 8083 h 10000"/>
                  <a:gd name="connsiteX1440" fmla="*/ 3607 w 10000"/>
                  <a:gd name="connsiteY1440" fmla="*/ 8099 h 10000"/>
                  <a:gd name="connsiteX1441" fmla="*/ 3607 w 10000"/>
                  <a:gd name="connsiteY1441" fmla="*/ 8125 h 10000"/>
                  <a:gd name="connsiteX1442" fmla="*/ 3601 w 10000"/>
                  <a:gd name="connsiteY1442" fmla="*/ 8148 h 10000"/>
                  <a:gd name="connsiteX1443" fmla="*/ 3584 w 10000"/>
                  <a:gd name="connsiteY1443" fmla="*/ 8154 h 10000"/>
                  <a:gd name="connsiteX1444" fmla="*/ 3573 w 10000"/>
                  <a:gd name="connsiteY1444" fmla="*/ 8154 h 10000"/>
                  <a:gd name="connsiteX1445" fmla="*/ 3560 w 10000"/>
                  <a:gd name="connsiteY1445" fmla="*/ 8138 h 10000"/>
                  <a:gd name="connsiteX1446" fmla="*/ 3551 w 10000"/>
                  <a:gd name="connsiteY1446" fmla="*/ 8119 h 10000"/>
                  <a:gd name="connsiteX1447" fmla="*/ 3535 w 10000"/>
                  <a:gd name="connsiteY1447" fmla="*/ 8099 h 10000"/>
                  <a:gd name="connsiteX1448" fmla="*/ 3504 w 10000"/>
                  <a:gd name="connsiteY1448" fmla="*/ 8073 h 10000"/>
                  <a:gd name="connsiteX1449" fmla="*/ 3493 w 10000"/>
                  <a:gd name="connsiteY1449" fmla="*/ 8051 h 10000"/>
                  <a:gd name="connsiteX1450" fmla="*/ 3488 w 10000"/>
                  <a:gd name="connsiteY1450" fmla="*/ 8034 h 10000"/>
                  <a:gd name="connsiteX1451" fmla="*/ 3488 w 10000"/>
                  <a:gd name="connsiteY1451" fmla="*/ 8012 h 10000"/>
                  <a:gd name="connsiteX1452" fmla="*/ 3488 w 10000"/>
                  <a:gd name="connsiteY1452" fmla="*/ 8005 h 10000"/>
                  <a:gd name="connsiteX1453" fmla="*/ 3496 w 10000"/>
                  <a:gd name="connsiteY1453" fmla="*/ 8002 h 10000"/>
                  <a:gd name="connsiteX1454" fmla="*/ 3501 w 10000"/>
                  <a:gd name="connsiteY1454" fmla="*/ 7992 h 10000"/>
                  <a:gd name="connsiteX1455" fmla="*/ 3504 w 10000"/>
                  <a:gd name="connsiteY1455" fmla="*/ 7966 h 10000"/>
                  <a:gd name="connsiteX1456" fmla="*/ 3501 w 10000"/>
                  <a:gd name="connsiteY1456" fmla="*/ 7940 h 10000"/>
                  <a:gd name="connsiteX1457" fmla="*/ 3485 w 10000"/>
                  <a:gd name="connsiteY1457" fmla="*/ 7918 h 10000"/>
                  <a:gd name="connsiteX1458" fmla="*/ 3465 w 10000"/>
                  <a:gd name="connsiteY1458" fmla="*/ 7892 h 10000"/>
                  <a:gd name="connsiteX1459" fmla="*/ 3457 w 10000"/>
                  <a:gd name="connsiteY1459" fmla="*/ 7872 h 10000"/>
                  <a:gd name="connsiteX1460" fmla="*/ 3449 w 10000"/>
                  <a:gd name="connsiteY1460" fmla="*/ 7847 h 10000"/>
                  <a:gd name="connsiteX1461" fmla="*/ 3446 w 10000"/>
                  <a:gd name="connsiteY1461" fmla="*/ 7827 h 10000"/>
                  <a:gd name="connsiteX1462" fmla="*/ 3457 w 10000"/>
                  <a:gd name="connsiteY1462" fmla="*/ 7808 h 10000"/>
                  <a:gd name="connsiteX1463" fmla="*/ 3465 w 10000"/>
                  <a:gd name="connsiteY1463" fmla="*/ 7798 h 10000"/>
                  <a:gd name="connsiteX1464" fmla="*/ 3476 w 10000"/>
                  <a:gd name="connsiteY1464" fmla="*/ 7788 h 10000"/>
                  <a:gd name="connsiteX1465" fmla="*/ 3479 w 10000"/>
                  <a:gd name="connsiteY1465" fmla="*/ 7795 h 10000"/>
                  <a:gd name="connsiteX1466" fmla="*/ 3501 w 10000"/>
                  <a:gd name="connsiteY1466" fmla="*/ 7817 h 10000"/>
                  <a:gd name="connsiteX1467" fmla="*/ 3518 w 10000"/>
                  <a:gd name="connsiteY1467" fmla="*/ 7843 h 10000"/>
                  <a:gd name="connsiteX1468" fmla="*/ 3521 w 10000"/>
                  <a:gd name="connsiteY1468" fmla="*/ 7847 h 10000"/>
                  <a:gd name="connsiteX1469" fmla="*/ 3512 w 10000"/>
                  <a:gd name="connsiteY1469" fmla="*/ 7824 h 10000"/>
                  <a:gd name="connsiteX1470" fmla="*/ 3510 w 10000"/>
                  <a:gd name="connsiteY1470" fmla="*/ 7804 h 10000"/>
                  <a:gd name="connsiteX1471" fmla="*/ 3512 w 10000"/>
                  <a:gd name="connsiteY1471" fmla="*/ 7788 h 10000"/>
                  <a:gd name="connsiteX1472" fmla="*/ 3512 w 10000"/>
                  <a:gd name="connsiteY1472" fmla="*/ 7775 h 10000"/>
                  <a:gd name="connsiteX1473" fmla="*/ 3518 w 10000"/>
                  <a:gd name="connsiteY1473" fmla="*/ 7759 h 10000"/>
                  <a:gd name="connsiteX1474" fmla="*/ 4482 w 10000"/>
                  <a:gd name="connsiteY1474" fmla="*/ 8843 h 10000"/>
                  <a:gd name="connsiteX0" fmla="*/ 4324 w 10000"/>
                  <a:gd name="connsiteY0" fmla="*/ 1289 h 10000"/>
                  <a:gd name="connsiteX1" fmla="*/ 4296 w 10000"/>
                  <a:gd name="connsiteY1" fmla="*/ 1305 h 10000"/>
                  <a:gd name="connsiteX2" fmla="*/ 4285 w 10000"/>
                  <a:gd name="connsiteY2" fmla="*/ 1279 h 10000"/>
                  <a:gd name="connsiteX3" fmla="*/ 4244 w 10000"/>
                  <a:gd name="connsiteY3" fmla="*/ 1266 h 10000"/>
                  <a:gd name="connsiteX4" fmla="*/ 4208 w 10000"/>
                  <a:gd name="connsiteY4" fmla="*/ 1286 h 10000"/>
                  <a:gd name="connsiteX5" fmla="*/ 4172 w 10000"/>
                  <a:gd name="connsiteY5" fmla="*/ 1299 h 10000"/>
                  <a:gd name="connsiteX6" fmla="*/ 4150 w 10000"/>
                  <a:gd name="connsiteY6" fmla="*/ 1308 h 10000"/>
                  <a:gd name="connsiteX7" fmla="*/ 4139 w 10000"/>
                  <a:gd name="connsiteY7" fmla="*/ 1315 h 10000"/>
                  <a:gd name="connsiteX8" fmla="*/ 4125 w 10000"/>
                  <a:gd name="connsiteY8" fmla="*/ 1315 h 10000"/>
                  <a:gd name="connsiteX9" fmla="*/ 4119 w 10000"/>
                  <a:gd name="connsiteY9" fmla="*/ 1315 h 10000"/>
                  <a:gd name="connsiteX10" fmla="*/ 4111 w 10000"/>
                  <a:gd name="connsiteY10" fmla="*/ 1308 h 10000"/>
                  <a:gd name="connsiteX11" fmla="*/ 4100 w 10000"/>
                  <a:gd name="connsiteY11" fmla="*/ 1315 h 10000"/>
                  <a:gd name="connsiteX12" fmla="*/ 4075 w 10000"/>
                  <a:gd name="connsiteY12" fmla="*/ 1315 h 10000"/>
                  <a:gd name="connsiteX13" fmla="*/ 4058 w 10000"/>
                  <a:gd name="connsiteY13" fmla="*/ 1318 h 10000"/>
                  <a:gd name="connsiteX14" fmla="*/ 4044 w 10000"/>
                  <a:gd name="connsiteY14" fmla="*/ 1315 h 10000"/>
                  <a:gd name="connsiteX15" fmla="*/ 4042 w 10000"/>
                  <a:gd name="connsiteY15" fmla="*/ 1299 h 10000"/>
                  <a:gd name="connsiteX16" fmla="*/ 4014 w 10000"/>
                  <a:gd name="connsiteY16" fmla="*/ 1308 h 10000"/>
                  <a:gd name="connsiteX17" fmla="*/ 4011 w 10000"/>
                  <a:gd name="connsiteY17" fmla="*/ 1315 h 10000"/>
                  <a:gd name="connsiteX18" fmla="*/ 4011 w 10000"/>
                  <a:gd name="connsiteY18" fmla="*/ 1341 h 10000"/>
                  <a:gd name="connsiteX19" fmla="*/ 4019 w 10000"/>
                  <a:gd name="connsiteY19" fmla="*/ 1341 h 10000"/>
                  <a:gd name="connsiteX20" fmla="*/ 3997 w 10000"/>
                  <a:gd name="connsiteY20" fmla="*/ 1363 h 10000"/>
                  <a:gd name="connsiteX21" fmla="*/ 3986 w 10000"/>
                  <a:gd name="connsiteY21" fmla="*/ 1373 h 10000"/>
                  <a:gd name="connsiteX22" fmla="*/ 3981 w 10000"/>
                  <a:gd name="connsiteY22" fmla="*/ 1389 h 10000"/>
                  <a:gd name="connsiteX23" fmla="*/ 3981 w 10000"/>
                  <a:gd name="connsiteY23" fmla="*/ 1409 h 10000"/>
                  <a:gd name="connsiteX24" fmla="*/ 3981 w 10000"/>
                  <a:gd name="connsiteY24" fmla="*/ 1438 h 10000"/>
                  <a:gd name="connsiteX25" fmla="*/ 3961 w 10000"/>
                  <a:gd name="connsiteY25" fmla="*/ 1441 h 10000"/>
                  <a:gd name="connsiteX26" fmla="*/ 3942 w 10000"/>
                  <a:gd name="connsiteY26" fmla="*/ 1441 h 10000"/>
                  <a:gd name="connsiteX27" fmla="*/ 3914 w 10000"/>
                  <a:gd name="connsiteY27" fmla="*/ 1454 h 10000"/>
                  <a:gd name="connsiteX28" fmla="*/ 3892 w 10000"/>
                  <a:gd name="connsiteY28" fmla="*/ 1467 h 10000"/>
                  <a:gd name="connsiteX29" fmla="*/ 3867 w 10000"/>
                  <a:gd name="connsiteY29" fmla="*/ 1483 h 10000"/>
                  <a:gd name="connsiteX30" fmla="*/ 3845 w 10000"/>
                  <a:gd name="connsiteY30" fmla="*/ 1467 h 10000"/>
                  <a:gd name="connsiteX31" fmla="*/ 3850 w 10000"/>
                  <a:gd name="connsiteY31" fmla="*/ 1457 h 10000"/>
                  <a:gd name="connsiteX32" fmla="*/ 3864 w 10000"/>
                  <a:gd name="connsiteY32" fmla="*/ 1441 h 10000"/>
                  <a:gd name="connsiteX33" fmla="*/ 3859 w 10000"/>
                  <a:gd name="connsiteY33" fmla="*/ 1409 h 10000"/>
                  <a:gd name="connsiteX34" fmla="*/ 3842 w 10000"/>
                  <a:gd name="connsiteY34" fmla="*/ 1383 h 10000"/>
                  <a:gd name="connsiteX35" fmla="*/ 3825 w 10000"/>
                  <a:gd name="connsiteY35" fmla="*/ 1360 h 10000"/>
                  <a:gd name="connsiteX36" fmla="*/ 3809 w 10000"/>
                  <a:gd name="connsiteY36" fmla="*/ 1318 h 10000"/>
                  <a:gd name="connsiteX37" fmla="*/ 3787 w 10000"/>
                  <a:gd name="connsiteY37" fmla="*/ 1289 h 10000"/>
                  <a:gd name="connsiteX38" fmla="*/ 3759 w 10000"/>
                  <a:gd name="connsiteY38" fmla="*/ 1266 h 10000"/>
                  <a:gd name="connsiteX39" fmla="*/ 3740 w 10000"/>
                  <a:gd name="connsiteY39" fmla="*/ 1256 h 10000"/>
                  <a:gd name="connsiteX40" fmla="*/ 3715 w 10000"/>
                  <a:gd name="connsiteY40" fmla="*/ 1250 h 10000"/>
                  <a:gd name="connsiteX41" fmla="*/ 3687 w 10000"/>
                  <a:gd name="connsiteY41" fmla="*/ 1256 h 10000"/>
                  <a:gd name="connsiteX42" fmla="*/ 3681 w 10000"/>
                  <a:gd name="connsiteY42" fmla="*/ 1260 h 10000"/>
                  <a:gd name="connsiteX43" fmla="*/ 3670 w 10000"/>
                  <a:gd name="connsiteY43" fmla="*/ 1295 h 10000"/>
                  <a:gd name="connsiteX44" fmla="*/ 3651 w 10000"/>
                  <a:gd name="connsiteY44" fmla="*/ 1305 h 10000"/>
                  <a:gd name="connsiteX45" fmla="*/ 3640 w 10000"/>
                  <a:gd name="connsiteY45" fmla="*/ 1308 h 10000"/>
                  <a:gd name="connsiteX46" fmla="*/ 3626 w 10000"/>
                  <a:gd name="connsiteY46" fmla="*/ 1308 h 10000"/>
                  <a:gd name="connsiteX47" fmla="*/ 3632 w 10000"/>
                  <a:gd name="connsiteY47" fmla="*/ 1276 h 10000"/>
                  <a:gd name="connsiteX48" fmla="*/ 3609 w 10000"/>
                  <a:gd name="connsiteY48" fmla="*/ 1289 h 10000"/>
                  <a:gd name="connsiteX49" fmla="*/ 3593 w 10000"/>
                  <a:gd name="connsiteY49" fmla="*/ 1286 h 10000"/>
                  <a:gd name="connsiteX50" fmla="*/ 3590 w 10000"/>
                  <a:gd name="connsiteY50" fmla="*/ 1256 h 10000"/>
                  <a:gd name="connsiteX51" fmla="*/ 3584 w 10000"/>
                  <a:gd name="connsiteY51" fmla="*/ 1237 h 10000"/>
                  <a:gd name="connsiteX52" fmla="*/ 3573 w 10000"/>
                  <a:gd name="connsiteY52" fmla="*/ 1237 h 10000"/>
                  <a:gd name="connsiteX53" fmla="*/ 3554 w 10000"/>
                  <a:gd name="connsiteY53" fmla="*/ 1227 h 10000"/>
                  <a:gd name="connsiteX54" fmla="*/ 3546 w 10000"/>
                  <a:gd name="connsiteY54" fmla="*/ 1192 h 10000"/>
                  <a:gd name="connsiteX55" fmla="*/ 3529 w 10000"/>
                  <a:gd name="connsiteY55" fmla="*/ 1176 h 10000"/>
                  <a:gd name="connsiteX56" fmla="*/ 3512 w 10000"/>
                  <a:gd name="connsiteY56" fmla="*/ 1182 h 10000"/>
                  <a:gd name="connsiteX57" fmla="*/ 3485 w 10000"/>
                  <a:gd name="connsiteY57" fmla="*/ 1182 h 10000"/>
                  <a:gd name="connsiteX58" fmla="*/ 3463 w 10000"/>
                  <a:gd name="connsiteY58" fmla="*/ 1176 h 10000"/>
                  <a:gd name="connsiteX59" fmla="*/ 3449 w 10000"/>
                  <a:gd name="connsiteY59" fmla="*/ 1182 h 10000"/>
                  <a:gd name="connsiteX60" fmla="*/ 3432 w 10000"/>
                  <a:gd name="connsiteY60" fmla="*/ 1192 h 10000"/>
                  <a:gd name="connsiteX61" fmla="*/ 3454 w 10000"/>
                  <a:gd name="connsiteY61" fmla="*/ 1205 h 10000"/>
                  <a:gd name="connsiteX62" fmla="*/ 3463 w 10000"/>
                  <a:gd name="connsiteY62" fmla="*/ 1205 h 10000"/>
                  <a:gd name="connsiteX63" fmla="*/ 3488 w 10000"/>
                  <a:gd name="connsiteY63" fmla="*/ 1205 h 10000"/>
                  <a:gd name="connsiteX64" fmla="*/ 3488 w 10000"/>
                  <a:gd name="connsiteY64" fmla="*/ 1218 h 10000"/>
                  <a:gd name="connsiteX65" fmla="*/ 3493 w 10000"/>
                  <a:gd name="connsiteY65" fmla="*/ 1247 h 10000"/>
                  <a:gd name="connsiteX66" fmla="*/ 3512 w 10000"/>
                  <a:gd name="connsiteY66" fmla="*/ 1247 h 10000"/>
                  <a:gd name="connsiteX67" fmla="*/ 3518 w 10000"/>
                  <a:gd name="connsiteY67" fmla="*/ 1250 h 10000"/>
                  <a:gd name="connsiteX68" fmla="*/ 3521 w 10000"/>
                  <a:gd name="connsiteY68" fmla="*/ 1276 h 10000"/>
                  <a:gd name="connsiteX69" fmla="*/ 3543 w 10000"/>
                  <a:gd name="connsiteY69" fmla="*/ 1295 h 10000"/>
                  <a:gd name="connsiteX70" fmla="*/ 3546 w 10000"/>
                  <a:gd name="connsiteY70" fmla="*/ 1305 h 10000"/>
                  <a:gd name="connsiteX71" fmla="*/ 3543 w 10000"/>
                  <a:gd name="connsiteY71" fmla="*/ 1315 h 10000"/>
                  <a:gd name="connsiteX72" fmla="*/ 3543 w 10000"/>
                  <a:gd name="connsiteY72" fmla="*/ 1331 h 10000"/>
                  <a:gd name="connsiteX73" fmla="*/ 3554 w 10000"/>
                  <a:gd name="connsiteY73" fmla="*/ 1324 h 10000"/>
                  <a:gd name="connsiteX74" fmla="*/ 3560 w 10000"/>
                  <a:gd name="connsiteY74" fmla="*/ 1331 h 10000"/>
                  <a:gd name="connsiteX75" fmla="*/ 3582 w 10000"/>
                  <a:gd name="connsiteY75" fmla="*/ 1344 h 10000"/>
                  <a:gd name="connsiteX76" fmla="*/ 3598 w 10000"/>
                  <a:gd name="connsiteY76" fmla="*/ 1380 h 10000"/>
                  <a:gd name="connsiteX77" fmla="*/ 3607 w 10000"/>
                  <a:gd name="connsiteY77" fmla="*/ 1389 h 10000"/>
                  <a:gd name="connsiteX78" fmla="*/ 3623 w 10000"/>
                  <a:gd name="connsiteY78" fmla="*/ 1409 h 10000"/>
                  <a:gd name="connsiteX79" fmla="*/ 3634 w 10000"/>
                  <a:gd name="connsiteY79" fmla="*/ 1438 h 10000"/>
                  <a:gd name="connsiteX80" fmla="*/ 3632 w 10000"/>
                  <a:gd name="connsiteY80" fmla="*/ 1454 h 10000"/>
                  <a:gd name="connsiteX81" fmla="*/ 3618 w 10000"/>
                  <a:gd name="connsiteY81" fmla="*/ 1438 h 10000"/>
                  <a:gd name="connsiteX82" fmla="*/ 3598 w 10000"/>
                  <a:gd name="connsiteY82" fmla="*/ 1428 h 10000"/>
                  <a:gd name="connsiteX83" fmla="*/ 3582 w 10000"/>
                  <a:gd name="connsiteY83" fmla="*/ 1402 h 10000"/>
                  <a:gd name="connsiteX84" fmla="*/ 3562 w 10000"/>
                  <a:gd name="connsiteY84" fmla="*/ 1399 h 10000"/>
                  <a:gd name="connsiteX85" fmla="*/ 3546 w 10000"/>
                  <a:gd name="connsiteY85" fmla="*/ 1383 h 10000"/>
                  <a:gd name="connsiteX86" fmla="*/ 3510 w 10000"/>
                  <a:gd name="connsiteY86" fmla="*/ 1360 h 10000"/>
                  <a:gd name="connsiteX87" fmla="*/ 3485 w 10000"/>
                  <a:gd name="connsiteY87" fmla="*/ 1344 h 10000"/>
                  <a:gd name="connsiteX88" fmla="*/ 3454 w 10000"/>
                  <a:gd name="connsiteY88" fmla="*/ 1334 h 10000"/>
                  <a:gd name="connsiteX89" fmla="*/ 3429 w 10000"/>
                  <a:gd name="connsiteY89" fmla="*/ 1315 h 10000"/>
                  <a:gd name="connsiteX90" fmla="*/ 3416 w 10000"/>
                  <a:gd name="connsiteY90" fmla="*/ 1308 h 10000"/>
                  <a:gd name="connsiteX91" fmla="*/ 3399 w 10000"/>
                  <a:gd name="connsiteY91" fmla="*/ 1305 h 10000"/>
                  <a:gd name="connsiteX92" fmla="*/ 3382 w 10000"/>
                  <a:gd name="connsiteY92" fmla="*/ 1286 h 10000"/>
                  <a:gd name="connsiteX93" fmla="*/ 3380 w 10000"/>
                  <a:gd name="connsiteY93" fmla="*/ 1266 h 10000"/>
                  <a:gd name="connsiteX94" fmla="*/ 3388 w 10000"/>
                  <a:gd name="connsiteY94" fmla="*/ 1256 h 10000"/>
                  <a:gd name="connsiteX95" fmla="*/ 3407 w 10000"/>
                  <a:gd name="connsiteY95" fmla="*/ 1256 h 10000"/>
                  <a:gd name="connsiteX96" fmla="*/ 3396 w 10000"/>
                  <a:gd name="connsiteY96" fmla="*/ 1227 h 10000"/>
                  <a:gd name="connsiteX97" fmla="*/ 3382 w 10000"/>
                  <a:gd name="connsiteY97" fmla="*/ 1227 h 10000"/>
                  <a:gd name="connsiteX98" fmla="*/ 3360 w 10000"/>
                  <a:gd name="connsiteY98" fmla="*/ 1221 h 10000"/>
                  <a:gd name="connsiteX99" fmla="*/ 3349 w 10000"/>
                  <a:gd name="connsiteY99" fmla="*/ 1231 h 10000"/>
                  <a:gd name="connsiteX100" fmla="*/ 3352 w 10000"/>
                  <a:gd name="connsiteY100" fmla="*/ 1247 h 10000"/>
                  <a:gd name="connsiteX101" fmla="*/ 3341 w 10000"/>
                  <a:gd name="connsiteY101" fmla="*/ 1237 h 10000"/>
                  <a:gd name="connsiteX102" fmla="*/ 3335 w 10000"/>
                  <a:gd name="connsiteY102" fmla="*/ 1231 h 10000"/>
                  <a:gd name="connsiteX103" fmla="*/ 3307 w 10000"/>
                  <a:gd name="connsiteY103" fmla="*/ 1227 h 10000"/>
                  <a:gd name="connsiteX104" fmla="*/ 3294 w 10000"/>
                  <a:gd name="connsiteY104" fmla="*/ 1221 h 10000"/>
                  <a:gd name="connsiteX105" fmla="*/ 3271 w 10000"/>
                  <a:gd name="connsiteY105" fmla="*/ 1211 h 10000"/>
                  <a:gd name="connsiteX106" fmla="*/ 3252 w 10000"/>
                  <a:gd name="connsiteY106" fmla="*/ 1195 h 10000"/>
                  <a:gd name="connsiteX107" fmla="*/ 3235 w 10000"/>
                  <a:gd name="connsiteY107" fmla="*/ 1195 h 10000"/>
                  <a:gd name="connsiteX108" fmla="*/ 3235 w 10000"/>
                  <a:gd name="connsiteY108" fmla="*/ 1205 h 10000"/>
                  <a:gd name="connsiteX109" fmla="*/ 3219 w 10000"/>
                  <a:gd name="connsiteY109" fmla="*/ 1231 h 10000"/>
                  <a:gd name="connsiteX110" fmla="*/ 3213 w 10000"/>
                  <a:gd name="connsiteY110" fmla="*/ 1231 h 10000"/>
                  <a:gd name="connsiteX111" fmla="*/ 3183 w 10000"/>
                  <a:gd name="connsiteY111" fmla="*/ 1221 h 10000"/>
                  <a:gd name="connsiteX112" fmla="*/ 3175 w 10000"/>
                  <a:gd name="connsiteY112" fmla="*/ 1227 h 10000"/>
                  <a:gd name="connsiteX113" fmla="*/ 3163 w 10000"/>
                  <a:gd name="connsiteY113" fmla="*/ 1237 h 10000"/>
                  <a:gd name="connsiteX114" fmla="*/ 3158 w 10000"/>
                  <a:gd name="connsiteY114" fmla="*/ 1260 h 10000"/>
                  <a:gd name="connsiteX115" fmla="*/ 3158 w 10000"/>
                  <a:gd name="connsiteY115" fmla="*/ 1276 h 10000"/>
                  <a:gd name="connsiteX116" fmla="*/ 3163 w 10000"/>
                  <a:gd name="connsiteY116" fmla="*/ 1295 h 10000"/>
                  <a:gd name="connsiteX117" fmla="*/ 3166 w 10000"/>
                  <a:gd name="connsiteY117" fmla="*/ 1308 h 10000"/>
                  <a:gd name="connsiteX118" fmla="*/ 3158 w 10000"/>
                  <a:gd name="connsiteY118" fmla="*/ 1315 h 10000"/>
                  <a:gd name="connsiteX119" fmla="*/ 3133 w 10000"/>
                  <a:gd name="connsiteY119" fmla="*/ 1299 h 10000"/>
                  <a:gd name="connsiteX120" fmla="*/ 3114 w 10000"/>
                  <a:gd name="connsiteY120" fmla="*/ 1276 h 10000"/>
                  <a:gd name="connsiteX121" fmla="*/ 3078 w 10000"/>
                  <a:gd name="connsiteY121" fmla="*/ 1240 h 10000"/>
                  <a:gd name="connsiteX122" fmla="*/ 3044 w 10000"/>
                  <a:gd name="connsiteY122" fmla="*/ 1227 h 10000"/>
                  <a:gd name="connsiteX123" fmla="*/ 3033 w 10000"/>
                  <a:gd name="connsiteY123" fmla="*/ 1231 h 10000"/>
                  <a:gd name="connsiteX124" fmla="*/ 3036 w 10000"/>
                  <a:gd name="connsiteY124" fmla="*/ 1256 h 10000"/>
                  <a:gd name="connsiteX125" fmla="*/ 3044 w 10000"/>
                  <a:gd name="connsiteY125" fmla="*/ 1266 h 10000"/>
                  <a:gd name="connsiteX126" fmla="*/ 3044 w 10000"/>
                  <a:gd name="connsiteY126" fmla="*/ 1276 h 10000"/>
                  <a:gd name="connsiteX127" fmla="*/ 3036 w 10000"/>
                  <a:gd name="connsiteY127" fmla="*/ 1276 h 10000"/>
                  <a:gd name="connsiteX128" fmla="*/ 3028 w 10000"/>
                  <a:gd name="connsiteY128" fmla="*/ 1266 h 10000"/>
                  <a:gd name="connsiteX129" fmla="*/ 3025 w 10000"/>
                  <a:gd name="connsiteY129" fmla="*/ 1256 h 10000"/>
                  <a:gd name="connsiteX130" fmla="*/ 3008 w 10000"/>
                  <a:gd name="connsiteY130" fmla="*/ 1205 h 10000"/>
                  <a:gd name="connsiteX131" fmla="*/ 3000 w 10000"/>
                  <a:gd name="connsiteY131" fmla="*/ 1192 h 10000"/>
                  <a:gd name="connsiteX132" fmla="*/ 2994 w 10000"/>
                  <a:gd name="connsiteY132" fmla="*/ 1176 h 10000"/>
                  <a:gd name="connsiteX133" fmla="*/ 2986 w 10000"/>
                  <a:gd name="connsiteY133" fmla="*/ 1182 h 10000"/>
                  <a:gd name="connsiteX134" fmla="*/ 2981 w 10000"/>
                  <a:gd name="connsiteY134" fmla="*/ 1192 h 10000"/>
                  <a:gd name="connsiteX135" fmla="*/ 2970 w 10000"/>
                  <a:gd name="connsiteY135" fmla="*/ 1201 h 10000"/>
                  <a:gd name="connsiteX136" fmla="*/ 2956 w 10000"/>
                  <a:gd name="connsiteY136" fmla="*/ 1218 h 10000"/>
                  <a:gd name="connsiteX137" fmla="*/ 2939 w 10000"/>
                  <a:gd name="connsiteY137" fmla="*/ 1240 h 10000"/>
                  <a:gd name="connsiteX138" fmla="*/ 2928 w 10000"/>
                  <a:gd name="connsiteY138" fmla="*/ 1247 h 10000"/>
                  <a:gd name="connsiteX139" fmla="*/ 2922 w 10000"/>
                  <a:gd name="connsiteY139" fmla="*/ 1250 h 10000"/>
                  <a:gd name="connsiteX140" fmla="*/ 2911 w 10000"/>
                  <a:gd name="connsiteY140" fmla="*/ 1250 h 10000"/>
                  <a:gd name="connsiteX141" fmla="*/ 2884 w 10000"/>
                  <a:gd name="connsiteY141" fmla="*/ 1247 h 10000"/>
                  <a:gd name="connsiteX142" fmla="*/ 2864 w 10000"/>
                  <a:gd name="connsiteY142" fmla="*/ 1237 h 10000"/>
                  <a:gd name="connsiteX143" fmla="*/ 2848 w 10000"/>
                  <a:gd name="connsiteY143" fmla="*/ 1231 h 10000"/>
                  <a:gd name="connsiteX144" fmla="*/ 2834 w 10000"/>
                  <a:gd name="connsiteY144" fmla="*/ 1227 h 10000"/>
                  <a:gd name="connsiteX145" fmla="*/ 2831 w 10000"/>
                  <a:gd name="connsiteY145" fmla="*/ 1227 h 10000"/>
                  <a:gd name="connsiteX146" fmla="*/ 2831 w 10000"/>
                  <a:gd name="connsiteY146" fmla="*/ 1221 h 10000"/>
                  <a:gd name="connsiteX147" fmla="*/ 2825 w 10000"/>
                  <a:gd name="connsiteY147" fmla="*/ 1205 h 10000"/>
                  <a:gd name="connsiteX148" fmla="*/ 2823 w 10000"/>
                  <a:gd name="connsiteY148" fmla="*/ 1192 h 10000"/>
                  <a:gd name="connsiteX149" fmla="*/ 2817 w 10000"/>
                  <a:gd name="connsiteY149" fmla="*/ 1182 h 10000"/>
                  <a:gd name="connsiteX150" fmla="*/ 2814 w 10000"/>
                  <a:gd name="connsiteY150" fmla="*/ 1176 h 10000"/>
                  <a:gd name="connsiteX151" fmla="*/ 2792 w 10000"/>
                  <a:gd name="connsiteY151" fmla="*/ 1172 h 10000"/>
                  <a:gd name="connsiteX152" fmla="*/ 2759 w 10000"/>
                  <a:gd name="connsiteY152" fmla="*/ 1156 h 10000"/>
                  <a:gd name="connsiteX153" fmla="*/ 2734 w 10000"/>
                  <a:gd name="connsiteY153" fmla="*/ 1143 h 10000"/>
                  <a:gd name="connsiteX154" fmla="*/ 2695 w 10000"/>
                  <a:gd name="connsiteY154" fmla="*/ 1124 h 10000"/>
                  <a:gd name="connsiteX155" fmla="*/ 2670 w 10000"/>
                  <a:gd name="connsiteY155" fmla="*/ 1108 h 10000"/>
                  <a:gd name="connsiteX156" fmla="*/ 2645 w 10000"/>
                  <a:gd name="connsiteY156" fmla="*/ 1091 h 10000"/>
                  <a:gd name="connsiteX157" fmla="*/ 2618 w 10000"/>
                  <a:gd name="connsiteY157" fmla="*/ 1088 h 10000"/>
                  <a:gd name="connsiteX158" fmla="*/ 2576 w 10000"/>
                  <a:gd name="connsiteY158" fmla="*/ 1088 h 10000"/>
                  <a:gd name="connsiteX159" fmla="*/ 2551 w 10000"/>
                  <a:gd name="connsiteY159" fmla="*/ 1091 h 10000"/>
                  <a:gd name="connsiteX160" fmla="*/ 2521 w 10000"/>
                  <a:gd name="connsiteY160" fmla="*/ 1098 h 10000"/>
                  <a:gd name="connsiteX161" fmla="*/ 2493 w 10000"/>
                  <a:gd name="connsiteY161" fmla="*/ 1104 h 10000"/>
                  <a:gd name="connsiteX162" fmla="*/ 2468 w 10000"/>
                  <a:gd name="connsiteY162" fmla="*/ 1108 h 10000"/>
                  <a:gd name="connsiteX163" fmla="*/ 2404 w 10000"/>
                  <a:gd name="connsiteY163" fmla="*/ 1124 h 10000"/>
                  <a:gd name="connsiteX164" fmla="*/ 2366 w 10000"/>
                  <a:gd name="connsiteY164" fmla="*/ 1133 h 10000"/>
                  <a:gd name="connsiteX165" fmla="*/ 2346 w 10000"/>
                  <a:gd name="connsiteY165" fmla="*/ 1137 h 10000"/>
                  <a:gd name="connsiteX166" fmla="*/ 2294 w 10000"/>
                  <a:gd name="connsiteY166" fmla="*/ 1146 h 10000"/>
                  <a:gd name="connsiteX167" fmla="*/ 2249 w 10000"/>
                  <a:gd name="connsiteY167" fmla="*/ 1156 h 10000"/>
                  <a:gd name="connsiteX168" fmla="*/ 2230 w 10000"/>
                  <a:gd name="connsiteY168" fmla="*/ 1156 h 10000"/>
                  <a:gd name="connsiteX169" fmla="*/ 2222 w 10000"/>
                  <a:gd name="connsiteY169" fmla="*/ 1163 h 10000"/>
                  <a:gd name="connsiteX170" fmla="*/ 2194 w 10000"/>
                  <a:gd name="connsiteY170" fmla="*/ 1163 h 10000"/>
                  <a:gd name="connsiteX171" fmla="*/ 2172 w 10000"/>
                  <a:gd name="connsiteY171" fmla="*/ 1163 h 10000"/>
                  <a:gd name="connsiteX172" fmla="*/ 2147 w 10000"/>
                  <a:gd name="connsiteY172" fmla="*/ 1166 h 10000"/>
                  <a:gd name="connsiteX173" fmla="*/ 2108 w 10000"/>
                  <a:gd name="connsiteY173" fmla="*/ 1166 h 10000"/>
                  <a:gd name="connsiteX174" fmla="*/ 2083 w 10000"/>
                  <a:gd name="connsiteY174" fmla="*/ 1156 h 10000"/>
                  <a:gd name="connsiteX175" fmla="*/ 2042 w 10000"/>
                  <a:gd name="connsiteY175" fmla="*/ 1143 h 10000"/>
                  <a:gd name="connsiteX176" fmla="*/ 2011 w 10000"/>
                  <a:gd name="connsiteY176" fmla="*/ 1143 h 10000"/>
                  <a:gd name="connsiteX177" fmla="*/ 1994 w 10000"/>
                  <a:gd name="connsiteY177" fmla="*/ 1146 h 10000"/>
                  <a:gd name="connsiteX178" fmla="*/ 1967 w 10000"/>
                  <a:gd name="connsiteY178" fmla="*/ 1156 h 10000"/>
                  <a:gd name="connsiteX179" fmla="*/ 1903 w 10000"/>
                  <a:gd name="connsiteY179" fmla="*/ 1176 h 10000"/>
                  <a:gd name="connsiteX180" fmla="*/ 1873 w 10000"/>
                  <a:gd name="connsiteY180" fmla="*/ 1182 h 10000"/>
                  <a:gd name="connsiteX181" fmla="*/ 1850 w 10000"/>
                  <a:gd name="connsiteY181" fmla="*/ 1185 h 10000"/>
                  <a:gd name="connsiteX182" fmla="*/ 1842 w 10000"/>
                  <a:gd name="connsiteY182" fmla="*/ 1192 h 10000"/>
                  <a:gd name="connsiteX183" fmla="*/ 1823 w 10000"/>
                  <a:gd name="connsiteY183" fmla="*/ 1195 h 10000"/>
                  <a:gd name="connsiteX184" fmla="*/ 1814 w 10000"/>
                  <a:gd name="connsiteY184" fmla="*/ 1201 h 10000"/>
                  <a:gd name="connsiteX185" fmla="*/ 1792 w 10000"/>
                  <a:gd name="connsiteY185" fmla="*/ 1218 h 10000"/>
                  <a:gd name="connsiteX186" fmla="*/ 1767 w 10000"/>
                  <a:gd name="connsiteY186" fmla="*/ 1231 h 10000"/>
                  <a:gd name="connsiteX187" fmla="*/ 1717 w 10000"/>
                  <a:gd name="connsiteY187" fmla="*/ 1266 h 10000"/>
                  <a:gd name="connsiteX188" fmla="*/ 1695 w 10000"/>
                  <a:gd name="connsiteY188" fmla="*/ 1279 h 10000"/>
                  <a:gd name="connsiteX189" fmla="*/ 1654 w 10000"/>
                  <a:gd name="connsiteY189" fmla="*/ 1308 h 10000"/>
                  <a:gd name="connsiteX190" fmla="*/ 1620 w 10000"/>
                  <a:gd name="connsiteY190" fmla="*/ 1334 h 10000"/>
                  <a:gd name="connsiteX191" fmla="*/ 1590 w 10000"/>
                  <a:gd name="connsiteY191" fmla="*/ 1360 h 10000"/>
                  <a:gd name="connsiteX192" fmla="*/ 1565 w 10000"/>
                  <a:gd name="connsiteY192" fmla="*/ 1380 h 10000"/>
                  <a:gd name="connsiteX193" fmla="*/ 1532 w 10000"/>
                  <a:gd name="connsiteY193" fmla="*/ 1402 h 10000"/>
                  <a:gd name="connsiteX194" fmla="*/ 1501 w 10000"/>
                  <a:gd name="connsiteY194" fmla="*/ 1418 h 10000"/>
                  <a:gd name="connsiteX195" fmla="*/ 1460 w 10000"/>
                  <a:gd name="connsiteY195" fmla="*/ 1438 h 10000"/>
                  <a:gd name="connsiteX196" fmla="*/ 1435 w 10000"/>
                  <a:gd name="connsiteY196" fmla="*/ 1454 h 10000"/>
                  <a:gd name="connsiteX197" fmla="*/ 1421 w 10000"/>
                  <a:gd name="connsiteY197" fmla="*/ 1464 h 10000"/>
                  <a:gd name="connsiteX198" fmla="*/ 1380 w 10000"/>
                  <a:gd name="connsiteY198" fmla="*/ 1473 h 10000"/>
                  <a:gd name="connsiteX199" fmla="*/ 1324 w 10000"/>
                  <a:gd name="connsiteY199" fmla="*/ 1477 h 10000"/>
                  <a:gd name="connsiteX200" fmla="*/ 1274 w 10000"/>
                  <a:gd name="connsiteY200" fmla="*/ 1483 h 10000"/>
                  <a:gd name="connsiteX201" fmla="*/ 1244 w 10000"/>
                  <a:gd name="connsiteY201" fmla="*/ 1486 h 10000"/>
                  <a:gd name="connsiteX202" fmla="*/ 1233 w 10000"/>
                  <a:gd name="connsiteY202" fmla="*/ 1486 h 10000"/>
                  <a:gd name="connsiteX203" fmla="*/ 1197 w 10000"/>
                  <a:gd name="connsiteY203" fmla="*/ 1493 h 10000"/>
                  <a:gd name="connsiteX204" fmla="*/ 1180 w 10000"/>
                  <a:gd name="connsiteY204" fmla="*/ 1496 h 10000"/>
                  <a:gd name="connsiteX205" fmla="*/ 1169 w 10000"/>
                  <a:gd name="connsiteY205" fmla="*/ 1496 h 10000"/>
                  <a:gd name="connsiteX206" fmla="*/ 1161 w 10000"/>
                  <a:gd name="connsiteY206" fmla="*/ 1503 h 10000"/>
                  <a:gd name="connsiteX207" fmla="*/ 1155 w 10000"/>
                  <a:gd name="connsiteY207" fmla="*/ 1503 h 10000"/>
                  <a:gd name="connsiteX208" fmla="*/ 501 w 10000"/>
                  <a:gd name="connsiteY208" fmla="*/ 2277 h 10000"/>
                  <a:gd name="connsiteX209" fmla="*/ 396 w 10000"/>
                  <a:gd name="connsiteY209" fmla="*/ 2532 h 10000"/>
                  <a:gd name="connsiteX210" fmla="*/ 324 w 10000"/>
                  <a:gd name="connsiteY210" fmla="*/ 2759 h 10000"/>
                  <a:gd name="connsiteX211" fmla="*/ 274 w 10000"/>
                  <a:gd name="connsiteY211" fmla="*/ 2866 h 10000"/>
                  <a:gd name="connsiteX212" fmla="*/ 202 w 10000"/>
                  <a:gd name="connsiteY212" fmla="*/ 3008 h 10000"/>
                  <a:gd name="connsiteX213" fmla="*/ 211 w 10000"/>
                  <a:gd name="connsiteY213" fmla="*/ 3177 h 10000"/>
                  <a:gd name="connsiteX214" fmla="*/ 235 w 10000"/>
                  <a:gd name="connsiteY214" fmla="*/ 3368 h 10000"/>
                  <a:gd name="connsiteX215" fmla="*/ 266 w 10000"/>
                  <a:gd name="connsiteY215" fmla="*/ 3595 h 10000"/>
                  <a:gd name="connsiteX216" fmla="*/ 299 w 10000"/>
                  <a:gd name="connsiteY216" fmla="*/ 3831 h 10000"/>
                  <a:gd name="connsiteX217" fmla="*/ 305 w 10000"/>
                  <a:gd name="connsiteY217" fmla="*/ 3863 h 10000"/>
                  <a:gd name="connsiteX218" fmla="*/ 341 w 10000"/>
                  <a:gd name="connsiteY218" fmla="*/ 3941 h 10000"/>
                  <a:gd name="connsiteX219" fmla="*/ 186 w 10000"/>
                  <a:gd name="connsiteY219" fmla="*/ 3935 h 10000"/>
                  <a:gd name="connsiteX220" fmla="*/ 30 w 10000"/>
                  <a:gd name="connsiteY220" fmla="*/ 3925 h 10000"/>
                  <a:gd name="connsiteX221" fmla="*/ 0 w 10000"/>
                  <a:gd name="connsiteY221" fmla="*/ 4054 h 10000"/>
                  <a:gd name="connsiteX222" fmla="*/ 14 w 10000"/>
                  <a:gd name="connsiteY222" fmla="*/ 4152 h 10000"/>
                  <a:gd name="connsiteX223" fmla="*/ 22 w 10000"/>
                  <a:gd name="connsiteY223" fmla="*/ 4242 h 10000"/>
                  <a:gd name="connsiteX224" fmla="*/ 30 w 10000"/>
                  <a:gd name="connsiteY224" fmla="*/ 4291 h 10000"/>
                  <a:gd name="connsiteX225" fmla="*/ 102 w 10000"/>
                  <a:gd name="connsiteY225" fmla="*/ 4271 h 10000"/>
                  <a:gd name="connsiteX226" fmla="*/ 155 w 10000"/>
                  <a:gd name="connsiteY226" fmla="*/ 4262 h 10000"/>
                  <a:gd name="connsiteX227" fmla="*/ 410 w 10000"/>
                  <a:gd name="connsiteY227" fmla="*/ 4255 h 10000"/>
                  <a:gd name="connsiteX228" fmla="*/ 418 w 10000"/>
                  <a:gd name="connsiteY228" fmla="*/ 4385 h 10000"/>
                  <a:gd name="connsiteX229" fmla="*/ 429 w 10000"/>
                  <a:gd name="connsiteY229" fmla="*/ 4543 h 10000"/>
                  <a:gd name="connsiteX230" fmla="*/ 443 w 10000"/>
                  <a:gd name="connsiteY230" fmla="*/ 4585 h 10000"/>
                  <a:gd name="connsiteX231" fmla="*/ 465 w 10000"/>
                  <a:gd name="connsiteY231" fmla="*/ 4611 h 10000"/>
                  <a:gd name="connsiteX232" fmla="*/ 468 w 10000"/>
                  <a:gd name="connsiteY232" fmla="*/ 4621 h 10000"/>
                  <a:gd name="connsiteX233" fmla="*/ 474 w 10000"/>
                  <a:gd name="connsiteY233" fmla="*/ 4679 h 10000"/>
                  <a:gd name="connsiteX234" fmla="*/ 554 w 10000"/>
                  <a:gd name="connsiteY234" fmla="*/ 4738 h 10000"/>
                  <a:gd name="connsiteX235" fmla="*/ 637 w 10000"/>
                  <a:gd name="connsiteY235" fmla="*/ 4809 h 10000"/>
                  <a:gd name="connsiteX236" fmla="*/ 704 w 10000"/>
                  <a:gd name="connsiteY236" fmla="*/ 4851 h 10000"/>
                  <a:gd name="connsiteX237" fmla="*/ 740 w 10000"/>
                  <a:gd name="connsiteY237" fmla="*/ 4893 h 10000"/>
                  <a:gd name="connsiteX238" fmla="*/ 756 w 10000"/>
                  <a:gd name="connsiteY238" fmla="*/ 4896 h 10000"/>
                  <a:gd name="connsiteX239" fmla="*/ 767 w 10000"/>
                  <a:gd name="connsiteY239" fmla="*/ 4880 h 10000"/>
                  <a:gd name="connsiteX240" fmla="*/ 806 w 10000"/>
                  <a:gd name="connsiteY240" fmla="*/ 4945 h 10000"/>
                  <a:gd name="connsiteX241" fmla="*/ 886 w 10000"/>
                  <a:gd name="connsiteY241" fmla="*/ 5078 h 10000"/>
                  <a:gd name="connsiteX242" fmla="*/ 911 w 10000"/>
                  <a:gd name="connsiteY242" fmla="*/ 5130 h 10000"/>
                  <a:gd name="connsiteX243" fmla="*/ 920 w 10000"/>
                  <a:gd name="connsiteY243" fmla="*/ 5191 h 10000"/>
                  <a:gd name="connsiteX244" fmla="*/ 920 w 10000"/>
                  <a:gd name="connsiteY244" fmla="*/ 5220 h 10000"/>
                  <a:gd name="connsiteX245" fmla="*/ 911 w 10000"/>
                  <a:gd name="connsiteY245" fmla="*/ 5314 h 10000"/>
                  <a:gd name="connsiteX246" fmla="*/ 898 w 10000"/>
                  <a:gd name="connsiteY246" fmla="*/ 5369 h 10000"/>
                  <a:gd name="connsiteX247" fmla="*/ 895 w 10000"/>
                  <a:gd name="connsiteY247" fmla="*/ 5385 h 10000"/>
                  <a:gd name="connsiteX248" fmla="*/ 895 w 10000"/>
                  <a:gd name="connsiteY248" fmla="*/ 5405 h 10000"/>
                  <a:gd name="connsiteX249" fmla="*/ 898 w 10000"/>
                  <a:gd name="connsiteY249" fmla="*/ 5434 h 10000"/>
                  <a:gd name="connsiteX250" fmla="*/ 911 w 10000"/>
                  <a:gd name="connsiteY250" fmla="*/ 5463 h 10000"/>
                  <a:gd name="connsiteX251" fmla="*/ 920 w 10000"/>
                  <a:gd name="connsiteY251" fmla="*/ 5492 h 10000"/>
                  <a:gd name="connsiteX252" fmla="*/ 934 w 10000"/>
                  <a:gd name="connsiteY252" fmla="*/ 5518 h 10000"/>
                  <a:gd name="connsiteX253" fmla="*/ 1169 w 10000"/>
                  <a:gd name="connsiteY253" fmla="*/ 5738 h 10000"/>
                  <a:gd name="connsiteX254" fmla="*/ 1188 w 10000"/>
                  <a:gd name="connsiteY254" fmla="*/ 5755 h 10000"/>
                  <a:gd name="connsiteX255" fmla="*/ 1216 w 10000"/>
                  <a:gd name="connsiteY255" fmla="*/ 5758 h 10000"/>
                  <a:gd name="connsiteX256" fmla="*/ 1313 w 10000"/>
                  <a:gd name="connsiteY256" fmla="*/ 5774 h 10000"/>
                  <a:gd name="connsiteX257" fmla="*/ 1349 w 10000"/>
                  <a:gd name="connsiteY257" fmla="*/ 5787 h 10000"/>
                  <a:gd name="connsiteX258" fmla="*/ 1393 w 10000"/>
                  <a:gd name="connsiteY258" fmla="*/ 5793 h 10000"/>
                  <a:gd name="connsiteX259" fmla="*/ 1393 w 10000"/>
                  <a:gd name="connsiteY259" fmla="*/ 5797 h 10000"/>
                  <a:gd name="connsiteX260" fmla="*/ 1421 w 10000"/>
                  <a:gd name="connsiteY260" fmla="*/ 5810 h 10000"/>
                  <a:gd name="connsiteX261" fmla="*/ 1446 w 10000"/>
                  <a:gd name="connsiteY261" fmla="*/ 5829 h 10000"/>
                  <a:gd name="connsiteX262" fmla="*/ 1460 w 10000"/>
                  <a:gd name="connsiteY262" fmla="*/ 5842 h 10000"/>
                  <a:gd name="connsiteX263" fmla="*/ 1476 w 10000"/>
                  <a:gd name="connsiteY263" fmla="*/ 5848 h 10000"/>
                  <a:gd name="connsiteX264" fmla="*/ 1501 w 10000"/>
                  <a:gd name="connsiteY264" fmla="*/ 5852 h 10000"/>
                  <a:gd name="connsiteX265" fmla="*/ 1532 w 10000"/>
                  <a:gd name="connsiteY265" fmla="*/ 5887 h 10000"/>
                  <a:gd name="connsiteX266" fmla="*/ 1565 w 10000"/>
                  <a:gd name="connsiteY266" fmla="*/ 5942 h 10000"/>
                  <a:gd name="connsiteX267" fmla="*/ 1587 w 10000"/>
                  <a:gd name="connsiteY267" fmla="*/ 5972 h 10000"/>
                  <a:gd name="connsiteX268" fmla="*/ 1612 w 10000"/>
                  <a:gd name="connsiteY268" fmla="*/ 5955 h 10000"/>
                  <a:gd name="connsiteX269" fmla="*/ 1679 w 10000"/>
                  <a:gd name="connsiteY269" fmla="*/ 6049 h 10000"/>
                  <a:gd name="connsiteX270" fmla="*/ 1720 w 10000"/>
                  <a:gd name="connsiteY270" fmla="*/ 6108 h 10000"/>
                  <a:gd name="connsiteX271" fmla="*/ 1751 w 10000"/>
                  <a:gd name="connsiteY271" fmla="*/ 6133 h 10000"/>
                  <a:gd name="connsiteX272" fmla="*/ 1792 w 10000"/>
                  <a:gd name="connsiteY272" fmla="*/ 6169 h 10000"/>
                  <a:gd name="connsiteX273" fmla="*/ 1801 w 10000"/>
                  <a:gd name="connsiteY273" fmla="*/ 6172 h 10000"/>
                  <a:gd name="connsiteX274" fmla="*/ 1814 w 10000"/>
                  <a:gd name="connsiteY274" fmla="*/ 6286 h 10000"/>
                  <a:gd name="connsiteX275" fmla="*/ 1817 w 10000"/>
                  <a:gd name="connsiteY275" fmla="*/ 6331 h 10000"/>
                  <a:gd name="connsiteX276" fmla="*/ 1809 w 10000"/>
                  <a:gd name="connsiteY276" fmla="*/ 6444 h 10000"/>
                  <a:gd name="connsiteX277" fmla="*/ 1801 w 10000"/>
                  <a:gd name="connsiteY277" fmla="*/ 6499 h 10000"/>
                  <a:gd name="connsiteX278" fmla="*/ 1781 w 10000"/>
                  <a:gd name="connsiteY278" fmla="*/ 6522 h 10000"/>
                  <a:gd name="connsiteX279" fmla="*/ 1773 w 10000"/>
                  <a:gd name="connsiteY279" fmla="*/ 6541 h 10000"/>
                  <a:gd name="connsiteX280" fmla="*/ 1762 w 10000"/>
                  <a:gd name="connsiteY280" fmla="*/ 6571 h 10000"/>
                  <a:gd name="connsiteX281" fmla="*/ 1767 w 10000"/>
                  <a:gd name="connsiteY281" fmla="*/ 6622 h 10000"/>
                  <a:gd name="connsiteX282" fmla="*/ 1767 w 10000"/>
                  <a:gd name="connsiteY282" fmla="*/ 6665 h 10000"/>
                  <a:gd name="connsiteX283" fmla="*/ 1767 w 10000"/>
                  <a:gd name="connsiteY283" fmla="*/ 6694 h 10000"/>
                  <a:gd name="connsiteX284" fmla="*/ 1776 w 10000"/>
                  <a:gd name="connsiteY284" fmla="*/ 6726 h 10000"/>
                  <a:gd name="connsiteX285" fmla="*/ 1776 w 10000"/>
                  <a:gd name="connsiteY285" fmla="*/ 6745 h 10000"/>
                  <a:gd name="connsiteX286" fmla="*/ 1767 w 10000"/>
                  <a:gd name="connsiteY286" fmla="*/ 6765 h 10000"/>
                  <a:gd name="connsiteX287" fmla="*/ 1762 w 10000"/>
                  <a:gd name="connsiteY287" fmla="*/ 6804 h 10000"/>
                  <a:gd name="connsiteX288" fmla="*/ 1753 w 10000"/>
                  <a:gd name="connsiteY288" fmla="*/ 6839 h 10000"/>
                  <a:gd name="connsiteX289" fmla="*/ 1742 w 10000"/>
                  <a:gd name="connsiteY289" fmla="*/ 6849 h 10000"/>
                  <a:gd name="connsiteX290" fmla="*/ 1726 w 10000"/>
                  <a:gd name="connsiteY290" fmla="*/ 6849 h 10000"/>
                  <a:gd name="connsiteX291" fmla="*/ 1712 w 10000"/>
                  <a:gd name="connsiteY291" fmla="*/ 6852 h 10000"/>
                  <a:gd name="connsiteX292" fmla="*/ 1640 w 10000"/>
                  <a:gd name="connsiteY292" fmla="*/ 6953 h 10000"/>
                  <a:gd name="connsiteX293" fmla="*/ 1493 w 10000"/>
                  <a:gd name="connsiteY293" fmla="*/ 7105 h 10000"/>
                  <a:gd name="connsiteX294" fmla="*/ 1490 w 10000"/>
                  <a:gd name="connsiteY294" fmla="*/ 7124 h 10000"/>
                  <a:gd name="connsiteX295" fmla="*/ 1468 w 10000"/>
                  <a:gd name="connsiteY295" fmla="*/ 7137 h 10000"/>
                  <a:gd name="connsiteX296" fmla="*/ 1454 w 10000"/>
                  <a:gd name="connsiteY296" fmla="*/ 7144 h 10000"/>
                  <a:gd name="connsiteX297" fmla="*/ 1452 w 10000"/>
                  <a:gd name="connsiteY297" fmla="*/ 7157 h 10000"/>
                  <a:gd name="connsiteX298" fmla="*/ 1446 w 10000"/>
                  <a:gd name="connsiteY298" fmla="*/ 7199 h 10000"/>
                  <a:gd name="connsiteX299" fmla="*/ 1476 w 10000"/>
                  <a:gd name="connsiteY299" fmla="*/ 7247 h 10000"/>
                  <a:gd name="connsiteX300" fmla="*/ 1501 w 10000"/>
                  <a:gd name="connsiteY300" fmla="*/ 7270 h 10000"/>
                  <a:gd name="connsiteX301" fmla="*/ 1518 w 10000"/>
                  <a:gd name="connsiteY301" fmla="*/ 7286 h 10000"/>
                  <a:gd name="connsiteX302" fmla="*/ 1524 w 10000"/>
                  <a:gd name="connsiteY302" fmla="*/ 7306 h 10000"/>
                  <a:gd name="connsiteX303" fmla="*/ 1540 w 10000"/>
                  <a:gd name="connsiteY303" fmla="*/ 7322 h 10000"/>
                  <a:gd name="connsiteX304" fmla="*/ 1565 w 10000"/>
                  <a:gd name="connsiteY304" fmla="*/ 7325 h 10000"/>
                  <a:gd name="connsiteX305" fmla="*/ 1590 w 10000"/>
                  <a:gd name="connsiteY305" fmla="*/ 7332 h 10000"/>
                  <a:gd name="connsiteX306" fmla="*/ 1615 w 10000"/>
                  <a:gd name="connsiteY306" fmla="*/ 7345 h 10000"/>
                  <a:gd name="connsiteX307" fmla="*/ 1662 w 10000"/>
                  <a:gd name="connsiteY307" fmla="*/ 7370 h 10000"/>
                  <a:gd name="connsiteX308" fmla="*/ 1670 w 10000"/>
                  <a:gd name="connsiteY308" fmla="*/ 7351 h 10000"/>
                  <a:gd name="connsiteX309" fmla="*/ 1726 w 10000"/>
                  <a:gd name="connsiteY309" fmla="*/ 7354 h 10000"/>
                  <a:gd name="connsiteX310" fmla="*/ 1726 w 10000"/>
                  <a:gd name="connsiteY310" fmla="*/ 7400 h 10000"/>
                  <a:gd name="connsiteX311" fmla="*/ 1773 w 10000"/>
                  <a:gd name="connsiteY311" fmla="*/ 7409 h 10000"/>
                  <a:gd name="connsiteX312" fmla="*/ 1806 w 10000"/>
                  <a:gd name="connsiteY312" fmla="*/ 7416 h 10000"/>
                  <a:gd name="connsiteX313" fmla="*/ 1839 w 10000"/>
                  <a:gd name="connsiteY313" fmla="*/ 7403 h 10000"/>
                  <a:gd name="connsiteX314" fmla="*/ 1886 w 10000"/>
                  <a:gd name="connsiteY314" fmla="*/ 7403 h 10000"/>
                  <a:gd name="connsiteX315" fmla="*/ 1898 w 10000"/>
                  <a:gd name="connsiteY315" fmla="*/ 7403 h 10000"/>
                  <a:gd name="connsiteX316" fmla="*/ 1914 w 10000"/>
                  <a:gd name="connsiteY316" fmla="*/ 7494 h 10000"/>
                  <a:gd name="connsiteX317" fmla="*/ 1895 w 10000"/>
                  <a:gd name="connsiteY317" fmla="*/ 7523 h 10000"/>
                  <a:gd name="connsiteX318" fmla="*/ 1825 w 10000"/>
                  <a:gd name="connsiteY318" fmla="*/ 7617 h 10000"/>
                  <a:gd name="connsiteX319" fmla="*/ 1776 w 10000"/>
                  <a:gd name="connsiteY319" fmla="*/ 7691 h 10000"/>
                  <a:gd name="connsiteX320" fmla="*/ 1781 w 10000"/>
                  <a:gd name="connsiteY320" fmla="*/ 7723 h 10000"/>
                  <a:gd name="connsiteX321" fmla="*/ 1767 w 10000"/>
                  <a:gd name="connsiteY321" fmla="*/ 7759 h 10000"/>
                  <a:gd name="connsiteX322" fmla="*/ 1762 w 10000"/>
                  <a:gd name="connsiteY322" fmla="*/ 7817 h 10000"/>
                  <a:gd name="connsiteX323" fmla="*/ 1762 w 10000"/>
                  <a:gd name="connsiteY323" fmla="*/ 7856 h 10000"/>
                  <a:gd name="connsiteX324" fmla="*/ 1776 w 10000"/>
                  <a:gd name="connsiteY324" fmla="*/ 7892 h 10000"/>
                  <a:gd name="connsiteX325" fmla="*/ 1784 w 10000"/>
                  <a:gd name="connsiteY325" fmla="*/ 7902 h 10000"/>
                  <a:gd name="connsiteX326" fmla="*/ 1801 w 10000"/>
                  <a:gd name="connsiteY326" fmla="*/ 7908 h 10000"/>
                  <a:gd name="connsiteX327" fmla="*/ 1809 w 10000"/>
                  <a:gd name="connsiteY327" fmla="*/ 7911 h 10000"/>
                  <a:gd name="connsiteX328" fmla="*/ 1801 w 10000"/>
                  <a:gd name="connsiteY328" fmla="*/ 7940 h 10000"/>
                  <a:gd name="connsiteX329" fmla="*/ 1798 w 10000"/>
                  <a:gd name="connsiteY329" fmla="*/ 7979 h 10000"/>
                  <a:gd name="connsiteX330" fmla="*/ 1806 w 10000"/>
                  <a:gd name="connsiteY330" fmla="*/ 8002 h 10000"/>
                  <a:gd name="connsiteX331" fmla="*/ 1823 w 10000"/>
                  <a:gd name="connsiteY331" fmla="*/ 8021 h 10000"/>
                  <a:gd name="connsiteX332" fmla="*/ 1834 w 10000"/>
                  <a:gd name="connsiteY332" fmla="*/ 8044 h 10000"/>
                  <a:gd name="connsiteX333" fmla="*/ 1839 w 10000"/>
                  <a:gd name="connsiteY333" fmla="*/ 8073 h 10000"/>
                  <a:gd name="connsiteX334" fmla="*/ 1842 w 10000"/>
                  <a:gd name="connsiteY334" fmla="*/ 8106 h 10000"/>
                  <a:gd name="connsiteX335" fmla="*/ 1839 w 10000"/>
                  <a:gd name="connsiteY335" fmla="*/ 8144 h 10000"/>
                  <a:gd name="connsiteX336" fmla="*/ 1856 w 10000"/>
                  <a:gd name="connsiteY336" fmla="*/ 8164 h 10000"/>
                  <a:gd name="connsiteX337" fmla="*/ 1886 w 10000"/>
                  <a:gd name="connsiteY337" fmla="*/ 8193 h 10000"/>
                  <a:gd name="connsiteX338" fmla="*/ 1922 w 10000"/>
                  <a:gd name="connsiteY338" fmla="*/ 8206 h 10000"/>
                  <a:gd name="connsiteX339" fmla="*/ 1967 w 10000"/>
                  <a:gd name="connsiteY339" fmla="*/ 8203 h 10000"/>
                  <a:gd name="connsiteX340" fmla="*/ 1986 w 10000"/>
                  <a:gd name="connsiteY340" fmla="*/ 8212 h 10000"/>
                  <a:gd name="connsiteX341" fmla="*/ 2000 w 10000"/>
                  <a:gd name="connsiteY341" fmla="*/ 8232 h 10000"/>
                  <a:gd name="connsiteX342" fmla="*/ 2033 w 10000"/>
                  <a:gd name="connsiteY342" fmla="*/ 8258 h 10000"/>
                  <a:gd name="connsiteX343" fmla="*/ 2050 w 10000"/>
                  <a:gd name="connsiteY343" fmla="*/ 8271 h 10000"/>
                  <a:gd name="connsiteX344" fmla="*/ 2089 w 10000"/>
                  <a:gd name="connsiteY344" fmla="*/ 8280 h 10000"/>
                  <a:gd name="connsiteX345" fmla="*/ 2122 w 10000"/>
                  <a:gd name="connsiteY345" fmla="*/ 8300 h 10000"/>
                  <a:gd name="connsiteX346" fmla="*/ 2163 w 10000"/>
                  <a:gd name="connsiteY346" fmla="*/ 8332 h 10000"/>
                  <a:gd name="connsiteX347" fmla="*/ 2172 w 10000"/>
                  <a:gd name="connsiteY347" fmla="*/ 8335 h 10000"/>
                  <a:gd name="connsiteX348" fmla="*/ 2177 w 10000"/>
                  <a:gd name="connsiteY348" fmla="*/ 8345 h 10000"/>
                  <a:gd name="connsiteX349" fmla="*/ 2163 w 10000"/>
                  <a:gd name="connsiteY349" fmla="*/ 8371 h 10000"/>
                  <a:gd name="connsiteX350" fmla="*/ 2139 w 10000"/>
                  <a:gd name="connsiteY350" fmla="*/ 8423 h 10000"/>
                  <a:gd name="connsiteX351" fmla="*/ 2130 w 10000"/>
                  <a:gd name="connsiteY351" fmla="*/ 8439 h 10000"/>
                  <a:gd name="connsiteX352" fmla="*/ 2105 w 10000"/>
                  <a:gd name="connsiteY352" fmla="*/ 8446 h 10000"/>
                  <a:gd name="connsiteX353" fmla="*/ 2080 w 10000"/>
                  <a:gd name="connsiteY353" fmla="*/ 8449 h 10000"/>
                  <a:gd name="connsiteX354" fmla="*/ 2075 w 10000"/>
                  <a:gd name="connsiteY354" fmla="*/ 8459 h 10000"/>
                  <a:gd name="connsiteX355" fmla="*/ 2072 w 10000"/>
                  <a:gd name="connsiteY355" fmla="*/ 8475 h 10000"/>
                  <a:gd name="connsiteX356" fmla="*/ 2080 w 10000"/>
                  <a:gd name="connsiteY356" fmla="*/ 8484 h 10000"/>
                  <a:gd name="connsiteX357" fmla="*/ 2100 w 10000"/>
                  <a:gd name="connsiteY357" fmla="*/ 8475 h 10000"/>
                  <a:gd name="connsiteX358" fmla="*/ 2141 w 10000"/>
                  <a:gd name="connsiteY358" fmla="*/ 8478 h 10000"/>
                  <a:gd name="connsiteX359" fmla="*/ 2172 w 10000"/>
                  <a:gd name="connsiteY359" fmla="*/ 8475 h 10000"/>
                  <a:gd name="connsiteX360" fmla="*/ 2188 w 10000"/>
                  <a:gd name="connsiteY360" fmla="*/ 8475 h 10000"/>
                  <a:gd name="connsiteX361" fmla="*/ 2222 w 10000"/>
                  <a:gd name="connsiteY361" fmla="*/ 8497 h 10000"/>
                  <a:gd name="connsiteX362" fmla="*/ 2252 w 10000"/>
                  <a:gd name="connsiteY362" fmla="*/ 8514 h 10000"/>
                  <a:gd name="connsiteX363" fmla="*/ 2274 w 10000"/>
                  <a:gd name="connsiteY363" fmla="*/ 8514 h 10000"/>
                  <a:gd name="connsiteX364" fmla="*/ 2299 w 10000"/>
                  <a:gd name="connsiteY364" fmla="*/ 8504 h 10000"/>
                  <a:gd name="connsiteX365" fmla="*/ 2310 w 10000"/>
                  <a:gd name="connsiteY365" fmla="*/ 8504 h 10000"/>
                  <a:gd name="connsiteX366" fmla="*/ 2319 w 10000"/>
                  <a:gd name="connsiteY366" fmla="*/ 8484 h 10000"/>
                  <a:gd name="connsiteX367" fmla="*/ 2338 w 10000"/>
                  <a:gd name="connsiteY367" fmla="*/ 8494 h 10000"/>
                  <a:gd name="connsiteX368" fmla="*/ 2338 w 10000"/>
                  <a:gd name="connsiteY368" fmla="*/ 8552 h 10000"/>
                  <a:gd name="connsiteX369" fmla="*/ 2366 w 10000"/>
                  <a:gd name="connsiteY369" fmla="*/ 8572 h 10000"/>
                  <a:gd name="connsiteX370" fmla="*/ 2382 w 10000"/>
                  <a:gd name="connsiteY370" fmla="*/ 8582 h 10000"/>
                  <a:gd name="connsiteX371" fmla="*/ 2435 w 10000"/>
                  <a:gd name="connsiteY371" fmla="*/ 8552 h 10000"/>
                  <a:gd name="connsiteX372" fmla="*/ 2443 w 10000"/>
                  <a:gd name="connsiteY372" fmla="*/ 8552 h 10000"/>
                  <a:gd name="connsiteX373" fmla="*/ 2454 w 10000"/>
                  <a:gd name="connsiteY373" fmla="*/ 8552 h 10000"/>
                  <a:gd name="connsiteX374" fmla="*/ 2471 w 10000"/>
                  <a:gd name="connsiteY374" fmla="*/ 8546 h 10000"/>
                  <a:gd name="connsiteX375" fmla="*/ 2488 w 10000"/>
                  <a:gd name="connsiteY375" fmla="*/ 8536 h 10000"/>
                  <a:gd name="connsiteX376" fmla="*/ 2501 w 10000"/>
                  <a:gd name="connsiteY376" fmla="*/ 8533 h 10000"/>
                  <a:gd name="connsiteX377" fmla="*/ 2512 w 10000"/>
                  <a:gd name="connsiteY377" fmla="*/ 8533 h 10000"/>
                  <a:gd name="connsiteX378" fmla="*/ 2521 w 10000"/>
                  <a:gd name="connsiteY378" fmla="*/ 8546 h 10000"/>
                  <a:gd name="connsiteX379" fmla="*/ 2521 w 10000"/>
                  <a:gd name="connsiteY379" fmla="*/ 8572 h 10000"/>
                  <a:gd name="connsiteX380" fmla="*/ 2535 w 10000"/>
                  <a:gd name="connsiteY380" fmla="*/ 8588 h 10000"/>
                  <a:gd name="connsiteX381" fmla="*/ 2551 w 10000"/>
                  <a:gd name="connsiteY381" fmla="*/ 8582 h 10000"/>
                  <a:gd name="connsiteX382" fmla="*/ 2560 w 10000"/>
                  <a:gd name="connsiteY382" fmla="*/ 8582 h 10000"/>
                  <a:gd name="connsiteX383" fmla="*/ 2573 w 10000"/>
                  <a:gd name="connsiteY383" fmla="*/ 8588 h 10000"/>
                  <a:gd name="connsiteX384" fmla="*/ 2584 w 10000"/>
                  <a:gd name="connsiteY384" fmla="*/ 8591 h 10000"/>
                  <a:gd name="connsiteX385" fmla="*/ 2590 w 10000"/>
                  <a:gd name="connsiteY385" fmla="*/ 8598 h 10000"/>
                  <a:gd name="connsiteX386" fmla="*/ 2598 w 10000"/>
                  <a:gd name="connsiteY386" fmla="*/ 8608 h 10000"/>
                  <a:gd name="connsiteX387" fmla="*/ 2607 w 10000"/>
                  <a:gd name="connsiteY387" fmla="*/ 8617 h 10000"/>
                  <a:gd name="connsiteX388" fmla="*/ 2618 w 10000"/>
                  <a:gd name="connsiteY388" fmla="*/ 8617 h 10000"/>
                  <a:gd name="connsiteX389" fmla="*/ 2640 w 10000"/>
                  <a:gd name="connsiteY389" fmla="*/ 8608 h 10000"/>
                  <a:gd name="connsiteX390" fmla="*/ 2670 w 10000"/>
                  <a:gd name="connsiteY390" fmla="*/ 8598 h 10000"/>
                  <a:gd name="connsiteX391" fmla="*/ 2673 w 10000"/>
                  <a:gd name="connsiteY391" fmla="*/ 8598 h 10000"/>
                  <a:gd name="connsiteX392" fmla="*/ 2690 w 10000"/>
                  <a:gd name="connsiteY392" fmla="*/ 8598 h 10000"/>
                  <a:gd name="connsiteX393" fmla="*/ 2698 w 10000"/>
                  <a:gd name="connsiteY393" fmla="*/ 8598 h 10000"/>
                  <a:gd name="connsiteX394" fmla="*/ 2712 w 10000"/>
                  <a:gd name="connsiteY394" fmla="*/ 8598 h 10000"/>
                  <a:gd name="connsiteX395" fmla="*/ 2726 w 10000"/>
                  <a:gd name="connsiteY395" fmla="*/ 8591 h 10000"/>
                  <a:gd name="connsiteX396" fmla="*/ 2737 w 10000"/>
                  <a:gd name="connsiteY396" fmla="*/ 8588 h 10000"/>
                  <a:gd name="connsiteX397" fmla="*/ 2759 w 10000"/>
                  <a:gd name="connsiteY397" fmla="*/ 8582 h 10000"/>
                  <a:gd name="connsiteX398" fmla="*/ 2770 w 10000"/>
                  <a:gd name="connsiteY398" fmla="*/ 8578 h 10000"/>
                  <a:gd name="connsiteX399" fmla="*/ 2784 w 10000"/>
                  <a:gd name="connsiteY399" fmla="*/ 8572 h 10000"/>
                  <a:gd name="connsiteX400" fmla="*/ 2795 w 10000"/>
                  <a:gd name="connsiteY400" fmla="*/ 8572 h 10000"/>
                  <a:gd name="connsiteX401" fmla="*/ 2803 w 10000"/>
                  <a:gd name="connsiteY401" fmla="*/ 8588 h 10000"/>
                  <a:gd name="connsiteX402" fmla="*/ 2803 w 10000"/>
                  <a:gd name="connsiteY402" fmla="*/ 8591 h 10000"/>
                  <a:gd name="connsiteX403" fmla="*/ 2803 w 10000"/>
                  <a:gd name="connsiteY403" fmla="*/ 8601 h 10000"/>
                  <a:gd name="connsiteX404" fmla="*/ 2809 w 10000"/>
                  <a:gd name="connsiteY404" fmla="*/ 8601 h 10000"/>
                  <a:gd name="connsiteX405" fmla="*/ 2823 w 10000"/>
                  <a:gd name="connsiteY405" fmla="*/ 8598 h 10000"/>
                  <a:gd name="connsiteX406" fmla="*/ 2831 w 10000"/>
                  <a:gd name="connsiteY406" fmla="*/ 8598 h 10000"/>
                  <a:gd name="connsiteX407" fmla="*/ 2839 w 10000"/>
                  <a:gd name="connsiteY407" fmla="*/ 8601 h 10000"/>
                  <a:gd name="connsiteX408" fmla="*/ 2848 w 10000"/>
                  <a:gd name="connsiteY408" fmla="*/ 8598 h 10000"/>
                  <a:gd name="connsiteX409" fmla="*/ 2856 w 10000"/>
                  <a:gd name="connsiteY409" fmla="*/ 8601 h 10000"/>
                  <a:gd name="connsiteX410" fmla="*/ 2859 w 10000"/>
                  <a:gd name="connsiteY410" fmla="*/ 8601 h 10000"/>
                  <a:gd name="connsiteX411" fmla="*/ 2864 w 10000"/>
                  <a:gd name="connsiteY411" fmla="*/ 8598 h 10000"/>
                  <a:gd name="connsiteX412" fmla="*/ 2889 w 10000"/>
                  <a:gd name="connsiteY412" fmla="*/ 8611 h 10000"/>
                  <a:gd name="connsiteX413" fmla="*/ 2906 w 10000"/>
                  <a:gd name="connsiteY413" fmla="*/ 8620 h 10000"/>
                  <a:gd name="connsiteX414" fmla="*/ 2914 w 10000"/>
                  <a:gd name="connsiteY414" fmla="*/ 8627 h 10000"/>
                  <a:gd name="connsiteX415" fmla="*/ 2920 w 10000"/>
                  <a:gd name="connsiteY415" fmla="*/ 8640 h 10000"/>
                  <a:gd name="connsiteX416" fmla="*/ 2922 w 10000"/>
                  <a:gd name="connsiteY416" fmla="*/ 8666 h 10000"/>
                  <a:gd name="connsiteX417" fmla="*/ 2922 w 10000"/>
                  <a:gd name="connsiteY417" fmla="*/ 8692 h 10000"/>
                  <a:gd name="connsiteX418" fmla="*/ 2939 w 10000"/>
                  <a:gd name="connsiteY418" fmla="*/ 8695 h 10000"/>
                  <a:gd name="connsiteX419" fmla="*/ 2953 w 10000"/>
                  <a:gd name="connsiteY419" fmla="*/ 8695 h 10000"/>
                  <a:gd name="connsiteX420" fmla="*/ 2961 w 10000"/>
                  <a:gd name="connsiteY420" fmla="*/ 8695 h 10000"/>
                  <a:gd name="connsiteX421" fmla="*/ 2972 w 10000"/>
                  <a:gd name="connsiteY421" fmla="*/ 8692 h 10000"/>
                  <a:gd name="connsiteX422" fmla="*/ 2981 w 10000"/>
                  <a:gd name="connsiteY422" fmla="*/ 8685 h 10000"/>
                  <a:gd name="connsiteX423" fmla="*/ 2989 w 10000"/>
                  <a:gd name="connsiteY423" fmla="*/ 8685 h 10000"/>
                  <a:gd name="connsiteX424" fmla="*/ 3008 w 10000"/>
                  <a:gd name="connsiteY424" fmla="*/ 8685 h 10000"/>
                  <a:gd name="connsiteX425" fmla="*/ 3028 w 10000"/>
                  <a:gd name="connsiteY425" fmla="*/ 8695 h 10000"/>
                  <a:gd name="connsiteX426" fmla="*/ 3042 w 10000"/>
                  <a:gd name="connsiteY426" fmla="*/ 8695 h 10000"/>
                  <a:gd name="connsiteX427" fmla="*/ 3053 w 10000"/>
                  <a:gd name="connsiteY427" fmla="*/ 8676 h 10000"/>
                  <a:gd name="connsiteX428" fmla="*/ 3061 w 10000"/>
                  <a:gd name="connsiteY428" fmla="*/ 8666 h 10000"/>
                  <a:gd name="connsiteX429" fmla="*/ 3066 w 10000"/>
                  <a:gd name="connsiteY429" fmla="*/ 8656 h 10000"/>
                  <a:gd name="connsiteX430" fmla="*/ 3091 w 10000"/>
                  <a:gd name="connsiteY430" fmla="*/ 8659 h 10000"/>
                  <a:gd name="connsiteX431" fmla="*/ 3105 w 10000"/>
                  <a:gd name="connsiteY431" fmla="*/ 8659 h 10000"/>
                  <a:gd name="connsiteX432" fmla="*/ 3108 w 10000"/>
                  <a:gd name="connsiteY432" fmla="*/ 8650 h 10000"/>
                  <a:gd name="connsiteX433" fmla="*/ 3147 w 10000"/>
                  <a:gd name="connsiteY433" fmla="*/ 8588 h 10000"/>
                  <a:gd name="connsiteX434" fmla="*/ 3150 w 10000"/>
                  <a:gd name="connsiteY434" fmla="*/ 8598 h 10000"/>
                  <a:gd name="connsiteX435" fmla="*/ 3163 w 10000"/>
                  <a:gd name="connsiteY435" fmla="*/ 8601 h 10000"/>
                  <a:gd name="connsiteX436" fmla="*/ 3180 w 10000"/>
                  <a:gd name="connsiteY436" fmla="*/ 8608 h 10000"/>
                  <a:gd name="connsiteX437" fmla="*/ 3188 w 10000"/>
                  <a:gd name="connsiteY437" fmla="*/ 8611 h 10000"/>
                  <a:gd name="connsiteX438" fmla="*/ 3227 w 10000"/>
                  <a:gd name="connsiteY438" fmla="*/ 8620 h 10000"/>
                  <a:gd name="connsiteX439" fmla="*/ 3238 w 10000"/>
                  <a:gd name="connsiteY439" fmla="*/ 8617 h 10000"/>
                  <a:gd name="connsiteX440" fmla="*/ 3247 w 10000"/>
                  <a:gd name="connsiteY440" fmla="*/ 8601 h 10000"/>
                  <a:gd name="connsiteX441" fmla="*/ 3269 w 10000"/>
                  <a:gd name="connsiteY441" fmla="*/ 8611 h 10000"/>
                  <a:gd name="connsiteX442" fmla="*/ 3277 w 10000"/>
                  <a:gd name="connsiteY442" fmla="*/ 8617 h 10000"/>
                  <a:gd name="connsiteX443" fmla="*/ 3285 w 10000"/>
                  <a:gd name="connsiteY443" fmla="*/ 8611 h 10000"/>
                  <a:gd name="connsiteX444" fmla="*/ 3307 w 10000"/>
                  <a:gd name="connsiteY444" fmla="*/ 8611 h 10000"/>
                  <a:gd name="connsiteX445" fmla="*/ 3319 w 10000"/>
                  <a:gd name="connsiteY445" fmla="*/ 8617 h 10000"/>
                  <a:gd name="connsiteX446" fmla="*/ 3324 w 10000"/>
                  <a:gd name="connsiteY446" fmla="*/ 8617 h 10000"/>
                  <a:gd name="connsiteX447" fmla="*/ 3327 w 10000"/>
                  <a:gd name="connsiteY447" fmla="*/ 8620 h 10000"/>
                  <a:gd name="connsiteX448" fmla="*/ 3341 w 10000"/>
                  <a:gd name="connsiteY448" fmla="*/ 8620 h 10000"/>
                  <a:gd name="connsiteX449" fmla="*/ 3357 w 10000"/>
                  <a:gd name="connsiteY449" fmla="*/ 8620 h 10000"/>
                  <a:gd name="connsiteX450" fmla="*/ 3374 w 10000"/>
                  <a:gd name="connsiteY450" fmla="*/ 8620 h 10000"/>
                  <a:gd name="connsiteX451" fmla="*/ 3382 w 10000"/>
                  <a:gd name="connsiteY451" fmla="*/ 8620 h 10000"/>
                  <a:gd name="connsiteX452" fmla="*/ 3399 w 10000"/>
                  <a:gd name="connsiteY452" fmla="*/ 8611 h 10000"/>
                  <a:gd name="connsiteX453" fmla="*/ 3413 w 10000"/>
                  <a:gd name="connsiteY453" fmla="*/ 8601 h 10000"/>
                  <a:gd name="connsiteX454" fmla="*/ 3421 w 10000"/>
                  <a:gd name="connsiteY454" fmla="*/ 8588 h 10000"/>
                  <a:gd name="connsiteX455" fmla="*/ 3421 w 10000"/>
                  <a:gd name="connsiteY455" fmla="*/ 8572 h 10000"/>
                  <a:gd name="connsiteX456" fmla="*/ 3421 w 10000"/>
                  <a:gd name="connsiteY456" fmla="*/ 8552 h 10000"/>
                  <a:gd name="connsiteX457" fmla="*/ 3424 w 10000"/>
                  <a:gd name="connsiteY457" fmla="*/ 8533 h 10000"/>
                  <a:gd name="connsiteX458" fmla="*/ 3432 w 10000"/>
                  <a:gd name="connsiteY458" fmla="*/ 8523 h 10000"/>
                  <a:gd name="connsiteX459" fmla="*/ 3446 w 10000"/>
                  <a:gd name="connsiteY459" fmla="*/ 8523 h 10000"/>
                  <a:gd name="connsiteX460" fmla="*/ 3457 w 10000"/>
                  <a:gd name="connsiteY460" fmla="*/ 8523 h 10000"/>
                  <a:gd name="connsiteX461" fmla="*/ 3476 w 10000"/>
                  <a:gd name="connsiteY461" fmla="*/ 8533 h 10000"/>
                  <a:gd name="connsiteX462" fmla="*/ 3485 w 10000"/>
                  <a:gd name="connsiteY462" fmla="*/ 8536 h 10000"/>
                  <a:gd name="connsiteX463" fmla="*/ 3501 w 10000"/>
                  <a:gd name="connsiteY463" fmla="*/ 8527 h 10000"/>
                  <a:gd name="connsiteX464" fmla="*/ 3504 w 10000"/>
                  <a:gd name="connsiteY464" fmla="*/ 8514 h 10000"/>
                  <a:gd name="connsiteX465" fmla="*/ 3510 w 10000"/>
                  <a:gd name="connsiteY465" fmla="*/ 8497 h 10000"/>
                  <a:gd name="connsiteX466" fmla="*/ 3537 w 10000"/>
                  <a:gd name="connsiteY466" fmla="*/ 8484 h 10000"/>
                  <a:gd name="connsiteX467" fmla="*/ 3562 w 10000"/>
                  <a:gd name="connsiteY467" fmla="*/ 8488 h 10000"/>
                  <a:gd name="connsiteX468" fmla="*/ 3568 w 10000"/>
                  <a:gd name="connsiteY468" fmla="*/ 8484 h 10000"/>
                  <a:gd name="connsiteX469" fmla="*/ 3584 w 10000"/>
                  <a:gd name="connsiteY469" fmla="*/ 8494 h 10000"/>
                  <a:gd name="connsiteX470" fmla="*/ 3593 w 10000"/>
                  <a:gd name="connsiteY470" fmla="*/ 8507 h 10000"/>
                  <a:gd name="connsiteX471" fmla="*/ 3618 w 10000"/>
                  <a:gd name="connsiteY471" fmla="*/ 8497 h 10000"/>
                  <a:gd name="connsiteX472" fmla="*/ 3643 w 10000"/>
                  <a:gd name="connsiteY472" fmla="*/ 8475 h 10000"/>
                  <a:gd name="connsiteX473" fmla="*/ 3657 w 10000"/>
                  <a:gd name="connsiteY473" fmla="*/ 8478 h 10000"/>
                  <a:gd name="connsiteX474" fmla="*/ 3670 w 10000"/>
                  <a:gd name="connsiteY474" fmla="*/ 8475 h 10000"/>
                  <a:gd name="connsiteX475" fmla="*/ 3673 w 10000"/>
                  <a:gd name="connsiteY475" fmla="*/ 8468 h 10000"/>
                  <a:gd name="connsiteX476" fmla="*/ 3681 w 10000"/>
                  <a:gd name="connsiteY476" fmla="*/ 8468 h 10000"/>
                  <a:gd name="connsiteX477" fmla="*/ 3698 w 10000"/>
                  <a:gd name="connsiteY477" fmla="*/ 8478 h 10000"/>
                  <a:gd name="connsiteX478" fmla="*/ 3720 w 10000"/>
                  <a:gd name="connsiteY478" fmla="*/ 8497 h 10000"/>
                  <a:gd name="connsiteX479" fmla="*/ 3715 w 10000"/>
                  <a:gd name="connsiteY479" fmla="*/ 8504 h 10000"/>
                  <a:gd name="connsiteX480" fmla="*/ 3729 w 10000"/>
                  <a:gd name="connsiteY480" fmla="*/ 8514 h 10000"/>
                  <a:gd name="connsiteX481" fmla="*/ 3729 w 10000"/>
                  <a:gd name="connsiteY481" fmla="*/ 8517 h 10000"/>
                  <a:gd name="connsiteX482" fmla="*/ 3740 w 10000"/>
                  <a:gd name="connsiteY482" fmla="*/ 8527 h 10000"/>
                  <a:gd name="connsiteX483" fmla="*/ 3759 w 10000"/>
                  <a:gd name="connsiteY483" fmla="*/ 8517 h 10000"/>
                  <a:gd name="connsiteX484" fmla="*/ 3762 w 10000"/>
                  <a:gd name="connsiteY484" fmla="*/ 8504 h 10000"/>
                  <a:gd name="connsiteX485" fmla="*/ 3770 w 10000"/>
                  <a:gd name="connsiteY485" fmla="*/ 8488 h 10000"/>
                  <a:gd name="connsiteX486" fmla="*/ 3778 w 10000"/>
                  <a:gd name="connsiteY486" fmla="*/ 8484 h 10000"/>
                  <a:gd name="connsiteX487" fmla="*/ 3792 w 10000"/>
                  <a:gd name="connsiteY487" fmla="*/ 8475 h 10000"/>
                  <a:gd name="connsiteX488" fmla="*/ 3803 w 10000"/>
                  <a:gd name="connsiteY488" fmla="*/ 8478 h 10000"/>
                  <a:gd name="connsiteX489" fmla="*/ 3809 w 10000"/>
                  <a:gd name="connsiteY489" fmla="*/ 8475 h 10000"/>
                  <a:gd name="connsiteX490" fmla="*/ 3825 w 10000"/>
                  <a:gd name="connsiteY490" fmla="*/ 8465 h 10000"/>
                  <a:gd name="connsiteX491" fmla="*/ 3834 w 10000"/>
                  <a:gd name="connsiteY491" fmla="*/ 8468 h 10000"/>
                  <a:gd name="connsiteX492" fmla="*/ 3842 w 10000"/>
                  <a:gd name="connsiteY492" fmla="*/ 8478 h 10000"/>
                  <a:gd name="connsiteX493" fmla="*/ 3850 w 10000"/>
                  <a:gd name="connsiteY493" fmla="*/ 8478 h 10000"/>
                  <a:gd name="connsiteX494" fmla="*/ 3859 w 10000"/>
                  <a:gd name="connsiteY494" fmla="*/ 8484 h 10000"/>
                  <a:gd name="connsiteX495" fmla="*/ 3873 w 10000"/>
                  <a:gd name="connsiteY495" fmla="*/ 8494 h 10000"/>
                  <a:gd name="connsiteX496" fmla="*/ 3875 w 10000"/>
                  <a:gd name="connsiteY496" fmla="*/ 8507 h 10000"/>
                  <a:gd name="connsiteX497" fmla="*/ 3881 w 10000"/>
                  <a:gd name="connsiteY497" fmla="*/ 8527 h 10000"/>
                  <a:gd name="connsiteX498" fmla="*/ 3875 w 10000"/>
                  <a:gd name="connsiteY498" fmla="*/ 8546 h 10000"/>
                  <a:gd name="connsiteX499" fmla="*/ 3892 w 10000"/>
                  <a:gd name="connsiteY499" fmla="*/ 8546 h 10000"/>
                  <a:gd name="connsiteX500" fmla="*/ 3900 w 10000"/>
                  <a:gd name="connsiteY500" fmla="*/ 8543 h 10000"/>
                  <a:gd name="connsiteX501" fmla="*/ 3906 w 10000"/>
                  <a:gd name="connsiteY501" fmla="*/ 8543 h 10000"/>
                  <a:gd name="connsiteX502" fmla="*/ 3922 w 10000"/>
                  <a:gd name="connsiteY502" fmla="*/ 8552 h 10000"/>
                  <a:gd name="connsiteX503" fmla="*/ 3939 w 10000"/>
                  <a:gd name="connsiteY503" fmla="*/ 8559 h 10000"/>
                  <a:gd name="connsiteX504" fmla="*/ 3953 w 10000"/>
                  <a:gd name="connsiteY504" fmla="*/ 8572 h 10000"/>
                  <a:gd name="connsiteX505" fmla="*/ 3956 w 10000"/>
                  <a:gd name="connsiteY505" fmla="*/ 8588 h 10000"/>
                  <a:gd name="connsiteX506" fmla="*/ 3956 w 10000"/>
                  <a:gd name="connsiteY506" fmla="*/ 8608 h 10000"/>
                  <a:gd name="connsiteX507" fmla="*/ 3972 w 10000"/>
                  <a:gd name="connsiteY507" fmla="*/ 8608 h 10000"/>
                  <a:gd name="connsiteX508" fmla="*/ 3986 w 10000"/>
                  <a:gd name="connsiteY508" fmla="*/ 8608 h 10000"/>
                  <a:gd name="connsiteX509" fmla="*/ 3997 w 10000"/>
                  <a:gd name="connsiteY509" fmla="*/ 8608 h 10000"/>
                  <a:gd name="connsiteX510" fmla="*/ 4006 w 10000"/>
                  <a:gd name="connsiteY510" fmla="*/ 8608 h 10000"/>
                  <a:gd name="connsiteX511" fmla="*/ 4006 w 10000"/>
                  <a:gd name="connsiteY511" fmla="*/ 8611 h 10000"/>
                  <a:gd name="connsiteX512" fmla="*/ 4011 w 10000"/>
                  <a:gd name="connsiteY512" fmla="*/ 8611 h 10000"/>
                  <a:gd name="connsiteX513" fmla="*/ 4022 w 10000"/>
                  <a:gd name="connsiteY513" fmla="*/ 8620 h 10000"/>
                  <a:gd name="connsiteX514" fmla="*/ 4042 w 10000"/>
                  <a:gd name="connsiteY514" fmla="*/ 8620 h 10000"/>
                  <a:gd name="connsiteX515" fmla="*/ 4050 w 10000"/>
                  <a:gd name="connsiteY515" fmla="*/ 8617 h 10000"/>
                  <a:gd name="connsiteX516" fmla="*/ 4069 w 10000"/>
                  <a:gd name="connsiteY516" fmla="*/ 8620 h 10000"/>
                  <a:gd name="connsiteX517" fmla="*/ 4086 w 10000"/>
                  <a:gd name="connsiteY517" fmla="*/ 8630 h 10000"/>
                  <a:gd name="connsiteX518" fmla="*/ 4108 w 10000"/>
                  <a:gd name="connsiteY518" fmla="*/ 8627 h 10000"/>
                  <a:gd name="connsiteX519" fmla="*/ 4125 w 10000"/>
                  <a:gd name="connsiteY519" fmla="*/ 8620 h 10000"/>
                  <a:gd name="connsiteX520" fmla="*/ 4133 w 10000"/>
                  <a:gd name="connsiteY520" fmla="*/ 8611 h 10000"/>
                  <a:gd name="connsiteX521" fmla="*/ 4139 w 10000"/>
                  <a:gd name="connsiteY521" fmla="*/ 8608 h 10000"/>
                  <a:gd name="connsiteX522" fmla="*/ 4147 w 10000"/>
                  <a:gd name="connsiteY522" fmla="*/ 8601 h 10000"/>
                  <a:gd name="connsiteX523" fmla="*/ 4155 w 10000"/>
                  <a:gd name="connsiteY523" fmla="*/ 8591 h 10000"/>
                  <a:gd name="connsiteX524" fmla="*/ 4166 w 10000"/>
                  <a:gd name="connsiteY524" fmla="*/ 8582 h 10000"/>
                  <a:gd name="connsiteX525" fmla="*/ 4183 w 10000"/>
                  <a:gd name="connsiteY525" fmla="*/ 8569 h 10000"/>
                  <a:gd name="connsiteX526" fmla="*/ 4191 w 10000"/>
                  <a:gd name="connsiteY526" fmla="*/ 8562 h 10000"/>
                  <a:gd name="connsiteX527" fmla="*/ 4208 w 10000"/>
                  <a:gd name="connsiteY527" fmla="*/ 8552 h 10000"/>
                  <a:gd name="connsiteX528" fmla="*/ 4230 w 10000"/>
                  <a:gd name="connsiteY528" fmla="*/ 8552 h 10000"/>
                  <a:gd name="connsiteX529" fmla="*/ 4238 w 10000"/>
                  <a:gd name="connsiteY529" fmla="*/ 8559 h 10000"/>
                  <a:gd name="connsiteX530" fmla="*/ 4247 w 10000"/>
                  <a:gd name="connsiteY530" fmla="*/ 8572 h 10000"/>
                  <a:gd name="connsiteX531" fmla="*/ 4252 w 10000"/>
                  <a:gd name="connsiteY531" fmla="*/ 8578 h 10000"/>
                  <a:gd name="connsiteX532" fmla="*/ 4263 w 10000"/>
                  <a:gd name="connsiteY532" fmla="*/ 8582 h 10000"/>
                  <a:gd name="connsiteX533" fmla="*/ 4277 w 10000"/>
                  <a:gd name="connsiteY533" fmla="*/ 8572 h 10000"/>
                  <a:gd name="connsiteX534" fmla="*/ 4294 w 10000"/>
                  <a:gd name="connsiteY534" fmla="*/ 8559 h 10000"/>
                  <a:gd name="connsiteX535" fmla="*/ 4302 w 10000"/>
                  <a:gd name="connsiteY535" fmla="*/ 8546 h 10000"/>
                  <a:gd name="connsiteX536" fmla="*/ 4310 w 10000"/>
                  <a:gd name="connsiteY536" fmla="*/ 8543 h 10000"/>
                  <a:gd name="connsiteX537" fmla="*/ 4313 w 10000"/>
                  <a:gd name="connsiteY537" fmla="*/ 8543 h 10000"/>
                  <a:gd name="connsiteX538" fmla="*/ 4332 w 10000"/>
                  <a:gd name="connsiteY538" fmla="*/ 8546 h 10000"/>
                  <a:gd name="connsiteX539" fmla="*/ 4335 w 10000"/>
                  <a:gd name="connsiteY539" fmla="*/ 8559 h 10000"/>
                  <a:gd name="connsiteX540" fmla="*/ 4349 w 10000"/>
                  <a:gd name="connsiteY540" fmla="*/ 8588 h 10000"/>
                  <a:gd name="connsiteX541" fmla="*/ 4360 w 10000"/>
                  <a:gd name="connsiteY541" fmla="*/ 8591 h 10000"/>
                  <a:gd name="connsiteX542" fmla="*/ 4366 w 10000"/>
                  <a:gd name="connsiteY542" fmla="*/ 8591 h 10000"/>
                  <a:gd name="connsiteX543" fmla="*/ 4382 w 10000"/>
                  <a:gd name="connsiteY543" fmla="*/ 8598 h 10000"/>
                  <a:gd name="connsiteX544" fmla="*/ 4385 w 10000"/>
                  <a:gd name="connsiteY544" fmla="*/ 8598 h 10000"/>
                  <a:gd name="connsiteX545" fmla="*/ 4402 w 10000"/>
                  <a:gd name="connsiteY545" fmla="*/ 8598 h 10000"/>
                  <a:gd name="connsiteX546" fmla="*/ 4421 w 10000"/>
                  <a:gd name="connsiteY546" fmla="*/ 8591 h 10000"/>
                  <a:gd name="connsiteX547" fmla="*/ 4440 w 10000"/>
                  <a:gd name="connsiteY547" fmla="*/ 8591 h 10000"/>
                  <a:gd name="connsiteX548" fmla="*/ 4449 w 10000"/>
                  <a:gd name="connsiteY548" fmla="*/ 8598 h 10000"/>
                  <a:gd name="connsiteX549" fmla="*/ 4454 w 10000"/>
                  <a:gd name="connsiteY549" fmla="*/ 8617 h 10000"/>
                  <a:gd name="connsiteX550" fmla="*/ 4463 w 10000"/>
                  <a:gd name="connsiteY550" fmla="*/ 8608 h 10000"/>
                  <a:gd name="connsiteX551" fmla="*/ 4474 w 10000"/>
                  <a:gd name="connsiteY551" fmla="*/ 8608 h 10000"/>
                  <a:gd name="connsiteX552" fmla="*/ 4490 w 10000"/>
                  <a:gd name="connsiteY552" fmla="*/ 8617 h 10000"/>
                  <a:gd name="connsiteX553" fmla="*/ 4504 w 10000"/>
                  <a:gd name="connsiteY553" fmla="*/ 8617 h 10000"/>
                  <a:gd name="connsiteX554" fmla="*/ 4518 w 10000"/>
                  <a:gd name="connsiteY554" fmla="*/ 8617 h 10000"/>
                  <a:gd name="connsiteX555" fmla="*/ 4535 w 10000"/>
                  <a:gd name="connsiteY555" fmla="*/ 8611 h 10000"/>
                  <a:gd name="connsiteX556" fmla="*/ 4546 w 10000"/>
                  <a:gd name="connsiteY556" fmla="*/ 8611 h 10000"/>
                  <a:gd name="connsiteX557" fmla="*/ 4562 w 10000"/>
                  <a:gd name="connsiteY557" fmla="*/ 8611 h 10000"/>
                  <a:gd name="connsiteX558" fmla="*/ 4571 w 10000"/>
                  <a:gd name="connsiteY558" fmla="*/ 8611 h 10000"/>
                  <a:gd name="connsiteX559" fmla="*/ 4579 w 10000"/>
                  <a:gd name="connsiteY559" fmla="*/ 8608 h 10000"/>
                  <a:gd name="connsiteX560" fmla="*/ 4584 w 10000"/>
                  <a:gd name="connsiteY560" fmla="*/ 8608 h 10000"/>
                  <a:gd name="connsiteX561" fmla="*/ 4601 w 10000"/>
                  <a:gd name="connsiteY561" fmla="*/ 8617 h 10000"/>
                  <a:gd name="connsiteX562" fmla="*/ 4609 w 10000"/>
                  <a:gd name="connsiteY562" fmla="*/ 8627 h 10000"/>
                  <a:gd name="connsiteX563" fmla="*/ 4618 w 10000"/>
                  <a:gd name="connsiteY563" fmla="*/ 8637 h 10000"/>
                  <a:gd name="connsiteX564" fmla="*/ 4618 w 10000"/>
                  <a:gd name="connsiteY564" fmla="*/ 8646 h 10000"/>
                  <a:gd name="connsiteX565" fmla="*/ 4634 w 10000"/>
                  <a:gd name="connsiteY565" fmla="*/ 8656 h 10000"/>
                  <a:gd name="connsiteX566" fmla="*/ 4640 w 10000"/>
                  <a:gd name="connsiteY566" fmla="*/ 8659 h 10000"/>
                  <a:gd name="connsiteX567" fmla="*/ 4651 w 10000"/>
                  <a:gd name="connsiteY567" fmla="*/ 8666 h 10000"/>
                  <a:gd name="connsiteX568" fmla="*/ 4657 w 10000"/>
                  <a:gd name="connsiteY568" fmla="*/ 8659 h 10000"/>
                  <a:gd name="connsiteX569" fmla="*/ 4668 w 10000"/>
                  <a:gd name="connsiteY569" fmla="*/ 8650 h 10000"/>
                  <a:gd name="connsiteX570" fmla="*/ 4676 w 10000"/>
                  <a:gd name="connsiteY570" fmla="*/ 8650 h 10000"/>
                  <a:gd name="connsiteX571" fmla="*/ 4690 w 10000"/>
                  <a:gd name="connsiteY571" fmla="*/ 8650 h 10000"/>
                  <a:gd name="connsiteX572" fmla="*/ 4698 w 10000"/>
                  <a:gd name="connsiteY572" fmla="*/ 8650 h 10000"/>
                  <a:gd name="connsiteX573" fmla="*/ 4704 w 10000"/>
                  <a:gd name="connsiteY573" fmla="*/ 8650 h 10000"/>
                  <a:gd name="connsiteX574" fmla="*/ 4706 w 10000"/>
                  <a:gd name="connsiteY574" fmla="*/ 8659 h 10000"/>
                  <a:gd name="connsiteX575" fmla="*/ 4706 w 10000"/>
                  <a:gd name="connsiteY575" fmla="*/ 8666 h 10000"/>
                  <a:gd name="connsiteX576" fmla="*/ 4723 w 10000"/>
                  <a:gd name="connsiteY576" fmla="*/ 8682 h 10000"/>
                  <a:gd name="connsiteX577" fmla="*/ 4737 w 10000"/>
                  <a:gd name="connsiteY577" fmla="*/ 8682 h 10000"/>
                  <a:gd name="connsiteX578" fmla="*/ 4745 w 10000"/>
                  <a:gd name="connsiteY578" fmla="*/ 8676 h 10000"/>
                  <a:gd name="connsiteX579" fmla="*/ 4756 w 10000"/>
                  <a:gd name="connsiteY579" fmla="*/ 8666 h 10000"/>
                  <a:gd name="connsiteX580" fmla="*/ 4765 w 10000"/>
                  <a:gd name="connsiteY580" fmla="*/ 8666 h 10000"/>
                  <a:gd name="connsiteX581" fmla="*/ 4765 w 10000"/>
                  <a:gd name="connsiteY581" fmla="*/ 8682 h 10000"/>
                  <a:gd name="connsiteX582" fmla="*/ 4770 w 10000"/>
                  <a:gd name="connsiteY582" fmla="*/ 8701 h 10000"/>
                  <a:gd name="connsiteX583" fmla="*/ 4778 w 10000"/>
                  <a:gd name="connsiteY583" fmla="*/ 8705 h 10000"/>
                  <a:gd name="connsiteX584" fmla="*/ 4795 w 10000"/>
                  <a:gd name="connsiteY584" fmla="*/ 8714 h 10000"/>
                  <a:gd name="connsiteX585" fmla="*/ 4812 w 10000"/>
                  <a:gd name="connsiteY585" fmla="*/ 8714 h 10000"/>
                  <a:gd name="connsiteX586" fmla="*/ 4825 w 10000"/>
                  <a:gd name="connsiteY586" fmla="*/ 8705 h 10000"/>
                  <a:gd name="connsiteX587" fmla="*/ 4825 w 10000"/>
                  <a:gd name="connsiteY587" fmla="*/ 8701 h 10000"/>
                  <a:gd name="connsiteX588" fmla="*/ 4828 w 10000"/>
                  <a:gd name="connsiteY588" fmla="*/ 8701 h 10000"/>
                  <a:gd name="connsiteX589" fmla="*/ 4837 w 10000"/>
                  <a:gd name="connsiteY589" fmla="*/ 8692 h 10000"/>
                  <a:gd name="connsiteX590" fmla="*/ 4842 w 10000"/>
                  <a:gd name="connsiteY590" fmla="*/ 8685 h 10000"/>
                  <a:gd name="connsiteX591" fmla="*/ 4859 w 10000"/>
                  <a:gd name="connsiteY591" fmla="*/ 8692 h 10000"/>
                  <a:gd name="connsiteX592" fmla="*/ 4870 w 10000"/>
                  <a:gd name="connsiteY592" fmla="*/ 8701 h 10000"/>
                  <a:gd name="connsiteX593" fmla="*/ 4878 w 10000"/>
                  <a:gd name="connsiteY593" fmla="*/ 8714 h 10000"/>
                  <a:gd name="connsiteX594" fmla="*/ 4892 w 10000"/>
                  <a:gd name="connsiteY594" fmla="*/ 8724 h 10000"/>
                  <a:gd name="connsiteX595" fmla="*/ 4900 w 10000"/>
                  <a:gd name="connsiteY595" fmla="*/ 8724 h 10000"/>
                  <a:gd name="connsiteX596" fmla="*/ 4906 w 10000"/>
                  <a:gd name="connsiteY596" fmla="*/ 8705 h 10000"/>
                  <a:gd name="connsiteX597" fmla="*/ 4925 w 10000"/>
                  <a:gd name="connsiteY597" fmla="*/ 8724 h 10000"/>
                  <a:gd name="connsiteX598" fmla="*/ 4939 w 10000"/>
                  <a:gd name="connsiteY598" fmla="*/ 8701 h 10000"/>
                  <a:gd name="connsiteX599" fmla="*/ 4950 w 10000"/>
                  <a:gd name="connsiteY599" fmla="*/ 8695 h 10000"/>
                  <a:gd name="connsiteX600" fmla="*/ 4956 w 10000"/>
                  <a:gd name="connsiteY600" fmla="*/ 8692 h 10000"/>
                  <a:gd name="connsiteX601" fmla="*/ 4986 w 10000"/>
                  <a:gd name="connsiteY601" fmla="*/ 8705 h 10000"/>
                  <a:gd name="connsiteX602" fmla="*/ 5003 w 10000"/>
                  <a:gd name="connsiteY602" fmla="*/ 8701 h 10000"/>
                  <a:gd name="connsiteX603" fmla="*/ 5011 w 10000"/>
                  <a:gd name="connsiteY603" fmla="*/ 8692 h 10000"/>
                  <a:gd name="connsiteX604" fmla="*/ 5028 w 10000"/>
                  <a:gd name="connsiteY604" fmla="*/ 8682 h 10000"/>
                  <a:gd name="connsiteX605" fmla="*/ 5030 w 10000"/>
                  <a:gd name="connsiteY605" fmla="*/ 8659 h 10000"/>
                  <a:gd name="connsiteX606" fmla="*/ 5039 w 10000"/>
                  <a:gd name="connsiteY606" fmla="*/ 8656 h 10000"/>
                  <a:gd name="connsiteX607" fmla="*/ 5053 w 10000"/>
                  <a:gd name="connsiteY607" fmla="*/ 8669 h 10000"/>
                  <a:gd name="connsiteX608" fmla="*/ 5061 w 10000"/>
                  <a:gd name="connsiteY608" fmla="*/ 8669 h 10000"/>
                  <a:gd name="connsiteX609" fmla="*/ 5061 w 10000"/>
                  <a:gd name="connsiteY609" fmla="*/ 8676 h 10000"/>
                  <a:gd name="connsiteX610" fmla="*/ 5069 w 10000"/>
                  <a:gd name="connsiteY610" fmla="*/ 8669 h 10000"/>
                  <a:gd name="connsiteX611" fmla="*/ 5083 w 10000"/>
                  <a:gd name="connsiteY611" fmla="*/ 8669 h 10000"/>
                  <a:gd name="connsiteX612" fmla="*/ 5100 w 10000"/>
                  <a:gd name="connsiteY612" fmla="*/ 8669 h 10000"/>
                  <a:gd name="connsiteX613" fmla="*/ 5119 w 10000"/>
                  <a:gd name="connsiteY613" fmla="*/ 8682 h 10000"/>
                  <a:gd name="connsiteX614" fmla="*/ 5136 w 10000"/>
                  <a:gd name="connsiteY614" fmla="*/ 8692 h 10000"/>
                  <a:gd name="connsiteX615" fmla="*/ 5161 w 10000"/>
                  <a:gd name="connsiteY615" fmla="*/ 8701 h 10000"/>
                  <a:gd name="connsiteX616" fmla="*/ 5183 w 10000"/>
                  <a:gd name="connsiteY616" fmla="*/ 8701 h 10000"/>
                  <a:gd name="connsiteX617" fmla="*/ 5199 w 10000"/>
                  <a:gd name="connsiteY617" fmla="*/ 8701 h 10000"/>
                  <a:gd name="connsiteX618" fmla="*/ 5213 w 10000"/>
                  <a:gd name="connsiteY618" fmla="*/ 8705 h 10000"/>
                  <a:gd name="connsiteX619" fmla="*/ 5224 w 10000"/>
                  <a:gd name="connsiteY619" fmla="*/ 8701 h 10000"/>
                  <a:gd name="connsiteX620" fmla="*/ 5230 w 10000"/>
                  <a:gd name="connsiteY620" fmla="*/ 8701 h 10000"/>
                  <a:gd name="connsiteX621" fmla="*/ 5241 w 10000"/>
                  <a:gd name="connsiteY621" fmla="*/ 8676 h 10000"/>
                  <a:gd name="connsiteX622" fmla="*/ 5247 w 10000"/>
                  <a:gd name="connsiteY622" fmla="*/ 8666 h 10000"/>
                  <a:gd name="connsiteX623" fmla="*/ 5249 w 10000"/>
                  <a:gd name="connsiteY623" fmla="*/ 8646 h 10000"/>
                  <a:gd name="connsiteX624" fmla="*/ 5249 w 10000"/>
                  <a:gd name="connsiteY624" fmla="*/ 8650 h 10000"/>
                  <a:gd name="connsiteX625" fmla="*/ 5255 w 10000"/>
                  <a:gd name="connsiteY625" fmla="*/ 8646 h 10000"/>
                  <a:gd name="connsiteX626" fmla="*/ 5271 w 10000"/>
                  <a:gd name="connsiteY626" fmla="*/ 8650 h 10000"/>
                  <a:gd name="connsiteX627" fmla="*/ 5288 w 10000"/>
                  <a:gd name="connsiteY627" fmla="*/ 8666 h 10000"/>
                  <a:gd name="connsiteX628" fmla="*/ 5296 w 10000"/>
                  <a:gd name="connsiteY628" fmla="*/ 8666 h 10000"/>
                  <a:gd name="connsiteX629" fmla="*/ 5310 w 10000"/>
                  <a:gd name="connsiteY629" fmla="*/ 8656 h 10000"/>
                  <a:gd name="connsiteX630" fmla="*/ 5321 w 10000"/>
                  <a:gd name="connsiteY630" fmla="*/ 8650 h 10000"/>
                  <a:gd name="connsiteX631" fmla="*/ 5338 w 10000"/>
                  <a:gd name="connsiteY631" fmla="*/ 8650 h 10000"/>
                  <a:gd name="connsiteX632" fmla="*/ 5360 w 10000"/>
                  <a:gd name="connsiteY632" fmla="*/ 8640 h 10000"/>
                  <a:gd name="connsiteX633" fmla="*/ 5366 w 10000"/>
                  <a:gd name="connsiteY633" fmla="*/ 8637 h 10000"/>
                  <a:gd name="connsiteX634" fmla="*/ 5368 w 10000"/>
                  <a:gd name="connsiteY634" fmla="*/ 8637 h 10000"/>
                  <a:gd name="connsiteX635" fmla="*/ 5382 w 10000"/>
                  <a:gd name="connsiteY635" fmla="*/ 8630 h 10000"/>
                  <a:gd name="connsiteX636" fmla="*/ 5391 w 10000"/>
                  <a:gd name="connsiteY636" fmla="*/ 8630 h 10000"/>
                  <a:gd name="connsiteX637" fmla="*/ 5402 w 10000"/>
                  <a:gd name="connsiteY637" fmla="*/ 8637 h 10000"/>
                  <a:gd name="connsiteX638" fmla="*/ 5418 w 10000"/>
                  <a:gd name="connsiteY638" fmla="*/ 8656 h 10000"/>
                  <a:gd name="connsiteX639" fmla="*/ 5432 w 10000"/>
                  <a:gd name="connsiteY639" fmla="*/ 8666 h 10000"/>
                  <a:gd name="connsiteX640" fmla="*/ 5443 w 10000"/>
                  <a:gd name="connsiteY640" fmla="*/ 8682 h 10000"/>
                  <a:gd name="connsiteX641" fmla="*/ 5457 w 10000"/>
                  <a:gd name="connsiteY641" fmla="*/ 8692 h 10000"/>
                  <a:gd name="connsiteX642" fmla="*/ 5471 w 10000"/>
                  <a:gd name="connsiteY642" fmla="*/ 8705 h 10000"/>
                  <a:gd name="connsiteX643" fmla="*/ 5488 w 10000"/>
                  <a:gd name="connsiteY643" fmla="*/ 8711 h 10000"/>
                  <a:gd name="connsiteX644" fmla="*/ 5490 w 10000"/>
                  <a:gd name="connsiteY644" fmla="*/ 8721 h 10000"/>
                  <a:gd name="connsiteX645" fmla="*/ 5512 w 10000"/>
                  <a:gd name="connsiteY645" fmla="*/ 8724 h 10000"/>
                  <a:gd name="connsiteX646" fmla="*/ 5521 w 10000"/>
                  <a:gd name="connsiteY646" fmla="*/ 8714 h 10000"/>
                  <a:gd name="connsiteX647" fmla="*/ 5524 w 10000"/>
                  <a:gd name="connsiteY647" fmla="*/ 8714 h 10000"/>
                  <a:gd name="connsiteX648" fmla="*/ 5532 w 10000"/>
                  <a:gd name="connsiteY648" fmla="*/ 8721 h 10000"/>
                  <a:gd name="connsiteX649" fmla="*/ 5540 w 10000"/>
                  <a:gd name="connsiteY649" fmla="*/ 8724 h 10000"/>
                  <a:gd name="connsiteX650" fmla="*/ 5562 w 10000"/>
                  <a:gd name="connsiteY650" fmla="*/ 8750 h 10000"/>
                  <a:gd name="connsiteX651" fmla="*/ 5562 w 10000"/>
                  <a:gd name="connsiteY651" fmla="*/ 8760 h 10000"/>
                  <a:gd name="connsiteX652" fmla="*/ 5571 w 10000"/>
                  <a:gd name="connsiteY652" fmla="*/ 8782 h 10000"/>
                  <a:gd name="connsiteX653" fmla="*/ 5579 w 10000"/>
                  <a:gd name="connsiteY653" fmla="*/ 8789 h 10000"/>
                  <a:gd name="connsiteX654" fmla="*/ 5593 w 10000"/>
                  <a:gd name="connsiteY654" fmla="*/ 8789 h 10000"/>
                  <a:gd name="connsiteX655" fmla="*/ 5596 w 10000"/>
                  <a:gd name="connsiteY655" fmla="*/ 8789 h 10000"/>
                  <a:gd name="connsiteX656" fmla="*/ 5626 w 10000"/>
                  <a:gd name="connsiteY656" fmla="*/ 8782 h 10000"/>
                  <a:gd name="connsiteX657" fmla="*/ 5629 w 10000"/>
                  <a:gd name="connsiteY657" fmla="*/ 8782 h 10000"/>
                  <a:gd name="connsiteX658" fmla="*/ 5637 w 10000"/>
                  <a:gd name="connsiteY658" fmla="*/ 8779 h 10000"/>
                  <a:gd name="connsiteX659" fmla="*/ 5648 w 10000"/>
                  <a:gd name="connsiteY659" fmla="*/ 8789 h 10000"/>
                  <a:gd name="connsiteX660" fmla="*/ 5665 w 10000"/>
                  <a:gd name="connsiteY660" fmla="*/ 8795 h 10000"/>
                  <a:gd name="connsiteX661" fmla="*/ 5676 w 10000"/>
                  <a:gd name="connsiteY661" fmla="*/ 8789 h 10000"/>
                  <a:gd name="connsiteX662" fmla="*/ 5684 w 10000"/>
                  <a:gd name="connsiteY662" fmla="*/ 8782 h 10000"/>
                  <a:gd name="connsiteX663" fmla="*/ 5693 w 10000"/>
                  <a:gd name="connsiteY663" fmla="*/ 8789 h 10000"/>
                  <a:gd name="connsiteX664" fmla="*/ 5715 w 10000"/>
                  <a:gd name="connsiteY664" fmla="*/ 8808 h 10000"/>
                  <a:gd name="connsiteX665" fmla="*/ 5731 w 10000"/>
                  <a:gd name="connsiteY665" fmla="*/ 8808 h 10000"/>
                  <a:gd name="connsiteX666" fmla="*/ 5740 w 10000"/>
                  <a:gd name="connsiteY666" fmla="*/ 8808 h 10000"/>
                  <a:gd name="connsiteX667" fmla="*/ 5765 w 10000"/>
                  <a:gd name="connsiteY667" fmla="*/ 8818 h 10000"/>
                  <a:gd name="connsiteX668" fmla="*/ 5781 w 10000"/>
                  <a:gd name="connsiteY668" fmla="*/ 8824 h 10000"/>
                  <a:gd name="connsiteX669" fmla="*/ 5798 w 10000"/>
                  <a:gd name="connsiteY669" fmla="*/ 8834 h 10000"/>
                  <a:gd name="connsiteX670" fmla="*/ 5814 w 10000"/>
                  <a:gd name="connsiteY670" fmla="*/ 8837 h 10000"/>
                  <a:gd name="connsiteX671" fmla="*/ 5831 w 10000"/>
                  <a:gd name="connsiteY671" fmla="*/ 8844 h 10000"/>
                  <a:gd name="connsiteX672" fmla="*/ 5842 w 10000"/>
                  <a:gd name="connsiteY672" fmla="*/ 8847 h 10000"/>
                  <a:gd name="connsiteX673" fmla="*/ 5859 w 10000"/>
                  <a:gd name="connsiteY673" fmla="*/ 8857 h 10000"/>
                  <a:gd name="connsiteX674" fmla="*/ 5870 w 10000"/>
                  <a:gd name="connsiteY674" fmla="*/ 8867 h 10000"/>
                  <a:gd name="connsiteX675" fmla="*/ 5878 w 10000"/>
                  <a:gd name="connsiteY675" fmla="*/ 8873 h 10000"/>
                  <a:gd name="connsiteX676" fmla="*/ 5895 w 10000"/>
                  <a:gd name="connsiteY676" fmla="*/ 8873 h 10000"/>
                  <a:gd name="connsiteX677" fmla="*/ 5911 w 10000"/>
                  <a:gd name="connsiteY677" fmla="*/ 8873 h 10000"/>
                  <a:gd name="connsiteX678" fmla="*/ 5931 w 10000"/>
                  <a:gd name="connsiteY678" fmla="*/ 8873 h 10000"/>
                  <a:gd name="connsiteX679" fmla="*/ 5950 w 10000"/>
                  <a:gd name="connsiteY679" fmla="*/ 8867 h 10000"/>
                  <a:gd name="connsiteX680" fmla="*/ 5967 w 10000"/>
                  <a:gd name="connsiteY680" fmla="*/ 8867 h 10000"/>
                  <a:gd name="connsiteX681" fmla="*/ 5975 w 10000"/>
                  <a:gd name="connsiteY681" fmla="*/ 8873 h 10000"/>
                  <a:gd name="connsiteX682" fmla="*/ 6000 w 10000"/>
                  <a:gd name="connsiteY682" fmla="*/ 8883 h 10000"/>
                  <a:gd name="connsiteX683" fmla="*/ 5997 w 10000"/>
                  <a:gd name="connsiteY683" fmla="*/ 8886 h 10000"/>
                  <a:gd name="connsiteX684" fmla="*/ 5997 w 10000"/>
                  <a:gd name="connsiteY684" fmla="*/ 8896 h 10000"/>
                  <a:gd name="connsiteX685" fmla="*/ 6014 w 10000"/>
                  <a:gd name="connsiteY685" fmla="*/ 8892 h 10000"/>
                  <a:gd name="connsiteX686" fmla="*/ 6028 w 10000"/>
                  <a:gd name="connsiteY686" fmla="*/ 8892 h 10000"/>
                  <a:gd name="connsiteX687" fmla="*/ 6053 w 10000"/>
                  <a:gd name="connsiteY687" fmla="*/ 8886 h 10000"/>
                  <a:gd name="connsiteX688" fmla="*/ 6072 w 10000"/>
                  <a:gd name="connsiteY688" fmla="*/ 8876 h 10000"/>
                  <a:gd name="connsiteX689" fmla="*/ 6089 w 10000"/>
                  <a:gd name="connsiteY689" fmla="*/ 8867 h 10000"/>
                  <a:gd name="connsiteX690" fmla="*/ 6111 w 10000"/>
                  <a:gd name="connsiteY690" fmla="*/ 8857 h 10000"/>
                  <a:gd name="connsiteX691" fmla="*/ 6127 w 10000"/>
                  <a:gd name="connsiteY691" fmla="*/ 8847 h 10000"/>
                  <a:gd name="connsiteX692" fmla="*/ 6152 w 10000"/>
                  <a:gd name="connsiteY692" fmla="*/ 8834 h 10000"/>
                  <a:gd name="connsiteX693" fmla="*/ 6183 w 10000"/>
                  <a:gd name="connsiteY693" fmla="*/ 8828 h 10000"/>
                  <a:gd name="connsiteX694" fmla="*/ 6175 w 10000"/>
                  <a:gd name="connsiteY694" fmla="*/ 8844 h 10000"/>
                  <a:gd name="connsiteX695" fmla="*/ 6169 w 10000"/>
                  <a:gd name="connsiteY695" fmla="*/ 8863 h 10000"/>
                  <a:gd name="connsiteX696" fmla="*/ 6158 w 10000"/>
                  <a:gd name="connsiteY696" fmla="*/ 8886 h 10000"/>
                  <a:gd name="connsiteX697" fmla="*/ 6152 w 10000"/>
                  <a:gd name="connsiteY697" fmla="*/ 8896 h 10000"/>
                  <a:gd name="connsiteX698" fmla="*/ 6150 w 10000"/>
                  <a:gd name="connsiteY698" fmla="*/ 8909 h 10000"/>
                  <a:gd name="connsiteX699" fmla="*/ 6152 w 10000"/>
                  <a:gd name="connsiteY699" fmla="*/ 8938 h 10000"/>
                  <a:gd name="connsiteX700" fmla="*/ 6158 w 10000"/>
                  <a:gd name="connsiteY700" fmla="*/ 8957 h 10000"/>
                  <a:gd name="connsiteX701" fmla="*/ 6161 w 10000"/>
                  <a:gd name="connsiteY701" fmla="*/ 8980 h 10000"/>
                  <a:gd name="connsiteX702" fmla="*/ 6166 w 10000"/>
                  <a:gd name="connsiteY702" fmla="*/ 8999 h 10000"/>
                  <a:gd name="connsiteX703" fmla="*/ 6175 w 10000"/>
                  <a:gd name="connsiteY703" fmla="*/ 9032 h 10000"/>
                  <a:gd name="connsiteX704" fmla="*/ 6183 w 10000"/>
                  <a:gd name="connsiteY704" fmla="*/ 9051 h 10000"/>
                  <a:gd name="connsiteX705" fmla="*/ 6191 w 10000"/>
                  <a:gd name="connsiteY705" fmla="*/ 9064 h 10000"/>
                  <a:gd name="connsiteX706" fmla="*/ 6194 w 10000"/>
                  <a:gd name="connsiteY706" fmla="*/ 9084 h 10000"/>
                  <a:gd name="connsiteX707" fmla="*/ 6208 w 10000"/>
                  <a:gd name="connsiteY707" fmla="*/ 9103 h 10000"/>
                  <a:gd name="connsiteX708" fmla="*/ 6208 w 10000"/>
                  <a:gd name="connsiteY708" fmla="*/ 9113 h 10000"/>
                  <a:gd name="connsiteX709" fmla="*/ 6216 w 10000"/>
                  <a:gd name="connsiteY709" fmla="*/ 9129 h 10000"/>
                  <a:gd name="connsiteX710" fmla="*/ 6230 w 10000"/>
                  <a:gd name="connsiteY710" fmla="*/ 9148 h 10000"/>
                  <a:gd name="connsiteX711" fmla="*/ 6241 w 10000"/>
                  <a:gd name="connsiteY711" fmla="*/ 9165 h 10000"/>
                  <a:gd name="connsiteX712" fmla="*/ 6249 w 10000"/>
                  <a:gd name="connsiteY712" fmla="*/ 9168 h 10000"/>
                  <a:gd name="connsiteX713" fmla="*/ 6266 w 10000"/>
                  <a:gd name="connsiteY713" fmla="*/ 9184 h 10000"/>
                  <a:gd name="connsiteX714" fmla="*/ 6280 w 10000"/>
                  <a:gd name="connsiteY714" fmla="*/ 9184 h 10000"/>
                  <a:gd name="connsiteX715" fmla="*/ 6288 w 10000"/>
                  <a:gd name="connsiteY715" fmla="*/ 9177 h 10000"/>
                  <a:gd name="connsiteX716" fmla="*/ 6299 w 10000"/>
                  <a:gd name="connsiteY716" fmla="*/ 9187 h 10000"/>
                  <a:gd name="connsiteX717" fmla="*/ 6305 w 10000"/>
                  <a:gd name="connsiteY717" fmla="*/ 9197 h 10000"/>
                  <a:gd name="connsiteX718" fmla="*/ 6310 w 10000"/>
                  <a:gd name="connsiteY718" fmla="*/ 9197 h 10000"/>
                  <a:gd name="connsiteX719" fmla="*/ 6321 w 10000"/>
                  <a:gd name="connsiteY719" fmla="*/ 9213 h 10000"/>
                  <a:gd name="connsiteX720" fmla="*/ 6335 w 10000"/>
                  <a:gd name="connsiteY720" fmla="*/ 9223 h 10000"/>
                  <a:gd name="connsiteX721" fmla="*/ 6338 w 10000"/>
                  <a:gd name="connsiteY721" fmla="*/ 9223 h 10000"/>
                  <a:gd name="connsiteX722" fmla="*/ 6355 w 10000"/>
                  <a:gd name="connsiteY722" fmla="*/ 9226 h 10000"/>
                  <a:gd name="connsiteX723" fmla="*/ 6363 w 10000"/>
                  <a:gd name="connsiteY723" fmla="*/ 9236 h 10000"/>
                  <a:gd name="connsiteX724" fmla="*/ 6380 w 10000"/>
                  <a:gd name="connsiteY724" fmla="*/ 9258 h 10000"/>
                  <a:gd name="connsiteX725" fmla="*/ 6393 w 10000"/>
                  <a:gd name="connsiteY725" fmla="*/ 9278 h 10000"/>
                  <a:gd name="connsiteX726" fmla="*/ 6396 w 10000"/>
                  <a:gd name="connsiteY726" fmla="*/ 9288 h 10000"/>
                  <a:gd name="connsiteX727" fmla="*/ 6407 w 10000"/>
                  <a:gd name="connsiteY727" fmla="*/ 9297 h 10000"/>
                  <a:gd name="connsiteX728" fmla="*/ 6410 w 10000"/>
                  <a:gd name="connsiteY728" fmla="*/ 9307 h 10000"/>
                  <a:gd name="connsiteX729" fmla="*/ 6416 w 10000"/>
                  <a:gd name="connsiteY729" fmla="*/ 9317 h 10000"/>
                  <a:gd name="connsiteX730" fmla="*/ 6424 w 10000"/>
                  <a:gd name="connsiteY730" fmla="*/ 9326 h 10000"/>
                  <a:gd name="connsiteX731" fmla="*/ 6435 w 10000"/>
                  <a:gd name="connsiteY731" fmla="*/ 9336 h 10000"/>
                  <a:gd name="connsiteX732" fmla="*/ 6443 w 10000"/>
                  <a:gd name="connsiteY732" fmla="*/ 9346 h 10000"/>
                  <a:gd name="connsiteX733" fmla="*/ 6449 w 10000"/>
                  <a:gd name="connsiteY733" fmla="*/ 9362 h 10000"/>
                  <a:gd name="connsiteX734" fmla="*/ 6452 w 10000"/>
                  <a:gd name="connsiteY734" fmla="*/ 9372 h 10000"/>
                  <a:gd name="connsiteX735" fmla="*/ 6449 w 10000"/>
                  <a:gd name="connsiteY735" fmla="*/ 9381 h 10000"/>
                  <a:gd name="connsiteX736" fmla="*/ 6465 w 10000"/>
                  <a:gd name="connsiteY736" fmla="*/ 9394 h 10000"/>
                  <a:gd name="connsiteX737" fmla="*/ 6468 w 10000"/>
                  <a:gd name="connsiteY737" fmla="*/ 9420 h 10000"/>
                  <a:gd name="connsiteX738" fmla="*/ 6493 w 10000"/>
                  <a:gd name="connsiteY738" fmla="*/ 9430 h 10000"/>
                  <a:gd name="connsiteX739" fmla="*/ 6507 w 10000"/>
                  <a:gd name="connsiteY739" fmla="*/ 9440 h 10000"/>
                  <a:gd name="connsiteX740" fmla="*/ 6524 w 10000"/>
                  <a:gd name="connsiteY740" fmla="*/ 9459 h 10000"/>
                  <a:gd name="connsiteX741" fmla="*/ 6532 w 10000"/>
                  <a:gd name="connsiteY741" fmla="*/ 9485 h 10000"/>
                  <a:gd name="connsiteX742" fmla="*/ 6537 w 10000"/>
                  <a:gd name="connsiteY742" fmla="*/ 9498 h 10000"/>
                  <a:gd name="connsiteX743" fmla="*/ 6571 w 10000"/>
                  <a:gd name="connsiteY743" fmla="*/ 9508 h 10000"/>
                  <a:gd name="connsiteX744" fmla="*/ 6596 w 10000"/>
                  <a:gd name="connsiteY744" fmla="*/ 9508 h 10000"/>
                  <a:gd name="connsiteX745" fmla="*/ 6637 w 10000"/>
                  <a:gd name="connsiteY745" fmla="*/ 9517 h 10000"/>
                  <a:gd name="connsiteX746" fmla="*/ 6662 w 10000"/>
                  <a:gd name="connsiteY746" fmla="*/ 9524 h 10000"/>
                  <a:gd name="connsiteX747" fmla="*/ 6679 w 10000"/>
                  <a:gd name="connsiteY747" fmla="*/ 9517 h 10000"/>
                  <a:gd name="connsiteX748" fmla="*/ 6679 w 10000"/>
                  <a:gd name="connsiteY748" fmla="*/ 9505 h 10000"/>
                  <a:gd name="connsiteX749" fmla="*/ 6690 w 10000"/>
                  <a:gd name="connsiteY749" fmla="*/ 9485 h 10000"/>
                  <a:gd name="connsiteX750" fmla="*/ 6693 w 10000"/>
                  <a:gd name="connsiteY750" fmla="*/ 9479 h 10000"/>
                  <a:gd name="connsiteX751" fmla="*/ 6706 w 10000"/>
                  <a:gd name="connsiteY751" fmla="*/ 9469 h 10000"/>
                  <a:gd name="connsiteX752" fmla="*/ 6709 w 10000"/>
                  <a:gd name="connsiteY752" fmla="*/ 9462 h 10000"/>
                  <a:gd name="connsiteX753" fmla="*/ 6717 w 10000"/>
                  <a:gd name="connsiteY753" fmla="*/ 9459 h 10000"/>
                  <a:gd name="connsiteX754" fmla="*/ 6726 w 10000"/>
                  <a:gd name="connsiteY754" fmla="*/ 9459 h 10000"/>
                  <a:gd name="connsiteX755" fmla="*/ 6742 w 10000"/>
                  <a:gd name="connsiteY755" fmla="*/ 9462 h 10000"/>
                  <a:gd name="connsiteX756" fmla="*/ 6759 w 10000"/>
                  <a:gd name="connsiteY756" fmla="*/ 9479 h 10000"/>
                  <a:gd name="connsiteX757" fmla="*/ 6781 w 10000"/>
                  <a:gd name="connsiteY757" fmla="*/ 9485 h 10000"/>
                  <a:gd name="connsiteX758" fmla="*/ 6795 w 10000"/>
                  <a:gd name="connsiteY758" fmla="*/ 9485 h 10000"/>
                  <a:gd name="connsiteX759" fmla="*/ 6803 w 10000"/>
                  <a:gd name="connsiteY759" fmla="*/ 9498 h 10000"/>
                  <a:gd name="connsiteX760" fmla="*/ 6806 w 10000"/>
                  <a:gd name="connsiteY760" fmla="*/ 9508 h 10000"/>
                  <a:gd name="connsiteX761" fmla="*/ 6823 w 10000"/>
                  <a:gd name="connsiteY761" fmla="*/ 9514 h 10000"/>
                  <a:gd name="connsiteX762" fmla="*/ 6831 w 10000"/>
                  <a:gd name="connsiteY762" fmla="*/ 9514 h 10000"/>
                  <a:gd name="connsiteX763" fmla="*/ 6848 w 10000"/>
                  <a:gd name="connsiteY763" fmla="*/ 9514 h 10000"/>
                  <a:gd name="connsiteX764" fmla="*/ 6856 w 10000"/>
                  <a:gd name="connsiteY764" fmla="*/ 9517 h 10000"/>
                  <a:gd name="connsiteX765" fmla="*/ 6878 w 10000"/>
                  <a:gd name="connsiteY765" fmla="*/ 9524 h 10000"/>
                  <a:gd name="connsiteX766" fmla="*/ 6895 w 10000"/>
                  <a:gd name="connsiteY766" fmla="*/ 9524 h 10000"/>
                  <a:gd name="connsiteX767" fmla="*/ 6917 w 10000"/>
                  <a:gd name="connsiteY767" fmla="*/ 9527 h 10000"/>
                  <a:gd name="connsiteX768" fmla="*/ 6934 w 10000"/>
                  <a:gd name="connsiteY768" fmla="*/ 9534 h 10000"/>
                  <a:gd name="connsiteX769" fmla="*/ 6961 w 10000"/>
                  <a:gd name="connsiteY769" fmla="*/ 9543 h 10000"/>
                  <a:gd name="connsiteX770" fmla="*/ 6989 w 10000"/>
                  <a:gd name="connsiteY770" fmla="*/ 9547 h 10000"/>
                  <a:gd name="connsiteX771" fmla="*/ 7014 w 10000"/>
                  <a:gd name="connsiteY771" fmla="*/ 9543 h 10000"/>
                  <a:gd name="connsiteX772" fmla="*/ 7033 w 10000"/>
                  <a:gd name="connsiteY772" fmla="*/ 9543 h 10000"/>
                  <a:gd name="connsiteX773" fmla="*/ 7042 w 10000"/>
                  <a:gd name="connsiteY773" fmla="*/ 9547 h 10000"/>
                  <a:gd name="connsiteX774" fmla="*/ 7069 w 10000"/>
                  <a:gd name="connsiteY774" fmla="*/ 9647 h 10000"/>
                  <a:gd name="connsiteX775" fmla="*/ 7122 w 10000"/>
                  <a:gd name="connsiteY775" fmla="*/ 9734 h 10000"/>
                  <a:gd name="connsiteX776" fmla="*/ 7147 w 10000"/>
                  <a:gd name="connsiteY776" fmla="*/ 9744 h 10000"/>
                  <a:gd name="connsiteX777" fmla="*/ 7169 w 10000"/>
                  <a:gd name="connsiteY777" fmla="*/ 9741 h 10000"/>
                  <a:gd name="connsiteX778" fmla="*/ 7177 w 10000"/>
                  <a:gd name="connsiteY778" fmla="*/ 9744 h 10000"/>
                  <a:gd name="connsiteX779" fmla="*/ 7186 w 10000"/>
                  <a:gd name="connsiteY779" fmla="*/ 9754 h 10000"/>
                  <a:gd name="connsiteX780" fmla="*/ 7191 w 10000"/>
                  <a:gd name="connsiteY780" fmla="*/ 9773 h 10000"/>
                  <a:gd name="connsiteX781" fmla="*/ 7208 w 10000"/>
                  <a:gd name="connsiteY781" fmla="*/ 9783 h 10000"/>
                  <a:gd name="connsiteX782" fmla="*/ 7219 w 10000"/>
                  <a:gd name="connsiteY782" fmla="*/ 9793 h 10000"/>
                  <a:gd name="connsiteX783" fmla="*/ 7235 w 10000"/>
                  <a:gd name="connsiteY783" fmla="*/ 9802 h 10000"/>
                  <a:gd name="connsiteX784" fmla="*/ 7249 w 10000"/>
                  <a:gd name="connsiteY784" fmla="*/ 9819 h 10000"/>
                  <a:gd name="connsiteX785" fmla="*/ 7255 w 10000"/>
                  <a:gd name="connsiteY785" fmla="*/ 9835 h 10000"/>
                  <a:gd name="connsiteX786" fmla="*/ 7255 w 10000"/>
                  <a:gd name="connsiteY786" fmla="*/ 9848 h 10000"/>
                  <a:gd name="connsiteX787" fmla="*/ 7249 w 10000"/>
                  <a:gd name="connsiteY787" fmla="*/ 9848 h 10000"/>
                  <a:gd name="connsiteX788" fmla="*/ 7244 w 10000"/>
                  <a:gd name="connsiteY788" fmla="*/ 9858 h 10000"/>
                  <a:gd name="connsiteX789" fmla="*/ 7235 w 10000"/>
                  <a:gd name="connsiteY789" fmla="*/ 9883 h 10000"/>
                  <a:gd name="connsiteX790" fmla="*/ 7244 w 10000"/>
                  <a:gd name="connsiteY790" fmla="*/ 9903 h 10000"/>
                  <a:gd name="connsiteX791" fmla="*/ 7258 w 10000"/>
                  <a:gd name="connsiteY791" fmla="*/ 9926 h 10000"/>
                  <a:gd name="connsiteX792" fmla="*/ 7263 w 10000"/>
                  <a:gd name="connsiteY792" fmla="*/ 9948 h 10000"/>
                  <a:gd name="connsiteX793" fmla="*/ 7274 w 10000"/>
                  <a:gd name="connsiteY793" fmla="*/ 9968 h 10000"/>
                  <a:gd name="connsiteX794" fmla="*/ 7283 w 10000"/>
                  <a:gd name="connsiteY794" fmla="*/ 9987 h 10000"/>
                  <a:gd name="connsiteX795" fmla="*/ 7291 w 10000"/>
                  <a:gd name="connsiteY795" fmla="*/ 10000 h 10000"/>
                  <a:gd name="connsiteX796" fmla="*/ 7305 w 10000"/>
                  <a:gd name="connsiteY796" fmla="*/ 9997 h 10000"/>
                  <a:gd name="connsiteX797" fmla="*/ 7313 w 10000"/>
                  <a:gd name="connsiteY797" fmla="*/ 9977 h 10000"/>
                  <a:gd name="connsiteX798" fmla="*/ 7324 w 10000"/>
                  <a:gd name="connsiteY798" fmla="*/ 9968 h 10000"/>
                  <a:gd name="connsiteX799" fmla="*/ 7341 w 10000"/>
                  <a:gd name="connsiteY799" fmla="*/ 9971 h 10000"/>
                  <a:gd name="connsiteX800" fmla="*/ 7368 w 10000"/>
                  <a:gd name="connsiteY800" fmla="*/ 9987 h 10000"/>
                  <a:gd name="connsiteX801" fmla="*/ 7380 w 10000"/>
                  <a:gd name="connsiteY801" fmla="*/ 9990 h 10000"/>
                  <a:gd name="connsiteX802" fmla="*/ 7393 w 10000"/>
                  <a:gd name="connsiteY802" fmla="*/ 9981 h 10000"/>
                  <a:gd name="connsiteX803" fmla="*/ 7404 w 10000"/>
                  <a:gd name="connsiteY803" fmla="*/ 9968 h 10000"/>
                  <a:gd name="connsiteX804" fmla="*/ 7418 w 10000"/>
                  <a:gd name="connsiteY804" fmla="*/ 9948 h 10000"/>
                  <a:gd name="connsiteX805" fmla="*/ 7427 w 10000"/>
                  <a:gd name="connsiteY805" fmla="*/ 9922 h 10000"/>
                  <a:gd name="connsiteX806" fmla="*/ 7427 w 10000"/>
                  <a:gd name="connsiteY806" fmla="*/ 9906 h 10000"/>
                  <a:gd name="connsiteX807" fmla="*/ 7404 w 10000"/>
                  <a:gd name="connsiteY807" fmla="*/ 9877 h 10000"/>
                  <a:gd name="connsiteX808" fmla="*/ 7388 w 10000"/>
                  <a:gd name="connsiteY808" fmla="*/ 9854 h 10000"/>
                  <a:gd name="connsiteX809" fmla="*/ 7385 w 10000"/>
                  <a:gd name="connsiteY809" fmla="*/ 9845 h 10000"/>
                  <a:gd name="connsiteX810" fmla="*/ 7385 w 10000"/>
                  <a:gd name="connsiteY810" fmla="*/ 9825 h 10000"/>
                  <a:gd name="connsiteX811" fmla="*/ 7385 w 10000"/>
                  <a:gd name="connsiteY811" fmla="*/ 9819 h 10000"/>
                  <a:gd name="connsiteX812" fmla="*/ 7393 w 10000"/>
                  <a:gd name="connsiteY812" fmla="*/ 9809 h 10000"/>
                  <a:gd name="connsiteX813" fmla="*/ 7404 w 10000"/>
                  <a:gd name="connsiteY813" fmla="*/ 9793 h 10000"/>
                  <a:gd name="connsiteX814" fmla="*/ 7413 w 10000"/>
                  <a:gd name="connsiteY814" fmla="*/ 9783 h 10000"/>
                  <a:gd name="connsiteX815" fmla="*/ 7404 w 10000"/>
                  <a:gd name="connsiteY815" fmla="*/ 9770 h 10000"/>
                  <a:gd name="connsiteX816" fmla="*/ 7388 w 10000"/>
                  <a:gd name="connsiteY816" fmla="*/ 9760 h 10000"/>
                  <a:gd name="connsiteX817" fmla="*/ 7371 w 10000"/>
                  <a:gd name="connsiteY817" fmla="*/ 9744 h 10000"/>
                  <a:gd name="connsiteX818" fmla="*/ 7363 w 10000"/>
                  <a:gd name="connsiteY818" fmla="*/ 9731 h 10000"/>
                  <a:gd name="connsiteX819" fmla="*/ 7355 w 10000"/>
                  <a:gd name="connsiteY819" fmla="*/ 9715 h 10000"/>
                  <a:gd name="connsiteX820" fmla="*/ 7360 w 10000"/>
                  <a:gd name="connsiteY820" fmla="*/ 9686 h 10000"/>
                  <a:gd name="connsiteX821" fmla="*/ 7363 w 10000"/>
                  <a:gd name="connsiteY821" fmla="*/ 9657 h 10000"/>
                  <a:gd name="connsiteX822" fmla="*/ 7360 w 10000"/>
                  <a:gd name="connsiteY822" fmla="*/ 9631 h 10000"/>
                  <a:gd name="connsiteX823" fmla="*/ 7346 w 10000"/>
                  <a:gd name="connsiteY823" fmla="*/ 9611 h 10000"/>
                  <a:gd name="connsiteX824" fmla="*/ 7332 w 10000"/>
                  <a:gd name="connsiteY824" fmla="*/ 9585 h 10000"/>
                  <a:gd name="connsiteX825" fmla="*/ 7324 w 10000"/>
                  <a:gd name="connsiteY825" fmla="*/ 9573 h 10000"/>
                  <a:gd name="connsiteX826" fmla="*/ 7324 w 10000"/>
                  <a:gd name="connsiteY826" fmla="*/ 9553 h 10000"/>
                  <a:gd name="connsiteX827" fmla="*/ 7324 w 10000"/>
                  <a:gd name="connsiteY827" fmla="*/ 9543 h 10000"/>
                  <a:gd name="connsiteX828" fmla="*/ 7324 w 10000"/>
                  <a:gd name="connsiteY828" fmla="*/ 9517 h 10000"/>
                  <a:gd name="connsiteX829" fmla="*/ 7324 w 10000"/>
                  <a:gd name="connsiteY829" fmla="*/ 9498 h 10000"/>
                  <a:gd name="connsiteX830" fmla="*/ 7332 w 10000"/>
                  <a:gd name="connsiteY830" fmla="*/ 9479 h 10000"/>
                  <a:gd name="connsiteX831" fmla="*/ 7341 w 10000"/>
                  <a:gd name="connsiteY831" fmla="*/ 9462 h 10000"/>
                  <a:gd name="connsiteX832" fmla="*/ 7352 w 10000"/>
                  <a:gd name="connsiteY832" fmla="*/ 9459 h 10000"/>
                  <a:gd name="connsiteX833" fmla="*/ 7360 w 10000"/>
                  <a:gd name="connsiteY833" fmla="*/ 9443 h 10000"/>
                  <a:gd name="connsiteX834" fmla="*/ 7363 w 10000"/>
                  <a:gd name="connsiteY834" fmla="*/ 9433 h 10000"/>
                  <a:gd name="connsiteX835" fmla="*/ 7377 w 10000"/>
                  <a:gd name="connsiteY835" fmla="*/ 9433 h 10000"/>
                  <a:gd name="connsiteX836" fmla="*/ 7388 w 10000"/>
                  <a:gd name="connsiteY836" fmla="*/ 9430 h 10000"/>
                  <a:gd name="connsiteX837" fmla="*/ 7396 w 10000"/>
                  <a:gd name="connsiteY837" fmla="*/ 9430 h 10000"/>
                  <a:gd name="connsiteX838" fmla="*/ 7402 w 10000"/>
                  <a:gd name="connsiteY838" fmla="*/ 9424 h 10000"/>
                  <a:gd name="connsiteX839" fmla="*/ 7396 w 10000"/>
                  <a:gd name="connsiteY839" fmla="*/ 9414 h 10000"/>
                  <a:gd name="connsiteX840" fmla="*/ 7388 w 10000"/>
                  <a:gd name="connsiteY840" fmla="*/ 9401 h 10000"/>
                  <a:gd name="connsiteX841" fmla="*/ 7371 w 10000"/>
                  <a:gd name="connsiteY841" fmla="*/ 9391 h 10000"/>
                  <a:gd name="connsiteX842" fmla="*/ 7355 w 10000"/>
                  <a:gd name="connsiteY842" fmla="*/ 9375 h 10000"/>
                  <a:gd name="connsiteX843" fmla="*/ 7332 w 10000"/>
                  <a:gd name="connsiteY843" fmla="*/ 9356 h 10000"/>
                  <a:gd name="connsiteX844" fmla="*/ 7313 w 10000"/>
                  <a:gd name="connsiteY844" fmla="*/ 9330 h 10000"/>
                  <a:gd name="connsiteX845" fmla="*/ 7307 w 10000"/>
                  <a:gd name="connsiteY845" fmla="*/ 9310 h 10000"/>
                  <a:gd name="connsiteX846" fmla="*/ 7305 w 10000"/>
                  <a:gd name="connsiteY846" fmla="*/ 9291 h 10000"/>
                  <a:gd name="connsiteX847" fmla="*/ 7305 w 10000"/>
                  <a:gd name="connsiteY847" fmla="*/ 9278 h 10000"/>
                  <a:gd name="connsiteX848" fmla="*/ 7296 w 10000"/>
                  <a:gd name="connsiteY848" fmla="*/ 9268 h 10000"/>
                  <a:gd name="connsiteX849" fmla="*/ 7296 w 10000"/>
                  <a:gd name="connsiteY849" fmla="*/ 9249 h 10000"/>
                  <a:gd name="connsiteX850" fmla="*/ 7291 w 10000"/>
                  <a:gd name="connsiteY850" fmla="*/ 9226 h 10000"/>
                  <a:gd name="connsiteX851" fmla="*/ 7283 w 10000"/>
                  <a:gd name="connsiteY851" fmla="*/ 9213 h 10000"/>
                  <a:gd name="connsiteX852" fmla="*/ 7274 w 10000"/>
                  <a:gd name="connsiteY852" fmla="*/ 9194 h 10000"/>
                  <a:gd name="connsiteX853" fmla="*/ 7274 w 10000"/>
                  <a:gd name="connsiteY853" fmla="*/ 9174 h 10000"/>
                  <a:gd name="connsiteX854" fmla="*/ 7280 w 10000"/>
                  <a:gd name="connsiteY854" fmla="*/ 9148 h 10000"/>
                  <a:gd name="connsiteX855" fmla="*/ 7283 w 10000"/>
                  <a:gd name="connsiteY855" fmla="*/ 9119 h 10000"/>
                  <a:gd name="connsiteX856" fmla="*/ 7291 w 10000"/>
                  <a:gd name="connsiteY856" fmla="*/ 9100 h 10000"/>
                  <a:gd name="connsiteX857" fmla="*/ 7307 w 10000"/>
                  <a:gd name="connsiteY857" fmla="*/ 9080 h 10000"/>
                  <a:gd name="connsiteX858" fmla="*/ 7324 w 10000"/>
                  <a:gd name="connsiteY858" fmla="*/ 9054 h 10000"/>
                  <a:gd name="connsiteX859" fmla="*/ 7341 w 10000"/>
                  <a:gd name="connsiteY859" fmla="*/ 9054 h 10000"/>
                  <a:gd name="connsiteX860" fmla="*/ 7352 w 10000"/>
                  <a:gd name="connsiteY860" fmla="*/ 9054 h 10000"/>
                  <a:gd name="connsiteX861" fmla="*/ 7346 w 10000"/>
                  <a:gd name="connsiteY861" fmla="*/ 9032 h 10000"/>
                  <a:gd name="connsiteX862" fmla="*/ 7341 w 10000"/>
                  <a:gd name="connsiteY862" fmla="*/ 9022 h 10000"/>
                  <a:gd name="connsiteX863" fmla="*/ 7352 w 10000"/>
                  <a:gd name="connsiteY863" fmla="*/ 8999 h 10000"/>
                  <a:gd name="connsiteX864" fmla="*/ 7360 w 10000"/>
                  <a:gd name="connsiteY864" fmla="*/ 8967 h 10000"/>
                  <a:gd name="connsiteX865" fmla="*/ 7368 w 10000"/>
                  <a:gd name="connsiteY865" fmla="*/ 8922 h 10000"/>
                  <a:gd name="connsiteX866" fmla="*/ 7377 w 10000"/>
                  <a:gd name="connsiteY866" fmla="*/ 8896 h 10000"/>
                  <a:gd name="connsiteX867" fmla="*/ 7380 w 10000"/>
                  <a:gd name="connsiteY867" fmla="*/ 8867 h 10000"/>
                  <a:gd name="connsiteX868" fmla="*/ 7402 w 10000"/>
                  <a:gd name="connsiteY868" fmla="*/ 8824 h 10000"/>
                  <a:gd name="connsiteX869" fmla="*/ 7402 w 10000"/>
                  <a:gd name="connsiteY869" fmla="*/ 8808 h 10000"/>
                  <a:gd name="connsiteX870" fmla="*/ 7393 w 10000"/>
                  <a:gd name="connsiteY870" fmla="*/ 8795 h 10000"/>
                  <a:gd name="connsiteX871" fmla="*/ 7388 w 10000"/>
                  <a:gd name="connsiteY871" fmla="*/ 8799 h 10000"/>
                  <a:gd name="connsiteX872" fmla="*/ 7396 w 10000"/>
                  <a:gd name="connsiteY872" fmla="*/ 8789 h 10000"/>
                  <a:gd name="connsiteX873" fmla="*/ 7404 w 10000"/>
                  <a:gd name="connsiteY873" fmla="*/ 8789 h 10000"/>
                  <a:gd name="connsiteX874" fmla="*/ 7421 w 10000"/>
                  <a:gd name="connsiteY874" fmla="*/ 8769 h 10000"/>
                  <a:gd name="connsiteX875" fmla="*/ 7443 w 10000"/>
                  <a:gd name="connsiteY875" fmla="*/ 8763 h 10000"/>
                  <a:gd name="connsiteX876" fmla="*/ 7452 w 10000"/>
                  <a:gd name="connsiteY876" fmla="*/ 8769 h 10000"/>
                  <a:gd name="connsiteX877" fmla="*/ 7468 w 10000"/>
                  <a:gd name="connsiteY877" fmla="*/ 8769 h 10000"/>
                  <a:gd name="connsiteX878" fmla="*/ 7499 w 10000"/>
                  <a:gd name="connsiteY878" fmla="*/ 8763 h 10000"/>
                  <a:gd name="connsiteX879" fmla="*/ 7526 w 10000"/>
                  <a:gd name="connsiteY879" fmla="*/ 8763 h 10000"/>
                  <a:gd name="connsiteX880" fmla="*/ 7532 w 10000"/>
                  <a:gd name="connsiteY880" fmla="*/ 8763 h 10000"/>
                  <a:gd name="connsiteX881" fmla="*/ 7554 w 10000"/>
                  <a:gd name="connsiteY881" fmla="*/ 8744 h 10000"/>
                  <a:gd name="connsiteX882" fmla="*/ 7571 w 10000"/>
                  <a:gd name="connsiteY882" fmla="*/ 8731 h 10000"/>
                  <a:gd name="connsiteX883" fmla="*/ 7587 w 10000"/>
                  <a:gd name="connsiteY883" fmla="*/ 8711 h 10000"/>
                  <a:gd name="connsiteX884" fmla="*/ 7607 w 10000"/>
                  <a:gd name="connsiteY884" fmla="*/ 8711 h 10000"/>
                  <a:gd name="connsiteX885" fmla="*/ 7634 w 10000"/>
                  <a:gd name="connsiteY885" fmla="*/ 8705 h 10000"/>
                  <a:gd name="connsiteX886" fmla="*/ 7643 w 10000"/>
                  <a:gd name="connsiteY886" fmla="*/ 8682 h 10000"/>
                  <a:gd name="connsiteX887" fmla="*/ 7654 w 10000"/>
                  <a:gd name="connsiteY887" fmla="*/ 8666 h 10000"/>
                  <a:gd name="connsiteX888" fmla="*/ 7668 w 10000"/>
                  <a:gd name="connsiteY888" fmla="*/ 8666 h 10000"/>
                  <a:gd name="connsiteX889" fmla="*/ 7676 w 10000"/>
                  <a:gd name="connsiteY889" fmla="*/ 8682 h 10000"/>
                  <a:gd name="connsiteX890" fmla="*/ 7704 w 10000"/>
                  <a:gd name="connsiteY890" fmla="*/ 8669 h 10000"/>
                  <a:gd name="connsiteX891" fmla="*/ 7712 w 10000"/>
                  <a:gd name="connsiteY891" fmla="*/ 8669 h 10000"/>
                  <a:gd name="connsiteX892" fmla="*/ 7720 w 10000"/>
                  <a:gd name="connsiteY892" fmla="*/ 8669 h 10000"/>
                  <a:gd name="connsiteX893" fmla="*/ 7726 w 10000"/>
                  <a:gd name="connsiteY893" fmla="*/ 8656 h 10000"/>
                  <a:gd name="connsiteX894" fmla="*/ 7734 w 10000"/>
                  <a:gd name="connsiteY894" fmla="*/ 8650 h 10000"/>
                  <a:gd name="connsiteX895" fmla="*/ 7742 w 10000"/>
                  <a:gd name="connsiteY895" fmla="*/ 8650 h 10000"/>
                  <a:gd name="connsiteX896" fmla="*/ 7759 w 10000"/>
                  <a:gd name="connsiteY896" fmla="*/ 8650 h 10000"/>
                  <a:gd name="connsiteX897" fmla="*/ 7756 w 10000"/>
                  <a:gd name="connsiteY897" fmla="*/ 8630 h 10000"/>
                  <a:gd name="connsiteX898" fmla="*/ 7751 w 10000"/>
                  <a:gd name="connsiteY898" fmla="*/ 8627 h 10000"/>
                  <a:gd name="connsiteX899" fmla="*/ 7742 w 10000"/>
                  <a:gd name="connsiteY899" fmla="*/ 8620 h 10000"/>
                  <a:gd name="connsiteX900" fmla="*/ 7734 w 10000"/>
                  <a:gd name="connsiteY900" fmla="*/ 8591 h 10000"/>
                  <a:gd name="connsiteX901" fmla="*/ 7709 w 10000"/>
                  <a:gd name="connsiteY901" fmla="*/ 8582 h 10000"/>
                  <a:gd name="connsiteX902" fmla="*/ 7695 w 10000"/>
                  <a:gd name="connsiteY902" fmla="*/ 8578 h 10000"/>
                  <a:gd name="connsiteX903" fmla="*/ 7668 w 10000"/>
                  <a:gd name="connsiteY903" fmla="*/ 8562 h 10000"/>
                  <a:gd name="connsiteX904" fmla="*/ 7645 w 10000"/>
                  <a:gd name="connsiteY904" fmla="*/ 8552 h 10000"/>
                  <a:gd name="connsiteX905" fmla="*/ 7615 w 10000"/>
                  <a:gd name="connsiteY905" fmla="*/ 8543 h 10000"/>
                  <a:gd name="connsiteX906" fmla="*/ 7596 w 10000"/>
                  <a:gd name="connsiteY906" fmla="*/ 8527 h 10000"/>
                  <a:gd name="connsiteX907" fmla="*/ 7565 w 10000"/>
                  <a:gd name="connsiteY907" fmla="*/ 8494 h 10000"/>
                  <a:gd name="connsiteX908" fmla="*/ 7562 w 10000"/>
                  <a:gd name="connsiteY908" fmla="*/ 8475 h 10000"/>
                  <a:gd name="connsiteX909" fmla="*/ 7540 w 10000"/>
                  <a:gd name="connsiteY909" fmla="*/ 8455 h 10000"/>
                  <a:gd name="connsiteX910" fmla="*/ 7535 w 10000"/>
                  <a:gd name="connsiteY910" fmla="*/ 8446 h 10000"/>
                  <a:gd name="connsiteX911" fmla="*/ 7535 w 10000"/>
                  <a:gd name="connsiteY911" fmla="*/ 8420 h 10000"/>
                  <a:gd name="connsiteX912" fmla="*/ 7535 w 10000"/>
                  <a:gd name="connsiteY912" fmla="*/ 8391 h 10000"/>
                  <a:gd name="connsiteX913" fmla="*/ 7548 w 10000"/>
                  <a:gd name="connsiteY913" fmla="*/ 8345 h 10000"/>
                  <a:gd name="connsiteX914" fmla="*/ 7562 w 10000"/>
                  <a:gd name="connsiteY914" fmla="*/ 8319 h 10000"/>
                  <a:gd name="connsiteX915" fmla="*/ 7582 w 10000"/>
                  <a:gd name="connsiteY915" fmla="*/ 8310 h 10000"/>
                  <a:gd name="connsiteX916" fmla="*/ 7607 w 10000"/>
                  <a:gd name="connsiteY916" fmla="*/ 8300 h 10000"/>
                  <a:gd name="connsiteX917" fmla="*/ 7629 w 10000"/>
                  <a:gd name="connsiteY917" fmla="*/ 8300 h 10000"/>
                  <a:gd name="connsiteX918" fmla="*/ 7651 w 10000"/>
                  <a:gd name="connsiteY918" fmla="*/ 8297 h 10000"/>
                  <a:gd name="connsiteX919" fmla="*/ 7668 w 10000"/>
                  <a:gd name="connsiteY919" fmla="*/ 8280 h 10000"/>
                  <a:gd name="connsiteX920" fmla="*/ 7687 w 10000"/>
                  <a:gd name="connsiteY920" fmla="*/ 8267 h 10000"/>
                  <a:gd name="connsiteX921" fmla="*/ 7693 w 10000"/>
                  <a:gd name="connsiteY921" fmla="*/ 8261 h 10000"/>
                  <a:gd name="connsiteX922" fmla="*/ 7701 w 10000"/>
                  <a:gd name="connsiteY922" fmla="*/ 8248 h 10000"/>
                  <a:gd name="connsiteX923" fmla="*/ 7712 w 10000"/>
                  <a:gd name="connsiteY923" fmla="*/ 8238 h 10000"/>
                  <a:gd name="connsiteX924" fmla="*/ 7731 w 10000"/>
                  <a:gd name="connsiteY924" fmla="*/ 8222 h 10000"/>
                  <a:gd name="connsiteX925" fmla="*/ 7740 w 10000"/>
                  <a:gd name="connsiteY925" fmla="*/ 8206 h 10000"/>
                  <a:gd name="connsiteX926" fmla="*/ 7756 w 10000"/>
                  <a:gd name="connsiteY926" fmla="*/ 8183 h 10000"/>
                  <a:gd name="connsiteX927" fmla="*/ 7773 w 10000"/>
                  <a:gd name="connsiteY927" fmla="*/ 8177 h 10000"/>
                  <a:gd name="connsiteX928" fmla="*/ 7784 w 10000"/>
                  <a:gd name="connsiteY928" fmla="*/ 8183 h 10000"/>
                  <a:gd name="connsiteX929" fmla="*/ 7801 w 10000"/>
                  <a:gd name="connsiteY929" fmla="*/ 8174 h 10000"/>
                  <a:gd name="connsiteX930" fmla="*/ 7801 w 10000"/>
                  <a:gd name="connsiteY930" fmla="*/ 8157 h 10000"/>
                  <a:gd name="connsiteX931" fmla="*/ 7817 w 10000"/>
                  <a:gd name="connsiteY931" fmla="*/ 8164 h 10000"/>
                  <a:gd name="connsiteX932" fmla="*/ 7837 w 10000"/>
                  <a:gd name="connsiteY932" fmla="*/ 8164 h 10000"/>
                  <a:gd name="connsiteX933" fmla="*/ 7856 w 10000"/>
                  <a:gd name="connsiteY933" fmla="*/ 8164 h 10000"/>
                  <a:gd name="connsiteX934" fmla="*/ 7870 w 10000"/>
                  <a:gd name="connsiteY934" fmla="*/ 8167 h 10000"/>
                  <a:gd name="connsiteX935" fmla="*/ 7881 w 10000"/>
                  <a:gd name="connsiteY935" fmla="*/ 8174 h 10000"/>
                  <a:gd name="connsiteX936" fmla="*/ 7898 w 10000"/>
                  <a:gd name="connsiteY936" fmla="*/ 8187 h 10000"/>
                  <a:gd name="connsiteX937" fmla="*/ 7917 w 10000"/>
                  <a:gd name="connsiteY937" fmla="*/ 8187 h 10000"/>
                  <a:gd name="connsiteX938" fmla="*/ 7928 w 10000"/>
                  <a:gd name="connsiteY938" fmla="*/ 8157 h 10000"/>
                  <a:gd name="connsiteX939" fmla="*/ 7942 w 10000"/>
                  <a:gd name="connsiteY939" fmla="*/ 8157 h 10000"/>
                  <a:gd name="connsiteX940" fmla="*/ 7958 w 10000"/>
                  <a:gd name="connsiteY940" fmla="*/ 8164 h 10000"/>
                  <a:gd name="connsiteX941" fmla="*/ 7983 w 10000"/>
                  <a:gd name="connsiteY941" fmla="*/ 8144 h 10000"/>
                  <a:gd name="connsiteX942" fmla="*/ 8000 w 10000"/>
                  <a:gd name="connsiteY942" fmla="*/ 8109 h 10000"/>
                  <a:gd name="connsiteX943" fmla="*/ 7994 w 10000"/>
                  <a:gd name="connsiteY943" fmla="*/ 8093 h 10000"/>
                  <a:gd name="connsiteX944" fmla="*/ 7983 w 10000"/>
                  <a:gd name="connsiteY944" fmla="*/ 8070 h 10000"/>
                  <a:gd name="connsiteX945" fmla="*/ 7986 w 10000"/>
                  <a:gd name="connsiteY945" fmla="*/ 8063 h 10000"/>
                  <a:gd name="connsiteX946" fmla="*/ 7978 w 10000"/>
                  <a:gd name="connsiteY946" fmla="*/ 8044 h 10000"/>
                  <a:gd name="connsiteX947" fmla="*/ 7986 w 10000"/>
                  <a:gd name="connsiteY947" fmla="*/ 8002 h 10000"/>
                  <a:gd name="connsiteX948" fmla="*/ 7983 w 10000"/>
                  <a:gd name="connsiteY948" fmla="*/ 7947 h 10000"/>
                  <a:gd name="connsiteX949" fmla="*/ 7961 w 10000"/>
                  <a:gd name="connsiteY949" fmla="*/ 7931 h 10000"/>
                  <a:gd name="connsiteX950" fmla="*/ 7958 w 10000"/>
                  <a:gd name="connsiteY950" fmla="*/ 7898 h 10000"/>
                  <a:gd name="connsiteX951" fmla="*/ 7953 w 10000"/>
                  <a:gd name="connsiteY951" fmla="*/ 7856 h 10000"/>
                  <a:gd name="connsiteX952" fmla="*/ 7967 w 10000"/>
                  <a:gd name="connsiteY952" fmla="*/ 7837 h 10000"/>
                  <a:gd name="connsiteX953" fmla="*/ 7950 w 10000"/>
                  <a:gd name="connsiteY953" fmla="*/ 7824 h 10000"/>
                  <a:gd name="connsiteX954" fmla="*/ 7906 w 10000"/>
                  <a:gd name="connsiteY954" fmla="*/ 7814 h 10000"/>
                  <a:gd name="connsiteX955" fmla="*/ 7878 w 10000"/>
                  <a:gd name="connsiteY955" fmla="*/ 7814 h 10000"/>
                  <a:gd name="connsiteX956" fmla="*/ 7870 w 10000"/>
                  <a:gd name="connsiteY956" fmla="*/ 7795 h 10000"/>
                  <a:gd name="connsiteX957" fmla="*/ 7878 w 10000"/>
                  <a:gd name="connsiteY957" fmla="*/ 7778 h 10000"/>
                  <a:gd name="connsiteX958" fmla="*/ 7881 w 10000"/>
                  <a:gd name="connsiteY958" fmla="*/ 7775 h 10000"/>
                  <a:gd name="connsiteX959" fmla="*/ 7878 w 10000"/>
                  <a:gd name="connsiteY959" fmla="*/ 7743 h 10000"/>
                  <a:gd name="connsiteX960" fmla="*/ 7895 w 10000"/>
                  <a:gd name="connsiteY960" fmla="*/ 7733 h 10000"/>
                  <a:gd name="connsiteX961" fmla="*/ 7911 w 10000"/>
                  <a:gd name="connsiteY961" fmla="*/ 7710 h 10000"/>
                  <a:gd name="connsiteX962" fmla="*/ 7911 w 10000"/>
                  <a:gd name="connsiteY962" fmla="*/ 7665 h 10000"/>
                  <a:gd name="connsiteX963" fmla="*/ 7917 w 10000"/>
                  <a:gd name="connsiteY963" fmla="*/ 7600 h 10000"/>
                  <a:gd name="connsiteX964" fmla="*/ 7928 w 10000"/>
                  <a:gd name="connsiteY964" fmla="*/ 7581 h 10000"/>
                  <a:gd name="connsiteX965" fmla="*/ 7917 w 10000"/>
                  <a:gd name="connsiteY965" fmla="*/ 7474 h 10000"/>
                  <a:gd name="connsiteX966" fmla="*/ 7873 w 10000"/>
                  <a:gd name="connsiteY966" fmla="*/ 7335 h 10000"/>
                  <a:gd name="connsiteX967" fmla="*/ 7756 w 10000"/>
                  <a:gd name="connsiteY967" fmla="*/ 7050 h 10000"/>
                  <a:gd name="connsiteX968" fmla="*/ 7679 w 10000"/>
                  <a:gd name="connsiteY968" fmla="*/ 6839 h 10000"/>
                  <a:gd name="connsiteX969" fmla="*/ 7668 w 10000"/>
                  <a:gd name="connsiteY969" fmla="*/ 6823 h 10000"/>
                  <a:gd name="connsiteX970" fmla="*/ 7659 w 10000"/>
                  <a:gd name="connsiteY970" fmla="*/ 6768 h 10000"/>
                  <a:gd name="connsiteX971" fmla="*/ 7659 w 10000"/>
                  <a:gd name="connsiteY971" fmla="*/ 6739 h 10000"/>
                  <a:gd name="connsiteX972" fmla="*/ 7651 w 10000"/>
                  <a:gd name="connsiteY972" fmla="*/ 6713 h 10000"/>
                  <a:gd name="connsiteX973" fmla="*/ 7654 w 10000"/>
                  <a:gd name="connsiteY973" fmla="*/ 6684 h 10000"/>
                  <a:gd name="connsiteX974" fmla="*/ 7643 w 10000"/>
                  <a:gd name="connsiteY974" fmla="*/ 6626 h 10000"/>
                  <a:gd name="connsiteX975" fmla="*/ 7629 w 10000"/>
                  <a:gd name="connsiteY975" fmla="*/ 6600 h 10000"/>
                  <a:gd name="connsiteX976" fmla="*/ 7629 w 10000"/>
                  <a:gd name="connsiteY976" fmla="*/ 6580 h 10000"/>
                  <a:gd name="connsiteX977" fmla="*/ 7623 w 10000"/>
                  <a:gd name="connsiteY977" fmla="*/ 6541 h 10000"/>
                  <a:gd name="connsiteX978" fmla="*/ 7615 w 10000"/>
                  <a:gd name="connsiteY978" fmla="*/ 6522 h 10000"/>
                  <a:gd name="connsiteX979" fmla="*/ 7598 w 10000"/>
                  <a:gd name="connsiteY979" fmla="*/ 6509 h 10000"/>
                  <a:gd name="connsiteX980" fmla="*/ 7587 w 10000"/>
                  <a:gd name="connsiteY980" fmla="*/ 6493 h 10000"/>
                  <a:gd name="connsiteX981" fmla="*/ 7579 w 10000"/>
                  <a:gd name="connsiteY981" fmla="*/ 6464 h 10000"/>
                  <a:gd name="connsiteX982" fmla="*/ 7587 w 10000"/>
                  <a:gd name="connsiteY982" fmla="*/ 6438 h 10000"/>
                  <a:gd name="connsiteX983" fmla="*/ 7596 w 10000"/>
                  <a:gd name="connsiteY983" fmla="*/ 6425 h 10000"/>
                  <a:gd name="connsiteX984" fmla="*/ 7590 w 10000"/>
                  <a:gd name="connsiteY984" fmla="*/ 6396 h 10000"/>
                  <a:gd name="connsiteX985" fmla="*/ 7590 w 10000"/>
                  <a:gd name="connsiteY985" fmla="*/ 6373 h 10000"/>
                  <a:gd name="connsiteX986" fmla="*/ 7587 w 10000"/>
                  <a:gd name="connsiteY986" fmla="*/ 6354 h 10000"/>
                  <a:gd name="connsiteX987" fmla="*/ 7582 w 10000"/>
                  <a:gd name="connsiteY987" fmla="*/ 6344 h 10000"/>
                  <a:gd name="connsiteX988" fmla="*/ 7582 w 10000"/>
                  <a:gd name="connsiteY988" fmla="*/ 6324 h 10000"/>
                  <a:gd name="connsiteX989" fmla="*/ 7571 w 10000"/>
                  <a:gd name="connsiteY989" fmla="*/ 6302 h 10000"/>
                  <a:gd name="connsiteX990" fmla="*/ 7548 w 10000"/>
                  <a:gd name="connsiteY990" fmla="*/ 6256 h 10000"/>
                  <a:gd name="connsiteX991" fmla="*/ 7546 w 10000"/>
                  <a:gd name="connsiteY991" fmla="*/ 6218 h 10000"/>
                  <a:gd name="connsiteX992" fmla="*/ 7540 w 10000"/>
                  <a:gd name="connsiteY992" fmla="*/ 6159 h 10000"/>
                  <a:gd name="connsiteX993" fmla="*/ 7535 w 10000"/>
                  <a:gd name="connsiteY993" fmla="*/ 6114 h 10000"/>
                  <a:gd name="connsiteX994" fmla="*/ 7535 w 10000"/>
                  <a:gd name="connsiteY994" fmla="*/ 6088 h 10000"/>
                  <a:gd name="connsiteX995" fmla="*/ 7540 w 10000"/>
                  <a:gd name="connsiteY995" fmla="*/ 6049 h 10000"/>
                  <a:gd name="connsiteX996" fmla="*/ 7546 w 10000"/>
                  <a:gd name="connsiteY996" fmla="*/ 6004 h 10000"/>
                  <a:gd name="connsiteX997" fmla="*/ 7548 w 10000"/>
                  <a:gd name="connsiteY997" fmla="*/ 5965 h 10000"/>
                  <a:gd name="connsiteX998" fmla="*/ 7548 w 10000"/>
                  <a:gd name="connsiteY998" fmla="*/ 5946 h 10000"/>
                  <a:gd name="connsiteX999" fmla="*/ 7548 w 10000"/>
                  <a:gd name="connsiteY999" fmla="*/ 5933 h 10000"/>
                  <a:gd name="connsiteX1000" fmla="*/ 7548 w 10000"/>
                  <a:gd name="connsiteY1000" fmla="*/ 5910 h 10000"/>
                  <a:gd name="connsiteX1001" fmla="*/ 7548 w 10000"/>
                  <a:gd name="connsiteY1001" fmla="*/ 5897 h 10000"/>
                  <a:gd name="connsiteX1002" fmla="*/ 7546 w 10000"/>
                  <a:gd name="connsiteY1002" fmla="*/ 5871 h 10000"/>
                  <a:gd name="connsiteX1003" fmla="*/ 7535 w 10000"/>
                  <a:gd name="connsiteY1003" fmla="*/ 5839 h 10000"/>
                  <a:gd name="connsiteX1004" fmla="*/ 7524 w 10000"/>
                  <a:gd name="connsiteY1004" fmla="*/ 5797 h 10000"/>
                  <a:gd name="connsiteX1005" fmla="*/ 7518 w 10000"/>
                  <a:gd name="connsiteY1005" fmla="*/ 5767 h 10000"/>
                  <a:gd name="connsiteX1006" fmla="*/ 7515 w 10000"/>
                  <a:gd name="connsiteY1006" fmla="*/ 5745 h 10000"/>
                  <a:gd name="connsiteX1007" fmla="*/ 7501 w 10000"/>
                  <a:gd name="connsiteY1007" fmla="*/ 5683 h 10000"/>
                  <a:gd name="connsiteX1008" fmla="*/ 7490 w 10000"/>
                  <a:gd name="connsiteY1008" fmla="*/ 5631 h 10000"/>
                  <a:gd name="connsiteX1009" fmla="*/ 7482 w 10000"/>
                  <a:gd name="connsiteY1009" fmla="*/ 5593 h 10000"/>
                  <a:gd name="connsiteX1010" fmla="*/ 7476 w 10000"/>
                  <a:gd name="connsiteY1010" fmla="*/ 5570 h 10000"/>
                  <a:gd name="connsiteX1011" fmla="*/ 7476 w 10000"/>
                  <a:gd name="connsiteY1011" fmla="*/ 5528 h 10000"/>
                  <a:gd name="connsiteX1012" fmla="*/ 7482 w 10000"/>
                  <a:gd name="connsiteY1012" fmla="*/ 5502 h 10000"/>
                  <a:gd name="connsiteX1013" fmla="*/ 7490 w 10000"/>
                  <a:gd name="connsiteY1013" fmla="*/ 5489 h 10000"/>
                  <a:gd name="connsiteX1014" fmla="*/ 7499 w 10000"/>
                  <a:gd name="connsiteY1014" fmla="*/ 5479 h 10000"/>
                  <a:gd name="connsiteX1015" fmla="*/ 7493 w 10000"/>
                  <a:gd name="connsiteY1015" fmla="*/ 5427 h 10000"/>
                  <a:gd name="connsiteX1016" fmla="*/ 7501 w 10000"/>
                  <a:gd name="connsiteY1016" fmla="*/ 5415 h 10000"/>
                  <a:gd name="connsiteX1017" fmla="*/ 7510 w 10000"/>
                  <a:gd name="connsiteY1017" fmla="*/ 5398 h 10000"/>
                  <a:gd name="connsiteX1018" fmla="*/ 7515 w 10000"/>
                  <a:gd name="connsiteY1018" fmla="*/ 5379 h 10000"/>
                  <a:gd name="connsiteX1019" fmla="*/ 7526 w 10000"/>
                  <a:gd name="connsiteY1019" fmla="*/ 5366 h 10000"/>
                  <a:gd name="connsiteX1020" fmla="*/ 7518 w 10000"/>
                  <a:gd name="connsiteY1020" fmla="*/ 5350 h 10000"/>
                  <a:gd name="connsiteX1021" fmla="*/ 7518 w 10000"/>
                  <a:gd name="connsiteY1021" fmla="*/ 5330 h 10000"/>
                  <a:gd name="connsiteX1022" fmla="*/ 7526 w 10000"/>
                  <a:gd name="connsiteY1022" fmla="*/ 5311 h 10000"/>
                  <a:gd name="connsiteX1023" fmla="*/ 7540 w 10000"/>
                  <a:gd name="connsiteY1023" fmla="*/ 5291 h 10000"/>
                  <a:gd name="connsiteX1024" fmla="*/ 7540 w 10000"/>
                  <a:gd name="connsiteY1024" fmla="*/ 5266 h 10000"/>
                  <a:gd name="connsiteX1025" fmla="*/ 7540 w 10000"/>
                  <a:gd name="connsiteY1025" fmla="*/ 5256 h 10000"/>
                  <a:gd name="connsiteX1026" fmla="*/ 7524 w 10000"/>
                  <a:gd name="connsiteY1026" fmla="*/ 5233 h 10000"/>
                  <a:gd name="connsiteX1027" fmla="*/ 7515 w 10000"/>
                  <a:gd name="connsiteY1027" fmla="*/ 5217 h 10000"/>
                  <a:gd name="connsiteX1028" fmla="*/ 7490 w 10000"/>
                  <a:gd name="connsiteY1028" fmla="*/ 5178 h 10000"/>
                  <a:gd name="connsiteX1029" fmla="*/ 7474 w 10000"/>
                  <a:gd name="connsiteY1029" fmla="*/ 5162 h 10000"/>
                  <a:gd name="connsiteX1030" fmla="*/ 7457 w 10000"/>
                  <a:gd name="connsiteY1030" fmla="*/ 5120 h 10000"/>
                  <a:gd name="connsiteX1031" fmla="*/ 7421 w 10000"/>
                  <a:gd name="connsiteY1031" fmla="*/ 5087 h 10000"/>
                  <a:gd name="connsiteX1032" fmla="*/ 7380 w 10000"/>
                  <a:gd name="connsiteY1032" fmla="*/ 5068 h 10000"/>
                  <a:gd name="connsiteX1033" fmla="*/ 7355 w 10000"/>
                  <a:gd name="connsiteY1033" fmla="*/ 5058 h 10000"/>
                  <a:gd name="connsiteX1034" fmla="*/ 7332 w 10000"/>
                  <a:gd name="connsiteY1034" fmla="*/ 5049 h 10000"/>
                  <a:gd name="connsiteX1035" fmla="*/ 7305 w 10000"/>
                  <a:gd name="connsiteY1035" fmla="*/ 5016 h 10000"/>
                  <a:gd name="connsiteX1036" fmla="*/ 7305 w 10000"/>
                  <a:gd name="connsiteY1036" fmla="*/ 5000 h 10000"/>
                  <a:gd name="connsiteX1037" fmla="*/ 7296 w 10000"/>
                  <a:gd name="connsiteY1037" fmla="*/ 4971 h 10000"/>
                  <a:gd name="connsiteX1038" fmla="*/ 7288 w 10000"/>
                  <a:gd name="connsiteY1038" fmla="*/ 4945 h 10000"/>
                  <a:gd name="connsiteX1039" fmla="*/ 7280 w 10000"/>
                  <a:gd name="connsiteY1039" fmla="*/ 4916 h 10000"/>
                  <a:gd name="connsiteX1040" fmla="*/ 7291 w 10000"/>
                  <a:gd name="connsiteY1040" fmla="*/ 4887 h 10000"/>
                  <a:gd name="connsiteX1041" fmla="*/ 7291 w 10000"/>
                  <a:gd name="connsiteY1041" fmla="*/ 4858 h 10000"/>
                  <a:gd name="connsiteX1042" fmla="*/ 7271 w 10000"/>
                  <a:gd name="connsiteY1042" fmla="*/ 4819 h 10000"/>
                  <a:gd name="connsiteX1043" fmla="*/ 7255 w 10000"/>
                  <a:gd name="connsiteY1043" fmla="*/ 4828 h 10000"/>
                  <a:gd name="connsiteX1044" fmla="*/ 7235 w 10000"/>
                  <a:gd name="connsiteY1044" fmla="*/ 4841 h 10000"/>
                  <a:gd name="connsiteX1045" fmla="*/ 7216 w 10000"/>
                  <a:gd name="connsiteY1045" fmla="*/ 4867 h 10000"/>
                  <a:gd name="connsiteX1046" fmla="*/ 7191 w 10000"/>
                  <a:gd name="connsiteY1046" fmla="*/ 4870 h 10000"/>
                  <a:gd name="connsiteX1047" fmla="*/ 7155 w 10000"/>
                  <a:gd name="connsiteY1047" fmla="*/ 4887 h 10000"/>
                  <a:gd name="connsiteX1048" fmla="*/ 7122 w 10000"/>
                  <a:gd name="connsiteY1048" fmla="*/ 4893 h 10000"/>
                  <a:gd name="connsiteX1049" fmla="*/ 7105 w 10000"/>
                  <a:gd name="connsiteY1049" fmla="*/ 4896 h 10000"/>
                  <a:gd name="connsiteX1050" fmla="*/ 7094 w 10000"/>
                  <a:gd name="connsiteY1050" fmla="*/ 4916 h 10000"/>
                  <a:gd name="connsiteX1051" fmla="*/ 7080 w 10000"/>
                  <a:gd name="connsiteY1051" fmla="*/ 4903 h 10000"/>
                  <a:gd name="connsiteX1052" fmla="*/ 7072 w 10000"/>
                  <a:gd name="connsiteY1052" fmla="*/ 4851 h 10000"/>
                  <a:gd name="connsiteX1053" fmla="*/ 7042 w 10000"/>
                  <a:gd name="connsiteY1053" fmla="*/ 4819 h 10000"/>
                  <a:gd name="connsiteX1054" fmla="*/ 7030 w 10000"/>
                  <a:gd name="connsiteY1054" fmla="*/ 4780 h 10000"/>
                  <a:gd name="connsiteX1055" fmla="*/ 7039 w 10000"/>
                  <a:gd name="connsiteY1055" fmla="*/ 4757 h 10000"/>
                  <a:gd name="connsiteX1056" fmla="*/ 7047 w 10000"/>
                  <a:gd name="connsiteY1056" fmla="*/ 4744 h 10000"/>
                  <a:gd name="connsiteX1057" fmla="*/ 7022 w 10000"/>
                  <a:gd name="connsiteY1057" fmla="*/ 4725 h 10000"/>
                  <a:gd name="connsiteX1058" fmla="*/ 7000 w 10000"/>
                  <a:gd name="connsiteY1058" fmla="*/ 4715 h 10000"/>
                  <a:gd name="connsiteX1059" fmla="*/ 6975 w 10000"/>
                  <a:gd name="connsiteY1059" fmla="*/ 4709 h 10000"/>
                  <a:gd name="connsiteX1060" fmla="*/ 6945 w 10000"/>
                  <a:gd name="connsiteY1060" fmla="*/ 4696 h 10000"/>
                  <a:gd name="connsiteX1061" fmla="*/ 6953 w 10000"/>
                  <a:gd name="connsiteY1061" fmla="*/ 4679 h 10000"/>
                  <a:gd name="connsiteX1062" fmla="*/ 6961 w 10000"/>
                  <a:gd name="connsiteY1062" fmla="*/ 4660 h 10000"/>
                  <a:gd name="connsiteX1063" fmla="*/ 6983 w 10000"/>
                  <a:gd name="connsiteY1063" fmla="*/ 4644 h 10000"/>
                  <a:gd name="connsiteX1064" fmla="*/ 7014 w 10000"/>
                  <a:gd name="connsiteY1064" fmla="*/ 4634 h 10000"/>
                  <a:gd name="connsiteX1065" fmla="*/ 7025 w 10000"/>
                  <a:gd name="connsiteY1065" fmla="*/ 4615 h 10000"/>
                  <a:gd name="connsiteX1066" fmla="*/ 7047 w 10000"/>
                  <a:gd name="connsiteY1066" fmla="*/ 4582 h 10000"/>
                  <a:gd name="connsiteX1067" fmla="*/ 7069 w 10000"/>
                  <a:gd name="connsiteY1067" fmla="*/ 4563 h 10000"/>
                  <a:gd name="connsiteX1068" fmla="*/ 7078 w 10000"/>
                  <a:gd name="connsiteY1068" fmla="*/ 4553 h 10000"/>
                  <a:gd name="connsiteX1069" fmla="*/ 7097 w 10000"/>
                  <a:gd name="connsiteY1069" fmla="*/ 4527 h 10000"/>
                  <a:gd name="connsiteX1070" fmla="*/ 7122 w 10000"/>
                  <a:gd name="connsiteY1070" fmla="*/ 4517 h 10000"/>
                  <a:gd name="connsiteX1071" fmla="*/ 7139 w 10000"/>
                  <a:gd name="connsiteY1071" fmla="*/ 4488 h 10000"/>
                  <a:gd name="connsiteX1072" fmla="*/ 7147 w 10000"/>
                  <a:gd name="connsiteY1072" fmla="*/ 4459 h 10000"/>
                  <a:gd name="connsiteX1073" fmla="*/ 7161 w 10000"/>
                  <a:gd name="connsiteY1073" fmla="*/ 4440 h 10000"/>
                  <a:gd name="connsiteX1074" fmla="*/ 7177 w 10000"/>
                  <a:gd name="connsiteY1074" fmla="*/ 4430 h 10000"/>
                  <a:gd name="connsiteX1075" fmla="*/ 7202 w 10000"/>
                  <a:gd name="connsiteY1075" fmla="*/ 4407 h 10000"/>
                  <a:gd name="connsiteX1076" fmla="*/ 7224 w 10000"/>
                  <a:gd name="connsiteY1076" fmla="*/ 4417 h 10000"/>
                  <a:gd name="connsiteX1077" fmla="*/ 7241 w 10000"/>
                  <a:gd name="connsiteY1077" fmla="*/ 4404 h 10000"/>
                  <a:gd name="connsiteX1078" fmla="*/ 7263 w 10000"/>
                  <a:gd name="connsiteY1078" fmla="*/ 4398 h 10000"/>
                  <a:gd name="connsiteX1079" fmla="*/ 7283 w 10000"/>
                  <a:gd name="connsiteY1079" fmla="*/ 4424 h 10000"/>
                  <a:gd name="connsiteX1080" fmla="*/ 7305 w 10000"/>
                  <a:gd name="connsiteY1080" fmla="*/ 4433 h 10000"/>
                  <a:gd name="connsiteX1081" fmla="*/ 7332 w 10000"/>
                  <a:gd name="connsiteY1081" fmla="*/ 4443 h 10000"/>
                  <a:gd name="connsiteX1082" fmla="*/ 7380 w 10000"/>
                  <a:gd name="connsiteY1082" fmla="*/ 4398 h 10000"/>
                  <a:gd name="connsiteX1083" fmla="*/ 7404 w 10000"/>
                  <a:gd name="connsiteY1083" fmla="*/ 4378 h 10000"/>
                  <a:gd name="connsiteX1084" fmla="*/ 7418 w 10000"/>
                  <a:gd name="connsiteY1084" fmla="*/ 4369 h 10000"/>
                  <a:gd name="connsiteX1085" fmla="*/ 7443 w 10000"/>
                  <a:gd name="connsiteY1085" fmla="*/ 4356 h 10000"/>
                  <a:gd name="connsiteX1086" fmla="*/ 7460 w 10000"/>
                  <a:gd name="connsiteY1086" fmla="*/ 4385 h 10000"/>
                  <a:gd name="connsiteX1087" fmla="*/ 7460 w 10000"/>
                  <a:gd name="connsiteY1087" fmla="*/ 4404 h 10000"/>
                  <a:gd name="connsiteX1088" fmla="*/ 7499 w 10000"/>
                  <a:gd name="connsiteY1088" fmla="*/ 4417 h 10000"/>
                  <a:gd name="connsiteX1089" fmla="*/ 7515 w 10000"/>
                  <a:gd name="connsiteY1089" fmla="*/ 4414 h 10000"/>
                  <a:gd name="connsiteX1090" fmla="*/ 7565 w 10000"/>
                  <a:gd name="connsiteY1090" fmla="*/ 4385 h 10000"/>
                  <a:gd name="connsiteX1091" fmla="*/ 7579 w 10000"/>
                  <a:gd name="connsiteY1091" fmla="*/ 4346 h 10000"/>
                  <a:gd name="connsiteX1092" fmla="*/ 7582 w 10000"/>
                  <a:gd name="connsiteY1092" fmla="*/ 4317 h 10000"/>
                  <a:gd name="connsiteX1093" fmla="*/ 7590 w 10000"/>
                  <a:gd name="connsiteY1093" fmla="*/ 4301 h 10000"/>
                  <a:gd name="connsiteX1094" fmla="*/ 7612 w 10000"/>
                  <a:gd name="connsiteY1094" fmla="*/ 4271 h 10000"/>
                  <a:gd name="connsiteX1095" fmla="*/ 7623 w 10000"/>
                  <a:gd name="connsiteY1095" fmla="*/ 4262 h 10000"/>
                  <a:gd name="connsiteX1096" fmla="*/ 7634 w 10000"/>
                  <a:gd name="connsiteY1096" fmla="*/ 4245 h 10000"/>
                  <a:gd name="connsiteX1097" fmla="*/ 7645 w 10000"/>
                  <a:gd name="connsiteY1097" fmla="*/ 4265 h 10000"/>
                  <a:gd name="connsiteX1098" fmla="*/ 7670 w 10000"/>
                  <a:gd name="connsiteY1098" fmla="*/ 4284 h 10000"/>
                  <a:gd name="connsiteX1099" fmla="*/ 7701 w 10000"/>
                  <a:gd name="connsiteY1099" fmla="*/ 4275 h 10000"/>
                  <a:gd name="connsiteX1100" fmla="*/ 7717 w 10000"/>
                  <a:gd name="connsiteY1100" fmla="*/ 4275 h 10000"/>
                  <a:gd name="connsiteX1101" fmla="*/ 7740 w 10000"/>
                  <a:gd name="connsiteY1101" fmla="*/ 4284 h 10000"/>
                  <a:gd name="connsiteX1102" fmla="*/ 7767 w 10000"/>
                  <a:gd name="connsiteY1102" fmla="*/ 4284 h 10000"/>
                  <a:gd name="connsiteX1103" fmla="*/ 7895 w 10000"/>
                  <a:gd name="connsiteY1103" fmla="*/ 4207 h 10000"/>
                  <a:gd name="connsiteX1104" fmla="*/ 7895 w 10000"/>
                  <a:gd name="connsiteY1104" fmla="*/ 4187 h 10000"/>
                  <a:gd name="connsiteX1105" fmla="*/ 7895 w 10000"/>
                  <a:gd name="connsiteY1105" fmla="*/ 4171 h 10000"/>
                  <a:gd name="connsiteX1106" fmla="*/ 7903 w 10000"/>
                  <a:gd name="connsiteY1106" fmla="*/ 4148 h 10000"/>
                  <a:gd name="connsiteX1107" fmla="*/ 7917 w 10000"/>
                  <a:gd name="connsiteY1107" fmla="*/ 4158 h 10000"/>
                  <a:gd name="connsiteX1108" fmla="*/ 7967 w 10000"/>
                  <a:gd name="connsiteY1108" fmla="*/ 4203 h 10000"/>
                  <a:gd name="connsiteX1109" fmla="*/ 7994 w 10000"/>
                  <a:gd name="connsiteY1109" fmla="*/ 4203 h 10000"/>
                  <a:gd name="connsiteX1110" fmla="*/ 8064 w 10000"/>
                  <a:gd name="connsiteY1110" fmla="*/ 4242 h 10000"/>
                  <a:gd name="connsiteX1111" fmla="*/ 8083 w 10000"/>
                  <a:gd name="connsiteY1111" fmla="*/ 4245 h 10000"/>
                  <a:gd name="connsiteX1112" fmla="*/ 8105 w 10000"/>
                  <a:gd name="connsiteY1112" fmla="*/ 4226 h 10000"/>
                  <a:gd name="connsiteX1113" fmla="*/ 8136 w 10000"/>
                  <a:gd name="connsiteY1113" fmla="*/ 4187 h 10000"/>
                  <a:gd name="connsiteX1114" fmla="*/ 8161 w 10000"/>
                  <a:gd name="connsiteY1114" fmla="*/ 4168 h 10000"/>
                  <a:gd name="connsiteX1115" fmla="*/ 8172 w 10000"/>
                  <a:gd name="connsiteY1115" fmla="*/ 4161 h 10000"/>
                  <a:gd name="connsiteX1116" fmla="*/ 8208 w 10000"/>
                  <a:gd name="connsiteY1116" fmla="*/ 4168 h 10000"/>
                  <a:gd name="connsiteX1117" fmla="*/ 8235 w 10000"/>
                  <a:gd name="connsiteY1117" fmla="*/ 4168 h 10000"/>
                  <a:gd name="connsiteX1118" fmla="*/ 8258 w 10000"/>
                  <a:gd name="connsiteY1118" fmla="*/ 4152 h 10000"/>
                  <a:gd name="connsiteX1119" fmla="*/ 8283 w 10000"/>
                  <a:gd name="connsiteY1119" fmla="*/ 4152 h 10000"/>
                  <a:gd name="connsiteX1120" fmla="*/ 8299 w 10000"/>
                  <a:gd name="connsiteY1120" fmla="*/ 4132 h 10000"/>
                  <a:gd name="connsiteX1121" fmla="*/ 8316 w 10000"/>
                  <a:gd name="connsiteY1121" fmla="*/ 4113 h 10000"/>
                  <a:gd name="connsiteX1122" fmla="*/ 8330 w 10000"/>
                  <a:gd name="connsiteY1122" fmla="*/ 4084 h 10000"/>
                  <a:gd name="connsiteX1123" fmla="*/ 8341 w 10000"/>
                  <a:gd name="connsiteY1123" fmla="*/ 4058 h 10000"/>
                  <a:gd name="connsiteX1124" fmla="*/ 8349 w 10000"/>
                  <a:gd name="connsiteY1124" fmla="*/ 4064 h 10000"/>
                  <a:gd name="connsiteX1125" fmla="*/ 8366 w 10000"/>
                  <a:gd name="connsiteY1125" fmla="*/ 4067 h 10000"/>
                  <a:gd name="connsiteX1126" fmla="*/ 8374 w 10000"/>
                  <a:gd name="connsiteY1126" fmla="*/ 4084 h 10000"/>
                  <a:gd name="connsiteX1127" fmla="*/ 8402 w 10000"/>
                  <a:gd name="connsiteY1127" fmla="*/ 4054 h 10000"/>
                  <a:gd name="connsiteX1128" fmla="*/ 8427 w 10000"/>
                  <a:gd name="connsiteY1128" fmla="*/ 4028 h 10000"/>
                  <a:gd name="connsiteX1129" fmla="*/ 8438 w 10000"/>
                  <a:gd name="connsiteY1129" fmla="*/ 4025 h 10000"/>
                  <a:gd name="connsiteX1130" fmla="*/ 8468 w 10000"/>
                  <a:gd name="connsiteY1130" fmla="*/ 4006 h 10000"/>
                  <a:gd name="connsiteX1131" fmla="*/ 8485 w 10000"/>
                  <a:gd name="connsiteY1131" fmla="*/ 3999 h 10000"/>
                  <a:gd name="connsiteX1132" fmla="*/ 8493 w 10000"/>
                  <a:gd name="connsiteY1132" fmla="*/ 4025 h 10000"/>
                  <a:gd name="connsiteX1133" fmla="*/ 8515 w 10000"/>
                  <a:gd name="connsiteY1133" fmla="*/ 4028 h 10000"/>
                  <a:gd name="connsiteX1134" fmla="*/ 8543 w 10000"/>
                  <a:gd name="connsiteY1134" fmla="*/ 4009 h 10000"/>
                  <a:gd name="connsiteX1135" fmla="*/ 8551 w 10000"/>
                  <a:gd name="connsiteY1135" fmla="*/ 3990 h 10000"/>
                  <a:gd name="connsiteX1136" fmla="*/ 8582 w 10000"/>
                  <a:gd name="connsiteY1136" fmla="*/ 3977 h 10000"/>
                  <a:gd name="connsiteX1137" fmla="*/ 8596 w 10000"/>
                  <a:gd name="connsiteY1137" fmla="*/ 3977 h 10000"/>
                  <a:gd name="connsiteX1138" fmla="*/ 8607 w 10000"/>
                  <a:gd name="connsiteY1138" fmla="*/ 3980 h 10000"/>
                  <a:gd name="connsiteX1139" fmla="*/ 8645 w 10000"/>
                  <a:gd name="connsiteY1139" fmla="*/ 3970 h 10000"/>
                  <a:gd name="connsiteX1140" fmla="*/ 8654 w 10000"/>
                  <a:gd name="connsiteY1140" fmla="*/ 3951 h 10000"/>
                  <a:gd name="connsiteX1141" fmla="*/ 8670 w 10000"/>
                  <a:gd name="connsiteY1141" fmla="*/ 3935 h 10000"/>
                  <a:gd name="connsiteX1142" fmla="*/ 8695 w 10000"/>
                  <a:gd name="connsiteY1142" fmla="*/ 3935 h 10000"/>
                  <a:gd name="connsiteX1143" fmla="*/ 8704 w 10000"/>
                  <a:gd name="connsiteY1143" fmla="*/ 3951 h 10000"/>
                  <a:gd name="connsiteX1144" fmla="*/ 8717 w 10000"/>
                  <a:gd name="connsiteY1144" fmla="*/ 3964 h 10000"/>
                  <a:gd name="connsiteX1145" fmla="*/ 8751 w 10000"/>
                  <a:gd name="connsiteY1145" fmla="*/ 3951 h 10000"/>
                  <a:gd name="connsiteX1146" fmla="*/ 8776 w 10000"/>
                  <a:gd name="connsiteY1146" fmla="*/ 3935 h 10000"/>
                  <a:gd name="connsiteX1147" fmla="*/ 8798 w 10000"/>
                  <a:gd name="connsiteY1147" fmla="*/ 3925 h 10000"/>
                  <a:gd name="connsiteX1148" fmla="*/ 8806 w 10000"/>
                  <a:gd name="connsiteY1148" fmla="*/ 3892 h 10000"/>
                  <a:gd name="connsiteX1149" fmla="*/ 8814 w 10000"/>
                  <a:gd name="connsiteY1149" fmla="*/ 3876 h 10000"/>
                  <a:gd name="connsiteX1150" fmla="*/ 8839 w 10000"/>
                  <a:gd name="connsiteY1150" fmla="*/ 3873 h 10000"/>
                  <a:gd name="connsiteX1151" fmla="*/ 8842 w 10000"/>
                  <a:gd name="connsiteY1151" fmla="*/ 3876 h 10000"/>
                  <a:gd name="connsiteX1152" fmla="*/ 8856 w 10000"/>
                  <a:gd name="connsiteY1152" fmla="*/ 3863 h 10000"/>
                  <a:gd name="connsiteX1153" fmla="*/ 8856 w 10000"/>
                  <a:gd name="connsiteY1153" fmla="*/ 3841 h 10000"/>
                  <a:gd name="connsiteX1154" fmla="*/ 8870 w 10000"/>
                  <a:gd name="connsiteY1154" fmla="*/ 3821 h 10000"/>
                  <a:gd name="connsiteX1155" fmla="*/ 8903 w 10000"/>
                  <a:gd name="connsiteY1155" fmla="*/ 3802 h 10000"/>
                  <a:gd name="connsiteX1156" fmla="*/ 8914 w 10000"/>
                  <a:gd name="connsiteY1156" fmla="*/ 3782 h 10000"/>
                  <a:gd name="connsiteX1157" fmla="*/ 8939 w 10000"/>
                  <a:gd name="connsiteY1157" fmla="*/ 3782 h 10000"/>
                  <a:gd name="connsiteX1158" fmla="*/ 8961 w 10000"/>
                  <a:gd name="connsiteY1158" fmla="*/ 3779 h 10000"/>
                  <a:gd name="connsiteX1159" fmla="*/ 8983 w 10000"/>
                  <a:gd name="connsiteY1159" fmla="*/ 3760 h 10000"/>
                  <a:gd name="connsiteX1160" fmla="*/ 9003 w 10000"/>
                  <a:gd name="connsiteY1160" fmla="*/ 3763 h 10000"/>
                  <a:gd name="connsiteX1161" fmla="*/ 9019 w 10000"/>
                  <a:gd name="connsiteY1161" fmla="*/ 3779 h 10000"/>
                  <a:gd name="connsiteX1162" fmla="*/ 9050 w 10000"/>
                  <a:gd name="connsiteY1162" fmla="*/ 3812 h 10000"/>
                  <a:gd name="connsiteX1163" fmla="*/ 9080 w 10000"/>
                  <a:gd name="connsiteY1163" fmla="*/ 3831 h 10000"/>
                  <a:gd name="connsiteX1164" fmla="*/ 9097 w 10000"/>
                  <a:gd name="connsiteY1164" fmla="*/ 3867 h 10000"/>
                  <a:gd name="connsiteX1165" fmla="*/ 9114 w 10000"/>
                  <a:gd name="connsiteY1165" fmla="*/ 3902 h 10000"/>
                  <a:gd name="connsiteX1166" fmla="*/ 9122 w 10000"/>
                  <a:gd name="connsiteY1166" fmla="*/ 3935 h 10000"/>
                  <a:gd name="connsiteX1167" fmla="*/ 9125 w 10000"/>
                  <a:gd name="connsiteY1167" fmla="*/ 3964 h 10000"/>
                  <a:gd name="connsiteX1168" fmla="*/ 9130 w 10000"/>
                  <a:gd name="connsiteY1168" fmla="*/ 3999 h 10000"/>
                  <a:gd name="connsiteX1169" fmla="*/ 9130 w 10000"/>
                  <a:gd name="connsiteY1169" fmla="*/ 4054 h 10000"/>
                  <a:gd name="connsiteX1170" fmla="*/ 9155 w 10000"/>
                  <a:gd name="connsiteY1170" fmla="*/ 4093 h 10000"/>
                  <a:gd name="connsiteX1171" fmla="*/ 9169 w 10000"/>
                  <a:gd name="connsiteY1171" fmla="*/ 4090 h 10000"/>
                  <a:gd name="connsiteX1172" fmla="*/ 9211 w 10000"/>
                  <a:gd name="connsiteY1172" fmla="*/ 4077 h 10000"/>
                  <a:gd name="connsiteX1173" fmla="*/ 9244 w 10000"/>
                  <a:gd name="connsiteY1173" fmla="*/ 4077 h 10000"/>
                  <a:gd name="connsiteX1174" fmla="*/ 9252 w 10000"/>
                  <a:gd name="connsiteY1174" fmla="*/ 4103 h 10000"/>
                  <a:gd name="connsiteX1175" fmla="*/ 9258 w 10000"/>
                  <a:gd name="connsiteY1175" fmla="*/ 4148 h 10000"/>
                  <a:gd name="connsiteX1176" fmla="*/ 9269 w 10000"/>
                  <a:gd name="connsiteY1176" fmla="*/ 4158 h 10000"/>
                  <a:gd name="connsiteX1177" fmla="*/ 9294 w 10000"/>
                  <a:gd name="connsiteY1177" fmla="*/ 4158 h 10000"/>
                  <a:gd name="connsiteX1178" fmla="*/ 9319 w 10000"/>
                  <a:gd name="connsiteY1178" fmla="*/ 4168 h 10000"/>
                  <a:gd name="connsiteX1179" fmla="*/ 9346 w 10000"/>
                  <a:gd name="connsiteY1179" fmla="*/ 4190 h 10000"/>
                  <a:gd name="connsiteX1180" fmla="*/ 9357 w 10000"/>
                  <a:gd name="connsiteY1180" fmla="*/ 4168 h 10000"/>
                  <a:gd name="connsiteX1181" fmla="*/ 9371 w 10000"/>
                  <a:gd name="connsiteY1181" fmla="*/ 4132 h 10000"/>
                  <a:gd name="connsiteX1182" fmla="*/ 9391 w 10000"/>
                  <a:gd name="connsiteY1182" fmla="*/ 4113 h 10000"/>
                  <a:gd name="connsiteX1183" fmla="*/ 9407 w 10000"/>
                  <a:gd name="connsiteY1183" fmla="*/ 4103 h 10000"/>
                  <a:gd name="connsiteX1184" fmla="*/ 9435 w 10000"/>
                  <a:gd name="connsiteY1184" fmla="*/ 4100 h 10000"/>
                  <a:gd name="connsiteX1185" fmla="*/ 9460 w 10000"/>
                  <a:gd name="connsiteY1185" fmla="*/ 4084 h 10000"/>
                  <a:gd name="connsiteX1186" fmla="*/ 9485 w 10000"/>
                  <a:gd name="connsiteY1186" fmla="*/ 4067 h 10000"/>
                  <a:gd name="connsiteX1187" fmla="*/ 9496 w 10000"/>
                  <a:gd name="connsiteY1187" fmla="*/ 4054 h 10000"/>
                  <a:gd name="connsiteX1188" fmla="*/ 9526 w 10000"/>
                  <a:gd name="connsiteY1188" fmla="*/ 4048 h 10000"/>
                  <a:gd name="connsiteX1189" fmla="*/ 9557 w 10000"/>
                  <a:gd name="connsiteY1189" fmla="*/ 4038 h 10000"/>
                  <a:gd name="connsiteX1190" fmla="*/ 9584 w 10000"/>
                  <a:gd name="connsiteY1190" fmla="*/ 4019 h 10000"/>
                  <a:gd name="connsiteX1191" fmla="*/ 9623 w 10000"/>
                  <a:gd name="connsiteY1191" fmla="*/ 4016 h 10000"/>
                  <a:gd name="connsiteX1192" fmla="*/ 9648 w 10000"/>
                  <a:gd name="connsiteY1192" fmla="*/ 4009 h 10000"/>
                  <a:gd name="connsiteX1193" fmla="*/ 9673 w 10000"/>
                  <a:gd name="connsiteY1193" fmla="*/ 4019 h 10000"/>
                  <a:gd name="connsiteX1194" fmla="*/ 9712 w 10000"/>
                  <a:gd name="connsiteY1194" fmla="*/ 4038 h 10000"/>
                  <a:gd name="connsiteX1195" fmla="*/ 9742 w 10000"/>
                  <a:gd name="connsiteY1195" fmla="*/ 4074 h 10000"/>
                  <a:gd name="connsiteX1196" fmla="*/ 9776 w 10000"/>
                  <a:gd name="connsiteY1196" fmla="*/ 4093 h 10000"/>
                  <a:gd name="connsiteX1197" fmla="*/ 9814 w 10000"/>
                  <a:gd name="connsiteY1197" fmla="*/ 4109 h 10000"/>
                  <a:gd name="connsiteX1198" fmla="*/ 9859 w 10000"/>
                  <a:gd name="connsiteY1198" fmla="*/ 4119 h 10000"/>
                  <a:gd name="connsiteX1199" fmla="*/ 9898 w 10000"/>
                  <a:gd name="connsiteY1199" fmla="*/ 4122 h 10000"/>
                  <a:gd name="connsiteX1200" fmla="*/ 9931 w 10000"/>
                  <a:gd name="connsiteY1200" fmla="*/ 4109 h 10000"/>
                  <a:gd name="connsiteX1201" fmla="*/ 9956 w 10000"/>
                  <a:gd name="connsiteY1201" fmla="*/ 4100 h 10000"/>
                  <a:gd name="connsiteX1202" fmla="*/ 9981 w 10000"/>
                  <a:gd name="connsiteY1202" fmla="*/ 4067 h 10000"/>
                  <a:gd name="connsiteX1203" fmla="*/ 9994 w 10000"/>
                  <a:gd name="connsiteY1203" fmla="*/ 4035 h 10000"/>
                  <a:gd name="connsiteX1204" fmla="*/ 10000 w 10000"/>
                  <a:gd name="connsiteY1204" fmla="*/ 3996 h 10000"/>
                  <a:gd name="connsiteX1205" fmla="*/ 9994 w 10000"/>
                  <a:gd name="connsiteY1205" fmla="*/ 3941 h 10000"/>
                  <a:gd name="connsiteX1206" fmla="*/ 9986 w 10000"/>
                  <a:gd name="connsiteY1206" fmla="*/ 3905 h 10000"/>
                  <a:gd name="connsiteX1207" fmla="*/ 9981 w 10000"/>
                  <a:gd name="connsiteY1207" fmla="*/ 3857 h 10000"/>
                  <a:gd name="connsiteX1208" fmla="*/ 9989 w 10000"/>
                  <a:gd name="connsiteY1208" fmla="*/ 3837 h 10000"/>
                  <a:gd name="connsiteX1209" fmla="*/ 9989 w 10000"/>
                  <a:gd name="connsiteY1209" fmla="*/ 3812 h 10000"/>
                  <a:gd name="connsiteX1210" fmla="*/ 9981 w 10000"/>
                  <a:gd name="connsiteY1210" fmla="*/ 3792 h 10000"/>
                  <a:gd name="connsiteX1211" fmla="*/ 9970 w 10000"/>
                  <a:gd name="connsiteY1211" fmla="*/ 3763 h 10000"/>
                  <a:gd name="connsiteX1212" fmla="*/ 9945 w 10000"/>
                  <a:gd name="connsiteY1212" fmla="*/ 3705 h 10000"/>
                  <a:gd name="connsiteX1213" fmla="*/ 9931 w 10000"/>
                  <a:gd name="connsiteY1213" fmla="*/ 3659 h 10000"/>
                  <a:gd name="connsiteX1214" fmla="*/ 9903 w 10000"/>
                  <a:gd name="connsiteY1214" fmla="*/ 3640 h 10000"/>
                  <a:gd name="connsiteX1215" fmla="*/ 9881 w 10000"/>
                  <a:gd name="connsiteY1215" fmla="*/ 3620 h 10000"/>
                  <a:gd name="connsiteX1216" fmla="*/ 9856 w 10000"/>
                  <a:gd name="connsiteY1216" fmla="*/ 3595 h 10000"/>
                  <a:gd name="connsiteX1217" fmla="*/ 9817 w 10000"/>
                  <a:gd name="connsiteY1217" fmla="*/ 3562 h 10000"/>
                  <a:gd name="connsiteX1218" fmla="*/ 9795 w 10000"/>
                  <a:gd name="connsiteY1218" fmla="*/ 3546 h 10000"/>
                  <a:gd name="connsiteX1219" fmla="*/ 9778 w 10000"/>
                  <a:gd name="connsiteY1219" fmla="*/ 3527 h 10000"/>
                  <a:gd name="connsiteX1220" fmla="*/ 9745 w 10000"/>
                  <a:gd name="connsiteY1220" fmla="*/ 3501 h 10000"/>
                  <a:gd name="connsiteX1221" fmla="*/ 9726 w 10000"/>
                  <a:gd name="connsiteY1221" fmla="*/ 3488 h 10000"/>
                  <a:gd name="connsiteX1222" fmla="*/ 9704 w 10000"/>
                  <a:gd name="connsiteY1222" fmla="*/ 3472 h 10000"/>
                  <a:gd name="connsiteX1223" fmla="*/ 9695 w 10000"/>
                  <a:gd name="connsiteY1223" fmla="*/ 3468 h 10000"/>
                  <a:gd name="connsiteX1224" fmla="*/ 9690 w 10000"/>
                  <a:gd name="connsiteY1224" fmla="*/ 3459 h 10000"/>
                  <a:gd name="connsiteX1225" fmla="*/ 9673 w 10000"/>
                  <a:gd name="connsiteY1225" fmla="*/ 3449 h 10000"/>
                  <a:gd name="connsiteX1226" fmla="*/ 9665 w 10000"/>
                  <a:gd name="connsiteY1226" fmla="*/ 3442 h 10000"/>
                  <a:gd name="connsiteX1227" fmla="*/ 9654 w 10000"/>
                  <a:gd name="connsiteY1227" fmla="*/ 3449 h 10000"/>
                  <a:gd name="connsiteX1228" fmla="*/ 9521 w 10000"/>
                  <a:gd name="connsiteY1228" fmla="*/ 3394 h 10000"/>
                  <a:gd name="connsiteX1229" fmla="*/ 9510 w 10000"/>
                  <a:gd name="connsiteY1229" fmla="*/ 3368 h 10000"/>
                  <a:gd name="connsiteX1230" fmla="*/ 9496 w 10000"/>
                  <a:gd name="connsiteY1230" fmla="*/ 3287 h 10000"/>
                  <a:gd name="connsiteX1231" fmla="*/ 9488 w 10000"/>
                  <a:gd name="connsiteY1231" fmla="*/ 3216 h 10000"/>
                  <a:gd name="connsiteX1232" fmla="*/ 9493 w 10000"/>
                  <a:gd name="connsiteY1232" fmla="*/ 3174 h 10000"/>
                  <a:gd name="connsiteX1233" fmla="*/ 9501 w 10000"/>
                  <a:gd name="connsiteY1233" fmla="*/ 3128 h 10000"/>
                  <a:gd name="connsiteX1234" fmla="*/ 9488 w 10000"/>
                  <a:gd name="connsiteY1234" fmla="*/ 3025 h 10000"/>
                  <a:gd name="connsiteX1235" fmla="*/ 9446 w 10000"/>
                  <a:gd name="connsiteY1235" fmla="*/ 2931 h 10000"/>
                  <a:gd name="connsiteX1236" fmla="*/ 9382 w 10000"/>
                  <a:gd name="connsiteY1236" fmla="*/ 2837 h 10000"/>
                  <a:gd name="connsiteX1237" fmla="*/ 9316 w 10000"/>
                  <a:gd name="connsiteY1237" fmla="*/ 2753 h 10000"/>
                  <a:gd name="connsiteX1238" fmla="*/ 9294 w 10000"/>
                  <a:gd name="connsiteY1238" fmla="*/ 2655 h 10000"/>
                  <a:gd name="connsiteX1239" fmla="*/ 9213 w 10000"/>
                  <a:gd name="connsiteY1239" fmla="*/ 2328 h 10000"/>
                  <a:gd name="connsiteX1240" fmla="*/ 9172 w 10000"/>
                  <a:gd name="connsiteY1240" fmla="*/ 2286 h 10000"/>
                  <a:gd name="connsiteX1241" fmla="*/ 9019 w 10000"/>
                  <a:gd name="connsiteY1241" fmla="*/ 2082 h 10000"/>
                  <a:gd name="connsiteX1242" fmla="*/ 8906 w 10000"/>
                  <a:gd name="connsiteY1242" fmla="*/ 1946 h 10000"/>
                  <a:gd name="connsiteX1243" fmla="*/ 8801 w 10000"/>
                  <a:gd name="connsiteY1243" fmla="*/ 1778 h 10000"/>
                  <a:gd name="connsiteX1244" fmla="*/ 8806 w 10000"/>
                  <a:gd name="connsiteY1244" fmla="*/ 1713 h 10000"/>
                  <a:gd name="connsiteX1245" fmla="*/ 8809 w 10000"/>
                  <a:gd name="connsiteY1245" fmla="*/ 1703 h 10000"/>
                  <a:gd name="connsiteX1246" fmla="*/ 8817 w 10000"/>
                  <a:gd name="connsiteY1246" fmla="*/ 1713 h 10000"/>
                  <a:gd name="connsiteX1247" fmla="*/ 8834 w 10000"/>
                  <a:gd name="connsiteY1247" fmla="*/ 1729 h 10000"/>
                  <a:gd name="connsiteX1248" fmla="*/ 8839 w 10000"/>
                  <a:gd name="connsiteY1248" fmla="*/ 1729 h 10000"/>
                  <a:gd name="connsiteX1249" fmla="*/ 8848 w 10000"/>
                  <a:gd name="connsiteY1249" fmla="*/ 1723 h 10000"/>
                  <a:gd name="connsiteX1250" fmla="*/ 8850 w 10000"/>
                  <a:gd name="connsiteY1250" fmla="*/ 1703 h 10000"/>
                  <a:gd name="connsiteX1251" fmla="*/ 8850 w 10000"/>
                  <a:gd name="connsiteY1251" fmla="*/ 1684 h 10000"/>
                  <a:gd name="connsiteX1252" fmla="*/ 8850 w 10000"/>
                  <a:gd name="connsiteY1252" fmla="*/ 1648 h 10000"/>
                  <a:gd name="connsiteX1253" fmla="*/ 8881 w 10000"/>
                  <a:gd name="connsiteY1253" fmla="*/ 1571 h 10000"/>
                  <a:gd name="connsiteX1254" fmla="*/ 8895 w 10000"/>
                  <a:gd name="connsiteY1254" fmla="*/ 1541 h 10000"/>
                  <a:gd name="connsiteX1255" fmla="*/ 8895 w 10000"/>
                  <a:gd name="connsiteY1255" fmla="*/ 1525 h 10000"/>
                  <a:gd name="connsiteX1256" fmla="*/ 8881 w 10000"/>
                  <a:gd name="connsiteY1256" fmla="*/ 1516 h 10000"/>
                  <a:gd name="connsiteX1257" fmla="*/ 8864 w 10000"/>
                  <a:gd name="connsiteY1257" fmla="*/ 1522 h 10000"/>
                  <a:gd name="connsiteX1258" fmla="*/ 8850 w 10000"/>
                  <a:gd name="connsiteY1258" fmla="*/ 1535 h 10000"/>
                  <a:gd name="connsiteX1259" fmla="*/ 8834 w 10000"/>
                  <a:gd name="connsiteY1259" fmla="*/ 1571 h 10000"/>
                  <a:gd name="connsiteX1260" fmla="*/ 8825 w 10000"/>
                  <a:gd name="connsiteY1260" fmla="*/ 1587 h 10000"/>
                  <a:gd name="connsiteX1261" fmla="*/ 8776 w 10000"/>
                  <a:gd name="connsiteY1261" fmla="*/ 1571 h 10000"/>
                  <a:gd name="connsiteX1262" fmla="*/ 8745 w 10000"/>
                  <a:gd name="connsiteY1262" fmla="*/ 1580 h 10000"/>
                  <a:gd name="connsiteX1263" fmla="*/ 8720 w 10000"/>
                  <a:gd name="connsiteY1263" fmla="*/ 1587 h 10000"/>
                  <a:gd name="connsiteX1264" fmla="*/ 8709 w 10000"/>
                  <a:gd name="connsiteY1264" fmla="*/ 1609 h 10000"/>
                  <a:gd name="connsiteX1265" fmla="*/ 8693 w 10000"/>
                  <a:gd name="connsiteY1265" fmla="*/ 1616 h 10000"/>
                  <a:gd name="connsiteX1266" fmla="*/ 8684 w 10000"/>
                  <a:gd name="connsiteY1266" fmla="*/ 1639 h 10000"/>
                  <a:gd name="connsiteX1267" fmla="*/ 8684 w 10000"/>
                  <a:gd name="connsiteY1267" fmla="*/ 1658 h 10000"/>
                  <a:gd name="connsiteX1268" fmla="*/ 8665 w 10000"/>
                  <a:gd name="connsiteY1268" fmla="*/ 1655 h 10000"/>
                  <a:gd name="connsiteX1269" fmla="*/ 8665 w 10000"/>
                  <a:gd name="connsiteY1269" fmla="*/ 1645 h 10000"/>
                  <a:gd name="connsiteX1270" fmla="*/ 8665 w 10000"/>
                  <a:gd name="connsiteY1270" fmla="*/ 1626 h 10000"/>
                  <a:gd name="connsiteX1271" fmla="*/ 8676 w 10000"/>
                  <a:gd name="connsiteY1271" fmla="*/ 1609 h 10000"/>
                  <a:gd name="connsiteX1272" fmla="*/ 8679 w 10000"/>
                  <a:gd name="connsiteY1272" fmla="*/ 1597 h 10000"/>
                  <a:gd name="connsiteX1273" fmla="*/ 8687 w 10000"/>
                  <a:gd name="connsiteY1273" fmla="*/ 1577 h 10000"/>
                  <a:gd name="connsiteX1274" fmla="*/ 8695 w 10000"/>
                  <a:gd name="connsiteY1274" fmla="*/ 1554 h 10000"/>
                  <a:gd name="connsiteX1275" fmla="*/ 8709 w 10000"/>
                  <a:gd name="connsiteY1275" fmla="*/ 1532 h 10000"/>
                  <a:gd name="connsiteX1276" fmla="*/ 8704 w 10000"/>
                  <a:gd name="connsiteY1276" fmla="*/ 1512 h 10000"/>
                  <a:gd name="connsiteX1277" fmla="*/ 8695 w 10000"/>
                  <a:gd name="connsiteY1277" fmla="*/ 1503 h 10000"/>
                  <a:gd name="connsiteX1278" fmla="*/ 8684 w 10000"/>
                  <a:gd name="connsiteY1278" fmla="*/ 1503 h 10000"/>
                  <a:gd name="connsiteX1279" fmla="*/ 8670 w 10000"/>
                  <a:gd name="connsiteY1279" fmla="*/ 1525 h 10000"/>
                  <a:gd name="connsiteX1280" fmla="*/ 8665 w 10000"/>
                  <a:gd name="connsiteY1280" fmla="*/ 1545 h 10000"/>
                  <a:gd name="connsiteX1281" fmla="*/ 8654 w 10000"/>
                  <a:gd name="connsiteY1281" fmla="*/ 1567 h 10000"/>
                  <a:gd name="connsiteX1282" fmla="*/ 8648 w 10000"/>
                  <a:gd name="connsiteY1282" fmla="*/ 1587 h 10000"/>
                  <a:gd name="connsiteX1283" fmla="*/ 8640 w 10000"/>
                  <a:gd name="connsiteY1283" fmla="*/ 1629 h 10000"/>
                  <a:gd name="connsiteX1284" fmla="*/ 8620 w 10000"/>
                  <a:gd name="connsiteY1284" fmla="*/ 1635 h 10000"/>
                  <a:gd name="connsiteX1285" fmla="*/ 8612 w 10000"/>
                  <a:gd name="connsiteY1285" fmla="*/ 1635 h 10000"/>
                  <a:gd name="connsiteX1286" fmla="*/ 8604 w 10000"/>
                  <a:gd name="connsiteY1286" fmla="*/ 1626 h 10000"/>
                  <a:gd name="connsiteX1287" fmla="*/ 8596 w 10000"/>
                  <a:gd name="connsiteY1287" fmla="*/ 1616 h 10000"/>
                  <a:gd name="connsiteX1288" fmla="*/ 8596 w 10000"/>
                  <a:gd name="connsiteY1288" fmla="*/ 1580 h 10000"/>
                  <a:gd name="connsiteX1289" fmla="*/ 8587 w 10000"/>
                  <a:gd name="connsiteY1289" fmla="*/ 1545 h 10000"/>
                  <a:gd name="connsiteX1290" fmla="*/ 8565 w 10000"/>
                  <a:gd name="connsiteY1290" fmla="*/ 1516 h 10000"/>
                  <a:gd name="connsiteX1291" fmla="*/ 8543 w 10000"/>
                  <a:gd name="connsiteY1291" fmla="*/ 1512 h 10000"/>
                  <a:gd name="connsiteX1292" fmla="*/ 8518 w 10000"/>
                  <a:gd name="connsiteY1292" fmla="*/ 1532 h 10000"/>
                  <a:gd name="connsiteX1293" fmla="*/ 8476 w 10000"/>
                  <a:gd name="connsiteY1293" fmla="*/ 1567 h 10000"/>
                  <a:gd name="connsiteX1294" fmla="*/ 8454 w 10000"/>
                  <a:gd name="connsiteY1294" fmla="*/ 1551 h 10000"/>
                  <a:gd name="connsiteX1295" fmla="*/ 8402 w 10000"/>
                  <a:gd name="connsiteY1295" fmla="*/ 1493 h 10000"/>
                  <a:gd name="connsiteX1296" fmla="*/ 8371 w 10000"/>
                  <a:gd name="connsiteY1296" fmla="*/ 1428 h 10000"/>
                  <a:gd name="connsiteX1297" fmla="*/ 8072 w 10000"/>
                  <a:gd name="connsiteY1297" fmla="*/ 1422 h 10000"/>
                  <a:gd name="connsiteX1298" fmla="*/ 7823 w 10000"/>
                  <a:gd name="connsiteY1298" fmla="*/ 1279 h 10000"/>
                  <a:gd name="connsiteX1299" fmla="*/ 7587 w 10000"/>
                  <a:gd name="connsiteY1299" fmla="*/ 1133 h 10000"/>
                  <a:gd name="connsiteX1300" fmla="*/ 7526 w 10000"/>
                  <a:gd name="connsiteY1300" fmla="*/ 1098 h 10000"/>
                  <a:gd name="connsiteX1301" fmla="*/ 7346 w 10000"/>
                  <a:gd name="connsiteY1301" fmla="*/ 991 h 10000"/>
                  <a:gd name="connsiteX1302" fmla="*/ 7321 w 10000"/>
                  <a:gd name="connsiteY1302" fmla="*/ 959 h 10000"/>
                  <a:gd name="connsiteX1303" fmla="*/ 7307 w 10000"/>
                  <a:gd name="connsiteY1303" fmla="*/ 871 h 10000"/>
                  <a:gd name="connsiteX1304" fmla="*/ 7224 w 10000"/>
                  <a:gd name="connsiteY1304" fmla="*/ 816 h 10000"/>
                  <a:gd name="connsiteX1305" fmla="*/ 7147 w 10000"/>
                  <a:gd name="connsiteY1305" fmla="*/ 787 h 10000"/>
                  <a:gd name="connsiteX1306" fmla="*/ 7080 w 10000"/>
                  <a:gd name="connsiteY1306" fmla="*/ 742 h 10000"/>
                  <a:gd name="connsiteX1307" fmla="*/ 7069 w 10000"/>
                  <a:gd name="connsiteY1307" fmla="*/ 767 h 10000"/>
                  <a:gd name="connsiteX1308" fmla="*/ 7033 w 10000"/>
                  <a:gd name="connsiteY1308" fmla="*/ 787 h 10000"/>
                  <a:gd name="connsiteX1309" fmla="*/ 6820 w 10000"/>
                  <a:gd name="connsiteY1309" fmla="*/ 878 h 10000"/>
                  <a:gd name="connsiteX1310" fmla="*/ 6726 w 10000"/>
                  <a:gd name="connsiteY1310" fmla="*/ 897 h 10000"/>
                  <a:gd name="connsiteX1311" fmla="*/ 6626 w 10000"/>
                  <a:gd name="connsiteY1311" fmla="*/ 955 h 10000"/>
                  <a:gd name="connsiteX1312" fmla="*/ 6582 w 10000"/>
                  <a:gd name="connsiteY1312" fmla="*/ 946 h 10000"/>
                  <a:gd name="connsiteX1313" fmla="*/ 6571 w 10000"/>
                  <a:gd name="connsiteY1313" fmla="*/ 955 h 10000"/>
                  <a:gd name="connsiteX1314" fmla="*/ 6507 w 10000"/>
                  <a:gd name="connsiteY1314" fmla="*/ 975 h 10000"/>
                  <a:gd name="connsiteX1315" fmla="*/ 6485 w 10000"/>
                  <a:gd name="connsiteY1315" fmla="*/ 975 h 10000"/>
                  <a:gd name="connsiteX1316" fmla="*/ 6476 w 10000"/>
                  <a:gd name="connsiteY1316" fmla="*/ 965 h 10000"/>
                  <a:gd name="connsiteX1317" fmla="*/ 6474 w 10000"/>
                  <a:gd name="connsiteY1317" fmla="*/ 936 h 10000"/>
                  <a:gd name="connsiteX1318" fmla="*/ 6452 w 10000"/>
                  <a:gd name="connsiteY1318" fmla="*/ 887 h 10000"/>
                  <a:gd name="connsiteX1319" fmla="*/ 6352 w 10000"/>
                  <a:gd name="connsiteY1319" fmla="*/ 767 h 10000"/>
                  <a:gd name="connsiteX1320" fmla="*/ 6313 w 10000"/>
                  <a:gd name="connsiteY1320" fmla="*/ 732 h 10000"/>
                  <a:gd name="connsiteX1321" fmla="*/ 6296 w 10000"/>
                  <a:gd name="connsiteY1321" fmla="*/ 690 h 10000"/>
                  <a:gd name="connsiteX1322" fmla="*/ 6271 w 10000"/>
                  <a:gd name="connsiteY1322" fmla="*/ 664 h 10000"/>
                  <a:gd name="connsiteX1323" fmla="*/ 6266 w 10000"/>
                  <a:gd name="connsiteY1323" fmla="*/ 654 h 10000"/>
                  <a:gd name="connsiteX1324" fmla="*/ 6111 w 10000"/>
                  <a:gd name="connsiteY1324" fmla="*/ 398 h 10000"/>
                  <a:gd name="connsiteX1325" fmla="*/ 5903 w 10000"/>
                  <a:gd name="connsiteY1325" fmla="*/ 408 h 10000"/>
                  <a:gd name="connsiteX1326" fmla="*/ 5837 w 10000"/>
                  <a:gd name="connsiteY1326" fmla="*/ 427 h 10000"/>
                  <a:gd name="connsiteX1327" fmla="*/ 5756 w 10000"/>
                  <a:gd name="connsiteY1327" fmla="*/ 453 h 10000"/>
                  <a:gd name="connsiteX1328" fmla="*/ 5681 w 10000"/>
                  <a:gd name="connsiteY1328" fmla="*/ 453 h 10000"/>
                  <a:gd name="connsiteX1329" fmla="*/ 5609 w 10000"/>
                  <a:gd name="connsiteY1329" fmla="*/ 447 h 10000"/>
                  <a:gd name="connsiteX1330" fmla="*/ 5554 w 10000"/>
                  <a:gd name="connsiteY1330" fmla="*/ 304 h 10000"/>
                  <a:gd name="connsiteX1331" fmla="*/ 5529 w 10000"/>
                  <a:gd name="connsiteY1331" fmla="*/ 301 h 10000"/>
                  <a:gd name="connsiteX1332" fmla="*/ 5393 w 10000"/>
                  <a:gd name="connsiteY1332" fmla="*/ 256 h 10000"/>
                  <a:gd name="connsiteX1333" fmla="*/ 5366 w 10000"/>
                  <a:gd name="connsiteY1333" fmla="*/ 220 h 10000"/>
                  <a:gd name="connsiteX1334" fmla="*/ 5249 w 10000"/>
                  <a:gd name="connsiteY1334" fmla="*/ 155 h 10000"/>
                  <a:gd name="connsiteX1335" fmla="*/ 5141 w 10000"/>
                  <a:gd name="connsiteY1335" fmla="*/ 52 h 10000"/>
                  <a:gd name="connsiteX1336" fmla="*/ 5116 w 10000"/>
                  <a:gd name="connsiteY1336" fmla="*/ 3 h 10000"/>
                  <a:gd name="connsiteX1337" fmla="*/ 5061 w 10000"/>
                  <a:gd name="connsiteY1337" fmla="*/ 0 h 10000"/>
                  <a:gd name="connsiteX1338" fmla="*/ 5036 w 10000"/>
                  <a:gd name="connsiteY1338" fmla="*/ 32 h 10000"/>
                  <a:gd name="connsiteX1339" fmla="*/ 4942 w 10000"/>
                  <a:gd name="connsiteY1339" fmla="*/ 133 h 10000"/>
                  <a:gd name="connsiteX1340" fmla="*/ 4900 w 10000"/>
                  <a:gd name="connsiteY1340" fmla="*/ 217 h 10000"/>
                  <a:gd name="connsiteX1341" fmla="*/ 4861 w 10000"/>
                  <a:gd name="connsiteY1341" fmla="*/ 198 h 10000"/>
                  <a:gd name="connsiteX1342" fmla="*/ 4795 w 10000"/>
                  <a:gd name="connsiteY1342" fmla="*/ 68 h 10000"/>
                  <a:gd name="connsiteX1343" fmla="*/ 4778 w 10000"/>
                  <a:gd name="connsiteY1343" fmla="*/ 62 h 10000"/>
                  <a:gd name="connsiteX1344" fmla="*/ 4765 w 10000"/>
                  <a:gd name="connsiteY1344" fmla="*/ 62 h 10000"/>
                  <a:gd name="connsiteX1345" fmla="*/ 4748 w 10000"/>
                  <a:gd name="connsiteY1345" fmla="*/ 68 h 10000"/>
                  <a:gd name="connsiteX1346" fmla="*/ 4673 w 10000"/>
                  <a:gd name="connsiteY1346" fmla="*/ 136 h 10000"/>
                  <a:gd name="connsiteX1347" fmla="*/ 4632 w 10000"/>
                  <a:gd name="connsiteY1347" fmla="*/ 201 h 10000"/>
                  <a:gd name="connsiteX1348" fmla="*/ 4623 w 10000"/>
                  <a:gd name="connsiteY1348" fmla="*/ 210 h 10000"/>
                  <a:gd name="connsiteX1349" fmla="*/ 4579 w 10000"/>
                  <a:gd name="connsiteY1349" fmla="*/ 220 h 10000"/>
                  <a:gd name="connsiteX1350" fmla="*/ 4479 w 10000"/>
                  <a:gd name="connsiteY1350" fmla="*/ 198 h 10000"/>
                  <a:gd name="connsiteX1351" fmla="*/ 4402 w 10000"/>
                  <a:gd name="connsiteY1351" fmla="*/ 165 h 10000"/>
                  <a:gd name="connsiteX1352" fmla="*/ 4374 w 10000"/>
                  <a:gd name="connsiteY1352" fmla="*/ 165 h 10000"/>
                  <a:gd name="connsiteX1353" fmla="*/ 4335 w 10000"/>
                  <a:gd name="connsiteY1353" fmla="*/ 172 h 10000"/>
                  <a:gd name="connsiteX1354" fmla="*/ 4302 w 10000"/>
                  <a:gd name="connsiteY1354" fmla="*/ 188 h 10000"/>
                  <a:gd name="connsiteX1355" fmla="*/ 4271 w 10000"/>
                  <a:gd name="connsiteY1355" fmla="*/ 220 h 10000"/>
                  <a:gd name="connsiteX1356" fmla="*/ 4238 w 10000"/>
                  <a:gd name="connsiteY1356" fmla="*/ 240 h 10000"/>
                  <a:gd name="connsiteX1357" fmla="*/ 4324 w 10000"/>
                  <a:gd name="connsiteY1357" fmla="*/ 1289 h 10000"/>
                  <a:gd name="connsiteX1358" fmla="*/ 3521 w 10000"/>
                  <a:gd name="connsiteY1358" fmla="*/ 7730 h 10000"/>
                  <a:gd name="connsiteX1359" fmla="*/ 3554 w 10000"/>
                  <a:gd name="connsiteY1359" fmla="*/ 7740 h 10000"/>
                  <a:gd name="connsiteX1360" fmla="*/ 3560 w 10000"/>
                  <a:gd name="connsiteY1360" fmla="*/ 7749 h 10000"/>
                  <a:gd name="connsiteX1361" fmla="*/ 3562 w 10000"/>
                  <a:gd name="connsiteY1361" fmla="*/ 7759 h 10000"/>
                  <a:gd name="connsiteX1362" fmla="*/ 3573 w 10000"/>
                  <a:gd name="connsiteY1362" fmla="*/ 7766 h 10000"/>
                  <a:gd name="connsiteX1363" fmla="*/ 3584 w 10000"/>
                  <a:gd name="connsiteY1363" fmla="*/ 7759 h 10000"/>
                  <a:gd name="connsiteX1364" fmla="*/ 3598 w 10000"/>
                  <a:gd name="connsiteY1364" fmla="*/ 7743 h 10000"/>
                  <a:gd name="connsiteX1365" fmla="*/ 3609 w 10000"/>
                  <a:gd name="connsiteY1365" fmla="*/ 7756 h 10000"/>
                  <a:gd name="connsiteX1366" fmla="*/ 3623 w 10000"/>
                  <a:gd name="connsiteY1366" fmla="*/ 7733 h 10000"/>
                  <a:gd name="connsiteX1367" fmla="*/ 3632 w 10000"/>
                  <a:gd name="connsiteY1367" fmla="*/ 7730 h 10000"/>
                  <a:gd name="connsiteX1368" fmla="*/ 3634 w 10000"/>
                  <a:gd name="connsiteY1368" fmla="*/ 7730 h 10000"/>
                  <a:gd name="connsiteX1369" fmla="*/ 3643 w 10000"/>
                  <a:gd name="connsiteY1369" fmla="*/ 7730 h 10000"/>
                  <a:gd name="connsiteX1370" fmla="*/ 3657 w 10000"/>
                  <a:gd name="connsiteY1370" fmla="*/ 7733 h 10000"/>
                  <a:gd name="connsiteX1371" fmla="*/ 3670 w 10000"/>
                  <a:gd name="connsiteY1371" fmla="*/ 7730 h 10000"/>
                  <a:gd name="connsiteX1372" fmla="*/ 3687 w 10000"/>
                  <a:gd name="connsiteY1372" fmla="*/ 7730 h 10000"/>
                  <a:gd name="connsiteX1373" fmla="*/ 3690 w 10000"/>
                  <a:gd name="connsiteY1373" fmla="*/ 7730 h 10000"/>
                  <a:gd name="connsiteX1374" fmla="*/ 3704 w 10000"/>
                  <a:gd name="connsiteY1374" fmla="*/ 7740 h 10000"/>
                  <a:gd name="connsiteX1375" fmla="*/ 3712 w 10000"/>
                  <a:gd name="connsiteY1375" fmla="*/ 7743 h 10000"/>
                  <a:gd name="connsiteX1376" fmla="*/ 3723 w 10000"/>
                  <a:gd name="connsiteY1376" fmla="*/ 7749 h 10000"/>
                  <a:gd name="connsiteX1377" fmla="*/ 3729 w 10000"/>
                  <a:gd name="connsiteY1377" fmla="*/ 7749 h 10000"/>
                  <a:gd name="connsiteX1378" fmla="*/ 3729 w 10000"/>
                  <a:gd name="connsiteY1378" fmla="*/ 7743 h 10000"/>
                  <a:gd name="connsiteX1379" fmla="*/ 3745 w 10000"/>
                  <a:gd name="connsiteY1379" fmla="*/ 7740 h 10000"/>
                  <a:gd name="connsiteX1380" fmla="*/ 3753 w 10000"/>
                  <a:gd name="connsiteY1380" fmla="*/ 7730 h 10000"/>
                  <a:gd name="connsiteX1381" fmla="*/ 3762 w 10000"/>
                  <a:gd name="connsiteY1381" fmla="*/ 7720 h 10000"/>
                  <a:gd name="connsiteX1382" fmla="*/ 3776 w 10000"/>
                  <a:gd name="connsiteY1382" fmla="*/ 7710 h 10000"/>
                  <a:gd name="connsiteX1383" fmla="*/ 3784 w 10000"/>
                  <a:gd name="connsiteY1383" fmla="*/ 7701 h 10000"/>
                  <a:gd name="connsiteX1384" fmla="*/ 3792 w 10000"/>
                  <a:gd name="connsiteY1384" fmla="*/ 7694 h 10000"/>
                  <a:gd name="connsiteX1385" fmla="*/ 3801 w 10000"/>
                  <a:gd name="connsiteY1385" fmla="*/ 7685 h 10000"/>
                  <a:gd name="connsiteX1386" fmla="*/ 3803 w 10000"/>
                  <a:gd name="connsiteY1386" fmla="*/ 7685 h 10000"/>
                  <a:gd name="connsiteX1387" fmla="*/ 3809 w 10000"/>
                  <a:gd name="connsiteY1387" fmla="*/ 7685 h 10000"/>
                  <a:gd name="connsiteX1388" fmla="*/ 3817 w 10000"/>
                  <a:gd name="connsiteY1388" fmla="*/ 7691 h 10000"/>
                  <a:gd name="connsiteX1389" fmla="*/ 3817 w 10000"/>
                  <a:gd name="connsiteY1389" fmla="*/ 7694 h 10000"/>
                  <a:gd name="connsiteX1390" fmla="*/ 3812 w 10000"/>
                  <a:gd name="connsiteY1390" fmla="*/ 7714 h 10000"/>
                  <a:gd name="connsiteX1391" fmla="*/ 3795 w 10000"/>
                  <a:gd name="connsiteY1391" fmla="*/ 7733 h 10000"/>
                  <a:gd name="connsiteX1392" fmla="*/ 3778 w 10000"/>
                  <a:gd name="connsiteY1392" fmla="*/ 7756 h 10000"/>
                  <a:gd name="connsiteX1393" fmla="*/ 3762 w 10000"/>
                  <a:gd name="connsiteY1393" fmla="*/ 7775 h 10000"/>
                  <a:gd name="connsiteX1394" fmla="*/ 3748 w 10000"/>
                  <a:gd name="connsiteY1394" fmla="*/ 7775 h 10000"/>
                  <a:gd name="connsiteX1395" fmla="*/ 3737 w 10000"/>
                  <a:gd name="connsiteY1395" fmla="*/ 7778 h 10000"/>
                  <a:gd name="connsiteX1396" fmla="*/ 3723 w 10000"/>
                  <a:gd name="connsiteY1396" fmla="*/ 7778 h 10000"/>
                  <a:gd name="connsiteX1397" fmla="*/ 3720 w 10000"/>
                  <a:gd name="connsiteY1397" fmla="*/ 7785 h 10000"/>
                  <a:gd name="connsiteX1398" fmla="*/ 3715 w 10000"/>
                  <a:gd name="connsiteY1398" fmla="*/ 7788 h 10000"/>
                  <a:gd name="connsiteX1399" fmla="*/ 3704 w 10000"/>
                  <a:gd name="connsiteY1399" fmla="*/ 7804 h 10000"/>
                  <a:gd name="connsiteX1400" fmla="*/ 3690 w 10000"/>
                  <a:gd name="connsiteY1400" fmla="*/ 7804 h 10000"/>
                  <a:gd name="connsiteX1401" fmla="*/ 3681 w 10000"/>
                  <a:gd name="connsiteY1401" fmla="*/ 7804 h 10000"/>
                  <a:gd name="connsiteX1402" fmla="*/ 3673 w 10000"/>
                  <a:gd name="connsiteY1402" fmla="*/ 7824 h 10000"/>
                  <a:gd name="connsiteX1403" fmla="*/ 3670 w 10000"/>
                  <a:gd name="connsiteY1403" fmla="*/ 7847 h 10000"/>
                  <a:gd name="connsiteX1404" fmla="*/ 3673 w 10000"/>
                  <a:gd name="connsiteY1404" fmla="*/ 7866 h 10000"/>
                  <a:gd name="connsiteX1405" fmla="*/ 3679 w 10000"/>
                  <a:gd name="connsiteY1405" fmla="*/ 7872 h 10000"/>
                  <a:gd name="connsiteX1406" fmla="*/ 3687 w 10000"/>
                  <a:gd name="connsiteY1406" fmla="*/ 7879 h 10000"/>
                  <a:gd name="connsiteX1407" fmla="*/ 3695 w 10000"/>
                  <a:gd name="connsiteY1407" fmla="*/ 7882 h 10000"/>
                  <a:gd name="connsiteX1408" fmla="*/ 3704 w 10000"/>
                  <a:gd name="connsiteY1408" fmla="*/ 7898 h 10000"/>
                  <a:gd name="connsiteX1409" fmla="*/ 3712 w 10000"/>
                  <a:gd name="connsiteY1409" fmla="*/ 7918 h 10000"/>
                  <a:gd name="connsiteX1410" fmla="*/ 3712 w 10000"/>
                  <a:gd name="connsiteY1410" fmla="*/ 8005 h 10000"/>
                  <a:gd name="connsiteX1411" fmla="*/ 3706 w 10000"/>
                  <a:gd name="connsiteY1411" fmla="*/ 8021 h 10000"/>
                  <a:gd name="connsiteX1412" fmla="*/ 3712 w 10000"/>
                  <a:gd name="connsiteY1412" fmla="*/ 8044 h 10000"/>
                  <a:gd name="connsiteX1413" fmla="*/ 3712 w 10000"/>
                  <a:gd name="connsiteY1413" fmla="*/ 8051 h 10000"/>
                  <a:gd name="connsiteX1414" fmla="*/ 3729 w 10000"/>
                  <a:gd name="connsiteY1414" fmla="*/ 8060 h 10000"/>
                  <a:gd name="connsiteX1415" fmla="*/ 3737 w 10000"/>
                  <a:gd name="connsiteY1415" fmla="*/ 8063 h 10000"/>
                  <a:gd name="connsiteX1416" fmla="*/ 3748 w 10000"/>
                  <a:gd name="connsiteY1416" fmla="*/ 8070 h 10000"/>
                  <a:gd name="connsiteX1417" fmla="*/ 3767 w 10000"/>
                  <a:gd name="connsiteY1417" fmla="*/ 8106 h 10000"/>
                  <a:gd name="connsiteX1418" fmla="*/ 3770 w 10000"/>
                  <a:gd name="connsiteY1418" fmla="*/ 8119 h 10000"/>
                  <a:gd name="connsiteX1419" fmla="*/ 3787 w 10000"/>
                  <a:gd name="connsiteY1419" fmla="*/ 8157 h 10000"/>
                  <a:gd name="connsiteX1420" fmla="*/ 3787 w 10000"/>
                  <a:gd name="connsiteY1420" fmla="*/ 8174 h 10000"/>
                  <a:gd name="connsiteX1421" fmla="*/ 3776 w 10000"/>
                  <a:gd name="connsiteY1421" fmla="*/ 8203 h 10000"/>
                  <a:gd name="connsiteX1422" fmla="*/ 3767 w 10000"/>
                  <a:gd name="connsiteY1422" fmla="*/ 8193 h 10000"/>
                  <a:gd name="connsiteX1423" fmla="*/ 3767 w 10000"/>
                  <a:gd name="connsiteY1423" fmla="*/ 8174 h 10000"/>
                  <a:gd name="connsiteX1424" fmla="*/ 3762 w 10000"/>
                  <a:gd name="connsiteY1424" fmla="*/ 8157 h 10000"/>
                  <a:gd name="connsiteX1425" fmla="*/ 3753 w 10000"/>
                  <a:gd name="connsiteY1425" fmla="*/ 8148 h 10000"/>
                  <a:gd name="connsiteX1426" fmla="*/ 3740 w 10000"/>
                  <a:gd name="connsiteY1426" fmla="*/ 8154 h 10000"/>
                  <a:gd name="connsiteX1427" fmla="*/ 3731 w 10000"/>
                  <a:gd name="connsiteY1427" fmla="*/ 8138 h 10000"/>
                  <a:gd name="connsiteX1428" fmla="*/ 3729 w 10000"/>
                  <a:gd name="connsiteY1428" fmla="*/ 8125 h 10000"/>
                  <a:gd name="connsiteX1429" fmla="*/ 3712 w 10000"/>
                  <a:gd name="connsiteY1429" fmla="*/ 8115 h 10000"/>
                  <a:gd name="connsiteX1430" fmla="*/ 3704 w 10000"/>
                  <a:gd name="connsiteY1430" fmla="*/ 8109 h 10000"/>
                  <a:gd name="connsiteX1431" fmla="*/ 3687 w 10000"/>
                  <a:gd name="connsiteY1431" fmla="*/ 8099 h 10000"/>
                  <a:gd name="connsiteX1432" fmla="*/ 3673 w 10000"/>
                  <a:gd name="connsiteY1432" fmla="*/ 8093 h 10000"/>
                  <a:gd name="connsiteX1433" fmla="*/ 3665 w 10000"/>
                  <a:gd name="connsiteY1433" fmla="*/ 8083 h 10000"/>
                  <a:gd name="connsiteX1434" fmla="*/ 3648 w 10000"/>
                  <a:gd name="connsiteY1434" fmla="*/ 8073 h 10000"/>
                  <a:gd name="connsiteX1435" fmla="*/ 3643 w 10000"/>
                  <a:gd name="connsiteY1435" fmla="*/ 8063 h 10000"/>
                  <a:gd name="connsiteX1436" fmla="*/ 3632 w 10000"/>
                  <a:gd name="connsiteY1436" fmla="*/ 8054 h 10000"/>
                  <a:gd name="connsiteX1437" fmla="*/ 3623 w 10000"/>
                  <a:gd name="connsiteY1437" fmla="*/ 8060 h 10000"/>
                  <a:gd name="connsiteX1438" fmla="*/ 3615 w 10000"/>
                  <a:gd name="connsiteY1438" fmla="*/ 8070 h 10000"/>
                  <a:gd name="connsiteX1439" fmla="*/ 3607 w 10000"/>
                  <a:gd name="connsiteY1439" fmla="*/ 8083 h 10000"/>
                  <a:gd name="connsiteX1440" fmla="*/ 3607 w 10000"/>
                  <a:gd name="connsiteY1440" fmla="*/ 8099 h 10000"/>
                  <a:gd name="connsiteX1441" fmla="*/ 3607 w 10000"/>
                  <a:gd name="connsiteY1441" fmla="*/ 8125 h 10000"/>
                  <a:gd name="connsiteX1442" fmla="*/ 3601 w 10000"/>
                  <a:gd name="connsiteY1442" fmla="*/ 8148 h 10000"/>
                  <a:gd name="connsiteX1443" fmla="*/ 3584 w 10000"/>
                  <a:gd name="connsiteY1443" fmla="*/ 8154 h 10000"/>
                  <a:gd name="connsiteX1444" fmla="*/ 3573 w 10000"/>
                  <a:gd name="connsiteY1444" fmla="*/ 8154 h 10000"/>
                  <a:gd name="connsiteX1445" fmla="*/ 3560 w 10000"/>
                  <a:gd name="connsiteY1445" fmla="*/ 8138 h 10000"/>
                  <a:gd name="connsiteX1446" fmla="*/ 3551 w 10000"/>
                  <a:gd name="connsiteY1446" fmla="*/ 8119 h 10000"/>
                  <a:gd name="connsiteX1447" fmla="*/ 3535 w 10000"/>
                  <a:gd name="connsiteY1447" fmla="*/ 8099 h 10000"/>
                  <a:gd name="connsiteX1448" fmla="*/ 3504 w 10000"/>
                  <a:gd name="connsiteY1448" fmla="*/ 8073 h 10000"/>
                  <a:gd name="connsiteX1449" fmla="*/ 3493 w 10000"/>
                  <a:gd name="connsiteY1449" fmla="*/ 8051 h 10000"/>
                  <a:gd name="connsiteX1450" fmla="*/ 3488 w 10000"/>
                  <a:gd name="connsiteY1450" fmla="*/ 8034 h 10000"/>
                  <a:gd name="connsiteX1451" fmla="*/ 3488 w 10000"/>
                  <a:gd name="connsiteY1451" fmla="*/ 8012 h 10000"/>
                  <a:gd name="connsiteX1452" fmla="*/ 3488 w 10000"/>
                  <a:gd name="connsiteY1452" fmla="*/ 8005 h 10000"/>
                  <a:gd name="connsiteX1453" fmla="*/ 3496 w 10000"/>
                  <a:gd name="connsiteY1453" fmla="*/ 8002 h 10000"/>
                  <a:gd name="connsiteX1454" fmla="*/ 3501 w 10000"/>
                  <a:gd name="connsiteY1454" fmla="*/ 7992 h 10000"/>
                  <a:gd name="connsiteX1455" fmla="*/ 3504 w 10000"/>
                  <a:gd name="connsiteY1455" fmla="*/ 7966 h 10000"/>
                  <a:gd name="connsiteX1456" fmla="*/ 3501 w 10000"/>
                  <a:gd name="connsiteY1456" fmla="*/ 7940 h 10000"/>
                  <a:gd name="connsiteX1457" fmla="*/ 3485 w 10000"/>
                  <a:gd name="connsiteY1457" fmla="*/ 7918 h 10000"/>
                  <a:gd name="connsiteX1458" fmla="*/ 3465 w 10000"/>
                  <a:gd name="connsiteY1458" fmla="*/ 7892 h 10000"/>
                  <a:gd name="connsiteX1459" fmla="*/ 3457 w 10000"/>
                  <a:gd name="connsiteY1459" fmla="*/ 7872 h 10000"/>
                  <a:gd name="connsiteX1460" fmla="*/ 3449 w 10000"/>
                  <a:gd name="connsiteY1460" fmla="*/ 7847 h 10000"/>
                  <a:gd name="connsiteX1461" fmla="*/ 3446 w 10000"/>
                  <a:gd name="connsiteY1461" fmla="*/ 7827 h 10000"/>
                  <a:gd name="connsiteX1462" fmla="*/ 3457 w 10000"/>
                  <a:gd name="connsiteY1462" fmla="*/ 7808 h 10000"/>
                  <a:gd name="connsiteX1463" fmla="*/ 3465 w 10000"/>
                  <a:gd name="connsiteY1463" fmla="*/ 7798 h 10000"/>
                  <a:gd name="connsiteX1464" fmla="*/ 3476 w 10000"/>
                  <a:gd name="connsiteY1464" fmla="*/ 7788 h 10000"/>
                  <a:gd name="connsiteX1465" fmla="*/ 3479 w 10000"/>
                  <a:gd name="connsiteY1465" fmla="*/ 7795 h 10000"/>
                  <a:gd name="connsiteX1466" fmla="*/ 3501 w 10000"/>
                  <a:gd name="connsiteY1466" fmla="*/ 7817 h 10000"/>
                  <a:gd name="connsiteX1467" fmla="*/ 3518 w 10000"/>
                  <a:gd name="connsiteY1467" fmla="*/ 7843 h 10000"/>
                  <a:gd name="connsiteX1468" fmla="*/ 3521 w 10000"/>
                  <a:gd name="connsiteY1468" fmla="*/ 7847 h 10000"/>
                  <a:gd name="connsiteX1469" fmla="*/ 3512 w 10000"/>
                  <a:gd name="connsiteY1469" fmla="*/ 7824 h 10000"/>
                  <a:gd name="connsiteX1470" fmla="*/ 3510 w 10000"/>
                  <a:gd name="connsiteY1470" fmla="*/ 7804 h 10000"/>
                  <a:gd name="connsiteX1471" fmla="*/ 3512 w 10000"/>
                  <a:gd name="connsiteY1471" fmla="*/ 7788 h 10000"/>
                  <a:gd name="connsiteX1472" fmla="*/ 3512 w 10000"/>
                  <a:gd name="connsiteY1472" fmla="*/ 7775 h 10000"/>
                  <a:gd name="connsiteX1473" fmla="*/ 3518 w 10000"/>
                  <a:gd name="connsiteY1473" fmla="*/ 7759 h 10000"/>
                  <a:gd name="connsiteX0" fmla="*/ 4324 w 10000"/>
                  <a:gd name="connsiteY0" fmla="*/ 1289 h 10000"/>
                  <a:gd name="connsiteX1" fmla="*/ 4296 w 10000"/>
                  <a:gd name="connsiteY1" fmla="*/ 1305 h 10000"/>
                  <a:gd name="connsiteX2" fmla="*/ 4285 w 10000"/>
                  <a:gd name="connsiteY2" fmla="*/ 1279 h 10000"/>
                  <a:gd name="connsiteX3" fmla="*/ 4244 w 10000"/>
                  <a:gd name="connsiteY3" fmla="*/ 1266 h 10000"/>
                  <a:gd name="connsiteX4" fmla="*/ 4208 w 10000"/>
                  <a:gd name="connsiteY4" fmla="*/ 1286 h 10000"/>
                  <a:gd name="connsiteX5" fmla="*/ 4172 w 10000"/>
                  <a:gd name="connsiteY5" fmla="*/ 1299 h 10000"/>
                  <a:gd name="connsiteX6" fmla="*/ 4150 w 10000"/>
                  <a:gd name="connsiteY6" fmla="*/ 1308 h 10000"/>
                  <a:gd name="connsiteX7" fmla="*/ 4139 w 10000"/>
                  <a:gd name="connsiteY7" fmla="*/ 1315 h 10000"/>
                  <a:gd name="connsiteX8" fmla="*/ 4125 w 10000"/>
                  <a:gd name="connsiteY8" fmla="*/ 1315 h 10000"/>
                  <a:gd name="connsiteX9" fmla="*/ 4119 w 10000"/>
                  <a:gd name="connsiteY9" fmla="*/ 1315 h 10000"/>
                  <a:gd name="connsiteX10" fmla="*/ 4111 w 10000"/>
                  <a:gd name="connsiteY10" fmla="*/ 1308 h 10000"/>
                  <a:gd name="connsiteX11" fmla="*/ 4100 w 10000"/>
                  <a:gd name="connsiteY11" fmla="*/ 1315 h 10000"/>
                  <a:gd name="connsiteX12" fmla="*/ 4075 w 10000"/>
                  <a:gd name="connsiteY12" fmla="*/ 1315 h 10000"/>
                  <a:gd name="connsiteX13" fmla="*/ 4058 w 10000"/>
                  <a:gd name="connsiteY13" fmla="*/ 1318 h 10000"/>
                  <a:gd name="connsiteX14" fmla="*/ 4044 w 10000"/>
                  <a:gd name="connsiteY14" fmla="*/ 1315 h 10000"/>
                  <a:gd name="connsiteX15" fmla="*/ 4042 w 10000"/>
                  <a:gd name="connsiteY15" fmla="*/ 1299 h 10000"/>
                  <a:gd name="connsiteX16" fmla="*/ 4014 w 10000"/>
                  <a:gd name="connsiteY16" fmla="*/ 1308 h 10000"/>
                  <a:gd name="connsiteX17" fmla="*/ 4011 w 10000"/>
                  <a:gd name="connsiteY17" fmla="*/ 1315 h 10000"/>
                  <a:gd name="connsiteX18" fmla="*/ 4011 w 10000"/>
                  <a:gd name="connsiteY18" fmla="*/ 1341 h 10000"/>
                  <a:gd name="connsiteX19" fmla="*/ 4019 w 10000"/>
                  <a:gd name="connsiteY19" fmla="*/ 1341 h 10000"/>
                  <a:gd name="connsiteX20" fmla="*/ 3997 w 10000"/>
                  <a:gd name="connsiteY20" fmla="*/ 1363 h 10000"/>
                  <a:gd name="connsiteX21" fmla="*/ 3986 w 10000"/>
                  <a:gd name="connsiteY21" fmla="*/ 1373 h 10000"/>
                  <a:gd name="connsiteX22" fmla="*/ 3981 w 10000"/>
                  <a:gd name="connsiteY22" fmla="*/ 1389 h 10000"/>
                  <a:gd name="connsiteX23" fmla="*/ 3981 w 10000"/>
                  <a:gd name="connsiteY23" fmla="*/ 1409 h 10000"/>
                  <a:gd name="connsiteX24" fmla="*/ 3981 w 10000"/>
                  <a:gd name="connsiteY24" fmla="*/ 1438 h 10000"/>
                  <a:gd name="connsiteX25" fmla="*/ 3961 w 10000"/>
                  <a:gd name="connsiteY25" fmla="*/ 1441 h 10000"/>
                  <a:gd name="connsiteX26" fmla="*/ 3942 w 10000"/>
                  <a:gd name="connsiteY26" fmla="*/ 1441 h 10000"/>
                  <a:gd name="connsiteX27" fmla="*/ 3914 w 10000"/>
                  <a:gd name="connsiteY27" fmla="*/ 1454 h 10000"/>
                  <a:gd name="connsiteX28" fmla="*/ 3892 w 10000"/>
                  <a:gd name="connsiteY28" fmla="*/ 1467 h 10000"/>
                  <a:gd name="connsiteX29" fmla="*/ 3867 w 10000"/>
                  <a:gd name="connsiteY29" fmla="*/ 1483 h 10000"/>
                  <a:gd name="connsiteX30" fmla="*/ 3845 w 10000"/>
                  <a:gd name="connsiteY30" fmla="*/ 1467 h 10000"/>
                  <a:gd name="connsiteX31" fmla="*/ 3850 w 10000"/>
                  <a:gd name="connsiteY31" fmla="*/ 1457 h 10000"/>
                  <a:gd name="connsiteX32" fmla="*/ 3864 w 10000"/>
                  <a:gd name="connsiteY32" fmla="*/ 1441 h 10000"/>
                  <a:gd name="connsiteX33" fmla="*/ 3859 w 10000"/>
                  <a:gd name="connsiteY33" fmla="*/ 1409 h 10000"/>
                  <a:gd name="connsiteX34" fmla="*/ 3842 w 10000"/>
                  <a:gd name="connsiteY34" fmla="*/ 1383 h 10000"/>
                  <a:gd name="connsiteX35" fmla="*/ 3825 w 10000"/>
                  <a:gd name="connsiteY35" fmla="*/ 1360 h 10000"/>
                  <a:gd name="connsiteX36" fmla="*/ 3809 w 10000"/>
                  <a:gd name="connsiteY36" fmla="*/ 1318 h 10000"/>
                  <a:gd name="connsiteX37" fmla="*/ 3787 w 10000"/>
                  <a:gd name="connsiteY37" fmla="*/ 1289 h 10000"/>
                  <a:gd name="connsiteX38" fmla="*/ 3759 w 10000"/>
                  <a:gd name="connsiteY38" fmla="*/ 1266 h 10000"/>
                  <a:gd name="connsiteX39" fmla="*/ 3740 w 10000"/>
                  <a:gd name="connsiteY39" fmla="*/ 1256 h 10000"/>
                  <a:gd name="connsiteX40" fmla="*/ 3715 w 10000"/>
                  <a:gd name="connsiteY40" fmla="*/ 1250 h 10000"/>
                  <a:gd name="connsiteX41" fmla="*/ 3687 w 10000"/>
                  <a:gd name="connsiteY41" fmla="*/ 1256 h 10000"/>
                  <a:gd name="connsiteX42" fmla="*/ 3681 w 10000"/>
                  <a:gd name="connsiteY42" fmla="*/ 1260 h 10000"/>
                  <a:gd name="connsiteX43" fmla="*/ 3670 w 10000"/>
                  <a:gd name="connsiteY43" fmla="*/ 1295 h 10000"/>
                  <a:gd name="connsiteX44" fmla="*/ 3651 w 10000"/>
                  <a:gd name="connsiteY44" fmla="*/ 1305 h 10000"/>
                  <a:gd name="connsiteX45" fmla="*/ 3640 w 10000"/>
                  <a:gd name="connsiteY45" fmla="*/ 1308 h 10000"/>
                  <a:gd name="connsiteX46" fmla="*/ 3626 w 10000"/>
                  <a:gd name="connsiteY46" fmla="*/ 1308 h 10000"/>
                  <a:gd name="connsiteX47" fmla="*/ 3632 w 10000"/>
                  <a:gd name="connsiteY47" fmla="*/ 1276 h 10000"/>
                  <a:gd name="connsiteX48" fmla="*/ 3609 w 10000"/>
                  <a:gd name="connsiteY48" fmla="*/ 1289 h 10000"/>
                  <a:gd name="connsiteX49" fmla="*/ 3593 w 10000"/>
                  <a:gd name="connsiteY49" fmla="*/ 1286 h 10000"/>
                  <a:gd name="connsiteX50" fmla="*/ 3590 w 10000"/>
                  <a:gd name="connsiteY50" fmla="*/ 1256 h 10000"/>
                  <a:gd name="connsiteX51" fmla="*/ 3584 w 10000"/>
                  <a:gd name="connsiteY51" fmla="*/ 1237 h 10000"/>
                  <a:gd name="connsiteX52" fmla="*/ 3573 w 10000"/>
                  <a:gd name="connsiteY52" fmla="*/ 1237 h 10000"/>
                  <a:gd name="connsiteX53" fmla="*/ 3554 w 10000"/>
                  <a:gd name="connsiteY53" fmla="*/ 1227 h 10000"/>
                  <a:gd name="connsiteX54" fmla="*/ 3546 w 10000"/>
                  <a:gd name="connsiteY54" fmla="*/ 1192 h 10000"/>
                  <a:gd name="connsiteX55" fmla="*/ 3529 w 10000"/>
                  <a:gd name="connsiteY55" fmla="*/ 1176 h 10000"/>
                  <a:gd name="connsiteX56" fmla="*/ 3512 w 10000"/>
                  <a:gd name="connsiteY56" fmla="*/ 1182 h 10000"/>
                  <a:gd name="connsiteX57" fmla="*/ 3485 w 10000"/>
                  <a:gd name="connsiteY57" fmla="*/ 1182 h 10000"/>
                  <a:gd name="connsiteX58" fmla="*/ 3463 w 10000"/>
                  <a:gd name="connsiteY58" fmla="*/ 1176 h 10000"/>
                  <a:gd name="connsiteX59" fmla="*/ 3449 w 10000"/>
                  <a:gd name="connsiteY59" fmla="*/ 1182 h 10000"/>
                  <a:gd name="connsiteX60" fmla="*/ 3432 w 10000"/>
                  <a:gd name="connsiteY60" fmla="*/ 1192 h 10000"/>
                  <a:gd name="connsiteX61" fmla="*/ 3454 w 10000"/>
                  <a:gd name="connsiteY61" fmla="*/ 1205 h 10000"/>
                  <a:gd name="connsiteX62" fmla="*/ 3463 w 10000"/>
                  <a:gd name="connsiteY62" fmla="*/ 1205 h 10000"/>
                  <a:gd name="connsiteX63" fmla="*/ 3488 w 10000"/>
                  <a:gd name="connsiteY63" fmla="*/ 1205 h 10000"/>
                  <a:gd name="connsiteX64" fmla="*/ 3488 w 10000"/>
                  <a:gd name="connsiteY64" fmla="*/ 1218 h 10000"/>
                  <a:gd name="connsiteX65" fmla="*/ 3493 w 10000"/>
                  <a:gd name="connsiteY65" fmla="*/ 1247 h 10000"/>
                  <a:gd name="connsiteX66" fmla="*/ 3512 w 10000"/>
                  <a:gd name="connsiteY66" fmla="*/ 1247 h 10000"/>
                  <a:gd name="connsiteX67" fmla="*/ 3518 w 10000"/>
                  <a:gd name="connsiteY67" fmla="*/ 1250 h 10000"/>
                  <a:gd name="connsiteX68" fmla="*/ 3521 w 10000"/>
                  <a:gd name="connsiteY68" fmla="*/ 1276 h 10000"/>
                  <a:gd name="connsiteX69" fmla="*/ 3543 w 10000"/>
                  <a:gd name="connsiteY69" fmla="*/ 1295 h 10000"/>
                  <a:gd name="connsiteX70" fmla="*/ 3546 w 10000"/>
                  <a:gd name="connsiteY70" fmla="*/ 1305 h 10000"/>
                  <a:gd name="connsiteX71" fmla="*/ 3543 w 10000"/>
                  <a:gd name="connsiteY71" fmla="*/ 1315 h 10000"/>
                  <a:gd name="connsiteX72" fmla="*/ 3543 w 10000"/>
                  <a:gd name="connsiteY72" fmla="*/ 1331 h 10000"/>
                  <a:gd name="connsiteX73" fmla="*/ 3554 w 10000"/>
                  <a:gd name="connsiteY73" fmla="*/ 1324 h 10000"/>
                  <a:gd name="connsiteX74" fmla="*/ 3560 w 10000"/>
                  <a:gd name="connsiteY74" fmla="*/ 1331 h 10000"/>
                  <a:gd name="connsiteX75" fmla="*/ 3582 w 10000"/>
                  <a:gd name="connsiteY75" fmla="*/ 1344 h 10000"/>
                  <a:gd name="connsiteX76" fmla="*/ 3598 w 10000"/>
                  <a:gd name="connsiteY76" fmla="*/ 1380 h 10000"/>
                  <a:gd name="connsiteX77" fmla="*/ 3607 w 10000"/>
                  <a:gd name="connsiteY77" fmla="*/ 1389 h 10000"/>
                  <a:gd name="connsiteX78" fmla="*/ 3623 w 10000"/>
                  <a:gd name="connsiteY78" fmla="*/ 1409 h 10000"/>
                  <a:gd name="connsiteX79" fmla="*/ 3634 w 10000"/>
                  <a:gd name="connsiteY79" fmla="*/ 1438 h 10000"/>
                  <a:gd name="connsiteX80" fmla="*/ 3632 w 10000"/>
                  <a:gd name="connsiteY80" fmla="*/ 1454 h 10000"/>
                  <a:gd name="connsiteX81" fmla="*/ 3618 w 10000"/>
                  <a:gd name="connsiteY81" fmla="*/ 1438 h 10000"/>
                  <a:gd name="connsiteX82" fmla="*/ 3598 w 10000"/>
                  <a:gd name="connsiteY82" fmla="*/ 1428 h 10000"/>
                  <a:gd name="connsiteX83" fmla="*/ 3582 w 10000"/>
                  <a:gd name="connsiteY83" fmla="*/ 1402 h 10000"/>
                  <a:gd name="connsiteX84" fmla="*/ 3562 w 10000"/>
                  <a:gd name="connsiteY84" fmla="*/ 1399 h 10000"/>
                  <a:gd name="connsiteX85" fmla="*/ 3546 w 10000"/>
                  <a:gd name="connsiteY85" fmla="*/ 1383 h 10000"/>
                  <a:gd name="connsiteX86" fmla="*/ 3510 w 10000"/>
                  <a:gd name="connsiteY86" fmla="*/ 1360 h 10000"/>
                  <a:gd name="connsiteX87" fmla="*/ 3485 w 10000"/>
                  <a:gd name="connsiteY87" fmla="*/ 1344 h 10000"/>
                  <a:gd name="connsiteX88" fmla="*/ 3454 w 10000"/>
                  <a:gd name="connsiteY88" fmla="*/ 1334 h 10000"/>
                  <a:gd name="connsiteX89" fmla="*/ 3429 w 10000"/>
                  <a:gd name="connsiteY89" fmla="*/ 1315 h 10000"/>
                  <a:gd name="connsiteX90" fmla="*/ 3416 w 10000"/>
                  <a:gd name="connsiteY90" fmla="*/ 1308 h 10000"/>
                  <a:gd name="connsiteX91" fmla="*/ 3399 w 10000"/>
                  <a:gd name="connsiteY91" fmla="*/ 1305 h 10000"/>
                  <a:gd name="connsiteX92" fmla="*/ 3382 w 10000"/>
                  <a:gd name="connsiteY92" fmla="*/ 1286 h 10000"/>
                  <a:gd name="connsiteX93" fmla="*/ 3380 w 10000"/>
                  <a:gd name="connsiteY93" fmla="*/ 1266 h 10000"/>
                  <a:gd name="connsiteX94" fmla="*/ 3388 w 10000"/>
                  <a:gd name="connsiteY94" fmla="*/ 1256 h 10000"/>
                  <a:gd name="connsiteX95" fmla="*/ 3407 w 10000"/>
                  <a:gd name="connsiteY95" fmla="*/ 1256 h 10000"/>
                  <a:gd name="connsiteX96" fmla="*/ 3396 w 10000"/>
                  <a:gd name="connsiteY96" fmla="*/ 1227 h 10000"/>
                  <a:gd name="connsiteX97" fmla="*/ 3382 w 10000"/>
                  <a:gd name="connsiteY97" fmla="*/ 1227 h 10000"/>
                  <a:gd name="connsiteX98" fmla="*/ 3360 w 10000"/>
                  <a:gd name="connsiteY98" fmla="*/ 1221 h 10000"/>
                  <a:gd name="connsiteX99" fmla="*/ 3349 w 10000"/>
                  <a:gd name="connsiteY99" fmla="*/ 1231 h 10000"/>
                  <a:gd name="connsiteX100" fmla="*/ 3352 w 10000"/>
                  <a:gd name="connsiteY100" fmla="*/ 1247 h 10000"/>
                  <a:gd name="connsiteX101" fmla="*/ 3341 w 10000"/>
                  <a:gd name="connsiteY101" fmla="*/ 1237 h 10000"/>
                  <a:gd name="connsiteX102" fmla="*/ 3335 w 10000"/>
                  <a:gd name="connsiteY102" fmla="*/ 1231 h 10000"/>
                  <a:gd name="connsiteX103" fmla="*/ 3307 w 10000"/>
                  <a:gd name="connsiteY103" fmla="*/ 1227 h 10000"/>
                  <a:gd name="connsiteX104" fmla="*/ 3294 w 10000"/>
                  <a:gd name="connsiteY104" fmla="*/ 1221 h 10000"/>
                  <a:gd name="connsiteX105" fmla="*/ 3271 w 10000"/>
                  <a:gd name="connsiteY105" fmla="*/ 1211 h 10000"/>
                  <a:gd name="connsiteX106" fmla="*/ 3252 w 10000"/>
                  <a:gd name="connsiteY106" fmla="*/ 1195 h 10000"/>
                  <a:gd name="connsiteX107" fmla="*/ 3235 w 10000"/>
                  <a:gd name="connsiteY107" fmla="*/ 1195 h 10000"/>
                  <a:gd name="connsiteX108" fmla="*/ 3235 w 10000"/>
                  <a:gd name="connsiteY108" fmla="*/ 1205 h 10000"/>
                  <a:gd name="connsiteX109" fmla="*/ 3219 w 10000"/>
                  <a:gd name="connsiteY109" fmla="*/ 1231 h 10000"/>
                  <a:gd name="connsiteX110" fmla="*/ 3213 w 10000"/>
                  <a:gd name="connsiteY110" fmla="*/ 1231 h 10000"/>
                  <a:gd name="connsiteX111" fmla="*/ 3183 w 10000"/>
                  <a:gd name="connsiteY111" fmla="*/ 1221 h 10000"/>
                  <a:gd name="connsiteX112" fmla="*/ 3175 w 10000"/>
                  <a:gd name="connsiteY112" fmla="*/ 1227 h 10000"/>
                  <a:gd name="connsiteX113" fmla="*/ 3163 w 10000"/>
                  <a:gd name="connsiteY113" fmla="*/ 1237 h 10000"/>
                  <a:gd name="connsiteX114" fmla="*/ 3158 w 10000"/>
                  <a:gd name="connsiteY114" fmla="*/ 1260 h 10000"/>
                  <a:gd name="connsiteX115" fmla="*/ 3158 w 10000"/>
                  <a:gd name="connsiteY115" fmla="*/ 1276 h 10000"/>
                  <a:gd name="connsiteX116" fmla="*/ 3163 w 10000"/>
                  <a:gd name="connsiteY116" fmla="*/ 1295 h 10000"/>
                  <a:gd name="connsiteX117" fmla="*/ 3166 w 10000"/>
                  <a:gd name="connsiteY117" fmla="*/ 1308 h 10000"/>
                  <a:gd name="connsiteX118" fmla="*/ 3158 w 10000"/>
                  <a:gd name="connsiteY118" fmla="*/ 1315 h 10000"/>
                  <a:gd name="connsiteX119" fmla="*/ 3133 w 10000"/>
                  <a:gd name="connsiteY119" fmla="*/ 1299 h 10000"/>
                  <a:gd name="connsiteX120" fmla="*/ 3114 w 10000"/>
                  <a:gd name="connsiteY120" fmla="*/ 1276 h 10000"/>
                  <a:gd name="connsiteX121" fmla="*/ 3078 w 10000"/>
                  <a:gd name="connsiteY121" fmla="*/ 1240 h 10000"/>
                  <a:gd name="connsiteX122" fmla="*/ 3044 w 10000"/>
                  <a:gd name="connsiteY122" fmla="*/ 1227 h 10000"/>
                  <a:gd name="connsiteX123" fmla="*/ 3033 w 10000"/>
                  <a:gd name="connsiteY123" fmla="*/ 1231 h 10000"/>
                  <a:gd name="connsiteX124" fmla="*/ 3036 w 10000"/>
                  <a:gd name="connsiteY124" fmla="*/ 1256 h 10000"/>
                  <a:gd name="connsiteX125" fmla="*/ 3044 w 10000"/>
                  <a:gd name="connsiteY125" fmla="*/ 1266 h 10000"/>
                  <a:gd name="connsiteX126" fmla="*/ 3044 w 10000"/>
                  <a:gd name="connsiteY126" fmla="*/ 1276 h 10000"/>
                  <a:gd name="connsiteX127" fmla="*/ 3036 w 10000"/>
                  <a:gd name="connsiteY127" fmla="*/ 1276 h 10000"/>
                  <a:gd name="connsiteX128" fmla="*/ 3028 w 10000"/>
                  <a:gd name="connsiteY128" fmla="*/ 1266 h 10000"/>
                  <a:gd name="connsiteX129" fmla="*/ 3025 w 10000"/>
                  <a:gd name="connsiteY129" fmla="*/ 1256 h 10000"/>
                  <a:gd name="connsiteX130" fmla="*/ 3008 w 10000"/>
                  <a:gd name="connsiteY130" fmla="*/ 1205 h 10000"/>
                  <a:gd name="connsiteX131" fmla="*/ 3000 w 10000"/>
                  <a:gd name="connsiteY131" fmla="*/ 1192 h 10000"/>
                  <a:gd name="connsiteX132" fmla="*/ 2994 w 10000"/>
                  <a:gd name="connsiteY132" fmla="*/ 1176 h 10000"/>
                  <a:gd name="connsiteX133" fmla="*/ 2986 w 10000"/>
                  <a:gd name="connsiteY133" fmla="*/ 1182 h 10000"/>
                  <a:gd name="connsiteX134" fmla="*/ 2981 w 10000"/>
                  <a:gd name="connsiteY134" fmla="*/ 1192 h 10000"/>
                  <a:gd name="connsiteX135" fmla="*/ 2970 w 10000"/>
                  <a:gd name="connsiteY135" fmla="*/ 1201 h 10000"/>
                  <a:gd name="connsiteX136" fmla="*/ 2956 w 10000"/>
                  <a:gd name="connsiteY136" fmla="*/ 1218 h 10000"/>
                  <a:gd name="connsiteX137" fmla="*/ 2939 w 10000"/>
                  <a:gd name="connsiteY137" fmla="*/ 1240 h 10000"/>
                  <a:gd name="connsiteX138" fmla="*/ 2928 w 10000"/>
                  <a:gd name="connsiteY138" fmla="*/ 1247 h 10000"/>
                  <a:gd name="connsiteX139" fmla="*/ 2922 w 10000"/>
                  <a:gd name="connsiteY139" fmla="*/ 1250 h 10000"/>
                  <a:gd name="connsiteX140" fmla="*/ 2911 w 10000"/>
                  <a:gd name="connsiteY140" fmla="*/ 1250 h 10000"/>
                  <a:gd name="connsiteX141" fmla="*/ 2884 w 10000"/>
                  <a:gd name="connsiteY141" fmla="*/ 1247 h 10000"/>
                  <a:gd name="connsiteX142" fmla="*/ 2864 w 10000"/>
                  <a:gd name="connsiteY142" fmla="*/ 1237 h 10000"/>
                  <a:gd name="connsiteX143" fmla="*/ 2848 w 10000"/>
                  <a:gd name="connsiteY143" fmla="*/ 1231 h 10000"/>
                  <a:gd name="connsiteX144" fmla="*/ 2834 w 10000"/>
                  <a:gd name="connsiteY144" fmla="*/ 1227 h 10000"/>
                  <a:gd name="connsiteX145" fmla="*/ 2831 w 10000"/>
                  <a:gd name="connsiteY145" fmla="*/ 1227 h 10000"/>
                  <a:gd name="connsiteX146" fmla="*/ 2831 w 10000"/>
                  <a:gd name="connsiteY146" fmla="*/ 1221 h 10000"/>
                  <a:gd name="connsiteX147" fmla="*/ 2825 w 10000"/>
                  <a:gd name="connsiteY147" fmla="*/ 1205 h 10000"/>
                  <a:gd name="connsiteX148" fmla="*/ 2823 w 10000"/>
                  <a:gd name="connsiteY148" fmla="*/ 1192 h 10000"/>
                  <a:gd name="connsiteX149" fmla="*/ 2817 w 10000"/>
                  <a:gd name="connsiteY149" fmla="*/ 1182 h 10000"/>
                  <a:gd name="connsiteX150" fmla="*/ 2814 w 10000"/>
                  <a:gd name="connsiteY150" fmla="*/ 1176 h 10000"/>
                  <a:gd name="connsiteX151" fmla="*/ 2792 w 10000"/>
                  <a:gd name="connsiteY151" fmla="*/ 1172 h 10000"/>
                  <a:gd name="connsiteX152" fmla="*/ 2759 w 10000"/>
                  <a:gd name="connsiteY152" fmla="*/ 1156 h 10000"/>
                  <a:gd name="connsiteX153" fmla="*/ 2734 w 10000"/>
                  <a:gd name="connsiteY153" fmla="*/ 1143 h 10000"/>
                  <a:gd name="connsiteX154" fmla="*/ 2695 w 10000"/>
                  <a:gd name="connsiteY154" fmla="*/ 1124 h 10000"/>
                  <a:gd name="connsiteX155" fmla="*/ 2670 w 10000"/>
                  <a:gd name="connsiteY155" fmla="*/ 1108 h 10000"/>
                  <a:gd name="connsiteX156" fmla="*/ 2645 w 10000"/>
                  <a:gd name="connsiteY156" fmla="*/ 1091 h 10000"/>
                  <a:gd name="connsiteX157" fmla="*/ 2618 w 10000"/>
                  <a:gd name="connsiteY157" fmla="*/ 1088 h 10000"/>
                  <a:gd name="connsiteX158" fmla="*/ 2576 w 10000"/>
                  <a:gd name="connsiteY158" fmla="*/ 1088 h 10000"/>
                  <a:gd name="connsiteX159" fmla="*/ 2551 w 10000"/>
                  <a:gd name="connsiteY159" fmla="*/ 1091 h 10000"/>
                  <a:gd name="connsiteX160" fmla="*/ 2521 w 10000"/>
                  <a:gd name="connsiteY160" fmla="*/ 1098 h 10000"/>
                  <a:gd name="connsiteX161" fmla="*/ 2493 w 10000"/>
                  <a:gd name="connsiteY161" fmla="*/ 1104 h 10000"/>
                  <a:gd name="connsiteX162" fmla="*/ 2468 w 10000"/>
                  <a:gd name="connsiteY162" fmla="*/ 1108 h 10000"/>
                  <a:gd name="connsiteX163" fmla="*/ 2404 w 10000"/>
                  <a:gd name="connsiteY163" fmla="*/ 1124 h 10000"/>
                  <a:gd name="connsiteX164" fmla="*/ 2366 w 10000"/>
                  <a:gd name="connsiteY164" fmla="*/ 1133 h 10000"/>
                  <a:gd name="connsiteX165" fmla="*/ 2346 w 10000"/>
                  <a:gd name="connsiteY165" fmla="*/ 1137 h 10000"/>
                  <a:gd name="connsiteX166" fmla="*/ 2294 w 10000"/>
                  <a:gd name="connsiteY166" fmla="*/ 1146 h 10000"/>
                  <a:gd name="connsiteX167" fmla="*/ 2249 w 10000"/>
                  <a:gd name="connsiteY167" fmla="*/ 1156 h 10000"/>
                  <a:gd name="connsiteX168" fmla="*/ 2230 w 10000"/>
                  <a:gd name="connsiteY168" fmla="*/ 1156 h 10000"/>
                  <a:gd name="connsiteX169" fmla="*/ 2222 w 10000"/>
                  <a:gd name="connsiteY169" fmla="*/ 1163 h 10000"/>
                  <a:gd name="connsiteX170" fmla="*/ 2194 w 10000"/>
                  <a:gd name="connsiteY170" fmla="*/ 1163 h 10000"/>
                  <a:gd name="connsiteX171" fmla="*/ 2172 w 10000"/>
                  <a:gd name="connsiteY171" fmla="*/ 1163 h 10000"/>
                  <a:gd name="connsiteX172" fmla="*/ 2147 w 10000"/>
                  <a:gd name="connsiteY172" fmla="*/ 1166 h 10000"/>
                  <a:gd name="connsiteX173" fmla="*/ 2108 w 10000"/>
                  <a:gd name="connsiteY173" fmla="*/ 1166 h 10000"/>
                  <a:gd name="connsiteX174" fmla="*/ 2083 w 10000"/>
                  <a:gd name="connsiteY174" fmla="*/ 1156 h 10000"/>
                  <a:gd name="connsiteX175" fmla="*/ 2042 w 10000"/>
                  <a:gd name="connsiteY175" fmla="*/ 1143 h 10000"/>
                  <a:gd name="connsiteX176" fmla="*/ 2011 w 10000"/>
                  <a:gd name="connsiteY176" fmla="*/ 1143 h 10000"/>
                  <a:gd name="connsiteX177" fmla="*/ 1994 w 10000"/>
                  <a:gd name="connsiteY177" fmla="*/ 1146 h 10000"/>
                  <a:gd name="connsiteX178" fmla="*/ 1967 w 10000"/>
                  <a:gd name="connsiteY178" fmla="*/ 1156 h 10000"/>
                  <a:gd name="connsiteX179" fmla="*/ 1903 w 10000"/>
                  <a:gd name="connsiteY179" fmla="*/ 1176 h 10000"/>
                  <a:gd name="connsiteX180" fmla="*/ 1873 w 10000"/>
                  <a:gd name="connsiteY180" fmla="*/ 1182 h 10000"/>
                  <a:gd name="connsiteX181" fmla="*/ 1850 w 10000"/>
                  <a:gd name="connsiteY181" fmla="*/ 1185 h 10000"/>
                  <a:gd name="connsiteX182" fmla="*/ 1842 w 10000"/>
                  <a:gd name="connsiteY182" fmla="*/ 1192 h 10000"/>
                  <a:gd name="connsiteX183" fmla="*/ 1823 w 10000"/>
                  <a:gd name="connsiteY183" fmla="*/ 1195 h 10000"/>
                  <a:gd name="connsiteX184" fmla="*/ 1814 w 10000"/>
                  <a:gd name="connsiteY184" fmla="*/ 1201 h 10000"/>
                  <a:gd name="connsiteX185" fmla="*/ 1792 w 10000"/>
                  <a:gd name="connsiteY185" fmla="*/ 1218 h 10000"/>
                  <a:gd name="connsiteX186" fmla="*/ 1767 w 10000"/>
                  <a:gd name="connsiteY186" fmla="*/ 1231 h 10000"/>
                  <a:gd name="connsiteX187" fmla="*/ 1717 w 10000"/>
                  <a:gd name="connsiteY187" fmla="*/ 1266 h 10000"/>
                  <a:gd name="connsiteX188" fmla="*/ 1695 w 10000"/>
                  <a:gd name="connsiteY188" fmla="*/ 1279 h 10000"/>
                  <a:gd name="connsiteX189" fmla="*/ 1654 w 10000"/>
                  <a:gd name="connsiteY189" fmla="*/ 1308 h 10000"/>
                  <a:gd name="connsiteX190" fmla="*/ 1620 w 10000"/>
                  <a:gd name="connsiteY190" fmla="*/ 1334 h 10000"/>
                  <a:gd name="connsiteX191" fmla="*/ 1590 w 10000"/>
                  <a:gd name="connsiteY191" fmla="*/ 1360 h 10000"/>
                  <a:gd name="connsiteX192" fmla="*/ 1565 w 10000"/>
                  <a:gd name="connsiteY192" fmla="*/ 1380 h 10000"/>
                  <a:gd name="connsiteX193" fmla="*/ 1532 w 10000"/>
                  <a:gd name="connsiteY193" fmla="*/ 1402 h 10000"/>
                  <a:gd name="connsiteX194" fmla="*/ 1501 w 10000"/>
                  <a:gd name="connsiteY194" fmla="*/ 1418 h 10000"/>
                  <a:gd name="connsiteX195" fmla="*/ 1460 w 10000"/>
                  <a:gd name="connsiteY195" fmla="*/ 1438 h 10000"/>
                  <a:gd name="connsiteX196" fmla="*/ 1435 w 10000"/>
                  <a:gd name="connsiteY196" fmla="*/ 1454 h 10000"/>
                  <a:gd name="connsiteX197" fmla="*/ 1421 w 10000"/>
                  <a:gd name="connsiteY197" fmla="*/ 1464 h 10000"/>
                  <a:gd name="connsiteX198" fmla="*/ 1380 w 10000"/>
                  <a:gd name="connsiteY198" fmla="*/ 1473 h 10000"/>
                  <a:gd name="connsiteX199" fmla="*/ 1324 w 10000"/>
                  <a:gd name="connsiteY199" fmla="*/ 1477 h 10000"/>
                  <a:gd name="connsiteX200" fmla="*/ 1274 w 10000"/>
                  <a:gd name="connsiteY200" fmla="*/ 1483 h 10000"/>
                  <a:gd name="connsiteX201" fmla="*/ 1244 w 10000"/>
                  <a:gd name="connsiteY201" fmla="*/ 1486 h 10000"/>
                  <a:gd name="connsiteX202" fmla="*/ 1233 w 10000"/>
                  <a:gd name="connsiteY202" fmla="*/ 1486 h 10000"/>
                  <a:gd name="connsiteX203" fmla="*/ 1197 w 10000"/>
                  <a:gd name="connsiteY203" fmla="*/ 1493 h 10000"/>
                  <a:gd name="connsiteX204" fmla="*/ 1180 w 10000"/>
                  <a:gd name="connsiteY204" fmla="*/ 1496 h 10000"/>
                  <a:gd name="connsiteX205" fmla="*/ 1169 w 10000"/>
                  <a:gd name="connsiteY205" fmla="*/ 1496 h 10000"/>
                  <a:gd name="connsiteX206" fmla="*/ 1161 w 10000"/>
                  <a:gd name="connsiteY206" fmla="*/ 1503 h 10000"/>
                  <a:gd name="connsiteX207" fmla="*/ 1155 w 10000"/>
                  <a:gd name="connsiteY207" fmla="*/ 1503 h 10000"/>
                  <a:gd name="connsiteX208" fmla="*/ 501 w 10000"/>
                  <a:gd name="connsiteY208" fmla="*/ 2277 h 10000"/>
                  <a:gd name="connsiteX209" fmla="*/ 396 w 10000"/>
                  <a:gd name="connsiteY209" fmla="*/ 2532 h 10000"/>
                  <a:gd name="connsiteX210" fmla="*/ 324 w 10000"/>
                  <a:gd name="connsiteY210" fmla="*/ 2759 h 10000"/>
                  <a:gd name="connsiteX211" fmla="*/ 274 w 10000"/>
                  <a:gd name="connsiteY211" fmla="*/ 2866 h 10000"/>
                  <a:gd name="connsiteX212" fmla="*/ 202 w 10000"/>
                  <a:gd name="connsiteY212" fmla="*/ 3008 h 10000"/>
                  <a:gd name="connsiteX213" fmla="*/ 211 w 10000"/>
                  <a:gd name="connsiteY213" fmla="*/ 3177 h 10000"/>
                  <a:gd name="connsiteX214" fmla="*/ 235 w 10000"/>
                  <a:gd name="connsiteY214" fmla="*/ 3368 h 10000"/>
                  <a:gd name="connsiteX215" fmla="*/ 266 w 10000"/>
                  <a:gd name="connsiteY215" fmla="*/ 3595 h 10000"/>
                  <a:gd name="connsiteX216" fmla="*/ 299 w 10000"/>
                  <a:gd name="connsiteY216" fmla="*/ 3831 h 10000"/>
                  <a:gd name="connsiteX217" fmla="*/ 305 w 10000"/>
                  <a:gd name="connsiteY217" fmla="*/ 3863 h 10000"/>
                  <a:gd name="connsiteX218" fmla="*/ 341 w 10000"/>
                  <a:gd name="connsiteY218" fmla="*/ 3941 h 10000"/>
                  <a:gd name="connsiteX219" fmla="*/ 186 w 10000"/>
                  <a:gd name="connsiteY219" fmla="*/ 3935 h 10000"/>
                  <a:gd name="connsiteX220" fmla="*/ 30 w 10000"/>
                  <a:gd name="connsiteY220" fmla="*/ 3925 h 10000"/>
                  <a:gd name="connsiteX221" fmla="*/ 0 w 10000"/>
                  <a:gd name="connsiteY221" fmla="*/ 4054 h 10000"/>
                  <a:gd name="connsiteX222" fmla="*/ 14 w 10000"/>
                  <a:gd name="connsiteY222" fmla="*/ 4152 h 10000"/>
                  <a:gd name="connsiteX223" fmla="*/ 22 w 10000"/>
                  <a:gd name="connsiteY223" fmla="*/ 4242 h 10000"/>
                  <a:gd name="connsiteX224" fmla="*/ 30 w 10000"/>
                  <a:gd name="connsiteY224" fmla="*/ 4291 h 10000"/>
                  <a:gd name="connsiteX225" fmla="*/ 102 w 10000"/>
                  <a:gd name="connsiteY225" fmla="*/ 4271 h 10000"/>
                  <a:gd name="connsiteX226" fmla="*/ 155 w 10000"/>
                  <a:gd name="connsiteY226" fmla="*/ 4262 h 10000"/>
                  <a:gd name="connsiteX227" fmla="*/ 410 w 10000"/>
                  <a:gd name="connsiteY227" fmla="*/ 4255 h 10000"/>
                  <a:gd name="connsiteX228" fmla="*/ 418 w 10000"/>
                  <a:gd name="connsiteY228" fmla="*/ 4385 h 10000"/>
                  <a:gd name="connsiteX229" fmla="*/ 429 w 10000"/>
                  <a:gd name="connsiteY229" fmla="*/ 4543 h 10000"/>
                  <a:gd name="connsiteX230" fmla="*/ 443 w 10000"/>
                  <a:gd name="connsiteY230" fmla="*/ 4585 h 10000"/>
                  <a:gd name="connsiteX231" fmla="*/ 465 w 10000"/>
                  <a:gd name="connsiteY231" fmla="*/ 4611 h 10000"/>
                  <a:gd name="connsiteX232" fmla="*/ 468 w 10000"/>
                  <a:gd name="connsiteY232" fmla="*/ 4621 h 10000"/>
                  <a:gd name="connsiteX233" fmla="*/ 474 w 10000"/>
                  <a:gd name="connsiteY233" fmla="*/ 4679 h 10000"/>
                  <a:gd name="connsiteX234" fmla="*/ 554 w 10000"/>
                  <a:gd name="connsiteY234" fmla="*/ 4738 h 10000"/>
                  <a:gd name="connsiteX235" fmla="*/ 637 w 10000"/>
                  <a:gd name="connsiteY235" fmla="*/ 4809 h 10000"/>
                  <a:gd name="connsiteX236" fmla="*/ 704 w 10000"/>
                  <a:gd name="connsiteY236" fmla="*/ 4851 h 10000"/>
                  <a:gd name="connsiteX237" fmla="*/ 740 w 10000"/>
                  <a:gd name="connsiteY237" fmla="*/ 4893 h 10000"/>
                  <a:gd name="connsiteX238" fmla="*/ 756 w 10000"/>
                  <a:gd name="connsiteY238" fmla="*/ 4896 h 10000"/>
                  <a:gd name="connsiteX239" fmla="*/ 767 w 10000"/>
                  <a:gd name="connsiteY239" fmla="*/ 4880 h 10000"/>
                  <a:gd name="connsiteX240" fmla="*/ 806 w 10000"/>
                  <a:gd name="connsiteY240" fmla="*/ 4945 h 10000"/>
                  <a:gd name="connsiteX241" fmla="*/ 886 w 10000"/>
                  <a:gd name="connsiteY241" fmla="*/ 5078 h 10000"/>
                  <a:gd name="connsiteX242" fmla="*/ 911 w 10000"/>
                  <a:gd name="connsiteY242" fmla="*/ 5130 h 10000"/>
                  <a:gd name="connsiteX243" fmla="*/ 920 w 10000"/>
                  <a:gd name="connsiteY243" fmla="*/ 5191 h 10000"/>
                  <a:gd name="connsiteX244" fmla="*/ 920 w 10000"/>
                  <a:gd name="connsiteY244" fmla="*/ 5220 h 10000"/>
                  <a:gd name="connsiteX245" fmla="*/ 911 w 10000"/>
                  <a:gd name="connsiteY245" fmla="*/ 5314 h 10000"/>
                  <a:gd name="connsiteX246" fmla="*/ 898 w 10000"/>
                  <a:gd name="connsiteY246" fmla="*/ 5369 h 10000"/>
                  <a:gd name="connsiteX247" fmla="*/ 895 w 10000"/>
                  <a:gd name="connsiteY247" fmla="*/ 5385 h 10000"/>
                  <a:gd name="connsiteX248" fmla="*/ 895 w 10000"/>
                  <a:gd name="connsiteY248" fmla="*/ 5405 h 10000"/>
                  <a:gd name="connsiteX249" fmla="*/ 898 w 10000"/>
                  <a:gd name="connsiteY249" fmla="*/ 5434 h 10000"/>
                  <a:gd name="connsiteX250" fmla="*/ 911 w 10000"/>
                  <a:gd name="connsiteY250" fmla="*/ 5463 h 10000"/>
                  <a:gd name="connsiteX251" fmla="*/ 920 w 10000"/>
                  <a:gd name="connsiteY251" fmla="*/ 5492 h 10000"/>
                  <a:gd name="connsiteX252" fmla="*/ 934 w 10000"/>
                  <a:gd name="connsiteY252" fmla="*/ 5518 h 10000"/>
                  <a:gd name="connsiteX253" fmla="*/ 1169 w 10000"/>
                  <a:gd name="connsiteY253" fmla="*/ 5738 h 10000"/>
                  <a:gd name="connsiteX254" fmla="*/ 1188 w 10000"/>
                  <a:gd name="connsiteY254" fmla="*/ 5755 h 10000"/>
                  <a:gd name="connsiteX255" fmla="*/ 1216 w 10000"/>
                  <a:gd name="connsiteY255" fmla="*/ 5758 h 10000"/>
                  <a:gd name="connsiteX256" fmla="*/ 1313 w 10000"/>
                  <a:gd name="connsiteY256" fmla="*/ 5774 h 10000"/>
                  <a:gd name="connsiteX257" fmla="*/ 1349 w 10000"/>
                  <a:gd name="connsiteY257" fmla="*/ 5787 h 10000"/>
                  <a:gd name="connsiteX258" fmla="*/ 1393 w 10000"/>
                  <a:gd name="connsiteY258" fmla="*/ 5793 h 10000"/>
                  <a:gd name="connsiteX259" fmla="*/ 1393 w 10000"/>
                  <a:gd name="connsiteY259" fmla="*/ 5797 h 10000"/>
                  <a:gd name="connsiteX260" fmla="*/ 1421 w 10000"/>
                  <a:gd name="connsiteY260" fmla="*/ 5810 h 10000"/>
                  <a:gd name="connsiteX261" fmla="*/ 1446 w 10000"/>
                  <a:gd name="connsiteY261" fmla="*/ 5829 h 10000"/>
                  <a:gd name="connsiteX262" fmla="*/ 1460 w 10000"/>
                  <a:gd name="connsiteY262" fmla="*/ 5842 h 10000"/>
                  <a:gd name="connsiteX263" fmla="*/ 1476 w 10000"/>
                  <a:gd name="connsiteY263" fmla="*/ 5848 h 10000"/>
                  <a:gd name="connsiteX264" fmla="*/ 1501 w 10000"/>
                  <a:gd name="connsiteY264" fmla="*/ 5852 h 10000"/>
                  <a:gd name="connsiteX265" fmla="*/ 1532 w 10000"/>
                  <a:gd name="connsiteY265" fmla="*/ 5887 h 10000"/>
                  <a:gd name="connsiteX266" fmla="*/ 1565 w 10000"/>
                  <a:gd name="connsiteY266" fmla="*/ 5942 h 10000"/>
                  <a:gd name="connsiteX267" fmla="*/ 1587 w 10000"/>
                  <a:gd name="connsiteY267" fmla="*/ 5972 h 10000"/>
                  <a:gd name="connsiteX268" fmla="*/ 1612 w 10000"/>
                  <a:gd name="connsiteY268" fmla="*/ 5955 h 10000"/>
                  <a:gd name="connsiteX269" fmla="*/ 1679 w 10000"/>
                  <a:gd name="connsiteY269" fmla="*/ 6049 h 10000"/>
                  <a:gd name="connsiteX270" fmla="*/ 1720 w 10000"/>
                  <a:gd name="connsiteY270" fmla="*/ 6108 h 10000"/>
                  <a:gd name="connsiteX271" fmla="*/ 1751 w 10000"/>
                  <a:gd name="connsiteY271" fmla="*/ 6133 h 10000"/>
                  <a:gd name="connsiteX272" fmla="*/ 1792 w 10000"/>
                  <a:gd name="connsiteY272" fmla="*/ 6169 h 10000"/>
                  <a:gd name="connsiteX273" fmla="*/ 1801 w 10000"/>
                  <a:gd name="connsiteY273" fmla="*/ 6172 h 10000"/>
                  <a:gd name="connsiteX274" fmla="*/ 1814 w 10000"/>
                  <a:gd name="connsiteY274" fmla="*/ 6286 h 10000"/>
                  <a:gd name="connsiteX275" fmla="*/ 1817 w 10000"/>
                  <a:gd name="connsiteY275" fmla="*/ 6331 h 10000"/>
                  <a:gd name="connsiteX276" fmla="*/ 1809 w 10000"/>
                  <a:gd name="connsiteY276" fmla="*/ 6444 h 10000"/>
                  <a:gd name="connsiteX277" fmla="*/ 1801 w 10000"/>
                  <a:gd name="connsiteY277" fmla="*/ 6499 h 10000"/>
                  <a:gd name="connsiteX278" fmla="*/ 1781 w 10000"/>
                  <a:gd name="connsiteY278" fmla="*/ 6522 h 10000"/>
                  <a:gd name="connsiteX279" fmla="*/ 1773 w 10000"/>
                  <a:gd name="connsiteY279" fmla="*/ 6541 h 10000"/>
                  <a:gd name="connsiteX280" fmla="*/ 1762 w 10000"/>
                  <a:gd name="connsiteY280" fmla="*/ 6571 h 10000"/>
                  <a:gd name="connsiteX281" fmla="*/ 1767 w 10000"/>
                  <a:gd name="connsiteY281" fmla="*/ 6622 h 10000"/>
                  <a:gd name="connsiteX282" fmla="*/ 1767 w 10000"/>
                  <a:gd name="connsiteY282" fmla="*/ 6665 h 10000"/>
                  <a:gd name="connsiteX283" fmla="*/ 1767 w 10000"/>
                  <a:gd name="connsiteY283" fmla="*/ 6694 h 10000"/>
                  <a:gd name="connsiteX284" fmla="*/ 1776 w 10000"/>
                  <a:gd name="connsiteY284" fmla="*/ 6726 h 10000"/>
                  <a:gd name="connsiteX285" fmla="*/ 1776 w 10000"/>
                  <a:gd name="connsiteY285" fmla="*/ 6745 h 10000"/>
                  <a:gd name="connsiteX286" fmla="*/ 1767 w 10000"/>
                  <a:gd name="connsiteY286" fmla="*/ 6765 h 10000"/>
                  <a:gd name="connsiteX287" fmla="*/ 1762 w 10000"/>
                  <a:gd name="connsiteY287" fmla="*/ 6804 h 10000"/>
                  <a:gd name="connsiteX288" fmla="*/ 1753 w 10000"/>
                  <a:gd name="connsiteY288" fmla="*/ 6839 h 10000"/>
                  <a:gd name="connsiteX289" fmla="*/ 1742 w 10000"/>
                  <a:gd name="connsiteY289" fmla="*/ 6849 h 10000"/>
                  <a:gd name="connsiteX290" fmla="*/ 1726 w 10000"/>
                  <a:gd name="connsiteY290" fmla="*/ 6849 h 10000"/>
                  <a:gd name="connsiteX291" fmla="*/ 1712 w 10000"/>
                  <a:gd name="connsiteY291" fmla="*/ 6852 h 10000"/>
                  <a:gd name="connsiteX292" fmla="*/ 1640 w 10000"/>
                  <a:gd name="connsiteY292" fmla="*/ 6953 h 10000"/>
                  <a:gd name="connsiteX293" fmla="*/ 1493 w 10000"/>
                  <a:gd name="connsiteY293" fmla="*/ 7105 h 10000"/>
                  <a:gd name="connsiteX294" fmla="*/ 1490 w 10000"/>
                  <a:gd name="connsiteY294" fmla="*/ 7124 h 10000"/>
                  <a:gd name="connsiteX295" fmla="*/ 1468 w 10000"/>
                  <a:gd name="connsiteY295" fmla="*/ 7137 h 10000"/>
                  <a:gd name="connsiteX296" fmla="*/ 1454 w 10000"/>
                  <a:gd name="connsiteY296" fmla="*/ 7144 h 10000"/>
                  <a:gd name="connsiteX297" fmla="*/ 1452 w 10000"/>
                  <a:gd name="connsiteY297" fmla="*/ 7157 h 10000"/>
                  <a:gd name="connsiteX298" fmla="*/ 1446 w 10000"/>
                  <a:gd name="connsiteY298" fmla="*/ 7199 h 10000"/>
                  <a:gd name="connsiteX299" fmla="*/ 1476 w 10000"/>
                  <a:gd name="connsiteY299" fmla="*/ 7247 h 10000"/>
                  <a:gd name="connsiteX300" fmla="*/ 1501 w 10000"/>
                  <a:gd name="connsiteY300" fmla="*/ 7270 h 10000"/>
                  <a:gd name="connsiteX301" fmla="*/ 1518 w 10000"/>
                  <a:gd name="connsiteY301" fmla="*/ 7286 h 10000"/>
                  <a:gd name="connsiteX302" fmla="*/ 1524 w 10000"/>
                  <a:gd name="connsiteY302" fmla="*/ 7306 h 10000"/>
                  <a:gd name="connsiteX303" fmla="*/ 1540 w 10000"/>
                  <a:gd name="connsiteY303" fmla="*/ 7322 h 10000"/>
                  <a:gd name="connsiteX304" fmla="*/ 1565 w 10000"/>
                  <a:gd name="connsiteY304" fmla="*/ 7325 h 10000"/>
                  <a:gd name="connsiteX305" fmla="*/ 1590 w 10000"/>
                  <a:gd name="connsiteY305" fmla="*/ 7332 h 10000"/>
                  <a:gd name="connsiteX306" fmla="*/ 1615 w 10000"/>
                  <a:gd name="connsiteY306" fmla="*/ 7345 h 10000"/>
                  <a:gd name="connsiteX307" fmla="*/ 1662 w 10000"/>
                  <a:gd name="connsiteY307" fmla="*/ 7370 h 10000"/>
                  <a:gd name="connsiteX308" fmla="*/ 1670 w 10000"/>
                  <a:gd name="connsiteY308" fmla="*/ 7351 h 10000"/>
                  <a:gd name="connsiteX309" fmla="*/ 1726 w 10000"/>
                  <a:gd name="connsiteY309" fmla="*/ 7354 h 10000"/>
                  <a:gd name="connsiteX310" fmla="*/ 1726 w 10000"/>
                  <a:gd name="connsiteY310" fmla="*/ 7400 h 10000"/>
                  <a:gd name="connsiteX311" fmla="*/ 1773 w 10000"/>
                  <a:gd name="connsiteY311" fmla="*/ 7409 h 10000"/>
                  <a:gd name="connsiteX312" fmla="*/ 1806 w 10000"/>
                  <a:gd name="connsiteY312" fmla="*/ 7416 h 10000"/>
                  <a:gd name="connsiteX313" fmla="*/ 1839 w 10000"/>
                  <a:gd name="connsiteY313" fmla="*/ 7403 h 10000"/>
                  <a:gd name="connsiteX314" fmla="*/ 1886 w 10000"/>
                  <a:gd name="connsiteY314" fmla="*/ 7403 h 10000"/>
                  <a:gd name="connsiteX315" fmla="*/ 1898 w 10000"/>
                  <a:gd name="connsiteY315" fmla="*/ 7403 h 10000"/>
                  <a:gd name="connsiteX316" fmla="*/ 1914 w 10000"/>
                  <a:gd name="connsiteY316" fmla="*/ 7494 h 10000"/>
                  <a:gd name="connsiteX317" fmla="*/ 1895 w 10000"/>
                  <a:gd name="connsiteY317" fmla="*/ 7523 h 10000"/>
                  <a:gd name="connsiteX318" fmla="*/ 1825 w 10000"/>
                  <a:gd name="connsiteY318" fmla="*/ 7617 h 10000"/>
                  <a:gd name="connsiteX319" fmla="*/ 1776 w 10000"/>
                  <a:gd name="connsiteY319" fmla="*/ 7691 h 10000"/>
                  <a:gd name="connsiteX320" fmla="*/ 1781 w 10000"/>
                  <a:gd name="connsiteY320" fmla="*/ 7723 h 10000"/>
                  <a:gd name="connsiteX321" fmla="*/ 1767 w 10000"/>
                  <a:gd name="connsiteY321" fmla="*/ 7759 h 10000"/>
                  <a:gd name="connsiteX322" fmla="*/ 1762 w 10000"/>
                  <a:gd name="connsiteY322" fmla="*/ 7817 h 10000"/>
                  <a:gd name="connsiteX323" fmla="*/ 1762 w 10000"/>
                  <a:gd name="connsiteY323" fmla="*/ 7856 h 10000"/>
                  <a:gd name="connsiteX324" fmla="*/ 1776 w 10000"/>
                  <a:gd name="connsiteY324" fmla="*/ 7892 h 10000"/>
                  <a:gd name="connsiteX325" fmla="*/ 1784 w 10000"/>
                  <a:gd name="connsiteY325" fmla="*/ 7902 h 10000"/>
                  <a:gd name="connsiteX326" fmla="*/ 1801 w 10000"/>
                  <a:gd name="connsiteY326" fmla="*/ 7908 h 10000"/>
                  <a:gd name="connsiteX327" fmla="*/ 1809 w 10000"/>
                  <a:gd name="connsiteY327" fmla="*/ 7911 h 10000"/>
                  <a:gd name="connsiteX328" fmla="*/ 1801 w 10000"/>
                  <a:gd name="connsiteY328" fmla="*/ 7940 h 10000"/>
                  <a:gd name="connsiteX329" fmla="*/ 1798 w 10000"/>
                  <a:gd name="connsiteY329" fmla="*/ 7979 h 10000"/>
                  <a:gd name="connsiteX330" fmla="*/ 1806 w 10000"/>
                  <a:gd name="connsiteY330" fmla="*/ 8002 h 10000"/>
                  <a:gd name="connsiteX331" fmla="*/ 1823 w 10000"/>
                  <a:gd name="connsiteY331" fmla="*/ 8021 h 10000"/>
                  <a:gd name="connsiteX332" fmla="*/ 1834 w 10000"/>
                  <a:gd name="connsiteY332" fmla="*/ 8044 h 10000"/>
                  <a:gd name="connsiteX333" fmla="*/ 1839 w 10000"/>
                  <a:gd name="connsiteY333" fmla="*/ 8073 h 10000"/>
                  <a:gd name="connsiteX334" fmla="*/ 1842 w 10000"/>
                  <a:gd name="connsiteY334" fmla="*/ 8106 h 10000"/>
                  <a:gd name="connsiteX335" fmla="*/ 1839 w 10000"/>
                  <a:gd name="connsiteY335" fmla="*/ 8144 h 10000"/>
                  <a:gd name="connsiteX336" fmla="*/ 1856 w 10000"/>
                  <a:gd name="connsiteY336" fmla="*/ 8164 h 10000"/>
                  <a:gd name="connsiteX337" fmla="*/ 1886 w 10000"/>
                  <a:gd name="connsiteY337" fmla="*/ 8193 h 10000"/>
                  <a:gd name="connsiteX338" fmla="*/ 1922 w 10000"/>
                  <a:gd name="connsiteY338" fmla="*/ 8206 h 10000"/>
                  <a:gd name="connsiteX339" fmla="*/ 1967 w 10000"/>
                  <a:gd name="connsiteY339" fmla="*/ 8203 h 10000"/>
                  <a:gd name="connsiteX340" fmla="*/ 1986 w 10000"/>
                  <a:gd name="connsiteY340" fmla="*/ 8212 h 10000"/>
                  <a:gd name="connsiteX341" fmla="*/ 2000 w 10000"/>
                  <a:gd name="connsiteY341" fmla="*/ 8232 h 10000"/>
                  <a:gd name="connsiteX342" fmla="*/ 2033 w 10000"/>
                  <a:gd name="connsiteY342" fmla="*/ 8258 h 10000"/>
                  <a:gd name="connsiteX343" fmla="*/ 2050 w 10000"/>
                  <a:gd name="connsiteY343" fmla="*/ 8271 h 10000"/>
                  <a:gd name="connsiteX344" fmla="*/ 2089 w 10000"/>
                  <a:gd name="connsiteY344" fmla="*/ 8280 h 10000"/>
                  <a:gd name="connsiteX345" fmla="*/ 2122 w 10000"/>
                  <a:gd name="connsiteY345" fmla="*/ 8300 h 10000"/>
                  <a:gd name="connsiteX346" fmla="*/ 2163 w 10000"/>
                  <a:gd name="connsiteY346" fmla="*/ 8332 h 10000"/>
                  <a:gd name="connsiteX347" fmla="*/ 2172 w 10000"/>
                  <a:gd name="connsiteY347" fmla="*/ 8335 h 10000"/>
                  <a:gd name="connsiteX348" fmla="*/ 2177 w 10000"/>
                  <a:gd name="connsiteY348" fmla="*/ 8345 h 10000"/>
                  <a:gd name="connsiteX349" fmla="*/ 2163 w 10000"/>
                  <a:gd name="connsiteY349" fmla="*/ 8371 h 10000"/>
                  <a:gd name="connsiteX350" fmla="*/ 2139 w 10000"/>
                  <a:gd name="connsiteY350" fmla="*/ 8423 h 10000"/>
                  <a:gd name="connsiteX351" fmla="*/ 2130 w 10000"/>
                  <a:gd name="connsiteY351" fmla="*/ 8439 h 10000"/>
                  <a:gd name="connsiteX352" fmla="*/ 2105 w 10000"/>
                  <a:gd name="connsiteY352" fmla="*/ 8446 h 10000"/>
                  <a:gd name="connsiteX353" fmla="*/ 2080 w 10000"/>
                  <a:gd name="connsiteY353" fmla="*/ 8449 h 10000"/>
                  <a:gd name="connsiteX354" fmla="*/ 2075 w 10000"/>
                  <a:gd name="connsiteY354" fmla="*/ 8459 h 10000"/>
                  <a:gd name="connsiteX355" fmla="*/ 2072 w 10000"/>
                  <a:gd name="connsiteY355" fmla="*/ 8475 h 10000"/>
                  <a:gd name="connsiteX356" fmla="*/ 2080 w 10000"/>
                  <a:gd name="connsiteY356" fmla="*/ 8484 h 10000"/>
                  <a:gd name="connsiteX357" fmla="*/ 2100 w 10000"/>
                  <a:gd name="connsiteY357" fmla="*/ 8475 h 10000"/>
                  <a:gd name="connsiteX358" fmla="*/ 2141 w 10000"/>
                  <a:gd name="connsiteY358" fmla="*/ 8478 h 10000"/>
                  <a:gd name="connsiteX359" fmla="*/ 2172 w 10000"/>
                  <a:gd name="connsiteY359" fmla="*/ 8475 h 10000"/>
                  <a:gd name="connsiteX360" fmla="*/ 2188 w 10000"/>
                  <a:gd name="connsiteY360" fmla="*/ 8475 h 10000"/>
                  <a:gd name="connsiteX361" fmla="*/ 2222 w 10000"/>
                  <a:gd name="connsiteY361" fmla="*/ 8497 h 10000"/>
                  <a:gd name="connsiteX362" fmla="*/ 2252 w 10000"/>
                  <a:gd name="connsiteY362" fmla="*/ 8514 h 10000"/>
                  <a:gd name="connsiteX363" fmla="*/ 2274 w 10000"/>
                  <a:gd name="connsiteY363" fmla="*/ 8514 h 10000"/>
                  <a:gd name="connsiteX364" fmla="*/ 2299 w 10000"/>
                  <a:gd name="connsiteY364" fmla="*/ 8504 h 10000"/>
                  <a:gd name="connsiteX365" fmla="*/ 2310 w 10000"/>
                  <a:gd name="connsiteY365" fmla="*/ 8504 h 10000"/>
                  <a:gd name="connsiteX366" fmla="*/ 2319 w 10000"/>
                  <a:gd name="connsiteY366" fmla="*/ 8484 h 10000"/>
                  <a:gd name="connsiteX367" fmla="*/ 2338 w 10000"/>
                  <a:gd name="connsiteY367" fmla="*/ 8494 h 10000"/>
                  <a:gd name="connsiteX368" fmla="*/ 2338 w 10000"/>
                  <a:gd name="connsiteY368" fmla="*/ 8552 h 10000"/>
                  <a:gd name="connsiteX369" fmla="*/ 2366 w 10000"/>
                  <a:gd name="connsiteY369" fmla="*/ 8572 h 10000"/>
                  <a:gd name="connsiteX370" fmla="*/ 2382 w 10000"/>
                  <a:gd name="connsiteY370" fmla="*/ 8582 h 10000"/>
                  <a:gd name="connsiteX371" fmla="*/ 2435 w 10000"/>
                  <a:gd name="connsiteY371" fmla="*/ 8552 h 10000"/>
                  <a:gd name="connsiteX372" fmla="*/ 2443 w 10000"/>
                  <a:gd name="connsiteY372" fmla="*/ 8552 h 10000"/>
                  <a:gd name="connsiteX373" fmla="*/ 2454 w 10000"/>
                  <a:gd name="connsiteY373" fmla="*/ 8552 h 10000"/>
                  <a:gd name="connsiteX374" fmla="*/ 2471 w 10000"/>
                  <a:gd name="connsiteY374" fmla="*/ 8546 h 10000"/>
                  <a:gd name="connsiteX375" fmla="*/ 2488 w 10000"/>
                  <a:gd name="connsiteY375" fmla="*/ 8536 h 10000"/>
                  <a:gd name="connsiteX376" fmla="*/ 2501 w 10000"/>
                  <a:gd name="connsiteY376" fmla="*/ 8533 h 10000"/>
                  <a:gd name="connsiteX377" fmla="*/ 2512 w 10000"/>
                  <a:gd name="connsiteY377" fmla="*/ 8533 h 10000"/>
                  <a:gd name="connsiteX378" fmla="*/ 2521 w 10000"/>
                  <a:gd name="connsiteY378" fmla="*/ 8546 h 10000"/>
                  <a:gd name="connsiteX379" fmla="*/ 2521 w 10000"/>
                  <a:gd name="connsiteY379" fmla="*/ 8572 h 10000"/>
                  <a:gd name="connsiteX380" fmla="*/ 2535 w 10000"/>
                  <a:gd name="connsiteY380" fmla="*/ 8588 h 10000"/>
                  <a:gd name="connsiteX381" fmla="*/ 2551 w 10000"/>
                  <a:gd name="connsiteY381" fmla="*/ 8582 h 10000"/>
                  <a:gd name="connsiteX382" fmla="*/ 2560 w 10000"/>
                  <a:gd name="connsiteY382" fmla="*/ 8582 h 10000"/>
                  <a:gd name="connsiteX383" fmla="*/ 2573 w 10000"/>
                  <a:gd name="connsiteY383" fmla="*/ 8588 h 10000"/>
                  <a:gd name="connsiteX384" fmla="*/ 2584 w 10000"/>
                  <a:gd name="connsiteY384" fmla="*/ 8591 h 10000"/>
                  <a:gd name="connsiteX385" fmla="*/ 2590 w 10000"/>
                  <a:gd name="connsiteY385" fmla="*/ 8598 h 10000"/>
                  <a:gd name="connsiteX386" fmla="*/ 2598 w 10000"/>
                  <a:gd name="connsiteY386" fmla="*/ 8608 h 10000"/>
                  <a:gd name="connsiteX387" fmla="*/ 2607 w 10000"/>
                  <a:gd name="connsiteY387" fmla="*/ 8617 h 10000"/>
                  <a:gd name="connsiteX388" fmla="*/ 2618 w 10000"/>
                  <a:gd name="connsiteY388" fmla="*/ 8617 h 10000"/>
                  <a:gd name="connsiteX389" fmla="*/ 2640 w 10000"/>
                  <a:gd name="connsiteY389" fmla="*/ 8608 h 10000"/>
                  <a:gd name="connsiteX390" fmla="*/ 2670 w 10000"/>
                  <a:gd name="connsiteY390" fmla="*/ 8598 h 10000"/>
                  <a:gd name="connsiteX391" fmla="*/ 2673 w 10000"/>
                  <a:gd name="connsiteY391" fmla="*/ 8598 h 10000"/>
                  <a:gd name="connsiteX392" fmla="*/ 2690 w 10000"/>
                  <a:gd name="connsiteY392" fmla="*/ 8598 h 10000"/>
                  <a:gd name="connsiteX393" fmla="*/ 2698 w 10000"/>
                  <a:gd name="connsiteY393" fmla="*/ 8598 h 10000"/>
                  <a:gd name="connsiteX394" fmla="*/ 2712 w 10000"/>
                  <a:gd name="connsiteY394" fmla="*/ 8598 h 10000"/>
                  <a:gd name="connsiteX395" fmla="*/ 2726 w 10000"/>
                  <a:gd name="connsiteY395" fmla="*/ 8591 h 10000"/>
                  <a:gd name="connsiteX396" fmla="*/ 2737 w 10000"/>
                  <a:gd name="connsiteY396" fmla="*/ 8588 h 10000"/>
                  <a:gd name="connsiteX397" fmla="*/ 2759 w 10000"/>
                  <a:gd name="connsiteY397" fmla="*/ 8582 h 10000"/>
                  <a:gd name="connsiteX398" fmla="*/ 2770 w 10000"/>
                  <a:gd name="connsiteY398" fmla="*/ 8578 h 10000"/>
                  <a:gd name="connsiteX399" fmla="*/ 2784 w 10000"/>
                  <a:gd name="connsiteY399" fmla="*/ 8572 h 10000"/>
                  <a:gd name="connsiteX400" fmla="*/ 2795 w 10000"/>
                  <a:gd name="connsiteY400" fmla="*/ 8572 h 10000"/>
                  <a:gd name="connsiteX401" fmla="*/ 2803 w 10000"/>
                  <a:gd name="connsiteY401" fmla="*/ 8588 h 10000"/>
                  <a:gd name="connsiteX402" fmla="*/ 2803 w 10000"/>
                  <a:gd name="connsiteY402" fmla="*/ 8591 h 10000"/>
                  <a:gd name="connsiteX403" fmla="*/ 2803 w 10000"/>
                  <a:gd name="connsiteY403" fmla="*/ 8601 h 10000"/>
                  <a:gd name="connsiteX404" fmla="*/ 2809 w 10000"/>
                  <a:gd name="connsiteY404" fmla="*/ 8601 h 10000"/>
                  <a:gd name="connsiteX405" fmla="*/ 2823 w 10000"/>
                  <a:gd name="connsiteY405" fmla="*/ 8598 h 10000"/>
                  <a:gd name="connsiteX406" fmla="*/ 2831 w 10000"/>
                  <a:gd name="connsiteY406" fmla="*/ 8598 h 10000"/>
                  <a:gd name="connsiteX407" fmla="*/ 2839 w 10000"/>
                  <a:gd name="connsiteY407" fmla="*/ 8601 h 10000"/>
                  <a:gd name="connsiteX408" fmla="*/ 2848 w 10000"/>
                  <a:gd name="connsiteY408" fmla="*/ 8598 h 10000"/>
                  <a:gd name="connsiteX409" fmla="*/ 2856 w 10000"/>
                  <a:gd name="connsiteY409" fmla="*/ 8601 h 10000"/>
                  <a:gd name="connsiteX410" fmla="*/ 2859 w 10000"/>
                  <a:gd name="connsiteY410" fmla="*/ 8601 h 10000"/>
                  <a:gd name="connsiteX411" fmla="*/ 2864 w 10000"/>
                  <a:gd name="connsiteY411" fmla="*/ 8598 h 10000"/>
                  <a:gd name="connsiteX412" fmla="*/ 2889 w 10000"/>
                  <a:gd name="connsiteY412" fmla="*/ 8611 h 10000"/>
                  <a:gd name="connsiteX413" fmla="*/ 2906 w 10000"/>
                  <a:gd name="connsiteY413" fmla="*/ 8620 h 10000"/>
                  <a:gd name="connsiteX414" fmla="*/ 2914 w 10000"/>
                  <a:gd name="connsiteY414" fmla="*/ 8627 h 10000"/>
                  <a:gd name="connsiteX415" fmla="*/ 2920 w 10000"/>
                  <a:gd name="connsiteY415" fmla="*/ 8640 h 10000"/>
                  <a:gd name="connsiteX416" fmla="*/ 2922 w 10000"/>
                  <a:gd name="connsiteY416" fmla="*/ 8666 h 10000"/>
                  <a:gd name="connsiteX417" fmla="*/ 2922 w 10000"/>
                  <a:gd name="connsiteY417" fmla="*/ 8692 h 10000"/>
                  <a:gd name="connsiteX418" fmla="*/ 2939 w 10000"/>
                  <a:gd name="connsiteY418" fmla="*/ 8695 h 10000"/>
                  <a:gd name="connsiteX419" fmla="*/ 2953 w 10000"/>
                  <a:gd name="connsiteY419" fmla="*/ 8695 h 10000"/>
                  <a:gd name="connsiteX420" fmla="*/ 2961 w 10000"/>
                  <a:gd name="connsiteY420" fmla="*/ 8695 h 10000"/>
                  <a:gd name="connsiteX421" fmla="*/ 2972 w 10000"/>
                  <a:gd name="connsiteY421" fmla="*/ 8692 h 10000"/>
                  <a:gd name="connsiteX422" fmla="*/ 2981 w 10000"/>
                  <a:gd name="connsiteY422" fmla="*/ 8685 h 10000"/>
                  <a:gd name="connsiteX423" fmla="*/ 2989 w 10000"/>
                  <a:gd name="connsiteY423" fmla="*/ 8685 h 10000"/>
                  <a:gd name="connsiteX424" fmla="*/ 3008 w 10000"/>
                  <a:gd name="connsiteY424" fmla="*/ 8685 h 10000"/>
                  <a:gd name="connsiteX425" fmla="*/ 3028 w 10000"/>
                  <a:gd name="connsiteY425" fmla="*/ 8695 h 10000"/>
                  <a:gd name="connsiteX426" fmla="*/ 3042 w 10000"/>
                  <a:gd name="connsiteY426" fmla="*/ 8695 h 10000"/>
                  <a:gd name="connsiteX427" fmla="*/ 3053 w 10000"/>
                  <a:gd name="connsiteY427" fmla="*/ 8676 h 10000"/>
                  <a:gd name="connsiteX428" fmla="*/ 3061 w 10000"/>
                  <a:gd name="connsiteY428" fmla="*/ 8666 h 10000"/>
                  <a:gd name="connsiteX429" fmla="*/ 3066 w 10000"/>
                  <a:gd name="connsiteY429" fmla="*/ 8656 h 10000"/>
                  <a:gd name="connsiteX430" fmla="*/ 3091 w 10000"/>
                  <a:gd name="connsiteY430" fmla="*/ 8659 h 10000"/>
                  <a:gd name="connsiteX431" fmla="*/ 3105 w 10000"/>
                  <a:gd name="connsiteY431" fmla="*/ 8659 h 10000"/>
                  <a:gd name="connsiteX432" fmla="*/ 3108 w 10000"/>
                  <a:gd name="connsiteY432" fmla="*/ 8650 h 10000"/>
                  <a:gd name="connsiteX433" fmla="*/ 3147 w 10000"/>
                  <a:gd name="connsiteY433" fmla="*/ 8588 h 10000"/>
                  <a:gd name="connsiteX434" fmla="*/ 3150 w 10000"/>
                  <a:gd name="connsiteY434" fmla="*/ 8598 h 10000"/>
                  <a:gd name="connsiteX435" fmla="*/ 3163 w 10000"/>
                  <a:gd name="connsiteY435" fmla="*/ 8601 h 10000"/>
                  <a:gd name="connsiteX436" fmla="*/ 3180 w 10000"/>
                  <a:gd name="connsiteY436" fmla="*/ 8608 h 10000"/>
                  <a:gd name="connsiteX437" fmla="*/ 3188 w 10000"/>
                  <a:gd name="connsiteY437" fmla="*/ 8611 h 10000"/>
                  <a:gd name="connsiteX438" fmla="*/ 3227 w 10000"/>
                  <a:gd name="connsiteY438" fmla="*/ 8620 h 10000"/>
                  <a:gd name="connsiteX439" fmla="*/ 3238 w 10000"/>
                  <a:gd name="connsiteY439" fmla="*/ 8617 h 10000"/>
                  <a:gd name="connsiteX440" fmla="*/ 3247 w 10000"/>
                  <a:gd name="connsiteY440" fmla="*/ 8601 h 10000"/>
                  <a:gd name="connsiteX441" fmla="*/ 3269 w 10000"/>
                  <a:gd name="connsiteY441" fmla="*/ 8611 h 10000"/>
                  <a:gd name="connsiteX442" fmla="*/ 3277 w 10000"/>
                  <a:gd name="connsiteY442" fmla="*/ 8617 h 10000"/>
                  <a:gd name="connsiteX443" fmla="*/ 3285 w 10000"/>
                  <a:gd name="connsiteY443" fmla="*/ 8611 h 10000"/>
                  <a:gd name="connsiteX444" fmla="*/ 3307 w 10000"/>
                  <a:gd name="connsiteY444" fmla="*/ 8611 h 10000"/>
                  <a:gd name="connsiteX445" fmla="*/ 3319 w 10000"/>
                  <a:gd name="connsiteY445" fmla="*/ 8617 h 10000"/>
                  <a:gd name="connsiteX446" fmla="*/ 3324 w 10000"/>
                  <a:gd name="connsiteY446" fmla="*/ 8617 h 10000"/>
                  <a:gd name="connsiteX447" fmla="*/ 3327 w 10000"/>
                  <a:gd name="connsiteY447" fmla="*/ 8620 h 10000"/>
                  <a:gd name="connsiteX448" fmla="*/ 3341 w 10000"/>
                  <a:gd name="connsiteY448" fmla="*/ 8620 h 10000"/>
                  <a:gd name="connsiteX449" fmla="*/ 3357 w 10000"/>
                  <a:gd name="connsiteY449" fmla="*/ 8620 h 10000"/>
                  <a:gd name="connsiteX450" fmla="*/ 3374 w 10000"/>
                  <a:gd name="connsiteY450" fmla="*/ 8620 h 10000"/>
                  <a:gd name="connsiteX451" fmla="*/ 3382 w 10000"/>
                  <a:gd name="connsiteY451" fmla="*/ 8620 h 10000"/>
                  <a:gd name="connsiteX452" fmla="*/ 3399 w 10000"/>
                  <a:gd name="connsiteY452" fmla="*/ 8611 h 10000"/>
                  <a:gd name="connsiteX453" fmla="*/ 3413 w 10000"/>
                  <a:gd name="connsiteY453" fmla="*/ 8601 h 10000"/>
                  <a:gd name="connsiteX454" fmla="*/ 3421 w 10000"/>
                  <a:gd name="connsiteY454" fmla="*/ 8588 h 10000"/>
                  <a:gd name="connsiteX455" fmla="*/ 3421 w 10000"/>
                  <a:gd name="connsiteY455" fmla="*/ 8572 h 10000"/>
                  <a:gd name="connsiteX456" fmla="*/ 3421 w 10000"/>
                  <a:gd name="connsiteY456" fmla="*/ 8552 h 10000"/>
                  <a:gd name="connsiteX457" fmla="*/ 3424 w 10000"/>
                  <a:gd name="connsiteY457" fmla="*/ 8533 h 10000"/>
                  <a:gd name="connsiteX458" fmla="*/ 3432 w 10000"/>
                  <a:gd name="connsiteY458" fmla="*/ 8523 h 10000"/>
                  <a:gd name="connsiteX459" fmla="*/ 3446 w 10000"/>
                  <a:gd name="connsiteY459" fmla="*/ 8523 h 10000"/>
                  <a:gd name="connsiteX460" fmla="*/ 3457 w 10000"/>
                  <a:gd name="connsiteY460" fmla="*/ 8523 h 10000"/>
                  <a:gd name="connsiteX461" fmla="*/ 3476 w 10000"/>
                  <a:gd name="connsiteY461" fmla="*/ 8533 h 10000"/>
                  <a:gd name="connsiteX462" fmla="*/ 3485 w 10000"/>
                  <a:gd name="connsiteY462" fmla="*/ 8536 h 10000"/>
                  <a:gd name="connsiteX463" fmla="*/ 3501 w 10000"/>
                  <a:gd name="connsiteY463" fmla="*/ 8527 h 10000"/>
                  <a:gd name="connsiteX464" fmla="*/ 3504 w 10000"/>
                  <a:gd name="connsiteY464" fmla="*/ 8514 h 10000"/>
                  <a:gd name="connsiteX465" fmla="*/ 3510 w 10000"/>
                  <a:gd name="connsiteY465" fmla="*/ 8497 h 10000"/>
                  <a:gd name="connsiteX466" fmla="*/ 3537 w 10000"/>
                  <a:gd name="connsiteY466" fmla="*/ 8484 h 10000"/>
                  <a:gd name="connsiteX467" fmla="*/ 3562 w 10000"/>
                  <a:gd name="connsiteY467" fmla="*/ 8488 h 10000"/>
                  <a:gd name="connsiteX468" fmla="*/ 3568 w 10000"/>
                  <a:gd name="connsiteY468" fmla="*/ 8484 h 10000"/>
                  <a:gd name="connsiteX469" fmla="*/ 3584 w 10000"/>
                  <a:gd name="connsiteY469" fmla="*/ 8494 h 10000"/>
                  <a:gd name="connsiteX470" fmla="*/ 3593 w 10000"/>
                  <a:gd name="connsiteY470" fmla="*/ 8507 h 10000"/>
                  <a:gd name="connsiteX471" fmla="*/ 3618 w 10000"/>
                  <a:gd name="connsiteY471" fmla="*/ 8497 h 10000"/>
                  <a:gd name="connsiteX472" fmla="*/ 3643 w 10000"/>
                  <a:gd name="connsiteY472" fmla="*/ 8475 h 10000"/>
                  <a:gd name="connsiteX473" fmla="*/ 3657 w 10000"/>
                  <a:gd name="connsiteY473" fmla="*/ 8478 h 10000"/>
                  <a:gd name="connsiteX474" fmla="*/ 3670 w 10000"/>
                  <a:gd name="connsiteY474" fmla="*/ 8475 h 10000"/>
                  <a:gd name="connsiteX475" fmla="*/ 3673 w 10000"/>
                  <a:gd name="connsiteY475" fmla="*/ 8468 h 10000"/>
                  <a:gd name="connsiteX476" fmla="*/ 3681 w 10000"/>
                  <a:gd name="connsiteY476" fmla="*/ 8468 h 10000"/>
                  <a:gd name="connsiteX477" fmla="*/ 3698 w 10000"/>
                  <a:gd name="connsiteY477" fmla="*/ 8478 h 10000"/>
                  <a:gd name="connsiteX478" fmla="*/ 3720 w 10000"/>
                  <a:gd name="connsiteY478" fmla="*/ 8497 h 10000"/>
                  <a:gd name="connsiteX479" fmla="*/ 3715 w 10000"/>
                  <a:gd name="connsiteY479" fmla="*/ 8504 h 10000"/>
                  <a:gd name="connsiteX480" fmla="*/ 3729 w 10000"/>
                  <a:gd name="connsiteY480" fmla="*/ 8514 h 10000"/>
                  <a:gd name="connsiteX481" fmla="*/ 3729 w 10000"/>
                  <a:gd name="connsiteY481" fmla="*/ 8517 h 10000"/>
                  <a:gd name="connsiteX482" fmla="*/ 3740 w 10000"/>
                  <a:gd name="connsiteY482" fmla="*/ 8527 h 10000"/>
                  <a:gd name="connsiteX483" fmla="*/ 3759 w 10000"/>
                  <a:gd name="connsiteY483" fmla="*/ 8517 h 10000"/>
                  <a:gd name="connsiteX484" fmla="*/ 3762 w 10000"/>
                  <a:gd name="connsiteY484" fmla="*/ 8504 h 10000"/>
                  <a:gd name="connsiteX485" fmla="*/ 3770 w 10000"/>
                  <a:gd name="connsiteY485" fmla="*/ 8488 h 10000"/>
                  <a:gd name="connsiteX486" fmla="*/ 3778 w 10000"/>
                  <a:gd name="connsiteY486" fmla="*/ 8484 h 10000"/>
                  <a:gd name="connsiteX487" fmla="*/ 3792 w 10000"/>
                  <a:gd name="connsiteY487" fmla="*/ 8475 h 10000"/>
                  <a:gd name="connsiteX488" fmla="*/ 3803 w 10000"/>
                  <a:gd name="connsiteY488" fmla="*/ 8478 h 10000"/>
                  <a:gd name="connsiteX489" fmla="*/ 3809 w 10000"/>
                  <a:gd name="connsiteY489" fmla="*/ 8475 h 10000"/>
                  <a:gd name="connsiteX490" fmla="*/ 3825 w 10000"/>
                  <a:gd name="connsiteY490" fmla="*/ 8465 h 10000"/>
                  <a:gd name="connsiteX491" fmla="*/ 3834 w 10000"/>
                  <a:gd name="connsiteY491" fmla="*/ 8468 h 10000"/>
                  <a:gd name="connsiteX492" fmla="*/ 3842 w 10000"/>
                  <a:gd name="connsiteY492" fmla="*/ 8478 h 10000"/>
                  <a:gd name="connsiteX493" fmla="*/ 3850 w 10000"/>
                  <a:gd name="connsiteY493" fmla="*/ 8478 h 10000"/>
                  <a:gd name="connsiteX494" fmla="*/ 3859 w 10000"/>
                  <a:gd name="connsiteY494" fmla="*/ 8484 h 10000"/>
                  <a:gd name="connsiteX495" fmla="*/ 3873 w 10000"/>
                  <a:gd name="connsiteY495" fmla="*/ 8494 h 10000"/>
                  <a:gd name="connsiteX496" fmla="*/ 3875 w 10000"/>
                  <a:gd name="connsiteY496" fmla="*/ 8507 h 10000"/>
                  <a:gd name="connsiteX497" fmla="*/ 3881 w 10000"/>
                  <a:gd name="connsiteY497" fmla="*/ 8527 h 10000"/>
                  <a:gd name="connsiteX498" fmla="*/ 3875 w 10000"/>
                  <a:gd name="connsiteY498" fmla="*/ 8546 h 10000"/>
                  <a:gd name="connsiteX499" fmla="*/ 3892 w 10000"/>
                  <a:gd name="connsiteY499" fmla="*/ 8546 h 10000"/>
                  <a:gd name="connsiteX500" fmla="*/ 3900 w 10000"/>
                  <a:gd name="connsiteY500" fmla="*/ 8543 h 10000"/>
                  <a:gd name="connsiteX501" fmla="*/ 3906 w 10000"/>
                  <a:gd name="connsiteY501" fmla="*/ 8543 h 10000"/>
                  <a:gd name="connsiteX502" fmla="*/ 3922 w 10000"/>
                  <a:gd name="connsiteY502" fmla="*/ 8552 h 10000"/>
                  <a:gd name="connsiteX503" fmla="*/ 3939 w 10000"/>
                  <a:gd name="connsiteY503" fmla="*/ 8559 h 10000"/>
                  <a:gd name="connsiteX504" fmla="*/ 3953 w 10000"/>
                  <a:gd name="connsiteY504" fmla="*/ 8572 h 10000"/>
                  <a:gd name="connsiteX505" fmla="*/ 3956 w 10000"/>
                  <a:gd name="connsiteY505" fmla="*/ 8588 h 10000"/>
                  <a:gd name="connsiteX506" fmla="*/ 3956 w 10000"/>
                  <a:gd name="connsiteY506" fmla="*/ 8608 h 10000"/>
                  <a:gd name="connsiteX507" fmla="*/ 3972 w 10000"/>
                  <a:gd name="connsiteY507" fmla="*/ 8608 h 10000"/>
                  <a:gd name="connsiteX508" fmla="*/ 3986 w 10000"/>
                  <a:gd name="connsiteY508" fmla="*/ 8608 h 10000"/>
                  <a:gd name="connsiteX509" fmla="*/ 3997 w 10000"/>
                  <a:gd name="connsiteY509" fmla="*/ 8608 h 10000"/>
                  <a:gd name="connsiteX510" fmla="*/ 4006 w 10000"/>
                  <a:gd name="connsiteY510" fmla="*/ 8608 h 10000"/>
                  <a:gd name="connsiteX511" fmla="*/ 4006 w 10000"/>
                  <a:gd name="connsiteY511" fmla="*/ 8611 h 10000"/>
                  <a:gd name="connsiteX512" fmla="*/ 4011 w 10000"/>
                  <a:gd name="connsiteY512" fmla="*/ 8611 h 10000"/>
                  <a:gd name="connsiteX513" fmla="*/ 4022 w 10000"/>
                  <a:gd name="connsiteY513" fmla="*/ 8620 h 10000"/>
                  <a:gd name="connsiteX514" fmla="*/ 4042 w 10000"/>
                  <a:gd name="connsiteY514" fmla="*/ 8620 h 10000"/>
                  <a:gd name="connsiteX515" fmla="*/ 4050 w 10000"/>
                  <a:gd name="connsiteY515" fmla="*/ 8617 h 10000"/>
                  <a:gd name="connsiteX516" fmla="*/ 4069 w 10000"/>
                  <a:gd name="connsiteY516" fmla="*/ 8620 h 10000"/>
                  <a:gd name="connsiteX517" fmla="*/ 4086 w 10000"/>
                  <a:gd name="connsiteY517" fmla="*/ 8630 h 10000"/>
                  <a:gd name="connsiteX518" fmla="*/ 4108 w 10000"/>
                  <a:gd name="connsiteY518" fmla="*/ 8627 h 10000"/>
                  <a:gd name="connsiteX519" fmla="*/ 4125 w 10000"/>
                  <a:gd name="connsiteY519" fmla="*/ 8620 h 10000"/>
                  <a:gd name="connsiteX520" fmla="*/ 4133 w 10000"/>
                  <a:gd name="connsiteY520" fmla="*/ 8611 h 10000"/>
                  <a:gd name="connsiteX521" fmla="*/ 4139 w 10000"/>
                  <a:gd name="connsiteY521" fmla="*/ 8608 h 10000"/>
                  <a:gd name="connsiteX522" fmla="*/ 4147 w 10000"/>
                  <a:gd name="connsiteY522" fmla="*/ 8601 h 10000"/>
                  <a:gd name="connsiteX523" fmla="*/ 4155 w 10000"/>
                  <a:gd name="connsiteY523" fmla="*/ 8591 h 10000"/>
                  <a:gd name="connsiteX524" fmla="*/ 4166 w 10000"/>
                  <a:gd name="connsiteY524" fmla="*/ 8582 h 10000"/>
                  <a:gd name="connsiteX525" fmla="*/ 4183 w 10000"/>
                  <a:gd name="connsiteY525" fmla="*/ 8569 h 10000"/>
                  <a:gd name="connsiteX526" fmla="*/ 4191 w 10000"/>
                  <a:gd name="connsiteY526" fmla="*/ 8562 h 10000"/>
                  <a:gd name="connsiteX527" fmla="*/ 4208 w 10000"/>
                  <a:gd name="connsiteY527" fmla="*/ 8552 h 10000"/>
                  <a:gd name="connsiteX528" fmla="*/ 4230 w 10000"/>
                  <a:gd name="connsiteY528" fmla="*/ 8552 h 10000"/>
                  <a:gd name="connsiteX529" fmla="*/ 4238 w 10000"/>
                  <a:gd name="connsiteY529" fmla="*/ 8559 h 10000"/>
                  <a:gd name="connsiteX530" fmla="*/ 4247 w 10000"/>
                  <a:gd name="connsiteY530" fmla="*/ 8572 h 10000"/>
                  <a:gd name="connsiteX531" fmla="*/ 4252 w 10000"/>
                  <a:gd name="connsiteY531" fmla="*/ 8578 h 10000"/>
                  <a:gd name="connsiteX532" fmla="*/ 4263 w 10000"/>
                  <a:gd name="connsiteY532" fmla="*/ 8582 h 10000"/>
                  <a:gd name="connsiteX533" fmla="*/ 4277 w 10000"/>
                  <a:gd name="connsiteY533" fmla="*/ 8572 h 10000"/>
                  <a:gd name="connsiteX534" fmla="*/ 4294 w 10000"/>
                  <a:gd name="connsiteY534" fmla="*/ 8559 h 10000"/>
                  <a:gd name="connsiteX535" fmla="*/ 4302 w 10000"/>
                  <a:gd name="connsiteY535" fmla="*/ 8546 h 10000"/>
                  <a:gd name="connsiteX536" fmla="*/ 4310 w 10000"/>
                  <a:gd name="connsiteY536" fmla="*/ 8543 h 10000"/>
                  <a:gd name="connsiteX537" fmla="*/ 4313 w 10000"/>
                  <a:gd name="connsiteY537" fmla="*/ 8543 h 10000"/>
                  <a:gd name="connsiteX538" fmla="*/ 4332 w 10000"/>
                  <a:gd name="connsiteY538" fmla="*/ 8546 h 10000"/>
                  <a:gd name="connsiteX539" fmla="*/ 4335 w 10000"/>
                  <a:gd name="connsiteY539" fmla="*/ 8559 h 10000"/>
                  <a:gd name="connsiteX540" fmla="*/ 4349 w 10000"/>
                  <a:gd name="connsiteY540" fmla="*/ 8588 h 10000"/>
                  <a:gd name="connsiteX541" fmla="*/ 4360 w 10000"/>
                  <a:gd name="connsiteY541" fmla="*/ 8591 h 10000"/>
                  <a:gd name="connsiteX542" fmla="*/ 4366 w 10000"/>
                  <a:gd name="connsiteY542" fmla="*/ 8591 h 10000"/>
                  <a:gd name="connsiteX543" fmla="*/ 4382 w 10000"/>
                  <a:gd name="connsiteY543" fmla="*/ 8598 h 10000"/>
                  <a:gd name="connsiteX544" fmla="*/ 4385 w 10000"/>
                  <a:gd name="connsiteY544" fmla="*/ 8598 h 10000"/>
                  <a:gd name="connsiteX545" fmla="*/ 4402 w 10000"/>
                  <a:gd name="connsiteY545" fmla="*/ 8598 h 10000"/>
                  <a:gd name="connsiteX546" fmla="*/ 4421 w 10000"/>
                  <a:gd name="connsiteY546" fmla="*/ 8591 h 10000"/>
                  <a:gd name="connsiteX547" fmla="*/ 4440 w 10000"/>
                  <a:gd name="connsiteY547" fmla="*/ 8591 h 10000"/>
                  <a:gd name="connsiteX548" fmla="*/ 4449 w 10000"/>
                  <a:gd name="connsiteY548" fmla="*/ 8598 h 10000"/>
                  <a:gd name="connsiteX549" fmla="*/ 4454 w 10000"/>
                  <a:gd name="connsiteY549" fmla="*/ 8617 h 10000"/>
                  <a:gd name="connsiteX550" fmla="*/ 4463 w 10000"/>
                  <a:gd name="connsiteY550" fmla="*/ 8608 h 10000"/>
                  <a:gd name="connsiteX551" fmla="*/ 4474 w 10000"/>
                  <a:gd name="connsiteY551" fmla="*/ 8608 h 10000"/>
                  <a:gd name="connsiteX552" fmla="*/ 4490 w 10000"/>
                  <a:gd name="connsiteY552" fmla="*/ 8617 h 10000"/>
                  <a:gd name="connsiteX553" fmla="*/ 4504 w 10000"/>
                  <a:gd name="connsiteY553" fmla="*/ 8617 h 10000"/>
                  <a:gd name="connsiteX554" fmla="*/ 4518 w 10000"/>
                  <a:gd name="connsiteY554" fmla="*/ 8617 h 10000"/>
                  <a:gd name="connsiteX555" fmla="*/ 4535 w 10000"/>
                  <a:gd name="connsiteY555" fmla="*/ 8611 h 10000"/>
                  <a:gd name="connsiteX556" fmla="*/ 4546 w 10000"/>
                  <a:gd name="connsiteY556" fmla="*/ 8611 h 10000"/>
                  <a:gd name="connsiteX557" fmla="*/ 4562 w 10000"/>
                  <a:gd name="connsiteY557" fmla="*/ 8611 h 10000"/>
                  <a:gd name="connsiteX558" fmla="*/ 4571 w 10000"/>
                  <a:gd name="connsiteY558" fmla="*/ 8611 h 10000"/>
                  <a:gd name="connsiteX559" fmla="*/ 4579 w 10000"/>
                  <a:gd name="connsiteY559" fmla="*/ 8608 h 10000"/>
                  <a:gd name="connsiteX560" fmla="*/ 4584 w 10000"/>
                  <a:gd name="connsiteY560" fmla="*/ 8608 h 10000"/>
                  <a:gd name="connsiteX561" fmla="*/ 4601 w 10000"/>
                  <a:gd name="connsiteY561" fmla="*/ 8617 h 10000"/>
                  <a:gd name="connsiteX562" fmla="*/ 4609 w 10000"/>
                  <a:gd name="connsiteY562" fmla="*/ 8627 h 10000"/>
                  <a:gd name="connsiteX563" fmla="*/ 4618 w 10000"/>
                  <a:gd name="connsiteY563" fmla="*/ 8637 h 10000"/>
                  <a:gd name="connsiteX564" fmla="*/ 4618 w 10000"/>
                  <a:gd name="connsiteY564" fmla="*/ 8646 h 10000"/>
                  <a:gd name="connsiteX565" fmla="*/ 4634 w 10000"/>
                  <a:gd name="connsiteY565" fmla="*/ 8656 h 10000"/>
                  <a:gd name="connsiteX566" fmla="*/ 4640 w 10000"/>
                  <a:gd name="connsiteY566" fmla="*/ 8659 h 10000"/>
                  <a:gd name="connsiteX567" fmla="*/ 4651 w 10000"/>
                  <a:gd name="connsiteY567" fmla="*/ 8666 h 10000"/>
                  <a:gd name="connsiteX568" fmla="*/ 4657 w 10000"/>
                  <a:gd name="connsiteY568" fmla="*/ 8659 h 10000"/>
                  <a:gd name="connsiteX569" fmla="*/ 4668 w 10000"/>
                  <a:gd name="connsiteY569" fmla="*/ 8650 h 10000"/>
                  <a:gd name="connsiteX570" fmla="*/ 4676 w 10000"/>
                  <a:gd name="connsiteY570" fmla="*/ 8650 h 10000"/>
                  <a:gd name="connsiteX571" fmla="*/ 4690 w 10000"/>
                  <a:gd name="connsiteY571" fmla="*/ 8650 h 10000"/>
                  <a:gd name="connsiteX572" fmla="*/ 4698 w 10000"/>
                  <a:gd name="connsiteY572" fmla="*/ 8650 h 10000"/>
                  <a:gd name="connsiteX573" fmla="*/ 4704 w 10000"/>
                  <a:gd name="connsiteY573" fmla="*/ 8650 h 10000"/>
                  <a:gd name="connsiteX574" fmla="*/ 4706 w 10000"/>
                  <a:gd name="connsiteY574" fmla="*/ 8659 h 10000"/>
                  <a:gd name="connsiteX575" fmla="*/ 4706 w 10000"/>
                  <a:gd name="connsiteY575" fmla="*/ 8666 h 10000"/>
                  <a:gd name="connsiteX576" fmla="*/ 4723 w 10000"/>
                  <a:gd name="connsiteY576" fmla="*/ 8682 h 10000"/>
                  <a:gd name="connsiteX577" fmla="*/ 4737 w 10000"/>
                  <a:gd name="connsiteY577" fmla="*/ 8682 h 10000"/>
                  <a:gd name="connsiteX578" fmla="*/ 4745 w 10000"/>
                  <a:gd name="connsiteY578" fmla="*/ 8676 h 10000"/>
                  <a:gd name="connsiteX579" fmla="*/ 4756 w 10000"/>
                  <a:gd name="connsiteY579" fmla="*/ 8666 h 10000"/>
                  <a:gd name="connsiteX580" fmla="*/ 4765 w 10000"/>
                  <a:gd name="connsiteY580" fmla="*/ 8666 h 10000"/>
                  <a:gd name="connsiteX581" fmla="*/ 4765 w 10000"/>
                  <a:gd name="connsiteY581" fmla="*/ 8682 h 10000"/>
                  <a:gd name="connsiteX582" fmla="*/ 4770 w 10000"/>
                  <a:gd name="connsiteY582" fmla="*/ 8701 h 10000"/>
                  <a:gd name="connsiteX583" fmla="*/ 4778 w 10000"/>
                  <a:gd name="connsiteY583" fmla="*/ 8705 h 10000"/>
                  <a:gd name="connsiteX584" fmla="*/ 4795 w 10000"/>
                  <a:gd name="connsiteY584" fmla="*/ 8714 h 10000"/>
                  <a:gd name="connsiteX585" fmla="*/ 4812 w 10000"/>
                  <a:gd name="connsiteY585" fmla="*/ 8714 h 10000"/>
                  <a:gd name="connsiteX586" fmla="*/ 4825 w 10000"/>
                  <a:gd name="connsiteY586" fmla="*/ 8705 h 10000"/>
                  <a:gd name="connsiteX587" fmla="*/ 4825 w 10000"/>
                  <a:gd name="connsiteY587" fmla="*/ 8701 h 10000"/>
                  <a:gd name="connsiteX588" fmla="*/ 4828 w 10000"/>
                  <a:gd name="connsiteY588" fmla="*/ 8701 h 10000"/>
                  <a:gd name="connsiteX589" fmla="*/ 4837 w 10000"/>
                  <a:gd name="connsiteY589" fmla="*/ 8692 h 10000"/>
                  <a:gd name="connsiteX590" fmla="*/ 4842 w 10000"/>
                  <a:gd name="connsiteY590" fmla="*/ 8685 h 10000"/>
                  <a:gd name="connsiteX591" fmla="*/ 4859 w 10000"/>
                  <a:gd name="connsiteY591" fmla="*/ 8692 h 10000"/>
                  <a:gd name="connsiteX592" fmla="*/ 4870 w 10000"/>
                  <a:gd name="connsiteY592" fmla="*/ 8701 h 10000"/>
                  <a:gd name="connsiteX593" fmla="*/ 4878 w 10000"/>
                  <a:gd name="connsiteY593" fmla="*/ 8714 h 10000"/>
                  <a:gd name="connsiteX594" fmla="*/ 4892 w 10000"/>
                  <a:gd name="connsiteY594" fmla="*/ 8724 h 10000"/>
                  <a:gd name="connsiteX595" fmla="*/ 4900 w 10000"/>
                  <a:gd name="connsiteY595" fmla="*/ 8724 h 10000"/>
                  <a:gd name="connsiteX596" fmla="*/ 4906 w 10000"/>
                  <a:gd name="connsiteY596" fmla="*/ 8705 h 10000"/>
                  <a:gd name="connsiteX597" fmla="*/ 4925 w 10000"/>
                  <a:gd name="connsiteY597" fmla="*/ 8724 h 10000"/>
                  <a:gd name="connsiteX598" fmla="*/ 4939 w 10000"/>
                  <a:gd name="connsiteY598" fmla="*/ 8701 h 10000"/>
                  <a:gd name="connsiteX599" fmla="*/ 4950 w 10000"/>
                  <a:gd name="connsiteY599" fmla="*/ 8695 h 10000"/>
                  <a:gd name="connsiteX600" fmla="*/ 4956 w 10000"/>
                  <a:gd name="connsiteY600" fmla="*/ 8692 h 10000"/>
                  <a:gd name="connsiteX601" fmla="*/ 4986 w 10000"/>
                  <a:gd name="connsiteY601" fmla="*/ 8705 h 10000"/>
                  <a:gd name="connsiteX602" fmla="*/ 5003 w 10000"/>
                  <a:gd name="connsiteY602" fmla="*/ 8701 h 10000"/>
                  <a:gd name="connsiteX603" fmla="*/ 5011 w 10000"/>
                  <a:gd name="connsiteY603" fmla="*/ 8692 h 10000"/>
                  <a:gd name="connsiteX604" fmla="*/ 5028 w 10000"/>
                  <a:gd name="connsiteY604" fmla="*/ 8682 h 10000"/>
                  <a:gd name="connsiteX605" fmla="*/ 5030 w 10000"/>
                  <a:gd name="connsiteY605" fmla="*/ 8659 h 10000"/>
                  <a:gd name="connsiteX606" fmla="*/ 5039 w 10000"/>
                  <a:gd name="connsiteY606" fmla="*/ 8656 h 10000"/>
                  <a:gd name="connsiteX607" fmla="*/ 5053 w 10000"/>
                  <a:gd name="connsiteY607" fmla="*/ 8669 h 10000"/>
                  <a:gd name="connsiteX608" fmla="*/ 5061 w 10000"/>
                  <a:gd name="connsiteY608" fmla="*/ 8669 h 10000"/>
                  <a:gd name="connsiteX609" fmla="*/ 5061 w 10000"/>
                  <a:gd name="connsiteY609" fmla="*/ 8676 h 10000"/>
                  <a:gd name="connsiteX610" fmla="*/ 5069 w 10000"/>
                  <a:gd name="connsiteY610" fmla="*/ 8669 h 10000"/>
                  <a:gd name="connsiteX611" fmla="*/ 5083 w 10000"/>
                  <a:gd name="connsiteY611" fmla="*/ 8669 h 10000"/>
                  <a:gd name="connsiteX612" fmla="*/ 5100 w 10000"/>
                  <a:gd name="connsiteY612" fmla="*/ 8669 h 10000"/>
                  <a:gd name="connsiteX613" fmla="*/ 5119 w 10000"/>
                  <a:gd name="connsiteY613" fmla="*/ 8682 h 10000"/>
                  <a:gd name="connsiteX614" fmla="*/ 5136 w 10000"/>
                  <a:gd name="connsiteY614" fmla="*/ 8692 h 10000"/>
                  <a:gd name="connsiteX615" fmla="*/ 5161 w 10000"/>
                  <a:gd name="connsiteY615" fmla="*/ 8701 h 10000"/>
                  <a:gd name="connsiteX616" fmla="*/ 5183 w 10000"/>
                  <a:gd name="connsiteY616" fmla="*/ 8701 h 10000"/>
                  <a:gd name="connsiteX617" fmla="*/ 5199 w 10000"/>
                  <a:gd name="connsiteY617" fmla="*/ 8701 h 10000"/>
                  <a:gd name="connsiteX618" fmla="*/ 5213 w 10000"/>
                  <a:gd name="connsiteY618" fmla="*/ 8705 h 10000"/>
                  <a:gd name="connsiteX619" fmla="*/ 5224 w 10000"/>
                  <a:gd name="connsiteY619" fmla="*/ 8701 h 10000"/>
                  <a:gd name="connsiteX620" fmla="*/ 5230 w 10000"/>
                  <a:gd name="connsiteY620" fmla="*/ 8701 h 10000"/>
                  <a:gd name="connsiteX621" fmla="*/ 5241 w 10000"/>
                  <a:gd name="connsiteY621" fmla="*/ 8676 h 10000"/>
                  <a:gd name="connsiteX622" fmla="*/ 5247 w 10000"/>
                  <a:gd name="connsiteY622" fmla="*/ 8666 h 10000"/>
                  <a:gd name="connsiteX623" fmla="*/ 5249 w 10000"/>
                  <a:gd name="connsiteY623" fmla="*/ 8646 h 10000"/>
                  <a:gd name="connsiteX624" fmla="*/ 5249 w 10000"/>
                  <a:gd name="connsiteY624" fmla="*/ 8650 h 10000"/>
                  <a:gd name="connsiteX625" fmla="*/ 5255 w 10000"/>
                  <a:gd name="connsiteY625" fmla="*/ 8646 h 10000"/>
                  <a:gd name="connsiteX626" fmla="*/ 5271 w 10000"/>
                  <a:gd name="connsiteY626" fmla="*/ 8650 h 10000"/>
                  <a:gd name="connsiteX627" fmla="*/ 5288 w 10000"/>
                  <a:gd name="connsiteY627" fmla="*/ 8666 h 10000"/>
                  <a:gd name="connsiteX628" fmla="*/ 5296 w 10000"/>
                  <a:gd name="connsiteY628" fmla="*/ 8666 h 10000"/>
                  <a:gd name="connsiteX629" fmla="*/ 5310 w 10000"/>
                  <a:gd name="connsiteY629" fmla="*/ 8656 h 10000"/>
                  <a:gd name="connsiteX630" fmla="*/ 5321 w 10000"/>
                  <a:gd name="connsiteY630" fmla="*/ 8650 h 10000"/>
                  <a:gd name="connsiteX631" fmla="*/ 5338 w 10000"/>
                  <a:gd name="connsiteY631" fmla="*/ 8650 h 10000"/>
                  <a:gd name="connsiteX632" fmla="*/ 5360 w 10000"/>
                  <a:gd name="connsiteY632" fmla="*/ 8640 h 10000"/>
                  <a:gd name="connsiteX633" fmla="*/ 5366 w 10000"/>
                  <a:gd name="connsiteY633" fmla="*/ 8637 h 10000"/>
                  <a:gd name="connsiteX634" fmla="*/ 5368 w 10000"/>
                  <a:gd name="connsiteY634" fmla="*/ 8637 h 10000"/>
                  <a:gd name="connsiteX635" fmla="*/ 5382 w 10000"/>
                  <a:gd name="connsiteY635" fmla="*/ 8630 h 10000"/>
                  <a:gd name="connsiteX636" fmla="*/ 5391 w 10000"/>
                  <a:gd name="connsiteY636" fmla="*/ 8630 h 10000"/>
                  <a:gd name="connsiteX637" fmla="*/ 5402 w 10000"/>
                  <a:gd name="connsiteY637" fmla="*/ 8637 h 10000"/>
                  <a:gd name="connsiteX638" fmla="*/ 5418 w 10000"/>
                  <a:gd name="connsiteY638" fmla="*/ 8656 h 10000"/>
                  <a:gd name="connsiteX639" fmla="*/ 5432 w 10000"/>
                  <a:gd name="connsiteY639" fmla="*/ 8666 h 10000"/>
                  <a:gd name="connsiteX640" fmla="*/ 5443 w 10000"/>
                  <a:gd name="connsiteY640" fmla="*/ 8682 h 10000"/>
                  <a:gd name="connsiteX641" fmla="*/ 5457 w 10000"/>
                  <a:gd name="connsiteY641" fmla="*/ 8692 h 10000"/>
                  <a:gd name="connsiteX642" fmla="*/ 5471 w 10000"/>
                  <a:gd name="connsiteY642" fmla="*/ 8705 h 10000"/>
                  <a:gd name="connsiteX643" fmla="*/ 5488 w 10000"/>
                  <a:gd name="connsiteY643" fmla="*/ 8711 h 10000"/>
                  <a:gd name="connsiteX644" fmla="*/ 5490 w 10000"/>
                  <a:gd name="connsiteY644" fmla="*/ 8721 h 10000"/>
                  <a:gd name="connsiteX645" fmla="*/ 5512 w 10000"/>
                  <a:gd name="connsiteY645" fmla="*/ 8724 h 10000"/>
                  <a:gd name="connsiteX646" fmla="*/ 5521 w 10000"/>
                  <a:gd name="connsiteY646" fmla="*/ 8714 h 10000"/>
                  <a:gd name="connsiteX647" fmla="*/ 5524 w 10000"/>
                  <a:gd name="connsiteY647" fmla="*/ 8714 h 10000"/>
                  <a:gd name="connsiteX648" fmla="*/ 5532 w 10000"/>
                  <a:gd name="connsiteY648" fmla="*/ 8721 h 10000"/>
                  <a:gd name="connsiteX649" fmla="*/ 5540 w 10000"/>
                  <a:gd name="connsiteY649" fmla="*/ 8724 h 10000"/>
                  <a:gd name="connsiteX650" fmla="*/ 5562 w 10000"/>
                  <a:gd name="connsiteY650" fmla="*/ 8750 h 10000"/>
                  <a:gd name="connsiteX651" fmla="*/ 5562 w 10000"/>
                  <a:gd name="connsiteY651" fmla="*/ 8760 h 10000"/>
                  <a:gd name="connsiteX652" fmla="*/ 5571 w 10000"/>
                  <a:gd name="connsiteY652" fmla="*/ 8782 h 10000"/>
                  <a:gd name="connsiteX653" fmla="*/ 5579 w 10000"/>
                  <a:gd name="connsiteY653" fmla="*/ 8789 h 10000"/>
                  <a:gd name="connsiteX654" fmla="*/ 5593 w 10000"/>
                  <a:gd name="connsiteY654" fmla="*/ 8789 h 10000"/>
                  <a:gd name="connsiteX655" fmla="*/ 5596 w 10000"/>
                  <a:gd name="connsiteY655" fmla="*/ 8789 h 10000"/>
                  <a:gd name="connsiteX656" fmla="*/ 5626 w 10000"/>
                  <a:gd name="connsiteY656" fmla="*/ 8782 h 10000"/>
                  <a:gd name="connsiteX657" fmla="*/ 5629 w 10000"/>
                  <a:gd name="connsiteY657" fmla="*/ 8782 h 10000"/>
                  <a:gd name="connsiteX658" fmla="*/ 5637 w 10000"/>
                  <a:gd name="connsiteY658" fmla="*/ 8779 h 10000"/>
                  <a:gd name="connsiteX659" fmla="*/ 5648 w 10000"/>
                  <a:gd name="connsiteY659" fmla="*/ 8789 h 10000"/>
                  <a:gd name="connsiteX660" fmla="*/ 5665 w 10000"/>
                  <a:gd name="connsiteY660" fmla="*/ 8795 h 10000"/>
                  <a:gd name="connsiteX661" fmla="*/ 5676 w 10000"/>
                  <a:gd name="connsiteY661" fmla="*/ 8789 h 10000"/>
                  <a:gd name="connsiteX662" fmla="*/ 5684 w 10000"/>
                  <a:gd name="connsiteY662" fmla="*/ 8782 h 10000"/>
                  <a:gd name="connsiteX663" fmla="*/ 5693 w 10000"/>
                  <a:gd name="connsiteY663" fmla="*/ 8789 h 10000"/>
                  <a:gd name="connsiteX664" fmla="*/ 5715 w 10000"/>
                  <a:gd name="connsiteY664" fmla="*/ 8808 h 10000"/>
                  <a:gd name="connsiteX665" fmla="*/ 5731 w 10000"/>
                  <a:gd name="connsiteY665" fmla="*/ 8808 h 10000"/>
                  <a:gd name="connsiteX666" fmla="*/ 5740 w 10000"/>
                  <a:gd name="connsiteY666" fmla="*/ 8808 h 10000"/>
                  <a:gd name="connsiteX667" fmla="*/ 5765 w 10000"/>
                  <a:gd name="connsiteY667" fmla="*/ 8818 h 10000"/>
                  <a:gd name="connsiteX668" fmla="*/ 5781 w 10000"/>
                  <a:gd name="connsiteY668" fmla="*/ 8824 h 10000"/>
                  <a:gd name="connsiteX669" fmla="*/ 5798 w 10000"/>
                  <a:gd name="connsiteY669" fmla="*/ 8834 h 10000"/>
                  <a:gd name="connsiteX670" fmla="*/ 5814 w 10000"/>
                  <a:gd name="connsiteY670" fmla="*/ 8837 h 10000"/>
                  <a:gd name="connsiteX671" fmla="*/ 5831 w 10000"/>
                  <a:gd name="connsiteY671" fmla="*/ 8844 h 10000"/>
                  <a:gd name="connsiteX672" fmla="*/ 5842 w 10000"/>
                  <a:gd name="connsiteY672" fmla="*/ 8847 h 10000"/>
                  <a:gd name="connsiteX673" fmla="*/ 5859 w 10000"/>
                  <a:gd name="connsiteY673" fmla="*/ 8857 h 10000"/>
                  <a:gd name="connsiteX674" fmla="*/ 5870 w 10000"/>
                  <a:gd name="connsiteY674" fmla="*/ 8867 h 10000"/>
                  <a:gd name="connsiteX675" fmla="*/ 5878 w 10000"/>
                  <a:gd name="connsiteY675" fmla="*/ 8873 h 10000"/>
                  <a:gd name="connsiteX676" fmla="*/ 5895 w 10000"/>
                  <a:gd name="connsiteY676" fmla="*/ 8873 h 10000"/>
                  <a:gd name="connsiteX677" fmla="*/ 5911 w 10000"/>
                  <a:gd name="connsiteY677" fmla="*/ 8873 h 10000"/>
                  <a:gd name="connsiteX678" fmla="*/ 5931 w 10000"/>
                  <a:gd name="connsiteY678" fmla="*/ 8873 h 10000"/>
                  <a:gd name="connsiteX679" fmla="*/ 5950 w 10000"/>
                  <a:gd name="connsiteY679" fmla="*/ 8867 h 10000"/>
                  <a:gd name="connsiteX680" fmla="*/ 5967 w 10000"/>
                  <a:gd name="connsiteY680" fmla="*/ 8867 h 10000"/>
                  <a:gd name="connsiteX681" fmla="*/ 5975 w 10000"/>
                  <a:gd name="connsiteY681" fmla="*/ 8873 h 10000"/>
                  <a:gd name="connsiteX682" fmla="*/ 6000 w 10000"/>
                  <a:gd name="connsiteY682" fmla="*/ 8883 h 10000"/>
                  <a:gd name="connsiteX683" fmla="*/ 5997 w 10000"/>
                  <a:gd name="connsiteY683" fmla="*/ 8886 h 10000"/>
                  <a:gd name="connsiteX684" fmla="*/ 5997 w 10000"/>
                  <a:gd name="connsiteY684" fmla="*/ 8896 h 10000"/>
                  <a:gd name="connsiteX685" fmla="*/ 6014 w 10000"/>
                  <a:gd name="connsiteY685" fmla="*/ 8892 h 10000"/>
                  <a:gd name="connsiteX686" fmla="*/ 6028 w 10000"/>
                  <a:gd name="connsiteY686" fmla="*/ 8892 h 10000"/>
                  <a:gd name="connsiteX687" fmla="*/ 6053 w 10000"/>
                  <a:gd name="connsiteY687" fmla="*/ 8886 h 10000"/>
                  <a:gd name="connsiteX688" fmla="*/ 6072 w 10000"/>
                  <a:gd name="connsiteY688" fmla="*/ 8876 h 10000"/>
                  <a:gd name="connsiteX689" fmla="*/ 6089 w 10000"/>
                  <a:gd name="connsiteY689" fmla="*/ 8867 h 10000"/>
                  <a:gd name="connsiteX690" fmla="*/ 6111 w 10000"/>
                  <a:gd name="connsiteY690" fmla="*/ 8857 h 10000"/>
                  <a:gd name="connsiteX691" fmla="*/ 6127 w 10000"/>
                  <a:gd name="connsiteY691" fmla="*/ 8847 h 10000"/>
                  <a:gd name="connsiteX692" fmla="*/ 6152 w 10000"/>
                  <a:gd name="connsiteY692" fmla="*/ 8834 h 10000"/>
                  <a:gd name="connsiteX693" fmla="*/ 6183 w 10000"/>
                  <a:gd name="connsiteY693" fmla="*/ 8828 h 10000"/>
                  <a:gd name="connsiteX694" fmla="*/ 6175 w 10000"/>
                  <a:gd name="connsiteY694" fmla="*/ 8844 h 10000"/>
                  <a:gd name="connsiteX695" fmla="*/ 6169 w 10000"/>
                  <a:gd name="connsiteY695" fmla="*/ 8863 h 10000"/>
                  <a:gd name="connsiteX696" fmla="*/ 6158 w 10000"/>
                  <a:gd name="connsiteY696" fmla="*/ 8886 h 10000"/>
                  <a:gd name="connsiteX697" fmla="*/ 6152 w 10000"/>
                  <a:gd name="connsiteY697" fmla="*/ 8896 h 10000"/>
                  <a:gd name="connsiteX698" fmla="*/ 6150 w 10000"/>
                  <a:gd name="connsiteY698" fmla="*/ 8909 h 10000"/>
                  <a:gd name="connsiteX699" fmla="*/ 6152 w 10000"/>
                  <a:gd name="connsiteY699" fmla="*/ 8938 h 10000"/>
                  <a:gd name="connsiteX700" fmla="*/ 6158 w 10000"/>
                  <a:gd name="connsiteY700" fmla="*/ 8957 h 10000"/>
                  <a:gd name="connsiteX701" fmla="*/ 6161 w 10000"/>
                  <a:gd name="connsiteY701" fmla="*/ 8980 h 10000"/>
                  <a:gd name="connsiteX702" fmla="*/ 6166 w 10000"/>
                  <a:gd name="connsiteY702" fmla="*/ 8999 h 10000"/>
                  <a:gd name="connsiteX703" fmla="*/ 6175 w 10000"/>
                  <a:gd name="connsiteY703" fmla="*/ 9032 h 10000"/>
                  <a:gd name="connsiteX704" fmla="*/ 6183 w 10000"/>
                  <a:gd name="connsiteY704" fmla="*/ 9051 h 10000"/>
                  <a:gd name="connsiteX705" fmla="*/ 6191 w 10000"/>
                  <a:gd name="connsiteY705" fmla="*/ 9064 h 10000"/>
                  <a:gd name="connsiteX706" fmla="*/ 6194 w 10000"/>
                  <a:gd name="connsiteY706" fmla="*/ 9084 h 10000"/>
                  <a:gd name="connsiteX707" fmla="*/ 6208 w 10000"/>
                  <a:gd name="connsiteY707" fmla="*/ 9103 h 10000"/>
                  <a:gd name="connsiteX708" fmla="*/ 6208 w 10000"/>
                  <a:gd name="connsiteY708" fmla="*/ 9113 h 10000"/>
                  <a:gd name="connsiteX709" fmla="*/ 6216 w 10000"/>
                  <a:gd name="connsiteY709" fmla="*/ 9129 h 10000"/>
                  <a:gd name="connsiteX710" fmla="*/ 6230 w 10000"/>
                  <a:gd name="connsiteY710" fmla="*/ 9148 h 10000"/>
                  <a:gd name="connsiteX711" fmla="*/ 6241 w 10000"/>
                  <a:gd name="connsiteY711" fmla="*/ 9165 h 10000"/>
                  <a:gd name="connsiteX712" fmla="*/ 6249 w 10000"/>
                  <a:gd name="connsiteY712" fmla="*/ 9168 h 10000"/>
                  <a:gd name="connsiteX713" fmla="*/ 6266 w 10000"/>
                  <a:gd name="connsiteY713" fmla="*/ 9184 h 10000"/>
                  <a:gd name="connsiteX714" fmla="*/ 6280 w 10000"/>
                  <a:gd name="connsiteY714" fmla="*/ 9184 h 10000"/>
                  <a:gd name="connsiteX715" fmla="*/ 6288 w 10000"/>
                  <a:gd name="connsiteY715" fmla="*/ 9177 h 10000"/>
                  <a:gd name="connsiteX716" fmla="*/ 6299 w 10000"/>
                  <a:gd name="connsiteY716" fmla="*/ 9187 h 10000"/>
                  <a:gd name="connsiteX717" fmla="*/ 6305 w 10000"/>
                  <a:gd name="connsiteY717" fmla="*/ 9197 h 10000"/>
                  <a:gd name="connsiteX718" fmla="*/ 6310 w 10000"/>
                  <a:gd name="connsiteY718" fmla="*/ 9197 h 10000"/>
                  <a:gd name="connsiteX719" fmla="*/ 6321 w 10000"/>
                  <a:gd name="connsiteY719" fmla="*/ 9213 h 10000"/>
                  <a:gd name="connsiteX720" fmla="*/ 6335 w 10000"/>
                  <a:gd name="connsiteY720" fmla="*/ 9223 h 10000"/>
                  <a:gd name="connsiteX721" fmla="*/ 6338 w 10000"/>
                  <a:gd name="connsiteY721" fmla="*/ 9223 h 10000"/>
                  <a:gd name="connsiteX722" fmla="*/ 6355 w 10000"/>
                  <a:gd name="connsiteY722" fmla="*/ 9226 h 10000"/>
                  <a:gd name="connsiteX723" fmla="*/ 6363 w 10000"/>
                  <a:gd name="connsiteY723" fmla="*/ 9236 h 10000"/>
                  <a:gd name="connsiteX724" fmla="*/ 6380 w 10000"/>
                  <a:gd name="connsiteY724" fmla="*/ 9258 h 10000"/>
                  <a:gd name="connsiteX725" fmla="*/ 6393 w 10000"/>
                  <a:gd name="connsiteY725" fmla="*/ 9278 h 10000"/>
                  <a:gd name="connsiteX726" fmla="*/ 6396 w 10000"/>
                  <a:gd name="connsiteY726" fmla="*/ 9288 h 10000"/>
                  <a:gd name="connsiteX727" fmla="*/ 6407 w 10000"/>
                  <a:gd name="connsiteY727" fmla="*/ 9297 h 10000"/>
                  <a:gd name="connsiteX728" fmla="*/ 6410 w 10000"/>
                  <a:gd name="connsiteY728" fmla="*/ 9307 h 10000"/>
                  <a:gd name="connsiteX729" fmla="*/ 6416 w 10000"/>
                  <a:gd name="connsiteY729" fmla="*/ 9317 h 10000"/>
                  <a:gd name="connsiteX730" fmla="*/ 6424 w 10000"/>
                  <a:gd name="connsiteY730" fmla="*/ 9326 h 10000"/>
                  <a:gd name="connsiteX731" fmla="*/ 6435 w 10000"/>
                  <a:gd name="connsiteY731" fmla="*/ 9336 h 10000"/>
                  <a:gd name="connsiteX732" fmla="*/ 6443 w 10000"/>
                  <a:gd name="connsiteY732" fmla="*/ 9346 h 10000"/>
                  <a:gd name="connsiteX733" fmla="*/ 6449 w 10000"/>
                  <a:gd name="connsiteY733" fmla="*/ 9362 h 10000"/>
                  <a:gd name="connsiteX734" fmla="*/ 6452 w 10000"/>
                  <a:gd name="connsiteY734" fmla="*/ 9372 h 10000"/>
                  <a:gd name="connsiteX735" fmla="*/ 6449 w 10000"/>
                  <a:gd name="connsiteY735" fmla="*/ 9381 h 10000"/>
                  <a:gd name="connsiteX736" fmla="*/ 6465 w 10000"/>
                  <a:gd name="connsiteY736" fmla="*/ 9394 h 10000"/>
                  <a:gd name="connsiteX737" fmla="*/ 6468 w 10000"/>
                  <a:gd name="connsiteY737" fmla="*/ 9420 h 10000"/>
                  <a:gd name="connsiteX738" fmla="*/ 6493 w 10000"/>
                  <a:gd name="connsiteY738" fmla="*/ 9430 h 10000"/>
                  <a:gd name="connsiteX739" fmla="*/ 6507 w 10000"/>
                  <a:gd name="connsiteY739" fmla="*/ 9440 h 10000"/>
                  <a:gd name="connsiteX740" fmla="*/ 6524 w 10000"/>
                  <a:gd name="connsiteY740" fmla="*/ 9459 h 10000"/>
                  <a:gd name="connsiteX741" fmla="*/ 6532 w 10000"/>
                  <a:gd name="connsiteY741" fmla="*/ 9485 h 10000"/>
                  <a:gd name="connsiteX742" fmla="*/ 6537 w 10000"/>
                  <a:gd name="connsiteY742" fmla="*/ 9498 h 10000"/>
                  <a:gd name="connsiteX743" fmla="*/ 6571 w 10000"/>
                  <a:gd name="connsiteY743" fmla="*/ 9508 h 10000"/>
                  <a:gd name="connsiteX744" fmla="*/ 6596 w 10000"/>
                  <a:gd name="connsiteY744" fmla="*/ 9508 h 10000"/>
                  <a:gd name="connsiteX745" fmla="*/ 6637 w 10000"/>
                  <a:gd name="connsiteY745" fmla="*/ 9517 h 10000"/>
                  <a:gd name="connsiteX746" fmla="*/ 6662 w 10000"/>
                  <a:gd name="connsiteY746" fmla="*/ 9524 h 10000"/>
                  <a:gd name="connsiteX747" fmla="*/ 6679 w 10000"/>
                  <a:gd name="connsiteY747" fmla="*/ 9517 h 10000"/>
                  <a:gd name="connsiteX748" fmla="*/ 6679 w 10000"/>
                  <a:gd name="connsiteY748" fmla="*/ 9505 h 10000"/>
                  <a:gd name="connsiteX749" fmla="*/ 6690 w 10000"/>
                  <a:gd name="connsiteY749" fmla="*/ 9485 h 10000"/>
                  <a:gd name="connsiteX750" fmla="*/ 6693 w 10000"/>
                  <a:gd name="connsiteY750" fmla="*/ 9479 h 10000"/>
                  <a:gd name="connsiteX751" fmla="*/ 6706 w 10000"/>
                  <a:gd name="connsiteY751" fmla="*/ 9469 h 10000"/>
                  <a:gd name="connsiteX752" fmla="*/ 6709 w 10000"/>
                  <a:gd name="connsiteY752" fmla="*/ 9462 h 10000"/>
                  <a:gd name="connsiteX753" fmla="*/ 6717 w 10000"/>
                  <a:gd name="connsiteY753" fmla="*/ 9459 h 10000"/>
                  <a:gd name="connsiteX754" fmla="*/ 6726 w 10000"/>
                  <a:gd name="connsiteY754" fmla="*/ 9459 h 10000"/>
                  <a:gd name="connsiteX755" fmla="*/ 6742 w 10000"/>
                  <a:gd name="connsiteY755" fmla="*/ 9462 h 10000"/>
                  <a:gd name="connsiteX756" fmla="*/ 6759 w 10000"/>
                  <a:gd name="connsiteY756" fmla="*/ 9479 h 10000"/>
                  <a:gd name="connsiteX757" fmla="*/ 6781 w 10000"/>
                  <a:gd name="connsiteY757" fmla="*/ 9485 h 10000"/>
                  <a:gd name="connsiteX758" fmla="*/ 6795 w 10000"/>
                  <a:gd name="connsiteY758" fmla="*/ 9485 h 10000"/>
                  <a:gd name="connsiteX759" fmla="*/ 6803 w 10000"/>
                  <a:gd name="connsiteY759" fmla="*/ 9498 h 10000"/>
                  <a:gd name="connsiteX760" fmla="*/ 6806 w 10000"/>
                  <a:gd name="connsiteY760" fmla="*/ 9508 h 10000"/>
                  <a:gd name="connsiteX761" fmla="*/ 6823 w 10000"/>
                  <a:gd name="connsiteY761" fmla="*/ 9514 h 10000"/>
                  <a:gd name="connsiteX762" fmla="*/ 6831 w 10000"/>
                  <a:gd name="connsiteY762" fmla="*/ 9514 h 10000"/>
                  <a:gd name="connsiteX763" fmla="*/ 6848 w 10000"/>
                  <a:gd name="connsiteY763" fmla="*/ 9514 h 10000"/>
                  <a:gd name="connsiteX764" fmla="*/ 6856 w 10000"/>
                  <a:gd name="connsiteY764" fmla="*/ 9517 h 10000"/>
                  <a:gd name="connsiteX765" fmla="*/ 6878 w 10000"/>
                  <a:gd name="connsiteY765" fmla="*/ 9524 h 10000"/>
                  <a:gd name="connsiteX766" fmla="*/ 6895 w 10000"/>
                  <a:gd name="connsiteY766" fmla="*/ 9524 h 10000"/>
                  <a:gd name="connsiteX767" fmla="*/ 6917 w 10000"/>
                  <a:gd name="connsiteY767" fmla="*/ 9527 h 10000"/>
                  <a:gd name="connsiteX768" fmla="*/ 6934 w 10000"/>
                  <a:gd name="connsiteY768" fmla="*/ 9534 h 10000"/>
                  <a:gd name="connsiteX769" fmla="*/ 6961 w 10000"/>
                  <a:gd name="connsiteY769" fmla="*/ 9543 h 10000"/>
                  <a:gd name="connsiteX770" fmla="*/ 6989 w 10000"/>
                  <a:gd name="connsiteY770" fmla="*/ 9547 h 10000"/>
                  <a:gd name="connsiteX771" fmla="*/ 7014 w 10000"/>
                  <a:gd name="connsiteY771" fmla="*/ 9543 h 10000"/>
                  <a:gd name="connsiteX772" fmla="*/ 7033 w 10000"/>
                  <a:gd name="connsiteY772" fmla="*/ 9543 h 10000"/>
                  <a:gd name="connsiteX773" fmla="*/ 7042 w 10000"/>
                  <a:gd name="connsiteY773" fmla="*/ 9547 h 10000"/>
                  <a:gd name="connsiteX774" fmla="*/ 7069 w 10000"/>
                  <a:gd name="connsiteY774" fmla="*/ 9647 h 10000"/>
                  <a:gd name="connsiteX775" fmla="*/ 7122 w 10000"/>
                  <a:gd name="connsiteY775" fmla="*/ 9734 h 10000"/>
                  <a:gd name="connsiteX776" fmla="*/ 7147 w 10000"/>
                  <a:gd name="connsiteY776" fmla="*/ 9744 h 10000"/>
                  <a:gd name="connsiteX777" fmla="*/ 7169 w 10000"/>
                  <a:gd name="connsiteY777" fmla="*/ 9741 h 10000"/>
                  <a:gd name="connsiteX778" fmla="*/ 7177 w 10000"/>
                  <a:gd name="connsiteY778" fmla="*/ 9744 h 10000"/>
                  <a:gd name="connsiteX779" fmla="*/ 7186 w 10000"/>
                  <a:gd name="connsiteY779" fmla="*/ 9754 h 10000"/>
                  <a:gd name="connsiteX780" fmla="*/ 7191 w 10000"/>
                  <a:gd name="connsiteY780" fmla="*/ 9773 h 10000"/>
                  <a:gd name="connsiteX781" fmla="*/ 7208 w 10000"/>
                  <a:gd name="connsiteY781" fmla="*/ 9783 h 10000"/>
                  <a:gd name="connsiteX782" fmla="*/ 7219 w 10000"/>
                  <a:gd name="connsiteY782" fmla="*/ 9793 h 10000"/>
                  <a:gd name="connsiteX783" fmla="*/ 7235 w 10000"/>
                  <a:gd name="connsiteY783" fmla="*/ 9802 h 10000"/>
                  <a:gd name="connsiteX784" fmla="*/ 7249 w 10000"/>
                  <a:gd name="connsiteY784" fmla="*/ 9819 h 10000"/>
                  <a:gd name="connsiteX785" fmla="*/ 7255 w 10000"/>
                  <a:gd name="connsiteY785" fmla="*/ 9835 h 10000"/>
                  <a:gd name="connsiteX786" fmla="*/ 7255 w 10000"/>
                  <a:gd name="connsiteY786" fmla="*/ 9848 h 10000"/>
                  <a:gd name="connsiteX787" fmla="*/ 7249 w 10000"/>
                  <a:gd name="connsiteY787" fmla="*/ 9848 h 10000"/>
                  <a:gd name="connsiteX788" fmla="*/ 7244 w 10000"/>
                  <a:gd name="connsiteY788" fmla="*/ 9858 h 10000"/>
                  <a:gd name="connsiteX789" fmla="*/ 7235 w 10000"/>
                  <a:gd name="connsiteY789" fmla="*/ 9883 h 10000"/>
                  <a:gd name="connsiteX790" fmla="*/ 7244 w 10000"/>
                  <a:gd name="connsiteY790" fmla="*/ 9903 h 10000"/>
                  <a:gd name="connsiteX791" fmla="*/ 7258 w 10000"/>
                  <a:gd name="connsiteY791" fmla="*/ 9926 h 10000"/>
                  <a:gd name="connsiteX792" fmla="*/ 7263 w 10000"/>
                  <a:gd name="connsiteY792" fmla="*/ 9948 h 10000"/>
                  <a:gd name="connsiteX793" fmla="*/ 7274 w 10000"/>
                  <a:gd name="connsiteY793" fmla="*/ 9968 h 10000"/>
                  <a:gd name="connsiteX794" fmla="*/ 7283 w 10000"/>
                  <a:gd name="connsiteY794" fmla="*/ 9987 h 10000"/>
                  <a:gd name="connsiteX795" fmla="*/ 7291 w 10000"/>
                  <a:gd name="connsiteY795" fmla="*/ 10000 h 10000"/>
                  <a:gd name="connsiteX796" fmla="*/ 7305 w 10000"/>
                  <a:gd name="connsiteY796" fmla="*/ 9997 h 10000"/>
                  <a:gd name="connsiteX797" fmla="*/ 7313 w 10000"/>
                  <a:gd name="connsiteY797" fmla="*/ 9977 h 10000"/>
                  <a:gd name="connsiteX798" fmla="*/ 7324 w 10000"/>
                  <a:gd name="connsiteY798" fmla="*/ 9968 h 10000"/>
                  <a:gd name="connsiteX799" fmla="*/ 7341 w 10000"/>
                  <a:gd name="connsiteY799" fmla="*/ 9971 h 10000"/>
                  <a:gd name="connsiteX800" fmla="*/ 7368 w 10000"/>
                  <a:gd name="connsiteY800" fmla="*/ 9987 h 10000"/>
                  <a:gd name="connsiteX801" fmla="*/ 7380 w 10000"/>
                  <a:gd name="connsiteY801" fmla="*/ 9990 h 10000"/>
                  <a:gd name="connsiteX802" fmla="*/ 7393 w 10000"/>
                  <a:gd name="connsiteY802" fmla="*/ 9981 h 10000"/>
                  <a:gd name="connsiteX803" fmla="*/ 7404 w 10000"/>
                  <a:gd name="connsiteY803" fmla="*/ 9968 h 10000"/>
                  <a:gd name="connsiteX804" fmla="*/ 7418 w 10000"/>
                  <a:gd name="connsiteY804" fmla="*/ 9948 h 10000"/>
                  <a:gd name="connsiteX805" fmla="*/ 7427 w 10000"/>
                  <a:gd name="connsiteY805" fmla="*/ 9922 h 10000"/>
                  <a:gd name="connsiteX806" fmla="*/ 7427 w 10000"/>
                  <a:gd name="connsiteY806" fmla="*/ 9906 h 10000"/>
                  <a:gd name="connsiteX807" fmla="*/ 7404 w 10000"/>
                  <a:gd name="connsiteY807" fmla="*/ 9877 h 10000"/>
                  <a:gd name="connsiteX808" fmla="*/ 7388 w 10000"/>
                  <a:gd name="connsiteY808" fmla="*/ 9854 h 10000"/>
                  <a:gd name="connsiteX809" fmla="*/ 7385 w 10000"/>
                  <a:gd name="connsiteY809" fmla="*/ 9845 h 10000"/>
                  <a:gd name="connsiteX810" fmla="*/ 7385 w 10000"/>
                  <a:gd name="connsiteY810" fmla="*/ 9825 h 10000"/>
                  <a:gd name="connsiteX811" fmla="*/ 7385 w 10000"/>
                  <a:gd name="connsiteY811" fmla="*/ 9819 h 10000"/>
                  <a:gd name="connsiteX812" fmla="*/ 7393 w 10000"/>
                  <a:gd name="connsiteY812" fmla="*/ 9809 h 10000"/>
                  <a:gd name="connsiteX813" fmla="*/ 7404 w 10000"/>
                  <a:gd name="connsiteY813" fmla="*/ 9793 h 10000"/>
                  <a:gd name="connsiteX814" fmla="*/ 7413 w 10000"/>
                  <a:gd name="connsiteY814" fmla="*/ 9783 h 10000"/>
                  <a:gd name="connsiteX815" fmla="*/ 7404 w 10000"/>
                  <a:gd name="connsiteY815" fmla="*/ 9770 h 10000"/>
                  <a:gd name="connsiteX816" fmla="*/ 7388 w 10000"/>
                  <a:gd name="connsiteY816" fmla="*/ 9760 h 10000"/>
                  <a:gd name="connsiteX817" fmla="*/ 7371 w 10000"/>
                  <a:gd name="connsiteY817" fmla="*/ 9744 h 10000"/>
                  <a:gd name="connsiteX818" fmla="*/ 7363 w 10000"/>
                  <a:gd name="connsiteY818" fmla="*/ 9731 h 10000"/>
                  <a:gd name="connsiteX819" fmla="*/ 7355 w 10000"/>
                  <a:gd name="connsiteY819" fmla="*/ 9715 h 10000"/>
                  <a:gd name="connsiteX820" fmla="*/ 7360 w 10000"/>
                  <a:gd name="connsiteY820" fmla="*/ 9686 h 10000"/>
                  <a:gd name="connsiteX821" fmla="*/ 7363 w 10000"/>
                  <a:gd name="connsiteY821" fmla="*/ 9657 h 10000"/>
                  <a:gd name="connsiteX822" fmla="*/ 7360 w 10000"/>
                  <a:gd name="connsiteY822" fmla="*/ 9631 h 10000"/>
                  <a:gd name="connsiteX823" fmla="*/ 7346 w 10000"/>
                  <a:gd name="connsiteY823" fmla="*/ 9611 h 10000"/>
                  <a:gd name="connsiteX824" fmla="*/ 7332 w 10000"/>
                  <a:gd name="connsiteY824" fmla="*/ 9585 h 10000"/>
                  <a:gd name="connsiteX825" fmla="*/ 7324 w 10000"/>
                  <a:gd name="connsiteY825" fmla="*/ 9573 h 10000"/>
                  <a:gd name="connsiteX826" fmla="*/ 7324 w 10000"/>
                  <a:gd name="connsiteY826" fmla="*/ 9553 h 10000"/>
                  <a:gd name="connsiteX827" fmla="*/ 7324 w 10000"/>
                  <a:gd name="connsiteY827" fmla="*/ 9543 h 10000"/>
                  <a:gd name="connsiteX828" fmla="*/ 7324 w 10000"/>
                  <a:gd name="connsiteY828" fmla="*/ 9517 h 10000"/>
                  <a:gd name="connsiteX829" fmla="*/ 7324 w 10000"/>
                  <a:gd name="connsiteY829" fmla="*/ 9498 h 10000"/>
                  <a:gd name="connsiteX830" fmla="*/ 7332 w 10000"/>
                  <a:gd name="connsiteY830" fmla="*/ 9479 h 10000"/>
                  <a:gd name="connsiteX831" fmla="*/ 7341 w 10000"/>
                  <a:gd name="connsiteY831" fmla="*/ 9462 h 10000"/>
                  <a:gd name="connsiteX832" fmla="*/ 7352 w 10000"/>
                  <a:gd name="connsiteY832" fmla="*/ 9459 h 10000"/>
                  <a:gd name="connsiteX833" fmla="*/ 7360 w 10000"/>
                  <a:gd name="connsiteY833" fmla="*/ 9443 h 10000"/>
                  <a:gd name="connsiteX834" fmla="*/ 7363 w 10000"/>
                  <a:gd name="connsiteY834" fmla="*/ 9433 h 10000"/>
                  <a:gd name="connsiteX835" fmla="*/ 7377 w 10000"/>
                  <a:gd name="connsiteY835" fmla="*/ 9433 h 10000"/>
                  <a:gd name="connsiteX836" fmla="*/ 7388 w 10000"/>
                  <a:gd name="connsiteY836" fmla="*/ 9430 h 10000"/>
                  <a:gd name="connsiteX837" fmla="*/ 7396 w 10000"/>
                  <a:gd name="connsiteY837" fmla="*/ 9430 h 10000"/>
                  <a:gd name="connsiteX838" fmla="*/ 7402 w 10000"/>
                  <a:gd name="connsiteY838" fmla="*/ 9424 h 10000"/>
                  <a:gd name="connsiteX839" fmla="*/ 7396 w 10000"/>
                  <a:gd name="connsiteY839" fmla="*/ 9414 h 10000"/>
                  <a:gd name="connsiteX840" fmla="*/ 7388 w 10000"/>
                  <a:gd name="connsiteY840" fmla="*/ 9401 h 10000"/>
                  <a:gd name="connsiteX841" fmla="*/ 7371 w 10000"/>
                  <a:gd name="connsiteY841" fmla="*/ 9391 h 10000"/>
                  <a:gd name="connsiteX842" fmla="*/ 7355 w 10000"/>
                  <a:gd name="connsiteY842" fmla="*/ 9375 h 10000"/>
                  <a:gd name="connsiteX843" fmla="*/ 7332 w 10000"/>
                  <a:gd name="connsiteY843" fmla="*/ 9356 h 10000"/>
                  <a:gd name="connsiteX844" fmla="*/ 7313 w 10000"/>
                  <a:gd name="connsiteY844" fmla="*/ 9330 h 10000"/>
                  <a:gd name="connsiteX845" fmla="*/ 7307 w 10000"/>
                  <a:gd name="connsiteY845" fmla="*/ 9310 h 10000"/>
                  <a:gd name="connsiteX846" fmla="*/ 7305 w 10000"/>
                  <a:gd name="connsiteY846" fmla="*/ 9291 h 10000"/>
                  <a:gd name="connsiteX847" fmla="*/ 7305 w 10000"/>
                  <a:gd name="connsiteY847" fmla="*/ 9278 h 10000"/>
                  <a:gd name="connsiteX848" fmla="*/ 7296 w 10000"/>
                  <a:gd name="connsiteY848" fmla="*/ 9268 h 10000"/>
                  <a:gd name="connsiteX849" fmla="*/ 7296 w 10000"/>
                  <a:gd name="connsiteY849" fmla="*/ 9249 h 10000"/>
                  <a:gd name="connsiteX850" fmla="*/ 7291 w 10000"/>
                  <a:gd name="connsiteY850" fmla="*/ 9226 h 10000"/>
                  <a:gd name="connsiteX851" fmla="*/ 7283 w 10000"/>
                  <a:gd name="connsiteY851" fmla="*/ 9213 h 10000"/>
                  <a:gd name="connsiteX852" fmla="*/ 7274 w 10000"/>
                  <a:gd name="connsiteY852" fmla="*/ 9194 h 10000"/>
                  <a:gd name="connsiteX853" fmla="*/ 7274 w 10000"/>
                  <a:gd name="connsiteY853" fmla="*/ 9174 h 10000"/>
                  <a:gd name="connsiteX854" fmla="*/ 7280 w 10000"/>
                  <a:gd name="connsiteY854" fmla="*/ 9148 h 10000"/>
                  <a:gd name="connsiteX855" fmla="*/ 7283 w 10000"/>
                  <a:gd name="connsiteY855" fmla="*/ 9119 h 10000"/>
                  <a:gd name="connsiteX856" fmla="*/ 7291 w 10000"/>
                  <a:gd name="connsiteY856" fmla="*/ 9100 h 10000"/>
                  <a:gd name="connsiteX857" fmla="*/ 7307 w 10000"/>
                  <a:gd name="connsiteY857" fmla="*/ 9080 h 10000"/>
                  <a:gd name="connsiteX858" fmla="*/ 7324 w 10000"/>
                  <a:gd name="connsiteY858" fmla="*/ 9054 h 10000"/>
                  <a:gd name="connsiteX859" fmla="*/ 7341 w 10000"/>
                  <a:gd name="connsiteY859" fmla="*/ 9054 h 10000"/>
                  <a:gd name="connsiteX860" fmla="*/ 7352 w 10000"/>
                  <a:gd name="connsiteY860" fmla="*/ 9054 h 10000"/>
                  <a:gd name="connsiteX861" fmla="*/ 7346 w 10000"/>
                  <a:gd name="connsiteY861" fmla="*/ 9032 h 10000"/>
                  <a:gd name="connsiteX862" fmla="*/ 7341 w 10000"/>
                  <a:gd name="connsiteY862" fmla="*/ 9022 h 10000"/>
                  <a:gd name="connsiteX863" fmla="*/ 7352 w 10000"/>
                  <a:gd name="connsiteY863" fmla="*/ 8999 h 10000"/>
                  <a:gd name="connsiteX864" fmla="*/ 7360 w 10000"/>
                  <a:gd name="connsiteY864" fmla="*/ 8967 h 10000"/>
                  <a:gd name="connsiteX865" fmla="*/ 7368 w 10000"/>
                  <a:gd name="connsiteY865" fmla="*/ 8922 h 10000"/>
                  <a:gd name="connsiteX866" fmla="*/ 7377 w 10000"/>
                  <a:gd name="connsiteY866" fmla="*/ 8896 h 10000"/>
                  <a:gd name="connsiteX867" fmla="*/ 7380 w 10000"/>
                  <a:gd name="connsiteY867" fmla="*/ 8867 h 10000"/>
                  <a:gd name="connsiteX868" fmla="*/ 7402 w 10000"/>
                  <a:gd name="connsiteY868" fmla="*/ 8824 h 10000"/>
                  <a:gd name="connsiteX869" fmla="*/ 7402 w 10000"/>
                  <a:gd name="connsiteY869" fmla="*/ 8808 h 10000"/>
                  <a:gd name="connsiteX870" fmla="*/ 7393 w 10000"/>
                  <a:gd name="connsiteY870" fmla="*/ 8795 h 10000"/>
                  <a:gd name="connsiteX871" fmla="*/ 7388 w 10000"/>
                  <a:gd name="connsiteY871" fmla="*/ 8799 h 10000"/>
                  <a:gd name="connsiteX872" fmla="*/ 7396 w 10000"/>
                  <a:gd name="connsiteY872" fmla="*/ 8789 h 10000"/>
                  <a:gd name="connsiteX873" fmla="*/ 7404 w 10000"/>
                  <a:gd name="connsiteY873" fmla="*/ 8789 h 10000"/>
                  <a:gd name="connsiteX874" fmla="*/ 7421 w 10000"/>
                  <a:gd name="connsiteY874" fmla="*/ 8769 h 10000"/>
                  <a:gd name="connsiteX875" fmla="*/ 7443 w 10000"/>
                  <a:gd name="connsiteY875" fmla="*/ 8763 h 10000"/>
                  <a:gd name="connsiteX876" fmla="*/ 7452 w 10000"/>
                  <a:gd name="connsiteY876" fmla="*/ 8769 h 10000"/>
                  <a:gd name="connsiteX877" fmla="*/ 7468 w 10000"/>
                  <a:gd name="connsiteY877" fmla="*/ 8769 h 10000"/>
                  <a:gd name="connsiteX878" fmla="*/ 7499 w 10000"/>
                  <a:gd name="connsiteY878" fmla="*/ 8763 h 10000"/>
                  <a:gd name="connsiteX879" fmla="*/ 7526 w 10000"/>
                  <a:gd name="connsiteY879" fmla="*/ 8763 h 10000"/>
                  <a:gd name="connsiteX880" fmla="*/ 7532 w 10000"/>
                  <a:gd name="connsiteY880" fmla="*/ 8763 h 10000"/>
                  <a:gd name="connsiteX881" fmla="*/ 7554 w 10000"/>
                  <a:gd name="connsiteY881" fmla="*/ 8744 h 10000"/>
                  <a:gd name="connsiteX882" fmla="*/ 7571 w 10000"/>
                  <a:gd name="connsiteY882" fmla="*/ 8731 h 10000"/>
                  <a:gd name="connsiteX883" fmla="*/ 7587 w 10000"/>
                  <a:gd name="connsiteY883" fmla="*/ 8711 h 10000"/>
                  <a:gd name="connsiteX884" fmla="*/ 7607 w 10000"/>
                  <a:gd name="connsiteY884" fmla="*/ 8711 h 10000"/>
                  <a:gd name="connsiteX885" fmla="*/ 7634 w 10000"/>
                  <a:gd name="connsiteY885" fmla="*/ 8705 h 10000"/>
                  <a:gd name="connsiteX886" fmla="*/ 7643 w 10000"/>
                  <a:gd name="connsiteY886" fmla="*/ 8682 h 10000"/>
                  <a:gd name="connsiteX887" fmla="*/ 7654 w 10000"/>
                  <a:gd name="connsiteY887" fmla="*/ 8666 h 10000"/>
                  <a:gd name="connsiteX888" fmla="*/ 7668 w 10000"/>
                  <a:gd name="connsiteY888" fmla="*/ 8666 h 10000"/>
                  <a:gd name="connsiteX889" fmla="*/ 7676 w 10000"/>
                  <a:gd name="connsiteY889" fmla="*/ 8682 h 10000"/>
                  <a:gd name="connsiteX890" fmla="*/ 7704 w 10000"/>
                  <a:gd name="connsiteY890" fmla="*/ 8669 h 10000"/>
                  <a:gd name="connsiteX891" fmla="*/ 7712 w 10000"/>
                  <a:gd name="connsiteY891" fmla="*/ 8669 h 10000"/>
                  <a:gd name="connsiteX892" fmla="*/ 7720 w 10000"/>
                  <a:gd name="connsiteY892" fmla="*/ 8669 h 10000"/>
                  <a:gd name="connsiteX893" fmla="*/ 7726 w 10000"/>
                  <a:gd name="connsiteY893" fmla="*/ 8656 h 10000"/>
                  <a:gd name="connsiteX894" fmla="*/ 7734 w 10000"/>
                  <a:gd name="connsiteY894" fmla="*/ 8650 h 10000"/>
                  <a:gd name="connsiteX895" fmla="*/ 7742 w 10000"/>
                  <a:gd name="connsiteY895" fmla="*/ 8650 h 10000"/>
                  <a:gd name="connsiteX896" fmla="*/ 7759 w 10000"/>
                  <a:gd name="connsiteY896" fmla="*/ 8650 h 10000"/>
                  <a:gd name="connsiteX897" fmla="*/ 7756 w 10000"/>
                  <a:gd name="connsiteY897" fmla="*/ 8630 h 10000"/>
                  <a:gd name="connsiteX898" fmla="*/ 7751 w 10000"/>
                  <a:gd name="connsiteY898" fmla="*/ 8627 h 10000"/>
                  <a:gd name="connsiteX899" fmla="*/ 7742 w 10000"/>
                  <a:gd name="connsiteY899" fmla="*/ 8620 h 10000"/>
                  <a:gd name="connsiteX900" fmla="*/ 7734 w 10000"/>
                  <a:gd name="connsiteY900" fmla="*/ 8591 h 10000"/>
                  <a:gd name="connsiteX901" fmla="*/ 7709 w 10000"/>
                  <a:gd name="connsiteY901" fmla="*/ 8582 h 10000"/>
                  <a:gd name="connsiteX902" fmla="*/ 7695 w 10000"/>
                  <a:gd name="connsiteY902" fmla="*/ 8578 h 10000"/>
                  <a:gd name="connsiteX903" fmla="*/ 7668 w 10000"/>
                  <a:gd name="connsiteY903" fmla="*/ 8562 h 10000"/>
                  <a:gd name="connsiteX904" fmla="*/ 7645 w 10000"/>
                  <a:gd name="connsiteY904" fmla="*/ 8552 h 10000"/>
                  <a:gd name="connsiteX905" fmla="*/ 7615 w 10000"/>
                  <a:gd name="connsiteY905" fmla="*/ 8543 h 10000"/>
                  <a:gd name="connsiteX906" fmla="*/ 7596 w 10000"/>
                  <a:gd name="connsiteY906" fmla="*/ 8527 h 10000"/>
                  <a:gd name="connsiteX907" fmla="*/ 7565 w 10000"/>
                  <a:gd name="connsiteY907" fmla="*/ 8494 h 10000"/>
                  <a:gd name="connsiteX908" fmla="*/ 7562 w 10000"/>
                  <a:gd name="connsiteY908" fmla="*/ 8475 h 10000"/>
                  <a:gd name="connsiteX909" fmla="*/ 7540 w 10000"/>
                  <a:gd name="connsiteY909" fmla="*/ 8455 h 10000"/>
                  <a:gd name="connsiteX910" fmla="*/ 7535 w 10000"/>
                  <a:gd name="connsiteY910" fmla="*/ 8446 h 10000"/>
                  <a:gd name="connsiteX911" fmla="*/ 7535 w 10000"/>
                  <a:gd name="connsiteY911" fmla="*/ 8420 h 10000"/>
                  <a:gd name="connsiteX912" fmla="*/ 7535 w 10000"/>
                  <a:gd name="connsiteY912" fmla="*/ 8391 h 10000"/>
                  <a:gd name="connsiteX913" fmla="*/ 7548 w 10000"/>
                  <a:gd name="connsiteY913" fmla="*/ 8345 h 10000"/>
                  <a:gd name="connsiteX914" fmla="*/ 7562 w 10000"/>
                  <a:gd name="connsiteY914" fmla="*/ 8319 h 10000"/>
                  <a:gd name="connsiteX915" fmla="*/ 7582 w 10000"/>
                  <a:gd name="connsiteY915" fmla="*/ 8310 h 10000"/>
                  <a:gd name="connsiteX916" fmla="*/ 7607 w 10000"/>
                  <a:gd name="connsiteY916" fmla="*/ 8300 h 10000"/>
                  <a:gd name="connsiteX917" fmla="*/ 7629 w 10000"/>
                  <a:gd name="connsiteY917" fmla="*/ 8300 h 10000"/>
                  <a:gd name="connsiteX918" fmla="*/ 7651 w 10000"/>
                  <a:gd name="connsiteY918" fmla="*/ 8297 h 10000"/>
                  <a:gd name="connsiteX919" fmla="*/ 7668 w 10000"/>
                  <a:gd name="connsiteY919" fmla="*/ 8280 h 10000"/>
                  <a:gd name="connsiteX920" fmla="*/ 7687 w 10000"/>
                  <a:gd name="connsiteY920" fmla="*/ 8267 h 10000"/>
                  <a:gd name="connsiteX921" fmla="*/ 7693 w 10000"/>
                  <a:gd name="connsiteY921" fmla="*/ 8261 h 10000"/>
                  <a:gd name="connsiteX922" fmla="*/ 7701 w 10000"/>
                  <a:gd name="connsiteY922" fmla="*/ 8248 h 10000"/>
                  <a:gd name="connsiteX923" fmla="*/ 7712 w 10000"/>
                  <a:gd name="connsiteY923" fmla="*/ 8238 h 10000"/>
                  <a:gd name="connsiteX924" fmla="*/ 7731 w 10000"/>
                  <a:gd name="connsiteY924" fmla="*/ 8222 h 10000"/>
                  <a:gd name="connsiteX925" fmla="*/ 7740 w 10000"/>
                  <a:gd name="connsiteY925" fmla="*/ 8206 h 10000"/>
                  <a:gd name="connsiteX926" fmla="*/ 7756 w 10000"/>
                  <a:gd name="connsiteY926" fmla="*/ 8183 h 10000"/>
                  <a:gd name="connsiteX927" fmla="*/ 7773 w 10000"/>
                  <a:gd name="connsiteY927" fmla="*/ 8177 h 10000"/>
                  <a:gd name="connsiteX928" fmla="*/ 7784 w 10000"/>
                  <a:gd name="connsiteY928" fmla="*/ 8183 h 10000"/>
                  <a:gd name="connsiteX929" fmla="*/ 7801 w 10000"/>
                  <a:gd name="connsiteY929" fmla="*/ 8174 h 10000"/>
                  <a:gd name="connsiteX930" fmla="*/ 7801 w 10000"/>
                  <a:gd name="connsiteY930" fmla="*/ 8157 h 10000"/>
                  <a:gd name="connsiteX931" fmla="*/ 7817 w 10000"/>
                  <a:gd name="connsiteY931" fmla="*/ 8164 h 10000"/>
                  <a:gd name="connsiteX932" fmla="*/ 7837 w 10000"/>
                  <a:gd name="connsiteY932" fmla="*/ 8164 h 10000"/>
                  <a:gd name="connsiteX933" fmla="*/ 7856 w 10000"/>
                  <a:gd name="connsiteY933" fmla="*/ 8164 h 10000"/>
                  <a:gd name="connsiteX934" fmla="*/ 7870 w 10000"/>
                  <a:gd name="connsiteY934" fmla="*/ 8167 h 10000"/>
                  <a:gd name="connsiteX935" fmla="*/ 7881 w 10000"/>
                  <a:gd name="connsiteY935" fmla="*/ 8174 h 10000"/>
                  <a:gd name="connsiteX936" fmla="*/ 7898 w 10000"/>
                  <a:gd name="connsiteY936" fmla="*/ 8187 h 10000"/>
                  <a:gd name="connsiteX937" fmla="*/ 7917 w 10000"/>
                  <a:gd name="connsiteY937" fmla="*/ 8187 h 10000"/>
                  <a:gd name="connsiteX938" fmla="*/ 7928 w 10000"/>
                  <a:gd name="connsiteY938" fmla="*/ 8157 h 10000"/>
                  <a:gd name="connsiteX939" fmla="*/ 7942 w 10000"/>
                  <a:gd name="connsiteY939" fmla="*/ 8157 h 10000"/>
                  <a:gd name="connsiteX940" fmla="*/ 7958 w 10000"/>
                  <a:gd name="connsiteY940" fmla="*/ 8164 h 10000"/>
                  <a:gd name="connsiteX941" fmla="*/ 7983 w 10000"/>
                  <a:gd name="connsiteY941" fmla="*/ 8144 h 10000"/>
                  <a:gd name="connsiteX942" fmla="*/ 8000 w 10000"/>
                  <a:gd name="connsiteY942" fmla="*/ 8109 h 10000"/>
                  <a:gd name="connsiteX943" fmla="*/ 7994 w 10000"/>
                  <a:gd name="connsiteY943" fmla="*/ 8093 h 10000"/>
                  <a:gd name="connsiteX944" fmla="*/ 7983 w 10000"/>
                  <a:gd name="connsiteY944" fmla="*/ 8070 h 10000"/>
                  <a:gd name="connsiteX945" fmla="*/ 7986 w 10000"/>
                  <a:gd name="connsiteY945" fmla="*/ 8063 h 10000"/>
                  <a:gd name="connsiteX946" fmla="*/ 7978 w 10000"/>
                  <a:gd name="connsiteY946" fmla="*/ 8044 h 10000"/>
                  <a:gd name="connsiteX947" fmla="*/ 7986 w 10000"/>
                  <a:gd name="connsiteY947" fmla="*/ 8002 h 10000"/>
                  <a:gd name="connsiteX948" fmla="*/ 7983 w 10000"/>
                  <a:gd name="connsiteY948" fmla="*/ 7947 h 10000"/>
                  <a:gd name="connsiteX949" fmla="*/ 7961 w 10000"/>
                  <a:gd name="connsiteY949" fmla="*/ 7931 h 10000"/>
                  <a:gd name="connsiteX950" fmla="*/ 7958 w 10000"/>
                  <a:gd name="connsiteY950" fmla="*/ 7898 h 10000"/>
                  <a:gd name="connsiteX951" fmla="*/ 7953 w 10000"/>
                  <a:gd name="connsiteY951" fmla="*/ 7856 h 10000"/>
                  <a:gd name="connsiteX952" fmla="*/ 7967 w 10000"/>
                  <a:gd name="connsiteY952" fmla="*/ 7837 h 10000"/>
                  <a:gd name="connsiteX953" fmla="*/ 7950 w 10000"/>
                  <a:gd name="connsiteY953" fmla="*/ 7824 h 10000"/>
                  <a:gd name="connsiteX954" fmla="*/ 7906 w 10000"/>
                  <a:gd name="connsiteY954" fmla="*/ 7814 h 10000"/>
                  <a:gd name="connsiteX955" fmla="*/ 7878 w 10000"/>
                  <a:gd name="connsiteY955" fmla="*/ 7814 h 10000"/>
                  <a:gd name="connsiteX956" fmla="*/ 7870 w 10000"/>
                  <a:gd name="connsiteY956" fmla="*/ 7795 h 10000"/>
                  <a:gd name="connsiteX957" fmla="*/ 7878 w 10000"/>
                  <a:gd name="connsiteY957" fmla="*/ 7778 h 10000"/>
                  <a:gd name="connsiteX958" fmla="*/ 7881 w 10000"/>
                  <a:gd name="connsiteY958" fmla="*/ 7775 h 10000"/>
                  <a:gd name="connsiteX959" fmla="*/ 7878 w 10000"/>
                  <a:gd name="connsiteY959" fmla="*/ 7743 h 10000"/>
                  <a:gd name="connsiteX960" fmla="*/ 7895 w 10000"/>
                  <a:gd name="connsiteY960" fmla="*/ 7733 h 10000"/>
                  <a:gd name="connsiteX961" fmla="*/ 7911 w 10000"/>
                  <a:gd name="connsiteY961" fmla="*/ 7710 h 10000"/>
                  <a:gd name="connsiteX962" fmla="*/ 7911 w 10000"/>
                  <a:gd name="connsiteY962" fmla="*/ 7665 h 10000"/>
                  <a:gd name="connsiteX963" fmla="*/ 7917 w 10000"/>
                  <a:gd name="connsiteY963" fmla="*/ 7600 h 10000"/>
                  <a:gd name="connsiteX964" fmla="*/ 7928 w 10000"/>
                  <a:gd name="connsiteY964" fmla="*/ 7581 h 10000"/>
                  <a:gd name="connsiteX965" fmla="*/ 7917 w 10000"/>
                  <a:gd name="connsiteY965" fmla="*/ 7474 h 10000"/>
                  <a:gd name="connsiteX966" fmla="*/ 7873 w 10000"/>
                  <a:gd name="connsiteY966" fmla="*/ 7335 h 10000"/>
                  <a:gd name="connsiteX967" fmla="*/ 7756 w 10000"/>
                  <a:gd name="connsiteY967" fmla="*/ 7050 h 10000"/>
                  <a:gd name="connsiteX968" fmla="*/ 7679 w 10000"/>
                  <a:gd name="connsiteY968" fmla="*/ 6839 h 10000"/>
                  <a:gd name="connsiteX969" fmla="*/ 7668 w 10000"/>
                  <a:gd name="connsiteY969" fmla="*/ 6823 h 10000"/>
                  <a:gd name="connsiteX970" fmla="*/ 7659 w 10000"/>
                  <a:gd name="connsiteY970" fmla="*/ 6768 h 10000"/>
                  <a:gd name="connsiteX971" fmla="*/ 7659 w 10000"/>
                  <a:gd name="connsiteY971" fmla="*/ 6739 h 10000"/>
                  <a:gd name="connsiteX972" fmla="*/ 7651 w 10000"/>
                  <a:gd name="connsiteY972" fmla="*/ 6713 h 10000"/>
                  <a:gd name="connsiteX973" fmla="*/ 7654 w 10000"/>
                  <a:gd name="connsiteY973" fmla="*/ 6684 h 10000"/>
                  <a:gd name="connsiteX974" fmla="*/ 7643 w 10000"/>
                  <a:gd name="connsiteY974" fmla="*/ 6626 h 10000"/>
                  <a:gd name="connsiteX975" fmla="*/ 7629 w 10000"/>
                  <a:gd name="connsiteY975" fmla="*/ 6600 h 10000"/>
                  <a:gd name="connsiteX976" fmla="*/ 7629 w 10000"/>
                  <a:gd name="connsiteY976" fmla="*/ 6580 h 10000"/>
                  <a:gd name="connsiteX977" fmla="*/ 7623 w 10000"/>
                  <a:gd name="connsiteY977" fmla="*/ 6541 h 10000"/>
                  <a:gd name="connsiteX978" fmla="*/ 7615 w 10000"/>
                  <a:gd name="connsiteY978" fmla="*/ 6522 h 10000"/>
                  <a:gd name="connsiteX979" fmla="*/ 7598 w 10000"/>
                  <a:gd name="connsiteY979" fmla="*/ 6509 h 10000"/>
                  <a:gd name="connsiteX980" fmla="*/ 7587 w 10000"/>
                  <a:gd name="connsiteY980" fmla="*/ 6493 h 10000"/>
                  <a:gd name="connsiteX981" fmla="*/ 7579 w 10000"/>
                  <a:gd name="connsiteY981" fmla="*/ 6464 h 10000"/>
                  <a:gd name="connsiteX982" fmla="*/ 7587 w 10000"/>
                  <a:gd name="connsiteY982" fmla="*/ 6438 h 10000"/>
                  <a:gd name="connsiteX983" fmla="*/ 7596 w 10000"/>
                  <a:gd name="connsiteY983" fmla="*/ 6425 h 10000"/>
                  <a:gd name="connsiteX984" fmla="*/ 7590 w 10000"/>
                  <a:gd name="connsiteY984" fmla="*/ 6396 h 10000"/>
                  <a:gd name="connsiteX985" fmla="*/ 7590 w 10000"/>
                  <a:gd name="connsiteY985" fmla="*/ 6373 h 10000"/>
                  <a:gd name="connsiteX986" fmla="*/ 7587 w 10000"/>
                  <a:gd name="connsiteY986" fmla="*/ 6354 h 10000"/>
                  <a:gd name="connsiteX987" fmla="*/ 7582 w 10000"/>
                  <a:gd name="connsiteY987" fmla="*/ 6344 h 10000"/>
                  <a:gd name="connsiteX988" fmla="*/ 7582 w 10000"/>
                  <a:gd name="connsiteY988" fmla="*/ 6324 h 10000"/>
                  <a:gd name="connsiteX989" fmla="*/ 7571 w 10000"/>
                  <a:gd name="connsiteY989" fmla="*/ 6302 h 10000"/>
                  <a:gd name="connsiteX990" fmla="*/ 7548 w 10000"/>
                  <a:gd name="connsiteY990" fmla="*/ 6256 h 10000"/>
                  <a:gd name="connsiteX991" fmla="*/ 7546 w 10000"/>
                  <a:gd name="connsiteY991" fmla="*/ 6218 h 10000"/>
                  <a:gd name="connsiteX992" fmla="*/ 7540 w 10000"/>
                  <a:gd name="connsiteY992" fmla="*/ 6159 h 10000"/>
                  <a:gd name="connsiteX993" fmla="*/ 7535 w 10000"/>
                  <a:gd name="connsiteY993" fmla="*/ 6114 h 10000"/>
                  <a:gd name="connsiteX994" fmla="*/ 7535 w 10000"/>
                  <a:gd name="connsiteY994" fmla="*/ 6088 h 10000"/>
                  <a:gd name="connsiteX995" fmla="*/ 7540 w 10000"/>
                  <a:gd name="connsiteY995" fmla="*/ 6049 h 10000"/>
                  <a:gd name="connsiteX996" fmla="*/ 7546 w 10000"/>
                  <a:gd name="connsiteY996" fmla="*/ 6004 h 10000"/>
                  <a:gd name="connsiteX997" fmla="*/ 7548 w 10000"/>
                  <a:gd name="connsiteY997" fmla="*/ 5965 h 10000"/>
                  <a:gd name="connsiteX998" fmla="*/ 7548 w 10000"/>
                  <a:gd name="connsiteY998" fmla="*/ 5946 h 10000"/>
                  <a:gd name="connsiteX999" fmla="*/ 7548 w 10000"/>
                  <a:gd name="connsiteY999" fmla="*/ 5933 h 10000"/>
                  <a:gd name="connsiteX1000" fmla="*/ 7548 w 10000"/>
                  <a:gd name="connsiteY1000" fmla="*/ 5910 h 10000"/>
                  <a:gd name="connsiteX1001" fmla="*/ 7548 w 10000"/>
                  <a:gd name="connsiteY1001" fmla="*/ 5897 h 10000"/>
                  <a:gd name="connsiteX1002" fmla="*/ 7546 w 10000"/>
                  <a:gd name="connsiteY1002" fmla="*/ 5871 h 10000"/>
                  <a:gd name="connsiteX1003" fmla="*/ 7535 w 10000"/>
                  <a:gd name="connsiteY1003" fmla="*/ 5839 h 10000"/>
                  <a:gd name="connsiteX1004" fmla="*/ 7524 w 10000"/>
                  <a:gd name="connsiteY1004" fmla="*/ 5797 h 10000"/>
                  <a:gd name="connsiteX1005" fmla="*/ 7518 w 10000"/>
                  <a:gd name="connsiteY1005" fmla="*/ 5767 h 10000"/>
                  <a:gd name="connsiteX1006" fmla="*/ 7515 w 10000"/>
                  <a:gd name="connsiteY1006" fmla="*/ 5745 h 10000"/>
                  <a:gd name="connsiteX1007" fmla="*/ 7501 w 10000"/>
                  <a:gd name="connsiteY1007" fmla="*/ 5683 h 10000"/>
                  <a:gd name="connsiteX1008" fmla="*/ 7490 w 10000"/>
                  <a:gd name="connsiteY1008" fmla="*/ 5631 h 10000"/>
                  <a:gd name="connsiteX1009" fmla="*/ 7482 w 10000"/>
                  <a:gd name="connsiteY1009" fmla="*/ 5593 h 10000"/>
                  <a:gd name="connsiteX1010" fmla="*/ 7476 w 10000"/>
                  <a:gd name="connsiteY1010" fmla="*/ 5570 h 10000"/>
                  <a:gd name="connsiteX1011" fmla="*/ 7476 w 10000"/>
                  <a:gd name="connsiteY1011" fmla="*/ 5528 h 10000"/>
                  <a:gd name="connsiteX1012" fmla="*/ 7482 w 10000"/>
                  <a:gd name="connsiteY1012" fmla="*/ 5502 h 10000"/>
                  <a:gd name="connsiteX1013" fmla="*/ 7490 w 10000"/>
                  <a:gd name="connsiteY1013" fmla="*/ 5489 h 10000"/>
                  <a:gd name="connsiteX1014" fmla="*/ 7499 w 10000"/>
                  <a:gd name="connsiteY1014" fmla="*/ 5479 h 10000"/>
                  <a:gd name="connsiteX1015" fmla="*/ 7493 w 10000"/>
                  <a:gd name="connsiteY1015" fmla="*/ 5427 h 10000"/>
                  <a:gd name="connsiteX1016" fmla="*/ 7501 w 10000"/>
                  <a:gd name="connsiteY1016" fmla="*/ 5415 h 10000"/>
                  <a:gd name="connsiteX1017" fmla="*/ 7510 w 10000"/>
                  <a:gd name="connsiteY1017" fmla="*/ 5398 h 10000"/>
                  <a:gd name="connsiteX1018" fmla="*/ 7515 w 10000"/>
                  <a:gd name="connsiteY1018" fmla="*/ 5379 h 10000"/>
                  <a:gd name="connsiteX1019" fmla="*/ 7526 w 10000"/>
                  <a:gd name="connsiteY1019" fmla="*/ 5366 h 10000"/>
                  <a:gd name="connsiteX1020" fmla="*/ 7518 w 10000"/>
                  <a:gd name="connsiteY1020" fmla="*/ 5350 h 10000"/>
                  <a:gd name="connsiteX1021" fmla="*/ 7518 w 10000"/>
                  <a:gd name="connsiteY1021" fmla="*/ 5330 h 10000"/>
                  <a:gd name="connsiteX1022" fmla="*/ 7526 w 10000"/>
                  <a:gd name="connsiteY1022" fmla="*/ 5311 h 10000"/>
                  <a:gd name="connsiteX1023" fmla="*/ 7540 w 10000"/>
                  <a:gd name="connsiteY1023" fmla="*/ 5291 h 10000"/>
                  <a:gd name="connsiteX1024" fmla="*/ 7540 w 10000"/>
                  <a:gd name="connsiteY1024" fmla="*/ 5266 h 10000"/>
                  <a:gd name="connsiteX1025" fmla="*/ 7540 w 10000"/>
                  <a:gd name="connsiteY1025" fmla="*/ 5256 h 10000"/>
                  <a:gd name="connsiteX1026" fmla="*/ 7524 w 10000"/>
                  <a:gd name="connsiteY1026" fmla="*/ 5233 h 10000"/>
                  <a:gd name="connsiteX1027" fmla="*/ 7515 w 10000"/>
                  <a:gd name="connsiteY1027" fmla="*/ 5217 h 10000"/>
                  <a:gd name="connsiteX1028" fmla="*/ 7490 w 10000"/>
                  <a:gd name="connsiteY1028" fmla="*/ 5178 h 10000"/>
                  <a:gd name="connsiteX1029" fmla="*/ 7474 w 10000"/>
                  <a:gd name="connsiteY1029" fmla="*/ 5162 h 10000"/>
                  <a:gd name="connsiteX1030" fmla="*/ 7457 w 10000"/>
                  <a:gd name="connsiteY1030" fmla="*/ 5120 h 10000"/>
                  <a:gd name="connsiteX1031" fmla="*/ 7421 w 10000"/>
                  <a:gd name="connsiteY1031" fmla="*/ 5087 h 10000"/>
                  <a:gd name="connsiteX1032" fmla="*/ 7380 w 10000"/>
                  <a:gd name="connsiteY1032" fmla="*/ 5068 h 10000"/>
                  <a:gd name="connsiteX1033" fmla="*/ 7355 w 10000"/>
                  <a:gd name="connsiteY1033" fmla="*/ 5058 h 10000"/>
                  <a:gd name="connsiteX1034" fmla="*/ 7332 w 10000"/>
                  <a:gd name="connsiteY1034" fmla="*/ 5049 h 10000"/>
                  <a:gd name="connsiteX1035" fmla="*/ 7305 w 10000"/>
                  <a:gd name="connsiteY1035" fmla="*/ 5016 h 10000"/>
                  <a:gd name="connsiteX1036" fmla="*/ 7305 w 10000"/>
                  <a:gd name="connsiteY1036" fmla="*/ 5000 h 10000"/>
                  <a:gd name="connsiteX1037" fmla="*/ 7296 w 10000"/>
                  <a:gd name="connsiteY1037" fmla="*/ 4971 h 10000"/>
                  <a:gd name="connsiteX1038" fmla="*/ 7288 w 10000"/>
                  <a:gd name="connsiteY1038" fmla="*/ 4945 h 10000"/>
                  <a:gd name="connsiteX1039" fmla="*/ 7280 w 10000"/>
                  <a:gd name="connsiteY1039" fmla="*/ 4916 h 10000"/>
                  <a:gd name="connsiteX1040" fmla="*/ 7291 w 10000"/>
                  <a:gd name="connsiteY1040" fmla="*/ 4887 h 10000"/>
                  <a:gd name="connsiteX1041" fmla="*/ 7291 w 10000"/>
                  <a:gd name="connsiteY1041" fmla="*/ 4858 h 10000"/>
                  <a:gd name="connsiteX1042" fmla="*/ 7271 w 10000"/>
                  <a:gd name="connsiteY1042" fmla="*/ 4819 h 10000"/>
                  <a:gd name="connsiteX1043" fmla="*/ 7255 w 10000"/>
                  <a:gd name="connsiteY1043" fmla="*/ 4828 h 10000"/>
                  <a:gd name="connsiteX1044" fmla="*/ 7235 w 10000"/>
                  <a:gd name="connsiteY1044" fmla="*/ 4841 h 10000"/>
                  <a:gd name="connsiteX1045" fmla="*/ 7216 w 10000"/>
                  <a:gd name="connsiteY1045" fmla="*/ 4867 h 10000"/>
                  <a:gd name="connsiteX1046" fmla="*/ 7191 w 10000"/>
                  <a:gd name="connsiteY1046" fmla="*/ 4870 h 10000"/>
                  <a:gd name="connsiteX1047" fmla="*/ 7155 w 10000"/>
                  <a:gd name="connsiteY1047" fmla="*/ 4887 h 10000"/>
                  <a:gd name="connsiteX1048" fmla="*/ 7122 w 10000"/>
                  <a:gd name="connsiteY1048" fmla="*/ 4893 h 10000"/>
                  <a:gd name="connsiteX1049" fmla="*/ 7105 w 10000"/>
                  <a:gd name="connsiteY1049" fmla="*/ 4896 h 10000"/>
                  <a:gd name="connsiteX1050" fmla="*/ 7094 w 10000"/>
                  <a:gd name="connsiteY1050" fmla="*/ 4916 h 10000"/>
                  <a:gd name="connsiteX1051" fmla="*/ 7080 w 10000"/>
                  <a:gd name="connsiteY1051" fmla="*/ 4903 h 10000"/>
                  <a:gd name="connsiteX1052" fmla="*/ 7072 w 10000"/>
                  <a:gd name="connsiteY1052" fmla="*/ 4851 h 10000"/>
                  <a:gd name="connsiteX1053" fmla="*/ 7042 w 10000"/>
                  <a:gd name="connsiteY1053" fmla="*/ 4819 h 10000"/>
                  <a:gd name="connsiteX1054" fmla="*/ 7030 w 10000"/>
                  <a:gd name="connsiteY1054" fmla="*/ 4780 h 10000"/>
                  <a:gd name="connsiteX1055" fmla="*/ 7039 w 10000"/>
                  <a:gd name="connsiteY1055" fmla="*/ 4757 h 10000"/>
                  <a:gd name="connsiteX1056" fmla="*/ 7047 w 10000"/>
                  <a:gd name="connsiteY1056" fmla="*/ 4744 h 10000"/>
                  <a:gd name="connsiteX1057" fmla="*/ 7022 w 10000"/>
                  <a:gd name="connsiteY1057" fmla="*/ 4725 h 10000"/>
                  <a:gd name="connsiteX1058" fmla="*/ 7000 w 10000"/>
                  <a:gd name="connsiteY1058" fmla="*/ 4715 h 10000"/>
                  <a:gd name="connsiteX1059" fmla="*/ 6975 w 10000"/>
                  <a:gd name="connsiteY1059" fmla="*/ 4709 h 10000"/>
                  <a:gd name="connsiteX1060" fmla="*/ 6945 w 10000"/>
                  <a:gd name="connsiteY1060" fmla="*/ 4696 h 10000"/>
                  <a:gd name="connsiteX1061" fmla="*/ 6953 w 10000"/>
                  <a:gd name="connsiteY1061" fmla="*/ 4679 h 10000"/>
                  <a:gd name="connsiteX1062" fmla="*/ 6961 w 10000"/>
                  <a:gd name="connsiteY1062" fmla="*/ 4660 h 10000"/>
                  <a:gd name="connsiteX1063" fmla="*/ 6983 w 10000"/>
                  <a:gd name="connsiteY1063" fmla="*/ 4644 h 10000"/>
                  <a:gd name="connsiteX1064" fmla="*/ 7014 w 10000"/>
                  <a:gd name="connsiteY1064" fmla="*/ 4634 h 10000"/>
                  <a:gd name="connsiteX1065" fmla="*/ 7025 w 10000"/>
                  <a:gd name="connsiteY1065" fmla="*/ 4615 h 10000"/>
                  <a:gd name="connsiteX1066" fmla="*/ 7047 w 10000"/>
                  <a:gd name="connsiteY1066" fmla="*/ 4582 h 10000"/>
                  <a:gd name="connsiteX1067" fmla="*/ 7069 w 10000"/>
                  <a:gd name="connsiteY1067" fmla="*/ 4563 h 10000"/>
                  <a:gd name="connsiteX1068" fmla="*/ 7078 w 10000"/>
                  <a:gd name="connsiteY1068" fmla="*/ 4553 h 10000"/>
                  <a:gd name="connsiteX1069" fmla="*/ 7097 w 10000"/>
                  <a:gd name="connsiteY1069" fmla="*/ 4527 h 10000"/>
                  <a:gd name="connsiteX1070" fmla="*/ 7122 w 10000"/>
                  <a:gd name="connsiteY1070" fmla="*/ 4517 h 10000"/>
                  <a:gd name="connsiteX1071" fmla="*/ 7139 w 10000"/>
                  <a:gd name="connsiteY1071" fmla="*/ 4488 h 10000"/>
                  <a:gd name="connsiteX1072" fmla="*/ 7147 w 10000"/>
                  <a:gd name="connsiteY1072" fmla="*/ 4459 h 10000"/>
                  <a:gd name="connsiteX1073" fmla="*/ 7161 w 10000"/>
                  <a:gd name="connsiteY1073" fmla="*/ 4440 h 10000"/>
                  <a:gd name="connsiteX1074" fmla="*/ 7177 w 10000"/>
                  <a:gd name="connsiteY1074" fmla="*/ 4430 h 10000"/>
                  <a:gd name="connsiteX1075" fmla="*/ 7202 w 10000"/>
                  <a:gd name="connsiteY1075" fmla="*/ 4407 h 10000"/>
                  <a:gd name="connsiteX1076" fmla="*/ 7224 w 10000"/>
                  <a:gd name="connsiteY1076" fmla="*/ 4417 h 10000"/>
                  <a:gd name="connsiteX1077" fmla="*/ 7241 w 10000"/>
                  <a:gd name="connsiteY1077" fmla="*/ 4404 h 10000"/>
                  <a:gd name="connsiteX1078" fmla="*/ 7263 w 10000"/>
                  <a:gd name="connsiteY1078" fmla="*/ 4398 h 10000"/>
                  <a:gd name="connsiteX1079" fmla="*/ 7283 w 10000"/>
                  <a:gd name="connsiteY1079" fmla="*/ 4424 h 10000"/>
                  <a:gd name="connsiteX1080" fmla="*/ 7305 w 10000"/>
                  <a:gd name="connsiteY1080" fmla="*/ 4433 h 10000"/>
                  <a:gd name="connsiteX1081" fmla="*/ 7332 w 10000"/>
                  <a:gd name="connsiteY1081" fmla="*/ 4443 h 10000"/>
                  <a:gd name="connsiteX1082" fmla="*/ 7380 w 10000"/>
                  <a:gd name="connsiteY1082" fmla="*/ 4398 h 10000"/>
                  <a:gd name="connsiteX1083" fmla="*/ 7404 w 10000"/>
                  <a:gd name="connsiteY1083" fmla="*/ 4378 h 10000"/>
                  <a:gd name="connsiteX1084" fmla="*/ 7418 w 10000"/>
                  <a:gd name="connsiteY1084" fmla="*/ 4369 h 10000"/>
                  <a:gd name="connsiteX1085" fmla="*/ 7443 w 10000"/>
                  <a:gd name="connsiteY1085" fmla="*/ 4356 h 10000"/>
                  <a:gd name="connsiteX1086" fmla="*/ 7460 w 10000"/>
                  <a:gd name="connsiteY1086" fmla="*/ 4385 h 10000"/>
                  <a:gd name="connsiteX1087" fmla="*/ 7460 w 10000"/>
                  <a:gd name="connsiteY1087" fmla="*/ 4404 h 10000"/>
                  <a:gd name="connsiteX1088" fmla="*/ 7499 w 10000"/>
                  <a:gd name="connsiteY1088" fmla="*/ 4417 h 10000"/>
                  <a:gd name="connsiteX1089" fmla="*/ 7515 w 10000"/>
                  <a:gd name="connsiteY1089" fmla="*/ 4414 h 10000"/>
                  <a:gd name="connsiteX1090" fmla="*/ 7565 w 10000"/>
                  <a:gd name="connsiteY1090" fmla="*/ 4385 h 10000"/>
                  <a:gd name="connsiteX1091" fmla="*/ 7579 w 10000"/>
                  <a:gd name="connsiteY1091" fmla="*/ 4346 h 10000"/>
                  <a:gd name="connsiteX1092" fmla="*/ 7582 w 10000"/>
                  <a:gd name="connsiteY1092" fmla="*/ 4317 h 10000"/>
                  <a:gd name="connsiteX1093" fmla="*/ 7590 w 10000"/>
                  <a:gd name="connsiteY1093" fmla="*/ 4301 h 10000"/>
                  <a:gd name="connsiteX1094" fmla="*/ 7612 w 10000"/>
                  <a:gd name="connsiteY1094" fmla="*/ 4271 h 10000"/>
                  <a:gd name="connsiteX1095" fmla="*/ 7623 w 10000"/>
                  <a:gd name="connsiteY1095" fmla="*/ 4262 h 10000"/>
                  <a:gd name="connsiteX1096" fmla="*/ 7634 w 10000"/>
                  <a:gd name="connsiteY1096" fmla="*/ 4245 h 10000"/>
                  <a:gd name="connsiteX1097" fmla="*/ 7645 w 10000"/>
                  <a:gd name="connsiteY1097" fmla="*/ 4265 h 10000"/>
                  <a:gd name="connsiteX1098" fmla="*/ 7670 w 10000"/>
                  <a:gd name="connsiteY1098" fmla="*/ 4284 h 10000"/>
                  <a:gd name="connsiteX1099" fmla="*/ 7701 w 10000"/>
                  <a:gd name="connsiteY1099" fmla="*/ 4275 h 10000"/>
                  <a:gd name="connsiteX1100" fmla="*/ 7717 w 10000"/>
                  <a:gd name="connsiteY1100" fmla="*/ 4275 h 10000"/>
                  <a:gd name="connsiteX1101" fmla="*/ 7740 w 10000"/>
                  <a:gd name="connsiteY1101" fmla="*/ 4284 h 10000"/>
                  <a:gd name="connsiteX1102" fmla="*/ 7767 w 10000"/>
                  <a:gd name="connsiteY1102" fmla="*/ 4284 h 10000"/>
                  <a:gd name="connsiteX1103" fmla="*/ 7895 w 10000"/>
                  <a:gd name="connsiteY1103" fmla="*/ 4207 h 10000"/>
                  <a:gd name="connsiteX1104" fmla="*/ 7895 w 10000"/>
                  <a:gd name="connsiteY1104" fmla="*/ 4187 h 10000"/>
                  <a:gd name="connsiteX1105" fmla="*/ 7895 w 10000"/>
                  <a:gd name="connsiteY1105" fmla="*/ 4171 h 10000"/>
                  <a:gd name="connsiteX1106" fmla="*/ 7903 w 10000"/>
                  <a:gd name="connsiteY1106" fmla="*/ 4148 h 10000"/>
                  <a:gd name="connsiteX1107" fmla="*/ 7917 w 10000"/>
                  <a:gd name="connsiteY1107" fmla="*/ 4158 h 10000"/>
                  <a:gd name="connsiteX1108" fmla="*/ 7967 w 10000"/>
                  <a:gd name="connsiteY1108" fmla="*/ 4203 h 10000"/>
                  <a:gd name="connsiteX1109" fmla="*/ 7994 w 10000"/>
                  <a:gd name="connsiteY1109" fmla="*/ 4203 h 10000"/>
                  <a:gd name="connsiteX1110" fmla="*/ 8064 w 10000"/>
                  <a:gd name="connsiteY1110" fmla="*/ 4242 h 10000"/>
                  <a:gd name="connsiteX1111" fmla="*/ 8083 w 10000"/>
                  <a:gd name="connsiteY1111" fmla="*/ 4245 h 10000"/>
                  <a:gd name="connsiteX1112" fmla="*/ 8105 w 10000"/>
                  <a:gd name="connsiteY1112" fmla="*/ 4226 h 10000"/>
                  <a:gd name="connsiteX1113" fmla="*/ 8136 w 10000"/>
                  <a:gd name="connsiteY1113" fmla="*/ 4187 h 10000"/>
                  <a:gd name="connsiteX1114" fmla="*/ 8161 w 10000"/>
                  <a:gd name="connsiteY1114" fmla="*/ 4168 h 10000"/>
                  <a:gd name="connsiteX1115" fmla="*/ 8172 w 10000"/>
                  <a:gd name="connsiteY1115" fmla="*/ 4161 h 10000"/>
                  <a:gd name="connsiteX1116" fmla="*/ 8208 w 10000"/>
                  <a:gd name="connsiteY1116" fmla="*/ 4168 h 10000"/>
                  <a:gd name="connsiteX1117" fmla="*/ 8235 w 10000"/>
                  <a:gd name="connsiteY1117" fmla="*/ 4168 h 10000"/>
                  <a:gd name="connsiteX1118" fmla="*/ 8258 w 10000"/>
                  <a:gd name="connsiteY1118" fmla="*/ 4152 h 10000"/>
                  <a:gd name="connsiteX1119" fmla="*/ 8283 w 10000"/>
                  <a:gd name="connsiteY1119" fmla="*/ 4152 h 10000"/>
                  <a:gd name="connsiteX1120" fmla="*/ 8299 w 10000"/>
                  <a:gd name="connsiteY1120" fmla="*/ 4132 h 10000"/>
                  <a:gd name="connsiteX1121" fmla="*/ 8316 w 10000"/>
                  <a:gd name="connsiteY1121" fmla="*/ 4113 h 10000"/>
                  <a:gd name="connsiteX1122" fmla="*/ 8330 w 10000"/>
                  <a:gd name="connsiteY1122" fmla="*/ 4084 h 10000"/>
                  <a:gd name="connsiteX1123" fmla="*/ 8341 w 10000"/>
                  <a:gd name="connsiteY1123" fmla="*/ 4058 h 10000"/>
                  <a:gd name="connsiteX1124" fmla="*/ 8349 w 10000"/>
                  <a:gd name="connsiteY1124" fmla="*/ 4064 h 10000"/>
                  <a:gd name="connsiteX1125" fmla="*/ 8366 w 10000"/>
                  <a:gd name="connsiteY1125" fmla="*/ 4067 h 10000"/>
                  <a:gd name="connsiteX1126" fmla="*/ 8374 w 10000"/>
                  <a:gd name="connsiteY1126" fmla="*/ 4084 h 10000"/>
                  <a:gd name="connsiteX1127" fmla="*/ 8402 w 10000"/>
                  <a:gd name="connsiteY1127" fmla="*/ 4054 h 10000"/>
                  <a:gd name="connsiteX1128" fmla="*/ 8427 w 10000"/>
                  <a:gd name="connsiteY1128" fmla="*/ 4028 h 10000"/>
                  <a:gd name="connsiteX1129" fmla="*/ 8438 w 10000"/>
                  <a:gd name="connsiteY1129" fmla="*/ 4025 h 10000"/>
                  <a:gd name="connsiteX1130" fmla="*/ 8468 w 10000"/>
                  <a:gd name="connsiteY1130" fmla="*/ 4006 h 10000"/>
                  <a:gd name="connsiteX1131" fmla="*/ 8485 w 10000"/>
                  <a:gd name="connsiteY1131" fmla="*/ 3999 h 10000"/>
                  <a:gd name="connsiteX1132" fmla="*/ 8493 w 10000"/>
                  <a:gd name="connsiteY1132" fmla="*/ 4025 h 10000"/>
                  <a:gd name="connsiteX1133" fmla="*/ 8515 w 10000"/>
                  <a:gd name="connsiteY1133" fmla="*/ 4028 h 10000"/>
                  <a:gd name="connsiteX1134" fmla="*/ 8543 w 10000"/>
                  <a:gd name="connsiteY1134" fmla="*/ 4009 h 10000"/>
                  <a:gd name="connsiteX1135" fmla="*/ 8551 w 10000"/>
                  <a:gd name="connsiteY1135" fmla="*/ 3990 h 10000"/>
                  <a:gd name="connsiteX1136" fmla="*/ 8582 w 10000"/>
                  <a:gd name="connsiteY1136" fmla="*/ 3977 h 10000"/>
                  <a:gd name="connsiteX1137" fmla="*/ 8596 w 10000"/>
                  <a:gd name="connsiteY1137" fmla="*/ 3977 h 10000"/>
                  <a:gd name="connsiteX1138" fmla="*/ 8607 w 10000"/>
                  <a:gd name="connsiteY1138" fmla="*/ 3980 h 10000"/>
                  <a:gd name="connsiteX1139" fmla="*/ 8645 w 10000"/>
                  <a:gd name="connsiteY1139" fmla="*/ 3970 h 10000"/>
                  <a:gd name="connsiteX1140" fmla="*/ 8654 w 10000"/>
                  <a:gd name="connsiteY1140" fmla="*/ 3951 h 10000"/>
                  <a:gd name="connsiteX1141" fmla="*/ 8670 w 10000"/>
                  <a:gd name="connsiteY1141" fmla="*/ 3935 h 10000"/>
                  <a:gd name="connsiteX1142" fmla="*/ 8695 w 10000"/>
                  <a:gd name="connsiteY1142" fmla="*/ 3935 h 10000"/>
                  <a:gd name="connsiteX1143" fmla="*/ 8704 w 10000"/>
                  <a:gd name="connsiteY1143" fmla="*/ 3951 h 10000"/>
                  <a:gd name="connsiteX1144" fmla="*/ 8717 w 10000"/>
                  <a:gd name="connsiteY1144" fmla="*/ 3964 h 10000"/>
                  <a:gd name="connsiteX1145" fmla="*/ 8751 w 10000"/>
                  <a:gd name="connsiteY1145" fmla="*/ 3951 h 10000"/>
                  <a:gd name="connsiteX1146" fmla="*/ 8776 w 10000"/>
                  <a:gd name="connsiteY1146" fmla="*/ 3935 h 10000"/>
                  <a:gd name="connsiteX1147" fmla="*/ 8798 w 10000"/>
                  <a:gd name="connsiteY1147" fmla="*/ 3925 h 10000"/>
                  <a:gd name="connsiteX1148" fmla="*/ 8806 w 10000"/>
                  <a:gd name="connsiteY1148" fmla="*/ 3892 h 10000"/>
                  <a:gd name="connsiteX1149" fmla="*/ 8814 w 10000"/>
                  <a:gd name="connsiteY1149" fmla="*/ 3876 h 10000"/>
                  <a:gd name="connsiteX1150" fmla="*/ 8839 w 10000"/>
                  <a:gd name="connsiteY1150" fmla="*/ 3873 h 10000"/>
                  <a:gd name="connsiteX1151" fmla="*/ 8842 w 10000"/>
                  <a:gd name="connsiteY1151" fmla="*/ 3876 h 10000"/>
                  <a:gd name="connsiteX1152" fmla="*/ 8856 w 10000"/>
                  <a:gd name="connsiteY1152" fmla="*/ 3863 h 10000"/>
                  <a:gd name="connsiteX1153" fmla="*/ 8856 w 10000"/>
                  <a:gd name="connsiteY1153" fmla="*/ 3841 h 10000"/>
                  <a:gd name="connsiteX1154" fmla="*/ 8870 w 10000"/>
                  <a:gd name="connsiteY1154" fmla="*/ 3821 h 10000"/>
                  <a:gd name="connsiteX1155" fmla="*/ 8903 w 10000"/>
                  <a:gd name="connsiteY1155" fmla="*/ 3802 h 10000"/>
                  <a:gd name="connsiteX1156" fmla="*/ 8914 w 10000"/>
                  <a:gd name="connsiteY1156" fmla="*/ 3782 h 10000"/>
                  <a:gd name="connsiteX1157" fmla="*/ 8939 w 10000"/>
                  <a:gd name="connsiteY1157" fmla="*/ 3782 h 10000"/>
                  <a:gd name="connsiteX1158" fmla="*/ 8961 w 10000"/>
                  <a:gd name="connsiteY1158" fmla="*/ 3779 h 10000"/>
                  <a:gd name="connsiteX1159" fmla="*/ 8983 w 10000"/>
                  <a:gd name="connsiteY1159" fmla="*/ 3760 h 10000"/>
                  <a:gd name="connsiteX1160" fmla="*/ 9003 w 10000"/>
                  <a:gd name="connsiteY1160" fmla="*/ 3763 h 10000"/>
                  <a:gd name="connsiteX1161" fmla="*/ 9019 w 10000"/>
                  <a:gd name="connsiteY1161" fmla="*/ 3779 h 10000"/>
                  <a:gd name="connsiteX1162" fmla="*/ 9050 w 10000"/>
                  <a:gd name="connsiteY1162" fmla="*/ 3812 h 10000"/>
                  <a:gd name="connsiteX1163" fmla="*/ 9080 w 10000"/>
                  <a:gd name="connsiteY1163" fmla="*/ 3831 h 10000"/>
                  <a:gd name="connsiteX1164" fmla="*/ 9097 w 10000"/>
                  <a:gd name="connsiteY1164" fmla="*/ 3867 h 10000"/>
                  <a:gd name="connsiteX1165" fmla="*/ 9114 w 10000"/>
                  <a:gd name="connsiteY1165" fmla="*/ 3902 h 10000"/>
                  <a:gd name="connsiteX1166" fmla="*/ 9122 w 10000"/>
                  <a:gd name="connsiteY1166" fmla="*/ 3935 h 10000"/>
                  <a:gd name="connsiteX1167" fmla="*/ 9125 w 10000"/>
                  <a:gd name="connsiteY1167" fmla="*/ 3964 h 10000"/>
                  <a:gd name="connsiteX1168" fmla="*/ 9130 w 10000"/>
                  <a:gd name="connsiteY1168" fmla="*/ 3999 h 10000"/>
                  <a:gd name="connsiteX1169" fmla="*/ 9130 w 10000"/>
                  <a:gd name="connsiteY1169" fmla="*/ 4054 h 10000"/>
                  <a:gd name="connsiteX1170" fmla="*/ 9155 w 10000"/>
                  <a:gd name="connsiteY1170" fmla="*/ 4093 h 10000"/>
                  <a:gd name="connsiteX1171" fmla="*/ 9169 w 10000"/>
                  <a:gd name="connsiteY1171" fmla="*/ 4090 h 10000"/>
                  <a:gd name="connsiteX1172" fmla="*/ 9211 w 10000"/>
                  <a:gd name="connsiteY1172" fmla="*/ 4077 h 10000"/>
                  <a:gd name="connsiteX1173" fmla="*/ 9244 w 10000"/>
                  <a:gd name="connsiteY1173" fmla="*/ 4077 h 10000"/>
                  <a:gd name="connsiteX1174" fmla="*/ 9252 w 10000"/>
                  <a:gd name="connsiteY1174" fmla="*/ 4103 h 10000"/>
                  <a:gd name="connsiteX1175" fmla="*/ 9258 w 10000"/>
                  <a:gd name="connsiteY1175" fmla="*/ 4148 h 10000"/>
                  <a:gd name="connsiteX1176" fmla="*/ 9269 w 10000"/>
                  <a:gd name="connsiteY1176" fmla="*/ 4158 h 10000"/>
                  <a:gd name="connsiteX1177" fmla="*/ 9294 w 10000"/>
                  <a:gd name="connsiteY1177" fmla="*/ 4158 h 10000"/>
                  <a:gd name="connsiteX1178" fmla="*/ 9319 w 10000"/>
                  <a:gd name="connsiteY1178" fmla="*/ 4168 h 10000"/>
                  <a:gd name="connsiteX1179" fmla="*/ 9346 w 10000"/>
                  <a:gd name="connsiteY1179" fmla="*/ 4190 h 10000"/>
                  <a:gd name="connsiteX1180" fmla="*/ 9357 w 10000"/>
                  <a:gd name="connsiteY1180" fmla="*/ 4168 h 10000"/>
                  <a:gd name="connsiteX1181" fmla="*/ 9371 w 10000"/>
                  <a:gd name="connsiteY1181" fmla="*/ 4132 h 10000"/>
                  <a:gd name="connsiteX1182" fmla="*/ 9391 w 10000"/>
                  <a:gd name="connsiteY1182" fmla="*/ 4113 h 10000"/>
                  <a:gd name="connsiteX1183" fmla="*/ 9407 w 10000"/>
                  <a:gd name="connsiteY1183" fmla="*/ 4103 h 10000"/>
                  <a:gd name="connsiteX1184" fmla="*/ 9435 w 10000"/>
                  <a:gd name="connsiteY1184" fmla="*/ 4100 h 10000"/>
                  <a:gd name="connsiteX1185" fmla="*/ 9460 w 10000"/>
                  <a:gd name="connsiteY1185" fmla="*/ 4084 h 10000"/>
                  <a:gd name="connsiteX1186" fmla="*/ 9485 w 10000"/>
                  <a:gd name="connsiteY1186" fmla="*/ 4067 h 10000"/>
                  <a:gd name="connsiteX1187" fmla="*/ 9496 w 10000"/>
                  <a:gd name="connsiteY1187" fmla="*/ 4054 h 10000"/>
                  <a:gd name="connsiteX1188" fmla="*/ 9526 w 10000"/>
                  <a:gd name="connsiteY1188" fmla="*/ 4048 h 10000"/>
                  <a:gd name="connsiteX1189" fmla="*/ 9557 w 10000"/>
                  <a:gd name="connsiteY1189" fmla="*/ 4038 h 10000"/>
                  <a:gd name="connsiteX1190" fmla="*/ 9584 w 10000"/>
                  <a:gd name="connsiteY1190" fmla="*/ 4019 h 10000"/>
                  <a:gd name="connsiteX1191" fmla="*/ 9623 w 10000"/>
                  <a:gd name="connsiteY1191" fmla="*/ 4016 h 10000"/>
                  <a:gd name="connsiteX1192" fmla="*/ 9648 w 10000"/>
                  <a:gd name="connsiteY1192" fmla="*/ 4009 h 10000"/>
                  <a:gd name="connsiteX1193" fmla="*/ 9673 w 10000"/>
                  <a:gd name="connsiteY1193" fmla="*/ 4019 h 10000"/>
                  <a:gd name="connsiteX1194" fmla="*/ 9712 w 10000"/>
                  <a:gd name="connsiteY1194" fmla="*/ 4038 h 10000"/>
                  <a:gd name="connsiteX1195" fmla="*/ 9742 w 10000"/>
                  <a:gd name="connsiteY1195" fmla="*/ 4074 h 10000"/>
                  <a:gd name="connsiteX1196" fmla="*/ 9776 w 10000"/>
                  <a:gd name="connsiteY1196" fmla="*/ 4093 h 10000"/>
                  <a:gd name="connsiteX1197" fmla="*/ 9814 w 10000"/>
                  <a:gd name="connsiteY1197" fmla="*/ 4109 h 10000"/>
                  <a:gd name="connsiteX1198" fmla="*/ 9859 w 10000"/>
                  <a:gd name="connsiteY1198" fmla="*/ 4119 h 10000"/>
                  <a:gd name="connsiteX1199" fmla="*/ 9898 w 10000"/>
                  <a:gd name="connsiteY1199" fmla="*/ 4122 h 10000"/>
                  <a:gd name="connsiteX1200" fmla="*/ 9931 w 10000"/>
                  <a:gd name="connsiteY1200" fmla="*/ 4109 h 10000"/>
                  <a:gd name="connsiteX1201" fmla="*/ 9956 w 10000"/>
                  <a:gd name="connsiteY1201" fmla="*/ 4100 h 10000"/>
                  <a:gd name="connsiteX1202" fmla="*/ 9981 w 10000"/>
                  <a:gd name="connsiteY1202" fmla="*/ 4067 h 10000"/>
                  <a:gd name="connsiteX1203" fmla="*/ 9994 w 10000"/>
                  <a:gd name="connsiteY1203" fmla="*/ 4035 h 10000"/>
                  <a:gd name="connsiteX1204" fmla="*/ 10000 w 10000"/>
                  <a:gd name="connsiteY1204" fmla="*/ 3996 h 10000"/>
                  <a:gd name="connsiteX1205" fmla="*/ 9994 w 10000"/>
                  <a:gd name="connsiteY1205" fmla="*/ 3941 h 10000"/>
                  <a:gd name="connsiteX1206" fmla="*/ 9986 w 10000"/>
                  <a:gd name="connsiteY1206" fmla="*/ 3905 h 10000"/>
                  <a:gd name="connsiteX1207" fmla="*/ 9981 w 10000"/>
                  <a:gd name="connsiteY1207" fmla="*/ 3857 h 10000"/>
                  <a:gd name="connsiteX1208" fmla="*/ 9989 w 10000"/>
                  <a:gd name="connsiteY1208" fmla="*/ 3837 h 10000"/>
                  <a:gd name="connsiteX1209" fmla="*/ 9989 w 10000"/>
                  <a:gd name="connsiteY1209" fmla="*/ 3812 h 10000"/>
                  <a:gd name="connsiteX1210" fmla="*/ 9981 w 10000"/>
                  <a:gd name="connsiteY1210" fmla="*/ 3792 h 10000"/>
                  <a:gd name="connsiteX1211" fmla="*/ 9970 w 10000"/>
                  <a:gd name="connsiteY1211" fmla="*/ 3763 h 10000"/>
                  <a:gd name="connsiteX1212" fmla="*/ 9945 w 10000"/>
                  <a:gd name="connsiteY1212" fmla="*/ 3705 h 10000"/>
                  <a:gd name="connsiteX1213" fmla="*/ 9931 w 10000"/>
                  <a:gd name="connsiteY1213" fmla="*/ 3659 h 10000"/>
                  <a:gd name="connsiteX1214" fmla="*/ 9903 w 10000"/>
                  <a:gd name="connsiteY1214" fmla="*/ 3640 h 10000"/>
                  <a:gd name="connsiteX1215" fmla="*/ 9881 w 10000"/>
                  <a:gd name="connsiteY1215" fmla="*/ 3620 h 10000"/>
                  <a:gd name="connsiteX1216" fmla="*/ 9856 w 10000"/>
                  <a:gd name="connsiteY1216" fmla="*/ 3595 h 10000"/>
                  <a:gd name="connsiteX1217" fmla="*/ 9817 w 10000"/>
                  <a:gd name="connsiteY1217" fmla="*/ 3562 h 10000"/>
                  <a:gd name="connsiteX1218" fmla="*/ 9795 w 10000"/>
                  <a:gd name="connsiteY1218" fmla="*/ 3546 h 10000"/>
                  <a:gd name="connsiteX1219" fmla="*/ 9778 w 10000"/>
                  <a:gd name="connsiteY1219" fmla="*/ 3527 h 10000"/>
                  <a:gd name="connsiteX1220" fmla="*/ 9745 w 10000"/>
                  <a:gd name="connsiteY1220" fmla="*/ 3501 h 10000"/>
                  <a:gd name="connsiteX1221" fmla="*/ 9726 w 10000"/>
                  <a:gd name="connsiteY1221" fmla="*/ 3488 h 10000"/>
                  <a:gd name="connsiteX1222" fmla="*/ 9704 w 10000"/>
                  <a:gd name="connsiteY1222" fmla="*/ 3472 h 10000"/>
                  <a:gd name="connsiteX1223" fmla="*/ 9695 w 10000"/>
                  <a:gd name="connsiteY1223" fmla="*/ 3468 h 10000"/>
                  <a:gd name="connsiteX1224" fmla="*/ 9690 w 10000"/>
                  <a:gd name="connsiteY1224" fmla="*/ 3459 h 10000"/>
                  <a:gd name="connsiteX1225" fmla="*/ 9673 w 10000"/>
                  <a:gd name="connsiteY1225" fmla="*/ 3449 h 10000"/>
                  <a:gd name="connsiteX1226" fmla="*/ 9665 w 10000"/>
                  <a:gd name="connsiteY1226" fmla="*/ 3442 h 10000"/>
                  <a:gd name="connsiteX1227" fmla="*/ 9654 w 10000"/>
                  <a:gd name="connsiteY1227" fmla="*/ 3449 h 10000"/>
                  <a:gd name="connsiteX1228" fmla="*/ 9521 w 10000"/>
                  <a:gd name="connsiteY1228" fmla="*/ 3394 h 10000"/>
                  <a:gd name="connsiteX1229" fmla="*/ 9510 w 10000"/>
                  <a:gd name="connsiteY1229" fmla="*/ 3368 h 10000"/>
                  <a:gd name="connsiteX1230" fmla="*/ 9496 w 10000"/>
                  <a:gd name="connsiteY1230" fmla="*/ 3287 h 10000"/>
                  <a:gd name="connsiteX1231" fmla="*/ 9488 w 10000"/>
                  <a:gd name="connsiteY1231" fmla="*/ 3216 h 10000"/>
                  <a:gd name="connsiteX1232" fmla="*/ 9493 w 10000"/>
                  <a:gd name="connsiteY1232" fmla="*/ 3174 h 10000"/>
                  <a:gd name="connsiteX1233" fmla="*/ 9501 w 10000"/>
                  <a:gd name="connsiteY1233" fmla="*/ 3128 h 10000"/>
                  <a:gd name="connsiteX1234" fmla="*/ 9488 w 10000"/>
                  <a:gd name="connsiteY1234" fmla="*/ 3025 h 10000"/>
                  <a:gd name="connsiteX1235" fmla="*/ 9446 w 10000"/>
                  <a:gd name="connsiteY1235" fmla="*/ 2931 h 10000"/>
                  <a:gd name="connsiteX1236" fmla="*/ 9382 w 10000"/>
                  <a:gd name="connsiteY1236" fmla="*/ 2837 h 10000"/>
                  <a:gd name="connsiteX1237" fmla="*/ 9316 w 10000"/>
                  <a:gd name="connsiteY1237" fmla="*/ 2753 h 10000"/>
                  <a:gd name="connsiteX1238" fmla="*/ 9294 w 10000"/>
                  <a:gd name="connsiteY1238" fmla="*/ 2655 h 10000"/>
                  <a:gd name="connsiteX1239" fmla="*/ 9213 w 10000"/>
                  <a:gd name="connsiteY1239" fmla="*/ 2328 h 10000"/>
                  <a:gd name="connsiteX1240" fmla="*/ 9172 w 10000"/>
                  <a:gd name="connsiteY1240" fmla="*/ 2286 h 10000"/>
                  <a:gd name="connsiteX1241" fmla="*/ 9019 w 10000"/>
                  <a:gd name="connsiteY1241" fmla="*/ 2082 h 10000"/>
                  <a:gd name="connsiteX1242" fmla="*/ 8906 w 10000"/>
                  <a:gd name="connsiteY1242" fmla="*/ 1946 h 10000"/>
                  <a:gd name="connsiteX1243" fmla="*/ 8801 w 10000"/>
                  <a:gd name="connsiteY1243" fmla="*/ 1778 h 10000"/>
                  <a:gd name="connsiteX1244" fmla="*/ 8806 w 10000"/>
                  <a:gd name="connsiteY1244" fmla="*/ 1713 h 10000"/>
                  <a:gd name="connsiteX1245" fmla="*/ 8809 w 10000"/>
                  <a:gd name="connsiteY1245" fmla="*/ 1703 h 10000"/>
                  <a:gd name="connsiteX1246" fmla="*/ 8817 w 10000"/>
                  <a:gd name="connsiteY1246" fmla="*/ 1713 h 10000"/>
                  <a:gd name="connsiteX1247" fmla="*/ 8834 w 10000"/>
                  <a:gd name="connsiteY1247" fmla="*/ 1729 h 10000"/>
                  <a:gd name="connsiteX1248" fmla="*/ 8839 w 10000"/>
                  <a:gd name="connsiteY1248" fmla="*/ 1729 h 10000"/>
                  <a:gd name="connsiteX1249" fmla="*/ 8848 w 10000"/>
                  <a:gd name="connsiteY1249" fmla="*/ 1723 h 10000"/>
                  <a:gd name="connsiteX1250" fmla="*/ 8850 w 10000"/>
                  <a:gd name="connsiteY1250" fmla="*/ 1703 h 10000"/>
                  <a:gd name="connsiteX1251" fmla="*/ 8850 w 10000"/>
                  <a:gd name="connsiteY1251" fmla="*/ 1684 h 10000"/>
                  <a:gd name="connsiteX1252" fmla="*/ 8850 w 10000"/>
                  <a:gd name="connsiteY1252" fmla="*/ 1648 h 10000"/>
                  <a:gd name="connsiteX1253" fmla="*/ 8881 w 10000"/>
                  <a:gd name="connsiteY1253" fmla="*/ 1571 h 10000"/>
                  <a:gd name="connsiteX1254" fmla="*/ 8895 w 10000"/>
                  <a:gd name="connsiteY1254" fmla="*/ 1541 h 10000"/>
                  <a:gd name="connsiteX1255" fmla="*/ 8895 w 10000"/>
                  <a:gd name="connsiteY1255" fmla="*/ 1525 h 10000"/>
                  <a:gd name="connsiteX1256" fmla="*/ 8881 w 10000"/>
                  <a:gd name="connsiteY1256" fmla="*/ 1516 h 10000"/>
                  <a:gd name="connsiteX1257" fmla="*/ 8864 w 10000"/>
                  <a:gd name="connsiteY1257" fmla="*/ 1522 h 10000"/>
                  <a:gd name="connsiteX1258" fmla="*/ 8850 w 10000"/>
                  <a:gd name="connsiteY1258" fmla="*/ 1535 h 10000"/>
                  <a:gd name="connsiteX1259" fmla="*/ 8834 w 10000"/>
                  <a:gd name="connsiteY1259" fmla="*/ 1571 h 10000"/>
                  <a:gd name="connsiteX1260" fmla="*/ 8825 w 10000"/>
                  <a:gd name="connsiteY1260" fmla="*/ 1587 h 10000"/>
                  <a:gd name="connsiteX1261" fmla="*/ 8776 w 10000"/>
                  <a:gd name="connsiteY1261" fmla="*/ 1571 h 10000"/>
                  <a:gd name="connsiteX1262" fmla="*/ 8745 w 10000"/>
                  <a:gd name="connsiteY1262" fmla="*/ 1580 h 10000"/>
                  <a:gd name="connsiteX1263" fmla="*/ 8720 w 10000"/>
                  <a:gd name="connsiteY1263" fmla="*/ 1587 h 10000"/>
                  <a:gd name="connsiteX1264" fmla="*/ 8709 w 10000"/>
                  <a:gd name="connsiteY1264" fmla="*/ 1609 h 10000"/>
                  <a:gd name="connsiteX1265" fmla="*/ 8693 w 10000"/>
                  <a:gd name="connsiteY1265" fmla="*/ 1616 h 10000"/>
                  <a:gd name="connsiteX1266" fmla="*/ 8684 w 10000"/>
                  <a:gd name="connsiteY1266" fmla="*/ 1639 h 10000"/>
                  <a:gd name="connsiteX1267" fmla="*/ 8684 w 10000"/>
                  <a:gd name="connsiteY1267" fmla="*/ 1658 h 10000"/>
                  <a:gd name="connsiteX1268" fmla="*/ 8665 w 10000"/>
                  <a:gd name="connsiteY1268" fmla="*/ 1655 h 10000"/>
                  <a:gd name="connsiteX1269" fmla="*/ 8665 w 10000"/>
                  <a:gd name="connsiteY1269" fmla="*/ 1645 h 10000"/>
                  <a:gd name="connsiteX1270" fmla="*/ 8665 w 10000"/>
                  <a:gd name="connsiteY1270" fmla="*/ 1626 h 10000"/>
                  <a:gd name="connsiteX1271" fmla="*/ 8676 w 10000"/>
                  <a:gd name="connsiteY1271" fmla="*/ 1609 h 10000"/>
                  <a:gd name="connsiteX1272" fmla="*/ 8679 w 10000"/>
                  <a:gd name="connsiteY1272" fmla="*/ 1597 h 10000"/>
                  <a:gd name="connsiteX1273" fmla="*/ 8687 w 10000"/>
                  <a:gd name="connsiteY1273" fmla="*/ 1577 h 10000"/>
                  <a:gd name="connsiteX1274" fmla="*/ 8695 w 10000"/>
                  <a:gd name="connsiteY1274" fmla="*/ 1554 h 10000"/>
                  <a:gd name="connsiteX1275" fmla="*/ 8709 w 10000"/>
                  <a:gd name="connsiteY1275" fmla="*/ 1532 h 10000"/>
                  <a:gd name="connsiteX1276" fmla="*/ 8704 w 10000"/>
                  <a:gd name="connsiteY1276" fmla="*/ 1512 h 10000"/>
                  <a:gd name="connsiteX1277" fmla="*/ 8695 w 10000"/>
                  <a:gd name="connsiteY1277" fmla="*/ 1503 h 10000"/>
                  <a:gd name="connsiteX1278" fmla="*/ 8684 w 10000"/>
                  <a:gd name="connsiteY1278" fmla="*/ 1503 h 10000"/>
                  <a:gd name="connsiteX1279" fmla="*/ 8670 w 10000"/>
                  <a:gd name="connsiteY1279" fmla="*/ 1525 h 10000"/>
                  <a:gd name="connsiteX1280" fmla="*/ 8665 w 10000"/>
                  <a:gd name="connsiteY1280" fmla="*/ 1545 h 10000"/>
                  <a:gd name="connsiteX1281" fmla="*/ 8654 w 10000"/>
                  <a:gd name="connsiteY1281" fmla="*/ 1567 h 10000"/>
                  <a:gd name="connsiteX1282" fmla="*/ 8648 w 10000"/>
                  <a:gd name="connsiteY1282" fmla="*/ 1587 h 10000"/>
                  <a:gd name="connsiteX1283" fmla="*/ 8640 w 10000"/>
                  <a:gd name="connsiteY1283" fmla="*/ 1629 h 10000"/>
                  <a:gd name="connsiteX1284" fmla="*/ 8620 w 10000"/>
                  <a:gd name="connsiteY1284" fmla="*/ 1635 h 10000"/>
                  <a:gd name="connsiteX1285" fmla="*/ 8612 w 10000"/>
                  <a:gd name="connsiteY1285" fmla="*/ 1635 h 10000"/>
                  <a:gd name="connsiteX1286" fmla="*/ 8604 w 10000"/>
                  <a:gd name="connsiteY1286" fmla="*/ 1626 h 10000"/>
                  <a:gd name="connsiteX1287" fmla="*/ 8596 w 10000"/>
                  <a:gd name="connsiteY1287" fmla="*/ 1616 h 10000"/>
                  <a:gd name="connsiteX1288" fmla="*/ 8596 w 10000"/>
                  <a:gd name="connsiteY1288" fmla="*/ 1580 h 10000"/>
                  <a:gd name="connsiteX1289" fmla="*/ 8587 w 10000"/>
                  <a:gd name="connsiteY1289" fmla="*/ 1545 h 10000"/>
                  <a:gd name="connsiteX1290" fmla="*/ 8565 w 10000"/>
                  <a:gd name="connsiteY1290" fmla="*/ 1516 h 10000"/>
                  <a:gd name="connsiteX1291" fmla="*/ 8543 w 10000"/>
                  <a:gd name="connsiteY1291" fmla="*/ 1512 h 10000"/>
                  <a:gd name="connsiteX1292" fmla="*/ 8518 w 10000"/>
                  <a:gd name="connsiteY1292" fmla="*/ 1532 h 10000"/>
                  <a:gd name="connsiteX1293" fmla="*/ 8476 w 10000"/>
                  <a:gd name="connsiteY1293" fmla="*/ 1567 h 10000"/>
                  <a:gd name="connsiteX1294" fmla="*/ 8454 w 10000"/>
                  <a:gd name="connsiteY1294" fmla="*/ 1551 h 10000"/>
                  <a:gd name="connsiteX1295" fmla="*/ 8402 w 10000"/>
                  <a:gd name="connsiteY1295" fmla="*/ 1493 h 10000"/>
                  <a:gd name="connsiteX1296" fmla="*/ 8371 w 10000"/>
                  <a:gd name="connsiteY1296" fmla="*/ 1428 h 10000"/>
                  <a:gd name="connsiteX1297" fmla="*/ 8072 w 10000"/>
                  <a:gd name="connsiteY1297" fmla="*/ 1422 h 10000"/>
                  <a:gd name="connsiteX1298" fmla="*/ 7823 w 10000"/>
                  <a:gd name="connsiteY1298" fmla="*/ 1279 h 10000"/>
                  <a:gd name="connsiteX1299" fmla="*/ 7587 w 10000"/>
                  <a:gd name="connsiteY1299" fmla="*/ 1133 h 10000"/>
                  <a:gd name="connsiteX1300" fmla="*/ 7526 w 10000"/>
                  <a:gd name="connsiteY1300" fmla="*/ 1098 h 10000"/>
                  <a:gd name="connsiteX1301" fmla="*/ 7346 w 10000"/>
                  <a:gd name="connsiteY1301" fmla="*/ 991 h 10000"/>
                  <a:gd name="connsiteX1302" fmla="*/ 7321 w 10000"/>
                  <a:gd name="connsiteY1302" fmla="*/ 959 h 10000"/>
                  <a:gd name="connsiteX1303" fmla="*/ 7307 w 10000"/>
                  <a:gd name="connsiteY1303" fmla="*/ 871 h 10000"/>
                  <a:gd name="connsiteX1304" fmla="*/ 7224 w 10000"/>
                  <a:gd name="connsiteY1304" fmla="*/ 816 h 10000"/>
                  <a:gd name="connsiteX1305" fmla="*/ 7147 w 10000"/>
                  <a:gd name="connsiteY1305" fmla="*/ 787 h 10000"/>
                  <a:gd name="connsiteX1306" fmla="*/ 7080 w 10000"/>
                  <a:gd name="connsiteY1306" fmla="*/ 742 h 10000"/>
                  <a:gd name="connsiteX1307" fmla="*/ 7069 w 10000"/>
                  <a:gd name="connsiteY1307" fmla="*/ 767 h 10000"/>
                  <a:gd name="connsiteX1308" fmla="*/ 7033 w 10000"/>
                  <a:gd name="connsiteY1308" fmla="*/ 787 h 10000"/>
                  <a:gd name="connsiteX1309" fmla="*/ 6820 w 10000"/>
                  <a:gd name="connsiteY1309" fmla="*/ 878 h 10000"/>
                  <a:gd name="connsiteX1310" fmla="*/ 6726 w 10000"/>
                  <a:gd name="connsiteY1310" fmla="*/ 897 h 10000"/>
                  <a:gd name="connsiteX1311" fmla="*/ 6626 w 10000"/>
                  <a:gd name="connsiteY1311" fmla="*/ 955 h 10000"/>
                  <a:gd name="connsiteX1312" fmla="*/ 6582 w 10000"/>
                  <a:gd name="connsiteY1312" fmla="*/ 946 h 10000"/>
                  <a:gd name="connsiteX1313" fmla="*/ 6571 w 10000"/>
                  <a:gd name="connsiteY1313" fmla="*/ 955 h 10000"/>
                  <a:gd name="connsiteX1314" fmla="*/ 6507 w 10000"/>
                  <a:gd name="connsiteY1314" fmla="*/ 975 h 10000"/>
                  <a:gd name="connsiteX1315" fmla="*/ 6485 w 10000"/>
                  <a:gd name="connsiteY1315" fmla="*/ 975 h 10000"/>
                  <a:gd name="connsiteX1316" fmla="*/ 6476 w 10000"/>
                  <a:gd name="connsiteY1316" fmla="*/ 965 h 10000"/>
                  <a:gd name="connsiteX1317" fmla="*/ 6474 w 10000"/>
                  <a:gd name="connsiteY1317" fmla="*/ 936 h 10000"/>
                  <a:gd name="connsiteX1318" fmla="*/ 6452 w 10000"/>
                  <a:gd name="connsiteY1318" fmla="*/ 887 h 10000"/>
                  <a:gd name="connsiteX1319" fmla="*/ 6352 w 10000"/>
                  <a:gd name="connsiteY1319" fmla="*/ 767 h 10000"/>
                  <a:gd name="connsiteX1320" fmla="*/ 6313 w 10000"/>
                  <a:gd name="connsiteY1320" fmla="*/ 732 h 10000"/>
                  <a:gd name="connsiteX1321" fmla="*/ 6296 w 10000"/>
                  <a:gd name="connsiteY1321" fmla="*/ 690 h 10000"/>
                  <a:gd name="connsiteX1322" fmla="*/ 6271 w 10000"/>
                  <a:gd name="connsiteY1322" fmla="*/ 664 h 10000"/>
                  <a:gd name="connsiteX1323" fmla="*/ 6266 w 10000"/>
                  <a:gd name="connsiteY1323" fmla="*/ 654 h 10000"/>
                  <a:gd name="connsiteX1324" fmla="*/ 6111 w 10000"/>
                  <a:gd name="connsiteY1324" fmla="*/ 398 h 10000"/>
                  <a:gd name="connsiteX1325" fmla="*/ 5903 w 10000"/>
                  <a:gd name="connsiteY1325" fmla="*/ 408 h 10000"/>
                  <a:gd name="connsiteX1326" fmla="*/ 5837 w 10000"/>
                  <a:gd name="connsiteY1326" fmla="*/ 427 h 10000"/>
                  <a:gd name="connsiteX1327" fmla="*/ 5756 w 10000"/>
                  <a:gd name="connsiteY1327" fmla="*/ 453 h 10000"/>
                  <a:gd name="connsiteX1328" fmla="*/ 5681 w 10000"/>
                  <a:gd name="connsiteY1328" fmla="*/ 453 h 10000"/>
                  <a:gd name="connsiteX1329" fmla="*/ 5609 w 10000"/>
                  <a:gd name="connsiteY1329" fmla="*/ 447 h 10000"/>
                  <a:gd name="connsiteX1330" fmla="*/ 5554 w 10000"/>
                  <a:gd name="connsiteY1330" fmla="*/ 304 h 10000"/>
                  <a:gd name="connsiteX1331" fmla="*/ 5529 w 10000"/>
                  <a:gd name="connsiteY1331" fmla="*/ 301 h 10000"/>
                  <a:gd name="connsiteX1332" fmla="*/ 5393 w 10000"/>
                  <a:gd name="connsiteY1332" fmla="*/ 256 h 10000"/>
                  <a:gd name="connsiteX1333" fmla="*/ 5366 w 10000"/>
                  <a:gd name="connsiteY1333" fmla="*/ 220 h 10000"/>
                  <a:gd name="connsiteX1334" fmla="*/ 5249 w 10000"/>
                  <a:gd name="connsiteY1334" fmla="*/ 155 h 10000"/>
                  <a:gd name="connsiteX1335" fmla="*/ 5141 w 10000"/>
                  <a:gd name="connsiteY1335" fmla="*/ 52 h 10000"/>
                  <a:gd name="connsiteX1336" fmla="*/ 5116 w 10000"/>
                  <a:gd name="connsiteY1336" fmla="*/ 3 h 10000"/>
                  <a:gd name="connsiteX1337" fmla="*/ 5061 w 10000"/>
                  <a:gd name="connsiteY1337" fmla="*/ 0 h 10000"/>
                  <a:gd name="connsiteX1338" fmla="*/ 5036 w 10000"/>
                  <a:gd name="connsiteY1338" fmla="*/ 32 h 10000"/>
                  <a:gd name="connsiteX1339" fmla="*/ 4942 w 10000"/>
                  <a:gd name="connsiteY1339" fmla="*/ 133 h 10000"/>
                  <a:gd name="connsiteX1340" fmla="*/ 4900 w 10000"/>
                  <a:gd name="connsiteY1340" fmla="*/ 217 h 10000"/>
                  <a:gd name="connsiteX1341" fmla="*/ 4861 w 10000"/>
                  <a:gd name="connsiteY1341" fmla="*/ 198 h 10000"/>
                  <a:gd name="connsiteX1342" fmla="*/ 4795 w 10000"/>
                  <a:gd name="connsiteY1342" fmla="*/ 68 h 10000"/>
                  <a:gd name="connsiteX1343" fmla="*/ 4778 w 10000"/>
                  <a:gd name="connsiteY1343" fmla="*/ 62 h 10000"/>
                  <a:gd name="connsiteX1344" fmla="*/ 4765 w 10000"/>
                  <a:gd name="connsiteY1344" fmla="*/ 62 h 10000"/>
                  <a:gd name="connsiteX1345" fmla="*/ 4748 w 10000"/>
                  <a:gd name="connsiteY1345" fmla="*/ 68 h 10000"/>
                  <a:gd name="connsiteX1346" fmla="*/ 4673 w 10000"/>
                  <a:gd name="connsiteY1346" fmla="*/ 136 h 10000"/>
                  <a:gd name="connsiteX1347" fmla="*/ 4632 w 10000"/>
                  <a:gd name="connsiteY1347" fmla="*/ 201 h 10000"/>
                  <a:gd name="connsiteX1348" fmla="*/ 4623 w 10000"/>
                  <a:gd name="connsiteY1348" fmla="*/ 210 h 10000"/>
                  <a:gd name="connsiteX1349" fmla="*/ 4579 w 10000"/>
                  <a:gd name="connsiteY1349" fmla="*/ 220 h 10000"/>
                  <a:gd name="connsiteX1350" fmla="*/ 4479 w 10000"/>
                  <a:gd name="connsiteY1350" fmla="*/ 198 h 10000"/>
                  <a:gd name="connsiteX1351" fmla="*/ 4402 w 10000"/>
                  <a:gd name="connsiteY1351" fmla="*/ 165 h 10000"/>
                  <a:gd name="connsiteX1352" fmla="*/ 4374 w 10000"/>
                  <a:gd name="connsiteY1352" fmla="*/ 165 h 10000"/>
                  <a:gd name="connsiteX1353" fmla="*/ 4335 w 10000"/>
                  <a:gd name="connsiteY1353" fmla="*/ 172 h 10000"/>
                  <a:gd name="connsiteX1354" fmla="*/ 4302 w 10000"/>
                  <a:gd name="connsiteY1354" fmla="*/ 188 h 10000"/>
                  <a:gd name="connsiteX1355" fmla="*/ 4271 w 10000"/>
                  <a:gd name="connsiteY1355" fmla="*/ 220 h 10000"/>
                  <a:gd name="connsiteX1356" fmla="*/ 4238 w 10000"/>
                  <a:gd name="connsiteY1356" fmla="*/ 240 h 10000"/>
                  <a:gd name="connsiteX1357" fmla="*/ 4324 w 10000"/>
                  <a:gd name="connsiteY1357" fmla="*/ 1289 h 10000"/>
                  <a:gd name="connsiteX1358" fmla="*/ 3521 w 10000"/>
                  <a:gd name="connsiteY1358" fmla="*/ 7730 h 10000"/>
                  <a:gd name="connsiteX1359" fmla="*/ 3554 w 10000"/>
                  <a:gd name="connsiteY1359" fmla="*/ 7740 h 10000"/>
                  <a:gd name="connsiteX1360" fmla="*/ 3560 w 10000"/>
                  <a:gd name="connsiteY1360" fmla="*/ 7749 h 10000"/>
                  <a:gd name="connsiteX1361" fmla="*/ 3562 w 10000"/>
                  <a:gd name="connsiteY1361" fmla="*/ 7759 h 10000"/>
                  <a:gd name="connsiteX1362" fmla="*/ 3573 w 10000"/>
                  <a:gd name="connsiteY1362" fmla="*/ 7766 h 10000"/>
                  <a:gd name="connsiteX1363" fmla="*/ 3584 w 10000"/>
                  <a:gd name="connsiteY1363" fmla="*/ 7759 h 10000"/>
                  <a:gd name="connsiteX1364" fmla="*/ 3598 w 10000"/>
                  <a:gd name="connsiteY1364" fmla="*/ 7743 h 10000"/>
                  <a:gd name="connsiteX1365" fmla="*/ 3609 w 10000"/>
                  <a:gd name="connsiteY1365" fmla="*/ 7756 h 10000"/>
                  <a:gd name="connsiteX1366" fmla="*/ 3623 w 10000"/>
                  <a:gd name="connsiteY1366" fmla="*/ 7733 h 10000"/>
                  <a:gd name="connsiteX1367" fmla="*/ 3632 w 10000"/>
                  <a:gd name="connsiteY1367" fmla="*/ 7730 h 10000"/>
                  <a:gd name="connsiteX1368" fmla="*/ 3634 w 10000"/>
                  <a:gd name="connsiteY1368" fmla="*/ 7730 h 10000"/>
                  <a:gd name="connsiteX1369" fmla="*/ 3643 w 10000"/>
                  <a:gd name="connsiteY1369" fmla="*/ 7730 h 10000"/>
                  <a:gd name="connsiteX1370" fmla="*/ 3657 w 10000"/>
                  <a:gd name="connsiteY1370" fmla="*/ 7733 h 10000"/>
                  <a:gd name="connsiteX1371" fmla="*/ 3670 w 10000"/>
                  <a:gd name="connsiteY1371" fmla="*/ 7730 h 10000"/>
                  <a:gd name="connsiteX1372" fmla="*/ 3687 w 10000"/>
                  <a:gd name="connsiteY1372" fmla="*/ 7730 h 10000"/>
                  <a:gd name="connsiteX1373" fmla="*/ 3690 w 10000"/>
                  <a:gd name="connsiteY1373" fmla="*/ 7730 h 10000"/>
                  <a:gd name="connsiteX1374" fmla="*/ 3704 w 10000"/>
                  <a:gd name="connsiteY1374" fmla="*/ 7740 h 10000"/>
                  <a:gd name="connsiteX1375" fmla="*/ 3712 w 10000"/>
                  <a:gd name="connsiteY1375" fmla="*/ 7743 h 10000"/>
                  <a:gd name="connsiteX1376" fmla="*/ 3723 w 10000"/>
                  <a:gd name="connsiteY1376" fmla="*/ 7749 h 10000"/>
                  <a:gd name="connsiteX1377" fmla="*/ 3729 w 10000"/>
                  <a:gd name="connsiteY1377" fmla="*/ 7749 h 10000"/>
                  <a:gd name="connsiteX1378" fmla="*/ 3729 w 10000"/>
                  <a:gd name="connsiteY1378" fmla="*/ 7743 h 10000"/>
                  <a:gd name="connsiteX1379" fmla="*/ 3745 w 10000"/>
                  <a:gd name="connsiteY1379" fmla="*/ 7740 h 10000"/>
                  <a:gd name="connsiteX1380" fmla="*/ 3753 w 10000"/>
                  <a:gd name="connsiteY1380" fmla="*/ 7730 h 10000"/>
                  <a:gd name="connsiteX1381" fmla="*/ 3762 w 10000"/>
                  <a:gd name="connsiteY1381" fmla="*/ 7720 h 10000"/>
                  <a:gd name="connsiteX1382" fmla="*/ 3776 w 10000"/>
                  <a:gd name="connsiteY1382" fmla="*/ 7710 h 10000"/>
                  <a:gd name="connsiteX1383" fmla="*/ 3784 w 10000"/>
                  <a:gd name="connsiteY1383" fmla="*/ 7701 h 10000"/>
                  <a:gd name="connsiteX1384" fmla="*/ 3792 w 10000"/>
                  <a:gd name="connsiteY1384" fmla="*/ 7694 h 10000"/>
                  <a:gd name="connsiteX1385" fmla="*/ 3801 w 10000"/>
                  <a:gd name="connsiteY1385" fmla="*/ 7685 h 10000"/>
                  <a:gd name="connsiteX1386" fmla="*/ 3803 w 10000"/>
                  <a:gd name="connsiteY1386" fmla="*/ 7685 h 10000"/>
                  <a:gd name="connsiteX1387" fmla="*/ 3809 w 10000"/>
                  <a:gd name="connsiteY1387" fmla="*/ 7685 h 10000"/>
                  <a:gd name="connsiteX1388" fmla="*/ 3817 w 10000"/>
                  <a:gd name="connsiteY1388" fmla="*/ 7691 h 10000"/>
                  <a:gd name="connsiteX1389" fmla="*/ 3817 w 10000"/>
                  <a:gd name="connsiteY1389" fmla="*/ 7694 h 10000"/>
                  <a:gd name="connsiteX1390" fmla="*/ 3812 w 10000"/>
                  <a:gd name="connsiteY1390" fmla="*/ 7714 h 10000"/>
                  <a:gd name="connsiteX1391" fmla="*/ 3795 w 10000"/>
                  <a:gd name="connsiteY1391" fmla="*/ 7733 h 10000"/>
                  <a:gd name="connsiteX1392" fmla="*/ 3778 w 10000"/>
                  <a:gd name="connsiteY1392" fmla="*/ 7756 h 10000"/>
                  <a:gd name="connsiteX1393" fmla="*/ 3762 w 10000"/>
                  <a:gd name="connsiteY1393" fmla="*/ 7775 h 10000"/>
                  <a:gd name="connsiteX1394" fmla="*/ 3748 w 10000"/>
                  <a:gd name="connsiteY1394" fmla="*/ 7775 h 10000"/>
                  <a:gd name="connsiteX1395" fmla="*/ 3737 w 10000"/>
                  <a:gd name="connsiteY1395" fmla="*/ 7778 h 10000"/>
                  <a:gd name="connsiteX1396" fmla="*/ 3723 w 10000"/>
                  <a:gd name="connsiteY1396" fmla="*/ 7778 h 10000"/>
                  <a:gd name="connsiteX1397" fmla="*/ 3720 w 10000"/>
                  <a:gd name="connsiteY1397" fmla="*/ 7785 h 10000"/>
                  <a:gd name="connsiteX1398" fmla="*/ 3715 w 10000"/>
                  <a:gd name="connsiteY1398" fmla="*/ 7788 h 10000"/>
                  <a:gd name="connsiteX1399" fmla="*/ 3704 w 10000"/>
                  <a:gd name="connsiteY1399" fmla="*/ 7804 h 10000"/>
                  <a:gd name="connsiteX1400" fmla="*/ 3690 w 10000"/>
                  <a:gd name="connsiteY1400" fmla="*/ 7804 h 10000"/>
                  <a:gd name="connsiteX1401" fmla="*/ 3681 w 10000"/>
                  <a:gd name="connsiteY1401" fmla="*/ 7804 h 10000"/>
                  <a:gd name="connsiteX1402" fmla="*/ 3673 w 10000"/>
                  <a:gd name="connsiteY1402" fmla="*/ 7824 h 10000"/>
                  <a:gd name="connsiteX1403" fmla="*/ 3670 w 10000"/>
                  <a:gd name="connsiteY1403" fmla="*/ 7847 h 10000"/>
                  <a:gd name="connsiteX1404" fmla="*/ 3673 w 10000"/>
                  <a:gd name="connsiteY1404" fmla="*/ 7866 h 10000"/>
                  <a:gd name="connsiteX1405" fmla="*/ 3679 w 10000"/>
                  <a:gd name="connsiteY1405" fmla="*/ 7872 h 10000"/>
                  <a:gd name="connsiteX1406" fmla="*/ 3687 w 10000"/>
                  <a:gd name="connsiteY1406" fmla="*/ 7879 h 10000"/>
                  <a:gd name="connsiteX1407" fmla="*/ 3695 w 10000"/>
                  <a:gd name="connsiteY1407" fmla="*/ 7882 h 10000"/>
                  <a:gd name="connsiteX1408" fmla="*/ 3704 w 10000"/>
                  <a:gd name="connsiteY1408" fmla="*/ 7898 h 10000"/>
                  <a:gd name="connsiteX1409" fmla="*/ 3712 w 10000"/>
                  <a:gd name="connsiteY1409" fmla="*/ 7918 h 10000"/>
                  <a:gd name="connsiteX1410" fmla="*/ 3712 w 10000"/>
                  <a:gd name="connsiteY1410" fmla="*/ 8005 h 10000"/>
                  <a:gd name="connsiteX1411" fmla="*/ 3706 w 10000"/>
                  <a:gd name="connsiteY1411" fmla="*/ 8021 h 10000"/>
                  <a:gd name="connsiteX1412" fmla="*/ 3712 w 10000"/>
                  <a:gd name="connsiteY1412" fmla="*/ 8044 h 10000"/>
                  <a:gd name="connsiteX1413" fmla="*/ 3712 w 10000"/>
                  <a:gd name="connsiteY1413" fmla="*/ 8051 h 10000"/>
                  <a:gd name="connsiteX1414" fmla="*/ 3729 w 10000"/>
                  <a:gd name="connsiteY1414" fmla="*/ 8060 h 10000"/>
                  <a:gd name="connsiteX1415" fmla="*/ 3737 w 10000"/>
                  <a:gd name="connsiteY1415" fmla="*/ 8063 h 10000"/>
                  <a:gd name="connsiteX1416" fmla="*/ 3748 w 10000"/>
                  <a:gd name="connsiteY1416" fmla="*/ 8070 h 10000"/>
                  <a:gd name="connsiteX1417" fmla="*/ 3767 w 10000"/>
                  <a:gd name="connsiteY1417" fmla="*/ 8106 h 10000"/>
                  <a:gd name="connsiteX1418" fmla="*/ 3770 w 10000"/>
                  <a:gd name="connsiteY1418" fmla="*/ 8119 h 10000"/>
                  <a:gd name="connsiteX1419" fmla="*/ 3787 w 10000"/>
                  <a:gd name="connsiteY1419" fmla="*/ 8157 h 10000"/>
                  <a:gd name="connsiteX1420" fmla="*/ 3787 w 10000"/>
                  <a:gd name="connsiteY1420" fmla="*/ 8174 h 10000"/>
                  <a:gd name="connsiteX1421" fmla="*/ 3776 w 10000"/>
                  <a:gd name="connsiteY1421" fmla="*/ 8203 h 10000"/>
                  <a:gd name="connsiteX1422" fmla="*/ 3767 w 10000"/>
                  <a:gd name="connsiteY1422" fmla="*/ 8193 h 10000"/>
                  <a:gd name="connsiteX1423" fmla="*/ 3767 w 10000"/>
                  <a:gd name="connsiteY1423" fmla="*/ 8174 h 10000"/>
                  <a:gd name="connsiteX1424" fmla="*/ 3762 w 10000"/>
                  <a:gd name="connsiteY1424" fmla="*/ 8157 h 10000"/>
                  <a:gd name="connsiteX1425" fmla="*/ 3753 w 10000"/>
                  <a:gd name="connsiteY1425" fmla="*/ 8148 h 10000"/>
                  <a:gd name="connsiteX1426" fmla="*/ 3740 w 10000"/>
                  <a:gd name="connsiteY1426" fmla="*/ 8154 h 10000"/>
                  <a:gd name="connsiteX1427" fmla="*/ 3731 w 10000"/>
                  <a:gd name="connsiteY1427" fmla="*/ 8138 h 10000"/>
                  <a:gd name="connsiteX1428" fmla="*/ 3729 w 10000"/>
                  <a:gd name="connsiteY1428" fmla="*/ 8125 h 10000"/>
                  <a:gd name="connsiteX1429" fmla="*/ 3712 w 10000"/>
                  <a:gd name="connsiteY1429" fmla="*/ 8115 h 10000"/>
                  <a:gd name="connsiteX1430" fmla="*/ 3704 w 10000"/>
                  <a:gd name="connsiteY1430" fmla="*/ 8109 h 10000"/>
                  <a:gd name="connsiteX1431" fmla="*/ 3687 w 10000"/>
                  <a:gd name="connsiteY1431" fmla="*/ 8099 h 10000"/>
                  <a:gd name="connsiteX1432" fmla="*/ 3673 w 10000"/>
                  <a:gd name="connsiteY1432" fmla="*/ 8093 h 10000"/>
                  <a:gd name="connsiteX1433" fmla="*/ 3665 w 10000"/>
                  <a:gd name="connsiteY1433" fmla="*/ 8083 h 10000"/>
                  <a:gd name="connsiteX1434" fmla="*/ 3648 w 10000"/>
                  <a:gd name="connsiteY1434" fmla="*/ 8073 h 10000"/>
                  <a:gd name="connsiteX1435" fmla="*/ 3643 w 10000"/>
                  <a:gd name="connsiteY1435" fmla="*/ 8063 h 10000"/>
                  <a:gd name="connsiteX1436" fmla="*/ 3632 w 10000"/>
                  <a:gd name="connsiteY1436" fmla="*/ 8054 h 10000"/>
                  <a:gd name="connsiteX1437" fmla="*/ 3623 w 10000"/>
                  <a:gd name="connsiteY1437" fmla="*/ 8060 h 10000"/>
                  <a:gd name="connsiteX1438" fmla="*/ 3615 w 10000"/>
                  <a:gd name="connsiteY1438" fmla="*/ 8070 h 10000"/>
                  <a:gd name="connsiteX1439" fmla="*/ 3607 w 10000"/>
                  <a:gd name="connsiteY1439" fmla="*/ 8083 h 10000"/>
                  <a:gd name="connsiteX1440" fmla="*/ 3607 w 10000"/>
                  <a:gd name="connsiteY1440" fmla="*/ 8099 h 10000"/>
                  <a:gd name="connsiteX1441" fmla="*/ 3607 w 10000"/>
                  <a:gd name="connsiteY1441" fmla="*/ 8125 h 10000"/>
                  <a:gd name="connsiteX1442" fmla="*/ 3601 w 10000"/>
                  <a:gd name="connsiteY1442" fmla="*/ 8148 h 10000"/>
                  <a:gd name="connsiteX1443" fmla="*/ 3584 w 10000"/>
                  <a:gd name="connsiteY1443" fmla="*/ 8154 h 10000"/>
                  <a:gd name="connsiteX1444" fmla="*/ 3573 w 10000"/>
                  <a:gd name="connsiteY1444" fmla="*/ 8154 h 10000"/>
                  <a:gd name="connsiteX1445" fmla="*/ 3560 w 10000"/>
                  <a:gd name="connsiteY1445" fmla="*/ 8138 h 10000"/>
                  <a:gd name="connsiteX1446" fmla="*/ 3551 w 10000"/>
                  <a:gd name="connsiteY1446" fmla="*/ 8119 h 10000"/>
                  <a:gd name="connsiteX1447" fmla="*/ 3535 w 10000"/>
                  <a:gd name="connsiteY1447" fmla="*/ 8099 h 10000"/>
                  <a:gd name="connsiteX1448" fmla="*/ 3504 w 10000"/>
                  <a:gd name="connsiteY1448" fmla="*/ 8073 h 10000"/>
                  <a:gd name="connsiteX1449" fmla="*/ 3493 w 10000"/>
                  <a:gd name="connsiteY1449" fmla="*/ 8051 h 10000"/>
                  <a:gd name="connsiteX1450" fmla="*/ 3488 w 10000"/>
                  <a:gd name="connsiteY1450" fmla="*/ 8034 h 10000"/>
                  <a:gd name="connsiteX1451" fmla="*/ 3488 w 10000"/>
                  <a:gd name="connsiteY1451" fmla="*/ 8012 h 10000"/>
                  <a:gd name="connsiteX1452" fmla="*/ 3488 w 10000"/>
                  <a:gd name="connsiteY1452" fmla="*/ 8005 h 10000"/>
                  <a:gd name="connsiteX1453" fmla="*/ 3496 w 10000"/>
                  <a:gd name="connsiteY1453" fmla="*/ 8002 h 10000"/>
                  <a:gd name="connsiteX1454" fmla="*/ 3501 w 10000"/>
                  <a:gd name="connsiteY1454" fmla="*/ 7992 h 10000"/>
                  <a:gd name="connsiteX1455" fmla="*/ 3504 w 10000"/>
                  <a:gd name="connsiteY1455" fmla="*/ 7966 h 10000"/>
                  <a:gd name="connsiteX1456" fmla="*/ 3501 w 10000"/>
                  <a:gd name="connsiteY1456" fmla="*/ 7940 h 10000"/>
                  <a:gd name="connsiteX1457" fmla="*/ 3485 w 10000"/>
                  <a:gd name="connsiteY1457" fmla="*/ 7918 h 10000"/>
                  <a:gd name="connsiteX1458" fmla="*/ 3465 w 10000"/>
                  <a:gd name="connsiteY1458" fmla="*/ 7892 h 10000"/>
                  <a:gd name="connsiteX1459" fmla="*/ 3457 w 10000"/>
                  <a:gd name="connsiteY1459" fmla="*/ 7872 h 10000"/>
                  <a:gd name="connsiteX1460" fmla="*/ 3449 w 10000"/>
                  <a:gd name="connsiteY1460" fmla="*/ 7847 h 10000"/>
                  <a:gd name="connsiteX1461" fmla="*/ 3446 w 10000"/>
                  <a:gd name="connsiteY1461" fmla="*/ 7827 h 10000"/>
                  <a:gd name="connsiteX1462" fmla="*/ 3457 w 10000"/>
                  <a:gd name="connsiteY1462" fmla="*/ 7808 h 10000"/>
                  <a:gd name="connsiteX1463" fmla="*/ 3465 w 10000"/>
                  <a:gd name="connsiteY1463" fmla="*/ 7798 h 10000"/>
                  <a:gd name="connsiteX1464" fmla="*/ 3476 w 10000"/>
                  <a:gd name="connsiteY1464" fmla="*/ 7788 h 10000"/>
                  <a:gd name="connsiteX1465" fmla="*/ 3479 w 10000"/>
                  <a:gd name="connsiteY1465" fmla="*/ 7795 h 10000"/>
                  <a:gd name="connsiteX1466" fmla="*/ 3501 w 10000"/>
                  <a:gd name="connsiteY1466" fmla="*/ 7817 h 10000"/>
                  <a:gd name="connsiteX1467" fmla="*/ 3518 w 10000"/>
                  <a:gd name="connsiteY1467" fmla="*/ 7843 h 10000"/>
                  <a:gd name="connsiteX1468" fmla="*/ 3521 w 10000"/>
                  <a:gd name="connsiteY1468" fmla="*/ 7847 h 10000"/>
                  <a:gd name="connsiteX1469" fmla="*/ 3512 w 10000"/>
                  <a:gd name="connsiteY1469" fmla="*/ 7824 h 10000"/>
                  <a:gd name="connsiteX1470" fmla="*/ 3510 w 10000"/>
                  <a:gd name="connsiteY1470" fmla="*/ 7804 h 10000"/>
                  <a:gd name="connsiteX1471" fmla="*/ 3512 w 10000"/>
                  <a:gd name="connsiteY1471" fmla="*/ 7788 h 10000"/>
                  <a:gd name="connsiteX1472" fmla="*/ 3512 w 10000"/>
                  <a:gd name="connsiteY1472" fmla="*/ 7775 h 10000"/>
                  <a:gd name="connsiteX0" fmla="*/ 4324 w 10000"/>
                  <a:gd name="connsiteY0" fmla="*/ 1289 h 10000"/>
                  <a:gd name="connsiteX1" fmla="*/ 4296 w 10000"/>
                  <a:gd name="connsiteY1" fmla="*/ 1305 h 10000"/>
                  <a:gd name="connsiteX2" fmla="*/ 4285 w 10000"/>
                  <a:gd name="connsiteY2" fmla="*/ 1279 h 10000"/>
                  <a:gd name="connsiteX3" fmla="*/ 4244 w 10000"/>
                  <a:gd name="connsiteY3" fmla="*/ 1266 h 10000"/>
                  <a:gd name="connsiteX4" fmla="*/ 4208 w 10000"/>
                  <a:gd name="connsiteY4" fmla="*/ 1286 h 10000"/>
                  <a:gd name="connsiteX5" fmla="*/ 4172 w 10000"/>
                  <a:gd name="connsiteY5" fmla="*/ 1299 h 10000"/>
                  <a:gd name="connsiteX6" fmla="*/ 4150 w 10000"/>
                  <a:gd name="connsiteY6" fmla="*/ 1308 h 10000"/>
                  <a:gd name="connsiteX7" fmla="*/ 4139 w 10000"/>
                  <a:gd name="connsiteY7" fmla="*/ 1315 h 10000"/>
                  <a:gd name="connsiteX8" fmla="*/ 4125 w 10000"/>
                  <a:gd name="connsiteY8" fmla="*/ 1315 h 10000"/>
                  <a:gd name="connsiteX9" fmla="*/ 4119 w 10000"/>
                  <a:gd name="connsiteY9" fmla="*/ 1315 h 10000"/>
                  <a:gd name="connsiteX10" fmla="*/ 4111 w 10000"/>
                  <a:gd name="connsiteY10" fmla="*/ 1308 h 10000"/>
                  <a:gd name="connsiteX11" fmla="*/ 4100 w 10000"/>
                  <a:gd name="connsiteY11" fmla="*/ 1315 h 10000"/>
                  <a:gd name="connsiteX12" fmla="*/ 4075 w 10000"/>
                  <a:gd name="connsiteY12" fmla="*/ 1315 h 10000"/>
                  <a:gd name="connsiteX13" fmla="*/ 4058 w 10000"/>
                  <a:gd name="connsiteY13" fmla="*/ 1318 h 10000"/>
                  <a:gd name="connsiteX14" fmla="*/ 4044 w 10000"/>
                  <a:gd name="connsiteY14" fmla="*/ 1315 h 10000"/>
                  <a:gd name="connsiteX15" fmla="*/ 4042 w 10000"/>
                  <a:gd name="connsiteY15" fmla="*/ 1299 h 10000"/>
                  <a:gd name="connsiteX16" fmla="*/ 4014 w 10000"/>
                  <a:gd name="connsiteY16" fmla="*/ 1308 h 10000"/>
                  <a:gd name="connsiteX17" fmla="*/ 4011 w 10000"/>
                  <a:gd name="connsiteY17" fmla="*/ 1315 h 10000"/>
                  <a:gd name="connsiteX18" fmla="*/ 4011 w 10000"/>
                  <a:gd name="connsiteY18" fmla="*/ 1341 h 10000"/>
                  <a:gd name="connsiteX19" fmla="*/ 4019 w 10000"/>
                  <a:gd name="connsiteY19" fmla="*/ 1341 h 10000"/>
                  <a:gd name="connsiteX20" fmla="*/ 3997 w 10000"/>
                  <a:gd name="connsiteY20" fmla="*/ 1363 h 10000"/>
                  <a:gd name="connsiteX21" fmla="*/ 3986 w 10000"/>
                  <a:gd name="connsiteY21" fmla="*/ 1373 h 10000"/>
                  <a:gd name="connsiteX22" fmla="*/ 3981 w 10000"/>
                  <a:gd name="connsiteY22" fmla="*/ 1389 h 10000"/>
                  <a:gd name="connsiteX23" fmla="*/ 3981 w 10000"/>
                  <a:gd name="connsiteY23" fmla="*/ 1409 h 10000"/>
                  <a:gd name="connsiteX24" fmla="*/ 3981 w 10000"/>
                  <a:gd name="connsiteY24" fmla="*/ 1438 h 10000"/>
                  <a:gd name="connsiteX25" fmla="*/ 3961 w 10000"/>
                  <a:gd name="connsiteY25" fmla="*/ 1441 h 10000"/>
                  <a:gd name="connsiteX26" fmla="*/ 3942 w 10000"/>
                  <a:gd name="connsiteY26" fmla="*/ 1441 h 10000"/>
                  <a:gd name="connsiteX27" fmla="*/ 3914 w 10000"/>
                  <a:gd name="connsiteY27" fmla="*/ 1454 h 10000"/>
                  <a:gd name="connsiteX28" fmla="*/ 3892 w 10000"/>
                  <a:gd name="connsiteY28" fmla="*/ 1467 h 10000"/>
                  <a:gd name="connsiteX29" fmla="*/ 3867 w 10000"/>
                  <a:gd name="connsiteY29" fmla="*/ 1483 h 10000"/>
                  <a:gd name="connsiteX30" fmla="*/ 3845 w 10000"/>
                  <a:gd name="connsiteY30" fmla="*/ 1467 h 10000"/>
                  <a:gd name="connsiteX31" fmla="*/ 3850 w 10000"/>
                  <a:gd name="connsiteY31" fmla="*/ 1457 h 10000"/>
                  <a:gd name="connsiteX32" fmla="*/ 3864 w 10000"/>
                  <a:gd name="connsiteY32" fmla="*/ 1441 h 10000"/>
                  <a:gd name="connsiteX33" fmla="*/ 3859 w 10000"/>
                  <a:gd name="connsiteY33" fmla="*/ 1409 h 10000"/>
                  <a:gd name="connsiteX34" fmla="*/ 3842 w 10000"/>
                  <a:gd name="connsiteY34" fmla="*/ 1383 h 10000"/>
                  <a:gd name="connsiteX35" fmla="*/ 3825 w 10000"/>
                  <a:gd name="connsiteY35" fmla="*/ 1360 h 10000"/>
                  <a:gd name="connsiteX36" fmla="*/ 3809 w 10000"/>
                  <a:gd name="connsiteY36" fmla="*/ 1318 h 10000"/>
                  <a:gd name="connsiteX37" fmla="*/ 3787 w 10000"/>
                  <a:gd name="connsiteY37" fmla="*/ 1289 h 10000"/>
                  <a:gd name="connsiteX38" fmla="*/ 3759 w 10000"/>
                  <a:gd name="connsiteY38" fmla="*/ 1266 h 10000"/>
                  <a:gd name="connsiteX39" fmla="*/ 3740 w 10000"/>
                  <a:gd name="connsiteY39" fmla="*/ 1256 h 10000"/>
                  <a:gd name="connsiteX40" fmla="*/ 3715 w 10000"/>
                  <a:gd name="connsiteY40" fmla="*/ 1250 h 10000"/>
                  <a:gd name="connsiteX41" fmla="*/ 3687 w 10000"/>
                  <a:gd name="connsiteY41" fmla="*/ 1256 h 10000"/>
                  <a:gd name="connsiteX42" fmla="*/ 3681 w 10000"/>
                  <a:gd name="connsiteY42" fmla="*/ 1260 h 10000"/>
                  <a:gd name="connsiteX43" fmla="*/ 3670 w 10000"/>
                  <a:gd name="connsiteY43" fmla="*/ 1295 h 10000"/>
                  <a:gd name="connsiteX44" fmla="*/ 3651 w 10000"/>
                  <a:gd name="connsiteY44" fmla="*/ 1305 h 10000"/>
                  <a:gd name="connsiteX45" fmla="*/ 3640 w 10000"/>
                  <a:gd name="connsiteY45" fmla="*/ 1308 h 10000"/>
                  <a:gd name="connsiteX46" fmla="*/ 3626 w 10000"/>
                  <a:gd name="connsiteY46" fmla="*/ 1308 h 10000"/>
                  <a:gd name="connsiteX47" fmla="*/ 3632 w 10000"/>
                  <a:gd name="connsiteY47" fmla="*/ 1276 h 10000"/>
                  <a:gd name="connsiteX48" fmla="*/ 3609 w 10000"/>
                  <a:gd name="connsiteY48" fmla="*/ 1289 h 10000"/>
                  <a:gd name="connsiteX49" fmla="*/ 3593 w 10000"/>
                  <a:gd name="connsiteY49" fmla="*/ 1286 h 10000"/>
                  <a:gd name="connsiteX50" fmla="*/ 3590 w 10000"/>
                  <a:gd name="connsiteY50" fmla="*/ 1256 h 10000"/>
                  <a:gd name="connsiteX51" fmla="*/ 3584 w 10000"/>
                  <a:gd name="connsiteY51" fmla="*/ 1237 h 10000"/>
                  <a:gd name="connsiteX52" fmla="*/ 3573 w 10000"/>
                  <a:gd name="connsiteY52" fmla="*/ 1237 h 10000"/>
                  <a:gd name="connsiteX53" fmla="*/ 3554 w 10000"/>
                  <a:gd name="connsiteY53" fmla="*/ 1227 h 10000"/>
                  <a:gd name="connsiteX54" fmla="*/ 3546 w 10000"/>
                  <a:gd name="connsiteY54" fmla="*/ 1192 h 10000"/>
                  <a:gd name="connsiteX55" fmla="*/ 3529 w 10000"/>
                  <a:gd name="connsiteY55" fmla="*/ 1176 h 10000"/>
                  <a:gd name="connsiteX56" fmla="*/ 3512 w 10000"/>
                  <a:gd name="connsiteY56" fmla="*/ 1182 h 10000"/>
                  <a:gd name="connsiteX57" fmla="*/ 3485 w 10000"/>
                  <a:gd name="connsiteY57" fmla="*/ 1182 h 10000"/>
                  <a:gd name="connsiteX58" fmla="*/ 3463 w 10000"/>
                  <a:gd name="connsiteY58" fmla="*/ 1176 h 10000"/>
                  <a:gd name="connsiteX59" fmla="*/ 3449 w 10000"/>
                  <a:gd name="connsiteY59" fmla="*/ 1182 h 10000"/>
                  <a:gd name="connsiteX60" fmla="*/ 3432 w 10000"/>
                  <a:gd name="connsiteY60" fmla="*/ 1192 h 10000"/>
                  <a:gd name="connsiteX61" fmla="*/ 3454 w 10000"/>
                  <a:gd name="connsiteY61" fmla="*/ 1205 h 10000"/>
                  <a:gd name="connsiteX62" fmla="*/ 3463 w 10000"/>
                  <a:gd name="connsiteY62" fmla="*/ 1205 h 10000"/>
                  <a:gd name="connsiteX63" fmla="*/ 3488 w 10000"/>
                  <a:gd name="connsiteY63" fmla="*/ 1205 h 10000"/>
                  <a:gd name="connsiteX64" fmla="*/ 3488 w 10000"/>
                  <a:gd name="connsiteY64" fmla="*/ 1218 h 10000"/>
                  <a:gd name="connsiteX65" fmla="*/ 3493 w 10000"/>
                  <a:gd name="connsiteY65" fmla="*/ 1247 h 10000"/>
                  <a:gd name="connsiteX66" fmla="*/ 3512 w 10000"/>
                  <a:gd name="connsiteY66" fmla="*/ 1247 h 10000"/>
                  <a:gd name="connsiteX67" fmla="*/ 3518 w 10000"/>
                  <a:gd name="connsiteY67" fmla="*/ 1250 h 10000"/>
                  <a:gd name="connsiteX68" fmla="*/ 3521 w 10000"/>
                  <a:gd name="connsiteY68" fmla="*/ 1276 h 10000"/>
                  <a:gd name="connsiteX69" fmla="*/ 3543 w 10000"/>
                  <a:gd name="connsiteY69" fmla="*/ 1295 h 10000"/>
                  <a:gd name="connsiteX70" fmla="*/ 3546 w 10000"/>
                  <a:gd name="connsiteY70" fmla="*/ 1305 h 10000"/>
                  <a:gd name="connsiteX71" fmla="*/ 3543 w 10000"/>
                  <a:gd name="connsiteY71" fmla="*/ 1315 h 10000"/>
                  <a:gd name="connsiteX72" fmla="*/ 3543 w 10000"/>
                  <a:gd name="connsiteY72" fmla="*/ 1331 h 10000"/>
                  <a:gd name="connsiteX73" fmla="*/ 3554 w 10000"/>
                  <a:gd name="connsiteY73" fmla="*/ 1324 h 10000"/>
                  <a:gd name="connsiteX74" fmla="*/ 3560 w 10000"/>
                  <a:gd name="connsiteY74" fmla="*/ 1331 h 10000"/>
                  <a:gd name="connsiteX75" fmla="*/ 3582 w 10000"/>
                  <a:gd name="connsiteY75" fmla="*/ 1344 h 10000"/>
                  <a:gd name="connsiteX76" fmla="*/ 3598 w 10000"/>
                  <a:gd name="connsiteY76" fmla="*/ 1380 h 10000"/>
                  <a:gd name="connsiteX77" fmla="*/ 3607 w 10000"/>
                  <a:gd name="connsiteY77" fmla="*/ 1389 h 10000"/>
                  <a:gd name="connsiteX78" fmla="*/ 3623 w 10000"/>
                  <a:gd name="connsiteY78" fmla="*/ 1409 h 10000"/>
                  <a:gd name="connsiteX79" fmla="*/ 3634 w 10000"/>
                  <a:gd name="connsiteY79" fmla="*/ 1438 h 10000"/>
                  <a:gd name="connsiteX80" fmla="*/ 3632 w 10000"/>
                  <a:gd name="connsiteY80" fmla="*/ 1454 h 10000"/>
                  <a:gd name="connsiteX81" fmla="*/ 3618 w 10000"/>
                  <a:gd name="connsiteY81" fmla="*/ 1438 h 10000"/>
                  <a:gd name="connsiteX82" fmla="*/ 3598 w 10000"/>
                  <a:gd name="connsiteY82" fmla="*/ 1428 h 10000"/>
                  <a:gd name="connsiteX83" fmla="*/ 3582 w 10000"/>
                  <a:gd name="connsiteY83" fmla="*/ 1402 h 10000"/>
                  <a:gd name="connsiteX84" fmla="*/ 3562 w 10000"/>
                  <a:gd name="connsiteY84" fmla="*/ 1399 h 10000"/>
                  <a:gd name="connsiteX85" fmla="*/ 3546 w 10000"/>
                  <a:gd name="connsiteY85" fmla="*/ 1383 h 10000"/>
                  <a:gd name="connsiteX86" fmla="*/ 3510 w 10000"/>
                  <a:gd name="connsiteY86" fmla="*/ 1360 h 10000"/>
                  <a:gd name="connsiteX87" fmla="*/ 3485 w 10000"/>
                  <a:gd name="connsiteY87" fmla="*/ 1344 h 10000"/>
                  <a:gd name="connsiteX88" fmla="*/ 3454 w 10000"/>
                  <a:gd name="connsiteY88" fmla="*/ 1334 h 10000"/>
                  <a:gd name="connsiteX89" fmla="*/ 3429 w 10000"/>
                  <a:gd name="connsiteY89" fmla="*/ 1315 h 10000"/>
                  <a:gd name="connsiteX90" fmla="*/ 3416 w 10000"/>
                  <a:gd name="connsiteY90" fmla="*/ 1308 h 10000"/>
                  <a:gd name="connsiteX91" fmla="*/ 3399 w 10000"/>
                  <a:gd name="connsiteY91" fmla="*/ 1305 h 10000"/>
                  <a:gd name="connsiteX92" fmla="*/ 3382 w 10000"/>
                  <a:gd name="connsiteY92" fmla="*/ 1286 h 10000"/>
                  <a:gd name="connsiteX93" fmla="*/ 3380 w 10000"/>
                  <a:gd name="connsiteY93" fmla="*/ 1266 h 10000"/>
                  <a:gd name="connsiteX94" fmla="*/ 3388 w 10000"/>
                  <a:gd name="connsiteY94" fmla="*/ 1256 h 10000"/>
                  <a:gd name="connsiteX95" fmla="*/ 3407 w 10000"/>
                  <a:gd name="connsiteY95" fmla="*/ 1256 h 10000"/>
                  <a:gd name="connsiteX96" fmla="*/ 3396 w 10000"/>
                  <a:gd name="connsiteY96" fmla="*/ 1227 h 10000"/>
                  <a:gd name="connsiteX97" fmla="*/ 3382 w 10000"/>
                  <a:gd name="connsiteY97" fmla="*/ 1227 h 10000"/>
                  <a:gd name="connsiteX98" fmla="*/ 3360 w 10000"/>
                  <a:gd name="connsiteY98" fmla="*/ 1221 h 10000"/>
                  <a:gd name="connsiteX99" fmla="*/ 3349 w 10000"/>
                  <a:gd name="connsiteY99" fmla="*/ 1231 h 10000"/>
                  <a:gd name="connsiteX100" fmla="*/ 3352 w 10000"/>
                  <a:gd name="connsiteY100" fmla="*/ 1247 h 10000"/>
                  <a:gd name="connsiteX101" fmla="*/ 3341 w 10000"/>
                  <a:gd name="connsiteY101" fmla="*/ 1237 h 10000"/>
                  <a:gd name="connsiteX102" fmla="*/ 3335 w 10000"/>
                  <a:gd name="connsiteY102" fmla="*/ 1231 h 10000"/>
                  <a:gd name="connsiteX103" fmla="*/ 3307 w 10000"/>
                  <a:gd name="connsiteY103" fmla="*/ 1227 h 10000"/>
                  <a:gd name="connsiteX104" fmla="*/ 3294 w 10000"/>
                  <a:gd name="connsiteY104" fmla="*/ 1221 h 10000"/>
                  <a:gd name="connsiteX105" fmla="*/ 3271 w 10000"/>
                  <a:gd name="connsiteY105" fmla="*/ 1211 h 10000"/>
                  <a:gd name="connsiteX106" fmla="*/ 3252 w 10000"/>
                  <a:gd name="connsiteY106" fmla="*/ 1195 h 10000"/>
                  <a:gd name="connsiteX107" fmla="*/ 3235 w 10000"/>
                  <a:gd name="connsiteY107" fmla="*/ 1195 h 10000"/>
                  <a:gd name="connsiteX108" fmla="*/ 3235 w 10000"/>
                  <a:gd name="connsiteY108" fmla="*/ 1205 h 10000"/>
                  <a:gd name="connsiteX109" fmla="*/ 3219 w 10000"/>
                  <a:gd name="connsiteY109" fmla="*/ 1231 h 10000"/>
                  <a:gd name="connsiteX110" fmla="*/ 3213 w 10000"/>
                  <a:gd name="connsiteY110" fmla="*/ 1231 h 10000"/>
                  <a:gd name="connsiteX111" fmla="*/ 3183 w 10000"/>
                  <a:gd name="connsiteY111" fmla="*/ 1221 h 10000"/>
                  <a:gd name="connsiteX112" fmla="*/ 3175 w 10000"/>
                  <a:gd name="connsiteY112" fmla="*/ 1227 h 10000"/>
                  <a:gd name="connsiteX113" fmla="*/ 3163 w 10000"/>
                  <a:gd name="connsiteY113" fmla="*/ 1237 h 10000"/>
                  <a:gd name="connsiteX114" fmla="*/ 3158 w 10000"/>
                  <a:gd name="connsiteY114" fmla="*/ 1260 h 10000"/>
                  <a:gd name="connsiteX115" fmla="*/ 3158 w 10000"/>
                  <a:gd name="connsiteY115" fmla="*/ 1276 h 10000"/>
                  <a:gd name="connsiteX116" fmla="*/ 3163 w 10000"/>
                  <a:gd name="connsiteY116" fmla="*/ 1295 h 10000"/>
                  <a:gd name="connsiteX117" fmla="*/ 3166 w 10000"/>
                  <a:gd name="connsiteY117" fmla="*/ 1308 h 10000"/>
                  <a:gd name="connsiteX118" fmla="*/ 3158 w 10000"/>
                  <a:gd name="connsiteY118" fmla="*/ 1315 h 10000"/>
                  <a:gd name="connsiteX119" fmla="*/ 3133 w 10000"/>
                  <a:gd name="connsiteY119" fmla="*/ 1299 h 10000"/>
                  <a:gd name="connsiteX120" fmla="*/ 3114 w 10000"/>
                  <a:gd name="connsiteY120" fmla="*/ 1276 h 10000"/>
                  <a:gd name="connsiteX121" fmla="*/ 3078 w 10000"/>
                  <a:gd name="connsiteY121" fmla="*/ 1240 h 10000"/>
                  <a:gd name="connsiteX122" fmla="*/ 3044 w 10000"/>
                  <a:gd name="connsiteY122" fmla="*/ 1227 h 10000"/>
                  <a:gd name="connsiteX123" fmla="*/ 3033 w 10000"/>
                  <a:gd name="connsiteY123" fmla="*/ 1231 h 10000"/>
                  <a:gd name="connsiteX124" fmla="*/ 3036 w 10000"/>
                  <a:gd name="connsiteY124" fmla="*/ 1256 h 10000"/>
                  <a:gd name="connsiteX125" fmla="*/ 3044 w 10000"/>
                  <a:gd name="connsiteY125" fmla="*/ 1266 h 10000"/>
                  <a:gd name="connsiteX126" fmla="*/ 3044 w 10000"/>
                  <a:gd name="connsiteY126" fmla="*/ 1276 h 10000"/>
                  <a:gd name="connsiteX127" fmla="*/ 3036 w 10000"/>
                  <a:gd name="connsiteY127" fmla="*/ 1276 h 10000"/>
                  <a:gd name="connsiteX128" fmla="*/ 3028 w 10000"/>
                  <a:gd name="connsiteY128" fmla="*/ 1266 h 10000"/>
                  <a:gd name="connsiteX129" fmla="*/ 3025 w 10000"/>
                  <a:gd name="connsiteY129" fmla="*/ 1256 h 10000"/>
                  <a:gd name="connsiteX130" fmla="*/ 3008 w 10000"/>
                  <a:gd name="connsiteY130" fmla="*/ 1205 h 10000"/>
                  <a:gd name="connsiteX131" fmla="*/ 3000 w 10000"/>
                  <a:gd name="connsiteY131" fmla="*/ 1192 h 10000"/>
                  <a:gd name="connsiteX132" fmla="*/ 2994 w 10000"/>
                  <a:gd name="connsiteY132" fmla="*/ 1176 h 10000"/>
                  <a:gd name="connsiteX133" fmla="*/ 2986 w 10000"/>
                  <a:gd name="connsiteY133" fmla="*/ 1182 h 10000"/>
                  <a:gd name="connsiteX134" fmla="*/ 2981 w 10000"/>
                  <a:gd name="connsiteY134" fmla="*/ 1192 h 10000"/>
                  <a:gd name="connsiteX135" fmla="*/ 2970 w 10000"/>
                  <a:gd name="connsiteY135" fmla="*/ 1201 h 10000"/>
                  <a:gd name="connsiteX136" fmla="*/ 2956 w 10000"/>
                  <a:gd name="connsiteY136" fmla="*/ 1218 h 10000"/>
                  <a:gd name="connsiteX137" fmla="*/ 2939 w 10000"/>
                  <a:gd name="connsiteY137" fmla="*/ 1240 h 10000"/>
                  <a:gd name="connsiteX138" fmla="*/ 2928 w 10000"/>
                  <a:gd name="connsiteY138" fmla="*/ 1247 h 10000"/>
                  <a:gd name="connsiteX139" fmla="*/ 2922 w 10000"/>
                  <a:gd name="connsiteY139" fmla="*/ 1250 h 10000"/>
                  <a:gd name="connsiteX140" fmla="*/ 2911 w 10000"/>
                  <a:gd name="connsiteY140" fmla="*/ 1250 h 10000"/>
                  <a:gd name="connsiteX141" fmla="*/ 2884 w 10000"/>
                  <a:gd name="connsiteY141" fmla="*/ 1247 h 10000"/>
                  <a:gd name="connsiteX142" fmla="*/ 2864 w 10000"/>
                  <a:gd name="connsiteY142" fmla="*/ 1237 h 10000"/>
                  <a:gd name="connsiteX143" fmla="*/ 2848 w 10000"/>
                  <a:gd name="connsiteY143" fmla="*/ 1231 h 10000"/>
                  <a:gd name="connsiteX144" fmla="*/ 2834 w 10000"/>
                  <a:gd name="connsiteY144" fmla="*/ 1227 h 10000"/>
                  <a:gd name="connsiteX145" fmla="*/ 2831 w 10000"/>
                  <a:gd name="connsiteY145" fmla="*/ 1227 h 10000"/>
                  <a:gd name="connsiteX146" fmla="*/ 2831 w 10000"/>
                  <a:gd name="connsiteY146" fmla="*/ 1221 h 10000"/>
                  <a:gd name="connsiteX147" fmla="*/ 2825 w 10000"/>
                  <a:gd name="connsiteY147" fmla="*/ 1205 h 10000"/>
                  <a:gd name="connsiteX148" fmla="*/ 2823 w 10000"/>
                  <a:gd name="connsiteY148" fmla="*/ 1192 h 10000"/>
                  <a:gd name="connsiteX149" fmla="*/ 2817 w 10000"/>
                  <a:gd name="connsiteY149" fmla="*/ 1182 h 10000"/>
                  <a:gd name="connsiteX150" fmla="*/ 2814 w 10000"/>
                  <a:gd name="connsiteY150" fmla="*/ 1176 h 10000"/>
                  <a:gd name="connsiteX151" fmla="*/ 2792 w 10000"/>
                  <a:gd name="connsiteY151" fmla="*/ 1172 h 10000"/>
                  <a:gd name="connsiteX152" fmla="*/ 2759 w 10000"/>
                  <a:gd name="connsiteY152" fmla="*/ 1156 h 10000"/>
                  <a:gd name="connsiteX153" fmla="*/ 2734 w 10000"/>
                  <a:gd name="connsiteY153" fmla="*/ 1143 h 10000"/>
                  <a:gd name="connsiteX154" fmla="*/ 2695 w 10000"/>
                  <a:gd name="connsiteY154" fmla="*/ 1124 h 10000"/>
                  <a:gd name="connsiteX155" fmla="*/ 2670 w 10000"/>
                  <a:gd name="connsiteY155" fmla="*/ 1108 h 10000"/>
                  <a:gd name="connsiteX156" fmla="*/ 2645 w 10000"/>
                  <a:gd name="connsiteY156" fmla="*/ 1091 h 10000"/>
                  <a:gd name="connsiteX157" fmla="*/ 2618 w 10000"/>
                  <a:gd name="connsiteY157" fmla="*/ 1088 h 10000"/>
                  <a:gd name="connsiteX158" fmla="*/ 2576 w 10000"/>
                  <a:gd name="connsiteY158" fmla="*/ 1088 h 10000"/>
                  <a:gd name="connsiteX159" fmla="*/ 2551 w 10000"/>
                  <a:gd name="connsiteY159" fmla="*/ 1091 h 10000"/>
                  <a:gd name="connsiteX160" fmla="*/ 2521 w 10000"/>
                  <a:gd name="connsiteY160" fmla="*/ 1098 h 10000"/>
                  <a:gd name="connsiteX161" fmla="*/ 2493 w 10000"/>
                  <a:gd name="connsiteY161" fmla="*/ 1104 h 10000"/>
                  <a:gd name="connsiteX162" fmla="*/ 2468 w 10000"/>
                  <a:gd name="connsiteY162" fmla="*/ 1108 h 10000"/>
                  <a:gd name="connsiteX163" fmla="*/ 2404 w 10000"/>
                  <a:gd name="connsiteY163" fmla="*/ 1124 h 10000"/>
                  <a:gd name="connsiteX164" fmla="*/ 2366 w 10000"/>
                  <a:gd name="connsiteY164" fmla="*/ 1133 h 10000"/>
                  <a:gd name="connsiteX165" fmla="*/ 2346 w 10000"/>
                  <a:gd name="connsiteY165" fmla="*/ 1137 h 10000"/>
                  <a:gd name="connsiteX166" fmla="*/ 2294 w 10000"/>
                  <a:gd name="connsiteY166" fmla="*/ 1146 h 10000"/>
                  <a:gd name="connsiteX167" fmla="*/ 2249 w 10000"/>
                  <a:gd name="connsiteY167" fmla="*/ 1156 h 10000"/>
                  <a:gd name="connsiteX168" fmla="*/ 2230 w 10000"/>
                  <a:gd name="connsiteY168" fmla="*/ 1156 h 10000"/>
                  <a:gd name="connsiteX169" fmla="*/ 2222 w 10000"/>
                  <a:gd name="connsiteY169" fmla="*/ 1163 h 10000"/>
                  <a:gd name="connsiteX170" fmla="*/ 2194 w 10000"/>
                  <a:gd name="connsiteY170" fmla="*/ 1163 h 10000"/>
                  <a:gd name="connsiteX171" fmla="*/ 2172 w 10000"/>
                  <a:gd name="connsiteY171" fmla="*/ 1163 h 10000"/>
                  <a:gd name="connsiteX172" fmla="*/ 2147 w 10000"/>
                  <a:gd name="connsiteY172" fmla="*/ 1166 h 10000"/>
                  <a:gd name="connsiteX173" fmla="*/ 2108 w 10000"/>
                  <a:gd name="connsiteY173" fmla="*/ 1166 h 10000"/>
                  <a:gd name="connsiteX174" fmla="*/ 2083 w 10000"/>
                  <a:gd name="connsiteY174" fmla="*/ 1156 h 10000"/>
                  <a:gd name="connsiteX175" fmla="*/ 2042 w 10000"/>
                  <a:gd name="connsiteY175" fmla="*/ 1143 h 10000"/>
                  <a:gd name="connsiteX176" fmla="*/ 2011 w 10000"/>
                  <a:gd name="connsiteY176" fmla="*/ 1143 h 10000"/>
                  <a:gd name="connsiteX177" fmla="*/ 1994 w 10000"/>
                  <a:gd name="connsiteY177" fmla="*/ 1146 h 10000"/>
                  <a:gd name="connsiteX178" fmla="*/ 1967 w 10000"/>
                  <a:gd name="connsiteY178" fmla="*/ 1156 h 10000"/>
                  <a:gd name="connsiteX179" fmla="*/ 1903 w 10000"/>
                  <a:gd name="connsiteY179" fmla="*/ 1176 h 10000"/>
                  <a:gd name="connsiteX180" fmla="*/ 1873 w 10000"/>
                  <a:gd name="connsiteY180" fmla="*/ 1182 h 10000"/>
                  <a:gd name="connsiteX181" fmla="*/ 1850 w 10000"/>
                  <a:gd name="connsiteY181" fmla="*/ 1185 h 10000"/>
                  <a:gd name="connsiteX182" fmla="*/ 1842 w 10000"/>
                  <a:gd name="connsiteY182" fmla="*/ 1192 h 10000"/>
                  <a:gd name="connsiteX183" fmla="*/ 1823 w 10000"/>
                  <a:gd name="connsiteY183" fmla="*/ 1195 h 10000"/>
                  <a:gd name="connsiteX184" fmla="*/ 1814 w 10000"/>
                  <a:gd name="connsiteY184" fmla="*/ 1201 h 10000"/>
                  <a:gd name="connsiteX185" fmla="*/ 1792 w 10000"/>
                  <a:gd name="connsiteY185" fmla="*/ 1218 h 10000"/>
                  <a:gd name="connsiteX186" fmla="*/ 1767 w 10000"/>
                  <a:gd name="connsiteY186" fmla="*/ 1231 h 10000"/>
                  <a:gd name="connsiteX187" fmla="*/ 1717 w 10000"/>
                  <a:gd name="connsiteY187" fmla="*/ 1266 h 10000"/>
                  <a:gd name="connsiteX188" fmla="*/ 1695 w 10000"/>
                  <a:gd name="connsiteY188" fmla="*/ 1279 h 10000"/>
                  <a:gd name="connsiteX189" fmla="*/ 1654 w 10000"/>
                  <a:gd name="connsiteY189" fmla="*/ 1308 h 10000"/>
                  <a:gd name="connsiteX190" fmla="*/ 1620 w 10000"/>
                  <a:gd name="connsiteY190" fmla="*/ 1334 h 10000"/>
                  <a:gd name="connsiteX191" fmla="*/ 1590 w 10000"/>
                  <a:gd name="connsiteY191" fmla="*/ 1360 h 10000"/>
                  <a:gd name="connsiteX192" fmla="*/ 1565 w 10000"/>
                  <a:gd name="connsiteY192" fmla="*/ 1380 h 10000"/>
                  <a:gd name="connsiteX193" fmla="*/ 1532 w 10000"/>
                  <a:gd name="connsiteY193" fmla="*/ 1402 h 10000"/>
                  <a:gd name="connsiteX194" fmla="*/ 1501 w 10000"/>
                  <a:gd name="connsiteY194" fmla="*/ 1418 h 10000"/>
                  <a:gd name="connsiteX195" fmla="*/ 1460 w 10000"/>
                  <a:gd name="connsiteY195" fmla="*/ 1438 h 10000"/>
                  <a:gd name="connsiteX196" fmla="*/ 1435 w 10000"/>
                  <a:gd name="connsiteY196" fmla="*/ 1454 h 10000"/>
                  <a:gd name="connsiteX197" fmla="*/ 1421 w 10000"/>
                  <a:gd name="connsiteY197" fmla="*/ 1464 h 10000"/>
                  <a:gd name="connsiteX198" fmla="*/ 1380 w 10000"/>
                  <a:gd name="connsiteY198" fmla="*/ 1473 h 10000"/>
                  <a:gd name="connsiteX199" fmla="*/ 1324 w 10000"/>
                  <a:gd name="connsiteY199" fmla="*/ 1477 h 10000"/>
                  <a:gd name="connsiteX200" fmla="*/ 1274 w 10000"/>
                  <a:gd name="connsiteY200" fmla="*/ 1483 h 10000"/>
                  <a:gd name="connsiteX201" fmla="*/ 1244 w 10000"/>
                  <a:gd name="connsiteY201" fmla="*/ 1486 h 10000"/>
                  <a:gd name="connsiteX202" fmla="*/ 1233 w 10000"/>
                  <a:gd name="connsiteY202" fmla="*/ 1486 h 10000"/>
                  <a:gd name="connsiteX203" fmla="*/ 1197 w 10000"/>
                  <a:gd name="connsiteY203" fmla="*/ 1493 h 10000"/>
                  <a:gd name="connsiteX204" fmla="*/ 1180 w 10000"/>
                  <a:gd name="connsiteY204" fmla="*/ 1496 h 10000"/>
                  <a:gd name="connsiteX205" fmla="*/ 1169 w 10000"/>
                  <a:gd name="connsiteY205" fmla="*/ 1496 h 10000"/>
                  <a:gd name="connsiteX206" fmla="*/ 1161 w 10000"/>
                  <a:gd name="connsiteY206" fmla="*/ 1503 h 10000"/>
                  <a:gd name="connsiteX207" fmla="*/ 1155 w 10000"/>
                  <a:gd name="connsiteY207" fmla="*/ 1503 h 10000"/>
                  <a:gd name="connsiteX208" fmla="*/ 501 w 10000"/>
                  <a:gd name="connsiteY208" fmla="*/ 2277 h 10000"/>
                  <a:gd name="connsiteX209" fmla="*/ 396 w 10000"/>
                  <a:gd name="connsiteY209" fmla="*/ 2532 h 10000"/>
                  <a:gd name="connsiteX210" fmla="*/ 324 w 10000"/>
                  <a:gd name="connsiteY210" fmla="*/ 2759 h 10000"/>
                  <a:gd name="connsiteX211" fmla="*/ 274 w 10000"/>
                  <a:gd name="connsiteY211" fmla="*/ 2866 h 10000"/>
                  <a:gd name="connsiteX212" fmla="*/ 202 w 10000"/>
                  <a:gd name="connsiteY212" fmla="*/ 3008 h 10000"/>
                  <a:gd name="connsiteX213" fmla="*/ 211 w 10000"/>
                  <a:gd name="connsiteY213" fmla="*/ 3177 h 10000"/>
                  <a:gd name="connsiteX214" fmla="*/ 235 w 10000"/>
                  <a:gd name="connsiteY214" fmla="*/ 3368 h 10000"/>
                  <a:gd name="connsiteX215" fmla="*/ 266 w 10000"/>
                  <a:gd name="connsiteY215" fmla="*/ 3595 h 10000"/>
                  <a:gd name="connsiteX216" fmla="*/ 299 w 10000"/>
                  <a:gd name="connsiteY216" fmla="*/ 3831 h 10000"/>
                  <a:gd name="connsiteX217" fmla="*/ 305 w 10000"/>
                  <a:gd name="connsiteY217" fmla="*/ 3863 h 10000"/>
                  <a:gd name="connsiteX218" fmla="*/ 341 w 10000"/>
                  <a:gd name="connsiteY218" fmla="*/ 3941 h 10000"/>
                  <a:gd name="connsiteX219" fmla="*/ 186 w 10000"/>
                  <a:gd name="connsiteY219" fmla="*/ 3935 h 10000"/>
                  <a:gd name="connsiteX220" fmla="*/ 30 w 10000"/>
                  <a:gd name="connsiteY220" fmla="*/ 3925 h 10000"/>
                  <a:gd name="connsiteX221" fmla="*/ 0 w 10000"/>
                  <a:gd name="connsiteY221" fmla="*/ 4054 h 10000"/>
                  <a:gd name="connsiteX222" fmla="*/ 14 w 10000"/>
                  <a:gd name="connsiteY222" fmla="*/ 4152 h 10000"/>
                  <a:gd name="connsiteX223" fmla="*/ 22 w 10000"/>
                  <a:gd name="connsiteY223" fmla="*/ 4242 h 10000"/>
                  <a:gd name="connsiteX224" fmla="*/ 30 w 10000"/>
                  <a:gd name="connsiteY224" fmla="*/ 4291 h 10000"/>
                  <a:gd name="connsiteX225" fmla="*/ 102 w 10000"/>
                  <a:gd name="connsiteY225" fmla="*/ 4271 h 10000"/>
                  <a:gd name="connsiteX226" fmla="*/ 155 w 10000"/>
                  <a:gd name="connsiteY226" fmla="*/ 4262 h 10000"/>
                  <a:gd name="connsiteX227" fmla="*/ 410 w 10000"/>
                  <a:gd name="connsiteY227" fmla="*/ 4255 h 10000"/>
                  <a:gd name="connsiteX228" fmla="*/ 418 w 10000"/>
                  <a:gd name="connsiteY228" fmla="*/ 4385 h 10000"/>
                  <a:gd name="connsiteX229" fmla="*/ 429 w 10000"/>
                  <a:gd name="connsiteY229" fmla="*/ 4543 h 10000"/>
                  <a:gd name="connsiteX230" fmla="*/ 443 w 10000"/>
                  <a:gd name="connsiteY230" fmla="*/ 4585 h 10000"/>
                  <a:gd name="connsiteX231" fmla="*/ 465 w 10000"/>
                  <a:gd name="connsiteY231" fmla="*/ 4611 h 10000"/>
                  <a:gd name="connsiteX232" fmla="*/ 468 w 10000"/>
                  <a:gd name="connsiteY232" fmla="*/ 4621 h 10000"/>
                  <a:gd name="connsiteX233" fmla="*/ 474 w 10000"/>
                  <a:gd name="connsiteY233" fmla="*/ 4679 h 10000"/>
                  <a:gd name="connsiteX234" fmla="*/ 554 w 10000"/>
                  <a:gd name="connsiteY234" fmla="*/ 4738 h 10000"/>
                  <a:gd name="connsiteX235" fmla="*/ 637 w 10000"/>
                  <a:gd name="connsiteY235" fmla="*/ 4809 h 10000"/>
                  <a:gd name="connsiteX236" fmla="*/ 704 w 10000"/>
                  <a:gd name="connsiteY236" fmla="*/ 4851 h 10000"/>
                  <a:gd name="connsiteX237" fmla="*/ 740 w 10000"/>
                  <a:gd name="connsiteY237" fmla="*/ 4893 h 10000"/>
                  <a:gd name="connsiteX238" fmla="*/ 756 w 10000"/>
                  <a:gd name="connsiteY238" fmla="*/ 4896 h 10000"/>
                  <a:gd name="connsiteX239" fmla="*/ 767 w 10000"/>
                  <a:gd name="connsiteY239" fmla="*/ 4880 h 10000"/>
                  <a:gd name="connsiteX240" fmla="*/ 806 w 10000"/>
                  <a:gd name="connsiteY240" fmla="*/ 4945 h 10000"/>
                  <a:gd name="connsiteX241" fmla="*/ 886 w 10000"/>
                  <a:gd name="connsiteY241" fmla="*/ 5078 h 10000"/>
                  <a:gd name="connsiteX242" fmla="*/ 911 w 10000"/>
                  <a:gd name="connsiteY242" fmla="*/ 5130 h 10000"/>
                  <a:gd name="connsiteX243" fmla="*/ 920 w 10000"/>
                  <a:gd name="connsiteY243" fmla="*/ 5191 h 10000"/>
                  <a:gd name="connsiteX244" fmla="*/ 920 w 10000"/>
                  <a:gd name="connsiteY244" fmla="*/ 5220 h 10000"/>
                  <a:gd name="connsiteX245" fmla="*/ 911 w 10000"/>
                  <a:gd name="connsiteY245" fmla="*/ 5314 h 10000"/>
                  <a:gd name="connsiteX246" fmla="*/ 898 w 10000"/>
                  <a:gd name="connsiteY246" fmla="*/ 5369 h 10000"/>
                  <a:gd name="connsiteX247" fmla="*/ 895 w 10000"/>
                  <a:gd name="connsiteY247" fmla="*/ 5385 h 10000"/>
                  <a:gd name="connsiteX248" fmla="*/ 895 w 10000"/>
                  <a:gd name="connsiteY248" fmla="*/ 5405 h 10000"/>
                  <a:gd name="connsiteX249" fmla="*/ 898 w 10000"/>
                  <a:gd name="connsiteY249" fmla="*/ 5434 h 10000"/>
                  <a:gd name="connsiteX250" fmla="*/ 911 w 10000"/>
                  <a:gd name="connsiteY250" fmla="*/ 5463 h 10000"/>
                  <a:gd name="connsiteX251" fmla="*/ 920 w 10000"/>
                  <a:gd name="connsiteY251" fmla="*/ 5492 h 10000"/>
                  <a:gd name="connsiteX252" fmla="*/ 934 w 10000"/>
                  <a:gd name="connsiteY252" fmla="*/ 5518 h 10000"/>
                  <a:gd name="connsiteX253" fmla="*/ 1169 w 10000"/>
                  <a:gd name="connsiteY253" fmla="*/ 5738 h 10000"/>
                  <a:gd name="connsiteX254" fmla="*/ 1188 w 10000"/>
                  <a:gd name="connsiteY254" fmla="*/ 5755 h 10000"/>
                  <a:gd name="connsiteX255" fmla="*/ 1216 w 10000"/>
                  <a:gd name="connsiteY255" fmla="*/ 5758 h 10000"/>
                  <a:gd name="connsiteX256" fmla="*/ 1313 w 10000"/>
                  <a:gd name="connsiteY256" fmla="*/ 5774 h 10000"/>
                  <a:gd name="connsiteX257" fmla="*/ 1349 w 10000"/>
                  <a:gd name="connsiteY257" fmla="*/ 5787 h 10000"/>
                  <a:gd name="connsiteX258" fmla="*/ 1393 w 10000"/>
                  <a:gd name="connsiteY258" fmla="*/ 5793 h 10000"/>
                  <a:gd name="connsiteX259" fmla="*/ 1393 w 10000"/>
                  <a:gd name="connsiteY259" fmla="*/ 5797 h 10000"/>
                  <a:gd name="connsiteX260" fmla="*/ 1421 w 10000"/>
                  <a:gd name="connsiteY260" fmla="*/ 5810 h 10000"/>
                  <a:gd name="connsiteX261" fmla="*/ 1446 w 10000"/>
                  <a:gd name="connsiteY261" fmla="*/ 5829 h 10000"/>
                  <a:gd name="connsiteX262" fmla="*/ 1460 w 10000"/>
                  <a:gd name="connsiteY262" fmla="*/ 5842 h 10000"/>
                  <a:gd name="connsiteX263" fmla="*/ 1476 w 10000"/>
                  <a:gd name="connsiteY263" fmla="*/ 5848 h 10000"/>
                  <a:gd name="connsiteX264" fmla="*/ 1501 w 10000"/>
                  <a:gd name="connsiteY264" fmla="*/ 5852 h 10000"/>
                  <a:gd name="connsiteX265" fmla="*/ 1532 w 10000"/>
                  <a:gd name="connsiteY265" fmla="*/ 5887 h 10000"/>
                  <a:gd name="connsiteX266" fmla="*/ 1565 w 10000"/>
                  <a:gd name="connsiteY266" fmla="*/ 5942 h 10000"/>
                  <a:gd name="connsiteX267" fmla="*/ 1587 w 10000"/>
                  <a:gd name="connsiteY267" fmla="*/ 5972 h 10000"/>
                  <a:gd name="connsiteX268" fmla="*/ 1612 w 10000"/>
                  <a:gd name="connsiteY268" fmla="*/ 5955 h 10000"/>
                  <a:gd name="connsiteX269" fmla="*/ 1679 w 10000"/>
                  <a:gd name="connsiteY269" fmla="*/ 6049 h 10000"/>
                  <a:gd name="connsiteX270" fmla="*/ 1720 w 10000"/>
                  <a:gd name="connsiteY270" fmla="*/ 6108 h 10000"/>
                  <a:gd name="connsiteX271" fmla="*/ 1751 w 10000"/>
                  <a:gd name="connsiteY271" fmla="*/ 6133 h 10000"/>
                  <a:gd name="connsiteX272" fmla="*/ 1792 w 10000"/>
                  <a:gd name="connsiteY272" fmla="*/ 6169 h 10000"/>
                  <a:gd name="connsiteX273" fmla="*/ 1801 w 10000"/>
                  <a:gd name="connsiteY273" fmla="*/ 6172 h 10000"/>
                  <a:gd name="connsiteX274" fmla="*/ 1814 w 10000"/>
                  <a:gd name="connsiteY274" fmla="*/ 6286 h 10000"/>
                  <a:gd name="connsiteX275" fmla="*/ 1817 w 10000"/>
                  <a:gd name="connsiteY275" fmla="*/ 6331 h 10000"/>
                  <a:gd name="connsiteX276" fmla="*/ 1809 w 10000"/>
                  <a:gd name="connsiteY276" fmla="*/ 6444 h 10000"/>
                  <a:gd name="connsiteX277" fmla="*/ 1801 w 10000"/>
                  <a:gd name="connsiteY277" fmla="*/ 6499 h 10000"/>
                  <a:gd name="connsiteX278" fmla="*/ 1781 w 10000"/>
                  <a:gd name="connsiteY278" fmla="*/ 6522 h 10000"/>
                  <a:gd name="connsiteX279" fmla="*/ 1773 w 10000"/>
                  <a:gd name="connsiteY279" fmla="*/ 6541 h 10000"/>
                  <a:gd name="connsiteX280" fmla="*/ 1762 w 10000"/>
                  <a:gd name="connsiteY280" fmla="*/ 6571 h 10000"/>
                  <a:gd name="connsiteX281" fmla="*/ 1767 w 10000"/>
                  <a:gd name="connsiteY281" fmla="*/ 6622 h 10000"/>
                  <a:gd name="connsiteX282" fmla="*/ 1767 w 10000"/>
                  <a:gd name="connsiteY282" fmla="*/ 6665 h 10000"/>
                  <a:gd name="connsiteX283" fmla="*/ 1767 w 10000"/>
                  <a:gd name="connsiteY283" fmla="*/ 6694 h 10000"/>
                  <a:gd name="connsiteX284" fmla="*/ 1776 w 10000"/>
                  <a:gd name="connsiteY284" fmla="*/ 6726 h 10000"/>
                  <a:gd name="connsiteX285" fmla="*/ 1776 w 10000"/>
                  <a:gd name="connsiteY285" fmla="*/ 6745 h 10000"/>
                  <a:gd name="connsiteX286" fmla="*/ 1767 w 10000"/>
                  <a:gd name="connsiteY286" fmla="*/ 6765 h 10000"/>
                  <a:gd name="connsiteX287" fmla="*/ 1762 w 10000"/>
                  <a:gd name="connsiteY287" fmla="*/ 6804 h 10000"/>
                  <a:gd name="connsiteX288" fmla="*/ 1753 w 10000"/>
                  <a:gd name="connsiteY288" fmla="*/ 6839 h 10000"/>
                  <a:gd name="connsiteX289" fmla="*/ 1742 w 10000"/>
                  <a:gd name="connsiteY289" fmla="*/ 6849 h 10000"/>
                  <a:gd name="connsiteX290" fmla="*/ 1726 w 10000"/>
                  <a:gd name="connsiteY290" fmla="*/ 6849 h 10000"/>
                  <a:gd name="connsiteX291" fmla="*/ 1712 w 10000"/>
                  <a:gd name="connsiteY291" fmla="*/ 6852 h 10000"/>
                  <a:gd name="connsiteX292" fmla="*/ 1640 w 10000"/>
                  <a:gd name="connsiteY292" fmla="*/ 6953 h 10000"/>
                  <a:gd name="connsiteX293" fmla="*/ 1493 w 10000"/>
                  <a:gd name="connsiteY293" fmla="*/ 7105 h 10000"/>
                  <a:gd name="connsiteX294" fmla="*/ 1490 w 10000"/>
                  <a:gd name="connsiteY294" fmla="*/ 7124 h 10000"/>
                  <a:gd name="connsiteX295" fmla="*/ 1468 w 10000"/>
                  <a:gd name="connsiteY295" fmla="*/ 7137 h 10000"/>
                  <a:gd name="connsiteX296" fmla="*/ 1454 w 10000"/>
                  <a:gd name="connsiteY296" fmla="*/ 7144 h 10000"/>
                  <a:gd name="connsiteX297" fmla="*/ 1452 w 10000"/>
                  <a:gd name="connsiteY297" fmla="*/ 7157 h 10000"/>
                  <a:gd name="connsiteX298" fmla="*/ 1446 w 10000"/>
                  <a:gd name="connsiteY298" fmla="*/ 7199 h 10000"/>
                  <a:gd name="connsiteX299" fmla="*/ 1476 w 10000"/>
                  <a:gd name="connsiteY299" fmla="*/ 7247 h 10000"/>
                  <a:gd name="connsiteX300" fmla="*/ 1501 w 10000"/>
                  <a:gd name="connsiteY300" fmla="*/ 7270 h 10000"/>
                  <a:gd name="connsiteX301" fmla="*/ 1518 w 10000"/>
                  <a:gd name="connsiteY301" fmla="*/ 7286 h 10000"/>
                  <a:gd name="connsiteX302" fmla="*/ 1524 w 10000"/>
                  <a:gd name="connsiteY302" fmla="*/ 7306 h 10000"/>
                  <a:gd name="connsiteX303" fmla="*/ 1540 w 10000"/>
                  <a:gd name="connsiteY303" fmla="*/ 7322 h 10000"/>
                  <a:gd name="connsiteX304" fmla="*/ 1565 w 10000"/>
                  <a:gd name="connsiteY304" fmla="*/ 7325 h 10000"/>
                  <a:gd name="connsiteX305" fmla="*/ 1590 w 10000"/>
                  <a:gd name="connsiteY305" fmla="*/ 7332 h 10000"/>
                  <a:gd name="connsiteX306" fmla="*/ 1615 w 10000"/>
                  <a:gd name="connsiteY306" fmla="*/ 7345 h 10000"/>
                  <a:gd name="connsiteX307" fmla="*/ 1662 w 10000"/>
                  <a:gd name="connsiteY307" fmla="*/ 7370 h 10000"/>
                  <a:gd name="connsiteX308" fmla="*/ 1670 w 10000"/>
                  <a:gd name="connsiteY308" fmla="*/ 7351 h 10000"/>
                  <a:gd name="connsiteX309" fmla="*/ 1726 w 10000"/>
                  <a:gd name="connsiteY309" fmla="*/ 7354 h 10000"/>
                  <a:gd name="connsiteX310" fmla="*/ 1726 w 10000"/>
                  <a:gd name="connsiteY310" fmla="*/ 7400 h 10000"/>
                  <a:gd name="connsiteX311" fmla="*/ 1773 w 10000"/>
                  <a:gd name="connsiteY311" fmla="*/ 7409 h 10000"/>
                  <a:gd name="connsiteX312" fmla="*/ 1806 w 10000"/>
                  <a:gd name="connsiteY312" fmla="*/ 7416 h 10000"/>
                  <a:gd name="connsiteX313" fmla="*/ 1839 w 10000"/>
                  <a:gd name="connsiteY313" fmla="*/ 7403 h 10000"/>
                  <a:gd name="connsiteX314" fmla="*/ 1886 w 10000"/>
                  <a:gd name="connsiteY314" fmla="*/ 7403 h 10000"/>
                  <a:gd name="connsiteX315" fmla="*/ 1898 w 10000"/>
                  <a:gd name="connsiteY315" fmla="*/ 7403 h 10000"/>
                  <a:gd name="connsiteX316" fmla="*/ 1914 w 10000"/>
                  <a:gd name="connsiteY316" fmla="*/ 7494 h 10000"/>
                  <a:gd name="connsiteX317" fmla="*/ 1895 w 10000"/>
                  <a:gd name="connsiteY317" fmla="*/ 7523 h 10000"/>
                  <a:gd name="connsiteX318" fmla="*/ 1825 w 10000"/>
                  <a:gd name="connsiteY318" fmla="*/ 7617 h 10000"/>
                  <a:gd name="connsiteX319" fmla="*/ 1776 w 10000"/>
                  <a:gd name="connsiteY319" fmla="*/ 7691 h 10000"/>
                  <a:gd name="connsiteX320" fmla="*/ 1781 w 10000"/>
                  <a:gd name="connsiteY320" fmla="*/ 7723 h 10000"/>
                  <a:gd name="connsiteX321" fmla="*/ 1767 w 10000"/>
                  <a:gd name="connsiteY321" fmla="*/ 7759 h 10000"/>
                  <a:gd name="connsiteX322" fmla="*/ 1762 w 10000"/>
                  <a:gd name="connsiteY322" fmla="*/ 7817 h 10000"/>
                  <a:gd name="connsiteX323" fmla="*/ 1762 w 10000"/>
                  <a:gd name="connsiteY323" fmla="*/ 7856 h 10000"/>
                  <a:gd name="connsiteX324" fmla="*/ 1776 w 10000"/>
                  <a:gd name="connsiteY324" fmla="*/ 7892 h 10000"/>
                  <a:gd name="connsiteX325" fmla="*/ 1784 w 10000"/>
                  <a:gd name="connsiteY325" fmla="*/ 7902 h 10000"/>
                  <a:gd name="connsiteX326" fmla="*/ 1801 w 10000"/>
                  <a:gd name="connsiteY326" fmla="*/ 7908 h 10000"/>
                  <a:gd name="connsiteX327" fmla="*/ 1809 w 10000"/>
                  <a:gd name="connsiteY327" fmla="*/ 7911 h 10000"/>
                  <a:gd name="connsiteX328" fmla="*/ 1801 w 10000"/>
                  <a:gd name="connsiteY328" fmla="*/ 7940 h 10000"/>
                  <a:gd name="connsiteX329" fmla="*/ 1798 w 10000"/>
                  <a:gd name="connsiteY329" fmla="*/ 7979 h 10000"/>
                  <a:gd name="connsiteX330" fmla="*/ 1806 w 10000"/>
                  <a:gd name="connsiteY330" fmla="*/ 8002 h 10000"/>
                  <a:gd name="connsiteX331" fmla="*/ 1823 w 10000"/>
                  <a:gd name="connsiteY331" fmla="*/ 8021 h 10000"/>
                  <a:gd name="connsiteX332" fmla="*/ 1834 w 10000"/>
                  <a:gd name="connsiteY332" fmla="*/ 8044 h 10000"/>
                  <a:gd name="connsiteX333" fmla="*/ 1839 w 10000"/>
                  <a:gd name="connsiteY333" fmla="*/ 8073 h 10000"/>
                  <a:gd name="connsiteX334" fmla="*/ 1842 w 10000"/>
                  <a:gd name="connsiteY334" fmla="*/ 8106 h 10000"/>
                  <a:gd name="connsiteX335" fmla="*/ 1839 w 10000"/>
                  <a:gd name="connsiteY335" fmla="*/ 8144 h 10000"/>
                  <a:gd name="connsiteX336" fmla="*/ 1856 w 10000"/>
                  <a:gd name="connsiteY336" fmla="*/ 8164 h 10000"/>
                  <a:gd name="connsiteX337" fmla="*/ 1886 w 10000"/>
                  <a:gd name="connsiteY337" fmla="*/ 8193 h 10000"/>
                  <a:gd name="connsiteX338" fmla="*/ 1922 w 10000"/>
                  <a:gd name="connsiteY338" fmla="*/ 8206 h 10000"/>
                  <a:gd name="connsiteX339" fmla="*/ 1967 w 10000"/>
                  <a:gd name="connsiteY339" fmla="*/ 8203 h 10000"/>
                  <a:gd name="connsiteX340" fmla="*/ 1986 w 10000"/>
                  <a:gd name="connsiteY340" fmla="*/ 8212 h 10000"/>
                  <a:gd name="connsiteX341" fmla="*/ 2000 w 10000"/>
                  <a:gd name="connsiteY341" fmla="*/ 8232 h 10000"/>
                  <a:gd name="connsiteX342" fmla="*/ 2033 w 10000"/>
                  <a:gd name="connsiteY342" fmla="*/ 8258 h 10000"/>
                  <a:gd name="connsiteX343" fmla="*/ 2050 w 10000"/>
                  <a:gd name="connsiteY343" fmla="*/ 8271 h 10000"/>
                  <a:gd name="connsiteX344" fmla="*/ 2089 w 10000"/>
                  <a:gd name="connsiteY344" fmla="*/ 8280 h 10000"/>
                  <a:gd name="connsiteX345" fmla="*/ 2122 w 10000"/>
                  <a:gd name="connsiteY345" fmla="*/ 8300 h 10000"/>
                  <a:gd name="connsiteX346" fmla="*/ 2163 w 10000"/>
                  <a:gd name="connsiteY346" fmla="*/ 8332 h 10000"/>
                  <a:gd name="connsiteX347" fmla="*/ 2172 w 10000"/>
                  <a:gd name="connsiteY347" fmla="*/ 8335 h 10000"/>
                  <a:gd name="connsiteX348" fmla="*/ 2177 w 10000"/>
                  <a:gd name="connsiteY348" fmla="*/ 8345 h 10000"/>
                  <a:gd name="connsiteX349" fmla="*/ 2163 w 10000"/>
                  <a:gd name="connsiteY349" fmla="*/ 8371 h 10000"/>
                  <a:gd name="connsiteX350" fmla="*/ 2139 w 10000"/>
                  <a:gd name="connsiteY350" fmla="*/ 8423 h 10000"/>
                  <a:gd name="connsiteX351" fmla="*/ 2130 w 10000"/>
                  <a:gd name="connsiteY351" fmla="*/ 8439 h 10000"/>
                  <a:gd name="connsiteX352" fmla="*/ 2105 w 10000"/>
                  <a:gd name="connsiteY352" fmla="*/ 8446 h 10000"/>
                  <a:gd name="connsiteX353" fmla="*/ 2080 w 10000"/>
                  <a:gd name="connsiteY353" fmla="*/ 8449 h 10000"/>
                  <a:gd name="connsiteX354" fmla="*/ 2075 w 10000"/>
                  <a:gd name="connsiteY354" fmla="*/ 8459 h 10000"/>
                  <a:gd name="connsiteX355" fmla="*/ 2072 w 10000"/>
                  <a:gd name="connsiteY355" fmla="*/ 8475 h 10000"/>
                  <a:gd name="connsiteX356" fmla="*/ 2080 w 10000"/>
                  <a:gd name="connsiteY356" fmla="*/ 8484 h 10000"/>
                  <a:gd name="connsiteX357" fmla="*/ 2100 w 10000"/>
                  <a:gd name="connsiteY357" fmla="*/ 8475 h 10000"/>
                  <a:gd name="connsiteX358" fmla="*/ 2141 w 10000"/>
                  <a:gd name="connsiteY358" fmla="*/ 8478 h 10000"/>
                  <a:gd name="connsiteX359" fmla="*/ 2172 w 10000"/>
                  <a:gd name="connsiteY359" fmla="*/ 8475 h 10000"/>
                  <a:gd name="connsiteX360" fmla="*/ 2188 w 10000"/>
                  <a:gd name="connsiteY360" fmla="*/ 8475 h 10000"/>
                  <a:gd name="connsiteX361" fmla="*/ 2222 w 10000"/>
                  <a:gd name="connsiteY361" fmla="*/ 8497 h 10000"/>
                  <a:gd name="connsiteX362" fmla="*/ 2252 w 10000"/>
                  <a:gd name="connsiteY362" fmla="*/ 8514 h 10000"/>
                  <a:gd name="connsiteX363" fmla="*/ 2274 w 10000"/>
                  <a:gd name="connsiteY363" fmla="*/ 8514 h 10000"/>
                  <a:gd name="connsiteX364" fmla="*/ 2299 w 10000"/>
                  <a:gd name="connsiteY364" fmla="*/ 8504 h 10000"/>
                  <a:gd name="connsiteX365" fmla="*/ 2310 w 10000"/>
                  <a:gd name="connsiteY365" fmla="*/ 8504 h 10000"/>
                  <a:gd name="connsiteX366" fmla="*/ 2319 w 10000"/>
                  <a:gd name="connsiteY366" fmla="*/ 8484 h 10000"/>
                  <a:gd name="connsiteX367" fmla="*/ 2338 w 10000"/>
                  <a:gd name="connsiteY367" fmla="*/ 8494 h 10000"/>
                  <a:gd name="connsiteX368" fmla="*/ 2338 w 10000"/>
                  <a:gd name="connsiteY368" fmla="*/ 8552 h 10000"/>
                  <a:gd name="connsiteX369" fmla="*/ 2366 w 10000"/>
                  <a:gd name="connsiteY369" fmla="*/ 8572 h 10000"/>
                  <a:gd name="connsiteX370" fmla="*/ 2382 w 10000"/>
                  <a:gd name="connsiteY370" fmla="*/ 8582 h 10000"/>
                  <a:gd name="connsiteX371" fmla="*/ 2435 w 10000"/>
                  <a:gd name="connsiteY371" fmla="*/ 8552 h 10000"/>
                  <a:gd name="connsiteX372" fmla="*/ 2443 w 10000"/>
                  <a:gd name="connsiteY372" fmla="*/ 8552 h 10000"/>
                  <a:gd name="connsiteX373" fmla="*/ 2454 w 10000"/>
                  <a:gd name="connsiteY373" fmla="*/ 8552 h 10000"/>
                  <a:gd name="connsiteX374" fmla="*/ 2471 w 10000"/>
                  <a:gd name="connsiteY374" fmla="*/ 8546 h 10000"/>
                  <a:gd name="connsiteX375" fmla="*/ 2488 w 10000"/>
                  <a:gd name="connsiteY375" fmla="*/ 8536 h 10000"/>
                  <a:gd name="connsiteX376" fmla="*/ 2501 w 10000"/>
                  <a:gd name="connsiteY376" fmla="*/ 8533 h 10000"/>
                  <a:gd name="connsiteX377" fmla="*/ 2512 w 10000"/>
                  <a:gd name="connsiteY377" fmla="*/ 8533 h 10000"/>
                  <a:gd name="connsiteX378" fmla="*/ 2521 w 10000"/>
                  <a:gd name="connsiteY378" fmla="*/ 8546 h 10000"/>
                  <a:gd name="connsiteX379" fmla="*/ 2521 w 10000"/>
                  <a:gd name="connsiteY379" fmla="*/ 8572 h 10000"/>
                  <a:gd name="connsiteX380" fmla="*/ 2535 w 10000"/>
                  <a:gd name="connsiteY380" fmla="*/ 8588 h 10000"/>
                  <a:gd name="connsiteX381" fmla="*/ 2551 w 10000"/>
                  <a:gd name="connsiteY381" fmla="*/ 8582 h 10000"/>
                  <a:gd name="connsiteX382" fmla="*/ 2560 w 10000"/>
                  <a:gd name="connsiteY382" fmla="*/ 8582 h 10000"/>
                  <a:gd name="connsiteX383" fmla="*/ 2573 w 10000"/>
                  <a:gd name="connsiteY383" fmla="*/ 8588 h 10000"/>
                  <a:gd name="connsiteX384" fmla="*/ 2584 w 10000"/>
                  <a:gd name="connsiteY384" fmla="*/ 8591 h 10000"/>
                  <a:gd name="connsiteX385" fmla="*/ 2590 w 10000"/>
                  <a:gd name="connsiteY385" fmla="*/ 8598 h 10000"/>
                  <a:gd name="connsiteX386" fmla="*/ 2598 w 10000"/>
                  <a:gd name="connsiteY386" fmla="*/ 8608 h 10000"/>
                  <a:gd name="connsiteX387" fmla="*/ 2607 w 10000"/>
                  <a:gd name="connsiteY387" fmla="*/ 8617 h 10000"/>
                  <a:gd name="connsiteX388" fmla="*/ 2618 w 10000"/>
                  <a:gd name="connsiteY388" fmla="*/ 8617 h 10000"/>
                  <a:gd name="connsiteX389" fmla="*/ 2640 w 10000"/>
                  <a:gd name="connsiteY389" fmla="*/ 8608 h 10000"/>
                  <a:gd name="connsiteX390" fmla="*/ 2670 w 10000"/>
                  <a:gd name="connsiteY390" fmla="*/ 8598 h 10000"/>
                  <a:gd name="connsiteX391" fmla="*/ 2673 w 10000"/>
                  <a:gd name="connsiteY391" fmla="*/ 8598 h 10000"/>
                  <a:gd name="connsiteX392" fmla="*/ 2690 w 10000"/>
                  <a:gd name="connsiteY392" fmla="*/ 8598 h 10000"/>
                  <a:gd name="connsiteX393" fmla="*/ 2698 w 10000"/>
                  <a:gd name="connsiteY393" fmla="*/ 8598 h 10000"/>
                  <a:gd name="connsiteX394" fmla="*/ 2712 w 10000"/>
                  <a:gd name="connsiteY394" fmla="*/ 8598 h 10000"/>
                  <a:gd name="connsiteX395" fmla="*/ 2726 w 10000"/>
                  <a:gd name="connsiteY395" fmla="*/ 8591 h 10000"/>
                  <a:gd name="connsiteX396" fmla="*/ 2737 w 10000"/>
                  <a:gd name="connsiteY396" fmla="*/ 8588 h 10000"/>
                  <a:gd name="connsiteX397" fmla="*/ 2759 w 10000"/>
                  <a:gd name="connsiteY397" fmla="*/ 8582 h 10000"/>
                  <a:gd name="connsiteX398" fmla="*/ 2770 w 10000"/>
                  <a:gd name="connsiteY398" fmla="*/ 8578 h 10000"/>
                  <a:gd name="connsiteX399" fmla="*/ 2784 w 10000"/>
                  <a:gd name="connsiteY399" fmla="*/ 8572 h 10000"/>
                  <a:gd name="connsiteX400" fmla="*/ 2795 w 10000"/>
                  <a:gd name="connsiteY400" fmla="*/ 8572 h 10000"/>
                  <a:gd name="connsiteX401" fmla="*/ 2803 w 10000"/>
                  <a:gd name="connsiteY401" fmla="*/ 8588 h 10000"/>
                  <a:gd name="connsiteX402" fmla="*/ 2803 w 10000"/>
                  <a:gd name="connsiteY402" fmla="*/ 8591 h 10000"/>
                  <a:gd name="connsiteX403" fmla="*/ 2803 w 10000"/>
                  <a:gd name="connsiteY403" fmla="*/ 8601 h 10000"/>
                  <a:gd name="connsiteX404" fmla="*/ 2809 w 10000"/>
                  <a:gd name="connsiteY404" fmla="*/ 8601 h 10000"/>
                  <a:gd name="connsiteX405" fmla="*/ 2823 w 10000"/>
                  <a:gd name="connsiteY405" fmla="*/ 8598 h 10000"/>
                  <a:gd name="connsiteX406" fmla="*/ 2831 w 10000"/>
                  <a:gd name="connsiteY406" fmla="*/ 8598 h 10000"/>
                  <a:gd name="connsiteX407" fmla="*/ 2839 w 10000"/>
                  <a:gd name="connsiteY407" fmla="*/ 8601 h 10000"/>
                  <a:gd name="connsiteX408" fmla="*/ 2848 w 10000"/>
                  <a:gd name="connsiteY408" fmla="*/ 8598 h 10000"/>
                  <a:gd name="connsiteX409" fmla="*/ 2856 w 10000"/>
                  <a:gd name="connsiteY409" fmla="*/ 8601 h 10000"/>
                  <a:gd name="connsiteX410" fmla="*/ 2859 w 10000"/>
                  <a:gd name="connsiteY410" fmla="*/ 8601 h 10000"/>
                  <a:gd name="connsiteX411" fmla="*/ 2864 w 10000"/>
                  <a:gd name="connsiteY411" fmla="*/ 8598 h 10000"/>
                  <a:gd name="connsiteX412" fmla="*/ 2889 w 10000"/>
                  <a:gd name="connsiteY412" fmla="*/ 8611 h 10000"/>
                  <a:gd name="connsiteX413" fmla="*/ 2906 w 10000"/>
                  <a:gd name="connsiteY413" fmla="*/ 8620 h 10000"/>
                  <a:gd name="connsiteX414" fmla="*/ 2914 w 10000"/>
                  <a:gd name="connsiteY414" fmla="*/ 8627 h 10000"/>
                  <a:gd name="connsiteX415" fmla="*/ 2920 w 10000"/>
                  <a:gd name="connsiteY415" fmla="*/ 8640 h 10000"/>
                  <a:gd name="connsiteX416" fmla="*/ 2922 w 10000"/>
                  <a:gd name="connsiteY416" fmla="*/ 8666 h 10000"/>
                  <a:gd name="connsiteX417" fmla="*/ 2922 w 10000"/>
                  <a:gd name="connsiteY417" fmla="*/ 8692 h 10000"/>
                  <a:gd name="connsiteX418" fmla="*/ 2939 w 10000"/>
                  <a:gd name="connsiteY418" fmla="*/ 8695 h 10000"/>
                  <a:gd name="connsiteX419" fmla="*/ 2953 w 10000"/>
                  <a:gd name="connsiteY419" fmla="*/ 8695 h 10000"/>
                  <a:gd name="connsiteX420" fmla="*/ 2961 w 10000"/>
                  <a:gd name="connsiteY420" fmla="*/ 8695 h 10000"/>
                  <a:gd name="connsiteX421" fmla="*/ 2972 w 10000"/>
                  <a:gd name="connsiteY421" fmla="*/ 8692 h 10000"/>
                  <a:gd name="connsiteX422" fmla="*/ 2981 w 10000"/>
                  <a:gd name="connsiteY422" fmla="*/ 8685 h 10000"/>
                  <a:gd name="connsiteX423" fmla="*/ 2989 w 10000"/>
                  <a:gd name="connsiteY423" fmla="*/ 8685 h 10000"/>
                  <a:gd name="connsiteX424" fmla="*/ 3008 w 10000"/>
                  <a:gd name="connsiteY424" fmla="*/ 8685 h 10000"/>
                  <a:gd name="connsiteX425" fmla="*/ 3028 w 10000"/>
                  <a:gd name="connsiteY425" fmla="*/ 8695 h 10000"/>
                  <a:gd name="connsiteX426" fmla="*/ 3042 w 10000"/>
                  <a:gd name="connsiteY426" fmla="*/ 8695 h 10000"/>
                  <a:gd name="connsiteX427" fmla="*/ 3053 w 10000"/>
                  <a:gd name="connsiteY427" fmla="*/ 8676 h 10000"/>
                  <a:gd name="connsiteX428" fmla="*/ 3061 w 10000"/>
                  <a:gd name="connsiteY428" fmla="*/ 8666 h 10000"/>
                  <a:gd name="connsiteX429" fmla="*/ 3066 w 10000"/>
                  <a:gd name="connsiteY429" fmla="*/ 8656 h 10000"/>
                  <a:gd name="connsiteX430" fmla="*/ 3091 w 10000"/>
                  <a:gd name="connsiteY430" fmla="*/ 8659 h 10000"/>
                  <a:gd name="connsiteX431" fmla="*/ 3105 w 10000"/>
                  <a:gd name="connsiteY431" fmla="*/ 8659 h 10000"/>
                  <a:gd name="connsiteX432" fmla="*/ 3108 w 10000"/>
                  <a:gd name="connsiteY432" fmla="*/ 8650 h 10000"/>
                  <a:gd name="connsiteX433" fmla="*/ 3147 w 10000"/>
                  <a:gd name="connsiteY433" fmla="*/ 8588 h 10000"/>
                  <a:gd name="connsiteX434" fmla="*/ 3150 w 10000"/>
                  <a:gd name="connsiteY434" fmla="*/ 8598 h 10000"/>
                  <a:gd name="connsiteX435" fmla="*/ 3163 w 10000"/>
                  <a:gd name="connsiteY435" fmla="*/ 8601 h 10000"/>
                  <a:gd name="connsiteX436" fmla="*/ 3180 w 10000"/>
                  <a:gd name="connsiteY436" fmla="*/ 8608 h 10000"/>
                  <a:gd name="connsiteX437" fmla="*/ 3188 w 10000"/>
                  <a:gd name="connsiteY437" fmla="*/ 8611 h 10000"/>
                  <a:gd name="connsiteX438" fmla="*/ 3227 w 10000"/>
                  <a:gd name="connsiteY438" fmla="*/ 8620 h 10000"/>
                  <a:gd name="connsiteX439" fmla="*/ 3238 w 10000"/>
                  <a:gd name="connsiteY439" fmla="*/ 8617 h 10000"/>
                  <a:gd name="connsiteX440" fmla="*/ 3247 w 10000"/>
                  <a:gd name="connsiteY440" fmla="*/ 8601 h 10000"/>
                  <a:gd name="connsiteX441" fmla="*/ 3269 w 10000"/>
                  <a:gd name="connsiteY441" fmla="*/ 8611 h 10000"/>
                  <a:gd name="connsiteX442" fmla="*/ 3277 w 10000"/>
                  <a:gd name="connsiteY442" fmla="*/ 8617 h 10000"/>
                  <a:gd name="connsiteX443" fmla="*/ 3285 w 10000"/>
                  <a:gd name="connsiteY443" fmla="*/ 8611 h 10000"/>
                  <a:gd name="connsiteX444" fmla="*/ 3307 w 10000"/>
                  <a:gd name="connsiteY444" fmla="*/ 8611 h 10000"/>
                  <a:gd name="connsiteX445" fmla="*/ 3319 w 10000"/>
                  <a:gd name="connsiteY445" fmla="*/ 8617 h 10000"/>
                  <a:gd name="connsiteX446" fmla="*/ 3324 w 10000"/>
                  <a:gd name="connsiteY446" fmla="*/ 8617 h 10000"/>
                  <a:gd name="connsiteX447" fmla="*/ 3327 w 10000"/>
                  <a:gd name="connsiteY447" fmla="*/ 8620 h 10000"/>
                  <a:gd name="connsiteX448" fmla="*/ 3341 w 10000"/>
                  <a:gd name="connsiteY448" fmla="*/ 8620 h 10000"/>
                  <a:gd name="connsiteX449" fmla="*/ 3357 w 10000"/>
                  <a:gd name="connsiteY449" fmla="*/ 8620 h 10000"/>
                  <a:gd name="connsiteX450" fmla="*/ 3374 w 10000"/>
                  <a:gd name="connsiteY450" fmla="*/ 8620 h 10000"/>
                  <a:gd name="connsiteX451" fmla="*/ 3382 w 10000"/>
                  <a:gd name="connsiteY451" fmla="*/ 8620 h 10000"/>
                  <a:gd name="connsiteX452" fmla="*/ 3399 w 10000"/>
                  <a:gd name="connsiteY452" fmla="*/ 8611 h 10000"/>
                  <a:gd name="connsiteX453" fmla="*/ 3413 w 10000"/>
                  <a:gd name="connsiteY453" fmla="*/ 8601 h 10000"/>
                  <a:gd name="connsiteX454" fmla="*/ 3421 w 10000"/>
                  <a:gd name="connsiteY454" fmla="*/ 8588 h 10000"/>
                  <a:gd name="connsiteX455" fmla="*/ 3421 w 10000"/>
                  <a:gd name="connsiteY455" fmla="*/ 8572 h 10000"/>
                  <a:gd name="connsiteX456" fmla="*/ 3421 w 10000"/>
                  <a:gd name="connsiteY456" fmla="*/ 8552 h 10000"/>
                  <a:gd name="connsiteX457" fmla="*/ 3424 w 10000"/>
                  <a:gd name="connsiteY457" fmla="*/ 8533 h 10000"/>
                  <a:gd name="connsiteX458" fmla="*/ 3432 w 10000"/>
                  <a:gd name="connsiteY458" fmla="*/ 8523 h 10000"/>
                  <a:gd name="connsiteX459" fmla="*/ 3446 w 10000"/>
                  <a:gd name="connsiteY459" fmla="*/ 8523 h 10000"/>
                  <a:gd name="connsiteX460" fmla="*/ 3457 w 10000"/>
                  <a:gd name="connsiteY460" fmla="*/ 8523 h 10000"/>
                  <a:gd name="connsiteX461" fmla="*/ 3476 w 10000"/>
                  <a:gd name="connsiteY461" fmla="*/ 8533 h 10000"/>
                  <a:gd name="connsiteX462" fmla="*/ 3485 w 10000"/>
                  <a:gd name="connsiteY462" fmla="*/ 8536 h 10000"/>
                  <a:gd name="connsiteX463" fmla="*/ 3501 w 10000"/>
                  <a:gd name="connsiteY463" fmla="*/ 8527 h 10000"/>
                  <a:gd name="connsiteX464" fmla="*/ 3504 w 10000"/>
                  <a:gd name="connsiteY464" fmla="*/ 8514 h 10000"/>
                  <a:gd name="connsiteX465" fmla="*/ 3510 w 10000"/>
                  <a:gd name="connsiteY465" fmla="*/ 8497 h 10000"/>
                  <a:gd name="connsiteX466" fmla="*/ 3537 w 10000"/>
                  <a:gd name="connsiteY466" fmla="*/ 8484 h 10000"/>
                  <a:gd name="connsiteX467" fmla="*/ 3562 w 10000"/>
                  <a:gd name="connsiteY467" fmla="*/ 8488 h 10000"/>
                  <a:gd name="connsiteX468" fmla="*/ 3568 w 10000"/>
                  <a:gd name="connsiteY468" fmla="*/ 8484 h 10000"/>
                  <a:gd name="connsiteX469" fmla="*/ 3584 w 10000"/>
                  <a:gd name="connsiteY469" fmla="*/ 8494 h 10000"/>
                  <a:gd name="connsiteX470" fmla="*/ 3593 w 10000"/>
                  <a:gd name="connsiteY470" fmla="*/ 8507 h 10000"/>
                  <a:gd name="connsiteX471" fmla="*/ 3618 w 10000"/>
                  <a:gd name="connsiteY471" fmla="*/ 8497 h 10000"/>
                  <a:gd name="connsiteX472" fmla="*/ 3643 w 10000"/>
                  <a:gd name="connsiteY472" fmla="*/ 8475 h 10000"/>
                  <a:gd name="connsiteX473" fmla="*/ 3657 w 10000"/>
                  <a:gd name="connsiteY473" fmla="*/ 8478 h 10000"/>
                  <a:gd name="connsiteX474" fmla="*/ 3670 w 10000"/>
                  <a:gd name="connsiteY474" fmla="*/ 8475 h 10000"/>
                  <a:gd name="connsiteX475" fmla="*/ 3673 w 10000"/>
                  <a:gd name="connsiteY475" fmla="*/ 8468 h 10000"/>
                  <a:gd name="connsiteX476" fmla="*/ 3681 w 10000"/>
                  <a:gd name="connsiteY476" fmla="*/ 8468 h 10000"/>
                  <a:gd name="connsiteX477" fmla="*/ 3698 w 10000"/>
                  <a:gd name="connsiteY477" fmla="*/ 8478 h 10000"/>
                  <a:gd name="connsiteX478" fmla="*/ 3720 w 10000"/>
                  <a:gd name="connsiteY478" fmla="*/ 8497 h 10000"/>
                  <a:gd name="connsiteX479" fmla="*/ 3715 w 10000"/>
                  <a:gd name="connsiteY479" fmla="*/ 8504 h 10000"/>
                  <a:gd name="connsiteX480" fmla="*/ 3729 w 10000"/>
                  <a:gd name="connsiteY480" fmla="*/ 8514 h 10000"/>
                  <a:gd name="connsiteX481" fmla="*/ 3729 w 10000"/>
                  <a:gd name="connsiteY481" fmla="*/ 8517 h 10000"/>
                  <a:gd name="connsiteX482" fmla="*/ 3740 w 10000"/>
                  <a:gd name="connsiteY482" fmla="*/ 8527 h 10000"/>
                  <a:gd name="connsiteX483" fmla="*/ 3759 w 10000"/>
                  <a:gd name="connsiteY483" fmla="*/ 8517 h 10000"/>
                  <a:gd name="connsiteX484" fmla="*/ 3762 w 10000"/>
                  <a:gd name="connsiteY484" fmla="*/ 8504 h 10000"/>
                  <a:gd name="connsiteX485" fmla="*/ 3770 w 10000"/>
                  <a:gd name="connsiteY485" fmla="*/ 8488 h 10000"/>
                  <a:gd name="connsiteX486" fmla="*/ 3778 w 10000"/>
                  <a:gd name="connsiteY486" fmla="*/ 8484 h 10000"/>
                  <a:gd name="connsiteX487" fmla="*/ 3792 w 10000"/>
                  <a:gd name="connsiteY487" fmla="*/ 8475 h 10000"/>
                  <a:gd name="connsiteX488" fmla="*/ 3803 w 10000"/>
                  <a:gd name="connsiteY488" fmla="*/ 8478 h 10000"/>
                  <a:gd name="connsiteX489" fmla="*/ 3809 w 10000"/>
                  <a:gd name="connsiteY489" fmla="*/ 8475 h 10000"/>
                  <a:gd name="connsiteX490" fmla="*/ 3825 w 10000"/>
                  <a:gd name="connsiteY490" fmla="*/ 8465 h 10000"/>
                  <a:gd name="connsiteX491" fmla="*/ 3834 w 10000"/>
                  <a:gd name="connsiteY491" fmla="*/ 8468 h 10000"/>
                  <a:gd name="connsiteX492" fmla="*/ 3842 w 10000"/>
                  <a:gd name="connsiteY492" fmla="*/ 8478 h 10000"/>
                  <a:gd name="connsiteX493" fmla="*/ 3850 w 10000"/>
                  <a:gd name="connsiteY493" fmla="*/ 8478 h 10000"/>
                  <a:gd name="connsiteX494" fmla="*/ 3859 w 10000"/>
                  <a:gd name="connsiteY494" fmla="*/ 8484 h 10000"/>
                  <a:gd name="connsiteX495" fmla="*/ 3873 w 10000"/>
                  <a:gd name="connsiteY495" fmla="*/ 8494 h 10000"/>
                  <a:gd name="connsiteX496" fmla="*/ 3875 w 10000"/>
                  <a:gd name="connsiteY496" fmla="*/ 8507 h 10000"/>
                  <a:gd name="connsiteX497" fmla="*/ 3881 w 10000"/>
                  <a:gd name="connsiteY497" fmla="*/ 8527 h 10000"/>
                  <a:gd name="connsiteX498" fmla="*/ 3875 w 10000"/>
                  <a:gd name="connsiteY498" fmla="*/ 8546 h 10000"/>
                  <a:gd name="connsiteX499" fmla="*/ 3892 w 10000"/>
                  <a:gd name="connsiteY499" fmla="*/ 8546 h 10000"/>
                  <a:gd name="connsiteX500" fmla="*/ 3900 w 10000"/>
                  <a:gd name="connsiteY500" fmla="*/ 8543 h 10000"/>
                  <a:gd name="connsiteX501" fmla="*/ 3906 w 10000"/>
                  <a:gd name="connsiteY501" fmla="*/ 8543 h 10000"/>
                  <a:gd name="connsiteX502" fmla="*/ 3922 w 10000"/>
                  <a:gd name="connsiteY502" fmla="*/ 8552 h 10000"/>
                  <a:gd name="connsiteX503" fmla="*/ 3939 w 10000"/>
                  <a:gd name="connsiteY503" fmla="*/ 8559 h 10000"/>
                  <a:gd name="connsiteX504" fmla="*/ 3953 w 10000"/>
                  <a:gd name="connsiteY504" fmla="*/ 8572 h 10000"/>
                  <a:gd name="connsiteX505" fmla="*/ 3956 w 10000"/>
                  <a:gd name="connsiteY505" fmla="*/ 8588 h 10000"/>
                  <a:gd name="connsiteX506" fmla="*/ 3956 w 10000"/>
                  <a:gd name="connsiteY506" fmla="*/ 8608 h 10000"/>
                  <a:gd name="connsiteX507" fmla="*/ 3972 w 10000"/>
                  <a:gd name="connsiteY507" fmla="*/ 8608 h 10000"/>
                  <a:gd name="connsiteX508" fmla="*/ 3986 w 10000"/>
                  <a:gd name="connsiteY508" fmla="*/ 8608 h 10000"/>
                  <a:gd name="connsiteX509" fmla="*/ 3997 w 10000"/>
                  <a:gd name="connsiteY509" fmla="*/ 8608 h 10000"/>
                  <a:gd name="connsiteX510" fmla="*/ 4006 w 10000"/>
                  <a:gd name="connsiteY510" fmla="*/ 8608 h 10000"/>
                  <a:gd name="connsiteX511" fmla="*/ 4006 w 10000"/>
                  <a:gd name="connsiteY511" fmla="*/ 8611 h 10000"/>
                  <a:gd name="connsiteX512" fmla="*/ 4011 w 10000"/>
                  <a:gd name="connsiteY512" fmla="*/ 8611 h 10000"/>
                  <a:gd name="connsiteX513" fmla="*/ 4022 w 10000"/>
                  <a:gd name="connsiteY513" fmla="*/ 8620 h 10000"/>
                  <a:gd name="connsiteX514" fmla="*/ 4042 w 10000"/>
                  <a:gd name="connsiteY514" fmla="*/ 8620 h 10000"/>
                  <a:gd name="connsiteX515" fmla="*/ 4050 w 10000"/>
                  <a:gd name="connsiteY515" fmla="*/ 8617 h 10000"/>
                  <a:gd name="connsiteX516" fmla="*/ 4069 w 10000"/>
                  <a:gd name="connsiteY516" fmla="*/ 8620 h 10000"/>
                  <a:gd name="connsiteX517" fmla="*/ 4086 w 10000"/>
                  <a:gd name="connsiteY517" fmla="*/ 8630 h 10000"/>
                  <a:gd name="connsiteX518" fmla="*/ 4108 w 10000"/>
                  <a:gd name="connsiteY518" fmla="*/ 8627 h 10000"/>
                  <a:gd name="connsiteX519" fmla="*/ 4125 w 10000"/>
                  <a:gd name="connsiteY519" fmla="*/ 8620 h 10000"/>
                  <a:gd name="connsiteX520" fmla="*/ 4133 w 10000"/>
                  <a:gd name="connsiteY520" fmla="*/ 8611 h 10000"/>
                  <a:gd name="connsiteX521" fmla="*/ 4139 w 10000"/>
                  <a:gd name="connsiteY521" fmla="*/ 8608 h 10000"/>
                  <a:gd name="connsiteX522" fmla="*/ 4147 w 10000"/>
                  <a:gd name="connsiteY522" fmla="*/ 8601 h 10000"/>
                  <a:gd name="connsiteX523" fmla="*/ 4155 w 10000"/>
                  <a:gd name="connsiteY523" fmla="*/ 8591 h 10000"/>
                  <a:gd name="connsiteX524" fmla="*/ 4166 w 10000"/>
                  <a:gd name="connsiteY524" fmla="*/ 8582 h 10000"/>
                  <a:gd name="connsiteX525" fmla="*/ 4183 w 10000"/>
                  <a:gd name="connsiteY525" fmla="*/ 8569 h 10000"/>
                  <a:gd name="connsiteX526" fmla="*/ 4191 w 10000"/>
                  <a:gd name="connsiteY526" fmla="*/ 8562 h 10000"/>
                  <a:gd name="connsiteX527" fmla="*/ 4208 w 10000"/>
                  <a:gd name="connsiteY527" fmla="*/ 8552 h 10000"/>
                  <a:gd name="connsiteX528" fmla="*/ 4230 w 10000"/>
                  <a:gd name="connsiteY528" fmla="*/ 8552 h 10000"/>
                  <a:gd name="connsiteX529" fmla="*/ 4238 w 10000"/>
                  <a:gd name="connsiteY529" fmla="*/ 8559 h 10000"/>
                  <a:gd name="connsiteX530" fmla="*/ 4247 w 10000"/>
                  <a:gd name="connsiteY530" fmla="*/ 8572 h 10000"/>
                  <a:gd name="connsiteX531" fmla="*/ 4252 w 10000"/>
                  <a:gd name="connsiteY531" fmla="*/ 8578 h 10000"/>
                  <a:gd name="connsiteX532" fmla="*/ 4263 w 10000"/>
                  <a:gd name="connsiteY532" fmla="*/ 8582 h 10000"/>
                  <a:gd name="connsiteX533" fmla="*/ 4277 w 10000"/>
                  <a:gd name="connsiteY533" fmla="*/ 8572 h 10000"/>
                  <a:gd name="connsiteX534" fmla="*/ 4294 w 10000"/>
                  <a:gd name="connsiteY534" fmla="*/ 8559 h 10000"/>
                  <a:gd name="connsiteX535" fmla="*/ 4302 w 10000"/>
                  <a:gd name="connsiteY535" fmla="*/ 8546 h 10000"/>
                  <a:gd name="connsiteX536" fmla="*/ 4310 w 10000"/>
                  <a:gd name="connsiteY536" fmla="*/ 8543 h 10000"/>
                  <a:gd name="connsiteX537" fmla="*/ 4313 w 10000"/>
                  <a:gd name="connsiteY537" fmla="*/ 8543 h 10000"/>
                  <a:gd name="connsiteX538" fmla="*/ 4332 w 10000"/>
                  <a:gd name="connsiteY538" fmla="*/ 8546 h 10000"/>
                  <a:gd name="connsiteX539" fmla="*/ 4335 w 10000"/>
                  <a:gd name="connsiteY539" fmla="*/ 8559 h 10000"/>
                  <a:gd name="connsiteX540" fmla="*/ 4349 w 10000"/>
                  <a:gd name="connsiteY540" fmla="*/ 8588 h 10000"/>
                  <a:gd name="connsiteX541" fmla="*/ 4360 w 10000"/>
                  <a:gd name="connsiteY541" fmla="*/ 8591 h 10000"/>
                  <a:gd name="connsiteX542" fmla="*/ 4366 w 10000"/>
                  <a:gd name="connsiteY542" fmla="*/ 8591 h 10000"/>
                  <a:gd name="connsiteX543" fmla="*/ 4382 w 10000"/>
                  <a:gd name="connsiteY543" fmla="*/ 8598 h 10000"/>
                  <a:gd name="connsiteX544" fmla="*/ 4385 w 10000"/>
                  <a:gd name="connsiteY544" fmla="*/ 8598 h 10000"/>
                  <a:gd name="connsiteX545" fmla="*/ 4402 w 10000"/>
                  <a:gd name="connsiteY545" fmla="*/ 8598 h 10000"/>
                  <a:gd name="connsiteX546" fmla="*/ 4421 w 10000"/>
                  <a:gd name="connsiteY546" fmla="*/ 8591 h 10000"/>
                  <a:gd name="connsiteX547" fmla="*/ 4440 w 10000"/>
                  <a:gd name="connsiteY547" fmla="*/ 8591 h 10000"/>
                  <a:gd name="connsiteX548" fmla="*/ 4449 w 10000"/>
                  <a:gd name="connsiteY548" fmla="*/ 8598 h 10000"/>
                  <a:gd name="connsiteX549" fmla="*/ 4454 w 10000"/>
                  <a:gd name="connsiteY549" fmla="*/ 8617 h 10000"/>
                  <a:gd name="connsiteX550" fmla="*/ 4463 w 10000"/>
                  <a:gd name="connsiteY550" fmla="*/ 8608 h 10000"/>
                  <a:gd name="connsiteX551" fmla="*/ 4474 w 10000"/>
                  <a:gd name="connsiteY551" fmla="*/ 8608 h 10000"/>
                  <a:gd name="connsiteX552" fmla="*/ 4490 w 10000"/>
                  <a:gd name="connsiteY552" fmla="*/ 8617 h 10000"/>
                  <a:gd name="connsiteX553" fmla="*/ 4504 w 10000"/>
                  <a:gd name="connsiteY553" fmla="*/ 8617 h 10000"/>
                  <a:gd name="connsiteX554" fmla="*/ 4518 w 10000"/>
                  <a:gd name="connsiteY554" fmla="*/ 8617 h 10000"/>
                  <a:gd name="connsiteX555" fmla="*/ 4535 w 10000"/>
                  <a:gd name="connsiteY555" fmla="*/ 8611 h 10000"/>
                  <a:gd name="connsiteX556" fmla="*/ 4546 w 10000"/>
                  <a:gd name="connsiteY556" fmla="*/ 8611 h 10000"/>
                  <a:gd name="connsiteX557" fmla="*/ 4562 w 10000"/>
                  <a:gd name="connsiteY557" fmla="*/ 8611 h 10000"/>
                  <a:gd name="connsiteX558" fmla="*/ 4571 w 10000"/>
                  <a:gd name="connsiteY558" fmla="*/ 8611 h 10000"/>
                  <a:gd name="connsiteX559" fmla="*/ 4579 w 10000"/>
                  <a:gd name="connsiteY559" fmla="*/ 8608 h 10000"/>
                  <a:gd name="connsiteX560" fmla="*/ 4584 w 10000"/>
                  <a:gd name="connsiteY560" fmla="*/ 8608 h 10000"/>
                  <a:gd name="connsiteX561" fmla="*/ 4601 w 10000"/>
                  <a:gd name="connsiteY561" fmla="*/ 8617 h 10000"/>
                  <a:gd name="connsiteX562" fmla="*/ 4609 w 10000"/>
                  <a:gd name="connsiteY562" fmla="*/ 8627 h 10000"/>
                  <a:gd name="connsiteX563" fmla="*/ 4618 w 10000"/>
                  <a:gd name="connsiteY563" fmla="*/ 8637 h 10000"/>
                  <a:gd name="connsiteX564" fmla="*/ 4618 w 10000"/>
                  <a:gd name="connsiteY564" fmla="*/ 8646 h 10000"/>
                  <a:gd name="connsiteX565" fmla="*/ 4634 w 10000"/>
                  <a:gd name="connsiteY565" fmla="*/ 8656 h 10000"/>
                  <a:gd name="connsiteX566" fmla="*/ 4640 w 10000"/>
                  <a:gd name="connsiteY566" fmla="*/ 8659 h 10000"/>
                  <a:gd name="connsiteX567" fmla="*/ 4651 w 10000"/>
                  <a:gd name="connsiteY567" fmla="*/ 8666 h 10000"/>
                  <a:gd name="connsiteX568" fmla="*/ 4657 w 10000"/>
                  <a:gd name="connsiteY568" fmla="*/ 8659 h 10000"/>
                  <a:gd name="connsiteX569" fmla="*/ 4668 w 10000"/>
                  <a:gd name="connsiteY569" fmla="*/ 8650 h 10000"/>
                  <a:gd name="connsiteX570" fmla="*/ 4676 w 10000"/>
                  <a:gd name="connsiteY570" fmla="*/ 8650 h 10000"/>
                  <a:gd name="connsiteX571" fmla="*/ 4690 w 10000"/>
                  <a:gd name="connsiteY571" fmla="*/ 8650 h 10000"/>
                  <a:gd name="connsiteX572" fmla="*/ 4698 w 10000"/>
                  <a:gd name="connsiteY572" fmla="*/ 8650 h 10000"/>
                  <a:gd name="connsiteX573" fmla="*/ 4704 w 10000"/>
                  <a:gd name="connsiteY573" fmla="*/ 8650 h 10000"/>
                  <a:gd name="connsiteX574" fmla="*/ 4706 w 10000"/>
                  <a:gd name="connsiteY574" fmla="*/ 8659 h 10000"/>
                  <a:gd name="connsiteX575" fmla="*/ 4706 w 10000"/>
                  <a:gd name="connsiteY575" fmla="*/ 8666 h 10000"/>
                  <a:gd name="connsiteX576" fmla="*/ 4723 w 10000"/>
                  <a:gd name="connsiteY576" fmla="*/ 8682 h 10000"/>
                  <a:gd name="connsiteX577" fmla="*/ 4737 w 10000"/>
                  <a:gd name="connsiteY577" fmla="*/ 8682 h 10000"/>
                  <a:gd name="connsiteX578" fmla="*/ 4745 w 10000"/>
                  <a:gd name="connsiteY578" fmla="*/ 8676 h 10000"/>
                  <a:gd name="connsiteX579" fmla="*/ 4756 w 10000"/>
                  <a:gd name="connsiteY579" fmla="*/ 8666 h 10000"/>
                  <a:gd name="connsiteX580" fmla="*/ 4765 w 10000"/>
                  <a:gd name="connsiteY580" fmla="*/ 8666 h 10000"/>
                  <a:gd name="connsiteX581" fmla="*/ 4765 w 10000"/>
                  <a:gd name="connsiteY581" fmla="*/ 8682 h 10000"/>
                  <a:gd name="connsiteX582" fmla="*/ 4770 w 10000"/>
                  <a:gd name="connsiteY582" fmla="*/ 8701 h 10000"/>
                  <a:gd name="connsiteX583" fmla="*/ 4778 w 10000"/>
                  <a:gd name="connsiteY583" fmla="*/ 8705 h 10000"/>
                  <a:gd name="connsiteX584" fmla="*/ 4795 w 10000"/>
                  <a:gd name="connsiteY584" fmla="*/ 8714 h 10000"/>
                  <a:gd name="connsiteX585" fmla="*/ 4812 w 10000"/>
                  <a:gd name="connsiteY585" fmla="*/ 8714 h 10000"/>
                  <a:gd name="connsiteX586" fmla="*/ 4825 w 10000"/>
                  <a:gd name="connsiteY586" fmla="*/ 8705 h 10000"/>
                  <a:gd name="connsiteX587" fmla="*/ 4825 w 10000"/>
                  <a:gd name="connsiteY587" fmla="*/ 8701 h 10000"/>
                  <a:gd name="connsiteX588" fmla="*/ 4828 w 10000"/>
                  <a:gd name="connsiteY588" fmla="*/ 8701 h 10000"/>
                  <a:gd name="connsiteX589" fmla="*/ 4837 w 10000"/>
                  <a:gd name="connsiteY589" fmla="*/ 8692 h 10000"/>
                  <a:gd name="connsiteX590" fmla="*/ 4842 w 10000"/>
                  <a:gd name="connsiteY590" fmla="*/ 8685 h 10000"/>
                  <a:gd name="connsiteX591" fmla="*/ 4859 w 10000"/>
                  <a:gd name="connsiteY591" fmla="*/ 8692 h 10000"/>
                  <a:gd name="connsiteX592" fmla="*/ 4870 w 10000"/>
                  <a:gd name="connsiteY592" fmla="*/ 8701 h 10000"/>
                  <a:gd name="connsiteX593" fmla="*/ 4878 w 10000"/>
                  <a:gd name="connsiteY593" fmla="*/ 8714 h 10000"/>
                  <a:gd name="connsiteX594" fmla="*/ 4892 w 10000"/>
                  <a:gd name="connsiteY594" fmla="*/ 8724 h 10000"/>
                  <a:gd name="connsiteX595" fmla="*/ 4900 w 10000"/>
                  <a:gd name="connsiteY595" fmla="*/ 8724 h 10000"/>
                  <a:gd name="connsiteX596" fmla="*/ 4906 w 10000"/>
                  <a:gd name="connsiteY596" fmla="*/ 8705 h 10000"/>
                  <a:gd name="connsiteX597" fmla="*/ 4925 w 10000"/>
                  <a:gd name="connsiteY597" fmla="*/ 8724 h 10000"/>
                  <a:gd name="connsiteX598" fmla="*/ 4939 w 10000"/>
                  <a:gd name="connsiteY598" fmla="*/ 8701 h 10000"/>
                  <a:gd name="connsiteX599" fmla="*/ 4950 w 10000"/>
                  <a:gd name="connsiteY599" fmla="*/ 8695 h 10000"/>
                  <a:gd name="connsiteX600" fmla="*/ 4956 w 10000"/>
                  <a:gd name="connsiteY600" fmla="*/ 8692 h 10000"/>
                  <a:gd name="connsiteX601" fmla="*/ 4986 w 10000"/>
                  <a:gd name="connsiteY601" fmla="*/ 8705 h 10000"/>
                  <a:gd name="connsiteX602" fmla="*/ 5003 w 10000"/>
                  <a:gd name="connsiteY602" fmla="*/ 8701 h 10000"/>
                  <a:gd name="connsiteX603" fmla="*/ 5011 w 10000"/>
                  <a:gd name="connsiteY603" fmla="*/ 8692 h 10000"/>
                  <a:gd name="connsiteX604" fmla="*/ 5028 w 10000"/>
                  <a:gd name="connsiteY604" fmla="*/ 8682 h 10000"/>
                  <a:gd name="connsiteX605" fmla="*/ 5030 w 10000"/>
                  <a:gd name="connsiteY605" fmla="*/ 8659 h 10000"/>
                  <a:gd name="connsiteX606" fmla="*/ 5039 w 10000"/>
                  <a:gd name="connsiteY606" fmla="*/ 8656 h 10000"/>
                  <a:gd name="connsiteX607" fmla="*/ 5053 w 10000"/>
                  <a:gd name="connsiteY607" fmla="*/ 8669 h 10000"/>
                  <a:gd name="connsiteX608" fmla="*/ 5061 w 10000"/>
                  <a:gd name="connsiteY608" fmla="*/ 8669 h 10000"/>
                  <a:gd name="connsiteX609" fmla="*/ 5061 w 10000"/>
                  <a:gd name="connsiteY609" fmla="*/ 8676 h 10000"/>
                  <a:gd name="connsiteX610" fmla="*/ 5069 w 10000"/>
                  <a:gd name="connsiteY610" fmla="*/ 8669 h 10000"/>
                  <a:gd name="connsiteX611" fmla="*/ 5083 w 10000"/>
                  <a:gd name="connsiteY611" fmla="*/ 8669 h 10000"/>
                  <a:gd name="connsiteX612" fmla="*/ 5100 w 10000"/>
                  <a:gd name="connsiteY612" fmla="*/ 8669 h 10000"/>
                  <a:gd name="connsiteX613" fmla="*/ 5119 w 10000"/>
                  <a:gd name="connsiteY613" fmla="*/ 8682 h 10000"/>
                  <a:gd name="connsiteX614" fmla="*/ 5136 w 10000"/>
                  <a:gd name="connsiteY614" fmla="*/ 8692 h 10000"/>
                  <a:gd name="connsiteX615" fmla="*/ 5161 w 10000"/>
                  <a:gd name="connsiteY615" fmla="*/ 8701 h 10000"/>
                  <a:gd name="connsiteX616" fmla="*/ 5183 w 10000"/>
                  <a:gd name="connsiteY616" fmla="*/ 8701 h 10000"/>
                  <a:gd name="connsiteX617" fmla="*/ 5199 w 10000"/>
                  <a:gd name="connsiteY617" fmla="*/ 8701 h 10000"/>
                  <a:gd name="connsiteX618" fmla="*/ 5213 w 10000"/>
                  <a:gd name="connsiteY618" fmla="*/ 8705 h 10000"/>
                  <a:gd name="connsiteX619" fmla="*/ 5224 w 10000"/>
                  <a:gd name="connsiteY619" fmla="*/ 8701 h 10000"/>
                  <a:gd name="connsiteX620" fmla="*/ 5230 w 10000"/>
                  <a:gd name="connsiteY620" fmla="*/ 8701 h 10000"/>
                  <a:gd name="connsiteX621" fmla="*/ 5241 w 10000"/>
                  <a:gd name="connsiteY621" fmla="*/ 8676 h 10000"/>
                  <a:gd name="connsiteX622" fmla="*/ 5247 w 10000"/>
                  <a:gd name="connsiteY622" fmla="*/ 8666 h 10000"/>
                  <a:gd name="connsiteX623" fmla="*/ 5249 w 10000"/>
                  <a:gd name="connsiteY623" fmla="*/ 8646 h 10000"/>
                  <a:gd name="connsiteX624" fmla="*/ 5249 w 10000"/>
                  <a:gd name="connsiteY624" fmla="*/ 8650 h 10000"/>
                  <a:gd name="connsiteX625" fmla="*/ 5255 w 10000"/>
                  <a:gd name="connsiteY625" fmla="*/ 8646 h 10000"/>
                  <a:gd name="connsiteX626" fmla="*/ 5271 w 10000"/>
                  <a:gd name="connsiteY626" fmla="*/ 8650 h 10000"/>
                  <a:gd name="connsiteX627" fmla="*/ 5288 w 10000"/>
                  <a:gd name="connsiteY627" fmla="*/ 8666 h 10000"/>
                  <a:gd name="connsiteX628" fmla="*/ 5296 w 10000"/>
                  <a:gd name="connsiteY628" fmla="*/ 8666 h 10000"/>
                  <a:gd name="connsiteX629" fmla="*/ 5310 w 10000"/>
                  <a:gd name="connsiteY629" fmla="*/ 8656 h 10000"/>
                  <a:gd name="connsiteX630" fmla="*/ 5321 w 10000"/>
                  <a:gd name="connsiteY630" fmla="*/ 8650 h 10000"/>
                  <a:gd name="connsiteX631" fmla="*/ 5338 w 10000"/>
                  <a:gd name="connsiteY631" fmla="*/ 8650 h 10000"/>
                  <a:gd name="connsiteX632" fmla="*/ 5360 w 10000"/>
                  <a:gd name="connsiteY632" fmla="*/ 8640 h 10000"/>
                  <a:gd name="connsiteX633" fmla="*/ 5366 w 10000"/>
                  <a:gd name="connsiteY633" fmla="*/ 8637 h 10000"/>
                  <a:gd name="connsiteX634" fmla="*/ 5368 w 10000"/>
                  <a:gd name="connsiteY634" fmla="*/ 8637 h 10000"/>
                  <a:gd name="connsiteX635" fmla="*/ 5382 w 10000"/>
                  <a:gd name="connsiteY635" fmla="*/ 8630 h 10000"/>
                  <a:gd name="connsiteX636" fmla="*/ 5391 w 10000"/>
                  <a:gd name="connsiteY636" fmla="*/ 8630 h 10000"/>
                  <a:gd name="connsiteX637" fmla="*/ 5402 w 10000"/>
                  <a:gd name="connsiteY637" fmla="*/ 8637 h 10000"/>
                  <a:gd name="connsiteX638" fmla="*/ 5418 w 10000"/>
                  <a:gd name="connsiteY638" fmla="*/ 8656 h 10000"/>
                  <a:gd name="connsiteX639" fmla="*/ 5432 w 10000"/>
                  <a:gd name="connsiteY639" fmla="*/ 8666 h 10000"/>
                  <a:gd name="connsiteX640" fmla="*/ 5443 w 10000"/>
                  <a:gd name="connsiteY640" fmla="*/ 8682 h 10000"/>
                  <a:gd name="connsiteX641" fmla="*/ 5457 w 10000"/>
                  <a:gd name="connsiteY641" fmla="*/ 8692 h 10000"/>
                  <a:gd name="connsiteX642" fmla="*/ 5471 w 10000"/>
                  <a:gd name="connsiteY642" fmla="*/ 8705 h 10000"/>
                  <a:gd name="connsiteX643" fmla="*/ 5488 w 10000"/>
                  <a:gd name="connsiteY643" fmla="*/ 8711 h 10000"/>
                  <a:gd name="connsiteX644" fmla="*/ 5490 w 10000"/>
                  <a:gd name="connsiteY644" fmla="*/ 8721 h 10000"/>
                  <a:gd name="connsiteX645" fmla="*/ 5512 w 10000"/>
                  <a:gd name="connsiteY645" fmla="*/ 8724 h 10000"/>
                  <a:gd name="connsiteX646" fmla="*/ 5521 w 10000"/>
                  <a:gd name="connsiteY646" fmla="*/ 8714 h 10000"/>
                  <a:gd name="connsiteX647" fmla="*/ 5524 w 10000"/>
                  <a:gd name="connsiteY647" fmla="*/ 8714 h 10000"/>
                  <a:gd name="connsiteX648" fmla="*/ 5532 w 10000"/>
                  <a:gd name="connsiteY648" fmla="*/ 8721 h 10000"/>
                  <a:gd name="connsiteX649" fmla="*/ 5540 w 10000"/>
                  <a:gd name="connsiteY649" fmla="*/ 8724 h 10000"/>
                  <a:gd name="connsiteX650" fmla="*/ 5562 w 10000"/>
                  <a:gd name="connsiteY650" fmla="*/ 8750 h 10000"/>
                  <a:gd name="connsiteX651" fmla="*/ 5562 w 10000"/>
                  <a:gd name="connsiteY651" fmla="*/ 8760 h 10000"/>
                  <a:gd name="connsiteX652" fmla="*/ 5571 w 10000"/>
                  <a:gd name="connsiteY652" fmla="*/ 8782 h 10000"/>
                  <a:gd name="connsiteX653" fmla="*/ 5579 w 10000"/>
                  <a:gd name="connsiteY653" fmla="*/ 8789 h 10000"/>
                  <a:gd name="connsiteX654" fmla="*/ 5593 w 10000"/>
                  <a:gd name="connsiteY654" fmla="*/ 8789 h 10000"/>
                  <a:gd name="connsiteX655" fmla="*/ 5596 w 10000"/>
                  <a:gd name="connsiteY655" fmla="*/ 8789 h 10000"/>
                  <a:gd name="connsiteX656" fmla="*/ 5626 w 10000"/>
                  <a:gd name="connsiteY656" fmla="*/ 8782 h 10000"/>
                  <a:gd name="connsiteX657" fmla="*/ 5629 w 10000"/>
                  <a:gd name="connsiteY657" fmla="*/ 8782 h 10000"/>
                  <a:gd name="connsiteX658" fmla="*/ 5637 w 10000"/>
                  <a:gd name="connsiteY658" fmla="*/ 8779 h 10000"/>
                  <a:gd name="connsiteX659" fmla="*/ 5648 w 10000"/>
                  <a:gd name="connsiteY659" fmla="*/ 8789 h 10000"/>
                  <a:gd name="connsiteX660" fmla="*/ 5665 w 10000"/>
                  <a:gd name="connsiteY660" fmla="*/ 8795 h 10000"/>
                  <a:gd name="connsiteX661" fmla="*/ 5676 w 10000"/>
                  <a:gd name="connsiteY661" fmla="*/ 8789 h 10000"/>
                  <a:gd name="connsiteX662" fmla="*/ 5684 w 10000"/>
                  <a:gd name="connsiteY662" fmla="*/ 8782 h 10000"/>
                  <a:gd name="connsiteX663" fmla="*/ 5693 w 10000"/>
                  <a:gd name="connsiteY663" fmla="*/ 8789 h 10000"/>
                  <a:gd name="connsiteX664" fmla="*/ 5715 w 10000"/>
                  <a:gd name="connsiteY664" fmla="*/ 8808 h 10000"/>
                  <a:gd name="connsiteX665" fmla="*/ 5731 w 10000"/>
                  <a:gd name="connsiteY665" fmla="*/ 8808 h 10000"/>
                  <a:gd name="connsiteX666" fmla="*/ 5740 w 10000"/>
                  <a:gd name="connsiteY666" fmla="*/ 8808 h 10000"/>
                  <a:gd name="connsiteX667" fmla="*/ 5765 w 10000"/>
                  <a:gd name="connsiteY667" fmla="*/ 8818 h 10000"/>
                  <a:gd name="connsiteX668" fmla="*/ 5781 w 10000"/>
                  <a:gd name="connsiteY668" fmla="*/ 8824 h 10000"/>
                  <a:gd name="connsiteX669" fmla="*/ 5798 w 10000"/>
                  <a:gd name="connsiteY669" fmla="*/ 8834 h 10000"/>
                  <a:gd name="connsiteX670" fmla="*/ 5814 w 10000"/>
                  <a:gd name="connsiteY670" fmla="*/ 8837 h 10000"/>
                  <a:gd name="connsiteX671" fmla="*/ 5831 w 10000"/>
                  <a:gd name="connsiteY671" fmla="*/ 8844 h 10000"/>
                  <a:gd name="connsiteX672" fmla="*/ 5842 w 10000"/>
                  <a:gd name="connsiteY672" fmla="*/ 8847 h 10000"/>
                  <a:gd name="connsiteX673" fmla="*/ 5859 w 10000"/>
                  <a:gd name="connsiteY673" fmla="*/ 8857 h 10000"/>
                  <a:gd name="connsiteX674" fmla="*/ 5870 w 10000"/>
                  <a:gd name="connsiteY674" fmla="*/ 8867 h 10000"/>
                  <a:gd name="connsiteX675" fmla="*/ 5878 w 10000"/>
                  <a:gd name="connsiteY675" fmla="*/ 8873 h 10000"/>
                  <a:gd name="connsiteX676" fmla="*/ 5895 w 10000"/>
                  <a:gd name="connsiteY676" fmla="*/ 8873 h 10000"/>
                  <a:gd name="connsiteX677" fmla="*/ 5911 w 10000"/>
                  <a:gd name="connsiteY677" fmla="*/ 8873 h 10000"/>
                  <a:gd name="connsiteX678" fmla="*/ 5931 w 10000"/>
                  <a:gd name="connsiteY678" fmla="*/ 8873 h 10000"/>
                  <a:gd name="connsiteX679" fmla="*/ 5950 w 10000"/>
                  <a:gd name="connsiteY679" fmla="*/ 8867 h 10000"/>
                  <a:gd name="connsiteX680" fmla="*/ 5967 w 10000"/>
                  <a:gd name="connsiteY680" fmla="*/ 8867 h 10000"/>
                  <a:gd name="connsiteX681" fmla="*/ 5975 w 10000"/>
                  <a:gd name="connsiteY681" fmla="*/ 8873 h 10000"/>
                  <a:gd name="connsiteX682" fmla="*/ 6000 w 10000"/>
                  <a:gd name="connsiteY682" fmla="*/ 8883 h 10000"/>
                  <a:gd name="connsiteX683" fmla="*/ 5997 w 10000"/>
                  <a:gd name="connsiteY683" fmla="*/ 8886 h 10000"/>
                  <a:gd name="connsiteX684" fmla="*/ 5997 w 10000"/>
                  <a:gd name="connsiteY684" fmla="*/ 8896 h 10000"/>
                  <a:gd name="connsiteX685" fmla="*/ 6014 w 10000"/>
                  <a:gd name="connsiteY685" fmla="*/ 8892 h 10000"/>
                  <a:gd name="connsiteX686" fmla="*/ 6028 w 10000"/>
                  <a:gd name="connsiteY686" fmla="*/ 8892 h 10000"/>
                  <a:gd name="connsiteX687" fmla="*/ 6053 w 10000"/>
                  <a:gd name="connsiteY687" fmla="*/ 8886 h 10000"/>
                  <a:gd name="connsiteX688" fmla="*/ 6072 w 10000"/>
                  <a:gd name="connsiteY688" fmla="*/ 8876 h 10000"/>
                  <a:gd name="connsiteX689" fmla="*/ 6089 w 10000"/>
                  <a:gd name="connsiteY689" fmla="*/ 8867 h 10000"/>
                  <a:gd name="connsiteX690" fmla="*/ 6111 w 10000"/>
                  <a:gd name="connsiteY690" fmla="*/ 8857 h 10000"/>
                  <a:gd name="connsiteX691" fmla="*/ 6127 w 10000"/>
                  <a:gd name="connsiteY691" fmla="*/ 8847 h 10000"/>
                  <a:gd name="connsiteX692" fmla="*/ 6152 w 10000"/>
                  <a:gd name="connsiteY692" fmla="*/ 8834 h 10000"/>
                  <a:gd name="connsiteX693" fmla="*/ 6183 w 10000"/>
                  <a:gd name="connsiteY693" fmla="*/ 8828 h 10000"/>
                  <a:gd name="connsiteX694" fmla="*/ 6175 w 10000"/>
                  <a:gd name="connsiteY694" fmla="*/ 8844 h 10000"/>
                  <a:gd name="connsiteX695" fmla="*/ 6169 w 10000"/>
                  <a:gd name="connsiteY695" fmla="*/ 8863 h 10000"/>
                  <a:gd name="connsiteX696" fmla="*/ 6158 w 10000"/>
                  <a:gd name="connsiteY696" fmla="*/ 8886 h 10000"/>
                  <a:gd name="connsiteX697" fmla="*/ 6152 w 10000"/>
                  <a:gd name="connsiteY697" fmla="*/ 8896 h 10000"/>
                  <a:gd name="connsiteX698" fmla="*/ 6150 w 10000"/>
                  <a:gd name="connsiteY698" fmla="*/ 8909 h 10000"/>
                  <a:gd name="connsiteX699" fmla="*/ 6152 w 10000"/>
                  <a:gd name="connsiteY699" fmla="*/ 8938 h 10000"/>
                  <a:gd name="connsiteX700" fmla="*/ 6158 w 10000"/>
                  <a:gd name="connsiteY700" fmla="*/ 8957 h 10000"/>
                  <a:gd name="connsiteX701" fmla="*/ 6161 w 10000"/>
                  <a:gd name="connsiteY701" fmla="*/ 8980 h 10000"/>
                  <a:gd name="connsiteX702" fmla="*/ 6166 w 10000"/>
                  <a:gd name="connsiteY702" fmla="*/ 8999 h 10000"/>
                  <a:gd name="connsiteX703" fmla="*/ 6175 w 10000"/>
                  <a:gd name="connsiteY703" fmla="*/ 9032 h 10000"/>
                  <a:gd name="connsiteX704" fmla="*/ 6183 w 10000"/>
                  <a:gd name="connsiteY704" fmla="*/ 9051 h 10000"/>
                  <a:gd name="connsiteX705" fmla="*/ 6191 w 10000"/>
                  <a:gd name="connsiteY705" fmla="*/ 9064 h 10000"/>
                  <a:gd name="connsiteX706" fmla="*/ 6194 w 10000"/>
                  <a:gd name="connsiteY706" fmla="*/ 9084 h 10000"/>
                  <a:gd name="connsiteX707" fmla="*/ 6208 w 10000"/>
                  <a:gd name="connsiteY707" fmla="*/ 9103 h 10000"/>
                  <a:gd name="connsiteX708" fmla="*/ 6208 w 10000"/>
                  <a:gd name="connsiteY708" fmla="*/ 9113 h 10000"/>
                  <a:gd name="connsiteX709" fmla="*/ 6216 w 10000"/>
                  <a:gd name="connsiteY709" fmla="*/ 9129 h 10000"/>
                  <a:gd name="connsiteX710" fmla="*/ 6230 w 10000"/>
                  <a:gd name="connsiteY710" fmla="*/ 9148 h 10000"/>
                  <a:gd name="connsiteX711" fmla="*/ 6241 w 10000"/>
                  <a:gd name="connsiteY711" fmla="*/ 9165 h 10000"/>
                  <a:gd name="connsiteX712" fmla="*/ 6249 w 10000"/>
                  <a:gd name="connsiteY712" fmla="*/ 9168 h 10000"/>
                  <a:gd name="connsiteX713" fmla="*/ 6266 w 10000"/>
                  <a:gd name="connsiteY713" fmla="*/ 9184 h 10000"/>
                  <a:gd name="connsiteX714" fmla="*/ 6280 w 10000"/>
                  <a:gd name="connsiteY714" fmla="*/ 9184 h 10000"/>
                  <a:gd name="connsiteX715" fmla="*/ 6288 w 10000"/>
                  <a:gd name="connsiteY715" fmla="*/ 9177 h 10000"/>
                  <a:gd name="connsiteX716" fmla="*/ 6299 w 10000"/>
                  <a:gd name="connsiteY716" fmla="*/ 9187 h 10000"/>
                  <a:gd name="connsiteX717" fmla="*/ 6305 w 10000"/>
                  <a:gd name="connsiteY717" fmla="*/ 9197 h 10000"/>
                  <a:gd name="connsiteX718" fmla="*/ 6310 w 10000"/>
                  <a:gd name="connsiteY718" fmla="*/ 9197 h 10000"/>
                  <a:gd name="connsiteX719" fmla="*/ 6321 w 10000"/>
                  <a:gd name="connsiteY719" fmla="*/ 9213 h 10000"/>
                  <a:gd name="connsiteX720" fmla="*/ 6335 w 10000"/>
                  <a:gd name="connsiteY720" fmla="*/ 9223 h 10000"/>
                  <a:gd name="connsiteX721" fmla="*/ 6338 w 10000"/>
                  <a:gd name="connsiteY721" fmla="*/ 9223 h 10000"/>
                  <a:gd name="connsiteX722" fmla="*/ 6355 w 10000"/>
                  <a:gd name="connsiteY722" fmla="*/ 9226 h 10000"/>
                  <a:gd name="connsiteX723" fmla="*/ 6363 w 10000"/>
                  <a:gd name="connsiteY723" fmla="*/ 9236 h 10000"/>
                  <a:gd name="connsiteX724" fmla="*/ 6380 w 10000"/>
                  <a:gd name="connsiteY724" fmla="*/ 9258 h 10000"/>
                  <a:gd name="connsiteX725" fmla="*/ 6393 w 10000"/>
                  <a:gd name="connsiteY725" fmla="*/ 9278 h 10000"/>
                  <a:gd name="connsiteX726" fmla="*/ 6396 w 10000"/>
                  <a:gd name="connsiteY726" fmla="*/ 9288 h 10000"/>
                  <a:gd name="connsiteX727" fmla="*/ 6407 w 10000"/>
                  <a:gd name="connsiteY727" fmla="*/ 9297 h 10000"/>
                  <a:gd name="connsiteX728" fmla="*/ 6410 w 10000"/>
                  <a:gd name="connsiteY728" fmla="*/ 9307 h 10000"/>
                  <a:gd name="connsiteX729" fmla="*/ 6416 w 10000"/>
                  <a:gd name="connsiteY729" fmla="*/ 9317 h 10000"/>
                  <a:gd name="connsiteX730" fmla="*/ 6424 w 10000"/>
                  <a:gd name="connsiteY730" fmla="*/ 9326 h 10000"/>
                  <a:gd name="connsiteX731" fmla="*/ 6435 w 10000"/>
                  <a:gd name="connsiteY731" fmla="*/ 9336 h 10000"/>
                  <a:gd name="connsiteX732" fmla="*/ 6443 w 10000"/>
                  <a:gd name="connsiteY732" fmla="*/ 9346 h 10000"/>
                  <a:gd name="connsiteX733" fmla="*/ 6449 w 10000"/>
                  <a:gd name="connsiteY733" fmla="*/ 9362 h 10000"/>
                  <a:gd name="connsiteX734" fmla="*/ 6452 w 10000"/>
                  <a:gd name="connsiteY734" fmla="*/ 9372 h 10000"/>
                  <a:gd name="connsiteX735" fmla="*/ 6449 w 10000"/>
                  <a:gd name="connsiteY735" fmla="*/ 9381 h 10000"/>
                  <a:gd name="connsiteX736" fmla="*/ 6465 w 10000"/>
                  <a:gd name="connsiteY736" fmla="*/ 9394 h 10000"/>
                  <a:gd name="connsiteX737" fmla="*/ 6468 w 10000"/>
                  <a:gd name="connsiteY737" fmla="*/ 9420 h 10000"/>
                  <a:gd name="connsiteX738" fmla="*/ 6493 w 10000"/>
                  <a:gd name="connsiteY738" fmla="*/ 9430 h 10000"/>
                  <a:gd name="connsiteX739" fmla="*/ 6507 w 10000"/>
                  <a:gd name="connsiteY739" fmla="*/ 9440 h 10000"/>
                  <a:gd name="connsiteX740" fmla="*/ 6524 w 10000"/>
                  <a:gd name="connsiteY740" fmla="*/ 9459 h 10000"/>
                  <a:gd name="connsiteX741" fmla="*/ 6532 w 10000"/>
                  <a:gd name="connsiteY741" fmla="*/ 9485 h 10000"/>
                  <a:gd name="connsiteX742" fmla="*/ 6537 w 10000"/>
                  <a:gd name="connsiteY742" fmla="*/ 9498 h 10000"/>
                  <a:gd name="connsiteX743" fmla="*/ 6571 w 10000"/>
                  <a:gd name="connsiteY743" fmla="*/ 9508 h 10000"/>
                  <a:gd name="connsiteX744" fmla="*/ 6596 w 10000"/>
                  <a:gd name="connsiteY744" fmla="*/ 9508 h 10000"/>
                  <a:gd name="connsiteX745" fmla="*/ 6637 w 10000"/>
                  <a:gd name="connsiteY745" fmla="*/ 9517 h 10000"/>
                  <a:gd name="connsiteX746" fmla="*/ 6662 w 10000"/>
                  <a:gd name="connsiteY746" fmla="*/ 9524 h 10000"/>
                  <a:gd name="connsiteX747" fmla="*/ 6679 w 10000"/>
                  <a:gd name="connsiteY747" fmla="*/ 9517 h 10000"/>
                  <a:gd name="connsiteX748" fmla="*/ 6679 w 10000"/>
                  <a:gd name="connsiteY748" fmla="*/ 9505 h 10000"/>
                  <a:gd name="connsiteX749" fmla="*/ 6690 w 10000"/>
                  <a:gd name="connsiteY749" fmla="*/ 9485 h 10000"/>
                  <a:gd name="connsiteX750" fmla="*/ 6693 w 10000"/>
                  <a:gd name="connsiteY750" fmla="*/ 9479 h 10000"/>
                  <a:gd name="connsiteX751" fmla="*/ 6706 w 10000"/>
                  <a:gd name="connsiteY751" fmla="*/ 9469 h 10000"/>
                  <a:gd name="connsiteX752" fmla="*/ 6709 w 10000"/>
                  <a:gd name="connsiteY752" fmla="*/ 9462 h 10000"/>
                  <a:gd name="connsiteX753" fmla="*/ 6717 w 10000"/>
                  <a:gd name="connsiteY753" fmla="*/ 9459 h 10000"/>
                  <a:gd name="connsiteX754" fmla="*/ 6726 w 10000"/>
                  <a:gd name="connsiteY754" fmla="*/ 9459 h 10000"/>
                  <a:gd name="connsiteX755" fmla="*/ 6742 w 10000"/>
                  <a:gd name="connsiteY755" fmla="*/ 9462 h 10000"/>
                  <a:gd name="connsiteX756" fmla="*/ 6759 w 10000"/>
                  <a:gd name="connsiteY756" fmla="*/ 9479 h 10000"/>
                  <a:gd name="connsiteX757" fmla="*/ 6781 w 10000"/>
                  <a:gd name="connsiteY757" fmla="*/ 9485 h 10000"/>
                  <a:gd name="connsiteX758" fmla="*/ 6795 w 10000"/>
                  <a:gd name="connsiteY758" fmla="*/ 9485 h 10000"/>
                  <a:gd name="connsiteX759" fmla="*/ 6803 w 10000"/>
                  <a:gd name="connsiteY759" fmla="*/ 9498 h 10000"/>
                  <a:gd name="connsiteX760" fmla="*/ 6806 w 10000"/>
                  <a:gd name="connsiteY760" fmla="*/ 9508 h 10000"/>
                  <a:gd name="connsiteX761" fmla="*/ 6823 w 10000"/>
                  <a:gd name="connsiteY761" fmla="*/ 9514 h 10000"/>
                  <a:gd name="connsiteX762" fmla="*/ 6831 w 10000"/>
                  <a:gd name="connsiteY762" fmla="*/ 9514 h 10000"/>
                  <a:gd name="connsiteX763" fmla="*/ 6848 w 10000"/>
                  <a:gd name="connsiteY763" fmla="*/ 9514 h 10000"/>
                  <a:gd name="connsiteX764" fmla="*/ 6856 w 10000"/>
                  <a:gd name="connsiteY764" fmla="*/ 9517 h 10000"/>
                  <a:gd name="connsiteX765" fmla="*/ 6878 w 10000"/>
                  <a:gd name="connsiteY765" fmla="*/ 9524 h 10000"/>
                  <a:gd name="connsiteX766" fmla="*/ 6895 w 10000"/>
                  <a:gd name="connsiteY766" fmla="*/ 9524 h 10000"/>
                  <a:gd name="connsiteX767" fmla="*/ 6917 w 10000"/>
                  <a:gd name="connsiteY767" fmla="*/ 9527 h 10000"/>
                  <a:gd name="connsiteX768" fmla="*/ 6934 w 10000"/>
                  <a:gd name="connsiteY768" fmla="*/ 9534 h 10000"/>
                  <a:gd name="connsiteX769" fmla="*/ 6961 w 10000"/>
                  <a:gd name="connsiteY769" fmla="*/ 9543 h 10000"/>
                  <a:gd name="connsiteX770" fmla="*/ 6989 w 10000"/>
                  <a:gd name="connsiteY770" fmla="*/ 9547 h 10000"/>
                  <a:gd name="connsiteX771" fmla="*/ 7014 w 10000"/>
                  <a:gd name="connsiteY771" fmla="*/ 9543 h 10000"/>
                  <a:gd name="connsiteX772" fmla="*/ 7033 w 10000"/>
                  <a:gd name="connsiteY772" fmla="*/ 9543 h 10000"/>
                  <a:gd name="connsiteX773" fmla="*/ 7042 w 10000"/>
                  <a:gd name="connsiteY773" fmla="*/ 9547 h 10000"/>
                  <a:gd name="connsiteX774" fmla="*/ 7069 w 10000"/>
                  <a:gd name="connsiteY774" fmla="*/ 9647 h 10000"/>
                  <a:gd name="connsiteX775" fmla="*/ 7122 w 10000"/>
                  <a:gd name="connsiteY775" fmla="*/ 9734 h 10000"/>
                  <a:gd name="connsiteX776" fmla="*/ 7147 w 10000"/>
                  <a:gd name="connsiteY776" fmla="*/ 9744 h 10000"/>
                  <a:gd name="connsiteX777" fmla="*/ 7169 w 10000"/>
                  <a:gd name="connsiteY777" fmla="*/ 9741 h 10000"/>
                  <a:gd name="connsiteX778" fmla="*/ 7177 w 10000"/>
                  <a:gd name="connsiteY778" fmla="*/ 9744 h 10000"/>
                  <a:gd name="connsiteX779" fmla="*/ 7186 w 10000"/>
                  <a:gd name="connsiteY779" fmla="*/ 9754 h 10000"/>
                  <a:gd name="connsiteX780" fmla="*/ 7191 w 10000"/>
                  <a:gd name="connsiteY780" fmla="*/ 9773 h 10000"/>
                  <a:gd name="connsiteX781" fmla="*/ 7208 w 10000"/>
                  <a:gd name="connsiteY781" fmla="*/ 9783 h 10000"/>
                  <a:gd name="connsiteX782" fmla="*/ 7219 w 10000"/>
                  <a:gd name="connsiteY782" fmla="*/ 9793 h 10000"/>
                  <a:gd name="connsiteX783" fmla="*/ 7235 w 10000"/>
                  <a:gd name="connsiteY783" fmla="*/ 9802 h 10000"/>
                  <a:gd name="connsiteX784" fmla="*/ 7249 w 10000"/>
                  <a:gd name="connsiteY784" fmla="*/ 9819 h 10000"/>
                  <a:gd name="connsiteX785" fmla="*/ 7255 w 10000"/>
                  <a:gd name="connsiteY785" fmla="*/ 9835 h 10000"/>
                  <a:gd name="connsiteX786" fmla="*/ 7255 w 10000"/>
                  <a:gd name="connsiteY786" fmla="*/ 9848 h 10000"/>
                  <a:gd name="connsiteX787" fmla="*/ 7249 w 10000"/>
                  <a:gd name="connsiteY787" fmla="*/ 9848 h 10000"/>
                  <a:gd name="connsiteX788" fmla="*/ 7244 w 10000"/>
                  <a:gd name="connsiteY788" fmla="*/ 9858 h 10000"/>
                  <a:gd name="connsiteX789" fmla="*/ 7235 w 10000"/>
                  <a:gd name="connsiteY789" fmla="*/ 9883 h 10000"/>
                  <a:gd name="connsiteX790" fmla="*/ 7244 w 10000"/>
                  <a:gd name="connsiteY790" fmla="*/ 9903 h 10000"/>
                  <a:gd name="connsiteX791" fmla="*/ 7258 w 10000"/>
                  <a:gd name="connsiteY791" fmla="*/ 9926 h 10000"/>
                  <a:gd name="connsiteX792" fmla="*/ 7263 w 10000"/>
                  <a:gd name="connsiteY792" fmla="*/ 9948 h 10000"/>
                  <a:gd name="connsiteX793" fmla="*/ 7274 w 10000"/>
                  <a:gd name="connsiteY793" fmla="*/ 9968 h 10000"/>
                  <a:gd name="connsiteX794" fmla="*/ 7283 w 10000"/>
                  <a:gd name="connsiteY794" fmla="*/ 9987 h 10000"/>
                  <a:gd name="connsiteX795" fmla="*/ 7291 w 10000"/>
                  <a:gd name="connsiteY795" fmla="*/ 10000 h 10000"/>
                  <a:gd name="connsiteX796" fmla="*/ 7305 w 10000"/>
                  <a:gd name="connsiteY796" fmla="*/ 9997 h 10000"/>
                  <a:gd name="connsiteX797" fmla="*/ 7313 w 10000"/>
                  <a:gd name="connsiteY797" fmla="*/ 9977 h 10000"/>
                  <a:gd name="connsiteX798" fmla="*/ 7324 w 10000"/>
                  <a:gd name="connsiteY798" fmla="*/ 9968 h 10000"/>
                  <a:gd name="connsiteX799" fmla="*/ 7341 w 10000"/>
                  <a:gd name="connsiteY799" fmla="*/ 9971 h 10000"/>
                  <a:gd name="connsiteX800" fmla="*/ 7368 w 10000"/>
                  <a:gd name="connsiteY800" fmla="*/ 9987 h 10000"/>
                  <a:gd name="connsiteX801" fmla="*/ 7380 w 10000"/>
                  <a:gd name="connsiteY801" fmla="*/ 9990 h 10000"/>
                  <a:gd name="connsiteX802" fmla="*/ 7393 w 10000"/>
                  <a:gd name="connsiteY802" fmla="*/ 9981 h 10000"/>
                  <a:gd name="connsiteX803" fmla="*/ 7404 w 10000"/>
                  <a:gd name="connsiteY803" fmla="*/ 9968 h 10000"/>
                  <a:gd name="connsiteX804" fmla="*/ 7418 w 10000"/>
                  <a:gd name="connsiteY804" fmla="*/ 9948 h 10000"/>
                  <a:gd name="connsiteX805" fmla="*/ 7427 w 10000"/>
                  <a:gd name="connsiteY805" fmla="*/ 9922 h 10000"/>
                  <a:gd name="connsiteX806" fmla="*/ 7427 w 10000"/>
                  <a:gd name="connsiteY806" fmla="*/ 9906 h 10000"/>
                  <a:gd name="connsiteX807" fmla="*/ 7404 w 10000"/>
                  <a:gd name="connsiteY807" fmla="*/ 9877 h 10000"/>
                  <a:gd name="connsiteX808" fmla="*/ 7388 w 10000"/>
                  <a:gd name="connsiteY808" fmla="*/ 9854 h 10000"/>
                  <a:gd name="connsiteX809" fmla="*/ 7385 w 10000"/>
                  <a:gd name="connsiteY809" fmla="*/ 9845 h 10000"/>
                  <a:gd name="connsiteX810" fmla="*/ 7385 w 10000"/>
                  <a:gd name="connsiteY810" fmla="*/ 9825 h 10000"/>
                  <a:gd name="connsiteX811" fmla="*/ 7385 w 10000"/>
                  <a:gd name="connsiteY811" fmla="*/ 9819 h 10000"/>
                  <a:gd name="connsiteX812" fmla="*/ 7393 w 10000"/>
                  <a:gd name="connsiteY812" fmla="*/ 9809 h 10000"/>
                  <a:gd name="connsiteX813" fmla="*/ 7404 w 10000"/>
                  <a:gd name="connsiteY813" fmla="*/ 9793 h 10000"/>
                  <a:gd name="connsiteX814" fmla="*/ 7413 w 10000"/>
                  <a:gd name="connsiteY814" fmla="*/ 9783 h 10000"/>
                  <a:gd name="connsiteX815" fmla="*/ 7404 w 10000"/>
                  <a:gd name="connsiteY815" fmla="*/ 9770 h 10000"/>
                  <a:gd name="connsiteX816" fmla="*/ 7388 w 10000"/>
                  <a:gd name="connsiteY816" fmla="*/ 9760 h 10000"/>
                  <a:gd name="connsiteX817" fmla="*/ 7371 w 10000"/>
                  <a:gd name="connsiteY817" fmla="*/ 9744 h 10000"/>
                  <a:gd name="connsiteX818" fmla="*/ 7363 w 10000"/>
                  <a:gd name="connsiteY818" fmla="*/ 9731 h 10000"/>
                  <a:gd name="connsiteX819" fmla="*/ 7355 w 10000"/>
                  <a:gd name="connsiteY819" fmla="*/ 9715 h 10000"/>
                  <a:gd name="connsiteX820" fmla="*/ 7360 w 10000"/>
                  <a:gd name="connsiteY820" fmla="*/ 9686 h 10000"/>
                  <a:gd name="connsiteX821" fmla="*/ 7363 w 10000"/>
                  <a:gd name="connsiteY821" fmla="*/ 9657 h 10000"/>
                  <a:gd name="connsiteX822" fmla="*/ 7360 w 10000"/>
                  <a:gd name="connsiteY822" fmla="*/ 9631 h 10000"/>
                  <a:gd name="connsiteX823" fmla="*/ 7346 w 10000"/>
                  <a:gd name="connsiteY823" fmla="*/ 9611 h 10000"/>
                  <a:gd name="connsiteX824" fmla="*/ 7332 w 10000"/>
                  <a:gd name="connsiteY824" fmla="*/ 9585 h 10000"/>
                  <a:gd name="connsiteX825" fmla="*/ 7324 w 10000"/>
                  <a:gd name="connsiteY825" fmla="*/ 9573 h 10000"/>
                  <a:gd name="connsiteX826" fmla="*/ 7324 w 10000"/>
                  <a:gd name="connsiteY826" fmla="*/ 9553 h 10000"/>
                  <a:gd name="connsiteX827" fmla="*/ 7324 w 10000"/>
                  <a:gd name="connsiteY827" fmla="*/ 9543 h 10000"/>
                  <a:gd name="connsiteX828" fmla="*/ 7324 w 10000"/>
                  <a:gd name="connsiteY828" fmla="*/ 9517 h 10000"/>
                  <a:gd name="connsiteX829" fmla="*/ 7324 w 10000"/>
                  <a:gd name="connsiteY829" fmla="*/ 9498 h 10000"/>
                  <a:gd name="connsiteX830" fmla="*/ 7332 w 10000"/>
                  <a:gd name="connsiteY830" fmla="*/ 9479 h 10000"/>
                  <a:gd name="connsiteX831" fmla="*/ 7341 w 10000"/>
                  <a:gd name="connsiteY831" fmla="*/ 9462 h 10000"/>
                  <a:gd name="connsiteX832" fmla="*/ 7352 w 10000"/>
                  <a:gd name="connsiteY832" fmla="*/ 9459 h 10000"/>
                  <a:gd name="connsiteX833" fmla="*/ 7360 w 10000"/>
                  <a:gd name="connsiteY833" fmla="*/ 9443 h 10000"/>
                  <a:gd name="connsiteX834" fmla="*/ 7363 w 10000"/>
                  <a:gd name="connsiteY834" fmla="*/ 9433 h 10000"/>
                  <a:gd name="connsiteX835" fmla="*/ 7377 w 10000"/>
                  <a:gd name="connsiteY835" fmla="*/ 9433 h 10000"/>
                  <a:gd name="connsiteX836" fmla="*/ 7388 w 10000"/>
                  <a:gd name="connsiteY836" fmla="*/ 9430 h 10000"/>
                  <a:gd name="connsiteX837" fmla="*/ 7396 w 10000"/>
                  <a:gd name="connsiteY837" fmla="*/ 9430 h 10000"/>
                  <a:gd name="connsiteX838" fmla="*/ 7402 w 10000"/>
                  <a:gd name="connsiteY838" fmla="*/ 9424 h 10000"/>
                  <a:gd name="connsiteX839" fmla="*/ 7396 w 10000"/>
                  <a:gd name="connsiteY839" fmla="*/ 9414 h 10000"/>
                  <a:gd name="connsiteX840" fmla="*/ 7388 w 10000"/>
                  <a:gd name="connsiteY840" fmla="*/ 9401 h 10000"/>
                  <a:gd name="connsiteX841" fmla="*/ 7371 w 10000"/>
                  <a:gd name="connsiteY841" fmla="*/ 9391 h 10000"/>
                  <a:gd name="connsiteX842" fmla="*/ 7355 w 10000"/>
                  <a:gd name="connsiteY842" fmla="*/ 9375 h 10000"/>
                  <a:gd name="connsiteX843" fmla="*/ 7332 w 10000"/>
                  <a:gd name="connsiteY843" fmla="*/ 9356 h 10000"/>
                  <a:gd name="connsiteX844" fmla="*/ 7313 w 10000"/>
                  <a:gd name="connsiteY844" fmla="*/ 9330 h 10000"/>
                  <a:gd name="connsiteX845" fmla="*/ 7307 w 10000"/>
                  <a:gd name="connsiteY845" fmla="*/ 9310 h 10000"/>
                  <a:gd name="connsiteX846" fmla="*/ 7305 w 10000"/>
                  <a:gd name="connsiteY846" fmla="*/ 9291 h 10000"/>
                  <a:gd name="connsiteX847" fmla="*/ 7305 w 10000"/>
                  <a:gd name="connsiteY847" fmla="*/ 9278 h 10000"/>
                  <a:gd name="connsiteX848" fmla="*/ 7296 w 10000"/>
                  <a:gd name="connsiteY848" fmla="*/ 9268 h 10000"/>
                  <a:gd name="connsiteX849" fmla="*/ 7296 w 10000"/>
                  <a:gd name="connsiteY849" fmla="*/ 9249 h 10000"/>
                  <a:gd name="connsiteX850" fmla="*/ 7291 w 10000"/>
                  <a:gd name="connsiteY850" fmla="*/ 9226 h 10000"/>
                  <a:gd name="connsiteX851" fmla="*/ 7283 w 10000"/>
                  <a:gd name="connsiteY851" fmla="*/ 9213 h 10000"/>
                  <a:gd name="connsiteX852" fmla="*/ 7274 w 10000"/>
                  <a:gd name="connsiteY852" fmla="*/ 9194 h 10000"/>
                  <a:gd name="connsiteX853" fmla="*/ 7274 w 10000"/>
                  <a:gd name="connsiteY853" fmla="*/ 9174 h 10000"/>
                  <a:gd name="connsiteX854" fmla="*/ 7280 w 10000"/>
                  <a:gd name="connsiteY854" fmla="*/ 9148 h 10000"/>
                  <a:gd name="connsiteX855" fmla="*/ 7283 w 10000"/>
                  <a:gd name="connsiteY855" fmla="*/ 9119 h 10000"/>
                  <a:gd name="connsiteX856" fmla="*/ 7291 w 10000"/>
                  <a:gd name="connsiteY856" fmla="*/ 9100 h 10000"/>
                  <a:gd name="connsiteX857" fmla="*/ 7307 w 10000"/>
                  <a:gd name="connsiteY857" fmla="*/ 9080 h 10000"/>
                  <a:gd name="connsiteX858" fmla="*/ 7324 w 10000"/>
                  <a:gd name="connsiteY858" fmla="*/ 9054 h 10000"/>
                  <a:gd name="connsiteX859" fmla="*/ 7341 w 10000"/>
                  <a:gd name="connsiteY859" fmla="*/ 9054 h 10000"/>
                  <a:gd name="connsiteX860" fmla="*/ 7352 w 10000"/>
                  <a:gd name="connsiteY860" fmla="*/ 9054 h 10000"/>
                  <a:gd name="connsiteX861" fmla="*/ 7346 w 10000"/>
                  <a:gd name="connsiteY861" fmla="*/ 9032 h 10000"/>
                  <a:gd name="connsiteX862" fmla="*/ 7341 w 10000"/>
                  <a:gd name="connsiteY862" fmla="*/ 9022 h 10000"/>
                  <a:gd name="connsiteX863" fmla="*/ 7352 w 10000"/>
                  <a:gd name="connsiteY863" fmla="*/ 8999 h 10000"/>
                  <a:gd name="connsiteX864" fmla="*/ 7360 w 10000"/>
                  <a:gd name="connsiteY864" fmla="*/ 8967 h 10000"/>
                  <a:gd name="connsiteX865" fmla="*/ 7368 w 10000"/>
                  <a:gd name="connsiteY865" fmla="*/ 8922 h 10000"/>
                  <a:gd name="connsiteX866" fmla="*/ 7377 w 10000"/>
                  <a:gd name="connsiteY866" fmla="*/ 8896 h 10000"/>
                  <a:gd name="connsiteX867" fmla="*/ 7380 w 10000"/>
                  <a:gd name="connsiteY867" fmla="*/ 8867 h 10000"/>
                  <a:gd name="connsiteX868" fmla="*/ 7402 w 10000"/>
                  <a:gd name="connsiteY868" fmla="*/ 8824 h 10000"/>
                  <a:gd name="connsiteX869" fmla="*/ 7402 w 10000"/>
                  <a:gd name="connsiteY869" fmla="*/ 8808 h 10000"/>
                  <a:gd name="connsiteX870" fmla="*/ 7393 w 10000"/>
                  <a:gd name="connsiteY870" fmla="*/ 8795 h 10000"/>
                  <a:gd name="connsiteX871" fmla="*/ 7388 w 10000"/>
                  <a:gd name="connsiteY871" fmla="*/ 8799 h 10000"/>
                  <a:gd name="connsiteX872" fmla="*/ 7396 w 10000"/>
                  <a:gd name="connsiteY872" fmla="*/ 8789 h 10000"/>
                  <a:gd name="connsiteX873" fmla="*/ 7404 w 10000"/>
                  <a:gd name="connsiteY873" fmla="*/ 8789 h 10000"/>
                  <a:gd name="connsiteX874" fmla="*/ 7421 w 10000"/>
                  <a:gd name="connsiteY874" fmla="*/ 8769 h 10000"/>
                  <a:gd name="connsiteX875" fmla="*/ 7443 w 10000"/>
                  <a:gd name="connsiteY875" fmla="*/ 8763 h 10000"/>
                  <a:gd name="connsiteX876" fmla="*/ 7452 w 10000"/>
                  <a:gd name="connsiteY876" fmla="*/ 8769 h 10000"/>
                  <a:gd name="connsiteX877" fmla="*/ 7468 w 10000"/>
                  <a:gd name="connsiteY877" fmla="*/ 8769 h 10000"/>
                  <a:gd name="connsiteX878" fmla="*/ 7499 w 10000"/>
                  <a:gd name="connsiteY878" fmla="*/ 8763 h 10000"/>
                  <a:gd name="connsiteX879" fmla="*/ 7526 w 10000"/>
                  <a:gd name="connsiteY879" fmla="*/ 8763 h 10000"/>
                  <a:gd name="connsiteX880" fmla="*/ 7532 w 10000"/>
                  <a:gd name="connsiteY880" fmla="*/ 8763 h 10000"/>
                  <a:gd name="connsiteX881" fmla="*/ 7554 w 10000"/>
                  <a:gd name="connsiteY881" fmla="*/ 8744 h 10000"/>
                  <a:gd name="connsiteX882" fmla="*/ 7571 w 10000"/>
                  <a:gd name="connsiteY882" fmla="*/ 8731 h 10000"/>
                  <a:gd name="connsiteX883" fmla="*/ 7587 w 10000"/>
                  <a:gd name="connsiteY883" fmla="*/ 8711 h 10000"/>
                  <a:gd name="connsiteX884" fmla="*/ 7607 w 10000"/>
                  <a:gd name="connsiteY884" fmla="*/ 8711 h 10000"/>
                  <a:gd name="connsiteX885" fmla="*/ 7634 w 10000"/>
                  <a:gd name="connsiteY885" fmla="*/ 8705 h 10000"/>
                  <a:gd name="connsiteX886" fmla="*/ 7643 w 10000"/>
                  <a:gd name="connsiteY886" fmla="*/ 8682 h 10000"/>
                  <a:gd name="connsiteX887" fmla="*/ 7654 w 10000"/>
                  <a:gd name="connsiteY887" fmla="*/ 8666 h 10000"/>
                  <a:gd name="connsiteX888" fmla="*/ 7668 w 10000"/>
                  <a:gd name="connsiteY888" fmla="*/ 8666 h 10000"/>
                  <a:gd name="connsiteX889" fmla="*/ 7676 w 10000"/>
                  <a:gd name="connsiteY889" fmla="*/ 8682 h 10000"/>
                  <a:gd name="connsiteX890" fmla="*/ 7704 w 10000"/>
                  <a:gd name="connsiteY890" fmla="*/ 8669 h 10000"/>
                  <a:gd name="connsiteX891" fmla="*/ 7712 w 10000"/>
                  <a:gd name="connsiteY891" fmla="*/ 8669 h 10000"/>
                  <a:gd name="connsiteX892" fmla="*/ 7720 w 10000"/>
                  <a:gd name="connsiteY892" fmla="*/ 8669 h 10000"/>
                  <a:gd name="connsiteX893" fmla="*/ 7726 w 10000"/>
                  <a:gd name="connsiteY893" fmla="*/ 8656 h 10000"/>
                  <a:gd name="connsiteX894" fmla="*/ 7734 w 10000"/>
                  <a:gd name="connsiteY894" fmla="*/ 8650 h 10000"/>
                  <a:gd name="connsiteX895" fmla="*/ 7742 w 10000"/>
                  <a:gd name="connsiteY895" fmla="*/ 8650 h 10000"/>
                  <a:gd name="connsiteX896" fmla="*/ 7759 w 10000"/>
                  <a:gd name="connsiteY896" fmla="*/ 8650 h 10000"/>
                  <a:gd name="connsiteX897" fmla="*/ 7756 w 10000"/>
                  <a:gd name="connsiteY897" fmla="*/ 8630 h 10000"/>
                  <a:gd name="connsiteX898" fmla="*/ 7751 w 10000"/>
                  <a:gd name="connsiteY898" fmla="*/ 8627 h 10000"/>
                  <a:gd name="connsiteX899" fmla="*/ 7742 w 10000"/>
                  <a:gd name="connsiteY899" fmla="*/ 8620 h 10000"/>
                  <a:gd name="connsiteX900" fmla="*/ 7734 w 10000"/>
                  <a:gd name="connsiteY900" fmla="*/ 8591 h 10000"/>
                  <a:gd name="connsiteX901" fmla="*/ 7709 w 10000"/>
                  <a:gd name="connsiteY901" fmla="*/ 8582 h 10000"/>
                  <a:gd name="connsiteX902" fmla="*/ 7695 w 10000"/>
                  <a:gd name="connsiteY902" fmla="*/ 8578 h 10000"/>
                  <a:gd name="connsiteX903" fmla="*/ 7668 w 10000"/>
                  <a:gd name="connsiteY903" fmla="*/ 8562 h 10000"/>
                  <a:gd name="connsiteX904" fmla="*/ 7645 w 10000"/>
                  <a:gd name="connsiteY904" fmla="*/ 8552 h 10000"/>
                  <a:gd name="connsiteX905" fmla="*/ 7615 w 10000"/>
                  <a:gd name="connsiteY905" fmla="*/ 8543 h 10000"/>
                  <a:gd name="connsiteX906" fmla="*/ 7596 w 10000"/>
                  <a:gd name="connsiteY906" fmla="*/ 8527 h 10000"/>
                  <a:gd name="connsiteX907" fmla="*/ 7565 w 10000"/>
                  <a:gd name="connsiteY907" fmla="*/ 8494 h 10000"/>
                  <a:gd name="connsiteX908" fmla="*/ 7562 w 10000"/>
                  <a:gd name="connsiteY908" fmla="*/ 8475 h 10000"/>
                  <a:gd name="connsiteX909" fmla="*/ 7540 w 10000"/>
                  <a:gd name="connsiteY909" fmla="*/ 8455 h 10000"/>
                  <a:gd name="connsiteX910" fmla="*/ 7535 w 10000"/>
                  <a:gd name="connsiteY910" fmla="*/ 8446 h 10000"/>
                  <a:gd name="connsiteX911" fmla="*/ 7535 w 10000"/>
                  <a:gd name="connsiteY911" fmla="*/ 8420 h 10000"/>
                  <a:gd name="connsiteX912" fmla="*/ 7535 w 10000"/>
                  <a:gd name="connsiteY912" fmla="*/ 8391 h 10000"/>
                  <a:gd name="connsiteX913" fmla="*/ 7548 w 10000"/>
                  <a:gd name="connsiteY913" fmla="*/ 8345 h 10000"/>
                  <a:gd name="connsiteX914" fmla="*/ 7562 w 10000"/>
                  <a:gd name="connsiteY914" fmla="*/ 8319 h 10000"/>
                  <a:gd name="connsiteX915" fmla="*/ 7582 w 10000"/>
                  <a:gd name="connsiteY915" fmla="*/ 8310 h 10000"/>
                  <a:gd name="connsiteX916" fmla="*/ 7607 w 10000"/>
                  <a:gd name="connsiteY916" fmla="*/ 8300 h 10000"/>
                  <a:gd name="connsiteX917" fmla="*/ 7629 w 10000"/>
                  <a:gd name="connsiteY917" fmla="*/ 8300 h 10000"/>
                  <a:gd name="connsiteX918" fmla="*/ 7651 w 10000"/>
                  <a:gd name="connsiteY918" fmla="*/ 8297 h 10000"/>
                  <a:gd name="connsiteX919" fmla="*/ 7668 w 10000"/>
                  <a:gd name="connsiteY919" fmla="*/ 8280 h 10000"/>
                  <a:gd name="connsiteX920" fmla="*/ 7687 w 10000"/>
                  <a:gd name="connsiteY920" fmla="*/ 8267 h 10000"/>
                  <a:gd name="connsiteX921" fmla="*/ 7693 w 10000"/>
                  <a:gd name="connsiteY921" fmla="*/ 8261 h 10000"/>
                  <a:gd name="connsiteX922" fmla="*/ 7701 w 10000"/>
                  <a:gd name="connsiteY922" fmla="*/ 8248 h 10000"/>
                  <a:gd name="connsiteX923" fmla="*/ 7712 w 10000"/>
                  <a:gd name="connsiteY923" fmla="*/ 8238 h 10000"/>
                  <a:gd name="connsiteX924" fmla="*/ 7731 w 10000"/>
                  <a:gd name="connsiteY924" fmla="*/ 8222 h 10000"/>
                  <a:gd name="connsiteX925" fmla="*/ 7740 w 10000"/>
                  <a:gd name="connsiteY925" fmla="*/ 8206 h 10000"/>
                  <a:gd name="connsiteX926" fmla="*/ 7756 w 10000"/>
                  <a:gd name="connsiteY926" fmla="*/ 8183 h 10000"/>
                  <a:gd name="connsiteX927" fmla="*/ 7773 w 10000"/>
                  <a:gd name="connsiteY927" fmla="*/ 8177 h 10000"/>
                  <a:gd name="connsiteX928" fmla="*/ 7784 w 10000"/>
                  <a:gd name="connsiteY928" fmla="*/ 8183 h 10000"/>
                  <a:gd name="connsiteX929" fmla="*/ 7801 w 10000"/>
                  <a:gd name="connsiteY929" fmla="*/ 8174 h 10000"/>
                  <a:gd name="connsiteX930" fmla="*/ 7801 w 10000"/>
                  <a:gd name="connsiteY930" fmla="*/ 8157 h 10000"/>
                  <a:gd name="connsiteX931" fmla="*/ 7817 w 10000"/>
                  <a:gd name="connsiteY931" fmla="*/ 8164 h 10000"/>
                  <a:gd name="connsiteX932" fmla="*/ 7837 w 10000"/>
                  <a:gd name="connsiteY932" fmla="*/ 8164 h 10000"/>
                  <a:gd name="connsiteX933" fmla="*/ 7856 w 10000"/>
                  <a:gd name="connsiteY933" fmla="*/ 8164 h 10000"/>
                  <a:gd name="connsiteX934" fmla="*/ 7870 w 10000"/>
                  <a:gd name="connsiteY934" fmla="*/ 8167 h 10000"/>
                  <a:gd name="connsiteX935" fmla="*/ 7881 w 10000"/>
                  <a:gd name="connsiteY935" fmla="*/ 8174 h 10000"/>
                  <a:gd name="connsiteX936" fmla="*/ 7898 w 10000"/>
                  <a:gd name="connsiteY936" fmla="*/ 8187 h 10000"/>
                  <a:gd name="connsiteX937" fmla="*/ 7917 w 10000"/>
                  <a:gd name="connsiteY937" fmla="*/ 8187 h 10000"/>
                  <a:gd name="connsiteX938" fmla="*/ 7928 w 10000"/>
                  <a:gd name="connsiteY938" fmla="*/ 8157 h 10000"/>
                  <a:gd name="connsiteX939" fmla="*/ 7942 w 10000"/>
                  <a:gd name="connsiteY939" fmla="*/ 8157 h 10000"/>
                  <a:gd name="connsiteX940" fmla="*/ 7958 w 10000"/>
                  <a:gd name="connsiteY940" fmla="*/ 8164 h 10000"/>
                  <a:gd name="connsiteX941" fmla="*/ 7983 w 10000"/>
                  <a:gd name="connsiteY941" fmla="*/ 8144 h 10000"/>
                  <a:gd name="connsiteX942" fmla="*/ 8000 w 10000"/>
                  <a:gd name="connsiteY942" fmla="*/ 8109 h 10000"/>
                  <a:gd name="connsiteX943" fmla="*/ 7994 w 10000"/>
                  <a:gd name="connsiteY943" fmla="*/ 8093 h 10000"/>
                  <a:gd name="connsiteX944" fmla="*/ 7983 w 10000"/>
                  <a:gd name="connsiteY944" fmla="*/ 8070 h 10000"/>
                  <a:gd name="connsiteX945" fmla="*/ 7986 w 10000"/>
                  <a:gd name="connsiteY945" fmla="*/ 8063 h 10000"/>
                  <a:gd name="connsiteX946" fmla="*/ 7978 w 10000"/>
                  <a:gd name="connsiteY946" fmla="*/ 8044 h 10000"/>
                  <a:gd name="connsiteX947" fmla="*/ 7986 w 10000"/>
                  <a:gd name="connsiteY947" fmla="*/ 8002 h 10000"/>
                  <a:gd name="connsiteX948" fmla="*/ 7983 w 10000"/>
                  <a:gd name="connsiteY948" fmla="*/ 7947 h 10000"/>
                  <a:gd name="connsiteX949" fmla="*/ 7961 w 10000"/>
                  <a:gd name="connsiteY949" fmla="*/ 7931 h 10000"/>
                  <a:gd name="connsiteX950" fmla="*/ 7958 w 10000"/>
                  <a:gd name="connsiteY950" fmla="*/ 7898 h 10000"/>
                  <a:gd name="connsiteX951" fmla="*/ 7953 w 10000"/>
                  <a:gd name="connsiteY951" fmla="*/ 7856 h 10000"/>
                  <a:gd name="connsiteX952" fmla="*/ 7967 w 10000"/>
                  <a:gd name="connsiteY952" fmla="*/ 7837 h 10000"/>
                  <a:gd name="connsiteX953" fmla="*/ 7950 w 10000"/>
                  <a:gd name="connsiteY953" fmla="*/ 7824 h 10000"/>
                  <a:gd name="connsiteX954" fmla="*/ 7906 w 10000"/>
                  <a:gd name="connsiteY954" fmla="*/ 7814 h 10000"/>
                  <a:gd name="connsiteX955" fmla="*/ 7878 w 10000"/>
                  <a:gd name="connsiteY955" fmla="*/ 7814 h 10000"/>
                  <a:gd name="connsiteX956" fmla="*/ 7870 w 10000"/>
                  <a:gd name="connsiteY956" fmla="*/ 7795 h 10000"/>
                  <a:gd name="connsiteX957" fmla="*/ 7878 w 10000"/>
                  <a:gd name="connsiteY957" fmla="*/ 7778 h 10000"/>
                  <a:gd name="connsiteX958" fmla="*/ 7881 w 10000"/>
                  <a:gd name="connsiteY958" fmla="*/ 7775 h 10000"/>
                  <a:gd name="connsiteX959" fmla="*/ 7878 w 10000"/>
                  <a:gd name="connsiteY959" fmla="*/ 7743 h 10000"/>
                  <a:gd name="connsiteX960" fmla="*/ 7895 w 10000"/>
                  <a:gd name="connsiteY960" fmla="*/ 7733 h 10000"/>
                  <a:gd name="connsiteX961" fmla="*/ 7911 w 10000"/>
                  <a:gd name="connsiteY961" fmla="*/ 7710 h 10000"/>
                  <a:gd name="connsiteX962" fmla="*/ 7911 w 10000"/>
                  <a:gd name="connsiteY962" fmla="*/ 7665 h 10000"/>
                  <a:gd name="connsiteX963" fmla="*/ 7917 w 10000"/>
                  <a:gd name="connsiteY963" fmla="*/ 7600 h 10000"/>
                  <a:gd name="connsiteX964" fmla="*/ 7928 w 10000"/>
                  <a:gd name="connsiteY964" fmla="*/ 7581 h 10000"/>
                  <a:gd name="connsiteX965" fmla="*/ 7917 w 10000"/>
                  <a:gd name="connsiteY965" fmla="*/ 7474 h 10000"/>
                  <a:gd name="connsiteX966" fmla="*/ 7873 w 10000"/>
                  <a:gd name="connsiteY966" fmla="*/ 7335 h 10000"/>
                  <a:gd name="connsiteX967" fmla="*/ 7756 w 10000"/>
                  <a:gd name="connsiteY967" fmla="*/ 7050 h 10000"/>
                  <a:gd name="connsiteX968" fmla="*/ 7679 w 10000"/>
                  <a:gd name="connsiteY968" fmla="*/ 6839 h 10000"/>
                  <a:gd name="connsiteX969" fmla="*/ 7668 w 10000"/>
                  <a:gd name="connsiteY969" fmla="*/ 6823 h 10000"/>
                  <a:gd name="connsiteX970" fmla="*/ 7659 w 10000"/>
                  <a:gd name="connsiteY970" fmla="*/ 6768 h 10000"/>
                  <a:gd name="connsiteX971" fmla="*/ 7659 w 10000"/>
                  <a:gd name="connsiteY971" fmla="*/ 6739 h 10000"/>
                  <a:gd name="connsiteX972" fmla="*/ 7651 w 10000"/>
                  <a:gd name="connsiteY972" fmla="*/ 6713 h 10000"/>
                  <a:gd name="connsiteX973" fmla="*/ 7654 w 10000"/>
                  <a:gd name="connsiteY973" fmla="*/ 6684 h 10000"/>
                  <a:gd name="connsiteX974" fmla="*/ 7643 w 10000"/>
                  <a:gd name="connsiteY974" fmla="*/ 6626 h 10000"/>
                  <a:gd name="connsiteX975" fmla="*/ 7629 w 10000"/>
                  <a:gd name="connsiteY975" fmla="*/ 6600 h 10000"/>
                  <a:gd name="connsiteX976" fmla="*/ 7629 w 10000"/>
                  <a:gd name="connsiteY976" fmla="*/ 6580 h 10000"/>
                  <a:gd name="connsiteX977" fmla="*/ 7623 w 10000"/>
                  <a:gd name="connsiteY977" fmla="*/ 6541 h 10000"/>
                  <a:gd name="connsiteX978" fmla="*/ 7615 w 10000"/>
                  <a:gd name="connsiteY978" fmla="*/ 6522 h 10000"/>
                  <a:gd name="connsiteX979" fmla="*/ 7598 w 10000"/>
                  <a:gd name="connsiteY979" fmla="*/ 6509 h 10000"/>
                  <a:gd name="connsiteX980" fmla="*/ 7587 w 10000"/>
                  <a:gd name="connsiteY980" fmla="*/ 6493 h 10000"/>
                  <a:gd name="connsiteX981" fmla="*/ 7579 w 10000"/>
                  <a:gd name="connsiteY981" fmla="*/ 6464 h 10000"/>
                  <a:gd name="connsiteX982" fmla="*/ 7587 w 10000"/>
                  <a:gd name="connsiteY982" fmla="*/ 6438 h 10000"/>
                  <a:gd name="connsiteX983" fmla="*/ 7596 w 10000"/>
                  <a:gd name="connsiteY983" fmla="*/ 6425 h 10000"/>
                  <a:gd name="connsiteX984" fmla="*/ 7590 w 10000"/>
                  <a:gd name="connsiteY984" fmla="*/ 6396 h 10000"/>
                  <a:gd name="connsiteX985" fmla="*/ 7590 w 10000"/>
                  <a:gd name="connsiteY985" fmla="*/ 6373 h 10000"/>
                  <a:gd name="connsiteX986" fmla="*/ 7587 w 10000"/>
                  <a:gd name="connsiteY986" fmla="*/ 6354 h 10000"/>
                  <a:gd name="connsiteX987" fmla="*/ 7582 w 10000"/>
                  <a:gd name="connsiteY987" fmla="*/ 6344 h 10000"/>
                  <a:gd name="connsiteX988" fmla="*/ 7582 w 10000"/>
                  <a:gd name="connsiteY988" fmla="*/ 6324 h 10000"/>
                  <a:gd name="connsiteX989" fmla="*/ 7571 w 10000"/>
                  <a:gd name="connsiteY989" fmla="*/ 6302 h 10000"/>
                  <a:gd name="connsiteX990" fmla="*/ 7548 w 10000"/>
                  <a:gd name="connsiteY990" fmla="*/ 6256 h 10000"/>
                  <a:gd name="connsiteX991" fmla="*/ 7546 w 10000"/>
                  <a:gd name="connsiteY991" fmla="*/ 6218 h 10000"/>
                  <a:gd name="connsiteX992" fmla="*/ 7540 w 10000"/>
                  <a:gd name="connsiteY992" fmla="*/ 6159 h 10000"/>
                  <a:gd name="connsiteX993" fmla="*/ 7535 w 10000"/>
                  <a:gd name="connsiteY993" fmla="*/ 6114 h 10000"/>
                  <a:gd name="connsiteX994" fmla="*/ 7535 w 10000"/>
                  <a:gd name="connsiteY994" fmla="*/ 6088 h 10000"/>
                  <a:gd name="connsiteX995" fmla="*/ 7540 w 10000"/>
                  <a:gd name="connsiteY995" fmla="*/ 6049 h 10000"/>
                  <a:gd name="connsiteX996" fmla="*/ 7546 w 10000"/>
                  <a:gd name="connsiteY996" fmla="*/ 6004 h 10000"/>
                  <a:gd name="connsiteX997" fmla="*/ 7548 w 10000"/>
                  <a:gd name="connsiteY997" fmla="*/ 5965 h 10000"/>
                  <a:gd name="connsiteX998" fmla="*/ 7548 w 10000"/>
                  <a:gd name="connsiteY998" fmla="*/ 5946 h 10000"/>
                  <a:gd name="connsiteX999" fmla="*/ 7548 w 10000"/>
                  <a:gd name="connsiteY999" fmla="*/ 5933 h 10000"/>
                  <a:gd name="connsiteX1000" fmla="*/ 7548 w 10000"/>
                  <a:gd name="connsiteY1000" fmla="*/ 5910 h 10000"/>
                  <a:gd name="connsiteX1001" fmla="*/ 7548 w 10000"/>
                  <a:gd name="connsiteY1001" fmla="*/ 5897 h 10000"/>
                  <a:gd name="connsiteX1002" fmla="*/ 7546 w 10000"/>
                  <a:gd name="connsiteY1002" fmla="*/ 5871 h 10000"/>
                  <a:gd name="connsiteX1003" fmla="*/ 7535 w 10000"/>
                  <a:gd name="connsiteY1003" fmla="*/ 5839 h 10000"/>
                  <a:gd name="connsiteX1004" fmla="*/ 7524 w 10000"/>
                  <a:gd name="connsiteY1004" fmla="*/ 5797 h 10000"/>
                  <a:gd name="connsiteX1005" fmla="*/ 7518 w 10000"/>
                  <a:gd name="connsiteY1005" fmla="*/ 5767 h 10000"/>
                  <a:gd name="connsiteX1006" fmla="*/ 7515 w 10000"/>
                  <a:gd name="connsiteY1006" fmla="*/ 5745 h 10000"/>
                  <a:gd name="connsiteX1007" fmla="*/ 7501 w 10000"/>
                  <a:gd name="connsiteY1007" fmla="*/ 5683 h 10000"/>
                  <a:gd name="connsiteX1008" fmla="*/ 7490 w 10000"/>
                  <a:gd name="connsiteY1008" fmla="*/ 5631 h 10000"/>
                  <a:gd name="connsiteX1009" fmla="*/ 7482 w 10000"/>
                  <a:gd name="connsiteY1009" fmla="*/ 5593 h 10000"/>
                  <a:gd name="connsiteX1010" fmla="*/ 7476 w 10000"/>
                  <a:gd name="connsiteY1010" fmla="*/ 5570 h 10000"/>
                  <a:gd name="connsiteX1011" fmla="*/ 7476 w 10000"/>
                  <a:gd name="connsiteY1011" fmla="*/ 5528 h 10000"/>
                  <a:gd name="connsiteX1012" fmla="*/ 7482 w 10000"/>
                  <a:gd name="connsiteY1012" fmla="*/ 5502 h 10000"/>
                  <a:gd name="connsiteX1013" fmla="*/ 7490 w 10000"/>
                  <a:gd name="connsiteY1013" fmla="*/ 5489 h 10000"/>
                  <a:gd name="connsiteX1014" fmla="*/ 7499 w 10000"/>
                  <a:gd name="connsiteY1014" fmla="*/ 5479 h 10000"/>
                  <a:gd name="connsiteX1015" fmla="*/ 7493 w 10000"/>
                  <a:gd name="connsiteY1015" fmla="*/ 5427 h 10000"/>
                  <a:gd name="connsiteX1016" fmla="*/ 7501 w 10000"/>
                  <a:gd name="connsiteY1016" fmla="*/ 5415 h 10000"/>
                  <a:gd name="connsiteX1017" fmla="*/ 7510 w 10000"/>
                  <a:gd name="connsiteY1017" fmla="*/ 5398 h 10000"/>
                  <a:gd name="connsiteX1018" fmla="*/ 7515 w 10000"/>
                  <a:gd name="connsiteY1018" fmla="*/ 5379 h 10000"/>
                  <a:gd name="connsiteX1019" fmla="*/ 7526 w 10000"/>
                  <a:gd name="connsiteY1019" fmla="*/ 5366 h 10000"/>
                  <a:gd name="connsiteX1020" fmla="*/ 7518 w 10000"/>
                  <a:gd name="connsiteY1020" fmla="*/ 5350 h 10000"/>
                  <a:gd name="connsiteX1021" fmla="*/ 7518 w 10000"/>
                  <a:gd name="connsiteY1021" fmla="*/ 5330 h 10000"/>
                  <a:gd name="connsiteX1022" fmla="*/ 7526 w 10000"/>
                  <a:gd name="connsiteY1022" fmla="*/ 5311 h 10000"/>
                  <a:gd name="connsiteX1023" fmla="*/ 7540 w 10000"/>
                  <a:gd name="connsiteY1023" fmla="*/ 5291 h 10000"/>
                  <a:gd name="connsiteX1024" fmla="*/ 7540 w 10000"/>
                  <a:gd name="connsiteY1024" fmla="*/ 5266 h 10000"/>
                  <a:gd name="connsiteX1025" fmla="*/ 7540 w 10000"/>
                  <a:gd name="connsiteY1025" fmla="*/ 5256 h 10000"/>
                  <a:gd name="connsiteX1026" fmla="*/ 7524 w 10000"/>
                  <a:gd name="connsiteY1026" fmla="*/ 5233 h 10000"/>
                  <a:gd name="connsiteX1027" fmla="*/ 7515 w 10000"/>
                  <a:gd name="connsiteY1027" fmla="*/ 5217 h 10000"/>
                  <a:gd name="connsiteX1028" fmla="*/ 7490 w 10000"/>
                  <a:gd name="connsiteY1028" fmla="*/ 5178 h 10000"/>
                  <a:gd name="connsiteX1029" fmla="*/ 7474 w 10000"/>
                  <a:gd name="connsiteY1029" fmla="*/ 5162 h 10000"/>
                  <a:gd name="connsiteX1030" fmla="*/ 7457 w 10000"/>
                  <a:gd name="connsiteY1030" fmla="*/ 5120 h 10000"/>
                  <a:gd name="connsiteX1031" fmla="*/ 7421 w 10000"/>
                  <a:gd name="connsiteY1031" fmla="*/ 5087 h 10000"/>
                  <a:gd name="connsiteX1032" fmla="*/ 7380 w 10000"/>
                  <a:gd name="connsiteY1032" fmla="*/ 5068 h 10000"/>
                  <a:gd name="connsiteX1033" fmla="*/ 7355 w 10000"/>
                  <a:gd name="connsiteY1033" fmla="*/ 5058 h 10000"/>
                  <a:gd name="connsiteX1034" fmla="*/ 7332 w 10000"/>
                  <a:gd name="connsiteY1034" fmla="*/ 5049 h 10000"/>
                  <a:gd name="connsiteX1035" fmla="*/ 7305 w 10000"/>
                  <a:gd name="connsiteY1035" fmla="*/ 5016 h 10000"/>
                  <a:gd name="connsiteX1036" fmla="*/ 7305 w 10000"/>
                  <a:gd name="connsiteY1036" fmla="*/ 5000 h 10000"/>
                  <a:gd name="connsiteX1037" fmla="*/ 7296 w 10000"/>
                  <a:gd name="connsiteY1037" fmla="*/ 4971 h 10000"/>
                  <a:gd name="connsiteX1038" fmla="*/ 7288 w 10000"/>
                  <a:gd name="connsiteY1038" fmla="*/ 4945 h 10000"/>
                  <a:gd name="connsiteX1039" fmla="*/ 7280 w 10000"/>
                  <a:gd name="connsiteY1039" fmla="*/ 4916 h 10000"/>
                  <a:gd name="connsiteX1040" fmla="*/ 7291 w 10000"/>
                  <a:gd name="connsiteY1040" fmla="*/ 4887 h 10000"/>
                  <a:gd name="connsiteX1041" fmla="*/ 7291 w 10000"/>
                  <a:gd name="connsiteY1041" fmla="*/ 4858 h 10000"/>
                  <a:gd name="connsiteX1042" fmla="*/ 7271 w 10000"/>
                  <a:gd name="connsiteY1042" fmla="*/ 4819 h 10000"/>
                  <a:gd name="connsiteX1043" fmla="*/ 7255 w 10000"/>
                  <a:gd name="connsiteY1043" fmla="*/ 4828 h 10000"/>
                  <a:gd name="connsiteX1044" fmla="*/ 7235 w 10000"/>
                  <a:gd name="connsiteY1044" fmla="*/ 4841 h 10000"/>
                  <a:gd name="connsiteX1045" fmla="*/ 7216 w 10000"/>
                  <a:gd name="connsiteY1045" fmla="*/ 4867 h 10000"/>
                  <a:gd name="connsiteX1046" fmla="*/ 7191 w 10000"/>
                  <a:gd name="connsiteY1046" fmla="*/ 4870 h 10000"/>
                  <a:gd name="connsiteX1047" fmla="*/ 7155 w 10000"/>
                  <a:gd name="connsiteY1047" fmla="*/ 4887 h 10000"/>
                  <a:gd name="connsiteX1048" fmla="*/ 7122 w 10000"/>
                  <a:gd name="connsiteY1048" fmla="*/ 4893 h 10000"/>
                  <a:gd name="connsiteX1049" fmla="*/ 7105 w 10000"/>
                  <a:gd name="connsiteY1049" fmla="*/ 4896 h 10000"/>
                  <a:gd name="connsiteX1050" fmla="*/ 7094 w 10000"/>
                  <a:gd name="connsiteY1050" fmla="*/ 4916 h 10000"/>
                  <a:gd name="connsiteX1051" fmla="*/ 7080 w 10000"/>
                  <a:gd name="connsiteY1051" fmla="*/ 4903 h 10000"/>
                  <a:gd name="connsiteX1052" fmla="*/ 7072 w 10000"/>
                  <a:gd name="connsiteY1052" fmla="*/ 4851 h 10000"/>
                  <a:gd name="connsiteX1053" fmla="*/ 7042 w 10000"/>
                  <a:gd name="connsiteY1053" fmla="*/ 4819 h 10000"/>
                  <a:gd name="connsiteX1054" fmla="*/ 7030 w 10000"/>
                  <a:gd name="connsiteY1054" fmla="*/ 4780 h 10000"/>
                  <a:gd name="connsiteX1055" fmla="*/ 7039 w 10000"/>
                  <a:gd name="connsiteY1055" fmla="*/ 4757 h 10000"/>
                  <a:gd name="connsiteX1056" fmla="*/ 7047 w 10000"/>
                  <a:gd name="connsiteY1056" fmla="*/ 4744 h 10000"/>
                  <a:gd name="connsiteX1057" fmla="*/ 7022 w 10000"/>
                  <a:gd name="connsiteY1057" fmla="*/ 4725 h 10000"/>
                  <a:gd name="connsiteX1058" fmla="*/ 7000 w 10000"/>
                  <a:gd name="connsiteY1058" fmla="*/ 4715 h 10000"/>
                  <a:gd name="connsiteX1059" fmla="*/ 6975 w 10000"/>
                  <a:gd name="connsiteY1059" fmla="*/ 4709 h 10000"/>
                  <a:gd name="connsiteX1060" fmla="*/ 6945 w 10000"/>
                  <a:gd name="connsiteY1060" fmla="*/ 4696 h 10000"/>
                  <a:gd name="connsiteX1061" fmla="*/ 6953 w 10000"/>
                  <a:gd name="connsiteY1061" fmla="*/ 4679 h 10000"/>
                  <a:gd name="connsiteX1062" fmla="*/ 6961 w 10000"/>
                  <a:gd name="connsiteY1062" fmla="*/ 4660 h 10000"/>
                  <a:gd name="connsiteX1063" fmla="*/ 6983 w 10000"/>
                  <a:gd name="connsiteY1063" fmla="*/ 4644 h 10000"/>
                  <a:gd name="connsiteX1064" fmla="*/ 7014 w 10000"/>
                  <a:gd name="connsiteY1064" fmla="*/ 4634 h 10000"/>
                  <a:gd name="connsiteX1065" fmla="*/ 7025 w 10000"/>
                  <a:gd name="connsiteY1065" fmla="*/ 4615 h 10000"/>
                  <a:gd name="connsiteX1066" fmla="*/ 7047 w 10000"/>
                  <a:gd name="connsiteY1066" fmla="*/ 4582 h 10000"/>
                  <a:gd name="connsiteX1067" fmla="*/ 7069 w 10000"/>
                  <a:gd name="connsiteY1067" fmla="*/ 4563 h 10000"/>
                  <a:gd name="connsiteX1068" fmla="*/ 7078 w 10000"/>
                  <a:gd name="connsiteY1068" fmla="*/ 4553 h 10000"/>
                  <a:gd name="connsiteX1069" fmla="*/ 7097 w 10000"/>
                  <a:gd name="connsiteY1069" fmla="*/ 4527 h 10000"/>
                  <a:gd name="connsiteX1070" fmla="*/ 7122 w 10000"/>
                  <a:gd name="connsiteY1070" fmla="*/ 4517 h 10000"/>
                  <a:gd name="connsiteX1071" fmla="*/ 7139 w 10000"/>
                  <a:gd name="connsiteY1071" fmla="*/ 4488 h 10000"/>
                  <a:gd name="connsiteX1072" fmla="*/ 7147 w 10000"/>
                  <a:gd name="connsiteY1072" fmla="*/ 4459 h 10000"/>
                  <a:gd name="connsiteX1073" fmla="*/ 7161 w 10000"/>
                  <a:gd name="connsiteY1073" fmla="*/ 4440 h 10000"/>
                  <a:gd name="connsiteX1074" fmla="*/ 7177 w 10000"/>
                  <a:gd name="connsiteY1074" fmla="*/ 4430 h 10000"/>
                  <a:gd name="connsiteX1075" fmla="*/ 7202 w 10000"/>
                  <a:gd name="connsiteY1075" fmla="*/ 4407 h 10000"/>
                  <a:gd name="connsiteX1076" fmla="*/ 7224 w 10000"/>
                  <a:gd name="connsiteY1076" fmla="*/ 4417 h 10000"/>
                  <a:gd name="connsiteX1077" fmla="*/ 7241 w 10000"/>
                  <a:gd name="connsiteY1077" fmla="*/ 4404 h 10000"/>
                  <a:gd name="connsiteX1078" fmla="*/ 7263 w 10000"/>
                  <a:gd name="connsiteY1078" fmla="*/ 4398 h 10000"/>
                  <a:gd name="connsiteX1079" fmla="*/ 7283 w 10000"/>
                  <a:gd name="connsiteY1079" fmla="*/ 4424 h 10000"/>
                  <a:gd name="connsiteX1080" fmla="*/ 7305 w 10000"/>
                  <a:gd name="connsiteY1080" fmla="*/ 4433 h 10000"/>
                  <a:gd name="connsiteX1081" fmla="*/ 7332 w 10000"/>
                  <a:gd name="connsiteY1081" fmla="*/ 4443 h 10000"/>
                  <a:gd name="connsiteX1082" fmla="*/ 7380 w 10000"/>
                  <a:gd name="connsiteY1082" fmla="*/ 4398 h 10000"/>
                  <a:gd name="connsiteX1083" fmla="*/ 7404 w 10000"/>
                  <a:gd name="connsiteY1083" fmla="*/ 4378 h 10000"/>
                  <a:gd name="connsiteX1084" fmla="*/ 7418 w 10000"/>
                  <a:gd name="connsiteY1084" fmla="*/ 4369 h 10000"/>
                  <a:gd name="connsiteX1085" fmla="*/ 7443 w 10000"/>
                  <a:gd name="connsiteY1085" fmla="*/ 4356 h 10000"/>
                  <a:gd name="connsiteX1086" fmla="*/ 7460 w 10000"/>
                  <a:gd name="connsiteY1086" fmla="*/ 4385 h 10000"/>
                  <a:gd name="connsiteX1087" fmla="*/ 7460 w 10000"/>
                  <a:gd name="connsiteY1087" fmla="*/ 4404 h 10000"/>
                  <a:gd name="connsiteX1088" fmla="*/ 7499 w 10000"/>
                  <a:gd name="connsiteY1088" fmla="*/ 4417 h 10000"/>
                  <a:gd name="connsiteX1089" fmla="*/ 7515 w 10000"/>
                  <a:gd name="connsiteY1089" fmla="*/ 4414 h 10000"/>
                  <a:gd name="connsiteX1090" fmla="*/ 7565 w 10000"/>
                  <a:gd name="connsiteY1090" fmla="*/ 4385 h 10000"/>
                  <a:gd name="connsiteX1091" fmla="*/ 7579 w 10000"/>
                  <a:gd name="connsiteY1091" fmla="*/ 4346 h 10000"/>
                  <a:gd name="connsiteX1092" fmla="*/ 7582 w 10000"/>
                  <a:gd name="connsiteY1092" fmla="*/ 4317 h 10000"/>
                  <a:gd name="connsiteX1093" fmla="*/ 7590 w 10000"/>
                  <a:gd name="connsiteY1093" fmla="*/ 4301 h 10000"/>
                  <a:gd name="connsiteX1094" fmla="*/ 7612 w 10000"/>
                  <a:gd name="connsiteY1094" fmla="*/ 4271 h 10000"/>
                  <a:gd name="connsiteX1095" fmla="*/ 7623 w 10000"/>
                  <a:gd name="connsiteY1095" fmla="*/ 4262 h 10000"/>
                  <a:gd name="connsiteX1096" fmla="*/ 7634 w 10000"/>
                  <a:gd name="connsiteY1096" fmla="*/ 4245 h 10000"/>
                  <a:gd name="connsiteX1097" fmla="*/ 7645 w 10000"/>
                  <a:gd name="connsiteY1097" fmla="*/ 4265 h 10000"/>
                  <a:gd name="connsiteX1098" fmla="*/ 7670 w 10000"/>
                  <a:gd name="connsiteY1098" fmla="*/ 4284 h 10000"/>
                  <a:gd name="connsiteX1099" fmla="*/ 7701 w 10000"/>
                  <a:gd name="connsiteY1099" fmla="*/ 4275 h 10000"/>
                  <a:gd name="connsiteX1100" fmla="*/ 7717 w 10000"/>
                  <a:gd name="connsiteY1100" fmla="*/ 4275 h 10000"/>
                  <a:gd name="connsiteX1101" fmla="*/ 7740 w 10000"/>
                  <a:gd name="connsiteY1101" fmla="*/ 4284 h 10000"/>
                  <a:gd name="connsiteX1102" fmla="*/ 7767 w 10000"/>
                  <a:gd name="connsiteY1102" fmla="*/ 4284 h 10000"/>
                  <a:gd name="connsiteX1103" fmla="*/ 7895 w 10000"/>
                  <a:gd name="connsiteY1103" fmla="*/ 4207 h 10000"/>
                  <a:gd name="connsiteX1104" fmla="*/ 7895 w 10000"/>
                  <a:gd name="connsiteY1104" fmla="*/ 4187 h 10000"/>
                  <a:gd name="connsiteX1105" fmla="*/ 7895 w 10000"/>
                  <a:gd name="connsiteY1105" fmla="*/ 4171 h 10000"/>
                  <a:gd name="connsiteX1106" fmla="*/ 7903 w 10000"/>
                  <a:gd name="connsiteY1106" fmla="*/ 4148 h 10000"/>
                  <a:gd name="connsiteX1107" fmla="*/ 7917 w 10000"/>
                  <a:gd name="connsiteY1107" fmla="*/ 4158 h 10000"/>
                  <a:gd name="connsiteX1108" fmla="*/ 7967 w 10000"/>
                  <a:gd name="connsiteY1108" fmla="*/ 4203 h 10000"/>
                  <a:gd name="connsiteX1109" fmla="*/ 7994 w 10000"/>
                  <a:gd name="connsiteY1109" fmla="*/ 4203 h 10000"/>
                  <a:gd name="connsiteX1110" fmla="*/ 8064 w 10000"/>
                  <a:gd name="connsiteY1110" fmla="*/ 4242 h 10000"/>
                  <a:gd name="connsiteX1111" fmla="*/ 8083 w 10000"/>
                  <a:gd name="connsiteY1111" fmla="*/ 4245 h 10000"/>
                  <a:gd name="connsiteX1112" fmla="*/ 8105 w 10000"/>
                  <a:gd name="connsiteY1112" fmla="*/ 4226 h 10000"/>
                  <a:gd name="connsiteX1113" fmla="*/ 8136 w 10000"/>
                  <a:gd name="connsiteY1113" fmla="*/ 4187 h 10000"/>
                  <a:gd name="connsiteX1114" fmla="*/ 8161 w 10000"/>
                  <a:gd name="connsiteY1114" fmla="*/ 4168 h 10000"/>
                  <a:gd name="connsiteX1115" fmla="*/ 8172 w 10000"/>
                  <a:gd name="connsiteY1115" fmla="*/ 4161 h 10000"/>
                  <a:gd name="connsiteX1116" fmla="*/ 8208 w 10000"/>
                  <a:gd name="connsiteY1116" fmla="*/ 4168 h 10000"/>
                  <a:gd name="connsiteX1117" fmla="*/ 8235 w 10000"/>
                  <a:gd name="connsiteY1117" fmla="*/ 4168 h 10000"/>
                  <a:gd name="connsiteX1118" fmla="*/ 8258 w 10000"/>
                  <a:gd name="connsiteY1118" fmla="*/ 4152 h 10000"/>
                  <a:gd name="connsiteX1119" fmla="*/ 8283 w 10000"/>
                  <a:gd name="connsiteY1119" fmla="*/ 4152 h 10000"/>
                  <a:gd name="connsiteX1120" fmla="*/ 8299 w 10000"/>
                  <a:gd name="connsiteY1120" fmla="*/ 4132 h 10000"/>
                  <a:gd name="connsiteX1121" fmla="*/ 8316 w 10000"/>
                  <a:gd name="connsiteY1121" fmla="*/ 4113 h 10000"/>
                  <a:gd name="connsiteX1122" fmla="*/ 8330 w 10000"/>
                  <a:gd name="connsiteY1122" fmla="*/ 4084 h 10000"/>
                  <a:gd name="connsiteX1123" fmla="*/ 8341 w 10000"/>
                  <a:gd name="connsiteY1123" fmla="*/ 4058 h 10000"/>
                  <a:gd name="connsiteX1124" fmla="*/ 8349 w 10000"/>
                  <a:gd name="connsiteY1124" fmla="*/ 4064 h 10000"/>
                  <a:gd name="connsiteX1125" fmla="*/ 8366 w 10000"/>
                  <a:gd name="connsiteY1125" fmla="*/ 4067 h 10000"/>
                  <a:gd name="connsiteX1126" fmla="*/ 8374 w 10000"/>
                  <a:gd name="connsiteY1126" fmla="*/ 4084 h 10000"/>
                  <a:gd name="connsiteX1127" fmla="*/ 8402 w 10000"/>
                  <a:gd name="connsiteY1127" fmla="*/ 4054 h 10000"/>
                  <a:gd name="connsiteX1128" fmla="*/ 8427 w 10000"/>
                  <a:gd name="connsiteY1128" fmla="*/ 4028 h 10000"/>
                  <a:gd name="connsiteX1129" fmla="*/ 8438 w 10000"/>
                  <a:gd name="connsiteY1129" fmla="*/ 4025 h 10000"/>
                  <a:gd name="connsiteX1130" fmla="*/ 8468 w 10000"/>
                  <a:gd name="connsiteY1130" fmla="*/ 4006 h 10000"/>
                  <a:gd name="connsiteX1131" fmla="*/ 8485 w 10000"/>
                  <a:gd name="connsiteY1131" fmla="*/ 3999 h 10000"/>
                  <a:gd name="connsiteX1132" fmla="*/ 8493 w 10000"/>
                  <a:gd name="connsiteY1132" fmla="*/ 4025 h 10000"/>
                  <a:gd name="connsiteX1133" fmla="*/ 8515 w 10000"/>
                  <a:gd name="connsiteY1133" fmla="*/ 4028 h 10000"/>
                  <a:gd name="connsiteX1134" fmla="*/ 8543 w 10000"/>
                  <a:gd name="connsiteY1134" fmla="*/ 4009 h 10000"/>
                  <a:gd name="connsiteX1135" fmla="*/ 8551 w 10000"/>
                  <a:gd name="connsiteY1135" fmla="*/ 3990 h 10000"/>
                  <a:gd name="connsiteX1136" fmla="*/ 8582 w 10000"/>
                  <a:gd name="connsiteY1136" fmla="*/ 3977 h 10000"/>
                  <a:gd name="connsiteX1137" fmla="*/ 8596 w 10000"/>
                  <a:gd name="connsiteY1137" fmla="*/ 3977 h 10000"/>
                  <a:gd name="connsiteX1138" fmla="*/ 8607 w 10000"/>
                  <a:gd name="connsiteY1138" fmla="*/ 3980 h 10000"/>
                  <a:gd name="connsiteX1139" fmla="*/ 8645 w 10000"/>
                  <a:gd name="connsiteY1139" fmla="*/ 3970 h 10000"/>
                  <a:gd name="connsiteX1140" fmla="*/ 8654 w 10000"/>
                  <a:gd name="connsiteY1140" fmla="*/ 3951 h 10000"/>
                  <a:gd name="connsiteX1141" fmla="*/ 8670 w 10000"/>
                  <a:gd name="connsiteY1141" fmla="*/ 3935 h 10000"/>
                  <a:gd name="connsiteX1142" fmla="*/ 8695 w 10000"/>
                  <a:gd name="connsiteY1142" fmla="*/ 3935 h 10000"/>
                  <a:gd name="connsiteX1143" fmla="*/ 8704 w 10000"/>
                  <a:gd name="connsiteY1143" fmla="*/ 3951 h 10000"/>
                  <a:gd name="connsiteX1144" fmla="*/ 8717 w 10000"/>
                  <a:gd name="connsiteY1144" fmla="*/ 3964 h 10000"/>
                  <a:gd name="connsiteX1145" fmla="*/ 8751 w 10000"/>
                  <a:gd name="connsiteY1145" fmla="*/ 3951 h 10000"/>
                  <a:gd name="connsiteX1146" fmla="*/ 8776 w 10000"/>
                  <a:gd name="connsiteY1146" fmla="*/ 3935 h 10000"/>
                  <a:gd name="connsiteX1147" fmla="*/ 8798 w 10000"/>
                  <a:gd name="connsiteY1147" fmla="*/ 3925 h 10000"/>
                  <a:gd name="connsiteX1148" fmla="*/ 8806 w 10000"/>
                  <a:gd name="connsiteY1148" fmla="*/ 3892 h 10000"/>
                  <a:gd name="connsiteX1149" fmla="*/ 8814 w 10000"/>
                  <a:gd name="connsiteY1149" fmla="*/ 3876 h 10000"/>
                  <a:gd name="connsiteX1150" fmla="*/ 8839 w 10000"/>
                  <a:gd name="connsiteY1150" fmla="*/ 3873 h 10000"/>
                  <a:gd name="connsiteX1151" fmla="*/ 8842 w 10000"/>
                  <a:gd name="connsiteY1151" fmla="*/ 3876 h 10000"/>
                  <a:gd name="connsiteX1152" fmla="*/ 8856 w 10000"/>
                  <a:gd name="connsiteY1152" fmla="*/ 3863 h 10000"/>
                  <a:gd name="connsiteX1153" fmla="*/ 8856 w 10000"/>
                  <a:gd name="connsiteY1153" fmla="*/ 3841 h 10000"/>
                  <a:gd name="connsiteX1154" fmla="*/ 8870 w 10000"/>
                  <a:gd name="connsiteY1154" fmla="*/ 3821 h 10000"/>
                  <a:gd name="connsiteX1155" fmla="*/ 8903 w 10000"/>
                  <a:gd name="connsiteY1155" fmla="*/ 3802 h 10000"/>
                  <a:gd name="connsiteX1156" fmla="*/ 8914 w 10000"/>
                  <a:gd name="connsiteY1156" fmla="*/ 3782 h 10000"/>
                  <a:gd name="connsiteX1157" fmla="*/ 8939 w 10000"/>
                  <a:gd name="connsiteY1157" fmla="*/ 3782 h 10000"/>
                  <a:gd name="connsiteX1158" fmla="*/ 8961 w 10000"/>
                  <a:gd name="connsiteY1158" fmla="*/ 3779 h 10000"/>
                  <a:gd name="connsiteX1159" fmla="*/ 8983 w 10000"/>
                  <a:gd name="connsiteY1159" fmla="*/ 3760 h 10000"/>
                  <a:gd name="connsiteX1160" fmla="*/ 9003 w 10000"/>
                  <a:gd name="connsiteY1160" fmla="*/ 3763 h 10000"/>
                  <a:gd name="connsiteX1161" fmla="*/ 9019 w 10000"/>
                  <a:gd name="connsiteY1161" fmla="*/ 3779 h 10000"/>
                  <a:gd name="connsiteX1162" fmla="*/ 9050 w 10000"/>
                  <a:gd name="connsiteY1162" fmla="*/ 3812 h 10000"/>
                  <a:gd name="connsiteX1163" fmla="*/ 9080 w 10000"/>
                  <a:gd name="connsiteY1163" fmla="*/ 3831 h 10000"/>
                  <a:gd name="connsiteX1164" fmla="*/ 9097 w 10000"/>
                  <a:gd name="connsiteY1164" fmla="*/ 3867 h 10000"/>
                  <a:gd name="connsiteX1165" fmla="*/ 9114 w 10000"/>
                  <a:gd name="connsiteY1165" fmla="*/ 3902 h 10000"/>
                  <a:gd name="connsiteX1166" fmla="*/ 9122 w 10000"/>
                  <a:gd name="connsiteY1166" fmla="*/ 3935 h 10000"/>
                  <a:gd name="connsiteX1167" fmla="*/ 9125 w 10000"/>
                  <a:gd name="connsiteY1167" fmla="*/ 3964 h 10000"/>
                  <a:gd name="connsiteX1168" fmla="*/ 9130 w 10000"/>
                  <a:gd name="connsiteY1168" fmla="*/ 3999 h 10000"/>
                  <a:gd name="connsiteX1169" fmla="*/ 9130 w 10000"/>
                  <a:gd name="connsiteY1169" fmla="*/ 4054 h 10000"/>
                  <a:gd name="connsiteX1170" fmla="*/ 9155 w 10000"/>
                  <a:gd name="connsiteY1170" fmla="*/ 4093 h 10000"/>
                  <a:gd name="connsiteX1171" fmla="*/ 9169 w 10000"/>
                  <a:gd name="connsiteY1171" fmla="*/ 4090 h 10000"/>
                  <a:gd name="connsiteX1172" fmla="*/ 9211 w 10000"/>
                  <a:gd name="connsiteY1172" fmla="*/ 4077 h 10000"/>
                  <a:gd name="connsiteX1173" fmla="*/ 9244 w 10000"/>
                  <a:gd name="connsiteY1173" fmla="*/ 4077 h 10000"/>
                  <a:gd name="connsiteX1174" fmla="*/ 9252 w 10000"/>
                  <a:gd name="connsiteY1174" fmla="*/ 4103 h 10000"/>
                  <a:gd name="connsiteX1175" fmla="*/ 9258 w 10000"/>
                  <a:gd name="connsiteY1175" fmla="*/ 4148 h 10000"/>
                  <a:gd name="connsiteX1176" fmla="*/ 9269 w 10000"/>
                  <a:gd name="connsiteY1176" fmla="*/ 4158 h 10000"/>
                  <a:gd name="connsiteX1177" fmla="*/ 9294 w 10000"/>
                  <a:gd name="connsiteY1177" fmla="*/ 4158 h 10000"/>
                  <a:gd name="connsiteX1178" fmla="*/ 9319 w 10000"/>
                  <a:gd name="connsiteY1178" fmla="*/ 4168 h 10000"/>
                  <a:gd name="connsiteX1179" fmla="*/ 9346 w 10000"/>
                  <a:gd name="connsiteY1179" fmla="*/ 4190 h 10000"/>
                  <a:gd name="connsiteX1180" fmla="*/ 9357 w 10000"/>
                  <a:gd name="connsiteY1180" fmla="*/ 4168 h 10000"/>
                  <a:gd name="connsiteX1181" fmla="*/ 9371 w 10000"/>
                  <a:gd name="connsiteY1181" fmla="*/ 4132 h 10000"/>
                  <a:gd name="connsiteX1182" fmla="*/ 9391 w 10000"/>
                  <a:gd name="connsiteY1182" fmla="*/ 4113 h 10000"/>
                  <a:gd name="connsiteX1183" fmla="*/ 9407 w 10000"/>
                  <a:gd name="connsiteY1183" fmla="*/ 4103 h 10000"/>
                  <a:gd name="connsiteX1184" fmla="*/ 9435 w 10000"/>
                  <a:gd name="connsiteY1184" fmla="*/ 4100 h 10000"/>
                  <a:gd name="connsiteX1185" fmla="*/ 9460 w 10000"/>
                  <a:gd name="connsiteY1185" fmla="*/ 4084 h 10000"/>
                  <a:gd name="connsiteX1186" fmla="*/ 9485 w 10000"/>
                  <a:gd name="connsiteY1186" fmla="*/ 4067 h 10000"/>
                  <a:gd name="connsiteX1187" fmla="*/ 9496 w 10000"/>
                  <a:gd name="connsiteY1187" fmla="*/ 4054 h 10000"/>
                  <a:gd name="connsiteX1188" fmla="*/ 9526 w 10000"/>
                  <a:gd name="connsiteY1188" fmla="*/ 4048 h 10000"/>
                  <a:gd name="connsiteX1189" fmla="*/ 9557 w 10000"/>
                  <a:gd name="connsiteY1189" fmla="*/ 4038 h 10000"/>
                  <a:gd name="connsiteX1190" fmla="*/ 9584 w 10000"/>
                  <a:gd name="connsiteY1190" fmla="*/ 4019 h 10000"/>
                  <a:gd name="connsiteX1191" fmla="*/ 9623 w 10000"/>
                  <a:gd name="connsiteY1191" fmla="*/ 4016 h 10000"/>
                  <a:gd name="connsiteX1192" fmla="*/ 9648 w 10000"/>
                  <a:gd name="connsiteY1192" fmla="*/ 4009 h 10000"/>
                  <a:gd name="connsiteX1193" fmla="*/ 9673 w 10000"/>
                  <a:gd name="connsiteY1193" fmla="*/ 4019 h 10000"/>
                  <a:gd name="connsiteX1194" fmla="*/ 9712 w 10000"/>
                  <a:gd name="connsiteY1194" fmla="*/ 4038 h 10000"/>
                  <a:gd name="connsiteX1195" fmla="*/ 9742 w 10000"/>
                  <a:gd name="connsiteY1195" fmla="*/ 4074 h 10000"/>
                  <a:gd name="connsiteX1196" fmla="*/ 9776 w 10000"/>
                  <a:gd name="connsiteY1196" fmla="*/ 4093 h 10000"/>
                  <a:gd name="connsiteX1197" fmla="*/ 9814 w 10000"/>
                  <a:gd name="connsiteY1197" fmla="*/ 4109 h 10000"/>
                  <a:gd name="connsiteX1198" fmla="*/ 9859 w 10000"/>
                  <a:gd name="connsiteY1198" fmla="*/ 4119 h 10000"/>
                  <a:gd name="connsiteX1199" fmla="*/ 9898 w 10000"/>
                  <a:gd name="connsiteY1199" fmla="*/ 4122 h 10000"/>
                  <a:gd name="connsiteX1200" fmla="*/ 9931 w 10000"/>
                  <a:gd name="connsiteY1200" fmla="*/ 4109 h 10000"/>
                  <a:gd name="connsiteX1201" fmla="*/ 9956 w 10000"/>
                  <a:gd name="connsiteY1201" fmla="*/ 4100 h 10000"/>
                  <a:gd name="connsiteX1202" fmla="*/ 9981 w 10000"/>
                  <a:gd name="connsiteY1202" fmla="*/ 4067 h 10000"/>
                  <a:gd name="connsiteX1203" fmla="*/ 9994 w 10000"/>
                  <a:gd name="connsiteY1203" fmla="*/ 4035 h 10000"/>
                  <a:gd name="connsiteX1204" fmla="*/ 10000 w 10000"/>
                  <a:gd name="connsiteY1204" fmla="*/ 3996 h 10000"/>
                  <a:gd name="connsiteX1205" fmla="*/ 9994 w 10000"/>
                  <a:gd name="connsiteY1205" fmla="*/ 3941 h 10000"/>
                  <a:gd name="connsiteX1206" fmla="*/ 9986 w 10000"/>
                  <a:gd name="connsiteY1206" fmla="*/ 3905 h 10000"/>
                  <a:gd name="connsiteX1207" fmla="*/ 9981 w 10000"/>
                  <a:gd name="connsiteY1207" fmla="*/ 3857 h 10000"/>
                  <a:gd name="connsiteX1208" fmla="*/ 9989 w 10000"/>
                  <a:gd name="connsiteY1208" fmla="*/ 3837 h 10000"/>
                  <a:gd name="connsiteX1209" fmla="*/ 9989 w 10000"/>
                  <a:gd name="connsiteY1209" fmla="*/ 3812 h 10000"/>
                  <a:gd name="connsiteX1210" fmla="*/ 9981 w 10000"/>
                  <a:gd name="connsiteY1210" fmla="*/ 3792 h 10000"/>
                  <a:gd name="connsiteX1211" fmla="*/ 9970 w 10000"/>
                  <a:gd name="connsiteY1211" fmla="*/ 3763 h 10000"/>
                  <a:gd name="connsiteX1212" fmla="*/ 9945 w 10000"/>
                  <a:gd name="connsiteY1212" fmla="*/ 3705 h 10000"/>
                  <a:gd name="connsiteX1213" fmla="*/ 9931 w 10000"/>
                  <a:gd name="connsiteY1213" fmla="*/ 3659 h 10000"/>
                  <a:gd name="connsiteX1214" fmla="*/ 9903 w 10000"/>
                  <a:gd name="connsiteY1214" fmla="*/ 3640 h 10000"/>
                  <a:gd name="connsiteX1215" fmla="*/ 9881 w 10000"/>
                  <a:gd name="connsiteY1215" fmla="*/ 3620 h 10000"/>
                  <a:gd name="connsiteX1216" fmla="*/ 9856 w 10000"/>
                  <a:gd name="connsiteY1216" fmla="*/ 3595 h 10000"/>
                  <a:gd name="connsiteX1217" fmla="*/ 9817 w 10000"/>
                  <a:gd name="connsiteY1217" fmla="*/ 3562 h 10000"/>
                  <a:gd name="connsiteX1218" fmla="*/ 9795 w 10000"/>
                  <a:gd name="connsiteY1218" fmla="*/ 3546 h 10000"/>
                  <a:gd name="connsiteX1219" fmla="*/ 9778 w 10000"/>
                  <a:gd name="connsiteY1219" fmla="*/ 3527 h 10000"/>
                  <a:gd name="connsiteX1220" fmla="*/ 9745 w 10000"/>
                  <a:gd name="connsiteY1220" fmla="*/ 3501 h 10000"/>
                  <a:gd name="connsiteX1221" fmla="*/ 9726 w 10000"/>
                  <a:gd name="connsiteY1221" fmla="*/ 3488 h 10000"/>
                  <a:gd name="connsiteX1222" fmla="*/ 9704 w 10000"/>
                  <a:gd name="connsiteY1222" fmla="*/ 3472 h 10000"/>
                  <a:gd name="connsiteX1223" fmla="*/ 9695 w 10000"/>
                  <a:gd name="connsiteY1223" fmla="*/ 3468 h 10000"/>
                  <a:gd name="connsiteX1224" fmla="*/ 9690 w 10000"/>
                  <a:gd name="connsiteY1224" fmla="*/ 3459 h 10000"/>
                  <a:gd name="connsiteX1225" fmla="*/ 9673 w 10000"/>
                  <a:gd name="connsiteY1225" fmla="*/ 3449 h 10000"/>
                  <a:gd name="connsiteX1226" fmla="*/ 9665 w 10000"/>
                  <a:gd name="connsiteY1226" fmla="*/ 3442 h 10000"/>
                  <a:gd name="connsiteX1227" fmla="*/ 9654 w 10000"/>
                  <a:gd name="connsiteY1227" fmla="*/ 3449 h 10000"/>
                  <a:gd name="connsiteX1228" fmla="*/ 9521 w 10000"/>
                  <a:gd name="connsiteY1228" fmla="*/ 3394 h 10000"/>
                  <a:gd name="connsiteX1229" fmla="*/ 9510 w 10000"/>
                  <a:gd name="connsiteY1229" fmla="*/ 3368 h 10000"/>
                  <a:gd name="connsiteX1230" fmla="*/ 9496 w 10000"/>
                  <a:gd name="connsiteY1230" fmla="*/ 3287 h 10000"/>
                  <a:gd name="connsiteX1231" fmla="*/ 9488 w 10000"/>
                  <a:gd name="connsiteY1231" fmla="*/ 3216 h 10000"/>
                  <a:gd name="connsiteX1232" fmla="*/ 9493 w 10000"/>
                  <a:gd name="connsiteY1232" fmla="*/ 3174 h 10000"/>
                  <a:gd name="connsiteX1233" fmla="*/ 9501 w 10000"/>
                  <a:gd name="connsiteY1233" fmla="*/ 3128 h 10000"/>
                  <a:gd name="connsiteX1234" fmla="*/ 9488 w 10000"/>
                  <a:gd name="connsiteY1234" fmla="*/ 3025 h 10000"/>
                  <a:gd name="connsiteX1235" fmla="*/ 9446 w 10000"/>
                  <a:gd name="connsiteY1235" fmla="*/ 2931 h 10000"/>
                  <a:gd name="connsiteX1236" fmla="*/ 9382 w 10000"/>
                  <a:gd name="connsiteY1236" fmla="*/ 2837 h 10000"/>
                  <a:gd name="connsiteX1237" fmla="*/ 9316 w 10000"/>
                  <a:gd name="connsiteY1237" fmla="*/ 2753 h 10000"/>
                  <a:gd name="connsiteX1238" fmla="*/ 9294 w 10000"/>
                  <a:gd name="connsiteY1238" fmla="*/ 2655 h 10000"/>
                  <a:gd name="connsiteX1239" fmla="*/ 9213 w 10000"/>
                  <a:gd name="connsiteY1239" fmla="*/ 2328 h 10000"/>
                  <a:gd name="connsiteX1240" fmla="*/ 9172 w 10000"/>
                  <a:gd name="connsiteY1240" fmla="*/ 2286 h 10000"/>
                  <a:gd name="connsiteX1241" fmla="*/ 9019 w 10000"/>
                  <a:gd name="connsiteY1241" fmla="*/ 2082 h 10000"/>
                  <a:gd name="connsiteX1242" fmla="*/ 8906 w 10000"/>
                  <a:gd name="connsiteY1242" fmla="*/ 1946 h 10000"/>
                  <a:gd name="connsiteX1243" fmla="*/ 8801 w 10000"/>
                  <a:gd name="connsiteY1243" fmla="*/ 1778 h 10000"/>
                  <a:gd name="connsiteX1244" fmla="*/ 8806 w 10000"/>
                  <a:gd name="connsiteY1244" fmla="*/ 1713 h 10000"/>
                  <a:gd name="connsiteX1245" fmla="*/ 8809 w 10000"/>
                  <a:gd name="connsiteY1245" fmla="*/ 1703 h 10000"/>
                  <a:gd name="connsiteX1246" fmla="*/ 8817 w 10000"/>
                  <a:gd name="connsiteY1246" fmla="*/ 1713 h 10000"/>
                  <a:gd name="connsiteX1247" fmla="*/ 8834 w 10000"/>
                  <a:gd name="connsiteY1247" fmla="*/ 1729 h 10000"/>
                  <a:gd name="connsiteX1248" fmla="*/ 8839 w 10000"/>
                  <a:gd name="connsiteY1248" fmla="*/ 1729 h 10000"/>
                  <a:gd name="connsiteX1249" fmla="*/ 8848 w 10000"/>
                  <a:gd name="connsiteY1249" fmla="*/ 1723 h 10000"/>
                  <a:gd name="connsiteX1250" fmla="*/ 8850 w 10000"/>
                  <a:gd name="connsiteY1250" fmla="*/ 1703 h 10000"/>
                  <a:gd name="connsiteX1251" fmla="*/ 8850 w 10000"/>
                  <a:gd name="connsiteY1251" fmla="*/ 1684 h 10000"/>
                  <a:gd name="connsiteX1252" fmla="*/ 8850 w 10000"/>
                  <a:gd name="connsiteY1252" fmla="*/ 1648 h 10000"/>
                  <a:gd name="connsiteX1253" fmla="*/ 8881 w 10000"/>
                  <a:gd name="connsiteY1253" fmla="*/ 1571 h 10000"/>
                  <a:gd name="connsiteX1254" fmla="*/ 8895 w 10000"/>
                  <a:gd name="connsiteY1254" fmla="*/ 1541 h 10000"/>
                  <a:gd name="connsiteX1255" fmla="*/ 8895 w 10000"/>
                  <a:gd name="connsiteY1255" fmla="*/ 1525 h 10000"/>
                  <a:gd name="connsiteX1256" fmla="*/ 8881 w 10000"/>
                  <a:gd name="connsiteY1256" fmla="*/ 1516 h 10000"/>
                  <a:gd name="connsiteX1257" fmla="*/ 8864 w 10000"/>
                  <a:gd name="connsiteY1257" fmla="*/ 1522 h 10000"/>
                  <a:gd name="connsiteX1258" fmla="*/ 8850 w 10000"/>
                  <a:gd name="connsiteY1258" fmla="*/ 1535 h 10000"/>
                  <a:gd name="connsiteX1259" fmla="*/ 8834 w 10000"/>
                  <a:gd name="connsiteY1259" fmla="*/ 1571 h 10000"/>
                  <a:gd name="connsiteX1260" fmla="*/ 8825 w 10000"/>
                  <a:gd name="connsiteY1260" fmla="*/ 1587 h 10000"/>
                  <a:gd name="connsiteX1261" fmla="*/ 8776 w 10000"/>
                  <a:gd name="connsiteY1261" fmla="*/ 1571 h 10000"/>
                  <a:gd name="connsiteX1262" fmla="*/ 8745 w 10000"/>
                  <a:gd name="connsiteY1262" fmla="*/ 1580 h 10000"/>
                  <a:gd name="connsiteX1263" fmla="*/ 8720 w 10000"/>
                  <a:gd name="connsiteY1263" fmla="*/ 1587 h 10000"/>
                  <a:gd name="connsiteX1264" fmla="*/ 8709 w 10000"/>
                  <a:gd name="connsiteY1264" fmla="*/ 1609 h 10000"/>
                  <a:gd name="connsiteX1265" fmla="*/ 8693 w 10000"/>
                  <a:gd name="connsiteY1265" fmla="*/ 1616 h 10000"/>
                  <a:gd name="connsiteX1266" fmla="*/ 8684 w 10000"/>
                  <a:gd name="connsiteY1266" fmla="*/ 1639 h 10000"/>
                  <a:gd name="connsiteX1267" fmla="*/ 8684 w 10000"/>
                  <a:gd name="connsiteY1267" fmla="*/ 1658 h 10000"/>
                  <a:gd name="connsiteX1268" fmla="*/ 8665 w 10000"/>
                  <a:gd name="connsiteY1268" fmla="*/ 1655 h 10000"/>
                  <a:gd name="connsiteX1269" fmla="*/ 8665 w 10000"/>
                  <a:gd name="connsiteY1269" fmla="*/ 1645 h 10000"/>
                  <a:gd name="connsiteX1270" fmla="*/ 8665 w 10000"/>
                  <a:gd name="connsiteY1270" fmla="*/ 1626 h 10000"/>
                  <a:gd name="connsiteX1271" fmla="*/ 8676 w 10000"/>
                  <a:gd name="connsiteY1271" fmla="*/ 1609 h 10000"/>
                  <a:gd name="connsiteX1272" fmla="*/ 8679 w 10000"/>
                  <a:gd name="connsiteY1272" fmla="*/ 1597 h 10000"/>
                  <a:gd name="connsiteX1273" fmla="*/ 8687 w 10000"/>
                  <a:gd name="connsiteY1273" fmla="*/ 1577 h 10000"/>
                  <a:gd name="connsiteX1274" fmla="*/ 8695 w 10000"/>
                  <a:gd name="connsiteY1274" fmla="*/ 1554 h 10000"/>
                  <a:gd name="connsiteX1275" fmla="*/ 8709 w 10000"/>
                  <a:gd name="connsiteY1275" fmla="*/ 1532 h 10000"/>
                  <a:gd name="connsiteX1276" fmla="*/ 8704 w 10000"/>
                  <a:gd name="connsiteY1276" fmla="*/ 1512 h 10000"/>
                  <a:gd name="connsiteX1277" fmla="*/ 8695 w 10000"/>
                  <a:gd name="connsiteY1277" fmla="*/ 1503 h 10000"/>
                  <a:gd name="connsiteX1278" fmla="*/ 8684 w 10000"/>
                  <a:gd name="connsiteY1278" fmla="*/ 1503 h 10000"/>
                  <a:gd name="connsiteX1279" fmla="*/ 8670 w 10000"/>
                  <a:gd name="connsiteY1279" fmla="*/ 1525 h 10000"/>
                  <a:gd name="connsiteX1280" fmla="*/ 8665 w 10000"/>
                  <a:gd name="connsiteY1280" fmla="*/ 1545 h 10000"/>
                  <a:gd name="connsiteX1281" fmla="*/ 8654 w 10000"/>
                  <a:gd name="connsiteY1281" fmla="*/ 1567 h 10000"/>
                  <a:gd name="connsiteX1282" fmla="*/ 8648 w 10000"/>
                  <a:gd name="connsiteY1282" fmla="*/ 1587 h 10000"/>
                  <a:gd name="connsiteX1283" fmla="*/ 8640 w 10000"/>
                  <a:gd name="connsiteY1283" fmla="*/ 1629 h 10000"/>
                  <a:gd name="connsiteX1284" fmla="*/ 8620 w 10000"/>
                  <a:gd name="connsiteY1284" fmla="*/ 1635 h 10000"/>
                  <a:gd name="connsiteX1285" fmla="*/ 8612 w 10000"/>
                  <a:gd name="connsiteY1285" fmla="*/ 1635 h 10000"/>
                  <a:gd name="connsiteX1286" fmla="*/ 8604 w 10000"/>
                  <a:gd name="connsiteY1286" fmla="*/ 1626 h 10000"/>
                  <a:gd name="connsiteX1287" fmla="*/ 8596 w 10000"/>
                  <a:gd name="connsiteY1287" fmla="*/ 1616 h 10000"/>
                  <a:gd name="connsiteX1288" fmla="*/ 8596 w 10000"/>
                  <a:gd name="connsiteY1288" fmla="*/ 1580 h 10000"/>
                  <a:gd name="connsiteX1289" fmla="*/ 8587 w 10000"/>
                  <a:gd name="connsiteY1289" fmla="*/ 1545 h 10000"/>
                  <a:gd name="connsiteX1290" fmla="*/ 8565 w 10000"/>
                  <a:gd name="connsiteY1290" fmla="*/ 1516 h 10000"/>
                  <a:gd name="connsiteX1291" fmla="*/ 8543 w 10000"/>
                  <a:gd name="connsiteY1291" fmla="*/ 1512 h 10000"/>
                  <a:gd name="connsiteX1292" fmla="*/ 8518 w 10000"/>
                  <a:gd name="connsiteY1292" fmla="*/ 1532 h 10000"/>
                  <a:gd name="connsiteX1293" fmla="*/ 8476 w 10000"/>
                  <a:gd name="connsiteY1293" fmla="*/ 1567 h 10000"/>
                  <a:gd name="connsiteX1294" fmla="*/ 8454 w 10000"/>
                  <a:gd name="connsiteY1294" fmla="*/ 1551 h 10000"/>
                  <a:gd name="connsiteX1295" fmla="*/ 8402 w 10000"/>
                  <a:gd name="connsiteY1295" fmla="*/ 1493 h 10000"/>
                  <a:gd name="connsiteX1296" fmla="*/ 8371 w 10000"/>
                  <a:gd name="connsiteY1296" fmla="*/ 1428 h 10000"/>
                  <a:gd name="connsiteX1297" fmla="*/ 8072 w 10000"/>
                  <a:gd name="connsiteY1297" fmla="*/ 1422 h 10000"/>
                  <a:gd name="connsiteX1298" fmla="*/ 7823 w 10000"/>
                  <a:gd name="connsiteY1298" fmla="*/ 1279 h 10000"/>
                  <a:gd name="connsiteX1299" fmla="*/ 7587 w 10000"/>
                  <a:gd name="connsiteY1299" fmla="*/ 1133 h 10000"/>
                  <a:gd name="connsiteX1300" fmla="*/ 7526 w 10000"/>
                  <a:gd name="connsiteY1300" fmla="*/ 1098 h 10000"/>
                  <a:gd name="connsiteX1301" fmla="*/ 7346 w 10000"/>
                  <a:gd name="connsiteY1301" fmla="*/ 991 h 10000"/>
                  <a:gd name="connsiteX1302" fmla="*/ 7321 w 10000"/>
                  <a:gd name="connsiteY1302" fmla="*/ 959 h 10000"/>
                  <a:gd name="connsiteX1303" fmla="*/ 7307 w 10000"/>
                  <a:gd name="connsiteY1303" fmla="*/ 871 h 10000"/>
                  <a:gd name="connsiteX1304" fmla="*/ 7224 w 10000"/>
                  <a:gd name="connsiteY1304" fmla="*/ 816 h 10000"/>
                  <a:gd name="connsiteX1305" fmla="*/ 7147 w 10000"/>
                  <a:gd name="connsiteY1305" fmla="*/ 787 h 10000"/>
                  <a:gd name="connsiteX1306" fmla="*/ 7080 w 10000"/>
                  <a:gd name="connsiteY1306" fmla="*/ 742 h 10000"/>
                  <a:gd name="connsiteX1307" fmla="*/ 7069 w 10000"/>
                  <a:gd name="connsiteY1307" fmla="*/ 767 h 10000"/>
                  <a:gd name="connsiteX1308" fmla="*/ 7033 w 10000"/>
                  <a:gd name="connsiteY1308" fmla="*/ 787 h 10000"/>
                  <a:gd name="connsiteX1309" fmla="*/ 6820 w 10000"/>
                  <a:gd name="connsiteY1309" fmla="*/ 878 h 10000"/>
                  <a:gd name="connsiteX1310" fmla="*/ 6726 w 10000"/>
                  <a:gd name="connsiteY1310" fmla="*/ 897 h 10000"/>
                  <a:gd name="connsiteX1311" fmla="*/ 6626 w 10000"/>
                  <a:gd name="connsiteY1311" fmla="*/ 955 h 10000"/>
                  <a:gd name="connsiteX1312" fmla="*/ 6582 w 10000"/>
                  <a:gd name="connsiteY1312" fmla="*/ 946 h 10000"/>
                  <a:gd name="connsiteX1313" fmla="*/ 6571 w 10000"/>
                  <a:gd name="connsiteY1313" fmla="*/ 955 h 10000"/>
                  <a:gd name="connsiteX1314" fmla="*/ 6507 w 10000"/>
                  <a:gd name="connsiteY1314" fmla="*/ 975 h 10000"/>
                  <a:gd name="connsiteX1315" fmla="*/ 6485 w 10000"/>
                  <a:gd name="connsiteY1315" fmla="*/ 975 h 10000"/>
                  <a:gd name="connsiteX1316" fmla="*/ 6476 w 10000"/>
                  <a:gd name="connsiteY1316" fmla="*/ 965 h 10000"/>
                  <a:gd name="connsiteX1317" fmla="*/ 6474 w 10000"/>
                  <a:gd name="connsiteY1317" fmla="*/ 936 h 10000"/>
                  <a:gd name="connsiteX1318" fmla="*/ 6452 w 10000"/>
                  <a:gd name="connsiteY1318" fmla="*/ 887 h 10000"/>
                  <a:gd name="connsiteX1319" fmla="*/ 6352 w 10000"/>
                  <a:gd name="connsiteY1319" fmla="*/ 767 h 10000"/>
                  <a:gd name="connsiteX1320" fmla="*/ 6313 w 10000"/>
                  <a:gd name="connsiteY1320" fmla="*/ 732 h 10000"/>
                  <a:gd name="connsiteX1321" fmla="*/ 6296 w 10000"/>
                  <a:gd name="connsiteY1321" fmla="*/ 690 h 10000"/>
                  <a:gd name="connsiteX1322" fmla="*/ 6271 w 10000"/>
                  <a:gd name="connsiteY1322" fmla="*/ 664 h 10000"/>
                  <a:gd name="connsiteX1323" fmla="*/ 6266 w 10000"/>
                  <a:gd name="connsiteY1323" fmla="*/ 654 h 10000"/>
                  <a:gd name="connsiteX1324" fmla="*/ 6111 w 10000"/>
                  <a:gd name="connsiteY1324" fmla="*/ 398 h 10000"/>
                  <a:gd name="connsiteX1325" fmla="*/ 5903 w 10000"/>
                  <a:gd name="connsiteY1325" fmla="*/ 408 h 10000"/>
                  <a:gd name="connsiteX1326" fmla="*/ 5837 w 10000"/>
                  <a:gd name="connsiteY1326" fmla="*/ 427 h 10000"/>
                  <a:gd name="connsiteX1327" fmla="*/ 5756 w 10000"/>
                  <a:gd name="connsiteY1327" fmla="*/ 453 h 10000"/>
                  <a:gd name="connsiteX1328" fmla="*/ 5681 w 10000"/>
                  <a:gd name="connsiteY1328" fmla="*/ 453 h 10000"/>
                  <a:gd name="connsiteX1329" fmla="*/ 5609 w 10000"/>
                  <a:gd name="connsiteY1329" fmla="*/ 447 h 10000"/>
                  <a:gd name="connsiteX1330" fmla="*/ 5554 w 10000"/>
                  <a:gd name="connsiteY1330" fmla="*/ 304 h 10000"/>
                  <a:gd name="connsiteX1331" fmla="*/ 5529 w 10000"/>
                  <a:gd name="connsiteY1331" fmla="*/ 301 h 10000"/>
                  <a:gd name="connsiteX1332" fmla="*/ 5393 w 10000"/>
                  <a:gd name="connsiteY1332" fmla="*/ 256 h 10000"/>
                  <a:gd name="connsiteX1333" fmla="*/ 5366 w 10000"/>
                  <a:gd name="connsiteY1333" fmla="*/ 220 h 10000"/>
                  <a:gd name="connsiteX1334" fmla="*/ 5249 w 10000"/>
                  <a:gd name="connsiteY1334" fmla="*/ 155 h 10000"/>
                  <a:gd name="connsiteX1335" fmla="*/ 5141 w 10000"/>
                  <a:gd name="connsiteY1335" fmla="*/ 52 h 10000"/>
                  <a:gd name="connsiteX1336" fmla="*/ 5116 w 10000"/>
                  <a:gd name="connsiteY1336" fmla="*/ 3 h 10000"/>
                  <a:gd name="connsiteX1337" fmla="*/ 5061 w 10000"/>
                  <a:gd name="connsiteY1337" fmla="*/ 0 h 10000"/>
                  <a:gd name="connsiteX1338" fmla="*/ 5036 w 10000"/>
                  <a:gd name="connsiteY1338" fmla="*/ 32 h 10000"/>
                  <a:gd name="connsiteX1339" fmla="*/ 4942 w 10000"/>
                  <a:gd name="connsiteY1339" fmla="*/ 133 h 10000"/>
                  <a:gd name="connsiteX1340" fmla="*/ 4900 w 10000"/>
                  <a:gd name="connsiteY1340" fmla="*/ 217 h 10000"/>
                  <a:gd name="connsiteX1341" fmla="*/ 4861 w 10000"/>
                  <a:gd name="connsiteY1341" fmla="*/ 198 h 10000"/>
                  <a:gd name="connsiteX1342" fmla="*/ 4795 w 10000"/>
                  <a:gd name="connsiteY1342" fmla="*/ 68 h 10000"/>
                  <a:gd name="connsiteX1343" fmla="*/ 4778 w 10000"/>
                  <a:gd name="connsiteY1343" fmla="*/ 62 h 10000"/>
                  <a:gd name="connsiteX1344" fmla="*/ 4765 w 10000"/>
                  <a:gd name="connsiteY1344" fmla="*/ 62 h 10000"/>
                  <a:gd name="connsiteX1345" fmla="*/ 4748 w 10000"/>
                  <a:gd name="connsiteY1345" fmla="*/ 68 h 10000"/>
                  <a:gd name="connsiteX1346" fmla="*/ 4673 w 10000"/>
                  <a:gd name="connsiteY1346" fmla="*/ 136 h 10000"/>
                  <a:gd name="connsiteX1347" fmla="*/ 4632 w 10000"/>
                  <a:gd name="connsiteY1347" fmla="*/ 201 h 10000"/>
                  <a:gd name="connsiteX1348" fmla="*/ 4623 w 10000"/>
                  <a:gd name="connsiteY1348" fmla="*/ 210 h 10000"/>
                  <a:gd name="connsiteX1349" fmla="*/ 4579 w 10000"/>
                  <a:gd name="connsiteY1349" fmla="*/ 220 h 10000"/>
                  <a:gd name="connsiteX1350" fmla="*/ 4479 w 10000"/>
                  <a:gd name="connsiteY1350" fmla="*/ 198 h 10000"/>
                  <a:gd name="connsiteX1351" fmla="*/ 4402 w 10000"/>
                  <a:gd name="connsiteY1351" fmla="*/ 165 h 10000"/>
                  <a:gd name="connsiteX1352" fmla="*/ 4374 w 10000"/>
                  <a:gd name="connsiteY1352" fmla="*/ 165 h 10000"/>
                  <a:gd name="connsiteX1353" fmla="*/ 4335 w 10000"/>
                  <a:gd name="connsiteY1353" fmla="*/ 172 h 10000"/>
                  <a:gd name="connsiteX1354" fmla="*/ 4302 w 10000"/>
                  <a:gd name="connsiteY1354" fmla="*/ 188 h 10000"/>
                  <a:gd name="connsiteX1355" fmla="*/ 4271 w 10000"/>
                  <a:gd name="connsiteY1355" fmla="*/ 220 h 10000"/>
                  <a:gd name="connsiteX1356" fmla="*/ 4238 w 10000"/>
                  <a:gd name="connsiteY1356" fmla="*/ 240 h 10000"/>
                  <a:gd name="connsiteX1357" fmla="*/ 4324 w 10000"/>
                  <a:gd name="connsiteY1357" fmla="*/ 1289 h 10000"/>
                  <a:gd name="connsiteX1358" fmla="*/ 3521 w 10000"/>
                  <a:gd name="connsiteY1358" fmla="*/ 7730 h 10000"/>
                  <a:gd name="connsiteX1359" fmla="*/ 3554 w 10000"/>
                  <a:gd name="connsiteY1359" fmla="*/ 7740 h 10000"/>
                  <a:gd name="connsiteX1360" fmla="*/ 3560 w 10000"/>
                  <a:gd name="connsiteY1360" fmla="*/ 7749 h 10000"/>
                  <a:gd name="connsiteX1361" fmla="*/ 3562 w 10000"/>
                  <a:gd name="connsiteY1361" fmla="*/ 7759 h 10000"/>
                  <a:gd name="connsiteX1362" fmla="*/ 3573 w 10000"/>
                  <a:gd name="connsiteY1362" fmla="*/ 7766 h 10000"/>
                  <a:gd name="connsiteX1363" fmla="*/ 3584 w 10000"/>
                  <a:gd name="connsiteY1363" fmla="*/ 7759 h 10000"/>
                  <a:gd name="connsiteX1364" fmla="*/ 3598 w 10000"/>
                  <a:gd name="connsiteY1364" fmla="*/ 7743 h 10000"/>
                  <a:gd name="connsiteX1365" fmla="*/ 3609 w 10000"/>
                  <a:gd name="connsiteY1365" fmla="*/ 7756 h 10000"/>
                  <a:gd name="connsiteX1366" fmla="*/ 3623 w 10000"/>
                  <a:gd name="connsiteY1366" fmla="*/ 7733 h 10000"/>
                  <a:gd name="connsiteX1367" fmla="*/ 3632 w 10000"/>
                  <a:gd name="connsiteY1367" fmla="*/ 7730 h 10000"/>
                  <a:gd name="connsiteX1368" fmla="*/ 3634 w 10000"/>
                  <a:gd name="connsiteY1368" fmla="*/ 7730 h 10000"/>
                  <a:gd name="connsiteX1369" fmla="*/ 3643 w 10000"/>
                  <a:gd name="connsiteY1369" fmla="*/ 7730 h 10000"/>
                  <a:gd name="connsiteX1370" fmla="*/ 3657 w 10000"/>
                  <a:gd name="connsiteY1370" fmla="*/ 7733 h 10000"/>
                  <a:gd name="connsiteX1371" fmla="*/ 3670 w 10000"/>
                  <a:gd name="connsiteY1371" fmla="*/ 7730 h 10000"/>
                  <a:gd name="connsiteX1372" fmla="*/ 3687 w 10000"/>
                  <a:gd name="connsiteY1372" fmla="*/ 7730 h 10000"/>
                  <a:gd name="connsiteX1373" fmla="*/ 3690 w 10000"/>
                  <a:gd name="connsiteY1373" fmla="*/ 7730 h 10000"/>
                  <a:gd name="connsiteX1374" fmla="*/ 3704 w 10000"/>
                  <a:gd name="connsiteY1374" fmla="*/ 7740 h 10000"/>
                  <a:gd name="connsiteX1375" fmla="*/ 3712 w 10000"/>
                  <a:gd name="connsiteY1375" fmla="*/ 7743 h 10000"/>
                  <a:gd name="connsiteX1376" fmla="*/ 3723 w 10000"/>
                  <a:gd name="connsiteY1376" fmla="*/ 7749 h 10000"/>
                  <a:gd name="connsiteX1377" fmla="*/ 3729 w 10000"/>
                  <a:gd name="connsiteY1377" fmla="*/ 7749 h 10000"/>
                  <a:gd name="connsiteX1378" fmla="*/ 3729 w 10000"/>
                  <a:gd name="connsiteY1378" fmla="*/ 7743 h 10000"/>
                  <a:gd name="connsiteX1379" fmla="*/ 3745 w 10000"/>
                  <a:gd name="connsiteY1379" fmla="*/ 7740 h 10000"/>
                  <a:gd name="connsiteX1380" fmla="*/ 3753 w 10000"/>
                  <a:gd name="connsiteY1380" fmla="*/ 7730 h 10000"/>
                  <a:gd name="connsiteX1381" fmla="*/ 3762 w 10000"/>
                  <a:gd name="connsiteY1381" fmla="*/ 7720 h 10000"/>
                  <a:gd name="connsiteX1382" fmla="*/ 3776 w 10000"/>
                  <a:gd name="connsiteY1382" fmla="*/ 7710 h 10000"/>
                  <a:gd name="connsiteX1383" fmla="*/ 3784 w 10000"/>
                  <a:gd name="connsiteY1383" fmla="*/ 7701 h 10000"/>
                  <a:gd name="connsiteX1384" fmla="*/ 3792 w 10000"/>
                  <a:gd name="connsiteY1384" fmla="*/ 7694 h 10000"/>
                  <a:gd name="connsiteX1385" fmla="*/ 3801 w 10000"/>
                  <a:gd name="connsiteY1385" fmla="*/ 7685 h 10000"/>
                  <a:gd name="connsiteX1386" fmla="*/ 3803 w 10000"/>
                  <a:gd name="connsiteY1386" fmla="*/ 7685 h 10000"/>
                  <a:gd name="connsiteX1387" fmla="*/ 3809 w 10000"/>
                  <a:gd name="connsiteY1387" fmla="*/ 7685 h 10000"/>
                  <a:gd name="connsiteX1388" fmla="*/ 3817 w 10000"/>
                  <a:gd name="connsiteY1388" fmla="*/ 7691 h 10000"/>
                  <a:gd name="connsiteX1389" fmla="*/ 3817 w 10000"/>
                  <a:gd name="connsiteY1389" fmla="*/ 7694 h 10000"/>
                  <a:gd name="connsiteX1390" fmla="*/ 3812 w 10000"/>
                  <a:gd name="connsiteY1390" fmla="*/ 7714 h 10000"/>
                  <a:gd name="connsiteX1391" fmla="*/ 3795 w 10000"/>
                  <a:gd name="connsiteY1391" fmla="*/ 7733 h 10000"/>
                  <a:gd name="connsiteX1392" fmla="*/ 3778 w 10000"/>
                  <a:gd name="connsiteY1392" fmla="*/ 7756 h 10000"/>
                  <a:gd name="connsiteX1393" fmla="*/ 3762 w 10000"/>
                  <a:gd name="connsiteY1393" fmla="*/ 7775 h 10000"/>
                  <a:gd name="connsiteX1394" fmla="*/ 3748 w 10000"/>
                  <a:gd name="connsiteY1394" fmla="*/ 7775 h 10000"/>
                  <a:gd name="connsiteX1395" fmla="*/ 3737 w 10000"/>
                  <a:gd name="connsiteY1395" fmla="*/ 7778 h 10000"/>
                  <a:gd name="connsiteX1396" fmla="*/ 3723 w 10000"/>
                  <a:gd name="connsiteY1396" fmla="*/ 7778 h 10000"/>
                  <a:gd name="connsiteX1397" fmla="*/ 3720 w 10000"/>
                  <a:gd name="connsiteY1397" fmla="*/ 7785 h 10000"/>
                  <a:gd name="connsiteX1398" fmla="*/ 3715 w 10000"/>
                  <a:gd name="connsiteY1398" fmla="*/ 7788 h 10000"/>
                  <a:gd name="connsiteX1399" fmla="*/ 3704 w 10000"/>
                  <a:gd name="connsiteY1399" fmla="*/ 7804 h 10000"/>
                  <a:gd name="connsiteX1400" fmla="*/ 3690 w 10000"/>
                  <a:gd name="connsiteY1400" fmla="*/ 7804 h 10000"/>
                  <a:gd name="connsiteX1401" fmla="*/ 3681 w 10000"/>
                  <a:gd name="connsiteY1401" fmla="*/ 7804 h 10000"/>
                  <a:gd name="connsiteX1402" fmla="*/ 3673 w 10000"/>
                  <a:gd name="connsiteY1402" fmla="*/ 7824 h 10000"/>
                  <a:gd name="connsiteX1403" fmla="*/ 3670 w 10000"/>
                  <a:gd name="connsiteY1403" fmla="*/ 7847 h 10000"/>
                  <a:gd name="connsiteX1404" fmla="*/ 3673 w 10000"/>
                  <a:gd name="connsiteY1404" fmla="*/ 7866 h 10000"/>
                  <a:gd name="connsiteX1405" fmla="*/ 3679 w 10000"/>
                  <a:gd name="connsiteY1405" fmla="*/ 7872 h 10000"/>
                  <a:gd name="connsiteX1406" fmla="*/ 3687 w 10000"/>
                  <a:gd name="connsiteY1406" fmla="*/ 7879 h 10000"/>
                  <a:gd name="connsiteX1407" fmla="*/ 3695 w 10000"/>
                  <a:gd name="connsiteY1407" fmla="*/ 7882 h 10000"/>
                  <a:gd name="connsiteX1408" fmla="*/ 3704 w 10000"/>
                  <a:gd name="connsiteY1408" fmla="*/ 7898 h 10000"/>
                  <a:gd name="connsiteX1409" fmla="*/ 3712 w 10000"/>
                  <a:gd name="connsiteY1409" fmla="*/ 7918 h 10000"/>
                  <a:gd name="connsiteX1410" fmla="*/ 3712 w 10000"/>
                  <a:gd name="connsiteY1410" fmla="*/ 8005 h 10000"/>
                  <a:gd name="connsiteX1411" fmla="*/ 3706 w 10000"/>
                  <a:gd name="connsiteY1411" fmla="*/ 8021 h 10000"/>
                  <a:gd name="connsiteX1412" fmla="*/ 3712 w 10000"/>
                  <a:gd name="connsiteY1412" fmla="*/ 8044 h 10000"/>
                  <a:gd name="connsiteX1413" fmla="*/ 3712 w 10000"/>
                  <a:gd name="connsiteY1413" fmla="*/ 8051 h 10000"/>
                  <a:gd name="connsiteX1414" fmla="*/ 3729 w 10000"/>
                  <a:gd name="connsiteY1414" fmla="*/ 8060 h 10000"/>
                  <a:gd name="connsiteX1415" fmla="*/ 3737 w 10000"/>
                  <a:gd name="connsiteY1415" fmla="*/ 8063 h 10000"/>
                  <a:gd name="connsiteX1416" fmla="*/ 3748 w 10000"/>
                  <a:gd name="connsiteY1416" fmla="*/ 8070 h 10000"/>
                  <a:gd name="connsiteX1417" fmla="*/ 3767 w 10000"/>
                  <a:gd name="connsiteY1417" fmla="*/ 8106 h 10000"/>
                  <a:gd name="connsiteX1418" fmla="*/ 3770 w 10000"/>
                  <a:gd name="connsiteY1418" fmla="*/ 8119 h 10000"/>
                  <a:gd name="connsiteX1419" fmla="*/ 3787 w 10000"/>
                  <a:gd name="connsiteY1419" fmla="*/ 8157 h 10000"/>
                  <a:gd name="connsiteX1420" fmla="*/ 3787 w 10000"/>
                  <a:gd name="connsiteY1420" fmla="*/ 8174 h 10000"/>
                  <a:gd name="connsiteX1421" fmla="*/ 3776 w 10000"/>
                  <a:gd name="connsiteY1421" fmla="*/ 8203 h 10000"/>
                  <a:gd name="connsiteX1422" fmla="*/ 3767 w 10000"/>
                  <a:gd name="connsiteY1422" fmla="*/ 8193 h 10000"/>
                  <a:gd name="connsiteX1423" fmla="*/ 3767 w 10000"/>
                  <a:gd name="connsiteY1423" fmla="*/ 8174 h 10000"/>
                  <a:gd name="connsiteX1424" fmla="*/ 3762 w 10000"/>
                  <a:gd name="connsiteY1424" fmla="*/ 8157 h 10000"/>
                  <a:gd name="connsiteX1425" fmla="*/ 3753 w 10000"/>
                  <a:gd name="connsiteY1425" fmla="*/ 8148 h 10000"/>
                  <a:gd name="connsiteX1426" fmla="*/ 3740 w 10000"/>
                  <a:gd name="connsiteY1426" fmla="*/ 8154 h 10000"/>
                  <a:gd name="connsiteX1427" fmla="*/ 3731 w 10000"/>
                  <a:gd name="connsiteY1427" fmla="*/ 8138 h 10000"/>
                  <a:gd name="connsiteX1428" fmla="*/ 3729 w 10000"/>
                  <a:gd name="connsiteY1428" fmla="*/ 8125 h 10000"/>
                  <a:gd name="connsiteX1429" fmla="*/ 3712 w 10000"/>
                  <a:gd name="connsiteY1429" fmla="*/ 8115 h 10000"/>
                  <a:gd name="connsiteX1430" fmla="*/ 3704 w 10000"/>
                  <a:gd name="connsiteY1430" fmla="*/ 8109 h 10000"/>
                  <a:gd name="connsiteX1431" fmla="*/ 3687 w 10000"/>
                  <a:gd name="connsiteY1431" fmla="*/ 8099 h 10000"/>
                  <a:gd name="connsiteX1432" fmla="*/ 3673 w 10000"/>
                  <a:gd name="connsiteY1432" fmla="*/ 8093 h 10000"/>
                  <a:gd name="connsiteX1433" fmla="*/ 3665 w 10000"/>
                  <a:gd name="connsiteY1433" fmla="*/ 8083 h 10000"/>
                  <a:gd name="connsiteX1434" fmla="*/ 3648 w 10000"/>
                  <a:gd name="connsiteY1434" fmla="*/ 8073 h 10000"/>
                  <a:gd name="connsiteX1435" fmla="*/ 3643 w 10000"/>
                  <a:gd name="connsiteY1435" fmla="*/ 8063 h 10000"/>
                  <a:gd name="connsiteX1436" fmla="*/ 3632 w 10000"/>
                  <a:gd name="connsiteY1436" fmla="*/ 8054 h 10000"/>
                  <a:gd name="connsiteX1437" fmla="*/ 3623 w 10000"/>
                  <a:gd name="connsiteY1437" fmla="*/ 8060 h 10000"/>
                  <a:gd name="connsiteX1438" fmla="*/ 3615 w 10000"/>
                  <a:gd name="connsiteY1438" fmla="*/ 8070 h 10000"/>
                  <a:gd name="connsiteX1439" fmla="*/ 3607 w 10000"/>
                  <a:gd name="connsiteY1439" fmla="*/ 8083 h 10000"/>
                  <a:gd name="connsiteX1440" fmla="*/ 3607 w 10000"/>
                  <a:gd name="connsiteY1440" fmla="*/ 8099 h 10000"/>
                  <a:gd name="connsiteX1441" fmla="*/ 3607 w 10000"/>
                  <a:gd name="connsiteY1441" fmla="*/ 8125 h 10000"/>
                  <a:gd name="connsiteX1442" fmla="*/ 3601 w 10000"/>
                  <a:gd name="connsiteY1442" fmla="*/ 8148 h 10000"/>
                  <a:gd name="connsiteX1443" fmla="*/ 3584 w 10000"/>
                  <a:gd name="connsiteY1443" fmla="*/ 8154 h 10000"/>
                  <a:gd name="connsiteX1444" fmla="*/ 3573 w 10000"/>
                  <a:gd name="connsiteY1444" fmla="*/ 8154 h 10000"/>
                  <a:gd name="connsiteX1445" fmla="*/ 3560 w 10000"/>
                  <a:gd name="connsiteY1445" fmla="*/ 8138 h 10000"/>
                  <a:gd name="connsiteX1446" fmla="*/ 3551 w 10000"/>
                  <a:gd name="connsiteY1446" fmla="*/ 8119 h 10000"/>
                  <a:gd name="connsiteX1447" fmla="*/ 3535 w 10000"/>
                  <a:gd name="connsiteY1447" fmla="*/ 8099 h 10000"/>
                  <a:gd name="connsiteX1448" fmla="*/ 3504 w 10000"/>
                  <a:gd name="connsiteY1448" fmla="*/ 8073 h 10000"/>
                  <a:gd name="connsiteX1449" fmla="*/ 3493 w 10000"/>
                  <a:gd name="connsiteY1449" fmla="*/ 8051 h 10000"/>
                  <a:gd name="connsiteX1450" fmla="*/ 3488 w 10000"/>
                  <a:gd name="connsiteY1450" fmla="*/ 8034 h 10000"/>
                  <a:gd name="connsiteX1451" fmla="*/ 3488 w 10000"/>
                  <a:gd name="connsiteY1451" fmla="*/ 8012 h 10000"/>
                  <a:gd name="connsiteX1452" fmla="*/ 3488 w 10000"/>
                  <a:gd name="connsiteY1452" fmla="*/ 8005 h 10000"/>
                  <a:gd name="connsiteX1453" fmla="*/ 3496 w 10000"/>
                  <a:gd name="connsiteY1453" fmla="*/ 8002 h 10000"/>
                  <a:gd name="connsiteX1454" fmla="*/ 3501 w 10000"/>
                  <a:gd name="connsiteY1454" fmla="*/ 7992 h 10000"/>
                  <a:gd name="connsiteX1455" fmla="*/ 3504 w 10000"/>
                  <a:gd name="connsiteY1455" fmla="*/ 7966 h 10000"/>
                  <a:gd name="connsiteX1456" fmla="*/ 3501 w 10000"/>
                  <a:gd name="connsiteY1456" fmla="*/ 7940 h 10000"/>
                  <a:gd name="connsiteX1457" fmla="*/ 3485 w 10000"/>
                  <a:gd name="connsiteY1457" fmla="*/ 7918 h 10000"/>
                  <a:gd name="connsiteX1458" fmla="*/ 3465 w 10000"/>
                  <a:gd name="connsiteY1458" fmla="*/ 7892 h 10000"/>
                  <a:gd name="connsiteX1459" fmla="*/ 3457 w 10000"/>
                  <a:gd name="connsiteY1459" fmla="*/ 7872 h 10000"/>
                  <a:gd name="connsiteX1460" fmla="*/ 3449 w 10000"/>
                  <a:gd name="connsiteY1460" fmla="*/ 7847 h 10000"/>
                  <a:gd name="connsiteX1461" fmla="*/ 3446 w 10000"/>
                  <a:gd name="connsiteY1461" fmla="*/ 7827 h 10000"/>
                  <a:gd name="connsiteX1462" fmla="*/ 3457 w 10000"/>
                  <a:gd name="connsiteY1462" fmla="*/ 7808 h 10000"/>
                  <a:gd name="connsiteX1463" fmla="*/ 3465 w 10000"/>
                  <a:gd name="connsiteY1463" fmla="*/ 7798 h 10000"/>
                  <a:gd name="connsiteX1464" fmla="*/ 3476 w 10000"/>
                  <a:gd name="connsiteY1464" fmla="*/ 7788 h 10000"/>
                  <a:gd name="connsiteX1465" fmla="*/ 3479 w 10000"/>
                  <a:gd name="connsiteY1465" fmla="*/ 7795 h 10000"/>
                  <a:gd name="connsiteX1466" fmla="*/ 3501 w 10000"/>
                  <a:gd name="connsiteY1466" fmla="*/ 7817 h 10000"/>
                  <a:gd name="connsiteX1467" fmla="*/ 3518 w 10000"/>
                  <a:gd name="connsiteY1467" fmla="*/ 7843 h 10000"/>
                  <a:gd name="connsiteX1468" fmla="*/ 3521 w 10000"/>
                  <a:gd name="connsiteY1468" fmla="*/ 7847 h 10000"/>
                  <a:gd name="connsiteX1469" fmla="*/ 3512 w 10000"/>
                  <a:gd name="connsiteY1469" fmla="*/ 7824 h 10000"/>
                  <a:gd name="connsiteX1470" fmla="*/ 3510 w 10000"/>
                  <a:gd name="connsiteY1470" fmla="*/ 7804 h 10000"/>
                  <a:gd name="connsiteX1471" fmla="*/ 3512 w 10000"/>
                  <a:gd name="connsiteY1471" fmla="*/ 7788 h 10000"/>
                  <a:gd name="connsiteX0" fmla="*/ 4324 w 10000"/>
                  <a:gd name="connsiteY0" fmla="*/ 1289 h 10000"/>
                  <a:gd name="connsiteX1" fmla="*/ 4296 w 10000"/>
                  <a:gd name="connsiteY1" fmla="*/ 1305 h 10000"/>
                  <a:gd name="connsiteX2" fmla="*/ 4285 w 10000"/>
                  <a:gd name="connsiteY2" fmla="*/ 1279 h 10000"/>
                  <a:gd name="connsiteX3" fmla="*/ 4244 w 10000"/>
                  <a:gd name="connsiteY3" fmla="*/ 1266 h 10000"/>
                  <a:gd name="connsiteX4" fmla="*/ 4208 w 10000"/>
                  <a:gd name="connsiteY4" fmla="*/ 1286 h 10000"/>
                  <a:gd name="connsiteX5" fmla="*/ 4172 w 10000"/>
                  <a:gd name="connsiteY5" fmla="*/ 1299 h 10000"/>
                  <a:gd name="connsiteX6" fmla="*/ 4150 w 10000"/>
                  <a:gd name="connsiteY6" fmla="*/ 1308 h 10000"/>
                  <a:gd name="connsiteX7" fmla="*/ 4139 w 10000"/>
                  <a:gd name="connsiteY7" fmla="*/ 1315 h 10000"/>
                  <a:gd name="connsiteX8" fmla="*/ 4125 w 10000"/>
                  <a:gd name="connsiteY8" fmla="*/ 1315 h 10000"/>
                  <a:gd name="connsiteX9" fmla="*/ 4119 w 10000"/>
                  <a:gd name="connsiteY9" fmla="*/ 1315 h 10000"/>
                  <a:gd name="connsiteX10" fmla="*/ 4111 w 10000"/>
                  <a:gd name="connsiteY10" fmla="*/ 1308 h 10000"/>
                  <a:gd name="connsiteX11" fmla="*/ 4100 w 10000"/>
                  <a:gd name="connsiteY11" fmla="*/ 1315 h 10000"/>
                  <a:gd name="connsiteX12" fmla="*/ 4075 w 10000"/>
                  <a:gd name="connsiteY12" fmla="*/ 1315 h 10000"/>
                  <a:gd name="connsiteX13" fmla="*/ 4058 w 10000"/>
                  <a:gd name="connsiteY13" fmla="*/ 1318 h 10000"/>
                  <a:gd name="connsiteX14" fmla="*/ 4044 w 10000"/>
                  <a:gd name="connsiteY14" fmla="*/ 1315 h 10000"/>
                  <a:gd name="connsiteX15" fmla="*/ 4042 w 10000"/>
                  <a:gd name="connsiteY15" fmla="*/ 1299 h 10000"/>
                  <a:gd name="connsiteX16" fmla="*/ 4014 w 10000"/>
                  <a:gd name="connsiteY16" fmla="*/ 1308 h 10000"/>
                  <a:gd name="connsiteX17" fmla="*/ 4011 w 10000"/>
                  <a:gd name="connsiteY17" fmla="*/ 1315 h 10000"/>
                  <a:gd name="connsiteX18" fmla="*/ 4011 w 10000"/>
                  <a:gd name="connsiteY18" fmla="*/ 1341 h 10000"/>
                  <a:gd name="connsiteX19" fmla="*/ 4019 w 10000"/>
                  <a:gd name="connsiteY19" fmla="*/ 1341 h 10000"/>
                  <a:gd name="connsiteX20" fmla="*/ 3997 w 10000"/>
                  <a:gd name="connsiteY20" fmla="*/ 1363 h 10000"/>
                  <a:gd name="connsiteX21" fmla="*/ 3986 w 10000"/>
                  <a:gd name="connsiteY21" fmla="*/ 1373 h 10000"/>
                  <a:gd name="connsiteX22" fmla="*/ 3981 w 10000"/>
                  <a:gd name="connsiteY22" fmla="*/ 1389 h 10000"/>
                  <a:gd name="connsiteX23" fmla="*/ 3981 w 10000"/>
                  <a:gd name="connsiteY23" fmla="*/ 1409 h 10000"/>
                  <a:gd name="connsiteX24" fmla="*/ 3981 w 10000"/>
                  <a:gd name="connsiteY24" fmla="*/ 1438 h 10000"/>
                  <a:gd name="connsiteX25" fmla="*/ 3961 w 10000"/>
                  <a:gd name="connsiteY25" fmla="*/ 1441 h 10000"/>
                  <a:gd name="connsiteX26" fmla="*/ 3942 w 10000"/>
                  <a:gd name="connsiteY26" fmla="*/ 1441 h 10000"/>
                  <a:gd name="connsiteX27" fmla="*/ 3914 w 10000"/>
                  <a:gd name="connsiteY27" fmla="*/ 1454 h 10000"/>
                  <a:gd name="connsiteX28" fmla="*/ 3892 w 10000"/>
                  <a:gd name="connsiteY28" fmla="*/ 1467 h 10000"/>
                  <a:gd name="connsiteX29" fmla="*/ 3867 w 10000"/>
                  <a:gd name="connsiteY29" fmla="*/ 1483 h 10000"/>
                  <a:gd name="connsiteX30" fmla="*/ 3845 w 10000"/>
                  <a:gd name="connsiteY30" fmla="*/ 1467 h 10000"/>
                  <a:gd name="connsiteX31" fmla="*/ 3850 w 10000"/>
                  <a:gd name="connsiteY31" fmla="*/ 1457 h 10000"/>
                  <a:gd name="connsiteX32" fmla="*/ 3864 w 10000"/>
                  <a:gd name="connsiteY32" fmla="*/ 1441 h 10000"/>
                  <a:gd name="connsiteX33" fmla="*/ 3859 w 10000"/>
                  <a:gd name="connsiteY33" fmla="*/ 1409 h 10000"/>
                  <a:gd name="connsiteX34" fmla="*/ 3842 w 10000"/>
                  <a:gd name="connsiteY34" fmla="*/ 1383 h 10000"/>
                  <a:gd name="connsiteX35" fmla="*/ 3825 w 10000"/>
                  <a:gd name="connsiteY35" fmla="*/ 1360 h 10000"/>
                  <a:gd name="connsiteX36" fmla="*/ 3809 w 10000"/>
                  <a:gd name="connsiteY36" fmla="*/ 1318 h 10000"/>
                  <a:gd name="connsiteX37" fmla="*/ 3787 w 10000"/>
                  <a:gd name="connsiteY37" fmla="*/ 1289 h 10000"/>
                  <a:gd name="connsiteX38" fmla="*/ 3759 w 10000"/>
                  <a:gd name="connsiteY38" fmla="*/ 1266 h 10000"/>
                  <a:gd name="connsiteX39" fmla="*/ 3740 w 10000"/>
                  <a:gd name="connsiteY39" fmla="*/ 1256 h 10000"/>
                  <a:gd name="connsiteX40" fmla="*/ 3715 w 10000"/>
                  <a:gd name="connsiteY40" fmla="*/ 1250 h 10000"/>
                  <a:gd name="connsiteX41" fmla="*/ 3687 w 10000"/>
                  <a:gd name="connsiteY41" fmla="*/ 1256 h 10000"/>
                  <a:gd name="connsiteX42" fmla="*/ 3681 w 10000"/>
                  <a:gd name="connsiteY42" fmla="*/ 1260 h 10000"/>
                  <a:gd name="connsiteX43" fmla="*/ 3670 w 10000"/>
                  <a:gd name="connsiteY43" fmla="*/ 1295 h 10000"/>
                  <a:gd name="connsiteX44" fmla="*/ 3651 w 10000"/>
                  <a:gd name="connsiteY44" fmla="*/ 1305 h 10000"/>
                  <a:gd name="connsiteX45" fmla="*/ 3640 w 10000"/>
                  <a:gd name="connsiteY45" fmla="*/ 1308 h 10000"/>
                  <a:gd name="connsiteX46" fmla="*/ 3626 w 10000"/>
                  <a:gd name="connsiteY46" fmla="*/ 1308 h 10000"/>
                  <a:gd name="connsiteX47" fmla="*/ 3632 w 10000"/>
                  <a:gd name="connsiteY47" fmla="*/ 1276 h 10000"/>
                  <a:gd name="connsiteX48" fmla="*/ 3609 w 10000"/>
                  <a:gd name="connsiteY48" fmla="*/ 1289 h 10000"/>
                  <a:gd name="connsiteX49" fmla="*/ 3593 w 10000"/>
                  <a:gd name="connsiteY49" fmla="*/ 1286 h 10000"/>
                  <a:gd name="connsiteX50" fmla="*/ 3590 w 10000"/>
                  <a:gd name="connsiteY50" fmla="*/ 1256 h 10000"/>
                  <a:gd name="connsiteX51" fmla="*/ 3584 w 10000"/>
                  <a:gd name="connsiteY51" fmla="*/ 1237 h 10000"/>
                  <a:gd name="connsiteX52" fmla="*/ 3573 w 10000"/>
                  <a:gd name="connsiteY52" fmla="*/ 1237 h 10000"/>
                  <a:gd name="connsiteX53" fmla="*/ 3554 w 10000"/>
                  <a:gd name="connsiteY53" fmla="*/ 1227 h 10000"/>
                  <a:gd name="connsiteX54" fmla="*/ 3546 w 10000"/>
                  <a:gd name="connsiteY54" fmla="*/ 1192 h 10000"/>
                  <a:gd name="connsiteX55" fmla="*/ 3529 w 10000"/>
                  <a:gd name="connsiteY55" fmla="*/ 1176 h 10000"/>
                  <a:gd name="connsiteX56" fmla="*/ 3512 w 10000"/>
                  <a:gd name="connsiteY56" fmla="*/ 1182 h 10000"/>
                  <a:gd name="connsiteX57" fmla="*/ 3485 w 10000"/>
                  <a:gd name="connsiteY57" fmla="*/ 1182 h 10000"/>
                  <a:gd name="connsiteX58" fmla="*/ 3463 w 10000"/>
                  <a:gd name="connsiteY58" fmla="*/ 1176 h 10000"/>
                  <a:gd name="connsiteX59" fmla="*/ 3449 w 10000"/>
                  <a:gd name="connsiteY59" fmla="*/ 1182 h 10000"/>
                  <a:gd name="connsiteX60" fmla="*/ 3432 w 10000"/>
                  <a:gd name="connsiteY60" fmla="*/ 1192 h 10000"/>
                  <a:gd name="connsiteX61" fmla="*/ 3454 w 10000"/>
                  <a:gd name="connsiteY61" fmla="*/ 1205 h 10000"/>
                  <a:gd name="connsiteX62" fmla="*/ 3463 w 10000"/>
                  <a:gd name="connsiteY62" fmla="*/ 1205 h 10000"/>
                  <a:gd name="connsiteX63" fmla="*/ 3488 w 10000"/>
                  <a:gd name="connsiteY63" fmla="*/ 1205 h 10000"/>
                  <a:gd name="connsiteX64" fmla="*/ 3488 w 10000"/>
                  <a:gd name="connsiteY64" fmla="*/ 1218 h 10000"/>
                  <a:gd name="connsiteX65" fmla="*/ 3493 w 10000"/>
                  <a:gd name="connsiteY65" fmla="*/ 1247 h 10000"/>
                  <a:gd name="connsiteX66" fmla="*/ 3512 w 10000"/>
                  <a:gd name="connsiteY66" fmla="*/ 1247 h 10000"/>
                  <a:gd name="connsiteX67" fmla="*/ 3518 w 10000"/>
                  <a:gd name="connsiteY67" fmla="*/ 1250 h 10000"/>
                  <a:gd name="connsiteX68" fmla="*/ 3521 w 10000"/>
                  <a:gd name="connsiteY68" fmla="*/ 1276 h 10000"/>
                  <a:gd name="connsiteX69" fmla="*/ 3543 w 10000"/>
                  <a:gd name="connsiteY69" fmla="*/ 1295 h 10000"/>
                  <a:gd name="connsiteX70" fmla="*/ 3546 w 10000"/>
                  <a:gd name="connsiteY70" fmla="*/ 1305 h 10000"/>
                  <a:gd name="connsiteX71" fmla="*/ 3543 w 10000"/>
                  <a:gd name="connsiteY71" fmla="*/ 1315 h 10000"/>
                  <a:gd name="connsiteX72" fmla="*/ 3543 w 10000"/>
                  <a:gd name="connsiteY72" fmla="*/ 1331 h 10000"/>
                  <a:gd name="connsiteX73" fmla="*/ 3554 w 10000"/>
                  <a:gd name="connsiteY73" fmla="*/ 1324 h 10000"/>
                  <a:gd name="connsiteX74" fmla="*/ 3560 w 10000"/>
                  <a:gd name="connsiteY74" fmla="*/ 1331 h 10000"/>
                  <a:gd name="connsiteX75" fmla="*/ 3582 w 10000"/>
                  <a:gd name="connsiteY75" fmla="*/ 1344 h 10000"/>
                  <a:gd name="connsiteX76" fmla="*/ 3598 w 10000"/>
                  <a:gd name="connsiteY76" fmla="*/ 1380 h 10000"/>
                  <a:gd name="connsiteX77" fmla="*/ 3607 w 10000"/>
                  <a:gd name="connsiteY77" fmla="*/ 1389 h 10000"/>
                  <a:gd name="connsiteX78" fmla="*/ 3623 w 10000"/>
                  <a:gd name="connsiteY78" fmla="*/ 1409 h 10000"/>
                  <a:gd name="connsiteX79" fmla="*/ 3634 w 10000"/>
                  <a:gd name="connsiteY79" fmla="*/ 1438 h 10000"/>
                  <a:gd name="connsiteX80" fmla="*/ 3632 w 10000"/>
                  <a:gd name="connsiteY80" fmla="*/ 1454 h 10000"/>
                  <a:gd name="connsiteX81" fmla="*/ 3618 w 10000"/>
                  <a:gd name="connsiteY81" fmla="*/ 1438 h 10000"/>
                  <a:gd name="connsiteX82" fmla="*/ 3598 w 10000"/>
                  <a:gd name="connsiteY82" fmla="*/ 1428 h 10000"/>
                  <a:gd name="connsiteX83" fmla="*/ 3582 w 10000"/>
                  <a:gd name="connsiteY83" fmla="*/ 1402 h 10000"/>
                  <a:gd name="connsiteX84" fmla="*/ 3562 w 10000"/>
                  <a:gd name="connsiteY84" fmla="*/ 1399 h 10000"/>
                  <a:gd name="connsiteX85" fmla="*/ 3546 w 10000"/>
                  <a:gd name="connsiteY85" fmla="*/ 1383 h 10000"/>
                  <a:gd name="connsiteX86" fmla="*/ 3510 w 10000"/>
                  <a:gd name="connsiteY86" fmla="*/ 1360 h 10000"/>
                  <a:gd name="connsiteX87" fmla="*/ 3485 w 10000"/>
                  <a:gd name="connsiteY87" fmla="*/ 1344 h 10000"/>
                  <a:gd name="connsiteX88" fmla="*/ 3454 w 10000"/>
                  <a:gd name="connsiteY88" fmla="*/ 1334 h 10000"/>
                  <a:gd name="connsiteX89" fmla="*/ 3429 w 10000"/>
                  <a:gd name="connsiteY89" fmla="*/ 1315 h 10000"/>
                  <a:gd name="connsiteX90" fmla="*/ 3416 w 10000"/>
                  <a:gd name="connsiteY90" fmla="*/ 1308 h 10000"/>
                  <a:gd name="connsiteX91" fmla="*/ 3399 w 10000"/>
                  <a:gd name="connsiteY91" fmla="*/ 1305 h 10000"/>
                  <a:gd name="connsiteX92" fmla="*/ 3382 w 10000"/>
                  <a:gd name="connsiteY92" fmla="*/ 1286 h 10000"/>
                  <a:gd name="connsiteX93" fmla="*/ 3380 w 10000"/>
                  <a:gd name="connsiteY93" fmla="*/ 1266 h 10000"/>
                  <a:gd name="connsiteX94" fmla="*/ 3388 w 10000"/>
                  <a:gd name="connsiteY94" fmla="*/ 1256 h 10000"/>
                  <a:gd name="connsiteX95" fmla="*/ 3407 w 10000"/>
                  <a:gd name="connsiteY95" fmla="*/ 1256 h 10000"/>
                  <a:gd name="connsiteX96" fmla="*/ 3396 w 10000"/>
                  <a:gd name="connsiteY96" fmla="*/ 1227 h 10000"/>
                  <a:gd name="connsiteX97" fmla="*/ 3382 w 10000"/>
                  <a:gd name="connsiteY97" fmla="*/ 1227 h 10000"/>
                  <a:gd name="connsiteX98" fmla="*/ 3360 w 10000"/>
                  <a:gd name="connsiteY98" fmla="*/ 1221 h 10000"/>
                  <a:gd name="connsiteX99" fmla="*/ 3349 w 10000"/>
                  <a:gd name="connsiteY99" fmla="*/ 1231 h 10000"/>
                  <a:gd name="connsiteX100" fmla="*/ 3352 w 10000"/>
                  <a:gd name="connsiteY100" fmla="*/ 1247 h 10000"/>
                  <a:gd name="connsiteX101" fmla="*/ 3341 w 10000"/>
                  <a:gd name="connsiteY101" fmla="*/ 1237 h 10000"/>
                  <a:gd name="connsiteX102" fmla="*/ 3335 w 10000"/>
                  <a:gd name="connsiteY102" fmla="*/ 1231 h 10000"/>
                  <a:gd name="connsiteX103" fmla="*/ 3307 w 10000"/>
                  <a:gd name="connsiteY103" fmla="*/ 1227 h 10000"/>
                  <a:gd name="connsiteX104" fmla="*/ 3294 w 10000"/>
                  <a:gd name="connsiteY104" fmla="*/ 1221 h 10000"/>
                  <a:gd name="connsiteX105" fmla="*/ 3271 w 10000"/>
                  <a:gd name="connsiteY105" fmla="*/ 1211 h 10000"/>
                  <a:gd name="connsiteX106" fmla="*/ 3252 w 10000"/>
                  <a:gd name="connsiteY106" fmla="*/ 1195 h 10000"/>
                  <a:gd name="connsiteX107" fmla="*/ 3235 w 10000"/>
                  <a:gd name="connsiteY107" fmla="*/ 1195 h 10000"/>
                  <a:gd name="connsiteX108" fmla="*/ 3235 w 10000"/>
                  <a:gd name="connsiteY108" fmla="*/ 1205 h 10000"/>
                  <a:gd name="connsiteX109" fmla="*/ 3219 w 10000"/>
                  <a:gd name="connsiteY109" fmla="*/ 1231 h 10000"/>
                  <a:gd name="connsiteX110" fmla="*/ 3213 w 10000"/>
                  <a:gd name="connsiteY110" fmla="*/ 1231 h 10000"/>
                  <a:gd name="connsiteX111" fmla="*/ 3183 w 10000"/>
                  <a:gd name="connsiteY111" fmla="*/ 1221 h 10000"/>
                  <a:gd name="connsiteX112" fmla="*/ 3175 w 10000"/>
                  <a:gd name="connsiteY112" fmla="*/ 1227 h 10000"/>
                  <a:gd name="connsiteX113" fmla="*/ 3163 w 10000"/>
                  <a:gd name="connsiteY113" fmla="*/ 1237 h 10000"/>
                  <a:gd name="connsiteX114" fmla="*/ 3158 w 10000"/>
                  <a:gd name="connsiteY114" fmla="*/ 1260 h 10000"/>
                  <a:gd name="connsiteX115" fmla="*/ 3158 w 10000"/>
                  <a:gd name="connsiteY115" fmla="*/ 1276 h 10000"/>
                  <a:gd name="connsiteX116" fmla="*/ 3163 w 10000"/>
                  <a:gd name="connsiteY116" fmla="*/ 1295 h 10000"/>
                  <a:gd name="connsiteX117" fmla="*/ 3166 w 10000"/>
                  <a:gd name="connsiteY117" fmla="*/ 1308 h 10000"/>
                  <a:gd name="connsiteX118" fmla="*/ 3158 w 10000"/>
                  <a:gd name="connsiteY118" fmla="*/ 1315 h 10000"/>
                  <a:gd name="connsiteX119" fmla="*/ 3133 w 10000"/>
                  <a:gd name="connsiteY119" fmla="*/ 1299 h 10000"/>
                  <a:gd name="connsiteX120" fmla="*/ 3114 w 10000"/>
                  <a:gd name="connsiteY120" fmla="*/ 1276 h 10000"/>
                  <a:gd name="connsiteX121" fmla="*/ 3078 w 10000"/>
                  <a:gd name="connsiteY121" fmla="*/ 1240 h 10000"/>
                  <a:gd name="connsiteX122" fmla="*/ 3044 w 10000"/>
                  <a:gd name="connsiteY122" fmla="*/ 1227 h 10000"/>
                  <a:gd name="connsiteX123" fmla="*/ 3033 w 10000"/>
                  <a:gd name="connsiteY123" fmla="*/ 1231 h 10000"/>
                  <a:gd name="connsiteX124" fmla="*/ 3036 w 10000"/>
                  <a:gd name="connsiteY124" fmla="*/ 1256 h 10000"/>
                  <a:gd name="connsiteX125" fmla="*/ 3044 w 10000"/>
                  <a:gd name="connsiteY125" fmla="*/ 1266 h 10000"/>
                  <a:gd name="connsiteX126" fmla="*/ 3044 w 10000"/>
                  <a:gd name="connsiteY126" fmla="*/ 1276 h 10000"/>
                  <a:gd name="connsiteX127" fmla="*/ 3036 w 10000"/>
                  <a:gd name="connsiteY127" fmla="*/ 1276 h 10000"/>
                  <a:gd name="connsiteX128" fmla="*/ 3028 w 10000"/>
                  <a:gd name="connsiteY128" fmla="*/ 1266 h 10000"/>
                  <a:gd name="connsiteX129" fmla="*/ 3025 w 10000"/>
                  <a:gd name="connsiteY129" fmla="*/ 1256 h 10000"/>
                  <a:gd name="connsiteX130" fmla="*/ 3008 w 10000"/>
                  <a:gd name="connsiteY130" fmla="*/ 1205 h 10000"/>
                  <a:gd name="connsiteX131" fmla="*/ 3000 w 10000"/>
                  <a:gd name="connsiteY131" fmla="*/ 1192 h 10000"/>
                  <a:gd name="connsiteX132" fmla="*/ 2994 w 10000"/>
                  <a:gd name="connsiteY132" fmla="*/ 1176 h 10000"/>
                  <a:gd name="connsiteX133" fmla="*/ 2986 w 10000"/>
                  <a:gd name="connsiteY133" fmla="*/ 1182 h 10000"/>
                  <a:gd name="connsiteX134" fmla="*/ 2981 w 10000"/>
                  <a:gd name="connsiteY134" fmla="*/ 1192 h 10000"/>
                  <a:gd name="connsiteX135" fmla="*/ 2970 w 10000"/>
                  <a:gd name="connsiteY135" fmla="*/ 1201 h 10000"/>
                  <a:gd name="connsiteX136" fmla="*/ 2956 w 10000"/>
                  <a:gd name="connsiteY136" fmla="*/ 1218 h 10000"/>
                  <a:gd name="connsiteX137" fmla="*/ 2939 w 10000"/>
                  <a:gd name="connsiteY137" fmla="*/ 1240 h 10000"/>
                  <a:gd name="connsiteX138" fmla="*/ 2928 w 10000"/>
                  <a:gd name="connsiteY138" fmla="*/ 1247 h 10000"/>
                  <a:gd name="connsiteX139" fmla="*/ 2922 w 10000"/>
                  <a:gd name="connsiteY139" fmla="*/ 1250 h 10000"/>
                  <a:gd name="connsiteX140" fmla="*/ 2911 w 10000"/>
                  <a:gd name="connsiteY140" fmla="*/ 1250 h 10000"/>
                  <a:gd name="connsiteX141" fmla="*/ 2884 w 10000"/>
                  <a:gd name="connsiteY141" fmla="*/ 1247 h 10000"/>
                  <a:gd name="connsiteX142" fmla="*/ 2864 w 10000"/>
                  <a:gd name="connsiteY142" fmla="*/ 1237 h 10000"/>
                  <a:gd name="connsiteX143" fmla="*/ 2848 w 10000"/>
                  <a:gd name="connsiteY143" fmla="*/ 1231 h 10000"/>
                  <a:gd name="connsiteX144" fmla="*/ 2834 w 10000"/>
                  <a:gd name="connsiteY144" fmla="*/ 1227 h 10000"/>
                  <a:gd name="connsiteX145" fmla="*/ 2831 w 10000"/>
                  <a:gd name="connsiteY145" fmla="*/ 1227 h 10000"/>
                  <a:gd name="connsiteX146" fmla="*/ 2831 w 10000"/>
                  <a:gd name="connsiteY146" fmla="*/ 1221 h 10000"/>
                  <a:gd name="connsiteX147" fmla="*/ 2825 w 10000"/>
                  <a:gd name="connsiteY147" fmla="*/ 1205 h 10000"/>
                  <a:gd name="connsiteX148" fmla="*/ 2823 w 10000"/>
                  <a:gd name="connsiteY148" fmla="*/ 1192 h 10000"/>
                  <a:gd name="connsiteX149" fmla="*/ 2817 w 10000"/>
                  <a:gd name="connsiteY149" fmla="*/ 1182 h 10000"/>
                  <a:gd name="connsiteX150" fmla="*/ 2814 w 10000"/>
                  <a:gd name="connsiteY150" fmla="*/ 1176 h 10000"/>
                  <a:gd name="connsiteX151" fmla="*/ 2792 w 10000"/>
                  <a:gd name="connsiteY151" fmla="*/ 1172 h 10000"/>
                  <a:gd name="connsiteX152" fmla="*/ 2759 w 10000"/>
                  <a:gd name="connsiteY152" fmla="*/ 1156 h 10000"/>
                  <a:gd name="connsiteX153" fmla="*/ 2734 w 10000"/>
                  <a:gd name="connsiteY153" fmla="*/ 1143 h 10000"/>
                  <a:gd name="connsiteX154" fmla="*/ 2695 w 10000"/>
                  <a:gd name="connsiteY154" fmla="*/ 1124 h 10000"/>
                  <a:gd name="connsiteX155" fmla="*/ 2670 w 10000"/>
                  <a:gd name="connsiteY155" fmla="*/ 1108 h 10000"/>
                  <a:gd name="connsiteX156" fmla="*/ 2645 w 10000"/>
                  <a:gd name="connsiteY156" fmla="*/ 1091 h 10000"/>
                  <a:gd name="connsiteX157" fmla="*/ 2618 w 10000"/>
                  <a:gd name="connsiteY157" fmla="*/ 1088 h 10000"/>
                  <a:gd name="connsiteX158" fmla="*/ 2576 w 10000"/>
                  <a:gd name="connsiteY158" fmla="*/ 1088 h 10000"/>
                  <a:gd name="connsiteX159" fmla="*/ 2551 w 10000"/>
                  <a:gd name="connsiteY159" fmla="*/ 1091 h 10000"/>
                  <a:gd name="connsiteX160" fmla="*/ 2521 w 10000"/>
                  <a:gd name="connsiteY160" fmla="*/ 1098 h 10000"/>
                  <a:gd name="connsiteX161" fmla="*/ 2493 w 10000"/>
                  <a:gd name="connsiteY161" fmla="*/ 1104 h 10000"/>
                  <a:gd name="connsiteX162" fmla="*/ 2468 w 10000"/>
                  <a:gd name="connsiteY162" fmla="*/ 1108 h 10000"/>
                  <a:gd name="connsiteX163" fmla="*/ 2404 w 10000"/>
                  <a:gd name="connsiteY163" fmla="*/ 1124 h 10000"/>
                  <a:gd name="connsiteX164" fmla="*/ 2366 w 10000"/>
                  <a:gd name="connsiteY164" fmla="*/ 1133 h 10000"/>
                  <a:gd name="connsiteX165" fmla="*/ 2346 w 10000"/>
                  <a:gd name="connsiteY165" fmla="*/ 1137 h 10000"/>
                  <a:gd name="connsiteX166" fmla="*/ 2294 w 10000"/>
                  <a:gd name="connsiteY166" fmla="*/ 1146 h 10000"/>
                  <a:gd name="connsiteX167" fmla="*/ 2249 w 10000"/>
                  <a:gd name="connsiteY167" fmla="*/ 1156 h 10000"/>
                  <a:gd name="connsiteX168" fmla="*/ 2230 w 10000"/>
                  <a:gd name="connsiteY168" fmla="*/ 1156 h 10000"/>
                  <a:gd name="connsiteX169" fmla="*/ 2222 w 10000"/>
                  <a:gd name="connsiteY169" fmla="*/ 1163 h 10000"/>
                  <a:gd name="connsiteX170" fmla="*/ 2194 w 10000"/>
                  <a:gd name="connsiteY170" fmla="*/ 1163 h 10000"/>
                  <a:gd name="connsiteX171" fmla="*/ 2172 w 10000"/>
                  <a:gd name="connsiteY171" fmla="*/ 1163 h 10000"/>
                  <a:gd name="connsiteX172" fmla="*/ 2147 w 10000"/>
                  <a:gd name="connsiteY172" fmla="*/ 1166 h 10000"/>
                  <a:gd name="connsiteX173" fmla="*/ 2108 w 10000"/>
                  <a:gd name="connsiteY173" fmla="*/ 1166 h 10000"/>
                  <a:gd name="connsiteX174" fmla="*/ 2083 w 10000"/>
                  <a:gd name="connsiteY174" fmla="*/ 1156 h 10000"/>
                  <a:gd name="connsiteX175" fmla="*/ 2042 w 10000"/>
                  <a:gd name="connsiteY175" fmla="*/ 1143 h 10000"/>
                  <a:gd name="connsiteX176" fmla="*/ 2011 w 10000"/>
                  <a:gd name="connsiteY176" fmla="*/ 1143 h 10000"/>
                  <a:gd name="connsiteX177" fmla="*/ 1994 w 10000"/>
                  <a:gd name="connsiteY177" fmla="*/ 1146 h 10000"/>
                  <a:gd name="connsiteX178" fmla="*/ 1967 w 10000"/>
                  <a:gd name="connsiteY178" fmla="*/ 1156 h 10000"/>
                  <a:gd name="connsiteX179" fmla="*/ 1903 w 10000"/>
                  <a:gd name="connsiteY179" fmla="*/ 1176 h 10000"/>
                  <a:gd name="connsiteX180" fmla="*/ 1873 w 10000"/>
                  <a:gd name="connsiteY180" fmla="*/ 1182 h 10000"/>
                  <a:gd name="connsiteX181" fmla="*/ 1850 w 10000"/>
                  <a:gd name="connsiteY181" fmla="*/ 1185 h 10000"/>
                  <a:gd name="connsiteX182" fmla="*/ 1842 w 10000"/>
                  <a:gd name="connsiteY182" fmla="*/ 1192 h 10000"/>
                  <a:gd name="connsiteX183" fmla="*/ 1823 w 10000"/>
                  <a:gd name="connsiteY183" fmla="*/ 1195 h 10000"/>
                  <a:gd name="connsiteX184" fmla="*/ 1814 w 10000"/>
                  <a:gd name="connsiteY184" fmla="*/ 1201 h 10000"/>
                  <a:gd name="connsiteX185" fmla="*/ 1792 w 10000"/>
                  <a:gd name="connsiteY185" fmla="*/ 1218 h 10000"/>
                  <a:gd name="connsiteX186" fmla="*/ 1767 w 10000"/>
                  <a:gd name="connsiteY186" fmla="*/ 1231 h 10000"/>
                  <a:gd name="connsiteX187" fmla="*/ 1717 w 10000"/>
                  <a:gd name="connsiteY187" fmla="*/ 1266 h 10000"/>
                  <a:gd name="connsiteX188" fmla="*/ 1695 w 10000"/>
                  <a:gd name="connsiteY188" fmla="*/ 1279 h 10000"/>
                  <a:gd name="connsiteX189" fmla="*/ 1654 w 10000"/>
                  <a:gd name="connsiteY189" fmla="*/ 1308 h 10000"/>
                  <a:gd name="connsiteX190" fmla="*/ 1620 w 10000"/>
                  <a:gd name="connsiteY190" fmla="*/ 1334 h 10000"/>
                  <a:gd name="connsiteX191" fmla="*/ 1590 w 10000"/>
                  <a:gd name="connsiteY191" fmla="*/ 1360 h 10000"/>
                  <a:gd name="connsiteX192" fmla="*/ 1565 w 10000"/>
                  <a:gd name="connsiteY192" fmla="*/ 1380 h 10000"/>
                  <a:gd name="connsiteX193" fmla="*/ 1532 w 10000"/>
                  <a:gd name="connsiteY193" fmla="*/ 1402 h 10000"/>
                  <a:gd name="connsiteX194" fmla="*/ 1501 w 10000"/>
                  <a:gd name="connsiteY194" fmla="*/ 1418 h 10000"/>
                  <a:gd name="connsiteX195" fmla="*/ 1460 w 10000"/>
                  <a:gd name="connsiteY195" fmla="*/ 1438 h 10000"/>
                  <a:gd name="connsiteX196" fmla="*/ 1435 w 10000"/>
                  <a:gd name="connsiteY196" fmla="*/ 1454 h 10000"/>
                  <a:gd name="connsiteX197" fmla="*/ 1421 w 10000"/>
                  <a:gd name="connsiteY197" fmla="*/ 1464 h 10000"/>
                  <a:gd name="connsiteX198" fmla="*/ 1380 w 10000"/>
                  <a:gd name="connsiteY198" fmla="*/ 1473 h 10000"/>
                  <a:gd name="connsiteX199" fmla="*/ 1324 w 10000"/>
                  <a:gd name="connsiteY199" fmla="*/ 1477 h 10000"/>
                  <a:gd name="connsiteX200" fmla="*/ 1274 w 10000"/>
                  <a:gd name="connsiteY200" fmla="*/ 1483 h 10000"/>
                  <a:gd name="connsiteX201" fmla="*/ 1244 w 10000"/>
                  <a:gd name="connsiteY201" fmla="*/ 1486 h 10000"/>
                  <a:gd name="connsiteX202" fmla="*/ 1233 w 10000"/>
                  <a:gd name="connsiteY202" fmla="*/ 1486 h 10000"/>
                  <a:gd name="connsiteX203" fmla="*/ 1197 w 10000"/>
                  <a:gd name="connsiteY203" fmla="*/ 1493 h 10000"/>
                  <a:gd name="connsiteX204" fmla="*/ 1180 w 10000"/>
                  <a:gd name="connsiteY204" fmla="*/ 1496 h 10000"/>
                  <a:gd name="connsiteX205" fmla="*/ 1169 w 10000"/>
                  <a:gd name="connsiteY205" fmla="*/ 1496 h 10000"/>
                  <a:gd name="connsiteX206" fmla="*/ 1161 w 10000"/>
                  <a:gd name="connsiteY206" fmla="*/ 1503 h 10000"/>
                  <a:gd name="connsiteX207" fmla="*/ 1155 w 10000"/>
                  <a:gd name="connsiteY207" fmla="*/ 1503 h 10000"/>
                  <a:gd name="connsiteX208" fmla="*/ 501 w 10000"/>
                  <a:gd name="connsiteY208" fmla="*/ 2277 h 10000"/>
                  <a:gd name="connsiteX209" fmla="*/ 396 w 10000"/>
                  <a:gd name="connsiteY209" fmla="*/ 2532 h 10000"/>
                  <a:gd name="connsiteX210" fmla="*/ 324 w 10000"/>
                  <a:gd name="connsiteY210" fmla="*/ 2759 h 10000"/>
                  <a:gd name="connsiteX211" fmla="*/ 274 w 10000"/>
                  <a:gd name="connsiteY211" fmla="*/ 2866 h 10000"/>
                  <a:gd name="connsiteX212" fmla="*/ 202 w 10000"/>
                  <a:gd name="connsiteY212" fmla="*/ 3008 h 10000"/>
                  <a:gd name="connsiteX213" fmla="*/ 211 w 10000"/>
                  <a:gd name="connsiteY213" fmla="*/ 3177 h 10000"/>
                  <a:gd name="connsiteX214" fmla="*/ 235 w 10000"/>
                  <a:gd name="connsiteY214" fmla="*/ 3368 h 10000"/>
                  <a:gd name="connsiteX215" fmla="*/ 266 w 10000"/>
                  <a:gd name="connsiteY215" fmla="*/ 3595 h 10000"/>
                  <a:gd name="connsiteX216" fmla="*/ 299 w 10000"/>
                  <a:gd name="connsiteY216" fmla="*/ 3831 h 10000"/>
                  <a:gd name="connsiteX217" fmla="*/ 305 w 10000"/>
                  <a:gd name="connsiteY217" fmla="*/ 3863 h 10000"/>
                  <a:gd name="connsiteX218" fmla="*/ 341 w 10000"/>
                  <a:gd name="connsiteY218" fmla="*/ 3941 h 10000"/>
                  <a:gd name="connsiteX219" fmla="*/ 186 w 10000"/>
                  <a:gd name="connsiteY219" fmla="*/ 3935 h 10000"/>
                  <a:gd name="connsiteX220" fmla="*/ 30 w 10000"/>
                  <a:gd name="connsiteY220" fmla="*/ 3925 h 10000"/>
                  <a:gd name="connsiteX221" fmla="*/ 0 w 10000"/>
                  <a:gd name="connsiteY221" fmla="*/ 4054 h 10000"/>
                  <a:gd name="connsiteX222" fmla="*/ 14 w 10000"/>
                  <a:gd name="connsiteY222" fmla="*/ 4152 h 10000"/>
                  <a:gd name="connsiteX223" fmla="*/ 22 w 10000"/>
                  <a:gd name="connsiteY223" fmla="*/ 4242 h 10000"/>
                  <a:gd name="connsiteX224" fmla="*/ 30 w 10000"/>
                  <a:gd name="connsiteY224" fmla="*/ 4291 h 10000"/>
                  <a:gd name="connsiteX225" fmla="*/ 102 w 10000"/>
                  <a:gd name="connsiteY225" fmla="*/ 4271 h 10000"/>
                  <a:gd name="connsiteX226" fmla="*/ 155 w 10000"/>
                  <a:gd name="connsiteY226" fmla="*/ 4262 h 10000"/>
                  <a:gd name="connsiteX227" fmla="*/ 410 w 10000"/>
                  <a:gd name="connsiteY227" fmla="*/ 4255 h 10000"/>
                  <a:gd name="connsiteX228" fmla="*/ 418 w 10000"/>
                  <a:gd name="connsiteY228" fmla="*/ 4385 h 10000"/>
                  <a:gd name="connsiteX229" fmla="*/ 429 w 10000"/>
                  <a:gd name="connsiteY229" fmla="*/ 4543 h 10000"/>
                  <a:gd name="connsiteX230" fmla="*/ 443 w 10000"/>
                  <a:gd name="connsiteY230" fmla="*/ 4585 h 10000"/>
                  <a:gd name="connsiteX231" fmla="*/ 465 w 10000"/>
                  <a:gd name="connsiteY231" fmla="*/ 4611 h 10000"/>
                  <a:gd name="connsiteX232" fmla="*/ 468 w 10000"/>
                  <a:gd name="connsiteY232" fmla="*/ 4621 h 10000"/>
                  <a:gd name="connsiteX233" fmla="*/ 474 w 10000"/>
                  <a:gd name="connsiteY233" fmla="*/ 4679 h 10000"/>
                  <a:gd name="connsiteX234" fmla="*/ 554 w 10000"/>
                  <a:gd name="connsiteY234" fmla="*/ 4738 h 10000"/>
                  <a:gd name="connsiteX235" fmla="*/ 637 w 10000"/>
                  <a:gd name="connsiteY235" fmla="*/ 4809 h 10000"/>
                  <a:gd name="connsiteX236" fmla="*/ 704 w 10000"/>
                  <a:gd name="connsiteY236" fmla="*/ 4851 h 10000"/>
                  <a:gd name="connsiteX237" fmla="*/ 740 w 10000"/>
                  <a:gd name="connsiteY237" fmla="*/ 4893 h 10000"/>
                  <a:gd name="connsiteX238" fmla="*/ 756 w 10000"/>
                  <a:gd name="connsiteY238" fmla="*/ 4896 h 10000"/>
                  <a:gd name="connsiteX239" fmla="*/ 767 w 10000"/>
                  <a:gd name="connsiteY239" fmla="*/ 4880 h 10000"/>
                  <a:gd name="connsiteX240" fmla="*/ 806 w 10000"/>
                  <a:gd name="connsiteY240" fmla="*/ 4945 h 10000"/>
                  <a:gd name="connsiteX241" fmla="*/ 886 w 10000"/>
                  <a:gd name="connsiteY241" fmla="*/ 5078 h 10000"/>
                  <a:gd name="connsiteX242" fmla="*/ 911 w 10000"/>
                  <a:gd name="connsiteY242" fmla="*/ 5130 h 10000"/>
                  <a:gd name="connsiteX243" fmla="*/ 920 w 10000"/>
                  <a:gd name="connsiteY243" fmla="*/ 5191 h 10000"/>
                  <a:gd name="connsiteX244" fmla="*/ 920 w 10000"/>
                  <a:gd name="connsiteY244" fmla="*/ 5220 h 10000"/>
                  <a:gd name="connsiteX245" fmla="*/ 911 w 10000"/>
                  <a:gd name="connsiteY245" fmla="*/ 5314 h 10000"/>
                  <a:gd name="connsiteX246" fmla="*/ 898 w 10000"/>
                  <a:gd name="connsiteY246" fmla="*/ 5369 h 10000"/>
                  <a:gd name="connsiteX247" fmla="*/ 895 w 10000"/>
                  <a:gd name="connsiteY247" fmla="*/ 5385 h 10000"/>
                  <a:gd name="connsiteX248" fmla="*/ 895 w 10000"/>
                  <a:gd name="connsiteY248" fmla="*/ 5405 h 10000"/>
                  <a:gd name="connsiteX249" fmla="*/ 898 w 10000"/>
                  <a:gd name="connsiteY249" fmla="*/ 5434 h 10000"/>
                  <a:gd name="connsiteX250" fmla="*/ 911 w 10000"/>
                  <a:gd name="connsiteY250" fmla="*/ 5463 h 10000"/>
                  <a:gd name="connsiteX251" fmla="*/ 920 w 10000"/>
                  <a:gd name="connsiteY251" fmla="*/ 5492 h 10000"/>
                  <a:gd name="connsiteX252" fmla="*/ 934 w 10000"/>
                  <a:gd name="connsiteY252" fmla="*/ 5518 h 10000"/>
                  <a:gd name="connsiteX253" fmla="*/ 1169 w 10000"/>
                  <a:gd name="connsiteY253" fmla="*/ 5738 h 10000"/>
                  <a:gd name="connsiteX254" fmla="*/ 1188 w 10000"/>
                  <a:gd name="connsiteY254" fmla="*/ 5755 h 10000"/>
                  <a:gd name="connsiteX255" fmla="*/ 1216 w 10000"/>
                  <a:gd name="connsiteY255" fmla="*/ 5758 h 10000"/>
                  <a:gd name="connsiteX256" fmla="*/ 1313 w 10000"/>
                  <a:gd name="connsiteY256" fmla="*/ 5774 h 10000"/>
                  <a:gd name="connsiteX257" fmla="*/ 1349 w 10000"/>
                  <a:gd name="connsiteY257" fmla="*/ 5787 h 10000"/>
                  <a:gd name="connsiteX258" fmla="*/ 1393 w 10000"/>
                  <a:gd name="connsiteY258" fmla="*/ 5793 h 10000"/>
                  <a:gd name="connsiteX259" fmla="*/ 1393 w 10000"/>
                  <a:gd name="connsiteY259" fmla="*/ 5797 h 10000"/>
                  <a:gd name="connsiteX260" fmla="*/ 1421 w 10000"/>
                  <a:gd name="connsiteY260" fmla="*/ 5810 h 10000"/>
                  <a:gd name="connsiteX261" fmla="*/ 1446 w 10000"/>
                  <a:gd name="connsiteY261" fmla="*/ 5829 h 10000"/>
                  <a:gd name="connsiteX262" fmla="*/ 1460 w 10000"/>
                  <a:gd name="connsiteY262" fmla="*/ 5842 h 10000"/>
                  <a:gd name="connsiteX263" fmla="*/ 1476 w 10000"/>
                  <a:gd name="connsiteY263" fmla="*/ 5848 h 10000"/>
                  <a:gd name="connsiteX264" fmla="*/ 1501 w 10000"/>
                  <a:gd name="connsiteY264" fmla="*/ 5852 h 10000"/>
                  <a:gd name="connsiteX265" fmla="*/ 1532 w 10000"/>
                  <a:gd name="connsiteY265" fmla="*/ 5887 h 10000"/>
                  <a:gd name="connsiteX266" fmla="*/ 1565 w 10000"/>
                  <a:gd name="connsiteY266" fmla="*/ 5942 h 10000"/>
                  <a:gd name="connsiteX267" fmla="*/ 1587 w 10000"/>
                  <a:gd name="connsiteY267" fmla="*/ 5972 h 10000"/>
                  <a:gd name="connsiteX268" fmla="*/ 1612 w 10000"/>
                  <a:gd name="connsiteY268" fmla="*/ 5955 h 10000"/>
                  <a:gd name="connsiteX269" fmla="*/ 1679 w 10000"/>
                  <a:gd name="connsiteY269" fmla="*/ 6049 h 10000"/>
                  <a:gd name="connsiteX270" fmla="*/ 1720 w 10000"/>
                  <a:gd name="connsiteY270" fmla="*/ 6108 h 10000"/>
                  <a:gd name="connsiteX271" fmla="*/ 1751 w 10000"/>
                  <a:gd name="connsiteY271" fmla="*/ 6133 h 10000"/>
                  <a:gd name="connsiteX272" fmla="*/ 1792 w 10000"/>
                  <a:gd name="connsiteY272" fmla="*/ 6169 h 10000"/>
                  <a:gd name="connsiteX273" fmla="*/ 1801 w 10000"/>
                  <a:gd name="connsiteY273" fmla="*/ 6172 h 10000"/>
                  <a:gd name="connsiteX274" fmla="*/ 1814 w 10000"/>
                  <a:gd name="connsiteY274" fmla="*/ 6286 h 10000"/>
                  <a:gd name="connsiteX275" fmla="*/ 1817 w 10000"/>
                  <a:gd name="connsiteY275" fmla="*/ 6331 h 10000"/>
                  <a:gd name="connsiteX276" fmla="*/ 1809 w 10000"/>
                  <a:gd name="connsiteY276" fmla="*/ 6444 h 10000"/>
                  <a:gd name="connsiteX277" fmla="*/ 1801 w 10000"/>
                  <a:gd name="connsiteY277" fmla="*/ 6499 h 10000"/>
                  <a:gd name="connsiteX278" fmla="*/ 1781 w 10000"/>
                  <a:gd name="connsiteY278" fmla="*/ 6522 h 10000"/>
                  <a:gd name="connsiteX279" fmla="*/ 1773 w 10000"/>
                  <a:gd name="connsiteY279" fmla="*/ 6541 h 10000"/>
                  <a:gd name="connsiteX280" fmla="*/ 1762 w 10000"/>
                  <a:gd name="connsiteY280" fmla="*/ 6571 h 10000"/>
                  <a:gd name="connsiteX281" fmla="*/ 1767 w 10000"/>
                  <a:gd name="connsiteY281" fmla="*/ 6622 h 10000"/>
                  <a:gd name="connsiteX282" fmla="*/ 1767 w 10000"/>
                  <a:gd name="connsiteY282" fmla="*/ 6665 h 10000"/>
                  <a:gd name="connsiteX283" fmla="*/ 1767 w 10000"/>
                  <a:gd name="connsiteY283" fmla="*/ 6694 h 10000"/>
                  <a:gd name="connsiteX284" fmla="*/ 1776 w 10000"/>
                  <a:gd name="connsiteY284" fmla="*/ 6726 h 10000"/>
                  <a:gd name="connsiteX285" fmla="*/ 1776 w 10000"/>
                  <a:gd name="connsiteY285" fmla="*/ 6745 h 10000"/>
                  <a:gd name="connsiteX286" fmla="*/ 1767 w 10000"/>
                  <a:gd name="connsiteY286" fmla="*/ 6765 h 10000"/>
                  <a:gd name="connsiteX287" fmla="*/ 1762 w 10000"/>
                  <a:gd name="connsiteY287" fmla="*/ 6804 h 10000"/>
                  <a:gd name="connsiteX288" fmla="*/ 1753 w 10000"/>
                  <a:gd name="connsiteY288" fmla="*/ 6839 h 10000"/>
                  <a:gd name="connsiteX289" fmla="*/ 1742 w 10000"/>
                  <a:gd name="connsiteY289" fmla="*/ 6849 h 10000"/>
                  <a:gd name="connsiteX290" fmla="*/ 1726 w 10000"/>
                  <a:gd name="connsiteY290" fmla="*/ 6849 h 10000"/>
                  <a:gd name="connsiteX291" fmla="*/ 1712 w 10000"/>
                  <a:gd name="connsiteY291" fmla="*/ 6852 h 10000"/>
                  <a:gd name="connsiteX292" fmla="*/ 1640 w 10000"/>
                  <a:gd name="connsiteY292" fmla="*/ 6953 h 10000"/>
                  <a:gd name="connsiteX293" fmla="*/ 1493 w 10000"/>
                  <a:gd name="connsiteY293" fmla="*/ 7105 h 10000"/>
                  <a:gd name="connsiteX294" fmla="*/ 1490 w 10000"/>
                  <a:gd name="connsiteY294" fmla="*/ 7124 h 10000"/>
                  <a:gd name="connsiteX295" fmla="*/ 1468 w 10000"/>
                  <a:gd name="connsiteY295" fmla="*/ 7137 h 10000"/>
                  <a:gd name="connsiteX296" fmla="*/ 1454 w 10000"/>
                  <a:gd name="connsiteY296" fmla="*/ 7144 h 10000"/>
                  <a:gd name="connsiteX297" fmla="*/ 1452 w 10000"/>
                  <a:gd name="connsiteY297" fmla="*/ 7157 h 10000"/>
                  <a:gd name="connsiteX298" fmla="*/ 1446 w 10000"/>
                  <a:gd name="connsiteY298" fmla="*/ 7199 h 10000"/>
                  <a:gd name="connsiteX299" fmla="*/ 1476 w 10000"/>
                  <a:gd name="connsiteY299" fmla="*/ 7247 h 10000"/>
                  <a:gd name="connsiteX300" fmla="*/ 1501 w 10000"/>
                  <a:gd name="connsiteY300" fmla="*/ 7270 h 10000"/>
                  <a:gd name="connsiteX301" fmla="*/ 1518 w 10000"/>
                  <a:gd name="connsiteY301" fmla="*/ 7286 h 10000"/>
                  <a:gd name="connsiteX302" fmla="*/ 1524 w 10000"/>
                  <a:gd name="connsiteY302" fmla="*/ 7306 h 10000"/>
                  <a:gd name="connsiteX303" fmla="*/ 1540 w 10000"/>
                  <a:gd name="connsiteY303" fmla="*/ 7322 h 10000"/>
                  <a:gd name="connsiteX304" fmla="*/ 1565 w 10000"/>
                  <a:gd name="connsiteY304" fmla="*/ 7325 h 10000"/>
                  <a:gd name="connsiteX305" fmla="*/ 1590 w 10000"/>
                  <a:gd name="connsiteY305" fmla="*/ 7332 h 10000"/>
                  <a:gd name="connsiteX306" fmla="*/ 1615 w 10000"/>
                  <a:gd name="connsiteY306" fmla="*/ 7345 h 10000"/>
                  <a:gd name="connsiteX307" fmla="*/ 1662 w 10000"/>
                  <a:gd name="connsiteY307" fmla="*/ 7370 h 10000"/>
                  <a:gd name="connsiteX308" fmla="*/ 1670 w 10000"/>
                  <a:gd name="connsiteY308" fmla="*/ 7351 h 10000"/>
                  <a:gd name="connsiteX309" fmla="*/ 1726 w 10000"/>
                  <a:gd name="connsiteY309" fmla="*/ 7354 h 10000"/>
                  <a:gd name="connsiteX310" fmla="*/ 1726 w 10000"/>
                  <a:gd name="connsiteY310" fmla="*/ 7400 h 10000"/>
                  <a:gd name="connsiteX311" fmla="*/ 1773 w 10000"/>
                  <a:gd name="connsiteY311" fmla="*/ 7409 h 10000"/>
                  <a:gd name="connsiteX312" fmla="*/ 1806 w 10000"/>
                  <a:gd name="connsiteY312" fmla="*/ 7416 h 10000"/>
                  <a:gd name="connsiteX313" fmla="*/ 1839 w 10000"/>
                  <a:gd name="connsiteY313" fmla="*/ 7403 h 10000"/>
                  <a:gd name="connsiteX314" fmla="*/ 1886 w 10000"/>
                  <a:gd name="connsiteY314" fmla="*/ 7403 h 10000"/>
                  <a:gd name="connsiteX315" fmla="*/ 1898 w 10000"/>
                  <a:gd name="connsiteY315" fmla="*/ 7403 h 10000"/>
                  <a:gd name="connsiteX316" fmla="*/ 1914 w 10000"/>
                  <a:gd name="connsiteY316" fmla="*/ 7494 h 10000"/>
                  <a:gd name="connsiteX317" fmla="*/ 1895 w 10000"/>
                  <a:gd name="connsiteY317" fmla="*/ 7523 h 10000"/>
                  <a:gd name="connsiteX318" fmla="*/ 1825 w 10000"/>
                  <a:gd name="connsiteY318" fmla="*/ 7617 h 10000"/>
                  <a:gd name="connsiteX319" fmla="*/ 1776 w 10000"/>
                  <a:gd name="connsiteY319" fmla="*/ 7691 h 10000"/>
                  <a:gd name="connsiteX320" fmla="*/ 1781 w 10000"/>
                  <a:gd name="connsiteY320" fmla="*/ 7723 h 10000"/>
                  <a:gd name="connsiteX321" fmla="*/ 1767 w 10000"/>
                  <a:gd name="connsiteY321" fmla="*/ 7759 h 10000"/>
                  <a:gd name="connsiteX322" fmla="*/ 1762 w 10000"/>
                  <a:gd name="connsiteY322" fmla="*/ 7817 h 10000"/>
                  <a:gd name="connsiteX323" fmla="*/ 1762 w 10000"/>
                  <a:gd name="connsiteY323" fmla="*/ 7856 h 10000"/>
                  <a:gd name="connsiteX324" fmla="*/ 1776 w 10000"/>
                  <a:gd name="connsiteY324" fmla="*/ 7892 h 10000"/>
                  <a:gd name="connsiteX325" fmla="*/ 1784 w 10000"/>
                  <a:gd name="connsiteY325" fmla="*/ 7902 h 10000"/>
                  <a:gd name="connsiteX326" fmla="*/ 1801 w 10000"/>
                  <a:gd name="connsiteY326" fmla="*/ 7908 h 10000"/>
                  <a:gd name="connsiteX327" fmla="*/ 1809 w 10000"/>
                  <a:gd name="connsiteY327" fmla="*/ 7911 h 10000"/>
                  <a:gd name="connsiteX328" fmla="*/ 1801 w 10000"/>
                  <a:gd name="connsiteY328" fmla="*/ 7940 h 10000"/>
                  <a:gd name="connsiteX329" fmla="*/ 1798 w 10000"/>
                  <a:gd name="connsiteY329" fmla="*/ 7979 h 10000"/>
                  <a:gd name="connsiteX330" fmla="*/ 1806 w 10000"/>
                  <a:gd name="connsiteY330" fmla="*/ 8002 h 10000"/>
                  <a:gd name="connsiteX331" fmla="*/ 1823 w 10000"/>
                  <a:gd name="connsiteY331" fmla="*/ 8021 h 10000"/>
                  <a:gd name="connsiteX332" fmla="*/ 1834 w 10000"/>
                  <a:gd name="connsiteY332" fmla="*/ 8044 h 10000"/>
                  <a:gd name="connsiteX333" fmla="*/ 1839 w 10000"/>
                  <a:gd name="connsiteY333" fmla="*/ 8073 h 10000"/>
                  <a:gd name="connsiteX334" fmla="*/ 1842 w 10000"/>
                  <a:gd name="connsiteY334" fmla="*/ 8106 h 10000"/>
                  <a:gd name="connsiteX335" fmla="*/ 1839 w 10000"/>
                  <a:gd name="connsiteY335" fmla="*/ 8144 h 10000"/>
                  <a:gd name="connsiteX336" fmla="*/ 1856 w 10000"/>
                  <a:gd name="connsiteY336" fmla="*/ 8164 h 10000"/>
                  <a:gd name="connsiteX337" fmla="*/ 1886 w 10000"/>
                  <a:gd name="connsiteY337" fmla="*/ 8193 h 10000"/>
                  <a:gd name="connsiteX338" fmla="*/ 1922 w 10000"/>
                  <a:gd name="connsiteY338" fmla="*/ 8206 h 10000"/>
                  <a:gd name="connsiteX339" fmla="*/ 1967 w 10000"/>
                  <a:gd name="connsiteY339" fmla="*/ 8203 h 10000"/>
                  <a:gd name="connsiteX340" fmla="*/ 1986 w 10000"/>
                  <a:gd name="connsiteY340" fmla="*/ 8212 h 10000"/>
                  <a:gd name="connsiteX341" fmla="*/ 2000 w 10000"/>
                  <a:gd name="connsiteY341" fmla="*/ 8232 h 10000"/>
                  <a:gd name="connsiteX342" fmla="*/ 2033 w 10000"/>
                  <a:gd name="connsiteY342" fmla="*/ 8258 h 10000"/>
                  <a:gd name="connsiteX343" fmla="*/ 2050 w 10000"/>
                  <a:gd name="connsiteY343" fmla="*/ 8271 h 10000"/>
                  <a:gd name="connsiteX344" fmla="*/ 2089 w 10000"/>
                  <a:gd name="connsiteY344" fmla="*/ 8280 h 10000"/>
                  <a:gd name="connsiteX345" fmla="*/ 2122 w 10000"/>
                  <a:gd name="connsiteY345" fmla="*/ 8300 h 10000"/>
                  <a:gd name="connsiteX346" fmla="*/ 2163 w 10000"/>
                  <a:gd name="connsiteY346" fmla="*/ 8332 h 10000"/>
                  <a:gd name="connsiteX347" fmla="*/ 2172 w 10000"/>
                  <a:gd name="connsiteY347" fmla="*/ 8335 h 10000"/>
                  <a:gd name="connsiteX348" fmla="*/ 2177 w 10000"/>
                  <a:gd name="connsiteY348" fmla="*/ 8345 h 10000"/>
                  <a:gd name="connsiteX349" fmla="*/ 2163 w 10000"/>
                  <a:gd name="connsiteY349" fmla="*/ 8371 h 10000"/>
                  <a:gd name="connsiteX350" fmla="*/ 2139 w 10000"/>
                  <a:gd name="connsiteY350" fmla="*/ 8423 h 10000"/>
                  <a:gd name="connsiteX351" fmla="*/ 2130 w 10000"/>
                  <a:gd name="connsiteY351" fmla="*/ 8439 h 10000"/>
                  <a:gd name="connsiteX352" fmla="*/ 2105 w 10000"/>
                  <a:gd name="connsiteY352" fmla="*/ 8446 h 10000"/>
                  <a:gd name="connsiteX353" fmla="*/ 2080 w 10000"/>
                  <a:gd name="connsiteY353" fmla="*/ 8449 h 10000"/>
                  <a:gd name="connsiteX354" fmla="*/ 2075 w 10000"/>
                  <a:gd name="connsiteY354" fmla="*/ 8459 h 10000"/>
                  <a:gd name="connsiteX355" fmla="*/ 2072 w 10000"/>
                  <a:gd name="connsiteY355" fmla="*/ 8475 h 10000"/>
                  <a:gd name="connsiteX356" fmla="*/ 2080 w 10000"/>
                  <a:gd name="connsiteY356" fmla="*/ 8484 h 10000"/>
                  <a:gd name="connsiteX357" fmla="*/ 2100 w 10000"/>
                  <a:gd name="connsiteY357" fmla="*/ 8475 h 10000"/>
                  <a:gd name="connsiteX358" fmla="*/ 2141 w 10000"/>
                  <a:gd name="connsiteY358" fmla="*/ 8478 h 10000"/>
                  <a:gd name="connsiteX359" fmla="*/ 2172 w 10000"/>
                  <a:gd name="connsiteY359" fmla="*/ 8475 h 10000"/>
                  <a:gd name="connsiteX360" fmla="*/ 2188 w 10000"/>
                  <a:gd name="connsiteY360" fmla="*/ 8475 h 10000"/>
                  <a:gd name="connsiteX361" fmla="*/ 2222 w 10000"/>
                  <a:gd name="connsiteY361" fmla="*/ 8497 h 10000"/>
                  <a:gd name="connsiteX362" fmla="*/ 2252 w 10000"/>
                  <a:gd name="connsiteY362" fmla="*/ 8514 h 10000"/>
                  <a:gd name="connsiteX363" fmla="*/ 2274 w 10000"/>
                  <a:gd name="connsiteY363" fmla="*/ 8514 h 10000"/>
                  <a:gd name="connsiteX364" fmla="*/ 2299 w 10000"/>
                  <a:gd name="connsiteY364" fmla="*/ 8504 h 10000"/>
                  <a:gd name="connsiteX365" fmla="*/ 2310 w 10000"/>
                  <a:gd name="connsiteY365" fmla="*/ 8504 h 10000"/>
                  <a:gd name="connsiteX366" fmla="*/ 2319 w 10000"/>
                  <a:gd name="connsiteY366" fmla="*/ 8484 h 10000"/>
                  <a:gd name="connsiteX367" fmla="*/ 2338 w 10000"/>
                  <a:gd name="connsiteY367" fmla="*/ 8494 h 10000"/>
                  <a:gd name="connsiteX368" fmla="*/ 2338 w 10000"/>
                  <a:gd name="connsiteY368" fmla="*/ 8552 h 10000"/>
                  <a:gd name="connsiteX369" fmla="*/ 2366 w 10000"/>
                  <a:gd name="connsiteY369" fmla="*/ 8572 h 10000"/>
                  <a:gd name="connsiteX370" fmla="*/ 2382 w 10000"/>
                  <a:gd name="connsiteY370" fmla="*/ 8582 h 10000"/>
                  <a:gd name="connsiteX371" fmla="*/ 2435 w 10000"/>
                  <a:gd name="connsiteY371" fmla="*/ 8552 h 10000"/>
                  <a:gd name="connsiteX372" fmla="*/ 2443 w 10000"/>
                  <a:gd name="connsiteY372" fmla="*/ 8552 h 10000"/>
                  <a:gd name="connsiteX373" fmla="*/ 2454 w 10000"/>
                  <a:gd name="connsiteY373" fmla="*/ 8552 h 10000"/>
                  <a:gd name="connsiteX374" fmla="*/ 2471 w 10000"/>
                  <a:gd name="connsiteY374" fmla="*/ 8546 h 10000"/>
                  <a:gd name="connsiteX375" fmla="*/ 2488 w 10000"/>
                  <a:gd name="connsiteY375" fmla="*/ 8536 h 10000"/>
                  <a:gd name="connsiteX376" fmla="*/ 2501 w 10000"/>
                  <a:gd name="connsiteY376" fmla="*/ 8533 h 10000"/>
                  <a:gd name="connsiteX377" fmla="*/ 2512 w 10000"/>
                  <a:gd name="connsiteY377" fmla="*/ 8533 h 10000"/>
                  <a:gd name="connsiteX378" fmla="*/ 2521 w 10000"/>
                  <a:gd name="connsiteY378" fmla="*/ 8546 h 10000"/>
                  <a:gd name="connsiteX379" fmla="*/ 2521 w 10000"/>
                  <a:gd name="connsiteY379" fmla="*/ 8572 h 10000"/>
                  <a:gd name="connsiteX380" fmla="*/ 2535 w 10000"/>
                  <a:gd name="connsiteY380" fmla="*/ 8588 h 10000"/>
                  <a:gd name="connsiteX381" fmla="*/ 2551 w 10000"/>
                  <a:gd name="connsiteY381" fmla="*/ 8582 h 10000"/>
                  <a:gd name="connsiteX382" fmla="*/ 2560 w 10000"/>
                  <a:gd name="connsiteY382" fmla="*/ 8582 h 10000"/>
                  <a:gd name="connsiteX383" fmla="*/ 2573 w 10000"/>
                  <a:gd name="connsiteY383" fmla="*/ 8588 h 10000"/>
                  <a:gd name="connsiteX384" fmla="*/ 2584 w 10000"/>
                  <a:gd name="connsiteY384" fmla="*/ 8591 h 10000"/>
                  <a:gd name="connsiteX385" fmla="*/ 2590 w 10000"/>
                  <a:gd name="connsiteY385" fmla="*/ 8598 h 10000"/>
                  <a:gd name="connsiteX386" fmla="*/ 2598 w 10000"/>
                  <a:gd name="connsiteY386" fmla="*/ 8608 h 10000"/>
                  <a:gd name="connsiteX387" fmla="*/ 2607 w 10000"/>
                  <a:gd name="connsiteY387" fmla="*/ 8617 h 10000"/>
                  <a:gd name="connsiteX388" fmla="*/ 2618 w 10000"/>
                  <a:gd name="connsiteY388" fmla="*/ 8617 h 10000"/>
                  <a:gd name="connsiteX389" fmla="*/ 2640 w 10000"/>
                  <a:gd name="connsiteY389" fmla="*/ 8608 h 10000"/>
                  <a:gd name="connsiteX390" fmla="*/ 2670 w 10000"/>
                  <a:gd name="connsiteY390" fmla="*/ 8598 h 10000"/>
                  <a:gd name="connsiteX391" fmla="*/ 2673 w 10000"/>
                  <a:gd name="connsiteY391" fmla="*/ 8598 h 10000"/>
                  <a:gd name="connsiteX392" fmla="*/ 2690 w 10000"/>
                  <a:gd name="connsiteY392" fmla="*/ 8598 h 10000"/>
                  <a:gd name="connsiteX393" fmla="*/ 2698 w 10000"/>
                  <a:gd name="connsiteY393" fmla="*/ 8598 h 10000"/>
                  <a:gd name="connsiteX394" fmla="*/ 2712 w 10000"/>
                  <a:gd name="connsiteY394" fmla="*/ 8598 h 10000"/>
                  <a:gd name="connsiteX395" fmla="*/ 2726 w 10000"/>
                  <a:gd name="connsiteY395" fmla="*/ 8591 h 10000"/>
                  <a:gd name="connsiteX396" fmla="*/ 2737 w 10000"/>
                  <a:gd name="connsiteY396" fmla="*/ 8588 h 10000"/>
                  <a:gd name="connsiteX397" fmla="*/ 2759 w 10000"/>
                  <a:gd name="connsiteY397" fmla="*/ 8582 h 10000"/>
                  <a:gd name="connsiteX398" fmla="*/ 2770 w 10000"/>
                  <a:gd name="connsiteY398" fmla="*/ 8578 h 10000"/>
                  <a:gd name="connsiteX399" fmla="*/ 2784 w 10000"/>
                  <a:gd name="connsiteY399" fmla="*/ 8572 h 10000"/>
                  <a:gd name="connsiteX400" fmla="*/ 2795 w 10000"/>
                  <a:gd name="connsiteY400" fmla="*/ 8572 h 10000"/>
                  <a:gd name="connsiteX401" fmla="*/ 2803 w 10000"/>
                  <a:gd name="connsiteY401" fmla="*/ 8588 h 10000"/>
                  <a:gd name="connsiteX402" fmla="*/ 2803 w 10000"/>
                  <a:gd name="connsiteY402" fmla="*/ 8591 h 10000"/>
                  <a:gd name="connsiteX403" fmla="*/ 2803 w 10000"/>
                  <a:gd name="connsiteY403" fmla="*/ 8601 h 10000"/>
                  <a:gd name="connsiteX404" fmla="*/ 2809 w 10000"/>
                  <a:gd name="connsiteY404" fmla="*/ 8601 h 10000"/>
                  <a:gd name="connsiteX405" fmla="*/ 2823 w 10000"/>
                  <a:gd name="connsiteY405" fmla="*/ 8598 h 10000"/>
                  <a:gd name="connsiteX406" fmla="*/ 2831 w 10000"/>
                  <a:gd name="connsiteY406" fmla="*/ 8598 h 10000"/>
                  <a:gd name="connsiteX407" fmla="*/ 2839 w 10000"/>
                  <a:gd name="connsiteY407" fmla="*/ 8601 h 10000"/>
                  <a:gd name="connsiteX408" fmla="*/ 2848 w 10000"/>
                  <a:gd name="connsiteY408" fmla="*/ 8598 h 10000"/>
                  <a:gd name="connsiteX409" fmla="*/ 2856 w 10000"/>
                  <a:gd name="connsiteY409" fmla="*/ 8601 h 10000"/>
                  <a:gd name="connsiteX410" fmla="*/ 2859 w 10000"/>
                  <a:gd name="connsiteY410" fmla="*/ 8601 h 10000"/>
                  <a:gd name="connsiteX411" fmla="*/ 2864 w 10000"/>
                  <a:gd name="connsiteY411" fmla="*/ 8598 h 10000"/>
                  <a:gd name="connsiteX412" fmla="*/ 2889 w 10000"/>
                  <a:gd name="connsiteY412" fmla="*/ 8611 h 10000"/>
                  <a:gd name="connsiteX413" fmla="*/ 2906 w 10000"/>
                  <a:gd name="connsiteY413" fmla="*/ 8620 h 10000"/>
                  <a:gd name="connsiteX414" fmla="*/ 2914 w 10000"/>
                  <a:gd name="connsiteY414" fmla="*/ 8627 h 10000"/>
                  <a:gd name="connsiteX415" fmla="*/ 2920 w 10000"/>
                  <a:gd name="connsiteY415" fmla="*/ 8640 h 10000"/>
                  <a:gd name="connsiteX416" fmla="*/ 2922 w 10000"/>
                  <a:gd name="connsiteY416" fmla="*/ 8666 h 10000"/>
                  <a:gd name="connsiteX417" fmla="*/ 2922 w 10000"/>
                  <a:gd name="connsiteY417" fmla="*/ 8692 h 10000"/>
                  <a:gd name="connsiteX418" fmla="*/ 2939 w 10000"/>
                  <a:gd name="connsiteY418" fmla="*/ 8695 h 10000"/>
                  <a:gd name="connsiteX419" fmla="*/ 2953 w 10000"/>
                  <a:gd name="connsiteY419" fmla="*/ 8695 h 10000"/>
                  <a:gd name="connsiteX420" fmla="*/ 2961 w 10000"/>
                  <a:gd name="connsiteY420" fmla="*/ 8695 h 10000"/>
                  <a:gd name="connsiteX421" fmla="*/ 2972 w 10000"/>
                  <a:gd name="connsiteY421" fmla="*/ 8692 h 10000"/>
                  <a:gd name="connsiteX422" fmla="*/ 2981 w 10000"/>
                  <a:gd name="connsiteY422" fmla="*/ 8685 h 10000"/>
                  <a:gd name="connsiteX423" fmla="*/ 2989 w 10000"/>
                  <a:gd name="connsiteY423" fmla="*/ 8685 h 10000"/>
                  <a:gd name="connsiteX424" fmla="*/ 3008 w 10000"/>
                  <a:gd name="connsiteY424" fmla="*/ 8685 h 10000"/>
                  <a:gd name="connsiteX425" fmla="*/ 3028 w 10000"/>
                  <a:gd name="connsiteY425" fmla="*/ 8695 h 10000"/>
                  <a:gd name="connsiteX426" fmla="*/ 3042 w 10000"/>
                  <a:gd name="connsiteY426" fmla="*/ 8695 h 10000"/>
                  <a:gd name="connsiteX427" fmla="*/ 3053 w 10000"/>
                  <a:gd name="connsiteY427" fmla="*/ 8676 h 10000"/>
                  <a:gd name="connsiteX428" fmla="*/ 3061 w 10000"/>
                  <a:gd name="connsiteY428" fmla="*/ 8666 h 10000"/>
                  <a:gd name="connsiteX429" fmla="*/ 3066 w 10000"/>
                  <a:gd name="connsiteY429" fmla="*/ 8656 h 10000"/>
                  <a:gd name="connsiteX430" fmla="*/ 3091 w 10000"/>
                  <a:gd name="connsiteY430" fmla="*/ 8659 h 10000"/>
                  <a:gd name="connsiteX431" fmla="*/ 3105 w 10000"/>
                  <a:gd name="connsiteY431" fmla="*/ 8659 h 10000"/>
                  <a:gd name="connsiteX432" fmla="*/ 3108 w 10000"/>
                  <a:gd name="connsiteY432" fmla="*/ 8650 h 10000"/>
                  <a:gd name="connsiteX433" fmla="*/ 3147 w 10000"/>
                  <a:gd name="connsiteY433" fmla="*/ 8588 h 10000"/>
                  <a:gd name="connsiteX434" fmla="*/ 3150 w 10000"/>
                  <a:gd name="connsiteY434" fmla="*/ 8598 h 10000"/>
                  <a:gd name="connsiteX435" fmla="*/ 3163 w 10000"/>
                  <a:gd name="connsiteY435" fmla="*/ 8601 h 10000"/>
                  <a:gd name="connsiteX436" fmla="*/ 3180 w 10000"/>
                  <a:gd name="connsiteY436" fmla="*/ 8608 h 10000"/>
                  <a:gd name="connsiteX437" fmla="*/ 3188 w 10000"/>
                  <a:gd name="connsiteY437" fmla="*/ 8611 h 10000"/>
                  <a:gd name="connsiteX438" fmla="*/ 3227 w 10000"/>
                  <a:gd name="connsiteY438" fmla="*/ 8620 h 10000"/>
                  <a:gd name="connsiteX439" fmla="*/ 3238 w 10000"/>
                  <a:gd name="connsiteY439" fmla="*/ 8617 h 10000"/>
                  <a:gd name="connsiteX440" fmla="*/ 3247 w 10000"/>
                  <a:gd name="connsiteY440" fmla="*/ 8601 h 10000"/>
                  <a:gd name="connsiteX441" fmla="*/ 3269 w 10000"/>
                  <a:gd name="connsiteY441" fmla="*/ 8611 h 10000"/>
                  <a:gd name="connsiteX442" fmla="*/ 3277 w 10000"/>
                  <a:gd name="connsiteY442" fmla="*/ 8617 h 10000"/>
                  <a:gd name="connsiteX443" fmla="*/ 3285 w 10000"/>
                  <a:gd name="connsiteY443" fmla="*/ 8611 h 10000"/>
                  <a:gd name="connsiteX444" fmla="*/ 3307 w 10000"/>
                  <a:gd name="connsiteY444" fmla="*/ 8611 h 10000"/>
                  <a:gd name="connsiteX445" fmla="*/ 3319 w 10000"/>
                  <a:gd name="connsiteY445" fmla="*/ 8617 h 10000"/>
                  <a:gd name="connsiteX446" fmla="*/ 3324 w 10000"/>
                  <a:gd name="connsiteY446" fmla="*/ 8617 h 10000"/>
                  <a:gd name="connsiteX447" fmla="*/ 3327 w 10000"/>
                  <a:gd name="connsiteY447" fmla="*/ 8620 h 10000"/>
                  <a:gd name="connsiteX448" fmla="*/ 3341 w 10000"/>
                  <a:gd name="connsiteY448" fmla="*/ 8620 h 10000"/>
                  <a:gd name="connsiteX449" fmla="*/ 3357 w 10000"/>
                  <a:gd name="connsiteY449" fmla="*/ 8620 h 10000"/>
                  <a:gd name="connsiteX450" fmla="*/ 3374 w 10000"/>
                  <a:gd name="connsiteY450" fmla="*/ 8620 h 10000"/>
                  <a:gd name="connsiteX451" fmla="*/ 3382 w 10000"/>
                  <a:gd name="connsiteY451" fmla="*/ 8620 h 10000"/>
                  <a:gd name="connsiteX452" fmla="*/ 3399 w 10000"/>
                  <a:gd name="connsiteY452" fmla="*/ 8611 h 10000"/>
                  <a:gd name="connsiteX453" fmla="*/ 3413 w 10000"/>
                  <a:gd name="connsiteY453" fmla="*/ 8601 h 10000"/>
                  <a:gd name="connsiteX454" fmla="*/ 3421 w 10000"/>
                  <a:gd name="connsiteY454" fmla="*/ 8588 h 10000"/>
                  <a:gd name="connsiteX455" fmla="*/ 3421 w 10000"/>
                  <a:gd name="connsiteY455" fmla="*/ 8572 h 10000"/>
                  <a:gd name="connsiteX456" fmla="*/ 3421 w 10000"/>
                  <a:gd name="connsiteY456" fmla="*/ 8552 h 10000"/>
                  <a:gd name="connsiteX457" fmla="*/ 3424 w 10000"/>
                  <a:gd name="connsiteY457" fmla="*/ 8533 h 10000"/>
                  <a:gd name="connsiteX458" fmla="*/ 3432 w 10000"/>
                  <a:gd name="connsiteY458" fmla="*/ 8523 h 10000"/>
                  <a:gd name="connsiteX459" fmla="*/ 3446 w 10000"/>
                  <a:gd name="connsiteY459" fmla="*/ 8523 h 10000"/>
                  <a:gd name="connsiteX460" fmla="*/ 3457 w 10000"/>
                  <a:gd name="connsiteY460" fmla="*/ 8523 h 10000"/>
                  <a:gd name="connsiteX461" fmla="*/ 3476 w 10000"/>
                  <a:gd name="connsiteY461" fmla="*/ 8533 h 10000"/>
                  <a:gd name="connsiteX462" fmla="*/ 3485 w 10000"/>
                  <a:gd name="connsiteY462" fmla="*/ 8536 h 10000"/>
                  <a:gd name="connsiteX463" fmla="*/ 3501 w 10000"/>
                  <a:gd name="connsiteY463" fmla="*/ 8527 h 10000"/>
                  <a:gd name="connsiteX464" fmla="*/ 3504 w 10000"/>
                  <a:gd name="connsiteY464" fmla="*/ 8514 h 10000"/>
                  <a:gd name="connsiteX465" fmla="*/ 3510 w 10000"/>
                  <a:gd name="connsiteY465" fmla="*/ 8497 h 10000"/>
                  <a:gd name="connsiteX466" fmla="*/ 3537 w 10000"/>
                  <a:gd name="connsiteY466" fmla="*/ 8484 h 10000"/>
                  <a:gd name="connsiteX467" fmla="*/ 3562 w 10000"/>
                  <a:gd name="connsiteY467" fmla="*/ 8488 h 10000"/>
                  <a:gd name="connsiteX468" fmla="*/ 3568 w 10000"/>
                  <a:gd name="connsiteY468" fmla="*/ 8484 h 10000"/>
                  <a:gd name="connsiteX469" fmla="*/ 3584 w 10000"/>
                  <a:gd name="connsiteY469" fmla="*/ 8494 h 10000"/>
                  <a:gd name="connsiteX470" fmla="*/ 3593 w 10000"/>
                  <a:gd name="connsiteY470" fmla="*/ 8507 h 10000"/>
                  <a:gd name="connsiteX471" fmla="*/ 3618 w 10000"/>
                  <a:gd name="connsiteY471" fmla="*/ 8497 h 10000"/>
                  <a:gd name="connsiteX472" fmla="*/ 3643 w 10000"/>
                  <a:gd name="connsiteY472" fmla="*/ 8475 h 10000"/>
                  <a:gd name="connsiteX473" fmla="*/ 3657 w 10000"/>
                  <a:gd name="connsiteY473" fmla="*/ 8478 h 10000"/>
                  <a:gd name="connsiteX474" fmla="*/ 3670 w 10000"/>
                  <a:gd name="connsiteY474" fmla="*/ 8475 h 10000"/>
                  <a:gd name="connsiteX475" fmla="*/ 3673 w 10000"/>
                  <a:gd name="connsiteY475" fmla="*/ 8468 h 10000"/>
                  <a:gd name="connsiteX476" fmla="*/ 3681 w 10000"/>
                  <a:gd name="connsiteY476" fmla="*/ 8468 h 10000"/>
                  <a:gd name="connsiteX477" fmla="*/ 3698 w 10000"/>
                  <a:gd name="connsiteY477" fmla="*/ 8478 h 10000"/>
                  <a:gd name="connsiteX478" fmla="*/ 3720 w 10000"/>
                  <a:gd name="connsiteY478" fmla="*/ 8497 h 10000"/>
                  <a:gd name="connsiteX479" fmla="*/ 3715 w 10000"/>
                  <a:gd name="connsiteY479" fmla="*/ 8504 h 10000"/>
                  <a:gd name="connsiteX480" fmla="*/ 3729 w 10000"/>
                  <a:gd name="connsiteY480" fmla="*/ 8514 h 10000"/>
                  <a:gd name="connsiteX481" fmla="*/ 3729 w 10000"/>
                  <a:gd name="connsiteY481" fmla="*/ 8517 h 10000"/>
                  <a:gd name="connsiteX482" fmla="*/ 3740 w 10000"/>
                  <a:gd name="connsiteY482" fmla="*/ 8527 h 10000"/>
                  <a:gd name="connsiteX483" fmla="*/ 3759 w 10000"/>
                  <a:gd name="connsiteY483" fmla="*/ 8517 h 10000"/>
                  <a:gd name="connsiteX484" fmla="*/ 3762 w 10000"/>
                  <a:gd name="connsiteY484" fmla="*/ 8504 h 10000"/>
                  <a:gd name="connsiteX485" fmla="*/ 3770 w 10000"/>
                  <a:gd name="connsiteY485" fmla="*/ 8488 h 10000"/>
                  <a:gd name="connsiteX486" fmla="*/ 3778 w 10000"/>
                  <a:gd name="connsiteY486" fmla="*/ 8484 h 10000"/>
                  <a:gd name="connsiteX487" fmla="*/ 3792 w 10000"/>
                  <a:gd name="connsiteY487" fmla="*/ 8475 h 10000"/>
                  <a:gd name="connsiteX488" fmla="*/ 3803 w 10000"/>
                  <a:gd name="connsiteY488" fmla="*/ 8478 h 10000"/>
                  <a:gd name="connsiteX489" fmla="*/ 3809 w 10000"/>
                  <a:gd name="connsiteY489" fmla="*/ 8475 h 10000"/>
                  <a:gd name="connsiteX490" fmla="*/ 3825 w 10000"/>
                  <a:gd name="connsiteY490" fmla="*/ 8465 h 10000"/>
                  <a:gd name="connsiteX491" fmla="*/ 3834 w 10000"/>
                  <a:gd name="connsiteY491" fmla="*/ 8468 h 10000"/>
                  <a:gd name="connsiteX492" fmla="*/ 3842 w 10000"/>
                  <a:gd name="connsiteY492" fmla="*/ 8478 h 10000"/>
                  <a:gd name="connsiteX493" fmla="*/ 3850 w 10000"/>
                  <a:gd name="connsiteY493" fmla="*/ 8478 h 10000"/>
                  <a:gd name="connsiteX494" fmla="*/ 3859 w 10000"/>
                  <a:gd name="connsiteY494" fmla="*/ 8484 h 10000"/>
                  <a:gd name="connsiteX495" fmla="*/ 3873 w 10000"/>
                  <a:gd name="connsiteY495" fmla="*/ 8494 h 10000"/>
                  <a:gd name="connsiteX496" fmla="*/ 3875 w 10000"/>
                  <a:gd name="connsiteY496" fmla="*/ 8507 h 10000"/>
                  <a:gd name="connsiteX497" fmla="*/ 3881 w 10000"/>
                  <a:gd name="connsiteY497" fmla="*/ 8527 h 10000"/>
                  <a:gd name="connsiteX498" fmla="*/ 3875 w 10000"/>
                  <a:gd name="connsiteY498" fmla="*/ 8546 h 10000"/>
                  <a:gd name="connsiteX499" fmla="*/ 3892 w 10000"/>
                  <a:gd name="connsiteY499" fmla="*/ 8546 h 10000"/>
                  <a:gd name="connsiteX500" fmla="*/ 3900 w 10000"/>
                  <a:gd name="connsiteY500" fmla="*/ 8543 h 10000"/>
                  <a:gd name="connsiteX501" fmla="*/ 3906 w 10000"/>
                  <a:gd name="connsiteY501" fmla="*/ 8543 h 10000"/>
                  <a:gd name="connsiteX502" fmla="*/ 3922 w 10000"/>
                  <a:gd name="connsiteY502" fmla="*/ 8552 h 10000"/>
                  <a:gd name="connsiteX503" fmla="*/ 3939 w 10000"/>
                  <a:gd name="connsiteY503" fmla="*/ 8559 h 10000"/>
                  <a:gd name="connsiteX504" fmla="*/ 3953 w 10000"/>
                  <a:gd name="connsiteY504" fmla="*/ 8572 h 10000"/>
                  <a:gd name="connsiteX505" fmla="*/ 3956 w 10000"/>
                  <a:gd name="connsiteY505" fmla="*/ 8588 h 10000"/>
                  <a:gd name="connsiteX506" fmla="*/ 3956 w 10000"/>
                  <a:gd name="connsiteY506" fmla="*/ 8608 h 10000"/>
                  <a:gd name="connsiteX507" fmla="*/ 3972 w 10000"/>
                  <a:gd name="connsiteY507" fmla="*/ 8608 h 10000"/>
                  <a:gd name="connsiteX508" fmla="*/ 3986 w 10000"/>
                  <a:gd name="connsiteY508" fmla="*/ 8608 h 10000"/>
                  <a:gd name="connsiteX509" fmla="*/ 3997 w 10000"/>
                  <a:gd name="connsiteY509" fmla="*/ 8608 h 10000"/>
                  <a:gd name="connsiteX510" fmla="*/ 4006 w 10000"/>
                  <a:gd name="connsiteY510" fmla="*/ 8608 h 10000"/>
                  <a:gd name="connsiteX511" fmla="*/ 4006 w 10000"/>
                  <a:gd name="connsiteY511" fmla="*/ 8611 h 10000"/>
                  <a:gd name="connsiteX512" fmla="*/ 4011 w 10000"/>
                  <a:gd name="connsiteY512" fmla="*/ 8611 h 10000"/>
                  <a:gd name="connsiteX513" fmla="*/ 4022 w 10000"/>
                  <a:gd name="connsiteY513" fmla="*/ 8620 h 10000"/>
                  <a:gd name="connsiteX514" fmla="*/ 4042 w 10000"/>
                  <a:gd name="connsiteY514" fmla="*/ 8620 h 10000"/>
                  <a:gd name="connsiteX515" fmla="*/ 4050 w 10000"/>
                  <a:gd name="connsiteY515" fmla="*/ 8617 h 10000"/>
                  <a:gd name="connsiteX516" fmla="*/ 4069 w 10000"/>
                  <a:gd name="connsiteY516" fmla="*/ 8620 h 10000"/>
                  <a:gd name="connsiteX517" fmla="*/ 4086 w 10000"/>
                  <a:gd name="connsiteY517" fmla="*/ 8630 h 10000"/>
                  <a:gd name="connsiteX518" fmla="*/ 4108 w 10000"/>
                  <a:gd name="connsiteY518" fmla="*/ 8627 h 10000"/>
                  <a:gd name="connsiteX519" fmla="*/ 4125 w 10000"/>
                  <a:gd name="connsiteY519" fmla="*/ 8620 h 10000"/>
                  <a:gd name="connsiteX520" fmla="*/ 4133 w 10000"/>
                  <a:gd name="connsiteY520" fmla="*/ 8611 h 10000"/>
                  <a:gd name="connsiteX521" fmla="*/ 4139 w 10000"/>
                  <a:gd name="connsiteY521" fmla="*/ 8608 h 10000"/>
                  <a:gd name="connsiteX522" fmla="*/ 4147 w 10000"/>
                  <a:gd name="connsiteY522" fmla="*/ 8601 h 10000"/>
                  <a:gd name="connsiteX523" fmla="*/ 4155 w 10000"/>
                  <a:gd name="connsiteY523" fmla="*/ 8591 h 10000"/>
                  <a:gd name="connsiteX524" fmla="*/ 4166 w 10000"/>
                  <a:gd name="connsiteY524" fmla="*/ 8582 h 10000"/>
                  <a:gd name="connsiteX525" fmla="*/ 4183 w 10000"/>
                  <a:gd name="connsiteY525" fmla="*/ 8569 h 10000"/>
                  <a:gd name="connsiteX526" fmla="*/ 4191 w 10000"/>
                  <a:gd name="connsiteY526" fmla="*/ 8562 h 10000"/>
                  <a:gd name="connsiteX527" fmla="*/ 4208 w 10000"/>
                  <a:gd name="connsiteY527" fmla="*/ 8552 h 10000"/>
                  <a:gd name="connsiteX528" fmla="*/ 4230 w 10000"/>
                  <a:gd name="connsiteY528" fmla="*/ 8552 h 10000"/>
                  <a:gd name="connsiteX529" fmla="*/ 4238 w 10000"/>
                  <a:gd name="connsiteY529" fmla="*/ 8559 h 10000"/>
                  <a:gd name="connsiteX530" fmla="*/ 4247 w 10000"/>
                  <a:gd name="connsiteY530" fmla="*/ 8572 h 10000"/>
                  <a:gd name="connsiteX531" fmla="*/ 4252 w 10000"/>
                  <a:gd name="connsiteY531" fmla="*/ 8578 h 10000"/>
                  <a:gd name="connsiteX532" fmla="*/ 4263 w 10000"/>
                  <a:gd name="connsiteY532" fmla="*/ 8582 h 10000"/>
                  <a:gd name="connsiteX533" fmla="*/ 4277 w 10000"/>
                  <a:gd name="connsiteY533" fmla="*/ 8572 h 10000"/>
                  <a:gd name="connsiteX534" fmla="*/ 4294 w 10000"/>
                  <a:gd name="connsiteY534" fmla="*/ 8559 h 10000"/>
                  <a:gd name="connsiteX535" fmla="*/ 4302 w 10000"/>
                  <a:gd name="connsiteY535" fmla="*/ 8546 h 10000"/>
                  <a:gd name="connsiteX536" fmla="*/ 4310 w 10000"/>
                  <a:gd name="connsiteY536" fmla="*/ 8543 h 10000"/>
                  <a:gd name="connsiteX537" fmla="*/ 4313 w 10000"/>
                  <a:gd name="connsiteY537" fmla="*/ 8543 h 10000"/>
                  <a:gd name="connsiteX538" fmla="*/ 4332 w 10000"/>
                  <a:gd name="connsiteY538" fmla="*/ 8546 h 10000"/>
                  <a:gd name="connsiteX539" fmla="*/ 4335 w 10000"/>
                  <a:gd name="connsiteY539" fmla="*/ 8559 h 10000"/>
                  <a:gd name="connsiteX540" fmla="*/ 4349 w 10000"/>
                  <a:gd name="connsiteY540" fmla="*/ 8588 h 10000"/>
                  <a:gd name="connsiteX541" fmla="*/ 4360 w 10000"/>
                  <a:gd name="connsiteY541" fmla="*/ 8591 h 10000"/>
                  <a:gd name="connsiteX542" fmla="*/ 4366 w 10000"/>
                  <a:gd name="connsiteY542" fmla="*/ 8591 h 10000"/>
                  <a:gd name="connsiteX543" fmla="*/ 4382 w 10000"/>
                  <a:gd name="connsiteY543" fmla="*/ 8598 h 10000"/>
                  <a:gd name="connsiteX544" fmla="*/ 4385 w 10000"/>
                  <a:gd name="connsiteY544" fmla="*/ 8598 h 10000"/>
                  <a:gd name="connsiteX545" fmla="*/ 4402 w 10000"/>
                  <a:gd name="connsiteY545" fmla="*/ 8598 h 10000"/>
                  <a:gd name="connsiteX546" fmla="*/ 4421 w 10000"/>
                  <a:gd name="connsiteY546" fmla="*/ 8591 h 10000"/>
                  <a:gd name="connsiteX547" fmla="*/ 4440 w 10000"/>
                  <a:gd name="connsiteY547" fmla="*/ 8591 h 10000"/>
                  <a:gd name="connsiteX548" fmla="*/ 4449 w 10000"/>
                  <a:gd name="connsiteY548" fmla="*/ 8598 h 10000"/>
                  <a:gd name="connsiteX549" fmla="*/ 4454 w 10000"/>
                  <a:gd name="connsiteY549" fmla="*/ 8617 h 10000"/>
                  <a:gd name="connsiteX550" fmla="*/ 4463 w 10000"/>
                  <a:gd name="connsiteY550" fmla="*/ 8608 h 10000"/>
                  <a:gd name="connsiteX551" fmla="*/ 4474 w 10000"/>
                  <a:gd name="connsiteY551" fmla="*/ 8608 h 10000"/>
                  <a:gd name="connsiteX552" fmla="*/ 4490 w 10000"/>
                  <a:gd name="connsiteY552" fmla="*/ 8617 h 10000"/>
                  <a:gd name="connsiteX553" fmla="*/ 4504 w 10000"/>
                  <a:gd name="connsiteY553" fmla="*/ 8617 h 10000"/>
                  <a:gd name="connsiteX554" fmla="*/ 4518 w 10000"/>
                  <a:gd name="connsiteY554" fmla="*/ 8617 h 10000"/>
                  <a:gd name="connsiteX555" fmla="*/ 4535 w 10000"/>
                  <a:gd name="connsiteY555" fmla="*/ 8611 h 10000"/>
                  <a:gd name="connsiteX556" fmla="*/ 4546 w 10000"/>
                  <a:gd name="connsiteY556" fmla="*/ 8611 h 10000"/>
                  <a:gd name="connsiteX557" fmla="*/ 4562 w 10000"/>
                  <a:gd name="connsiteY557" fmla="*/ 8611 h 10000"/>
                  <a:gd name="connsiteX558" fmla="*/ 4571 w 10000"/>
                  <a:gd name="connsiteY558" fmla="*/ 8611 h 10000"/>
                  <a:gd name="connsiteX559" fmla="*/ 4579 w 10000"/>
                  <a:gd name="connsiteY559" fmla="*/ 8608 h 10000"/>
                  <a:gd name="connsiteX560" fmla="*/ 4584 w 10000"/>
                  <a:gd name="connsiteY560" fmla="*/ 8608 h 10000"/>
                  <a:gd name="connsiteX561" fmla="*/ 4601 w 10000"/>
                  <a:gd name="connsiteY561" fmla="*/ 8617 h 10000"/>
                  <a:gd name="connsiteX562" fmla="*/ 4609 w 10000"/>
                  <a:gd name="connsiteY562" fmla="*/ 8627 h 10000"/>
                  <a:gd name="connsiteX563" fmla="*/ 4618 w 10000"/>
                  <a:gd name="connsiteY563" fmla="*/ 8637 h 10000"/>
                  <a:gd name="connsiteX564" fmla="*/ 4618 w 10000"/>
                  <a:gd name="connsiteY564" fmla="*/ 8646 h 10000"/>
                  <a:gd name="connsiteX565" fmla="*/ 4634 w 10000"/>
                  <a:gd name="connsiteY565" fmla="*/ 8656 h 10000"/>
                  <a:gd name="connsiteX566" fmla="*/ 4640 w 10000"/>
                  <a:gd name="connsiteY566" fmla="*/ 8659 h 10000"/>
                  <a:gd name="connsiteX567" fmla="*/ 4651 w 10000"/>
                  <a:gd name="connsiteY567" fmla="*/ 8666 h 10000"/>
                  <a:gd name="connsiteX568" fmla="*/ 4657 w 10000"/>
                  <a:gd name="connsiteY568" fmla="*/ 8659 h 10000"/>
                  <a:gd name="connsiteX569" fmla="*/ 4668 w 10000"/>
                  <a:gd name="connsiteY569" fmla="*/ 8650 h 10000"/>
                  <a:gd name="connsiteX570" fmla="*/ 4676 w 10000"/>
                  <a:gd name="connsiteY570" fmla="*/ 8650 h 10000"/>
                  <a:gd name="connsiteX571" fmla="*/ 4690 w 10000"/>
                  <a:gd name="connsiteY571" fmla="*/ 8650 h 10000"/>
                  <a:gd name="connsiteX572" fmla="*/ 4698 w 10000"/>
                  <a:gd name="connsiteY572" fmla="*/ 8650 h 10000"/>
                  <a:gd name="connsiteX573" fmla="*/ 4704 w 10000"/>
                  <a:gd name="connsiteY573" fmla="*/ 8650 h 10000"/>
                  <a:gd name="connsiteX574" fmla="*/ 4706 w 10000"/>
                  <a:gd name="connsiteY574" fmla="*/ 8659 h 10000"/>
                  <a:gd name="connsiteX575" fmla="*/ 4706 w 10000"/>
                  <a:gd name="connsiteY575" fmla="*/ 8666 h 10000"/>
                  <a:gd name="connsiteX576" fmla="*/ 4723 w 10000"/>
                  <a:gd name="connsiteY576" fmla="*/ 8682 h 10000"/>
                  <a:gd name="connsiteX577" fmla="*/ 4737 w 10000"/>
                  <a:gd name="connsiteY577" fmla="*/ 8682 h 10000"/>
                  <a:gd name="connsiteX578" fmla="*/ 4745 w 10000"/>
                  <a:gd name="connsiteY578" fmla="*/ 8676 h 10000"/>
                  <a:gd name="connsiteX579" fmla="*/ 4756 w 10000"/>
                  <a:gd name="connsiteY579" fmla="*/ 8666 h 10000"/>
                  <a:gd name="connsiteX580" fmla="*/ 4765 w 10000"/>
                  <a:gd name="connsiteY580" fmla="*/ 8666 h 10000"/>
                  <a:gd name="connsiteX581" fmla="*/ 4765 w 10000"/>
                  <a:gd name="connsiteY581" fmla="*/ 8682 h 10000"/>
                  <a:gd name="connsiteX582" fmla="*/ 4770 w 10000"/>
                  <a:gd name="connsiteY582" fmla="*/ 8701 h 10000"/>
                  <a:gd name="connsiteX583" fmla="*/ 4778 w 10000"/>
                  <a:gd name="connsiteY583" fmla="*/ 8705 h 10000"/>
                  <a:gd name="connsiteX584" fmla="*/ 4795 w 10000"/>
                  <a:gd name="connsiteY584" fmla="*/ 8714 h 10000"/>
                  <a:gd name="connsiteX585" fmla="*/ 4812 w 10000"/>
                  <a:gd name="connsiteY585" fmla="*/ 8714 h 10000"/>
                  <a:gd name="connsiteX586" fmla="*/ 4825 w 10000"/>
                  <a:gd name="connsiteY586" fmla="*/ 8705 h 10000"/>
                  <a:gd name="connsiteX587" fmla="*/ 4825 w 10000"/>
                  <a:gd name="connsiteY587" fmla="*/ 8701 h 10000"/>
                  <a:gd name="connsiteX588" fmla="*/ 4828 w 10000"/>
                  <a:gd name="connsiteY588" fmla="*/ 8701 h 10000"/>
                  <a:gd name="connsiteX589" fmla="*/ 4837 w 10000"/>
                  <a:gd name="connsiteY589" fmla="*/ 8692 h 10000"/>
                  <a:gd name="connsiteX590" fmla="*/ 4842 w 10000"/>
                  <a:gd name="connsiteY590" fmla="*/ 8685 h 10000"/>
                  <a:gd name="connsiteX591" fmla="*/ 4859 w 10000"/>
                  <a:gd name="connsiteY591" fmla="*/ 8692 h 10000"/>
                  <a:gd name="connsiteX592" fmla="*/ 4870 w 10000"/>
                  <a:gd name="connsiteY592" fmla="*/ 8701 h 10000"/>
                  <a:gd name="connsiteX593" fmla="*/ 4878 w 10000"/>
                  <a:gd name="connsiteY593" fmla="*/ 8714 h 10000"/>
                  <a:gd name="connsiteX594" fmla="*/ 4892 w 10000"/>
                  <a:gd name="connsiteY594" fmla="*/ 8724 h 10000"/>
                  <a:gd name="connsiteX595" fmla="*/ 4900 w 10000"/>
                  <a:gd name="connsiteY595" fmla="*/ 8724 h 10000"/>
                  <a:gd name="connsiteX596" fmla="*/ 4906 w 10000"/>
                  <a:gd name="connsiteY596" fmla="*/ 8705 h 10000"/>
                  <a:gd name="connsiteX597" fmla="*/ 4925 w 10000"/>
                  <a:gd name="connsiteY597" fmla="*/ 8724 h 10000"/>
                  <a:gd name="connsiteX598" fmla="*/ 4939 w 10000"/>
                  <a:gd name="connsiteY598" fmla="*/ 8701 h 10000"/>
                  <a:gd name="connsiteX599" fmla="*/ 4950 w 10000"/>
                  <a:gd name="connsiteY599" fmla="*/ 8695 h 10000"/>
                  <a:gd name="connsiteX600" fmla="*/ 4956 w 10000"/>
                  <a:gd name="connsiteY600" fmla="*/ 8692 h 10000"/>
                  <a:gd name="connsiteX601" fmla="*/ 4986 w 10000"/>
                  <a:gd name="connsiteY601" fmla="*/ 8705 h 10000"/>
                  <a:gd name="connsiteX602" fmla="*/ 5003 w 10000"/>
                  <a:gd name="connsiteY602" fmla="*/ 8701 h 10000"/>
                  <a:gd name="connsiteX603" fmla="*/ 5011 w 10000"/>
                  <a:gd name="connsiteY603" fmla="*/ 8692 h 10000"/>
                  <a:gd name="connsiteX604" fmla="*/ 5028 w 10000"/>
                  <a:gd name="connsiteY604" fmla="*/ 8682 h 10000"/>
                  <a:gd name="connsiteX605" fmla="*/ 5030 w 10000"/>
                  <a:gd name="connsiteY605" fmla="*/ 8659 h 10000"/>
                  <a:gd name="connsiteX606" fmla="*/ 5039 w 10000"/>
                  <a:gd name="connsiteY606" fmla="*/ 8656 h 10000"/>
                  <a:gd name="connsiteX607" fmla="*/ 5053 w 10000"/>
                  <a:gd name="connsiteY607" fmla="*/ 8669 h 10000"/>
                  <a:gd name="connsiteX608" fmla="*/ 5061 w 10000"/>
                  <a:gd name="connsiteY608" fmla="*/ 8669 h 10000"/>
                  <a:gd name="connsiteX609" fmla="*/ 5061 w 10000"/>
                  <a:gd name="connsiteY609" fmla="*/ 8676 h 10000"/>
                  <a:gd name="connsiteX610" fmla="*/ 5069 w 10000"/>
                  <a:gd name="connsiteY610" fmla="*/ 8669 h 10000"/>
                  <a:gd name="connsiteX611" fmla="*/ 5083 w 10000"/>
                  <a:gd name="connsiteY611" fmla="*/ 8669 h 10000"/>
                  <a:gd name="connsiteX612" fmla="*/ 5100 w 10000"/>
                  <a:gd name="connsiteY612" fmla="*/ 8669 h 10000"/>
                  <a:gd name="connsiteX613" fmla="*/ 5119 w 10000"/>
                  <a:gd name="connsiteY613" fmla="*/ 8682 h 10000"/>
                  <a:gd name="connsiteX614" fmla="*/ 5136 w 10000"/>
                  <a:gd name="connsiteY614" fmla="*/ 8692 h 10000"/>
                  <a:gd name="connsiteX615" fmla="*/ 5161 w 10000"/>
                  <a:gd name="connsiteY615" fmla="*/ 8701 h 10000"/>
                  <a:gd name="connsiteX616" fmla="*/ 5183 w 10000"/>
                  <a:gd name="connsiteY616" fmla="*/ 8701 h 10000"/>
                  <a:gd name="connsiteX617" fmla="*/ 5199 w 10000"/>
                  <a:gd name="connsiteY617" fmla="*/ 8701 h 10000"/>
                  <a:gd name="connsiteX618" fmla="*/ 5213 w 10000"/>
                  <a:gd name="connsiteY618" fmla="*/ 8705 h 10000"/>
                  <a:gd name="connsiteX619" fmla="*/ 5224 w 10000"/>
                  <a:gd name="connsiteY619" fmla="*/ 8701 h 10000"/>
                  <a:gd name="connsiteX620" fmla="*/ 5230 w 10000"/>
                  <a:gd name="connsiteY620" fmla="*/ 8701 h 10000"/>
                  <a:gd name="connsiteX621" fmla="*/ 5241 w 10000"/>
                  <a:gd name="connsiteY621" fmla="*/ 8676 h 10000"/>
                  <a:gd name="connsiteX622" fmla="*/ 5247 w 10000"/>
                  <a:gd name="connsiteY622" fmla="*/ 8666 h 10000"/>
                  <a:gd name="connsiteX623" fmla="*/ 5249 w 10000"/>
                  <a:gd name="connsiteY623" fmla="*/ 8646 h 10000"/>
                  <a:gd name="connsiteX624" fmla="*/ 5249 w 10000"/>
                  <a:gd name="connsiteY624" fmla="*/ 8650 h 10000"/>
                  <a:gd name="connsiteX625" fmla="*/ 5255 w 10000"/>
                  <a:gd name="connsiteY625" fmla="*/ 8646 h 10000"/>
                  <a:gd name="connsiteX626" fmla="*/ 5271 w 10000"/>
                  <a:gd name="connsiteY626" fmla="*/ 8650 h 10000"/>
                  <a:gd name="connsiteX627" fmla="*/ 5288 w 10000"/>
                  <a:gd name="connsiteY627" fmla="*/ 8666 h 10000"/>
                  <a:gd name="connsiteX628" fmla="*/ 5296 w 10000"/>
                  <a:gd name="connsiteY628" fmla="*/ 8666 h 10000"/>
                  <a:gd name="connsiteX629" fmla="*/ 5310 w 10000"/>
                  <a:gd name="connsiteY629" fmla="*/ 8656 h 10000"/>
                  <a:gd name="connsiteX630" fmla="*/ 5321 w 10000"/>
                  <a:gd name="connsiteY630" fmla="*/ 8650 h 10000"/>
                  <a:gd name="connsiteX631" fmla="*/ 5338 w 10000"/>
                  <a:gd name="connsiteY631" fmla="*/ 8650 h 10000"/>
                  <a:gd name="connsiteX632" fmla="*/ 5360 w 10000"/>
                  <a:gd name="connsiteY632" fmla="*/ 8640 h 10000"/>
                  <a:gd name="connsiteX633" fmla="*/ 5366 w 10000"/>
                  <a:gd name="connsiteY633" fmla="*/ 8637 h 10000"/>
                  <a:gd name="connsiteX634" fmla="*/ 5368 w 10000"/>
                  <a:gd name="connsiteY634" fmla="*/ 8637 h 10000"/>
                  <a:gd name="connsiteX635" fmla="*/ 5382 w 10000"/>
                  <a:gd name="connsiteY635" fmla="*/ 8630 h 10000"/>
                  <a:gd name="connsiteX636" fmla="*/ 5391 w 10000"/>
                  <a:gd name="connsiteY636" fmla="*/ 8630 h 10000"/>
                  <a:gd name="connsiteX637" fmla="*/ 5402 w 10000"/>
                  <a:gd name="connsiteY637" fmla="*/ 8637 h 10000"/>
                  <a:gd name="connsiteX638" fmla="*/ 5418 w 10000"/>
                  <a:gd name="connsiteY638" fmla="*/ 8656 h 10000"/>
                  <a:gd name="connsiteX639" fmla="*/ 5432 w 10000"/>
                  <a:gd name="connsiteY639" fmla="*/ 8666 h 10000"/>
                  <a:gd name="connsiteX640" fmla="*/ 5443 w 10000"/>
                  <a:gd name="connsiteY640" fmla="*/ 8682 h 10000"/>
                  <a:gd name="connsiteX641" fmla="*/ 5457 w 10000"/>
                  <a:gd name="connsiteY641" fmla="*/ 8692 h 10000"/>
                  <a:gd name="connsiteX642" fmla="*/ 5471 w 10000"/>
                  <a:gd name="connsiteY642" fmla="*/ 8705 h 10000"/>
                  <a:gd name="connsiteX643" fmla="*/ 5488 w 10000"/>
                  <a:gd name="connsiteY643" fmla="*/ 8711 h 10000"/>
                  <a:gd name="connsiteX644" fmla="*/ 5490 w 10000"/>
                  <a:gd name="connsiteY644" fmla="*/ 8721 h 10000"/>
                  <a:gd name="connsiteX645" fmla="*/ 5512 w 10000"/>
                  <a:gd name="connsiteY645" fmla="*/ 8724 h 10000"/>
                  <a:gd name="connsiteX646" fmla="*/ 5521 w 10000"/>
                  <a:gd name="connsiteY646" fmla="*/ 8714 h 10000"/>
                  <a:gd name="connsiteX647" fmla="*/ 5524 w 10000"/>
                  <a:gd name="connsiteY647" fmla="*/ 8714 h 10000"/>
                  <a:gd name="connsiteX648" fmla="*/ 5532 w 10000"/>
                  <a:gd name="connsiteY648" fmla="*/ 8721 h 10000"/>
                  <a:gd name="connsiteX649" fmla="*/ 5540 w 10000"/>
                  <a:gd name="connsiteY649" fmla="*/ 8724 h 10000"/>
                  <a:gd name="connsiteX650" fmla="*/ 5562 w 10000"/>
                  <a:gd name="connsiteY650" fmla="*/ 8750 h 10000"/>
                  <a:gd name="connsiteX651" fmla="*/ 5562 w 10000"/>
                  <a:gd name="connsiteY651" fmla="*/ 8760 h 10000"/>
                  <a:gd name="connsiteX652" fmla="*/ 5571 w 10000"/>
                  <a:gd name="connsiteY652" fmla="*/ 8782 h 10000"/>
                  <a:gd name="connsiteX653" fmla="*/ 5579 w 10000"/>
                  <a:gd name="connsiteY653" fmla="*/ 8789 h 10000"/>
                  <a:gd name="connsiteX654" fmla="*/ 5593 w 10000"/>
                  <a:gd name="connsiteY654" fmla="*/ 8789 h 10000"/>
                  <a:gd name="connsiteX655" fmla="*/ 5596 w 10000"/>
                  <a:gd name="connsiteY655" fmla="*/ 8789 h 10000"/>
                  <a:gd name="connsiteX656" fmla="*/ 5626 w 10000"/>
                  <a:gd name="connsiteY656" fmla="*/ 8782 h 10000"/>
                  <a:gd name="connsiteX657" fmla="*/ 5629 w 10000"/>
                  <a:gd name="connsiteY657" fmla="*/ 8782 h 10000"/>
                  <a:gd name="connsiteX658" fmla="*/ 5637 w 10000"/>
                  <a:gd name="connsiteY658" fmla="*/ 8779 h 10000"/>
                  <a:gd name="connsiteX659" fmla="*/ 5648 w 10000"/>
                  <a:gd name="connsiteY659" fmla="*/ 8789 h 10000"/>
                  <a:gd name="connsiteX660" fmla="*/ 5665 w 10000"/>
                  <a:gd name="connsiteY660" fmla="*/ 8795 h 10000"/>
                  <a:gd name="connsiteX661" fmla="*/ 5676 w 10000"/>
                  <a:gd name="connsiteY661" fmla="*/ 8789 h 10000"/>
                  <a:gd name="connsiteX662" fmla="*/ 5684 w 10000"/>
                  <a:gd name="connsiteY662" fmla="*/ 8782 h 10000"/>
                  <a:gd name="connsiteX663" fmla="*/ 5693 w 10000"/>
                  <a:gd name="connsiteY663" fmla="*/ 8789 h 10000"/>
                  <a:gd name="connsiteX664" fmla="*/ 5715 w 10000"/>
                  <a:gd name="connsiteY664" fmla="*/ 8808 h 10000"/>
                  <a:gd name="connsiteX665" fmla="*/ 5731 w 10000"/>
                  <a:gd name="connsiteY665" fmla="*/ 8808 h 10000"/>
                  <a:gd name="connsiteX666" fmla="*/ 5740 w 10000"/>
                  <a:gd name="connsiteY666" fmla="*/ 8808 h 10000"/>
                  <a:gd name="connsiteX667" fmla="*/ 5765 w 10000"/>
                  <a:gd name="connsiteY667" fmla="*/ 8818 h 10000"/>
                  <a:gd name="connsiteX668" fmla="*/ 5781 w 10000"/>
                  <a:gd name="connsiteY668" fmla="*/ 8824 h 10000"/>
                  <a:gd name="connsiteX669" fmla="*/ 5798 w 10000"/>
                  <a:gd name="connsiteY669" fmla="*/ 8834 h 10000"/>
                  <a:gd name="connsiteX670" fmla="*/ 5814 w 10000"/>
                  <a:gd name="connsiteY670" fmla="*/ 8837 h 10000"/>
                  <a:gd name="connsiteX671" fmla="*/ 5831 w 10000"/>
                  <a:gd name="connsiteY671" fmla="*/ 8844 h 10000"/>
                  <a:gd name="connsiteX672" fmla="*/ 5842 w 10000"/>
                  <a:gd name="connsiteY672" fmla="*/ 8847 h 10000"/>
                  <a:gd name="connsiteX673" fmla="*/ 5859 w 10000"/>
                  <a:gd name="connsiteY673" fmla="*/ 8857 h 10000"/>
                  <a:gd name="connsiteX674" fmla="*/ 5870 w 10000"/>
                  <a:gd name="connsiteY674" fmla="*/ 8867 h 10000"/>
                  <a:gd name="connsiteX675" fmla="*/ 5878 w 10000"/>
                  <a:gd name="connsiteY675" fmla="*/ 8873 h 10000"/>
                  <a:gd name="connsiteX676" fmla="*/ 5895 w 10000"/>
                  <a:gd name="connsiteY676" fmla="*/ 8873 h 10000"/>
                  <a:gd name="connsiteX677" fmla="*/ 5911 w 10000"/>
                  <a:gd name="connsiteY677" fmla="*/ 8873 h 10000"/>
                  <a:gd name="connsiteX678" fmla="*/ 5931 w 10000"/>
                  <a:gd name="connsiteY678" fmla="*/ 8873 h 10000"/>
                  <a:gd name="connsiteX679" fmla="*/ 5950 w 10000"/>
                  <a:gd name="connsiteY679" fmla="*/ 8867 h 10000"/>
                  <a:gd name="connsiteX680" fmla="*/ 5967 w 10000"/>
                  <a:gd name="connsiteY680" fmla="*/ 8867 h 10000"/>
                  <a:gd name="connsiteX681" fmla="*/ 5975 w 10000"/>
                  <a:gd name="connsiteY681" fmla="*/ 8873 h 10000"/>
                  <a:gd name="connsiteX682" fmla="*/ 6000 w 10000"/>
                  <a:gd name="connsiteY682" fmla="*/ 8883 h 10000"/>
                  <a:gd name="connsiteX683" fmla="*/ 5997 w 10000"/>
                  <a:gd name="connsiteY683" fmla="*/ 8886 h 10000"/>
                  <a:gd name="connsiteX684" fmla="*/ 5997 w 10000"/>
                  <a:gd name="connsiteY684" fmla="*/ 8896 h 10000"/>
                  <a:gd name="connsiteX685" fmla="*/ 6014 w 10000"/>
                  <a:gd name="connsiteY685" fmla="*/ 8892 h 10000"/>
                  <a:gd name="connsiteX686" fmla="*/ 6028 w 10000"/>
                  <a:gd name="connsiteY686" fmla="*/ 8892 h 10000"/>
                  <a:gd name="connsiteX687" fmla="*/ 6053 w 10000"/>
                  <a:gd name="connsiteY687" fmla="*/ 8886 h 10000"/>
                  <a:gd name="connsiteX688" fmla="*/ 6072 w 10000"/>
                  <a:gd name="connsiteY688" fmla="*/ 8876 h 10000"/>
                  <a:gd name="connsiteX689" fmla="*/ 6089 w 10000"/>
                  <a:gd name="connsiteY689" fmla="*/ 8867 h 10000"/>
                  <a:gd name="connsiteX690" fmla="*/ 6111 w 10000"/>
                  <a:gd name="connsiteY690" fmla="*/ 8857 h 10000"/>
                  <a:gd name="connsiteX691" fmla="*/ 6127 w 10000"/>
                  <a:gd name="connsiteY691" fmla="*/ 8847 h 10000"/>
                  <a:gd name="connsiteX692" fmla="*/ 6152 w 10000"/>
                  <a:gd name="connsiteY692" fmla="*/ 8834 h 10000"/>
                  <a:gd name="connsiteX693" fmla="*/ 6183 w 10000"/>
                  <a:gd name="connsiteY693" fmla="*/ 8828 h 10000"/>
                  <a:gd name="connsiteX694" fmla="*/ 6175 w 10000"/>
                  <a:gd name="connsiteY694" fmla="*/ 8844 h 10000"/>
                  <a:gd name="connsiteX695" fmla="*/ 6169 w 10000"/>
                  <a:gd name="connsiteY695" fmla="*/ 8863 h 10000"/>
                  <a:gd name="connsiteX696" fmla="*/ 6158 w 10000"/>
                  <a:gd name="connsiteY696" fmla="*/ 8886 h 10000"/>
                  <a:gd name="connsiteX697" fmla="*/ 6152 w 10000"/>
                  <a:gd name="connsiteY697" fmla="*/ 8896 h 10000"/>
                  <a:gd name="connsiteX698" fmla="*/ 6150 w 10000"/>
                  <a:gd name="connsiteY698" fmla="*/ 8909 h 10000"/>
                  <a:gd name="connsiteX699" fmla="*/ 6152 w 10000"/>
                  <a:gd name="connsiteY699" fmla="*/ 8938 h 10000"/>
                  <a:gd name="connsiteX700" fmla="*/ 6158 w 10000"/>
                  <a:gd name="connsiteY700" fmla="*/ 8957 h 10000"/>
                  <a:gd name="connsiteX701" fmla="*/ 6161 w 10000"/>
                  <a:gd name="connsiteY701" fmla="*/ 8980 h 10000"/>
                  <a:gd name="connsiteX702" fmla="*/ 6166 w 10000"/>
                  <a:gd name="connsiteY702" fmla="*/ 8999 h 10000"/>
                  <a:gd name="connsiteX703" fmla="*/ 6175 w 10000"/>
                  <a:gd name="connsiteY703" fmla="*/ 9032 h 10000"/>
                  <a:gd name="connsiteX704" fmla="*/ 6183 w 10000"/>
                  <a:gd name="connsiteY704" fmla="*/ 9051 h 10000"/>
                  <a:gd name="connsiteX705" fmla="*/ 6191 w 10000"/>
                  <a:gd name="connsiteY705" fmla="*/ 9064 h 10000"/>
                  <a:gd name="connsiteX706" fmla="*/ 6194 w 10000"/>
                  <a:gd name="connsiteY706" fmla="*/ 9084 h 10000"/>
                  <a:gd name="connsiteX707" fmla="*/ 6208 w 10000"/>
                  <a:gd name="connsiteY707" fmla="*/ 9103 h 10000"/>
                  <a:gd name="connsiteX708" fmla="*/ 6208 w 10000"/>
                  <a:gd name="connsiteY708" fmla="*/ 9113 h 10000"/>
                  <a:gd name="connsiteX709" fmla="*/ 6216 w 10000"/>
                  <a:gd name="connsiteY709" fmla="*/ 9129 h 10000"/>
                  <a:gd name="connsiteX710" fmla="*/ 6230 w 10000"/>
                  <a:gd name="connsiteY710" fmla="*/ 9148 h 10000"/>
                  <a:gd name="connsiteX711" fmla="*/ 6241 w 10000"/>
                  <a:gd name="connsiteY711" fmla="*/ 9165 h 10000"/>
                  <a:gd name="connsiteX712" fmla="*/ 6249 w 10000"/>
                  <a:gd name="connsiteY712" fmla="*/ 9168 h 10000"/>
                  <a:gd name="connsiteX713" fmla="*/ 6266 w 10000"/>
                  <a:gd name="connsiteY713" fmla="*/ 9184 h 10000"/>
                  <a:gd name="connsiteX714" fmla="*/ 6280 w 10000"/>
                  <a:gd name="connsiteY714" fmla="*/ 9184 h 10000"/>
                  <a:gd name="connsiteX715" fmla="*/ 6288 w 10000"/>
                  <a:gd name="connsiteY715" fmla="*/ 9177 h 10000"/>
                  <a:gd name="connsiteX716" fmla="*/ 6299 w 10000"/>
                  <a:gd name="connsiteY716" fmla="*/ 9187 h 10000"/>
                  <a:gd name="connsiteX717" fmla="*/ 6305 w 10000"/>
                  <a:gd name="connsiteY717" fmla="*/ 9197 h 10000"/>
                  <a:gd name="connsiteX718" fmla="*/ 6310 w 10000"/>
                  <a:gd name="connsiteY718" fmla="*/ 9197 h 10000"/>
                  <a:gd name="connsiteX719" fmla="*/ 6321 w 10000"/>
                  <a:gd name="connsiteY719" fmla="*/ 9213 h 10000"/>
                  <a:gd name="connsiteX720" fmla="*/ 6335 w 10000"/>
                  <a:gd name="connsiteY720" fmla="*/ 9223 h 10000"/>
                  <a:gd name="connsiteX721" fmla="*/ 6338 w 10000"/>
                  <a:gd name="connsiteY721" fmla="*/ 9223 h 10000"/>
                  <a:gd name="connsiteX722" fmla="*/ 6355 w 10000"/>
                  <a:gd name="connsiteY722" fmla="*/ 9226 h 10000"/>
                  <a:gd name="connsiteX723" fmla="*/ 6363 w 10000"/>
                  <a:gd name="connsiteY723" fmla="*/ 9236 h 10000"/>
                  <a:gd name="connsiteX724" fmla="*/ 6380 w 10000"/>
                  <a:gd name="connsiteY724" fmla="*/ 9258 h 10000"/>
                  <a:gd name="connsiteX725" fmla="*/ 6393 w 10000"/>
                  <a:gd name="connsiteY725" fmla="*/ 9278 h 10000"/>
                  <a:gd name="connsiteX726" fmla="*/ 6396 w 10000"/>
                  <a:gd name="connsiteY726" fmla="*/ 9288 h 10000"/>
                  <a:gd name="connsiteX727" fmla="*/ 6407 w 10000"/>
                  <a:gd name="connsiteY727" fmla="*/ 9297 h 10000"/>
                  <a:gd name="connsiteX728" fmla="*/ 6410 w 10000"/>
                  <a:gd name="connsiteY728" fmla="*/ 9307 h 10000"/>
                  <a:gd name="connsiteX729" fmla="*/ 6416 w 10000"/>
                  <a:gd name="connsiteY729" fmla="*/ 9317 h 10000"/>
                  <a:gd name="connsiteX730" fmla="*/ 6424 w 10000"/>
                  <a:gd name="connsiteY730" fmla="*/ 9326 h 10000"/>
                  <a:gd name="connsiteX731" fmla="*/ 6435 w 10000"/>
                  <a:gd name="connsiteY731" fmla="*/ 9336 h 10000"/>
                  <a:gd name="connsiteX732" fmla="*/ 6443 w 10000"/>
                  <a:gd name="connsiteY732" fmla="*/ 9346 h 10000"/>
                  <a:gd name="connsiteX733" fmla="*/ 6449 w 10000"/>
                  <a:gd name="connsiteY733" fmla="*/ 9362 h 10000"/>
                  <a:gd name="connsiteX734" fmla="*/ 6452 w 10000"/>
                  <a:gd name="connsiteY734" fmla="*/ 9372 h 10000"/>
                  <a:gd name="connsiteX735" fmla="*/ 6449 w 10000"/>
                  <a:gd name="connsiteY735" fmla="*/ 9381 h 10000"/>
                  <a:gd name="connsiteX736" fmla="*/ 6465 w 10000"/>
                  <a:gd name="connsiteY736" fmla="*/ 9394 h 10000"/>
                  <a:gd name="connsiteX737" fmla="*/ 6468 w 10000"/>
                  <a:gd name="connsiteY737" fmla="*/ 9420 h 10000"/>
                  <a:gd name="connsiteX738" fmla="*/ 6493 w 10000"/>
                  <a:gd name="connsiteY738" fmla="*/ 9430 h 10000"/>
                  <a:gd name="connsiteX739" fmla="*/ 6507 w 10000"/>
                  <a:gd name="connsiteY739" fmla="*/ 9440 h 10000"/>
                  <a:gd name="connsiteX740" fmla="*/ 6524 w 10000"/>
                  <a:gd name="connsiteY740" fmla="*/ 9459 h 10000"/>
                  <a:gd name="connsiteX741" fmla="*/ 6532 w 10000"/>
                  <a:gd name="connsiteY741" fmla="*/ 9485 h 10000"/>
                  <a:gd name="connsiteX742" fmla="*/ 6537 w 10000"/>
                  <a:gd name="connsiteY742" fmla="*/ 9498 h 10000"/>
                  <a:gd name="connsiteX743" fmla="*/ 6571 w 10000"/>
                  <a:gd name="connsiteY743" fmla="*/ 9508 h 10000"/>
                  <a:gd name="connsiteX744" fmla="*/ 6596 w 10000"/>
                  <a:gd name="connsiteY744" fmla="*/ 9508 h 10000"/>
                  <a:gd name="connsiteX745" fmla="*/ 6637 w 10000"/>
                  <a:gd name="connsiteY745" fmla="*/ 9517 h 10000"/>
                  <a:gd name="connsiteX746" fmla="*/ 6662 w 10000"/>
                  <a:gd name="connsiteY746" fmla="*/ 9524 h 10000"/>
                  <a:gd name="connsiteX747" fmla="*/ 6679 w 10000"/>
                  <a:gd name="connsiteY747" fmla="*/ 9517 h 10000"/>
                  <a:gd name="connsiteX748" fmla="*/ 6679 w 10000"/>
                  <a:gd name="connsiteY748" fmla="*/ 9505 h 10000"/>
                  <a:gd name="connsiteX749" fmla="*/ 6690 w 10000"/>
                  <a:gd name="connsiteY749" fmla="*/ 9485 h 10000"/>
                  <a:gd name="connsiteX750" fmla="*/ 6693 w 10000"/>
                  <a:gd name="connsiteY750" fmla="*/ 9479 h 10000"/>
                  <a:gd name="connsiteX751" fmla="*/ 6706 w 10000"/>
                  <a:gd name="connsiteY751" fmla="*/ 9469 h 10000"/>
                  <a:gd name="connsiteX752" fmla="*/ 6709 w 10000"/>
                  <a:gd name="connsiteY752" fmla="*/ 9462 h 10000"/>
                  <a:gd name="connsiteX753" fmla="*/ 6717 w 10000"/>
                  <a:gd name="connsiteY753" fmla="*/ 9459 h 10000"/>
                  <a:gd name="connsiteX754" fmla="*/ 6726 w 10000"/>
                  <a:gd name="connsiteY754" fmla="*/ 9459 h 10000"/>
                  <a:gd name="connsiteX755" fmla="*/ 6742 w 10000"/>
                  <a:gd name="connsiteY755" fmla="*/ 9462 h 10000"/>
                  <a:gd name="connsiteX756" fmla="*/ 6759 w 10000"/>
                  <a:gd name="connsiteY756" fmla="*/ 9479 h 10000"/>
                  <a:gd name="connsiteX757" fmla="*/ 6781 w 10000"/>
                  <a:gd name="connsiteY757" fmla="*/ 9485 h 10000"/>
                  <a:gd name="connsiteX758" fmla="*/ 6795 w 10000"/>
                  <a:gd name="connsiteY758" fmla="*/ 9485 h 10000"/>
                  <a:gd name="connsiteX759" fmla="*/ 6803 w 10000"/>
                  <a:gd name="connsiteY759" fmla="*/ 9498 h 10000"/>
                  <a:gd name="connsiteX760" fmla="*/ 6806 w 10000"/>
                  <a:gd name="connsiteY760" fmla="*/ 9508 h 10000"/>
                  <a:gd name="connsiteX761" fmla="*/ 6823 w 10000"/>
                  <a:gd name="connsiteY761" fmla="*/ 9514 h 10000"/>
                  <a:gd name="connsiteX762" fmla="*/ 6831 w 10000"/>
                  <a:gd name="connsiteY762" fmla="*/ 9514 h 10000"/>
                  <a:gd name="connsiteX763" fmla="*/ 6848 w 10000"/>
                  <a:gd name="connsiteY763" fmla="*/ 9514 h 10000"/>
                  <a:gd name="connsiteX764" fmla="*/ 6856 w 10000"/>
                  <a:gd name="connsiteY764" fmla="*/ 9517 h 10000"/>
                  <a:gd name="connsiteX765" fmla="*/ 6878 w 10000"/>
                  <a:gd name="connsiteY765" fmla="*/ 9524 h 10000"/>
                  <a:gd name="connsiteX766" fmla="*/ 6895 w 10000"/>
                  <a:gd name="connsiteY766" fmla="*/ 9524 h 10000"/>
                  <a:gd name="connsiteX767" fmla="*/ 6917 w 10000"/>
                  <a:gd name="connsiteY767" fmla="*/ 9527 h 10000"/>
                  <a:gd name="connsiteX768" fmla="*/ 6934 w 10000"/>
                  <a:gd name="connsiteY768" fmla="*/ 9534 h 10000"/>
                  <a:gd name="connsiteX769" fmla="*/ 6961 w 10000"/>
                  <a:gd name="connsiteY769" fmla="*/ 9543 h 10000"/>
                  <a:gd name="connsiteX770" fmla="*/ 6989 w 10000"/>
                  <a:gd name="connsiteY770" fmla="*/ 9547 h 10000"/>
                  <a:gd name="connsiteX771" fmla="*/ 7014 w 10000"/>
                  <a:gd name="connsiteY771" fmla="*/ 9543 h 10000"/>
                  <a:gd name="connsiteX772" fmla="*/ 7033 w 10000"/>
                  <a:gd name="connsiteY772" fmla="*/ 9543 h 10000"/>
                  <a:gd name="connsiteX773" fmla="*/ 7042 w 10000"/>
                  <a:gd name="connsiteY773" fmla="*/ 9547 h 10000"/>
                  <a:gd name="connsiteX774" fmla="*/ 7069 w 10000"/>
                  <a:gd name="connsiteY774" fmla="*/ 9647 h 10000"/>
                  <a:gd name="connsiteX775" fmla="*/ 7122 w 10000"/>
                  <a:gd name="connsiteY775" fmla="*/ 9734 h 10000"/>
                  <a:gd name="connsiteX776" fmla="*/ 7147 w 10000"/>
                  <a:gd name="connsiteY776" fmla="*/ 9744 h 10000"/>
                  <a:gd name="connsiteX777" fmla="*/ 7169 w 10000"/>
                  <a:gd name="connsiteY777" fmla="*/ 9741 h 10000"/>
                  <a:gd name="connsiteX778" fmla="*/ 7177 w 10000"/>
                  <a:gd name="connsiteY778" fmla="*/ 9744 h 10000"/>
                  <a:gd name="connsiteX779" fmla="*/ 7186 w 10000"/>
                  <a:gd name="connsiteY779" fmla="*/ 9754 h 10000"/>
                  <a:gd name="connsiteX780" fmla="*/ 7191 w 10000"/>
                  <a:gd name="connsiteY780" fmla="*/ 9773 h 10000"/>
                  <a:gd name="connsiteX781" fmla="*/ 7208 w 10000"/>
                  <a:gd name="connsiteY781" fmla="*/ 9783 h 10000"/>
                  <a:gd name="connsiteX782" fmla="*/ 7219 w 10000"/>
                  <a:gd name="connsiteY782" fmla="*/ 9793 h 10000"/>
                  <a:gd name="connsiteX783" fmla="*/ 7235 w 10000"/>
                  <a:gd name="connsiteY783" fmla="*/ 9802 h 10000"/>
                  <a:gd name="connsiteX784" fmla="*/ 7249 w 10000"/>
                  <a:gd name="connsiteY784" fmla="*/ 9819 h 10000"/>
                  <a:gd name="connsiteX785" fmla="*/ 7255 w 10000"/>
                  <a:gd name="connsiteY785" fmla="*/ 9835 h 10000"/>
                  <a:gd name="connsiteX786" fmla="*/ 7255 w 10000"/>
                  <a:gd name="connsiteY786" fmla="*/ 9848 h 10000"/>
                  <a:gd name="connsiteX787" fmla="*/ 7249 w 10000"/>
                  <a:gd name="connsiteY787" fmla="*/ 9848 h 10000"/>
                  <a:gd name="connsiteX788" fmla="*/ 7244 w 10000"/>
                  <a:gd name="connsiteY788" fmla="*/ 9858 h 10000"/>
                  <a:gd name="connsiteX789" fmla="*/ 7235 w 10000"/>
                  <a:gd name="connsiteY789" fmla="*/ 9883 h 10000"/>
                  <a:gd name="connsiteX790" fmla="*/ 7244 w 10000"/>
                  <a:gd name="connsiteY790" fmla="*/ 9903 h 10000"/>
                  <a:gd name="connsiteX791" fmla="*/ 7258 w 10000"/>
                  <a:gd name="connsiteY791" fmla="*/ 9926 h 10000"/>
                  <a:gd name="connsiteX792" fmla="*/ 7263 w 10000"/>
                  <a:gd name="connsiteY792" fmla="*/ 9948 h 10000"/>
                  <a:gd name="connsiteX793" fmla="*/ 7274 w 10000"/>
                  <a:gd name="connsiteY793" fmla="*/ 9968 h 10000"/>
                  <a:gd name="connsiteX794" fmla="*/ 7283 w 10000"/>
                  <a:gd name="connsiteY794" fmla="*/ 9987 h 10000"/>
                  <a:gd name="connsiteX795" fmla="*/ 7291 w 10000"/>
                  <a:gd name="connsiteY795" fmla="*/ 10000 h 10000"/>
                  <a:gd name="connsiteX796" fmla="*/ 7305 w 10000"/>
                  <a:gd name="connsiteY796" fmla="*/ 9997 h 10000"/>
                  <a:gd name="connsiteX797" fmla="*/ 7313 w 10000"/>
                  <a:gd name="connsiteY797" fmla="*/ 9977 h 10000"/>
                  <a:gd name="connsiteX798" fmla="*/ 7324 w 10000"/>
                  <a:gd name="connsiteY798" fmla="*/ 9968 h 10000"/>
                  <a:gd name="connsiteX799" fmla="*/ 7341 w 10000"/>
                  <a:gd name="connsiteY799" fmla="*/ 9971 h 10000"/>
                  <a:gd name="connsiteX800" fmla="*/ 7368 w 10000"/>
                  <a:gd name="connsiteY800" fmla="*/ 9987 h 10000"/>
                  <a:gd name="connsiteX801" fmla="*/ 7380 w 10000"/>
                  <a:gd name="connsiteY801" fmla="*/ 9990 h 10000"/>
                  <a:gd name="connsiteX802" fmla="*/ 7393 w 10000"/>
                  <a:gd name="connsiteY802" fmla="*/ 9981 h 10000"/>
                  <a:gd name="connsiteX803" fmla="*/ 7404 w 10000"/>
                  <a:gd name="connsiteY803" fmla="*/ 9968 h 10000"/>
                  <a:gd name="connsiteX804" fmla="*/ 7418 w 10000"/>
                  <a:gd name="connsiteY804" fmla="*/ 9948 h 10000"/>
                  <a:gd name="connsiteX805" fmla="*/ 7427 w 10000"/>
                  <a:gd name="connsiteY805" fmla="*/ 9922 h 10000"/>
                  <a:gd name="connsiteX806" fmla="*/ 7427 w 10000"/>
                  <a:gd name="connsiteY806" fmla="*/ 9906 h 10000"/>
                  <a:gd name="connsiteX807" fmla="*/ 7404 w 10000"/>
                  <a:gd name="connsiteY807" fmla="*/ 9877 h 10000"/>
                  <a:gd name="connsiteX808" fmla="*/ 7388 w 10000"/>
                  <a:gd name="connsiteY808" fmla="*/ 9854 h 10000"/>
                  <a:gd name="connsiteX809" fmla="*/ 7385 w 10000"/>
                  <a:gd name="connsiteY809" fmla="*/ 9845 h 10000"/>
                  <a:gd name="connsiteX810" fmla="*/ 7385 w 10000"/>
                  <a:gd name="connsiteY810" fmla="*/ 9825 h 10000"/>
                  <a:gd name="connsiteX811" fmla="*/ 7385 w 10000"/>
                  <a:gd name="connsiteY811" fmla="*/ 9819 h 10000"/>
                  <a:gd name="connsiteX812" fmla="*/ 7393 w 10000"/>
                  <a:gd name="connsiteY812" fmla="*/ 9809 h 10000"/>
                  <a:gd name="connsiteX813" fmla="*/ 7404 w 10000"/>
                  <a:gd name="connsiteY813" fmla="*/ 9793 h 10000"/>
                  <a:gd name="connsiteX814" fmla="*/ 7413 w 10000"/>
                  <a:gd name="connsiteY814" fmla="*/ 9783 h 10000"/>
                  <a:gd name="connsiteX815" fmla="*/ 7404 w 10000"/>
                  <a:gd name="connsiteY815" fmla="*/ 9770 h 10000"/>
                  <a:gd name="connsiteX816" fmla="*/ 7388 w 10000"/>
                  <a:gd name="connsiteY816" fmla="*/ 9760 h 10000"/>
                  <a:gd name="connsiteX817" fmla="*/ 7371 w 10000"/>
                  <a:gd name="connsiteY817" fmla="*/ 9744 h 10000"/>
                  <a:gd name="connsiteX818" fmla="*/ 7363 w 10000"/>
                  <a:gd name="connsiteY818" fmla="*/ 9731 h 10000"/>
                  <a:gd name="connsiteX819" fmla="*/ 7355 w 10000"/>
                  <a:gd name="connsiteY819" fmla="*/ 9715 h 10000"/>
                  <a:gd name="connsiteX820" fmla="*/ 7360 w 10000"/>
                  <a:gd name="connsiteY820" fmla="*/ 9686 h 10000"/>
                  <a:gd name="connsiteX821" fmla="*/ 7363 w 10000"/>
                  <a:gd name="connsiteY821" fmla="*/ 9657 h 10000"/>
                  <a:gd name="connsiteX822" fmla="*/ 7360 w 10000"/>
                  <a:gd name="connsiteY822" fmla="*/ 9631 h 10000"/>
                  <a:gd name="connsiteX823" fmla="*/ 7346 w 10000"/>
                  <a:gd name="connsiteY823" fmla="*/ 9611 h 10000"/>
                  <a:gd name="connsiteX824" fmla="*/ 7332 w 10000"/>
                  <a:gd name="connsiteY824" fmla="*/ 9585 h 10000"/>
                  <a:gd name="connsiteX825" fmla="*/ 7324 w 10000"/>
                  <a:gd name="connsiteY825" fmla="*/ 9573 h 10000"/>
                  <a:gd name="connsiteX826" fmla="*/ 7324 w 10000"/>
                  <a:gd name="connsiteY826" fmla="*/ 9553 h 10000"/>
                  <a:gd name="connsiteX827" fmla="*/ 7324 w 10000"/>
                  <a:gd name="connsiteY827" fmla="*/ 9543 h 10000"/>
                  <a:gd name="connsiteX828" fmla="*/ 7324 w 10000"/>
                  <a:gd name="connsiteY828" fmla="*/ 9517 h 10000"/>
                  <a:gd name="connsiteX829" fmla="*/ 7324 w 10000"/>
                  <a:gd name="connsiteY829" fmla="*/ 9498 h 10000"/>
                  <a:gd name="connsiteX830" fmla="*/ 7332 w 10000"/>
                  <a:gd name="connsiteY830" fmla="*/ 9479 h 10000"/>
                  <a:gd name="connsiteX831" fmla="*/ 7341 w 10000"/>
                  <a:gd name="connsiteY831" fmla="*/ 9462 h 10000"/>
                  <a:gd name="connsiteX832" fmla="*/ 7352 w 10000"/>
                  <a:gd name="connsiteY832" fmla="*/ 9459 h 10000"/>
                  <a:gd name="connsiteX833" fmla="*/ 7360 w 10000"/>
                  <a:gd name="connsiteY833" fmla="*/ 9443 h 10000"/>
                  <a:gd name="connsiteX834" fmla="*/ 7363 w 10000"/>
                  <a:gd name="connsiteY834" fmla="*/ 9433 h 10000"/>
                  <a:gd name="connsiteX835" fmla="*/ 7377 w 10000"/>
                  <a:gd name="connsiteY835" fmla="*/ 9433 h 10000"/>
                  <a:gd name="connsiteX836" fmla="*/ 7388 w 10000"/>
                  <a:gd name="connsiteY836" fmla="*/ 9430 h 10000"/>
                  <a:gd name="connsiteX837" fmla="*/ 7396 w 10000"/>
                  <a:gd name="connsiteY837" fmla="*/ 9430 h 10000"/>
                  <a:gd name="connsiteX838" fmla="*/ 7402 w 10000"/>
                  <a:gd name="connsiteY838" fmla="*/ 9424 h 10000"/>
                  <a:gd name="connsiteX839" fmla="*/ 7396 w 10000"/>
                  <a:gd name="connsiteY839" fmla="*/ 9414 h 10000"/>
                  <a:gd name="connsiteX840" fmla="*/ 7388 w 10000"/>
                  <a:gd name="connsiteY840" fmla="*/ 9401 h 10000"/>
                  <a:gd name="connsiteX841" fmla="*/ 7371 w 10000"/>
                  <a:gd name="connsiteY841" fmla="*/ 9391 h 10000"/>
                  <a:gd name="connsiteX842" fmla="*/ 7355 w 10000"/>
                  <a:gd name="connsiteY842" fmla="*/ 9375 h 10000"/>
                  <a:gd name="connsiteX843" fmla="*/ 7332 w 10000"/>
                  <a:gd name="connsiteY843" fmla="*/ 9356 h 10000"/>
                  <a:gd name="connsiteX844" fmla="*/ 7313 w 10000"/>
                  <a:gd name="connsiteY844" fmla="*/ 9330 h 10000"/>
                  <a:gd name="connsiteX845" fmla="*/ 7307 w 10000"/>
                  <a:gd name="connsiteY845" fmla="*/ 9310 h 10000"/>
                  <a:gd name="connsiteX846" fmla="*/ 7305 w 10000"/>
                  <a:gd name="connsiteY846" fmla="*/ 9291 h 10000"/>
                  <a:gd name="connsiteX847" fmla="*/ 7305 w 10000"/>
                  <a:gd name="connsiteY847" fmla="*/ 9278 h 10000"/>
                  <a:gd name="connsiteX848" fmla="*/ 7296 w 10000"/>
                  <a:gd name="connsiteY848" fmla="*/ 9268 h 10000"/>
                  <a:gd name="connsiteX849" fmla="*/ 7296 w 10000"/>
                  <a:gd name="connsiteY849" fmla="*/ 9249 h 10000"/>
                  <a:gd name="connsiteX850" fmla="*/ 7291 w 10000"/>
                  <a:gd name="connsiteY850" fmla="*/ 9226 h 10000"/>
                  <a:gd name="connsiteX851" fmla="*/ 7283 w 10000"/>
                  <a:gd name="connsiteY851" fmla="*/ 9213 h 10000"/>
                  <a:gd name="connsiteX852" fmla="*/ 7274 w 10000"/>
                  <a:gd name="connsiteY852" fmla="*/ 9194 h 10000"/>
                  <a:gd name="connsiteX853" fmla="*/ 7274 w 10000"/>
                  <a:gd name="connsiteY853" fmla="*/ 9174 h 10000"/>
                  <a:gd name="connsiteX854" fmla="*/ 7280 w 10000"/>
                  <a:gd name="connsiteY854" fmla="*/ 9148 h 10000"/>
                  <a:gd name="connsiteX855" fmla="*/ 7283 w 10000"/>
                  <a:gd name="connsiteY855" fmla="*/ 9119 h 10000"/>
                  <a:gd name="connsiteX856" fmla="*/ 7291 w 10000"/>
                  <a:gd name="connsiteY856" fmla="*/ 9100 h 10000"/>
                  <a:gd name="connsiteX857" fmla="*/ 7307 w 10000"/>
                  <a:gd name="connsiteY857" fmla="*/ 9080 h 10000"/>
                  <a:gd name="connsiteX858" fmla="*/ 7324 w 10000"/>
                  <a:gd name="connsiteY858" fmla="*/ 9054 h 10000"/>
                  <a:gd name="connsiteX859" fmla="*/ 7341 w 10000"/>
                  <a:gd name="connsiteY859" fmla="*/ 9054 h 10000"/>
                  <a:gd name="connsiteX860" fmla="*/ 7352 w 10000"/>
                  <a:gd name="connsiteY860" fmla="*/ 9054 h 10000"/>
                  <a:gd name="connsiteX861" fmla="*/ 7346 w 10000"/>
                  <a:gd name="connsiteY861" fmla="*/ 9032 h 10000"/>
                  <a:gd name="connsiteX862" fmla="*/ 7341 w 10000"/>
                  <a:gd name="connsiteY862" fmla="*/ 9022 h 10000"/>
                  <a:gd name="connsiteX863" fmla="*/ 7352 w 10000"/>
                  <a:gd name="connsiteY863" fmla="*/ 8999 h 10000"/>
                  <a:gd name="connsiteX864" fmla="*/ 7360 w 10000"/>
                  <a:gd name="connsiteY864" fmla="*/ 8967 h 10000"/>
                  <a:gd name="connsiteX865" fmla="*/ 7368 w 10000"/>
                  <a:gd name="connsiteY865" fmla="*/ 8922 h 10000"/>
                  <a:gd name="connsiteX866" fmla="*/ 7377 w 10000"/>
                  <a:gd name="connsiteY866" fmla="*/ 8896 h 10000"/>
                  <a:gd name="connsiteX867" fmla="*/ 7380 w 10000"/>
                  <a:gd name="connsiteY867" fmla="*/ 8867 h 10000"/>
                  <a:gd name="connsiteX868" fmla="*/ 7402 w 10000"/>
                  <a:gd name="connsiteY868" fmla="*/ 8824 h 10000"/>
                  <a:gd name="connsiteX869" fmla="*/ 7402 w 10000"/>
                  <a:gd name="connsiteY869" fmla="*/ 8808 h 10000"/>
                  <a:gd name="connsiteX870" fmla="*/ 7393 w 10000"/>
                  <a:gd name="connsiteY870" fmla="*/ 8795 h 10000"/>
                  <a:gd name="connsiteX871" fmla="*/ 7388 w 10000"/>
                  <a:gd name="connsiteY871" fmla="*/ 8799 h 10000"/>
                  <a:gd name="connsiteX872" fmla="*/ 7396 w 10000"/>
                  <a:gd name="connsiteY872" fmla="*/ 8789 h 10000"/>
                  <a:gd name="connsiteX873" fmla="*/ 7404 w 10000"/>
                  <a:gd name="connsiteY873" fmla="*/ 8789 h 10000"/>
                  <a:gd name="connsiteX874" fmla="*/ 7421 w 10000"/>
                  <a:gd name="connsiteY874" fmla="*/ 8769 h 10000"/>
                  <a:gd name="connsiteX875" fmla="*/ 7443 w 10000"/>
                  <a:gd name="connsiteY875" fmla="*/ 8763 h 10000"/>
                  <a:gd name="connsiteX876" fmla="*/ 7452 w 10000"/>
                  <a:gd name="connsiteY876" fmla="*/ 8769 h 10000"/>
                  <a:gd name="connsiteX877" fmla="*/ 7468 w 10000"/>
                  <a:gd name="connsiteY877" fmla="*/ 8769 h 10000"/>
                  <a:gd name="connsiteX878" fmla="*/ 7499 w 10000"/>
                  <a:gd name="connsiteY878" fmla="*/ 8763 h 10000"/>
                  <a:gd name="connsiteX879" fmla="*/ 7526 w 10000"/>
                  <a:gd name="connsiteY879" fmla="*/ 8763 h 10000"/>
                  <a:gd name="connsiteX880" fmla="*/ 7532 w 10000"/>
                  <a:gd name="connsiteY880" fmla="*/ 8763 h 10000"/>
                  <a:gd name="connsiteX881" fmla="*/ 7554 w 10000"/>
                  <a:gd name="connsiteY881" fmla="*/ 8744 h 10000"/>
                  <a:gd name="connsiteX882" fmla="*/ 7571 w 10000"/>
                  <a:gd name="connsiteY882" fmla="*/ 8731 h 10000"/>
                  <a:gd name="connsiteX883" fmla="*/ 7587 w 10000"/>
                  <a:gd name="connsiteY883" fmla="*/ 8711 h 10000"/>
                  <a:gd name="connsiteX884" fmla="*/ 7607 w 10000"/>
                  <a:gd name="connsiteY884" fmla="*/ 8711 h 10000"/>
                  <a:gd name="connsiteX885" fmla="*/ 7634 w 10000"/>
                  <a:gd name="connsiteY885" fmla="*/ 8705 h 10000"/>
                  <a:gd name="connsiteX886" fmla="*/ 7643 w 10000"/>
                  <a:gd name="connsiteY886" fmla="*/ 8682 h 10000"/>
                  <a:gd name="connsiteX887" fmla="*/ 7654 w 10000"/>
                  <a:gd name="connsiteY887" fmla="*/ 8666 h 10000"/>
                  <a:gd name="connsiteX888" fmla="*/ 7668 w 10000"/>
                  <a:gd name="connsiteY888" fmla="*/ 8666 h 10000"/>
                  <a:gd name="connsiteX889" fmla="*/ 7676 w 10000"/>
                  <a:gd name="connsiteY889" fmla="*/ 8682 h 10000"/>
                  <a:gd name="connsiteX890" fmla="*/ 7704 w 10000"/>
                  <a:gd name="connsiteY890" fmla="*/ 8669 h 10000"/>
                  <a:gd name="connsiteX891" fmla="*/ 7712 w 10000"/>
                  <a:gd name="connsiteY891" fmla="*/ 8669 h 10000"/>
                  <a:gd name="connsiteX892" fmla="*/ 7720 w 10000"/>
                  <a:gd name="connsiteY892" fmla="*/ 8669 h 10000"/>
                  <a:gd name="connsiteX893" fmla="*/ 7726 w 10000"/>
                  <a:gd name="connsiteY893" fmla="*/ 8656 h 10000"/>
                  <a:gd name="connsiteX894" fmla="*/ 7734 w 10000"/>
                  <a:gd name="connsiteY894" fmla="*/ 8650 h 10000"/>
                  <a:gd name="connsiteX895" fmla="*/ 7742 w 10000"/>
                  <a:gd name="connsiteY895" fmla="*/ 8650 h 10000"/>
                  <a:gd name="connsiteX896" fmla="*/ 7759 w 10000"/>
                  <a:gd name="connsiteY896" fmla="*/ 8650 h 10000"/>
                  <a:gd name="connsiteX897" fmla="*/ 7756 w 10000"/>
                  <a:gd name="connsiteY897" fmla="*/ 8630 h 10000"/>
                  <a:gd name="connsiteX898" fmla="*/ 7751 w 10000"/>
                  <a:gd name="connsiteY898" fmla="*/ 8627 h 10000"/>
                  <a:gd name="connsiteX899" fmla="*/ 7742 w 10000"/>
                  <a:gd name="connsiteY899" fmla="*/ 8620 h 10000"/>
                  <a:gd name="connsiteX900" fmla="*/ 7734 w 10000"/>
                  <a:gd name="connsiteY900" fmla="*/ 8591 h 10000"/>
                  <a:gd name="connsiteX901" fmla="*/ 7709 w 10000"/>
                  <a:gd name="connsiteY901" fmla="*/ 8582 h 10000"/>
                  <a:gd name="connsiteX902" fmla="*/ 7695 w 10000"/>
                  <a:gd name="connsiteY902" fmla="*/ 8578 h 10000"/>
                  <a:gd name="connsiteX903" fmla="*/ 7668 w 10000"/>
                  <a:gd name="connsiteY903" fmla="*/ 8562 h 10000"/>
                  <a:gd name="connsiteX904" fmla="*/ 7645 w 10000"/>
                  <a:gd name="connsiteY904" fmla="*/ 8552 h 10000"/>
                  <a:gd name="connsiteX905" fmla="*/ 7615 w 10000"/>
                  <a:gd name="connsiteY905" fmla="*/ 8543 h 10000"/>
                  <a:gd name="connsiteX906" fmla="*/ 7596 w 10000"/>
                  <a:gd name="connsiteY906" fmla="*/ 8527 h 10000"/>
                  <a:gd name="connsiteX907" fmla="*/ 7565 w 10000"/>
                  <a:gd name="connsiteY907" fmla="*/ 8494 h 10000"/>
                  <a:gd name="connsiteX908" fmla="*/ 7562 w 10000"/>
                  <a:gd name="connsiteY908" fmla="*/ 8475 h 10000"/>
                  <a:gd name="connsiteX909" fmla="*/ 7540 w 10000"/>
                  <a:gd name="connsiteY909" fmla="*/ 8455 h 10000"/>
                  <a:gd name="connsiteX910" fmla="*/ 7535 w 10000"/>
                  <a:gd name="connsiteY910" fmla="*/ 8446 h 10000"/>
                  <a:gd name="connsiteX911" fmla="*/ 7535 w 10000"/>
                  <a:gd name="connsiteY911" fmla="*/ 8420 h 10000"/>
                  <a:gd name="connsiteX912" fmla="*/ 7535 w 10000"/>
                  <a:gd name="connsiteY912" fmla="*/ 8391 h 10000"/>
                  <a:gd name="connsiteX913" fmla="*/ 7548 w 10000"/>
                  <a:gd name="connsiteY913" fmla="*/ 8345 h 10000"/>
                  <a:gd name="connsiteX914" fmla="*/ 7562 w 10000"/>
                  <a:gd name="connsiteY914" fmla="*/ 8319 h 10000"/>
                  <a:gd name="connsiteX915" fmla="*/ 7582 w 10000"/>
                  <a:gd name="connsiteY915" fmla="*/ 8310 h 10000"/>
                  <a:gd name="connsiteX916" fmla="*/ 7607 w 10000"/>
                  <a:gd name="connsiteY916" fmla="*/ 8300 h 10000"/>
                  <a:gd name="connsiteX917" fmla="*/ 7629 w 10000"/>
                  <a:gd name="connsiteY917" fmla="*/ 8300 h 10000"/>
                  <a:gd name="connsiteX918" fmla="*/ 7651 w 10000"/>
                  <a:gd name="connsiteY918" fmla="*/ 8297 h 10000"/>
                  <a:gd name="connsiteX919" fmla="*/ 7668 w 10000"/>
                  <a:gd name="connsiteY919" fmla="*/ 8280 h 10000"/>
                  <a:gd name="connsiteX920" fmla="*/ 7687 w 10000"/>
                  <a:gd name="connsiteY920" fmla="*/ 8267 h 10000"/>
                  <a:gd name="connsiteX921" fmla="*/ 7693 w 10000"/>
                  <a:gd name="connsiteY921" fmla="*/ 8261 h 10000"/>
                  <a:gd name="connsiteX922" fmla="*/ 7701 w 10000"/>
                  <a:gd name="connsiteY922" fmla="*/ 8248 h 10000"/>
                  <a:gd name="connsiteX923" fmla="*/ 7712 w 10000"/>
                  <a:gd name="connsiteY923" fmla="*/ 8238 h 10000"/>
                  <a:gd name="connsiteX924" fmla="*/ 7731 w 10000"/>
                  <a:gd name="connsiteY924" fmla="*/ 8222 h 10000"/>
                  <a:gd name="connsiteX925" fmla="*/ 7740 w 10000"/>
                  <a:gd name="connsiteY925" fmla="*/ 8206 h 10000"/>
                  <a:gd name="connsiteX926" fmla="*/ 7756 w 10000"/>
                  <a:gd name="connsiteY926" fmla="*/ 8183 h 10000"/>
                  <a:gd name="connsiteX927" fmla="*/ 7773 w 10000"/>
                  <a:gd name="connsiteY927" fmla="*/ 8177 h 10000"/>
                  <a:gd name="connsiteX928" fmla="*/ 7784 w 10000"/>
                  <a:gd name="connsiteY928" fmla="*/ 8183 h 10000"/>
                  <a:gd name="connsiteX929" fmla="*/ 7801 w 10000"/>
                  <a:gd name="connsiteY929" fmla="*/ 8174 h 10000"/>
                  <a:gd name="connsiteX930" fmla="*/ 7801 w 10000"/>
                  <a:gd name="connsiteY930" fmla="*/ 8157 h 10000"/>
                  <a:gd name="connsiteX931" fmla="*/ 7817 w 10000"/>
                  <a:gd name="connsiteY931" fmla="*/ 8164 h 10000"/>
                  <a:gd name="connsiteX932" fmla="*/ 7837 w 10000"/>
                  <a:gd name="connsiteY932" fmla="*/ 8164 h 10000"/>
                  <a:gd name="connsiteX933" fmla="*/ 7856 w 10000"/>
                  <a:gd name="connsiteY933" fmla="*/ 8164 h 10000"/>
                  <a:gd name="connsiteX934" fmla="*/ 7870 w 10000"/>
                  <a:gd name="connsiteY934" fmla="*/ 8167 h 10000"/>
                  <a:gd name="connsiteX935" fmla="*/ 7881 w 10000"/>
                  <a:gd name="connsiteY935" fmla="*/ 8174 h 10000"/>
                  <a:gd name="connsiteX936" fmla="*/ 7898 w 10000"/>
                  <a:gd name="connsiteY936" fmla="*/ 8187 h 10000"/>
                  <a:gd name="connsiteX937" fmla="*/ 7917 w 10000"/>
                  <a:gd name="connsiteY937" fmla="*/ 8187 h 10000"/>
                  <a:gd name="connsiteX938" fmla="*/ 7928 w 10000"/>
                  <a:gd name="connsiteY938" fmla="*/ 8157 h 10000"/>
                  <a:gd name="connsiteX939" fmla="*/ 7942 w 10000"/>
                  <a:gd name="connsiteY939" fmla="*/ 8157 h 10000"/>
                  <a:gd name="connsiteX940" fmla="*/ 7958 w 10000"/>
                  <a:gd name="connsiteY940" fmla="*/ 8164 h 10000"/>
                  <a:gd name="connsiteX941" fmla="*/ 7983 w 10000"/>
                  <a:gd name="connsiteY941" fmla="*/ 8144 h 10000"/>
                  <a:gd name="connsiteX942" fmla="*/ 8000 w 10000"/>
                  <a:gd name="connsiteY942" fmla="*/ 8109 h 10000"/>
                  <a:gd name="connsiteX943" fmla="*/ 7994 w 10000"/>
                  <a:gd name="connsiteY943" fmla="*/ 8093 h 10000"/>
                  <a:gd name="connsiteX944" fmla="*/ 7983 w 10000"/>
                  <a:gd name="connsiteY944" fmla="*/ 8070 h 10000"/>
                  <a:gd name="connsiteX945" fmla="*/ 7986 w 10000"/>
                  <a:gd name="connsiteY945" fmla="*/ 8063 h 10000"/>
                  <a:gd name="connsiteX946" fmla="*/ 7978 w 10000"/>
                  <a:gd name="connsiteY946" fmla="*/ 8044 h 10000"/>
                  <a:gd name="connsiteX947" fmla="*/ 7986 w 10000"/>
                  <a:gd name="connsiteY947" fmla="*/ 8002 h 10000"/>
                  <a:gd name="connsiteX948" fmla="*/ 7983 w 10000"/>
                  <a:gd name="connsiteY948" fmla="*/ 7947 h 10000"/>
                  <a:gd name="connsiteX949" fmla="*/ 7961 w 10000"/>
                  <a:gd name="connsiteY949" fmla="*/ 7931 h 10000"/>
                  <a:gd name="connsiteX950" fmla="*/ 7958 w 10000"/>
                  <a:gd name="connsiteY950" fmla="*/ 7898 h 10000"/>
                  <a:gd name="connsiteX951" fmla="*/ 7953 w 10000"/>
                  <a:gd name="connsiteY951" fmla="*/ 7856 h 10000"/>
                  <a:gd name="connsiteX952" fmla="*/ 7967 w 10000"/>
                  <a:gd name="connsiteY952" fmla="*/ 7837 h 10000"/>
                  <a:gd name="connsiteX953" fmla="*/ 7950 w 10000"/>
                  <a:gd name="connsiteY953" fmla="*/ 7824 h 10000"/>
                  <a:gd name="connsiteX954" fmla="*/ 7906 w 10000"/>
                  <a:gd name="connsiteY954" fmla="*/ 7814 h 10000"/>
                  <a:gd name="connsiteX955" fmla="*/ 7878 w 10000"/>
                  <a:gd name="connsiteY955" fmla="*/ 7814 h 10000"/>
                  <a:gd name="connsiteX956" fmla="*/ 7870 w 10000"/>
                  <a:gd name="connsiteY956" fmla="*/ 7795 h 10000"/>
                  <a:gd name="connsiteX957" fmla="*/ 7878 w 10000"/>
                  <a:gd name="connsiteY957" fmla="*/ 7778 h 10000"/>
                  <a:gd name="connsiteX958" fmla="*/ 7881 w 10000"/>
                  <a:gd name="connsiteY958" fmla="*/ 7775 h 10000"/>
                  <a:gd name="connsiteX959" fmla="*/ 7878 w 10000"/>
                  <a:gd name="connsiteY959" fmla="*/ 7743 h 10000"/>
                  <a:gd name="connsiteX960" fmla="*/ 7895 w 10000"/>
                  <a:gd name="connsiteY960" fmla="*/ 7733 h 10000"/>
                  <a:gd name="connsiteX961" fmla="*/ 7911 w 10000"/>
                  <a:gd name="connsiteY961" fmla="*/ 7710 h 10000"/>
                  <a:gd name="connsiteX962" fmla="*/ 7911 w 10000"/>
                  <a:gd name="connsiteY962" fmla="*/ 7665 h 10000"/>
                  <a:gd name="connsiteX963" fmla="*/ 7917 w 10000"/>
                  <a:gd name="connsiteY963" fmla="*/ 7600 h 10000"/>
                  <a:gd name="connsiteX964" fmla="*/ 7928 w 10000"/>
                  <a:gd name="connsiteY964" fmla="*/ 7581 h 10000"/>
                  <a:gd name="connsiteX965" fmla="*/ 7917 w 10000"/>
                  <a:gd name="connsiteY965" fmla="*/ 7474 h 10000"/>
                  <a:gd name="connsiteX966" fmla="*/ 7873 w 10000"/>
                  <a:gd name="connsiteY966" fmla="*/ 7335 h 10000"/>
                  <a:gd name="connsiteX967" fmla="*/ 7756 w 10000"/>
                  <a:gd name="connsiteY967" fmla="*/ 7050 h 10000"/>
                  <a:gd name="connsiteX968" fmla="*/ 7679 w 10000"/>
                  <a:gd name="connsiteY968" fmla="*/ 6839 h 10000"/>
                  <a:gd name="connsiteX969" fmla="*/ 7668 w 10000"/>
                  <a:gd name="connsiteY969" fmla="*/ 6823 h 10000"/>
                  <a:gd name="connsiteX970" fmla="*/ 7659 w 10000"/>
                  <a:gd name="connsiteY970" fmla="*/ 6768 h 10000"/>
                  <a:gd name="connsiteX971" fmla="*/ 7659 w 10000"/>
                  <a:gd name="connsiteY971" fmla="*/ 6739 h 10000"/>
                  <a:gd name="connsiteX972" fmla="*/ 7651 w 10000"/>
                  <a:gd name="connsiteY972" fmla="*/ 6713 h 10000"/>
                  <a:gd name="connsiteX973" fmla="*/ 7654 w 10000"/>
                  <a:gd name="connsiteY973" fmla="*/ 6684 h 10000"/>
                  <a:gd name="connsiteX974" fmla="*/ 7643 w 10000"/>
                  <a:gd name="connsiteY974" fmla="*/ 6626 h 10000"/>
                  <a:gd name="connsiteX975" fmla="*/ 7629 w 10000"/>
                  <a:gd name="connsiteY975" fmla="*/ 6600 h 10000"/>
                  <a:gd name="connsiteX976" fmla="*/ 7629 w 10000"/>
                  <a:gd name="connsiteY976" fmla="*/ 6580 h 10000"/>
                  <a:gd name="connsiteX977" fmla="*/ 7623 w 10000"/>
                  <a:gd name="connsiteY977" fmla="*/ 6541 h 10000"/>
                  <a:gd name="connsiteX978" fmla="*/ 7615 w 10000"/>
                  <a:gd name="connsiteY978" fmla="*/ 6522 h 10000"/>
                  <a:gd name="connsiteX979" fmla="*/ 7598 w 10000"/>
                  <a:gd name="connsiteY979" fmla="*/ 6509 h 10000"/>
                  <a:gd name="connsiteX980" fmla="*/ 7587 w 10000"/>
                  <a:gd name="connsiteY980" fmla="*/ 6493 h 10000"/>
                  <a:gd name="connsiteX981" fmla="*/ 7579 w 10000"/>
                  <a:gd name="connsiteY981" fmla="*/ 6464 h 10000"/>
                  <a:gd name="connsiteX982" fmla="*/ 7587 w 10000"/>
                  <a:gd name="connsiteY982" fmla="*/ 6438 h 10000"/>
                  <a:gd name="connsiteX983" fmla="*/ 7596 w 10000"/>
                  <a:gd name="connsiteY983" fmla="*/ 6425 h 10000"/>
                  <a:gd name="connsiteX984" fmla="*/ 7590 w 10000"/>
                  <a:gd name="connsiteY984" fmla="*/ 6396 h 10000"/>
                  <a:gd name="connsiteX985" fmla="*/ 7590 w 10000"/>
                  <a:gd name="connsiteY985" fmla="*/ 6373 h 10000"/>
                  <a:gd name="connsiteX986" fmla="*/ 7587 w 10000"/>
                  <a:gd name="connsiteY986" fmla="*/ 6354 h 10000"/>
                  <a:gd name="connsiteX987" fmla="*/ 7582 w 10000"/>
                  <a:gd name="connsiteY987" fmla="*/ 6344 h 10000"/>
                  <a:gd name="connsiteX988" fmla="*/ 7582 w 10000"/>
                  <a:gd name="connsiteY988" fmla="*/ 6324 h 10000"/>
                  <a:gd name="connsiteX989" fmla="*/ 7571 w 10000"/>
                  <a:gd name="connsiteY989" fmla="*/ 6302 h 10000"/>
                  <a:gd name="connsiteX990" fmla="*/ 7548 w 10000"/>
                  <a:gd name="connsiteY990" fmla="*/ 6256 h 10000"/>
                  <a:gd name="connsiteX991" fmla="*/ 7546 w 10000"/>
                  <a:gd name="connsiteY991" fmla="*/ 6218 h 10000"/>
                  <a:gd name="connsiteX992" fmla="*/ 7540 w 10000"/>
                  <a:gd name="connsiteY992" fmla="*/ 6159 h 10000"/>
                  <a:gd name="connsiteX993" fmla="*/ 7535 w 10000"/>
                  <a:gd name="connsiteY993" fmla="*/ 6114 h 10000"/>
                  <a:gd name="connsiteX994" fmla="*/ 7535 w 10000"/>
                  <a:gd name="connsiteY994" fmla="*/ 6088 h 10000"/>
                  <a:gd name="connsiteX995" fmla="*/ 7540 w 10000"/>
                  <a:gd name="connsiteY995" fmla="*/ 6049 h 10000"/>
                  <a:gd name="connsiteX996" fmla="*/ 7546 w 10000"/>
                  <a:gd name="connsiteY996" fmla="*/ 6004 h 10000"/>
                  <a:gd name="connsiteX997" fmla="*/ 7548 w 10000"/>
                  <a:gd name="connsiteY997" fmla="*/ 5965 h 10000"/>
                  <a:gd name="connsiteX998" fmla="*/ 7548 w 10000"/>
                  <a:gd name="connsiteY998" fmla="*/ 5946 h 10000"/>
                  <a:gd name="connsiteX999" fmla="*/ 7548 w 10000"/>
                  <a:gd name="connsiteY999" fmla="*/ 5933 h 10000"/>
                  <a:gd name="connsiteX1000" fmla="*/ 7548 w 10000"/>
                  <a:gd name="connsiteY1000" fmla="*/ 5910 h 10000"/>
                  <a:gd name="connsiteX1001" fmla="*/ 7548 w 10000"/>
                  <a:gd name="connsiteY1001" fmla="*/ 5897 h 10000"/>
                  <a:gd name="connsiteX1002" fmla="*/ 7546 w 10000"/>
                  <a:gd name="connsiteY1002" fmla="*/ 5871 h 10000"/>
                  <a:gd name="connsiteX1003" fmla="*/ 7535 w 10000"/>
                  <a:gd name="connsiteY1003" fmla="*/ 5839 h 10000"/>
                  <a:gd name="connsiteX1004" fmla="*/ 7524 w 10000"/>
                  <a:gd name="connsiteY1004" fmla="*/ 5797 h 10000"/>
                  <a:gd name="connsiteX1005" fmla="*/ 7518 w 10000"/>
                  <a:gd name="connsiteY1005" fmla="*/ 5767 h 10000"/>
                  <a:gd name="connsiteX1006" fmla="*/ 7515 w 10000"/>
                  <a:gd name="connsiteY1006" fmla="*/ 5745 h 10000"/>
                  <a:gd name="connsiteX1007" fmla="*/ 7501 w 10000"/>
                  <a:gd name="connsiteY1007" fmla="*/ 5683 h 10000"/>
                  <a:gd name="connsiteX1008" fmla="*/ 7490 w 10000"/>
                  <a:gd name="connsiteY1008" fmla="*/ 5631 h 10000"/>
                  <a:gd name="connsiteX1009" fmla="*/ 7482 w 10000"/>
                  <a:gd name="connsiteY1009" fmla="*/ 5593 h 10000"/>
                  <a:gd name="connsiteX1010" fmla="*/ 7476 w 10000"/>
                  <a:gd name="connsiteY1010" fmla="*/ 5570 h 10000"/>
                  <a:gd name="connsiteX1011" fmla="*/ 7476 w 10000"/>
                  <a:gd name="connsiteY1011" fmla="*/ 5528 h 10000"/>
                  <a:gd name="connsiteX1012" fmla="*/ 7482 w 10000"/>
                  <a:gd name="connsiteY1012" fmla="*/ 5502 h 10000"/>
                  <a:gd name="connsiteX1013" fmla="*/ 7490 w 10000"/>
                  <a:gd name="connsiteY1013" fmla="*/ 5489 h 10000"/>
                  <a:gd name="connsiteX1014" fmla="*/ 7499 w 10000"/>
                  <a:gd name="connsiteY1014" fmla="*/ 5479 h 10000"/>
                  <a:gd name="connsiteX1015" fmla="*/ 7493 w 10000"/>
                  <a:gd name="connsiteY1015" fmla="*/ 5427 h 10000"/>
                  <a:gd name="connsiteX1016" fmla="*/ 7501 w 10000"/>
                  <a:gd name="connsiteY1016" fmla="*/ 5415 h 10000"/>
                  <a:gd name="connsiteX1017" fmla="*/ 7510 w 10000"/>
                  <a:gd name="connsiteY1017" fmla="*/ 5398 h 10000"/>
                  <a:gd name="connsiteX1018" fmla="*/ 7515 w 10000"/>
                  <a:gd name="connsiteY1018" fmla="*/ 5379 h 10000"/>
                  <a:gd name="connsiteX1019" fmla="*/ 7526 w 10000"/>
                  <a:gd name="connsiteY1019" fmla="*/ 5366 h 10000"/>
                  <a:gd name="connsiteX1020" fmla="*/ 7518 w 10000"/>
                  <a:gd name="connsiteY1020" fmla="*/ 5350 h 10000"/>
                  <a:gd name="connsiteX1021" fmla="*/ 7518 w 10000"/>
                  <a:gd name="connsiteY1021" fmla="*/ 5330 h 10000"/>
                  <a:gd name="connsiteX1022" fmla="*/ 7526 w 10000"/>
                  <a:gd name="connsiteY1022" fmla="*/ 5311 h 10000"/>
                  <a:gd name="connsiteX1023" fmla="*/ 7540 w 10000"/>
                  <a:gd name="connsiteY1023" fmla="*/ 5291 h 10000"/>
                  <a:gd name="connsiteX1024" fmla="*/ 7540 w 10000"/>
                  <a:gd name="connsiteY1024" fmla="*/ 5266 h 10000"/>
                  <a:gd name="connsiteX1025" fmla="*/ 7540 w 10000"/>
                  <a:gd name="connsiteY1025" fmla="*/ 5256 h 10000"/>
                  <a:gd name="connsiteX1026" fmla="*/ 7524 w 10000"/>
                  <a:gd name="connsiteY1026" fmla="*/ 5233 h 10000"/>
                  <a:gd name="connsiteX1027" fmla="*/ 7515 w 10000"/>
                  <a:gd name="connsiteY1027" fmla="*/ 5217 h 10000"/>
                  <a:gd name="connsiteX1028" fmla="*/ 7490 w 10000"/>
                  <a:gd name="connsiteY1028" fmla="*/ 5178 h 10000"/>
                  <a:gd name="connsiteX1029" fmla="*/ 7474 w 10000"/>
                  <a:gd name="connsiteY1029" fmla="*/ 5162 h 10000"/>
                  <a:gd name="connsiteX1030" fmla="*/ 7457 w 10000"/>
                  <a:gd name="connsiteY1030" fmla="*/ 5120 h 10000"/>
                  <a:gd name="connsiteX1031" fmla="*/ 7421 w 10000"/>
                  <a:gd name="connsiteY1031" fmla="*/ 5087 h 10000"/>
                  <a:gd name="connsiteX1032" fmla="*/ 7380 w 10000"/>
                  <a:gd name="connsiteY1032" fmla="*/ 5068 h 10000"/>
                  <a:gd name="connsiteX1033" fmla="*/ 7355 w 10000"/>
                  <a:gd name="connsiteY1033" fmla="*/ 5058 h 10000"/>
                  <a:gd name="connsiteX1034" fmla="*/ 7332 w 10000"/>
                  <a:gd name="connsiteY1034" fmla="*/ 5049 h 10000"/>
                  <a:gd name="connsiteX1035" fmla="*/ 7305 w 10000"/>
                  <a:gd name="connsiteY1035" fmla="*/ 5016 h 10000"/>
                  <a:gd name="connsiteX1036" fmla="*/ 7305 w 10000"/>
                  <a:gd name="connsiteY1036" fmla="*/ 5000 h 10000"/>
                  <a:gd name="connsiteX1037" fmla="*/ 7296 w 10000"/>
                  <a:gd name="connsiteY1037" fmla="*/ 4971 h 10000"/>
                  <a:gd name="connsiteX1038" fmla="*/ 7288 w 10000"/>
                  <a:gd name="connsiteY1038" fmla="*/ 4945 h 10000"/>
                  <a:gd name="connsiteX1039" fmla="*/ 7280 w 10000"/>
                  <a:gd name="connsiteY1039" fmla="*/ 4916 h 10000"/>
                  <a:gd name="connsiteX1040" fmla="*/ 7291 w 10000"/>
                  <a:gd name="connsiteY1040" fmla="*/ 4887 h 10000"/>
                  <a:gd name="connsiteX1041" fmla="*/ 7291 w 10000"/>
                  <a:gd name="connsiteY1041" fmla="*/ 4858 h 10000"/>
                  <a:gd name="connsiteX1042" fmla="*/ 7271 w 10000"/>
                  <a:gd name="connsiteY1042" fmla="*/ 4819 h 10000"/>
                  <a:gd name="connsiteX1043" fmla="*/ 7255 w 10000"/>
                  <a:gd name="connsiteY1043" fmla="*/ 4828 h 10000"/>
                  <a:gd name="connsiteX1044" fmla="*/ 7235 w 10000"/>
                  <a:gd name="connsiteY1044" fmla="*/ 4841 h 10000"/>
                  <a:gd name="connsiteX1045" fmla="*/ 7216 w 10000"/>
                  <a:gd name="connsiteY1045" fmla="*/ 4867 h 10000"/>
                  <a:gd name="connsiteX1046" fmla="*/ 7191 w 10000"/>
                  <a:gd name="connsiteY1046" fmla="*/ 4870 h 10000"/>
                  <a:gd name="connsiteX1047" fmla="*/ 7155 w 10000"/>
                  <a:gd name="connsiteY1047" fmla="*/ 4887 h 10000"/>
                  <a:gd name="connsiteX1048" fmla="*/ 7122 w 10000"/>
                  <a:gd name="connsiteY1048" fmla="*/ 4893 h 10000"/>
                  <a:gd name="connsiteX1049" fmla="*/ 7105 w 10000"/>
                  <a:gd name="connsiteY1049" fmla="*/ 4896 h 10000"/>
                  <a:gd name="connsiteX1050" fmla="*/ 7094 w 10000"/>
                  <a:gd name="connsiteY1050" fmla="*/ 4916 h 10000"/>
                  <a:gd name="connsiteX1051" fmla="*/ 7080 w 10000"/>
                  <a:gd name="connsiteY1051" fmla="*/ 4903 h 10000"/>
                  <a:gd name="connsiteX1052" fmla="*/ 7072 w 10000"/>
                  <a:gd name="connsiteY1052" fmla="*/ 4851 h 10000"/>
                  <a:gd name="connsiteX1053" fmla="*/ 7042 w 10000"/>
                  <a:gd name="connsiteY1053" fmla="*/ 4819 h 10000"/>
                  <a:gd name="connsiteX1054" fmla="*/ 7030 w 10000"/>
                  <a:gd name="connsiteY1054" fmla="*/ 4780 h 10000"/>
                  <a:gd name="connsiteX1055" fmla="*/ 7039 w 10000"/>
                  <a:gd name="connsiteY1055" fmla="*/ 4757 h 10000"/>
                  <a:gd name="connsiteX1056" fmla="*/ 7047 w 10000"/>
                  <a:gd name="connsiteY1056" fmla="*/ 4744 h 10000"/>
                  <a:gd name="connsiteX1057" fmla="*/ 7022 w 10000"/>
                  <a:gd name="connsiteY1057" fmla="*/ 4725 h 10000"/>
                  <a:gd name="connsiteX1058" fmla="*/ 7000 w 10000"/>
                  <a:gd name="connsiteY1058" fmla="*/ 4715 h 10000"/>
                  <a:gd name="connsiteX1059" fmla="*/ 6975 w 10000"/>
                  <a:gd name="connsiteY1059" fmla="*/ 4709 h 10000"/>
                  <a:gd name="connsiteX1060" fmla="*/ 6945 w 10000"/>
                  <a:gd name="connsiteY1060" fmla="*/ 4696 h 10000"/>
                  <a:gd name="connsiteX1061" fmla="*/ 6953 w 10000"/>
                  <a:gd name="connsiteY1061" fmla="*/ 4679 h 10000"/>
                  <a:gd name="connsiteX1062" fmla="*/ 6961 w 10000"/>
                  <a:gd name="connsiteY1062" fmla="*/ 4660 h 10000"/>
                  <a:gd name="connsiteX1063" fmla="*/ 6983 w 10000"/>
                  <a:gd name="connsiteY1063" fmla="*/ 4644 h 10000"/>
                  <a:gd name="connsiteX1064" fmla="*/ 7014 w 10000"/>
                  <a:gd name="connsiteY1064" fmla="*/ 4634 h 10000"/>
                  <a:gd name="connsiteX1065" fmla="*/ 7025 w 10000"/>
                  <a:gd name="connsiteY1065" fmla="*/ 4615 h 10000"/>
                  <a:gd name="connsiteX1066" fmla="*/ 7047 w 10000"/>
                  <a:gd name="connsiteY1066" fmla="*/ 4582 h 10000"/>
                  <a:gd name="connsiteX1067" fmla="*/ 7069 w 10000"/>
                  <a:gd name="connsiteY1067" fmla="*/ 4563 h 10000"/>
                  <a:gd name="connsiteX1068" fmla="*/ 7078 w 10000"/>
                  <a:gd name="connsiteY1068" fmla="*/ 4553 h 10000"/>
                  <a:gd name="connsiteX1069" fmla="*/ 7097 w 10000"/>
                  <a:gd name="connsiteY1069" fmla="*/ 4527 h 10000"/>
                  <a:gd name="connsiteX1070" fmla="*/ 7122 w 10000"/>
                  <a:gd name="connsiteY1070" fmla="*/ 4517 h 10000"/>
                  <a:gd name="connsiteX1071" fmla="*/ 7139 w 10000"/>
                  <a:gd name="connsiteY1071" fmla="*/ 4488 h 10000"/>
                  <a:gd name="connsiteX1072" fmla="*/ 7147 w 10000"/>
                  <a:gd name="connsiteY1072" fmla="*/ 4459 h 10000"/>
                  <a:gd name="connsiteX1073" fmla="*/ 7161 w 10000"/>
                  <a:gd name="connsiteY1073" fmla="*/ 4440 h 10000"/>
                  <a:gd name="connsiteX1074" fmla="*/ 7177 w 10000"/>
                  <a:gd name="connsiteY1074" fmla="*/ 4430 h 10000"/>
                  <a:gd name="connsiteX1075" fmla="*/ 7202 w 10000"/>
                  <a:gd name="connsiteY1075" fmla="*/ 4407 h 10000"/>
                  <a:gd name="connsiteX1076" fmla="*/ 7224 w 10000"/>
                  <a:gd name="connsiteY1076" fmla="*/ 4417 h 10000"/>
                  <a:gd name="connsiteX1077" fmla="*/ 7241 w 10000"/>
                  <a:gd name="connsiteY1077" fmla="*/ 4404 h 10000"/>
                  <a:gd name="connsiteX1078" fmla="*/ 7263 w 10000"/>
                  <a:gd name="connsiteY1078" fmla="*/ 4398 h 10000"/>
                  <a:gd name="connsiteX1079" fmla="*/ 7283 w 10000"/>
                  <a:gd name="connsiteY1079" fmla="*/ 4424 h 10000"/>
                  <a:gd name="connsiteX1080" fmla="*/ 7305 w 10000"/>
                  <a:gd name="connsiteY1080" fmla="*/ 4433 h 10000"/>
                  <a:gd name="connsiteX1081" fmla="*/ 7332 w 10000"/>
                  <a:gd name="connsiteY1081" fmla="*/ 4443 h 10000"/>
                  <a:gd name="connsiteX1082" fmla="*/ 7380 w 10000"/>
                  <a:gd name="connsiteY1082" fmla="*/ 4398 h 10000"/>
                  <a:gd name="connsiteX1083" fmla="*/ 7404 w 10000"/>
                  <a:gd name="connsiteY1083" fmla="*/ 4378 h 10000"/>
                  <a:gd name="connsiteX1084" fmla="*/ 7418 w 10000"/>
                  <a:gd name="connsiteY1084" fmla="*/ 4369 h 10000"/>
                  <a:gd name="connsiteX1085" fmla="*/ 7443 w 10000"/>
                  <a:gd name="connsiteY1085" fmla="*/ 4356 h 10000"/>
                  <a:gd name="connsiteX1086" fmla="*/ 7460 w 10000"/>
                  <a:gd name="connsiteY1086" fmla="*/ 4385 h 10000"/>
                  <a:gd name="connsiteX1087" fmla="*/ 7460 w 10000"/>
                  <a:gd name="connsiteY1087" fmla="*/ 4404 h 10000"/>
                  <a:gd name="connsiteX1088" fmla="*/ 7499 w 10000"/>
                  <a:gd name="connsiteY1088" fmla="*/ 4417 h 10000"/>
                  <a:gd name="connsiteX1089" fmla="*/ 7515 w 10000"/>
                  <a:gd name="connsiteY1089" fmla="*/ 4414 h 10000"/>
                  <a:gd name="connsiteX1090" fmla="*/ 7565 w 10000"/>
                  <a:gd name="connsiteY1090" fmla="*/ 4385 h 10000"/>
                  <a:gd name="connsiteX1091" fmla="*/ 7579 w 10000"/>
                  <a:gd name="connsiteY1091" fmla="*/ 4346 h 10000"/>
                  <a:gd name="connsiteX1092" fmla="*/ 7582 w 10000"/>
                  <a:gd name="connsiteY1092" fmla="*/ 4317 h 10000"/>
                  <a:gd name="connsiteX1093" fmla="*/ 7590 w 10000"/>
                  <a:gd name="connsiteY1093" fmla="*/ 4301 h 10000"/>
                  <a:gd name="connsiteX1094" fmla="*/ 7612 w 10000"/>
                  <a:gd name="connsiteY1094" fmla="*/ 4271 h 10000"/>
                  <a:gd name="connsiteX1095" fmla="*/ 7623 w 10000"/>
                  <a:gd name="connsiteY1095" fmla="*/ 4262 h 10000"/>
                  <a:gd name="connsiteX1096" fmla="*/ 7634 w 10000"/>
                  <a:gd name="connsiteY1096" fmla="*/ 4245 h 10000"/>
                  <a:gd name="connsiteX1097" fmla="*/ 7645 w 10000"/>
                  <a:gd name="connsiteY1097" fmla="*/ 4265 h 10000"/>
                  <a:gd name="connsiteX1098" fmla="*/ 7670 w 10000"/>
                  <a:gd name="connsiteY1098" fmla="*/ 4284 h 10000"/>
                  <a:gd name="connsiteX1099" fmla="*/ 7701 w 10000"/>
                  <a:gd name="connsiteY1099" fmla="*/ 4275 h 10000"/>
                  <a:gd name="connsiteX1100" fmla="*/ 7717 w 10000"/>
                  <a:gd name="connsiteY1100" fmla="*/ 4275 h 10000"/>
                  <a:gd name="connsiteX1101" fmla="*/ 7740 w 10000"/>
                  <a:gd name="connsiteY1101" fmla="*/ 4284 h 10000"/>
                  <a:gd name="connsiteX1102" fmla="*/ 7767 w 10000"/>
                  <a:gd name="connsiteY1102" fmla="*/ 4284 h 10000"/>
                  <a:gd name="connsiteX1103" fmla="*/ 7895 w 10000"/>
                  <a:gd name="connsiteY1103" fmla="*/ 4207 h 10000"/>
                  <a:gd name="connsiteX1104" fmla="*/ 7895 w 10000"/>
                  <a:gd name="connsiteY1104" fmla="*/ 4187 h 10000"/>
                  <a:gd name="connsiteX1105" fmla="*/ 7895 w 10000"/>
                  <a:gd name="connsiteY1105" fmla="*/ 4171 h 10000"/>
                  <a:gd name="connsiteX1106" fmla="*/ 7903 w 10000"/>
                  <a:gd name="connsiteY1106" fmla="*/ 4148 h 10000"/>
                  <a:gd name="connsiteX1107" fmla="*/ 7917 w 10000"/>
                  <a:gd name="connsiteY1107" fmla="*/ 4158 h 10000"/>
                  <a:gd name="connsiteX1108" fmla="*/ 7967 w 10000"/>
                  <a:gd name="connsiteY1108" fmla="*/ 4203 h 10000"/>
                  <a:gd name="connsiteX1109" fmla="*/ 7994 w 10000"/>
                  <a:gd name="connsiteY1109" fmla="*/ 4203 h 10000"/>
                  <a:gd name="connsiteX1110" fmla="*/ 8064 w 10000"/>
                  <a:gd name="connsiteY1110" fmla="*/ 4242 h 10000"/>
                  <a:gd name="connsiteX1111" fmla="*/ 8083 w 10000"/>
                  <a:gd name="connsiteY1111" fmla="*/ 4245 h 10000"/>
                  <a:gd name="connsiteX1112" fmla="*/ 8105 w 10000"/>
                  <a:gd name="connsiteY1112" fmla="*/ 4226 h 10000"/>
                  <a:gd name="connsiteX1113" fmla="*/ 8136 w 10000"/>
                  <a:gd name="connsiteY1113" fmla="*/ 4187 h 10000"/>
                  <a:gd name="connsiteX1114" fmla="*/ 8161 w 10000"/>
                  <a:gd name="connsiteY1114" fmla="*/ 4168 h 10000"/>
                  <a:gd name="connsiteX1115" fmla="*/ 8172 w 10000"/>
                  <a:gd name="connsiteY1115" fmla="*/ 4161 h 10000"/>
                  <a:gd name="connsiteX1116" fmla="*/ 8208 w 10000"/>
                  <a:gd name="connsiteY1116" fmla="*/ 4168 h 10000"/>
                  <a:gd name="connsiteX1117" fmla="*/ 8235 w 10000"/>
                  <a:gd name="connsiteY1117" fmla="*/ 4168 h 10000"/>
                  <a:gd name="connsiteX1118" fmla="*/ 8258 w 10000"/>
                  <a:gd name="connsiteY1118" fmla="*/ 4152 h 10000"/>
                  <a:gd name="connsiteX1119" fmla="*/ 8283 w 10000"/>
                  <a:gd name="connsiteY1119" fmla="*/ 4152 h 10000"/>
                  <a:gd name="connsiteX1120" fmla="*/ 8299 w 10000"/>
                  <a:gd name="connsiteY1120" fmla="*/ 4132 h 10000"/>
                  <a:gd name="connsiteX1121" fmla="*/ 8316 w 10000"/>
                  <a:gd name="connsiteY1121" fmla="*/ 4113 h 10000"/>
                  <a:gd name="connsiteX1122" fmla="*/ 8330 w 10000"/>
                  <a:gd name="connsiteY1122" fmla="*/ 4084 h 10000"/>
                  <a:gd name="connsiteX1123" fmla="*/ 8341 w 10000"/>
                  <a:gd name="connsiteY1123" fmla="*/ 4058 h 10000"/>
                  <a:gd name="connsiteX1124" fmla="*/ 8349 w 10000"/>
                  <a:gd name="connsiteY1124" fmla="*/ 4064 h 10000"/>
                  <a:gd name="connsiteX1125" fmla="*/ 8366 w 10000"/>
                  <a:gd name="connsiteY1125" fmla="*/ 4067 h 10000"/>
                  <a:gd name="connsiteX1126" fmla="*/ 8374 w 10000"/>
                  <a:gd name="connsiteY1126" fmla="*/ 4084 h 10000"/>
                  <a:gd name="connsiteX1127" fmla="*/ 8402 w 10000"/>
                  <a:gd name="connsiteY1127" fmla="*/ 4054 h 10000"/>
                  <a:gd name="connsiteX1128" fmla="*/ 8427 w 10000"/>
                  <a:gd name="connsiteY1128" fmla="*/ 4028 h 10000"/>
                  <a:gd name="connsiteX1129" fmla="*/ 8438 w 10000"/>
                  <a:gd name="connsiteY1129" fmla="*/ 4025 h 10000"/>
                  <a:gd name="connsiteX1130" fmla="*/ 8468 w 10000"/>
                  <a:gd name="connsiteY1130" fmla="*/ 4006 h 10000"/>
                  <a:gd name="connsiteX1131" fmla="*/ 8485 w 10000"/>
                  <a:gd name="connsiteY1131" fmla="*/ 3999 h 10000"/>
                  <a:gd name="connsiteX1132" fmla="*/ 8493 w 10000"/>
                  <a:gd name="connsiteY1132" fmla="*/ 4025 h 10000"/>
                  <a:gd name="connsiteX1133" fmla="*/ 8515 w 10000"/>
                  <a:gd name="connsiteY1133" fmla="*/ 4028 h 10000"/>
                  <a:gd name="connsiteX1134" fmla="*/ 8543 w 10000"/>
                  <a:gd name="connsiteY1134" fmla="*/ 4009 h 10000"/>
                  <a:gd name="connsiteX1135" fmla="*/ 8551 w 10000"/>
                  <a:gd name="connsiteY1135" fmla="*/ 3990 h 10000"/>
                  <a:gd name="connsiteX1136" fmla="*/ 8582 w 10000"/>
                  <a:gd name="connsiteY1136" fmla="*/ 3977 h 10000"/>
                  <a:gd name="connsiteX1137" fmla="*/ 8596 w 10000"/>
                  <a:gd name="connsiteY1137" fmla="*/ 3977 h 10000"/>
                  <a:gd name="connsiteX1138" fmla="*/ 8607 w 10000"/>
                  <a:gd name="connsiteY1138" fmla="*/ 3980 h 10000"/>
                  <a:gd name="connsiteX1139" fmla="*/ 8645 w 10000"/>
                  <a:gd name="connsiteY1139" fmla="*/ 3970 h 10000"/>
                  <a:gd name="connsiteX1140" fmla="*/ 8654 w 10000"/>
                  <a:gd name="connsiteY1140" fmla="*/ 3951 h 10000"/>
                  <a:gd name="connsiteX1141" fmla="*/ 8670 w 10000"/>
                  <a:gd name="connsiteY1141" fmla="*/ 3935 h 10000"/>
                  <a:gd name="connsiteX1142" fmla="*/ 8695 w 10000"/>
                  <a:gd name="connsiteY1142" fmla="*/ 3935 h 10000"/>
                  <a:gd name="connsiteX1143" fmla="*/ 8704 w 10000"/>
                  <a:gd name="connsiteY1143" fmla="*/ 3951 h 10000"/>
                  <a:gd name="connsiteX1144" fmla="*/ 8717 w 10000"/>
                  <a:gd name="connsiteY1144" fmla="*/ 3964 h 10000"/>
                  <a:gd name="connsiteX1145" fmla="*/ 8751 w 10000"/>
                  <a:gd name="connsiteY1145" fmla="*/ 3951 h 10000"/>
                  <a:gd name="connsiteX1146" fmla="*/ 8776 w 10000"/>
                  <a:gd name="connsiteY1146" fmla="*/ 3935 h 10000"/>
                  <a:gd name="connsiteX1147" fmla="*/ 8798 w 10000"/>
                  <a:gd name="connsiteY1147" fmla="*/ 3925 h 10000"/>
                  <a:gd name="connsiteX1148" fmla="*/ 8806 w 10000"/>
                  <a:gd name="connsiteY1148" fmla="*/ 3892 h 10000"/>
                  <a:gd name="connsiteX1149" fmla="*/ 8814 w 10000"/>
                  <a:gd name="connsiteY1149" fmla="*/ 3876 h 10000"/>
                  <a:gd name="connsiteX1150" fmla="*/ 8839 w 10000"/>
                  <a:gd name="connsiteY1150" fmla="*/ 3873 h 10000"/>
                  <a:gd name="connsiteX1151" fmla="*/ 8842 w 10000"/>
                  <a:gd name="connsiteY1151" fmla="*/ 3876 h 10000"/>
                  <a:gd name="connsiteX1152" fmla="*/ 8856 w 10000"/>
                  <a:gd name="connsiteY1152" fmla="*/ 3863 h 10000"/>
                  <a:gd name="connsiteX1153" fmla="*/ 8856 w 10000"/>
                  <a:gd name="connsiteY1153" fmla="*/ 3841 h 10000"/>
                  <a:gd name="connsiteX1154" fmla="*/ 8870 w 10000"/>
                  <a:gd name="connsiteY1154" fmla="*/ 3821 h 10000"/>
                  <a:gd name="connsiteX1155" fmla="*/ 8903 w 10000"/>
                  <a:gd name="connsiteY1155" fmla="*/ 3802 h 10000"/>
                  <a:gd name="connsiteX1156" fmla="*/ 8914 w 10000"/>
                  <a:gd name="connsiteY1156" fmla="*/ 3782 h 10000"/>
                  <a:gd name="connsiteX1157" fmla="*/ 8939 w 10000"/>
                  <a:gd name="connsiteY1157" fmla="*/ 3782 h 10000"/>
                  <a:gd name="connsiteX1158" fmla="*/ 8961 w 10000"/>
                  <a:gd name="connsiteY1158" fmla="*/ 3779 h 10000"/>
                  <a:gd name="connsiteX1159" fmla="*/ 8983 w 10000"/>
                  <a:gd name="connsiteY1159" fmla="*/ 3760 h 10000"/>
                  <a:gd name="connsiteX1160" fmla="*/ 9003 w 10000"/>
                  <a:gd name="connsiteY1160" fmla="*/ 3763 h 10000"/>
                  <a:gd name="connsiteX1161" fmla="*/ 9019 w 10000"/>
                  <a:gd name="connsiteY1161" fmla="*/ 3779 h 10000"/>
                  <a:gd name="connsiteX1162" fmla="*/ 9050 w 10000"/>
                  <a:gd name="connsiteY1162" fmla="*/ 3812 h 10000"/>
                  <a:gd name="connsiteX1163" fmla="*/ 9080 w 10000"/>
                  <a:gd name="connsiteY1163" fmla="*/ 3831 h 10000"/>
                  <a:gd name="connsiteX1164" fmla="*/ 9097 w 10000"/>
                  <a:gd name="connsiteY1164" fmla="*/ 3867 h 10000"/>
                  <a:gd name="connsiteX1165" fmla="*/ 9114 w 10000"/>
                  <a:gd name="connsiteY1165" fmla="*/ 3902 h 10000"/>
                  <a:gd name="connsiteX1166" fmla="*/ 9122 w 10000"/>
                  <a:gd name="connsiteY1166" fmla="*/ 3935 h 10000"/>
                  <a:gd name="connsiteX1167" fmla="*/ 9125 w 10000"/>
                  <a:gd name="connsiteY1167" fmla="*/ 3964 h 10000"/>
                  <a:gd name="connsiteX1168" fmla="*/ 9130 w 10000"/>
                  <a:gd name="connsiteY1168" fmla="*/ 3999 h 10000"/>
                  <a:gd name="connsiteX1169" fmla="*/ 9130 w 10000"/>
                  <a:gd name="connsiteY1169" fmla="*/ 4054 h 10000"/>
                  <a:gd name="connsiteX1170" fmla="*/ 9155 w 10000"/>
                  <a:gd name="connsiteY1170" fmla="*/ 4093 h 10000"/>
                  <a:gd name="connsiteX1171" fmla="*/ 9169 w 10000"/>
                  <a:gd name="connsiteY1171" fmla="*/ 4090 h 10000"/>
                  <a:gd name="connsiteX1172" fmla="*/ 9211 w 10000"/>
                  <a:gd name="connsiteY1172" fmla="*/ 4077 h 10000"/>
                  <a:gd name="connsiteX1173" fmla="*/ 9244 w 10000"/>
                  <a:gd name="connsiteY1173" fmla="*/ 4077 h 10000"/>
                  <a:gd name="connsiteX1174" fmla="*/ 9252 w 10000"/>
                  <a:gd name="connsiteY1174" fmla="*/ 4103 h 10000"/>
                  <a:gd name="connsiteX1175" fmla="*/ 9258 w 10000"/>
                  <a:gd name="connsiteY1175" fmla="*/ 4148 h 10000"/>
                  <a:gd name="connsiteX1176" fmla="*/ 9269 w 10000"/>
                  <a:gd name="connsiteY1176" fmla="*/ 4158 h 10000"/>
                  <a:gd name="connsiteX1177" fmla="*/ 9294 w 10000"/>
                  <a:gd name="connsiteY1177" fmla="*/ 4158 h 10000"/>
                  <a:gd name="connsiteX1178" fmla="*/ 9319 w 10000"/>
                  <a:gd name="connsiteY1178" fmla="*/ 4168 h 10000"/>
                  <a:gd name="connsiteX1179" fmla="*/ 9346 w 10000"/>
                  <a:gd name="connsiteY1179" fmla="*/ 4190 h 10000"/>
                  <a:gd name="connsiteX1180" fmla="*/ 9357 w 10000"/>
                  <a:gd name="connsiteY1180" fmla="*/ 4168 h 10000"/>
                  <a:gd name="connsiteX1181" fmla="*/ 9371 w 10000"/>
                  <a:gd name="connsiteY1181" fmla="*/ 4132 h 10000"/>
                  <a:gd name="connsiteX1182" fmla="*/ 9391 w 10000"/>
                  <a:gd name="connsiteY1182" fmla="*/ 4113 h 10000"/>
                  <a:gd name="connsiteX1183" fmla="*/ 9407 w 10000"/>
                  <a:gd name="connsiteY1183" fmla="*/ 4103 h 10000"/>
                  <a:gd name="connsiteX1184" fmla="*/ 9435 w 10000"/>
                  <a:gd name="connsiteY1184" fmla="*/ 4100 h 10000"/>
                  <a:gd name="connsiteX1185" fmla="*/ 9460 w 10000"/>
                  <a:gd name="connsiteY1185" fmla="*/ 4084 h 10000"/>
                  <a:gd name="connsiteX1186" fmla="*/ 9485 w 10000"/>
                  <a:gd name="connsiteY1186" fmla="*/ 4067 h 10000"/>
                  <a:gd name="connsiteX1187" fmla="*/ 9496 w 10000"/>
                  <a:gd name="connsiteY1187" fmla="*/ 4054 h 10000"/>
                  <a:gd name="connsiteX1188" fmla="*/ 9526 w 10000"/>
                  <a:gd name="connsiteY1188" fmla="*/ 4048 h 10000"/>
                  <a:gd name="connsiteX1189" fmla="*/ 9557 w 10000"/>
                  <a:gd name="connsiteY1189" fmla="*/ 4038 h 10000"/>
                  <a:gd name="connsiteX1190" fmla="*/ 9584 w 10000"/>
                  <a:gd name="connsiteY1190" fmla="*/ 4019 h 10000"/>
                  <a:gd name="connsiteX1191" fmla="*/ 9623 w 10000"/>
                  <a:gd name="connsiteY1191" fmla="*/ 4016 h 10000"/>
                  <a:gd name="connsiteX1192" fmla="*/ 9648 w 10000"/>
                  <a:gd name="connsiteY1192" fmla="*/ 4009 h 10000"/>
                  <a:gd name="connsiteX1193" fmla="*/ 9673 w 10000"/>
                  <a:gd name="connsiteY1193" fmla="*/ 4019 h 10000"/>
                  <a:gd name="connsiteX1194" fmla="*/ 9712 w 10000"/>
                  <a:gd name="connsiteY1194" fmla="*/ 4038 h 10000"/>
                  <a:gd name="connsiteX1195" fmla="*/ 9742 w 10000"/>
                  <a:gd name="connsiteY1195" fmla="*/ 4074 h 10000"/>
                  <a:gd name="connsiteX1196" fmla="*/ 9776 w 10000"/>
                  <a:gd name="connsiteY1196" fmla="*/ 4093 h 10000"/>
                  <a:gd name="connsiteX1197" fmla="*/ 9814 w 10000"/>
                  <a:gd name="connsiteY1197" fmla="*/ 4109 h 10000"/>
                  <a:gd name="connsiteX1198" fmla="*/ 9859 w 10000"/>
                  <a:gd name="connsiteY1198" fmla="*/ 4119 h 10000"/>
                  <a:gd name="connsiteX1199" fmla="*/ 9898 w 10000"/>
                  <a:gd name="connsiteY1199" fmla="*/ 4122 h 10000"/>
                  <a:gd name="connsiteX1200" fmla="*/ 9931 w 10000"/>
                  <a:gd name="connsiteY1200" fmla="*/ 4109 h 10000"/>
                  <a:gd name="connsiteX1201" fmla="*/ 9956 w 10000"/>
                  <a:gd name="connsiteY1201" fmla="*/ 4100 h 10000"/>
                  <a:gd name="connsiteX1202" fmla="*/ 9981 w 10000"/>
                  <a:gd name="connsiteY1202" fmla="*/ 4067 h 10000"/>
                  <a:gd name="connsiteX1203" fmla="*/ 9994 w 10000"/>
                  <a:gd name="connsiteY1203" fmla="*/ 4035 h 10000"/>
                  <a:gd name="connsiteX1204" fmla="*/ 10000 w 10000"/>
                  <a:gd name="connsiteY1204" fmla="*/ 3996 h 10000"/>
                  <a:gd name="connsiteX1205" fmla="*/ 9994 w 10000"/>
                  <a:gd name="connsiteY1205" fmla="*/ 3941 h 10000"/>
                  <a:gd name="connsiteX1206" fmla="*/ 9986 w 10000"/>
                  <a:gd name="connsiteY1206" fmla="*/ 3905 h 10000"/>
                  <a:gd name="connsiteX1207" fmla="*/ 9981 w 10000"/>
                  <a:gd name="connsiteY1207" fmla="*/ 3857 h 10000"/>
                  <a:gd name="connsiteX1208" fmla="*/ 9989 w 10000"/>
                  <a:gd name="connsiteY1208" fmla="*/ 3837 h 10000"/>
                  <a:gd name="connsiteX1209" fmla="*/ 9989 w 10000"/>
                  <a:gd name="connsiteY1209" fmla="*/ 3812 h 10000"/>
                  <a:gd name="connsiteX1210" fmla="*/ 9981 w 10000"/>
                  <a:gd name="connsiteY1210" fmla="*/ 3792 h 10000"/>
                  <a:gd name="connsiteX1211" fmla="*/ 9970 w 10000"/>
                  <a:gd name="connsiteY1211" fmla="*/ 3763 h 10000"/>
                  <a:gd name="connsiteX1212" fmla="*/ 9945 w 10000"/>
                  <a:gd name="connsiteY1212" fmla="*/ 3705 h 10000"/>
                  <a:gd name="connsiteX1213" fmla="*/ 9931 w 10000"/>
                  <a:gd name="connsiteY1213" fmla="*/ 3659 h 10000"/>
                  <a:gd name="connsiteX1214" fmla="*/ 9903 w 10000"/>
                  <a:gd name="connsiteY1214" fmla="*/ 3640 h 10000"/>
                  <a:gd name="connsiteX1215" fmla="*/ 9881 w 10000"/>
                  <a:gd name="connsiteY1215" fmla="*/ 3620 h 10000"/>
                  <a:gd name="connsiteX1216" fmla="*/ 9856 w 10000"/>
                  <a:gd name="connsiteY1216" fmla="*/ 3595 h 10000"/>
                  <a:gd name="connsiteX1217" fmla="*/ 9817 w 10000"/>
                  <a:gd name="connsiteY1217" fmla="*/ 3562 h 10000"/>
                  <a:gd name="connsiteX1218" fmla="*/ 9795 w 10000"/>
                  <a:gd name="connsiteY1218" fmla="*/ 3546 h 10000"/>
                  <a:gd name="connsiteX1219" fmla="*/ 9778 w 10000"/>
                  <a:gd name="connsiteY1219" fmla="*/ 3527 h 10000"/>
                  <a:gd name="connsiteX1220" fmla="*/ 9745 w 10000"/>
                  <a:gd name="connsiteY1220" fmla="*/ 3501 h 10000"/>
                  <a:gd name="connsiteX1221" fmla="*/ 9726 w 10000"/>
                  <a:gd name="connsiteY1221" fmla="*/ 3488 h 10000"/>
                  <a:gd name="connsiteX1222" fmla="*/ 9704 w 10000"/>
                  <a:gd name="connsiteY1222" fmla="*/ 3472 h 10000"/>
                  <a:gd name="connsiteX1223" fmla="*/ 9695 w 10000"/>
                  <a:gd name="connsiteY1223" fmla="*/ 3468 h 10000"/>
                  <a:gd name="connsiteX1224" fmla="*/ 9690 w 10000"/>
                  <a:gd name="connsiteY1224" fmla="*/ 3459 h 10000"/>
                  <a:gd name="connsiteX1225" fmla="*/ 9673 w 10000"/>
                  <a:gd name="connsiteY1225" fmla="*/ 3449 h 10000"/>
                  <a:gd name="connsiteX1226" fmla="*/ 9665 w 10000"/>
                  <a:gd name="connsiteY1226" fmla="*/ 3442 h 10000"/>
                  <a:gd name="connsiteX1227" fmla="*/ 9654 w 10000"/>
                  <a:gd name="connsiteY1227" fmla="*/ 3449 h 10000"/>
                  <a:gd name="connsiteX1228" fmla="*/ 9521 w 10000"/>
                  <a:gd name="connsiteY1228" fmla="*/ 3394 h 10000"/>
                  <a:gd name="connsiteX1229" fmla="*/ 9510 w 10000"/>
                  <a:gd name="connsiteY1229" fmla="*/ 3368 h 10000"/>
                  <a:gd name="connsiteX1230" fmla="*/ 9496 w 10000"/>
                  <a:gd name="connsiteY1230" fmla="*/ 3287 h 10000"/>
                  <a:gd name="connsiteX1231" fmla="*/ 9488 w 10000"/>
                  <a:gd name="connsiteY1231" fmla="*/ 3216 h 10000"/>
                  <a:gd name="connsiteX1232" fmla="*/ 9493 w 10000"/>
                  <a:gd name="connsiteY1232" fmla="*/ 3174 h 10000"/>
                  <a:gd name="connsiteX1233" fmla="*/ 9501 w 10000"/>
                  <a:gd name="connsiteY1233" fmla="*/ 3128 h 10000"/>
                  <a:gd name="connsiteX1234" fmla="*/ 9488 w 10000"/>
                  <a:gd name="connsiteY1234" fmla="*/ 3025 h 10000"/>
                  <a:gd name="connsiteX1235" fmla="*/ 9446 w 10000"/>
                  <a:gd name="connsiteY1235" fmla="*/ 2931 h 10000"/>
                  <a:gd name="connsiteX1236" fmla="*/ 9382 w 10000"/>
                  <a:gd name="connsiteY1236" fmla="*/ 2837 h 10000"/>
                  <a:gd name="connsiteX1237" fmla="*/ 9316 w 10000"/>
                  <a:gd name="connsiteY1237" fmla="*/ 2753 h 10000"/>
                  <a:gd name="connsiteX1238" fmla="*/ 9294 w 10000"/>
                  <a:gd name="connsiteY1238" fmla="*/ 2655 h 10000"/>
                  <a:gd name="connsiteX1239" fmla="*/ 9213 w 10000"/>
                  <a:gd name="connsiteY1239" fmla="*/ 2328 h 10000"/>
                  <a:gd name="connsiteX1240" fmla="*/ 9172 w 10000"/>
                  <a:gd name="connsiteY1240" fmla="*/ 2286 h 10000"/>
                  <a:gd name="connsiteX1241" fmla="*/ 9019 w 10000"/>
                  <a:gd name="connsiteY1241" fmla="*/ 2082 h 10000"/>
                  <a:gd name="connsiteX1242" fmla="*/ 8906 w 10000"/>
                  <a:gd name="connsiteY1242" fmla="*/ 1946 h 10000"/>
                  <a:gd name="connsiteX1243" fmla="*/ 8801 w 10000"/>
                  <a:gd name="connsiteY1243" fmla="*/ 1778 h 10000"/>
                  <a:gd name="connsiteX1244" fmla="*/ 8806 w 10000"/>
                  <a:gd name="connsiteY1244" fmla="*/ 1713 h 10000"/>
                  <a:gd name="connsiteX1245" fmla="*/ 8809 w 10000"/>
                  <a:gd name="connsiteY1245" fmla="*/ 1703 h 10000"/>
                  <a:gd name="connsiteX1246" fmla="*/ 8817 w 10000"/>
                  <a:gd name="connsiteY1246" fmla="*/ 1713 h 10000"/>
                  <a:gd name="connsiteX1247" fmla="*/ 8834 w 10000"/>
                  <a:gd name="connsiteY1247" fmla="*/ 1729 h 10000"/>
                  <a:gd name="connsiteX1248" fmla="*/ 8839 w 10000"/>
                  <a:gd name="connsiteY1248" fmla="*/ 1729 h 10000"/>
                  <a:gd name="connsiteX1249" fmla="*/ 8848 w 10000"/>
                  <a:gd name="connsiteY1249" fmla="*/ 1723 h 10000"/>
                  <a:gd name="connsiteX1250" fmla="*/ 8850 w 10000"/>
                  <a:gd name="connsiteY1250" fmla="*/ 1703 h 10000"/>
                  <a:gd name="connsiteX1251" fmla="*/ 8850 w 10000"/>
                  <a:gd name="connsiteY1251" fmla="*/ 1684 h 10000"/>
                  <a:gd name="connsiteX1252" fmla="*/ 8850 w 10000"/>
                  <a:gd name="connsiteY1252" fmla="*/ 1648 h 10000"/>
                  <a:gd name="connsiteX1253" fmla="*/ 8881 w 10000"/>
                  <a:gd name="connsiteY1253" fmla="*/ 1571 h 10000"/>
                  <a:gd name="connsiteX1254" fmla="*/ 8895 w 10000"/>
                  <a:gd name="connsiteY1254" fmla="*/ 1541 h 10000"/>
                  <a:gd name="connsiteX1255" fmla="*/ 8895 w 10000"/>
                  <a:gd name="connsiteY1255" fmla="*/ 1525 h 10000"/>
                  <a:gd name="connsiteX1256" fmla="*/ 8881 w 10000"/>
                  <a:gd name="connsiteY1256" fmla="*/ 1516 h 10000"/>
                  <a:gd name="connsiteX1257" fmla="*/ 8864 w 10000"/>
                  <a:gd name="connsiteY1257" fmla="*/ 1522 h 10000"/>
                  <a:gd name="connsiteX1258" fmla="*/ 8850 w 10000"/>
                  <a:gd name="connsiteY1258" fmla="*/ 1535 h 10000"/>
                  <a:gd name="connsiteX1259" fmla="*/ 8834 w 10000"/>
                  <a:gd name="connsiteY1259" fmla="*/ 1571 h 10000"/>
                  <a:gd name="connsiteX1260" fmla="*/ 8825 w 10000"/>
                  <a:gd name="connsiteY1260" fmla="*/ 1587 h 10000"/>
                  <a:gd name="connsiteX1261" fmla="*/ 8776 w 10000"/>
                  <a:gd name="connsiteY1261" fmla="*/ 1571 h 10000"/>
                  <a:gd name="connsiteX1262" fmla="*/ 8745 w 10000"/>
                  <a:gd name="connsiteY1262" fmla="*/ 1580 h 10000"/>
                  <a:gd name="connsiteX1263" fmla="*/ 8720 w 10000"/>
                  <a:gd name="connsiteY1263" fmla="*/ 1587 h 10000"/>
                  <a:gd name="connsiteX1264" fmla="*/ 8709 w 10000"/>
                  <a:gd name="connsiteY1264" fmla="*/ 1609 h 10000"/>
                  <a:gd name="connsiteX1265" fmla="*/ 8693 w 10000"/>
                  <a:gd name="connsiteY1265" fmla="*/ 1616 h 10000"/>
                  <a:gd name="connsiteX1266" fmla="*/ 8684 w 10000"/>
                  <a:gd name="connsiteY1266" fmla="*/ 1639 h 10000"/>
                  <a:gd name="connsiteX1267" fmla="*/ 8684 w 10000"/>
                  <a:gd name="connsiteY1267" fmla="*/ 1658 h 10000"/>
                  <a:gd name="connsiteX1268" fmla="*/ 8665 w 10000"/>
                  <a:gd name="connsiteY1268" fmla="*/ 1655 h 10000"/>
                  <a:gd name="connsiteX1269" fmla="*/ 8665 w 10000"/>
                  <a:gd name="connsiteY1269" fmla="*/ 1645 h 10000"/>
                  <a:gd name="connsiteX1270" fmla="*/ 8665 w 10000"/>
                  <a:gd name="connsiteY1270" fmla="*/ 1626 h 10000"/>
                  <a:gd name="connsiteX1271" fmla="*/ 8676 w 10000"/>
                  <a:gd name="connsiteY1271" fmla="*/ 1609 h 10000"/>
                  <a:gd name="connsiteX1272" fmla="*/ 8679 w 10000"/>
                  <a:gd name="connsiteY1272" fmla="*/ 1597 h 10000"/>
                  <a:gd name="connsiteX1273" fmla="*/ 8687 w 10000"/>
                  <a:gd name="connsiteY1273" fmla="*/ 1577 h 10000"/>
                  <a:gd name="connsiteX1274" fmla="*/ 8695 w 10000"/>
                  <a:gd name="connsiteY1274" fmla="*/ 1554 h 10000"/>
                  <a:gd name="connsiteX1275" fmla="*/ 8709 w 10000"/>
                  <a:gd name="connsiteY1275" fmla="*/ 1532 h 10000"/>
                  <a:gd name="connsiteX1276" fmla="*/ 8704 w 10000"/>
                  <a:gd name="connsiteY1276" fmla="*/ 1512 h 10000"/>
                  <a:gd name="connsiteX1277" fmla="*/ 8695 w 10000"/>
                  <a:gd name="connsiteY1277" fmla="*/ 1503 h 10000"/>
                  <a:gd name="connsiteX1278" fmla="*/ 8684 w 10000"/>
                  <a:gd name="connsiteY1278" fmla="*/ 1503 h 10000"/>
                  <a:gd name="connsiteX1279" fmla="*/ 8670 w 10000"/>
                  <a:gd name="connsiteY1279" fmla="*/ 1525 h 10000"/>
                  <a:gd name="connsiteX1280" fmla="*/ 8665 w 10000"/>
                  <a:gd name="connsiteY1280" fmla="*/ 1545 h 10000"/>
                  <a:gd name="connsiteX1281" fmla="*/ 8654 w 10000"/>
                  <a:gd name="connsiteY1281" fmla="*/ 1567 h 10000"/>
                  <a:gd name="connsiteX1282" fmla="*/ 8648 w 10000"/>
                  <a:gd name="connsiteY1282" fmla="*/ 1587 h 10000"/>
                  <a:gd name="connsiteX1283" fmla="*/ 8640 w 10000"/>
                  <a:gd name="connsiteY1283" fmla="*/ 1629 h 10000"/>
                  <a:gd name="connsiteX1284" fmla="*/ 8620 w 10000"/>
                  <a:gd name="connsiteY1284" fmla="*/ 1635 h 10000"/>
                  <a:gd name="connsiteX1285" fmla="*/ 8612 w 10000"/>
                  <a:gd name="connsiteY1285" fmla="*/ 1635 h 10000"/>
                  <a:gd name="connsiteX1286" fmla="*/ 8604 w 10000"/>
                  <a:gd name="connsiteY1286" fmla="*/ 1626 h 10000"/>
                  <a:gd name="connsiteX1287" fmla="*/ 8596 w 10000"/>
                  <a:gd name="connsiteY1287" fmla="*/ 1616 h 10000"/>
                  <a:gd name="connsiteX1288" fmla="*/ 8596 w 10000"/>
                  <a:gd name="connsiteY1288" fmla="*/ 1580 h 10000"/>
                  <a:gd name="connsiteX1289" fmla="*/ 8587 w 10000"/>
                  <a:gd name="connsiteY1289" fmla="*/ 1545 h 10000"/>
                  <a:gd name="connsiteX1290" fmla="*/ 8565 w 10000"/>
                  <a:gd name="connsiteY1290" fmla="*/ 1516 h 10000"/>
                  <a:gd name="connsiteX1291" fmla="*/ 8543 w 10000"/>
                  <a:gd name="connsiteY1291" fmla="*/ 1512 h 10000"/>
                  <a:gd name="connsiteX1292" fmla="*/ 8518 w 10000"/>
                  <a:gd name="connsiteY1292" fmla="*/ 1532 h 10000"/>
                  <a:gd name="connsiteX1293" fmla="*/ 8476 w 10000"/>
                  <a:gd name="connsiteY1293" fmla="*/ 1567 h 10000"/>
                  <a:gd name="connsiteX1294" fmla="*/ 8454 w 10000"/>
                  <a:gd name="connsiteY1294" fmla="*/ 1551 h 10000"/>
                  <a:gd name="connsiteX1295" fmla="*/ 8402 w 10000"/>
                  <a:gd name="connsiteY1295" fmla="*/ 1493 h 10000"/>
                  <a:gd name="connsiteX1296" fmla="*/ 8371 w 10000"/>
                  <a:gd name="connsiteY1296" fmla="*/ 1428 h 10000"/>
                  <a:gd name="connsiteX1297" fmla="*/ 8072 w 10000"/>
                  <a:gd name="connsiteY1297" fmla="*/ 1422 h 10000"/>
                  <a:gd name="connsiteX1298" fmla="*/ 7823 w 10000"/>
                  <a:gd name="connsiteY1298" fmla="*/ 1279 h 10000"/>
                  <a:gd name="connsiteX1299" fmla="*/ 7587 w 10000"/>
                  <a:gd name="connsiteY1299" fmla="*/ 1133 h 10000"/>
                  <a:gd name="connsiteX1300" fmla="*/ 7526 w 10000"/>
                  <a:gd name="connsiteY1300" fmla="*/ 1098 h 10000"/>
                  <a:gd name="connsiteX1301" fmla="*/ 7346 w 10000"/>
                  <a:gd name="connsiteY1301" fmla="*/ 991 h 10000"/>
                  <a:gd name="connsiteX1302" fmla="*/ 7321 w 10000"/>
                  <a:gd name="connsiteY1302" fmla="*/ 959 h 10000"/>
                  <a:gd name="connsiteX1303" fmla="*/ 7307 w 10000"/>
                  <a:gd name="connsiteY1303" fmla="*/ 871 h 10000"/>
                  <a:gd name="connsiteX1304" fmla="*/ 7224 w 10000"/>
                  <a:gd name="connsiteY1304" fmla="*/ 816 h 10000"/>
                  <a:gd name="connsiteX1305" fmla="*/ 7147 w 10000"/>
                  <a:gd name="connsiteY1305" fmla="*/ 787 h 10000"/>
                  <a:gd name="connsiteX1306" fmla="*/ 7080 w 10000"/>
                  <a:gd name="connsiteY1306" fmla="*/ 742 h 10000"/>
                  <a:gd name="connsiteX1307" fmla="*/ 7069 w 10000"/>
                  <a:gd name="connsiteY1307" fmla="*/ 767 h 10000"/>
                  <a:gd name="connsiteX1308" fmla="*/ 7033 w 10000"/>
                  <a:gd name="connsiteY1308" fmla="*/ 787 h 10000"/>
                  <a:gd name="connsiteX1309" fmla="*/ 6820 w 10000"/>
                  <a:gd name="connsiteY1309" fmla="*/ 878 h 10000"/>
                  <a:gd name="connsiteX1310" fmla="*/ 6726 w 10000"/>
                  <a:gd name="connsiteY1310" fmla="*/ 897 h 10000"/>
                  <a:gd name="connsiteX1311" fmla="*/ 6626 w 10000"/>
                  <a:gd name="connsiteY1311" fmla="*/ 955 h 10000"/>
                  <a:gd name="connsiteX1312" fmla="*/ 6582 w 10000"/>
                  <a:gd name="connsiteY1312" fmla="*/ 946 h 10000"/>
                  <a:gd name="connsiteX1313" fmla="*/ 6571 w 10000"/>
                  <a:gd name="connsiteY1313" fmla="*/ 955 h 10000"/>
                  <a:gd name="connsiteX1314" fmla="*/ 6507 w 10000"/>
                  <a:gd name="connsiteY1314" fmla="*/ 975 h 10000"/>
                  <a:gd name="connsiteX1315" fmla="*/ 6485 w 10000"/>
                  <a:gd name="connsiteY1315" fmla="*/ 975 h 10000"/>
                  <a:gd name="connsiteX1316" fmla="*/ 6476 w 10000"/>
                  <a:gd name="connsiteY1316" fmla="*/ 965 h 10000"/>
                  <a:gd name="connsiteX1317" fmla="*/ 6474 w 10000"/>
                  <a:gd name="connsiteY1317" fmla="*/ 936 h 10000"/>
                  <a:gd name="connsiteX1318" fmla="*/ 6452 w 10000"/>
                  <a:gd name="connsiteY1318" fmla="*/ 887 h 10000"/>
                  <a:gd name="connsiteX1319" fmla="*/ 6352 w 10000"/>
                  <a:gd name="connsiteY1319" fmla="*/ 767 h 10000"/>
                  <a:gd name="connsiteX1320" fmla="*/ 6313 w 10000"/>
                  <a:gd name="connsiteY1320" fmla="*/ 732 h 10000"/>
                  <a:gd name="connsiteX1321" fmla="*/ 6296 w 10000"/>
                  <a:gd name="connsiteY1321" fmla="*/ 690 h 10000"/>
                  <a:gd name="connsiteX1322" fmla="*/ 6271 w 10000"/>
                  <a:gd name="connsiteY1322" fmla="*/ 664 h 10000"/>
                  <a:gd name="connsiteX1323" fmla="*/ 6266 w 10000"/>
                  <a:gd name="connsiteY1323" fmla="*/ 654 h 10000"/>
                  <a:gd name="connsiteX1324" fmla="*/ 6111 w 10000"/>
                  <a:gd name="connsiteY1324" fmla="*/ 398 h 10000"/>
                  <a:gd name="connsiteX1325" fmla="*/ 5903 w 10000"/>
                  <a:gd name="connsiteY1325" fmla="*/ 408 h 10000"/>
                  <a:gd name="connsiteX1326" fmla="*/ 5837 w 10000"/>
                  <a:gd name="connsiteY1326" fmla="*/ 427 h 10000"/>
                  <a:gd name="connsiteX1327" fmla="*/ 5756 w 10000"/>
                  <a:gd name="connsiteY1327" fmla="*/ 453 h 10000"/>
                  <a:gd name="connsiteX1328" fmla="*/ 5681 w 10000"/>
                  <a:gd name="connsiteY1328" fmla="*/ 453 h 10000"/>
                  <a:gd name="connsiteX1329" fmla="*/ 5609 w 10000"/>
                  <a:gd name="connsiteY1329" fmla="*/ 447 h 10000"/>
                  <a:gd name="connsiteX1330" fmla="*/ 5554 w 10000"/>
                  <a:gd name="connsiteY1330" fmla="*/ 304 h 10000"/>
                  <a:gd name="connsiteX1331" fmla="*/ 5529 w 10000"/>
                  <a:gd name="connsiteY1331" fmla="*/ 301 h 10000"/>
                  <a:gd name="connsiteX1332" fmla="*/ 5393 w 10000"/>
                  <a:gd name="connsiteY1332" fmla="*/ 256 h 10000"/>
                  <a:gd name="connsiteX1333" fmla="*/ 5366 w 10000"/>
                  <a:gd name="connsiteY1333" fmla="*/ 220 h 10000"/>
                  <a:gd name="connsiteX1334" fmla="*/ 5249 w 10000"/>
                  <a:gd name="connsiteY1334" fmla="*/ 155 h 10000"/>
                  <a:gd name="connsiteX1335" fmla="*/ 5141 w 10000"/>
                  <a:gd name="connsiteY1335" fmla="*/ 52 h 10000"/>
                  <a:gd name="connsiteX1336" fmla="*/ 5116 w 10000"/>
                  <a:gd name="connsiteY1336" fmla="*/ 3 h 10000"/>
                  <a:gd name="connsiteX1337" fmla="*/ 5061 w 10000"/>
                  <a:gd name="connsiteY1337" fmla="*/ 0 h 10000"/>
                  <a:gd name="connsiteX1338" fmla="*/ 5036 w 10000"/>
                  <a:gd name="connsiteY1338" fmla="*/ 32 h 10000"/>
                  <a:gd name="connsiteX1339" fmla="*/ 4942 w 10000"/>
                  <a:gd name="connsiteY1339" fmla="*/ 133 h 10000"/>
                  <a:gd name="connsiteX1340" fmla="*/ 4900 w 10000"/>
                  <a:gd name="connsiteY1340" fmla="*/ 217 h 10000"/>
                  <a:gd name="connsiteX1341" fmla="*/ 4861 w 10000"/>
                  <a:gd name="connsiteY1341" fmla="*/ 198 h 10000"/>
                  <a:gd name="connsiteX1342" fmla="*/ 4795 w 10000"/>
                  <a:gd name="connsiteY1342" fmla="*/ 68 h 10000"/>
                  <a:gd name="connsiteX1343" fmla="*/ 4778 w 10000"/>
                  <a:gd name="connsiteY1343" fmla="*/ 62 h 10000"/>
                  <a:gd name="connsiteX1344" fmla="*/ 4765 w 10000"/>
                  <a:gd name="connsiteY1344" fmla="*/ 62 h 10000"/>
                  <a:gd name="connsiteX1345" fmla="*/ 4748 w 10000"/>
                  <a:gd name="connsiteY1345" fmla="*/ 68 h 10000"/>
                  <a:gd name="connsiteX1346" fmla="*/ 4673 w 10000"/>
                  <a:gd name="connsiteY1346" fmla="*/ 136 h 10000"/>
                  <a:gd name="connsiteX1347" fmla="*/ 4632 w 10000"/>
                  <a:gd name="connsiteY1347" fmla="*/ 201 h 10000"/>
                  <a:gd name="connsiteX1348" fmla="*/ 4623 w 10000"/>
                  <a:gd name="connsiteY1348" fmla="*/ 210 h 10000"/>
                  <a:gd name="connsiteX1349" fmla="*/ 4579 w 10000"/>
                  <a:gd name="connsiteY1349" fmla="*/ 220 h 10000"/>
                  <a:gd name="connsiteX1350" fmla="*/ 4479 w 10000"/>
                  <a:gd name="connsiteY1350" fmla="*/ 198 h 10000"/>
                  <a:gd name="connsiteX1351" fmla="*/ 4402 w 10000"/>
                  <a:gd name="connsiteY1351" fmla="*/ 165 h 10000"/>
                  <a:gd name="connsiteX1352" fmla="*/ 4374 w 10000"/>
                  <a:gd name="connsiteY1352" fmla="*/ 165 h 10000"/>
                  <a:gd name="connsiteX1353" fmla="*/ 4335 w 10000"/>
                  <a:gd name="connsiteY1353" fmla="*/ 172 h 10000"/>
                  <a:gd name="connsiteX1354" fmla="*/ 4302 w 10000"/>
                  <a:gd name="connsiteY1354" fmla="*/ 188 h 10000"/>
                  <a:gd name="connsiteX1355" fmla="*/ 4271 w 10000"/>
                  <a:gd name="connsiteY1355" fmla="*/ 220 h 10000"/>
                  <a:gd name="connsiteX1356" fmla="*/ 4238 w 10000"/>
                  <a:gd name="connsiteY1356" fmla="*/ 240 h 10000"/>
                  <a:gd name="connsiteX1357" fmla="*/ 4324 w 10000"/>
                  <a:gd name="connsiteY1357" fmla="*/ 1289 h 10000"/>
                  <a:gd name="connsiteX1358" fmla="*/ 3521 w 10000"/>
                  <a:gd name="connsiteY1358" fmla="*/ 7730 h 10000"/>
                  <a:gd name="connsiteX1359" fmla="*/ 3554 w 10000"/>
                  <a:gd name="connsiteY1359" fmla="*/ 7740 h 10000"/>
                  <a:gd name="connsiteX1360" fmla="*/ 3560 w 10000"/>
                  <a:gd name="connsiteY1360" fmla="*/ 7749 h 10000"/>
                  <a:gd name="connsiteX1361" fmla="*/ 3562 w 10000"/>
                  <a:gd name="connsiteY1361" fmla="*/ 7759 h 10000"/>
                  <a:gd name="connsiteX1362" fmla="*/ 3573 w 10000"/>
                  <a:gd name="connsiteY1362" fmla="*/ 7766 h 10000"/>
                  <a:gd name="connsiteX1363" fmla="*/ 3584 w 10000"/>
                  <a:gd name="connsiteY1363" fmla="*/ 7759 h 10000"/>
                  <a:gd name="connsiteX1364" fmla="*/ 3598 w 10000"/>
                  <a:gd name="connsiteY1364" fmla="*/ 7743 h 10000"/>
                  <a:gd name="connsiteX1365" fmla="*/ 3609 w 10000"/>
                  <a:gd name="connsiteY1365" fmla="*/ 7756 h 10000"/>
                  <a:gd name="connsiteX1366" fmla="*/ 3623 w 10000"/>
                  <a:gd name="connsiteY1366" fmla="*/ 7733 h 10000"/>
                  <a:gd name="connsiteX1367" fmla="*/ 3632 w 10000"/>
                  <a:gd name="connsiteY1367" fmla="*/ 7730 h 10000"/>
                  <a:gd name="connsiteX1368" fmla="*/ 3634 w 10000"/>
                  <a:gd name="connsiteY1368" fmla="*/ 7730 h 10000"/>
                  <a:gd name="connsiteX1369" fmla="*/ 3643 w 10000"/>
                  <a:gd name="connsiteY1369" fmla="*/ 7730 h 10000"/>
                  <a:gd name="connsiteX1370" fmla="*/ 3657 w 10000"/>
                  <a:gd name="connsiteY1370" fmla="*/ 7733 h 10000"/>
                  <a:gd name="connsiteX1371" fmla="*/ 3670 w 10000"/>
                  <a:gd name="connsiteY1371" fmla="*/ 7730 h 10000"/>
                  <a:gd name="connsiteX1372" fmla="*/ 3687 w 10000"/>
                  <a:gd name="connsiteY1372" fmla="*/ 7730 h 10000"/>
                  <a:gd name="connsiteX1373" fmla="*/ 3690 w 10000"/>
                  <a:gd name="connsiteY1373" fmla="*/ 7730 h 10000"/>
                  <a:gd name="connsiteX1374" fmla="*/ 3704 w 10000"/>
                  <a:gd name="connsiteY1374" fmla="*/ 7740 h 10000"/>
                  <a:gd name="connsiteX1375" fmla="*/ 3712 w 10000"/>
                  <a:gd name="connsiteY1375" fmla="*/ 7743 h 10000"/>
                  <a:gd name="connsiteX1376" fmla="*/ 3723 w 10000"/>
                  <a:gd name="connsiteY1376" fmla="*/ 7749 h 10000"/>
                  <a:gd name="connsiteX1377" fmla="*/ 3729 w 10000"/>
                  <a:gd name="connsiteY1377" fmla="*/ 7749 h 10000"/>
                  <a:gd name="connsiteX1378" fmla="*/ 3729 w 10000"/>
                  <a:gd name="connsiteY1378" fmla="*/ 7743 h 10000"/>
                  <a:gd name="connsiteX1379" fmla="*/ 3745 w 10000"/>
                  <a:gd name="connsiteY1379" fmla="*/ 7740 h 10000"/>
                  <a:gd name="connsiteX1380" fmla="*/ 3753 w 10000"/>
                  <a:gd name="connsiteY1380" fmla="*/ 7730 h 10000"/>
                  <a:gd name="connsiteX1381" fmla="*/ 3762 w 10000"/>
                  <a:gd name="connsiteY1381" fmla="*/ 7720 h 10000"/>
                  <a:gd name="connsiteX1382" fmla="*/ 3776 w 10000"/>
                  <a:gd name="connsiteY1382" fmla="*/ 7710 h 10000"/>
                  <a:gd name="connsiteX1383" fmla="*/ 3784 w 10000"/>
                  <a:gd name="connsiteY1383" fmla="*/ 7701 h 10000"/>
                  <a:gd name="connsiteX1384" fmla="*/ 3792 w 10000"/>
                  <a:gd name="connsiteY1384" fmla="*/ 7694 h 10000"/>
                  <a:gd name="connsiteX1385" fmla="*/ 3801 w 10000"/>
                  <a:gd name="connsiteY1385" fmla="*/ 7685 h 10000"/>
                  <a:gd name="connsiteX1386" fmla="*/ 3803 w 10000"/>
                  <a:gd name="connsiteY1386" fmla="*/ 7685 h 10000"/>
                  <a:gd name="connsiteX1387" fmla="*/ 3809 w 10000"/>
                  <a:gd name="connsiteY1387" fmla="*/ 7685 h 10000"/>
                  <a:gd name="connsiteX1388" fmla="*/ 3817 w 10000"/>
                  <a:gd name="connsiteY1388" fmla="*/ 7691 h 10000"/>
                  <a:gd name="connsiteX1389" fmla="*/ 3817 w 10000"/>
                  <a:gd name="connsiteY1389" fmla="*/ 7694 h 10000"/>
                  <a:gd name="connsiteX1390" fmla="*/ 3812 w 10000"/>
                  <a:gd name="connsiteY1390" fmla="*/ 7714 h 10000"/>
                  <a:gd name="connsiteX1391" fmla="*/ 3795 w 10000"/>
                  <a:gd name="connsiteY1391" fmla="*/ 7733 h 10000"/>
                  <a:gd name="connsiteX1392" fmla="*/ 3778 w 10000"/>
                  <a:gd name="connsiteY1392" fmla="*/ 7756 h 10000"/>
                  <a:gd name="connsiteX1393" fmla="*/ 3762 w 10000"/>
                  <a:gd name="connsiteY1393" fmla="*/ 7775 h 10000"/>
                  <a:gd name="connsiteX1394" fmla="*/ 3748 w 10000"/>
                  <a:gd name="connsiteY1394" fmla="*/ 7775 h 10000"/>
                  <a:gd name="connsiteX1395" fmla="*/ 3737 w 10000"/>
                  <a:gd name="connsiteY1395" fmla="*/ 7778 h 10000"/>
                  <a:gd name="connsiteX1396" fmla="*/ 3723 w 10000"/>
                  <a:gd name="connsiteY1396" fmla="*/ 7778 h 10000"/>
                  <a:gd name="connsiteX1397" fmla="*/ 3720 w 10000"/>
                  <a:gd name="connsiteY1397" fmla="*/ 7785 h 10000"/>
                  <a:gd name="connsiteX1398" fmla="*/ 3715 w 10000"/>
                  <a:gd name="connsiteY1398" fmla="*/ 7788 h 10000"/>
                  <a:gd name="connsiteX1399" fmla="*/ 3704 w 10000"/>
                  <a:gd name="connsiteY1399" fmla="*/ 7804 h 10000"/>
                  <a:gd name="connsiteX1400" fmla="*/ 3690 w 10000"/>
                  <a:gd name="connsiteY1400" fmla="*/ 7804 h 10000"/>
                  <a:gd name="connsiteX1401" fmla="*/ 3681 w 10000"/>
                  <a:gd name="connsiteY1401" fmla="*/ 7804 h 10000"/>
                  <a:gd name="connsiteX1402" fmla="*/ 3673 w 10000"/>
                  <a:gd name="connsiteY1402" fmla="*/ 7824 h 10000"/>
                  <a:gd name="connsiteX1403" fmla="*/ 3670 w 10000"/>
                  <a:gd name="connsiteY1403" fmla="*/ 7847 h 10000"/>
                  <a:gd name="connsiteX1404" fmla="*/ 3673 w 10000"/>
                  <a:gd name="connsiteY1404" fmla="*/ 7866 h 10000"/>
                  <a:gd name="connsiteX1405" fmla="*/ 3679 w 10000"/>
                  <a:gd name="connsiteY1405" fmla="*/ 7872 h 10000"/>
                  <a:gd name="connsiteX1406" fmla="*/ 3687 w 10000"/>
                  <a:gd name="connsiteY1406" fmla="*/ 7879 h 10000"/>
                  <a:gd name="connsiteX1407" fmla="*/ 3695 w 10000"/>
                  <a:gd name="connsiteY1407" fmla="*/ 7882 h 10000"/>
                  <a:gd name="connsiteX1408" fmla="*/ 3704 w 10000"/>
                  <a:gd name="connsiteY1408" fmla="*/ 7898 h 10000"/>
                  <a:gd name="connsiteX1409" fmla="*/ 3712 w 10000"/>
                  <a:gd name="connsiteY1409" fmla="*/ 8005 h 10000"/>
                  <a:gd name="connsiteX1410" fmla="*/ 3706 w 10000"/>
                  <a:gd name="connsiteY1410" fmla="*/ 8021 h 10000"/>
                  <a:gd name="connsiteX1411" fmla="*/ 3712 w 10000"/>
                  <a:gd name="connsiteY1411" fmla="*/ 8044 h 10000"/>
                  <a:gd name="connsiteX1412" fmla="*/ 3712 w 10000"/>
                  <a:gd name="connsiteY1412" fmla="*/ 8051 h 10000"/>
                  <a:gd name="connsiteX1413" fmla="*/ 3729 w 10000"/>
                  <a:gd name="connsiteY1413" fmla="*/ 8060 h 10000"/>
                  <a:gd name="connsiteX1414" fmla="*/ 3737 w 10000"/>
                  <a:gd name="connsiteY1414" fmla="*/ 8063 h 10000"/>
                  <a:gd name="connsiteX1415" fmla="*/ 3748 w 10000"/>
                  <a:gd name="connsiteY1415" fmla="*/ 8070 h 10000"/>
                  <a:gd name="connsiteX1416" fmla="*/ 3767 w 10000"/>
                  <a:gd name="connsiteY1416" fmla="*/ 8106 h 10000"/>
                  <a:gd name="connsiteX1417" fmla="*/ 3770 w 10000"/>
                  <a:gd name="connsiteY1417" fmla="*/ 8119 h 10000"/>
                  <a:gd name="connsiteX1418" fmla="*/ 3787 w 10000"/>
                  <a:gd name="connsiteY1418" fmla="*/ 8157 h 10000"/>
                  <a:gd name="connsiteX1419" fmla="*/ 3787 w 10000"/>
                  <a:gd name="connsiteY1419" fmla="*/ 8174 h 10000"/>
                  <a:gd name="connsiteX1420" fmla="*/ 3776 w 10000"/>
                  <a:gd name="connsiteY1420" fmla="*/ 8203 h 10000"/>
                  <a:gd name="connsiteX1421" fmla="*/ 3767 w 10000"/>
                  <a:gd name="connsiteY1421" fmla="*/ 8193 h 10000"/>
                  <a:gd name="connsiteX1422" fmla="*/ 3767 w 10000"/>
                  <a:gd name="connsiteY1422" fmla="*/ 8174 h 10000"/>
                  <a:gd name="connsiteX1423" fmla="*/ 3762 w 10000"/>
                  <a:gd name="connsiteY1423" fmla="*/ 8157 h 10000"/>
                  <a:gd name="connsiteX1424" fmla="*/ 3753 w 10000"/>
                  <a:gd name="connsiteY1424" fmla="*/ 8148 h 10000"/>
                  <a:gd name="connsiteX1425" fmla="*/ 3740 w 10000"/>
                  <a:gd name="connsiteY1425" fmla="*/ 8154 h 10000"/>
                  <a:gd name="connsiteX1426" fmla="*/ 3731 w 10000"/>
                  <a:gd name="connsiteY1426" fmla="*/ 8138 h 10000"/>
                  <a:gd name="connsiteX1427" fmla="*/ 3729 w 10000"/>
                  <a:gd name="connsiteY1427" fmla="*/ 8125 h 10000"/>
                  <a:gd name="connsiteX1428" fmla="*/ 3712 w 10000"/>
                  <a:gd name="connsiteY1428" fmla="*/ 8115 h 10000"/>
                  <a:gd name="connsiteX1429" fmla="*/ 3704 w 10000"/>
                  <a:gd name="connsiteY1429" fmla="*/ 8109 h 10000"/>
                  <a:gd name="connsiteX1430" fmla="*/ 3687 w 10000"/>
                  <a:gd name="connsiteY1430" fmla="*/ 8099 h 10000"/>
                  <a:gd name="connsiteX1431" fmla="*/ 3673 w 10000"/>
                  <a:gd name="connsiteY1431" fmla="*/ 8093 h 10000"/>
                  <a:gd name="connsiteX1432" fmla="*/ 3665 w 10000"/>
                  <a:gd name="connsiteY1432" fmla="*/ 8083 h 10000"/>
                  <a:gd name="connsiteX1433" fmla="*/ 3648 w 10000"/>
                  <a:gd name="connsiteY1433" fmla="*/ 8073 h 10000"/>
                  <a:gd name="connsiteX1434" fmla="*/ 3643 w 10000"/>
                  <a:gd name="connsiteY1434" fmla="*/ 8063 h 10000"/>
                  <a:gd name="connsiteX1435" fmla="*/ 3632 w 10000"/>
                  <a:gd name="connsiteY1435" fmla="*/ 8054 h 10000"/>
                  <a:gd name="connsiteX1436" fmla="*/ 3623 w 10000"/>
                  <a:gd name="connsiteY1436" fmla="*/ 8060 h 10000"/>
                  <a:gd name="connsiteX1437" fmla="*/ 3615 w 10000"/>
                  <a:gd name="connsiteY1437" fmla="*/ 8070 h 10000"/>
                  <a:gd name="connsiteX1438" fmla="*/ 3607 w 10000"/>
                  <a:gd name="connsiteY1438" fmla="*/ 8083 h 10000"/>
                  <a:gd name="connsiteX1439" fmla="*/ 3607 w 10000"/>
                  <a:gd name="connsiteY1439" fmla="*/ 8099 h 10000"/>
                  <a:gd name="connsiteX1440" fmla="*/ 3607 w 10000"/>
                  <a:gd name="connsiteY1440" fmla="*/ 8125 h 10000"/>
                  <a:gd name="connsiteX1441" fmla="*/ 3601 w 10000"/>
                  <a:gd name="connsiteY1441" fmla="*/ 8148 h 10000"/>
                  <a:gd name="connsiteX1442" fmla="*/ 3584 w 10000"/>
                  <a:gd name="connsiteY1442" fmla="*/ 8154 h 10000"/>
                  <a:gd name="connsiteX1443" fmla="*/ 3573 w 10000"/>
                  <a:gd name="connsiteY1443" fmla="*/ 8154 h 10000"/>
                  <a:gd name="connsiteX1444" fmla="*/ 3560 w 10000"/>
                  <a:gd name="connsiteY1444" fmla="*/ 8138 h 10000"/>
                  <a:gd name="connsiteX1445" fmla="*/ 3551 w 10000"/>
                  <a:gd name="connsiteY1445" fmla="*/ 8119 h 10000"/>
                  <a:gd name="connsiteX1446" fmla="*/ 3535 w 10000"/>
                  <a:gd name="connsiteY1446" fmla="*/ 8099 h 10000"/>
                  <a:gd name="connsiteX1447" fmla="*/ 3504 w 10000"/>
                  <a:gd name="connsiteY1447" fmla="*/ 8073 h 10000"/>
                  <a:gd name="connsiteX1448" fmla="*/ 3493 w 10000"/>
                  <a:gd name="connsiteY1448" fmla="*/ 8051 h 10000"/>
                  <a:gd name="connsiteX1449" fmla="*/ 3488 w 10000"/>
                  <a:gd name="connsiteY1449" fmla="*/ 8034 h 10000"/>
                  <a:gd name="connsiteX1450" fmla="*/ 3488 w 10000"/>
                  <a:gd name="connsiteY1450" fmla="*/ 8012 h 10000"/>
                  <a:gd name="connsiteX1451" fmla="*/ 3488 w 10000"/>
                  <a:gd name="connsiteY1451" fmla="*/ 8005 h 10000"/>
                  <a:gd name="connsiteX1452" fmla="*/ 3496 w 10000"/>
                  <a:gd name="connsiteY1452" fmla="*/ 8002 h 10000"/>
                  <a:gd name="connsiteX1453" fmla="*/ 3501 w 10000"/>
                  <a:gd name="connsiteY1453" fmla="*/ 7992 h 10000"/>
                  <a:gd name="connsiteX1454" fmla="*/ 3504 w 10000"/>
                  <a:gd name="connsiteY1454" fmla="*/ 7966 h 10000"/>
                  <a:gd name="connsiteX1455" fmla="*/ 3501 w 10000"/>
                  <a:gd name="connsiteY1455" fmla="*/ 7940 h 10000"/>
                  <a:gd name="connsiteX1456" fmla="*/ 3485 w 10000"/>
                  <a:gd name="connsiteY1456" fmla="*/ 7918 h 10000"/>
                  <a:gd name="connsiteX1457" fmla="*/ 3465 w 10000"/>
                  <a:gd name="connsiteY1457" fmla="*/ 7892 h 10000"/>
                  <a:gd name="connsiteX1458" fmla="*/ 3457 w 10000"/>
                  <a:gd name="connsiteY1458" fmla="*/ 7872 h 10000"/>
                  <a:gd name="connsiteX1459" fmla="*/ 3449 w 10000"/>
                  <a:gd name="connsiteY1459" fmla="*/ 7847 h 10000"/>
                  <a:gd name="connsiteX1460" fmla="*/ 3446 w 10000"/>
                  <a:gd name="connsiteY1460" fmla="*/ 7827 h 10000"/>
                  <a:gd name="connsiteX1461" fmla="*/ 3457 w 10000"/>
                  <a:gd name="connsiteY1461" fmla="*/ 7808 h 10000"/>
                  <a:gd name="connsiteX1462" fmla="*/ 3465 w 10000"/>
                  <a:gd name="connsiteY1462" fmla="*/ 7798 h 10000"/>
                  <a:gd name="connsiteX1463" fmla="*/ 3476 w 10000"/>
                  <a:gd name="connsiteY1463" fmla="*/ 7788 h 10000"/>
                  <a:gd name="connsiteX1464" fmla="*/ 3479 w 10000"/>
                  <a:gd name="connsiteY1464" fmla="*/ 7795 h 10000"/>
                  <a:gd name="connsiteX1465" fmla="*/ 3501 w 10000"/>
                  <a:gd name="connsiteY1465" fmla="*/ 7817 h 10000"/>
                  <a:gd name="connsiteX1466" fmla="*/ 3518 w 10000"/>
                  <a:gd name="connsiteY1466" fmla="*/ 7843 h 10000"/>
                  <a:gd name="connsiteX1467" fmla="*/ 3521 w 10000"/>
                  <a:gd name="connsiteY1467" fmla="*/ 7847 h 10000"/>
                  <a:gd name="connsiteX1468" fmla="*/ 3512 w 10000"/>
                  <a:gd name="connsiteY1468" fmla="*/ 7824 h 10000"/>
                  <a:gd name="connsiteX1469" fmla="*/ 3510 w 10000"/>
                  <a:gd name="connsiteY1469" fmla="*/ 7804 h 10000"/>
                  <a:gd name="connsiteX1470" fmla="*/ 3512 w 10000"/>
                  <a:gd name="connsiteY1470" fmla="*/ 7788 h 10000"/>
                  <a:gd name="connsiteX0" fmla="*/ 4324 w 10000"/>
                  <a:gd name="connsiteY0" fmla="*/ 1289 h 10000"/>
                  <a:gd name="connsiteX1" fmla="*/ 4296 w 10000"/>
                  <a:gd name="connsiteY1" fmla="*/ 1305 h 10000"/>
                  <a:gd name="connsiteX2" fmla="*/ 4285 w 10000"/>
                  <a:gd name="connsiteY2" fmla="*/ 1279 h 10000"/>
                  <a:gd name="connsiteX3" fmla="*/ 4244 w 10000"/>
                  <a:gd name="connsiteY3" fmla="*/ 1266 h 10000"/>
                  <a:gd name="connsiteX4" fmla="*/ 4208 w 10000"/>
                  <a:gd name="connsiteY4" fmla="*/ 1286 h 10000"/>
                  <a:gd name="connsiteX5" fmla="*/ 4172 w 10000"/>
                  <a:gd name="connsiteY5" fmla="*/ 1299 h 10000"/>
                  <a:gd name="connsiteX6" fmla="*/ 4150 w 10000"/>
                  <a:gd name="connsiteY6" fmla="*/ 1308 h 10000"/>
                  <a:gd name="connsiteX7" fmla="*/ 4139 w 10000"/>
                  <a:gd name="connsiteY7" fmla="*/ 1315 h 10000"/>
                  <a:gd name="connsiteX8" fmla="*/ 4125 w 10000"/>
                  <a:gd name="connsiteY8" fmla="*/ 1315 h 10000"/>
                  <a:gd name="connsiteX9" fmla="*/ 4119 w 10000"/>
                  <a:gd name="connsiteY9" fmla="*/ 1315 h 10000"/>
                  <a:gd name="connsiteX10" fmla="*/ 4111 w 10000"/>
                  <a:gd name="connsiteY10" fmla="*/ 1308 h 10000"/>
                  <a:gd name="connsiteX11" fmla="*/ 4100 w 10000"/>
                  <a:gd name="connsiteY11" fmla="*/ 1315 h 10000"/>
                  <a:gd name="connsiteX12" fmla="*/ 4075 w 10000"/>
                  <a:gd name="connsiteY12" fmla="*/ 1315 h 10000"/>
                  <a:gd name="connsiteX13" fmla="*/ 4058 w 10000"/>
                  <a:gd name="connsiteY13" fmla="*/ 1318 h 10000"/>
                  <a:gd name="connsiteX14" fmla="*/ 4044 w 10000"/>
                  <a:gd name="connsiteY14" fmla="*/ 1315 h 10000"/>
                  <a:gd name="connsiteX15" fmla="*/ 4042 w 10000"/>
                  <a:gd name="connsiteY15" fmla="*/ 1299 h 10000"/>
                  <a:gd name="connsiteX16" fmla="*/ 4014 w 10000"/>
                  <a:gd name="connsiteY16" fmla="*/ 1308 h 10000"/>
                  <a:gd name="connsiteX17" fmla="*/ 4011 w 10000"/>
                  <a:gd name="connsiteY17" fmla="*/ 1315 h 10000"/>
                  <a:gd name="connsiteX18" fmla="*/ 4011 w 10000"/>
                  <a:gd name="connsiteY18" fmla="*/ 1341 h 10000"/>
                  <a:gd name="connsiteX19" fmla="*/ 4019 w 10000"/>
                  <a:gd name="connsiteY19" fmla="*/ 1341 h 10000"/>
                  <a:gd name="connsiteX20" fmla="*/ 3997 w 10000"/>
                  <a:gd name="connsiteY20" fmla="*/ 1363 h 10000"/>
                  <a:gd name="connsiteX21" fmla="*/ 3986 w 10000"/>
                  <a:gd name="connsiteY21" fmla="*/ 1373 h 10000"/>
                  <a:gd name="connsiteX22" fmla="*/ 3981 w 10000"/>
                  <a:gd name="connsiteY22" fmla="*/ 1389 h 10000"/>
                  <a:gd name="connsiteX23" fmla="*/ 3981 w 10000"/>
                  <a:gd name="connsiteY23" fmla="*/ 1409 h 10000"/>
                  <a:gd name="connsiteX24" fmla="*/ 3981 w 10000"/>
                  <a:gd name="connsiteY24" fmla="*/ 1438 h 10000"/>
                  <a:gd name="connsiteX25" fmla="*/ 3961 w 10000"/>
                  <a:gd name="connsiteY25" fmla="*/ 1441 h 10000"/>
                  <a:gd name="connsiteX26" fmla="*/ 3942 w 10000"/>
                  <a:gd name="connsiteY26" fmla="*/ 1441 h 10000"/>
                  <a:gd name="connsiteX27" fmla="*/ 3914 w 10000"/>
                  <a:gd name="connsiteY27" fmla="*/ 1454 h 10000"/>
                  <a:gd name="connsiteX28" fmla="*/ 3892 w 10000"/>
                  <a:gd name="connsiteY28" fmla="*/ 1467 h 10000"/>
                  <a:gd name="connsiteX29" fmla="*/ 3867 w 10000"/>
                  <a:gd name="connsiteY29" fmla="*/ 1483 h 10000"/>
                  <a:gd name="connsiteX30" fmla="*/ 3845 w 10000"/>
                  <a:gd name="connsiteY30" fmla="*/ 1467 h 10000"/>
                  <a:gd name="connsiteX31" fmla="*/ 3850 w 10000"/>
                  <a:gd name="connsiteY31" fmla="*/ 1457 h 10000"/>
                  <a:gd name="connsiteX32" fmla="*/ 3864 w 10000"/>
                  <a:gd name="connsiteY32" fmla="*/ 1441 h 10000"/>
                  <a:gd name="connsiteX33" fmla="*/ 3859 w 10000"/>
                  <a:gd name="connsiteY33" fmla="*/ 1409 h 10000"/>
                  <a:gd name="connsiteX34" fmla="*/ 3842 w 10000"/>
                  <a:gd name="connsiteY34" fmla="*/ 1383 h 10000"/>
                  <a:gd name="connsiteX35" fmla="*/ 3825 w 10000"/>
                  <a:gd name="connsiteY35" fmla="*/ 1360 h 10000"/>
                  <a:gd name="connsiteX36" fmla="*/ 3809 w 10000"/>
                  <a:gd name="connsiteY36" fmla="*/ 1318 h 10000"/>
                  <a:gd name="connsiteX37" fmla="*/ 3787 w 10000"/>
                  <a:gd name="connsiteY37" fmla="*/ 1289 h 10000"/>
                  <a:gd name="connsiteX38" fmla="*/ 3759 w 10000"/>
                  <a:gd name="connsiteY38" fmla="*/ 1266 h 10000"/>
                  <a:gd name="connsiteX39" fmla="*/ 3740 w 10000"/>
                  <a:gd name="connsiteY39" fmla="*/ 1256 h 10000"/>
                  <a:gd name="connsiteX40" fmla="*/ 3715 w 10000"/>
                  <a:gd name="connsiteY40" fmla="*/ 1250 h 10000"/>
                  <a:gd name="connsiteX41" fmla="*/ 3687 w 10000"/>
                  <a:gd name="connsiteY41" fmla="*/ 1256 h 10000"/>
                  <a:gd name="connsiteX42" fmla="*/ 3681 w 10000"/>
                  <a:gd name="connsiteY42" fmla="*/ 1260 h 10000"/>
                  <a:gd name="connsiteX43" fmla="*/ 3670 w 10000"/>
                  <a:gd name="connsiteY43" fmla="*/ 1295 h 10000"/>
                  <a:gd name="connsiteX44" fmla="*/ 3651 w 10000"/>
                  <a:gd name="connsiteY44" fmla="*/ 1305 h 10000"/>
                  <a:gd name="connsiteX45" fmla="*/ 3640 w 10000"/>
                  <a:gd name="connsiteY45" fmla="*/ 1308 h 10000"/>
                  <a:gd name="connsiteX46" fmla="*/ 3626 w 10000"/>
                  <a:gd name="connsiteY46" fmla="*/ 1308 h 10000"/>
                  <a:gd name="connsiteX47" fmla="*/ 3632 w 10000"/>
                  <a:gd name="connsiteY47" fmla="*/ 1276 h 10000"/>
                  <a:gd name="connsiteX48" fmla="*/ 3609 w 10000"/>
                  <a:gd name="connsiteY48" fmla="*/ 1289 h 10000"/>
                  <a:gd name="connsiteX49" fmla="*/ 3593 w 10000"/>
                  <a:gd name="connsiteY49" fmla="*/ 1286 h 10000"/>
                  <a:gd name="connsiteX50" fmla="*/ 3590 w 10000"/>
                  <a:gd name="connsiteY50" fmla="*/ 1256 h 10000"/>
                  <a:gd name="connsiteX51" fmla="*/ 3584 w 10000"/>
                  <a:gd name="connsiteY51" fmla="*/ 1237 h 10000"/>
                  <a:gd name="connsiteX52" fmla="*/ 3573 w 10000"/>
                  <a:gd name="connsiteY52" fmla="*/ 1237 h 10000"/>
                  <a:gd name="connsiteX53" fmla="*/ 3554 w 10000"/>
                  <a:gd name="connsiteY53" fmla="*/ 1227 h 10000"/>
                  <a:gd name="connsiteX54" fmla="*/ 3546 w 10000"/>
                  <a:gd name="connsiteY54" fmla="*/ 1192 h 10000"/>
                  <a:gd name="connsiteX55" fmla="*/ 3529 w 10000"/>
                  <a:gd name="connsiteY55" fmla="*/ 1176 h 10000"/>
                  <a:gd name="connsiteX56" fmla="*/ 3512 w 10000"/>
                  <a:gd name="connsiteY56" fmla="*/ 1182 h 10000"/>
                  <a:gd name="connsiteX57" fmla="*/ 3485 w 10000"/>
                  <a:gd name="connsiteY57" fmla="*/ 1182 h 10000"/>
                  <a:gd name="connsiteX58" fmla="*/ 3463 w 10000"/>
                  <a:gd name="connsiteY58" fmla="*/ 1176 h 10000"/>
                  <a:gd name="connsiteX59" fmla="*/ 3449 w 10000"/>
                  <a:gd name="connsiteY59" fmla="*/ 1182 h 10000"/>
                  <a:gd name="connsiteX60" fmla="*/ 3432 w 10000"/>
                  <a:gd name="connsiteY60" fmla="*/ 1192 h 10000"/>
                  <a:gd name="connsiteX61" fmla="*/ 3454 w 10000"/>
                  <a:gd name="connsiteY61" fmla="*/ 1205 h 10000"/>
                  <a:gd name="connsiteX62" fmla="*/ 3463 w 10000"/>
                  <a:gd name="connsiteY62" fmla="*/ 1205 h 10000"/>
                  <a:gd name="connsiteX63" fmla="*/ 3488 w 10000"/>
                  <a:gd name="connsiteY63" fmla="*/ 1205 h 10000"/>
                  <a:gd name="connsiteX64" fmla="*/ 3488 w 10000"/>
                  <a:gd name="connsiteY64" fmla="*/ 1218 h 10000"/>
                  <a:gd name="connsiteX65" fmla="*/ 3493 w 10000"/>
                  <a:gd name="connsiteY65" fmla="*/ 1247 h 10000"/>
                  <a:gd name="connsiteX66" fmla="*/ 3512 w 10000"/>
                  <a:gd name="connsiteY66" fmla="*/ 1247 h 10000"/>
                  <a:gd name="connsiteX67" fmla="*/ 3518 w 10000"/>
                  <a:gd name="connsiteY67" fmla="*/ 1250 h 10000"/>
                  <a:gd name="connsiteX68" fmla="*/ 3521 w 10000"/>
                  <a:gd name="connsiteY68" fmla="*/ 1276 h 10000"/>
                  <a:gd name="connsiteX69" fmla="*/ 3543 w 10000"/>
                  <a:gd name="connsiteY69" fmla="*/ 1295 h 10000"/>
                  <a:gd name="connsiteX70" fmla="*/ 3546 w 10000"/>
                  <a:gd name="connsiteY70" fmla="*/ 1305 h 10000"/>
                  <a:gd name="connsiteX71" fmla="*/ 3543 w 10000"/>
                  <a:gd name="connsiteY71" fmla="*/ 1315 h 10000"/>
                  <a:gd name="connsiteX72" fmla="*/ 3543 w 10000"/>
                  <a:gd name="connsiteY72" fmla="*/ 1331 h 10000"/>
                  <a:gd name="connsiteX73" fmla="*/ 3554 w 10000"/>
                  <a:gd name="connsiteY73" fmla="*/ 1324 h 10000"/>
                  <a:gd name="connsiteX74" fmla="*/ 3560 w 10000"/>
                  <a:gd name="connsiteY74" fmla="*/ 1331 h 10000"/>
                  <a:gd name="connsiteX75" fmla="*/ 3582 w 10000"/>
                  <a:gd name="connsiteY75" fmla="*/ 1344 h 10000"/>
                  <a:gd name="connsiteX76" fmla="*/ 3598 w 10000"/>
                  <a:gd name="connsiteY76" fmla="*/ 1380 h 10000"/>
                  <a:gd name="connsiteX77" fmla="*/ 3607 w 10000"/>
                  <a:gd name="connsiteY77" fmla="*/ 1389 h 10000"/>
                  <a:gd name="connsiteX78" fmla="*/ 3623 w 10000"/>
                  <a:gd name="connsiteY78" fmla="*/ 1409 h 10000"/>
                  <a:gd name="connsiteX79" fmla="*/ 3634 w 10000"/>
                  <a:gd name="connsiteY79" fmla="*/ 1438 h 10000"/>
                  <a:gd name="connsiteX80" fmla="*/ 3632 w 10000"/>
                  <a:gd name="connsiteY80" fmla="*/ 1454 h 10000"/>
                  <a:gd name="connsiteX81" fmla="*/ 3618 w 10000"/>
                  <a:gd name="connsiteY81" fmla="*/ 1438 h 10000"/>
                  <a:gd name="connsiteX82" fmla="*/ 3598 w 10000"/>
                  <a:gd name="connsiteY82" fmla="*/ 1428 h 10000"/>
                  <a:gd name="connsiteX83" fmla="*/ 3582 w 10000"/>
                  <a:gd name="connsiteY83" fmla="*/ 1402 h 10000"/>
                  <a:gd name="connsiteX84" fmla="*/ 3562 w 10000"/>
                  <a:gd name="connsiteY84" fmla="*/ 1399 h 10000"/>
                  <a:gd name="connsiteX85" fmla="*/ 3546 w 10000"/>
                  <a:gd name="connsiteY85" fmla="*/ 1383 h 10000"/>
                  <a:gd name="connsiteX86" fmla="*/ 3510 w 10000"/>
                  <a:gd name="connsiteY86" fmla="*/ 1360 h 10000"/>
                  <a:gd name="connsiteX87" fmla="*/ 3485 w 10000"/>
                  <a:gd name="connsiteY87" fmla="*/ 1344 h 10000"/>
                  <a:gd name="connsiteX88" fmla="*/ 3454 w 10000"/>
                  <a:gd name="connsiteY88" fmla="*/ 1334 h 10000"/>
                  <a:gd name="connsiteX89" fmla="*/ 3429 w 10000"/>
                  <a:gd name="connsiteY89" fmla="*/ 1315 h 10000"/>
                  <a:gd name="connsiteX90" fmla="*/ 3416 w 10000"/>
                  <a:gd name="connsiteY90" fmla="*/ 1308 h 10000"/>
                  <a:gd name="connsiteX91" fmla="*/ 3399 w 10000"/>
                  <a:gd name="connsiteY91" fmla="*/ 1305 h 10000"/>
                  <a:gd name="connsiteX92" fmla="*/ 3382 w 10000"/>
                  <a:gd name="connsiteY92" fmla="*/ 1286 h 10000"/>
                  <a:gd name="connsiteX93" fmla="*/ 3380 w 10000"/>
                  <a:gd name="connsiteY93" fmla="*/ 1266 h 10000"/>
                  <a:gd name="connsiteX94" fmla="*/ 3388 w 10000"/>
                  <a:gd name="connsiteY94" fmla="*/ 1256 h 10000"/>
                  <a:gd name="connsiteX95" fmla="*/ 3407 w 10000"/>
                  <a:gd name="connsiteY95" fmla="*/ 1256 h 10000"/>
                  <a:gd name="connsiteX96" fmla="*/ 3396 w 10000"/>
                  <a:gd name="connsiteY96" fmla="*/ 1227 h 10000"/>
                  <a:gd name="connsiteX97" fmla="*/ 3382 w 10000"/>
                  <a:gd name="connsiteY97" fmla="*/ 1227 h 10000"/>
                  <a:gd name="connsiteX98" fmla="*/ 3360 w 10000"/>
                  <a:gd name="connsiteY98" fmla="*/ 1221 h 10000"/>
                  <a:gd name="connsiteX99" fmla="*/ 3349 w 10000"/>
                  <a:gd name="connsiteY99" fmla="*/ 1231 h 10000"/>
                  <a:gd name="connsiteX100" fmla="*/ 3352 w 10000"/>
                  <a:gd name="connsiteY100" fmla="*/ 1247 h 10000"/>
                  <a:gd name="connsiteX101" fmla="*/ 3341 w 10000"/>
                  <a:gd name="connsiteY101" fmla="*/ 1237 h 10000"/>
                  <a:gd name="connsiteX102" fmla="*/ 3335 w 10000"/>
                  <a:gd name="connsiteY102" fmla="*/ 1231 h 10000"/>
                  <a:gd name="connsiteX103" fmla="*/ 3307 w 10000"/>
                  <a:gd name="connsiteY103" fmla="*/ 1227 h 10000"/>
                  <a:gd name="connsiteX104" fmla="*/ 3294 w 10000"/>
                  <a:gd name="connsiteY104" fmla="*/ 1221 h 10000"/>
                  <a:gd name="connsiteX105" fmla="*/ 3271 w 10000"/>
                  <a:gd name="connsiteY105" fmla="*/ 1211 h 10000"/>
                  <a:gd name="connsiteX106" fmla="*/ 3252 w 10000"/>
                  <a:gd name="connsiteY106" fmla="*/ 1195 h 10000"/>
                  <a:gd name="connsiteX107" fmla="*/ 3235 w 10000"/>
                  <a:gd name="connsiteY107" fmla="*/ 1195 h 10000"/>
                  <a:gd name="connsiteX108" fmla="*/ 3235 w 10000"/>
                  <a:gd name="connsiteY108" fmla="*/ 1205 h 10000"/>
                  <a:gd name="connsiteX109" fmla="*/ 3219 w 10000"/>
                  <a:gd name="connsiteY109" fmla="*/ 1231 h 10000"/>
                  <a:gd name="connsiteX110" fmla="*/ 3213 w 10000"/>
                  <a:gd name="connsiteY110" fmla="*/ 1231 h 10000"/>
                  <a:gd name="connsiteX111" fmla="*/ 3183 w 10000"/>
                  <a:gd name="connsiteY111" fmla="*/ 1221 h 10000"/>
                  <a:gd name="connsiteX112" fmla="*/ 3175 w 10000"/>
                  <a:gd name="connsiteY112" fmla="*/ 1227 h 10000"/>
                  <a:gd name="connsiteX113" fmla="*/ 3163 w 10000"/>
                  <a:gd name="connsiteY113" fmla="*/ 1237 h 10000"/>
                  <a:gd name="connsiteX114" fmla="*/ 3158 w 10000"/>
                  <a:gd name="connsiteY114" fmla="*/ 1260 h 10000"/>
                  <a:gd name="connsiteX115" fmla="*/ 3158 w 10000"/>
                  <a:gd name="connsiteY115" fmla="*/ 1276 h 10000"/>
                  <a:gd name="connsiteX116" fmla="*/ 3163 w 10000"/>
                  <a:gd name="connsiteY116" fmla="*/ 1295 h 10000"/>
                  <a:gd name="connsiteX117" fmla="*/ 3166 w 10000"/>
                  <a:gd name="connsiteY117" fmla="*/ 1308 h 10000"/>
                  <a:gd name="connsiteX118" fmla="*/ 3158 w 10000"/>
                  <a:gd name="connsiteY118" fmla="*/ 1315 h 10000"/>
                  <a:gd name="connsiteX119" fmla="*/ 3133 w 10000"/>
                  <a:gd name="connsiteY119" fmla="*/ 1299 h 10000"/>
                  <a:gd name="connsiteX120" fmla="*/ 3114 w 10000"/>
                  <a:gd name="connsiteY120" fmla="*/ 1276 h 10000"/>
                  <a:gd name="connsiteX121" fmla="*/ 3078 w 10000"/>
                  <a:gd name="connsiteY121" fmla="*/ 1240 h 10000"/>
                  <a:gd name="connsiteX122" fmla="*/ 3044 w 10000"/>
                  <a:gd name="connsiteY122" fmla="*/ 1227 h 10000"/>
                  <a:gd name="connsiteX123" fmla="*/ 3033 w 10000"/>
                  <a:gd name="connsiteY123" fmla="*/ 1231 h 10000"/>
                  <a:gd name="connsiteX124" fmla="*/ 3036 w 10000"/>
                  <a:gd name="connsiteY124" fmla="*/ 1256 h 10000"/>
                  <a:gd name="connsiteX125" fmla="*/ 3044 w 10000"/>
                  <a:gd name="connsiteY125" fmla="*/ 1266 h 10000"/>
                  <a:gd name="connsiteX126" fmla="*/ 3044 w 10000"/>
                  <a:gd name="connsiteY126" fmla="*/ 1276 h 10000"/>
                  <a:gd name="connsiteX127" fmla="*/ 3036 w 10000"/>
                  <a:gd name="connsiteY127" fmla="*/ 1276 h 10000"/>
                  <a:gd name="connsiteX128" fmla="*/ 3028 w 10000"/>
                  <a:gd name="connsiteY128" fmla="*/ 1266 h 10000"/>
                  <a:gd name="connsiteX129" fmla="*/ 3025 w 10000"/>
                  <a:gd name="connsiteY129" fmla="*/ 1256 h 10000"/>
                  <a:gd name="connsiteX130" fmla="*/ 3008 w 10000"/>
                  <a:gd name="connsiteY130" fmla="*/ 1205 h 10000"/>
                  <a:gd name="connsiteX131" fmla="*/ 3000 w 10000"/>
                  <a:gd name="connsiteY131" fmla="*/ 1192 h 10000"/>
                  <a:gd name="connsiteX132" fmla="*/ 2994 w 10000"/>
                  <a:gd name="connsiteY132" fmla="*/ 1176 h 10000"/>
                  <a:gd name="connsiteX133" fmla="*/ 2986 w 10000"/>
                  <a:gd name="connsiteY133" fmla="*/ 1182 h 10000"/>
                  <a:gd name="connsiteX134" fmla="*/ 2981 w 10000"/>
                  <a:gd name="connsiteY134" fmla="*/ 1192 h 10000"/>
                  <a:gd name="connsiteX135" fmla="*/ 2970 w 10000"/>
                  <a:gd name="connsiteY135" fmla="*/ 1201 h 10000"/>
                  <a:gd name="connsiteX136" fmla="*/ 2956 w 10000"/>
                  <a:gd name="connsiteY136" fmla="*/ 1218 h 10000"/>
                  <a:gd name="connsiteX137" fmla="*/ 2939 w 10000"/>
                  <a:gd name="connsiteY137" fmla="*/ 1240 h 10000"/>
                  <a:gd name="connsiteX138" fmla="*/ 2928 w 10000"/>
                  <a:gd name="connsiteY138" fmla="*/ 1247 h 10000"/>
                  <a:gd name="connsiteX139" fmla="*/ 2922 w 10000"/>
                  <a:gd name="connsiteY139" fmla="*/ 1250 h 10000"/>
                  <a:gd name="connsiteX140" fmla="*/ 2911 w 10000"/>
                  <a:gd name="connsiteY140" fmla="*/ 1250 h 10000"/>
                  <a:gd name="connsiteX141" fmla="*/ 2884 w 10000"/>
                  <a:gd name="connsiteY141" fmla="*/ 1247 h 10000"/>
                  <a:gd name="connsiteX142" fmla="*/ 2864 w 10000"/>
                  <a:gd name="connsiteY142" fmla="*/ 1237 h 10000"/>
                  <a:gd name="connsiteX143" fmla="*/ 2848 w 10000"/>
                  <a:gd name="connsiteY143" fmla="*/ 1231 h 10000"/>
                  <a:gd name="connsiteX144" fmla="*/ 2834 w 10000"/>
                  <a:gd name="connsiteY144" fmla="*/ 1227 h 10000"/>
                  <a:gd name="connsiteX145" fmla="*/ 2831 w 10000"/>
                  <a:gd name="connsiteY145" fmla="*/ 1227 h 10000"/>
                  <a:gd name="connsiteX146" fmla="*/ 2831 w 10000"/>
                  <a:gd name="connsiteY146" fmla="*/ 1221 h 10000"/>
                  <a:gd name="connsiteX147" fmla="*/ 2825 w 10000"/>
                  <a:gd name="connsiteY147" fmla="*/ 1205 h 10000"/>
                  <a:gd name="connsiteX148" fmla="*/ 2823 w 10000"/>
                  <a:gd name="connsiteY148" fmla="*/ 1192 h 10000"/>
                  <a:gd name="connsiteX149" fmla="*/ 2817 w 10000"/>
                  <a:gd name="connsiteY149" fmla="*/ 1182 h 10000"/>
                  <a:gd name="connsiteX150" fmla="*/ 2814 w 10000"/>
                  <a:gd name="connsiteY150" fmla="*/ 1176 h 10000"/>
                  <a:gd name="connsiteX151" fmla="*/ 2792 w 10000"/>
                  <a:gd name="connsiteY151" fmla="*/ 1172 h 10000"/>
                  <a:gd name="connsiteX152" fmla="*/ 2759 w 10000"/>
                  <a:gd name="connsiteY152" fmla="*/ 1156 h 10000"/>
                  <a:gd name="connsiteX153" fmla="*/ 2734 w 10000"/>
                  <a:gd name="connsiteY153" fmla="*/ 1143 h 10000"/>
                  <a:gd name="connsiteX154" fmla="*/ 2695 w 10000"/>
                  <a:gd name="connsiteY154" fmla="*/ 1124 h 10000"/>
                  <a:gd name="connsiteX155" fmla="*/ 2670 w 10000"/>
                  <a:gd name="connsiteY155" fmla="*/ 1108 h 10000"/>
                  <a:gd name="connsiteX156" fmla="*/ 2645 w 10000"/>
                  <a:gd name="connsiteY156" fmla="*/ 1091 h 10000"/>
                  <a:gd name="connsiteX157" fmla="*/ 2618 w 10000"/>
                  <a:gd name="connsiteY157" fmla="*/ 1088 h 10000"/>
                  <a:gd name="connsiteX158" fmla="*/ 2576 w 10000"/>
                  <a:gd name="connsiteY158" fmla="*/ 1088 h 10000"/>
                  <a:gd name="connsiteX159" fmla="*/ 2551 w 10000"/>
                  <a:gd name="connsiteY159" fmla="*/ 1091 h 10000"/>
                  <a:gd name="connsiteX160" fmla="*/ 2521 w 10000"/>
                  <a:gd name="connsiteY160" fmla="*/ 1098 h 10000"/>
                  <a:gd name="connsiteX161" fmla="*/ 2493 w 10000"/>
                  <a:gd name="connsiteY161" fmla="*/ 1104 h 10000"/>
                  <a:gd name="connsiteX162" fmla="*/ 2468 w 10000"/>
                  <a:gd name="connsiteY162" fmla="*/ 1108 h 10000"/>
                  <a:gd name="connsiteX163" fmla="*/ 2404 w 10000"/>
                  <a:gd name="connsiteY163" fmla="*/ 1124 h 10000"/>
                  <a:gd name="connsiteX164" fmla="*/ 2366 w 10000"/>
                  <a:gd name="connsiteY164" fmla="*/ 1133 h 10000"/>
                  <a:gd name="connsiteX165" fmla="*/ 2346 w 10000"/>
                  <a:gd name="connsiteY165" fmla="*/ 1137 h 10000"/>
                  <a:gd name="connsiteX166" fmla="*/ 2294 w 10000"/>
                  <a:gd name="connsiteY166" fmla="*/ 1146 h 10000"/>
                  <a:gd name="connsiteX167" fmla="*/ 2249 w 10000"/>
                  <a:gd name="connsiteY167" fmla="*/ 1156 h 10000"/>
                  <a:gd name="connsiteX168" fmla="*/ 2230 w 10000"/>
                  <a:gd name="connsiteY168" fmla="*/ 1156 h 10000"/>
                  <a:gd name="connsiteX169" fmla="*/ 2222 w 10000"/>
                  <a:gd name="connsiteY169" fmla="*/ 1163 h 10000"/>
                  <a:gd name="connsiteX170" fmla="*/ 2194 w 10000"/>
                  <a:gd name="connsiteY170" fmla="*/ 1163 h 10000"/>
                  <a:gd name="connsiteX171" fmla="*/ 2172 w 10000"/>
                  <a:gd name="connsiteY171" fmla="*/ 1163 h 10000"/>
                  <a:gd name="connsiteX172" fmla="*/ 2147 w 10000"/>
                  <a:gd name="connsiteY172" fmla="*/ 1166 h 10000"/>
                  <a:gd name="connsiteX173" fmla="*/ 2108 w 10000"/>
                  <a:gd name="connsiteY173" fmla="*/ 1166 h 10000"/>
                  <a:gd name="connsiteX174" fmla="*/ 2083 w 10000"/>
                  <a:gd name="connsiteY174" fmla="*/ 1156 h 10000"/>
                  <a:gd name="connsiteX175" fmla="*/ 2042 w 10000"/>
                  <a:gd name="connsiteY175" fmla="*/ 1143 h 10000"/>
                  <a:gd name="connsiteX176" fmla="*/ 2011 w 10000"/>
                  <a:gd name="connsiteY176" fmla="*/ 1143 h 10000"/>
                  <a:gd name="connsiteX177" fmla="*/ 1994 w 10000"/>
                  <a:gd name="connsiteY177" fmla="*/ 1146 h 10000"/>
                  <a:gd name="connsiteX178" fmla="*/ 1967 w 10000"/>
                  <a:gd name="connsiteY178" fmla="*/ 1156 h 10000"/>
                  <a:gd name="connsiteX179" fmla="*/ 1903 w 10000"/>
                  <a:gd name="connsiteY179" fmla="*/ 1176 h 10000"/>
                  <a:gd name="connsiteX180" fmla="*/ 1873 w 10000"/>
                  <a:gd name="connsiteY180" fmla="*/ 1182 h 10000"/>
                  <a:gd name="connsiteX181" fmla="*/ 1850 w 10000"/>
                  <a:gd name="connsiteY181" fmla="*/ 1185 h 10000"/>
                  <a:gd name="connsiteX182" fmla="*/ 1842 w 10000"/>
                  <a:gd name="connsiteY182" fmla="*/ 1192 h 10000"/>
                  <a:gd name="connsiteX183" fmla="*/ 1823 w 10000"/>
                  <a:gd name="connsiteY183" fmla="*/ 1195 h 10000"/>
                  <a:gd name="connsiteX184" fmla="*/ 1814 w 10000"/>
                  <a:gd name="connsiteY184" fmla="*/ 1201 h 10000"/>
                  <a:gd name="connsiteX185" fmla="*/ 1792 w 10000"/>
                  <a:gd name="connsiteY185" fmla="*/ 1218 h 10000"/>
                  <a:gd name="connsiteX186" fmla="*/ 1767 w 10000"/>
                  <a:gd name="connsiteY186" fmla="*/ 1231 h 10000"/>
                  <a:gd name="connsiteX187" fmla="*/ 1717 w 10000"/>
                  <a:gd name="connsiteY187" fmla="*/ 1266 h 10000"/>
                  <a:gd name="connsiteX188" fmla="*/ 1695 w 10000"/>
                  <a:gd name="connsiteY188" fmla="*/ 1279 h 10000"/>
                  <a:gd name="connsiteX189" fmla="*/ 1654 w 10000"/>
                  <a:gd name="connsiteY189" fmla="*/ 1308 h 10000"/>
                  <a:gd name="connsiteX190" fmla="*/ 1620 w 10000"/>
                  <a:gd name="connsiteY190" fmla="*/ 1334 h 10000"/>
                  <a:gd name="connsiteX191" fmla="*/ 1590 w 10000"/>
                  <a:gd name="connsiteY191" fmla="*/ 1360 h 10000"/>
                  <a:gd name="connsiteX192" fmla="*/ 1565 w 10000"/>
                  <a:gd name="connsiteY192" fmla="*/ 1380 h 10000"/>
                  <a:gd name="connsiteX193" fmla="*/ 1532 w 10000"/>
                  <a:gd name="connsiteY193" fmla="*/ 1402 h 10000"/>
                  <a:gd name="connsiteX194" fmla="*/ 1501 w 10000"/>
                  <a:gd name="connsiteY194" fmla="*/ 1418 h 10000"/>
                  <a:gd name="connsiteX195" fmla="*/ 1460 w 10000"/>
                  <a:gd name="connsiteY195" fmla="*/ 1438 h 10000"/>
                  <a:gd name="connsiteX196" fmla="*/ 1435 w 10000"/>
                  <a:gd name="connsiteY196" fmla="*/ 1454 h 10000"/>
                  <a:gd name="connsiteX197" fmla="*/ 1421 w 10000"/>
                  <a:gd name="connsiteY197" fmla="*/ 1464 h 10000"/>
                  <a:gd name="connsiteX198" fmla="*/ 1380 w 10000"/>
                  <a:gd name="connsiteY198" fmla="*/ 1473 h 10000"/>
                  <a:gd name="connsiteX199" fmla="*/ 1324 w 10000"/>
                  <a:gd name="connsiteY199" fmla="*/ 1477 h 10000"/>
                  <a:gd name="connsiteX200" fmla="*/ 1274 w 10000"/>
                  <a:gd name="connsiteY200" fmla="*/ 1483 h 10000"/>
                  <a:gd name="connsiteX201" fmla="*/ 1244 w 10000"/>
                  <a:gd name="connsiteY201" fmla="*/ 1486 h 10000"/>
                  <a:gd name="connsiteX202" fmla="*/ 1233 w 10000"/>
                  <a:gd name="connsiteY202" fmla="*/ 1486 h 10000"/>
                  <a:gd name="connsiteX203" fmla="*/ 1197 w 10000"/>
                  <a:gd name="connsiteY203" fmla="*/ 1493 h 10000"/>
                  <a:gd name="connsiteX204" fmla="*/ 1180 w 10000"/>
                  <a:gd name="connsiteY204" fmla="*/ 1496 h 10000"/>
                  <a:gd name="connsiteX205" fmla="*/ 1169 w 10000"/>
                  <a:gd name="connsiteY205" fmla="*/ 1496 h 10000"/>
                  <a:gd name="connsiteX206" fmla="*/ 1161 w 10000"/>
                  <a:gd name="connsiteY206" fmla="*/ 1503 h 10000"/>
                  <a:gd name="connsiteX207" fmla="*/ 1155 w 10000"/>
                  <a:gd name="connsiteY207" fmla="*/ 1503 h 10000"/>
                  <a:gd name="connsiteX208" fmla="*/ 501 w 10000"/>
                  <a:gd name="connsiteY208" fmla="*/ 2277 h 10000"/>
                  <a:gd name="connsiteX209" fmla="*/ 396 w 10000"/>
                  <a:gd name="connsiteY209" fmla="*/ 2532 h 10000"/>
                  <a:gd name="connsiteX210" fmla="*/ 324 w 10000"/>
                  <a:gd name="connsiteY210" fmla="*/ 2759 h 10000"/>
                  <a:gd name="connsiteX211" fmla="*/ 274 w 10000"/>
                  <a:gd name="connsiteY211" fmla="*/ 2866 h 10000"/>
                  <a:gd name="connsiteX212" fmla="*/ 202 w 10000"/>
                  <a:gd name="connsiteY212" fmla="*/ 3008 h 10000"/>
                  <a:gd name="connsiteX213" fmla="*/ 211 w 10000"/>
                  <a:gd name="connsiteY213" fmla="*/ 3177 h 10000"/>
                  <a:gd name="connsiteX214" fmla="*/ 235 w 10000"/>
                  <a:gd name="connsiteY214" fmla="*/ 3368 h 10000"/>
                  <a:gd name="connsiteX215" fmla="*/ 266 w 10000"/>
                  <a:gd name="connsiteY215" fmla="*/ 3595 h 10000"/>
                  <a:gd name="connsiteX216" fmla="*/ 299 w 10000"/>
                  <a:gd name="connsiteY216" fmla="*/ 3831 h 10000"/>
                  <a:gd name="connsiteX217" fmla="*/ 305 w 10000"/>
                  <a:gd name="connsiteY217" fmla="*/ 3863 h 10000"/>
                  <a:gd name="connsiteX218" fmla="*/ 341 w 10000"/>
                  <a:gd name="connsiteY218" fmla="*/ 3941 h 10000"/>
                  <a:gd name="connsiteX219" fmla="*/ 186 w 10000"/>
                  <a:gd name="connsiteY219" fmla="*/ 3935 h 10000"/>
                  <a:gd name="connsiteX220" fmla="*/ 30 w 10000"/>
                  <a:gd name="connsiteY220" fmla="*/ 3925 h 10000"/>
                  <a:gd name="connsiteX221" fmla="*/ 0 w 10000"/>
                  <a:gd name="connsiteY221" fmla="*/ 4054 h 10000"/>
                  <a:gd name="connsiteX222" fmla="*/ 14 w 10000"/>
                  <a:gd name="connsiteY222" fmla="*/ 4152 h 10000"/>
                  <a:gd name="connsiteX223" fmla="*/ 22 w 10000"/>
                  <a:gd name="connsiteY223" fmla="*/ 4242 h 10000"/>
                  <a:gd name="connsiteX224" fmla="*/ 30 w 10000"/>
                  <a:gd name="connsiteY224" fmla="*/ 4291 h 10000"/>
                  <a:gd name="connsiteX225" fmla="*/ 102 w 10000"/>
                  <a:gd name="connsiteY225" fmla="*/ 4271 h 10000"/>
                  <a:gd name="connsiteX226" fmla="*/ 155 w 10000"/>
                  <a:gd name="connsiteY226" fmla="*/ 4262 h 10000"/>
                  <a:gd name="connsiteX227" fmla="*/ 410 w 10000"/>
                  <a:gd name="connsiteY227" fmla="*/ 4255 h 10000"/>
                  <a:gd name="connsiteX228" fmla="*/ 418 w 10000"/>
                  <a:gd name="connsiteY228" fmla="*/ 4385 h 10000"/>
                  <a:gd name="connsiteX229" fmla="*/ 429 w 10000"/>
                  <a:gd name="connsiteY229" fmla="*/ 4543 h 10000"/>
                  <a:gd name="connsiteX230" fmla="*/ 443 w 10000"/>
                  <a:gd name="connsiteY230" fmla="*/ 4585 h 10000"/>
                  <a:gd name="connsiteX231" fmla="*/ 465 w 10000"/>
                  <a:gd name="connsiteY231" fmla="*/ 4611 h 10000"/>
                  <a:gd name="connsiteX232" fmla="*/ 468 w 10000"/>
                  <a:gd name="connsiteY232" fmla="*/ 4621 h 10000"/>
                  <a:gd name="connsiteX233" fmla="*/ 474 w 10000"/>
                  <a:gd name="connsiteY233" fmla="*/ 4679 h 10000"/>
                  <a:gd name="connsiteX234" fmla="*/ 554 w 10000"/>
                  <a:gd name="connsiteY234" fmla="*/ 4738 h 10000"/>
                  <a:gd name="connsiteX235" fmla="*/ 637 w 10000"/>
                  <a:gd name="connsiteY235" fmla="*/ 4809 h 10000"/>
                  <a:gd name="connsiteX236" fmla="*/ 704 w 10000"/>
                  <a:gd name="connsiteY236" fmla="*/ 4851 h 10000"/>
                  <a:gd name="connsiteX237" fmla="*/ 740 w 10000"/>
                  <a:gd name="connsiteY237" fmla="*/ 4893 h 10000"/>
                  <a:gd name="connsiteX238" fmla="*/ 756 w 10000"/>
                  <a:gd name="connsiteY238" fmla="*/ 4896 h 10000"/>
                  <a:gd name="connsiteX239" fmla="*/ 767 w 10000"/>
                  <a:gd name="connsiteY239" fmla="*/ 4880 h 10000"/>
                  <a:gd name="connsiteX240" fmla="*/ 806 w 10000"/>
                  <a:gd name="connsiteY240" fmla="*/ 4945 h 10000"/>
                  <a:gd name="connsiteX241" fmla="*/ 886 w 10000"/>
                  <a:gd name="connsiteY241" fmla="*/ 5078 h 10000"/>
                  <a:gd name="connsiteX242" fmla="*/ 911 w 10000"/>
                  <a:gd name="connsiteY242" fmla="*/ 5130 h 10000"/>
                  <a:gd name="connsiteX243" fmla="*/ 920 w 10000"/>
                  <a:gd name="connsiteY243" fmla="*/ 5191 h 10000"/>
                  <a:gd name="connsiteX244" fmla="*/ 920 w 10000"/>
                  <a:gd name="connsiteY244" fmla="*/ 5220 h 10000"/>
                  <a:gd name="connsiteX245" fmla="*/ 911 w 10000"/>
                  <a:gd name="connsiteY245" fmla="*/ 5314 h 10000"/>
                  <a:gd name="connsiteX246" fmla="*/ 898 w 10000"/>
                  <a:gd name="connsiteY246" fmla="*/ 5369 h 10000"/>
                  <a:gd name="connsiteX247" fmla="*/ 895 w 10000"/>
                  <a:gd name="connsiteY247" fmla="*/ 5385 h 10000"/>
                  <a:gd name="connsiteX248" fmla="*/ 895 w 10000"/>
                  <a:gd name="connsiteY248" fmla="*/ 5405 h 10000"/>
                  <a:gd name="connsiteX249" fmla="*/ 898 w 10000"/>
                  <a:gd name="connsiteY249" fmla="*/ 5434 h 10000"/>
                  <a:gd name="connsiteX250" fmla="*/ 911 w 10000"/>
                  <a:gd name="connsiteY250" fmla="*/ 5463 h 10000"/>
                  <a:gd name="connsiteX251" fmla="*/ 920 w 10000"/>
                  <a:gd name="connsiteY251" fmla="*/ 5492 h 10000"/>
                  <a:gd name="connsiteX252" fmla="*/ 934 w 10000"/>
                  <a:gd name="connsiteY252" fmla="*/ 5518 h 10000"/>
                  <a:gd name="connsiteX253" fmla="*/ 1169 w 10000"/>
                  <a:gd name="connsiteY253" fmla="*/ 5738 h 10000"/>
                  <a:gd name="connsiteX254" fmla="*/ 1188 w 10000"/>
                  <a:gd name="connsiteY254" fmla="*/ 5755 h 10000"/>
                  <a:gd name="connsiteX255" fmla="*/ 1216 w 10000"/>
                  <a:gd name="connsiteY255" fmla="*/ 5758 h 10000"/>
                  <a:gd name="connsiteX256" fmla="*/ 1313 w 10000"/>
                  <a:gd name="connsiteY256" fmla="*/ 5774 h 10000"/>
                  <a:gd name="connsiteX257" fmla="*/ 1349 w 10000"/>
                  <a:gd name="connsiteY257" fmla="*/ 5787 h 10000"/>
                  <a:gd name="connsiteX258" fmla="*/ 1393 w 10000"/>
                  <a:gd name="connsiteY258" fmla="*/ 5793 h 10000"/>
                  <a:gd name="connsiteX259" fmla="*/ 1393 w 10000"/>
                  <a:gd name="connsiteY259" fmla="*/ 5797 h 10000"/>
                  <a:gd name="connsiteX260" fmla="*/ 1421 w 10000"/>
                  <a:gd name="connsiteY260" fmla="*/ 5810 h 10000"/>
                  <a:gd name="connsiteX261" fmla="*/ 1446 w 10000"/>
                  <a:gd name="connsiteY261" fmla="*/ 5829 h 10000"/>
                  <a:gd name="connsiteX262" fmla="*/ 1460 w 10000"/>
                  <a:gd name="connsiteY262" fmla="*/ 5842 h 10000"/>
                  <a:gd name="connsiteX263" fmla="*/ 1476 w 10000"/>
                  <a:gd name="connsiteY263" fmla="*/ 5848 h 10000"/>
                  <a:gd name="connsiteX264" fmla="*/ 1501 w 10000"/>
                  <a:gd name="connsiteY264" fmla="*/ 5852 h 10000"/>
                  <a:gd name="connsiteX265" fmla="*/ 1532 w 10000"/>
                  <a:gd name="connsiteY265" fmla="*/ 5887 h 10000"/>
                  <a:gd name="connsiteX266" fmla="*/ 1565 w 10000"/>
                  <a:gd name="connsiteY266" fmla="*/ 5942 h 10000"/>
                  <a:gd name="connsiteX267" fmla="*/ 1587 w 10000"/>
                  <a:gd name="connsiteY267" fmla="*/ 5972 h 10000"/>
                  <a:gd name="connsiteX268" fmla="*/ 1612 w 10000"/>
                  <a:gd name="connsiteY268" fmla="*/ 5955 h 10000"/>
                  <a:gd name="connsiteX269" fmla="*/ 1679 w 10000"/>
                  <a:gd name="connsiteY269" fmla="*/ 6049 h 10000"/>
                  <a:gd name="connsiteX270" fmla="*/ 1720 w 10000"/>
                  <a:gd name="connsiteY270" fmla="*/ 6108 h 10000"/>
                  <a:gd name="connsiteX271" fmla="*/ 1751 w 10000"/>
                  <a:gd name="connsiteY271" fmla="*/ 6133 h 10000"/>
                  <a:gd name="connsiteX272" fmla="*/ 1792 w 10000"/>
                  <a:gd name="connsiteY272" fmla="*/ 6169 h 10000"/>
                  <a:gd name="connsiteX273" fmla="*/ 1801 w 10000"/>
                  <a:gd name="connsiteY273" fmla="*/ 6172 h 10000"/>
                  <a:gd name="connsiteX274" fmla="*/ 1814 w 10000"/>
                  <a:gd name="connsiteY274" fmla="*/ 6286 h 10000"/>
                  <a:gd name="connsiteX275" fmla="*/ 1817 w 10000"/>
                  <a:gd name="connsiteY275" fmla="*/ 6331 h 10000"/>
                  <a:gd name="connsiteX276" fmla="*/ 1809 w 10000"/>
                  <a:gd name="connsiteY276" fmla="*/ 6444 h 10000"/>
                  <a:gd name="connsiteX277" fmla="*/ 1801 w 10000"/>
                  <a:gd name="connsiteY277" fmla="*/ 6499 h 10000"/>
                  <a:gd name="connsiteX278" fmla="*/ 1781 w 10000"/>
                  <a:gd name="connsiteY278" fmla="*/ 6522 h 10000"/>
                  <a:gd name="connsiteX279" fmla="*/ 1773 w 10000"/>
                  <a:gd name="connsiteY279" fmla="*/ 6541 h 10000"/>
                  <a:gd name="connsiteX280" fmla="*/ 1762 w 10000"/>
                  <a:gd name="connsiteY280" fmla="*/ 6571 h 10000"/>
                  <a:gd name="connsiteX281" fmla="*/ 1767 w 10000"/>
                  <a:gd name="connsiteY281" fmla="*/ 6622 h 10000"/>
                  <a:gd name="connsiteX282" fmla="*/ 1767 w 10000"/>
                  <a:gd name="connsiteY282" fmla="*/ 6665 h 10000"/>
                  <a:gd name="connsiteX283" fmla="*/ 1767 w 10000"/>
                  <a:gd name="connsiteY283" fmla="*/ 6694 h 10000"/>
                  <a:gd name="connsiteX284" fmla="*/ 1776 w 10000"/>
                  <a:gd name="connsiteY284" fmla="*/ 6726 h 10000"/>
                  <a:gd name="connsiteX285" fmla="*/ 1776 w 10000"/>
                  <a:gd name="connsiteY285" fmla="*/ 6745 h 10000"/>
                  <a:gd name="connsiteX286" fmla="*/ 1767 w 10000"/>
                  <a:gd name="connsiteY286" fmla="*/ 6765 h 10000"/>
                  <a:gd name="connsiteX287" fmla="*/ 1762 w 10000"/>
                  <a:gd name="connsiteY287" fmla="*/ 6804 h 10000"/>
                  <a:gd name="connsiteX288" fmla="*/ 1753 w 10000"/>
                  <a:gd name="connsiteY288" fmla="*/ 6839 h 10000"/>
                  <a:gd name="connsiteX289" fmla="*/ 1742 w 10000"/>
                  <a:gd name="connsiteY289" fmla="*/ 6849 h 10000"/>
                  <a:gd name="connsiteX290" fmla="*/ 1726 w 10000"/>
                  <a:gd name="connsiteY290" fmla="*/ 6849 h 10000"/>
                  <a:gd name="connsiteX291" fmla="*/ 1712 w 10000"/>
                  <a:gd name="connsiteY291" fmla="*/ 6852 h 10000"/>
                  <a:gd name="connsiteX292" fmla="*/ 1640 w 10000"/>
                  <a:gd name="connsiteY292" fmla="*/ 6953 h 10000"/>
                  <a:gd name="connsiteX293" fmla="*/ 1493 w 10000"/>
                  <a:gd name="connsiteY293" fmla="*/ 7105 h 10000"/>
                  <a:gd name="connsiteX294" fmla="*/ 1490 w 10000"/>
                  <a:gd name="connsiteY294" fmla="*/ 7124 h 10000"/>
                  <a:gd name="connsiteX295" fmla="*/ 1468 w 10000"/>
                  <a:gd name="connsiteY295" fmla="*/ 7137 h 10000"/>
                  <a:gd name="connsiteX296" fmla="*/ 1454 w 10000"/>
                  <a:gd name="connsiteY296" fmla="*/ 7144 h 10000"/>
                  <a:gd name="connsiteX297" fmla="*/ 1452 w 10000"/>
                  <a:gd name="connsiteY297" fmla="*/ 7157 h 10000"/>
                  <a:gd name="connsiteX298" fmla="*/ 1446 w 10000"/>
                  <a:gd name="connsiteY298" fmla="*/ 7199 h 10000"/>
                  <a:gd name="connsiteX299" fmla="*/ 1476 w 10000"/>
                  <a:gd name="connsiteY299" fmla="*/ 7247 h 10000"/>
                  <a:gd name="connsiteX300" fmla="*/ 1501 w 10000"/>
                  <a:gd name="connsiteY300" fmla="*/ 7270 h 10000"/>
                  <a:gd name="connsiteX301" fmla="*/ 1518 w 10000"/>
                  <a:gd name="connsiteY301" fmla="*/ 7286 h 10000"/>
                  <a:gd name="connsiteX302" fmla="*/ 1524 w 10000"/>
                  <a:gd name="connsiteY302" fmla="*/ 7306 h 10000"/>
                  <a:gd name="connsiteX303" fmla="*/ 1540 w 10000"/>
                  <a:gd name="connsiteY303" fmla="*/ 7322 h 10000"/>
                  <a:gd name="connsiteX304" fmla="*/ 1565 w 10000"/>
                  <a:gd name="connsiteY304" fmla="*/ 7325 h 10000"/>
                  <a:gd name="connsiteX305" fmla="*/ 1590 w 10000"/>
                  <a:gd name="connsiteY305" fmla="*/ 7332 h 10000"/>
                  <a:gd name="connsiteX306" fmla="*/ 1615 w 10000"/>
                  <a:gd name="connsiteY306" fmla="*/ 7345 h 10000"/>
                  <a:gd name="connsiteX307" fmla="*/ 1662 w 10000"/>
                  <a:gd name="connsiteY307" fmla="*/ 7370 h 10000"/>
                  <a:gd name="connsiteX308" fmla="*/ 1670 w 10000"/>
                  <a:gd name="connsiteY308" fmla="*/ 7351 h 10000"/>
                  <a:gd name="connsiteX309" fmla="*/ 1726 w 10000"/>
                  <a:gd name="connsiteY309" fmla="*/ 7354 h 10000"/>
                  <a:gd name="connsiteX310" fmla="*/ 1726 w 10000"/>
                  <a:gd name="connsiteY310" fmla="*/ 7400 h 10000"/>
                  <a:gd name="connsiteX311" fmla="*/ 1773 w 10000"/>
                  <a:gd name="connsiteY311" fmla="*/ 7409 h 10000"/>
                  <a:gd name="connsiteX312" fmla="*/ 1806 w 10000"/>
                  <a:gd name="connsiteY312" fmla="*/ 7416 h 10000"/>
                  <a:gd name="connsiteX313" fmla="*/ 1839 w 10000"/>
                  <a:gd name="connsiteY313" fmla="*/ 7403 h 10000"/>
                  <a:gd name="connsiteX314" fmla="*/ 1886 w 10000"/>
                  <a:gd name="connsiteY314" fmla="*/ 7403 h 10000"/>
                  <a:gd name="connsiteX315" fmla="*/ 1898 w 10000"/>
                  <a:gd name="connsiteY315" fmla="*/ 7403 h 10000"/>
                  <a:gd name="connsiteX316" fmla="*/ 1914 w 10000"/>
                  <a:gd name="connsiteY316" fmla="*/ 7494 h 10000"/>
                  <a:gd name="connsiteX317" fmla="*/ 1895 w 10000"/>
                  <a:gd name="connsiteY317" fmla="*/ 7523 h 10000"/>
                  <a:gd name="connsiteX318" fmla="*/ 1825 w 10000"/>
                  <a:gd name="connsiteY318" fmla="*/ 7617 h 10000"/>
                  <a:gd name="connsiteX319" fmla="*/ 1776 w 10000"/>
                  <a:gd name="connsiteY319" fmla="*/ 7691 h 10000"/>
                  <a:gd name="connsiteX320" fmla="*/ 1781 w 10000"/>
                  <a:gd name="connsiteY320" fmla="*/ 7723 h 10000"/>
                  <a:gd name="connsiteX321" fmla="*/ 1767 w 10000"/>
                  <a:gd name="connsiteY321" fmla="*/ 7759 h 10000"/>
                  <a:gd name="connsiteX322" fmla="*/ 1762 w 10000"/>
                  <a:gd name="connsiteY322" fmla="*/ 7817 h 10000"/>
                  <a:gd name="connsiteX323" fmla="*/ 1762 w 10000"/>
                  <a:gd name="connsiteY323" fmla="*/ 7856 h 10000"/>
                  <a:gd name="connsiteX324" fmla="*/ 1776 w 10000"/>
                  <a:gd name="connsiteY324" fmla="*/ 7892 h 10000"/>
                  <a:gd name="connsiteX325" fmla="*/ 1784 w 10000"/>
                  <a:gd name="connsiteY325" fmla="*/ 7902 h 10000"/>
                  <a:gd name="connsiteX326" fmla="*/ 1801 w 10000"/>
                  <a:gd name="connsiteY326" fmla="*/ 7908 h 10000"/>
                  <a:gd name="connsiteX327" fmla="*/ 1809 w 10000"/>
                  <a:gd name="connsiteY327" fmla="*/ 7911 h 10000"/>
                  <a:gd name="connsiteX328" fmla="*/ 1801 w 10000"/>
                  <a:gd name="connsiteY328" fmla="*/ 7940 h 10000"/>
                  <a:gd name="connsiteX329" fmla="*/ 1798 w 10000"/>
                  <a:gd name="connsiteY329" fmla="*/ 7979 h 10000"/>
                  <a:gd name="connsiteX330" fmla="*/ 1806 w 10000"/>
                  <a:gd name="connsiteY330" fmla="*/ 8002 h 10000"/>
                  <a:gd name="connsiteX331" fmla="*/ 1823 w 10000"/>
                  <a:gd name="connsiteY331" fmla="*/ 8021 h 10000"/>
                  <a:gd name="connsiteX332" fmla="*/ 1834 w 10000"/>
                  <a:gd name="connsiteY332" fmla="*/ 8044 h 10000"/>
                  <a:gd name="connsiteX333" fmla="*/ 1839 w 10000"/>
                  <a:gd name="connsiteY333" fmla="*/ 8073 h 10000"/>
                  <a:gd name="connsiteX334" fmla="*/ 1842 w 10000"/>
                  <a:gd name="connsiteY334" fmla="*/ 8106 h 10000"/>
                  <a:gd name="connsiteX335" fmla="*/ 1839 w 10000"/>
                  <a:gd name="connsiteY335" fmla="*/ 8144 h 10000"/>
                  <a:gd name="connsiteX336" fmla="*/ 1856 w 10000"/>
                  <a:gd name="connsiteY336" fmla="*/ 8164 h 10000"/>
                  <a:gd name="connsiteX337" fmla="*/ 1886 w 10000"/>
                  <a:gd name="connsiteY337" fmla="*/ 8193 h 10000"/>
                  <a:gd name="connsiteX338" fmla="*/ 1922 w 10000"/>
                  <a:gd name="connsiteY338" fmla="*/ 8206 h 10000"/>
                  <a:gd name="connsiteX339" fmla="*/ 1967 w 10000"/>
                  <a:gd name="connsiteY339" fmla="*/ 8203 h 10000"/>
                  <a:gd name="connsiteX340" fmla="*/ 1986 w 10000"/>
                  <a:gd name="connsiteY340" fmla="*/ 8212 h 10000"/>
                  <a:gd name="connsiteX341" fmla="*/ 2000 w 10000"/>
                  <a:gd name="connsiteY341" fmla="*/ 8232 h 10000"/>
                  <a:gd name="connsiteX342" fmla="*/ 2033 w 10000"/>
                  <a:gd name="connsiteY342" fmla="*/ 8258 h 10000"/>
                  <a:gd name="connsiteX343" fmla="*/ 2050 w 10000"/>
                  <a:gd name="connsiteY343" fmla="*/ 8271 h 10000"/>
                  <a:gd name="connsiteX344" fmla="*/ 2089 w 10000"/>
                  <a:gd name="connsiteY344" fmla="*/ 8280 h 10000"/>
                  <a:gd name="connsiteX345" fmla="*/ 2122 w 10000"/>
                  <a:gd name="connsiteY345" fmla="*/ 8300 h 10000"/>
                  <a:gd name="connsiteX346" fmla="*/ 2163 w 10000"/>
                  <a:gd name="connsiteY346" fmla="*/ 8332 h 10000"/>
                  <a:gd name="connsiteX347" fmla="*/ 2172 w 10000"/>
                  <a:gd name="connsiteY347" fmla="*/ 8335 h 10000"/>
                  <a:gd name="connsiteX348" fmla="*/ 2177 w 10000"/>
                  <a:gd name="connsiteY348" fmla="*/ 8345 h 10000"/>
                  <a:gd name="connsiteX349" fmla="*/ 2163 w 10000"/>
                  <a:gd name="connsiteY349" fmla="*/ 8371 h 10000"/>
                  <a:gd name="connsiteX350" fmla="*/ 2139 w 10000"/>
                  <a:gd name="connsiteY350" fmla="*/ 8423 h 10000"/>
                  <a:gd name="connsiteX351" fmla="*/ 2130 w 10000"/>
                  <a:gd name="connsiteY351" fmla="*/ 8439 h 10000"/>
                  <a:gd name="connsiteX352" fmla="*/ 2105 w 10000"/>
                  <a:gd name="connsiteY352" fmla="*/ 8446 h 10000"/>
                  <a:gd name="connsiteX353" fmla="*/ 2080 w 10000"/>
                  <a:gd name="connsiteY353" fmla="*/ 8449 h 10000"/>
                  <a:gd name="connsiteX354" fmla="*/ 2075 w 10000"/>
                  <a:gd name="connsiteY354" fmla="*/ 8459 h 10000"/>
                  <a:gd name="connsiteX355" fmla="*/ 2072 w 10000"/>
                  <a:gd name="connsiteY355" fmla="*/ 8475 h 10000"/>
                  <a:gd name="connsiteX356" fmla="*/ 2080 w 10000"/>
                  <a:gd name="connsiteY356" fmla="*/ 8484 h 10000"/>
                  <a:gd name="connsiteX357" fmla="*/ 2100 w 10000"/>
                  <a:gd name="connsiteY357" fmla="*/ 8475 h 10000"/>
                  <a:gd name="connsiteX358" fmla="*/ 2141 w 10000"/>
                  <a:gd name="connsiteY358" fmla="*/ 8478 h 10000"/>
                  <a:gd name="connsiteX359" fmla="*/ 2172 w 10000"/>
                  <a:gd name="connsiteY359" fmla="*/ 8475 h 10000"/>
                  <a:gd name="connsiteX360" fmla="*/ 2188 w 10000"/>
                  <a:gd name="connsiteY360" fmla="*/ 8475 h 10000"/>
                  <a:gd name="connsiteX361" fmla="*/ 2222 w 10000"/>
                  <a:gd name="connsiteY361" fmla="*/ 8497 h 10000"/>
                  <a:gd name="connsiteX362" fmla="*/ 2252 w 10000"/>
                  <a:gd name="connsiteY362" fmla="*/ 8514 h 10000"/>
                  <a:gd name="connsiteX363" fmla="*/ 2274 w 10000"/>
                  <a:gd name="connsiteY363" fmla="*/ 8514 h 10000"/>
                  <a:gd name="connsiteX364" fmla="*/ 2299 w 10000"/>
                  <a:gd name="connsiteY364" fmla="*/ 8504 h 10000"/>
                  <a:gd name="connsiteX365" fmla="*/ 2310 w 10000"/>
                  <a:gd name="connsiteY365" fmla="*/ 8504 h 10000"/>
                  <a:gd name="connsiteX366" fmla="*/ 2319 w 10000"/>
                  <a:gd name="connsiteY366" fmla="*/ 8484 h 10000"/>
                  <a:gd name="connsiteX367" fmla="*/ 2338 w 10000"/>
                  <a:gd name="connsiteY367" fmla="*/ 8494 h 10000"/>
                  <a:gd name="connsiteX368" fmla="*/ 2338 w 10000"/>
                  <a:gd name="connsiteY368" fmla="*/ 8552 h 10000"/>
                  <a:gd name="connsiteX369" fmla="*/ 2366 w 10000"/>
                  <a:gd name="connsiteY369" fmla="*/ 8572 h 10000"/>
                  <a:gd name="connsiteX370" fmla="*/ 2382 w 10000"/>
                  <a:gd name="connsiteY370" fmla="*/ 8582 h 10000"/>
                  <a:gd name="connsiteX371" fmla="*/ 2435 w 10000"/>
                  <a:gd name="connsiteY371" fmla="*/ 8552 h 10000"/>
                  <a:gd name="connsiteX372" fmla="*/ 2443 w 10000"/>
                  <a:gd name="connsiteY372" fmla="*/ 8552 h 10000"/>
                  <a:gd name="connsiteX373" fmla="*/ 2454 w 10000"/>
                  <a:gd name="connsiteY373" fmla="*/ 8552 h 10000"/>
                  <a:gd name="connsiteX374" fmla="*/ 2471 w 10000"/>
                  <a:gd name="connsiteY374" fmla="*/ 8546 h 10000"/>
                  <a:gd name="connsiteX375" fmla="*/ 2488 w 10000"/>
                  <a:gd name="connsiteY375" fmla="*/ 8536 h 10000"/>
                  <a:gd name="connsiteX376" fmla="*/ 2501 w 10000"/>
                  <a:gd name="connsiteY376" fmla="*/ 8533 h 10000"/>
                  <a:gd name="connsiteX377" fmla="*/ 2512 w 10000"/>
                  <a:gd name="connsiteY377" fmla="*/ 8533 h 10000"/>
                  <a:gd name="connsiteX378" fmla="*/ 2521 w 10000"/>
                  <a:gd name="connsiteY378" fmla="*/ 8546 h 10000"/>
                  <a:gd name="connsiteX379" fmla="*/ 2521 w 10000"/>
                  <a:gd name="connsiteY379" fmla="*/ 8572 h 10000"/>
                  <a:gd name="connsiteX380" fmla="*/ 2535 w 10000"/>
                  <a:gd name="connsiteY380" fmla="*/ 8588 h 10000"/>
                  <a:gd name="connsiteX381" fmla="*/ 2551 w 10000"/>
                  <a:gd name="connsiteY381" fmla="*/ 8582 h 10000"/>
                  <a:gd name="connsiteX382" fmla="*/ 2560 w 10000"/>
                  <a:gd name="connsiteY382" fmla="*/ 8582 h 10000"/>
                  <a:gd name="connsiteX383" fmla="*/ 2573 w 10000"/>
                  <a:gd name="connsiteY383" fmla="*/ 8588 h 10000"/>
                  <a:gd name="connsiteX384" fmla="*/ 2584 w 10000"/>
                  <a:gd name="connsiteY384" fmla="*/ 8591 h 10000"/>
                  <a:gd name="connsiteX385" fmla="*/ 2590 w 10000"/>
                  <a:gd name="connsiteY385" fmla="*/ 8598 h 10000"/>
                  <a:gd name="connsiteX386" fmla="*/ 2598 w 10000"/>
                  <a:gd name="connsiteY386" fmla="*/ 8608 h 10000"/>
                  <a:gd name="connsiteX387" fmla="*/ 2607 w 10000"/>
                  <a:gd name="connsiteY387" fmla="*/ 8617 h 10000"/>
                  <a:gd name="connsiteX388" fmla="*/ 2618 w 10000"/>
                  <a:gd name="connsiteY388" fmla="*/ 8617 h 10000"/>
                  <a:gd name="connsiteX389" fmla="*/ 2640 w 10000"/>
                  <a:gd name="connsiteY389" fmla="*/ 8608 h 10000"/>
                  <a:gd name="connsiteX390" fmla="*/ 2670 w 10000"/>
                  <a:gd name="connsiteY390" fmla="*/ 8598 h 10000"/>
                  <a:gd name="connsiteX391" fmla="*/ 2673 w 10000"/>
                  <a:gd name="connsiteY391" fmla="*/ 8598 h 10000"/>
                  <a:gd name="connsiteX392" fmla="*/ 2690 w 10000"/>
                  <a:gd name="connsiteY392" fmla="*/ 8598 h 10000"/>
                  <a:gd name="connsiteX393" fmla="*/ 2698 w 10000"/>
                  <a:gd name="connsiteY393" fmla="*/ 8598 h 10000"/>
                  <a:gd name="connsiteX394" fmla="*/ 2712 w 10000"/>
                  <a:gd name="connsiteY394" fmla="*/ 8598 h 10000"/>
                  <a:gd name="connsiteX395" fmla="*/ 2726 w 10000"/>
                  <a:gd name="connsiteY395" fmla="*/ 8591 h 10000"/>
                  <a:gd name="connsiteX396" fmla="*/ 2737 w 10000"/>
                  <a:gd name="connsiteY396" fmla="*/ 8588 h 10000"/>
                  <a:gd name="connsiteX397" fmla="*/ 2759 w 10000"/>
                  <a:gd name="connsiteY397" fmla="*/ 8582 h 10000"/>
                  <a:gd name="connsiteX398" fmla="*/ 2770 w 10000"/>
                  <a:gd name="connsiteY398" fmla="*/ 8578 h 10000"/>
                  <a:gd name="connsiteX399" fmla="*/ 2784 w 10000"/>
                  <a:gd name="connsiteY399" fmla="*/ 8572 h 10000"/>
                  <a:gd name="connsiteX400" fmla="*/ 2795 w 10000"/>
                  <a:gd name="connsiteY400" fmla="*/ 8572 h 10000"/>
                  <a:gd name="connsiteX401" fmla="*/ 2803 w 10000"/>
                  <a:gd name="connsiteY401" fmla="*/ 8588 h 10000"/>
                  <a:gd name="connsiteX402" fmla="*/ 2803 w 10000"/>
                  <a:gd name="connsiteY402" fmla="*/ 8591 h 10000"/>
                  <a:gd name="connsiteX403" fmla="*/ 2803 w 10000"/>
                  <a:gd name="connsiteY403" fmla="*/ 8601 h 10000"/>
                  <a:gd name="connsiteX404" fmla="*/ 2809 w 10000"/>
                  <a:gd name="connsiteY404" fmla="*/ 8601 h 10000"/>
                  <a:gd name="connsiteX405" fmla="*/ 2823 w 10000"/>
                  <a:gd name="connsiteY405" fmla="*/ 8598 h 10000"/>
                  <a:gd name="connsiteX406" fmla="*/ 2831 w 10000"/>
                  <a:gd name="connsiteY406" fmla="*/ 8598 h 10000"/>
                  <a:gd name="connsiteX407" fmla="*/ 2839 w 10000"/>
                  <a:gd name="connsiteY407" fmla="*/ 8601 h 10000"/>
                  <a:gd name="connsiteX408" fmla="*/ 2848 w 10000"/>
                  <a:gd name="connsiteY408" fmla="*/ 8598 h 10000"/>
                  <a:gd name="connsiteX409" fmla="*/ 2856 w 10000"/>
                  <a:gd name="connsiteY409" fmla="*/ 8601 h 10000"/>
                  <a:gd name="connsiteX410" fmla="*/ 2859 w 10000"/>
                  <a:gd name="connsiteY410" fmla="*/ 8601 h 10000"/>
                  <a:gd name="connsiteX411" fmla="*/ 2864 w 10000"/>
                  <a:gd name="connsiteY411" fmla="*/ 8598 h 10000"/>
                  <a:gd name="connsiteX412" fmla="*/ 2889 w 10000"/>
                  <a:gd name="connsiteY412" fmla="*/ 8611 h 10000"/>
                  <a:gd name="connsiteX413" fmla="*/ 2906 w 10000"/>
                  <a:gd name="connsiteY413" fmla="*/ 8620 h 10000"/>
                  <a:gd name="connsiteX414" fmla="*/ 2914 w 10000"/>
                  <a:gd name="connsiteY414" fmla="*/ 8627 h 10000"/>
                  <a:gd name="connsiteX415" fmla="*/ 2920 w 10000"/>
                  <a:gd name="connsiteY415" fmla="*/ 8640 h 10000"/>
                  <a:gd name="connsiteX416" fmla="*/ 2922 w 10000"/>
                  <a:gd name="connsiteY416" fmla="*/ 8666 h 10000"/>
                  <a:gd name="connsiteX417" fmla="*/ 2922 w 10000"/>
                  <a:gd name="connsiteY417" fmla="*/ 8692 h 10000"/>
                  <a:gd name="connsiteX418" fmla="*/ 2939 w 10000"/>
                  <a:gd name="connsiteY418" fmla="*/ 8695 h 10000"/>
                  <a:gd name="connsiteX419" fmla="*/ 2953 w 10000"/>
                  <a:gd name="connsiteY419" fmla="*/ 8695 h 10000"/>
                  <a:gd name="connsiteX420" fmla="*/ 2961 w 10000"/>
                  <a:gd name="connsiteY420" fmla="*/ 8695 h 10000"/>
                  <a:gd name="connsiteX421" fmla="*/ 2972 w 10000"/>
                  <a:gd name="connsiteY421" fmla="*/ 8692 h 10000"/>
                  <a:gd name="connsiteX422" fmla="*/ 2981 w 10000"/>
                  <a:gd name="connsiteY422" fmla="*/ 8685 h 10000"/>
                  <a:gd name="connsiteX423" fmla="*/ 2989 w 10000"/>
                  <a:gd name="connsiteY423" fmla="*/ 8685 h 10000"/>
                  <a:gd name="connsiteX424" fmla="*/ 3008 w 10000"/>
                  <a:gd name="connsiteY424" fmla="*/ 8685 h 10000"/>
                  <a:gd name="connsiteX425" fmla="*/ 3028 w 10000"/>
                  <a:gd name="connsiteY425" fmla="*/ 8695 h 10000"/>
                  <a:gd name="connsiteX426" fmla="*/ 3042 w 10000"/>
                  <a:gd name="connsiteY426" fmla="*/ 8695 h 10000"/>
                  <a:gd name="connsiteX427" fmla="*/ 3053 w 10000"/>
                  <a:gd name="connsiteY427" fmla="*/ 8676 h 10000"/>
                  <a:gd name="connsiteX428" fmla="*/ 3061 w 10000"/>
                  <a:gd name="connsiteY428" fmla="*/ 8666 h 10000"/>
                  <a:gd name="connsiteX429" fmla="*/ 3066 w 10000"/>
                  <a:gd name="connsiteY429" fmla="*/ 8656 h 10000"/>
                  <a:gd name="connsiteX430" fmla="*/ 3091 w 10000"/>
                  <a:gd name="connsiteY430" fmla="*/ 8659 h 10000"/>
                  <a:gd name="connsiteX431" fmla="*/ 3105 w 10000"/>
                  <a:gd name="connsiteY431" fmla="*/ 8659 h 10000"/>
                  <a:gd name="connsiteX432" fmla="*/ 3108 w 10000"/>
                  <a:gd name="connsiteY432" fmla="*/ 8650 h 10000"/>
                  <a:gd name="connsiteX433" fmla="*/ 3147 w 10000"/>
                  <a:gd name="connsiteY433" fmla="*/ 8588 h 10000"/>
                  <a:gd name="connsiteX434" fmla="*/ 3150 w 10000"/>
                  <a:gd name="connsiteY434" fmla="*/ 8598 h 10000"/>
                  <a:gd name="connsiteX435" fmla="*/ 3163 w 10000"/>
                  <a:gd name="connsiteY435" fmla="*/ 8601 h 10000"/>
                  <a:gd name="connsiteX436" fmla="*/ 3180 w 10000"/>
                  <a:gd name="connsiteY436" fmla="*/ 8608 h 10000"/>
                  <a:gd name="connsiteX437" fmla="*/ 3188 w 10000"/>
                  <a:gd name="connsiteY437" fmla="*/ 8611 h 10000"/>
                  <a:gd name="connsiteX438" fmla="*/ 3227 w 10000"/>
                  <a:gd name="connsiteY438" fmla="*/ 8620 h 10000"/>
                  <a:gd name="connsiteX439" fmla="*/ 3238 w 10000"/>
                  <a:gd name="connsiteY439" fmla="*/ 8617 h 10000"/>
                  <a:gd name="connsiteX440" fmla="*/ 3247 w 10000"/>
                  <a:gd name="connsiteY440" fmla="*/ 8601 h 10000"/>
                  <a:gd name="connsiteX441" fmla="*/ 3269 w 10000"/>
                  <a:gd name="connsiteY441" fmla="*/ 8611 h 10000"/>
                  <a:gd name="connsiteX442" fmla="*/ 3277 w 10000"/>
                  <a:gd name="connsiteY442" fmla="*/ 8617 h 10000"/>
                  <a:gd name="connsiteX443" fmla="*/ 3285 w 10000"/>
                  <a:gd name="connsiteY443" fmla="*/ 8611 h 10000"/>
                  <a:gd name="connsiteX444" fmla="*/ 3307 w 10000"/>
                  <a:gd name="connsiteY444" fmla="*/ 8611 h 10000"/>
                  <a:gd name="connsiteX445" fmla="*/ 3319 w 10000"/>
                  <a:gd name="connsiteY445" fmla="*/ 8617 h 10000"/>
                  <a:gd name="connsiteX446" fmla="*/ 3324 w 10000"/>
                  <a:gd name="connsiteY446" fmla="*/ 8617 h 10000"/>
                  <a:gd name="connsiteX447" fmla="*/ 3327 w 10000"/>
                  <a:gd name="connsiteY447" fmla="*/ 8620 h 10000"/>
                  <a:gd name="connsiteX448" fmla="*/ 3341 w 10000"/>
                  <a:gd name="connsiteY448" fmla="*/ 8620 h 10000"/>
                  <a:gd name="connsiteX449" fmla="*/ 3357 w 10000"/>
                  <a:gd name="connsiteY449" fmla="*/ 8620 h 10000"/>
                  <a:gd name="connsiteX450" fmla="*/ 3374 w 10000"/>
                  <a:gd name="connsiteY450" fmla="*/ 8620 h 10000"/>
                  <a:gd name="connsiteX451" fmla="*/ 3382 w 10000"/>
                  <a:gd name="connsiteY451" fmla="*/ 8620 h 10000"/>
                  <a:gd name="connsiteX452" fmla="*/ 3399 w 10000"/>
                  <a:gd name="connsiteY452" fmla="*/ 8611 h 10000"/>
                  <a:gd name="connsiteX453" fmla="*/ 3413 w 10000"/>
                  <a:gd name="connsiteY453" fmla="*/ 8601 h 10000"/>
                  <a:gd name="connsiteX454" fmla="*/ 3421 w 10000"/>
                  <a:gd name="connsiteY454" fmla="*/ 8588 h 10000"/>
                  <a:gd name="connsiteX455" fmla="*/ 3421 w 10000"/>
                  <a:gd name="connsiteY455" fmla="*/ 8572 h 10000"/>
                  <a:gd name="connsiteX456" fmla="*/ 3421 w 10000"/>
                  <a:gd name="connsiteY456" fmla="*/ 8552 h 10000"/>
                  <a:gd name="connsiteX457" fmla="*/ 3424 w 10000"/>
                  <a:gd name="connsiteY457" fmla="*/ 8533 h 10000"/>
                  <a:gd name="connsiteX458" fmla="*/ 3432 w 10000"/>
                  <a:gd name="connsiteY458" fmla="*/ 8523 h 10000"/>
                  <a:gd name="connsiteX459" fmla="*/ 3446 w 10000"/>
                  <a:gd name="connsiteY459" fmla="*/ 8523 h 10000"/>
                  <a:gd name="connsiteX460" fmla="*/ 3457 w 10000"/>
                  <a:gd name="connsiteY460" fmla="*/ 8523 h 10000"/>
                  <a:gd name="connsiteX461" fmla="*/ 3476 w 10000"/>
                  <a:gd name="connsiteY461" fmla="*/ 8533 h 10000"/>
                  <a:gd name="connsiteX462" fmla="*/ 3485 w 10000"/>
                  <a:gd name="connsiteY462" fmla="*/ 8536 h 10000"/>
                  <a:gd name="connsiteX463" fmla="*/ 3501 w 10000"/>
                  <a:gd name="connsiteY463" fmla="*/ 8527 h 10000"/>
                  <a:gd name="connsiteX464" fmla="*/ 3504 w 10000"/>
                  <a:gd name="connsiteY464" fmla="*/ 8514 h 10000"/>
                  <a:gd name="connsiteX465" fmla="*/ 3510 w 10000"/>
                  <a:gd name="connsiteY465" fmla="*/ 8497 h 10000"/>
                  <a:gd name="connsiteX466" fmla="*/ 3537 w 10000"/>
                  <a:gd name="connsiteY466" fmla="*/ 8484 h 10000"/>
                  <a:gd name="connsiteX467" fmla="*/ 3562 w 10000"/>
                  <a:gd name="connsiteY467" fmla="*/ 8488 h 10000"/>
                  <a:gd name="connsiteX468" fmla="*/ 3568 w 10000"/>
                  <a:gd name="connsiteY468" fmla="*/ 8484 h 10000"/>
                  <a:gd name="connsiteX469" fmla="*/ 3584 w 10000"/>
                  <a:gd name="connsiteY469" fmla="*/ 8494 h 10000"/>
                  <a:gd name="connsiteX470" fmla="*/ 3593 w 10000"/>
                  <a:gd name="connsiteY470" fmla="*/ 8507 h 10000"/>
                  <a:gd name="connsiteX471" fmla="*/ 3618 w 10000"/>
                  <a:gd name="connsiteY471" fmla="*/ 8497 h 10000"/>
                  <a:gd name="connsiteX472" fmla="*/ 3643 w 10000"/>
                  <a:gd name="connsiteY472" fmla="*/ 8475 h 10000"/>
                  <a:gd name="connsiteX473" fmla="*/ 3657 w 10000"/>
                  <a:gd name="connsiteY473" fmla="*/ 8478 h 10000"/>
                  <a:gd name="connsiteX474" fmla="*/ 3670 w 10000"/>
                  <a:gd name="connsiteY474" fmla="*/ 8475 h 10000"/>
                  <a:gd name="connsiteX475" fmla="*/ 3673 w 10000"/>
                  <a:gd name="connsiteY475" fmla="*/ 8468 h 10000"/>
                  <a:gd name="connsiteX476" fmla="*/ 3681 w 10000"/>
                  <a:gd name="connsiteY476" fmla="*/ 8468 h 10000"/>
                  <a:gd name="connsiteX477" fmla="*/ 3698 w 10000"/>
                  <a:gd name="connsiteY477" fmla="*/ 8478 h 10000"/>
                  <a:gd name="connsiteX478" fmla="*/ 3720 w 10000"/>
                  <a:gd name="connsiteY478" fmla="*/ 8497 h 10000"/>
                  <a:gd name="connsiteX479" fmla="*/ 3715 w 10000"/>
                  <a:gd name="connsiteY479" fmla="*/ 8504 h 10000"/>
                  <a:gd name="connsiteX480" fmla="*/ 3729 w 10000"/>
                  <a:gd name="connsiteY480" fmla="*/ 8514 h 10000"/>
                  <a:gd name="connsiteX481" fmla="*/ 3729 w 10000"/>
                  <a:gd name="connsiteY481" fmla="*/ 8517 h 10000"/>
                  <a:gd name="connsiteX482" fmla="*/ 3740 w 10000"/>
                  <a:gd name="connsiteY482" fmla="*/ 8527 h 10000"/>
                  <a:gd name="connsiteX483" fmla="*/ 3759 w 10000"/>
                  <a:gd name="connsiteY483" fmla="*/ 8517 h 10000"/>
                  <a:gd name="connsiteX484" fmla="*/ 3762 w 10000"/>
                  <a:gd name="connsiteY484" fmla="*/ 8504 h 10000"/>
                  <a:gd name="connsiteX485" fmla="*/ 3770 w 10000"/>
                  <a:gd name="connsiteY485" fmla="*/ 8488 h 10000"/>
                  <a:gd name="connsiteX486" fmla="*/ 3778 w 10000"/>
                  <a:gd name="connsiteY486" fmla="*/ 8484 h 10000"/>
                  <a:gd name="connsiteX487" fmla="*/ 3792 w 10000"/>
                  <a:gd name="connsiteY487" fmla="*/ 8475 h 10000"/>
                  <a:gd name="connsiteX488" fmla="*/ 3803 w 10000"/>
                  <a:gd name="connsiteY488" fmla="*/ 8478 h 10000"/>
                  <a:gd name="connsiteX489" fmla="*/ 3809 w 10000"/>
                  <a:gd name="connsiteY489" fmla="*/ 8475 h 10000"/>
                  <a:gd name="connsiteX490" fmla="*/ 3825 w 10000"/>
                  <a:gd name="connsiteY490" fmla="*/ 8465 h 10000"/>
                  <a:gd name="connsiteX491" fmla="*/ 3834 w 10000"/>
                  <a:gd name="connsiteY491" fmla="*/ 8468 h 10000"/>
                  <a:gd name="connsiteX492" fmla="*/ 3842 w 10000"/>
                  <a:gd name="connsiteY492" fmla="*/ 8478 h 10000"/>
                  <a:gd name="connsiteX493" fmla="*/ 3850 w 10000"/>
                  <a:gd name="connsiteY493" fmla="*/ 8478 h 10000"/>
                  <a:gd name="connsiteX494" fmla="*/ 3859 w 10000"/>
                  <a:gd name="connsiteY494" fmla="*/ 8484 h 10000"/>
                  <a:gd name="connsiteX495" fmla="*/ 3873 w 10000"/>
                  <a:gd name="connsiteY495" fmla="*/ 8494 h 10000"/>
                  <a:gd name="connsiteX496" fmla="*/ 3875 w 10000"/>
                  <a:gd name="connsiteY496" fmla="*/ 8507 h 10000"/>
                  <a:gd name="connsiteX497" fmla="*/ 3881 w 10000"/>
                  <a:gd name="connsiteY497" fmla="*/ 8527 h 10000"/>
                  <a:gd name="connsiteX498" fmla="*/ 3875 w 10000"/>
                  <a:gd name="connsiteY498" fmla="*/ 8546 h 10000"/>
                  <a:gd name="connsiteX499" fmla="*/ 3892 w 10000"/>
                  <a:gd name="connsiteY499" fmla="*/ 8546 h 10000"/>
                  <a:gd name="connsiteX500" fmla="*/ 3900 w 10000"/>
                  <a:gd name="connsiteY500" fmla="*/ 8543 h 10000"/>
                  <a:gd name="connsiteX501" fmla="*/ 3906 w 10000"/>
                  <a:gd name="connsiteY501" fmla="*/ 8543 h 10000"/>
                  <a:gd name="connsiteX502" fmla="*/ 3922 w 10000"/>
                  <a:gd name="connsiteY502" fmla="*/ 8552 h 10000"/>
                  <a:gd name="connsiteX503" fmla="*/ 3939 w 10000"/>
                  <a:gd name="connsiteY503" fmla="*/ 8559 h 10000"/>
                  <a:gd name="connsiteX504" fmla="*/ 3953 w 10000"/>
                  <a:gd name="connsiteY504" fmla="*/ 8572 h 10000"/>
                  <a:gd name="connsiteX505" fmla="*/ 3956 w 10000"/>
                  <a:gd name="connsiteY505" fmla="*/ 8588 h 10000"/>
                  <a:gd name="connsiteX506" fmla="*/ 3956 w 10000"/>
                  <a:gd name="connsiteY506" fmla="*/ 8608 h 10000"/>
                  <a:gd name="connsiteX507" fmla="*/ 3972 w 10000"/>
                  <a:gd name="connsiteY507" fmla="*/ 8608 h 10000"/>
                  <a:gd name="connsiteX508" fmla="*/ 3986 w 10000"/>
                  <a:gd name="connsiteY508" fmla="*/ 8608 h 10000"/>
                  <a:gd name="connsiteX509" fmla="*/ 3997 w 10000"/>
                  <a:gd name="connsiteY509" fmla="*/ 8608 h 10000"/>
                  <a:gd name="connsiteX510" fmla="*/ 4006 w 10000"/>
                  <a:gd name="connsiteY510" fmla="*/ 8608 h 10000"/>
                  <a:gd name="connsiteX511" fmla="*/ 4006 w 10000"/>
                  <a:gd name="connsiteY511" fmla="*/ 8611 h 10000"/>
                  <a:gd name="connsiteX512" fmla="*/ 4011 w 10000"/>
                  <a:gd name="connsiteY512" fmla="*/ 8611 h 10000"/>
                  <a:gd name="connsiteX513" fmla="*/ 4022 w 10000"/>
                  <a:gd name="connsiteY513" fmla="*/ 8620 h 10000"/>
                  <a:gd name="connsiteX514" fmla="*/ 4042 w 10000"/>
                  <a:gd name="connsiteY514" fmla="*/ 8620 h 10000"/>
                  <a:gd name="connsiteX515" fmla="*/ 4050 w 10000"/>
                  <a:gd name="connsiteY515" fmla="*/ 8617 h 10000"/>
                  <a:gd name="connsiteX516" fmla="*/ 4069 w 10000"/>
                  <a:gd name="connsiteY516" fmla="*/ 8620 h 10000"/>
                  <a:gd name="connsiteX517" fmla="*/ 4086 w 10000"/>
                  <a:gd name="connsiteY517" fmla="*/ 8630 h 10000"/>
                  <a:gd name="connsiteX518" fmla="*/ 4108 w 10000"/>
                  <a:gd name="connsiteY518" fmla="*/ 8627 h 10000"/>
                  <a:gd name="connsiteX519" fmla="*/ 4125 w 10000"/>
                  <a:gd name="connsiteY519" fmla="*/ 8620 h 10000"/>
                  <a:gd name="connsiteX520" fmla="*/ 4133 w 10000"/>
                  <a:gd name="connsiteY520" fmla="*/ 8611 h 10000"/>
                  <a:gd name="connsiteX521" fmla="*/ 4139 w 10000"/>
                  <a:gd name="connsiteY521" fmla="*/ 8608 h 10000"/>
                  <a:gd name="connsiteX522" fmla="*/ 4147 w 10000"/>
                  <a:gd name="connsiteY522" fmla="*/ 8601 h 10000"/>
                  <a:gd name="connsiteX523" fmla="*/ 4155 w 10000"/>
                  <a:gd name="connsiteY523" fmla="*/ 8591 h 10000"/>
                  <a:gd name="connsiteX524" fmla="*/ 4166 w 10000"/>
                  <a:gd name="connsiteY524" fmla="*/ 8582 h 10000"/>
                  <a:gd name="connsiteX525" fmla="*/ 4183 w 10000"/>
                  <a:gd name="connsiteY525" fmla="*/ 8569 h 10000"/>
                  <a:gd name="connsiteX526" fmla="*/ 4191 w 10000"/>
                  <a:gd name="connsiteY526" fmla="*/ 8562 h 10000"/>
                  <a:gd name="connsiteX527" fmla="*/ 4208 w 10000"/>
                  <a:gd name="connsiteY527" fmla="*/ 8552 h 10000"/>
                  <a:gd name="connsiteX528" fmla="*/ 4230 w 10000"/>
                  <a:gd name="connsiteY528" fmla="*/ 8552 h 10000"/>
                  <a:gd name="connsiteX529" fmla="*/ 4238 w 10000"/>
                  <a:gd name="connsiteY529" fmla="*/ 8559 h 10000"/>
                  <a:gd name="connsiteX530" fmla="*/ 4247 w 10000"/>
                  <a:gd name="connsiteY530" fmla="*/ 8572 h 10000"/>
                  <a:gd name="connsiteX531" fmla="*/ 4252 w 10000"/>
                  <a:gd name="connsiteY531" fmla="*/ 8578 h 10000"/>
                  <a:gd name="connsiteX532" fmla="*/ 4263 w 10000"/>
                  <a:gd name="connsiteY532" fmla="*/ 8582 h 10000"/>
                  <a:gd name="connsiteX533" fmla="*/ 4277 w 10000"/>
                  <a:gd name="connsiteY533" fmla="*/ 8572 h 10000"/>
                  <a:gd name="connsiteX534" fmla="*/ 4294 w 10000"/>
                  <a:gd name="connsiteY534" fmla="*/ 8559 h 10000"/>
                  <a:gd name="connsiteX535" fmla="*/ 4302 w 10000"/>
                  <a:gd name="connsiteY535" fmla="*/ 8546 h 10000"/>
                  <a:gd name="connsiteX536" fmla="*/ 4310 w 10000"/>
                  <a:gd name="connsiteY536" fmla="*/ 8543 h 10000"/>
                  <a:gd name="connsiteX537" fmla="*/ 4313 w 10000"/>
                  <a:gd name="connsiteY537" fmla="*/ 8543 h 10000"/>
                  <a:gd name="connsiteX538" fmla="*/ 4332 w 10000"/>
                  <a:gd name="connsiteY538" fmla="*/ 8546 h 10000"/>
                  <a:gd name="connsiteX539" fmla="*/ 4335 w 10000"/>
                  <a:gd name="connsiteY539" fmla="*/ 8559 h 10000"/>
                  <a:gd name="connsiteX540" fmla="*/ 4349 w 10000"/>
                  <a:gd name="connsiteY540" fmla="*/ 8588 h 10000"/>
                  <a:gd name="connsiteX541" fmla="*/ 4360 w 10000"/>
                  <a:gd name="connsiteY541" fmla="*/ 8591 h 10000"/>
                  <a:gd name="connsiteX542" fmla="*/ 4366 w 10000"/>
                  <a:gd name="connsiteY542" fmla="*/ 8591 h 10000"/>
                  <a:gd name="connsiteX543" fmla="*/ 4382 w 10000"/>
                  <a:gd name="connsiteY543" fmla="*/ 8598 h 10000"/>
                  <a:gd name="connsiteX544" fmla="*/ 4385 w 10000"/>
                  <a:gd name="connsiteY544" fmla="*/ 8598 h 10000"/>
                  <a:gd name="connsiteX545" fmla="*/ 4402 w 10000"/>
                  <a:gd name="connsiteY545" fmla="*/ 8598 h 10000"/>
                  <a:gd name="connsiteX546" fmla="*/ 4421 w 10000"/>
                  <a:gd name="connsiteY546" fmla="*/ 8591 h 10000"/>
                  <a:gd name="connsiteX547" fmla="*/ 4440 w 10000"/>
                  <a:gd name="connsiteY547" fmla="*/ 8591 h 10000"/>
                  <a:gd name="connsiteX548" fmla="*/ 4449 w 10000"/>
                  <a:gd name="connsiteY548" fmla="*/ 8598 h 10000"/>
                  <a:gd name="connsiteX549" fmla="*/ 4454 w 10000"/>
                  <a:gd name="connsiteY549" fmla="*/ 8617 h 10000"/>
                  <a:gd name="connsiteX550" fmla="*/ 4463 w 10000"/>
                  <a:gd name="connsiteY550" fmla="*/ 8608 h 10000"/>
                  <a:gd name="connsiteX551" fmla="*/ 4474 w 10000"/>
                  <a:gd name="connsiteY551" fmla="*/ 8608 h 10000"/>
                  <a:gd name="connsiteX552" fmla="*/ 4490 w 10000"/>
                  <a:gd name="connsiteY552" fmla="*/ 8617 h 10000"/>
                  <a:gd name="connsiteX553" fmla="*/ 4504 w 10000"/>
                  <a:gd name="connsiteY553" fmla="*/ 8617 h 10000"/>
                  <a:gd name="connsiteX554" fmla="*/ 4518 w 10000"/>
                  <a:gd name="connsiteY554" fmla="*/ 8617 h 10000"/>
                  <a:gd name="connsiteX555" fmla="*/ 4535 w 10000"/>
                  <a:gd name="connsiteY555" fmla="*/ 8611 h 10000"/>
                  <a:gd name="connsiteX556" fmla="*/ 4546 w 10000"/>
                  <a:gd name="connsiteY556" fmla="*/ 8611 h 10000"/>
                  <a:gd name="connsiteX557" fmla="*/ 4562 w 10000"/>
                  <a:gd name="connsiteY557" fmla="*/ 8611 h 10000"/>
                  <a:gd name="connsiteX558" fmla="*/ 4571 w 10000"/>
                  <a:gd name="connsiteY558" fmla="*/ 8611 h 10000"/>
                  <a:gd name="connsiteX559" fmla="*/ 4579 w 10000"/>
                  <a:gd name="connsiteY559" fmla="*/ 8608 h 10000"/>
                  <a:gd name="connsiteX560" fmla="*/ 4584 w 10000"/>
                  <a:gd name="connsiteY560" fmla="*/ 8608 h 10000"/>
                  <a:gd name="connsiteX561" fmla="*/ 4601 w 10000"/>
                  <a:gd name="connsiteY561" fmla="*/ 8617 h 10000"/>
                  <a:gd name="connsiteX562" fmla="*/ 4609 w 10000"/>
                  <a:gd name="connsiteY562" fmla="*/ 8627 h 10000"/>
                  <a:gd name="connsiteX563" fmla="*/ 4618 w 10000"/>
                  <a:gd name="connsiteY563" fmla="*/ 8637 h 10000"/>
                  <a:gd name="connsiteX564" fmla="*/ 4618 w 10000"/>
                  <a:gd name="connsiteY564" fmla="*/ 8646 h 10000"/>
                  <a:gd name="connsiteX565" fmla="*/ 4634 w 10000"/>
                  <a:gd name="connsiteY565" fmla="*/ 8656 h 10000"/>
                  <a:gd name="connsiteX566" fmla="*/ 4640 w 10000"/>
                  <a:gd name="connsiteY566" fmla="*/ 8659 h 10000"/>
                  <a:gd name="connsiteX567" fmla="*/ 4651 w 10000"/>
                  <a:gd name="connsiteY567" fmla="*/ 8666 h 10000"/>
                  <a:gd name="connsiteX568" fmla="*/ 4657 w 10000"/>
                  <a:gd name="connsiteY568" fmla="*/ 8659 h 10000"/>
                  <a:gd name="connsiteX569" fmla="*/ 4668 w 10000"/>
                  <a:gd name="connsiteY569" fmla="*/ 8650 h 10000"/>
                  <a:gd name="connsiteX570" fmla="*/ 4676 w 10000"/>
                  <a:gd name="connsiteY570" fmla="*/ 8650 h 10000"/>
                  <a:gd name="connsiteX571" fmla="*/ 4690 w 10000"/>
                  <a:gd name="connsiteY571" fmla="*/ 8650 h 10000"/>
                  <a:gd name="connsiteX572" fmla="*/ 4698 w 10000"/>
                  <a:gd name="connsiteY572" fmla="*/ 8650 h 10000"/>
                  <a:gd name="connsiteX573" fmla="*/ 4704 w 10000"/>
                  <a:gd name="connsiteY573" fmla="*/ 8650 h 10000"/>
                  <a:gd name="connsiteX574" fmla="*/ 4706 w 10000"/>
                  <a:gd name="connsiteY574" fmla="*/ 8659 h 10000"/>
                  <a:gd name="connsiteX575" fmla="*/ 4706 w 10000"/>
                  <a:gd name="connsiteY575" fmla="*/ 8666 h 10000"/>
                  <a:gd name="connsiteX576" fmla="*/ 4723 w 10000"/>
                  <a:gd name="connsiteY576" fmla="*/ 8682 h 10000"/>
                  <a:gd name="connsiteX577" fmla="*/ 4737 w 10000"/>
                  <a:gd name="connsiteY577" fmla="*/ 8682 h 10000"/>
                  <a:gd name="connsiteX578" fmla="*/ 4745 w 10000"/>
                  <a:gd name="connsiteY578" fmla="*/ 8676 h 10000"/>
                  <a:gd name="connsiteX579" fmla="*/ 4756 w 10000"/>
                  <a:gd name="connsiteY579" fmla="*/ 8666 h 10000"/>
                  <a:gd name="connsiteX580" fmla="*/ 4765 w 10000"/>
                  <a:gd name="connsiteY580" fmla="*/ 8666 h 10000"/>
                  <a:gd name="connsiteX581" fmla="*/ 4765 w 10000"/>
                  <a:gd name="connsiteY581" fmla="*/ 8682 h 10000"/>
                  <a:gd name="connsiteX582" fmla="*/ 4770 w 10000"/>
                  <a:gd name="connsiteY582" fmla="*/ 8701 h 10000"/>
                  <a:gd name="connsiteX583" fmla="*/ 4778 w 10000"/>
                  <a:gd name="connsiteY583" fmla="*/ 8705 h 10000"/>
                  <a:gd name="connsiteX584" fmla="*/ 4795 w 10000"/>
                  <a:gd name="connsiteY584" fmla="*/ 8714 h 10000"/>
                  <a:gd name="connsiteX585" fmla="*/ 4812 w 10000"/>
                  <a:gd name="connsiteY585" fmla="*/ 8714 h 10000"/>
                  <a:gd name="connsiteX586" fmla="*/ 4825 w 10000"/>
                  <a:gd name="connsiteY586" fmla="*/ 8705 h 10000"/>
                  <a:gd name="connsiteX587" fmla="*/ 4825 w 10000"/>
                  <a:gd name="connsiteY587" fmla="*/ 8701 h 10000"/>
                  <a:gd name="connsiteX588" fmla="*/ 4828 w 10000"/>
                  <a:gd name="connsiteY588" fmla="*/ 8701 h 10000"/>
                  <a:gd name="connsiteX589" fmla="*/ 4837 w 10000"/>
                  <a:gd name="connsiteY589" fmla="*/ 8692 h 10000"/>
                  <a:gd name="connsiteX590" fmla="*/ 4842 w 10000"/>
                  <a:gd name="connsiteY590" fmla="*/ 8685 h 10000"/>
                  <a:gd name="connsiteX591" fmla="*/ 4859 w 10000"/>
                  <a:gd name="connsiteY591" fmla="*/ 8692 h 10000"/>
                  <a:gd name="connsiteX592" fmla="*/ 4870 w 10000"/>
                  <a:gd name="connsiteY592" fmla="*/ 8701 h 10000"/>
                  <a:gd name="connsiteX593" fmla="*/ 4878 w 10000"/>
                  <a:gd name="connsiteY593" fmla="*/ 8714 h 10000"/>
                  <a:gd name="connsiteX594" fmla="*/ 4892 w 10000"/>
                  <a:gd name="connsiteY594" fmla="*/ 8724 h 10000"/>
                  <a:gd name="connsiteX595" fmla="*/ 4900 w 10000"/>
                  <a:gd name="connsiteY595" fmla="*/ 8724 h 10000"/>
                  <a:gd name="connsiteX596" fmla="*/ 4906 w 10000"/>
                  <a:gd name="connsiteY596" fmla="*/ 8705 h 10000"/>
                  <a:gd name="connsiteX597" fmla="*/ 4925 w 10000"/>
                  <a:gd name="connsiteY597" fmla="*/ 8724 h 10000"/>
                  <a:gd name="connsiteX598" fmla="*/ 4939 w 10000"/>
                  <a:gd name="connsiteY598" fmla="*/ 8701 h 10000"/>
                  <a:gd name="connsiteX599" fmla="*/ 4950 w 10000"/>
                  <a:gd name="connsiteY599" fmla="*/ 8695 h 10000"/>
                  <a:gd name="connsiteX600" fmla="*/ 4956 w 10000"/>
                  <a:gd name="connsiteY600" fmla="*/ 8692 h 10000"/>
                  <a:gd name="connsiteX601" fmla="*/ 4986 w 10000"/>
                  <a:gd name="connsiteY601" fmla="*/ 8705 h 10000"/>
                  <a:gd name="connsiteX602" fmla="*/ 5003 w 10000"/>
                  <a:gd name="connsiteY602" fmla="*/ 8701 h 10000"/>
                  <a:gd name="connsiteX603" fmla="*/ 5011 w 10000"/>
                  <a:gd name="connsiteY603" fmla="*/ 8692 h 10000"/>
                  <a:gd name="connsiteX604" fmla="*/ 5028 w 10000"/>
                  <a:gd name="connsiteY604" fmla="*/ 8682 h 10000"/>
                  <a:gd name="connsiteX605" fmla="*/ 5030 w 10000"/>
                  <a:gd name="connsiteY605" fmla="*/ 8659 h 10000"/>
                  <a:gd name="connsiteX606" fmla="*/ 5039 w 10000"/>
                  <a:gd name="connsiteY606" fmla="*/ 8656 h 10000"/>
                  <a:gd name="connsiteX607" fmla="*/ 5053 w 10000"/>
                  <a:gd name="connsiteY607" fmla="*/ 8669 h 10000"/>
                  <a:gd name="connsiteX608" fmla="*/ 5061 w 10000"/>
                  <a:gd name="connsiteY608" fmla="*/ 8669 h 10000"/>
                  <a:gd name="connsiteX609" fmla="*/ 5061 w 10000"/>
                  <a:gd name="connsiteY609" fmla="*/ 8676 h 10000"/>
                  <a:gd name="connsiteX610" fmla="*/ 5069 w 10000"/>
                  <a:gd name="connsiteY610" fmla="*/ 8669 h 10000"/>
                  <a:gd name="connsiteX611" fmla="*/ 5083 w 10000"/>
                  <a:gd name="connsiteY611" fmla="*/ 8669 h 10000"/>
                  <a:gd name="connsiteX612" fmla="*/ 5100 w 10000"/>
                  <a:gd name="connsiteY612" fmla="*/ 8669 h 10000"/>
                  <a:gd name="connsiteX613" fmla="*/ 5119 w 10000"/>
                  <a:gd name="connsiteY613" fmla="*/ 8682 h 10000"/>
                  <a:gd name="connsiteX614" fmla="*/ 5136 w 10000"/>
                  <a:gd name="connsiteY614" fmla="*/ 8692 h 10000"/>
                  <a:gd name="connsiteX615" fmla="*/ 5161 w 10000"/>
                  <a:gd name="connsiteY615" fmla="*/ 8701 h 10000"/>
                  <a:gd name="connsiteX616" fmla="*/ 5183 w 10000"/>
                  <a:gd name="connsiteY616" fmla="*/ 8701 h 10000"/>
                  <a:gd name="connsiteX617" fmla="*/ 5199 w 10000"/>
                  <a:gd name="connsiteY617" fmla="*/ 8701 h 10000"/>
                  <a:gd name="connsiteX618" fmla="*/ 5213 w 10000"/>
                  <a:gd name="connsiteY618" fmla="*/ 8705 h 10000"/>
                  <a:gd name="connsiteX619" fmla="*/ 5224 w 10000"/>
                  <a:gd name="connsiteY619" fmla="*/ 8701 h 10000"/>
                  <a:gd name="connsiteX620" fmla="*/ 5230 w 10000"/>
                  <a:gd name="connsiteY620" fmla="*/ 8701 h 10000"/>
                  <a:gd name="connsiteX621" fmla="*/ 5241 w 10000"/>
                  <a:gd name="connsiteY621" fmla="*/ 8676 h 10000"/>
                  <a:gd name="connsiteX622" fmla="*/ 5247 w 10000"/>
                  <a:gd name="connsiteY622" fmla="*/ 8666 h 10000"/>
                  <a:gd name="connsiteX623" fmla="*/ 5249 w 10000"/>
                  <a:gd name="connsiteY623" fmla="*/ 8646 h 10000"/>
                  <a:gd name="connsiteX624" fmla="*/ 5249 w 10000"/>
                  <a:gd name="connsiteY624" fmla="*/ 8650 h 10000"/>
                  <a:gd name="connsiteX625" fmla="*/ 5255 w 10000"/>
                  <a:gd name="connsiteY625" fmla="*/ 8646 h 10000"/>
                  <a:gd name="connsiteX626" fmla="*/ 5271 w 10000"/>
                  <a:gd name="connsiteY626" fmla="*/ 8650 h 10000"/>
                  <a:gd name="connsiteX627" fmla="*/ 5288 w 10000"/>
                  <a:gd name="connsiteY627" fmla="*/ 8666 h 10000"/>
                  <a:gd name="connsiteX628" fmla="*/ 5296 w 10000"/>
                  <a:gd name="connsiteY628" fmla="*/ 8666 h 10000"/>
                  <a:gd name="connsiteX629" fmla="*/ 5310 w 10000"/>
                  <a:gd name="connsiteY629" fmla="*/ 8656 h 10000"/>
                  <a:gd name="connsiteX630" fmla="*/ 5321 w 10000"/>
                  <a:gd name="connsiteY630" fmla="*/ 8650 h 10000"/>
                  <a:gd name="connsiteX631" fmla="*/ 5338 w 10000"/>
                  <a:gd name="connsiteY631" fmla="*/ 8650 h 10000"/>
                  <a:gd name="connsiteX632" fmla="*/ 5360 w 10000"/>
                  <a:gd name="connsiteY632" fmla="*/ 8640 h 10000"/>
                  <a:gd name="connsiteX633" fmla="*/ 5366 w 10000"/>
                  <a:gd name="connsiteY633" fmla="*/ 8637 h 10000"/>
                  <a:gd name="connsiteX634" fmla="*/ 5368 w 10000"/>
                  <a:gd name="connsiteY634" fmla="*/ 8637 h 10000"/>
                  <a:gd name="connsiteX635" fmla="*/ 5382 w 10000"/>
                  <a:gd name="connsiteY635" fmla="*/ 8630 h 10000"/>
                  <a:gd name="connsiteX636" fmla="*/ 5391 w 10000"/>
                  <a:gd name="connsiteY636" fmla="*/ 8630 h 10000"/>
                  <a:gd name="connsiteX637" fmla="*/ 5402 w 10000"/>
                  <a:gd name="connsiteY637" fmla="*/ 8637 h 10000"/>
                  <a:gd name="connsiteX638" fmla="*/ 5418 w 10000"/>
                  <a:gd name="connsiteY638" fmla="*/ 8656 h 10000"/>
                  <a:gd name="connsiteX639" fmla="*/ 5432 w 10000"/>
                  <a:gd name="connsiteY639" fmla="*/ 8666 h 10000"/>
                  <a:gd name="connsiteX640" fmla="*/ 5443 w 10000"/>
                  <a:gd name="connsiteY640" fmla="*/ 8682 h 10000"/>
                  <a:gd name="connsiteX641" fmla="*/ 5457 w 10000"/>
                  <a:gd name="connsiteY641" fmla="*/ 8692 h 10000"/>
                  <a:gd name="connsiteX642" fmla="*/ 5471 w 10000"/>
                  <a:gd name="connsiteY642" fmla="*/ 8705 h 10000"/>
                  <a:gd name="connsiteX643" fmla="*/ 5488 w 10000"/>
                  <a:gd name="connsiteY643" fmla="*/ 8711 h 10000"/>
                  <a:gd name="connsiteX644" fmla="*/ 5490 w 10000"/>
                  <a:gd name="connsiteY644" fmla="*/ 8721 h 10000"/>
                  <a:gd name="connsiteX645" fmla="*/ 5512 w 10000"/>
                  <a:gd name="connsiteY645" fmla="*/ 8724 h 10000"/>
                  <a:gd name="connsiteX646" fmla="*/ 5521 w 10000"/>
                  <a:gd name="connsiteY646" fmla="*/ 8714 h 10000"/>
                  <a:gd name="connsiteX647" fmla="*/ 5524 w 10000"/>
                  <a:gd name="connsiteY647" fmla="*/ 8714 h 10000"/>
                  <a:gd name="connsiteX648" fmla="*/ 5532 w 10000"/>
                  <a:gd name="connsiteY648" fmla="*/ 8721 h 10000"/>
                  <a:gd name="connsiteX649" fmla="*/ 5540 w 10000"/>
                  <a:gd name="connsiteY649" fmla="*/ 8724 h 10000"/>
                  <a:gd name="connsiteX650" fmla="*/ 5562 w 10000"/>
                  <a:gd name="connsiteY650" fmla="*/ 8750 h 10000"/>
                  <a:gd name="connsiteX651" fmla="*/ 5562 w 10000"/>
                  <a:gd name="connsiteY651" fmla="*/ 8760 h 10000"/>
                  <a:gd name="connsiteX652" fmla="*/ 5571 w 10000"/>
                  <a:gd name="connsiteY652" fmla="*/ 8782 h 10000"/>
                  <a:gd name="connsiteX653" fmla="*/ 5579 w 10000"/>
                  <a:gd name="connsiteY653" fmla="*/ 8789 h 10000"/>
                  <a:gd name="connsiteX654" fmla="*/ 5593 w 10000"/>
                  <a:gd name="connsiteY654" fmla="*/ 8789 h 10000"/>
                  <a:gd name="connsiteX655" fmla="*/ 5596 w 10000"/>
                  <a:gd name="connsiteY655" fmla="*/ 8789 h 10000"/>
                  <a:gd name="connsiteX656" fmla="*/ 5626 w 10000"/>
                  <a:gd name="connsiteY656" fmla="*/ 8782 h 10000"/>
                  <a:gd name="connsiteX657" fmla="*/ 5629 w 10000"/>
                  <a:gd name="connsiteY657" fmla="*/ 8782 h 10000"/>
                  <a:gd name="connsiteX658" fmla="*/ 5637 w 10000"/>
                  <a:gd name="connsiteY658" fmla="*/ 8779 h 10000"/>
                  <a:gd name="connsiteX659" fmla="*/ 5648 w 10000"/>
                  <a:gd name="connsiteY659" fmla="*/ 8789 h 10000"/>
                  <a:gd name="connsiteX660" fmla="*/ 5665 w 10000"/>
                  <a:gd name="connsiteY660" fmla="*/ 8795 h 10000"/>
                  <a:gd name="connsiteX661" fmla="*/ 5676 w 10000"/>
                  <a:gd name="connsiteY661" fmla="*/ 8789 h 10000"/>
                  <a:gd name="connsiteX662" fmla="*/ 5684 w 10000"/>
                  <a:gd name="connsiteY662" fmla="*/ 8782 h 10000"/>
                  <a:gd name="connsiteX663" fmla="*/ 5693 w 10000"/>
                  <a:gd name="connsiteY663" fmla="*/ 8789 h 10000"/>
                  <a:gd name="connsiteX664" fmla="*/ 5715 w 10000"/>
                  <a:gd name="connsiteY664" fmla="*/ 8808 h 10000"/>
                  <a:gd name="connsiteX665" fmla="*/ 5731 w 10000"/>
                  <a:gd name="connsiteY665" fmla="*/ 8808 h 10000"/>
                  <a:gd name="connsiteX666" fmla="*/ 5740 w 10000"/>
                  <a:gd name="connsiteY666" fmla="*/ 8808 h 10000"/>
                  <a:gd name="connsiteX667" fmla="*/ 5765 w 10000"/>
                  <a:gd name="connsiteY667" fmla="*/ 8818 h 10000"/>
                  <a:gd name="connsiteX668" fmla="*/ 5781 w 10000"/>
                  <a:gd name="connsiteY668" fmla="*/ 8824 h 10000"/>
                  <a:gd name="connsiteX669" fmla="*/ 5798 w 10000"/>
                  <a:gd name="connsiteY669" fmla="*/ 8834 h 10000"/>
                  <a:gd name="connsiteX670" fmla="*/ 5814 w 10000"/>
                  <a:gd name="connsiteY670" fmla="*/ 8837 h 10000"/>
                  <a:gd name="connsiteX671" fmla="*/ 5831 w 10000"/>
                  <a:gd name="connsiteY671" fmla="*/ 8844 h 10000"/>
                  <a:gd name="connsiteX672" fmla="*/ 5842 w 10000"/>
                  <a:gd name="connsiteY672" fmla="*/ 8847 h 10000"/>
                  <a:gd name="connsiteX673" fmla="*/ 5859 w 10000"/>
                  <a:gd name="connsiteY673" fmla="*/ 8857 h 10000"/>
                  <a:gd name="connsiteX674" fmla="*/ 5870 w 10000"/>
                  <a:gd name="connsiteY674" fmla="*/ 8867 h 10000"/>
                  <a:gd name="connsiteX675" fmla="*/ 5878 w 10000"/>
                  <a:gd name="connsiteY675" fmla="*/ 8873 h 10000"/>
                  <a:gd name="connsiteX676" fmla="*/ 5895 w 10000"/>
                  <a:gd name="connsiteY676" fmla="*/ 8873 h 10000"/>
                  <a:gd name="connsiteX677" fmla="*/ 5911 w 10000"/>
                  <a:gd name="connsiteY677" fmla="*/ 8873 h 10000"/>
                  <a:gd name="connsiteX678" fmla="*/ 5931 w 10000"/>
                  <a:gd name="connsiteY678" fmla="*/ 8873 h 10000"/>
                  <a:gd name="connsiteX679" fmla="*/ 5950 w 10000"/>
                  <a:gd name="connsiteY679" fmla="*/ 8867 h 10000"/>
                  <a:gd name="connsiteX680" fmla="*/ 5967 w 10000"/>
                  <a:gd name="connsiteY680" fmla="*/ 8867 h 10000"/>
                  <a:gd name="connsiteX681" fmla="*/ 5975 w 10000"/>
                  <a:gd name="connsiteY681" fmla="*/ 8873 h 10000"/>
                  <a:gd name="connsiteX682" fmla="*/ 6000 w 10000"/>
                  <a:gd name="connsiteY682" fmla="*/ 8883 h 10000"/>
                  <a:gd name="connsiteX683" fmla="*/ 5997 w 10000"/>
                  <a:gd name="connsiteY683" fmla="*/ 8886 h 10000"/>
                  <a:gd name="connsiteX684" fmla="*/ 5997 w 10000"/>
                  <a:gd name="connsiteY684" fmla="*/ 8896 h 10000"/>
                  <a:gd name="connsiteX685" fmla="*/ 6014 w 10000"/>
                  <a:gd name="connsiteY685" fmla="*/ 8892 h 10000"/>
                  <a:gd name="connsiteX686" fmla="*/ 6028 w 10000"/>
                  <a:gd name="connsiteY686" fmla="*/ 8892 h 10000"/>
                  <a:gd name="connsiteX687" fmla="*/ 6053 w 10000"/>
                  <a:gd name="connsiteY687" fmla="*/ 8886 h 10000"/>
                  <a:gd name="connsiteX688" fmla="*/ 6072 w 10000"/>
                  <a:gd name="connsiteY688" fmla="*/ 8876 h 10000"/>
                  <a:gd name="connsiteX689" fmla="*/ 6089 w 10000"/>
                  <a:gd name="connsiteY689" fmla="*/ 8867 h 10000"/>
                  <a:gd name="connsiteX690" fmla="*/ 6111 w 10000"/>
                  <a:gd name="connsiteY690" fmla="*/ 8857 h 10000"/>
                  <a:gd name="connsiteX691" fmla="*/ 6127 w 10000"/>
                  <a:gd name="connsiteY691" fmla="*/ 8847 h 10000"/>
                  <a:gd name="connsiteX692" fmla="*/ 6152 w 10000"/>
                  <a:gd name="connsiteY692" fmla="*/ 8834 h 10000"/>
                  <a:gd name="connsiteX693" fmla="*/ 6183 w 10000"/>
                  <a:gd name="connsiteY693" fmla="*/ 8828 h 10000"/>
                  <a:gd name="connsiteX694" fmla="*/ 6175 w 10000"/>
                  <a:gd name="connsiteY694" fmla="*/ 8844 h 10000"/>
                  <a:gd name="connsiteX695" fmla="*/ 6169 w 10000"/>
                  <a:gd name="connsiteY695" fmla="*/ 8863 h 10000"/>
                  <a:gd name="connsiteX696" fmla="*/ 6158 w 10000"/>
                  <a:gd name="connsiteY696" fmla="*/ 8886 h 10000"/>
                  <a:gd name="connsiteX697" fmla="*/ 6152 w 10000"/>
                  <a:gd name="connsiteY697" fmla="*/ 8896 h 10000"/>
                  <a:gd name="connsiteX698" fmla="*/ 6150 w 10000"/>
                  <a:gd name="connsiteY698" fmla="*/ 8909 h 10000"/>
                  <a:gd name="connsiteX699" fmla="*/ 6152 w 10000"/>
                  <a:gd name="connsiteY699" fmla="*/ 8938 h 10000"/>
                  <a:gd name="connsiteX700" fmla="*/ 6158 w 10000"/>
                  <a:gd name="connsiteY700" fmla="*/ 8957 h 10000"/>
                  <a:gd name="connsiteX701" fmla="*/ 6161 w 10000"/>
                  <a:gd name="connsiteY701" fmla="*/ 8980 h 10000"/>
                  <a:gd name="connsiteX702" fmla="*/ 6166 w 10000"/>
                  <a:gd name="connsiteY702" fmla="*/ 8999 h 10000"/>
                  <a:gd name="connsiteX703" fmla="*/ 6175 w 10000"/>
                  <a:gd name="connsiteY703" fmla="*/ 9032 h 10000"/>
                  <a:gd name="connsiteX704" fmla="*/ 6183 w 10000"/>
                  <a:gd name="connsiteY704" fmla="*/ 9051 h 10000"/>
                  <a:gd name="connsiteX705" fmla="*/ 6191 w 10000"/>
                  <a:gd name="connsiteY705" fmla="*/ 9064 h 10000"/>
                  <a:gd name="connsiteX706" fmla="*/ 6194 w 10000"/>
                  <a:gd name="connsiteY706" fmla="*/ 9084 h 10000"/>
                  <a:gd name="connsiteX707" fmla="*/ 6208 w 10000"/>
                  <a:gd name="connsiteY707" fmla="*/ 9103 h 10000"/>
                  <a:gd name="connsiteX708" fmla="*/ 6208 w 10000"/>
                  <a:gd name="connsiteY708" fmla="*/ 9113 h 10000"/>
                  <a:gd name="connsiteX709" fmla="*/ 6216 w 10000"/>
                  <a:gd name="connsiteY709" fmla="*/ 9129 h 10000"/>
                  <a:gd name="connsiteX710" fmla="*/ 6230 w 10000"/>
                  <a:gd name="connsiteY710" fmla="*/ 9148 h 10000"/>
                  <a:gd name="connsiteX711" fmla="*/ 6241 w 10000"/>
                  <a:gd name="connsiteY711" fmla="*/ 9165 h 10000"/>
                  <a:gd name="connsiteX712" fmla="*/ 6249 w 10000"/>
                  <a:gd name="connsiteY712" fmla="*/ 9168 h 10000"/>
                  <a:gd name="connsiteX713" fmla="*/ 6266 w 10000"/>
                  <a:gd name="connsiteY713" fmla="*/ 9184 h 10000"/>
                  <a:gd name="connsiteX714" fmla="*/ 6280 w 10000"/>
                  <a:gd name="connsiteY714" fmla="*/ 9184 h 10000"/>
                  <a:gd name="connsiteX715" fmla="*/ 6288 w 10000"/>
                  <a:gd name="connsiteY715" fmla="*/ 9177 h 10000"/>
                  <a:gd name="connsiteX716" fmla="*/ 6299 w 10000"/>
                  <a:gd name="connsiteY716" fmla="*/ 9187 h 10000"/>
                  <a:gd name="connsiteX717" fmla="*/ 6305 w 10000"/>
                  <a:gd name="connsiteY717" fmla="*/ 9197 h 10000"/>
                  <a:gd name="connsiteX718" fmla="*/ 6310 w 10000"/>
                  <a:gd name="connsiteY718" fmla="*/ 9197 h 10000"/>
                  <a:gd name="connsiteX719" fmla="*/ 6321 w 10000"/>
                  <a:gd name="connsiteY719" fmla="*/ 9213 h 10000"/>
                  <a:gd name="connsiteX720" fmla="*/ 6335 w 10000"/>
                  <a:gd name="connsiteY720" fmla="*/ 9223 h 10000"/>
                  <a:gd name="connsiteX721" fmla="*/ 6338 w 10000"/>
                  <a:gd name="connsiteY721" fmla="*/ 9223 h 10000"/>
                  <a:gd name="connsiteX722" fmla="*/ 6355 w 10000"/>
                  <a:gd name="connsiteY722" fmla="*/ 9226 h 10000"/>
                  <a:gd name="connsiteX723" fmla="*/ 6363 w 10000"/>
                  <a:gd name="connsiteY723" fmla="*/ 9236 h 10000"/>
                  <a:gd name="connsiteX724" fmla="*/ 6380 w 10000"/>
                  <a:gd name="connsiteY724" fmla="*/ 9258 h 10000"/>
                  <a:gd name="connsiteX725" fmla="*/ 6393 w 10000"/>
                  <a:gd name="connsiteY725" fmla="*/ 9278 h 10000"/>
                  <a:gd name="connsiteX726" fmla="*/ 6396 w 10000"/>
                  <a:gd name="connsiteY726" fmla="*/ 9288 h 10000"/>
                  <a:gd name="connsiteX727" fmla="*/ 6407 w 10000"/>
                  <a:gd name="connsiteY727" fmla="*/ 9297 h 10000"/>
                  <a:gd name="connsiteX728" fmla="*/ 6410 w 10000"/>
                  <a:gd name="connsiteY728" fmla="*/ 9307 h 10000"/>
                  <a:gd name="connsiteX729" fmla="*/ 6416 w 10000"/>
                  <a:gd name="connsiteY729" fmla="*/ 9317 h 10000"/>
                  <a:gd name="connsiteX730" fmla="*/ 6424 w 10000"/>
                  <a:gd name="connsiteY730" fmla="*/ 9326 h 10000"/>
                  <a:gd name="connsiteX731" fmla="*/ 6435 w 10000"/>
                  <a:gd name="connsiteY731" fmla="*/ 9336 h 10000"/>
                  <a:gd name="connsiteX732" fmla="*/ 6443 w 10000"/>
                  <a:gd name="connsiteY732" fmla="*/ 9346 h 10000"/>
                  <a:gd name="connsiteX733" fmla="*/ 6449 w 10000"/>
                  <a:gd name="connsiteY733" fmla="*/ 9362 h 10000"/>
                  <a:gd name="connsiteX734" fmla="*/ 6452 w 10000"/>
                  <a:gd name="connsiteY734" fmla="*/ 9372 h 10000"/>
                  <a:gd name="connsiteX735" fmla="*/ 6449 w 10000"/>
                  <a:gd name="connsiteY735" fmla="*/ 9381 h 10000"/>
                  <a:gd name="connsiteX736" fmla="*/ 6465 w 10000"/>
                  <a:gd name="connsiteY736" fmla="*/ 9394 h 10000"/>
                  <a:gd name="connsiteX737" fmla="*/ 6468 w 10000"/>
                  <a:gd name="connsiteY737" fmla="*/ 9420 h 10000"/>
                  <a:gd name="connsiteX738" fmla="*/ 6493 w 10000"/>
                  <a:gd name="connsiteY738" fmla="*/ 9430 h 10000"/>
                  <a:gd name="connsiteX739" fmla="*/ 6507 w 10000"/>
                  <a:gd name="connsiteY739" fmla="*/ 9440 h 10000"/>
                  <a:gd name="connsiteX740" fmla="*/ 6524 w 10000"/>
                  <a:gd name="connsiteY740" fmla="*/ 9459 h 10000"/>
                  <a:gd name="connsiteX741" fmla="*/ 6532 w 10000"/>
                  <a:gd name="connsiteY741" fmla="*/ 9485 h 10000"/>
                  <a:gd name="connsiteX742" fmla="*/ 6537 w 10000"/>
                  <a:gd name="connsiteY742" fmla="*/ 9498 h 10000"/>
                  <a:gd name="connsiteX743" fmla="*/ 6571 w 10000"/>
                  <a:gd name="connsiteY743" fmla="*/ 9508 h 10000"/>
                  <a:gd name="connsiteX744" fmla="*/ 6596 w 10000"/>
                  <a:gd name="connsiteY744" fmla="*/ 9508 h 10000"/>
                  <a:gd name="connsiteX745" fmla="*/ 6637 w 10000"/>
                  <a:gd name="connsiteY745" fmla="*/ 9517 h 10000"/>
                  <a:gd name="connsiteX746" fmla="*/ 6662 w 10000"/>
                  <a:gd name="connsiteY746" fmla="*/ 9524 h 10000"/>
                  <a:gd name="connsiteX747" fmla="*/ 6679 w 10000"/>
                  <a:gd name="connsiteY747" fmla="*/ 9517 h 10000"/>
                  <a:gd name="connsiteX748" fmla="*/ 6679 w 10000"/>
                  <a:gd name="connsiteY748" fmla="*/ 9505 h 10000"/>
                  <a:gd name="connsiteX749" fmla="*/ 6690 w 10000"/>
                  <a:gd name="connsiteY749" fmla="*/ 9485 h 10000"/>
                  <a:gd name="connsiteX750" fmla="*/ 6693 w 10000"/>
                  <a:gd name="connsiteY750" fmla="*/ 9479 h 10000"/>
                  <a:gd name="connsiteX751" fmla="*/ 6706 w 10000"/>
                  <a:gd name="connsiteY751" fmla="*/ 9469 h 10000"/>
                  <a:gd name="connsiteX752" fmla="*/ 6709 w 10000"/>
                  <a:gd name="connsiteY752" fmla="*/ 9462 h 10000"/>
                  <a:gd name="connsiteX753" fmla="*/ 6717 w 10000"/>
                  <a:gd name="connsiteY753" fmla="*/ 9459 h 10000"/>
                  <a:gd name="connsiteX754" fmla="*/ 6726 w 10000"/>
                  <a:gd name="connsiteY754" fmla="*/ 9459 h 10000"/>
                  <a:gd name="connsiteX755" fmla="*/ 6742 w 10000"/>
                  <a:gd name="connsiteY755" fmla="*/ 9462 h 10000"/>
                  <a:gd name="connsiteX756" fmla="*/ 6759 w 10000"/>
                  <a:gd name="connsiteY756" fmla="*/ 9479 h 10000"/>
                  <a:gd name="connsiteX757" fmla="*/ 6781 w 10000"/>
                  <a:gd name="connsiteY757" fmla="*/ 9485 h 10000"/>
                  <a:gd name="connsiteX758" fmla="*/ 6795 w 10000"/>
                  <a:gd name="connsiteY758" fmla="*/ 9485 h 10000"/>
                  <a:gd name="connsiteX759" fmla="*/ 6803 w 10000"/>
                  <a:gd name="connsiteY759" fmla="*/ 9498 h 10000"/>
                  <a:gd name="connsiteX760" fmla="*/ 6806 w 10000"/>
                  <a:gd name="connsiteY760" fmla="*/ 9508 h 10000"/>
                  <a:gd name="connsiteX761" fmla="*/ 6823 w 10000"/>
                  <a:gd name="connsiteY761" fmla="*/ 9514 h 10000"/>
                  <a:gd name="connsiteX762" fmla="*/ 6831 w 10000"/>
                  <a:gd name="connsiteY762" fmla="*/ 9514 h 10000"/>
                  <a:gd name="connsiteX763" fmla="*/ 6848 w 10000"/>
                  <a:gd name="connsiteY763" fmla="*/ 9514 h 10000"/>
                  <a:gd name="connsiteX764" fmla="*/ 6856 w 10000"/>
                  <a:gd name="connsiteY764" fmla="*/ 9517 h 10000"/>
                  <a:gd name="connsiteX765" fmla="*/ 6878 w 10000"/>
                  <a:gd name="connsiteY765" fmla="*/ 9524 h 10000"/>
                  <a:gd name="connsiteX766" fmla="*/ 6895 w 10000"/>
                  <a:gd name="connsiteY766" fmla="*/ 9524 h 10000"/>
                  <a:gd name="connsiteX767" fmla="*/ 6917 w 10000"/>
                  <a:gd name="connsiteY767" fmla="*/ 9527 h 10000"/>
                  <a:gd name="connsiteX768" fmla="*/ 6934 w 10000"/>
                  <a:gd name="connsiteY768" fmla="*/ 9534 h 10000"/>
                  <a:gd name="connsiteX769" fmla="*/ 6961 w 10000"/>
                  <a:gd name="connsiteY769" fmla="*/ 9543 h 10000"/>
                  <a:gd name="connsiteX770" fmla="*/ 6989 w 10000"/>
                  <a:gd name="connsiteY770" fmla="*/ 9547 h 10000"/>
                  <a:gd name="connsiteX771" fmla="*/ 7014 w 10000"/>
                  <a:gd name="connsiteY771" fmla="*/ 9543 h 10000"/>
                  <a:gd name="connsiteX772" fmla="*/ 7033 w 10000"/>
                  <a:gd name="connsiteY772" fmla="*/ 9543 h 10000"/>
                  <a:gd name="connsiteX773" fmla="*/ 7042 w 10000"/>
                  <a:gd name="connsiteY773" fmla="*/ 9547 h 10000"/>
                  <a:gd name="connsiteX774" fmla="*/ 7069 w 10000"/>
                  <a:gd name="connsiteY774" fmla="*/ 9647 h 10000"/>
                  <a:gd name="connsiteX775" fmla="*/ 7122 w 10000"/>
                  <a:gd name="connsiteY775" fmla="*/ 9734 h 10000"/>
                  <a:gd name="connsiteX776" fmla="*/ 7147 w 10000"/>
                  <a:gd name="connsiteY776" fmla="*/ 9744 h 10000"/>
                  <a:gd name="connsiteX777" fmla="*/ 7169 w 10000"/>
                  <a:gd name="connsiteY777" fmla="*/ 9741 h 10000"/>
                  <a:gd name="connsiteX778" fmla="*/ 7177 w 10000"/>
                  <a:gd name="connsiteY778" fmla="*/ 9744 h 10000"/>
                  <a:gd name="connsiteX779" fmla="*/ 7186 w 10000"/>
                  <a:gd name="connsiteY779" fmla="*/ 9754 h 10000"/>
                  <a:gd name="connsiteX780" fmla="*/ 7191 w 10000"/>
                  <a:gd name="connsiteY780" fmla="*/ 9773 h 10000"/>
                  <a:gd name="connsiteX781" fmla="*/ 7208 w 10000"/>
                  <a:gd name="connsiteY781" fmla="*/ 9783 h 10000"/>
                  <a:gd name="connsiteX782" fmla="*/ 7219 w 10000"/>
                  <a:gd name="connsiteY782" fmla="*/ 9793 h 10000"/>
                  <a:gd name="connsiteX783" fmla="*/ 7235 w 10000"/>
                  <a:gd name="connsiteY783" fmla="*/ 9802 h 10000"/>
                  <a:gd name="connsiteX784" fmla="*/ 7249 w 10000"/>
                  <a:gd name="connsiteY784" fmla="*/ 9819 h 10000"/>
                  <a:gd name="connsiteX785" fmla="*/ 7255 w 10000"/>
                  <a:gd name="connsiteY785" fmla="*/ 9835 h 10000"/>
                  <a:gd name="connsiteX786" fmla="*/ 7255 w 10000"/>
                  <a:gd name="connsiteY786" fmla="*/ 9848 h 10000"/>
                  <a:gd name="connsiteX787" fmla="*/ 7249 w 10000"/>
                  <a:gd name="connsiteY787" fmla="*/ 9848 h 10000"/>
                  <a:gd name="connsiteX788" fmla="*/ 7244 w 10000"/>
                  <a:gd name="connsiteY788" fmla="*/ 9858 h 10000"/>
                  <a:gd name="connsiteX789" fmla="*/ 7235 w 10000"/>
                  <a:gd name="connsiteY789" fmla="*/ 9883 h 10000"/>
                  <a:gd name="connsiteX790" fmla="*/ 7244 w 10000"/>
                  <a:gd name="connsiteY790" fmla="*/ 9903 h 10000"/>
                  <a:gd name="connsiteX791" fmla="*/ 7258 w 10000"/>
                  <a:gd name="connsiteY791" fmla="*/ 9926 h 10000"/>
                  <a:gd name="connsiteX792" fmla="*/ 7263 w 10000"/>
                  <a:gd name="connsiteY792" fmla="*/ 9948 h 10000"/>
                  <a:gd name="connsiteX793" fmla="*/ 7274 w 10000"/>
                  <a:gd name="connsiteY793" fmla="*/ 9968 h 10000"/>
                  <a:gd name="connsiteX794" fmla="*/ 7283 w 10000"/>
                  <a:gd name="connsiteY794" fmla="*/ 9987 h 10000"/>
                  <a:gd name="connsiteX795" fmla="*/ 7291 w 10000"/>
                  <a:gd name="connsiteY795" fmla="*/ 10000 h 10000"/>
                  <a:gd name="connsiteX796" fmla="*/ 7305 w 10000"/>
                  <a:gd name="connsiteY796" fmla="*/ 9997 h 10000"/>
                  <a:gd name="connsiteX797" fmla="*/ 7313 w 10000"/>
                  <a:gd name="connsiteY797" fmla="*/ 9977 h 10000"/>
                  <a:gd name="connsiteX798" fmla="*/ 7324 w 10000"/>
                  <a:gd name="connsiteY798" fmla="*/ 9968 h 10000"/>
                  <a:gd name="connsiteX799" fmla="*/ 7341 w 10000"/>
                  <a:gd name="connsiteY799" fmla="*/ 9971 h 10000"/>
                  <a:gd name="connsiteX800" fmla="*/ 7368 w 10000"/>
                  <a:gd name="connsiteY800" fmla="*/ 9987 h 10000"/>
                  <a:gd name="connsiteX801" fmla="*/ 7380 w 10000"/>
                  <a:gd name="connsiteY801" fmla="*/ 9990 h 10000"/>
                  <a:gd name="connsiteX802" fmla="*/ 7393 w 10000"/>
                  <a:gd name="connsiteY802" fmla="*/ 9981 h 10000"/>
                  <a:gd name="connsiteX803" fmla="*/ 7404 w 10000"/>
                  <a:gd name="connsiteY803" fmla="*/ 9968 h 10000"/>
                  <a:gd name="connsiteX804" fmla="*/ 7418 w 10000"/>
                  <a:gd name="connsiteY804" fmla="*/ 9948 h 10000"/>
                  <a:gd name="connsiteX805" fmla="*/ 7427 w 10000"/>
                  <a:gd name="connsiteY805" fmla="*/ 9922 h 10000"/>
                  <a:gd name="connsiteX806" fmla="*/ 7427 w 10000"/>
                  <a:gd name="connsiteY806" fmla="*/ 9906 h 10000"/>
                  <a:gd name="connsiteX807" fmla="*/ 7404 w 10000"/>
                  <a:gd name="connsiteY807" fmla="*/ 9877 h 10000"/>
                  <a:gd name="connsiteX808" fmla="*/ 7388 w 10000"/>
                  <a:gd name="connsiteY808" fmla="*/ 9854 h 10000"/>
                  <a:gd name="connsiteX809" fmla="*/ 7385 w 10000"/>
                  <a:gd name="connsiteY809" fmla="*/ 9845 h 10000"/>
                  <a:gd name="connsiteX810" fmla="*/ 7385 w 10000"/>
                  <a:gd name="connsiteY810" fmla="*/ 9825 h 10000"/>
                  <a:gd name="connsiteX811" fmla="*/ 7385 w 10000"/>
                  <a:gd name="connsiteY811" fmla="*/ 9819 h 10000"/>
                  <a:gd name="connsiteX812" fmla="*/ 7393 w 10000"/>
                  <a:gd name="connsiteY812" fmla="*/ 9809 h 10000"/>
                  <a:gd name="connsiteX813" fmla="*/ 7404 w 10000"/>
                  <a:gd name="connsiteY813" fmla="*/ 9793 h 10000"/>
                  <a:gd name="connsiteX814" fmla="*/ 7413 w 10000"/>
                  <a:gd name="connsiteY814" fmla="*/ 9783 h 10000"/>
                  <a:gd name="connsiteX815" fmla="*/ 7404 w 10000"/>
                  <a:gd name="connsiteY815" fmla="*/ 9770 h 10000"/>
                  <a:gd name="connsiteX816" fmla="*/ 7388 w 10000"/>
                  <a:gd name="connsiteY816" fmla="*/ 9760 h 10000"/>
                  <a:gd name="connsiteX817" fmla="*/ 7371 w 10000"/>
                  <a:gd name="connsiteY817" fmla="*/ 9744 h 10000"/>
                  <a:gd name="connsiteX818" fmla="*/ 7363 w 10000"/>
                  <a:gd name="connsiteY818" fmla="*/ 9731 h 10000"/>
                  <a:gd name="connsiteX819" fmla="*/ 7355 w 10000"/>
                  <a:gd name="connsiteY819" fmla="*/ 9715 h 10000"/>
                  <a:gd name="connsiteX820" fmla="*/ 7360 w 10000"/>
                  <a:gd name="connsiteY820" fmla="*/ 9686 h 10000"/>
                  <a:gd name="connsiteX821" fmla="*/ 7363 w 10000"/>
                  <a:gd name="connsiteY821" fmla="*/ 9657 h 10000"/>
                  <a:gd name="connsiteX822" fmla="*/ 7360 w 10000"/>
                  <a:gd name="connsiteY822" fmla="*/ 9631 h 10000"/>
                  <a:gd name="connsiteX823" fmla="*/ 7346 w 10000"/>
                  <a:gd name="connsiteY823" fmla="*/ 9611 h 10000"/>
                  <a:gd name="connsiteX824" fmla="*/ 7332 w 10000"/>
                  <a:gd name="connsiteY824" fmla="*/ 9585 h 10000"/>
                  <a:gd name="connsiteX825" fmla="*/ 7324 w 10000"/>
                  <a:gd name="connsiteY825" fmla="*/ 9573 h 10000"/>
                  <a:gd name="connsiteX826" fmla="*/ 7324 w 10000"/>
                  <a:gd name="connsiteY826" fmla="*/ 9553 h 10000"/>
                  <a:gd name="connsiteX827" fmla="*/ 7324 w 10000"/>
                  <a:gd name="connsiteY827" fmla="*/ 9543 h 10000"/>
                  <a:gd name="connsiteX828" fmla="*/ 7324 w 10000"/>
                  <a:gd name="connsiteY828" fmla="*/ 9517 h 10000"/>
                  <a:gd name="connsiteX829" fmla="*/ 7324 w 10000"/>
                  <a:gd name="connsiteY829" fmla="*/ 9498 h 10000"/>
                  <a:gd name="connsiteX830" fmla="*/ 7332 w 10000"/>
                  <a:gd name="connsiteY830" fmla="*/ 9479 h 10000"/>
                  <a:gd name="connsiteX831" fmla="*/ 7341 w 10000"/>
                  <a:gd name="connsiteY831" fmla="*/ 9462 h 10000"/>
                  <a:gd name="connsiteX832" fmla="*/ 7352 w 10000"/>
                  <a:gd name="connsiteY832" fmla="*/ 9459 h 10000"/>
                  <a:gd name="connsiteX833" fmla="*/ 7360 w 10000"/>
                  <a:gd name="connsiteY833" fmla="*/ 9443 h 10000"/>
                  <a:gd name="connsiteX834" fmla="*/ 7363 w 10000"/>
                  <a:gd name="connsiteY834" fmla="*/ 9433 h 10000"/>
                  <a:gd name="connsiteX835" fmla="*/ 7377 w 10000"/>
                  <a:gd name="connsiteY835" fmla="*/ 9433 h 10000"/>
                  <a:gd name="connsiteX836" fmla="*/ 7388 w 10000"/>
                  <a:gd name="connsiteY836" fmla="*/ 9430 h 10000"/>
                  <a:gd name="connsiteX837" fmla="*/ 7396 w 10000"/>
                  <a:gd name="connsiteY837" fmla="*/ 9430 h 10000"/>
                  <a:gd name="connsiteX838" fmla="*/ 7402 w 10000"/>
                  <a:gd name="connsiteY838" fmla="*/ 9424 h 10000"/>
                  <a:gd name="connsiteX839" fmla="*/ 7396 w 10000"/>
                  <a:gd name="connsiteY839" fmla="*/ 9414 h 10000"/>
                  <a:gd name="connsiteX840" fmla="*/ 7388 w 10000"/>
                  <a:gd name="connsiteY840" fmla="*/ 9401 h 10000"/>
                  <a:gd name="connsiteX841" fmla="*/ 7371 w 10000"/>
                  <a:gd name="connsiteY841" fmla="*/ 9391 h 10000"/>
                  <a:gd name="connsiteX842" fmla="*/ 7355 w 10000"/>
                  <a:gd name="connsiteY842" fmla="*/ 9375 h 10000"/>
                  <a:gd name="connsiteX843" fmla="*/ 7332 w 10000"/>
                  <a:gd name="connsiteY843" fmla="*/ 9356 h 10000"/>
                  <a:gd name="connsiteX844" fmla="*/ 7313 w 10000"/>
                  <a:gd name="connsiteY844" fmla="*/ 9330 h 10000"/>
                  <a:gd name="connsiteX845" fmla="*/ 7307 w 10000"/>
                  <a:gd name="connsiteY845" fmla="*/ 9310 h 10000"/>
                  <a:gd name="connsiteX846" fmla="*/ 7305 w 10000"/>
                  <a:gd name="connsiteY846" fmla="*/ 9291 h 10000"/>
                  <a:gd name="connsiteX847" fmla="*/ 7305 w 10000"/>
                  <a:gd name="connsiteY847" fmla="*/ 9278 h 10000"/>
                  <a:gd name="connsiteX848" fmla="*/ 7296 w 10000"/>
                  <a:gd name="connsiteY848" fmla="*/ 9268 h 10000"/>
                  <a:gd name="connsiteX849" fmla="*/ 7296 w 10000"/>
                  <a:gd name="connsiteY849" fmla="*/ 9249 h 10000"/>
                  <a:gd name="connsiteX850" fmla="*/ 7291 w 10000"/>
                  <a:gd name="connsiteY850" fmla="*/ 9226 h 10000"/>
                  <a:gd name="connsiteX851" fmla="*/ 7283 w 10000"/>
                  <a:gd name="connsiteY851" fmla="*/ 9213 h 10000"/>
                  <a:gd name="connsiteX852" fmla="*/ 7274 w 10000"/>
                  <a:gd name="connsiteY852" fmla="*/ 9194 h 10000"/>
                  <a:gd name="connsiteX853" fmla="*/ 7274 w 10000"/>
                  <a:gd name="connsiteY853" fmla="*/ 9174 h 10000"/>
                  <a:gd name="connsiteX854" fmla="*/ 7280 w 10000"/>
                  <a:gd name="connsiteY854" fmla="*/ 9148 h 10000"/>
                  <a:gd name="connsiteX855" fmla="*/ 7283 w 10000"/>
                  <a:gd name="connsiteY855" fmla="*/ 9119 h 10000"/>
                  <a:gd name="connsiteX856" fmla="*/ 7291 w 10000"/>
                  <a:gd name="connsiteY856" fmla="*/ 9100 h 10000"/>
                  <a:gd name="connsiteX857" fmla="*/ 7307 w 10000"/>
                  <a:gd name="connsiteY857" fmla="*/ 9080 h 10000"/>
                  <a:gd name="connsiteX858" fmla="*/ 7324 w 10000"/>
                  <a:gd name="connsiteY858" fmla="*/ 9054 h 10000"/>
                  <a:gd name="connsiteX859" fmla="*/ 7341 w 10000"/>
                  <a:gd name="connsiteY859" fmla="*/ 9054 h 10000"/>
                  <a:gd name="connsiteX860" fmla="*/ 7352 w 10000"/>
                  <a:gd name="connsiteY860" fmla="*/ 9054 h 10000"/>
                  <a:gd name="connsiteX861" fmla="*/ 7346 w 10000"/>
                  <a:gd name="connsiteY861" fmla="*/ 9032 h 10000"/>
                  <a:gd name="connsiteX862" fmla="*/ 7341 w 10000"/>
                  <a:gd name="connsiteY862" fmla="*/ 9022 h 10000"/>
                  <a:gd name="connsiteX863" fmla="*/ 7352 w 10000"/>
                  <a:gd name="connsiteY863" fmla="*/ 8999 h 10000"/>
                  <a:gd name="connsiteX864" fmla="*/ 7360 w 10000"/>
                  <a:gd name="connsiteY864" fmla="*/ 8967 h 10000"/>
                  <a:gd name="connsiteX865" fmla="*/ 7368 w 10000"/>
                  <a:gd name="connsiteY865" fmla="*/ 8922 h 10000"/>
                  <a:gd name="connsiteX866" fmla="*/ 7377 w 10000"/>
                  <a:gd name="connsiteY866" fmla="*/ 8896 h 10000"/>
                  <a:gd name="connsiteX867" fmla="*/ 7380 w 10000"/>
                  <a:gd name="connsiteY867" fmla="*/ 8867 h 10000"/>
                  <a:gd name="connsiteX868" fmla="*/ 7402 w 10000"/>
                  <a:gd name="connsiteY868" fmla="*/ 8824 h 10000"/>
                  <a:gd name="connsiteX869" fmla="*/ 7402 w 10000"/>
                  <a:gd name="connsiteY869" fmla="*/ 8808 h 10000"/>
                  <a:gd name="connsiteX870" fmla="*/ 7393 w 10000"/>
                  <a:gd name="connsiteY870" fmla="*/ 8795 h 10000"/>
                  <a:gd name="connsiteX871" fmla="*/ 7388 w 10000"/>
                  <a:gd name="connsiteY871" fmla="*/ 8799 h 10000"/>
                  <a:gd name="connsiteX872" fmla="*/ 7396 w 10000"/>
                  <a:gd name="connsiteY872" fmla="*/ 8789 h 10000"/>
                  <a:gd name="connsiteX873" fmla="*/ 7404 w 10000"/>
                  <a:gd name="connsiteY873" fmla="*/ 8789 h 10000"/>
                  <a:gd name="connsiteX874" fmla="*/ 7421 w 10000"/>
                  <a:gd name="connsiteY874" fmla="*/ 8769 h 10000"/>
                  <a:gd name="connsiteX875" fmla="*/ 7443 w 10000"/>
                  <a:gd name="connsiteY875" fmla="*/ 8763 h 10000"/>
                  <a:gd name="connsiteX876" fmla="*/ 7452 w 10000"/>
                  <a:gd name="connsiteY876" fmla="*/ 8769 h 10000"/>
                  <a:gd name="connsiteX877" fmla="*/ 7468 w 10000"/>
                  <a:gd name="connsiteY877" fmla="*/ 8769 h 10000"/>
                  <a:gd name="connsiteX878" fmla="*/ 7499 w 10000"/>
                  <a:gd name="connsiteY878" fmla="*/ 8763 h 10000"/>
                  <a:gd name="connsiteX879" fmla="*/ 7526 w 10000"/>
                  <a:gd name="connsiteY879" fmla="*/ 8763 h 10000"/>
                  <a:gd name="connsiteX880" fmla="*/ 7532 w 10000"/>
                  <a:gd name="connsiteY880" fmla="*/ 8763 h 10000"/>
                  <a:gd name="connsiteX881" fmla="*/ 7554 w 10000"/>
                  <a:gd name="connsiteY881" fmla="*/ 8744 h 10000"/>
                  <a:gd name="connsiteX882" fmla="*/ 7571 w 10000"/>
                  <a:gd name="connsiteY882" fmla="*/ 8731 h 10000"/>
                  <a:gd name="connsiteX883" fmla="*/ 7587 w 10000"/>
                  <a:gd name="connsiteY883" fmla="*/ 8711 h 10000"/>
                  <a:gd name="connsiteX884" fmla="*/ 7607 w 10000"/>
                  <a:gd name="connsiteY884" fmla="*/ 8711 h 10000"/>
                  <a:gd name="connsiteX885" fmla="*/ 7634 w 10000"/>
                  <a:gd name="connsiteY885" fmla="*/ 8705 h 10000"/>
                  <a:gd name="connsiteX886" fmla="*/ 7643 w 10000"/>
                  <a:gd name="connsiteY886" fmla="*/ 8682 h 10000"/>
                  <a:gd name="connsiteX887" fmla="*/ 7654 w 10000"/>
                  <a:gd name="connsiteY887" fmla="*/ 8666 h 10000"/>
                  <a:gd name="connsiteX888" fmla="*/ 7668 w 10000"/>
                  <a:gd name="connsiteY888" fmla="*/ 8666 h 10000"/>
                  <a:gd name="connsiteX889" fmla="*/ 7676 w 10000"/>
                  <a:gd name="connsiteY889" fmla="*/ 8682 h 10000"/>
                  <a:gd name="connsiteX890" fmla="*/ 7704 w 10000"/>
                  <a:gd name="connsiteY890" fmla="*/ 8669 h 10000"/>
                  <a:gd name="connsiteX891" fmla="*/ 7712 w 10000"/>
                  <a:gd name="connsiteY891" fmla="*/ 8669 h 10000"/>
                  <a:gd name="connsiteX892" fmla="*/ 7720 w 10000"/>
                  <a:gd name="connsiteY892" fmla="*/ 8669 h 10000"/>
                  <a:gd name="connsiteX893" fmla="*/ 7726 w 10000"/>
                  <a:gd name="connsiteY893" fmla="*/ 8656 h 10000"/>
                  <a:gd name="connsiteX894" fmla="*/ 7734 w 10000"/>
                  <a:gd name="connsiteY894" fmla="*/ 8650 h 10000"/>
                  <a:gd name="connsiteX895" fmla="*/ 7742 w 10000"/>
                  <a:gd name="connsiteY895" fmla="*/ 8650 h 10000"/>
                  <a:gd name="connsiteX896" fmla="*/ 7759 w 10000"/>
                  <a:gd name="connsiteY896" fmla="*/ 8650 h 10000"/>
                  <a:gd name="connsiteX897" fmla="*/ 7756 w 10000"/>
                  <a:gd name="connsiteY897" fmla="*/ 8630 h 10000"/>
                  <a:gd name="connsiteX898" fmla="*/ 7751 w 10000"/>
                  <a:gd name="connsiteY898" fmla="*/ 8627 h 10000"/>
                  <a:gd name="connsiteX899" fmla="*/ 7742 w 10000"/>
                  <a:gd name="connsiteY899" fmla="*/ 8620 h 10000"/>
                  <a:gd name="connsiteX900" fmla="*/ 7734 w 10000"/>
                  <a:gd name="connsiteY900" fmla="*/ 8591 h 10000"/>
                  <a:gd name="connsiteX901" fmla="*/ 7709 w 10000"/>
                  <a:gd name="connsiteY901" fmla="*/ 8582 h 10000"/>
                  <a:gd name="connsiteX902" fmla="*/ 7695 w 10000"/>
                  <a:gd name="connsiteY902" fmla="*/ 8578 h 10000"/>
                  <a:gd name="connsiteX903" fmla="*/ 7668 w 10000"/>
                  <a:gd name="connsiteY903" fmla="*/ 8562 h 10000"/>
                  <a:gd name="connsiteX904" fmla="*/ 7645 w 10000"/>
                  <a:gd name="connsiteY904" fmla="*/ 8552 h 10000"/>
                  <a:gd name="connsiteX905" fmla="*/ 7615 w 10000"/>
                  <a:gd name="connsiteY905" fmla="*/ 8543 h 10000"/>
                  <a:gd name="connsiteX906" fmla="*/ 7596 w 10000"/>
                  <a:gd name="connsiteY906" fmla="*/ 8527 h 10000"/>
                  <a:gd name="connsiteX907" fmla="*/ 7565 w 10000"/>
                  <a:gd name="connsiteY907" fmla="*/ 8494 h 10000"/>
                  <a:gd name="connsiteX908" fmla="*/ 7562 w 10000"/>
                  <a:gd name="connsiteY908" fmla="*/ 8475 h 10000"/>
                  <a:gd name="connsiteX909" fmla="*/ 7540 w 10000"/>
                  <a:gd name="connsiteY909" fmla="*/ 8455 h 10000"/>
                  <a:gd name="connsiteX910" fmla="*/ 7535 w 10000"/>
                  <a:gd name="connsiteY910" fmla="*/ 8446 h 10000"/>
                  <a:gd name="connsiteX911" fmla="*/ 7535 w 10000"/>
                  <a:gd name="connsiteY911" fmla="*/ 8420 h 10000"/>
                  <a:gd name="connsiteX912" fmla="*/ 7535 w 10000"/>
                  <a:gd name="connsiteY912" fmla="*/ 8391 h 10000"/>
                  <a:gd name="connsiteX913" fmla="*/ 7548 w 10000"/>
                  <a:gd name="connsiteY913" fmla="*/ 8345 h 10000"/>
                  <a:gd name="connsiteX914" fmla="*/ 7562 w 10000"/>
                  <a:gd name="connsiteY914" fmla="*/ 8319 h 10000"/>
                  <a:gd name="connsiteX915" fmla="*/ 7582 w 10000"/>
                  <a:gd name="connsiteY915" fmla="*/ 8310 h 10000"/>
                  <a:gd name="connsiteX916" fmla="*/ 7607 w 10000"/>
                  <a:gd name="connsiteY916" fmla="*/ 8300 h 10000"/>
                  <a:gd name="connsiteX917" fmla="*/ 7629 w 10000"/>
                  <a:gd name="connsiteY917" fmla="*/ 8300 h 10000"/>
                  <a:gd name="connsiteX918" fmla="*/ 7651 w 10000"/>
                  <a:gd name="connsiteY918" fmla="*/ 8297 h 10000"/>
                  <a:gd name="connsiteX919" fmla="*/ 7668 w 10000"/>
                  <a:gd name="connsiteY919" fmla="*/ 8280 h 10000"/>
                  <a:gd name="connsiteX920" fmla="*/ 7687 w 10000"/>
                  <a:gd name="connsiteY920" fmla="*/ 8267 h 10000"/>
                  <a:gd name="connsiteX921" fmla="*/ 7693 w 10000"/>
                  <a:gd name="connsiteY921" fmla="*/ 8261 h 10000"/>
                  <a:gd name="connsiteX922" fmla="*/ 7701 w 10000"/>
                  <a:gd name="connsiteY922" fmla="*/ 8248 h 10000"/>
                  <a:gd name="connsiteX923" fmla="*/ 7712 w 10000"/>
                  <a:gd name="connsiteY923" fmla="*/ 8238 h 10000"/>
                  <a:gd name="connsiteX924" fmla="*/ 7731 w 10000"/>
                  <a:gd name="connsiteY924" fmla="*/ 8222 h 10000"/>
                  <a:gd name="connsiteX925" fmla="*/ 7740 w 10000"/>
                  <a:gd name="connsiteY925" fmla="*/ 8206 h 10000"/>
                  <a:gd name="connsiteX926" fmla="*/ 7756 w 10000"/>
                  <a:gd name="connsiteY926" fmla="*/ 8183 h 10000"/>
                  <a:gd name="connsiteX927" fmla="*/ 7773 w 10000"/>
                  <a:gd name="connsiteY927" fmla="*/ 8177 h 10000"/>
                  <a:gd name="connsiteX928" fmla="*/ 7784 w 10000"/>
                  <a:gd name="connsiteY928" fmla="*/ 8183 h 10000"/>
                  <a:gd name="connsiteX929" fmla="*/ 7801 w 10000"/>
                  <a:gd name="connsiteY929" fmla="*/ 8174 h 10000"/>
                  <a:gd name="connsiteX930" fmla="*/ 7801 w 10000"/>
                  <a:gd name="connsiteY930" fmla="*/ 8157 h 10000"/>
                  <a:gd name="connsiteX931" fmla="*/ 7817 w 10000"/>
                  <a:gd name="connsiteY931" fmla="*/ 8164 h 10000"/>
                  <a:gd name="connsiteX932" fmla="*/ 7837 w 10000"/>
                  <a:gd name="connsiteY932" fmla="*/ 8164 h 10000"/>
                  <a:gd name="connsiteX933" fmla="*/ 7856 w 10000"/>
                  <a:gd name="connsiteY933" fmla="*/ 8164 h 10000"/>
                  <a:gd name="connsiteX934" fmla="*/ 7870 w 10000"/>
                  <a:gd name="connsiteY934" fmla="*/ 8167 h 10000"/>
                  <a:gd name="connsiteX935" fmla="*/ 7881 w 10000"/>
                  <a:gd name="connsiteY935" fmla="*/ 8174 h 10000"/>
                  <a:gd name="connsiteX936" fmla="*/ 7898 w 10000"/>
                  <a:gd name="connsiteY936" fmla="*/ 8187 h 10000"/>
                  <a:gd name="connsiteX937" fmla="*/ 7917 w 10000"/>
                  <a:gd name="connsiteY937" fmla="*/ 8187 h 10000"/>
                  <a:gd name="connsiteX938" fmla="*/ 7928 w 10000"/>
                  <a:gd name="connsiteY938" fmla="*/ 8157 h 10000"/>
                  <a:gd name="connsiteX939" fmla="*/ 7942 w 10000"/>
                  <a:gd name="connsiteY939" fmla="*/ 8157 h 10000"/>
                  <a:gd name="connsiteX940" fmla="*/ 7958 w 10000"/>
                  <a:gd name="connsiteY940" fmla="*/ 8164 h 10000"/>
                  <a:gd name="connsiteX941" fmla="*/ 7983 w 10000"/>
                  <a:gd name="connsiteY941" fmla="*/ 8144 h 10000"/>
                  <a:gd name="connsiteX942" fmla="*/ 8000 w 10000"/>
                  <a:gd name="connsiteY942" fmla="*/ 8109 h 10000"/>
                  <a:gd name="connsiteX943" fmla="*/ 7994 w 10000"/>
                  <a:gd name="connsiteY943" fmla="*/ 8093 h 10000"/>
                  <a:gd name="connsiteX944" fmla="*/ 7983 w 10000"/>
                  <a:gd name="connsiteY944" fmla="*/ 8070 h 10000"/>
                  <a:gd name="connsiteX945" fmla="*/ 7986 w 10000"/>
                  <a:gd name="connsiteY945" fmla="*/ 8063 h 10000"/>
                  <a:gd name="connsiteX946" fmla="*/ 7978 w 10000"/>
                  <a:gd name="connsiteY946" fmla="*/ 8044 h 10000"/>
                  <a:gd name="connsiteX947" fmla="*/ 7986 w 10000"/>
                  <a:gd name="connsiteY947" fmla="*/ 8002 h 10000"/>
                  <a:gd name="connsiteX948" fmla="*/ 7983 w 10000"/>
                  <a:gd name="connsiteY948" fmla="*/ 7947 h 10000"/>
                  <a:gd name="connsiteX949" fmla="*/ 7961 w 10000"/>
                  <a:gd name="connsiteY949" fmla="*/ 7931 h 10000"/>
                  <a:gd name="connsiteX950" fmla="*/ 7958 w 10000"/>
                  <a:gd name="connsiteY950" fmla="*/ 7898 h 10000"/>
                  <a:gd name="connsiteX951" fmla="*/ 7953 w 10000"/>
                  <a:gd name="connsiteY951" fmla="*/ 7856 h 10000"/>
                  <a:gd name="connsiteX952" fmla="*/ 7967 w 10000"/>
                  <a:gd name="connsiteY952" fmla="*/ 7837 h 10000"/>
                  <a:gd name="connsiteX953" fmla="*/ 7950 w 10000"/>
                  <a:gd name="connsiteY953" fmla="*/ 7824 h 10000"/>
                  <a:gd name="connsiteX954" fmla="*/ 7906 w 10000"/>
                  <a:gd name="connsiteY954" fmla="*/ 7814 h 10000"/>
                  <a:gd name="connsiteX955" fmla="*/ 7878 w 10000"/>
                  <a:gd name="connsiteY955" fmla="*/ 7814 h 10000"/>
                  <a:gd name="connsiteX956" fmla="*/ 7870 w 10000"/>
                  <a:gd name="connsiteY956" fmla="*/ 7795 h 10000"/>
                  <a:gd name="connsiteX957" fmla="*/ 7878 w 10000"/>
                  <a:gd name="connsiteY957" fmla="*/ 7778 h 10000"/>
                  <a:gd name="connsiteX958" fmla="*/ 7881 w 10000"/>
                  <a:gd name="connsiteY958" fmla="*/ 7775 h 10000"/>
                  <a:gd name="connsiteX959" fmla="*/ 7878 w 10000"/>
                  <a:gd name="connsiteY959" fmla="*/ 7743 h 10000"/>
                  <a:gd name="connsiteX960" fmla="*/ 7895 w 10000"/>
                  <a:gd name="connsiteY960" fmla="*/ 7733 h 10000"/>
                  <a:gd name="connsiteX961" fmla="*/ 7911 w 10000"/>
                  <a:gd name="connsiteY961" fmla="*/ 7710 h 10000"/>
                  <a:gd name="connsiteX962" fmla="*/ 7911 w 10000"/>
                  <a:gd name="connsiteY962" fmla="*/ 7665 h 10000"/>
                  <a:gd name="connsiteX963" fmla="*/ 7917 w 10000"/>
                  <a:gd name="connsiteY963" fmla="*/ 7600 h 10000"/>
                  <a:gd name="connsiteX964" fmla="*/ 7928 w 10000"/>
                  <a:gd name="connsiteY964" fmla="*/ 7581 h 10000"/>
                  <a:gd name="connsiteX965" fmla="*/ 7917 w 10000"/>
                  <a:gd name="connsiteY965" fmla="*/ 7474 h 10000"/>
                  <a:gd name="connsiteX966" fmla="*/ 7873 w 10000"/>
                  <a:gd name="connsiteY966" fmla="*/ 7335 h 10000"/>
                  <a:gd name="connsiteX967" fmla="*/ 7756 w 10000"/>
                  <a:gd name="connsiteY967" fmla="*/ 7050 h 10000"/>
                  <a:gd name="connsiteX968" fmla="*/ 7679 w 10000"/>
                  <a:gd name="connsiteY968" fmla="*/ 6839 h 10000"/>
                  <a:gd name="connsiteX969" fmla="*/ 7668 w 10000"/>
                  <a:gd name="connsiteY969" fmla="*/ 6823 h 10000"/>
                  <a:gd name="connsiteX970" fmla="*/ 7659 w 10000"/>
                  <a:gd name="connsiteY970" fmla="*/ 6768 h 10000"/>
                  <a:gd name="connsiteX971" fmla="*/ 7659 w 10000"/>
                  <a:gd name="connsiteY971" fmla="*/ 6739 h 10000"/>
                  <a:gd name="connsiteX972" fmla="*/ 7651 w 10000"/>
                  <a:gd name="connsiteY972" fmla="*/ 6713 h 10000"/>
                  <a:gd name="connsiteX973" fmla="*/ 7654 w 10000"/>
                  <a:gd name="connsiteY973" fmla="*/ 6684 h 10000"/>
                  <a:gd name="connsiteX974" fmla="*/ 7643 w 10000"/>
                  <a:gd name="connsiteY974" fmla="*/ 6626 h 10000"/>
                  <a:gd name="connsiteX975" fmla="*/ 7629 w 10000"/>
                  <a:gd name="connsiteY975" fmla="*/ 6600 h 10000"/>
                  <a:gd name="connsiteX976" fmla="*/ 7629 w 10000"/>
                  <a:gd name="connsiteY976" fmla="*/ 6580 h 10000"/>
                  <a:gd name="connsiteX977" fmla="*/ 7623 w 10000"/>
                  <a:gd name="connsiteY977" fmla="*/ 6541 h 10000"/>
                  <a:gd name="connsiteX978" fmla="*/ 7615 w 10000"/>
                  <a:gd name="connsiteY978" fmla="*/ 6522 h 10000"/>
                  <a:gd name="connsiteX979" fmla="*/ 7598 w 10000"/>
                  <a:gd name="connsiteY979" fmla="*/ 6509 h 10000"/>
                  <a:gd name="connsiteX980" fmla="*/ 7587 w 10000"/>
                  <a:gd name="connsiteY980" fmla="*/ 6493 h 10000"/>
                  <a:gd name="connsiteX981" fmla="*/ 7579 w 10000"/>
                  <a:gd name="connsiteY981" fmla="*/ 6464 h 10000"/>
                  <a:gd name="connsiteX982" fmla="*/ 7587 w 10000"/>
                  <a:gd name="connsiteY982" fmla="*/ 6438 h 10000"/>
                  <a:gd name="connsiteX983" fmla="*/ 7596 w 10000"/>
                  <a:gd name="connsiteY983" fmla="*/ 6425 h 10000"/>
                  <a:gd name="connsiteX984" fmla="*/ 7590 w 10000"/>
                  <a:gd name="connsiteY984" fmla="*/ 6396 h 10000"/>
                  <a:gd name="connsiteX985" fmla="*/ 7590 w 10000"/>
                  <a:gd name="connsiteY985" fmla="*/ 6373 h 10000"/>
                  <a:gd name="connsiteX986" fmla="*/ 7587 w 10000"/>
                  <a:gd name="connsiteY986" fmla="*/ 6354 h 10000"/>
                  <a:gd name="connsiteX987" fmla="*/ 7582 w 10000"/>
                  <a:gd name="connsiteY987" fmla="*/ 6344 h 10000"/>
                  <a:gd name="connsiteX988" fmla="*/ 7582 w 10000"/>
                  <a:gd name="connsiteY988" fmla="*/ 6324 h 10000"/>
                  <a:gd name="connsiteX989" fmla="*/ 7571 w 10000"/>
                  <a:gd name="connsiteY989" fmla="*/ 6302 h 10000"/>
                  <a:gd name="connsiteX990" fmla="*/ 7548 w 10000"/>
                  <a:gd name="connsiteY990" fmla="*/ 6256 h 10000"/>
                  <a:gd name="connsiteX991" fmla="*/ 7546 w 10000"/>
                  <a:gd name="connsiteY991" fmla="*/ 6218 h 10000"/>
                  <a:gd name="connsiteX992" fmla="*/ 7540 w 10000"/>
                  <a:gd name="connsiteY992" fmla="*/ 6159 h 10000"/>
                  <a:gd name="connsiteX993" fmla="*/ 7535 w 10000"/>
                  <a:gd name="connsiteY993" fmla="*/ 6114 h 10000"/>
                  <a:gd name="connsiteX994" fmla="*/ 7535 w 10000"/>
                  <a:gd name="connsiteY994" fmla="*/ 6088 h 10000"/>
                  <a:gd name="connsiteX995" fmla="*/ 7540 w 10000"/>
                  <a:gd name="connsiteY995" fmla="*/ 6049 h 10000"/>
                  <a:gd name="connsiteX996" fmla="*/ 7546 w 10000"/>
                  <a:gd name="connsiteY996" fmla="*/ 6004 h 10000"/>
                  <a:gd name="connsiteX997" fmla="*/ 7548 w 10000"/>
                  <a:gd name="connsiteY997" fmla="*/ 5965 h 10000"/>
                  <a:gd name="connsiteX998" fmla="*/ 7548 w 10000"/>
                  <a:gd name="connsiteY998" fmla="*/ 5946 h 10000"/>
                  <a:gd name="connsiteX999" fmla="*/ 7548 w 10000"/>
                  <a:gd name="connsiteY999" fmla="*/ 5933 h 10000"/>
                  <a:gd name="connsiteX1000" fmla="*/ 7548 w 10000"/>
                  <a:gd name="connsiteY1000" fmla="*/ 5910 h 10000"/>
                  <a:gd name="connsiteX1001" fmla="*/ 7548 w 10000"/>
                  <a:gd name="connsiteY1001" fmla="*/ 5897 h 10000"/>
                  <a:gd name="connsiteX1002" fmla="*/ 7546 w 10000"/>
                  <a:gd name="connsiteY1002" fmla="*/ 5871 h 10000"/>
                  <a:gd name="connsiteX1003" fmla="*/ 7535 w 10000"/>
                  <a:gd name="connsiteY1003" fmla="*/ 5839 h 10000"/>
                  <a:gd name="connsiteX1004" fmla="*/ 7524 w 10000"/>
                  <a:gd name="connsiteY1004" fmla="*/ 5797 h 10000"/>
                  <a:gd name="connsiteX1005" fmla="*/ 7518 w 10000"/>
                  <a:gd name="connsiteY1005" fmla="*/ 5767 h 10000"/>
                  <a:gd name="connsiteX1006" fmla="*/ 7515 w 10000"/>
                  <a:gd name="connsiteY1006" fmla="*/ 5745 h 10000"/>
                  <a:gd name="connsiteX1007" fmla="*/ 7501 w 10000"/>
                  <a:gd name="connsiteY1007" fmla="*/ 5683 h 10000"/>
                  <a:gd name="connsiteX1008" fmla="*/ 7490 w 10000"/>
                  <a:gd name="connsiteY1008" fmla="*/ 5631 h 10000"/>
                  <a:gd name="connsiteX1009" fmla="*/ 7482 w 10000"/>
                  <a:gd name="connsiteY1009" fmla="*/ 5593 h 10000"/>
                  <a:gd name="connsiteX1010" fmla="*/ 7476 w 10000"/>
                  <a:gd name="connsiteY1010" fmla="*/ 5570 h 10000"/>
                  <a:gd name="connsiteX1011" fmla="*/ 7476 w 10000"/>
                  <a:gd name="connsiteY1011" fmla="*/ 5528 h 10000"/>
                  <a:gd name="connsiteX1012" fmla="*/ 7482 w 10000"/>
                  <a:gd name="connsiteY1012" fmla="*/ 5502 h 10000"/>
                  <a:gd name="connsiteX1013" fmla="*/ 7490 w 10000"/>
                  <a:gd name="connsiteY1013" fmla="*/ 5489 h 10000"/>
                  <a:gd name="connsiteX1014" fmla="*/ 7499 w 10000"/>
                  <a:gd name="connsiteY1014" fmla="*/ 5479 h 10000"/>
                  <a:gd name="connsiteX1015" fmla="*/ 7493 w 10000"/>
                  <a:gd name="connsiteY1015" fmla="*/ 5427 h 10000"/>
                  <a:gd name="connsiteX1016" fmla="*/ 7501 w 10000"/>
                  <a:gd name="connsiteY1016" fmla="*/ 5415 h 10000"/>
                  <a:gd name="connsiteX1017" fmla="*/ 7510 w 10000"/>
                  <a:gd name="connsiteY1017" fmla="*/ 5398 h 10000"/>
                  <a:gd name="connsiteX1018" fmla="*/ 7515 w 10000"/>
                  <a:gd name="connsiteY1018" fmla="*/ 5379 h 10000"/>
                  <a:gd name="connsiteX1019" fmla="*/ 7526 w 10000"/>
                  <a:gd name="connsiteY1019" fmla="*/ 5366 h 10000"/>
                  <a:gd name="connsiteX1020" fmla="*/ 7518 w 10000"/>
                  <a:gd name="connsiteY1020" fmla="*/ 5350 h 10000"/>
                  <a:gd name="connsiteX1021" fmla="*/ 7518 w 10000"/>
                  <a:gd name="connsiteY1021" fmla="*/ 5330 h 10000"/>
                  <a:gd name="connsiteX1022" fmla="*/ 7526 w 10000"/>
                  <a:gd name="connsiteY1022" fmla="*/ 5311 h 10000"/>
                  <a:gd name="connsiteX1023" fmla="*/ 7540 w 10000"/>
                  <a:gd name="connsiteY1023" fmla="*/ 5291 h 10000"/>
                  <a:gd name="connsiteX1024" fmla="*/ 7540 w 10000"/>
                  <a:gd name="connsiteY1024" fmla="*/ 5266 h 10000"/>
                  <a:gd name="connsiteX1025" fmla="*/ 7540 w 10000"/>
                  <a:gd name="connsiteY1025" fmla="*/ 5256 h 10000"/>
                  <a:gd name="connsiteX1026" fmla="*/ 7524 w 10000"/>
                  <a:gd name="connsiteY1026" fmla="*/ 5233 h 10000"/>
                  <a:gd name="connsiteX1027" fmla="*/ 7515 w 10000"/>
                  <a:gd name="connsiteY1027" fmla="*/ 5217 h 10000"/>
                  <a:gd name="connsiteX1028" fmla="*/ 7490 w 10000"/>
                  <a:gd name="connsiteY1028" fmla="*/ 5178 h 10000"/>
                  <a:gd name="connsiteX1029" fmla="*/ 7474 w 10000"/>
                  <a:gd name="connsiteY1029" fmla="*/ 5162 h 10000"/>
                  <a:gd name="connsiteX1030" fmla="*/ 7457 w 10000"/>
                  <a:gd name="connsiteY1030" fmla="*/ 5120 h 10000"/>
                  <a:gd name="connsiteX1031" fmla="*/ 7421 w 10000"/>
                  <a:gd name="connsiteY1031" fmla="*/ 5087 h 10000"/>
                  <a:gd name="connsiteX1032" fmla="*/ 7380 w 10000"/>
                  <a:gd name="connsiteY1032" fmla="*/ 5068 h 10000"/>
                  <a:gd name="connsiteX1033" fmla="*/ 7355 w 10000"/>
                  <a:gd name="connsiteY1033" fmla="*/ 5058 h 10000"/>
                  <a:gd name="connsiteX1034" fmla="*/ 7332 w 10000"/>
                  <a:gd name="connsiteY1034" fmla="*/ 5049 h 10000"/>
                  <a:gd name="connsiteX1035" fmla="*/ 7305 w 10000"/>
                  <a:gd name="connsiteY1035" fmla="*/ 5016 h 10000"/>
                  <a:gd name="connsiteX1036" fmla="*/ 7305 w 10000"/>
                  <a:gd name="connsiteY1036" fmla="*/ 5000 h 10000"/>
                  <a:gd name="connsiteX1037" fmla="*/ 7296 w 10000"/>
                  <a:gd name="connsiteY1037" fmla="*/ 4971 h 10000"/>
                  <a:gd name="connsiteX1038" fmla="*/ 7288 w 10000"/>
                  <a:gd name="connsiteY1038" fmla="*/ 4945 h 10000"/>
                  <a:gd name="connsiteX1039" fmla="*/ 7280 w 10000"/>
                  <a:gd name="connsiteY1039" fmla="*/ 4916 h 10000"/>
                  <a:gd name="connsiteX1040" fmla="*/ 7291 w 10000"/>
                  <a:gd name="connsiteY1040" fmla="*/ 4887 h 10000"/>
                  <a:gd name="connsiteX1041" fmla="*/ 7291 w 10000"/>
                  <a:gd name="connsiteY1041" fmla="*/ 4858 h 10000"/>
                  <a:gd name="connsiteX1042" fmla="*/ 7271 w 10000"/>
                  <a:gd name="connsiteY1042" fmla="*/ 4819 h 10000"/>
                  <a:gd name="connsiteX1043" fmla="*/ 7255 w 10000"/>
                  <a:gd name="connsiteY1043" fmla="*/ 4828 h 10000"/>
                  <a:gd name="connsiteX1044" fmla="*/ 7235 w 10000"/>
                  <a:gd name="connsiteY1044" fmla="*/ 4841 h 10000"/>
                  <a:gd name="connsiteX1045" fmla="*/ 7216 w 10000"/>
                  <a:gd name="connsiteY1045" fmla="*/ 4867 h 10000"/>
                  <a:gd name="connsiteX1046" fmla="*/ 7191 w 10000"/>
                  <a:gd name="connsiteY1046" fmla="*/ 4870 h 10000"/>
                  <a:gd name="connsiteX1047" fmla="*/ 7155 w 10000"/>
                  <a:gd name="connsiteY1047" fmla="*/ 4887 h 10000"/>
                  <a:gd name="connsiteX1048" fmla="*/ 7122 w 10000"/>
                  <a:gd name="connsiteY1048" fmla="*/ 4893 h 10000"/>
                  <a:gd name="connsiteX1049" fmla="*/ 7105 w 10000"/>
                  <a:gd name="connsiteY1049" fmla="*/ 4896 h 10000"/>
                  <a:gd name="connsiteX1050" fmla="*/ 7094 w 10000"/>
                  <a:gd name="connsiteY1050" fmla="*/ 4916 h 10000"/>
                  <a:gd name="connsiteX1051" fmla="*/ 7080 w 10000"/>
                  <a:gd name="connsiteY1051" fmla="*/ 4903 h 10000"/>
                  <a:gd name="connsiteX1052" fmla="*/ 7072 w 10000"/>
                  <a:gd name="connsiteY1052" fmla="*/ 4851 h 10000"/>
                  <a:gd name="connsiteX1053" fmla="*/ 7042 w 10000"/>
                  <a:gd name="connsiteY1053" fmla="*/ 4819 h 10000"/>
                  <a:gd name="connsiteX1054" fmla="*/ 7030 w 10000"/>
                  <a:gd name="connsiteY1054" fmla="*/ 4780 h 10000"/>
                  <a:gd name="connsiteX1055" fmla="*/ 7039 w 10000"/>
                  <a:gd name="connsiteY1055" fmla="*/ 4757 h 10000"/>
                  <a:gd name="connsiteX1056" fmla="*/ 7047 w 10000"/>
                  <a:gd name="connsiteY1056" fmla="*/ 4744 h 10000"/>
                  <a:gd name="connsiteX1057" fmla="*/ 7022 w 10000"/>
                  <a:gd name="connsiteY1057" fmla="*/ 4725 h 10000"/>
                  <a:gd name="connsiteX1058" fmla="*/ 7000 w 10000"/>
                  <a:gd name="connsiteY1058" fmla="*/ 4715 h 10000"/>
                  <a:gd name="connsiteX1059" fmla="*/ 6975 w 10000"/>
                  <a:gd name="connsiteY1059" fmla="*/ 4709 h 10000"/>
                  <a:gd name="connsiteX1060" fmla="*/ 6945 w 10000"/>
                  <a:gd name="connsiteY1060" fmla="*/ 4696 h 10000"/>
                  <a:gd name="connsiteX1061" fmla="*/ 6953 w 10000"/>
                  <a:gd name="connsiteY1061" fmla="*/ 4679 h 10000"/>
                  <a:gd name="connsiteX1062" fmla="*/ 6961 w 10000"/>
                  <a:gd name="connsiteY1062" fmla="*/ 4660 h 10000"/>
                  <a:gd name="connsiteX1063" fmla="*/ 6983 w 10000"/>
                  <a:gd name="connsiteY1063" fmla="*/ 4644 h 10000"/>
                  <a:gd name="connsiteX1064" fmla="*/ 7014 w 10000"/>
                  <a:gd name="connsiteY1064" fmla="*/ 4634 h 10000"/>
                  <a:gd name="connsiteX1065" fmla="*/ 7025 w 10000"/>
                  <a:gd name="connsiteY1065" fmla="*/ 4615 h 10000"/>
                  <a:gd name="connsiteX1066" fmla="*/ 7047 w 10000"/>
                  <a:gd name="connsiteY1066" fmla="*/ 4582 h 10000"/>
                  <a:gd name="connsiteX1067" fmla="*/ 7069 w 10000"/>
                  <a:gd name="connsiteY1067" fmla="*/ 4563 h 10000"/>
                  <a:gd name="connsiteX1068" fmla="*/ 7078 w 10000"/>
                  <a:gd name="connsiteY1068" fmla="*/ 4553 h 10000"/>
                  <a:gd name="connsiteX1069" fmla="*/ 7097 w 10000"/>
                  <a:gd name="connsiteY1069" fmla="*/ 4527 h 10000"/>
                  <a:gd name="connsiteX1070" fmla="*/ 7122 w 10000"/>
                  <a:gd name="connsiteY1070" fmla="*/ 4517 h 10000"/>
                  <a:gd name="connsiteX1071" fmla="*/ 7139 w 10000"/>
                  <a:gd name="connsiteY1071" fmla="*/ 4488 h 10000"/>
                  <a:gd name="connsiteX1072" fmla="*/ 7147 w 10000"/>
                  <a:gd name="connsiteY1072" fmla="*/ 4459 h 10000"/>
                  <a:gd name="connsiteX1073" fmla="*/ 7161 w 10000"/>
                  <a:gd name="connsiteY1073" fmla="*/ 4440 h 10000"/>
                  <a:gd name="connsiteX1074" fmla="*/ 7177 w 10000"/>
                  <a:gd name="connsiteY1074" fmla="*/ 4430 h 10000"/>
                  <a:gd name="connsiteX1075" fmla="*/ 7202 w 10000"/>
                  <a:gd name="connsiteY1075" fmla="*/ 4407 h 10000"/>
                  <a:gd name="connsiteX1076" fmla="*/ 7224 w 10000"/>
                  <a:gd name="connsiteY1076" fmla="*/ 4417 h 10000"/>
                  <a:gd name="connsiteX1077" fmla="*/ 7241 w 10000"/>
                  <a:gd name="connsiteY1077" fmla="*/ 4404 h 10000"/>
                  <a:gd name="connsiteX1078" fmla="*/ 7263 w 10000"/>
                  <a:gd name="connsiteY1078" fmla="*/ 4398 h 10000"/>
                  <a:gd name="connsiteX1079" fmla="*/ 7283 w 10000"/>
                  <a:gd name="connsiteY1079" fmla="*/ 4424 h 10000"/>
                  <a:gd name="connsiteX1080" fmla="*/ 7305 w 10000"/>
                  <a:gd name="connsiteY1080" fmla="*/ 4433 h 10000"/>
                  <a:gd name="connsiteX1081" fmla="*/ 7332 w 10000"/>
                  <a:gd name="connsiteY1081" fmla="*/ 4443 h 10000"/>
                  <a:gd name="connsiteX1082" fmla="*/ 7380 w 10000"/>
                  <a:gd name="connsiteY1082" fmla="*/ 4398 h 10000"/>
                  <a:gd name="connsiteX1083" fmla="*/ 7404 w 10000"/>
                  <a:gd name="connsiteY1083" fmla="*/ 4378 h 10000"/>
                  <a:gd name="connsiteX1084" fmla="*/ 7418 w 10000"/>
                  <a:gd name="connsiteY1084" fmla="*/ 4369 h 10000"/>
                  <a:gd name="connsiteX1085" fmla="*/ 7443 w 10000"/>
                  <a:gd name="connsiteY1085" fmla="*/ 4356 h 10000"/>
                  <a:gd name="connsiteX1086" fmla="*/ 7460 w 10000"/>
                  <a:gd name="connsiteY1086" fmla="*/ 4385 h 10000"/>
                  <a:gd name="connsiteX1087" fmla="*/ 7460 w 10000"/>
                  <a:gd name="connsiteY1087" fmla="*/ 4404 h 10000"/>
                  <a:gd name="connsiteX1088" fmla="*/ 7499 w 10000"/>
                  <a:gd name="connsiteY1088" fmla="*/ 4417 h 10000"/>
                  <a:gd name="connsiteX1089" fmla="*/ 7515 w 10000"/>
                  <a:gd name="connsiteY1089" fmla="*/ 4414 h 10000"/>
                  <a:gd name="connsiteX1090" fmla="*/ 7565 w 10000"/>
                  <a:gd name="connsiteY1090" fmla="*/ 4385 h 10000"/>
                  <a:gd name="connsiteX1091" fmla="*/ 7579 w 10000"/>
                  <a:gd name="connsiteY1091" fmla="*/ 4346 h 10000"/>
                  <a:gd name="connsiteX1092" fmla="*/ 7582 w 10000"/>
                  <a:gd name="connsiteY1092" fmla="*/ 4317 h 10000"/>
                  <a:gd name="connsiteX1093" fmla="*/ 7590 w 10000"/>
                  <a:gd name="connsiteY1093" fmla="*/ 4301 h 10000"/>
                  <a:gd name="connsiteX1094" fmla="*/ 7612 w 10000"/>
                  <a:gd name="connsiteY1094" fmla="*/ 4271 h 10000"/>
                  <a:gd name="connsiteX1095" fmla="*/ 7623 w 10000"/>
                  <a:gd name="connsiteY1095" fmla="*/ 4262 h 10000"/>
                  <a:gd name="connsiteX1096" fmla="*/ 7634 w 10000"/>
                  <a:gd name="connsiteY1096" fmla="*/ 4245 h 10000"/>
                  <a:gd name="connsiteX1097" fmla="*/ 7645 w 10000"/>
                  <a:gd name="connsiteY1097" fmla="*/ 4265 h 10000"/>
                  <a:gd name="connsiteX1098" fmla="*/ 7670 w 10000"/>
                  <a:gd name="connsiteY1098" fmla="*/ 4284 h 10000"/>
                  <a:gd name="connsiteX1099" fmla="*/ 7701 w 10000"/>
                  <a:gd name="connsiteY1099" fmla="*/ 4275 h 10000"/>
                  <a:gd name="connsiteX1100" fmla="*/ 7717 w 10000"/>
                  <a:gd name="connsiteY1100" fmla="*/ 4275 h 10000"/>
                  <a:gd name="connsiteX1101" fmla="*/ 7740 w 10000"/>
                  <a:gd name="connsiteY1101" fmla="*/ 4284 h 10000"/>
                  <a:gd name="connsiteX1102" fmla="*/ 7767 w 10000"/>
                  <a:gd name="connsiteY1102" fmla="*/ 4284 h 10000"/>
                  <a:gd name="connsiteX1103" fmla="*/ 7895 w 10000"/>
                  <a:gd name="connsiteY1103" fmla="*/ 4207 h 10000"/>
                  <a:gd name="connsiteX1104" fmla="*/ 7895 w 10000"/>
                  <a:gd name="connsiteY1104" fmla="*/ 4187 h 10000"/>
                  <a:gd name="connsiteX1105" fmla="*/ 7895 w 10000"/>
                  <a:gd name="connsiteY1105" fmla="*/ 4171 h 10000"/>
                  <a:gd name="connsiteX1106" fmla="*/ 7903 w 10000"/>
                  <a:gd name="connsiteY1106" fmla="*/ 4148 h 10000"/>
                  <a:gd name="connsiteX1107" fmla="*/ 7917 w 10000"/>
                  <a:gd name="connsiteY1107" fmla="*/ 4158 h 10000"/>
                  <a:gd name="connsiteX1108" fmla="*/ 7967 w 10000"/>
                  <a:gd name="connsiteY1108" fmla="*/ 4203 h 10000"/>
                  <a:gd name="connsiteX1109" fmla="*/ 7994 w 10000"/>
                  <a:gd name="connsiteY1109" fmla="*/ 4203 h 10000"/>
                  <a:gd name="connsiteX1110" fmla="*/ 8064 w 10000"/>
                  <a:gd name="connsiteY1110" fmla="*/ 4242 h 10000"/>
                  <a:gd name="connsiteX1111" fmla="*/ 8083 w 10000"/>
                  <a:gd name="connsiteY1111" fmla="*/ 4245 h 10000"/>
                  <a:gd name="connsiteX1112" fmla="*/ 8105 w 10000"/>
                  <a:gd name="connsiteY1112" fmla="*/ 4226 h 10000"/>
                  <a:gd name="connsiteX1113" fmla="*/ 8136 w 10000"/>
                  <a:gd name="connsiteY1113" fmla="*/ 4187 h 10000"/>
                  <a:gd name="connsiteX1114" fmla="*/ 8161 w 10000"/>
                  <a:gd name="connsiteY1114" fmla="*/ 4168 h 10000"/>
                  <a:gd name="connsiteX1115" fmla="*/ 8172 w 10000"/>
                  <a:gd name="connsiteY1115" fmla="*/ 4161 h 10000"/>
                  <a:gd name="connsiteX1116" fmla="*/ 8208 w 10000"/>
                  <a:gd name="connsiteY1116" fmla="*/ 4168 h 10000"/>
                  <a:gd name="connsiteX1117" fmla="*/ 8235 w 10000"/>
                  <a:gd name="connsiteY1117" fmla="*/ 4168 h 10000"/>
                  <a:gd name="connsiteX1118" fmla="*/ 8258 w 10000"/>
                  <a:gd name="connsiteY1118" fmla="*/ 4152 h 10000"/>
                  <a:gd name="connsiteX1119" fmla="*/ 8283 w 10000"/>
                  <a:gd name="connsiteY1119" fmla="*/ 4152 h 10000"/>
                  <a:gd name="connsiteX1120" fmla="*/ 8299 w 10000"/>
                  <a:gd name="connsiteY1120" fmla="*/ 4132 h 10000"/>
                  <a:gd name="connsiteX1121" fmla="*/ 8316 w 10000"/>
                  <a:gd name="connsiteY1121" fmla="*/ 4113 h 10000"/>
                  <a:gd name="connsiteX1122" fmla="*/ 8330 w 10000"/>
                  <a:gd name="connsiteY1122" fmla="*/ 4084 h 10000"/>
                  <a:gd name="connsiteX1123" fmla="*/ 8341 w 10000"/>
                  <a:gd name="connsiteY1123" fmla="*/ 4058 h 10000"/>
                  <a:gd name="connsiteX1124" fmla="*/ 8349 w 10000"/>
                  <a:gd name="connsiteY1124" fmla="*/ 4064 h 10000"/>
                  <a:gd name="connsiteX1125" fmla="*/ 8366 w 10000"/>
                  <a:gd name="connsiteY1125" fmla="*/ 4067 h 10000"/>
                  <a:gd name="connsiteX1126" fmla="*/ 8374 w 10000"/>
                  <a:gd name="connsiteY1126" fmla="*/ 4084 h 10000"/>
                  <a:gd name="connsiteX1127" fmla="*/ 8402 w 10000"/>
                  <a:gd name="connsiteY1127" fmla="*/ 4054 h 10000"/>
                  <a:gd name="connsiteX1128" fmla="*/ 8427 w 10000"/>
                  <a:gd name="connsiteY1128" fmla="*/ 4028 h 10000"/>
                  <a:gd name="connsiteX1129" fmla="*/ 8438 w 10000"/>
                  <a:gd name="connsiteY1129" fmla="*/ 4025 h 10000"/>
                  <a:gd name="connsiteX1130" fmla="*/ 8468 w 10000"/>
                  <a:gd name="connsiteY1130" fmla="*/ 4006 h 10000"/>
                  <a:gd name="connsiteX1131" fmla="*/ 8485 w 10000"/>
                  <a:gd name="connsiteY1131" fmla="*/ 3999 h 10000"/>
                  <a:gd name="connsiteX1132" fmla="*/ 8493 w 10000"/>
                  <a:gd name="connsiteY1132" fmla="*/ 4025 h 10000"/>
                  <a:gd name="connsiteX1133" fmla="*/ 8515 w 10000"/>
                  <a:gd name="connsiteY1133" fmla="*/ 4028 h 10000"/>
                  <a:gd name="connsiteX1134" fmla="*/ 8543 w 10000"/>
                  <a:gd name="connsiteY1134" fmla="*/ 4009 h 10000"/>
                  <a:gd name="connsiteX1135" fmla="*/ 8551 w 10000"/>
                  <a:gd name="connsiteY1135" fmla="*/ 3990 h 10000"/>
                  <a:gd name="connsiteX1136" fmla="*/ 8582 w 10000"/>
                  <a:gd name="connsiteY1136" fmla="*/ 3977 h 10000"/>
                  <a:gd name="connsiteX1137" fmla="*/ 8596 w 10000"/>
                  <a:gd name="connsiteY1137" fmla="*/ 3977 h 10000"/>
                  <a:gd name="connsiteX1138" fmla="*/ 8607 w 10000"/>
                  <a:gd name="connsiteY1138" fmla="*/ 3980 h 10000"/>
                  <a:gd name="connsiteX1139" fmla="*/ 8645 w 10000"/>
                  <a:gd name="connsiteY1139" fmla="*/ 3970 h 10000"/>
                  <a:gd name="connsiteX1140" fmla="*/ 8654 w 10000"/>
                  <a:gd name="connsiteY1140" fmla="*/ 3951 h 10000"/>
                  <a:gd name="connsiteX1141" fmla="*/ 8670 w 10000"/>
                  <a:gd name="connsiteY1141" fmla="*/ 3935 h 10000"/>
                  <a:gd name="connsiteX1142" fmla="*/ 8695 w 10000"/>
                  <a:gd name="connsiteY1142" fmla="*/ 3935 h 10000"/>
                  <a:gd name="connsiteX1143" fmla="*/ 8704 w 10000"/>
                  <a:gd name="connsiteY1143" fmla="*/ 3951 h 10000"/>
                  <a:gd name="connsiteX1144" fmla="*/ 8717 w 10000"/>
                  <a:gd name="connsiteY1144" fmla="*/ 3964 h 10000"/>
                  <a:gd name="connsiteX1145" fmla="*/ 8751 w 10000"/>
                  <a:gd name="connsiteY1145" fmla="*/ 3951 h 10000"/>
                  <a:gd name="connsiteX1146" fmla="*/ 8776 w 10000"/>
                  <a:gd name="connsiteY1146" fmla="*/ 3935 h 10000"/>
                  <a:gd name="connsiteX1147" fmla="*/ 8798 w 10000"/>
                  <a:gd name="connsiteY1147" fmla="*/ 3925 h 10000"/>
                  <a:gd name="connsiteX1148" fmla="*/ 8806 w 10000"/>
                  <a:gd name="connsiteY1148" fmla="*/ 3892 h 10000"/>
                  <a:gd name="connsiteX1149" fmla="*/ 8814 w 10000"/>
                  <a:gd name="connsiteY1149" fmla="*/ 3876 h 10000"/>
                  <a:gd name="connsiteX1150" fmla="*/ 8839 w 10000"/>
                  <a:gd name="connsiteY1150" fmla="*/ 3873 h 10000"/>
                  <a:gd name="connsiteX1151" fmla="*/ 8842 w 10000"/>
                  <a:gd name="connsiteY1151" fmla="*/ 3876 h 10000"/>
                  <a:gd name="connsiteX1152" fmla="*/ 8856 w 10000"/>
                  <a:gd name="connsiteY1152" fmla="*/ 3863 h 10000"/>
                  <a:gd name="connsiteX1153" fmla="*/ 8856 w 10000"/>
                  <a:gd name="connsiteY1153" fmla="*/ 3841 h 10000"/>
                  <a:gd name="connsiteX1154" fmla="*/ 8870 w 10000"/>
                  <a:gd name="connsiteY1154" fmla="*/ 3821 h 10000"/>
                  <a:gd name="connsiteX1155" fmla="*/ 8903 w 10000"/>
                  <a:gd name="connsiteY1155" fmla="*/ 3802 h 10000"/>
                  <a:gd name="connsiteX1156" fmla="*/ 8914 w 10000"/>
                  <a:gd name="connsiteY1156" fmla="*/ 3782 h 10000"/>
                  <a:gd name="connsiteX1157" fmla="*/ 8939 w 10000"/>
                  <a:gd name="connsiteY1157" fmla="*/ 3782 h 10000"/>
                  <a:gd name="connsiteX1158" fmla="*/ 8961 w 10000"/>
                  <a:gd name="connsiteY1158" fmla="*/ 3779 h 10000"/>
                  <a:gd name="connsiteX1159" fmla="*/ 8983 w 10000"/>
                  <a:gd name="connsiteY1159" fmla="*/ 3760 h 10000"/>
                  <a:gd name="connsiteX1160" fmla="*/ 9003 w 10000"/>
                  <a:gd name="connsiteY1160" fmla="*/ 3763 h 10000"/>
                  <a:gd name="connsiteX1161" fmla="*/ 9019 w 10000"/>
                  <a:gd name="connsiteY1161" fmla="*/ 3779 h 10000"/>
                  <a:gd name="connsiteX1162" fmla="*/ 9050 w 10000"/>
                  <a:gd name="connsiteY1162" fmla="*/ 3812 h 10000"/>
                  <a:gd name="connsiteX1163" fmla="*/ 9080 w 10000"/>
                  <a:gd name="connsiteY1163" fmla="*/ 3831 h 10000"/>
                  <a:gd name="connsiteX1164" fmla="*/ 9097 w 10000"/>
                  <a:gd name="connsiteY1164" fmla="*/ 3867 h 10000"/>
                  <a:gd name="connsiteX1165" fmla="*/ 9114 w 10000"/>
                  <a:gd name="connsiteY1165" fmla="*/ 3902 h 10000"/>
                  <a:gd name="connsiteX1166" fmla="*/ 9122 w 10000"/>
                  <a:gd name="connsiteY1166" fmla="*/ 3935 h 10000"/>
                  <a:gd name="connsiteX1167" fmla="*/ 9125 w 10000"/>
                  <a:gd name="connsiteY1167" fmla="*/ 3964 h 10000"/>
                  <a:gd name="connsiteX1168" fmla="*/ 9130 w 10000"/>
                  <a:gd name="connsiteY1168" fmla="*/ 3999 h 10000"/>
                  <a:gd name="connsiteX1169" fmla="*/ 9130 w 10000"/>
                  <a:gd name="connsiteY1169" fmla="*/ 4054 h 10000"/>
                  <a:gd name="connsiteX1170" fmla="*/ 9155 w 10000"/>
                  <a:gd name="connsiteY1170" fmla="*/ 4093 h 10000"/>
                  <a:gd name="connsiteX1171" fmla="*/ 9169 w 10000"/>
                  <a:gd name="connsiteY1171" fmla="*/ 4090 h 10000"/>
                  <a:gd name="connsiteX1172" fmla="*/ 9211 w 10000"/>
                  <a:gd name="connsiteY1172" fmla="*/ 4077 h 10000"/>
                  <a:gd name="connsiteX1173" fmla="*/ 9244 w 10000"/>
                  <a:gd name="connsiteY1173" fmla="*/ 4077 h 10000"/>
                  <a:gd name="connsiteX1174" fmla="*/ 9252 w 10000"/>
                  <a:gd name="connsiteY1174" fmla="*/ 4103 h 10000"/>
                  <a:gd name="connsiteX1175" fmla="*/ 9258 w 10000"/>
                  <a:gd name="connsiteY1175" fmla="*/ 4148 h 10000"/>
                  <a:gd name="connsiteX1176" fmla="*/ 9269 w 10000"/>
                  <a:gd name="connsiteY1176" fmla="*/ 4158 h 10000"/>
                  <a:gd name="connsiteX1177" fmla="*/ 9294 w 10000"/>
                  <a:gd name="connsiteY1177" fmla="*/ 4158 h 10000"/>
                  <a:gd name="connsiteX1178" fmla="*/ 9319 w 10000"/>
                  <a:gd name="connsiteY1178" fmla="*/ 4168 h 10000"/>
                  <a:gd name="connsiteX1179" fmla="*/ 9346 w 10000"/>
                  <a:gd name="connsiteY1179" fmla="*/ 4190 h 10000"/>
                  <a:gd name="connsiteX1180" fmla="*/ 9357 w 10000"/>
                  <a:gd name="connsiteY1180" fmla="*/ 4168 h 10000"/>
                  <a:gd name="connsiteX1181" fmla="*/ 9371 w 10000"/>
                  <a:gd name="connsiteY1181" fmla="*/ 4132 h 10000"/>
                  <a:gd name="connsiteX1182" fmla="*/ 9391 w 10000"/>
                  <a:gd name="connsiteY1182" fmla="*/ 4113 h 10000"/>
                  <a:gd name="connsiteX1183" fmla="*/ 9407 w 10000"/>
                  <a:gd name="connsiteY1183" fmla="*/ 4103 h 10000"/>
                  <a:gd name="connsiteX1184" fmla="*/ 9435 w 10000"/>
                  <a:gd name="connsiteY1184" fmla="*/ 4100 h 10000"/>
                  <a:gd name="connsiteX1185" fmla="*/ 9460 w 10000"/>
                  <a:gd name="connsiteY1185" fmla="*/ 4084 h 10000"/>
                  <a:gd name="connsiteX1186" fmla="*/ 9485 w 10000"/>
                  <a:gd name="connsiteY1186" fmla="*/ 4067 h 10000"/>
                  <a:gd name="connsiteX1187" fmla="*/ 9496 w 10000"/>
                  <a:gd name="connsiteY1187" fmla="*/ 4054 h 10000"/>
                  <a:gd name="connsiteX1188" fmla="*/ 9526 w 10000"/>
                  <a:gd name="connsiteY1188" fmla="*/ 4048 h 10000"/>
                  <a:gd name="connsiteX1189" fmla="*/ 9557 w 10000"/>
                  <a:gd name="connsiteY1189" fmla="*/ 4038 h 10000"/>
                  <a:gd name="connsiteX1190" fmla="*/ 9584 w 10000"/>
                  <a:gd name="connsiteY1190" fmla="*/ 4019 h 10000"/>
                  <a:gd name="connsiteX1191" fmla="*/ 9623 w 10000"/>
                  <a:gd name="connsiteY1191" fmla="*/ 4016 h 10000"/>
                  <a:gd name="connsiteX1192" fmla="*/ 9648 w 10000"/>
                  <a:gd name="connsiteY1192" fmla="*/ 4009 h 10000"/>
                  <a:gd name="connsiteX1193" fmla="*/ 9673 w 10000"/>
                  <a:gd name="connsiteY1193" fmla="*/ 4019 h 10000"/>
                  <a:gd name="connsiteX1194" fmla="*/ 9712 w 10000"/>
                  <a:gd name="connsiteY1194" fmla="*/ 4038 h 10000"/>
                  <a:gd name="connsiteX1195" fmla="*/ 9742 w 10000"/>
                  <a:gd name="connsiteY1195" fmla="*/ 4074 h 10000"/>
                  <a:gd name="connsiteX1196" fmla="*/ 9776 w 10000"/>
                  <a:gd name="connsiteY1196" fmla="*/ 4093 h 10000"/>
                  <a:gd name="connsiteX1197" fmla="*/ 9814 w 10000"/>
                  <a:gd name="connsiteY1197" fmla="*/ 4109 h 10000"/>
                  <a:gd name="connsiteX1198" fmla="*/ 9859 w 10000"/>
                  <a:gd name="connsiteY1198" fmla="*/ 4119 h 10000"/>
                  <a:gd name="connsiteX1199" fmla="*/ 9898 w 10000"/>
                  <a:gd name="connsiteY1199" fmla="*/ 4122 h 10000"/>
                  <a:gd name="connsiteX1200" fmla="*/ 9931 w 10000"/>
                  <a:gd name="connsiteY1200" fmla="*/ 4109 h 10000"/>
                  <a:gd name="connsiteX1201" fmla="*/ 9956 w 10000"/>
                  <a:gd name="connsiteY1201" fmla="*/ 4100 h 10000"/>
                  <a:gd name="connsiteX1202" fmla="*/ 9981 w 10000"/>
                  <a:gd name="connsiteY1202" fmla="*/ 4067 h 10000"/>
                  <a:gd name="connsiteX1203" fmla="*/ 9994 w 10000"/>
                  <a:gd name="connsiteY1203" fmla="*/ 4035 h 10000"/>
                  <a:gd name="connsiteX1204" fmla="*/ 10000 w 10000"/>
                  <a:gd name="connsiteY1204" fmla="*/ 3996 h 10000"/>
                  <a:gd name="connsiteX1205" fmla="*/ 9994 w 10000"/>
                  <a:gd name="connsiteY1205" fmla="*/ 3941 h 10000"/>
                  <a:gd name="connsiteX1206" fmla="*/ 9986 w 10000"/>
                  <a:gd name="connsiteY1206" fmla="*/ 3905 h 10000"/>
                  <a:gd name="connsiteX1207" fmla="*/ 9981 w 10000"/>
                  <a:gd name="connsiteY1207" fmla="*/ 3857 h 10000"/>
                  <a:gd name="connsiteX1208" fmla="*/ 9989 w 10000"/>
                  <a:gd name="connsiteY1208" fmla="*/ 3837 h 10000"/>
                  <a:gd name="connsiteX1209" fmla="*/ 9989 w 10000"/>
                  <a:gd name="connsiteY1209" fmla="*/ 3812 h 10000"/>
                  <a:gd name="connsiteX1210" fmla="*/ 9981 w 10000"/>
                  <a:gd name="connsiteY1210" fmla="*/ 3792 h 10000"/>
                  <a:gd name="connsiteX1211" fmla="*/ 9970 w 10000"/>
                  <a:gd name="connsiteY1211" fmla="*/ 3763 h 10000"/>
                  <a:gd name="connsiteX1212" fmla="*/ 9945 w 10000"/>
                  <a:gd name="connsiteY1212" fmla="*/ 3705 h 10000"/>
                  <a:gd name="connsiteX1213" fmla="*/ 9931 w 10000"/>
                  <a:gd name="connsiteY1213" fmla="*/ 3659 h 10000"/>
                  <a:gd name="connsiteX1214" fmla="*/ 9903 w 10000"/>
                  <a:gd name="connsiteY1214" fmla="*/ 3640 h 10000"/>
                  <a:gd name="connsiteX1215" fmla="*/ 9881 w 10000"/>
                  <a:gd name="connsiteY1215" fmla="*/ 3620 h 10000"/>
                  <a:gd name="connsiteX1216" fmla="*/ 9856 w 10000"/>
                  <a:gd name="connsiteY1216" fmla="*/ 3595 h 10000"/>
                  <a:gd name="connsiteX1217" fmla="*/ 9817 w 10000"/>
                  <a:gd name="connsiteY1217" fmla="*/ 3562 h 10000"/>
                  <a:gd name="connsiteX1218" fmla="*/ 9795 w 10000"/>
                  <a:gd name="connsiteY1218" fmla="*/ 3546 h 10000"/>
                  <a:gd name="connsiteX1219" fmla="*/ 9778 w 10000"/>
                  <a:gd name="connsiteY1219" fmla="*/ 3527 h 10000"/>
                  <a:gd name="connsiteX1220" fmla="*/ 9745 w 10000"/>
                  <a:gd name="connsiteY1220" fmla="*/ 3501 h 10000"/>
                  <a:gd name="connsiteX1221" fmla="*/ 9726 w 10000"/>
                  <a:gd name="connsiteY1221" fmla="*/ 3488 h 10000"/>
                  <a:gd name="connsiteX1222" fmla="*/ 9704 w 10000"/>
                  <a:gd name="connsiteY1222" fmla="*/ 3472 h 10000"/>
                  <a:gd name="connsiteX1223" fmla="*/ 9695 w 10000"/>
                  <a:gd name="connsiteY1223" fmla="*/ 3468 h 10000"/>
                  <a:gd name="connsiteX1224" fmla="*/ 9690 w 10000"/>
                  <a:gd name="connsiteY1224" fmla="*/ 3459 h 10000"/>
                  <a:gd name="connsiteX1225" fmla="*/ 9673 w 10000"/>
                  <a:gd name="connsiteY1225" fmla="*/ 3449 h 10000"/>
                  <a:gd name="connsiteX1226" fmla="*/ 9665 w 10000"/>
                  <a:gd name="connsiteY1226" fmla="*/ 3442 h 10000"/>
                  <a:gd name="connsiteX1227" fmla="*/ 9654 w 10000"/>
                  <a:gd name="connsiteY1227" fmla="*/ 3449 h 10000"/>
                  <a:gd name="connsiteX1228" fmla="*/ 9521 w 10000"/>
                  <a:gd name="connsiteY1228" fmla="*/ 3394 h 10000"/>
                  <a:gd name="connsiteX1229" fmla="*/ 9510 w 10000"/>
                  <a:gd name="connsiteY1229" fmla="*/ 3368 h 10000"/>
                  <a:gd name="connsiteX1230" fmla="*/ 9496 w 10000"/>
                  <a:gd name="connsiteY1230" fmla="*/ 3287 h 10000"/>
                  <a:gd name="connsiteX1231" fmla="*/ 9488 w 10000"/>
                  <a:gd name="connsiteY1231" fmla="*/ 3216 h 10000"/>
                  <a:gd name="connsiteX1232" fmla="*/ 9493 w 10000"/>
                  <a:gd name="connsiteY1232" fmla="*/ 3174 h 10000"/>
                  <a:gd name="connsiteX1233" fmla="*/ 9501 w 10000"/>
                  <a:gd name="connsiteY1233" fmla="*/ 3128 h 10000"/>
                  <a:gd name="connsiteX1234" fmla="*/ 9488 w 10000"/>
                  <a:gd name="connsiteY1234" fmla="*/ 3025 h 10000"/>
                  <a:gd name="connsiteX1235" fmla="*/ 9446 w 10000"/>
                  <a:gd name="connsiteY1235" fmla="*/ 2931 h 10000"/>
                  <a:gd name="connsiteX1236" fmla="*/ 9382 w 10000"/>
                  <a:gd name="connsiteY1236" fmla="*/ 2837 h 10000"/>
                  <a:gd name="connsiteX1237" fmla="*/ 9316 w 10000"/>
                  <a:gd name="connsiteY1237" fmla="*/ 2753 h 10000"/>
                  <a:gd name="connsiteX1238" fmla="*/ 9294 w 10000"/>
                  <a:gd name="connsiteY1238" fmla="*/ 2655 h 10000"/>
                  <a:gd name="connsiteX1239" fmla="*/ 9213 w 10000"/>
                  <a:gd name="connsiteY1239" fmla="*/ 2328 h 10000"/>
                  <a:gd name="connsiteX1240" fmla="*/ 9172 w 10000"/>
                  <a:gd name="connsiteY1240" fmla="*/ 2286 h 10000"/>
                  <a:gd name="connsiteX1241" fmla="*/ 9019 w 10000"/>
                  <a:gd name="connsiteY1241" fmla="*/ 2082 h 10000"/>
                  <a:gd name="connsiteX1242" fmla="*/ 8906 w 10000"/>
                  <a:gd name="connsiteY1242" fmla="*/ 1946 h 10000"/>
                  <a:gd name="connsiteX1243" fmla="*/ 8801 w 10000"/>
                  <a:gd name="connsiteY1243" fmla="*/ 1778 h 10000"/>
                  <a:gd name="connsiteX1244" fmla="*/ 8806 w 10000"/>
                  <a:gd name="connsiteY1244" fmla="*/ 1713 h 10000"/>
                  <a:gd name="connsiteX1245" fmla="*/ 8809 w 10000"/>
                  <a:gd name="connsiteY1245" fmla="*/ 1703 h 10000"/>
                  <a:gd name="connsiteX1246" fmla="*/ 8817 w 10000"/>
                  <a:gd name="connsiteY1246" fmla="*/ 1713 h 10000"/>
                  <a:gd name="connsiteX1247" fmla="*/ 8834 w 10000"/>
                  <a:gd name="connsiteY1247" fmla="*/ 1729 h 10000"/>
                  <a:gd name="connsiteX1248" fmla="*/ 8839 w 10000"/>
                  <a:gd name="connsiteY1248" fmla="*/ 1729 h 10000"/>
                  <a:gd name="connsiteX1249" fmla="*/ 8848 w 10000"/>
                  <a:gd name="connsiteY1249" fmla="*/ 1723 h 10000"/>
                  <a:gd name="connsiteX1250" fmla="*/ 8850 w 10000"/>
                  <a:gd name="connsiteY1250" fmla="*/ 1703 h 10000"/>
                  <a:gd name="connsiteX1251" fmla="*/ 8850 w 10000"/>
                  <a:gd name="connsiteY1251" fmla="*/ 1684 h 10000"/>
                  <a:gd name="connsiteX1252" fmla="*/ 8850 w 10000"/>
                  <a:gd name="connsiteY1252" fmla="*/ 1648 h 10000"/>
                  <a:gd name="connsiteX1253" fmla="*/ 8881 w 10000"/>
                  <a:gd name="connsiteY1253" fmla="*/ 1571 h 10000"/>
                  <a:gd name="connsiteX1254" fmla="*/ 8895 w 10000"/>
                  <a:gd name="connsiteY1254" fmla="*/ 1541 h 10000"/>
                  <a:gd name="connsiteX1255" fmla="*/ 8895 w 10000"/>
                  <a:gd name="connsiteY1255" fmla="*/ 1525 h 10000"/>
                  <a:gd name="connsiteX1256" fmla="*/ 8881 w 10000"/>
                  <a:gd name="connsiteY1256" fmla="*/ 1516 h 10000"/>
                  <a:gd name="connsiteX1257" fmla="*/ 8864 w 10000"/>
                  <a:gd name="connsiteY1257" fmla="*/ 1522 h 10000"/>
                  <a:gd name="connsiteX1258" fmla="*/ 8850 w 10000"/>
                  <a:gd name="connsiteY1258" fmla="*/ 1535 h 10000"/>
                  <a:gd name="connsiteX1259" fmla="*/ 8834 w 10000"/>
                  <a:gd name="connsiteY1259" fmla="*/ 1571 h 10000"/>
                  <a:gd name="connsiteX1260" fmla="*/ 8825 w 10000"/>
                  <a:gd name="connsiteY1260" fmla="*/ 1587 h 10000"/>
                  <a:gd name="connsiteX1261" fmla="*/ 8776 w 10000"/>
                  <a:gd name="connsiteY1261" fmla="*/ 1571 h 10000"/>
                  <a:gd name="connsiteX1262" fmla="*/ 8745 w 10000"/>
                  <a:gd name="connsiteY1262" fmla="*/ 1580 h 10000"/>
                  <a:gd name="connsiteX1263" fmla="*/ 8720 w 10000"/>
                  <a:gd name="connsiteY1263" fmla="*/ 1587 h 10000"/>
                  <a:gd name="connsiteX1264" fmla="*/ 8709 w 10000"/>
                  <a:gd name="connsiteY1264" fmla="*/ 1609 h 10000"/>
                  <a:gd name="connsiteX1265" fmla="*/ 8693 w 10000"/>
                  <a:gd name="connsiteY1265" fmla="*/ 1616 h 10000"/>
                  <a:gd name="connsiteX1266" fmla="*/ 8684 w 10000"/>
                  <a:gd name="connsiteY1266" fmla="*/ 1639 h 10000"/>
                  <a:gd name="connsiteX1267" fmla="*/ 8684 w 10000"/>
                  <a:gd name="connsiteY1267" fmla="*/ 1658 h 10000"/>
                  <a:gd name="connsiteX1268" fmla="*/ 8665 w 10000"/>
                  <a:gd name="connsiteY1268" fmla="*/ 1655 h 10000"/>
                  <a:gd name="connsiteX1269" fmla="*/ 8665 w 10000"/>
                  <a:gd name="connsiteY1269" fmla="*/ 1645 h 10000"/>
                  <a:gd name="connsiteX1270" fmla="*/ 8665 w 10000"/>
                  <a:gd name="connsiteY1270" fmla="*/ 1626 h 10000"/>
                  <a:gd name="connsiteX1271" fmla="*/ 8676 w 10000"/>
                  <a:gd name="connsiteY1271" fmla="*/ 1609 h 10000"/>
                  <a:gd name="connsiteX1272" fmla="*/ 8679 w 10000"/>
                  <a:gd name="connsiteY1272" fmla="*/ 1597 h 10000"/>
                  <a:gd name="connsiteX1273" fmla="*/ 8687 w 10000"/>
                  <a:gd name="connsiteY1273" fmla="*/ 1577 h 10000"/>
                  <a:gd name="connsiteX1274" fmla="*/ 8695 w 10000"/>
                  <a:gd name="connsiteY1274" fmla="*/ 1554 h 10000"/>
                  <a:gd name="connsiteX1275" fmla="*/ 8709 w 10000"/>
                  <a:gd name="connsiteY1275" fmla="*/ 1532 h 10000"/>
                  <a:gd name="connsiteX1276" fmla="*/ 8704 w 10000"/>
                  <a:gd name="connsiteY1276" fmla="*/ 1512 h 10000"/>
                  <a:gd name="connsiteX1277" fmla="*/ 8695 w 10000"/>
                  <a:gd name="connsiteY1277" fmla="*/ 1503 h 10000"/>
                  <a:gd name="connsiteX1278" fmla="*/ 8684 w 10000"/>
                  <a:gd name="connsiteY1278" fmla="*/ 1503 h 10000"/>
                  <a:gd name="connsiteX1279" fmla="*/ 8670 w 10000"/>
                  <a:gd name="connsiteY1279" fmla="*/ 1525 h 10000"/>
                  <a:gd name="connsiteX1280" fmla="*/ 8665 w 10000"/>
                  <a:gd name="connsiteY1280" fmla="*/ 1545 h 10000"/>
                  <a:gd name="connsiteX1281" fmla="*/ 8654 w 10000"/>
                  <a:gd name="connsiteY1281" fmla="*/ 1567 h 10000"/>
                  <a:gd name="connsiteX1282" fmla="*/ 8648 w 10000"/>
                  <a:gd name="connsiteY1282" fmla="*/ 1587 h 10000"/>
                  <a:gd name="connsiteX1283" fmla="*/ 8640 w 10000"/>
                  <a:gd name="connsiteY1283" fmla="*/ 1629 h 10000"/>
                  <a:gd name="connsiteX1284" fmla="*/ 8620 w 10000"/>
                  <a:gd name="connsiteY1284" fmla="*/ 1635 h 10000"/>
                  <a:gd name="connsiteX1285" fmla="*/ 8612 w 10000"/>
                  <a:gd name="connsiteY1285" fmla="*/ 1635 h 10000"/>
                  <a:gd name="connsiteX1286" fmla="*/ 8604 w 10000"/>
                  <a:gd name="connsiteY1286" fmla="*/ 1626 h 10000"/>
                  <a:gd name="connsiteX1287" fmla="*/ 8596 w 10000"/>
                  <a:gd name="connsiteY1287" fmla="*/ 1616 h 10000"/>
                  <a:gd name="connsiteX1288" fmla="*/ 8596 w 10000"/>
                  <a:gd name="connsiteY1288" fmla="*/ 1580 h 10000"/>
                  <a:gd name="connsiteX1289" fmla="*/ 8587 w 10000"/>
                  <a:gd name="connsiteY1289" fmla="*/ 1545 h 10000"/>
                  <a:gd name="connsiteX1290" fmla="*/ 8565 w 10000"/>
                  <a:gd name="connsiteY1290" fmla="*/ 1516 h 10000"/>
                  <a:gd name="connsiteX1291" fmla="*/ 8543 w 10000"/>
                  <a:gd name="connsiteY1291" fmla="*/ 1512 h 10000"/>
                  <a:gd name="connsiteX1292" fmla="*/ 8518 w 10000"/>
                  <a:gd name="connsiteY1292" fmla="*/ 1532 h 10000"/>
                  <a:gd name="connsiteX1293" fmla="*/ 8476 w 10000"/>
                  <a:gd name="connsiteY1293" fmla="*/ 1567 h 10000"/>
                  <a:gd name="connsiteX1294" fmla="*/ 8454 w 10000"/>
                  <a:gd name="connsiteY1294" fmla="*/ 1551 h 10000"/>
                  <a:gd name="connsiteX1295" fmla="*/ 8402 w 10000"/>
                  <a:gd name="connsiteY1295" fmla="*/ 1493 h 10000"/>
                  <a:gd name="connsiteX1296" fmla="*/ 8371 w 10000"/>
                  <a:gd name="connsiteY1296" fmla="*/ 1428 h 10000"/>
                  <a:gd name="connsiteX1297" fmla="*/ 8072 w 10000"/>
                  <a:gd name="connsiteY1297" fmla="*/ 1422 h 10000"/>
                  <a:gd name="connsiteX1298" fmla="*/ 7823 w 10000"/>
                  <a:gd name="connsiteY1298" fmla="*/ 1279 h 10000"/>
                  <a:gd name="connsiteX1299" fmla="*/ 7587 w 10000"/>
                  <a:gd name="connsiteY1299" fmla="*/ 1133 h 10000"/>
                  <a:gd name="connsiteX1300" fmla="*/ 7526 w 10000"/>
                  <a:gd name="connsiteY1300" fmla="*/ 1098 h 10000"/>
                  <a:gd name="connsiteX1301" fmla="*/ 7346 w 10000"/>
                  <a:gd name="connsiteY1301" fmla="*/ 991 h 10000"/>
                  <a:gd name="connsiteX1302" fmla="*/ 7321 w 10000"/>
                  <a:gd name="connsiteY1302" fmla="*/ 959 h 10000"/>
                  <a:gd name="connsiteX1303" fmla="*/ 7307 w 10000"/>
                  <a:gd name="connsiteY1303" fmla="*/ 871 h 10000"/>
                  <a:gd name="connsiteX1304" fmla="*/ 7224 w 10000"/>
                  <a:gd name="connsiteY1304" fmla="*/ 816 h 10000"/>
                  <a:gd name="connsiteX1305" fmla="*/ 7147 w 10000"/>
                  <a:gd name="connsiteY1305" fmla="*/ 787 h 10000"/>
                  <a:gd name="connsiteX1306" fmla="*/ 7080 w 10000"/>
                  <a:gd name="connsiteY1306" fmla="*/ 742 h 10000"/>
                  <a:gd name="connsiteX1307" fmla="*/ 7069 w 10000"/>
                  <a:gd name="connsiteY1307" fmla="*/ 767 h 10000"/>
                  <a:gd name="connsiteX1308" fmla="*/ 7033 w 10000"/>
                  <a:gd name="connsiteY1308" fmla="*/ 787 h 10000"/>
                  <a:gd name="connsiteX1309" fmla="*/ 6820 w 10000"/>
                  <a:gd name="connsiteY1309" fmla="*/ 878 h 10000"/>
                  <a:gd name="connsiteX1310" fmla="*/ 6726 w 10000"/>
                  <a:gd name="connsiteY1310" fmla="*/ 897 h 10000"/>
                  <a:gd name="connsiteX1311" fmla="*/ 6626 w 10000"/>
                  <a:gd name="connsiteY1311" fmla="*/ 955 h 10000"/>
                  <a:gd name="connsiteX1312" fmla="*/ 6582 w 10000"/>
                  <a:gd name="connsiteY1312" fmla="*/ 946 h 10000"/>
                  <a:gd name="connsiteX1313" fmla="*/ 6571 w 10000"/>
                  <a:gd name="connsiteY1313" fmla="*/ 955 h 10000"/>
                  <a:gd name="connsiteX1314" fmla="*/ 6507 w 10000"/>
                  <a:gd name="connsiteY1314" fmla="*/ 975 h 10000"/>
                  <a:gd name="connsiteX1315" fmla="*/ 6485 w 10000"/>
                  <a:gd name="connsiteY1315" fmla="*/ 975 h 10000"/>
                  <a:gd name="connsiteX1316" fmla="*/ 6476 w 10000"/>
                  <a:gd name="connsiteY1316" fmla="*/ 965 h 10000"/>
                  <a:gd name="connsiteX1317" fmla="*/ 6474 w 10000"/>
                  <a:gd name="connsiteY1317" fmla="*/ 936 h 10000"/>
                  <a:gd name="connsiteX1318" fmla="*/ 6452 w 10000"/>
                  <a:gd name="connsiteY1318" fmla="*/ 887 h 10000"/>
                  <a:gd name="connsiteX1319" fmla="*/ 6352 w 10000"/>
                  <a:gd name="connsiteY1319" fmla="*/ 767 h 10000"/>
                  <a:gd name="connsiteX1320" fmla="*/ 6313 w 10000"/>
                  <a:gd name="connsiteY1320" fmla="*/ 732 h 10000"/>
                  <a:gd name="connsiteX1321" fmla="*/ 6296 w 10000"/>
                  <a:gd name="connsiteY1321" fmla="*/ 690 h 10000"/>
                  <a:gd name="connsiteX1322" fmla="*/ 6271 w 10000"/>
                  <a:gd name="connsiteY1322" fmla="*/ 664 h 10000"/>
                  <a:gd name="connsiteX1323" fmla="*/ 6266 w 10000"/>
                  <a:gd name="connsiteY1323" fmla="*/ 654 h 10000"/>
                  <a:gd name="connsiteX1324" fmla="*/ 6111 w 10000"/>
                  <a:gd name="connsiteY1324" fmla="*/ 398 h 10000"/>
                  <a:gd name="connsiteX1325" fmla="*/ 5903 w 10000"/>
                  <a:gd name="connsiteY1325" fmla="*/ 408 h 10000"/>
                  <a:gd name="connsiteX1326" fmla="*/ 5837 w 10000"/>
                  <a:gd name="connsiteY1326" fmla="*/ 427 h 10000"/>
                  <a:gd name="connsiteX1327" fmla="*/ 5756 w 10000"/>
                  <a:gd name="connsiteY1327" fmla="*/ 453 h 10000"/>
                  <a:gd name="connsiteX1328" fmla="*/ 5681 w 10000"/>
                  <a:gd name="connsiteY1328" fmla="*/ 453 h 10000"/>
                  <a:gd name="connsiteX1329" fmla="*/ 5609 w 10000"/>
                  <a:gd name="connsiteY1329" fmla="*/ 447 h 10000"/>
                  <a:gd name="connsiteX1330" fmla="*/ 5554 w 10000"/>
                  <a:gd name="connsiteY1330" fmla="*/ 304 h 10000"/>
                  <a:gd name="connsiteX1331" fmla="*/ 5529 w 10000"/>
                  <a:gd name="connsiteY1331" fmla="*/ 301 h 10000"/>
                  <a:gd name="connsiteX1332" fmla="*/ 5393 w 10000"/>
                  <a:gd name="connsiteY1332" fmla="*/ 256 h 10000"/>
                  <a:gd name="connsiteX1333" fmla="*/ 5366 w 10000"/>
                  <a:gd name="connsiteY1333" fmla="*/ 220 h 10000"/>
                  <a:gd name="connsiteX1334" fmla="*/ 5249 w 10000"/>
                  <a:gd name="connsiteY1334" fmla="*/ 155 h 10000"/>
                  <a:gd name="connsiteX1335" fmla="*/ 5141 w 10000"/>
                  <a:gd name="connsiteY1335" fmla="*/ 52 h 10000"/>
                  <a:gd name="connsiteX1336" fmla="*/ 5116 w 10000"/>
                  <a:gd name="connsiteY1336" fmla="*/ 3 h 10000"/>
                  <a:gd name="connsiteX1337" fmla="*/ 5061 w 10000"/>
                  <a:gd name="connsiteY1337" fmla="*/ 0 h 10000"/>
                  <a:gd name="connsiteX1338" fmla="*/ 5036 w 10000"/>
                  <a:gd name="connsiteY1338" fmla="*/ 32 h 10000"/>
                  <a:gd name="connsiteX1339" fmla="*/ 4942 w 10000"/>
                  <a:gd name="connsiteY1339" fmla="*/ 133 h 10000"/>
                  <a:gd name="connsiteX1340" fmla="*/ 4900 w 10000"/>
                  <a:gd name="connsiteY1340" fmla="*/ 217 h 10000"/>
                  <a:gd name="connsiteX1341" fmla="*/ 4861 w 10000"/>
                  <a:gd name="connsiteY1341" fmla="*/ 198 h 10000"/>
                  <a:gd name="connsiteX1342" fmla="*/ 4795 w 10000"/>
                  <a:gd name="connsiteY1342" fmla="*/ 68 h 10000"/>
                  <a:gd name="connsiteX1343" fmla="*/ 4778 w 10000"/>
                  <a:gd name="connsiteY1343" fmla="*/ 62 h 10000"/>
                  <a:gd name="connsiteX1344" fmla="*/ 4765 w 10000"/>
                  <a:gd name="connsiteY1344" fmla="*/ 62 h 10000"/>
                  <a:gd name="connsiteX1345" fmla="*/ 4748 w 10000"/>
                  <a:gd name="connsiteY1345" fmla="*/ 68 h 10000"/>
                  <a:gd name="connsiteX1346" fmla="*/ 4673 w 10000"/>
                  <a:gd name="connsiteY1346" fmla="*/ 136 h 10000"/>
                  <a:gd name="connsiteX1347" fmla="*/ 4632 w 10000"/>
                  <a:gd name="connsiteY1347" fmla="*/ 201 h 10000"/>
                  <a:gd name="connsiteX1348" fmla="*/ 4623 w 10000"/>
                  <a:gd name="connsiteY1348" fmla="*/ 210 h 10000"/>
                  <a:gd name="connsiteX1349" fmla="*/ 4579 w 10000"/>
                  <a:gd name="connsiteY1349" fmla="*/ 220 h 10000"/>
                  <a:gd name="connsiteX1350" fmla="*/ 4479 w 10000"/>
                  <a:gd name="connsiteY1350" fmla="*/ 198 h 10000"/>
                  <a:gd name="connsiteX1351" fmla="*/ 4402 w 10000"/>
                  <a:gd name="connsiteY1351" fmla="*/ 165 h 10000"/>
                  <a:gd name="connsiteX1352" fmla="*/ 4374 w 10000"/>
                  <a:gd name="connsiteY1352" fmla="*/ 165 h 10000"/>
                  <a:gd name="connsiteX1353" fmla="*/ 4335 w 10000"/>
                  <a:gd name="connsiteY1353" fmla="*/ 172 h 10000"/>
                  <a:gd name="connsiteX1354" fmla="*/ 4302 w 10000"/>
                  <a:gd name="connsiteY1354" fmla="*/ 188 h 10000"/>
                  <a:gd name="connsiteX1355" fmla="*/ 4271 w 10000"/>
                  <a:gd name="connsiteY1355" fmla="*/ 220 h 10000"/>
                  <a:gd name="connsiteX1356" fmla="*/ 4238 w 10000"/>
                  <a:gd name="connsiteY1356" fmla="*/ 240 h 10000"/>
                  <a:gd name="connsiteX1357" fmla="*/ 4324 w 10000"/>
                  <a:gd name="connsiteY1357" fmla="*/ 1289 h 10000"/>
                  <a:gd name="connsiteX1358" fmla="*/ 3521 w 10000"/>
                  <a:gd name="connsiteY1358" fmla="*/ 7730 h 10000"/>
                  <a:gd name="connsiteX1359" fmla="*/ 3554 w 10000"/>
                  <a:gd name="connsiteY1359" fmla="*/ 7740 h 10000"/>
                  <a:gd name="connsiteX1360" fmla="*/ 3560 w 10000"/>
                  <a:gd name="connsiteY1360" fmla="*/ 7749 h 10000"/>
                  <a:gd name="connsiteX1361" fmla="*/ 3562 w 10000"/>
                  <a:gd name="connsiteY1361" fmla="*/ 7759 h 10000"/>
                  <a:gd name="connsiteX1362" fmla="*/ 3573 w 10000"/>
                  <a:gd name="connsiteY1362" fmla="*/ 7766 h 10000"/>
                  <a:gd name="connsiteX1363" fmla="*/ 3584 w 10000"/>
                  <a:gd name="connsiteY1363" fmla="*/ 7759 h 10000"/>
                  <a:gd name="connsiteX1364" fmla="*/ 3598 w 10000"/>
                  <a:gd name="connsiteY1364" fmla="*/ 7743 h 10000"/>
                  <a:gd name="connsiteX1365" fmla="*/ 3609 w 10000"/>
                  <a:gd name="connsiteY1365" fmla="*/ 7756 h 10000"/>
                  <a:gd name="connsiteX1366" fmla="*/ 3623 w 10000"/>
                  <a:gd name="connsiteY1366" fmla="*/ 7733 h 10000"/>
                  <a:gd name="connsiteX1367" fmla="*/ 3632 w 10000"/>
                  <a:gd name="connsiteY1367" fmla="*/ 7730 h 10000"/>
                  <a:gd name="connsiteX1368" fmla="*/ 3634 w 10000"/>
                  <a:gd name="connsiteY1368" fmla="*/ 7730 h 10000"/>
                  <a:gd name="connsiteX1369" fmla="*/ 3643 w 10000"/>
                  <a:gd name="connsiteY1369" fmla="*/ 7730 h 10000"/>
                  <a:gd name="connsiteX1370" fmla="*/ 3657 w 10000"/>
                  <a:gd name="connsiteY1370" fmla="*/ 7733 h 10000"/>
                  <a:gd name="connsiteX1371" fmla="*/ 3670 w 10000"/>
                  <a:gd name="connsiteY1371" fmla="*/ 7730 h 10000"/>
                  <a:gd name="connsiteX1372" fmla="*/ 3687 w 10000"/>
                  <a:gd name="connsiteY1372" fmla="*/ 7730 h 10000"/>
                  <a:gd name="connsiteX1373" fmla="*/ 3690 w 10000"/>
                  <a:gd name="connsiteY1373" fmla="*/ 7730 h 10000"/>
                  <a:gd name="connsiteX1374" fmla="*/ 3704 w 10000"/>
                  <a:gd name="connsiteY1374" fmla="*/ 7740 h 10000"/>
                  <a:gd name="connsiteX1375" fmla="*/ 3712 w 10000"/>
                  <a:gd name="connsiteY1375" fmla="*/ 7743 h 10000"/>
                  <a:gd name="connsiteX1376" fmla="*/ 3723 w 10000"/>
                  <a:gd name="connsiteY1376" fmla="*/ 7749 h 10000"/>
                  <a:gd name="connsiteX1377" fmla="*/ 3729 w 10000"/>
                  <a:gd name="connsiteY1377" fmla="*/ 7749 h 10000"/>
                  <a:gd name="connsiteX1378" fmla="*/ 3729 w 10000"/>
                  <a:gd name="connsiteY1378" fmla="*/ 7743 h 10000"/>
                  <a:gd name="connsiteX1379" fmla="*/ 3745 w 10000"/>
                  <a:gd name="connsiteY1379" fmla="*/ 7740 h 10000"/>
                  <a:gd name="connsiteX1380" fmla="*/ 3753 w 10000"/>
                  <a:gd name="connsiteY1380" fmla="*/ 7730 h 10000"/>
                  <a:gd name="connsiteX1381" fmla="*/ 3762 w 10000"/>
                  <a:gd name="connsiteY1381" fmla="*/ 7720 h 10000"/>
                  <a:gd name="connsiteX1382" fmla="*/ 3776 w 10000"/>
                  <a:gd name="connsiteY1382" fmla="*/ 7710 h 10000"/>
                  <a:gd name="connsiteX1383" fmla="*/ 3784 w 10000"/>
                  <a:gd name="connsiteY1383" fmla="*/ 7701 h 10000"/>
                  <a:gd name="connsiteX1384" fmla="*/ 3792 w 10000"/>
                  <a:gd name="connsiteY1384" fmla="*/ 7694 h 10000"/>
                  <a:gd name="connsiteX1385" fmla="*/ 3801 w 10000"/>
                  <a:gd name="connsiteY1385" fmla="*/ 7685 h 10000"/>
                  <a:gd name="connsiteX1386" fmla="*/ 3803 w 10000"/>
                  <a:gd name="connsiteY1386" fmla="*/ 7685 h 10000"/>
                  <a:gd name="connsiteX1387" fmla="*/ 3809 w 10000"/>
                  <a:gd name="connsiteY1387" fmla="*/ 7685 h 10000"/>
                  <a:gd name="connsiteX1388" fmla="*/ 3817 w 10000"/>
                  <a:gd name="connsiteY1388" fmla="*/ 7691 h 10000"/>
                  <a:gd name="connsiteX1389" fmla="*/ 3817 w 10000"/>
                  <a:gd name="connsiteY1389" fmla="*/ 7694 h 10000"/>
                  <a:gd name="connsiteX1390" fmla="*/ 3812 w 10000"/>
                  <a:gd name="connsiteY1390" fmla="*/ 7714 h 10000"/>
                  <a:gd name="connsiteX1391" fmla="*/ 3795 w 10000"/>
                  <a:gd name="connsiteY1391" fmla="*/ 7733 h 10000"/>
                  <a:gd name="connsiteX1392" fmla="*/ 3778 w 10000"/>
                  <a:gd name="connsiteY1392" fmla="*/ 7756 h 10000"/>
                  <a:gd name="connsiteX1393" fmla="*/ 3762 w 10000"/>
                  <a:gd name="connsiteY1393" fmla="*/ 7775 h 10000"/>
                  <a:gd name="connsiteX1394" fmla="*/ 3748 w 10000"/>
                  <a:gd name="connsiteY1394" fmla="*/ 7775 h 10000"/>
                  <a:gd name="connsiteX1395" fmla="*/ 3737 w 10000"/>
                  <a:gd name="connsiteY1395" fmla="*/ 7778 h 10000"/>
                  <a:gd name="connsiteX1396" fmla="*/ 3723 w 10000"/>
                  <a:gd name="connsiteY1396" fmla="*/ 7778 h 10000"/>
                  <a:gd name="connsiteX1397" fmla="*/ 3720 w 10000"/>
                  <a:gd name="connsiteY1397" fmla="*/ 7785 h 10000"/>
                  <a:gd name="connsiteX1398" fmla="*/ 3715 w 10000"/>
                  <a:gd name="connsiteY1398" fmla="*/ 7788 h 10000"/>
                  <a:gd name="connsiteX1399" fmla="*/ 3704 w 10000"/>
                  <a:gd name="connsiteY1399" fmla="*/ 7804 h 10000"/>
                  <a:gd name="connsiteX1400" fmla="*/ 3690 w 10000"/>
                  <a:gd name="connsiteY1400" fmla="*/ 7804 h 10000"/>
                  <a:gd name="connsiteX1401" fmla="*/ 3681 w 10000"/>
                  <a:gd name="connsiteY1401" fmla="*/ 7804 h 10000"/>
                  <a:gd name="connsiteX1402" fmla="*/ 3673 w 10000"/>
                  <a:gd name="connsiteY1402" fmla="*/ 7824 h 10000"/>
                  <a:gd name="connsiteX1403" fmla="*/ 3670 w 10000"/>
                  <a:gd name="connsiteY1403" fmla="*/ 7847 h 10000"/>
                  <a:gd name="connsiteX1404" fmla="*/ 3673 w 10000"/>
                  <a:gd name="connsiteY1404" fmla="*/ 7866 h 10000"/>
                  <a:gd name="connsiteX1405" fmla="*/ 3679 w 10000"/>
                  <a:gd name="connsiteY1405" fmla="*/ 7872 h 10000"/>
                  <a:gd name="connsiteX1406" fmla="*/ 3687 w 10000"/>
                  <a:gd name="connsiteY1406" fmla="*/ 7879 h 10000"/>
                  <a:gd name="connsiteX1407" fmla="*/ 3695 w 10000"/>
                  <a:gd name="connsiteY1407" fmla="*/ 7882 h 10000"/>
                  <a:gd name="connsiteX1408" fmla="*/ 3712 w 10000"/>
                  <a:gd name="connsiteY1408" fmla="*/ 8005 h 10000"/>
                  <a:gd name="connsiteX1409" fmla="*/ 3706 w 10000"/>
                  <a:gd name="connsiteY1409" fmla="*/ 8021 h 10000"/>
                  <a:gd name="connsiteX1410" fmla="*/ 3712 w 10000"/>
                  <a:gd name="connsiteY1410" fmla="*/ 8044 h 10000"/>
                  <a:gd name="connsiteX1411" fmla="*/ 3712 w 10000"/>
                  <a:gd name="connsiteY1411" fmla="*/ 8051 h 10000"/>
                  <a:gd name="connsiteX1412" fmla="*/ 3729 w 10000"/>
                  <a:gd name="connsiteY1412" fmla="*/ 8060 h 10000"/>
                  <a:gd name="connsiteX1413" fmla="*/ 3737 w 10000"/>
                  <a:gd name="connsiteY1413" fmla="*/ 8063 h 10000"/>
                  <a:gd name="connsiteX1414" fmla="*/ 3748 w 10000"/>
                  <a:gd name="connsiteY1414" fmla="*/ 8070 h 10000"/>
                  <a:gd name="connsiteX1415" fmla="*/ 3767 w 10000"/>
                  <a:gd name="connsiteY1415" fmla="*/ 8106 h 10000"/>
                  <a:gd name="connsiteX1416" fmla="*/ 3770 w 10000"/>
                  <a:gd name="connsiteY1416" fmla="*/ 8119 h 10000"/>
                  <a:gd name="connsiteX1417" fmla="*/ 3787 w 10000"/>
                  <a:gd name="connsiteY1417" fmla="*/ 8157 h 10000"/>
                  <a:gd name="connsiteX1418" fmla="*/ 3787 w 10000"/>
                  <a:gd name="connsiteY1418" fmla="*/ 8174 h 10000"/>
                  <a:gd name="connsiteX1419" fmla="*/ 3776 w 10000"/>
                  <a:gd name="connsiteY1419" fmla="*/ 8203 h 10000"/>
                  <a:gd name="connsiteX1420" fmla="*/ 3767 w 10000"/>
                  <a:gd name="connsiteY1420" fmla="*/ 8193 h 10000"/>
                  <a:gd name="connsiteX1421" fmla="*/ 3767 w 10000"/>
                  <a:gd name="connsiteY1421" fmla="*/ 8174 h 10000"/>
                  <a:gd name="connsiteX1422" fmla="*/ 3762 w 10000"/>
                  <a:gd name="connsiteY1422" fmla="*/ 8157 h 10000"/>
                  <a:gd name="connsiteX1423" fmla="*/ 3753 w 10000"/>
                  <a:gd name="connsiteY1423" fmla="*/ 8148 h 10000"/>
                  <a:gd name="connsiteX1424" fmla="*/ 3740 w 10000"/>
                  <a:gd name="connsiteY1424" fmla="*/ 8154 h 10000"/>
                  <a:gd name="connsiteX1425" fmla="*/ 3731 w 10000"/>
                  <a:gd name="connsiteY1425" fmla="*/ 8138 h 10000"/>
                  <a:gd name="connsiteX1426" fmla="*/ 3729 w 10000"/>
                  <a:gd name="connsiteY1426" fmla="*/ 8125 h 10000"/>
                  <a:gd name="connsiteX1427" fmla="*/ 3712 w 10000"/>
                  <a:gd name="connsiteY1427" fmla="*/ 8115 h 10000"/>
                  <a:gd name="connsiteX1428" fmla="*/ 3704 w 10000"/>
                  <a:gd name="connsiteY1428" fmla="*/ 8109 h 10000"/>
                  <a:gd name="connsiteX1429" fmla="*/ 3687 w 10000"/>
                  <a:gd name="connsiteY1429" fmla="*/ 8099 h 10000"/>
                  <a:gd name="connsiteX1430" fmla="*/ 3673 w 10000"/>
                  <a:gd name="connsiteY1430" fmla="*/ 8093 h 10000"/>
                  <a:gd name="connsiteX1431" fmla="*/ 3665 w 10000"/>
                  <a:gd name="connsiteY1431" fmla="*/ 8083 h 10000"/>
                  <a:gd name="connsiteX1432" fmla="*/ 3648 w 10000"/>
                  <a:gd name="connsiteY1432" fmla="*/ 8073 h 10000"/>
                  <a:gd name="connsiteX1433" fmla="*/ 3643 w 10000"/>
                  <a:gd name="connsiteY1433" fmla="*/ 8063 h 10000"/>
                  <a:gd name="connsiteX1434" fmla="*/ 3632 w 10000"/>
                  <a:gd name="connsiteY1434" fmla="*/ 8054 h 10000"/>
                  <a:gd name="connsiteX1435" fmla="*/ 3623 w 10000"/>
                  <a:gd name="connsiteY1435" fmla="*/ 8060 h 10000"/>
                  <a:gd name="connsiteX1436" fmla="*/ 3615 w 10000"/>
                  <a:gd name="connsiteY1436" fmla="*/ 8070 h 10000"/>
                  <a:gd name="connsiteX1437" fmla="*/ 3607 w 10000"/>
                  <a:gd name="connsiteY1437" fmla="*/ 8083 h 10000"/>
                  <a:gd name="connsiteX1438" fmla="*/ 3607 w 10000"/>
                  <a:gd name="connsiteY1438" fmla="*/ 8099 h 10000"/>
                  <a:gd name="connsiteX1439" fmla="*/ 3607 w 10000"/>
                  <a:gd name="connsiteY1439" fmla="*/ 8125 h 10000"/>
                  <a:gd name="connsiteX1440" fmla="*/ 3601 w 10000"/>
                  <a:gd name="connsiteY1440" fmla="*/ 8148 h 10000"/>
                  <a:gd name="connsiteX1441" fmla="*/ 3584 w 10000"/>
                  <a:gd name="connsiteY1441" fmla="*/ 8154 h 10000"/>
                  <a:gd name="connsiteX1442" fmla="*/ 3573 w 10000"/>
                  <a:gd name="connsiteY1442" fmla="*/ 8154 h 10000"/>
                  <a:gd name="connsiteX1443" fmla="*/ 3560 w 10000"/>
                  <a:gd name="connsiteY1443" fmla="*/ 8138 h 10000"/>
                  <a:gd name="connsiteX1444" fmla="*/ 3551 w 10000"/>
                  <a:gd name="connsiteY1444" fmla="*/ 8119 h 10000"/>
                  <a:gd name="connsiteX1445" fmla="*/ 3535 w 10000"/>
                  <a:gd name="connsiteY1445" fmla="*/ 8099 h 10000"/>
                  <a:gd name="connsiteX1446" fmla="*/ 3504 w 10000"/>
                  <a:gd name="connsiteY1446" fmla="*/ 8073 h 10000"/>
                  <a:gd name="connsiteX1447" fmla="*/ 3493 w 10000"/>
                  <a:gd name="connsiteY1447" fmla="*/ 8051 h 10000"/>
                  <a:gd name="connsiteX1448" fmla="*/ 3488 w 10000"/>
                  <a:gd name="connsiteY1448" fmla="*/ 8034 h 10000"/>
                  <a:gd name="connsiteX1449" fmla="*/ 3488 w 10000"/>
                  <a:gd name="connsiteY1449" fmla="*/ 8012 h 10000"/>
                  <a:gd name="connsiteX1450" fmla="*/ 3488 w 10000"/>
                  <a:gd name="connsiteY1450" fmla="*/ 8005 h 10000"/>
                  <a:gd name="connsiteX1451" fmla="*/ 3496 w 10000"/>
                  <a:gd name="connsiteY1451" fmla="*/ 8002 h 10000"/>
                  <a:gd name="connsiteX1452" fmla="*/ 3501 w 10000"/>
                  <a:gd name="connsiteY1452" fmla="*/ 7992 h 10000"/>
                  <a:gd name="connsiteX1453" fmla="*/ 3504 w 10000"/>
                  <a:gd name="connsiteY1453" fmla="*/ 7966 h 10000"/>
                  <a:gd name="connsiteX1454" fmla="*/ 3501 w 10000"/>
                  <a:gd name="connsiteY1454" fmla="*/ 7940 h 10000"/>
                  <a:gd name="connsiteX1455" fmla="*/ 3485 w 10000"/>
                  <a:gd name="connsiteY1455" fmla="*/ 7918 h 10000"/>
                  <a:gd name="connsiteX1456" fmla="*/ 3465 w 10000"/>
                  <a:gd name="connsiteY1456" fmla="*/ 7892 h 10000"/>
                  <a:gd name="connsiteX1457" fmla="*/ 3457 w 10000"/>
                  <a:gd name="connsiteY1457" fmla="*/ 7872 h 10000"/>
                  <a:gd name="connsiteX1458" fmla="*/ 3449 w 10000"/>
                  <a:gd name="connsiteY1458" fmla="*/ 7847 h 10000"/>
                  <a:gd name="connsiteX1459" fmla="*/ 3446 w 10000"/>
                  <a:gd name="connsiteY1459" fmla="*/ 7827 h 10000"/>
                  <a:gd name="connsiteX1460" fmla="*/ 3457 w 10000"/>
                  <a:gd name="connsiteY1460" fmla="*/ 7808 h 10000"/>
                  <a:gd name="connsiteX1461" fmla="*/ 3465 w 10000"/>
                  <a:gd name="connsiteY1461" fmla="*/ 7798 h 10000"/>
                  <a:gd name="connsiteX1462" fmla="*/ 3476 w 10000"/>
                  <a:gd name="connsiteY1462" fmla="*/ 7788 h 10000"/>
                  <a:gd name="connsiteX1463" fmla="*/ 3479 w 10000"/>
                  <a:gd name="connsiteY1463" fmla="*/ 7795 h 10000"/>
                  <a:gd name="connsiteX1464" fmla="*/ 3501 w 10000"/>
                  <a:gd name="connsiteY1464" fmla="*/ 7817 h 10000"/>
                  <a:gd name="connsiteX1465" fmla="*/ 3518 w 10000"/>
                  <a:gd name="connsiteY1465" fmla="*/ 7843 h 10000"/>
                  <a:gd name="connsiteX1466" fmla="*/ 3521 w 10000"/>
                  <a:gd name="connsiteY1466" fmla="*/ 7847 h 10000"/>
                  <a:gd name="connsiteX1467" fmla="*/ 3512 w 10000"/>
                  <a:gd name="connsiteY1467" fmla="*/ 7824 h 10000"/>
                  <a:gd name="connsiteX1468" fmla="*/ 3510 w 10000"/>
                  <a:gd name="connsiteY1468" fmla="*/ 7804 h 10000"/>
                  <a:gd name="connsiteX1469" fmla="*/ 3512 w 10000"/>
                  <a:gd name="connsiteY1469" fmla="*/ 7788 h 10000"/>
                  <a:gd name="connsiteX0" fmla="*/ 4324 w 10000"/>
                  <a:gd name="connsiteY0" fmla="*/ 1289 h 10000"/>
                  <a:gd name="connsiteX1" fmla="*/ 4296 w 10000"/>
                  <a:gd name="connsiteY1" fmla="*/ 1305 h 10000"/>
                  <a:gd name="connsiteX2" fmla="*/ 4285 w 10000"/>
                  <a:gd name="connsiteY2" fmla="*/ 1279 h 10000"/>
                  <a:gd name="connsiteX3" fmla="*/ 4244 w 10000"/>
                  <a:gd name="connsiteY3" fmla="*/ 1266 h 10000"/>
                  <a:gd name="connsiteX4" fmla="*/ 4208 w 10000"/>
                  <a:gd name="connsiteY4" fmla="*/ 1286 h 10000"/>
                  <a:gd name="connsiteX5" fmla="*/ 4172 w 10000"/>
                  <a:gd name="connsiteY5" fmla="*/ 1299 h 10000"/>
                  <a:gd name="connsiteX6" fmla="*/ 4150 w 10000"/>
                  <a:gd name="connsiteY6" fmla="*/ 1308 h 10000"/>
                  <a:gd name="connsiteX7" fmla="*/ 4139 w 10000"/>
                  <a:gd name="connsiteY7" fmla="*/ 1315 h 10000"/>
                  <a:gd name="connsiteX8" fmla="*/ 4125 w 10000"/>
                  <a:gd name="connsiteY8" fmla="*/ 1315 h 10000"/>
                  <a:gd name="connsiteX9" fmla="*/ 4119 w 10000"/>
                  <a:gd name="connsiteY9" fmla="*/ 1315 h 10000"/>
                  <a:gd name="connsiteX10" fmla="*/ 4111 w 10000"/>
                  <a:gd name="connsiteY10" fmla="*/ 1308 h 10000"/>
                  <a:gd name="connsiteX11" fmla="*/ 4100 w 10000"/>
                  <a:gd name="connsiteY11" fmla="*/ 1315 h 10000"/>
                  <a:gd name="connsiteX12" fmla="*/ 4075 w 10000"/>
                  <a:gd name="connsiteY12" fmla="*/ 1315 h 10000"/>
                  <a:gd name="connsiteX13" fmla="*/ 4058 w 10000"/>
                  <a:gd name="connsiteY13" fmla="*/ 1318 h 10000"/>
                  <a:gd name="connsiteX14" fmla="*/ 4044 w 10000"/>
                  <a:gd name="connsiteY14" fmla="*/ 1315 h 10000"/>
                  <a:gd name="connsiteX15" fmla="*/ 4042 w 10000"/>
                  <a:gd name="connsiteY15" fmla="*/ 1299 h 10000"/>
                  <a:gd name="connsiteX16" fmla="*/ 4014 w 10000"/>
                  <a:gd name="connsiteY16" fmla="*/ 1308 h 10000"/>
                  <a:gd name="connsiteX17" fmla="*/ 4011 w 10000"/>
                  <a:gd name="connsiteY17" fmla="*/ 1315 h 10000"/>
                  <a:gd name="connsiteX18" fmla="*/ 4011 w 10000"/>
                  <a:gd name="connsiteY18" fmla="*/ 1341 h 10000"/>
                  <a:gd name="connsiteX19" fmla="*/ 4019 w 10000"/>
                  <a:gd name="connsiteY19" fmla="*/ 1341 h 10000"/>
                  <a:gd name="connsiteX20" fmla="*/ 3997 w 10000"/>
                  <a:gd name="connsiteY20" fmla="*/ 1363 h 10000"/>
                  <a:gd name="connsiteX21" fmla="*/ 3986 w 10000"/>
                  <a:gd name="connsiteY21" fmla="*/ 1373 h 10000"/>
                  <a:gd name="connsiteX22" fmla="*/ 3981 w 10000"/>
                  <a:gd name="connsiteY22" fmla="*/ 1389 h 10000"/>
                  <a:gd name="connsiteX23" fmla="*/ 3981 w 10000"/>
                  <a:gd name="connsiteY23" fmla="*/ 1409 h 10000"/>
                  <a:gd name="connsiteX24" fmla="*/ 3981 w 10000"/>
                  <a:gd name="connsiteY24" fmla="*/ 1438 h 10000"/>
                  <a:gd name="connsiteX25" fmla="*/ 3961 w 10000"/>
                  <a:gd name="connsiteY25" fmla="*/ 1441 h 10000"/>
                  <a:gd name="connsiteX26" fmla="*/ 3942 w 10000"/>
                  <a:gd name="connsiteY26" fmla="*/ 1441 h 10000"/>
                  <a:gd name="connsiteX27" fmla="*/ 3914 w 10000"/>
                  <a:gd name="connsiteY27" fmla="*/ 1454 h 10000"/>
                  <a:gd name="connsiteX28" fmla="*/ 3892 w 10000"/>
                  <a:gd name="connsiteY28" fmla="*/ 1467 h 10000"/>
                  <a:gd name="connsiteX29" fmla="*/ 3867 w 10000"/>
                  <a:gd name="connsiteY29" fmla="*/ 1483 h 10000"/>
                  <a:gd name="connsiteX30" fmla="*/ 3845 w 10000"/>
                  <a:gd name="connsiteY30" fmla="*/ 1467 h 10000"/>
                  <a:gd name="connsiteX31" fmla="*/ 3850 w 10000"/>
                  <a:gd name="connsiteY31" fmla="*/ 1457 h 10000"/>
                  <a:gd name="connsiteX32" fmla="*/ 3864 w 10000"/>
                  <a:gd name="connsiteY32" fmla="*/ 1441 h 10000"/>
                  <a:gd name="connsiteX33" fmla="*/ 3859 w 10000"/>
                  <a:gd name="connsiteY33" fmla="*/ 1409 h 10000"/>
                  <a:gd name="connsiteX34" fmla="*/ 3842 w 10000"/>
                  <a:gd name="connsiteY34" fmla="*/ 1383 h 10000"/>
                  <a:gd name="connsiteX35" fmla="*/ 3825 w 10000"/>
                  <a:gd name="connsiteY35" fmla="*/ 1360 h 10000"/>
                  <a:gd name="connsiteX36" fmla="*/ 3809 w 10000"/>
                  <a:gd name="connsiteY36" fmla="*/ 1318 h 10000"/>
                  <a:gd name="connsiteX37" fmla="*/ 3787 w 10000"/>
                  <a:gd name="connsiteY37" fmla="*/ 1289 h 10000"/>
                  <a:gd name="connsiteX38" fmla="*/ 3759 w 10000"/>
                  <a:gd name="connsiteY38" fmla="*/ 1266 h 10000"/>
                  <a:gd name="connsiteX39" fmla="*/ 3740 w 10000"/>
                  <a:gd name="connsiteY39" fmla="*/ 1256 h 10000"/>
                  <a:gd name="connsiteX40" fmla="*/ 3715 w 10000"/>
                  <a:gd name="connsiteY40" fmla="*/ 1250 h 10000"/>
                  <a:gd name="connsiteX41" fmla="*/ 3687 w 10000"/>
                  <a:gd name="connsiteY41" fmla="*/ 1256 h 10000"/>
                  <a:gd name="connsiteX42" fmla="*/ 3681 w 10000"/>
                  <a:gd name="connsiteY42" fmla="*/ 1260 h 10000"/>
                  <a:gd name="connsiteX43" fmla="*/ 3670 w 10000"/>
                  <a:gd name="connsiteY43" fmla="*/ 1295 h 10000"/>
                  <a:gd name="connsiteX44" fmla="*/ 3651 w 10000"/>
                  <a:gd name="connsiteY44" fmla="*/ 1305 h 10000"/>
                  <a:gd name="connsiteX45" fmla="*/ 3640 w 10000"/>
                  <a:gd name="connsiteY45" fmla="*/ 1308 h 10000"/>
                  <a:gd name="connsiteX46" fmla="*/ 3626 w 10000"/>
                  <a:gd name="connsiteY46" fmla="*/ 1308 h 10000"/>
                  <a:gd name="connsiteX47" fmla="*/ 3632 w 10000"/>
                  <a:gd name="connsiteY47" fmla="*/ 1276 h 10000"/>
                  <a:gd name="connsiteX48" fmla="*/ 3609 w 10000"/>
                  <a:gd name="connsiteY48" fmla="*/ 1289 h 10000"/>
                  <a:gd name="connsiteX49" fmla="*/ 3593 w 10000"/>
                  <a:gd name="connsiteY49" fmla="*/ 1286 h 10000"/>
                  <a:gd name="connsiteX50" fmla="*/ 3590 w 10000"/>
                  <a:gd name="connsiteY50" fmla="*/ 1256 h 10000"/>
                  <a:gd name="connsiteX51" fmla="*/ 3584 w 10000"/>
                  <a:gd name="connsiteY51" fmla="*/ 1237 h 10000"/>
                  <a:gd name="connsiteX52" fmla="*/ 3573 w 10000"/>
                  <a:gd name="connsiteY52" fmla="*/ 1237 h 10000"/>
                  <a:gd name="connsiteX53" fmla="*/ 3554 w 10000"/>
                  <a:gd name="connsiteY53" fmla="*/ 1227 h 10000"/>
                  <a:gd name="connsiteX54" fmla="*/ 3546 w 10000"/>
                  <a:gd name="connsiteY54" fmla="*/ 1192 h 10000"/>
                  <a:gd name="connsiteX55" fmla="*/ 3529 w 10000"/>
                  <a:gd name="connsiteY55" fmla="*/ 1176 h 10000"/>
                  <a:gd name="connsiteX56" fmla="*/ 3512 w 10000"/>
                  <a:gd name="connsiteY56" fmla="*/ 1182 h 10000"/>
                  <a:gd name="connsiteX57" fmla="*/ 3485 w 10000"/>
                  <a:gd name="connsiteY57" fmla="*/ 1182 h 10000"/>
                  <a:gd name="connsiteX58" fmla="*/ 3463 w 10000"/>
                  <a:gd name="connsiteY58" fmla="*/ 1176 h 10000"/>
                  <a:gd name="connsiteX59" fmla="*/ 3449 w 10000"/>
                  <a:gd name="connsiteY59" fmla="*/ 1182 h 10000"/>
                  <a:gd name="connsiteX60" fmla="*/ 3432 w 10000"/>
                  <a:gd name="connsiteY60" fmla="*/ 1192 h 10000"/>
                  <a:gd name="connsiteX61" fmla="*/ 3454 w 10000"/>
                  <a:gd name="connsiteY61" fmla="*/ 1205 h 10000"/>
                  <a:gd name="connsiteX62" fmla="*/ 3463 w 10000"/>
                  <a:gd name="connsiteY62" fmla="*/ 1205 h 10000"/>
                  <a:gd name="connsiteX63" fmla="*/ 3488 w 10000"/>
                  <a:gd name="connsiteY63" fmla="*/ 1205 h 10000"/>
                  <a:gd name="connsiteX64" fmla="*/ 3488 w 10000"/>
                  <a:gd name="connsiteY64" fmla="*/ 1218 h 10000"/>
                  <a:gd name="connsiteX65" fmla="*/ 3493 w 10000"/>
                  <a:gd name="connsiteY65" fmla="*/ 1247 h 10000"/>
                  <a:gd name="connsiteX66" fmla="*/ 3512 w 10000"/>
                  <a:gd name="connsiteY66" fmla="*/ 1247 h 10000"/>
                  <a:gd name="connsiteX67" fmla="*/ 3518 w 10000"/>
                  <a:gd name="connsiteY67" fmla="*/ 1250 h 10000"/>
                  <a:gd name="connsiteX68" fmla="*/ 3521 w 10000"/>
                  <a:gd name="connsiteY68" fmla="*/ 1276 h 10000"/>
                  <a:gd name="connsiteX69" fmla="*/ 3543 w 10000"/>
                  <a:gd name="connsiteY69" fmla="*/ 1295 h 10000"/>
                  <a:gd name="connsiteX70" fmla="*/ 3546 w 10000"/>
                  <a:gd name="connsiteY70" fmla="*/ 1305 h 10000"/>
                  <a:gd name="connsiteX71" fmla="*/ 3543 w 10000"/>
                  <a:gd name="connsiteY71" fmla="*/ 1315 h 10000"/>
                  <a:gd name="connsiteX72" fmla="*/ 3543 w 10000"/>
                  <a:gd name="connsiteY72" fmla="*/ 1331 h 10000"/>
                  <a:gd name="connsiteX73" fmla="*/ 3554 w 10000"/>
                  <a:gd name="connsiteY73" fmla="*/ 1324 h 10000"/>
                  <a:gd name="connsiteX74" fmla="*/ 3560 w 10000"/>
                  <a:gd name="connsiteY74" fmla="*/ 1331 h 10000"/>
                  <a:gd name="connsiteX75" fmla="*/ 3582 w 10000"/>
                  <a:gd name="connsiteY75" fmla="*/ 1344 h 10000"/>
                  <a:gd name="connsiteX76" fmla="*/ 3598 w 10000"/>
                  <a:gd name="connsiteY76" fmla="*/ 1380 h 10000"/>
                  <a:gd name="connsiteX77" fmla="*/ 3607 w 10000"/>
                  <a:gd name="connsiteY77" fmla="*/ 1389 h 10000"/>
                  <a:gd name="connsiteX78" fmla="*/ 3623 w 10000"/>
                  <a:gd name="connsiteY78" fmla="*/ 1409 h 10000"/>
                  <a:gd name="connsiteX79" fmla="*/ 3634 w 10000"/>
                  <a:gd name="connsiteY79" fmla="*/ 1438 h 10000"/>
                  <a:gd name="connsiteX80" fmla="*/ 3632 w 10000"/>
                  <a:gd name="connsiteY80" fmla="*/ 1454 h 10000"/>
                  <a:gd name="connsiteX81" fmla="*/ 3618 w 10000"/>
                  <a:gd name="connsiteY81" fmla="*/ 1438 h 10000"/>
                  <a:gd name="connsiteX82" fmla="*/ 3598 w 10000"/>
                  <a:gd name="connsiteY82" fmla="*/ 1428 h 10000"/>
                  <a:gd name="connsiteX83" fmla="*/ 3582 w 10000"/>
                  <a:gd name="connsiteY83" fmla="*/ 1402 h 10000"/>
                  <a:gd name="connsiteX84" fmla="*/ 3562 w 10000"/>
                  <a:gd name="connsiteY84" fmla="*/ 1399 h 10000"/>
                  <a:gd name="connsiteX85" fmla="*/ 3546 w 10000"/>
                  <a:gd name="connsiteY85" fmla="*/ 1383 h 10000"/>
                  <a:gd name="connsiteX86" fmla="*/ 3510 w 10000"/>
                  <a:gd name="connsiteY86" fmla="*/ 1360 h 10000"/>
                  <a:gd name="connsiteX87" fmla="*/ 3485 w 10000"/>
                  <a:gd name="connsiteY87" fmla="*/ 1344 h 10000"/>
                  <a:gd name="connsiteX88" fmla="*/ 3454 w 10000"/>
                  <a:gd name="connsiteY88" fmla="*/ 1334 h 10000"/>
                  <a:gd name="connsiteX89" fmla="*/ 3429 w 10000"/>
                  <a:gd name="connsiteY89" fmla="*/ 1315 h 10000"/>
                  <a:gd name="connsiteX90" fmla="*/ 3416 w 10000"/>
                  <a:gd name="connsiteY90" fmla="*/ 1308 h 10000"/>
                  <a:gd name="connsiteX91" fmla="*/ 3399 w 10000"/>
                  <a:gd name="connsiteY91" fmla="*/ 1305 h 10000"/>
                  <a:gd name="connsiteX92" fmla="*/ 3382 w 10000"/>
                  <a:gd name="connsiteY92" fmla="*/ 1286 h 10000"/>
                  <a:gd name="connsiteX93" fmla="*/ 3380 w 10000"/>
                  <a:gd name="connsiteY93" fmla="*/ 1266 h 10000"/>
                  <a:gd name="connsiteX94" fmla="*/ 3388 w 10000"/>
                  <a:gd name="connsiteY94" fmla="*/ 1256 h 10000"/>
                  <a:gd name="connsiteX95" fmla="*/ 3407 w 10000"/>
                  <a:gd name="connsiteY95" fmla="*/ 1256 h 10000"/>
                  <a:gd name="connsiteX96" fmla="*/ 3396 w 10000"/>
                  <a:gd name="connsiteY96" fmla="*/ 1227 h 10000"/>
                  <a:gd name="connsiteX97" fmla="*/ 3382 w 10000"/>
                  <a:gd name="connsiteY97" fmla="*/ 1227 h 10000"/>
                  <a:gd name="connsiteX98" fmla="*/ 3360 w 10000"/>
                  <a:gd name="connsiteY98" fmla="*/ 1221 h 10000"/>
                  <a:gd name="connsiteX99" fmla="*/ 3349 w 10000"/>
                  <a:gd name="connsiteY99" fmla="*/ 1231 h 10000"/>
                  <a:gd name="connsiteX100" fmla="*/ 3352 w 10000"/>
                  <a:gd name="connsiteY100" fmla="*/ 1247 h 10000"/>
                  <a:gd name="connsiteX101" fmla="*/ 3341 w 10000"/>
                  <a:gd name="connsiteY101" fmla="*/ 1237 h 10000"/>
                  <a:gd name="connsiteX102" fmla="*/ 3335 w 10000"/>
                  <a:gd name="connsiteY102" fmla="*/ 1231 h 10000"/>
                  <a:gd name="connsiteX103" fmla="*/ 3307 w 10000"/>
                  <a:gd name="connsiteY103" fmla="*/ 1227 h 10000"/>
                  <a:gd name="connsiteX104" fmla="*/ 3294 w 10000"/>
                  <a:gd name="connsiteY104" fmla="*/ 1221 h 10000"/>
                  <a:gd name="connsiteX105" fmla="*/ 3271 w 10000"/>
                  <a:gd name="connsiteY105" fmla="*/ 1211 h 10000"/>
                  <a:gd name="connsiteX106" fmla="*/ 3252 w 10000"/>
                  <a:gd name="connsiteY106" fmla="*/ 1195 h 10000"/>
                  <a:gd name="connsiteX107" fmla="*/ 3235 w 10000"/>
                  <a:gd name="connsiteY107" fmla="*/ 1195 h 10000"/>
                  <a:gd name="connsiteX108" fmla="*/ 3235 w 10000"/>
                  <a:gd name="connsiteY108" fmla="*/ 1205 h 10000"/>
                  <a:gd name="connsiteX109" fmla="*/ 3219 w 10000"/>
                  <a:gd name="connsiteY109" fmla="*/ 1231 h 10000"/>
                  <a:gd name="connsiteX110" fmla="*/ 3213 w 10000"/>
                  <a:gd name="connsiteY110" fmla="*/ 1231 h 10000"/>
                  <a:gd name="connsiteX111" fmla="*/ 3183 w 10000"/>
                  <a:gd name="connsiteY111" fmla="*/ 1221 h 10000"/>
                  <a:gd name="connsiteX112" fmla="*/ 3175 w 10000"/>
                  <a:gd name="connsiteY112" fmla="*/ 1227 h 10000"/>
                  <a:gd name="connsiteX113" fmla="*/ 3163 w 10000"/>
                  <a:gd name="connsiteY113" fmla="*/ 1237 h 10000"/>
                  <a:gd name="connsiteX114" fmla="*/ 3158 w 10000"/>
                  <a:gd name="connsiteY114" fmla="*/ 1260 h 10000"/>
                  <a:gd name="connsiteX115" fmla="*/ 3158 w 10000"/>
                  <a:gd name="connsiteY115" fmla="*/ 1276 h 10000"/>
                  <a:gd name="connsiteX116" fmla="*/ 3163 w 10000"/>
                  <a:gd name="connsiteY116" fmla="*/ 1295 h 10000"/>
                  <a:gd name="connsiteX117" fmla="*/ 3166 w 10000"/>
                  <a:gd name="connsiteY117" fmla="*/ 1308 h 10000"/>
                  <a:gd name="connsiteX118" fmla="*/ 3158 w 10000"/>
                  <a:gd name="connsiteY118" fmla="*/ 1315 h 10000"/>
                  <a:gd name="connsiteX119" fmla="*/ 3133 w 10000"/>
                  <a:gd name="connsiteY119" fmla="*/ 1299 h 10000"/>
                  <a:gd name="connsiteX120" fmla="*/ 3114 w 10000"/>
                  <a:gd name="connsiteY120" fmla="*/ 1276 h 10000"/>
                  <a:gd name="connsiteX121" fmla="*/ 3078 w 10000"/>
                  <a:gd name="connsiteY121" fmla="*/ 1240 h 10000"/>
                  <a:gd name="connsiteX122" fmla="*/ 3044 w 10000"/>
                  <a:gd name="connsiteY122" fmla="*/ 1227 h 10000"/>
                  <a:gd name="connsiteX123" fmla="*/ 3033 w 10000"/>
                  <a:gd name="connsiteY123" fmla="*/ 1231 h 10000"/>
                  <a:gd name="connsiteX124" fmla="*/ 3036 w 10000"/>
                  <a:gd name="connsiteY124" fmla="*/ 1256 h 10000"/>
                  <a:gd name="connsiteX125" fmla="*/ 3044 w 10000"/>
                  <a:gd name="connsiteY125" fmla="*/ 1266 h 10000"/>
                  <a:gd name="connsiteX126" fmla="*/ 3044 w 10000"/>
                  <a:gd name="connsiteY126" fmla="*/ 1276 h 10000"/>
                  <a:gd name="connsiteX127" fmla="*/ 3036 w 10000"/>
                  <a:gd name="connsiteY127" fmla="*/ 1276 h 10000"/>
                  <a:gd name="connsiteX128" fmla="*/ 3028 w 10000"/>
                  <a:gd name="connsiteY128" fmla="*/ 1266 h 10000"/>
                  <a:gd name="connsiteX129" fmla="*/ 3025 w 10000"/>
                  <a:gd name="connsiteY129" fmla="*/ 1256 h 10000"/>
                  <a:gd name="connsiteX130" fmla="*/ 3008 w 10000"/>
                  <a:gd name="connsiteY130" fmla="*/ 1205 h 10000"/>
                  <a:gd name="connsiteX131" fmla="*/ 3000 w 10000"/>
                  <a:gd name="connsiteY131" fmla="*/ 1192 h 10000"/>
                  <a:gd name="connsiteX132" fmla="*/ 2994 w 10000"/>
                  <a:gd name="connsiteY132" fmla="*/ 1176 h 10000"/>
                  <a:gd name="connsiteX133" fmla="*/ 2986 w 10000"/>
                  <a:gd name="connsiteY133" fmla="*/ 1182 h 10000"/>
                  <a:gd name="connsiteX134" fmla="*/ 2981 w 10000"/>
                  <a:gd name="connsiteY134" fmla="*/ 1192 h 10000"/>
                  <a:gd name="connsiteX135" fmla="*/ 2970 w 10000"/>
                  <a:gd name="connsiteY135" fmla="*/ 1201 h 10000"/>
                  <a:gd name="connsiteX136" fmla="*/ 2956 w 10000"/>
                  <a:gd name="connsiteY136" fmla="*/ 1218 h 10000"/>
                  <a:gd name="connsiteX137" fmla="*/ 2939 w 10000"/>
                  <a:gd name="connsiteY137" fmla="*/ 1240 h 10000"/>
                  <a:gd name="connsiteX138" fmla="*/ 2928 w 10000"/>
                  <a:gd name="connsiteY138" fmla="*/ 1247 h 10000"/>
                  <a:gd name="connsiteX139" fmla="*/ 2922 w 10000"/>
                  <a:gd name="connsiteY139" fmla="*/ 1250 h 10000"/>
                  <a:gd name="connsiteX140" fmla="*/ 2911 w 10000"/>
                  <a:gd name="connsiteY140" fmla="*/ 1250 h 10000"/>
                  <a:gd name="connsiteX141" fmla="*/ 2884 w 10000"/>
                  <a:gd name="connsiteY141" fmla="*/ 1247 h 10000"/>
                  <a:gd name="connsiteX142" fmla="*/ 2864 w 10000"/>
                  <a:gd name="connsiteY142" fmla="*/ 1237 h 10000"/>
                  <a:gd name="connsiteX143" fmla="*/ 2848 w 10000"/>
                  <a:gd name="connsiteY143" fmla="*/ 1231 h 10000"/>
                  <a:gd name="connsiteX144" fmla="*/ 2834 w 10000"/>
                  <a:gd name="connsiteY144" fmla="*/ 1227 h 10000"/>
                  <a:gd name="connsiteX145" fmla="*/ 2831 w 10000"/>
                  <a:gd name="connsiteY145" fmla="*/ 1227 h 10000"/>
                  <a:gd name="connsiteX146" fmla="*/ 2831 w 10000"/>
                  <a:gd name="connsiteY146" fmla="*/ 1221 h 10000"/>
                  <a:gd name="connsiteX147" fmla="*/ 2825 w 10000"/>
                  <a:gd name="connsiteY147" fmla="*/ 1205 h 10000"/>
                  <a:gd name="connsiteX148" fmla="*/ 2823 w 10000"/>
                  <a:gd name="connsiteY148" fmla="*/ 1192 h 10000"/>
                  <a:gd name="connsiteX149" fmla="*/ 2817 w 10000"/>
                  <a:gd name="connsiteY149" fmla="*/ 1182 h 10000"/>
                  <a:gd name="connsiteX150" fmla="*/ 2814 w 10000"/>
                  <a:gd name="connsiteY150" fmla="*/ 1176 h 10000"/>
                  <a:gd name="connsiteX151" fmla="*/ 2792 w 10000"/>
                  <a:gd name="connsiteY151" fmla="*/ 1172 h 10000"/>
                  <a:gd name="connsiteX152" fmla="*/ 2759 w 10000"/>
                  <a:gd name="connsiteY152" fmla="*/ 1156 h 10000"/>
                  <a:gd name="connsiteX153" fmla="*/ 2734 w 10000"/>
                  <a:gd name="connsiteY153" fmla="*/ 1143 h 10000"/>
                  <a:gd name="connsiteX154" fmla="*/ 2695 w 10000"/>
                  <a:gd name="connsiteY154" fmla="*/ 1124 h 10000"/>
                  <a:gd name="connsiteX155" fmla="*/ 2670 w 10000"/>
                  <a:gd name="connsiteY155" fmla="*/ 1108 h 10000"/>
                  <a:gd name="connsiteX156" fmla="*/ 2645 w 10000"/>
                  <a:gd name="connsiteY156" fmla="*/ 1091 h 10000"/>
                  <a:gd name="connsiteX157" fmla="*/ 2618 w 10000"/>
                  <a:gd name="connsiteY157" fmla="*/ 1088 h 10000"/>
                  <a:gd name="connsiteX158" fmla="*/ 2576 w 10000"/>
                  <a:gd name="connsiteY158" fmla="*/ 1088 h 10000"/>
                  <a:gd name="connsiteX159" fmla="*/ 2551 w 10000"/>
                  <a:gd name="connsiteY159" fmla="*/ 1091 h 10000"/>
                  <a:gd name="connsiteX160" fmla="*/ 2521 w 10000"/>
                  <a:gd name="connsiteY160" fmla="*/ 1098 h 10000"/>
                  <a:gd name="connsiteX161" fmla="*/ 2493 w 10000"/>
                  <a:gd name="connsiteY161" fmla="*/ 1104 h 10000"/>
                  <a:gd name="connsiteX162" fmla="*/ 2468 w 10000"/>
                  <a:gd name="connsiteY162" fmla="*/ 1108 h 10000"/>
                  <a:gd name="connsiteX163" fmla="*/ 2404 w 10000"/>
                  <a:gd name="connsiteY163" fmla="*/ 1124 h 10000"/>
                  <a:gd name="connsiteX164" fmla="*/ 2366 w 10000"/>
                  <a:gd name="connsiteY164" fmla="*/ 1133 h 10000"/>
                  <a:gd name="connsiteX165" fmla="*/ 2346 w 10000"/>
                  <a:gd name="connsiteY165" fmla="*/ 1137 h 10000"/>
                  <a:gd name="connsiteX166" fmla="*/ 2294 w 10000"/>
                  <a:gd name="connsiteY166" fmla="*/ 1146 h 10000"/>
                  <a:gd name="connsiteX167" fmla="*/ 2249 w 10000"/>
                  <a:gd name="connsiteY167" fmla="*/ 1156 h 10000"/>
                  <a:gd name="connsiteX168" fmla="*/ 2230 w 10000"/>
                  <a:gd name="connsiteY168" fmla="*/ 1156 h 10000"/>
                  <a:gd name="connsiteX169" fmla="*/ 2222 w 10000"/>
                  <a:gd name="connsiteY169" fmla="*/ 1163 h 10000"/>
                  <a:gd name="connsiteX170" fmla="*/ 2194 w 10000"/>
                  <a:gd name="connsiteY170" fmla="*/ 1163 h 10000"/>
                  <a:gd name="connsiteX171" fmla="*/ 2172 w 10000"/>
                  <a:gd name="connsiteY171" fmla="*/ 1163 h 10000"/>
                  <a:gd name="connsiteX172" fmla="*/ 2147 w 10000"/>
                  <a:gd name="connsiteY172" fmla="*/ 1166 h 10000"/>
                  <a:gd name="connsiteX173" fmla="*/ 2108 w 10000"/>
                  <a:gd name="connsiteY173" fmla="*/ 1166 h 10000"/>
                  <a:gd name="connsiteX174" fmla="*/ 2083 w 10000"/>
                  <a:gd name="connsiteY174" fmla="*/ 1156 h 10000"/>
                  <a:gd name="connsiteX175" fmla="*/ 2042 w 10000"/>
                  <a:gd name="connsiteY175" fmla="*/ 1143 h 10000"/>
                  <a:gd name="connsiteX176" fmla="*/ 2011 w 10000"/>
                  <a:gd name="connsiteY176" fmla="*/ 1143 h 10000"/>
                  <a:gd name="connsiteX177" fmla="*/ 1994 w 10000"/>
                  <a:gd name="connsiteY177" fmla="*/ 1146 h 10000"/>
                  <a:gd name="connsiteX178" fmla="*/ 1967 w 10000"/>
                  <a:gd name="connsiteY178" fmla="*/ 1156 h 10000"/>
                  <a:gd name="connsiteX179" fmla="*/ 1903 w 10000"/>
                  <a:gd name="connsiteY179" fmla="*/ 1176 h 10000"/>
                  <a:gd name="connsiteX180" fmla="*/ 1873 w 10000"/>
                  <a:gd name="connsiteY180" fmla="*/ 1182 h 10000"/>
                  <a:gd name="connsiteX181" fmla="*/ 1850 w 10000"/>
                  <a:gd name="connsiteY181" fmla="*/ 1185 h 10000"/>
                  <a:gd name="connsiteX182" fmla="*/ 1842 w 10000"/>
                  <a:gd name="connsiteY182" fmla="*/ 1192 h 10000"/>
                  <a:gd name="connsiteX183" fmla="*/ 1823 w 10000"/>
                  <a:gd name="connsiteY183" fmla="*/ 1195 h 10000"/>
                  <a:gd name="connsiteX184" fmla="*/ 1814 w 10000"/>
                  <a:gd name="connsiteY184" fmla="*/ 1201 h 10000"/>
                  <a:gd name="connsiteX185" fmla="*/ 1792 w 10000"/>
                  <a:gd name="connsiteY185" fmla="*/ 1218 h 10000"/>
                  <a:gd name="connsiteX186" fmla="*/ 1767 w 10000"/>
                  <a:gd name="connsiteY186" fmla="*/ 1231 h 10000"/>
                  <a:gd name="connsiteX187" fmla="*/ 1717 w 10000"/>
                  <a:gd name="connsiteY187" fmla="*/ 1266 h 10000"/>
                  <a:gd name="connsiteX188" fmla="*/ 1695 w 10000"/>
                  <a:gd name="connsiteY188" fmla="*/ 1279 h 10000"/>
                  <a:gd name="connsiteX189" fmla="*/ 1654 w 10000"/>
                  <a:gd name="connsiteY189" fmla="*/ 1308 h 10000"/>
                  <a:gd name="connsiteX190" fmla="*/ 1620 w 10000"/>
                  <a:gd name="connsiteY190" fmla="*/ 1334 h 10000"/>
                  <a:gd name="connsiteX191" fmla="*/ 1590 w 10000"/>
                  <a:gd name="connsiteY191" fmla="*/ 1360 h 10000"/>
                  <a:gd name="connsiteX192" fmla="*/ 1565 w 10000"/>
                  <a:gd name="connsiteY192" fmla="*/ 1380 h 10000"/>
                  <a:gd name="connsiteX193" fmla="*/ 1532 w 10000"/>
                  <a:gd name="connsiteY193" fmla="*/ 1402 h 10000"/>
                  <a:gd name="connsiteX194" fmla="*/ 1501 w 10000"/>
                  <a:gd name="connsiteY194" fmla="*/ 1418 h 10000"/>
                  <a:gd name="connsiteX195" fmla="*/ 1460 w 10000"/>
                  <a:gd name="connsiteY195" fmla="*/ 1438 h 10000"/>
                  <a:gd name="connsiteX196" fmla="*/ 1435 w 10000"/>
                  <a:gd name="connsiteY196" fmla="*/ 1454 h 10000"/>
                  <a:gd name="connsiteX197" fmla="*/ 1421 w 10000"/>
                  <a:gd name="connsiteY197" fmla="*/ 1464 h 10000"/>
                  <a:gd name="connsiteX198" fmla="*/ 1380 w 10000"/>
                  <a:gd name="connsiteY198" fmla="*/ 1473 h 10000"/>
                  <a:gd name="connsiteX199" fmla="*/ 1324 w 10000"/>
                  <a:gd name="connsiteY199" fmla="*/ 1477 h 10000"/>
                  <a:gd name="connsiteX200" fmla="*/ 1274 w 10000"/>
                  <a:gd name="connsiteY200" fmla="*/ 1483 h 10000"/>
                  <a:gd name="connsiteX201" fmla="*/ 1244 w 10000"/>
                  <a:gd name="connsiteY201" fmla="*/ 1486 h 10000"/>
                  <a:gd name="connsiteX202" fmla="*/ 1233 w 10000"/>
                  <a:gd name="connsiteY202" fmla="*/ 1486 h 10000"/>
                  <a:gd name="connsiteX203" fmla="*/ 1197 w 10000"/>
                  <a:gd name="connsiteY203" fmla="*/ 1493 h 10000"/>
                  <a:gd name="connsiteX204" fmla="*/ 1180 w 10000"/>
                  <a:gd name="connsiteY204" fmla="*/ 1496 h 10000"/>
                  <a:gd name="connsiteX205" fmla="*/ 1169 w 10000"/>
                  <a:gd name="connsiteY205" fmla="*/ 1496 h 10000"/>
                  <a:gd name="connsiteX206" fmla="*/ 1161 w 10000"/>
                  <a:gd name="connsiteY206" fmla="*/ 1503 h 10000"/>
                  <a:gd name="connsiteX207" fmla="*/ 1155 w 10000"/>
                  <a:gd name="connsiteY207" fmla="*/ 1503 h 10000"/>
                  <a:gd name="connsiteX208" fmla="*/ 501 w 10000"/>
                  <a:gd name="connsiteY208" fmla="*/ 2277 h 10000"/>
                  <a:gd name="connsiteX209" fmla="*/ 396 w 10000"/>
                  <a:gd name="connsiteY209" fmla="*/ 2532 h 10000"/>
                  <a:gd name="connsiteX210" fmla="*/ 324 w 10000"/>
                  <a:gd name="connsiteY210" fmla="*/ 2759 h 10000"/>
                  <a:gd name="connsiteX211" fmla="*/ 274 w 10000"/>
                  <a:gd name="connsiteY211" fmla="*/ 2866 h 10000"/>
                  <a:gd name="connsiteX212" fmla="*/ 202 w 10000"/>
                  <a:gd name="connsiteY212" fmla="*/ 3008 h 10000"/>
                  <a:gd name="connsiteX213" fmla="*/ 211 w 10000"/>
                  <a:gd name="connsiteY213" fmla="*/ 3177 h 10000"/>
                  <a:gd name="connsiteX214" fmla="*/ 235 w 10000"/>
                  <a:gd name="connsiteY214" fmla="*/ 3368 h 10000"/>
                  <a:gd name="connsiteX215" fmla="*/ 266 w 10000"/>
                  <a:gd name="connsiteY215" fmla="*/ 3595 h 10000"/>
                  <a:gd name="connsiteX216" fmla="*/ 299 w 10000"/>
                  <a:gd name="connsiteY216" fmla="*/ 3831 h 10000"/>
                  <a:gd name="connsiteX217" fmla="*/ 305 w 10000"/>
                  <a:gd name="connsiteY217" fmla="*/ 3863 h 10000"/>
                  <a:gd name="connsiteX218" fmla="*/ 341 w 10000"/>
                  <a:gd name="connsiteY218" fmla="*/ 3941 h 10000"/>
                  <a:gd name="connsiteX219" fmla="*/ 186 w 10000"/>
                  <a:gd name="connsiteY219" fmla="*/ 3935 h 10000"/>
                  <a:gd name="connsiteX220" fmla="*/ 30 w 10000"/>
                  <a:gd name="connsiteY220" fmla="*/ 3925 h 10000"/>
                  <a:gd name="connsiteX221" fmla="*/ 0 w 10000"/>
                  <a:gd name="connsiteY221" fmla="*/ 4054 h 10000"/>
                  <a:gd name="connsiteX222" fmla="*/ 14 w 10000"/>
                  <a:gd name="connsiteY222" fmla="*/ 4152 h 10000"/>
                  <a:gd name="connsiteX223" fmla="*/ 22 w 10000"/>
                  <a:gd name="connsiteY223" fmla="*/ 4242 h 10000"/>
                  <a:gd name="connsiteX224" fmla="*/ 30 w 10000"/>
                  <a:gd name="connsiteY224" fmla="*/ 4291 h 10000"/>
                  <a:gd name="connsiteX225" fmla="*/ 102 w 10000"/>
                  <a:gd name="connsiteY225" fmla="*/ 4271 h 10000"/>
                  <a:gd name="connsiteX226" fmla="*/ 155 w 10000"/>
                  <a:gd name="connsiteY226" fmla="*/ 4262 h 10000"/>
                  <a:gd name="connsiteX227" fmla="*/ 410 w 10000"/>
                  <a:gd name="connsiteY227" fmla="*/ 4255 h 10000"/>
                  <a:gd name="connsiteX228" fmla="*/ 418 w 10000"/>
                  <a:gd name="connsiteY228" fmla="*/ 4385 h 10000"/>
                  <a:gd name="connsiteX229" fmla="*/ 429 w 10000"/>
                  <a:gd name="connsiteY229" fmla="*/ 4543 h 10000"/>
                  <a:gd name="connsiteX230" fmla="*/ 443 w 10000"/>
                  <a:gd name="connsiteY230" fmla="*/ 4585 h 10000"/>
                  <a:gd name="connsiteX231" fmla="*/ 465 w 10000"/>
                  <a:gd name="connsiteY231" fmla="*/ 4611 h 10000"/>
                  <a:gd name="connsiteX232" fmla="*/ 468 w 10000"/>
                  <a:gd name="connsiteY232" fmla="*/ 4621 h 10000"/>
                  <a:gd name="connsiteX233" fmla="*/ 474 w 10000"/>
                  <a:gd name="connsiteY233" fmla="*/ 4679 h 10000"/>
                  <a:gd name="connsiteX234" fmla="*/ 554 w 10000"/>
                  <a:gd name="connsiteY234" fmla="*/ 4738 h 10000"/>
                  <a:gd name="connsiteX235" fmla="*/ 637 w 10000"/>
                  <a:gd name="connsiteY235" fmla="*/ 4809 h 10000"/>
                  <a:gd name="connsiteX236" fmla="*/ 704 w 10000"/>
                  <a:gd name="connsiteY236" fmla="*/ 4851 h 10000"/>
                  <a:gd name="connsiteX237" fmla="*/ 740 w 10000"/>
                  <a:gd name="connsiteY237" fmla="*/ 4893 h 10000"/>
                  <a:gd name="connsiteX238" fmla="*/ 756 w 10000"/>
                  <a:gd name="connsiteY238" fmla="*/ 4896 h 10000"/>
                  <a:gd name="connsiteX239" fmla="*/ 767 w 10000"/>
                  <a:gd name="connsiteY239" fmla="*/ 4880 h 10000"/>
                  <a:gd name="connsiteX240" fmla="*/ 806 w 10000"/>
                  <a:gd name="connsiteY240" fmla="*/ 4945 h 10000"/>
                  <a:gd name="connsiteX241" fmla="*/ 886 w 10000"/>
                  <a:gd name="connsiteY241" fmla="*/ 5078 h 10000"/>
                  <a:gd name="connsiteX242" fmla="*/ 911 w 10000"/>
                  <a:gd name="connsiteY242" fmla="*/ 5130 h 10000"/>
                  <a:gd name="connsiteX243" fmla="*/ 920 w 10000"/>
                  <a:gd name="connsiteY243" fmla="*/ 5191 h 10000"/>
                  <a:gd name="connsiteX244" fmla="*/ 920 w 10000"/>
                  <a:gd name="connsiteY244" fmla="*/ 5220 h 10000"/>
                  <a:gd name="connsiteX245" fmla="*/ 911 w 10000"/>
                  <a:gd name="connsiteY245" fmla="*/ 5314 h 10000"/>
                  <a:gd name="connsiteX246" fmla="*/ 898 w 10000"/>
                  <a:gd name="connsiteY246" fmla="*/ 5369 h 10000"/>
                  <a:gd name="connsiteX247" fmla="*/ 895 w 10000"/>
                  <a:gd name="connsiteY247" fmla="*/ 5385 h 10000"/>
                  <a:gd name="connsiteX248" fmla="*/ 895 w 10000"/>
                  <a:gd name="connsiteY248" fmla="*/ 5405 h 10000"/>
                  <a:gd name="connsiteX249" fmla="*/ 898 w 10000"/>
                  <a:gd name="connsiteY249" fmla="*/ 5434 h 10000"/>
                  <a:gd name="connsiteX250" fmla="*/ 911 w 10000"/>
                  <a:gd name="connsiteY250" fmla="*/ 5463 h 10000"/>
                  <a:gd name="connsiteX251" fmla="*/ 920 w 10000"/>
                  <a:gd name="connsiteY251" fmla="*/ 5492 h 10000"/>
                  <a:gd name="connsiteX252" fmla="*/ 934 w 10000"/>
                  <a:gd name="connsiteY252" fmla="*/ 5518 h 10000"/>
                  <a:gd name="connsiteX253" fmla="*/ 1169 w 10000"/>
                  <a:gd name="connsiteY253" fmla="*/ 5738 h 10000"/>
                  <a:gd name="connsiteX254" fmla="*/ 1188 w 10000"/>
                  <a:gd name="connsiteY254" fmla="*/ 5755 h 10000"/>
                  <a:gd name="connsiteX255" fmla="*/ 1216 w 10000"/>
                  <a:gd name="connsiteY255" fmla="*/ 5758 h 10000"/>
                  <a:gd name="connsiteX256" fmla="*/ 1313 w 10000"/>
                  <a:gd name="connsiteY256" fmla="*/ 5774 h 10000"/>
                  <a:gd name="connsiteX257" fmla="*/ 1349 w 10000"/>
                  <a:gd name="connsiteY257" fmla="*/ 5787 h 10000"/>
                  <a:gd name="connsiteX258" fmla="*/ 1393 w 10000"/>
                  <a:gd name="connsiteY258" fmla="*/ 5793 h 10000"/>
                  <a:gd name="connsiteX259" fmla="*/ 1393 w 10000"/>
                  <a:gd name="connsiteY259" fmla="*/ 5797 h 10000"/>
                  <a:gd name="connsiteX260" fmla="*/ 1421 w 10000"/>
                  <a:gd name="connsiteY260" fmla="*/ 5810 h 10000"/>
                  <a:gd name="connsiteX261" fmla="*/ 1446 w 10000"/>
                  <a:gd name="connsiteY261" fmla="*/ 5829 h 10000"/>
                  <a:gd name="connsiteX262" fmla="*/ 1460 w 10000"/>
                  <a:gd name="connsiteY262" fmla="*/ 5842 h 10000"/>
                  <a:gd name="connsiteX263" fmla="*/ 1476 w 10000"/>
                  <a:gd name="connsiteY263" fmla="*/ 5848 h 10000"/>
                  <a:gd name="connsiteX264" fmla="*/ 1501 w 10000"/>
                  <a:gd name="connsiteY264" fmla="*/ 5852 h 10000"/>
                  <a:gd name="connsiteX265" fmla="*/ 1532 w 10000"/>
                  <a:gd name="connsiteY265" fmla="*/ 5887 h 10000"/>
                  <a:gd name="connsiteX266" fmla="*/ 1565 w 10000"/>
                  <a:gd name="connsiteY266" fmla="*/ 5942 h 10000"/>
                  <a:gd name="connsiteX267" fmla="*/ 1587 w 10000"/>
                  <a:gd name="connsiteY267" fmla="*/ 5972 h 10000"/>
                  <a:gd name="connsiteX268" fmla="*/ 1612 w 10000"/>
                  <a:gd name="connsiteY268" fmla="*/ 5955 h 10000"/>
                  <a:gd name="connsiteX269" fmla="*/ 1679 w 10000"/>
                  <a:gd name="connsiteY269" fmla="*/ 6049 h 10000"/>
                  <a:gd name="connsiteX270" fmla="*/ 1720 w 10000"/>
                  <a:gd name="connsiteY270" fmla="*/ 6108 h 10000"/>
                  <a:gd name="connsiteX271" fmla="*/ 1751 w 10000"/>
                  <a:gd name="connsiteY271" fmla="*/ 6133 h 10000"/>
                  <a:gd name="connsiteX272" fmla="*/ 1792 w 10000"/>
                  <a:gd name="connsiteY272" fmla="*/ 6169 h 10000"/>
                  <a:gd name="connsiteX273" fmla="*/ 1801 w 10000"/>
                  <a:gd name="connsiteY273" fmla="*/ 6172 h 10000"/>
                  <a:gd name="connsiteX274" fmla="*/ 1814 w 10000"/>
                  <a:gd name="connsiteY274" fmla="*/ 6286 h 10000"/>
                  <a:gd name="connsiteX275" fmla="*/ 1817 w 10000"/>
                  <a:gd name="connsiteY275" fmla="*/ 6331 h 10000"/>
                  <a:gd name="connsiteX276" fmla="*/ 1809 w 10000"/>
                  <a:gd name="connsiteY276" fmla="*/ 6444 h 10000"/>
                  <a:gd name="connsiteX277" fmla="*/ 1801 w 10000"/>
                  <a:gd name="connsiteY277" fmla="*/ 6499 h 10000"/>
                  <a:gd name="connsiteX278" fmla="*/ 1781 w 10000"/>
                  <a:gd name="connsiteY278" fmla="*/ 6522 h 10000"/>
                  <a:gd name="connsiteX279" fmla="*/ 1773 w 10000"/>
                  <a:gd name="connsiteY279" fmla="*/ 6541 h 10000"/>
                  <a:gd name="connsiteX280" fmla="*/ 1762 w 10000"/>
                  <a:gd name="connsiteY280" fmla="*/ 6571 h 10000"/>
                  <a:gd name="connsiteX281" fmla="*/ 1767 w 10000"/>
                  <a:gd name="connsiteY281" fmla="*/ 6622 h 10000"/>
                  <a:gd name="connsiteX282" fmla="*/ 1767 w 10000"/>
                  <a:gd name="connsiteY282" fmla="*/ 6665 h 10000"/>
                  <a:gd name="connsiteX283" fmla="*/ 1767 w 10000"/>
                  <a:gd name="connsiteY283" fmla="*/ 6694 h 10000"/>
                  <a:gd name="connsiteX284" fmla="*/ 1776 w 10000"/>
                  <a:gd name="connsiteY284" fmla="*/ 6726 h 10000"/>
                  <a:gd name="connsiteX285" fmla="*/ 1776 w 10000"/>
                  <a:gd name="connsiteY285" fmla="*/ 6745 h 10000"/>
                  <a:gd name="connsiteX286" fmla="*/ 1767 w 10000"/>
                  <a:gd name="connsiteY286" fmla="*/ 6765 h 10000"/>
                  <a:gd name="connsiteX287" fmla="*/ 1762 w 10000"/>
                  <a:gd name="connsiteY287" fmla="*/ 6804 h 10000"/>
                  <a:gd name="connsiteX288" fmla="*/ 1753 w 10000"/>
                  <a:gd name="connsiteY288" fmla="*/ 6839 h 10000"/>
                  <a:gd name="connsiteX289" fmla="*/ 1742 w 10000"/>
                  <a:gd name="connsiteY289" fmla="*/ 6849 h 10000"/>
                  <a:gd name="connsiteX290" fmla="*/ 1726 w 10000"/>
                  <a:gd name="connsiteY290" fmla="*/ 6849 h 10000"/>
                  <a:gd name="connsiteX291" fmla="*/ 1712 w 10000"/>
                  <a:gd name="connsiteY291" fmla="*/ 6852 h 10000"/>
                  <a:gd name="connsiteX292" fmla="*/ 1640 w 10000"/>
                  <a:gd name="connsiteY292" fmla="*/ 6953 h 10000"/>
                  <a:gd name="connsiteX293" fmla="*/ 1493 w 10000"/>
                  <a:gd name="connsiteY293" fmla="*/ 7105 h 10000"/>
                  <a:gd name="connsiteX294" fmla="*/ 1490 w 10000"/>
                  <a:gd name="connsiteY294" fmla="*/ 7124 h 10000"/>
                  <a:gd name="connsiteX295" fmla="*/ 1468 w 10000"/>
                  <a:gd name="connsiteY295" fmla="*/ 7137 h 10000"/>
                  <a:gd name="connsiteX296" fmla="*/ 1454 w 10000"/>
                  <a:gd name="connsiteY296" fmla="*/ 7144 h 10000"/>
                  <a:gd name="connsiteX297" fmla="*/ 1452 w 10000"/>
                  <a:gd name="connsiteY297" fmla="*/ 7157 h 10000"/>
                  <a:gd name="connsiteX298" fmla="*/ 1446 w 10000"/>
                  <a:gd name="connsiteY298" fmla="*/ 7199 h 10000"/>
                  <a:gd name="connsiteX299" fmla="*/ 1476 w 10000"/>
                  <a:gd name="connsiteY299" fmla="*/ 7247 h 10000"/>
                  <a:gd name="connsiteX300" fmla="*/ 1501 w 10000"/>
                  <a:gd name="connsiteY300" fmla="*/ 7270 h 10000"/>
                  <a:gd name="connsiteX301" fmla="*/ 1518 w 10000"/>
                  <a:gd name="connsiteY301" fmla="*/ 7286 h 10000"/>
                  <a:gd name="connsiteX302" fmla="*/ 1524 w 10000"/>
                  <a:gd name="connsiteY302" fmla="*/ 7306 h 10000"/>
                  <a:gd name="connsiteX303" fmla="*/ 1540 w 10000"/>
                  <a:gd name="connsiteY303" fmla="*/ 7322 h 10000"/>
                  <a:gd name="connsiteX304" fmla="*/ 1565 w 10000"/>
                  <a:gd name="connsiteY304" fmla="*/ 7325 h 10000"/>
                  <a:gd name="connsiteX305" fmla="*/ 1590 w 10000"/>
                  <a:gd name="connsiteY305" fmla="*/ 7332 h 10000"/>
                  <a:gd name="connsiteX306" fmla="*/ 1615 w 10000"/>
                  <a:gd name="connsiteY306" fmla="*/ 7345 h 10000"/>
                  <a:gd name="connsiteX307" fmla="*/ 1662 w 10000"/>
                  <a:gd name="connsiteY307" fmla="*/ 7370 h 10000"/>
                  <a:gd name="connsiteX308" fmla="*/ 1670 w 10000"/>
                  <a:gd name="connsiteY308" fmla="*/ 7351 h 10000"/>
                  <a:gd name="connsiteX309" fmla="*/ 1726 w 10000"/>
                  <a:gd name="connsiteY309" fmla="*/ 7354 h 10000"/>
                  <a:gd name="connsiteX310" fmla="*/ 1726 w 10000"/>
                  <a:gd name="connsiteY310" fmla="*/ 7400 h 10000"/>
                  <a:gd name="connsiteX311" fmla="*/ 1773 w 10000"/>
                  <a:gd name="connsiteY311" fmla="*/ 7409 h 10000"/>
                  <a:gd name="connsiteX312" fmla="*/ 1806 w 10000"/>
                  <a:gd name="connsiteY312" fmla="*/ 7416 h 10000"/>
                  <a:gd name="connsiteX313" fmla="*/ 1839 w 10000"/>
                  <a:gd name="connsiteY313" fmla="*/ 7403 h 10000"/>
                  <a:gd name="connsiteX314" fmla="*/ 1886 w 10000"/>
                  <a:gd name="connsiteY314" fmla="*/ 7403 h 10000"/>
                  <a:gd name="connsiteX315" fmla="*/ 1898 w 10000"/>
                  <a:gd name="connsiteY315" fmla="*/ 7403 h 10000"/>
                  <a:gd name="connsiteX316" fmla="*/ 1914 w 10000"/>
                  <a:gd name="connsiteY316" fmla="*/ 7494 h 10000"/>
                  <a:gd name="connsiteX317" fmla="*/ 1895 w 10000"/>
                  <a:gd name="connsiteY317" fmla="*/ 7523 h 10000"/>
                  <a:gd name="connsiteX318" fmla="*/ 1825 w 10000"/>
                  <a:gd name="connsiteY318" fmla="*/ 7617 h 10000"/>
                  <a:gd name="connsiteX319" fmla="*/ 1776 w 10000"/>
                  <a:gd name="connsiteY319" fmla="*/ 7691 h 10000"/>
                  <a:gd name="connsiteX320" fmla="*/ 1781 w 10000"/>
                  <a:gd name="connsiteY320" fmla="*/ 7723 h 10000"/>
                  <a:gd name="connsiteX321" fmla="*/ 1767 w 10000"/>
                  <a:gd name="connsiteY321" fmla="*/ 7759 h 10000"/>
                  <a:gd name="connsiteX322" fmla="*/ 1762 w 10000"/>
                  <a:gd name="connsiteY322" fmla="*/ 7817 h 10000"/>
                  <a:gd name="connsiteX323" fmla="*/ 1762 w 10000"/>
                  <a:gd name="connsiteY323" fmla="*/ 7856 h 10000"/>
                  <a:gd name="connsiteX324" fmla="*/ 1776 w 10000"/>
                  <a:gd name="connsiteY324" fmla="*/ 7892 h 10000"/>
                  <a:gd name="connsiteX325" fmla="*/ 1784 w 10000"/>
                  <a:gd name="connsiteY325" fmla="*/ 7902 h 10000"/>
                  <a:gd name="connsiteX326" fmla="*/ 1801 w 10000"/>
                  <a:gd name="connsiteY326" fmla="*/ 7908 h 10000"/>
                  <a:gd name="connsiteX327" fmla="*/ 1809 w 10000"/>
                  <a:gd name="connsiteY327" fmla="*/ 7911 h 10000"/>
                  <a:gd name="connsiteX328" fmla="*/ 1801 w 10000"/>
                  <a:gd name="connsiteY328" fmla="*/ 7940 h 10000"/>
                  <a:gd name="connsiteX329" fmla="*/ 1798 w 10000"/>
                  <a:gd name="connsiteY329" fmla="*/ 7979 h 10000"/>
                  <a:gd name="connsiteX330" fmla="*/ 1806 w 10000"/>
                  <a:gd name="connsiteY330" fmla="*/ 8002 h 10000"/>
                  <a:gd name="connsiteX331" fmla="*/ 1823 w 10000"/>
                  <a:gd name="connsiteY331" fmla="*/ 8021 h 10000"/>
                  <a:gd name="connsiteX332" fmla="*/ 1834 w 10000"/>
                  <a:gd name="connsiteY332" fmla="*/ 8044 h 10000"/>
                  <a:gd name="connsiteX333" fmla="*/ 1839 w 10000"/>
                  <a:gd name="connsiteY333" fmla="*/ 8073 h 10000"/>
                  <a:gd name="connsiteX334" fmla="*/ 1842 w 10000"/>
                  <a:gd name="connsiteY334" fmla="*/ 8106 h 10000"/>
                  <a:gd name="connsiteX335" fmla="*/ 1839 w 10000"/>
                  <a:gd name="connsiteY335" fmla="*/ 8144 h 10000"/>
                  <a:gd name="connsiteX336" fmla="*/ 1856 w 10000"/>
                  <a:gd name="connsiteY336" fmla="*/ 8164 h 10000"/>
                  <a:gd name="connsiteX337" fmla="*/ 1886 w 10000"/>
                  <a:gd name="connsiteY337" fmla="*/ 8193 h 10000"/>
                  <a:gd name="connsiteX338" fmla="*/ 1922 w 10000"/>
                  <a:gd name="connsiteY338" fmla="*/ 8206 h 10000"/>
                  <a:gd name="connsiteX339" fmla="*/ 1967 w 10000"/>
                  <a:gd name="connsiteY339" fmla="*/ 8203 h 10000"/>
                  <a:gd name="connsiteX340" fmla="*/ 1986 w 10000"/>
                  <a:gd name="connsiteY340" fmla="*/ 8212 h 10000"/>
                  <a:gd name="connsiteX341" fmla="*/ 2000 w 10000"/>
                  <a:gd name="connsiteY341" fmla="*/ 8232 h 10000"/>
                  <a:gd name="connsiteX342" fmla="*/ 2033 w 10000"/>
                  <a:gd name="connsiteY342" fmla="*/ 8258 h 10000"/>
                  <a:gd name="connsiteX343" fmla="*/ 2050 w 10000"/>
                  <a:gd name="connsiteY343" fmla="*/ 8271 h 10000"/>
                  <a:gd name="connsiteX344" fmla="*/ 2089 w 10000"/>
                  <a:gd name="connsiteY344" fmla="*/ 8280 h 10000"/>
                  <a:gd name="connsiteX345" fmla="*/ 2122 w 10000"/>
                  <a:gd name="connsiteY345" fmla="*/ 8300 h 10000"/>
                  <a:gd name="connsiteX346" fmla="*/ 2163 w 10000"/>
                  <a:gd name="connsiteY346" fmla="*/ 8332 h 10000"/>
                  <a:gd name="connsiteX347" fmla="*/ 2172 w 10000"/>
                  <a:gd name="connsiteY347" fmla="*/ 8335 h 10000"/>
                  <a:gd name="connsiteX348" fmla="*/ 2177 w 10000"/>
                  <a:gd name="connsiteY348" fmla="*/ 8345 h 10000"/>
                  <a:gd name="connsiteX349" fmla="*/ 2163 w 10000"/>
                  <a:gd name="connsiteY349" fmla="*/ 8371 h 10000"/>
                  <a:gd name="connsiteX350" fmla="*/ 2139 w 10000"/>
                  <a:gd name="connsiteY350" fmla="*/ 8423 h 10000"/>
                  <a:gd name="connsiteX351" fmla="*/ 2130 w 10000"/>
                  <a:gd name="connsiteY351" fmla="*/ 8439 h 10000"/>
                  <a:gd name="connsiteX352" fmla="*/ 2105 w 10000"/>
                  <a:gd name="connsiteY352" fmla="*/ 8446 h 10000"/>
                  <a:gd name="connsiteX353" fmla="*/ 2080 w 10000"/>
                  <a:gd name="connsiteY353" fmla="*/ 8449 h 10000"/>
                  <a:gd name="connsiteX354" fmla="*/ 2075 w 10000"/>
                  <a:gd name="connsiteY354" fmla="*/ 8459 h 10000"/>
                  <a:gd name="connsiteX355" fmla="*/ 2072 w 10000"/>
                  <a:gd name="connsiteY355" fmla="*/ 8475 h 10000"/>
                  <a:gd name="connsiteX356" fmla="*/ 2080 w 10000"/>
                  <a:gd name="connsiteY356" fmla="*/ 8484 h 10000"/>
                  <a:gd name="connsiteX357" fmla="*/ 2100 w 10000"/>
                  <a:gd name="connsiteY357" fmla="*/ 8475 h 10000"/>
                  <a:gd name="connsiteX358" fmla="*/ 2141 w 10000"/>
                  <a:gd name="connsiteY358" fmla="*/ 8478 h 10000"/>
                  <a:gd name="connsiteX359" fmla="*/ 2172 w 10000"/>
                  <a:gd name="connsiteY359" fmla="*/ 8475 h 10000"/>
                  <a:gd name="connsiteX360" fmla="*/ 2188 w 10000"/>
                  <a:gd name="connsiteY360" fmla="*/ 8475 h 10000"/>
                  <a:gd name="connsiteX361" fmla="*/ 2222 w 10000"/>
                  <a:gd name="connsiteY361" fmla="*/ 8497 h 10000"/>
                  <a:gd name="connsiteX362" fmla="*/ 2252 w 10000"/>
                  <a:gd name="connsiteY362" fmla="*/ 8514 h 10000"/>
                  <a:gd name="connsiteX363" fmla="*/ 2274 w 10000"/>
                  <a:gd name="connsiteY363" fmla="*/ 8514 h 10000"/>
                  <a:gd name="connsiteX364" fmla="*/ 2299 w 10000"/>
                  <a:gd name="connsiteY364" fmla="*/ 8504 h 10000"/>
                  <a:gd name="connsiteX365" fmla="*/ 2310 w 10000"/>
                  <a:gd name="connsiteY365" fmla="*/ 8504 h 10000"/>
                  <a:gd name="connsiteX366" fmla="*/ 2319 w 10000"/>
                  <a:gd name="connsiteY366" fmla="*/ 8484 h 10000"/>
                  <a:gd name="connsiteX367" fmla="*/ 2338 w 10000"/>
                  <a:gd name="connsiteY367" fmla="*/ 8494 h 10000"/>
                  <a:gd name="connsiteX368" fmla="*/ 2338 w 10000"/>
                  <a:gd name="connsiteY368" fmla="*/ 8552 h 10000"/>
                  <a:gd name="connsiteX369" fmla="*/ 2366 w 10000"/>
                  <a:gd name="connsiteY369" fmla="*/ 8572 h 10000"/>
                  <a:gd name="connsiteX370" fmla="*/ 2382 w 10000"/>
                  <a:gd name="connsiteY370" fmla="*/ 8582 h 10000"/>
                  <a:gd name="connsiteX371" fmla="*/ 2435 w 10000"/>
                  <a:gd name="connsiteY371" fmla="*/ 8552 h 10000"/>
                  <a:gd name="connsiteX372" fmla="*/ 2443 w 10000"/>
                  <a:gd name="connsiteY372" fmla="*/ 8552 h 10000"/>
                  <a:gd name="connsiteX373" fmla="*/ 2454 w 10000"/>
                  <a:gd name="connsiteY373" fmla="*/ 8552 h 10000"/>
                  <a:gd name="connsiteX374" fmla="*/ 2471 w 10000"/>
                  <a:gd name="connsiteY374" fmla="*/ 8546 h 10000"/>
                  <a:gd name="connsiteX375" fmla="*/ 2488 w 10000"/>
                  <a:gd name="connsiteY375" fmla="*/ 8536 h 10000"/>
                  <a:gd name="connsiteX376" fmla="*/ 2501 w 10000"/>
                  <a:gd name="connsiteY376" fmla="*/ 8533 h 10000"/>
                  <a:gd name="connsiteX377" fmla="*/ 2512 w 10000"/>
                  <a:gd name="connsiteY377" fmla="*/ 8533 h 10000"/>
                  <a:gd name="connsiteX378" fmla="*/ 2521 w 10000"/>
                  <a:gd name="connsiteY378" fmla="*/ 8546 h 10000"/>
                  <a:gd name="connsiteX379" fmla="*/ 2521 w 10000"/>
                  <a:gd name="connsiteY379" fmla="*/ 8572 h 10000"/>
                  <a:gd name="connsiteX380" fmla="*/ 2535 w 10000"/>
                  <a:gd name="connsiteY380" fmla="*/ 8588 h 10000"/>
                  <a:gd name="connsiteX381" fmla="*/ 2551 w 10000"/>
                  <a:gd name="connsiteY381" fmla="*/ 8582 h 10000"/>
                  <a:gd name="connsiteX382" fmla="*/ 2560 w 10000"/>
                  <a:gd name="connsiteY382" fmla="*/ 8582 h 10000"/>
                  <a:gd name="connsiteX383" fmla="*/ 2573 w 10000"/>
                  <a:gd name="connsiteY383" fmla="*/ 8588 h 10000"/>
                  <a:gd name="connsiteX384" fmla="*/ 2584 w 10000"/>
                  <a:gd name="connsiteY384" fmla="*/ 8591 h 10000"/>
                  <a:gd name="connsiteX385" fmla="*/ 2590 w 10000"/>
                  <a:gd name="connsiteY385" fmla="*/ 8598 h 10000"/>
                  <a:gd name="connsiteX386" fmla="*/ 2598 w 10000"/>
                  <a:gd name="connsiteY386" fmla="*/ 8608 h 10000"/>
                  <a:gd name="connsiteX387" fmla="*/ 2607 w 10000"/>
                  <a:gd name="connsiteY387" fmla="*/ 8617 h 10000"/>
                  <a:gd name="connsiteX388" fmla="*/ 2618 w 10000"/>
                  <a:gd name="connsiteY388" fmla="*/ 8617 h 10000"/>
                  <a:gd name="connsiteX389" fmla="*/ 2640 w 10000"/>
                  <a:gd name="connsiteY389" fmla="*/ 8608 h 10000"/>
                  <a:gd name="connsiteX390" fmla="*/ 2670 w 10000"/>
                  <a:gd name="connsiteY390" fmla="*/ 8598 h 10000"/>
                  <a:gd name="connsiteX391" fmla="*/ 2673 w 10000"/>
                  <a:gd name="connsiteY391" fmla="*/ 8598 h 10000"/>
                  <a:gd name="connsiteX392" fmla="*/ 2690 w 10000"/>
                  <a:gd name="connsiteY392" fmla="*/ 8598 h 10000"/>
                  <a:gd name="connsiteX393" fmla="*/ 2698 w 10000"/>
                  <a:gd name="connsiteY393" fmla="*/ 8598 h 10000"/>
                  <a:gd name="connsiteX394" fmla="*/ 2712 w 10000"/>
                  <a:gd name="connsiteY394" fmla="*/ 8598 h 10000"/>
                  <a:gd name="connsiteX395" fmla="*/ 2726 w 10000"/>
                  <a:gd name="connsiteY395" fmla="*/ 8591 h 10000"/>
                  <a:gd name="connsiteX396" fmla="*/ 2737 w 10000"/>
                  <a:gd name="connsiteY396" fmla="*/ 8588 h 10000"/>
                  <a:gd name="connsiteX397" fmla="*/ 2759 w 10000"/>
                  <a:gd name="connsiteY397" fmla="*/ 8582 h 10000"/>
                  <a:gd name="connsiteX398" fmla="*/ 2770 w 10000"/>
                  <a:gd name="connsiteY398" fmla="*/ 8578 h 10000"/>
                  <a:gd name="connsiteX399" fmla="*/ 2784 w 10000"/>
                  <a:gd name="connsiteY399" fmla="*/ 8572 h 10000"/>
                  <a:gd name="connsiteX400" fmla="*/ 2795 w 10000"/>
                  <a:gd name="connsiteY400" fmla="*/ 8572 h 10000"/>
                  <a:gd name="connsiteX401" fmla="*/ 2803 w 10000"/>
                  <a:gd name="connsiteY401" fmla="*/ 8588 h 10000"/>
                  <a:gd name="connsiteX402" fmla="*/ 2803 w 10000"/>
                  <a:gd name="connsiteY402" fmla="*/ 8591 h 10000"/>
                  <a:gd name="connsiteX403" fmla="*/ 2803 w 10000"/>
                  <a:gd name="connsiteY403" fmla="*/ 8601 h 10000"/>
                  <a:gd name="connsiteX404" fmla="*/ 2809 w 10000"/>
                  <a:gd name="connsiteY404" fmla="*/ 8601 h 10000"/>
                  <a:gd name="connsiteX405" fmla="*/ 2823 w 10000"/>
                  <a:gd name="connsiteY405" fmla="*/ 8598 h 10000"/>
                  <a:gd name="connsiteX406" fmla="*/ 2831 w 10000"/>
                  <a:gd name="connsiteY406" fmla="*/ 8598 h 10000"/>
                  <a:gd name="connsiteX407" fmla="*/ 2839 w 10000"/>
                  <a:gd name="connsiteY407" fmla="*/ 8601 h 10000"/>
                  <a:gd name="connsiteX408" fmla="*/ 2848 w 10000"/>
                  <a:gd name="connsiteY408" fmla="*/ 8598 h 10000"/>
                  <a:gd name="connsiteX409" fmla="*/ 2856 w 10000"/>
                  <a:gd name="connsiteY409" fmla="*/ 8601 h 10000"/>
                  <a:gd name="connsiteX410" fmla="*/ 2859 w 10000"/>
                  <a:gd name="connsiteY410" fmla="*/ 8601 h 10000"/>
                  <a:gd name="connsiteX411" fmla="*/ 2864 w 10000"/>
                  <a:gd name="connsiteY411" fmla="*/ 8598 h 10000"/>
                  <a:gd name="connsiteX412" fmla="*/ 2889 w 10000"/>
                  <a:gd name="connsiteY412" fmla="*/ 8611 h 10000"/>
                  <a:gd name="connsiteX413" fmla="*/ 2906 w 10000"/>
                  <a:gd name="connsiteY413" fmla="*/ 8620 h 10000"/>
                  <a:gd name="connsiteX414" fmla="*/ 2914 w 10000"/>
                  <a:gd name="connsiteY414" fmla="*/ 8627 h 10000"/>
                  <a:gd name="connsiteX415" fmla="*/ 2920 w 10000"/>
                  <a:gd name="connsiteY415" fmla="*/ 8640 h 10000"/>
                  <a:gd name="connsiteX416" fmla="*/ 2922 w 10000"/>
                  <a:gd name="connsiteY416" fmla="*/ 8666 h 10000"/>
                  <a:gd name="connsiteX417" fmla="*/ 2922 w 10000"/>
                  <a:gd name="connsiteY417" fmla="*/ 8692 h 10000"/>
                  <a:gd name="connsiteX418" fmla="*/ 2939 w 10000"/>
                  <a:gd name="connsiteY418" fmla="*/ 8695 h 10000"/>
                  <a:gd name="connsiteX419" fmla="*/ 2953 w 10000"/>
                  <a:gd name="connsiteY419" fmla="*/ 8695 h 10000"/>
                  <a:gd name="connsiteX420" fmla="*/ 2961 w 10000"/>
                  <a:gd name="connsiteY420" fmla="*/ 8695 h 10000"/>
                  <a:gd name="connsiteX421" fmla="*/ 2972 w 10000"/>
                  <a:gd name="connsiteY421" fmla="*/ 8692 h 10000"/>
                  <a:gd name="connsiteX422" fmla="*/ 2981 w 10000"/>
                  <a:gd name="connsiteY422" fmla="*/ 8685 h 10000"/>
                  <a:gd name="connsiteX423" fmla="*/ 2989 w 10000"/>
                  <a:gd name="connsiteY423" fmla="*/ 8685 h 10000"/>
                  <a:gd name="connsiteX424" fmla="*/ 3008 w 10000"/>
                  <a:gd name="connsiteY424" fmla="*/ 8685 h 10000"/>
                  <a:gd name="connsiteX425" fmla="*/ 3028 w 10000"/>
                  <a:gd name="connsiteY425" fmla="*/ 8695 h 10000"/>
                  <a:gd name="connsiteX426" fmla="*/ 3042 w 10000"/>
                  <a:gd name="connsiteY426" fmla="*/ 8695 h 10000"/>
                  <a:gd name="connsiteX427" fmla="*/ 3053 w 10000"/>
                  <a:gd name="connsiteY427" fmla="*/ 8676 h 10000"/>
                  <a:gd name="connsiteX428" fmla="*/ 3061 w 10000"/>
                  <a:gd name="connsiteY428" fmla="*/ 8666 h 10000"/>
                  <a:gd name="connsiteX429" fmla="*/ 3066 w 10000"/>
                  <a:gd name="connsiteY429" fmla="*/ 8656 h 10000"/>
                  <a:gd name="connsiteX430" fmla="*/ 3091 w 10000"/>
                  <a:gd name="connsiteY430" fmla="*/ 8659 h 10000"/>
                  <a:gd name="connsiteX431" fmla="*/ 3105 w 10000"/>
                  <a:gd name="connsiteY431" fmla="*/ 8659 h 10000"/>
                  <a:gd name="connsiteX432" fmla="*/ 3108 w 10000"/>
                  <a:gd name="connsiteY432" fmla="*/ 8650 h 10000"/>
                  <a:gd name="connsiteX433" fmla="*/ 3147 w 10000"/>
                  <a:gd name="connsiteY433" fmla="*/ 8588 h 10000"/>
                  <a:gd name="connsiteX434" fmla="*/ 3150 w 10000"/>
                  <a:gd name="connsiteY434" fmla="*/ 8598 h 10000"/>
                  <a:gd name="connsiteX435" fmla="*/ 3163 w 10000"/>
                  <a:gd name="connsiteY435" fmla="*/ 8601 h 10000"/>
                  <a:gd name="connsiteX436" fmla="*/ 3180 w 10000"/>
                  <a:gd name="connsiteY436" fmla="*/ 8608 h 10000"/>
                  <a:gd name="connsiteX437" fmla="*/ 3188 w 10000"/>
                  <a:gd name="connsiteY437" fmla="*/ 8611 h 10000"/>
                  <a:gd name="connsiteX438" fmla="*/ 3227 w 10000"/>
                  <a:gd name="connsiteY438" fmla="*/ 8620 h 10000"/>
                  <a:gd name="connsiteX439" fmla="*/ 3238 w 10000"/>
                  <a:gd name="connsiteY439" fmla="*/ 8617 h 10000"/>
                  <a:gd name="connsiteX440" fmla="*/ 3247 w 10000"/>
                  <a:gd name="connsiteY440" fmla="*/ 8601 h 10000"/>
                  <a:gd name="connsiteX441" fmla="*/ 3269 w 10000"/>
                  <a:gd name="connsiteY441" fmla="*/ 8611 h 10000"/>
                  <a:gd name="connsiteX442" fmla="*/ 3277 w 10000"/>
                  <a:gd name="connsiteY442" fmla="*/ 8617 h 10000"/>
                  <a:gd name="connsiteX443" fmla="*/ 3285 w 10000"/>
                  <a:gd name="connsiteY443" fmla="*/ 8611 h 10000"/>
                  <a:gd name="connsiteX444" fmla="*/ 3307 w 10000"/>
                  <a:gd name="connsiteY444" fmla="*/ 8611 h 10000"/>
                  <a:gd name="connsiteX445" fmla="*/ 3319 w 10000"/>
                  <a:gd name="connsiteY445" fmla="*/ 8617 h 10000"/>
                  <a:gd name="connsiteX446" fmla="*/ 3324 w 10000"/>
                  <a:gd name="connsiteY446" fmla="*/ 8617 h 10000"/>
                  <a:gd name="connsiteX447" fmla="*/ 3327 w 10000"/>
                  <a:gd name="connsiteY447" fmla="*/ 8620 h 10000"/>
                  <a:gd name="connsiteX448" fmla="*/ 3341 w 10000"/>
                  <a:gd name="connsiteY448" fmla="*/ 8620 h 10000"/>
                  <a:gd name="connsiteX449" fmla="*/ 3357 w 10000"/>
                  <a:gd name="connsiteY449" fmla="*/ 8620 h 10000"/>
                  <a:gd name="connsiteX450" fmla="*/ 3374 w 10000"/>
                  <a:gd name="connsiteY450" fmla="*/ 8620 h 10000"/>
                  <a:gd name="connsiteX451" fmla="*/ 3382 w 10000"/>
                  <a:gd name="connsiteY451" fmla="*/ 8620 h 10000"/>
                  <a:gd name="connsiteX452" fmla="*/ 3399 w 10000"/>
                  <a:gd name="connsiteY452" fmla="*/ 8611 h 10000"/>
                  <a:gd name="connsiteX453" fmla="*/ 3413 w 10000"/>
                  <a:gd name="connsiteY453" fmla="*/ 8601 h 10000"/>
                  <a:gd name="connsiteX454" fmla="*/ 3421 w 10000"/>
                  <a:gd name="connsiteY454" fmla="*/ 8588 h 10000"/>
                  <a:gd name="connsiteX455" fmla="*/ 3421 w 10000"/>
                  <a:gd name="connsiteY455" fmla="*/ 8572 h 10000"/>
                  <a:gd name="connsiteX456" fmla="*/ 3421 w 10000"/>
                  <a:gd name="connsiteY456" fmla="*/ 8552 h 10000"/>
                  <a:gd name="connsiteX457" fmla="*/ 3424 w 10000"/>
                  <a:gd name="connsiteY457" fmla="*/ 8533 h 10000"/>
                  <a:gd name="connsiteX458" fmla="*/ 3432 w 10000"/>
                  <a:gd name="connsiteY458" fmla="*/ 8523 h 10000"/>
                  <a:gd name="connsiteX459" fmla="*/ 3446 w 10000"/>
                  <a:gd name="connsiteY459" fmla="*/ 8523 h 10000"/>
                  <a:gd name="connsiteX460" fmla="*/ 3457 w 10000"/>
                  <a:gd name="connsiteY460" fmla="*/ 8523 h 10000"/>
                  <a:gd name="connsiteX461" fmla="*/ 3476 w 10000"/>
                  <a:gd name="connsiteY461" fmla="*/ 8533 h 10000"/>
                  <a:gd name="connsiteX462" fmla="*/ 3485 w 10000"/>
                  <a:gd name="connsiteY462" fmla="*/ 8536 h 10000"/>
                  <a:gd name="connsiteX463" fmla="*/ 3501 w 10000"/>
                  <a:gd name="connsiteY463" fmla="*/ 8527 h 10000"/>
                  <a:gd name="connsiteX464" fmla="*/ 3504 w 10000"/>
                  <a:gd name="connsiteY464" fmla="*/ 8514 h 10000"/>
                  <a:gd name="connsiteX465" fmla="*/ 3510 w 10000"/>
                  <a:gd name="connsiteY465" fmla="*/ 8497 h 10000"/>
                  <a:gd name="connsiteX466" fmla="*/ 3537 w 10000"/>
                  <a:gd name="connsiteY466" fmla="*/ 8484 h 10000"/>
                  <a:gd name="connsiteX467" fmla="*/ 3562 w 10000"/>
                  <a:gd name="connsiteY467" fmla="*/ 8488 h 10000"/>
                  <a:gd name="connsiteX468" fmla="*/ 3568 w 10000"/>
                  <a:gd name="connsiteY468" fmla="*/ 8484 h 10000"/>
                  <a:gd name="connsiteX469" fmla="*/ 3584 w 10000"/>
                  <a:gd name="connsiteY469" fmla="*/ 8494 h 10000"/>
                  <a:gd name="connsiteX470" fmla="*/ 3593 w 10000"/>
                  <a:gd name="connsiteY470" fmla="*/ 8507 h 10000"/>
                  <a:gd name="connsiteX471" fmla="*/ 3618 w 10000"/>
                  <a:gd name="connsiteY471" fmla="*/ 8497 h 10000"/>
                  <a:gd name="connsiteX472" fmla="*/ 3643 w 10000"/>
                  <a:gd name="connsiteY472" fmla="*/ 8475 h 10000"/>
                  <a:gd name="connsiteX473" fmla="*/ 3657 w 10000"/>
                  <a:gd name="connsiteY473" fmla="*/ 8478 h 10000"/>
                  <a:gd name="connsiteX474" fmla="*/ 3670 w 10000"/>
                  <a:gd name="connsiteY474" fmla="*/ 8475 h 10000"/>
                  <a:gd name="connsiteX475" fmla="*/ 3673 w 10000"/>
                  <a:gd name="connsiteY475" fmla="*/ 8468 h 10000"/>
                  <a:gd name="connsiteX476" fmla="*/ 3681 w 10000"/>
                  <a:gd name="connsiteY476" fmla="*/ 8468 h 10000"/>
                  <a:gd name="connsiteX477" fmla="*/ 3698 w 10000"/>
                  <a:gd name="connsiteY477" fmla="*/ 8478 h 10000"/>
                  <a:gd name="connsiteX478" fmla="*/ 3720 w 10000"/>
                  <a:gd name="connsiteY478" fmla="*/ 8497 h 10000"/>
                  <a:gd name="connsiteX479" fmla="*/ 3715 w 10000"/>
                  <a:gd name="connsiteY479" fmla="*/ 8504 h 10000"/>
                  <a:gd name="connsiteX480" fmla="*/ 3729 w 10000"/>
                  <a:gd name="connsiteY480" fmla="*/ 8514 h 10000"/>
                  <a:gd name="connsiteX481" fmla="*/ 3729 w 10000"/>
                  <a:gd name="connsiteY481" fmla="*/ 8517 h 10000"/>
                  <a:gd name="connsiteX482" fmla="*/ 3740 w 10000"/>
                  <a:gd name="connsiteY482" fmla="*/ 8527 h 10000"/>
                  <a:gd name="connsiteX483" fmla="*/ 3759 w 10000"/>
                  <a:gd name="connsiteY483" fmla="*/ 8517 h 10000"/>
                  <a:gd name="connsiteX484" fmla="*/ 3762 w 10000"/>
                  <a:gd name="connsiteY484" fmla="*/ 8504 h 10000"/>
                  <a:gd name="connsiteX485" fmla="*/ 3770 w 10000"/>
                  <a:gd name="connsiteY485" fmla="*/ 8488 h 10000"/>
                  <a:gd name="connsiteX486" fmla="*/ 3778 w 10000"/>
                  <a:gd name="connsiteY486" fmla="*/ 8484 h 10000"/>
                  <a:gd name="connsiteX487" fmla="*/ 3792 w 10000"/>
                  <a:gd name="connsiteY487" fmla="*/ 8475 h 10000"/>
                  <a:gd name="connsiteX488" fmla="*/ 3803 w 10000"/>
                  <a:gd name="connsiteY488" fmla="*/ 8478 h 10000"/>
                  <a:gd name="connsiteX489" fmla="*/ 3809 w 10000"/>
                  <a:gd name="connsiteY489" fmla="*/ 8475 h 10000"/>
                  <a:gd name="connsiteX490" fmla="*/ 3825 w 10000"/>
                  <a:gd name="connsiteY490" fmla="*/ 8465 h 10000"/>
                  <a:gd name="connsiteX491" fmla="*/ 3834 w 10000"/>
                  <a:gd name="connsiteY491" fmla="*/ 8468 h 10000"/>
                  <a:gd name="connsiteX492" fmla="*/ 3842 w 10000"/>
                  <a:gd name="connsiteY492" fmla="*/ 8478 h 10000"/>
                  <a:gd name="connsiteX493" fmla="*/ 3850 w 10000"/>
                  <a:gd name="connsiteY493" fmla="*/ 8478 h 10000"/>
                  <a:gd name="connsiteX494" fmla="*/ 3859 w 10000"/>
                  <a:gd name="connsiteY494" fmla="*/ 8484 h 10000"/>
                  <a:gd name="connsiteX495" fmla="*/ 3873 w 10000"/>
                  <a:gd name="connsiteY495" fmla="*/ 8494 h 10000"/>
                  <a:gd name="connsiteX496" fmla="*/ 3875 w 10000"/>
                  <a:gd name="connsiteY496" fmla="*/ 8507 h 10000"/>
                  <a:gd name="connsiteX497" fmla="*/ 3881 w 10000"/>
                  <a:gd name="connsiteY497" fmla="*/ 8527 h 10000"/>
                  <a:gd name="connsiteX498" fmla="*/ 3875 w 10000"/>
                  <a:gd name="connsiteY498" fmla="*/ 8546 h 10000"/>
                  <a:gd name="connsiteX499" fmla="*/ 3892 w 10000"/>
                  <a:gd name="connsiteY499" fmla="*/ 8546 h 10000"/>
                  <a:gd name="connsiteX500" fmla="*/ 3900 w 10000"/>
                  <a:gd name="connsiteY500" fmla="*/ 8543 h 10000"/>
                  <a:gd name="connsiteX501" fmla="*/ 3906 w 10000"/>
                  <a:gd name="connsiteY501" fmla="*/ 8543 h 10000"/>
                  <a:gd name="connsiteX502" fmla="*/ 3922 w 10000"/>
                  <a:gd name="connsiteY502" fmla="*/ 8552 h 10000"/>
                  <a:gd name="connsiteX503" fmla="*/ 3939 w 10000"/>
                  <a:gd name="connsiteY503" fmla="*/ 8559 h 10000"/>
                  <a:gd name="connsiteX504" fmla="*/ 3953 w 10000"/>
                  <a:gd name="connsiteY504" fmla="*/ 8572 h 10000"/>
                  <a:gd name="connsiteX505" fmla="*/ 3956 w 10000"/>
                  <a:gd name="connsiteY505" fmla="*/ 8588 h 10000"/>
                  <a:gd name="connsiteX506" fmla="*/ 3956 w 10000"/>
                  <a:gd name="connsiteY506" fmla="*/ 8608 h 10000"/>
                  <a:gd name="connsiteX507" fmla="*/ 3972 w 10000"/>
                  <a:gd name="connsiteY507" fmla="*/ 8608 h 10000"/>
                  <a:gd name="connsiteX508" fmla="*/ 3986 w 10000"/>
                  <a:gd name="connsiteY508" fmla="*/ 8608 h 10000"/>
                  <a:gd name="connsiteX509" fmla="*/ 3997 w 10000"/>
                  <a:gd name="connsiteY509" fmla="*/ 8608 h 10000"/>
                  <a:gd name="connsiteX510" fmla="*/ 4006 w 10000"/>
                  <a:gd name="connsiteY510" fmla="*/ 8608 h 10000"/>
                  <a:gd name="connsiteX511" fmla="*/ 4006 w 10000"/>
                  <a:gd name="connsiteY511" fmla="*/ 8611 h 10000"/>
                  <a:gd name="connsiteX512" fmla="*/ 4011 w 10000"/>
                  <a:gd name="connsiteY512" fmla="*/ 8611 h 10000"/>
                  <a:gd name="connsiteX513" fmla="*/ 4022 w 10000"/>
                  <a:gd name="connsiteY513" fmla="*/ 8620 h 10000"/>
                  <a:gd name="connsiteX514" fmla="*/ 4042 w 10000"/>
                  <a:gd name="connsiteY514" fmla="*/ 8620 h 10000"/>
                  <a:gd name="connsiteX515" fmla="*/ 4050 w 10000"/>
                  <a:gd name="connsiteY515" fmla="*/ 8617 h 10000"/>
                  <a:gd name="connsiteX516" fmla="*/ 4069 w 10000"/>
                  <a:gd name="connsiteY516" fmla="*/ 8620 h 10000"/>
                  <a:gd name="connsiteX517" fmla="*/ 4086 w 10000"/>
                  <a:gd name="connsiteY517" fmla="*/ 8630 h 10000"/>
                  <a:gd name="connsiteX518" fmla="*/ 4108 w 10000"/>
                  <a:gd name="connsiteY518" fmla="*/ 8627 h 10000"/>
                  <a:gd name="connsiteX519" fmla="*/ 4125 w 10000"/>
                  <a:gd name="connsiteY519" fmla="*/ 8620 h 10000"/>
                  <a:gd name="connsiteX520" fmla="*/ 4133 w 10000"/>
                  <a:gd name="connsiteY520" fmla="*/ 8611 h 10000"/>
                  <a:gd name="connsiteX521" fmla="*/ 4139 w 10000"/>
                  <a:gd name="connsiteY521" fmla="*/ 8608 h 10000"/>
                  <a:gd name="connsiteX522" fmla="*/ 4147 w 10000"/>
                  <a:gd name="connsiteY522" fmla="*/ 8601 h 10000"/>
                  <a:gd name="connsiteX523" fmla="*/ 4155 w 10000"/>
                  <a:gd name="connsiteY523" fmla="*/ 8591 h 10000"/>
                  <a:gd name="connsiteX524" fmla="*/ 4166 w 10000"/>
                  <a:gd name="connsiteY524" fmla="*/ 8582 h 10000"/>
                  <a:gd name="connsiteX525" fmla="*/ 4183 w 10000"/>
                  <a:gd name="connsiteY525" fmla="*/ 8569 h 10000"/>
                  <a:gd name="connsiteX526" fmla="*/ 4191 w 10000"/>
                  <a:gd name="connsiteY526" fmla="*/ 8562 h 10000"/>
                  <a:gd name="connsiteX527" fmla="*/ 4208 w 10000"/>
                  <a:gd name="connsiteY527" fmla="*/ 8552 h 10000"/>
                  <a:gd name="connsiteX528" fmla="*/ 4230 w 10000"/>
                  <a:gd name="connsiteY528" fmla="*/ 8552 h 10000"/>
                  <a:gd name="connsiteX529" fmla="*/ 4238 w 10000"/>
                  <a:gd name="connsiteY529" fmla="*/ 8559 h 10000"/>
                  <a:gd name="connsiteX530" fmla="*/ 4247 w 10000"/>
                  <a:gd name="connsiteY530" fmla="*/ 8572 h 10000"/>
                  <a:gd name="connsiteX531" fmla="*/ 4252 w 10000"/>
                  <a:gd name="connsiteY531" fmla="*/ 8578 h 10000"/>
                  <a:gd name="connsiteX532" fmla="*/ 4263 w 10000"/>
                  <a:gd name="connsiteY532" fmla="*/ 8582 h 10000"/>
                  <a:gd name="connsiteX533" fmla="*/ 4277 w 10000"/>
                  <a:gd name="connsiteY533" fmla="*/ 8572 h 10000"/>
                  <a:gd name="connsiteX534" fmla="*/ 4294 w 10000"/>
                  <a:gd name="connsiteY534" fmla="*/ 8559 h 10000"/>
                  <a:gd name="connsiteX535" fmla="*/ 4302 w 10000"/>
                  <a:gd name="connsiteY535" fmla="*/ 8546 h 10000"/>
                  <a:gd name="connsiteX536" fmla="*/ 4310 w 10000"/>
                  <a:gd name="connsiteY536" fmla="*/ 8543 h 10000"/>
                  <a:gd name="connsiteX537" fmla="*/ 4313 w 10000"/>
                  <a:gd name="connsiteY537" fmla="*/ 8543 h 10000"/>
                  <a:gd name="connsiteX538" fmla="*/ 4332 w 10000"/>
                  <a:gd name="connsiteY538" fmla="*/ 8546 h 10000"/>
                  <a:gd name="connsiteX539" fmla="*/ 4335 w 10000"/>
                  <a:gd name="connsiteY539" fmla="*/ 8559 h 10000"/>
                  <a:gd name="connsiteX540" fmla="*/ 4349 w 10000"/>
                  <a:gd name="connsiteY540" fmla="*/ 8588 h 10000"/>
                  <a:gd name="connsiteX541" fmla="*/ 4360 w 10000"/>
                  <a:gd name="connsiteY541" fmla="*/ 8591 h 10000"/>
                  <a:gd name="connsiteX542" fmla="*/ 4366 w 10000"/>
                  <a:gd name="connsiteY542" fmla="*/ 8591 h 10000"/>
                  <a:gd name="connsiteX543" fmla="*/ 4382 w 10000"/>
                  <a:gd name="connsiteY543" fmla="*/ 8598 h 10000"/>
                  <a:gd name="connsiteX544" fmla="*/ 4385 w 10000"/>
                  <a:gd name="connsiteY544" fmla="*/ 8598 h 10000"/>
                  <a:gd name="connsiteX545" fmla="*/ 4402 w 10000"/>
                  <a:gd name="connsiteY545" fmla="*/ 8598 h 10000"/>
                  <a:gd name="connsiteX546" fmla="*/ 4421 w 10000"/>
                  <a:gd name="connsiteY546" fmla="*/ 8591 h 10000"/>
                  <a:gd name="connsiteX547" fmla="*/ 4440 w 10000"/>
                  <a:gd name="connsiteY547" fmla="*/ 8591 h 10000"/>
                  <a:gd name="connsiteX548" fmla="*/ 4449 w 10000"/>
                  <a:gd name="connsiteY548" fmla="*/ 8598 h 10000"/>
                  <a:gd name="connsiteX549" fmla="*/ 4454 w 10000"/>
                  <a:gd name="connsiteY549" fmla="*/ 8617 h 10000"/>
                  <a:gd name="connsiteX550" fmla="*/ 4463 w 10000"/>
                  <a:gd name="connsiteY550" fmla="*/ 8608 h 10000"/>
                  <a:gd name="connsiteX551" fmla="*/ 4474 w 10000"/>
                  <a:gd name="connsiteY551" fmla="*/ 8608 h 10000"/>
                  <a:gd name="connsiteX552" fmla="*/ 4490 w 10000"/>
                  <a:gd name="connsiteY552" fmla="*/ 8617 h 10000"/>
                  <a:gd name="connsiteX553" fmla="*/ 4504 w 10000"/>
                  <a:gd name="connsiteY553" fmla="*/ 8617 h 10000"/>
                  <a:gd name="connsiteX554" fmla="*/ 4518 w 10000"/>
                  <a:gd name="connsiteY554" fmla="*/ 8617 h 10000"/>
                  <a:gd name="connsiteX555" fmla="*/ 4535 w 10000"/>
                  <a:gd name="connsiteY555" fmla="*/ 8611 h 10000"/>
                  <a:gd name="connsiteX556" fmla="*/ 4546 w 10000"/>
                  <a:gd name="connsiteY556" fmla="*/ 8611 h 10000"/>
                  <a:gd name="connsiteX557" fmla="*/ 4562 w 10000"/>
                  <a:gd name="connsiteY557" fmla="*/ 8611 h 10000"/>
                  <a:gd name="connsiteX558" fmla="*/ 4571 w 10000"/>
                  <a:gd name="connsiteY558" fmla="*/ 8611 h 10000"/>
                  <a:gd name="connsiteX559" fmla="*/ 4579 w 10000"/>
                  <a:gd name="connsiteY559" fmla="*/ 8608 h 10000"/>
                  <a:gd name="connsiteX560" fmla="*/ 4584 w 10000"/>
                  <a:gd name="connsiteY560" fmla="*/ 8608 h 10000"/>
                  <a:gd name="connsiteX561" fmla="*/ 4601 w 10000"/>
                  <a:gd name="connsiteY561" fmla="*/ 8617 h 10000"/>
                  <a:gd name="connsiteX562" fmla="*/ 4609 w 10000"/>
                  <a:gd name="connsiteY562" fmla="*/ 8627 h 10000"/>
                  <a:gd name="connsiteX563" fmla="*/ 4618 w 10000"/>
                  <a:gd name="connsiteY563" fmla="*/ 8637 h 10000"/>
                  <a:gd name="connsiteX564" fmla="*/ 4618 w 10000"/>
                  <a:gd name="connsiteY564" fmla="*/ 8646 h 10000"/>
                  <a:gd name="connsiteX565" fmla="*/ 4634 w 10000"/>
                  <a:gd name="connsiteY565" fmla="*/ 8656 h 10000"/>
                  <a:gd name="connsiteX566" fmla="*/ 4640 w 10000"/>
                  <a:gd name="connsiteY566" fmla="*/ 8659 h 10000"/>
                  <a:gd name="connsiteX567" fmla="*/ 4651 w 10000"/>
                  <a:gd name="connsiteY567" fmla="*/ 8666 h 10000"/>
                  <a:gd name="connsiteX568" fmla="*/ 4657 w 10000"/>
                  <a:gd name="connsiteY568" fmla="*/ 8659 h 10000"/>
                  <a:gd name="connsiteX569" fmla="*/ 4668 w 10000"/>
                  <a:gd name="connsiteY569" fmla="*/ 8650 h 10000"/>
                  <a:gd name="connsiteX570" fmla="*/ 4676 w 10000"/>
                  <a:gd name="connsiteY570" fmla="*/ 8650 h 10000"/>
                  <a:gd name="connsiteX571" fmla="*/ 4690 w 10000"/>
                  <a:gd name="connsiteY571" fmla="*/ 8650 h 10000"/>
                  <a:gd name="connsiteX572" fmla="*/ 4698 w 10000"/>
                  <a:gd name="connsiteY572" fmla="*/ 8650 h 10000"/>
                  <a:gd name="connsiteX573" fmla="*/ 4704 w 10000"/>
                  <a:gd name="connsiteY573" fmla="*/ 8650 h 10000"/>
                  <a:gd name="connsiteX574" fmla="*/ 4706 w 10000"/>
                  <a:gd name="connsiteY574" fmla="*/ 8659 h 10000"/>
                  <a:gd name="connsiteX575" fmla="*/ 4706 w 10000"/>
                  <a:gd name="connsiteY575" fmla="*/ 8666 h 10000"/>
                  <a:gd name="connsiteX576" fmla="*/ 4723 w 10000"/>
                  <a:gd name="connsiteY576" fmla="*/ 8682 h 10000"/>
                  <a:gd name="connsiteX577" fmla="*/ 4737 w 10000"/>
                  <a:gd name="connsiteY577" fmla="*/ 8682 h 10000"/>
                  <a:gd name="connsiteX578" fmla="*/ 4745 w 10000"/>
                  <a:gd name="connsiteY578" fmla="*/ 8676 h 10000"/>
                  <a:gd name="connsiteX579" fmla="*/ 4756 w 10000"/>
                  <a:gd name="connsiteY579" fmla="*/ 8666 h 10000"/>
                  <a:gd name="connsiteX580" fmla="*/ 4765 w 10000"/>
                  <a:gd name="connsiteY580" fmla="*/ 8666 h 10000"/>
                  <a:gd name="connsiteX581" fmla="*/ 4765 w 10000"/>
                  <a:gd name="connsiteY581" fmla="*/ 8682 h 10000"/>
                  <a:gd name="connsiteX582" fmla="*/ 4770 w 10000"/>
                  <a:gd name="connsiteY582" fmla="*/ 8701 h 10000"/>
                  <a:gd name="connsiteX583" fmla="*/ 4778 w 10000"/>
                  <a:gd name="connsiteY583" fmla="*/ 8705 h 10000"/>
                  <a:gd name="connsiteX584" fmla="*/ 4795 w 10000"/>
                  <a:gd name="connsiteY584" fmla="*/ 8714 h 10000"/>
                  <a:gd name="connsiteX585" fmla="*/ 4812 w 10000"/>
                  <a:gd name="connsiteY585" fmla="*/ 8714 h 10000"/>
                  <a:gd name="connsiteX586" fmla="*/ 4825 w 10000"/>
                  <a:gd name="connsiteY586" fmla="*/ 8705 h 10000"/>
                  <a:gd name="connsiteX587" fmla="*/ 4825 w 10000"/>
                  <a:gd name="connsiteY587" fmla="*/ 8701 h 10000"/>
                  <a:gd name="connsiteX588" fmla="*/ 4828 w 10000"/>
                  <a:gd name="connsiteY588" fmla="*/ 8701 h 10000"/>
                  <a:gd name="connsiteX589" fmla="*/ 4837 w 10000"/>
                  <a:gd name="connsiteY589" fmla="*/ 8692 h 10000"/>
                  <a:gd name="connsiteX590" fmla="*/ 4842 w 10000"/>
                  <a:gd name="connsiteY590" fmla="*/ 8685 h 10000"/>
                  <a:gd name="connsiteX591" fmla="*/ 4859 w 10000"/>
                  <a:gd name="connsiteY591" fmla="*/ 8692 h 10000"/>
                  <a:gd name="connsiteX592" fmla="*/ 4870 w 10000"/>
                  <a:gd name="connsiteY592" fmla="*/ 8701 h 10000"/>
                  <a:gd name="connsiteX593" fmla="*/ 4878 w 10000"/>
                  <a:gd name="connsiteY593" fmla="*/ 8714 h 10000"/>
                  <a:gd name="connsiteX594" fmla="*/ 4892 w 10000"/>
                  <a:gd name="connsiteY594" fmla="*/ 8724 h 10000"/>
                  <a:gd name="connsiteX595" fmla="*/ 4900 w 10000"/>
                  <a:gd name="connsiteY595" fmla="*/ 8724 h 10000"/>
                  <a:gd name="connsiteX596" fmla="*/ 4906 w 10000"/>
                  <a:gd name="connsiteY596" fmla="*/ 8705 h 10000"/>
                  <a:gd name="connsiteX597" fmla="*/ 4925 w 10000"/>
                  <a:gd name="connsiteY597" fmla="*/ 8724 h 10000"/>
                  <a:gd name="connsiteX598" fmla="*/ 4939 w 10000"/>
                  <a:gd name="connsiteY598" fmla="*/ 8701 h 10000"/>
                  <a:gd name="connsiteX599" fmla="*/ 4950 w 10000"/>
                  <a:gd name="connsiteY599" fmla="*/ 8695 h 10000"/>
                  <a:gd name="connsiteX600" fmla="*/ 4956 w 10000"/>
                  <a:gd name="connsiteY600" fmla="*/ 8692 h 10000"/>
                  <a:gd name="connsiteX601" fmla="*/ 4986 w 10000"/>
                  <a:gd name="connsiteY601" fmla="*/ 8705 h 10000"/>
                  <a:gd name="connsiteX602" fmla="*/ 5003 w 10000"/>
                  <a:gd name="connsiteY602" fmla="*/ 8701 h 10000"/>
                  <a:gd name="connsiteX603" fmla="*/ 5011 w 10000"/>
                  <a:gd name="connsiteY603" fmla="*/ 8692 h 10000"/>
                  <a:gd name="connsiteX604" fmla="*/ 5028 w 10000"/>
                  <a:gd name="connsiteY604" fmla="*/ 8682 h 10000"/>
                  <a:gd name="connsiteX605" fmla="*/ 5030 w 10000"/>
                  <a:gd name="connsiteY605" fmla="*/ 8659 h 10000"/>
                  <a:gd name="connsiteX606" fmla="*/ 5039 w 10000"/>
                  <a:gd name="connsiteY606" fmla="*/ 8656 h 10000"/>
                  <a:gd name="connsiteX607" fmla="*/ 5053 w 10000"/>
                  <a:gd name="connsiteY607" fmla="*/ 8669 h 10000"/>
                  <a:gd name="connsiteX608" fmla="*/ 5061 w 10000"/>
                  <a:gd name="connsiteY608" fmla="*/ 8669 h 10000"/>
                  <a:gd name="connsiteX609" fmla="*/ 5061 w 10000"/>
                  <a:gd name="connsiteY609" fmla="*/ 8676 h 10000"/>
                  <a:gd name="connsiteX610" fmla="*/ 5069 w 10000"/>
                  <a:gd name="connsiteY610" fmla="*/ 8669 h 10000"/>
                  <a:gd name="connsiteX611" fmla="*/ 5083 w 10000"/>
                  <a:gd name="connsiteY611" fmla="*/ 8669 h 10000"/>
                  <a:gd name="connsiteX612" fmla="*/ 5100 w 10000"/>
                  <a:gd name="connsiteY612" fmla="*/ 8669 h 10000"/>
                  <a:gd name="connsiteX613" fmla="*/ 5119 w 10000"/>
                  <a:gd name="connsiteY613" fmla="*/ 8682 h 10000"/>
                  <a:gd name="connsiteX614" fmla="*/ 5136 w 10000"/>
                  <a:gd name="connsiteY614" fmla="*/ 8692 h 10000"/>
                  <a:gd name="connsiteX615" fmla="*/ 5161 w 10000"/>
                  <a:gd name="connsiteY615" fmla="*/ 8701 h 10000"/>
                  <a:gd name="connsiteX616" fmla="*/ 5183 w 10000"/>
                  <a:gd name="connsiteY616" fmla="*/ 8701 h 10000"/>
                  <a:gd name="connsiteX617" fmla="*/ 5199 w 10000"/>
                  <a:gd name="connsiteY617" fmla="*/ 8701 h 10000"/>
                  <a:gd name="connsiteX618" fmla="*/ 5213 w 10000"/>
                  <a:gd name="connsiteY618" fmla="*/ 8705 h 10000"/>
                  <a:gd name="connsiteX619" fmla="*/ 5224 w 10000"/>
                  <a:gd name="connsiteY619" fmla="*/ 8701 h 10000"/>
                  <a:gd name="connsiteX620" fmla="*/ 5230 w 10000"/>
                  <a:gd name="connsiteY620" fmla="*/ 8701 h 10000"/>
                  <a:gd name="connsiteX621" fmla="*/ 5241 w 10000"/>
                  <a:gd name="connsiteY621" fmla="*/ 8676 h 10000"/>
                  <a:gd name="connsiteX622" fmla="*/ 5247 w 10000"/>
                  <a:gd name="connsiteY622" fmla="*/ 8666 h 10000"/>
                  <a:gd name="connsiteX623" fmla="*/ 5249 w 10000"/>
                  <a:gd name="connsiteY623" fmla="*/ 8646 h 10000"/>
                  <a:gd name="connsiteX624" fmla="*/ 5249 w 10000"/>
                  <a:gd name="connsiteY624" fmla="*/ 8650 h 10000"/>
                  <a:gd name="connsiteX625" fmla="*/ 5255 w 10000"/>
                  <a:gd name="connsiteY625" fmla="*/ 8646 h 10000"/>
                  <a:gd name="connsiteX626" fmla="*/ 5271 w 10000"/>
                  <a:gd name="connsiteY626" fmla="*/ 8650 h 10000"/>
                  <a:gd name="connsiteX627" fmla="*/ 5288 w 10000"/>
                  <a:gd name="connsiteY627" fmla="*/ 8666 h 10000"/>
                  <a:gd name="connsiteX628" fmla="*/ 5296 w 10000"/>
                  <a:gd name="connsiteY628" fmla="*/ 8666 h 10000"/>
                  <a:gd name="connsiteX629" fmla="*/ 5310 w 10000"/>
                  <a:gd name="connsiteY629" fmla="*/ 8656 h 10000"/>
                  <a:gd name="connsiteX630" fmla="*/ 5321 w 10000"/>
                  <a:gd name="connsiteY630" fmla="*/ 8650 h 10000"/>
                  <a:gd name="connsiteX631" fmla="*/ 5338 w 10000"/>
                  <a:gd name="connsiteY631" fmla="*/ 8650 h 10000"/>
                  <a:gd name="connsiteX632" fmla="*/ 5360 w 10000"/>
                  <a:gd name="connsiteY632" fmla="*/ 8640 h 10000"/>
                  <a:gd name="connsiteX633" fmla="*/ 5366 w 10000"/>
                  <a:gd name="connsiteY633" fmla="*/ 8637 h 10000"/>
                  <a:gd name="connsiteX634" fmla="*/ 5368 w 10000"/>
                  <a:gd name="connsiteY634" fmla="*/ 8637 h 10000"/>
                  <a:gd name="connsiteX635" fmla="*/ 5382 w 10000"/>
                  <a:gd name="connsiteY635" fmla="*/ 8630 h 10000"/>
                  <a:gd name="connsiteX636" fmla="*/ 5391 w 10000"/>
                  <a:gd name="connsiteY636" fmla="*/ 8630 h 10000"/>
                  <a:gd name="connsiteX637" fmla="*/ 5402 w 10000"/>
                  <a:gd name="connsiteY637" fmla="*/ 8637 h 10000"/>
                  <a:gd name="connsiteX638" fmla="*/ 5418 w 10000"/>
                  <a:gd name="connsiteY638" fmla="*/ 8656 h 10000"/>
                  <a:gd name="connsiteX639" fmla="*/ 5432 w 10000"/>
                  <a:gd name="connsiteY639" fmla="*/ 8666 h 10000"/>
                  <a:gd name="connsiteX640" fmla="*/ 5443 w 10000"/>
                  <a:gd name="connsiteY640" fmla="*/ 8682 h 10000"/>
                  <a:gd name="connsiteX641" fmla="*/ 5457 w 10000"/>
                  <a:gd name="connsiteY641" fmla="*/ 8692 h 10000"/>
                  <a:gd name="connsiteX642" fmla="*/ 5471 w 10000"/>
                  <a:gd name="connsiteY642" fmla="*/ 8705 h 10000"/>
                  <a:gd name="connsiteX643" fmla="*/ 5488 w 10000"/>
                  <a:gd name="connsiteY643" fmla="*/ 8711 h 10000"/>
                  <a:gd name="connsiteX644" fmla="*/ 5490 w 10000"/>
                  <a:gd name="connsiteY644" fmla="*/ 8721 h 10000"/>
                  <a:gd name="connsiteX645" fmla="*/ 5512 w 10000"/>
                  <a:gd name="connsiteY645" fmla="*/ 8724 h 10000"/>
                  <a:gd name="connsiteX646" fmla="*/ 5521 w 10000"/>
                  <a:gd name="connsiteY646" fmla="*/ 8714 h 10000"/>
                  <a:gd name="connsiteX647" fmla="*/ 5524 w 10000"/>
                  <a:gd name="connsiteY647" fmla="*/ 8714 h 10000"/>
                  <a:gd name="connsiteX648" fmla="*/ 5532 w 10000"/>
                  <a:gd name="connsiteY648" fmla="*/ 8721 h 10000"/>
                  <a:gd name="connsiteX649" fmla="*/ 5540 w 10000"/>
                  <a:gd name="connsiteY649" fmla="*/ 8724 h 10000"/>
                  <a:gd name="connsiteX650" fmla="*/ 5562 w 10000"/>
                  <a:gd name="connsiteY650" fmla="*/ 8750 h 10000"/>
                  <a:gd name="connsiteX651" fmla="*/ 5562 w 10000"/>
                  <a:gd name="connsiteY651" fmla="*/ 8760 h 10000"/>
                  <a:gd name="connsiteX652" fmla="*/ 5571 w 10000"/>
                  <a:gd name="connsiteY652" fmla="*/ 8782 h 10000"/>
                  <a:gd name="connsiteX653" fmla="*/ 5579 w 10000"/>
                  <a:gd name="connsiteY653" fmla="*/ 8789 h 10000"/>
                  <a:gd name="connsiteX654" fmla="*/ 5593 w 10000"/>
                  <a:gd name="connsiteY654" fmla="*/ 8789 h 10000"/>
                  <a:gd name="connsiteX655" fmla="*/ 5596 w 10000"/>
                  <a:gd name="connsiteY655" fmla="*/ 8789 h 10000"/>
                  <a:gd name="connsiteX656" fmla="*/ 5626 w 10000"/>
                  <a:gd name="connsiteY656" fmla="*/ 8782 h 10000"/>
                  <a:gd name="connsiteX657" fmla="*/ 5629 w 10000"/>
                  <a:gd name="connsiteY657" fmla="*/ 8782 h 10000"/>
                  <a:gd name="connsiteX658" fmla="*/ 5637 w 10000"/>
                  <a:gd name="connsiteY658" fmla="*/ 8779 h 10000"/>
                  <a:gd name="connsiteX659" fmla="*/ 5648 w 10000"/>
                  <a:gd name="connsiteY659" fmla="*/ 8789 h 10000"/>
                  <a:gd name="connsiteX660" fmla="*/ 5665 w 10000"/>
                  <a:gd name="connsiteY660" fmla="*/ 8795 h 10000"/>
                  <a:gd name="connsiteX661" fmla="*/ 5676 w 10000"/>
                  <a:gd name="connsiteY661" fmla="*/ 8789 h 10000"/>
                  <a:gd name="connsiteX662" fmla="*/ 5684 w 10000"/>
                  <a:gd name="connsiteY662" fmla="*/ 8782 h 10000"/>
                  <a:gd name="connsiteX663" fmla="*/ 5693 w 10000"/>
                  <a:gd name="connsiteY663" fmla="*/ 8789 h 10000"/>
                  <a:gd name="connsiteX664" fmla="*/ 5715 w 10000"/>
                  <a:gd name="connsiteY664" fmla="*/ 8808 h 10000"/>
                  <a:gd name="connsiteX665" fmla="*/ 5731 w 10000"/>
                  <a:gd name="connsiteY665" fmla="*/ 8808 h 10000"/>
                  <a:gd name="connsiteX666" fmla="*/ 5740 w 10000"/>
                  <a:gd name="connsiteY666" fmla="*/ 8808 h 10000"/>
                  <a:gd name="connsiteX667" fmla="*/ 5765 w 10000"/>
                  <a:gd name="connsiteY667" fmla="*/ 8818 h 10000"/>
                  <a:gd name="connsiteX668" fmla="*/ 5781 w 10000"/>
                  <a:gd name="connsiteY668" fmla="*/ 8824 h 10000"/>
                  <a:gd name="connsiteX669" fmla="*/ 5798 w 10000"/>
                  <a:gd name="connsiteY669" fmla="*/ 8834 h 10000"/>
                  <a:gd name="connsiteX670" fmla="*/ 5814 w 10000"/>
                  <a:gd name="connsiteY670" fmla="*/ 8837 h 10000"/>
                  <a:gd name="connsiteX671" fmla="*/ 5831 w 10000"/>
                  <a:gd name="connsiteY671" fmla="*/ 8844 h 10000"/>
                  <a:gd name="connsiteX672" fmla="*/ 5842 w 10000"/>
                  <a:gd name="connsiteY672" fmla="*/ 8847 h 10000"/>
                  <a:gd name="connsiteX673" fmla="*/ 5859 w 10000"/>
                  <a:gd name="connsiteY673" fmla="*/ 8857 h 10000"/>
                  <a:gd name="connsiteX674" fmla="*/ 5870 w 10000"/>
                  <a:gd name="connsiteY674" fmla="*/ 8867 h 10000"/>
                  <a:gd name="connsiteX675" fmla="*/ 5878 w 10000"/>
                  <a:gd name="connsiteY675" fmla="*/ 8873 h 10000"/>
                  <a:gd name="connsiteX676" fmla="*/ 5895 w 10000"/>
                  <a:gd name="connsiteY676" fmla="*/ 8873 h 10000"/>
                  <a:gd name="connsiteX677" fmla="*/ 5911 w 10000"/>
                  <a:gd name="connsiteY677" fmla="*/ 8873 h 10000"/>
                  <a:gd name="connsiteX678" fmla="*/ 5931 w 10000"/>
                  <a:gd name="connsiteY678" fmla="*/ 8873 h 10000"/>
                  <a:gd name="connsiteX679" fmla="*/ 5950 w 10000"/>
                  <a:gd name="connsiteY679" fmla="*/ 8867 h 10000"/>
                  <a:gd name="connsiteX680" fmla="*/ 5967 w 10000"/>
                  <a:gd name="connsiteY680" fmla="*/ 8867 h 10000"/>
                  <a:gd name="connsiteX681" fmla="*/ 5975 w 10000"/>
                  <a:gd name="connsiteY681" fmla="*/ 8873 h 10000"/>
                  <a:gd name="connsiteX682" fmla="*/ 6000 w 10000"/>
                  <a:gd name="connsiteY682" fmla="*/ 8883 h 10000"/>
                  <a:gd name="connsiteX683" fmla="*/ 5997 w 10000"/>
                  <a:gd name="connsiteY683" fmla="*/ 8886 h 10000"/>
                  <a:gd name="connsiteX684" fmla="*/ 5997 w 10000"/>
                  <a:gd name="connsiteY684" fmla="*/ 8896 h 10000"/>
                  <a:gd name="connsiteX685" fmla="*/ 6014 w 10000"/>
                  <a:gd name="connsiteY685" fmla="*/ 8892 h 10000"/>
                  <a:gd name="connsiteX686" fmla="*/ 6028 w 10000"/>
                  <a:gd name="connsiteY686" fmla="*/ 8892 h 10000"/>
                  <a:gd name="connsiteX687" fmla="*/ 6053 w 10000"/>
                  <a:gd name="connsiteY687" fmla="*/ 8886 h 10000"/>
                  <a:gd name="connsiteX688" fmla="*/ 6072 w 10000"/>
                  <a:gd name="connsiteY688" fmla="*/ 8876 h 10000"/>
                  <a:gd name="connsiteX689" fmla="*/ 6089 w 10000"/>
                  <a:gd name="connsiteY689" fmla="*/ 8867 h 10000"/>
                  <a:gd name="connsiteX690" fmla="*/ 6111 w 10000"/>
                  <a:gd name="connsiteY690" fmla="*/ 8857 h 10000"/>
                  <a:gd name="connsiteX691" fmla="*/ 6127 w 10000"/>
                  <a:gd name="connsiteY691" fmla="*/ 8847 h 10000"/>
                  <a:gd name="connsiteX692" fmla="*/ 6152 w 10000"/>
                  <a:gd name="connsiteY692" fmla="*/ 8834 h 10000"/>
                  <a:gd name="connsiteX693" fmla="*/ 6183 w 10000"/>
                  <a:gd name="connsiteY693" fmla="*/ 8828 h 10000"/>
                  <a:gd name="connsiteX694" fmla="*/ 6175 w 10000"/>
                  <a:gd name="connsiteY694" fmla="*/ 8844 h 10000"/>
                  <a:gd name="connsiteX695" fmla="*/ 6169 w 10000"/>
                  <a:gd name="connsiteY695" fmla="*/ 8863 h 10000"/>
                  <a:gd name="connsiteX696" fmla="*/ 6158 w 10000"/>
                  <a:gd name="connsiteY696" fmla="*/ 8886 h 10000"/>
                  <a:gd name="connsiteX697" fmla="*/ 6152 w 10000"/>
                  <a:gd name="connsiteY697" fmla="*/ 8896 h 10000"/>
                  <a:gd name="connsiteX698" fmla="*/ 6150 w 10000"/>
                  <a:gd name="connsiteY698" fmla="*/ 8909 h 10000"/>
                  <a:gd name="connsiteX699" fmla="*/ 6152 w 10000"/>
                  <a:gd name="connsiteY699" fmla="*/ 8938 h 10000"/>
                  <a:gd name="connsiteX700" fmla="*/ 6158 w 10000"/>
                  <a:gd name="connsiteY700" fmla="*/ 8957 h 10000"/>
                  <a:gd name="connsiteX701" fmla="*/ 6161 w 10000"/>
                  <a:gd name="connsiteY701" fmla="*/ 8980 h 10000"/>
                  <a:gd name="connsiteX702" fmla="*/ 6166 w 10000"/>
                  <a:gd name="connsiteY702" fmla="*/ 8999 h 10000"/>
                  <a:gd name="connsiteX703" fmla="*/ 6175 w 10000"/>
                  <a:gd name="connsiteY703" fmla="*/ 9032 h 10000"/>
                  <a:gd name="connsiteX704" fmla="*/ 6183 w 10000"/>
                  <a:gd name="connsiteY704" fmla="*/ 9051 h 10000"/>
                  <a:gd name="connsiteX705" fmla="*/ 6191 w 10000"/>
                  <a:gd name="connsiteY705" fmla="*/ 9064 h 10000"/>
                  <a:gd name="connsiteX706" fmla="*/ 6194 w 10000"/>
                  <a:gd name="connsiteY706" fmla="*/ 9084 h 10000"/>
                  <a:gd name="connsiteX707" fmla="*/ 6208 w 10000"/>
                  <a:gd name="connsiteY707" fmla="*/ 9103 h 10000"/>
                  <a:gd name="connsiteX708" fmla="*/ 6208 w 10000"/>
                  <a:gd name="connsiteY708" fmla="*/ 9113 h 10000"/>
                  <a:gd name="connsiteX709" fmla="*/ 6216 w 10000"/>
                  <a:gd name="connsiteY709" fmla="*/ 9129 h 10000"/>
                  <a:gd name="connsiteX710" fmla="*/ 6230 w 10000"/>
                  <a:gd name="connsiteY710" fmla="*/ 9148 h 10000"/>
                  <a:gd name="connsiteX711" fmla="*/ 6241 w 10000"/>
                  <a:gd name="connsiteY711" fmla="*/ 9165 h 10000"/>
                  <a:gd name="connsiteX712" fmla="*/ 6249 w 10000"/>
                  <a:gd name="connsiteY712" fmla="*/ 9168 h 10000"/>
                  <a:gd name="connsiteX713" fmla="*/ 6266 w 10000"/>
                  <a:gd name="connsiteY713" fmla="*/ 9184 h 10000"/>
                  <a:gd name="connsiteX714" fmla="*/ 6280 w 10000"/>
                  <a:gd name="connsiteY714" fmla="*/ 9184 h 10000"/>
                  <a:gd name="connsiteX715" fmla="*/ 6288 w 10000"/>
                  <a:gd name="connsiteY715" fmla="*/ 9177 h 10000"/>
                  <a:gd name="connsiteX716" fmla="*/ 6299 w 10000"/>
                  <a:gd name="connsiteY716" fmla="*/ 9187 h 10000"/>
                  <a:gd name="connsiteX717" fmla="*/ 6305 w 10000"/>
                  <a:gd name="connsiteY717" fmla="*/ 9197 h 10000"/>
                  <a:gd name="connsiteX718" fmla="*/ 6310 w 10000"/>
                  <a:gd name="connsiteY718" fmla="*/ 9197 h 10000"/>
                  <a:gd name="connsiteX719" fmla="*/ 6321 w 10000"/>
                  <a:gd name="connsiteY719" fmla="*/ 9213 h 10000"/>
                  <a:gd name="connsiteX720" fmla="*/ 6335 w 10000"/>
                  <a:gd name="connsiteY720" fmla="*/ 9223 h 10000"/>
                  <a:gd name="connsiteX721" fmla="*/ 6338 w 10000"/>
                  <a:gd name="connsiteY721" fmla="*/ 9223 h 10000"/>
                  <a:gd name="connsiteX722" fmla="*/ 6355 w 10000"/>
                  <a:gd name="connsiteY722" fmla="*/ 9226 h 10000"/>
                  <a:gd name="connsiteX723" fmla="*/ 6363 w 10000"/>
                  <a:gd name="connsiteY723" fmla="*/ 9236 h 10000"/>
                  <a:gd name="connsiteX724" fmla="*/ 6380 w 10000"/>
                  <a:gd name="connsiteY724" fmla="*/ 9258 h 10000"/>
                  <a:gd name="connsiteX725" fmla="*/ 6393 w 10000"/>
                  <a:gd name="connsiteY725" fmla="*/ 9278 h 10000"/>
                  <a:gd name="connsiteX726" fmla="*/ 6396 w 10000"/>
                  <a:gd name="connsiteY726" fmla="*/ 9288 h 10000"/>
                  <a:gd name="connsiteX727" fmla="*/ 6407 w 10000"/>
                  <a:gd name="connsiteY727" fmla="*/ 9297 h 10000"/>
                  <a:gd name="connsiteX728" fmla="*/ 6410 w 10000"/>
                  <a:gd name="connsiteY728" fmla="*/ 9307 h 10000"/>
                  <a:gd name="connsiteX729" fmla="*/ 6416 w 10000"/>
                  <a:gd name="connsiteY729" fmla="*/ 9317 h 10000"/>
                  <a:gd name="connsiteX730" fmla="*/ 6424 w 10000"/>
                  <a:gd name="connsiteY730" fmla="*/ 9326 h 10000"/>
                  <a:gd name="connsiteX731" fmla="*/ 6435 w 10000"/>
                  <a:gd name="connsiteY731" fmla="*/ 9336 h 10000"/>
                  <a:gd name="connsiteX732" fmla="*/ 6443 w 10000"/>
                  <a:gd name="connsiteY732" fmla="*/ 9346 h 10000"/>
                  <a:gd name="connsiteX733" fmla="*/ 6449 w 10000"/>
                  <a:gd name="connsiteY733" fmla="*/ 9362 h 10000"/>
                  <a:gd name="connsiteX734" fmla="*/ 6452 w 10000"/>
                  <a:gd name="connsiteY734" fmla="*/ 9372 h 10000"/>
                  <a:gd name="connsiteX735" fmla="*/ 6449 w 10000"/>
                  <a:gd name="connsiteY735" fmla="*/ 9381 h 10000"/>
                  <a:gd name="connsiteX736" fmla="*/ 6465 w 10000"/>
                  <a:gd name="connsiteY736" fmla="*/ 9394 h 10000"/>
                  <a:gd name="connsiteX737" fmla="*/ 6468 w 10000"/>
                  <a:gd name="connsiteY737" fmla="*/ 9420 h 10000"/>
                  <a:gd name="connsiteX738" fmla="*/ 6493 w 10000"/>
                  <a:gd name="connsiteY738" fmla="*/ 9430 h 10000"/>
                  <a:gd name="connsiteX739" fmla="*/ 6507 w 10000"/>
                  <a:gd name="connsiteY739" fmla="*/ 9440 h 10000"/>
                  <a:gd name="connsiteX740" fmla="*/ 6524 w 10000"/>
                  <a:gd name="connsiteY740" fmla="*/ 9459 h 10000"/>
                  <a:gd name="connsiteX741" fmla="*/ 6532 w 10000"/>
                  <a:gd name="connsiteY741" fmla="*/ 9485 h 10000"/>
                  <a:gd name="connsiteX742" fmla="*/ 6537 w 10000"/>
                  <a:gd name="connsiteY742" fmla="*/ 9498 h 10000"/>
                  <a:gd name="connsiteX743" fmla="*/ 6571 w 10000"/>
                  <a:gd name="connsiteY743" fmla="*/ 9508 h 10000"/>
                  <a:gd name="connsiteX744" fmla="*/ 6596 w 10000"/>
                  <a:gd name="connsiteY744" fmla="*/ 9508 h 10000"/>
                  <a:gd name="connsiteX745" fmla="*/ 6637 w 10000"/>
                  <a:gd name="connsiteY745" fmla="*/ 9517 h 10000"/>
                  <a:gd name="connsiteX746" fmla="*/ 6662 w 10000"/>
                  <a:gd name="connsiteY746" fmla="*/ 9524 h 10000"/>
                  <a:gd name="connsiteX747" fmla="*/ 6679 w 10000"/>
                  <a:gd name="connsiteY747" fmla="*/ 9517 h 10000"/>
                  <a:gd name="connsiteX748" fmla="*/ 6679 w 10000"/>
                  <a:gd name="connsiteY748" fmla="*/ 9505 h 10000"/>
                  <a:gd name="connsiteX749" fmla="*/ 6690 w 10000"/>
                  <a:gd name="connsiteY749" fmla="*/ 9485 h 10000"/>
                  <a:gd name="connsiteX750" fmla="*/ 6693 w 10000"/>
                  <a:gd name="connsiteY750" fmla="*/ 9479 h 10000"/>
                  <a:gd name="connsiteX751" fmla="*/ 6706 w 10000"/>
                  <a:gd name="connsiteY751" fmla="*/ 9469 h 10000"/>
                  <a:gd name="connsiteX752" fmla="*/ 6709 w 10000"/>
                  <a:gd name="connsiteY752" fmla="*/ 9462 h 10000"/>
                  <a:gd name="connsiteX753" fmla="*/ 6717 w 10000"/>
                  <a:gd name="connsiteY753" fmla="*/ 9459 h 10000"/>
                  <a:gd name="connsiteX754" fmla="*/ 6726 w 10000"/>
                  <a:gd name="connsiteY754" fmla="*/ 9459 h 10000"/>
                  <a:gd name="connsiteX755" fmla="*/ 6742 w 10000"/>
                  <a:gd name="connsiteY755" fmla="*/ 9462 h 10000"/>
                  <a:gd name="connsiteX756" fmla="*/ 6759 w 10000"/>
                  <a:gd name="connsiteY756" fmla="*/ 9479 h 10000"/>
                  <a:gd name="connsiteX757" fmla="*/ 6781 w 10000"/>
                  <a:gd name="connsiteY757" fmla="*/ 9485 h 10000"/>
                  <a:gd name="connsiteX758" fmla="*/ 6795 w 10000"/>
                  <a:gd name="connsiteY758" fmla="*/ 9485 h 10000"/>
                  <a:gd name="connsiteX759" fmla="*/ 6803 w 10000"/>
                  <a:gd name="connsiteY759" fmla="*/ 9498 h 10000"/>
                  <a:gd name="connsiteX760" fmla="*/ 6806 w 10000"/>
                  <a:gd name="connsiteY760" fmla="*/ 9508 h 10000"/>
                  <a:gd name="connsiteX761" fmla="*/ 6823 w 10000"/>
                  <a:gd name="connsiteY761" fmla="*/ 9514 h 10000"/>
                  <a:gd name="connsiteX762" fmla="*/ 6831 w 10000"/>
                  <a:gd name="connsiteY762" fmla="*/ 9514 h 10000"/>
                  <a:gd name="connsiteX763" fmla="*/ 6848 w 10000"/>
                  <a:gd name="connsiteY763" fmla="*/ 9514 h 10000"/>
                  <a:gd name="connsiteX764" fmla="*/ 6856 w 10000"/>
                  <a:gd name="connsiteY764" fmla="*/ 9517 h 10000"/>
                  <a:gd name="connsiteX765" fmla="*/ 6878 w 10000"/>
                  <a:gd name="connsiteY765" fmla="*/ 9524 h 10000"/>
                  <a:gd name="connsiteX766" fmla="*/ 6895 w 10000"/>
                  <a:gd name="connsiteY766" fmla="*/ 9524 h 10000"/>
                  <a:gd name="connsiteX767" fmla="*/ 6917 w 10000"/>
                  <a:gd name="connsiteY767" fmla="*/ 9527 h 10000"/>
                  <a:gd name="connsiteX768" fmla="*/ 6934 w 10000"/>
                  <a:gd name="connsiteY768" fmla="*/ 9534 h 10000"/>
                  <a:gd name="connsiteX769" fmla="*/ 6961 w 10000"/>
                  <a:gd name="connsiteY769" fmla="*/ 9543 h 10000"/>
                  <a:gd name="connsiteX770" fmla="*/ 6989 w 10000"/>
                  <a:gd name="connsiteY770" fmla="*/ 9547 h 10000"/>
                  <a:gd name="connsiteX771" fmla="*/ 7014 w 10000"/>
                  <a:gd name="connsiteY771" fmla="*/ 9543 h 10000"/>
                  <a:gd name="connsiteX772" fmla="*/ 7033 w 10000"/>
                  <a:gd name="connsiteY772" fmla="*/ 9543 h 10000"/>
                  <a:gd name="connsiteX773" fmla="*/ 7042 w 10000"/>
                  <a:gd name="connsiteY773" fmla="*/ 9547 h 10000"/>
                  <a:gd name="connsiteX774" fmla="*/ 7069 w 10000"/>
                  <a:gd name="connsiteY774" fmla="*/ 9647 h 10000"/>
                  <a:gd name="connsiteX775" fmla="*/ 7122 w 10000"/>
                  <a:gd name="connsiteY775" fmla="*/ 9734 h 10000"/>
                  <a:gd name="connsiteX776" fmla="*/ 7147 w 10000"/>
                  <a:gd name="connsiteY776" fmla="*/ 9744 h 10000"/>
                  <a:gd name="connsiteX777" fmla="*/ 7169 w 10000"/>
                  <a:gd name="connsiteY777" fmla="*/ 9741 h 10000"/>
                  <a:gd name="connsiteX778" fmla="*/ 7177 w 10000"/>
                  <a:gd name="connsiteY778" fmla="*/ 9744 h 10000"/>
                  <a:gd name="connsiteX779" fmla="*/ 7186 w 10000"/>
                  <a:gd name="connsiteY779" fmla="*/ 9754 h 10000"/>
                  <a:gd name="connsiteX780" fmla="*/ 7191 w 10000"/>
                  <a:gd name="connsiteY780" fmla="*/ 9773 h 10000"/>
                  <a:gd name="connsiteX781" fmla="*/ 7208 w 10000"/>
                  <a:gd name="connsiteY781" fmla="*/ 9783 h 10000"/>
                  <a:gd name="connsiteX782" fmla="*/ 7219 w 10000"/>
                  <a:gd name="connsiteY782" fmla="*/ 9793 h 10000"/>
                  <a:gd name="connsiteX783" fmla="*/ 7235 w 10000"/>
                  <a:gd name="connsiteY783" fmla="*/ 9802 h 10000"/>
                  <a:gd name="connsiteX784" fmla="*/ 7249 w 10000"/>
                  <a:gd name="connsiteY784" fmla="*/ 9819 h 10000"/>
                  <a:gd name="connsiteX785" fmla="*/ 7255 w 10000"/>
                  <a:gd name="connsiteY785" fmla="*/ 9835 h 10000"/>
                  <a:gd name="connsiteX786" fmla="*/ 7255 w 10000"/>
                  <a:gd name="connsiteY786" fmla="*/ 9848 h 10000"/>
                  <a:gd name="connsiteX787" fmla="*/ 7249 w 10000"/>
                  <a:gd name="connsiteY787" fmla="*/ 9848 h 10000"/>
                  <a:gd name="connsiteX788" fmla="*/ 7244 w 10000"/>
                  <a:gd name="connsiteY788" fmla="*/ 9858 h 10000"/>
                  <a:gd name="connsiteX789" fmla="*/ 7235 w 10000"/>
                  <a:gd name="connsiteY789" fmla="*/ 9883 h 10000"/>
                  <a:gd name="connsiteX790" fmla="*/ 7244 w 10000"/>
                  <a:gd name="connsiteY790" fmla="*/ 9903 h 10000"/>
                  <a:gd name="connsiteX791" fmla="*/ 7258 w 10000"/>
                  <a:gd name="connsiteY791" fmla="*/ 9926 h 10000"/>
                  <a:gd name="connsiteX792" fmla="*/ 7263 w 10000"/>
                  <a:gd name="connsiteY792" fmla="*/ 9948 h 10000"/>
                  <a:gd name="connsiteX793" fmla="*/ 7274 w 10000"/>
                  <a:gd name="connsiteY793" fmla="*/ 9968 h 10000"/>
                  <a:gd name="connsiteX794" fmla="*/ 7283 w 10000"/>
                  <a:gd name="connsiteY794" fmla="*/ 9987 h 10000"/>
                  <a:gd name="connsiteX795" fmla="*/ 7291 w 10000"/>
                  <a:gd name="connsiteY795" fmla="*/ 10000 h 10000"/>
                  <a:gd name="connsiteX796" fmla="*/ 7305 w 10000"/>
                  <a:gd name="connsiteY796" fmla="*/ 9997 h 10000"/>
                  <a:gd name="connsiteX797" fmla="*/ 7313 w 10000"/>
                  <a:gd name="connsiteY797" fmla="*/ 9977 h 10000"/>
                  <a:gd name="connsiteX798" fmla="*/ 7324 w 10000"/>
                  <a:gd name="connsiteY798" fmla="*/ 9968 h 10000"/>
                  <a:gd name="connsiteX799" fmla="*/ 7341 w 10000"/>
                  <a:gd name="connsiteY799" fmla="*/ 9971 h 10000"/>
                  <a:gd name="connsiteX800" fmla="*/ 7368 w 10000"/>
                  <a:gd name="connsiteY800" fmla="*/ 9987 h 10000"/>
                  <a:gd name="connsiteX801" fmla="*/ 7380 w 10000"/>
                  <a:gd name="connsiteY801" fmla="*/ 9990 h 10000"/>
                  <a:gd name="connsiteX802" fmla="*/ 7393 w 10000"/>
                  <a:gd name="connsiteY802" fmla="*/ 9981 h 10000"/>
                  <a:gd name="connsiteX803" fmla="*/ 7404 w 10000"/>
                  <a:gd name="connsiteY803" fmla="*/ 9968 h 10000"/>
                  <a:gd name="connsiteX804" fmla="*/ 7418 w 10000"/>
                  <a:gd name="connsiteY804" fmla="*/ 9948 h 10000"/>
                  <a:gd name="connsiteX805" fmla="*/ 7427 w 10000"/>
                  <a:gd name="connsiteY805" fmla="*/ 9922 h 10000"/>
                  <a:gd name="connsiteX806" fmla="*/ 7427 w 10000"/>
                  <a:gd name="connsiteY806" fmla="*/ 9906 h 10000"/>
                  <a:gd name="connsiteX807" fmla="*/ 7404 w 10000"/>
                  <a:gd name="connsiteY807" fmla="*/ 9877 h 10000"/>
                  <a:gd name="connsiteX808" fmla="*/ 7388 w 10000"/>
                  <a:gd name="connsiteY808" fmla="*/ 9854 h 10000"/>
                  <a:gd name="connsiteX809" fmla="*/ 7385 w 10000"/>
                  <a:gd name="connsiteY809" fmla="*/ 9845 h 10000"/>
                  <a:gd name="connsiteX810" fmla="*/ 7385 w 10000"/>
                  <a:gd name="connsiteY810" fmla="*/ 9825 h 10000"/>
                  <a:gd name="connsiteX811" fmla="*/ 7385 w 10000"/>
                  <a:gd name="connsiteY811" fmla="*/ 9819 h 10000"/>
                  <a:gd name="connsiteX812" fmla="*/ 7393 w 10000"/>
                  <a:gd name="connsiteY812" fmla="*/ 9809 h 10000"/>
                  <a:gd name="connsiteX813" fmla="*/ 7404 w 10000"/>
                  <a:gd name="connsiteY813" fmla="*/ 9793 h 10000"/>
                  <a:gd name="connsiteX814" fmla="*/ 7413 w 10000"/>
                  <a:gd name="connsiteY814" fmla="*/ 9783 h 10000"/>
                  <a:gd name="connsiteX815" fmla="*/ 7404 w 10000"/>
                  <a:gd name="connsiteY815" fmla="*/ 9770 h 10000"/>
                  <a:gd name="connsiteX816" fmla="*/ 7388 w 10000"/>
                  <a:gd name="connsiteY816" fmla="*/ 9760 h 10000"/>
                  <a:gd name="connsiteX817" fmla="*/ 7371 w 10000"/>
                  <a:gd name="connsiteY817" fmla="*/ 9744 h 10000"/>
                  <a:gd name="connsiteX818" fmla="*/ 7363 w 10000"/>
                  <a:gd name="connsiteY818" fmla="*/ 9731 h 10000"/>
                  <a:gd name="connsiteX819" fmla="*/ 7355 w 10000"/>
                  <a:gd name="connsiteY819" fmla="*/ 9715 h 10000"/>
                  <a:gd name="connsiteX820" fmla="*/ 7360 w 10000"/>
                  <a:gd name="connsiteY820" fmla="*/ 9686 h 10000"/>
                  <a:gd name="connsiteX821" fmla="*/ 7363 w 10000"/>
                  <a:gd name="connsiteY821" fmla="*/ 9657 h 10000"/>
                  <a:gd name="connsiteX822" fmla="*/ 7360 w 10000"/>
                  <a:gd name="connsiteY822" fmla="*/ 9631 h 10000"/>
                  <a:gd name="connsiteX823" fmla="*/ 7346 w 10000"/>
                  <a:gd name="connsiteY823" fmla="*/ 9611 h 10000"/>
                  <a:gd name="connsiteX824" fmla="*/ 7332 w 10000"/>
                  <a:gd name="connsiteY824" fmla="*/ 9585 h 10000"/>
                  <a:gd name="connsiteX825" fmla="*/ 7324 w 10000"/>
                  <a:gd name="connsiteY825" fmla="*/ 9573 h 10000"/>
                  <a:gd name="connsiteX826" fmla="*/ 7324 w 10000"/>
                  <a:gd name="connsiteY826" fmla="*/ 9553 h 10000"/>
                  <a:gd name="connsiteX827" fmla="*/ 7324 w 10000"/>
                  <a:gd name="connsiteY827" fmla="*/ 9543 h 10000"/>
                  <a:gd name="connsiteX828" fmla="*/ 7324 w 10000"/>
                  <a:gd name="connsiteY828" fmla="*/ 9517 h 10000"/>
                  <a:gd name="connsiteX829" fmla="*/ 7324 w 10000"/>
                  <a:gd name="connsiteY829" fmla="*/ 9498 h 10000"/>
                  <a:gd name="connsiteX830" fmla="*/ 7332 w 10000"/>
                  <a:gd name="connsiteY830" fmla="*/ 9479 h 10000"/>
                  <a:gd name="connsiteX831" fmla="*/ 7341 w 10000"/>
                  <a:gd name="connsiteY831" fmla="*/ 9462 h 10000"/>
                  <a:gd name="connsiteX832" fmla="*/ 7352 w 10000"/>
                  <a:gd name="connsiteY832" fmla="*/ 9459 h 10000"/>
                  <a:gd name="connsiteX833" fmla="*/ 7360 w 10000"/>
                  <a:gd name="connsiteY833" fmla="*/ 9443 h 10000"/>
                  <a:gd name="connsiteX834" fmla="*/ 7363 w 10000"/>
                  <a:gd name="connsiteY834" fmla="*/ 9433 h 10000"/>
                  <a:gd name="connsiteX835" fmla="*/ 7377 w 10000"/>
                  <a:gd name="connsiteY835" fmla="*/ 9433 h 10000"/>
                  <a:gd name="connsiteX836" fmla="*/ 7388 w 10000"/>
                  <a:gd name="connsiteY836" fmla="*/ 9430 h 10000"/>
                  <a:gd name="connsiteX837" fmla="*/ 7396 w 10000"/>
                  <a:gd name="connsiteY837" fmla="*/ 9430 h 10000"/>
                  <a:gd name="connsiteX838" fmla="*/ 7402 w 10000"/>
                  <a:gd name="connsiteY838" fmla="*/ 9424 h 10000"/>
                  <a:gd name="connsiteX839" fmla="*/ 7396 w 10000"/>
                  <a:gd name="connsiteY839" fmla="*/ 9414 h 10000"/>
                  <a:gd name="connsiteX840" fmla="*/ 7388 w 10000"/>
                  <a:gd name="connsiteY840" fmla="*/ 9401 h 10000"/>
                  <a:gd name="connsiteX841" fmla="*/ 7371 w 10000"/>
                  <a:gd name="connsiteY841" fmla="*/ 9391 h 10000"/>
                  <a:gd name="connsiteX842" fmla="*/ 7355 w 10000"/>
                  <a:gd name="connsiteY842" fmla="*/ 9375 h 10000"/>
                  <a:gd name="connsiteX843" fmla="*/ 7332 w 10000"/>
                  <a:gd name="connsiteY843" fmla="*/ 9356 h 10000"/>
                  <a:gd name="connsiteX844" fmla="*/ 7313 w 10000"/>
                  <a:gd name="connsiteY844" fmla="*/ 9330 h 10000"/>
                  <a:gd name="connsiteX845" fmla="*/ 7307 w 10000"/>
                  <a:gd name="connsiteY845" fmla="*/ 9310 h 10000"/>
                  <a:gd name="connsiteX846" fmla="*/ 7305 w 10000"/>
                  <a:gd name="connsiteY846" fmla="*/ 9291 h 10000"/>
                  <a:gd name="connsiteX847" fmla="*/ 7305 w 10000"/>
                  <a:gd name="connsiteY847" fmla="*/ 9278 h 10000"/>
                  <a:gd name="connsiteX848" fmla="*/ 7296 w 10000"/>
                  <a:gd name="connsiteY848" fmla="*/ 9268 h 10000"/>
                  <a:gd name="connsiteX849" fmla="*/ 7296 w 10000"/>
                  <a:gd name="connsiteY849" fmla="*/ 9249 h 10000"/>
                  <a:gd name="connsiteX850" fmla="*/ 7291 w 10000"/>
                  <a:gd name="connsiteY850" fmla="*/ 9226 h 10000"/>
                  <a:gd name="connsiteX851" fmla="*/ 7283 w 10000"/>
                  <a:gd name="connsiteY851" fmla="*/ 9213 h 10000"/>
                  <a:gd name="connsiteX852" fmla="*/ 7274 w 10000"/>
                  <a:gd name="connsiteY852" fmla="*/ 9194 h 10000"/>
                  <a:gd name="connsiteX853" fmla="*/ 7274 w 10000"/>
                  <a:gd name="connsiteY853" fmla="*/ 9174 h 10000"/>
                  <a:gd name="connsiteX854" fmla="*/ 7280 w 10000"/>
                  <a:gd name="connsiteY854" fmla="*/ 9148 h 10000"/>
                  <a:gd name="connsiteX855" fmla="*/ 7283 w 10000"/>
                  <a:gd name="connsiteY855" fmla="*/ 9119 h 10000"/>
                  <a:gd name="connsiteX856" fmla="*/ 7291 w 10000"/>
                  <a:gd name="connsiteY856" fmla="*/ 9100 h 10000"/>
                  <a:gd name="connsiteX857" fmla="*/ 7307 w 10000"/>
                  <a:gd name="connsiteY857" fmla="*/ 9080 h 10000"/>
                  <a:gd name="connsiteX858" fmla="*/ 7324 w 10000"/>
                  <a:gd name="connsiteY858" fmla="*/ 9054 h 10000"/>
                  <a:gd name="connsiteX859" fmla="*/ 7341 w 10000"/>
                  <a:gd name="connsiteY859" fmla="*/ 9054 h 10000"/>
                  <a:gd name="connsiteX860" fmla="*/ 7352 w 10000"/>
                  <a:gd name="connsiteY860" fmla="*/ 9054 h 10000"/>
                  <a:gd name="connsiteX861" fmla="*/ 7346 w 10000"/>
                  <a:gd name="connsiteY861" fmla="*/ 9032 h 10000"/>
                  <a:gd name="connsiteX862" fmla="*/ 7341 w 10000"/>
                  <a:gd name="connsiteY862" fmla="*/ 9022 h 10000"/>
                  <a:gd name="connsiteX863" fmla="*/ 7352 w 10000"/>
                  <a:gd name="connsiteY863" fmla="*/ 8999 h 10000"/>
                  <a:gd name="connsiteX864" fmla="*/ 7360 w 10000"/>
                  <a:gd name="connsiteY864" fmla="*/ 8967 h 10000"/>
                  <a:gd name="connsiteX865" fmla="*/ 7368 w 10000"/>
                  <a:gd name="connsiteY865" fmla="*/ 8922 h 10000"/>
                  <a:gd name="connsiteX866" fmla="*/ 7377 w 10000"/>
                  <a:gd name="connsiteY866" fmla="*/ 8896 h 10000"/>
                  <a:gd name="connsiteX867" fmla="*/ 7380 w 10000"/>
                  <a:gd name="connsiteY867" fmla="*/ 8867 h 10000"/>
                  <a:gd name="connsiteX868" fmla="*/ 7402 w 10000"/>
                  <a:gd name="connsiteY868" fmla="*/ 8824 h 10000"/>
                  <a:gd name="connsiteX869" fmla="*/ 7402 w 10000"/>
                  <a:gd name="connsiteY869" fmla="*/ 8808 h 10000"/>
                  <a:gd name="connsiteX870" fmla="*/ 7393 w 10000"/>
                  <a:gd name="connsiteY870" fmla="*/ 8795 h 10000"/>
                  <a:gd name="connsiteX871" fmla="*/ 7388 w 10000"/>
                  <a:gd name="connsiteY871" fmla="*/ 8799 h 10000"/>
                  <a:gd name="connsiteX872" fmla="*/ 7396 w 10000"/>
                  <a:gd name="connsiteY872" fmla="*/ 8789 h 10000"/>
                  <a:gd name="connsiteX873" fmla="*/ 7404 w 10000"/>
                  <a:gd name="connsiteY873" fmla="*/ 8789 h 10000"/>
                  <a:gd name="connsiteX874" fmla="*/ 7421 w 10000"/>
                  <a:gd name="connsiteY874" fmla="*/ 8769 h 10000"/>
                  <a:gd name="connsiteX875" fmla="*/ 7443 w 10000"/>
                  <a:gd name="connsiteY875" fmla="*/ 8763 h 10000"/>
                  <a:gd name="connsiteX876" fmla="*/ 7452 w 10000"/>
                  <a:gd name="connsiteY876" fmla="*/ 8769 h 10000"/>
                  <a:gd name="connsiteX877" fmla="*/ 7468 w 10000"/>
                  <a:gd name="connsiteY877" fmla="*/ 8769 h 10000"/>
                  <a:gd name="connsiteX878" fmla="*/ 7499 w 10000"/>
                  <a:gd name="connsiteY878" fmla="*/ 8763 h 10000"/>
                  <a:gd name="connsiteX879" fmla="*/ 7526 w 10000"/>
                  <a:gd name="connsiteY879" fmla="*/ 8763 h 10000"/>
                  <a:gd name="connsiteX880" fmla="*/ 7532 w 10000"/>
                  <a:gd name="connsiteY880" fmla="*/ 8763 h 10000"/>
                  <a:gd name="connsiteX881" fmla="*/ 7554 w 10000"/>
                  <a:gd name="connsiteY881" fmla="*/ 8744 h 10000"/>
                  <a:gd name="connsiteX882" fmla="*/ 7571 w 10000"/>
                  <a:gd name="connsiteY882" fmla="*/ 8731 h 10000"/>
                  <a:gd name="connsiteX883" fmla="*/ 7587 w 10000"/>
                  <a:gd name="connsiteY883" fmla="*/ 8711 h 10000"/>
                  <a:gd name="connsiteX884" fmla="*/ 7607 w 10000"/>
                  <a:gd name="connsiteY884" fmla="*/ 8711 h 10000"/>
                  <a:gd name="connsiteX885" fmla="*/ 7634 w 10000"/>
                  <a:gd name="connsiteY885" fmla="*/ 8705 h 10000"/>
                  <a:gd name="connsiteX886" fmla="*/ 7643 w 10000"/>
                  <a:gd name="connsiteY886" fmla="*/ 8682 h 10000"/>
                  <a:gd name="connsiteX887" fmla="*/ 7654 w 10000"/>
                  <a:gd name="connsiteY887" fmla="*/ 8666 h 10000"/>
                  <a:gd name="connsiteX888" fmla="*/ 7668 w 10000"/>
                  <a:gd name="connsiteY888" fmla="*/ 8666 h 10000"/>
                  <a:gd name="connsiteX889" fmla="*/ 7676 w 10000"/>
                  <a:gd name="connsiteY889" fmla="*/ 8682 h 10000"/>
                  <a:gd name="connsiteX890" fmla="*/ 7704 w 10000"/>
                  <a:gd name="connsiteY890" fmla="*/ 8669 h 10000"/>
                  <a:gd name="connsiteX891" fmla="*/ 7712 w 10000"/>
                  <a:gd name="connsiteY891" fmla="*/ 8669 h 10000"/>
                  <a:gd name="connsiteX892" fmla="*/ 7720 w 10000"/>
                  <a:gd name="connsiteY892" fmla="*/ 8669 h 10000"/>
                  <a:gd name="connsiteX893" fmla="*/ 7726 w 10000"/>
                  <a:gd name="connsiteY893" fmla="*/ 8656 h 10000"/>
                  <a:gd name="connsiteX894" fmla="*/ 7734 w 10000"/>
                  <a:gd name="connsiteY894" fmla="*/ 8650 h 10000"/>
                  <a:gd name="connsiteX895" fmla="*/ 7742 w 10000"/>
                  <a:gd name="connsiteY895" fmla="*/ 8650 h 10000"/>
                  <a:gd name="connsiteX896" fmla="*/ 7759 w 10000"/>
                  <a:gd name="connsiteY896" fmla="*/ 8650 h 10000"/>
                  <a:gd name="connsiteX897" fmla="*/ 7756 w 10000"/>
                  <a:gd name="connsiteY897" fmla="*/ 8630 h 10000"/>
                  <a:gd name="connsiteX898" fmla="*/ 7751 w 10000"/>
                  <a:gd name="connsiteY898" fmla="*/ 8627 h 10000"/>
                  <a:gd name="connsiteX899" fmla="*/ 7742 w 10000"/>
                  <a:gd name="connsiteY899" fmla="*/ 8620 h 10000"/>
                  <a:gd name="connsiteX900" fmla="*/ 7734 w 10000"/>
                  <a:gd name="connsiteY900" fmla="*/ 8591 h 10000"/>
                  <a:gd name="connsiteX901" fmla="*/ 7709 w 10000"/>
                  <a:gd name="connsiteY901" fmla="*/ 8582 h 10000"/>
                  <a:gd name="connsiteX902" fmla="*/ 7695 w 10000"/>
                  <a:gd name="connsiteY902" fmla="*/ 8578 h 10000"/>
                  <a:gd name="connsiteX903" fmla="*/ 7668 w 10000"/>
                  <a:gd name="connsiteY903" fmla="*/ 8562 h 10000"/>
                  <a:gd name="connsiteX904" fmla="*/ 7645 w 10000"/>
                  <a:gd name="connsiteY904" fmla="*/ 8552 h 10000"/>
                  <a:gd name="connsiteX905" fmla="*/ 7615 w 10000"/>
                  <a:gd name="connsiteY905" fmla="*/ 8543 h 10000"/>
                  <a:gd name="connsiteX906" fmla="*/ 7596 w 10000"/>
                  <a:gd name="connsiteY906" fmla="*/ 8527 h 10000"/>
                  <a:gd name="connsiteX907" fmla="*/ 7565 w 10000"/>
                  <a:gd name="connsiteY907" fmla="*/ 8494 h 10000"/>
                  <a:gd name="connsiteX908" fmla="*/ 7562 w 10000"/>
                  <a:gd name="connsiteY908" fmla="*/ 8475 h 10000"/>
                  <a:gd name="connsiteX909" fmla="*/ 7540 w 10000"/>
                  <a:gd name="connsiteY909" fmla="*/ 8455 h 10000"/>
                  <a:gd name="connsiteX910" fmla="*/ 7535 w 10000"/>
                  <a:gd name="connsiteY910" fmla="*/ 8446 h 10000"/>
                  <a:gd name="connsiteX911" fmla="*/ 7535 w 10000"/>
                  <a:gd name="connsiteY911" fmla="*/ 8420 h 10000"/>
                  <a:gd name="connsiteX912" fmla="*/ 7535 w 10000"/>
                  <a:gd name="connsiteY912" fmla="*/ 8391 h 10000"/>
                  <a:gd name="connsiteX913" fmla="*/ 7548 w 10000"/>
                  <a:gd name="connsiteY913" fmla="*/ 8345 h 10000"/>
                  <a:gd name="connsiteX914" fmla="*/ 7562 w 10000"/>
                  <a:gd name="connsiteY914" fmla="*/ 8319 h 10000"/>
                  <a:gd name="connsiteX915" fmla="*/ 7582 w 10000"/>
                  <a:gd name="connsiteY915" fmla="*/ 8310 h 10000"/>
                  <a:gd name="connsiteX916" fmla="*/ 7607 w 10000"/>
                  <a:gd name="connsiteY916" fmla="*/ 8300 h 10000"/>
                  <a:gd name="connsiteX917" fmla="*/ 7629 w 10000"/>
                  <a:gd name="connsiteY917" fmla="*/ 8300 h 10000"/>
                  <a:gd name="connsiteX918" fmla="*/ 7651 w 10000"/>
                  <a:gd name="connsiteY918" fmla="*/ 8297 h 10000"/>
                  <a:gd name="connsiteX919" fmla="*/ 7668 w 10000"/>
                  <a:gd name="connsiteY919" fmla="*/ 8280 h 10000"/>
                  <a:gd name="connsiteX920" fmla="*/ 7687 w 10000"/>
                  <a:gd name="connsiteY920" fmla="*/ 8267 h 10000"/>
                  <a:gd name="connsiteX921" fmla="*/ 7693 w 10000"/>
                  <a:gd name="connsiteY921" fmla="*/ 8261 h 10000"/>
                  <a:gd name="connsiteX922" fmla="*/ 7701 w 10000"/>
                  <a:gd name="connsiteY922" fmla="*/ 8248 h 10000"/>
                  <a:gd name="connsiteX923" fmla="*/ 7712 w 10000"/>
                  <a:gd name="connsiteY923" fmla="*/ 8238 h 10000"/>
                  <a:gd name="connsiteX924" fmla="*/ 7731 w 10000"/>
                  <a:gd name="connsiteY924" fmla="*/ 8222 h 10000"/>
                  <a:gd name="connsiteX925" fmla="*/ 7740 w 10000"/>
                  <a:gd name="connsiteY925" fmla="*/ 8206 h 10000"/>
                  <a:gd name="connsiteX926" fmla="*/ 7756 w 10000"/>
                  <a:gd name="connsiteY926" fmla="*/ 8183 h 10000"/>
                  <a:gd name="connsiteX927" fmla="*/ 7773 w 10000"/>
                  <a:gd name="connsiteY927" fmla="*/ 8177 h 10000"/>
                  <a:gd name="connsiteX928" fmla="*/ 7784 w 10000"/>
                  <a:gd name="connsiteY928" fmla="*/ 8183 h 10000"/>
                  <a:gd name="connsiteX929" fmla="*/ 7801 w 10000"/>
                  <a:gd name="connsiteY929" fmla="*/ 8174 h 10000"/>
                  <a:gd name="connsiteX930" fmla="*/ 7801 w 10000"/>
                  <a:gd name="connsiteY930" fmla="*/ 8157 h 10000"/>
                  <a:gd name="connsiteX931" fmla="*/ 7817 w 10000"/>
                  <a:gd name="connsiteY931" fmla="*/ 8164 h 10000"/>
                  <a:gd name="connsiteX932" fmla="*/ 7837 w 10000"/>
                  <a:gd name="connsiteY932" fmla="*/ 8164 h 10000"/>
                  <a:gd name="connsiteX933" fmla="*/ 7856 w 10000"/>
                  <a:gd name="connsiteY933" fmla="*/ 8164 h 10000"/>
                  <a:gd name="connsiteX934" fmla="*/ 7870 w 10000"/>
                  <a:gd name="connsiteY934" fmla="*/ 8167 h 10000"/>
                  <a:gd name="connsiteX935" fmla="*/ 7881 w 10000"/>
                  <a:gd name="connsiteY935" fmla="*/ 8174 h 10000"/>
                  <a:gd name="connsiteX936" fmla="*/ 7898 w 10000"/>
                  <a:gd name="connsiteY936" fmla="*/ 8187 h 10000"/>
                  <a:gd name="connsiteX937" fmla="*/ 7917 w 10000"/>
                  <a:gd name="connsiteY937" fmla="*/ 8187 h 10000"/>
                  <a:gd name="connsiteX938" fmla="*/ 7928 w 10000"/>
                  <a:gd name="connsiteY938" fmla="*/ 8157 h 10000"/>
                  <a:gd name="connsiteX939" fmla="*/ 7942 w 10000"/>
                  <a:gd name="connsiteY939" fmla="*/ 8157 h 10000"/>
                  <a:gd name="connsiteX940" fmla="*/ 7958 w 10000"/>
                  <a:gd name="connsiteY940" fmla="*/ 8164 h 10000"/>
                  <a:gd name="connsiteX941" fmla="*/ 7983 w 10000"/>
                  <a:gd name="connsiteY941" fmla="*/ 8144 h 10000"/>
                  <a:gd name="connsiteX942" fmla="*/ 8000 w 10000"/>
                  <a:gd name="connsiteY942" fmla="*/ 8109 h 10000"/>
                  <a:gd name="connsiteX943" fmla="*/ 7994 w 10000"/>
                  <a:gd name="connsiteY943" fmla="*/ 8093 h 10000"/>
                  <a:gd name="connsiteX944" fmla="*/ 7983 w 10000"/>
                  <a:gd name="connsiteY944" fmla="*/ 8070 h 10000"/>
                  <a:gd name="connsiteX945" fmla="*/ 7986 w 10000"/>
                  <a:gd name="connsiteY945" fmla="*/ 8063 h 10000"/>
                  <a:gd name="connsiteX946" fmla="*/ 7978 w 10000"/>
                  <a:gd name="connsiteY946" fmla="*/ 8044 h 10000"/>
                  <a:gd name="connsiteX947" fmla="*/ 7986 w 10000"/>
                  <a:gd name="connsiteY947" fmla="*/ 8002 h 10000"/>
                  <a:gd name="connsiteX948" fmla="*/ 7983 w 10000"/>
                  <a:gd name="connsiteY948" fmla="*/ 7947 h 10000"/>
                  <a:gd name="connsiteX949" fmla="*/ 7961 w 10000"/>
                  <a:gd name="connsiteY949" fmla="*/ 7931 h 10000"/>
                  <a:gd name="connsiteX950" fmla="*/ 7958 w 10000"/>
                  <a:gd name="connsiteY950" fmla="*/ 7898 h 10000"/>
                  <a:gd name="connsiteX951" fmla="*/ 7953 w 10000"/>
                  <a:gd name="connsiteY951" fmla="*/ 7856 h 10000"/>
                  <a:gd name="connsiteX952" fmla="*/ 7967 w 10000"/>
                  <a:gd name="connsiteY952" fmla="*/ 7837 h 10000"/>
                  <a:gd name="connsiteX953" fmla="*/ 7950 w 10000"/>
                  <a:gd name="connsiteY953" fmla="*/ 7824 h 10000"/>
                  <a:gd name="connsiteX954" fmla="*/ 7906 w 10000"/>
                  <a:gd name="connsiteY954" fmla="*/ 7814 h 10000"/>
                  <a:gd name="connsiteX955" fmla="*/ 7878 w 10000"/>
                  <a:gd name="connsiteY955" fmla="*/ 7814 h 10000"/>
                  <a:gd name="connsiteX956" fmla="*/ 7870 w 10000"/>
                  <a:gd name="connsiteY956" fmla="*/ 7795 h 10000"/>
                  <a:gd name="connsiteX957" fmla="*/ 7878 w 10000"/>
                  <a:gd name="connsiteY957" fmla="*/ 7778 h 10000"/>
                  <a:gd name="connsiteX958" fmla="*/ 7881 w 10000"/>
                  <a:gd name="connsiteY958" fmla="*/ 7775 h 10000"/>
                  <a:gd name="connsiteX959" fmla="*/ 7878 w 10000"/>
                  <a:gd name="connsiteY959" fmla="*/ 7743 h 10000"/>
                  <a:gd name="connsiteX960" fmla="*/ 7895 w 10000"/>
                  <a:gd name="connsiteY960" fmla="*/ 7733 h 10000"/>
                  <a:gd name="connsiteX961" fmla="*/ 7911 w 10000"/>
                  <a:gd name="connsiteY961" fmla="*/ 7710 h 10000"/>
                  <a:gd name="connsiteX962" fmla="*/ 7911 w 10000"/>
                  <a:gd name="connsiteY962" fmla="*/ 7665 h 10000"/>
                  <a:gd name="connsiteX963" fmla="*/ 7917 w 10000"/>
                  <a:gd name="connsiteY963" fmla="*/ 7600 h 10000"/>
                  <a:gd name="connsiteX964" fmla="*/ 7928 w 10000"/>
                  <a:gd name="connsiteY964" fmla="*/ 7581 h 10000"/>
                  <a:gd name="connsiteX965" fmla="*/ 7917 w 10000"/>
                  <a:gd name="connsiteY965" fmla="*/ 7474 h 10000"/>
                  <a:gd name="connsiteX966" fmla="*/ 7873 w 10000"/>
                  <a:gd name="connsiteY966" fmla="*/ 7335 h 10000"/>
                  <a:gd name="connsiteX967" fmla="*/ 7756 w 10000"/>
                  <a:gd name="connsiteY967" fmla="*/ 7050 h 10000"/>
                  <a:gd name="connsiteX968" fmla="*/ 7679 w 10000"/>
                  <a:gd name="connsiteY968" fmla="*/ 6839 h 10000"/>
                  <a:gd name="connsiteX969" fmla="*/ 7668 w 10000"/>
                  <a:gd name="connsiteY969" fmla="*/ 6823 h 10000"/>
                  <a:gd name="connsiteX970" fmla="*/ 7659 w 10000"/>
                  <a:gd name="connsiteY970" fmla="*/ 6768 h 10000"/>
                  <a:gd name="connsiteX971" fmla="*/ 7659 w 10000"/>
                  <a:gd name="connsiteY971" fmla="*/ 6739 h 10000"/>
                  <a:gd name="connsiteX972" fmla="*/ 7651 w 10000"/>
                  <a:gd name="connsiteY972" fmla="*/ 6713 h 10000"/>
                  <a:gd name="connsiteX973" fmla="*/ 7654 w 10000"/>
                  <a:gd name="connsiteY973" fmla="*/ 6684 h 10000"/>
                  <a:gd name="connsiteX974" fmla="*/ 7643 w 10000"/>
                  <a:gd name="connsiteY974" fmla="*/ 6626 h 10000"/>
                  <a:gd name="connsiteX975" fmla="*/ 7629 w 10000"/>
                  <a:gd name="connsiteY975" fmla="*/ 6600 h 10000"/>
                  <a:gd name="connsiteX976" fmla="*/ 7629 w 10000"/>
                  <a:gd name="connsiteY976" fmla="*/ 6580 h 10000"/>
                  <a:gd name="connsiteX977" fmla="*/ 7623 w 10000"/>
                  <a:gd name="connsiteY977" fmla="*/ 6541 h 10000"/>
                  <a:gd name="connsiteX978" fmla="*/ 7615 w 10000"/>
                  <a:gd name="connsiteY978" fmla="*/ 6522 h 10000"/>
                  <a:gd name="connsiteX979" fmla="*/ 7598 w 10000"/>
                  <a:gd name="connsiteY979" fmla="*/ 6509 h 10000"/>
                  <a:gd name="connsiteX980" fmla="*/ 7587 w 10000"/>
                  <a:gd name="connsiteY980" fmla="*/ 6493 h 10000"/>
                  <a:gd name="connsiteX981" fmla="*/ 7579 w 10000"/>
                  <a:gd name="connsiteY981" fmla="*/ 6464 h 10000"/>
                  <a:gd name="connsiteX982" fmla="*/ 7587 w 10000"/>
                  <a:gd name="connsiteY982" fmla="*/ 6438 h 10000"/>
                  <a:gd name="connsiteX983" fmla="*/ 7596 w 10000"/>
                  <a:gd name="connsiteY983" fmla="*/ 6425 h 10000"/>
                  <a:gd name="connsiteX984" fmla="*/ 7590 w 10000"/>
                  <a:gd name="connsiteY984" fmla="*/ 6396 h 10000"/>
                  <a:gd name="connsiteX985" fmla="*/ 7590 w 10000"/>
                  <a:gd name="connsiteY985" fmla="*/ 6373 h 10000"/>
                  <a:gd name="connsiteX986" fmla="*/ 7587 w 10000"/>
                  <a:gd name="connsiteY986" fmla="*/ 6354 h 10000"/>
                  <a:gd name="connsiteX987" fmla="*/ 7582 w 10000"/>
                  <a:gd name="connsiteY987" fmla="*/ 6344 h 10000"/>
                  <a:gd name="connsiteX988" fmla="*/ 7582 w 10000"/>
                  <a:gd name="connsiteY988" fmla="*/ 6324 h 10000"/>
                  <a:gd name="connsiteX989" fmla="*/ 7571 w 10000"/>
                  <a:gd name="connsiteY989" fmla="*/ 6302 h 10000"/>
                  <a:gd name="connsiteX990" fmla="*/ 7548 w 10000"/>
                  <a:gd name="connsiteY990" fmla="*/ 6256 h 10000"/>
                  <a:gd name="connsiteX991" fmla="*/ 7546 w 10000"/>
                  <a:gd name="connsiteY991" fmla="*/ 6218 h 10000"/>
                  <a:gd name="connsiteX992" fmla="*/ 7540 w 10000"/>
                  <a:gd name="connsiteY992" fmla="*/ 6159 h 10000"/>
                  <a:gd name="connsiteX993" fmla="*/ 7535 w 10000"/>
                  <a:gd name="connsiteY993" fmla="*/ 6114 h 10000"/>
                  <a:gd name="connsiteX994" fmla="*/ 7535 w 10000"/>
                  <a:gd name="connsiteY994" fmla="*/ 6088 h 10000"/>
                  <a:gd name="connsiteX995" fmla="*/ 7540 w 10000"/>
                  <a:gd name="connsiteY995" fmla="*/ 6049 h 10000"/>
                  <a:gd name="connsiteX996" fmla="*/ 7546 w 10000"/>
                  <a:gd name="connsiteY996" fmla="*/ 6004 h 10000"/>
                  <a:gd name="connsiteX997" fmla="*/ 7548 w 10000"/>
                  <a:gd name="connsiteY997" fmla="*/ 5965 h 10000"/>
                  <a:gd name="connsiteX998" fmla="*/ 7548 w 10000"/>
                  <a:gd name="connsiteY998" fmla="*/ 5946 h 10000"/>
                  <a:gd name="connsiteX999" fmla="*/ 7548 w 10000"/>
                  <a:gd name="connsiteY999" fmla="*/ 5933 h 10000"/>
                  <a:gd name="connsiteX1000" fmla="*/ 7548 w 10000"/>
                  <a:gd name="connsiteY1000" fmla="*/ 5910 h 10000"/>
                  <a:gd name="connsiteX1001" fmla="*/ 7548 w 10000"/>
                  <a:gd name="connsiteY1001" fmla="*/ 5897 h 10000"/>
                  <a:gd name="connsiteX1002" fmla="*/ 7546 w 10000"/>
                  <a:gd name="connsiteY1002" fmla="*/ 5871 h 10000"/>
                  <a:gd name="connsiteX1003" fmla="*/ 7535 w 10000"/>
                  <a:gd name="connsiteY1003" fmla="*/ 5839 h 10000"/>
                  <a:gd name="connsiteX1004" fmla="*/ 7524 w 10000"/>
                  <a:gd name="connsiteY1004" fmla="*/ 5797 h 10000"/>
                  <a:gd name="connsiteX1005" fmla="*/ 7518 w 10000"/>
                  <a:gd name="connsiteY1005" fmla="*/ 5767 h 10000"/>
                  <a:gd name="connsiteX1006" fmla="*/ 7515 w 10000"/>
                  <a:gd name="connsiteY1006" fmla="*/ 5745 h 10000"/>
                  <a:gd name="connsiteX1007" fmla="*/ 7501 w 10000"/>
                  <a:gd name="connsiteY1007" fmla="*/ 5683 h 10000"/>
                  <a:gd name="connsiteX1008" fmla="*/ 7490 w 10000"/>
                  <a:gd name="connsiteY1008" fmla="*/ 5631 h 10000"/>
                  <a:gd name="connsiteX1009" fmla="*/ 7482 w 10000"/>
                  <a:gd name="connsiteY1009" fmla="*/ 5593 h 10000"/>
                  <a:gd name="connsiteX1010" fmla="*/ 7476 w 10000"/>
                  <a:gd name="connsiteY1010" fmla="*/ 5570 h 10000"/>
                  <a:gd name="connsiteX1011" fmla="*/ 7476 w 10000"/>
                  <a:gd name="connsiteY1011" fmla="*/ 5528 h 10000"/>
                  <a:gd name="connsiteX1012" fmla="*/ 7482 w 10000"/>
                  <a:gd name="connsiteY1012" fmla="*/ 5502 h 10000"/>
                  <a:gd name="connsiteX1013" fmla="*/ 7490 w 10000"/>
                  <a:gd name="connsiteY1013" fmla="*/ 5489 h 10000"/>
                  <a:gd name="connsiteX1014" fmla="*/ 7499 w 10000"/>
                  <a:gd name="connsiteY1014" fmla="*/ 5479 h 10000"/>
                  <a:gd name="connsiteX1015" fmla="*/ 7493 w 10000"/>
                  <a:gd name="connsiteY1015" fmla="*/ 5427 h 10000"/>
                  <a:gd name="connsiteX1016" fmla="*/ 7501 w 10000"/>
                  <a:gd name="connsiteY1016" fmla="*/ 5415 h 10000"/>
                  <a:gd name="connsiteX1017" fmla="*/ 7510 w 10000"/>
                  <a:gd name="connsiteY1017" fmla="*/ 5398 h 10000"/>
                  <a:gd name="connsiteX1018" fmla="*/ 7515 w 10000"/>
                  <a:gd name="connsiteY1018" fmla="*/ 5379 h 10000"/>
                  <a:gd name="connsiteX1019" fmla="*/ 7526 w 10000"/>
                  <a:gd name="connsiteY1019" fmla="*/ 5366 h 10000"/>
                  <a:gd name="connsiteX1020" fmla="*/ 7518 w 10000"/>
                  <a:gd name="connsiteY1020" fmla="*/ 5350 h 10000"/>
                  <a:gd name="connsiteX1021" fmla="*/ 7518 w 10000"/>
                  <a:gd name="connsiteY1021" fmla="*/ 5330 h 10000"/>
                  <a:gd name="connsiteX1022" fmla="*/ 7526 w 10000"/>
                  <a:gd name="connsiteY1022" fmla="*/ 5311 h 10000"/>
                  <a:gd name="connsiteX1023" fmla="*/ 7540 w 10000"/>
                  <a:gd name="connsiteY1023" fmla="*/ 5291 h 10000"/>
                  <a:gd name="connsiteX1024" fmla="*/ 7540 w 10000"/>
                  <a:gd name="connsiteY1024" fmla="*/ 5266 h 10000"/>
                  <a:gd name="connsiteX1025" fmla="*/ 7540 w 10000"/>
                  <a:gd name="connsiteY1025" fmla="*/ 5256 h 10000"/>
                  <a:gd name="connsiteX1026" fmla="*/ 7524 w 10000"/>
                  <a:gd name="connsiteY1026" fmla="*/ 5233 h 10000"/>
                  <a:gd name="connsiteX1027" fmla="*/ 7515 w 10000"/>
                  <a:gd name="connsiteY1027" fmla="*/ 5217 h 10000"/>
                  <a:gd name="connsiteX1028" fmla="*/ 7490 w 10000"/>
                  <a:gd name="connsiteY1028" fmla="*/ 5178 h 10000"/>
                  <a:gd name="connsiteX1029" fmla="*/ 7474 w 10000"/>
                  <a:gd name="connsiteY1029" fmla="*/ 5162 h 10000"/>
                  <a:gd name="connsiteX1030" fmla="*/ 7457 w 10000"/>
                  <a:gd name="connsiteY1030" fmla="*/ 5120 h 10000"/>
                  <a:gd name="connsiteX1031" fmla="*/ 7421 w 10000"/>
                  <a:gd name="connsiteY1031" fmla="*/ 5087 h 10000"/>
                  <a:gd name="connsiteX1032" fmla="*/ 7380 w 10000"/>
                  <a:gd name="connsiteY1032" fmla="*/ 5068 h 10000"/>
                  <a:gd name="connsiteX1033" fmla="*/ 7355 w 10000"/>
                  <a:gd name="connsiteY1033" fmla="*/ 5058 h 10000"/>
                  <a:gd name="connsiteX1034" fmla="*/ 7332 w 10000"/>
                  <a:gd name="connsiteY1034" fmla="*/ 5049 h 10000"/>
                  <a:gd name="connsiteX1035" fmla="*/ 7305 w 10000"/>
                  <a:gd name="connsiteY1035" fmla="*/ 5016 h 10000"/>
                  <a:gd name="connsiteX1036" fmla="*/ 7305 w 10000"/>
                  <a:gd name="connsiteY1036" fmla="*/ 5000 h 10000"/>
                  <a:gd name="connsiteX1037" fmla="*/ 7296 w 10000"/>
                  <a:gd name="connsiteY1037" fmla="*/ 4971 h 10000"/>
                  <a:gd name="connsiteX1038" fmla="*/ 7288 w 10000"/>
                  <a:gd name="connsiteY1038" fmla="*/ 4945 h 10000"/>
                  <a:gd name="connsiteX1039" fmla="*/ 7280 w 10000"/>
                  <a:gd name="connsiteY1039" fmla="*/ 4916 h 10000"/>
                  <a:gd name="connsiteX1040" fmla="*/ 7291 w 10000"/>
                  <a:gd name="connsiteY1040" fmla="*/ 4887 h 10000"/>
                  <a:gd name="connsiteX1041" fmla="*/ 7291 w 10000"/>
                  <a:gd name="connsiteY1041" fmla="*/ 4858 h 10000"/>
                  <a:gd name="connsiteX1042" fmla="*/ 7271 w 10000"/>
                  <a:gd name="connsiteY1042" fmla="*/ 4819 h 10000"/>
                  <a:gd name="connsiteX1043" fmla="*/ 7255 w 10000"/>
                  <a:gd name="connsiteY1043" fmla="*/ 4828 h 10000"/>
                  <a:gd name="connsiteX1044" fmla="*/ 7235 w 10000"/>
                  <a:gd name="connsiteY1044" fmla="*/ 4841 h 10000"/>
                  <a:gd name="connsiteX1045" fmla="*/ 7216 w 10000"/>
                  <a:gd name="connsiteY1045" fmla="*/ 4867 h 10000"/>
                  <a:gd name="connsiteX1046" fmla="*/ 7191 w 10000"/>
                  <a:gd name="connsiteY1046" fmla="*/ 4870 h 10000"/>
                  <a:gd name="connsiteX1047" fmla="*/ 7155 w 10000"/>
                  <a:gd name="connsiteY1047" fmla="*/ 4887 h 10000"/>
                  <a:gd name="connsiteX1048" fmla="*/ 7122 w 10000"/>
                  <a:gd name="connsiteY1048" fmla="*/ 4893 h 10000"/>
                  <a:gd name="connsiteX1049" fmla="*/ 7105 w 10000"/>
                  <a:gd name="connsiteY1049" fmla="*/ 4896 h 10000"/>
                  <a:gd name="connsiteX1050" fmla="*/ 7094 w 10000"/>
                  <a:gd name="connsiteY1050" fmla="*/ 4916 h 10000"/>
                  <a:gd name="connsiteX1051" fmla="*/ 7080 w 10000"/>
                  <a:gd name="connsiteY1051" fmla="*/ 4903 h 10000"/>
                  <a:gd name="connsiteX1052" fmla="*/ 7072 w 10000"/>
                  <a:gd name="connsiteY1052" fmla="*/ 4851 h 10000"/>
                  <a:gd name="connsiteX1053" fmla="*/ 7042 w 10000"/>
                  <a:gd name="connsiteY1053" fmla="*/ 4819 h 10000"/>
                  <a:gd name="connsiteX1054" fmla="*/ 7030 w 10000"/>
                  <a:gd name="connsiteY1054" fmla="*/ 4780 h 10000"/>
                  <a:gd name="connsiteX1055" fmla="*/ 7039 w 10000"/>
                  <a:gd name="connsiteY1055" fmla="*/ 4757 h 10000"/>
                  <a:gd name="connsiteX1056" fmla="*/ 7047 w 10000"/>
                  <a:gd name="connsiteY1056" fmla="*/ 4744 h 10000"/>
                  <a:gd name="connsiteX1057" fmla="*/ 7022 w 10000"/>
                  <a:gd name="connsiteY1057" fmla="*/ 4725 h 10000"/>
                  <a:gd name="connsiteX1058" fmla="*/ 7000 w 10000"/>
                  <a:gd name="connsiteY1058" fmla="*/ 4715 h 10000"/>
                  <a:gd name="connsiteX1059" fmla="*/ 6975 w 10000"/>
                  <a:gd name="connsiteY1059" fmla="*/ 4709 h 10000"/>
                  <a:gd name="connsiteX1060" fmla="*/ 6945 w 10000"/>
                  <a:gd name="connsiteY1060" fmla="*/ 4696 h 10000"/>
                  <a:gd name="connsiteX1061" fmla="*/ 6953 w 10000"/>
                  <a:gd name="connsiteY1061" fmla="*/ 4679 h 10000"/>
                  <a:gd name="connsiteX1062" fmla="*/ 6961 w 10000"/>
                  <a:gd name="connsiteY1062" fmla="*/ 4660 h 10000"/>
                  <a:gd name="connsiteX1063" fmla="*/ 6983 w 10000"/>
                  <a:gd name="connsiteY1063" fmla="*/ 4644 h 10000"/>
                  <a:gd name="connsiteX1064" fmla="*/ 7014 w 10000"/>
                  <a:gd name="connsiteY1064" fmla="*/ 4634 h 10000"/>
                  <a:gd name="connsiteX1065" fmla="*/ 7025 w 10000"/>
                  <a:gd name="connsiteY1065" fmla="*/ 4615 h 10000"/>
                  <a:gd name="connsiteX1066" fmla="*/ 7047 w 10000"/>
                  <a:gd name="connsiteY1066" fmla="*/ 4582 h 10000"/>
                  <a:gd name="connsiteX1067" fmla="*/ 7069 w 10000"/>
                  <a:gd name="connsiteY1067" fmla="*/ 4563 h 10000"/>
                  <a:gd name="connsiteX1068" fmla="*/ 7078 w 10000"/>
                  <a:gd name="connsiteY1068" fmla="*/ 4553 h 10000"/>
                  <a:gd name="connsiteX1069" fmla="*/ 7097 w 10000"/>
                  <a:gd name="connsiteY1069" fmla="*/ 4527 h 10000"/>
                  <a:gd name="connsiteX1070" fmla="*/ 7122 w 10000"/>
                  <a:gd name="connsiteY1070" fmla="*/ 4517 h 10000"/>
                  <a:gd name="connsiteX1071" fmla="*/ 7139 w 10000"/>
                  <a:gd name="connsiteY1071" fmla="*/ 4488 h 10000"/>
                  <a:gd name="connsiteX1072" fmla="*/ 7147 w 10000"/>
                  <a:gd name="connsiteY1072" fmla="*/ 4459 h 10000"/>
                  <a:gd name="connsiteX1073" fmla="*/ 7161 w 10000"/>
                  <a:gd name="connsiteY1073" fmla="*/ 4440 h 10000"/>
                  <a:gd name="connsiteX1074" fmla="*/ 7177 w 10000"/>
                  <a:gd name="connsiteY1074" fmla="*/ 4430 h 10000"/>
                  <a:gd name="connsiteX1075" fmla="*/ 7202 w 10000"/>
                  <a:gd name="connsiteY1075" fmla="*/ 4407 h 10000"/>
                  <a:gd name="connsiteX1076" fmla="*/ 7224 w 10000"/>
                  <a:gd name="connsiteY1076" fmla="*/ 4417 h 10000"/>
                  <a:gd name="connsiteX1077" fmla="*/ 7241 w 10000"/>
                  <a:gd name="connsiteY1077" fmla="*/ 4404 h 10000"/>
                  <a:gd name="connsiteX1078" fmla="*/ 7263 w 10000"/>
                  <a:gd name="connsiteY1078" fmla="*/ 4398 h 10000"/>
                  <a:gd name="connsiteX1079" fmla="*/ 7283 w 10000"/>
                  <a:gd name="connsiteY1079" fmla="*/ 4424 h 10000"/>
                  <a:gd name="connsiteX1080" fmla="*/ 7305 w 10000"/>
                  <a:gd name="connsiteY1080" fmla="*/ 4433 h 10000"/>
                  <a:gd name="connsiteX1081" fmla="*/ 7332 w 10000"/>
                  <a:gd name="connsiteY1081" fmla="*/ 4443 h 10000"/>
                  <a:gd name="connsiteX1082" fmla="*/ 7380 w 10000"/>
                  <a:gd name="connsiteY1082" fmla="*/ 4398 h 10000"/>
                  <a:gd name="connsiteX1083" fmla="*/ 7404 w 10000"/>
                  <a:gd name="connsiteY1083" fmla="*/ 4378 h 10000"/>
                  <a:gd name="connsiteX1084" fmla="*/ 7418 w 10000"/>
                  <a:gd name="connsiteY1084" fmla="*/ 4369 h 10000"/>
                  <a:gd name="connsiteX1085" fmla="*/ 7443 w 10000"/>
                  <a:gd name="connsiteY1085" fmla="*/ 4356 h 10000"/>
                  <a:gd name="connsiteX1086" fmla="*/ 7460 w 10000"/>
                  <a:gd name="connsiteY1086" fmla="*/ 4385 h 10000"/>
                  <a:gd name="connsiteX1087" fmla="*/ 7460 w 10000"/>
                  <a:gd name="connsiteY1087" fmla="*/ 4404 h 10000"/>
                  <a:gd name="connsiteX1088" fmla="*/ 7499 w 10000"/>
                  <a:gd name="connsiteY1088" fmla="*/ 4417 h 10000"/>
                  <a:gd name="connsiteX1089" fmla="*/ 7515 w 10000"/>
                  <a:gd name="connsiteY1089" fmla="*/ 4414 h 10000"/>
                  <a:gd name="connsiteX1090" fmla="*/ 7565 w 10000"/>
                  <a:gd name="connsiteY1090" fmla="*/ 4385 h 10000"/>
                  <a:gd name="connsiteX1091" fmla="*/ 7579 w 10000"/>
                  <a:gd name="connsiteY1091" fmla="*/ 4346 h 10000"/>
                  <a:gd name="connsiteX1092" fmla="*/ 7582 w 10000"/>
                  <a:gd name="connsiteY1092" fmla="*/ 4317 h 10000"/>
                  <a:gd name="connsiteX1093" fmla="*/ 7590 w 10000"/>
                  <a:gd name="connsiteY1093" fmla="*/ 4301 h 10000"/>
                  <a:gd name="connsiteX1094" fmla="*/ 7612 w 10000"/>
                  <a:gd name="connsiteY1094" fmla="*/ 4271 h 10000"/>
                  <a:gd name="connsiteX1095" fmla="*/ 7623 w 10000"/>
                  <a:gd name="connsiteY1095" fmla="*/ 4262 h 10000"/>
                  <a:gd name="connsiteX1096" fmla="*/ 7634 w 10000"/>
                  <a:gd name="connsiteY1096" fmla="*/ 4245 h 10000"/>
                  <a:gd name="connsiteX1097" fmla="*/ 7645 w 10000"/>
                  <a:gd name="connsiteY1097" fmla="*/ 4265 h 10000"/>
                  <a:gd name="connsiteX1098" fmla="*/ 7670 w 10000"/>
                  <a:gd name="connsiteY1098" fmla="*/ 4284 h 10000"/>
                  <a:gd name="connsiteX1099" fmla="*/ 7701 w 10000"/>
                  <a:gd name="connsiteY1099" fmla="*/ 4275 h 10000"/>
                  <a:gd name="connsiteX1100" fmla="*/ 7717 w 10000"/>
                  <a:gd name="connsiteY1100" fmla="*/ 4275 h 10000"/>
                  <a:gd name="connsiteX1101" fmla="*/ 7740 w 10000"/>
                  <a:gd name="connsiteY1101" fmla="*/ 4284 h 10000"/>
                  <a:gd name="connsiteX1102" fmla="*/ 7767 w 10000"/>
                  <a:gd name="connsiteY1102" fmla="*/ 4284 h 10000"/>
                  <a:gd name="connsiteX1103" fmla="*/ 7895 w 10000"/>
                  <a:gd name="connsiteY1103" fmla="*/ 4207 h 10000"/>
                  <a:gd name="connsiteX1104" fmla="*/ 7895 w 10000"/>
                  <a:gd name="connsiteY1104" fmla="*/ 4187 h 10000"/>
                  <a:gd name="connsiteX1105" fmla="*/ 7895 w 10000"/>
                  <a:gd name="connsiteY1105" fmla="*/ 4171 h 10000"/>
                  <a:gd name="connsiteX1106" fmla="*/ 7903 w 10000"/>
                  <a:gd name="connsiteY1106" fmla="*/ 4148 h 10000"/>
                  <a:gd name="connsiteX1107" fmla="*/ 7917 w 10000"/>
                  <a:gd name="connsiteY1107" fmla="*/ 4158 h 10000"/>
                  <a:gd name="connsiteX1108" fmla="*/ 7967 w 10000"/>
                  <a:gd name="connsiteY1108" fmla="*/ 4203 h 10000"/>
                  <a:gd name="connsiteX1109" fmla="*/ 7994 w 10000"/>
                  <a:gd name="connsiteY1109" fmla="*/ 4203 h 10000"/>
                  <a:gd name="connsiteX1110" fmla="*/ 8064 w 10000"/>
                  <a:gd name="connsiteY1110" fmla="*/ 4242 h 10000"/>
                  <a:gd name="connsiteX1111" fmla="*/ 8083 w 10000"/>
                  <a:gd name="connsiteY1111" fmla="*/ 4245 h 10000"/>
                  <a:gd name="connsiteX1112" fmla="*/ 8105 w 10000"/>
                  <a:gd name="connsiteY1112" fmla="*/ 4226 h 10000"/>
                  <a:gd name="connsiteX1113" fmla="*/ 8136 w 10000"/>
                  <a:gd name="connsiteY1113" fmla="*/ 4187 h 10000"/>
                  <a:gd name="connsiteX1114" fmla="*/ 8161 w 10000"/>
                  <a:gd name="connsiteY1114" fmla="*/ 4168 h 10000"/>
                  <a:gd name="connsiteX1115" fmla="*/ 8172 w 10000"/>
                  <a:gd name="connsiteY1115" fmla="*/ 4161 h 10000"/>
                  <a:gd name="connsiteX1116" fmla="*/ 8208 w 10000"/>
                  <a:gd name="connsiteY1116" fmla="*/ 4168 h 10000"/>
                  <a:gd name="connsiteX1117" fmla="*/ 8235 w 10000"/>
                  <a:gd name="connsiteY1117" fmla="*/ 4168 h 10000"/>
                  <a:gd name="connsiteX1118" fmla="*/ 8258 w 10000"/>
                  <a:gd name="connsiteY1118" fmla="*/ 4152 h 10000"/>
                  <a:gd name="connsiteX1119" fmla="*/ 8283 w 10000"/>
                  <a:gd name="connsiteY1119" fmla="*/ 4152 h 10000"/>
                  <a:gd name="connsiteX1120" fmla="*/ 8299 w 10000"/>
                  <a:gd name="connsiteY1120" fmla="*/ 4132 h 10000"/>
                  <a:gd name="connsiteX1121" fmla="*/ 8316 w 10000"/>
                  <a:gd name="connsiteY1121" fmla="*/ 4113 h 10000"/>
                  <a:gd name="connsiteX1122" fmla="*/ 8330 w 10000"/>
                  <a:gd name="connsiteY1122" fmla="*/ 4084 h 10000"/>
                  <a:gd name="connsiteX1123" fmla="*/ 8341 w 10000"/>
                  <a:gd name="connsiteY1123" fmla="*/ 4058 h 10000"/>
                  <a:gd name="connsiteX1124" fmla="*/ 8349 w 10000"/>
                  <a:gd name="connsiteY1124" fmla="*/ 4064 h 10000"/>
                  <a:gd name="connsiteX1125" fmla="*/ 8366 w 10000"/>
                  <a:gd name="connsiteY1125" fmla="*/ 4067 h 10000"/>
                  <a:gd name="connsiteX1126" fmla="*/ 8374 w 10000"/>
                  <a:gd name="connsiteY1126" fmla="*/ 4084 h 10000"/>
                  <a:gd name="connsiteX1127" fmla="*/ 8402 w 10000"/>
                  <a:gd name="connsiteY1127" fmla="*/ 4054 h 10000"/>
                  <a:gd name="connsiteX1128" fmla="*/ 8427 w 10000"/>
                  <a:gd name="connsiteY1128" fmla="*/ 4028 h 10000"/>
                  <a:gd name="connsiteX1129" fmla="*/ 8438 w 10000"/>
                  <a:gd name="connsiteY1129" fmla="*/ 4025 h 10000"/>
                  <a:gd name="connsiteX1130" fmla="*/ 8468 w 10000"/>
                  <a:gd name="connsiteY1130" fmla="*/ 4006 h 10000"/>
                  <a:gd name="connsiteX1131" fmla="*/ 8485 w 10000"/>
                  <a:gd name="connsiteY1131" fmla="*/ 3999 h 10000"/>
                  <a:gd name="connsiteX1132" fmla="*/ 8493 w 10000"/>
                  <a:gd name="connsiteY1132" fmla="*/ 4025 h 10000"/>
                  <a:gd name="connsiteX1133" fmla="*/ 8515 w 10000"/>
                  <a:gd name="connsiteY1133" fmla="*/ 4028 h 10000"/>
                  <a:gd name="connsiteX1134" fmla="*/ 8543 w 10000"/>
                  <a:gd name="connsiteY1134" fmla="*/ 4009 h 10000"/>
                  <a:gd name="connsiteX1135" fmla="*/ 8551 w 10000"/>
                  <a:gd name="connsiteY1135" fmla="*/ 3990 h 10000"/>
                  <a:gd name="connsiteX1136" fmla="*/ 8582 w 10000"/>
                  <a:gd name="connsiteY1136" fmla="*/ 3977 h 10000"/>
                  <a:gd name="connsiteX1137" fmla="*/ 8596 w 10000"/>
                  <a:gd name="connsiteY1137" fmla="*/ 3977 h 10000"/>
                  <a:gd name="connsiteX1138" fmla="*/ 8607 w 10000"/>
                  <a:gd name="connsiteY1138" fmla="*/ 3980 h 10000"/>
                  <a:gd name="connsiteX1139" fmla="*/ 8645 w 10000"/>
                  <a:gd name="connsiteY1139" fmla="*/ 3970 h 10000"/>
                  <a:gd name="connsiteX1140" fmla="*/ 8654 w 10000"/>
                  <a:gd name="connsiteY1140" fmla="*/ 3951 h 10000"/>
                  <a:gd name="connsiteX1141" fmla="*/ 8670 w 10000"/>
                  <a:gd name="connsiteY1141" fmla="*/ 3935 h 10000"/>
                  <a:gd name="connsiteX1142" fmla="*/ 8695 w 10000"/>
                  <a:gd name="connsiteY1142" fmla="*/ 3935 h 10000"/>
                  <a:gd name="connsiteX1143" fmla="*/ 8704 w 10000"/>
                  <a:gd name="connsiteY1143" fmla="*/ 3951 h 10000"/>
                  <a:gd name="connsiteX1144" fmla="*/ 8717 w 10000"/>
                  <a:gd name="connsiteY1144" fmla="*/ 3964 h 10000"/>
                  <a:gd name="connsiteX1145" fmla="*/ 8751 w 10000"/>
                  <a:gd name="connsiteY1145" fmla="*/ 3951 h 10000"/>
                  <a:gd name="connsiteX1146" fmla="*/ 8776 w 10000"/>
                  <a:gd name="connsiteY1146" fmla="*/ 3935 h 10000"/>
                  <a:gd name="connsiteX1147" fmla="*/ 8798 w 10000"/>
                  <a:gd name="connsiteY1147" fmla="*/ 3925 h 10000"/>
                  <a:gd name="connsiteX1148" fmla="*/ 8806 w 10000"/>
                  <a:gd name="connsiteY1148" fmla="*/ 3892 h 10000"/>
                  <a:gd name="connsiteX1149" fmla="*/ 8814 w 10000"/>
                  <a:gd name="connsiteY1149" fmla="*/ 3876 h 10000"/>
                  <a:gd name="connsiteX1150" fmla="*/ 8839 w 10000"/>
                  <a:gd name="connsiteY1150" fmla="*/ 3873 h 10000"/>
                  <a:gd name="connsiteX1151" fmla="*/ 8842 w 10000"/>
                  <a:gd name="connsiteY1151" fmla="*/ 3876 h 10000"/>
                  <a:gd name="connsiteX1152" fmla="*/ 8856 w 10000"/>
                  <a:gd name="connsiteY1152" fmla="*/ 3863 h 10000"/>
                  <a:gd name="connsiteX1153" fmla="*/ 8856 w 10000"/>
                  <a:gd name="connsiteY1153" fmla="*/ 3841 h 10000"/>
                  <a:gd name="connsiteX1154" fmla="*/ 8870 w 10000"/>
                  <a:gd name="connsiteY1154" fmla="*/ 3821 h 10000"/>
                  <a:gd name="connsiteX1155" fmla="*/ 8903 w 10000"/>
                  <a:gd name="connsiteY1155" fmla="*/ 3802 h 10000"/>
                  <a:gd name="connsiteX1156" fmla="*/ 8914 w 10000"/>
                  <a:gd name="connsiteY1156" fmla="*/ 3782 h 10000"/>
                  <a:gd name="connsiteX1157" fmla="*/ 8939 w 10000"/>
                  <a:gd name="connsiteY1157" fmla="*/ 3782 h 10000"/>
                  <a:gd name="connsiteX1158" fmla="*/ 8961 w 10000"/>
                  <a:gd name="connsiteY1158" fmla="*/ 3779 h 10000"/>
                  <a:gd name="connsiteX1159" fmla="*/ 8983 w 10000"/>
                  <a:gd name="connsiteY1159" fmla="*/ 3760 h 10000"/>
                  <a:gd name="connsiteX1160" fmla="*/ 9003 w 10000"/>
                  <a:gd name="connsiteY1160" fmla="*/ 3763 h 10000"/>
                  <a:gd name="connsiteX1161" fmla="*/ 9019 w 10000"/>
                  <a:gd name="connsiteY1161" fmla="*/ 3779 h 10000"/>
                  <a:gd name="connsiteX1162" fmla="*/ 9050 w 10000"/>
                  <a:gd name="connsiteY1162" fmla="*/ 3812 h 10000"/>
                  <a:gd name="connsiteX1163" fmla="*/ 9080 w 10000"/>
                  <a:gd name="connsiteY1163" fmla="*/ 3831 h 10000"/>
                  <a:gd name="connsiteX1164" fmla="*/ 9097 w 10000"/>
                  <a:gd name="connsiteY1164" fmla="*/ 3867 h 10000"/>
                  <a:gd name="connsiteX1165" fmla="*/ 9114 w 10000"/>
                  <a:gd name="connsiteY1165" fmla="*/ 3902 h 10000"/>
                  <a:gd name="connsiteX1166" fmla="*/ 9122 w 10000"/>
                  <a:gd name="connsiteY1166" fmla="*/ 3935 h 10000"/>
                  <a:gd name="connsiteX1167" fmla="*/ 9125 w 10000"/>
                  <a:gd name="connsiteY1167" fmla="*/ 3964 h 10000"/>
                  <a:gd name="connsiteX1168" fmla="*/ 9130 w 10000"/>
                  <a:gd name="connsiteY1168" fmla="*/ 3999 h 10000"/>
                  <a:gd name="connsiteX1169" fmla="*/ 9130 w 10000"/>
                  <a:gd name="connsiteY1169" fmla="*/ 4054 h 10000"/>
                  <a:gd name="connsiteX1170" fmla="*/ 9155 w 10000"/>
                  <a:gd name="connsiteY1170" fmla="*/ 4093 h 10000"/>
                  <a:gd name="connsiteX1171" fmla="*/ 9169 w 10000"/>
                  <a:gd name="connsiteY1171" fmla="*/ 4090 h 10000"/>
                  <a:gd name="connsiteX1172" fmla="*/ 9211 w 10000"/>
                  <a:gd name="connsiteY1172" fmla="*/ 4077 h 10000"/>
                  <a:gd name="connsiteX1173" fmla="*/ 9244 w 10000"/>
                  <a:gd name="connsiteY1173" fmla="*/ 4077 h 10000"/>
                  <a:gd name="connsiteX1174" fmla="*/ 9252 w 10000"/>
                  <a:gd name="connsiteY1174" fmla="*/ 4103 h 10000"/>
                  <a:gd name="connsiteX1175" fmla="*/ 9258 w 10000"/>
                  <a:gd name="connsiteY1175" fmla="*/ 4148 h 10000"/>
                  <a:gd name="connsiteX1176" fmla="*/ 9269 w 10000"/>
                  <a:gd name="connsiteY1176" fmla="*/ 4158 h 10000"/>
                  <a:gd name="connsiteX1177" fmla="*/ 9294 w 10000"/>
                  <a:gd name="connsiteY1177" fmla="*/ 4158 h 10000"/>
                  <a:gd name="connsiteX1178" fmla="*/ 9319 w 10000"/>
                  <a:gd name="connsiteY1178" fmla="*/ 4168 h 10000"/>
                  <a:gd name="connsiteX1179" fmla="*/ 9346 w 10000"/>
                  <a:gd name="connsiteY1179" fmla="*/ 4190 h 10000"/>
                  <a:gd name="connsiteX1180" fmla="*/ 9357 w 10000"/>
                  <a:gd name="connsiteY1180" fmla="*/ 4168 h 10000"/>
                  <a:gd name="connsiteX1181" fmla="*/ 9371 w 10000"/>
                  <a:gd name="connsiteY1181" fmla="*/ 4132 h 10000"/>
                  <a:gd name="connsiteX1182" fmla="*/ 9391 w 10000"/>
                  <a:gd name="connsiteY1182" fmla="*/ 4113 h 10000"/>
                  <a:gd name="connsiteX1183" fmla="*/ 9407 w 10000"/>
                  <a:gd name="connsiteY1183" fmla="*/ 4103 h 10000"/>
                  <a:gd name="connsiteX1184" fmla="*/ 9435 w 10000"/>
                  <a:gd name="connsiteY1184" fmla="*/ 4100 h 10000"/>
                  <a:gd name="connsiteX1185" fmla="*/ 9460 w 10000"/>
                  <a:gd name="connsiteY1185" fmla="*/ 4084 h 10000"/>
                  <a:gd name="connsiteX1186" fmla="*/ 9485 w 10000"/>
                  <a:gd name="connsiteY1186" fmla="*/ 4067 h 10000"/>
                  <a:gd name="connsiteX1187" fmla="*/ 9496 w 10000"/>
                  <a:gd name="connsiteY1187" fmla="*/ 4054 h 10000"/>
                  <a:gd name="connsiteX1188" fmla="*/ 9526 w 10000"/>
                  <a:gd name="connsiteY1188" fmla="*/ 4048 h 10000"/>
                  <a:gd name="connsiteX1189" fmla="*/ 9557 w 10000"/>
                  <a:gd name="connsiteY1189" fmla="*/ 4038 h 10000"/>
                  <a:gd name="connsiteX1190" fmla="*/ 9584 w 10000"/>
                  <a:gd name="connsiteY1190" fmla="*/ 4019 h 10000"/>
                  <a:gd name="connsiteX1191" fmla="*/ 9623 w 10000"/>
                  <a:gd name="connsiteY1191" fmla="*/ 4016 h 10000"/>
                  <a:gd name="connsiteX1192" fmla="*/ 9648 w 10000"/>
                  <a:gd name="connsiteY1192" fmla="*/ 4009 h 10000"/>
                  <a:gd name="connsiteX1193" fmla="*/ 9673 w 10000"/>
                  <a:gd name="connsiteY1193" fmla="*/ 4019 h 10000"/>
                  <a:gd name="connsiteX1194" fmla="*/ 9712 w 10000"/>
                  <a:gd name="connsiteY1194" fmla="*/ 4038 h 10000"/>
                  <a:gd name="connsiteX1195" fmla="*/ 9742 w 10000"/>
                  <a:gd name="connsiteY1195" fmla="*/ 4074 h 10000"/>
                  <a:gd name="connsiteX1196" fmla="*/ 9776 w 10000"/>
                  <a:gd name="connsiteY1196" fmla="*/ 4093 h 10000"/>
                  <a:gd name="connsiteX1197" fmla="*/ 9814 w 10000"/>
                  <a:gd name="connsiteY1197" fmla="*/ 4109 h 10000"/>
                  <a:gd name="connsiteX1198" fmla="*/ 9859 w 10000"/>
                  <a:gd name="connsiteY1198" fmla="*/ 4119 h 10000"/>
                  <a:gd name="connsiteX1199" fmla="*/ 9898 w 10000"/>
                  <a:gd name="connsiteY1199" fmla="*/ 4122 h 10000"/>
                  <a:gd name="connsiteX1200" fmla="*/ 9931 w 10000"/>
                  <a:gd name="connsiteY1200" fmla="*/ 4109 h 10000"/>
                  <a:gd name="connsiteX1201" fmla="*/ 9956 w 10000"/>
                  <a:gd name="connsiteY1201" fmla="*/ 4100 h 10000"/>
                  <a:gd name="connsiteX1202" fmla="*/ 9981 w 10000"/>
                  <a:gd name="connsiteY1202" fmla="*/ 4067 h 10000"/>
                  <a:gd name="connsiteX1203" fmla="*/ 9994 w 10000"/>
                  <a:gd name="connsiteY1203" fmla="*/ 4035 h 10000"/>
                  <a:gd name="connsiteX1204" fmla="*/ 10000 w 10000"/>
                  <a:gd name="connsiteY1204" fmla="*/ 3996 h 10000"/>
                  <a:gd name="connsiteX1205" fmla="*/ 9994 w 10000"/>
                  <a:gd name="connsiteY1205" fmla="*/ 3941 h 10000"/>
                  <a:gd name="connsiteX1206" fmla="*/ 9986 w 10000"/>
                  <a:gd name="connsiteY1206" fmla="*/ 3905 h 10000"/>
                  <a:gd name="connsiteX1207" fmla="*/ 9981 w 10000"/>
                  <a:gd name="connsiteY1207" fmla="*/ 3857 h 10000"/>
                  <a:gd name="connsiteX1208" fmla="*/ 9989 w 10000"/>
                  <a:gd name="connsiteY1208" fmla="*/ 3837 h 10000"/>
                  <a:gd name="connsiteX1209" fmla="*/ 9989 w 10000"/>
                  <a:gd name="connsiteY1209" fmla="*/ 3812 h 10000"/>
                  <a:gd name="connsiteX1210" fmla="*/ 9981 w 10000"/>
                  <a:gd name="connsiteY1210" fmla="*/ 3792 h 10000"/>
                  <a:gd name="connsiteX1211" fmla="*/ 9970 w 10000"/>
                  <a:gd name="connsiteY1211" fmla="*/ 3763 h 10000"/>
                  <a:gd name="connsiteX1212" fmla="*/ 9945 w 10000"/>
                  <a:gd name="connsiteY1212" fmla="*/ 3705 h 10000"/>
                  <a:gd name="connsiteX1213" fmla="*/ 9931 w 10000"/>
                  <a:gd name="connsiteY1213" fmla="*/ 3659 h 10000"/>
                  <a:gd name="connsiteX1214" fmla="*/ 9903 w 10000"/>
                  <a:gd name="connsiteY1214" fmla="*/ 3640 h 10000"/>
                  <a:gd name="connsiteX1215" fmla="*/ 9881 w 10000"/>
                  <a:gd name="connsiteY1215" fmla="*/ 3620 h 10000"/>
                  <a:gd name="connsiteX1216" fmla="*/ 9856 w 10000"/>
                  <a:gd name="connsiteY1216" fmla="*/ 3595 h 10000"/>
                  <a:gd name="connsiteX1217" fmla="*/ 9817 w 10000"/>
                  <a:gd name="connsiteY1217" fmla="*/ 3562 h 10000"/>
                  <a:gd name="connsiteX1218" fmla="*/ 9795 w 10000"/>
                  <a:gd name="connsiteY1218" fmla="*/ 3546 h 10000"/>
                  <a:gd name="connsiteX1219" fmla="*/ 9778 w 10000"/>
                  <a:gd name="connsiteY1219" fmla="*/ 3527 h 10000"/>
                  <a:gd name="connsiteX1220" fmla="*/ 9745 w 10000"/>
                  <a:gd name="connsiteY1220" fmla="*/ 3501 h 10000"/>
                  <a:gd name="connsiteX1221" fmla="*/ 9726 w 10000"/>
                  <a:gd name="connsiteY1221" fmla="*/ 3488 h 10000"/>
                  <a:gd name="connsiteX1222" fmla="*/ 9704 w 10000"/>
                  <a:gd name="connsiteY1222" fmla="*/ 3472 h 10000"/>
                  <a:gd name="connsiteX1223" fmla="*/ 9695 w 10000"/>
                  <a:gd name="connsiteY1223" fmla="*/ 3468 h 10000"/>
                  <a:gd name="connsiteX1224" fmla="*/ 9690 w 10000"/>
                  <a:gd name="connsiteY1224" fmla="*/ 3459 h 10000"/>
                  <a:gd name="connsiteX1225" fmla="*/ 9673 w 10000"/>
                  <a:gd name="connsiteY1225" fmla="*/ 3449 h 10000"/>
                  <a:gd name="connsiteX1226" fmla="*/ 9665 w 10000"/>
                  <a:gd name="connsiteY1226" fmla="*/ 3442 h 10000"/>
                  <a:gd name="connsiteX1227" fmla="*/ 9654 w 10000"/>
                  <a:gd name="connsiteY1227" fmla="*/ 3449 h 10000"/>
                  <a:gd name="connsiteX1228" fmla="*/ 9521 w 10000"/>
                  <a:gd name="connsiteY1228" fmla="*/ 3394 h 10000"/>
                  <a:gd name="connsiteX1229" fmla="*/ 9510 w 10000"/>
                  <a:gd name="connsiteY1229" fmla="*/ 3368 h 10000"/>
                  <a:gd name="connsiteX1230" fmla="*/ 9496 w 10000"/>
                  <a:gd name="connsiteY1230" fmla="*/ 3287 h 10000"/>
                  <a:gd name="connsiteX1231" fmla="*/ 9488 w 10000"/>
                  <a:gd name="connsiteY1231" fmla="*/ 3216 h 10000"/>
                  <a:gd name="connsiteX1232" fmla="*/ 9493 w 10000"/>
                  <a:gd name="connsiteY1232" fmla="*/ 3174 h 10000"/>
                  <a:gd name="connsiteX1233" fmla="*/ 9501 w 10000"/>
                  <a:gd name="connsiteY1233" fmla="*/ 3128 h 10000"/>
                  <a:gd name="connsiteX1234" fmla="*/ 9488 w 10000"/>
                  <a:gd name="connsiteY1234" fmla="*/ 3025 h 10000"/>
                  <a:gd name="connsiteX1235" fmla="*/ 9446 w 10000"/>
                  <a:gd name="connsiteY1235" fmla="*/ 2931 h 10000"/>
                  <a:gd name="connsiteX1236" fmla="*/ 9382 w 10000"/>
                  <a:gd name="connsiteY1236" fmla="*/ 2837 h 10000"/>
                  <a:gd name="connsiteX1237" fmla="*/ 9316 w 10000"/>
                  <a:gd name="connsiteY1237" fmla="*/ 2753 h 10000"/>
                  <a:gd name="connsiteX1238" fmla="*/ 9294 w 10000"/>
                  <a:gd name="connsiteY1238" fmla="*/ 2655 h 10000"/>
                  <a:gd name="connsiteX1239" fmla="*/ 9213 w 10000"/>
                  <a:gd name="connsiteY1239" fmla="*/ 2328 h 10000"/>
                  <a:gd name="connsiteX1240" fmla="*/ 9172 w 10000"/>
                  <a:gd name="connsiteY1240" fmla="*/ 2286 h 10000"/>
                  <a:gd name="connsiteX1241" fmla="*/ 9019 w 10000"/>
                  <a:gd name="connsiteY1241" fmla="*/ 2082 h 10000"/>
                  <a:gd name="connsiteX1242" fmla="*/ 8906 w 10000"/>
                  <a:gd name="connsiteY1242" fmla="*/ 1946 h 10000"/>
                  <a:gd name="connsiteX1243" fmla="*/ 8801 w 10000"/>
                  <a:gd name="connsiteY1243" fmla="*/ 1778 h 10000"/>
                  <a:gd name="connsiteX1244" fmla="*/ 8806 w 10000"/>
                  <a:gd name="connsiteY1244" fmla="*/ 1713 h 10000"/>
                  <a:gd name="connsiteX1245" fmla="*/ 8809 w 10000"/>
                  <a:gd name="connsiteY1245" fmla="*/ 1703 h 10000"/>
                  <a:gd name="connsiteX1246" fmla="*/ 8817 w 10000"/>
                  <a:gd name="connsiteY1246" fmla="*/ 1713 h 10000"/>
                  <a:gd name="connsiteX1247" fmla="*/ 8834 w 10000"/>
                  <a:gd name="connsiteY1247" fmla="*/ 1729 h 10000"/>
                  <a:gd name="connsiteX1248" fmla="*/ 8839 w 10000"/>
                  <a:gd name="connsiteY1248" fmla="*/ 1729 h 10000"/>
                  <a:gd name="connsiteX1249" fmla="*/ 8848 w 10000"/>
                  <a:gd name="connsiteY1249" fmla="*/ 1723 h 10000"/>
                  <a:gd name="connsiteX1250" fmla="*/ 8850 w 10000"/>
                  <a:gd name="connsiteY1250" fmla="*/ 1703 h 10000"/>
                  <a:gd name="connsiteX1251" fmla="*/ 8850 w 10000"/>
                  <a:gd name="connsiteY1251" fmla="*/ 1684 h 10000"/>
                  <a:gd name="connsiteX1252" fmla="*/ 8850 w 10000"/>
                  <a:gd name="connsiteY1252" fmla="*/ 1648 h 10000"/>
                  <a:gd name="connsiteX1253" fmla="*/ 8881 w 10000"/>
                  <a:gd name="connsiteY1253" fmla="*/ 1571 h 10000"/>
                  <a:gd name="connsiteX1254" fmla="*/ 8895 w 10000"/>
                  <a:gd name="connsiteY1254" fmla="*/ 1541 h 10000"/>
                  <a:gd name="connsiteX1255" fmla="*/ 8895 w 10000"/>
                  <a:gd name="connsiteY1255" fmla="*/ 1525 h 10000"/>
                  <a:gd name="connsiteX1256" fmla="*/ 8881 w 10000"/>
                  <a:gd name="connsiteY1256" fmla="*/ 1516 h 10000"/>
                  <a:gd name="connsiteX1257" fmla="*/ 8864 w 10000"/>
                  <a:gd name="connsiteY1257" fmla="*/ 1522 h 10000"/>
                  <a:gd name="connsiteX1258" fmla="*/ 8850 w 10000"/>
                  <a:gd name="connsiteY1258" fmla="*/ 1535 h 10000"/>
                  <a:gd name="connsiteX1259" fmla="*/ 8834 w 10000"/>
                  <a:gd name="connsiteY1259" fmla="*/ 1571 h 10000"/>
                  <a:gd name="connsiteX1260" fmla="*/ 8825 w 10000"/>
                  <a:gd name="connsiteY1260" fmla="*/ 1587 h 10000"/>
                  <a:gd name="connsiteX1261" fmla="*/ 8776 w 10000"/>
                  <a:gd name="connsiteY1261" fmla="*/ 1571 h 10000"/>
                  <a:gd name="connsiteX1262" fmla="*/ 8745 w 10000"/>
                  <a:gd name="connsiteY1262" fmla="*/ 1580 h 10000"/>
                  <a:gd name="connsiteX1263" fmla="*/ 8720 w 10000"/>
                  <a:gd name="connsiteY1263" fmla="*/ 1587 h 10000"/>
                  <a:gd name="connsiteX1264" fmla="*/ 8709 w 10000"/>
                  <a:gd name="connsiteY1264" fmla="*/ 1609 h 10000"/>
                  <a:gd name="connsiteX1265" fmla="*/ 8693 w 10000"/>
                  <a:gd name="connsiteY1265" fmla="*/ 1616 h 10000"/>
                  <a:gd name="connsiteX1266" fmla="*/ 8684 w 10000"/>
                  <a:gd name="connsiteY1266" fmla="*/ 1639 h 10000"/>
                  <a:gd name="connsiteX1267" fmla="*/ 8684 w 10000"/>
                  <a:gd name="connsiteY1267" fmla="*/ 1658 h 10000"/>
                  <a:gd name="connsiteX1268" fmla="*/ 8665 w 10000"/>
                  <a:gd name="connsiteY1268" fmla="*/ 1655 h 10000"/>
                  <a:gd name="connsiteX1269" fmla="*/ 8665 w 10000"/>
                  <a:gd name="connsiteY1269" fmla="*/ 1645 h 10000"/>
                  <a:gd name="connsiteX1270" fmla="*/ 8665 w 10000"/>
                  <a:gd name="connsiteY1270" fmla="*/ 1626 h 10000"/>
                  <a:gd name="connsiteX1271" fmla="*/ 8676 w 10000"/>
                  <a:gd name="connsiteY1271" fmla="*/ 1609 h 10000"/>
                  <a:gd name="connsiteX1272" fmla="*/ 8679 w 10000"/>
                  <a:gd name="connsiteY1272" fmla="*/ 1597 h 10000"/>
                  <a:gd name="connsiteX1273" fmla="*/ 8687 w 10000"/>
                  <a:gd name="connsiteY1273" fmla="*/ 1577 h 10000"/>
                  <a:gd name="connsiteX1274" fmla="*/ 8695 w 10000"/>
                  <a:gd name="connsiteY1274" fmla="*/ 1554 h 10000"/>
                  <a:gd name="connsiteX1275" fmla="*/ 8709 w 10000"/>
                  <a:gd name="connsiteY1275" fmla="*/ 1532 h 10000"/>
                  <a:gd name="connsiteX1276" fmla="*/ 8704 w 10000"/>
                  <a:gd name="connsiteY1276" fmla="*/ 1512 h 10000"/>
                  <a:gd name="connsiteX1277" fmla="*/ 8695 w 10000"/>
                  <a:gd name="connsiteY1277" fmla="*/ 1503 h 10000"/>
                  <a:gd name="connsiteX1278" fmla="*/ 8684 w 10000"/>
                  <a:gd name="connsiteY1278" fmla="*/ 1503 h 10000"/>
                  <a:gd name="connsiteX1279" fmla="*/ 8670 w 10000"/>
                  <a:gd name="connsiteY1279" fmla="*/ 1525 h 10000"/>
                  <a:gd name="connsiteX1280" fmla="*/ 8665 w 10000"/>
                  <a:gd name="connsiteY1280" fmla="*/ 1545 h 10000"/>
                  <a:gd name="connsiteX1281" fmla="*/ 8654 w 10000"/>
                  <a:gd name="connsiteY1281" fmla="*/ 1567 h 10000"/>
                  <a:gd name="connsiteX1282" fmla="*/ 8648 w 10000"/>
                  <a:gd name="connsiteY1282" fmla="*/ 1587 h 10000"/>
                  <a:gd name="connsiteX1283" fmla="*/ 8640 w 10000"/>
                  <a:gd name="connsiteY1283" fmla="*/ 1629 h 10000"/>
                  <a:gd name="connsiteX1284" fmla="*/ 8620 w 10000"/>
                  <a:gd name="connsiteY1284" fmla="*/ 1635 h 10000"/>
                  <a:gd name="connsiteX1285" fmla="*/ 8612 w 10000"/>
                  <a:gd name="connsiteY1285" fmla="*/ 1635 h 10000"/>
                  <a:gd name="connsiteX1286" fmla="*/ 8604 w 10000"/>
                  <a:gd name="connsiteY1286" fmla="*/ 1626 h 10000"/>
                  <a:gd name="connsiteX1287" fmla="*/ 8596 w 10000"/>
                  <a:gd name="connsiteY1287" fmla="*/ 1616 h 10000"/>
                  <a:gd name="connsiteX1288" fmla="*/ 8596 w 10000"/>
                  <a:gd name="connsiteY1288" fmla="*/ 1580 h 10000"/>
                  <a:gd name="connsiteX1289" fmla="*/ 8587 w 10000"/>
                  <a:gd name="connsiteY1289" fmla="*/ 1545 h 10000"/>
                  <a:gd name="connsiteX1290" fmla="*/ 8565 w 10000"/>
                  <a:gd name="connsiteY1290" fmla="*/ 1516 h 10000"/>
                  <a:gd name="connsiteX1291" fmla="*/ 8543 w 10000"/>
                  <a:gd name="connsiteY1291" fmla="*/ 1512 h 10000"/>
                  <a:gd name="connsiteX1292" fmla="*/ 8518 w 10000"/>
                  <a:gd name="connsiteY1292" fmla="*/ 1532 h 10000"/>
                  <a:gd name="connsiteX1293" fmla="*/ 8476 w 10000"/>
                  <a:gd name="connsiteY1293" fmla="*/ 1567 h 10000"/>
                  <a:gd name="connsiteX1294" fmla="*/ 8454 w 10000"/>
                  <a:gd name="connsiteY1294" fmla="*/ 1551 h 10000"/>
                  <a:gd name="connsiteX1295" fmla="*/ 8402 w 10000"/>
                  <a:gd name="connsiteY1295" fmla="*/ 1493 h 10000"/>
                  <a:gd name="connsiteX1296" fmla="*/ 8371 w 10000"/>
                  <a:gd name="connsiteY1296" fmla="*/ 1428 h 10000"/>
                  <a:gd name="connsiteX1297" fmla="*/ 8072 w 10000"/>
                  <a:gd name="connsiteY1297" fmla="*/ 1422 h 10000"/>
                  <a:gd name="connsiteX1298" fmla="*/ 7823 w 10000"/>
                  <a:gd name="connsiteY1298" fmla="*/ 1279 h 10000"/>
                  <a:gd name="connsiteX1299" fmla="*/ 7587 w 10000"/>
                  <a:gd name="connsiteY1299" fmla="*/ 1133 h 10000"/>
                  <a:gd name="connsiteX1300" fmla="*/ 7526 w 10000"/>
                  <a:gd name="connsiteY1300" fmla="*/ 1098 h 10000"/>
                  <a:gd name="connsiteX1301" fmla="*/ 7346 w 10000"/>
                  <a:gd name="connsiteY1301" fmla="*/ 991 h 10000"/>
                  <a:gd name="connsiteX1302" fmla="*/ 7321 w 10000"/>
                  <a:gd name="connsiteY1302" fmla="*/ 959 h 10000"/>
                  <a:gd name="connsiteX1303" fmla="*/ 7307 w 10000"/>
                  <a:gd name="connsiteY1303" fmla="*/ 871 h 10000"/>
                  <a:gd name="connsiteX1304" fmla="*/ 7224 w 10000"/>
                  <a:gd name="connsiteY1304" fmla="*/ 816 h 10000"/>
                  <a:gd name="connsiteX1305" fmla="*/ 7147 w 10000"/>
                  <a:gd name="connsiteY1305" fmla="*/ 787 h 10000"/>
                  <a:gd name="connsiteX1306" fmla="*/ 7080 w 10000"/>
                  <a:gd name="connsiteY1306" fmla="*/ 742 h 10000"/>
                  <a:gd name="connsiteX1307" fmla="*/ 7069 w 10000"/>
                  <a:gd name="connsiteY1307" fmla="*/ 767 h 10000"/>
                  <a:gd name="connsiteX1308" fmla="*/ 7033 w 10000"/>
                  <a:gd name="connsiteY1308" fmla="*/ 787 h 10000"/>
                  <a:gd name="connsiteX1309" fmla="*/ 6820 w 10000"/>
                  <a:gd name="connsiteY1309" fmla="*/ 878 h 10000"/>
                  <a:gd name="connsiteX1310" fmla="*/ 6726 w 10000"/>
                  <a:gd name="connsiteY1310" fmla="*/ 897 h 10000"/>
                  <a:gd name="connsiteX1311" fmla="*/ 6626 w 10000"/>
                  <a:gd name="connsiteY1311" fmla="*/ 955 h 10000"/>
                  <a:gd name="connsiteX1312" fmla="*/ 6582 w 10000"/>
                  <a:gd name="connsiteY1312" fmla="*/ 946 h 10000"/>
                  <a:gd name="connsiteX1313" fmla="*/ 6571 w 10000"/>
                  <a:gd name="connsiteY1313" fmla="*/ 955 h 10000"/>
                  <a:gd name="connsiteX1314" fmla="*/ 6507 w 10000"/>
                  <a:gd name="connsiteY1314" fmla="*/ 975 h 10000"/>
                  <a:gd name="connsiteX1315" fmla="*/ 6485 w 10000"/>
                  <a:gd name="connsiteY1315" fmla="*/ 975 h 10000"/>
                  <a:gd name="connsiteX1316" fmla="*/ 6476 w 10000"/>
                  <a:gd name="connsiteY1316" fmla="*/ 965 h 10000"/>
                  <a:gd name="connsiteX1317" fmla="*/ 6474 w 10000"/>
                  <a:gd name="connsiteY1317" fmla="*/ 936 h 10000"/>
                  <a:gd name="connsiteX1318" fmla="*/ 6452 w 10000"/>
                  <a:gd name="connsiteY1318" fmla="*/ 887 h 10000"/>
                  <a:gd name="connsiteX1319" fmla="*/ 6352 w 10000"/>
                  <a:gd name="connsiteY1319" fmla="*/ 767 h 10000"/>
                  <a:gd name="connsiteX1320" fmla="*/ 6313 w 10000"/>
                  <a:gd name="connsiteY1320" fmla="*/ 732 h 10000"/>
                  <a:gd name="connsiteX1321" fmla="*/ 6296 w 10000"/>
                  <a:gd name="connsiteY1321" fmla="*/ 690 h 10000"/>
                  <a:gd name="connsiteX1322" fmla="*/ 6271 w 10000"/>
                  <a:gd name="connsiteY1322" fmla="*/ 664 h 10000"/>
                  <a:gd name="connsiteX1323" fmla="*/ 6266 w 10000"/>
                  <a:gd name="connsiteY1323" fmla="*/ 654 h 10000"/>
                  <a:gd name="connsiteX1324" fmla="*/ 6111 w 10000"/>
                  <a:gd name="connsiteY1324" fmla="*/ 398 h 10000"/>
                  <a:gd name="connsiteX1325" fmla="*/ 5903 w 10000"/>
                  <a:gd name="connsiteY1325" fmla="*/ 408 h 10000"/>
                  <a:gd name="connsiteX1326" fmla="*/ 5837 w 10000"/>
                  <a:gd name="connsiteY1326" fmla="*/ 427 h 10000"/>
                  <a:gd name="connsiteX1327" fmla="*/ 5756 w 10000"/>
                  <a:gd name="connsiteY1327" fmla="*/ 453 h 10000"/>
                  <a:gd name="connsiteX1328" fmla="*/ 5681 w 10000"/>
                  <a:gd name="connsiteY1328" fmla="*/ 453 h 10000"/>
                  <a:gd name="connsiteX1329" fmla="*/ 5609 w 10000"/>
                  <a:gd name="connsiteY1329" fmla="*/ 447 h 10000"/>
                  <a:gd name="connsiteX1330" fmla="*/ 5554 w 10000"/>
                  <a:gd name="connsiteY1330" fmla="*/ 304 h 10000"/>
                  <a:gd name="connsiteX1331" fmla="*/ 5529 w 10000"/>
                  <a:gd name="connsiteY1331" fmla="*/ 301 h 10000"/>
                  <a:gd name="connsiteX1332" fmla="*/ 5393 w 10000"/>
                  <a:gd name="connsiteY1332" fmla="*/ 256 h 10000"/>
                  <a:gd name="connsiteX1333" fmla="*/ 5366 w 10000"/>
                  <a:gd name="connsiteY1333" fmla="*/ 220 h 10000"/>
                  <a:gd name="connsiteX1334" fmla="*/ 5249 w 10000"/>
                  <a:gd name="connsiteY1334" fmla="*/ 155 h 10000"/>
                  <a:gd name="connsiteX1335" fmla="*/ 5141 w 10000"/>
                  <a:gd name="connsiteY1335" fmla="*/ 52 h 10000"/>
                  <a:gd name="connsiteX1336" fmla="*/ 5116 w 10000"/>
                  <a:gd name="connsiteY1336" fmla="*/ 3 h 10000"/>
                  <a:gd name="connsiteX1337" fmla="*/ 5061 w 10000"/>
                  <a:gd name="connsiteY1337" fmla="*/ 0 h 10000"/>
                  <a:gd name="connsiteX1338" fmla="*/ 5036 w 10000"/>
                  <a:gd name="connsiteY1338" fmla="*/ 32 h 10000"/>
                  <a:gd name="connsiteX1339" fmla="*/ 4942 w 10000"/>
                  <a:gd name="connsiteY1339" fmla="*/ 133 h 10000"/>
                  <a:gd name="connsiteX1340" fmla="*/ 4900 w 10000"/>
                  <a:gd name="connsiteY1340" fmla="*/ 217 h 10000"/>
                  <a:gd name="connsiteX1341" fmla="*/ 4861 w 10000"/>
                  <a:gd name="connsiteY1341" fmla="*/ 198 h 10000"/>
                  <a:gd name="connsiteX1342" fmla="*/ 4795 w 10000"/>
                  <a:gd name="connsiteY1342" fmla="*/ 68 h 10000"/>
                  <a:gd name="connsiteX1343" fmla="*/ 4778 w 10000"/>
                  <a:gd name="connsiteY1343" fmla="*/ 62 h 10000"/>
                  <a:gd name="connsiteX1344" fmla="*/ 4765 w 10000"/>
                  <a:gd name="connsiteY1344" fmla="*/ 62 h 10000"/>
                  <a:gd name="connsiteX1345" fmla="*/ 4748 w 10000"/>
                  <a:gd name="connsiteY1345" fmla="*/ 68 h 10000"/>
                  <a:gd name="connsiteX1346" fmla="*/ 4673 w 10000"/>
                  <a:gd name="connsiteY1346" fmla="*/ 136 h 10000"/>
                  <a:gd name="connsiteX1347" fmla="*/ 4632 w 10000"/>
                  <a:gd name="connsiteY1347" fmla="*/ 201 h 10000"/>
                  <a:gd name="connsiteX1348" fmla="*/ 4623 w 10000"/>
                  <a:gd name="connsiteY1348" fmla="*/ 210 h 10000"/>
                  <a:gd name="connsiteX1349" fmla="*/ 4579 w 10000"/>
                  <a:gd name="connsiteY1349" fmla="*/ 220 h 10000"/>
                  <a:gd name="connsiteX1350" fmla="*/ 4479 w 10000"/>
                  <a:gd name="connsiteY1350" fmla="*/ 198 h 10000"/>
                  <a:gd name="connsiteX1351" fmla="*/ 4402 w 10000"/>
                  <a:gd name="connsiteY1351" fmla="*/ 165 h 10000"/>
                  <a:gd name="connsiteX1352" fmla="*/ 4374 w 10000"/>
                  <a:gd name="connsiteY1352" fmla="*/ 165 h 10000"/>
                  <a:gd name="connsiteX1353" fmla="*/ 4335 w 10000"/>
                  <a:gd name="connsiteY1353" fmla="*/ 172 h 10000"/>
                  <a:gd name="connsiteX1354" fmla="*/ 4302 w 10000"/>
                  <a:gd name="connsiteY1354" fmla="*/ 188 h 10000"/>
                  <a:gd name="connsiteX1355" fmla="*/ 4271 w 10000"/>
                  <a:gd name="connsiteY1355" fmla="*/ 220 h 10000"/>
                  <a:gd name="connsiteX1356" fmla="*/ 4238 w 10000"/>
                  <a:gd name="connsiteY1356" fmla="*/ 240 h 10000"/>
                  <a:gd name="connsiteX1357" fmla="*/ 4324 w 10000"/>
                  <a:gd name="connsiteY1357" fmla="*/ 1289 h 10000"/>
                  <a:gd name="connsiteX1358" fmla="*/ 3521 w 10000"/>
                  <a:gd name="connsiteY1358" fmla="*/ 7730 h 10000"/>
                  <a:gd name="connsiteX1359" fmla="*/ 3554 w 10000"/>
                  <a:gd name="connsiteY1359" fmla="*/ 7740 h 10000"/>
                  <a:gd name="connsiteX1360" fmla="*/ 3560 w 10000"/>
                  <a:gd name="connsiteY1360" fmla="*/ 7749 h 10000"/>
                  <a:gd name="connsiteX1361" fmla="*/ 3562 w 10000"/>
                  <a:gd name="connsiteY1361" fmla="*/ 7759 h 10000"/>
                  <a:gd name="connsiteX1362" fmla="*/ 3573 w 10000"/>
                  <a:gd name="connsiteY1362" fmla="*/ 7766 h 10000"/>
                  <a:gd name="connsiteX1363" fmla="*/ 3584 w 10000"/>
                  <a:gd name="connsiteY1363" fmla="*/ 7759 h 10000"/>
                  <a:gd name="connsiteX1364" fmla="*/ 3598 w 10000"/>
                  <a:gd name="connsiteY1364" fmla="*/ 7743 h 10000"/>
                  <a:gd name="connsiteX1365" fmla="*/ 3609 w 10000"/>
                  <a:gd name="connsiteY1365" fmla="*/ 7756 h 10000"/>
                  <a:gd name="connsiteX1366" fmla="*/ 3623 w 10000"/>
                  <a:gd name="connsiteY1366" fmla="*/ 7733 h 10000"/>
                  <a:gd name="connsiteX1367" fmla="*/ 3632 w 10000"/>
                  <a:gd name="connsiteY1367" fmla="*/ 7730 h 10000"/>
                  <a:gd name="connsiteX1368" fmla="*/ 3634 w 10000"/>
                  <a:gd name="connsiteY1368" fmla="*/ 7730 h 10000"/>
                  <a:gd name="connsiteX1369" fmla="*/ 3643 w 10000"/>
                  <a:gd name="connsiteY1369" fmla="*/ 7730 h 10000"/>
                  <a:gd name="connsiteX1370" fmla="*/ 3657 w 10000"/>
                  <a:gd name="connsiteY1370" fmla="*/ 7733 h 10000"/>
                  <a:gd name="connsiteX1371" fmla="*/ 3670 w 10000"/>
                  <a:gd name="connsiteY1371" fmla="*/ 7730 h 10000"/>
                  <a:gd name="connsiteX1372" fmla="*/ 3687 w 10000"/>
                  <a:gd name="connsiteY1372" fmla="*/ 7730 h 10000"/>
                  <a:gd name="connsiteX1373" fmla="*/ 3690 w 10000"/>
                  <a:gd name="connsiteY1373" fmla="*/ 7730 h 10000"/>
                  <a:gd name="connsiteX1374" fmla="*/ 3704 w 10000"/>
                  <a:gd name="connsiteY1374" fmla="*/ 7740 h 10000"/>
                  <a:gd name="connsiteX1375" fmla="*/ 3712 w 10000"/>
                  <a:gd name="connsiteY1375" fmla="*/ 7743 h 10000"/>
                  <a:gd name="connsiteX1376" fmla="*/ 3723 w 10000"/>
                  <a:gd name="connsiteY1376" fmla="*/ 7749 h 10000"/>
                  <a:gd name="connsiteX1377" fmla="*/ 3729 w 10000"/>
                  <a:gd name="connsiteY1377" fmla="*/ 7749 h 10000"/>
                  <a:gd name="connsiteX1378" fmla="*/ 3729 w 10000"/>
                  <a:gd name="connsiteY1378" fmla="*/ 7743 h 10000"/>
                  <a:gd name="connsiteX1379" fmla="*/ 3745 w 10000"/>
                  <a:gd name="connsiteY1379" fmla="*/ 7740 h 10000"/>
                  <a:gd name="connsiteX1380" fmla="*/ 3753 w 10000"/>
                  <a:gd name="connsiteY1380" fmla="*/ 7730 h 10000"/>
                  <a:gd name="connsiteX1381" fmla="*/ 3762 w 10000"/>
                  <a:gd name="connsiteY1381" fmla="*/ 7720 h 10000"/>
                  <a:gd name="connsiteX1382" fmla="*/ 3776 w 10000"/>
                  <a:gd name="connsiteY1382" fmla="*/ 7710 h 10000"/>
                  <a:gd name="connsiteX1383" fmla="*/ 3784 w 10000"/>
                  <a:gd name="connsiteY1383" fmla="*/ 7701 h 10000"/>
                  <a:gd name="connsiteX1384" fmla="*/ 3792 w 10000"/>
                  <a:gd name="connsiteY1384" fmla="*/ 7694 h 10000"/>
                  <a:gd name="connsiteX1385" fmla="*/ 3801 w 10000"/>
                  <a:gd name="connsiteY1385" fmla="*/ 7685 h 10000"/>
                  <a:gd name="connsiteX1386" fmla="*/ 3803 w 10000"/>
                  <a:gd name="connsiteY1386" fmla="*/ 7685 h 10000"/>
                  <a:gd name="connsiteX1387" fmla="*/ 3809 w 10000"/>
                  <a:gd name="connsiteY1387" fmla="*/ 7685 h 10000"/>
                  <a:gd name="connsiteX1388" fmla="*/ 3817 w 10000"/>
                  <a:gd name="connsiteY1388" fmla="*/ 7691 h 10000"/>
                  <a:gd name="connsiteX1389" fmla="*/ 3817 w 10000"/>
                  <a:gd name="connsiteY1389" fmla="*/ 7694 h 10000"/>
                  <a:gd name="connsiteX1390" fmla="*/ 3812 w 10000"/>
                  <a:gd name="connsiteY1390" fmla="*/ 7714 h 10000"/>
                  <a:gd name="connsiteX1391" fmla="*/ 3795 w 10000"/>
                  <a:gd name="connsiteY1391" fmla="*/ 7733 h 10000"/>
                  <a:gd name="connsiteX1392" fmla="*/ 3778 w 10000"/>
                  <a:gd name="connsiteY1392" fmla="*/ 7756 h 10000"/>
                  <a:gd name="connsiteX1393" fmla="*/ 3762 w 10000"/>
                  <a:gd name="connsiteY1393" fmla="*/ 7775 h 10000"/>
                  <a:gd name="connsiteX1394" fmla="*/ 3748 w 10000"/>
                  <a:gd name="connsiteY1394" fmla="*/ 7775 h 10000"/>
                  <a:gd name="connsiteX1395" fmla="*/ 3737 w 10000"/>
                  <a:gd name="connsiteY1395" fmla="*/ 7778 h 10000"/>
                  <a:gd name="connsiteX1396" fmla="*/ 3723 w 10000"/>
                  <a:gd name="connsiteY1396" fmla="*/ 7778 h 10000"/>
                  <a:gd name="connsiteX1397" fmla="*/ 3720 w 10000"/>
                  <a:gd name="connsiteY1397" fmla="*/ 7785 h 10000"/>
                  <a:gd name="connsiteX1398" fmla="*/ 3715 w 10000"/>
                  <a:gd name="connsiteY1398" fmla="*/ 7788 h 10000"/>
                  <a:gd name="connsiteX1399" fmla="*/ 3704 w 10000"/>
                  <a:gd name="connsiteY1399" fmla="*/ 7804 h 10000"/>
                  <a:gd name="connsiteX1400" fmla="*/ 3690 w 10000"/>
                  <a:gd name="connsiteY1400" fmla="*/ 7804 h 10000"/>
                  <a:gd name="connsiteX1401" fmla="*/ 3681 w 10000"/>
                  <a:gd name="connsiteY1401" fmla="*/ 7804 h 10000"/>
                  <a:gd name="connsiteX1402" fmla="*/ 3673 w 10000"/>
                  <a:gd name="connsiteY1402" fmla="*/ 7824 h 10000"/>
                  <a:gd name="connsiteX1403" fmla="*/ 3670 w 10000"/>
                  <a:gd name="connsiteY1403" fmla="*/ 7847 h 10000"/>
                  <a:gd name="connsiteX1404" fmla="*/ 3673 w 10000"/>
                  <a:gd name="connsiteY1404" fmla="*/ 7866 h 10000"/>
                  <a:gd name="connsiteX1405" fmla="*/ 3679 w 10000"/>
                  <a:gd name="connsiteY1405" fmla="*/ 7872 h 10000"/>
                  <a:gd name="connsiteX1406" fmla="*/ 3687 w 10000"/>
                  <a:gd name="connsiteY1406" fmla="*/ 7879 h 10000"/>
                  <a:gd name="connsiteX1407" fmla="*/ 3712 w 10000"/>
                  <a:gd name="connsiteY1407" fmla="*/ 8005 h 10000"/>
                  <a:gd name="connsiteX1408" fmla="*/ 3706 w 10000"/>
                  <a:gd name="connsiteY1408" fmla="*/ 8021 h 10000"/>
                  <a:gd name="connsiteX1409" fmla="*/ 3712 w 10000"/>
                  <a:gd name="connsiteY1409" fmla="*/ 8044 h 10000"/>
                  <a:gd name="connsiteX1410" fmla="*/ 3712 w 10000"/>
                  <a:gd name="connsiteY1410" fmla="*/ 8051 h 10000"/>
                  <a:gd name="connsiteX1411" fmla="*/ 3729 w 10000"/>
                  <a:gd name="connsiteY1411" fmla="*/ 8060 h 10000"/>
                  <a:gd name="connsiteX1412" fmla="*/ 3737 w 10000"/>
                  <a:gd name="connsiteY1412" fmla="*/ 8063 h 10000"/>
                  <a:gd name="connsiteX1413" fmla="*/ 3748 w 10000"/>
                  <a:gd name="connsiteY1413" fmla="*/ 8070 h 10000"/>
                  <a:gd name="connsiteX1414" fmla="*/ 3767 w 10000"/>
                  <a:gd name="connsiteY1414" fmla="*/ 8106 h 10000"/>
                  <a:gd name="connsiteX1415" fmla="*/ 3770 w 10000"/>
                  <a:gd name="connsiteY1415" fmla="*/ 8119 h 10000"/>
                  <a:gd name="connsiteX1416" fmla="*/ 3787 w 10000"/>
                  <a:gd name="connsiteY1416" fmla="*/ 8157 h 10000"/>
                  <a:gd name="connsiteX1417" fmla="*/ 3787 w 10000"/>
                  <a:gd name="connsiteY1417" fmla="*/ 8174 h 10000"/>
                  <a:gd name="connsiteX1418" fmla="*/ 3776 w 10000"/>
                  <a:gd name="connsiteY1418" fmla="*/ 8203 h 10000"/>
                  <a:gd name="connsiteX1419" fmla="*/ 3767 w 10000"/>
                  <a:gd name="connsiteY1419" fmla="*/ 8193 h 10000"/>
                  <a:gd name="connsiteX1420" fmla="*/ 3767 w 10000"/>
                  <a:gd name="connsiteY1420" fmla="*/ 8174 h 10000"/>
                  <a:gd name="connsiteX1421" fmla="*/ 3762 w 10000"/>
                  <a:gd name="connsiteY1421" fmla="*/ 8157 h 10000"/>
                  <a:gd name="connsiteX1422" fmla="*/ 3753 w 10000"/>
                  <a:gd name="connsiteY1422" fmla="*/ 8148 h 10000"/>
                  <a:gd name="connsiteX1423" fmla="*/ 3740 w 10000"/>
                  <a:gd name="connsiteY1423" fmla="*/ 8154 h 10000"/>
                  <a:gd name="connsiteX1424" fmla="*/ 3731 w 10000"/>
                  <a:gd name="connsiteY1424" fmla="*/ 8138 h 10000"/>
                  <a:gd name="connsiteX1425" fmla="*/ 3729 w 10000"/>
                  <a:gd name="connsiteY1425" fmla="*/ 8125 h 10000"/>
                  <a:gd name="connsiteX1426" fmla="*/ 3712 w 10000"/>
                  <a:gd name="connsiteY1426" fmla="*/ 8115 h 10000"/>
                  <a:gd name="connsiteX1427" fmla="*/ 3704 w 10000"/>
                  <a:gd name="connsiteY1427" fmla="*/ 8109 h 10000"/>
                  <a:gd name="connsiteX1428" fmla="*/ 3687 w 10000"/>
                  <a:gd name="connsiteY1428" fmla="*/ 8099 h 10000"/>
                  <a:gd name="connsiteX1429" fmla="*/ 3673 w 10000"/>
                  <a:gd name="connsiteY1429" fmla="*/ 8093 h 10000"/>
                  <a:gd name="connsiteX1430" fmla="*/ 3665 w 10000"/>
                  <a:gd name="connsiteY1430" fmla="*/ 8083 h 10000"/>
                  <a:gd name="connsiteX1431" fmla="*/ 3648 w 10000"/>
                  <a:gd name="connsiteY1431" fmla="*/ 8073 h 10000"/>
                  <a:gd name="connsiteX1432" fmla="*/ 3643 w 10000"/>
                  <a:gd name="connsiteY1432" fmla="*/ 8063 h 10000"/>
                  <a:gd name="connsiteX1433" fmla="*/ 3632 w 10000"/>
                  <a:gd name="connsiteY1433" fmla="*/ 8054 h 10000"/>
                  <a:gd name="connsiteX1434" fmla="*/ 3623 w 10000"/>
                  <a:gd name="connsiteY1434" fmla="*/ 8060 h 10000"/>
                  <a:gd name="connsiteX1435" fmla="*/ 3615 w 10000"/>
                  <a:gd name="connsiteY1435" fmla="*/ 8070 h 10000"/>
                  <a:gd name="connsiteX1436" fmla="*/ 3607 w 10000"/>
                  <a:gd name="connsiteY1436" fmla="*/ 8083 h 10000"/>
                  <a:gd name="connsiteX1437" fmla="*/ 3607 w 10000"/>
                  <a:gd name="connsiteY1437" fmla="*/ 8099 h 10000"/>
                  <a:gd name="connsiteX1438" fmla="*/ 3607 w 10000"/>
                  <a:gd name="connsiteY1438" fmla="*/ 8125 h 10000"/>
                  <a:gd name="connsiteX1439" fmla="*/ 3601 w 10000"/>
                  <a:gd name="connsiteY1439" fmla="*/ 8148 h 10000"/>
                  <a:gd name="connsiteX1440" fmla="*/ 3584 w 10000"/>
                  <a:gd name="connsiteY1440" fmla="*/ 8154 h 10000"/>
                  <a:gd name="connsiteX1441" fmla="*/ 3573 w 10000"/>
                  <a:gd name="connsiteY1441" fmla="*/ 8154 h 10000"/>
                  <a:gd name="connsiteX1442" fmla="*/ 3560 w 10000"/>
                  <a:gd name="connsiteY1442" fmla="*/ 8138 h 10000"/>
                  <a:gd name="connsiteX1443" fmla="*/ 3551 w 10000"/>
                  <a:gd name="connsiteY1443" fmla="*/ 8119 h 10000"/>
                  <a:gd name="connsiteX1444" fmla="*/ 3535 w 10000"/>
                  <a:gd name="connsiteY1444" fmla="*/ 8099 h 10000"/>
                  <a:gd name="connsiteX1445" fmla="*/ 3504 w 10000"/>
                  <a:gd name="connsiteY1445" fmla="*/ 8073 h 10000"/>
                  <a:gd name="connsiteX1446" fmla="*/ 3493 w 10000"/>
                  <a:gd name="connsiteY1446" fmla="*/ 8051 h 10000"/>
                  <a:gd name="connsiteX1447" fmla="*/ 3488 w 10000"/>
                  <a:gd name="connsiteY1447" fmla="*/ 8034 h 10000"/>
                  <a:gd name="connsiteX1448" fmla="*/ 3488 w 10000"/>
                  <a:gd name="connsiteY1448" fmla="*/ 8012 h 10000"/>
                  <a:gd name="connsiteX1449" fmla="*/ 3488 w 10000"/>
                  <a:gd name="connsiteY1449" fmla="*/ 8005 h 10000"/>
                  <a:gd name="connsiteX1450" fmla="*/ 3496 w 10000"/>
                  <a:gd name="connsiteY1450" fmla="*/ 8002 h 10000"/>
                  <a:gd name="connsiteX1451" fmla="*/ 3501 w 10000"/>
                  <a:gd name="connsiteY1451" fmla="*/ 7992 h 10000"/>
                  <a:gd name="connsiteX1452" fmla="*/ 3504 w 10000"/>
                  <a:gd name="connsiteY1452" fmla="*/ 7966 h 10000"/>
                  <a:gd name="connsiteX1453" fmla="*/ 3501 w 10000"/>
                  <a:gd name="connsiteY1453" fmla="*/ 7940 h 10000"/>
                  <a:gd name="connsiteX1454" fmla="*/ 3485 w 10000"/>
                  <a:gd name="connsiteY1454" fmla="*/ 7918 h 10000"/>
                  <a:gd name="connsiteX1455" fmla="*/ 3465 w 10000"/>
                  <a:gd name="connsiteY1455" fmla="*/ 7892 h 10000"/>
                  <a:gd name="connsiteX1456" fmla="*/ 3457 w 10000"/>
                  <a:gd name="connsiteY1456" fmla="*/ 7872 h 10000"/>
                  <a:gd name="connsiteX1457" fmla="*/ 3449 w 10000"/>
                  <a:gd name="connsiteY1457" fmla="*/ 7847 h 10000"/>
                  <a:gd name="connsiteX1458" fmla="*/ 3446 w 10000"/>
                  <a:gd name="connsiteY1458" fmla="*/ 7827 h 10000"/>
                  <a:gd name="connsiteX1459" fmla="*/ 3457 w 10000"/>
                  <a:gd name="connsiteY1459" fmla="*/ 7808 h 10000"/>
                  <a:gd name="connsiteX1460" fmla="*/ 3465 w 10000"/>
                  <a:gd name="connsiteY1460" fmla="*/ 7798 h 10000"/>
                  <a:gd name="connsiteX1461" fmla="*/ 3476 w 10000"/>
                  <a:gd name="connsiteY1461" fmla="*/ 7788 h 10000"/>
                  <a:gd name="connsiteX1462" fmla="*/ 3479 w 10000"/>
                  <a:gd name="connsiteY1462" fmla="*/ 7795 h 10000"/>
                  <a:gd name="connsiteX1463" fmla="*/ 3501 w 10000"/>
                  <a:gd name="connsiteY1463" fmla="*/ 7817 h 10000"/>
                  <a:gd name="connsiteX1464" fmla="*/ 3518 w 10000"/>
                  <a:gd name="connsiteY1464" fmla="*/ 7843 h 10000"/>
                  <a:gd name="connsiteX1465" fmla="*/ 3521 w 10000"/>
                  <a:gd name="connsiteY1465" fmla="*/ 7847 h 10000"/>
                  <a:gd name="connsiteX1466" fmla="*/ 3512 w 10000"/>
                  <a:gd name="connsiteY1466" fmla="*/ 7824 h 10000"/>
                  <a:gd name="connsiteX1467" fmla="*/ 3510 w 10000"/>
                  <a:gd name="connsiteY1467" fmla="*/ 7804 h 10000"/>
                  <a:gd name="connsiteX1468" fmla="*/ 3512 w 10000"/>
                  <a:gd name="connsiteY1468" fmla="*/ 7788 h 10000"/>
                  <a:gd name="connsiteX0" fmla="*/ 4324 w 10000"/>
                  <a:gd name="connsiteY0" fmla="*/ 1289 h 10000"/>
                  <a:gd name="connsiteX1" fmla="*/ 4296 w 10000"/>
                  <a:gd name="connsiteY1" fmla="*/ 1305 h 10000"/>
                  <a:gd name="connsiteX2" fmla="*/ 4285 w 10000"/>
                  <a:gd name="connsiteY2" fmla="*/ 1279 h 10000"/>
                  <a:gd name="connsiteX3" fmla="*/ 4244 w 10000"/>
                  <a:gd name="connsiteY3" fmla="*/ 1266 h 10000"/>
                  <a:gd name="connsiteX4" fmla="*/ 4208 w 10000"/>
                  <a:gd name="connsiteY4" fmla="*/ 1286 h 10000"/>
                  <a:gd name="connsiteX5" fmla="*/ 4172 w 10000"/>
                  <a:gd name="connsiteY5" fmla="*/ 1299 h 10000"/>
                  <a:gd name="connsiteX6" fmla="*/ 4150 w 10000"/>
                  <a:gd name="connsiteY6" fmla="*/ 1308 h 10000"/>
                  <a:gd name="connsiteX7" fmla="*/ 4139 w 10000"/>
                  <a:gd name="connsiteY7" fmla="*/ 1315 h 10000"/>
                  <a:gd name="connsiteX8" fmla="*/ 4125 w 10000"/>
                  <a:gd name="connsiteY8" fmla="*/ 1315 h 10000"/>
                  <a:gd name="connsiteX9" fmla="*/ 4119 w 10000"/>
                  <a:gd name="connsiteY9" fmla="*/ 1315 h 10000"/>
                  <a:gd name="connsiteX10" fmla="*/ 4111 w 10000"/>
                  <a:gd name="connsiteY10" fmla="*/ 1308 h 10000"/>
                  <a:gd name="connsiteX11" fmla="*/ 4100 w 10000"/>
                  <a:gd name="connsiteY11" fmla="*/ 1315 h 10000"/>
                  <a:gd name="connsiteX12" fmla="*/ 4075 w 10000"/>
                  <a:gd name="connsiteY12" fmla="*/ 1315 h 10000"/>
                  <a:gd name="connsiteX13" fmla="*/ 4058 w 10000"/>
                  <a:gd name="connsiteY13" fmla="*/ 1318 h 10000"/>
                  <a:gd name="connsiteX14" fmla="*/ 4044 w 10000"/>
                  <a:gd name="connsiteY14" fmla="*/ 1315 h 10000"/>
                  <a:gd name="connsiteX15" fmla="*/ 4042 w 10000"/>
                  <a:gd name="connsiteY15" fmla="*/ 1299 h 10000"/>
                  <a:gd name="connsiteX16" fmla="*/ 4014 w 10000"/>
                  <a:gd name="connsiteY16" fmla="*/ 1308 h 10000"/>
                  <a:gd name="connsiteX17" fmla="*/ 4011 w 10000"/>
                  <a:gd name="connsiteY17" fmla="*/ 1315 h 10000"/>
                  <a:gd name="connsiteX18" fmla="*/ 4011 w 10000"/>
                  <a:gd name="connsiteY18" fmla="*/ 1341 h 10000"/>
                  <a:gd name="connsiteX19" fmla="*/ 4019 w 10000"/>
                  <a:gd name="connsiteY19" fmla="*/ 1341 h 10000"/>
                  <a:gd name="connsiteX20" fmla="*/ 3997 w 10000"/>
                  <a:gd name="connsiteY20" fmla="*/ 1363 h 10000"/>
                  <a:gd name="connsiteX21" fmla="*/ 3986 w 10000"/>
                  <a:gd name="connsiteY21" fmla="*/ 1373 h 10000"/>
                  <a:gd name="connsiteX22" fmla="*/ 3981 w 10000"/>
                  <a:gd name="connsiteY22" fmla="*/ 1389 h 10000"/>
                  <a:gd name="connsiteX23" fmla="*/ 3981 w 10000"/>
                  <a:gd name="connsiteY23" fmla="*/ 1409 h 10000"/>
                  <a:gd name="connsiteX24" fmla="*/ 3981 w 10000"/>
                  <a:gd name="connsiteY24" fmla="*/ 1438 h 10000"/>
                  <a:gd name="connsiteX25" fmla="*/ 3961 w 10000"/>
                  <a:gd name="connsiteY25" fmla="*/ 1441 h 10000"/>
                  <a:gd name="connsiteX26" fmla="*/ 3942 w 10000"/>
                  <a:gd name="connsiteY26" fmla="*/ 1441 h 10000"/>
                  <a:gd name="connsiteX27" fmla="*/ 3914 w 10000"/>
                  <a:gd name="connsiteY27" fmla="*/ 1454 h 10000"/>
                  <a:gd name="connsiteX28" fmla="*/ 3892 w 10000"/>
                  <a:gd name="connsiteY28" fmla="*/ 1467 h 10000"/>
                  <a:gd name="connsiteX29" fmla="*/ 3867 w 10000"/>
                  <a:gd name="connsiteY29" fmla="*/ 1483 h 10000"/>
                  <a:gd name="connsiteX30" fmla="*/ 3845 w 10000"/>
                  <a:gd name="connsiteY30" fmla="*/ 1467 h 10000"/>
                  <a:gd name="connsiteX31" fmla="*/ 3850 w 10000"/>
                  <a:gd name="connsiteY31" fmla="*/ 1457 h 10000"/>
                  <a:gd name="connsiteX32" fmla="*/ 3864 w 10000"/>
                  <a:gd name="connsiteY32" fmla="*/ 1441 h 10000"/>
                  <a:gd name="connsiteX33" fmla="*/ 3859 w 10000"/>
                  <a:gd name="connsiteY33" fmla="*/ 1409 h 10000"/>
                  <a:gd name="connsiteX34" fmla="*/ 3842 w 10000"/>
                  <a:gd name="connsiteY34" fmla="*/ 1383 h 10000"/>
                  <a:gd name="connsiteX35" fmla="*/ 3825 w 10000"/>
                  <a:gd name="connsiteY35" fmla="*/ 1360 h 10000"/>
                  <a:gd name="connsiteX36" fmla="*/ 3809 w 10000"/>
                  <a:gd name="connsiteY36" fmla="*/ 1318 h 10000"/>
                  <a:gd name="connsiteX37" fmla="*/ 3787 w 10000"/>
                  <a:gd name="connsiteY37" fmla="*/ 1289 h 10000"/>
                  <a:gd name="connsiteX38" fmla="*/ 3759 w 10000"/>
                  <a:gd name="connsiteY38" fmla="*/ 1266 h 10000"/>
                  <a:gd name="connsiteX39" fmla="*/ 3740 w 10000"/>
                  <a:gd name="connsiteY39" fmla="*/ 1256 h 10000"/>
                  <a:gd name="connsiteX40" fmla="*/ 3715 w 10000"/>
                  <a:gd name="connsiteY40" fmla="*/ 1250 h 10000"/>
                  <a:gd name="connsiteX41" fmla="*/ 3687 w 10000"/>
                  <a:gd name="connsiteY41" fmla="*/ 1256 h 10000"/>
                  <a:gd name="connsiteX42" fmla="*/ 3681 w 10000"/>
                  <a:gd name="connsiteY42" fmla="*/ 1260 h 10000"/>
                  <a:gd name="connsiteX43" fmla="*/ 3670 w 10000"/>
                  <a:gd name="connsiteY43" fmla="*/ 1295 h 10000"/>
                  <a:gd name="connsiteX44" fmla="*/ 3651 w 10000"/>
                  <a:gd name="connsiteY44" fmla="*/ 1305 h 10000"/>
                  <a:gd name="connsiteX45" fmla="*/ 3640 w 10000"/>
                  <a:gd name="connsiteY45" fmla="*/ 1308 h 10000"/>
                  <a:gd name="connsiteX46" fmla="*/ 3626 w 10000"/>
                  <a:gd name="connsiteY46" fmla="*/ 1308 h 10000"/>
                  <a:gd name="connsiteX47" fmla="*/ 3632 w 10000"/>
                  <a:gd name="connsiteY47" fmla="*/ 1276 h 10000"/>
                  <a:gd name="connsiteX48" fmla="*/ 3609 w 10000"/>
                  <a:gd name="connsiteY48" fmla="*/ 1289 h 10000"/>
                  <a:gd name="connsiteX49" fmla="*/ 3593 w 10000"/>
                  <a:gd name="connsiteY49" fmla="*/ 1286 h 10000"/>
                  <a:gd name="connsiteX50" fmla="*/ 3590 w 10000"/>
                  <a:gd name="connsiteY50" fmla="*/ 1256 h 10000"/>
                  <a:gd name="connsiteX51" fmla="*/ 3584 w 10000"/>
                  <a:gd name="connsiteY51" fmla="*/ 1237 h 10000"/>
                  <a:gd name="connsiteX52" fmla="*/ 3573 w 10000"/>
                  <a:gd name="connsiteY52" fmla="*/ 1237 h 10000"/>
                  <a:gd name="connsiteX53" fmla="*/ 3554 w 10000"/>
                  <a:gd name="connsiteY53" fmla="*/ 1227 h 10000"/>
                  <a:gd name="connsiteX54" fmla="*/ 3546 w 10000"/>
                  <a:gd name="connsiteY54" fmla="*/ 1192 h 10000"/>
                  <a:gd name="connsiteX55" fmla="*/ 3529 w 10000"/>
                  <a:gd name="connsiteY55" fmla="*/ 1176 h 10000"/>
                  <a:gd name="connsiteX56" fmla="*/ 3512 w 10000"/>
                  <a:gd name="connsiteY56" fmla="*/ 1182 h 10000"/>
                  <a:gd name="connsiteX57" fmla="*/ 3485 w 10000"/>
                  <a:gd name="connsiteY57" fmla="*/ 1182 h 10000"/>
                  <a:gd name="connsiteX58" fmla="*/ 3463 w 10000"/>
                  <a:gd name="connsiteY58" fmla="*/ 1176 h 10000"/>
                  <a:gd name="connsiteX59" fmla="*/ 3449 w 10000"/>
                  <a:gd name="connsiteY59" fmla="*/ 1182 h 10000"/>
                  <a:gd name="connsiteX60" fmla="*/ 3432 w 10000"/>
                  <a:gd name="connsiteY60" fmla="*/ 1192 h 10000"/>
                  <a:gd name="connsiteX61" fmla="*/ 3454 w 10000"/>
                  <a:gd name="connsiteY61" fmla="*/ 1205 h 10000"/>
                  <a:gd name="connsiteX62" fmla="*/ 3463 w 10000"/>
                  <a:gd name="connsiteY62" fmla="*/ 1205 h 10000"/>
                  <a:gd name="connsiteX63" fmla="*/ 3488 w 10000"/>
                  <a:gd name="connsiteY63" fmla="*/ 1205 h 10000"/>
                  <a:gd name="connsiteX64" fmla="*/ 3488 w 10000"/>
                  <a:gd name="connsiteY64" fmla="*/ 1218 h 10000"/>
                  <a:gd name="connsiteX65" fmla="*/ 3493 w 10000"/>
                  <a:gd name="connsiteY65" fmla="*/ 1247 h 10000"/>
                  <a:gd name="connsiteX66" fmla="*/ 3512 w 10000"/>
                  <a:gd name="connsiteY66" fmla="*/ 1247 h 10000"/>
                  <a:gd name="connsiteX67" fmla="*/ 3518 w 10000"/>
                  <a:gd name="connsiteY67" fmla="*/ 1250 h 10000"/>
                  <a:gd name="connsiteX68" fmla="*/ 3521 w 10000"/>
                  <a:gd name="connsiteY68" fmla="*/ 1276 h 10000"/>
                  <a:gd name="connsiteX69" fmla="*/ 3543 w 10000"/>
                  <a:gd name="connsiteY69" fmla="*/ 1295 h 10000"/>
                  <a:gd name="connsiteX70" fmla="*/ 3546 w 10000"/>
                  <a:gd name="connsiteY70" fmla="*/ 1305 h 10000"/>
                  <a:gd name="connsiteX71" fmla="*/ 3543 w 10000"/>
                  <a:gd name="connsiteY71" fmla="*/ 1315 h 10000"/>
                  <a:gd name="connsiteX72" fmla="*/ 3543 w 10000"/>
                  <a:gd name="connsiteY72" fmla="*/ 1331 h 10000"/>
                  <a:gd name="connsiteX73" fmla="*/ 3554 w 10000"/>
                  <a:gd name="connsiteY73" fmla="*/ 1324 h 10000"/>
                  <a:gd name="connsiteX74" fmla="*/ 3560 w 10000"/>
                  <a:gd name="connsiteY74" fmla="*/ 1331 h 10000"/>
                  <a:gd name="connsiteX75" fmla="*/ 3582 w 10000"/>
                  <a:gd name="connsiteY75" fmla="*/ 1344 h 10000"/>
                  <a:gd name="connsiteX76" fmla="*/ 3598 w 10000"/>
                  <a:gd name="connsiteY76" fmla="*/ 1380 h 10000"/>
                  <a:gd name="connsiteX77" fmla="*/ 3607 w 10000"/>
                  <a:gd name="connsiteY77" fmla="*/ 1389 h 10000"/>
                  <a:gd name="connsiteX78" fmla="*/ 3623 w 10000"/>
                  <a:gd name="connsiteY78" fmla="*/ 1409 h 10000"/>
                  <a:gd name="connsiteX79" fmla="*/ 3634 w 10000"/>
                  <a:gd name="connsiteY79" fmla="*/ 1438 h 10000"/>
                  <a:gd name="connsiteX80" fmla="*/ 3632 w 10000"/>
                  <a:gd name="connsiteY80" fmla="*/ 1454 h 10000"/>
                  <a:gd name="connsiteX81" fmla="*/ 3618 w 10000"/>
                  <a:gd name="connsiteY81" fmla="*/ 1438 h 10000"/>
                  <a:gd name="connsiteX82" fmla="*/ 3598 w 10000"/>
                  <a:gd name="connsiteY82" fmla="*/ 1428 h 10000"/>
                  <a:gd name="connsiteX83" fmla="*/ 3582 w 10000"/>
                  <a:gd name="connsiteY83" fmla="*/ 1402 h 10000"/>
                  <a:gd name="connsiteX84" fmla="*/ 3562 w 10000"/>
                  <a:gd name="connsiteY84" fmla="*/ 1399 h 10000"/>
                  <a:gd name="connsiteX85" fmla="*/ 3546 w 10000"/>
                  <a:gd name="connsiteY85" fmla="*/ 1383 h 10000"/>
                  <a:gd name="connsiteX86" fmla="*/ 3510 w 10000"/>
                  <a:gd name="connsiteY86" fmla="*/ 1360 h 10000"/>
                  <a:gd name="connsiteX87" fmla="*/ 3485 w 10000"/>
                  <a:gd name="connsiteY87" fmla="*/ 1344 h 10000"/>
                  <a:gd name="connsiteX88" fmla="*/ 3454 w 10000"/>
                  <a:gd name="connsiteY88" fmla="*/ 1334 h 10000"/>
                  <a:gd name="connsiteX89" fmla="*/ 3429 w 10000"/>
                  <a:gd name="connsiteY89" fmla="*/ 1315 h 10000"/>
                  <a:gd name="connsiteX90" fmla="*/ 3416 w 10000"/>
                  <a:gd name="connsiteY90" fmla="*/ 1308 h 10000"/>
                  <a:gd name="connsiteX91" fmla="*/ 3399 w 10000"/>
                  <a:gd name="connsiteY91" fmla="*/ 1305 h 10000"/>
                  <a:gd name="connsiteX92" fmla="*/ 3382 w 10000"/>
                  <a:gd name="connsiteY92" fmla="*/ 1286 h 10000"/>
                  <a:gd name="connsiteX93" fmla="*/ 3380 w 10000"/>
                  <a:gd name="connsiteY93" fmla="*/ 1266 h 10000"/>
                  <a:gd name="connsiteX94" fmla="*/ 3388 w 10000"/>
                  <a:gd name="connsiteY94" fmla="*/ 1256 h 10000"/>
                  <a:gd name="connsiteX95" fmla="*/ 3407 w 10000"/>
                  <a:gd name="connsiteY95" fmla="*/ 1256 h 10000"/>
                  <a:gd name="connsiteX96" fmla="*/ 3396 w 10000"/>
                  <a:gd name="connsiteY96" fmla="*/ 1227 h 10000"/>
                  <a:gd name="connsiteX97" fmla="*/ 3382 w 10000"/>
                  <a:gd name="connsiteY97" fmla="*/ 1227 h 10000"/>
                  <a:gd name="connsiteX98" fmla="*/ 3360 w 10000"/>
                  <a:gd name="connsiteY98" fmla="*/ 1221 h 10000"/>
                  <a:gd name="connsiteX99" fmla="*/ 3349 w 10000"/>
                  <a:gd name="connsiteY99" fmla="*/ 1231 h 10000"/>
                  <a:gd name="connsiteX100" fmla="*/ 3352 w 10000"/>
                  <a:gd name="connsiteY100" fmla="*/ 1247 h 10000"/>
                  <a:gd name="connsiteX101" fmla="*/ 3341 w 10000"/>
                  <a:gd name="connsiteY101" fmla="*/ 1237 h 10000"/>
                  <a:gd name="connsiteX102" fmla="*/ 3335 w 10000"/>
                  <a:gd name="connsiteY102" fmla="*/ 1231 h 10000"/>
                  <a:gd name="connsiteX103" fmla="*/ 3307 w 10000"/>
                  <a:gd name="connsiteY103" fmla="*/ 1227 h 10000"/>
                  <a:gd name="connsiteX104" fmla="*/ 3294 w 10000"/>
                  <a:gd name="connsiteY104" fmla="*/ 1221 h 10000"/>
                  <a:gd name="connsiteX105" fmla="*/ 3271 w 10000"/>
                  <a:gd name="connsiteY105" fmla="*/ 1211 h 10000"/>
                  <a:gd name="connsiteX106" fmla="*/ 3252 w 10000"/>
                  <a:gd name="connsiteY106" fmla="*/ 1195 h 10000"/>
                  <a:gd name="connsiteX107" fmla="*/ 3235 w 10000"/>
                  <a:gd name="connsiteY107" fmla="*/ 1195 h 10000"/>
                  <a:gd name="connsiteX108" fmla="*/ 3235 w 10000"/>
                  <a:gd name="connsiteY108" fmla="*/ 1205 h 10000"/>
                  <a:gd name="connsiteX109" fmla="*/ 3219 w 10000"/>
                  <a:gd name="connsiteY109" fmla="*/ 1231 h 10000"/>
                  <a:gd name="connsiteX110" fmla="*/ 3213 w 10000"/>
                  <a:gd name="connsiteY110" fmla="*/ 1231 h 10000"/>
                  <a:gd name="connsiteX111" fmla="*/ 3183 w 10000"/>
                  <a:gd name="connsiteY111" fmla="*/ 1221 h 10000"/>
                  <a:gd name="connsiteX112" fmla="*/ 3175 w 10000"/>
                  <a:gd name="connsiteY112" fmla="*/ 1227 h 10000"/>
                  <a:gd name="connsiteX113" fmla="*/ 3163 w 10000"/>
                  <a:gd name="connsiteY113" fmla="*/ 1237 h 10000"/>
                  <a:gd name="connsiteX114" fmla="*/ 3158 w 10000"/>
                  <a:gd name="connsiteY114" fmla="*/ 1260 h 10000"/>
                  <a:gd name="connsiteX115" fmla="*/ 3158 w 10000"/>
                  <a:gd name="connsiteY115" fmla="*/ 1276 h 10000"/>
                  <a:gd name="connsiteX116" fmla="*/ 3163 w 10000"/>
                  <a:gd name="connsiteY116" fmla="*/ 1295 h 10000"/>
                  <a:gd name="connsiteX117" fmla="*/ 3166 w 10000"/>
                  <a:gd name="connsiteY117" fmla="*/ 1308 h 10000"/>
                  <a:gd name="connsiteX118" fmla="*/ 3158 w 10000"/>
                  <a:gd name="connsiteY118" fmla="*/ 1315 h 10000"/>
                  <a:gd name="connsiteX119" fmla="*/ 3133 w 10000"/>
                  <a:gd name="connsiteY119" fmla="*/ 1299 h 10000"/>
                  <a:gd name="connsiteX120" fmla="*/ 3114 w 10000"/>
                  <a:gd name="connsiteY120" fmla="*/ 1276 h 10000"/>
                  <a:gd name="connsiteX121" fmla="*/ 3078 w 10000"/>
                  <a:gd name="connsiteY121" fmla="*/ 1240 h 10000"/>
                  <a:gd name="connsiteX122" fmla="*/ 3044 w 10000"/>
                  <a:gd name="connsiteY122" fmla="*/ 1227 h 10000"/>
                  <a:gd name="connsiteX123" fmla="*/ 3033 w 10000"/>
                  <a:gd name="connsiteY123" fmla="*/ 1231 h 10000"/>
                  <a:gd name="connsiteX124" fmla="*/ 3036 w 10000"/>
                  <a:gd name="connsiteY124" fmla="*/ 1256 h 10000"/>
                  <a:gd name="connsiteX125" fmla="*/ 3044 w 10000"/>
                  <a:gd name="connsiteY125" fmla="*/ 1266 h 10000"/>
                  <a:gd name="connsiteX126" fmla="*/ 3044 w 10000"/>
                  <a:gd name="connsiteY126" fmla="*/ 1276 h 10000"/>
                  <a:gd name="connsiteX127" fmla="*/ 3036 w 10000"/>
                  <a:gd name="connsiteY127" fmla="*/ 1276 h 10000"/>
                  <a:gd name="connsiteX128" fmla="*/ 3028 w 10000"/>
                  <a:gd name="connsiteY128" fmla="*/ 1266 h 10000"/>
                  <a:gd name="connsiteX129" fmla="*/ 3025 w 10000"/>
                  <a:gd name="connsiteY129" fmla="*/ 1256 h 10000"/>
                  <a:gd name="connsiteX130" fmla="*/ 3008 w 10000"/>
                  <a:gd name="connsiteY130" fmla="*/ 1205 h 10000"/>
                  <a:gd name="connsiteX131" fmla="*/ 3000 w 10000"/>
                  <a:gd name="connsiteY131" fmla="*/ 1192 h 10000"/>
                  <a:gd name="connsiteX132" fmla="*/ 2994 w 10000"/>
                  <a:gd name="connsiteY132" fmla="*/ 1176 h 10000"/>
                  <a:gd name="connsiteX133" fmla="*/ 2986 w 10000"/>
                  <a:gd name="connsiteY133" fmla="*/ 1182 h 10000"/>
                  <a:gd name="connsiteX134" fmla="*/ 2981 w 10000"/>
                  <a:gd name="connsiteY134" fmla="*/ 1192 h 10000"/>
                  <a:gd name="connsiteX135" fmla="*/ 2970 w 10000"/>
                  <a:gd name="connsiteY135" fmla="*/ 1201 h 10000"/>
                  <a:gd name="connsiteX136" fmla="*/ 2956 w 10000"/>
                  <a:gd name="connsiteY136" fmla="*/ 1218 h 10000"/>
                  <a:gd name="connsiteX137" fmla="*/ 2939 w 10000"/>
                  <a:gd name="connsiteY137" fmla="*/ 1240 h 10000"/>
                  <a:gd name="connsiteX138" fmla="*/ 2928 w 10000"/>
                  <a:gd name="connsiteY138" fmla="*/ 1247 h 10000"/>
                  <a:gd name="connsiteX139" fmla="*/ 2922 w 10000"/>
                  <a:gd name="connsiteY139" fmla="*/ 1250 h 10000"/>
                  <a:gd name="connsiteX140" fmla="*/ 2911 w 10000"/>
                  <a:gd name="connsiteY140" fmla="*/ 1250 h 10000"/>
                  <a:gd name="connsiteX141" fmla="*/ 2884 w 10000"/>
                  <a:gd name="connsiteY141" fmla="*/ 1247 h 10000"/>
                  <a:gd name="connsiteX142" fmla="*/ 2864 w 10000"/>
                  <a:gd name="connsiteY142" fmla="*/ 1237 h 10000"/>
                  <a:gd name="connsiteX143" fmla="*/ 2848 w 10000"/>
                  <a:gd name="connsiteY143" fmla="*/ 1231 h 10000"/>
                  <a:gd name="connsiteX144" fmla="*/ 2834 w 10000"/>
                  <a:gd name="connsiteY144" fmla="*/ 1227 h 10000"/>
                  <a:gd name="connsiteX145" fmla="*/ 2831 w 10000"/>
                  <a:gd name="connsiteY145" fmla="*/ 1227 h 10000"/>
                  <a:gd name="connsiteX146" fmla="*/ 2831 w 10000"/>
                  <a:gd name="connsiteY146" fmla="*/ 1221 h 10000"/>
                  <a:gd name="connsiteX147" fmla="*/ 2825 w 10000"/>
                  <a:gd name="connsiteY147" fmla="*/ 1205 h 10000"/>
                  <a:gd name="connsiteX148" fmla="*/ 2823 w 10000"/>
                  <a:gd name="connsiteY148" fmla="*/ 1192 h 10000"/>
                  <a:gd name="connsiteX149" fmla="*/ 2817 w 10000"/>
                  <a:gd name="connsiteY149" fmla="*/ 1182 h 10000"/>
                  <a:gd name="connsiteX150" fmla="*/ 2814 w 10000"/>
                  <a:gd name="connsiteY150" fmla="*/ 1176 h 10000"/>
                  <a:gd name="connsiteX151" fmla="*/ 2792 w 10000"/>
                  <a:gd name="connsiteY151" fmla="*/ 1172 h 10000"/>
                  <a:gd name="connsiteX152" fmla="*/ 2759 w 10000"/>
                  <a:gd name="connsiteY152" fmla="*/ 1156 h 10000"/>
                  <a:gd name="connsiteX153" fmla="*/ 2734 w 10000"/>
                  <a:gd name="connsiteY153" fmla="*/ 1143 h 10000"/>
                  <a:gd name="connsiteX154" fmla="*/ 2695 w 10000"/>
                  <a:gd name="connsiteY154" fmla="*/ 1124 h 10000"/>
                  <a:gd name="connsiteX155" fmla="*/ 2670 w 10000"/>
                  <a:gd name="connsiteY155" fmla="*/ 1108 h 10000"/>
                  <a:gd name="connsiteX156" fmla="*/ 2645 w 10000"/>
                  <a:gd name="connsiteY156" fmla="*/ 1091 h 10000"/>
                  <a:gd name="connsiteX157" fmla="*/ 2618 w 10000"/>
                  <a:gd name="connsiteY157" fmla="*/ 1088 h 10000"/>
                  <a:gd name="connsiteX158" fmla="*/ 2576 w 10000"/>
                  <a:gd name="connsiteY158" fmla="*/ 1088 h 10000"/>
                  <a:gd name="connsiteX159" fmla="*/ 2551 w 10000"/>
                  <a:gd name="connsiteY159" fmla="*/ 1091 h 10000"/>
                  <a:gd name="connsiteX160" fmla="*/ 2521 w 10000"/>
                  <a:gd name="connsiteY160" fmla="*/ 1098 h 10000"/>
                  <a:gd name="connsiteX161" fmla="*/ 2493 w 10000"/>
                  <a:gd name="connsiteY161" fmla="*/ 1104 h 10000"/>
                  <a:gd name="connsiteX162" fmla="*/ 2468 w 10000"/>
                  <a:gd name="connsiteY162" fmla="*/ 1108 h 10000"/>
                  <a:gd name="connsiteX163" fmla="*/ 2404 w 10000"/>
                  <a:gd name="connsiteY163" fmla="*/ 1124 h 10000"/>
                  <a:gd name="connsiteX164" fmla="*/ 2366 w 10000"/>
                  <a:gd name="connsiteY164" fmla="*/ 1133 h 10000"/>
                  <a:gd name="connsiteX165" fmla="*/ 2346 w 10000"/>
                  <a:gd name="connsiteY165" fmla="*/ 1137 h 10000"/>
                  <a:gd name="connsiteX166" fmla="*/ 2294 w 10000"/>
                  <a:gd name="connsiteY166" fmla="*/ 1146 h 10000"/>
                  <a:gd name="connsiteX167" fmla="*/ 2249 w 10000"/>
                  <a:gd name="connsiteY167" fmla="*/ 1156 h 10000"/>
                  <a:gd name="connsiteX168" fmla="*/ 2230 w 10000"/>
                  <a:gd name="connsiteY168" fmla="*/ 1156 h 10000"/>
                  <a:gd name="connsiteX169" fmla="*/ 2222 w 10000"/>
                  <a:gd name="connsiteY169" fmla="*/ 1163 h 10000"/>
                  <a:gd name="connsiteX170" fmla="*/ 2194 w 10000"/>
                  <a:gd name="connsiteY170" fmla="*/ 1163 h 10000"/>
                  <a:gd name="connsiteX171" fmla="*/ 2172 w 10000"/>
                  <a:gd name="connsiteY171" fmla="*/ 1163 h 10000"/>
                  <a:gd name="connsiteX172" fmla="*/ 2147 w 10000"/>
                  <a:gd name="connsiteY172" fmla="*/ 1166 h 10000"/>
                  <a:gd name="connsiteX173" fmla="*/ 2108 w 10000"/>
                  <a:gd name="connsiteY173" fmla="*/ 1166 h 10000"/>
                  <a:gd name="connsiteX174" fmla="*/ 2083 w 10000"/>
                  <a:gd name="connsiteY174" fmla="*/ 1156 h 10000"/>
                  <a:gd name="connsiteX175" fmla="*/ 2042 w 10000"/>
                  <a:gd name="connsiteY175" fmla="*/ 1143 h 10000"/>
                  <a:gd name="connsiteX176" fmla="*/ 2011 w 10000"/>
                  <a:gd name="connsiteY176" fmla="*/ 1143 h 10000"/>
                  <a:gd name="connsiteX177" fmla="*/ 1994 w 10000"/>
                  <a:gd name="connsiteY177" fmla="*/ 1146 h 10000"/>
                  <a:gd name="connsiteX178" fmla="*/ 1967 w 10000"/>
                  <a:gd name="connsiteY178" fmla="*/ 1156 h 10000"/>
                  <a:gd name="connsiteX179" fmla="*/ 1903 w 10000"/>
                  <a:gd name="connsiteY179" fmla="*/ 1176 h 10000"/>
                  <a:gd name="connsiteX180" fmla="*/ 1873 w 10000"/>
                  <a:gd name="connsiteY180" fmla="*/ 1182 h 10000"/>
                  <a:gd name="connsiteX181" fmla="*/ 1850 w 10000"/>
                  <a:gd name="connsiteY181" fmla="*/ 1185 h 10000"/>
                  <a:gd name="connsiteX182" fmla="*/ 1842 w 10000"/>
                  <a:gd name="connsiteY182" fmla="*/ 1192 h 10000"/>
                  <a:gd name="connsiteX183" fmla="*/ 1823 w 10000"/>
                  <a:gd name="connsiteY183" fmla="*/ 1195 h 10000"/>
                  <a:gd name="connsiteX184" fmla="*/ 1814 w 10000"/>
                  <a:gd name="connsiteY184" fmla="*/ 1201 h 10000"/>
                  <a:gd name="connsiteX185" fmla="*/ 1792 w 10000"/>
                  <a:gd name="connsiteY185" fmla="*/ 1218 h 10000"/>
                  <a:gd name="connsiteX186" fmla="*/ 1767 w 10000"/>
                  <a:gd name="connsiteY186" fmla="*/ 1231 h 10000"/>
                  <a:gd name="connsiteX187" fmla="*/ 1717 w 10000"/>
                  <a:gd name="connsiteY187" fmla="*/ 1266 h 10000"/>
                  <a:gd name="connsiteX188" fmla="*/ 1695 w 10000"/>
                  <a:gd name="connsiteY188" fmla="*/ 1279 h 10000"/>
                  <a:gd name="connsiteX189" fmla="*/ 1654 w 10000"/>
                  <a:gd name="connsiteY189" fmla="*/ 1308 h 10000"/>
                  <a:gd name="connsiteX190" fmla="*/ 1620 w 10000"/>
                  <a:gd name="connsiteY190" fmla="*/ 1334 h 10000"/>
                  <a:gd name="connsiteX191" fmla="*/ 1590 w 10000"/>
                  <a:gd name="connsiteY191" fmla="*/ 1360 h 10000"/>
                  <a:gd name="connsiteX192" fmla="*/ 1565 w 10000"/>
                  <a:gd name="connsiteY192" fmla="*/ 1380 h 10000"/>
                  <a:gd name="connsiteX193" fmla="*/ 1532 w 10000"/>
                  <a:gd name="connsiteY193" fmla="*/ 1402 h 10000"/>
                  <a:gd name="connsiteX194" fmla="*/ 1501 w 10000"/>
                  <a:gd name="connsiteY194" fmla="*/ 1418 h 10000"/>
                  <a:gd name="connsiteX195" fmla="*/ 1460 w 10000"/>
                  <a:gd name="connsiteY195" fmla="*/ 1438 h 10000"/>
                  <a:gd name="connsiteX196" fmla="*/ 1435 w 10000"/>
                  <a:gd name="connsiteY196" fmla="*/ 1454 h 10000"/>
                  <a:gd name="connsiteX197" fmla="*/ 1421 w 10000"/>
                  <a:gd name="connsiteY197" fmla="*/ 1464 h 10000"/>
                  <a:gd name="connsiteX198" fmla="*/ 1380 w 10000"/>
                  <a:gd name="connsiteY198" fmla="*/ 1473 h 10000"/>
                  <a:gd name="connsiteX199" fmla="*/ 1324 w 10000"/>
                  <a:gd name="connsiteY199" fmla="*/ 1477 h 10000"/>
                  <a:gd name="connsiteX200" fmla="*/ 1274 w 10000"/>
                  <a:gd name="connsiteY200" fmla="*/ 1483 h 10000"/>
                  <a:gd name="connsiteX201" fmla="*/ 1244 w 10000"/>
                  <a:gd name="connsiteY201" fmla="*/ 1486 h 10000"/>
                  <a:gd name="connsiteX202" fmla="*/ 1233 w 10000"/>
                  <a:gd name="connsiteY202" fmla="*/ 1486 h 10000"/>
                  <a:gd name="connsiteX203" fmla="*/ 1197 w 10000"/>
                  <a:gd name="connsiteY203" fmla="*/ 1493 h 10000"/>
                  <a:gd name="connsiteX204" fmla="*/ 1180 w 10000"/>
                  <a:gd name="connsiteY204" fmla="*/ 1496 h 10000"/>
                  <a:gd name="connsiteX205" fmla="*/ 1169 w 10000"/>
                  <a:gd name="connsiteY205" fmla="*/ 1496 h 10000"/>
                  <a:gd name="connsiteX206" fmla="*/ 1161 w 10000"/>
                  <a:gd name="connsiteY206" fmla="*/ 1503 h 10000"/>
                  <a:gd name="connsiteX207" fmla="*/ 1155 w 10000"/>
                  <a:gd name="connsiteY207" fmla="*/ 1503 h 10000"/>
                  <a:gd name="connsiteX208" fmla="*/ 501 w 10000"/>
                  <a:gd name="connsiteY208" fmla="*/ 2277 h 10000"/>
                  <a:gd name="connsiteX209" fmla="*/ 396 w 10000"/>
                  <a:gd name="connsiteY209" fmla="*/ 2532 h 10000"/>
                  <a:gd name="connsiteX210" fmla="*/ 324 w 10000"/>
                  <a:gd name="connsiteY210" fmla="*/ 2759 h 10000"/>
                  <a:gd name="connsiteX211" fmla="*/ 274 w 10000"/>
                  <a:gd name="connsiteY211" fmla="*/ 2866 h 10000"/>
                  <a:gd name="connsiteX212" fmla="*/ 202 w 10000"/>
                  <a:gd name="connsiteY212" fmla="*/ 3008 h 10000"/>
                  <a:gd name="connsiteX213" fmla="*/ 211 w 10000"/>
                  <a:gd name="connsiteY213" fmla="*/ 3177 h 10000"/>
                  <a:gd name="connsiteX214" fmla="*/ 235 w 10000"/>
                  <a:gd name="connsiteY214" fmla="*/ 3368 h 10000"/>
                  <a:gd name="connsiteX215" fmla="*/ 266 w 10000"/>
                  <a:gd name="connsiteY215" fmla="*/ 3595 h 10000"/>
                  <a:gd name="connsiteX216" fmla="*/ 299 w 10000"/>
                  <a:gd name="connsiteY216" fmla="*/ 3831 h 10000"/>
                  <a:gd name="connsiteX217" fmla="*/ 305 w 10000"/>
                  <a:gd name="connsiteY217" fmla="*/ 3863 h 10000"/>
                  <a:gd name="connsiteX218" fmla="*/ 341 w 10000"/>
                  <a:gd name="connsiteY218" fmla="*/ 3941 h 10000"/>
                  <a:gd name="connsiteX219" fmla="*/ 186 w 10000"/>
                  <a:gd name="connsiteY219" fmla="*/ 3935 h 10000"/>
                  <a:gd name="connsiteX220" fmla="*/ 30 w 10000"/>
                  <a:gd name="connsiteY220" fmla="*/ 3925 h 10000"/>
                  <a:gd name="connsiteX221" fmla="*/ 0 w 10000"/>
                  <a:gd name="connsiteY221" fmla="*/ 4054 h 10000"/>
                  <a:gd name="connsiteX222" fmla="*/ 14 w 10000"/>
                  <a:gd name="connsiteY222" fmla="*/ 4152 h 10000"/>
                  <a:gd name="connsiteX223" fmla="*/ 22 w 10000"/>
                  <a:gd name="connsiteY223" fmla="*/ 4242 h 10000"/>
                  <a:gd name="connsiteX224" fmla="*/ 30 w 10000"/>
                  <a:gd name="connsiteY224" fmla="*/ 4291 h 10000"/>
                  <a:gd name="connsiteX225" fmla="*/ 102 w 10000"/>
                  <a:gd name="connsiteY225" fmla="*/ 4271 h 10000"/>
                  <a:gd name="connsiteX226" fmla="*/ 155 w 10000"/>
                  <a:gd name="connsiteY226" fmla="*/ 4262 h 10000"/>
                  <a:gd name="connsiteX227" fmla="*/ 410 w 10000"/>
                  <a:gd name="connsiteY227" fmla="*/ 4255 h 10000"/>
                  <a:gd name="connsiteX228" fmla="*/ 418 w 10000"/>
                  <a:gd name="connsiteY228" fmla="*/ 4385 h 10000"/>
                  <a:gd name="connsiteX229" fmla="*/ 429 w 10000"/>
                  <a:gd name="connsiteY229" fmla="*/ 4543 h 10000"/>
                  <a:gd name="connsiteX230" fmla="*/ 443 w 10000"/>
                  <a:gd name="connsiteY230" fmla="*/ 4585 h 10000"/>
                  <a:gd name="connsiteX231" fmla="*/ 465 w 10000"/>
                  <a:gd name="connsiteY231" fmla="*/ 4611 h 10000"/>
                  <a:gd name="connsiteX232" fmla="*/ 468 w 10000"/>
                  <a:gd name="connsiteY232" fmla="*/ 4621 h 10000"/>
                  <a:gd name="connsiteX233" fmla="*/ 474 w 10000"/>
                  <a:gd name="connsiteY233" fmla="*/ 4679 h 10000"/>
                  <a:gd name="connsiteX234" fmla="*/ 554 w 10000"/>
                  <a:gd name="connsiteY234" fmla="*/ 4738 h 10000"/>
                  <a:gd name="connsiteX235" fmla="*/ 637 w 10000"/>
                  <a:gd name="connsiteY235" fmla="*/ 4809 h 10000"/>
                  <a:gd name="connsiteX236" fmla="*/ 704 w 10000"/>
                  <a:gd name="connsiteY236" fmla="*/ 4851 h 10000"/>
                  <a:gd name="connsiteX237" fmla="*/ 740 w 10000"/>
                  <a:gd name="connsiteY237" fmla="*/ 4893 h 10000"/>
                  <a:gd name="connsiteX238" fmla="*/ 756 w 10000"/>
                  <a:gd name="connsiteY238" fmla="*/ 4896 h 10000"/>
                  <a:gd name="connsiteX239" fmla="*/ 767 w 10000"/>
                  <a:gd name="connsiteY239" fmla="*/ 4880 h 10000"/>
                  <a:gd name="connsiteX240" fmla="*/ 806 w 10000"/>
                  <a:gd name="connsiteY240" fmla="*/ 4945 h 10000"/>
                  <a:gd name="connsiteX241" fmla="*/ 886 w 10000"/>
                  <a:gd name="connsiteY241" fmla="*/ 5078 h 10000"/>
                  <a:gd name="connsiteX242" fmla="*/ 911 w 10000"/>
                  <a:gd name="connsiteY242" fmla="*/ 5130 h 10000"/>
                  <a:gd name="connsiteX243" fmla="*/ 920 w 10000"/>
                  <a:gd name="connsiteY243" fmla="*/ 5191 h 10000"/>
                  <a:gd name="connsiteX244" fmla="*/ 920 w 10000"/>
                  <a:gd name="connsiteY244" fmla="*/ 5220 h 10000"/>
                  <a:gd name="connsiteX245" fmla="*/ 911 w 10000"/>
                  <a:gd name="connsiteY245" fmla="*/ 5314 h 10000"/>
                  <a:gd name="connsiteX246" fmla="*/ 898 w 10000"/>
                  <a:gd name="connsiteY246" fmla="*/ 5369 h 10000"/>
                  <a:gd name="connsiteX247" fmla="*/ 895 w 10000"/>
                  <a:gd name="connsiteY247" fmla="*/ 5385 h 10000"/>
                  <a:gd name="connsiteX248" fmla="*/ 895 w 10000"/>
                  <a:gd name="connsiteY248" fmla="*/ 5405 h 10000"/>
                  <a:gd name="connsiteX249" fmla="*/ 898 w 10000"/>
                  <a:gd name="connsiteY249" fmla="*/ 5434 h 10000"/>
                  <a:gd name="connsiteX250" fmla="*/ 911 w 10000"/>
                  <a:gd name="connsiteY250" fmla="*/ 5463 h 10000"/>
                  <a:gd name="connsiteX251" fmla="*/ 920 w 10000"/>
                  <a:gd name="connsiteY251" fmla="*/ 5492 h 10000"/>
                  <a:gd name="connsiteX252" fmla="*/ 934 w 10000"/>
                  <a:gd name="connsiteY252" fmla="*/ 5518 h 10000"/>
                  <a:gd name="connsiteX253" fmla="*/ 1169 w 10000"/>
                  <a:gd name="connsiteY253" fmla="*/ 5738 h 10000"/>
                  <a:gd name="connsiteX254" fmla="*/ 1188 w 10000"/>
                  <a:gd name="connsiteY254" fmla="*/ 5755 h 10000"/>
                  <a:gd name="connsiteX255" fmla="*/ 1216 w 10000"/>
                  <a:gd name="connsiteY255" fmla="*/ 5758 h 10000"/>
                  <a:gd name="connsiteX256" fmla="*/ 1313 w 10000"/>
                  <a:gd name="connsiteY256" fmla="*/ 5774 h 10000"/>
                  <a:gd name="connsiteX257" fmla="*/ 1349 w 10000"/>
                  <a:gd name="connsiteY257" fmla="*/ 5787 h 10000"/>
                  <a:gd name="connsiteX258" fmla="*/ 1393 w 10000"/>
                  <a:gd name="connsiteY258" fmla="*/ 5793 h 10000"/>
                  <a:gd name="connsiteX259" fmla="*/ 1393 w 10000"/>
                  <a:gd name="connsiteY259" fmla="*/ 5797 h 10000"/>
                  <a:gd name="connsiteX260" fmla="*/ 1421 w 10000"/>
                  <a:gd name="connsiteY260" fmla="*/ 5810 h 10000"/>
                  <a:gd name="connsiteX261" fmla="*/ 1446 w 10000"/>
                  <a:gd name="connsiteY261" fmla="*/ 5829 h 10000"/>
                  <a:gd name="connsiteX262" fmla="*/ 1460 w 10000"/>
                  <a:gd name="connsiteY262" fmla="*/ 5842 h 10000"/>
                  <a:gd name="connsiteX263" fmla="*/ 1476 w 10000"/>
                  <a:gd name="connsiteY263" fmla="*/ 5848 h 10000"/>
                  <a:gd name="connsiteX264" fmla="*/ 1501 w 10000"/>
                  <a:gd name="connsiteY264" fmla="*/ 5852 h 10000"/>
                  <a:gd name="connsiteX265" fmla="*/ 1532 w 10000"/>
                  <a:gd name="connsiteY265" fmla="*/ 5887 h 10000"/>
                  <a:gd name="connsiteX266" fmla="*/ 1565 w 10000"/>
                  <a:gd name="connsiteY266" fmla="*/ 5942 h 10000"/>
                  <a:gd name="connsiteX267" fmla="*/ 1587 w 10000"/>
                  <a:gd name="connsiteY267" fmla="*/ 5972 h 10000"/>
                  <a:gd name="connsiteX268" fmla="*/ 1612 w 10000"/>
                  <a:gd name="connsiteY268" fmla="*/ 5955 h 10000"/>
                  <a:gd name="connsiteX269" fmla="*/ 1679 w 10000"/>
                  <a:gd name="connsiteY269" fmla="*/ 6049 h 10000"/>
                  <a:gd name="connsiteX270" fmla="*/ 1720 w 10000"/>
                  <a:gd name="connsiteY270" fmla="*/ 6108 h 10000"/>
                  <a:gd name="connsiteX271" fmla="*/ 1751 w 10000"/>
                  <a:gd name="connsiteY271" fmla="*/ 6133 h 10000"/>
                  <a:gd name="connsiteX272" fmla="*/ 1792 w 10000"/>
                  <a:gd name="connsiteY272" fmla="*/ 6169 h 10000"/>
                  <a:gd name="connsiteX273" fmla="*/ 1801 w 10000"/>
                  <a:gd name="connsiteY273" fmla="*/ 6172 h 10000"/>
                  <a:gd name="connsiteX274" fmla="*/ 1814 w 10000"/>
                  <a:gd name="connsiteY274" fmla="*/ 6286 h 10000"/>
                  <a:gd name="connsiteX275" fmla="*/ 1817 w 10000"/>
                  <a:gd name="connsiteY275" fmla="*/ 6331 h 10000"/>
                  <a:gd name="connsiteX276" fmla="*/ 1809 w 10000"/>
                  <a:gd name="connsiteY276" fmla="*/ 6444 h 10000"/>
                  <a:gd name="connsiteX277" fmla="*/ 1801 w 10000"/>
                  <a:gd name="connsiteY277" fmla="*/ 6499 h 10000"/>
                  <a:gd name="connsiteX278" fmla="*/ 1781 w 10000"/>
                  <a:gd name="connsiteY278" fmla="*/ 6522 h 10000"/>
                  <a:gd name="connsiteX279" fmla="*/ 1773 w 10000"/>
                  <a:gd name="connsiteY279" fmla="*/ 6541 h 10000"/>
                  <a:gd name="connsiteX280" fmla="*/ 1762 w 10000"/>
                  <a:gd name="connsiteY280" fmla="*/ 6571 h 10000"/>
                  <a:gd name="connsiteX281" fmla="*/ 1767 w 10000"/>
                  <a:gd name="connsiteY281" fmla="*/ 6622 h 10000"/>
                  <a:gd name="connsiteX282" fmla="*/ 1767 w 10000"/>
                  <a:gd name="connsiteY282" fmla="*/ 6665 h 10000"/>
                  <a:gd name="connsiteX283" fmla="*/ 1767 w 10000"/>
                  <a:gd name="connsiteY283" fmla="*/ 6694 h 10000"/>
                  <a:gd name="connsiteX284" fmla="*/ 1776 w 10000"/>
                  <a:gd name="connsiteY284" fmla="*/ 6726 h 10000"/>
                  <a:gd name="connsiteX285" fmla="*/ 1776 w 10000"/>
                  <a:gd name="connsiteY285" fmla="*/ 6745 h 10000"/>
                  <a:gd name="connsiteX286" fmla="*/ 1767 w 10000"/>
                  <a:gd name="connsiteY286" fmla="*/ 6765 h 10000"/>
                  <a:gd name="connsiteX287" fmla="*/ 1762 w 10000"/>
                  <a:gd name="connsiteY287" fmla="*/ 6804 h 10000"/>
                  <a:gd name="connsiteX288" fmla="*/ 1753 w 10000"/>
                  <a:gd name="connsiteY288" fmla="*/ 6839 h 10000"/>
                  <a:gd name="connsiteX289" fmla="*/ 1742 w 10000"/>
                  <a:gd name="connsiteY289" fmla="*/ 6849 h 10000"/>
                  <a:gd name="connsiteX290" fmla="*/ 1726 w 10000"/>
                  <a:gd name="connsiteY290" fmla="*/ 6849 h 10000"/>
                  <a:gd name="connsiteX291" fmla="*/ 1712 w 10000"/>
                  <a:gd name="connsiteY291" fmla="*/ 6852 h 10000"/>
                  <a:gd name="connsiteX292" fmla="*/ 1640 w 10000"/>
                  <a:gd name="connsiteY292" fmla="*/ 6953 h 10000"/>
                  <a:gd name="connsiteX293" fmla="*/ 1493 w 10000"/>
                  <a:gd name="connsiteY293" fmla="*/ 7105 h 10000"/>
                  <a:gd name="connsiteX294" fmla="*/ 1490 w 10000"/>
                  <a:gd name="connsiteY294" fmla="*/ 7124 h 10000"/>
                  <a:gd name="connsiteX295" fmla="*/ 1468 w 10000"/>
                  <a:gd name="connsiteY295" fmla="*/ 7137 h 10000"/>
                  <a:gd name="connsiteX296" fmla="*/ 1454 w 10000"/>
                  <a:gd name="connsiteY296" fmla="*/ 7144 h 10000"/>
                  <a:gd name="connsiteX297" fmla="*/ 1452 w 10000"/>
                  <a:gd name="connsiteY297" fmla="*/ 7157 h 10000"/>
                  <a:gd name="connsiteX298" fmla="*/ 1446 w 10000"/>
                  <a:gd name="connsiteY298" fmla="*/ 7199 h 10000"/>
                  <a:gd name="connsiteX299" fmla="*/ 1476 w 10000"/>
                  <a:gd name="connsiteY299" fmla="*/ 7247 h 10000"/>
                  <a:gd name="connsiteX300" fmla="*/ 1501 w 10000"/>
                  <a:gd name="connsiteY300" fmla="*/ 7270 h 10000"/>
                  <a:gd name="connsiteX301" fmla="*/ 1518 w 10000"/>
                  <a:gd name="connsiteY301" fmla="*/ 7286 h 10000"/>
                  <a:gd name="connsiteX302" fmla="*/ 1524 w 10000"/>
                  <a:gd name="connsiteY302" fmla="*/ 7306 h 10000"/>
                  <a:gd name="connsiteX303" fmla="*/ 1540 w 10000"/>
                  <a:gd name="connsiteY303" fmla="*/ 7322 h 10000"/>
                  <a:gd name="connsiteX304" fmla="*/ 1565 w 10000"/>
                  <a:gd name="connsiteY304" fmla="*/ 7325 h 10000"/>
                  <a:gd name="connsiteX305" fmla="*/ 1590 w 10000"/>
                  <a:gd name="connsiteY305" fmla="*/ 7332 h 10000"/>
                  <a:gd name="connsiteX306" fmla="*/ 1615 w 10000"/>
                  <a:gd name="connsiteY306" fmla="*/ 7345 h 10000"/>
                  <a:gd name="connsiteX307" fmla="*/ 1662 w 10000"/>
                  <a:gd name="connsiteY307" fmla="*/ 7370 h 10000"/>
                  <a:gd name="connsiteX308" fmla="*/ 1670 w 10000"/>
                  <a:gd name="connsiteY308" fmla="*/ 7351 h 10000"/>
                  <a:gd name="connsiteX309" fmla="*/ 1726 w 10000"/>
                  <a:gd name="connsiteY309" fmla="*/ 7354 h 10000"/>
                  <a:gd name="connsiteX310" fmla="*/ 1726 w 10000"/>
                  <a:gd name="connsiteY310" fmla="*/ 7400 h 10000"/>
                  <a:gd name="connsiteX311" fmla="*/ 1773 w 10000"/>
                  <a:gd name="connsiteY311" fmla="*/ 7409 h 10000"/>
                  <a:gd name="connsiteX312" fmla="*/ 1806 w 10000"/>
                  <a:gd name="connsiteY312" fmla="*/ 7416 h 10000"/>
                  <a:gd name="connsiteX313" fmla="*/ 1839 w 10000"/>
                  <a:gd name="connsiteY313" fmla="*/ 7403 h 10000"/>
                  <a:gd name="connsiteX314" fmla="*/ 1886 w 10000"/>
                  <a:gd name="connsiteY314" fmla="*/ 7403 h 10000"/>
                  <a:gd name="connsiteX315" fmla="*/ 1898 w 10000"/>
                  <a:gd name="connsiteY315" fmla="*/ 7403 h 10000"/>
                  <a:gd name="connsiteX316" fmla="*/ 1914 w 10000"/>
                  <a:gd name="connsiteY316" fmla="*/ 7494 h 10000"/>
                  <a:gd name="connsiteX317" fmla="*/ 1895 w 10000"/>
                  <a:gd name="connsiteY317" fmla="*/ 7523 h 10000"/>
                  <a:gd name="connsiteX318" fmla="*/ 1825 w 10000"/>
                  <a:gd name="connsiteY318" fmla="*/ 7617 h 10000"/>
                  <a:gd name="connsiteX319" fmla="*/ 1776 w 10000"/>
                  <a:gd name="connsiteY319" fmla="*/ 7691 h 10000"/>
                  <a:gd name="connsiteX320" fmla="*/ 1781 w 10000"/>
                  <a:gd name="connsiteY320" fmla="*/ 7723 h 10000"/>
                  <a:gd name="connsiteX321" fmla="*/ 1767 w 10000"/>
                  <a:gd name="connsiteY321" fmla="*/ 7759 h 10000"/>
                  <a:gd name="connsiteX322" fmla="*/ 1762 w 10000"/>
                  <a:gd name="connsiteY322" fmla="*/ 7817 h 10000"/>
                  <a:gd name="connsiteX323" fmla="*/ 1762 w 10000"/>
                  <a:gd name="connsiteY323" fmla="*/ 7856 h 10000"/>
                  <a:gd name="connsiteX324" fmla="*/ 1776 w 10000"/>
                  <a:gd name="connsiteY324" fmla="*/ 7892 h 10000"/>
                  <a:gd name="connsiteX325" fmla="*/ 1784 w 10000"/>
                  <a:gd name="connsiteY325" fmla="*/ 7902 h 10000"/>
                  <a:gd name="connsiteX326" fmla="*/ 1801 w 10000"/>
                  <a:gd name="connsiteY326" fmla="*/ 7908 h 10000"/>
                  <a:gd name="connsiteX327" fmla="*/ 1809 w 10000"/>
                  <a:gd name="connsiteY327" fmla="*/ 7911 h 10000"/>
                  <a:gd name="connsiteX328" fmla="*/ 1801 w 10000"/>
                  <a:gd name="connsiteY328" fmla="*/ 7940 h 10000"/>
                  <a:gd name="connsiteX329" fmla="*/ 1798 w 10000"/>
                  <a:gd name="connsiteY329" fmla="*/ 7979 h 10000"/>
                  <a:gd name="connsiteX330" fmla="*/ 1806 w 10000"/>
                  <a:gd name="connsiteY330" fmla="*/ 8002 h 10000"/>
                  <a:gd name="connsiteX331" fmla="*/ 1823 w 10000"/>
                  <a:gd name="connsiteY331" fmla="*/ 8021 h 10000"/>
                  <a:gd name="connsiteX332" fmla="*/ 1834 w 10000"/>
                  <a:gd name="connsiteY332" fmla="*/ 8044 h 10000"/>
                  <a:gd name="connsiteX333" fmla="*/ 1839 w 10000"/>
                  <a:gd name="connsiteY333" fmla="*/ 8073 h 10000"/>
                  <a:gd name="connsiteX334" fmla="*/ 1842 w 10000"/>
                  <a:gd name="connsiteY334" fmla="*/ 8106 h 10000"/>
                  <a:gd name="connsiteX335" fmla="*/ 1839 w 10000"/>
                  <a:gd name="connsiteY335" fmla="*/ 8144 h 10000"/>
                  <a:gd name="connsiteX336" fmla="*/ 1856 w 10000"/>
                  <a:gd name="connsiteY336" fmla="*/ 8164 h 10000"/>
                  <a:gd name="connsiteX337" fmla="*/ 1886 w 10000"/>
                  <a:gd name="connsiteY337" fmla="*/ 8193 h 10000"/>
                  <a:gd name="connsiteX338" fmla="*/ 1922 w 10000"/>
                  <a:gd name="connsiteY338" fmla="*/ 8206 h 10000"/>
                  <a:gd name="connsiteX339" fmla="*/ 1967 w 10000"/>
                  <a:gd name="connsiteY339" fmla="*/ 8203 h 10000"/>
                  <a:gd name="connsiteX340" fmla="*/ 1986 w 10000"/>
                  <a:gd name="connsiteY340" fmla="*/ 8212 h 10000"/>
                  <a:gd name="connsiteX341" fmla="*/ 2000 w 10000"/>
                  <a:gd name="connsiteY341" fmla="*/ 8232 h 10000"/>
                  <a:gd name="connsiteX342" fmla="*/ 2033 w 10000"/>
                  <a:gd name="connsiteY342" fmla="*/ 8258 h 10000"/>
                  <a:gd name="connsiteX343" fmla="*/ 2050 w 10000"/>
                  <a:gd name="connsiteY343" fmla="*/ 8271 h 10000"/>
                  <a:gd name="connsiteX344" fmla="*/ 2089 w 10000"/>
                  <a:gd name="connsiteY344" fmla="*/ 8280 h 10000"/>
                  <a:gd name="connsiteX345" fmla="*/ 2122 w 10000"/>
                  <a:gd name="connsiteY345" fmla="*/ 8300 h 10000"/>
                  <a:gd name="connsiteX346" fmla="*/ 2163 w 10000"/>
                  <a:gd name="connsiteY346" fmla="*/ 8332 h 10000"/>
                  <a:gd name="connsiteX347" fmla="*/ 2172 w 10000"/>
                  <a:gd name="connsiteY347" fmla="*/ 8335 h 10000"/>
                  <a:gd name="connsiteX348" fmla="*/ 2177 w 10000"/>
                  <a:gd name="connsiteY348" fmla="*/ 8345 h 10000"/>
                  <a:gd name="connsiteX349" fmla="*/ 2163 w 10000"/>
                  <a:gd name="connsiteY349" fmla="*/ 8371 h 10000"/>
                  <a:gd name="connsiteX350" fmla="*/ 2139 w 10000"/>
                  <a:gd name="connsiteY350" fmla="*/ 8423 h 10000"/>
                  <a:gd name="connsiteX351" fmla="*/ 2130 w 10000"/>
                  <a:gd name="connsiteY351" fmla="*/ 8439 h 10000"/>
                  <a:gd name="connsiteX352" fmla="*/ 2105 w 10000"/>
                  <a:gd name="connsiteY352" fmla="*/ 8446 h 10000"/>
                  <a:gd name="connsiteX353" fmla="*/ 2080 w 10000"/>
                  <a:gd name="connsiteY353" fmla="*/ 8449 h 10000"/>
                  <a:gd name="connsiteX354" fmla="*/ 2075 w 10000"/>
                  <a:gd name="connsiteY354" fmla="*/ 8459 h 10000"/>
                  <a:gd name="connsiteX355" fmla="*/ 2072 w 10000"/>
                  <a:gd name="connsiteY355" fmla="*/ 8475 h 10000"/>
                  <a:gd name="connsiteX356" fmla="*/ 2080 w 10000"/>
                  <a:gd name="connsiteY356" fmla="*/ 8484 h 10000"/>
                  <a:gd name="connsiteX357" fmla="*/ 2100 w 10000"/>
                  <a:gd name="connsiteY357" fmla="*/ 8475 h 10000"/>
                  <a:gd name="connsiteX358" fmla="*/ 2141 w 10000"/>
                  <a:gd name="connsiteY358" fmla="*/ 8478 h 10000"/>
                  <a:gd name="connsiteX359" fmla="*/ 2172 w 10000"/>
                  <a:gd name="connsiteY359" fmla="*/ 8475 h 10000"/>
                  <a:gd name="connsiteX360" fmla="*/ 2188 w 10000"/>
                  <a:gd name="connsiteY360" fmla="*/ 8475 h 10000"/>
                  <a:gd name="connsiteX361" fmla="*/ 2222 w 10000"/>
                  <a:gd name="connsiteY361" fmla="*/ 8497 h 10000"/>
                  <a:gd name="connsiteX362" fmla="*/ 2252 w 10000"/>
                  <a:gd name="connsiteY362" fmla="*/ 8514 h 10000"/>
                  <a:gd name="connsiteX363" fmla="*/ 2274 w 10000"/>
                  <a:gd name="connsiteY363" fmla="*/ 8514 h 10000"/>
                  <a:gd name="connsiteX364" fmla="*/ 2299 w 10000"/>
                  <a:gd name="connsiteY364" fmla="*/ 8504 h 10000"/>
                  <a:gd name="connsiteX365" fmla="*/ 2310 w 10000"/>
                  <a:gd name="connsiteY365" fmla="*/ 8504 h 10000"/>
                  <a:gd name="connsiteX366" fmla="*/ 2319 w 10000"/>
                  <a:gd name="connsiteY366" fmla="*/ 8484 h 10000"/>
                  <a:gd name="connsiteX367" fmla="*/ 2338 w 10000"/>
                  <a:gd name="connsiteY367" fmla="*/ 8494 h 10000"/>
                  <a:gd name="connsiteX368" fmla="*/ 2338 w 10000"/>
                  <a:gd name="connsiteY368" fmla="*/ 8552 h 10000"/>
                  <a:gd name="connsiteX369" fmla="*/ 2366 w 10000"/>
                  <a:gd name="connsiteY369" fmla="*/ 8572 h 10000"/>
                  <a:gd name="connsiteX370" fmla="*/ 2382 w 10000"/>
                  <a:gd name="connsiteY370" fmla="*/ 8582 h 10000"/>
                  <a:gd name="connsiteX371" fmla="*/ 2435 w 10000"/>
                  <a:gd name="connsiteY371" fmla="*/ 8552 h 10000"/>
                  <a:gd name="connsiteX372" fmla="*/ 2443 w 10000"/>
                  <a:gd name="connsiteY372" fmla="*/ 8552 h 10000"/>
                  <a:gd name="connsiteX373" fmla="*/ 2454 w 10000"/>
                  <a:gd name="connsiteY373" fmla="*/ 8552 h 10000"/>
                  <a:gd name="connsiteX374" fmla="*/ 2471 w 10000"/>
                  <a:gd name="connsiteY374" fmla="*/ 8546 h 10000"/>
                  <a:gd name="connsiteX375" fmla="*/ 2488 w 10000"/>
                  <a:gd name="connsiteY375" fmla="*/ 8536 h 10000"/>
                  <a:gd name="connsiteX376" fmla="*/ 2501 w 10000"/>
                  <a:gd name="connsiteY376" fmla="*/ 8533 h 10000"/>
                  <a:gd name="connsiteX377" fmla="*/ 2512 w 10000"/>
                  <a:gd name="connsiteY377" fmla="*/ 8533 h 10000"/>
                  <a:gd name="connsiteX378" fmla="*/ 2521 w 10000"/>
                  <a:gd name="connsiteY378" fmla="*/ 8546 h 10000"/>
                  <a:gd name="connsiteX379" fmla="*/ 2521 w 10000"/>
                  <a:gd name="connsiteY379" fmla="*/ 8572 h 10000"/>
                  <a:gd name="connsiteX380" fmla="*/ 2535 w 10000"/>
                  <a:gd name="connsiteY380" fmla="*/ 8588 h 10000"/>
                  <a:gd name="connsiteX381" fmla="*/ 2551 w 10000"/>
                  <a:gd name="connsiteY381" fmla="*/ 8582 h 10000"/>
                  <a:gd name="connsiteX382" fmla="*/ 2560 w 10000"/>
                  <a:gd name="connsiteY382" fmla="*/ 8582 h 10000"/>
                  <a:gd name="connsiteX383" fmla="*/ 2573 w 10000"/>
                  <a:gd name="connsiteY383" fmla="*/ 8588 h 10000"/>
                  <a:gd name="connsiteX384" fmla="*/ 2584 w 10000"/>
                  <a:gd name="connsiteY384" fmla="*/ 8591 h 10000"/>
                  <a:gd name="connsiteX385" fmla="*/ 2590 w 10000"/>
                  <a:gd name="connsiteY385" fmla="*/ 8598 h 10000"/>
                  <a:gd name="connsiteX386" fmla="*/ 2598 w 10000"/>
                  <a:gd name="connsiteY386" fmla="*/ 8608 h 10000"/>
                  <a:gd name="connsiteX387" fmla="*/ 2607 w 10000"/>
                  <a:gd name="connsiteY387" fmla="*/ 8617 h 10000"/>
                  <a:gd name="connsiteX388" fmla="*/ 2618 w 10000"/>
                  <a:gd name="connsiteY388" fmla="*/ 8617 h 10000"/>
                  <a:gd name="connsiteX389" fmla="*/ 2640 w 10000"/>
                  <a:gd name="connsiteY389" fmla="*/ 8608 h 10000"/>
                  <a:gd name="connsiteX390" fmla="*/ 2670 w 10000"/>
                  <a:gd name="connsiteY390" fmla="*/ 8598 h 10000"/>
                  <a:gd name="connsiteX391" fmla="*/ 2673 w 10000"/>
                  <a:gd name="connsiteY391" fmla="*/ 8598 h 10000"/>
                  <a:gd name="connsiteX392" fmla="*/ 2690 w 10000"/>
                  <a:gd name="connsiteY392" fmla="*/ 8598 h 10000"/>
                  <a:gd name="connsiteX393" fmla="*/ 2698 w 10000"/>
                  <a:gd name="connsiteY393" fmla="*/ 8598 h 10000"/>
                  <a:gd name="connsiteX394" fmla="*/ 2712 w 10000"/>
                  <a:gd name="connsiteY394" fmla="*/ 8598 h 10000"/>
                  <a:gd name="connsiteX395" fmla="*/ 2726 w 10000"/>
                  <a:gd name="connsiteY395" fmla="*/ 8591 h 10000"/>
                  <a:gd name="connsiteX396" fmla="*/ 2737 w 10000"/>
                  <a:gd name="connsiteY396" fmla="*/ 8588 h 10000"/>
                  <a:gd name="connsiteX397" fmla="*/ 2759 w 10000"/>
                  <a:gd name="connsiteY397" fmla="*/ 8582 h 10000"/>
                  <a:gd name="connsiteX398" fmla="*/ 2770 w 10000"/>
                  <a:gd name="connsiteY398" fmla="*/ 8578 h 10000"/>
                  <a:gd name="connsiteX399" fmla="*/ 2784 w 10000"/>
                  <a:gd name="connsiteY399" fmla="*/ 8572 h 10000"/>
                  <a:gd name="connsiteX400" fmla="*/ 2795 w 10000"/>
                  <a:gd name="connsiteY400" fmla="*/ 8572 h 10000"/>
                  <a:gd name="connsiteX401" fmla="*/ 2803 w 10000"/>
                  <a:gd name="connsiteY401" fmla="*/ 8588 h 10000"/>
                  <a:gd name="connsiteX402" fmla="*/ 2803 w 10000"/>
                  <a:gd name="connsiteY402" fmla="*/ 8591 h 10000"/>
                  <a:gd name="connsiteX403" fmla="*/ 2803 w 10000"/>
                  <a:gd name="connsiteY403" fmla="*/ 8601 h 10000"/>
                  <a:gd name="connsiteX404" fmla="*/ 2809 w 10000"/>
                  <a:gd name="connsiteY404" fmla="*/ 8601 h 10000"/>
                  <a:gd name="connsiteX405" fmla="*/ 2823 w 10000"/>
                  <a:gd name="connsiteY405" fmla="*/ 8598 h 10000"/>
                  <a:gd name="connsiteX406" fmla="*/ 2831 w 10000"/>
                  <a:gd name="connsiteY406" fmla="*/ 8598 h 10000"/>
                  <a:gd name="connsiteX407" fmla="*/ 2839 w 10000"/>
                  <a:gd name="connsiteY407" fmla="*/ 8601 h 10000"/>
                  <a:gd name="connsiteX408" fmla="*/ 2848 w 10000"/>
                  <a:gd name="connsiteY408" fmla="*/ 8598 h 10000"/>
                  <a:gd name="connsiteX409" fmla="*/ 2856 w 10000"/>
                  <a:gd name="connsiteY409" fmla="*/ 8601 h 10000"/>
                  <a:gd name="connsiteX410" fmla="*/ 2859 w 10000"/>
                  <a:gd name="connsiteY410" fmla="*/ 8601 h 10000"/>
                  <a:gd name="connsiteX411" fmla="*/ 2864 w 10000"/>
                  <a:gd name="connsiteY411" fmla="*/ 8598 h 10000"/>
                  <a:gd name="connsiteX412" fmla="*/ 2889 w 10000"/>
                  <a:gd name="connsiteY412" fmla="*/ 8611 h 10000"/>
                  <a:gd name="connsiteX413" fmla="*/ 2906 w 10000"/>
                  <a:gd name="connsiteY413" fmla="*/ 8620 h 10000"/>
                  <a:gd name="connsiteX414" fmla="*/ 2914 w 10000"/>
                  <a:gd name="connsiteY414" fmla="*/ 8627 h 10000"/>
                  <a:gd name="connsiteX415" fmla="*/ 2920 w 10000"/>
                  <a:gd name="connsiteY415" fmla="*/ 8640 h 10000"/>
                  <a:gd name="connsiteX416" fmla="*/ 2922 w 10000"/>
                  <a:gd name="connsiteY416" fmla="*/ 8666 h 10000"/>
                  <a:gd name="connsiteX417" fmla="*/ 2922 w 10000"/>
                  <a:gd name="connsiteY417" fmla="*/ 8692 h 10000"/>
                  <a:gd name="connsiteX418" fmla="*/ 2939 w 10000"/>
                  <a:gd name="connsiteY418" fmla="*/ 8695 h 10000"/>
                  <a:gd name="connsiteX419" fmla="*/ 2953 w 10000"/>
                  <a:gd name="connsiteY419" fmla="*/ 8695 h 10000"/>
                  <a:gd name="connsiteX420" fmla="*/ 2961 w 10000"/>
                  <a:gd name="connsiteY420" fmla="*/ 8695 h 10000"/>
                  <a:gd name="connsiteX421" fmla="*/ 2972 w 10000"/>
                  <a:gd name="connsiteY421" fmla="*/ 8692 h 10000"/>
                  <a:gd name="connsiteX422" fmla="*/ 2981 w 10000"/>
                  <a:gd name="connsiteY422" fmla="*/ 8685 h 10000"/>
                  <a:gd name="connsiteX423" fmla="*/ 2989 w 10000"/>
                  <a:gd name="connsiteY423" fmla="*/ 8685 h 10000"/>
                  <a:gd name="connsiteX424" fmla="*/ 3008 w 10000"/>
                  <a:gd name="connsiteY424" fmla="*/ 8685 h 10000"/>
                  <a:gd name="connsiteX425" fmla="*/ 3028 w 10000"/>
                  <a:gd name="connsiteY425" fmla="*/ 8695 h 10000"/>
                  <a:gd name="connsiteX426" fmla="*/ 3042 w 10000"/>
                  <a:gd name="connsiteY426" fmla="*/ 8695 h 10000"/>
                  <a:gd name="connsiteX427" fmla="*/ 3053 w 10000"/>
                  <a:gd name="connsiteY427" fmla="*/ 8676 h 10000"/>
                  <a:gd name="connsiteX428" fmla="*/ 3061 w 10000"/>
                  <a:gd name="connsiteY428" fmla="*/ 8666 h 10000"/>
                  <a:gd name="connsiteX429" fmla="*/ 3066 w 10000"/>
                  <a:gd name="connsiteY429" fmla="*/ 8656 h 10000"/>
                  <a:gd name="connsiteX430" fmla="*/ 3091 w 10000"/>
                  <a:gd name="connsiteY430" fmla="*/ 8659 h 10000"/>
                  <a:gd name="connsiteX431" fmla="*/ 3105 w 10000"/>
                  <a:gd name="connsiteY431" fmla="*/ 8659 h 10000"/>
                  <a:gd name="connsiteX432" fmla="*/ 3108 w 10000"/>
                  <a:gd name="connsiteY432" fmla="*/ 8650 h 10000"/>
                  <a:gd name="connsiteX433" fmla="*/ 3147 w 10000"/>
                  <a:gd name="connsiteY433" fmla="*/ 8588 h 10000"/>
                  <a:gd name="connsiteX434" fmla="*/ 3150 w 10000"/>
                  <a:gd name="connsiteY434" fmla="*/ 8598 h 10000"/>
                  <a:gd name="connsiteX435" fmla="*/ 3163 w 10000"/>
                  <a:gd name="connsiteY435" fmla="*/ 8601 h 10000"/>
                  <a:gd name="connsiteX436" fmla="*/ 3180 w 10000"/>
                  <a:gd name="connsiteY436" fmla="*/ 8608 h 10000"/>
                  <a:gd name="connsiteX437" fmla="*/ 3188 w 10000"/>
                  <a:gd name="connsiteY437" fmla="*/ 8611 h 10000"/>
                  <a:gd name="connsiteX438" fmla="*/ 3227 w 10000"/>
                  <a:gd name="connsiteY438" fmla="*/ 8620 h 10000"/>
                  <a:gd name="connsiteX439" fmla="*/ 3238 w 10000"/>
                  <a:gd name="connsiteY439" fmla="*/ 8617 h 10000"/>
                  <a:gd name="connsiteX440" fmla="*/ 3247 w 10000"/>
                  <a:gd name="connsiteY440" fmla="*/ 8601 h 10000"/>
                  <a:gd name="connsiteX441" fmla="*/ 3269 w 10000"/>
                  <a:gd name="connsiteY441" fmla="*/ 8611 h 10000"/>
                  <a:gd name="connsiteX442" fmla="*/ 3277 w 10000"/>
                  <a:gd name="connsiteY442" fmla="*/ 8617 h 10000"/>
                  <a:gd name="connsiteX443" fmla="*/ 3285 w 10000"/>
                  <a:gd name="connsiteY443" fmla="*/ 8611 h 10000"/>
                  <a:gd name="connsiteX444" fmla="*/ 3307 w 10000"/>
                  <a:gd name="connsiteY444" fmla="*/ 8611 h 10000"/>
                  <a:gd name="connsiteX445" fmla="*/ 3319 w 10000"/>
                  <a:gd name="connsiteY445" fmla="*/ 8617 h 10000"/>
                  <a:gd name="connsiteX446" fmla="*/ 3324 w 10000"/>
                  <a:gd name="connsiteY446" fmla="*/ 8617 h 10000"/>
                  <a:gd name="connsiteX447" fmla="*/ 3327 w 10000"/>
                  <a:gd name="connsiteY447" fmla="*/ 8620 h 10000"/>
                  <a:gd name="connsiteX448" fmla="*/ 3341 w 10000"/>
                  <a:gd name="connsiteY448" fmla="*/ 8620 h 10000"/>
                  <a:gd name="connsiteX449" fmla="*/ 3357 w 10000"/>
                  <a:gd name="connsiteY449" fmla="*/ 8620 h 10000"/>
                  <a:gd name="connsiteX450" fmla="*/ 3374 w 10000"/>
                  <a:gd name="connsiteY450" fmla="*/ 8620 h 10000"/>
                  <a:gd name="connsiteX451" fmla="*/ 3382 w 10000"/>
                  <a:gd name="connsiteY451" fmla="*/ 8620 h 10000"/>
                  <a:gd name="connsiteX452" fmla="*/ 3399 w 10000"/>
                  <a:gd name="connsiteY452" fmla="*/ 8611 h 10000"/>
                  <a:gd name="connsiteX453" fmla="*/ 3413 w 10000"/>
                  <a:gd name="connsiteY453" fmla="*/ 8601 h 10000"/>
                  <a:gd name="connsiteX454" fmla="*/ 3421 w 10000"/>
                  <a:gd name="connsiteY454" fmla="*/ 8588 h 10000"/>
                  <a:gd name="connsiteX455" fmla="*/ 3421 w 10000"/>
                  <a:gd name="connsiteY455" fmla="*/ 8572 h 10000"/>
                  <a:gd name="connsiteX456" fmla="*/ 3421 w 10000"/>
                  <a:gd name="connsiteY456" fmla="*/ 8552 h 10000"/>
                  <a:gd name="connsiteX457" fmla="*/ 3424 w 10000"/>
                  <a:gd name="connsiteY457" fmla="*/ 8533 h 10000"/>
                  <a:gd name="connsiteX458" fmla="*/ 3432 w 10000"/>
                  <a:gd name="connsiteY458" fmla="*/ 8523 h 10000"/>
                  <a:gd name="connsiteX459" fmla="*/ 3446 w 10000"/>
                  <a:gd name="connsiteY459" fmla="*/ 8523 h 10000"/>
                  <a:gd name="connsiteX460" fmla="*/ 3457 w 10000"/>
                  <a:gd name="connsiteY460" fmla="*/ 8523 h 10000"/>
                  <a:gd name="connsiteX461" fmla="*/ 3476 w 10000"/>
                  <a:gd name="connsiteY461" fmla="*/ 8533 h 10000"/>
                  <a:gd name="connsiteX462" fmla="*/ 3485 w 10000"/>
                  <a:gd name="connsiteY462" fmla="*/ 8536 h 10000"/>
                  <a:gd name="connsiteX463" fmla="*/ 3501 w 10000"/>
                  <a:gd name="connsiteY463" fmla="*/ 8527 h 10000"/>
                  <a:gd name="connsiteX464" fmla="*/ 3504 w 10000"/>
                  <a:gd name="connsiteY464" fmla="*/ 8514 h 10000"/>
                  <a:gd name="connsiteX465" fmla="*/ 3510 w 10000"/>
                  <a:gd name="connsiteY465" fmla="*/ 8497 h 10000"/>
                  <a:gd name="connsiteX466" fmla="*/ 3537 w 10000"/>
                  <a:gd name="connsiteY466" fmla="*/ 8484 h 10000"/>
                  <a:gd name="connsiteX467" fmla="*/ 3562 w 10000"/>
                  <a:gd name="connsiteY467" fmla="*/ 8488 h 10000"/>
                  <a:gd name="connsiteX468" fmla="*/ 3568 w 10000"/>
                  <a:gd name="connsiteY468" fmla="*/ 8484 h 10000"/>
                  <a:gd name="connsiteX469" fmla="*/ 3584 w 10000"/>
                  <a:gd name="connsiteY469" fmla="*/ 8494 h 10000"/>
                  <a:gd name="connsiteX470" fmla="*/ 3593 w 10000"/>
                  <a:gd name="connsiteY470" fmla="*/ 8507 h 10000"/>
                  <a:gd name="connsiteX471" fmla="*/ 3618 w 10000"/>
                  <a:gd name="connsiteY471" fmla="*/ 8497 h 10000"/>
                  <a:gd name="connsiteX472" fmla="*/ 3643 w 10000"/>
                  <a:gd name="connsiteY472" fmla="*/ 8475 h 10000"/>
                  <a:gd name="connsiteX473" fmla="*/ 3657 w 10000"/>
                  <a:gd name="connsiteY473" fmla="*/ 8478 h 10000"/>
                  <a:gd name="connsiteX474" fmla="*/ 3670 w 10000"/>
                  <a:gd name="connsiteY474" fmla="*/ 8475 h 10000"/>
                  <a:gd name="connsiteX475" fmla="*/ 3673 w 10000"/>
                  <a:gd name="connsiteY475" fmla="*/ 8468 h 10000"/>
                  <a:gd name="connsiteX476" fmla="*/ 3681 w 10000"/>
                  <a:gd name="connsiteY476" fmla="*/ 8468 h 10000"/>
                  <a:gd name="connsiteX477" fmla="*/ 3698 w 10000"/>
                  <a:gd name="connsiteY477" fmla="*/ 8478 h 10000"/>
                  <a:gd name="connsiteX478" fmla="*/ 3720 w 10000"/>
                  <a:gd name="connsiteY478" fmla="*/ 8497 h 10000"/>
                  <a:gd name="connsiteX479" fmla="*/ 3715 w 10000"/>
                  <a:gd name="connsiteY479" fmla="*/ 8504 h 10000"/>
                  <a:gd name="connsiteX480" fmla="*/ 3729 w 10000"/>
                  <a:gd name="connsiteY480" fmla="*/ 8514 h 10000"/>
                  <a:gd name="connsiteX481" fmla="*/ 3729 w 10000"/>
                  <a:gd name="connsiteY481" fmla="*/ 8517 h 10000"/>
                  <a:gd name="connsiteX482" fmla="*/ 3740 w 10000"/>
                  <a:gd name="connsiteY482" fmla="*/ 8527 h 10000"/>
                  <a:gd name="connsiteX483" fmla="*/ 3759 w 10000"/>
                  <a:gd name="connsiteY483" fmla="*/ 8517 h 10000"/>
                  <a:gd name="connsiteX484" fmla="*/ 3762 w 10000"/>
                  <a:gd name="connsiteY484" fmla="*/ 8504 h 10000"/>
                  <a:gd name="connsiteX485" fmla="*/ 3770 w 10000"/>
                  <a:gd name="connsiteY485" fmla="*/ 8488 h 10000"/>
                  <a:gd name="connsiteX486" fmla="*/ 3778 w 10000"/>
                  <a:gd name="connsiteY486" fmla="*/ 8484 h 10000"/>
                  <a:gd name="connsiteX487" fmla="*/ 3792 w 10000"/>
                  <a:gd name="connsiteY487" fmla="*/ 8475 h 10000"/>
                  <a:gd name="connsiteX488" fmla="*/ 3803 w 10000"/>
                  <a:gd name="connsiteY488" fmla="*/ 8478 h 10000"/>
                  <a:gd name="connsiteX489" fmla="*/ 3809 w 10000"/>
                  <a:gd name="connsiteY489" fmla="*/ 8475 h 10000"/>
                  <a:gd name="connsiteX490" fmla="*/ 3825 w 10000"/>
                  <a:gd name="connsiteY490" fmla="*/ 8465 h 10000"/>
                  <a:gd name="connsiteX491" fmla="*/ 3834 w 10000"/>
                  <a:gd name="connsiteY491" fmla="*/ 8468 h 10000"/>
                  <a:gd name="connsiteX492" fmla="*/ 3842 w 10000"/>
                  <a:gd name="connsiteY492" fmla="*/ 8478 h 10000"/>
                  <a:gd name="connsiteX493" fmla="*/ 3850 w 10000"/>
                  <a:gd name="connsiteY493" fmla="*/ 8478 h 10000"/>
                  <a:gd name="connsiteX494" fmla="*/ 3859 w 10000"/>
                  <a:gd name="connsiteY494" fmla="*/ 8484 h 10000"/>
                  <a:gd name="connsiteX495" fmla="*/ 3873 w 10000"/>
                  <a:gd name="connsiteY495" fmla="*/ 8494 h 10000"/>
                  <a:gd name="connsiteX496" fmla="*/ 3875 w 10000"/>
                  <a:gd name="connsiteY496" fmla="*/ 8507 h 10000"/>
                  <a:gd name="connsiteX497" fmla="*/ 3881 w 10000"/>
                  <a:gd name="connsiteY497" fmla="*/ 8527 h 10000"/>
                  <a:gd name="connsiteX498" fmla="*/ 3875 w 10000"/>
                  <a:gd name="connsiteY498" fmla="*/ 8546 h 10000"/>
                  <a:gd name="connsiteX499" fmla="*/ 3892 w 10000"/>
                  <a:gd name="connsiteY499" fmla="*/ 8546 h 10000"/>
                  <a:gd name="connsiteX500" fmla="*/ 3900 w 10000"/>
                  <a:gd name="connsiteY500" fmla="*/ 8543 h 10000"/>
                  <a:gd name="connsiteX501" fmla="*/ 3906 w 10000"/>
                  <a:gd name="connsiteY501" fmla="*/ 8543 h 10000"/>
                  <a:gd name="connsiteX502" fmla="*/ 3922 w 10000"/>
                  <a:gd name="connsiteY502" fmla="*/ 8552 h 10000"/>
                  <a:gd name="connsiteX503" fmla="*/ 3939 w 10000"/>
                  <a:gd name="connsiteY503" fmla="*/ 8559 h 10000"/>
                  <a:gd name="connsiteX504" fmla="*/ 3953 w 10000"/>
                  <a:gd name="connsiteY504" fmla="*/ 8572 h 10000"/>
                  <a:gd name="connsiteX505" fmla="*/ 3956 w 10000"/>
                  <a:gd name="connsiteY505" fmla="*/ 8588 h 10000"/>
                  <a:gd name="connsiteX506" fmla="*/ 3956 w 10000"/>
                  <a:gd name="connsiteY506" fmla="*/ 8608 h 10000"/>
                  <a:gd name="connsiteX507" fmla="*/ 3972 w 10000"/>
                  <a:gd name="connsiteY507" fmla="*/ 8608 h 10000"/>
                  <a:gd name="connsiteX508" fmla="*/ 3986 w 10000"/>
                  <a:gd name="connsiteY508" fmla="*/ 8608 h 10000"/>
                  <a:gd name="connsiteX509" fmla="*/ 3997 w 10000"/>
                  <a:gd name="connsiteY509" fmla="*/ 8608 h 10000"/>
                  <a:gd name="connsiteX510" fmla="*/ 4006 w 10000"/>
                  <a:gd name="connsiteY510" fmla="*/ 8608 h 10000"/>
                  <a:gd name="connsiteX511" fmla="*/ 4006 w 10000"/>
                  <a:gd name="connsiteY511" fmla="*/ 8611 h 10000"/>
                  <a:gd name="connsiteX512" fmla="*/ 4011 w 10000"/>
                  <a:gd name="connsiteY512" fmla="*/ 8611 h 10000"/>
                  <a:gd name="connsiteX513" fmla="*/ 4022 w 10000"/>
                  <a:gd name="connsiteY513" fmla="*/ 8620 h 10000"/>
                  <a:gd name="connsiteX514" fmla="*/ 4042 w 10000"/>
                  <a:gd name="connsiteY514" fmla="*/ 8620 h 10000"/>
                  <a:gd name="connsiteX515" fmla="*/ 4050 w 10000"/>
                  <a:gd name="connsiteY515" fmla="*/ 8617 h 10000"/>
                  <a:gd name="connsiteX516" fmla="*/ 4069 w 10000"/>
                  <a:gd name="connsiteY516" fmla="*/ 8620 h 10000"/>
                  <a:gd name="connsiteX517" fmla="*/ 4086 w 10000"/>
                  <a:gd name="connsiteY517" fmla="*/ 8630 h 10000"/>
                  <a:gd name="connsiteX518" fmla="*/ 4108 w 10000"/>
                  <a:gd name="connsiteY518" fmla="*/ 8627 h 10000"/>
                  <a:gd name="connsiteX519" fmla="*/ 4125 w 10000"/>
                  <a:gd name="connsiteY519" fmla="*/ 8620 h 10000"/>
                  <a:gd name="connsiteX520" fmla="*/ 4133 w 10000"/>
                  <a:gd name="connsiteY520" fmla="*/ 8611 h 10000"/>
                  <a:gd name="connsiteX521" fmla="*/ 4139 w 10000"/>
                  <a:gd name="connsiteY521" fmla="*/ 8608 h 10000"/>
                  <a:gd name="connsiteX522" fmla="*/ 4147 w 10000"/>
                  <a:gd name="connsiteY522" fmla="*/ 8601 h 10000"/>
                  <a:gd name="connsiteX523" fmla="*/ 4155 w 10000"/>
                  <a:gd name="connsiteY523" fmla="*/ 8591 h 10000"/>
                  <a:gd name="connsiteX524" fmla="*/ 4166 w 10000"/>
                  <a:gd name="connsiteY524" fmla="*/ 8582 h 10000"/>
                  <a:gd name="connsiteX525" fmla="*/ 4183 w 10000"/>
                  <a:gd name="connsiteY525" fmla="*/ 8569 h 10000"/>
                  <a:gd name="connsiteX526" fmla="*/ 4191 w 10000"/>
                  <a:gd name="connsiteY526" fmla="*/ 8562 h 10000"/>
                  <a:gd name="connsiteX527" fmla="*/ 4208 w 10000"/>
                  <a:gd name="connsiteY527" fmla="*/ 8552 h 10000"/>
                  <a:gd name="connsiteX528" fmla="*/ 4230 w 10000"/>
                  <a:gd name="connsiteY528" fmla="*/ 8552 h 10000"/>
                  <a:gd name="connsiteX529" fmla="*/ 4238 w 10000"/>
                  <a:gd name="connsiteY529" fmla="*/ 8559 h 10000"/>
                  <a:gd name="connsiteX530" fmla="*/ 4247 w 10000"/>
                  <a:gd name="connsiteY530" fmla="*/ 8572 h 10000"/>
                  <a:gd name="connsiteX531" fmla="*/ 4252 w 10000"/>
                  <a:gd name="connsiteY531" fmla="*/ 8578 h 10000"/>
                  <a:gd name="connsiteX532" fmla="*/ 4263 w 10000"/>
                  <a:gd name="connsiteY532" fmla="*/ 8582 h 10000"/>
                  <a:gd name="connsiteX533" fmla="*/ 4277 w 10000"/>
                  <a:gd name="connsiteY533" fmla="*/ 8572 h 10000"/>
                  <a:gd name="connsiteX534" fmla="*/ 4294 w 10000"/>
                  <a:gd name="connsiteY534" fmla="*/ 8559 h 10000"/>
                  <a:gd name="connsiteX535" fmla="*/ 4302 w 10000"/>
                  <a:gd name="connsiteY535" fmla="*/ 8546 h 10000"/>
                  <a:gd name="connsiteX536" fmla="*/ 4310 w 10000"/>
                  <a:gd name="connsiteY536" fmla="*/ 8543 h 10000"/>
                  <a:gd name="connsiteX537" fmla="*/ 4313 w 10000"/>
                  <a:gd name="connsiteY537" fmla="*/ 8543 h 10000"/>
                  <a:gd name="connsiteX538" fmla="*/ 4332 w 10000"/>
                  <a:gd name="connsiteY538" fmla="*/ 8546 h 10000"/>
                  <a:gd name="connsiteX539" fmla="*/ 4335 w 10000"/>
                  <a:gd name="connsiteY539" fmla="*/ 8559 h 10000"/>
                  <a:gd name="connsiteX540" fmla="*/ 4349 w 10000"/>
                  <a:gd name="connsiteY540" fmla="*/ 8588 h 10000"/>
                  <a:gd name="connsiteX541" fmla="*/ 4360 w 10000"/>
                  <a:gd name="connsiteY541" fmla="*/ 8591 h 10000"/>
                  <a:gd name="connsiteX542" fmla="*/ 4366 w 10000"/>
                  <a:gd name="connsiteY542" fmla="*/ 8591 h 10000"/>
                  <a:gd name="connsiteX543" fmla="*/ 4382 w 10000"/>
                  <a:gd name="connsiteY543" fmla="*/ 8598 h 10000"/>
                  <a:gd name="connsiteX544" fmla="*/ 4385 w 10000"/>
                  <a:gd name="connsiteY544" fmla="*/ 8598 h 10000"/>
                  <a:gd name="connsiteX545" fmla="*/ 4402 w 10000"/>
                  <a:gd name="connsiteY545" fmla="*/ 8598 h 10000"/>
                  <a:gd name="connsiteX546" fmla="*/ 4421 w 10000"/>
                  <a:gd name="connsiteY546" fmla="*/ 8591 h 10000"/>
                  <a:gd name="connsiteX547" fmla="*/ 4440 w 10000"/>
                  <a:gd name="connsiteY547" fmla="*/ 8591 h 10000"/>
                  <a:gd name="connsiteX548" fmla="*/ 4449 w 10000"/>
                  <a:gd name="connsiteY548" fmla="*/ 8598 h 10000"/>
                  <a:gd name="connsiteX549" fmla="*/ 4454 w 10000"/>
                  <a:gd name="connsiteY549" fmla="*/ 8617 h 10000"/>
                  <a:gd name="connsiteX550" fmla="*/ 4463 w 10000"/>
                  <a:gd name="connsiteY550" fmla="*/ 8608 h 10000"/>
                  <a:gd name="connsiteX551" fmla="*/ 4474 w 10000"/>
                  <a:gd name="connsiteY551" fmla="*/ 8608 h 10000"/>
                  <a:gd name="connsiteX552" fmla="*/ 4490 w 10000"/>
                  <a:gd name="connsiteY552" fmla="*/ 8617 h 10000"/>
                  <a:gd name="connsiteX553" fmla="*/ 4504 w 10000"/>
                  <a:gd name="connsiteY553" fmla="*/ 8617 h 10000"/>
                  <a:gd name="connsiteX554" fmla="*/ 4518 w 10000"/>
                  <a:gd name="connsiteY554" fmla="*/ 8617 h 10000"/>
                  <a:gd name="connsiteX555" fmla="*/ 4535 w 10000"/>
                  <a:gd name="connsiteY555" fmla="*/ 8611 h 10000"/>
                  <a:gd name="connsiteX556" fmla="*/ 4546 w 10000"/>
                  <a:gd name="connsiteY556" fmla="*/ 8611 h 10000"/>
                  <a:gd name="connsiteX557" fmla="*/ 4562 w 10000"/>
                  <a:gd name="connsiteY557" fmla="*/ 8611 h 10000"/>
                  <a:gd name="connsiteX558" fmla="*/ 4571 w 10000"/>
                  <a:gd name="connsiteY558" fmla="*/ 8611 h 10000"/>
                  <a:gd name="connsiteX559" fmla="*/ 4579 w 10000"/>
                  <a:gd name="connsiteY559" fmla="*/ 8608 h 10000"/>
                  <a:gd name="connsiteX560" fmla="*/ 4584 w 10000"/>
                  <a:gd name="connsiteY560" fmla="*/ 8608 h 10000"/>
                  <a:gd name="connsiteX561" fmla="*/ 4601 w 10000"/>
                  <a:gd name="connsiteY561" fmla="*/ 8617 h 10000"/>
                  <a:gd name="connsiteX562" fmla="*/ 4609 w 10000"/>
                  <a:gd name="connsiteY562" fmla="*/ 8627 h 10000"/>
                  <a:gd name="connsiteX563" fmla="*/ 4618 w 10000"/>
                  <a:gd name="connsiteY563" fmla="*/ 8637 h 10000"/>
                  <a:gd name="connsiteX564" fmla="*/ 4618 w 10000"/>
                  <a:gd name="connsiteY564" fmla="*/ 8646 h 10000"/>
                  <a:gd name="connsiteX565" fmla="*/ 4634 w 10000"/>
                  <a:gd name="connsiteY565" fmla="*/ 8656 h 10000"/>
                  <a:gd name="connsiteX566" fmla="*/ 4640 w 10000"/>
                  <a:gd name="connsiteY566" fmla="*/ 8659 h 10000"/>
                  <a:gd name="connsiteX567" fmla="*/ 4651 w 10000"/>
                  <a:gd name="connsiteY567" fmla="*/ 8666 h 10000"/>
                  <a:gd name="connsiteX568" fmla="*/ 4657 w 10000"/>
                  <a:gd name="connsiteY568" fmla="*/ 8659 h 10000"/>
                  <a:gd name="connsiteX569" fmla="*/ 4668 w 10000"/>
                  <a:gd name="connsiteY569" fmla="*/ 8650 h 10000"/>
                  <a:gd name="connsiteX570" fmla="*/ 4676 w 10000"/>
                  <a:gd name="connsiteY570" fmla="*/ 8650 h 10000"/>
                  <a:gd name="connsiteX571" fmla="*/ 4690 w 10000"/>
                  <a:gd name="connsiteY571" fmla="*/ 8650 h 10000"/>
                  <a:gd name="connsiteX572" fmla="*/ 4698 w 10000"/>
                  <a:gd name="connsiteY572" fmla="*/ 8650 h 10000"/>
                  <a:gd name="connsiteX573" fmla="*/ 4704 w 10000"/>
                  <a:gd name="connsiteY573" fmla="*/ 8650 h 10000"/>
                  <a:gd name="connsiteX574" fmla="*/ 4706 w 10000"/>
                  <a:gd name="connsiteY574" fmla="*/ 8659 h 10000"/>
                  <a:gd name="connsiteX575" fmla="*/ 4706 w 10000"/>
                  <a:gd name="connsiteY575" fmla="*/ 8666 h 10000"/>
                  <a:gd name="connsiteX576" fmla="*/ 4723 w 10000"/>
                  <a:gd name="connsiteY576" fmla="*/ 8682 h 10000"/>
                  <a:gd name="connsiteX577" fmla="*/ 4737 w 10000"/>
                  <a:gd name="connsiteY577" fmla="*/ 8682 h 10000"/>
                  <a:gd name="connsiteX578" fmla="*/ 4745 w 10000"/>
                  <a:gd name="connsiteY578" fmla="*/ 8676 h 10000"/>
                  <a:gd name="connsiteX579" fmla="*/ 4756 w 10000"/>
                  <a:gd name="connsiteY579" fmla="*/ 8666 h 10000"/>
                  <a:gd name="connsiteX580" fmla="*/ 4765 w 10000"/>
                  <a:gd name="connsiteY580" fmla="*/ 8666 h 10000"/>
                  <a:gd name="connsiteX581" fmla="*/ 4765 w 10000"/>
                  <a:gd name="connsiteY581" fmla="*/ 8682 h 10000"/>
                  <a:gd name="connsiteX582" fmla="*/ 4770 w 10000"/>
                  <a:gd name="connsiteY582" fmla="*/ 8701 h 10000"/>
                  <a:gd name="connsiteX583" fmla="*/ 4778 w 10000"/>
                  <a:gd name="connsiteY583" fmla="*/ 8705 h 10000"/>
                  <a:gd name="connsiteX584" fmla="*/ 4795 w 10000"/>
                  <a:gd name="connsiteY584" fmla="*/ 8714 h 10000"/>
                  <a:gd name="connsiteX585" fmla="*/ 4812 w 10000"/>
                  <a:gd name="connsiteY585" fmla="*/ 8714 h 10000"/>
                  <a:gd name="connsiteX586" fmla="*/ 4825 w 10000"/>
                  <a:gd name="connsiteY586" fmla="*/ 8705 h 10000"/>
                  <a:gd name="connsiteX587" fmla="*/ 4825 w 10000"/>
                  <a:gd name="connsiteY587" fmla="*/ 8701 h 10000"/>
                  <a:gd name="connsiteX588" fmla="*/ 4828 w 10000"/>
                  <a:gd name="connsiteY588" fmla="*/ 8701 h 10000"/>
                  <a:gd name="connsiteX589" fmla="*/ 4837 w 10000"/>
                  <a:gd name="connsiteY589" fmla="*/ 8692 h 10000"/>
                  <a:gd name="connsiteX590" fmla="*/ 4842 w 10000"/>
                  <a:gd name="connsiteY590" fmla="*/ 8685 h 10000"/>
                  <a:gd name="connsiteX591" fmla="*/ 4859 w 10000"/>
                  <a:gd name="connsiteY591" fmla="*/ 8692 h 10000"/>
                  <a:gd name="connsiteX592" fmla="*/ 4870 w 10000"/>
                  <a:gd name="connsiteY592" fmla="*/ 8701 h 10000"/>
                  <a:gd name="connsiteX593" fmla="*/ 4878 w 10000"/>
                  <a:gd name="connsiteY593" fmla="*/ 8714 h 10000"/>
                  <a:gd name="connsiteX594" fmla="*/ 4892 w 10000"/>
                  <a:gd name="connsiteY594" fmla="*/ 8724 h 10000"/>
                  <a:gd name="connsiteX595" fmla="*/ 4900 w 10000"/>
                  <a:gd name="connsiteY595" fmla="*/ 8724 h 10000"/>
                  <a:gd name="connsiteX596" fmla="*/ 4906 w 10000"/>
                  <a:gd name="connsiteY596" fmla="*/ 8705 h 10000"/>
                  <a:gd name="connsiteX597" fmla="*/ 4925 w 10000"/>
                  <a:gd name="connsiteY597" fmla="*/ 8724 h 10000"/>
                  <a:gd name="connsiteX598" fmla="*/ 4939 w 10000"/>
                  <a:gd name="connsiteY598" fmla="*/ 8701 h 10000"/>
                  <a:gd name="connsiteX599" fmla="*/ 4950 w 10000"/>
                  <a:gd name="connsiteY599" fmla="*/ 8695 h 10000"/>
                  <a:gd name="connsiteX600" fmla="*/ 4956 w 10000"/>
                  <a:gd name="connsiteY600" fmla="*/ 8692 h 10000"/>
                  <a:gd name="connsiteX601" fmla="*/ 4986 w 10000"/>
                  <a:gd name="connsiteY601" fmla="*/ 8705 h 10000"/>
                  <a:gd name="connsiteX602" fmla="*/ 5003 w 10000"/>
                  <a:gd name="connsiteY602" fmla="*/ 8701 h 10000"/>
                  <a:gd name="connsiteX603" fmla="*/ 5011 w 10000"/>
                  <a:gd name="connsiteY603" fmla="*/ 8692 h 10000"/>
                  <a:gd name="connsiteX604" fmla="*/ 5028 w 10000"/>
                  <a:gd name="connsiteY604" fmla="*/ 8682 h 10000"/>
                  <a:gd name="connsiteX605" fmla="*/ 5030 w 10000"/>
                  <a:gd name="connsiteY605" fmla="*/ 8659 h 10000"/>
                  <a:gd name="connsiteX606" fmla="*/ 5039 w 10000"/>
                  <a:gd name="connsiteY606" fmla="*/ 8656 h 10000"/>
                  <a:gd name="connsiteX607" fmla="*/ 5053 w 10000"/>
                  <a:gd name="connsiteY607" fmla="*/ 8669 h 10000"/>
                  <a:gd name="connsiteX608" fmla="*/ 5061 w 10000"/>
                  <a:gd name="connsiteY608" fmla="*/ 8669 h 10000"/>
                  <a:gd name="connsiteX609" fmla="*/ 5061 w 10000"/>
                  <a:gd name="connsiteY609" fmla="*/ 8676 h 10000"/>
                  <a:gd name="connsiteX610" fmla="*/ 5069 w 10000"/>
                  <a:gd name="connsiteY610" fmla="*/ 8669 h 10000"/>
                  <a:gd name="connsiteX611" fmla="*/ 5083 w 10000"/>
                  <a:gd name="connsiteY611" fmla="*/ 8669 h 10000"/>
                  <a:gd name="connsiteX612" fmla="*/ 5100 w 10000"/>
                  <a:gd name="connsiteY612" fmla="*/ 8669 h 10000"/>
                  <a:gd name="connsiteX613" fmla="*/ 5119 w 10000"/>
                  <a:gd name="connsiteY613" fmla="*/ 8682 h 10000"/>
                  <a:gd name="connsiteX614" fmla="*/ 5136 w 10000"/>
                  <a:gd name="connsiteY614" fmla="*/ 8692 h 10000"/>
                  <a:gd name="connsiteX615" fmla="*/ 5161 w 10000"/>
                  <a:gd name="connsiteY615" fmla="*/ 8701 h 10000"/>
                  <a:gd name="connsiteX616" fmla="*/ 5183 w 10000"/>
                  <a:gd name="connsiteY616" fmla="*/ 8701 h 10000"/>
                  <a:gd name="connsiteX617" fmla="*/ 5199 w 10000"/>
                  <a:gd name="connsiteY617" fmla="*/ 8701 h 10000"/>
                  <a:gd name="connsiteX618" fmla="*/ 5213 w 10000"/>
                  <a:gd name="connsiteY618" fmla="*/ 8705 h 10000"/>
                  <a:gd name="connsiteX619" fmla="*/ 5224 w 10000"/>
                  <a:gd name="connsiteY619" fmla="*/ 8701 h 10000"/>
                  <a:gd name="connsiteX620" fmla="*/ 5230 w 10000"/>
                  <a:gd name="connsiteY620" fmla="*/ 8701 h 10000"/>
                  <a:gd name="connsiteX621" fmla="*/ 5241 w 10000"/>
                  <a:gd name="connsiteY621" fmla="*/ 8676 h 10000"/>
                  <a:gd name="connsiteX622" fmla="*/ 5247 w 10000"/>
                  <a:gd name="connsiteY622" fmla="*/ 8666 h 10000"/>
                  <a:gd name="connsiteX623" fmla="*/ 5249 w 10000"/>
                  <a:gd name="connsiteY623" fmla="*/ 8646 h 10000"/>
                  <a:gd name="connsiteX624" fmla="*/ 5249 w 10000"/>
                  <a:gd name="connsiteY624" fmla="*/ 8650 h 10000"/>
                  <a:gd name="connsiteX625" fmla="*/ 5255 w 10000"/>
                  <a:gd name="connsiteY625" fmla="*/ 8646 h 10000"/>
                  <a:gd name="connsiteX626" fmla="*/ 5271 w 10000"/>
                  <a:gd name="connsiteY626" fmla="*/ 8650 h 10000"/>
                  <a:gd name="connsiteX627" fmla="*/ 5288 w 10000"/>
                  <a:gd name="connsiteY627" fmla="*/ 8666 h 10000"/>
                  <a:gd name="connsiteX628" fmla="*/ 5296 w 10000"/>
                  <a:gd name="connsiteY628" fmla="*/ 8666 h 10000"/>
                  <a:gd name="connsiteX629" fmla="*/ 5310 w 10000"/>
                  <a:gd name="connsiteY629" fmla="*/ 8656 h 10000"/>
                  <a:gd name="connsiteX630" fmla="*/ 5321 w 10000"/>
                  <a:gd name="connsiteY630" fmla="*/ 8650 h 10000"/>
                  <a:gd name="connsiteX631" fmla="*/ 5338 w 10000"/>
                  <a:gd name="connsiteY631" fmla="*/ 8650 h 10000"/>
                  <a:gd name="connsiteX632" fmla="*/ 5360 w 10000"/>
                  <a:gd name="connsiteY632" fmla="*/ 8640 h 10000"/>
                  <a:gd name="connsiteX633" fmla="*/ 5366 w 10000"/>
                  <a:gd name="connsiteY633" fmla="*/ 8637 h 10000"/>
                  <a:gd name="connsiteX634" fmla="*/ 5368 w 10000"/>
                  <a:gd name="connsiteY634" fmla="*/ 8637 h 10000"/>
                  <a:gd name="connsiteX635" fmla="*/ 5382 w 10000"/>
                  <a:gd name="connsiteY635" fmla="*/ 8630 h 10000"/>
                  <a:gd name="connsiteX636" fmla="*/ 5391 w 10000"/>
                  <a:gd name="connsiteY636" fmla="*/ 8630 h 10000"/>
                  <a:gd name="connsiteX637" fmla="*/ 5402 w 10000"/>
                  <a:gd name="connsiteY637" fmla="*/ 8637 h 10000"/>
                  <a:gd name="connsiteX638" fmla="*/ 5418 w 10000"/>
                  <a:gd name="connsiteY638" fmla="*/ 8656 h 10000"/>
                  <a:gd name="connsiteX639" fmla="*/ 5432 w 10000"/>
                  <a:gd name="connsiteY639" fmla="*/ 8666 h 10000"/>
                  <a:gd name="connsiteX640" fmla="*/ 5443 w 10000"/>
                  <a:gd name="connsiteY640" fmla="*/ 8682 h 10000"/>
                  <a:gd name="connsiteX641" fmla="*/ 5457 w 10000"/>
                  <a:gd name="connsiteY641" fmla="*/ 8692 h 10000"/>
                  <a:gd name="connsiteX642" fmla="*/ 5471 w 10000"/>
                  <a:gd name="connsiteY642" fmla="*/ 8705 h 10000"/>
                  <a:gd name="connsiteX643" fmla="*/ 5488 w 10000"/>
                  <a:gd name="connsiteY643" fmla="*/ 8711 h 10000"/>
                  <a:gd name="connsiteX644" fmla="*/ 5490 w 10000"/>
                  <a:gd name="connsiteY644" fmla="*/ 8721 h 10000"/>
                  <a:gd name="connsiteX645" fmla="*/ 5512 w 10000"/>
                  <a:gd name="connsiteY645" fmla="*/ 8724 h 10000"/>
                  <a:gd name="connsiteX646" fmla="*/ 5521 w 10000"/>
                  <a:gd name="connsiteY646" fmla="*/ 8714 h 10000"/>
                  <a:gd name="connsiteX647" fmla="*/ 5524 w 10000"/>
                  <a:gd name="connsiteY647" fmla="*/ 8714 h 10000"/>
                  <a:gd name="connsiteX648" fmla="*/ 5532 w 10000"/>
                  <a:gd name="connsiteY648" fmla="*/ 8721 h 10000"/>
                  <a:gd name="connsiteX649" fmla="*/ 5540 w 10000"/>
                  <a:gd name="connsiteY649" fmla="*/ 8724 h 10000"/>
                  <a:gd name="connsiteX650" fmla="*/ 5562 w 10000"/>
                  <a:gd name="connsiteY650" fmla="*/ 8750 h 10000"/>
                  <a:gd name="connsiteX651" fmla="*/ 5562 w 10000"/>
                  <a:gd name="connsiteY651" fmla="*/ 8760 h 10000"/>
                  <a:gd name="connsiteX652" fmla="*/ 5571 w 10000"/>
                  <a:gd name="connsiteY652" fmla="*/ 8782 h 10000"/>
                  <a:gd name="connsiteX653" fmla="*/ 5579 w 10000"/>
                  <a:gd name="connsiteY653" fmla="*/ 8789 h 10000"/>
                  <a:gd name="connsiteX654" fmla="*/ 5593 w 10000"/>
                  <a:gd name="connsiteY654" fmla="*/ 8789 h 10000"/>
                  <a:gd name="connsiteX655" fmla="*/ 5596 w 10000"/>
                  <a:gd name="connsiteY655" fmla="*/ 8789 h 10000"/>
                  <a:gd name="connsiteX656" fmla="*/ 5626 w 10000"/>
                  <a:gd name="connsiteY656" fmla="*/ 8782 h 10000"/>
                  <a:gd name="connsiteX657" fmla="*/ 5629 w 10000"/>
                  <a:gd name="connsiteY657" fmla="*/ 8782 h 10000"/>
                  <a:gd name="connsiteX658" fmla="*/ 5637 w 10000"/>
                  <a:gd name="connsiteY658" fmla="*/ 8779 h 10000"/>
                  <a:gd name="connsiteX659" fmla="*/ 5648 w 10000"/>
                  <a:gd name="connsiteY659" fmla="*/ 8789 h 10000"/>
                  <a:gd name="connsiteX660" fmla="*/ 5665 w 10000"/>
                  <a:gd name="connsiteY660" fmla="*/ 8795 h 10000"/>
                  <a:gd name="connsiteX661" fmla="*/ 5676 w 10000"/>
                  <a:gd name="connsiteY661" fmla="*/ 8789 h 10000"/>
                  <a:gd name="connsiteX662" fmla="*/ 5684 w 10000"/>
                  <a:gd name="connsiteY662" fmla="*/ 8782 h 10000"/>
                  <a:gd name="connsiteX663" fmla="*/ 5693 w 10000"/>
                  <a:gd name="connsiteY663" fmla="*/ 8789 h 10000"/>
                  <a:gd name="connsiteX664" fmla="*/ 5715 w 10000"/>
                  <a:gd name="connsiteY664" fmla="*/ 8808 h 10000"/>
                  <a:gd name="connsiteX665" fmla="*/ 5731 w 10000"/>
                  <a:gd name="connsiteY665" fmla="*/ 8808 h 10000"/>
                  <a:gd name="connsiteX666" fmla="*/ 5740 w 10000"/>
                  <a:gd name="connsiteY666" fmla="*/ 8808 h 10000"/>
                  <a:gd name="connsiteX667" fmla="*/ 5765 w 10000"/>
                  <a:gd name="connsiteY667" fmla="*/ 8818 h 10000"/>
                  <a:gd name="connsiteX668" fmla="*/ 5781 w 10000"/>
                  <a:gd name="connsiteY668" fmla="*/ 8824 h 10000"/>
                  <a:gd name="connsiteX669" fmla="*/ 5798 w 10000"/>
                  <a:gd name="connsiteY669" fmla="*/ 8834 h 10000"/>
                  <a:gd name="connsiteX670" fmla="*/ 5814 w 10000"/>
                  <a:gd name="connsiteY670" fmla="*/ 8837 h 10000"/>
                  <a:gd name="connsiteX671" fmla="*/ 5831 w 10000"/>
                  <a:gd name="connsiteY671" fmla="*/ 8844 h 10000"/>
                  <a:gd name="connsiteX672" fmla="*/ 5842 w 10000"/>
                  <a:gd name="connsiteY672" fmla="*/ 8847 h 10000"/>
                  <a:gd name="connsiteX673" fmla="*/ 5859 w 10000"/>
                  <a:gd name="connsiteY673" fmla="*/ 8857 h 10000"/>
                  <a:gd name="connsiteX674" fmla="*/ 5870 w 10000"/>
                  <a:gd name="connsiteY674" fmla="*/ 8867 h 10000"/>
                  <a:gd name="connsiteX675" fmla="*/ 5878 w 10000"/>
                  <a:gd name="connsiteY675" fmla="*/ 8873 h 10000"/>
                  <a:gd name="connsiteX676" fmla="*/ 5895 w 10000"/>
                  <a:gd name="connsiteY676" fmla="*/ 8873 h 10000"/>
                  <a:gd name="connsiteX677" fmla="*/ 5911 w 10000"/>
                  <a:gd name="connsiteY677" fmla="*/ 8873 h 10000"/>
                  <a:gd name="connsiteX678" fmla="*/ 5931 w 10000"/>
                  <a:gd name="connsiteY678" fmla="*/ 8873 h 10000"/>
                  <a:gd name="connsiteX679" fmla="*/ 5950 w 10000"/>
                  <a:gd name="connsiteY679" fmla="*/ 8867 h 10000"/>
                  <a:gd name="connsiteX680" fmla="*/ 5967 w 10000"/>
                  <a:gd name="connsiteY680" fmla="*/ 8867 h 10000"/>
                  <a:gd name="connsiteX681" fmla="*/ 5975 w 10000"/>
                  <a:gd name="connsiteY681" fmla="*/ 8873 h 10000"/>
                  <a:gd name="connsiteX682" fmla="*/ 6000 w 10000"/>
                  <a:gd name="connsiteY682" fmla="*/ 8883 h 10000"/>
                  <a:gd name="connsiteX683" fmla="*/ 5997 w 10000"/>
                  <a:gd name="connsiteY683" fmla="*/ 8886 h 10000"/>
                  <a:gd name="connsiteX684" fmla="*/ 5997 w 10000"/>
                  <a:gd name="connsiteY684" fmla="*/ 8896 h 10000"/>
                  <a:gd name="connsiteX685" fmla="*/ 6014 w 10000"/>
                  <a:gd name="connsiteY685" fmla="*/ 8892 h 10000"/>
                  <a:gd name="connsiteX686" fmla="*/ 6028 w 10000"/>
                  <a:gd name="connsiteY686" fmla="*/ 8892 h 10000"/>
                  <a:gd name="connsiteX687" fmla="*/ 6053 w 10000"/>
                  <a:gd name="connsiteY687" fmla="*/ 8886 h 10000"/>
                  <a:gd name="connsiteX688" fmla="*/ 6072 w 10000"/>
                  <a:gd name="connsiteY688" fmla="*/ 8876 h 10000"/>
                  <a:gd name="connsiteX689" fmla="*/ 6089 w 10000"/>
                  <a:gd name="connsiteY689" fmla="*/ 8867 h 10000"/>
                  <a:gd name="connsiteX690" fmla="*/ 6111 w 10000"/>
                  <a:gd name="connsiteY690" fmla="*/ 8857 h 10000"/>
                  <a:gd name="connsiteX691" fmla="*/ 6127 w 10000"/>
                  <a:gd name="connsiteY691" fmla="*/ 8847 h 10000"/>
                  <a:gd name="connsiteX692" fmla="*/ 6152 w 10000"/>
                  <a:gd name="connsiteY692" fmla="*/ 8834 h 10000"/>
                  <a:gd name="connsiteX693" fmla="*/ 6183 w 10000"/>
                  <a:gd name="connsiteY693" fmla="*/ 8828 h 10000"/>
                  <a:gd name="connsiteX694" fmla="*/ 6175 w 10000"/>
                  <a:gd name="connsiteY694" fmla="*/ 8844 h 10000"/>
                  <a:gd name="connsiteX695" fmla="*/ 6169 w 10000"/>
                  <a:gd name="connsiteY695" fmla="*/ 8863 h 10000"/>
                  <a:gd name="connsiteX696" fmla="*/ 6158 w 10000"/>
                  <a:gd name="connsiteY696" fmla="*/ 8886 h 10000"/>
                  <a:gd name="connsiteX697" fmla="*/ 6152 w 10000"/>
                  <a:gd name="connsiteY697" fmla="*/ 8896 h 10000"/>
                  <a:gd name="connsiteX698" fmla="*/ 6150 w 10000"/>
                  <a:gd name="connsiteY698" fmla="*/ 8909 h 10000"/>
                  <a:gd name="connsiteX699" fmla="*/ 6152 w 10000"/>
                  <a:gd name="connsiteY699" fmla="*/ 8938 h 10000"/>
                  <a:gd name="connsiteX700" fmla="*/ 6158 w 10000"/>
                  <a:gd name="connsiteY700" fmla="*/ 8957 h 10000"/>
                  <a:gd name="connsiteX701" fmla="*/ 6161 w 10000"/>
                  <a:gd name="connsiteY701" fmla="*/ 8980 h 10000"/>
                  <a:gd name="connsiteX702" fmla="*/ 6166 w 10000"/>
                  <a:gd name="connsiteY702" fmla="*/ 8999 h 10000"/>
                  <a:gd name="connsiteX703" fmla="*/ 6175 w 10000"/>
                  <a:gd name="connsiteY703" fmla="*/ 9032 h 10000"/>
                  <a:gd name="connsiteX704" fmla="*/ 6183 w 10000"/>
                  <a:gd name="connsiteY704" fmla="*/ 9051 h 10000"/>
                  <a:gd name="connsiteX705" fmla="*/ 6191 w 10000"/>
                  <a:gd name="connsiteY705" fmla="*/ 9064 h 10000"/>
                  <a:gd name="connsiteX706" fmla="*/ 6194 w 10000"/>
                  <a:gd name="connsiteY706" fmla="*/ 9084 h 10000"/>
                  <a:gd name="connsiteX707" fmla="*/ 6208 w 10000"/>
                  <a:gd name="connsiteY707" fmla="*/ 9103 h 10000"/>
                  <a:gd name="connsiteX708" fmla="*/ 6208 w 10000"/>
                  <a:gd name="connsiteY708" fmla="*/ 9113 h 10000"/>
                  <a:gd name="connsiteX709" fmla="*/ 6216 w 10000"/>
                  <a:gd name="connsiteY709" fmla="*/ 9129 h 10000"/>
                  <a:gd name="connsiteX710" fmla="*/ 6230 w 10000"/>
                  <a:gd name="connsiteY710" fmla="*/ 9148 h 10000"/>
                  <a:gd name="connsiteX711" fmla="*/ 6241 w 10000"/>
                  <a:gd name="connsiteY711" fmla="*/ 9165 h 10000"/>
                  <a:gd name="connsiteX712" fmla="*/ 6249 w 10000"/>
                  <a:gd name="connsiteY712" fmla="*/ 9168 h 10000"/>
                  <a:gd name="connsiteX713" fmla="*/ 6266 w 10000"/>
                  <a:gd name="connsiteY713" fmla="*/ 9184 h 10000"/>
                  <a:gd name="connsiteX714" fmla="*/ 6280 w 10000"/>
                  <a:gd name="connsiteY714" fmla="*/ 9184 h 10000"/>
                  <a:gd name="connsiteX715" fmla="*/ 6288 w 10000"/>
                  <a:gd name="connsiteY715" fmla="*/ 9177 h 10000"/>
                  <a:gd name="connsiteX716" fmla="*/ 6299 w 10000"/>
                  <a:gd name="connsiteY716" fmla="*/ 9187 h 10000"/>
                  <a:gd name="connsiteX717" fmla="*/ 6305 w 10000"/>
                  <a:gd name="connsiteY717" fmla="*/ 9197 h 10000"/>
                  <a:gd name="connsiteX718" fmla="*/ 6310 w 10000"/>
                  <a:gd name="connsiteY718" fmla="*/ 9197 h 10000"/>
                  <a:gd name="connsiteX719" fmla="*/ 6321 w 10000"/>
                  <a:gd name="connsiteY719" fmla="*/ 9213 h 10000"/>
                  <a:gd name="connsiteX720" fmla="*/ 6335 w 10000"/>
                  <a:gd name="connsiteY720" fmla="*/ 9223 h 10000"/>
                  <a:gd name="connsiteX721" fmla="*/ 6338 w 10000"/>
                  <a:gd name="connsiteY721" fmla="*/ 9223 h 10000"/>
                  <a:gd name="connsiteX722" fmla="*/ 6355 w 10000"/>
                  <a:gd name="connsiteY722" fmla="*/ 9226 h 10000"/>
                  <a:gd name="connsiteX723" fmla="*/ 6363 w 10000"/>
                  <a:gd name="connsiteY723" fmla="*/ 9236 h 10000"/>
                  <a:gd name="connsiteX724" fmla="*/ 6380 w 10000"/>
                  <a:gd name="connsiteY724" fmla="*/ 9258 h 10000"/>
                  <a:gd name="connsiteX725" fmla="*/ 6393 w 10000"/>
                  <a:gd name="connsiteY725" fmla="*/ 9278 h 10000"/>
                  <a:gd name="connsiteX726" fmla="*/ 6396 w 10000"/>
                  <a:gd name="connsiteY726" fmla="*/ 9288 h 10000"/>
                  <a:gd name="connsiteX727" fmla="*/ 6407 w 10000"/>
                  <a:gd name="connsiteY727" fmla="*/ 9297 h 10000"/>
                  <a:gd name="connsiteX728" fmla="*/ 6410 w 10000"/>
                  <a:gd name="connsiteY728" fmla="*/ 9307 h 10000"/>
                  <a:gd name="connsiteX729" fmla="*/ 6416 w 10000"/>
                  <a:gd name="connsiteY729" fmla="*/ 9317 h 10000"/>
                  <a:gd name="connsiteX730" fmla="*/ 6424 w 10000"/>
                  <a:gd name="connsiteY730" fmla="*/ 9326 h 10000"/>
                  <a:gd name="connsiteX731" fmla="*/ 6435 w 10000"/>
                  <a:gd name="connsiteY731" fmla="*/ 9336 h 10000"/>
                  <a:gd name="connsiteX732" fmla="*/ 6443 w 10000"/>
                  <a:gd name="connsiteY732" fmla="*/ 9346 h 10000"/>
                  <a:gd name="connsiteX733" fmla="*/ 6449 w 10000"/>
                  <a:gd name="connsiteY733" fmla="*/ 9362 h 10000"/>
                  <a:gd name="connsiteX734" fmla="*/ 6452 w 10000"/>
                  <a:gd name="connsiteY734" fmla="*/ 9372 h 10000"/>
                  <a:gd name="connsiteX735" fmla="*/ 6449 w 10000"/>
                  <a:gd name="connsiteY735" fmla="*/ 9381 h 10000"/>
                  <a:gd name="connsiteX736" fmla="*/ 6465 w 10000"/>
                  <a:gd name="connsiteY736" fmla="*/ 9394 h 10000"/>
                  <a:gd name="connsiteX737" fmla="*/ 6468 w 10000"/>
                  <a:gd name="connsiteY737" fmla="*/ 9420 h 10000"/>
                  <a:gd name="connsiteX738" fmla="*/ 6493 w 10000"/>
                  <a:gd name="connsiteY738" fmla="*/ 9430 h 10000"/>
                  <a:gd name="connsiteX739" fmla="*/ 6507 w 10000"/>
                  <a:gd name="connsiteY739" fmla="*/ 9440 h 10000"/>
                  <a:gd name="connsiteX740" fmla="*/ 6524 w 10000"/>
                  <a:gd name="connsiteY740" fmla="*/ 9459 h 10000"/>
                  <a:gd name="connsiteX741" fmla="*/ 6532 w 10000"/>
                  <a:gd name="connsiteY741" fmla="*/ 9485 h 10000"/>
                  <a:gd name="connsiteX742" fmla="*/ 6537 w 10000"/>
                  <a:gd name="connsiteY742" fmla="*/ 9498 h 10000"/>
                  <a:gd name="connsiteX743" fmla="*/ 6571 w 10000"/>
                  <a:gd name="connsiteY743" fmla="*/ 9508 h 10000"/>
                  <a:gd name="connsiteX744" fmla="*/ 6596 w 10000"/>
                  <a:gd name="connsiteY744" fmla="*/ 9508 h 10000"/>
                  <a:gd name="connsiteX745" fmla="*/ 6637 w 10000"/>
                  <a:gd name="connsiteY745" fmla="*/ 9517 h 10000"/>
                  <a:gd name="connsiteX746" fmla="*/ 6662 w 10000"/>
                  <a:gd name="connsiteY746" fmla="*/ 9524 h 10000"/>
                  <a:gd name="connsiteX747" fmla="*/ 6679 w 10000"/>
                  <a:gd name="connsiteY747" fmla="*/ 9517 h 10000"/>
                  <a:gd name="connsiteX748" fmla="*/ 6679 w 10000"/>
                  <a:gd name="connsiteY748" fmla="*/ 9505 h 10000"/>
                  <a:gd name="connsiteX749" fmla="*/ 6690 w 10000"/>
                  <a:gd name="connsiteY749" fmla="*/ 9485 h 10000"/>
                  <a:gd name="connsiteX750" fmla="*/ 6693 w 10000"/>
                  <a:gd name="connsiteY750" fmla="*/ 9479 h 10000"/>
                  <a:gd name="connsiteX751" fmla="*/ 6706 w 10000"/>
                  <a:gd name="connsiteY751" fmla="*/ 9469 h 10000"/>
                  <a:gd name="connsiteX752" fmla="*/ 6709 w 10000"/>
                  <a:gd name="connsiteY752" fmla="*/ 9462 h 10000"/>
                  <a:gd name="connsiteX753" fmla="*/ 6717 w 10000"/>
                  <a:gd name="connsiteY753" fmla="*/ 9459 h 10000"/>
                  <a:gd name="connsiteX754" fmla="*/ 6726 w 10000"/>
                  <a:gd name="connsiteY754" fmla="*/ 9459 h 10000"/>
                  <a:gd name="connsiteX755" fmla="*/ 6742 w 10000"/>
                  <a:gd name="connsiteY755" fmla="*/ 9462 h 10000"/>
                  <a:gd name="connsiteX756" fmla="*/ 6759 w 10000"/>
                  <a:gd name="connsiteY756" fmla="*/ 9479 h 10000"/>
                  <a:gd name="connsiteX757" fmla="*/ 6781 w 10000"/>
                  <a:gd name="connsiteY757" fmla="*/ 9485 h 10000"/>
                  <a:gd name="connsiteX758" fmla="*/ 6795 w 10000"/>
                  <a:gd name="connsiteY758" fmla="*/ 9485 h 10000"/>
                  <a:gd name="connsiteX759" fmla="*/ 6803 w 10000"/>
                  <a:gd name="connsiteY759" fmla="*/ 9498 h 10000"/>
                  <a:gd name="connsiteX760" fmla="*/ 6806 w 10000"/>
                  <a:gd name="connsiteY760" fmla="*/ 9508 h 10000"/>
                  <a:gd name="connsiteX761" fmla="*/ 6823 w 10000"/>
                  <a:gd name="connsiteY761" fmla="*/ 9514 h 10000"/>
                  <a:gd name="connsiteX762" fmla="*/ 6831 w 10000"/>
                  <a:gd name="connsiteY762" fmla="*/ 9514 h 10000"/>
                  <a:gd name="connsiteX763" fmla="*/ 6848 w 10000"/>
                  <a:gd name="connsiteY763" fmla="*/ 9514 h 10000"/>
                  <a:gd name="connsiteX764" fmla="*/ 6856 w 10000"/>
                  <a:gd name="connsiteY764" fmla="*/ 9517 h 10000"/>
                  <a:gd name="connsiteX765" fmla="*/ 6878 w 10000"/>
                  <a:gd name="connsiteY765" fmla="*/ 9524 h 10000"/>
                  <a:gd name="connsiteX766" fmla="*/ 6895 w 10000"/>
                  <a:gd name="connsiteY766" fmla="*/ 9524 h 10000"/>
                  <a:gd name="connsiteX767" fmla="*/ 6917 w 10000"/>
                  <a:gd name="connsiteY767" fmla="*/ 9527 h 10000"/>
                  <a:gd name="connsiteX768" fmla="*/ 6934 w 10000"/>
                  <a:gd name="connsiteY768" fmla="*/ 9534 h 10000"/>
                  <a:gd name="connsiteX769" fmla="*/ 6961 w 10000"/>
                  <a:gd name="connsiteY769" fmla="*/ 9543 h 10000"/>
                  <a:gd name="connsiteX770" fmla="*/ 6989 w 10000"/>
                  <a:gd name="connsiteY770" fmla="*/ 9547 h 10000"/>
                  <a:gd name="connsiteX771" fmla="*/ 7014 w 10000"/>
                  <a:gd name="connsiteY771" fmla="*/ 9543 h 10000"/>
                  <a:gd name="connsiteX772" fmla="*/ 7033 w 10000"/>
                  <a:gd name="connsiteY772" fmla="*/ 9543 h 10000"/>
                  <a:gd name="connsiteX773" fmla="*/ 7042 w 10000"/>
                  <a:gd name="connsiteY773" fmla="*/ 9547 h 10000"/>
                  <a:gd name="connsiteX774" fmla="*/ 7069 w 10000"/>
                  <a:gd name="connsiteY774" fmla="*/ 9647 h 10000"/>
                  <a:gd name="connsiteX775" fmla="*/ 7122 w 10000"/>
                  <a:gd name="connsiteY775" fmla="*/ 9734 h 10000"/>
                  <a:gd name="connsiteX776" fmla="*/ 7147 w 10000"/>
                  <a:gd name="connsiteY776" fmla="*/ 9744 h 10000"/>
                  <a:gd name="connsiteX777" fmla="*/ 7169 w 10000"/>
                  <a:gd name="connsiteY777" fmla="*/ 9741 h 10000"/>
                  <a:gd name="connsiteX778" fmla="*/ 7177 w 10000"/>
                  <a:gd name="connsiteY778" fmla="*/ 9744 h 10000"/>
                  <a:gd name="connsiteX779" fmla="*/ 7186 w 10000"/>
                  <a:gd name="connsiteY779" fmla="*/ 9754 h 10000"/>
                  <a:gd name="connsiteX780" fmla="*/ 7191 w 10000"/>
                  <a:gd name="connsiteY780" fmla="*/ 9773 h 10000"/>
                  <a:gd name="connsiteX781" fmla="*/ 7208 w 10000"/>
                  <a:gd name="connsiteY781" fmla="*/ 9783 h 10000"/>
                  <a:gd name="connsiteX782" fmla="*/ 7219 w 10000"/>
                  <a:gd name="connsiteY782" fmla="*/ 9793 h 10000"/>
                  <a:gd name="connsiteX783" fmla="*/ 7235 w 10000"/>
                  <a:gd name="connsiteY783" fmla="*/ 9802 h 10000"/>
                  <a:gd name="connsiteX784" fmla="*/ 7249 w 10000"/>
                  <a:gd name="connsiteY784" fmla="*/ 9819 h 10000"/>
                  <a:gd name="connsiteX785" fmla="*/ 7255 w 10000"/>
                  <a:gd name="connsiteY785" fmla="*/ 9835 h 10000"/>
                  <a:gd name="connsiteX786" fmla="*/ 7255 w 10000"/>
                  <a:gd name="connsiteY786" fmla="*/ 9848 h 10000"/>
                  <a:gd name="connsiteX787" fmla="*/ 7249 w 10000"/>
                  <a:gd name="connsiteY787" fmla="*/ 9848 h 10000"/>
                  <a:gd name="connsiteX788" fmla="*/ 7244 w 10000"/>
                  <a:gd name="connsiteY788" fmla="*/ 9858 h 10000"/>
                  <a:gd name="connsiteX789" fmla="*/ 7235 w 10000"/>
                  <a:gd name="connsiteY789" fmla="*/ 9883 h 10000"/>
                  <a:gd name="connsiteX790" fmla="*/ 7244 w 10000"/>
                  <a:gd name="connsiteY790" fmla="*/ 9903 h 10000"/>
                  <a:gd name="connsiteX791" fmla="*/ 7258 w 10000"/>
                  <a:gd name="connsiteY791" fmla="*/ 9926 h 10000"/>
                  <a:gd name="connsiteX792" fmla="*/ 7263 w 10000"/>
                  <a:gd name="connsiteY792" fmla="*/ 9948 h 10000"/>
                  <a:gd name="connsiteX793" fmla="*/ 7274 w 10000"/>
                  <a:gd name="connsiteY793" fmla="*/ 9968 h 10000"/>
                  <a:gd name="connsiteX794" fmla="*/ 7283 w 10000"/>
                  <a:gd name="connsiteY794" fmla="*/ 9987 h 10000"/>
                  <a:gd name="connsiteX795" fmla="*/ 7291 w 10000"/>
                  <a:gd name="connsiteY795" fmla="*/ 10000 h 10000"/>
                  <a:gd name="connsiteX796" fmla="*/ 7305 w 10000"/>
                  <a:gd name="connsiteY796" fmla="*/ 9997 h 10000"/>
                  <a:gd name="connsiteX797" fmla="*/ 7313 w 10000"/>
                  <a:gd name="connsiteY797" fmla="*/ 9977 h 10000"/>
                  <a:gd name="connsiteX798" fmla="*/ 7324 w 10000"/>
                  <a:gd name="connsiteY798" fmla="*/ 9968 h 10000"/>
                  <a:gd name="connsiteX799" fmla="*/ 7341 w 10000"/>
                  <a:gd name="connsiteY799" fmla="*/ 9971 h 10000"/>
                  <a:gd name="connsiteX800" fmla="*/ 7368 w 10000"/>
                  <a:gd name="connsiteY800" fmla="*/ 9987 h 10000"/>
                  <a:gd name="connsiteX801" fmla="*/ 7380 w 10000"/>
                  <a:gd name="connsiteY801" fmla="*/ 9990 h 10000"/>
                  <a:gd name="connsiteX802" fmla="*/ 7393 w 10000"/>
                  <a:gd name="connsiteY802" fmla="*/ 9981 h 10000"/>
                  <a:gd name="connsiteX803" fmla="*/ 7404 w 10000"/>
                  <a:gd name="connsiteY803" fmla="*/ 9968 h 10000"/>
                  <a:gd name="connsiteX804" fmla="*/ 7418 w 10000"/>
                  <a:gd name="connsiteY804" fmla="*/ 9948 h 10000"/>
                  <a:gd name="connsiteX805" fmla="*/ 7427 w 10000"/>
                  <a:gd name="connsiteY805" fmla="*/ 9922 h 10000"/>
                  <a:gd name="connsiteX806" fmla="*/ 7427 w 10000"/>
                  <a:gd name="connsiteY806" fmla="*/ 9906 h 10000"/>
                  <a:gd name="connsiteX807" fmla="*/ 7404 w 10000"/>
                  <a:gd name="connsiteY807" fmla="*/ 9877 h 10000"/>
                  <a:gd name="connsiteX808" fmla="*/ 7388 w 10000"/>
                  <a:gd name="connsiteY808" fmla="*/ 9854 h 10000"/>
                  <a:gd name="connsiteX809" fmla="*/ 7385 w 10000"/>
                  <a:gd name="connsiteY809" fmla="*/ 9845 h 10000"/>
                  <a:gd name="connsiteX810" fmla="*/ 7385 w 10000"/>
                  <a:gd name="connsiteY810" fmla="*/ 9825 h 10000"/>
                  <a:gd name="connsiteX811" fmla="*/ 7385 w 10000"/>
                  <a:gd name="connsiteY811" fmla="*/ 9819 h 10000"/>
                  <a:gd name="connsiteX812" fmla="*/ 7393 w 10000"/>
                  <a:gd name="connsiteY812" fmla="*/ 9809 h 10000"/>
                  <a:gd name="connsiteX813" fmla="*/ 7404 w 10000"/>
                  <a:gd name="connsiteY813" fmla="*/ 9793 h 10000"/>
                  <a:gd name="connsiteX814" fmla="*/ 7413 w 10000"/>
                  <a:gd name="connsiteY814" fmla="*/ 9783 h 10000"/>
                  <a:gd name="connsiteX815" fmla="*/ 7404 w 10000"/>
                  <a:gd name="connsiteY815" fmla="*/ 9770 h 10000"/>
                  <a:gd name="connsiteX816" fmla="*/ 7388 w 10000"/>
                  <a:gd name="connsiteY816" fmla="*/ 9760 h 10000"/>
                  <a:gd name="connsiteX817" fmla="*/ 7371 w 10000"/>
                  <a:gd name="connsiteY817" fmla="*/ 9744 h 10000"/>
                  <a:gd name="connsiteX818" fmla="*/ 7363 w 10000"/>
                  <a:gd name="connsiteY818" fmla="*/ 9731 h 10000"/>
                  <a:gd name="connsiteX819" fmla="*/ 7355 w 10000"/>
                  <a:gd name="connsiteY819" fmla="*/ 9715 h 10000"/>
                  <a:gd name="connsiteX820" fmla="*/ 7360 w 10000"/>
                  <a:gd name="connsiteY820" fmla="*/ 9686 h 10000"/>
                  <a:gd name="connsiteX821" fmla="*/ 7363 w 10000"/>
                  <a:gd name="connsiteY821" fmla="*/ 9657 h 10000"/>
                  <a:gd name="connsiteX822" fmla="*/ 7360 w 10000"/>
                  <a:gd name="connsiteY822" fmla="*/ 9631 h 10000"/>
                  <a:gd name="connsiteX823" fmla="*/ 7346 w 10000"/>
                  <a:gd name="connsiteY823" fmla="*/ 9611 h 10000"/>
                  <a:gd name="connsiteX824" fmla="*/ 7332 w 10000"/>
                  <a:gd name="connsiteY824" fmla="*/ 9585 h 10000"/>
                  <a:gd name="connsiteX825" fmla="*/ 7324 w 10000"/>
                  <a:gd name="connsiteY825" fmla="*/ 9573 h 10000"/>
                  <a:gd name="connsiteX826" fmla="*/ 7324 w 10000"/>
                  <a:gd name="connsiteY826" fmla="*/ 9553 h 10000"/>
                  <a:gd name="connsiteX827" fmla="*/ 7324 w 10000"/>
                  <a:gd name="connsiteY827" fmla="*/ 9543 h 10000"/>
                  <a:gd name="connsiteX828" fmla="*/ 7324 w 10000"/>
                  <a:gd name="connsiteY828" fmla="*/ 9517 h 10000"/>
                  <a:gd name="connsiteX829" fmla="*/ 7324 w 10000"/>
                  <a:gd name="connsiteY829" fmla="*/ 9498 h 10000"/>
                  <a:gd name="connsiteX830" fmla="*/ 7332 w 10000"/>
                  <a:gd name="connsiteY830" fmla="*/ 9479 h 10000"/>
                  <a:gd name="connsiteX831" fmla="*/ 7341 w 10000"/>
                  <a:gd name="connsiteY831" fmla="*/ 9462 h 10000"/>
                  <a:gd name="connsiteX832" fmla="*/ 7352 w 10000"/>
                  <a:gd name="connsiteY832" fmla="*/ 9459 h 10000"/>
                  <a:gd name="connsiteX833" fmla="*/ 7360 w 10000"/>
                  <a:gd name="connsiteY833" fmla="*/ 9443 h 10000"/>
                  <a:gd name="connsiteX834" fmla="*/ 7363 w 10000"/>
                  <a:gd name="connsiteY834" fmla="*/ 9433 h 10000"/>
                  <a:gd name="connsiteX835" fmla="*/ 7377 w 10000"/>
                  <a:gd name="connsiteY835" fmla="*/ 9433 h 10000"/>
                  <a:gd name="connsiteX836" fmla="*/ 7388 w 10000"/>
                  <a:gd name="connsiteY836" fmla="*/ 9430 h 10000"/>
                  <a:gd name="connsiteX837" fmla="*/ 7396 w 10000"/>
                  <a:gd name="connsiteY837" fmla="*/ 9430 h 10000"/>
                  <a:gd name="connsiteX838" fmla="*/ 7402 w 10000"/>
                  <a:gd name="connsiteY838" fmla="*/ 9424 h 10000"/>
                  <a:gd name="connsiteX839" fmla="*/ 7396 w 10000"/>
                  <a:gd name="connsiteY839" fmla="*/ 9414 h 10000"/>
                  <a:gd name="connsiteX840" fmla="*/ 7388 w 10000"/>
                  <a:gd name="connsiteY840" fmla="*/ 9401 h 10000"/>
                  <a:gd name="connsiteX841" fmla="*/ 7371 w 10000"/>
                  <a:gd name="connsiteY841" fmla="*/ 9391 h 10000"/>
                  <a:gd name="connsiteX842" fmla="*/ 7355 w 10000"/>
                  <a:gd name="connsiteY842" fmla="*/ 9375 h 10000"/>
                  <a:gd name="connsiteX843" fmla="*/ 7332 w 10000"/>
                  <a:gd name="connsiteY843" fmla="*/ 9356 h 10000"/>
                  <a:gd name="connsiteX844" fmla="*/ 7313 w 10000"/>
                  <a:gd name="connsiteY844" fmla="*/ 9330 h 10000"/>
                  <a:gd name="connsiteX845" fmla="*/ 7307 w 10000"/>
                  <a:gd name="connsiteY845" fmla="*/ 9310 h 10000"/>
                  <a:gd name="connsiteX846" fmla="*/ 7305 w 10000"/>
                  <a:gd name="connsiteY846" fmla="*/ 9291 h 10000"/>
                  <a:gd name="connsiteX847" fmla="*/ 7305 w 10000"/>
                  <a:gd name="connsiteY847" fmla="*/ 9278 h 10000"/>
                  <a:gd name="connsiteX848" fmla="*/ 7296 w 10000"/>
                  <a:gd name="connsiteY848" fmla="*/ 9268 h 10000"/>
                  <a:gd name="connsiteX849" fmla="*/ 7296 w 10000"/>
                  <a:gd name="connsiteY849" fmla="*/ 9249 h 10000"/>
                  <a:gd name="connsiteX850" fmla="*/ 7291 w 10000"/>
                  <a:gd name="connsiteY850" fmla="*/ 9226 h 10000"/>
                  <a:gd name="connsiteX851" fmla="*/ 7283 w 10000"/>
                  <a:gd name="connsiteY851" fmla="*/ 9213 h 10000"/>
                  <a:gd name="connsiteX852" fmla="*/ 7274 w 10000"/>
                  <a:gd name="connsiteY852" fmla="*/ 9194 h 10000"/>
                  <a:gd name="connsiteX853" fmla="*/ 7274 w 10000"/>
                  <a:gd name="connsiteY853" fmla="*/ 9174 h 10000"/>
                  <a:gd name="connsiteX854" fmla="*/ 7280 w 10000"/>
                  <a:gd name="connsiteY854" fmla="*/ 9148 h 10000"/>
                  <a:gd name="connsiteX855" fmla="*/ 7283 w 10000"/>
                  <a:gd name="connsiteY855" fmla="*/ 9119 h 10000"/>
                  <a:gd name="connsiteX856" fmla="*/ 7291 w 10000"/>
                  <a:gd name="connsiteY856" fmla="*/ 9100 h 10000"/>
                  <a:gd name="connsiteX857" fmla="*/ 7307 w 10000"/>
                  <a:gd name="connsiteY857" fmla="*/ 9080 h 10000"/>
                  <a:gd name="connsiteX858" fmla="*/ 7324 w 10000"/>
                  <a:gd name="connsiteY858" fmla="*/ 9054 h 10000"/>
                  <a:gd name="connsiteX859" fmla="*/ 7341 w 10000"/>
                  <a:gd name="connsiteY859" fmla="*/ 9054 h 10000"/>
                  <a:gd name="connsiteX860" fmla="*/ 7352 w 10000"/>
                  <a:gd name="connsiteY860" fmla="*/ 9054 h 10000"/>
                  <a:gd name="connsiteX861" fmla="*/ 7346 w 10000"/>
                  <a:gd name="connsiteY861" fmla="*/ 9032 h 10000"/>
                  <a:gd name="connsiteX862" fmla="*/ 7341 w 10000"/>
                  <a:gd name="connsiteY862" fmla="*/ 9022 h 10000"/>
                  <a:gd name="connsiteX863" fmla="*/ 7352 w 10000"/>
                  <a:gd name="connsiteY863" fmla="*/ 8999 h 10000"/>
                  <a:gd name="connsiteX864" fmla="*/ 7360 w 10000"/>
                  <a:gd name="connsiteY864" fmla="*/ 8967 h 10000"/>
                  <a:gd name="connsiteX865" fmla="*/ 7368 w 10000"/>
                  <a:gd name="connsiteY865" fmla="*/ 8922 h 10000"/>
                  <a:gd name="connsiteX866" fmla="*/ 7377 w 10000"/>
                  <a:gd name="connsiteY866" fmla="*/ 8896 h 10000"/>
                  <a:gd name="connsiteX867" fmla="*/ 7380 w 10000"/>
                  <a:gd name="connsiteY867" fmla="*/ 8867 h 10000"/>
                  <a:gd name="connsiteX868" fmla="*/ 7402 w 10000"/>
                  <a:gd name="connsiteY868" fmla="*/ 8824 h 10000"/>
                  <a:gd name="connsiteX869" fmla="*/ 7402 w 10000"/>
                  <a:gd name="connsiteY869" fmla="*/ 8808 h 10000"/>
                  <a:gd name="connsiteX870" fmla="*/ 7393 w 10000"/>
                  <a:gd name="connsiteY870" fmla="*/ 8795 h 10000"/>
                  <a:gd name="connsiteX871" fmla="*/ 7388 w 10000"/>
                  <a:gd name="connsiteY871" fmla="*/ 8799 h 10000"/>
                  <a:gd name="connsiteX872" fmla="*/ 7396 w 10000"/>
                  <a:gd name="connsiteY872" fmla="*/ 8789 h 10000"/>
                  <a:gd name="connsiteX873" fmla="*/ 7404 w 10000"/>
                  <a:gd name="connsiteY873" fmla="*/ 8789 h 10000"/>
                  <a:gd name="connsiteX874" fmla="*/ 7421 w 10000"/>
                  <a:gd name="connsiteY874" fmla="*/ 8769 h 10000"/>
                  <a:gd name="connsiteX875" fmla="*/ 7443 w 10000"/>
                  <a:gd name="connsiteY875" fmla="*/ 8763 h 10000"/>
                  <a:gd name="connsiteX876" fmla="*/ 7452 w 10000"/>
                  <a:gd name="connsiteY876" fmla="*/ 8769 h 10000"/>
                  <a:gd name="connsiteX877" fmla="*/ 7468 w 10000"/>
                  <a:gd name="connsiteY877" fmla="*/ 8769 h 10000"/>
                  <a:gd name="connsiteX878" fmla="*/ 7499 w 10000"/>
                  <a:gd name="connsiteY878" fmla="*/ 8763 h 10000"/>
                  <a:gd name="connsiteX879" fmla="*/ 7526 w 10000"/>
                  <a:gd name="connsiteY879" fmla="*/ 8763 h 10000"/>
                  <a:gd name="connsiteX880" fmla="*/ 7532 w 10000"/>
                  <a:gd name="connsiteY880" fmla="*/ 8763 h 10000"/>
                  <a:gd name="connsiteX881" fmla="*/ 7554 w 10000"/>
                  <a:gd name="connsiteY881" fmla="*/ 8744 h 10000"/>
                  <a:gd name="connsiteX882" fmla="*/ 7571 w 10000"/>
                  <a:gd name="connsiteY882" fmla="*/ 8731 h 10000"/>
                  <a:gd name="connsiteX883" fmla="*/ 7587 w 10000"/>
                  <a:gd name="connsiteY883" fmla="*/ 8711 h 10000"/>
                  <a:gd name="connsiteX884" fmla="*/ 7607 w 10000"/>
                  <a:gd name="connsiteY884" fmla="*/ 8711 h 10000"/>
                  <a:gd name="connsiteX885" fmla="*/ 7634 w 10000"/>
                  <a:gd name="connsiteY885" fmla="*/ 8705 h 10000"/>
                  <a:gd name="connsiteX886" fmla="*/ 7643 w 10000"/>
                  <a:gd name="connsiteY886" fmla="*/ 8682 h 10000"/>
                  <a:gd name="connsiteX887" fmla="*/ 7654 w 10000"/>
                  <a:gd name="connsiteY887" fmla="*/ 8666 h 10000"/>
                  <a:gd name="connsiteX888" fmla="*/ 7668 w 10000"/>
                  <a:gd name="connsiteY888" fmla="*/ 8666 h 10000"/>
                  <a:gd name="connsiteX889" fmla="*/ 7676 w 10000"/>
                  <a:gd name="connsiteY889" fmla="*/ 8682 h 10000"/>
                  <a:gd name="connsiteX890" fmla="*/ 7704 w 10000"/>
                  <a:gd name="connsiteY890" fmla="*/ 8669 h 10000"/>
                  <a:gd name="connsiteX891" fmla="*/ 7712 w 10000"/>
                  <a:gd name="connsiteY891" fmla="*/ 8669 h 10000"/>
                  <a:gd name="connsiteX892" fmla="*/ 7720 w 10000"/>
                  <a:gd name="connsiteY892" fmla="*/ 8669 h 10000"/>
                  <a:gd name="connsiteX893" fmla="*/ 7726 w 10000"/>
                  <a:gd name="connsiteY893" fmla="*/ 8656 h 10000"/>
                  <a:gd name="connsiteX894" fmla="*/ 7734 w 10000"/>
                  <a:gd name="connsiteY894" fmla="*/ 8650 h 10000"/>
                  <a:gd name="connsiteX895" fmla="*/ 7742 w 10000"/>
                  <a:gd name="connsiteY895" fmla="*/ 8650 h 10000"/>
                  <a:gd name="connsiteX896" fmla="*/ 7759 w 10000"/>
                  <a:gd name="connsiteY896" fmla="*/ 8650 h 10000"/>
                  <a:gd name="connsiteX897" fmla="*/ 7756 w 10000"/>
                  <a:gd name="connsiteY897" fmla="*/ 8630 h 10000"/>
                  <a:gd name="connsiteX898" fmla="*/ 7751 w 10000"/>
                  <a:gd name="connsiteY898" fmla="*/ 8627 h 10000"/>
                  <a:gd name="connsiteX899" fmla="*/ 7742 w 10000"/>
                  <a:gd name="connsiteY899" fmla="*/ 8620 h 10000"/>
                  <a:gd name="connsiteX900" fmla="*/ 7734 w 10000"/>
                  <a:gd name="connsiteY900" fmla="*/ 8591 h 10000"/>
                  <a:gd name="connsiteX901" fmla="*/ 7709 w 10000"/>
                  <a:gd name="connsiteY901" fmla="*/ 8582 h 10000"/>
                  <a:gd name="connsiteX902" fmla="*/ 7695 w 10000"/>
                  <a:gd name="connsiteY902" fmla="*/ 8578 h 10000"/>
                  <a:gd name="connsiteX903" fmla="*/ 7668 w 10000"/>
                  <a:gd name="connsiteY903" fmla="*/ 8562 h 10000"/>
                  <a:gd name="connsiteX904" fmla="*/ 7645 w 10000"/>
                  <a:gd name="connsiteY904" fmla="*/ 8552 h 10000"/>
                  <a:gd name="connsiteX905" fmla="*/ 7615 w 10000"/>
                  <a:gd name="connsiteY905" fmla="*/ 8543 h 10000"/>
                  <a:gd name="connsiteX906" fmla="*/ 7596 w 10000"/>
                  <a:gd name="connsiteY906" fmla="*/ 8527 h 10000"/>
                  <a:gd name="connsiteX907" fmla="*/ 7565 w 10000"/>
                  <a:gd name="connsiteY907" fmla="*/ 8494 h 10000"/>
                  <a:gd name="connsiteX908" fmla="*/ 7562 w 10000"/>
                  <a:gd name="connsiteY908" fmla="*/ 8475 h 10000"/>
                  <a:gd name="connsiteX909" fmla="*/ 7540 w 10000"/>
                  <a:gd name="connsiteY909" fmla="*/ 8455 h 10000"/>
                  <a:gd name="connsiteX910" fmla="*/ 7535 w 10000"/>
                  <a:gd name="connsiteY910" fmla="*/ 8446 h 10000"/>
                  <a:gd name="connsiteX911" fmla="*/ 7535 w 10000"/>
                  <a:gd name="connsiteY911" fmla="*/ 8420 h 10000"/>
                  <a:gd name="connsiteX912" fmla="*/ 7535 w 10000"/>
                  <a:gd name="connsiteY912" fmla="*/ 8391 h 10000"/>
                  <a:gd name="connsiteX913" fmla="*/ 7548 w 10000"/>
                  <a:gd name="connsiteY913" fmla="*/ 8345 h 10000"/>
                  <a:gd name="connsiteX914" fmla="*/ 7562 w 10000"/>
                  <a:gd name="connsiteY914" fmla="*/ 8319 h 10000"/>
                  <a:gd name="connsiteX915" fmla="*/ 7582 w 10000"/>
                  <a:gd name="connsiteY915" fmla="*/ 8310 h 10000"/>
                  <a:gd name="connsiteX916" fmla="*/ 7607 w 10000"/>
                  <a:gd name="connsiteY916" fmla="*/ 8300 h 10000"/>
                  <a:gd name="connsiteX917" fmla="*/ 7629 w 10000"/>
                  <a:gd name="connsiteY917" fmla="*/ 8300 h 10000"/>
                  <a:gd name="connsiteX918" fmla="*/ 7651 w 10000"/>
                  <a:gd name="connsiteY918" fmla="*/ 8297 h 10000"/>
                  <a:gd name="connsiteX919" fmla="*/ 7668 w 10000"/>
                  <a:gd name="connsiteY919" fmla="*/ 8280 h 10000"/>
                  <a:gd name="connsiteX920" fmla="*/ 7687 w 10000"/>
                  <a:gd name="connsiteY920" fmla="*/ 8267 h 10000"/>
                  <a:gd name="connsiteX921" fmla="*/ 7693 w 10000"/>
                  <a:gd name="connsiteY921" fmla="*/ 8261 h 10000"/>
                  <a:gd name="connsiteX922" fmla="*/ 7701 w 10000"/>
                  <a:gd name="connsiteY922" fmla="*/ 8248 h 10000"/>
                  <a:gd name="connsiteX923" fmla="*/ 7712 w 10000"/>
                  <a:gd name="connsiteY923" fmla="*/ 8238 h 10000"/>
                  <a:gd name="connsiteX924" fmla="*/ 7731 w 10000"/>
                  <a:gd name="connsiteY924" fmla="*/ 8222 h 10000"/>
                  <a:gd name="connsiteX925" fmla="*/ 7740 w 10000"/>
                  <a:gd name="connsiteY925" fmla="*/ 8206 h 10000"/>
                  <a:gd name="connsiteX926" fmla="*/ 7756 w 10000"/>
                  <a:gd name="connsiteY926" fmla="*/ 8183 h 10000"/>
                  <a:gd name="connsiteX927" fmla="*/ 7773 w 10000"/>
                  <a:gd name="connsiteY927" fmla="*/ 8177 h 10000"/>
                  <a:gd name="connsiteX928" fmla="*/ 7784 w 10000"/>
                  <a:gd name="connsiteY928" fmla="*/ 8183 h 10000"/>
                  <a:gd name="connsiteX929" fmla="*/ 7801 w 10000"/>
                  <a:gd name="connsiteY929" fmla="*/ 8174 h 10000"/>
                  <a:gd name="connsiteX930" fmla="*/ 7801 w 10000"/>
                  <a:gd name="connsiteY930" fmla="*/ 8157 h 10000"/>
                  <a:gd name="connsiteX931" fmla="*/ 7817 w 10000"/>
                  <a:gd name="connsiteY931" fmla="*/ 8164 h 10000"/>
                  <a:gd name="connsiteX932" fmla="*/ 7837 w 10000"/>
                  <a:gd name="connsiteY932" fmla="*/ 8164 h 10000"/>
                  <a:gd name="connsiteX933" fmla="*/ 7856 w 10000"/>
                  <a:gd name="connsiteY933" fmla="*/ 8164 h 10000"/>
                  <a:gd name="connsiteX934" fmla="*/ 7870 w 10000"/>
                  <a:gd name="connsiteY934" fmla="*/ 8167 h 10000"/>
                  <a:gd name="connsiteX935" fmla="*/ 7881 w 10000"/>
                  <a:gd name="connsiteY935" fmla="*/ 8174 h 10000"/>
                  <a:gd name="connsiteX936" fmla="*/ 7898 w 10000"/>
                  <a:gd name="connsiteY936" fmla="*/ 8187 h 10000"/>
                  <a:gd name="connsiteX937" fmla="*/ 7917 w 10000"/>
                  <a:gd name="connsiteY937" fmla="*/ 8187 h 10000"/>
                  <a:gd name="connsiteX938" fmla="*/ 7928 w 10000"/>
                  <a:gd name="connsiteY938" fmla="*/ 8157 h 10000"/>
                  <a:gd name="connsiteX939" fmla="*/ 7942 w 10000"/>
                  <a:gd name="connsiteY939" fmla="*/ 8157 h 10000"/>
                  <a:gd name="connsiteX940" fmla="*/ 7958 w 10000"/>
                  <a:gd name="connsiteY940" fmla="*/ 8164 h 10000"/>
                  <a:gd name="connsiteX941" fmla="*/ 7983 w 10000"/>
                  <a:gd name="connsiteY941" fmla="*/ 8144 h 10000"/>
                  <a:gd name="connsiteX942" fmla="*/ 8000 w 10000"/>
                  <a:gd name="connsiteY942" fmla="*/ 8109 h 10000"/>
                  <a:gd name="connsiteX943" fmla="*/ 7994 w 10000"/>
                  <a:gd name="connsiteY943" fmla="*/ 8093 h 10000"/>
                  <a:gd name="connsiteX944" fmla="*/ 7983 w 10000"/>
                  <a:gd name="connsiteY944" fmla="*/ 8070 h 10000"/>
                  <a:gd name="connsiteX945" fmla="*/ 7986 w 10000"/>
                  <a:gd name="connsiteY945" fmla="*/ 8063 h 10000"/>
                  <a:gd name="connsiteX946" fmla="*/ 7978 w 10000"/>
                  <a:gd name="connsiteY946" fmla="*/ 8044 h 10000"/>
                  <a:gd name="connsiteX947" fmla="*/ 7986 w 10000"/>
                  <a:gd name="connsiteY947" fmla="*/ 8002 h 10000"/>
                  <a:gd name="connsiteX948" fmla="*/ 7983 w 10000"/>
                  <a:gd name="connsiteY948" fmla="*/ 7947 h 10000"/>
                  <a:gd name="connsiteX949" fmla="*/ 7961 w 10000"/>
                  <a:gd name="connsiteY949" fmla="*/ 7931 h 10000"/>
                  <a:gd name="connsiteX950" fmla="*/ 7958 w 10000"/>
                  <a:gd name="connsiteY950" fmla="*/ 7898 h 10000"/>
                  <a:gd name="connsiteX951" fmla="*/ 7953 w 10000"/>
                  <a:gd name="connsiteY951" fmla="*/ 7856 h 10000"/>
                  <a:gd name="connsiteX952" fmla="*/ 7967 w 10000"/>
                  <a:gd name="connsiteY952" fmla="*/ 7837 h 10000"/>
                  <a:gd name="connsiteX953" fmla="*/ 7950 w 10000"/>
                  <a:gd name="connsiteY953" fmla="*/ 7824 h 10000"/>
                  <a:gd name="connsiteX954" fmla="*/ 7906 w 10000"/>
                  <a:gd name="connsiteY954" fmla="*/ 7814 h 10000"/>
                  <a:gd name="connsiteX955" fmla="*/ 7878 w 10000"/>
                  <a:gd name="connsiteY955" fmla="*/ 7814 h 10000"/>
                  <a:gd name="connsiteX956" fmla="*/ 7870 w 10000"/>
                  <a:gd name="connsiteY956" fmla="*/ 7795 h 10000"/>
                  <a:gd name="connsiteX957" fmla="*/ 7878 w 10000"/>
                  <a:gd name="connsiteY957" fmla="*/ 7778 h 10000"/>
                  <a:gd name="connsiteX958" fmla="*/ 7881 w 10000"/>
                  <a:gd name="connsiteY958" fmla="*/ 7775 h 10000"/>
                  <a:gd name="connsiteX959" fmla="*/ 7878 w 10000"/>
                  <a:gd name="connsiteY959" fmla="*/ 7743 h 10000"/>
                  <a:gd name="connsiteX960" fmla="*/ 7895 w 10000"/>
                  <a:gd name="connsiteY960" fmla="*/ 7733 h 10000"/>
                  <a:gd name="connsiteX961" fmla="*/ 7911 w 10000"/>
                  <a:gd name="connsiteY961" fmla="*/ 7710 h 10000"/>
                  <a:gd name="connsiteX962" fmla="*/ 7911 w 10000"/>
                  <a:gd name="connsiteY962" fmla="*/ 7665 h 10000"/>
                  <a:gd name="connsiteX963" fmla="*/ 7917 w 10000"/>
                  <a:gd name="connsiteY963" fmla="*/ 7600 h 10000"/>
                  <a:gd name="connsiteX964" fmla="*/ 7928 w 10000"/>
                  <a:gd name="connsiteY964" fmla="*/ 7581 h 10000"/>
                  <a:gd name="connsiteX965" fmla="*/ 7917 w 10000"/>
                  <a:gd name="connsiteY965" fmla="*/ 7474 h 10000"/>
                  <a:gd name="connsiteX966" fmla="*/ 7873 w 10000"/>
                  <a:gd name="connsiteY966" fmla="*/ 7335 h 10000"/>
                  <a:gd name="connsiteX967" fmla="*/ 7756 w 10000"/>
                  <a:gd name="connsiteY967" fmla="*/ 7050 h 10000"/>
                  <a:gd name="connsiteX968" fmla="*/ 7679 w 10000"/>
                  <a:gd name="connsiteY968" fmla="*/ 6839 h 10000"/>
                  <a:gd name="connsiteX969" fmla="*/ 7668 w 10000"/>
                  <a:gd name="connsiteY969" fmla="*/ 6823 h 10000"/>
                  <a:gd name="connsiteX970" fmla="*/ 7659 w 10000"/>
                  <a:gd name="connsiteY970" fmla="*/ 6768 h 10000"/>
                  <a:gd name="connsiteX971" fmla="*/ 7659 w 10000"/>
                  <a:gd name="connsiteY971" fmla="*/ 6739 h 10000"/>
                  <a:gd name="connsiteX972" fmla="*/ 7651 w 10000"/>
                  <a:gd name="connsiteY972" fmla="*/ 6713 h 10000"/>
                  <a:gd name="connsiteX973" fmla="*/ 7654 w 10000"/>
                  <a:gd name="connsiteY973" fmla="*/ 6684 h 10000"/>
                  <a:gd name="connsiteX974" fmla="*/ 7643 w 10000"/>
                  <a:gd name="connsiteY974" fmla="*/ 6626 h 10000"/>
                  <a:gd name="connsiteX975" fmla="*/ 7629 w 10000"/>
                  <a:gd name="connsiteY975" fmla="*/ 6600 h 10000"/>
                  <a:gd name="connsiteX976" fmla="*/ 7629 w 10000"/>
                  <a:gd name="connsiteY976" fmla="*/ 6580 h 10000"/>
                  <a:gd name="connsiteX977" fmla="*/ 7623 w 10000"/>
                  <a:gd name="connsiteY977" fmla="*/ 6541 h 10000"/>
                  <a:gd name="connsiteX978" fmla="*/ 7615 w 10000"/>
                  <a:gd name="connsiteY978" fmla="*/ 6522 h 10000"/>
                  <a:gd name="connsiteX979" fmla="*/ 7598 w 10000"/>
                  <a:gd name="connsiteY979" fmla="*/ 6509 h 10000"/>
                  <a:gd name="connsiteX980" fmla="*/ 7587 w 10000"/>
                  <a:gd name="connsiteY980" fmla="*/ 6493 h 10000"/>
                  <a:gd name="connsiteX981" fmla="*/ 7579 w 10000"/>
                  <a:gd name="connsiteY981" fmla="*/ 6464 h 10000"/>
                  <a:gd name="connsiteX982" fmla="*/ 7587 w 10000"/>
                  <a:gd name="connsiteY982" fmla="*/ 6438 h 10000"/>
                  <a:gd name="connsiteX983" fmla="*/ 7596 w 10000"/>
                  <a:gd name="connsiteY983" fmla="*/ 6425 h 10000"/>
                  <a:gd name="connsiteX984" fmla="*/ 7590 w 10000"/>
                  <a:gd name="connsiteY984" fmla="*/ 6396 h 10000"/>
                  <a:gd name="connsiteX985" fmla="*/ 7590 w 10000"/>
                  <a:gd name="connsiteY985" fmla="*/ 6373 h 10000"/>
                  <a:gd name="connsiteX986" fmla="*/ 7587 w 10000"/>
                  <a:gd name="connsiteY986" fmla="*/ 6354 h 10000"/>
                  <a:gd name="connsiteX987" fmla="*/ 7582 w 10000"/>
                  <a:gd name="connsiteY987" fmla="*/ 6344 h 10000"/>
                  <a:gd name="connsiteX988" fmla="*/ 7582 w 10000"/>
                  <a:gd name="connsiteY988" fmla="*/ 6324 h 10000"/>
                  <a:gd name="connsiteX989" fmla="*/ 7571 w 10000"/>
                  <a:gd name="connsiteY989" fmla="*/ 6302 h 10000"/>
                  <a:gd name="connsiteX990" fmla="*/ 7548 w 10000"/>
                  <a:gd name="connsiteY990" fmla="*/ 6256 h 10000"/>
                  <a:gd name="connsiteX991" fmla="*/ 7546 w 10000"/>
                  <a:gd name="connsiteY991" fmla="*/ 6218 h 10000"/>
                  <a:gd name="connsiteX992" fmla="*/ 7540 w 10000"/>
                  <a:gd name="connsiteY992" fmla="*/ 6159 h 10000"/>
                  <a:gd name="connsiteX993" fmla="*/ 7535 w 10000"/>
                  <a:gd name="connsiteY993" fmla="*/ 6114 h 10000"/>
                  <a:gd name="connsiteX994" fmla="*/ 7535 w 10000"/>
                  <a:gd name="connsiteY994" fmla="*/ 6088 h 10000"/>
                  <a:gd name="connsiteX995" fmla="*/ 7540 w 10000"/>
                  <a:gd name="connsiteY995" fmla="*/ 6049 h 10000"/>
                  <a:gd name="connsiteX996" fmla="*/ 7546 w 10000"/>
                  <a:gd name="connsiteY996" fmla="*/ 6004 h 10000"/>
                  <a:gd name="connsiteX997" fmla="*/ 7548 w 10000"/>
                  <a:gd name="connsiteY997" fmla="*/ 5965 h 10000"/>
                  <a:gd name="connsiteX998" fmla="*/ 7548 w 10000"/>
                  <a:gd name="connsiteY998" fmla="*/ 5946 h 10000"/>
                  <a:gd name="connsiteX999" fmla="*/ 7548 w 10000"/>
                  <a:gd name="connsiteY999" fmla="*/ 5933 h 10000"/>
                  <a:gd name="connsiteX1000" fmla="*/ 7548 w 10000"/>
                  <a:gd name="connsiteY1000" fmla="*/ 5910 h 10000"/>
                  <a:gd name="connsiteX1001" fmla="*/ 7548 w 10000"/>
                  <a:gd name="connsiteY1001" fmla="*/ 5897 h 10000"/>
                  <a:gd name="connsiteX1002" fmla="*/ 7546 w 10000"/>
                  <a:gd name="connsiteY1002" fmla="*/ 5871 h 10000"/>
                  <a:gd name="connsiteX1003" fmla="*/ 7535 w 10000"/>
                  <a:gd name="connsiteY1003" fmla="*/ 5839 h 10000"/>
                  <a:gd name="connsiteX1004" fmla="*/ 7524 w 10000"/>
                  <a:gd name="connsiteY1004" fmla="*/ 5797 h 10000"/>
                  <a:gd name="connsiteX1005" fmla="*/ 7518 w 10000"/>
                  <a:gd name="connsiteY1005" fmla="*/ 5767 h 10000"/>
                  <a:gd name="connsiteX1006" fmla="*/ 7515 w 10000"/>
                  <a:gd name="connsiteY1006" fmla="*/ 5745 h 10000"/>
                  <a:gd name="connsiteX1007" fmla="*/ 7501 w 10000"/>
                  <a:gd name="connsiteY1007" fmla="*/ 5683 h 10000"/>
                  <a:gd name="connsiteX1008" fmla="*/ 7490 w 10000"/>
                  <a:gd name="connsiteY1008" fmla="*/ 5631 h 10000"/>
                  <a:gd name="connsiteX1009" fmla="*/ 7482 w 10000"/>
                  <a:gd name="connsiteY1009" fmla="*/ 5593 h 10000"/>
                  <a:gd name="connsiteX1010" fmla="*/ 7476 w 10000"/>
                  <a:gd name="connsiteY1010" fmla="*/ 5570 h 10000"/>
                  <a:gd name="connsiteX1011" fmla="*/ 7476 w 10000"/>
                  <a:gd name="connsiteY1011" fmla="*/ 5528 h 10000"/>
                  <a:gd name="connsiteX1012" fmla="*/ 7482 w 10000"/>
                  <a:gd name="connsiteY1012" fmla="*/ 5502 h 10000"/>
                  <a:gd name="connsiteX1013" fmla="*/ 7490 w 10000"/>
                  <a:gd name="connsiteY1013" fmla="*/ 5489 h 10000"/>
                  <a:gd name="connsiteX1014" fmla="*/ 7499 w 10000"/>
                  <a:gd name="connsiteY1014" fmla="*/ 5479 h 10000"/>
                  <a:gd name="connsiteX1015" fmla="*/ 7493 w 10000"/>
                  <a:gd name="connsiteY1015" fmla="*/ 5427 h 10000"/>
                  <a:gd name="connsiteX1016" fmla="*/ 7501 w 10000"/>
                  <a:gd name="connsiteY1016" fmla="*/ 5415 h 10000"/>
                  <a:gd name="connsiteX1017" fmla="*/ 7510 w 10000"/>
                  <a:gd name="connsiteY1017" fmla="*/ 5398 h 10000"/>
                  <a:gd name="connsiteX1018" fmla="*/ 7515 w 10000"/>
                  <a:gd name="connsiteY1018" fmla="*/ 5379 h 10000"/>
                  <a:gd name="connsiteX1019" fmla="*/ 7526 w 10000"/>
                  <a:gd name="connsiteY1019" fmla="*/ 5366 h 10000"/>
                  <a:gd name="connsiteX1020" fmla="*/ 7518 w 10000"/>
                  <a:gd name="connsiteY1020" fmla="*/ 5350 h 10000"/>
                  <a:gd name="connsiteX1021" fmla="*/ 7518 w 10000"/>
                  <a:gd name="connsiteY1021" fmla="*/ 5330 h 10000"/>
                  <a:gd name="connsiteX1022" fmla="*/ 7526 w 10000"/>
                  <a:gd name="connsiteY1022" fmla="*/ 5311 h 10000"/>
                  <a:gd name="connsiteX1023" fmla="*/ 7540 w 10000"/>
                  <a:gd name="connsiteY1023" fmla="*/ 5291 h 10000"/>
                  <a:gd name="connsiteX1024" fmla="*/ 7540 w 10000"/>
                  <a:gd name="connsiteY1024" fmla="*/ 5266 h 10000"/>
                  <a:gd name="connsiteX1025" fmla="*/ 7540 w 10000"/>
                  <a:gd name="connsiteY1025" fmla="*/ 5256 h 10000"/>
                  <a:gd name="connsiteX1026" fmla="*/ 7524 w 10000"/>
                  <a:gd name="connsiteY1026" fmla="*/ 5233 h 10000"/>
                  <a:gd name="connsiteX1027" fmla="*/ 7515 w 10000"/>
                  <a:gd name="connsiteY1027" fmla="*/ 5217 h 10000"/>
                  <a:gd name="connsiteX1028" fmla="*/ 7490 w 10000"/>
                  <a:gd name="connsiteY1028" fmla="*/ 5178 h 10000"/>
                  <a:gd name="connsiteX1029" fmla="*/ 7474 w 10000"/>
                  <a:gd name="connsiteY1029" fmla="*/ 5162 h 10000"/>
                  <a:gd name="connsiteX1030" fmla="*/ 7457 w 10000"/>
                  <a:gd name="connsiteY1030" fmla="*/ 5120 h 10000"/>
                  <a:gd name="connsiteX1031" fmla="*/ 7421 w 10000"/>
                  <a:gd name="connsiteY1031" fmla="*/ 5087 h 10000"/>
                  <a:gd name="connsiteX1032" fmla="*/ 7380 w 10000"/>
                  <a:gd name="connsiteY1032" fmla="*/ 5068 h 10000"/>
                  <a:gd name="connsiteX1033" fmla="*/ 7355 w 10000"/>
                  <a:gd name="connsiteY1033" fmla="*/ 5058 h 10000"/>
                  <a:gd name="connsiteX1034" fmla="*/ 7332 w 10000"/>
                  <a:gd name="connsiteY1034" fmla="*/ 5049 h 10000"/>
                  <a:gd name="connsiteX1035" fmla="*/ 7305 w 10000"/>
                  <a:gd name="connsiteY1035" fmla="*/ 5016 h 10000"/>
                  <a:gd name="connsiteX1036" fmla="*/ 7305 w 10000"/>
                  <a:gd name="connsiteY1036" fmla="*/ 5000 h 10000"/>
                  <a:gd name="connsiteX1037" fmla="*/ 7296 w 10000"/>
                  <a:gd name="connsiteY1037" fmla="*/ 4971 h 10000"/>
                  <a:gd name="connsiteX1038" fmla="*/ 7288 w 10000"/>
                  <a:gd name="connsiteY1038" fmla="*/ 4945 h 10000"/>
                  <a:gd name="connsiteX1039" fmla="*/ 7280 w 10000"/>
                  <a:gd name="connsiteY1039" fmla="*/ 4916 h 10000"/>
                  <a:gd name="connsiteX1040" fmla="*/ 7291 w 10000"/>
                  <a:gd name="connsiteY1040" fmla="*/ 4887 h 10000"/>
                  <a:gd name="connsiteX1041" fmla="*/ 7291 w 10000"/>
                  <a:gd name="connsiteY1041" fmla="*/ 4858 h 10000"/>
                  <a:gd name="connsiteX1042" fmla="*/ 7271 w 10000"/>
                  <a:gd name="connsiteY1042" fmla="*/ 4819 h 10000"/>
                  <a:gd name="connsiteX1043" fmla="*/ 7255 w 10000"/>
                  <a:gd name="connsiteY1043" fmla="*/ 4828 h 10000"/>
                  <a:gd name="connsiteX1044" fmla="*/ 7235 w 10000"/>
                  <a:gd name="connsiteY1044" fmla="*/ 4841 h 10000"/>
                  <a:gd name="connsiteX1045" fmla="*/ 7216 w 10000"/>
                  <a:gd name="connsiteY1045" fmla="*/ 4867 h 10000"/>
                  <a:gd name="connsiteX1046" fmla="*/ 7191 w 10000"/>
                  <a:gd name="connsiteY1046" fmla="*/ 4870 h 10000"/>
                  <a:gd name="connsiteX1047" fmla="*/ 7155 w 10000"/>
                  <a:gd name="connsiteY1047" fmla="*/ 4887 h 10000"/>
                  <a:gd name="connsiteX1048" fmla="*/ 7122 w 10000"/>
                  <a:gd name="connsiteY1048" fmla="*/ 4893 h 10000"/>
                  <a:gd name="connsiteX1049" fmla="*/ 7105 w 10000"/>
                  <a:gd name="connsiteY1049" fmla="*/ 4896 h 10000"/>
                  <a:gd name="connsiteX1050" fmla="*/ 7094 w 10000"/>
                  <a:gd name="connsiteY1050" fmla="*/ 4916 h 10000"/>
                  <a:gd name="connsiteX1051" fmla="*/ 7080 w 10000"/>
                  <a:gd name="connsiteY1051" fmla="*/ 4903 h 10000"/>
                  <a:gd name="connsiteX1052" fmla="*/ 7072 w 10000"/>
                  <a:gd name="connsiteY1052" fmla="*/ 4851 h 10000"/>
                  <a:gd name="connsiteX1053" fmla="*/ 7042 w 10000"/>
                  <a:gd name="connsiteY1053" fmla="*/ 4819 h 10000"/>
                  <a:gd name="connsiteX1054" fmla="*/ 7030 w 10000"/>
                  <a:gd name="connsiteY1054" fmla="*/ 4780 h 10000"/>
                  <a:gd name="connsiteX1055" fmla="*/ 7039 w 10000"/>
                  <a:gd name="connsiteY1055" fmla="*/ 4757 h 10000"/>
                  <a:gd name="connsiteX1056" fmla="*/ 7047 w 10000"/>
                  <a:gd name="connsiteY1056" fmla="*/ 4744 h 10000"/>
                  <a:gd name="connsiteX1057" fmla="*/ 7022 w 10000"/>
                  <a:gd name="connsiteY1057" fmla="*/ 4725 h 10000"/>
                  <a:gd name="connsiteX1058" fmla="*/ 7000 w 10000"/>
                  <a:gd name="connsiteY1058" fmla="*/ 4715 h 10000"/>
                  <a:gd name="connsiteX1059" fmla="*/ 6975 w 10000"/>
                  <a:gd name="connsiteY1059" fmla="*/ 4709 h 10000"/>
                  <a:gd name="connsiteX1060" fmla="*/ 6945 w 10000"/>
                  <a:gd name="connsiteY1060" fmla="*/ 4696 h 10000"/>
                  <a:gd name="connsiteX1061" fmla="*/ 6953 w 10000"/>
                  <a:gd name="connsiteY1061" fmla="*/ 4679 h 10000"/>
                  <a:gd name="connsiteX1062" fmla="*/ 6961 w 10000"/>
                  <a:gd name="connsiteY1062" fmla="*/ 4660 h 10000"/>
                  <a:gd name="connsiteX1063" fmla="*/ 6983 w 10000"/>
                  <a:gd name="connsiteY1063" fmla="*/ 4644 h 10000"/>
                  <a:gd name="connsiteX1064" fmla="*/ 7014 w 10000"/>
                  <a:gd name="connsiteY1064" fmla="*/ 4634 h 10000"/>
                  <a:gd name="connsiteX1065" fmla="*/ 7025 w 10000"/>
                  <a:gd name="connsiteY1065" fmla="*/ 4615 h 10000"/>
                  <a:gd name="connsiteX1066" fmla="*/ 7047 w 10000"/>
                  <a:gd name="connsiteY1066" fmla="*/ 4582 h 10000"/>
                  <a:gd name="connsiteX1067" fmla="*/ 7069 w 10000"/>
                  <a:gd name="connsiteY1067" fmla="*/ 4563 h 10000"/>
                  <a:gd name="connsiteX1068" fmla="*/ 7078 w 10000"/>
                  <a:gd name="connsiteY1068" fmla="*/ 4553 h 10000"/>
                  <a:gd name="connsiteX1069" fmla="*/ 7097 w 10000"/>
                  <a:gd name="connsiteY1069" fmla="*/ 4527 h 10000"/>
                  <a:gd name="connsiteX1070" fmla="*/ 7122 w 10000"/>
                  <a:gd name="connsiteY1070" fmla="*/ 4517 h 10000"/>
                  <a:gd name="connsiteX1071" fmla="*/ 7139 w 10000"/>
                  <a:gd name="connsiteY1071" fmla="*/ 4488 h 10000"/>
                  <a:gd name="connsiteX1072" fmla="*/ 7147 w 10000"/>
                  <a:gd name="connsiteY1072" fmla="*/ 4459 h 10000"/>
                  <a:gd name="connsiteX1073" fmla="*/ 7161 w 10000"/>
                  <a:gd name="connsiteY1073" fmla="*/ 4440 h 10000"/>
                  <a:gd name="connsiteX1074" fmla="*/ 7177 w 10000"/>
                  <a:gd name="connsiteY1074" fmla="*/ 4430 h 10000"/>
                  <a:gd name="connsiteX1075" fmla="*/ 7202 w 10000"/>
                  <a:gd name="connsiteY1075" fmla="*/ 4407 h 10000"/>
                  <a:gd name="connsiteX1076" fmla="*/ 7224 w 10000"/>
                  <a:gd name="connsiteY1076" fmla="*/ 4417 h 10000"/>
                  <a:gd name="connsiteX1077" fmla="*/ 7241 w 10000"/>
                  <a:gd name="connsiteY1077" fmla="*/ 4404 h 10000"/>
                  <a:gd name="connsiteX1078" fmla="*/ 7263 w 10000"/>
                  <a:gd name="connsiteY1078" fmla="*/ 4398 h 10000"/>
                  <a:gd name="connsiteX1079" fmla="*/ 7283 w 10000"/>
                  <a:gd name="connsiteY1079" fmla="*/ 4424 h 10000"/>
                  <a:gd name="connsiteX1080" fmla="*/ 7305 w 10000"/>
                  <a:gd name="connsiteY1080" fmla="*/ 4433 h 10000"/>
                  <a:gd name="connsiteX1081" fmla="*/ 7332 w 10000"/>
                  <a:gd name="connsiteY1081" fmla="*/ 4443 h 10000"/>
                  <a:gd name="connsiteX1082" fmla="*/ 7380 w 10000"/>
                  <a:gd name="connsiteY1082" fmla="*/ 4398 h 10000"/>
                  <a:gd name="connsiteX1083" fmla="*/ 7404 w 10000"/>
                  <a:gd name="connsiteY1083" fmla="*/ 4378 h 10000"/>
                  <a:gd name="connsiteX1084" fmla="*/ 7418 w 10000"/>
                  <a:gd name="connsiteY1084" fmla="*/ 4369 h 10000"/>
                  <a:gd name="connsiteX1085" fmla="*/ 7443 w 10000"/>
                  <a:gd name="connsiteY1085" fmla="*/ 4356 h 10000"/>
                  <a:gd name="connsiteX1086" fmla="*/ 7460 w 10000"/>
                  <a:gd name="connsiteY1086" fmla="*/ 4385 h 10000"/>
                  <a:gd name="connsiteX1087" fmla="*/ 7460 w 10000"/>
                  <a:gd name="connsiteY1087" fmla="*/ 4404 h 10000"/>
                  <a:gd name="connsiteX1088" fmla="*/ 7499 w 10000"/>
                  <a:gd name="connsiteY1088" fmla="*/ 4417 h 10000"/>
                  <a:gd name="connsiteX1089" fmla="*/ 7515 w 10000"/>
                  <a:gd name="connsiteY1089" fmla="*/ 4414 h 10000"/>
                  <a:gd name="connsiteX1090" fmla="*/ 7565 w 10000"/>
                  <a:gd name="connsiteY1090" fmla="*/ 4385 h 10000"/>
                  <a:gd name="connsiteX1091" fmla="*/ 7579 w 10000"/>
                  <a:gd name="connsiteY1091" fmla="*/ 4346 h 10000"/>
                  <a:gd name="connsiteX1092" fmla="*/ 7582 w 10000"/>
                  <a:gd name="connsiteY1092" fmla="*/ 4317 h 10000"/>
                  <a:gd name="connsiteX1093" fmla="*/ 7590 w 10000"/>
                  <a:gd name="connsiteY1093" fmla="*/ 4301 h 10000"/>
                  <a:gd name="connsiteX1094" fmla="*/ 7612 w 10000"/>
                  <a:gd name="connsiteY1094" fmla="*/ 4271 h 10000"/>
                  <a:gd name="connsiteX1095" fmla="*/ 7623 w 10000"/>
                  <a:gd name="connsiteY1095" fmla="*/ 4262 h 10000"/>
                  <a:gd name="connsiteX1096" fmla="*/ 7634 w 10000"/>
                  <a:gd name="connsiteY1096" fmla="*/ 4245 h 10000"/>
                  <a:gd name="connsiteX1097" fmla="*/ 7645 w 10000"/>
                  <a:gd name="connsiteY1097" fmla="*/ 4265 h 10000"/>
                  <a:gd name="connsiteX1098" fmla="*/ 7670 w 10000"/>
                  <a:gd name="connsiteY1098" fmla="*/ 4284 h 10000"/>
                  <a:gd name="connsiteX1099" fmla="*/ 7701 w 10000"/>
                  <a:gd name="connsiteY1099" fmla="*/ 4275 h 10000"/>
                  <a:gd name="connsiteX1100" fmla="*/ 7717 w 10000"/>
                  <a:gd name="connsiteY1100" fmla="*/ 4275 h 10000"/>
                  <a:gd name="connsiteX1101" fmla="*/ 7740 w 10000"/>
                  <a:gd name="connsiteY1101" fmla="*/ 4284 h 10000"/>
                  <a:gd name="connsiteX1102" fmla="*/ 7767 w 10000"/>
                  <a:gd name="connsiteY1102" fmla="*/ 4284 h 10000"/>
                  <a:gd name="connsiteX1103" fmla="*/ 7895 w 10000"/>
                  <a:gd name="connsiteY1103" fmla="*/ 4207 h 10000"/>
                  <a:gd name="connsiteX1104" fmla="*/ 7895 w 10000"/>
                  <a:gd name="connsiteY1104" fmla="*/ 4187 h 10000"/>
                  <a:gd name="connsiteX1105" fmla="*/ 7895 w 10000"/>
                  <a:gd name="connsiteY1105" fmla="*/ 4171 h 10000"/>
                  <a:gd name="connsiteX1106" fmla="*/ 7903 w 10000"/>
                  <a:gd name="connsiteY1106" fmla="*/ 4148 h 10000"/>
                  <a:gd name="connsiteX1107" fmla="*/ 7917 w 10000"/>
                  <a:gd name="connsiteY1107" fmla="*/ 4158 h 10000"/>
                  <a:gd name="connsiteX1108" fmla="*/ 7967 w 10000"/>
                  <a:gd name="connsiteY1108" fmla="*/ 4203 h 10000"/>
                  <a:gd name="connsiteX1109" fmla="*/ 7994 w 10000"/>
                  <a:gd name="connsiteY1109" fmla="*/ 4203 h 10000"/>
                  <a:gd name="connsiteX1110" fmla="*/ 8064 w 10000"/>
                  <a:gd name="connsiteY1110" fmla="*/ 4242 h 10000"/>
                  <a:gd name="connsiteX1111" fmla="*/ 8083 w 10000"/>
                  <a:gd name="connsiteY1111" fmla="*/ 4245 h 10000"/>
                  <a:gd name="connsiteX1112" fmla="*/ 8105 w 10000"/>
                  <a:gd name="connsiteY1112" fmla="*/ 4226 h 10000"/>
                  <a:gd name="connsiteX1113" fmla="*/ 8136 w 10000"/>
                  <a:gd name="connsiteY1113" fmla="*/ 4187 h 10000"/>
                  <a:gd name="connsiteX1114" fmla="*/ 8161 w 10000"/>
                  <a:gd name="connsiteY1114" fmla="*/ 4168 h 10000"/>
                  <a:gd name="connsiteX1115" fmla="*/ 8172 w 10000"/>
                  <a:gd name="connsiteY1115" fmla="*/ 4161 h 10000"/>
                  <a:gd name="connsiteX1116" fmla="*/ 8208 w 10000"/>
                  <a:gd name="connsiteY1116" fmla="*/ 4168 h 10000"/>
                  <a:gd name="connsiteX1117" fmla="*/ 8235 w 10000"/>
                  <a:gd name="connsiteY1117" fmla="*/ 4168 h 10000"/>
                  <a:gd name="connsiteX1118" fmla="*/ 8258 w 10000"/>
                  <a:gd name="connsiteY1118" fmla="*/ 4152 h 10000"/>
                  <a:gd name="connsiteX1119" fmla="*/ 8283 w 10000"/>
                  <a:gd name="connsiteY1119" fmla="*/ 4152 h 10000"/>
                  <a:gd name="connsiteX1120" fmla="*/ 8299 w 10000"/>
                  <a:gd name="connsiteY1120" fmla="*/ 4132 h 10000"/>
                  <a:gd name="connsiteX1121" fmla="*/ 8316 w 10000"/>
                  <a:gd name="connsiteY1121" fmla="*/ 4113 h 10000"/>
                  <a:gd name="connsiteX1122" fmla="*/ 8330 w 10000"/>
                  <a:gd name="connsiteY1122" fmla="*/ 4084 h 10000"/>
                  <a:gd name="connsiteX1123" fmla="*/ 8341 w 10000"/>
                  <a:gd name="connsiteY1123" fmla="*/ 4058 h 10000"/>
                  <a:gd name="connsiteX1124" fmla="*/ 8349 w 10000"/>
                  <a:gd name="connsiteY1124" fmla="*/ 4064 h 10000"/>
                  <a:gd name="connsiteX1125" fmla="*/ 8366 w 10000"/>
                  <a:gd name="connsiteY1125" fmla="*/ 4067 h 10000"/>
                  <a:gd name="connsiteX1126" fmla="*/ 8374 w 10000"/>
                  <a:gd name="connsiteY1126" fmla="*/ 4084 h 10000"/>
                  <a:gd name="connsiteX1127" fmla="*/ 8402 w 10000"/>
                  <a:gd name="connsiteY1127" fmla="*/ 4054 h 10000"/>
                  <a:gd name="connsiteX1128" fmla="*/ 8427 w 10000"/>
                  <a:gd name="connsiteY1128" fmla="*/ 4028 h 10000"/>
                  <a:gd name="connsiteX1129" fmla="*/ 8438 w 10000"/>
                  <a:gd name="connsiteY1129" fmla="*/ 4025 h 10000"/>
                  <a:gd name="connsiteX1130" fmla="*/ 8468 w 10000"/>
                  <a:gd name="connsiteY1130" fmla="*/ 4006 h 10000"/>
                  <a:gd name="connsiteX1131" fmla="*/ 8485 w 10000"/>
                  <a:gd name="connsiteY1131" fmla="*/ 3999 h 10000"/>
                  <a:gd name="connsiteX1132" fmla="*/ 8493 w 10000"/>
                  <a:gd name="connsiteY1132" fmla="*/ 4025 h 10000"/>
                  <a:gd name="connsiteX1133" fmla="*/ 8515 w 10000"/>
                  <a:gd name="connsiteY1133" fmla="*/ 4028 h 10000"/>
                  <a:gd name="connsiteX1134" fmla="*/ 8543 w 10000"/>
                  <a:gd name="connsiteY1134" fmla="*/ 4009 h 10000"/>
                  <a:gd name="connsiteX1135" fmla="*/ 8551 w 10000"/>
                  <a:gd name="connsiteY1135" fmla="*/ 3990 h 10000"/>
                  <a:gd name="connsiteX1136" fmla="*/ 8582 w 10000"/>
                  <a:gd name="connsiteY1136" fmla="*/ 3977 h 10000"/>
                  <a:gd name="connsiteX1137" fmla="*/ 8596 w 10000"/>
                  <a:gd name="connsiteY1137" fmla="*/ 3977 h 10000"/>
                  <a:gd name="connsiteX1138" fmla="*/ 8607 w 10000"/>
                  <a:gd name="connsiteY1138" fmla="*/ 3980 h 10000"/>
                  <a:gd name="connsiteX1139" fmla="*/ 8645 w 10000"/>
                  <a:gd name="connsiteY1139" fmla="*/ 3970 h 10000"/>
                  <a:gd name="connsiteX1140" fmla="*/ 8654 w 10000"/>
                  <a:gd name="connsiteY1140" fmla="*/ 3951 h 10000"/>
                  <a:gd name="connsiteX1141" fmla="*/ 8670 w 10000"/>
                  <a:gd name="connsiteY1141" fmla="*/ 3935 h 10000"/>
                  <a:gd name="connsiteX1142" fmla="*/ 8695 w 10000"/>
                  <a:gd name="connsiteY1142" fmla="*/ 3935 h 10000"/>
                  <a:gd name="connsiteX1143" fmla="*/ 8704 w 10000"/>
                  <a:gd name="connsiteY1143" fmla="*/ 3951 h 10000"/>
                  <a:gd name="connsiteX1144" fmla="*/ 8717 w 10000"/>
                  <a:gd name="connsiteY1144" fmla="*/ 3964 h 10000"/>
                  <a:gd name="connsiteX1145" fmla="*/ 8751 w 10000"/>
                  <a:gd name="connsiteY1145" fmla="*/ 3951 h 10000"/>
                  <a:gd name="connsiteX1146" fmla="*/ 8776 w 10000"/>
                  <a:gd name="connsiteY1146" fmla="*/ 3935 h 10000"/>
                  <a:gd name="connsiteX1147" fmla="*/ 8798 w 10000"/>
                  <a:gd name="connsiteY1147" fmla="*/ 3925 h 10000"/>
                  <a:gd name="connsiteX1148" fmla="*/ 8806 w 10000"/>
                  <a:gd name="connsiteY1148" fmla="*/ 3892 h 10000"/>
                  <a:gd name="connsiteX1149" fmla="*/ 8814 w 10000"/>
                  <a:gd name="connsiteY1149" fmla="*/ 3876 h 10000"/>
                  <a:gd name="connsiteX1150" fmla="*/ 8839 w 10000"/>
                  <a:gd name="connsiteY1150" fmla="*/ 3873 h 10000"/>
                  <a:gd name="connsiteX1151" fmla="*/ 8842 w 10000"/>
                  <a:gd name="connsiteY1151" fmla="*/ 3876 h 10000"/>
                  <a:gd name="connsiteX1152" fmla="*/ 8856 w 10000"/>
                  <a:gd name="connsiteY1152" fmla="*/ 3863 h 10000"/>
                  <a:gd name="connsiteX1153" fmla="*/ 8856 w 10000"/>
                  <a:gd name="connsiteY1153" fmla="*/ 3841 h 10000"/>
                  <a:gd name="connsiteX1154" fmla="*/ 8870 w 10000"/>
                  <a:gd name="connsiteY1154" fmla="*/ 3821 h 10000"/>
                  <a:gd name="connsiteX1155" fmla="*/ 8903 w 10000"/>
                  <a:gd name="connsiteY1155" fmla="*/ 3802 h 10000"/>
                  <a:gd name="connsiteX1156" fmla="*/ 8914 w 10000"/>
                  <a:gd name="connsiteY1156" fmla="*/ 3782 h 10000"/>
                  <a:gd name="connsiteX1157" fmla="*/ 8939 w 10000"/>
                  <a:gd name="connsiteY1157" fmla="*/ 3782 h 10000"/>
                  <a:gd name="connsiteX1158" fmla="*/ 8961 w 10000"/>
                  <a:gd name="connsiteY1158" fmla="*/ 3779 h 10000"/>
                  <a:gd name="connsiteX1159" fmla="*/ 8983 w 10000"/>
                  <a:gd name="connsiteY1159" fmla="*/ 3760 h 10000"/>
                  <a:gd name="connsiteX1160" fmla="*/ 9003 w 10000"/>
                  <a:gd name="connsiteY1160" fmla="*/ 3763 h 10000"/>
                  <a:gd name="connsiteX1161" fmla="*/ 9019 w 10000"/>
                  <a:gd name="connsiteY1161" fmla="*/ 3779 h 10000"/>
                  <a:gd name="connsiteX1162" fmla="*/ 9050 w 10000"/>
                  <a:gd name="connsiteY1162" fmla="*/ 3812 h 10000"/>
                  <a:gd name="connsiteX1163" fmla="*/ 9080 w 10000"/>
                  <a:gd name="connsiteY1163" fmla="*/ 3831 h 10000"/>
                  <a:gd name="connsiteX1164" fmla="*/ 9097 w 10000"/>
                  <a:gd name="connsiteY1164" fmla="*/ 3867 h 10000"/>
                  <a:gd name="connsiteX1165" fmla="*/ 9114 w 10000"/>
                  <a:gd name="connsiteY1165" fmla="*/ 3902 h 10000"/>
                  <a:gd name="connsiteX1166" fmla="*/ 9122 w 10000"/>
                  <a:gd name="connsiteY1166" fmla="*/ 3935 h 10000"/>
                  <a:gd name="connsiteX1167" fmla="*/ 9125 w 10000"/>
                  <a:gd name="connsiteY1167" fmla="*/ 3964 h 10000"/>
                  <a:gd name="connsiteX1168" fmla="*/ 9130 w 10000"/>
                  <a:gd name="connsiteY1168" fmla="*/ 3999 h 10000"/>
                  <a:gd name="connsiteX1169" fmla="*/ 9130 w 10000"/>
                  <a:gd name="connsiteY1169" fmla="*/ 4054 h 10000"/>
                  <a:gd name="connsiteX1170" fmla="*/ 9155 w 10000"/>
                  <a:gd name="connsiteY1170" fmla="*/ 4093 h 10000"/>
                  <a:gd name="connsiteX1171" fmla="*/ 9169 w 10000"/>
                  <a:gd name="connsiteY1171" fmla="*/ 4090 h 10000"/>
                  <a:gd name="connsiteX1172" fmla="*/ 9211 w 10000"/>
                  <a:gd name="connsiteY1172" fmla="*/ 4077 h 10000"/>
                  <a:gd name="connsiteX1173" fmla="*/ 9244 w 10000"/>
                  <a:gd name="connsiteY1173" fmla="*/ 4077 h 10000"/>
                  <a:gd name="connsiteX1174" fmla="*/ 9252 w 10000"/>
                  <a:gd name="connsiteY1174" fmla="*/ 4103 h 10000"/>
                  <a:gd name="connsiteX1175" fmla="*/ 9258 w 10000"/>
                  <a:gd name="connsiteY1175" fmla="*/ 4148 h 10000"/>
                  <a:gd name="connsiteX1176" fmla="*/ 9269 w 10000"/>
                  <a:gd name="connsiteY1176" fmla="*/ 4158 h 10000"/>
                  <a:gd name="connsiteX1177" fmla="*/ 9294 w 10000"/>
                  <a:gd name="connsiteY1177" fmla="*/ 4158 h 10000"/>
                  <a:gd name="connsiteX1178" fmla="*/ 9319 w 10000"/>
                  <a:gd name="connsiteY1178" fmla="*/ 4168 h 10000"/>
                  <a:gd name="connsiteX1179" fmla="*/ 9346 w 10000"/>
                  <a:gd name="connsiteY1179" fmla="*/ 4190 h 10000"/>
                  <a:gd name="connsiteX1180" fmla="*/ 9357 w 10000"/>
                  <a:gd name="connsiteY1180" fmla="*/ 4168 h 10000"/>
                  <a:gd name="connsiteX1181" fmla="*/ 9371 w 10000"/>
                  <a:gd name="connsiteY1181" fmla="*/ 4132 h 10000"/>
                  <a:gd name="connsiteX1182" fmla="*/ 9391 w 10000"/>
                  <a:gd name="connsiteY1182" fmla="*/ 4113 h 10000"/>
                  <a:gd name="connsiteX1183" fmla="*/ 9407 w 10000"/>
                  <a:gd name="connsiteY1183" fmla="*/ 4103 h 10000"/>
                  <a:gd name="connsiteX1184" fmla="*/ 9435 w 10000"/>
                  <a:gd name="connsiteY1184" fmla="*/ 4100 h 10000"/>
                  <a:gd name="connsiteX1185" fmla="*/ 9460 w 10000"/>
                  <a:gd name="connsiteY1185" fmla="*/ 4084 h 10000"/>
                  <a:gd name="connsiteX1186" fmla="*/ 9485 w 10000"/>
                  <a:gd name="connsiteY1186" fmla="*/ 4067 h 10000"/>
                  <a:gd name="connsiteX1187" fmla="*/ 9496 w 10000"/>
                  <a:gd name="connsiteY1187" fmla="*/ 4054 h 10000"/>
                  <a:gd name="connsiteX1188" fmla="*/ 9526 w 10000"/>
                  <a:gd name="connsiteY1188" fmla="*/ 4048 h 10000"/>
                  <a:gd name="connsiteX1189" fmla="*/ 9557 w 10000"/>
                  <a:gd name="connsiteY1189" fmla="*/ 4038 h 10000"/>
                  <a:gd name="connsiteX1190" fmla="*/ 9584 w 10000"/>
                  <a:gd name="connsiteY1190" fmla="*/ 4019 h 10000"/>
                  <a:gd name="connsiteX1191" fmla="*/ 9623 w 10000"/>
                  <a:gd name="connsiteY1191" fmla="*/ 4016 h 10000"/>
                  <a:gd name="connsiteX1192" fmla="*/ 9648 w 10000"/>
                  <a:gd name="connsiteY1192" fmla="*/ 4009 h 10000"/>
                  <a:gd name="connsiteX1193" fmla="*/ 9673 w 10000"/>
                  <a:gd name="connsiteY1193" fmla="*/ 4019 h 10000"/>
                  <a:gd name="connsiteX1194" fmla="*/ 9712 w 10000"/>
                  <a:gd name="connsiteY1194" fmla="*/ 4038 h 10000"/>
                  <a:gd name="connsiteX1195" fmla="*/ 9742 w 10000"/>
                  <a:gd name="connsiteY1195" fmla="*/ 4074 h 10000"/>
                  <a:gd name="connsiteX1196" fmla="*/ 9776 w 10000"/>
                  <a:gd name="connsiteY1196" fmla="*/ 4093 h 10000"/>
                  <a:gd name="connsiteX1197" fmla="*/ 9814 w 10000"/>
                  <a:gd name="connsiteY1197" fmla="*/ 4109 h 10000"/>
                  <a:gd name="connsiteX1198" fmla="*/ 9859 w 10000"/>
                  <a:gd name="connsiteY1198" fmla="*/ 4119 h 10000"/>
                  <a:gd name="connsiteX1199" fmla="*/ 9898 w 10000"/>
                  <a:gd name="connsiteY1199" fmla="*/ 4122 h 10000"/>
                  <a:gd name="connsiteX1200" fmla="*/ 9931 w 10000"/>
                  <a:gd name="connsiteY1200" fmla="*/ 4109 h 10000"/>
                  <a:gd name="connsiteX1201" fmla="*/ 9956 w 10000"/>
                  <a:gd name="connsiteY1201" fmla="*/ 4100 h 10000"/>
                  <a:gd name="connsiteX1202" fmla="*/ 9981 w 10000"/>
                  <a:gd name="connsiteY1202" fmla="*/ 4067 h 10000"/>
                  <a:gd name="connsiteX1203" fmla="*/ 9994 w 10000"/>
                  <a:gd name="connsiteY1203" fmla="*/ 4035 h 10000"/>
                  <a:gd name="connsiteX1204" fmla="*/ 10000 w 10000"/>
                  <a:gd name="connsiteY1204" fmla="*/ 3996 h 10000"/>
                  <a:gd name="connsiteX1205" fmla="*/ 9994 w 10000"/>
                  <a:gd name="connsiteY1205" fmla="*/ 3941 h 10000"/>
                  <a:gd name="connsiteX1206" fmla="*/ 9986 w 10000"/>
                  <a:gd name="connsiteY1206" fmla="*/ 3905 h 10000"/>
                  <a:gd name="connsiteX1207" fmla="*/ 9981 w 10000"/>
                  <a:gd name="connsiteY1207" fmla="*/ 3857 h 10000"/>
                  <a:gd name="connsiteX1208" fmla="*/ 9989 w 10000"/>
                  <a:gd name="connsiteY1208" fmla="*/ 3837 h 10000"/>
                  <a:gd name="connsiteX1209" fmla="*/ 9989 w 10000"/>
                  <a:gd name="connsiteY1209" fmla="*/ 3812 h 10000"/>
                  <a:gd name="connsiteX1210" fmla="*/ 9981 w 10000"/>
                  <a:gd name="connsiteY1210" fmla="*/ 3792 h 10000"/>
                  <a:gd name="connsiteX1211" fmla="*/ 9970 w 10000"/>
                  <a:gd name="connsiteY1211" fmla="*/ 3763 h 10000"/>
                  <a:gd name="connsiteX1212" fmla="*/ 9945 w 10000"/>
                  <a:gd name="connsiteY1212" fmla="*/ 3705 h 10000"/>
                  <a:gd name="connsiteX1213" fmla="*/ 9931 w 10000"/>
                  <a:gd name="connsiteY1213" fmla="*/ 3659 h 10000"/>
                  <a:gd name="connsiteX1214" fmla="*/ 9903 w 10000"/>
                  <a:gd name="connsiteY1214" fmla="*/ 3640 h 10000"/>
                  <a:gd name="connsiteX1215" fmla="*/ 9881 w 10000"/>
                  <a:gd name="connsiteY1215" fmla="*/ 3620 h 10000"/>
                  <a:gd name="connsiteX1216" fmla="*/ 9856 w 10000"/>
                  <a:gd name="connsiteY1216" fmla="*/ 3595 h 10000"/>
                  <a:gd name="connsiteX1217" fmla="*/ 9817 w 10000"/>
                  <a:gd name="connsiteY1217" fmla="*/ 3562 h 10000"/>
                  <a:gd name="connsiteX1218" fmla="*/ 9795 w 10000"/>
                  <a:gd name="connsiteY1218" fmla="*/ 3546 h 10000"/>
                  <a:gd name="connsiteX1219" fmla="*/ 9778 w 10000"/>
                  <a:gd name="connsiteY1219" fmla="*/ 3527 h 10000"/>
                  <a:gd name="connsiteX1220" fmla="*/ 9745 w 10000"/>
                  <a:gd name="connsiteY1220" fmla="*/ 3501 h 10000"/>
                  <a:gd name="connsiteX1221" fmla="*/ 9726 w 10000"/>
                  <a:gd name="connsiteY1221" fmla="*/ 3488 h 10000"/>
                  <a:gd name="connsiteX1222" fmla="*/ 9704 w 10000"/>
                  <a:gd name="connsiteY1222" fmla="*/ 3472 h 10000"/>
                  <a:gd name="connsiteX1223" fmla="*/ 9695 w 10000"/>
                  <a:gd name="connsiteY1223" fmla="*/ 3468 h 10000"/>
                  <a:gd name="connsiteX1224" fmla="*/ 9690 w 10000"/>
                  <a:gd name="connsiteY1224" fmla="*/ 3459 h 10000"/>
                  <a:gd name="connsiteX1225" fmla="*/ 9673 w 10000"/>
                  <a:gd name="connsiteY1225" fmla="*/ 3449 h 10000"/>
                  <a:gd name="connsiteX1226" fmla="*/ 9665 w 10000"/>
                  <a:gd name="connsiteY1226" fmla="*/ 3442 h 10000"/>
                  <a:gd name="connsiteX1227" fmla="*/ 9654 w 10000"/>
                  <a:gd name="connsiteY1227" fmla="*/ 3449 h 10000"/>
                  <a:gd name="connsiteX1228" fmla="*/ 9521 w 10000"/>
                  <a:gd name="connsiteY1228" fmla="*/ 3394 h 10000"/>
                  <a:gd name="connsiteX1229" fmla="*/ 9510 w 10000"/>
                  <a:gd name="connsiteY1229" fmla="*/ 3368 h 10000"/>
                  <a:gd name="connsiteX1230" fmla="*/ 9496 w 10000"/>
                  <a:gd name="connsiteY1230" fmla="*/ 3287 h 10000"/>
                  <a:gd name="connsiteX1231" fmla="*/ 9488 w 10000"/>
                  <a:gd name="connsiteY1231" fmla="*/ 3216 h 10000"/>
                  <a:gd name="connsiteX1232" fmla="*/ 9493 w 10000"/>
                  <a:gd name="connsiteY1232" fmla="*/ 3174 h 10000"/>
                  <a:gd name="connsiteX1233" fmla="*/ 9501 w 10000"/>
                  <a:gd name="connsiteY1233" fmla="*/ 3128 h 10000"/>
                  <a:gd name="connsiteX1234" fmla="*/ 9488 w 10000"/>
                  <a:gd name="connsiteY1234" fmla="*/ 3025 h 10000"/>
                  <a:gd name="connsiteX1235" fmla="*/ 9446 w 10000"/>
                  <a:gd name="connsiteY1235" fmla="*/ 2931 h 10000"/>
                  <a:gd name="connsiteX1236" fmla="*/ 9382 w 10000"/>
                  <a:gd name="connsiteY1236" fmla="*/ 2837 h 10000"/>
                  <a:gd name="connsiteX1237" fmla="*/ 9316 w 10000"/>
                  <a:gd name="connsiteY1237" fmla="*/ 2753 h 10000"/>
                  <a:gd name="connsiteX1238" fmla="*/ 9294 w 10000"/>
                  <a:gd name="connsiteY1238" fmla="*/ 2655 h 10000"/>
                  <a:gd name="connsiteX1239" fmla="*/ 9213 w 10000"/>
                  <a:gd name="connsiteY1239" fmla="*/ 2328 h 10000"/>
                  <a:gd name="connsiteX1240" fmla="*/ 9172 w 10000"/>
                  <a:gd name="connsiteY1240" fmla="*/ 2286 h 10000"/>
                  <a:gd name="connsiteX1241" fmla="*/ 9019 w 10000"/>
                  <a:gd name="connsiteY1241" fmla="*/ 2082 h 10000"/>
                  <a:gd name="connsiteX1242" fmla="*/ 8906 w 10000"/>
                  <a:gd name="connsiteY1242" fmla="*/ 1946 h 10000"/>
                  <a:gd name="connsiteX1243" fmla="*/ 8801 w 10000"/>
                  <a:gd name="connsiteY1243" fmla="*/ 1778 h 10000"/>
                  <a:gd name="connsiteX1244" fmla="*/ 8806 w 10000"/>
                  <a:gd name="connsiteY1244" fmla="*/ 1713 h 10000"/>
                  <a:gd name="connsiteX1245" fmla="*/ 8809 w 10000"/>
                  <a:gd name="connsiteY1245" fmla="*/ 1703 h 10000"/>
                  <a:gd name="connsiteX1246" fmla="*/ 8817 w 10000"/>
                  <a:gd name="connsiteY1246" fmla="*/ 1713 h 10000"/>
                  <a:gd name="connsiteX1247" fmla="*/ 8834 w 10000"/>
                  <a:gd name="connsiteY1247" fmla="*/ 1729 h 10000"/>
                  <a:gd name="connsiteX1248" fmla="*/ 8839 w 10000"/>
                  <a:gd name="connsiteY1248" fmla="*/ 1729 h 10000"/>
                  <a:gd name="connsiteX1249" fmla="*/ 8848 w 10000"/>
                  <a:gd name="connsiteY1249" fmla="*/ 1723 h 10000"/>
                  <a:gd name="connsiteX1250" fmla="*/ 8850 w 10000"/>
                  <a:gd name="connsiteY1250" fmla="*/ 1703 h 10000"/>
                  <a:gd name="connsiteX1251" fmla="*/ 8850 w 10000"/>
                  <a:gd name="connsiteY1251" fmla="*/ 1684 h 10000"/>
                  <a:gd name="connsiteX1252" fmla="*/ 8850 w 10000"/>
                  <a:gd name="connsiteY1252" fmla="*/ 1648 h 10000"/>
                  <a:gd name="connsiteX1253" fmla="*/ 8881 w 10000"/>
                  <a:gd name="connsiteY1253" fmla="*/ 1571 h 10000"/>
                  <a:gd name="connsiteX1254" fmla="*/ 8895 w 10000"/>
                  <a:gd name="connsiteY1254" fmla="*/ 1541 h 10000"/>
                  <a:gd name="connsiteX1255" fmla="*/ 8895 w 10000"/>
                  <a:gd name="connsiteY1255" fmla="*/ 1525 h 10000"/>
                  <a:gd name="connsiteX1256" fmla="*/ 8881 w 10000"/>
                  <a:gd name="connsiteY1256" fmla="*/ 1516 h 10000"/>
                  <a:gd name="connsiteX1257" fmla="*/ 8864 w 10000"/>
                  <a:gd name="connsiteY1257" fmla="*/ 1522 h 10000"/>
                  <a:gd name="connsiteX1258" fmla="*/ 8850 w 10000"/>
                  <a:gd name="connsiteY1258" fmla="*/ 1535 h 10000"/>
                  <a:gd name="connsiteX1259" fmla="*/ 8834 w 10000"/>
                  <a:gd name="connsiteY1259" fmla="*/ 1571 h 10000"/>
                  <a:gd name="connsiteX1260" fmla="*/ 8825 w 10000"/>
                  <a:gd name="connsiteY1260" fmla="*/ 1587 h 10000"/>
                  <a:gd name="connsiteX1261" fmla="*/ 8776 w 10000"/>
                  <a:gd name="connsiteY1261" fmla="*/ 1571 h 10000"/>
                  <a:gd name="connsiteX1262" fmla="*/ 8745 w 10000"/>
                  <a:gd name="connsiteY1262" fmla="*/ 1580 h 10000"/>
                  <a:gd name="connsiteX1263" fmla="*/ 8720 w 10000"/>
                  <a:gd name="connsiteY1263" fmla="*/ 1587 h 10000"/>
                  <a:gd name="connsiteX1264" fmla="*/ 8709 w 10000"/>
                  <a:gd name="connsiteY1264" fmla="*/ 1609 h 10000"/>
                  <a:gd name="connsiteX1265" fmla="*/ 8693 w 10000"/>
                  <a:gd name="connsiteY1265" fmla="*/ 1616 h 10000"/>
                  <a:gd name="connsiteX1266" fmla="*/ 8684 w 10000"/>
                  <a:gd name="connsiteY1266" fmla="*/ 1639 h 10000"/>
                  <a:gd name="connsiteX1267" fmla="*/ 8684 w 10000"/>
                  <a:gd name="connsiteY1267" fmla="*/ 1658 h 10000"/>
                  <a:gd name="connsiteX1268" fmla="*/ 8665 w 10000"/>
                  <a:gd name="connsiteY1268" fmla="*/ 1655 h 10000"/>
                  <a:gd name="connsiteX1269" fmla="*/ 8665 w 10000"/>
                  <a:gd name="connsiteY1269" fmla="*/ 1645 h 10000"/>
                  <a:gd name="connsiteX1270" fmla="*/ 8665 w 10000"/>
                  <a:gd name="connsiteY1270" fmla="*/ 1626 h 10000"/>
                  <a:gd name="connsiteX1271" fmla="*/ 8676 w 10000"/>
                  <a:gd name="connsiteY1271" fmla="*/ 1609 h 10000"/>
                  <a:gd name="connsiteX1272" fmla="*/ 8679 w 10000"/>
                  <a:gd name="connsiteY1272" fmla="*/ 1597 h 10000"/>
                  <a:gd name="connsiteX1273" fmla="*/ 8687 w 10000"/>
                  <a:gd name="connsiteY1273" fmla="*/ 1577 h 10000"/>
                  <a:gd name="connsiteX1274" fmla="*/ 8695 w 10000"/>
                  <a:gd name="connsiteY1274" fmla="*/ 1554 h 10000"/>
                  <a:gd name="connsiteX1275" fmla="*/ 8709 w 10000"/>
                  <a:gd name="connsiteY1275" fmla="*/ 1532 h 10000"/>
                  <a:gd name="connsiteX1276" fmla="*/ 8704 w 10000"/>
                  <a:gd name="connsiteY1276" fmla="*/ 1512 h 10000"/>
                  <a:gd name="connsiteX1277" fmla="*/ 8695 w 10000"/>
                  <a:gd name="connsiteY1277" fmla="*/ 1503 h 10000"/>
                  <a:gd name="connsiteX1278" fmla="*/ 8684 w 10000"/>
                  <a:gd name="connsiteY1278" fmla="*/ 1503 h 10000"/>
                  <a:gd name="connsiteX1279" fmla="*/ 8670 w 10000"/>
                  <a:gd name="connsiteY1279" fmla="*/ 1525 h 10000"/>
                  <a:gd name="connsiteX1280" fmla="*/ 8665 w 10000"/>
                  <a:gd name="connsiteY1280" fmla="*/ 1545 h 10000"/>
                  <a:gd name="connsiteX1281" fmla="*/ 8654 w 10000"/>
                  <a:gd name="connsiteY1281" fmla="*/ 1567 h 10000"/>
                  <a:gd name="connsiteX1282" fmla="*/ 8648 w 10000"/>
                  <a:gd name="connsiteY1282" fmla="*/ 1587 h 10000"/>
                  <a:gd name="connsiteX1283" fmla="*/ 8640 w 10000"/>
                  <a:gd name="connsiteY1283" fmla="*/ 1629 h 10000"/>
                  <a:gd name="connsiteX1284" fmla="*/ 8620 w 10000"/>
                  <a:gd name="connsiteY1284" fmla="*/ 1635 h 10000"/>
                  <a:gd name="connsiteX1285" fmla="*/ 8612 w 10000"/>
                  <a:gd name="connsiteY1285" fmla="*/ 1635 h 10000"/>
                  <a:gd name="connsiteX1286" fmla="*/ 8604 w 10000"/>
                  <a:gd name="connsiteY1286" fmla="*/ 1626 h 10000"/>
                  <a:gd name="connsiteX1287" fmla="*/ 8596 w 10000"/>
                  <a:gd name="connsiteY1287" fmla="*/ 1616 h 10000"/>
                  <a:gd name="connsiteX1288" fmla="*/ 8596 w 10000"/>
                  <a:gd name="connsiteY1288" fmla="*/ 1580 h 10000"/>
                  <a:gd name="connsiteX1289" fmla="*/ 8587 w 10000"/>
                  <a:gd name="connsiteY1289" fmla="*/ 1545 h 10000"/>
                  <a:gd name="connsiteX1290" fmla="*/ 8565 w 10000"/>
                  <a:gd name="connsiteY1290" fmla="*/ 1516 h 10000"/>
                  <a:gd name="connsiteX1291" fmla="*/ 8543 w 10000"/>
                  <a:gd name="connsiteY1291" fmla="*/ 1512 h 10000"/>
                  <a:gd name="connsiteX1292" fmla="*/ 8518 w 10000"/>
                  <a:gd name="connsiteY1292" fmla="*/ 1532 h 10000"/>
                  <a:gd name="connsiteX1293" fmla="*/ 8476 w 10000"/>
                  <a:gd name="connsiteY1293" fmla="*/ 1567 h 10000"/>
                  <a:gd name="connsiteX1294" fmla="*/ 8454 w 10000"/>
                  <a:gd name="connsiteY1294" fmla="*/ 1551 h 10000"/>
                  <a:gd name="connsiteX1295" fmla="*/ 8402 w 10000"/>
                  <a:gd name="connsiteY1295" fmla="*/ 1493 h 10000"/>
                  <a:gd name="connsiteX1296" fmla="*/ 8371 w 10000"/>
                  <a:gd name="connsiteY1296" fmla="*/ 1428 h 10000"/>
                  <a:gd name="connsiteX1297" fmla="*/ 8072 w 10000"/>
                  <a:gd name="connsiteY1297" fmla="*/ 1422 h 10000"/>
                  <a:gd name="connsiteX1298" fmla="*/ 7823 w 10000"/>
                  <a:gd name="connsiteY1298" fmla="*/ 1279 h 10000"/>
                  <a:gd name="connsiteX1299" fmla="*/ 7587 w 10000"/>
                  <a:gd name="connsiteY1299" fmla="*/ 1133 h 10000"/>
                  <a:gd name="connsiteX1300" fmla="*/ 7526 w 10000"/>
                  <a:gd name="connsiteY1300" fmla="*/ 1098 h 10000"/>
                  <a:gd name="connsiteX1301" fmla="*/ 7346 w 10000"/>
                  <a:gd name="connsiteY1301" fmla="*/ 991 h 10000"/>
                  <a:gd name="connsiteX1302" fmla="*/ 7321 w 10000"/>
                  <a:gd name="connsiteY1302" fmla="*/ 959 h 10000"/>
                  <a:gd name="connsiteX1303" fmla="*/ 7307 w 10000"/>
                  <a:gd name="connsiteY1303" fmla="*/ 871 h 10000"/>
                  <a:gd name="connsiteX1304" fmla="*/ 7224 w 10000"/>
                  <a:gd name="connsiteY1304" fmla="*/ 816 h 10000"/>
                  <a:gd name="connsiteX1305" fmla="*/ 7147 w 10000"/>
                  <a:gd name="connsiteY1305" fmla="*/ 787 h 10000"/>
                  <a:gd name="connsiteX1306" fmla="*/ 7080 w 10000"/>
                  <a:gd name="connsiteY1306" fmla="*/ 742 h 10000"/>
                  <a:gd name="connsiteX1307" fmla="*/ 7069 w 10000"/>
                  <a:gd name="connsiteY1307" fmla="*/ 767 h 10000"/>
                  <a:gd name="connsiteX1308" fmla="*/ 7033 w 10000"/>
                  <a:gd name="connsiteY1308" fmla="*/ 787 h 10000"/>
                  <a:gd name="connsiteX1309" fmla="*/ 6820 w 10000"/>
                  <a:gd name="connsiteY1309" fmla="*/ 878 h 10000"/>
                  <a:gd name="connsiteX1310" fmla="*/ 6726 w 10000"/>
                  <a:gd name="connsiteY1310" fmla="*/ 897 h 10000"/>
                  <a:gd name="connsiteX1311" fmla="*/ 6626 w 10000"/>
                  <a:gd name="connsiteY1311" fmla="*/ 955 h 10000"/>
                  <a:gd name="connsiteX1312" fmla="*/ 6582 w 10000"/>
                  <a:gd name="connsiteY1312" fmla="*/ 946 h 10000"/>
                  <a:gd name="connsiteX1313" fmla="*/ 6571 w 10000"/>
                  <a:gd name="connsiteY1313" fmla="*/ 955 h 10000"/>
                  <a:gd name="connsiteX1314" fmla="*/ 6507 w 10000"/>
                  <a:gd name="connsiteY1314" fmla="*/ 975 h 10000"/>
                  <a:gd name="connsiteX1315" fmla="*/ 6485 w 10000"/>
                  <a:gd name="connsiteY1315" fmla="*/ 975 h 10000"/>
                  <a:gd name="connsiteX1316" fmla="*/ 6476 w 10000"/>
                  <a:gd name="connsiteY1316" fmla="*/ 965 h 10000"/>
                  <a:gd name="connsiteX1317" fmla="*/ 6474 w 10000"/>
                  <a:gd name="connsiteY1317" fmla="*/ 936 h 10000"/>
                  <a:gd name="connsiteX1318" fmla="*/ 6452 w 10000"/>
                  <a:gd name="connsiteY1318" fmla="*/ 887 h 10000"/>
                  <a:gd name="connsiteX1319" fmla="*/ 6352 w 10000"/>
                  <a:gd name="connsiteY1319" fmla="*/ 767 h 10000"/>
                  <a:gd name="connsiteX1320" fmla="*/ 6313 w 10000"/>
                  <a:gd name="connsiteY1320" fmla="*/ 732 h 10000"/>
                  <a:gd name="connsiteX1321" fmla="*/ 6296 w 10000"/>
                  <a:gd name="connsiteY1321" fmla="*/ 690 h 10000"/>
                  <a:gd name="connsiteX1322" fmla="*/ 6271 w 10000"/>
                  <a:gd name="connsiteY1322" fmla="*/ 664 h 10000"/>
                  <a:gd name="connsiteX1323" fmla="*/ 6266 w 10000"/>
                  <a:gd name="connsiteY1323" fmla="*/ 654 h 10000"/>
                  <a:gd name="connsiteX1324" fmla="*/ 6111 w 10000"/>
                  <a:gd name="connsiteY1324" fmla="*/ 398 h 10000"/>
                  <a:gd name="connsiteX1325" fmla="*/ 5903 w 10000"/>
                  <a:gd name="connsiteY1325" fmla="*/ 408 h 10000"/>
                  <a:gd name="connsiteX1326" fmla="*/ 5837 w 10000"/>
                  <a:gd name="connsiteY1326" fmla="*/ 427 h 10000"/>
                  <a:gd name="connsiteX1327" fmla="*/ 5756 w 10000"/>
                  <a:gd name="connsiteY1327" fmla="*/ 453 h 10000"/>
                  <a:gd name="connsiteX1328" fmla="*/ 5681 w 10000"/>
                  <a:gd name="connsiteY1328" fmla="*/ 453 h 10000"/>
                  <a:gd name="connsiteX1329" fmla="*/ 5609 w 10000"/>
                  <a:gd name="connsiteY1329" fmla="*/ 447 h 10000"/>
                  <a:gd name="connsiteX1330" fmla="*/ 5554 w 10000"/>
                  <a:gd name="connsiteY1330" fmla="*/ 304 h 10000"/>
                  <a:gd name="connsiteX1331" fmla="*/ 5529 w 10000"/>
                  <a:gd name="connsiteY1331" fmla="*/ 301 h 10000"/>
                  <a:gd name="connsiteX1332" fmla="*/ 5393 w 10000"/>
                  <a:gd name="connsiteY1332" fmla="*/ 256 h 10000"/>
                  <a:gd name="connsiteX1333" fmla="*/ 5366 w 10000"/>
                  <a:gd name="connsiteY1333" fmla="*/ 220 h 10000"/>
                  <a:gd name="connsiteX1334" fmla="*/ 5249 w 10000"/>
                  <a:gd name="connsiteY1334" fmla="*/ 155 h 10000"/>
                  <a:gd name="connsiteX1335" fmla="*/ 5141 w 10000"/>
                  <a:gd name="connsiteY1335" fmla="*/ 52 h 10000"/>
                  <a:gd name="connsiteX1336" fmla="*/ 5116 w 10000"/>
                  <a:gd name="connsiteY1336" fmla="*/ 3 h 10000"/>
                  <a:gd name="connsiteX1337" fmla="*/ 5061 w 10000"/>
                  <a:gd name="connsiteY1337" fmla="*/ 0 h 10000"/>
                  <a:gd name="connsiteX1338" fmla="*/ 5036 w 10000"/>
                  <a:gd name="connsiteY1338" fmla="*/ 32 h 10000"/>
                  <a:gd name="connsiteX1339" fmla="*/ 4942 w 10000"/>
                  <a:gd name="connsiteY1339" fmla="*/ 133 h 10000"/>
                  <a:gd name="connsiteX1340" fmla="*/ 4900 w 10000"/>
                  <a:gd name="connsiteY1340" fmla="*/ 217 h 10000"/>
                  <a:gd name="connsiteX1341" fmla="*/ 4861 w 10000"/>
                  <a:gd name="connsiteY1341" fmla="*/ 198 h 10000"/>
                  <a:gd name="connsiteX1342" fmla="*/ 4795 w 10000"/>
                  <a:gd name="connsiteY1342" fmla="*/ 68 h 10000"/>
                  <a:gd name="connsiteX1343" fmla="*/ 4778 w 10000"/>
                  <a:gd name="connsiteY1343" fmla="*/ 62 h 10000"/>
                  <a:gd name="connsiteX1344" fmla="*/ 4765 w 10000"/>
                  <a:gd name="connsiteY1344" fmla="*/ 62 h 10000"/>
                  <a:gd name="connsiteX1345" fmla="*/ 4748 w 10000"/>
                  <a:gd name="connsiteY1345" fmla="*/ 68 h 10000"/>
                  <a:gd name="connsiteX1346" fmla="*/ 4673 w 10000"/>
                  <a:gd name="connsiteY1346" fmla="*/ 136 h 10000"/>
                  <a:gd name="connsiteX1347" fmla="*/ 4632 w 10000"/>
                  <a:gd name="connsiteY1347" fmla="*/ 201 h 10000"/>
                  <a:gd name="connsiteX1348" fmla="*/ 4623 w 10000"/>
                  <a:gd name="connsiteY1348" fmla="*/ 210 h 10000"/>
                  <a:gd name="connsiteX1349" fmla="*/ 4579 w 10000"/>
                  <a:gd name="connsiteY1349" fmla="*/ 220 h 10000"/>
                  <a:gd name="connsiteX1350" fmla="*/ 4479 w 10000"/>
                  <a:gd name="connsiteY1350" fmla="*/ 198 h 10000"/>
                  <a:gd name="connsiteX1351" fmla="*/ 4402 w 10000"/>
                  <a:gd name="connsiteY1351" fmla="*/ 165 h 10000"/>
                  <a:gd name="connsiteX1352" fmla="*/ 4374 w 10000"/>
                  <a:gd name="connsiteY1352" fmla="*/ 165 h 10000"/>
                  <a:gd name="connsiteX1353" fmla="*/ 4335 w 10000"/>
                  <a:gd name="connsiteY1353" fmla="*/ 172 h 10000"/>
                  <a:gd name="connsiteX1354" fmla="*/ 4302 w 10000"/>
                  <a:gd name="connsiteY1354" fmla="*/ 188 h 10000"/>
                  <a:gd name="connsiteX1355" fmla="*/ 4271 w 10000"/>
                  <a:gd name="connsiteY1355" fmla="*/ 220 h 10000"/>
                  <a:gd name="connsiteX1356" fmla="*/ 4238 w 10000"/>
                  <a:gd name="connsiteY1356" fmla="*/ 240 h 10000"/>
                  <a:gd name="connsiteX1357" fmla="*/ 4324 w 10000"/>
                  <a:gd name="connsiteY1357" fmla="*/ 1289 h 10000"/>
                  <a:gd name="connsiteX1358" fmla="*/ 3521 w 10000"/>
                  <a:gd name="connsiteY1358" fmla="*/ 7730 h 10000"/>
                  <a:gd name="connsiteX1359" fmla="*/ 3554 w 10000"/>
                  <a:gd name="connsiteY1359" fmla="*/ 7740 h 10000"/>
                  <a:gd name="connsiteX1360" fmla="*/ 3560 w 10000"/>
                  <a:gd name="connsiteY1360" fmla="*/ 7749 h 10000"/>
                  <a:gd name="connsiteX1361" fmla="*/ 3562 w 10000"/>
                  <a:gd name="connsiteY1361" fmla="*/ 7759 h 10000"/>
                  <a:gd name="connsiteX1362" fmla="*/ 3573 w 10000"/>
                  <a:gd name="connsiteY1362" fmla="*/ 7766 h 10000"/>
                  <a:gd name="connsiteX1363" fmla="*/ 3584 w 10000"/>
                  <a:gd name="connsiteY1363" fmla="*/ 7759 h 10000"/>
                  <a:gd name="connsiteX1364" fmla="*/ 3598 w 10000"/>
                  <a:gd name="connsiteY1364" fmla="*/ 7743 h 10000"/>
                  <a:gd name="connsiteX1365" fmla="*/ 3609 w 10000"/>
                  <a:gd name="connsiteY1365" fmla="*/ 7756 h 10000"/>
                  <a:gd name="connsiteX1366" fmla="*/ 3623 w 10000"/>
                  <a:gd name="connsiteY1366" fmla="*/ 7733 h 10000"/>
                  <a:gd name="connsiteX1367" fmla="*/ 3632 w 10000"/>
                  <a:gd name="connsiteY1367" fmla="*/ 7730 h 10000"/>
                  <a:gd name="connsiteX1368" fmla="*/ 3634 w 10000"/>
                  <a:gd name="connsiteY1368" fmla="*/ 7730 h 10000"/>
                  <a:gd name="connsiteX1369" fmla="*/ 3643 w 10000"/>
                  <a:gd name="connsiteY1369" fmla="*/ 7730 h 10000"/>
                  <a:gd name="connsiteX1370" fmla="*/ 3657 w 10000"/>
                  <a:gd name="connsiteY1370" fmla="*/ 7733 h 10000"/>
                  <a:gd name="connsiteX1371" fmla="*/ 3670 w 10000"/>
                  <a:gd name="connsiteY1371" fmla="*/ 7730 h 10000"/>
                  <a:gd name="connsiteX1372" fmla="*/ 3687 w 10000"/>
                  <a:gd name="connsiteY1372" fmla="*/ 7730 h 10000"/>
                  <a:gd name="connsiteX1373" fmla="*/ 3690 w 10000"/>
                  <a:gd name="connsiteY1373" fmla="*/ 7730 h 10000"/>
                  <a:gd name="connsiteX1374" fmla="*/ 3704 w 10000"/>
                  <a:gd name="connsiteY1374" fmla="*/ 7740 h 10000"/>
                  <a:gd name="connsiteX1375" fmla="*/ 3712 w 10000"/>
                  <a:gd name="connsiteY1375" fmla="*/ 7743 h 10000"/>
                  <a:gd name="connsiteX1376" fmla="*/ 3723 w 10000"/>
                  <a:gd name="connsiteY1376" fmla="*/ 7749 h 10000"/>
                  <a:gd name="connsiteX1377" fmla="*/ 3729 w 10000"/>
                  <a:gd name="connsiteY1377" fmla="*/ 7749 h 10000"/>
                  <a:gd name="connsiteX1378" fmla="*/ 3729 w 10000"/>
                  <a:gd name="connsiteY1378" fmla="*/ 7743 h 10000"/>
                  <a:gd name="connsiteX1379" fmla="*/ 3745 w 10000"/>
                  <a:gd name="connsiteY1379" fmla="*/ 7740 h 10000"/>
                  <a:gd name="connsiteX1380" fmla="*/ 3753 w 10000"/>
                  <a:gd name="connsiteY1380" fmla="*/ 7730 h 10000"/>
                  <a:gd name="connsiteX1381" fmla="*/ 3762 w 10000"/>
                  <a:gd name="connsiteY1381" fmla="*/ 7720 h 10000"/>
                  <a:gd name="connsiteX1382" fmla="*/ 3776 w 10000"/>
                  <a:gd name="connsiteY1382" fmla="*/ 7710 h 10000"/>
                  <a:gd name="connsiteX1383" fmla="*/ 3784 w 10000"/>
                  <a:gd name="connsiteY1383" fmla="*/ 7701 h 10000"/>
                  <a:gd name="connsiteX1384" fmla="*/ 3792 w 10000"/>
                  <a:gd name="connsiteY1384" fmla="*/ 7694 h 10000"/>
                  <a:gd name="connsiteX1385" fmla="*/ 3801 w 10000"/>
                  <a:gd name="connsiteY1385" fmla="*/ 7685 h 10000"/>
                  <a:gd name="connsiteX1386" fmla="*/ 3803 w 10000"/>
                  <a:gd name="connsiteY1386" fmla="*/ 7685 h 10000"/>
                  <a:gd name="connsiteX1387" fmla="*/ 3809 w 10000"/>
                  <a:gd name="connsiteY1387" fmla="*/ 7685 h 10000"/>
                  <a:gd name="connsiteX1388" fmla="*/ 3817 w 10000"/>
                  <a:gd name="connsiteY1388" fmla="*/ 7691 h 10000"/>
                  <a:gd name="connsiteX1389" fmla="*/ 3817 w 10000"/>
                  <a:gd name="connsiteY1389" fmla="*/ 7694 h 10000"/>
                  <a:gd name="connsiteX1390" fmla="*/ 3812 w 10000"/>
                  <a:gd name="connsiteY1390" fmla="*/ 7714 h 10000"/>
                  <a:gd name="connsiteX1391" fmla="*/ 3795 w 10000"/>
                  <a:gd name="connsiteY1391" fmla="*/ 7733 h 10000"/>
                  <a:gd name="connsiteX1392" fmla="*/ 3778 w 10000"/>
                  <a:gd name="connsiteY1392" fmla="*/ 7756 h 10000"/>
                  <a:gd name="connsiteX1393" fmla="*/ 3762 w 10000"/>
                  <a:gd name="connsiteY1393" fmla="*/ 7775 h 10000"/>
                  <a:gd name="connsiteX1394" fmla="*/ 3748 w 10000"/>
                  <a:gd name="connsiteY1394" fmla="*/ 7775 h 10000"/>
                  <a:gd name="connsiteX1395" fmla="*/ 3737 w 10000"/>
                  <a:gd name="connsiteY1395" fmla="*/ 7778 h 10000"/>
                  <a:gd name="connsiteX1396" fmla="*/ 3723 w 10000"/>
                  <a:gd name="connsiteY1396" fmla="*/ 7778 h 10000"/>
                  <a:gd name="connsiteX1397" fmla="*/ 3720 w 10000"/>
                  <a:gd name="connsiteY1397" fmla="*/ 7785 h 10000"/>
                  <a:gd name="connsiteX1398" fmla="*/ 3715 w 10000"/>
                  <a:gd name="connsiteY1398" fmla="*/ 7788 h 10000"/>
                  <a:gd name="connsiteX1399" fmla="*/ 3704 w 10000"/>
                  <a:gd name="connsiteY1399" fmla="*/ 7804 h 10000"/>
                  <a:gd name="connsiteX1400" fmla="*/ 3690 w 10000"/>
                  <a:gd name="connsiteY1400" fmla="*/ 7804 h 10000"/>
                  <a:gd name="connsiteX1401" fmla="*/ 3681 w 10000"/>
                  <a:gd name="connsiteY1401" fmla="*/ 7804 h 10000"/>
                  <a:gd name="connsiteX1402" fmla="*/ 3673 w 10000"/>
                  <a:gd name="connsiteY1402" fmla="*/ 7824 h 10000"/>
                  <a:gd name="connsiteX1403" fmla="*/ 3670 w 10000"/>
                  <a:gd name="connsiteY1403" fmla="*/ 7847 h 10000"/>
                  <a:gd name="connsiteX1404" fmla="*/ 3673 w 10000"/>
                  <a:gd name="connsiteY1404" fmla="*/ 7866 h 10000"/>
                  <a:gd name="connsiteX1405" fmla="*/ 3679 w 10000"/>
                  <a:gd name="connsiteY1405" fmla="*/ 7872 h 10000"/>
                  <a:gd name="connsiteX1406" fmla="*/ 3712 w 10000"/>
                  <a:gd name="connsiteY1406" fmla="*/ 8005 h 10000"/>
                  <a:gd name="connsiteX1407" fmla="*/ 3706 w 10000"/>
                  <a:gd name="connsiteY1407" fmla="*/ 8021 h 10000"/>
                  <a:gd name="connsiteX1408" fmla="*/ 3712 w 10000"/>
                  <a:gd name="connsiteY1408" fmla="*/ 8044 h 10000"/>
                  <a:gd name="connsiteX1409" fmla="*/ 3712 w 10000"/>
                  <a:gd name="connsiteY1409" fmla="*/ 8051 h 10000"/>
                  <a:gd name="connsiteX1410" fmla="*/ 3729 w 10000"/>
                  <a:gd name="connsiteY1410" fmla="*/ 8060 h 10000"/>
                  <a:gd name="connsiteX1411" fmla="*/ 3737 w 10000"/>
                  <a:gd name="connsiteY1411" fmla="*/ 8063 h 10000"/>
                  <a:gd name="connsiteX1412" fmla="*/ 3748 w 10000"/>
                  <a:gd name="connsiteY1412" fmla="*/ 8070 h 10000"/>
                  <a:gd name="connsiteX1413" fmla="*/ 3767 w 10000"/>
                  <a:gd name="connsiteY1413" fmla="*/ 8106 h 10000"/>
                  <a:gd name="connsiteX1414" fmla="*/ 3770 w 10000"/>
                  <a:gd name="connsiteY1414" fmla="*/ 8119 h 10000"/>
                  <a:gd name="connsiteX1415" fmla="*/ 3787 w 10000"/>
                  <a:gd name="connsiteY1415" fmla="*/ 8157 h 10000"/>
                  <a:gd name="connsiteX1416" fmla="*/ 3787 w 10000"/>
                  <a:gd name="connsiteY1416" fmla="*/ 8174 h 10000"/>
                  <a:gd name="connsiteX1417" fmla="*/ 3776 w 10000"/>
                  <a:gd name="connsiteY1417" fmla="*/ 8203 h 10000"/>
                  <a:gd name="connsiteX1418" fmla="*/ 3767 w 10000"/>
                  <a:gd name="connsiteY1418" fmla="*/ 8193 h 10000"/>
                  <a:gd name="connsiteX1419" fmla="*/ 3767 w 10000"/>
                  <a:gd name="connsiteY1419" fmla="*/ 8174 h 10000"/>
                  <a:gd name="connsiteX1420" fmla="*/ 3762 w 10000"/>
                  <a:gd name="connsiteY1420" fmla="*/ 8157 h 10000"/>
                  <a:gd name="connsiteX1421" fmla="*/ 3753 w 10000"/>
                  <a:gd name="connsiteY1421" fmla="*/ 8148 h 10000"/>
                  <a:gd name="connsiteX1422" fmla="*/ 3740 w 10000"/>
                  <a:gd name="connsiteY1422" fmla="*/ 8154 h 10000"/>
                  <a:gd name="connsiteX1423" fmla="*/ 3731 w 10000"/>
                  <a:gd name="connsiteY1423" fmla="*/ 8138 h 10000"/>
                  <a:gd name="connsiteX1424" fmla="*/ 3729 w 10000"/>
                  <a:gd name="connsiteY1424" fmla="*/ 8125 h 10000"/>
                  <a:gd name="connsiteX1425" fmla="*/ 3712 w 10000"/>
                  <a:gd name="connsiteY1425" fmla="*/ 8115 h 10000"/>
                  <a:gd name="connsiteX1426" fmla="*/ 3704 w 10000"/>
                  <a:gd name="connsiteY1426" fmla="*/ 8109 h 10000"/>
                  <a:gd name="connsiteX1427" fmla="*/ 3687 w 10000"/>
                  <a:gd name="connsiteY1427" fmla="*/ 8099 h 10000"/>
                  <a:gd name="connsiteX1428" fmla="*/ 3673 w 10000"/>
                  <a:gd name="connsiteY1428" fmla="*/ 8093 h 10000"/>
                  <a:gd name="connsiteX1429" fmla="*/ 3665 w 10000"/>
                  <a:gd name="connsiteY1429" fmla="*/ 8083 h 10000"/>
                  <a:gd name="connsiteX1430" fmla="*/ 3648 w 10000"/>
                  <a:gd name="connsiteY1430" fmla="*/ 8073 h 10000"/>
                  <a:gd name="connsiteX1431" fmla="*/ 3643 w 10000"/>
                  <a:gd name="connsiteY1431" fmla="*/ 8063 h 10000"/>
                  <a:gd name="connsiteX1432" fmla="*/ 3632 w 10000"/>
                  <a:gd name="connsiteY1432" fmla="*/ 8054 h 10000"/>
                  <a:gd name="connsiteX1433" fmla="*/ 3623 w 10000"/>
                  <a:gd name="connsiteY1433" fmla="*/ 8060 h 10000"/>
                  <a:gd name="connsiteX1434" fmla="*/ 3615 w 10000"/>
                  <a:gd name="connsiteY1434" fmla="*/ 8070 h 10000"/>
                  <a:gd name="connsiteX1435" fmla="*/ 3607 w 10000"/>
                  <a:gd name="connsiteY1435" fmla="*/ 8083 h 10000"/>
                  <a:gd name="connsiteX1436" fmla="*/ 3607 w 10000"/>
                  <a:gd name="connsiteY1436" fmla="*/ 8099 h 10000"/>
                  <a:gd name="connsiteX1437" fmla="*/ 3607 w 10000"/>
                  <a:gd name="connsiteY1437" fmla="*/ 8125 h 10000"/>
                  <a:gd name="connsiteX1438" fmla="*/ 3601 w 10000"/>
                  <a:gd name="connsiteY1438" fmla="*/ 8148 h 10000"/>
                  <a:gd name="connsiteX1439" fmla="*/ 3584 w 10000"/>
                  <a:gd name="connsiteY1439" fmla="*/ 8154 h 10000"/>
                  <a:gd name="connsiteX1440" fmla="*/ 3573 w 10000"/>
                  <a:gd name="connsiteY1440" fmla="*/ 8154 h 10000"/>
                  <a:gd name="connsiteX1441" fmla="*/ 3560 w 10000"/>
                  <a:gd name="connsiteY1441" fmla="*/ 8138 h 10000"/>
                  <a:gd name="connsiteX1442" fmla="*/ 3551 w 10000"/>
                  <a:gd name="connsiteY1442" fmla="*/ 8119 h 10000"/>
                  <a:gd name="connsiteX1443" fmla="*/ 3535 w 10000"/>
                  <a:gd name="connsiteY1443" fmla="*/ 8099 h 10000"/>
                  <a:gd name="connsiteX1444" fmla="*/ 3504 w 10000"/>
                  <a:gd name="connsiteY1444" fmla="*/ 8073 h 10000"/>
                  <a:gd name="connsiteX1445" fmla="*/ 3493 w 10000"/>
                  <a:gd name="connsiteY1445" fmla="*/ 8051 h 10000"/>
                  <a:gd name="connsiteX1446" fmla="*/ 3488 w 10000"/>
                  <a:gd name="connsiteY1446" fmla="*/ 8034 h 10000"/>
                  <a:gd name="connsiteX1447" fmla="*/ 3488 w 10000"/>
                  <a:gd name="connsiteY1447" fmla="*/ 8012 h 10000"/>
                  <a:gd name="connsiteX1448" fmla="*/ 3488 w 10000"/>
                  <a:gd name="connsiteY1448" fmla="*/ 8005 h 10000"/>
                  <a:gd name="connsiteX1449" fmla="*/ 3496 w 10000"/>
                  <a:gd name="connsiteY1449" fmla="*/ 8002 h 10000"/>
                  <a:gd name="connsiteX1450" fmla="*/ 3501 w 10000"/>
                  <a:gd name="connsiteY1450" fmla="*/ 7992 h 10000"/>
                  <a:gd name="connsiteX1451" fmla="*/ 3504 w 10000"/>
                  <a:gd name="connsiteY1451" fmla="*/ 7966 h 10000"/>
                  <a:gd name="connsiteX1452" fmla="*/ 3501 w 10000"/>
                  <a:gd name="connsiteY1452" fmla="*/ 7940 h 10000"/>
                  <a:gd name="connsiteX1453" fmla="*/ 3485 w 10000"/>
                  <a:gd name="connsiteY1453" fmla="*/ 7918 h 10000"/>
                  <a:gd name="connsiteX1454" fmla="*/ 3465 w 10000"/>
                  <a:gd name="connsiteY1454" fmla="*/ 7892 h 10000"/>
                  <a:gd name="connsiteX1455" fmla="*/ 3457 w 10000"/>
                  <a:gd name="connsiteY1455" fmla="*/ 7872 h 10000"/>
                  <a:gd name="connsiteX1456" fmla="*/ 3449 w 10000"/>
                  <a:gd name="connsiteY1456" fmla="*/ 7847 h 10000"/>
                  <a:gd name="connsiteX1457" fmla="*/ 3446 w 10000"/>
                  <a:gd name="connsiteY1457" fmla="*/ 7827 h 10000"/>
                  <a:gd name="connsiteX1458" fmla="*/ 3457 w 10000"/>
                  <a:gd name="connsiteY1458" fmla="*/ 7808 h 10000"/>
                  <a:gd name="connsiteX1459" fmla="*/ 3465 w 10000"/>
                  <a:gd name="connsiteY1459" fmla="*/ 7798 h 10000"/>
                  <a:gd name="connsiteX1460" fmla="*/ 3476 w 10000"/>
                  <a:gd name="connsiteY1460" fmla="*/ 7788 h 10000"/>
                  <a:gd name="connsiteX1461" fmla="*/ 3479 w 10000"/>
                  <a:gd name="connsiteY1461" fmla="*/ 7795 h 10000"/>
                  <a:gd name="connsiteX1462" fmla="*/ 3501 w 10000"/>
                  <a:gd name="connsiteY1462" fmla="*/ 7817 h 10000"/>
                  <a:gd name="connsiteX1463" fmla="*/ 3518 w 10000"/>
                  <a:gd name="connsiteY1463" fmla="*/ 7843 h 10000"/>
                  <a:gd name="connsiteX1464" fmla="*/ 3521 w 10000"/>
                  <a:gd name="connsiteY1464" fmla="*/ 7847 h 10000"/>
                  <a:gd name="connsiteX1465" fmla="*/ 3512 w 10000"/>
                  <a:gd name="connsiteY1465" fmla="*/ 7824 h 10000"/>
                  <a:gd name="connsiteX1466" fmla="*/ 3510 w 10000"/>
                  <a:gd name="connsiteY1466" fmla="*/ 7804 h 10000"/>
                  <a:gd name="connsiteX1467" fmla="*/ 3512 w 10000"/>
                  <a:gd name="connsiteY1467" fmla="*/ 7788 h 10000"/>
                  <a:gd name="connsiteX0" fmla="*/ 4324 w 10000"/>
                  <a:gd name="connsiteY0" fmla="*/ 1289 h 10000"/>
                  <a:gd name="connsiteX1" fmla="*/ 4296 w 10000"/>
                  <a:gd name="connsiteY1" fmla="*/ 1305 h 10000"/>
                  <a:gd name="connsiteX2" fmla="*/ 4285 w 10000"/>
                  <a:gd name="connsiteY2" fmla="*/ 1279 h 10000"/>
                  <a:gd name="connsiteX3" fmla="*/ 4244 w 10000"/>
                  <a:gd name="connsiteY3" fmla="*/ 1266 h 10000"/>
                  <a:gd name="connsiteX4" fmla="*/ 4208 w 10000"/>
                  <a:gd name="connsiteY4" fmla="*/ 1286 h 10000"/>
                  <a:gd name="connsiteX5" fmla="*/ 4172 w 10000"/>
                  <a:gd name="connsiteY5" fmla="*/ 1299 h 10000"/>
                  <a:gd name="connsiteX6" fmla="*/ 4150 w 10000"/>
                  <a:gd name="connsiteY6" fmla="*/ 1308 h 10000"/>
                  <a:gd name="connsiteX7" fmla="*/ 4139 w 10000"/>
                  <a:gd name="connsiteY7" fmla="*/ 1315 h 10000"/>
                  <a:gd name="connsiteX8" fmla="*/ 4125 w 10000"/>
                  <a:gd name="connsiteY8" fmla="*/ 1315 h 10000"/>
                  <a:gd name="connsiteX9" fmla="*/ 4119 w 10000"/>
                  <a:gd name="connsiteY9" fmla="*/ 1315 h 10000"/>
                  <a:gd name="connsiteX10" fmla="*/ 4111 w 10000"/>
                  <a:gd name="connsiteY10" fmla="*/ 1308 h 10000"/>
                  <a:gd name="connsiteX11" fmla="*/ 4100 w 10000"/>
                  <a:gd name="connsiteY11" fmla="*/ 1315 h 10000"/>
                  <a:gd name="connsiteX12" fmla="*/ 4075 w 10000"/>
                  <a:gd name="connsiteY12" fmla="*/ 1315 h 10000"/>
                  <a:gd name="connsiteX13" fmla="*/ 4058 w 10000"/>
                  <a:gd name="connsiteY13" fmla="*/ 1318 h 10000"/>
                  <a:gd name="connsiteX14" fmla="*/ 4044 w 10000"/>
                  <a:gd name="connsiteY14" fmla="*/ 1315 h 10000"/>
                  <a:gd name="connsiteX15" fmla="*/ 4042 w 10000"/>
                  <a:gd name="connsiteY15" fmla="*/ 1299 h 10000"/>
                  <a:gd name="connsiteX16" fmla="*/ 4014 w 10000"/>
                  <a:gd name="connsiteY16" fmla="*/ 1308 h 10000"/>
                  <a:gd name="connsiteX17" fmla="*/ 4011 w 10000"/>
                  <a:gd name="connsiteY17" fmla="*/ 1315 h 10000"/>
                  <a:gd name="connsiteX18" fmla="*/ 4011 w 10000"/>
                  <a:gd name="connsiteY18" fmla="*/ 1341 h 10000"/>
                  <a:gd name="connsiteX19" fmla="*/ 4019 w 10000"/>
                  <a:gd name="connsiteY19" fmla="*/ 1341 h 10000"/>
                  <a:gd name="connsiteX20" fmla="*/ 3997 w 10000"/>
                  <a:gd name="connsiteY20" fmla="*/ 1363 h 10000"/>
                  <a:gd name="connsiteX21" fmla="*/ 3986 w 10000"/>
                  <a:gd name="connsiteY21" fmla="*/ 1373 h 10000"/>
                  <a:gd name="connsiteX22" fmla="*/ 3981 w 10000"/>
                  <a:gd name="connsiteY22" fmla="*/ 1389 h 10000"/>
                  <a:gd name="connsiteX23" fmla="*/ 3981 w 10000"/>
                  <a:gd name="connsiteY23" fmla="*/ 1409 h 10000"/>
                  <a:gd name="connsiteX24" fmla="*/ 3981 w 10000"/>
                  <a:gd name="connsiteY24" fmla="*/ 1438 h 10000"/>
                  <a:gd name="connsiteX25" fmla="*/ 3961 w 10000"/>
                  <a:gd name="connsiteY25" fmla="*/ 1441 h 10000"/>
                  <a:gd name="connsiteX26" fmla="*/ 3942 w 10000"/>
                  <a:gd name="connsiteY26" fmla="*/ 1441 h 10000"/>
                  <a:gd name="connsiteX27" fmla="*/ 3914 w 10000"/>
                  <a:gd name="connsiteY27" fmla="*/ 1454 h 10000"/>
                  <a:gd name="connsiteX28" fmla="*/ 3892 w 10000"/>
                  <a:gd name="connsiteY28" fmla="*/ 1467 h 10000"/>
                  <a:gd name="connsiteX29" fmla="*/ 3867 w 10000"/>
                  <a:gd name="connsiteY29" fmla="*/ 1483 h 10000"/>
                  <a:gd name="connsiteX30" fmla="*/ 3845 w 10000"/>
                  <a:gd name="connsiteY30" fmla="*/ 1467 h 10000"/>
                  <a:gd name="connsiteX31" fmla="*/ 3850 w 10000"/>
                  <a:gd name="connsiteY31" fmla="*/ 1457 h 10000"/>
                  <a:gd name="connsiteX32" fmla="*/ 3864 w 10000"/>
                  <a:gd name="connsiteY32" fmla="*/ 1441 h 10000"/>
                  <a:gd name="connsiteX33" fmla="*/ 3859 w 10000"/>
                  <a:gd name="connsiteY33" fmla="*/ 1409 h 10000"/>
                  <a:gd name="connsiteX34" fmla="*/ 3842 w 10000"/>
                  <a:gd name="connsiteY34" fmla="*/ 1383 h 10000"/>
                  <a:gd name="connsiteX35" fmla="*/ 3825 w 10000"/>
                  <a:gd name="connsiteY35" fmla="*/ 1360 h 10000"/>
                  <a:gd name="connsiteX36" fmla="*/ 3809 w 10000"/>
                  <a:gd name="connsiteY36" fmla="*/ 1318 h 10000"/>
                  <a:gd name="connsiteX37" fmla="*/ 3787 w 10000"/>
                  <a:gd name="connsiteY37" fmla="*/ 1289 h 10000"/>
                  <a:gd name="connsiteX38" fmla="*/ 3759 w 10000"/>
                  <a:gd name="connsiteY38" fmla="*/ 1266 h 10000"/>
                  <a:gd name="connsiteX39" fmla="*/ 3740 w 10000"/>
                  <a:gd name="connsiteY39" fmla="*/ 1256 h 10000"/>
                  <a:gd name="connsiteX40" fmla="*/ 3715 w 10000"/>
                  <a:gd name="connsiteY40" fmla="*/ 1250 h 10000"/>
                  <a:gd name="connsiteX41" fmla="*/ 3687 w 10000"/>
                  <a:gd name="connsiteY41" fmla="*/ 1256 h 10000"/>
                  <a:gd name="connsiteX42" fmla="*/ 3681 w 10000"/>
                  <a:gd name="connsiteY42" fmla="*/ 1260 h 10000"/>
                  <a:gd name="connsiteX43" fmla="*/ 3670 w 10000"/>
                  <a:gd name="connsiteY43" fmla="*/ 1295 h 10000"/>
                  <a:gd name="connsiteX44" fmla="*/ 3651 w 10000"/>
                  <a:gd name="connsiteY44" fmla="*/ 1305 h 10000"/>
                  <a:gd name="connsiteX45" fmla="*/ 3640 w 10000"/>
                  <a:gd name="connsiteY45" fmla="*/ 1308 h 10000"/>
                  <a:gd name="connsiteX46" fmla="*/ 3626 w 10000"/>
                  <a:gd name="connsiteY46" fmla="*/ 1308 h 10000"/>
                  <a:gd name="connsiteX47" fmla="*/ 3632 w 10000"/>
                  <a:gd name="connsiteY47" fmla="*/ 1276 h 10000"/>
                  <a:gd name="connsiteX48" fmla="*/ 3609 w 10000"/>
                  <a:gd name="connsiteY48" fmla="*/ 1289 h 10000"/>
                  <a:gd name="connsiteX49" fmla="*/ 3593 w 10000"/>
                  <a:gd name="connsiteY49" fmla="*/ 1286 h 10000"/>
                  <a:gd name="connsiteX50" fmla="*/ 3590 w 10000"/>
                  <a:gd name="connsiteY50" fmla="*/ 1256 h 10000"/>
                  <a:gd name="connsiteX51" fmla="*/ 3584 w 10000"/>
                  <a:gd name="connsiteY51" fmla="*/ 1237 h 10000"/>
                  <a:gd name="connsiteX52" fmla="*/ 3573 w 10000"/>
                  <a:gd name="connsiteY52" fmla="*/ 1237 h 10000"/>
                  <a:gd name="connsiteX53" fmla="*/ 3554 w 10000"/>
                  <a:gd name="connsiteY53" fmla="*/ 1227 h 10000"/>
                  <a:gd name="connsiteX54" fmla="*/ 3546 w 10000"/>
                  <a:gd name="connsiteY54" fmla="*/ 1192 h 10000"/>
                  <a:gd name="connsiteX55" fmla="*/ 3529 w 10000"/>
                  <a:gd name="connsiteY55" fmla="*/ 1176 h 10000"/>
                  <a:gd name="connsiteX56" fmla="*/ 3512 w 10000"/>
                  <a:gd name="connsiteY56" fmla="*/ 1182 h 10000"/>
                  <a:gd name="connsiteX57" fmla="*/ 3485 w 10000"/>
                  <a:gd name="connsiteY57" fmla="*/ 1182 h 10000"/>
                  <a:gd name="connsiteX58" fmla="*/ 3463 w 10000"/>
                  <a:gd name="connsiteY58" fmla="*/ 1176 h 10000"/>
                  <a:gd name="connsiteX59" fmla="*/ 3449 w 10000"/>
                  <a:gd name="connsiteY59" fmla="*/ 1182 h 10000"/>
                  <a:gd name="connsiteX60" fmla="*/ 3432 w 10000"/>
                  <a:gd name="connsiteY60" fmla="*/ 1192 h 10000"/>
                  <a:gd name="connsiteX61" fmla="*/ 3454 w 10000"/>
                  <a:gd name="connsiteY61" fmla="*/ 1205 h 10000"/>
                  <a:gd name="connsiteX62" fmla="*/ 3463 w 10000"/>
                  <a:gd name="connsiteY62" fmla="*/ 1205 h 10000"/>
                  <a:gd name="connsiteX63" fmla="*/ 3488 w 10000"/>
                  <a:gd name="connsiteY63" fmla="*/ 1205 h 10000"/>
                  <a:gd name="connsiteX64" fmla="*/ 3488 w 10000"/>
                  <a:gd name="connsiteY64" fmla="*/ 1218 h 10000"/>
                  <a:gd name="connsiteX65" fmla="*/ 3493 w 10000"/>
                  <a:gd name="connsiteY65" fmla="*/ 1247 h 10000"/>
                  <a:gd name="connsiteX66" fmla="*/ 3512 w 10000"/>
                  <a:gd name="connsiteY66" fmla="*/ 1247 h 10000"/>
                  <a:gd name="connsiteX67" fmla="*/ 3518 w 10000"/>
                  <a:gd name="connsiteY67" fmla="*/ 1250 h 10000"/>
                  <a:gd name="connsiteX68" fmla="*/ 3521 w 10000"/>
                  <a:gd name="connsiteY68" fmla="*/ 1276 h 10000"/>
                  <a:gd name="connsiteX69" fmla="*/ 3543 w 10000"/>
                  <a:gd name="connsiteY69" fmla="*/ 1295 h 10000"/>
                  <a:gd name="connsiteX70" fmla="*/ 3546 w 10000"/>
                  <a:gd name="connsiteY70" fmla="*/ 1305 h 10000"/>
                  <a:gd name="connsiteX71" fmla="*/ 3543 w 10000"/>
                  <a:gd name="connsiteY71" fmla="*/ 1315 h 10000"/>
                  <a:gd name="connsiteX72" fmla="*/ 3543 w 10000"/>
                  <a:gd name="connsiteY72" fmla="*/ 1331 h 10000"/>
                  <a:gd name="connsiteX73" fmla="*/ 3554 w 10000"/>
                  <a:gd name="connsiteY73" fmla="*/ 1324 h 10000"/>
                  <a:gd name="connsiteX74" fmla="*/ 3560 w 10000"/>
                  <a:gd name="connsiteY74" fmla="*/ 1331 h 10000"/>
                  <a:gd name="connsiteX75" fmla="*/ 3582 w 10000"/>
                  <a:gd name="connsiteY75" fmla="*/ 1344 h 10000"/>
                  <a:gd name="connsiteX76" fmla="*/ 3598 w 10000"/>
                  <a:gd name="connsiteY76" fmla="*/ 1380 h 10000"/>
                  <a:gd name="connsiteX77" fmla="*/ 3607 w 10000"/>
                  <a:gd name="connsiteY77" fmla="*/ 1389 h 10000"/>
                  <a:gd name="connsiteX78" fmla="*/ 3623 w 10000"/>
                  <a:gd name="connsiteY78" fmla="*/ 1409 h 10000"/>
                  <a:gd name="connsiteX79" fmla="*/ 3634 w 10000"/>
                  <a:gd name="connsiteY79" fmla="*/ 1438 h 10000"/>
                  <a:gd name="connsiteX80" fmla="*/ 3632 w 10000"/>
                  <a:gd name="connsiteY80" fmla="*/ 1454 h 10000"/>
                  <a:gd name="connsiteX81" fmla="*/ 3618 w 10000"/>
                  <a:gd name="connsiteY81" fmla="*/ 1438 h 10000"/>
                  <a:gd name="connsiteX82" fmla="*/ 3598 w 10000"/>
                  <a:gd name="connsiteY82" fmla="*/ 1428 h 10000"/>
                  <a:gd name="connsiteX83" fmla="*/ 3582 w 10000"/>
                  <a:gd name="connsiteY83" fmla="*/ 1402 h 10000"/>
                  <a:gd name="connsiteX84" fmla="*/ 3562 w 10000"/>
                  <a:gd name="connsiteY84" fmla="*/ 1399 h 10000"/>
                  <a:gd name="connsiteX85" fmla="*/ 3546 w 10000"/>
                  <a:gd name="connsiteY85" fmla="*/ 1383 h 10000"/>
                  <a:gd name="connsiteX86" fmla="*/ 3510 w 10000"/>
                  <a:gd name="connsiteY86" fmla="*/ 1360 h 10000"/>
                  <a:gd name="connsiteX87" fmla="*/ 3485 w 10000"/>
                  <a:gd name="connsiteY87" fmla="*/ 1344 h 10000"/>
                  <a:gd name="connsiteX88" fmla="*/ 3454 w 10000"/>
                  <a:gd name="connsiteY88" fmla="*/ 1334 h 10000"/>
                  <a:gd name="connsiteX89" fmla="*/ 3429 w 10000"/>
                  <a:gd name="connsiteY89" fmla="*/ 1315 h 10000"/>
                  <a:gd name="connsiteX90" fmla="*/ 3416 w 10000"/>
                  <a:gd name="connsiteY90" fmla="*/ 1308 h 10000"/>
                  <a:gd name="connsiteX91" fmla="*/ 3399 w 10000"/>
                  <a:gd name="connsiteY91" fmla="*/ 1305 h 10000"/>
                  <a:gd name="connsiteX92" fmla="*/ 3382 w 10000"/>
                  <a:gd name="connsiteY92" fmla="*/ 1286 h 10000"/>
                  <a:gd name="connsiteX93" fmla="*/ 3380 w 10000"/>
                  <a:gd name="connsiteY93" fmla="*/ 1266 h 10000"/>
                  <a:gd name="connsiteX94" fmla="*/ 3388 w 10000"/>
                  <a:gd name="connsiteY94" fmla="*/ 1256 h 10000"/>
                  <a:gd name="connsiteX95" fmla="*/ 3407 w 10000"/>
                  <a:gd name="connsiteY95" fmla="*/ 1256 h 10000"/>
                  <a:gd name="connsiteX96" fmla="*/ 3396 w 10000"/>
                  <a:gd name="connsiteY96" fmla="*/ 1227 h 10000"/>
                  <a:gd name="connsiteX97" fmla="*/ 3382 w 10000"/>
                  <a:gd name="connsiteY97" fmla="*/ 1227 h 10000"/>
                  <a:gd name="connsiteX98" fmla="*/ 3360 w 10000"/>
                  <a:gd name="connsiteY98" fmla="*/ 1221 h 10000"/>
                  <a:gd name="connsiteX99" fmla="*/ 3349 w 10000"/>
                  <a:gd name="connsiteY99" fmla="*/ 1231 h 10000"/>
                  <a:gd name="connsiteX100" fmla="*/ 3352 w 10000"/>
                  <a:gd name="connsiteY100" fmla="*/ 1247 h 10000"/>
                  <a:gd name="connsiteX101" fmla="*/ 3341 w 10000"/>
                  <a:gd name="connsiteY101" fmla="*/ 1237 h 10000"/>
                  <a:gd name="connsiteX102" fmla="*/ 3335 w 10000"/>
                  <a:gd name="connsiteY102" fmla="*/ 1231 h 10000"/>
                  <a:gd name="connsiteX103" fmla="*/ 3307 w 10000"/>
                  <a:gd name="connsiteY103" fmla="*/ 1227 h 10000"/>
                  <a:gd name="connsiteX104" fmla="*/ 3294 w 10000"/>
                  <a:gd name="connsiteY104" fmla="*/ 1221 h 10000"/>
                  <a:gd name="connsiteX105" fmla="*/ 3271 w 10000"/>
                  <a:gd name="connsiteY105" fmla="*/ 1211 h 10000"/>
                  <a:gd name="connsiteX106" fmla="*/ 3252 w 10000"/>
                  <a:gd name="connsiteY106" fmla="*/ 1195 h 10000"/>
                  <a:gd name="connsiteX107" fmla="*/ 3235 w 10000"/>
                  <a:gd name="connsiteY107" fmla="*/ 1195 h 10000"/>
                  <a:gd name="connsiteX108" fmla="*/ 3235 w 10000"/>
                  <a:gd name="connsiteY108" fmla="*/ 1205 h 10000"/>
                  <a:gd name="connsiteX109" fmla="*/ 3219 w 10000"/>
                  <a:gd name="connsiteY109" fmla="*/ 1231 h 10000"/>
                  <a:gd name="connsiteX110" fmla="*/ 3213 w 10000"/>
                  <a:gd name="connsiteY110" fmla="*/ 1231 h 10000"/>
                  <a:gd name="connsiteX111" fmla="*/ 3183 w 10000"/>
                  <a:gd name="connsiteY111" fmla="*/ 1221 h 10000"/>
                  <a:gd name="connsiteX112" fmla="*/ 3175 w 10000"/>
                  <a:gd name="connsiteY112" fmla="*/ 1227 h 10000"/>
                  <a:gd name="connsiteX113" fmla="*/ 3163 w 10000"/>
                  <a:gd name="connsiteY113" fmla="*/ 1237 h 10000"/>
                  <a:gd name="connsiteX114" fmla="*/ 3158 w 10000"/>
                  <a:gd name="connsiteY114" fmla="*/ 1260 h 10000"/>
                  <a:gd name="connsiteX115" fmla="*/ 3158 w 10000"/>
                  <a:gd name="connsiteY115" fmla="*/ 1276 h 10000"/>
                  <a:gd name="connsiteX116" fmla="*/ 3163 w 10000"/>
                  <a:gd name="connsiteY116" fmla="*/ 1295 h 10000"/>
                  <a:gd name="connsiteX117" fmla="*/ 3166 w 10000"/>
                  <a:gd name="connsiteY117" fmla="*/ 1308 h 10000"/>
                  <a:gd name="connsiteX118" fmla="*/ 3158 w 10000"/>
                  <a:gd name="connsiteY118" fmla="*/ 1315 h 10000"/>
                  <a:gd name="connsiteX119" fmla="*/ 3133 w 10000"/>
                  <a:gd name="connsiteY119" fmla="*/ 1299 h 10000"/>
                  <a:gd name="connsiteX120" fmla="*/ 3114 w 10000"/>
                  <a:gd name="connsiteY120" fmla="*/ 1276 h 10000"/>
                  <a:gd name="connsiteX121" fmla="*/ 3078 w 10000"/>
                  <a:gd name="connsiteY121" fmla="*/ 1240 h 10000"/>
                  <a:gd name="connsiteX122" fmla="*/ 3044 w 10000"/>
                  <a:gd name="connsiteY122" fmla="*/ 1227 h 10000"/>
                  <a:gd name="connsiteX123" fmla="*/ 3033 w 10000"/>
                  <a:gd name="connsiteY123" fmla="*/ 1231 h 10000"/>
                  <a:gd name="connsiteX124" fmla="*/ 3036 w 10000"/>
                  <a:gd name="connsiteY124" fmla="*/ 1256 h 10000"/>
                  <a:gd name="connsiteX125" fmla="*/ 3044 w 10000"/>
                  <a:gd name="connsiteY125" fmla="*/ 1266 h 10000"/>
                  <a:gd name="connsiteX126" fmla="*/ 3044 w 10000"/>
                  <a:gd name="connsiteY126" fmla="*/ 1276 h 10000"/>
                  <a:gd name="connsiteX127" fmla="*/ 3036 w 10000"/>
                  <a:gd name="connsiteY127" fmla="*/ 1276 h 10000"/>
                  <a:gd name="connsiteX128" fmla="*/ 3028 w 10000"/>
                  <a:gd name="connsiteY128" fmla="*/ 1266 h 10000"/>
                  <a:gd name="connsiteX129" fmla="*/ 3025 w 10000"/>
                  <a:gd name="connsiteY129" fmla="*/ 1256 h 10000"/>
                  <a:gd name="connsiteX130" fmla="*/ 3008 w 10000"/>
                  <a:gd name="connsiteY130" fmla="*/ 1205 h 10000"/>
                  <a:gd name="connsiteX131" fmla="*/ 3000 w 10000"/>
                  <a:gd name="connsiteY131" fmla="*/ 1192 h 10000"/>
                  <a:gd name="connsiteX132" fmla="*/ 2994 w 10000"/>
                  <a:gd name="connsiteY132" fmla="*/ 1176 h 10000"/>
                  <a:gd name="connsiteX133" fmla="*/ 2986 w 10000"/>
                  <a:gd name="connsiteY133" fmla="*/ 1182 h 10000"/>
                  <a:gd name="connsiteX134" fmla="*/ 2981 w 10000"/>
                  <a:gd name="connsiteY134" fmla="*/ 1192 h 10000"/>
                  <a:gd name="connsiteX135" fmla="*/ 2970 w 10000"/>
                  <a:gd name="connsiteY135" fmla="*/ 1201 h 10000"/>
                  <a:gd name="connsiteX136" fmla="*/ 2956 w 10000"/>
                  <a:gd name="connsiteY136" fmla="*/ 1218 h 10000"/>
                  <a:gd name="connsiteX137" fmla="*/ 2939 w 10000"/>
                  <a:gd name="connsiteY137" fmla="*/ 1240 h 10000"/>
                  <a:gd name="connsiteX138" fmla="*/ 2928 w 10000"/>
                  <a:gd name="connsiteY138" fmla="*/ 1247 h 10000"/>
                  <a:gd name="connsiteX139" fmla="*/ 2922 w 10000"/>
                  <a:gd name="connsiteY139" fmla="*/ 1250 h 10000"/>
                  <a:gd name="connsiteX140" fmla="*/ 2911 w 10000"/>
                  <a:gd name="connsiteY140" fmla="*/ 1250 h 10000"/>
                  <a:gd name="connsiteX141" fmla="*/ 2884 w 10000"/>
                  <a:gd name="connsiteY141" fmla="*/ 1247 h 10000"/>
                  <a:gd name="connsiteX142" fmla="*/ 2864 w 10000"/>
                  <a:gd name="connsiteY142" fmla="*/ 1237 h 10000"/>
                  <a:gd name="connsiteX143" fmla="*/ 2848 w 10000"/>
                  <a:gd name="connsiteY143" fmla="*/ 1231 h 10000"/>
                  <a:gd name="connsiteX144" fmla="*/ 2834 w 10000"/>
                  <a:gd name="connsiteY144" fmla="*/ 1227 h 10000"/>
                  <a:gd name="connsiteX145" fmla="*/ 2831 w 10000"/>
                  <a:gd name="connsiteY145" fmla="*/ 1227 h 10000"/>
                  <a:gd name="connsiteX146" fmla="*/ 2831 w 10000"/>
                  <a:gd name="connsiteY146" fmla="*/ 1221 h 10000"/>
                  <a:gd name="connsiteX147" fmla="*/ 2825 w 10000"/>
                  <a:gd name="connsiteY147" fmla="*/ 1205 h 10000"/>
                  <a:gd name="connsiteX148" fmla="*/ 2823 w 10000"/>
                  <a:gd name="connsiteY148" fmla="*/ 1192 h 10000"/>
                  <a:gd name="connsiteX149" fmla="*/ 2817 w 10000"/>
                  <a:gd name="connsiteY149" fmla="*/ 1182 h 10000"/>
                  <a:gd name="connsiteX150" fmla="*/ 2814 w 10000"/>
                  <a:gd name="connsiteY150" fmla="*/ 1176 h 10000"/>
                  <a:gd name="connsiteX151" fmla="*/ 2792 w 10000"/>
                  <a:gd name="connsiteY151" fmla="*/ 1172 h 10000"/>
                  <a:gd name="connsiteX152" fmla="*/ 2759 w 10000"/>
                  <a:gd name="connsiteY152" fmla="*/ 1156 h 10000"/>
                  <a:gd name="connsiteX153" fmla="*/ 2734 w 10000"/>
                  <a:gd name="connsiteY153" fmla="*/ 1143 h 10000"/>
                  <a:gd name="connsiteX154" fmla="*/ 2695 w 10000"/>
                  <a:gd name="connsiteY154" fmla="*/ 1124 h 10000"/>
                  <a:gd name="connsiteX155" fmla="*/ 2670 w 10000"/>
                  <a:gd name="connsiteY155" fmla="*/ 1108 h 10000"/>
                  <a:gd name="connsiteX156" fmla="*/ 2645 w 10000"/>
                  <a:gd name="connsiteY156" fmla="*/ 1091 h 10000"/>
                  <a:gd name="connsiteX157" fmla="*/ 2618 w 10000"/>
                  <a:gd name="connsiteY157" fmla="*/ 1088 h 10000"/>
                  <a:gd name="connsiteX158" fmla="*/ 2576 w 10000"/>
                  <a:gd name="connsiteY158" fmla="*/ 1088 h 10000"/>
                  <a:gd name="connsiteX159" fmla="*/ 2551 w 10000"/>
                  <a:gd name="connsiteY159" fmla="*/ 1091 h 10000"/>
                  <a:gd name="connsiteX160" fmla="*/ 2521 w 10000"/>
                  <a:gd name="connsiteY160" fmla="*/ 1098 h 10000"/>
                  <a:gd name="connsiteX161" fmla="*/ 2493 w 10000"/>
                  <a:gd name="connsiteY161" fmla="*/ 1104 h 10000"/>
                  <a:gd name="connsiteX162" fmla="*/ 2468 w 10000"/>
                  <a:gd name="connsiteY162" fmla="*/ 1108 h 10000"/>
                  <a:gd name="connsiteX163" fmla="*/ 2404 w 10000"/>
                  <a:gd name="connsiteY163" fmla="*/ 1124 h 10000"/>
                  <a:gd name="connsiteX164" fmla="*/ 2366 w 10000"/>
                  <a:gd name="connsiteY164" fmla="*/ 1133 h 10000"/>
                  <a:gd name="connsiteX165" fmla="*/ 2346 w 10000"/>
                  <a:gd name="connsiteY165" fmla="*/ 1137 h 10000"/>
                  <a:gd name="connsiteX166" fmla="*/ 2294 w 10000"/>
                  <a:gd name="connsiteY166" fmla="*/ 1146 h 10000"/>
                  <a:gd name="connsiteX167" fmla="*/ 2249 w 10000"/>
                  <a:gd name="connsiteY167" fmla="*/ 1156 h 10000"/>
                  <a:gd name="connsiteX168" fmla="*/ 2230 w 10000"/>
                  <a:gd name="connsiteY168" fmla="*/ 1156 h 10000"/>
                  <a:gd name="connsiteX169" fmla="*/ 2222 w 10000"/>
                  <a:gd name="connsiteY169" fmla="*/ 1163 h 10000"/>
                  <a:gd name="connsiteX170" fmla="*/ 2194 w 10000"/>
                  <a:gd name="connsiteY170" fmla="*/ 1163 h 10000"/>
                  <a:gd name="connsiteX171" fmla="*/ 2172 w 10000"/>
                  <a:gd name="connsiteY171" fmla="*/ 1163 h 10000"/>
                  <a:gd name="connsiteX172" fmla="*/ 2147 w 10000"/>
                  <a:gd name="connsiteY172" fmla="*/ 1166 h 10000"/>
                  <a:gd name="connsiteX173" fmla="*/ 2108 w 10000"/>
                  <a:gd name="connsiteY173" fmla="*/ 1166 h 10000"/>
                  <a:gd name="connsiteX174" fmla="*/ 2083 w 10000"/>
                  <a:gd name="connsiteY174" fmla="*/ 1156 h 10000"/>
                  <a:gd name="connsiteX175" fmla="*/ 2042 w 10000"/>
                  <a:gd name="connsiteY175" fmla="*/ 1143 h 10000"/>
                  <a:gd name="connsiteX176" fmla="*/ 2011 w 10000"/>
                  <a:gd name="connsiteY176" fmla="*/ 1143 h 10000"/>
                  <a:gd name="connsiteX177" fmla="*/ 1994 w 10000"/>
                  <a:gd name="connsiteY177" fmla="*/ 1146 h 10000"/>
                  <a:gd name="connsiteX178" fmla="*/ 1967 w 10000"/>
                  <a:gd name="connsiteY178" fmla="*/ 1156 h 10000"/>
                  <a:gd name="connsiteX179" fmla="*/ 1903 w 10000"/>
                  <a:gd name="connsiteY179" fmla="*/ 1176 h 10000"/>
                  <a:gd name="connsiteX180" fmla="*/ 1873 w 10000"/>
                  <a:gd name="connsiteY180" fmla="*/ 1182 h 10000"/>
                  <a:gd name="connsiteX181" fmla="*/ 1850 w 10000"/>
                  <a:gd name="connsiteY181" fmla="*/ 1185 h 10000"/>
                  <a:gd name="connsiteX182" fmla="*/ 1842 w 10000"/>
                  <a:gd name="connsiteY182" fmla="*/ 1192 h 10000"/>
                  <a:gd name="connsiteX183" fmla="*/ 1823 w 10000"/>
                  <a:gd name="connsiteY183" fmla="*/ 1195 h 10000"/>
                  <a:gd name="connsiteX184" fmla="*/ 1814 w 10000"/>
                  <a:gd name="connsiteY184" fmla="*/ 1201 h 10000"/>
                  <a:gd name="connsiteX185" fmla="*/ 1792 w 10000"/>
                  <a:gd name="connsiteY185" fmla="*/ 1218 h 10000"/>
                  <a:gd name="connsiteX186" fmla="*/ 1767 w 10000"/>
                  <a:gd name="connsiteY186" fmla="*/ 1231 h 10000"/>
                  <a:gd name="connsiteX187" fmla="*/ 1717 w 10000"/>
                  <a:gd name="connsiteY187" fmla="*/ 1266 h 10000"/>
                  <a:gd name="connsiteX188" fmla="*/ 1695 w 10000"/>
                  <a:gd name="connsiteY188" fmla="*/ 1279 h 10000"/>
                  <a:gd name="connsiteX189" fmla="*/ 1654 w 10000"/>
                  <a:gd name="connsiteY189" fmla="*/ 1308 h 10000"/>
                  <a:gd name="connsiteX190" fmla="*/ 1620 w 10000"/>
                  <a:gd name="connsiteY190" fmla="*/ 1334 h 10000"/>
                  <a:gd name="connsiteX191" fmla="*/ 1590 w 10000"/>
                  <a:gd name="connsiteY191" fmla="*/ 1360 h 10000"/>
                  <a:gd name="connsiteX192" fmla="*/ 1565 w 10000"/>
                  <a:gd name="connsiteY192" fmla="*/ 1380 h 10000"/>
                  <a:gd name="connsiteX193" fmla="*/ 1532 w 10000"/>
                  <a:gd name="connsiteY193" fmla="*/ 1402 h 10000"/>
                  <a:gd name="connsiteX194" fmla="*/ 1501 w 10000"/>
                  <a:gd name="connsiteY194" fmla="*/ 1418 h 10000"/>
                  <a:gd name="connsiteX195" fmla="*/ 1460 w 10000"/>
                  <a:gd name="connsiteY195" fmla="*/ 1438 h 10000"/>
                  <a:gd name="connsiteX196" fmla="*/ 1435 w 10000"/>
                  <a:gd name="connsiteY196" fmla="*/ 1454 h 10000"/>
                  <a:gd name="connsiteX197" fmla="*/ 1421 w 10000"/>
                  <a:gd name="connsiteY197" fmla="*/ 1464 h 10000"/>
                  <a:gd name="connsiteX198" fmla="*/ 1380 w 10000"/>
                  <a:gd name="connsiteY198" fmla="*/ 1473 h 10000"/>
                  <a:gd name="connsiteX199" fmla="*/ 1324 w 10000"/>
                  <a:gd name="connsiteY199" fmla="*/ 1477 h 10000"/>
                  <a:gd name="connsiteX200" fmla="*/ 1274 w 10000"/>
                  <a:gd name="connsiteY200" fmla="*/ 1483 h 10000"/>
                  <a:gd name="connsiteX201" fmla="*/ 1244 w 10000"/>
                  <a:gd name="connsiteY201" fmla="*/ 1486 h 10000"/>
                  <a:gd name="connsiteX202" fmla="*/ 1233 w 10000"/>
                  <a:gd name="connsiteY202" fmla="*/ 1486 h 10000"/>
                  <a:gd name="connsiteX203" fmla="*/ 1197 w 10000"/>
                  <a:gd name="connsiteY203" fmla="*/ 1493 h 10000"/>
                  <a:gd name="connsiteX204" fmla="*/ 1180 w 10000"/>
                  <a:gd name="connsiteY204" fmla="*/ 1496 h 10000"/>
                  <a:gd name="connsiteX205" fmla="*/ 1169 w 10000"/>
                  <a:gd name="connsiteY205" fmla="*/ 1496 h 10000"/>
                  <a:gd name="connsiteX206" fmla="*/ 1161 w 10000"/>
                  <a:gd name="connsiteY206" fmla="*/ 1503 h 10000"/>
                  <a:gd name="connsiteX207" fmla="*/ 1155 w 10000"/>
                  <a:gd name="connsiteY207" fmla="*/ 1503 h 10000"/>
                  <a:gd name="connsiteX208" fmla="*/ 501 w 10000"/>
                  <a:gd name="connsiteY208" fmla="*/ 2277 h 10000"/>
                  <a:gd name="connsiteX209" fmla="*/ 396 w 10000"/>
                  <a:gd name="connsiteY209" fmla="*/ 2532 h 10000"/>
                  <a:gd name="connsiteX210" fmla="*/ 324 w 10000"/>
                  <a:gd name="connsiteY210" fmla="*/ 2759 h 10000"/>
                  <a:gd name="connsiteX211" fmla="*/ 274 w 10000"/>
                  <a:gd name="connsiteY211" fmla="*/ 2866 h 10000"/>
                  <a:gd name="connsiteX212" fmla="*/ 202 w 10000"/>
                  <a:gd name="connsiteY212" fmla="*/ 3008 h 10000"/>
                  <a:gd name="connsiteX213" fmla="*/ 211 w 10000"/>
                  <a:gd name="connsiteY213" fmla="*/ 3177 h 10000"/>
                  <a:gd name="connsiteX214" fmla="*/ 235 w 10000"/>
                  <a:gd name="connsiteY214" fmla="*/ 3368 h 10000"/>
                  <a:gd name="connsiteX215" fmla="*/ 266 w 10000"/>
                  <a:gd name="connsiteY215" fmla="*/ 3595 h 10000"/>
                  <a:gd name="connsiteX216" fmla="*/ 299 w 10000"/>
                  <a:gd name="connsiteY216" fmla="*/ 3831 h 10000"/>
                  <a:gd name="connsiteX217" fmla="*/ 305 w 10000"/>
                  <a:gd name="connsiteY217" fmla="*/ 3863 h 10000"/>
                  <a:gd name="connsiteX218" fmla="*/ 341 w 10000"/>
                  <a:gd name="connsiteY218" fmla="*/ 3941 h 10000"/>
                  <a:gd name="connsiteX219" fmla="*/ 186 w 10000"/>
                  <a:gd name="connsiteY219" fmla="*/ 3935 h 10000"/>
                  <a:gd name="connsiteX220" fmla="*/ 30 w 10000"/>
                  <a:gd name="connsiteY220" fmla="*/ 3925 h 10000"/>
                  <a:gd name="connsiteX221" fmla="*/ 0 w 10000"/>
                  <a:gd name="connsiteY221" fmla="*/ 4054 h 10000"/>
                  <a:gd name="connsiteX222" fmla="*/ 14 w 10000"/>
                  <a:gd name="connsiteY222" fmla="*/ 4152 h 10000"/>
                  <a:gd name="connsiteX223" fmla="*/ 22 w 10000"/>
                  <a:gd name="connsiteY223" fmla="*/ 4242 h 10000"/>
                  <a:gd name="connsiteX224" fmla="*/ 30 w 10000"/>
                  <a:gd name="connsiteY224" fmla="*/ 4291 h 10000"/>
                  <a:gd name="connsiteX225" fmla="*/ 102 w 10000"/>
                  <a:gd name="connsiteY225" fmla="*/ 4271 h 10000"/>
                  <a:gd name="connsiteX226" fmla="*/ 155 w 10000"/>
                  <a:gd name="connsiteY226" fmla="*/ 4262 h 10000"/>
                  <a:gd name="connsiteX227" fmla="*/ 410 w 10000"/>
                  <a:gd name="connsiteY227" fmla="*/ 4255 h 10000"/>
                  <a:gd name="connsiteX228" fmla="*/ 418 w 10000"/>
                  <a:gd name="connsiteY228" fmla="*/ 4385 h 10000"/>
                  <a:gd name="connsiteX229" fmla="*/ 429 w 10000"/>
                  <a:gd name="connsiteY229" fmla="*/ 4543 h 10000"/>
                  <a:gd name="connsiteX230" fmla="*/ 443 w 10000"/>
                  <a:gd name="connsiteY230" fmla="*/ 4585 h 10000"/>
                  <a:gd name="connsiteX231" fmla="*/ 465 w 10000"/>
                  <a:gd name="connsiteY231" fmla="*/ 4611 h 10000"/>
                  <a:gd name="connsiteX232" fmla="*/ 468 w 10000"/>
                  <a:gd name="connsiteY232" fmla="*/ 4621 h 10000"/>
                  <a:gd name="connsiteX233" fmla="*/ 474 w 10000"/>
                  <a:gd name="connsiteY233" fmla="*/ 4679 h 10000"/>
                  <a:gd name="connsiteX234" fmla="*/ 554 w 10000"/>
                  <a:gd name="connsiteY234" fmla="*/ 4738 h 10000"/>
                  <a:gd name="connsiteX235" fmla="*/ 637 w 10000"/>
                  <a:gd name="connsiteY235" fmla="*/ 4809 h 10000"/>
                  <a:gd name="connsiteX236" fmla="*/ 704 w 10000"/>
                  <a:gd name="connsiteY236" fmla="*/ 4851 h 10000"/>
                  <a:gd name="connsiteX237" fmla="*/ 740 w 10000"/>
                  <a:gd name="connsiteY237" fmla="*/ 4893 h 10000"/>
                  <a:gd name="connsiteX238" fmla="*/ 756 w 10000"/>
                  <a:gd name="connsiteY238" fmla="*/ 4896 h 10000"/>
                  <a:gd name="connsiteX239" fmla="*/ 767 w 10000"/>
                  <a:gd name="connsiteY239" fmla="*/ 4880 h 10000"/>
                  <a:gd name="connsiteX240" fmla="*/ 806 w 10000"/>
                  <a:gd name="connsiteY240" fmla="*/ 4945 h 10000"/>
                  <a:gd name="connsiteX241" fmla="*/ 886 w 10000"/>
                  <a:gd name="connsiteY241" fmla="*/ 5078 h 10000"/>
                  <a:gd name="connsiteX242" fmla="*/ 911 w 10000"/>
                  <a:gd name="connsiteY242" fmla="*/ 5130 h 10000"/>
                  <a:gd name="connsiteX243" fmla="*/ 920 w 10000"/>
                  <a:gd name="connsiteY243" fmla="*/ 5191 h 10000"/>
                  <a:gd name="connsiteX244" fmla="*/ 920 w 10000"/>
                  <a:gd name="connsiteY244" fmla="*/ 5220 h 10000"/>
                  <a:gd name="connsiteX245" fmla="*/ 911 w 10000"/>
                  <a:gd name="connsiteY245" fmla="*/ 5314 h 10000"/>
                  <a:gd name="connsiteX246" fmla="*/ 898 w 10000"/>
                  <a:gd name="connsiteY246" fmla="*/ 5369 h 10000"/>
                  <a:gd name="connsiteX247" fmla="*/ 895 w 10000"/>
                  <a:gd name="connsiteY247" fmla="*/ 5385 h 10000"/>
                  <a:gd name="connsiteX248" fmla="*/ 895 w 10000"/>
                  <a:gd name="connsiteY248" fmla="*/ 5405 h 10000"/>
                  <a:gd name="connsiteX249" fmla="*/ 898 w 10000"/>
                  <a:gd name="connsiteY249" fmla="*/ 5434 h 10000"/>
                  <a:gd name="connsiteX250" fmla="*/ 911 w 10000"/>
                  <a:gd name="connsiteY250" fmla="*/ 5463 h 10000"/>
                  <a:gd name="connsiteX251" fmla="*/ 920 w 10000"/>
                  <a:gd name="connsiteY251" fmla="*/ 5492 h 10000"/>
                  <a:gd name="connsiteX252" fmla="*/ 934 w 10000"/>
                  <a:gd name="connsiteY252" fmla="*/ 5518 h 10000"/>
                  <a:gd name="connsiteX253" fmla="*/ 1169 w 10000"/>
                  <a:gd name="connsiteY253" fmla="*/ 5738 h 10000"/>
                  <a:gd name="connsiteX254" fmla="*/ 1188 w 10000"/>
                  <a:gd name="connsiteY254" fmla="*/ 5755 h 10000"/>
                  <a:gd name="connsiteX255" fmla="*/ 1216 w 10000"/>
                  <a:gd name="connsiteY255" fmla="*/ 5758 h 10000"/>
                  <a:gd name="connsiteX256" fmla="*/ 1313 w 10000"/>
                  <a:gd name="connsiteY256" fmla="*/ 5774 h 10000"/>
                  <a:gd name="connsiteX257" fmla="*/ 1349 w 10000"/>
                  <a:gd name="connsiteY257" fmla="*/ 5787 h 10000"/>
                  <a:gd name="connsiteX258" fmla="*/ 1393 w 10000"/>
                  <a:gd name="connsiteY258" fmla="*/ 5793 h 10000"/>
                  <a:gd name="connsiteX259" fmla="*/ 1393 w 10000"/>
                  <a:gd name="connsiteY259" fmla="*/ 5797 h 10000"/>
                  <a:gd name="connsiteX260" fmla="*/ 1421 w 10000"/>
                  <a:gd name="connsiteY260" fmla="*/ 5810 h 10000"/>
                  <a:gd name="connsiteX261" fmla="*/ 1446 w 10000"/>
                  <a:gd name="connsiteY261" fmla="*/ 5829 h 10000"/>
                  <a:gd name="connsiteX262" fmla="*/ 1460 w 10000"/>
                  <a:gd name="connsiteY262" fmla="*/ 5842 h 10000"/>
                  <a:gd name="connsiteX263" fmla="*/ 1476 w 10000"/>
                  <a:gd name="connsiteY263" fmla="*/ 5848 h 10000"/>
                  <a:gd name="connsiteX264" fmla="*/ 1501 w 10000"/>
                  <a:gd name="connsiteY264" fmla="*/ 5852 h 10000"/>
                  <a:gd name="connsiteX265" fmla="*/ 1532 w 10000"/>
                  <a:gd name="connsiteY265" fmla="*/ 5887 h 10000"/>
                  <a:gd name="connsiteX266" fmla="*/ 1565 w 10000"/>
                  <a:gd name="connsiteY266" fmla="*/ 5942 h 10000"/>
                  <a:gd name="connsiteX267" fmla="*/ 1587 w 10000"/>
                  <a:gd name="connsiteY267" fmla="*/ 5972 h 10000"/>
                  <a:gd name="connsiteX268" fmla="*/ 1612 w 10000"/>
                  <a:gd name="connsiteY268" fmla="*/ 5955 h 10000"/>
                  <a:gd name="connsiteX269" fmla="*/ 1679 w 10000"/>
                  <a:gd name="connsiteY269" fmla="*/ 6049 h 10000"/>
                  <a:gd name="connsiteX270" fmla="*/ 1720 w 10000"/>
                  <a:gd name="connsiteY270" fmla="*/ 6108 h 10000"/>
                  <a:gd name="connsiteX271" fmla="*/ 1751 w 10000"/>
                  <a:gd name="connsiteY271" fmla="*/ 6133 h 10000"/>
                  <a:gd name="connsiteX272" fmla="*/ 1792 w 10000"/>
                  <a:gd name="connsiteY272" fmla="*/ 6169 h 10000"/>
                  <a:gd name="connsiteX273" fmla="*/ 1801 w 10000"/>
                  <a:gd name="connsiteY273" fmla="*/ 6172 h 10000"/>
                  <a:gd name="connsiteX274" fmla="*/ 1814 w 10000"/>
                  <a:gd name="connsiteY274" fmla="*/ 6286 h 10000"/>
                  <a:gd name="connsiteX275" fmla="*/ 1817 w 10000"/>
                  <a:gd name="connsiteY275" fmla="*/ 6331 h 10000"/>
                  <a:gd name="connsiteX276" fmla="*/ 1809 w 10000"/>
                  <a:gd name="connsiteY276" fmla="*/ 6444 h 10000"/>
                  <a:gd name="connsiteX277" fmla="*/ 1801 w 10000"/>
                  <a:gd name="connsiteY277" fmla="*/ 6499 h 10000"/>
                  <a:gd name="connsiteX278" fmla="*/ 1781 w 10000"/>
                  <a:gd name="connsiteY278" fmla="*/ 6522 h 10000"/>
                  <a:gd name="connsiteX279" fmla="*/ 1773 w 10000"/>
                  <a:gd name="connsiteY279" fmla="*/ 6541 h 10000"/>
                  <a:gd name="connsiteX280" fmla="*/ 1762 w 10000"/>
                  <a:gd name="connsiteY280" fmla="*/ 6571 h 10000"/>
                  <a:gd name="connsiteX281" fmla="*/ 1767 w 10000"/>
                  <a:gd name="connsiteY281" fmla="*/ 6622 h 10000"/>
                  <a:gd name="connsiteX282" fmla="*/ 1767 w 10000"/>
                  <a:gd name="connsiteY282" fmla="*/ 6665 h 10000"/>
                  <a:gd name="connsiteX283" fmla="*/ 1767 w 10000"/>
                  <a:gd name="connsiteY283" fmla="*/ 6694 h 10000"/>
                  <a:gd name="connsiteX284" fmla="*/ 1776 w 10000"/>
                  <a:gd name="connsiteY284" fmla="*/ 6726 h 10000"/>
                  <a:gd name="connsiteX285" fmla="*/ 1776 w 10000"/>
                  <a:gd name="connsiteY285" fmla="*/ 6745 h 10000"/>
                  <a:gd name="connsiteX286" fmla="*/ 1767 w 10000"/>
                  <a:gd name="connsiteY286" fmla="*/ 6765 h 10000"/>
                  <a:gd name="connsiteX287" fmla="*/ 1762 w 10000"/>
                  <a:gd name="connsiteY287" fmla="*/ 6804 h 10000"/>
                  <a:gd name="connsiteX288" fmla="*/ 1753 w 10000"/>
                  <a:gd name="connsiteY288" fmla="*/ 6839 h 10000"/>
                  <a:gd name="connsiteX289" fmla="*/ 1742 w 10000"/>
                  <a:gd name="connsiteY289" fmla="*/ 6849 h 10000"/>
                  <a:gd name="connsiteX290" fmla="*/ 1726 w 10000"/>
                  <a:gd name="connsiteY290" fmla="*/ 6849 h 10000"/>
                  <a:gd name="connsiteX291" fmla="*/ 1712 w 10000"/>
                  <a:gd name="connsiteY291" fmla="*/ 6852 h 10000"/>
                  <a:gd name="connsiteX292" fmla="*/ 1640 w 10000"/>
                  <a:gd name="connsiteY292" fmla="*/ 6953 h 10000"/>
                  <a:gd name="connsiteX293" fmla="*/ 1493 w 10000"/>
                  <a:gd name="connsiteY293" fmla="*/ 7105 h 10000"/>
                  <a:gd name="connsiteX294" fmla="*/ 1490 w 10000"/>
                  <a:gd name="connsiteY294" fmla="*/ 7124 h 10000"/>
                  <a:gd name="connsiteX295" fmla="*/ 1468 w 10000"/>
                  <a:gd name="connsiteY295" fmla="*/ 7137 h 10000"/>
                  <a:gd name="connsiteX296" fmla="*/ 1454 w 10000"/>
                  <a:gd name="connsiteY296" fmla="*/ 7144 h 10000"/>
                  <a:gd name="connsiteX297" fmla="*/ 1452 w 10000"/>
                  <a:gd name="connsiteY297" fmla="*/ 7157 h 10000"/>
                  <a:gd name="connsiteX298" fmla="*/ 1446 w 10000"/>
                  <a:gd name="connsiteY298" fmla="*/ 7199 h 10000"/>
                  <a:gd name="connsiteX299" fmla="*/ 1476 w 10000"/>
                  <a:gd name="connsiteY299" fmla="*/ 7247 h 10000"/>
                  <a:gd name="connsiteX300" fmla="*/ 1501 w 10000"/>
                  <a:gd name="connsiteY300" fmla="*/ 7270 h 10000"/>
                  <a:gd name="connsiteX301" fmla="*/ 1518 w 10000"/>
                  <a:gd name="connsiteY301" fmla="*/ 7286 h 10000"/>
                  <a:gd name="connsiteX302" fmla="*/ 1524 w 10000"/>
                  <a:gd name="connsiteY302" fmla="*/ 7306 h 10000"/>
                  <a:gd name="connsiteX303" fmla="*/ 1540 w 10000"/>
                  <a:gd name="connsiteY303" fmla="*/ 7322 h 10000"/>
                  <a:gd name="connsiteX304" fmla="*/ 1565 w 10000"/>
                  <a:gd name="connsiteY304" fmla="*/ 7325 h 10000"/>
                  <a:gd name="connsiteX305" fmla="*/ 1590 w 10000"/>
                  <a:gd name="connsiteY305" fmla="*/ 7332 h 10000"/>
                  <a:gd name="connsiteX306" fmla="*/ 1615 w 10000"/>
                  <a:gd name="connsiteY306" fmla="*/ 7345 h 10000"/>
                  <a:gd name="connsiteX307" fmla="*/ 1662 w 10000"/>
                  <a:gd name="connsiteY307" fmla="*/ 7370 h 10000"/>
                  <a:gd name="connsiteX308" fmla="*/ 1670 w 10000"/>
                  <a:gd name="connsiteY308" fmla="*/ 7351 h 10000"/>
                  <a:gd name="connsiteX309" fmla="*/ 1726 w 10000"/>
                  <a:gd name="connsiteY309" fmla="*/ 7354 h 10000"/>
                  <a:gd name="connsiteX310" fmla="*/ 1726 w 10000"/>
                  <a:gd name="connsiteY310" fmla="*/ 7400 h 10000"/>
                  <a:gd name="connsiteX311" fmla="*/ 1773 w 10000"/>
                  <a:gd name="connsiteY311" fmla="*/ 7409 h 10000"/>
                  <a:gd name="connsiteX312" fmla="*/ 1806 w 10000"/>
                  <a:gd name="connsiteY312" fmla="*/ 7416 h 10000"/>
                  <a:gd name="connsiteX313" fmla="*/ 1839 w 10000"/>
                  <a:gd name="connsiteY313" fmla="*/ 7403 h 10000"/>
                  <a:gd name="connsiteX314" fmla="*/ 1886 w 10000"/>
                  <a:gd name="connsiteY314" fmla="*/ 7403 h 10000"/>
                  <a:gd name="connsiteX315" fmla="*/ 1898 w 10000"/>
                  <a:gd name="connsiteY315" fmla="*/ 7403 h 10000"/>
                  <a:gd name="connsiteX316" fmla="*/ 1914 w 10000"/>
                  <a:gd name="connsiteY316" fmla="*/ 7494 h 10000"/>
                  <a:gd name="connsiteX317" fmla="*/ 1895 w 10000"/>
                  <a:gd name="connsiteY317" fmla="*/ 7523 h 10000"/>
                  <a:gd name="connsiteX318" fmla="*/ 1825 w 10000"/>
                  <a:gd name="connsiteY318" fmla="*/ 7617 h 10000"/>
                  <a:gd name="connsiteX319" fmla="*/ 1776 w 10000"/>
                  <a:gd name="connsiteY319" fmla="*/ 7691 h 10000"/>
                  <a:gd name="connsiteX320" fmla="*/ 1781 w 10000"/>
                  <a:gd name="connsiteY320" fmla="*/ 7723 h 10000"/>
                  <a:gd name="connsiteX321" fmla="*/ 1767 w 10000"/>
                  <a:gd name="connsiteY321" fmla="*/ 7759 h 10000"/>
                  <a:gd name="connsiteX322" fmla="*/ 1762 w 10000"/>
                  <a:gd name="connsiteY322" fmla="*/ 7817 h 10000"/>
                  <a:gd name="connsiteX323" fmla="*/ 1762 w 10000"/>
                  <a:gd name="connsiteY323" fmla="*/ 7856 h 10000"/>
                  <a:gd name="connsiteX324" fmla="*/ 1776 w 10000"/>
                  <a:gd name="connsiteY324" fmla="*/ 7892 h 10000"/>
                  <a:gd name="connsiteX325" fmla="*/ 1784 w 10000"/>
                  <a:gd name="connsiteY325" fmla="*/ 7902 h 10000"/>
                  <a:gd name="connsiteX326" fmla="*/ 1801 w 10000"/>
                  <a:gd name="connsiteY326" fmla="*/ 7908 h 10000"/>
                  <a:gd name="connsiteX327" fmla="*/ 1809 w 10000"/>
                  <a:gd name="connsiteY327" fmla="*/ 7911 h 10000"/>
                  <a:gd name="connsiteX328" fmla="*/ 1801 w 10000"/>
                  <a:gd name="connsiteY328" fmla="*/ 7940 h 10000"/>
                  <a:gd name="connsiteX329" fmla="*/ 1798 w 10000"/>
                  <a:gd name="connsiteY329" fmla="*/ 7979 h 10000"/>
                  <a:gd name="connsiteX330" fmla="*/ 1806 w 10000"/>
                  <a:gd name="connsiteY330" fmla="*/ 8002 h 10000"/>
                  <a:gd name="connsiteX331" fmla="*/ 1823 w 10000"/>
                  <a:gd name="connsiteY331" fmla="*/ 8021 h 10000"/>
                  <a:gd name="connsiteX332" fmla="*/ 1834 w 10000"/>
                  <a:gd name="connsiteY332" fmla="*/ 8044 h 10000"/>
                  <a:gd name="connsiteX333" fmla="*/ 1839 w 10000"/>
                  <a:gd name="connsiteY333" fmla="*/ 8073 h 10000"/>
                  <a:gd name="connsiteX334" fmla="*/ 1842 w 10000"/>
                  <a:gd name="connsiteY334" fmla="*/ 8106 h 10000"/>
                  <a:gd name="connsiteX335" fmla="*/ 1839 w 10000"/>
                  <a:gd name="connsiteY335" fmla="*/ 8144 h 10000"/>
                  <a:gd name="connsiteX336" fmla="*/ 1856 w 10000"/>
                  <a:gd name="connsiteY336" fmla="*/ 8164 h 10000"/>
                  <a:gd name="connsiteX337" fmla="*/ 1886 w 10000"/>
                  <a:gd name="connsiteY337" fmla="*/ 8193 h 10000"/>
                  <a:gd name="connsiteX338" fmla="*/ 1922 w 10000"/>
                  <a:gd name="connsiteY338" fmla="*/ 8206 h 10000"/>
                  <a:gd name="connsiteX339" fmla="*/ 1967 w 10000"/>
                  <a:gd name="connsiteY339" fmla="*/ 8203 h 10000"/>
                  <a:gd name="connsiteX340" fmla="*/ 1986 w 10000"/>
                  <a:gd name="connsiteY340" fmla="*/ 8212 h 10000"/>
                  <a:gd name="connsiteX341" fmla="*/ 2000 w 10000"/>
                  <a:gd name="connsiteY341" fmla="*/ 8232 h 10000"/>
                  <a:gd name="connsiteX342" fmla="*/ 2033 w 10000"/>
                  <a:gd name="connsiteY342" fmla="*/ 8258 h 10000"/>
                  <a:gd name="connsiteX343" fmla="*/ 2050 w 10000"/>
                  <a:gd name="connsiteY343" fmla="*/ 8271 h 10000"/>
                  <a:gd name="connsiteX344" fmla="*/ 2089 w 10000"/>
                  <a:gd name="connsiteY344" fmla="*/ 8280 h 10000"/>
                  <a:gd name="connsiteX345" fmla="*/ 2122 w 10000"/>
                  <a:gd name="connsiteY345" fmla="*/ 8300 h 10000"/>
                  <a:gd name="connsiteX346" fmla="*/ 2163 w 10000"/>
                  <a:gd name="connsiteY346" fmla="*/ 8332 h 10000"/>
                  <a:gd name="connsiteX347" fmla="*/ 2172 w 10000"/>
                  <a:gd name="connsiteY347" fmla="*/ 8335 h 10000"/>
                  <a:gd name="connsiteX348" fmla="*/ 2177 w 10000"/>
                  <a:gd name="connsiteY348" fmla="*/ 8345 h 10000"/>
                  <a:gd name="connsiteX349" fmla="*/ 2163 w 10000"/>
                  <a:gd name="connsiteY349" fmla="*/ 8371 h 10000"/>
                  <a:gd name="connsiteX350" fmla="*/ 2139 w 10000"/>
                  <a:gd name="connsiteY350" fmla="*/ 8423 h 10000"/>
                  <a:gd name="connsiteX351" fmla="*/ 2130 w 10000"/>
                  <a:gd name="connsiteY351" fmla="*/ 8439 h 10000"/>
                  <a:gd name="connsiteX352" fmla="*/ 2105 w 10000"/>
                  <a:gd name="connsiteY352" fmla="*/ 8446 h 10000"/>
                  <a:gd name="connsiteX353" fmla="*/ 2080 w 10000"/>
                  <a:gd name="connsiteY353" fmla="*/ 8449 h 10000"/>
                  <a:gd name="connsiteX354" fmla="*/ 2075 w 10000"/>
                  <a:gd name="connsiteY354" fmla="*/ 8459 h 10000"/>
                  <a:gd name="connsiteX355" fmla="*/ 2072 w 10000"/>
                  <a:gd name="connsiteY355" fmla="*/ 8475 h 10000"/>
                  <a:gd name="connsiteX356" fmla="*/ 2080 w 10000"/>
                  <a:gd name="connsiteY356" fmla="*/ 8484 h 10000"/>
                  <a:gd name="connsiteX357" fmla="*/ 2100 w 10000"/>
                  <a:gd name="connsiteY357" fmla="*/ 8475 h 10000"/>
                  <a:gd name="connsiteX358" fmla="*/ 2141 w 10000"/>
                  <a:gd name="connsiteY358" fmla="*/ 8478 h 10000"/>
                  <a:gd name="connsiteX359" fmla="*/ 2172 w 10000"/>
                  <a:gd name="connsiteY359" fmla="*/ 8475 h 10000"/>
                  <a:gd name="connsiteX360" fmla="*/ 2188 w 10000"/>
                  <a:gd name="connsiteY360" fmla="*/ 8475 h 10000"/>
                  <a:gd name="connsiteX361" fmla="*/ 2222 w 10000"/>
                  <a:gd name="connsiteY361" fmla="*/ 8497 h 10000"/>
                  <a:gd name="connsiteX362" fmla="*/ 2252 w 10000"/>
                  <a:gd name="connsiteY362" fmla="*/ 8514 h 10000"/>
                  <a:gd name="connsiteX363" fmla="*/ 2274 w 10000"/>
                  <a:gd name="connsiteY363" fmla="*/ 8514 h 10000"/>
                  <a:gd name="connsiteX364" fmla="*/ 2299 w 10000"/>
                  <a:gd name="connsiteY364" fmla="*/ 8504 h 10000"/>
                  <a:gd name="connsiteX365" fmla="*/ 2310 w 10000"/>
                  <a:gd name="connsiteY365" fmla="*/ 8504 h 10000"/>
                  <a:gd name="connsiteX366" fmla="*/ 2319 w 10000"/>
                  <a:gd name="connsiteY366" fmla="*/ 8484 h 10000"/>
                  <a:gd name="connsiteX367" fmla="*/ 2338 w 10000"/>
                  <a:gd name="connsiteY367" fmla="*/ 8494 h 10000"/>
                  <a:gd name="connsiteX368" fmla="*/ 2338 w 10000"/>
                  <a:gd name="connsiteY368" fmla="*/ 8552 h 10000"/>
                  <a:gd name="connsiteX369" fmla="*/ 2366 w 10000"/>
                  <a:gd name="connsiteY369" fmla="*/ 8572 h 10000"/>
                  <a:gd name="connsiteX370" fmla="*/ 2382 w 10000"/>
                  <a:gd name="connsiteY370" fmla="*/ 8582 h 10000"/>
                  <a:gd name="connsiteX371" fmla="*/ 2435 w 10000"/>
                  <a:gd name="connsiteY371" fmla="*/ 8552 h 10000"/>
                  <a:gd name="connsiteX372" fmla="*/ 2443 w 10000"/>
                  <a:gd name="connsiteY372" fmla="*/ 8552 h 10000"/>
                  <a:gd name="connsiteX373" fmla="*/ 2454 w 10000"/>
                  <a:gd name="connsiteY373" fmla="*/ 8552 h 10000"/>
                  <a:gd name="connsiteX374" fmla="*/ 2471 w 10000"/>
                  <a:gd name="connsiteY374" fmla="*/ 8546 h 10000"/>
                  <a:gd name="connsiteX375" fmla="*/ 2488 w 10000"/>
                  <a:gd name="connsiteY375" fmla="*/ 8536 h 10000"/>
                  <a:gd name="connsiteX376" fmla="*/ 2501 w 10000"/>
                  <a:gd name="connsiteY376" fmla="*/ 8533 h 10000"/>
                  <a:gd name="connsiteX377" fmla="*/ 2512 w 10000"/>
                  <a:gd name="connsiteY377" fmla="*/ 8533 h 10000"/>
                  <a:gd name="connsiteX378" fmla="*/ 2521 w 10000"/>
                  <a:gd name="connsiteY378" fmla="*/ 8546 h 10000"/>
                  <a:gd name="connsiteX379" fmla="*/ 2521 w 10000"/>
                  <a:gd name="connsiteY379" fmla="*/ 8572 h 10000"/>
                  <a:gd name="connsiteX380" fmla="*/ 2535 w 10000"/>
                  <a:gd name="connsiteY380" fmla="*/ 8588 h 10000"/>
                  <a:gd name="connsiteX381" fmla="*/ 2551 w 10000"/>
                  <a:gd name="connsiteY381" fmla="*/ 8582 h 10000"/>
                  <a:gd name="connsiteX382" fmla="*/ 2560 w 10000"/>
                  <a:gd name="connsiteY382" fmla="*/ 8582 h 10000"/>
                  <a:gd name="connsiteX383" fmla="*/ 2573 w 10000"/>
                  <a:gd name="connsiteY383" fmla="*/ 8588 h 10000"/>
                  <a:gd name="connsiteX384" fmla="*/ 2584 w 10000"/>
                  <a:gd name="connsiteY384" fmla="*/ 8591 h 10000"/>
                  <a:gd name="connsiteX385" fmla="*/ 2590 w 10000"/>
                  <a:gd name="connsiteY385" fmla="*/ 8598 h 10000"/>
                  <a:gd name="connsiteX386" fmla="*/ 2598 w 10000"/>
                  <a:gd name="connsiteY386" fmla="*/ 8608 h 10000"/>
                  <a:gd name="connsiteX387" fmla="*/ 2607 w 10000"/>
                  <a:gd name="connsiteY387" fmla="*/ 8617 h 10000"/>
                  <a:gd name="connsiteX388" fmla="*/ 2618 w 10000"/>
                  <a:gd name="connsiteY388" fmla="*/ 8617 h 10000"/>
                  <a:gd name="connsiteX389" fmla="*/ 2640 w 10000"/>
                  <a:gd name="connsiteY389" fmla="*/ 8608 h 10000"/>
                  <a:gd name="connsiteX390" fmla="*/ 2670 w 10000"/>
                  <a:gd name="connsiteY390" fmla="*/ 8598 h 10000"/>
                  <a:gd name="connsiteX391" fmla="*/ 2673 w 10000"/>
                  <a:gd name="connsiteY391" fmla="*/ 8598 h 10000"/>
                  <a:gd name="connsiteX392" fmla="*/ 2690 w 10000"/>
                  <a:gd name="connsiteY392" fmla="*/ 8598 h 10000"/>
                  <a:gd name="connsiteX393" fmla="*/ 2698 w 10000"/>
                  <a:gd name="connsiteY393" fmla="*/ 8598 h 10000"/>
                  <a:gd name="connsiteX394" fmla="*/ 2712 w 10000"/>
                  <a:gd name="connsiteY394" fmla="*/ 8598 h 10000"/>
                  <a:gd name="connsiteX395" fmla="*/ 2726 w 10000"/>
                  <a:gd name="connsiteY395" fmla="*/ 8591 h 10000"/>
                  <a:gd name="connsiteX396" fmla="*/ 2737 w 10000"/>
                  <a:gd name="connsiteY396" fmla="*/ 8588 h 10000"/>
                  <a:gd name="connsiteX397" fmla="*/ 2759 w 10000"/>
                  <a:gd name="connsiteY397" fmla="*/ 8582 h 10000"/>
                  <a:gd name="connsiteX398" fmla="*/ 2770 w 10000"/>
                  <a:gd name="connsiteY398" fmla="*/ 8578 h 10000"/>
                  <a:gd name="connsiteX399" fmla="*/ 2784 w 10000"/>
                  <a:gd name="connsiteY399" fmla="*/ 8572 h 10000"/>
                  <a:gd name="connsiteX400" fmla="*/ 2795 w 10000"/>
                  <a:gd name="connsiteY400" fmla="*/ 8572 h 10000"/>
                  <a:gd name="connsiteX401" fmla="*/ 2803 w 10000"/>
                  <a:gd name="connsiteY401" fmla="*/ 8588 h 10000"/>
                  <a:gd name="connsiteX402" fmla="*/ 2803 w 10000"/>
                  <a:gd name="connsiteY402" fmla="*/ 8591 h 10000"/>
                  <a:gd name="connsiteX403" fmla="*/ 2803 w 10000"/>
                  <a:gd name="connsiteY403" fmla="*/ 8601 h 10000"/>
                  <a:gd name="connsiteX404" fmla="*/ 2809 w 10000"/>
                  <a:gd name="connsiteY404" fmla="*/ 8601 h 10000"/>
                  <a:gd name="connsiteX405" fmla="*/ 2823 w 10000"/>
                  <a:gd name="connsiteY405" fmla="*/ 8598 h 10000"/>
                  <a:gd name="connsiteX406" fmla="*/ 2831 w 10000"/>
                  <a:gd name="connsiteY406" fmla="*/ 8598 h 10000"/>
                  <a:gd name="connsiteX407" fmla="*/ 2839 w 10000"/>
                  <a:gd name="connsiteY407" fmla="*/ 8601 h 10000"/>
                  <a:gd name="connsiteX408" fmla="*/ 2848 w 10000"/>
                  <a:gd name="connsiteY408" fmla="*/ 8598 h 10000"/>
                  <a:gd name="connsiteX409" fmla="*/ 2856 w 10000"/>
                  <a:gd name="connsiteY409" fmla="*/ 8601 h 10000"/>
                  <a:gd name="connsiteX410" fmla="*/ 2859 w 10000"/>
                  <a:gd name="connsiteY410" fmla="*/ 8601 h 10000"/>
                  <a:gd name="connsiteX411" fmla="*/ 2864 w 10000"/>
                  <a:gd name="connsiteY411" fmla="*/ 8598 h 10000"/>
                  <a:gd name="connsiteX412" fmla="*/ 2889 w 10000"/>
                  <a:gd name="connsiteY412" fmla="*/ 8611 h 10000"/>
                  <a:gd name="connsiteX413" fmla="*/ 2906 w 10000"/>
                  <a:gd name="connsiteY413" fmla="*/ 8620 h 10000"/>
                  <a:gd name="connsiteX414" fmla="*/ 2914 w 10000"/>
                  <a:gd name="connsiteY414" fmla="*/ 8627 h 10000"/>
                  <a:gd name="connsiteX415" fmla="*/ 2920 w 10000"/>
                  <a:gd name="connsiteY415" fmla="*/ 8640 h 10000"/>
                  <a:gd name="connsiteX416" fmla="*/ 2922 w 10000"/>
                  <a:gd name="connsiteY416" fmla="*/ 8666 h 10000"/>
                  <a:gd name="connsiteX417" fmla="*/ 2922 w 10000"/>
                  <a:gd name="connsiteY417" fmla="*/ 8692 h 10000"/>
                  <a:gd name="connsiteX418" fmla="*/ 2939 w 10000"/>
                  <a:gd name="connsiteY418" fmla="*/ 8695 h 10000"/>
                  <a:gd name="connsiteX419" fmla="*/ 2953 w 10000"/>
                  <a:gd name="connsiteY419" fmla="*/ 8695 h 10000"/>
                  <a:gd name="connsiteX420" fmla="*/ 2961 w 10000"/>
                  <a:gd name="connsiteY420" fmla="*/ 8695 h 10000"/>
                  <a:gd name="connsiteX421" fmla="*/ 2972 w 10000"/>
                  <a:gd name="connsiteY421" fmla="*/ 8692 h 10000"/>
                  <a:gd name="connsiteX422" fmla="*/ 2981 w 10000"/>
                  <a:gd name="connsiteY422" fmla="*/ 8685 h 10000"/>
                  <a:gd name="connsiteX423" fmla="*/ 2989 w 10000"/>
                  <a:gd name="connsiteY423" fmla="*/ 8685 h 10000"/>
                  <a:gd name="connsiteX424" fmla="*/ 3008 w 10000"/>
                  <a:gd name="connsiteY424" fmla="*/ 8685 h 10000"/>
                  <a:gd name="connsiteX425" fmla="*/ 3028 w 10000"/>
                  <a:gd name="connsiteY425" fmla="*/ 8695 h 10000"/>
                  <a:gd name="connsiteX426" fmla="*/ 3042 w 10000"/>
                  <a:gd name="connsiteY426" fmla="*/ 8695 h 10000"/>
                  <a:gd name="connsiteX427" fmla="*/ 3053 w 10000"/>
                  <a:gd name="connsiteY427" fmla="*/ 8676 h 10000"/>
                  <a:gd name="connsiteX428" fmla="*/ 3061 w 10000"/>
                  <a:gd name="connsiteY428" fmla="*/ 8666 h 10000"/>
                  <a:gd name="connsiteX429" fmla="*/ 3066 w 10000"/>
                  <a:gd name="connsiteY429" fmla="*/ 8656 h 10000"/>
                  <a:gd name="connsiteX430" fmla="*/ 3091 w 10000"/>
                  <a:gd name="connsiteY430" fmla="*/ 8659 h 10000"/>
                  <a:gd name="connsiteX431" fmla="*/ 3105 w 10000"/>
                  <a:gd name="connsiteY431" fmla="*/ 8659 h 10000"/>
                  <a:gd name="connsiteX432" fmla="*/ 3108 w 10000"/>
                  <a:gd name="connsiteY432" fmla="*/ 8650 h 10000"/>
                  <a:gd name="connsiteX433" fmla="*/ 3147 w 10000"/>
                  <a:gd name="connsiteY433" fmla="*/ 8588 h 10000"/>
                  <a:gd name="connsiteX434" fmla="*/ 3150 w 10000"/>
                  <a:gd name="connsiteY434" fmla="*/ 8598 h 10000"/>
                  <a:gd name="connsiteX435" fmla="*/ 3163 w 10000"/>
                  <a:gd name="connsiteY435" fmla="*/ 8601 h 10000"/>
                  <a:gd name="connsiteX436" fmla="*/ 3180 w 10000"/>
                  <a:gd name="connsiteY436" fmla="*/ 8608 h 10000"/>
                  <a:gd name="connsiteX437" fmla="*/ 3188 w 10000"/>
                  <a:gd name="connsiteY437" fmla="*/ 8611 h 10000"/>
                  <a:gd name="connsiteX438" fmla="*/ 3227 w 10000"/>
                  <a:gd name="connsiteY438" fmla="*/ 8620 h 10000"/>
                  <a:gd name="connsiteX439" fmla="*/ 3238 w 10000"/>
                  <a:gd name="connsiteY439" fmla="*/ 8617 h 10000"/>
                  <a:gd name="connsiteX440" fmla="*/ 3247 w 10000"/>
                  <a:gd name="connsiteY440" fmla="*/ 8601 h 10000"/>
                  <a:gd name="connsiteX441" fmla="*/ 3269 w 10000"/>
                  <a:gd name="connsiteY441" fmla="*/ 8611 h 10000"/>
                  <a:gd name="connsiteX442" fmla="*/ 3277 w 10000"/>
                  <a:gd name="connsiteY442" fmla="*/ 8617 h 10000"/>
                  <a:gd name="connsiteX443" fmla="*/ 3285 w 10000"/>
                  <a:gd name="connsiteY443" fmla="*/ 8611 h 10000"/>
                  <a:gd name="connsiteX444" fmla="*/ 3307 w 10000"/>
                  <a:gd name="connsiteY444" fmla="*/ 8611 h 10000"/>
                  <a:gd name="connsiteX445" fmla="*/ 3319 w 10000"/>
                  <a:gd name="connsiteY445" fmla="*/ 8617 h 10000"/>
                  <a:gd name="connsiteX446" fmla="*/ 3324 w 10000"/>
                  <a:gd name="connsiteY446" fmla="*/ 8617 h 10000"/>
                  <a:gd name="connsiteX447" fmla="*/ 3327 w 10000"/>
                  <a:gd name="connsiteY447" fmla="*/ 8620 h 10000"/>
                  <a:gd name="connsiteX448" fmla="*/ 3341 w 10000"/>
                  <a:gd name="connsiteY448" fmla="*/ 8620 h 10000"/>
                  <a:gd name="connsiteX449" fmla="*/ 3357 w 10000"/>
                  <a:gd name="connsiteY449" fmla="*/ 8620 h 10000"/>
                  <a:gd name="connsiteX450" fmla="*/ 3374 w 10000"/>
                  <a:gd name="connsiteY450" fmla="*/ 8620 h 10000"/>
                  <a:gd name="connsiteX451" fmla="*/ 3382 w 10000"/>
                  <a:gd name="connsiteY451" fmla="*/ 8620 h 10000"/>
                  <a:gd name="connsiteX452" fmla="*/ 3399 w 10000"/>
                  <a:gd name="connsiteY452" fmla="*/ 8611 h 10000"/>
                  <a:gd name="connsiteX453" fmla="*/ 3413 w 10000"/>
                  <a:gd name="connsiteY453" fmla="*/ 8601 h 10000"/>
                  <a:gd name="connsiteX454" fmla="*/ 3421 w 10000"/>
                  <a:gd name="connsiteY454" fmla="*/ 8588 h 10000"/>
                  <a:gd name="connsiteX455" fmla="*/ 3421 w 10000"/>
                  <a:gd name="connsiteY455" fmla="*/ 8572 h 10000"/>
                  <a:gd name="connsiteX456" fmla="*/ 3421 w 10000"/>
                  <a:gd name="connsiteY456" fmla="*/ 8552 h 10000"/>
                  <a:gd name="connsiteX457" fmla="*/ 3424 w 10000"/>
                  <a:gd name="connsiteY457" fmla="*/ 8533 h 10000"/>
                  <a:gd name="connsiteX458" fmla="*/ 3432 w 10000"/>
                  <a:gd name="connsiteY458" fmla="*/ 8523 h 10000"/>
                  <a:gd name="connsiteX459" fmla="*/ 3446 w 10000"/>
                  <a:gd name="connsiteY459" fmla="*/ 8523 h 10000"/>
                  <a:gd name="connsiteX460" fmla="*/ 3457 w 10000"/>
                  <a:gd name="connsiteY460" fmla="*/ 8523 h 10000"/>
                  <a:gd name="connsiteX461" fmla="*/ 3476 w 10000"/>
                  <a:gd name="connsiteY461" fmla="*/ 8533 h 10000"/>
                  <a:gd name="connsiteX462" fmla="*/ 3485 w 10000"/>
                  <a:gd name="connsiteY462" fmla="*/ 8536 h 10000"/>
                  <a:gd name="connsiteX463" fmla="*/ 3501 w 10000"/>
                  <a:gd name="connsiteY463" fmla="*/ 8527 h 10000"/>
                  <a:gd name="connsiteX464" fmla="*/ 3504 w 10000"/>
                  <a:gd name="connsiteY464" fmla="*/ 8514 h 10000"/>
                  <a:gd name="connsiteX465" fmla="*/ 3510 w 10000"/>
                  <a:gd name="connsiteY465" fmla="*/ 8497 h 10000"/>
                  <a:gd name="connsiteX466" fmla="*/ 3537 w 10000"/>
                  <a:gd name="connsiteY466" fmla="*/ 8484 h 10000"/>
                  <a:gd name="connsiteX467" fmla="*/ 3562 w 10000"/>
                  <a:gd name="connsiteY467" fmla="*/ 8488 h 10000"/>
                  <a:gd name="connsiteX468" fmla="*/ 3568 w 10000"/>
                  <a:gd name="connsiteY468" fmla="*/ 8484 h 10000"/>
                  <a:gd name="connsiteX469" fmla="*/ 3584 w 10000"/>
                  <a:gd name="connsiteY469" fmla="*/ 8494 h 10000"/>
                  <a:gd name="connsiteX470" fmla="*/ 3593 w 10000"/>
                  <a:gd name="connsiteY470" fmla="*/ 8507 h 10000"/>
                  <a:gd name="connsiteX471" fmla="*/ 3618 w 10000"/>
                  <a:gd name="connsiteY471" fmla="*/ 8497 h 10000"/>
                  <a:gd name="connsiteX472" fmla="*/ 3643 w 10000"/>
                  <a:gd name="connsiteY472" fmla="*/ 8475 h 10000"/>
                  <a:gd name="connsiteX473" fmla="*/ 3657 w 10000"/>
                  <a:gd name="connsiteY473" fmla="*/ 8478 h 10000"/>
                  <a:gd name="connsiteX474" fmla="*/ 3670 w 10000"/>
                  <a:gd name="connsiteY474" fmla="*/ 8475 h 10000"/>
                  <a:gd name="connsiteX475" fmla="*/ 3673 w 10000"/>
                  <a:gd name="connsiteY475" fmla="*/ 8468 h 10000"/>
                  <a:gd name="connsiteX476" fmla="*/ 3681 w 10000"/>
                  <a:gd name="connsiteY476" fmla="*/ 8468 h 10000"/>
                  <a:gd name="connsiteX477" fmla="*/ 3698 w 10000"/>
                  <a:gd name="connsiteY477" fmla="*/ 8478 h 10000"/>
                  <a:gd name="connsiteX478" fmla="*/ 3720 w 10000"/>
                  <a:gd name="connsiteY478" fmla="*/ 8497 h 10000"/>
                  <a:gd name="connsiteX479" fmla="*/ 3715 w 10000"/>
                  <a:gd name="connsiteY479" fmla="*/ 8504 h 10000"/>
                  <a:gd name="connsiteX480" fmla="*/ 3729 w 10000"/>
                  <a:gd name="connsiteY480" fmla="*/ 8514 h 10000"/>
                  <a:gd name="connsiteX481" fmla="*/ 3729 w 10000"/>
                  <a:gd name="connsiteY481" fmla="*/ 8517 h 10000"/>
                  <a:gd name="connsiteX482" fmla="*/ 3740 w 10000"/>
                  <a:gd name="connsiteY482" fmla="*/ 8527 h 10000"/>
                  <a:gd name="connsiteX483" fmla="*/ 3759 w 10000"/>
                  <a:gd name="connsiteY483" fmla="*/ 8517 h 10000"/>
                  <a:gd name="connsiteX484" fmla="*/ 3762 w 10000"/>
                  <a:gd name="connsiteY484" fmla="*/ 8504 h 10000"/>
                  <a:gd name="connsiteX485" fmla="*/ 3770 w 10000"/>
                  <a:gd name="connsiteY485" fmla="*/ 8488 h 10000"/>
                  <a:gd name="connsiteX486" fmla="*/ 3778 w 10000"/>
                  <a:gd name="connsiteY486" fmla="*/ 8484 h 10000"/>
                  <a:gd name="connsiteX487" fmla="*/ 3792 w 10000"/>
                  <a:gd name="connsiteY487" fmla="*/ 8475 h 10000"/>
                  <a:gd name="connsiteX488" fmla="*/ 3803 w 10000"/>
                  <a:gd name="connsiteY488" fmla="*/ 8478 h 10000"/>
                  <a:gd name="connsiteX489" fmla="*/ 3809 w 10000"/>
                  <a:gd name="connsiteY489" fmla="*/ 8475 h 10000"/>
                  <a:gd name="connsiteX490" fmla="*/ 3825 w 10000"/>
                  <a:gd name="connsiteY490" fmla="*/ 8465 h 10000"/>
                  <a:gd name="connsiteX491" fmla="*/ 3834 w 10000"/>
                  <a:gd name="connsiteY491" fmla="*/ 8468 h 10000"/>
                  <a:gd name="connsiteX492" fmla="*/ 3842 w 10000"/>
                  <a:gd name="connsiteY492" fmla="*/ 8478 h 10000"/>
                  <a:gd name="connsiteX493" fmla="*/ 3850 w 10000"/>
                  <a:gd name="connsiteY493" fmla="*/ 8478 h 10000"/>
                  <a:gd name="connsiteX494" fmla="*/ 3859 w 10000"/>
                  <a:gd name="connsiteY494" fmla="*/ 8484 h 10000"/>
                  <a:gd name="connsiteX495" fmla="*/ 3873 w 10000"/>
                  <a:gd name="connsiteY495" fmla="*/ 8494 h 10000"/>
                  <a:gd name="connsiteX496" fmla="*/ 3875 w 10000"/>
                  <a:gd name="connsiteY496" fmla="*/ 8507 h 10000"/>
                  <a:gd name="connsiteX497" fmla="*/ 3881 w 10000"/>
                  <a:gd name="connsiteY497" fmla="*/ 8527 h 10000"/>
                  <a:gd name="connsiteX498" fmla="*/ 3875 w 10000"/>
                  <a:gd name="connsiteY498" fmla="*/ 8546 h 10000"/>
                  <a:gd name="connsiteX499" fmla="*/ 3892 w 10000"/>
                  <a:gd name="connsiteY499" fmla="*/ 8546 h 10000"/>
                  <a:gd name="connsiteX500" fmla="*/ 3900 w 10000"/>
                  <a:gd name="connsiteY500" fmla="*/ 8543 h 10000"/>
                  <a:gd name="connsiteX501" fmla="*/ 3906 w 10000"/>
                  <a:gd name="connsiteY501" fmla="*/ 8543 h 10000"/>
                  <a:gd name="connsiteX502" fmla="*/ 3922 w 10000"/>
                  <a:gd name="connsiteY502" fmla="*/ 8552 h 10000"/>
                  <a:gd name="connsiteX503" fmla="*/ 3939 w 10000"/>
                  <a:gd name="connsiteY503" fmla="*/ 8559 h 10000"/>
                  <a:gd name="connsiteX504" fmla="*/ 3953 w 10000"/>
                  <a:gd name="connsiteY504" fmla="*/ 8572 h 10000"/>
                  <a:gd name="connsiteX505" fmla="*/ 3956 w 10000"/>
                  <a:gd name="connsiteY505" fmla="*/ 8588 h 10000"/>
                  <a:gd name="connsiteX506" fmla="*/ 3956 w 10000"/>
                  <a:gd name="connsiteY506" fmla="*/ 8608 h 10000"/>
                  <a:gd name="connsiteX507" fmla="*/ 3972 w 10000"/>
                  <a:gd name="connsiteY507" fmla="*/ 8608 h 10000"/>
                  <a:gd name="connsiteX508" fmla="*/ 3986 w 10000"/>
                  <a:gd name="connsiteY508" fmla="*/ 8608 h 10000"/>
                  <a:gd name="connsiteX509" fmla="*/ 3997 w 10000"/>
                  <a:gd name="connsiteY509" fmla="*/ 8608 h 10000"/>
                  <a:gd name="connsiteX510" fmla="*/ 4006 w 10000"/>
                  <a:gd name="connsiteY510" fmla="*/ 8608 h 10000"/>
                  <a:gd name="connsiteX511" fmla="*/ 4006 w 10000"/>
                  <a:gd name="connsiteY511" fmla="*/ 8611 h 10000"/>
                  <a:gd name="connsiteX512" fmla="*/ 4011 w 10000"/>
                  <a:gd name="connsiteY512" fmla="*/ 8611 h 10000"/>
                  <a:gd name="connsiteX513" fmla="*/ 4022 w 10000"/>
                  <a:gd name="connsiteY513" fmla="*/ 8620 h 10000"/>
                  <a:gd name="connsiteX514" fmla="*/ 4042 w 10000"/>
                  <a:gd name="connsiteY514" fmla="*/ 8620 h 10000"/>
                  <a:gd name="connsiteX515" fmla="*/ 4050 w 10000"/>
                  <a:gd name="connsiteY515" fmla="*/ 8617 h 10000"/>
                  <a:gd name="connsiteX516" fmla="*/ 4069 w 10000"/>
                  <a:gd name="connsiteY516" fmla="*/ 8620 h 10000"/>
                  <a:gd name="connsiteX517" fmla="*/ 4086 w 10000"/>
                  <a:gd name="connsiteY517" fmla="*/ 8630 h 10000"/>
                  <a:gd name="connsiteX518" fmla="*/ 4108 w 10000"/>
                  <a:gd name="connsiteY518" fmla="*/ 8627 h 10000"/>
                  <a:gd name="connsiteX519" fmla="*/ 4125 w 10000"/>
                  <a:gd name="connsiteY519" fmla="*/ 8620 h 10000"/>
                  <a:gd name="connsiteX520" fmla="*/ 4133 w 10000"/>
                  <a:gd name="connsiteY520" fmla="*/ 8611 h 10000"/>
                  <a:gd name="connsiteX521" fmla="*/ 4139 w 10000"/>
                  <a:gd name="connsiteY521" fmla="*/ 8608 h 10000"/>
                  <a:gd name="connsiteX522" fmla="*/ 4147 w 10000"/>
                  <a:gd name="connsiteY522" fmla="*/ 8601 h 10000"/>
                  <a:gd name="connsiteX523" fmla="*/ 4155 w 10000"/>
                  <a:gd name="connsiteY523" fmla="*/ 8591 h 10000"/>
                  <a:gd name="connsiteX524" fmla="*/ 4166 w 10000"/>
                  <a:gd name="connsiteY524" fmla="*/ 8582 h 10000"/>
                  <a:gd name="connsiteX525" fmla="*/ 4183 w 10000"/>
                  <a:gd name="connsiteY525" fmla="*/ 8569 h 10000"/>
                  <a:gd name="connsiteX526" fmla="*/ 4191 w 10000"/>
                  <a:gd name="connsiteY526" fmla="*/ 8562 h 10000"/>
                  <a:gd name="connsiteX527" fmla="*/ 4208 w 10000"/>
                  <a:gd name="connsiteY527" fmla="*/ 8552 h 10000"/>
                  <a:gd name="connsiteX528" fmla="*/ 4230 w 10000"/>
                  <a:gd name="connsiteY528" fmla="*/ 8552 h 10000"/>
                  <a:gd name="connsiteX529" fmla="*/ 4238 w 10000"/>
                  <a:gd name="connsiteY529" fmla="*/ 8559 h 10000"/>
                  <a:gd name="connsiteX530" fmla="*/ 4247 w 10000"/>
                  <a:gd name="connsiteY530" fmla="*/ 8572 h 10000"/>
                  <a:gd name="connsiteX531" fmla="*/ 4252 w 10000"/>
                  <a:gd name="connsiteY531" fmla="*/ 8578 h 10000"/>
                  <a:gd name="connsiteX532" fmla="*/ 4263 w 10000"/>
                  <a:gd name="connsiteY532" fmla="*/ 8582 h 10000"/>
                  <a:gd name="connsiteX533" fmla="*/ 4277 w 10000"/>
                  <a:gd name="connsiteY533" fmla="*/ 8572 h 10000"/>
                  <a:gd name="connsiteX534" fmla="*/ 4294 w 10000"/>
                  <a:gd name="connsiteY534" fmla="*/ 8559 h 10000"/>
                  <a:gd name="connsiteX535" fmla="*/ 4302 w 10000"/>
                  <a:gd name="connsiteY535" fmla="*/ 8546 h 10000"/>
                  <a:gd name="connsiteX536" fmla="*/ 4310 w 10000"/>
                  <a:gd name="connsiteY536" fmla="*/ 8543 h 10000"/>
                  <a:gd name="connsiteX537" fmla="*/ 4313 w 10000"/>
                  <a:gd name="connsiteY537" fmla="*/ 8543 h 10000"/>
                  <a:gd name="connsiteX538" fmla="*/ 4332 w 10000"/>
                  <a:gd name="connsiteY538" fmla="*/ 8546 h 10000"/>
                  <a:gd name="connsiteX539" fmla="*/ 4335 w 10000"/>
                  <a:gd name="connsiteY539" fmla="*/ 8559 h 10000"/>
                  <a:gd name="connsiteX540" fmla="*/ 4349 w 10000"/>
                  <a:gd name="connsiteY540" fmla="*/ 8588 h 10000"/>
                  <a:gd name="connsiteX541" fmla="*/ 4360 w 10000"/>
                  <a:gd name="connsiteY541" fmla="*/ 8591 h 10000"/>
                  <a:gd name="connsiteX542" fmla="*/ 4366 w 10000"/>
                  <a:gd name="connsiteY542" fmla="*/ 8591 h 10000"/>
                  <a:gd name="connsiteX543" fmla="*/ 4382 w 10000"/>
                  <a:gd name="connsiteY543" fmla="*/ 8598 h 10000"/>
                  <a:gd name="connsiteX544" fmla="*/ 4385 w 10000"/>
                  <a:gd name="connsiteY544" fmla="*/ 8598 h 10000"/>
                  <a:gd name="connsiteX545" fmla="*/ 4402 w 10000"/>
                  <a:gd name="connsiteY545" fmla="*/ 8598 h 10000"/>
                  <a:gd name="connsiteX546" fmla="*/ 4421 w 10000"/>
                  <a:gd name="connsiteY546" fmla="*/ 8591 h 10000"/>
                  <a:gd name="connsiteX547" fmla="*/ 4440 w 10000"/>
                  <a:gd name="connsiteY547" fmla="*/ 8591 h 10000"/>
                  <a:gd name="connsiteX548" fmla="*/ 4449 w 10000"/>
                  <a:gd name="connsiteY548" fmla="*/ 8598 h 10000"/>
                  <a:gd name="connsiteX549" fmla="*/ 4454 w 10000"/>
                  <a:gd name="connsiteY549" fmla="*/ 8617 h 10000"/>
                  <a:gd name="connsiteX550" fmla="*/ 4463 w 10000"/>
                  <a:gd name="connsiteY550" fmla="*/ 8608 h 10000"/>
                  <a:gd name="connsiteX551" fmla="*/ 4474 w 10000"/>
                  <a:gd name="connsiteY551" fmla="*/ 8608 h 10000"/>
                  <a:gd name="connsiteX552" fmla="*/ 4490 w 10000"/>
                  <a:gd name="connsiteY552" fmla="*/ 8617 h 10000"/>
                  <a:gd name="connsiteX553" fmla="*/ 4504 w 10000"/>
                  <a:gd name="connsiteY553" fmla="*/ 8617 h 10000"/>
                  <a:gd name="connsiteX554" fmla="*/ 4518 w 10000"/>
                  <a:gd name="connsiteY554" fmla="*/ 8617 h 10000"/>
                  <a:gd name="connsiteX555" fmla="*/ 4535 w 10000"/>
                  <a:gd name="connsiteY555" fmla="*/ 8611 h 10000"/>
                  <a:gd name="connsiteX556" fmla="*/ 4546 w 10000"/>
                  <a:gd name="connsiteY556" fmla="*/ 8611 h 10000"/>
                  <a:gd name="connsiteX557" fmla="*/ 4562 w 10000"/>
                  <a:gd name="connsiteY557" fmla="*/ 8611 h 10000"/>
                  <a:gd name="connsiteX558" fmla="*/ 4571 w 10000"/>
                  <a:gd name="connsiteY558" fmla="*/ 8611 h 10000"/>
                  <a:gd name="connsiteX559" fmla="*/ 4579 w 10000"/>
                  <a:gd name="connsiteY559" fmla="*/ 8608 h 10000"/>
                  <a:gd name="connsiteX560" fmla="*/ 4584 w 10000"/>
                  <a:gd name="connsiteY560" fmla="*/ 8608 h 10000"/>
                  <a:gd name="connsiteX561" fmla="*/ 4601 w 10000"/>
                  <a:gd name="connsiteY561" fmla="*/ 8617 h 10000"/>
                  <a:gd name="connsiteX562" fmla="*/ 4609 w 10000"/>
                  <a:gd name="connsiteY562" fmla="*/ 8627 h 10000"/>
                  <a:gd name="connsiteX563" fmla="*/ 4618 w 10000"/>
                  <a:gd name="connsiteY563" fmla="*/ 8637 h 10000"/>
                  <a:gd name="connsiteX564" fmla="*/ 4618 w 10000"/>
                  <a:gd name="connsiteY564" fmla="*/ 8646 h 10000"/>
                  <a:gd name="connsiteX565" fmla="*/ 4634 w 10000"/>
                  <a:gd name="connsiteY565" fmla="*/ 8656 h 10000"/>
                  <a:gd name="connsiteX566" fmla="*/ 4640 w 10000"/>
                  <a:gd name="connsiteY566" fmla="*/ 8659 h 10000"/>
                  <a:gd name="connsiteX567" fmla="*/ 4651 w 10000"/>
                  <a:gd name="connsiteY567" fmla="*/ 8666 h 10000"/>
                  <a:gd name="connsiteX568" fmla="*/ 4657 w 10000"/>
                  <a:gd name="connsiteY568" fmla="*/ 8659 h 10000"/>
                  <a:gd name="connsiteX569" fmla="*/ 4668 w 10000"/>
                  <a:gd name="connsiteY569" fmla="*/ 8650 h 10000"/>
                  <a:gd name="connsiteX570" fmla="*/ 4676 w 10000"/>
                  <a:gd name="connsiteY570" fmla="*/ 8650 h 10000"/>
                  <a:gd name="connsiteX571" fmla="*/ 4690 w 10000"/>
                  <a:gd name="connsiteY571" fmla="*/ 8650 h 10000"/>
                  <a:gd name="connsiteX572" fmla="*/ 4698 w 10000"/>
                  <a:gd name="connsiteY572" fmla="*/ 8650 h 10000"/>
                  <a:gd name="connsiteX573" fmla="*/ 4704 w 10000"/>
                  <a:gd name="connsiteY573" fmla="*/ 8650 h 10000"/>
                  <a:gd name="connsiteX574" fmla="*/ 4706 w 10000"/>
                  <a:gd name="connsiteY574" fmla="*/ 8659 h 10000"/>
                  <a:gd name="connsiteX575" fmla="*/ 4706 w 10000"/>
                  <a:gd name="connsiteY575" fmla="*/ 8666 h 10000"/>
                  <a:gd name="connsiteX576" fmla="*/ 4723 w 10000"/>
                  <a:gd name="connsiteY576" fmla="*/ 8682 h 10000"/>
                  <a:gd name="connsiteX577" fmla="*/ 4737 w 10000"/>
                  <a:gd name="connsiteY577" fmla="*/ 8682 h 10000"/>
                  <a:gd name="connsiteX578" fmla="*/ 4745 w 10000"/>
                  <a:gd name="connsiteY578" fmla="*/ 8676 h 10000"/>
                  <a:gd name="connsiteX579" fmla="*/ 4756 w 10000"/>
                  <a:gd name="connsiteY579" fmla="*/ 8666 h 10000"/>
                  <a:gd name="connsiteX580" fmla="*/ 4765 w 10000"/>
                  <a:gd name="connsiteY580" fmla="*/ 8666 h 10000"/>
                  <a:gd name="connsiteX581" fmla="*/ 4765 w 10000"/>
                  <a:gd name="connsiteY581" fmla="*/ 8682 h 10000"/>
                  <a:gd name="connsiteX582" fmla="*/ 4770 w 10000"/>
                  <a:gd name="connsiteY582" fmla="*/ 8701 h 10000"/>
                  <a:gd name="connsiteX583" fmla="*/ 4778 w 10000"/>
                  <a:gd name="connsiteY583" fmla="*/ 8705 h 10000"/>
                  <a:gd name="connsiteX584" fmla="*/ 4795 w 10000"/>
                  <a:gd name="connsiteY584" fmla="*/ 8714 h 10000"/>
                  <a:gd name="connsiteX585" fmla="*/ 4812 w 10000"/>
                  <a:gd name="connsiteY585" fmla="*/ 8714 h 10000"/>
                  <a:gd name="connsiteX586" fmla="*/ 4825 w 10000"/>
                  <a:gd name="connsiteY586" fmla="*/ 8705 h 10000"/>
                  <a:gd name="connsiteX587" fmla="*/ 4825 w 10000"/>
                  <a:gd name="connsiteY587" fmla="*/ 8701 h 10000"/>
                  <a:gd name="connsiteX588" fmla="*/ 4828 w 10000"/>
                  <a:gd name="connsiteY588" fmla="*/ 8701 h 10000"/>
                  <a:gd name="connsiteX589" fmla="*/ 4837 w 10000"/>
                  <a:gd name="connsiteY589" fmla="*/ 8692 h 10000"/>
                  <a:gd name="connsiteX590" fmla="*/ 4842 w 10000"/>
                  <a:gd name="connsiteY590" fmla="*/ 8685 h 10000"/>
                  <a:gd name="connsiteX591" fmla="*/ 4859 w 10000"/>
                  <a:gd name="connsiteY591" fmla="*/ 8692 h 10000"/>
                  <a:gd name="connsiteX592" fmla="*/ 4870 w 10000"/>
                  <a:gd name="connsiteY592" fmla="*/ 8701 h 10000"/>
                  <a:gd name="connsiteX593" fmla="*/ 4878 w 10000"/>
                  <a:gd name="connsiteY593" fmla="*/ 8714 h 10000"/>
                  <a:gd name="connsiteX594" fmla="*/ 4892 w 10000"/>
                  <a:gd name="connsiteY594" fmla="*/ 8724 h 10000"/>
                  <a:gd name="connsiteX595" fmla="*/ 4900 w 10000"/>
                  <a:gd name="connsiteY595" fmla="*/ 8724 h 10000"/>
                  <a:gd name="connsiteX596" fmla="*/ 4906 w 10000"/>
                  <a:gd name="connsiteY596" fmla="*/ 8705 h 10000"/>
                  <a:gd name="connsiteX597" fmla="*/ 4925 w 10000"/>
                  <a:gd name="connsiteY597" fmla="*/ 8724 h 10000"/>
                  <a:gd name="connsiteX598" fmla="*/ 4939 w 10000"/>
                  <a:gd name="connsiteY598" fmla="*/ 8701 h 10000"/>
                  <a:gd name="connsiteX599" fmla="*/ 4950 w 10000"/>
                  <a:gd name="connsiteY599" fmla="*/ 8695 h 10000"/>
                  <a:gd name="connsiteX600" fmla="*/ 4956 w 10000"/>
                  <a:gd name="connsiteY600" fmla="*/ 8692 h 10000"/>
                  <a:gd name="connsiteX601" fmla="*/ 4986 w 10000"/>
                  <a:gd name="connsiteY601" fmla="*/ 8705 h 10000"/>
                  <a:gd name="connsiteX602" fmla="*/ 5003 w 10000"/>
                  <a:gd name="connsiteY602" fmla="*/ 8701 h 10000"/>
                  <a:gd name="connsiteX603" fmla="*/ 5011 w 10000"/>
                  <a:gd name="connsiteY603" fmla="*/ 8692 h 10000"/>
                  <a:gd name="connsiteX604" fmla="*/ 5028 w 10000"/>
                  <a:gd name="connsiteY604" fmla="*/ 8682 h 10000"/>
                  <a:gd name="connsiteX605" fmla="*/ 5030 w 10000"/>
                  <a:gd name="connsiteY605" fmla="*/ 8659 h 10000"/>
                  <a:gd name="connsiteX606" fmla="*/ 5039 w 10000"/>
                  <a:gd name="connsiteY606" fmla="*/ 8656 h 10000"/>
                  <a:gd name="connsiteX607" fmla="*/ 5053 w 10000"/>
                  <a:gd name="connsiteY607" fmla="*/ 8669 h 10000"/>
                  <a:gd name="connsiteX608" fmla="*/ 5061 w 10000"/>
                  <a:gd name="connsiteY608" fmla="*/ 8669 h 10000"/>
                  <a:gd name="connsiteX609" fmla="*/ 5061 w 10000"/>
                  <a:gd name="connsiteY609" fmla="*/ 8676 h 10000"/>
                  <a:gd name="connsiteX610" fmla="*/ 5069 w 10000"/>
                  <a:gd name="connsiteY610" fmla="*/ 8669 h 10000"/>
                  <a:gd name="connsiteX611" fmla="*/ 5083 w 10000"/>
                  <a:gd name="connsiteY611" fmla="*/ 8669 h 10000"/>
                  <a:gd name="connsiteX612" fmla="*/ 5100 w 10000"/>
                  <a:gd name="connsiteY612" fmla="*/ 8669 h 10000"/>
                  <a:gd name="connsiteX613" fmla="*/ 5119 w 10000"/>
                  <a:gd name="connsiteY613" fmla="*/ 8682 h 10000"/>
                  <a:gd name="connsiteX614" fmla="*/ 5136 w 10000"/>
                  <a:gd name="connsiteY614" fmla="*/ 8692 h 10000"/>
                  <a:gd name="connsiteX615" fmla="*/ 5161 w 10000"/>
                  <a:gd name="connsiteY615" fmla="*/ 8701 h 10000"/>
                  <a:gd name="connsiteX616" fmla="*/ 5183 w 10000"/>
                  <a:gd name="connsiteY616" fmla="*/ 8701 h 10000"/>
                  <a:gd name="connsiteX617" fmla="*/ 5199 w 10000"/>
                  <a:gd name="connsiteY617" fmla="*/ 8701 h 10000"/>
                  <a:gd name="connsiteX618" fmla="*/ 5213 w 10000"/>
                  <a:gd name="connsiteY618" fmla="*/ 8705 h 10000"/>
                  <a:gd name="connsiteX619" fmla="*/ 5224 w 10000"/>
                  <a:gd name="connsiteY619" fmla="*/ 8701 h 10000"/>
                  <a:gd name="connsiteX620" fmla="*/ 5230 w 10000"/>
                  <a:gd name="connsiteY620" fmla="*/ 8701 h 10000"/>
                  <a:gd name="connsiteX621" fmla="*/ 5241 w 10000"/>
                  <a:gd name="connsiteY621" fmla="*/ 8676 h 10000"/>
                  <a:gd name="connsiteX622" fmla="*/ 5247 w 10000"/>
                  <a:gd name="connsiteY622" fmla="*/ 8666 h 10000"/>
                  <a:gd name="connsiteX623" fmla="*/ 5249 w 10000"/>
                  <a:gd name="connsiteY623" fmla="*/ 8646 h 10000"/>
                  <a:gd name="connsiteX624" fmla="*/ 5249 w 10000"/>
                  <a:gd name="connsiteY624" fmla="*/ 8650 h 10000"/>
                  <a:gd name="connsiteX625" fmla="*/ 5255 w 10000"/>
                  <a:gd name="connsiteY625" fmla="*/ 8646 h 10000"/>
                  <a:gd name="connsiteX626" fmla="*/ 5271 w 10000"/>
                  <a:gd name="connsiteY626" fmla="*/ 8650 h 10000"/>
                  <a:gd name="connsiteX627" fmla="*/ 5288 w 10000"/>
                  <a:gd name="connsiteY627" fmla="*/ 8666 h 10000"/>
                  <a:gd name="connsiteX628" fmla="*/ 5296 w 10000"/>
                  <a:gd name="connsiteY628" fmla="*/ 8666 h 10000"/>
                  <a:gd name="connsiteX629" fmla="*/ 5310 w 10000"/>
                  <a:gd name="connsiteY629" fmla="*/ 8656 h 10000"/>
                  <a:gd name="connsiteX630" fmla="*/ 5321 w 10000"/>
                  <a:gd name="connsiteY630" fmla="*/ 8650 h 10000"/>
                  <a:gd name="connsiteX631" fmla="*/ 5338 w 10000"/>
                  <a:gd name="connsiteY631" fmla="*/ 8650 h 10000"/>
                  <a:gd name="connsiteX632" fmla="*/ 5360 w 10000"/>
                  <a:gd name="connsiteY632" fmla="*/ 8640 h 10000"/>
                  <a:gd name="connsiteX633" fmla="*/ 5366 w 10000"/>
                  <a:gd name="connsiteY633" fmla="*/ 8637 h 10000"/>
                  <a:gd name="connsiteX634" fmla="*/ 5368 w 10000"/>
                  <a:gd name="connsiteY634" fmla="*/ 8637 h 10000"/>
                  <a:gd name="connsiteX635" fmla="*/ 5382 w 10000"/>
                  <a:gd name="connsiteY635" fmla="*/ 8630 h 10000"/>
                  <a:gd name="connsiteX636" fmla="*/ 5391 w 10000"/>
                  <a:gd name="connsiteY636" fmla="*/ 8630 h 10000"/>
                  <a:gd name="connsiteX637" fmla="*/ 5402 w 10000"/>
                  <a:gd name="connsiteY637" fmla="*/ 8637 h 10000"/>
                  <a:gd name="connsiteX638" fmla="*/ 5418 w 10000"/>
                  <a:gd name="connsiteY638" fmla="*/ 8656 h 10000"/>
                  <a:gd name="connsiteX639" fmla="*/ 5432 w 10000"/>
                  <a:gd name="connsiteY639" fmla="*/ 8666 h 10000"/>
                  <a:gd name="connsiteX640" fmla="*/ 5443 w 10000"/>
                  <a:gd name="connsiteY640" fmla="*/ 8682 h 10000"/>
                  <a:gd name="connsiteX641" fmla="*/ 5457 w 10000"/>
                  <a:gd name="connsiteY641" fmla="*/ 8692 h 10000"/>
                  <a:gd name="connsiteX642" fmla="*/ 5471 w 10000"/>
                  <a:gd name="connsiteY642" fmla="*/ 8705 h 10000"/>
                  <a:gd name="connsiteX643" fmla="*/ 5488 w 10000"/>
                  <a:gd name="connsiteY643" fmla="*/ 8711 h 10000"/>
                  <a:gd name="connsiteX644" fmla="*/ 5490 w 10000"/>
                  <a:gd name="connsiteY644" fmla="*/ 8721 h 10000"/>
                  <a:gd name="connsiteX645" fmla="*/ 5512 w 10000"/>
                  <a:gd name="connsiteY645" fmla="*/ 8724 h 10000"/>
                  <a:gd name="connsiteX646" fmla="*/ 5521 w 10000"/>
                  <a:gd name="connsiteY646" fmla="*/ 8714 h 10000"/>
                  <a:gd name="connsiteX647" fmla="*/ 5524 w 10000"/>
                  <a:gd name="connsiteY647" fmla="*/ 8714 h 10000"/>
                  <a:gd name="connsiteX648" fmla="*/ 5532 w 10000"/>
                  <a:gd name="connsiteY648" fmla="*/ 8721 h 10000"/>
                  <a:gd name="connsiteX649" fmla="*/ 5540 w 10000"/>
                  <a:gd name="connsiteY649" fmla="*/ 8724 h 10000"/>
                  <a:gd name="connsiteX650" fmla="*/ 5562 w 10000"/>
                  <a:gd name="connsiteY650" fmla="*/ 8750 h 10000"/>
                  <a:gd name="connsiteX651" fmla="*/ 5562 w 10000"/>
                  <a:gd name="connsiteY651" fmla="*/ 8760 h 10000"/>
                  <a:gd name="connsiteX652" fmla="*/ 5571 w 10000"/>
                  <a:gd name="connsiteY652" fmla="*/ 8782 h 10000"/>
                  <a:gd name="connsiteX653" fmla="*/ 5579 w 10000"/>
                  <a:gd name="connsiteY653" fmla="*/ 8789 h 10000"/>
                  <a:gd name="connsiteX654" fmla="*/ 5593 w 10000"/>
                  <a:gd name="connsiteY654" fmla="*/ 8789 h 10000"/>
                  <a:gd name="connsiteX655" fmla="*/ 5596 w 10000"/>
                  <a:gd name="connsiteY655" fmla="*/ 8789 h 10000"/>
                  <a:gd name="connsiteX656" fmla="*/ 5626 w 10000"/>
                  <a:gd name="connsiteY656" fmla="*/ 8782 h 10000"/>
                  <a:gd name="connsiteX657" fmla="*/ 5629 w 10000"/>
                  <a:gd name="connsiteY657" fmla="*/ 8782 h 10000"/>
                  <a:gd name="connsiteX658" fmla="*/ 5637 w 10000"/>
                  <a:gd name="connsiteY658" fmla="*/ 8779 h 10000"/>
                  <a:gd name="connsiteX659" fmla="*/ 5648 w 10000"/>
                  <a:gd name="connsiteY659" fmla="*/ 8789 h 10000"/>
                  <a:gd name="connsiteX660" fmla="*/ 5665 w 10000"/>
                  <a:gd name="connsiteY660" fmla="*/ 8795 h 10000"/>
                  <a:gd name="connsiteX661" fmla="*/ 5676 w 10000"/>
                  <a:gd name="connsiteY661" fmla="*/ 8789 h 10000"/>
                  <a:gd name="connsiteX662" fmla="*/ 5684 w 10000"/>
                  <a:gd name="connsiteY662" fmla="*/ 8782 h 10000"/>
                  <a:gd name="connsiteX663" fmla="*/ 5693 w 10000"/>
                  <a:gd name="connsiteY663" fmla="*/ 8789 h 10000"/>
                  <a:gd name="connsiteX664" fmla="*/ 5715 w 10000"/>
                  <a:gd name="connsiteY664" fmla="*/ 8808 h 10000"/>
                  <a:gd name="connsiteX665" fmla="*/ 5731 w 10000"/>
                  <a:gd name="connsiteY665" fmla="*/ 8808 h 10000"/>
                  <a:gd name="connsiteX666" fmla="*/ 5740 w 10000"/>
                  <a:gd name="connsiteY666" fmla="*/ 8808 h 10000"/>
                  <a:gd name="connsiteX667" fmla="*/ 5765 w 10000"/>
                  <a:gd name="connsiteY667" fmla="*/ 8818 h 10000"/>
                  <a:gd name="connsiteX668" fmla="*/ 5781 w 10000"/>
                  <a:gd name="connsiteY668" fmla="*/ 8824 h 10000"/>
                  <a:gd name="connsiteX669" fmla="*/ 5798 w 10000"/>
                  <a:gd name="connsiteY669" fmla="*/ 8834 h 10000"/>
                  <a:gd name="connsiteX670" fmla="*/ 5814 w 10000"/>
                  <a:gd name="connsiteY670" fmla="*/ 8837 h 10000"/>
                  <a:gd name="connsiteX671" fmla="*/ 5831 w 10000"/>
                  <a:gd name="connsiteY671" fmla="*/ 8844 h 10000"/>
                  <a:gd name="connsiteX672" fmla="*/ 5842 w 10000"/>
                  <a:gd name="connsiteY672" fmla="*/ 8847 h 10000"/>
                  <a:gd name="connsiteX673" fmla="*/ 5859 w 10000"/>
                  <a:gd name="connsiteY673" fmla="*/ 8857 h 10000"/>
                  <a:gd name="connsiteX674" fmla="*/ 5870 w 10000"/>
                  <a:gd name="connsiteY674" fmla="*/ 8867 h 10000"/>
                  <a:gd name="connsiteX675" fmla="*/ 5878 w 10000"/>
                  <a:gd name="connsiteY675" fmla="*/ 8873 h 10000"/>
                  <a:gd name="connsiteX676" fmla="*/ 5895 w 10000"/>
                  <a:gd name="connsiteY676" fmla="*/ 8873 h 10000"/>
                  <a:gd name="connsiteX677" fmla="*/ 5911 w 10000"/>
                  <a:gd name="connsiteY677" fmla="*/ 8873 h 10000"/>
                  <a:gd name="connsiteX678" fmla="*/ 5931 w 10000"/>
                  <a:gd name="connsiteY678" fmla="*/ 8873 h 10000"/>
                  <a:gd name="connsiteX679" fmla="*/ 5950 w 10000"/>
                  <a:gd name="connsiteY679" fmla="*/ 8867 h 10000"/>
                  <a:gd name="connsiteX680" fmla="*/ 5967 w 10000"/>
                  <a:gd name="connsiteY680" fmla="*/ 8867 h 10000"/>
                  <a:gd name="connsiteX681" fmla="*/ 5975 w 10000"/>
                  <a:gd name="connsiteY681" fmla="*/ 8873 h 10000"/>
                  <a:gd name="connsiteX682" fmla="*/ 6000 w 10000"/>
                  <a:gd name="connsiteY682" fmla="*/ 8883 h 10000"/>
                  <a:gd name="connsiteX683" fmla="*/ 5997 w 10000"/>
                  <a:gd name="connsiteY683" fmla="*/ 8886 h 10000"/>
                  <a:gd name="connsiteX684" fmla="*/ 5997 w 10000"/>
                  <a:gd name="connsiteY684" fmla="*/ 8896 h 10000"/>
                  <a:gd name="connsiteX685" fmla="*/ 6014 w 10000"/>
                  <a:gd name="connsiteY685" fmla="*/ 8892 h 10000"/>
                  <a:gd name="connsiteX686" fmla="*/ 6028 w 10000"/>
                  <a:gd name="connsiteY686" fmla="*/ 8892 h 10000"/>
                  <a:gd name="connsiteX687" fmla="*/ 6053 w 10000"/>
                  <a:gd name="connsiteY687" fmla="*/ 8886 h 10000"/>
                  <a:gd name="connsiteX688" fmla="*/ 6072 w 10000"/>
                  <a:gd name="connsiteY688" fmla="*/ 8876 h 10000"/>
                  <a:gd name="connsiteX689" fmla="*/ 6089 w 10000"/>
                  <a:gd name="connsiteY689" fmla="*/ 8867 h 10000"/>
                  <a:gd name="connsiteX690" fmla="*/ 6111 w 10000"/>
                  <a:gd name="connsiteY690" fmla="*/ 8857 h 10000"/>
                  <a:gd name="connsiteX691" fmla="*/ 6127 w 10000"/>
                  <a:gd name="connsiteY691" fmla="*/ 8847 h 10000"/>
                  <a:gd name="connsiteX692" fmla="*/ 6152 w 10000"/>
                  <a:gd name="connsiteY692" fmla="*/ 8834 h 10000"/>
                  <a:gd name="connsiteX693" fmla="*/ 6183 w 10000"/>
                  <a:gd name="connsiteY693" fmla="*/ 8828 h 10000"/>
                  <a:gd name="connsiteX694" fmla="*/ 6175 w 10000"/>
                  <a:gd name="connsiteY694" fmla="*/ 8844 h 10000"/>
                  <a:gd name="connsiteX695" fmla="*/ 6169 w 10000"/>
                  <a:gd name="connsiteY695" fmla="*/ 8863 h 10000"/>
                  <a:gd name="connsiteX696" fmla="*/ 6158 w 10000"/>
                  <a:gd name="connsiteY696" fmla="*/ 8886 h 10000"/>
                  <a:gd name="connsiteX697" fmla="*/ 6152 w 10000"/>
                  <a:gd name="connsiteY697" fmla="*/ 8896 h 10000"/>
                  <a:gd name="connsiteX698" fmla="*/ 6150 w 10000"/>
                  <a:gd name="connsiteY698" fmla="*/ 8909 h 10000"/>
                  <a:gd name="connsiteX699" fmla="*/ 6152 w 10000"/>
                  <a:gd name="connsiteY699" fmla="*/ 8938 h 10000"/>
                  <a:gd name="connsiteX700" fmla="*/ 6158 w 10000"/>
                  <a:gd name="connsiteY700" fmla="*/ 8957 h 10000"/>
                  <a:gd name="connsiteX701" fmla="*/ 6161 w 10000"/>
                  <a:gd name="connsiteY701" fmla="*/ 8980 h 10000"/>
                  <a:gd name="connsiteX702" fmla="*/ 6166 w 10000"/>
                  <a:gd name="connsiteY702" fmla="*/ 8999 h 10000"/>
                  <a:gd name="connsiteX703" fmla="*/ 6175 w 10000"/>
                  <a:gd name="connsiteY703" fmla="*/ 9032 h 10000"/>
                  <a:gd name="connsiteX704" fmla="*/ 6183 w 10000"/>
                  <a:gd name="connsiteY704" fmla="*/ 9051 h 10000"/>
                  <a:gd name="connsiteX705" fmla="*/ 6191 w 10000"/>
                  <a:gd name="connsiteY705" fmla="*/ 9064 h 10000"/>
                  <a:gd name="connsiteX706" fmla="*/ 6194 w 10000"/>
                  <a:gd name="connsiteY706" fmla="*/ 9084 h 10000"/>
                  <a:gd name="connsiteX707" fmla="*/ 6208 w 10000"/>
                  <a:gd name="connsiteY707" fmla="*/ 9103 h 10000"/>
                  <a:gd name="connsiteX708" fmla="*/ 6208 w 10000"/>
                  <a:gd name="connsiteY708" fmla="*/ 9113 h 10000"/>
                  <a:gd name="connsiteX709" fmla="*/ 6216 w 10000"/>
                  <a:gd name="connsiteY709" fmla="*/ 9129 h 10000"/>
                  <a:gd name="connsiteX710" fmla="*/ 6230 w 10000"/>
                  <a:gd name="connsiteY710" fmla="*/ 9148 h 10000"/>
                  <a:gd name="connsiteX711" fmla="*/ 6241 w 10000"/>
                  <a:gd name="connsiteY711" fmla="*/ 9165 h 10000"/>
                  <a:gd name="connsiteX712" fmla="*/ 6249 w 10000"/>
                  <a:gd name="connsiteY712" fmla="*/ 9168 h 10000"/>
                  <a:gd name="connsiteX713" fmla="*/ 6266 w 10000"/>
                  <a:gd name="connsiteY713" fmla="*/ 9184 h 10000"/>
                  <a:gd name="connsiteX714" fmla="*/ 6280 w 10000"/>
                  <a:gd name="connsiteY714" fmla="*/ 9184 h 10000"/>
                  <a:gd name="connsiteX715" fmla="*/ 6288 w 10000"/>
                  <a:gd name="connsiteY715" fmla="*/ 9177 h 10000"/>
                  <a:gd name="connsiteX716" fmla="*/ 6299 w 10000"/>
                  <a:gd name="connsiteY716" fmla="*/ 9187 h 10000"/>
                  <a:gd name="connsiteX717" fmla="*/ 6305 w 10000"/>
                  <a:gd name="connsiteY717" fmla="*/ 9197 h 10000"/>
                  <a:gd name="connsiteX718" fmla="*/ 6310 w 10000"/>
                  <a:gd name="connsiteY718" fmla="*/ 9197 h 10000"/>
                  <a:gd name="connsiteX719" fmla="*/ 6321 w 10000"/>
                  <a:gd name="connsiteY719" fmla="*/ 9213 h 10000"/>
                  <a:gd name="connsiteX720" fmla="*/ 6335 w 10000"/>
                  <a:gd name="connsiteY720" fmla="*/ 9223 h 10000"/>
                  <a:gd name="connsiteX721" fmla="*/ 6338 w 10000"/>
                  <a:gd name="connsiteY721" fmla="*/ 9223 h 10000"/>
                  <a:gd name="connsiteX722" fmla="*/ 6355 w 10000"/>
                  <a:gd name="connsiteY722" fmla="*/ 9226 h 10000"/>
                  <a:gd name="connsiteX723" fmla="*/ 6363 w 10000"/>
                  <a:gd name="connsiteY723" fmla="*/ 9236 h 10000"/>
                  <a:gd name="connsiteX724" fmla="*/ 6380 w 10000"/>
                  <a:gd name="connsiteY724" fmla="*/ 9258 h 10000"/>
                  <a:gd name="connsiteX725" fmla="*/ 6393 w 10000"/>
                  <a:gd name="connsiteY725" fmla="*/ 9278 h 10000"/>
                  <a:gd name="connsiteX726" fmla="*/ 6396 w 10000"/>
                  <a:gd name="connsiteY726" fmla="*/ 9288 h 10000"/>
                  <a:gd name="connsiteX727" fmla="*/ 6407 w 10000"/>
                  <a:gd name="connsiteY727" fmla="*/ 9297 h 10000"/>
                  <a:gd name="connsiteX728" fmla="*/ 6410 w 10000"/>
                  <a:gd name="connsiteY728" fmla="*/ 9307 h 10000"/>
                  <a:gd name="connsiteX729" fmla="*/ 6416 w 10000"/>
                  <a:gd name="connsiteY729" fmla="*/ 9317 h 10000"/>
                  <a:gd name="connsiteX730" fmla="*/ 6424 w 10000"/>
                  <a:gd name="connsiteY730" fmla="*/ 9326 h 10000"/>
                  <a:gd name="connsiteX731" fmla="*/ 6435 w 10000"/>
                  <a:gd name="connsiteY731" fmla="*/ 9336 h 10000"/>
                  <a:gd name="connsiteX732" fmla="*/ 6443 w 10000"/>
                  <a:gd name="connsiteY732" fmla="*/ 9346 h 10000"/>
                  <a:gd name="connsiteX733" fmla="*/ 6449 w 10000"/>
                  <a:gd name="connsiteY733" fmla="*/ 9362 h 10000"/>
                  <a:gd name="connsiteX734" fmla="*/ 6452 w 10000"/>
                  <a:gd name="connsiteY734" fmla="*/ 9372 h 10000"/>
                  <a:gd name="connsiteX735" fmla="*/ 6449 w 10000"/>
                  <a:gd name="connsiteY735" fmla="*/ 9381 h 10000"/>
                  <a:gd name="connsiteX736" fmla="*/ 6465 w 10000"/>
                  <a:gd name="connsiteY736" fmla="*/ 9394 h 10000"/>
                  <a:gd name="connsiteX737" fmla="*/ 6468 w 10000"/>
                  <a:gd name="connsiteY737" fmla="*/ 9420 h 10000"/>
                  <a:gd name="connsiteX738" fmla="*/ 6493 w 10000"/>
                  <a:gd name="connsiteY738" fmla="*/ 9430 h 10000"/>
                  <a:gd name="connsiteX739" fmla="*/ 6507 w 10000"/>
                  <a:gd name="connsiteY739" fmla="*/ 9440 h 10000"/>
                  <a:gd name="connsiteX740" fmla="*/ 6524 w 10000"/>
                  <a:gd name="connsiteY740" fmla="*/ 9459 h 10000"/>
                  <a:gd name="connsiteX741" fmla="*/ 6532 w 10000"/>
                  <a:gd name="connsiteY741" fmla="*/ 9485 h 10000"/>
                  <a:gd name="connsiteX742" fmla="*/ 6537 w 10000"/>
                  <a:gd name="connsiteY742" fmla="*/ 9498 h 10000"/>
                  <a:gd name="connsiteX743" fmla="*/ 6571 w 10000"/>
                  <a:gd name="connsiteY743" fmla="*/ 9508 h 10000"/>
                  <a:gd name="connsiteX744" fmla="*/ 6596 w 10000"/>
                  <a:gd name="connsiteY744" fmla="*/ 9508 h 10000"/>
                  <a:gd name="connsiteX745" fmla="*/ 6637 w 10000"/>
                  <a:gd name="connsiteY745" fmla="*/ 9517 h 10000"/>
                  <a:gd name="connsiteX746" fmla="*/ 6662 w 10000"/>
                  <a:gd name="connsiteY746" fmla="*/ 9524 h 10000"/>
                  <a:gd name="connsiteX747" fmla="*/ 6679 w 10000"/>
                  <a:gd name="connsiteY747" fmla="*/ 9517 h 10000"/>
                  <a:gd name="connsiteX748" fmla="*/ 6679 w 10000"/>
                  <a:gd name="connsiteY748" fmla="*/ 9505 h 10000"/>
                  <a:gd name="connsiteX749" fmla="*/ 6690 w 10000"/>
                  <a:gd name="connsiteY749" fmla="*/ 9485 h 10000"/>
                  <a:gd name="connsiteX750" fmla="*/ 6693 w 10000"/>
                  <a:gd name="connsiteY750" fmla="*/ 9479 h 10000"/>
                  <a:gd name="connsiteX751" fmla="*/ 6706 w 10000"/>
                  <a:gd name="connsiteY751" fmla="*/ 9469 h 10000"/>
                  <a:gd name="connsiteX752" fmla="*/ 6709 w 10000"/>
                  <a:gd name="connsiteY752" fmla="*/ 9462 h 10000"/>
                  <a:gd name="connsiteX753" fmla="*/ 6717 w 10000"/>
                  <a:gd name="connsiteY753" fmla="*/ 9459 h 10000"/>
                  <a:gd name="connsiteX754" fmla="*/ 6726 w 10000"/>
                  <a:gd name="connsiteY754" fmla="*/ 9459 h 10000"/>
                  <a:gd name="connsiteX755" fmla="*/ 6742 w 10000"/>
                  <a:gd name="connsiteY755" fmla="*/ 9462 h 10000"/>
                  <a:gd name="connsiteX756" fmla="*/ 6759 w 10000"/>
                  <a:gd name="connsiteY756" fmla="*/ 9479 h 10000"/>
                  <a:gd name="connsiteX757" fmla="*/ 6781 w 10000"/>
                  <a:gd name="connsiteY757" fmla="*/ 9485 h 10000"/>
                  <a:gd name="connsiteX758" fmla="*/ 6795 w 10000"/>
                  <a:gd name="connsiteY758" fmla="*/ 9485 h 10000"/>
                  <a:gd name="connsiteX759" fmla="*/ 6803 w 10000"/>
                  <a:gd name="connsiteY759" fmla="*/ 9498 h 10000"/>
                  <a:gd name="connsiteX760" fmla="*/ 6806 w 10000"/>
                  <a:gd name="connsiteY760" fmla="*/ 9508 h 10000"/>
                  <a:gd name="connsiteX761" fmla="*/ 6823 w 10000"/>
                  <a:gd name="connsiteY761" fmla="*/ 9514 h 10000"/>
                  <a:gd name="connsiteX762" fmla="*/ 6831 w 10000"/>
                  <a:gd name="connsiteY762" fmla="*/ 9514 h 10000"/>
                  <a:gd name="connsiteX763" fmla="*/ 6848 w 10000"/>
                  <a:gd name="connsiteY763" fmla="*/ 9514 h 10000"/>
                  <a:gd name="connsiteX764" fmla="*/ 6856 w 10000"/>
                  <a:gd name="connsiteY764" fmla="*/ 9517 h 10000"/>
                  <a:gd name="connsiteX765" fmla="*/ 6878 w 10000"/>
                  <a:gd name="connsiteY765" fmla="*/ 9524 h 10000"/>
                  <a:gd name="connsiteX766" fmla="*/ 6895 w 10000"/>
                  <a:gd name="connsiteY766" fmla="*/ 9524 h 10000"/>
                  <a:gd name="connsiteX767" fmla="*/ 6917 w 10000"/>
                  <a:gd name="connsiteY767" fmla="*/ 9527 h 10000"/>
                  <a:gd name="connsiteX768" fmla="*/ 6934 w 10000"/>
                  <a:gd name="connsiteY768" fmla="*/ 9534 h 10000"/>
                  <a:gd name="connsiteX769" fmla="*/ 6961 w 10000"/>
                  <a:gd name="connsiteY769" fmla="*/ 9543 h 10000"/>
                  <a:gd name="connsiteX770" fmla="*/ 6989 w 10000"/>
                  <a:gd name="connsiteY770" fmla="*/ 9547 h 10000"/>
                  <a:gd name="connsiteX771" fmla="*/ 7014 w 10000"/>
                  <a:gd name="connsiteY771" fmla="*/ 9543 h 10000"/>
                  <a:gd name="connsiteX772" fmla="*/ 7033 w 10000"/>
                  <a:gd name="connsiteY772" fmla="*/ 9543 h 10000"/>
                  <a:gd name="connsiteX773" fmla="*/ 7042 w 10000"/>
                  <a:gd name="connsiteY773" fmla="*/ 9547 h 10000"/>
                  <a:gd name="connsiteX774" fmla="*/ 7069 w 10000"/>
                  <a:gd name="connsiteY774" fmla="*/ 9647 h 10000"/>
                  <a:gd name="connsiteX775" fmla="*/ 7122 w 10000"/>
                  <a:gd name="connsiteY775" fmla="*/ 9734 h 10000"/>
                  <a:gd name="connsiteX776" fmla="*/ 7147 w 10000"/>
                  <a:gd name="connsiteY776" fmla="*/ 9744 h 10000"/>
                  <a:gd name="connsiteX777" fmla="*/ 7169 w 10000"/>
                  <a:gd name="connsiteY777" fmla="*/ 9741 h 10000"/>
                  <a:gd name="connsiteX778" fmla="*/ 7177 w 10000"/>
                  <a:gd name="connsiteY778" fmla="*/ 9744 h 10000"/>
                  <a:gd name="connsiteX779" fmla="*/ 7186 w 10000"/>
                  <a:gd name="connsiteY779" fmla="*/ 9754 h 10000"/>
                  <a:gd name="connsiteX780" fmla="*/ 7191 w 10000"/>
                  <a:gd name="connsiteY780" fmla="*/ 9773 h 10000"/>
                  <a:gd name="connsiteX781" fmla="*/ 7208 w 10000"/>
                  <a:gd name="connsiteY781" fmla="*/ 9783 h 10000"/>
                  <a:gd name="connsiteX782" fmla="*/ 7219 w 10000"/>
                  <a:gd name="connsiteY782" fmla="*/ 9793 h 10000"/>
                  <a:gd name="connsiteX783" fmla="*/ 7235 w 10000"/>
                  <a:gd name="connsiteY783" fmla="*/ 9802 h 10000"/>
                  <a:gd name="connsiteX784" fmla="*/ 7249 w 10000"/>
                  <a:gd name="connsiteY784" fmla="*/ 9819 h 10000"/>
                  <a:gd name="connsiteX785" fmla="*/ 7255 w 10000"/>
                  <a:gd name="connsiteY785" fmla="*/ 9835 h 10000"/>
                  <a:gd name="connsiteX786" fmla="*/ 7255 w 10000"/>
                  <a:gd name="connsiteY786" fmla="*/ 9848 h 10000"/>
                  <a:gd name="connsiteX787" fmla="*/ 7249 w 10000"/>
                  <a:gd name="connsiteY787" fmla="*/ 9848 h 10000"/>
                  <a:gd name="connsiteX788" fmla="*/ 7244 w 10000"/>
                  <a:gd name="connsiteY788" fmla="*/ 9858 h 10000"/>
                  <a:gd name="connsiteX789" fmla="*/ 7235 w 10000"/>
                  <a:gd name="connsiteY789" fmla="*/ 9883 h 10000"/>
                  <a:gd name="connsiteX790" fmla="*/ 7244 w 10000"/>
                  <a:gd name="connsiteY790" fmla="*/ 9903 h 10000"/>
                  <a:gd name="connsiteX791" fmla="*/ 7258 w 10000"/>
                  <a:gd name="connsiteY791" fmla="*/ 9926 h 10000"/>
                  <a:gd name="connsiteX792" fmla="*/ 7263 w 10000"/>
                  <a:gd name="connsiteY792" fmla="*/ 9948 h 10000"/>
                  <a:gd name="connsiteX793" fmla="*/ 7274 w 10000"/>
                  <a:gd name="connsiteY793" fmla="*/ 9968 h 10000"/>
                  <a:gd name="connsiteX794" fmla="*/ 7283 w 10000"/>
                  <a:gd name="connsiteY794" fmla="*/ 9987 h 10000"/>
                  <a:gd name="connsiteX795" fmla="*/ 7291 w 10000"/>
                  <a:gd name="connsiteY795" fmla="*/ 10000 h 10000"/>
                  <a:gd name="connsiteX796" fmla="*/ 7305 w 10000"/>
                  <a:gd name="connsiteY796" fmla="*/ 9997 h 10000"/>
                  <a:gd name="connsiteX797" fmla="*/ 7313 w 10000"/>
                  <a:gd name="connsiteY797" fmla="*/ 9977 h 10000"/>
                  <a:gd name="connsiteX798" fmla="*/ 7324 w 10000"/>
                  <a:gd name="connsiteY798" fmla="*/ 9968 h 10000"/>
                  <a:gd name="connsiteX799" fmla="*/ 7341 w 10000"/>
                  <a:gd name="connsiteY799" fmla="*/ 9971 h 10000"/>
                  <a:gd name="connsiteX800" fmla="*/ 7368 w 10000"/>
                  <a:gd name="connsiteY800" fmla="*/ 9987 h 10000"/>
                  <a:gd name="connsiteX801" fmla="*/ 7380 w 10000"/>
                  <a:gd name="connsiteY801" fmla="*/ 9990 h 10000"/>
                  <a:gd name="connsiteX802" fmla="*/ 7393 w 10000"/>
                  <a:gd name="connsiteY802" fmla="*/ 9981 h 10000"/>
                  <a:gd name="connsiteX803" fmla="*/ 7404 w 10000"/>
                  <a:gd name="connsiteY803" fmla="*/ 9968 h 10000"/>
                  <a:gd name="connsiteX804" fmla="*/ 7418 w 10000"/>
                  <a:gd name="connsiteY804" fmla="*/ 9948 h 10000"/>
                  <a:gd name="connsiteX805" fmla="*/ 7427 w 10000"/>
                  <a:gd name="connsiteY805" fmla="*/ 9922 h 10000"/>
                  <a:gd name="connsiteX806" fmla="*/ 7427 w 10000"/>
                  <a:gd name="connsiteY806" fmla="*/ 9906 h 10000"/>
                  <a:gd name="connsiteX807" fmla="*/ 7404 w 10000"/>
                  <a:gd name="connsiteY807" fmla="*/ 9877 h 10000"/>
                  <a:gd name="connsiteX808" fmla="*/ 7388 w 10000"/>
                  <a:gd name="connsiteY808" fmla="*/ 9854 h 10000"/>
                  <a:gd name="connsiteX809" fmla="*/ 7385 w 10000"/>
                  <a:gd name="connsiteY809" fmla="*/ 9845 h 10000"/>
                  <a:gd name="connsiteX810" fmla="*/ 7385 w 10000"/>
                  <a:gd name="connsiteY810" fmla="*/ 9825 h 10000"/>
                  <a:gd name="connsiteX811" fmla="*/ 7385 w 10000"/>
                  <a:gd name="connsiteY811" fmla="*/ 9819 h 10000"/>
                  <a:gd name="connsiteX812" fmla="*/ 7393 w 10000"/>
                  <a:gd name="connsiteY812" fmla="*/ 9809 h 10000"/>
                  <a:gd name="connsiteX813" fmla="*/ 7404 w 10000"/>
                  <a:gd name="connsiteY813" fmla="*/ 9793 h 10000"/>
                  <a:gd name="connsiteX814" fmla="*/ 7413 w 10000"/>
                  <a:gd name="connsiteY814" fmla="*/ 9783 h 10000"/>
                  <a:gd name="connsiteX815" fmla="*/ 7404 w 10000"/>
                  <a:gd name="connsiteY815" fmla="*/ 9770 h 10000"/>
                  <a:gd name="connsiteX816" fmla="*/ 7388 w 10000"/>
                  <a:gd name="connsiteY816" fmla="*/ 9760 h 10000"/>
                  <a:gd name="connsiteX817" fmla="*/ 7371 w 10000"/>
                  <a:gd name="connsiteY817" fmla="*/ 9744 h 10000"/>
                  <a:gd name="connsiteX818" fmla="*/ 7363 w 10000"/>
                  <a:gd name="connsiteY818" fmla="*/ 9731 h 10000"/>
                  <a:gd name="connsiteX819" fmla="*/ 7355 w 10000"/>
                  <a:gd name="connsiteY819" fmla="*/ 9715 h 10000"/>
                  <a:gd name="connsiteX820" fmla="*/ 7360 w 10000"/>
                  <a:gd name="connsiteY820" fmla="*/ 9686 h 10000"/>
                  <a:gd name="connsiteX821" fmla="*/ 7363 w 10000"/>
                  <a:gd name="connsiteY821" fmla="*/ 9657 h 10000"/>
                  <a:gd name="connsiteX822" fmla="*/ 7360 w 10000"/>
                  <a:gd name="connsiteY822" fmla="*/ 9631 h 10000"/>
                  <a:gd name="connsiteX823" fmla="*/ 7346 w 10000"/>
                  <a:gd name="connsiteY823" fmla="*/ 9611 h 10000"/>
                  <a:gd name="connsiteX824" fmla="*/ 7332 w 10000"/>
                  <a:gd name="connsiteY824" fmla="*/ 9585 h 10000"/>
                  <a:gd name="connsiteX825" fmla="*/ 7324 w 10000"/>
                  <a:gd name="connsiteY825" fmla="*/ 9573 h 10000"/>
                  <a:gd name="connsiteX826" fmla="*/ 7324 w 10000"/>
                  <a:gd name="connsiteY826" fmla="*/ 9553 h 10000"/>
                  <a:gd name="connsiteX827" fmla="*/ 7324 w 10000"/>
                  <a:gd name="connsiteY827" fmla="*/ 9543 h 10000"/>
                  <a:gd name="connsiteX828" fmla="*/ 7324 w 10000"/>
                  <a:gd name="connsiteY828" fmla="*/ 9517 h 10000"/>
                  <a:gd name="connsiteX829" fmla="*/ 7324 w 10000"/>
                  <a:gd name="connsiteY829" fmla="*/ 9498 h 10000"/>
                  <a:gd name="connsiteX830" fmla="*/ 7332 w 10000"/>
                  <a:gd name="connsiteY830" fmla="*/ 9479 h 10000"/>
                  <a:gd name="connsiteX831" fmla="*/ 7341 w 10000"/>
                  <a:gd name="connsiteY831" fmla="*/ 9462 h 10000"/>
                  <a:gd name="connsiteX832" fmla="*/ 7352 w 10000"/>
                  <a:gd name="connsiteY832" fmla="*/ 9459 h 10000"/>
                  <a:gd name="connsiteX833" fmla="*/ 7360 w 10000"/>
                  <a:gd name="connsiteY833" fmla="*/ 9443 h 10000"/>
                  <a:gd name="connsiteX834" fmla="*/ 7363 w 10000"/>
                  <a:gd name="connsiteY834" fmla="*/ 9433 h 10000"/>
                  <a:gd name="connsiteX835" fmla="*/ 7377 w 10000"/>
                  <a:gd name="connsiteY835" fmla="*/ 9433 h 10000"/>
                  <a:gd name="connsiteX836" fmla="*/ 7388 w 10000"/>
                  <a:gd name="connsiteY836" fmla="*/ 9430 h 10000"/>
                  <a:gd name="connsiteX837" fmla="*/ 7396 w 10000"/>
                  <a:gd name="connsiteY837" fmla="*/ 9430 h 10000"/>
                  <a:gd name="connsiteX838" fmla="*/ 7402 w 10000"/>
                  <a:gd name="connsiteY838" fmla="*/ 9424 h 10000"/>
                  <a:gd name="connsiteX839" fmla="*/ 7396 w 10000"/>
                  <a:gd name="connsiteY839" fmla="*/ 9414 h 10000"/>
                  <a:gd name="connsiteX840" fmla="*/ 7388 w 10000"/>
                  <a:gd name="connsiteY840" fmla="*/ 9401 h 10000"/>
                  <a:gd name="connsiteX841" fmla="*/ 7371 w 10000"/>
                  <a:gd name="connsiteY841" fmla="*/ 9391 h 10000"/>
                  <a:gd name="connsiteX842" fmla="*/ 7355 w 10000"/>
                  <a:gd name="connsiteY842" fmla="*/ 9375 h 10000"/>
                  <a:gd name="connsiteX843" fmla="*/ 7332 w 10000"/>
                  <a:gd name="connsiteY843" fmla="*/ 9356 h 10000"/>
                  <a:gd name="connsiteX844" fmla="*/ 7313 w 10000"/>
                  <a:gd name="connsiteY844" fmla="*/ 9330 h 10000"/>
                  <a:gd name="connsiteX845" fmla="*/ 7307 w 10000"/>
                  <a:gd name="connsiteY845" fmla="*/ 9310 h 10000"/>
                  <a:gd name="connsiteX846" fmla="*/ 7305 w 10000"/>
                  <a:gd name="connsiteY846" fmla="*/ 9291 h 10000"/>
                  <a:gd name="connsiteX847" fmla="*/ 7305 w 10000"/>
                  <a:gd name="connsiteY847" fmla="*/ 9278 h 10000"/>
                  <a:gd name="connsiteX848" fmla="*/ 7296 w 10000"/>
                  <a:gd name="connsiteY848" fmla="*/ 9268 h 10000"/>
                  <a:gd name="connsiteX849" fmla="*/ 7296 w 10000"/>
                  <a:gd name="connsiteY849" fmla="*/ 9249 h 10000"/>
                  <a:gd name="connsiteX850" fmla="*/ 7291 w 10000"/>
                  <a:gd name="connsiteY850" fmla="*/ 9226 h 10000"/>
                  <a:gd name="connsiteX851" fmla="*/ 7283 w 10000"/>
                  <a:gd name="connsiteY851" fmla="*/ 9213 h 10000"/>
                  <a:gd name="connsiteX852" fmla="*/ 7274 w 10000"/>
                  <a:gd name="connsiteY852" fmla="*/ 9194 h 10000"/>
                  <a:gd name="connsiteX853" fmla="*/ 7274 w 10000"/>
                  <a:gd name="connsiteY853" fmla="*/ 9174 h 10000"/>
                  <a:gd name="connsiteX854" fmla="*/ 7280 w 10000"/>
                  <a:gd name="connsiteY854" fmla="*/ 9148 h 10000"/>
                  <a:gd name="connsiteX855" fmla="*/ 7283 w 10000"/>
                  <a:gd name="connsiteY855" fmla="*/ 9119 h 10000"/>
                  <a:gd name="connsiteX856" fmla="*/ 7291 w 10000"/>
                  <a:gd name="connsiteY856" fmla="*/ 9100 h 10000"/>
                  <a:gd name="connsiteX857" fmla="*/ 7307 w 10000"/>
                  <a:gd name="connsiteY857" fmla="*/ 9080 h 10000"/>
                  <a:gd name="connsiteX858" fmla="*/ 7324 w 10000"/>
                  <a:gd name="connsiteY858" fmla="*/ 9054 h 10000"/>
                  <a:gd name="connsiteX859" fmla="*/ 7341 w 10000"/>
                  <a:gd name="connsiteY859" fmla="*/ 9054 h 10000"/>
                  <a:gd name="connsiteX860" fmla="*/ 7352 w 10000"/>
                  <a:gd name="connsiteY860" fmla="*/ 9054 h 10000"/>
                  <a:gd name="connsiteX861" fmla="*/ 7346 w 10000"/>
                  <a:gd name="connsiteY861" fmla="*/ 9032 h 10000"/>
                  <a:gd name="connsiteX862" fmla="*/ 7341 w 10000"/>
                  <a:gd name="connsiteY862" fmla="*/ 9022 h 10000"/>
                  <a:gd name="connsiteX863" fmla="*/ 7352 w 10000"/>
                  <a:gd name="connsiteY863" fmla="*/ 8999 h 10000"/>
                  <a:gd name="connsiteX864" fmla="*/ 7360 w 10000"/>
                  <a:gd name="connsiteY864" fmla="*/ 8967 h 10000"/>
                  <a:gd name="connsiteX865" fmla="*/ 7368 w 10000"/>
                  <a:gd name="connsiteY865" fmla="*/ 8922 h 10000"/>
                  <a:gd name="connsiteX866" fmla="*/ 7377 w 10000"/>
                  <a:gd name="connsiteY866" fmla="*/ 8896 h 10000"/>
                  <a:gd name="connsiteX867" fmla="*/ 7380 w 10000"/>
                  <a:gd name="connsiteY867" fmla="*/ 8867 h 10000"/>
                  <a:gd name="connsiteX868" fmla="*/ 7402 w 10000"/>
                  <a:gd name="connsiteY868" fmla="*/ 8824 h 10000"/>
                  <a:gd name="connsiteX869" fmla="*/ 7402 w 10000"/>
                  <a:gd name="connsiteY869" fmla="*/ 8808 h 10000"/>
                  <a:gd name="connsiteX870" fmla="*/ 7393 w 10000"/>
                  <a:gd name="connsiteY870" fmla="*/ 8795 h 10000"/>
                  <a:gd name="connsiteX871" fmla="*/ 7388 w 10000"/>
                  <a:gd name="connsiteY871" fmla="*/ 8799 h 10000"/>
                  <a:gd name="connsiteX872" fmla="*/ 7396 w 10000"/>
                  <a:gd name="connsiteY872" fmla="*/ 8789 h 10000"/>
                  <a:gd name="connsiteX873" fmla="*/ 7404 w 10000"/>
                  <a:gd name="connsiteY873" fmla="*/ 8789 h 10000"/>
                  <a:gd name="connsiteX874" fmla="*/ 7421 w 10000"/>
                  <a:gd name="connsiteY874" fmla="*/ 8769 h 10000"/>
                  <a:gd name="connsiteX875" fmla="*/ 7443 w 10000"/>
                  <a:gd name="connsiteY875" fmla="*/ 8763 h 10000"/>
                  <a:gd name="connsiteX876" fmla="*/ 7452 w 10000"/>
                  <a:gd name="connsiteY876" fmla="*/ 8769 h 10000"/>
                  <a:gd name="connsiteX877" fmla="*/ 7468 w 10000"/>
                  <a:gd name="connsiteY877" fmla="*/ 8769 h 10000"/>
                  <a:gd name="connsiteX878" fmla="*/ 7499 w 10000"/>
                  <a:gd name="connsiteY878" fmla="*/ 8763 h 10000"/>
                  <a:gd name="connsiteX879" fmla="*/ 7526 w 10000"/>
                  <a:gd name="connsiteY879" fmla="*/ 8763 h 10000"/>
                  <a:gd name="connsiteX880" fmla="*/ 7532 w 10000"/>
                  <a:gd name="connsiteY880" fmla="*/ 8763 h 10000"/>
                  <a:gd name="connsiteX881" fmla="*/ 7554 w 10000"/>
                  <a:gd name="connsiteY881" fmla="*/ 8744 h 10000"/>
                  <a:gd name="connsiteX882" fmla="*/ 7571 w 10000"/>
                  <a:gd name="connsiteY882" fmla="*/ 8731 h 10000"/>
                  <a:gd name="connsiteX883" fmla="*/ 7587 w 10000"/>
                  <a:gd name="connsiteY883" fmla="*/ 8711 h 10000"/>
                  <a:gd name="connsiteX884" fmla="*/ 7607 w 10000"/>
                  <a:gd name="connsiteY884" fmla="*/ 8711 h 10000"/>
                  <a:gd name="connsiteX885" fmla="*/ 7634 w 10000"/>
                  <a:gd name="connsiteY885" fmla="*/ 8705 h 10000"/>
                  <a:gd name="connsiteX886" fmla="*/ 7643 w 10000"/>
                  <a:gd name="connsiteY886" fmla="*/ 8682 h 10000"/>
                  <a:gd name="connsiteX887" fmla="*/ 7654 w 10000"/>
                  <a:gd name="connsiteY887" fmla="*/ 8666 h 10000"/>
                  <a:gd name="connsiteX888" fmla="*/ 7668 w 10000"/>
                  <a:gd name="connsiteY888" fmla="*/ 8666 h 10000"/>
                  <a:gd name="connsiteX889" fmla="*/ 7676 w 10000"/>
                  <a:gd name="connsiteY889" fmla="*/ 8682 h 10000"/>
                  <a:gd name="connsiteX890" fmla="*/ 7704 w 10000"/>
                  <a:gd name="connsiteY890" fmla="*/ 8669 h 10000"/>
                  <a:gd name="connsiteX891" fmla="*/ 7712 w 10000"/>
                  <a:gd name="connsiteY891" fmla="*/ 8669 h 10000"/>
                  <a:gd name="connsiteX892" fmla="*/ 7720 w 10000"/>
                  <a:gd name="connsiteY892" fmla="*/ 8669 h 10000"/>
                  <a:gd name="connsiteX893" fmla="*/ 7726 w 10000"/>
                  <a:gd name="connsiteY893" fmla="*/ 8656 h 10000"/>
                  <a:gd name="connsiteX894" fmla="*/ 7734 w 10000"/>
                  <a:gd name="connsiteY894" fmla="*/ 8650 h 10000"/>
                  <a:gd name="connsiteX895" fmla="*/ 7742 w 10000"/>
                  <a:gd name="connsiteY895" fmla="*/ 8650 h 10000"/>
                  <a:gd name="connsiteX896" fmla="*/ 7759 w 10000"/>
                  <a:gd name="connsiteY896" fmla="*/ 8650 h 10000"/>
                  <a:gd name="connsiteX897" fmla="*/ 7756 w 10000"/>
                  <a:gd name="connsiteY897" fmla="*/ 8630 h 10000"/>
                  <a:gd name="connsiteX898" fmla="*/ 7751 w 10000"/>
                  <a:gd name="connsiteY898" fmla="*/ 8627 h 10000"/>
                  <a:gd name="connsiteX899" fmla="*/ 7742 w 10000"/>
                  <a:gd name="connsiteY899" fmla="*/ 8620 h 10000"/>
                  <a:gd name="connsiteX900" fmla="*/ 7734 w 10000"/>
                  <a:gd name="connsiteY900" fmla="*/ 8591 h 10000"/>
                  <a:gd name="connsiteX901" fmla="*/ 7709 w 10000"/>
                  <a:gd name="connsiteY901" fmla="*/ 8582 h 10000"/>
                  <a:gd name="connsiteX902" fmla="*/ 7695 w 10000"/>
                  <a:gd name="connsiteY902" fmla="*/ 8578 h 10000"/>
                  <a:gd name="connsiteX903" fmla="*/ 7668 w 10000"/>
                  <a:gd name="connsiteY903" fmla="*/ 8562 h 10000"/>
                  <a:gd name="connsiteX904" fmla="*/ 7645 w 10000"/>
                  <a:gd name="connsiteY904" fmla="*/ 8552 h 10000"/>
                  <a:gd name="connsiteX905" fmla="*/ 7615 w 10000"/>
                  <a:gd name="connsiteY905" fmla="*/ 8543 h 10000"/>
                  <a:gd name="connsiteX906" fmla="*/ 7596 w 10000"/>
                  <a:gd name="connsiteY906" fmla="*/ 8527 h 10000"/>
                  <a:gd name="connsiteX907" fmla="*/ 7565 w 10000"/>
                  <a:gd name="connsiteY907" fmla="*/ 8494 h 10000"/>
                  <a:gd name="connsiteX908" fmla="*/ 7562 w 10000"/>
                  <a:gd name="connsiteY908" fmla="*/ 8475 h 10000"/>
                  <a:gd name="connsiteX909" fmla="*/ 7540 w 10000"/>
                  <a:gd name="connsiteY909" fmla="*/ 8455 h 10000"/>
                  <a:gd name="connsiteX910" fmla="*/ 7535 w 10000"/>
                  <a:gd name="connsiteY910" fmla="*/ 8446 h 10000"/>
                  <a:gd name="connsiteX911" fmla="*/ 7535 w 10000"/>
                  <a:gd name="connsiteY911" fmla="*/ 8420 h 10000"/>
                  <a:gd name="connsiteX912" fmla="*/ 7535 w 10000"/>
                  <a:gd name="connsiteY912" fmla="*/ 8391 h 10000"/>
                  <a:gd name="connsiteX913" fmla="*/ 7548 w 10000"/>
                  <a:gd name="connsiteY913" fmla="*/ 8345 h 10000"/>
                  <a:gd name="connsiteX914" fmla="*/ 7562 w 10000"/>
                  <a:gd name="connsiteY914" fmla="*/ 8319 h 10000"/>
                  <a:gd name="connsiteX915" fmla="*/ 7582 w 10000"/>
                  <a:gd name="connsiteY915" fmla="*/ 8310 h 10000"/>
                  <a:gd name="connsiteX916" fmla="*/ 7607 w 10000"/>
                  <a:gd name="connsiteY916" fmla="*/ 8300 h 10000"/>
                  <a:gd name="connsiteX917" fmla="*/ 7629 w 10000"/>
                  <a:gd name="connsiteY917" fmla="*/ 8300 h 10000"/>
                  <a:gd name="connsiteX918" fmla="*/ 7651 w 10000"/>
                  <a:gd name="connsiteY918" fmla="*/ 8297 h 10000"/>
                  <a:gd name="connsiteX919" fmla="*/ 7668 w 10000"/>
                  <a:gd name="connsiteY919" fmla="*/ 8280 h 10000"/>
                  <a:gd name="connsiteX920" fmla="*/ 7687 w 10000"/>
                  <a:gd name="connsiteY920" fmla="*/ 8267 h 10000"/>
                  <a:gd name="connsiteX921" fmla="*/ 7693 w 10000"/>
                  <a:gd name="connsiteY921" fmla="*/ 8261 h 10000"/>
                  <a:gd name="connsiteX922" fmla="*/ 7701 w 10000"/>
                  <a:gd name="connsiteY922" fmla="*/ 8248 h 10000"/>
                  <a:gd name="connsiteX923" fmla="*/ 7712 w 10000"/>
                  <a:gd name="connsiteY923" fmla="*/ 8238 h 10000"/>
                  <a:gd name="connsiteX924" fmla="*/ 7731 w 10000"/>
                  <a:gd name="connsiteY924" fmla="*/ 8222 h 10000"/>
                  <a:gd name="connsiteX925" fmla="*/ 7740 w 10000"/>
                  <a:gd name="connsiteY925" fmla="*/ 8206 h 10000"/>
                  <a:gd name="connsiteX926" fmla="*/ 7756 w 10000"/>
                  <a:gd name="connsiteY926" fmla="*/ 8183 h 10000"/>
                  <a:gd name="connsiteX927" fmla="*/ 7773 w 10000"/>
                  <a:gd name="connsiteY927" fmla="*/ 8177 h 10000"/>
                  <a:gd name="connsiteX928" fmla="*/ 7784 w 10000"/>
                  <a:gd name="connsiteY928" fmla="*/ 8183 h 10000"/>
                  <a:gd name="connsiteX929" fmla="*/ 7801 w 10000"/>
                  <a:gd name="connsiteY929" fmla="*/ 8174 h 10000"/>
                  <a:gd name="connsiteX930" fmla="*/ 7801 w 10000"/>
                  <a:gd name="connsiteY930" fmla="*/ 8157 h 10000"/>
                  <a:gd name="connsiteX931" fmla="*/ 7817 w 10000"/>
                  <a:gd name="connsiteY931" fmla="*/ 8164 h 10000"/>
                  <a:gd name="connsiteX932" fmla="*/ 7837 w 10000"/>
                  <a:gd name="connsiteY932" fmla="*/ 8164 h 10000"/>
                  <a:gd name="connsiteX933" fmla="*/ 7856 w 10000"/>
                  <a:gd name="connsiteY933" fmla="*/ 8164 h 10000"/>
                  <a:gd name="connsiteX934" fmla="*/ 7870 w 10000"/>
                  <a:gd name="connsiteY934" fmla="*/ 8167 h 10000"/>
                  <a:gd name="connsiteX935" fmla="*/ 7881 w 10000"/>
                  <a:gd name="connsiteY935" fmla="*/ 8174 h 10000"/>
                  <a:gd name="connsiteX936" fmla="*/ 7898 w 10000"/>
                  <a:gd name="connsiteY936" fmla="*/ 8187 h 10000"/>
                  <a:gd name="connsiteX937" fmla="*/ 7917 w 10000"/>
                  <a:gd name="connsiteY937" fmla="*/ 8187 h 10000"/>
                  <a:gd name="connsiteX938" fmla="*/ 7928 w 10000"/>
                  <a:gd name="connsiteY938" fmla="*/ 8157 h 10000"/>
                  <a:gd name="connsiteX939" fmla="*/ 7942 w 10000"/>
                  <a:gd name="connsiteY939" fmla="*/ 8157 h 10000"/>
                  <a:gd name="connsiteX940" fmla="*/ 7958 w 10000"/>
                  <a:gd name="connsiteY940" fmla="*/ 8164 h 10000"/>
                  <a:gd name="connsiteX941" fmla="*/ 7983 w 10000"/>
                  <a:gd name="connsiteY941" fmla="*/ 8144 h 10000"/>
                  <a:gd name="connsiteX942" fmla="*/ 8000 w 10000"/>
                  <a:gd name="connsiteY942" fmla="*/ 8109 h 10000"/>
                  <a:gd name="connsiteX943" fmla="*/ 7994 w 10000"/>
                  <a:gd name="connsiteY943" fmla="*/ 8093 h 10000"/>
                  <a:gd name="connsiteX944" fmla="*/ 7983 w 10000"/>
                  <a:gd name="connsiteY944" fmla="*/ 8070 h 10000"/>
                  <a:gd name="connsiteX945" fmla="*/ 7986 w 10000"/>
                  <a:gd name="connsiteY945" fmla="*/ 8063 h 10000"/>
                  <a:gd name="connsiteX946" fmla="*/ 7978 w 10000"/>
                  <a:gd name="connsiteY946" fmla="*/ 8044 h 10000"/>
                  <a:gd name="connsiteX947" fmla="*/ 7986 w 10000"/>
                  <a:gd name="connsiteY947" fmla="*/ 8002 h 10000"/>
                  <a:gd name="connsiteX948" fmla="*/ 7983 w 10000"/>
                  <a:gd name="connsiteY948" fmla="*/ 7947 h 10000"/>
                  <a:gd name="connsiteX949" fmla="*/ 7961 w 10000"/>
                  <a:gd name="connsiteY949" fmla="*/ 7931 h 10000"/>
                  <a:gd name="connsiteX950" fmla="*/ 7958 w 10000"/>
                  <a:gd name="connsiteY950" fmla="*/ 7898 h 10000"/>
                  <a:gd name="connsiteX951" fmla="*/ 7953 w 10000"/>
                  <a:gd name="connsiteY951" fmla="*/ 7856 h 10000"/>
                  <a:gd name="connsiteX952" fmla="*/ 7967 w 10000"/>
                  <a:gd name="connsiteY952" fmla="*/ 7837 h 10000"/>
                  <a:gd name="connsiteX953" fmla="*/ 7950 w 10000"/>
                  <a:gd name="connsiteY953" fmla="*/ 7824 h 10000"/>
                  <a:gd name="connsiteX954" fmla="*/ 7906 w 10000"/>
                  <a:gd name="connsiteY954" fmla="*/ 7814 h 10000"/>
                  <a:gd name="connsiteX955" fmla="*/ 7878 w 10000"/>
                  <a:gd name="connsiteY955" fmla="*/ 7814 h 10000"/>
                  <a:gd name="connsiteX956" fmla="*/ 7870 w 10000"/>
                  <a:gd name="connsiteY956" fmla="*/ 7795 h 10000"/>
                  <a:gd name="connsiteX957" fmla="*/ 7878 w 10000"/>
                  <a:gd name="connsiteY957" fmla="*/ 7778 h 10000"/>
                  <a:gd name="connsiteX958" fmla="*/ 7881 w 10000"/>
                  <a:gd name="connsiteY958" fmla="*/ 7775 h 10000"/>
                  <a:gd name="connsiteX959" fmla="*/ 7878 w 10000"/>
                  <a:gd name="connsiteY959" fmla="*/ 7743 h 10000"/>
                  <a:gd name="connsiteX960" fmla="*/ 7895 w 10000"/>
                  <a:gd name="connsiteY960" fmla="*/ 7733 h 10000"/>
                  <a:gd name="connsiteX961" fmla="*/ 7911 w 10000"/>
                  <a:gd name="connsiteY961" fmla="*/ 7710 h 10000"/>
                  <a:gd name="connsiteX962" fmla="*/ 7911 w 10000"/>
                  <a:gd name="connsiteY962" fmla="*/ 7665 h 10000"/>
                  <a:gd name="connsiteX963" fmla="*/ 7917 w 10000"/>
                  <a:gd name="connsiteY963" fmla="*/ 7600 h 10000"/>
                  <a:gd name="connsiteX964" fmla="*/ 7928 w 10000"/>
                  <a:gd name="connsiteY964" fmla="*/ 7581 h 10000"/>
                  <a:gd name="connsiteX965" fmla="*/ 7917 w 10000"/>
                  <a:gd name="connsiteY965" fmla="*/ 7474 h 10000"/>
                  <a:gd name="connsiteX966" fmla="*/ 7873 w 10000"/>
                  <a:gd name="connsiteY966" fmla="*/ 7335 h 10000"/>
                  <a:gd name="connsiteX967" fmla="*/ 7756 w 10000"/>
                  <a:gd name="connsiteY967" fmla="*/ 7050 h 10000"/>
                  <a:gd name="connsiteX968" fmla="*/ 7679 w 10000"/>
                  <a:gd name="connsiteY968" fmla="*/ 6839 h 10000"/>
                  <a:gd name="connsiteX969" fmla="*/ 7668 w 10000"/>
                  <a:gd name="connsiteY969" fmla="*/ 6823 h 10000"/>
                  <a:gd name="connsiteX970" fmla="*/ 7659 w 10000"/>
                  <a:gd name="connsiteY970" fmla="*/ 6768 h 10000"/>
                  <a:gd name="connsiteX971" fmla="*/ 7659 w 10000"/>
                  <a:gd name="connsiteY971" fmla="*/ 6739 h 10000"/>
                  <a:gd name="connsiteX972" fmla="*/ 7651 w 10000"/>
                  <a:gd name="connsiteY972" fmla="*/ 6713 h 10000"/>
                  <a:gd name="connsiteX973" fmla="*/ 7654 w 10000"/>
                  <a:gd name="connsiteY973" fmla="*/ 6684 h 10000"/>
                  <a:gd name="connsiteX974" fmla="*/ 7643 w 10000"/>
                  <a:gd name="connsiteY974" fmla="*/ 6626 h 10000"/>
                  <a:gd name="connsiteX975" fmla="*/ 7629 w 10000"/>
                  <a:gd name="connsiteY975" fmla="*/ 6600 h 10000"/>
                  <a:gd name="connsiteX976" fmla="*/ 7629 w 10000"/>
                  <a:gd name="connsiteY976" fmla="*/ 6580 h 10000"/>
                  <a:gd name="connsiteX977" fmla="*/ 7623 w 10000"/>
                  <a:gd name="connsiteY977" fmla="*/ 6541 h 10000"/>
                  <a:gd name="connsiteX978" fmla="*/ 7615 w 10000"/>
                  <a:gd name="connsiteY978" fmla="*/ 6522 h 10000"/>
                  <a:gd name="connsiteX979" fmla="*/ 7598 w 10000"/>
                  <a:gd name="connsiteY979" fmla="*/ 6509 h 10000"/>
                  <a:gd name="connsiteX980" fmla="*/ 7587 w 10000"/>
                  <a:gd name="connsiteY980" fmla="*/ 6493 h 10000"/>
                  <a:gd name="connsiteX981" fmla="*/ 7579 w 10000"/>
                  <a:gd name="connsiteY981" fmla="*/ 6464 h 10000"/>
                  <a:gd name="connsiteX982" fmla="*/ 7587 w 10000"/>
                  <a:gd name="connsiteY982" fmla="*/ 6438 h 10000"/>
                  <a:gd name="connsiteX983" fmla="*/ 7596 w 10000"/>
                  <a:gd name="connsiteY983" fmla="*/ 6425 h 10000"/>
                  <a:gd name="connsiteX984" fmla="*/ 7590 w 10000"/>
                  <a:gd name="connsiteY984" fmla="*/ 6396 h 10000"/>
                  <a:gd name="connsiteX985" fmla="*/ 7590 w 10000"/>
                  <a:gd name="connsiteY985" fmla="*/ 6373 h 10000"/>
                  <a:gd name="connsiteX986" fmla="*/ 7587 w 10000"/>
                  <a:gd name="connsiteY986" fmla="*/ 6354 h 10000"/>
                  <a:gd name="connsiteX987" fmla="*/ 7582 w 10000"/>
                  <a:gd name="connsiteY987" fmla="*/ 6344 h 10000"/>
                  <a:gd name="connsiteX988" fmla="*/ 7582 w 10000"/>
                  <a:gd name="connsiteY988" fmla="*/ 6324 h 10000"/>
                  <a:gd name="connsiteX989" fmla="*/ 7571 w 10000"/>
                  <a:gd name="connsiteY989" fmla="*/ 6302 h 10000"/>
                  <a:gd name="connsiteX990" fmla="*/ 7548 w 10000"/>
                  <a:gd name="connsiteY990" fmla="*/ 6256 h 10000"/>
                  <a:gd name="connsiteX991" fmla="*/ 7546 w 10000"/>
                  <a:gd name="connsiteY991" fmla="*/ 6218 h 10000"/>
                  <a:gd name="connsiteX992" fmla="*/ 7540 w 10000"/>
                  <a:gd name="connsiteY992" fmla="*/ 6159 h 10000"/>
                  <a:gd name="connsiteX993" fmla="*/ 7535 w 10000"/>
                  <a:gd name="connsiteY993" fmla="*/ 6114 h 10000"/>
                  <a:gd name="connsiteX994" fmla="*/ 7535 w 10000"/>
                  <a:gd name="connsiteY994" fmla="*/ 6088 h 10000"/>
                  <a:gd name="connsiteX995" fmla="*/ 7540 w 10000"/>
                  <a:gd name="connsiteY995" fmla="*/ 6049 h 10000"/>
                  <a:gd name="connsiteX996" fmla="*/ 7546 w 10000"/>
                  <a:gd name="connsiteY996" fmla="*/ 6004 h 10000"/>
                  <a:gd name="connsiteX997" fmla="*/ 7548 w 10000"/>
                  <a:gd name="connsiteY997" fmla="*/ 5965 h 10000"/>
                  <a:gd name="connsiteX998" fmla="*/ 7548 w 10000"/>
                  <a:gd name="connsiteY998" fmla="*/ 5946 h 10000"/>
                  <a:gd name="connsiteX999" fmla="*/ 7548 w 10000"/>
                  <a:gd name="connsiteY999" fmla="*/ 5933 h 10000"/>
                  <a:gd name="connsiteX1000" fmla="*/ 7548 w 10000"/>
                  <a:gd name="connsiteY1000" fmla="*/ 5910 h 10000"/>
                  <a:gd name="connsiteX1001" fmla="*/ 7548 w 10000"/>
                  <a:gd name="connsiteY1001" fmla="*/ 5897 h 10000"/>
                  <a:gd name="connsiteX1002" fmla="*/ 7546 w 10000"/>
                  <a:gd name="connsiteY1002" fmla="*/ 5871 h 10000"/>
                  <a:gd name="connsiteX1003" fmla="*/ 7535 w 10000"/>
                  <a:gd name="connsiteY1003" fmla="*/ 5839 h 10000"/>
                  <a:gd name="connsiteX1004" fmla="*/ 7524 w 10000"/>
                  <a:gd name="connsiteY1004" fmla="*/ 5797 h 10000"/>
                  <a:gd name="connsiteX1005" fmla="*/ 7518 w 10000"/>
                  <a:gd name="connsiteY1005" fmla="*/ 5767 h 10000"/>
                  <a:gd name="connsiteX1006" fmla="*/ 7515 w 10000"/>
                  <a:gd name="connsiteY1006" fmla="*/ 5745 h 10000"/>
                  <a:gd name="connsiteX1007" fmla="*/ 7501 w 10000"/>
                  <a:gd name="connsiteY1007" fmla="*/ 5683 h 10000"/>
                  <a:gd name="connsiteX1008" fmla="*/ 7490 w 10000"/>
                  <a:gd name="connsiteY1008" fmla="*/ 5631 h 10000"/>
                  <a:gd name="connsiteX1009" fmla="*/ 7482 w 10000"/>
                  <a:gd name="connsiteY1009" fmla="*/ 5593 h 10000"/>
                  <a:gd name="connsiteX1010" fmla="*/ 7476 w 10000"/>
                  <a:gd name="connsiteY1010" fmla="*/ 5570 h 10000"/>
                  <a:gd name="connsiteX1011" fmla="*/ 7476 w 10000"/>
                  <a:gd name="connsiteY1011" fmla="*/ 5528 h 10000"/>
                  <a:gd name="connsiteX1012" fmla="*/ 7482 w 10000"/>
                  <a:gd name="connsiteY1012" fmla="*/ 5502 h 10000"/>
                  <a:gd name="connsiteX1013" fmla="*/ 7490 w 10000"/>
                  <a:gd name="connsiteY1013" fmla="*/ 5489 h 10000"/>
                  <a:gd name="connsiteX1014" fmla="*/ 7499 w 10000"/>
                  <a:gd name="connsiteY1014" fmla="*/ 5479 h 10000"/>
                  <a:gd name="connsiteX1015" fmla="*/ 7493 w 10000"/>
                  <a:gd name="connsiteY1015" fmla="*/ 5427 h 10000"/>
                  <a:gd name="connsiteX1016" fmla="*/ 7501 w 10000"/>
                  <a:gd name="connsiteY1016" fmla="*/ 5415 h 10000"/>
                  <a:gd name="connsiteX1017" fmla="*/ 7510 w 10000"/>
                  <a:gd name="connsiteY1017" fmla="*/ 5398 h 10000"/>
                  <a:gd name="connsiteX1018" fmla="*/ 7515 w 10000"/>
                  <a:gd name="connsiteY1018" fmla="*/ 5379 h 10000"/>
                  <a:gd name="connsiteX1019" fmla="*/ 7526 w 10000"/>
                  <a:gd name="connsiteY1019" fmla="*/ 5366 h 10000"/>
                  <a:gd name="connsiteX1020" fmla="*/ 7518 w 10000"/>
                  <a:gd name="connsiteY1020" fmla="*/ 5350 h 10000"/>
                  <a:gd name="connsiteX1021" fmla="*/ 7518 w 10000"/>
                  <a:gd name="connsiteY1021" fmla="*/ 5330 h 10000"/>
                  <a:gd name="connsiteX1022" fmla="*/ 7526 w 10000"/>
                  <a:gd name="connsiteY1022" fmla="*/ 5311 h 10000"/>
                  <a:gd name="connsiteX1023" fmla="*/ 7540 w 10000"/>
                  <a:gd name="connsiteY1023" fmla="*/ 5291 h 10000"/>
                  <a:gd name="connsiteX1024" fmla="*/ 7540 w 10000"/>
                  <a:gd name="connsiteY1024" fmla="*/ 5266 h 10000"/>
                  <a:gd name="connsiteX1025" fmla="*/ 7540 w 10000"/>
                  <a:gd name="connsiteY1025" fmla="*/ 5256 h 10000"/>
                  <a:gd name="connsiteX1026" fmla="*/ 7524 w 10000"/>
                  <a:gd name="connsiteY1026" fmla="*/ 5233 h 10000"/>
                  <a:gd name="connsiteX1027" fmla="*/ 7515 w 10000"/>
                  <a:gd name="connsiteY1027" fmla="*/ 5217 h 10000"/>
                  <a:gd name="connsiteX1028" fmla="*/ 7490 w 10000"/>
                  <a:gd name="connsiteY1028" fmla="*/ 5178 h 10000"/>
                  <a:gd name="connsiteX1029" fmla="*/ 7474 w 10000"/>
                  <a:gd name="connsiteY1029" fmla="*/ 5162 h 10000"/>
                  <a:gd name="connsiteX1030" fmla="*/ 7457 w 10000"/>
                  <a:gd name="connsiteY1030" fmla="*/ 5120 h 10000"/>
                  <a:gd name="connsiteX1031" fmla="*/ 7421 w 10000"/>
                  <a:gd name="connsiteY1031" fmla="*/ 5087 h 10000"/>
                  <a:gd name="connsiteX1032" fmla="*/ 7380 w 10000"/>
                  <a:gd name="connsiteY1032" fmla="*/ 5068 h 10000"/>
                  <a:gd name="connsiteX1033" fmla="*/ 7355 w 10000"/>
                  <a:gd name="connsiteY1033" fmla="*/ 5058 h 10000"/>
                  <a:gd name="connsiteX1034" fmla="*/ 7332 w 10000"/>
                  <a:gd name="connsiteY1034" fmla="*/ 5049 h 10000"/>
                  <a:gd name="connsiteX1035" fmla="*/ 7305 w 10000"/>
                  <a:gd name="connsiteY1035" fmla="*/ 5016 h 10000"/>
                  <a:gd name="connsiteX1036" fmla="*/ 7305 w 10000"/>
                  <a:gd name="connsiteY1036" fmla="*/ 5000 h 10000"/>
                  <a:gd name="connsiteX1037" fmla="*/ 7296 w 10000"/>
                  <a:gd name="connsiteY1037" fmla="*/ 4971 h 10000"/>
                  <a:gd name="connsiteX1038" fmla="*/ 7288 w 10000"/>
                  <a:gd name="connsiteY1038" fmla="*/ 4945 h 10000"/>
                  <a:gd name="connsiteX1039" fmla="*/ 7280 w 10000"/>
                  <a:gd name="connsiteY1039" fmla="*/ 4916 h 10000"/>
                  <a:gd name="connsiteX1040" fmla="*/ 7291 w 10000"/>
                  <a:gd name="connsiteY1040" fmla="*/ 4887 h 10000"/>
                  <a:gd name="connsiteX1041" fmla="*/ 7291 w 10000"/>
                  <a:gd name="connsiteY1041" fmla="*/ 4858 h 10000"/>
                  <a:gd name="connsiteX1042" fmla="*/ 7271 w 10000"/>
                  <a:gd name="connsiteY1042" fmla="*/ 4819 h 10000"/>
                  <a:gd name="connsiteX1043" fmla="*/ 7255 w 10000"/>
                  <a:gd name="connsiteY1043" fmla="*/ 4828 h 10000"/>
                  <a:gd name="connsiteX1044" fmla="*/ 7235 w 10000"/>
                  <a:gd name="connsiteY1044" fmla="*/ 4841 h 10000"/>
                  <a:gd name="connsiteX1045" fmla="*/ 7216 w 10000"/>
                  <a:gd name="connsiteY1045" fmla="*/ 4867 h 10000"/>
                  <a:gd name="connsiteX1046" fmla="*/ 7191 w 10000"/>
                  <a:gd name="connsiteY1046" fmla="*/ 4870 h 10000"/>
                  <a:gd name="connsiteX1047" fmla="*/ 7155 w 10000"/>
                  <a:gd name="connsiteY1047" fmla="*/ 4887 h 10000"/>
                  <a:gd name="connsiteX1048" fmla="*/ 7122 w 10000"/>
                  <a:gd name="connsiteY1048" fmla="*/ 4893 h 10000"/>
                  <a:gd name="connsiteX1049" fmla="*/ 7105 w 10000"/>
                  <a:gd name="connsiteY1049" fmla="*/ 4896 h 10000"/>
                  <a:gd name="connsiteX1050" fmla="*/ 7094 w 10000"/>
                  <a:gd name="connsiteY1050" fmla="*/ 4916 h 10000"/>
                  <a:gd name="connsiteX1051" fmla="*/ 7080 w 10000"/>
                  <a:gd name="connsiteY1051" fmla="*/ 4903 h 10000"/>
                  <a:gd name="connsiteX1052" fmla="*/ 7072 w 10000"/>
                  <a:gd name="connsiteY1052" fmla="*/ 4851 h 10000"/>
                  <a:gd name="connsiteX1053" fmla="*/ 7042 w 10000"/>
                  <a:gd name="connsiteY1053" fmla="*/ 4819 h 10000"/>
                  <a:gd name="connsiteX1054" fmla="*/ 7030 w 10000"/>
                  <a:gd name="connsiteY1054" fmla="*/ 4780 h 10000"/>
                  <a:gd name="connsiteX1055" fmla="*/ 7039 w 10000"/>
                  <a:gd name="connsiteY1055" fmla="*/ 4757 h 10000"/>
                  <a:gd name="connsiteX1056" fmla="*/ 7047 w 10000"/>
                  <a:gd name="connsiteY1056" fmla="*/ 4744 h 10000"/>
                  <a:gd name="connsiteX1057" fmla="*/ 7022 w 10000"/>
                  <a:gd name="connsiteY1057" fmla="*/ 4725 h 10000"/>
                  <a:gd name="connsiteX1058" fmla="*/ 7000 w 10000"/>
                  <a:gd name="connsiteY1058" fmla="*/ 4715 h 10000"/>
                  <a:gd name="connsiteX1059" fmla="*/ 6975 w 10000"/>
                  <a:gd name="connsiteY1059" fmla="*/ 4709 h 10000"/>
                  <a:gd name="connsiteX1060" fmla="*/ 6945 w 10000"/>
                  <a:gd name="connsiteY1060" fmla="*/ 4696 h 10000"/>
                  <a:gd name="connsiteX1061" fmla="*/ 6953 w 10000"/>
                  <a:gd name="connsiteY1061" fmla="*/ 4679 h 10000"/>
                  <a:gd name="connsiteX1062" fmla="*/ 6961 w 10000"/>
                  <a:gd name="connsiteY1062" fmla="*/ 4660 h 10000"/>
                  <a:gd name="connsiteX1063" fmla="*/ 6983 w 10000"/>
                  <a:gd name="connsiteY1063" fmla="*/ 4644 h 10000"/>
                  <a:gd name="connsiteX1064" fmla="*/ 7014 w 10000"/>
                  <a:gd name="connsiteY1064" fmla="*/ 4634 h 10000"/>
                  <a:gd name="connsiteX1065" fmla="*/ 7025 w 10000"/>
                  <a:gd name="connsiteY1065" fmla="*/ 4615 h 10000"/>
                  <a:gd name="connsiteX1066" fmla="*/ 7047 w 10000"/>
                  <a:gd name="connsiteY1066" fmla="*/ 4582 h 10000"/>
                  <a:gd name="connsiteX1067" fmla="*/ 7069 w 10000"/>
                  <a:gd name="connsiteY1067" fmla="*/ 4563 h 10000"/>
                  <a:gd name="connsiteX1068" fmla="*/ 7078 w 10000"/>
                  <a:gd name="connsiteY1068" fmla="*/ 4553 h 10000"/>
                  <a:gd name="connsiteX1069" fmla="*/ 7097 w 10000"/>
                  <a:gd name="connsiteY1069" fmla="*/ 4527 h 10000"/>
                  <a:gd name="connsiteX1070" fmla="*/ 7122 w 10000"/>
                  <a:gd name="connsiteY1070" fmla="*/ 4517 h 10000"/>
                  <a:gd name="connsiteX1071" fmla="*/ 7139 w 10000"/>
                  <a:gd name="connsiteY1071" fmla="*/ 4488 h 10000"/>
                  <a:gd name="connsiteX1072" fmla="*/ 7147 w 10000"/>
                  <a:gd name="connsiteY1072" fmla="*/ 4459 h 10000"/>
                  <a:gd name="connsiteX1073" fmla="*/ 7161 w 10000"/>
                  <a:gd name="connsiteY1073" fmla="*/ 4440 h 10000"/>
                  <a:gd name="connsiteX1074" fmla="*/ 7177 w 10000"/>
                  <a:gd name="connsiteY1074" fmla="*/ 4430 h 10000"/>
                  <a:gd name="connsiteX1075" fmla="*/ 7202 w 10000"/>
                  <a:gd name="connsiteY1075" fmla="*/ 4407 h 10000"/>
                  <a:gd name="connsiteX1076" fmla="*/ 7224 w 10000"/>
                  <a:gd name="connsiteY1076" fmla="*/ 4417 h 10000"/>
                  <a:gd name="connsiteX1077" fmla="*/ 7241 w 10000"/>
                  <a:gd name="connsiteY1077" fmla="*/ 4404 h 10000"/>
                  <a:gd name="connsiteX1078" fmla="*/ 7263 w 10000"/>
                  <a:gd name="connsiteY1078" fmla="*/ 4398 h 10000"/>
                  <a:gd name="connsiteX1079" fmla="*/ 7283 w 10000"/>
                  <a:gd name="connsiteY1079" fmla="*/ 4424 h 10000"/>
                  <a:gd name="connsiteX1080" fmla="*/ 7305 w 10000"/>
                  <a:gd name="connsiteY1080" fmla="*/ 4433 h 10000"/>
                  <a:gd name="connsiteX1081" fmla="*/ 7332 w 10000"/>
                  <a:gd name="connsiteY1081" fmla="*/ 4443 h 10000"/>
                  <a:gd name="connsiteX1082" fmla="*/ 7380 w 10000"/>
                  <a:gd name="connsiteY1082" fmla="*/ 4398 h 10000"/>
                  <a:gd name="connsiteX1083" fmla="*/ 7404 w 10000"/>
                  <a:gd name="connsiteY1083" fmla="*/ 4378 h 10000"/>
                  <a:gd name="connsiteX1084" fmla="*/ 7418 w 10000"/>
                  <a:gd name="connsiteY1084" fmla="*/ 4369 h 10000"/>
                  <a:gd name="connsiteX1085" fmla="*/ 7443 w 10000"/>
                  <a:gd name="connsiteY1085" fmla="*/ 4356 h 10000"/>
                  <a:gd name="connsiteX1086" fmla="*/ 7460 w 10000"/>
                  <a:gd name="connsiteY1086" fmla="*/ 4385 h 10000"/>
                  <a:gd name="connsiteX1087" fmla="*/ 7460 w 10000"/>
                  <a:gd name="connsiteY1087" fmla="*/ 4404 h 10000"/>
                  <a:gd name="connsiteX1088" fmla="*/ 7499 w 10000"/>
                  <a:gd name="connsiteY1088" fmla="*/ 4417 h 10000"/>
                  <a:gd name="connsiteX1089" fmla="*/ 7515 w 10000"/>
                  <a:gd name="connsiteY1089" fmla="*/ 4414 h 10000"/>
                  <a:gd name="connsiteX1090" fmla="*/ 7565 w 10000"/>
                  <a:gd name="connsiteY1090" fmla="*/ 4385 h 10000"/>
                  <a:gd name="connsiteX1091" fmla="*/ 7579 w 10000"/>
                  <a:gd name="connsiteY1091" fmla="*/ 4346 h 10000"/>
                  <a:gd name="connsiteX1092" fmla="*/ 7582 w 10000"/>
                  <a:gd name="connsiteY1092" fmla="*/ 4317 h 10000"/>
                  <a:gd name="connsiteX1093" fmla="*/ 7590 w 10000"/>
                  <a:gd name="connsiteY1093" fmla="*/ 4301 h 10000"/>
                  <a:gd name="connsiteX1094" fmla="*/ 7612 w 10000"/>
                  <a:gd name="connsiteY1094" fmla="*/ 4271 h 10000"/>
                  <a:gd name="connsiteX1095" fmla="*/ 7623 w 10000"/>
                  <a:gd name="connsiteY1095" fmla="*/ 4262 h 10000"/>
                  <a:gd name="connsiteX1096" fmla="*/ 7634 w 10000"/>
                  <a:gd name="connsiteY1096" fmla="*/ 4245 h 10000"/>
                  <a:gd name="connsiteX1097" fmla="*/ 7645 w 10000"/>
                  <a:gd name="connsiteY1097" fmla="*/ 4265 h 10000"/>
                  <a:gd name="connsiteX1098" fmla="*/ 7670 w 10000"/>
                  <a:gd name="connsiteY1098" fmla="*/ 4284 h 10000"/>
                  <a:gd name="connsiteX1099" fmla="*/ 7701 w 10000"/>
                  <a:gd name="connsiteY1099" fmla="*/ 4275 h 10000"/>
                  <a:gd name="connsiteX1100" fmla="*/ 7717 w 10000"/>
                  <a:gd name="connsiteY1100" fmla="*/ 4275 h 10000"/>
                  <a:gd name="connsiteX1101" fmla="*/ 7740 w 10000"/>
                  <a:gd name="connsiteY1101" fmla="*/ 4284 h 10000"/>
                  <a:gd name="connsiteX1102" fmla="*/ 7767 w 10000"/>
                  <a:gd name="connsiteY1102" fmla="*/ 4284 h 10000"/>
                  <a:gd name="connsiteX1103" fmla="*/ 7895 w 10000"/>
                  <a:gd name="connsiteY1103" fmla="*/ 4207 h 10000"/>
                  <a:gd name="connsiteX1104" fmla="*/ 7895 w 10000"/>
                  <a:gd name="connsiteY1104" fmla="*/ 4187 h 10000"/>
                  <a:gd name="connsiteX1105" fmla="*/ 7895 w 10000"/>
                  <a:gd name="connsiteY1105" fmla="*/ 4171 h 10000"/>
                  <a:gd name="connsiteX1106" fmla="*/ 7903 w 10000"/>
                  <a:gd name="connsiteY1106" fmla="*/ 4148 h 10000"/>
                  <a:gd name="connsiteX1107" fmla="*/ 7917 w 10000"/>
                  <a:gd name="connsiteY1107" fmla="*/ 4158 h 10000"/>
                  <a:gd name="connsiteX1108" fmla="*/ 7967 w 10000"/>
                  <a:gd name="connsiteY1108" fmla="*/ 4203 h 10000"/>
                  <a:gd name="connsiteX1109" fmla="*/ 7994 w 10000"/>
                  <a:gd name="connsiteY1109" fmla="*/ 4203 h 10000"/>
                  <a:gd name="connsiteX1110" fmla="*/ 8064 w 10000"/>
                  <a:gd name="connsiteY1110" fmla="*/ 4242 h 10000"/>
                  <a:gd name="connsiteX1111" fmla="*/ 8083 w 10000"/>
                  <a:gd name="connsiteY1111" fmla="*/ 4245 h 10000"/>
                  <a:gd name="connsiteX1112" fmla="*/ 8105 w 10000"/>
                  <a:gd name="connsiteY1112" fmla="*/ 4226 h 10000"/>
                  <a:gd name="connsiteX1113" fmla="*/ 8136 w 10000"/>
                  <a:gd name="connsiteY1113" fmla="*/ 4187 h 10000"/>
                  <a:gd name="connsiteX1114" fmla="*/ 8161 w 10000"/>
                  <a:gd name="connsiteY1114" fmla="*/ 4168 h 10000"/>
                  <a:gd name="connsiteX1115" fmla="*/ 8172 w 10000"/>
                  <a:gd name="connsiteY1115" fmla="*/ 4161 h 10000"/>
                  <a:gd name="connsiteX1116" fmla="*/ 8208 w 10000"/>
                  <a:gd name="connsiteY1116" fmla="*/ 4168 h 10000"/>
                  <a:gd name="connsiteX1117" fmla="*/ 8235 w 10000"/>
                  <a:gd name="connsiteY1117" fmla="*/ 4168 h 10000"/>
                  <a:gd name="connsiteX1118" fmla="*/ 8258 w 10000"/>
                  <a:gd name="connsiteY1118" fmla="*/ 4152 h 10000"/>
                  <a:gd name="connsiteX1119" fmla="*/ 8283 w 10000"/>
                  <a:gd name="connsiteY1119" fmla="*/ 4152 h 10000"/>
                  <a:gd name="connsiteX1120" fmla="*/ 8299 w 10000"/>
                  <a:gd name="connsiteY1120" fmla="*/ 4132 h 10000"/>
                  <a:gd name="connsiteX1121" fmla="*/ 8316 w 10000"/>
                  <a:gd name="connsiteY1121" fmla="*/ 4113 h 10000"/>
                  <a:gd name="connsiteX1122" fmla="*/ 8330 w 10000"/>
                  <a:gd name="connsiteY1122" fmla="*/ 4084 h 10000"/>
                  <a:gd name="connsiteX1123" fmla="*/ 8341 w 10000"/>
                  <a:gd name="connsiteY1123" fmla="*/ 4058 h 10000"/>
                  <a:gd name="connsiteX1124" fmla="*/ 8349 w 10000"/>
                  <a:gd name="connsiteY1124" fmla="*/ 4064 h 10000"/>
                  <a:gd name="connsiteX1125" fmla="*/ 8366 w 10000"/>
                  <a:gd name="connsiteY1125" fmla="*/ 4067 h 10000"/>
                  <a:gd name="connsiteX1126" fmla="*/ 8374 w 10000"/>
                  <a:gd name="connsiteY1126" fmla="*/ 4084 h 10000"/>
                  <a:gd name="connsiteX1127" fmla="*/ 8402 w 10000"/>
                  <a:gd name="connsiteY1127" fmla="*/ 4054 h 10000"/>
                  <a:gd name="connsiteX1128" fmla="*/ 8427 w 10000"/>
                  <a:gd name="connsiteY1128" fmla="*/ 4028 h 10000"/>
                  <a:gd name="connsiteX1129" fmla="*/ 8438 w 10000"/>
                  <a:gd name="connsiteY1129" fmla="*/ 4025 h 10000"/>
                  <a:gd name="connsiteX1130" fmla="*/ 8468 w 10000"/>
                  <a:gd name="connsiteY1130" fmla="*/ 4006 h 10000"/>
                  <a:gd name="connsiteX1131" fmla="*/ 8485 w 10000"/>
                  <a:gd name="connsiteY1131" fmla="*/ 3999 h 10000"/>
                  <a:gd name="connsiteX1132" fmla="*/ 8493 w 10000"/>
                  <a:gd name="connsiteY1132" fmla="*/ 4025 h 10000"/>
                  <a:gd name="connsiteX1133" fmla="*/ 8515 w 10000"/>
                  <a:gd name="connsiteY1133" fmla="*/ 4028 h 10000"/>
                  <a:gd name="connsiteX1134" fmla="*/ 8543 w 10000"/>
                  <a:gd name="connsiteY1134" fmla="*/ 4009 h 10000"/>
                  <a:gd name="connsiteX1135" fmla="*/ 8551 w 10000"/>
                  <a:gd name="connsiteY1135" fmla="*/ 3990 h 10000"/>
                  <a:gd name="connsiteX1136" fmla="*/ 8582 w 10000"/>
                  <a:gd name="connsiteY1136" fmla="*/ 3977 h 10000"/>
                  <a:gd name="connsiteX1137" fmla="*/ 8596 w 10000"/>
                  <a:gd name="connsiteY1137" fmla="*/ 3977 h 10000"/>
                  <a:gd name="connsiteX1138" fmla="*/ 8607 w 10000"/>
                  <a:gd name="connsiteY1138" fmla="*/ 3980 h 10000"/>
                  <a:gd name="connsiteX1139" fmla="*/ 8645 w 10000"/>
                  <a:gd name="connsiteY1139" fmla="*/ 3970 h 10000"/>
                  <a:gd name="connsiteX1140" fmla="*/ 8654 w 10000"/>
                  <a:gd name="connsiteY1140" fmla="*/ 3951 h 10000"/>
                  <a:gd name="connsiteX1141" fmla="*/ 8670 w 10000"/>
                  <a:gd name="connsiteY1141" fmla="*/ 3935 h 10000"/>
                  <a:gd name="connsiteX1142" fmla="*/ 8695 w 10000"/>
                  <a:gd name="connsiteY1142" fmla="*/ 3935 h 10000"/>
                  <a:gd name="connsiteX1143" fmla="*/ 8704 w 10000"/>
                  <a:gd name="connsiteY1143" fmla="*/ 3951 h 10000"/>
                  <a:gd name="connsiteX1144" fmla="*/ 8717 w 10000"/>
                  <a:gd name="connsiteY1144" fmla="*/ 3964 h 10000"/>
                  <a:gd name="connsiteX1145" fmla="*/ 8751 w 10000"/>
                  <a:gd name="connsiteY1145" fmla="*/ 3951 h 10000"/>
                  <a:gd name="connsiteX1146" fmla="*/ 8776 w 10000"/>
                  <a:gd name="connsiteY1146" fmla="*/ 3935 h 10000"/>
                  <a:gd name="connsiteX1147" fmla="*/ 8798 w 10000"/>
                  <a:gd name="connsiteY1147" fmla="*/ 3925 h 10000"/>
                  <a:gd name="connsiteX1148" fmla="*/ 8806 w 10000"/>
                  <a:gd name="connsiteY1148" fmla="*/ 3892 h 10000"/>
                  <a:gd name="connsiteX1149" fmla="*/ 8814 w 10000"/>
                  <a:gd name="connsiteY1149" fmla="*/ 3876 h 10000"/>
                  <a:gd name="connsiteX1150" fmla="*/ 8839 w 10000"/>
                  <a:gd name="connsiteY1150" fmla="*/ 3873 h 10000"/>
                  <a:gd name="connsiteX1151" fmla="*/ 8842 w 10000"/>
                  <a:gd name="connsiteY1151" fmla="*/ 3876 h 10000"/>
                  <a:gd name="connsiteX1152" fmla="*/ 8856 w 10000"/>
                  <a:gd name="connsiteY1152" fmla="*/ 3863 h 10000"/>
                  <a:gd name="connsiteX1153" fmla="*/ 8856 w 10000"/>
                  <a:gd name="connsiteY1153" fmla="*/ 3841 h 10000"/>
                  <a:gd name="connsiteX1154" fmla="*/ 8870 w 10000"/>
                  <a:gd name="connsiteY1154" fmla="*/ 3821 h 10000"/>
                  <a:gd name="connsiteX1155" fmla="*/ 8903 w 10000"/>
                  <a:gd name="connsiteY1155" fmla="*/ 3802 h 10000"/>
                  <a:gd name="connsiteX1156" fmla="*/ 8914 w 10000"/>
                  <a:gd name="connsiteY1156" fmla="*/ 3782 h 10000"/>
                  <a:gd name="connsiteX1157" fmla="*/ 8939 w 10000"/>
                  <a:gd name="connsiteY1157" fmla="*/ 3782 h 10000"/>
                  <a:gd name="connsiteX1158" fmla="*/ 8961 w 10000"/>
                  <a:gd name="connsiteY1158" fmla="*/ 3779 h 10000"/>
                  <a:gd name="connsiteX1159" fmla="*/ 8983 w 10000"/>
                  <a:gd name="connsiteY1159" fmla="*/ 3760 h 10000"/>
                  <a:gd name="connsiteX1160" fmla="*/ 9003 w 10000"/>
                  <a:gd name="connsiteY1160" fmla="*/ 3763 h 10000"/>
                  <a:gd name="connsiteX1161" fmla="*/ 9019 w 10000"/>
                  <a:gd name="connsiteY1161" fmla="*/ 3779 h 10000"/>
                  <a:gd name="connsiteX1162" fmla="*/ 9050 w 10000"/>
                  <a:gd name="connsiteY1162" fmla="*/ 3812 h 10000"/>
                  <a:gd name="connsiteX1163" fmla="*/ 9080 w 10000"/>
                  <a:gd name="connsiteY1163" fmla="*/ 3831 h 10000"/>
                  <a:gd name="connsiteX1164" fmla="*/ 9097 w 10000"/>
                  <a:gd name="connsiteY1164" fmla="*/ 3867 h 10000"/>
                  <a:gd name="connsiteX1165" fmla="*/ 9114 w 10000"/>
                  <a:gd name="connsiteY1165" fmla="*/ 3902 h 10000"/>
                  <a:gd name="connsiteX1166" fmla="*/ 9122 w 10000"/>
                  <a:gd name="connsiteY1166" fmla="*/ 3935 h 10000"/>
                  <a:gd name="connsiteX1167" fmla="*/ 9125 w 10000"/>
                  <a:gd name="connsiteY1167" fmla="*/ 3964 h 10000"/>
                  <a:gd name="connsiteX1168" fmla="*/ 9130 w 10000"/>
                  <a:gd name="connsiteY1168" fmla="*/ 3999 h 10000"/>
                  <a:gd name="connsiteX1169" fmla="*/ 9130 w 10000"/>
                  <a:gd name="connsiteY1169" fmla="*/ 4054 h 10000"/>
                  <a:gd name="connsiteX1170" fmla="*/ 9155 w 10000"/>
                  <a:gd name="connsiteY1170" fmla="*/ 4093 h 10000"/>
                  <a:gd name="connsiteX1171" fmla="*/ 9169 w 10000"/>
                  <a:gd name="connsiteY1171" fmla="*/ 4090 h 10000"/>
                  <a:gd name="connsiteX1172" fmla="*/ 9211 w 10000"/>
                  <a:gd name="connsiteY1172" fmla="*/ 4077 h 10000"/>
                  <a:gd name="connsiteX1173" fmla="*/ 9244 w 10000"/>
                  <a:gd name="connsiteY1173" fmla="*/ 4077 h 10000"/>
                  <a:gd name="connsiteX1174" fmla="*/ 9252 w 10000"/>
                  <a:gd name="connsiteY1174" fmla="*/ 4103 h 10000"/>
                  <a:gd name="connsiteX1175" fmla="*/ 9258 w 10000"/>
                  <a:gd name="connsiteY1175" fmla="*/ 4148 h 10000"/>
                  <a:gd name="connsiteX1176" fmla="*/ 9269 w 10000"/>
                  <a:gd name="connsiteY1176" fmla="*/ 4158 h 10000"/>
                  <a:gd name="connsiteX1177" fmla="*/ 9294 w 10000"/>
                  <a:gd name="connsiteY1177" fmla="*/ 4158 h 10000"/>
                  <a:gd name="connsiteX1178" fmla="*/ 9319 w 10000"/>
                  <a:gd name="connsiteY1178" fmla="*/ 4168 h 10000"/>
                  <a:gd name="connsiteX1179" fmla="*/ 9346 w 10000"/>
                  <a:gd name="connsiteY1179" fmla="*/ 4190 h 10000"/>
                  <a:gd name="connsiteX1180" fmla="*/ 9357 w 10000"/>
                  <a:gd name="connsiteY1180" fmla="*/ 4168 h 10000"/>
                  <a:gd name="connsiteX1181" fmla="*/ 9371 w 10000"/>
                  <a:gd name="connsiteY1181" fmla="*/ 4132 h 10000"/>
                  <a:gd name="connsiteX1182" fmla="*/ 9391 w 10000"/>
                  <a:gd name="connsiteY1182" fmla="*/ 4113 h 10000"/>
                  <a:gd name="connsiteX1183" fmla="*/ 9407 w 10000"/>
                  <a:gd name="connsiteY1183" fmla="*/ 4103 h 10000"/>
                  <a:gd name="connsiteX1184" fmla="*/ 9435 w 10000"/>
                  <a:gd name="connsiteY1184" fmla="*/ 4100 h 10000"/>
                  <a:gd name="connsiteX1185" fmla="*/ 9460 w 10000"/>
                  <a:gd name="connsiteY1185" fmla="*/ 4084 h 10000"/>
                  <a:gd name="connsiteX1186" fmla="*/ 9485 w 10000"/>
                  <a:gd name="connsiteY1186" fmla="*/ 4067 h 10000"/>
                  <a:gd name="connsiteX1187" fmla="*/ 9496 w 10000"/>
                  <a:gd name="connsiteY1187" fmla="*/ 4054 h 10000"/>
                  <a:gd name="connsiteX1188" fmla="*/ 9526 w 10000"/>
                  <a:gd name="connsiteY1188" fmla="*/ 4048 h 10000"/>
                  <a:gd name="connsiteX1189" fmla="*/ 9557 w 10000"/>
                  <a:gd name="connsiteY1189" fmla="*/ 4038 h 10000"/>
                  <a:gd name="connsiteX1190" fmla="*/ 9584 w 10000"/>
                  <a:gd name="connsiteY1190" fmla="*/ 4019 h 10000"/>
                  <a:gd name="connsiteX1191" fmla="*/ 9623 w 10000"/>
                  <a:gd name="connsiteY1191" fmla="*/ 4016 h 10000"/>
                  <a:gd name="connsiteX1192" fmla="*/ 9648 w 10000"/>
                  <a:gd name="connsiteY1192" fmla="*/ 4009 h 10000"/>
                  <a:gd name="connsiteX1193" fmla="*/ 9673 w 10000"/>
                  <a:gd name="connsiteY1193" fmla="*/ 4019 h 10000"/>
                  <a:gd name="connsiteX1194" fmla="*/ 9712 w 10000"/>
                  <a:gd name="connsiteY1194" fmla="*/ 4038 h 10000"/>
                  <a:gd name="connsiteX1195" fmla="*/ 9742 w 10000"/>
                  <a:gd name="connsiteY1195" fmla="*/ 4074 h 10000"/>
                  <a:gd name="connsiteX1196" fmla="*/ 9776 w 10000"/>
                  <a:gd name="connsiteY1196" fmla="*/ 4093 h 10000"/>
                  <a:gd name="connsiteX1197" fmla="*/ 9814 w 10000"/>
                  <a:gd name="connsiteY1197" fmla="*/ 4109 h 10000"/>
                  <a:gd name="connsiteX1198" fmla="*/ 9859 w 10000"/>
                  <a:gd name="connsiteY1198" fmla="*/ 4119 h 10000"/>
                  <a:gd name="connsiteX1199" fmla="*/ 9898 w 10000"/>
                  <a:gd name="connsiteY1199" fmla="*/ 4122 h 10000"/>
                  <a:gd name="connsiteX1200" fmla="*/ 9931 w 10000"/>
                  <a:gd name="connsiteY1200" fmla="*/ 4109 h 10000"/>
                  <a:gd name="connsiteX1201" fmla="*/ 9956 w 10000"/>
                  <a:gd name="connsiteY1201" fmla="*/ 4100 h 10000"/>
                  <a:gd name="connsiteX1202" fmla="*/ 9981 w 10000"/>
                  <a:gd name="connsiteY1202" fmla="*/ 4067 h 10000"/>
                  <a:gd name="connsiteX1203" fmla="*/ 9994 w 10000"/>
                  <a:gd name="connsiteY1203" fmla="*/ 4035 h 10000"/>
                  <a:gd name="connsiteX1204" fmla="*/ 10000 w 10000"/>
                  <a:gd name="connsiteY1204" fmla="*/ 3996 h 10000"/>
                  <a:gd name="connsiteX1205" fmla="*/ 9994 w 10000"/>
                  <a:gd name="connsiteY1205" fmla="*/ 3941 h 10000"/>
                  <a:gd name="connsiteX1206" fmla="*/ 9986 w 10000"/>
                  <a:gd name="connsiteY1206" fmla="*/ 3905 h 10000"/>
                  <a:gd name="connsiteX1207" fmla="*/ 9981 w 10000"/>
                  <a:gd name="connsiteY1207" fmla="*/ 3857 h 10000"/>
                  <a:gd name="connsiteX1208" fmla="*/ 9989 w 10000"/>
                  <a:gd name="connsiteY1208" fmla="*/ 3837 h 10000"/>
                  <a:gd name="connsiteX1209" fmla="*/ 9989 w 10000"/>
                  <a:gd name="connsiteY1209" fmla="*/ 3812 h 10000"/>
                  <a:gd name="connsiteX1210" fmla="*/ 9981 w 10000"/>
                  <a:gd name="connsiteY1210" fmla="*/ 3792 h 10000"/>
                  <a:gd name="connsiteX1211" fmla="*/ 9970 w 10000"/>
                  <a:gd name="connsiteY1211" fmla="*/ 3763 h 10000"/>
                  <a:gd name="connsiteX1212" fmla="*/ 9945 w 10000"/>
                  <a:gd name="connsiteY1212" fmla="*/ 3705 h 10000"/>
                  <a:gd name="connsiteX1213" fmla="*/ 9931 w 10000"/>
                  <a:gd name="connsiteY1213" fmla="*/ 3659 h 10000"/>
                  <a:gd name="connsiteX1214" fmla="*/ 9903 w 10000"/>
                  <a:gd name="connsiteY1214" fmla="*/ 3640 h 10000"/>
                  <a:gd name="connsiteX1215" fmla="*/ 9881 w 10000"/>
                  <a:gd name="connsiteY1215" fmla="*/ 3620 h 10000"/>
                  <a:gd name="connsiteX1216" fmla="*/ 9856 w 10000"/>
                  <a:gd name="connsiteY1216" fmla="*/ 3595 h 10000"/>
                  <a:gd name="connsiteX1217" fmla="*/ 9817 w 10000"/>
                  <a:gd name="connsiteY1217" fmla="*/ 3562 h 10000"/>
                  <a:gd name="connsiteX1218" fmla="*/ 9795 w 10000"/>
                  <a:gd name="connsiteY1218" fmla="*/ 3546 h 10000"/>
                  <a:gd name="connsiteX1219" fmla="*/ 9778 w 10000"/>
                  <a:gd name="connsiteY1219" fmla="*/ 3527 h 10000"/>
                  <a:gd name="connsiteX1220" fmla="*/ 9745 w 10000"/>
                  <a:gd name="connsiteY1220" fmla="*/ 3501 h 10000"/>
                  <a:gd name="connsiteX1221" fmla="*/ 9726 w 10000"/>
                  <a:gd name="connsiteY1221" fmla="*/ 3488 h 10000"/>
                  <a:gd name="connsiteX1222" fmla="*/ 9704 w 10000"/>
                  <a:gd name="connsiteY1222" fmla="*/ 3472 h 10000"/>
                  <a:gd name="connsiteX1223" fmla="*/ 9695 w 10000"/>
                  <a:gd name="connsiteY1223" fmla="*/ 3468 h 10000"/>
                  <a:gd name="connsiteX1224" fmla="*/ 9690 w 10000"/>
                  <a:gd name="connsiteY1224" fmla="*/ 3459 h 10000"/>
                  <a:gd name="connsiteX1225" fmla="*/ 9673 w 10000"/>
                  <a:gd name="connsiteY1225" fmla="*/ 3449 h 10000"/>
                  <a:gd name="connsiteX1226" fmla="*/ 9665 w 10000"/>
                  <a:gd name="connsiteY1226" fmla="*/ 3442 h 10000"/>
                  <a:gd name="connsiteX1227" fmla="*/ 9654 w 10000"/>
                  <a:gd name="connsiteY1227" fmla="*/ 3449 h 10000"/>
                  <a:gd name="connsiteX1228" fmla="*/ 9521 w 10000"/>
                  <a:gd name="connsiteY1228" fmla="*/ 3394 h 10000"/>
                  <a:gd name="connsiteX1229" fmla="*/ 9510 w 10000"/>
                  <a:gd name="connsiteY1229" fmla="*/ 3368 h 10000"/>
                  <a:gd name="connsiteX1230" fmla="*/ 9496 w 10000"/>
                  <a:gd name="connsiteY1230" fmla="*/ 3287 h 10000"/>
                  <a:gd name="connsiteX1231" fmla="*/ 9488 w 10000"/>
                  <a:gd name="connsiteY1231" fmla="*/ 3216 h 10000"/>
                  <a:gd name="connsiteX1232" fmla="*/ 9493 w 10000"/>
                  <a:gd name="connsiteY1232" fmla="*/ 3174 h 10000"/>
                  <a:gd name="connsiteX1233" fmla="*/ 9501 w 10000"/>
                  <a:gd name="connsiteY1233" fmla="*/ 3128 h 10000"/>
                  <a:gd name="connsiteX1234" fmla="*/ 9488 w 10000"/>
                  <a:gd name="connsiteY1234" fmla="*/ 3025 h 10000"/>
                  <a:gd name="connsiteX1235" fmla="*/ 9446 w 10000"/>
                  <a:gd name="connsiteY1235" fmla="*/ 2931 h 10000"/>
                  <a:gd name="connsiteX1236" fmla="*/ 9382 w 10000"/>
                  <a:gd name="connsiteY1236" fmla="*/ 2837 h 10000"/>
                  <a:gd name="connsiteX1237" fmla="*/ 9316 w 10000"/>
                  <a:gd name="connsiteY1237" fmla="*/ 2753 h 10000"/>
                  <a:gd name="connsiteX1238" fmla="*/ 9294 w 10000"/>
                  <a:gd name="connsiteY1238" fmla="*/ 2655 h 10000"/>
                  <a:gd name="connsiteX1239" fmla="*/ 9213 w 10000"/>
                  <a:gd name="connsiteY1239" fmla="*/ 2328 h 10000"/>
                  <a:gd name="connsiteX1240" fmla="*/ 9172 w 10000"/>
                  <a:gd name="connsiteY1240" fmla="*/ 2286 h 10000"/>
                  <a:gd name="connsiteX1241" fmla="*/ 9019 w 10000"/>
                  <a:gd name="connsiteY1241" fmla="*/ 2082 h 10000"/>
                  <a:gd name="connsiteX1242" fmla="*/ 8906 w 10000"/>
                  <a:gd name="connsiteY1242" fmla="*/ 1946 h 10000"/>
                  <a:gd name="connsiteX1243" fmla="*/ 8801 w 10000"/>
                  <a:gd name="connsiteY1243" fmla="*/ 1778 h 10000"/>
                  <a:gd name="connsiteX1244" fmla="*/ 8806 w 10000"/>
                  <a:gd name="connsiteY1244" fmla="*/ 1713 h 10000"/>
                  <a:gd name="connsiteX1245" fmla="*/ 8809 w 10000"/>
                  <a:gd name="connsiteY1245" fmla="*/ 1703 h 10000"/>
                  <a:gd name="connsiteX1246" fmla="*/ 8817 w 10000"/>
                  <a:gd name="connsiteY1246" fmla="*/ 1713 h 10000"/>
                  <a:gd name="connsiteX1247" fmla="*/ 8834 w 10000"/>
                  <a:gd name="connsiteY1247" fmla="*/ 1729 h 10000"/>
                  <a:gd name="connsiteX1248" fmla="*/ 8839 w 10000"/>
                  <a:gd name="connsiteY1248" fmla="*/ 1729 h 10000"/>
                  <a:gd name="connsiteX1249" fmla="*/ 8848 w 10000"/>
                  <a:gd name="connsiteY1249" fmla="*/ 1723 h 10000"/>
                  <a:gd name="connsiteX1250" fmla="*/ 8850 w 10000"/>
                  <a:gd name="connsiteY1250" fmla="*/ 1703 h 10000"/>
                  <a:gd name="connsiteX1251" fmla="*/ 8850 w 10000"/>
                  <a:gd name="connsiteY1251" fmla="*/ 1684 h 10000"/>
                  <a:gd name="connsiteX1252" fmla="*/ 8850 w 10000"/>
                  <a:gd name="connsiteY1252" fmla="*/ 1648 h 10000"/>
                  <a:gd name="connsiteX1253" fmla="*/ 8881 w 10000"/>
                  <a:gd name="connsiteY1253" fmla="*/ 1571 h 10000"/>
                  <a:gd name="connsiteX1254" fmla="*/ 8895 w 10000"/>
                  <a:gd name="connsiteY1254" fmla="*/ 1541 h 10000"/>
                  <a:gd name="connsiteX1255" fmla="*/ 8895 w 10000"/>
                  <a:gd name="connsiteY1255" fmla="*/ 1525 h 10000"/>
                  <a:gd name="connsiteX1256" fmla="*/ 8881 w 10000"/>
                  <a:gd name="connsiteY1256" fmla="*/ 1516 h 10000"/>
                  <a:gd name="connsiteX1257" fmla="*/ 8864 w 10000"/>
                  <a:gd name="connsiteY1257" fmla="*/ 1522 h 10000"/>
                  <a:gd name="connsiteX1258" fmla="*/ 8850 w 10000"/>
                  <a:gd name="connsiteY1258" fmla="*/ 1535 h 10000"/>
                  <a:gd name="connsiteX1259" fmla="*/ 8834 w 10000"/>
                  <a:gd name="connsiteY1259" fmla="*/ 1571 h 10000"/>
                  <a:gd name="connsiteX1260" fmla="*/ 8825 w 10000"/>
                  <a:gd name="connsiteY1260" fmla="*/ 1587 h 10000"/>
                  <a:gd name="connsiteX1261" fmla="*/ 8776 w 10000"/>
                  <a:gd name="connsiteY1261" fmla="*/ 1571 h 10000"/>
                  <a:gd name="connsiteX1262" fmla="*/ 8745 w 10000"/>
                  <a:gd name="connsiteY1262" fmla="*/ 1580 h 10000"/>
                  <a:gd name="connsiteX1263" fmla="*/ 8720 w 10000"/>
                  <a:gd name="connsiteY1263" fmla="*/ 1587 h 10000"/>
                  <a:gd name="connsiteX1264" fmla="*/ 8709 w 10000"/>
                  <a:gd name="connsiteY1264" fmla="*/ 1609 h 10000"/>
                  <a:gd name="connsiteX1265" fmla="*/ 8693 w 10000"/>
                  <a:gd name="connsiteY1265" fmla="*/ 1616 h 10000"/>
                  <a:gd name="connsiteX1266" fmla="*/ 8684 w 10000"/>
                  <a:gd name="connsiteY1266" fmla="*/ 1639 h 10000"/>
                  <a:gd name="connsiteX1267" fmla="*/ 8684 w 10000"/>
                  <a:gd name="connsiteY1267" fmla="*/ 1658 h 10000"/>
                  <a:gd name="connsiteX1268" fmla="*/ 8665 w 10000"/>
                  <a:gd name="connsiteY1268" fmla="*/ 1655 h 10000"/>
                  <a:gd name="connsiteX1269" fmla="*/ 8665 w 10000"/>
                  <a:gd name="connsiteY1269" fmla="*/ 1645 h 10000"/>
                  <a:gd name="connsiteX1270" fmla="*/ 8665 w 10000"/>
                  <a:gd name="connsiteY1270" fmla="*/ 1626 h 10000"/>
                  <a:gd name="connsiteX1271" fmla="*/ 8676 w 10000"/>
                  <a:gd name="connsiteY1271" fmla="*/ 1609 h 10000"/>
                  <a:gd name="connsiteX1272" fmla="*/ 8679 w 10000"/>
                  <a:gd name="connsiteY1272" fmla="*/ 1597 h 10000"/>
                  <a:gd name="connsiteX1273" fmla="*/ 8687 w 10000"/>
                  <a:gd name="connsiteY1273" fmla="*/ 1577 h 10000"/>
                  <a:gd name="connsiteX1274" fmla="*/ 8695 w 10000"/>
                  <a:gd name="connsiteY1274" fmla="*/ 1554 h 10000"/>
                  <a:gd name="connsiteX1275" fmla="*/ 8709 w 10000"/>
                  <a:gd name="connsiteY1275" fmla="*/ 1532 h 10000"/>
                  <a:gd name="connsiteX1276" fmla="*/ 8704 w 10000"/>
                  <a:gd name="connsiteY1276" fmla="*/ 1512 h 10000"/>
                  <a:gd name="connsiteX1277" fmla="*/ 8695 w 10000"/>
                  <a:gd name="connsiteY1277" fmla="*/ 1503 h 10000"/>
                  <a:gd name="connsiteX1278" fmla="*/ 8684 w 10000"/>
                  <a:gd name="connsiteY1278" fmla="*/ 1503 h 10000"/>
                  <a:gd name="connsiteX1279" fmla="*/ 8670 w 10000"/>
                  <a:gd name="connsiteY1279" fmla="*/ 1525 h 10000"/>
                  <a:gd name="connsiteX1280" fmla="*/ 8665 w 10000"/>
                  <a:gd name="connsiteY1280" fmla="*/ 1545 h 10000"/>
                  <a:gd name="connsiteX1281" fmla="*/ 8654 w 10000"/>
                  <a:gd name="connsiteY1281" fmla="*/ 1567 h 10000"/>
                  <a:gd name="connsiteX1282" fmla="*/ 8648 w 10000"/>
                  <a:gd name="connsiteY1282" fmla="*/ 1587 h 10000"/>
                  <a:gd name="connsiteX1283" fmla="*/ 8640 w 10000"/>
                  <a:gd name="connsiteY1283" fmla="*/ 1629 h 10000"/>
                  <a:gd name="connsiteX1284" fmla="*/ 8620 w 10000"/>
                  <a:gd name="connsiteY1284" fmla="*/ 1635 h 10000"/>
                  <a:gd name="connsiteX1285" fmla="*/ 8612 w 10000"/>
                  <a:gd name="connsiteY1285" fmla="*/ 1635 h 10000"/>
                  <a:gd name="connsiteX1286" fmla="*/ 8604 w 10000"/>
                  <a:gd name="connsiteY1286" fmla="*/ 1626 h 10000"/>
                  <a:gd name="connsiteX1287" fmla="*/ 8596 w 10000"/>
                  <a:gd name="connsiteY1287" fmla="*/ 1616 h 10000"/>
                  <a:gd name="connsiteX1288" fmla="*/ 8596 w 10000"/>
                  <a:gd name="connsiteY1288" fmla="*/ 1580 h 10000"/>
                  <a:gd name="connsiteX1289" fmla="*/ 8587 w 10000"/>
                  <a:gd name="connsiteY1289" fmla="*/ 1545 h 10000"/>
                  <a:gd name="connsiteX1290" fmla="*/ 8565 w 10000"/>
                  <a:gd name="connsiteY1290" fmla="*/ 1516 h 10000"/>
                  <a:gd name="connsiteX1291" fmla="*/ 8543 w 10000"/>
                  <a:gd name="connsiteY1291" fmla="*/ 1512 h 10000"/>
                  <a:gd name="connsiteX1292" fmla="*/ 8518 w 10000"/>
                  <a:gd name="connsiteY1292" fmla="*/ 1532 h 10000"/>
                  <a:gd name="connsiteX1293" fmla="*/ 8476 w 10000"/>
                  <a:gd name="connsiteY1293" fmla="*/ 1567 h 10000"/>
                  <a:gd name="connsiteX1294" fmla="*/ 8454 w 10000"/>
                  <a:gd name="connsiteY1294" fmla="*/ 1551 h 10000"/>
                  <a:gd name="connsiteX1295" fmla="*/ 8402 w 10000"/>
                  <a:gd name="connsiteY1295" fmla="*/ 1493 h 10000"/>
                  <a:gd name="connsiteX1296" fmla="*/ 8371 w 10000"/>
                  <a:gd name="connsiteY1296" fmla="*/ 1428 h 10000"/>
                  <a:gd name="connsiteX1297" fmla="*/ 8072 w 10000"/>
                  <a:gd name="connsiteY1297" fmla="*/ 1422 h 10000"/>
                  <a:gd name="connsiteX1298" fmla="*/ 7823 w 10000"/>
                  <a:gd name="connsiteY1298" fmla="*/ 1279 h 10000"/>
                  <a:gd name="connsiteX1299" fmla="*/ 7587 w 10000"/>
                  <a:gd name="connsiteY1299" fmla="*/ 1133 h 10000"/>
                  <a:gd name="connsiteX1300" fmla="*/ 7526 w 10000"/>
                  <a:gd name="connsiteY1300" fmla="*/ 1098 h 10000"/>
                  <a:gd name="connsiteX1301" fmla="*/ 7346 w 10000"/>
                  <a:gd name="connsiteY1301" fmla="*/ 991 h 10000"/>
                  <a:gd name="connsiteX1302" fmla="*/ 7321 w 10000"/>
                  <a:gd name="connsiteY1302" fmla="*/ 959 h 10000"/>
                  <a:gd name="connsiteX1303" fmla="*/ 7307 w 10000"/>
                  <a:gd name="connsiteY1303" fmla="*/ 871 h 10000"/>
                  <a:gd name="connsiteX1304" fmla="*/ 7224 w 10000"/>
                  <a:gd name="connsiteY1304" fmla="*/ 816 h 10000"/>
                  <a:gd name="connsiteX1305" fmla="*/ 7147 w 10000"/>
                  <a:gd name="connsiteY1305" fmla="*/ 787 h 10000"/>
                  <a:gd name="connsiteX1306" fmla="*/ 7080 w 10000"/>
                  <a:gd name="connsiteY1306" fmla="*/ 742 h 10000"/>
                  <a:gd name="connsiteX1307" fmla="*/ 7069 w 10000"/>
                  <a:gd name="connsiteY1307" fmla="*/ 767 h 10000"/>
                  <a:gd name="connsiteX1308" fmla="*/ 7033 w 10000"/>
                  <a:gd name="connsiteY1308" fmla="*/ 787 h 10000"/>
                  <a:gd name="connsiteX1309" fmla="*/ 6820 w 10000"/>
                  <a:gd name="connsiteY1309" fmla="*/ 878 h 10000"/>
                  <a:gd name="connsiteX1310" fmla="*/ 6726 w 10000"/>
                  <a:gd name="connsiteY1310" fmla="*/ 897 h 10000"/>
                  <a:gd name="connsiteX1311" fmla="*/ 6626 w 10000"/>
                  <a:gd name="connsiteY1311" fmla="*/ 955 h 10000"/>
                  <a:gd name="connsiteX1312" fmla="*/ 6582 w 10000"/>
                  <a:gd name="connsiteY1312" fmla="*/ 946 h 10000"/>
                  <a:gd name="connsiteX1313" fmla="*/ 6571 w 10000"/>
                  <a:gd name="connsiteY1313" fmla="*/ 955 h 10000"/>
                  <a:gd name="connsiteX1314" fmla="*/ 6507 w 10000"/>
                  <a:gd name="connsiteY1314" fmla="*/ 975 h 10000"/>
                  <a:gd name="connsiteX1315" fmla="*/ 6485 w 10000"/>
                  <a:gd name="connsiteY1315" fmla="*/ 975 h 10000"/>
                  <a:gd name="connsiteX1316" fmla="*/ 6476 w 10000"/>
                  <a:gd name="connsiteY1316" fmla="*/ 965 h 10000"/>
                  <a:gd name="connsiteX1317" fmla="*/ 6474 w 10000"/>
                  <a:gd name="connsiteY1317" fmla="*/ 936 h 10000"/>
                  <a:gd name="connsiteX1318" fmla="*/ 6452 w 10000"/>
                  <a:gd name="connsiteY1318" fmla="*/ 887 h 10000"/>
                  <a:gd name="connsiteX1319" fmla="*/ 6352 w 10000"/>
                  <a:gd name="connsiteY1319" fmla="*/ 767 h 10000"/>
                  <a:gd name="connsiteX1320" fmla="*/ 6313 w 10000"/>
                  <a:gd name="connsiteY1320" fmla="*/ 732 h 10000"/>
                  <a:gd name="connsiteX1321" fmla="*/ 6296 w 10000"/>
                  <a:gd name="connsiteY1321" fmla="*/ 690 h 10000"/>
                  <a:gd name="connsiteX1322" fmla="*/ 6271 w 10000"/>
                  <a:gd name="connsiteY1322" fmla="*/ 664 h 10000"/>
                  <a:gd name="connsiteX1323" fmla="*/ 6266 w 10000"/>
                  <a:gd name="connsiteY1323" fmla="*/ 654 h 10000"/>
                  <a:gd name="connsiteX1324" fmla="*/ 6111 w 10000"/>
                  <a:gd name="connsiteY1324" fmla="*/ 398 h 10000"/>
                  <a:gd name="connsiteX1325" fmla="*/ 5903 w 10000"/>
                  <a:gd name="connsiteY1325" fmla="*/ 408 h 10000"/>
                  <a:gd name="connsiteX1326" fmla="*/ 5837 w 10000"/>
                  <a:gd name="connsiteY1326" fmla="*/ 427 h 10000"/>
                  <a:gd name="connsiteX1327" fmla="*/ 5756 w 10000"/>
                  <a:gd name="connsiteY1327" fmla="*/ 453 h 10000"/>
                  <a:gd name="connsiteX1328" fmla="*/ 5681 w 10000"/>
                  <a:gd name="connsiteY1328" fmla="*/ 453 h 10000"/>
                  <a:gd name="connsiteX1329" fmla="*/ 5609 w 10000"/>
                  <a:gd name="connsiteY1329" fmla="*/ 447 h 10000"/>
                  <a:gd name="connsiteX1330" fmla="*/ 5554 w 10000"/>
                  <a:gd name="connsiteY1330" fmla="*/ 304 h 10000"/>
                  <a:gd name="connsiteX1331" fmla="*/ 5529 w 10000"/>
                  <a:gd name="connsiteY1331" fmla="*/ 301 h 10000"/>
                  <a:gd name="connsiteX1332" fmla="*/ 5393 w 10000"/>
                  <a:gd name="connsiteY1332" fmla="*/ 256 h 10000"/>
                  <a:gd name="connsiteX1333" fmla="*/ 5366 w 10000"/>
                  <a:gd name="connsiteY1333" fmla="*/ 220 h 10000"/>
                  <a:gd name="connsiteX1334" fmla="*/ 5249 w 10000"/>
                  <a:gd name="connsiteY1334" fmla="*/ 155 h 10000"/>
                  <a:gd name="connsiteX1335" fmla="*/ 5141 w 10000"/>
                  <a:gd name="connsiteY1335" fmla="*/ 52 h 10000"/>
                  <a:gd name="connsiteX1336" fmla="*/ 5116 w 10000"/>
                  <a:gd name="connsiteY1336" fmla="*/ 3 h 10000"/>
                  <a:gd name="connsiteX1337" fmla="*/ 5061 w 10000"/>
                  <a:gd name="connsiteY1337" fmla="*/ 0 h 10000"/>
                  <a:gd name="connsiteX1338" fmla="*/ 5036 w 10000"/>
                  <a:gd name="connsiteY1338" fmla="*/ 32 h 10000"/>
                  <a:gd name="connsiteX1339" fmla="*/ 4942 w 10000"/>
                  <a:gd name="connsiteY1339" fmla="*/ 133 h 10000"/>
                  <a:gd name="connsiteX1340" fmla="*/ 4900 w 10000"/>
                  <a:gd name="connsiteY1340" fmla="*/ 217 h 10000"/>
                  <a:gd name="connsiteX1341" fmla="*/ 4861 w 10000"/>
                  <a:gd name="connsiteY1341" fmla="*/ 198 h 10000"/>
                  <a:gd name="connsiteX1342" fmla="*/ 4795 w 10000"/>
                  <a:gd name="connsiteY1342" fmla="*/ 68 h 10000"/>
                  <a:gd name="connsiteX1343" fmla="*/ 4778 w 10000"/>
                  <a:gd name="connsiteY1343" fmla="*/ 62 h 10000"/>
                  <a:gd name="connsiteX1344" fmla="*/ 4765 w 10000"/>
                  <a:gd name="connsiteY1344" fmla="*/ 62 h 10000"/>
                  <a:gd name="connsiteX1345" fmla="*/ 4748 w 10000"/>
                  <a:gd name="connsiteY1345" fmla="*/ 68 h 10000"/>
                  <a:gd name="connsiteX1346" fmla="*/ 4673 w 10000"/>
                  <a:gd name="connsiteY1346" fmla="*/ 136 h 10000"/>
                  <a:gd name="connsiteX1347" fmla="*/ 4632 w 10000"/>
                  <a:gd name="connsiteY1347" fmla="*/ 201 h 10000"/>
                  <a:gd name="connsiteX1348" fmla="*/ 4623 w 10000"/>
                  <a:gd name="connsiteY1348" fmla="*/ 210 h 10000"/>
                  <a:gd name="connsiteX1349" fmla="*/ 4579 w 10000"/>
                  <a:gd name="connsiteY1349" fmla="*/ 220 h 10000"/>
                  <a:gd name="connsiteX1350" fmla="*/ 4479 w 10000"/>
                  <a:gd name="connsiteY1350" fmla="*/ 198 h 10000"/>
                  <a:gd name="connsiteX1351" fmla="*/ 4402 w 10000"/>
                  <a:gd name="connsiteY1351" fmla="*/ 165 h 10000"/>
                  <a:gd name="connsiteX1352" fmla="*/ 4374 w 10000"/>
                  <a:gd name="connsiteY1352" fmla="*/ 165 h 10000"/>
                  <a:gd name="connsiteX1353" fmla="*/ 4335 w 10000"/>
                  <a:gd name="connsiteY1353" fmla="*/ 172 h 10000"/>
                  <a:gd name="connsiteX1354" fmla="*/ 4302 w 10000"/>
                  <a:gd name="connsiteY1354" fmla="*/ 188 h 10000"/>
                  <a:gd name="connsiteX1355" fmla="*/ 4271 w 10000"/>
                  <a:gd name="connsiteY1355" fmla="*/ 220 h 10000"/>
                  <a:gd name="connsiteX1356" fmla="*/ 4238 w 10000"/>
                  <a:gd name="connsiteY1356" fmla="*/ 240 h 10000"/>
                  <a:gd name="connsiteX1357" fmla="*/ 4324 w 10000"/>
                  <a:gd name="connsiteY1357" fmla="*/ 1289 h 10000"/>
                  <a:gd name="connsiteX1358" fmla="*/ 3521 w 10000"/>
                  <a:gd name="connsiteY1358" fmla="*/ 7730 h 10000"/>
                  <a:gd name="connsiteX1359" fmla="*/ 3554 w 10000"/>
                  <a:gd name="connsiteY1359" fmla="*/ 7740 h 10000"/>
                  <a:gd name="connsiteX1360" fmla="*/ 3560 w 10000"/>
                  <a:gd name="connsiteY1360" fmla="*/ 7749 h 10000"/>
                  <a:gd name="connsiteX1361" fmla="*/ 3562 w 10000"/>
                  <a:gd name="connsiteY1361" fmla="*/ 7759 h 10000"/>
                  <a:gd name="connsiteX1362" fmla="*/ 3573 w 10000"/>
                  <a:gd name="connsiteY1362" fmla="*/ 7766 h 10000"/>
                  <a:gd name="connsiteX1363" fmla="*/ 3584 w 10000"/>
                  <a:gd name="connsiteY1363" fmla="*/ 7759 h 10000"/>
                  <a:gd name="connsiteX1364" fmla="*/ 3598 w 10000"/>
                  <a:gd name="connsiteY1364" fmla="*/ 7743 h 10000"/>
                  <a:gd name="connsiteX1365" fmla="*/ 3609 w 10000"/>
                  <a:gd name="connsiteY1365" fmla="*/ 7756 h 10000"/>
                  <a:gd name="connsiteX1366" fmla="*/ 3623 w 10000"/>
                  <a:gd name="connsiteY1366" fmla="*/ 7733 h 10000"/>
                  <a:gd name="connsiteX1367" fmla="*/ 3632 w 10000"/>
                  <a:gd name="connsiteY1367" fmla="*/ 7730 h 10000"/>
                  <a:gd name="connsiteX1368" fmla="*/ 3634 w 10000"/>
                  <a:gd name="connsiteY1368" fmla="*/ 7730 h 10000"/>
                  <a:gd name="connsiteX1369" fmla="*/ 3643 w 10000"/>
                  <a:gd name="connsiteY1369" fmla="*/ 7730 h 10000"/>
                  <a:gd name="connsiteX1370" fmla="*/ 3657 w 10000"/>
                  <a:gd name="connsiteY1370" fmla="*/ 7733 h 10000"/>
                  <a:gd name="connsiteX1371" fmla="*/ 3670 w 10000"/>
                  <a:gd name="connsiteY1371" fmla="*/ 7730 h 10000"/>
                  <a:gd name="connsiteX1372" fmla="*/ 3687 w 10000"/>
                  <a:gd name="connsiteY1372" fmla="*/ 7730 h 10000"/>
                  <a:gd name="connsiteX1373" fmla="*/ 3690 w 10000"/>
                  <a:gd name="connsiteY1373" fmla="*/ 7730 h 10000"/>
                  <a:gd name="connsiteX1374" fmla="*/ 3704 w 10000"/>
                  <a:gd name="connsiteY1374" fmla="*/ 7740 h 10000"/>
                  <a:gd name="connsiteX1375" fmla="*/ 3712 w 10000"/>
                  <a:gd name="connsiteY1375" fmla="*/ 7743 h 10000"/>
                  <a:gd name="connsiteX1376" fmla="*/ 3723 w 10000"/>
                  <a:gd name="connsiteY1376" fmla="*/ 7749 h 10000"/>
                  <a:gd name="connsiteX1377" fmla="*/ 3729 w 10000"/>
                  <a:gd name="connsiteY1377" fmla="*/ 7749 h 10000"/>
                  <a:gd name="connsiteX1378" fmla="*/ 3729 w 10000"/>
                  <a:gd name="connsiteY1378" fmla="*/ 7743 h 10000"/>
                  <a:gd name="connsiteX1379" fmla="*/ 3745 w 10000"/>
                  <a:gd name="connsiteY1379" fmla="*/ 7740 h 10000"/>
                  <a:gd name="connsiteX1380" fmla="*/ 3753 w 10000"/>
                  <a:gd name="connsiteY1380" fmla="*/ 7730 h 10000"/>
                  <a:gd name="connsiteX1381" fmla="*/ 3762 w 10000"/>
                  <a:gd name="connsiteY1381" fmla="*/ 7720 h 10000"/>
                  <a:gd name="connsiteX1382" fmla="*/ 3776 w 10000"/>
                  <a:gd name="connsiteY1382" fmla="*/ 7710 h 10000"/>
                  <a:gd name="connsiteX1383" fmla="*/ 3784 w 10000"/>
                  <a:gd name="connsiteY1383" fmla="*/ 7701 h 10000"/>
                  <a:gd name="connsiteX1384" fmla="*/ 3792 w 10000"/>
                  <a:gd name="connsiteY1384" fmla="*/ 7694 h 10000"/>
                  <a:gd name="connsiteX1385" fmla="*/ 3801 w 10000"/>
                  <a:gd name="connsiteY1385" fmla="*/ 7685 h 10000"/>
                  <a:gd name="connsiteX1386" fmla="*/ 3803 w 10000"/>
                  <a:gd name="connsiteY1386" fmla="*/ 7685 h 10000"/>
                  <a:gd name="connsiteX1387" fmla="*/ 3809 w 10000"/>
                  <a:gd name="connsiteY1387" fmla="*/ 7685 h 10000"/>
                  <a:gd name="connsiteX1388" fmla="*/ 3817 w 10000"/>
                  <a:gd name="connsiteY1388" fmla="*/ 7691 h 10000"/>
                  <a:gd name="connsiteX1389" fmla="*/ 3817 w 10000"/>
                  <a:gd name="connsiteY1389" fmla="*/ 7694 h 10000"/>
                  <a:gd name="connsiteX1390" fmla="*/ 3812 w 10000"/>
                  <a:gd name="connsiteY1390" fmla="*/ 7714 h 10000"/>
                  <a:gd name="connsiteX1391" fmla="*/ 3795 w 10000"/>
                  <a:gd name="connsiteY1391" fmla="*/ 7733 h 10000"/>
                  <a:gd name="connsiteX1392" fmla="*/ 3778 w 10000"/>
                  <a:gd name="connsiteY1392" fmla="*/ 7756 h 10000"/>
                  <a:gd name="connsiteX1393" fmla="*/ 3762 w 10000"/>
                  <a:gd name="connsiteY1393" fmla="*/ 7775 h 10000"/>
                  <a:gd name="connsiteX1394" fmla="*/ 3748 w 10000"/>
                  <a:gd name="connsiteY1394" fmla="*/ 7775 h 10000"/>
                  <a:gd name="connsiteX1395" fmla="*/ 3737 w 10000"/>
                  <a:gd name="connsiteY1395" fmla="*/ 7778 h 10000"/>
                  <a:gd name="connsiteX1396" fmla="*/ 3723 w 10000"/>
                  <a:gd name="connsiteY1396" fmla="*/ 7778 h 10000"/>
                  <a:gd name="connsiteX1397" fmla="*/ 3720 w 10000"/>
                  <a:gd name="connsiteY1397" fmla="*/ 7785 h 10000"/>
                  <a:gd name="connsiteX1398" fmla="*/ 3715 w 10000"/>
                  <a:gd name="connsiteY1398" fmla="*/ 7788 h 10000"/>
                  <a:gd name="connsiteX1399" fmla="*/ 3704 w 10000"/>
                  <a:gd name="connsiteY1399" fmla="*/ 7804 h 10000"/>
                  <a:gd name="connsiteX1400" fmla="*/ 3690 w 10000"/>
                  <a:gd name="connsiteY1400" fmla="*/ 7804 h 10000"/>
                  <a:gd name="connsiteX1401" fmla="*/ 3681 w 10000"/>
                  <a:gd name="connsiteY1401" fmla="*/ 7804 h 10000"/>
                  <a:gd name="connsiteX1402" fmla="*/ 3673 w 10000"/>
                  <a:gd name="connsiteY1402" fmla="*/ 7824 h 10000"/>
                  <a:gd name="connsiteX1403" fmla="*/ 3670 w 10000"/>
                  <a:gd name="connsiteY1403" fmla="*/ 7847 h 10000"/>
                  <a:gd name="connsiteX1404" fmla="*/ 3673 w 10000"/>
                  <a:gd name="connsiteY1404" fmla="*/ 7866 h 10000"/>
                  <a:gd name="connsiteX1405" fmla="*/ 3712 w 10000"/>
                  <a:gd name="connsiteY1405" fmla="*/ 8005 h 10000"/>
                  <a:gd name="connsiteX1406" fmla="*/ 3706 w 10000"/>
                  <a:gd name="connsiteY1406" fmla="*/ 8021 h 10000"/>
                  <a:gd name="connsiteX1407" fmla="*/ 3712 w 10000"/>
                  <a:gd name="connsiteY1407" fmla="*/ 8044 h 10000"/>
                  <a:gd name="connsiteX1408" fmla="*/ 3712 w 10000"/>
                  <a:gd name="connsiteY1408" fmla="*/ 8051 h 10000"/>
                  <a:gd name="connsiteX1409" fmla="*/ 3729 w 10000"/>
                  <a:gd name="connsiteY1409" fmla="*/ 8060 h 10000"/>
                  <a:gd name="connsiteX1410" fmla="*/ 3737 w 10000"/>
                  <a:gd name="connsiteY1410" fmla="*/ 8063 h 10000"/>
                  <a:gd name="connsiteX1411" fmla="*/ 3748 w 10000"/>
                  <a:gd name="connsiteY1411" fmla="*/ 8070 h 10000"/>
                  <a:gd name="connsiteX1412" fmla="*/ 3767 w 10000"/>
                  <a:gd name="connsiteY1412" fmla="*/ 8106 h 10000"/>
                  <a:gd name="connsiteX1413" fmla="*/ 3770 w 10000"/>
                  <a:gd name="connsiteY1413" fmla="*/ 8119 h 10000"/>
                  <a:gd name="connsiteX1414" fmla="*/ 3787 w 10000"/>
                  <a:gd name="connsiteY1414" fmla="*/ 8157 h 10000"/>
                  <a:gd name="connsiteX1415" fmla="*/ 3787 w 10000"/>
                  <a:gd name="connsiteY1415" fmla="*/ 8174 h 10000"/>
                  <a:gd name="connsiteX1416" fmla="*/ 3776 w 10000"/>
                  <a:gd name="connsiteY1416" fmla="*/ 8203 h 10000"/>
                  <a:gd name="connsiteX1417" fmla="*/ 3767 w 10000"/>
                  <a:gd name="connsiteY1417" fmla="*/ 8193 h 10000"/>
                  <a:gd name="connsiteX1418" fmla="*/ 3767 w 10000"/>
                  <a:gd name="connsiteY1418" fmla="*/ 8174 h 10000"/>
                  <a:gd name="connsiteX1419" fmla="*/ 3762 w 10000"/>
                  <a:gd name="connsiteY1419" fmla="*/ 8157 h 10000"/>
                  <a:gd name="connsiteX1420" fmla="*/ 3753 w 10000"/>
                  <a:gd name="connsiteY1420" fmla="*/ 8148 h 10000"/>
                  <a:gd name="connsiteX1421" fmla="*/ 3740 w 10000"/>
                  <a:gd name="connsiteY1421" fmla="*/ 8154 h 10000"/>
                  <a:gd name="connsiteX1422" fmla="*/ 3731 w 10000"/>
                  <a:gd name="connsiteY1422" fmla="*/ 8138 h 10000"/>
                  <a:gd name="connsiteX1423" fmla="*/ 3729 w 10000"/>
                  <a:gd name="connsiteY1423" fmla="*/ 8125 h 10000"/>
                  <a:gd name="connsiteX1424" fmla="*/ 3712 w 10000"/>
                  <a:gd name="connsiteY1424" fmla="*/ 8115 h 10000"/>
                  <a:gd name="connsiteX1425" fmla="*/ 3704 w 10000"/>
                  <a:gd name="connsiteY1425" fmla="*/ 8109 h 10000"/>
                  <a:gd name="connsiteX1426" fmla="*/ 3687 w 10000"/>
                  <a:gd name="connsiteY1426" fmla="*/ 8099 h 10000"/>
                  <a:gd name="connsiteX1427" fmla="*/ 3673 w 10000"/>
                  <a:gd name="connsiteY1427" fmla="*/ 8093 h 10000"/>
                  <a:gd name="connsiteX1428" fmla="*/ 3665 w 10000"/>
                  <a:gd name="connsiteY1428" fmla="*/ 8083 h 10000"/>
                  <a:gd name="connsiteX1429" fmla="*/ 3648 w 10000"/>
                  <a:gd name="connsiteY1429" fmla="*/ 8073 h 10000"/>
                  <a:gd name="connsiteX1430" fmla="*/ 3643 w 10000"/>
                  <a:gd name="connsiteY1430" fmla="*/ 8063 h 10000"/>
                  <a:gd name="connsiteX1431" fmla="*/ 3632 w 10000"/>
                  <a:gd name="connsiteY1431" fmla="*/ 8054 h 10000"/>
                  <a:gd name="connsiteX1432" fmla="*/ 3623 w 10000"/>
                  <a:gd name="connsiteY1432" fmla="*/ 8060 h 10000"/>
                  <a:gd name="connsiteX1433" fmla="*/ 3615 w 10000"/>
                  <a:gd name="connsiteY1433" fmla="*/ 8070 h 10000"/>
                  <a:gd name="connsiteX1434" fmla="*/ 3607 w 10000"/>
                  <a:gd name="connsiteY1434" fmla="*/ 8083 h 10000"/>
                  <a:gd name="connsiteX1435" fmla="*/ 3607 w 10000"/>
                  <a:gd name="connsiteY1435" fmla="*/ 8099 h 10000"/>
                  <a:gd name="connsiteX1436" fmla="*/ 3607 w 10000"/>
                  <a:gd name="connsiteY1436" fmla="*/ 8125 h 10000"/>
                  <a:gd name="connsiteX1437" fmla="*/ 3601 w 10000"/>
                  <a:gd name="connsiteY1437" fmla="*/ 8148 h 10000"/>
                  <a:gd name="connsiteX1438" fmla="*/ 3584 w 10000"/>
                  <a:gd name="connsiteY1438" fmla="*/ 8154 h 10000"/>
                  <a:gd name="connsiteX1439" fmla="*/ 3573 w 10000"/>
                  <a:gd name="connsiteY1439" fmla="*/ 8154 h 10000"/>
                  <a:gd name="connsiteX1440" fmla="*/ 3560 w 10000"/>
                  <a:gd name="connsiteY1440" fmla="*/ 8138 h 10000"/>
                  <a:gd name="connsiteX1441" fmla="*/ 3551 w 10000"/>
                  <a:gd name="connsiteY1441" fmla="*/ 8119 h 10000"/>
                  <a:gd name="connsiteX1442" fmla="*/ 3535 w 10000"/>
                  <a:gd name="connsiteY1442" fmla="*/ 8099 h 10000"/>
                  <a:gd name="connsiteX1443" fmla="*/ 3504 w 10000"/>
                  <a:gd name="connsiteY1443" fmla="*/ 8073 h 10000"/>
                  <a:gd name="connsiteX1444" fmla="*/ 3493 w 10000"/>
                  <a:gd name="connsiteY1444" fmla="*/ 8051 h 10000"/>
                  <a:gd name="connsiteX1445" fmla="*/ 3488 w 10000"/>
                  <a:gd name="connsiteY1445" fmla="*/ 8034 h 10000"/>
                  <a:gd name="connsiteX1446" fmla="*/ 3488 w 10000"/>
                  <a:gd name="connsiteY1446" fmla="*/ 8012 h 10000"/>
                  <a:gd name="connsiteX1447" fmla="*/ 3488 w 10000"/>
                  <a:gd name="connsiteY1447" fmla="*/ 8005 h 10000"/>
                  <a:gd name="connsiteX1448" fmla="*/ 3496 w 10000"/>
                  <a:gd name="connsiteY1448" fmla="*/ 8002 h 10000"/>
                  <a:gd name="connsiteX1449" fmla="*/ 3501 w 10000"/>
                  <a:gd name="connsiteY1449" fmla="*/ 7992 h 10000"/>
                  <a:gd name="connsiteX1450" fmla="*/ 3504 w 10000"/>
                  <a:gd name="connsiteY1450" fmla="*/ 7966 h 10000"/>
                  <a:gd name="connsiteX1451" fmla="*/ 3501 w 10000"/>
                  <a:gd name="connsiteY1451" fmla="*/ 7940 h 10000"/>
                  <a:gd name="connsiteX1452" fmla="*/ 3485 w 10000"/>
                  <a:gd name="connsiteY1452" fmla="*/ 7918 h 10000"/>
                  <a:gd name="connsiteX1453" fmla="*/ 3465 w 10000"/>
                  <a:gd name="connsiteY1453" fmla="*/ 7892 h 10000"/>
                  <a:gd name="connsiteX1454" fmla="*/ 3457 w 10000"/>
                  <a:gd name="connsiteY1454" fmla="*/ 7872 h 10000"/>
                  <a:gd name="connsiteX1455" fmla="*/ 3449 w 10000"/>
                  <a:gd name="connsiteY1455" fmla="*/ 7847 h 10000"/>
                  <a:gd name="connsiteX1456" fmla="*/ 3446 w 10000"/>
                  <a:gd name="connsiteY1456" fmla="*/ 7827 h 10000"/>
                  <a:gd name="connsiteX1457" fmla="*/ 3457 w 10000"/>
                  <a:gd name="connsiteY1457" fmla="*/ 7808 h 10000"/>
                  <a:gd name="connsiteX1458" fmla="*/ 3465 w 10000"/>
                  <a:gd name="connsiteY1458" fmla="*/ 7798 h 10000"/>
                  <a:gd name="connsiteX1459" fmla="*/ 3476 w 10000"/>
                  <a:gd name="connsiteY1459" fmla="*/ 7788 h 10000"/>
                  <a:gd name="connsiteX1460" fmla="*/ 3479 w 10000"/>
                  <a:gd name="connsiteY1460" fmla="*/ 7795 h 10000"/>
                  <a:gd name="connsiteX1461" fmla="*/ 3501 w 10000"/>
                  <a:gd name="connsiteY1461" fmla="*/ 7817 h 10000"/>
                  <a:gd name="connsiteX1462" fmla="*/ 3518 w 10000"/>
                  <a:gd name="connsiteY1462" fmla="*/ 7843 h 10000"/>
                  <a:gd name="connsiteX1463" fmla="*/ 3521 w 10000"/>
                  <a:gd name="connsiteY1463" fmla="*/ 7847 h 10000"/>
                  <a:gd name="connsiteX1464" fmla="*/ 3512 w 10000"/>
                  <a:gd name="connsiteY1464" fmla="*/ 7824 h 10000"/>
                  <a:gd name="connsiteX1465" fmla="*/ 3510 w 10000"/>
                  <a:gd name="connsiteY1465" fmla="*/ 7804 h 10000"/>
                  <a:gd name="connsiteX1466" fmla="*/ 3512 w 10000"/>
                  <a:gd name="connsiteY1466" fmla="*/ 7788 h 10000"/>
                  <a:gd name="connsiteX0" fmla="*/ 4324 w 10000"/>
                  <a:gd name="connsiteY0" fmla="*/ 1289 h 10000"/>
                  <a:gd name="connsiteX1" fmla="*/ 4296 w 10000"/>
                  <a:gd name="connsiteY1" fmla="*/ 1305 h 10000"/>
                  <a:gd name="connsiteX2" fmla="*/ 4285 w 10000"/>
                  <a:gd name="connsiteY2" fmla="*/ 1279 h 10000"/>
                  <a:gd name="connsiteX3" fmla="*/ 4244 w 10000"/>
                  <a:gd name="connsiteY3" fmla="*/ 1266 h 10000"/>
                  <a:gd name="connsiteX4" fmla="*/ 4208 w 10000"/>
                  <a:gd name="connsiteY4" fmla="*/ 1286 h 10000"/>
                  <a:gd name="connsiteX5" fmla="*/ 4172 w 10000"/>
                  <a:gd name="connsiteY5" fmla="*/ 1299 h 10000"/>
                  <a:gd name="connsiteX6" fmla="*/ 4150 w 10000"/>
                  <a:gd name="connsiteY6" fmla="*/ 1308 h 10000"/>
                  <a:gd name="connsiteX7" fmla="*/ 4139 w 10000"/>
                  <a:gd name="connsiteY7" fmla="*/ 1315 h 10000"/>
                  <a:gd name="connsiteX8" fmla="*/ 4125 w 10000"/>
                  <a:gd name="connsiteY8" fmla="*/ 1315 h 10000"/>
                  <a:gd name="connsiteX9" fmla="*/ 4119 w 10000"/>
                  <a:gd name="connsiteY9" fmla="*/ 1315 h 10000"/>
                  <a:gd name="connsiteX10" fmla="*/ 4111 w 10000"/>
                  <a:gd name="connsiteY10" fmla="*/ 1308 h 10000"/>
                  <a:gd name="connsiteX11" fmla="*/ 4100 w 10000"/>
                  <a:gd name="connsiteY11" fmla="*/ 1315 h 10000"/>
                  <a:gd name="connsiteX12" fmla="*/ 4075 w 10000"/>
                  <a:gd name="connsiteY12" fmla="*/ 1315 h 10000"/>
                  <a:gd name="connsiteX13" fmla="*/ 4058 w 10000"/>
                  <a:gd name="connsiteY13" fmla="*/ 1318 h 10000"/>
                  <a:gd name="connsiteX14" fmla="*/ 4044 w 10000"/>
                  <a:gd name="connsiteY14" fmla="*/ 1315 h 10000"/>
                  <a:gd name="connsiteX15" fmla="*/ 4042 w 10000"/>
                  <a:gd name="connsiteY15" fmla="*/ 1299 h 10000"/>
                  <a:gd name="connsiteX16" fmla="*/ 4014 w 10000"/>
                  <a:gd name="connsiteY16" fmla="*/ 1308 h 10000"/>
                  <a:gd name="connsiteX17" fmla="*/ 4011 w 10000"/>
                  <a:gd name="connsiteY17" fmla="*/ 1315 h 10000"/>
                  <a:gd name="connsiteX18" fmla="*/ 4011 w 10000"/>
                  <a:gd name="connsiteY18" fmla="*/ 1341 h 10000"/>
                  <a:gd name="connsiteX19" fmla="*/ 4019 w 10000"/>
                  <a:gd name="connsiteY19" fmla="*/ 1341 h 10000"/>
                  <a:gd name="connsiteX20" fmla="*/ 3997 w 10000"/>
                  <a:gd name="connsiteY20" fmla="*/ 1363 h 10000"/>
                  <a:gd name="connsiteX21" fmla="*/ 3986 w 10000"/>
                  <a:gd name="connsiteY21" fmla="*/ 1373 h 10000"/>
                  <a:gd name="connsiteX22" fmla="*/ 3981 w 10000"/>
                  <a:gd name="connsiteY22" fmla="*/ 1389 h 10000"/>
                  <a:gd name="connsiteX23" fmla="*/ 3981 w 10000"/>
                  <a:gd name="connsiteY23" fmla="*/ 1409 h 10000"/>
                  <a:gd name="connsiteX24" fmla="*/ 3981 w 10000"/>
                  <a:gd name="connsiteY24" fmla="*/ 1438 h 10000"/>
                  <a:gd name="connsiteX25" fmla="*/ 3961 w 10000"/>
                  <a:gd name="connsiteY25" fmla="*/ 1441 h 10000"/>
                  <a:gd name="connsiteX26" fmla="*/ 3942 w 10000"/>
                  <a:gd name="connsiteY26" fmla="*/ 1441 h 10000"/>
                  <a:gd name="connsiteX27" fmla="*/ 3914 w 10000"/>
                  <a:gd name="connsiteY27" fmla="*/ 1454 h 10000"/>
                  <a:gd name="connsiteX28" fmla="*/ 3892 w 10000"/>
                  <a:gd name="connsiteY28" fmla="*/ 1467 h 10000"/>
                  <a:gd name="connsiteX29" fmla="*/ 3867 w 10000"/>
                  <a:gd name="connsiteY29" fmla="*/ 1483 h 10000"/>
                  <a:gd name="connsiteX30" fmla="*/ 3845 w 10000"/>
                  <a:gd name="connsiteY30" fmla="*/ 1467 h 10000"/>
                  <a:gd name="connsiteX31" fmla="*/ 3850 w 10000"/>
                  <a:gd name="connsiteY31" fmla="*/ 1457 h 10000"/>
                  <a:gd name="connsiteX32" fmla="*/ 3864 w 10000"/>
                  <a:gd name="connsiteY32" fmla="*/ 1441 h 10000"/>
                  <a:gd name="connsiteX33" fmla="*/ 3859 w 10000"/>
                  <a:gd name="connsiteY33" fmla="*/ 1409 h 10000"/>
                  <a:gd name="connsiteX34" fmla="*/ 3842 w 10000"/>
                  <a:gd name="connsiteY34" fmla="*/ 1383 h 10000"/>
                  <a:gd name="connsiteX35" fmla="*/ 3825 w 10000"/>
                  <a:gd name="connsiteY35" fmla="*/ 1360 h 10000"/>
                  <a:gd name="connsiteX36" fmla="*/ 3809 w 10000"/>
                  <a:gd name="connsiteY36" fmla="*/ 1318 h 10000"/>
                  <a:gd name="connsiteX37" fmla="*/ 3787 w 10000"/>
                  <a:gd name="connsiteY37" fmla="*/ 1289 h 10000"/>
                  <a:gd name="connsiteX38" fmla="*/ 3759 w 10000"/>
                  <a:gd name="connsiteY38" fmla="*/ 1266 h 10000"/>
                  <a:gd name="connsiteX39" fmla="*/ 3740 w 10000"/>
                  <a:gd name="connsiteY39" fmla="*/ 1256 h 10000"/>
                  <a:gd name="connsiteX40" fmla="*/ 3715 w 10000"/>
                  <a:gd name="connsiteY40" fmla="*/ 1250 h 10000"/>
                  <a:gd name="connsiteX41" fmla="*/ 3687 w 10000"/>
                  <a:gd name="connsiteY41" fmla="*/ 1256 h 10000"/>
                  <a:gd name="connsiteX42" fmla="*/ 3681 w 10000"/>
                  <a:gd name="connsiteY42" fmla="*/ 1260 h 10000"/>
                  <a:gd name="connsiteX43" fmla="*/ 3670 w 10000"/>
                  <a:gd name="connsiteY43" fmla="*/ 1295 h 10000"/>
                  <a:gd name="connsiteX44" fmla="*/ 3651 w 10000"/>
                  <a:gd name="connsiteY44" fmla="*/ 1305 h 10000"/>
                  <a:gd name="connsiteX45" fmla="*/ 3640 w 10000"/>
                  <a:gd name="connsiteY45" fmla="*/ 1308 h 10000"/>
                  <a:gd name="connsiteX46" fmla="*/ 3626 w 10000"/>
                  <a:gd name="connsiteY46" fmla="*/ 1308 h 10000"/>
                  <a:gd name="connsiteX47" fmla="*/ 3632 w 10000"/>
                  <a:gd name="connsiteY47" fmla="*/ 1276 h 10000"/>
                  <a:gd name="connsiteX48" fmla="*/ 3609 w 10000"/>
                  <a:gd name="connsiteY48" fmla="*/ 1289 h 10000"/>
                  <a:gd name="connsiteX49" fmla="*/ 3593 w 10000"/>
                  <a:gd name="connsiteY49" fmla="*/ 1286 h 10000"/>
                  <a:gd name="connsiteX50" fmla="*/ 3590 w 10000"/>
                  <a:gd name="connsiteY50" fmla="*/ 1256 h 10000"/>
                  <a:gd name="connsiteX51" fmla="*/ 3584 w 10000"/>
                  <a:gd name="connsiteY51" fmla="*/ 1237 h 10000"/>
                  <a:gd name="connsiteX52" fmla="*/ 3573 w 10000"/>
                  <a:gd name="connsiteY52" fmla="*/ 1237 h 10000"/>
                  <a:gd name="connsiteX53" fmla="*/ 3554 w 10000"/>
                  <a:gd name="connsiteY53" fmla="*/ 1227 h 10000"/>
                  <a:gd name="connsiteX54" fmla="*/ 3546 w 10000"/>
                  <a:gd name="connsiteY54" fmla="*/ 1192 h 10000"/>
                  <a:gd name="connsiteX55" fmla="*/ 3529 w 10000"/>
                  <a:gd name="connsiteY55" fmla="*/ 1176 h 10000"/>
                  <a:gd name="connsiteX56" fmla="*/ 3512 w 10000"/>
                  <a:gd name="connsiteY56" fmla="*/ 1182 h 10000"/>
                  <a:gd name="connsiteX57" fmla="*/ 3485 w 10000"/>
                  <a:gd name="connsiteY57" fmla="*/ 1182 h 10000"/>
                  <a:gd name="connsiteX58" fmla="*/ 3463 w 10000"/>
                  <a:gd name="connsiteY58" fmla="*/ 1176 h 10000"/>
                  <a:gd name="connsiteX59" fmla="*/ 3449 w 10000"/>
                  <a:gd name="connsiteY59" fmla="*/ 1182 h 10000"/>
                  <a:gd name="connsiteX60" fmla="*/ 3432 w 10000"/>
                  <a:gd name="connsiteY60" fmla="*/ 1192 h 10000"/>
                  <a:gd name="connsiteX61" fmla="*/ 3454 w 10000"/>
                  <a:gd name="connsiteY61" fmla="*/ 1205 h 10000"/>
                  <a:gd name="connsiteX62" fmla="*/ 3463 w 10000"/>
                  <a:gd name="connsiteY62" fmla="*/ 1205 h 10000"/>
                  <a:gd name="connsiteX63" fmla="*/ 3488 w 10000"/>
                  <a:gd name="connsiteY63" fmla="*/ 1205 h 10000"/>
                  <a:gd name="connsiteX64" fmla="*/ 3488 w 10000"/>
                  <a:gd name="connsiteY64" fmla="*/ 1218 h 10000"/>
                  <a:gd name="connsiteX65" fmla="*/ 3493 w 10000"/>
                  <a:gd name="connsiteY65" fmla="*/ 1247 h 10000"/>
                  <a:gd name="connsiteX66" fmla="*/ 3512 w 10000"/>
                  <a:gd name="connsiteY66" fmla="*/ 1247 h 10000"/>
                  <a:gd name="connsiteX67" fmla="*/ 3518 w 10000"/>
                  <a:gd name="connsiteY67" fmla="*/ 1250 h 10000"/>
                  <a:gd name="connsiteX68" fmla="*/ 3521 w 10000"/>
                  <a:gd name="connsiteY68" fmla="*/ 1276 h 10000"/>
                  <a:gd name="connsiteX69" fmla="*/ 3543 w 10000"/>
                  <a:gd name="connsiteY69" fmla="*/ 1295 h 10000"/>
                  <a:gd name="connsiteX70" fmla="*/ 3546 w 10000"/>
                  <a:gd name="connsiteY70" fmla="*/ 1305 h 10000"/>
                  <a:gd name="connsiteX71" fmla="*/ 3543 w 10000"/>
                  <a:gd name="connsiteY71" fmla="*/ 1315 h 10000"/>
                  <a:gd name="connsiteX72" fmla="*/ 3543 w 10000"/>
                  <a:gd name="connsiteY72" fmla="*/ 1331 h 10000"/>
                  <a:gd name="connsiteX73" fmla="*/ 3554 w 10000"/>
                  <a:gd name="connsiteY73" fmla="*/ 1324 h 10000"/>
                  <a:gd name="connsiteX74" fmla="*/ 3560 w 10000"/>
                  <a:gd name="connsiteY74" fmla="*/ 1331 h 10000"/>
                  <a:gd name="connsiteX75" fmla="*/ 3582 w 10000"/>
                  <a:gd name="connsiteY75" fmla="*/ 1344 h 10000"/>
                  <a:gd name="connsiteX76" fmla="*/ 3598 w 10000"/>
                  <a:gd name="connsiteY76" fmla="*/ 1380 h 10000"/>
                  <a:gd name="connsiteX77" fmla="*/ 3607 w 10000"/>
                  <a:gd name="connsiteY77" fmla="*/ 1389 h 10000"/>
                  <a:gd name="connsiteX78" fmla="*/ 3623 w 10000"/>
                  <a:gd name="connsiteY78" fmla="*/ 1409 h 10000"/>
                  <a:gd name="connsiteX79" fmla="*/ 3634 w 10000"/>
                  <a:gd name="connsiteY79" fmla="*/ 1438 h 10000"/>
                  <a:gd name="connsiteX80" fmla="*/ 3632 w 10000"/>
                  <a:gd name="connsiteY80" fmla="*/ 1454 h 10000"/>
                  <a:gd name="connsiteX81" fmla="*/ 3618 w 10000"/>
                  <a:gd name="connsiteY81" fmla="*/ 1438 h 10000"/>
                  <a:gd name="connsiteX82" fmla="*/ 3598 w 10000"/>
                  <a:gd name="connsiteY82" fmla="*/ 1428 h 10000"/>
                  <a:gd name="connsiteX83" fmla="*/ 3582 w 10000"/>
                  <a:gd name="connsiteY83" fmla="*/ 1402 h 10000"/>
                  <a:gd name="connsiteX84" fmla="*/ 3562 w 10000"/>
                  <a:gd name="connsiteY84" fmla="*/ 1399 h 10000"/>
                  <a:gd name="connsiteX85" fmla="*/ 3546 w 10000"/>
                  <a:gd name="connsiteY85" fmla="*/ 1383 h 10000"/>
                  <a:gd name="connsiteX86" fmla="*/ 3510 w 10000"/>
                  <a:gd name="connsiteY86" fmla="*/ 1360 h 10000"/>
                  <a:gd name="connsiteX87" fmla="*/ 3485 w 10000"/>
                  <a:gd name="connsiteY87" fmla="*/ 1344 h 10000"/>
                  <a:gd name="connsiteX88" fmla="*/ 3454 w 10000"/>
                  <a:gd name="connsiteY88" fmla="*/ 1334 h 10000"/>
                  <a:gd name="connsiteX89" fmla="*/ 3429 w 10000"/>
                  <a:gd name="connsiteY89" fmla="*/ 1315 h 10000"/>
                  <a:gd name="connsiteX90" fmla="*/ 3416 w 10000"/>
                  <a:gd name="connsiteY90" fmla="*/ 1308 h 10000"/>
                  <a:gd name="connsiteX91" fmla="*/ 3399 w 10000"/>
                  <a:gd name="connsiteY91" fmla="*/ 1305 h 10000"/>
                  <a:gd name="connsiteX92" fmla="*/ 3382 w 10000"/>
                  <a:gd name="connsiteY92" fmla="*/ 1286 h 10000"/>
                  <a:gd name="connsiteX93" fmla="*/ 3380 w 10000"/>
                  <a:gd name="connsiteY93" fmla="*/ 1266 h 10000"/>
                  <a:gd name="connsiteX94" fmla="*/ 3388 w 10000"/>
                  <a:gd name="connsiteY94" fmla="*/ 1256 h 10000"/>
                  <a:gd name="connsiteX95" fmla="*/ 3407 w 10000"/>
                  <a:gd name="connsiteY95" fmla="*/ 1256 h 10000"/>
                  <a:gd name="connsiteX96" fmla="*/ 3396 w 10000"/>
                  <a:gd name="connsiteY96" fmla="*/ 1227 h 10000"/>
                  <a:gd name="connsiteX97" fmla="*/ 3382 w 10000"/>
                  <a:gd name="connsiteY97" fmla="*/ 1227 h 10000"/>
                  <a:gd name="connsiteX98" fmla="*/ 3360 w 10000"/>
                  <a:gd name="connsiteY98" fmla="*/ 1221 h 10000"/>
                  <a:gd name="connsiteX99" fmla="*/ 3349 w 10000"/>
                  <a:gd name="connsiteY99" fmla="*/ 1231 h 10000"/>
                  <a:gd name="connsiteX100" fmla="*/ 3352 w 10000"/>
                  <a:gd name="connsiteY100" fmla="*/ 1247 h 10000"/>
                  <a:gd name="connsiteX101" fmla="*/ 3341 w 10000"/>
                  <a:gd name="connsiteY101" fmla="*/ 1237 h 10000"/>
                  <a:gd name="connsiteX102" fmla="*/ 3335 w 10000"/>
                  <a:gd name="connsiteY102" fmla="*/ 1231 h 10000"/>
                  <a:gd name="connsiteX103" fmla="*/ 3307 w 10000"/>
                  <a:gd name="connsiteY103" fmla="*/ 1227 h 10000"/>
                  <a:gd name="connsiteX104" fmla="*/ 3294 w 10000"/>
                  <a:gd name="connsiteY104" fmla="*/ 1221 h 10000"/>
                  <a:gd name="connsiteX105" fmla="*/ 3271 w 10000"/>
                  <a:gd name="connsiteY105" fmla="*/ 1211 h 10000"/>
                  <a:gd name="connsiteX106" fmla="*/ 3252 w 10000"/>
                  <a:gd name="connsiteY106" fmla="*/ 1195 h 10000"/>
                  <a:gd name="connsiteX107" fmla="*/ 3235 w 10000"/>
                  <a:gd name="connsiteY107" fmla="*/ 1195 h 10000"/>
                  <a:gd name="connsiteX108" fmla="*/ 3235 w 10000"/>
                  <a:gd name="connsiteY108" fmla="*/ 1205 h 10000"/>
                  <a:gd name="connsiteX109" fmla="*/ 3219 w 10000"/>
                  <a:gd name="connsiteY109" fmla="*/ 1231 h 10000"/>
                  <a:gd name="connsiteX110" fmla="*/ 3213 w 10000"/>
                  <a:gd name="connsiteY110" fmla="*/ 1231 h 10000"/>
                  <a:gd name="connsiteX111" fmla="*/ 3183 w 10000"/>
                  <a:gd name="connsiteY111" fmla="*/ 1221 h 10000"/>
                  <a:gd name="connsiteX112" fmla="*/ 3175 w 10000"/>
                  <a:gd name="connsiteY112" fmla="*/ 1227 h 10000"/>
                  <a:gd name="connsiteX113" fmla="*/ 3163 w 10000"/>
                  <a:gd name="connsiteY113" fmla="*/ 1237 h 10000"/>
                  <a:gd name="connsiteX114" fmla="*/ 3158 w 10000"/>
                  <a:gd name="connsiteY114" fmla="*/ 1260 h 10000"/>
                  <a:gd name="connsiteX115" fmla="*/ 3158 w 10000"/>
                  <a:gd name="connsiteY115" fmla="*/ 1276 h 10000"/>
                  <a:gd name="connsiteX116" fmla="*/ 3163 w 10000"/>
                  <a:gd name="connsiteY116" fmla="*/ 1295 h 10000"/>
                  <a:gd name="connsiteX117" fmla="*/ 3166 w 10000"/>
                  <a:gd name="connsiteY117" fmla="*/ 1308 h 10000"/>
                  <a:gd name="connsiteX118" fmla="*/ 3158 w 10000"/>
                  <a:gd name="connsiteY118" fmla="*/ 1315 h 10000"/>
                  <a:gd name="connsiteX119" fmla="*/ 3133 w 10000"/>
                  <a:gd name="connsiteY119" fmla="*/ 1299 h 10000"/>
                  <a:gd name="connsiteX120" fmla="*/ 3114 w 10000"/>
                  <a:gd name="connsiteY120" fmla="*/ 1276 h 10000"/>
                  <a:gd name="connsiteX121" fmla="*/ 3078 w 10000"/>
                  <a:gd name="connsiteY121" fmla="*/ 1240 h 10000"/>
                  <a:gd name="connsiteX122" fmla="*/ 3044 w 10000"/>
                  <a:gd name="connsiteY122" fmla="*/ 1227 h 10000"/>
                  <a:gd name="connsiteX123" fmla="*/ 3033 w 10000"/>
                  <a:gd name="connsiteY123" fmla="*/ 1231 h 10000"/>
                  <a:gd name="connsiteX124" fmla="*/ 3036 w 10000"/>
                  <a:gd name="connsiteY124" fmla="*/ 1256 h 10000"/>
                  <a:gd name="connsiteX125" fmla="*/ 3044 w 10000"/>
                  <a:gd name="connsiteY125" fmla="*/ 1266 h 10000"/>
                  <a:gd name="connsiteX126" fmla="*/ 3044 w 10000"/>
                  <a:gd name="connsiteY126" fmla="*/ 1276 h 10000"/>
                  <a:gd name="connsiteX127" fmla="*/ 3036 w 10000"/>
                  <a:gd name="connsiteY127" fmla="*/ 1276 h 10000"/>
                  <a:gd name="connsiteX128" fmla="*/ 3028 w 10000"/>
                  <a:gd name="connsiteY128" fmla="*/ 1266 h 10000"/>
                  <a:gd name="connsiteX129" fmla="*/ 3025 w 10000"/>
                  <a:gd name="connsiteY129" fmla="*/ 1256 h 10000"/>
                  <a:gd name="connsiteX130" fmla="*/ 3008 w 10000"/>
                  <a:gd name="connsiteY130" fmla="*/ 1205 h 10000"/>
                  <a:gd name="connsiteX131" fmla="*/ 3000 w 10000"/>
                  <a:gd name="connsiteY131" fmla="*/ 1192 h 10000"/>
                  <a:gd name="connsiteX132" fmla="*/ 2994 w 10000"/>
                  <a:gd name="connsiteY132" fmla="*/ 1176 h 10000"/>
                  <a:gd name="connsiteX133" fmla="*/ 2986 w 10000"/>
                  <a:gd name="connsiteY133" fmla="*/ 1182 h 10000"/>
                  <a:gd name="connsiteX134" fmla="*/ 2981 w 10000"/>
                  <a:gd name="connsiteY134" fmla="*/ 1192 h 10000"/>
                  <a:gd name="connsiteX135" fmla="*/ 2970 w 10000"/>
                  <a:gd name="connsiteY135" fmla="*/ 1201 h 10000"/>
                  <a:gd name="connsiteX136" fmla="*/ 2956 w 10000"/>
                  <a:gd name="connsiteY136" fmla="*/ 1218 h 10000"/>
                  <a:gd name="connsiteX137" fmla="*/ 2939 w 10000"/>
                  <a:gd name="connsiteY137" fmla="*/ 1240 h 10000"/>
                  <a:gd name="connsiteX138" fmla="*/ 2928 w 10000"/>
                  <a:gd name="connsiteY138" fmla="*/ 1247 h 10000"/>
                  <a:gd name="connsiteX139" fmla="*/ 2922 w 10000"/>
                  <a:gd name="connsiteY139" fmla="*/ 1250 h 10000"/>
                  <a:gd name="connsiteX140" fmla="*/ 2911 w 10000"/>
                  <a:gd name="connsiteY140" fmla="*/ 1250 h 10000"/>
                  <a:gd name="connsiteX141" fmla="*/ 2884 w 10000"/>
                  <a:gd name="connsiteY141" fmla="*/ 1247 h 10000"/>
                  <a:gd name="connsiteX142" fmla="*/ 2864 w 10000"/>
                  <a:gd name="connsiteY142" fmla="*/ 1237 h 10000"/>
                  <a:gd name="connsiteX143" fmla="*/ 2848 w 10000"/>
                  <a:gd name="connsiteY143" fmla="*/ 1231 h 10000"/>
                  <a:gd name="connsiteX144" fmla="*/ 2834 w 10000"/>
                  <a:gd name="connsiteY144" fmla="*/ 1227 h 10000"/>
                  <a:gd name="connsiteX145" fmla="*/ 2831 w 10000"/>
                  <a:gd name="connsiteY145" fmla="*/ 1227 h 10000"/>
                  <a:gd name="connsiteX146" fmla="*/ 2831 w 10000"/>
                  <a:gd name="connsiteY146" fmla="*/ 1221 h 10000"/>
                  <a:gd name="connsiteX147" fmla="*/ 2825 w 10000"/>
                  <a:gd name="connsiteY147" fmla="*/ 1205 h 10000"/>
                  <a:gd name="connsiteX148" fmla="*/ 2823 w 10000"/>
                  <a:gd name="connsiteY148" fmla="*/ 1192 h 10000"/>
                  <a:gd name="connsiteX149" fmla="*/ 2817 w 10000"/>
                  <a:gd name="connsiteY149" fmla="*/ 1182 h 10000"/>
                  <a:gd name="connsiteX150" fmla="*/ 2814 w 10000"/>
                  <a:gd name="connsiteY150" fmla="*/ 1176 h 10000"/>
                  <a:gd name="connsiteX151" fmla="*/ 2792 w 10000"/>
                  <a:gd name="connsiteY151" fmla="*/ 1172 h 10000"/>
                  <a:gd name="connsiteX152" fmla="*/ 2759 w 10000"/>
                  <a:gd name="connsiteY152" fmla="*/ 1156 h 10000"/>
                  <a:gd name="connsiteX153" fmla="*/ 2734 w 10000"/>
                  <a:gd name="connsiteY153" fmla="*/ 1143 h 10000"/>
                  <a:gd name="connsiteX154" fmla="*/ 2695 w 10000"/>
                  <a:gd name="connsiteY154" fmla="*/ 1124 h 10000"/>
                  <a:gd name="connsiteX155" fmla="*/ 2670 w 10000"/>
                  <a:gd name="connsiteY155" fmla="*/ 1108 h 10000"/>
                  <a:gd name="connsiteX156" fmla="*/ 2645 w 10000"/>
                  <a:gd name="connsiteY156" fmla="*/ 1091 h 10000"/>
                  <a:gd name="connsiteX157" fmla="*/ 2618 w 10000"/>
                  <a:gd name="connsiteY157" fmla="*/ 1088 h 10000"/>
                  <a:gd name="connsiteX158" fmla="*/ 2576 w 10000"/>
                  <a:gd name="connsiteY158" fmla="*/ 1088 h 10000"/>
                  <a:gd name="connsiteX159" fmla="*/ 2551 w 10000"/>
                  <a:gd name="connsiteY159" fmla="*/ 1091 h 10000"/>
                  <a:gd name="connsiteX160" fmla="*/ 2521 w 10000"/>
                  <a:gd name="connsiteY160" fmla="*/ 1098 h 10000"/>
                  <a:gd name="connsiteX161" fmla="*/ 2493 w 10000"/>
                  <a:gd name="connsiteY161" fmla="*/ 1104 h 10000"/>
                  <a:gd name="connsiteX162" fmla="*/ 2468 w 10000"/>
                  <a:gd name="connsiteY162" fmla="*/ 1108 h 10000"/>
                  <a:gd name="connsiteX163" fmla="*/ 2404 w 10000"/>
                  <a:gd name="connsiteY163" fmla="*/ 1124 h 10000"/>
                  <a:gd name="connsiteX164" fmla="*/ 2366 w 10000"/>
                  <a:gd name="connsiteY164" fmla="*/ 1133 h 10000"/>
                  <a:gd name="connsiteX165" fmla="*/ 2346 w 10000"/>
                  <a:gd name="connsiteY165" fmla="*/ 1137 h 10000"/>
                  <a:gd name="connsiteX166" fmla="*/ 2294 w 10000"/>
                  <a:gd name="connsiteY166" fmla="*/ 1146 h 10000"/>
                  <a:gd name="connsiteX167" fmla="*/ 2249 w 10000"/>
                  <a:gd name="connsiteY167" fmla="*/ 1156 h 10000"/>
                  <a:gd name="connsiteX168" fmla="*/ 2230 w 10000"/>
                  <a:gd name="connsiteY168" fmla="*/ 1156 h 10000"/>
                  <a:gd name="connsiteX169" fmla="*/ 2222 w 10000"/>
                  <a:gd name="connsiteY169" fmla="*/ 1163 h 10000"/>
                  <a:gd name="connsiteX170" fmla="*/ 2194 w 10000"/>
                  <a:gd name="connsiteY170" fmla="*/ 1163 h 10000"/>
                  <a:gd name="connsiteX171" fmla="*/ 2172 w 10000"/>
                  <a:gd name="connsiteY171" fmla="*/ 1163 h 10000"/>
                  <a:gd name="connsiteX172" fmla="*/ 2147 w 10000"/>
                  <a:gd name="connsiteY172" fmla="*/ 1166 h 10000"/>
                  <a:gd name="connsiteX173" fmla="*/ 2108 w 10000"/>
                  <a:gd name="connsiteY173" fmla="*/ 1166 h 10000"/>
                  <a:gd name="connsiteX174" fmla="*/ 2083 w 10000"/>
                  <a:gd name="connsiteY174" fmla="*/ 1156 h 10000"/>
                  <a:gd name="connsiteX175" fmla="*/ 2042 w 10000"/>
                  <a:gd name="connsiteY175" fmla="*/ 1143 h 10000"/>
                  <a:gd name="connsiteX176" fmla="*/ 2011 w 10000"/>
                  <a:gd name="connsiteY176" fmla="*/ 1143 h 10000"/>
                  <a:gd name="connsiteX177" fmla="*/ 1994 w 10000"/>
                  <a:gd name="connsiteY177" fmla="*/ 1146 h 10000"/>
                  <a:gd name="connsiteX178" fmla="*/ 1967 w 10000"/>
                  <a:gd name="connsiteY178" fmla="*/ 1156 h 10000"/>
                  <a:gd name="connsiteX179" fmla="*/ 1903 w 10000"/>
                  <a:gd name="connsiteY179" fmla="*/ 1176 h 10000"/>
                  <a:gd name="connsiteX180" fmla="*/ 1873 w 10000"/>
                  <a:gd name="connsiteY180" fmla="*/ 1182 h 10000"/>
                  <a:gd name="connsiteX181" fmla="*/ 1850 w 10000"/>
                  <a:gd name="connsiteY181" fmla="*/ 1185 h 10000"/>
                  <a:gd name="connsiteX182" fmla="*/ 1842 w 10000"/>
                  <a:gd name="connsiteY182" fmla="*/ 1192 h 10000"/>
                  <a:gd name="connsiteX183" fmla="*/ 1823 w 10000"/>
                  <a:gd name="connsiteY183" fmla="*/ 1195 h 10000"/>
                  <a:gd name="connsiteX184" fmla="*/ 1814 w 10000"/>
                  <a:gd name="connsiteY184" fmla="*/ 1201 h 10000"/>
                  <a:gd name="connsiteX185" fmla="*/ 1792 w 10000"/>
                  <a:gd name="connsiteY185" fmla="*/ 1218 h 10000"/>
                  <a:gd name="connsiteX186" fmla="*/ 1767 w 10000"/>
                  <a:gd name="connsiteY186" fmla="*/ 1231 h 10000"/>
                  <a:gd name="connsiteX187" fmla="*/ 1717 w 10000"/>
                  <a:gd name="connsiteY187" fmla="*/ 1266 h 10000"/>
                  <a:gd name="connsiteX188" fmla="*/ 1695 w 10000"/>
                  <a:gd name="connsiteY188" fmla="*/ 1279 h 10000"/>
                  <a:gd name="connsiteX189" fmla="*/ 1654 w 10000"/>
                  <a:gd name="connsiteY189" fmla="*/ 1308 h 10000"/>
                  <a:gd name="connsiteX190" fmla="*/ 1620 w 10000"/>
                  <a:gd name="connsiteY190" fmla="*/ 1334 h 10000"/>
                  <a:gd name="connsiteX191" fmla="*/ 1590 w 10000"/>
                  <a:gd name="connsiteY191" fmla="*/ 1360 h 10000"/>
                  <a:gd name="connsiteX192" fmla="*/ 1565 w 10000"/>
                  <a:gd name="connsiteY192" fmla="*/ 1380 h 10000"/>
                  <a:gd name="connsiteX193" fmla="*/ 1532 w 10000"/>
                  <a:gd name="connsiteY193" fmla="*/ 1402 h 10000"/>
                  <a:gd name="connsiteX194" fmla="*/ 1501 w 10000"/>
                  <a:gd name="connsiteY194" fmla="*/ 1418 h 10000"/>
                  <a:gd name="connsiteX195" fmla="*/ 1460 w 10000"/>
                  <a:gd name="connsiteY195" fmla="*/ 1438 h 10000"/>
                  <a:gd name="connsiteX196" fmla="*/ 1435 w 10000"/>
                  <a:gd name="connsiteY196" fmla="*/ 1454 h 10000"/>
                  <a:gd name="connsiteX197" fmla="*/ 1421 w 10000"/>
                  <a:gd name="connsiteY197" fmla="*/ 1464 h 10000"/>
                  <a:gd name="connsiteX198" fmla="*/ 1380 w 10000"/>
                  <a:gd name="connsiteY198" fmla="*/ 1473 h 10000"/>
                  <a:gd name="connsiteX199" fmla="*/ 1324 w 10000"/>
                  <a:gd name="connsiteY199" fmla="*/ 1477 h 10000"/>
                  <a:gd name="connsiteX200" fmla="*/ 1274 w 10000"/>
                  <a:gd name="connsiteY200" fmla="*/ 1483 h 10000"/>
                  <a:gd name="connsiteX201" fmla="*/ 1244 w 10000"/>
                  <a:gd name="connsiteY201" fmla="*/ 1486 h 10000"/>
                  <a:gd name="connsiteX202" fmla="*/ 1233 w 10000"/>
                  <a:gd name="connsiteY202" fmla="*/ 1486 h 10000"/>
                  <a:gd name="connsiteX203" fmla="*/ 1197 w 10000"/>
                  <a:gd name="connsiteY203" fmla="*/ 1493 h 10000"/>
                  <a:gd name="connsiteX204" fmla="*/ 1180 w 10000"/>
                  <a:gd name="connsiteY204" fmla="*/ 1496 h 10000"/>
                  <a:gd name="connsiteX205" fmla="*/ 1169 w 10000"/>
                  <a:gd name="connsiteY205" fmla="*/ 1496 h 10000"/>
                  <a:gd name="connsiteX206" fmla="*/ 1161 w 10000"/>
                  <a:gd name="connsiteY206" fmla="*/ 1503 h 10000"/>
                  <a:gd name="connsiteX207" fmla="*/ 1155 w 10000"/>
                  <a:gd name="connsiteY207" fmla="*/ 1503 h 10000"/>
                  <a:gd name="connsiteX208" fmla="*/ 501 w 10000"/>
                  <a:gd name="connsiteY208" fmla="*/ 2277 h 10000"/>
                  <a:gd name="connsiteX209" fmla="*/ 396 w 10000"/>
                  <a:gd name="connsiteY209" fmla="*/ 2532 h 10000"/>
                  <a:gd name="connsiteX210" fmla="*/ 324 w 10000"/>
                  <a:gd name="connsiteY210" fmla="*/ 2759 h 10000"/>
                  <a:gd name="connsiteX211" fmla="*/ 274 w 10000"/>
                  <a:gd name="connsiteY211" fmla="*/ 2866 h 10000"/>
                  <a:gd name="connsiteX212" fmla="*/ 202 w 10000"/>
                  <a:gd name="connsiteY212" fmla="*/ 3008 h 10000"/>
                  <a:gd name="connsiteX213" fmla="*/ 211 w 10000"/>
                  <a:gd name="connsiteY213" fmla="*/ 3177 h 10000"/>
                  <a:gd name="connsiteX214" fmla="*/ 235 w 10000"/>
                  <a:gd name="connsiteY214" fmla="*/ 3368 h 10000"/>
                  <a:gd name="connsiteX215" fmla="*/ 266 w 10000"/>
                  <a:gd name="connsiteY215" fmla="*/ 3595 h 10000"/>
                  <a:gd name="connsiteX216" fmla="*/ 299 w 10000"/>
                  <a:gd name="connsiteY216" fmla="*/ 3831 h 10000"/>
                  <a:gd name="connsiteX217" fmla="*/ 305 w 10000"/>
                  <a:gd name="connsiteY217" fmla="*/ 3863 h 10000"/>
                  <a:gd name="connsiteX218" fmla="*/ 341 w 10000"/>
                  <a:gd name="connsiteY218" fmla="*/ 3941 h 10000"/>
                  <a:gd name="connsiteX219" fmla="*/ 186 w 10000"/>
                  <a:gd name="connsiteY219" fmla="*/ 3935 h 10000"/>
                  <a:gd name="connsiteX220" fmla="*/ 30 w 10000"/>
                  <a:gd name="connsiteY220" fmla="*/ 3925 h 10000"/>
                  <a:gd name="connsiteX221" fmla="*/ 0 w 10000"/>
                  <a:gd name="connsiteY221" fmla="*/ 4054 h 10000"/>
                  <a:gd name="connsiteX222" fmla="*/ 14 w 10000"/>
                  <a:gd name="connsiteY222" fmla="*/ 4152 h 10000"/>
                  <a:gd name="connsiteX223" fmla="*/ 22 w 10000"/>
                  <a:gd name="connsiteY223" fmla="*/ 4242 h 10000"/>
                  <a:gd name="connsiteX224" fmla="*/ 30 w 10000"/>
                  <a:gd name="connsiteY224" fmla="*/ 4291 h 10000"/>
                  <a:gd name="connsiteX225" fmla="*/ 102 w 10000"/>
                  <a:gd name="connsiteY225" fmla="*/ 4271 h 10000"/>
                  <a:gd name="connsiteX226" fmla="*/ 155 w 10000"/>
                  <a:gd name="connsiteY226" fmla="*/ 4262 h 10000"/>
                  <a:gd name="connsiteX227" fmla="*/ 410 w 10000"/>
                  <a:gd name="connsiteY227" fmla="*/ 4255 h 10000"/>
                  <a:gd name="connsiteX228" fmla="*/ 418 w 10000"/>
                  <a:gd name="connsiteY228" fmla="*/ 4385 h 10000"/>
                  <a:gd name="connsiteX229" fmla="*/ 429 w 10000"/>
                  <a:gd name="connsiteY229" fmla="*/ 4543 h 10000"/>
                  <a:gd name="connsiteX230" fmla="*/ 443 w 10000"/>
                  <a:gd name="connsiteY230" fmla="*/ 4585 h 10000"/>
                  <a:gd name="connsiteX231" fmla="*/ 465 w 10000"/>
                  <a:gd name="connsiteY231" fmla="*/ 4611 h 10000"/>
                  <a:gd name="connsiteX232" fmla="*/ 468 w 10000"/>
                  <a:gd name="connsiteY232" fmla="*/ 4621 h 10000"/>
                  <a:gd name="connsiteX233" fmla="*/ 474 w 10000"/>
                  <a:gd name="connsiteY233" fmla="*/ 4679 h 10000"/>
                  <a:gd name="connsiteX234" fmla="*/ 554 w 10000"/>
                  <a:gd name="connsiteY234" fmla="*/ 4738 h 10000"/>
                  <a:gd name="connsiteX235" fmla="*/ 637 w 10000"/>
                  <a:gd name="connsiteY235" fmla="*/ 4809 h 10000"/>
                  <a:gd name="connsiteX236" fmla="*/ 704 w 10000"/>
                  <a:gd name="connsiteY236" fmla="*/ 4851 h 10000"/>
                  <a:gd name="connsiteX237" fmla="*/ 740 w 10000"/>
                  <a:gd name="connsiteY237" fmla="*/ 4893 h 10000"/>
                  <a:gd name="connsiteX238" fmla="*/ 756 w 10000"/>
                  <a:gd name="connsiteY238" fmla="*/ 4896 h 10000"/>
                  <a:gd name="connsiteX239" fmla="*/ 767 w 10000"/>
                  <a:gd name="connsiteY239" fmla="*/ 4880 h 10000"/>
                  <a:gd name="connsiteX240" fmla="*/ 806 w 10000"/>
                  <a:gd name="connsiteY240" fmla="*/ 4945 h 10000"/>
                  <a:gd name="connsiteX241" fmla="*/ 886 w 10000"/>
                  <a:gd name="connsiteY241" fmla="*/ 5078 h 10000"/>
                  <a:gd name="connsiteX242" fmla="*/ 911 w 10000"/>
                  <a:gd name="connsiteY242" fmla="*/ 5130 h 10000"/>
                  <a:gd name="connsiteX243" fmla="*/ 920 w 10000"/>
                  <a:gd name="connsiteY243" fmla="*/ 5191 h 10000"/>
                  <a:gd name="connsiteX244" fmla="*/ 920 w 10000"/>
                  <a:gd name="connsiteY244" fmla="*/ 5220 h 10000"/>
                  <a:gd name="connsiteX245" fmla="*/ 911 w 10000"/>
                  <a:gd name="connsiteY245" fmla="*/ 5314 h 10000"/>
                  <a:gd name="connsiteX246" fmla="*/ 898 w 10000"/>
                  <a:gd name="connsiteY246" fmla="*/ 5369 h 10000"/>
                  <a:gd name="connsiteX247" fmla="*/ 895 w 10000"/>
                  <a:gd name="connsiteY247" fmla="*/ 5385 h 10000"/>
                  <a:gd name="connsiteX248" fmla="*/ 895 w 10000"/>
                  <a:gd name="connsiteY248" fmla="*/ 5405 h 10000"/>
                  <a:gd name="connsiteX249" fmla="*/ 898 w 10000"/>
                  <a:gd name="connsiteY249" fmla="*/ 5434 h 10000"/>
                  <a:gd name="connsiteX250" fmla="*/ 911 w 10000"/>
                  <a:gd name="connsiteY250" fmla="*/ 5463 h 10000"/>
                  <a:gd name="connsiteX251" fmla="*/ 920 w 10000"/>
                  <a:gd name="connsiteY251" fmla="*/ 5492 h 10000"/>
                  <a:gd name="connsiteX252" fmla="*/ 934 w 10000"/>
                  <a:gd name="connsiteY252" fmla="*/ 5518 h 10000"/>
                  <a:gd name="connsiteX253" fmla="*/ 1169 w 10000"/>
                  <a:gd name="connsiteY253" fmla="*/ 5738 h 10000"/>
                  <a:gd name="connsiteX254" fmla="*/ 1188 w 10000"/>
                  <a:gd name="connsiteY254" fmla="*/ 5755 h 10000"/>
                  <a:gd name="connsiteX255" fmla="*/ 1216 w 10000"/>
                  <a:gd name="connsiteY255" fmla="*/ 5758 h 10000"/>
                  <a:gd name="connsiteX256" fmla="*/ 1313 w 10000"/>
                  <a:gd name="connsiteY256" fmla="*/ 5774 h 10000"/>
                  <a:gd name="connsiteX257" fmla="*/ 1349 w 10000"/>
                  <a:gd name="connsiteY257" fmla="*/ 5787 h 10000"/>
                  <a:gd name="connsiteX258" fmla="*/ 1393 w 10000"/>
                  <a:gd name="connsiteY258" fmla="*/ 5793 h 10000"/>
                  <a:gd name="connsiteX259" fmla="*/ 1393 w 10000"/>
                  <a:gd name="connsiteY259" fmla="*/ 5797 h 10000"/>
                  <a:gd name="connsiteX260" fmla="*/ 1421 w 10000"/>
                  <a:gd name="connsiteY260" fmla="*/ 5810 h 10000"/>
                  <a:gd name="connsiteX261" fmla="*/ 1446 w 10000"/>
                  <a:gd name="connsiteY261" fmla="*/ 5829 h 10000"/>
                  <a:gd name="connsiteX262" fmla="*/ 1460 w 10000"/>
                  <a:gd name="connsiteY262" fmla="*/ 5842 h 10000"/>
                  <a:gd name="connsiteX263" fmla="*/ 1476 w 10000"/>
                  <a:gd name="connsiteY263" fmla="*/ 5848 h 10000"/>
                  <a:gd name="connsiteX264" fmla="*/ 1501 w 10000"/>
                  <a:gd name="connsiteY264" fmla="*/ 5852 h 10000"/>
                  <a:gd name="connsiteX265" fmla="*/ 1532 w 10000"/>
                  <a:gd name="connsiteY265" fmla="*/ 5887 h 10000"/>
                  <a:gd name="connsiteX266" fmla="*/ 1565 w 10000"/>
                  <a:gd name="connsiteY266" fmla="*/ 5942 h 10000"/>
                  <a:gd name="connsiteX267" fmla="*/ 1587 w 10000"/>
                  <a:gd name="connsiteY267" fmla="*/ 5972 h 10000"/>
                  <a:gd name="connsiteX268" fmla="*/ 1612 w 10000"/>
                  <a:gd name="connsiteY268" fmla="*/ 5955 h 10000"/>
                  <a:gd name="connsiteX269" fmla="*/ 1679 w 10000"/>
                  <a:gd name="connsiteY269" fmla="*/ 6049 h 10000"/>
                  <a:gd name="connsiteX270" fmla="*/ 1720 w 10000"/>
                  <a:gd name="connsiteY270" fmla="*/ 6108 h 10000"/>
                  <a:gd name="connsiteX271" fmla="*/ 1751 w 10000"/>
                  <a:gd name="connsiteY271" fmla="*/ 6133 h 10000"/>
                  <a:gd name="connsiteX272" fmla="*/ 1792 w 10000"/>
                  <a:gd name="connsiteY272" fmla="*/ 6169 h 10000"/>
                  <a:gd name="connsiteX273" fmla="*/ 1801 w 10000"/>
                  <a:gd name="connsiteY273" fmla="*/ 6172 h 10000"/>
                  <a:gd name="connsiteX274" fmla="*/ 1814 w 10000"/>
                  <a:gd name="connsiteY274" fmla="*/ 6286 h 10000"/>
                  <a:gd name="connsiteX275" fmla="*/ 1817 w 10000"/>
                  <a:gd name="connsiteY275" fmla="*/ 6331 h 10000"/>
                  <a:gd name="connsiteX276" fmla="*/ 1809 w 10000"/>
                  <a:gd name="connsiteY276" fmla="*/ 6444 h 10000"/>
                  <a:gd name="connsiteX277" fmla="*/ 1801 w 10000"/>
                  <a:gd name="connsiteY277" fmla="*/ 6499 h 10000"/>
                  <a:gd name="connsiteX278" fmla="*/ 1781 w 10000"/>
                  <a:gd name="connsiteY278" fmla="*/ 6522 h 10000"/>
                  <a:gd name="connsiteX279" fmla="*/ 1773 w 10000"/>
                  <a:gd name="connsiteY279" fmla="*/ 6541 h 10000"/>
                  <a:gd name="connsiteX280" fmla="*/ 1762 w 10000"/>
                  <a:gd name="connsiteY280" fmla="*/ 6571 h 10000"/>
                  <a:gd name="connsiteX281" fmla="*/ 1767 w 10000"/>
                  <a:gd name="connsiteY281" fmla="*/ 6622 h 10000"/>
                  <a:gd name="connsiteX282" fmla="*/ 1767 w 10000"/>
                  <a:gd name="connsiteY282" fmla="*/ 6665 h 10000"/>
                  <a:gd name="connsiteX283" fmla="*/ 1767 w 10000"/>
                  <a:gd name="connsiteY283" fmla="*/ 6694 h 10000"/>
                  <a:gd name="connsiteX284" fmla="*/ 1776 w 10000"/>
                  <a:gd name="connsiteY284" fmla="*/ 6726 h 10000"/>
                  <a:gd name="connsiteX285" fmla="*/ 1776 w 10000"/>
                  <a:gd name="connsiteY285" fmla="*/ 6745 h 10000"/>
                  <a:gd name="connsiteX286" fmla="*/ 1767 w 10000"/>
                  <a:gd name="connsiteY286" fmla="*/ 6765 h 10000"/>
                  <a:gd name="connsiteX287" fmla="*/ 1762 w 10000"/>
                  <a:gd name="connsiteY287" fmla="*/ 6804 h 10000"/>
                  <a:gd name="connsiteX288" fmla="*/ 1753 w 10000"/>
                  <a:gd name="connsiteY288" fmla="*/ 6839 h 10000"/>
                  <a:gd name="connsiteX289" fmla="*/ 1742 w 10000"/>
                  <a:gd name="connsiteY289" fmla="*/ 6849 h 10000"/>
                  <a:gd name="connsiteX290" fmla="*/ 1726 w 10000"/>
                  <a:gd name="connsiteY290" fmla="*/ 6849 h 10000"/>
                  <a:gd name="connsiteX291" fmla="*/ 1712 w 10000"/>
                  <a:gd name="connsiteY291" fmla="*/ 6852 h 10000"/>
                  <a:gd name="connsiteX292" fmla="*/ 1640 w 10000"/>
                  <a:gd name="connsiteY292" fmla="*/ 6953 h 10000"/>
                  <a:gd name="connsiteX293" fmla="*/ 1493 w 10000"/>
                  <a:gd name="connsiteY293" fmla="*/ 7105 h 10000"/>
                  <a:gd name="connsiteX294" fmla="*/ 1490 w 10000"/>
                  <a:gd name="connsiteY294" fmla="*/ 7124 h 10000"/>
                  <a:gd name="connsiteX295" fmla="*/ 1468 w 10000"/>
                  <a:gd name="connsiteY295" fmla="*/ 7137 h 10000"/>
                  <a:gd name="connsiteX296" fmla="*/ 1454 w 10000"/>
                  <a:gd name="connsiteY296" fmla="*/ 7144 h 10000"/>
                  <a:gd name="connsiteX297" fmla="*/ 1452 w 10000"/>
                  <a:gd name="connsiteY297" fmla="*/ 7157 h 10000"/>
                  <a:gd name="connsiteX298" fmla="*/ 1446 w 10000"/>
                  <a:gd name="connsiteY298" fmla="*/ 7199 h 10000"/>
                  <a:gd name="connsiteX299" fmla="*/ 1476 w 10000"/>
                  <a:gd name="connsiteY299" fmla="*/ 7247 h 10000"/>
                  <a:gd name="connsiteX300" fmla="*/ 1501 w 10000"/>
                  <a:gd name="connsiteY300" fmla="*/ 7270 h 10000"/>
                  <a:gd name="connsiteX301" fmla="*/ 1518 w 10000"/>
                  <a:gd name="connsiteY301" fmla="*/ 7286 h 10000"/>
                  <a:gd name="connsiteX302" fmla="*/ 1524 w 10000"/>
                  <a:gd name="connsiteY302" fmla="*/ 7306 h 10000"/>
                  <a:gd name="connsiteX303" fmla="*/ 1540 w 10000"/>
                  <a:gd name="connsiteY303" fmla="*/ 7322 h 10000"/>
                  <a:gd name="connsiteX304" fmla="*/ 1565 w 10000"/>
                  <a:gd name="connsiteY304" fmla="*/ 7325 h 10000"/>
                  <a:gd name="connsiteX305" fmla="*/ 1590 w 10000"/>
                  <a:gd name="connsiteY305" fmla="*/ 7332 h 10000"/>
                  <a:gd name="connsiteX306" fmla="*/ 1615 w 10000"/>
                  <a:gd name="connsiteY306" fmla="*/ 7345 h 10000"/>
                  <a:gd name="connsiteX307" fmla="*/ 1662 w 10000"/>
                  <a:gd name="connsiteY307" fmla="*/ 7370 h 10000"/>
                  <a:gd name="connsiteX308" fmla="*/ 1670 w 10000"/>
                  <a:gd name="connsiteY308" fmla="*/ 7351 h 10000"/>
                  <a:gd name="connsiteX309" fmla="*/ 1726 w 10000"/>
                  <a:gd name="connsiteY309" fmla="*/ 7354 h 10000"/>
                  <a:gd name="connsiteX310" fmla="*/ 1726 w 10000"/>
                  <a:gd name="connsiteY310" fmla="*/ 7400 h 10000"/>
                  <a:gd name="connsiteX311" fmla="*/ 1773 w 10000"/>
                  <a:gd name="connsiteY311" fmla="*/ 7409 h 10000"/>
                  <a:gd name="connsiteX312" fmla="*/ 1806 w 10000"/>
                  <a:gd name="connsiteY312" fmla="*/ 7416 h 10000"/>
                  <a:gd name="connsiteX313" fmla="*/ 1839 w 10000"/>
                  <a:gd name="connsiteY313" fmla="*/ 7403 h 10000"/>
                  <a:gd name="connsiteX314" fmla="*/ 1886 w 10000"/>
                  <a:gd name="connsiteY314" fmla="*/ 7403 h 10000"/>
                  <a:gd name="connsiteX315" fmla="*/ 1898 w 10000"/>
                  <a:gd name="connsiteY315" fmla="*/ 7403 h 10000"/>
                  <a:gd name="connsiteX316" fmla="*/ 1914 w 10000"/>
                  <a:gd name="connsiteY316" fmla="*/ 7494 h 10000"/>
                  <a:gd name="connsiteX317" fmla="*/ 1895 w 10000"/>
                  <a:gd name="connsiteY317" fmla="*/ 7523 h 10000"/>
                  <a:gd name="connsiteX318" fmla="*/ 1825 w 10000"/>
                  <a:gd name="connsiteY318" fmla="*/ 7617 h 10000"/>
                  <a:gd name="connsiteX319" fmla="*/ 1776 w 10000"/>
                  <a:gd name="connsiteY319" fmla="*/ 7691 h 10000"/>
                  <a:gd name="connsiteX320" fmla="*/ 1781 w 10000"/>
                  <a:gd name="connsiteY320" fmla="*/ 7723 h 10000"/>
                  <a:gd name="connsiteX321" fmla="*/ 1767 w 10000"/>
                  <a:gd name="connsiteY321" fmla="*/ 7759 h 10000"/>
                  <a:gd name="connsiteX322" fmla="*/ 1762 w 10000"/>
                  <a:gd name="connsiteY322" fmla="*/ 7817 h 10000"/>
                  <a:gd name="connsiteX323" fmla="*/ 1762 w 10000"/>
                  <a:gd name="connsiteY323" fmla="*/ 7856 h 10000"/>
                  <a:gd name="connsiteX324" fmla="*/ 1776 w 10000"/>
                  <a:gd name="connsiteY324" fmla="*/ 7892 h 10000"/>
                  <a:gd name="connsiteX325" fmla="*/ 1784 w 10000"/>
                  <a:gd name="connsiteY325" fmla="*/ 7902 h 10000"/>
                  <a:gd name="connsiteX326" fmla="*/ 1801 w 10000"/>
                  <a:gd name="connsiteY326" fmla="*/ 7908 h 10000"/>
                  <a:gd name="connsiteX327" fmla="*/ 1809 w 10000"/>
                  <a:gd name="connsiteY327" fmla="*/ 7911 h 10000"/>
                  <a:gd name="connsiteX328" fmla="*/ 1801 w 10000"/>
                  <a:gd name="connsiteY328" fmla="*/ 7940 h 10000"/>
                  <a:gd name="connsiteX329" fmla="*/ 1798 w 10000"/>
                  <a:gd name="connsiteY329" fmla="*/ 7979 h 10000"/>
                  <a:gd name="connsiteX330" fmla="*/ 1806 w 10000"/>
                  <a:gd name="connsiteY330" fmla="*/ 8002 h 10000"/>
                  <a:gd name="connsiteX331" fmla="*/ 1823 w 10000"/>
                  <a:gd name="connsiteY331" fmla="*/ 8021 h 10000"/>
                  <a:gd name="connsiteX332" fmla="*/ 1834 w 10000"/>
                  <a:gd name="connsiteY332" fmla="*/ 8044 h 10000"/>
                  <a:gd name="connsiteX333" fmla="*/ 1839 w 10000"/>
                  <a:gd name="connsiteY333" fmla="*/ 8073 h 10000"/>
                  <a:gd name="connsiteX334" fmla="*/ 1842 w 10000"/>
                  <a:gd name="connsiteY334" fmla="*/ 8106 h 10000"/>
                  <a:gd name="connsiteX335" fmla="*/ 1839 w 10000"/>
                  <a:gd name="connsiteY335" fmla="*/ 8144 h 10000"/>
                  <a:gd name="connsiteX336" fmla="*/ 1856 w 10000"/>
                  <a:gd name="connsiteY336" fmla="*/ 8164 h 10000"/>
                  <a:gd name="connsiteX337" fmla="*/ 1886 w 10000"/>
                  <a:gd name="connsiteY337" fmla="*/ 8193 h 10000"/>
                  <a:gd name="connsiteX338" fmla="*/ 1922 w 10000"/>
                  <a:gd name="connsiteY338" fmla="*/ 8206 h 10000"/>
                  <a:gd name="connsiteX339" fmla="*/ 1967 w 10000"/>
                  <a:gd name="connsiteY339" fmla="*/ 8203 h 10000"/>
                  <a:gd name="connsiteX340" fmla="*/ 1986 w 10000"/>
                  <a:gd name="connsiteY340" fmla="*/ 8212 h 10000"/>
                  <a:gd name="connsiteX341" fmla="*/ 2000 w 10000"/>
                  <a:gd name="connsiteY341" fmla="*/ 8232 h 10000"/>
                  <a:gd name="connsiteX342" fmla="*/ 2033 w 10000"/>
                  <a:gd name="connsiteY342" fmla="*/ 8258 h 10000"/>
                  <a:gd name="connsiteX343" fmla="*/ 2050 w 10000"/>
                  <a:gd name="connsiteY343" fmla="*/ 8271 h 10000"/>
                  <a:gd name="connsiteX344" fmla="*/ 2089 w 10000"/>
                  <a:gd name="connsiteY344" fmla="*/ 8280 h 10000"/>
                  <a:gd name="connsiteX345" fmla="*/ 2122 w 10000"/>
                  <a:gd name="connsiteY345" fmla="*/ 8300 h 10000"/>
                  <a:gd name="connsiteX346" fmla="*/ 2163 w 10000"/>
                  <a:gd name="connsiteY346" fmla="*/ 8332 h 10000"/>
                  <a:gd name="connsiteX347" fmla="*/ 2172 w 10000"/>
                  <a:gd name="connsiteY347" fmla="*/ 8335 h 10000"/>
                  <a:gd name="connsiteX348" fmla="*/ 2177 w 10000"/>
                  <a:gd name="connsiteY348" fmla="*/ 8345 h 10000"/>
                  <a:gd name="connsiteX349" fmla="*/ 2163 w 10000"/>
                  <a:gd name="connsiteY349" fmla="*/ 8371 h 10000"/>
                  <a:gd name="connsiteX350" fmla="*/ 2139 w 10000"/>
                  <a:gd name="connsiteY350" fmla="*/ 8423 h 10000"/>
                  <a:gd name="connsiteX351" fmla="*/ 2130 w 10000"/>
                  <a:gd name="connsiteY351" fmla="*/ 8439 h 10000"/>
                  <a:gd name="connsiteX352" fmla="*/ 2105 w 10000"/>
                  <a:gd name="connsiteY352" fmla="*/ 8446 h 10000"/>
                  <a:gd name="connsiteX353" fmla="*/ 2080 w 10000"/>
                  <a:gd name="connsiteY353" fmla="*/ 8449 h 10000"/>
                  <a:gd name="connsiteX354" fmla="*/ 2075 w 10000"/>
                  <a:gd name="connsiteY354" fmla="*/ 8459 h 10000"/>
                  <a:gd name="connsiteX355" fmla="*/ 2072 w 10000"/>
                  <a:gd name="connsiteY355" fmla="*/ 8475 h 10000"/>
                  <a:gd name="connsiteX356" fmla="*/ 2080 w 10000"/>
                  <a:gd name="connsiteY356" fmla="*/ 8484 h 10000"/>
                  <a:gd name="connsiteX357" fmla="*/ 2100 w 10000"/>
                  <a:gd name="connsiteY357" fmla="*/ 8475 h 10000"/>
                  <a:gd name="connsiteX358" fmla="*/ 2141 w 10000"/>
                  <a:gd name="connsiteY358" fmla="*/ 8478 h 10000"/>
                  <a:gd name="connsiteX359" fmla="*/ 2172 w 10000"/>
                  <a:gd name="connsiteY359" fmla="*/ 8475 h 10000"/>
                  <a:gd name="connsiteX360" fmla="*/ 2188 w 10000"/>
                  <a:gd name="connsiteY360" fmla="*/ 8475 h 10000"/>
                  <a:gd name="connsiteX361" fmla="*/ 2222 w 10000"/>
                  <a:gd name="connsiteY361" fmla="*/ 8497 h 10000"/>
                  <a:gd name="connsiteX362" fmla="*/ 2252 w 10000"/>
                  <a:gd name="connsiteY362" fmla="*/ 8514 h 10000"/>
                  <a:gd name="connsiteX363" fmla="*/ 2274 w 10000"/>
                  <a:gd name="connsiteY363" fmla="*/ 8514 h 10000"/>
                  <a:gd name="connsiteX364" fmla="*/ 2299 w 10000"/>
                  <a:gd name="connsiteY364" fmla="*/ 8504 h 10000"/>
                  <a:gd name="connsiteX365" fmla="*/ 2310 w 10000"/>
                  <a:gd name="connsiteY365" fmla="*/ 8504 h 10000"/>
                  <a:gd name="connsiteX366" fmla="*/ 2319 w 10000"/>
                  <a:gd name="connsiteY366" fmla="*/ 8484 h 10000"/>
                  <a:gd name="connsiteX367" fmla="*/ 2338 w 10000"/>
                  <a:gd name="connsiteY367" fmla="*/ 8494 h 10000"/>
                  <a:gd name="connsiteX368" fmla="*/ 2338 w 10000"/>
                  <a:gd name="connsiteY368" fmla="*/ 8552 h 10000"/>
                  <a:gd name="connsiteX369" fmla="*/ 2366 w 10000"/>
                  <a:gd name="connsiteY369" fmla="*/ 8572 h 10000"/>
                  <a:gd name="connsiteX370" fmla="*/ 2382 w 10000"/>
                  <a:gd name="connsiteY370" fmla="*/ 8582 h 10000"/>
                  <a:gd name="connsiteX371" fmla="*/ 2435 w 10000"/>
                  <a:gd name="connsiteY371" fmla="*/ 8552 h 10000"/>
                  <a:gd name="connsiteX372" fmla="*/ 2443 w 10000"/>
                  <a:gd name="connsiteY372" fmla="*/ 8552 h 10000"/>
                  <a:gd name="connsiteX373" fmla="*/ 2454 w 10000"/>
                  <a:gd name="connsiteY373" fmla="*/ 8552 h 10000"/>
                  <a:gd name="connsiteX374" fmla="*/ 2471 w 10000"/>
                  <a:gd name="connsiteY374" fmla="*/ 8546 h 10000"/>
                  <a:gd name="connsiteX375" fmla="*/ 2488 w 10000"/>
                  <a:gd name="connsiteY375" fmla="*/ 8536 h 10000"/>
                  <a:gd name="connsiteX376" fmla="*/ 2501 w 10000"/>
                  <a:gd name="connsiteY376" fmla="*/ 8533 h 10000"/>
                  <a:gd name="connsiteX377" fmla="*/ 2512 w 10000"/>
                  <a:gd name="connsiteY377" fmla="*/ 8533 h 10000"/>
                  <a:gd name="connsiteX378" fmla="*/ 2521 w 10000"/>
                  <a:gd name="connsiteY378" fmla="*/ 8546 h 10000"/>
                  <a:gd name="connsiteX379" fmla="*/ 2521 w 10000"/>
                  <a:gd name="connsiteY379" fmla="*/ 8572 h 10000"/>
                  <a:gd name="connsiteX380" fmla="*/ 2535 w 10000"/>
                  <a:gd name="connsiteY380" fmla="*/ 8588 h 10000"/>
                  <a:gd name="connsiteX381" fmla="*/ 2551 w 10000"/>
                  <a:gd name="connsiteY381" fmla="*/ 8582 h 10000"/>
                  <a:gd name="connsiteX382" fmla="*/ 2560 w 10000"/>
                  <a:gd name="connsiteY382" fmla="*/ 8582 h 10000"/>
                  <a:gd name="connsiteX383" fmla="*/ 2573 w 10000"/>
                  <a:gd name="connsiteY383" fmla="*/ 8588 h 10000"/>
                  <a:gd name="connsiteX384" fmla="*/ 2584 w 10000"/>
                  <a:gd name="connsiteY384" fmla="*/ 8591 h 10000"/>
                  <a:gd name="connsiteX385" fmla="*/ 2590 w 10000"/>
                  <a:gd name="connsiteY385" fmla="*/ 8598 h 10000"/>
                  <a:gd name="connsiteX386" fmla="*/ 2598 w 10000"/>
                  <a:gd name="connsiteY386" fmla="*/ 8608 h 10000"/>
                  <a:gd name="connsiteX387" fmla="*/ 2607 w 10000"/>
                  <a:gd name="connsiteY387" fmla="*/ 8617 h 10000"/>
                  <a:gd name="connsiteX388" fmla="*/ 2618 w 10000"/>
                  <a:gd name="connsiteY388" fmla="*/ 8617 h 10000"/>
                  <a:gd name="connsiteX389" fmla="*/ 2640 w 10000"/>
                  <a:gd name="connsiteY389" fmla="*/ 8608 h 10000"/>
                  <a:gd name="connsiteX390" fmla="*/ 2670 w 10000"/>
                  <a:gd name="connsiteY390" fmla="*/ 8598 h 10000"/>
                  <a:gd name="connsiteX391" fmla="*/ 2673 w 10000"/>
                  <a:gd name="connsiteY391" fmla="*/ 8598 h 10000"/>
                  <a:gd name="connsiteX392" fmla="*/ 2690 w 10000"/>
                  <a:gd name="connsiteY392" fmla="*/ 8598 h 10000"/>
                  <a:gd name="connsiteX393" fmla="*/ 2698 w 10000"/>
                  <a:gd name="connsiteY393" fmla="*/ 8598 h 10000"/>
                  <a:gd name="connsiteX394" fmla="*/ 2712 w 10000"/>
                  <a:gd name="connsiteY394" fmla="*/ 8598 h 10000"/>
                  <a:gd name="connsiteX395" fmla="*/ 2726 w 10000"/>
                  <a:gd name="connsiteY395" fmla="*/ 8591 h 10000"/>
                  <a:gd name="connsiteX396" fmla="*/ 2737 w 10000"/>
                  <a:gd name="connsiteY396" fmla="*/ 8588 h 10000"/>
                  <a:gd name="connsiteX397" fmla="*/ 2759 w 10000"/>
                  <a:gd name="connsiteY397" fmla="*/ 8582 h 10000"/>
                  <a:gd name="connsiteX398" fmla="*/ 2770 w 10000"/>
                  <a:gd name="connsiteY398" fmla="*/ 8578 h 10000"/>
                  <a:gd name="connsiteX399" fmla="*/ 2784 w 10000"/>
                  <a:gd name="connsiteY399" fmla="*/ 8572 h 10000"/>
                  <a:gd name="connsiteX400" fmla="*/ 2795 w 10000"/>
                  <a:gd name="connsiteY400" fmla="*/ 8572 h 10000"/>
                  <a:gd name="connsiteX401" fmla="*/ 2803 w 10000"/>
                  <a:gd name="connsiteY401" fmla="*/ 8588 h 10000"/>
                  <a:gd name="connsiteX402" fmla="*/ 2803 w 10000"/>
                  <a:gd name="connsiteY402" fmla="*/ 8591 h 10000"/>
                  <a:gd name="connsiteX403" fmla="*/ 2803 w 10000"/>
                  <a:gd name="connsiteY403" fmla="*/ 8601 h 10000"/>
                  <a:gd name="connsiteX404" fmla="*/ 2809 w 10000"/>
                  <a:gd name="connsiteY404" fmla="*/ 8601 h 10000"/>
                  <a:gd name="connsiteX405" fmla="*/ 2823 w 10000"/>
                  <a:gd name="connsiteY405" fmla="*/ 8598 h 10000"/>
                  <a:gd name="connsiteX406" fmla="*/ 2831 w 10000"/>
                  <a:gd name="connsiteY406" fmla="*/ 8598 h 10000"/>
                  <a:gd name="connsiteX407" fmla="*/ 2839 w 10000"/>
                  <a:gd name="connsiteY407" fmla="*/ 8601 h 10000"/>
                  <a:gd name="connsiteX408" fmla="*/ 2848 w 10000"/>
                  <a:gd name="connsiteY408" fmla="*/ 8598 h 10000"/>
                  <a:gd name="connsiteX409" fmla="*/ 2856 w 10000"/>
                  <a:gd name="connsiteY409" fmla="*/ 8601 h 10000"/>
                  <a:gd name="connsiteX410" fmla="*/ 2859 w 10000"/>
                  <a:gd name="connsiteY410" fmla="*/ 8601 h 10000"/>
                  <a:gd name="connsiteX411" fmla="*/ 2864 w 10000"/>
                  <a:gd name="connsiteY411" fmla="*/ 8598 h 10000"/>
                  <a:gd name="connsiteX412" fmla="*/ 2889 w 10000"/>
                  <a:gd name="connsiteY412" fmla="*/ 8611 h 10000"/>
                  <a:gd name="connsiteX413" fmla="*/ 2906 w 10000"/>
                  <a:gd name="connsiteY413" fmla="*/ 8620 h 10000"/>
                  <a:gd name="connsiteX414" fmla="*/ 2914 w 10000"/>
                  <a:gd name="connsiteY414" fmla="*/ 8627 h 10000"/>
                  <a:gd name="connsiteX415" fmla="*/ 2920 w 10000"/>
                  <a:gd name="connsiteY415" fmla="*/ 8640 h 10000"/>
                  <a:gd name="connsiteX416" fmla="*/ 2922 w 10000"/>
                  <a:gd name="connsiteY416" fmla="*/ 8666 h 10000"/>
                  <a:gd name="connsiteX417" fmla="*/ 2922 w 10000"/>
                  <a:gd name="connsiteY417" fmla="*/ 8692 h 10000"/>
                  <a:gd name="connsiteX418" fmla="*/ 2939 w 10000"/>
                  <a:gd name="connsiteY418" fmla="*/ 8695 h 10000"/>
                  <a:gd name="connsiteX419" fmla="*/ 2953 w 10000"/>
                  <a:gd name="connsiteY419" fmla="*/ 8695 h 10000"/>
                  <a:gd name="connsiteX420" fmla="*/ 2961 w 10000"/>
                  <a:gd name="connsiteY420" fmla="*/ 8695 h 10000"/>
                  <a:gd name="connsiteX421" fmla="*/ 2972 w 10000"/>
                  <a:gd name="connsiteY421" fmla="*/ 8692 h 10000"/>
                  <a:gd name="connsiteX422" fmla="*/ 2981 w 10000"/>
                  <a:gd name="connsiteY422" fmla="*/ 8685 h 10000"/>
                  <a:gd name="connsiteX423" fmla="*/ 2989 w 10000"/>
                  <a:gd name="connsiteY423" fmla="*/ 8685 h 10000"/>
                  <a:gd name="connsiteX424" fmla="*/ 3008 w 10000"/>
                  <a:gd name="connsiteY424" fmla="*/ 8685 h 10000"/>
                  <a:gd name="connsiteX425" fmla="*/ 3028 w 10000"/>
                  <a:gd name="connsiteY425" fmla="*/ 8695 h 10000"/>
                  <a:gd name="connsiteX426" fmla="*/ 3042 w 10000"/>
                  <a:gd name="connsiteY426" fmla="*/ 8695 h 10000"/>
                  <a:gd name="connsiteX427" fmla="*/ 3053 w 10000"/>
                  <a:gd name="connsiteY427" fmla="*/ 8676 h 10000"/>
                  <a:gd name="connsiteX428" fmla="*/ 3061 w 10000"/>
                  <a:gd name="connsiteY428" fmla="*/ 8666 h 10000"/>
                  <a:gd name="connsiteX429" fmla="*/ 3066 w 10000"/>
                  <a:gd name="connsiteY429" fmla="*/ 8656 h 10000"/>
                  <a:gd name="connsiteX430" fmla="*/ 3091 w 10000"/>
                  <a:gd name="connsiteY430" fmla="*/ 8659 h 10000"/>
                  <a:gd name="connsiteX431" fmla="*/ 3105 w 10000"/>
                  <a:gd name="connsiteY431" fmla="*/ 8659 h 10000"/>
                  <a:gd name="connsiteX432" fmla="*/ 3108 w 10000"/>
                  <a:gd name="connsiteY432" fmla="*/ 8650 h 10000"/>
                  <a:gd name="connsiteX433" fmla="*/ 3147 w 10000"/>
                  <a:gd name="connsiteY433" fmla="*/ 8588 h 10000"/>
                  <a:gd name="connsiteX434" fmla="*/ 3150 w 10000"/>
                  <a:gd name="connsiteY434" fmla="*/ 8598 h 10000"/>
                  <a:gd name="connsiteX435" fmla="*/ 3163 w 10000"/>
                  <a:gd name="connsiteY435" fmla="*/ 8601 h 10000"/>
                  <a:gd name="connsiteX436" fmla="*/ 3180 w 10000"/>
                  <a:gd name="connsiteY436" fmla="*/ 8608 h 10000"/>
                  <a:gd name="connsiteX437" fmla="*/ 3188 w 10000"/>
                  <a:gd name="connsiteY437" fmla="*/ 8611 h 10000"/>
                  <a:gd name="connsiteX438" fmla="*/ 3227 w 10000"/>
                  <a:gd name="connsiteY438" fmla="*/ 8620 h 10000"/>
                  <a:gd name="connsiteX439" fmla="*/ 3238 w 10000"/>
                  <a:gd name="connsiteY439" fmla="*/ 8617 h 10000"/>
                  <a:gd name="connsiteX440" fmla="*/ 3247 w 10000"/>
                  <a:gd name="connsiteY440" fmla="*/ 8601 h 10000"/>
                  <a:gd name="connsiteX441" fmla="*/ 3269 w 10000"/>
                  <a:gd name="connsiteY441" fmla="*/ 8611 h 10000"/>
                  <a:gd name="connsiteX442" fmla="*/ 3277 w 10000"/>
                  <a:gd name="connsiteY442" fmla="*/ 8617 h 10000"/>
                  <a:gd name="connsiteX443" fmla="*/ 3285 w 10000"/>
                  <a:gd name="connsiteY443" fmla="*/ 8611 h 10000"/>
                  <a:gd name="connsiteX444" fmla="*/ 3307 w 10000"/>
                  <a:gd name="connsiteY444" fmla="*/ 8611 h 10000"/>
                  <a:gd name="connsiteX445" fmla="*/ 3319 w 10000"/>
                  <a:gd name="connsiteY445" fmla="*/ 8617 h 10000"/>
                  <a:gd name="connsiteX446" fmla="*/ 3324 w 10000"/>
                  <a:gd name="connsiteY446" fmla="*/ 8617 h 10000"/>
                  <a:gd name="connsiteX447" fmla="*/ 3327 w 10000"/>
                  <a:gd name="connsiteY447" fmla="*/ 8620 h 10000"/>
                  <a:gd name="connsiteX448" fmla="*/ 3341 w 10000"/>
                  <a:gd name="connsiteY448" fmla="*/ 8620 h 10000"/>
                  <a:gd name="connsiteX449" fmla="*/ 3357 w 10000"/>
                  <a:gd name="connsiteY449" fmla="*/ 8620 h 10000"/>
                  <a:gd name="connsiteX450" fmla="*/ 3374 w 10000"/>
                  <a:gd name="connsiteY450" fmla="*/ 8620 h 10000"/>
                  <a:gd name="connsiteX451" fmla="*/ 3382 w 10000"/>
                  <a:gd name="connsiteY451" fmla="*/ 8620 h 10000"/>
                  <a:gd name="connsiteX452" fmla="*/ 3399 w 10000"/>
                  <a:gd name="connsiteY452" fmla="*/ 8611 h 10000"/>
                  <a:gd name="connsiteX453" fmla="*/ 3413 w 10000"/>
                  <a:gd name="connsiteY453" fmla="*/ 8601 h 10000"/>
                  <a:gd name="connsiteX454" fmla="*/ 3421 w 10000"/>
                  <a:gd name="connsiteY454" fmla="*/ 8588 h 10000"/>
                  <a:gd name="connsiteX455" fmla="*/ 3421 w 10000"/>
                  <a:gd name="connsiteY455" fmla="*/ 8572 h 10000"/>
                  <a:gd name="connsiteX456" fmla="*/ 3421 w 10000"/>
                  <a:gd name="connsiteY456" fmla="*/ 8552 h 10000"/>
                  <a:gd name="connsiteX457" fmla="*/ 3424 w 10000"/>
                  <a:gd name="connsiteY457" fmla="*/ 8533 h 10000"/>
                  <a:gd name="connsiteX458" fmla="*/ 3432 w 10000"/>
                  <a:gd name="connsiteY458" fmla="*/ 8523 h 10000"/>
                  <a:gd name="connsiteX459" fmla="*/ 3446 w 10000"/>
                  <a:gd name="connsiteY459" fmla="*/ 8523 h 10000"/>
                  <a:gd name="connsiteX460" fmla="*/ 3457 w 10000"/>
                  <a:gd name="connsiteY460" fmla="*/ 8523 h 10000"/>
                  <a:gd name="connsiteX461" fmla="*/ 3476 w 10000"/>
                  <a:gd name="connsiteY461" fmla="*/ 8533 h 10000"/>
                  <a:gd name="connsiteX462" fmla="*/ 3485 w 10000"/>
                  <a:gd name="connsiteY462" fmla="*/ 8536 h 10000"/>
                  <a:gd name="connsiteX463" fmla="*/ 3501 w 10000"/>
                  <a:gd name="connsiteY463" fmla="*/ 8527 h 10000"/>
                  <a:gd name="connsiteX464" fmla="*/ 3504 w 10000"/>
                  <a:gd name="connsiteY464" fmla="*/ 8514 h 10000"/>
                  <a:gd name="connsiteX465" fmla="*/ 3510 w 10000"/>
                  <a:gd name="connsiteY465" fmla="*/ 8497 h 10000"/>
                  <a:gd name="connsiteX466" fmla="*/ 3537 w 10000"/>
                  <a:gd name="connsiteY466" fmla="*/ 8484 h 10000"/>
                  <a:gd name="connsiteX467" fmla="*/ 3562 w 10000"/>
                  <a:gd name="connsiteY467" fmla="*/ 8488 h 10000"/>
                  <a:gd name="connsiteX468" fmla="*/ 3568 w 10000"/>
                  <a:gd name="connsiteY468" fmla="*/ 8484 h 10000"/>
                  <a:gd name="connsiteX469" fmla="*/ 3584 w 10000"/>
                  <a:gd name="connsiteY469" fmla="*/ 8494 h 10000"/>
                  <a:gd name="connsiteX470" fmla="*/ 3593 w 10000"/>
                  <a:gd name="connsiteY470" fmla="*/ 8507 h 10000"/>
                  <a:gd name="connsiteX471" fmla="*/ 3618 w 10000"/>
                  <a:gd name="connsiteY471" fmla="*/ 8497 h 10000"/>
                  <a:gd name="connsiteX472" fmla="*/ 3643 w 10000"/>
                  <a:gd name="connsiteY472" fmla="*/ 8475 h 10000"/>
                  <a:gd name="connsiteX473" fmla="*/ 3657 w 10000"/>
                  <a:gd name="connsiteY473" fmla="*/ 8478 h 10000"/>
                  <a:gd name="connsiteX474" fmla="*/ 3670 w 10000"/>
                  <a:gd name="connsiteY474" fmla="*/ 8475 h 10000"/>
                  <a:gd name="connsiteX475" fmla="*/ 3673 w 10000"/>
                  <a:gd name="connsiteY475" fmla="*/ 8468 h 10000"/>
                  <a:gd name="connsiteX476" fmla="*/ 3681 w 10000"/>
                  <a:gd name="connsiteY476" fmla="*/ 8468 h 10000"/>
                  <a:gd name="connsiteX477" fmla="*/ 3698 w 10000"/>
                  <a:gd name="connsiteY477" fmla="*/ 8478 h 10000"/>
                  <a:gd name="connsiteX478" fmla="*/ 3720 w 10000"/>
                  <a:gd name="connsiteY478" fmla="*/ 8497 h 10000"/>
                  <a:gd name="connsiteX479" fmla="*/ 3715 w 10000"/>
                  <a:gd name="connsiteY479" fmla="*/ 8504 h 10000"/>
                  <a:gd name="connsiteX480" fmla="*/ 3729 w 10000"/>
                  <a:gd name="connsiteY480" fmla="*/ 8514 h 10000"/>
                  <a:gd name="connsiteX481" fmla="*/ 3729 w 10000"/>
                  <a:gd name="connsiteY481" fmla="*/ 8517 h 10000"/>
                  <a:gd name="connsiteX482" fmla="*/ 3740 w 10000"/>
                  <a:gd name="connsiteY482" fmla="*/ 8527 h 10000"/>
                  <a:gd name="connsiteX483" fmla="*/ 3759 w 10000"/>
                  <a:gd name="connsiteY483" fmla="*/ 8517 h 10000"/>
                  <a:gd name="connsiteX484" fmla="*/ 3762 w 10000"/>
                  <a:gd name="connsiteY484" fmla="*/ 8504 h 10000"/>
                  <a:gd name="connsiteX485" fmla="*/ 3770 w 10000"/>
                  <a:gd name="connsiteY485" fmla="*/ 8488 h 10000"/>
                  <a:gd name="connsiteX486" fmla="*/ 3778 w 10000"/>
                  <a:gd name="connsiteY486" fmla="*/ 8484 h 10000"/>
                  <a:gd name="connsiteX487" fmla="*/ 3792 w 10000"/>
                  <a:gd name="connsiteY487" fmla="*/ 8475 h 10000"/>
                  <a:gd name="connsiteX488" fmla="*/ 3803 w 10000"/>
                  <a:gd name="connsiteY488" fmla="*/ 8478 h 10000"/>
                  <a:gd name="connsiteX489" fmla="*/ 3809 w 10000"/>
                  <a:gd name="connsiteY489" fmla="*/ 8475 h 10000"/>
                  <a:gd name="connsiteX490" fmla="*/ 3825 w 10000"/>
                  <a:gd name="connsiteY490" fmla="*/ 8465 h 10000"/>
                  <a:gd name="connsiteX491" fmla="*/ 3834 w 10000"/>
                  <a:gd name="connsiteY491" fmla="*/ 8468 h 10000"/>
                  <a:gd name="connsiteX492" fmla="*/ 3842 w 10000"/>
                  <a:gd name="connsiteY492" fmla="*/ 8478 h 10000"/>
                  <a:gd name="connsiteX493" fmla="*/ 3850 w 10000"/>
                  <a:gd name="connsiteY493" fmla="*/ 8478 h 10000"/>
                  <a:gd name="connsiteX494" fmla="*/ 3859 w 10000"/>
                  <a:gd name="connsiteY494" fmla="*/ 8484 h 10000"/>
                  <a:gd name="connsiteX495" fmla="*/ 3873 w 10000"/>
                  <a:gd name="connsiteY495" fmla="*/ 8494 h 10000"/>
                  <a:gd name="connsiteX496" fmla="*/ 3875 w 10000"/>
                  <a:gd name="connsiteY496" fmla="*/ 8507 h 10000"/>
                  <a:gd name="connsiteX497" fmla="*/ 3881 w 10000"/>
                  <a:gd name="connsiteY497" fmla="*/ 8527 h 10000"/>
                  <a:gd name="connsiteX498" fmla="*/ 3875 w 10000"/>
                  <a:gd name="connsiteY498" fmla="*/ 8546 h 10000"/>
                  <a:gd name="connsiteX499" fmla="*/ 3892 w 10000"/>
                  <a:gd name="connsiteY499" fmla="*/ 8546 h 10000"/>
                  <a:gd name="connsiteX500" fmla="*/ 3900 w 10000"/>
                  <a:gd name="connsiteY500" fmla="*/ 8543 h 10000"/>
                  <a:gd name="connsiteX501" fmla="*/ 3906 w 10000"/>
                  <a:gd name="connsiteY501" fmla="*/ 8543 h 10000"/>
                  <a:gd name="connsiteX502" fmla="*/ 3922 w 10000"/>
                  <a:gd name="connsiteY502" fmla="*/ 8552 h 10000"/>
                  <a:gd name="connsiteX503" fmla="*/ 3939 w 10000"/>
                  <a:gd name="connsiteY503" fmla="*/ 8559 h 10000"/>
                  <a:gd name="connsiteX504" fmla="*/ 3953 w 10000"/>
                  <a:gd name="connsiteY504" fmla="*/ 8572 h 10000"/>
                  <a:gd name="connsiteX505" fmla="*/ 3956 w 10000"/>
                  <a:gd name="connsiteY505" fmla="*/ 8588 h 10000"/>
                  <a:gd name="connsiteX506" fmla="*/ 3956 w 10000"/>
                  <a:gd name="connsiteY506" fmla="*/ 8608 h 10000"/>
                  <a:gd name="connsiteX507" fmla="*/ 3972 w 10000"/>
                  <a:gd name="connsiteY507" fmla="*/ 8608 h 10000"/>
                  <a:gd name="connsiteX508" fmla="*/ 3986 w 10000"/>
                  <a:gd name="connsiteY508" fmla="*/ 8608 h 10000"/>
                  <a:gd name="connsiteX509" fmla="*/ 3997 w 10000"/>
                  <a:gd name="connsiteY509" fmla="*/ 8608 h 10000"/>
                  <a:gd name="connsiteX510" fmla="*/ 4006 w 10000"/>
                  <a:gd name="connsiteY510" fmla="*/ 8608 h 10000"/>
                  <a:gd name="connsiteX511" fmla="*/ 4006 w 10000"/>
                  <a:gd name="connsiteY511" fmla="*/ 8611 h 10000"/>
                  <a:gd name="connsiteX512" fmla="*/ 4011 w 10000"/>
                  <a:gd name="connsiteY512" fmla="*/ 8611 h 10000"/>
                  <a:gd name="connsiteX513" fmla="*/ 4022 w 10000"/>
                  <a:gd name="connsiteY513" fmla="*/ 8620 h 10000"/>
                  <a:gd name="connsiteX514" fmla="*/ 4042 w 10000"/>
                  <a:gd name="connsiteY514" fmla="*/ 8620 h 10000"/>
                  <a:gd name="connsiteX515" fmla="*/ 4050 w 10000"/>
                  <a:gd name="connsiteY515" fmla="*/ 8617 h 10000"/>
                  <a:gd name="connsiteX516" fmla="*/ 4069 w 10000"/>
                  <a:gd name="connsiteY516" fmla="*/ 8620 h 10000"/>
                  <a:gd name="connsiteX517" fmla="*/ 4086 w 10000"/>
                  <a:gd name="connsiteY517" fmla="*/ 8630 h 10000"/>
                  <a:gd name="connsiteX518" fmla="*/ 4108 w 10000"/>
                  <a:gd name="connsiteY518" fmla="*/ 8627 h 10000"/>
                  <a:gd name="connsiteX519" fmla="*/ 4125 w 10000"/>
                  <a:gd name="connsiteY519" fmla="*/ 8620 h 10000"/>
                  <a:gd name="connsiteX520" fmla="*/ 4133 w 10000"/>
                  <a:gd name="connsiteY520" fmla="*/ 8611 h 10000"/>
                  <a:gd name="connsiteX521" fmla="*/ 4139 w 10000"/>
                  <a:gd name="connsiteY521" fmla="*/ 8608 h 10000"/>
                  <a:gd name="connsiteX522" fmla="*/ 4147 w 10000"/>
                  <a:gd name="connsiteY522" fmla="*/ 8601 h 10000"/>
                  <a:gd name="connsiteX523" fmla="*/ 4155 w 10000"/>
                  <a:gd name="connsiteY523" fmla="*/ 8591 h 10000"/>
                  <a:gd name="connsiteX524" fmla="*/ 4166 w 10000"/>
                  <a:gd name="connsiteY524" fmla="*/ 8582 h 10000"/>
                  <a:gd name="connsiteX525" fmla="*/ 4183 w 10000"/>
                  <a:gd name="connsiteY525" fmla="*/ 8569 h 10000"/>
                  <a:gd name="connsiteX526" fmla="*/ 4191 w 10000"/>
                  <a:gd name="connsiteY526" fmla="*/ 8562 h 10000"/>
                  <a:gd name="connsiteX527" fmla="*/ 4208 w 10000"/>
                  <a:gd name="connsiteY527" fmla="*/ 8552 h 10000"/>
                  <a:gd name="connsiteX528" fmla="*/ 4230 w 10000"/>
                  <a:gd name="connsiteY528" fmla="*/ 8552 h 10000"/>
                  <a:gd name="connsiteX529" fmla="*/ 4238 w 10000"/>
                  <a:gd name="connsiteY529" fmla="*/ 8559 h 10000"/>
                  <a:gd name="connsiteX530" fmla="*/ 4247 w 10000"/>
                  <a:gd name="connsiteY530" fmla="*/ 8572 h 10000"/>
                  <a:gd name="connsiteX531" fmla="*/ 4252 w 10000"/>
                  <a:gd name="connsiteY531" fmla="*/ 8578 h 10000"/>
                  <a:gd name="connsiteX532" fmla="*/ 4263 w 10000"/>
                  <a:gd name="connsiteY532" fmla="*/ 8582 h 10000"/>
                  <a:gd name="connsiteX533" fmla="*/ 4277 w 10000"/>
                  <a:gd name="connsiteY533" fmla="*/ 8572 h 10000"/>
                  <a:gd name="connsiteX534" fmla="*/ 4294 w 10000"/>
                  <a:gd name="connsiteY534" fmla="*/ 8559 h 10000"/>
                  <a:gd name="connsiteX535" fmla="*/ 4302 w 10000"/>
                  <a:gd name="connsiteY535" fmla="*/ 8546 h 10000"/>
                  <a:gd name="connsiteX536" fmla="*/ 4310 w 10000"/>
                  <a:gd name="connsiteY536" fmla="*/ 8543 h 10000"/>
                  <a:gd name="connsiteX537" fmla="*/ 4313 w 10000"/>
                  <a:gd name="connsiteY537" fmla="*/ 8543 h 10000"/>
                  <a:gd name="connsiteX538" fmla="*/ 4332 w 10000"/>
                  <a:gd name="connsiteY538" fmla="*/ 8546 h 10000"/>
                  <a:gd name="connsiteX539" fmla="*/ 4335 w 10000"/>
                  <a:gd name="connsiteY539" fmla="*/ 8559 h 10000"/>
                  <a:gd name="connsiteX540" fmla="*/ 4349 w 10000"/>
                  <a:gd name="connsiteY540" fmla="*/ 8588 h 10000"/>
                  <a:gd name="connsiteX541" fmla="*/ 4360 w 10000"/>
                  <a:gd name="connsiteY541" fmla="*/ 8591 h 10000"/>
                  <a:gd name="connsiteX542" fmla="*/ 4366 w 10000"/>
                  <a:gd name="connsiteY542" fmla="*/ 8591 h 10000"/>
                  <a:gd name="connsiteX543" fmla="*/ 4382 w 10000"/>
                  <a:gd name="connsiteY543" fmla="*/ 8598 h 10000"/>
                  <a:gd name="connsiteX544" fmla="*/ 4385 w 10000"/>
                  <a:gd name="connsiteY544" fmla="*/ 8598 h 10000"/>
                  <a:gd name="connsiteX545" fmla="*/ 4402 w 10000"/>
                  <a:gd name="connsiteY545" fmla="*/ 8598 h 10000"/>
                  <a:gd name="connsiteX546" fmla="*/ 4421 w 10000"/>
                  <a:gd name="connsiteY546" fmla="*/ 8591 h 10000"/>
                  <a:gd name="connsiteX547" fmla="*/ 4440 w 10000"/>
                  <a:gd name="connsiteY547" fmla="*/ 8591 h 10000"/>
                  <a:gd name="connsiteX548" fmla="*/ 4449 w 10000"/>
                  <a:gd name="connsiteY548" fmla="*/ 8598 h 10000"/>
                  <a:gd name="connsiteX549" fmla="*/ 4454 w 10000"/>
                  <a:gd name="connsiteY549" fmla="*/ 8617 h 10000"/>
                  <a:gd name="connsiteX550" fmla="*/ 4463 w 10000"/>
                  <a:gd name="connsiteY550" fmla="*/ 8608 h 10000"/>
                  <a:gd name="connsiteX551" fmla="*/ 4474 w 10000"/>
                  <a:gd name="connsiteY551" fmla="*/ 8608 h 10000"/>
                  <a:gd name="connsiteX552" fmla="*/ 4490 w 10000"/>
                  <a:gd name="connsiteY552" fmla="*/ 8617 h 10000"/>
                  <a:gd name="connsiteX553" fmla="*/ 4504 w 10000"/>
                  <a:gd name="connsiteY553" fmla="*/ 8617 h 10000"/>
                  <a:gd name="connsiteX554" fmla="*/ 4518 w 10000"/>
                  <a:gd name="connsiteY554" fmla="*/ 8617 h 10000"/>
                  <a:gd name="connsiteX555" fmla="*/ 4535 w 10000"/>
                  <a:gd name="connsiteY555" fmla="*/ 8611 h 10000"/>
                  <a:gd name="connsiteX556" fmla="*/ 4546 w 10000"/>
                  <a:gd name="connsiteY556" fmla="*/ 8611 h 10000"/>
                  <a:gd name="connsiteX557" fmla="*/ 4562 w 10000"/>
                  <a:gd name="connsiteY557" fmla="*/ 8611 h 10000"/>
                  <a:gd name="connsiteX558" fmla="*/ 4571 w 10000"/>
                  <a:gd name="connsiteY558" fmla="*/ 8611 h 10000"/>
                  <a:gd name="connsiteX559" fmla="*/ 4579 w 10000"/>
                  <a:gd name="connsiteY559" fmla="*/ 8608 h 10000"/>
                  <a:gd name="connsiteX560" fmla="*/ 4584 w 10000"/>
                  <a:gd name="connsiteY560" fmla="*/ 8608 h 10000"/>
                  <a:gd name="connsiteX561" fmla="*/ 4601 w 10000"/>
                  <a:gd name="connsiteY561" fmla="*/ 8617 h 10000"/>
                  <a:gd name="connsiteX562" fmla="*/ 4609 w 10000"/>
                  <a:gd name="connsiteY562" fmla="*/ 8627 h 10000"/>
                  <a:gd name="connsiteX563" fmla="*/ 4618 w 10000"/>
                  <a:gd name="connsiteY563" fmla="*/ 8637 h 10000"/>
                  <a:gd name="connsiteX564" fmla="*/ 4618 w 10000"/>
                  <a:gd name="connsiteY564" fmla="*/ 8646 h 10000"/>
                  <a:gd name="connsiteX565" fmla="*/ 4634 w 10000"/>
                  <a:gd name="connsiteY565" fmla="*/ 8656 h 10000"/>
                  <a:gd name="connsiteX566" fmla="*/ 4640 w 10000"/>
                  <a:gd name="connsiteY566" fmla="*/ 8659 h 10000"/>
                  <a:gd name="connsiteX567" fmla="*/ 4651 w 10000"/>
                  <a:gd name="connsiteY567" fmla="*/ 8666 h 10000"/>
                  <a:gd name="connsiteX568" fmla="*/ 4657 w 10000"/>
                  <a:gd name="connsiteY568" fmla="*/ 8659 h 10000"/>
                  <a:gd name="connsiteX569" fmla="*/ 4668 w 10000"/>
                  <a:gd name="connsiteY569" fmla="*/ 8650 h 10000"/>
                  <a:gd name="connsiteX570" fmla="*/ 4676 w 10000"/>
                  <a:gd name="connsiteY570" fmla="*/ 8650 h 10000"/>
                  <a:gd name="connsiteX571" fmla="*/ 4690 w 10000"/>
                  <a:gd name="connsiteY571" fmla="*/ 8650 h 10000"/>
                  <a:gd name="connsiteX572" fmla="*/ 4698 w 10000"/>
                  <a:gd name="connsiteY572" fmla="*/ 8650 h 10000"/>
                  <a:gd name="connsiteX573" fmla="*/ 4704 w 10000"/>
                  <a:gd name="connsiteY573" fmla="*/ 8650 h 10000"/>
                  <a:gd name="connsiteX574" fmla="*/ 4706 w 10000"/>
                  <a:gd name="connsiteY574" fmla="*/ 8659 h 10000"/>
                  <a:gd name="connsiteX575" fmla="*/ 4706 w 10000"/>
                  <a:gd name="connsiteY575" fmla="*/ 8666 h 10000"/>
                  <a:gd name="connsiteX576" fmla="*/ 4723 w 10000"/>
                  <a:gd name="connsiteY576" fmla="*/ 8682 h 10000"/>
                  <a:gd name="connsiteX577" fmla="*/ 4737 w 10000"/>
                  <a:gd name="connsiteY577" fmla="*/ 8682 h 10000"/>
                  <a:gd name="connsiteX578" fmla="*/ 4745 w 10000"/>
                  <a:gd name="connsiteY578" fmla="*/ 8676 h 10000"/>
                  <a:gd name="connsiteX579" fmla="*/ 4756 w 10000"/>
                  <a:gd name="connsiteY579" fmla="*/ 8666 h 10000"/>
                  <a:gd name="connsiteX580" fmla="*/ 4765 w 10000"/>
                  <a:gd name="connsiteY580" fmla="*/ 8666 h 10000"/>
                  <a:gd name="connsiteX581" fmla="*/ 4765 w 10000"/>
                  <a:gd name="connsiteY581" fmla="*/ 8682 h 10000"/>
                  <a:gd name="connsiteX582" fmla="*/ 4770 w 10000"/>
                  <a:gd name="connsiteY582" fmla="*/ 8701 h 10000"/>
                  <a:gd name="connsiteX583" fmla="*/ 4778 w 10000"/>
                  <a:gd name="connsiteY583" fmla="*/ 8705 h 10000"/>
                  <a:gd name="connsiteX584" fmla="*/ 4795 w 10000"/>
                  <a:gd name="connsiteY584" fmla="*/ 8714 h 10000"/>
                  <a:gd name="connsiteX585" fmla="*/ 4812 w 10000"/>
                  <a:gd name="connsiteY585" fmla="*/ 8714 h 10000"/>
                  <a:gd name="connsiteX586" fmla="*/ 4825 w 10000"/>
                  <a:gd name="connsiteY586" fmla="*/ 8705 h 10000"/>
                  <a:gd name="connsiteX587" fmla="*/ 4825 w 10000"/>
                  <a:gd name="connsiteY587" fmla="*/ 8701 h 10000"/>
                  <a:gd name="connsiteX588" fmla="*/ 4828 w 10000"/>
                  <a:gd name="connsiteY588" fmla="*/ 8701 h 10000"/>
                  <a:gd name="connsiteX589" fmla="*/ 4837 w 10000"/>
                  <a:gd name="connsiteY589" fmla="*/ 8692 h 10000"/>
                  <a:gd name="connsiteX590" fmla="*/ 4842 w 10000"/>
                  <a:gd name="connsiteY590" fmla="*/ 8685 h 10000"/>
                  <a:gd name="connsiteX591" fmla="*/ 4859 w 10000"/>
                  <a:gd name="connsiteY591" fmla="*/ 8692 h 10000"/>
                  <a:gd name="connsiteX592" fmla="*/ 4870 w 10000"/>
                  <a:gd name="connsiteY592" fmla="*/ 8701 h 10000"/>
                  <a:gd name="connsiteX593" fmla="*/ 4878 w 10000"/>
                  <a:gd name="connsiteY593" fmla="*/ 8714 h 10000"/>
                  <a:gd name="connsiteX594" fmla="*/ 4892 w 10000"/>
                  <a:gd name="connsiteY594" fmla="*/ 8724 h 10000"/>
                  <a:gd name="connsiteX595" fmla="*/ 4900 w 10000"/>
                  <a:gd name="connsiteY595" fmla="*/ 8724 h 10000"/>
                  <a:gd name="connsiteX596" fmla="*/ 4906 w 10000"/>
                  <a:gd name="connsiteY596" fmla="*/ 8705 h 10000"/>
                  <a:gd name="connsiteX597" fmla="*/ 4925 w 10000"/>
                  <a:gd name="connsiteY597" fmla="*/ 8724 h 10000"/>
                  <a:gd name="connsiteX598" fmla="*/ 4939 w 10000"/>
                  <a:gd name="connsiteY598" fmla="*/ 8701 h 10000"/>
                  <a:gd name="connsiteX599" fmla="*/ 4950 w 10000"/>
                  <a:gd name="connsiteY599" fmla="*/ 8695 h 10000"/>
                  <a:gd name="connsiteX600" fmla="*/ 4956 w 10000"/>
                  <a:gd name="connsiteY600" fmla="*/ 8692 h 10000"/>
                  <a:gd name="connsiteX601" fmla="*/ 4986 w 10000"/>
                  <a:gd name="connsiteY601" fmla="*/ 8705 h 10000"/>
                  <a:gd name="connsiteX602" fmla="*/ 5003 w 10000"/>
                  <a:gd name="connsiteY602" fmla="*/ 8701 h 10000"/>
                  <a:gd name="connsiteX603" fmla="*/ 5011 w 10000"/>
                  <a:gd name="connsiteY603" fmla="*/ 8692 h 10000"/>
                  <a:gd name="connsiteX604" fmla="*/ 5028 w 10000"/>
                  <a:gd name="connsiteY604" fmla="*/ 8682 h 10000"/>
                  <a:gd name="connsiteX605" fmla="*/ 5030 w 10000"/>
                  <a:gd name="connsiteY605" fmla="*/ 8659 h 10000"/>
                  <a:gd name="connsiteX606" fmla="*/ 5039 w 10000"/>
                  <a:gd name="connsiteY606" fmla="*/ 8656 h 10000"/>
                  <a:gd name="connsiteX607" fmla="*/ 5053 w 10000"/>
                  <a:gd name="connsiteY607" fmla="*/ 8669 h 10000"/>
                  <a:gd name="connsiteX608" fmla="*/ 5061 w 10000"/>
                  <a:gd name="connsiteY608" fmla="*/ 8669 h 10000"/>
                  <a:gd name="connsiteX609" fmla="*/ 5061 w 10000"/>
                  <a:gd name="connsiteY609" fmla="*/ 8676 h 10000"/>
                  <a:gd name="connsiteX610" fmla="*/ 5069 w 10000"/>
                  <a:gd name="connsiteY610" fmla="*/ 8669 h 10000"/>
                  <a:gd name="connsiteX611" fmla="*/ 5083 w 10000"/>
                  <a:gd name="connsiteY611" fmla="*/ 8669 h 10000"/>
                  <a:gd name="connsiteX612" fmla="*/ 5100 w 10000"/>
                  <a:gd name="connsiteY612" fmla="*/ 8669 h 10000"/>
                  <a:gd name="connsiteX613" fmla="*/ 5119 w 10000"/>
                  <a:gd name="connsiteY613" fmla="*/ 8682 h 10000"/>
                  <a:gd name="connsiteX614" fmla="*/ 5136 w 10000"/>
                  <a:gd name="connsiteY614" fmla="*/ 8692 h 10000"/>
                  <a:gd name="connsiteX615" fmla="*/ 5161 w 10000"/>
                  <a:gd name="connsiteY615" fmla="*/ 8701 h 10000"/>
                  <a:gd name="connsiteX616" fmla="*/ 5183 w 10000"/>
                  <a:gd name="connsiteY616" fmla="*/ 8701 h 10000"/>
                  <a:gd name="connsiteX617" fmla="*/ 5199 w 10000"/>
                  <a:gd name="connsiteY617" fmla="*/ 8701 h 10000"/>
                  <a:gd name="connsiteX618" fmla="*/ 5213 w 10000"/>
                  <a:gd name="connsiteY618" fmla="*/ 8705 h 10000"/>
                  <a:gd name="connsiteX619" fmla="*/ 5224 w 10000"/>
                  <a:gd name="connsiteY619" fmla="*/ 8701 h 10000"/>
                  <a:gd name="connsiteX620" fmla="*/ 5230 w 10000"/>
                  <a:gd name="connsiteY620" fmla="*/ 8701 h 10000"/>
                  <a:gd name="connsiteX621" fmla="*/ 5241 w 10000"/>
                  <a:gd name="connsiteY621" fmla="*/ 8676 h 10000"/>
                  <a:gd name="connsiteX622" fmla="*/ 5247 w 10000"/>
                  <a:gd name="connsiteY622" fmla="*/ 8666 h 10000"/>
                  <a:gd name="connsiteX623" fmla="*/ 5249 w 10000"/>
                  <a:gd name="connsiteY623" fmla="*/ 8646 h 10000"/>
                  <a:gd name="connsiteX624" fmla="*/ 5249 w 10000"/>
                  <a:gd name="connsiteY624" fmla="*/ 8650 h 10000"/>
                  <a:gd name="connsiteX625" fmla="*/ 5255 w 10000"/>
                  <a:gd name="connsiteY625" fmla="*/ 8646 h 10000"/>
                  <a:gd name="connsiteX626" fmla="*/ 5271 w 10000"/>
                  <a:gd name="connsiteY626" fmla="*/ 8650 h 10000"/>
                  <a:gd name="connsiteX627" fmla="*/ 5288 w 10000"/>
                  <a:gd name="connsiteY627" fmla="*/ 8666 h 10000"/>
                  <a:gd name="connsiteX628" fmla="*/ 5296 w 10000"/>
                  <a:gd name="connsiteY628" fmla="*/ 8666 h 10000"/>
                  <a:gd name="connsiteX629" fmla="*/ 5310 w 10000"/>
                  <a:gd name="connsiteY629" fmla="*/ 8656 h 10000"/>
                  <a:gd name="connsiteX630" fmla="*/ 5321 w 10000"/>
                  <a:gd name="connsiteY630" fmla="*/ 8650 h 10000"/>
                  <a:gd name="connsiteX631" fmla="*/ 5338 w 10000"/>
                  <a:gd name="connsiteY631" fmla="*/ 8650 h 10000"/>
                  <a:gd name="connsiteX632" fmla="*/ 5360 w 10000"/>
                  <a:gd name="connsiteY632" fmla="*/ 8640 h 10000"/>
                  <a:gd name="connsiteX633" fmla="*/ 5366 w 10000"/>
                  <a:gd name="connsiteY633" fmla="*/ 8637 h 10000"/>
                  <a:gd name="connsiteX634" fmla="*/ 5368 w 10000"/>
                  <a:gd name="connsiteY634" fmla="*/ 8637 h 10000"/>
                  <a:gd name="connsiteX635" fmla="*/ 5382 w 10000"/>
                  <a:gd name="connsiteY635" fmla="*/ 8630 h 10000"/>
                  <a:gd name="connsiteX636" fmla="*/ 5391 w 10000"/>
                  <a:gd name="connsiteY636" fmla="*/ 8630 h 10000"/>
                  <a:gd name="connsiteX637" fmla="*/ 5402 w 10000"/>
                  <a:gd name="connsiteY637" fmla="*/ 8637 h 10000"/>
                  <a:gd name="connsiteX638" fmla="*/ 5418 w 10000"/>
                  <a:gd name="connsiteY638" fmla="*/ 8656 h 10000"/>
                  <a:gd name="connsiteX639" fmla="*/ 5432 w 10000"/>
                  <a:gd name="connsiteY639" fmla="*/ 8666 h 10000"/>
                  <a:gd name="connsiteX640" fmla="*/ 5443 w 10000"/>
                  <a:gd name="connsiteY640" fmla="*/ 8682 h 10000"/>
                  <a:gd name="connsiteX641" fmla="*/ 5457 w 10000"/>
                  <a:gd name="connsiteY641" fmla="*/ 8692 h 10000"/>
                  <a:gd name="connsiteX642" fmla="*/ 5471 w 10000"/>
                  <a:gd name="connsiteY642" fmla="*/ 8705 h 10000"/>
                  <a:gd name="connsiteX643" fmla="*/ 5488 w 10000"/>
                  <a:gd name="connsiteY643" fmla="*/ 8711 h 10000"/>
                  <a:gd name="connsiteX644" fmla="*/ 5490 w 10000"/>
                  <a:gd name="connsiteY644" fmla="*/ 8721 h 10000"/>
                  <a:gd name="connsiteX645" fmla="*/ 5512 w 10000"/>
                  <a:gd name="connsiteY645" fmla="*/ 8724 h 10000"/>
                  <a:gd name="connsiteX646" fmla="*/ 5521 w 10000"/>
                  <a:gd name="connsiteY646" fmla="*/ 8714 h 10000"/>
                  <a:gd name="connsiteX647" fmla="*/ 5524 w 10000"/>
                  <a:gd name="connsiteY647" fmla="*/ 8714 h 10000"/>
                  <a:gd name="connsiteX648" fmla="*/ 5532 w 10000"/>
                  <a:gd name="connsiteY648" fmla="*/ 8721 h 10000"/>
                  <a:gd name="connsiteX649" fmla="*/ 5540 w 10000"/>
                  <a:gd name="connsiteY649" fmla="*/ 8724 h 10000"/>
                  <a:gd name="connsiteX650" fmla="*/ 5562 w 10000"/>
                  <a:gd name="connsiteY650" fmla="*/ 8750 h 10000"/>
                  <a:gd name="connsiteX651" fmla="*/ 5562 w 10000"/>
                  <a:gd name="connsiteY651" fmla="*/ 8760 h 10000"/>
                  <a:gd name="connsiteX652" fmla="*/ 5571 w 10000"/>
                  <a:gd name="connsiteY652" fmla="*/ 8782 h 10000"/>
                  <a:gd name="connsiteX653" fmla="*/ 5579 w 10000"/>
                  <a:gd name="connsiteY653" fmla="*/ 8789 h 10000"/>
                  <a:gd name="connsiteX654" fmla="*/ 5593 w 10000"/>
                  <a:gd name="connsiteY654" fmla="*/ 8789 h 10000"/>
                  <a:gd name="connsiteX655" fmla="*/ 5596 w 10000"/>
                  <a:gd name="connsiteY655" fmla="*/ 8789 h 10000"/>
                  <a:gd name="connsiteX656" fmla="*/ 5626 w 10000"/>
                  <a:gd name="connsiteY656" fmla="*/ 8782 h 10000"/>
                  <a:gd name="connsiteX657" fmla="*/ 5629 w 10000"/>
                  <a:gd name="connsiteY657" fmla="*/ 8782 h 10000"/>
                  <a:gd name="connsiteX658" fmla="*/ 5637 w 10000"/>
                  <a:gd name="connsiteY658" fmla="*/ 8779 h 10000"/>
                  <a:gd name="connsiteX659" fmla="*/ 5648 w 10000"/>
                  <a:gd name="connsiteY659" fmla="*/ 8789 h 10000"/>
                  <a:gd name="connsiteX660" fmla="*/ 5665 w 10000"/>
                  <a:gd name="connsiteY660" fmla="*/ 8795 h 10000"/>
                  <a:gd name="connsiteX661" fmla="*/ 5676 w 10000"/>
                  <a:gd name="connsiteY661" fmla="*/ 8789 h 10000"/>
                  <a:gd name="connsiteX662" fmla="*/ 5684 w 10000"/>
                  <a:gd name="connsiteY662" fmla="*/ 8782 h 10000"/>
                  <a:gd name="connsiteX663" fmla="*/ 5693 w 10000"/>
                  <a:gd name="connsiteY663" fmla="*/ 8789 h 10000"/>
                  <a:gd name="connsiteX664" fmla="*/ 5715 w 10000"/>
                  <a:gd name="connsiteY664" fmla="*/ 8808 h 10000"/>
                  <a:gd name="connsiteX665" fmla="*/ 5731 w 10000"/>
                  <a:gd name="connsiteY665" fmla="*/ 8808 h 10000"/>
                  <a:gd name="connsiteX666" fmla="*/ 5740 w 10000"/>
                  <a:gd name="connsiteY666" fmla="*/ 8808 h 10000"/>
                  <a:gd name="connsiteX667" fmla="*/ 5765 w 10000"/>
                  <a:gd name="connsiteY667" fmla="*/ 8818 h 10000"/>
                  <a:gd name="connsiteX668" fmla="*/ 5781 w 10000"/>
                  <a:gd name="connsiteY668" fmla="*/ 8824 h 10000"/>
                  <a:gd name="connsiteX669" fmla="*/ 5798 w 10000"/>
                  <a:gd name="connsiteY669" fmla="*/ 8834 h 10000"/>
                  <a:gd name="connsiteX670" fmla="*/ 5814 w 10000"/>
                  <a:gd name="connsiteY670" fmla="*/ 8837 h 10000"/>
                  <a:gd name="connsiteX671" fmla="*/ 5831 w 10000"/>
                  <a:gd name="connsiteY671" fmla="*/ 8844 h 10000"/>
                  <a:gd name="connsiteX672" fmla="*/ 5842 w 10000"/>
                  <a:gd name="connsiteY672" fmla="*/ 8847 h 10000"/>
                  <a:gd name="connsiteX673" fmla="*/ 5859 w 10000"/>
                  <a:gd name="connsiteY673" fmla="*/ 8857 h 10000"/>
                  <a:gd name="connsiteX674" fmla="*/ 5870 w 10000"/>
                  <a:gd name="connsiteY674" fmla="*/ 8867 h 10000"/>
                  <a:gd name="connsiteX675" fmla="*/ 5878 w 10000"/>
                  <a:gd name="connsiteY675" fmla="*/ 8873 h 10000"/>
                  <a:gd name="connsiteX676" fmla="*/ 5895 w 10000"/>
                  <a:gd name="connsiteY676" fmla="*/ 8873 h 10000"/>
                  <a:gd name="connsiteX677" fmla="*/ 5911 w 10000"/>
                  <a:gd name="connsiteY677" fmla="*/ 8873 h 10000"/>
                  <a:gd name="connsiteX678" fmla="*/ 5931 w 10000"/>
                  <a:gd name="connsiteY678" fmla="*/ 8873 h 10000"/>
                  <a:gd name="connsiteX679" fmla="*/ 5950 w 10000"/>
                  <a:gd name="connsiteY679" fmla="*/ 8867 h 10000"/>
                  <a:gd name="connsiteX680" fmla="*/ 5967 w 10000"/>
                  <a:gd name="connsiteY680" fmla="*/ 8867 h 10000"/>
                  <a:gd name="connsiteX681" fmla="*/ 5975 w 10000"/>
                  <a:gd name="connsiteY681" fmla="*/ 8873 h 10000"/>
                  <a:gd name="connsiteX682" fmla="*/ 6000 w 10000"/>
                  <a:gd name="connsiteY682" fmla="*/ 8883 h 10000"/>
                  <a:gd name="connsiteX683" fmla="*/ 5997 w 10000"/>
                  <a:gd name="connsiteY683" fmla="*/ 8886 h 10000"/>
                  <a:gd name="connsiteX684" fmla="*/ 5997 w 10000"/>
                  <a:gd name="connsiteY684" fmla="*/ 8896 h 10000"/>
                  <a:gd name="connsiteX685" fmla="*/ 6014 w 10000"/>
                  <a:gd name="connsiteY685" fmla="*/ 8892 h 10000"/>
                  <a:gd name="connsiteX686" fmla="*/ 6028 w 10000"/>
                  <a:gd name="connsiteY686" fmla="*/ 8892 h 10000"/>
                  <a:gd name="connsiteX687" fmla="*/ 6053 w 10000"/>
                  <a:gd name="connsiteY687" fmla="*/ 8886 h 10000"/>
                  <a:gd name="connsiteX688" fmla="*/ 6072 w 10000"/>
                  <a:gd name="connsiteY688" fmla="*/ 8876 h 10000"/>
                  <a:gd name="connsiteX689" fmla="*/ 6089 w 10000"/>
                  <a:gd name="connsiteY689" fmla="*/ 8867 h 10000"/>
                  <a:gd name="connsiteX690" fmla="*/ 6111 w 10000"/>
                  <a:gd name="connsiteY690" fmla="*/ 8857 h 10000"/>
                  <a:gd name="connsiteX691" fmla="*/ 6127 w 10000"/>
                  <a:gd name="connsiteY691" fmla="*/ 8847 h 10000"/>
                  <a:gd name="connsiteX692" fmla="*/ 6152 w 10000"/>
                  <a:gd name="connsiteY692" fmla="*/ 8834 h 10000"/>
                  <a:gd name="connsiteX693" fmla="*/ 6183 w 10000"/>
                  <a:gd name="connsiteY693" fmla="*/ 8828 h 10000"/>
                  <a:gd name="connsiteX694" fmla="*/ 6175 w 10000"/>
                  <a:gd name="connsiteY694" fmla="*/ 8844 h 10000"/>
                  <a:gd name="connsiteX695" fmla="*/ 6169 w 10000"/>
                  <a:gd name="connsiteY695" fmla="*/ 8863 h 10000"/>
                  <a:gd name="connsiteX696" fmla="*/ 6158 w 10000"/>
                  <a:gd name="connsiteY696" fmla="*/ 8886 h 10000"/>
                  <a:gd name="connsiteX697" fmla="*/ 6152 w 10000"/>
                  <a:gd name="connsiteY697" fmla="*/ 8896 h 10000"/>
                  <a:gd name="connsiteX698" fmla="*/ 6150 w 10000"/>
                  <a:gd name="connsiteY698" fmla="*/ 8909 h 10000"/>
                  <a:gd name="connsiteX699" fmla="*/ 6152 w 10000"/>
                  <a:gd name="connsiteY699" fmla="*/ 8938 h 10000"/>
                  <a:gd name="connsiteX700" fmla="*/ 6158 w 10000"/>
                  <a:gd name="connsiteY700" fmla="*/ 8957 h 10000"/>
                  <a:gd name="connsiteX701" fmla="*/ 6161 w 10000"/>
                  <a:gd name="connsiteY701" fmla="*/ 8980 h 10000"/>
                  <a:gd name="connsiteX702" fmla="*/ 6166 w 10000"/>
                  <a:gd name="connsiteY702" fmla="*/ 8999 h 10000"/>
                  <a:gd name="connsiteX703" fmla="*/ 6175 w 10000"/>
                  <a:gd name="connsiteY703" fmla="*/ 9032 h 10000"/>
                  <a:gd name="connsiteX704" fmla="*/ 6183 w 10000"/>
                  <a:gd name="connsiteY704" fmla="*/ 9051 h 10000"/>
                  <a:gd name="connsiteX705" fmla="*/ 6191 w 10000"/>
                  <a:gd name="connsiteY705" fmla="*/ 9064 h 10000"/>
                  <a:gd name="connsiteX706" fmla="*/ 6194 w 10000"/>
                  <a:gd name="connsiteY706" fmla="*/ 9084 h 10000"/>
                  <a:gd name="connsiteX707" fmla="*/ 6208 w 10000"/>
                  <a:gd name="connsiteY707" fmla="*/ 9103 h 10000"/>
                  <a:gd name="connsiteX708" fmla="*/ 6208 w 10000"/>
                  <a:gd name="connsiteY708" fmla="*/ 9113 h 10000"/>
                  <a:gd name="connsiteX709" fmla="*/ 6216 w 10000"/>
                  <a:gd name="connsiteY709" fmla="*/ 9129 h 10000"/>
                  <a:gd name="connsiteX710" fmla="*/ 6230 w 10000"/>
                  <a:gd name="connsiteY710" fmla="*/ 9148 h 10000"/>
                  <a:gd name="connsiteX711" fmla="*/ 6241 w 10000"/>
                  <a:gd name="connsiteY711" fmla="*/ 9165 h 10000"/>
                  <a:gd name="connsiteX712" fmla="*/ 6249 w 10000"/>
                  <a:gd name="connsiteY712" fmla="*/ 9168 h 10000"/>
                  <a:gd name="connsiteX713" fmla="*/ 6266 w 10000"/>
                  <a:gd name="connsiteY713" fmla="*/ 9184 h 10000"/>
                  <a:gd name="connsiteX714" fmla="*/ 6280 w 10000"/>
                  <a:gd name="connsiteY714" fmla="*/ 9184 h 10000"/>
                  <a:gd name="connsiteX715" fmla="*/ 6288 w 10000"/>
                  <a:gd name="connsiteY715" fmla="*/ 9177 h 10000"/>
                  <a:gd name="connsiteX716" fmla="*/ 6299 w 10000"/>
                  <a:gd name="connsiteY716" fmla="*/ 9187 h 10000"/>
                  <a:gd name="connsiteX717" fmla="*/ 6305 w 10000"/>
                  <a:gd name="connsiteY717" fmla="*/ 9197 h 10000"/>
                  <a:gd name="connsiteX718" fmla="*/ 6310 w 10000"/>
                  <a:gd name="connsiteY718" fmla="*/ 9197 h 10000"/>
                  <a:gd name="connsiteX719" fmla="*/ 6321 w 10000"/>
                  <a:gd name="connsiteY719" fmla="*/ 9213 h 10000"/>
                  <a:gd name="connsiteX720" fmla="*/ 6335 w 10000"/>
                  <a:gd name="connsiteY720" fmla="*/ 9223 h 10000"/>
                  <a:gd name="connsiteX721" fmla="*/ 6338 w 10000"/>
                  <a:gd name="connsiteY721" fmla="*/ 9223 h 10000"/>
                  <a:gd name="connsiteX722" fmla="*/ 6355 w 10000"/>
                  <a:gd name="connsiteY722" fmla="*/ 9226 h 10000"/>
                  <a:gd name="connsiteX723" fmla="*/ 6363 w 10000"/>
                  <a:gd name="connsiteY723" fmla="*/ 9236 h 10000"/>
                  <a:gd name="connsiteX724" fmla="*/ 6380 w 10000"/>
                  <a:gd name="connsiteY724" fmla="*/ 9258 h 10000"/>
                  <a:gd name="connsiteX725" fmla="*/ 6393 w 10000"/>
                  <a:gd name="connsiteY725" fmla="*/ 9278 h 10000"/>
                  <a:gd name="connsiteX726" fmla="*/ 6396 w 10000"/>
                  <a:gd name="connsiteY726" fmla="*/ 9288 h 10000"/>
                  <a:gd name="connsiteX727" fmla="*/ 6407 w 10000"/>
                  <a:gd name="connsiteY727" fmla="*/ 9297 h 10000"/>
                  <a:gd name="connsiteX728" fmla="*/ 6410 w 10000"/>
                  <a:gd name="connsiteY728" fmla="*/ 9307 h 10000"/>
                  <a:gd name="connsiteX729" fmla="*/ 6416 w 10000"/>
                  <a:gd name="connsiteY729" fmla="*/ 9317 h 10000"/>
                  <a:gd name="connsiteX730" fmla="*/ 6424 w 10000"/>
                  <a:gd name="connsiteY730" fmla="*/ 9326 h 10000"/>
                  <a:gd name="connsiteX731" fmla="*/ 6435 w 10000"/>
                  <a:gd name="connsiteY731" fmla="*/ 9336 h 10000"/>
                  <a:gd name="connsiteX732" fmla="*/ 6443 w 10000"/>
                  <a:gd name="connsiteY732" fmla="*/ 9346 h 10000"/>
                  <a:gd name="connsiteX733" fmla="*/ 6449 w 10000"/>
                  <a:gd name="connsiteY733" fmla="*/ 9362 h 10000"/>
                  <a:gd name="connsiteX734" fmla="*/ 6452 w 10000"/>
                  <a:gd name="connsiteY734" fmla="*/ 9372 h 10000"/>
                  <a:gd name="connsiteX735" fmla="*/ 6449 w 10000"/>
                  <a:gd name="connsiteY735" fmla="*/ 9381 h 10000"/>
                  <a:gd name="connsiteX736" fmla="*/ 6465 w 10000"/>
                  <a:gd name="connsiteY736" fmla="*/ 9394 h 10000"/>
                  <a:gd name="connsiteX737" fmla="*/ 6468 w 10000"/>
                  <a:gd name="connsiteY737" fmla="*/ 9420 h 10000"/>
                  <a:gd name="connsiteX738" fmla="*/ 6493 w 10000"/>
                  <a:gd name="connsiteY738" fmla="*/ 9430 h 10000"/>
                  <a:gd name="connsiteX739" fmla="*/ 6507 w 10000"/>
                  <a:gd name="connsiteY739" fmla="*/ 9440 h 10000"/>
                  <a:gd name="connsiteX740" fmla="*/ 6524 w 10000"/>
                  <a:gd name="connsiteY740" fmla="*/ 9459 h 10000"/>
                  <a:gd name="connsiteX741" fmla="*/ 6532 w 10000"/>
                  <a:gd name="connsiteY741" fmla="*/ 9485 h 10000"/>
                  <a:gd name="connsiteX742" fmla="*/ 6537 w 10000"/>
                  <a:gd name="connsiteY742" fmla="*/ 9498 h 10000"/>
                  <a:gd name="connsiteX743" fmla="*/ 6571 w 10000"/>
                  <a:gd name="connsiteY743" fmla="*/ 9508 h 10000"/>
                  <a:gd name="connsiteX744" fmla="*/ 6596 w 10000"/>
                  <a:gd name="connsiteY744" fmla="*/ 9508 h 10000"/>
                  <a:gd name="connsiteX745" fmla="*/ 6637 w 10000"/>
                  <a:gd name="connsiteY745" fmla="*/ 9517 h 10000"/>
                  <a:gd name="connsiteX746" fmla="*/ 6662 w 10000"/>
                  <a:gd name="connsiteY746" fmla="*/ 9524 h 10000"/>
                  <a:gd name="connsiteX747" fmla="*/ 6679 w 10000"/>
                  <a:gd name="connsiteY747" fmla="*/ 9517 h 10000"/>
                  <a:gd name="connsiteX748" fmla="*/ 6679 w 10000"/>
                  <a:gd name="connsiteY748" fmla="*/ 9505 h 10000"/>
                  <a:gd name="connsiteX749" fmla="*/ 6690 w 10000"/>
                  <a:gd name="connsiteY749" fmla="*/ 9485 h 10000"/>
                  <a:gd name="connsiteX750" fmla="*/ 6693 w 10000"/>
                  <a:gd name="connsiteY750" fmla="*/ 9479 h 10000"/>
                  <a:gd name="connsiteX751" fmla="*/ 6706 w 10000"/>
                  <a:gd name="connsiteY751" fmla="*/ 9469 h 10000"/>
                  <a:gd name="connsiteX752" fmla="*/ 6709 w 10000"/>
                  <a:gd name="connsiteY752" fmla="*/ 9462 h 10000"/>
                  <a:gd name="connsiteX753" fmla="*/ 6717 w 10000"/>
                  <a:gd name="connsiteY753" fmla="*/ 9459 h 10000"/>
                  <a:gd name="connsiteX754" fmla="*/ 6726 w 10000"/>
                  <a:gd name="connsiteY754" fmla="*/ 9459 h 10000"/>
                  <a:gd name="connsiteX755" fmla="*/ 6742 w 10000"/>
                  <a:gd name="connsiteY755" fmla="*/ 9462 h 10000"/>
                  <a:gd name="connsiteX756" fmla="*/ 6759 w 10000"/>
                  <a:gd name="connsiteY756" fmla="*/ 9479 h 10000"/>
                  <a:gd name="connsiteX757" fmla="*/ 6781 w 10000"/>
                  <a:gd name="connsiteY757" fmla="*/ 9485 h 10000"/>
                  <a:gd name="connsiteX758" fmla="*/ 6795 w 10000"/>
                  <a:gd name="connsiteY758" fmla="*/ 9485 h 10000"/>
                  <a:gd name="connsiteX759" fmla="*/ 6803 w 10000"/>
                  <a:gd name="connsiteY759" fmla="*/ 9498 h 10000"/>
                  <a:gd name="connsiteX760" fmla="*/ 6806 w 10000"/>
                  <a:gd name="connsiteY760" fmla="*/ 9508 h 10000"/>
                  <a:gd name="connsiteX761" fmla="*/ 6823 w 10000"/>
                  <a:gd name="connsiteY761" fmla="*/ 9514 h 10000"/>
                  <a:gd name="connsiteX762" fmla="*/ 6831 w 10000"/>
                  <a:gd name="connsiteY762" fmla="*/ 9514 h 10000"/>
                  <a:gd name="connsiteX763" fmla="*/ 6848 w 10000"/>
                  <a:gd name="connsiteY763" fmla="*/ 9514 h 10000"/>
                  <a:gd name="connsiteX764" fmla="*/ 6856 w 10000"/>
                  <a:gd name="connsiteY764" fmla="*/ 9517 h 10000"/>
                  <a:gd name="connsiteX765" fmla="*/ 6878 w 10000"/>
                  <a:gd name="connsiteY765" fmla="*/ 9524 h 10000"/>
                  <a:gd name="connsiteX766" fmla="*/ 6895 w 10000"/>
                  <a:gd name="connsiteY766" fmla="*/ 9524 h 10000"/>
                  <a:gd name="connsiteX767" fmla="*/ 6917 w 10000"/>
                  <a:gd name="connsiteY767" fmla="*/ 9527 h 10000"/>
                  <a:gd name="connsiteX768" fmla="*/ 6934 w 10000"/>
                  <a:gd name="connsiteY768" fmla="*/ 9534 h 10000"/>
                  <a:gd name="connsiteX769" fmla="*/ 6961 w 10000"/>
                  <a:gd name="connsiteY769" fmla="*/ 9543 h 10000"/>
                  <a:gd name="connsiteX770" fmla="*/ 6989 w 10000"/>
                  <a:gd name="connsiteY770" fmla="*/ 9547 h 10000"/>
                  <a:gd name="connsiteX771" fmla="*/ 7014 w 10000"/>
                  <a:gd name="connsiteY771" fmla="*/ 9543 h 10000"/>
                  <a:gd name="connsiteX772" fmla="*/ 7033 w 10000"/>
                  <a:gd name="connsiteY772" fmla="*/ 9543 h 10000"/>
                  <a:gd name="connsiteX773" fmla="*/ 7042 w 10000"/>
                  <a:gd name="connsiteY773" fmla="*/ 9547 h 10000"/>
                  <a:gd name="connsiteX774" fmla="*/ 7069 w 10000"/>
                  <a:gd name="connsiteY774" fmla="*/ 9647 h 10000"/>
                  <a:gd name="connsiteX775" fmla="*/ 7122 w 10000"/>
                  <a:gd name="connsiteY775" fmla="*/ 9734 h 10000"/>
                  <a:gd name="connsiteX776" fmla="*/ 7147 w 10000"/>
                  <a:gd name="connsiteY776" fmla="*/ 9744 h 10000"/>
                  <a:gd name="connsiteX777" fmla="*/ 7169 w 10000"/>
                  <a:gd name="connsiteY777" fmla="*/ 9741 h 10000"/>
                  <a:gd name="connsiteX778" fmla="*/ 7177 w 10000"/>
                  <a:gd name="connsiteY778" fmla="*/ 9744 h 10000"/>
                  <a:gd name="connsiteX779" fmla="*/ 7186 w 10000"/>
                  <a:gd name="connsiteY779" fmla="*/ 9754 h 10000"/>
                  <a:gd name="connsiteX780" fmla="*/ 7191 w 10000"/>
                  <a:gd name="connsiteY780" fmla="*/ 9773 h 10000"/>
                  <a:gd name="connsiteX781" fmla="*/ 7208 w 10000"/>
                  <a:gd name="connsiteY781" fmla="*/ 9783 h 10000"/>
                  <a:gd name="connsiteX782" fmla="*/ 7219 w 10000"/>
                  <a:gd name="connsiteY782" fmla="*/ 9793 h 10000"/>
                  <a:gd name="connsiteX783" fmla="*/ 7235 w 10000"/>
                  <a:gd name="connsiteY783" fmla="*/ 9802 h 10000"/>
                  <a:gd name="connsiteX784" fmla="*/ 7249 w 10000"/>
                  <a:gd name="connsiteY784" fmla="*/ 9819 h 10000"/>
                  <a:gd name="connsiteX785" fmla="*/ 7255 w 10000"/>
                  <a:gd name="connsiteY785" fmla="*/ 9835 h 10000"/>
                  <a:gd name="connsiteX786" fmla="*/ 7255 w 10000"/>
                  <a:gd name="connsiteY786" fmla="*/ 9848 h 10000"/>
                  <a:gd name="connsiteX787" fmla="*/ 7249 w 10000"/>
                  <a:gd name="connsiteY787" fmla="*/ 9848 h 10000"/>
                  <a:gd name="connsiteX788" fmla="*/ 7244 w 10000"/>
                  <a:gd name="connsiteY788" fmla="*/ 9858 h 10000"/>
                  <a:gd name="connsiteX789" fmla="*/ 7235 w 10000"/>
                  <a:gd name="connsiteY789" fmla="*/ 9883 h 10000"/>
                  <a:gd name="connsiteX790" fmla="*/ 7244 w 10000"/>
                  <a:gd name="connsiteY790" fmla="*/ 9903 h 10000"/>
                  <a:gd name="connsiteX791" fmla="*/ 7258 w 10000"/>
                  <a:gd name="connsiteY791" fmla="*/ 9926 h 10000"/>
                  <a:gd name="connsiteX792" fmla="*/ 7263 w 10000"/>
                  <a:gd name="connsiteY792" fmla="*/ 9948 h 10000"/>
                  <a:gd name="connsiteX793" fmla="*/ 7274 w 10000"/>
                  <a:gd name="connsiteY793" fmla="*/ 9968 h 10000"/>
                  <a:gd name="connsiteX794" fmla="*/ 7283 w 10000"/>
                  <a:gd name="connsiteY794" fmla="*/ 9987 h 10000"/>
                  <a:gd name="connsiteX795" fmla="*/ 7291 w 10000"/>
                  <a:gd name="connsiteY795" fmla="*/ 10000 h 10000"/>
                  <a:gd name="connsiteX796" fmla="*/ 7305 w 10000"/>
                  <a:gd name="connsiteY796" fmla="*/ 9997 h 10000"/>
                  <a:gd name="connsiteX797" fmla="*/ 7313 w 10000"/>
                  <a:gd name="connsiteY797" fmla="*/ 9977 h 10000"/>
                  <a:gd name="connsiteX798" fmla="*/ 7324 w 10000"/>
                  <a:gd name="connsiteY798" fmla="*/ 9968 h 10000"/>
                  <a:gd name="connsiteX799" fmla="*/ 7341 w 10000"/>
                  <a:gd name="connsiteY799" fmla="*/ 9971 h 10000"/>
                  <a:gd name="connsiteX800" fmla="*/ 7368 w 10000"/>
                  <a:gd name="connsiteY800" fmla="*/ 9987 h 10000"/>
                  <a:gd name="connsiteX801" fmla="*/ 7380 w 10000"/>
                  <a:gd name="connsiteY801" fmla="*/ 9990 h 10000"/>
                  <a:gd name="connsiteX802" fmla="*/ 7393 w 10000"/>
                  <a:gd name="connsiteY802" fmla="*/ 9981 h 10000"/>
                  <a:gd name="connsiteX803" fmla="*/ 7404 w 10000"/>
                  <a:gd name="connsiteY803" fmla="*/ 9968 h 10000"/>
                  <a:gd name="connsiteX804" fmla="*/ 7418 w 10000"/>
                  <a:gd name="connsiteY804" fmla="*/ 9948 h 10000"/>
                  <a:gd name="connsiteX805" fmla="*/ 7427 w 10000"/>
                  <a:gd name="connsiteY805" fmla="*/ 9922 h 10000"/>
                  <a:gd name="connsiteX806" fmla="*/ 7427 w 10000"/>
                  <a:gd name="connsiteY806" fmla="*/ 9906 h 10000"/>
                  <a:gd name="connsiteX807" fmla="*/ 7404 w 10000"/>
                  <a:gd name="connsiteY807" fmla="*/ 9877 h 10000"/>
                  <a:gd name="connsiteX808" fmla="*/ 7388 w 10000"/>
                  <a:gd name="connsiteY808" fmla="*/ 9854 h 10000"/>
                  <a:gd name="connsiteX809" fmla="*/ 7385 w 10000"/>
                  <a:gd name="connsiteY809" fmla="*/ 9845 h 10000"/>
                  <a:gd name="connsiteX810" fmla="*/ 7385 w 10000"/>
                  <a:gd name="connsiteY810" fmla="*/ 9825 h 10000"/>
                  <a:gd name="connsiteX811" fmla="*/ 7385 w 10000"/>
                  <a:gd name="connsiteY811" fmla="*/ 9819 h 10000"/>
                  <a:gd name="connsiteX812" fmla="*/ 7393 w 10000"/>
                  <a:gd name="connsiteY812" fmla="*/ 9809 h 10000"/>
                  <a:gd name="connsiteX813" fmla="*/ 7404 w 10000"/>
                  <a:gd name="connsiteY813" fmla="*/ 9793 h 10000"/>
                  <a:gd name="connsiteX814" fmla="*/ 7413 w 10000"/>
                  <a:gd name="connsiteY814" fmla="*/ 9783 h 10000"/>
                  <a:gd name="connsiteX815" fmla="*/ 7404 w 10000"/>
                  <a:gd name="connsiteY815" fmla="*/ 9770 h 10000"/>
                  <a:gd name="connsiteX816" fmla="*/ 7388 w 10000"/>
                  <a:gd name="connsiteY816" fmla="*/ 9760 h 10000"/>
                  <a:gd name="connsiteX817" fmla="*/ 7371 w 10000"/>
                  <a:gd name="connsiteY817" fmla="*/ 9744 h 10000"/>
                  <a:gd name="connsiteX818" fmla="*/ 7363 w 10000"/>
                  <a:gd name="connsiteY818" fmla="*/ 9731 h 10000"/>
                  <a:gd name="connsiteX819" fmla="*/ 7355 w 10000"/>
                  <a:gd name="connsiteY819" fmla="*/ 9715 h 10000"/>
                  <a:gd name="connsiteX820" fmla="*/ 7360 w 10000"/>
                  <a:gd name="connsiteY820" fmla="*/ 9686 h 10000"/>
                  <a:gd name="connsiteX821" fmla="*/ 7363 w 10000"/>
                  <a:gd name="connsiteY821" fmla="*/ 9657 h 10000"/>
                  <a:gd name="connsiteX822" fmla="*/ 7360 w 10000"/>
                  <a:gd name="connsiteY822" fmla="*/ 9631 h 10000"/>
                  <a:gd name="connsiteX823" fmla="*/ 7346 w 10000"/>
                  <a:gd name="connsiteY823" fmla="*/ 9611 h 10000"/>
                  <a:gd name="connsiteX824" fmla="*/ 7332 w 10000"/>
                  <a:gd name="connsiteY824" fmla="*/ 9585 h 10000"/>
                  <a:gd name="connsiteX825" fmla="*/ 7324 w 10000"/>
                  <a:gd name="connsiteY825" fmla="*/ 9573 h 10000"/>
                  <a:gd name="connsiteX826" fmla="*/ 7324 w 10000"/>
                  <a:gd name="connsiteY826" fmla="*/ 9553 h 10000"/>
                  <a:gd name="connsiteX827" fmla="*/ 7324 w 10000"/>
                  <a:gd name="connsiteY827" fmla="*/ 9543 h 10000"/>
                  <a:gd name="connsiteX828" fmla="*/ 7324 w 10000"/>
                  <a:gd name="connsiteY828" fmla="*/ 9517 h 10000"/>
                  <a:gd name="connsiteX829" fmla="*/ 7324 w 10000"/>
                  <a:gd name="connsiteY829" fmla="*/ 9498 h 10000"/>
                  <a:gd name="connsiteX830" fmla="*/ 7332 w 10000"/>
                  <a:gd name="connsiteY830" fmla="*/ 9479 h 10000"/>
                  <a:gd name="connsiteX831" fmla="*/ 7341 w 10000"/>
                  <a:gd name="connsiteY831" fmla="*/ 9462 h 10000"/>
                  <a:gd name="connsiteX832" fmla="*/ 7352 w 10000"/>
                  <a:gd name="connsiteY832" fmla="*/ 9459 h 10000"/>
                  <a:gd name="connsiteX833" fmla="*/ 7360 w 10000"/>
                  <a:gd name="connsiteY833" fmla="*/ 9443 h 10000"/>
                  <a:gd name="connsiteX834" fmla="*/ 7363 w 10000"/>
                  <a:gd name="connsiteY834" fmla="*/ 9433 h 10000"/>
                  <a:gd name="connsiteX835" fmla="*/ 7377 w 10000"/>
                  <a:gd name="connsiteY835" fmla="*/ 9433 h 10000"/>
                  <a:gd name="connsiteX836" fmla="*/ 7388 w 10000"/>
                  <a:gd name="connsiteY836" fmla="*/ 9430 h 10000"/>
                  <a:gd name="connsiteX837" fmla="*/ 7396 w 10000"/>
                  <a:gd name="connsiteY837" fmla="*/ 9430 h 10000"/>
                  <a:gd name="connsiteX838" fmla="*/ 7402 w 10000"/>
                  <a:gd name="connsiteY838" fmla="*/ 9424 h 10000"/>
                  <a:gd name="connsiteX839" fmla="*/ 7396 w 10000"/>
                  <a:gd name="connsiteY839" fmla="*/ 9414 h 10000"/>
                  <a:gd name="connsiteX840" fmla="*/ 7388 w 10000"/>
                  <a:gd name="connsiteY840" fmla="*/ 9401 h 10000"/>
                  <a:gd name="connsiteX841" fmla="*/ 7371 w 10000"/>
                  <a:gd name="connsiteY841" fmla="*/ 9391 h 10000"/>
                  <a:gd name="connsiteX842" fmla="*/ 7355 w 10000"/>
                  <a:gd name="connsiteY842" fmla="*/ 9375 h 10000"/>
                  <a:gd name="connsiteX843" fmla="*/ 7332 w 10000"/>
                  <a:gd name="connsiteY843" fmla="*/ 9356 h 10000"/>
                  <a:gd name="connsiteX844" fmla="*/ 7313 w 10000"/>
                  <a:gd name="connsiteY844" fmla="*/ 9330 h 10000"/>
                  <a:gd name="connsiteX845" fmla="*/ 7307 w 10000"/>
                  <a:gd name="connsiteY845" fmla="*/ 9310 h 10000"/>
                  <a:gd name="connsiteX846" fmla="*/ 7305 w 10000"/>
                  <a:gd name="connsiteY846" fmla="*/ 9291 h 10000"/>
                  <a:gd name="connsiteX847" fmla="*/ 7305 w 10000"/>
                  <a:gd name="connsiteY847" fmla="*/ 9278 h 10000"/>
                  <a:gd name="connsiteX848" fmla="*/ 7296 w 10000"/>
                  <a:gd name="connsiteY848" fmla="*/ 9268 h 10000"/>
                  <a:gd name="connsiteX849" fmla="*/ 7296 w 10000"/>
                  <a:gd name="connsiteY849" fmla="*/ 9249 h 10000"/>
                  <a:gd name="connsiteX850" fmla="*/ 7291 w 10000"/>
                  <a:gd name="connsiteY850" fmla="*/ 9226 h 10000"/>
                  <a:gd name="connsiteX851" fmla="*/ 7283 w 10000"/>
                  <a:gd name="connsiteY851" fmla="*/ 9213 h 10000"/>
                  <a:gd name="connsiteX852" fmla="*/ 7274 w 10000"/>
                  <a:gd name="connsiteY852" fmla="*/ 9194 h 10000"/>
                  <a:gd name="connsiteX853" fmla="*/ 7274 w 10000"/>
                  <a:gd name="connsiteY853" fmla="*/ 9174 h 10000"/>
                  <a:gd name="connsiteX854" fmla="*/ 7280 w 10000"/>
                  <a:gd name="connsiteY854" fmla="*/ 9148 h 10000"/>
                  <a:gd name="connsiteX855" fmla="*/ 7283 w 10000"/>
                  <a:gd name="connsiteY855" fmla="*/ 9119 h 10000"/>
                  <a:gd name="connsiteX856" fmla="*/ 7291 w 10000"/>
                  <a:gd name="connsiteY856" fmla="*/ 9100 h 10000"/>
                  <a:gd name="connsiteX857" fmla="*/ 7307 w 10000"/>
                  <a:gd name="connsiteY857" fmla="*/ 9080 h 10000"/>
                  <a:gd name="connsiteX858" fmla="*/ 7324 w 10000"/>
                  <a:gd name="connsiteY858" fmla="*/ 9054 h 10000"/>
                  <a:gd name="connsiteX859" fmla="*/ 7341 w 10000"/>
                  <a:gd name="connsiteY859" fmla="*/ 9054 h 10000"/>
                  <a:gd name="connsiteX860" fmla="*/ 7352 w 10000"/>
                  <a:gd name="connsiteY860" fmla="*/ 9054 h 10000"/>
                  <a:gd name="connsiteX861" fmla="*/ 7346 w 10000"/>
                  <a:gd name="connsiteY861" fmla="*/ 9032 h 10000"/>
                  <a:gd name="connsiteX862" fmla="*/ 7341 w 10000"/>
                  <a:gd name="connsiteY862" fmla="*/ 9022 h 10000"/>
                  <a:gd name="connsiteX863" fmla="*/ 7352 w 10000"/>
                  <a:gd name="connsiteY863" fmla="*/ 8999 h 10000"/>
                  <a:gd name="connsiteX864" fmla="*/ 7360 w 10000"/>
                  <a:gd name="connsiteY864" fmla="*/ 8967 h 10000"/>
                  <a:gd name="connsiteX865" fmla="*/ 7368 w 10000"/>
                  <a:gd name="connsiteY865" fmla="*/ 8922 h 10000"/>
                  <a:gd name="connsiteX866" fmla="*/ 7377 w 10000"/>
                  <a:gd name="connsiteY866" fmla="*/ 8896 h 10000"/>
                  <a:gd name="connsiteX867" fmla="*/ 7380 w 10000"/>
                  <a:gd name="connsiteY867" fmla="*/ 8867 h 10000"/>
                  <a:gd name="connsiteX868" fmla="*/ 7402 w 10000"/>
                  <a:gd name="connsiteY868" fmla="*/ 8824 h 10000"/>
                  <a:gd name="connsiteX869" fmla="*/ 7402 w 10000"/>
                  <a:gd name="connsiteY869" fmla="*/ 8808 h 10000"/>
                  <a:gd name="connsiteX870" fmla="*/ 7393 w 10000"/>
                  <a:gd name="connsiteY870" fmla="*/ 8795 h 10000"/>
                  <a:gd name="connsiteX871" fmla="*/ 7388 w 10000"/>
                  <a:gd name="connsiteY871" fmla="*/ 8799 h 10000"/>
                  <a:gd name="connsiteX872" fmla="*/ 7396 w 10000"/>
                  <a:gd name="connsiteY872" fmla="*/ 8789 h 10000"/>
                  <a:gd name="connsiteX873" fmla="*/ 7404 w 10000"/>
                  <a:gd name="connsiteY873" fmla="*/ 8789 h 10000"/>
                  <a:gd name="connsiteX874" fmla="*/ 7421 w 10000"/>
                  <a:gd name="connsiteY874" fmla="*/ 8769 h 10000"/>
                  <a:gd name="connsiteX875" fmla="*/ 7443 w 10000"/>
                  <a:gd name="connsiteY875" fmla="*/ 8763 h 10000"/>
                  <a:gd name="connsiteX876" fmla="*/ 7452 w 10000"/>
                  <a:gd name="connsiteY876" fmla="*/ 8769 h 10000"/>
                  <a:gd name="connsiteX877" fmla="*/ 7468 w 10000"/>
                  <a:gd name="connsiteY877" fmla="*/ 8769 h 10000"/>
                  <a:gd name="connsiteX878" fmla="*/ 7499 w 10000"/>
                  <a:gd name="connsiteY878" fmla="*/ 8763 h 10000"/>
                  <a:gd name="connsiteX879" fmla="*/ 7526 w 10000"/>
                  <a:gd name="connsiteY879" fmla="*/ 8763 h 10000"/>
                  <a:gd name="connsiteX880" fmla="*/ 7532 w 10000"/>
                  <a:gd name="connsiteY880" fmla="*/ 8763 h 10000"/>
                  <a:gd name="connsiteX881" fmla="*/ 7554 w 10000"/>
                  <a:gd name="connsiteY881" fmla="*/ 8744 h 10000"/>
                  <a:gd name="connsiteX882" fmla="*/ 7571 w 10000"/>
                  <a:gd name="connsiteY882" fmla="*/ 8731 h 10000"/>
                  <a:gd name="connsiteX883" fmla="*/ 7587 w 10000"/>
                  <a:gd name="connsiteY883" fmla="*/ 8711 h 10000"/>
                  <a:gd name="connsiteX884" fmla="*/ 7607 w 10000"/>
                  <a:gd name="connsiteY884" fmla="*/ 8711 h 10000"/>
                  <a:gd name="connsiteX885" fmla="*/ 7634 w 10000"/>
                  <a:gd name="connsiteY885" fmla="*/ 8705 h 10000"/>
                  <a:gd name="connsiteX886" fmla="*/ 7643 w 10000"/>
                  <a:gd name="connsiteY886" fmla="*/ 8682 h 10000"/>
                  <a:gd name="connsiteX887" fmla="*/ 7654 w 10000"/>
                  <a:gd name="connsiteY887" fmla="*/ 8666 h 10000"/>
                  <a:gd name="connsiteX888" fmla="*/ 7668 w 10000"/>
                  <a:gd name="connsiteY888" fmla="*/ 8666 h 10000"/>
                  <a:gd name="connsiteX889" fmla="*/ 7676 w 10000"/>
                  <a:gd name="connsiteY889" fmla="*/ 8682 h 10000"/>
                  <a:gd name="connsiteX890" fmla="*/ 7704 w 10000"/>
                  <a:gd name="connsiteY890" fmla="*/ 8669 h 10000"/>
                  <a:gd name="connsiteX891" fmla="*/ 7712 w 10000"/>
                  <a:gd name="connsiteY891" fmla="*/ 8669 h 10000"/>
                  <a:gd name="connsiteX892" fmla="*/ 7720 w 10000"/>
                  <a:gd name="connsiteY892" fmla="*/ 8669 h 10000"/>
                  <a:gd name="connsiteX893" fmla="*/ 7726 w 10000"/>
                  <a:gd name="connsiteY893" fmla="*/ 8656 h 10000"/>
                  <a:gd name="connsiteX894" fmla="*/ 7734 w 10000"/>
                  <a:gd name="connsiteY894" fmla="*/ 8650 h 10000"/>
                  <a:gd name="connsiteX895" fmla="*/ 7742 w 10000"/>
                  <a:gd name="connsiteY895" fmla="*/ 8650 h 10000"/>
                  <a:gd name="connsiteX896" fmla="*/ 7759 w 10000"/>
                  <a:gd name="connsiteY896" fmla="*/ 8650 h 10000"/>
                  <a:gd name="connsiteX897" fmla="*/ 7756 w 10000"/>
                  <a:gd name="connsiteY897" fmla="*/ 8630 h 10000"/>
                  <a:gd name="connsiteX898" fmla="*/ 7751 w 10000"/>
                  <a:gd name="connsiteY898" fmla="*/ 8627 h 10000"/>
                  <a:gd name="connsiteX899" fmla="*/ 7742 w 10000"/>
                  <a:gd name="connsiteY899" fmla="*/ 8620 h 10000"/>
                  <a:gd name="connsiteX900" fmla="*/ 7734 w 10000"/>
                  <a:gd name="connsiteY900" fmla="*/ 8591 h 10000"/>
                  <a:gd name="connsiteX901" fmla="*/ 7709 w 10000"/>
                  <a:gd name="connsiteY901" fmla="*/ 8582 h 10000"/>
                  <a:gd name="connsiteX902" fmla="*/ 7695 w 10000"/>
                  <a:gd name="connsiteY902" fmla="*/ 8578 h 10000"/>
                  <a:gd name="connsiteX903" fmla="*/ 7668 w 10000"/>
                  <a:gd name="connsiteY903" fmla="*/ 8562 h 10000"/>
                  <a:gd name="connsiteX904" fmla="*/ 7645 w 10000"/>
                  <a:gd name="connsiteY904" fmla="*/ 8552 h 10000"/>
                  <a:gd name="connsiteX905" fmla="*/ 7615 w 10000"/>
                  <a:gd name="connsiteY905" fmla="*/ 8543 h 10000"/>
                  <a:gd name="connsiteX906" fmla="*/ 7596 w 10000"/>
                  <a:gd name="connsiteY906" fmla="*/ 8527 h 10000"/>
                  <a:gd name="connsiteX907" fmla="*/ 7565 w 10000"/>
                  <a:gd name="connsiteY907" fmla="*/ 8494 h 10000"/>
                  <a:gd name="connsiteX908" fmla="*/ 7562 w 10000"/>
                  <a:gd name="connsiteY908" fmla="*/ 8475 h 10000"/>
                  <a:gd name="connsiteX909" fmla="*/ 7540 w 10000"/>
                  <a:gd name="connsiteY909" fmla="*/ 8455 h 10000"/>
                  <a:gd name="connsiteX910" fmla="*/ 7535 w 10000"/>
                  <a:gd name="connsiteY910" fmla="*/ 8446 h 10000"/>
                  <a:gd name="connsiteX911" fmla="*/ 7535 w 10000"/>
                  <a:gd name="connsiteY911" fmla="*/ 8420 h 10000"/>
                  <a:gd name="connsiteX912" fmla="*/ 7535 w 10000"/>
                  <a:gd name="connsiteY912" fmla="*/ 8391 h 10000"/>
                  <a:gd name="connsiteX913" fmla="*/ 7548 w 10000"/>
                  <a:gd name="connsiteY913" fmla="*/ 8345 h 10000"/>
                  <a:gd name="connsiteX914" fmla="*/ 7562 w 10000"/>
                  <a:gd name="connsiteY914" fmla="*/ 8319 h 10000"/>
                  <a:gd name="connsiteX915" fmla="*/ 7582 w 10000"/>
                  <a:gd name="connsiteY915" fmla="*/ 8310 h 10000"/>
                  <a:gd name="connsiteX916" fmla="*/ 7607 w 10000"/>
                  <a:gd name="connsiteY916" fmla="*/ 8300 h 10000"/>
                  <a:gd name="connsiteX917" fmla="*/ 7629 w 10000"/>
                  <a:gd name="connsiteY917" fmla="*/ 8300 h 10000"/>
                  <a:gd name="connsiteX918" fmla="*/ 7651 w 10000"/>
                  <a:gd name="connsiteY918" fmla="*/ 8297 h 10000"/>
                  <a:gd name="connsiteX919" fmla="*/ 7668 w 10000"/>
                  <a:gd name="connsiteY919" fmla="*/ 8280 h 10000"/>
                  <a:gd name="connsiteX920" fmla="*/ 7687 w 10000"/>
                  <a:gd name="connsiteY920" fmla="*/ 8267 h 10000"/>
                  <a:gd name="connsiteX921" fmla="*/ 7693 w 10000"/>
                  <a:gd name="connsiteY921" fmla="*/ 8261 h 10000"/>
                  <a:gd name="connsiteX922" fmla="*/ 7701 w 10000"/>
                  <a:gd name="connsiteY922" fmla="*/ 8248 h 10000"/>
                  <a:gd name="connsiteX923" fmla="*/ 7712 w 10000"/>
                  <a:gd name="connsiteY923" fmla="*/ 8238 h 10000"/>
                  <a:gd name="connsiteX924" fmla="*/ 7731 w 10000"/>
                  <a:gd name="connsiteY924" fmla="*/ 8222 h 10000"/>
                  <a:gd name="connsiteX925" fmla="*/ 7740 w 10000"/>
                  <a:gd name="connsiteY925" fmla="*/ 8206 h 10000"/>
                  <a:gd name="connsiteX926" fmla="*/ 7756 w 10000"/>
                  <a:gd name="connsiteY926" fmla="*/ 8183 h 10000"/>
                  <a:gd name="connsiteX927" fmla="*/ 7773 w 10000"/>
                  <a:gd name="connsiteY927" fmla="*/ 8177 h 10000"/>
                  <a:gd name="connsiteX928" fmla="*/ 7784 w 10000"/>
                  <a:gd name="connsiteY928" fmla="*/ 8183 h 10000"/>
                  <a:gd name="connsiteX929" fmla="*/ 7801 w 10000"/>
                  <a:gd name="connsiteY929" fmla="*/ 8174 h 10000"/>
                  <a:gd name="connsiteX930" fmla="*/ 7801 w 10000"/>
                  <a:gd name="connsiteY930" fmla="*/ 8157 h 10000"/>
                  <a:gd name="connsiteX931" fmla="*/ 7817 w 10000"/>
                  <a:gd name="connsiteY931" fmla="*/ 8164 h 10000"/>
                  <a:gd name="connsiteX932" fmla="*/ 7837 w 10000"/>
                  <a:gd name="connsiteY932" fmla="*/ 8164 h 10000"/>
                  <a:gd name="connsiteX933" fmla="*/ 7856 w 10000"/>
                  <a:gd name="connsiteY933" fmla="*/ 8164 h 10000"/>
                  <a:gd name="connsiteX934" fmla="*/ 7870 w 10000"/>
                  <a:gd name="connsiteY934" fmla="*/ 8167 h 10000"/>
                  <a:gd name="connsiteX935" fmla="*/ 7881 w 10000"/>
                  <a:gd name="connsiteY935" fmla="*/ 8174 h 10000"/>
                  <a:gd name="connsiteX936" fmla="*/ 7898 w 10000"/>
                  <a:gd name="connsiteY936" fmla="*/ 8187 h 10000"/>
                  <a:gd name="connsiteX937" fmla="*/ 7917 w 10000"/>
                  <a:gd name="connsiteY937" fmla="*/ 8187 h 10000"/>
                  <a:gd name="connsiteX938" fmla="*/ 7928 w 10000"/>
                  <a:gd name="connsiteY938" fmla="*/ 8157 h 10000"/>
                  <a:gd name="connsiteX939" fmla="*/ 7942 w 10000"/>
                  <a:gd name="connsiteY939" fmla="*/ 8157 h 10000"/>
                  <a:gd name="connsiteX940" fmla="*/ 7958 w 10000"/>
                  <a:gd name="connsiteY940" fmla="*/ 8164 h 10000"/>
                  <a:gd name="connsiteX941" fmla="*/ 7983 w 10000"/>
                  <a:gd name="connsiteY941" fmla="*/ 8144 h 10000"/>
                  <a:gd name="connsiteX942" fmla="*/ 8000 w 10000"/>
                  <a:gd name="connsiteY942" fmla="*/ 8109 h 10000"/>
                  <a:gd name="connsiteX943" fmla="*/ 7994 w 10000"/>
                  <a:gd name="connsiteY943" fmla="*/ 8093 h 10000"/>
                  <a:gd name="connsiteX944" fmla="*/ 7983 w 10000"/>
                  <a:gd name="connsiteY944" fmla="*/ 8070 h 10000"/>
                  <a:gd name="connsiteX945" fmla="*/ 7986 w 10000"/>
                  <a:gd name="connsiteY945" fmla="*/ 8063 h 10000"/>
                  <a:gd name="connsiteX946" fmla="*/ 7978 w 10000"/>
                  <a:gd name="connsiteY946" fmla="*/ 8044 h 10000"/>
                  <a:gd name="connsiteX947" fmla="*/ 7986 w 10000"/>
                  <a:gd name="connsiteY947" fmla="*/ 8002 h 10000"/>
                  <a:gd name="connsiteX948" fmla="*/ 7983 w 10000"/>
                  <a:gd name="connsiteY948" fmla="*/ 7947 h 10000"/>
                  <a:gd name="connsiteX949" fmla="*/ 7961 w 10000"/>
                  <a:gd name="connsiteY949" fmla="*/ 7931 h 10000"/>
                  <a:gd name="connsiteX950" fmla="*/ 7958 w 10000"/>
                  <a:gd name="connsiteY950" fmla="*/ 7898 h 10000"/>
                  <a:gd name="connsiteX951" fmla="*/ 7953 w 10000"/>
                  <a:gd name="connsiteY951" fmla="*/ 7856 h 10000"/>
                  <a:gd name="connsiteX952" fmla="*/ 7967 w 10000"/>
                  <a:gd name="connsiteY952" fmla="*/ 7837 h 10000"/>
                  <a:gd name="connsiteX953" fmla="*/ 7950 w 10000"/>
                  <a:gd name="connsiteY953" fmla="*/ 7824 h 10000"/>
                  <a:gd name="connsiteX954" fmla="*/ 7906 w 10000"/>
                  <a:gd name="connsiteY954" fmla="*/ 7814 h 10000"/>
                  <a:gd name="connsiteX955" fmla="*/ 7878 w 10000"/>
                  <a:gd name="connsiteY955" fmla="*/ 7814 h 10000"/>
                  <a:gd name="connsiteX956" fmla="*/ 7870 w 10000"/>
                  <a:gd name="connsiteY956" fmla="*/ 7795 h 10000"/>
                  <a:gd name="connsiteX957" fmla="*/ 7878 w 10000"/>
                  <a:gd name="connsiteY957" fmla="*/ 7778 h 10000"/>
                  <a:gd name="connsiteX958" fmla="*/ 7881 w 10000"/>
                  <a:gd name="connsiteY958" fmla="*/ 7775 h 10000"/>
                  <a:gd name="connsiteX959" fmla="*/ 7878 w 10000"/>
                  <a:gd name="connsiteY959" fmla="*/ 7743 h 10000"/>
                  <a:gd name="connsiteX960" fmla="*/ 7895 w 10000"/>
                  <a:gd name="connsiteY960" fmla="*/ 7733 h 10000"/>
                  <a:gd name="connsiteX961" fmla="*/ 7911 w 10000"/>
                  <a:gd name="connsiteY961" fmla="*/ 7710 h 10000"/>
                  <a:gd name="connsiteX962" fmla="*/ 7911 w 10000"/>
                  <a:gd name="connsiteY962" fmla="*/ 7665 h 10000"/>
                  <a:gd name="connsiteX963" fmla="*/ 7917 w 10000"/>
                  <a:gd name="connsiteY963" fmla="*/ 7600 h 10000"/>
                  <a:gd name="connsiteX964" fmla="*/ 7928 w 10000"/>
                  <a:gd name="connsiteY964" fmla="*/ 7581 h 10000"/>
                  <a:gd name="connsiteX965" fmla="*/ 7917 w 10000"/>
                  <a:gd name="connsiteY965" fmla="*/ 7474 h 10000"/>
                  <a:gd name="connsiteX966" fmla="*/ 7873 w 10000"/>
                  <a:gd name="connsiteY966" fmla="*/ 7335 h 10000"/>
                  <a:gd name="connsiteX967" fmla="*/ 7756 w 10000"/>
                  <a:gd name="connsiteY967" fmla="*/ 7050 h 10000"/>
                  <a:gd name="connsiteX968" fmla="*/ 7679 w 10000"/>
                  <a:gd name="connsiteY968" fmla="*/ 6839 h 10000"/>
                  <a:gd name="connsiteX969" fmla="*/ 7668 w 10000"/>
                  <a:gd name="connsiteY969" fmla="*/ 6823 h 10000"/>
                  <a:gd name="connsiteX970" fmla="*/ 7659 w 10000"/>
                  <a:gd name="connsiteY970" fmla="*/ 6768 h 10000"/>
                  <a:gd name="connsiteX971" fmla="*/ 7659 w 10000"/>
                  <a:gd name="connsiteY971" fmla="*/ 6739 h 10000"/>
                  <a:gd name="connsiteX972" fmla="*/ 7651 w 10000"/>
                  <a:gd name="connsiteY972" fmla="*/ 6713 h 10000"/>
                  <a:gd name="connsiteX973" fmla="*/ 7654 w 10000"/>
                  <a:gd name="connsiteY973" fmla="*/ 6684 h 10000"/>
                  <a:gd name="connsiteX974" fmla="*/ 7643 w 10000"/>
                  <a:gd name="connsiteY974" fmla="*/ 6626 h 10000"/>
                  <a:gd name="connsiteX975" fmla="*/ 7629 w 10000"/>
                  <a:gd name="connsiteY975" fmla="*/ 6600 h 10000"/>
                  <a:gd name="connsiteX976" fmla="*/ 7629 w 10000"/>
                  <a:gd name="connsiteY976" fmla="*/ 6580 h 10000"/>
                  <a:gd name="connsiteX977" fmla="*/ 7623 w 10000"/>
                  <a:gd name="connsiteY977" fmla="*/ 6541 h 10000"/>
                  <a:gd name="connsiteX978" fmla="*/ 7615 w 10000"/>
                  <a:gd name="connsiteY978" fmla="*/ 6522 h 10000"/>
                  <a:gd name="connsiteX979" fmla="*/ 7598 w 10000"/>
                  <a:gd name="connsiteY979" fmla="*/ 6509 h 10000"/>
                  <a:gd name="connsiteX980" fmla="*/ 7587 w 10000"/>
                  <a:gd name="connsiteY980" fmla="*/ 6493 h 10000"/>
                  <a:gd name="connsiteX981" fmla="*/ 7579 w 10000"/>
                  <a:gd name="connsiteY981" fmla="*/ 6464 h 10000"/>
                  <a:gd name="connsiteX982" fmla="*/ 7587 w 10000"/>
                  <a:gd name="connsiteY982" fmla="*/ 6438 h 10000"/>
                  <a:gd name="connsiteX983" fmla="*/ 7596 w 10000"/>
                  <a:gd name="connsiteY983" fmla="*/ 6425 h 10000"/>
                  <a:gd name="connsiteX984" fmla="*/ 7590 w 10000"/>
                  <a:gd name="connsiteY984" fmla="*/ 6396 h 10000"/>
                  <a:gd name="connsiteX985" fmla="*/ 7590 w 10000"/>
                  <a:gd name="connsiteY985" fmla="*/ 6373 h 10000"/>
                  <a:gd name="connsiteX986" fmla="*/ 7587 w 10000"/>
                  <a:gd name="connsiteY986" fmla="*/ 6354 h 10000"/>
                  <a:gd name="connsiteX987" fmla="*/ 7582 w 10000"/>
                  <a:gd name="connsiteY987" fmla="*/ 6344 h 10000"/>
                  <a:gd name="connsiteX988" fmla="*/ 7582 w 10000"/>
                  <a:gd name="connsiteY988" fmla="*/ 6324 h 10000"/>
                  <a:gd name="connsiteX989" fmla="*/ 7571 w 10000"/>
                  <a:gd name="connsiteY989" fmla="*/ 6302 h 10000"/>
                  <a:gd name="connsiteX990" fmla="*/ 7548 w 10000"/>
                  <a:gd name="connsiteY990" fmla="*/ 6256 h 10000"/>
                  <a:gd name="connsiteX991" fmla="*/ 7546 w 10000"/>
                  <a:gd name="connsiteY991" fmla="*/ 6218 h 10000"/>
                  <a:gd name="connsiteX992" fmla="*/ 7540 w 10000"/>
                  <a:gd name="connsiteY992" fmla="*/ 6159 h 10000"/>
                  <a:gd name="connsiteX993" fmla="*/ 7535 w 10000"/>
                  <a:gd name="connsiteY993" fmla="*/ 6114 h 10000"/>
                  <a:gd name="connsiteX994" fmla="*/ 7535 w 10000"/>
                  <a:gd name="connsiteY994" fmla="*/ 6088 h 10000"/>
                  <a:gd name="connsiteX995" fmla="*/ 7540 w 10000"/>
                  <a:gd name="connsiteY995" fmla="*/ 6049 h 10000"/>
                  <a:gd name="connsiteX996" fmla="*/ 7546 w 10000"/>
                  <a:gd name="connsiteY996" fmla="*/ 6004 h 10000"/>
                  <a:gd name="connsiteX997" fmla="*/ 7548 w 10000"/>
                  <a:gd name="connsiteY997" fmla="*/ 5965 h 10000"/>
                  <a:gd name="connsiteX998" fmla="*/ 7548 w 10000"/>
                  <a:gd name="connsiteY998" fmla="*/ 5946 h 10000"/>
                  <a:gd name="connsiteX999" fmla="*/ 7548 w 10000"/>
                  <a:gd name="connsiteY999" fmla="*/ 5933 h 10000"/>
                  <a:gd name="connsiteX1000" fmla="*/ 7548 w 10000"/>
                  <a:gd name="connsiteY1000" fmla="*/ 5910 h 10000"/>
                  <a:gd name="connsiteX1001" fmla="*/ 7548 w 10000"/>
                  <a:gd name="connsiteY1001" fmla="*/ 5897 h 10000"/>
                  <a:gd name="connsiteX1002" fmla="*/ 7546 w 10000"/>
                  <a:gd name="connsiteY1002" fmla="*/ 5871 h 10000"/>
                  <a:gd name="connsiteX1003" fmla="*/ 7535 w 10000"/>
                  <a:gd name="connsiteY1003" fmla="*/ 5839 h 10000"/>
                  <a:gd name="connsiteX1004" fmla="*/ 7524 w 10000"/>
                  <a:gd name="connsiteY1004" fmla="*/ 5797 h 10000"/>
                  <a:gd name="connsiteX1005" fmla="*/ 7518 w 10000"/>
                  <a:gd name="connsiteY1005" fmla="*/ 5767 h 10000"/>
                  <a:gd name="connsiteX1006" fmla="*/ 7515 w 10000"/>
                  <a:gd name="connsiteY1006" fmla="*/ 5745 h 10000"/>
                  <a:gd name="connsiteX1007" fmla="*/ 7501 w 10000"/>
                  <a:gd name="connsiteY1007" fmla="*/ 5683 h 10000"/>
                  <a:gd name="connsiteX1008" fmla="*/ 7490 w 10000"/>
                  <a:gd name="connsiteY1008" fmla="*/ 5631 h 10000"/>
                  <a:gd name="connsiteX1009" fmla="*/ 7482 w 10000"/>
                  <a:gd name="connsiteY1009" fmla="*/ 5593 h 10000"/>
                  <a:gd name="connsiteX1010" fmla="*/ 7476 w 10000"/>
                  <a:gd name="connsiteY1010" fmla="*/ 5570 h 10000"/>
                  <a:gd name="connsiteX1011" fmla="*/ 7476 w 10000"/>
                  <a:gd name="connsiteY1011" fmla="*/ 5528 h 10000"/>
                  <a:gd name="connsiteX1012" fmla="*/ 7482 w 10000"/>
                  <a:gd name="connsiteY1012" fmla="*/ 5502 h 10000"/>
                  <a:gd name="connsiteX1013" fmla="*/ 7490 w 10000"/>
                  <a:gd name="connsiteY1013" fmla="*/ 5489 h 10000"/>
                  <a:gd name="connsiteX1014" fmla="*/ 7499 w 10000"/>
                  <a:gd name="connsiteY1014" fmla="*/ 5479 h 10000"/>
                  <a:gd name="connsiteX1015" fmla="*/ 7493 w 10000"/>
                  <a:gd name="connsiteY1015" fmla="*/ 5427 h 10000"/>
                  <a:gd name="connsiteX1016" fmla="*/ 7501 w 10000"/>
                  <a:gd name="connsiteY1016" fmla="*/ 5415 h 10000"/>
                  <a:gd name="connsiteX1017" fmla="*/ 7510 w 10000"/>
                  <a:gd name="connsiteY1017" fmla="*/ 5398 h 10000"/>
                  <a:gd name="connsiteX1018" fmla="*/ 7515 w 10000"/>
                  <a:gd name="connsiteY1018" fmla="*/ 5379 h 10000"/>
                  <a:gd name="connsiteX1019" fmla="*/ 7526 w 10000"/>
                  <a:gd name="connsiteY1019" fmla="*/ 5366 h 10000"/>
                  <a:gd name="connsiteX1020" fmla="*/ 7518 w 10000"/>
                  <a:gd name="connsiteY1020" fmla="*/ 5350 h 10000"/>
                  <a:gd name="connsiteX1021" fmla="*/ 7518 w 10000"/>
                  <a:gd name="connsiteY1021" fmla="*/ 5330 h 10000"/>
                  <a:gd name="connsiteX1022" fmla="*/ 7526 w 10000"/>
                  <a:gd name="connsiteY1022" fmla="*/ 5311 h 10000"/>
                  <a:gd name="connsiteX1023" fmla="*/ 7540 w 10000"/>
                  <a:gd name="connsiteY1023" fmla="*/ 5291 h 10000"/>
                  <a:gd name="connsiteX1024" fmla="*/ 7540 w 10000"/>
                  <a:gd name="connsiteY1024" fmla="*/ 5266 h 10000"/>
                  <a:gd name="connsiteX1025" fmla="*/ 7540 w 10000"/>
                  <a:gd name="connsiteY1025" fmla="*/ 5256 h 10000"/>
                  <a:gd name="connsiteX1026" fmla="*/ 7524 w 10000"/>
                  <a:gd name="connsiteY1026" fmla="*/ 5233 h 10000"/>
                  <a:gd name="connsiteX1027" fmla="*/ 7515 w 10000"/>
                  <a:gd name="connsiteY1027" fmla="*/ 5217 h 10000"/>
                  <a:gd name="connsiteX1028" fmla="*/ 7490 w 10000"/>
                  <a:gd name="connsiteY1028" fmla="*/ 5178 h 10000"/>
                  <a:gd name="connsiteX1029" fmla="*/ 7474 w 10000"/>
                  <a:gd name="connsiteY1029" fmla="*/ 5162 h 10000"/>
                  <a:gd name="connsiteX1030" fmla="*/ 7457 w 10000"/>
                  <a:gd name="connsiteY1030" fmla="*/ 5120 h 10000"/>
                  <a:gd name="connsiteX1031" fmla="*/ 7421 w 10000"/>
                  <a:gd name="connsiteY1031" fmla="*/ 5087 h 10000"/>
                  <a:gd name="connsiteX1032" fmla="*/ 7380 w 10000"/>
                  <a:gd name="connsiteY1032" fmla="*/ 5068 h 10000"/>
                  <a:gd name="connsiteX1033" fmla="*/ 7355 w 10000"/>
                  <a:gd name="connsiteY1033" fmla="*/ 5058 h 10000"/>
                  <a:gd name="connsiteX1034" fmla="*/ 7332 w 10000"/>
                  <a:gd name="connsiteY1034" fmla="*/ 5049 h 10000"/>
                  <a:gd name="connsiteX1035" fmla="*/ 7305 w 10000"/>
                  <a:gd name="connsiteY1035" fmla="*/ 5016 h 10000"/>
                  <a:gd name="connsiteX1036" fmla="*/ 7305 w 10000"/>
                  <a:gd name="connsiteY1036" fmla="*/ 5000 h 10000"/>
                  <a:gd name="connsiteX1037" fmla="*/ 7296 w 10000"/>
                  <a:gd name="connsiteY1037" fmla="*/ 4971 h 10000"/>
                  <a:gd name="connsiteX1038" fmla="*/ 7288 w 10000"/>
                  <a:gd name="connsiteY1038" fmla="*/ 4945 h 10000"/>
                  <a:gd name="connsiteX1039" fmla="*/ 7280 w 10000"/>
                  <a:gd name="connsiteY1039" fmla="*/ 4916 h 10000"/>
                  <a:gd name="connsiteX1040" fmla="*/ 7291 w 10000"/>
                  <a:gd name="connsiteY1040" fmla="*/ 4887 h 10000"/>
                  <a:gd name="connsiteX1041" fmla="*/ 7291 w 10000"/>
                  <a:gd name="connsiteY1041" fmla="*/ 4858 h 10000"/>
                  <a:gd name="connsiteX1042" fmla="*/ 7271 w 10000"/>
                  <a:gd name="connsiteY1042" fmla="*/ 4819 h 10000"/>
                  <a:gd name="connsiteX1043" fmla="*/ 7255 w 10000"/>
                  <a:gd name="connsiteY1043" fmla="*/ 4828 h 10000"/>
                  <a:gd name="connsiteX1044" fmla="*/ 7235 w 10000"/>
                  <a:gd name="connsiteY1044" fmla="*/ 4841 h 10000"/>
                  <a:gd name="connsiteX1045" fmla="*/ 7216 w 10000"/>
                  <a:gd name="connsiteY1045" fmla="*/ 4867 h 10000"/>
                  <a:gd name="connsiteX1046" fmla="*/ 7191 w 10000"/>
                  <a:gd name="connsiteY1046" fmla="*/ 4870 h 10000"/>
                  <a:gd name="connsiteX1047" fmla="*/ 7155 w 10000"/>
                  <a:gd name="connsiteY1047" fmla="*/ 4887 h 10000"/>
                  <a:gd name="connsiteX1048" fmla="*/ 7122 w 10000"/>
                  <a:gd name="connsiteY1048" fmla="*/ 4893 h 10000"/>
                  <a:gd name="connsiteX1049" fmla="*/ 7105 w 10000"/>
                  <a:gd name="connsiteY1049" fmla="*/ 4896 h 10000"/>
                  <a:gd name="connsiteX1050" fmla="*/ 7094 w 10000"/>
                  <a:gd name="connsiteY1050" fmla="*/ 4916 h 10000"/>
                  <a:gd name="connsiteX1051" fmla="*/ 7080 w 10000"/>
                  <a:gd name="connsiteY1051" fmla="*/ 4903 h 10000"/>
                  <a:gd name="connsiteX1052" fmla="*/ 7072 w 10000"/>
                  <a:gd name="connsiteY1052" fmla="*/ 4851 h 10000"/>
                  <a:gd name="connsiteX1053" fmla="*/ 7042 w 10000"/>
                  <a:gd name="connsiteY1053" fmla="*/ 4819 h 10000"/>
                  <a:gd name="connsiteX1054" fmla="*/ 7030 w 10000"/>
                  <a:gd name="connsiteY1054" fmla="*/ 4780 h 10000"/>
                  <a:gd name="connsiteX1055" fmla="*/ 7039 w 10000"/>
                  <a:gd name="connsiteY1055" fmla="*/ 4757 h 10000"/>
                  <a:gd name="connsiteX1056" fmla="*/ 7047 w 10000"/>
                  <a:gd name="connsiteY1056" fmla="*/ 4744 h 10000"/>
                  <a:gd name="connsiteX1057" fmla="*/ 7022 w 10000"/>
                  <a:gd name="connsiteY1057" fmla="*/ 4725 h 10000"/>
                  <a:gd name="connsiteX1058" fmla="*/ 7000 w 10000"/>
                  <a:gd name="connsiteY1058" fmla="*/ 4715 h 10000"/>
                  <a:gd name="connsiteX1059" fmla="*/ 6975 w 10000"/>
                  <a:gd name="connsiteY1059" fmla="*/ 4709 h 10000"/>
                  <a:gd name="connsiteX1060" fmla="*/ 6945 w 10000"/>
                  <a:gd name="connsiteY1060" fmla="*/ 4696 h 10000"/>
                  <a:gd name="connsiteX1061" fmla="*/ 6953 w 10000"/>
                  <a:gd name="connsiteY1061" fmla="*/ 4679 h 10000"/>
                  <a:gd name="connsiteX1062" fmla="*/ 6961 w 10000"/>
                  <a:gd name="connsiteY1062" fmla="*/ 4660 h 10000"/>
                  <a:gd name="connsiteX1063" fmla="*/ 6983 w 10000"/>
                  <a:gd name="connsiteY1063" fmla="*/ 4644 h 10000"/>
                  <a:gd name="connsiteX1064" fmla="*/ 7014 w 10000"/>
                  <a:gd name="connsiteY1064" fmla="*/ 4634 h 10000"/>
                  <a:gd name="connsiteX1065" fmla="*/ 7025 w 10000"/>
                  <a:gd name="connsiteY1065" fmla="*/ 4615 h 10000"/>
                  <a:gd name="connsiteX1066" fmla="*/ 7047 w 10000"/>
                  <a:gd name="connsiteY1066" fmla="*/ 4582 h 10000"/>
                  <a:gd name="connsiteX1067" fmla="*/ 7069 w 10000"/>
                  <a:gd name="connsiteY1067" fmla="*/ 4563 h 10000"/>
                  <a:gd name="connsiteX1068" fmla="*/ 7078 w 10000"/>
                  <a:gd name="connsiteY1068" fmla="*/ 4553 h 10000"/>
                  <a:gd name="connsiteX1069" fmla="*/ 7097 w 10000"/>
                  <a:gd name="connsiteY1069" fmla="*/ 4527 h 10000"/>
                  <a:gd name="connsiteX1070" fmla="*/ 7122 w 10000"/>
                  <a:gd name="connsiteY1070" fmla="*/ 4517 h 10000"/>
                  <a:gd name="connsiteX1071" fmla="*/ 7139 w 10000"/>
                  <a:gd name="connsiteY1071" fmla="*/ 4488 h 10000"/>
                  <a:gd name="connsiteX1072" fmla="*/ 7147 w 10000"/>
                  <a:gd name="connsiteY1072" fmla="*/ 4459 h 10000"/>
                  <a:gd name="connsiteX1073" fmla="*/ 7161 w 10000"/>
                  <a:gd name="connsiteY1073" fmla="*/ 4440 h 10000"/>
                  <a:gd name="connsiteX1074" fmla="*/ 7177 w 10000"/>
                  <a:gd name="connsiteY1074" fmla="*/ 4430 h 10000"/>
                  <a:gd name="connsiteX1075" fmla="*/ 7202 w 10000"/>
                  <a:gd name="connsiteY1075" fmla="*/ 4407 h 10000"/>
                  <a:gd name="connsiteX1076" fmla="*/ 7224 w 10000"/>
                  <a:gd name="connsiteY1076" fmla="*/ 4417 h 10000"/>
                  <a:gd name="connsiteX1077" fmla="*/ 7241 w 10000"/>
                  <a:gd name="connsiteY1077" fmla="*/ 4404 h 10000"/>
                  <a:gd name="connsiteX1078" fmla="*/ 7263 w 10000"/>
                  <a:gd name="connsiteY1078" fmla="*/ 4398 h 10000"/>
                  <a:gd name="connsiteX1079" fmla="*/ 7283 w 10000"/>
                  <a:gd name="connsiteY1079" fmla="*/ 4424 h 10000"/>
                  <a:gd name="connsiteX1080" fmla="*/ 7305 w 10000"/>
                  <a:gd name="connsiteY1080" fmla="*/ 4433 h 10000"/>
                  <a:gd name="connsiteX1081" fmla="*/ 7332 w 10000"/>
                  <a:gd name="connsiteY1081" fmla="*/ 4443 h 10000"/>
                  <a:gd name="connsiteX1082" fmla="*/ 7380 w 10000"/>
                  <a:gd name="connsiteY1082" fmla="*/ 4398 h 10000"/>
                  <a:gd name="connsiteX1083" fmla="*/ 7404 w 10000"/>
                  <a:gd name="connsiteY1083" fmla="*/ 4378 h 10000"/>
                  <a:gd name="connsiteX1084" fmla="*/ 7418 w 10000"/>
                  <a:gd name="connsiteY1084" fmla="*/ 4369 h 10000"/>
                  <a:gd name="connsiteX1085" fmla="*/ 7443 w 10000"/>
                  <a:gd name="connsiteY1085" fmla="*/ 4356 h 10000"/>
                  <a:gd name="connsiteX1086" fmla="*/ 7460 w 10000"/>
                  <a:gd name="connsiteY1086" fmla="*/ 4385 h 10000"/>
                  <a:gd name="connsiteX1087" fmla="*/ 7460 w 10000"/>
                  <a:gd name="connsiteY1087" fmla="*/ 4404 h 10000"/>
                  <a:gd name="connsiteX1088" fmla="*/ 7499 w 10000"/>
                  <a:gd name="connsiteY1088" fmla="*/ 4417 h 10000"/>
                  <a:gd name="connsiteX1089" fmla="*/ 7515 w 10000"/>
                  <a:gd name="connsiteY1089" fmla="*/ 4414 h 10000"/>
                  <a:gd name="connsiteX1090" fmla="*/ 7565 w 10000"/>
                  <a:gd name="connsiteY1090" fmla="*/ 4385 h 10000"/>
                  <a:gd name="connsiteX1091" fmla="*/ 7579 w 10000"/>
                  <a:gd name="connsiteY1091" fmla="*/ 4346 h 10000"/>
                  <a:gd name="connsiteX1092" fmla="*/ 7582 w 10000"/>
                  <a:gd name="connsiteY1092" fmla="*/ 4317 h 10000"/>
                  <a:gd name="connsiteX1093" fmla="*/ 7590 w 10000"/>
                  <a:gd name="connsiteY1093" fmla="*/ 4301 h 10000"/>
                  <a:gd name="connsiteX1094" fmla="*/ 7612 w 10000"/>
                  <a:gd name="connsiteY1094" fmla="*/ 4271 h 10000"/>
                  <a:gd name="connsiteX1095" fmla="*/ 7623 w 10000"/>
                  <a:gd name="connsiteY1095" fmla="*/ 4262 h 10000"/>
                  <a:gd name="connsiteX1096" fmla="*/ 7634 w 10000"/>
                  <a:gd name="connsiteY1096" fmla="*/ 4245 h 10000"/>
                  <a:gd name="connsiteX1097" fmla="*/ 7645 w 10000"/>
                  <a:gd name="connsiteY1097" fmla="*/ 4265 h 10000"/>
                  <a:gd name="connsiteX1098" fmla="*/ 7670 w 10000"/>
                  <a:gd name="connsiteY1098" fmla="*/ 4284 h 10000"/>
                  <a:gd name="connsiteX1099" fmla="*/ 7701 w 10000"/>
                  <a:gd name="connsiteY1099" fmla="*/ 4275 h 10000"/>
                  <a:gd name="connsiteX1100" fmla="*/ 7717 w 10000"/>
                  <a:gd name="connsiteY1100" fmla="*/ 4275 h 10000"/>
                  <a:gd name="connsiteX1101" fmla="*/ 7740 w 10000"/>
                  <a:gd name="connsiteY1101" fmla="*/ 4284 h 10000"/>
                  <a:gd name="connsiteX1102" fmla="*/ 7767 w 10000"/>
                  <a:gd name="connsiteY1102" fmla="*/ 4284 h 10000"/>
                  <a:gd name="connsiteX1103" fmla="*/ 7895 w 10000"/>
                  <a:gd name="connsiteY1103" fmla="*/ 4207 h 10000"/>
                  <a:gd name="connsiteX1104" fmla="*/ 7895 w 10000"/>
                  <a:gd name="connsiteY1104" fmla="*/ 4187 h 10000"/>
                  <a:gd name="connsiteX1105" fmla="*/ 7895 w 10000"/>
                  <a:gd name="connsiteY1105" fmla="*/ 4171 h 10000"/>
                  <a:gd name="connsiteX1106" fmla="*/ 7903 w 10000"/>
                  <a:gd name="connsiteY1106" fmla="*/ 4148 h 10000"/>
                  <a:gd name="connsiteX1107" fmla="*/ 7917 w 10000"/>
                  <a:gd name="connsiteY1107" fmla="*/ 4158 h 10000"/>
                  <a:gd name="connsiteX1108" fmla="*/ 7967 w 10000"/>
                  <a:gd name="connsiteY1108" fmla="*/ 4203 h 10000"/>
                  <a:gd name="connsiteX1109" fmla="*/ 7994 w 10000"/>
                  <a:gd name="connsiteY1109" fmla="*/ 4203 h 10000"/>
                  <a:gd name="connsiteX1110" fmla="*/ 8064 w 10000"/>
                  <a:gd name="connsiteY1110" fmla="*/ 4242 h 10000"/>
                  <a:gd name="connsiteX1111" fmla="*/ 8083 w 10000"/>
                  <a:gd name="connsiteY1111" fmla="*/ 4245 h 10000"/>
                  <a:gd name="connsiteX1112" fmla="*/ 8105 w 10000"/>
                  <a:gd name="connsiteY1112" fmla="*/ 4226 h 10000"/>
                  <a:gd name="connsiteX1113" fmla="*/ 8136 w 10000"/>
                  <a:gd name="connsiteY1113" fmla="*/ 4187 h 10000"/>
                  <a:gd name="connsiteX1114" fmla="*/ 8161 w 10000"/>
                  <a:gd name="connsiteY1114" fmla="*/ 4168 h 10000"/>
                  <a:gd name="connsiteX1115" fmla="*/ 8172 w 10000"/>
                  <a:gd name="connsiteY1115" fmla="*/ 4161 h 10000"/>
                  <a:gd name="connsiteX1116" fmla="*/ 8208 w 10000"/>
                  <a:gd name="connsiteY1116" fmla="*/ 4168 h 10000"/>
                  <a:gd name="connsiteX1117" fmla="*/ 8235 w 10000"/>
                  <a:gd name="connsiteY1117" fmla="*/ 4168 h 10000"/>
                  <a:gd name="connsiteX1118" fmla="*/ 8258 w 10000"/>
                  <a:gd name="connsiteY1118" fmla="*/ 4152 h 10000"/>
                  <a:gd name="connsiteX1119" fmla="*/ 8283 w 10000"/>
                  <a:gd name="connsiteY1119" fmla="*/ 4152 h 10000"/>
                  <a:gd name="connsiteX1120" fmla="*/ 8299 w 10000"/>
                  <a:gd name="connsiteY1120" fmla="*/ 4132 h 10000"/>
                  <a:gd name="connsiteX1121" fmla="*/ 8316 w 10000"/>
                  <a:gd name="connsiteY1121" fmla="*/ 4113 h 10000"/>
                  <a:gd name="connsiteX1122" fmla="*/ 8330 w 10000"/>
                  <a:gd name="connsiteY1122" fmla="*/ 4084 h 10000"/>
                  <a:gd name="connsiteX1123" fmla="*/ 8341 w 10000"/>
                  <a:gd name="connsiteY1123" fmla="*/ 4058 h 10000"/>
                  <a:gd name="connsiteX1124" fmla="*/ 8349 w 10000"/>
                  <a:gd name="connsiteY1124" fmla="*/ 4064 h 10000"/>
                  <a:gd name="connsiteX1125" fmla="*/ 8366 w 10000"/>
                  <a:gd name="connsiteY1125" fmla="*/ 4067 h 10000"/>
                  <a:gd name="connsiteX1126" fmla="*/ 8374 w 10000"/>
                  <a:gd name="connsiteY1126" fmla="*/ 4084 h 10000"/>
                  <a:gd name="connsiteX1127" fmla="*/ 8402 w 10000"/>
                  <a:gd name="connsiteY1127" fmla="*/ 4054 h 10000"/>
                  <a:gd name="connsiteX1128" fmla="*/ 8427 w 10000"/>
                  <a:gd name="connsiteY1128" fmla="*/ 4028 h 10000"/>
                  <a:gd name="connsiteX1129" fmla="*/ 8438 w 10000"/>
                  <a:gd name="connsiteY1129" fmla="*/ 4025 h 10000"/>
                  <a:gd name="connsiteX1130" fmla="*/ 8468 w 10000"/>
                  <a:gd name="connsiteY1130" fmla="*/ 4006 h 10000"/>
                  <a:gd name="connsiteX1131" fmla="*/ 8485 w 10000"/>
                  <a:gd name="connsiteY1131" fmla="*/ 3999 h 10000"/>
                  <a:gd name="connsiteX1132" fmla="*/ 8493 w 10000"/>
                  <a:gd name="connsiteY1132" fmla="*/ 4025 h 10000"/>
                  <a:gd name="connsiteX1133" fmla="*/ 8515 w 10000"/>
                  <a:gd name="connsiteY1133" fmla="*/ 4028 h 10000"/>
                  <a:gd name="connsiteX1134" fmla="*/ 8543 w 10000"/>
                  <a:gd name="connsiteY1134" fmla="*/ 4009 h 10000"/>
                  <a:gd name="connsiteX1135" fmla="*/ 8551 w 10000"/>
                  <a:gd name="connsiteY1135" fmla="*/ 3990 h 10000"/>
                  <a:gd name="connsiteX1136" fmla="*/ 8582 w 10000"/>
                  <a:gd name="connsiteY1136" fmla="*/ 3977 h 10000"/>
                  <a:gd name="connsiteX1137" fmla="*/ 8596 w 10000"/>
                  <a:gd name="connsiteY1137" fmla="*/ 3977 h 10000"/>
                  <a:gd name="connsiteX1138" fmla="*/ 8607 w 10000"/>
                  <a:gd name="connsiteY1138" fmla="*/ 3980 h 10000"/>
                  <a:gd name="connsiteX1139" fmla="*/ 8645 w 10000"/>
                  <a:gd name="connsiteY1139" fmla="*/ 3970 h 10000"/>
                  <a:gd name="connsiteX1140" fmla="*/ 8654 w 10000"/>
                  <a:gd name="connsiteY1140" fmla="*/ 3951 h 10000"/>
                  <a:gd name="connsiteX1141" fmla="*/ 8670 w 10000"/>
                  <a:gd name="connsiteY1141" fmla="*/ 3935 h 10000"/>
                  <a:gd name="connsiteX1142" fmla="*/ 8695 w 10000"/>
                  <a:gd name="connsiteY1142" fmla="*/ 3935 h 10000"/>
                  <a:gd name="connsiteX1143" fmla="*/ 8704 w 10000"/>
                  <a:gd name="connsiteY1143" fmla="*/ 3951 h 10000"/>
                  <a:gd name="connsiteX1144" fmla="*/ 8717 w 10000"/>
                  <a:gd name="connsiteY1144" fmla="*/ 3964 h 10000"/>
                  <a:gd name="connsiteX1145" fmla="*/ 8751 w 10000"/>
                  <a:gd name="connsiteY1145" fmla="*/ 3951 h 10000"/>
                  <a:gd name="connsiteX1146" fmla="*/ 8776 w 10000"/>
                  <a:gd name="connsiteY1146" fmla="*/ 3935 h 10000"/>
                  <a:gd name="connsiteX1147" fmla="*/ 8798 w 10000"/>
                  <a:gd name="connsiteY1147" fmla="*/ 3925 h 10000"/>
                  <a:gd name="connsiteX1148" fmla="*/ 8806 w 10000"/>
                  <a:gd name="connsiteY1148" fmla="*/ 3892 h 10000"/>
                  <a:gd name="connsiteX1149" fmla="*/ 8814 w 10000"/>
                  <a:gd name="connsiteY1149" fmla="*/ 3876 h 10000"/>
                  <a:gd name="connsiteX1150" fmla="*/ 8839 w 10000"/>
                  <a:gd name="connsiteY1150" fmla="*/ 3873 h 10000"/>
                  <a:gd name="connsiteX1151" fmla="*/ 8842 w 10000"/>
                  <a:gd name="connsiteY1151" fmla="*/ 3876 h 10000"/>
                  <a:gd name="connsiteX1152" fmla="*/ 8856 w 10000"/>
                  <a:gd name="connsiteY1152" fmla="*/ 3863 h 10000"/>
                  <a:gd name="connsiteX1153" fmla="*/ 8856 w 10000"/>
                  <a:gd name="connsiteY1153" fmla="*/ 3841 h 10000"/>
                  <a:gd name="connsiteX1154" fmla="*/ 8870 w 10000"/>
                  <a:gd name="connsiteY1154" fmla="*/ 3821 h 10000"/>
                  <a:gd name="connsiteX1155" fmla="*/ 8903 w 10000"/>
                  <a:gd name="connsiteY1155" fmla="*/ 3802 h 10000"/>
                  <a:gd name="connsiteX1156" fmla="*/ 8914 w 10000"/>
                  <a:gd name="connsiteY1156" fmla="*/ 3782 h 10000"/>
                  <a:gd name="connsiteX1157" fmla="*/ 8939 w 10000"/>
                  <a:gd name="connsiteY1157" fmla="*/ 3782 h 10000"/>
                  <a:gd name="connsiteX1158" fmla="*/ 8961 w 10000"/>
                  <a:gd name="connsiteY1158" fmla="*/ 3779 h 10000"/>
                  <a:gd name="connsiteX1159" fmla="*/ 8983 w 10000"/>
                  <a:gd name="connsiteY1159" fmla="*/ 3760 h 10000"/>
                  <a:gd name="connsiteX1160" fmla="*/ 9003 w 10000"/>
                  <a:gd name="connsiteY1160" fmla="*/ 3763 h 10000"/>
                  <a:gd name="connsiteX1161" fmla="*/ 9019 w 10000"/>
                  <a:gd name="connsiteY1161" fmla="*/ 3779 h 10000"/>
                  <a:gd name="connsiteX1162" fmla="*/ 9050 w 10000"/>
                  <a:gd name="connsiteY1162" fmla="*/ 3812 h 10000"/>
                  <a:gd name="connsiteX1163" fmla="*/ 9080 w 10000"/>
                  <a:gd name="connsiteY1163" fmla="*/ 3831 h 10000"/>
                  <a:gd name="connsiteX1164" fmla="*/ 9097 w 10000"/>
                  <a:gd name="connsiteY1164" fmla="*/ 3867 h 10000"/>
                  <a:gd name="connsiteX1165" fmla="*/ 9114 w 10000"/>
                  <a:gd name="connsiteY1165" fmla="*/ 3902 h 10000"/>
                  <a:gd name="connsiteX1166" fmla="*/ 9122 w 10000"/>
                  <a:gd name="connsiteY1166" fmla="*/ 3935 h 10000"/>
                  <a:gd name="connsiteX1167" fmla="*/ 9125 w 10000"/>
                  <a:gd name="connsiteY1167" fmla="*/ 3964 h 10000"/>
                  <a:gd name="connsiteX1168" fmla="*/ 9130 w 10000"/>
                  <a:gd name="connsiteY1168" fmla="*/ 3999 h 10000"/>
                  <a:gd name="connsiteX1169" fmla="*/ 9130 w 10000"/>
                  <a:gd name="connsiteY1169" fmla="*/ 4054 h 10000"/>
                  <a:gd name="connsiteX1170" fmla="*/ 9155 w 10000"/>
                  <a:gd name="connsiteY1170" fmla="*/ 4093 h 10000"/>
                  <a:gd name="connsiteX1171" fmla="*/ 9169 w 10000"/>
                  <a:gd name="connsiteY1171" fmla="*/ 4090 h 10000"/>
                  <a:gd name="connsiteX1172" fmla="*/ 9211 w 10000"/>
                  <a:gd name="connsiteY1172" fmla="*/ 4077 h 10000"/>
                  <a:gd name="connsiteX1173" fmla="*/ 9244 w 10000"/>
                  <a:gd name="connsiteY1173" fmla="*/ 4077 h 10000"/>
                  <a:gd name="connsiteX1174" fmla="*/ 9252 w 10000"/>
                  <a:gd name="connsiteY1174" fmla="*/ 4103 h 10000"/>
                  <a:gd name="connsiteX1175" fmla="*/ 9258 w 10000"/>
                  <a:gd name="connsiteY1175" fmla="*/ 4148 h 10000"/>
                  <a:gd name="connsiteX1176" fmla="*/ 9269 w 10000"/>
                  <a:gd name="connsiteY1176" fmla="*/ 4158 h 10000"/>
                  <a:gd name="connsiteX1177" fmla="*/ 9294 w 10000"/>
                  <a:gd name="connsiteY1177" fmla="*/ 4158 h 10000"/>
                  <a:gd name="connsiteX1178" fmla="*/ 9319 w 10000"/>
                  <a:gd name="connsiteY1178" fmla="*/ 4168 h 10000"/>
                  <a:gd name="connsiteX1179" fmla="*/ 9346 w 10000"/>
                  <a:gd name="connsiteY1179" fmla="*/ 4190 h 10000"/>
                  <a:gd name="connsiteX1180" fmla="*/ 9357 w 10000"/>
                  <a:gd name="connsiteY1180" fmla="*/ 4168 h 10000"/>
                  <a:gd name="connsiteX1181" fmla="*/ 9371 w 10000"/>
                  <a:gd name="connsiteY1181" fmla="*/ 4132 h 10000"/>
                  <a:gd name="connsiteX1182" fmla="*/ 9391 w 10000"/>
                  <a:gd name="connsiteY1182" fmla="*/ 4113 h 10000"/>
                  <a:gd name="connsiteX1183" fmla="*/ 9407 w 10000"/>
                  <a:gd name="connsiteY1183" fmla="*/ 4103 h 10000"/>
                  <a:gd name="connsiteX1184" fmla="*/ 9435 w 10000"/>
                  <a:gd name="connsiteY1184" fmla="*/ 4100 h 10000"/>
                  <a:gd name="connsiteX1185" fmla="*/ 9460 w 10000"/>
                  <a:gd name="connsiteY1185" fmla="*/ 4084 h 10000"/>
                  <a:gd name="connsiteX1186" fmla="*/ 9485 w 10000"/>
                  <a:gd name="connsiteY1186" fmla="*/ 4067 h 10000"/>
                  <a:gd name="connsiteX1187" fmla="*/ 9496 w 10000"/>
                  <a:gd name="connsiteY1187" fmla="*/ 4054 h 10000"/>
                  <a:gd name="connsiteX1188" fmla="*/ 9526 w 10000"/>
                  <a:gd name="connsiteY1188" fmla="*/ 4048 h 10000"/>
                  <a:gd name="connsiteX1189" fmla="*/ 9557 w 10000"/>
                  <a:gd name="connsiteY1189" fmla="*/ 4038 h 10000"/>
                  <a:gd name="connsiteX1190" fmla="*/ 9584 w 10000"/>
                  <a:gd name="connsiteY1190" fmla="*/ 4019 h 10000"/>
                  <a:gd name="connsiteX1191" fmla="*/ 9623 w 10000"/>
                  <a:gd name="connsiteY1191" fmla="*/ 4016 h 10000"/>
                  <a:gd name="connsiteX1192" fmla="*/ 9648 w 10000"/>
                  <a:gd name="connsiteY1192" fmla="*/ 4009 h 10000"/>
                  <a:gd name="connsiteX1193" fmla="*/ 9673 w 10000"/>
                  <a:gd name="connsiteY1193" fmla="*/ 4019 h 10000"/>
                  <a:gd name="connsiteX1194" fmla="*/ 9712 w 10000"/>
                  <a:gd name="connsiteY1194" fmla="*/ 4038 h 10000"/>
                  <a:gd name="connsiteX1195" fmla="*/ 9742 w 10000"/>
                  <a:gd name="connsiteY1195" fmla="*/ 4074 h 10000"/>
                  <a:gd name="connsiteX1196" fmla="*/ 9776 w 10000"/>
                  <a:gd name="connsiteY1196" fmla="*/ 4093 h 10000"/>
                  <a:gd name="connsiteX1197" fmla="*/ 9814 w 10000"/>
                  <a:gd name="connsiteY1197" fmla="*/ 4109 h 10000"/>
                  <a:gd name="connsiteX1198" fmla="*/ 9859 w 10000"/>
                  <a:gd name="connsiteY1198" fmla="*/ 4119 h 10000"/>
                  <a:gd name="connsiteX1199" fmla="*/ 9898 w 10000"/>
                  <a:gd name="connsiteY1199" fmla="*/ 4122 h 10000"/>
                  <a:gd name="connsiteX1200" fmla="*/ 9931 w 10000"/>
                  <a:gd name="connsiteY1200" fmla="*/ 4109 h 10000"/>
                  <a:gd name="connsiteX1201" fmla="*/ 9956 w 10000"/>
                  <a:gd name="connsiteY1201" fmla="*/ 4100 h 10000"/>
                  <a:gd name="connsiteX1202" fmla="*/ 9981 w 10000"/>
                  <a:gd name="connsiteY1202" fmla="*/ 4067 h 10000"/>
                  <a:gd name="connsiteX1203" fmla="*/ 9994 w 10000"/>
                  <a:gd name="connsiteY1203" fmla="*/ 4035 h 10000"/>
                  <a:gd name="connsiteX1204" fmla="*/ 10000 w 10000"/>
                  <a:gd name="connsiteY1204" fmla="*/ 3996 h 10000"/>
                  <a:gd name="connsiteX1205" fmla="*/ 9994 w 10000"/>
                  <a:gd name="connsiteY1205" fmla="*/ 3941 h 10000"/>
                  <a:gd name="connsiteX1206" fmla="*/ 9986 w 10000"/>
                  <a:gd name="connsiteY1206" fmla="*/ 3905 h 10000"/>
                  <a:gd name="connsiteX1207" fmla="*/ 9981 w 10000"/>
                  <a:gd name="connsiteY1207" fmla="*/ 3857 h 10000"/>
                  <a:gd name="connsiteX1208" fmla="*/ 9989 w 10000"/>
                  <a:gd name="connsiteY1208" fmla="*/ 3837 h 10000"/>
                  <a:gd name="connsiteX1209" fmla="*/ 9989 w 10000"/>
                  <a:gd name="connsiteY1209" fmla="*/ 3812 h 10000"/>
                  <a:gd name="connsiteX1210" fmla="*/ 9981 w 10000"/>
                  <a:gd name="connsiteY1210" fmla="*/ 3792 h 10000"/>
                  <a:gd name="connsiteX1211" fmla="*/ 9970 w 10000"/>
                  <a:gd name="connsiteY1211" fmla="*/ 3763 h 10000"/>
                  <a:gd name="connsiteX1212" fmla="*/ 9945 w 10000"/>
                  <a:gd name="connsiteY1212" fmla="*/ 3705 h 10000"/>
                  <a:gd name="connsiteX1213" fmla="*/ 9931 w 10000"/>
                  <a:gd name="connsiteY1213" fmla="*/ 3659 h 10000"/>
                  <a:gd name="connsiteX1214" fmla="*/ 9903 w 10000"/>
                  <a:gd name="connsiteY1214" fmla="*/ 3640 h 10000"/>
                  <a:gd name="connsiteX1215" fmla="*/ 9881 w 10000"/>
                  <a:gd name="connsiteY1215" fmla="*/ 3620 h 10000"/>
                  <a:gd name="connsiteX1216" fmla="*/ 9856 w 10000"/>
                  <a:gd name="connsiteY1216" fmla="*/ 3595 h 10000"/>
                  <a:gd name="connsiteX1217" fmla="*/ 9817 w 10000"/>
                  <a:gd name="connsiteY1217" fmla="*/ 3562 h 10000"/>
                  <a:gd name="connsiteX1218" fmla="*/ 9795 w 10000"/>
                  <a:gd name="connsiteY1218" fmla="*/ 3546 h 10000"/>
                  <a:gd name="connsiteX1219" fmla="*/ 9778 w 10000"/>
                  <a:gd name="connsiteY1219" fmla="*/ 3527 h 10000"/>
                  <a:gd name="connsiteX1220" fmla="*/ 9745 w 10000"/>
                  <a:gd name="connsiteY1220" fmla="*/ 3501 h 10000"/>
                  <a:gd name="connsiteX1221" fmla="*/ 9726 w 10000"/>
                  <a:gd name="connsiteY1221" fmla="*/ 3488 h 10000"/>
                  <a:gd name="connsiteX1222" fmla="*/ 9704 w 10000"/>
                  <a:gd name="connsiteY1222" fmla="*/ 3472 h 10000"/>
                  <a:gd name="connsiteX1223" fmla="*/ 9695 w 10000"/>
                  <a:gd name="connsiteY1223" fmla="*/ 3468 h 10000"/>
                  <a:gd name="connsiteX1224" fmla="*/ 9690 w 10000"/>
                  <a:gd name="connsiteY1224" fmla="*/ 3459 h 10000"/>
                  <a:gd name="connsiteX1225" fmla="*/ 9673 w 10000"/>
                  <a:gd name="connsiteY1225" fmla="*/ 3449 h 10000"/>
                  <a:gd name="connsiteX1226" fmla="*/ 9665 w 10000"/>
                  <a:gd name="connsiteY1226" fmla="*/ 3442 h 10000"/>
                  <a:gd name="connsiteX1227" fmla="*/ 9654 w 10000"/>
                  <a:gd name="connsiteY1227" fmla="*/ 3449 h 10000"/>
                  <a:gd name="connsiteX1228" fmla="*/ 9521 w 10000"/>
                  <a:gd name="connsiteY1228" fmla="*/ 3394 h 10000"/>
                  <a:gd name="connsiteX1229" fmla="*/ 9510 w 10000"/>
                  <a:gd name="connsiteY1229" fmla="*/ 3368 h 10000"/>
                  <a:gd name="connsiteX1230" fmla="*/ 9496 w 10000"/>
                  <a:gd name="connsiteY1230" fmla="*/ 3287 h 10000"/>
                  <a:gd name="connsiteX1231" fmla="*/ 9488 w 10000"/>
                  <a:gd name="connsiteY1231" fmla="*/ 3216 h 10000"/>
                  <a:gd name="connsiteX1232" fmla="*/ 9493 w 10000"/>
                  <a:gd name="connsiteY1232" fmla="*/ 3174 h 10000"/>
                  <a:gd name="connsiteX1233" fmla="*/ 9501 w 10000"/>
                  <a:gd name="connsiteY1233" fmla="*/ 3128 h 10000"/>
                  <a:gd name="connsiteX1234" fmla="*/ 9488 w 10000"/>
                  <a:gd name="connsiteY1234" fmla="*/ 3025 h 10000"/>
                  <a:gd name="connsiteX1235" fmla="*/ 9446 w 10000"/>
                  <a:gd name="connsiteY1235" fmla="*/ 2931 h 10000"/>
                  <a:gd name="connsiteX1236" fmla="*/ 9382 w 10000"/>
                  <a:gd name="connsiteY1236" fmla="*/ 2837 h 10000"/>
                  <a:gd name="connsiteX1237" fmla="*/ 9316 w 10000"/>
                  <a:gd name="connsiteY1237" fmla="*/ 2753 h 10000"/>
                  <a:gd name="connsiteX1238" fmla="*/ 9294 w 10000"/>
                  <a:gd name="connsiteY1238" fmla="*/ 2655 h 10000"/>
                  <a:gd name="connsiteX1239" fmla="*/ 9213 w 10000"/>
                  <a:gd name="connsiteY1239" fmla="*/ 2328 h 10000"/>
                  <a:gd name="connsiteX1240" fmla="*/ 9172 w 10000"/>
                  <a:gd name="connsiteY1240" fmla="*/ 2286 h 10000"/>
                  <a:gd name="connsiteX1241" fmla="*/ 9019 w 10000"/>
                  <a:gd name="connsiteY1241" fmla="*/ 2082 h 10000"/>
                  <a:gd name="connsiteX1242" fmla="*/ 8906 w 10000"/>
                  <a:gd name="connsiteY1242" fmla="*/ 1946 h 10000"/>
                  <a:gd name="connsiteX1243" fmla="*/ 8801 w 10000"/>
                  <a:gd name="connsiteY1243" fmla="*/ 1778 h 10000"/>
                  <a:gd name="connsiteX1244" fmla="*/ 8806 w 10000"/>
                  <a:gd name="connsiteY1244" fmla="*/ 1713 h 10000"/>
                  <a:gd name="connsiteX1245" fmla="*/ 8809 w 10000"/>
                  <a:gd name="connsiteY1245" fmla="*/ 1703 h 10000"/>
                  <a:gd name="connsiteX1246" fmla="*/ 8817 w 10000"/>
                  <a:gd name="connsiteY1246" fmla="*/ 1713 h 10000"/>
                  <a:gd name="connsiteX1247" fmla="*/ 8834 w 10000"/>
                  <a:gd name="connsiteY1247" fmla="*/ 1729 h 10000"/>
                  <a:gd name="connsiteX1248" fmla="*/ 8839 w 10000"/>
                  <a:gd name="connsiteY1248" fmla="*/ 1729 h 10000"/>
                  <a:gd name="connsiteX1249" fmla="*/ 8848 w 10000"/>
                  <a:gd name="connsiteY1249" fmla="*/ 1723 h 10000"/>
                  <a:gd name="connsiteX1250" fmla="*/ 8850 w 10000"/>
                  <a:gd name="connsiteY1250" fmla="*/ 1703 h 10000"/>
                  <a:gd name="connsiteX1251" fmla="*/ 8850 w 10000"/>
                  <a:gd name="connsiteY1251" fmla="*/ 1684 h 10000"/>
                  <a:gd name="connsiteX1252" fmla="*/ 8850 w 10000"/>
                  <a:gd name="connsiteY1252" fmla="*/ 1648 h 10000"/>
                  <a:gd name="connsiteX1253" fmla="*/ 8881 w 10000"/>
                  <a:gd name="connsiteY1253" fmla="*/ 1571 h 10000"/>
                  <a:gd name="connsiteX1254" fmla="*/ 8895 w 10000"/>
                  <a:gd name="connsiteY1254" fmla="*/ 1541 h 10000"/>
                  <a:gd name="connsiteX1255" fmla="*/ 8895 w 10000"/>
                  <a:gd name="connsiteY1255" fmla="*/ 1525 h 10000"/>
                  <a:gd name="connsiteX1256" fmla="*/ 8881 w 10000"/>
                  <a:gd name="connsiteY1256" fmla="*/ 1516 h 10000"/>
                  <a:gd name="connsiteX1257" fmla="*/ 8864 w 10000"/>
                  <a:gd name="connsiteY1257" fmla="*/ 1522 h 10000"/>
                  <a:gd name="connsiteX1258" fmla="*/ 8850 w 10000"/>
                  <a:gd name="connsiteY1258" fmla="*/ 1535 h 10000"/>
                  <a:gd name="connsiteX1259" fmla="*/ 8834 w 10000"/>
                  <a:gd name="connsiteY1259" fmla="*/ 1571 h 10000"/>
                  <a:gd name="connsiteX1260" fmla="*/ 8825 w 10000"/>
                  <a:gd name="connsiteY1260" fmla="*/ 1587 h 10000"/>
                  <a:gd name="connsiteX1261" fmla="*/ 8776 w 10000"/>
                  <a:gd name="connsiteY1261" fmla="*/ 1571 h 10000"/>
                  <a:gd name="connsiteX1262" fmla="*/ 8745 w 10000"/>
                  <a:gd name="connsiteY1262" fmla="*/ 1580 h 10000"/>
                  <a:gd name="connsiteX1263" fmla="*/ 8720 w 10000"/>
                  <a:gd name="connsiteY1263" fmla="*/ 1587 h 10000"/>
                  <a:gd name="connsiteX1264" fmla="*/ 8709 w 10000"/>
                  <a:gd name="connsiteY1264" fmla="*/ 1609 h 10000"/>
                  <a:gd name="connsiteX1265" fmla="*/ 8693 w 10000"/>
                  <a:gd name="connsiteY1265" fmla="*/ 1616 h 10000"/>
                  <a:gd name="connsiteX1266" fmla="*/ 8684 w 10000"/>
                  <a:gd name="connsiteY1266" fmla="*/ 1639 h 10000"/>
                  <a:gd name="connsiteX1267" fmla="*/ 8684 w 10000"/>
                  <a:gd name="connsiteY1267" fmla="*/ 1658 h 10000"/>
                  <a:gd name="connsiteX1268" fmla="*/ 8665 w 10000"/>
                  <a:gd name="connsiteY1268" fmla="*/ 1655 h 10000"/>
                  <a:gd name="connsiteX1269" fmla="*/ 8665 w 10000"/>
                  <a:gd name="connsiteY1269" fmla="*/ 1645 h 10000"/>
                  <a:gd name="connsiteX1270" fmla="*/ 8665 w 10000"/>
                  <a:gd name="connsiteY1270" fmla="*/ 1626 h 10000"/>
                  <a:gd name="connsiteX1271" fmla="*/ 8676 w 10000"/>
                  <a:gd name="connsiteY1271" fmla="*/ 1609 h 10000"/>
                  <a:gd name="connsiteX1272" fmla="*/ 8679 w 10000"/>
                  <a:gd name="connsiteY1272" fmla="*/ 1597 h 10000"/>
                  <a:gd name="connsiteX1273" fmla="*/ 8687 w 10000"/>
                  <a:gd name="connsiteY1273" fmla="*/ 1577 h 10000"/>
                  <a:gd name="connsiteX1274" fmla="*/ 8695 w 10000"/>
                  <a:gd name="connsiteY1274" fmla="*/ 1554 h 10000"/>
                  <a:gd name="connsiteX1275" fmla="*/ 8709 w 10000"/>
                  <a:gd name="connsiteY1275" fmla="*/ 1532 h 10000"/>
                  <a:gd name="connsiteX1276" fmla="*/ 8704 w 10000"/>
                  <a:gd name="connsiteY1276" fmla="*/ 1512 h 10000"/>
                  <a:gd name="connsiteX1277" fmla="*/ 8695 w 10000"/>
                  <a:gd name="connsiteY1277" fmla="*/ 1503 h 10000"/>
                  <a:gd name="connsiteX1278" fmla="*/ 8684 w 10000"/>
                  <a:gd name="connsiteY1278" fmla="*/ 1503 h 10000"/>
                  <a:gd name="connsiteX1279" fmla="*/ 8670 w 10000"/>
                  <a:gd name="connsiteY1279" fmla="*/ 1525 h 10000"/>
                  <a:gd name="connsiteX1280" fmla="*/ 8665 w 10000"/>
                  <a:gd name="connsiteY1280" fmla="*/ 1545 h 10000"/>
                  <a:gd name="connsiteX1281" fmla="*/ 8654 w 10000"/>
                  <a:gd name="connsiteY1281" fmla="*/ 1567 h 10000"/>
                  <a:gd name="connsiteX1282" fmla="*/ 8648 w 10000"/>
                  <a:gd name="connsiteY1282" fmla="*/ 1587 h 10000"/>
                  <a:gd name="connsiteX1283" fmla="*/ 8640 w 10000"/>
                  <a:gd name="connsiteY1283" fmla="*/ 1629 h 10000"/>
                  <a:gd name="connsiteX1284" fmla="*/ 8620 w 10000"/>
                  <a:gd name="connsiteY1284" fmla="*/ 1635 h 10000"/>
                  <a:gd name="connsiteX1285" fmla="*/ 8612 w 10000"/>
                  <a:gd name="connsiteY1285" fmla="*/ 1635 h 10000"/>
                  <a:gd name="connsiteX1286" fmla="*/ 8604 w 10000"/>
                  <a:gd name="connsiteY1286" fmla="*/ 1626 h 10000"/>
                  <a:gd name="connsiteX1287" fmla="*/ 8596 w 10000"/>
                  <a:gd name="connsiteY1287" fmla="*/ 1616 h 10000"/>
                  <a:gd name="connsiteX1288" fmla="*/ 8596 w 10000"/>
                  <a:gd name="connsiteY1288" fmla="*/ 1580 h 10000"/>
                  <a:gd name="connsiteX1289" fmla="*/ 8587 w 10000"/>
                  <a:gd name="connsiteY1289" fmla="*/ 1545 h 10000"/>
                  <a:gd name="connsiteX1290" fmla="*/ 8565 w 10000"/>
                  <a:gd name="connsiteY1290" fmla="*/ 1516 h 10000"/>
                  <a:gd name="connsiteX1291" fmla="*/ 8543 w 10000"/>
                  <a:gd name="connsiteY1291" fmla="*/ 1512 h 10000"/>
                  <a:gd name="connsiteX1292" fmla="*/ 8518 w 10000"/>
                  <a:gd name="connsiteY1292" fmla="*/ 1532 h 10000"/>
                  <a:gd name="connsiteX1293" fmla="*/ 8476 w 10000"/>
                  <a:gd name="connsiteY1293" fmla="*/ 1567 h 10000"/>
                  <a:gd name="connsiteX1294" fmla="*/ 8454 w 10000"/>
                  <a:gd name="connsiteY1294" fmla="*/ 1551 h 10000"/>
                  <a:gd name="connsiteX1295" fmla="*/ 8402 w 10000"/>
                  <a:gd name="connsiteY1295" fmla="*/ 1493 h 10000"/>
                  <a:gd name="connsiteX1296" fmla="*/ 8371 w 10000"/>
                  <a:gd name="connsiteY1296" fmla="*/ 1428 h 10000"/>
                  <a:gd name="connsiteX1297" fmla="*/ 8072 w 10000"/>
                  <a:gd name="connsiteY1297" fmla="*/ 1422 h 10000"/>
                  <a:gd name="connsiteX1298" fmla="*/ 7823 w 10000"/>
                  <a:gd name="connsiteY1298" fmla="*/ 1279 h 10000"/>
                  <a:gd name="connsiteX1299" fmla="*/ 7587 w 10000"/>
                  <a:gd name="connsiteY1299" fmla="*/ 1133 h 10000"/>
                  <a:gd name="connsiteX1300" fmla="*/ 7526 w 10000"/>
                  <a:gd name="connsiteY1300" fmla="*/ 1098 h 10000"/>
                  <a:gd name="connsiteX1301" fmla="*/ 7346 w 10000"/>
                  <a:gd name="connsiteY1301" fmla="*/ 991 h 10000"/>
                  <a:gd name="connsiteX1302" fmla="*/ 7321 w 10000"/>
                  <a:gd name="connsiteY1302" fmla="*/ 959 h 10000"/>
                  <a:gd name="connsiteX1303" fmla="*/ 7307 w 10000"/>
                  <a:gd name="connsiteY1303" fmla="*/ 871 h 10000"/>
                  <a:gd name="connsiteX1304" fmla="*/ 7224 w 10000"/>
                  <a:gd name="connsiteY1304" fmla="*/ 816 h 10000"/>
                  <a:gd name="connsiteX1305" fmla="*/ 7147 w 10000"/>
                  <a:gd name="connsiteY1305" fmla="*/ 787 h 10000"/>
                  <a:gd name="connsiteX1306" fmla="*/ 7080 w 10000"/>
                  <a:gd name="connsiteY1306" fmla="*/ 742 h 10000"/>
                  <a:gd name="connsiteX1307" fmla="*/ 7069 w 10000"/>
                  <a:gd name="connsiteY1307" fmla="*/ 767 h 10000"/>
                  <a:gd name="connsiteX1308" fmla="*/ 7033 w 10000"/>
                  <a:gd name="connsiteY1308" fmla="*/ 787 h 10000"/>
                  <a:gd name="connsiteX1309" fmla="*/ 6820 w 10000"/>
                  <a:gd name="connsiteY1309" fmla="*/ 878 h 10000"/>
                  <a:gd name="connsiteX1310" fmla="*/ 6726 w 10000"/>
                  <a:gd name="connsiteY1310" fmla="*/ 897 h 10000"/>
                  <a:gd name="connsiteX1311" fmla="*/ 6626 w 10000"/>
                  <a:gd name="connsiteY1311" fmla="*/ 955 h 10000"/>
                  <a:gd name="connsiteX1312" fmla="*/ 6582 w 10000"/>
                  <a:gd name="connsiteY1312" fmla="*/ 946 h 10000"/>
                  <a:gd name="connsiteX1313" fmla="*/ 6571 w 10000"/>
                  <a:gd name="connsiteY1313" fmla="*/ 955 h 10000"/>
                  <a:gd name="connsiteX1314" fmla="*/ 6507 w 10000"/>
                  <a:gd name="connsiteY1314" fmla="*/ 975 h 10000"/>
                  <a:gd name="connsiteX1315" fmla="*/ 6485 w 10000"/>
                  <a:gd name="connsiteY1315" fmla="*/ 975 h 10000"/>
                  <a:gd name="connsiteX1316" fmla="*/ 6476 w 10000"/>
                  <a:gd name="connsiteY1316" fmla="*/ 965 h 10000"/>
                  <a:gd name="connsiteX1317" fmla="*/ 6474 w 10000"/>
                  <a:gd name="connsiteY1317" fmla="*/ 936 h 10000"/>
                  <a:gd name="connsiteX1318" fmla="*/ 6452 w 10000"/>
                  <a:gd name="connsiteY1318" fmla="*/ 887 h 10000"/>
                  <a:gd name="connsiteX1319" fmla="*/ 6352 w 10000"/>
                  <a:gd name="connsiteY1319" fmla="*/ 767 h 10000"/>
                  <a:gd name="connsiteX1320" fmla="*/ 6313 w 10000"/>
                  <a:gd name="connsiteY1320" fmla="*/ 732 h 10000"/>
                  <a:gd name="connsiteX1321" fmla="*/ 6296 w 10000"/>
                  <a:gd name="connsiteY1321" fmla="*/ 690 h 10000"/>
                  <a:gd name="connsiteX1322" fmla="*/ 6271 w 10000"/>
                  <a:gd name="connsiteY1322" fmla="*/ 664 h 10000"/>
                  <a:gd name="connsiteX1323" fmla="*/ 6266 w 10000"/>
                  <a:gd name="connsiteY1323" fmla="*/ 654 h 10000"/>
                  <a:gd name="connsiteX1324" fmla="*/ 6111 w 10000"/>
                  <a:gd name="connsiteY1324" fmla="*/ 398 h 10000"/>
                  <a:gd name="connsiteX1325" fmla="*/ 5903 w 10000"/>
                  <a:gd name="connsiteY1325" fmla="*/ 408 h 10000"/>
                  <a:gd name="connsiteX1326" fmla="*/ 5837 w 10000"/>
                  <a:gd name="connsiteY1326" fmla="*/ 427 h 10000"/>
                  <a:gd name="connsiteX1327" fmla="*/ 5756 w 10000"/>
                  <a:gd name="connsiteY1327" fmla="*/ 453 h 10000"/>
                  <a:gd name="connsiteX1328" fmla="*/ 5681 w 10000"/>
                  <a:gd name="connsiteY1328" fmla="*/ 453 h 10000"/>
                  <a:gd name="connsiteX1329" fmla="*/ 5609 w 10000"/>
                  <a:gd name="connsiteY1329" fmla="*/ 447 h 10000"/>
                  <a:gd name="connsiteX1330" fmla="*/ 5554 w 10000"/>
                  <a:gd name="connsiteY1330" fmla="*/ 304 h 10000"/>
                  <a:gd name="connsiteX1331" fmla="*/ 5529 w 10000"/>
                  <a:gd name="connsiteY1331" fmla="*/ 301 h 10000"/>
                  <a:gd name="connsiteX1332" fmla="*/ 5393 w 10000"/>
                  <a:gd name="connsiteY1332" fmla="*/ 256 h 10000"/>
                  <a:gd name="connsiteX1333" fmla="*/ 5366 w 10000"/>
                  <a:gd name="connsiteY1333" fmla="*/ 220 h 10000"/>
                  <a:gd name="connsiteX1334" fmla="*/ 5249 w 10000"/>
                  <a:gd name="connsiteY1334" fmla="*/ 155 h 10000"/>
                  <a:gd name="connsiteX1335" fmla="*/ 5141 w 10000"/>
                  <a:gd name="connsiteY1335" fmla="*/ 52 h 10000"/>
                  <a:gd name="connsiteX1336" fmla="*/ 5116 w 10000"/>
                  <a:gd name="connsiteY1336" fmla="*/ 3 h 10000"/>
                  <a:gd name="connsiteX1337" fmla="*/ 5061 w 10000"/>
                  <a:gd name="connsiteY1337" fmla="*/ 0 h 10000"/>
                  <a:gd name="connsiteX1338" fmla="*/ 5036 w 10000"/>
                  <a:gd name="connsiteY1338" fmla="*/ 32 h 10000"/>
                  <a:gd name="connsiteX1339" fmla="*/ 4942 w 10000"/>
                  <a:gd name="connsiteY1339" fmla="*/ 133 h 10000"/>
                  <a:gd name="connsiteX1340" fmla="*/ 4900 w 10000"/>
                  <a:gd name="connsiteY1340" fmla="*/ 217 h 10000"/>
                  <a:gd name="connsiteX1341" fmla="*/ 4861 w 10000"/>
                  <a:gd name="connsiteY1341" fmla="*/ 198 h 10000"/>
                  <a:gd name="connsiteX1342" fmla="*/ 4795 w 10000"/>
                  <a:gd name="connsiteY1342" fmla="*/ 68 h 10000"/>
                  <a:gd name="connsiteX1343" fmla="*/ 4778 w 10000"/>
                  <a:gd name="connsiteY1343" fmla="*/ 62 h 10000"/>
                  <a:gd name="connsiteX1344" fmla="*/ 4765 w 10000"/>
                  <a:gd name="connsiteY1344" fmla="*/ 62 h 10000"/>
                  <a:gd name="connsiteX1345" fmla="*/ 4748 w 10000"/>
                  <a:gd name="connsiteY1345" fmla="*/ 68 h 10000"/>
                  <a:gd name="connsiteX1346" fmla="*/ 4673 w 10000"/>
                  <a:gd name="connsiteY1346" fmla="*/ 136 h 10000"/>
                  <a:gd name="connsiteX1347" fmla="*/ 4632 w 10000"/>
                  <a:gd name="connsiteY1347" fmla="*/ 201 h 10000"/>
                  <a:gd name="connsiteX1348" fmla="*/ 4623 w 10000"/>
                  <a:gd name="connsiteY1348" fmla="*/ 210 h 10000"/>
                  <a:gd name="connsiteX1349" fmla="*/ 4579 w 10000"/>
                  <a:gd name="connsiteY1349" fmla="*/ 220 h 10000"/>
                  <a:gd name="connsiteX1350" fmla="*/ 4479 w 10000"/>
                  <a:gd name="connsiteY1350" fmla="*/ 198 h 10000"/>
                  <a:gd name="connsiteX1351" fmla="*/ 4402 w 10000"/>
                  <a:gd name="connsiteY1351" fmla="*/ 165 h 10000"/>
                  <a:gd name="connsiteX1352" fmla="*/ 4374 w 10000"/>
                  <a:gd name="connsiteY1352" fmla="*/ 165 h 10000"/>
                  <a:gd name="connsiteX1353" fmla="*/ 4335 w 10000"/>
                  <a:gd name="connsiteY1353" fmla="*/ 172 h 10000"/>
                  <a:gd name="connsiteX1354" fmla="*/ 4302 w 10000"/>
                  <a:gd name="connsiteY1354" fmla="*/ 188 h 10000"/>
                  <a:gd name="connsiteX1355" fmla="*/ 4271 w 10000"/>
                  <a:gd name="connsiteY1355" fmla="*/ 220 h 10000"/>
                  <a:gd name="connsiteX1356" fmla="*/ 4238 w 10000"/>
                  <a:gd name="connsiteY1356" fmla="*/ 240 h 10000"/>
                  <a:gd name="connsiteX1357" fmla="*/ 4324 w 10000"/>
                  <a:gd name="connsiteY1357" fmla="*/ 1289 h 10000"/>
                  <a:gd name="connsiteX1358" fmla="*/ 3521 w 10000"/>
                  <a:gd name="connsiteY1358" fmla="*/ 7730 h 10000"/>
                  <a:gd name="connsiteX1359" fmla="*/ 3554 w 10000"/>
                  <a:gd name="connsiteY1359" fmla="*/ 7740 h 10000"/>
                  <a:gd name="connsiteX1360" fmla="*/ 3560 w 10000"/>
                  <a:gd name="connsiteY1360" fmla="*/ 7749 h 10000"/>
                  <a:gd name="connsiteX1361" fmla="*/ 3562 w 10000"/>
                  <a:gd name="connsiteY1361" fmla="*/ 7759 h 10000"/>
                  <a:gd name="connsiteX1362" fmla="*/ 3573 w 10000"/>
                  <a:gd name="connsiteY1362" fmla="*/ 7766 h 10000"/>
                  <a:gd name="connsiteX1363" fmla="*/ 3584 w 10000"/>
                  <a:gd name="connsiteY1363" fmla="*/ 7759 h 10000"/>
                  <a:gd name="connsiteX1364" fmla="*/ 3598 w 10000"/>
                  <a:gd name="connsiteY1364" fmla="*/ 7743 h 10000"/>
                  <a:gd name="connsiteX1365" fmla="*/ 3609 w 10000"/>
                  <a:gd name="connsiteY1365" fmla="*/ 7756 h 10000"/>
                  <a:gd name="connsiteX1366" fmla="*/ 3623 w 10000"/>
                  <a:gd name="connsiteY1366" fmla="*/ 7733 h 10000"/>
                  <a:gd name="connsiteX1367" fmla="*/ 3632 w 10000"/>
                  <a:gd name="connsiteY1367" fmla="*/ 7730 h 10000"/>
                  <a:gd name="connsiteX1368" fmla="*/ 3634 w 10000"/>
                  <a:gd name="connsiteY1368" fmla="*/ 7730 h 10000"/>
                  <a:gd name="connsiteX1369" fmla="*/ 3643 w 10000"/>
                  <a:gd name="connsiteY1369" fmla="*/ 7730 h 10000"/>
                  <a:gd name="connsiteX1370" fmla="*/ 3657 w 10000"/>
                  <a:gd name="connsiteY1370" fmla="*/ 7733 h 10000"/>
                  <a:gd name="connsiteX1371" fmla="*/ 3670 w 10000"/>
                  <a:gd name="connsiteY1371" fmla="*/ 7730 h 10000"/>
                  <a:gd name="connsiteX1372" fmla="*/ 3687 w 10000"/>
                  <a:gd name="connsiteY1372" fmla="*/ 7730 h 10000"/>
                  <a:gd name="connsiteX1373" fmla="*/ 3690 w 10000"/>
                  <a:gd name="connsiteY1373" fmla="*/ 7730 h 10000"/>
                  <a:gd name="connsiteX1374" fmla="*/ 3704 w 10000"/>
                  <a:gd name="connsiteY1374" fmla="*/ 7740 h 10000"/>
                  <a:gd name="connsiteX1375" fmla="*/ 3712 w 10000"/>
                  <a:gd name="connsiteY1375" fmla="*/ 7743 h 10000"/>
                  <a:gd name="connsiteX1376" fmla="*/ 3723 w 10000"/>
                  <a:gd name="connsiteY1376" fmla="*/ 7749 h 10000"/>
                  <a:gd name="connsiteX1377" fmla="*/ 3729 w 10000"/>
                  <a:gd name="connsiteY1377" fmla="*/ 7749 h 10000"/>
                  <a:gd name="connsiteX1378" fmla="*/ 3729 w 10000"/>
                  <a:gd name="connsiteY1378" fmla="*/ 7743 h 10000"/>
                  <a:gd name="connsiteX1379" fmla="*/ 3745 w 10000"/>
                  <a:gd name="connsiteY1379" fmla="*/ 7740 h 10000"/>
                  <a:gd name="connsiteX1380" fmla="*/ 3753 w 10000"/>
                  <a:gd name="connsiteY1380" fmla="*/ 7730 h 10000"/>
                  <a:gd name="connsiteX1381" fmla="*/ 3762 w 10000"/>
                  <a:gd name="connsiteY1381" fmla="*/ 7720 h 10000"/>
                  <a:gd name="connsiteX1382" fmla="*/ 3776 w 10000"/>
                  <a:gd name="connsiteY1382" fmla="*/ 7710 h 10000"/>
                  <a:gd name="connsiteX1383" fmla="*/ 3784 w 10000"/>
                  <a:gd name="connsiteY1383" fmla="*/ 7701 h 10000"/>
                  <a:gd name="connsiteX1384" fmla="*/ 3792 w 10000"/>
                  <a:gd name="connsiteY1384" fmla="*/ 7694 h 10000"/>
                  <a:gd name="connsiteX1385" fmla="*/ 3801 w 10000"/>
                  <a:gd name="connsiteY1385" fmla="*/ 7685 h 10000"/>
                  <a:gd name="connsiteX1386" fmla="*/ 3803 w 10000"/>
                  <a:gd name="connsiteY1386" fmla="*/ 7685 h 10000"/>
                  <a:gd name="connsiteX1387" fmla="*/ 3809 w 10000"/>
                  <a:gd name="connsiteY1387" fmla="*/ 7685 h 10000"/>
                  <a:gd name="connsiteX1388" fmla="*/ 3817 w 10000"/>
                  <a:gd name="connsiteY1388" fmla="*/ 7691 h 10000"/>
                  <a:gd name="connsiteX1389" fmla="*/ 3817 w 10000"/>
                  <a:gd name="connsiteY1389" fmla="*/ 7694 h 10000"/>
                  <a:gd name="connsiteX1390" fmla="*/ 3812 w 10000"/>
                  <a:gd name="connsiteY1390" fmla="*/ 7714 h 10000"/>
                  <a:gd name="connsiteX1391" fmla="*/ 3795 w 10000"/>
                  <a:gd name="connsiteY1391" fmla="*/ 7733 h 10000"/>
                  <a:gd name="connsiteX1392" fmla="*/ 3778 w 10000"/>
                  <a:gd name="connsiteY1392" fmla="*/ 7756 h 10000"/>
                  <a:gd name="connsiteX1393" fmla="*/ 3762 w 10000"/>
                  <a:gd name="connsiteY1393" fmla="*/ 7775 h 10000"/>
                  <a:gd name="connsiteX1394" fmla="*/ 3748 w 10000"/>
                  <a:gd name="connsiteY1394" fmla="*/ 7775 h 10000"/>
                  <a:gd name="connsiteX1395" fmla="*/ 3737 w 10000"/>
                  <a:gd name="connsiteY1395" fmla="*/ 7778 h 10000"/>
                  <a:gd name="connsiteX1396" fmla="*/ 3723 w 10000"/>
                  <a:gd name="connsiteY1396" fmla="*/ 7778 h 10000"/>
                  <a:gd name="connsiteX1397" fmla="*/ 3720 w 10000"/>
                  <a:gd name="connsiteY1397" fmla="*/ 7785 h 10000"/>
                  <a:gd name="connsiteX1398" fmla="*/ 3715 w 10000"/>
                  <a:gd name="connsiteY1398" fmla="*/ 7788 h 10000"/>
                  <a:gd name="connsiteX1399" fmla="*/ 3704 w 10000"/>
                  <a:gd name="connsiteY1399" fmla="*/ 7804 h 10000"/>
                  <a:gd name="connsiteX1400" fmla="*/ 3690 w 10000"/>
                  <a:gd name="connsiteY1400" fmla="*/ 7804 h 10000"/>
                  <a:gd name="connsiteX1401" fmla="*/ 3681 w 10000"/>
                  <a:gd name="connsiteY1401" fmla="*/ 7804 h 10000"/>
                  <a:gd name="connsiteX1402" fmla="*/ 3673 w 10000"/>
                  <a:gd name="connsiteY1402" fmla="*/ 7824 h 10000"/>
                  <a:gd name="connsiteX1403" fmla="*/ 3670 w 10000"/>
                  <a:gd name="connsiteY1403" fmla="*/ 7847 h 10000"/>
                  <a:gd name="connsiteX1404" fmla="*/ 3673 w 10000"/>
                  <a:gd name="connsiteY1404" fmla="*/ 7866 h 10000"/>
                  <a:gd name="connsiteX1405" fmla="*/ 3712 w 10000"/>
                  <a:gd name="connsiteY1405" fmla="*/ 8005 h 10000"/>
                  <a:gd name="connsiteX1406" fmla="*/ 3706 w 10000"/>
                  <a:gd name="connsiteY1406" fmla="*/ 8021 h 10000"/>
                  <a:gd name="connsiteX1407" fmla="*/ 3712 w 10000"/>
                  <a:gd name="connsiteY1407" fmla="*/ 8044 h 10000"/>
                  <a:gd name="connsiteX1408" fmla="*/ 3712 w 10000"/>
                  <a:gd name="connsiteY1408" fmla="*/ 8051 h 10000"/>
                  <a:gd name="connsiteX1409" fmla="*/ 3729 w 10000"/>
                  <a:gd name="connsiteY1409" fmla="*/ 8060 h 10000"/>
                  <a:gd name="connsiteX1410" fmla="*/ 3737 w 10000"/>
                  <a:gd name="connsiteY1410" fmla="*/ 8063 h 10000"/>
                  <a:gd name="connsiteX1411" fmla="*/ 3748 w 10000"/>
                  <a:gd name="connsiteY1411" fmla="*/ 8070 h 10000"/>
                  <a:gd name="connsiteX1412" fmla="*/ 3767 w 10000"/>
                  <a:gd name="connsiteY1412" fmla="*/ 8106 h 10000"/>
                  <a:gd name="connsiteX1413" fmla="*/ 3770 w 10000"/>
                  <a:gd name="connsiteY1413" fmla="*/ 8119 h 10000"/>
                  <a:gd name="connsiteX1414" fmla="*/ 3787 w 10000"/>
                  <a:gd name="connsiteY1414" fmla="*/ 8157 h 10000"/>
                  <a:gd name="connsiteX1415" fmla="*/ 3787 w 10000"/>
                  <a:gd name="connsiteY1415" fmla="*/ 8174 h 10000"/>
                  <a:gd name="connsiteX1416" fmla="*/ 3776 w 10000"/>
                  <a:gd name="connsiteY1416" fmla="*/ 8203 h 10000"/>
                  <a:gd name="connsiteX1417" fmla="*/ 3767 w 10000"/>
                  <a:gd name="connsiteY1417" fmla="*/ 8193 h 10000"/>
                  <a:gd name="connsiteX1418" fmla="*/ 3767 w 10000"/>
                  <a:gd name="connsiteY1418" fmla="*/ 8174 h 10000"/>
                  <a:gd name="connsiteX1419" fmla="*/ 3762 w 10000"/>
                  <a:gd name="connsiteY1419" fmla="*/ 8157 h 10000"/>
                  <a:gd name="connsiteX1420" fmla="*/ 3753 w 10000"/>
                  <a:gd name="connsiteY1420" fmla="*/ 8148 h 10000"/>
                  <a:gd name="connsiteX1421" fmla="*/ 3740 w 10000"/>
                  <a:gd name="connsiteY1421" fmla="*/ 8154 h 10000"/>
                  <a:gd name="connsiteX1422" fmla="*/ 3731 w 10000"/>
                  <a:gd name="connsiteY1422" fmla="*/ 8138 h 10000"/>
                  <a:gd name="connsiteX1423" fmla="*/ 3729 w 10000"/>
                  <a:gd name="connsiteY1423" fmla="*/ 8125 h 10000"/>
                  <a:gd name="connsiteX1424" fmla="*/ 3712 w 10000"/>
                  <a:gd name="connsiteY1424" fmla="*/ 8115 h 10000"/>
                  <a:gd name="connsiteX1425" fmla="*/ 3704 w 10000"/>
                  <a:gd name="connsiteY1425" fmla="*/ 8109 h 10000"/>
                  <a:gd name="connsiteX1426" fmla="*/ 3687 w 10000"/>
                  <a:gd name="connsiteY1426" fmla="*/ 8099 h 10000"/>
                  <a:gd name="connsiteX1427" fmla="*/ 3673 w 10000"/>
                  <a:gd name="connsiteY1427" fmla="*/ 8093 h 10000"/>
                  <a:gd name="connsiteX1428" fmla="*/ 3665 w 10000"/>
                  <a:gd name="connsiteY1428" fmla="*/ 8083 h 10000"/>
                  <a:gd name="connsiteX1429" fmla="*/ 3648 w 10000"/>
                  <a:gd name="connsiteY1429" fmla="*/ 8073 h 10000"/>
                  <a:gd name="connsiteX1430" fmla="*/ 3643 w 10000"/>
                  <a:gd name="connsiteY1430" fmla="*/ 8063 h 10000"/>
                  <a:gd name="connsiteX1431" fmla="*/ 3632 w 10000"/>
                  <a:gd name="connsiteY1431" fmla="*/ 8054 h 10000"/>
                  <a:gd name="connsiteX1432" fmla="*/ 3623 w 10000"/>
                  <a:gd name="connsiteY1432" fmla="*/ 8060 h 10000"/>
                  <a:gd name="connsiteX1433" fmla="*/ 3615 w 10000"/>
                  <a:gd name="connsiteY1433" fmla="*/ 8070 h 10000"/>
                  <a:gd name="connsiteX1434" fmla="*/ 3607 w 10000"/>
                  <a:gd name="connsiteY1434" fmla="*/ 8083 h 10000"/>
                  <a:gd name="connsiteX1435" fmla="*/ 3607 w 10000"/>
                  <a:gd name="connsiteY1435" fmla="*/ 8099 h 10000"/>
                  <a:gd name="connsiteX1436" fmla="*/ 3607 w 10000"/>
                  <a:gd name="connsiteY1436" fmla="*/ 8125 h 10000"/>
                  <a:gd name="connsiteX1437" fmla="*/ 3601 w 10000"/>
                  <a:gd name="connsiteY1437" fmla="*/ 8148 h 10000"/>
                  <a:gd name="connsiteX1438" fmla="*/ 3584 w 10000"/>
                  <a:gd name="connsiteY1438" fmla="*/ 8154 h 10000"/>
                  <a:gd name="connsiteX1439" fmla="*/ 3573 w 10000"/>
                  <a:gd name="connsiteY1439" fmla="*/ 8154 h 10000"/>
                  <a:gd name="connsiteX1440" fmla="*/ 3560 w 10000"/>
                  <a:gd name="connsiteY1440" fmla="*/ 8138 h 10000"/>
                  <a:gd name="connsiteX1441" fmla="*/ 3551 w 10000"/>
                  <a:gd name="connsiteY1441" fmla="*/ 8119 h 10000"/>
                  <a:gd name="connsiteX1442" fmla="*/ 3535 w 10000"/>
                  <a:gd name="connsiteY1442" fmla="*/ 8099 h 10000"/>
                  <a:gd name="connsiteX1443" fmla="*/ 3504 w 10000"/>
                  <a:gd name="connsiteY1443" fmla="*/ 8073 h 10000"/>
                  <a:gd name="connsiteX1444" fmla="*/ 3493 w 10000"/>
                  <a:gd name="connsiteY1444" fmla="*/ 8051 h 10000"/>
                  <a:gd name="connsiteX1445" fmla="*/ 3488 w 10000"/>
                  <a:gd name="connsiteY1445" fmla="*/ 8034 h 10000"/>
                  <a:gd name="connsiteX1446" fmla="*/ 3488 w 10000"/>
                  <a:gd name="connsiteY1446" fmla="*/ 8012 h 10000"/>
                  <a:gd name="connsiteX1447" fmla="*/ 3488 w 10000"/>
                  <a:gd name="connsiteY1447" fmla="*/ 8005 h 10000"/>
                  <a:gd name="connsiteX1448" fmla="*/ 3496 w 10000"/>
                  <a:gd name="connsiteY1448" fmla="*/ 8002 h 10000"/>
                  <a:gd name="connsiteX1449" fmla="*/ 3501 w 10000"/>
                  <a:gd name="connsiteY1449" fmla="*/ 7992 h 10000"/>
                  <a:gd name="connsiteX1450" fmla="*/ 3504 w 10000"/>
                  <a:gd name="connsiteY1450" fmla="*/ 7966 h 10000"/>
                  <a:gd name="connsiteX1451" fmla="*/ 3501 w 10000"/>
                  <a:gd name="connsiteY1451" fmla="*/ 7940 h 10000"/>
                  <a:gd name="connsiteX1452" fmla="*/ 3485 w 10000"/>
                  <a:gd name="connsiteY1452" fmla="*/ 7918 h 10000"/>
                  <a:gd name="connsiteX1453" fmla="*/ 3465 w 10000"/>
                  <a:gd name="connsiteY1453" fmla="*/ 7892 h 10000"/>
                  <a:gd name="connsiteX1454" fmla="*/ 3457 w 10000"/>
                  <a:gd name="connsiteY1454" fmla="*/ 7872 h 10000"/>
                  <a:gd name="connsiteX1455" fmla="*/ 3449 w 10000"/>
                  <a:gd name="connsiteY1455" fmla="*/ 7847 h 10000"/>
                  <a:gd name="connsiteX1456" fmla="*/ 3446 w 10000"/>
                  <a:gd name="connsiteY1456" fmla="*/ 7827 h 10000"/>
                  <a:gd name="connsiteX1457" fmla="*/ 3457 w 10000"/>
                  <a:gd name="connsiteY1457" fmla="*/ 7808 h 10000"/>
                  <a:gd name="connsiteX1458" fmla="*/ 3465 w 10000"/>
                  <a:gd name="connsiteY1458" fmla="*/ 7798 h 10000"/>
                  <a:gd name="connsiteX1459" fmla="*/ 3476 w 10000"/>
                  <a:gd name="connsiteY1459" fmla="*/ 7788 h 10000"/>
                  <a:gd name="connsiteX1460" fmla="*/ 3479 w 10000"/>
                  <a:gd name="connsiteY1460" fmla="*/ 7795 h 10000"/>
                  <a:gd name="connsiteX1461" fmla="*/ 3501 w 10000"/>
                  <a:gd name="connsiteY1461" fmla="*/ 7817 h 10000"/>
                  <a:gd name="connsiteX1462" fmla="*/ 3518 w 10000"/>
                  <a:gd name="connsiteY1462" fmla="*/ 7843 h 10000"/>
                  <a:gd name="connsiteX1463" fmla="*/ 3521 w 10000"/>
                  <a:gd name="connsiteY1463" fmla="*/ 7847 h 10000"/>
                  <a:gd name="connsiteX1464" fmla="*/ 3512 w 10000"/>
                  <a:gd name="connsiteY1464" fmla="*/ 7824 h 10000"/>
                  <a:gd name="connsiteX1465" fmla="*/ 3510 w 10000"/>
                  <a:gd name="connsiteY1465" fmla="*/ 7804 h 10000"/>
                  <a:gd name="connsiteX0" fmla="*/ 4324 w 10000"/>
                  <a:gd name="connsiteY0" fmla="*/ 1289 h 10000"/>
                  <a:gd name="connsiteX1" fmla="*/ 4296 w 10000"/>
                  <a:gd name="connsiteY1" fmla="*/ 1305 h 10000"/>
                  <a:gd name="connsiteX2" fmla="*/ 4285 w 10000"/>
                  <a:gd name="connsiteY2" fmla="*/ 1279 h 10000"/>
                  <a:gd name="connsiteX3" fmla="*/ 4244 w 10000"/>
                  <a:gd name="connsiteY3" fmla="*/ 1266 h 10000"/>
                  <a:gd name="connsiteX4" fmla="*/ 4208 w 10000"/>
                  <a:gd name="connsiteY4" fmla="*/ 1286 h 10000"/>
                  <a:gd name="connsiteX5" fmla="*/ 4172 w 10000"/>
                  <a:gd name="connsiteY5" fmla="*/ 1299 h 10000"/>
                  <a:gd name="connsiteX6" fmla="*/ 4150 w 10000"/>
                  <a:gd name="connsiteY6" fmla="*/ 1308 h 10000"/>
                  <a:gd name="connsiteX7" fmla="*/ 4139 w 10000"/>
                  <a:gd name="connsiteY7" fmla="*/ 1315 h 10000"/>
                  <a:gd name="connsiteX8" fmla="*/ 4125 w 10000"/>
                  <a:gd name="connsiteY8" fmla="*/ 1315 h 10000"/>
                  <a:gd name="connsiteX9" fmla="*/ 4119 w 10000"/>
                  <a:gd name="connsiteY9" fmla="*/ 1315 h 10000"/>
                  <a:gd name="connsiteX10" fmla="*/ 4111 w 10000"/>
                  <a:gd name="connsiteY10" fmla="*/ 1308 h 10000"/>
                  <a:gd name="connsiteX11" fmla="*/ 4100 w 10000"/>
                  <a:gd name="connsiteY11" fmla="*/ 1315 h 10000"/>
                  <a:gd name="connsiteX12" fmla="*/ 4075 w 10000"/>
                  <a:gd name="connsiteY12" fmla="*/ 1315 h 10000"/>
                  <a:gd name="connsiteX13" fmla="*/ 4058 w 10000"/>
                  <a:gd name="connsiteY13" fmla="*/ 1318 h 10000"/>
                  <a:gd name="connsiteX14" fmla="*/ 4044 w 10000"/>
                  <a:gd name="connsiteY14" fmla="*/ 1315 h 10000"/>
                  <a:gd name="connsiteX15" fmla="*/ 4042 w 10000"/>
                  <a:gd name="connsiteY15" fmla="*/ 1299 h 10000"/>
                  <a:gd name="connsiteX16" fmla="*/ 4014 w 10000"/>
                  <a:gd name="connsiteY16" fmla="*/ 1308 h 10000"/>
                  <a:gd name="connsiteX17" fmla="*/ 4011 w 10000"/>
                  <a:gd name="connsiteY17" fmla="*/ 1315 h 10000"/>
                  <a:gd name="connsiteX18" fmla="*/ 4011 w 10000"/>
                  <a:gd name="connsiteY18" fmla="*/ 1341 h 10000"/>
                  <a:gd name="connsiteX19" fmla="*/ 4019 w 10000"/>
                  <a:gd name="connsiteY19" fmla="*/ 1341 h 10000"/>
                  <a:gd name="connsiteX20" fmla="*/ 3997 w 10000"/>
                  <a:gd name="connsiteY20" fmla="*/ 1363 h 10000"/>
                  <a:gd name="connsiteX21" fmla="*/ 3986 w 10000"/>
                  <a:gd name="connsiteY21" fmla="*/ 1373 h 10000"/>
                  <a:gd name="connsiteX22" fmla="*/ 3981 w 10000"/>
                  <a:gd name="connsiteY22" fmla="*/ 1389 h 10000"/>
                  <a:gd name="connsiteX23" fmla="*/ 3981 w 10000"/>
                  <a:gd name="connsiteY23" fmla="*/ 1409 h 10000"/>
                  <a:gd name="connsiteX24" fmla="*/ 3981 w 10000"/>
                  <a:gd name="connsiteY24" fmla="*/ 1438 h 10000"/>
                  <a:gd name="connsiteX25" fmla="*/ 3961 w 10000"/>
                  <a:gd name="connsiteY25" fmla="*/ 1441 h 10000"/>
                  <a:gd name="connsiteX26" fmla="*/ 3942 w 10000"/>
                  <a:gd name="connsiteY26" fmla="*/ 1441 h 10000"/>
                  <a:gd name="connsiteX27" fmla="*/ 3914 w 10000"/>
                  <a:gd name="connsiteY27" fmla="*/ 1454 h 10000"/>
                  <a:gd name="connsiteX28" fmla="*/ 3892 w 10000"/>
                  <a:gd name="connsiteY28" fmla="*/ 1467 h 10000"/>
                  <a:gd name="connsiteX29" fmla="*/ 3867 w 10000"/>
                  <a:gd name="connsiteY29" fmla="*/ 1483 h 10000"/>
                  <a:gd name="connsiteX30" fmla="*/ 3845 w 10000"/>
                  <a:gd name="connsiteY30" fmla="*/ 1467 h 10000"/>
                  <a:gd name="connsiteX31" fmla="*/ 3850 w 10000"/>
                  <a:gd name="connsiteY31" fmla="*/ 1457 h 10000"/>
                  <a:gd name="connsiteX32" fmla="*/ 3864 w 10000"/>
                  <a:gd name="connsiteY32" fmla="*/ 1441 h 10000"/>
                  <a:gd name="connsiteX33" fmla="*/ 3859 w 10000"/>
                  <a:gd name="connsiteY33" fmla="*/ 1409 h 10000"/>
                  <a:gd name="connsiteX34" fmla="*/ 3842 w 10000"/>
                  <a:gd name="connsiteY34" fmla="*/ 1383 h 10000"/>
                  <a:gd name="connsiteX35" fmla="*/ 3825 w 10000"/>
                  <a:gd name="connsiteY35" fmla="*/ 1360 h 10000"/>
                  <a:gd name="connsiteX36" fmla="*/ 3809 w 10000"/>
                  <a:gd name="connsiteY36" fmla="*/ 1318 h 10000"/>
                  <a:gd name="connsiteX37" fmla="*/ 3787 w 10000"/>
                  <a:gd name="connsiteY37" fmla="*/ 1289 h 10000"/>
                  <a:gd name="connsiteX38" fmla="*/ 3759 w 10000"/>
                  <a:gd name="connsiteY38" fmla="*/ 1266 h 10000"/>
                  <a:gd name="connsiteX39" fmla="*/ 3740 w 10000"/>
                  <a:gd name="connsiteY39" fmla="*/ 1256 h 10000"/>
                  <a:gd name="connsiteX40" fmla="*/ 3715 w 10000"/>
                  <a:gd name="connsiteY40" fmla="*/ 1250 h 10000"/>
                  <a:gd name="connsiteX41" fmla="*/ 3687 w 10000"/>
                  <a:gd name="connsiteY41" fmla="*/ 1256 h 10000"/>
                  <a:gd name="connsiteX42" fmla="*/ 3681 w 10000"/>
                  <a:gd name="connsiteY42" fmla="*/ 1260 h 10000"/>
                  <a:gd name="connsiteX43" fmla="*/ 3670 w 10000"/>
                  <a:gd name="connsiteY43" fmla="*/ 1295 h 10000"/>
                  <a:gd name="connsiteX44" fmla="*/ 3651 w 10000"/>
                  <a:gd name="connsiteY44" fmla="*/ 1305 h 10000"/>
                  <a:gd name="connsiteX45" fmla="*/ 3640 w 10000"/>
                  <a:gd name="connsiteY45" fmla="*/ 1308 h 10000"/>
                  <a:gd name="connsiteX46" fmla="*/ 3626 w 10000"/>
                  <a:gd name="connsiteY46" fmla="*/ 1308 h 10000"/>
                  <a:gd name="connsiteX47" fmla="*/ 3632 w 10000"/>
                  <a:gd name="connsiteY47" fmla="*/ 1276 h 10000"/>
                  <a:gd name="connsiteX48" fmla="*/ 3609 w 10000"/>
                  <a:gd name="connsiteY48" fmla="*/ 1289 h 10000"/>
                  <a:gd name="connsiteX49" fmla="*/ 3593 w 10000"/>
                  <a:gd name="connsiteY49" fmla="*/ 1286 h 10000"/>
                  <a:gd name="connsiteX50" fmla="*/ 3590 w 10000"/>
                  <a:gd name="connsiteY50" fmla="*/ 1256 h 10000"/>
                  <a:gd name="connsiteX51" fmla="*/ 3584 w 10000"/>
                  <a:gd name="connsiteY51" fmla="*/ 1237 h 10000"/>
                  <a:gd name="connsiteX52" fmla="*/ 3573 w 10000"/>
                  <a:gd name="connsiteY52" fmla="*/ 1237 h 10000"/>
                  <a:gd name="connsiteX53" fmla="*/ 3554 w 10000"/>
                  <a:gd name="connsiteY53" fmla="*/ 1227 h 10000"/>
                  <a:gd name="connsiteX54" fmla="*/ 3546 w 10000"/>
                  <a:gd name="connsiteY54" fmla="*/ 1192 h 10000"/>
                  <a:gd name="connsiteX55" fmla="*/ 3529 w 10000"/>
                  <a:gd name="connsiteY55" fmla="*/ 1176 h 10000"/>
                  <a:gd name="connsiteX56" fmla="*/ 3512 w 10000"/>
                  <a:gd name="connsiteY56" fmla="*/ 1182 h 10000"/>
                  <a:gd name="connsiteX57" fmla="*/ 3485 w 10000"/>
                  <a:gd name="connsiteY57" fmla="*/ 1182 h 10000"/>
                  <a:gd name="connsiteX58" fmla="*/ 3463 w 10000"/>
                  <a:gd name="connsiteY58" fmla="*/ 1176 h 10000"/>
                  <a:gd name="connsiteX59" fmla="*/ 3449 w 10000"/>
                  <a:gd name="connsiteY59" fmla="*/ 1182 h 10000"/>
                  <a:gd name="connsiteX60" fmla="*/ 3432 w 10000"/>
                  <a:gd name="connsiteY60" fmla="*/ 1192 h 10000"/>
                  <a:gd name="connsiteX61" fmla="*/ 3454 w 10000"/>
                  <a:gd name="connsiteY61" fmla="*/ 1205 h 10000"/>
                  <a:gd name="connsiteX62" fmla="*/ 3463 w 10000"/>
                  <a:gd name="connsiteY62" fmla="*/ 1205 h 10000"/>
                  <a:gd name="connsiteX63" fmla="*/ 3488 w 10000"/>
                  <a:gd name="connsiteY63" fmla="*/ 1205 h 10000"/>
                  <a:gd name="connsiteX64" fmla="*/ 3488 w 10000"/>
                  <a:gd name="connsiteY64" fmla="*/ 1218 h 10000"/>
                  <a:gd name="connsiteX65" fmla="*/ 3493 w 10000"/>
                  <a:gd name="connsiteY65" fmla="*/ 1247 h 10000"/>
                  <a:gd name="connsiteX66" fmla="*/ 3512 w 10000"/>
                  <a:gd name="connsiteY66" fmla="*/ 1247 h 10000"/>
                  <a:gd name="connsiteX67" fmla="*/ 3518 w 10000"/>
                  <a:gd name="connsiteY67" fmla="*/ 1250 h 10000"/>
                  <a:gd name="connsiteX68" fmla="*/ 3521 w 10000"/>
                  <a:gd name="connsiteY68" fmla="*/ 1276 h 10000"/>
                  <a:gd name="connsiteX69" fmla="*/ 3543 w 10000"/>
                  <a:gd name="connsiteY69" fmla="*/ 1295 h 10000"/>
                  <a:gd name="connsiteX70" fmla="*/ 3546 w 10000"/>
                  <a:gd name="connsiteY70" fmla="*/ 1305 h 10000"/>
                  <a:gd name="connsiteX71" fmla="*/ 3543 w 10000"/>
                  <a:gd name="connsiteY71" fmla="*/ 1315 h 10000"/>
                  <a:gd name="connsiteX72" fmla="*/ 3543 w 10000"/>
                  <a:gd name="connsiteY72" fmla="*/ 1331 h 10000"/>
                  <a:gd name="connsiteX73" fmla="*/ 3554 w 10000"/>
                  <a:gd name="connsiteY73" fmla="*/ 1324 h 10000"/>
                  <a:gd name="connsiteX74" fmla="*/ 3560 w 10000"/>
                  <a:gd name="connsiteY74" fmla="*/ 1331 h 10000"/>
                  <a:gd name="connsiteX75" fmla="*/ 3582 w 10000"/>
                  <a:gd name="connsiteY75" fmla="*/ 1344 h 10000"/>
                  <a:gd name="connsiteX76" fmla="*/ 3598 w 10000"/>
                  <a:gd name="connsiteY76" fmla="*/ 1380 h 10000"/>
                  <a:gd name="connsiteX77" fmla="*/ 3607 w 10000"/>
                  <a:gd name="connsiteY77" fmla="*/ 1389 h 10000"/>
                  <a:gd name="connsiteX78" fmla="*/ 3623 w 10000"/>
                  <a:gd name="connsiteY78" fmla="*/ 1409 h 10000"/>
                  <a:gd name="connsiteX79" fmla="*/ 3634 w 10000"/>
                  <a:gd name="connsiteY79" fmla="*/ 1438 h 10000"/>
                  <a:gd name="connsiteX80" fmla="*/ 3632 w 10000"/>
                  <a:gd name="connsiteY80" fmla="*/ 1454 h 10000"/>
                  <a:gd name="connsiteX81" fmla="*/ 3618 w 10000"/>
                  <a:gd name="connsiteY81" fmla="*/ 1438 h 10000"/>
                  <a:gd name="connsiteX82" fmla="*/ 3598 w 10000"/>
                  <a:gd name="connsiteY82" fmla="*/ 1428 h 10000"/>
                  <a:gd name="connsiteX83" fmla="*/ 3582 w 10000"/>
                  <a:gd name="connsiteY83" fmla="*/ 1402 h 10000"/>
                  <a:gd name="connsiteX84" fmla="*/ 3562 w 10000"/>
                  <a:gd name="connsiteY84" fmla="*/ 1399 h 10000"/>
                  <a:gd name="connsiteX85" fmla="*/ 3546 w 10000"/>
                  <a:gd name="connsiteY85" fmla="*/ 1383 h 10000"/>
                  <a:gd name="connsiteX86" fmla="*/ 3510 w 10000"/>
                  <a:gd name="connsiteY86" fmla="*/ 1360 h 10000"/>
                  <a:gd name="connsiteX87" fmla="*/ 3485 w 10000"/>
                  <a:gd name="connsiteY87" fmla="*/ 1344 h 10000"/>
                  <a:gd name="connsiteX88" fmla="*/ 3454 w 10000"/>
                  <a:gd name="connsiteY88" fmla="*/ 1334 h 10000"/>
                  <a:gd name="connsiteX89" fmla="*/ 3429 w 10000"/>
                  <a:gd name="connsiteY89" fmla="*/ 1315 h 10000"/>
                  <a:gd name="connsiteX90" fmla="*/ 3416 w 10000"/>
                  <a:gd name="connsiteY90" fmla="*/ 1308 h 10000"/>
                  <a:gd name="connsiteX91" fmla="*/ 3399 w 10000"/>
                  <a:gd name="connsiteY91" fmla="*/ 1305 h 10000"/>
                  <a:gd name="connsiteX92" fmla="*/ 3382 w 10000"/>
                  <a:gd name="connsiteY92" fmla="*/ 1286 h 10000"/>
                  <a:gd name="connsiteX93" fmla="*/ 3380 w 10000"/>
                  <a:gd name="connsiteY93" fmla="*/ 1266 h 10000"/>
                  <a:gd name="connsiteX94" fmla="*/ 3388 w 10000"/>
                  <a:gd name="connsiteY94" fmla="*/ 1256 h 10000"/>
                  <a:gd name="connsiteX95" fmla="*/ 3407 w 10000"/>
                  <a:gd name="connsiteY95" fmla="*/ 1256 h 10000"/>
                  <a:gd name="connsiteX96" fmla="*/ 3396 w 10000"/>
                  <a:gd name="connsiteY96" fmla="*/ 1227 h 10000"/>
                  <a:gd name="connsiteX97" fmla="*/ 3382 w 10000"/>
                  <a:gd name="connsiteY97" fmla="*/ 1227 h 10000"/>
                  <a:gd name="connsiteX98" fmla="*/ 3360 w 10000"/>
                  <a:gd name="connsiteY98" fmla="*/ 1221 h 10000"/>
                  <a:gd name="connsiteX99" fmla="*/ 3349 w 10000"/>
                  <a:gd name="connsiteY99" fmla="*/ 1231 h 10000"/>
                  <a:gd name="connsiteX100" fmla="*/ 3352 w 10000"/>
                  <a:gd name="connsiteY100" fmla="*/ 1247 h 10000"/>
                  <a:gd name="connsiteX101" fmla="*/ 3341 w 10000"/>
                  <a:gd name="connsiteY101" fmla="*/ 1237 h 10000"/>
                  <a:gd name="connsiteX102" fmla="*/ 3335 w 10000"/>
                  <a:gd name="connsiteY102" fmla="*/ 1231 h 10000"/>
                  <a:gd name="connsiteX103" fmla="*/ 3307 w 10000"/>
                  <a:gd name="connsiteY103" fmla="*/ 1227 h 10000"/>
                  <a:gd name="connsiteX104" fmla="*/ 3294 w 10000"/>
                  <a:gd name="connsiteY104" fmla="*/ 1221 h 10000"/>
                  <a:gd name="connsiteX105" fmla="*/ 3271 w 10000"/>
                  <a:gd name="connsiteY105" fmla="*/ 1211 h 10000"/>
                  <a:gd name="connsiteX106" fmla="*/ 3252 w 10000"/>
                  <a:gd name="connsiteY106" fmla="*/ 1195 h 10000"/>
                  <a:gd name="connsiteX107" fmla="*/ 3235 w 10000"/>
                  <a:gd name="connsiteY107" fmla="*/ 1195 h 10000"/>
                  <a:gd name="connsiteX108" fmla="*/ 3235 w 10000"/>
                  <a:gd name="connsiteY108" fmla="*/ 1205 h 10000"/>
                  <a:gd name="connsiteX109" fmla="*/ 3219 w 10000"/>
                  <a:gd name="connsiteY109" fmla="*/ 1231 h 10000"/>
                  <a:gd name="connsiteX110" fmla="*/ 3213 w 10000"/>
                  <a:gd name="connsiteY110" fmla="*/ 1231 h 10000"/>
                  <a:gd name="connsiteX111" fmla="*/ 3183 w 10000"/>
                  <a:gd name="connsiteY111" fmla="*/ 1221 h 10000"/>
                  <a:gd name="connsiteX112" fmla="*/ 3175 w 10000"/>
                  <a:gd name="connsiteY112" fmla="*/ 1227 h 10000"/>
                  <a:gd name="connsiteX113" fmla="*/ 3163 w 10000"/>
                  <a:gd name="connsiteY113" fmla="*/ 1237 h 10000"/>
                  <a:gd name="connsiteX114" fmla="*/ 3158 w 10000"/>
                  <a:gd name="connsiteY114" fmla="*/ 1260 h 10000"/>
                  <a:gd name="connsiteX115" fmla="*/ 3158 w 10000"/>
                  <a:gd name="connsiteY115" fmla="*/ 1276 h 10000"/>
                  <a:gd name="connsiteX116" fmla="*/ 3163 w 10000"/>
                  <a:gd name="connsiteY116" fmla="*/ 1295 h 10000"/>
                  <a:gd name="connsiteX117" fmla="*/ 3166 w 10000"/>
                  <a:gd name="connsiteY117" fmla="*/ 1308 h 10000"/>
                  <a:gd name="connsiteX118" fmla="*/ 3158 w 10000"/>
                  <a:gd name="connsiteY118" fmla="*/ 1315 h 10000"/>
                  <a:gd name="connsiteX119" fmla="*/ 3133 w 10000"/>
                  <a:gd name="connsiteY119" fmla="*/ 1299 h 10000"/>
                  <a:gd name="connsiteX120" fmla="*/ 3114 w 10000"/>
                  <a:gd name="connsiteY120" fmla="*/ 1276 h 10000"/>
                  <a:gd name="connsiteX121" fmla="*/ 3078 w 10000"/>
                  <a:gd name="connsiteY121" fmla="*/ 1240 h 10000"/>
                  <a:gd name="connsiteX122" fmla="*/ 3044 w 10000"/>
                  <a:gd name="connsiteY122" fmla="*/ 1227 h 10000"/>
                  <a:gd name="connsiteX123" fmla="*/ 3033 w 10000"/>
                  <a:gd name="connsiteY123" fmla="*/ 1231 h 10000"/>
                  <a:gd name="connsiteX124" fmla="*/ 3036 w 10000"/>
                  <a:gd name="connsiteY124" fmla="*/ 1256 h 10000"/>
                  <a:gd name="connsiteX125" fmla="*/ 3044 w 10000"/>
                  <a:gd name="connsiteY125" fmla="*/ 1266 h 10000"/>
                  <a:gd name="connsiteX126" fmla="*/ 3044 w 10000"/>
                  <a:gd name="connsiteY126" fmla="*/ 1276 h 10000"/>
                  <a:gd name="connsiteX127" fmla="*/ 3036 w 10000"/>
                  <a:gd name="connsiteY127" fmla="*/ 1276 h 10000"/>
                  <a:gd name="connsiteX128" fmla="*/ 3028 w 10000"/>
                  <a:gd name="connsiteY128" fmla="*/ 1266 h 10000"/>
                  <a:gd name="connsiteX129" fmla="*/ 3025 w 10000"/>
                  <a:gd name="connsiteY129" fmla="*/ 1256 h 10000"/>
                  <a:gd name="connsiteX130" fmla="*/ 3008 w 10000"/>
                  <a:gd name="connsiteY130" fmla="*/ 1205 h 10000"/>
                  <a:gd name="connsiteX131" fmla="*/ 3000 w 10000"/>
                  <a:gd name="connsiteY131" fmla="*/ 1192 h 10000"/>
                  <a:gd name="connsiteX132" fmla="*/ 2994 w 10000"/>
                  <a:gd name="connsiteY132" fmla="*/ 1176 h 10000"/>
                  <a:gd name="connsiteX133" fmla="*/ 2986 w 10000"/>
                  <a:gd name="connsiteY133" fmla="*/ 1182 h 10000"/>
                  <a:gd name="connsiteX134" fmla="*/ 2981 w 10000"/>
                  <a:gd name="connsiteY134" fmla="*/ 1192 h 10000"/>
                  <a:gd name="connsiteX135" fmla="*/ 2970 w 10000"/>
                  <a:gd name="connsiteY135" fmla="*/ 1201 h 10000"/>
                  <a:gd name="connsiteX136" fmla="*/ 2956 w 10000"/>
                  <a:gd name="connsiteY136" fmla="*/ 1218 h 10000"/>
                  <a:gd name="connsiteX137" fmla="*/ 2939 w 10000"/>
                  <a:gd name="connsiteY137" fmla="*/ 1240 h 10000"/>
                  <a:gd name="connsiteX138" fmla="*/ 2928 w 10000"/>
                  <a:gd name="connsiteY138" fmla="*/ 1247 h 10000"/>
                  <a:gd name="connsiteX139" fmla="*/ 2922 w 10000"/>
                  <a:gd name="connsiteY139" fmla="*/ 1250 h 10000"/>
                  <a:gd name="connsiteX140" fmla="*/ 2911 w 10000"/>
                  <a:gd name="connsiteY140" fmla="*/ 1250 h 10000"/>
                  <a:gd name="connsiteX141" fmla="*/ 2884 w 10000"/>
                  <a:gd name="connsiteY141" fmla="*/ 1247 h 10000"/>
                  <a:gd name="connsiteX142" fmla="*/ 2864 w 10000"/>
                  <a:gd name="connsiteY142" fmla="*/ 1237 h 10000"/>
                  <a:gd name="connsiteX143" fmla="*/ 2848 w 10000"/>
                  <a:gd name="connsiteY143" fmla="*/ 1231 h 10000"/>
                  <a:gd name="connsiteX144" fmla="*/ 2834 w 10000"/>
                  <a:gd name="connsiteY144" fmla="*/ 1227 h 10000"/>
                  <a:gd name="connsiteX145" fmla="*/ 2831 w 10000"/>
                  <a:gd name="connsiteY145" fmla="*/ 1227 h 10000"/>
                  <a:gd name="connsiteX146" fmla="*/ 2831 w 10000"/>
                  <a:gd name="connsiteY146" fmla="*/ 1221 h 10000"/>
                  <a:gd name="connsiteX147" fmla="*/ 2825 w 10000"/>
                  <a:gd name="connsiteY147" fmla="*/ 1205 h 10000"/>
                  <a:gd name="connsiteX148" fmla="*/ 2823 w 10000"/>
                  <a:gd name="connsiteY148" fmla="*/ 1192 h 10000"/>
                  <a:gd name="connsiteX149" fmla="*/ 2817 w 10000"/>
                  <a:gd name="connsiteY149" fmla="*/ 1182 h 10000"/>
                  <a:gd name="connsiteX150" fmla="*/ 2814 w 10000"/>
                  <a:gd name="connsiteY150" fmla="*/ 1176 h 10000"/>
                  <a:gd name="connsiteX151" fmla="*/ 2792 w 10000"/>
                  <a:gd name="connsiteY151" fmla="*/ 1172 h 10000"/>
                  <a:gd name="connsiteX152" fmla="*/ 2759 w 10000"/>
                  <a:gd name="connsiteY152" fmla="*/ 1156 h 10000"/>
                  <a:gd name="connsiteX153" fmla="*/ 2734 w 10000"/>
                  <a:gd name="connsiteY153" fmla="*/ 1143 h 10000"/>
                  <a:gd name="connsiteX154" fmla="*/ 2695 w 10000"/>
                  <a:gd name="connsiteY154" fmla="*/ 1124 h 10000"/>
                  <a:gd name="connsiteX155" fmla="*/ 2670 w 10000"/>
                  <a:gd name="connsiteY155" fmla="*/ 1108 h 10000"/>
                  <a:gd name="connsiteX156" fmla="*/ 2645 w 10000"/>
                  <a:gd name="connsiteY156" fmla="*/ 1091 h 10000"/>
                  <a:gd name="connsiteX157" fmla="*/ 2618 w 10000"/>
                  <a:gd name="connsiteY157" fmla="*/ 1088 h 10000"/>
                  <a:gd name="connsiteX158" fmla="*/ 2576 w 10000"/>
                  <a:gd name="connsiteY158" fmla="*/ 1088 h 10000"/>
                  <a:gd name="connsiteX159" fmla="*/ 2551 w 10000"/>
                  <a:gd name="connsiteY159" fmla="*/ 1091 h 10000"/>
                  <a:gd name="connsiteX160" fmla="*/ 2521 w 10000"/>
                  <a:gd name="connsiteY160" fmla="*/ 1098 h 10000"/>
                  <a:gd name="connsiteX161" fmla="*/ 2493 w 10000"/>
                  <a:gd name="connsiteY161" fmla="*/ 1104 h 10000"/>
                  <a:gd name="connsiteX162" fmla="*/ 2468 w 10000"/>
                  <a:gd name="connsiteY162" fmla="*/ 1108 h 10000"/>
                  <a:gd name="connsiteX163" fmla="*/ 2404 w 10000"/>
                  <a:gd name="connsiteY163" fmla="*/ 1124 h 10000"/>
                  <a:gd name="connsiteX164" fmla="*/ 2366 w 10000"/>
                  <a:gd name="connsiteY164" fmla="*/ 1133 h 10000"/>
                  <a:gd name="connsiteX165" fmla="*/ 2346 w 10000"/>
                  <a:gd name="connsiteY165" fmla="*/ 1137 h 10000"/>
                  <a:gd name="connsiteX166" fmla="*/ 2294 w 10000"/>
                  <a:gd name="connsiteY166" fmla="*/ 1146 h 10000"/>
                  <a:gd name="connsiteX167" fmla="*/ 2249 w 10000"/>
                  <a:gd name="connsiteY167" fmla="*/ 1156 h 10000"/>
                  <a:gd name="connsiteX168" fmla="*/ 2230 w 10000"/>
                  <a:gd name="connsiteY168" fmla="*/ 1156 h 10000"/>
                  <a:gd name="connsiteX169" fmla="*/ 2222 w 10000"/>
                  <a:gd name="connsiteY169" fmla="*/ 1163 h 10000"/>
                  <a:gd name="connsiteX170" fmla="*/ 2194 w 10000"/>
                  <a:gd name="connsiteY170" fmla="*/ 1163 h 10000"/>
                  <a:gd name="connsiteX171" fmla="*/ 2172 w 10000"/>
                  <a:gd name="connsiteY171" fmla="*/ 1163 h 10000"/>
                  <a:gd name="connsiteX172" fmla="*/ 2147 w 10000"/>
                  <a:gd name="connsiteY172" fmla="*/ 1166 h 10000"/>
                  <a:gd name="connsiteX173" fmla="*/ 2108 w 10000"/>
                  <a:gd name="connsiteY173" fmla="*/ 1166 h 10000"/>
                  <a:gd name="connsiteX174" fmla="*/ 2083 w 10000"/>
                  <a:gd name="connsiteY174" fmla="*/ 1156 h 10000"/>
                  <a:gd name="connsiteX175" fmla="*/ 2042 w 10000"/>
                  <a:gd name="connsiteY175" fmla="*/ 1143 h 10000"/>
                  <a:gd name="connsiteX176" fmla="*/ 2011 w 10000"/>
                  <a:gd name="connsiteY176" fmla="*/ 1143 h 10000"/>
                  <a:gd name="connsiteX177" fmla="*/ 1994 w 10000"/>
                  <a:gd name="connsiteY177" fmla="*/ 1146 h 10000"/>
                  <a:gd name="connsiteX178" fmla="*/ 1967 w 10000"/>
                  <a:gd name="connsiteY178" fmla="*/ 1156 h 10000"/>
                  <a:gd name="connsiteX179" fmla="*/ 1903 w 10000"/>
                  <a:gd name="connsiteY179" fmla="*/ 1176 h 10000"/>
                  <a:gd name="connsiteX180" fmla="*/ 1873 w 10000"/>
                  <a:gd name="connsiteY180" fmla="*/ 1182 h 10000"/>
                  <a:gd name="connsiteX181" fmla="*/ 1850 w 10000"/>
                  <a:gd name="connsiteY181" fmla="*/ 1185 h 10000"/>
                  <a:gd name="connsiteX182" fmla="*/ 1842 w 10000"/>
                  <a:gd name="connsiteY182" fmla="*/ 1192 h 10000"/>
                  <a:gd name="connsiteX183" fmla="*/ 1823 w 10000"/>
                  <a:gd name="connsiteY183" fmla="*/ 1195 h 10000"/>
                  <a:gd name="connsiteX184" fmla="*/ 1814 w 10000"/>
                  <a:gd name="connsiteY184" fmla="*/ 1201 h 10000"/>
                  <a:gd name="connsiteX185" fmla="*/ 1792 w 10000"/>
                  <a:gd name="connsiteY185" fmla="*/ 1218 h 10000"/>
                  <a:gd name="connsiteX186" fmla="*/ 1767 w 10000"/>
                  <a:gd name="connsiteY186" fmla="*/ 1231 h 10000"/>
                  <a:gd name="connsiteX187" fmla="*/ 1717 w 10000"/>
                  <a:gd name="connsiteY187" fmla="*/ 1266 h 10000"/>
                  <a:gd name="connsiteX188" fmla="*/ 1695 w 10000"/>
                  <a:gd name="connsiteY188" fmla="*/ 1279 h 10000"/>
                  <a:gd name="connsiteX189" fmla="*/ 1654 w 10000"/>
                  <a:gd name="connsiteY189" fmla="*/ 1308 h 10000"/>
                  <a:gd name="connsiteX190" fmla="*/ 1620 w 10000"/>
                  <a:gd name="connsiteY190" fmla="*/ 1334 h 10000"/>
                  <a:gd name="connsiteX191" fmla="*/ 1590 w 10000"/>
                  <a:gd name="connsiteY191" fmla="*/ 1360 h 10000"/>
                  <a:gd name="connsiteX192" fmla="*/ 1565 w 10000"/>
                  <a:gd name="connsiteY192" fmla="*/ 1380 h 10000"/>
                  <a:gd name="connsiteX193" fmla="*/ 1532 w 10000"/>
                  <a:gd name="connsiteY193" fmla="*/ 1402 h 10000"/>
                  <a:gd name="connsiteX194" fmla="*/ 1501 w 10000"/>
                  <a:gd name="connsiteY194" fmla="*/ 1418 h 10000"/>
                  <a:gd name="connsiteX195" fmla="*/ 1460 w 10000"/>
                  <a:gd name="connsiteY195" fmla="*/ 1438 h 10000"/>
                  <a:gd name="connsiteX196" fmla="*/ 1435 w 10000"/>
                  <a:gd name="connsiteY196" fmla="*/ 1454 h 10000"/>
                  <a:gd name="connsiteX197" fmla="*/ 1421 w 10000"/>
                  <a:gd name="connsiteY197" fmla="*/ 1464 h 10000"/>
                  <a:gd name="connsiteX198" fmla="*/ 1380 w 10000"/>
                  <a:gd name="connsiteY198" fmla="*/ 1473 h 10000"/>
                  <a:gd name="connsiteX199" fmla="*/ 1324 w 10000"/>
                  <a:gd name="connsiteY199" fmla="*/ 1477 h 10000"/>
                  <a:gd name="connsiteX200" fmla="*/ 1274 w 10000"/>
                  <a:gd name="connsiteY200" fmla="*/ 1483 h 10000"/>
                  <a:gd name="connsiteX201" fmla="*/ 1244 w 10000"/>
                  <a:gd name="connsiteY201" fmla="*/ 1486 h 10000"/>
                  <a:gd name="connsiteX202" fmla="*/ 1233 w 10000"/>
                  <a:gd name="connsiteY202" fmla="*/ 1486 h 10000"/>
                  <a:gd name="connsiteX203" fmla="*/ 1197 w 10000"/>
                  <a:gd name="connsiteY203" fmla="*/ 1493 h 10000"/>
                  <a:gd name="connsiteX204" fmla="*/ 1180 w 10000"/>
                  <a:gd name="connsiteY204" fmla="*/ 1496 h 10000"/>
                  <a:gd name="connsiteX205" fmla="*/ 1169 w 10000"/>
                  <a:gd name="connsiteY205" fmla="*/ 1496 h 10000"/>
                  <a:gd name="connsiteX206" fmla="*/ 1161 w 10000"/>
                  <a:gd name="connsiteY206" fmla="*/ 1503 h 10000"/>
                  <a:gd name="connsiteX207" fmla="*/ 1155 w 10000"/>
                  <a:gd name="connsiteY207" fmla="*/ 1503 h 10000"/>
                  <a:gd name="connsiteX208" fmla="*/ 501 w 10000"/>
                  <a:gd name="connsiteY208" fmla="*/ 2277 h 10000"/>
                  <a:gd name="connsiteX209" fmla="*/ 396 w 10000"/>
                  <a:gd name="connsiteY209" fmla="*/ 2532 h 10000"/>
                  <a:gd name="connsiteX210" fmla="*/ 324 w 10000"/>
                  <a:gd name="connsiteY210" fmla="*/ 2759 h 10000"/>
                  <a:gd name="connsiteX211" fmla="*/ 274 w 10000"/>
                  <a:gd name="connsiteY211" fmla="*/ 2866 h 10000"/>
                  <a:gd name="connsiteX212" fmla="*/ 202 w 10000"/>
                  <a:gd name="connsiteY212" fmla="*/ 3008 h 10000"/>
                  <a:gd name="connsiteX213" fmla="*/ 211 w 10000"/>
                  <a:gd name="connsiteY213" fmla="*/ 3177 h 10000"/>
                  <a:gd name="connsiteX214" fmla="*/ 235 w 10000"/>
                  <a:gd name="connsiteY214" fmla="*/ 3368 h 10000"/>
                  <a:gd name="connsiteX215" fmla="*/ 266 w 10000"/>
                  <a:gd name="connsiteY215" fmla="*/ 3595 h 10000"/>
                  <a:gd name="connsiteX216" fmla="*/ 299 w 10000"/>
                  <a:gd name="connsiteY216" fmla="*/ 3831 h 10000"/>
                  <a:gd name="connsiteX217" fmla="*/ 305 w 10000"/>
                  <a:gd name="connsiteY217" fmla="*/ 3863 h 10000"/>
                  <a:gd name="connsiteX218" fmla="*/ 341 w 10000"/>
                  <a:gd name="connsiteY218" fmla="*/ 3941 h 10000"/>
                  <a:gd name="connsiteX219" fmla="*/ 186 w 10000"/>
                  <a:gd name="connsiteY219" fmla="*/ 3935 h 10000"/>
                  <a:gd name="connsiteX220" fmla="*/ 30 w 10000"/>
                  <a:gd name="connsiteY220" fmla="*/ 3925 h 10000"/>
                  <a:gd name="connsiteX221" fmla="*/ 0 w 10000"/>
                  <a:gd name="connsiteY221" fmla="*/ 4054 h 10000"/>
                  <a:gd name="connsiteX222" fmla="*/ 14 w 10000"/>
                  <a:gd name="connsiteY222" fmla="*/ 4152 h 10000"/>
                  <a:gd name="connsiteX223" fmla="*/ 22 w 10000"/>
                  <a:gd name="connsiteY223" fmla="*/ 4242 h 10000"/>
                  <a:gd name="connsiteX224" fmla="*/ 30 w 10000"/>
                  <a:gd name="connsiteY224" fmla="*/ 4291 h 10000"/>
                  <a:gd name="connsiteX225" fmla="*/ 102 w 10000"/>
                  <a:gd name="connsiteY225" fmla="*/ 4271 h 10000"/>
                  <a:gd name="connsiteX226" fmla="*/ 155 w 10000"/>
                  <a:gd name="connsiteY226" fmla="*/ 4262 h 10000"/>
                  <a:gd name="connsiteX227" fmla="*/ 410 w 10000"/>
                  <a:gd name="connsiteY227" fmla="*/ 4255 h 10000"/>
                  <a:gd name="connsiteX228" fmla="*/ 418 w 10000"/>
                  <a:gd name="connsiteY228" fmla="*/ 4385 h 10000"/>
                  <a:gd name="connsiteX229" fmla="*/ 429 w 10000"/>
                  <a:gd name="connsiteY229" fmla="*/ 4543 h 10000"/>
                  <a:gd name="connsiteX230" fmla="*/ 443 w 10000"/>
                  <a:gd name="connsiteY230" fmla="*/ 4585 h 10000"/>
                  <a:gd name="connsiteX231" fmla="*/ 465 w 10000"/>
                  <a:gd name="connsiteY231" fmla="*/ 4611 h 10000"/>
                  <a:gd name="connsiteX232" fmla="*/ 468 w 10000"/>
                  <a:gd name="connsiteY232" fmla="*/ 4621 h 10000"/>
                  <a:gd name="connsiteX233" fmla="*/ 474 w 10000"/>
                  <a:gd name="connsiteY233" fmla="*/ 4679 h 10000"/>
                  <a:gd name="connsiteX234" fmla="*/ 554 w 10000"/>
                  <a:gd name="connsiteY234" fmla="*/ 4738 h 10000"/>
                  <a:gd name="connsiteX235" fmla="*/ 637 w 10000"/>
                  <a:gd name="connsiteY235" fmla="*/ 4809 h 10000"/>
                  <a:gd name="connsiteX236" fmla="*/ 704 w 10000"/>
                  <a:gd name="connsiteY236" fmla="*/ 4851 h 10000"/>
                  <a:gd name="connsiteX237" fmla="*/ 740 w 10000"/>
                  <a:gd name="connsiteY237" fmla="*/ 4893 h 10000"/>
                  <a:gd name="connsiteX238" fmla="*/ 756 w 10000"/>
                  <a:gd name="connsiteY238" fmla="*/ 4896 h 10000"/>
                  <a:gd name="connsiteX239" fmla="*/ 767 w 10000"/>
                  <a:gd name="connsiteY239" fmla="*/ 4880 h 10000"/>
                  <a:gd name="connsiteX240" fmla="*/ 806 w 10000"/>
                  <a:gd name="connsiteY240" fmla="*/ 4945 h 10000"/>
                  <a:gd name="connsiteX241" fmla="*/ 886 w 10000"/>
                  <a:gd name="connsiteY241" fmla="*/ 5078 h 10000"/>
                  <a:gd name="connsiteX242" fmla="*/ 911 w 10000"/>
                  <a:gd name="connsiteY242" fmla="*/ 5130 h 10000"/>
                  <a:gd name="connsiteX243" fmla="*/ 920 w 10000"/>
                  <a:gd name="connsiteY243" fmla="*/ 5191 h 10000"/>
                  <a:gd name="connsiteX244" fmla="*/ 920 w 10000"/>
                  <a:gd name="connsiteY244" fmla="*/ 5220 h 10000"/>
                  <a:gd name="connsiteX245" fmla="*/ 911 w 10000"/>
                  <a:gd name="connsiteY245" fmla="*/ 5314 h 10000"/>
                  <a:gd name="connsiteX246" fmla="*/ 898 w 10000"/>
                  <a:gd name="connsiteY246" fmla="*/ 5369 h 10000"/>
                  <a:gd name="connsiteX247" fmla="*/ 895 w 10000"/>
                  <a:gd name="connsiteY247" fmla="*/ 5385 h 10000"/>
                  <a:gd name="connsiteX248" fmla="*/ 895 w 10000"/>
                  <a:gd name="connsiteY248" fmla="*/ 5405 h 10000"/>
                  <a:gd name="connsiteX249" fmla="*/ 898 w 10000"/>
                  <a:gd name="connsiteY249" fmla="*/ 5434 h 10000"/>
                  <a:gd name="connsiteX250" fmla="*/ 911 w 10000"/>
                  <a:gd name="connsiteY250" fmla="*/ 5463 h 10000"/>
                  <a:gd name="connsiteX251" fmla="*/ 920 w 10000"/>
                  <a:gd name="connsiteY251" fmla="*/ 5492 h 10000"/>
                  <a:gd name="connsiteX252" fmla="*/ 934 w 10000"/>
                  <a:gd name="connsiteY252" fmla="*/ 5518 h 10000"/>
                  <a:gd name="connsiteX253" fmla="*/ 1169 w 10000"/>
                  <a:gd name="connsiteY253" fmla="*/ 5738 h 10000"/>
                  <a:gd name="connsiteX254" fmla="*/ 1188 w 10000"/>
                  <a:gd name="connsiteY254" fmla="*/ 5755 h 10000"/>
                  <a:gd name="connsiteX255" fmla="*/ 1216 w 10000"/>
                  <a:gd name="connsiteY255" fmla="*/ 5758 h 10000"/>
                  <a:gd name="connsiteX256" fmla="*/ 1313 w 10000"/>
                  <a:gd name="connsiteY256" fmla="*/ 5774 h 10000"/>
                  <a:gd name="connsiteX257" fmla="*/ 1349 w 10000"/>
                  <a:gd name="connsiteY257" fmla="*/ 5787 h 10000"/>
                  <a:gd name="connsiteX258" fmla="*/ 1393 w 10000"/>
                  <a:gd name="connsiteY258" fmla="*/ 5793 h 10000"/>
                  <a:gd name="connsiteX259" fmla="*/ 1393 w 10000"/>
                  <a:gd name="connsiteY259" fmla="*/ 5797 h 10000"/>
                  <a:gd name="connsiteX260" fmla="*/ 1421 w 10000"/>
                  <a:gd name="connsiteY260" fmla="*/ 5810 h 10000"/>
                  <a:gd name="connsiteX261" fmla="*/ 1446 w 10000"/>
                  <a:gd name="connsiteY261" fmla="*/ 5829 h 10000"/>
                  <a:gd name="connsiteX262" fmla="*/ 1460 w 10000"/>
                  <a:gd name="connsiteY262" fmla="*/ 5842 h 10000"/>
                  <a:gd name="connsiteX263" fmla="*/ 1476 w 10000"/>
                  <a:gd name="connsiteY263" fmla="*/ 5848 h 10000"/>
                  <a:gd name="connsiteX264" fmla="*/ 1501 w 10000"/>
                  <a:gd name="connsiteY264" fmla="*/ 5852 h 10000"/>
                  <a:gd name="connsiteX265" fmla="*/ 1532 w 10000"/>
                  <a:gd name="connsiteY265" fmla="*/ 5887 h 10000"/>
                  <a:gd name="connsiteX266" fmla="*/ 1565 w 10000"/>
                  <a:gd name="connsiteY266" fmla="*/ 5942 h 10000"/>
                  <a:gd name="connsiteX267" fmla="*/ 1587 w 10000"/>
                  <a:gd name="connsiteY267" fmla="*/ 5972 h 10000"/>
                  <a:gd name="connsiteX268" fmla="*/ 1612 w 10000"/>
                  <a:gd name="connsiteY268" fmla="*/ 5955 h 10000"/>
                  <a:gd name="connsiteX269" fmla="*/ 1679 w 10000"/>
                  <a:gd name="connsiteY269" fmla="*/ 6049 h 10000"/>
                  <a:gd name="connsiteX270" fmla="*/ 1720 w 10000"/>
                  <a:gd name="connsiteY270" fmla="*/ 6108 h 10000"/>
                  <a:gd name="connsiteX271" fmla="*/ 1751 w 10000"/>
                  <a:gd name="connsiteY271" fmla="*/ 6133 h 10000"/>
                  <a:gd name="connsiteX272" fmla="*/ 1792 w 10000"/>
                  <a:gd name="connsiteY272" fmla="*/ 6169 h 10000"/>
                  <a:gd name="connsiteX273" fmla="*/ 1801 w 10000"/>
                  <a:gd name="connsiteY273" fmla="*/ 6172 h 10000"/>
                  <a:gd name="connsiteX274" fmla="*/ 1814 w 10000"/>
                  <a:gd name="connsiteY274" fmla="*/ 6286 h 10000"/>
                  <a:gd name="connsiteX275" fmla="*/ 1817 w 10000"/>
                  <a:gd name="connsiteY275" fmla="*/ 6331 h 10000"/>
                  <a:gd name="connsiteX276" fmla="*/ 1809 w 10000"/>
                  <a:gd name="connsiteY276" fmla="*/ 6444 h 10000"/>
                  <a:gd name="connsiteX277" fmla="*/ 1801 w 10000"/>
                  <a:gd name="connsiteY277" fmla="*/ 6499 h 10000"/>
                  <a:gd name="connsiteX278" fmla="*/ 1781 w 10000"/>
                  <a:gd name="connsiteY278" fmla="*/ 6522 h 10000"/>
                  <a:gd name="connsiteX279" fmla="*/ 1773 w 10000"/>
                  <a:gd name="connsiteY279" fmla="*/ 6541 h 10000"/>
                  <a:gd name="connsiteX280" fmla="*/ 1762 w 10000"/>
                  <a:gd name="connsiteY280" fmla="*/ 6571 h 10000"/>
                  <a:gd name="connsiteX281" fmla="*/ 1767 w 10000"/>
                  <a:gd name="connsiteY281" fmla="*/ 6622 h 10000"/>
                  <a:gd name="connsiteX282" fmla="*/ 1767 w 10000"/>
                  <a:gd name="connsiteY282" fmla="*/ 6665 h 10000"/>
                  <a:gd name="connsiteX283" fmla="*/ 1767 w 10000"/>
                  <a:gd name="connsiteY283" fmla="*/ 6694 h 10000"/>
                  <a:gd name="connsiteX284" fmla="*/ 1776 w 10000"/>
                  <a:gd name="connsiteY284" fmla="*/ 6726 h 10000"/>
                  <a:gd name="connsiteX285" fmla="*/ 1776 w 10000"/>
                  <a:gd name="connsiteY285" fmla="*/ 6745 h 10000"/>
                  <a:gd name="connsiteX286" fmla="*/ 1767 w 10000"/>
                  <a:gd name="connsiteY286" fmla="*/ 6765 h 10000"/>
                  <a:gd name="connsiteX287" fmla="*/ 1762 w 10000"/>
                  <a:gd name="connsiteY287" fmla="*/ 6804 h 10000"/>
                  <a:gd name="connsiteX288" fmla="*/ 1753 w 10000"/>
                  <a:gd name="connsiteY288" fmla="*/ 6839 h 10000"/>
                  <a:gd name="connsiteX289" fmla="*/ 1742 w 10000"/>
                  <a:gd name="connsiteY289" fmla="*/ 6849 h 10000"/>
                  <a:gd name="connsiteX290" fmla="*/ 1726 w 10000"/>
                  <a:gd name="connsiteY290" fmla="*/ 6849 h 10000"/>
                  <a:gd name="connsiteX291" fmla="*/ 1712 w 10000"/>
                  <a:gd name="connsiteY291" fmla="*/ 6852 h 10000"/>
                  <a:gd name="connsiteX292" fmla="*/ 1640 w 10000"/>
                  <a:gd name="connsiteY292" fmla="*/ 6953 h 10000"/>
                  <a:gd name="connsiteX293" fmla="*/ 1493 w 10000"/>
                  <a:gd name="connsiteY293" fmla="*/ 7105 h 10000"/>
                  <a:gd name="connsiteX294" fmla="*/ 1490 w 10000"/>
                  <a:gd name="connsiteY294" fmla="*/ 7124 h 10000"/>
                  <a:gd name="connsiteX295" fmla="*/ 1468 w 10000"/>
                  <a:gd name="connsiteY295" fmla="*/ 7137 h 10000"/>
                  <a:gd name="connsiteX296" fmla="*/ 1454 w 10000"/>
                  <a:gd name="connsiteY296" fmla="*/ 7144 h 10000"/>
                  <a:gd name="connsiteX297" fmla="*/ 1452 w 10000"/>
                  <a:gd name="connsiteY297" fmla="*/ 7157 h 10000"/>
                  <a:gd name="connsiteX298" fmla="*/ 1446 w 10000"/>
                  <a:gd name="connsiteY298" fmla="*/ 7199 h 10000"/>
                  <a:gd name="connsiteX299" fmla="*/ 1476 w 10000"/>
                  <a:gd name="connsiteY299" fmla="*/ 7247 h 10000"/>
                  <a:gd name="connsiteX300" fmla="*/ 1501 w 10000"/>
                  <a:gd name="connsiteY300" fmla="*/ 7270 h 10000"/>
                  <a:gd name="connsiteX301" fmla="*/ 1518 w 10000"/>
                  <a:gd name="connsiteY301" fmla="*/ 7286 h 10000"/>
                  <a:gd name="connsiteX302" fmla="*/ 1524 w 10000"/>
                  <a:gd name="connsiteY302" fmla="*/ 7306 h 10000"/>
                  <a:gd name="connsiteX303" fmla="*/ 1540 w 10000"/>
                  <a:gd name="connsiteY303" fmla="*/ 7322 h 10000"/>
                  <a:gd name="connsiteX304" fmla="*/ 1565 w 10000"/>
                  <a:gd name="connsiteY304" fmla="*/ 7325 h 10000"/>
                  <a:gd name="connsiteX305" fmla="*/ 1590 w 10000"/>
                  <a:gd name="connsiteY305" fmla="*/ 7332 h 10000"/>
                  <a:gd name="connsiteX306" fmla="*/ 1615 w 10000"/>
                  <a:gd name="connsiteY306" fmla="*/ 7345 h 10000"/>
                  <a:gd name="connsiteX307" fmla="*/ 1662 w 10000"/>
                  <a:gd name="connsiteY307" fmla="*/ 7370 h 10000"/>
                  <a:gd name="connsiteX308" fmla="*/ 1670 w 10000"/>
                  <a:gd name="connsiteY308" fmla="*/ 7351 h 10000"/>
                  <a:gd name="connsiteX309" fmla="*/ 1726 w 10000"/>
                  <a:gd name="connsiteY309" fmla="*/ 7354 h 10000"/>
                  <a:gd name="connsiteX310" fmla="*/ 1726 w 10000"/>
                  <a:gd name="connsiteY310" fmla="*/ 7400 h 10000"/>
                  <a:gd name="connsiteX311" fmla="*/ 1773 w 10000"/>
                  <a:gd name="connsiteY311" fmla="*/ 7409 h 10000"/>
                  <a:gd name="connsiteX312" fmla="*/ 1806 w 10000"/>
                  <a:gd name="connsiteY312" fmla="*/ 7416 h 10000"/>
                  <a:gd name="connsiteX313" fmla="*/ 1839 w 10000"/>
                  <a:gd name="connsiteY313" fmla="*/ 7403 h 10000"/>
                  <a:gd name="connsiteX314" fmla="*/ 1886 w 10000"/>
                  <a:gd name="connsiteY314" fmla="*/ 7403 h 10000"/>
                  <a:gd name="connsiteX315" fmla="*/ 1898 w 10000"/>
                  <a:gd name="connsiteY315" fmla="*/ 7403 h 10000"/>
                  <a:gd name="connsiteX316" fmla="*/ 1914 w 10000"/>
                  <a:gd name="connsiteY316" fmla="*/ 7494 h 10000"/>
                  <a:gd name="connsiteX317" fmla="*/ 1895 w 10000"/>
                  <a:gd name="connsiteY317" fmla="*/ 7523 h 10000"/>
                  <a:gd name="connsiteX318" fmla="*/ 1825 w 10000"/>
                  <a:gd name="connsiteY318" fmla="*/ 7617 h 10000"/>
                  <a:gd name="connsiteX319" fmla="*/ 1776 w 10000"/>
                  <a:gd name="connsiteY319" fmla="*/ 7691 h 10000"/>
                  <a:gd name="connsiteX320" fmla="*/ 1781 w 10000"/>
                  <a:gd name="connsiteY320" fmla="*/ 7723 h 10000"/>
                  <a:gd name="connsiteX321" fmla="*/ 1767 w 10000"/>
                  <a:gd name="connsiteY321" fmla="*/ 7759 h 10000"/>
                  <a:gd name="connsiteX322" fmla="*/ 1762 w 10000"/>
                  <a:gd name="connsiteY322" fmla="*/ 7817 h 10000"/>
                  <a:gd name="connsiteX323" fmla="*/ 1762 w 10000"/>
                  <a:gd name="connsiteY323" fmla="*/ 7856 h 10000"/>
                  <a:gd name="connsiteX324" fmla="*/ 1776 w 10000"/>
                  <a:gd name="connsiteY324" fmla="*/ 7892 h 10000"/>
                  <a:gd name="connsiteX325" fmla="*/ 1784 w 10000"/>
                  <a:gd name="connsiteY325" fmla="*/ 7902 h 10000"/>
                  <a:gd name="connsiteX326" fmla="*/ 1801 w 10000"/>
                  <a:gd name="connsiteY326" fmla="*/ 7908 h 10000"/>
                  <a:gd name="connsiteX327" fmla="*/ 1809 w 10000"/>
                  <a:gd name="connsiteY327" fmla="*/ 7911 h 10000"/>
                  <a:gd name="connsiteX328" fmla="*/ 1801 w 10000"/>
                  <a:gd name="connsiteY328" fmla="*/ 7940 h 10000"/>
                  <a:gd name="connsiteX329" fmla="*/ 1798 w 10000"/>
                  <a:gd name="connsiteY329" fmla="*/ 7979 h 10000"/>
                  <a:gd name="connsiteX330" fmla="*/ 1806 w 10000"/>
                  <a:gd name="connsiteY330" fmla="*/ 8002 h 10000"/>
                  <a:gd name="connsiteX331" fmla="*/ 1823 w 10000"/>
                  <a:gd name="connsiteY331" fmla="*/ 8021 h 10000"/>
                  <a:gd name="connsiteX332" fmla="*/ 1834 w 10000"/>
                  <a:gd name="connsiteY332" fmla="*/ 8044 h 10000"/>
                  <a:gd name="connsiteX333" fmla="*/ 1839 w 10000"/>
                  <a:gd name="connsiteY333" fmla="*/ 8073 h 10000"/>
                  <a:gd name="connsiteX334" fmla="*/ 1842 w 10000"/>
                  <a:gd name="connsiteY334" fmla="*/ 8106 h 10000"/>
                  <a:gd name="connsiteX335" fmla="*/ 1839 w 10000"/>
                  <a:gd name="connsiteY335" fmla="*/ 8144 h 10000"/>
                  <a:gd name="connsiteX336" fmla="*/ 1856 w 10000"/>
                  <a:gd name="connsiteY336" fmla="*/ 8164 h 10000"/>
                  <a:gd name="connsiteX337" fmla="*/ 1886 w 10000"/>
                  <a:gd name="connsiteY337" fmla="*/ 8193 h 10000"/>
                  <a:gd name="connsiteX338" fmla="*/ 1922 w 10000"/>
                  <a:gd name="connsiteY338" fmla="*/ 8206 h 10000"/>
                  <a:gd name="connsiteX339" fmla="*/ 1967 w 10000"/>
                  <a:gd name="connsiteY339" fmla="*/ 8203 h 10000"/>
                  <a:gd name="connsiteX340" fmla="*/ 1986 w 10000"/>
                  <a:gd name="connsiteY340" fmla="*/ 8212 h 10000"/>
                  <a:gd name="connsiteX341" fmla="*/ 2000 w 10000"/>
                  <a:gd name="connsiteY341" fmla="*/ 8232 h 10000"/>
                  <a:gd name="connsiteX342" fmla="*/ 2033 w 10000"/>
                  <a:gd name="connsiteY342" fmla="*/ 8258 h 10000"/>
                  <a:gd name="connsiteX343" fmla="*/ 2050 w 10000"/>
                  <a:gd name="connsiteY343" fmla="*/ 8271 h 10000"/>
                  <a:gd name="connsiteX344" fmla="*/ 2089 w 10000"/>
                  <a:gd name="connsiteY344" fmla="*/ 8280 h 10000"/>
                  <a:gd name="connsiteX345" fmla="*/ 2122 w 10000"/>
                  <a:gd name="connsiteY345" fmla="*/ 8300 h 10000"/>
                  <a:gd name="connsiteX346" fmla="*/ 2163 w 10000"/>
                  <a:gd name="connsiteY346" fmla="*/ 8332 h 10000"/>
                  <a:gd name="connsiteX347" fmla="*/ 2172 w 10000"/>
                  <a:gd name="connsiteY347" fmla="*/ 8335 h 10000"/>
                  <a:gd name="connsiteX348" fmla="*/ 2177 w 10000"/>
                  <a:gd name="connsiteY348" fmla="*/ 8345 h 10000"/>
                  <a:gd name="connsiteX349" fmla="*/ 2163 w 10000"/>
                  <a:gd name="connsiteY349" fmla="*/ 8371 h 10000"/>
                  <a:gd name="connsiteX350" fmla="*/ 2139 w 10000"/>
                  <a:gd name="connsiteY350" fmla="*/ 8423 h 10000"/>
                  <a:gd name="connsiteX351" fmla="*/ 2130 w 10000"/>
                  <a:gd name="connsiteY351" fmla="*/ 8439 h 10000"/>
                  <a:gd name="connsiteX352" fmla="*/ 2105 w 10000"/>
                  <a:gd name="connsiteY352" fmla="*/ 8446 h 10000"/>
                  <a:gd name="connsiteX353" fmla="*/ 2080 w 10000"/>
                  <a:gd name="connsiteY353" fmla="*/ 8449 h 10000"/>
                  <a:gd name="connsiteX354" fmla="*/ 2075 w 10000"/>
                  <a:gd name="connsiteY354" fmla="*/ 8459 h 10000"/>
                  <a:gd name="connsiteX355" fmla="*/ 2072 w 10000"/>
                  <a:gd name="connsiteY355" fmla="*/ 8475 h 10000"/>
                  <a:gd name="connsiteX356" fmla="*/ 2080 w 10000"/>
                  <a:gd name="connsiteY356" fmla="*/ 8484 h 10000"/>
                  <a:gd name="connsiteX357" fmla="*/ 2100 w 10000"/>
                  <a:gd name="connsiteY357" fmla="*/ 8475 h 10000"/>
                  <a:gd name="connsiteX358" fmla="*/ 2141 w 10000"/>
                  <a:gd name="connsiteY358" fmla="*/ 8478 h 10000"/>
                  <a:gd name="connsiteX359" fmla="*/ 2172 w 10000"/>
                  <a:gd name="connsiteY359" fmla="*/ 8475 h 10000"/>
                  <a:gd name="connsiteX360" fmla="*/ 2188 w 10000"/>
                  <a:gd name="connsiteY360" fmla="*/ 8475 h 10000"/>
                  <a:gd name="connsiteX361" fmla="*/ 2222 w 10000"/>
                  <a:gd name="connsiteY361" fmla="*/ 8497 h 10000"/>
                  <a:gd name="connsiteX362" fmla="*/ 2252 w 10000"/>
                  <a:gd name="connsiteY362" fmla="*/ 8514 h 10000"/>
                  <a:gd name="connsiteX363" fmla="*/ 2274 w 10000"/>
                  <a:gd name="connsiteY363" fmla="*/ 8514 h 10000"/>
                  <a:gd name="connsiteX364" fmla="*/ 2299 w 10000"/>
                  <a:gd name="connsiteY364" fmla="*/ 8504 h 10000"/>
                  <a:gd name="connsiteX365" fmla="*/ 2310 w 10000"/>
                  <a:gd name="connsiteY365" fmla="*/ 8504 h 10000"/>
                  <a:gd name="connsiteX366" fmla="*/ 2319 w 10000"/>
                  <a:gd name="connsiteY366" fmla="*/ 8484 h 10000"/>
                  <a:gd name="connsiteX367" fmla="*/ 2338 w 10000"/>
                  <a:gd name="connsiteY367" fmla="*/ 8494 h 10000"/>
                  <a:gd name="connsiteX368" fmla="*/ 2338 w 10000"/>
                  <a:gd name="connsiteY368" fmla="*/ 8552 h 10000"/>
                  <a:gd name="connsiteX369" fmla="*/ 2366 w 10000"/>
                  <a:gd name="connsiteY369" fmla="*/ 8572 h 10000"/>
                  <a:gd name="connsiteX370" fmla="*/ 2382 w 10000"/>
                  <a:gd name="connsiteY370" fmla="*/ 8582 h 10000"/>
                  <a:gd name="connsiteX371" fmla="*/ 2435 w 10000"/>
                  <a:gd name="connsiteY371" fmla="*/ 8552 h 10000"/>
                  <a:gd name="connsiteX372" fmla="*/ 2443 w 10000"/>
                  <a:gd name="connsiteY372" fmla="*/ 8552 h 10000"/>
                  <a:gd name="connsiteX373" fmla="*/ 2454 w 10000"/>
                  <a:gd name="connsiteY373" fmla="*/ 8552 h 10000"/>
                  <a:gd name="connsiteX374" fmla="*/ 2471 w 10000"/>
                  <a:gd name="connsiteY374" fmla="*/ 8546 h 10000"/>
                  <a:gd name="connsiteX375" fmla="*/ 2488 w 10000"/>
                  <a:gd name="connsiteY375" fmla="*/ 8536 h 10000"/>
                  <a:gd name="connsiteX376" fmla="*/ 2501 w 10000"/>
                  <a:gd name="connsiteY376" fmla="*/ 8533 h 10000"/>
                  <a:gd name="connsiteX377" fmla="*/ 2512 w 10000"/>
                  <a:gd name="connsiteY377" fmla="*/ 8533 h 10000"/>
                  <a:gd name="connsiteX378" fmla="*/ 2521 w 10000"/>
                  <a:gd name="connsiteY378" fmla="*/ 8546 h 10000"/>
                  <a:gd name="connsiteX379" fmla="*/ 2521 w 10000"/>
                  <a:gd name="connsiteY379" fmla="*/ 8572 h 10000"/>
                  <a:gd name="connsiteX380" fmla="*/ 2535 w 10000"/>
                  <a:gd name="connsiteY380" fmla="*/ 8588 h 10000"/>
                  <a:gd name="connsiteX381" fmla="*/ 2551 w 10000"/>
                  <a:gd name="connsiteY381" fmla="*/ 8582 h 10000"/>
                  <a:gd name="connsiteX382" fmla="*/ 2560 w 10000"/>
                  <a:gd name="connsiteY382" fmla="*/ 8582 h 10000"/>
                  <a:gd name="connsiteX383" fmla="*/ 2573 w 10000"/>
                  <a:gd name="connsiteY383" fmla="*/ 8588 h 10000"/>
                  <a:gd name="connsiteX384" fmla="*/ 2584 w 10000"/>
                  <a:gd name="connsiteY384" fmla="*/ 8591 h 10000"/>
                  <a:gd name="connsiteX385" fmla="*/ 2590 w 10000"/>
                  <a:gd name="connsiteY385" fmla="*/ 8598 h 10000"/>
                  <a:gd name="connsiteX386" fmla="*/ 2598 w 10000"/>
                  <a:gd name="connsiteY386" fmla="*/ 8608 h 10000"/>
                  <a:gd name="connsiteX387" fmla="*/ 2607 w 10000"/>
                  <a:gd name="connsiteY387" fmla="*/ 8617 h 10000"/>
                  <a:gd name="connsiteX388" fmla="*/ 2618 w 10000"/>
                  <a:gd name="connsiteY388" fmla="*/ 8617 h 10000"/>
                  <a:gd name="connsiteX389" fmla="*/ 2640 w 10000"/>
                  <a:gd name="connsiteY389" fmla="*/ 8608 h 10000"/>
                  <a:gd name="connsiteX390" fmla="*/ 2670 w 10000"/>
                  <a:gd name="connsiteY390" fmla="*/ 8598 h 10000"/>
                  <a:gd name="connsiteX391" fmla="*/ 2673 w 10000"/>
                  <a:gd name="connsiteY391" fmla="*/ 8598 h 10000"/>
                  <a:gd name="connsiteX392" fmla="*/ 2690 w 10000"/>
                  <a:gd name="connsiteY392" fmla="*/ 8598 h 10000"/>
                  <a:gd name="connsiteX393" fmla="*/ 2698 w 10000"/>
                  <a:gd name="connsiteY393" fmla="*/ 8598 h 10000"/>
                  <a:gd name="connsiteX394" fmla="*/ 2712 w 10000"/>
                  <a:gd name="connsiteY394" fmla="*/ 8598 h 10000"/>
                  <a:gd name="connsiteX395" fmla="*/ 2726 w 10000"/>
                  <a:gd name="connsiteY395" fmla="*/ 8591 h 10000"/>
                  <a:gd name="connsiteX396" fmla="*/ 2737 w 10000"/>
                  <a:gd name="connsiteY396" fmla="*/ 8588 h 10000"/>
                  <a:gd name="connsiteX397" fmla="*/ 2759 w 10000"/>
                  <a:gd name="connsiteY397" fmla="*/ 8582 h 10000"/>
                  <a:gd name="connsiteX398" fmla="*/ 2770 w 10000"/>
                  <a:gd name="connsiteY398" fmla="*/ 8578 h 10000"/>
                  <a:gd name="connsiteX399" fmla="*/ 2784 w 10000"/>
                  <a:gd name="connsiteY399" fmla="*/ 8572 h 10000"/>
                  <a:gd name="connsiteX400" fmla="*/ 2795 w 10000"/>
                  <a:gd name="connsiteY400" fmla="*/ 8572 h 10000"/>
                  <a:gd name="connsiteX401" fmla="*/ 2803 w 10000"/>
                  <a:gd name="connsiteY401" fmla="*/ 8588 h 10000"/>
                  <a:gd name="connsiteX402" fmla="*/ 2803 w 10000"/>
                  <a:gd name="connsiteY402" fmla="*/ 8591 h 10000"/>
                  <a:gd name="connsiteX403" fmla="*/ 2803 w 10000"/>
                  <a:gd name="connsiteY403" fmla="*/ 8601 h 10000"/>
                  <a:gd name="connsiteX404" fmla="*/ 2809 w 10000"/>
                  <a:gd name="connsiteY404" fmla="*/ 8601 h 10000"/>
                  <a:gd name="connsiteX405" fmla="*/ 2823 w 10000"/>
                  <a:gd name="connsiteY405" fmla="*/ 8598 h 10000"/>
                  <a:gd name="connsiteX406" fmla="*/ 2831 w 10000"/>
                  <a:gd name="connsiteY406" fmla="*/ 8598 h 10000"/>
                  <a:gd name="connsiteX407" fmla="*/ 2839 w 10000"/>
                  <a:gd name="connsiteY407" fmla="*/ 8601 h 10000"/>
                  <a:gd name="connsiteX408" fmla="*/ 2848 w 10000"/>
                  <a:gd name="connsiteY408" fmla="*/ 8598 h 10000"/>
                  <a:gd name="connsiteX409" fmla="*/ 2856 w 10000"/>
                  <a:gd name="connsiteY409" fmla="*/ 8601 h 10000"/>
                  <a:gd name="connsiteX410" fmla="*/ 2859 w 10000"/>
                  <a:gd name="connsiteY410" fmla="*/ 8601 h 10000"/>
                  <a:gd name="connsiteX411" fmla="*/ 2864 w 10000"/>
                  <a:gd name="connsiteY411" fmla="*/ 8598 h 10000"/>
                  <a:gd name="connsiteX412" fmla="*/ 2889 w 10000"/>
                  <a:gd name="connsiteY412" fmla="*/ 8611 h 10000"/>
                  <a:gd name="connsiteX413" fmla="*/ 2906 w 10000"/>
                  <a:gd name="connsiteY413" fmla="*/ 8620 h 10000"/>
                  <a:gd name="connsiteX414" fmla="*/ 2914 w 10000"/>
                  <a:gd name="connsiteY414" fmla="*/ 8627 h 10000"/>
                  <a:gd name="connsiteX415" fmla="*/ 2920 w 10000"/>
                  <a:gd name="connsiteY415" fmla="*/ 8640 h 10000"/>
                  <a:gd name="connsiteX416" fmla="*/ 2922 w 10000"/>
                  <a:gd name="connsiteY416" fmla="*/ 8666 h 10000"/>
                  <a:gd name="connsiteX417" fmla="*/ 2922 w 10000"/>
                  <a:gd name="connsiteY417" fmla="*/ 8692 h 10000"/>
                  <a:gd name="connsiteX418" fmla="*/ 2939 w 10000"/>
                  <a:gd name="connsiteY418" fmla="*/ 8695 h 10000"/>
                  <a:gd name="connsiteX419" fmla="*/ 2953 w 10000"/>
                  <a:gd name="connsiteY419" fmla="*/ 8695 h 10000"/>
                  <a:gd name="connsiteX420" fmla="*/ 2961 w 10000"/>
                  <a:gd name="connsiteY420" fmla="*/ 8695 h 10000"/>
                  <a:gd name="connsiteX421" fmla="*/ 2972 w 10000"/>
                  <a:gd name="connsiteY421" fmla="*/ 8692 h 10000"/>
                  <a:gd name="connsiteX422" fmla="*/ 2981 w 10000"/>
                  <a:gd name="connsiteY422" fmla="*/ 8685 h 10000"/>
                  <a:gd name="connsiteX423" fmla="*/ 2989 w 10000"/>
                  <a:gd name="connsiteY423" fmla="*/ 8685 h 10000"/>
                  <a:gd name="connsiteX424" fmla="*/ 3008 w 10000"/>
                  <a:gd name="connsiteY424" fmla="*/ 8685 h 10000"/>
                  <a:gd name="connsiteX425" fmla="*/ 3028 w 10000"/>
                  <a:gd name="connsiteY425" fmla="*/ 8695 h 10000"/>
                  <a:gd name="connsiteX426" fmla="*/ 3042 w 10000"/>
                  <a:gd name="connsiteY426" fmla="*/ 8695 h 10000"/>
                  <a:gd name="connsiteX427" fmla="*/ 3053 w 10000"/>
                  <a:gd name="connsiteY427" fmla="*/ 8676 h 10000"/>
                  <a:gd name="connsiteX428" fmla="*/ 3061 w 10000"/>
                  <a:gd name="connsiteY428" fmla="*/ 8666 h 10000"/>
                  <a:gd name="connsiteX429" fmla="*/ 3066 w 10000"/>
                  <a:gd name="connsiteY429" fmla="*/ 8656 h 10000"/>
                  <a:gd name="connsiteX430" fmla="*/ 3091 w 10000"/>
                  <a:gd name="connsiteY430" fmla="*/ 8659 h 10000"/>
                  <a:gd name="connsiteX431" fmla="*/ 3105 w 10000"/>
                  <a:gd name="connsiteY431" fmla="*/ 8659 h 10000"/>
                  <a:gd name="connsiteX432" fmla="*/ 3108 w 10000"/>
                  <a:gd name="connsiteY432" fmla="*/ 8650 h 10000"/>
                  <a:gd name="connsiteX433" fmla="*/ 3147 w 10000"/>
                  <a:gd name="connsiteY433" fmla="*/ 8588 h 10000"/>
                  <a:gd name="connsiteX434" fmla="*/ 3150 w 10000"/>
                  <a:gd name="connsiteY434" fmla="*/ 8598 h 10000"/>
                  <a:gd name="connsiteX435" fmla="*/ 3163 w 10000"/>
                  <a:gd name="connsiteY435" fmla="*/ 8601 h 10000"/>
                  <a:gd name="connsiteX436" fmla="*/ 3180 w 10000"/>
                  <a:gd name="connsiteY436" fmla="*/ 8608 h 10000"/>
                  <a:gd name="connsiteX437" fmla="*/ 3188 w 10000"/>
                  <a:gd name="connsiteY437" fmla="*/ 8611 h 10000"/>
                  <a:gd name="connsiteX438" fmla="*/ 3227 w 10000"/>
                  <a:gd name="connsiteY438" fmla="*/ 8620 h 10000"/>
                  <a:gd name="connsiteX439" fmla="*/ 3238 w 10000"/>
                  <a:gd name="connsiteY439" fmla="*/ 8617 h 10000"/>
                  <a:gd name="connsiteX440" fmla="*/ 3247 w 10000"/>
                  <a:gd name="connsiteY440" fmla="*/ 8601 h 10000"/>
                  <a:gd name="connsiteX441" fmla="*/ 3269 w 10000"/>
                  <a:gd name="connsiteY441" fmla="*/ 8611 h 10000"/>
                  <a:gd name="connsiteX442" fmla="*/ 3277 w 10000"/>
                  <a:gd name="connsiteY442" fmla="*/ 8617 h 10000"/>
                  <a:gd name="connsiteX443" fmla="*/ 3285 w 10000"/>
                  <a:gd name="connsiteY443" fmla="*/ 8611 h 10000"/>
                  <a:gd name="connsiteX444" fmla="*/ 3307 w 10000"/>
                  <a:gd name="connsiteY444" fmla="*/ 8611 h 10000"/>
                  <a:gd name="connsiteX445" fmla="*/ 3319 w 10000"/>
                  <a:gd name="connsiteY445" fmla="*/ 8617 h 10000"/>
                  <a:gd name="connsiteX446" fmla="*/ 3324 w 10000"/>
                  <a:gd name="connsiteY446" fmla="*/ 8617 h 10000"/>
                  <a:gd name="connsiteX447" fmla="*/ 3327 w 10000"/>
                  <a:gd name="connsiteY447" fmla="*/ 8620 h 10000"/>
                  <a:gd name="connsiteX448" fmla="*/ 3341 w 10000"/>
                  <a:gd name="connsiteY448" fmla="*/ 8620 h 10000"/>
                  <a:gd name="connsiteX449" fmla="*/ 3357 w 10000"/>
                  <a:gd name="connsiteY449" fmla="*/ 8620 h 10000"/>
                  <a:gd name="connsiteX450" fmla="*/ 3374 w 10000"/>
                  <a:gd name="connsiteY450" fmla="*/ 8620 h 10000"/>
                  <a:gd name="connsiteX451" fmla="*/ 3382 w 10000"/>
                  <a:gd name="connsiteY451" fmla="*/ 8620 h 10000"/>
                  <a:gd name="connsiteX452" fmla="*/ 3399 w 10000"/>
                  <a:gd name="connsiteY452" fmla="*/ 8611 h 10000"/>
                  <a:gd name="connsiteX453" fmla="*/ 3413 w 10000"/>
                  <a:gd name="connsiteY453" fmla="*/ 8601 h 10000"/>
                  <a:gd name="connsiteX454" fmla="*/ 3421 w 10000"/>
                  <a:gd name="connsiteY454" fmla="*/ 8588 h 10000"/>
                  <a:gd name="connsiteX455" fmla="*/ 3421 w 10000"/>
                  <a:gd name="connsiteY455" fmla="*/ 8572 h 10000"/>
                  <a:gd name="connsiteX456" fmla="*/ 3421 w 10000"/>
                  <a:gd name="connsiteY456" fmla="*/ 8552 h 10000"/>
                  <a:gd name="connsiteX457" fmla="*/ 3424 w 10000"/>
                  <a:gd name="connsiteY457" fmla="*/ 8533 h 10000"/>
                  <a:gd name="connsiteX458" fmla="*/ 3432 w 10000"/>
                  <a:gd name="connsiteY458" fmla="*/ 8523 h 10000"/>
                  <a:gd name="connsiteX459" fmla="*/ 3446 w 10000"/>
                  <a:gd name="connsiteY459" fmla="*/ 8523 h 10000"/>
                  <a:gd name="connsiteX460" fmla="*/ 3457 w 10000"/>
                  <a:gd name="connsiteY460" fmla="*/ 8523 h 10000"/>
                  <a:gd name="connsiteX461" fmla="*/ 3476 w 10000"/>
                  <a:gd name="connsiteY461" fmla="*/ 8533 h 10000"/>
                  <a:gd name="connsiteX462" fmla="*/ 3485 w 10000"/>
                  <a:gd name="connsiteY462" fmla="*/ 8536 h 10000"/>
                  <a:gd name="connsiteX463" fmla="*/ 3501 w 10000"/>
                  <a:gd name="connsiteY463" fmla="*/ 8527 h 10000"/>
                  <a:gd name="connsiteX464" fmla="*/ 3504 w 10000"/>
                  <a:gd name="connsiteY464" fmla="*/ 8514 h 10000"/>
                  <a:gd name="connsiteX465" fmla="*/ 3510 w 10000"/>
                  <a:gd name="connsiteY465" fmla="*/ 8497 h 10000"/>
                  <a:gd name="connsiteX466" fmla="*/ 3537 w 10000"/>
                  <a:gd name="connsiteY466" fmla="*/ 8484 h 10000"/>
                  <a:gd name="connsiteX467" fmla="*/ 3562 w 10000"/>
                  <a:gd name="connsiteY467" fmla="*/ 8488 h 10000"/>
                  <a:gd name="connsiteX468" fmla="*/ 3568 w 10000"/>
                  <a:gd name="connsiteY468" fmla="*/ 8484 h 10000"/>
                  <a:gd name="connsiteX469" fmla="*/ 3584 w 10000"/>
                  <a:gd name="connsiteY469" fmla="*/ 8494 h 10000"/>
                  <a:gd name="connsiteX470" fmla="*/ 3593 w 10000"/>
                  <a:gd name="connsiteY470" fmla="*/ 8507 h 10000"/>
                  <a:gd name="connsiteX471" fmla="*/ 3618 w 10000"/>
                  <a:gd name="connsiteY471" fmla="*/ 8497 h 10000"/>
                  <a:gd name="connsiteX472" fmla="*/ 3643 w 10000"/>
                  <a:gd name="connsiteY472" fmla="*/ 8475 h 10000"/>
                  <a:gd name="connsiteX473" fmla="*/ 3657 w 10000"/>
                  <a:gd name="connsiteY473" fmla="*/ 8478 h 10000"/>
                  <a:gd name="connsiteX474" fmla="*/ 3670 w 10000"/>
                  <a:gd name="connsiteY474" fmla="*/ 8475 h 10000"/>
                  <a:gd name="connsiteX475" fmla="*/ 3673 w 10000"/>
                  <a:gd name="connsiteY475" fmla="*/ 8468 h 10000"/>
                  <a:gd name="connsiteX476" fmla="*/ 3681 w 10000"/>
                  <a:gd name="connsiteY476" fmla="*/ 8468 h 10000"/>
                  <a:gd name="connsiteX477" fmla="*/ 3698 w 10000"/>
                  <a:gd name="connsiteY477" fmla="*/ 8478 h 10000"/>
                  <a:gd name="connsiteX478" fmla="*/ 3720 w 10000"/>
                  <a:gd name="connsiteY478" fmla="*/ 8497 h 10000"/>
                  <a:gd name="connsiteX479" fmla="*/ 3715 w 10000"/>
                  <a:gd name="connsiteY479" fmla="*/ 8504 h 10000"/>
                  <a:gd name="connsiteX480" fmla="*/ 3729 w 10000"/>
                  <a:gd name="connsiteY480" fmla="*/ 8514 h 10000"/>
                  <a:gd name="connsiteX481" fmla="*/ 3729 w 10000"/>
                  <a:gd name="connsiteY481" fmla="*/ 8517 h 10000"/>
                  <a:gd name="connsiteX482" fmla="*/ 3740 w 10000"/>
                  <a:gd name="connsiteY482" fmla="*/ 8527 h 10000"/>
                  <a:gd name="connsiteX483" fmla="*/ 3759 w 10000"/>
                  <a:gd name="connsiteY483" fmla="*/ 8517 h 10000"/>
                  <a:gd name="connsiteX484" fmla="*/ 3762 w 10000"/>
                  <a:gd name="connsiteY484" fmla="*/ 8504 h 10000"/>
                  <a:gd name="connsiteX485" fmla="*/ 3770 w 10000"/>
                  <a:gd name="connsiteY485" fmla="*/ 8488 h 10000"/>
                  <a:gd name="connsiteX486" fmla="*/ 3778 w 10000"/>
                  <a:gd name="connsiteY486" fmla="*/ 8484 h 10000"/>
                  <a:gd name="connsiteX487" fmla="*/ 3792 w 10000"/>
                  <a:gd name="connsiteY487" fmla="*/ 8475 h 10000"/>
                  <a:gd name="connsiteX488" fmla="*/ 3803 w 10000"/>
                  <a:gd name="connsiteY488" fmla="*/ 8478 h 10000"/>
                  <a:gd name="connsiteX489" fmla="*/ 3809 w 10000"/>
                  <a:gd name="connsiteY489" fmla="*/ 8475 h 10000"/>
                  <a:gd name="connsiteX490" fmla="*/ 3825 w 10000"/>
                  <a:gd name="connsiteY490" fmla="*/ 8465 h 10000"/>
                  <a:gd name="connsiteX491" fmla="*/ 3834 w 10000"/>
                  <a:gd name="connsiteY491" fmla="*/ 8468 h 10000"/>
                  <a:gd name="connsiteX492" fmla="*/ 3842 w 10000"/>
                  <a:gd name="connsiteY492" fmla="*/ 8478 h 10000"/>
                  <a:gd name="connsiteX493" fmla="*/ 3850 w 10000"/>
                  <a:gd name="connsiteY493" fmla="*/ 8478 h 10000"/>
                  <a:gd name="connsiteX494" fmla="*/ 3859 w 10000"/>
                  <a:gd name="connsiteY494" fmla="*/ 8484 h 10000"/>
                  <a:gd name="connsiteX495" fmla="*/ 3873 w 10000"/>
                  <a:gd name="connsiteY495" fmla="*/ 8494 h 10000"/>
                  <a:gd name="connsiteX496" fmla="*/ 3875 w 10000"/>
                  <a:gd name="connsiteY496" fmla="*/ 8507 h 10000"/>
                  <a:gd name="connsiteX497" fmla="*/ 3881 w 10000"/>
                  <a:gd name="connsiteY497" fmla="*/ 8527 h 10000"/>
                  <a:gd name="connsiteX498" fmla="*/ 3875 w 10000"/>
                  <a:gd name="connsiteY498" fmla="*/ 8546 h 10000"/>
                  <a:gd name="connsiteX499" fmla="*/ 3892 w 10000"/>
                  <a:gd name="connsiteY499" fmla="*/ 8546 h 10000"/>
                  <a:gd name="connsiteX500" fmla="*/ 3900 w 10000"/>
                  <a:gd name="connsiteY500" fmla="*/ 8543 h 10000"/>
                  <a:gd name="connsiteX501" fmla="*/ 3906 w 10000"/>
                  <a:gd name="connsiteY501" fmla="*/ 8543 h 10000"/>
                  <a:gd name="connsiteX502" fmla="*/ 3922 w 10000"/>
                  <a:gd name="connsiteY502" fmla="*/ 8552 h 10000"/>
                  <a:gd name="connsiteX503" fmla="*/ 3939 w 10000"/>
                  <a:gd name="connsiteY503" fmla="*/ 8559 h 10000"/>
                  <a:gd name="connsiteX504" fmla="*/ 3953 w 10000"/>
                  <a:gd name="connsiteY504" fmla="*/ 8572 h 10000"/>
                  <a:gd name="connsiteX505" fmla="*/ 3956 w 10000"/>
                  <a:gd name="connsiteY505" fmla="*/ 8588 h 10000"/>
                  <a:gd name="connsiteX506" fmla="*/ 3956 w 10000"/>
                  <a:gd name="connsiteY506" fmla="*/ 8608 h 10000"/>
                  <a:gd name="connsiteX507" fmla="*/ 3972 w 10000"/>
                  <a:gd name="connsiteY507" fmla="*/ 8608 h 10000"/>
                  <a:gd name="connsiteX508" fmla="*/ 3986 w 10000"/>
                  <a:gd name="connsiteY508" fmla="*/ 8608 h 10000"/>
                  <a:gd name="connsiteX509" fmla="*/ 3997 w 10000"/>
                  <a:gd name="connsiteY509" fmla="*/ 8608 h 10000"/>
                  <a:gd name="connsiteX510" fmla="*/ 4006 w 10000"/>
                  <a:gd name="connsiteY510" fmla="*/ 8608 h 10000"/>
                  <a:gd name="connsiteX511" fmla="*/ 4006 w 10000"/>
                  <a:gd name="connsiteY511" fmla="*/ 8611 h 10000"/>
                  <a:gd name="connsiteX512" fmla="*/ 4011 w 10000"/>
                  <a:gd name="connsiteY512" fmla="*/ 8611 h 10000"/>
                  <a:gd name="connsiteX513" fmla="*/ 4022 w 10000"/>
                  <a:gd name="connsiteY513" fmla="*/ 8620 h 10000"/>
                  <a:gd name="connsiteX514" fmla="*/ 4042 w 10000"/>
                  <a:gd name="connsiteY514" fmla="*/ 8620 h 10000"/>
                  <a:gd name="connsiteX515" fmla="*/ 4050 w 10000"/>
                  <a:gd name="connsiteY515" fmla="*/ 8617 h 10000"/>
                  <a:gd name="connsiteX516" fmla="*/ 4069 w 10000"/>
                  <a:gd name="connsiteY516" fmla="*/ 8620 h 10000"/>
                  <a:gd name="connsiteX517" fmla="*/ 4086 w 10000"/>
                  <a:gd name="connsiteY517" fmla="*/ 8630 h 10000"/>
                  <a:gd name="connsiteX518" fmla="*/ 4108 w 10000"/>
                  <a:gd name="connsiteY518" fmla="*/ 8627 h 10000"/>
                  <a:gd name="connsiteX519" fmla="*/ 4125 w 10000"/>
                  <a:gd name="connsiteY519" fmla="*/ 8620 h 10000"/>
                  <a:gd name="connsiteX520" fmla="*/ 4133 w 10000"/>
                  <a:gd name="connsiteY520" fmla="*/ 8611 h 10000"/>
                  <a:gd name="connsiteX521" fmla="*/ 4139 w 10000"/>
                  <a:gd name="connsiteY521" fmla="*/ 8608 h 10000"/>
                  <a:gd name="connsiteX522" fmla="*/ 4147 w 10000"/>
                  <a:gd name="connsiteY522" fmla="*/ 8601 h 10000"/>
                  <a:gd name="connsiteX523" fmla="*/ 4155 w 10000"/>
                  <a:gd name="connsiteY523" fmla="*/ 8591 h 10000"/>
                  <a:gd name="connsiteX524" fmla="*/ 4166 w 10000"/>
                  <a:gd name="connsiteY524" fmla="*/ 8582 h 10000"/>
                  <a:gd name="connsiteX525" fmla="*/ 4183 w 10000"/>
                  <a:gd name="connsiteY525" fmla="*/ 8569 h 10000"/>
                  <a:gd name="connsiteX526" fmla="*/ 4191 w 10000"/>
                  <a:gd name="connsiteY526" fmla="*/ 8562 h 10000"/>
                  <a:gd name="connsiteX527" fmla="*/ 4208 w 10000"/>
                  <a:gd name="connsiteY527" fmla="*/ 8552 h 10000"/>
                  <a:gd name="connsiteX528" fmla="*/ 4230 w 10000"/>
                  <a:gd name="connsiteY528" fmla="*/ 8552 h 10000"/>
                  <a:gd name="connsiteX529" fmla="*/ 4238 w 10000"/>
                  <a:gd name="connsiteY529" fmla="*/ 8559 h 10000"/>
                  <a:gd name="connsiteX530" fmla="*/ 4247 w 10000"/>
                  <a:gd name="connsiteY530" fmla="*/ 8572 h 10000"/>
                  <a:gd name="connsiteX531" fmla="*/ 4252 w 10000"/>
                  <a:gd name="connsiteY531" fmla="*/ 8578 h 10000"/>
                  <a:gd name="connsiteX532" fmla="*/ 4263 w 10000"/>
                  <a:gd name="connsiteY532" fmla="*/ 8582 h 10000"/>
                  <a:gd name="connsiteX533" fmla="*/ 4277 w 10000"/>
                  <a:gd name="connsiteY533" fmla="*/ 8572 h 10000"/>
                  <a:gd name="connsiteX534" fmla="*/ 4294 w 10000"/>
                  <a:gd name="connsiteY534" fmla="*/ 8559 h 10000"/>
                  <a:gd name="connsiteX535" fmla="*/ 4302 w 10000"/>
                  <a:gd name="connsiteY535" fmla="*/ 8546 h 10000"/>
                  <a:gd name="connsiteX536" fmla="*/ 4310 w 10000"/>
                  <a:gd name="connsiteY536" fmla="*/ 8543 h 10000"/>
                  <a:gd name="connsiteX537" fmla="*/ 4313 w 10000"/>
                  <a:gd name="connsiteY537" fmla="*/ 8543 h 10000"/>
                  <a:gd name="connsiteX538" fmla="*/ 4332 w 10000"/>
                  <a:gd name="connsiteY538" fmla="*/ 8546 h 10000"/>
                  <a:gd name="connsiteX539" fmla="*/ 4335 w 10000"/>
                  <a:gd name="connsiteY539" fmla="*/ 8559 h 10000"/>
                  <a:gd name="connsiteX540" fmla="*/ 4349 w 10000"/>
                  <a:gd name="connsiteY540" fmla="*/ 8588 h 10000"/>
                  <a:gd name="connsiteX541" fmla="*/ 4360 w 10000"/>
                  <a:gd name="connsiteY541" fmla="*/ 8591 h 10000"/>
                  <a:gd name="connsiteX542" fmla="*/ 4366 w 10000"/>
                  <a:gd name="connsiteY542" fmla="*/ 8591 h 10000"/>
                  <a:gd name="connsiteX543" fmla="*/ 4382 w 10000"/>
                  <a:gd name="connsiteY543" fmla="*/ 8598 h 10000"/>
                  <a:gd name="connsiteX544" fmla="*/ 4385 w 10000"/>
                  <a:gd name="connsiteY544" fmla="*/ 8598 h 10000"/>
                  <a:gd name="connsiteX545" fmla="*/ 4402 w 10000"/>
                  <a:gd name="connsiteY545" fmla="*/ 8598 h 10000"/>
                  <a:gd name="connsiteX546" fmla="*/ 4421 w 10000"/>
                  <a:gd name="connsiteY546" fmla="*/ 8591 h 10000"/>
                  <a:gd name="connsiteX547" fmla="*/ 4440 w 10000"/>
                  <a:gd name="connsiteY547" fmla="*/ 8591 h 10000"/>
                  <a:gd name="connsiteX548" fmla="*/ 4449 w 10000"/>
                  <a:gd name="connsiteY548" fmla="*/ 8598 h 10000"/>
                  <a:gd name="connsiteX549" fmla="*/ 4454 w 10000"/>
                  <a:gd name="connsiteY549" fmla="*/ 8617 h 10000"/>
                  <a:gd name="connsiteX550" fmla="*/ 4463 w 10000"/>
                  <a:gd name="connsiteY550" fmla="*/ 8608 h 10000"/>
                  <a:gd name="connsiteX551" fmla="*/ 4474 w 10000"/>
                  <a:gd name="connsiteY551" fmla="*/ 8608 h 10000"/>
                  <a:gd name="connsiteX552" fmla="*/ 4490 w 10000"/>
                  <a:gd name="connsiteY552" fmla="*/ 8617 h 10000"/>
                  <a:gd name="connsiteX553" fmla="*/ 4504 w 10000"/>
                  <a:gd name="connsiteY553" fmla="*/ 8617 h 10000"/>
                  <a:gd name="connsiteX554" fmla="*/ 4518 w 10000"/>
                  <a:gd name="connsiteY554" fmla="*/ 8617 h 10000"/>
                  <a:gd name="connsiteX555" fmla="*/ 4535 w 10000"/>
                  <a:gd name="connsiteY555" fmla="*/ 8611 h 10000"/>
                  <a:gd name="connsiteX556" fmla="*/ 4546 w 10000"/>
                  <a:gd name="connsiteY556" fmla="*/ 8611 h 10000"/>
                  <a:gd name="connsiteX557" fmla="*/ 4562 w 10000"/>
                  <a:gd name="connsiteY557" fmla="*/ 8611 h 10000"/>
                  <a:gd name="connsiteX558" fmla="*/ 4571 w 10000"/>
                  <a:gd name="connsiteY558" fmla="*/ 8611 h 10000"/>
                  <a:gd name="connsiteX559" fmla="*/ 4579 w 10000"/>
                  <a:gd name="connsiteY559" fmla="*/ 8608 h 10000"/>
                  <a:gd name="connsiteX560" fmla="*/ 4584 w 10000"/>
                  <a:gd name="connsiteY560" fmla="*/ 8608 h 10000"/>
                  <a:gd name="connsiteX561" fmla="*/ 4601 w 10000"/>
                  <a:gd name="connsiteY561" fmla="*/ 8617 h 10000"/>
                  <a:gd name="connsiteX562" fmla="*/ 4609 w 10000"/>
                  <a:gd name="connsiteY562" fmla="*/ 8627 h 10000"/>
                  <a:gd name="connsiteX563" fmla="*/ 4618 w 10000"/>
                  <a:gd name="connsiteY563" fmla="*/ 8637 h 10000"/>
                  <a:gd name="connsiteX564" fmla="*/ 4618 w 10000"/>
                  <a:gd name="connsiteY564" fmla="*/ 8646 h 10000"/>
                  <a:gd name="connsiteX565" fmla="*/ 4634 w 10000"/>
                  <a:gd name="connsiteY565" fmla="*/ 8656 h 10000"/>
                  <a:gd name="connsiteX566" fmla="*/ 4640 w 10000"/>
                  <a:gd name="connsiteY566" fmla="*/ 8659 h 10000"/>
                  <a:gd name="connsiteX567" fmla="*/ 4651 w 10000"/>
                  <a:gd name="connsiteY567" fmla="*/ 8666 h 10000"/>
                  <a:gd name="connsiteX568" fmla="*/ 4657 w 10000"/>
                  <a:gd name="connsiteY568" fmla="*/ 8659 h 10000"/>
                  <a:gd name="connsiteX569" fmla="*/ 4668 w 10000"/>
                  <a:gd name="connsiteY569" fmla="*/ 8650 h 10000"/>
                  <a:gd name="connsiteX570" fmla="*/ 4676 w 10000"/>
                  <a:gd name="connsiteY570" fmla="*/ 8650 h 10000"/>
                  <a:gd name="connsiteX571" fmla="*/ 4690 w 10000"/>
                  <a:gd name="connsiteY571" fmla="*/ 8650 h 10000"/>
                  <a:gd name="connsiteX572" fmla="*/ 4698 w 10000"/>
                  <a:gd name="connsiteY572" fmla="*/ 8650 h 10000"/>
                  <a:gd name="connsiteX573" fmla="*/ 4704 w 10000"/>
                  <a:gd name="connsiteY573" fmla="*/ 8650 h 10000"/>
                  <a:gd name="connsiteX574" fmla="*/ 4706 w 10000"/>
                  <a:gd name="connsiteY574" fmla="*/ 8659 h 10000"/>
                  <a:gd name="connsiteX575" fmla="*/ 4706 w 10000"/>
                  <a:gd name="connsiteY575" fmla="*/ 8666 h 10000"/>
                  <a:gd name="connsiteX576" fmla="*/ 4723 w 10000"/>
                  <a:gd name="connsiteY576" fmla="*/ 8682 h 10000"/>
                  <a:gd name="connsiteX577" fmla="*/ 4737 w 10000"/>
                  <a:gd name="connsiteY577" fmla="*/ 8682 h 10000"/>
                  <a:gd name="connsiteX578" fmla="*/ 4745 w 10000"/>
                  <a:gd name="connsiteY578" fmla="*/ 8676 h 10000"/>
                  <a:gd name="connsiteX579" fmla="*/ 4756 w 10000"/>
                  <a:gd name="connsiteY579" fmla="*/ 8666 h 10000"/>
                  <a:gd name="connsiteX580" fmla="*/ 4765 w 10000"/>
                  <a:gd name="connsiteY580" fmla="*/ 8666 h 10000"/>
                  <a:gd name="connsiteX581" fmla="*/ 4765 w 10000"/>
                  <a:gd name="connsiteY581" fmla="*/ 8682 h 10000"/>
                  <a:gd name="connsiteX582" fmla="*/ 4770 w 10000"/>
                  <a:gd name="connsiteY582" fmla="*/ 8701 h 10000"/>
                  <a:gd name="connsiteX583" fmla="*/ 4778 w 10000"/>
                  <a:gd name="connsiteY583" fmla="*/ 8705 h 10000"/>
                  <a:gd name="connsiteX584" fmla="*/ 4795 w 10000"/>
                  <a:gd name="connsiteY584" fmla="*/ 8714 h 10000"/>
                  <a:gd name="connsiteX585" fmla="*/ 4812 w 10000"/>
                  <a:gd name="connsiteY585" fmla="*/ 8714 h 10000"/>
                  <a:gd name="connsiteX586" fmla="*/ 4825 w 10000"/>
                  <a:gd name="connsiteY586" fmla="*/ 8705 h 10000"/>
                  <a:gd name="connsiteX587" fmla="*/ 4825 w 10000"/>
                  <a:gd name="connsiteY587" fmla="*/ 8701 h 10000"/>
                  <a:gd name="connsiteX588" fmla="*/ 4828 w 10000"/>
                  <a:gd name="connsiteY588" fmla="*/ 8701 h 10000"/>
                  <a:gd name="connsiteX589" fmla="*/ 4837 w 10000"/>
                  <a:gd name="connsiteY589" fmla="*/ 8692 h 10000"/>
                  <a:gd name="connsiteX590" fmla="*/ 4842 w 10000"/>
                  <a:gd name="connsiteY590" fmla="*/ 8685 h 10000"/>
                  <a:gd name="connsiteX591" fmla="*/ 4859 w 10000"/>
                  <a:gd name="connsiteY591" fmla="*/ 8692 h 10000"/>
                  <a:gd name="connsiteX592" fmla="*/ 4870 w 10000"/>
                  <a:gd name="connsiteY592" fmla="*/ 8701 h 10000"/>
                  <a:gd name="connsiteX593" fmla="*/ 4878 w 10000"/>
                  <a:gd name="connsiteY593" fmla="*/ 8714 h 10000"/>
                  <a:gd name="connsiteX594" fmla="*/ 4892 w 10000"/>
                  <a:gd name="connsiteY594" fmla="*/ 8724 h 10000"/>
                  <a:gd name="connsiteX595" fmla="*/ 4900 w 10000"/>
                  <a:gd name="connsiteY595" fmla="*/ 8724 h 10000"/>
                  <a:gd name="connsiteX596" fmla="*/ 4906 w 10000"/>
                  <a:gd name="connsiteY596" fmla="*/ 8705 h 10000"/>
                  <a:gd name="connsiteX597" fmla="*/ 4925 w 10000"/>
                  <a:gd name="connsiteY597" fmla="*/ 8724 h 10000"/>
                  <a:gd name="connsiteX598" fmla="*/ 4939 w 10000"/>
                  <a:gd name="connsiteY598" fmla="*/ 8701 h 10000"/>
                  <a:gd name="connsiteX599" fmla="*/ 4950 w 10000"/>
                  <a:gd name="connsiteY599" fmla="*/ 8695 h 10000"/>
                  <a:gd name="connsiteX600" fmla="*/ 4956 w 10000"/>
                  <a:gd name="connsiteY600" fmla="*/ 8692 h 10000"/>
                  <a:gd name="connsiteX601" fmla="*/ 4986 w 10000"/>
                  <a:gd name="connsiteY601" fmla="*/ 8705 h 10000"/>
                  <a:gd name="connsiteX602" fmla="*/ 5003 w 10000"/>
                  <a:gd name="connsiteY602" fmla="*/ 8701 h 10000"/>
                  <a:gd name="connsiteX603" fmla="*/ 5011 w 10000"/>
                  <a:gd name="connsiteY603" fmla="*/ 8692 h 10000"/>
                  <a:gd name="connsiteX604" fmla="*/ 5028 w 10000"/>
                  <a:gd name="connsiteY604" fmla="*/ 8682 h 10000"/>
                  <a:gd name="connsiteX605" fmla="*/ 5030 w 10000"/>
                  <a:gd name="connsiteY605" fmla="*/ 8659 h 10000"/>
                  <a:gd name="connsiteX606" fmla="*/ 5039 w 10000"/>
                  <a:gd name="connsiteY606" fmla="*/ 8656 h 10000"/>
                  <a:gd name="connsiteX607" fmla="*/ 5053 w 10000"/>
                  <a:gd name="connsiteY607" fmla="*/ 8669 h 10000"/>
                  <a:gd name="connsiteX608" fmla="*/ 5061 w 10000"/>
                  <a:gd name="connsiteY608" fmla="*/ 8669 h 10000"/>
                  <a:gd name="connsiteX609" fmla="*/ 5061 w 10000"/>
                  <a:gd name="connsiteY609" fmla="*/ 8676 h 10000"/>
                  <a:gd name="connsiteX610" fmla="*/ 5069 w 10000"/>
                  <a:gd name="connsiteY610" fmla="*/ 8669 h 10000"/>
                  <a:gd name="connsiteX611" fmla="*/ 5083 w 10000"/>
                  <a:gd name="connsiteY611" fmla="*/ 8669 h 10000"/>
                  <a:gd name="connsiteX612" fmla="*/ 5100 w 10000"/>
                  <a:gd name="connsiteY612" fmla="*/ 8669 h 10000"/>
                  <a:gd name="connsiteX613" fmla="*/ 5119 w 10000"/>
                  <a:gd name="connsiteY613" fmla="*/ 8682 h 10000"/>
                  <a:gd name="connsiteX614" fmla="*/ 5136 w 10000"/>
                  <a:gd name="connsiteY614" fmla="*/ 8692 h 10000"/>
                  <a:gd name="connsiteX615" fmla="*/ 5161 w 10000"/>
                  <a:gd name="connsiteY615" fmla="*/ 8701 h 10000"/>
                  <a:gd name="connsiteX616" fmla="*/ 5183 w 10000"/>
                  <a:gd name="connsiteY616" fmla="*/ 8701 h 10000"/>
                  <a:gd name="connsiteX617" fmla="*/ 5199 w 10000"/>
                  <a:gd name="connsiteY617" fmla="*/ 8701 h 10000"/>
                  <a:gd name="connsiteX618" fmla="*/ 5213 w 10000"/>
                  <a:gd name="connsiteY618" fmla="*/ 8705 h 10000"/>
                  <a:gd name="connsiteX619" fmla="*/ 5224 w 10000"/>
                  <a:gd name="connsiteY619" fmla="*/ 8701 h 10000"/>
                  <a:gd name="connsiteX620" fmla="*/ 5230 w 10000"/>
                  <a:gd name="connsiteY620" fmla="*/ 8701 h 10000"/>
                  <a:gd name="connsiteX621" fmla="*/ 5241 w 10000"/>
                  <a:gd name="connsiteY621" fmla="*/ 8676 h 10000"/>
                  <a:gd name="connsiteX622" fmla="*/ 5247 w 10000"/>
                  <a:gd name="connsiteY622" fmla="*/ 8666 h 10000"/>
                  <a:gd name="connsiteX623" fmla="*/ 5249 w 10000"/>
                  <a:gd name="connsiteY623" fmla="*/ 8646 h 10000"/>
                  <a:gd name="connsiteX624" fmla="*/ 5249 w 10000"/>
                  <a:gd name="connsiteY624" fmla="*/ 8650 h 10000"/>
                  <a:gd name="connsiteX625" fmla="*/ 5255 w 10000"/>
                  <a:gd name="connsiteY625" fmla="*/ 8646 h 10000"/>
                  <a:gd name="connsiteX626" fmla="*/ 5271 w 10000"/>
                  <a:gd name="connsiteY626" fmla="*/ 8650 h 10000"/>
                  <a:gd name="connsiteX627" fmla="*/ 5288 w 10000"/>
                  <a:gd name="connsiteY627" fmla="*/ 8666 h 10000"/>
                  <a:gd name="connsiteX628" fmla="*/ 5296 w 10000"/>
                  <a:gd name="connsiteY628" fmla="*/ 8666 h 10000"/>
                  <a:gd name="connsiteX629" fmla="*/ 5310 w 10000"/>
                  <a:gd name="connsiteY629" fmla="*/ 8656 h 10000"/>
                  <a:gd name="connsiteX630" fmla="*/ 5321 w 10000"/>
                  <a:gd name="connsiteY630" fmla="*/ 8650 h 10000"/>
                  <a:gd name="connsiteX631" fmla="*/ 5338 w 10000"/>
                  <a:gd name="connsiteY631" fmla="*/ 8650 h 10000"/>
                  <a:gd name="connsiteX632" fmla="*/ 5360 w 10000"/>
                  <a:gd name="connsiteY632" fmla="*/ 8640 h 10000"/>
                  <a:gd name="connsiteX633" fmla="*/ 5366 w 10000"/>
                  <a:gd name="connsiteY633" fmla="*/ 8637 h 10000"/>
                  <a:gd name="connsiteX634" fmla="*/ 5368 w 10000"/>
                  <a:gd name="connsiteY634" fmla="*/ 8637 h 10000"/>
                  <a:gd name="connsiteX635" fmla="*/ 5382 w 10000"/>
                  <a:gd name="connsiteY635" fmla="*/ 8630 h 10000"/>
                  <a:gd name="connsiteX636" fmla="*/ 5391 w 10000"/>
                  <a:gd name="connsiteY636" fmla="*/ 8630 h 10000"/>
                  <a:gd name="connsiteX637" fmla="*/ 5402 w 10000"/>
                  <a:gd name="connsiteY637" fmla="*/ 8637 h 10000"/>
                  <a:gd name="connsiteX638" fmla="*/ 5418 w 10000"/>
                  <a:gd name="connsiteY638" fmla="*/ 8656 h 10000"/>
                  <a:gd name="connsiteX639" fmla="*/ 5432 w 10000"/>
                  <a:gd name="connsiteY639" fmla="*/ 8666 h 10000"/>
                  <a:gd name="connsiteX640" fmla="*/ 5443 w 10000"/>
                  <a:gd name="connsiteY640" fmla="*/ 8682 h 10000"/>
                  <a:gd name="connsiteX641" fmla="*/ 5457 w 10000"/>
                  <a:gd name="connsiteY641" fmla="*/ 8692 h 10000"/>
                  <a:gd name="connsiteX642" fmla="*/ 5471 w 10000"/>
                  <a:gd name="connsiteY642" fmla="*/ 8705 h 10000"/>
                  <a:gd name="connsiteX643" fmla="*/ 5488 w 10000"/>
                  <a:gd name="connsiteY643" fmla="*/ 8711 h 10000"/>
                  <a:gd name="connsiteX644" fmla="*/ 5490 w 10000"/>
                  <a:gd name="connsiteY644" fmla="*/ 8721 h 10000"/>
                  <a:gd name="connsiteX645" fmla="*/ 5512 w 10000"/>
                  <a:gd name="connsiteY645" fmla="*/ 8724 h 10000"/>
                  <a:gd name="connsiteX646" fmla="*/ 5521 w 10000"/>
                  <a:gd name="connsiteY646" fmla="*/ 8714 h 10000"/>
                  <a:gd name="connsiteX647" fmla="*/ 5524 w 10000"/>
                  <a:gd name="connsiteY647" fmla="*/ 8714 h 10000"/>
                  <a:gd name="connsiteX648" fmla="*/ 5532 w 10000"/>
                  <a:gd name="connsiteY648" fmla="*/ 8721 h 10000"/>
                  <a:gd name="connsiteX649" fmla="*/ 5540 w 10000"/>
                  <a:gd name="connsiteY649" fmla="*/ 8724 h 10000"/>
                  <a:gd name="connsiteX650" fmla="*/ 5562 w 10000"/>
                  <a:gd name="connsiteY650" fmla="*/ 8750 h 10000"/>
                  <a:gd name="connsiteX651" fmla="*/ 5562 w 10000"/>
                  <a:gd name="connsiteY651" fmla="*/ 8760 h 10000"/>
                  <a:gd name="connsiteX652" fmla="*/ 5571 w 10000"/>
                  <a:gd name="connsiteY652" fmla="*/ 8782 h 10000"/>
                  <a:gd name="connsiteX653" fmla="*/ 5579 w 10000"/>
                  <a:gd name="connsiteY653" fmla="*/ 8789 h 10000"/>
                  <a:gd name="connsiteX654" fmla="*/ 5593 w 10000"/>
                  <a:gd name="connsiteY654" fmla="*/ 8789 h 10000"/>
                  <a:gd name="connsiteX655" fmla="*/ 5596 w 10000"/>
                  <a:gd name="connsiteY655" fmla="*/ 8789 h 10000"/>
                  <a:gd name="connsiteX656" fmla="*/ 5626 w 10000"/>
                  <a:gd name="connsiteY656" fmla="*/ 8782 h 10000"/>
                  <a:gd name="connsiteX657" fmla="*/ 5629 w 10000"/>
                  <a:gd name="connsiteY657" fmla="*/ 8782 h 10000"/>
                  <a:gd name="connsiteX658" fmla="*/ 5637 w 10000"/>
                  <a:gd name="connsiteY658" fmla="*/ 8779 h 10000"/>
                  <a:gd name="connsiteX659" fmla="*/ 5648 w 10000"/>
                  <a:gd name="connsiteY659" fmla="*/ 8789 h 10000"/>
                  <a:gd name="connsiteX660" fmla="*/ 5665 w 10000"/>
                  <a:gd name="connsiteY660" fmla="*/ 8795 h 10000"/>
                  <a:gd name="connsiteX661" fmla="*/ 5676 w 10000"/>
                  <a:gd name="connsiteY661" fmla="*/ 8789 h 10000"/>
                  <a:gd name="connsiteX662" fmla="*/ 5684 w 10000"/>
                  <a:gd name="connsiteY662" fmla="*/ 8782 h 10000"/>
                  <a:gd name="connsiteX663" fmla="*/ 5693 w 10000"/>
                  <a:gd name="connsiteY663" fmla="*/ 8789 h 10000"/>
                  <a:gd name="connsiteX664" fmla="*/ 5715 w 10000"/>
                  <a:gd name="connsiteY664" fmla="*/ 8808 h 10000"/>
                  <a:gd name="connsiteX665" fmla="*/ 5731 w 10000"/>
                  <a:gd name="connsiteY665" fmla="*/ 8808 h 10000"/>
                  <a:gd name="connsiteX666" fmla="*/ 5740 w 10000"/>
                  <a:gd name="connsiteY666" fmla="*/ 8808 h 10000"/>
                  <a:gd name="connsiteX667" fmla="*/ 5765 w 10000"/>
                  <a:gd name="connsiteY667" fmla="*/ 8818 h 10000"/>
                  <a:gd name="connsiteX668" fmla="*/ 5781 w 10000"/>
                  <a:gd name="connsiteY668" fmla="*/ 8824 h 10000"/>
                  <a:gd name="connsiteX669" fmla="*/ 5798 w 10000"/>
                  <a:gd name="connsiteY669" fmla="*/ 8834 h 10000"/>
                  <a:gd name="connsiteX670" fmla="*/ 5814 w 10000"/>
                  <a:gd name="connsiteY670" fmla="*/ 8837 h 10000"/>
                  <a:gd name="connsiteX671" fmla="*/ 5831 w 10000"/>
                  <a:gd name="connsiteY671" fmla="*/ 8844 h 10000"/>
                  <a:gd name="connsiteX672" fmla="*/ 5842 w 10000"/>
                  <a:gd name="connsiteY672" fmla="*/ 8847 h 10000"/>
                  <a:gd name="connsiteX673" fmla="*/ 5859 w 10000"/>
                  <a:gd name="connsiteY673" fmla="*/ 8857 h 10000"/>
                  <a:gd name="connsiteX674" fmla="*/ 5870 w 10000"/>
                  <a:gd name="connsiteY674" fmla="*/ 8867 h 10000"/>
                  <a:gd name="connsiteX675" fmla="*/ 5878 w 10000"/>
                  <a:gd name="connsiteY675" fmla="*/ 8873 h 10000"/>
                  <a:gd name="connsiteX676" fmla="*/ 5895 w 10000"/>
                  <a:gd name="connsiteY676" fmla="*/ 8873 h 10000"/>
                  <a:gd name="connsiteX677" fmla="*/ 5911 w 10000"/>
                  <a:gd name="connsiteY677" fmla="*/ 8873 h 10000"/>
                  <a:gd name="connsiteX678" fmla="*/ 5931 w 10000"/>
                  <a:gd name="connsiteY678" fmla="*/ 8873 h 10000"/>
                  <a:gd name="connsiteX679" fmla="*/ 5950 w 10000"/>
                  <a:gd name="connsiteY679" fmla="*/ 8867 h 10000"/>
                  <a:gd name="connsiteX680" fmla="*/ 5967 w 10000"/>
                  <a:gd name="connsiteY680" fmla="*/ 8867 h 10000"/>
                  <a:gd name="connsiteX681" fmla="*/ 5975 w 10000"/>
                  <a:gd name="connsiteY681" fmla="*/ 8873 h 10000"/>
                  <a:gd name="connsiteX682" fmla="*/ 6000 w 10000"/>
                  <a:gd name="connsiteY682" fmla="*/ 8883 h 10000"/>
                  <a:gd name="connsiteX683" fmla="*/ 5997 w 10000"/>
                  <a:gd name="connsiteY683" fmla="*/ 8886 h 10000"/>
                  <a:gd name="connsiteX684" fmla="*/ 5997 w 10000"/>
                  <a:gd name="connsiteY684" fmla="*/ 8896 h 10000"/>
                  <a:gd name="connsiteX685" fmla="*/ 6014 w 10000"/>
                  <a:gd name="connsiteY685" fmla="*/ 8892 h 10000"/>
                  <a:gd name="connsiteX686" fmla="*/ 6028 w 10000"/>
                  <a:gd name="connsiteY686" fmla="*/ 8892 h 10000"/>
                  <a:gd name="connsiteX687" fmla="*/ 6053 w 10000"/>
                  <a:gd name="connsiteY687" fmla="*/ 8886 h 10000"/>
                  <a:gd name="connsiteX688" fmla="*/ 6072 w 10000"/>
                  <a:gd name="connsiteY688" fmla="*/ 8876 h 10000"/>
                  <a:gd name="connsiteX689" fmla="*/ 6089 w 10000"/>
                  <a:gd name="connsiteY689" fmla="*/ 8867 h 10000"/>
                  <a:gd name="connsiteX690" fmla="*/ 6111 w 10000"/>
                  <a:gd name="connsiteY690" fmla="*/ 8857 h 10000"/>
                  <a:gd name="connsiteX691" fmla="*/ 6127 w 10000"/>
                  <a:gd name="connsiteY691" fmla="*/ 8847 h 10000"/>
                  <a:gd name="connsiteX692" fmla="*/ 6152 w 10000"/>
                  <a:gd name="connsiteY692" fmla="*/ 8834 h 10000"/>
                  <a:gd name="connsiteX693" fmla="*/ 6183 w 10000"/>
                  <a:gd name="connsiteY693" fmla="*/ 8828 h 10000"/>
                  <a:gd name="connsiteX694" fmla="*/ 6175 w 10000"/>
                  <a:gd name="connsiteY694" fmla="*/ 8844 h 10000"/>
                  <a:gd name="connsiteX695" fmla="*/ 6169 w 10000"/>
                  <a:gd name="connsiteY695" fmla="*/ 8863 h 10000"/>
                  <a:gd name="connsiteX696" fmla="*/ 6158 w 10000"/>
                  <a:gd name="connsiteY696" fmla="*/ 8886 h 10000"/>
                  <a:gd name="connsiteX697" fmla="*/ 6152 w 10000"/>
                  <a:gd name="connsiteY697" fmla="*/ 8896 h 10000"/>
                  <a:gd name="connsiteX698" fmla="*/ 6150 w 10000"/>
                  <a:gd name="connsiteY698" fmla="*/ 8909 h 10000"/>
                  <a:gd name="connsiteX699" fmla="*/ 6152 w 10000"/>
                  <a:gd name="connsiteY699" fmla="*/ 8938 h 10000"/>
                  <a:gd name="connsiteX700" fmla="*/ 6158 w 10000"/>
                  <a:gd name="connsiteY700" fmla="*/ 8957 h 10000"/>
                  <a:gd name="connsiteX701" fmla="*/ 6161 w 10000"/>
                  <a:gd name="connsiteY701" fmla="*/ 8980 h 10000"/>
                  <a:gd name="connsiteX702" fmla="*/ 6166 w 10000"/>
                  <a:gd name="connsiteY702" fmla="*/ 8999 h 10000"/>
                  <a:gd name="connsiteX703" fmla="*/ 6175 w 10000"/>
                  <a:gd name="connsiteY703" fmla="*/ 9032 h 10000"/>
                  <a:gd name="connsiteX704" fmla="*/ 6183 w 10000"/>
                  <a:gd name="connsiteY704" fmla="*/ 9051 h 10000"/>
                  <a:gd name="connsiteX705" fmla="*/ 6191 w 10000"/>
                  <a:gd name="connsiteY705" fmla="*/ 9064 h 10000"/>
                  <a:gd name="connsiteX706" fmla="*/ 6194 w 10000"/>
                  <a:gd name="connsiteY706" fmla="*/ 9084 h 10000"/>
                  <a:gd name="connsiteX707" fmla="*/ 6208 w 10000"/>
                  <a:gd name="connsiteY707" fmla="*/ 9103 h 10000"/>
                  <a:gd name="connsiteX708" fmla="*/ 6208 w 10000"/>
                  <a:gd name="connsiteY708" fmla="*/ 9113 h 10000"/>
                  <a:gd name="connsiteX709" fmla="*/ 6216 w 10000"/>
                  <a:gd name="connsiteY709" fmla="*/ 9129 h 10000"/>
                  <a:gd name="connsiteX710" fmla="*/ 6230 w 10000"/>
                  <a:gd name="connsiteY710" fmla="*/ 9148 h 10000"/>
                  <a:gd name="connsiteX711" fmla="*/ 6241 w 10000"/>
                  <a:gd name="connsiteY711" fmla="*/ 9165 h 10000"/>
                  <a:gd name="connsiteX712" fmla="*/ 6249 w 10000"/>
                  <a:gd name="connsiteY712" fmla="*/ 9168 h 10000"/>
                  <a:gd name="connsiteX713" fmla="*/ 6266 w 10000"/>
                  <a:gd name="connsiteY713" fmla="*/ 9184 h 10000"/>
                  <a:gd name="connsiteX714" fmla="*/ 6280 w 10000"/>
                  <a:gd name="connsiteY714" fmla="*/ 9184 h 10000"/>
                  <a:gd name="connsiteX715" fmla="*/ 6288 w 10000"/>
                  <a:gd name="connsiteY715" fmla="*/ 9177 h 10000"/>
                  <a:gd name="connsiteX716" fmla="*/ 6299 w 10000"/>
                  <a:gd name="connsiteY716" fmla="*/ 9187 h 10000"/>
                  <a:gd name="connsiteX717" fmla="*/ 6305 w 10000"/>
                  <a:gd name="connsiteY717" fmla="*/ 9197 h 10000"/>
                  <a:gd name="connsiteX718" fmla="*/ 6310 w 10000"/>
                  <a:gd name="connsiteY718" fmla="*/ 9197 h 10000"/>
                  <a:gd name="connsiteX719" fmla="*/ 6321 w 10000"/>
                  <a:gd name="connsiteY719" fmla="*/ 9213 h 10000"/>
                  <a:gd name="connsiteX720" fmla="*/ 6335 w 10000"/>
                  <a:gd name="connsiteY720" fmla="*/ 9223 h 10000"/>
                  <a:gd name="connsiteX721" fmla="*/ 6338 w 10000"/>
                  <a:gd name="connsiteY721" fmla="*/ 9223 h 10000"/>
                  <a:gd name="connsiteX722" fmla="*/ 6355 w 10000"/>
                  <a:gd name="connsiteY722" fmla="*/ 9226 h 10000"/>
                  <a:gd name="connsiteX723" fmla="*/ 6363 w 10000"/>
                  <a:gd name="connsiteY723" fmla="*/ 9236 h 10000"/>
                  <a:gd name="connsiteX724" fmla="*/ 6380 w 10000"/>
                  <a:gd name="connsiteY724" fmla="*/ 9258 h 10000"/>
                  <a:gd name="connsiteX725" fmla="*/ 6393 w 10000"/>
                  <a:gd name="connsiteY725" fmla="*/ 9278 h 10000"/>
                  <a:gd name="connsiteX726" fmla="*/ 6396 w 10000"/>
                  <a:gd name="connsiteY726" fmla="*/ 9288 h 10000"/>
                  <a:gd name="connsiteX727" fmla="*/ 6407 w 10000"/>
                  <a:gd name="connsiteY727" fmla="*/ 9297 h 10000"/>
                  <a:gd name="connsiteX728" fmla="*/ 6410 w 10000"/>
                  <a:gd name="connsiteY728" fmla="*/ 9307 h 10000"/>
                  <a:gd name="connsiteX729" fmla="*/ 6416 w 10000"/>
                  <a:gd name="connsiteY729" fmla="*/ 9317 h 10000"/>
                  <a:gd name="connsiteX730" fmla="*/ 6424 w 10000"/>
                  <a:gd name="connsiteY730" fmla="*/ 9326 h 10000"/>
                  <a:gd name="connsiteX731" fmla="*/ 6435 w 10000"/>
                  <a:gd name="connsiteY731" fmla="*/ 9336 h 10000"/>
                  <a:gd name="connsiteX732" fmla="*/ 6443 w 10000"/>
                  <a:gd name="connsiteY732" fmla="*/ 9346 h 10000"/>
                  <a:gd name="connsiteX733" fmla="*/ 6449 w 10000"/>
                  <a:gd name="connsiteY733" fmla="*/ 9362 h 10000"/>
                  <a:gd name="connsiteX734" fmla="*/ 6452 w 10000"/>
                  <a:gd name="connsiteY734" fmla="*/ 9372 h 10000"/>
                  <a:gd name="connsiteX735" fmla="*/ 6449 w 10000"/>
                  <a:gd name="connsiteY735" fmla="*/ 9381 h 10000"/>
                  <a:gd name="connsiteX736" fmla="*/ 6465 w 10000"/>
                  <a:gd name="connsiteY736" fmla="*/ 9394 h 10000"/>
                  <a:gd name="connsiteX737" fmla="*/ 6468 w 10000"/>
                  <a:gd name="connsiteY737" fmla="*/ 9420 h 10000"/>
                  <a:gd name="connsiteX738" fmla="*/ 6493 w 10000"/>
                  <a:gd name="connsiteY738" fmla="*/ 9430 h 10000"/>
                  <a:gd name="connsiteX739" fmla="*/ 6507 w 10000"/>
                  <a:gd name="connsiteY739" fmla="*/ 9440 h 10000"/>
                  <a:gd name="connsiteX740" fmla="*/ 6524 w 10000"/>
                  <a:gd name="connsiteY740" fmla="*/ 9459 h 10000"/>
                  <a:gd name="connsiteX741" fmla="*/ 6532 w 10000"/>
                  <a:gd name="connsiteY741" fmla="*/ 9485 h 10000"/>
                  <a:gd name="connsiteX742" fmla="*/ 6537 w 10000"/>
                  <a:gd name="connsiteY742" fmla="*/ 9498 h 10000"/>
                  <a:gd name="connsiteX743" fmla="*/ 6571 w 10000"/>
                  <a:gd name="connsiteY743" fmla="*/ 9508 h 10000"/>
                  <a:gd name="connsiteX744" fmla="*/ 6596 w 10000"/>
                  <a:gd name="connsiteY744" fmla="*/ 9508 h 10000"/>
                  <a:gd name="connsiteX745" fmla="*/ 6637 w 10000"/>
                  <a:gd name="connsiteY745" fmla="*/ 9517 h 10000"/>
                  <a:gd name="connsiteX746" fmla="*/ 6662 w 10000"/>
                  <a:gd name="connsiteY746" fmla="*/ 9524 h 10000"/>
                  <a:gd name="connsiteX747" fmla="*/ 6679 w 10000"/>
                  <a:gd name="connsiteY747" fmla="*/ 9517 h 10000"/>
                  <a:gd name="connsiteX748" fmla="*/ 6679 w 10000"/>
                  <a:gd name="connsiteY748" fmla="*/ 9505 h 10000"/>
                  <a:gd name="connsiteX749" fmla="*/ 6690 w 10000"/>
                  <a:gd name="connsiteY749" fmla="*/ 9485 h 10000"/>
                  <a:gd name="connsiteX750" fmla="*/ 6693 w 10000"/>
                  <a:gd name="connsiteY750" fmla="*/ 9479 h 10000"/>
                  <a:gd name="connsiteX751" fmla="*/ 6706 w 10000"/>
                  <a:gd name="connsiteY751" fmla="*/ 9469 h 10000"/>
                  <a:gd name="connsiteX752" fmla="*/ 6709 w 10000"/>
                  <a:gd name="connsiteY752" fmla="*/ 9462 h 10000"/>
                  <a:gd name="connsiteX753" fmla="*/ 6717 w 10000"/>
                  <a:gd name="connsiteY753" fmla="*/ 9459 h 10000"/>
                  <a:gd name="connsiteX754" fmla="*/ 6726 w 10000"/>
                  <a:gd name="connsiteY754" fmla="*/ 9459 h 10000"/>
                  <a:gd name="connsiteX755" fmla="*/ 6742 w 10000"/>
                  <a:gd name="connsiteY755" fmla="*/ 9462 h 10000"/>
                  <a:gd name="connsiteX756" fmla="*/ 6759 w 10000"/>
                  <a:gd name="connsiteY756" fmla="*/ 9479 h 10000"/>
                  <a:gd name="connsiteX757" fmla="*/ 6781 w 10000"/>
                  <a:gd name="connsiteY757" fmla="*/ 9485 h 10000"/>
                  <a:gd name="connsiteX758" fmla="*/ 6795 w 10000"/>
                  <a:gd name="connsiteY758" fmla="*/ 9485 h 10000"/>
                  <a:gd name="connsiteX759" fmla="*/ 6803 w 10000"/>
                  <a:gd name="connsiteY759" fmla="*/ 9498 h 10000"/>
                  <a:gd name="connsiteX760" fmla="*/ 6806 w 10000"/>
                  <a:gd name="connsiteY760" fmla="*/ 9508 h 10000"/>
                  <a:gd name="connsiteX761" fmla="*/ 6823 w 10000"/>
                  <a:gd name="connsiteY761" fmla="*/ 9514 h 10000"/>
                  <a:gd name="connsiteX762" fmla="*/ 6831 w 10000"/>
                  <a:gd name="connsiteY762" fmla="*/ 9514 h 10000"/>
                  <a:gd name="connsiteX763" fmla="*/ 6848 w 10000"/>
                  <a:gd name="connsiteY763" fmla="*/ 9514 h 10000"/>
                  <a:gd name="connsiteX764" fmla="*/ 6856 w 10000"/>
                  <a:gd name="connsiteY764" fmla="*/ 9517 h 10000"/>
                  <a:gd name="connsiteX765" fmla="*/ 6878 w 10000"/>
                  <a:gd name="connsiteY765" fmla="*/ 9524 h 10000"/>
                  <a:gd name="connsiteX766" fmla="*/ 6895 w 10000"/>
                  <a:gd name="connsiteY766" fmla="*/ 9524 h 10000"/>
                  <a:gd name="connsiteX767" fmla="*/ 6917 w 10000"/>
                  <a:gd name="connsiteY767" fmla="*/ 9527 h 10000"/>
                  <a:gd name="connsiteX768" fmla="*/ 6934 w 10000"/>
                  <a:gd name="connsiteY768" fmla="*/ 9534 h 10000"/>
                  <a:gd name="connsiteX769" fmla="*/ 6961 w 10000"/>
                  <a:gd name="connsiteY769" fmla="*/ 9543 h 10000"/>
                  <a:gd name="connsiteX770" fmla="*/ 6989 w 10000"/>
                  <a:gd name="connsiteY770" fmla="*/ 9547 h 10000"/>
                  <a:gd name="connsiteX771" fmla="*/ 7014 w 10000"/>
                  <a:gd name="connsiteY771" fmla="*/ 9543 h 10000"/>
                  <a:gd name="connsiteX772" fmla="*/ 7033 w 10000"/>
                  <a:gd name="connsiteY772" fmla="*/ 9543 h 10000"/>
                  <a:gd name="connsiteX773" fmla="*/ 7042 w 10000"/>
                  <a:gd name="connsiteY773" fmla="*/ 9547 h 10000"/>
                  <a:gd name="connsiteX774" fmla="*/ 7069 w 10000"/>
                  <a:gd name="connsiteY774" fmla="*/ 9647 h 10000"/>
                  <a:gd name="connsiteX775" fmla="*/ 7122 w 10000"/>
                  <a:gd name="connsiteY775" fmla="*/ 9734 h 10000"/>
                  <a:gd name="connsiteX776" fmla="*/ 7147 w 10000"/>
                  <a:gd name="connsiteY776" fmla="*/ 9744 h 10000"/>
                  <a:gd name="connsiteX777" fmla="*/ 7169 w 10000"/>
                  <a:gd name="connsiteY777" fmla="*/ 9741 h 10000"/>
                  <a:gd name="connsiteX778" fmla="*/ 7177 w 10000"/>
                  <a:gd name="connsiteY778" fmla="*/ 9744 h 10000"/>
                  <a:gd name="connsiteX779" fmla="*/ 7186 w 10000"/>
                  <a:gd name="connsiteY779" fmla="*/ 9754 h 10000"/>
                  <a:gd name="connsiteX780" fmla="*/ 7191 w 10000"/>
                  <a:gd name="connsiteY780" fmla="*/ 9773 h 10000"/>
                  <a:gd name="connsiteX781" fmla="*/ 7208 w 10000"/>
                  <a:gd name="connsiteY781" fmla="*/ 9783 h 10000"/>
                  <a:gd name="connsiteX782" fmla="*/ 7219 w 10000"/>
                  <a:gd name="connsiteY782" fmla="*/ 9793 h 10000"/>
                  <a:gd name="connsiteX783" fmla="*/ 7235 w 10000"/>
                  <a:gd name="connsiteY783" fmla="*/ 9802 h 10000"/>
                  <a:gd name="connsiteX784" fmla="*/ 7249 w 10000"/>
                  <a:gd name="connsiteY784" fmla="*/ 9819 h 10000"/>
                  <a:gd name="connsiteX785" fmla="*/ 7255 w 10000"/>
                  <a:gd name="connsiteY785" fmla="*/ 9835 h 10000"/>
                  <a:gd name="connsiteX786" fmla="*/ 7255 w 10000"/>
                  <a:gd name="connsiteY786" fmla="*/ 9848 h 10000"/>
                  <a:gd name="connsiteX787" fmla="*/ 7249 w 10000"/>
                  <a:gd name="connsiteY787" fmla="*/ 9848 h 10000"/>
                  <a:gd name="connsiteX788" fmla="*/ 7244 w 10000"/>
                  <a:gd name="connsiteY788" fmla="*/ 9858 h 10000"/>
                  <a:gd name="connsiteX789" fmla="*/ 7235 w 10000"/>
                  <a:gd name="connsiteY789" fmla="*/ 9883 h 10000"/>
                  <a:gd name="connsiteX790" fmla="*/ 7244 w 10000"/>
                  <a:gd name="connsiteY790" fmla="*/ 9903 h 10000"/>
                  <a:gd name="connsiteX791" fmla="*/ 7258 w 10000"/>
                  <a:gd name="connsiteY791" fmla="*/ 9926 h 10000"/>
                  <a:gd name="connsiteX792" fmla="*/ 7263 w 10000"/>
                  <a:gd name="connsiteY792" fmla="*/ 9948 h 10000"/>
                  <a:gd name="connsiteX793" fmla="*/ 7274 w 10000"/>
                  <a:gd name="connsiteY793" fmla="*/ 9968 h 10000"/>
                  <a:gd name="connsiteX794" fmla="*/ 7283 w 10000"/>
                  <a:gd name="connsiteY794" fmla="*/ 9987 h 10000"/>
                  <a:gd name="connsiteX795" fmla="*/ 7291 w 10000"/>
                  <a:gd name="connsiteY795" fmla="*/ 10000 h 10000"/>
                  <a:gd name="connsiteX796" fmla="*/ 7305 w 10000"/>
                  <a:gd name="connsiteY796" fmla="*/ 9997 h 10000"/>
                  <a:gd name="connsiteX797" fmla="*/ 7313 w 10000"/>
                  <a:gd name="connsiteY797" fmla="*/ 9977 h 10000"/>
                  <a:gd name="connsiteX798" fmla="*/ 7324 w 10000"/>
                  <a:gd name="connsiteY798" fmla="*/ 9968 h 10000"/>
                  <a:gd name="connsiteX799" fmla="*/ 7341 w 10000"/>
                  <a:gd name="connsiteY799" fmla="*/ 9971 h 10000"/>
                  <a:gd name="connsiteX800" fmla="*/ 7368 w 10000"/>
                  <a:gd name="connsiteY800" fmla="*/ 9987 h 10000"/>
                  <a:gd name="connsiteX801" fmla="*/ 7380 w 10000"/>
                  <a:gd name="connsiteY801" fmla="*/ 9990 h 10000"/>
                  <a:gd name="connsiteX802" fmla="*/ 7393 w 10000"/>
                  <a:gd name="connsiteY802" fmla="*/ 9981 h 10000"/>
                  <a:gd name="connsiteX803" fmla="*/ 7404 w 10000"/>
                  <a:gd name="connsiteY803" fmla="*/ 9968 h 10000"/>
                  <a:gd name="connsiteX804" fmla="*/ 7418 w 10000"/>
                  <a:gd name="connsiteY804" fmla="*/ 9948 h 10000"/>
                  <a:gd name="connsiteX805" fmla="*/ 7427 w 10000"/>
                  <a:gd name="connsiteY805" fmla="*/ 9922 h 10000"/>
                  <a:gd name="connsiteX806" fmla="*/ 7427 w 10000"/>
                  <a:gd name="connsiteY806" fmla="*/ 9906 h 10000"/>
                  <a:gd name="connsiteX807" fmla="*/ 7404 w 10000"/>
                  <a:gd name="connsiteY807" fmla="*/ 9877 h 10000"/>
                  <a:gd name="connsiteX808" fmla="*/ 7388 w 10000"/>
                  <a:gd name="connsiteY808" fmla="*/ 9854 h 10000"/>
                  <a:gd name="connsiteX809" fmla="*/ 7385 w 10000"/>
                  <a:gd name="connsiteY809" fmla="*/ 9845 h 10000"/>
                  <a:gd name="connsiteX810" fmla="*/ 7385 w 10000"/>
                  <a:gd name="connsiteY810" fmla="*/ 9825 h 10000"/>
                  <a:gd name="connsiteX811" fmla="*/ 7385 w 10000"/>
                  <a:gd name="connsiteY811" fmla="*/ 9819 h 10000"/>
                  <a:gd name="connsiteX812" fmla="*/ 7393 w 10000"/>
                  <a:gd name="connsiteY812" fmla="*/ 9809 h 10000"/>
                  <a:gd name="connsiteX813" fmla="*/ 7404 w 10000"/>
                  <a:gd name="connsiteY813" fmla="*/ 9793 h 10000"/>
                  <a:gd name="connsiteX814" fmla="*/ 7413 w 10000"/>
                  <a:gd name="connsiteY814" fmla="*/ 9783 h 10000"/>
                  <a:gd name="connsiteX815" fmla="*/ 7404 w 10000"/>
                  <a:gd name="connsiteY815" fmla="*/ 9770 h 10000"/>
                  <a:gd name="connsiteX816" fmla="*/ 7388 w 10000"/>
                  <a:gd name="connsiteY816" fmla="*/ 9760 h 10000"/>
                  <a:gd name="connsiteX817" fmla="*/ 7371 w 10000"/>
                  <a:gd name="connsiteY817" fmla="*/ 9744 h 10000"/>
                  <a:gd name="connsiteX818" fmla="*/ 7363 w 10000"/>
                  <a:gd name="connsiteY818" fmla="*/ 9731 h 10000"/>
                  <a:gd name="connsiteX819" fmla="*/ 7355 w 10000"/>
                  <a:gd name="connsiteY819" fmla="*/ 9715 h 10000"/>
                  <a:gd name="connsiteX820" fmla="*/ 7360 w 10000"/>
                  <a:gd name="connsiteY820" fmla="*/ 9686 h 10000"/>
                  <a:gd name="connsiteX821" fmla="*/ 7363 w 10000"/>
                  <a:gd name="connsiteY821" fmla="*/ 9657 h 10000"/>
                  <a:gd name="connsiteX822" fmla="*/ 7360 w 10000"/>
                  <a:gd name="connsiteY822" fmla="*/ 9631 h 10000"/>
                  <a:gd name="connsiteX823" fmla="*/ 7346 w 10000"/>
                  <a:gd name="connsiteY823" fmla="*/ 9611 h 10000"/>
                  <a:gd name="connsiteX824" fmla="*/ 7332 w 10000"/>
                  <a:gd name="connsiteY824" fmla="*/ 9585 h 10000"/>
                  <a:gd name="connsiteX825" fmla="*/ 7324 w 10000"/>
                  <a:gd name="connsiteY825" fmla="*/ 9573 h 10000"/>
                  <a:gd name="connsiteX826" fmla="*/ 7324 w 10000"/>
                  <a:gd name="connsiteY826" fmla="*/ 9553 h 10000"/>
                  <a:gd name="connsiteX827" fmla="*/ 7324 w 10000"/>
                  <a:gd name="connsiteY827" fmla="*/ 9543 h 10000"/>
                  <a:gd name="connsiteX828" fmla="*/ 7324 w 10000"/>
                  <a:gd name="connsiteY828" fmla="*/ 9517 h 10000"/>
                  <a:gd name="connsiteX829" fmla="*/ 7324 w 10000"/>
                  <a:gd name="connsiteY829" fmla="*/ 9498 h 10000"/>
                  <a:gd name="connsiteX830" fmla="*/ 7332 w 10000"/>
                  <a:gd name="connsiteY830" fmla="*/ 9479 h 10000"/>
                  <a:gd name="connsiteX831" fmla="*/ 7341 w 10000"/>
                  <a:gd name="connsiteY831" fmla="*/ 9462 h 10000"/>
                  <a:gd name="connsiteX832" fmla="*/ 7352 w 10000"/>
                  <a:gd name="connsiteY832" fmla="*/ 9459 h 10000"/>
                  <a:gd name="connsiteX833" fmla="*/ 7360 w 10000"/>
                  <a:gd name="connsiteY833" fmla="*/ 9443 h 10000"/>
                  <a:gd name="connsiteX834" fmla="*/ 7363 w 10000"/>
                  <a:gd name="connsiteY834" fmla="*/ 9433 h 10000"/>
                  <a:gd name="connsiteX835" fmla="*/ 7377 w 10000"/>
                  <a:gd name="connsiteY835" fmla="*/ 9433 h 10000"/>
                  <a:gd name="connsiteX836" fmla="*/ 7388 w 10000"/>
                  <a:gd name="connsiteY836" fmla="*/ 9430 h 10000"/>
                  <a:gd name="connsiteX837" fmla="*/ 7396 w 10000"/>
                  <a:gd name="connsiteY837" fmla="*/ 9430 h 10000"/>
                  <a:gd name="connsiteX838" fmla="*/ 7402 w 10000"/>
                  <a:gd name="connsiteY838" fmla="*/ 9424 h 10000"/>
                  <a:gd name="connsiteX839" fmla="*/ 7396 w 10000"/>
                  <a:gd name="connsiteY839" fmla="*/ 9414 h 10000"/>
                  <a:gd name="connsiteX840" fmla="*/ 7388 w 10000"/>
                  <a:gd name="connsiteY840" fmla="*/ 9401 h 10000"/>
                  <a:gd name="connsiteX841" fmla="*/ 7371 w 10000"/>
                  <a:gd name="connsiteY841" fmla="*/ 9391 h 10000"/>
                  <a:gd name="connsiteX842" fmla="*/ 7355 w 10000"/>
                  <a:gd name="connsiteY842" fmla="*/ 9375 h 10000"/>
                  <a:gd name="connsiteX843" fmla="*/ 7332 w 10000"/>
                  <a:gd name="connsiteY843" fmla="*/ 9356 h 10000"/>
                  <a:gd name="connsiteX844" fmla="*/ 7313 w 10000"/>
                  <a:gd name="connsiteY844" fmla="*/ 9330 h 10000"/>
                  <a:gd name="connsiteX845" fmla="*/ 7307 w 10000"/>
                  <a:gd name="connsiteY845" fmla="*/ 9310 h 10000"/>
                  <a:gd name="connsiteX846" fmla="*/ 7305 w 10000"/>
                  <a:gd name="connsiteY846" fmla="*/ 9291 h 10000"/>
                  <a:gd name="connsiteX847" fmla="*/ 7305 w 10000"/>
                  <a:gd name="connsiteY847" fmla="*/ 9278 h 10000"/>
                  <a:gd name="connsiteX848" fmla="*/ 7296 w 10000"/>
                  <a:gd name="connsiteY848" fmla="*/ 9268 h 10000"/>
                  <a:gd name="connsiteX849" fmla="*/ 7296 w 10000"/>
                  <a:gd name="connsiteY849" fmla="*/ 9249 h 10000"/>
                  <a:gd name="connsiteX850" fmla="*/ 7291 w 10000"/>
                  <a:gd name="connsiteY850" fmla="*/ 9226 h 10000"/>
                  <a:gd name="connsiteX851" fmla="*/ 7283 w 10000"/>
                  <a:gd name="connsiteY851" fmla="*/ 9213 h 10000"/>
                  <a:gd name="connsiteX852" fmla="*/ 7274 w 10000"/>
                  <a:gd name="connsiteY852" fmla="*/ 9194 h 10000"/>
                  <a:gd name="connsiteX853" fmla="*/ 7274 w 10000"/>
                  <a:gd name="connsiteY853" fmla="*/ 9174 h 10000"/>
                  <a:gd name="connsiteX854" fmla="*/ 7280 w 10000"/>
                  <a:gd name="connsiteY854" fmla="*/ 9148 h 10000"/>
                  <a:gd name="connsiteX855" fmla="*/ 7283 w 10000"/>
                  <a:gd name="connsiteY855" fmla="*/ 9119 h 10000"/>
                  <a:gd name="connsiteX856" fmla="*/ 7291 w 10000"/>
                  <a:gd name="connsiteY856" fmla="*/ 9100 h 10000"/>
                  <a:gd name="connsiteX857" fmla="*/ 7307 w 10000"/>
                  <a:gd name="connsiteY857" fmla="*/ 9080 h 10000"/>
                  <a:gd name="connsiteX858" fmla="*/ 7324 w 10000"/>
                  <a:gd name="connsiteY858" fmla="*/ 9054 h 10000"/>
                  <a:gd name="connsiteX859" fmla="*/ 7341 w 10000"/>
                  <a:gd name="connsiteY859" fmla="*/ 9054 h 10000"/>
                  <a:gd name="connsiteX860" fmla="*/ 7352 w 10000"/>
                  <a:gd name="connsiteY860" fmla="*/ 9054 h 10000"/>
                  <a:gd name="connsiteX861" fmla="*/ 7346 w 10000"/>
                  <a:gd name="connsiteY861" fmla="*/ 9032 h 10000"/>
                  <a:gd name="connsiteX862" fmla="*/ 7341 w 10000"/>
                  <a:gd name="connsiteY862" fmla="*/ 9022 h 10000"/>
                  <a:gd name="connsiteX863" fmla="*/ 7352 w 10000"/>
                  <a:gd name="connsiteY863" fmla="*/ 8999 h 10000"/>
                  <a:gd name="connsiteX864" fmla="*/ 7360 w 10000"/>
                  <a:gd name="connsiteY864" fmla="*/ 8967 h 10000"/>
                  <a:gd name="connsiteX865" fmla="*/ 7368 w 10000"/>
                  <a:gd name="connsiteY865" fmla="*/ 8922 h 10000"/>
                  <a:gd name="connsiteX866" fmla="*/ 7377 w 10000"/>
                  <a:gd name="connsiteY866" fmla="*/ 8896 h 10000"/>
                  <a:gd name="connsiteX867" fmla="*/ 7380 w 10000"/>
                  <a:gd name="connsiteY867" fmla="*/ 8867 h 10000"/>
                  <a:gd name="connsiteX868" fmla="*/ 7402 w 10000"/>
                  <a:gd name="connsiteY868" fmla="*/ 8824 h 10000"/>
                  <a:gd name="connsiteX869" fmla="*/ 7402 w 10000"/>
                  <a:gd name="connsiteY869" fmla="*/ 8808 h 10000"/>
                  <a:gd name="connsiteX870" fmla="*/ 7393 w 10000"/>
                  <a:gd name="connsiteY870" fmla="*/ 8795 h 10000"/>
                  <a:gd name="connsiteX871" fmla="*/ 7388 w 10000"/>
                  <a:gd name="connsiteY871" fmla="*/ 8799 h 10000"/>
                  <a:gd name="connsiteX872" fmla="*/ 7396 w 10000"/>
                  <a:gd name="connsiteY872" fmla="*/ 8789 h 10000"/>
                  <a:gd name="connsiteX873" fmla="*/ 7404 w 10000"/>
                  <a:gd name="connsiteY873" fmla="*/ 8789 h 10000"/>
                  <a:gd name="connsiteX874" fmla="*/ 7421 w 10000"/>
                  <a:gd name="connsiteY874" fmla="*/ 8769 h 10000"/>
                  <a:gd name="connsiteX875" fmla="*/ 7443 w 10000"/>
                  <a:gd name="connsiteY875" fmla="*/ 8763 h 10000"/>
                  <a:gd name="connsiteX876" fmla="*/ 7452 w 10000"/>
                  <a:gd name="connsiteY876" fmla="*/ 8769 h 10000"/>
                  <a:gd name="connsiteX877" fmla="*/ 7468 w 10000"/>
                  <a:gd name="connsiteY877" fmla="*/ 8769 h 10000"/>
                  <a:gd name="connsiteX878" fmla="*/ 7499 w 10000"/>
                  <a:gd name="connsiteY878" fmla="*/ 8763 h 10000"/>
                  <a:gd name="connsiteX879" fmla="*/ 7526 w 10000"/>
                  <a:gd name="connsiteY879" fmla="*/ 8763 h 10000"/>
                  <a:gd name="connsiteX880" fmla="*/ 7532 w 10000"/>
                  <a:gd name="connsiteY880" fmla="*/ 8763 h 10000"/>
                  <a:gd name="connsiteX881" fmla="*/ 7554 w 10000"/>
                  <a:gd name="connsiteY881" fmla="*/ 8744 h 10000"/>
                  <a:gd name="connsiteX882" fmla="*/ 7571 w 10000"/>
                  <a:gd name="connsiteY882" fmla="*/ 8731 h 10000"/>
                  <a:gd name="connsiteX883" fmla="*/ 7587 w 10000"/>
                  <a:gd name="connsiteY883" fmla="*/ 8711 h 10000"/>
                  <a:gd name="connsiteX884" fmla="*/ 7607 w 10000"/>
                  <a:gd name="connsiteY884" fmla="*/ 8711 h 10000"/>
                  <a:gd name="connsiteX885" fmla="*/ 7634 w 10000"/>
                  <a:gd name="connsiteY885" fmla="*/ 8705 h 10000"/>
                  <a:gd name="connsiteX886" fmla="*/ 7643 w 10000"/>
                  <a:gd name="connsiteY886" fmla="*/ 8682 h 10000"/>
                  <a:gd name="connsiteX887" fmla="*/ 7654 w 10000"/>
                  <a:gd name="connsiteY887" fmla="*/ 8666 h 10000"/>
                  <a:gd name="connsiteX888" fmla="*/ 7668 w 10000"/>
                  <a:gd name="connsiteY888" fmla="*/ 8666 h 10000"/>
                  <a:gd name="connsiteX889" fmla="*/ 7676 w 10000"/>
                  <a:gd name="connsiteY889" fmla="*/ 8682 h 10000"/>
                  <a:gd name="connsiteX890" fmla="*/ 7704 w 10000"/>
                  <a:gd name="connsiteY890" fmla="*/ 8669 h 10000"/>
                  <a:gd name="connsiteX891" fmla="*/ 7712 w 10000"/>
                  <a:gd name="connsiteY891" fmla="*/ 8669 h 10000"/>
                  <a:gd name="connsiteX892" fmla="*/ 7720 w 10000"/>
                  <a:gd name="connsiteY892" fmla="*/ 8669 h 10000"/>
                  <a:gd name="connsiteX893" fmla="*/ 7726 w 10000"/>
                  <a:gd name="connsiteY893" fmla="*/ 8656 h 10000"/>
                  <a:gd name="connsiteX894" fmla="*/ 7734 w 10000"/>
                  <a:gd name="connsiteY894" fmla="*/ 8650 h 10000"/>
                  <a:gd name="connsiteX895" fmla="*/ 7742 w 10000"/>
                  <a:gd name="connsiteY895" fmla="*/ 8650 h 10000"/>
                  <a:gd name="connsiteX896" fmla="*/ 7759 w 10000"/>
                  <a:gd name="connsiteY896" fmla="*/ 8650 h 10000"/>
                  <a:gd name="connsiteX897" fmla="*/ 7756 w 10000"/>
                  <a:gd name="connsiteY897" fmla="*/ 8630 h 10000"/>
                  <a:gd name="connsiteX898" fmla="*/ 7751 w 10000"/>
                  <a:gd name="connsiteY898" fmla="*/ 8627 h 10000"/>
                  <a:gd name="connsiteX899" fmla="*/ 7742 w 10000"/>
                  <a:gd name="connsiteY899" fmla="*/ 8620 h 10000"/>
                  <a:gd name="connsiteX900" fmla="*/ 7734 w 10000"/>
                  <a:gd name="connsiteY900" fmla="*/ 8591 h 10000"/>
                  <a:gd name="connsiteX901" fmla="*/ 7709 w 10000"/>
                  <a:gd name="connsiteY901" fmla="*/ 8582 h 10000"/>
                  <a:gd name="connsiteX902" fmla="*/ 7695 w 10000"/>
                  <a:gd name="connsiteY902" fmla="*/ 8578 h 10000"/>
                  <a:gd name="connsiteX903" fmla="*/ 7668 w 10000"/>
                  <a:gd name="connsiteY903" fmla="*/ 8562 h 10000"/>
                  <a:gd name="connsiteX904" fmla="*/ 7645 w 10000"/>
                  <a:gd name="connsiteY904" fmla="*/ 8552 h 10000"/>
                  <a:gd name="connsiteX905" fmla="*/ 7615 w 10000"/>
                  <a:gd name="connsiteY905" fmla="*/ 8543 h 10000"/>
                  <a:gd name="connsiteX906" fmla="*/ 7596 w 10000"/>
                  <a:gd name="connsiteY906" fmla="*/ 8527 h 10000"/>
                  <a:gd name="connsiteX907" fmla="*/ 7565 w 10000"/>
                  <a:gd name="connsiteY907" fmla="*/ 8494 h 10000"/>
                  <a:gd name="connsiteX908" fmla="*/ 7562 w 10000"/>
                  <a:gd name="connsiteY908" fmla="*/ 8475 h 10000"/>
                  <a:gd name="connsiteX909" fmla="*/ 7540 w 10000"/>
                  <a:gd name="connsiteY909" fmla="*/ 8455 h 10000"/>
                  <a:gd name="connsiteX910" fmla="*/ 7535 w 10000"/>
                  <a:gd name="connsiteY910" fmla="*/ 8446 h 10000"/>
                  <a:gd name="connsiteX911" fmla="*/ 7535 w 10000"/>
                  <a:gd name="connsiteY911" fmla="*/ 8420 h 10000"/>
                  <a:gd name="connsiteX912" fmla="*/ 7535 w 10000"/>
                  <a:gd name="connsiteY912" fmla="*/ 8391 h 10000"/>
                  <a:gd name="connsiteX913" fmla="*/ 7548 w 10000"/>
                  <a:gd name="connsiteY913" fmla="*/ 8345 h 10000"/>
                  <a:gd name="connsiteX914" fmla="*/ 7562 w 10000"/>
                  <a:gd name="connsiteY914" fmla="*/ 8319 h 10000"/>
                  <a:gd name="connsiteX915" fmla="*/ 7582 w 10000"/>
                  <a:gd name="connsiteY915" fmla="*/ 8310 h 10000"/>
                  <a:gd name="connsiteX916" fmla="*/ 7607 w 10000"/>
                  <a:gd name="connsiteY916" fmla="*/ 8300 h 10000"/>
                  <a:gd name="connsiteX917" fmla="*/ 7629 w 10000"/>
                  <a:gd name="connsiteY917" fmla="*/ 8300 h 10000"/>
                  <a:gd name="connsiteX918" fmla="*/ 7651 w 10000"/>
                  <a:gd name="connsiteY918" fmla="*/ 8297 h 10000"/>
                  <a:gd name="connsiteX919" fmla="*/ 7668 w 10000"/>
                  <a:gd name="connsiteY919" fmla="*/ 8280 h 10000"/>
                  <a:gd name="connsiteX920" fmla="*/ 7687 w 10000"/>
                  <a:gd name="connsiteY920" fmla="*/ 8267 h 10000"/>
                  <a:gd name="connsiteX921" fmla="*/ 7693 w 10000"/>
                  <a:gd name="connsiteY921" fmla="*/ 8261 h 10000"/>
                  <a:gd name="connsiteX922" fmla="*/ 7701 w 10000"/>
                  <a:gd name="connsiteY922" fmla="*/ 8248 h 10000"/>
                  <a:gd name="connsiteX923" fmla="*/ 7712 w 10000"/>
                  <a:gd name="connsiteY923" fmla="*/ 8238 h 10000"/>
                  <a:gd name="connsiteX924" fmla="*/ 7731 w 10000"/>
                  <a:gd name="connsiteY924" fmla="*/ 8222 h 10000"/>
                  <a:gd name="connsiteX925" fmla="*/ 7740 w 10000"/>
                  <a:gd name="connsiteY925" fmla="*/ 8206 h 10000"/>
                  <a:gd name="connsiteX926" fmla="*/ 7756 w 10000"/>
                  <a:gd name="connsiteY926" fmla="*/ 8183 h 10000"/>
                  <a:gd name="connsiteX927" fmla="*/ 7773 w 10000"/>
                  <a:gd name="connsiteY927" fmla="*/ 8177 h 10000"/>
                  <a:gd name="connsiteX928" fmla="*/ 7784 w 10000"/>
                  <a:gd name="connsiteY928" fmla="*/ 8183 h 10000"/>
                  <a:gd name="connsiteX929" fmla="*/ 7801 w 10000"/>
                  <a:gd name="connsiteY929" fmla="*/ 8174 h 10000"/>
                  <a:gd name="connsiteX930" fmla="*/ 7801 w 10000"/>
                  <a:gd name="connsiteY930" fmla="*/ 8157 h 10000"/>
                  <a:gd name="connsiteX931" fmla="*/ 7817 w 10000"/>
                  <a:gd name="connsiteY931" fmla="*/ 8164 h 10000"/>
                  <a:gd name="connsiteX932" fmla="*/ 7837 w 10000"/>
                  <a:gd name="connsiteY932" fmla="*/ 8164 h 10000"/>
                  <a:gd name="connsiteX933" fmla="*/ 7856 w 10000"/>
                  <a:gd name="connsiteY933" fmla="*/ 8164 h 10000"/>
                  <a:gd name="connsiteX934" fmla="*/ 7870 w 10000"/>
                  <a:gd name="connsiteY934" fmla="*/ 8167 h 10000"/>
                  <a:gd name="connsiteX935" fmla="*/ 7881 w 10000"/>
                  <a:gd name="connsiteY935" fmla="*/ 8174 h 10000"/>
                  <a:gd name="connsiteX936" fmla="*/ 7898 w 10000"/>
                  <a:gd name="connsiteY936" fmla="*/ 8187 h 10000"/>
                  <a:gd name="connsiteX937" fmla="*/ 7917 w 10000"/>
                  <a:gd name="connsiteY937" fmla="*/ 8187 h 10000"/>
                  <a:gd name="connsiteX938" fmla="*/ 7928 w 10000"/>
                  <a:gd name="connsiteY938" fmla="*/ 8157 h 10000"/>
                  <a:gd name="connsiteX939" fmla="*/ 7942 w 10000"/>
                  <a:gd name="connsiteY939" fmla="*/ 8157 h 10000"/>
                  <a:gd name="connsiteX940" fmla="*/ 7958 w 10000"/>
                  <a:gd name="connsiteY940" fmla="*/ 8164 h 10000"/>
                  <a:gd name="connsiteX941" fmla="*/ 7983 w 10000"/>
                  <a:gd name="connsiteY941" fmla="*/ 8144 h 10000"/>
                  <a:gd name="connsiteX942" fmla="*/ 8000 w 10000"/>
                  <a:gd name="connsiteY942" fmla="*/ 8109 h 10000"/>
                  <a:gd name="connsiteX943" fmla="*/ 7994 w 10000"/>
                  <a:gd name="connsiteY943" fmla="*/ 8093 h 10000"/>
                  <a:gd name="connsiteX944" fmla="*/ 7983 w 10000"/>
                  <a:gd name="connsiteY944" fmla="*/ 8070 h 10000"/>
                  <a:gd name="connsiteX945" fmla="*/ 7986 w 10000"/>
                  <a:gd name="connsiteY945" fmla="*/ 8063 h 10000"/>
                  <a:gd name="connsiteX946" fmla="*/ 7978 w 10000"/>
                  <a:gd name="connsiteY946" fmla="*/ 8044 h 10000"/>
                  <a:gd name="connsiteX947" fmla="*/ 7986 w 10000"/>
                  <a:gd name="connsiteY947" fmla="*/ 8002 h 10000"/>
                  <a:gd name="connsiteX948" fmla="*/ 7983 w 10000"/>
                  <a:gd name="connsiteY948" fmla="*/ 7947 h 10000"/>
                  <a:gd name="connsiteX949" fmla="*/ 7961 w 10000"/>
                  <a:gd name="connsiteY949" fmla="*/ 7931 h 10000"/>
                  <a:gd name="connsiteX950" fmla="*/ 7958 w 10000"/>
                  <a:gd name="connsiteY950" fmla="*/ 7898 h 10000"/>
                  <a:gd name="connsiteX951" fmla="*/ 7953 w 10000"/>
                  <a:gd name="connsiteY951" fmla="*/ 7856 h 10000"/>
                  <a:gd name="connsiteX952" fmla="*/ 7967 w 10000"/>
                  <a:gd name="connsiteY952" fmla="*/ 7837 h 10000"/>
                  <a:gd name="connsiteX953" fmla="*/ 7950 w 10000"/>
                  <a:gd name="connsiteY953" fmla="*/ 7824 h 10000"/>
                  <a:gd name="connsiteX954" fmla="*/ 7906 w 10000"/>
                  <a:gd name="connsiteY954" fmla="*/ 7814 h 10000"/>
                  <a:gd name="connsiteX955" fmla="*/ 7878 w 10000"/>
                  <a:gd name="connsiteY955" fmla="*/ 7814 h 10000"/>
                  <a:gd name="connsiteX956" fmla="*/ 7870 w 10000"/>
                  <a:gd name="connsiteY956" fmla="*/ 7795 h 10000"/>
                  <a:gd name="connsiteX957" fmla="*/ 7878 w 10000"/>
                  <a:gd name="connsiteY957" fmla="*/ 7778 h 10000"/>
                  <a:gd name="connsiteX958" fmla="*/ 7881 w 10000"/>
                  <a:gd name="connsiteY958" fmla="*/ 7775 h 10000"/>
                  <a:gd name="connsiteX959" fmla="*/ 7878 w 10000"/>
                  <a:gd name="connsiteY959" fmla="*/ 7743 h 10000"/>
                  <a:gd name="connsiteX960" fmla="*/ 7895 w 10000"/>
                  <a:gd name="connsiteY960" fmla="*/ 7733 h 10000"/>
                  <a:gd name="connsiteX961" fmla="*/ 7911 w 10000"/>
                  <a:gd name="connsiteY961" fmla="*/ 7710 h 10000"/>
                  <a:gd name="connsiteX962" fmla="*/ 7911 w 10000"/>
                  <a:gd name="connsiteY962" fmla="*/ 7665 h 10000"/>
                  <a:gd name="connsiteX963" fmla="*/ 7917 w 10000"/>
                  <a:gd name="connsiteY963" fmla="*/ 7600 h 10000"/>
                  <a:gd name="connsiteX964" fmla="*/ 7928 w 10000"/>
                  <a:gd name="connsiteY964" fmla="*/ 7581 h 10000"/>
                  <a:gd name="connsiteX965" fmla="*/ 7917 w 10000"/>
                  <a:gd name="connsiteY965" fmla="*/ 7474 h 10000"/>
                  <a:gd name="connsiteX966" fmla="*/ 7873 w 10000"/>
                  <a:gd name="connsiteY966" fmla="*/ 7335 h 10000"/>
                  <a:gd name="connsiteX967" fmla="*/ 7756 w 10000"/>
                  <a:gd name="connsiteY967" fmla="*/ 7050 h 10000"/>
                  <a:gd name="connsiteX968" fmla="*/ 7679 w 10000"/>
                  <a:gd name="connsiteY968" fmla="*/ 6839 h 10000"/>
                  <a:gd name="connsiteX969" fmla="*/ 7668 w 10000"/>
                  <a:gd name="connsiteY969" fmla="*/ 6823 h 10000"/>
                  <a:gd name="connsiteX970" fmla="*/ 7659 w 10000"/>
                  <a:gd name="connsiteY970" fmla="*/ 6768 h 10000"/>
                  <a:gd name="connsiteX971" fmla="*/ 7659 w 10000"/>
                  <a:gd name="connsiteY971" fmla="*/ 6739 h 10000"/>
                  <a:gd name="connsiteX972" fmla="*/ 7651 w 10000"/>
                  <a:gd name="connsiteY972" fmla="*/ 6713 h 10000"/>
                  <a:gd name="connsiteX973" fmla="*/ 7654 w 10000"/>
                  <a:gd name="connsiteY973" fmla="*/ 6684 h 10000"/>
                  <a:gd name="connsiteX974" fmla="*/ 7643 w 10000"/>
                  <a:gd name="connsiteY974" fmla="*/ 6626 h 10000"/>
                  <a:gd name="connsiteX975" fmla="*/ 7629 w 10000"/>
                  <a:gd name="connsiteY975" fmla="*/ 6600 h 10000"/>
                  <a:gd name="connsiteX976" fmla="*/ 7629 w 10000"/>
                  <a:gd name="connsiteY976" fmla="*/ 6580 h 10000"/>
                  <a:gd name="connsiteX977" fmla="*/ 7623 w 10000"/>
                  <a:gd name="connsiteY977" fmla="*/ 6541 h 10000"/>
                  <a:gd name="connsiteX978" fmla="*/ 7615 w 10000"/>
                  <a:gd name="connsiteY978" fmla="*/ 6522 h 10000"/>
                  <a:gd name="connsiteX979" fmla="*/ 7598 w 10000"/>
                  <a:gd name="connsiteY979" fmla="*/ 6509 h 10000"/>
                  <a:gd name="connsiteX980" fmla="*/ 7587 w 10000"/>
                  <a:gd name="connsiteY980" fmla="*/ 6493 h 10000"/>
                  <a:gd name="connsiteX981" fmla="*/ 7579 w 10000"/>
                  <a:gd name="connsiteY981" fmla="*/ 6464 h 10000"/>
                  <a:gd name="connsiteX982" fmla="*/ 7587 w 10000"/>
                  <a:gd name="connsiteY982" fmla="*/ 6438 h 10000"/>
                  <a:gd name="connsiteX983" fmla="*/ 7596 w 10000"/>
                  <a:gd name="connsiteY983" fmla="*/ 6425 h 10000"/>
                  <a:gd name="connsiteX984" fmla="*/ 7590 w 10000"/>
                  <a:gd name="connsiteY984" fmla="*/ 6396 h 10000"/>
                  <a:gd name="connsiteX985" fmla="*/ 7590 w 10000"/>
                  <a:gd name="connsiteY985" fmla="*/ 6373 h 10000"/>
                  <a:gd name="connsiteX986" fmla="*/ 7587 w 10000"/>
                  <a:gd name="connsiteY986" fmla="*/ 6354 h 10000"/>
                  <a:gd name="connsiteX987" fmla="*/ 7582 w 10000"/>
                  <a:gd name="connsiteY987" fmla="*/ 6344 h 10000"/>
                  <a:gd name="connsiteX988" fmla="*/ 7582 w 10000"/>
                  <a:gd name="connsiteY988" fmla="*/ 6324 h 10000"/>
                  <a:gd name="connsiteX989" fmla="*/ 7571 w 10000"/>
                  <a:gd name="connsiteY989" fmla="*/ 6302 h 10000"/>
                  <a:gd name="connsiteX990" fmla="*/ 7548 w 10000"/>
                  <a:gd name="connsiteY990" fmla="*/ 6256 h 10000"/>
                  <a:gd name="connsiteX991" fmla="*/ 7546 w 10000"/>
                  <a:gd name="connsiteY991" fmla="*/ 6218 h 10000"/>
                  <a:gd name="connsiteX992" fmla="*/ 7540 w 10000"/>
                  <a:gd name="connsiteY992" fmla="*/ 6159 h 10000"/>
                  <a:gd name="connsiteX993" fmla="*/ 7535 w 10000"/>
                  <a:gd name="connsiteY993" fmla="*/ 6114 h 10000"/>
                  <a:gd name="connsiteX994" fmla="*/ 7535 w 10000"/>
                  <a:gd name="connsiteY994" fmla="*/ 6088 h 10000"/>
                  <a:gd name="connsiteX995" fmla="*/ 7540 w 10000"/>
                  <a:gd name="connsiteY995" fmla="*/ 6049 h 10000"/>
                  <a:gd name="connsiteX996" fmla="*/ 7546 w 10000"/>
                  <a:gd name="connsiteY996" fmla="*/ 6004 h 10000"/>
                  <a:gd name="connsiteX997" fmla="*/ 7548 w 10000"/>
                  <a:gd name="connsiteY997" fmla="*/ 5965 h 10000"/>
                  <a:gd name="connsiteX998" fmla="*/ 7548 w 10000"/>
                  <a:gd name="connsiteY998" fmla="*/ 5946 h 10000"/>
                  <a:gd name="connsiteX999" fmla="*/ 7548 w 10000"/>
                  <a:gd name="connsiteY999" fmla="*/ 5933 h 10000"/>
                  <a:gd name="connsiteX1000" fmla="*/ 7548 w 10000"/>
                  <a:gd name="connsiteY1000" fmla="*/ 5910 h 10000"/>
                  <a:gd name="connsiteX1001" fmla="*/ 7548 w 10000"/>
                  <a:gd name="connsiteY1001" fmla="*/ 5897 h 10000"/>
                  <a:gd name="connsiteX1002" fmla="*/ 7546 w 10000"/>
                  <a:gd name="connsiteY1002" fmla="*/ 5871 h 10000"/>
                  <a:gd name="connsiteX1003" fmla="*/ 7535 w 10000"/>
                  <a:gd name="connsiteY1003" fmla="*/ 5839 h 10000"/>
                  <a:gd name="connsiteX1004" fmla="*/ 7524 w 10000"/>
                  <a:gd name="connsiteY1004" fmla="*/ 5797 h 10000"/>
                  <a:gd name="connsiteX1005" fmla="*/ 7518 w 10000"/>
                  <a:gd name="connsiteY1005" fmla="*/ 5767 h 10000"/>
                  <a:gd name="connsiteX1006" fmla="*/ 7515 w 10000"/>
                  <a:gd name="connsiteY1006" fmla="*/ 5745 h 10000"/>
                  <a:gd name="connsiteX1007" fmla="*/ 7501 w 10000"/>
                  <a:gd name="connsiteY1007" fmla="*/ 5683 h 10000"/>
                  <a:gd name="connsiteX1008" fmla="*/ 7490 w 10000"/>
                  <a:gd name="connsiteY1008" fmla="*/ 5631 h 10000"/>
                  <a:gd name="connsiteX1009" fmla="*/ 7482 w 10000"/>
                  <a:gd name="connsiteY1009" fmla="*/ 5593 h 10000"/>
                  <a:gd name="connsiteX1010" fmla="*/ 7476 w 10000"/>
                  <a:gd name="connsiteY1010" fmla="*/ 5570 h 10000"/>
                  <a:gd name="connsiteX1011" fmla="*/ 7476 w 10000"/>
                  <a:gd name="connsiteY1011" fmla="*/ 5528 h 10000"/>
                  <a:gd name="connsiteX1012" fmla="*/ 7482 w 10000"/>
                  <a:gd name="connsiteY1012" fmla="*/ 5502 h 10000"/>
                  <a:gd name="connsiteX1013" fmla="*/ 7490 w 10000"/>
                  <a:gd name="connsiteY1013" fmla="*/ 5489 h 10000"/>
                  <a:gd name="connsiteX1014" fmla="*/ 7499 w 10000"/>
                  <a:gd name="connsiteY1014" fmla="*/ 5479 h 10000"/>
                  <a:gd name="connsiteX1015" fmla="*/ 7493 w 10000"/>
                  <a:gd name="connsiteY1015" fmla="*/ 5427 h 10000"/>
                  <a:gd name="connsiteX1016" fmla="*/ 7501 w 10000"/>
                  <a:gd name="connsiteY1016" fmla="*/ 5415 h 10000"/>
                  <a:gd name="connsiteX1017" fmla="*/ 7510 w 10000"/>
                  <a:gd name="connsiteY1017" fmla="*/ 5398 h 10000"/>
                  <a:gd name="connsiteX1018" fmla="*/ 7515 w 10000"/>
                  <a:gd name="connsiteY1018" fmla="*/ 5379 h 10000"/>
                  <a:gd name="connsiteX1019" fmla="*/ 7526 w 10000"/>
                  <a:gd name="connsiteY1019" fmla="*/ 5366 h 10000"/>
                  <a:gd name="connsiteX1020" fmla="*/ 7518 w 10000"/>
                  <a:gd name="connsiteY1020" fmla="*/ 5350 h 10000"/>
                  <a:gd name="connsiteX1021" fmla="*/ 7518 w 10000"/>
                  <a:gd name="connsiteY1021" fmla="*/ 5330 h 10000"/>
                  <a:gd name="connsiteX1022" fmla="*/ 7526 w 10000"/>
                  <a:gd name="connsiteY1022" fmla="*/ 5311 h 10000"/>
                  <a:gd name="connsiteX1023" fmla="*/ 7540 w 10000"/>
                  <a:gd name="connsiteY1023" fmla="*/ 5291 h 10000"/>
                  <a:gd name="connsiteX1024" fmla="*/ 7540 w 10000"/>
                  <a:gd name="connsiteY1024" fmla="*/ 5266 h 10000"/>
                  <a:gd name="connsiteX1025" fmla="*/ 7540 w 10000"/>
                  <a:gd name="connsiteY1025" fmla="*/ 5256 h 10000"/>
                  <a:gd name="connsiteX1026" fmla="*/ 7524 w 10000"/>
                  <a:gd name="connsiteY1026" fmla="*/ 5233 h 10000"/>
                  <a:gd name="connsiteX1027" fmla="*/ 7515 w 10000"/>
                  <a:gd name="connsiteY1027" fmla="*/ 5217 h 10000"/>
                  <a:gd name="connsiteX1028" fmla="*/ 7490 w 10000"/>
                  <a:gd name="connsiteY1028" fmla="*/ 5178 h 10000"/>
                  <a:gd name="connsiteX1029" fmla="*/ 7474 w 10000"/>
                  <a:gd name="connsiteY1029" fmla="*/ 5162 h 10000"/>
                  <a:gd name="connsiteX1030" fmla="*/ 7457 w 10000"/>
                  <a:gd name="connsiteY1030" fmla="*/ 5120 h 10000"/>
                  <a:gd name="connsiteX1031" fmla="*/ 7421 w 10000"/>
                  <a:gd name="connsiteY1031" fmla="*/ 5087 h 10000"/>
                  <a:gd name="connsiteX1032" fmla="*/ 7380 w 10000"/>
                  <a:gd name="connsiteY1032" fmla="*/ 5068 h 10000"/>
                  <a:gd name="connsiteX1033" fmla="*/ 7355 w 10000"/>
                  <a:gd name="connsiteY1033" fmla="*/ 5058 h 10000"/>
                  <a:gd name="connsiteX1034" fmla="*/ 7332 w 10000"/>
                  <a:gd name="connsiteY1034" fmla="*/ 5049 h 10000"/>
                  <a:gd name="connsiteX1035" fmla="*/ 7305 w 10000"/>
                  <a:gd name="connsiteY1035" fmla="*/ 5016 h 10000"/>
                  <a:gd name="connsiteX1036" fmla="*/ 7305 w 10000"/>
                  <a:gd name="connsiteY1036" fmla="*/ 5000 h 10000"/>
                  <a:gd name="connsiteX1037" fmla="*/ 7296 w 10000"/>
                  <a:gd name="connsiteY1037" fmla="*/ 4971 h 10000"/>
                  <a:gd name="connsiteX1038" fmla="*/ 7288 w 10000"/>
                  <a:gd name="connsiteY1038" fmla="*/ 4945 h 10000"/>
                  <a:gd name="connsiteX1039" fmla="*/ 7280 w 10000"/>
                  <a:gd name="connsiteY1039" fmla="*/ 4916 h 10000"/>
                  <a:gd name="connsiteX1040" fmla="*/ 7291 w 10000"/>
                  <a:gd name="connsiteY1040" fmla="*/ 4887 h 10000"/>
                  <a:gd name="connsiteX1041" fmla="*/ 7291 w 10000"/>
                  <a:gd name="connsiteY1041" fmla="*/ 4858 h 10000"/>
                  <a:gd name="connsiteX1042" fmla="*/ 7271 w 10000"/>
                  <a:gd name="connsiteY1042" fmla="*/ 4819 h 10000"/>
                  <a:gd name="connsiteX1043" fmla="*/ 7255 w 10000"/>
                  <a:gd name="connsiteY1043" fmla="*/ 4828 h 10000"/>
                  <a:gd name="connsiteX1044" fmla="*/ 7235 w 10000"/>
                  <a:gd name="connsiteY1044" fmla="*/ 4841 h 10000"/>
                  <a:gd name="connsiteX1045" fmla="*/ 7216 w 10000"/>
                  <a:gd name="connsiteY1045" fmla="*/ 4867 h 10000"/>
                  <a:gd name="connsiteX1046" fmla="*/ 7191 w 10000"/>
                  <a:gd name="connsiteY1046" fmla="*/ 4870 h 10000"/>
                  <a:gd name="connsiteX1047" fmla="*/ 7155 w 10000"/>
                  <a:gd name="connsiteY1047" fmla="*/ 4887 h 10000"/>
                  <a:gd name="connsiteX1048" fmla="*/ 7122 w 10000"/>
                  <a:gd name="connsiteY1048" fmla="*/ 4893 h 10000"/>
                  <a:gd name="connsiteX1049" fmla="*/ 7105 w 10000"/>
                  <a:gd name="connsiteY1049" fmla="*/ 4896 h 10000"/>
                  <a:gd name="connsiteX1050" fmla="*/ 7094 w 10000"/>
                  <a:gd name="connsiteY1050" fmla="*/ 4916 h 10000"/>
                  <a:gd name="connsiteX1051" fmla="*/ 7080 w 10000"/>
                  <a:gd name="connsiteY1051" fmla="*/ 4903 h 10000"/>
                  <a:gd name="connsiteX1052" fmla="*/ 7072 w 10000"/>
                  <a:gd name="connsiteY1052" fmla="*/ 4851 h 10000"/>
                  <a:gd name="connsiteX1053" fmla="*/ 7042 w 10000"/>
                  <a:gd name="connsiteY1053" fmla="*/ 4819 h 10000"/>
                  <a:gd name="connsiteX1054" fmla="*/ 7030 w 10000"/>
                  <a:gd name="connsiteY1054" fmla="*/ 4780 h 10000"/>
                  <a:gd name="connsiteX1055" fmla="*/ 7039 w 10000"/>
                  <a:gd name="connsiteY1055" fmla="*/ 4757 h 10000"/>
                  <a:gd name="connsiteX1056" fmla="*/ 7047 w 10000"/>
                  <a:gd name="connsiteY1056" fmla="*/ 4744 h 10000"/>
                  <a:gd name="connsiteX1057" fmla="*/ 7022 w 10000"/>
                  <a:gd name="connsiteY1057" fmla="*/ 4725 h 10000"/>
                  <a:gd name="connsiteX1058" fmla="*/ 7000 w 10000"/>
                  <a:gd name="connsiteY1058" fmla="*/ 4715 h 10000"/>
                  <a:gd name="connsiteX1059" fmla="*/ 6975 w 10000"/>
                  <a:gd name="connsiteY1059" fmla="*/ 4709 h 10000"/>
                  <a:gd name="connsiteX1060" fmla="*/ 6945 w 10000"/>
                  <a:gd name="connsiteY1060" fmla="*/ 4696 h 10000"/>
                  <a:gd name="connsiteX1061" fmla="*/ 6953 w 10000"/>
                  <a:gd name="connsiteY1061" fmla="*/ 4679 h 10000"/>
                  <a:gd name="connsiteX1062" fmla="*/ 6961 w 10000"/>
                  <a:gd name="connsiteY1062" fmla="*/ 4660 h 10000"/>
                  <a:gd name="connsiteX1063" fmla="*/ 6983 w 10000"/>
                  <a:gd name="connsiteY1063" fmla="*/ 4644 h 10000"/>
                  <a:gd name="connsiteX1064" fmla="*/ 7014 w 10000"/>
                  <a:gd name="connsiteY1064" fmla="*/ 4634 h 10000"/>
                  <a:gd name="connsiteX1065" fmla="*/ 7025 w 10000"/>
                  <a:gd name="connsiteY1065" fmla="*/ 4615 h 10000"/>
                  <a:gd name="connsiteX1066" fmla="*/ 7047 w 10000"/>
                  <a:gd name="connsiteY1066" fmla="*/ 4582 h 10000"/>
                  <a:gd name="connsiteX1067" fmla="*/ 7069 w 10000"/>
                  <a:gd name="connsiteY1067" fmla="*/ 4563 h 10000"/>
                  <a:gd name="connsiteX1068" fmla="*/ 7078 w 10000"/>
                  <a:gd name="connsiteY1068" fmla="*/ 4553 h 10000"/>
                  <a:gd name="connsiteX1069" fmla="*/ 7097 w 10000"/>
                  <a:gd name="connsiteY1069" fmla="*/ 4527 h 10000"/>
                  <a:gd name="connsiteX1070" fmla="*/ 7122 w 10000"/>
                  <a:gd name="connsiteY1070" fmla="*/ 4517 h 10000"/>
                  <a:gd name="connsiteX1071" fmla="*/ 7139 w 10000"/>
                  <a:gd name="connsiteY1071" fmla="*/ 4488 h 10000"/>
                  <a:gd name="connsiteX1072" fmla="*/ 7147 w 10000"/>
                  <a:gd name="connsiteY1072" fmla="*/ 4459 h 10000"/>
                  <a:gd name="connsiteX1073" fmla="*/ 7161 w 10000"/>
                  <a:gd name="connsiteY1073" fmla="*/ 4440 h 10000"/>
                  <a:gd name="connsiteX1074" fmla="*/ 7177 w 10000"/>
                  <a:gd name="connsiteY1074" fmla="*/ 4430 h 10000"/>
                  <a:gd name="connsiteX1075" fmla="*/ 7202 w 10000"/>
                  <a:gd name="connsiteY1075" fmla="*/ 4407 h 10000"/>
                  <a:gd name="connsiteX1076" fmla="*/ 7224 w 10000"/>
                  <a:gd name="connsiteY1076" fmla="*/ 4417 h 10000"/>
                  <a:gd name="connsiteX1077" fmla="*/ 7241 w 10000"/>
                  <a:gd name="connsiteY1077" fmla="*/ 4404 h 10000"/>
                  <a:gd name="connsiteX1078" fmla="*/ 7263 w 10000"/>
                  <a:gd name="connsiteY1078" fmla="*/ 4398 h 10000"/>
                  <a:gd name="connsiteX1079" fmla="*/ 7283 w 10000"/>
                  <a:gd name="connsiteY1079" fmla="*/ 4424 h 10000"/>
                  <a:gd name="connsiteX1080" fmla="*/ 7305 w 10000"/>
                  <a:gd name="connsiteY1080" fmla="*/ 4433 h 10000"/>
                  <a:gd name="connsiteX1081" fmla="*/ 7332 w 10000"/>
                  <a:gd name="connsiteY1081" fmla="*/ 4443 h 10000"/>
                  <a:gd name="connsiteX1082" fmla="*/ 7380 w 10000"/>
                  <a:gd name="connsiteY1082" fmla="*/ 4398 h 10000"/>
                  <a:gd name="connsiteX1083" fmla="*/ 7404 w 10000"/>
                  <a:gd name="connsiteY1083" fmla="*/ 4378 h 10000"/>
                  <a:gd name="connsiteX1084" fmla="*/ 7418 w 10000"/>
                  <a:gd name="connsiteY1084" fmla="*/ 4369 h 10000"/>
                  <a:gd name="connsiteX1085" fmla="*/ 7443 w 10000"/>
                  <a:gd name="connsiteY1085" fmla="*/ 4356 h 10000"/>
                  <a:gd name="connsiteX1086" fmla="*/ 7460 w 10000"/>
                  <a:gd name="connsiteY1086" fmla="*/ 4385 h 10000"/>
                  <a:gd name="connsiteX1087" fmla="*/ 7460 w 10000"/>
                  <a:gd name="connsiteY1087" fmla="*/ 4404 h 10000"/>
                  <a:gd name="connsiteX1088" fmla="*/ 7499 w 10000"/>
                  <a:gd name="connsiteY1088" fmla="*/ 4417 h 10000"/>
                  <a:gd name="connsiteX1089" fmla="*/ 7515 w 10000"/>
                  <a:gd name="connsiteY1089" fmla="*/ 4414 h 10000"/>
                  <a:gd name="connsiteX1090" fmla="*/ 7565 w 10000"/>
                  <a:gd name="connsiteY1090" fmla="*/ 4385 h 10000"/>
                  <a:gd name="connsiteX1091" fmla="*/ 7579 w 10000"/>
                  <a:gd name="connsiteY1091" fmla="*/ 4346 h 10000"/>
                  <a:gd name="connsiteX1092" fmla="*/ 7582 w 10000"/>
                  <a:gd name="connsiteY1092" fmla="*/ 4317 h 10000"/>
                  <a:gd name="connsiteX1093" fmla="*/ 7590 w 10000"/>
                  <a:gd name="connsiteY1093" fmla="*/ 4301 h 10000"/>
                  <a:gd name="connsiteX1094" fmla="*/ 7612 w 10000"/>
                  <a:gd name="connsiteY1094" fmla="*/ 4271 h 10000"/>
                  <a:gd name="connsiteX1095" fmla="*/ 7623 w 10000"/>
                  <a:gd name="connsiteY1095" fmla="*/ 4262 h 10000"/>
                  <a:gd name="connsiteX1096" fmla="*/ 7634 w 10000"/>
                  <a:gd name="connsiteY1096" fmla="*/ 4245 h 10000"/>
                  <a:gd name="connsiteX1097" fmla="*/ 7645 w 10000"/>
                  <a:gd name="connsiteY1097" fmla="*/ 4265 h 10000"/>
                  <a:gd name="connsiteX1098" fmla="*/ 7670 w 10000"/>
                  <a:gd name="connsiteY1098" fmla="*/ 4284 h 10000"/>
                  <a:gd name="connsiteX1099" fmla="*/ 7701 w 10000"/>
                  <a:gd name="connsiteY1099" fmla="*/ 4275 h 10000"/>
                  <a:gd name="connsiteX1100" fmla="*/ 7717 w 10000"/>
                  <a:gd name="connsiteY1100" fmla="*/ 4275 h 10000"/>
                  <a:gd name="connsiteX1101" fmla="*/ 7740 w 10000"/>
                  <a:gd name="connsiteY1101" fmla="*/ 4284 h 10000"/>
                  <a:gd name="connsiteX1102" fmla="*/ 7767 w 10000"/>
                  <a:gd name="connsiteY1102" fmla="*/ 4284 h 10000"/>
                  <a:gd name="connsiteX1103" fmla="*/ 7895 w 10000"/>
                  <a:gd name="connsiteY1103" fmla="*/ 4207 h 10000"/>
                  <a:gd name="connsiteX1104" fmla="*/ 7895 w 10000"/>
                  <a:gd name="connsiteY1104" fmla="*/ 4187 h 10000"/>
                  <a:gd name="connsiteX1105" fmla="*/ 7895 w 10000"/>
                  <a:gd name="connsiteY1105" fmla="*/ 4171 h 10000"/>
                  <a:gd name="connsiteX1106" fmla="*/ 7903 w 10000"/>
                  <a:gd name="connsiteY1106" fmla="*/ 4148 h 10000"/>
                  <a:gd name="connsiteX1107" fmla="*/ 7917 w 10000"/>
                  <a:gd name="connsiteY1107" fmla="*/ 4158 h 10000"/>
                  <a:gd name="connsiteX1108" fmla="*/ 7967 w 10000"/>
                  <a:gd name="connsiteY1108" fmla="*/ 4203 h 10000"/>
                  <a:gd name="connsiteX1109" fmla="*/ 7994 w 10000"/>
                  <a:gd name="connsiteY1109" fmla="*/ 4203 h 10000"/>
                  <a:gd name="connsiteX1110" fmla="*/ 8064 w 10000"/>
                  <a:gd name="connsiteY1110" fmla="*/ 4242 h 10000"/>
                  <a:gd name="connsiteX1111" fmla="*/ 8083 w 10000"/>
                  <a:gd name="connsiteY1111" fmla="*/ 4245 h 10000"/>
                  <a:gd name="connsiteX1112" fmla="*/ 8105 w 10000"/>
                  <a:gd name="connsiteY1112" fmla="*/ 4226 h 10000"/>
                  <a:gd name="connsiteX1113" fmla="*/ 8136 w 10000"/>
                  <a:gd name="connsiteY1113" fmla="*/ 4187 h 10000"/>
                  <a:gd name="connsiteX1114" fmla="*/ 8161 w 10000"/>
                  <a:gd name="connsiteY1114" fmla="*/ 4168 h 10000"/>
                  <a:gd name="connsiteX1115" fmla="*/ 8172 w 10000"/>
                  <a:gd name="connsiteY1115" fmla="*/ 4161 h 10000"/>
                  <a:gd name="connsiteX1116" fmla="*/ 8208 w 10000"/>
                  <a:gd name="connsiteY1116" fmla="*/ 4168 h 10000"/>
                  <a:gd name="connsiteX1117" fmla="*/ 8235 w 10000"/>
                  <a:gd name="connsiteY1117" fmla="*/ 4168 h 10000"/>
                  <a:gd name="connsiteX1118" fmla="*/ 8258 w 10000"/>
                  <a:gd name="connsiteY1118" fmla="*/ 4152 h 10000"/>
                  <a:gd name="connsiteX1119" fmla="*/ 8283 w 10000"/>
                  <a:gd name="connsiteY1119" fmla="*/ 4152 h 10000"/>
                  <a:gd name="connsiteX1120" fmla="*/ 8299 w 10000"/>
                  <a:gd name="connsiteY1120" fmla="*/ 4132 h 10000"/>
                  <a:gd name="connsiteX1121" fmla="*/ 8316 w 10000"/>
                  <a:gd name="connsiteY1121" fmla="*/ 4113 h 10000"/>
                  <a:gd name="connsiteX1122" fmla="*/ 8330 w 10000"/>
                  <a:gd name="connsiteY1122" fmla="*/ 4084 h 10000"/>
                  <a:gd name="connsiteX1123" fmla="*/ 8341 w 10000"/>
                  <a:gd name="connsiteY1123" fmla="*/ 4058 h 10000"/>
                  <a:gd name="connsiteX1124" fmla="*/ 8349 w 10000"/>
                  <a:gd name="connsiteY1124" fmla="*/ 4064 h 10000"/>
                  <a:gd name="connsiteX1125" fmla="*/ 8366 w 10000"/>
                  <a:gd name="connsiteY1125" fmla="*/ 4067 h 10000"/>
                  <a:gd name="connsiteX1126" fmla="*/ 8374 w 10000"/>
                  <a:gd name="connsiteY1126" fmla="*/ 4084 h 10000"/>
                  <a:gd name="connsiteX1127" fmla="*/ 8402 w 10000"/>
                  <a:gd name="connsiteY1127" fmla="*/ 4054 h 10000"/>
                  <a:gd name="connsiteX1128" fmla="*/ 8427 w 10000"/>
                  <a:gd name="connsiteY1128" fmla="*/ 4028 h 10000"/>
                  <a:gd name="connsiteX1129" fmla="*/ 8438 w 10000"/>
                  <a:gd name="connsiteY1129" fmla="*/ 4025 h 10000"/>
                  <a:gd name="connsiteX1130" fmla="*/ 8468 w 10000"/>
                  <a:gd name="connsiteY1130" fmla="*/ 4006 h 10000"/>
                  <a:gd name="connsiteX1131" fmla="*/ 8485 w 10000"/>
                  <a:gd name="connsiteY1131" fmla="*/ 3999 h 10000"/>
                  <a:gd name="connsiteX1132" fmla="*/ 8493 w 10000"/>
                  <a:gd name="connsiteY1132" fmla="*/ 4025 h 10000"/>
                  <a:gd name="connsiteX1133" fmla="*/ 8515 w 10000"/>
                  <a:gd name="connsiteY1133" fmla="*/ 4028 h 10000"/>
                  <a:gd name="connsiteX1134" fmla="*/ 8543 w 10000"/>
                  <a:gd name="connsiteY1134" fmla="*/ 4009 h 10000"/>
                  <a:gd name="connsiteX1135" fmla="*/ 8551 w 10000"/>
                  <a:gd name="connsiteY1135" fmla="*/ 3990 h 10000"/>
                  <a:gd name="connsiteX1136" fmla="*/ 8582 w 10000"/>
                  <a:gd name="connsiteY1136" fmla="*/ 3977 h 10000"/>
                  <a:gd name="connsiteX1137" fmla="*/ 8596 w 10000"/>
                  <a:gd name="connsiteY1137" fmla="*/ 3977 h 10000"/>
                  <a:gd name="connsiteX1138" fmla="*/ 8607 w 10000"/>
                  <a:gd name="connsiteY1138" fmla="*/ 3980 h 10000"/>
                  <a:gd name="connsiteX1139" fmla="*/ 8645 w 10000"/>
                  <a:gd name="connsiteY1139" fmla="*/ 3970 h 10000"/>
                  <a:gd name="connsiteX1140" fmla="*/ 8654 w 10000"/>
                  <a:gd name="connsiteY1140" fmla="*/ 3951 h 10000"/>
                  <a:gd name="connsiteX1141" fmla="*/ 8670 w 10000"/>
                  <a:gd name="connsiteY1141" fmla="*/ 3935 h 10000"/>
                  <a:gd name="connsiteX1142" fmla="*/ 8695 w 10000"/>
                  <a:gd name="connsiteY1142" fmla="*/ 3935 h 10000"/>
                  <a:gd name="connsiteX1143" fmla="*/ 8704 w 10000"/>
                  <a:gd name="connsiteY1143" fmla="*/ 3951 h 10000"/>
                  <a:gd name="connsiteX1144" fmla="*/ 8717 w 10000"/>
                  <a:gd name="connsiteY1144" fmla="*/ 3964 h 10000"/>
                  <a:gd name="connsiteX1145" fmla="*/ 8751 w 10000"/>
                  <a:gd name="connsiteY1145" fmla="*/ 3951 h 10000"/>
                  <a:gd name="connsiteX1146" fmla="*/ 8776 w 10000"/>
                  <a:gd name="connsiteY1146" fmla="*/ 3935 h 10000"/>
                  <a:gd name="connsiteX1147" fmla="*/ 8798 w 10000"/>
                  <a:gd name="connsiteY1147" fmla="*/ 3925 h 10000"/>
                  <a:gd name="connsiteX1148" fmla="*/ 8806 w 10000"/>
                  <a:gd name="connsiteY1148" fmla="*/ 3892 h 10000"/>
                  <a:gd name="connsiteX1149" fmla="*/ 8814 w 10000"/>
                  <a:gd name="connsiteY1149" fmla="*/ 3876 h 10000"/>
                  <a:gd name="connsiteX1150" fmla="*/ 8839 w 10000"/>
                  <a:gd name="connsiteY1150" fmla="*/ 3873 h 10000"/>
                  <a:gd name="connsiteX1151" fmla="*/ 8842 w 10000"/>
                  <a:gd name="connsiteY1151" fmla="*/ 3876 h 10000"/>
                  <a:gd name="connsiteX1152" fmla="*/ 8856 w 10000"/>
                  <a:gd name="connsiteY1152" fmla="*/ 3863 h 10000"/>
                  <a:gd name="connsiteX1153" fmla="*/ 8856 w 10000"/>
                  <a:gd name="connsiteY1153" fmla="*/ 3841 h 10000"/>
                  <a:gd name="connsiteX1154" fmla="*/ 8870 w 10000"/>
                  <a:gd name="connsiteY1154" fmla="*/ 3821 h 10000"/>
                  <a:gd name="connsiteX1155" fmla="*/ 8903 w 10000"/>
                  <a:gd name="connsiteY1155" fmla="*/ 3802 h 10000"/>
                  <a:gd name="connsiteX1156" fmla="*/ 8914 w 10000"/>
                  <a:gd name="connsiteY1156" fmla="*/ 3782 h 10000"/>
                  <a:gd name="connsiteX1157" fmla="*/ 8939 w 10000"/>
                  <a:gd name="connsiteY1157" fmla="*/ 3782 h 10000"/>
                  <a:gd name="connsiteX1158" fmla="*/ 8961 w 10000"/>
                  <a:gd name="connsiteY1158" fmla="*/ 3779 h 10000"/>
                  <a:gd name="connsiteX1159" fmla="*/ 8983 w 10000"/>
                  <a:gd name="connsiteY1159" fmla="*/ 3760 h 10000"/>
                  <a:gd name="connsiteX1160" fmla="*/ 9003 w 10000"/>
                  <a:gd name="connsiteY1160" fmla="*/ 3763 h 10000"/>
                  <a:gd name="connsiteX1161" fmla="*/ 9019 w 10000"/>
                  <a:gd name="connsiteY1161" fmla="*/ 3779 h 10000"/>
                  <a:gd name="connsiteX1162" fmla="*/ 9050 w 10000"/>
                  <a:gd name="connsiteY1162" fmla="*/ 3812 h 10000"/>
                  <a:gd name="connsiteX1163" fmla="*/ 9080 w 10000"/>
                  <a:gd name="connsiteY1163" fmla="*/ 3831 h 10000"/>
                  <a:gd name="connsiteX1164" fmla="*/ 9097 w 10000"/>
                  <a:gd name="connsiteY1164" fmla="*/ 3867 h 10000"/>
                  <a:gd name="connsiteX1165" fmla="*/ 9114 w 10000"/>
                  <a:gd name="connsiteY1165" fmla="*/ 3902 h 10000"/>
                  <a:gd name="connsiteX1166" fmla="*/ 9122 w 10000"/>
                  <a:gd name="connsiteY1166" fmla="*/ 3935 h 10000"/>
                  <a:gd name="connsiteX1167" fmla="*/ 9125 w 10000"/>
                  <a:gd name="connsiteY1167" fmla="*/ 3964 h 10000"/>
                  <a:gd name="connsiteX1168" fmla="*/ 9130 w 10000"/>
                  <a:gd name="connsiteY1168" fmla="*/ 3999 h 10000"/>
                  <a:gd name="connsiteX1169" fmla="*/ 9130 w 10000"/>
                  <a:gd name="connsiteY1169" fmla="*/ 4054 h 10000"/>
                  <a:gd name="connsiteX1170" fmla="*/ 9155 w 10000"/>
                  <a:gd name="connsiteY1170" fmla="*/ 4093 h 10000"/>
                  <a:gd name="connsiteX1171" fmla="*/ 9169 w 10000"/>
                  <a:gd name="connsiteY1171" fmla="*/ 4090 h 10000"/>
                  <a:gd name="connsiteX1172" fmla="*/ 9211 w 10000"/>
                  <a:gd name="connsiteY1172" fmla="*/ 4077 h 10000"/>
                  <a:gd name="connsiteX1173" fmla="*/ 9244 w 10000"/>
                  <a:gd name="connsiteY1173" fmla="*/ 4077 h 10000"/>
                  <a:gd name="connsiteX1174" fmla="*/ 9252 w 10000"/>
                  <a:gd name="connsiteY1174" fmla="*/ 4103 h 10000"/>
                  <a:gd name="connsiteX1175" fmla="*/ 9258 w 10000"/>
                  <a:gd name="connsiteY1175" fmla="*/ 4148 h 10000"/>
                  <a:gd name="connsiteX1176" fmla="*/ 9269 w 10000"/>
                  <a:gd name="connsiteY1176" fmla="*/ 4158 h 10000"/>
                  <a:gd name="connsiteX1177" fmla="*/ 9294 w 10000"/>
                  <a:gd name="connsiteY1177" fmla="*/ 4158 h 10000"/>
                  <a:gd name="connsiteX1178" fmla="*/ 9319 w 10000"/>
                  <a:gd name="connsiteY1178" fmla="*/ 4168 h 10000"/>
                  <a:gd name="connsiteX1179" fmla="*/ 9346 w 10000"/>
                  <a:gd name="connsiteY1179" fmla="*/ 4190 h 10000"/>
                  <a:gd name="connsiteX1180" fmla="*/ 9357 w 10000"/>
                  <a:gd name="connsiteY1180" fmla="*/ 4168 h 10000"/>
                  <a:gd name="connsiteX1181" fmla="*/ 9371 w 10000"/>
                  <a:gd name="connsiteY1181" fmla="*/ 4132 h 10000"/>
                  <a:gd name="connsiteX1182" fmla="*/ 9391 w 10000"/>
                  <a:gd name="connsiteY1182" fmla="*/ 4113 h 10000"/>
                  <a:gd name="connsiteX1183" fmla="*/ 9407 w 10000"/>
                  <a:gd name="connsiteY1183" fmla="*/ 4103 h 10000"/>
                  <a:gd name="connsiteX1184" fmla="*/ 9435 w 10000"/>
                  <a:gd name="connsiteY1184" fmla="*/ 4100 h 10000"/>
                  <a:gd name="connsiteX1185" fmla="*/ 9460 w 10000"/>
                  <a:gd name="connsiteY1185" fmla="*/ 4084 h 10000"/>
                  <a:gd name="connsiteX1186" fmla="*/ 9485 w 10000"/>
                  <a:gd name="connsiteY1186" fmla="*/ 4067 h 10000"/>
                  <a:gd name="connsiteX1187" fmla="*/ 9496 w 10000"/>
                  <a:gd name="connsiteY1187" fmla="*/ 4054 h 10000"/>
                  <a:gd name="connsiteX1188" fmla="*/ 9526 w 10000"/>
                  <a:gd name="connsiteY1188" fmla="*/ 4048 h 10000"/>
                  <a:gd name="connsiteX1189" fmla="*/ 9557 w 10000"/>
                  <a:gd name="connsiteY1189" fmla="*/ 4038 h 10000"/>
                  <a:gd name="connsiteX1190" fmla="*/ 9584 w 10000"/>
                  <a:gd name="connsiteY1190" fmla="*/ 4019 h 10000"/>
                  <a:gd name="connsiteX1191" fmla="*/ 9623 w 10000"/>
                  <a:gd name="connsiteY1191" fmla="*/ 4016 h 10000"/>
                  <a:gd name="connsiteX1192" fmla="*/ 9648 w 10000"/>
                  <a:gd name="connsiteY1192" fmla="*/ 4009 h 10000"/>
                  <a:gd name="connsiteX1193" fmla="*/ 9673 w 10000"/>
                  <a:gd name="connsiteY1193" fmla="*/ 4019 h 10000"/>
                  <a:gd name="connsiteX1194" fmla="*/ 9712 w 10000"/>
                  <a:gd name="connsiteY1194" fmla="*/ 4038 h 10000"/>
                  <a:gd name="connsiteX1195" fmla="*/ 9742 w 10000"/>
                  <a:gd name="connsiteY1195" fmla="*/ 4074 h 10000"/>
                  <a:gd name="connsiteX1196" fmla="*/ 9776 w 10000"/>
                  <a:gd name="connsiteY1196" fmla="*/ 4093 h 10000"/>
                  <a:gd name="connsiteX1197" fmla="*/ 9814 w 10000"/>
                  <a:gd name="connsiteY1197" fmla="*/ 4109 h 10000"/>
                  <a:gd name="connsiteX1198" fmla="*/ 9859 w 10000"/>
                  <a:gd name="connsiteY1198" fmla="*/ 4119 h 10000"/>
                  <a:gd name="connsiteX1199" fmla="*/ 9898 w 10000"/>
                  <a:gd name="connsiteY1199" fmla="*/ 4122 h 10000"/>
                  <a:gd name="connsiteX1200" fmla="*/ 9931 w 10000"/>
                  <a:gd name="connsiteY1200" fmla="*/ 4109 h 10000"/>
                  <a:gd name="connsiteX1201" fmla="*/ 9956 w 10000"/>
                  <a:gd name="connsiteY1201" fmla="*/ 4100 h 10000"/>
                  <a:gd name="connsiteX1202" fmla="*/ 9981 w 10000"/>
                  <a:gd name="connsiteY1202" fmla="*/ 4067 h 10000"/>
                  <a:gd name="connsiteX1203" fmla="*/ 9994 w 10000"/>
                  <a:gd name="connsiteY1203" fmla="*/ 4035 h 10000"/>
                  <a:gd name="connsiteX1204" fmla="*/ 10000 w 10000"/>
                  <a:gd name="connsiteY1204" fmla="*/ 3996 h 10000"/>
                  <a:gd name="connsiteX1205" fmla="*/ 9994 w 10000"/>
                  <a:gd name="connsiteY1205" fmla="*/ 3941 h 10000"/>
                  <a:gd name="connsiteX1206" fmla="*/ 9986 w 10000"/>
                  <a:gd name="connsiteY1206" fmla="*/ 3905 h 10000"/>
                  <a:gd name="connsiteX1207" fmla="*/ 9981 w 10000"/>
                  <a:gd name="connsiteY1207" fmla="*/ 3857 h 10000"/>
                  <a:gd name="connsiteX1208" fmla="*/ 9989 w 10000"/>
                  <a:gd name="connsiteY1208" fmla="*/ 3837 h 10000"/>
                  <a:gd name="connsiteX1209" fmla="*/ 9989 w 10000"/>
                  <a:gd name="connsiteY1209" fmla="*/ 3812 h 10000"/>
                  <a:gd name="connsiteX1210" fmla="*/ 9981 w 10000"/>
                  <a:gd name="connsiteY1210" fmla="*/ 3792 h 10000"/>
                  <a:gd name="connsiteX1211" fmla="*/ 9970 w 10000"/>
                  <a:gd name="connsiteY1211" fmla="*/ 3763 h 10000"/>
                  <a:gd name="connsiteX1212" fmla="*/ 9945 w 10000"/>
                  <a:gd name="connsiteY1212" fmla="*/ 3705 h 10000"/>
                  <a:gd name="connsiteX1213" fmla="*/ 9931 w 10000"/>
                  <a:gd name="connsiteY1213" fmla="*/ 3659 h 10000"/>
                  <a:gd name="connsiteX1214" fmla="*/ 9903 w 10000"/>
                  <a:gd name="connsiteY1214" fmla="*/ 3640 h 10000"/>
                  <a:gd name="connsiteX1215" fmla="*/ 9881 w 10000"/>
                  <a:gd name="connsiteY1215" fmla="*/ 3620 h 10000"/>
                  <a:gd name="connsiteX1216" fmla="*/ 9856 w 10000"/>
                  <a:gd name="connsiteY1216" fmla="*/ 3595 h 10000"/>
                  <a:gd name="connsiteX1217" fmla="*/ 9817 w 10000"/>
                  <a:gd name="connsiteY1217" fmla="*/ 3562 h 10000"/>
                  <a:gd name="connsiteX1218" fmla="*/ 9795 w 10000"/>
                  <a:gd name="connsiteY1218" fmla="*/ 3546 h 10000"/>
                  <a:gd name="connsiteX1219" fmla="*/ 9778 w 10000"/>
                  <a:gd name="connsiteY1219" fmla="*/ 3527 h 10000"/>
                  <a:gd name="connsiteX1220" fmla="*/ 9745 w 10000"/>
                  <a:gd name="connsiteY1220" fmla="*/ 3501 h 10000"/>
                  <a:gd name="connsiteX1221" fmla="*/ 9726 w 10000"/>
                  <a:gd name="connsiteY1221" fmla="*/ 3488 h 10000"/>
                  <a:gd name="connsiteX1222" fmla="*/ 9704 w 10000"/>
                  <a:gd name="connsiteY1222" fmla="*/ 3472 h 10000"/>
                  <a:gd name="connsiteX1223" fmla="*/ 9695 w 10000"/>
                  <a:gd name="connsiteY1223" fmla="*/ 3468 h 10000"/>
                  <a:gd name="connsiteX1224" fmla="*/ 9690 w 10000"/>
                  <a:gd name="connsiteY1224" fmla="*/ 3459 h 10000"/>
                  <a:gd name="connsiteX1225" fmla="*/ 9673 w 10000"/>
                  <a:gd name="connsiteY1225" fmla="*/ 3449 h 10000"/>
                  <a:gd name="connsiteX1226" fmla="*/ 9665 w 10000"/>
                  <a:gd name="connsiteY1226" fmla="*/ 3442 h 10000"/>
                  <a:gd name="connsiteX1227" fmla="*/ 9654 w 10000"/>
                  <a:gd name="connsiteY1227" fmla="*/ 3449 h 10000"/>
                  <a:gd name="connsiteX1228" fmla="*/ 9521 w 10000"/>
                  <a:gd name="connsiteY1228" fmla="*/ 3394 h 10000"/>
                  <a:gd name="connsiteX1229" fmla="*/ 9510 w 10000"/>
                  <a:gd name="connsiteY1229" fmla="*/ 3368 h 10000"/>
                  <a:gd name="connsiteX1230" fmla="*/ 9496 w 10000"/>
                  <a:gd name="connsiteY1230" fmla="*/ 3287 h 10000"/>
                  <a:gd name="connsiteX1231" fmla="*/ 9488 w 10000"/>
                  <a:gd name="connsiteY1231" fmla="*/ 3216 h 10000"/>
                  <a:gd name="connsiteX1232" fmla="*/ 9493 w 10000"/>
                  <a:gd name="connsiteY1232" fmla="*/ 3174 h 10000"/>
                  <a:gd name="connsiteX1233" fmla="*/ 9501 w 10000"/>
                  <a:gd name="connsiteY1233" fmla="*/ 3128 h 10000"/>
                  <a:gd name="connsiteX1234" fmla="*/ 9488 w 10000"/>
                  <a:gd name="connsiteY1234" fmla="*/ 3025 h 10000"/>
                  <a:gd name="connsiteX1235" fmla="*/ 9446 w 10000"/>
                  <a:gd name="connsiteY1235" fmla="*/ 2931 h 10000"/>
                  <a:gd name="connsiteX1236" fmla="*/ 9382 w 10000"/>
                  <a:gd name="connsiteY1236" fmla="*/ 2837 h 10000"/>
                  <a:gd name="connsiteX1237" fmla="*/ 9316 w 10000"/>
                  <a:gd name="connsiteY1237" fmla="*/ 2753 h 10000"/>
                  <a:gd name="connsiteX1238" fmla="*/ 9294 w 10000"/>
                  <a:gd name="connsiteY1238" fmla="*/ 2655 h 10000"/>
                  <a:gd name="connsiteX1239" fmla="*/ 9213 w 10000"/>
                  <a:gd name="connsiteY1239" fmla="*/ 2328 h 10000"/>
                  <a:gd name="connsiteX1240" fmla="*/ 9172 w 10000"/>
                  <a:gd name="connsiteY1240" fmla="*/ 2286 h 10000"/>
                  <a:gd name="connsiteX1241" fmla="*/ 9019 w 10000"/>
                  <a:gd name="connsiteY1241" fmla="*/ 2082 h 10000"/>
                  <a:gd name="connsiteX1242" fmla="*/ 8906 w 10000"/>
                  <a:gd name="connsiteY1242" fmla="*/ 1946 h 10000"/>
                  <a:gd name="connsiteX1243" fmla="*/ 8801 w 10000"/>
                  <a:gd name="connsiteY1243" fmla="*/ 1778 h 10000"/>
                  <a:gd name="connsiteX1244" fmla="*/ 8806 w 10000"/>
                  <a:gd name="connsiteY1244" fmla="*/ 1713 h 10000"/>
                  <a:gd name="connsiteX1245" fmla="*/ 8809 w 10000"/>
                  <a:gd name="connsiteY1245" fmla="*/ 1703 h 10000"/>
                  <a:gd name="connsiteX1246" fmla="*/ 8817 w 10000"/>
                  <a:gd name="connsiteY1246" fmla="*/ 1713 h 10000"/>
                  <a:gd name="connsiteX1247" fmla="*/ 8834 w 10000"/>
                  <a:gd name="connsiteY1247" fmla="*/ 1729 h 10000"/>
                  <a:gd name="connsiteX1248" fmla="*/ 8839 w 10000"/>
                  <a:gd name="connsiteY1248" fmla="*/ 1729 h 10000"/>
                  <a:gd name="connsiteX1249" fmla="*/ 8848 w 10000"/>
                  <a:gd name="connsiteY1249" fmla="*/ 1723 h 10000"/>
                  <a:gd name="connsiteX1250" fmla="*/ 8850 w 10000"/>
                  <a:gd name="connsiteY1250" fmla="*/ 1703 h 10000"/>
                  <a:gd name="connsiteX1251" fmla="*/ 8850 w 10000"/>
                  <a:gd name="connsiteY1251" fmla="*/ 1684 h 10000"/>
                  <a:gd name="connsiteX1252" fmla="*/ 8850 w 10000"/>
                  <a:gd name="connsiteY1252" fmla="*/ 1648 h 10000"/>
                  <a:gd name="connsiteX1253" fmla="*/ 8881 w 10000"/>
                  <a:gd name="connsiteY1253" fmla="*/ 1571 h 10000"/>
                  <a:gd name="connsiteX1254" fmla="*/ 8895 w 10000"/>
                  <a:gd name="connsiteY1254" fmla="*/ 1541 h 10000"/>
                  <a:gd name="connsiteX1255" fmla="*/ 8895 w 10000"/>
                  <a:gd name="connsiteY1255" fmla="*/ 1525 h 10000"/>
                  <a:gd name="connsiteX1256" fmla="*/ 8881 w 10000"/>
                  <a:gd name="connsiteY1256" fmla="*/ 1516 h 10000"/>
                  <a:gd name="connsiteX1257" fmla="*/ 8864 w 10000"/>
                  <a:gd name="connsiteY1257" fmla="*/ 1522 h 10000"/>
                  <a:gd name="connsiteX1258" fmla="*/ 8850 w 10000"/>
                  <a:gd name="connsiteY1258" fmla="*/ 1535 h 10000"/>
                  <a:gd name="connsiteX1259" fmla="*/ 8834 w 10000"/>
                  <a:gd name="connsiteY1259" fmla="*/ 1571 h 10000"/>
                  <a:gd name="connsiteX1260" fmla="*/ 8825 w 10000"/>
                  <a:gd name="connsiteY1260" fmla="*/ 1587 h 10000"/>
                  <a:gd name="connsiteX1261" fmla="*/ 8776 w 10000"/>
                  <a:gd name="connsiteY1261" fmla="*/ 1571 h 10000"/>
                  <a:gd name="connsiteX1262" fmla="*/ 8745 w 10000"/>
                  <a:gd name="connsiteY1262" fmla="*/ 1580 h 10000"/>
                  <a:gd name="connsiteX1263" fmla="*/ 8720 w 10000"/>
                  <a:gd name="connsiteY1263" fmla="*/ 1587 h 10000"/>
                  <a:gd name="connsiteX1264" fmla="*/ 8709 w 10000"/>
                  <a:gd name="connsiteY1264" fmla="*/ 1609 h 10000"/>
                  <a:gd name="connsiteX1265" fmla="*/ 8693 w 10000"/>
                  <a:gd name="connsiteY1265" fmla="*/ 1616 h 10000"/>
                  <a:gd name="connsiteX1266" fmla="*/ 8684 w 10000"/>
                  <a:gd name="connsiteY1266" fmla="*/ 1639 h 10000"/>
                  <a:gd name="connsiteX1267" fmla="*/ 8684 w 10000"/>
                  <a:gd name="connsiteY1267" fmla="*/ 1658 h 10000"/>
                  <a:gd name="connsiteX1268" fmla="*/ 8665 w 10000"/>
                  <a:gd name="connsiteY1268" fmla="*/ 1655 h 10000"/>
                  <a:gd name="connsiteX1269" fmla="*/ 8665 w 10000"/>
                  <a:gd name="connsiteY1269" fmla="*/ 1645 h 10000"/>
                  <a:gd name="connsiteX1270" fmla="*/ 8665 w 10000"/>
                  <a:gd name="connsiteY1270" fmla="*/ 1626 h 10000"/>
                  <a:gd name="connsiteX1271" fmla="*/ 8676 w 10000"/>
                  <a:gd name="connsiteY1271" fmla="*/ 1609 h 10000"/>
                  <a:gd name="connsiteX1272" fmla="*/ 8679 w 10000"/>
                  <a:gd name="connsiteY1272" fmla="*/ 1597 h 10000"/>
                  <a:gd name="connsiteX1273" fmla="*/ 8687 w 10000"/>
                  <a:gd name="connsiteY1273" fmla="*/ 1577 h 10000"/>
                  <a:gd name="connsiteX1274" fmla="*/ 8695 w 10000"/>
                  <a:gd name="connsiteY1274" fmla="*/ 1554 h 10000"/>
                  <a:gd name="connsiteX1275" fmla="*/ 8709 w 10000"/>
                  <a:gd name="connsiteY1275" fmla="*/ 1532 h 10000"/>
                  <a:gd name="connsiteX1276" fmla="*/ 8704 w 10000"/>
                  <a:gd name="connsiteY1276" fmla="*/ 1512 h 10000"/>
                  <a:gd name="connsiteX1277" fmla="*/ 8695 w 10000"/>
                  <a:gd name="connsiteY1277" fmla="*/ 1503 h 10000"/>
                  <a:gd name="connsiteX1278" fmla="*/ 8684 w 10000"/>
                  <a:gd name="connsiteY1278" fmla="*/ 1503 h 10000"/>
                  <a:gd name="connsiteX1279" fmla="*/ 8670 w 10000"/>
                  <a:gd name="connsiteY1279" fmla="*/ 1525 h 10000"/>
                  <a:gd name="connsiteX1280" fmla="*/ 8665 w 10000"/>
                  <a:gd name="connsiteY1280" fmla="*/ 1545 h 10000"/>
                  <a:gd name="connsiteX1281" fmla="*/ 8654 w 10000"/>
                  <a:gd name="connsiteY1281" fmla="*/ 1567 h 10000"/>
                  <a:gd name="connsiteX1282" fmla="*/ 8648 w 10000"/>
                  <a:gd name="connsiteY1282" fmla="*/ 1587 h 10000"/>
                  <a:gd name="connsiteX1283" fmla="*/ 8640 w 10000"/>
                  <a:gd name="connsiteY1283" fmla="*/ 1629 h 10000"/>
                  <a:gd name="connsiteX1284" fmla="*/ 8620 w 10000"/>
                  <a:gd name="connsiteY1284" fmla="*/ 1635 h 10000"/>
                  <a:gd name="connsiteX1285" fmla="*/ 8612 w 10000"/>
                  <a:gd name="connsiteY1285" fmla="*/ 1635 h 10000"/>
                  <a:gd name="connsiteX1286" fmla="*/ 8604 w 10000"/>
                  <a:gd name="connsiteY1286" fmla="*/ 1626 h 10000"/>
                  <a:gd name="connsiteX1287" fmla="*/ 8596 w 10000"/>
                  <a:gd name="connsiteY1287" fmla="*/ 1616 h 10000"/>
                  <a:gd name="connsiteX1288" fmla="*/ 8596 w 10000"/>
                  <a:gd name="connsiteY1288" fmla="*/ 1580 h 10000"/>
                  <a:gd name="connsiteX1289" fmla="*/ 8587 w 10000"/>
                  <a:gd name="connsiteY1289" fmla="*/ 1545 h 10000"/>
                  <a:gd name="connsiteX1290" fmla="*/ 8565 w 10000"/>
                  <a:gd name="connsiteY1290" fmla="*/ 1516 h 10000"/>
                  <a:gd name="connsiteX1291" fmla="*/ 8543 w 10000"/>
                  <a:gd name="connsiteY1291" fmla="*/ 1512 h 10000"/>
                  <a:gd name="connsiteX1292" fmla="*/ 8518 w 10000"/>
                  <a:gd name="connsiteY1292" fmla="*/ 1532 h 10000"/>
                  <a:gd name="connsiteX1293" fmla="*/ 8476 w 10000"/>
                  <a:gd name="connsiteY1293" fmla="*/ 1567 h 10000"/>
                  <a:gd name="connsiteX1294" fmla="*/ 8454 w 10000"/>
                  <a:gd name="connsiteY1294" fmla="*/ 1551 h 10000"/>
                  <a:gd name="connsiteX1295" fmla="*/ 8402 w 10000"/>
                  <a:gd name="connsiteY1295" fmla="*/ 1493 h 10000"/>
                  <a:gd name="connsiteX1296" fmla="*/ 8371 w 10000"/>
                  <a:gd name="connsiteY1296" fmla="*/ 1428 h 10000"/>
                  <a:gd name="connsiteX1297" fmla="*/ 8072 w 10000"/>
                  <a:gd name="connsiteY1297" fmla="*/ 1422 h 10000"/>
                  <a:gd name="connsiteX1298" fmla="*/ 7823 w 10000"/>
                  <a:gd name="connsiteY1298" fmla="*/ 1279 h 10000"/>
                  <a:gd name="connsiteX1299" fmla="*/ 7587 w 10000"/>
                  <a:gd name="connsiteY1299" fmla="*/ 1133 h 10000"/>
                  <a:gd name="connsiteX1300" fmla="*/ 7526 w 10000"/>
                  <a:gd name="connsiteY1300" fmla="*/ 1098 h 10000"/>
                  <a:gd name="connsiteX1301" fmla="*/ 7346 w 10000"/>
                  <a:gd name="connsiteY1301" fmla="*/ 991 h 10000"/>
                  <a:gd name="connsiteX1302" fmla="*/ 7321 w 10000"/>
                  <a:gd name="connsiteY1302" fmla="*/ 959 h 10000"/>
                  <a:gd name="connsiteX1303" fmla="*/ 7307 w 10000"/>
                  <a:gd name="connsiteY1303" fmla="*/ 871 h 10000"/>
                  <a:gd name="connsiteX1304" fmla="*/ 7224 w 10000"/>
                  <a:gd name="connsiteY1304" fmla="*/ 816 h 10000"/>
                  <a:gd name="connsiteX1305" fmla="*/ 7147 w 10000"/>
                  <a:gd name="connsiteY1305" fmla="*/ 787 h 10000"/>
                  <a:gd name="connsiteX1306" fmla="*/ 7080 w 10000"/>
                  <a:gd name="connsiteY1306" fmla="*/ 742 h 10000"/>
                  <a:gd name="connsiteX1307" fmla="*/ 7069 w 10000"/>
                  <a:gd name="connsiteY1307" fmla="*/ 767 h 10000"/>
                  <a:gd name="connsiteX1308" fmla="*/ 7033 w 10000"/>
                  <a:gd name="connsiteY1308" fmla="*/ 787 h 10000"/>
                  <a:gd name="connsiteX1309" fmla="*/ 6820 w 10000"/>
                  <a:gd name="connsiteY1309" fmla="*/ 878 h 10000"/>
                  <a:gd name="connsiteX1310" fmla="*/ 6726 w 10000"/>
                  <a:gd name="connsiteY1310" fmla="*/ 897 h 10000"/>
                  <a:gd name="connsiteX1311" fmla="*/ 6626 w 10000"/>
                  <a:gd name="connsiteY1311" fmla="*/ 955 h 10000"/>
                  <a:gd name="connsiteX1312" fmla="*/ 6582 w 10000"/>
                  <a:gd name="connsiteY1312" fmla="*/ 946 h 10000"/>
                  <a:gd name="connsiteX1313" fmla="*/ 6571 w 10000"/>
                  <a:gd name="connsiteY1313" fmla="*/ 955 h 10000"/>
                  <a:gd name="connsiteX1314" fmla="*/ 6507 w 10000"/>
                  <a:gd name="connsiteY1314" fmla="*/ 975 h 10000"/>
                  <a:gd name="connsiteX1315" fmla="*/ 6485 w 10000"/>
                  <a:gd name="connsiteY1315" fmla="*/ 975 h 10000"/>
                  <a:gd name="connsiteX1316" fmla="*/ 6476 w 10000"/>
                  <a:gd name="connsiteY1316" fmla="*/ 965 h 10000"/>
                  <a:gd name="connsiteX1317" fmla="*/ 6474 w 10000"/>
                  <a:gd name="connsiteY1317" fmla="*/ 936 h 10000"/>
                  <a:gd name="connsiteX1318" fmla="*/ 6452 w 10000"/>
                  <a:gd name="connsiteY1318" fmla="*/ 887 h 10000"/>
                  <a:gd name="connsiteX1319" fmla="*/ 6352 w 10000"/>
                  <a:gd name="connsiteY1319" fmla="*/ 767 h 10000"/>
                  <a:gd name="connsiteX1320" fmla="*/ 6313 w 10000"/>
                  <a:gd name="connsiteY1320" fmla="*/ 732 h 10000"/>
                  <a:gd name="connsiteX1321" fmla="*/ 6296 w 10000"/>
                  <a:gd name="connsiteY1321" fmla="*/ 690 h 10000"/>
                  <a:gd name="connsiteX1322" fmla="*/ 6271 w 10000"/>
                  <a:gd name="connsiteY1322" fmla="*/ 664 h 10000"/>
                  <a:gd name="connsiteX1323" fmla="*/ 6266 w 10000"/>
                  <a:gd name="connsiteY1323" fmla="*/ 654 h 10000"/>
                  <a:gd name="connsiteX1324" fmla="*/ 6111 w 10000"/>
                  <a:gd name="connsiteY1324" fmla="*/ 398 h 10000"/>
                  <a:gd name="connsiteX1325" fmla="*/ 5903 w 10000"/>
                  <a:gd name="connsiteY1325" fmla="*/ 408 h 10000"/>
                  <a:gd name="connsiteX1326" fmla="*/ 5837 w 10000"/>
                  <a:gd name="connsiteY1326" fmla="*/ 427 h 10000"/>
                  <a:gd name="connsiteX1327" fmla="*/ 5756 w 10000"/>
                  <a:gd name="connsiteY1327" fmla="*/ 453 h 10000"/>
                  <a:gd name="connsiteX1328" fmla="*/ 5681 w 10000"/>
                  <a:gd name="connsiteY1328" fmla="*/ 453 h 10000"/>
                  <a:gd name="connsiteX1329" fmla="*/ 5609 w 10000"/>
                  <a:gd name="connsiteY1329" fmla="*/ 447 h 10000"/>
                  <a:gd name="connsiteX1330" fmla="*/ 5554 w 10000"/>
                  <a:gd name="connsiteY1330" fmla="*/ 304 h 10000"/>
                  <a:gd name="connsiteX1331" fmla="*/ 5529 w 10000"/>
                  <a:gd name="connsiteY1331" fmla="*/ 301 h 10000"/>
                  <a:gd name="connsiteX1332" fmla="*/ 5393 w 10000"/>
                  <a:gd name="connsiteY1332" fmla="*/ 256 h 10000"/>
                  <a:gd name="connsiteX1333" fmla="*/ 5366 w 10000"/>
                  <a:gd name="connsiteY1333" fmla="*/ 220 h 10000"/>
                  <a:gd name="connsiteX1334" fmla="*/ 5249 w 10000"/>
                  <a:gd name="connsiteY1334" fmla="*/ 155 h 10000"/>
                  <a:gd name="connsiteX1335" fmla="*/ 5141 w 10000"/>
                  <a:gd name="connsiteY1335" fmla="*/ 52 h 10000"/>
                  <a:gd name="connsiteX1336" fmla="*/ 5116 w 10000"/>
                  <a:gd name="connsiteY1336" fmla="*/ 3 h 10000"/>
                  <a:gd name="connsiteX1337" fmla="*/ 5061 w 10000"/>
                  <a:gd name="connsiteY1337" fmla="*/ 0 h 10000"/>
                  <a:gd name="connsiteX1338" fmla="*/ 5036 w 10000"/>
                  <a:gd name="connsiteY1338" fmla="*/ 32 h 10000"/>
                  <a:gd name="connsiteX1339" fmla="*/ 4942 w 10000"/>
                  <a:gd name="connsiteY1339" fmla="*/ 133 h 10000"/>
                  <a:gd name="connsiteX1340" fmla="*/ 4900 w 10000"/>
                  <a:gd name="connsiteY1340" fmla="*/ 217 h 10000"/>
                  <a:gd name="connsiteX1341" fmla="*/ 4861 w 10000"/>
                  <a:gd name="connsiteY1341" fmla="*/ 198 h 10000"/>
                  <a:gd name="connsiteX1342" fmla="*/ 4795 w 10000"/>
                  <a:gd name="connsiteY1342" fmla="*/ 68 h 10000"/>
                  <a:gd name="connsiteX1343" fmla="*/ 4778 w 10000"/>
                  <a:gd name="connsiteY1343" fmla="*/ 62 h 10000"/>
                  <a:gd name="connsiteX1344" fmla="*/ 4765 w 10000"/>
                  <a:gd name="connsiteY1344" fmla="*/ 62 h 10000"/>
                  <a:gd name="connsiteX1345" fmla="*/ 4748 w 10000"/>
                  <a:gd name="connsiteY1345" fmla="*/ 68 h 10000"/>
                  <a:gd name="connsiteX1346" fmla="*/ 4673 w 10000"/>
                  <a:gd name="connsiteY1346" fmla="*/ 136 h 10000"/>
                  <a:gd name="connsiteX1347" fmla="*/ 4632 w 10000"/>
                  <a:gd name="connsiteY1347" fmla="*/ 201 h 10000"/>
                  <a:gd name="connsiteX1348" fmla="*/ 4623 w 10000"/>
                  <a:gd name="connsiteY1348" fmla="*/ 210 h 10000"/>
                  <a:gd name="connsiteX1349" fmla="*/ 4579 w 10000"/>
                  <a:gd name="connsiteY1349" fmla="*/ 220 h 10000"/>
                  <a:gd name="connsiteX1350" fmla="*/ 4479 w 10000"/>
                  <a:gd name="connsiteY1350" fmla="*/ 198 h 10000"/>
                  <a:gd name="connsiteX1351" fmla="*/ 4402 w 10000"/>
                  <a:gd name="connsiteY1351" fmla="*/ 165 h 10000"/>
                  <a:gd name="connsiteX1352" fmla="*/ 4374 w 10000"/>
                  <a:gd name="connsiteY1352" fmla="*/ 165 h 10000"/>
                  <a:gd name="connsiteX1353" fmla="*/ 4335 w 10000"/>
                  <a:gd name="connsiteY1353" fmla="*/ 172 h 10000"/>
                  <a:gd name="connsiteX1354" fmla="*/ 4302 w 10000"/>
                  <a:gd name="connsiteY1354" fmla="*/ 188 h 10000"/>
                  <a:gd name="connsiteX1355" fmla="*/ 4271 w 10000"/>
                  <a:gd name="connsiteY1355" fmla="*/ 220 h 10000"/>
                  <a:gd name="connsiteX1356" fmla="*/ 4238 w 10000"/>
                  <a:gd name="connsiteY1356" fmla="*/ 240 h 10000"/>
                  <a:gd name="connsiteX1357" fmla="*/ 4324 w 10000"/>
                  <a:gd name="connsiteY1357" fmla="*/ 1289 h 10000"/>
                  <a:gd name="connsiteX1358" fmla="*/ 3521 w 10000"/>
                  <a:gd name="connsiteY1358" fmla="*/ 7730 h 10000"/>
                  <a:gd name="connsiteX1359" fmla="*/ 3554 w 10000"/>
                  <a:gd name="connsiteY1359" fmla="*/ 7740 h 10000"/>
                  <a:gd name="connsiteX1360" fmla="*/ 3560 w 10000"/>
                  <a:gd name="connsiteY1360" fmla="*/ 7749 h 10000"/>
                  <a:gd name="connsiteX1361" fmla="*/ 3562 w 10000"/>
                  <a:gd name="connsiteY1361" fmla="*/ 7759 h 10000"/>
                  <a:gd name="connsiteX1362" fmla="*/ 3573 w 10000"/>
                  <a:gd name="connsiteY1362" fmla="*/ 7766 h 10000"/>
                  <a:gd name="connsiteX1363" fmla="*/ 3584 w 10000"/>
                  <a:gd name="connsiteY1363" fmla="*/ 7759 h 10000"/>
                  <a:gd name="connsiteX1364" fmla="*/ 3598 w 10000"/>
                  <a:gd name="connsiteY1364" fmla="*/ 7743 h 10000"/>
                  <a:gd name="connsiteX1365" fmla="*/ 3609 w 10000"/>
                  <a:gd name="connsiteY1365" fmla="*/ 7756 h 10000"/>
                  <a:gd name="connsiteX1366" fmla="*/ 3623 w 10000"/>
                  <a:gd name="connsiteY1366" fmla="*/ 7733 h 10000"/>
                  <a:gd name="connsiteX1367" fmla="*/ 3632 w 10000"/>
                  <a:gd name="connsiteY1367" fmla="*/ 7730 h 10000"/>
                  <a:gd name="connsiteX1368" fmla="*/ 3634 w 10000"/>
                  <a:gd name="connsiteY1368" fmla="*/ 7730 h 10000"/>
                  <a:gd name="connsiteX1369" fmla="*/ 3643 w 10000"/>
                  <a:gd name="connsiteY1369" fmla="*/ 7730 h 10000"/>
                  <a:gd name="connsiteX1370" fmla="*/ 3657 w 10000"/>
                  <a:gd name="connsiteY1370" fmla="*/ 7733 h 10000"/>
                  <a:gd name="connsiteX1371" fmla="*/ 3670 w 10000"/>
                  <a:gd name="connsiteY1371" fmla="*/ 7730 h 10000"/>
                  <a:gd name="connsiteX1372" fmla="*/ 3687 w 10000"/>
                  <a:gd name="connsiteY1372" fmla="*/ 7730 h 10000"/>
                  <a:gd name="connsiteX1373" fmla="*/ 3690 w 10000"/>
                  <a:gd name="connsiteY1373" fmla="*/ 7730 h 10000"/>
                  <a:gd name="connsiteX1374" fmla="*/ 3704 w 10000"/>
                  <a:gd name="connsiteY1374" fmla="*/ 7740 h 10000"/>
                  <a:gd name="connsiteX1375" fmla="*/ 3712 w 10000"/>
                  <a:gd name="connsiteY1375" fmla="*/ 7743 h 10000"/>
                  <a:gd name="connsiteX1376" fmla="*/ 3723 w 10000"/>
                  <a:gd name="connsiteY1376" fmla="*/ 7749 h 10000"/>
                  <a:gd name="connsiteX1377" fmla="*/ 3729 w 10000"/>
                  <a:gd name="connsiteY1377" fmla="*/ 7749 h 10000"/>
                  <a:gd name="connsiteX1378" fmla="*/ 3729 w 10000"/>
                  <a:gd name="connsiteY1378" fmla="*/ 7743 h 10000"/>
                  <a:gd name="connsiteX1379" fmla="*/ 3745 w 10000"/>
                  <a:gd name="connsiteY1379" fmla="*/ 7740 h 10000"/>
                  <a:gd name="connsiteX1380" fmla="*/ 3753 w 10000"/>
                  <a:gd name="connsiteY1380" fmla="*/ 7730 h 10000"/>
                  <a:gd name="connsiteX1381" fmla="*/ 3762 w 10000"/>
                  <a:gd name="connsiteY1381" fmla="*/ 7720 h 10000"/>
                  <a:gd name="connsiteX1382" fmla="*/ 3776 w 10000"/>
                  <a:gd name="connsiteY1382" fmla="*/ 7710 h 10000"/>
                  <a:gd name="connsiteX1383" fmla="*/ 3784 w 10000"/>
                  <a:gd name="connsiteY1383" fmla="*/ 7701 h 10000"/>
                  <a:gd name="connsiteX1384" fmla="*/ 3792 w 10000"/>
                  <a:gd name="connsiteY1384" fmla="*/ 7694 h 10000"/>
                  <a:gd name="connsiteX1385" fmla="*/ 3801 w 10000"/>
                  <a:gd name="connsiteY1385" fmla="*/ 7685 h 10000"/>
                  <a:gd name="connsiteX1386" fmla="*/ 3803 w 10000"/>
                  <a:gd name="connsiteY1386" fmla="*/ 7685 h 10000"/>
                  <a:gd name="connsiteX1387" fmla="*/ 3809 w 10000"/>
                  <a:gd name="connsiteY1387" fmla="*/ 7685 h 10000"/>
                  <a:gd name="connsiteX1388" fmla="*/ 3817 w 10000"/>
                  <a:gd name="connsiteY1388" fmla="*/ 7691 h 10000"/>
                  <a:gd name="connsiteX1389" fmla="*/ 3817 w 10000"/>
                  <a:gd name="connsiteY1389" fmla="*/ 7694 h 10000"/>
                  <a:gd name="connsiteX1390" fmla="*/ 3812 w 10000"/>
                  <a:gd name="connsiteY1390" fmla="*/ 7714 h 10000"/>
                  <a:gd name="connsiteX1391" fmla="*/ 3795 w 10000"/>
                  <a:gd name="connsiteY1391" fmla="*/ 7733 h 10000"/>
                  <a:gd name="connsiteX1392" fmla="*/ 3778 w 10000"/>
                  <a:gd name="connsiteY1392" fmla="*/ 7756 h 10000"/>
                  <a:gd name="connsiteX1393" fmla="*/ 3762 w 10000"/>
                  <a:gd name="connsiteY1393" fmla="*/ 7775 h 10000"/>
                  <a:gd name="connsiteX1394" fmla="*/ 3748 w 10000"/>
                  <a:gd name="connsiteY1394" fmla="*/ 7775 h 10000"/>
                  <a:gd name="connsiteX1395" fmla="*/ 3737 w 10000"/>
                  <a:gd name="connsiteY1395" fmla="*/ 7778 h 10000"/>
                  <a:gd name="connsiteX1396" fmla="*/ 3723 w 10000"/>
                  <a:gd name="connsiteY1396" fmla="*/ 7778 h 10000"/>
                  <a:gd name="connsiteX1397" fmla="*/ 3720 w 10000"/>
                  <a:gd name="connsiteY1397" fmla="*/ 7785 h 10000"/>
                  <a:gd name="connsiteX1398" fmla="*/ 3715 w 10000"/>
                  <a:gd name="connsiteY1398" fmla="*/ 7788 h 10000"/>
                  <a:gd name="connsiteX1399" fmla="*/ 3704 w 10000"/>
                  <a:gd name="connsiteY1399" fmla="*/ 7804 h 10000"/>
                  <a:gd name="connsiteX1400" fmla="*/ 3690 w 10000"/>
                  <a:gd name="connsiteY1400" fmla="*/ 7804 h 10000"/>
                  <a:gd name="connsiteX1401" fmla="*/ 3681 w 10000"/>
                  <a:gd name="connsiteY1401" fmla="*/ 7804 h 10000"/>
                  <a:gd name="connsiteX1402" fmla="*/ 3673 w 10000"/>
                  <a:gd name="connsiteY1402" fmla="*/ 7824 h 10000"/>
                  <a:gd name="connsiteX1403" fmla="*/ 3670 w 10000"/>
                  <a:gd name="connsiteY1403" fmla="*/ 7847 h 10000"/>
                  <a:gd name="connsiteX1404" fmla="*/ 3673 w 10000"/>
                  <a:gd name="connsiteY1404" fmla="*/ 7866 h 10000"/>
                  <a:gd name="connsiteX1405" fmla="*/ 3712 w 10000"/>
                  <a:gd name="connsiteY1405" fmla="*/ 8005 h 10000"/>
                  <a:gd name="connsiteX1406" fmla="*/ 3706 w 10000"/>
                  <a:gd name="connsiteY1406" fmla="*/ 8021 h 10000"/>
                  <a:gd name="connsiteX1407" fmla="*/ 3712 w 10000"/>
                  <a:gd name="connsiteY1407" fmla="*/ 8044 h 10000"/>
                  <a:gd name="connsiteX1408" fmla="*/ 3712 w 10000"/>
                  <a:gd name="connsiteY1408" fmla="*/ 8051 h 10000"/>
                  <a:gd name="connsiteX1409" fmla="*/ 3729 w 10000"/>
                  <a:gd name="connsiteY1409" fmla="*/ 8060 h 10000"/>
                  <a:gd name="connsiteX1410" fmla="*/ 3737 w 10000"/>
                  <a:gd name="connsiteY1410" fmla="*/ 8063 h 10000"/>
                  <a:gd name="connsiteX1411" fmla="*/ 3748 w 10000"/>
                  <a:gd name="connsiteY1411" fmla="*/ 8070 h 10000"/>
                  <a:gd name="connsiteX1412" fmla="*/ 3767 w 10000"/>
                  <a:gd name="connsiteY1412" fmla="*/ 8106 h 10000"/>
                  <a:gd name="connsiteX1413" fmla="*/ 3770 w 10000"/>
                  <a:gd name="connsiteY1413" fmla="*/ 8119 h 10000"/>
                  <a:gd name="connsiteX1414" fmla="*/ 3787 w 10000"/>
                  <a:gd name="connsiteY1414" fmla="*/ 8157 h 10000"/>
                  <a:gd name="connsiteX1415" fmla="*/ 3787 w 10000"/>
                  <a:gd name="connsiteY1415" fmla="*/ 8174 h 10000"/>
                  <a:gd name="connsiteX1416" fmla="*/ 3776 w 10000"/>
                  <a:gd name="connsiteY1416" fmla="*/ 8203 h 10000"/>
                  <a:gd name="connsiteX1417" fmla="*/ 3767 w 10000"/>
                  <a:gd name="connsiteY1417" fmla="*/ 8193 h 10000"/>
                  <a:gd name="connsiteX1418" fmla="*/ 3767 w 10000"/>
                  <a:gd name="connsiteY1418" fmla="*/ 8174 h 10000"/>
                  <a:gd name="connsiteX1419" fmla="*/ 3762 w 10000"/>
                  <a:gd name="connsiteY1419" fmla="*/ 8157 h 10000"/>
                  <a:gd name="connsiteX1420" fmla="*/ 3753 w 10000"/>
                  <a:gd name="connsiteY1420" fmla="*/ 8148 h 10000"/>
                  <a:gd name="connsiteX1421" fmla="*/ 3740 w 10000"/>
                  <a:gd name="connsiteY1421" fmla="*/ 8154 h 10000"/>
                  <a:gd name="connsiteX1422" fmla="*/ 3731 w 10000"/>
                  <a:gd name="connsiteY1422" fmla="*/ 8138 h 10000"/>
                  <a:gd name="connsiteX1423" fmla="*/ 3729 w 10000"/>
                  <a:gd name="connsiteY1423" fmla="*/ 8125 h 10000"/>
                  <a:gd name="connsiteX1424" fmla="*/ 3712 w 10000"/>
                  <a:gd name="connsiteY1424" fmla="*/ 8115 h 10000"/>
                  <a:gd name="connsiteX1425" fmla="*/ 3704 w 10000"/>
                  <a:gd name="connsiteY1425" fmla="*/ 8109 h 10000"/>
                  <a:gd name="connsiteX1426" fmla="*/ 3687 w 10000"/>
                  <a:gd name="connsiteY1426" fmla="*/ 8099 h 10000"/>
                  <a:gd name="connsiteX1427" fmla="*/ 3673 w 10000"/>
                  <a:gd name="connsiteY1427" fmla="*/ 8093 h 10000"/>
                  <a:gd name="connsiteX1428" fmla="*/ 3665 w 10000"/>
                  <a:gd name="connsiteY1428" fmla="*/ 8083 h 10000"/>
                  <a:gd name="connsiteX1429" fmla="*/ 3648 w 10000"/>
                  <a:gd name="connsiteY1429" fmla="*/ 8073 h 10000"/>
                  <a:gd name="connsiteX1430" fmla="*/ 3643 w 10000"/>
                  <a:gd name="connsiteY1430" fmla="*/ 8063 h 10000"/>
                  <a:gd name="connsiteX1431" fmla="*/ 3632 w 10000"/>
                  <a:gd name="connsiteY1431" fmla="*/ 8054 h 10000"/>
                  <a:gd name="connsiteX1432" fmla="*/ 3623 w 10000"/>
                  <a:gd name="connsiteY1432" fmla="*/ 8060 h 10000"/>
                  <a:gd name="connsiteX1433" fmla="*/ 3615 w 10000"/>
                  <a:gd name="connsiteY1433" fmla="*/ 8070 h 10000"/>
                  <a:gd name="connsiteX1434" fmla="*/ 3607 w 10000"/>
                  <a:gd name="connsiteY1434" fmla="*/ 8083 h 10000"/>
                  <a:gd name="connsiteX1435" fmla="*/ 3607 w 10000"/>
                  <a:gd name="connsiteY1435" fmla="*/ 8099 h 10000"/>
                  <a:gd name="connsiteX1436" fmla="*/ 3607 w 10000"/>
                  <a:gd name="connsiteY1436" fmla="*/ 8125 h 10000"/>
                  <a:gd name="connsiteX1437" fmla="*/ 3601 w 10000"/>
                  <a:gd name="connsiteY1437" fmla="*/ 8148 h 10000"/>
                  <a:gd name="connsiteX1438" fmla="*/ 3584 w 10000"/>
                  <a:gd name="connsiteY1438" fmla="*/ 8154 h 10000"/>
                  <a:gd name="connsiteX1439" fmla="*/ 3573 w 10000"/>
                  <a:gd name="connsiteY1439" fmla="*/ 8154 h 10000"/>
                  <a:gd name="connsiteX1440" fmla="*/ 3560 w 10000"/>
                  <a:gd name="connsiteY1440" fmla="*/ 8138 h 10000"/>
                  <a:gd name="connsiteX1441" fmla="*/ 3551 w 10000"/>
                  <a:gd name="connsiteY1441" fmla="*/ 8119 h 10000"/>
                  <a:gd name="connsiteX1442" fmla="*/ 3535 w 10000"/>
                  <a:gd name="connsiteY1442" fmla="*/ 8099 h 10000"/>
                  <a:gd name="connsiteX1443" fmla="*/ 3504 w 10000"/>
                  <a:gd name="connsiteY1443" fmla="*/ 8073 h 10000"/>
                  <a:gd name="connsiteX1444" fmla="*/ 3493 w 10000"/>
                  <a:gd name="connsiteY1444" fmla="*/ 8051 h 10000"/>
                  <a:gd name="connsiteX1445" fmla="*/ 3488 w 10000"/>
                  <a:gd name="connsiteY1445" fmla="*/ 8034 h 10000"/>
                  <a:gd name="connsiteX1446" fmla="*/ 3488 w 10000"/>
                  <a:gd name="connsiteY1446" fmla="*/ 8012 h 10000"/>
                  <a:gd name="connsiteX1447" fmla="*/ 3488 w 10000"/>
                  <a:gd name="connsiteY1447" fmla="*/ 8005 h 10000"/>
                  <a:gd name="connsiteX1448" fmla="*/ 3496 w 10000"/>
                  <a:gd name="connsiteY1448" fmla="*/ 8002 h 10000"/>
                  <a:gd name="connsiteX1449" fmla="*/ 3501 w 10000"/>
                  <a:gd name="connsiteY1449" fmla="*/ 7992 h 10000"/>
                  <a:gd name="connsiteX1450" fmla="*/ 3504 w 10000"/>
                  <a:gd name="connsiteY1450" fmla="*/ 7966 h 10000"/>
                  <a:gd name="connsiteX1451" fmla="*/ 3501 w 10000"/>
                  <a:gd name="connsiteY1451" fmla="*/ 7940 h 10000"/>
                  <a:gd name="connsiteX1452" fmla="*/ 3485 w 10000"/>
                  <a:gd name="connsiteY1452" fmla="*/ 7918 h 10000"/>
                  <a:gd name="connsiteX1453" fmla="*/ 3465 w 10000"/>
                  <a:gd name="connsiteY1453" fmla="*/ 7892 h 10000"/>
                  <a:gd name="connsiteX1454" fmla="*/ 3457 w 10000"/>
                  <a:gd name="connsiteY1454" fmla="*/ 7872 h 10000"/>
                  <a:gd name="connsiteX1455" fmla="*/ 3449 w 10000"/>
                  <a:gd name="connsiteY1455" fmla="*/ 7847 h 10000"/>
                  <a:gd name="connsiteX1456" fmla="*/ 3446 w 10000"/>
                  <a:gd name="connsiteY1456" fmla="*/ 7827 h 10000"/>
                  <a:gd name="connsiteX1457" fmla="*/ 3457 w 10000"/>
                  <a:gd name="connsiteY1457" fmla="*/ 7808 h 10000"/>
                  <a:gd name="connsiteX1458" fmla="*/ 3465 w 10000"/>
                  <a:gd name="connsiteY1458" fmla="*/ 7798 h 10000"/>
                  <a:gd name="connsiteX1459" fmla="*/ 3476 w 10000"/>
                  <a:gd name="connsiteY1459" fmla="*/ 7788 h 10000"/>
                  <a:gd name="connsiteX1460" fmla="*/ 3479 w 10000"/>
                  <a:gd name="connsiteY1460" fmla="*/ 7795 h 10000"/>
                  <a:gd name="connsiteX1461" fmla="*/ 3501 w 10000"/>
                  <a:gd name="connsiteY1461" fmla="*/ 7817 h 10000"/>
                  <a:gd name="connsiteX1462" fmla="*/ 3518 w 10000"/>
                  <a:gd name="connsiteY1462" fmla="*/ 7843 h 10000"/>
                  <a:gd name="connsiteX1463" fmla="*/ 3521 w 10000"/>
                  <a:gd name="connsiteY1463" fmla="*/ 7847 h 10000"/>
                  <a:gd name="connsiteX1464" fmla="*/ 3512 w 10000"/>
                  <a:gd name="connsiteY1464" fmla="*/ 7824 h 10000"/>
                  <a:gd name="connsiteX1465" fmla="*/ 6133 w 10000"/>
                  <a:gd name="connsiteY1465" fmla="*/ 7975 h 10000"/>
                  <a:gd name="connsiteX0" fmla="*/ 4324 w 10000"/>
                  <a:gd name="connsiteY0" fmla="*/ 1289 h 10000"/>
                  <a:gd name="connsiteX1" fmla="*/ 4296 w 10000"/>
                  <a:gd name="connsiteY1" fmla="*/ 1305 h 10000"/>
                  <a:gd name="connsiteX2" fmla="*/ 4285 w 10000"/>
                  <a:gd name="connsiteY2" fmla="*/ 1279 h 10000"/>
                  <a:gd name="connsiteX3" fmla="*/ 4244 w 10000"/>
                  <a:gd name="connsiteY3" fmla="*/ 1266 h 10000"/>
                  <a:gd name="connsiteX4" fmla="*/ 4208 w 10000"/>
                  <a:gd name="connsiteY4" fmla="*/ 1286 h 10000"/>
                  <a:gd name="connsiteX5" fmla="*/ 4172 w 10000"/>
                  <a:gd name="connsiteY5" fmla="*/ 1299 h 10000"/>
                  <a:gd name="connsiteX6" fmla="*/ 4150 w 10000"/>
                  <a:gd name="connsiteY6" fmla="*/ 1308 h 10000"/>
                  <a:gd name="connsiteX7" fmla="*/ 4139 w 10000"/>
                  <a:gd name="connsiteY7" fmla="*/ 1315 h 10000"/>
                  <a:gd name="connsiteX8" fmla="*/ 4125 w 10000"/>
                  <a:gd name="connsiteY8" fmla="*/ 1315 h 10000"/>
                  <a:gd name="connsiteX9" fmla="*/ 4119 w 10000"/>
                  <a:gd name="connsiteY9" fmla="*/ 1315 h 10000"/>
                  <a:gd name="connsiteX10" fmla="*/ 4111 w 10000"/>
                  <a:gd name="connsiteY10" fmla="*/ 1308 h 10000"/>
                  <a:gd name="connsiteX11" fmla="*/ 4100 w 10000"/>
                  <a:gd name="connsiteY11" fmla="*/ 1315 h 10000"/>
                  <a:gd name="connsiteX12" fmla="*/ 4075 w 10000"/>
                  <a:gd name="connsiteY12" fmla="*/ 1315 h 10000"/>
                  <a:gd name="connsiteX13" fmla="*/ 4058 w 10000"/>
                  <a:gd name="connsiteY13" fmla="*/ 1318 h 10000"/>
                  <a:gd name="connsiteX14" fmla="*/ 4044 w 10000"/>
                  <a:gd name="connsiteY14" fmla="*/ 1315 h 10000"/>
                  <a:gd name="connsiteX15" fmla="*/ 4042 w 10000"/>
                  <a:gd name="connsiteY15" fmla="*/ 1299 h 10000"/>
                  <a:gd name="connsiteX16" fmla="*/ 4014 w 10000"/>
                  <a:gd name="connsiteY16" fmla="*/ 1308 h 10000"/>
                  <a:gd name="connsiteX17" fmla="*/ 4011 w 10000"/>
                  <a:gd name="connsiteY17" fmla="*/ 1315 h 10000"/>
                  <a:gd name="connsiteX18" fmla="*/ 4011 w 10000"/>
                  <a:gd name="connsiteY18" fmla="*/ 1341 h 10000"/>
                  <a:gd name="connsiteX19" fmla="*/ 4019 w 10000"/>
                  <a:gd name="connsiteY19" fmla="*/ 1341 h 10000"/>
                  <a:gd name="connsiteX20" fmla="*/ 3997 w 10000"/>
                  <a:gd name="connsiteY20" fmla="*/ 1363 h 10000"/>
                  <a:gd name="connsiteX21" fmla="*/ 3986 w 10000"/>
                  <a:gd name="connsiteY21" fmla="*/ 1373 h 10000"/>
                  <a:gd name="connsiteX22" fmla="*/ 3981 w 10000"/>
                  <a:gd name="connsiteY22" fmla="*/ 1389 h 10000"/>
                  <a:gd name="connsiteX23" fmla="*/ 3981 w 10000"/>
                  <a:gd name="connsiteY23" fmla="*/ 1409 h 10000"/>
                  <a:gd name="connsiteX24" fmla="*/ 3981 w 10000"/>
                  <a:gd name="connsiteY24" fmla="*/ 1438 h 10000"/>
                  <a:gd name="connsiteX25" fmla="*/ 3961 w 10000"/>
                  <a:gd name="connsiteY25" fmla="*/ 1441 h 10000"/>
                  <a:gd name="connsiteX26" fmla="*/ 3942 w 10000"/>
                  <a:gd name="connsiteY26" fmla="*/ 1441 h 10000"/>
                  <a:gd name="connsiteX27" fmla="*/ 3914 w 10000"/>
                  <a:gd name="connsiteY27" fmla="*/ 1454 h 10000"/>
                  <a:gd name="connsiteX28" fmla="*/ 3892 w 10000"/>
                  <a:gd name="connsiteY28" fmla="*/ 1467 h 10000"/>
                  <a:gd name="connsiteX29" fmla="*/ 3867 w 10000"/>
                  <a:gd name="connsiteY29" fmla="*/ 1483 h 10000"/>
                  <a:gd name="connsiteX30" fmla="*/ 3845 w 10000"/>
                  <a:gd name="connsiteY30" fmla="*/ 1467 h 10000"/>
                  <a:gd name="connsiteX31" fmla="*/ 3850 w 10000"/>
                  <a:gd name="connsiteY31" fmla="*/ 1457 h 10000"/>
                  <a:gd name="connsiteX32" fmla="*/ 3864 w 10000"/>
                  <a:gd name="connsiteY32" fmla="*/ 1441 h 10000"/>
                  <a:gd name="connsiteX33" fmla="*/ 3859 w 10000"/>
                  <a:gd name="connsiteY33" fmla="*/ 1409 h 10000"/>
                  <a:gd name="connsiteX34" fmla="*/ 3842 w 10000"/>
                  <a:gd name="connsiteY34" fmla="*/ 1383 h 10000"/>
                  <a:gd name="connsiteX35" fmla="*/ 3825 w 10000"/>
                  <a:gd name="connsiteY35" fmla="*/ 1360 h 10000"/>
                  <a:gd name="connsiteX36" fmla="*/ 3809 w 10000"/>
                  <a:gd name="connsiteY36" fmla="*/ 1318 h 10000"/>
                  <a:gd name="connsiteX37" fmla="*/ 3787 w 10000"/>
                  <a:gd name="connsiteY37" fmla="*/ 1289 h 10000"/>
                  <a:gd name="connsiteX38" fmla="*/ 3759 w 10000"/>
                  <a:gd name="connsiteY38" fmla="*/ 1266 h 10000"/>
                  <a:gd name="connsiteX39" fmla="*/ 3740 w 10000"/>
                  <a:gd name="connsiteY39" fmla="*/ 1256 h 10000"/>
                  <a:gd name="connsiteX40" fmla="*/ 3715 w 10000"/>
                  <a:gd name="connsiteY40" fmla="*/ 1250 h 10000"/>
                  <a:gd name="connsiteX41" fmla="*/ 3687 w 10000"/>
                  <a:gd name="connsiteY41" fmla="*/ 1256 h 10000"/>
                  <a:gd name="connsiteX42" fmla="*/ 3681 w 10000"/>
                  <a:gd name="connsiteY42" fmla="*/ 1260 h 10000"/>
                  <a:gd name="connsiteX43" fmla="*/ 3670 w 10000"/>
                  <a:gd name="connsiteY43" fmla="*/ 1295 h 10000"/>
                  <a:gd name="connsiteX44" fmla="*/ 3651 w 10000"/>
                  <a:gd name="connsiteY44" fmla="*/ 1305 h 10000"/>
                  <a:gd name="connsiteX45" fmla="*/ 3640 w 10000"/>
                  <a:gd name="connsiteY45" fmla="*/ 1308 h 10000"/>
                  <a:gd name="connsiteX46" fmla="*/ 3626 w 10000"/>
                  <a:gd name="connsiteY46" fmla="*/ 1308 h 10000"/>
                  <a:gd name="connsiteX47" fmla="*/ 3632 w 10000"/>
                  <a:gd name="connsiteY47" fmla="*/ 1276 h 10000"/>
                  <a:gd name="connsiteX48" fmla="*/ 3609 w 10000"/>
                  <a:gd name="connsiteY48" fmla="*/ 1289 h 10000"/>
                  <a:gd name="connsiteX49" fmla="*/ 3593 w 10000"/>
                  <a:gd name="connsiteY49" fmla="*/ 1286 h 10000"/>
                  <a:gd name="connsiteX50" fmla="*/ 3590 w 10000"/>
                  <a:gd name="connsiteY50" fmla="*/ 1256 h 10000"/>
                  <a:gd name="connsiteX51" fmla="*/ 3584 w 10000"/>
                  <a:gd name="connsiteY51" fmla="*/ 1237 h 10000"/>
                  <a:gd name="connsiteX52" fmla="*/ 3573 w 10000"/>
                  <a:gd name="connsiteY52" fmla="*/ 1237 h 10000"/>
                  <a:gd name="connsiteX53" fmla="*/ 3554 w 10000"/>
                  <a:gd name="connsiteY53" fmla="*/ 1227 h 10000"/>
                  <a:gd name="connsiteX54" fmla="*/ 3546 w 10000"/>
                  <a:gd name="connsiteY54" fmla="*/ 1192 h 10000"/>
                  <a:gd name="connsiteX55" fmla="*/ 3529 w 10000"/>
                  <a:gd name="connsiteY55" fmla="*/ 1176 h 10000"/>
                  <a:gd name="connsiteX56" fmla="*/ 3512 w 10000"/>
                  <a:gd name="connsiteY56" fmla="*/ 1182 h 10000"/>
                  <a:gd name="connsiteX57" fmla="*/ 3485 w 10000"/>
                  <a:gd name="connsiteY57" fmla="*/ 1182 h 10000"/>
                  <a:gd name="connsiteX58" fmla="*/ 3463 w 10000"/>
                  <a:gd name="connsiteY58" fmla="*/ 1176 h 10000"/>
                  <a:gd name="connsiteX59" fmla="*/ 3449 w 10000"/>
                  <a:gd name="connsiteY59" fmla="*/ 1182 h 10000"/>
                  <a:gd name="connsiteX60" fmla="*/ 3432 w 10000"/>
                  <a:gd name="connsiteY60" fmla="*/ 1192 h 10000"/>
                  <a:gd name="connsiteX61" fmla="*/ 3454 w 10000"/>
                  <a:gd name="connsiteY61" fmla="*/ 1205 h 10000"/>
                  <a:gd name="connsiteX62" fmla="*/ 3463 w 10000"/>
                  <a:gd name="connsiteY62" fmla="*/ 1205 h 10000"/>
                  <a:gd name="connsiteX63" fmla="*/ 3488 w 10000"/>
                  <a:gd name="connsiteY63" fmla="*/ 1205 h 10000"/>
                  <a:gd name="connsiteX64" fmla="*/ 3488 w 10000"/>
                  <a:gd name="connsiteY64" fmla="*/ 1218 h 10000"/>
                  <a:gd name="connsiteX65" fmla="*/ 3493 w 10000"/>
                  <a:gd name="connsiteY65" fmla="*/ 1247 h 10000"/>
                  <a:gd name="connsiteX66" fmla="*/ 3512 w 10000"/>
                  <a:gd name="connsiteY66" fmla="*/ 1247 h 10000"/>
                  <a:gd name="connsiteX67" fmla="*/ 3518 w 10000"/>
                  <a:gd name="connsiteY67" fmla="*/ 1250 h 10000"/>
                  <a:gd name="connsiteX68" fmla="*/ 3521 w 10000"/>
                  <a:gd name="connsiteY68" fmla="*/ 1276 h 10000"/>
                  <a:gd name="connsiteX69" fmla="*/ 3543 w 10000"/>
                  <a:gd name="connsiteY69" fmla="*/ 1295 h 10000"/>
                  <a:gd name="connsiteX70" fmla="*/ 3546 w 10000"/>
                  <a:gd name="connsiteY70" fmla="*/ 1305 h 10000"/>
                  <a:gd name="connsiteX71" fmla="*/ 3543 w 10000"/>
                  <a:gd name="connsiteY71" fmla="*/ 1315 h 10000"/>
                  <a:gd name="connsiteX72" fmla="*/ 3543 w 10000"/>
                  <a:gd name="connsiteY72" fmla="*/ 1331 h 10000"/>
                  <a:gd name="connsiteX73" fmla="*/ 3554 w 10000"/>
                  <a:gd name="connsiteY73" fmla="*/ 1324 h 10000"/>
                  <a:gd name="connsiteX74" fmla="*/ 3560 w 10000"/>
                  <a:gd name="connsiteY74" fmla="*/ 1331 h 10000"/>
                  <a:gd name="connsiteX75" fmla="*/ 3582 w 10000"/>
                  <a:gd name="connsiteY75" fmla="*/ 1344 h 10000"/>
                  <a:gd name="connsiteX76" fmla="*/ 3598 w 10000"/>
                  <a:gd name="connsiteY76" fmla="*/ 1380 h 10000"/>
                  <a:gd name="connsiteX77" fmla="*/ 3607 w 10000"/>
                  <a:gd name="connsiteY77" fmla="*/ 1389 h 10000"/>
                  <a:gd name="connsiteX78" fmla="*/ 3623 w 10000"/>
                  <a:gd name="connsiteY78" fmla="*/ 1409 h 10000"/>
                  <a:gd name="connsiteX79" fmla="*/ 3634 w 10000"/>
                  <a:gd name="connsiteY79" fmla="*/ 1438 h 10000"/>
                  <a:gd name="connsiteX80" fmla="*/ 3632 w 10000"/>
                  <a:gd name="connsiteY80" fmla="*/ 1454 h 10000"/>
                  <a:gd name="connsiteX81" fmla="*/ 3618 w 10000"/>
                  <a:gd name="connsiteY81" fmla="*/ 1438 h 10000"/>
                  <a:gd name="connsiteX82" fmla="*/ 3598 w 10000"/>
                  <a:gd name="connsiteY82" fmla="*/ 1428 h 10000"/>
                  <a:gd name="connsiteX83" fmla="*/ 3582 w 10000"/>
                  <a:gd name="connsiteY83" fmla="*/ 1402 h 10000"/>
                  <a:gd name="connsiteX84" fmla="*/ 3562 w 10000"/>
                  <a:gd name="connsiteY84" fmla="*/ 1399 h 10000"/>
                  <a:gd name="connsiteX85" fmla="*/ 3546 w 10000"/>
                  <a:gd name="connsiteY85" fmla="*/ 1383 h 10000"/>
                  <a:gd name="connsiteX86" fmla="*/ 3510 w 10000"/>
                  <a:gd name="connsiteY86" fmla="*/ 1360 h 10000"/>
                  <a:gd name="connsiteX87" fmla="*/ 3485 w 10000"/>
                  <a:gd name="connsiteY87" fmla="*/ 1344 h 10000"/>
                  <a:gd name="connsiteX88" fmla="*/ 3454 w 10000"/>
                  <a:gd name="connsiteY88" fmla="*/ 1334 h 10000"/>
                  <a:gd name="connsiteX89" fmla="*/ 3429 w 10000"/>
                  <a:gd name="connsiteY89" fmla="*/ 1315 h 10000"/>
                  <a:gd name="connsiteX90" fmla="*/ 3416 w 10000"/>
                  <a:gd name="connsiteY90" fmla="*/ 1308 h 10000"/>
                  <a:gd name="connsiteX91" fmla="*/ 3399 w 10000"/>
                  <a:gd name="connsiteY91" fmla="*/ 1305 h 10000"/>
                  <a:gd name="connsiteX92" fmla="*/ 3382 w 10000"/>
                  <a:gd name="connsiteY92" fmla="*/ 1286 h 10000"/>
                  <a:gd name="connsiteX93" fmla="*/ 3380 w 10000"/>
                  <a:gd name="connsiteY93" fmla="*/ 1266 h 10000"/>
                  <a:gd name="connsiteX94" fmla="*/ 3388 w 10000"/>
                  <a:gd name="connsiteY94" fmla="*/ 1256 h 10000"/>
                  <a:gd name="connsiteX95" fmla="*/ 3407 w 10000"/>
                  <a:gd name="connsiteY95" fmla="*/ 1256 h 10000"/>
                  <a:gd name="connsiteX96" fmla="*/ 3396 w 10000"/>
                  <a:gd name="connsiteY96" fmla="*/ 1227 h 10000"/>
                  <a:gd name="connsiteX97" fmla="*/ 3382 w 10000"/>
                  <a:gd name="connsiteY97" fmla="*/ 1227 h 10000"/>
                  <a:gd name="connsiteX98" fmla="*/ 3360 w 10000"/>
                  <a:gd name="connsiteY98" fmla="*/ 1221 h 10000"/>
                  <a:gd name="connsiteX99" fmla="*/ 3349 w 10000"/>
                  <a:gd name="connsiteY99" fmla="*/ 1231 h 10000"/>
                  <a:gd name="connsiteX100" fmla="*/ 3352 w 10000"/>
                  <a:gd name="connsiteY100" fmla="*/ 1247 h 10000"/>
                  <a:gd name="connsiteX101" fmla="*/ 3341 w 10000"/>
                  <a:gd name="connsiteY101" fmla="*/ 1237 h 10000"/>
                  <a:gd name="connsiteX102" fmla="*/ 3335 w 10000"/>
                  <a:gd name="connsiteY102" fmla="*/ 1231 h 10000"/>
                  <a:gd name="connsiteX103" fmla="*/ 3307 w 10000"/>
                  <a:gd name="connsiteY103" fmla="*/ 1227 h 10000"/>
                  <a:gd name="connsiteX104" fmla="*/ 3294 w 10000"/>
                  <a:gd name="connsiteY104" fmla="*/ 1221 h 10000"/>
                  <a:gd name="connsiteX105" fmla="*/ 3271 w 10000"/>
                  <a:gd name="connsiteY105" fmla="*/ 1211 h 10000"/>
                  <a:gd name="connsiteX106" fmla="*/ 3252 w 10000"/>
                  <a:gd name="connsiteY106" fmla="*/ 1195 h 10000"/>
                  <a:gd name="connsiteX107" fmla="*/ 3235 w 10000"/>
                  <a:gd name="connsiteY107" fmla="*/ 1195 h 10000"/>
                  <a:gd name="connsiteX108" fmla="*/ 3235 w 10000"/>
                  <a:gd name="connsiteY108" fmla="*/ 1205 h 10000"/>
                  <a:gd name="connsiteX109" fmla="*/ 3219 w 10000"/>
                  <a:gd name="connsiteY109" fmla="*/ 1231 h 10000"/>
                  <a:gd name="connsiteX110" fmla="*/ 3213 w 10000"/>
                  <a:gd name="connsiteY110" fmla="*/ 1231 h 10000"/>
                  <a:gd name="connsiteX111" fmla="*/ 3183 w 10000"/>
                  <a:gd name="connsiteY111" fmla="*/ 1221 h 10000"/>
                  <a:gd name="connsiteX112" fmla="*/ 3175 w 10000"/>
                  <a:gd name="connsiteY112" fmla="*/ 1227 h 10000"/>
                  <a:gd name="connsiteX113" fmla="*/ 3163 w 10000"/>
                  <a:gd name="connsiteY113" fmla="*/ 1237 h 10000"/>
                  <a:gd name="connsiteX114" fmla="*/ 3158 w 10000"/>
                  <a:gd name="connsiteY114" fmla="*/ 1260 h 10000"/>
                  <a:gd name="connsiteX115" fmla="*/ 3158 w 10000"/>
                  <a:gd name="connsiteY115" fmla="*/ 1276 h 10000"/>
                  <a:gd name="connsiteX116" fmla="*/ 3163 w 10000"/>
                  <a:gd name="connsiteY116" fmla="*/ 1295 h 10000"/>
                  <a:gd name="connsiteX117" fmla="*/ 3166 w 10000"/>
                  <a:gd name="connsiteY117" fmla="*/ 1308 h 10000"/>
                  <a:gd name="connsiteX118" fmla="*/ 3158 w 10000"/>
                  <a:gd name="connsiteY118" fmla="*/ 1315 h 10000"/>
                  <a:gd name="connsiteX119" fmla="*/ 3133 w 10000"/>
                  <a:gd name="connsiteY119" fmla="*/ 1299 h 10000"/>
                  <a:gd name="connsiteX120" fmla="*/ 3114 w 10000"/>
                  <a:gd name="connsiteY120" fmla="*/ 1276 h 10000"/>
                  <a:gd name="connsiteX121" fmla="*/ 3078 w 10000"/>
                  <a:gd name="connsiteY121" fmla="*/ 1240 h 10000"/>
                  <a:gd name="connsiteX122" fmla="*/ 3044 w 10000"/>
                  <a:gd name="connsiteY122" fmla="*/ 1227 h 10000"/>
                  <a:gd name="connsiteX123" fmla="*/ 3033 w 10000"/>
                  <a:gd name="connsiteY123" fmla="*/ 1231 h 10000"/>
                  <a:gd name="connsiteX124" fmla="*/ 3036 w 10000"/>
                  <a:gd name="connsiteY124" fmla="*/ 1256 h 10000"/>
                  <a:gd name="connsiteX125" fmla="*/ 3044 w 10000"/>
                  <a:gd name="connsiteY125" fmla="*/ 1266 h 10000"/>
                  <a:gd name="connsiteX126" fmla="*/ 3044 w 10000"/>
                  <a:gd name="connsiteY126" fmla="*/ 1276 h 10000"/>
                  <a:gd name="connsiteX127" fmla="*/ 3036 w 10000"/>
                  <a:gd name="connsiteY127" fmla="*/ 1276 h 10000"/>
                  <a:gd name="connsiteX128" fmla="*/ 3028 w 10000"/>
                  <a:gd name="connsiteY128" fmla="*/ 1266 h 10000"/>
                  <a:gd name="connsiteX129" fmla="*/ 3025 w 10000"/>
                  <a:gd name="connsiteY129" fmla="*/ 1256 h 10000"/>
                  <a:gd name="connsiteX130" fmla="*/ 3008 w 10000"/>
                  <a:gd name="connsiteY130" fmla="*/ 1205 h 10000"/>
                  <a:gd name="connsiteX131" fmla="*/ 3000 w 10000"/>
                  <a:gd name="connsiteY131" fmla="*/ 1192 h 10000"/>
                  <a:gd name="connsiteX132" fmla="*/ 2994 w 10000"/>
                  <a:gd name="connsiteY132" fmla="*/ 1176 h 10000"/>
                  <a:gd name="connsiteX133" fmla="*/ 2986 w 10000"/>
                  <a:gd name="connsiteY133" fmla="*/ 1182 h 10000"/>
                  <a:gd name="connsiteX134" fmla="*/ 2981 w 10000"/>
                  <a:gd name="connsiteY134" fmla="*/ 1192 h 10000"/>
                  <a:gd name="connsiteX135" fmla="*/ 2970 w 10000"/>
                  <a:gd name="connsiteY135" fmla="*/ 1201 h 10000"/>
                  <a:gd name="connsiteX136" fmla="*/ 2956 w 10000"/>
                  <a:gd name="connsiteY136" fmla="*/ 1218 h 10000"/>
                  <a:gd name="connsiteX137" fmla="*/ 2939 w 10000"/>
                  <a:gd name="connsiteY137" fmla="*/ 1240 h 10000"/>
                  <a:gd name="connsiteX138" fmla="*/ 2928 w 10000"/>
                  <a:gd name="connsiteY138" fmla="*/ 1247 h 10000"/>
                  <a:gd name="connsiteX139" fmla="*/ 2922 w 10000"/>
                  <a:gd name="connsiteY139" fmla="*/ 1250 h 10000"/>
                  <a:gd name="connsiteX140" fmla="*/ 2911 w 10000"/>
                  <a:gd name="connsiteY140" fmla="*/ 1250 h 10000"/>
                  <a:gd name="connsiteX141" fmla="*/ 2884 w 10000"/>
                  <a:gd name="connsiteY141" fmla="*/ 1247 h 10000"/>
                  <a:gd name="connsiteX142" fmla="*/ 2864 w 10000"/>
                  <a:gd name="connsiteY142" fmla="*/ 1237 h 10000"/>
                  <a:gd name="connsiteX143" fmla="*/ 2848 w 10000"/>
                  <a:gd name="connsiteY143" fmla="*/ 1231 h 10000"/>
                  <a:gd name="connsiteX144" fmla="*/ 2834 w 10000"/>
                  <a:gd name="connsiteY144" fmla="*/ 1227 h 10000"/>
                  <a:gd name="connsiteX145" fmla="*/ 2831 w 10000"/>
                  <a:gd name="connsiteY145" fmla="*/ 1227 h 10000"/>
                  <a:gd name="connsiteX146" fmla="*/ 2831 w 10000"/>
                  <a:gd name="connsiteY146" fmla="*/ 1221 h 10000"/>
                  <a:gd name="connsiteX147" fmla="*/ 2825 w 10000"/>
                  <a:gd name="connsiteY147" fmla="*/ 1205 h 10000"/>
                  <a:gd name="connsiteX148" fmla="*/ 2823 w 10000"/>
                  <a:gd name="connsiteY148" fmla="*/ 1192 h 10000"/>
                  <a:gd name="connsiteX149" fmla="*/ 2817 w 10000"/>
                  <a:gd name="connsiteY149" fmla="*/ 1182 h 10000"/>
                  <a:gd name="connsiteX150" fmla="*/ 2814 w 10000"/>
                  <a:gd name="connsiteY150" fmla="*/ 1176 h 10000"/>
                  <a:gd name="connsiteX151" fmla="*/ 2792 w 10000"/>
                  <a:gd name="connsiteY151" fmla="*/ 1172 h 10000"/>
                  <a:gd name="connsiteX152" fmla="*/ 2759 w 10000"/>
                  <a:gd name="connsiteY152" fmla="*/ 1156 h 10000"/>
                  <a:gd name="connsiteX153" fmla="*/ 2734 w 10000"/>
                  <a:gd name="connsiteY153" fmla="*/ 1143 h 10000"/>
                  <a:gd name="connsiteX154" fmla="*/ 2695 w 10000"/>
                  <a:gd name="connsiteY154" fmla="*/ 1124 h 10000"/>
                  <a:gd name="connsiteX155" fmla="*/ 2670 w 10000"/>
                  <a:gd name="connsiteY155" fmla="*/ 1108 h 10000"/>
                  <a:gd name="connsiteX156" fmla="*/ 2645 w 10000"/>
                  <a:gd name="connsiteY156" fmla="*/ 1091 h 10000"/>
                  <a:gd name="connsiteX157" fmla="*/ 2618 w 10000"/>
                  <a:gd name="connsiteY157" fmla="*/ 1088 h 10000"/>
                  <a:gd name="connsiteX158" fmla="*/ 2576 w 10000"/>
                  <a:gd name="connsiteY158" fmla="*/ 1088 h 10000"/>
                  <a:gd name="connsiteX159" fmla="*/ 2551 w 10000"/>
                  <a:gd name="connsiteY159" fmla="*/ 1091 h 10000"/>
                  <a:gd name="connsiteX160" fmla="*/ 2521 w 10000"/>
                  <a:gd name="connsiteY160" fmla="*/ 1098 h 10000"/>
                  <a:gd name="connsiteX161" fmla="*/ 2493 w 10000"/>
                  <a:gd name="connsiteY161" fmla="*/ 1104 h 10000"/>
                  <a:gd name="connsiteX162" fmla="*/ 2468 w 10000"/>
                  <a:gd name="connsiteY162" fmla="*/ 1108 h 10000"/>
                  <a:gd name="connsiteX163" fmla="*/ 2404 w 10000"/>
                  <a:gd name="connsiteY163" fmla="*/ 1124 h 10000"/>
                  <a:gd name="connsiteX164" fmla="*/ 2366 w 10000"/>
                  <a:gd name="connsiteY164" fmla="*/ 1133 h 10000"/>
                  <a:gd name="connsiteX165" fmla="*/ 2346 w 10000"/>
                  <a:gd name="connsiteY165" fmla="*/ 1137 h 10000"/>
                  <a:gd name="connsiteX166" fmla="*/ 2294 w 10000"/>
                  <a:gd name="connsiteY166" fmla="*/ 1146 h 10000"/>
                  <a:gd name="connsiteX167" fmla="*/ 2249 w 10000"/>
                  <a:gd name="connsiteY167" fmla="*/ 1156 h 10000"/>
                  <a:gd name="connsiteX168" fmla="*/ 2230 w 10000"/>
                  <a:gd name="connsiteY168" fmla="*/ 1156 h 10000"/>
                  <a:gd name="connsiteX169" fmla="*/ 2222 w 10000"/>
                  <a:gd name="connsiteY169" fmla="*/ 1163 h 10000"/>
                  <a:gd name="connsiteX170" fmla="*/ 2194 w 10000"/>
                  <a:gd name="connsiteY170" fmla="*/ 1163 h 10000"/>
                  <a:gd name="connsiteX171" fmla="*/ 2172 w 10000"/>
                  <a:gd name="connsiteY171" fmla="*/ 1163 h 10000"/>
                  <a:gd name="connsiteX172" fmla="*/ 2147 w 10000"/>
                  <a:gd name="connsiteY172" fmla="*/ 1166 h 10000"/>
                  <a:gd name="connsiteX173" fmla="*/ 2108 w 10000"/>
                  <a:gd name="connsiteY173" fmla="*/ 1166 h 10000"/>
                  <a:gd name="connsiteX174" fmla="*/ 2083 w 10000"/>
                  <a:gd name="connsiteY174" fmla="*/ 1156 h 10000"/>
                  <a:gd name="connsiteX175" fmla="*/ 2042 w 10000"/>
                  <a:gd name="connsiteY175" fmla="*/ 1143 h 10000"/>
                  <a:gd name="connsiteX176" fmla="*/ 2011 w 10000"/>
                  <a:gd name="connsiteY176" fmla="*/ 1143 h 10000"/>
                  <a:gd name="connsiteX177" fmla="*/ 1994 w 10000"/>
                  <a:gd name="connsiteY177" fmla="*/ 1146 h 10000"/>
                  <a:gd name="connsiteX178" fmla="*/ 1967 w 10000"/>
                  <a:gd name="connsiteY178" fmla="*/ 1156 h 10000"/>
                  <a:gd name="connsiteX179" fmla="*/ 1903 w 10000"/>
                  <a:gd name="connsiteY179" fmla="*/ 1176 h 10000"/>
                  <a:gd name="connsiteX180" fmla="*/ 1873 w 10000"/>
                  <a:gd name="connsiteY180" fmla="*/ 1182 h 10000"/>
                  <a:gd name="connsiteX181" fmla="*/ 1850 w 10000"/>
                  <a:gd name="connsiteY181" fmla="*/ 1185 h 10000"/>
                  <a:gd name="connsiteX182" fmla="*/ 1842 w 10000"/>
                  <a:gd name="connsiteY182" fmla="*/ 1192 h 10000"/>
                  <a:gd name="connsiteX183" fmla="*/ 1823 w 10000"/>
                  <a:gd name="connsiteY183" fmla="*/ 1195 h 10000"/>
                  <a:gd name="connsiteX184" fmla="*/ 1814 w 10000"/>
                  <a:gd name="connsiteY184" fmla="*/ 1201 h 10000"/>
                  <a:gd name="connsiteX185" fmla="*/ 1792 w 10000"/>
                  <a:gd name="connsiteY185" fmla="*/ 1218 h 10000"/>
                  <a:gd name="connsiteX186" fmla="*/ 1767 w 10000"/>
                  <a:gd name="connsiteY186" fmla="*/ 1231 h 10000"/>
                  <a:gd name="connsiteX187" fmla="*/ 1717 w 10000"/>
                  <a:gd name="connsiteY187" fmla="*/ 1266 h 10000"/>
                  <a:gd name="connsiteX188" fmla="*/ 1695 w 10000"/>
                  <a:gd name="connsiteY188" fmla="*/ 1279 h 10000"/>
                  <a:gd name="connsiteX189" fmla="*/ 1654 w 10000"/>
                  <a:gd name="connsiteY189" fmla="*/ 1308 h 10000"/>
                  <a:gd name="connsiteX190" fmla="*/ 1620 w 10000"/>
                  <a:gd name="connsiteY190" fmla="*/ 1334 h 10000"/>
                  <a:gd name="connsiteX191" fmla="*/ 1590 w 10000"/>
                  <a:gd name="connsiteY191" fmla="*/ 1360 h 10000"/>
                  <a:gd name="connsiteX192" fmla="*/ 1565 w 10000"/>
                  <a:gd name="connsiteY192" fmla="*/ 1380 h 10000"/>
                  <a:gd name="connsiteX193" fmla="*/ 1532 w 10000"/>
                  <a:gd name="connsiteY193" fmla="*/ 1402 h 10000"/>
                  <a:gd name="connsiteX194" fmla="*/ 1501 w 10000"/>
                  <a:gd name="connsiteY194" fmla="*/ 1418 h 10000"/>
                  <a:gd name="connsiteX195" fmla="*/ 1460 w 10000"/>
                  <a:gd name="connsiteY195" fmla="*/ 1438 h 10000"/>
                  <a:gd name="connsiteX196" fmla="*/ 1435 w 10000"/>
                  <a:gd name="connsiteY196" fmla="*/ 1454 h 10000"/>
                  <a:gd name="connsiteX197" fmla="*/ 1421 w 10000"/>
                  <a:gd name="connsiteY197" fmla="*/ 1464 h 10000"/>
                  <a:gd name="connsiteX198" fmla="*/ 1380 w 10000"/>
                  <a:gd name="connsiteY198" fmla="*/ 1473 h 10000"/>
                  <a:gd name="connsiteX199" fmla="*/ 1324 w 10000"/>
                  <a:gd name="connsiteY199" fmla="*/ 1477 h 10000"/>
                  <a:gd name="connsiteX200" fmla="*/ 1274 w 10000"/>
                  <a:gd name="connsiteY200" fmla="*/ 1483 h 10000"/>
                  <a:gd name="connsiteX201" fmla="*/ 1244 w 10000"/>
                  <a:gd name="connsiteY201" fmla="*/ 1486 h 10000"/>
                  <a:gd name="connsiteX202" fmla="*/ 1233 w 10000"/>
                  <a:gd name="connsiteY202" fmla="*/ 1486 h 10000"/>
                  <a:gd name="connsiteX203" fmla="*/ 1197 w 10000"/>
                  <a:gd name="connsiteY203" fmla="*/ 1493 h 10000"/>
                  <a:gd name="connsiteX204" fmla="*/ 1180 w 10000"/>
                  <a:gd name="connsiteY204" fmla="*/ 1496 h 10000"/>
                  <a:gd name="connsiteX205" fmla="*/ 1169 w 10000"/>
                  <a:gd name="connsiteY205" fmla="*/ 1496 h 10000"/>
                  <a:gd name="connsiteX206" fmla="*/ 1161 w 10000"/>
                  <a:gd name="connsiteY206" fmla="*/ 1503 h 10000"/>
                  <a:gd name="connsiteX207" fmla="*/ 1155 w 10000"/>
                  <a:gd name="connsiteY207" fmla="*/ 1503 h 10000"/>
                  <a:gd name="connsiteX208" fmla="*/ 501 w 10000"/>
                  <a:gd name="connsiteY208" fmla="*/ 2277 h 10000"/>
                  <a:gd name="connsiteX209" fmla="*/ 396 w 10000"/>
                  <a:gd name="connsiteY209" fmla="*/ 2532 h 10000"/>
                  <a:gd name="connsiteX210" fmla="*/ 324 w 10000"/>
                  <a:gd name="connsiteY210" fmla="*/ 2759 h 10000"/>
                  <a:gd name="connsiteX211" fmla="*/ 274 w 10000"/>
                  <a:gd name="connsiteY211" fmla="*/ 2866 h 10000"/>
                  <a:gd name="connsiteX212" fmla="*/ 202 w 10000"/>
                  <a:gd name="connsiteY212" fmla="*/ 3008 h 10000"/>
                  <a:gd name="connsiteX213" fmla="*/ 211 w 10000"/>
                  <a:gd name="connsiteY213" fmla="*/ 3177 h 10000"/>
                  <a:gd name="connsiteX214" fmla="*/ 235 w 10000"/>
                  <a:gd name="connsiteY214" fmla="*/ 3368 h 10000"/>
                  <a:gd name="connsiteX215" fmla="*/ 266 w 10000"/>
                  <a:gd name="connsiteY215" fmla="*/ 3595 h 10000"/>
                  <a:gd name="connsiteX216" fmla="*/ 299 w 10000"/>
                  <a:gd name="connsiteY216" fmla="*/ 3831 h 10000"/>
                  <a:gd name="connsiteX217" fmla="*/ 305 w 10000"/>
                  <a:gd name="connsiteY217" fmla="*/ 3863 h 10000"/>
                  <a:gd name="connsiteX218" fmla="*/ 341 w 10000"/>
                  <a:gd name="connsiteY218" fmla="*/ 3941 h 10000"/>
                  <a:gd name="connsiteX219" fmla="*/ 186 w 10000"/>
                  <a:gd name="connsiteY219" fmla="*/ 3935 h 10000"/>
                  <a:gd name="connsiteX220" fmla="*/ 30 w 10000"/>
                  <a:gd name="connsiteY220" fmla="*/ 3925 h 10000"/>
                  <a:gd name="connsiteX221" fmla="*/ 0 w 10000"/>
                  <a:gd name="connsiteY221" fmla="*/ 4054 h 10000"/>
                  <a:gd name="connsiteX222" fmla="*/ 14 w 10000"/>
                  <a:gd name="connsiteY222" fmla="*/ 4152 h 10000"/>
                  <a:gd name="connsiteX223" fmla="*/ 22 w 10000"/>
                  <a:gd name="connsiteY223" fmla="*/ 4242 h 10000"/>
                  <a:gd name="connsiteX224" fmla="*/ 30 w 10000"/>
                  <a:gd name="connsiteY224" fmla="*/ 4291 h 10000"/>
                  <a:gd name="connsiteX225" fmla="*/ 102 w 10000"/>
                  <a:gd name="connsiteY225" fmla="*/ 4271 h 10000"/>
                  <a:gd name="connsiteX226" fmla="*/ 155 w 10000"/>
                  <a:gd name="connsiteY226" fmla="*/ 4262 h 10000"/>
                  <a:gd name="connsiteX227" fmla="*/ 410 w 10000"/>
                  <a:gd name="connsiteY227" fmla="*/ 4255 h 10000"/>
                  <a:gd name="connsiteX228" fmla="*/ 418 w 10000"/>
                  <a:gd name="connsiteY228" fmla="*/ 4385 h 10000"/>
                  <a:gd name="connsiteX229" fmla="*/ 429 w 10000"/>
                  <a:gd name="connsiteY229" fmla="*/ 4543 h 10000"/>
                  <a:gd name="connsiteX230" fmla="*/ 443 w 10000"/>
                  <a:gd name="connsiteY230" fmla="*/ 4585 h 10000"/>
                  <a:gd name="connsiteX231" fmla="*/ 465 w 10000"/>
                  <a:gd name="connsiteY231" fmla="*/ 4611 h 10000"/>
                  <a:gd name="connsiteX232" fmla="*/ 468 w 10000"/>
                  <a:gd name="connsiteY232" fmla="*/ 4621 h 10000"/>
                  <a:gd name="connsiteX233" fmla="*/ 474 w 10000"/>
                  <a:gd name="connsiteY233" fmla="*/ 4679 h 10000"/>
                  <a:gd name="connsiteX234" fmla="*/ 554 w 10000"/>
                  <a:gd name="connsiteY234" fmla="*/ 4738 h 10000"/>
                  <a:gd name="connsiteX235" fmla="*/ 637 w 10000"/>
                  <a:gd name="connsiteY235" fmla="*/ 4809 h 10000"/>
                  <a:gd name="connsiteX236" fmla="*/ 704 w 10000"/>
                  <a:gd name="connsiteY236" fmla="*/ 4851 h 10000"/>
                  <a:gd name="connsiteX237" fmla="*/ 740 w 10000"/>
                  <a:gd name="connsiteY237" fmla="*/ 4893 h 10000"/>
                  <a:gd name="connsiteX238" fmla="*/ 756 w 10000"/>
                  <a:gd name="connsiteY238" fmla="*/ 4896 h 10000"/>
                  <a:gd name="connsiteX239" fmla="*/ 767 w 10000"/>
                  <a:gd name="connsiteY239" fmla="*/ 4880 h 10000"/>
                  <a:gd name="connsiteX240" fmla="*/ 806 w 10000"/>
                  <a:gd name="connsiteY240" fmla="*/ 4945 h 10000"/>
                  <a:gd name="connsiteX241" fmla="*/ 886 w 10000"/>
                  <a:gd name="connsiteY241" fmla="*/ 5078 h 10000"/>
                  <a:gd name="connsiteX242" fmla="*/ 911 w 10000"/>
                  <a:gd name="connsiteY242" fmla="*/ 5130 h 10000"/>
                  <a:gd name="connsiteX243" fmla="*/ 920 w 10000"/>
                  <a:gd name="connsiteY243" fmla="*/ 5191 h 10000"/>
                  <a:gd name="connsiteX244" fmla="*/ 920 w 10000"/>
                  <a:gd name="connsiteY244" fmla="*/ 5220 h 10000"/>
                  <a:gd name="connsiteX245" fmla="*/ 911 w 10000"/>
                  <a:gd name="connsiteY245" fmla="*/ 5314 h 10000"/>
                  <a:gd name="connsiteX246" fmla="*/ 898 w 10000"/>
                  <a:gd name="connsiteY246" fmla="*/ 5369 h 10000"/>
                  <a:gd name="connsiteX247" fmla="*/ 895 w 10000"/>
                  <a:gd name="connsiteY247" fmla="*/ 5385 h 10000"/>
                  <a:gd name="connsiteX248" fmla="*/ 895 w 10000"/>
                  <a:gd name="connsiteY248" fmla="*/ 5405 h 10000"/>
                  <a:gd name="connsiteX249" fmla="*/ 898 w 10000"/>
                  <a:gd name="connsiteY249" fmla="*/ 5434 h 10000"/>
                  <a:gd name="connsiteX250" fmla="*/ 911 w 10000"/>
                  <a:gd name="connsiteY250" fmla="*/ 5463 h 10000"/>
                  <a:gd name="connsiteX251" fmla="*/ 920 w 10000"/>
                  <a:gd name="connsiteY251" fmla="*/ 5492 h 10000"/>
                  <a:gd name="connsiteX252" fmla="*/ 934 w 10000"/>
                  <a:gd name="connsiteY252" fmla="*/ 5518 h 10000"/>
                  <a:gd name="connsiteX253" fmla="*/ 1169 w 10000"/>
                  <a:gd name="connsiteY253" fmla="*/ 5738 h 10000"/>
                  <a:gd name="connsiteX254" fmla="*/ 1188 w 10000"/>
                  <a:gd name="connsiteY254" fmla="*/ 5755 h 10000"/>
                  <a:gd name="connsiteX255" fmla="*/ 1216 w 10000"/>
                  <a:gd name="connsiteY255" fmla="*/ 5758 h 10000"/>
                  <a:gd name="connsiteX256" fmla="*/ 1313 w 10000"/>
                  <a:gd name="connsiteY256" fmla="*/ 5774 h 10000"/>
                  <a:gd name="connsiteX257" fmla="*/ 1349 w 10000"/>
                  <a:gd name="connsiteY257" fmla="*/ 5787 h 10000"/>
                  <a:gd name="connsiteX258" fmla="*/ 1393 w 10000"/>
                  <a:gd name="connsiteY258" fmla="*/ 5793 h 10000"/>
                  <a:gd name="connsiteX259" fmla="*/ 1393 w 10000"/>
                  <a:gd name="connsiteY259" fmla="*/ 5797 h 10000"/>
                  <a:gd name="connsiteX260" fmla="*/ 1421 w 10000"/>
                  <a:gd name="connsiteY260" fmla="*/ 5810 h 10000"/>
                  <a:gd name="connsiteX261" fmla="*/ 1446 w 10000"/>
                  <a:gd name="connsiteY261" fmla="*/ 5829 h 10000"/>
                  <a:gd name="connsiteX262" fmla="*/ 1460 w 10000"/>
                  <a:gd name="connsiteY262" fmla="*/ 5842 h 10000"/>
                  <a:gd name="connsiteX263" fmla="*/ 1476 w 10000"/>
                  <a:gd name="connsiteY263" fmla="*/ 5848 h 10000"/>
                  <a:gd name="connsiteX264" fmla="*/ 1501 w 10000"/>
                  <a:gd name="connsiteY264" fmla="*/ 5852 h 10000"/>
                  <a:gd name="connsiteX265" fmla="*/ 1532 w 10000"/>
                  <a:gd name="connsiteY265" fmla="*/ 5887 h 10000"/>
                  <a:gd name="connsiteX266" fmla="*/ 1565 w 10000"/>
                  <a:gd name="connsiteY266" fmla="*/ 5942 h 10000"/>
                  <a:gd name="connsiteX267" fmla="*/ 1587 w 10000"/>
                  <a:gd name="connsiteY267" fmla="*/ 5972 h 10000"/>
                  <a:gd name="connsiteX268" fmla="*/ 1612 w 10000"/>
                  <a:gd name="connsiteY268" fmla="*/ 5955 h 10000"/>
                  <a:gd name="connsiteX269" fmla="*/ 1679 w 10000"/>
                  <a:gd name="connsiteY269" fmla="*/ 6049 h 10000"/>
                  <a:gd name="connsiteX270" fmla="*/ 1720 w 10000"/>
                  <a:gd name="connsiteY270" fmla="*/ 6108 h 10000"/>
                  <a:gd name="connsiteX271" fmla="*/ 1751 w 10000"/>
                  <a:gd name="connsiteY271" fmla="*/ 6133 h 10000"/>
                  <a:gd name="connsiteX272" fmla="*/ 1792 w 10000"/>
                  <a:gd name="connsiteY272" fmla="*/ 6169 h 10000"/>
                  <a:gd name="connsiteX273" fmla="*/ 1801 w 10000"/>
                  <a:gd name="connsiteY273" fmla="*/ 6172 h 10000"/>
                  <a:gd name="connsiteX274" fmla="*/ 1814 w 10000"/>
                  <a:gd name="connsiteY274" fmla="*/ 6286 h 10000"/>
                  <a:gd name="connsiteX275" fmla="*/ 1817 w 10000"/>
                  <a:gd name="connsiteY275" fmla="*/ 6331 h 10000"/>
                  <a:gd name="connsiteX276" fmla="*/ 1809 w 10000"/>
                  <a:gd name="connsiteY276" fmla="*/ 6444 h 10000"/>
                  <a:gd name="connsiteX277" fmla="*/ 1801 w 10000"/>
                  <a:gd name="connsiteY277" fmla="*/ 6499 h 10000"/>
                  <a:gd name="connsiteX278" fmla="*/ 1781 w 10000"/>
                  <a:gd name="connsiteY278" fmla="*/ 6522 h 10000"/>
                  <a:gd name="connsiteX279" fmla="*/ 1773 w 10000"/>
                  <a:gd name="connsiteY279" fmla="*/ 6541 h 10000"/>
                  <a:gd name="connsiteX280" fmla="*/ 1762 w 10000"/>
                  <a:gd name="connsiteY280" fmla="*/ 6571 h 10000"/>
                  <a:gd name="connsiteX281" fmla="*/ 1767 w 10000"/>
                  <a:gd name="connsiteY281" fmla="*/ 6622 h 10000"/>
                  <a:gd name="connsiteX282" fmla="*/ 1767 w 10000"/>
                  <a:gd name="connsiteY282" fmla="*/ 6665 h 10000"/>
                  <a:gd name="connsiteX283" fmla="*/ 1767 w 10000"/>
                  <a:gd name="connsiteY283" fmla="*/ 6694 h 10000"/>
                  <a:gd name="connsiteX284" fmla="*/ 1776 w 10000"/>
                  <a:gd name="connsiteY284" fmla="*/ 6726 h 10000"/>
                  <a:gd name="connsiteX285" fmla="*/ 1776 w 10000"/>
                  <a:gd name="connsiteY285" fmla="*/ 6745 h 10000"/>
                  <a:gd name="connsiteX286" fmla="*/ 1767 w 10000"/>
                  <a:gd name="connsiteY286" fmla="*/ 6765 h 10000"/>
                  <a:gd name="connsiteX287" fmla="*/ 1762 w 10000"/>
                  <a:gd name="connsiteY287" fmla="*/ 6804 h 10000"/>
                  <a:gd name="connsiteX288" fmla="*/ 1753 w 10000"/>
                  <a:gd name="connsiteY288" fmla="*/ 6839 h 10000"/>
                  <a:gd name="connsiteX289" fmla="*/ 1742 w 10000"/>
                  <a:gd name="connsiteY289" fmla="*/ 6849 h 10000"/>
                  <a:gd name="connsiteX290" fmla="*/ 1726 w 10000"/>
                  <a:gd name="connsiteY290" fmla="*/ 6849 h 10000"/>
                  <a:gd name="connsiteX291" fmla="*/ 1712 w 10000"/>
                  <a:gd name="connsiteY291" fmla="*/ 6852 h 10000"/>
                  <a:gd name="connsiteX292" fmla="*/ 1640 w 10000"/>
                  <a:gd name="connsiteY292" fmla="*/ 6953 h 10000"/>
                  <a:gd name="connsiteX293" fmla="*/ 1493 w 10000"/>
                  <a:gd name="connsiteY293" fmla="*/ 7105 h 10000"/>
                  <a:gd name="connsiteX294" fmla="*/ 1490 w 10000"/>
                  <a:gd name="connsiteY294" fmla="*/ 7124 h 10000"/>
                  <a:gd name="connsiteX295" fmla="*/ 1468 w 10000"/>
                  <a:gd name="connsiteY295" fmla="*/ 7137 h 10000"/>
                  <a:gd name="connsiteX296" fmla="*/ 1454 w 10000"/>
                  <a:gd name="connsiteY296" fmla="*/ 7144 h 10000"/>
                  <a:gd name="connsiteX297" fmla="*/ 1452 w 10000"/>
                  <a:gd name="connsiteY297" fmla="*/ 7157 h 10000"/>
                  <a:gd name="connsiteX298" fmla="*/ 1446 w 10000"/>
                  <a:gd name="connsiteY298" fmla="*/ 7199 h 10000"/>
                  <a:gd name="connsiteX299" fmla="*/ 1476 w 10000"/>
                  <a:gd name="connsiteY299" fmla="*/ 7247 h 10000"/>
                  <a:gd name="connsiteX300" fmla="*/ 1501 w 10000"/>
                  <a:gd name="connsiteY300" fmla="*/ 7270 h 10000"/>
                  <a:gd name="connsiteX301" fmla="*/ 1518 w 10000"/>
                  <a:gd name="connsiteY301" fmla="*/ 7286 h 10000"/>
                  <a:gd name="connsiteX302" fmla="*/ 1524 w 10000"/>
                  <a:gd name="connsiteY302" fmla="*/ 7306 h 10000"/>
                  <a:gd name="connsiteX303" fmla="*/ 1540 w 10000"/>
                  <a:gd name="connsiteY303" fmla="*/ 7322 h 10000"/>
                  <a:gd name="connsiteX304" fmla="*/ 1565 w 10000"/>
                  <a:gd name="connsiteY304" fmla="*/ 7325 h 10000"/>
                  <a:gd name="connsiteX305" fmla="*/ 1590 w 10000"/>
                  <a:gd name="connsiteY305" fmla="*/ 7332 h 10000"/>
                  <a:gd name="connsiteX306" fmla="*/ 1615 w 10000"/>
                  <a:gd name="connsiteY306" fmla="*/ 7345 h 10000"/>
                  <a:gd name="connsiteX307" fmla="*/ 1662 w 10000"/>
                  <a:gd name="connsiteY307" fmla="*/ 7370 h 10000"/>
                  <a:gd name="connsiteX308" fmla="*/ 1670 w 10000"/>
                  <a:gd name="connsiteY308" fmla="*/ 7351 h 10000"/>
                  <a:gd name="connsiteX309" fmla="*/ 1726 w 10000"/>
                  <a:gd name="connsiteY309" fmla="*/ 7354 h 10000"/>
                  <a:gd name="connsiteX310" fmla="*/ 1726 w 10000"/>
                  <a:gd name="connsiteY310" fmla="*/ 7400 h 10000"/>
                  <a:gd name="connsiteX311" fmla="*/ 1773 w 10000"/>
                  <a:gd name="connsiteY311" fmla="*/ 7409 h 10000"/>
                  <a:gd name="connsiteX312" fmla="*/ 1806 w 10000"/>
                  <a:gd name="connsiteY312" fmla="*/ 7416 h 10000"/>
                  <a:gd name="connsiteX313" fmla="*/ 1839 w 10000"/>
                  <a:gd name="connsiteY313" fmla="*/ 7403 h 10000"/>
                  <a:gd name="connsiteX314" fmla="*/ 1886 w 10000"/>
                  <a:gd name="connsiteY314" fmla="*/ 7403 h 10000"/>
                  <a:gd name="connsiteX315" fmla="*/ 1898 w 10000"/>
                  <a:gd name="connsiteY315" fmla="*/ 7403 h 10000"/>
                  <a:gd name="connsiteX316" fmla="*/ 1914 w 10000"/>
                  <a:gd name="connsiteY316" fmla="*/ 7494 h 10000"/>
                  <a:gd name="connsiteX317" fmla="*/ 1895 w 10000"/>
                  <a:gd name="connsiteY317" fmla="*/ 7523 h 10000"/>
                  <a:gd name="connsiteX318" fmla="*/ 1825 w 10000"/>
                  <a:gd name="connsiteY318" fmla="*/ 7617 h 10000"/>
                  <a:gd name="connsiteX319" fmla="*/ 1776 w 10000"/>
                  <a:gd name="connsiteY319" fmla="*/ 7691 h 10000"/>
                  <a:gd name="connsiteX320" fmla="*/ 1781 w 10000"/>
                  <a:gd name="connsiteY320" fmla="*/ 7723 h 10000"/>
                  <a:gd name="connsiteX321" fmla="*/ 1767 w 10000"/>
                  <a:gd name="connsiteY321" fmla="*/ 7759 h 10000"/>
                  <a:gd name="connsiteX322" fmla="*/ 1762 w 10000"/>
                  <a:gd name="connsiteY322" fmla="*/ 7817 h 10000"/>
                  <a:gd name="connsiteX323" fmla="*/ 1762 w 10000"/>
                  <a:gd name="connsiteY323" fmla="*/ 7856 h 10000"/>
                  <a:gd name="connsiteX324" fmla="*/ 1776 w 10000"/>
                  <a:gd name="connsiteY324" fmla="*/ 7892 h 10000"/>
                  <a:gd name="connsiteX325" fmla="*/ 1784 w 10000"/>
                  <a:gd name="connsiteY325" fmla="*/ 7902 h 10000"/>
                  <a:gd name="connsiteX326" fmla="*/ 1801 w 10000"/>
                  <a:gd name="connsiteY326" fmla="*/ 7908 h 10000"/>
                  <a:gd name="connsiteX327" fmla="*/ 1809 w 10000"/>
                  <a:gd name="connsiteY327" fmla="*/ 7911 h 10000"/>
                  <a:gd name="connsiteX328" fmla="*/ 1801 w 10000"/>
                  <a:gd name="connsiteY328" fmla="*/ 7940 h 10000"/>
                  <a:gd name="connsiteX329" fmla="*/ 1798 w 10000"/>
                  <a:gd name="connsiteY329" fmla="*/ 7979 h 10000"/>
                  <a:gd name="connsiteX330" fmla="*/ 1806 w 10000"/>
                  <a:gd name="connsiteY330" fmla="*/ 8002 h 10000"/>
                  <a:gd name="connsiteX331" fmla="*/ 1823 w 10000"/>
                  <a:gd name="connsiteY331" fmla="*/ 8021 h 10000"/>
                  <a:gd name="connsiteX332" fmla="*/ 1834 w 10000"/>
                  <a:gd name="connsiteY332" fmla="*/ 8044 h 10000"/>
                  <a:gd name="connsiteX333" fmla="*/ 1839 w 10000"/>
                  <a:gd name="connsiteY333" fmla="*/ 8073 h 10000"/>
                  <a:gd name="connsiteX334" fmla="*/ 1842 w 10000"/>
                  <a:gd name="connsiteY334" fmla="*/ 8106 h 10000"/>
                  <a:gd name="connsiteX335" fmla="*/ 1839 w 10000"/>
                  <a:gd name="connsiteY335" fmla="*/ 8144 h 10000"/>
                  <a:gd name="connsiteX336" fmla="*/ 1856 w 10000"/>
                  <a:gd name="connsiteY336" fmla="*/ 8164 h 10000"/>
                  <a:gd name="connsiteX337" fmla="*/ 1886 w 10000"/>
                  <a:gd name="connsiteY337" fmla="*/ 8193 h 10000"/>
                  <a:gd name="connsiteX338" fmla="*/ 1922 w 10000"/>
                  <a:gd name="connsiteY338" fmla="*/ 8206 h 10000"/>
                  <a:gd name="connsiteX339" fmla="*/ 1967 w 10000"/>
                  <a:gd name="connsiteY339" fmla="*/ 8203 h 10000"/>
                  <a:gd name="connsiteX340" fmla="*/ 1986 w 10000"/>
                  <a:gd name="connsiteY340" fmla="*/ 8212 h 10000"/>
                  <a:gd name="connsiteX341" fmla="*/ 2000 w 10000"/>
                  <a:gd name="connsiteY341" fmla="*/ 8232 h 10000"/>
                  <a:gd name="connsiteX342" fmla="*/ 2033 w 10000"/>
                  <a:gd name="connsiteY342" fmla="*/ 8258 h 10000"/>
                  <a:gd name="connsiteX343" fmla="*/ 2050 w 10000"/>
                  <a:gd name="connsiteY343" fmla="*/ 8271 h 10000"/>
                  <a:gd name="connsiteX344" fmla="*/ 2089 w 10000"/>
                  <a:gd name="connsiteY344" fmla="*/ 8280 h 10000"/>
                  <a:gd name="connsiteX345" fmla="*/ 2122 w 10000"/>
                  <a:gd name="connsiteY345" fmla="*/ 8300 h 10000"/>
                  <a:gd name="connsiteX346" fmla="*/ 2163 w 10000"/>
                  <a:gd name="connsiteY346" fmla="*/ 8332 h 10000"/>
                  <a:gd name="connsiteX347" fmla="*/ 2172 w 10000"/>
                  <a:gd name="connsiteY347" fmla="*/ 8335 h 10000"/>
                  <a:gd name="connsiteX348" fmla="*/ 2177 w 10000"/>
                  <a:gd name="connsiteY348" fmla="*/ 8345 h 10000"/>
                  <a:gd name="connsiteX349" fmla="*/ 2163 w 10000"/>
                  <a:gd name="connsiteY349" fmla="*/ 8371 h 10000"/>
                  <a:gd name="connsiteX350" fmla="*/ 2139 w 10000"/>
                  <a:gd name="connsiteY350" fmla="*/ 8423 h 10000"/>
                  <a:gd name="connsiteX351" fmla="*/ 2130 w 10000"/>
                  <a:gd name="connsiteY351" fmla="*/ 8439 h 10000"/>
                  <a:gd name="connsiteX352" fmla="*/ 2105 w 10000"/>
                  <a:gd name="connsiteY352" fmla="*/ 8446 h 10000"/>
                  <a:gd name="connsiteX353" fmla="*/ 2080 w 10000"/>
                  <a:gd name="connsiteY353" fmla="*/ 8449 h 10000"/>
                  <a:gd name="connsiteX354" fmla="*/ 2075 w 10000"/>
                  <a:gd name="connsiteY354" fmla="*/ 8459 h 10000"/>
                  <a:gd name="connsiteX355" fmla="*/ 2072 w 10000"/>
                  <a:gd name="connsiteY355" fmla="*/ 8475 h 10000"/>
                  <a:gd name="connsiteX356" fmla="*/ 2080 w 10000"/>
                  <a:gd name="connsiteY356" fmla="*/ 8484 h 10000"/>
                  <a:gd name="connsiteX357" fmla="*/ 2100 w 10000"/>
                  <a:gd name="connsiteY357" fmla="*/ 8475 h 10000"/>
                  <a:gd name="connsiteX358" fmla="*/ 2141 w 10000"/>
                  <a:gd name="connsiteY358" fmla="*/ 8478 h 10000"/>
                  <a:gd name="connsiteX359" fmla="*/ 2172 w 10000"/>
                  <a:gd name="connsiteY359" fmla="*/ 8475 h 10000"/>
                  <a:gd name="connsiteX360" fmla="*/ 2188 w 10000"/>
                  <a:gd name="connsiteY360" fmla="*/ 8475 h 10000"/>
                  <a:gd name="connsiteX361" fmla="*/ 2222 w 10000"/>
                  <a:gd name="connsiteY361" fmla="*/ 8497 h 10000"/>
                  <a:gd name="connsiteX362" fmla="*/ 2252 w 10000"/>
                  <a:gd name="connsiteY362" fmla="*/ 8514 h 10000"/>
                  <a:gd name="connsiteX363" fmla="*/ 2274 w 10000"/>
                  <a:gd name="connsiteY363" fmla="*/ 8514 h 10000"/>
                  <a:gd name="connsiteX364" fmla="*/ 2299 w 10000"/>
                  <a:gd name="connsiteY364" fmla="*/ 8504 h 10000"/>
                  <a:gd name="connsiteX365" fmla="*/ 2310 w 10000"/>
                  <a:gd name="connsiteY365" fmla="*/ 8504 h 10000"/>
                  <a:gd name="connsiteX366" fmla="*/ 2319 w 10000"/>
                  <a:gd name="connsiteY366" fmla="*/ 8484 h 10000"/>
                  <a:gd name="connsiteX367" fmla="*/ 2338 w 10000"/>
                  <a:gd name="connsiteY367" fmla="*/ 8494 h 10000"/>
                  <a:gd name="connsiteX368" fmla="*/ 2338 w 10000"/>
                  <a:gd name="connsiteY368" fmla="*/ 8552 h 10000"/>
                  <a:gd name="connsiteX369" fmla="*/ 2366 w 10000"/>
                  <a:gd name="connsiteY369" fmla="*/ 8572 h 10000"/>
                  <a:gd name="connsiteX370" fmla="*/ 2382 w 10000"/>
                  <a:gd name="connsiteY370" fmla="*/ 8582 h 10000"/>
                  <a:gd name="connsiteX371" fmla="*/ 2435 w 10000"/>
                  <a:gd name="connsiteY371" fmla="*/ 8552 h 10000"/>
                  <a:gd name="connsiteX372" fmla="*/ 2443 w 10000"/>
                  <a:gd name="connsiteY372" fmla="*/ 8552 h 10000"/>
                  <a:gd name="connsiteX373" fmla="*/ 2454 w 10000"/>
                  <a:gd name="connsiteY373" fmla="*/ 8552 h 10000"/>
                  <a:gd name="connsiteX374" fmla="*/ 2471 w 10000"/>
                  <a:gd name="connsiteY374" fmla="*/ 8546 h 10000"/>
                  <a:gd name="connsiteX375" fmla="*/ 2488 w 10000"/>
                  <a:gd name="connsiteY375" fmla="*/ 8536 h 10000"/>
                  <a:gd name="connsiteX376" fmla="*/ 2501 w 10000"/>
                  <a:gd name="connsiteY376" fmla="*/ 8533 h 10000"/>
                  <a:gd name="connsiteX377" fmla="*/ 2512 w 10000"/>
                  <a:gd name="connsiteY377" fmla="*/ 8533 h 10000"/>
                  <a:gd name="connsiteX378" fmla="*/ 2521 w 10000"/>
                  <a:gd name="connsiteY378" fmla="*/ 8546 h 10000"/>
                  <a:gd name="connsiteX379" fmla="*/ 2521 w 10000"/>
                  <a:gd name="connsiteY379" fmla="*/ 8572 h 10000"/>
                  <a:gd name="connsiteX380" fmla="*/ 2535 w 10000"/>
                  <a:gd name="connsiteY380" fmla="*/ 8588 h 10000"/>
                  <a:gd name="connsiteX381" fmla="*/ 2551 w 10000"/>
                  <a:gd name="connsiteY381" fmla="*/ 8582 h 10000"/>
                  <a:gd name="connsiteX382" fmla="*/ 2560 w 10000"/>
                  <a:gd name="connsiteY382" fmla="*/ 8582 h 10000"/>
                  <a:gd name="connsiteX383" fmla="*/ 2573 w 10000"/>
                  <a:gd name="connsiteY383" fmla="*/ 8588 h 10000"/>
                  <a:gd name="connsiteX384" fmla="*/ 2584 w 10000"/>
                  <a:gd name="connsiteY384" fmla="*/ 8591 h 10000"/>
                  <a:gd name="connsiteX385" fmla="*/ 2590 w 10000"/>
                  <a:gd name="connsiteY385" fmla="*/ 8598 h 10000"/>
                  <a:gd name="connsiteX386" fmla="*/ 2598 w 10000"/>
                  <a:gd name="connsiteY386" fmla="*/ 8608 h 10000"/>
                  <a:gd name="connsiteX387" fmla="*/ 2607 w 10000"/>
                  <a:gd name="connsiteY387" fmla="*/ 8617 h 10000"/>
                  <a:gd name="connsiteX388" fmla="*/ 2618 w 10000"/>
                  <a:gd name="connsiteY388" fmla="*/ 8617 h 10000"/>
                  <a:gd name="connsiteX389" fmla="*/ 2640 w 10000"/>
                  <a:gd name="connsiteY389" fmla="*/ 8608 h 10000"/>
                  <a:gd name="connsiteX390" fmla="*/ 2670 w 10000"/>
                  <a:gd name="connsiteY390" fmla="*/ 8598 h 10000"/>
                  <a:gd name="connsiteX391" fmla="*/ 2673 w 10000"/>
                  <a:gd name="connsiteY391" fmla="*/ 8598 h 10000"/>
                  <a:gd name="connsiteX392" fmla="*/ 2690 w 10000"/>
                  <a:gd name="connsiteY392" fmla="*/ 8598 h 10000"/>
                  <a:gd name="connsiteX393" fmla="*/ 2698 w 10000"/>
                  <a:gd name="connsiteY393" fmla="*/ 8598 h 10000"/>
                  <a:gd name="connsiteX394" fmla="*/ 2712 w 10000"/>
                  <a:gd name="connsiteY394" fmla="*/ 8598 h 10000"/>
                  <a:gd name="connsiteX395" fmla="*/ 2726 w 10000"/>
                  <a:gd name="connsiteY395" fmla="*/ 8591 h 10000"/>
                  <a:gd name="connsiteX396" fmla="*/ 2737 w 10000"/>
                  <a:gd name="connsiteY396" fmla="*/ 8588 h 10000"/>
                  <a:gd name="connsiteX397" fmla="*/ 2759 w 10000"/>
                  <a:gd name="connsiteY397" fmla="*/ 8582 h 10000"/>
                  <a:gd name="connsiteX398" fmla="*/ 2770 w 10000"/>
                  <a:gd name="connsiteY398" fmla="*/ 8578 h 10000"/>
                  <a:gd name="connsiteX399" fmla="*/ 2784 w 10000"/>
                  <a:gd name="connsiteY399" fmla="*/ 8572 h 10000"/>
                  <a:gd name="connsiteX400" fmla="*/ 2795 w 10000"/>
                  <a:gd name="connsiteY400" fmla="*/ 8572 h 10000"/>
                  <a:gd name="connsiteX401" fmla="*/ 2803 w 10000"/>
                  <a:gd name="connsiteY401" fmla="*/ 8588 h 10000"/>
                  <a:gd name="connsiteX402" fmla="*/ 2803 w 10000"/>
                  <a:gd name="connsiteY402" fmla="*/ 8591 h 10000"/>
                  <a:gd name="connsiteX403" fmla="*/ 2803 w 10000"/>
                  <a:gd name="connsiteY403" fmla="*/ 8601 h 10000"/>
                  <a:gd name="connsiteX404" fmla="*/ 2809 w 10000"/>
                  <a:gd name="connsiteY404" fmla="*/ 8601 h 10000"/>
                  <a:gd name="connsiteX405" fmla="*/ 2823 w 10000"/>
                  <a:gd name="connsiteY405" fmla="*/ 8598 h 10000"/>
                  <a:gd name="connsiteX406" fmla="*/ 2831 w 10000"/>
                  <a:gd name="connsiteY406" fmla="*/ 8598 h 10000"/>
                  <a:gd name="connsiteX407" fmla="*/ 2839 w 10000"/>
                  <a:gd name="connsiteY407" fmla="*/ 8601 h 10000"/>
                  <a:gd name="connsiteX408" fmla="*/ 2848 w 10000"/>
                  <a:gd name="connsiteY408" fmla="*/ 8598 h 10000"/>
                  <a:gd name="connsiteX409" fmla="*/ 2856 w 10000"/>
                  <a:gd name="connsiteY409" fmla="*/ 8601 h 10000"/>
                  <a:gd name="connsiteX410" fmla="*/ 2859 w 10000"/>
                  <a:gd name="connsiteY410" fmla="*/ 8601 h 10000"/>
                  <a:gd name="connsiteX411" fmla="*/ 2864 w 10000"/>
                  <a:gd name="connsiteY411" fmla="*/ 8598 h 10000"/>
                  <a:gd name="connsiteX412" fmla="*/ 2889 w 10000"/>
                  <a:gd name="connsiteY412" fmla="*/ 8611 h 10000"/>
                  <a:gd name="connsiteX413" fmla="*/ 2906 w 10000"/>
                  <a:gd name="connsiteY413" fmla="*/ 8620 h 10000"/>
                  <a:gd name="connsiteX414" fmla="*/ 2914 w 10000"/>
                  <a:gd name="connsiteY414" fmla="*/ 8627 h 10000"/>
                  <a:gd name="connsiteX415" fmla="*/ 2920 w 10000"/>
                  <a:gd name="connsiteY415" fmla="*/ 8640 h 10000"/>
                  <a:gd name="connsiteX416" fmla="*/ 2922 w 10000"/>
                  <a:gd name="connsiteY416" fmla="*/ 8666 h 10000"/>
                  <a:gd name="connsiteX417" fmla="*/ 2922 w 10000"/>
                  <a:gd name="connsiteY417" fmla="*/ 8692 h 10000"/>
                  <a:gd name="connsiteX418" fmla="*/ 2939 w 10000"/>
                  <a:gd name="connsiteY418" fmla="*/ 8695 h 10000"/>
                  <a:gd name="connsiteX419" fmla="*/ 2953 w 10000"/>
                  <a:gd name="connsiteY419" fmla="*/ 8695 h 10000"/>
                  <a:gd name="connsiteX420" fmla="*/ 2961 w 10000"/>
                  <a:gd name="connsiteY420" fmla="*/ 8695 h 10000"/>
                  <a:gd name="connsiteX421" fmla="*/ 2972 w 10000"/>
                  <a:gd name="connsiteY421" fmla="*/ 8692 h 10000"/>
                  <a:gd name="connsiteX422" fmla="*/ 2981 w 10000"/>
                  <a:gd name="connsiteY422" fmla="*/ 8685 h 10000"/>
                  <a:gd name="connsiteX423" fmla="*/ 2989 w 10000"/>
                  <a:gd name="connsiteY423" fmla="*/ 8685 h 10000"/>
                  <a:gd name="connsiteX424" fmla="*/ 3008 w 10000"/>
                  <a:gd name="connsiteY424" fmla="*/ 8685 h 10000"/>
                  <a:gd name="connsiteX425" fmla="*/ 3028 w 10000"/>
                  <a:gd name="connsiteY425" fmla="*/ 8695 h 10000"/>
                  <a:gd name="connsiteX426" fmla="*/ 3042 w 10000"/>
                  <a:gd name="connsiteY426" fmla="*/ 8695 h 10000"/>
                  <a:gd name="connsiteX427" fmla="*/ 3053 w 10000"/>
                  <a:gd name="connsiteY427" fmla="*/ 8676 h 10000"/>
                  <a:gd name="connsiteX428" fmla="*/ 3061 w 10000"/>
                  <a:gd name="connsiteY428" fmla="*/ 8666 h 10000"/>
                  <a:gd name="connsiteX429" fmla="*/ 3066 w 10000"/>
                  <a:gd name="connsiteY429" fmla="*/ 8656 h 10000"/>
                  <a:gd name="connsiteX430" fmla="*/ 3091 w 10000"/>
                  <a:gd name="connsiteY430" fmla="*/ 8659 h 10000"/>
                  <a:gd name="connsiteX431" fmla="*/ 3105 w 10000"/>
                  <a:gd name="connsiteY431" fmla="*/ 8659 h 10000"/>
                  <a:gd name="connsiteX432" fmla="*/ 3108 w 10000"/>
                  <a:gd name="connsiteY432" fmla="*/ 8650 h 10000"/>
                  <a:gd name="connsiteX433" fmla="*/ 3147 w 10000"/>
                  <a:gd name="connsiteY433" fmla="*/ 8588 h 10000"/>
                  <a:gd name="connsiteX434" fmla="*/ 3150 w 10000"/>
                  <a:gd name="connsiteY434" fmla="*/ 8598 h 10000"/>
                  <a:gd name="connsiteX435" fmla="*/ 3163 w 10000"/>
                  <a:gd name="connsiteY435" fmla="*/ 8601 h 10000"/>
                  <a:gd name="connsiteX436" fmla="*/ 3180 w 10000"/>
                  <a:gd name="connsiteY436" fmla="*/ 8608 h 10000"/>
                  <a:gd name="connsiteX437" fmla="*/ 3188 w 10000"/>
                  <a:gd name="connsiteY437" fmla="*/ 8611 h 10000"/>
                  <a:gd name="connsiteX438" fmla="*/ 3227 w 10000"/>
                  <a:gd name="connsiteY438" fmla="*/ 8620 h 10000"/>
                  <a:gd name="connsiteX439" fmla="*/ 3238 w 10000"/>
                  <a:gd name="connsiteY439" fmla="*/ 8617 h 10000"/>
                  <a:gd name="connsiteX440" fmla="*/ 3247 w 10000"/>
                  <a:gd name="connsiteY440" fmla="*/ 8601 h 10000"/>
                  <a:gd name="connsiteX441" fmla="*/ 3269 w 10000"/>
                  <a:gd name="connsiteY441" fmla="*/ 8611 h 10000"/>
                  <a:gd name="connsiteX442" fmla="*/ 3277 w 10000"/>
                  <a:gd name="connsiteY442" fmla="*/ 8617 h 10000"/>
                  <a:gd name="connsiteX443" fmla="*/ 3285 w 10000"/>
                  <a:gd name="connsiteY443" fmla="*/ 8611 h 10000"/>
                  <a:gd name="connsiteX444" fmla="*/ 3307 w 10000"/>
                  <a:gd name="connsiteY444" fmla="*/ 8611 h 10000"/>
                  <a:gd name="connsiteX445" fmla="*/ 3319 w 10000"/>
                  <a:gd name="connsiteY445" fmla="*/ 8617 h 10000"/>
                  <a:gd name="connsiteX446" fmla="*/ 3324 w 10000"/>
                  <a:gd name="connsiteY446" fmla="*/ 8617 h 10000"/>
                  <a:gd name="connsiteX447" fmla="*/ 3327 w 10000"/>
                  <a:gd name="connsiteY447" fmla="*/ 8620 h 10000"/>
                  <a:gd name="connsiteX448" fmla="*/ 3341 w 10000"/>
                  <a:gd name="connsiteY448" fmla="*/ 8620 h 10000"/>
                  <a:gd name="connsiteX449" fmla="*/ 3357 w 10000"/>
                  <a:gd name="connsiteY449" fmla="*/ 8620 h 10000"/>
                  <a:gd name="connsiteX450" fmla="*/ 3374 w 10000"/>
                  <a:gd name="connsiteY450" fmla="*/ 8620 h 10000"/>
                  <a:gd name="connsiteX451" fmla="*/ 3382 w 10000"/>
                  <a:gd name="connsiteY451" fmla="*/ 8620 h 10000"/>
                  <a:gd name="connsiteX452" fmla="*/ 3399 w 10000"/>
                  <a:gd name="connsiteY452" fmla="*/ 8611 h 10000"/>
                  <a:gd name="connsiteX453" fmla="*/ 3413 w 10000"/>
                  <a:gd name="connsiteY453" fmla="*/ 8601 h 10000"/>
                  <a:gd name="connsiteX454" fmla="*/ 3421 w 10000"/>
                  <a:gd name="connsiteY454" fmla="*/ 8588 h 10000"/>
                  <a:gd name="connsiteX455" fmla="*/ 3421 w 10000"/>
                  <a:gd name="connsiteY455" fmla="*/ 8572 h 10000"/>
                  <a:gd name="connsiteX456" fmla="*/ 3421 w 10000"/>
                  <a:gd name="connsiteY456" fmla="*/ 8552 h 10000"/>
                  <a:gd name="connsiteX457" fmla="*/ 3424 w 10000"/>
                  <a:gd name="connsiteY457" fmla="*/ 8533 h 10000"/>
                  <a:gd name="connsiteX458" fmla="*/ 3432 w 10000"/>
                  <a:gd name="connsiteY458" fmla="*/ 8523 h 10000"/>
                  <a:gd name="connsiteX459" fmla="*/ 3446 w 10000"/>
                  <a:gd name="connsiteY459" fmla="*/ 8523 h 10000"/>
                  <a:gd name="connsiteX460" fmla="*/ 3457 w 10000"/>
                  <a:gd name="connsiteY460" fmla="*/ 8523 h 10000"/>
                  <a:gd name="connsiteX461" fmla="*/ 3476 w 10000"/>
                  <a:gd name="connsiteY461" fmla="*/ 8533 h 10000"/>
                  <a:gd name="connsiteX462" fmla="*/ 3485 w 10000"/>
                  <a:gd name="connsiteY462" fmla="*/ 8536 h 10000"/>
                  <a:gd name="connsiteX463" fmla="*/ 3501 w 10000"/>
                  <a:gd name="connsiteY463" fmla="*/ 8527 h 10000"/>
                  <a:gd name="connsiteX464" fmla="*/ 3504 w 10000"/>
                  <a:gd name="connsiteY464" fmla="*/ 8514 h 10000"/>
                  <a:gd name="connsiteX465" fmla="*/ 3510 w 10000"/>
                  <a:gd name="connsiteY465" fmla="*/ 8497 h 10000"/>
                  <a:gd name="connsiteX466" fmla="*/ 3537 w 10000"/>
                  <a:gd name="connsiteY466" fmla="*/ 8484 h 10000"/>
                  <a:gd name="connsiteX467" fmla="*/ 3562 w 10000"/>
                  <a:gd name="connsiteY467" fmla="*/ 8488 h 10000"/>
                  <a:gd name="connsiteX468" fmla="*/ 3568 w 10000"/>
                  <a:gd name="connsiteY468" fmla="*/ 8484 h 10000"/>
                  <a:gd name="connsiteX469" fmla="*/ 3584 w 10000"/>
                  <a:gd name="connsiteY469" fmla="*/ 8494 h 10000"/>
                  <a:gd name="connsiteX470" fmla="*/ 3593 w 10000"/>
                  <a:gd name="connsiteY470" fmla="*/ 8507 h 10000"/>
                  <a:gd name="connsiteX471" fmla="*/ 3618 w 10000"/>
                  <a:gd name="connsiteY471" fmla="*/ 8497 h 10000"/>
                  <a:gd name="connsiteX472" fmla="*/ 3643 w 10000"/>
                  <a:gd name="connsiteY472" fmla="*/ 8475 h 10000"/>
                  <a:gd name="connsiteX473" fmla="*/ 3657 w 10000"/>
                  <a:gd name="connsiteY473" fmla="*/ 8478 h 10000"/>
                  <a:gd name="connsiteX474" fmla="*/ 3670 w 10000"/>
                  <a:gd name="connsiteY474" fmla="*/ 8475 h 10000"/>
                  <a:gd name="connsiteX475" fmla="*/ 3673 w 10000"/>
                  <a:gd name="connsiteY475" fmla="*/ 8468 h 10000"/>
                  <a:gd name="connsiteX476" fmla="*/ 3681 w 10000"/>
                  <a:gd name="connsiteY476" fmla="*/ 8468 h 10000"/>
                  <a:gd name="connsiteX477" fmla="*/ 3698 w 10000"/>
                  <a:gd name="connsiteY477" fmla="*/ 8478 h 10000"/>
                  <a:gd name="connsiteX478" fmla="*/ 3720 w 10000"/>
                  <a:gd name="connsiteY478" fmla="*/ 8497 h 10000"/>
                  <a:gd name="connsiteX479" fmla="*/ 3715 w 10000"/>
                  <a:gd name="connsiteY479" fmla="*/ 8504 h 10000"/>
                  <a:gd name="connsiteX480" fmla="*/ 3729 w 10000"/>
                  <a:gd name="connsiteY480" fmla="*/ 8514 h 10000"/>
                  <a:gd name="connsiteX481" fmla="*/ 3729 w 10000"/>
                  <a:gd name="connsiteY481" fmla="*/ 8517 h 10000"/>
                  <a:gd name="connsiteX482" fmla="*/ 3740 w 10000"/>
                  <a:gd name="connsiteY482" fmla="*/ 8527 h 10000"/>
                  <a:gd name="connsiteX483" fmla="*/ 3759 w 10000"/>
                  <a:gd name="connsiteY483" fmla="*/ 8517 h 10000"/>
                  <a:gd name="connsiteX484" fmla="*/ 3762 w 10000"/>
                  <a:gd name="connsiteY484" fmla="*/ 8504 h 10000"/>
                  <a:gd name="connsiteX485" fmla="*/ 3770 w 10000"/>
                  <a:gd name="connsiteY485" fmla="*/ 8488 h 10000"/>
                  <a:gd name="connsiteX486" fmla="*/ 3778 w 10000"/>
                  <a:gd name="connsiteY486" fmla="*/ 8484 h 10000"/>
                  <a:gd name="connsiteX487" fmla="*/ 3792 w 10000"/>
                  <a:gd name="connsiteY487" fmla="*/ 8475 h 10000"/>
                  <a:gd name="connsiteX488" fmla="*/ 3803 w 10000"/>
                  <a:gd name="connsiteY488" fmla="*/ 8478 h 10000"/>
                  <a:gd name="connsiteX489" fmla="*/ 3809 w 10000"/>
                  <a:gd name="connsiteY489" fmla="*/ 8475 h 10000"/>
                  <a:gd name="connsiteX490" fmla="*/ 3825 w 10000"/>
                  <a:gd name="connsiteY490" fmla="*/ 8465 h 10000"/>
                  <a:gd name="connsiteX491" fmla="*/ 3834 w 10000"/>
                  <a:gd name="connsiteY491" fmla="*/ 8468 h 10000"/>
                  <a:gd name="connsiteX492" fmla="*/ 3842 w 10000"/>
                  <a:gd name="connsiteY492" fmla="*/ 8478 h 10000"/>
                  <a:gd name="connsiteX493" fmla="*/ 3850 w 10000"/>
                  <a:gd name="connsiteY493" fmla="*/ 8478 h 10000"/>
                  <a:gd name="connsiteX494" fmla="*/ 3859 w 10000"/>
                  <a:gd name="connsiteY494" fmla="*/ 8484 h 10000"/>
                  <a:gd name="connsiteX495" fmla="*/ 3873 w 10000"/>
                  <a:gd name="connsiteY495" fmla="*/ 8494 h 10000"/>
                  <a:gd name="connsiteX496" fmla="*/ 3875 w 10000"/>
                  <a:gd name="connsiteY496" fmla="*/ 8507 h 10000"/>
                  <a:gd name="connsiteX497" fmla="*/ 3881 w 10000"/>
                  <a:gd name="connsiteY497" fmla="*/ 8527 h 10000"/>
                  <a:gd name="connsiteX498" fmla="*/ 3875 w 10000"/>
                  <a:gd name="connsiteY498" fmla="*/ 8546 h 10000"/>
                  <a:gd name="connsiteX499" fmla="*/ 3892 w 10000"/>
                  <a:gd name="connsiteY499" fmla="*/ 8546 h 10000"/>
                  <a:gd name="connsiteX500" fmla="*/ 3900 w 10000"/>
                  <a:gd name="connsiteY500" fmla="*/ 8543 h 10000"/>
                  <a:gd name="connsiteX501" fmla="*/ 3906 w 10000"/>
                  <a:gd name="connsiteY501" fmla="*/ 8543 h 10000"/>
                  <a:gd name="connsiteX502" fmla="*/ 3922 w 10000"/>
                  <a:gd name="connsiteY502" fmla="*/ 8552 h 10000"/>
                  <a:gd name="connsiteX503" fmla="*/ 3939 w 10000"/>
                  <a:gd name="connsiteY503" fmla="*/ 8559 h 10000"/>
                  <a:gd name="connsiteX504" fmla="*/ 3953 w 10000"/>
                  <a:gd name="connsiteY504" fmla="*/ 8572 h 10000"/>
                  <a:gd name="connsiteX505" fmla="*/ 3956 w 10000"/>
                  <a:gd name="connsiteY505" fmla="*/ 8588 h 10000"/>
                  <a:gd name="connsiteX506" fmla="*/ 3956 w 10000"/>
                  <a:gd name="connsiteY506" fmla="*/ 8608 h 10000"/>
                  <a:gd name="connsiteX507" fmla="*/ 3972 w 10000"/>
                  <a:gd name="connsiteY507" fmla="*/ 8608 h 10000"/>
                  <a:gd name="connsiteX508" fmla="*/ 3986 w 10000"/>
                  <a:gd name="connsiteY508" fmla="*/ 8608 h 10000"/>
                  <a:gd name="connsiteX509" fmla="*/ 3997 w 10000"/>
                  <a:gd name="connsiteY509" fmla="*/ 8608 h 10000"/>
                  <a:gd name="connsiteX510" fmla="*/ 4006 w 10000"/>
                  <a:gd name="connsiteY510" fmla="*/ 8608 h 10000"/>
                  <a:gd name="connsiteX511" fmla="*/ 4006 w 10000"/>
                  <a:gd name="connsiteY511" fmla="*/ 8611 h 10000"/>
                  <a:gd name="connsiteX512" fmla="*/ 4011 w 10000"/>
                  <a:gd name="connsiteY512" fmla="*/ 8611 h 10000"/>
                  <a:gd name="connsiteX513" fmla="*/ 4022 w 10000"/>
                  <a:gd name="connsiteY513" fmla="*/ 8620 h 10000"/>
                  <a:gd name="connsiteX514" fmla="*/ 4042 w 10000"/>
                  <a:gd name="connsiteY514" fmla="*/ 8620 h 10000"/>
                  <a:gd name="connsiteX515" fmla="*/ 4050 w 10000"/>
                  <a:gd name="connsiteY515" fmla="*/ 8617 h 10000"/>
                  <a:gd name="connsiteX516" fmla="*/ 4069 w 10000"/>
                  <a:gd name="connsiteY516" fmla="*/ 8620 h 10000"/>
                  <a:gd name="connsiteX517" fmla="*/ 4086 w 10000"/>
                  <a:gd name="connsiteY517" fmla="*/ 8630 h 10000"/>
                  <a:gd name="connsiteX518" fmla="*/ 4108 w 10000"/>
                  <a:gd name="connsiteY518" fmla="*/ 8627 h 10000"/>
                  <a:gd name="connsiteX519" fmla="*/ 4125 w 10000"/>
                  <a:gd name="connsiteY519" fmla="*/ 8620 h 10000"/>
                  <a:gd name="connsiteX520" fmla="*/ 4133 w 10000"/>
                  <a:gd name="connsiteY520" fmla="*/ 8611 h 10000"/>
                  <a:gd name="connsiteX521" fmla="*/ 4139 w 10000"/>
                  <a:gd name="connsiteY521" fmla="*/ 8608 h 10000"/>
                  <a:gd name="connsiteX522" fmla="*/ 4147 w 10000"/>
                  <a:gd name="connsiteY522" fmla="*/ 8601 h 10000"/>
                  <a:gd name="connsiteX523" fmla="*/ 4155 w 10000"/>
                  <a:gd name="connsiteY523" fmla="*/ 8591 h 10000"/>
                  <a:gd name="connsiteX524" fmla="*/ 4166 w 10000"/>
                  <a:gd name="connsiteY524" fmla="*/ 8582 h 10000"/>
                  <a:gd name="connsiteX525" fmla="*/ 4183 w 10000"/>
                  <a:gd name="connsiteY525" fmla="*/ 8569 h 10000"/>
                  <a:gd name="connsiteX526" fmla="*/ 4191 w 10000"/>
                  <a:gd name="connsiteY526" fmla="*/ 8562 h 10000"/>
                  <a:gd name="connsiteX527" fmla="*/ 4208 w 10000"/>
                  <a:gd name="connsiteY527" fmla="*/ 8552 h 10000"/>
                  <a:gd name="connsiteX528" fmla="*/ 4230 w 10000"/>
                  <a:gd name="connsiteY528" fmla="*/ 8552 h 10000"/>
                  <a:gd name="connsiteX529" fmla="*/ 4238 w 10000"/>
                  <a:gd name="connsiteY529" fmla="*/ 8559 h 10000"/>
                  <a:gd name="connsiteX530" fmla="*/ 4247 w 10000"/>
                  <a:gd name="connsiteY530" fmla="*/ 8572 h 10000"/>
                  <a:gd name="connsiteX531" fmla="*/ 4252 w 10000"/>
                  <a:gd name="connsiteY531" fmla="*/ 8578 h 10000"/>
                  <a:gd name="connsiteX532" fmla="*/ 4263 w 10000"/>
                  <a:gd name="connsiteY532" fmla="*/ 8582 h 10000"/>
                  <a:gd name="connsiteX533" fmla="*/ 4277 w 10000"/>
                  <a:gd name="connsiteY533" fmla="*/ 8572 h 10000"/>
                  <a:gd name="connsiteX534" fmla="*/ 4294 w 10000"/>
                  <a:gd name="connsiteY534" fmla="*/ 8559 h 10000"/>
                  <a:gd name="connsiteX535" fmla="*/ 4302 w 10000"/>
                  <a:gd name="connsiteY535" fmla="*/ 8546 h 10000"/>
                  <a:gd name="connsiteX536" fmla="*/ 4310 w 10000"/>
                  <a:gd name="connsiteY536" fmla="*/ 8543 h 10000"/>
                  <a:gd name="connsiteX537" fmla="*/ 4313 w 10000"/>
                  <a:gd name="connsiteY537" fmla="*/ 8543 h 10000"/>
                  <a:gd name="connsiteX538" fmla="*/ 4332 w 10000"/>
                  <a:gd name="connsiteY538" fmla="*/ 8546 h 10000"/>
                  <a:gd name="connsiteX539" fmla="*/ 4335 w 10000"/>
                  <a:gd name="connsiteY539" fmla="*/ 8559 h 10000"/>
                  <a:gd name="connsiteX540" fmla="*/ 4349 w 10000"/>
                  <a:gd name="connsiteY540" fmla="*/ 8588 h 10000"/>
                  <a:gd name="connsiteX541" fmla="*/ 4360 w 10000"/>
                  <a:gd name="connsiteY541" fmla="*/ 8591 h 10000"/>
                  <a:gd name="connsiteX542" fmla="*/ 4366 w 10000"/>
                  <a:gd name="connsiteY542" fmla="*/ 8591 h 10000"/>
                  <a:gd name="connsiteX543" fmla="*/ 4382 w 10000"/>
                  <a:gd name="connsiteY543" fmla="*/ 8598 h 10000"/>
                  <a:gd name="connsiteX544" fmla="*/ 4385 w 10000"/>
                  <a:gd name="connsiteY544" fmla="*/ 8598 h 10000"/>
                  <a:gd name="connsiteX545" fmla="*/ 4402 w 10000"/>
                  <a:gd name="connsiteY545" fmla="*/ 8598 h 10000"/>
                  <a:gd name="connsiteX546" fmla="*/ 4421 w 10000"/>
                  <a:gd name="connsiteY546" fmla="*/ 8591 h 10000"/>
                  <a:gd name="connsiteX547" fmla="*/ 4440 w 10000"/>
                  <a:gd name="connsiteY547" fmla="*/ 8591 h 10000"/>
                  <a:gd name="connsiteX548" fmla="*/ 4449 w 10000"/>
                  <a:gd name="connsiteY548" fmla="*/ 8598 h 10000"/>
                  <a:gd name="connsiteX549" fmla="*/ 4454 w 10000"/>
                  <a:gd name="connsiteY549" fmla="*/ 8617 h 10000"/>
                  <a:gd name="connsiteX550" fmla="*/ 4463 w 10000"/>
                  <a:gd name="connsiteY550" fmla="*/ 8608 h 10000"/>
                  <a:gd name="connsiteX551" fmla="*/ 4474 w 10000"/>
                  <a:gd name="connsiteY551" fmla="*/ 8608 h 10000"/>
                  <a:gd name="connsiteX552" fmla="*/ 4490 w 10000"/>
                  <a:gd name="connsiteY552" fmla="*/ 8617 h 10000"/>
                  <a:gd name="connsiteX553" fmla="*/ 4504 w 10000"/>
                  <a:gd name="connsiteY553" fmla="*/ 8617 h 10000"/>
                  <a:gd name="connsiteX554" fmla="*/ 4518 w 10000"/>
                  <a:gd name="connsiteY554" fmla="*/ 8617 h 10000"/>
                  <a:gd name="connsiteX555" fmla="*/ 4535 w 10000"/>
                  <a:gd name="connsiteY555" fmla="*/ 8611 h 10000"/>
                  <a:gd name="connsiteX556" fmla="*/ 4546 w 10000"/>
                  <a:gd name="connsiteY556" fmla="*/ 8611 h 10000"/>
                  <a:gd name="connsiteX557" fmla="*/ 4562 w 10000"/>
                  <a:gd name="connsiteY557" fmla="*/ 8611 h 10000"/>
                  <a:gd name="connsiteX558" fmla="*/ 4571 w 10000"/>
                  <a:gd name="connsiteY558" fmla="*/ 8611 h 10000"/>
                  <a:gd name="connsiteX559" fmla="*/ 4579 w 10000"/>
                  <a:gd name="connsiteY559" fmla="*/ 8608 h 10000"/>
                  <a:gd name="connsiteX560" fmla="*/ 4584 w 10000"/>
                  <a:gd name="connsiteY560" fmla="*/ 8608 h 10000"/>
                  <a:gd name="connsiteX561" fmla="*/ 4601 w 10000"/>
                  <a:gd name="connsiteY561" fmla="*/ 8617 h 10000"/>
                  <a:gd name="connsiteX562" fmla="*/ 4609 w 10000"/>
                  <a:gd name="connsiteY562" fmla="*/ 8627 h 10000"/>
                  <a:gd name="connsiteX563" fmla="*/ 4618 w 10000"/>
                  <a:gd name="connsiteY563" fmla="*/ 8637 h 10000"/>
                  <a:gd name="connsiteX564" fmla="*/ 4618 w 10000"/>
                  <a:gd name="connsiteY564" fmla="*/ 8646 h 10000"/>
                  <a:gd name="connsiteX565" fmla="*/ 4634 w 10000"/>
                  <a:gd name="connsiteY565" fmla="*/ 8656 h 10000"/>
                  <a:gd name="connsiteX566" fmla="*/ 4640 w 10000"/>
                  <a:gd name="connsiteY566" fmla="*/ 8659 h 10000"/>
                  <a:gd name="connsiteX567" fmla="*/ 4651 w 10000"/>
                  <a:gd name="connsiteY567" fmla="*/ 8666 h 10000"/>
                  <a:gd name="connsiteX568" fmla="*/ 4657 w 10000"/>
                  <a:gd name="connsiteY568" fmla="*/ 8659 h 10000"/>
                  <a:gd name="connsiteX569" fmla="*/ 4668 w 10000"/>
                  <a:gd name="connsiteY569" fmla="*/ 8650 h 10000"/>
                  <a:gd name="connsiteX570" fmla="*/ 4676 w 10000"/>
                  <a:gd name="connsiteY570" fmla="*/ 8650 h 10000"/>
                  <a:gd name="connsiteX571" fmla="*/ 4690 w 10000"/>
                  <a:gd name="connsiteY571" fmla="*/ 8650 h 10000"/>
                  <a:gd name="connsiteX572" fmla="*/ 4698 w 10000"/>
                  <a:gd name="connsiteY572" fmla="*/ 8650 h 10000"/>
                  <a:gd name="connsiteX573" fmla="*/ 4704 w 10000"/>
                  <a:gd name="connsiteY573" fmla="*/ 8650 h 10000"/>
                  <a:gd name="connsiteX574" fmla="*/ 4706 w 10000"/>
                  <a:gd name="connsiteY574" fmla="*/ 8659 h 10000"/>
                  <a:gd name="connsiteX575" fmla="*/ 4706 w 10000"/>
                  <a:gd name="connsiteY575" fmla="*/ 8666 h 10000"/>
                  <a:gd name="connsiteX576" fmla="*/ 4723 w 10000"/>
                  <a:gd name="connsiteY576" fmla="*/ 8682 h 10000"/>
                  <a:gd name="connsiteX577" fmla="*/ 4737 w 10000"/>
                  <a:gd name="connsiteY577" fmla="*/ 8682 h 10000"/>
                  <a:gd name="connsiteX578" fmla="*/ 4745 w 10000"/>
                  <a:gd name="connsiteY578" fmla="*/ 8676 h 10000"/>
                  <a:gd name="connsiteX579" fmla="*/ 4756 w 10000"/>
                  <a:gd name="connsiteY579" fmla="*/ 8666 h 10000"/>
                  <a:gd name="connsiteX580" fmla="*/ 4765 w 10000"/>
                  <a:gd name="connsiteY580" fmla="*/ 8666 h 10000"/>
                  <a:gd name="connsiteX581" fmla="*/ 4765 w 10000"/>
                  <a:gd name="connsiteY581" fmla="*/ 8682 h 10000"/>
                  <a:gd name="connsiteX582" fmla="*/ 4770 w 10000"/>
                  <a:gd name="connsiteY582" fmla="*/ 8701 h 10000"/>
                  <a:gd name="connsiteX583" fmla="*/ 4778 w 10000"/>
                  <a:gd name="connsiteY583" fmla="*/ 8705 h 10000"/>
                  <a:gd name="connsiteX584" fmla="*/ 4795 w 10000"/>
                  <a:gd name="connsiteY584" fmla="*/ 8714 h 10000"/>
                  <a:gd name="connsiteX585" fmla="*/ 4812 w 10000"/>
                  <a:gd name="connsiteY585" fmla="*/ 8714 h 10000"/>
                  <a:gd name="connsiteX586" fmla="*/ 4825 w 10000"/>
                  <a:gd name="connsiteY586" fmla="*/ 8705 h 10000"/>
                  <a:gd name="connsiteX587" fmla="*/ 4825 w 10000"/>
                  <a:gd name="connsiteY587" fmla="*/ 8701 h 10000"/>
                  <a:gd name="connsiteX588" fmla="*/ 4828 w 10000"/>
                  <a:gd name="connsiteY588" fmla="*/ 8701 h 10000"/>
                  <a:gd name="connsiteX589" fmla="*/ 4837 w 10000"/>
                  <a:gd name="connsiteY589" fmla="*/ 8692 h 10000"/>
                  <a:gd name="connsiteX590" fmla="*/ 4842 w 10000"/>
                  <a:gd name="connsiteY590" fmla="*/ 8685 h 10000"/>
                  <a:gd name="connsiteX591" fmla="*/ 4859 w 10000"/>
                  <a:gd name="connsiteY591" fmla="*/ 8692 h 10000"/>
                  <a:gd name="connsiteX592" fmla="*/ 4870 w 10000"/>
                  <a:gd name="connsiteY592" fmla="*/ 8701 h 10000"/>
                  <a:gd name="connsiteX593" fmla="*/ 4878 w 10000"/>
                  <a:gd name="connsiteY593" fmla="*/ 8714 h 10000"/>
                  <a:gd name="connsiteX594" fmla="*/ 4892 w 10000"/>
                  <a:gd name="connsiteY594" fmla="*/ 8724 h 10000"/>
                  <a:gd name="connsiteX595" fmla="*/ 4900 w 10000"/>
                  <a:gd name="connsiteY595" fmla="*/ 8724 h 10000"/>
                  <a:gd name="connsiteX596" fmla="*/ 4906 w 10000"/>
                  <a:gd name="connsiteY596" fmla="*/ 8705 h 10000"/>
                  <a:gd name="connsiteX597" fmla="*/ 4925 w 10000"/>
                  <a:gd name="connsiteY597" fmla="*/ 8724 h 10000"/>
                  <a:gd name="connsiteX598" fmla="*/ 4939 w 10000"/>
                  <a:gd name="connsiteY598" fmla="*/ 8701 h 10000"/>
                  <a:gd name="connsiteX599" fmla="*/ 4950 w 10000"/>
                  <a:gd name="connsiteY599" fmla="*/ 8695 h 10000"/>
                  <a:gd name="connsiteX600" fmla="*/ 4956 w 10000"/>
                  <a:gd name="connsiteY600" fmla="*/ 8692 h 10000"/>
                  <a:gd name="connsiteX601" fmla="*/ 4986 w 10000"/>
                  <a:gd name="connsiteY601" fmla="*/ 8705 h 10000"/>
                  <a:gd name="connsiteX602" fmla="*/ 5003 w 10000"/>
                  <a:gd name="connsiteY602" fmla="*/ 8701 h 10000"/>
                  <a:gd name="connsiteX603" fmla="*/ 5011 w 10000"/>
                  <a:gd name="connsiteY603" fmla="*/ 8692 h 10000"/>
                  <a:gd name="connsiteX604" fmla="*/ 5028 w 10000"/>
                  <a:gd name="connsiteY604" fmla="*/ 8682 h 10000"/>
                  <a:gd name="connsiteX605" fmla="*/ 5030 w 10000"/>
                  <a:gd name="connsiteY605" fmla="*/ 8659 h 10000"/>
                  <a:gd name="connsiteX606" fmla="*/ 5039 w 10000"/>
                  <a:gd name="connsiteY606" fmla="*/ 8656 h 10000"/>
                  <a:gd name="connsiteX607" fmla="*/ 5053 w 10000"/>
                  <a:gd name="connsiteY607" fmla="*/ 8669 h 10000"/>
                  <a:gd name="connsiteX608" fmla="*/ 5061 w 10000"/>
                  <a:gd name="connsiteY608" fmla="*/ 8669 h 10000"/>
                  <a:gd name="connsiteX609" fmla="*/ 5061 w 10000"/>
                  <a:gd name="connsiteY609" fmla="*/ 8676 h 10000"/>
                  <a:gd name="connsiteX610" fmla="*/ 5069 w 10000"/>
                  <a:gd name="connsiteY610" fmla="*/ 8669 h 10000"/>
                  <a:gd name="connsiteX611" fmla="*/ 5083 w 10000"/>
                  <a:gd name="connsiteY611" fmla="*/ 8669 h 10000"/>
                  <a:gd name="connsiteX612" fmla="*/ 5100 w 10000"/>
                  <a:gd name="connsiteY612" fmla="*/ 8669 h 10000"/>
                  <a:gd name="connsiteX613" fmla="*/ 5119 w 10000"/>
                  <a:gd name="connsiteY613" fmla="*/ 8682 h 10000"/>
                  <a:gd name="connsiteX614" fmla="*/ 5136 w 10000"/>
                  <a:gd name="connsiteY614" fmla="*/ 8692 h 10000"/>
                  <a:gd name="connsiteX615" fmla="*/ 5161 w 10000"/>
                  <a:gd name="connsiteY615" fmla="*/ 8701 h 10000"/>
                  <a:gd name="connsiteX616" fmla="*/ 5183 w 10000"/>
                  <a:gd name="connsiteY616" fmla="*/ 8701 h 10000"/>
                  <a:gd name="connsiteX617" fmla="*/ 5199 w 10000"/>
                  <a:gd name="connsiteY617" fmla="*/ 8701 h 10000"/>
                  <a:gd name="connsiteX618" fmla="*/ 5213 w 10000"/>
                  <a:gd name="connsiteY618" fmla="*/ 8705 h 10000"/>
                  <a:gd name="connsiteX619" fmla="*/ 5224 w 10000"/>
                  <a:gd name="connsiteY619" fmla="*/ 8701 h 10000"/>
                  <a:gd name="connsiteX620" fmla="*/ 5230 w 10000"/>
                  <a:gd name="connsiteY620" fmla="*/ 8701 h 10000"/>
                  <a:gd name="connsiteX621" fmla="*/ 5241 w 10000"/>
                  <a:gd name="connsiteY621" fmla="*/ 8676 h 10000"/>
                  <a:gd name="connsiteX622" fmla="*/ 5247 w 10000"/>
                  <a:gd name="connsiteY622" fmla="*/ 8666 h 10000"/>
                  <a:gd name="connsiteX623" fmla="*/ 5249 w 10000"/>
                  <a:gd name="connsiteY623" fmla="*/ 8646 h 10000"/>
                  <a:gd name="connsiteX624" fmla="*/ 5249 w 10000"/>
                  <a:gd name="connsiteY624" fmla="*/ 8650 h 10000"/>
                  <a:gd name="connsiteX625" fmla="*/ 5255 w 10000"/>
                  <a:gd name="connsiteY625" fmla="*/ 8646 h 10000"/>
                  <a:gd name="connsiteX626" fmla="*/ 5271 w 10000"/>
                  <a:gd name="connsiteY626" fmla="*/ 8650 h 10000"/>
                  <a:gd name="connsiteX627" fmla="*/ 5288 w 10000"/>
                  <a:gd name="connsiteY627" fmla="*/ 8666 h 10000"/>
                  <a:gd name="connsiteX628" fmla="*/ 5296 w 10000"/>
                  <a:gd name="connsiteY628" fmla="*/ 8666 h 10000"/>
                  <a:gd name="connsiteX629" fmla="*/ 5310 w 10000"/>
                  <a:gd name="connsiteY629" fmla="*/ 8656 h 10000"/>
                  <a:gd name="connsiteX630" fmla="*/ 5321 w 10000"/>
                  <a:gd name="connsiteY630" fmla="*/ 8650 h 10000"/>
                  <a:gd name="connsiteX631" fmla="*/ 5338 w 10000"/>
                  <a:gd name="connsiteY631" fmla="*/ 8650 h 10000"/>
                  <a:gd name="connsiteX632" fmla="*/ 5360 w 10000"/>
                  <a:gd name="connsiteY632" fmla="*/ 8640 h 10000"/>
                  <a:gd name="connsiteX633" fmla="*/ 5366 w 10000"/>
                  <a:gd name="connsiteY633" fmla="*/ 8637 h 10000"/>
                  <a:gd name="connsiteX634" fmla="*/ 5368 w 10000"/>
                  <a:gd name="connsiteY634" fmla="*/ 8637 h 10000"/>
                  <a:gd name="connsiteX635" fmla="*/ 5382 w 10000"/>
                  <a:gd name="connsiteY635" fmla="*/ 8630 h 10000"/>
                  <a:gd name="connsiteX636" fmla="*/ 5391 w 10000"/>
                  <a:gd name="connsiteY636" fmla="*/ 8630 h 10000"/>
                  <a:gd name="connsiteX637" fmla="*/ 5402 w 10000"/>
                  <a:gd name="connsiteY637" fmla="*/ 8637 h 10000"/>
                  <a:gd name="connsiteX638" fmla="*/ 5418 w 10000"/>
                  <a:gd name="connsiteY638" fmla="*/ 8656 h 10000"/>
                  <a:gd name="connsiteX639" fmla="*/ 5432 w 10000"/>
                  <a:gd name="connsiteY639" fmla="*/ 8666 h 10000"/>
                  <a:gd name="connsiteX640" fmla="*/ 5443 w 10000"/>
                  <a:gd name="connsiteY640" fmla="*/ 8682 h 10000"/>
                  <a:gd name="connsiteX641" fmla="*/ 5457 w 10000"/>
                  <a:gd name="connsiteY641" fmla="*/ 8692 h 10000"/>
                  <a:gd name="connsiteX642" fmla="*/ 5471 w 10000"/>
                  <a:gd name="connsiteY642" fmla="*/ 8705 h 10000"/>
                  <a:gd name="connsiteX643" fmla="*/ 5488 w 10000"/>
                  <a:gd name="connsiteY643" fmla="*/ 8711 h 10000"/>
                  <a:gd name="connsiteX644" fmla="*/ 5490 w 10000"/>
                  <a:gd name="connsiteY644" fmla="*/ 8721 h 10000"/>
                  <a:gd name="connsiteX645" fmla="*/ 5512 w 10000"/>
                  <a:gd name="connsiteY645" fmla="*/ 8724 h 10000"/>
                  <a:gd name="connsiteX646" fmla="*/ 5521 w 10000"/>
                  <a:gd name="connsiteY646" fmla="*/ 8714 h 10000"/>
                  <a:gd name="connsiteX647" fmla="*/ 5524 w 10000"/>
                  <a:gd name="connsiteY647" fmla="*/ 8714 h 10000"/>
                  <a:gd name="connsiteX648" fmla="*/ 5532 w 10000"/>
                  <a:gd name="connsiteY648" fmla="*/ 8721 h 10000"/>
                  <a:gd name="connsiteX649" fmla="*/ 5540 w 10000"/>
                  <a:gd name="connsiteY649" fmla="*/ 8724 h 10000"/>
                  <a:gd name="connsiteX650" fmla="*/ 5562 w 10000"/>
                  <a:gd name="connsiteY650" fmla="*/ 8750 h 10000"/>
                  <a:gd name="connsiteX651" fmla="*/ 5562 w 10000"/>
                  <a:gd name="connsiteY651" fmla="*/ 8760 h 10000"/>
                  <a:gd name="connsiteX652" fmla="*/ 5571 w 10000"/>
                  <a:gd name="connsiteY652" fmla="*/ 8782 h 10000"/>
                  <a:gd name="connsiteX653" fmla="*/ 5579 w 10000"/>
                  <a:gd name="connsiteY653" fmla="*/ 8789 h 10000"/>
                  <a:gd name="connsiteX654" fmla="*/ 5593 w 10000"/>
                  <a:gd name="connsiteY654" fmla="*/ 8789 h 10000"/>
                  <a:gd name="connsiteX655" fmla="*/ 5596 w 10000"/>
                  <a:gd name="connsiteY655" fmla="*/ 8789 h 10000"/>
                  <a:gd name="connsiteX656" fmla="*/ 5626 w 10000"/>
                  <a:gd name="connsiteY656" fmla="*/ 8782 h 10000"/>
                  <a:gd name="connsiteX657" fmla="*/ 5629 w 10000"/>
                  <a:gd name="connsiteY657" fmla="*/ 8782 h 10000"/>
                  <a:gd name="connsiteX658" fmla="*/ 5637 w 10000"/>
                  <a:gd name="connsiteY658" fmla="*/ 8779 h 10000"/>
                  <a:gd name="connsiteX659" fmla="*/ 5648 w 10000"/>
                  <a:gd name="connsiteY659" fmla="*/ 8789 h 10000"/>
                  <a:gd name="connsiteX660" fmla="*/ 5665 w 10000"/>
                  <a:gd name="connsiteY660" fmla="*/ 8795 h 10000"/>
                  <a:gd name="connsiteX661" fmla="*/ 5676 w 10000"/>
                  <a:gd name="connsiteY661" fmla="*/ 8789 h 10000"/>
                  <a:gd name="connsiteX662" fmla="*/ 5684 w 10000"/>
                  <a:gd name="connsiteY662" fmla="*/ 8782 h 10000"/>
                  <a:gd name="connsiteX663" fmla="*/ 5693 w 10000"/>
                  <a:gd name="connsiteY663" fmla="*/ 8789 h 10000"/>
                  <a:gd name="connsiteX664" fmla="*/ 5715 w 10000"/>
                  <a:gd name="connsiteY664" fmla="*/ 8808 h 10000"/>
                  <a:gd name="connsiteX665" fmla="*/ 5731 w 10000"/>
                  <a:gd name="connsiteY665" fmla="*/ 8808 h 10000"/>
                  <a:gd name="connsiteX666" fmla="*/ 5740 w 10000"/>
                  <a:gd name="connsiteY666" fmla="*/ 8808 h 10000"/>
                  <a:gd name="connsiteX667" fmla="*/ 5765 w 10000"/>
                  <a:gd name="connsiteY667" fmla="*/ 8818 h 10000"/>
                  <a:gd name="connsiteX668" fmla="*/ 5781 w 10000"/>
                  <a:gd name="connsiteY668" fmla="*/ 8824 h 10000"/>
                  <a:gd name="connsiteX669" fmla="*/ 5798 w 10000"/>
                  <a:gd name="connsiteY669" fmla="*/ 8834 h 10000"/>
                  <a:gd name="connsiteX670" fmla="*/ 5814 w 10000"/>
                  <a:gd name="connsiteY670" fmla="*/ 8837 h 10000"/>
                  <a:gd name="connsiteX671" fmla="*/ 5831 w 10000"/>
                  <a:gd name="connsiteY671" fmla="*/ 8844 h 10000"/>
                  <a:gd name="connsiteX672" fmla="*/ 5842 w 10000"/>
                  <a:gd name="connsiteY672" fmla="*/ 8847 h 10000"/>
                  <a:gd name="connsiteX673" fmla="*/ 5859 w 10000"/>
                  <a:gd name="connsiteY673" fmla="*/ 8857 h 10000"/>
                  <a:gd name="connsiteX674" fmla="*/ 5870 w 10000"/>
                  <a:gd name="connsiteY674" fmla="*/ 8867 h 10000"/>
                  <a:gd name="connsiteX675" fmla="*/ 5878 w 10000"/>
                  <a:gd name="connsiteY675" fmla="*/ 8873 h 10000"/>
                  <a:gd name="connsiteX676" fmla="*/ 5895 w 10000"/>
                  <a:gd name="connsiteY676" fmla="*/ 8873 h 10000"/>
                  <a:gd name="connsiteX677" fmla="*/ 5911 w 10000"/>
                  <a:gd name="connsiteY677" fmla="*/ 8873 h 10000"/>
                  <a:gd name="connsiteX678" fmla="*/ 5931 w 10000"/>
                  <a:gd name="connsiteY678" fmla="*/ 8873 h 10000"/>
                  <a:gd name="connsiteX679" fmla="*/ 5950 w 10000"/>
                  <a:gd name="connsiteY679" fmla="*/ 8867 h 10000"/>
                  <a:gd name="connsiteX680" fmla="*/ 5967 w 10000"/>
                  <a:gd name="connsiteY680" fmla="*/ 8867 h 10000"/>
                  <a:gd name="connsiteX681" fmla="*/ 5975 w 10000"/>
                  <a:gd name="connsiteY681" fmla="*/ 8873 h 10000"/>
                  <a:gd name="connsiteX682" fmla="*/ 6000 w 10000"/>
                  <a:gd name="connsiteY682" fmla="*/ 8883 h 10000"/>
                  <a:gd name="connsiteX683" fmla="*/ 5997 w 10000"/>
                  <a:gd name="connsiteY683" fmla="*/ 8886 h 10000"/>
                  <a:gd name="connsiteX684" fmla="*/ 5997 w 10000"/>
                  <a:gd name="connsiteY684" fmla="*/ 8896 h 10000"/>
                  <a:gd name="connsiteX685" fmla="*/ 6014 w 10000"/>
                  <a:gd name="connsiteY685" fmla="*/ 8892 h 10000"/>
                  <a:gd name="connsiteX686" fmla="*/ 6028 w 10000"/>
                  <a:gd name="connsiteY686" fmla="*/ 8892 h 10000"/>
                  <a:gd name="connsiteX687" fmla="*/ 6053 w 10000"/>
                  <a:gd name="connsiteY687" fmla="*/ 8886 h 10000"/>
                  <a:gd name="connsiteX688" fmla="*/ 6072 w 10000"/>
                  <a:gd name="connsiteY688" fmla="*/ 8876 h 10000"/>
                  <a:gd name="connsiteX689" fmla="*/ 6089 w 10000"/>
                  <a:gd name="connsiteY689" fmla="*/ 8867 h 10000"/>
                  <a:gd name="connsiteX690" fmla="*/ 6111 w 10000"/>
                  <a:gd name="connsiteY690" fmla="*/ 8857 h 10000"/>
                  <a:gd name="connsiteX691" fmla="*/ 6127 w 10000"/>
                  <a:gd name="connsiteY691" fmla="*/ 8847 h 10000"/>
                  <a:gd name="connsiteX692" fmla="*/ 6152 w 10000"/>
                  <a:gd name="connsiteY692" fmla="*/ 8834 h 10000"/>
                  <a:gd name="connsiteX693" fmla="*/ 6183 w 10000"/>
                  <a:gd name="connsiteY693" fmla="*/ 8828 h 10000"/>
                  <a:gd name="connsiteX694" fmla="*/ 6175 w 10000"/>
                  <a:gd name="connsiteY694" fmla="*/ 8844 h 10000"/>
                  <a:gd name="connsiteX695" fmla="*/ 6169 w 10000"/>
                  <a:gd name="connsiteY695" fmla="*/ 8863 h 10000"/>
                  <a:gd name="connsiteX696" fmla="*/ 6158 w 10000"/>
                  <a:gd name="connsiteY696" fmla="*/ 8886 h 10000"/>
                  <a:gd name="connsiteX697" fmla="*/ 6152 w 10000"/>
                  <a:gd name="connsiteY697" fmla="*/ 8896 h 10000"/>
                  <a:gd name="connsiteX698" fmla="*/ 6150 w 10000"/>
                  <a:gd name="connsiteY698" fmla="*/ 8909 h 10000"/>
                  <a:gd name="connsiteX699" fmla="*/ 6152 w 10000"/>
                  <a:gd name="connsiteY699" fmla="*/ 8938 h 10000"/>
                  <a:gd name="connsiteX700" fmla="*/ 6158 w 10000"/>
                  <a:gd name="connsiteY700" fmla="*/ 8957 h 10000"/>
                  <a:gd name="connsiteX701" fmla="*/ 6161 w 10000"/>
                  <a:gd name="connsiteY701" fmla="*/ 8980 h 10000"/>
                  <a:gd name="connsiteX702" fmla="*/ 6166 w 10000"/>
                  <a:gd name="connsiteY702" fmla="*/ 8999 h 10000"/>
                  <a:gd name="connsiteX703" fmla="*/ 6175 w 10000"/>
                  <a:gd name="connsiteY703" fmla="*/ 9032 h 10000"/>
                  <a:gd name="connsiteX704" fmla="*/ 6183 w 10000"/>
                  <a:gd name="connsiteY704" fmla="*/ 9051 h 10000"/>
                  <a:gd name="connsiteX705" fmla="*/ 6191 w 10000"/>
                  <a:gd name="connsiteY705" fmla="*/ 9064 h 10000"/>
                  <a:gd name="connsiteX706" fmla="*/ 6194 w 10000"/>
                  <a:gd name="connsiteY706" fmla="*/ 9084 h 10000"/>
                  <a:gd name="connsiteX707" fmla="*/ 6208 w 10000"/>
                  <a:gd name="connsiteY707" fmla="*/ 9103 h 10000"/>
                  <a:gd name="connsiteX708" fmla="*/ 6208 w 10000"/>
                  <a:gd name="connsiteY708" fmla="*/ 9113 h 10000"/>
                  <a:gd name="connsiteX709" fmla="*/ 6216 w 10000"/>
                  <a:gd name="connsiteY709" fmla="*/ 9129 h 10000"/>
                  <a:gd name="connsiteX710" fmla="*/ 6230 w 10000"/>
                  <a:gd name="connsiteY710" fmla="*/ 9148 h 10000"/>
                  <a:gd name="connsiteX711" fmla="*/ 6241 w 10000"/>
                  <a:gd name="connsiteY711" fmla="*/ 9165 h 10000"/>
                  <a:gd name="connsiteX712" fmla="*/ 6249 w 10000"/>
                  <a:gd name="connsiteY712" fmla="*/ 9168 h 10000"/>
                  <a:gd name="connsiteX713" fmla="*/ 6266 w 10000"/>
                  <a:gd name="connsiteY713" fmla="*/ 9184 h 10000"/>
                  <a:gd name="connsiteX714" fmla="*/ 6280 w 10000"/>
                  <a:gd name="connsiteY714" fmla="*/ 9184 h 10000"/>
                  <a:gd name="connsiteX715" fmla="*/ 6288 w 10000"/>
                  <a:gd name="connsiteY715" fmla="*/ 9177 h 10000"/>
                  <a:gd name="connsiteX716" fmla="*/ 6299 w 10000"/>
                  <a:gd name="connsiteY716" fmla="*/ 9187 h 10000"/>
                  <a:gd name="connsiteX717" fmla="*/ 6305 w 10000"/>
                  <a:gd name="connsiteY717" fmla="*/ 9197 h 10000"/>
                  <a:gd name="connsiteX718" fmla="*/ 6310 w 10000"/>
                  <a:gd name="connsiteY718" fmla="*/ 9197 h 10000"/>
                  <a:gd name="connsiteX719" fmla="*/ 6321 w 10000"/>
                  <a:gd name="connsiteY719" fmla="*/ 9213 h 10000"/>
                  <a:gd name="connsiteX720" fmla="*/ 6335 w 10000"/>
                  <a:gd name="connsiteY720" fmla="*/ 9223 h 10000"/>
                  <a:gd name="connsiteX721" fmla="*/ 6338 w 10000"/>
                  <a:gd name="connsiteY721" fmla="*/ 9223 h 10000"/>
                  <a:gd name="connsiteX722" fmla="*/ 6355 w 10000"/>
                  <a:gd name="connsiteY722" fmla="*/ 9226 h 10000"/>
                  <a:gd name="connsiteX723" fmla="*/ 6363 w 10000"/>
                  <a:gd name="connsiteY723" fmla="*/ 9236 h 10000"/>
                  <a:gd name="connsiteX724" fmla="*/ 6380 w 10000"/>
                  <a:gd name="connsiteY724" fmla="*/ 9258 h 10000"/>
                  <a:gd name="connsiteX725" fmla="*/ 6393 w 10000"/>
                  <a:gd name="connsiteY725" fmla="*/ 9278 h 10000"/>
                  <a:gd name="connsiteX726" fmla="*/ 6396 w 10000"/>
                  <a:gd name="connsiteY726" fmla="*/ 9288 h 10000"/>
                  <a:gd name="connsiteX727" fmla="*/ 6407 w 10000"/>
                  <a:gd name="connsiteY727" fmla="*/ 9297 h 10000"/>
                  <a:gd name="connsiteX728" fmla="*/ 6410 w 10000"/>
                  <a:gd name="connsiteY728" fmla="*/ 9307 h 10000"/>
                  <a:gd name="connsiteX729" fmla="*/ 6416 w 10000"/>
                  <a:gd name="connsiteY729" fmla="*/ 9317 h 10000"/>
                  <a:gd name="connsiteX730" fmla="*/ 6424 w 10000"/>
                  <a:gd name="connsiteY730" fmla="*/ 9326 h 10000"/>
                  <a:gd name="connsiteX731" fmla="*/ 6435 w 10000"/>
                  <a:gd name="connsiteY731" fmla="*/ 9336 h 10000"/>
                  <a:gd name="connsiteX732" fmla="*/ 6443 w 10000"/>
                  <a:gd name="connsiteY732" fmla="*/ 9346 h 10000"/>
                  <a:gd name="connsiteX733" fmla="*/ 6449 w 10000"/>
                  <a:gd name="connsiteY733" fmla="*/ 9362 h 10000"/>
                  <a:gd name="connsiteX734" fmla="*/ 6452 w 10000"/>
                  <a:gd name="connsiteY734" fmla="*/ 9372 h 10000"/>
                  <a:gd name="connsiteX735" fmla="*/ 6449 w 10000"/>
                  <a:gd name="connsiteY735" fmla="*/ 9381 h 10000"/>
                  <a:gd name="connsiteX736" fmla="*/ 6465 w 10000"/>
                  <a:gd name="connsiteY736" fmla="*/ 9394 h 10000"/>
                  <a:gd name="connsiteX737" fmla="*/ 6468 w 10000"/>
                  <a:gd name="connsiteY737" fmla="*/ 9420 h 10000"/>
                  <a:gd name="connsiteX738" fmla="*/ 6493 w 10000"/>
                  <a:gd name="connsiteY738" fmla="*/ 9430 h 10000"/>
                  <a:gd name="connsiteX739" fmla="*/ 6507 w 10000"/>
                  <a:gd name="connsiteY739" fmla="*/ 9440 h 10000"/>
                  <a:gd name="connsiteX740" fmla="*/ 6524 w 10000"/>
                  <a:gd name="connsiteY740" fmla="*/ 9459 h 10000"/>
                  <a:gd name="connsiteX741" fmla="*/ 6532 w 10000"/>
                  <a:gd name="connsiteY741" fmla="*/ 9485 h 10000"/>
                  <a:gd name="connsiteX742" fmla="*/ 6537 w 10000"/>
                  <a:gd name="connsiteY742" fmla="*/ 9498 h 10000"/>
                  <a:gd name="connsiteX743" fmla="*/ 6571 w 10000"/>
                  <a:gd name="connsiteY743" fmla="*/ 9508 h 10000"/>
                  <a:gd name="connsiteX744" fmla="*/ 6596 w 10000"/>
                  <a:gd name="connsiteY744" fmla="*/ 9508 h 10000"/>
                  <a:gd name="connsiteX745" fmla="*/ 6637 w 10000"/>
                  <a:gd name="connsiteY745" fmla="*/ 9517 h 10000"/>
                  <a:gd name="connsiteX746" fmla="*/ 6662 w 10000"/>
                  <a:gd name="connsiteY746" fmla="*/ 9524 h 10000"/>
                  <a:gd name="connsiteX747" fmla="*/ 6679 w 10000"/>
                  <a:gd name="connsiteY747" fmla="*/ 9517 h 10000"/>
                  <a:gd name="connsiteX748" fmla="*/ 6679 w 10000"/>
                  <a:gd name="connsiteY748" fmla="*/ 9505 h 10000"/>
                  <a:gd name="connsiteX749" fmla="*/ 6690 w 10000"/>
                  <a:gd name="connsiteY749" fmla="*/ 9485 h 10000"/>
                  <a:gd name="connsiteX750" fmla="*/ 6693 w 10000"/>
                  <a:gd name="connsiteY750" fmla="*/ 9479 h 10000"/>
                  <a:gd name="connsiteX751" fmla="*/ 6706 w 10000"/>
                  <a:gd name="connsiteY751" fmla="*/ 9469 h 10000"/>
                  <a:gd name="connsiteX752" fmla="*/ 6709 w 10000"/>
                  <a:gd name="connsiteY752" fmla="*/ 9462 h 10000"/>
                  <a:gd name="connsiteX753" fmla="*/ 6717 w 10000"/>
                  <a:gd name="connsiteY753" fmla="*/ 9459 h 10000"/>
                  <a:gd name="connsiteX754" fmla="*/ 6726 w 10000"/>
                  <a:gd name="connsiteY754" fmla="*/ 9459 h 10000"/>
                  <a:gd name="connsiteX755" fmla="*/ 6742 w 10000"/>
                  <a:gd name="connsiteY755" fmla="*/ 9462 h 10000"/>
                  <a:gd name="connsiteX756" fmla="*/ 6759 w 10000"/>
                  <a:gd name="connsiteY756" fmla="*/ 9479 h 10000"/>
                  <a:gd name="connsiteX757" fmla="*/ 6781 w 10000"/>
                  <a:gd name="connsiteY757" fmla="*/ 9485 h 10000"/>
                  <a:gd name="connsiteX758" fmla="*/ 6795 w 10000"/>
                  <a:gd name="connsiteY758" fmla="*/ 9485 h 10000"/>
                  <a:gd name="connsiteX759" fmla="*/ 6803 w 10000"/>
                  <a:gd name="connsiteY759" fmla="*/ 9498 h 10000"/>
                  <a:gd name="connsiteX760" fmla="*/ 6806 w 10000"/>
                  <a:gd name="connsiteY760" fmla="*/ 9508 h 10000"/>
                  <a:gd name="connsiteX761" fmla="*/ 6823 w 10000"/>
                  <a:gd name="connsiteY761" fmla="*/ 9514 h 10000"/>
                  <a:gd name="connsiteX762" fmla="*/ 6831 w 10000"/>
                  <a:gd name="connsiteY762" fmla="*/ 9514 h 10000"/>
                  <a:gd name="connsiteX763" fmla="*/ 6848 w 10000"/>
                  <a:gd name="connsiteY763" fmla="*/ 9514 h 10000"/>
                  <a:gd name="connsiteX764" fmla="*/ 6856 w 10000"/>
                  <a:gd name="connsiteY764" fmla="*/ 9517 h 10000"/>
                  <a:gd name="connsiteX765" fmla="*/ 6878 w 10000"/>
                  <a:gd name="connsiteY765" fmla="*/ 9524 h 10000"/>
                  <a:gd name="connsiteX766" fmla="*/ 6895 w 10000"/>
                  <a:gd name="connsiteY766" fmla="*/ 9524 h 10000"/>
                  <a:gd name="connsiteX767" fmla="*/ 6917 w 10000"/>
                  <a:gd name="connsiteY767" fmla="*/ 9527 h 10000"/>
                  <a:gd name="connsiteX768" fmla="*/ 6934 w 10000"/>
                  <a:gd name="connsiteY768" fmla="*/ 9534 h 10000"/>
                  <a:gd name="connsiteX769" fmla="*/ 6961 w 10000"/>
                  <a:gd name="connsiteY769" fmla="*/ 9543 h 10000"/>
                  <a:gd name="connsiteX770" fmla="*/ 6989 w 10000"/>
                  <a:gd name="connsiteY770" fmla="*/ 9547 h 10000"/>
                  <a:gd name="connsiteX771" fmla="*/ 7014 w 10000"/>
                  <a:gd name="connsiteY771" fmla="*/ 9543 h 10000"/>
                  <a:gd name="connsiteX772" fmla="*/ 7033 w 10000"/>
                  <a:gd name="connsiteY772" fmla="*/ 9543 h 10000"/>
                  <a:gd name="connsiteX773" fmla="*/ 7042 w 10000"/>
                  <a:gd name="connsiteY773" fmla="*/ 9547 h 10000"/>
                  <a:gd name="connsiteX774" fmla="*/ 7069 w 10000"/>
                  <a:gd name="connsiteY774" fmla="*/ 9647 h 10000"/>
                  <a:gd name="connsiteX775" fmla="*/ 7122 w 10000"/>
                  <a:gd name="connsiteY775" fmla="*/ 9734 h 10000"/>
                  <a:gd name="connsiteX776" fmla="*/ 7147 w 10000"/>
                  <a:gd name="connsiteY776" fmla="*/ 9744 h 10000"/>
                  <a:gd name="connsiteX777" fmla="*/ 7169 w 10000"/>
                  <a:gd name="connsiteY777" fmla="*/ 9741 h 10000"/>
                  <a:gd name="connsiteX778" fmla="*/ 7177 w 10000"/>
                  <a:gd name="connsiteY778" fmla="*/ 9744 h 10000"/>
                  <a:gd name="connsiteX779" fmla="*/ 7186 w 10000"/>
                  <a:gd name="connsiteY779" fmla="*/ 9754 h 10000"/>
                  <a:gd name="connsiteX780" fmla="*/ 7191 w 10000"/>
                  <a:gd name="connsiteY780" fmla="*/ 9773 h 10000"/>
                  <a:gd name="connsiteX781" fmla="*/ 7208 w 10000"/>
                  <a:gd name="connsiteY781" fmla="*/ 9783 h 10000"/>
                  <a:gd name="connsiteX782" fmla="*/ 7219 w 10000"/>
                  <a:gd name="connsiteY782" fmla="*/ 9793 h 10000"/>
                  <a:gd name="connsiteX783" fmla="*/ 7235 w 10000"/>
                  <a:gd name="connsiteY783" fmla="*/ 9802 h 10000"/>
                  <a:gd name="connsiteX784" fmla="*/ 7249 w 10000"/>
                  <a:gd name="connsiteY784" fmla="*/ 9819 h 10000"/>
                  <a:gd name="connsiteX785" fmla="*/ 7255 w 10000"/>
                  <a:gd name="connsiteY785" fmla="*/ 9835 h 10000"/>
                  <a:gd name="connsiteX786" fmla="*/ 7255 w 10000"/>
                  <a:gd name="connsiteY786" fmla="*/ 9848 h 10000"/>
                  <a:gd name="connsiteX787" fmla="*/ 7249 w 10000"/>
                  <a:gd name="connsiteY787" fmla="*/ 9848 h 10000"/>
                  <a:gd name="connsiteX788" fmla="*/ 7244 w 10000"/>
                  <a:gd name="connsiteY788" fmla="*/ 9858 h 10000"/>
                  <a:gd name="connsiteX789" fmla="*/ 7235 w 10000"/>
                  <a:gd name="connsiteY789" fmla="*/ 9883 h 10000"/>
                  <a:gd name="connsiteX790" fmla="*/ 7244 w 10000"/>
                  <a:gd name="connsiteY790" fmla="*/ 9903 h 10000"/>
                  <a:gd name="connsiteX791" fmla="*/ 7258 w 10000"/>
                  <a:gd name="connsiteY791" fmla="*/ 9926 h 10000"/>
                  <a:gd name="connsiteX792" fmla="*/ 7263 w 10000"/>
                  <a:gd name="connsiteY792" fmla="*/ 9948 h 10000"/>
                  <a:gd name="connsiteX793" fmla="*/ 7274 w 10000"/>
                  <a:gd name="connsiteY793" fmla="*/ 9968 h 10000"/>
                  <a:gd name="connsiteX794" fmla="*/ 7283 w 10000"/>
                  <a:gd name="connsiteY794" fmla="*/ 9987 h 10000"/>
                  <a:gd name="connsiteX795" fmla="*/ 7291 w 10000"/>
                  <a:gd name="connsiteY795" fmla="*/ 10000 h 10000"/>
                  <a:gd name="connsiteX796" fmla="*/ 7305 w 10000"/>
                  <a:gd name="connsiteY796" fmla="*/ 9997 h 10000"/>
                  <a:gd name="connsiteX797" fmla="*/ 7313 w 10000"/>
                  <a:gd name="connsiteY797" fmla="*/ 9977 h 10000"/>
                  <a:gd name="connsiteX798" fmla="*/ 7324 w 10000"/>
                  <a:gd name="connsiteY798" fmla="*/ 9968 h 10000"/>
                  <a:gd name="connsiteX799" fmla="*/ 7341 w 10000"/>
                  <a:gd name="connsiteY799" fmla="*/ 9971 h 10000"/>
                  <a:gd name="connsiteX800" fmla="*/ 7368 w 10000"/>
                  <a:gd name="connsiteY800" fmla="*/ 9987 h 10000"/>
                  <a:gd name="connsiteX801" fmla="*/ 7380 w 10000"/>
                  <a:gd name="connsiteY801" fmla="*/ 9990 h 10000"/>
                  <a:gd name="connsiteX802" fmla="*/ 7393 w 10000"/>
                  <a:gd name="connsiteY802" fmla="*/ 9981 h 10000"/>
                  <a:gd name="connsiteX803" fmla="*/ 7404 w 10000"/>
                  <a:gd name="connsiteY803" fmla="*/ 9968 h 10000"/>
                  <a:gd name="connsiteX804" fmla="*/ 7418 w 10000"/>
                  <a:gd name="connsiteY804" fmla="*/ 9948 h 10000"/>
                  <a:gd name="connsiteX805" fmla="*/ 7427 w 10000"/>
                  <a:gd name="connsiteY805" fmla="*/ 9922 h 10000"/>
                  <a:gd name="connsiteX806" fmla="*/ 7427 w 10000"/>
                  <a:gd name="connsiteY806" fmla="*/ 9906 h 10000"/>
                  <a:gd name="connsiteX807" fmla="*/ 7404 w 10000"/>
                  <a:gd name="connsiteY807" fmla="*/ 9877 h 10000"/>
                  <a:gd name="connsiteX808" fmla="*/ 7388 w 10000"/>
                  <a:gd name="connsiteY808" fmla="*/ 9854 h 10000"/>
                  <a:gd name="connsiteX809" fmla="*/ 7385 w 10000"/>
                  <a:gd name="connsiteY809" fmla="*/ 9845 h 10000"/>
                  <a:gd name="connsiteX810" fmla="*/ 7385 w 10000"/>
                  <a:gd name="connsiteY810" fmla="*/ 9825 h 10000"/>
                  <a:gd name="connsiteX811" fmla="*/ 7385 w 10000"/>
                  <a:gd name="connsiteY811" fmla="*/ 9819 h 10000"/>
                  <a:gd name="connsiteX812" fmla="*/ 7393 w 10000"/>
                  <a:gd name="connsiteY812" fmla="*/ 9809 h 10000"/>
                  <a:gd name="connsiteX813" fmla="*/ 7404 w 10000"/>
                  <a:gd name="connsiteY813" fmla="*/ 9793 h 10000"/>
                  <a:gd name="connsiteX814" fmla="*/ 7413 w 10000"/>
                  <a:gd name="connsiteY814" fmla="*/ 9783 h 10000"/>
                  <a:gd name="connsiteX815" fmla="*/ 7404 w 10000"/>
                  <a:gd name="connsiteY815" fmla="*/ 9770 h 10000"/>
                  <a:gd name="connsiteX816" fmla="*/ 7388 w 10000"/>
                  <a:gd name="connsiteY816" fmla="*/ 9760 h 10000"/>
                  <a:gd name="connsiteX817" fmla="*/ 7371 w 10000"/>
                  <a:gd name="connsiteY817" fmla="*/ 9744 h 10000"/>
                  <a:gd name="connsiteX818" fmla="*/ 7363 w 10000"/>
                  <a:gd name="connsiteY818" fmla="*/ 9731 h 10000"/>
                  <a:gd name="connsiteX819" fmla="*/ 7355 w 10000"/>
                  <a:gd name="connsiteY819" fmla="*/ 9715 h 10000"/>
                  <a:gd name="connsiteX820" fmla="*/ 7360 w 10000"/>
                  <a:gd name="connsiteY820" fmla="*/ 9686 h 10000"/>
                  <a:gd name="connsiteX821" fmla="*/ 7363 w 10000"/>
                  <a:gd name="connsiteY821" fmla="*/ 9657 h 10000"/>
                  <a:gd name="connsiteX822" fmla="*/ 7360 w 10000"/>
                  <a:gd name="connsiteY822" fmla="*/ 9631 h 10000"/>
                  <a:gd name="connsiteX823" fmla="*/ 7346 w 10000"/>
                  <a:gd name="connsiteY823" fmla="*/ 9611 h 10000"/>
                  <a:gd name="connsiteX824" fmla="*/ 7332 w 10000"/>
                  <a:gd name="connsiteY824" fmla="*/ 9585 h 10000"/>
                  <a:gd name="connsiteX825" fmla="*/ 7324 w 10000"/>
                  <a:gd name="connsiteY825" fmla="*/ 9573 h 10000"/>
                  <a:gd name="connsiteX826" fmla="*/ 7324 w 10000"/>
                  <a:gd name="connsiteY826" fmla="*/ 9553 h 10000"/>
                  <a:gd name="connsiteX827" fmla="*/ 7324 w 10000"/>
                  <a:gd name="connsiteY827" fmla="*/ 9543 h 10000"/>
                  <a:gd name="connsiteX828" fmla="*/ 7324 w 10000"/>
                  <a:gd name="connsiteY828" fmla="*/ 9517 h 10000"/>
                  <a:gd name="connsiteX829" fmla="*/ 7324 w 10000"/>
                  <a:gd name="connsiteY829" fmla="*/ 9498 h 10000"/>
                  <a:gd name="connsiteX830" fmla="*/ 7332 w 10000"/>
                  <a:gd name="connsiteY830" fmla="*/ 9479 h 10000"/>
                  <a:gd name="connsiteX831" fmla="*/ 7341 w 10000"/>
                  <a:gd name="connsiteY831" fmla="*/ 9462 h 10000"/>
                  <a:gd name="connsiteX832" fmla="*/ 7352 w 10000"/>
                  <a:gd name="connsiteY832" fmla="*/ 9459 h 10000"/>
                  <a:gd name="connsiteX833" fmla="*/ 7360 w 10000"/>
                  <a:gd name="connsiteY833" fmla="*/ 9443 h 10000"/>
                  <a:gd name="connsiteX834" fmla="*/ 7363 w 10000"/>
                  <a:gd name="connsiteY834" fmla="*/ 9433 h 10000"/>
                  <a:gd name="connsiteX835" fmla="*/ 7377 w 10000"/>
                  <a:gd name="connsiteY835" fmla="*/ 9433 h 10000"/>
                  <a:gd name="connsiteX836" fmla="*/ 7388 w 10000"/>
                  <a:gd name="connsiteY836" fmla="*/ 9430 h 10000"/>
                  <a:gd name="connsiteX837" fmla="*/ 7396 w 10000"/>
                  <a:gd name="connsiteY837" fmla="*/ 9430 h 10000"/>
                  <a:gd name="connsiteX838" fmla="*/ 7402 w 10000"/>
                  <a:gd name="connsiteY838" fmla="*/ 9424 h 10000"/>
                  <a:gd name="connsiteX839" fmla="*/ 7396 w 10000"/>
                  <a:gd name="connsiteY839" fmla="*/ 9414 h 10000"/>
                  <a:gd name="connsiteX840" fmla="*/ 7388 w 10000"/>
                  <a:gd name="connsiteY840" fmla="*/ 9401 h 10000"/>
                  <a:gd name="connsiteX841" fmla="*/ 7371 w 10000"/>
                  <a:gd name="connsiteY841" fmla="*/ 9391 h 10000"/>
                  <a:gd name="connsiteX842" fmla="*/ 7355 w 10000"/>
                  <a:gd name="connsiteY842" fmla="*/ 9375 h 10000"/>
                  <a:gd name="connsiteX843" fmla="*/ 7332 w 10000"/>
                  <a:gd name="connsiteY843" fmla="*/ 9356 h 10000"/>
                  <a:gd name="connsiteX844" fmla="*/ 7313 w 10000"/>
                  <a:gd name="connsiteY844" fmla="*/ 9330 h 10000"/>
                  <a:gd name="connsiteX845" fmla="*/ 7307 w 10000"/>
                  <a:gd name="connsiteY845" fmla="*/ 9310 h 10000"/>
                  <a:gd name="connsiteX846" fmla="*/ 7305 w 10000"/>
                  <a:gd name="connsiteY846" fmla="*/ 9291 h 10000"/>
                  <a:gd name="connsiteX847" fmla="*/ 7305 w 10000"/>
                  <a:gd name="connsiteY847" fmla="*/ 9278 h 10000"/>
                  <a:gd name="connsiteX848" fmla="*/ 7296 w 10000"/>
                  <a:gd name="connsiteY848" fmla="*/ 9268 h 10000"/>
                  <a:gd name="connsiteX849" fmla="*/ 7296 w 10000"/>
                  <a:gd name="connsiteY849" fmla="*/ 9249 h 10000"/>
                  <a:gd name="connsiteX850" fmla="*/ 7291 w 10000"/>
                  <a:gd name="connsiteY850" fmla="*/ 9226 h 10000"/>
                  <a:gd name="connsiteX851" fmla="*/ 7283 w 10000"/>
                  <a:gd name="connsiteY851" fmla="*/ 9213 h 10000"/>
                  <a:gd name="connsiteX852" fmla="*/ 7274 w 10000"/>
                  <a:gd name="connsiteY852" fmla="*/ 9194 h 10000"/>
                  <a:gd name="connsiteX853" fmla="*/ 7274 w 10000"/>
                  <a:gd name="connsiteY853" fmla="*/ 9174 h 10000"/>
                  <a:gd name="connsiteX854" fmla="*/ 7280 w 10000"/>
                  <a:gd name="connsiteY854" fmla="*/ 9148 h 10000"/>
                  <a:gd name="connsiteX855" fmla="*/ 7283 w 10000"/>
                  <a:gd name="connsiteY855" fmla="*/ 9119 h 10000"/>
                  <a:gd name="connsiteX856" fmla="*/ 7291 w 10000"/>
                  <a:gd name="connsiteY856" fmla="*/ 9100 h 10000"/>
                  <a:gd name="connsiteX857" fmla="*/ 7307 w 10000"/>
                  <a:gd name="connsiteY857" fmla="*/ 9080 h 10000"/>
                  <a:gd name="connsiteX858" fmla="*/ 7324 w 10000"/>
                  <a:gd name="connsiteY858" fmla="*/ 9054 h 10000"/>
                  <a:gd name="connsiteX859" fmla="*/ 7341 w 10000"/>
                  <a:gd name="connsiteY859" fmla="*/ 9054 h 10000"/>
                  <a:gd name="connsiteX860" fmla="*/ 7352 w 10000"/>
                  <a:gd name="connsiteY860" fmla="*/ 9054 h 10000"/>
                  <a:gd name="connsiteX861" fmla="*/ 7346 w 10000"/>
                  <a:gd name="connsiteY861" fmla="*/ 9032 h 10000"/>
                  <a:gd name="connsiteX862" fmla="*/ 7341 w 10000"/>
                  <a:gd name="connsiteY862" fmla="*/ 9022 h 10000"/>
                  <a:gd name="connsiteX863" fmla="*/ 7352 w 10000"/>
                  <a:gd name="connsiteY863" fmla="*/ 8999 h 10000"/>
                  <a:gd name="connsiteX864" fmla="*/ 7360 w 10000"/>
                  <a:gd name="connsiteY864" fmla="*/ 8967 h 10000"/>
                  <a:gd name="connsiteX865" fmla="*/ 7368 w 10000"/>
                  <a:gd name="connsiteY865" fmla="*/ 8922 h 10000"/>
                  <a:gd name="connsiteX866" fmla="*/ 7377 w 10000"/>
                  <a:gd name="connsiteY866" fmla="*/ 8896 h 10000"/>
                  <a:gd name="connsiteX867" fmla="*/ 7380 w 10000"/>
                  <a:gd name="connsiteY867" fmla="*/ 8867 h 10000"/>
                  <a:gd name="connsiteX868" fmla="*/ 7402 w 10000"/>
                  <a:gd name="connsiteY868" fmla="*/ 8824 h 10000"/>
                  <a:gd name="connsiteX869" fmla="*/ 7402 w 10000"/>
                  <a:gd name="connsiteY869" fmla="*/ 8808 h 10000"/>
                  <a:gd name="connsiteX870" fmla="*/ 7393 w 10000"/>
                  <a:gd name="connsiteY870" fmla="*/ 8795 h 10000"/>
                  <a:gd name="connsiteX871" fmla="*/ 7388 w 10000"/>
                  <a:gd name="connsiteY871" fmla="*/ 8799 h 10000"/>
                  <a:gd name="connsiteX872" fmla="*/ 7396 w 10000"/>
                  <a:gd name="connsiteY872" fmla="*/ 8789 h 10000"/>
                  <a:gd name="connsiteX873" fmla="*/ 7404 w 10000"/>
                  <a:gd name="connsiteY873" fmla="*/ 8789 h 10000"/>
                  <a:gd name="connsiteX874" fmla="*/ 7421 w 10000"/>
                  <a:gd name="connsiteY874" fmla="*/ 8769 h 10000"/>
                  <a:gd name="connsiteX875" fmla="*/ 7443 w 10000"/>
                  <a:gd name="connsiteY875" fmla="*/ 8763 h 10000"/>
                  <a:gd name="connsiteX876" fmla="*/ 7452 w 10000"/>
                  <a:gd name="connsiteY876" fmla="*/ 8769 h 10000"/>
                  <a:gd name="connsiteX877" fmla="*/ 7468 w 10000"/>
                  <a:gd name="connsiteY877" fmla="*/ 8769 h 10000"/>
                  <a:gd name="connsiteX878" fmla="*/ 7499 w 10000"/>
                  <a:gd name="connsiteY878" fmla="*/ 8763 h 10000"/>
                  <a:gd name="connsiteX879" fmla="*/ 7526 w 10000"/>
                  <a:gd name="connsiteY879" fmla="*/ 8763 h 10000"/>
                  <a:gd name="connsiteX880" fmla="*/ 7532 w 10000"/>
                  <a:gd name="connsiteY880" fmla="*/ 8763 h 10000"/>
                  <a:gd name="connsiteX881" fmla="*/ 7554 w 10000"/>
                  <a:gd name="connsiteY881" fmla="*/ 8744 h 10000"/>
                  <a:gd name="connsiteX882" fmla="*/ 7571 w 10000"/>
                  <a:gd name="connsiteY882" fmla="*/ 8731 h 10000"/>
                  <a:gd name="connsiteX883" fmla="*/ 7587 w 10000"/>
                  <a:gd name="connsiteY883" fmla="*/ 8711 h 10000"/>
                  <a:gd name="connsiteX884" fmla="*/ 7607 w 10000"/>
                  <a:gd name="connsiteY884" fmla="*/ 8711 h 10000"/>
                  <a:gd name="connsiteX885" fmla="*/ 7634 w 10000"/>
                  <a:gd name="connsiteY885" fmla="*/ 8705 h 10000"/>
                  <a:gd name="connsiteX886" fmla="*/ 7643 w 10000"/>
                  <a:gd name="connsiteY886" fmla="*/ 8682 h 10000"/>
                  <a:gd name="connsiteX887" fmla="*/ 7654 w 10000"/>
                  <a:gd name="connsiteY887" fmla="*/ 8666 h 10000"/>
                  <a:gd name="connsiteX888" fmla="*/ 7668 w 10000"/>
                  <a:gd name="connsiteY888" fmla="*/ 8666 h 10000"/>
                  <a:gd name="connsiteX889" fmla="*/ 7676 w 10000"/>
                  <a:gd name="connsiteY889" fmla="*/ 8682 h 10000"/>
                  <a:gd name="connsiteX890" fmla="*/ 7704 w 10000"/>
                  <a:gd name="connsiteY890" fmla="*/ 8669 h 10000"/>
                  <a:gd name="connsiteX891" fmla="*/ 7712 w 10000"/>
                  <a:gd name="connsiteY891" fmla="*/ 8669 h 10000"/>
                  <a:gd name="connsiteX892" fmla="*/ 7720 w 10000"/>
                  <a:gd name="connsiteY892" fmla="*/ 8669 h 10000"/>
                  <a:gd name="connsiteX893" fmla="*/ 7726 w 10000"/>
                  <a:gd name="connsiteY893" fmla="*/ 8656 h 10000"/>
                  <a:gd name="connsiteX894" fmla="*/ 7734 w 10000"/>
                  <a:gd name="connsiteY894" fmla="*/ 8650 h 10000"/>
                  <a:gd name="connsiteX895" fmla="*/ 7742 w 10000"/>
                  <a:gd name="connsiteY895" fmla="*/ 8650 h 10000"/>
                  <a:gd name="connsiteX896" fmla="*/ 7759 w 10000"/>
                  <a:gd name="connsiteY896" fmla="*/ 8650 h 10000"/>
                  <a:gd name="connsiteX897" fmla="*/ 7756 w 10000"/>
                  <a:gd name="connsiteY897" fmla="*/ 8630 h 10000"/>
                  <a:gd name="connsiteX898" fmla="*/ 7751 w 10000"/>
                  <a:gd name="connsiteY898" fmla="*/ 8627 h 10000"/>
                  <a:gd name="connsiteX899" fmla="*/ 7742 w 10000"/>
                  <a:gd name="connsiteY899" fmla="*/ 8620 h 10000"/>
                  <a:gd name="connsiteX900" fmla="*/ 7734 w 10000"/>
                  <a:gd name="connsiteY900" fmla="*/ 8591 h 10000"/>
                  <a:gd name="connsiteX901" fmla="*/ 7709 w 10000"/>
                  <a:gd name="connsiteY901" fmla="*/ 8582 h 10000"/>
                  <a:gd name="connsiteX902" fmla="*/ 7695 w 10000"/>
                  <a:gd name="connsiteY902" fmla="*/ 8578 h 10000"/>
                  <a:gd name="connsiteX903" fmla="*/ 7668 w 10000"/>
                  <a:gd name="connsiteY903" fmla="*/ 8562 h 10000"/>
                  <a:gd name="connsiteX904" fmla="*/ 7645 w 10000"/>
                  <a:gd name="connsiteY904" fmla="*/ 8552 h 10000"/>
                  <a:gd name="connsiteX905" fmla="*/ 7615 w 10000"/>
                  <a:gd name="connsiteY905" fmla="*/ 8543 h 10000"/>
                  <a:gd name="connsiteX906" fmla="*/ 7596 w 10000"/>
                  <a:gd name="connsiteY906" fmla="*/ 8527 h 10000"/>
                  <a:gd name="connsiteX907" fmla="*/ 7565 w 10000"/>
                  <a:gd name="connsiteY907" fmla="*/ 8494 h 10000"/>
                  <a:gd name="connsiteX908" fmla="*/ 7562 w 10000"/>
                  <a:gd name="connsiteY908" fmla="*/ 8475 h 10000"/>
                  <a:gd name="connsiteX909" fmla="*/ 7540 w 10000"/>
                  <a:gd name="connsiteY909" fmla="*/ 8455 h 10000"/>
                  <a:gd name="connsiteX910" fmla="*/ 7535 w 10000"/>
                  <a:gd name="connsiteY910" fmla="*/ 8446 h 10000"/>
                  <a:gd name="connsiteX911" fmla="*/ 7535 w 10000"/>
                  <a:gd name="connsiteY911" fmla="*/ 8420 h 10000"/>
                  <a:gd name="connsiteX912" fmla="*/ 7535 w 10000"/>
                  <a:gd name="connsiteY912" fmla="*/ 8391 h 10000"/>
                  <a:gd name="connsiteX913" fmla="*/ 7548 w 10000"/>
                  <a:gd name="connsiteY913" fmla="*/ 8345 h 10000"/>
                  <a:gd name="connsiteX914" fmla="*/ 7562 w 10000"/>
                  <a:gd name="connsiteY914" fmla="*/ 8319 h 10000"/>
                  <a:gd name="connsiteX915" fmla="*/ 7582 w 10000"/>
                  <a:gd name="connsiteY915" fmla="*/ 8310 h 10000"/>
                  <a:gd name="connsiteX916" fmla="*/ 7607 w 10000"/>
                  <a:gd name="connsiteY916" fmla="*/ 8300 h 10000"/>
                  <a:gd name="connsiteX917" fmla="*/ 7629 w 10000"/>
                  <a:gd name="connsiteY917" fmla="*/ 8300 h 10000"/>
                  <a:gd name="connsiteX918" fmla="*/ 7651 w 10000"/>
                  <a:gd name="connsiteY918" fmla="*/ 8297 h 10000"/>
                  <a:gd name="connsiteX919" fmla="*/ 7668 w 10000"/>
                  <a:gd name="connsiteY919" fmla="*/ 8280 h 10000"/>
                  <a:gd name="connsiteX920" fmla="*/ 7687 w 10000"/>
                  <a:gd name="connsiteY920" fmla="*/ 8267 h 10000"/>
                  <a:gd name="connsiteX921" fmla="*/ 7693 w 10000"/>
                  <a:gd name="connsiteY921" fmla="*/ 8261 h 10000"/>
                  <a:gd name="connsiteX922" fmla="*/ 7701 w 10000"/>
                  <a:gd name="connsiteY922" fmla="*/ 8248 h 10000"/>
                  <a:gd name="connsiteX923" fmla="*/ 7712 w 10000"/>
                  <a:gd name="connsiteY923" fmla="*/ 8238 h 10000"/>
                  <a:gd name="connsiteX924" fmla="*/ 7731 w 10000"/>
                  <a:gd name="connsiteY924" fmla="*/ 8222 h 10000"/>
                  <a:gd name="connsiteX925" fmla="*/ 7740 w 10000"/>
                  <a:gd name="connsiteY925" fmla="*/ 8206 h 10000"/>
                  <a:gd name="connsiteX926" fmla="*/ 7756 w 10000"/>
                  <a:gd name="connsiteY926" fmla="*/ 8183 h 10000"/>
                  <a:gd name="connsiteX927" fmla="*/ 7773 w 10000"/>
                  <a:gd name="connsiteY927" fmla="*/ 8177 h 10000"/>
                  <a:gd name="connsiteX928" fmla="*/ 7784 w 10000"/>
                  <a:gd name="connsiteY928" fmla="*/ 8183 h 10000"/>
                  <a:gd name="connsiteX929" fmla="*/ 7801 w 10000"/>
                  <a:gd name="connsiteY929" fmla="*/ 8174 h 10000"/>
                  <a:gd name="connsiteX930" fmla="*/ 7801 w 10000"/>
                  <a:gd name="connsiteY930" fmla="*/ 8157 h 10000"/>
                  <a:gd name="connsiteX931" fmla="*/ 7817 w 10000"/>
                  <a:gd name="connsiteY931" fmla="*/ 8164 h 10000"/>
                  <a:gd name="connsiteX932" fmla="*/ 7837 w 10000"/>
                  <a:gd name="connsiteY932" fmla="*/ 8164 h 10000"/>
                  <a:gd name="connsiteX933" fmla="*/ 7856 w 10000"/>
                  <a:gd name="connsiteY933" fmla="*/ 8164 h 10000"/>
                  <a:gd name="connsiteX934" fmla="*/ 7870 w 10000"/>
                  <a:gd name="connsiteY934" fmla="*/ 8167 h 10000"/>
                  <a:gd name="connsiteX935" fmla="*/ 7881 w 10000"/>
                  <a:gd name="connsiteY935" fmla="*/ 8174 h 10000"/>
                  <a:gd name="connsiteX936" fmla="*/ 7898 w 10000"/>
                  <a:gd name="connsiteY936" fmla="*/ 8187 h 10000"/>
                  <a:gd name="connsiteX937" fmla="*/ 7917 w 10000"/>
                  <a:gd name="connsiteY937" fmla="*/ 8187 h 10000"/>
                  <a:gd name="connsiteX938" fmla="*/ 7928 w 10000"/>
                  <a:gd name="connsiteY938" fmla="*/ 8157 h 10000"/>
                  <a:gd name="connsiteX939" fmla="*/ 7942 w 10000"/>
                  <a:gd name="connsiteY939" fmla="*/ 8157 h 10000"/>
                  <a:gd name="connsiteX940" fmla="*/ 7958 w 10000"/>
                  <a:gd name="connsiteY940" fmla="*/ 8164 h 10000"/>
                  <a:gd name="connsiteX941" fmla="*/ 7983 w 10000"/>
                  <a:gd name="connsiteY941" fmla="*/ 8144 h 10000"/>
                  <a:gd name="connsiteX942" fmla="*/ 8000 w 10000"/>
                  <a:gd name="connsiteY942" fmla="*/ 8109 h 10000"/>
                  <a:gd name="connsiteX943" fmla="*/ 7994 w 10000"/>
                  <a:gd name="connsiteY943" fmla="*/ 8093 h 10000"/>
                  <a:gd name="connsiteX944" fmla="*/ 7983 w 10000"/>
                  <a:gd name="connsiteY944" fmla="*/ 8070 h 10000"/>
                  <a:gd name="connsiteX945" fmla="*/ 7986 w 10000"/>
                  <a:gd name="connsiteY945" fmla="*/ 8063 h 10000"/>
                  <a:gd name="connsiteX946" fmla="*/ 7978 w 10000"/>
                  <a:gd name="connsiteY946" fmla="*/ 8044 h 10000"/>
                  <a:gd name="connsiteX947" fmla="*/ 7986 w 10000"/>
                  <a:gd name="connsiteY947" fmla="*/ 8002 h 10000"/>
                  <a:gd name="connsiteX948" fmla="*/ 7983 w 10000"/>
                  <a:gd name="connsiteY948" fmla="*/ 7947 h 10000"/>
                  <a:gd name="connsiteX949" fmla="*/ 7961 w 10000"/>
                  <a:gd name="connsiteY949" fmla="*/ 7931 h 10000"/>
                  <a:gd name="connsiteX950" fmla="*/ 7958 w 10000"/>
                  <a:gd name="connsiteY950" fmla="*/ 7898 h 10000"/>
                  <a:gd name="connsiteX951" fmla="*/ 7953 w 10000"/>
                  <a:gd name="connsiteY951" fmla="*/ 7856 h 10000"/>
                  <a:gd name="connsiteX952" fmla="*/ 7967 w 10000"/>
                  <a:gd name="connsiteY952" fmla="*/ 7837 h 10000"/>
                  <a:gd name="connsiteX953" fmla="*/ 7950 w 10000"/>
                  <a:gd name="connsiteY953" fmla="*/ 7824 h 10000"/>
                  <a:gd name="connsiteX954" fmla="*/ 7906 w 10000"/>
                  <a:gd name="connsiteY954" fmla="*/ 7814 h 10000"/>
                  <a:gd name="connsiteX955" fmla="*/ 7878 w 10000"/>
                  <a:gd name="connsiteY955" fmla="*/ 7814 h 10000"/>
                  <a:gd name="connsiteX956" fmla="*/ 7870 w 10000"/>
                  <a:gd name="connsiteY956" fmla="*/ 7795 h 10000"/>
                  <a:gd name="connsiteX957" fmla="*/ 7878 w 10000"/>
                  <a:gd name="connsiteY957" fmla="*/ 7778 h 10000"/>
                  <a:gd name="connsiteX958" fmla="*/ 7881 w 10000"/>
                  <a:gd name="connsiteY958" fmla="*/ 7775 h 10000"/>
                  <a:gd name="connsiteX959" fmla="*/ 7878 w 10000"/>
                  <a:gd name="connsiteY959" fmla="*/ 7743 h 10000"/>
                  <a:gd name="connsiteX960" fmla="*/ 7895 w 10000"/>
                  <a:gd name="connsiteY960" fmla="*/ 7733 h 10000"/>
                  <a:gd name="connsiteX961" fmla="*/ 7911 w 10000"/>
                  <a:gd name="connsiteY961" fmla="*/ 7710 h 10000"/>
                  <a:gd name="connsiteX962" fmla="*/ 7911 w 10000"/>
                  <a:gd name="connsiteY962" fmla="*/ 7665 h 10000"/>
                  <a:gd name="connsiteX963" fmla="*/ 7917 w 10000"/>
                  <a:gd name="connsiteY963" fmla="*/ 7600 h 10000"/>
                  <a:gd name="connsiteX964" fmla="*/ 7928 w 10000"/>
                  <a:gd name="connsiteY964" fmla="*/ 7581 h 10000"/>
                  <a:gd name="connsiteX965" fmla="*/ 7917 w 10000"/>
                  <a:gd name="connsiteY965" fmla="*/ 7474 h 10000"/>
                  <a:gd name="connsiteX966" fmla="*/ 7873 w 10000"/>
                  <a:gd name="connsiteY966" fmla="*/ 7335 h 10000"/>
                  <a:gd name="connsiteX967" fmla="*/ 7756 w 10000"/>
                  <a:gd name="connsiteY967" fmla="*/ 7050 h 10000"/>
                  <a:gd name="connsiteX968" fmla="*/ 7679 w 10000"/>
                  <a:gd name="connsiteY968" fmla="*/ 6839 h 10000"/>
                  <a:gd name="connsiteX969" fmla="*/ 7668 w 10000"/>
                  <a:gd name="connsiteY969" fmla="*/ 6823 h 10000"/>
                  <a:gd name="connsiteX970" fmla="*/ 7659 w 10000"/>
                  <a:gd name="connsiteY970" fmla="*/ 6768 h 10000"/>
                  <a:gd name="connsiteX971" fmla="*/ 7659 w 10000"/>
                  <a:gd name="connsiteY971" fmla="*/ 6739 h 10000"/>
                  <a:gd name="connsiteX972" fmla="*/ 7651 w 10000"/>
                  <a:gd name="connsiteY972" fmla="*/ 6713 h 10000"/>
                  <a:gd name="connsiteX973" fmla="*/ 7654 w 10000"/>
                  <a:gd name="connsiteY973" fmla="*/ 6684 h 10000"/>
                  <a:gd name="connsiteX974" fmla="*/ 7643 w 10000"/>
                  <a:gd name="connsiteY974" fmla="*/ 6626 h 10000"/>
                  <a:gd name="connsiteX975" fmla="*/ 7629 w 10000"/>
                  <a:gd name="connsiteY975" fmla="*/ 6600 h 10000"/>
                  <a:gd name="connsiteX976" fmla="*/ 7629 w 10000"/>
                  <a:gd name="connsiteY976" fmla="*/ 6580 h 10000"/>
                  <a:gd name="connsiteX977" fmla="*/ 7623 w 10000"/>
                  <a:gd name="connsiteY977" fmla="*/ 6541 h 10000"/>
                  <a:gd name="connsiteX978" fmla="*/ 7615 w 10000"/>
                  <a:gd name="connsiteY978" fmla="*/ 6522 h 10000"/>
                  <a:gd name="connsiteX979" fmla="*/ 7598 w 10000"/>
                  <a:gd name="connsiteY979" fmla="*/ 6509 h 10000"/>
                  <a:gd name="connsiteX980" fmla="*/ 7587 w 10000"/>
                  <a:gd name="connsiteY980" fmla="*/ 6493 h 10000"/>
                  <a:gd name="connsiteX981" fmla="*/ 7579 w 10000"/>
                  <a:gd name="connsiteY981" fmla="*/ 6464 h 10000"/>
                  <a:gd name="connsiteX982" fmla="*/ 7587 w 10000"/>
                  <a:gd name="connsiteY982" fmla="*/ 6438 h 10000"/>
                  <a:gd name="connsiteX983" fmla="*/ 7596 w 10000"/>
                  <a:gd name="connsiteY983" fmla="*/ 6425 h 10000"/>
                  <a:gd name="connsiteX984" fmla="*/ 7590 w 10000"/>
                  <a:gd name="connsiteY984" fmla="*/ 6396 h 10000"/>
                  <a:gd name="connsiteX985" fmla="*/ 7590 w 10000"/>
                  <a:gd name="connsiteY985" fmla="*/ 6373 h 10000"/>
                  <a:gd name="connsiteX986" fmla="*/ 7587 w 10000"/>
                  <a:gd name="connsiteY986" fmla="*/ 6354 h 10000"/>
                  <a:gd name="connsiteX987" fmla="*/ 7582 w 10000"/>
                  <a:gd name="connsiteY987" fmla="*/ 6344 h 10000"/>
                  <a:gd name="connsiteX988" fmla="*/ 7582 w 10000"/>
                  <a:gd name="connsiteY988" fmla="*/ 6324 h 10000"/>
                  <a:gd name="connsiteX989" fmla="*/ 7571 w 10000"/>
                  <a:gd name="connsiteY989" fmla="*/ 6302 h 10000"/>
                  <a:gd name="connsiteX990" fmla="*/ 7548 w 10000"/>
                  <a:gd name="connsiteY990" fmla="*/ 6256 h 10000"/>
                  <a:gd name="connsiteX991" fmla="*/ 7546 w 10000"/>
                  <a:gd name="connsiteY991" fmla="*/ 6218 h 10000"/>
                  <a:gd name="connsiteX992" fmla="*/ 7540 w 10000"/>
                  <a:gd name="connsiteY992" fmla="*/ 6159 h 10000"/>
                  <a:gd name="connsiteX993" fmla="*/ 7535 w 10000"/>
                  <a:gd name="connsiteY993" fmla="*/ 6114 h 10000"/>
                  <a:gd name="connsiteX994" fmla="*/ 7535 w 10000"/>
                  <a:gd name="connsiteY994" fmla="*/ 6088 h 10000"/>
                  <a:gd name="connsiteX995" fmla="*/ 7540 w 10000"/>
                  <a:gd name="connsiteY995" fmla="*/ 6049 h 10000"/>
                  <a:gd name="connsiteX996" fmla="*/ 7546 w 10000"/>
                  <a:gd name="connsiteY996" fmla="*/ 6004 h 10000"/>
                  <a:gd name="connsiteX997" fmla="*/ 7548 w 10000"/>
                  <a:gd name="connsiteY997" fmla="*/ 5965 h 10000"/>
                  <a:gd name="connsiteX998" fmla="*/ 7548 w 10000"/>
                  <a:gd name="connsiteY998" fmla="*/ 5946 h 10000"/>
                  <a:gd name="connsiteX999" fmla="*/ 7548 w 10000"/>
                  <a:gd name="connsiteY999" fmla="*/ 5933 h 10000"/>
                  <a:gd name="connsiteX1000" fmla="*/ 7548 w 10000"/>
                  <a:gd name="connsiteY1000" fmla="*/ 5910 h 10000"/>
                  <a:gd name="connsiteX1001" fmla="*/ 7548 w 10000"/>
                  <a:gd name="connsiteY1001" fmla="*/ 5897 h 10000"/>
                  <a:gd name="connsiteX1002" fmla="*/ 7546 w 10000"/>
                  <a:gd name="connsiteY1002" fmla="*/ 5871 h 10000"/>
                  <a:gd name="connsiteX1003" fmla="*/ 7535 w 10000"/>
                  <a:gd name="connsiteY1003" fmla="*/ 5839 h 10000"/>
                  <a:gd name="connsiteX1004" fmla="*/ 7524 w 10000"/>
                  <a:gd name="connsiteY1004" fmla="*/ 5797 h 10000"/>
                  <a:gd name="connsiteX1005" fmla="*/ 7518 w 10000"/>
                  <a:gd name="connsiteY1005" fmla="*/ 5767 h 10000"/>
                  <a:gd name="connsiteX1006" fmla="*/ 7515 w 10000"/>
                  <a:gd name="connsiteY1006" fmla="*/ 5745 h 10000"/>
                  <a:gd name="connsiteX1007" fmla="*/ 7501 w 10000"/>
                  <a:gd name="connsiteY1007" fmla="*/ 5683 h 10000"/>
                  <a:gd name="connsiteX1008" fmla="*/ 7490 w 10000"/>
                  <a:gd name="connsiteY1008" fmla="*/ 5631 h 10000"/>
                  <a:gd name="connsiteX1009" fmla="*/ 7482 w 10000"/>
                  <a:gd name="connsiteY1009" fmla="*/ 5593 h 10000"/>
                  <a:gd name="connsiteX1010" fmla="*/ 7476 w 10000"/>
                  <a:gd name="connsiteY1010" fmla="*/ 5570 h 10000"/>
                  <a:gd name="connsiteX1011" fmla="*/ 7476 w 10000"/>
                  <a:gd name="connsiteY1011" fmla="*/ 5528 h 10000"/>
                  <a:gd name="connsiteX1012" fmla="*/ 7482 w 10000"/>
                  <a:gd name="connsiteY1012" fmla="*/ 5502 h 10000"/>
                  <a:gd name="connsiteX1013" fmla="*/ 7490 w 10000"/>
                  <a:gd name="connsiteY1013" fmla="*/ 5489 h 10000"/>
                  <a:gd name="connsiteX1014" fmla="*/ 7499 w 10000"/>
                  <a:gd name="connsiteY1014" fmla="*/ 5479 h 10000"/>
                  <a:gd name="connsiteX1015" fmla="*/ 7493 w 10000"/>
                  <a:gd name="connsiteY1015" fmla="*/ 5427 h 10000"/>
                  <a:gd name="connsiteX1016" fmla="*/ 7501 w 10000"/>
                  <a:gd name="connsiteY1016" fmla="*/ 5415 h 10000"/>
                  <a:gd name="connsiteX1017" fmla="*/ 7510 w 10000"/>
                  <a:gd name="connsiteY1017" fmla="*/ 5398 h 10000"/>
                  <a:gd name="connsiteX1018" fmla="*/ 7515 w 10000"/>
                  <a:gd name="connsiteY1018" fmla="*/ 5379 h 10000"/>
                  <a:gd name="connsiteX1019" fmla="*/ 7526 w 10000"/>
                  <a:gd name="connsiteY1019" fmla="*/ 5366 h 10000"/>
                  <a:gd name="connsiteX1020" fmla="*/ 7518 w 10000"/>
                  <a:gd name="connsiteY1020" fmla="*/ 5350 h 10000"/>
                  <a:gd name="connsiteX1021" fmla="*/ 7518 w 10000"/>
                  <a:gd name="connsiteY1021" fmla="*/ 5330 h 10000"/>
                  <a:gd name="connsiteX1022" fmla="*/ 7526 w 10000"/>
                  <a:gd name="connsiteY1022" fmla="*/ 5311 h 10000"/>
                  <a:gd name="connsiteX1023" fmla="*/ 7540 w 10000"/>
                  <a:gd name="connsiteY1023" fmla="*/ 5291 h 10000"/>
                  <a:gd name="connsiteX1024" fmla="*/ 7540 w 10000"/>
                  <a:gd name="connsiteY1024" fmla="*/ 5266 h 10000"/>
                  <a:gd name="connsiteX1025" fmla="*/ 7540 w 10000"/>
                  <a:gd name="connsiteY1025" fmla="*/ 5256 h 10000"/>
                  <a:gd name="connsiteX1026" fmla="*/ 7524 w 10000"/>
                  <a:gd name="connsiteY1026" fmla="*/ 5233 h 10000"/>
                  <a:gd name="connsiteX1027" fmla="*/ 7515 w 10000"/>
                  <a:gd name="connsiteY1027" fmla="*/ 5217 h 10000"/>
                  <a:gd name="connsiteX1028" fmla="*/ 7490 w 10000"/>
                  <a:gd name="connsiteY1028" fmla="*/ 5178 h 10000"/>
                  <a:gd name="connsiteX1029" fmla="*/ 7474 w 10000"/>
                  <a:gd name="connsiteY1029" fmla="*/ 5162 h 10000"/>
                  <a:gd name="connsiteX1030" fmla="*/ 7457 w 10000"/>
                  <a:gd name="connsiteY1030" fmla="*/ 5120 h 10000"/>
                  <a:gd name="connsiteX1031" fmla="*/ 7421 w 10000"/>
                  <a:gd name="connsiteY1031" fmla="*/ 5087 h 10000"/>
                  <a:gd name="connsiteX1032" fmla="*/ 7380 w 10000"/>
                  <a:gd name="connsiteY1032" fmla="*/ 5068 h 10000"/>
                  <a:gd name="connsiteX1033" fmla="*/ 7355 w 10000"/>
                  <a:gd name="connsiteY1033" fmla="*/ 5058 h 10000"/>
                  <a:gd name="connsiteX1034" fmla="*/ 7332 w 10000"/>
                  <a:gd name="connsiteY1034" fmla="*/ 5049 h 10000"/>
                  <a:gd name="connsiteX1035" fmla="*/ 7305 w 10000"/>
                  <a:gd name="connsiteY1035" fmla="*/ 5016 h 10000"/>
                  <a:gd name="connsiteX1036" fmla="*/ 7305 w 10000"/>
                  <a:gd name="connsiteY1036" fmla="*/ 5000 h 10000"/>
                  <a:gd name="connsiteX1037" fmla="*/ 7296 w 10000"/>
                  <a:gd name="connsiteY1037" fmla="*/ 4971 h 10000"/>
                  <a:gd name="connsiteX1038" fmla="*/ 7288 w 10000"/>
                  <a:gd name="connsiteY1038" fmla="*/ 4945 h 10000"/>
                  <a:gd name="connsiteX1039" fmla="*/ 7280 w 10000"/>
                  <a:gd name="connsiteY1039" fmla="*/ 4916 h 10000"/>
                  <a:gd name="connsiteX1040" fmla="*/ 7291 w 10000"/>
                  <a:gd name="connsiteY1040" fmla="*/ 4887 h 10000"/>
                  <a:gd name="connsiteX1041" fmla="*/ 7291 w 10000"/>
                  <a:gd name="connsiteY1041" fmla="*/ 4858 h 10000"/>
                  <a:gd name="connsiteX1042" fmla="*/ 7271 w 10000"/>
                  <a:gd name="connsiteY1042" fmla="*/ 4819 h 10000"/>
                  <a:gd name="connsiteX1043" fmla="*/ 7255 w 10000"/>
                  <a:gd name="connsiteY1043" fmla="*/ 4828 h 10000"/>
                  <a:gd name="connsiteX1044" fmla="*/ 7235 w 10000"/>
                  <a:gd name="connsiteY1044" fmla="*/ 4841 h 10000"/>
                  <a:gd name="connsiteX1045" fmla="*/ 7216 w 10000"/>
                  <a:gd name="connsiteY1045" fmla="*/ 4867 h 10000"/>
                  <a:gd name="connsiteX1046" fmla="*/ 7191 w 10000"/>
                  <a:gd name="connsiteY1046" fmla="*/ 4870 h 10000"/>
                  <a:gd name="connsiteX1047" fmla="*/ 7155 w 10000"/>
                  <a:gd name="connsiteY1047" fmla="*/ 4887 h 10000"/>
                  <a:gd name="connsiteX1048" fmla="*/ 7122 w 10000"/>
                  <a:gd name="connsiteY1048" fmla="*/ 4893 h 10000"/>
                  <a:gd name="connsiteX1049" fmla="*/ 7105 w 10000"/>
                  <a:gd name="connsiteY1049" fmla="*/ 4896 h 10000"/>
                  <a:gd name="connsiteX1050" fmla="*/ 7094 w 10000"/>
                  <a:gd name="connsiteY1050" fmla="*/ 4916 h 10000"/>
                  <a:gd name="connsiteX1051" fmla="*/ 7080 w 10000"/>
                  <a:gd name="connsiteY1051" fmla="*/ 4903 h 10000"/>
                  <a:gd name="connsiteX1052" fmla="*/ 7072 w 10000"/>
                  <a:gd name="connsiteY1052" fmla="*/ 4851 h 10000"/>
                  <a:gd name="connsiteX1053" fmla="*/ 7042 w 10000"/>
                  <a:gd name="connsiteY1053" fmla="*/ 4819 h 10000"/>
                  <a:gd name="connsiteX1054" fmla="*/ 7030 w 10000"/>
                  <a:gd name="connsiteY1054" fmla="*/ 4780 h 10000"/>
                  <a:gd name="connsiteX1055" fmla="*/ 7039 w 10000"/>
                  <a:gd name="connsiteY1055" fmla="*/ 4757 h 10000"/>
                  <a:gd name="connsiteX1056" fmla="*/ 7047 w 10000"/>
                  <a:gd name="connsiteY1056" fmla="*/ 4744 h 10000"/>
                  <a:gd name="connsiteX1057" fmla="*/ 7022 w 10000"/>
                  <a:gd name="connsiteY1057" fmla="*/ 4725 h 10000"/>
                  <a:gd name="connsiteX1058" fmla="*/ 7000 w 10000"/>
                  <a:gd name="connsiteY1058" fmla="*/ 4715 h 10000"/>
                  <a:gd name="connsiteX1059" fmla="*/ 6975 w 10000"/>
                  <a:gd name="connsiteY1059" fmla="*/ 4709 h 10000"/>
                  <a:gd name="connsiteX1060" fmla="*/ 6945 w 10000"/>
                  <a:gd name="connsiteY1060" fmla="*/ 4696 h 10000"/>
                  <a:gd name="connsiteX1061" fmla="*/ 6953 w 10000"/>
                  <a:gd name="connsiteY1061" fmla="*/ 4679 h 10000"/>
                  <a:gd name="connsiteX1062" fmla="*/ 6961 w 10000"/>
                  <a:gd name="connsiteY1062" fmla="*/ 4660 h 10000"/>
                  <a:gd name="connsiteX1063" fmla="*/ 6983 w 10000"/>
                  <a:gd name="connsiteY1063" fmla="*/ 4644 h 10000"/>
                  <a:gd name="connsiteX1064" fmla="*/ 7014 w 10000"/>
                  <a:gd name="connsiteY1064" fmla="*/ 4634 h 10000"/>
                  <a:gd name="connsiteX1065" fmla="*/ 7025 w 10000"/>
                  <a:gd name="connsiteY1065" fmla="*/ 4615 h 10000"/>
                  <a:gd name="connsiteX1066" fmla="*/ 7047 w 10000"/>
                  <a:gd name="connsiteY1066" fmla="*/ 4582 h 10000"/>
                  <a:gd name="connsiteX1067" fmla="*/ 7069 w 10000"/>
                  <a:gd name="connsiteY1067" fmla="*/ 4563 h 10000"/>
                  <a:gd name="connsiteX1068" fmla="*/ 7078 w 10000"/>
                  <a:gd name="connsiteY1068" fmla="*/ 4553 h 10000"/>
                  <a:gd name="connsiteX1069" fmla="*/ 7097 w 10000"/>
                  <a:gd name="connsiteY1069" fmla="*/ 4527 h 10000"/>
                  <a:gd name="connsiteX1070" fmla="*/ 7122 w 10000"/>
                  <a:gd name="connsiteY1070" fmla="*/ 4517 h 10000"/>
                  <a:gd name="connsiteX1071" fmla="*/ 7139 w 10000"/>
                  <a:gd name="connsiteY1071" fmla="*/ 4488 h 10000"/>
                  <a:gd name="connsiteX1072" fmla="*/ 7147 w 10000"/>
                  <a:gd name="connsiteY1072" fmla="*/ 4459 h 10000"/>
                  <a:gd name="connsiteX1073" fmla="*/ 7161 w 10000"/>
                  <a:gd name="connsiteY1073" fmla="*/ 4440 h 10000"/>
                  <a:gd name="connsiteX1074" fmla="*/ 7177 w 10000"/>
                  <a:gd name="connsiteY1074" fmla="*/ 4430 h 10000"/>
                  <a:gd name="connsiteX1075" fmla="*/ 7202 w 10000"/>
                  <a:gd name="connsiteY1075" fmla="*/ 4407 h 10000"/>
                  <a:gd name="connsiteX1076" fmla="*/ 7224 w 10000"/>
                  <a:gd name="connsiteY1076" fmla="*/ 4417 h 10000"/>
                  <a:gd name="connsiteX1077" fmla="*/ 7241 w 10000"/>
                  <a:gd name="connsiteY1077" fmla="*/ 4404 h 10000"/>
                  <a:gd name="connsiteX1078" fmla="*/ 7263 w 10000"/>
                  <a:gd name="connsiteY1078" fmla="*/ 4398 h 10000"/>
                  <a:gd name="connsiteX1079" fmla="*/ 7283 w 10000"/>
                  <a:gd name="connsiteY1079" fmla="*/ 4424 h 10000"/>
                  <a:gd name="connsiteX1080" fmla="*/ 7305 w 10000"/>
                  <a:gd name="connsiteY1080" fmla="*/ 4433 h 10000"/>
                  <a:gd name="connsiteX1081" fmla="*/ 7332 w 10000"/>
                  <a:gd name="connsiteY1081" fmla="*/ 4443 h 10000"/>
                  <a:gd name="connsiteX1082" fmla="*/ 7380 w 10000"/>
                  <a:gd name="connsiteY1082" fmla="*/ 4398 h 10000"/>
                  <a:gd name="connsiteX1083" fmla="*/ 7404 w 10000"/>
                  <a:gd name="connsiteY1083" fmla="*/ 4378 h 10000"/>
                  <a:gd name="connsiteX1084" fmla="*/ 7418 w 10000"/>
                  <a:gd name="connsiteY1084" fmla="*/ 4369 h 10000"/>
                  <a:gd name="connsiteX1085" fmla="*/ 7443 w 10000"/>
                  <a:gd name="connsiteY1085" fmla="*/ 4356 h 10000"/>
                  <a:gd name="connsiteX1086" fmla="*/ 7460 w 10000"/>
                  <a:gd name="connsiteY1086" fmla="*/ 4385 h 10000"/>
                  <a:gd name="connsiteX1087" fmla="*/ 7460 w 10000"/>
                  <a:gd name="connsiteY1087" fmla="*/ 4404 h 10000"/>
                  <a:gd name="connsiteX1088" fmla="*/ 7499 w 10000"/>
                  <a:gd name="connsiteY1088" fmla="*/ 4417 h 10000"/>
                  <a:gd name="connsiteX1089" fmla="*/ 7515 w 10000"/>
                  <a:gd name="connsiteY1089" fmla="*/ 4414 h 10000"/>
                  <a:gd name="connsiteX1090" fmla="*/ 7565 w 10000"/>
                  <a:gd name="connsiteY1090" fmla="*/ 4385 h 10000"/>
                  <a:gd name="connsiteX1091" fmla="*/ 7579 w 10000"/>
                  <a:gd name="connsiteY1091" fmla="*/ 4346 h 10000"/>
                  <a:gd name="connsiteX1092" fmla="*/ 7582 w 10000"/>
                  <a:gd name="connsiteY1092" fmla="*/ 4317 h 10000"/>
                  <a:gd name="connsiteX1093" fmla="*/ 7590 w 10000"/>
                  <a:gd name="connsiteY1093" fmla="*/ 4301 h 10000"/>
                  <a:gd name="connsiteX1094" fmla="*/ 7612 w 10000"/>
                  <a:gd name="connsiteY1094" fmla="*/ 4271 h 10000"/>
                  <a:gd name="connsiteX1095" fmla="*/ 7623 w 10000"/>
                  <a:gd name="connsiteY1095" fmla="*/ 4262 h 10000"/>
                  <a:gd name="connsiteX1096" fmla="*/ 7634 w 10000"/>
                  <a:gd name="connsiteY1096" fmla="*/ 4245 h 10000"/>
                  <a:gd name="connsiteX1097" fmla="*/ 7645 w 10000"/>
                  <a:gd name="connsiteY1097" fmla="*/ 4265 h 10000"/>
                  <a:gd name="connsiteX1098" fmla="*/ 7670 w 10000"/>
                  <a:gd name="connsiteY1098" fmla="*/ 4284 h 10000"/>
                  <a:gd name="connsiteX1099" fmla="*/ 7701 w 10000"/>
                  <a:gd name="connsiteY1099" fmla="*/ 4275 h 10000"/>
                  <a:gd name="connsiteX1100" fmla="*/ 7717 w 10000"/>
                  <a:gd name="connsiteY1100" fmla="*/ 4275 h 10000"/>
                  <a:gd name="connsiteX1101" fmla="*/ 7740 w 10000"/>
                  <a:gd name="connsiteY1101" fmla="*/ 4284 h 10000"/>
                  <a:gd name="connsiteX1102" fmla="*/ 7767 w 10000"/>
                  <a:gd name="connsiteY1102" fmla="*/ 4284 h 10000"/>
                  <a:gd name="connsiteX1103" fmla="*/ 7895 w 10000"/>
                  <a:gd name="connsiteY1103" fmla="*/ 4207 h 10000"/>
                  <a:gd name="connsiteX1104" fmla="*/ 7895 w 10000"/>
                  <a:gd name="connsiteY1104" fmla="*/ 4187 h 10000"/>
                  <a:gd name="connsiteX1105" fmla="*/ 7895 w 10000"/>
                  <a:gd name="connsiteY1105" fmla="*/ 4171 h 10000"/>
                  <a:gd name="connsiteX1106" fmla="*/ 7903 w 10000"/>
                  <a:gd name="connsiteY1106" fmla="*/ 4148 h 10000"/>
                  <a:gd name="connsiteX1107" fmla="*/ 7917 w 10000"/>
                  <a:gd name="connsiteY1107" fmla="*/ 4158 h 10000"/>
                  <a:gd name="connsiteX1108" fmla="*/ 7967 w 10000"/>
                  <a:gd name="connsiteY1108" fmla="*/ 4203 h 10000"/>
                  <a:gd name="connsiteX1109" fmla="*/ 7994 w 10000"/>
                  <a:gd name="connsiteY1109" fmla="*/ 4203 h 10000"/>
                  <a:gd name="connsiteX1110" fmla="*/ 8064 w 10000"/>
                  <a:gd name="connsiteY1110" fmla="*/ 4242 h 10000"/>
                  <a:gd name="connsiteX1111" fmla="*/ 8083 w 10000"/>
                  <a:gd name="connsiteY1111" fmla="*/ 4245 h 10000"/>
                  <a:gd name="connsiteX1112" fmla="*/ 8105 w 10000"/>
                  <a:gd name="connsiteY1112" fmla="*/ 4226 h 10000"/>
                  <a:gd name="connsiteX1113" fmla="*/ 8136 w 10000"/>
                  <a:gd name="connsiteY1113" fmla="*/ 4187 h 10000"/>
                  <a:gd name="connsiteX1114" fmla="*/ 8161 w 10000"/>
                  <a:gd name="connsiteY1114" fmla="*/ 4168 h 10000"/>
                  <a:gd name="connsiteX1115" fmla="*/ 8172 w 10000"/>
                  <a:gd name="connsiteY1115" fmla="*/ 4161 h 10000"/>
                  <a:gd name="connsiteX1116" fmla="*/ 8208 w 10000"/>
                  <a:gd name="connsiteY1116" fmla="*/ 4168 h 10000"/>
                  <a:gd name="connsiteX1117" fmla="*/ 8235 w 10000"/>
                  <a:gd name="connsiteY1117" fmla="*/ 4168 h 10000"/>
                  <a:gd name="connsiteX1118" fmla="*/ 8258 w 10000"/>
                  <a:gd name="connsiteY1118" fmla="*/ 4152 h 10000"/>
                  <a:gd name="connsiteX1119" fmla="*/ 8283 w 10000"/>
                  <a:gd name="connsiteY1119" fmla="*/ 4152 h 10000"/>
                  <a:gd name="connsiteX1120" fmla="*/ 8299 w 10000"/>
                  <a:gd name="connsiteY1120" fmla="*/ 4132 h 10000"/>
                  <a:gd name="connsiteX1121" fmla="*/ 8316 w 10000"/>
                  <a:gd name="connsiteY1121" fmla="*/ 4113 h 10000"/>
                  <a:gd name="connsiteX1122" fmla="*/ 8330 w 10000"/>
                  <a:gd name="connsiteY1122" fmla="*/ 4084 h 10000"/>
                  <a:gd name="connsiteX1123" fmla="*/ 8341 w 10000"/>
                  <a:gd name="connsiteY1123" fmla="*/ 4058 h 10000"/>
                  <a:gd name="connsiteX1124" fmla="*/ 8349 w 10000"/>
                  <a:gd name="connsiteY1124" fmla="*/ 4064 h 10000"/>
                  <a:gd name="connsiteX1125" fmla="*/ 8366 w 10000"/>
                  <a:gd name="connsiteY1125" fmla="*/ 4067 h 10000"/>
                  <a:gd name="connsiteX1126" fmla="*/ 8374 w 10000"/>
                  <a:gd name="connsiteY1126" fmla="*/ 4084 h 10000"/>
                  <a:gd name="connsiteX1127" fmla="*/ 8402 w 10000"/>
                  <a:gd name="connsiteY1127" fmla="*/ 4054 h 10000"/>
                  <a:gd name="connsiteX1128" fmla="*/ 8427 w 10000"/>
                  <a:gd name="connsiteY1128" fmla="*/ 4028 h 10000"/>
                  <a:gd name="connsiteX1129" fmla="*/ 8438 w 10000"/>
                  <a:gd name="connsiteY1129" fmla="*/ 4025 h 10000"/>
                  <a:gd name="connsiteX1130" fmla="*/ 8468 w 10000"/>
                  <a:gd name="connsiteY1130" fmla="*/ 4006 h 10000"/>
                  <a:gd name="connsiteX1131" fmla="*/ 8485 w 10000"/>
                  <a:gd name="connsiteY1131" fmla="*/ 3999 h 10000"/>
                  <a:gd name="connsiteX1132" fmla="*/ 8493 w 10000"/>
                  <a:gd name="connsiteY1132" fmla="*/ 4025 h 10000"/>
                  <a:gd name="connsiteX1133" fmla="*/ 8515 w 10000"/>
                  <a:gd name="connsiteY1133" fmla="*/ 4028 h 10000"/>
                  <a:gd name="connsiteX1134" fmla="*/ 8543 w 10000"/>
                  <a:gd name="connsiteY1134" fmla="*/ 4009 h 10000"/>
                  <a:gd name="connsiteX1135" fmla="*/ 8551 w 10000"/>
                  <a:gd name="connsiteY1135" fmla="*/ 3990 h 10000"/>
                  <a:gd name="connsiteX1136" fmla="*/ 8582 w 10000"/>
                  <a:gd name="connsiteY1136" fmla="*/ 3977 h 10000"/>
                  <a:gd name="connsiteX1137" fmla="*/ 8596 w 10000"/>
                  <a:gd name="connsiteY1137" fmla="*/ 3977 h 10000"/>
                  <a:gd name="connsiteX1138" fmla="*/ 8607 w 10000"/>
                  <a:gd name="connsiteY1138" fmla="*/ 3980 h 10000"/>
                  <a:gd name="connsiteX1139" fmla="*/ 8645 w 10000"/>
                  <a:gd name="connsiteY1139" fmla="*/ 3970 h 10000"/>
                  <a:gd name="connsiteX1140" fmla="*/ 8654 w 10000"/>
                  <a:gd name="connsiteY1140" fmla="*/ 3951 h 10000"/>
                  <a:gd name="connsiteX1141" fmla="*/ 8670 w 10000"/>
                  <a:gd name="connsiteY1141" fmla="*/ 3935 h 10000"/>
                  <a:gd name="connsiteX1142" fmla="*/ 8695 w 10000"/>
                  <a:gd name="connsiteY1142" fmla="*/ 3935 h 10000"/>
                  <a:gd name="connsiteX1143" fmla="*/ 8704 w 10000"/>
                  <a:gd name="connsiteY1143" fmla="*/ 3951 h 10000"/>
                  <a:gd name="connsiteX1144" fmla="*/ 8717 w 10000"/>
                  <a:gd name="connsiteY1144" fmla="*/ 3964 h 10000"/>
                  <a:gd name="connsiteX1145" fmla="*/ 8751 w 10000"/>
                  <a:gd name="connsiteY1145" fmla="*/ 3951 h 10000"/>
                  <a:gd name="connsiteX1146" fmla="*/ 8776 w 10000"/>
                  <a:gd name="connsiteY1146" fmla="*/ 3935 h 10000"/>
                  <a:gd name="connsiteX1147" fmla="*/ 8798 w 10000"/>
                  <a:gd name="connsiteY1147" fmla="*/ 3925 h 10000"/>
                  <a:gd name="connsiteX1148" fmla="*/ 8806 w 10000"/>
                  <a:gd name="connsiteY1148" fmla="*/ 3892 h 10000"/>
                  <a:gd name="connsiteX1149" fmla="*/ 8814 w 10000"/>
                  <a:gd name="connsiteY1149" fmla="*/ 3876 h 10000"/>
                  <a:gd name="connsiteX1150" fmla="*/ 8839 w 10000"/>
                  <a:gd name="connsiteY1150" fmla="*/ 3873 h 10000"/>
                  <a:gd name="connsiteX1151" fmla="*/ 8842 w 10000"/>
                  <a:gd name="connsiteY1151" fmla="*/ 3876 h 10000"/>
                  <a:gd name="connsiteX1152" fmla="*/ 8856 w 10000"/>
                  <a:gd name="connsiteY1152" fmla="*/ 3863 h 10000"/>
                  <a:gd name="connsiteX1153" fmla="*/ 8856 w 10000"/>
                  <a:gd name="connsiteY1153" fmla="*/ 3841 h 10000"/>
                  <a:gd name="connsiteX1154" fmla="*/ 8870 w 10000"/>
                  <a:gd name="connsiteY1154" fmla="*/ 3821 h 10000"/>
                  <a:gd name="connsiteX1155" fmla="*/ 8903 w 10000"/>
                  <a:gd name="connsiteY1155" fmla="*/ 3802 h 10000"/>
                  <a:gd name="connsiteX1156" fmla="*/ 8914 w 10000"/>
                  <a:gd name="connsiteY1156" fmla="*/ 3782 h 10000"/>
                  <a:gd name="connsiteX1157" fmla="*/ 8939 w 10000"/>
                  <a:gd name="connsiteY1157" fmla="*/ 3782 h 10000"/>
                  <a:gd name="connsiteX1158" fmla="*/ 8961 w 10000"/>
                  <a:gd name="connsiteY1158" fmla="*/ 3779 h 10000"/>
                  <a:gd name="connsiteX1159" fmla="*/ 8983 w 10000"/>
                  <a:gd name="connsiteY1159" fmla="*/ 3760 h 10000"/>
                  <a:gd name="connsiteX1160" fmla="*/ 9003 w 10000"/>
                  <a:gd name="connsiteY1160" fmla="*/ 3763 h 10000"/>
                  <a:gd name="connsiteX1161" fmla="*/ 9019 w 10000"/>
                  <a:gd name="connsiteY1161" fmla="*/ 3779 h 10000"/>
                  <a:gd name="connsiteX1162" fmla="*/ 9050 w 10000"/>
                  <a:gd name="connsiteY1162" fmla="*/ 3812 h 10000"/>
                  <a:gd name="connsiteX1163" fmla="*/ 9080 w 10000"/>
                  <a:gd name="connsiteY1163" fmla="*/ 3831 h 10000"/>
                  <a:gd name="connsiteX1164" fmla="*/ 9097 w 10000"/>
                  <a:gd name="connsiteY1164" fmla="*/ 3867 h 10000"/>
                  <a:gd name="connsiteX1165" fmla="*/ 9114 w 10000"/>
                  <a:gd name="connsiteY1165" fmla="*/ 3902 h 10000"/>
                  <a:gd name="connsiteX1166" fmla="*/ 9122 w 10000"/>
                  <a:gd name="connsiteY1166" fmla="*/ 3935 h 10000"/>
                  <a:gd name="connsiteX1167" fmla="*/ 9125 w 10000"/>
                  <a:gd name="connsiteY1167" fmla="*/ 3964 h 10000"/>
                  <a:gd name="connsiteX1168" fmla="*/ 9130 w 10000"/>
                  <a:gd name="connsiteY1168" fmla="*/ 3999 h 10000"/>
                  <a:gd name="connsiteX1169" fmla="*/ 9130 w 10000"/>
                  <a:gd name="connsiteY1169" fmla="*/ 4054 h 10000"/>
                  <a:gd name="connsiteX1170" fmla="*/ 9155 w 10000"/>
                  <a:gd name="connsiteY1170" fmla="*/ 4093 h 10000"/>
                  <a:gd name="connsiteX1171" fmla="*/ 9169 w 10000"/>
                  <a:gd name="connsiteY1171" fmla="*/ 4090 h 10000"/>
                  <a:gd name="connsiteX1172" fmla="*/ 9211 w 10000"/>
                  <a:gd name="connsiteY1172" fmla="*/ 4077 h 10000"/>
                  <a:gd name="connsiteX1173" fmla="*/ 9244 w 10000"/>
                  <a:gd name="connsiteY1173" fmla="*/ 4077 h 10000"/>
                  <a:gd name="connsiteX1174" fmla="*/ 9252 w 10000"/>
                  <a:gd name="connsiteY1174" fmla="*/ 4103 h 10000"/>
                  <a:gd name="connsiteX1175" fmla="*/ 9258 w 10000"/>
                  <a:gd name="connsiteY1175" fmla="*/ 4148 h 10000"/>
                  <a:gd name="connsiteX1176" fmla="*/ 9269 w 10000"/>
                  <a:gd name="connsiteY1176" fmla="*/ 4158 h 10000"/>
                  <a:gd name="connsiteX1177" fmla="*/ 9294 w 10000"/>
                  <a:gd name="connsiteY1177" fmla="*/ 4158 h 10000"/>
                  <a:gd name="connsiteX1178" fmla="*/ 9319 w 10000"/>
                  <a:gd name="connsiteY1178" fmla="*/ 4168 h 10000"/>
                  <a:gd name="connsiteX1179" fmla="*/ 9346 w 10000"/>
                  <a:gd name="connsiteY1179" fmla="*/ 4190 h 10000"/>
                  <a:gd name="connsiteX1180" fmla="*/ 9357 w 10000"/>
                  <a:gd name="connsiteY1180" fmla="*/ 4168 h 10000"/>
                  <a:gd name="connsiteX1181" fmla="*/ 9371 w 10000"/>
                  <a:gd name="connsiteY1181" fmla="*/ 4132 h 10000"/>
                  <a:gd name="connsiteX1182" fmla="*/ 9391 w 10000"/>
                  <a:gd name="connsiteY1182" fmla="*/ 4113 h 10000"/>
                  <a:gd name="connsiteX1183" fmla="*/ 9407 w 10000"/>
                  <a:gd name="connsiteY1183" fmla="*/ 4103 h 10000"/>
                  <a:gd name="connsiteX1184" fmla="*/ 9435 w 10000"/>
                  <a:gd name="connsiteY1184" fmla="*/ 4100 h 10000"/>
                  <a:gd name="connsiteX1185" fmla="*/ 9460 w 10000"/>
                  <a:gd name="connsiteY1185" fmla="*/ 4084 h 10000"/>
                  <a:gd name="connsiteX1186" fmla="*/ 9485 w 10000"/>
                  <a:gd name="connsiteY1186" fmla="*/ 4067 h 10000"/>
                  <a:gd name="connsiteX1187" fmla="*/ 9496 w 10000"/>
                  <a:gd name="connsiteY1187" fmla="*/ 4054 h 10000"/>
                  <a:gd name="connsiteX1188" fmla="*/ 9526 w 10000"/>
                  <a:gd name="connsiteY1188" fmla="*/ 4048 h 10000"/>
                  <a:gd name="connsiteX1189" fmla="*/ 9557 w 10000"/>
                  <a:gd name="connsiteY1189" fmla="*/ 4038 h 10000"/>
                  <a:gd name="connsiteX1190" fmla="*/ 9584 w 10000"/>
                  <a:gd name="connsiteY1190" fmla="*/ 4019 h 10000"/>
                  <a:gd name="connsiteX1191" fmla="*/ 9623 w 10000"/>
                  <a:gd name="connsiteY1191" fmla="*/ 4016 h 10000"/>
                  <a:gd name="connsiteX1192" fmla="*/ 9648 w 10000"/>
                  <a:gd name="connsiteY1192" fmla="*/ 4009 h 10000"/>
                  <a:gd name="connsiteX1193" fmla="*/ 9673 w 10000"/>
                  <a:gd name="connsiteY1193" fmla="*/ 4019 h 10000"/>
                  <a:gd name="connsiteX1194" fmla="*/ 9712 w 10000"/>
                  <a:gd name="connsiteY1194" fmla="*/ 4038 h 10000"/>
                  <a:gd name="connsiteX1195" fmla="*/ 9742 w 10000"/>
                  <a:gd name="connsiteY1195" fmla="*/ 4074 h 10000"/>
                  <a:gd name="connsiteX1196" fmla="*/ 9776 w 10000"/>
                  <a:gd name="connsiteY1196" fmla="*/ 4093 h 10000"/>
                  <a:gd name="connsiteX1197" fmla="*/ 9814 w 10000"/>
                  <a:gd name="connsiteY1197" fmla="*/ 4109 h 10000"/>
                  <a:gd name="connsiteX1198" fmla="*/ 9859 w 10000"/>
                  <a:gd name="connsiteY1198" fmla="*/ 4119 h 10000"/>
                  <a:gd name="connsiteX1199" fmla="*/ 9898 w 10000"/>
                  <a:gd name="connsiteY1199" fmla="*/ 4122 h 10000"/>
                  <a:gd name="connsiteX1200" fmla="*/ 9931 w 10000"/>
                  <a:gd name="connsiteY1200" fmla="*/ 4109 h 10000"/>
                  <a:gd name="connsiteX1201" fmla="*/ 9956 w 10000"/>
                  <a:gd name="connsiteY1201" fmla="*/ 4100 h 10000"/>
                  <a:gd name="connsiteX1202" fmla="*/ 9981 w 10000"/>
                  <a:gd name="connsiteY1202" fmla="*/ 4067 h 10000"/>
                  <a:gd name="connsiteX1203" fmla="*/ 9994 w 10000"/>
                  <a:gd name="connsiteY1203" fmla="*/ 4035 h 10000"/>
                  <a:gd name="connsiteX1204" fmla="*/ 10000 w 10000"/>
                  <a:gd name="connsiteY1204" fmla="*/ 3996 h 10000"/>
                  <a:gd name="connsiteX1205" fmla="*/ 9994 w 10000"/>
                  <a:gd name="connsiteY1205" fmla="*/ 3941 h 10000"/>
                  <a:gd name="connsiteX1206" fmla="*/ 9986 w 10000"/>
                  <a:gd name="connsiteY1206" fmla="*/ 3905 h 10000"/>
                  <a:gd name="connsiteX1207" fmla="*/ 9981 w 10000"/>
                  <a:gd name="connsiteY1207" fmla="*/ 3857 h 10000"/>
                  <a:gd name="connsiteX1208" fmla="*/ 9989 w 10000"/>
                  <a:gd name="connsiteY1208" fmla="*/ 3837 h 10000"/>
                  <a:gd name="connsiteX1209" fmla="*/ 9989 w 10000"/>
                  <a:gd name="connsiteY1209" fmla="*/ 3812 h 10000"/>
                  <a:gd name="connsiteX1210" fmla="*/ 9981 w 10000"/>
                  <a:gd name="connsiteY1210" fmla="*/ 3792 h 10000"/>
                  <a:gd name="connsiteX1211" fmla="*/ 9970 w 10000"/>
                  <a:gd name="connsiteY1211" fmla="*/ 3763 h 10000"/>
                  <a:gd name="connsiteX1212" fmla="*/ 9945 w 10000"/>
                  <a:gd name="connsiteY1212" fmla="*/ 3705 h 10000"/>
                  <a:gd name="connsiteX1213" fmla="*/ 9931 w 10000"/>
                  <a:gd name="connsiteY1213" fmla="*/ 3659 h 10000"/>
                  <a:gd name="connsiteX1214" fmla="*/ 9903 w 10000"/>
                  <a:gd name="connsiteY1214" fmla="*/ 3640 h 10000"/>
                  <a:gd name="connsiteX1215" fmla="*/ 9881 w 10000"/>
                  <a:gd name="connsiteY1215" fmla="*/ 3620 h 10000"/>
                  <a:gd name="connsiteX1216" fmla="*/ 9856 w 10000"/>
                  <a:gd name="connsiteY1216" fmla="*/ 3595 h 10000"/>
                  <a:gd name="connsiteX1217" fmla="*/ 9817 w 10000"/>
                  <a:gd name="connsiteY1217" fmla="*/ 3562 h 10000"/>
                  <a:gd name="connsiteX1218" fmla="*/ 9795 w 10000"/>
                  <a:gd name="connsiteY1218" fmla="*/ 3546 h 10000"/>
                  <a:gd name="connsiteX1219" fmla="*/ 9778 w 10000"/>
                  <a:gd name="connsiteY1219" fmla="*/ 3527 h 10000"/>
                  <a:gd name="connsiteX1220" fmla="*/ 9745 w 10000"/>
                  <a:gd name="connsiteY1220" fmla="*/ 3501 h 10000"/>
                  <a:gd name="connsiteX1221" fmla="*/ 9726 w 10000"/>
                  <a:gd name="connsiteY1221" fmla="*/ 3488 h 10000"/>
                  <a:gd name="connsiteX1222" fmla="*/ 9704 w 10000"/>
                  <a:gd name="connsiteY1222" fmla="*/ 3472 h 10000"/>
                  <a:gd name="connsiteX1223" fmla="*/ 9695 w 10000"/>
                  <a:gd name="connsiteY1223" fmla="*/ 3468 h 10000"/>
                  <a:gd name="connsiteX1224" fmla="*/ 9690 w 10000"/>
                  <a:gd name="connsiteY1224" fmla="*/ 3459 h 10000"/>
                  <a:gd name="connsiteX1225" fmla="*/ 9673 w 10000"/>
                  <a:gd name="connsiteY1225" fmla="*/ 3449 h 10000"/>
                  <a:gd name="connsiteX1226" fmla="*/ 9665 w 10000"/>
                  <a:gd name="connsiteY1226" fmla="*/ 3442 h 10000"/>
                  <a:gd name="connsiteX1227" fmla="*/ 9654 w 10000"/>
                  <a:gd name="connsiteY1227" fmla="*/ 3449 h 10000"/>
                  <a:gd name="connsiteX1228" fmla="*/ 9521 w 10000"/>
                  <a:gd name="connsiteY1228" fmla="*/ 3394 h 10000"/>
                  <a:gd name="connsiteX1229" fmla="*/ 9510 w 10000"/>
                  <a:gd name="connsiteY1229" fmla="*/ 3368 h 10000"/>
                  <a:gd name="connsiteX1230" fmla="*/ 9496 w 10000"/>
                  <a:gd name="connsiteY1230" fmla="*/ 3287 h 10000"/>
                  <a:gd name="connsiteX1231" fmla="*/ 9488 w 10000"/>
                  <a:gd name="connsiteY1231" fmla="*/ 3216 h 10000"/>
                  <a:gd name="connsiteX1232" fmla="*/ 9493 w 10000"/>
                  <a:gd name="connsiteY1232" fmla="*/ 3174 h 10000"/>
                  <a:gd name="connsiteX1233" fmla="*/ 9501 w 10000"/>
                  <a:gd name="connsiteY1233" fmla="*/ 3128 h 10000"/>
                  <a:gd name="connsiteX1234" fmla="*/ 9488 w 10000"/>
                  <a:gd name="connsiteY1234" fmla="*/ 3025 h 10000"/>
                  <a:gd name="connsiteX1235" fmla="*/ 9446 w 10000"/>
                  <a:gd name="connsiteY1235" fmla="*/ 2931 h 10000"/>
                  <a:gd name="connsiteX1236" fmla="*/ 9382 w 10000"/>
                  <a:gd name="connsiteY1236" fmla="*/ 2837 h 10000"/>
                  <a:gd name="connsiteX1237" fmla="*/ 9316 w 10000"/>
                  <a:gd name="connsiteY1237" fmla="*/ 2753 h 10000"/>
                  <a:gd name="connsiteX1238" fmla="*/ 9294 w 10000"/>
                  <a:gd name="connsiteY1238" fmla="*/ 2655 h 10000"/>
                  <a:gd name="connsiteX1239" fmla="*/ 9213 w 10000"/>
                  <a:gd name="connsiteY1239" fmla="*/ 2328 h 10000"/>
                  <a:gd name="connsiteX1240" fmla="*/ 9172 w 10000"/>
                  <a:gd name="connsiteY1240" fmla="*/ 2286 h 10000"/>
                  <a:gd name="connsiteX1241" fmla="*/ 9019 w 10000"/>
                  <a:gd name="connsiteY1241" fmla="*/ 2082 h 10000"/>
                  <a:gd name="connsiteX1242" fmla="*/ 8906 w 10000"/>
                  <a:gd name="connsiteY1242" fmla="*/ 1946 h 10000"/>
                  <a:gd name="connsiteX1243" fmla="*/ 8801 w 10000"/>
                  <a:gd name="connsiteY1243" fmla="*/ 1778 h 10000"/>
                  <a:gd name="connsiteX1244" fmla="*/ 8806 w 10000"/>
                  <a:gd name="connsiteY1244" fmla="*/ 1713 h 10000"/>
                  <a:gd name="connsiteX1245" fmla="*/ 8809 w 10000"/>
                  <a:gd name="connsiteY1245" fmla="*/ 1703 h 10000"/>
                  <a:gd name="connsiteX1246" fmla="*/ 8817 w 10000"/>
                  <a:gd name="connsiteY1246" fmla="*/ 1713 h 10000"/>
                  <a:gd name="connsiteX1247" fmla="*/ 8834 w 10000"/>
                  <a:gd name="connsiteY1247" fmla="*/ 1729 h 10000"/>
                  <a:gd name="connsiteX1248" fmla="*/ 8839 w 10000"/>
                  <a:gd name="connsiteY1248" fmla="*/ 1729 h 10000"/>
                  <a:gd name="connsiteX1249" fmla="*/ 8848 w 10000"/>
                  <a:gd name="connsiteY1249" fmla="*/ 1723 h 10000"/>
                  <a:gd name="connsiteX1250" fmla="*/ 8850 w 10000"/>
                  <a:gd name="connsiteY1250" fmla="*/ 1703 h 10000"/>
                  <a:gd name="connsiteX1251" fmla="*/ 8850 w 10000"/>
                  <a:gd name="connsiteY1251" fmla="*/ 1684 h 10000"/>
                  <a:gd name="connsiteX1252" fmla="*/ 8850 w 10000"/>
                  <a:gd name="connsiteY1252" fmla="*/ 1648 h 10000"/>
                  <a:gd name="connsiteX1253" fmla="*/ 8881 w 10000"/>
                  <a:gd name="connsiteY1253" fmla="*/ 1571 h 10000"/>
                  <a:gd name="connsiteX1254" fmla="*/ 8895 w 10000"/>
                  <a:gd name="connsiteY1254" fmla="*/ 1541 h 10000"/>
                  <a:gd name="connsiteX1255" fmla="*/ 8895 w 10000"/>
                  <a:gd name="connsiteY1255" fmla="*/ 1525 h 10000"/>
                  <a:gd name="connsiteX1256" fmla="*/ 8881 w 10000"/>
                  <a:gd name="connsiteY1256" fmla="*/ 1516 h 10000"/>
                  <a:gd name="connsiteX1257" fmla="*/ 8864 w 10000"/>
                  <a:gd name="connsiteY1257" fmla="*/ 1522 h 10000"/>
                  <a:gd name="connsiteX1258" fmla="*/ 8850 w 10000"/>
                  <a:gd name="connsiteY1258" fmla="*/ 1535 h 10000"/>
                  <a:gd name="connsiteX1259" fmla="*/ 8834 w 10000"/>
                  <a:gd name="connsiteY1259" fmla="*/ 1571 h 10000"/>
                  <a:gd name="connsiteX1260" fmla="*/ 8825 w 10000"/>
                  <a:gd name="connsiteY1260" fmla="*/ 1587 h 10000"/>
                  <a:gd name="connsiteX1261" fmla="*/ 8776 w 10000"/>
                  <a:gd name="connsiteY1261" fmla="*/ 1571 h 10000"/>
                  <a:gd name="connsiteX1262" fmla="*/ 8745 w 10000"/>
                  <a:gd name="connsiteY1262" fmla="*/ 1580 h 10000"/>
                  <a:gd name="connsiteX1263" fmla="*/ 8720 w 10000"/>
                  <a:gd name="connsiteY1263" fmla="*/ 1587 h 10000"/>
                  <a:gd name="connsiteX1264" fmla="*/ 8709 w 10000"/>
                  <a:gd name="connsiteY1264" fmla="*/ 1609 h 10000"/>
                  <a:gd name="connsiteX1265" fmla="*/ 8693 w 10000"/>
                  <a:gd name="connsiteY1265" fmla="*/ 1616 h 10000"/>
                  <a:gd name="connsiteX1266" fmla="*/ 8684 w 10000"/>
                  <a:gd name="connsiteY1266" fmla="*/ 1639 h 10000"/>
                  <a:gd name="connsiteX1267" fmla="*/ 8684 w 10000"/>
                  <a:gd name="connsiteY1267" fmla="*/ 1658 h 10000"/>
                  <a:gd name="connsiteX1268" fmla="*/ 8665 w 10000"/>
                  <a:gd name="connsiteY1268" fmla="*/ 1655 h 10000"/>
                  <a:gd name="connsiteX1269" fmla="*/ 8665 w 10000"/>
                  <a:gd name="connsiteY1269" fmla="*/ 1645 h 10000"/>
                  <a:gd name="connsiteX1270" fmla="*/ 8665 w 10000"/>
                  <a:gd name="connsiteY1270" fmla="*/ 1626 h 10000"/>
                  <a:gd name="connsiteX1271" fmla="*/ 8676 w 10000"/>
                  <a:gd name="connsiteY1271" fmla="*/ 1609 h 10000"/>
                  <a:gd name="connsiteX1272" fmla="*/ 8679 w 10000"/>
                  <a:gd name="connsiteY1272" fmla="*/ 1597 h 10000"/>
                  <a:gd name="connsiteX1273" fmla="*/ 8687 w 10000"/>
                  <a:gd name="connsiteY1273" fmla="*/ 1577 h 10000"/>
                  <a:gd name="connsiteX1274" fmla="*/ 8695 w 10000"/>
                  <a:gd name="connsiteY1274" fmla="*/ 1554 h 10000"/>
                  <a:gd name="connsiteX1275" fmla="*/ 8709 w 10000"/>
                  <a:gd name="connsiteY1275" fmla="*/ 1532 h 10000"/>
                  <a:gd name="connsiteX1276" fmla="*/ 8704 w 10000"/>
                  <a:gd name="connsiteY1276" fmla="*/ 1512 h 10000"/>
                  <a:gd name="connsiteX1277" fmla="*/ 8695 w 10000"/>
                  <a:gd name="connsiteY1277" fmla="*/ 1503 h 10000"/>
                  <a:gd name="connsiteX1278" fmla="*/ 8684 w 10000"/>
                  <a:gd name="connsiteY1278" fmla="*/ 1503 h 10000"/>
                  <a:gd name="connsiteX1279" fmla="*/ 8670 w 10000"/>
                  <a:gd name="connsiteY1279" fmla="*/ 1525 h 10000"/>
                  <a:gd name="connsiteX1280" fmla="*/ 8665 w 10000"/>
                  <a:gd name="connsiteY1280" fmla="*/ 1545 h 10000"/>
                  <a:gd name="connsiteX1281" fmla="*/ 8654 w 10000"/>
                  <a:gd name="connsiteY1281" fmla="*/ 1567 h 10000"/>
                  <a:gd name="connsiteX1282" fmla="*/ 8648 w 10000"/>
                  <a:gd name="connsiteY1282" fmla="*/ 1587 h 10000"/>
                  <a:gd name="connsiteX1283" fmla="*/ 8640 w 10000"/>
                  <a:gd name="connsiteY1283" fmla="*/ 1629 h 10000"/>
                  <a:gd name="connsiteX1284" fmla="*/ 8620 w 10000"/>
                  <a:gd name="connsiteY1284" fmla="*/ 1635 h 10000"/>
                  <a:gd name="connsiteX1285" fmla="*/ 8612 w 10000"/>
                  <a:gd name="connsiteY1285" fmla="*/ 1635 h 10000"/>
                  <a:gd name="connsiteX1286" fmla="*/ 8604 w 10000"/>
                  <a:gd name="connsiteY1286" fmla="*/ 1626 h 10000"/>
                  <a:gd name="connsiteX1287" fmla="*/ 8596 w 10000"/>
                  <a:gd name="connsiteY1287" fmla="*/ 1616 h 10000"/>
                  <a:gd name="connsiteX1288" fmla="*/ 8596 w 10000"/>
                  <a:gd name="connsiteY1288" fmla="*/ 1580 h 10000"/>
                  <a:gd name="connsiteX1289" fmla="*/ 8587 w 10000"/>
                  <a:gd name="connsiteY1289" fmla="*/ 1545 h 10000"/>
                  <a:gd name="connsiteX1290" fmla="*/ 8565 w 10000"/>
                  <a:gd name="connsiteY1290" fmla="*/ 1516 h 10000"/>
                  <a:gd name="connsiteX1291" fmla="*/ 8543 w 10000"/>
                  <a:gd name="connsiteY1291" fmla="*/ 1512 h 10000"/>
                  <a:gd name="connsiteX1292" fmla="*/ 8518 w 10000"/>
                  <a:gd name="connsiteY1292" fmla="*/ 1532 h 10000"/>
                  <a:gd name="connsiteX1293" fmla="*/ 8476 w 10000"/>
                  <a:gd name="connsiteY1293" fmla="*/ 1567 h 10000"/>
                  <a:gd name="connsiteX1294" fmla="*/ 8454 w 10000"/>
                  <a:gd name="connsiteY1294" fmla="*/ 1551 h 10000"/>
                  <a:gd name="connsiteX1295" fmla="*/ 8402 w 10000"/>
                  <a:gd name="connsiteY1295" fmla="*/ 1493 h 10000"/>
                  <a:gd name="connsiteX1296" fmla="*/ 8371 w 10000"/>
                  <a:gd name="connsiteY1296" fmla="*/ 1428 h 10000"/>
                  <a:gd name="connsiteX1297" fmla="*/ 8072 w 10000"/>
                  <a:gd name="connsiteY1297" fmla="*/ 1422 h 10000"/>
                  <a:gd name="connsiteX1298" fmla="*/ 7823 w 10000"/>
                  <a:gd name="connsiteY1298" fmla="*/ 1279 h 10000"/>
                  <a:gd name="connsiteX1299" fmla="*/ 7587 w 10000"/>
                  <a:gd name="connsiteY1299" fmla="*/ 1133 h 10000"/>
                  <a:gd name="connsiteX1300" fmla="*/ 7526 w 10000"/>
                  <a:gd name="connsiteY1300" fmla="*/ 1098 h 10000"/>
                  <a:gd name="connsiteX1301" fmla="*/ 7346 w 10000"/>
                  <a:gd name="connsiteY1301" fmla="*/ 991 h 10000"/>
                  <a:gd name="connsiteX1302" fmla="*/ 7321 w 10000"/>
                  <a:gd name="connsiteY1302" fmla="*/ 959 h 10000"/>
                  <a:gd name="connsiteX1303" fmla="*/ 7307 w 10000"/>
                  <a:gd name="connsiteY1303" fmla="*/ 871 h 10000"/>
                  <a:gd name="connsiteX1304" fmla="*/ 7224 w 10000"/>
                  <a:gd name="connsiteY1304" fmla="*/ 816 h 10000"/>
                  <a:gd name="connsiteX1305" fmla="*/ 7147 w 10000"/>
                  <a:gd name="connsiteY1305" fmla="*/ 787 h 10000"/>
                  <a:gd name="connsiteX1306" fmla="*/ 7080 w 10000"/>
                  <a:gd name="connsiteY1306" fmla="*/ 742 h 10000"/>
                  <a:gd name="connsiteX1307" fmla="*/ 7069 w 10000"/>
                  <a:gd name="connsiteY1307" fmla="*/ 767 h 10000"/>
                  <a:gd name="connsiteX1308" fmla="*/ 7033 w 10000"/>
                  <a:gd name="connsiteY1308" fmla="*/ 787 h 10000"/>
                  <a:gd name="connsiteX1309" fmla="*/ 6820 w 10000"/>
                  <a:gd name="connsiteY1309" fmla="*/ 878 h 10000"/>
                  <a:gd name="connsiteX1310" fmla="*/ 6726 w 10000"/>
                  <a:gd name="connsiteY1310" fmla="*/ 897 h 10000"/>
                  <a:gd name="connsiteX1311" fmla="*/ 6626 w 10000"/>
                  <a:gd name="connsiteY1311" fmla="*/ 955 h 10000"/>
                  <a:gd name="connsiteX1312" fmla="*/ 6582 w 10000"/>
                  <a:gd name="connsiteY1312" fmla="*/ 946 h 10000"/>
                  <a:gd name="connsiteX1313" fmla="*/ 6571 w 10000"/>
                  <a:gd name="connsiteY1313" fmla="*/ 955 h 10000"/>
                  <a:gd name="connsiteX1314" fmla="*/ 6507 w 10000"/>
                  <a:gd name="connsiteY1314" fmla="*/ 975 h 10000"/>
                  <a:gd name="connsiteX1315" fmla="*/ 6485 w 10000"/>
                  <a:gd name="connsiteY1315" fmla="*/ 975 h 10000"/>
                  <a:gd name="connsiteX1316" fmla="*/ 6476 w 10000"/>
                  <a:gd name="connsiteY1316" fmla="*/ 965 h 10000"/>
                  <a:gd name="connsiteX1317" fmla="*/ 6474 w 10000"/>
                  <a:gd name="connsiteY1317" fmla="*/ 936 h 10000"/>
                  <a:gd name="connsiteX1318" fmla="*/ 6452 w 10000"/>
                  <a:gd name="connsiteY1318" fmla="*/ 887 h 10000"/>
                  <a:gd name="connsiteX1319" fmla="*/ 6352 w 10000"/>
                  <a:gd name="connsiteY1319" fmla="*/ 767 h 10000"/>
                  <a:gd name="connsiteX1320" fmla="*/ 6313 w 10000"/>
                  <a:gd name="connsiteY1320" fmla="*/ 732 h 10000"/>
                  <a:gd name="connsiteX1321" fmla="*/ 6296 w 10000"/>
                  <a:gd name="connsiteY1321" fmla="*/ 690 h 10000"/>
                  <a:gd name="connsiteX1322" fmla="*/ 6271 w 10000"/>
                  <a:gd name="connsiteY1322" fmla="*/ 664 h 10000"/>
                  <a:gd name="connsiteX1323" fmla="*/ 6266 w 10000"/>
                  <a:gd name="connsiteY1323" fmla="*/ 654 h 10000"/>
                  <a:gd name="connsiteX1324" fmla="*/ 6111 w 10000"/>
                  <a:gd name="connsiteY1324" fmla="*/ 398 h 10000"/>
                  <a:gd name="connsiteX1325" fmla="*/ 5903 w 10000"/>
                  <a:gd name="connsiteY1325" fmla="*/ 408 h 10000"/>
                  <a:gd name="connsiteX1326" fmla="*/ 5837 w 10000"/>
                  <a:gd name="connsiteY1326" fmla="*/ 427 h 10000"/>
                  <a:gd name="connsiteX1327" fmla="*/ 5756 w 10000"/>
                  <a:gd name="connsiteY1327" fmla="*/ 453 h 10000"/>
                  <a:gd name="connsiteX1328" fmla="*/ 5681 w 10000"/>
                  <a:gd name="connsiteY1328" fmla="*/ 453 h 10000"/>
                  <a:gd name="connsiteX1329" fmla="*/ 5609 w 10000"/>
                  <a:gd name="connsiteY1329" fmla="*/ 447 h 10000"/>
                  <a:gd name="connsiteX1330" fmla="*/ 5554 w 10000"/>
                  <a:gd name="connsiteY1330" fmla="*/ 304 h 10000"/>
                  <a:gd name="connsiteX1331" fmla="*/ 5529 w 10000"/>
                  <a:gd name="connsiteY1331" fmla="*/ 301 h 10000"/>
                  <a:gd name="connsiteX1332" fmla="*/ 5393 w 10000"/>
                  <a:gd name="connsiteY1332" fmla="*/ 256 h 10000"/>
                  <a:gd name="connsiteX1333" fmla="*/ 5366 w 10000"/>
                  <a:gd name="connsiteY1333" fmla="*/ 220 h 10000"/>
                  <a:gd name="connsiteX1334" fmla="*/ 5249 w 10000"/>
                  <a:gd name="connsiteY1334" fmla="*/ 155 h 10000"/>
                  <a:gd name="connsiteX1335" fmla="*/ 5141 w 10000"/>
                  <a:gd name="connsiteY1335" fmla="*/ 52 h 10000"/>
                  <a:gd name="connsiteX1336" fmla="*/ 5116 w 10000"/>
                  <a:gd name="connsiteY1336" fmla="*/ 3 h 10000"/>
                  <a:gd name="connsiteX1337" fmla="*/ 5061 w 10000"/>
                  <a:gd name="connsiteY1337" fmla="*/ 0 h 10000"/>
                  <a:gd name="connsiteX1338" fmla="*/ 5036 w 10000"/>
                  <a:gd name="connsiteY1338" fmla="*/ 32 h 10000"/>
                  <a:gd name="connsiteX1339" fmla="*/ 4942 w 10000"/>
                  <a:gd name="connsiteY1339" fmla="*/ 133 h 10000"/>
                  <a:gd name="connsiteX1340" fmla="*/ 4900 w 10000"/>
                  <a:gd name="connsiteY1340" fmla="*/ 217 h 10000"/>
                  <a:gd name="connsiteX1341" fmla="*/ 4861 w 10000"/>
                  <a:gd name="connsiteY1341" fmla="*/ 198 h 10000"/>
                  <a:gd name="connsiteX1342" fmla="*/ 4795 w 10000"/>
                  <a:gd name="connsiteY1342" fmla="*/ 68 h 10000"/>
                  <a:gd name="connsiteX1343" fmla="*/ 4778 w 10000"/>
                  <a:gd name="connsiteY1343" fmla="*/ 62 h 10000"/>
                  <a:gd name="connsiteX1344" fmla="*/ 4765 w 10000"/>
                  <a:gd name="connsiteY1344" fmla="*/ 62 h 10000"/>
                  <a:gd name="connsiteX1345" fmla="*/ 4748 w 10000"/>
                  <a:gd name="connsiteY1345" fmla="*/ 68 h 10000"/>
                  <a:gd name="connsiteX1346" fmla="*/ 4673 w 10000"/>
                  <a:gd name="connsiteY1346" fmla="*/ 136 h 10000"/>
                  <a:gd name="connsiteX1347" fmla="*/ 4632 w 10000"/>
                  <a:gd name="connsiteY1347" fmla="*/ 201 h 10000"/>
                  <a:gd name="connsiteX1348" fmla="*/ 4623 w 10000"/>
                  <a:gd name="connsiteY1348" fmla="*/ 210 h 10000"/>
                  <a:gd name="connsiteX1349" fmla="*/ 4579 w 10000"/>
                  <a:gd name="connsiteY1349" fmla="*/ 220 h 10000"/>
                  <a:gd name="connsiteX1350" fmla="*/ 4479 w 10000"/>
                  <a:gd name="connsiteY1350" fmla="*/ 198 h 10000"/>
                  <a:gd name="connsiteX1351" fmla="*/ 4402 w 10000"/>
                  <a:gd name="connsiteY1351" fmla="*/ 165 h 10000"/>
                  <a:gd name="connsiteX1352" fmla="*/ 4374 w 10000"/>
                  <a:gd name="connsiteY1352" fmla="*/ 165 h 10000"/>
                  <a:gd name="connsiteX1353" fmla="*/ 4335 w 10000"/>
                  <a:gd name="connsiteY1353" fmla="*/ 172 h 10000"/>
                  <a:gd name="connsiteX1354" fmla="*/ 4302 w 10000"/>
                  <a:gd name="connsiteY1354" fmla="*/ 188 h 10000"/>
                  <a:gd name="connsiteX1355" fmla="*/ 4271 w 10000"/>
                  <a:gd name="connsiteY1355" fmla="*/ 220 h 10000"/>
                  <a:gd name="connsiteX1356" fmla="*/ 4238 w 10000"/>
                  <a:gd name="connsiteY1356" fmla="*/ 240 h 10000"/>
                  <a:gd name="connsiteX1357" fmla="*/ 4324 w 10000"/>
                  <a:gd name="connsiteY1357" fmla="*/ 1289 h 10000"/>
                  <a:gd name="connsiteX1358" fmla="*/ 3521 w 10000"/>
                  <a:gd name="connsiteY1358" fmla="*/ 7730 h 10000"/>
                  <a:gd name="connsiteX1359" fmla="*/ 3554 w 10000"/>
                  <a:gd name="connsiteY1359" fmla="*/ 7740 h 10000"/>
                  <a:gd name="connsiteX1360" fmla="*/ 3560 w 10000"/>
                  <a:gd name="connsiteY1360" fmla="*/ 7749 h 10000"/>
                  <a:gd name="connsiteX1361" fmla="*/ 3562 w 10000"/>
                  <a:gd name="connsiteY1361" fmla="*/ 7759 h 10000"/>
                  <a:gd name="connsiteX1362" fmla="*/ 3573 w 10000"/>
                  <a:gd name="connsiteY1362" fmla="*/ 7766 h 10000"/>
                  <a:gd name="connsiteX1363" fmla="*/ 3584 w 10000"/>
                  <a:gd name="connsiteY1363" fmla="*/ 7759 h 10000"/>
                  <a:gd name="connsiteX1364" fmla="*/ 3598 w 10000"/>
                  <a:gd name="connsiteY1364" fmla="*/ 7743 h 10000"/>
                  <a:gd name="connsiteX1365" fmla="*/ 3609 w 10000"/>
                  <a:gd name="connsiteY1365" fmla="*/ 7756 h 10000"/>
                  <a:gd name="connsiteX1366" fmla="*/ 3623 w 10000"/>
                  <a:gd name="connsiteY1366" fmla="*/ 7733 h 10000"/>
                  <a:gd name="connsiteX1367" fmla="*/ 3632 w 10000"/>
                  <a:gd name="connsiteY1367" fmla="*/ 7730 h 10000"/>
                  <a:gd name="connsiteX1368" fmla="*/ 3634 w 10000"/>
                  <a:gd name="connsiteY1368" fmla="*/ 7730 h 10000"/>
                  <a:gd name="connsiteX1369" fmla="*/ 3643 w 10000"/>
                  <a:gd name="connsiteY1369" fmla="*/ 7730 h 10000"/>
                  <a:gd name="connsiteX1370" fmla="*/ 3657 w 10000"/>
                  <a:gd name="connsiteY1370" fmla="*/ 7733 h 10000"/>
                  <a:gd name="connsiteX1371" fmla="*/ 3670 w 10000"/>
                  <a:gd name="connsiteY1371" fmla="*/ 7730 h 10000"/>
                  <a:gd name="connsiteX1372" fmla="*/ 3687 w 10000"/>
                  <a:gd name="connsiteY1372" fmla="*/ 7730 h 10000"/>
                  <a:gd name="connsiteX1373" fmla="*/ 3690 w 10000"/>
                  <a:gd name="connsiteY1373" fmla="*/ 7730 h 10000"/>
                  <a:gd name="connsiteX1374" fmla="*/ 3704 w 10000"/>
                  <a:gd name="connsiteY1374" fmla="*/ 7740 h 10000"/>
                  <a:gd name="connsiteX1375" fmla="*/ 3712 w 10000"/>
                  <a:gd name="connsiteY1375" fmla="*/ 7743 h 10000"/>
                  <a:gd name="connsiteX1376" fmla="*/ 3723 w 10000"/>
                  <a:gd name="connsiteY1376" fmla="*/ 7749 h 10000"/>
                  <a:gd name="connsiteX1377" fmla="*/ 3729 w 10000"/>
                  <a:gd name="connsiteY1377" fmla="*/ 7749 h 10000"/>
                  <a:gd name="connsiteX1378" fmla="*/ 3729 w 10000"/>
                  <a:gd name="connsiteY1378" fmla="*/ 7743 h 10000"/>
                  <a:gd name="connsiteX1379" fmla="*/ 3745 w 10000"/>
                  <a:gd name="connsiteY1379" fmla="*/ 7740 h 10000"/>
                  <a:gd name="connsiteX1380" fmla="*/ 3753 w 10000"/>
                  <a:gd name="connsiteY1380" fmla="*/ 7730 h 10000"/>
                  <a:gd name="connsiteX1381" fmla="*/ 3762 w 10000"/>
                  <a:gd name="connsiteY1381" fmla="*/ 7720 h 10000"/>
                  <a:gd name="connsiteX1382" fmla="*/ 3776 w 10000"/>
                  <a:gd name="connsiteY1382" fmla="*/ 7710 h 10000"/>
                  <a:gd name="connsiteX1383" fmla="*/ 3784 w 10000"/>
                  <a:gd name="connsiteY1383" fmla="*/ 7701 h 10000"/>
                  <a:gd name="connsiteX1384" fmla="*/ 3792 w 10000"/>
                  <a:gd name="connsiteY1384" fmla="*/ 7694 h 10000"/>
                  <a:gd name="connsiteX1385" fmla="*/ 3801 w 10000"/>
                  <a:gd name="connsiteY1385" fmla="*/ 7685 h 10000"/>
                  <a:gd name="connsiteX1386" fmla="*/ 3803 w 10000"/>
                  <a:gd name="connsiteY1386" fmla="*/ 7685 h 10000"/>
                  <a:gd name="connsiteX1387" fmla="*/ 3809 w 10000"/>
                  <a:gd name="connsiteY1387" fmla="*/ 7685 h 10000"/>
                  <a:gd name="connsiteX1388" fmla="*/ 3817 w 10000"/>
                  <a:gd name="connsiteY1388" fmla="*/ 7691 h 10000"/>
                  <a:gd name="connsiteX1389" fmla="*/ 3817 w 10000"/>
                  <a:gd name="connsiteY1389" fmla="*/ 7694 h 10000"/>
                  <a:gd name="connsiteX1390" fmla="*/ 3812 w 10000"/>
                  <a:gd name="connsiteY1390" fmla="*/ 7714 h 10000"/>
                  <a:gd name="connsiteX1391" fmla="*/ 3778 w 10000"/>
                  <a:gd name="connsiteY1391" fmla="*/ 7756 h 10000"/>
                  <a:gd name="connsiteX1392" fmla="*/ 3762 w 10000"/>
                  <a:gd name="connsiteY1392" fmla="*/ 7775 h 10000"/>
                  <a:gd name="connsiteX1393" fmla="*/ 3748 w 10000"/>
                  <a:gd name="connsiteY1393" fmla="*/ 7775 h 10000"/>
                  <a:gd name="connsiteX1394" fmla="*/ 3737 w 10000"/>
                  <a:gd name="connsiteY1394" fmla="*/ 7778 h 10000"/>
                  <a:gd name="connsiteX1395" fmla="*/ 3723 w 10000"/>
                  <a:gd name="connsiteY1395" fmla="*/ 7778 h 10000"/>
                  <a:gd name="connsiteX1396" fmla="*/ 3720 w 10000"/>
                  <a:gd name="connsiteY1396" fmla="*/ 7785 h 10000"/>
                  <a:gd name="connsiteX1397" fmla="*/ 3715 w 10000"/>
                  <a:gd name="connsiteY1397" fmla="*/ 7788 h 10000"/>
                  <a:gd name="connsiteX1398" fmla="*/ 3704 w 10000"/>
                  <a:gd name="connsiteY1398" fmla="*/ 7804 h 10000"/>
                  <a:gd name="connsiteX1399" fmla="*/ 3690 w 10000"/>
                  <a:gd name="connsiteY1399" fmla="*/ 7804 h 10000"/>
                  <a:gd name="connsiteX1400" fmla="*/ 3681 w 10000"/>
                  <a:gd name="connsiteY1400" fmla="*/ 7804 h 10000"/>
                  <a:gd name="connsiteX1401" fmla="*/ 3673 w 10000"/>
                  <a:gd name="connsiteY1401" fmla="*/ 7824 h 10000"/>
                  <a:gd name="connsiteX1402" fmla="*/ 3670 w 10000"/>
                  <a:gd name="connsiteY1402" fmla="*/ 7847 h 10000"/>
                  <a:gd name="connsiteX1403" fmla="*/ 3673 w 10000"/>
                  <a:gd name="connsiteY1403" fmla="*/ 7866 h 10000"/>
                  <a:gd name="connsiteX1404" fmla="*/ 3712 w 10000"/>
                  <a:gd name="connsiteY1404" fmla="*/ 8005 h 10000"/>
                  <a:gd name="connsiteX1405" fmla="*/ 3706 w 10000"/>
                  <a:gd name="connsiteY1405" fmla="*/ 8021 h 10000"/>
                  <a:gd name="connsiteX1406" fmla="*/ 3712 w 10000"/>
                  <a:gd name="connsiteY1406" fmla="*/ 8044 h 10000"/>
                  <a:gd name="connsiteX1407" fmla="*/ 3712 w 10000"/>
                  <a:gd name="connsiteY1407" fmla="*/ 8051 h 10000"/>
                  <a:gd name="connsiteX1408" fmla="*/ 3729 w 10000"/>
                  <a:gd name="connsiteY1408" fmla="*/ 8060 h 10000"/>
                  <a:gd name="connsiteX1409" fmla="*/ 3737 w 10000"/>
                  <a:gd name="connsiteY1409" fmla="*/ 8063 h 10000"/>
                  <a:gd name="connsiteX1410" fmla="*/ 3748 w 10000"/>
                  <a:gd name="connsiteY1410" fmla="*/ 8070 h 10000"/>
                  <a:gd name="connsiteX1411" fmla="*/ 3767 w 10000"/>
                  <a:gd name="connsiteY1411" fmla="*/ 8106 h 10000"/>
                  <a:gd name="connsiteX1412" fmla="*/ 3770 w 10000"/>
                  <a:gd name="connsiteY1412" fmla="*/ 8119 h 10000"/>
                  <a:gd name="connsiteX1413" fmla="*/ 3787 w 10000"/>
                  <a:gd name="connsiteY1413" fmla="*/ 8157 h 10000"/>
                  <a:gd name="connsiteX1414" fmla="*/ 3787 w 10000"/>
                  <a:gd name="connsiteY1414" fmla="*/ 8174 h 10000"/>
                  <a:gd name="connsiteX1415" fmla="*/ 3776 w 10000"/>
                  <a:gd name="connsiteY1415" fmla="*/ 8203 h 10000"/>
                  <a:gd name="connsiteX1416" fmla="*/ 3767 w 10000"/>
                  <a:gd name="connsiteY1416" fmla="*/ 8193 h 10000"/>
                  <a:gd name="connsiteX1417" fmla="*/ 3767 w 10000"/>
                  <a:gd name="connsiteY1417" fmla="*/ 8174 h 10000"/>
                  <a:gd name="connsiteX1418" fmla="*/ 3762 w 10000"/>
                  <a:gd name="connsiteY1418" fmla="*/ 8157 h 10000"/>
                  <a:gd name="connsiteX1419" fmla="*/ 3753 w 10000"/>
                  <a:gd name="connsiteY1419" fmla="*/ 8148 h 10000"/>
                  <a:gd name="connsiteX1420" fmla="*/ 3740 w 10000"/>
                  <a:gd name="connsiteY1420" fmla="*/ 8154 h 10000"/>
                  <a:gd name="connsiteX1421" fmla="*/ 3731 w 10000"/>
                  <a:gd name="connsiteY1421" fmla="*/ 8138 h 10000"/>
                  <a:gd name="connsiteX1422" fmla="*/ 3729 w 10000"/>
                  <a:gd name="connsiteY1422" fmla="*/ 8125 h 10000"/>
                  <a:gd name="connsiteX1423" fmla="*/ 3712 w 10000"/>
                  <a:gd name="connsiteY1423" fmla="*/ 8115 h 10000"/>
                  <a:gd name="connsiteX1424" fmla="*/ 3704 w 10000"/>
                  <a:gd name="connsiteY1424" fmla="*/ 8109 h 10000"/>
                  <a:gd name="connsiteX1425" fmla="*/ 3687 w 10000"/>
                  <a:gd name="connsiteY1425" fmla="*/ 8099 h 10000"/>
                  <a:gd name="connsiteX1426" fmla="*/ 3673 w 10000"/>
                  <a:gd name="connsiteY1426" fmla="*/ 8093 h 10000"/>
                  <a:gd name="connsiteX1427" fmla="*/ 3665 w 10000"/>
                  <a:gd name="connsiteY1427" fmla="*/ 8083 h 10000"/>
                  <a:gd name="connsiteX1428" fmla="*/ 3648 w 10000"/>
                  <a:gd name="connsiteY1428" fmla="*/ 8073 h 10000"/>
                  <a:gd name="connsiteX1429" fmla="*/ 3643 w 10000"/>
                  <a:gd name="connsiteY1429" fmla="*/ 8063 h 10000"/>
                  <a:gd name="connsiteX1430" fmla="*/ 3632 w 10000"/>
                  <a:gd name="connsiteY1430" fmla="*/ 8054 h 10000"/>
                  <a:gd name="connsiteX1431" fmla="*/ 3623 w 10000"/>
                  <a:gd name="connsiteY1431" fmla="*/ 8060 h 10000"/>
                  <a:gd name="connsiteX1432" fmla="*/ 3615 w 10000"/>
                  <a:gd name="connsiteY1432" fmla="*/ 8070 h 10000"/>
                  <a:gd name="connsiteX1433" fmla="*/ 3607 w 10000"/>
                  <a:gd name="connsiteY1433" fmla="*/ 8083 h 10000"/>
                  <a:gd name="connsiteX1434" fmla="*/ 3607 w 10000"/>
                  <a:gd name="connsiteY1434" fmla="*/ 8099 h 10000"/>
                  <a:gd name="connsiteX1435" fmla="*/ 3607 w 10000"/>
                  <a:gd name="connsiteY1435" fmla="*/ 8125 h 10000"/>
                  <a:gd name="connsiteX1436" fmla="*/ 3601 w 10000"/>
                  <a:gd name="connsiteY1436" fmla="*/ 8148 h 10000"/>
                  <a:gd name="connsiteX1437" fmla="*/ 3584 w 10000"/>
                  <a:gd name="connsiteY1437" fmla="*/ 8154 h 10000"/>
                  <a:gd name="connsiteX1438" fmla="*/ 3573 w 10000"/>
                  <a:gd name="connsiteY1438" fmla="*/ 8154 h 10000"/>
                  <a:gd name="connsiteX1439" fmla="*/ 3560 w 10000"/>
                  <a:gd name="connsiteY1439" fmla="*/ 8138 h 10000"/>
                  <a:gd name="connsiteX1440" fmla="*/ 3551 w 10000"/>
                  <a:gd name="connsiteY1440" fmla="*/ 8119 h 10000"/>
                  <a:gd name="connsiteX1441" fmla="*/ 3535 w 10000"/>
                  <a:gd name="connsiteY1441" fmla="*/ 8099 h 10000"/>
                  <a:gd name="connsiteX1442" fmla="*/ 3504 w 10000"/>
                  <a:gd name="connsiteY1442" fmla="*/ 8073 h 10000"/>
                  <a:gd name="connsiteX1443" fmla="*/ 3493 w 10000"/>
                  <a:gd name="connsiteY1443" fmla="*/ 8051 h 10000"/>
                  <a:gd name="connsiteX1444" fmla="*/ 3488 w 10000"/>
                  <a:gd name="connsiteY1444" fmla="*/ 8034 h 10000"/>
                  <a:gd name="connsiteX1445" fmla="*/ 3488 w 10000"/>
                  <a:gd name="connsiteY1445" fmla="*/ 8012 h 10000"/>
                  <a:gd name="connsiteX1446" fmla="*/ 3488 w 10000"/>
                  <a:gd name="connsiteY1446" fmla="*/ 8005 h 10000"/>
                  <a:gd name="connsiteX1447" fmla="*/ 3496 w 10000"/>
                  <a:gd name="connsiteY1447" fmla="*/ 8002 h 10000"/>
                  <a:gd name="connsiteX1448" fmla="*/ 3501 w 10000"/>
                  <a:gd name="connsiteY1448" fmla="*/ 7992 h 10000"/>
                  <a:gd name="connsiteX1449" fmla="*/ 3504 w 10000"/>
                  <a:gd name="connsiteY1449" fmla="*/ 7966 h 10000"/>
                  <a:gd name="connsiteX1450" fmla="*/ 3501 w 10000"/>
                  <a:gd name="connsiteY1450" fmla="*/ 7940 h 10000"/>
                  <a:gd name="connsiteX1451" fmla="*/ 3485 w 10000"/>
                  <a:gd name="connsiteY1451" fmla="*/ 7918 h 10000"/>
                  <a:gd name="connsiteX1452" fmla="*/ 3465 w 10000"/>
                  <a:gd name="connsiteY1452" fmla="*/ 7892 h 10000"/>
                  <a:gd name="connsiteX1453" fmla="*/ 3457 w 10000"/>
                  <a:gd name="connsiteY1453" fmla="*/ 7872 h 10000"/>
                  <a:gd name="connsiteX1454" fmla="*/ 3449 w 10000"/>
                  <a:gd name="connsiteY1454" fmla="*/ 7847 h 10000"/>
                  <a:gd name="connsiteX1455" fmla="*/ 3446 w 10000"/>
                  <a:gd name="connsiteY1455" fmla="*/ 7827 h 10000"/>
                  <a:gd name="connsiteX1456" fmla="*/ 3457 w 10000"/>
                  <a:gd name="connsiteY1456" fmla="*/ 7808 h 10000"/>
                  <a:gd name="connsiteX1457" fmla="*/ 3465 w 10000"/>
                  <a:gd name="connsiteY1457" fmla="*/ 7798 h 10000"/>
                  <a:gd name="connsiteX1458" fmla="*/ 3476 w 10000"/>
                  <a:gd name="connsiteY1458" fmla="*/ 7788 h 10000"/>
                  <a:gd name="connsiteX1459" fmla="*/ 3479 w 10000"/>
                  <a:gd name="connsiteY1459" fmla="*/ 7795 h 10000"/>
                  <a:gd name="connsiteX1460" fmla="*/ 3501 w 10000"/>
                  <a:gd name="connsiteY1460" fmla="*/ 7817 h 10000"/>
                  <a:gd name="connsiteX1461" fmla="*/ 3518 w 10000"/>
                  <a:gd name="connsiteY1461" fmla="*/ 7843 h 10000"/>
                  <a:gd name="connsiteX1462" fmla="*/ 3521 w 10000"/>
                  <a:gd name="connsiteY1462" fmla="*/ 7847 h 10000"/>
                  <a:gd name="connsiteX1463" fmla="*/ 3512 w 10000"/>
                  <a:gd name="connsiteY1463" fmla="*/ 7824 h 10000"/>
                  <a:gd name="connsiteX1464" fmla="*/ 6133 w 10000"/>
                  <a:gd name="connsiteY1464" fmla="*/ 7975 h 10000"/>
                  <a:gd name="connsiteX0" fmla="*/ 4324 w 10000"/>
                  <a:gd name="connsiteY0" fmla="*/ 1289 h 10000"/>
                  <a:gd name="connsiteX1" fmla="*/ 4296 w 10000"/>
                  <a:gd name="connsiteY1" fmla="*/ 1305 h 10000"/>
                  <a:gd name="connsiteX2" fmla="*/ 4285 w 10000"/>
                  <a:gd name="connsiteY2" fmla="*/ 1279 h 10000"/>
                  <a:gd name="connsiteX3" fmla="*/ 4244 w 10000"/>
                  <a:gd name="connsiteY3" fmla="*/ 1266 h 10000"/>
                  <a:gd name="connsiteX4" fmla="*/ 4208 w 10000"/>
                  <a:gd name="connsiteY4" fmla="*/ 1286 h 10000"/>
                  <a:gd name="connsiteX5" fmla="*/ 4172 w 10000"/>
                  <a:gd name="connsiteY5" fmla="*/ 1299 h 10000"/>
                  <a:gd name="connsiteX6" fmla="*/ 4150 w 10000"/>
                  <a:gd name="connsiteY6" fmla="*/ 1308 h 10000"/>
                  <a:gd name="connsiteX7" fmla="*/ 4139 w 10000"/>
                  <a:gd name="connsiteY7" fmla="*/ 1315 h 10000"/>
                  <a:gd name="connsiteX8" fmla="*/ 4125 w 10000"/>
                  <a:gd name="connsiteY8" fmla="*/ 1315 h 10000"/>
                  <a:gd name="connsiteX9" fmla="*/ 4119 w 10000"/>
                  <a:gd name="connsiteY9" fmla="*/ 1315 h 10000"/>
                  <a:gd name="connsiteX10" fmla="*/ 4111 w 10000"/>
                  <a:gd name="connsiteY10" fmla="*/ 1308 h 10000"/>
                  <a:gd name="connsiteX11" fmla="*/ 4100 w 10000"/>
                  <a:gd name="connsiteY11" fmla="*/ 1315 h 10000"/>
                  <a:gd name="connsiteX12" fmla="*/ 4075 w 10000"/>
                  <a:gd name="connsiteY12" fmla="*/ 1315 h 10000"/>
                  <a:gd name="connsiteX13" fmla="*/ 4058 w 10000"/>
                  <a:gd name="connsiteY13" fmla="*/ 1318 h 10000"/>
                  <a:gd name="connsiteX14" fmla="*/ 4044 w 10000"/>
                  <a:gd name="connsiteY14" fmla="*/ 1315 h 10000"/>
                  <a:gd name="connsiteX15" fmla="*/ 4042 w 10000"/>
                  <a:gd name="connsiteY15" fmla="*/ 1299 h 10000"/>
                  <a:gd name="connsiteX16" fmla="*/ 4014 w 10000"/>
                  <a:gd name="connsiteY16" fmla="*/ 1308 h 10000"/>
                  <a:gd name="connsiteX17" fmla="*/ 4011 w 10000"/>
                  <a:gd name="connsiteY17" fmla="*/ 1315 h 10000"/>
                  <a:gd name="connsiteX18" fmla="*/ 4011 w 10000"/>
                  <a:gd name="connsiteY18" fmla="*/ 1341 h 10000"/>
                  <a:gd name="connsiteX19" fmla="*/ 4019 w 10000"/>
                  <a:gd name="connsiteY19" fmla="*/ 1341 h 10000"/>
                  <a:gd name="connsiteX20" fmla="*/ 3997 w 10000"/>
                  <a:gd name="connsiteY20" fmla="*/ 1363 h 10000"/>
                  <a:gd name="connsiteX21" fmla="*/ 3986 w 10000"/>
                  <a:gd name="connsiteY21" fmla="*/ 1373 h 10000"/>
                  <a:gd name="connsiteX22" fmla="*/ 3981 w 10000"/>
                  <a:gd name="connsiteY22" fmla="*/ 1389 h 10000"/>
                  <a:gd name="connsiteX23" fmla="*/ 3981 w 10000"/>
                  <a:gd name="connsiteY23" fmla="*/ 1409 h 10000"/>
                  <a:gd name="connsiteX24" fmla="*/ 3981 w 10000"/>
                  <a:gd name="connsiteY24" fmla="*/ 1438 h 10000"/>
                  <a:gd name="connsiteX25" fmla="*/ 3961 w 10000"/>
                  <a:gd name="connsiteY25" fmla="*/ 1441 h 10000"/>
                  <a:gd name="connsiteX26" fmla="*/ 3942 w 10000"/>
                  <a:gd name="connsiteY26" fmla="*/ 1441 h 10000"/>
                  <a:gd name="connsiteX27" fmla="*/ 3914 w 10000"/>
                  <a:gd name="connsiteY27" fmla="*/ 1454 h 10000"/>
                  <a:gd name="connsiteX28" fmla="*/ 3892 w 10000"/>
                  <a:gd name="connsiteY28" fmla="*/ 1467 h 10000"/>
                  <a:gd name="connsiteX29" fmla="*/ 3867 w 10000"/>
                  <a:gd name="connsiteY29" fmla="*/ 1483 h 10000"/>
                  <a:gd name="connsiteX30" fmla="*/ 3845 w 10000"/>
                  <a:gd name="connsiteY30" fmla="*/ 1467 h 10000"/>
                  <a:gd name="connsiteX31" fmla="*/ 3850 w 10000"/>
                  <a:gd name="connsiteY31" fmla="*/ 1457 h 10000"/>
                  <a:gd name="connsiteX32" fmla="*/ 3864 w 10000"/>
                  <a:gd name="connsiteY32" fmla="*/ 1441 h 10000"/>
                  <a:gd name="connsiteX33" fmla="*/ 3859 w 10000"/>
                  <a:gd name="connsiteY33" fmla="*/ 1409 h 10000"/>
                  <a:gd name="connsiteX34" fmla="*/ 3842 w 10000"/>
                  <a:gd name="connsiteY34" fmla="*/ 1383 h 10000"/>
                  <a:gd name="connsiteX35" fmla="*/ 3825 w 10000"/>
                  <a:gd name="connsiteY35" fmla="*/ 1360 h 10000"/>
                  <a:gd name="connsiteX36" fmla="*/ 3809 w 10000"/>
                  <a:gd name="connsiteY36" fmla="*/ 1318 h 10000"/>
                  <a:gd name="connsiteX37" fmla="*/ 3787 w 10000"/>
                  <a:gd name="connsiteY37" fmla="*/ 1289 h 10000"/>
                  <a:gd name="connsiteX38" fmla="*/ 3759 w 10000"/>
                  <a:gd name="connsiteY38" fmla="*/ 1266 h 10000"/>
                  <a:gd name="connsiteX39" fmla="*/ 3740 w 10000"/>
                  <a:gd name="connsiteY39" fmla="*/ 1256 h 10000"/>
                  <a:gd name="connsiteX40" fmla="*/ 3715 w 10000"/>
                  <a:gd name="connsiteY40" fmla="*/ 1250 h 10000"/>
                  <a:gd name="connsiteX41" fmla="*/ 3687 w 10000"/>
                  <a:gd name="connsiteY41" fmla="*/ 1256 h 10000"/>
                  <a:gd name="connsiteX42" fmla="*/ 3681 w 10000"/>
                  <a:gd name="connsiteY42" fmla="*/ 1260 h 10000"/>
                  <a:gd name="connsiteX43" fmla="*/ 3670 w 10000"/>
                  <a:gd name="connsiteY43" fmla="*/ 1295 h 10000"/>
                  <a:gd name="connsiteX44" fmla="*/ 3651 w 10000"/>
                  <a:gd name="connsiteY44" fmla="*/ 1305 h 10000"/>
                  <a:gd name="connsiteX45" fmla="*/ 3640 w 10000"/>
                  <a:gd name="connsiteY45" fmla="*/ 1308 h 10000"/>
                  <a:gd name="connsiteX46" fmla="*/ 3626 w 10000"/>
                  <a:gd name="connsiteY46" fmla="*/ 1308 h 10000"/>
                  <a:gd name="connsiteX47" fmla="*/ 3632 w 10000"/>
                  <a:gd name="connsiteY47" fmla="*/ 1276 h 10000"/>
                  <a:gd name="connsiteX48" fmla="*/ 3609 w 10000"/>
                  <a:gd name="connsiteY48" fmla="*/ 1289 h 10000"/>
                  <a:gd name="connsiteX49" fmla="*/ 3593 w 10000"/>
                  <a:gd name="connsiteY49" fmla="*/ 1286 h 10000"/>
                  <a:gd name="connsiteX50" fmla="*/ 3590 w 10000"/>
                  <a:gd name="connsiteY50" fmla="*/ 1256 h 10000"/>
                  <a:gd name="connsiteX51" fmla="*/ 3584 w 10000"/>
                  <a:gd name="connsiteY51" fmla="*/ 1237 h 10000"/>
                  <a:gd name="connsiteX52" fmla="*/ 3573 w 10000"/>
                  <a:gd name="connsiteY52" fmla="*/ 1237 h 10000"/>
                  <a:gd name="connsiteX53" fmla="*/ 3554 w 10000"/>
                  <a:gd name="connsiteY53" fmla="*/ 1227 h 10000"/>
                  <a:gd name="connsiteX54" fmla="*/ 3546 w 10000"/>
                  <a:gd name="connsiteY54" fmla="*/ 1192 h 10000"/>
                  <a:gd name="connsiteX55" fmla="*/ 3529 w 10000"/>
                  <a:gd name="connsiteY55" fmla="*/ 1176 h 10000"/>
                  <a:gd name="connsiteX56" fmla="*/ 3512 w 10000"/>
                  <a:gd name="connsiteY56" fmla="*/ 1182 h 10000"/>
                  <a:gd name="connsiteX57" fmla="*/ 3485 w 10000"/>
                  <a:gd name="connsiteY57" fmla="*/ 1182 h 10000"/>
                  <a:gd name="connsiteX58" fmla="*/ 3463 w 10000"/>
                  <a:gd name="connsiteY58" fmla="*/ 1176 h 10000"/>
                  <a:gd name="connsiteX59" fmla="*/ 3449 w 10000"/>
                  <a:gd name="connsiteY59" fmla="*/ 1182 h 10000"/>
                  <a:gd name="connsiteX60" fmla="*/ 3432 w 10000"/>
                  <a:gd name="connsiteY60" fmla="*/ 1192 h 10000"/>
                  <a:gd name="connsiteX61" fmla="*/ 3454 w 10000"/>
                  <a:gd name="connsiteY61" fmla="*/ 1205 h 10000"/>
                  <a:gd name="connsiteX62" fmla="*/ 3463 w 10000"/>
                  <a:gd name="connsiteY62" fmla="*/ 1205 h 10000"/>
                  <a:gd name="connsiteX63" fmla="*/ 3488 w 10000"/>
                  <a:gd name="connsiteY63" fmla="*/ 1205 h 10000"/>
                  <a:gd name="connsiteX64" fmla="*/ 3488 w 10000"/>
                  <a:gd name="connsiteY64" fmla="*/ 1218 h 10000"/>
                  <a:gd name="connsiteX65" fmla="*/ 3493 w 10000"/>
                  <a:gd name="connsiteY65" fmla="*/ 1247 h 10000"/>
                  <a:gd name="connsiteX66" fmla="*/ 3512 w 10000"/>
                  <a:gd name="connsiteY66" fmla="*/ 1247 h 10000"/>
                  <a:gd name="connsiteX67" fmla="*/ 3518 w 10000"/>
                  <a:gd name="connsiteY67" fmla="*/ 1250 h 10000"/>
                  <a:gd name="connsiteX68" fmla="*/ 3521 w 10000"/>
                  <a:gd name="connsiteY68" fmla="*/ 1276 h 10000"/>
                  <a:gd name="connsiteX69" fmla="*/ 3543 w 10000"/>
                  <a:gd name="connsiteY69" fmla="*/ 1295 h 10000"/>
                  <a:gd name="connsiteX70" fmla="*/ 3546 w 10000"/>
                  <a:gd name="connsiteY70" fmla="*/ 1305 h 10000"/>
                  <a:gd name="connsiteX71" fmla="*/ 3543 w 10000"/>
                  <a:gd name="connsiteY71" fmla="*/ 1315 h 10000"/>
                  <a:gd name="connsiteX72" fmla="*/ 3543 w 10000"/>
                  <a:gd name="connsiteY72" fmla="*/ 1331 h 10000"/>
                  <a:gd name="connsiteX73" fmla="*/ 3554 w 10000"/>
                  <a:gd name="connsiteY73" fmla="*/ 1324 h 10000"/>
                  <a:gd name="connsiteX74" fmla="*/ 3560 w 10000"/>
                  <a:gd name="connsiteY74" fmla="*/ 1331 h 10000"/>
                  <a:gd name="connsiteX75" fmla="*/ 3582 w 10000"/>
                  <a:gd name="connsiteY75" fmla="*/ 1344 h 10000"/>
                  <a:gd name="connsiteX76" fmla="*/ 3598 w 10000"/>
                  <a:gd name="connsiteY76" fmla="*/ 1380 h 10000"/>
                  <a:gd name="connsiteX77" fmla="*/ 3607 w 10000"/>
                  <a:gd name="connsiteY77" fmla="*/ 1389 h 10000"/>
                  <a:gd name="connsiteX78" fmla="*/ 3623 w 10000"/>
                  <a:gd name="connsiteY78" fmla="*/ 1409 h 10000"/>
                  <a:gd name="connsiteX79" fmla="*/ 3634 w 10000"/>
                  <a:gd name="connsiteY79" fmla="*/ 1438 h 10000"/>
                  <a:gd name="connsiteX80" fmla="*/ 3632 w 10000"/>
                  <a:gd name="connsiteY80" fmla="*/ 1454 h 10000"/>
                  <a:gd name="connsiteX81" fmla="*/ 3618 w 10000"/>
                  <a:gd name="connsiteY81" fmla="*/ 1438 h 10000"/>
                  <a:gd name="connsiteX82" fmla="*/ 3598 w 10000"/>
                  <a:gd name="connsiteY82" fmla="*/ 1428 h 10000"/>
                  <a:gd name="connsiteX83" fmla="*/ 3582 w 10000"/>
                  <a:gd name="connsiteY83" fmla="*/ 1402 h 10000"/>
                  <a:gd name="connsiteX84" fmla="*/ 3562 w 10000"/>
                  <a:gd name="connsiteY84" fmla="*/ 1399 h 10000"/>
                  <a:gd name="connsiteX85" fmla="*/ 3546 w 10000"/>
                  <a:gd name="connsiteY85" fmla="*/ 1383 h 10000"/>
                  <a:gd name="connsiteX86" fmla="*/ 3510 w 10000"/>
                  <a:gd name="connsiteY86" fmla="*/ 1360 h 10000"/>
                  <a:gd name="connsiteX87" fmla="*/ 3485 w 10000"/>
                  <a:gd name="connsiteY87" fmla="*/ 1344 h 10000"/>
                  <a:gd name="connsiteX88" fmla="*/ 3454 w 10000"/>
                  <a:gd name="connsiteY88" fmla="*/ 1334 h 10000"/>
                  <a:gd name="connsiteX89" fmla="*/ 3429 w 10000"/>
                  <a:gd name="connsiteY89" fmla="*/ 1315 h 10000"/>
                  <a:gd name="connsiteX90" fmla="*/ 3416 w 10000"/>
                  <a:gd name="connsiteY90" fmla="*/ 1308 h 10000"/>
                  <a:gd name="connsiteX91" fmla="*/ 3399 w 10000"/>
                  <a:gd name="connsiteY91" fmla="*/ 1305 h 10000"/>
                  <a:gd name="connsiteX92" fmla="*/ 3382 w 10000"/>
                  <a:gd name="connsiteY92" fmla="*/ 1286 h 10000"/>
                  <a:gd name="connsiteX93" fmla="*/ 3380 w 10000"/>
                  <a:gd name="connsiteY93" fmla="*/ 1266 h 10000"/>
                  <a:gd name="connsiteX94" fmla="*/ 3388 w 10000"/>
                  <a:gd name="connsiteY94" fmla="*/ 1256 h 10000"/>
                  <a:gd name="connsiteX95" fmla="*/ 3407 w 10000"/>
                  <a:gd name="connsiteY95" fmla="*/ 1256 h 10000"/>
                  <a:gd name="connsiteX96" fmla="*/ 3396 w 10000"/>
                  <a:gd name="connsiteY96" fmla="*/ 1227 h 10000"/>
                  <a:gd name="connsiteX97" fmla="*/ 3382 w 10000"/>
                  <a:gd name="connsiteY97" fmla="*/ 1227 h 10000"/>
                  <a:gd name="connsiteX98" fmla="*/ 3360 w 10000"/>
                  <a:gd name="connsiteY98" fmla="*/ 1221 h 10000"/>
                  <a:gd name="connsiteX99" fmla="*/ 3349 w 10000"/>
                  <a:gd name="connsiteY99" fmla="*/ 1231 h 10000"/>
                  <a:gd name="connsiteX100" fmla="*/ 3352 w 10000"/>
                  <a:gd name="connsiteY100" fmla="*/ 1247 h 10000"/>
                  <a:gd name="connsiteX101" fmla="*/ 3341 w 10000"/>
                  <a:gd name="connsiteY101" fmla="*/ 1237 h 10000"/>
                  <a:gd name="connsiteX102" fmla="*/ 3335 w 10000"/>
                  <a:gd name="connsiteY102" fmla="*/ 1231 h 10000"/>
                  <a:gd name="connsiteX103" fmla="*/ 3307 w 10000"/>
                  <a:gd name="connsiteY103" fmla="*/ 1227 h 10000"/>
                  <a:gd name="connsiteX104" fmla="*/ 3294 w 10000"/>
                  <a:gd name="connsiteY104" fmla="*/ 1221 h 10000"/>
                  <a:gd name="connsiteX105" fmla="*/ 3271 w 10000"/>
                  <a:gd name="connsiteY105" fmla="*/ 1211 h 10000"/>
                  <a:gd name="connsiteX106" fmla="*/ 3252 w 10000"/>
                  <a:gd name="connsiteY106" fmla="*/ 1195 h 10000"/>
                  <a:gd name="connsiteX107" fmla="*/ 3235 w 10000"/>
                  <a:gd name="connsiteY107" fmla="*/ 1195 h 10000"/>
                  <a:gd name="connsiteX108" fmla="*/ 3235 w 10000"/>
                  <a:gd name="connsiteY108" fmla="*/ 1205 h 10000"/>
                  <a:gd name="connsiteX109" fmla="*/ 3219 w 10000"/>
                  <a:gd name="connsiteY109" fmla="*/ 1231 h 10000"/>
                  <a:gd name="connsiteX110" fmla="*/ 3213 w 10000"/>
                  <a:gd name="connsiteY110" fmla="*/ 1231 h 10000"/>
                  <a:gd name="connsiteX111" fmla="*/ 3183 w 10000"/>
                  <a:gd name="connsiteY111" fmla="*/ 1221 h 10000"/>
                  <a:gd name="connsiteX112" fmla="*/ 3175 w 10000"/>
                  <a:gd name="connsiteY112" fmla="*/ 1227 h 10000"/>
                  <a:gd name="connsiteX113" fmla="*/ 3163 w 10000"/>
                  <a:gd name="connsiteY113" fmla="*/ 1237 h 10000"/>
                  <a:gd name="connsiteX114" fmla="*/ 3158 w 10000"/>
                  <a:gd name="connsiteY114" fmla="*/ 1260 h 10000"/>
                  <a:gd name="connsiteX115" fmla="*/ 3158 w 10000"/>
                  <a:gd name="connsiteY115" fmla="*/ 1276 h 10000"/>
                  <a:gd name="connsiteX116" fmla="*/ 3163 w 10000"/>
                  <a:gd name="connsiteY116" fmla="*/ 1295 h 10000"/>
                  <a:gd name="connsiteX117" fmla="*/ 3166 w 10000"/>
                  <a:gd name="connsiteY117" fmla="*/ 1308 h 10000"/>
                  <a:gd name="connsiteX118" fmla="*/ 3158 w 10000"/>
                  <a:gd name="connsiteY118" fmla="*/ 1315 h 10000"/>
                  <a:gd name="connsiteX119" fmla="*/ 3133 w 10000"/>
                  <a:gd name="connsiteY119" fmla="*/ 1299 h 10000"/>
                  <a:gd name="connsiteX120" fmla="*/ 3114 w 10000"/>
                  <a:gd name="connsiteY120" fmla="*/ 1276 h 10000"/>
                  <a:gd name="connsiteX121" fmla="*/ 3078 w 10000"/>
                  <a:gd name="connsiteY121" fmla="*/ 1240 h 10000"/>
                  <a:gd name="connsiteX122" fmla="*/ 3044 w 10000"/>
                  <a:gd name="connsiteY122" fmla="*/ 1227 h 10000"/>
                  <a:gd name="connsiteX123" fmla="*/ 3033 w 10000"/>
                  <a:gd name="connsiteY123" fmla="*/ 1231 h 10000"/>
                  <a:gd name="connsiteX124" fmla="*/ 3036 w 10000"/>
                  <a:gd name="connsiteY124" fmla="*/ 1256 h 10000"/>
                  <a:gd name="connsiteX125" fmla="*/ 3044 w 10000"/>
                  <a:gd name="connsiteY125" fmla="*/ 1266 h 10000"/>
                  <a:gd name="connsiteX126" fmla="*/ 3044 w 10000"/>
                  <a:gd name="connsiteY126" fmla="*/ 1276 h 10000"/>
                  <a:gd name="connsiteX127" fmla="*/ 3036 w 10000"/>
                  <a:gd name="connsiteY127" fmla="*/ 1276 h 10000"/>
                  <a:gd name="connsiteX128" fmla="*/ 3028 w 10000"/>
                  <a:gd name="connsiteY128" fmla="*/ 1266 h 10000"/>
                  <a:gd name="connsiteX129" fmla="*/ 3025 w 10000"/>
                  <a:gd name="connsiteY129" fmla="*/ 1256 h 10000"/>
                  <a:gd name="connsiteX130" fmla="*/ 3008 w 10000"/>
                  <a:gd name="connsiteY130" fmla="*/ 1205 h 10000"/>
                  <a:gd name="connsiteX131" fmla="*/ 3000 w 10000"/>
                  <a:gd name="connsiteY131" fmla="*/ 1192 h 10000"/>
                  <a:gd name="connsiteX132" fmla="*/ 2994 w 10000"/>
                  <a:gd name="connsiteY132" fmla="*/ 1176 h 10000"/>
                  <a:gd name="connsiteX133" fmla="*/ 2986 w 10000"/>
                  <a:gd name="connsiteY133" fmla="*/ 1182 h 10000"/>
                  <a:gd name="connsiteX134" fmla="*/ 2981 w 10000"/>
                  <a:gd name="connsiteY134" fmla="*/ 1192 h 10000"/>
                  <a:gd name="connsiteX135" fmla="*/ 2970 w 10000"/>
                  <a:gd name="connsiteY135" fmla="*/ 1201 h 10000"/>
                  <a:gd name="connsiteX136" fmla="*/ 2956 w 10000"/>
                  <a:gd name="connsiteY136" fmla="*/ 1218 h 10000"/>
                  <a:gd name="connsiteX137" fmla="*/ 2939 w 10000"/>
                  <a:gd name="connsiteY137" fmla="*/ 1240 h 10000"/>
                  <a:gd name="connsiteX138" fmla="*/ 2928 w 10000"/>
                  <a:gd name="connsiteY138" fmla="*/ 1247 h 10000"/>
                  <a:gd name="connsiteX139" fmla="*/ 2922 w 10000"/>
                  <a:gd name="connsiteY139" fmla="*/ 1250 h 10000"/>
                  <a:gd name="connsiteX140" fmla="*/ 2911 w 10000"/>
                  <a:gd name="connsiteY140" fmla="*/ 1250 h 10000"/>
                  <a:gd name="connsiteX141" fmla="*/ 2884 w 10000"/>
                  <a:gd name="connsiteY141" fmla="*/ 1247 h 10000"/>
                  <a:gd name="connsiteX142" fmla="*/ 2864 w 10000"/>
                  <a:gd name="connsiteY142" fmla="*/ 1237 h 10000"/>
                  <a:gd name="connsiteX143" fmla="*/ 2848 w 10000"/>
                  <a:gd name="connsiteY143" fmla="*/ 1231 h 10000"/>
                  <a:gd name="connsiteX144" fmla="*/ 2834 w 10000"/>
                  <a:gd name="connsiteY144" fmla="*/ 1227 h 10000"/>
                  <a:gd name="connsiteX145" fmla="*/ 2831 w 10000"/>
                  <a:gd name="connsiteY145" fmla="*/ 1227 h 10000"/>
                  <a:gd name="connsiteX146" fmla="*/ 2831 w 10000"/>
                  <a:gd name="connsiteY146" fmla="*/ 1221 h 10000"/>
                  <a:gd name="connsiteX147" fmla="*/ 2825 w 10000"/>
                  <a:gd name="connsiteY147" fmla="*/ 1205 h 10000"/>
                  <a:gd name="connsiteX148" fmla="*/ 2823 w 10000"/>
                  <a:gd name="connsiteY148" fmla="*/ 1192 h 10000"/>
                  <a:gd name="connsiteX149" fmla="*/ 2817 w 10000"/>
                  <a:gd name="connsiteY149" fmla="*/ 1182 h 10000"/>
                  <a:gd name="connsiteX150" fmla="*/ 2814 w 10000"/>
                  <a:gd name="connsiteY150" fmla="*/ 1176 h 10000"/>
                  <a:gd name="connsiteX151" fmla="*/ 2792 w 10000"/>
                  <a:gd name="connsiteY151" fmla="*/ 1172 h 10000"/>
                  <a:gd name="connsiteX152" fmla="*/ 2759 w 10000"/>
                  <a:gd name="connsiteY152" fmla="*/ 1156 h 10000"/>
                  <a:gd name="connsiteX153" fmla="*/ 2734 w 10000"/>
                  <a:gd name="connsiteY153" fmla="*/ 1143 h 10000"/>
                  <a:gd name="connsiteX154" fmla="*/ 2695 w 10000"/>
                  <a:gd name="connsiteY154" fmla="*/ 1124 h 10000"/>
                  <a:gd name="connsiteX155" fmla="*/ 2670 w 10000"/>
                  <a:gd name="connsiteY155" fmla="*/ 1108 h 10000"/>
                  <a:gd name="connsiteX156" fmla="*/ 2645 w 10000"/>
                  <a:gd name="connsiteY156" fmla="*/ 1091 h 10000"/>
                  <a:gd name="connsiteX157" fmla="*/ 2618 w 10000"/>
                  <a:gd name="connsiteY157" fmla="*/ 1088 h 10000"/>
                  <a:gd name="connsiteX158" fmla="*/ 2576 w 10000"/>
                  <a:gd name="connsiteY158" fmla="*/ 1088 h 10000"/>
                  <a:gd name="connsiteX159" fmla="*/ 2551 w 10000"/>
                  <a:gd name="connsiteY159" fmla="*/ 1091 h 10000"/>
                  <a:gd name="connsiteX160" fmla="*/ 2521 w 10000"/>
                  <a:gd name="connsiteY160" fmla="*/ 1098 h 10000"/>
                  <a:gd name="connsiteX161" fmla="*/ 2493 w 10000"/>
                  <a:gd name="connsiteY161" fmla="*/ 1104 h 10000"/>
                  <a:gd name="connsiteX162" fmla="*/ 2468 w 10000"/>
                  <a:gd name="connsiteY162" fmla="*/ 1108 h 10000"/>
                  <a:gd name="connsiteX163" fmla="*/ 2404 w 10000"/>
                  <a:gd name="connsiteY163" fmla="*/ 1124 h 10000"/>
                  <a:gd name="connsiteX164" fmla="*/ 2366 w 10000"/>
                  <a:gd name="connsiteY164" fmla="*/ 1133 h 10000"/>
                  <a:gd name="connsiteX165" fmla="*/ 2346 w 10000"/>
                  <a:gd name="connsiteY165" fmla="*/ 1137 h 10000"/>
                  <a:gd name="connsiteX166" fmla="*/ 2294 w 10000"/>
                  <a:gd name="connsiteY166" fmla="*/ 1146 h 10000"/>
                  <a:gd name="connsiteX167" fmla="*/ 2249 w 10000"/>
                  <a:gd name="connsiteY167" fmla="*/ 1156 h 10000"/>
                  <a:gd name="connsiteX168" fmla="*/ 2230 w 10000"/>
                  <a:gd name="connsiteY168" fmla="*/ 1156 h 10000"/>
                  <a:gd name="connsiteX169" fmla="*/ 2222 w 10000"/>
                  <a:gd name="connsiteY169" fmla="*/ 1163 h 10000"/>
                  <a:gd name="connsiteX170" fmla="*/ 2194 w 10000"/>
                  <a:gd name="connsiteY170" fmla="*/ 1163 h 10000"/>
                  <a:gd name="connsiteX171" fmla="*/ 2172 w 10000"/>
                  <a:gd name="connsiteY171" fmla="*/ 1163 h 10000"/>
                  <a:gd name="connsiteX172" fmla="*/ 2147 w 10000"/>
                  <a:gd name="connsiteY172" fmla="*/ 1166 h 10000"/>
                  <a:gd name="connsiteX173" fmla="*/ 2108 w 10000"/>
                  <a:gd name="connsiteY173" fmla="*/ 1166 h 10000"/>
                  <a:gd name="connsiteX174" fmla="*/ 2083 w 10000"/>
                  <a:gd name="connsiteY174" fmla="*/ 1156 h 10000"/>
                  <a:gd name="connsiteX175" fmla="*/ 2042 w 10000"/>
                  <a:gd name="connsiteY175" fmla="*/ 1143 h 10000"/>
                  <a:gd name="connsiteX176" fmla="*/ 2011 w 10000"/>
                  <a:gd name="connsiteY176" fmla="*/ 1143 h 10000"/>
                  <a:gd name="connsiteX177" fmla="*/ 1994 w 10000"/>
                  <a:gd name="connsiteY177" fmla="*/ 1146 h 10000"/>
                  <a:gd name="connsiteX178" fmla="*/ 1967 w 10000"/>
                  <a:gd name="connsiteY178" fmla="*/ 1156 h 10000"/>
                  <a:gd name="connsiteX179" fmla="*/ 1903 w 10000"/>
                  <a:gd name="connsiteY179" fmla="*/ 1176 h 10000"/>
                  <a:gd name="connsiteX180" fmla="*/ 1873 w 10000"/>
                  <a:gd name="connsiteY180" fmla="*/ 1182 h 10000"/>
                  <a:gd name="connsiteX181" fmla="*/ 1850 w 10000"/>
                  <a:gd name="connsiteY181" fmla="*/ 1185 h 10000"/>
                  <a:gd name="connsiteX182" fmla="*/ 1842 w 10000"/>
                  <a:gd name="connsiteY182" fmla="*/ 1192 h 10000"/>
                  <a:gd name="connsiteX183" fmla="*/ 1823 w 10000"/>
                  <a:gd name="connsiteY183" fmla="*/ 1195 h 10000"/>
                  <a:gd name="connsiteX184" fmla="*/ 1814 w 10000"/>
                  <a:gd name="connsiteY184" fmla="*/ 1201 h 10000"/>
                  <a:gd name="connsiteX185" fmla="*/ 1792 w 10000"/>
                  <a:gd name="connsiteY185" fmla="*/ 1218 h 10000"/>
                  <a:gd name="connsiteX186" fmla="*/ 1767 w 10000"/>
                  <a:gd name="connsiteY186" fmla="*/ 1231 h 10000"/>
                  <a:gd name="connsiteX187" fmla="*/ 1717 w 10000"/>
                  <a:gd name="connsiteY187" fmla="*/ 1266 h 10000"/>
                  <a:gd name="connsiteX188" fmla="*/ 1695 w 10000"/>
                  <a:gd name="connsiteY188" fmla="*/ 1279 h 10000"/>
                  <a:gd name="connsiteX189" fmla="*/ 1654 w 10000"/>
                  <a:gd name="connsiteY189" fmla="*/ 1308 h 10000"/>
                  <a:gd name="connsiteX190" fmla="*/ 1620 w 10000"/>
                  <a:gd name="connsiteY190" fmla="*/ 1334 h 10000"/>
                  <a:gd name="connsiteX191" fmla="*/ 1590 w 10000"/>
                  <a:gd name="connsiteY191" fmla="*/ 1360 h 10000"/>
                  <a:gd name="connsiteX192" fmla="*/ 1565 w 10000"/>
                  <a:gd name="connsiteY192" fmla="*/ 1380 h 10000"/>
                  <a:gd name="connsiteX193" fmla="*/ 1532 w 10000"/>
                  <a:gd name="connsiteY193" fmla="*/ 1402 h 10000"/>
                  <a:gd name="connsiteX194" fmla="*/ 1501 w 10000"/>
                  <a:gd name="connsiteY194" fmla="*/ 1418 h 10000"/>
                  <a:gd name="connsiteX195" fmla="*/ 1460 w 10000"/>
                  <a:gd name="connsiteY195" fmla="*/ 1438 h 10000"/>
                  <a:gd name="connsiteX196" fmla="*/ 1435 w 10000"/>
                  <a:gd name="connsiteY196" fmla="*/ 1454 h 10000"/>
                  <a:gd name="connsiteX197" fmla="*/ 1421 w 10000"/>
                  <a:gd name="connsiteY197" fmla="*/ 1464 h 10000"/>
                  <a:gd name="connsiteX198" fmla="*/ 1380 w 10000"/>
                  <a:gd name="connsiteY198" fmla="*/ 1473 h 10000"/>
                  <a:gd name="connsiteX199" fmla="*/ 1324 w 10000"/>
                  <a:gd name="connsiteY199" fmla="*/ 1477 h 10000"/>
                  <a:gd name="connsiteX200" fmla="*/ 1274 w 10000"/>
                  <a:gd name="connsiteY200" fmla="*/ 1483 h 10000"/>
                  <a:gd name="connsiteX201" fmla="*/ 1244 w 10000"/>
                  <a:gd name="connsiteY201" fmla="*/ 1486 h 10000"/>
                  <a:gd name="connsiteX202" fmla="*/ 1233 w 10000"/>
                  <a:gd name="connsiteY202" fmla="*/ 1486 h 10000"/>
                  <a:gd name="connsiteX203" fmla="*/ 1197 w 10000"/>
                  <a:gd name="connsiteY203" fmla="*/ 1493 h 10000"/>
                  <a:gd name="connsiteX204" fmla="*/ 1180 w 10000"/>
                  <a:gd name="connsiteY204" fmla="*/ 1496 h 10000"/>
                  <a:gd name="connsiteX205" fmla="*/ 1169 w 10000"/>
                  <a:gd name="connsiteY205" fmla="*/ 1496 h 10000"/>
                  <a:gd name="connsiteX206" fmla="*/ 1161 w 10000"/>
                  <a:gd name="connsiteY206" fmla="*/ 1503 h 10000"/>
                  <a:gd name="connsiteX207" fmla="*/ 1155 w 10000"/>
                  <a:gd name="connsiteY207" fmla="*/ 1503 h 10000"/>
                  <a:gd name="connsiteX208" fmla="*/ 501 w 10000"/>
                  <a:gd name="connsiteY208" fmla="*/ 2277 h 10000"/>
                  <a:gd name="connsiteX209" fmla="*/ 396 w 10000"/>
                  <a:gd name="connsiteY209" fmla="*/ 2532 h 10000"/>
                  <a:gd name="connsiteX210" fmla="*/ 324 w 10000"/>
                  <a:gd name="connsiteY210" fmla="*/ 2759 h 10000"/>
                  <a:gd name="connsiteX211" fmla="*/ 274 w 10000"/>
                  <a:gd name="connsiteY211" fmla="*/ 2866 h 10000"/>
                  <a:gd name="connsiteX212" fmla="*/ 202 w 10000"/>
                  <a:gd name="connsiteY212" fmla="*/ 3008 h 10000"/>
                  <a:gd name="connsiteX213" fmla="*/ 211 w 10000"/>
                  <a:gd name="connsiteY213" fmla="*/ 3177 h 10000"/>
                  <a:gd name="connsiteX214" fmla="*/ 235 w 10000"/>
                  <a:gd name="connsiteY214" fmla="*/ 3368 h 10000"/>
                  <a:gd name="connsiteX215" fmla="*/ 266 w 10000"/>
                  <a:gd name="connsiteY215" fmla="*/ 3595 h 10000"/>
                  <a:gd name="connsiteX216" fmla="*/ 299 w 10000"/>
                  <a:gd name="connsiteY216" fmla="*/ 3831 h 10000"/>
                  <a:gd name="connsiteX217" fmla="*/ 305 w 10000"/>
                  <a:gd name="connsiteY217" fmla="*/ 3863 h 10000"/>
                  <a:gd name="connsiteX218" fmla="*/ 341 w 10000"/>
                  <a:gd name="connsiteY218" fmla="*/ 3941 h 10000"/>
                  <a:gd name="connsiteX219" fmla="*/ 186 w 10000"/>
                  <a:gd name="connsiteY219" fmla="*/ 3935 h 10000"/>
                  <a:gd name="connsiteX220" fmla="*/ 30 w 10000"/>
                  <a:gd name="connsiteY220" fmla="*/ 3925 h 10000"/>
                  <a:gd name="connsiteX221" fmla="*/ 0 w 10000"/>
                  <a:gd name="connsiteY221" fmla="*/ 4054 h 10000"/>
                  <a:gd name="connsiteX222" fmla="*/ 14 w 10000"/>
                  <a:gd name="connsiteY222" fmla="*/ 4152 h 10000"/>
                  <a:gd name="connsiteX223" fmla="*/ 22 w 10000"/>
                  <a:gd name="connsiteY223" fmla="*/ 4242 h 10000"/>
                  <a:gd name="connsiteX224" fmla="*/ 30 w 10000"/>
                  <a:gd name="connsiteY224" fmla="*/ 4291 h 10000"/>
                  <a:gd name="connsiteX225" fmla="*/ 102 w 10000"/>
                  <a:gd name="connsiteY225" fmla="*/ 4271 h 10000"/>
                  <a:gd name="connsiteX226" fmla="*/ 155 w 10000"/>
                  <a:gd name="connsiteY226" fmla="*/ 4262 h 10000"/>
                  <a:gd name="connsiteX227" fmla="*/ 410 w 10000"/>
                  <a:gd name="connsiteY227" fmla="*/ 4255 h 10000"/>
                  <a:gd name="connsiteX228" fmla="*/ 418 w 10000"/>
                  <a:gd name="connsiteY228" fmla="*/ 4385 h 10000"/>
                  <a:gd name="connsiteX229" fmla="*/ 429 w 10000"/>
                  <a:gd name="connsiteY229" fmla="*/ 4543 h 10000"/>
                  <a:gd name="connsiteX230" fmla="*/ 443 w 10000"/>
                  <a:gd name="connsiteY230" fmla="*/ 4585 h 10000"/>
                  <a:gd name="connsiteX231" fmla="*/ 465 w 10000"/>
                  <a:gd name="connsiteY231" fmla="*/ 4611 h 10000"/>
                  <a:gd name="connsiteX232" fmla="*/ 468 w 10000"/>
                  <a:gd name="connsiteY232" fmla="*/ 4621 h 10000"/>
                  <a:gd name="connsiteX233" fmla="*/ 474 w 10000"/>
                  <a:gd name="connsiteY233" fmla="*/ 4679 h 10000"/>
                  <a:gd name="connsiteX234" fmla="*/ 554 w 10000"/>
                  <a:gd name="connsiteY234" fmla="*/ 4738 h 10000"/>
                  <a:gd name="connsiteX235" fmla="*/ 637 w 10000"/>
                  <a:gd name="connsiteY235" fmla="*/ 4809 h 10000"/>
                  <a:gd name="connsiteX236" fmla="*/ 704 w 10000"/>
                  <a:gd name="connsiteY236" fmla="*/ 4851 h 10000"/>
                  <a:gd name="connsiteX237" fmla="*/ 740 w 10000"/>
                  <a:gd name="connsiteY237" fmla="*/ 4893 h 10000"/>
                  <a:gd name="connsiteX238" fmla="*/ 756 w 10000"/>
                  <a:gd name="connsiteY238" fmla="*/ 4896 h 10000"/>
                  <a:gd name="connsiteX239" fmla="*/ 767 w 10000"/>
                  <a:gd name="connsiteY239" fmla="*/ 4880 h 10000"/>
                  <a:gd name="connsiteX240" fmla="*/ 806 w 10000"/>
                  <a:gd name="connsiteY240" fmla="*/ 4945 h 10000"/>
                  <a:gd name="connsiteX241" fmla="*/ 886 w 10000"/>
                  <a:gd name="connsiteY241" fmla="*/ 5078 h 10000"/>
                  <a:gd name="connsiteX242" fmla="*/ 911 w 10000"/>
                  <a:gd name="connsiteY242" fmla="*/ 5130 h 10000"/>
                  <a:gd name="connsiteX243" fmla="*/ 920 w 10000"/>
                  <a:gd name="connsiteY243" fmla="*/ 5191 h 10000"/>
                  <a:gd name="connsiteX244" fmla="*/ 920 w 10000"/>
                  <a:gd name="connsiteY244" fmla="*/ 5220 h 10000"/>
                  <a:gd name="connsiteX245" fmla="*/ 911 w 10000"/>
                  <a:gd name="connsiteY245" fmla="*/ 5314 h 10000"/>
                  <a:gd name="connsiteX246" fmla="*/ 898 w 10000"/>
                  <a:gd name="connsiteY246" fmla="*/ 5369 h 10000"/>
                  <a:gd name="connsiteX247" fmla="*/ 895 w 10000"/>
                  <a:gd name="connsiteY247" fmla="*/ 5385 h 10000"/>
                  <a:gd name="connsiteX248" fmla="*/ 895 w 10000"/>
                  <a:gd name="connsiteY248" fmla="*/ 5405 h 10000"/>
                  <a:gd name="connsiteX249" fmla="*/ 898 w 10000"/>
                  <a:gd name="connsiteY249" fmla="*/ 5434 h 10000"/>
                  <a:gd name="connsiteX250" fmla="*/ 911 w 10000"/>
                  <a:gd name="connsiteY250" fmla="*/ 5463 h 10000"/>
                  <a:gd name="connsiteX251" fmla="*/ 920 w 10000"/>
                  <a:gd name="connsiteY251" fmla="*/ 5492 h 10000"/>
                  <a:gd name="connsiteX252" fmla="*/ 934 w 10000"/>
                  <a:gd name="connsiteY252" fmla="*/ 5518 h 10000"/>
                  <a:gd name="connsiteX253" fmla="*/ 1169 w 10000"/>
                  <a:gd name="connsiteY253" fmla="*/ 5738 h 10000"/>
                  <a:gd name="connsiteX254" fmla="*/ 1188 w 10000"/>
                  <a:gd name="connsiteY254" fmla="*/ 5755 h 10000"/>
                  <a:gd name="connsiteX255" fmla="*/ 1216 w 10000"/>
                  <a:gd name="connsiteY255" fmla="*/ 5758 h 10000"/>
                  <a:gd name="connsiteX256" fmla="*/ 1313 w 10000"/>
                  <a:gd name="connsiteY256" fmla="*/ 5774 h 10000"/>
                  <a:gd name="connsiteX257" fmla="*/ 1349 w 10000"/>
                  <a:gd name="connsiteY257" fmla="*/ 5787 h 10000"/>
                  <a:gd name="connsiteX258" fmla="*/ 1393 w 10000"/>
                  <a:gd name="connsiteY258" fmla="*/ 5793 h 10000"/>
                  <a:gd name="connsiteX259" fmla="*/ 1393 w 10000"/>
                  <a:gd name="connsiteY259" fmla="*/ 5797 h 10000"/>
                  <a:gd name="connsiteX260" fmla="*/ 1421 w 10000"/>
                  <a:gd name="connsiteY260" fmla="*/ 5810 h 10000"/>
                  <a:gd name="connsiteX261" fmla="*/ 1446 w 10000"/>
                  <a:gd name="connsiteY261" fmla="*/ 5829 h 10000"/>
                  <a:gd name="connsiteX262" fmla="*/ 1460 w 10000"/>
                  <a:gd name="connsiteY262" fmla="*/ 5842 h 10000"/>
                  <a:gd name="connsiteX263" fmla="*/ 1476 w 10000"/>
                  <a:gd name="connsiteY263" fmla="*/ 5848 h 10000"/>
                  <a:gd name="connsiteX264" fmla="*/ 1501 w 10000"/>
                  <a:gd name="connsiteY264" fmla="*/ 5852 h 10000"/>
                  <a:gd name="connsiteX265" fmla="*/ 1532 w 10000"/>
                  <a:gd name="connsiteY265" fmla="*/ 5887 h 10000"/>
                  <a:gd name="connsiteX266" fmla="*/ 1565 w 10000"/>
                  <a:gd name="connsiteY266" fmla="*/ 5942 h 10000"/>
                  <a:gd name="connsiteX267" fmla="*/ 1587 w 10000"/>
                  <a:gd name="connsiteY267" fmla="*/ 5972 h 10000"/>
                  <a:gd name="connsiteX268" fmla="*/ 1612 w 10000"/>
                  <a:gd name="connsiteY268" fmla="*/ 5955 h 10000"/>
                  <a:gd name="connsiteX269" fmla="*/ 1679 w 10000"/>
                  <a:gd name="connsiteY269" fmla="*/ 6049 h 10000"/>
                  <a:gd name="connsiteX270" fmla="*/ 1720 w 10000"/>
                  <a:gd name="connsiteY270" fmla="*/ 6108 h 10000"/>
                  <a:gd name="connsiteX271" fmla="*/ 1751 w 10000"/>
                  <a:gd name="connsiteY271" fmla="*/ 6133 h 10000"/>
                  <a:gd name="connsiteX272" fmla="*/ 1792 w 10000"/>
                  <a:gd name="connsiteY272" fmla="*/ 6169 h 10000"/>
                  <a:gd name="connsiteX273" fmla="*/ 1801 w 10000"/>
                  <a:gd name="connsiteY273" fmla="*/ 6172 h 10000"/>
                  <a:gd name="connsiteX274" fmla="*/ 1814 w 10000"/>
                  <a:gd name="connsiteY274" fmla="*/ 6286 h 10000"/>
                  <a:gd name="connsiteX275" fmla="*/ 1817 w 10000"/>
                  <a:gd name="connsiteY275" fmla="*/ 6331 h 10000"/>
                  <a:gd name="connsiteX276" fmla="*/ 1809 w 10000"/>
                  <a:gd name="connsiteY276" fmla="*/ 6444 h 10000"/>
                  <a:gd name="connsiteX277" fmla="*/ 1801 w 10000"/>
                  <a:gd name="connsiteY277" fmla="*/ 6499 h 10000"/>
                  <a:gd name="connsiteX278" fmla="*/ 1781 w 10000"/>
                  <a:gd name="connsiteY278" fmla="*/ 6522 h 10000"/>
                  <a:gd name="connsiteX279" fmla="*/ 1773 w 10000"/>
                  <a:gd name="connsiteY279" fmla="*/ 6541 h 10000"/>
                  <a:gd name="connsiteX280" fmla="*/ 1762 w 10000"/>
                  <a:gd name="connsiteY280" fmla="*/ 6571 h 10000"/>
                  <a:gd name="connsiteX281" fmla="*/ 1767 w 10000"/>
                  <a:gd name="connsiteY281" fmla="*/ 6622 h 10000"/>
                  <a:gd name="connsiteX282" fmla="*/ 1767 w 10000"/>
                  <a:gd name="connsiteY282" fmla="*/ 6665 h 10000"/>
                  <a:gd name="connsiteX283" fmla="*/ 1767 w 10000"/>
                  <a:gd name="connsiteY283" fmla="*/ 6694 h 10000"/>
                  <a:gd name="connsiteX284" fmla="*/ 1776 w 10000"/>
                  <a:gd name="connsiteY284" fmla="*/ 6726 h 10000"/>
                  <a:gd name="connsiteX285" fmla="*/ 1776 w 10000"/>
                  <a:gd name="connsiteY285" fmla="*/ 6745 h 10000"/>
                  <a:gd name="connsiteX286" fmla="*/ 1767 w 10000"/>
                  <a:gd name="connsiteY286" fmla="*/ 6765 h 10000"/>
                  <a:gd name="connsiteX287" fmla="*/ 1762 w 10000"/>
                  <a:gd name="connsiteY287" fmla="*/ 6804 h 10000"/>
                  <a:gd name="connsiteX288" fmla="*/ 1753 w 10000"/>
                  <a:gd name="connsiteY288" fmla="*/ 6839 h 10000"/>
                  <a:gd name="connsiteX289" fmla="*/ 1742 w 10000"/>
                  <a:gd name="connsiteY289" fmla="*/ 6849 h 10000"/>
                  <a:gd name="connsiteX290" fmla="*/ 1726 w 10000"/>
                  <a:gd name="connsiteY290" fmla="*/ 6849 h 10000"/>
                  <a:gd name="connsiteX291" fmla="*/ 1712 w 10000"/>
                  <a:gd name="connsiteY291" fmla="*/ 6852 h 10000"/>
                  <a:gd name="connsiteX292" fmla="*/ 1640 w 10000"/>
                  <a:gd name="connsiteY292" fmla="*/ 6953 h 10000"/>
                  <a:gd name="connsiteX293" fmla="*/ 1493 w 10000"/>
                  <a:gd name="connsiteY293" fmla="*/ 7105 h 10000"/>
                  <a:gd name="connsiteX294" fmla="*/ 1490 w 10000"/>
                  <a:gd name="connsiteY294" fmla="*/ 7124 h 10000"/>
                  <a:gd name="connsiteX295" fmla="*/ 1468 w 10000"/>
                  <a:gd name="connsiteY295" fmla="*/ 7137 h 10000"/>
                  <a:gd name="connsiteX296" fmla="*/ 1454 w 10000"/>
                  <a:gd name="connsiteY296" fmla="*/ 7144 h 10000"/>
                  <a:gd name="connsiteX297" fmla="*/ 1452 w 10000"/>
                  <a:gd name="connsiteY297" fmla="*/ 7157 h 10000"/>
                  <a:gd name="connsiteX298" fmla="*/ 1446 w 10000"/>
                  <a:gd name="connsiteY298" fmla="*/ 7199 h 10000"/>
                  <a:gd name="connsiteX299" fmla="*/ 1476 w 10000"/>
                  <a:gd name="connsiteY299" fmla="*/ 7247 h 10000"/>
                  <a:gd name="connsiteX300" fmla="*/ 1501 w 10000"/>
                  <a:gd name="connsiteY300" fmla="*/ 7270 h 10000"/>
                  <a:gd name="connsiteX301" fmla="*/ 1518 w 10000"/>
                  <a:gd name="connsiteY301" fmla="*/ 7286 h 10000"/>
                  <a:gd name="connsiteX302" fmla="*/ 1524 w 10000"/>
                  <a:gd name="connsiteY302" fmla="*/ 7306 h 10000"/>
                  <a:gd name="connsiteX303" fmla="*/ 1540 w 10000"/>
                  <a:gd name="connsiteY303" fmla="*/ 7322 h 10000"/>
                  <a:gd name="connsiteX304" fmla="*/ 1565 w 10000"/>
                  <a:gd name="connsiteY304" fmla="*/ 7325 h 10000"/>
                  <a:gd name="connsiteX305" fmla="*/ 1590 w 10000"/>
                  <a:gd name="connsiteY305" fmla="*/ 7332 h 10000"/>
                  <a:gd name="connsiteX306" fmla="*/ 1615 w 10000"/>
                  <a:gd name="connsiteY306" fmla="*/ 7345 h 10000"/>
                  <a:gd name="connsiteX307" fmla="*/ 1662 w 10000"/>
                  <a:gd name="connsiteY307" fmla="*/ 7370 h 10000"/>
                  <a:gd name="connsiteX308" fmla="*/ 1670 w 10000"/>
                  <a:gd name="connsiteY308" fmla="*/ 7351 h 10000"/>
                  <a:gd name="connsiteX309" fmla="*/ 1726 w 10000"/>
                  <a:gd name="connsiteY309" fmla="*/ 7354 h 10000"/>
                  <a:gd name="connsiteX310" fmla="*/ 1726 w 10000"/>
                  <a:gd name="connsiteY310" fmla="*/ 7400 h 10000"/>
                  <a:gd name="connsiteX311" fmla="*/ 1773 w 10000"/>
                  <a:gd name="connsiteY311" fmla="*/ 7409 h 10000"/>
                  <a:gd name="connsiteX312" fmla="*/ 1806 w 10000"/>
                  <a:gd name="connsiteY312" fmla="*/ 7416 h 10000"/>
                  <a:gd name="connsiteX313" fmla="*/ 1839 w 10000"/>
                  <a:gd name="connsiteY313" fmla="*/ 7403 h 10000"/>
                  <a:gd name="connsiteX314" fmla="*/ 1886 w 10000"/>
                  <a:gd name="connsiteY314" fmla="*/ 7403 h 10000"/>
                  <a:gd name="connsiteX315" fmla="*/ 1898 w 10000"/>
                  <a:gd name="connsiteY315" fmla="*/ 7403 h 10000"/>
                  <a:gd name="connsiteX316" fmla="*/ 1914 w 10000"/>
                  <a:gd name="connsiteY316" fmla="*/ 7494 h 10000"/>
                  <a:gd name="connsiteX317" fmla="*/ 1895 w 10000"/>
                  <a:gd name="connsiteY317" fmla="*/ 7523 h 10000"/>
                  <a:gd name="connsiteX318" fmla="*/ 1825 w 10000"/>
                  <a:gd name="connsiteY318" fmla="*/ 7617 h 10000"/>
                  <a:gd name="connsiteX319" fmla="*/ 1776 w 10000"/>
                  <a:gd name="connsiteY319" fmla="*/ 7691 h 10000"/>
                  <a:gd name="connsiteX320" fmla="*/ 1781 w 10000"/>
                  <a:gd name="connsiteY320" fmla="*/ 7723 h 10000"/>
                  <a:gd name="connsiteX321" fmla="*/ 1767 w 10000"/>
                  <a:gd name="connsiteY321" fmla="*/ 7759 h 10000"/>
                  <a:gd name="connsiteX322" fmla="*/ 1762 w 10000"/>
                  <a:gd name="connsiteY322" fmla="*/ 7817 h 10000"/>
                  <a:gd name="connsiteX323" fmla="*/ 1762 w 10000"/>
                  <a:gd name="connsiteY323" fmla="*/ 7856 h 10000"/>
                  <a:gd name="connsiteX324" fmla="*/ 1776 w 10000"/>
                  <a:gd name="connsiteY324" fmla="*/ 7892 h 10000"/>
                  <a:gd name="connsiteX325" fmla="*/ 1784 w 10000"/>
                  <a:gd name="connsiteY325" fmla="*/ 7902 h 10000"/>
                  <a:gd name="connsiteX326" fmla="*/ 1801 w 10000"/>
                  <a:gd name="connsiteY326" fmla="*/ 7908 h 10000"/>
                  <a:gd name="connsiteX327" fmla="*/ 1809 w 10000"/>
                  <a:gd name="connsiteY327" fmla="*/ 7911 h 10000"/>
                  <a:gd name="connsiteX328" fmla="*/ 1801 w 10000"/>
                  <a:gd name="connsiteY328" fmla="*/ 7940 h 10000"/>
                  <a:gd name="connsiteX329" fmla="*/ 1798 w 10000"/>
                  <a:gd name="connsiteY329" fmla="*/ 7979 h 10000"/>
                  <a:gd name="connsiteX330" fmla="*/ 1806 w 10000"/>
                  <a:gd name="connsiteY330" fmla="*/ 8002 h 10000"/>
                  <a:gd name="connsiteX331" fmla="*/ 1823 w 10000"/>
                  <a:gd name="connsiteY331" fmla="*/ 8021 h 10000"/>
                  <a:gd name="connsiteX332" fmla="*/ 1834 w 10000"/>
                  <a:gd name="connsiteY332" fmla="*/ 8044 h 10000"/>
                  <a:gd name="connsiteX333" fmla="*/ 1839 w 10000"/>
                  <a:gd name="connsiteY333" fmla="*/ 8073 h 10000"/>
                  <a:gd name="connsiteX334" fmla="*/ 1842 w 10000"/>
                  <a:gd name="connsiteY334" fmla="*/ 8106 h 10000"/>
                  <a:gd name="connsiteX335" fmla="*/ 1839 w 10000"/>
                  <a:gd name="connsiteY335" fmla="*/ 8144 h 10000"/>
                  <a:gd name="connsiteX336" fmla="*/ 1856 w 10000"/>
                  <a:gd name="connsiteY336" fmla="*/ 8164 h 10000"/>
                  <a:gd name="connsiteX337" fmla="*/ 1886 w 10000"/>
                  <a:gd name="connsiteY337" fmla="*/ 8193 h 10000"/>
                  <a:gd name="connsiteX338" fmla="*/ 1922 w 10000"/>
                  <a:gd name="connsiteY338" fmla="*/ 8206 h 10000"/>
                  <a:gd name="connsiteX339" fmla="*/ 1967 w 10000"/>
                  <a:gd name="connsiteY339" fmla="*/ 8203 h 10000"/>
                  <a:gd name="connsiteX340" fmla="*/ 1986 w 10000"/>
                  <a:gd name="connsiteY340" fmla="*/ 8212 h 10000"/>
                  <a:gd name="connsiteX341" fmla="*/ 2000 w 10000"/>
                  <a:gd name="connsiteY341" fmla="*/ 8232 h 10000"/>
                  <a:gd name="connsiteX342" fmla="*/ 2033 w 10000"/>
                  <a:gd name="connsiteY342" fmla="*/ 8258 h 10000"/>
                  <a:gd name="connsiteX343" fmla="*/ 2050 w 10000"/>
                  <a:gd name="connsiteY343" fmla="*/ 8271 h 10000"/>
                  <a:gd name="connsiteX344" fmla="*/ 2089 w 10000"/>
                  <a:gd name="connsiteY344" fmla="*/ 8280 h 10000"/>
                  <a:gd name="connsiteX345" fmla="*/ 2122 w 10000"/>
                  <a:gd name="connsiteY345" fmla="*/ 8300 h 10000"/>
                  <a:gd name="connsiteX346" fmla="*/ 2163 w 10000"/>
                  <a:gd name="connsiteY346" fmla="*/ 8332 h 10000"/>
                  <a:gd name="connsiteX347" fmla="*/ 2172 w 10000"/>
                  <a:gd name="connsiteY347" fmla="*/ 8335 h 10000"/>
                  <a:gd name="connsiteX348" fmla="*/ 2177 w 10000"/>
                  <a:gd name="connsiteY348" fmla="*/ 8345 h 10000"/>
                  <a:gd name="connsiteX349" fmla="*/ 2163 w 10000"/>
                  <a:gd name="connsiteY349" fmla="*/ 8371 h 10000"/>
                  <a:gd name="connsiteX350" fmla="*/ 2139 w 10000"/>
                  <a:gd name="connsiteY350" fmla="*/ 8423 h 10000"/>
                  <a:gd name="connsiteX351" fmla="*/ 2130 w 10000"/>
                  <a:gd name="connsiteY351" fmla="*/ 8439 h 10000"/>
                  <a:gd name="connsiteX352" fmla="*/ 2105 w 10000"/>
                  <a:gd name="connsiteY352" fmla="*/ 8446 h 10000"/>
                  <a:gd name="connsiteX353" fmla="*/ 2080 w 10000"/>
                  <a:gd name="connsiteY353" fmla="*/ 8449 h 10000"/>
                  <a:gd name="connsiteX354" fmla="*/ 2075 w 10000"/>
                  <a:gd name="connsiteY354" fmla="*/ 8459 h 10000"/>
                  <a:gd name="connsiteX355" fmla="*/ 2072 w 10000"/>
                  <a:gd name="connsiteY355" fmla="*/ 8475 h 10000"/>
                  <a:gd name="connsiteX356" fmla="*/ 2080 w 10000"/>
                  <a:gd name="connsiteY356" fmla="*/ 8484 h 10000"/>
                  <a:gd name="connsiteX357" fmla="*/ 2100 w 10000"/>
                  <a:gd name="connsiteY357" fmla="*/ 8475 h 10000"/>
                  <a:gd name="connsiteX358" fmla="*/ 2141 w 10000"/>
                  <a:gd name="connsiteY358" fmla="*/ 8478 h 10000"/>
                  <a:gd name="connsiteX359" fmla="*/ 2172 w 10000"/>
                  <a:gd name="connsiteY359" fmla="*/ 8475 h 10000"/>
                  <a:gd name="connsiteX360" fmla="*/ 2188 w 10000"/>
                  <a:gd name="connsiteY360" fmla="*/ 8475 h 10000"/>
                  <a:gd name="connsiteX361" fmla="*/ 2222 w 10000"/>
                  <a:gd name="connsiteY361" fmla="*/ 8497 h 10000"/>
                  <a:gd name="connsiteX362" fmla="*/ 2252 w 10000"/>
                  <a:gd name="connsiteY362" fmla="*/ 8514 h 10000"/>
                  <a:gd name="connsiteX363" fmla="*/ 2274 w 10000"/>
                  <a:gd name="connsiteY363" fmla="*/ 8514 h 10000"/>
                  <a:gd name="connsiteX364" fmla="*/ 2299 w 10000"/>
                  <a:gd name="connsiteY364" fmla="*/ 8504 h 10000"/>
                  <a:gd name="connsiteX365" fmla="*/ 2310 w 10000"/>
                  <a:gd name="connsiteY365" fmla="*/ 8504 h 10000"/>
                  <a:gd name="connsiteX366" fmla="*/ 2319 w 10000"/>
                  <a:gd name="connsiteY366" fmla="*/ 8484 h 10000"/>
                  <a:gd name="connsiteX367" fmla="*/ 2338 w 10000"/>
                  <a:gd name="connsiteY367" fmla="*/ 8494 h 10000"/>
                  <a:gd name="connsiteX368" fmla="*/ 2338 w 10000"/>
                  <a:gd name="connsiteY368" fmla="*/ 8552 h 10000"/>
                  <a:gd name="connsiteX369" fmla="*/ 2366 w 10000"/>
                  <a:gd name="connsiteY369" fmla="*/ 8572 h 10000"/>
                  <a:gd name="connsiteX370" fmla="*/ 2382 w 10000"/>
                  <a:gd name="connsiteY370" fmla="*/ 8582 h 10000"/>
                  <a:gd name="connsiteX371" fmla="*/ 2435 w 10000"/>
                  <a:gd name="connsiteY371" fmla="*/ 8552 h 10000"/>
                  <a:gd name="connsiteX372" fmla="*/ 2443 w 10000"/>
                  <a:gd name="connsiteY372" fmla="*/ 8552 h 10000"/>
                  <a:gd name="connsiteX373" fmla="*/ 2454 w 10000"/>
                  <a:gd name="connsiteY373" fmla="*/ 8552 h 10000"/>
                  <a:gd name="connsiteX374" fmla="*/ 2471 w 10000"/>
                  <a:gd name="connsiteY374" fmla="*/ 8546 h 10000"/>
                  <a:gd name="connsiteX375" fmla="*/ 2488 w 10000"/>
                  <a:gd name="connsiteY375" fmla="*/ 8536 h 10000"/>
                  <a:gd name="connsiteX376" fmla="*/ 2501 w 10000"/>
                  <a:gd name="connsiteY376" fmla="*/ 8533 h 10000"/>
                  <a:gd name="connsiteX377" fmla="*/ 2512 w 10000"/>
                  <a:gd name="connsiteY377" fmla="*/ 8533 h 10000"/>
                  <a:gd name="connsiteX378" fmla="*/ 2521 w 10000"/>
                  <a:gd name="connsiteY378" fmla="*/ 8546 h 10000"/>
                  <a:gd name="connsiteX379" fmla="*/ 2521 w 10000"/>
                  <a:gd name="connsiteY379" fmla="*/ 8572 h 10000"/>
                  <a:gd name="connsiteX380" fmla="*/ 2535 w 10000"/>
                  <a:gd name="connsiteY380" fmla="*/ 8588 h 10000"/>
                  <a:gd name="connsiteX381" fmla="*/ 2551 w 10000"/>
                  <a:gd name="connsiteY381" fmla="*/ 8582 h 10000"/>
                  <a:gd name="connsiteX382" fmla="*/ 2560 w 10000"/>
                  <a:gd name="connsiteY382" fmla="*/ 8582 h 10000"/>
                  <a:gd name="connsiteX383" fmla="*/ 2573 w 10000"/>
                  <a:gd name="connsiteY383" fmla="*/ 8588 h 10000"/>
                  <a:gd name="connsiteX384" fmla="*/ 2584 w 10000"/>
                  <a:gd name="connsiteY384" fmla="*/ 8591 h 10000"/>
                  <a:gd name="connsiteX385" fmla="*/ 2590 w 10000"/>
                  <a:gd name="connsiteY385" fmla="*/ 8598 h 10000"/>
                  <a:gd name="connsiteX386" fmla="*/ 2598 w 10000"/>
                  <a:gd name="connsiteY386" fmla="*/ 8608 h 10000"/>
                  <a:gd name="connsiteX387" fmla="*/ 2607 w 10000"/>
                  <a:gd name="connsiteY387" fmla="*/ 8617 h 10000"/>
                  <a:gd name="connsiteX388" fmla="*/ 2618 w 10000"/>
                  <a:gd name="connsiteY388" fmla="*/ 8617 h 10000"/>
                  <a:gd name="connsiteX389" fmla="*/ 2640 w 10000"/>
                  <a:gd name="connsiteY389" fmla="*/ 8608 h 10000"/>
                  <a:gd name="connsiteX390" fmla="*/ 2670 w 10000"/>
                  <a:gd name="connsiteY390" fmla="*/ 8598 h 10000"/>
                  <a:gd name="connsiteX391" fmla="*/ 2673 w 10000"/>
                  <a:gd name="connsiteY391" fmla="*/ 8598 h 10000"/>
                  <a:gd name="connsiteX392" fmla="*/ 2690 w 10000"/>
                  <a:gd name="connsiteY392" fmla="*/ 8598 h 10000"/>
                  <a:gd name="connsiteX393" fmla="*/ 2698 w 10000"/>
                  <a:gd name="connsiteY393" fmla="*/ 8598 h 10000"/>
                  <a:gd name="connsiteX394" fmla="*/ 2712 w 10000"/>
                  <a:gd name="connsiteY394" fmla="*/ 8598 h 10000"/>
                  <a:gd name="connsiteX395" fmla="*/ 2726 w 10000"/>
                  <a:gd name="connsiteY395" fmla="*/ 8591 h 10000"/>
                  <a:gd name="connsiteX396" fmla="*/ 2737 w 10000"/>
                  <a:gd name="connsiteY396" fmla="*/ 8588 h 10000"/>
                  <a:gd name="connsiteX397" fmla="*/ 2759 w 10000"/>
                  <a:gd name="connsiteY397" fmla="*/ 8582 h 10000"/>
                  <a:gd name="connsiteX398" fmla="*/ 2770 w 10000"/>
                  <a:gd name="connsiteY398" fmla="*/ 8578 h 10000"/>
                  <a:gd name="connsiteX399" fmla="*/ 2784 w 10000"/>
                  <a:gd name="connsiteY399" fmla="*/ 8572 h 10000"/>
                  <a:gd name="connsiteX400" fmla="*/ 2795 w 10000"/>
                  <a:gd name="connsiteY400" fmla="*/ 8572 h 10000"/>
                  <a:gd name="connsiteX401" fmla="*/ 2803 w 10000"/>
                  <a:gd name="connsiteY401" fmla="*/ 8588 h 10000"/>
                  <a:gd name="connsiteX402" fmla="*/ 2803 w 10000"/>
                  <a:gd name="connsiteY402" fmla="*/ 8591 h 10000"/>
                  <a:gd name="connsiteX403" fmla="*/ 2803 w 10000"/>
                  <a:gd name="connsiteY403" fmla="*/ 8601 h 10000"/>
                  <a:gd name="connsiteX404" fmla="*/ 2809 w 10000"/>
                  <a:gd name="connsiteY404" fmla="*/ 8601 h 10000"/>
                  <a:gd name="connsiteX405" fmla="*/ 2823 w 10000"/>
                  <a:gd name="connsiteY405" fmla="*/ 8598 h 10000"/>
                  <a:gd name="connsiteX406" fmla="*/ 2831 w 10000"/>
                  <a:gd name="connsiteY406" fmla="*/ 8598 h 10000"/>
                  <a:gd name="connsiteX407" fmla="*/ 2839 w 10000"/>
                  <a:gd name="connsiteY407" fmla="*/ 8601 h 10000"/>
                  <a:gd name="connsiteX408" fmla="*/ 2848 w 10000"/>
                  <a:gd name="connsiteY408" fmla="*/ 8598 h 10000"/>
                  <a:gd name="connsiteX409" fmla="*/ 2856 w 10000"/>
                  <a:gd name="connsiteY409" fmla="*/ 8601 h 10000"/>
                  <a:gd name="connsiteX410" fmla="*/ 2859 w 10000"/>
                  <a:gd name="connsiteY410" fmla="*/ 8601 h 10000"/>
                  <a:gd name="connsiteX411" fmla="*/ 2864 w 10000"/>
                  <a:gd name="connsiteY411" fmla="*/ 8598 h 10000"/>
                  <a:gd name="connsiteX412" fmla="*/ 2889 w 10000"/>
                  <a:gd name="connsiteY412" fmla="*/ 8611 h 10000"/>
                  <a:gd name="connsiteX413" fmla="*/ 2906 w 10000"/>
                  <a:gd name="connsiteY413" fmla="*/ 8620 h 10000"/>
                  <a:gd name="connsiteX414" fmla="*/ 2914 w 10000"/>
                  <a:gd name="connsiteY414" fmla="*/ 8627 h 10000"/>
                  <a:gd name="connsiteX415" fmla="*/ 2920 w 10000"/>
                  <a:gd name="connsiteY415" fmla="*/ 8640 h 10000"/>
                  <a:gd name="connsiteX416" fmla="*/ 2922 w 10000"/>
                  <a:gd name="connsiteY416" fmla="*/ 8666 h 10000"/>
                  <a:gd name="connsiteX417" fmla="*/ 2922 w 10000"/>
                  <a:gd name="connsiteY417" fmla="*/ 8692 h 10000"/>
                  <a:gd name="connsiteX418" fmla="*/ 2939 w 10000"/>
                  <a:gd name="connsiteY418" fmla="*/ 8695 h 10000"/>
                  <a:gd name="connsiteX419" fmla="*/ 2953 w 10000"/>
                  <a:gd name="connsiteY419" fmla="*/ 8695 h 10000"/>
                  <a:gd name="connsiteX420" fmla="*/ 2961 w 10000"/>
                  <a:gd name="connsiteY420" fmla="*/ 8695 h 10000"/>
                  <a:gd name="connsiteX421" fmla="*/ 2972 w 10000"/>
                  <a:gd name="connsiteY421" fmla="*/ 8692 h 10000"/>
                  <a:gd name="connsiteX422" fmla="*/ 2981 w 10000"/>
                  <a:gd name="connsiteY422" fmla="*/ 8685 h 10000"/>
                  <a:gd name="connsiteX423" fmla="*/ 2989 w 10000"/>
                  <a:gd name="connsiteY423" fmla="*/ 8685 h 10000"/>
                  <a:gd name="connsiteX424" fmla="*/ 3008 w 10000"/>
                  <a:gd name="connsiteY424" fmla="*/ 8685 h 10000"/>
                  <a:gd name="connsiteX425" fmla="*/ 3028 w 10000"/>
                  <a:gd name="connsiteY425" fmla="*/ 8695 h 10000"/>
                  <a:gd name="connsiteX426" fmla="*/ 3042 w 10000"/>
                  <a:gd name="connsiteY426" fmla="*/ 8695 h 10000"/>
                  <a:gd name="connsiteX427" fmla="*/ 3053 w 10000"/>
                  <a:gd name="connsiteY427" fmla="*/ 8676 h 10000"/>
                  <a:gd name="connsiteX428" fmla="*/ 3061 w 10000"/>
                  <a:gd name="connsiteY428" fmla="*/ 8666 h 10000"/>
                  <a:gd name="connsiteX429" fmla="*/ 3066 w 10000"/>
                  <a:gd name="connsiteY429" fmla="*/ 8656 h 10000"/>
                  <a:gd name="connsiteX430" fmla="*/ 3091 w 10000"/>
                  <a:gd name="connsiteY430" fmla="*/ 8659 h 10000"/>
                  <a:gd name="connsiteX431" fmla="*/ 3105 w 10000"/>
                  <a:gd name="connsiteY431" fmla="*/ 8659 h 10000"/>
                  <a:gd name="connsiteX432" fmla="*/ 3108 w 10000"/>
                  <a:gd name="connsiteY432" fmla="*/ 8650 h 10000"/>
                  <a:gd name="connsiteX433" fmla="*/ 3147 w 10000"/>
                  <a:gd name="connsiteY433" fmla="*/ 8588 h 10000"/>
                  <a:gd name="connsiteX434" fmla="*/ 3150 w 10000"/>
                  <a:gd name="connsiteY434" fmla="*/ 8598 h 10000"/>
                  <a:gd name="connsiteX435" fmla="*/ 3163 w 10000"/>
                  <a:gd name="connsiteY435" fmla="*/ 8601 h 10000"/>
                  <a:gd name="connsiteX436" fmla="*/ 3180 w 10000"/>
                  <a:gd name="connsiteY436" fmla="*/ 8608 h 10000"/>
                  <a:gd name="connsiteX437" fmla="*/ 3188 w 10000"/>
                  <a:gd name="connsiteY437" fmla="*/ 8611 h 10000"/>
                  <a:gd name="connsiteX438" fmla="*/ 3227 w 10000"/>
                  <a:gd name="connsiteY438" fmla="*/ 8620 h 10000"/>
                  <a:gd name="connsiteX439" fmla="*/ 3238 w 10000"/>
                  <a:gd name="connsiteY439" fmla="*/ 8617 h 10000"/>
                  <a:gd name="connsiteX440" fmla="*/ 3247 w 10000"/>
                  <a:gd name="connsiteY440" fmla="*/ 8601 h 10000"/>
                  <a:gd name="connsiteX441" fmla="*/ 3269 w 10000"/>
                  <a:gd name="connsiteY441" fmla="*/ 8611 h 10000"/>
                  <a:gd name="connsiteX442" fmla="*/ 3277 w 10000"/>
                  <a:gd name="connsiteY442" fmla="*/ 8617 h 10000"/>
                  <a:gd name="connsiteX443" fmla="*/ 3285 w 10000"/>
                  <a:gd name="connsiteY443" fmla="*/ 8611 h 10000"/>
                  <a:gd name="connsiteX444" fmla="*/ 3307 w 10000"/>
                  <a:gd name="connsiteY444" fmla="*/ 8611 h 10000"/>
                  <a:gd name="connsiteX445" fmla="*/ 3319 w 10000"/>
                  <a:gd name="connsiteY445" fmla="*/ 8617 h 10000"/>
                  <a:gd name="connsiteX446" fmla="*/ 3324 w 10000"/>
                  <a:gd name="connsiteY446" fmla="*/ 8617 h 10000"/>
                  <a:gd name="connsiteX447" fmla="*/ 3327 w 10000"/>
                  <a:gd name="connsiteY447" fmla="*/ 8620 h 10000"/>
                  <a:gd name="connsiteX448" fmla="*/ 3341 w 10000"/>
                  <a:gd name="connsiteY448" fmla="*/ 8620 h 10000"/>
                  <a:gd name="connsiteX449" fmla="*/ 3357 w 10000"/>
                  <a:gd name="connsiteY449" fmla="*/ 8620 h 10000"/>
                  <a:gd name="connsiteX450" fmla="*/ 3374 w 10000"/>
                  <a:gd name="connsiteY450" fmla="*/ 8620 h 10000"/>
                  <a:gd name="connsiteX451" fmla="*/ 3382 w 10000"/>
                  <a:gd name="connsiteY451" fmla="*/ 8620 h 10000"/>
                  <a:gd name="connsiteX452" fmla="*/ 3399 w 10000"/>
                  <a:gd name="connsiteY452" fmla="*/ 8611 h 10000"/>
                  <a:gd name="connsiteX453" fmla="*/ 3413 w 10000"/>
                  <a:gd name="connsiteY453" fmla="*/ 8601 h 10000"/>
                  <a:gd name="connsiteX454" fmla="*/ 3421 w 10000"/>
                  <a:gd name="connsiteY454" fmla="*/ 8588 h 10000"/>
                  <a:gd name="connsiteX455" fmla="*/ 3421 w 10000"/>
                  <a:gd name="connsiteY455" fmla="*/ 8572 h 10000"/>
                  <a:gd name="connsiteX456" fmla="*/ 3421 w 10000"/>
                  <a:gd name="connsiteY456" fmla="*/ 8552 h 10000"/>
                  <a:gd name="connsiteX457" fmla="*/ 3424 w 10000"/>
                  <a:gd name="connsiteY457" fmla="*/ 8533 h 10000"/>
                  <a:gd name="connsiteX458" fmla="*/ 3432 w 10000"/>
                  <a:gd name="connsiteY458" fmla="*/ 8523 h 10000"/>
                  <a:gd name="connsiteX459" fmla="*/ 3446 w 10000"/>
                  <a:gd name="connsiteY459" fmla="*/ 8523 h 10000"/>
                  <a:gd name="connsiteX460" fmla="*/ 3457 w 10000"/>
                  <a:gd name="connsiteY460" fmla="*/ 8523 h 10000"/>
                  <a:gd name="connsiteX461" fmla="*/ 3476 w 10000"/>
                  <a:gd name="connsiteY461" fmla="*/ 8533 h 10000"/>
                  <a:gd name="connsiteX462" fmla="*/ 3485 w 10000"/>
                  <a:gd name="connsiteY462" fmla="*/ 8536 h 10000"/>
                  <a:gd name="connsiteX463" fmla="*/ 3501 w 10000"/>
                  <a:gd name="connsiteY463" fmla="*/ 8527 h 10000"/>
                  <a:gd name="connsiteX464" fmla="*/ 3504 w 10000"/>
                  <a:gd name="connsiteY464" fmla="*/ 8514 h 10000"/>
                  <a:gd name="connsiteX465" fmla="*/ 3510 w 10000"/>
                  <a:gd name="connsiteY465" fmla="*/ 8497 h 10000"/>
                  <a:gd name="connsiteX466" fmla="*/ 3537 w 10000"/>
                  <a:gd name="connsiteY466" fmla="*/ 8484 h 10000"/>
                  <a:gd name="connsiteX467" fmla="*/ 3562 w 10000"/>
                  <a:gd name="connsiteY467" fmla="*/ 8488 h 10000"/>
                  <a:gd name="connsiteX468" fmla="*/ 3568 w 10000"/>
                  <a:gd name="connsiteY468" fmla="*/ 8484 h 10000"/>
                  <a:gd name="connsiteX469" fmla="*/ 3584 w 10000"/>
                  <a:gd name="connsiteY469" fmla="*/ 8494 h 10000"/>
                  <a:gd name="connsiteX470" fmla="*/ 3593 w 10000"/>
                  <a:gd name="connsiteY470" fmla="*/ 8507 h 10000"/>
                  <a:gd name="connsiteX471" fmla="*/ 3618 w 10000"/>
                  <a:gd name="connsiteY471" fmla="*/ 8497 h 10000"/>
                  <a:gd name="connsiteX472" fmla="*/ 3643 w 10000"/>
                  <a:gd name="connsiteY472" fmla="*/ 8475 h 10000"/>
                  <a:gd name="connsiteX473" fmla="*/ 3657 w 10000"/>
                  <a:gd name="connsiteY473" fmla="*/ 8478 h 10000"/>
                  <a:gd name="connsiteX474" fmla="*/ 3670 w 10000"/>
                  <a:gd name="connsiteY474" fmla="*/ 8475 h 10000"/>
                  <a:gd name="connsiteX475" fmla="*/ 3673 w 10000"/>
                  <a:gd name="connsiteY475" fmla="*/ 8468 h 10000"/>
                  <a:gd name="connsiteX476" fmla="*/ 3681 w 10000"/>
                  <a:gd name="connsiteY476" fmla="*/ 8468 h 10000"/>
                  <a:gd name="connsiteX477" fmla="*/ 3698 w 10000"/>
                  <a:gd name="connsiteY477" fmla="*/ 8478 h 10000"/>
                  <a:gd name="connsiteX478" fmla="*/ 3720 w 10000"/>
                  <a:gd name="connsiteY478" fmla="*/ 8497 h 10000"/>
                  <a:gd name="connsiteX479" fmla="*/ 3715 w 10000"/>
                  <a:gd name="connsiteY479" fmla="*/ 8504 h 10000"/>
                  <a:gd name="connsiteX480" fmla="*/ 3729 w 10000"/>
                  <a:gd name="connsiteY480" fmla="*/ 8514 h 10000"/>
                  <a:gd name="connsiteX481" fmla="*/ 3729 w 10000"/>
                  <a:gd name="connsiteY481" fmla="*/ 8517 h 10000"/>
                  <a:gd name="connsiteX482" fmla="*/ 3740 w 10000"/>
                  <a:gd name="connsiteY482" fmla="*/ 8527 h 10000"/>
                  <a:gd name="connsiteX483" fmla="*/ 3759 w 10000"/>
                  <a:gd name="connsiteY483" fmla="*/ 8517 h 10000"/>
                  <a:gd name="connsiteX484" fmla="*/ 3762 w 10000"/>
                  <a:gd name="connsiteY484" fmla="*/ 8504 h 10000"/>
                  <a:gd name="connsiteX485" fmla="*/ 3770 w 10000"/>
                  <a:gd name="connsiteY485" fmla="*/ 8488 h 10000"/>
                  <a:gd name="connsiteX486" fmla="*/ 3778 w 10000"/>
                  <a:gd name="connsiteY486" fmla="*/ 8484 h 10000"/>
                  <a:gd name="connsiteX487" fmla="*/ 3792 w 10000"/>
                  <a:gd name="connsiteY487" fmla="*/ 8475 h 10000"/>
                  <a:gd name="connsiteX488" fmla="*/ 3803 w 10000"/>
                  <a:gd name="connsiteY488" fmla="*/ 8478 h 10000"/>
                  <a:gd name="connsiteX489" fmla="*/ 3809 w 10000"/>
                  <a:gd name="connsiteY489" fmla="*/ 8475 h 10000"/>
                  <a:gd name="connsiteX490" fmla="*/ 3825 w 10000"/>
                  <a:gd name="connsiteY490" fmla="*/ 8465 h 10000"/>
                  <a:gd name="connsiteX491" fmla="*/ 3834 w 10000"/>
                  <a:gd name="connsiteY491" fmla="*/ 8468 h 10000"/>
                  <a:gd name="connsiteX492" fmla="*/ 3842 w 10000"/>
                  <a:gd name="connsiteY492" fmla="*/ 8478 h 10000"/>
                  <a:gd name="connsiteX493" fmla="*/ 3850 w 10000"/>
                  <a:gd name="connsiteY493" fmla="*/ 8478 h 10000"/>
                  <a:gd name="connsiteX494" fmla="*/ 3859 w 10000"/>
                  <a:gd name="connsiteY494" fmla="*/ 8484 h 10000"/>
                  <a:gd name="connsiteX495" fmla="*/ 3873 w 10000"/>
                  <a:gd name="connsiteY495" fmla="*/ 8494 h 10000"/>
                  <a:gd name="connsiteX496" fmla="*/ 3875 w 10000"/>
                  <a:gd name="connsiteY496" fmla="*/ 8507 h 10000"/>
                  <a:gd name="connsiteX497" fmla="*/ 3881 w 10000"/>
                  <a:gd name="connsiteY497" fmla="*/ 8527 h 10000"/>
                  <a:gd name="connsiteX498" fmla="*/ 3875 w 10000"/>
                  <a:gd name="connsiteY498" fmla="*/ 8546 h 10000"/>
                  <a:gd name="connsiteX499" fmla="*/ 3892 w 10000"/>
                  <a:gd name="connsiteY499" fmla="*/ 8546 h 10000"/>
                  <a:gd name="connsiteX500" fmla="*/ 3900 w 10000"/>
                  <a:gd name="connsiteY500" fmla="*/ 8543 h 10000"/>
                  <a:gd name="connsiteX501" fmla="*/ 3906 w 10000"/>
                  <a:gd name="connsiteY501" fmla="*/ 8543 h 10000"/>
                  <a:gd name="connsiteX502" fmla="*/ 3922 w 10000"/>
                  <a:gd name="connsiteY502" fmla="*/ 8552 h 10000"/>
                  <a:gd name="connsiteX503" fmla="*/ 3939 w 10000"/>
                  <a:gd name="connsiteY503" fmla="*/ 8559 h 10000"/>
                  <a:gd name="connsiteX504" fmla="*/ 3953 w 10000"/>
                  <a:gd name="connsiteY504" fmla="*/ 8572 h 10000"/>
                  <a:gd name="connsiteX505" fmla="*/ 3956 w 10000"/>
                  <a:gd name="connsiteY505" fmla="*/ 8588 h 10000"/>
                  <a:gd name="connsiteX506" fmla="*/ 3956 w 10000"/>
                  <a:gd name="connsiteY506" fmla="*/ 8608 h 10000"/>
                  <a:gd name="connsiteX507" fmla="*/ 3972 w 10000"/>
                  <a:gd name="connsiteY507" fmla="*/ 8608 h 10000"/>
                  <a:gd name="connsiteX508" fmla="*/ 3986 w 10000"/>
                  <a:gd name="connsiteY508" fmla="*/ 8608 h 10000"/>
                  <a:gd name="connsiteX509" fmla="*/ 3997 w 10000"/>
                  <a:gd name="connsiteY509" fmla="*/ 8608 h 10000"/>
                  <a:gd name="connsiteX510" fmla="*/ 4006 w 10000"/>
                  <a:gd name="connsiteY510" fmla="*/ 8608 h 10000"/>
                  <a:gd name="connsiteX511" fmla="*/ 4006 w 10000"/>
                  <a:gd name="connsiteY511" fmla="*/ 8611 h 10000"/>
                  <a:gd name="connsiteX512" fmla="*/ 4011 w 10000"/>
                  <a:gd name="connsiteY512" fmla="*/ 8611 h 10000"/>
                  <a:gd name="connsiteX513" fmla="*/ 4022 w 10000"/>
                  <a:gd name="connsiteY513" fmla="*/ 8620 h 10000"/>
                  <a:gd name="connsiteX514" fmla="*/ 4042 w 10000"/>
                  <a:gd name="connsiteY514" fmla="*/ 8620 h 10000"/>
                  <a:gd name="connsiteX515" fmla="*/ 4050 w 10000"/>
                  <a:gd name="connsiteY515" fmla="*/ 8617 h 10000"/>
                  <a:gd name="connsiteX516" fmla="*/ 4069 w 10000"/>
                  <a:gd name="connsiteY516" fmla="*/ 8620 h 10000"/>
                  <a:gd name="connsiteX517" fmla="*/ 4086 w 10000"/>
                  <a:gd name="connsiteY517" fmla="*/ 8630 h 10000"/>
                  <a:gd name="connsiteX518" fmla="*/ 4108 w 10000"/>
                  <a:gd name="connsiteY518" fmla="*/ 8627 h 10000"/>
                  <a:gd name="connsiteX519" fmla="*/ 4125 w 10000"/>
                  <a:gd name="connsiteY519" fmla="*/ 8620 h 10000"/>
                  <a:gd name="connsiteX520" fmla="*/ 4133 w 10000"/>
                  <a:gd name="connsiteY520" fmla="*/ 8611 h 10000"/>
                  <a:gd name="connsiteX521" fmla="*/ 4139 w 10000"/>
                  <a:gd name="connsiteY521" fmla="*/ 8608 h 10000"/>
                  <a:gd name="connsiteX522" fmla="*/ 4147 w 10000"/>
                  <a:gd name="connsiteY522" fmla="*/ 8601 h 10000"/>
                  <a:gd name="connsiteX523" fmla="*/ 4155 w 10000"/>
                  <a:gd name="connsiteY523" fmla="*/ 8591 h 10000"/>
                  <a:gd name="connsiteX524" fmla="*/ 4166 w 10000"/>
                  <a:gd name="connsiteY524" fmla="*/ 8582 h 10000"/>
                  <a:gd name="connsiteX525" fmla="*/ 4183 w 10000"/>
                  <a:gd name="connsiteY525" fmla="*/ 8569 h 10000"/>
                  <a:gd name="connsiteX526" fmla="*/ 4191 w 10000"/>
                  <a:gd name="connsiteY526" fmla="*/ 8562 h 10000"/>
                  <a:gd name="connsiteX527" fmla="*/ 4208 w 10000"/>
                  <a:gd name="connsiteY527" fmla="*/ 8552 h 10000"/>
                  <a:gd name="connsiteX528" fmla="*/ 4230 w 10000"/>
                  <a:gd name="connsiteY528" fmla="*/ 8552 h 10000"/>
                  <a:gd name="connsiteX529" fmla="*/ 4238 w 10000"/>
                  <a:gd name="connsiteY529" fmla="*/ 8559 h 10000"/>
                  <a:gd name="connsiteX530" fmla="*/ 4247 w 10000"/>
                  <a:gd name="connsiteY530" fmla="*/ 8572 h 10000"/>
                  <a:gd name="connsiteX531" fmla="*/ 4252 w 10000"/>
                  <a:gd name="connsiteY531" fmla="*/ 8578 h 10000"/>
                  <a:gd name="connsiteX532" fmla="*/ 4263 w 10000"/>
                  <a:gd name="connsiteY532" fmla="*/ 8582 h 10000"/>
                  <a:gd name="connsiteX533" fmla="*/ 4277 w 10000"/>
                  <a:gd name="connsiteY533" fmla="*/ 8572 h 10000"/>
                  <a:gd name="connsiteX534" fmla="*/ 4294 w 10000"/>
                  <a:gd name="connsiteY534" fmla="*/ 8559 h 10000"/>
                  <a:gd name="connsiteX535" fmla="*/ 4302 w 10000"/>
                  <a:gd name="connsiteY535" fmla="*/ 8546 h 10000"/>
                  <a:gd name="connsiteX536" fmla="*/ 4310 w 10000"/>
                  <a:gd name="connsiteY536" fmla="*/ 8543 h 10000"/>
                  <a:gd name="connsiteX537" fmla="*/ 4313 w 10000"/>
                  <a:gd name="connsiteY537" fmla="*/ 8543 h 10000"/>
                  <a:gd name="connsiteX538" fmla="*/ 4332 w 10000"/>
                  <a:gd name="connsiteY538" fmla="*/ 8546 h 10000"/>
                  <a:gd name="connsiteX539" fmla="*/ 4335 w 10000"/>
                  <a:gd name="connsiteY539" fmla="*/ 8559 h 10000"/>
                  <a:gd name="connsiteX540" fmla="*/ 4349 w 10000"/>
                  <a:gd name="connsiteY540" fmla="*/ 8588 h 10000"/>
                  <a:gd name="connsiteX541" fmla="*/ 4360 w 10000"/>
                  <a:gd name="connsiteY541" fmla="*/ 8591 h 10000"/>
                  <a:gd name="connsiteX542" fmla="*/ 4366 w 10000"/>
                  <a:gd name="connsiteY542" fmla="*/ 8591 h 10000"/>
                  <a:gd name="connsiteX543" fmla="*/ 4382 w 10000"/>
                  <a:gd name="connsiteY543" fmla="*/ 8598 h 10000"/>
                  <a:gd name="connsiteX544" fmla="*/ 4385 w 10000"/>
                  <a:gd name="connsiteY544" fmla="*/ 8598 h 10000"/>
                  <a:gd name="connsiteX545" fmla="*/ 4402 w 10000"/>
                  <a:gd name="connsiteY545" fmla="*/ 8598 h 10000"/>
                  <a:gd name="connsiteX546" fmla="*/ 4421 w 10000"/>
                  <a:gd name="connsiteY546" fmla="*/ 8591 h 10000"/>
                  <a:gd name="connsiteX547" fmla="*/ 4440 w 10000"/>
                  <a:gd name="connsiteY547" fmla="*/ 8591 h 10000"/>
                  <a:gd name="connsiteX548" fmla="*/ 4449 w 10000"/>
                  <a:gd name="connsiteY548" fmla="*/ 8598 h 10000"/>
                  <a:gd name="connsiteX549" fmla="*/ 4454 w 10000"/>
                  <a:gd name="connsiteY549" fmla="*/ 8617 h 10000"/>
                  <a:gd name="connsiteX550" fmla="*/ 4463 w 10000"/>
                  <a:gd name="connsiteY550" fmla="*/ 8608 h 10000"/>
                  <a:gd name="connsiteX551" fmla="*/ 4474 w 10000"/>
                  <a:gd name="connsiteY551" fmla="*/ 8608 h 10000"/>
                  <a:gd name="connsiteX552" fmla="*/ 4490 w 10000"/>
                  <a:gd name="connsiteY552" fmla="*/ 8617 h 10000"/>
                  <a:gd name="connsiteX553" fmla="*/ 4504 w 10000"/>
                  <a:gd name="connsiteY553" fmla="*/ 8617 h 10000"/>
                  <a:gd name="connsiteX554" fmla="*/ 4518 w 10000"/>
                  <a:gd name="connsiteY554" fmla="*/ 8617 h 10000"/>
                  <a:gd name="connsiteX555" fmla="*/ 4535 w 10000"/>
                  <a:gd name="connsiteY555" fmla="*/ 8611 h 10000"/>
                  <a:gd name="connsiteX556" fmla="*/ 4546 w 10000"/>
                  <a:gd name="connsiteY556" fmla="*/ 8611 h 10000"/>
                  <a:gd name="connsiteX557" fmla="*/ 4562 w 10000"/>
                  <a:gd name="connsiteY557" fmla="*/ 8611 h 10000"/>
                  <a:gd name="connsiteX558" fmla="*/ 4571 w 10000"/>
                  <a:gd name="connsiteY558" fmla="*/ 8611 h 10000"/>
                  <a:gd name="connsiteX559" fmla="*/ 4579 w 10000"/>
                  <a:gd name="connsiteY559" fmla="*/ 8608 h 10000"/>
                  <a:gd name="connsiteX560" fmla="*/ 4584 w 10000"/>
                  <a:gd name="connsiteY560" fmla="*/ 8608 h 10000"/>
                  <a:gd name="connsiteX561" fmla="*/ 4601 w 10000"/>
                  <a:gd name="connsiteY561" fmla="*/ 8617 h 10000"/>
                  <a:gd name="connsiteX562" fmla="*/ 4609 w 10000"/>
                  <a:gd name="connsiteY562" fmla="*/ 8627 h 10000"/>
                  <a:gd name="connsiteX563" fmla="*/ 4618 w 10000"/>
                  <a:gd name="connsiteY563" fmla="*/ 8637 h 10000"/>
                  <a:gd name="connsiteX564" fmla="*/ 4618 w 10000"/>
                  <a:gd name="connsiteY564" fmla="*/ 8646 h 10000"/>
                  <a:gd name="connsiteX565" fmla="*/ 4634 w 10000"/>
                  <a:gd name="connsiteY565" fmla="*/ 8656 h 10000"/>
                  <a:gd name="connsiteX566" fmla="*/ 4640 w 10000"/>
                  <a:gd name="connsiteY566" fmla="*/ 8659 h 10000"/>
                  <a:gd name="connsiteX567" fmla="*/ 4651 w 10000"/>
                  <a:gd name="connsiteY567" fmla="*/ 8666 h 10000"/>
                  <a:gd name="connsiteX568" fmla="*/ 4657 w 10000"/>
                  <a:gd name="connsiteY568" fmla="*/ 8659 h 10000"/>
                  <a:gd name="connsiteX569" fmla="*/ 4668 w 10000"/>
                  <a:gd name="connsiteY569" fmla="*/ 8650 h 10000"/>
                  <a:gd name="connsiteX570" fmla="*/ 4676 w 10000"/>
                  <a:gd name="connsiteY570" fmla="*/ 8650 h 10000"/>
                  <a:gd name="connsiteX571" fmla="*/ 4690 w 10000"/>
                  <a:gd name="connsiteY571" fmla="*/ 8650 h 10000"/>
                  <a:gd name="connsiteX572" fmla="*/ 4698 w 10000"/>
                  <a:gd name="connsiteY572" fmla="*/ 8650 h 10000"/>
                  <a:gd name="connsiteX573" fmla="*/ 4704 w 10000"/>
                  <a:gd name="connsiteY573" fmla="*/ 8650 h 10000"/>
                  <a:gd name="connsiteX574" fmla="*/ 4706 w 10000"/>
                  <a:gd name="connsiteY574" fmla="*/ 8659 h 10000"/>
                  <a:gd name="connsiteX575" fmla="*/ 4706 w 10000"/>
                  <a:gd name="connsiteY575" fmla="*/ 8666 h 10000"/>
                  <a:gd name="connsiteX576" fmla="*/ 4723 w 10000"/>
                  <a:gd name="connsiteY576" fmla="*/ 8682 h 10000"/>
                  <a:gd name="connsiteX577" fmla="*/ 4737 w 10000"/>
                  <a:gd name="connsiteY577" fmla="*/ 8682 h 10000"/>
                  <a:gd name="connsiteX578" fmla="*/ 4745 w 10000"/>
                  <a:gd name="connsiteY578" fmla="*/ 8676 h 10000"/>
                  <a:gd name="connsiteX579" fmla="*/ 4756 w 10000"/>
                  <a:gd name="connsiteY579" fmla="*/ 8666 h 10000"/>
                  <a:gd name="connsiteX580" fmla="*/ 4765 w 10000"/>
                  <a:gd name="connsiteY580" fmla="*/ 8666 h 10000"/>
                  <a:gd name="connsiteX581" fmla="*/ 4765 w 10000"/>
                  <a:gd name="connsiteY581" fmla="*/ 8682 h 10000"/>
                  <a:gd name="connsiteX582" fmla="*/ 4770 w 10000"/>
                  <a:gd name="connsiteY582" fmla="*/ 8701 h 10000"/>
                  <a:gd name="connsiteX583" fmla="*/ 4778 w 10000"/>
                  <a:gd name="connsiteY583" fmla="*/ 8705 h 10000"/>
                  <a:gd name="connsiteX584" fmla="*/ 4795 w 10000"/>
                  <a:gd name="connsiteY584" fmla="*/ 8714 h 10000"/>
                  <a:gd name="connsiteX585" fmla="*/ 4812 w 10000"/>
                  <a:gd name="connsiteY585" fmla="*/ 8714 h 10000"/>
                  <a:gd name="connsiteX586" fmla="*/ 4825 w 10000"/>
                  <a:gd name="connsiteY586" fmla="*/ 8705 h 10000"/>
                  <a:gd name="connsiteX587" fmla="*/ 4825 w 10000"/>
                  <a:gd name="connsiteY587" fmla="*/ 8701 h 10000"/>
                  <a:gd name="connsiteX588" fmla="*/ 4828 w 10000"/>
                  <a:gd name="connsiteY588" fmla="*/ 8701 h 10000"/>
                  <a:gd name="connsiteX589" fmla="*/ 4837 w 10000"/>
                  <a:gd name="connsiteY589" fmla="*/ 8692 h 10000"/>
                  <a:gd name="connsiteX590" fmla="*/ 4842 w 10000"/>
                  <a:gd name="connsiteY590" fmla="*/ 8685 h 10000"/>
                  <a:gd name="connsiteX591" fmla="*/ 4859 w 10000"/>
                  <a:gd name="connsiteY591" fmla="*/ 8692 h 10000"/>
                  <a:gd name="connsiteX592" fmla="*/ 4870 w 10000"/>
                  <a:gd name="connsiteY592" fmla="*/ 8701 h 10000"/>
                  <a:gd name="connsiteX593" fmla="*/ 4878 w 10000"/>
                  <a:gd name="connsiteY593" fmla="*/ 8714 h 10000"/>
                  <a:gd name="connsiteX594" fmla="*/ 4892 w 10000"/>
                  <a:gd name="connsiteY594" fmla="*/ 8724 h 10000"/>
                  <a:gd name="connsiteX595" fmla="*/ 4900 w 10000"/>
                  <a:gd name="connsiteY595" fmla="*/ 8724 h 10000"/>
                  <a:gd name="connsiteX596" fmla="*/ 4906 w 10000"/>
                  <a:gd name="connsiteY596" fmla="*/ 8705 h 10000"/>
                  <a:gd name="connsiteX597" fmla="*/ 4925 w 10000"/>
                  <a:gd name="connsiteY597" fmla="*/ 8724 h 10000"/>
                  <a:gd name="connsiteX598" fmla="*/ 4939 w 10000"/>
                  <a:gd name="connsiteY598" fmla="*/ 8701 h 10000"/>
                  <a:gd name="connsiteX599" fmla="*/ 4950 w 10000"/>
                  <a:gd name="connsiteY599" fmla="*/ 8695 h 10000"/>
                  <a:gd name="connsiteX600" fmla="*/ 4956 w 10000"/>
                  <a:gd name="connsiteY600" fmla="*/ 8692 h 10000"/>
                  <a:gd name="connsiteX601" fmla="*/ 4986 w 10000"/>
                  <a:gd name="connsiteY601" fmla="*/ 8705 h 10000"/>
                  <a:gd name="connsiteX602" fmla="*/ 5003 w 10000"/>
                  <a:gd name="connsiteY602" fmla="*/ 8701 h 10000"/>
                  <a:gd name="connsiteX603" fmla="*/ 5011 w 10000"/>
                  <a:gd name="connsiteY603" fmla="*/ 8692 h 10000"/>
                  <a:gd name="connsiteX604" fmla="*/ 5028 w 10000"/>
                  <a:gd name="connsiteY604" fmla="*/ 8682 h 10000"/>
                  <a:gd name="connsiteX605" fmla="*/ 5030 w 10000"/>
                  <a:gd name="connsiteY605" fmla="*/ 8659 h 10000"/>
                  <a:gd name="connsiteX606" fmla="*/ 5039 w 10000"/>
                  <a:gd name="connsiteY606" fmla="*/ 8656 h 10000"/>
                  <a:gd name="connsiteX607" fmla="*/ 5053 w 10000"/>
                  <a:gd name="connsiteY607" fmla="*/ 8669 h 10000"/>
                  <a:gd name="connsiteX608" fmla="*/ 5061 w 10000"/>
                  <a:gd name="connsiteY608" fmla="*/ 8669 h 10000"/>
                  <a:gd name="connsiteX609" fmla="*/ 5061 w 10000"/>
                  <a:gd name="connsiteY609" fmla="*/ 8676 h 10000"/>
                  <a:gd name="connsiteX610" fmla="*/ 5069 w 10000"/>
                  <a:gd name="connsiteY610" fmla="*/ 8669 h 10000"/>
                  <a:gd name="connsiteX611" fmla="*/ 5083 w 10000"/>
                  <a:gd name="connsiteY611" fmla="*/ 8669 h 10000"/>
                  <a:gd name="connsiteX612" fmla="*/ 5100 w 10000"/>
                  <a:gd name="connsiteY612" fmla="*/ 8669 h 10000"/>
                  <a:gd name="connsiteX613" fmla="*/ 5119 w 10000"/>
                  <a:gd name="connsiteY613" fmla="*/ 8682 h 10000"/>
                  <a:gd name="connsiteX614" fmla="*/ 5136 w 10000"/>
                  <a:gd name="connsiteY614" fmla="*/ 8692 h 10000"/>
                  <a:gd name="connsiteX615" fmla="*/ 5161 w 10000"/>
                  <a:gd name="connsiteY615" fmla="*/ 8701 h 10000"/>
                  <a:gd name="connsiteX616" fmla="*/ 5183 w 10000"/>
                  <a:gd name="connsiteY616" fmla="*/ 8701 h 10000"/>
                  <a:gd name="connsiteX617" fmla="*/ 5199 w 10000"/>
                  <a:gd name="connsiteY617" fmla="*/ 8701 h 10000"/>
                  <a:gd name="connsiteX618" fmla="*/ 5213 w 10000"/>
                  <a:gd name="connsiteY618" fmla="*/ 8705 h 10000"/>
                  <a:gd name="connsiteX619" fmla="*/ 5224 w 10000"/>
                  <a:gd name="connsiteY619" fmla="*/ 8701 h 10000"/>
                  <a:gd name="connsiteX620" fmla="*/ 5230 w 10000"/>
                  <a:gd name="connsiteY620" fmla="*/ 8701 h 10000"/>
                  <a:gd name="connsiteX621" fmla="*/ 5241 w 10000"/>
                  <a:gd name="connsiteY621" fmla="*/ 8676 h 10000"/>
                  <a:gd name="connsiteX622" fmla="*/ 5247 w 10000"/>
                  <a:gd name="connsiteY622" fmla="*/ 8666 h 10000"/>
                  <a:gd name="connsiteX623" fmla="*/ 5249 w 10000"/>
                  <a:gd name="connsiteY623" fmla="*/ 8646 h 10000"/>
                  <a:gd name="connsiteX624" fmla="*/ 5249 w 10000"/>
                  <a:gd name="connsiteY624" fmla="*/ 8650 h 10000"/>
                  <a:gd name="connsiteX625" fmla="*/ 5255 w 10000"/>
                  <a:gd name="connsiteY625" fmla="*/ 8646 h 10000"/>
                  <a:gd name="connsiteX626" fmla="*/ 5271 w 10000"/>
                  <a:gd name="connsiteY626" fmla="*/ 8650 h 10000"/>
                  <a:gd name="connsiteX627" fmla="*/ 5288 w 10000"/>
                  <a:gd name="connsiteY627" fmla="*/ 8666 h 10000"/>
                  <a:gd name="connsiteX628" fmla="*/ 5296 w 10000"/>
                  <a:gd name="connsiteY628" fmla="*/ 8666 h 10000"/>
                  <a:gd name="connsiteX629" fmla="*/ 5310 w 10000"/>
                  <a:gd name="connsiteY629" fmla="*/ 8656 h 10000"/>
                  <a:gd name="connsiteX630" fmla="*/ 5321 w 10000"/>
                  <a:gd name="connsiteY630" fmla="*/ 8650 h 10000"/>
                  <a:gd name="connsiteX631" fmla="*/ 5338 w 10000"/>
                  <a:gd name="connsiteY631" fmla="*/ 8650 h 10000"/>
                  <a:gd name="connsiteX632" fmla="*/ 5360 w 10000"/>
                  <a:gd name="connsiteY632" fmla="*/ 8640 h 10000"/>
                  <a:gd name="connsiteX633" fmla="*/ 5366 w 10000"/>
                  <a:gd name="connsiteY633" fmla="*/ 8637 h 10000"/>
                  <a:gd name="connsiteX634" fmla="*/ 5368 w 10000"/>
                  <a:gd name="connsiteY634" fmla="*/ 8637 h 10000"/>
                  <a:gd name="connsiteX635" fmla="*/ 5382 w 10000"/>
                  <a:gd name="connsiteY635" fmla="*/ 8630 h 10000"/>
                  <a:gd name="connsiteX636" fmla="*/ 5391 w 10000"/>
                  <a:gd name="connsiteY636" fmla="*/ 8630 h 10000"/>
                  <a:gd name="connsiteX637" fmla="*/ 5402 w 10000"/>
                  <a:gd name="connsiteY637" fmla="*/ 8637 h 10000"/>
                  <a:gd name="connsiteX638" fmla="*/ 5418 w 10000"/>
                  <a:gd name="connsiteY638" fmla="*/ 8656 h 10000"/>
                  <a:gd name="connsiteX639" fmla="*/ 5432 w 10000"/>
                  <a:gd name="connsiteY639" fmla="*/ 8666 h 10000"/>
                  <a:gd name="connsiteX640" fmla="*/ 5443 w 10000"/>
                  <a:gd name="connsiteY640" fmla="*/ 8682 h 10000"/>
                  <a:gd name="connsiteX641" fmla="*/ 5457 w 10000"/>
                  <a:gd name="connsiteY641" fmla="*/ 8692 h 10000"/>
                  <a:gd name="connsiteX642" fmla="*/ 5471 w 10000"/>
                  <a:gd name="connsiteY642" fmla="*/ 8705 h 10000"/>
                  <a:gd name="connsiteX643" fmla="*/ 5488 w 10000"/>
                  <a:gd name="connsiteY643" fmla="*/ 8711 h 10000"/>
                  <a:gd name="connsiteX644" fmla="*/ 5490 w 10000"/>
                  <a:gd name="connsiteY644" fmla="*/ 8721 h 10000"/>
                  <a:gd name="connsiteX645" fmla="*/ 5512 w 10000"/>
                  <a:gd name="connsiteY645" fmla="*/ 8724 h 10000"/>
                  <a:gd name="connsiteX646" fmla="*/ 5521 w 10000"/>
                  <a:gd name="connsiteY646" fmla="*/ 8714 h 10000"/>
                  <a:gd name="connsiteX647" fmla="*/ 5524 w 10000"/>
                  <a:gd name="connsiteY647" fmla="*/ 8714 h 10000"/>
                  <a:gd name="connsiteX648" fmla="*/ 5532 w 10000"/>
                  <a:gd name="connsiteY648" fmla="*/ 8721 h 10000"/>
                  <a:gd name="connsiteX649" fmla="*/ 5540 w 10000"/>
                  <a:gd name="connsiteY649" fmla="*/ 8724 h 10000"/>
                  <a:gd name="connsiteX650" fmla="*/ 5562 w 10000"/>
                  <a:gd name="connsiteY650" fmla="*/ 8750 h 10000"/>
                  <a:gd name="connsiteX651" fmla="*/ 5562 w 10000"/>
                  <a:gd name="connsiteY651" fmla="*/ 8760 h 10000"/>
                  <a:gd name="connsiteX652" fmla="*/ 5571 w 10000"/>
                  <a:gd name="connsiteY652" fmla="*/ 8782 h 10000"/>
                  <a:gd name="connsiteX653" fmla="*/ 5579 w 10000"/>
                  <a:gd name="connsiteY653" fmla="*/ 8789 h 10000"/>
                  <a:gd name="connsiteX654" fmla="*/ 5593 w 10000"/>
                  <a:gd name="connsiteY654" fmla="*/ 8789 h 10000"/>
                  <a:gd name="connsiteX655" fmla="*/ 5596 w 10000"/>
                  <a:gd name="connsiteY655" fmla="*/ 8789 h 10000"/>
                  <a:gd name="connsiteX656" fmla="*/ 5626 w 10000"/>
                  <a:gd name="connsiteY656" fmla="*/ 8782 h 10000"/>
                  <a:gd name="connsiteX657" fmla="*/ 5629 w 10000"/>
                  <a:gd name="connsiteY657" fmla="*/ 8782 h 10000"/>
                  <a:gd name="connsiteX658" fmla="*/ 5637 w 10000"/>
                  <a:gd name="connsiteY658" fmla="*/ 8779 h 10000"/>
                  <a:gd name="connsiteX659" fmla="*/ 5648 w 10000"/>
                  <a:gd name="connsiteY659" fmla="*/ 8789 h 10000"/>
                  <a:gd name="connsiteX660" fmla="*/ 5665 w 10000"/>
                  <a:gd name="connsiteY660" fmla="*/ 8795 h 10000"/>
                  <a:gd name="connsiteX661" fmla="*/ 5676 w 10000"/>
                  <a:gd name="connsiteY661" fmla="*/ 8789 h 10000"/>
                  <a:gd name="connsiteX662" fmla="*/ 5684 w 10000"/>
                  <a:gd name="connsiteY662" fmla="*/ 8782 h 10000"/>
                  <a:gd name="connsiteX663" fmla="*/ 5693 w 10000"/>
                  <a:gd name="connsiteY663" fmla="*/ 8789 h 10000"/>
                  <a:gd name="connsiteX664" fmla="*/ 5715 w 10000"/>
                  <a:gd name="connsiteY664" fmla="*/ 8808 h 10000"/>
                  <a:gd name="connsiteX665" fmla="*/ 5731 w 10000"/>
                  <a:gd name="connsiteY665" fmla="*/ 8808 h 10000"/>
                  <a:gd name="connsiteX666" fmla="*/ 5740 w 10000"/>
                  <a:gd name="connsiteY666" fmla="*/ 8808 h 10000"/>
                  <a:gd name="connsiteX667" fmla="*/ 5765 w 10000"/>
                  <a:gd name="connsiteY667" fmla="*/ 8818 h 10000"/>
                  <a:gd name="connsiteX668" fmla="*/ 5781 w 10000"/>
                  <a:gd name="connsiteY668" fmla="*/ 8824 h 10000"/>
                  <a:gd name="connsiteX669" fmla="*/ 5798 w 10000"/>
                  <a:gd name="connsiteY669" fmla="*/ 8834 h 10000"/>
                  <a:gd name="connsiteX670" fmla="*/ 5814 w 10000"/>
                  <a:gd name="connsiteY670" fmla="*/ 8837 h 10000"/>
                  <a:gd name="connsiteX671" fmla="*/ 5831 w 10000"/>
                  <a:gd name="connsiteY671" fmla="*/ 8844 h 10000"/>
                  <a:gd name="connsiteX672" fmla="*/ 5842 w 10000"/>
                  <a:gd name="connsiteY672" fmla="*/ 8847 h 10000"/>
                  <a:gd name="connsiteX673" fmla="*/ 5859 w 10000"/>
                  <a:gd name="connsiteY673" fmla="*/ 8857 h 10000"/>
                  <a:gd name="connsiteX674" fmla="*/ 5870 w 10000"/>
                  <a:gd name="connsiteY674" fmla="*/ 8867 h 10000"/>
                  <a:gd name="connsiteX675" fmla="*/ 5878 w 10000"/>
                  <a:gd name="connsiteY675" fmla="*/ 8873 h 10000"/>
                  <a:gd name="connsiteX676" fmla="*/ 5895 w 10000"/>
                  <a:gd name="connsiteY676" fmla="*/ 8873 h 10000"/>
                  <a:gd name="connsiteX677" fmla="*/ 5911 w 10000"/>
                  <a:gd name="connsiteY677" fmla="*/ 8873 h 10000"/>
                  <a:gd name="connsiteX678" fmla="*/ 5931 w 10000"/>
                  <a:gd name="connsiteY678" fmla="*/ 8873 h 10000"/>
                  <a:gd name="connsiteX679" fmla="*/ 5950 w 10000"/>
                  <a:gd name="connsiteY679" fmla="*/ 8867 h 10000"/>
                  <a:gd name="connsiteX680" fmla="*/ 5967 w 10000"/>
                  <a:gd name="connsiteY680" fmla="*/ 8867 h 10000"/>
                  <a:gd name="connsiteX681" fmla="*/ 5975 w 10000"/>
                  <a:gd name="connsiteY681" fmla="*/ 8873 h 10000"/>
                  <a:gd name="connsiteX682" fmla="*/ 6000 w 10000"/>
                  <a:gd name="connsiteY682" fmla="*/ 8883 h 10000"/>
                  <a:gd name="connsiteX683" fmla="*/ 5997 w 10000"/>
                  <a:gd name="connsiteY683" fmla="*/ 8886 h 10000"/>
                  <a:gd name="connsiteX684" fmla="*/ 5997 w 10000"/>
                  <a:gd name="connsiteY684" fmla="*/ 8896 h 10000"/>
                  <a:gd name="connsiteX685" fmla="*/ 6014 w 10000"/>
                  <a:gd name="connsiteY685" fmla="*/ 8892 h 10000"/>
                  <a:gd name="connsiteX686" fmla="*/ 6028 w 10000"/>
                  <a:gd name="connsiteY686" fmla="*/ 8892 h 10000"/>
                  <a:gd name="connsiteX687" fmla="*/ 6053 w 10000"/>
                  <a:gd name="connsiteY687" fmla="*/ 8886 h 10000"/>
                  <a:gd name="connsiteX688" fmla="*/ 6072 w 10000"/>
                  <a:gd name="connsiteY688" fmla="*/ 8876 h 10000"/>
                  <a:gd name="connsiteX689" fmla="*/ 6089 w 10000"/>
                  <a:gd name="connsiteY689" fmla="*/ 8867 h 10000"/>
                  <a:gd name="connsiteX690" fmla="*/ 6111 w 10000"/>
                  <a:gd name="connsiteY690" fmla="*/ 8857 h 10000"/>
                  <a:gd name="connsiteX691" fmla="*/ 6127 w 10000"/>
                  <a:gd name="connsiteY691" fmla="*/ 8847 h 10000"/>
                  <a:gd name="connsiteX692" fmla="*/ 6152 w 10000"/>
                  <a:gd name="connsiteY692" fmla="*/ 8834 h 10000"/>
                  <a:gd name="connsiteX693" fmla="*/ 6183 w 10000"/>
                  <a:gd name="connsiteY693" fmla="*/ 8828 h 10000"/>
                  <a:gd name="connsiteX694" fmla="*/ 6175 w 10000"/>
                  <a:gd name="connsiteY694" fmla="*/ 8844 h 10000"/>
                  <a:gd name="connsiteX695" fmla="*/ 6169 w 10000"/>
                  <a:gd name="connsiteY695" fmla="*/ 8863 h 10000"/>
                  <a:gd name="connsiteX696" fmla="*/ 6158 w 10000"/>
                  <a:gd name="connsiteY696" fmla="*/ 8886 h 10000"/>
                  <a:gd name="connsiteX697" fmla="*/ 6152 w 10000"/>
                  <a:gd name="connsiteY697" fmla="*/ 8896 h 10000"/>
                  <a:gd name="connsiteX698" fmla="*/ 6150 w 10000"/>
                  <a:gd name="connsiteY698" fmla="*/ 8909 h 10000"/>
                  <a:gd name="connsiteX699" fmla="*/ 6152 w 10000"/>
                  <a:gd name="connsiteY699" fmla="*/ 8938 h 10000"/>
                  <a:gd name="connsiteX700" fmla="*/ 6158 w 10000"/>
                  <a:gd name="connsiteY700" fmla="*/ 8957 h 10000"/>
                  <a:gd name="connsiteX701" fmla="*/ 6161 w 10000"/>
                  <a:gd name="connsiteY701" fmla="*/ 8980 h 10000"/>
                  <a:gd name="connsiteX702" fmla="*/ 6166 w 10000"/>
                  <a:gd name="connsiteY702" fmla="*/ 8999 h 10000"/>
                  <a:gd name="connsiteX703" fmla="*/ 6175 w 10000"/>
                  <a:gd name="connsiteY703" fmla="*/ 9032 h 10000"/>
                  <a:gd name="connsiteX704" fmla="*/ 6183 w 10000"/>
                  <a:gd name="connsiteY704" fmla="*/ 9051 h 10000"/>
                  <a:gd name="connsiteX705" fmla="*/ 6191 w 10000"/>
                  <a:gd name="connsiteY705" fmla="*/ 9064 h 10000"/>
                  <a:gd name="connsiteX706" fmla="*/ 6194 w 10000"/>
                  <a:gd name="connsiteY706" fmla="*/ 9084 h 10000"/>
                  <a:gd name="connsiteX707" fmla="*/ 6208 w 10000"/>
                  <a:gd name="connsiteY707" fmla="*/ 9103 h 10000"/>
                  <a:gd name="connsiteX708" fmla="*/ 6208 w 10000"/>
                  <a:gd name="connsiteY708" fmla="*/ 9113 h 10000"/>
                  <a:gd name="connsiteX709" fmla="*/ 6216 w 10000"/>
                  <a:gd name="connsiteY709" fmla="*/ 9129 h 10000"/>
                  <a:gd name="connsiteX710" fmla="*/ 6230 w 10000"/>
                  <a:gd name="connsiteY710" fmla="*/ 9148 h 10000"/>
                  <a:gd name="connsiteX711" fmla="*/ 6241 w 10000"/>
                  <a:gd name="connsiteY711" fmla="*/ 9165 h 10000"/>
                  <a:gd name="connsiteX712" fmla="*/ 6249 w 10000"/>
                  <a:gd name="connsiteY712" fmla="*/ 9168 h 10000"/>
                  <a:gd name="connsiteX713" fmla="*/ 6266 w 10000"/>
                  <a:gd name="connsiteY713" fmla="*/ 9184 h 10000"/>
                  <a:gd name="connsiteX714" fmla="*/ 6280 w 10000"/>
                  <a:gd name="connsiteY714" fmla="*/ 9184 h 10000"/>
                  <a:gd name="connsiteX715" fmla="*/ 6288 w 10000"/>
                  <a:gd name="connsiteY715" fmla="*/ 9177 h 10000"/>
                  <a:gd name="connsiteX716" fmla="*/ 6299 w 10000"/>
                  <a:gd name="connsiteY716" fmla="*/ 9187 h 10000"/>
                  <a:gd name="connsiteX717" fmla="*/ 6305 w 10000"/>
                  <a:gd name="connsiteY717" fmla="*/ 9197 h 10000"/>
                  <a:gd name="connsiteX718" fmla="*/ 6310 w 10000"/>
                  <a:gd name="connsiteY718" fmla="*/ 9197 h 10000"/>
                  <a:gd name="connsiteX719" fmla="*/ 6321 w 10000"/>
                  <a:gd name="connsiteY719" fmla="*/ 9213 h 10000"/>
                  <a:gd name="connsiteX720" fmla="*/ 6335 w 10000"/>
                  <a:gd name="connsiteY720" fmla="*/ 9223 h 10000"/>
                  <a:gd name="connsiteX721" fmla="*/ 6338 w 10000"/>
                  <a:gd name="connsiteY721" fmla="*/ 9223 h 10000"/>
                  <a:gd name="connsiteX722" fmla="*/ 6355 w 10000"/>
                  <a:gd name="connsiteY722" fmla="*/ 9226 h 10000"/>
                  <a:gd name="connsiteX723" fmla="*/ 6363 w 10000"/>
                  <a:gd name="connsiteY723" fmla="*/ 9236 h 10000"/>
                  <a:gd name="connsiteX724" fmla="*/ 6380 w 10000"/>
                  <a:gd name="connsiteY724" fmla="*/ 9258 h 10000"/>
                  <a:gd name="connsiteX725" fmla="*/ 6393 w 10000"/>
                  <a:gd name="connsiteY725" fmla="*/ 9278 h 10000"/>
                  <a:gd name="connsiteX726" fmla="*/ 6396 w 10000"/>
                  <a:gd name="connsiteY726" fmla="*/ 9288 h 10000"/>
                  <a:gd name="connsiteX727" fmla="*/ 6407 w 10000"/>
                  <a:gd name="connsiteY727" fmla="*/ 9297 h 10000"/>
                  <a:gd name="connsiteX728" fmla="*/ 6410 w 10000"/>
                  <a:gd name="connsiteY728" fmla="*/ 9307 h 10000"/>
                  <a:gd name="connsiteX729" fmla="*/ 6416 w 10000"/>
                  <a:gd name="connsiteY729" fmla="*/ 9317 h 10000"/>
                  <a:gd name="connsiteX730" fmla="*/ 6424 w 10000"/>
                  <a:gd name="connsiteY730" fmla="*/ 9326 h 10000"/>
                  <a:gd name="connsiteX731" fmla="*/ 6435 w 10000"/>
                  <a:gd name="connsiteY731" fmla="*/ 9336 h 10000"/>
                  <a:gd name="connsiteX732" fmla="*/ 6443 w 10000"/>
                  <a:gd name="connsiteY732" fmla="*/ 9346 h 10000"/>
                  <a:gd name="connsiteX733" fmla="*/ 6449 w 10000"/>
                  <a:gd name="connsiteY733" fmla="*/ 9362 h 10000"/>
                  <a:gd name="connsiteX734" fmla="*/ 6452 w 10000"/>
                  <a:gd name="connsiteY734" fmla="*/ 9372 h 10000"/>
                  <a:gd name="connsiteX735" fmla="*/ 6449 w 10000"/>
                  <a:gd name="connsiteY735" fmla="*/ 9381 h 10000"/>
                  <a:gd name="connsiteX736" fmla="*/ 6465 w 10000"/>
                  <a:gd name="connsiteY736" fmla="*/ 9394 h 10000"/>
                  <a:gd name="connsiteX737" fmla="*/ 6468 w 10000"/>
                  <a:gd name="connsiteY737" fmla="*/ 9420 h 10000"/>
                  <a:gd name="connsiteX738" fmla="*/ 6493 w 10000"/>
                  <a:gd name="connsiteY738" fmla="*/ 9430 h 10000"/>
                  <a:gd name="connsiteX739" fmla="*/ 6507 w 10000"/>
                  <a:gd name="connsiteY739" fmla="*/ 9440 h 10000"/>
                  <a:gd name="connsiteX740" fmla="*/ 6524 w 10000"/>
                  <a:gd name="connsiteY740" fmla="*/ 9459 h 10000"/>
                  <a:gd name="connsiteX741" fmla="*/ 6532 w 10000"/>
                  <a:gd name="connsiteY741" fmla="*/ 9485 h 10000"/>
                  <a:gd name="connsiteX742" fmla="*/ 6537 w 10000"/>
                  <a:gd name="connsiteY742" fmla="*/ 9498 h 10000"/>
                  <a:gd name="connsiteX743" fmla="*/ 6571 w 10000"/>
                  <a:gd name="connsiteY743" fmla="*/ 9508 h 10000"/>
                  <a:gd name="connsiteX744" fmla="*/ 6596 w 10000"/>
                  <a:gd name="connsiteY744" fmla="*/ 9508 h 10000"/>
                  <a:gd name="connsiteX745" fmla="*/ 6637 w 10000"/>
                  <a:gd name="connsiteY745" fmla="*/ 9517 h 10000"/>
                  <a:gd name="connsiteX746" fmla="*/ 6662 w 10000"/>
                  <a:gd name="connsiteY746" fmla="*/ 9524 h 10000"/>
                  <a:gd name="connsiteX747" fmla="*/ 6679 w 10000"/>
                  <a:gd name="connsiteY747" fmla="*/ 9517 h 10000"/>
                  <a:gd name="connsiteX748" fmla="*/ 6679 w 10000"/>
                  <a:gd name="connsiteY748" fmla="*/ 9505 h 10000"/>
                  <a:gd name="connsiteX749" fmla="*/ 6690 w 10000"/>
                  <a:gd name="connsiteY749" fmla="*/ 9485 h 10000"/>
                  <a:gd name="connsiteX750" fmla="*/ 6693 w 10000"/>
                  <a:gd name="connsiteY750" fmla="*/ 9479 h 10000"/>
                  <a:gd name="connsiteX751" fmla="*/ 6706 w 10000"/>
                  <a:gd name="connsiteY751" fmla="*/ 9469 h 10000"/>
                  <a:gd name="connsiteX752" fmla="*/ 6709 w 10000"/>
                  <a:gd name="connsiteY752" fmla="*/ 9462 h 10000"/>
                  <a:gd name="connsiteX753" fmla="*/ 6717 w 10000"/>
                  <a:gd name="connsiteY753" fmla="*/ 9459 h 10000"/>
                  <a:gd name="connsiteX754" fmla="*/ 6726 w 10000"/>
                  <a:gd name="connsiteY754" fmla="*/ 9459 h 10000"/>
                  <a:gd name="connsiteX755" fmla="*/ 6742 w 10000"/>
                  <a:gd name="connsiteY755" fmla="*/ 9462 h 10000"/>
                  <a:gd name="connsiteX756" fmla="*/ 6759 w 10000"/>
                  <a:gd name="connsiteY756" fmla="*/ 9479 h 10000"/>
                  <a:gd name="connsiteX757" fmla="*/ 6781 w 10000"/>
                  <a:gd name="connsiteY757" fmla="*/ 9485 h 10000"/>
                  <a:gd name="connsiteX758" fmla="*/ 6795 w 10000"/>
                  <a:gd name="connsiteY758" fmla="*/ 9485 h 10000"/>
                  <a:gd name="connsiteX759" fmla="*/ 6803 w 10000"/>
                  <a:gd name="connsiteY759" fmla="*/ 9498 h 10000"/>
                  <a:gd name="connsiteX760" fmla="*/ 6806 w 10000"/>
                  <a:gd name="connsiteY760" fmla="*/ 9508 h 10000"/>
                  <a:gd name="connsiteX761" fmla="*/ 6823 w 10000"/>
                  <a:gd name="connsiteY761" fmla="*/ 9514 h 10000"/>
                  <a:gd name="connsiteX762" fmla="*/ 6831 w 10000"/>
                  <a:gd name="connsiteY762" fmla="*/ 9514 h 10000"/>
                  <a:gd name="connsiteX763" fmla="*/ 6848 w 10000"/>
                  <a:gd name="connsiteY763" fmla="*/ 9514 h 10000"/>
                  <a:gd name="connsiteX764" fmla="*/ 6856 w 10000"/>
                  <a:gd name="connsiteY764" fmla="*/ 9517 h 10000"/>
                  <a:gd name="connsiteX765" fmla="*/ 6878 w 10000"/>
                  <a:gd name="connsiteY765" fmla="*/ 9524 h 10000"/>
                  <a:gd name="connsiteX766" fmla="*/ 6895 w 10000"/>
                  <a:gd name="connsiteY766" fmla="*/ 9524 h 10000"/>
                  <a:gd name="connsiteX767" fmla="*/ 6917 w 10000"/>
                  <a:gd name="connsiteY767" fmla="*/ 9527 h 10000"/>
                  <a:gd name="connsiteX768" fmla="*/ 6934 w 10000"/>
                  <a:gd name="connsiteY768" fmla="*/ 9534 h 10000"/>
                  <a:gd name="connsiteX769" fmla="*/ 6961 w 10000"/>
                  <a:gd name="connsiteY769" fmla="*/ 9543 h 10000"/>
                  <a:gd name="connsiteX770" fmla="*/ 6989 w 10000"/>
                  <a:gd name="connsiteY770" fmla="*/ 9547 h 10000"/>
                  <a:gd name="connsiteX771" fmla="*/ 7014 w 10000"/>
                  <a:gd name="connsiteY771" fmla="*/ 9543 h 10000"/>
                  <a:gd name="connsiteX772" fmla="*/ 7033 w 10000"/>
                  <a:gd name="connsiteY772" fmla="*/ 9543 h 10000"/>
                  <a:gd name="connsiteX773" fmla="*/ 7042 w 10000"/>
                  <a:gd name="connsiteY773" fmla="*/ 9547 h 10000"/>
                  <a:gd name="connsiteX774" fmla="*/ 7069 w 10000"/>
                  <a:gd name="connsiteY774" fmla="*/ 9647 h 10000"/>
                  <a:gd name="connsiteX775" fmla="*/ 7122 w 10000"/>
                  <a:gd name="connsiteY775" fmla="*/ 9734 h 10000"/>
                  <a:gd name="connsiteX776" fmla="*/ 7147 w 10000"/>
                  <a:gd name="connsiteY776" fmla="*/ 9744 h 10000"/>
                  <a:gd name="connsiteX777" fmla="*/ 7169 w 10000"/>
                  <a:gd name="connsiteY777" fmla="*/ 9741 h 10000"/>
                  <a:gd name="connsiteX778" fmla="*/ 7177 w 10000"/>
                  <a:gd name="connsiteY778" fmla="*/ 9744 h 10000"/>
                  <a:gd name="connsiteX779" fmla="*/ 7186 w 10000"/>
                  <a:gd name="connsiteY779" fmla="*/ 9754 h 10000"/>
                  <a:gd name="connsiteX780" fmla="*/ 7191 w 10000"/>
                  <a:gd name="connsiteY780" fmla="*/ 9773 h 10000"/>
                  <a:gd name="connsiteX781" fmla="*/ 7208 w 10000"/>
                  <a:gd name="connsiteY781" fmla="*/ 9783 h 10000"/>
                  <a:gd name="connsiteX782" fmla="*/ 7219 w 10000"/>
                  <a:gd name="connsiteY782" fmla="*/ 9793 h 10000"/>
                  <a:gd name="connsiteX783" fmla="*/ 7235 w 10000"/>
                  <a:gd name="connsiteY783" fmla="*/ 9802 h 10000"/>
                  <a:gd name="connsiteX784" fmla="*/ 7249 w 10000"/>
                  <a:gd name="connsiteY784" fmla="*/ 9819 h 10000"/>
                  <a:gd name="connsiteX785" fmla="*/ 7255 w 10000"/>
                  <a:gd name="connsiteY785" fmla="*/ 9835 h 10000"/>
                  <a:gd name="connsiteX786" fmla="*/ 7255 w 10000"/>
                  <a:gd name="connsiteY786" fmla="*/ 9848 h 10000"/>
                  <a:gd name="connsiteX787" fmla="*/ 7249 w 10000"/>
                  <a:gd name="connsiteY787" fmla="*/ 9848 h 10000"/>
                  <a:gd name="connsiteX788" fmla="*/ 7244 w 10000"/>
                  <a:gd name="connsiteY788" fmla="*/ 9858 h 10000"/>
                  <a:gd name="connsiteX789" fmla="*/ 7235 w 10000"/>
                  <a:gd name="connsiteY789" fmla="*/ 9883 h 10000"/>
                  <a:gd name="connsiteX790" fmla="*/ 7244 w 10000"/>
                  <a:gd name="connsiteY790" fmla="*/ 9903 h 10000"/>
                  <a:gd name="connsiteX791" fmla="*/ 7258 w 10000"/>
                  <a:gd name="connsiteY791" fmla="*/ 9926 h 10000"/>
                  <a:gd name="connsiteX792" fmla="*/ 7263 w 10000"/>
                  <a:gd name="connsiteY792" fmla="*/ 9948 h 10000"/>
                  <a:gd name="connsiteX793" fmla="*/ 7274 w 10000"/>
                  <a:gd name="connsiteY793" fmla="*/ 9968 h 10000"/>
                  <a:gd name="connsiteX794" fmla="*/ 7283 w 10000"/>
                  <a:gd name="connsiteY794" fmla="*/ 9987 h 10000"/>
                  <a:gd name="connsiteX795" fmla="*/ 7291 w 10000"/>
                  <a:gd name="connsiteY795" fmla="*/ 10000 h 10000"/>
                  <a:gd name="connsiteX796" fmla="*/ 7305 w 10000"/>
                  <a:gd name="connsiteY796" fmla="*/ 9997 h 10000"/>
                  <a:gd name="connsiteX797" fmla="*/ 7313 w 10000"/>
                  <a:gd name="connsiteY797" fmla="*/ 9977 h 10000"/>
                  <a:gd name="connsiteX798" fmla="*/ 7324 w 10000"/>
                  <a:gd name="connsiteY798" fmla="*/ 9968 h 10000"/>
                  <a:gd name="connsiteX799" fmla="*/ 7341 w 10000"/>
                  <a:gd name="connsiteY799" fmla="*/ 9971 h 10000"/>
                  <a:gd name="connsiteX800" fmla="*/ 7368 w 10000"/>
                  <a:gd name="connsiteY800" fmla="*/ 9987 h 10000"/>
                  <a:gd name="connsiteX801" fmla="*/ 7380 w 10000"/>
                  <a:gd name="connsiteY801" fmla="*/ 9990 h 10000"/>
                  <a:gd name="connsiteX802" fmla="*/ 7393 w 10000"/>
                  <a:gd name="connsiteY802" fmla="*/ 9981 h 10000"/>
                  <a:gd name="connsiteX803" fmla="*/ 7404 w 10000"/>
                  <a:gd name="connsiteY803" fmla="*/ 9968 h 10000"/>
                  <a:gd name="connsiteX804" fmla="*/ 7418 w 10000"/>
                  <a:gd name="connsiteY804" fmla="*/ 9948 h 10000"/>
                  <a:gd name="connsiteX805" fmla="*/ 7427 w 10000"/>
                  <a:gd name="connsiteY805" fmla="*/ 9922 h 10000"/>
                  <a:gd name="connsiteX806" fmla="*/ 7427 w 10000"/>
                  <a:gd name="connsiteY806" fmla="*/ 9906 h 10000"/>
                  <a:gd name="connsiteX807" fmla="*/ 7404 w 10000"/>
                  <a:gd name="connsiteY807" fmla="*/ 9877 h 10000"/>
                  <a:gd name="connsiteX808" fmla="*/ 7388 w 10000"/>
                  <a:gd name="connsiteY808" fmla="*/ 9854 h 10000"/>
                  <a:gd name="connsiteX809" fmla="*/ 7385 w 10000"/>
                  <a:gd name="connsiteY809" fmla="*/ 9845 h 10000"/>
                  <a:gd name="connsiteX810" fmla="*/ 7385 w 10000"/>
                  <a:gd name="connsiteY810" fmla="*/ 9825 h 10000"/>
                  <a:gd name="connsiteX811" fmla="*/ 7385 w 10000"/>
                  <a:gd name="connsiteY811" fmla="*/ 9819 h 10000"/>
                  <a:gd name="connsiteX812" fmla="*/ 7393 w 10000"/>
                  <a:gd name="connsiteY812" fmla="*/ 9809 h 10000"/>
                  <a:gd name="connsiteX813" fmla="*/ 7404 w 10000"/>
                  <a:gd name="connsiteY813" fmla="*/ 9793 h 10000"/>
                  <a:gd name="connsiteX814" fmla="*/ 7413 w 10000"/>
                  <a:gd name="connsiteY814" fmla="*/ 9783 h 10000"/>
                  <a:gd name="connsiteX815" fmla="*/ 7404 w 10000"/>
                  <a:gd name="connsiteY815" fmla="*/ 9770 h 10000"/>
                  <a:gd name="connsiteX816" fmla="*/ 7388 w 10000"/>
                  <a:gd name="connsiteY816" fmla="*/ 9760 h 10000"/>
                  <a:gd name="connsiteX817" fmla="*/ 7371 w 10000"/>
                  <a:gd name="connsiteY817" fmla="*/ 9744 h 10000"/>
                  <a:gd name="connsiteX818" fmla="*/ 7363 w 10000"/>
                  <a:gd name="connsiteY818" fmla="*/ 9731 h 10000"/>
                  <a:gd name="connsiteX819" fmla="*/ 7355 w 10000"/>
                  <a:gd name="connsiteY819" fmla="*/ 9715 h 10000"/>
                  <a:gd name="connsiteX820" fmla="*/ 7360 w 10000"/>
                  <a:gd name="connsiteY820" fmla="*/ 9686 h 10000"/>
                  <a:gd name="connsiteX821" fmla="*/ 7363 w 10000"/>
                  <a:gd name="connsiteY821" fmla="*/ 9657 h 10000"/>
                  <a:gd name="connsiteX822" fmla="*/ 7360 w 10000"/>
                  <a:gd name="connsiteY822" fmla="*/ 9631 h 10000"/>
                  <a:gd name="connsiteX823" fmla="*/ 7346 w 10000"/>
                  <a:gd name="connsiteY823" fmla="*/ 9611 h 10000"/>
                  <a:gd name="connsiteX824" fmla="*/ 7332 w 10000"/>
                  <a:gd name="connsiteY824" fmla="*/ 9585 h 10000"/>
                  <a:gd name="connsiteX825" fmla="*/ 7324 w 10000"/>
                  <a:gd name="connsiteY825" fmla="*/ 9573 h 10000"/>
                  <a:gd name="connsiteX826" fmla="*/ 7324 w 10000"/>
                  <a:gd name="connsiteY826" fmla="*/ 9553 h 10000"/>
                  <a:gd name="connsiteX827" fmla="*/ 7324 w 10000"/>
                  <a:gd name="connsiteY827" fmla="*/ 9543 h 10000"/>
                  <a:gd name="connsiteX828" fmla="*/ 7324 w 10000"/>
                  <a:gd name="connsiteY828" fmla="*/ 9517 h 10000"/>
                  <a:gd name="connsiteX829" fmla="*/ 7324 w 10000"/>
                  <a:gd name="connsiteY829" fmla="*/ 9498 h 10000"/>
                  <a:gd name="connsiteX830" fmla="*/ 7332 w 10000"/>
                  <a:gd name="connsiteY830" fmla="*/ 9479 h 10000"/>
                  <a:gd name="connsiteX831" fmla="*/ 7341 w 10000"/>
                  <a:gd name="connsiteY831" fmla="*/ 9462 h 10000"/>
                  <a:gd name="connsiteX832" fmla="*/ 7352 w 10000"/>
                  <a:gd name="connsiteY832" fmla="*/ 9459 h 10000"/>
                  <a:gd name="connsiteX833" fmla="*/ 7360 w 10000"/>
                  <a:gd name="connsiteY833" fmla="*/ 9443 h 10000"/>
                  <a:gd name="connsiteX834" fmla="*/ 7363 w 10000"/>
                  <a:gd name="connsiteY834" fmla="*/ 9433 h 10000"/>
                  <a:gd name="connsiteX835" fmla="*/ 7377 w 10000"/>
                  <a:gd name="connsiteY835" fmla="*/ 9433 h 10000"/>
                  <a:gd name="connsiteX836" fmla="*/ 7388 w 10000"/>
                  <a:gd name="connsiteY836" fmla="*/ 9430 h 10000"/>
                  <a:gd name="connsiteX837" fmla="*/ 7396 w 10000"/>
                  <a:gd name="connsiteY837" fmla="*/ 9430 h 10000"/>
                  <a:gd name="connsiteX838" fmla="*/ 7402 w 10000"/>
                  <a:gd name="connsiteY838" fmla="*/ 9424 h 10000"/>
                  <a:gd name="connsiteX839" fmla="*/ 7396 w 10000"/>
                  <a:gd name="connsiteY839" fmla="*/ 9414 h 10000"/>
                  <a:gd name="connsiteX840" fmla="*/ 7388 w 10000"/>
                  <a:gd name="connsiteY840" fmla="*/ 9401 h 10000"/>
                  <a:gd name="connsiteX841" fmla="*/ 7371 w 10000"/>
                  <a:gd name="connsiteY841" fmla="*/ 9391 h 10000"/>
                  <a:gd name="connsiteX842" fmla="*/ 7355 w 10000"/>
                  <a:gd name="connsiteY842" fmla="*/ 9375 h 10000"/>
                  <a:gd name="connsiteX843" fmla="*/ 7332 w 10000"/>
                  <a:gd name="connsiteY843" fmla="*/ 9356 h 10000"/>
                  <a:gd name="connsiteX844" fmla="*/ 7313 w 10000"/>
                  <a:gd name="connsiteY844" fmla="*/ 9330 h 10000"/>
                  <a:gd name="connsiteX845" fmla="*/ 7307 w 10000"/>
                  <a:gd name="connsiteY845" fmla="*/ 9310 h 10000"/>
                  <a:gd name="connsiteX846" fmla="*/ 7305 w 10000"/>
                  <a:gd name="connsiteY846" fmla="*/ 9291 h 10000"/>
                  <a:gd name="connsiteX847" fmla="*/ 7305 w 10000"/>
                  <a:gd name="connsiteY847" fmla="*/ 9278 h 10000"/>
                  <a:gd name="connsiteX848" fmla="*/ 7296 w 10000"/>
                  <a:gd name="connsiteY848" fmla="*/ 9268 h 10000"/>
                  <a:gd name="connsiteX849" fmla="*/ 7296 w 10000"/>
                  <a:gd name="connsiteY849" fmla="*/ 9249 h 10000"/>
                  <a:gd name="connsiteX850" fmla="*/ 7291 w 10000"/>
                  <a:gd name="connsiteY850" fmla="*/ 9226 h 10000"/>
                  <a:gd name="connsiteX851" fmla="*/ 7283 w 10000"/>
                  <a:gd name="connsiteY851" fmla="*/ 9213 h 10000"/>
                  <a:gd name="connsiteX852" fmla="*/ 7274 w 10000"/>
                  <a:gd name="connsiteY852" fmla="*/ 9194 h 10000"/>
                  <a:gd name="connsiteX853" fmla="*/ 7274 w 10000"/>
                  <a:gd name="connsiteY853" fmla="*/ 9174 h 10000"/>
                  <a:gd name="connsiteX854" fmla="*/ 7280 w 10000"/>
                  <a:gd name="connsiteY854" fmla="*/ 9148 h 10000"/>
                  <a:gd name="connsiteX855" fmla="*/ 7283 w 10000"/>
                  <a:gd name="connsiteY855" fmla="*/ 9119 h 10000"/>
                  <a:gd name="connsiteX856" fmla="*/ 7291 w 10000"/>
                  <a:gd name="connsiteY856" fmla="*/ 9100 h 10000"/>
                  <a:gd name="connsiteX857" fmla="*/ 7307 w 10000"/>
                  <a:gd name="connsiteY857" fmla="*/ 9080 h 10000"/>
                  <a:gd name="connsiteX858" fmla="*/ 7324 w 10000"/>
                  <a:gd name="connsiteY858" fmla="*/ 9054 h 10000"/>
                  <a:gd name="connsiteX859" fmla="*/ 7341 w 10000"/>
                  <a:gd name="connsiteY859" fmla="*/ 9054 h 10000"/>
                  <a:gd name="connsiteX860" fmla="*/ 7352 w 10000"/>
                  <a:gd name="connsiteY860" fmla="*/ 9054 h 10000"/>
                  <a:gd name="connsiteX861" fmla="*/ 7346 w 10000"/>
                  <a:gd name="connsiteY861" fmla="*/ 9032 h 10000"/>
                  <a:gd name="connsiteX862" fmla="*/ 7341 w 10000"/>
                  <a:gd name="connsiteY862" fmla="*/ 9022 h 10000"/>
                  <a:gd name="connsiteX863" fmla="*/ 7352 w 10000"/>
                  <a:gd name="connsiteY863" fmla="*/ 8999 h 10000"/>
                  <a:gd name="connsiteX864" fmla="*/ 7360 w 10000"/>
                  <a:gd name="connsiteY864" fmla="*/ 8967 h 10000"/>
                  <a:gd name="connsiteX865" fmla="*/ 7368 w 10000"/>
                  <a:gd name="connsiteY865" fmla="*/ 8922 h 10000"/>
                  <a:gd name="connsiteX866" fmla="*/ 7377 w 10000"/>
                  <a:gd name="connsiteY866" fmla="*/ 8896 h 10000"/>
                  <a:gd name="connsiteX867" fmla="*/ 7380 w 10000"/>
                  <a:gd name="connsiteY867" fmla="*/ 8867 h 10000"/>
                  <a:gd name="connsiteX868" fmla="*/ 7402 w 10000"/>
                  <a:gd name="connsiteY868" fmla="*/ 8824 h 10000"/>
                  <a:gd name="connsiteX869" fmla="*/ 7402 w 10000"/>
                  <a:gd name="connsiteY869" fmla="*/ 8808 h 10000"/>
                  <a:gd name="connsiteX870" fmla="*/ 7393 w 10000"/>
                  <a:gd name="connsiteY870" fmla="*/ 8795 h 10000"/>
                  <a:gd name="connsiteX871" fmla="*/ 7388 w 10000"/>
                  <a:gd name="connsiteY871" fmla="*/ 8799 h 10000"/>
                  <a:gd name="connsiteX872" fmla="*/ 7396 w 10000"/>
                  <a:gd name="connsiteY872" fmla="*/ 8789 h 10000"/>
                  <a:gd name="connsiteX873" fmla="*/ 7404 w 10000"/>
                  <a:gd name="connsiteY873" fmla="*/ 8789 h 10000"/>
                  <a:gd name="connsiteX874" fmla="*/ 7421 w 10000"/>
                  <a:gd name="connsiteY874" fmla="*/ 8769 h 10000"/>
                  <a:gd name="connsiteX875" fmla="*/ 7443 w 10000"/>
                  <a:gd name="connsiteY875" fmla="*/ 8763 h 10000"/>
                  <a:gd name="connsiteX876" fmla="*/ 7452 w 10000"/>
                  <a:gd name="connsiteY876" fmla="*/ 8769 h 10000"/>
                  <a:gd name="connsiteX877" fmla="*/ 7468 w 10000"/>
                  <a:gd name="connsiteY877" fmla="*/ 8769 h 10000"/>
                  <a:gd name="connsiteX878" fmla="*/ 7499 w 10000"/>
                  <a:gd name="connsiteY878" fmla="*/ 8763 h 10000"/>
                  <a:gd name="connsiteX879" fmla="*/ 7526 w 10000"/>
                  <a:gd name="connsiteY879" fmla="*/ 8763 h 10000"/>
                  <a:gd name="connsiteX880" fmla="*/ 7532 w 10000"/>
                  <a:gd name="connsiteY880" fmla="*/ 8763 h 10000"/>
                  <a:gd name="connsiteX881" fmla="*/ 7554 w 10000"/>
                  <a:gd name="connsiteY881" fmla="*/ 8744 h 10000"/>
                  <a:gd name="connsiteX882" fmla="*/ 7571 w 10000"/>
                  <a:gd name="connsiteY882" fmla="*/ 8731 h 10000"/>
                  <a:gd name="connsiteX883" fmla="*/ 7587 w 10000"/>
                  <a:gd name="connsiteY883" fmla="*/ 8711 h 10000"/>
                  <a:gd name="connsiteX884" fmla="*/ 7607 w 10000"/>
                  <a:gd name="connsiteY884" fmla="*/ 8711 h 10000"/>
                  <a:gd name="connsiteX885" fmla="*/ 7634 w 10000"/>
                  <a:gd name="connsiteY885" fmla="*/ 8705 h 10000"/>
                  <a:gd name="connsiteX886" fmla="*/ 7643 w 10000"/>
                  <a:gd name="connsiteY886" fmla="*/ 8682 h 10000"/>
                  <a:gd name="connsiteX887" fmla="*/ 7654 w 10000"/>
                  <a:gd name="connsiteY887" fmla="*/ 8666 h 10000"/>
                  <a:gd name="connsiteX888" fmla="*/ 7668 w 10000"/>
                  <a:gd name="connsiteY888" fmla="*/ 8666 h 10000"/>
                  <a:gd name="connsiteX889" fmla="*/ 7676 w 10000"/>
                  <a:gd name="connsiteY889" fmla="*/ 8682 h 10000"/>
                  <a:gd name="connsiteX890" fmla="*/ 7704 w 10000"/>
                  <a:gd name="connsiteY890" fmla="*/ 8669 h 10000"/>
                  <a:gd name="connsiteX891" fmla="*/ 7712 w 10000"/>
                  <a:gd name="connsiteY891" fmla="*/ 8669 h 10000"/>
                  <a:gd name="connsiteX892" fmla="*/ 7720 w 10000"/>
                  <a:gd name="connsiteY892" fmla="*/ 8669 h 10000"/>
                  <a:gd name="connsiteX893" fmla="*/ 7726 w 10000"/>
                  <a:gd name="connsiteY893" fmla="*/ 8656 h 10000"/>
                  <a:gd name="connsiteX894" fmla="*/ 7734 w 10000"/>
                  <a:gd name="connsiteY894" fmla="*/ 8650 h 10000"/>
                  <a:gd name="connsiteX895" fmla="*/ 7742 w 10000"/>
                  <a:gd name="connsiteY895" fmla="*/ 8650 h 10000"/>
                  <a:gd name="connsiteX896" fmla="*/ 7759 w 10000"/>
                  <a:gd name="connsiteY896" fmla="*/ 8650 h 10000"/>
                  <a:gd name="connsiteX897" fmla="*/ 7756 w 10000"/>
                  <a:gd name="connsiteY897" fmla="*/ 8630 h 10000"/>
                  <a:gd name="connsiteX898" fmla="*/ 7751 w 10000"/>
                  <a:gd name="connsiteY898" fmla="*/ 8627 h 10000"/>
                  <a:gd name="connsiteX899" fmla="*/ 7742 w 10000"/>
                  <a:gd name="connsiteY899" fmla="*/ 8620 h 10000"/>
                  <a:gd name="connsiteX900" fmla="*/ 7734 w 10000"/>
                  <a:gd name="connsiteY900" fmla="*/ 8591 h 10000"/>
                  <a:gd name="connsiteX901" fmla="*/ 7709 w 10000"/>
                  <a:gd name="connsiteY901" fmla="*/ 8582 h 10000"/>
                  <a:gd name="connsiteX902" fmla="*/ 7695 w 10000"/>
                  <a:gd name="connsiteY902" fmla="*/ 8578 h 10000"/>
                  <a:gd name="connsiteX903" fmla="*/ 7668 w 10000"/>
                  <a:gd name="connsiteY903" fmla="*/ 8562 h 10000"/>
                  <a:gd name="connsiteX904" fmla="*/ 7645 w 10000"/>
                  <a:gd name="connsiteY904" fmla="*/ 8552 h 10000"/>
                  <a:gd name="connsiteX905" fmla="*/ 7615 w 10000"/>
                  <a:gd name="connsiteY905" fmla="*/ 8543 h 10000"/>
                  <a:gd name="connsiteX906" fmla="*/ 7596 w 10000"/>
                  <a:gd name="connsiteY906" fmla="*/ 8527 h 10000"/>
                  <a:gd name="connsiteX907" fmla="*/ 7565 w 10000"/>
                  <a:gd name="connsiteY907" fmla="*/ 8494 h 10000"/>
                  <a:gd name="connsiteX908" fmla="*/ 7562 w 10000"/>
                  <a:gd name="connsiteY908" fmla="*/ 8475 h 10000"/>
                  <a:gd name="connsiteX909" fmla="*/ 7540 w 10000"/>
                  <a:gd name="connsiteY909" fmla="*/ 8455 h 10000"/>
                  <a:gd name="connsiteX910" fmla="*/ 7535 w 10000"/>
                  <a:gd name="connsiteY910" fmla="*/ 8446 h 10000"/>
                  <a:gd name="connsiteX911" fmla="*/ 7535 w 10000"/>
                  <a:gd name="connsiteY911" fmla="*/ 8420 h 10000"/>
                  <a:gd name="connsiteX912" fmla="*/ 7535 w 10000"/>
                  <a:gd name="connsiteY912" fmla="*/ 8391 h 10000"/>
                  <a:gd name="connsiteX913" fmla="*/ 7548 w 10000"/>
                  <a:gd name="connsiteY913" fmla="*/ 8345 h 10000"/>
                  <a:gd name="connsiteX914" fmla="*/ 7562 w 10000"/>
                  <a:gd name="connsiteY914" fmla="*/ 8319 h 10000"/>
                  <a:gd name="connsiteX915" fmla="*/ 7582 w 10000"/>
                  <a:gd name="connsiteY915" fmla="*/ 8310 h 10000"/>
                  <a:gd name="connsiteX916" fmla="*/ 7607 w 10000"/>
                  <a:gd name="connsiteY916" fmla="*/ 8300 h 10000"/>
                  <a:gd name="connsiteX917" fmla="*/ 7629 w 10000"/>
                  <a:gd name="connsiteY917" fmla="*/ 8300 h 10000"/>
                  <a:gd name="connsiteX918" fmla="*/ 7651 w 10000"/>
                  <a:gd name="connsiteY918" fmla="*/ 8297 h 10000"/>
                  <a:gd name="connsiteX919" fmla="*/ 7668 w 10000"/>
                  <a:gd name="connsiteY919" fmla="*/ 8280 h 10000"/>
                  <a:gd name="connsiteX920" fmla="*/ 7687 w 10000"/>
                  <a:gd name="connsiteY920" fmla="*/ 8267 h 10000"/>
                  <a:gd name="connsiteX921" fmla="*/ 7693 w 10000"/>
                  <a:gd name="connsiteY921" fmla="*/ 8261 h 10000"/>
                  <a:gd name="connsiteX922" fmla="*/ 7701 w 10000"/>
                  <a:gd name="connsiteY922" fmla="*/ 8248 h 10000"/>
                  <a:gd name="connsiteX923" fmla="*/ 7712 w 10000"/>
                  <a:gd name="connsiteY923" fmla="*/ 8238 h 10000"/>
                  <a:gd name="connsiteX924" fmla="*/ 7731 w 10000"/>
                  <a:gd name="connsiteY924" fmla="*/ 8222 h 10000"/>
                  <a:gd name="connsiteX925" fmla="*/ 7740 w 10000"/>
                  <a:gd name="connsiteY925" fmla="*/ 8206 h 10000"/>
                  <a:gd name="connsiteX926" fmla="*/ 7756 w 10000"/>
                  <a:gd name="connsiteY926" fmla="*/ 8183 h 10000"/>
                  <a:gd name="connsiteX927" fmla="*/ 7773 w 10000"/>
                  <a:gd name="connsiteY927" fmla="*/ 8177 h 10000"/>
                  <a:gd name="connsiteX928" fmla="*/ 7784 w 10000"/>
                  <a:gd name="connsiteY928" fmla="*/ 8183 h 10000"/>
                  <a:gd name="connsiteX929" fmla="*/ 7801 w 10000"/>
                  <a:gd name="connsiteY929" fmla="*/ 8174 h 10000"/>
                  <a:gd name="connsiteX930" fmla="*/ 7801 w 10000"/>
                  <a:gd name="connsiteY930" fmla="*/ 8157 h 10000"/>
                  <a:gd name="connsiteX931" fmla="*/ 7817 w 10000"/>
                  <a:gd name="connsiteY931" fmla="*/ 8164 h 10000"/>
                  <a:gd name="connsiteX932" fmla="*/ 7837 w 10000"/>
                  <a:gd name="connsiteY932" fmla="*/ 8164 h 10000"/>
                  <a:gd name="connsiteX933" fmla="*/ 7856 w 10000"/>
                  <a:gd name="connsiteY933" fmla="*/ 8164 h 10000"/>
                  <a:gd name="connsiteX934" fmla="*/ 7870 w 10000"/>
                  <a:gd name="connsiteY934" fmla="*/ 8167 h 10000"/>
                  <a:gd name="connsiteX935" fmla="*/ 7881 w 10000"/>
                  <a:gd name="connsiteY935" fmla="*/ 8174 h 10000"/>
                  <a:gd name="connsiteX936" fmla="*/ 7898 w 10000"/>
                  <a:gd name="connsiteY936" fmla="*/ 8187 h 10000"/>
                  <a:gd name="connsiteX937" fmla="*/ 7917 w 10000"/>
                  <a:gd name="connsiteY937" fmla="*/ 8187 h 10000"/>
                  <a:gd name="connsiteX938" fmla="*/ 7928 w 10000"/>
                  <a:gd name="connsiteY938" fmla="*/ 8157 h 10000"/>
                  <a:gd name="connsiteX939" fmla="*/ 7942 w 10000"/>
                  <a:gd name="connsiteY939" fmla="*/ 8157 h 10000"/>
                  <a:gd name="connsiteX940" fmla="*/ 7958 w 10000"/>
                  <a:gd name="connsiteY940" fmla="*/ 8164 h 10000"/>
                  <a:gd name="connsiteX941" fmla="*/ 7983 w 10000"/>
                  <a:gd name="connsiteY941" fmla="*/ 8144 h 10000"/>
                  <a:gd name="connsiteX942" fmla="*/ 8000 w 10000"/>
                  <a:gd name="connsiteY942" fmla="*/ 8109 h 10000"/>
                  <a:gd name="connsiteX943" fmla="*/ 7994 w 10000"/>
                  <a:gd name="connsiteY943" fmla="*/ 8093 h 10000"/>
                  <a:gd name="connsiteX944" fmla="*/ 7983 w 10000"/>
                  <a:gd name="connsiteY944" fmla="*/ 8070 h 10000"/>
                  <a:gd name="connsiteX945" fmla="*/ 7986 w 10000"/>
                  <a:gd name="connsiteY945" fmla="*/ 8063 h 10000"/>
                  <a:gd name="connsiteX946" fmla="*/ 7978 w 10000"/>
                  <a:gd name="connsiteY946" fmla="*/ 8044 h 10000"/>
                  <a:gd name="connsiteX947" fmla="*/ 7986 w 10000"/>
                  <a:gd name="connsiteY947" fmla="*/ 8002 h 10000"/>
                  <a:gd name="connsiteX948" fmla="*/ 7983 w 10000"/>
                  <a:gd name="connsiteY948" fmla="*/ 7947 h 10000"/>
                  <a:gd name="connsiteX949" fmla="*/ 7961 w 10000"/>
                  <a:gd name="connsiteY949" fmla="*/ 7931 h 10000"/>
                  <a:gd name="connsiteX950" fmla="*/ 7958 w 10000"/>
                  <a:gd name="connsiteY950" fmla="*/ 7898 h 10000"/>
                  <a:gd name="connsiteX951" fmla="*/ 7953 w 10000"/>
                  <a:gd name="connsiteY951" fmla="*/ 7856 h 10000"/>
                  <a:gd name="connsiteX952" fmla="*/ 7967 w 10000"/>
                  <a:gd name="connsiteY952" fmla="*/ 7837 h 10000"/>
                  <a:gd name="connsiteX953" fmla="*/ 7950 w 10000"/>
                  <a:gd name="connsiteY953" fmla="*/ 7824 h 10000"/>
                  <a:gd name="connsiteX954" fmla="*/ 7906 w 10000"/>
                  <a:gd name="connsiteY954" fmla="*/ 7814 h 10000"/>
                  <a:gd name="connsiteX955" fmla="*/ 7878 w 10000"/>
                  <a:gd name="connsiteY955" fmla="*/ 7814 h 10000"/>
                  <a:gd name="connsiteX956" fmla="*/ 7870 w 10000"/>
                  <a:gd name="connsiteY956" fmla="*/ 7795 h 10000"/>
                  <a:gd name="connsiteX957" fmla="*/ 7878 w 10000"/>
                  <a:gd name="connsiteY957" fmla="*/ 7778 h 10000"/>
                  <a:gd name="connsiteX958" fmla="*/ 7881 w 10000"/>
                  <a:gd name="connsiteY958" fmla="*/ 7775 h 10000"/>
                  <a:gd name="connsiteX959" fmla="*/ 7878 w 10000"/>
                  <a:gd name="connsiteY959" fmla="*/ 7743 h 10000"/>
                  <a:gd name="connsiteX960" fmla="*/ 7895 w 10000"/>
                  <a:gd name="connsiteY960" fmla="*/ 7733 h 10000"/>
                  <a:gd name="connsiteX961" fmla="*/ 7911 w 10000"/>
                  <a:gd name="connsiteY961" fmla="*/ 7710 h 10000"/>
                  <a:gd name="connsiteX962" fmla="*/ 7911 w 10000"/>
                  <a:gd name="connsiteY962" fmla="*/ 7665 h 10000"/>
                  <a:gd name="connsiteX963" fmla="*/ 7917 w 10000"/>
                  <a:gd name="connsiteY963" fmla="*/ 7600 h 10000"/>
                  <a:gd name="connsiteX964" fmla="*/ 7928 w 10000"/>
                  <a:gd name="connsiteY964" fmla="*/ 7581 h 10000"/>
                  <a:gd name="connsiteX965" fmla="*/ 7917 w 10000"/>
                  <a:gd name="connsiteY965" fmla="*/ 7474 h 10000"/>
                  <a:gd name="connsiteX966" fmla="*/ 7873 w 10000"/>
                  <a:gd name="connsiteY966" fmla="*/ 7335 h 10000"/>
                  <a:gd name="connsiteX967" fmla="*/ 7756 w 10000"/>
                  <a:gd name="connsiteY967" fmla="*/ 7050 h 10000"/>
                  <a:gd name="connsiteX968" fmla="*/ 7679 w 10000"/>
                  <a:gd name="connsiteY968" fmla="*/ 6839 h 10000"/>
                  <a:gd name="connsiteX969" fmla="*/ 7668 w 10000"/>
                  <a:gd name="connsiteY969" fmla="*/ 6823 h 10000"/>
                  <a:gd name="connsiteX970" fmla="*/ 7659 w 10000"/>
                  <a:gd name="connsiteY970" fmla="*/ 6768 h 10000"/>
                  <a:gd name="connsiteX971" fmla="*/ 7659 w 10000"/>
                  <a:gd name="connsiteY971" fmla="*/ 6739 h 10000"/>
                  <a:gd name="connsiteX972" fmla="*/ 7651 w 10000"/>
                  <a:gd name="connsiteY972" fmla="*/ 6713 h 10000"/>
                  <a:gd name="connsiteX973" fmla="*/ 7654 w 10000"/>
                  <a:gd name="connsiteY973" fmla="*/ 6684 h 10000"/>
                  <a:gd name="connsiteX974" fmla="*/ 7643 w 10000"/>
                  <a:gd name="connsiteY974" fmla="*/ 6626 h 10000"/>
                  <a:gd name="connsiteX975" fmla="*/ 7629 w 10000"/>
                  <a:gd name="connsiteY975" fmla="*/ 6600 h 10000"/>
                  <a:gd name="connsiteX976" fmla="*/ 7629 w 10000"/>
                  <a:gd name="connsiteY976" fmla="*/ 6580 h 10000"/>
                  <a:gd name="connsiteX977" fmla="*/ 7623 w 10000"/>
                  <a:gd name="connsiteY977" fmla="*/ 6541 h 10000"/>
                  <a:gd name="connsiteX978" fmla="*/ 7615 w 10000"/>
                  <a:gd name="connsiteY978" fmla="*/ 6522 h 10000"/>
                  <a:gd name="connsiteX979" fmla="*/ 7598 w 10000"/>
                  <a:gd name="connsiteY979" fmla="*/ 6509 h 10000"/>
                  <a:gd name="connsiteX980" fmla="*/ 7587 w 10000"/>
                  <a:gd name="connsiteY980" fmla="*/ 6493 h 10000"/>
                  <a:gd name="connsiteX981" fmla="*/ 7579 w 10000"/>
                  <a:gd name="connsiteY981" fmla="*/ 6464 h 10000"/>
                  <a:gd name="connsiteX982" fmla="*/ 7587 w 10000"/>
                  <a:gd name="connsiteY982" fmla="*/ 6438 h 10000"/>
                  <a:gd name="connsiteX983" fmla="*/ 7596 w 10000"/>
                  <a:gd name="connsiteY983" fmla="*/ 6425 h 10000"/>
                  <a:gd name="connsiteX984" fmla="*/ 7590 w 10000"/>
                  <a:gd name="connsiteY984" fmla="*/ 6396 h 10000"/>
                  <a:gd name="connsiteX985" fmla="*/ 7590 w 10000"/>
                  <a:gd name="connsiteY985" fmla="*/ 6373 h 10000"/>
                  <a:gd name="connsiteX986" fmla="*/ 7587 w 10000"/>
                  <a:gd name="connsiteY986" fmla="*/ 6354 h 10000"/>
                  <a:gd name="connsiteX987" fmla="*/ 7582 w 10000"/>
                  <a:gd name="connsiteY987" fmla="*/ 6344 h 10000"/>
                  <a:gd name="connsiteX988" fmla="*/ 7582 w 10000"/>
                  <a:gd name="connsiteY988" fmla="*/ 6324 h 10000"/>
                  <a:gd name="connsiteX989" fmla="*/ 7571 w 10000"/>
                  <a:gd name="connsiteY989" fmla="*/ 6302 h 10000"/>
                  <a:gd name="connsiteX990" fmla="*/ 7548 w 10000"/>
                  <a:gd name="connsiteY990" fmla="*/ 6256 h 10000"/>
                  <a:gd name="connsiteX991" fmla="*/ 7546 w 10000"/>
                  <a:gd name="connsiteY991" fmla="*/ 6218 h 10000"/>
                  <a:gd name="connsiteX992" fmla="*/ 7540 w 10000"/>
                  <a:gd name="connsiteY992" fmla="*/ 6159 h 10000"/>
                  <a:gd name="connsiteX993" fmla="*/ 7535 w 10000"/>
                  <a:gd name="connsiteY993" fmla="*/ 6114 h 10000"/>
                  <a:gd name="connsiteX994" fmla="*/ 7535 w 10000"/>
                  <a:gd name="connsiteY994" fmla="*/ 6088 h 10000"/>
                  <a:gd name="connsiteX995" fmla="*/ 7540 w 10000"/>
                  <a:gd name="connsiteY995" fmla="*/ 6049 h 10000"/>
                  <a:gd name="connsiteX996" fmla="*/ 7546 w 10000"/>
                  <a:gd name="connsiteY996" fmla="*/ 6004 h 10000"/>
                  <a:gd name="connsiteX997" fmla="*/ 7548 w 10000"/>
                  <a:gd name="connsiteY997" fmla="*/ 5965 h 10000"/>
                  <a:gd name="connsiteX998" fmla="*/ 7548 w 10000"/>
                  <a:gd name="connsiteY998" fmla="*/ 5946 h 10000"/>
                  <a:gd name="connsiteX999" fmla="*/ 7548 w 10000"/>
                  <a:gd name="connsiteY999" fmla="*/ 5933 h 10000"/>
                  <a:gd name="connsiteX1000" fmla="*/ 7548 w 10000"/>
                  <a:gd name="connsiteY1000" fmla="*/ 5910 h 10000"/>
                  <a:gd name="connsiteX1001" fmla="*/ 7548 w 10000"/>
                  <a:gd name="connsiteY1001" fmla="*/ 5897 h 10000"/>
                  <a:gd name="connsiteX1002" fmla="*/ 7546 w 10000"/>
                  <a:gd name="connsiteY1002" fmla="*/ 5871 h 10000"/>
                  <a:gd name="connsiteX1003" fmla="*/ 7535 w 10000"/>
                  <a:gd name="connsiteY1003" fmla="*/ 5839 h 10000"/>
                  <a:gd name="connsiteX1004" fmla="*/ 7524 w 10000"/>
                  <a:gd name="connsiteY1004" fmla="*/ 5797 h 10000"/>
                  <a:gd name="connsiteX1005" fmla="*/ 7518 w 10000"/>
                  <a:gd name="connsiteY1005" fmla="*/ 5767 h 10000"/>
                  <a:gd name="connsiteX1006" fmla="*/ 7515 w 10000"/>
                  <a:gd name="connsiteY1006" fmla="*/ 5745 h 10000"/>
                  <a:gd name="connsiteX1007" fmla="*/ 7501 w 10000"/>
                  <a:gd name="connsiteY1007" fmla="*/ 5683 h 10000"/>
                  <a:gd name="connsiteX1008" fmla="*/ 7490 w 10000"/>
                  <a:gd name="connsiteY1008" fmla="*/ 5631 h 10000"/>
                  <a:gd name="connsiteX1009" fmla="*/ 7482 w 10000"/>
                  <a:gd name="connsiteY1009" fmla="*/ 5593 h 10000"/>
                  <a:gd name="connsiteX1010" fmla="*/ 7476 w 10000"/>
                  <a:gd name="connsiteY1010" fmla="*/ 5570 h 10000"/>
                  <a:gd name="connsiteX1011" fmla="*/ 7476 w 10000"/>
                  <a:gd name="connsiteY1011" fmla="*/ 5528 h 10000"/>
                  <a:gd name="connsiteX1012" fmla="*/ 7482 w 10000"/>
                  <a:gd name="connsiteY1012" fmla="*/ 5502 h 10000"/>
                  <a:gd name="connsiteX1013" fmla="*/ 7490 w 10000"/>
                  <a:gd name="connsiteY1013" fmla="*/ 5489 h 10000"/>
                  <a:gd name="connsiteX1014" fmla="*/ 7499 w 10000"/>
                  <a:gd name="connsiteY1014" fmla="*/ 5479 h 10000"/>
                  <a:gd name="connsiteX1015" fmla="*/ 7493 w 10000"/>
                  <a:gd name="connsiteY1015" fmla="*/ 5427 h 10000"/>
                  <a:gd name="connsiteX1016" fmla="*/ 7501 w 10000"/>
                  <a:gd name="connsiteY1016" fmla="*/ 5415 h 10000"/>
                  <a:gd name="connsiteX1017" fmla="*/ 7510 w 10000"/>
                  <a:gd name="connsiteY1017" fmla="*/ 5398 h 10000"/>
                  <a:gd name="connsiteX1018" fmla="*/ 7515 w 10000"/>
                  <a:gd name="connsiteY1018" fmla="*/ 5379 h 10000"/>
                  <a:gd name="connsiteX1019" fmla="*/ 7526 w 10000"/>
                  <a:gd name="connsiteY1019" fmla="*/ 5366 h 10000"/>
                  <a:gd name="connsiteX1020" fmla="*/ 7518 w 10000"/>
                  <a:gd name="connsiteY1020" fmla="*/ 5350 h 10000"/>
                  <a:gd name="connsiteX1021" fmla="*/ 7518 w 10000"/>
                  <a:gd name="connsiteY1021" fmla="*/ 5330 h 10000"/>
                  <a:gd name="connsiteX1022" fmla="*/ 7526 w 10000"/>
                  <a:gd name="connsiteY1022" fmla="*/ 5311 h 10000"/>
                  <a:gd name="connsiteX1023" fmla="*/ 7540 w 10000"/>
                  <a:gd name="connsiteY1023" fmla="*/ 5291 h 10000"/>
                  <a:gd name="connsiteX1024" fmla="*/ 7540 w 10000"/>
                  <a:gd name="connsiteY1024" fmla="*/ 5266 h 10000"/>
                  <a:gd name="connsiteX1025" fmla="*/ 7540 w 10000"/>
                  <a:gd name="connsiteY1025" fmla="*/ 5256 h 10000"/>
                  <a:gd name="connsiteX1026" fmla="*/ 7524 w 10000"/>
                  <a:gd name="connsiteY1026" fmla="*/ 5233 h 10000"/>
                  <a:gd name="connsiteX1027" fmla="*/ 7515 w 10000"/>
                  <a:gd name="connsiteY1027" fmla="*/ 5217 h 10000"/>
                  <a:gd name="connsiteX1028" fmla="*/ 7490 w 10000"/>
                  <a:gd name="connsiteY1028" fmla="*/ 5178 h 10000"/>
                  <a:gd name="connsiteX1029" fmla="*/ 7474 w 10000"/>
                  <a:gd name="connsiteY1029" fmla="*/ 5162 h 10000"/>
                  <a:gd name="connsiteX1030" fmla="*/ 7457 w 10000"/>
                  <a:gd name="connsiteY1030" fmla="*/ 5120 h 10000"/>
                  <a:gd name="connsiteX1031" fmla="*/ 7421 w 10000"/>
                  <a:gd name="connsiteY1031" fmla="*/ 5087 h 10000"/>
                  <a:gd name="connsiteX1032" fmla="*/ 7380 w 10000"/>
                  <a:gd name="connsiteY1032" fmla="*/ 5068 h 10000"/>
                  <a:gd name="connsiteX1033" fmla="*/ 7355 w 10000"/>
                  <a:gd name="connsiteY1033" fmla="*/ 5058 h 10000"/>
                  <a:gd name="connsiteX1034" fmla="*/ 7332 w 10000"/>
                  <a:gd name="connsiteY1034" fmla="*/ 5049 h 10000"/>
                  <a:gd name="connsiteX1035" fmla="*/ 7305 w 10000"/>
                  <a:gd name="connsiteY1035" fmla="*/ 5016 h 10000"/>
                  <a:gd name="connsiteX1036" fmla="*/ 7305 w 10000"/>
                  <a:gd name="connsiteY1036" fmla="*/ 5000 h 10000"/>
                  <a:gd name="connsiteX1037" fmla="*/ 7296 w 10000"/>
                  <a:gd name="connsiteY1037" fmla="*/ 4971 h 10000"/>
                  <a:gd name="connsiteX1038" fmla="*/ 7288 w 10000"/>
                  <a:gd name="connsiteY1038" fmla="*/ 4945 h 10000"/>
                  <a:gd name="connsiteX1039" fmla="*/ 7280 w 10000"/>
                  <a:gd name="connsiteY1039" fmla="*/ 4916 h 10000"/>
                  <a:gd name="connsiteX1040" fmla="*/ 7291 w 10000"/>
                  <a:gd name="connsiteY1040" fmla="*/ 4887 h 10000"/>
                  <a:gd name="connsiteX1041" fmla="*/ 7291 w 10000"/>
                  <a:gd name="connsiteY1041" fmla="*/ 4858 h 10000"/>
                  <a:gd name="connsiteX1042" fmla="*/ 7271 w 10000"/>
                  <a:gd name="connsiteY1042" fmla="*/ 4819 h 10000"/>
                  <a:gd name="connsiteX1043" fmla="*/ 7255 w 10000"/>
                  <a:gd name="connsiteY1043" fmla="*/ 4828 h 10000"/>
                  <a:gd name="connsiteX1044" fmla="*/ 7235 w 10000"/>
                  <a:gd name="connsiteY1044" fmla="*/ 4841 h 10000"/>
                  <a:gd name="connsiteX1045" fmla="*/ 7216 w 10000"/>
                  <a:gd name="connsiteY1045" fmla="*/ 4867 h 10000"/>
                  <a:gd name="connsiteX1046" fmla="*/ 7191 w 10000"/>
                  <a:gd name="connsiteY1046" fmla="*/ 4870 h 10000"/>
                  <a:gd name="connsiteX1047" fmla="*/ 7155 w 10000"/>
                  <a:gd name="connsiteY1047" fmla="*/ 4887 h 10000"/>
                  <a:gd name="connsiteX1048" fmla="*/ 7122 w 10000"/>
                  <a:gd name="connsiteY1048" fmla="*/ 4893 h 10000"/>
                  <a:gd name="connsiteX1049" fmla="*/ 7105 w 10000"/>
                  <a:gd name="connsiteY1049" fmla="*/ 4896 h 10000"/>
                  <a:gd name="connsiteX1050" fmla="*/ 7094 w 10000"/>
                  <a:gd name="connsiteY1050" fmla="*/ 4916 h 10000"/>
                  <a:gd name="connsiteX1051" fmla="*/ 7080 w 10000"/>
                  <a:gd name="connsiteY1051" fmla="*/ 4903 h 10000"/>
                  <a:gd name="connsiteX1052" fmla="*/ 7072 w 10000"/>
                  <a:gd name="connsiteY1052" fmla="*/ 4851 h 10000"/>
                  <a:gd name="connsiteX1053" fmla="*/ 7042 w 10000"/>
                  <a:gd name="connsiteY1053" fmla="*/ 4819 h 10000"/>
                  <a:gd name="connsiteX1054" fmla="*/ 7030 w 10000"/>
                  <a:gd name="connsiteY1054" fmla="*/ 4780 h 10000"/>
                  <a:gd name="connsiteX1055" fmla="*/ 7039 w 10000"/>
                  <a:gd name="connsiteY1055" fmla="*/ 4757 h 10000"/>
                  <a:gd name="connsiteX1056" fmla="*/ 7047 w 10000"/>
                  <a:gd name="connsiteY1056" fmla="*/ 4744 h 10000"/>
                  <a:gd name="connsiteX1057" fmla="*/ 7022 w 10000"/>
                  <a:gd name="connsiteY1057" fmla="*/ 4725 h 10000"/>
                  <a:gd name="connsiteX1058" fmla="*/ 7000 w 10000"/>
                  <a:gd name="connsiteY1058" fmla="*/ 4715 h 10000"/>
                  <a:gd name="connsiteX1059" fmla="*/ 6975 w 10000"/>
                  <a:gd name="connsiteY1059" fmla="*/ 4709 h 10000"/>
                  <a:gd name="connsiteX1060" fmla="*/ 6945 w 10000"/>
                  <a:gd name="connsiteY1060" fmla="*/ 4696 h 10000"/>
                  <a:gd name="connsiteX1061" fmla="*/ 6953 w 10000"/>
                  <a:gd name="connsiteY1061" fmla="*/ 4679 h 10000"/>
                  <a:gd name="connsiteX1062" fmla="*/ 6961 w 10000"/>
                  <a:gd name="connsiteY1062" fmla="*/ 4660 h 10000"/>
                  <a:gd name="connsiteX1063" fmla="*/ 6983 w 10000"/>
                  <a:gd name="connsiteY1063" fmla="*/ 4644 h 10000"/>
                  <a:gd name="connsiteX1064" fmla="*/ 7014 w 10000"/>
                  <a:gd name="connsiteY1064" fmla="*/ 4634 h 10000"/>
                  <a:gd name="connsiteX1065" fmla="*/ 7025 w 10000"/>
                  <a:gd name="connsiteY1065" fmla="*/ 4615 h 10000"/>
                  <a:gd name="connsiteX1066" fmla="*/ 7047 w 10000"/>
                  <a:gd name="connsiteY1066" fmla="*/ 4582 h 10000"/>
                  <a:gd name="connsiteX1067" fmla="*/ 7069 w 10000"/>
                  <a:gd name="connsiteY1067" fmla="*/ 4563 h 10000"/>
                  <a:gd name="connsiteX1068" fmla="*/ 7078 w 10000"/>
                  <a:gd name="connsiteY1068" fmla="*/ 4553 h 10000"/>
                  <a:gd name="connsiteX1069" fmla="*/ 7097 w 10000"/>
                  <a:gd name="connsiteY1069" fmla="*/ 4527 h 10000"/>
                  <a:gd name="connsiteX1070" fmla="*/ 7122 w 10000"/>
                  <a:gd name="connsiteY1070" fmla="*/ 4517 h 10000"/>
                  <a:gd name="connsiteX1071" fmla="*/ 7139 w 10000"/>
                  <a:gd name="connsiteY1071" fmla="*/ 4488 h 10000"/>
                  <a:gd name="connsiteX1072" fmla="*/ 7147 w 10000"/>
                  <a:gd name="connsiteY1072" fmla="*/ 4459 h 10000"/>
                  <a:gd name="connsiteX1073" fmla="*/ 7161 w 10000"/>
                  <a:gd name="connsiteY1073" fmla="*/ 4440 h 10000"/>
                  <a:gd name="connsiteX1074" fmla="*/ 7177 w 10000"/>
                  <a:gd name="connsiteY1074" fmla="*/ 4430 h 10000"/>
                  <a:gd name="connsiteX1075" fmla="*/ 7202 w 10000"/>
                  <a:gd name="connsiteY1075" fmla="*/ 4407 h 10000"/>
                  <a:gd name="connsiteX1076" fmla="*/ 7224 w 10000"/>
                  <a:gd name="connsiteY1076" fmla="*/ 4417 h 10000"/>
                  <a:gd name="connsiteX1077" fmla="*/ 7241 w 10000"/>
                  <a:gd name="connsiteY1077" fmla="*/ 4404 h 10000"/>
                  <a:gd name="connsiteX1078" fmla="*/ 7263 w 10000"/>
                  <a:gd name="connsiteY1078" fmla="*/ 4398 h 10000"/>
                  <a:gd name="connsiteX1079" fmla="*/ 7283 w 10000"/>
                  <a:gd name="connsiteY1079" fmla="*/ 4424 h 10000"/>
                  <a:gd name="connsiteX1080" fmla="*/ 7305 w 10000"/>
                  <a:gd name="connsiteY1080" fmla="*/ 4433 h 10000"/>
                  <a:gd name="connsiteX1081" fmla="*/ 7332 w 10000"/>
                  <a:gd name="connsiteY1081" fmla="*/ 4443 h 10000"/>
                  <a:gd name="connsiteX1082" fmla="*/ 7380 w 10000"/>
                  <a:gd name="connsiteY1082" fmla="*/ 4398 h 10000"/>
                  <a:gd name="connsiteX1083" fmla="*/ 7404 w 10000"/>
                  <a:gd name="connsiteY1083" fmla="*/ 4378 h 10000"/>
                  <a:gd name="connsiteX1084" fmla="*/ 7418 w 10000"/>
                  <a:gd name="connsiteY1084" fmla="*/ 4369 h 10000"/>
                  <a:gd name="connsiteX1085" fmla="*/ 7443 w 10000"/>
                  <a:gd name="connsiteY1085" fmla="*/ 4356 h 10000"/>
                  <a:gd name="connsiteX1086" fmla="*/ 7460 w 10000"/>
                  <a:gd name="connsiteY1086" fmla="*/ 4385 h 10000"/>
                  <a:gd name="connsiteX1087" fmla="*/ 7460 w 10000"/>
                  <a:gd name="connsiteY1087" fmla="*/ 4404 h 10000"/>
                  <a:gd name="connsiteX1088" fmla="*/ 7499 w 10000"/>
                  <a:gd name="connsiteY1088" fmla="*/ 4417 h 10000"/>
                  <a:gd name="connsiteX1089" fmla="*/ 7515 w 10000"/>
                  <a:gd name="connsiteY1089" fmla="*/ 4414 h 10000"/>
                  <a:gd name="connsiteX1090" fmla="*/ 7565 w 10000"/>
                  <a:gd name="connsiteY1090" fmla="*/ 4385 h 10000"/>
                  <a:gd name="connsiteX1091" fmla="*/ 7579 w 10000"/>
                  <a:gd name="connsiteY1091" fmla="*/ 4346 h 10000"/>
                  <a:gd name="connsiteX1092" fmla="*/ 7582 w 10000"/>
                  <a:gd name="connsiteY1092" fmla="*/ 4317 h 10000"/>
                  <a:gd name="connsiteX1093" fmla="*/ 7590 w 10000"/>
                  <a:gd name="connsiteY1093" fmla="*/ 4301 h 10000"/>
                  <a:gd name="connsiteX1094" fmla="*/ 7612 w 10000"/>
                  <a:gd name="connsiteY1094" fmla="*/ 4271 h 10000"/>
                  <a:gd name="connsiteX1095" fmla="*/ 7623 w 10000"/>
                  <a:gd name="connsiteY1095" fmla="*/ 4262 h 10000"/>
                  <a:gd name="connsiteX1096" fmla="*/ 7634 w 10000"/>
                  <a:gd name="connsiteY1096" fmla="*/ 4245 h 10000"/>
                  <a:gd name="connsiteX1097" fmla="*/ 7645 w 10000"/>
                  <a:gd name="connsiteY1097" fmla="*/ 4265 h 10000"/>
                  <a:gd name="connsiteX1098" fmla="*/ 7670 w 10000"/>
                  <a:gd name="connsiteY1098" fmla="*/ 4284 h 10000"/>
                  <a:gd name="connsiteX1099" fmla="*/ 7701 w 10000"/>
                  <a:gd name="connsiteY1099" fmla="*/ 4275 h 10000"/>
                  <a:gd name="connsiteX1100" fmla="*/ 7717 w 10000"/>
                  <a:gd name="connsiteY1100" fmla="*/ 4275 h 10000"/>
                  <a:gd name="connsiteX1101" fmla="*/ 7740 w 10000"/>
                  <a:gd name="connsiteY1101" fmla="*/ 4284 h 10000"/>
                  <a:gd name="connsiteX1102" fmla="*/ 7767 w 10000"/>
                  <a:gd name="connsiteY1102" fmla="*/ 4284 h 10000"/>
                  <a:gd name="connsiteX1103" fmla="*/ 7895 w 10000"/>
                  <a:gd name="connsiteY1103" fmla="*/ 4207 h 10000"/>
                  <a:gd name="connsiteX1104" fmla="*/ 7895 w 10000"/>
                  <a:gd name="connsiteY1104" fmla="*/ 4187 h 10000"/>
                  <a:gd name="connsiteX1105" fmla="*/ 7895 w 10000"/>
                  <a:gd name="connsiteY1105" fmla="*/ 4171 h 10000"/>
                  <a:gd name="connsiteX1106" fmla="*/ 7903 w 10000"/>
                  <a:gd name="connsiteY1106" fmla="*/ 4148 h 10000"/>
                  <a:gd name="connsiteX1107" fmla="*/ 7917 w 10000"/>
                  <a:gd name="connsiteY1107" fmla="*/ 4158 h 10000"/>
                  <a:gd name="connsiteX1108" fmla="*/ 7967 w 10000"/>
                  <a:gd name="connsiteY1108" fmla="*/ 4203 h 10000"/>
                  <a:gd name="connsiteX1109" fmla="*/ 7994 w 10000"/>
                  <a:gd name="connsiteY1109" fmla="*/ 4203 h 10000"/>
                  <a:gd name="connsiteX1110" fmla="*/ 8064 w 10000"/>
                  <a:gd name="connsiteY1110" fmla="*/ 4242 h 10000"/>
                  <a:gd name="connsiteX1111" fmla="*/ 8083 w 10000"/>
                  <a:gd name="connsiteY1111" fmla="*/ 4245 h 10000"/>
                  <a:gd name="connsiteX1112" fmla="*/ 8105 w 10000"/>
                  <a:gd name="connsiteY1112" fmla="*/ 4226 h 10000"/>
                  <a:gd name="connsiteX1113" fmla="*/ 8136 w 10000"/>
                  <a:gd name="connsiteY1113" fmla="*/ 4187 h 10000"/>
                  <a:gd name="connsiteX1114" fmla="*/ 8161 w 10000"/>
                  <a:gd name="connsiteY1114" fmla="*/ 4168 h 10000"/>
                  <a:gd name="connsiteX1115" fmla="*/ 8172 w 10000"/>
                  <a:gd name="connsiteY1115" fmla="*/ 4161 h 10000"/>
                  <a:gd name="connsiteX1116" fmla="*/ 8208 w 10000"/>
                  <a:gd name="connsiteY1116" fmla="*/ 4168 h 10000"/>
                  <a:gd name="connsiteX1117" fmla="*/ 8235 w 10000"/>
                  <a:gd name="connsiteY1117" fmla="*/ 4168 h 10000"/>
                  <a:gd name="connsiteX1118" fmla="*/ 8258 w 10000"/>
                  <a:gd name="connsiteY1118" fmla="*/ 4152 h 10000"/>
                  <a:gd name="connsiteX1119" fmla="*/ 8283 w 10000"/>
                  <a:gd name="connsiteY1119" fmla="*/ 4152 h 10000"/>
                  <a:gd name="connsiteX1120" fmla="*/ 8299 w 10000"/>
                  <a:gd name="connsiteY1120" fmla="*/ 4132 h 10000"/>
                  <a:gd name="connsiteX1121" fmla="*/ 8316 w 10000"/>
                  <a:gd name="connsiteY1121" fmla="*/ 4113 h 10000"/>
                  <a:gd name="connsiteX1122" fmla="*/ 8330 w 10000"/>
                  <a:gd name="connsiteY1122" fmla="*/ 4084 h 10000"/>
                  <a:gd name="connsiteX1123" fmla="*/ 8341 w 10000"/>
                  <a:gd name="connsiteY1123" fmla="*/ 4058 h 10000"/>
                  <a:gd name="connsiteX1124" fmla="*/ 8349 w 10000"/>
                  <a:gd name="connsiteY1124" fmla="*/ 4064 h 10000"/>
                  <a:gd name="connsiteX1125" fmla="*/ 8366 w 10000"/>
                  <a:gd name="connsiteY1125" fmla="*/ 4067 h 10000"/>
                  <a:gd name="connsiteX1126" fmla="*/ 8374 w 10000"/>
                  <a:gd name="connsiteY1126" fmla="*/ 4084 h 10000"/>
                  <a:gd name="connsiteX1127" fmla="*/ 8402 w 10000"/>
                  <a:gd name="connsiteY1127" fmla="*/ 4054 h 10000"/>
                  <a:gd name="connsiteX1128" fmla="*/ 8427 w 10000"/>
                  <a:gd name="connsiteY1128" fmla="*/ 4028 h 10000"/>
                  <a:gd name="connsiteX1129" fmla="*/ 8438 w 10000"/>
                  <a:gd name="connsiteY1129" fmla="*/ 4025 h 10000"/>
                  <a:gd name="connsiteX1130" fmla="*/ 8468 w 10000"/>
                  <a:gd name="connsiteY1130" fmla="*/ 4006 h 10000"/>
                  <a:gd name="connsiteX1131" fmla="*/ 8485 w 10000"/>
                  <a:gd name="connsiteY1131" fmla="*/ 3999 h 10000"/>
                  <a:gd name="connsiteX1132" fmla="*/ 8493 w 10000"/>
                  <a:gd name="connsiteY1132" fmla="*/ 4025 h 10000"/>
                  <a:gd name="connsiteX1133" fmla="*/ 8515 w 10000"/>
                  <a:gd name="connsiteY1133" fmla="*/ 4028 h 10000"/>
                  <a:gd name="connsiteX1134" fmla="*/ 8543 w 10000"/>
                  <a:gd name="connsiteY1134" fmla="*/ 4009 h 10000"/>
                  <a:gd name="connsiteX1135" fmla="*/ 8551 w 10000"/>
                  <a:gd name="connsiteY1135" fmla="*/ 3990 h 10000"/>
                  <a:gd name="connsiteX1136" fmla="*/ 8582 w 10000"/>
                  <a:gd name="connsiteY1136" fmla="*/ 3977 h 10000"/>
                  <a:gd name="connsiteX1137" fmla="*/ 8596 w 10000"/>
                  <a:gd name="connsiteY1137" fmla="*/ 3977 h 10000"/>
                  <a:gd name="connsiteX1138" fmla="*/ 8607 w 10000"/>
                  <a:gd name="connsiteY1138" fmla="*/ 3980 h 10000"/>
                  <a:gd name="connsiteX1139" fmla="*/ 8645 w 10000"/>
                  <a:gd name="connsiteY1139" fmla="*/ 3970 h 10000"/>
                  <a:gd name="connsiteX1140" fmla="*/ 8654 w 10000"/>
                  <a:gd name="connsiteY1140" fmla="*/ 3951 h 10000"/>
                  <a:gd name="connsiteX1141" fmla="*/ 8670 w 10000"/>
                  <a:gd name="connsiteY1141" fmla="*/ 3935 h 10000"/>
                  <a:gd name="connsiteX1142" fmla="*/ 8695 w 10000"/>
                  <a:gd name="connsiteY1142" fmla="*/ 3935 h 10000"/>
                  <a:gd name="connsiteX1143" fmla="*/ 8704 w 10000"/>
                  <a:gd name="connsiteY1143" fmla="*/ 3951 h 10000"/>
                  <a:gd name="connsiteX1144" fmla="*/ 8717 w 10000"/>
                  <a:gd name="connsiteY1144" fmla="*/ 3964 h 10000"/>
                  <a:gd name="connsiteX1145" fmla="*/ 8751 w 10000"/>
                  <a:gd name="connsiteY1145" fmla="*/ 3951 h 10000"/>
                  <a:gd name="connsiteX1146" fmla="*/ 8776 w 10000"/>
                  <a:gd name="connsiteY1146" fmla="*/ 3935 h 10000"/>
                  <a:gd name="connsiteX1147" fmla="*/ 8798 w 10000"/>
                  <a:gd name="connsiteY1147" fmla="*/ 3925 h 10000"/>
                  <a:gd name="connsiteX1148" fmla="*/ 8806 w 10000"/>
                  <a:gd name="connsiteY1148" fmla="*/ 3892 h 10000"/>
                  <a:gd name="connsiteX1149" fmla="*/ 8814 w 10000"/>
                  <a:gd name="connsiteY1149" fmla="*/ 3876 h 10000"/>
                  <a:gd name="connsiteX1150" fmla="*/ 8839 w 10000"/>
                  <a:gd name="connsiteY1150" fmla="*/ 3873 h 10000"/>
                  <a:gd name="connsiteX1151" fmla="*/ 8842 w 10000"/>
                  <a:gd name="connsiteY1151" fmla="*/ 3876 h 10000"/>
                  <a:gd name="connsiteX1152" fmla="*/ 8856 w 10000"/>
                  <a:gd name="connsiteY1152" fmla="*/ 3863 h 10000"/>
                  <a:gd name="connsiteX1153" fmla="*/ 8856 w 10000"/>
                  <a:gd name="connsiteY1153" fmla="*/ 3841 h 10000"/>
                  <a:gd name="connsiteX1154" fmla="*/ 8870 w 10000"/>
                  <a:gd name="connsiteY1154" fmla="*/ 3821 h 10000"/>
                  <a:gd name="connsiteX1155" fmla="*/ 8903 w 10000"/>
                  <a:gd name="connsiteY1155" fmla="*/ 3802 h 10000"/>
                  <a:gd name="connsiteX1156" fmla="*/ 8914 w 10000"/>
                  <a:gd name="connsiteY1156" fmla="*/ 3782 h 10000"/>
                  <a:gd name="connsiteX1157" fmla="*/ 8939 w 10000"/>
                  <a:gd name="connsiteY1157" fmla="*/ 3782 h 10000"/>
                  <a:gd name="connsiteX1158" fmla="*/ 8961 w 10000"/>
                  <a:gd name="connsiteY1158" fmla="*/ 3779 h 10000"/>
                  <a:gd name="connsiteX1159" fmla="*/ 8983 w 10000"/>
                  <a:gd name="connsiteY1159" fmla="*/ 3760 h 10000"/>
                  <a:gd name="connsiteX1160" fmla="*/ 9003 w 10000"/>
                  <a:gd name="connsiteY1160" fmla="*/ 3763 h 10000"/>
                  <a:gd name="connsiteX1161" fmla="*/ 9019 w 10000"/>
                  <a:gd name="connsiteY1161" fmla="*/ 3779 h 10000"/>
                  <a:gd name="connsiteX1162" fmla="*/ 9050 w 10000"/>
                  <a:gd name="connsiteY1162" fmla="*/ 3812 h 10000"/>
                  <a:gd name="connsiteX1163" fmla="*/ 9080 w 10000"/>
                  <a:gd name="connsiteY1163" fmla="*/ 3831 h 10000"/>
                  <a:gd name="connsiteX1164" fmla="*/ 9097 w 10000"/>
                  <a:gd name="connsiteY1164" fmla="*/ 3867 h 10000"/>
                  <a:gd name="connsiteX1165" fmla="*/ 9114 w 10000"/>
                  <a:gd name="connsiteY1165" fmla="*/ 3902 h 10000"/>
                  <a:gd name="connsiteX1166" fmla="*/ 9122 w 10000"/>
                  <a:gd name="connsiteY1166" fmla="*/ 3935 h 10000"/>
                  <a:gd name="connsiteX1167" fmla="*/ 9125 w 10000"/>
                  <a:gd name="connsiteY1167" fmla="*/ 3964 h 10000"/>
                  <a:gd name="connsiteX1168" fmla="*/ 9130 w 10000"/>
                  <a:gd name="connsiteY1168" fmla="*/ 3999 h 10000"/>
                  <a:gd name="connsiteX1169" fmla="*/ 9130 w 10000"/>
                  <a:gd name="connsiteY1169" fmla="*/ 4054 h 10000"/>
                  <a:gd name="connsiteX1170" fmla="*/ 9155 w 10000"/>
                  <a:gd name="connsiteY1170" fmla="*/ 4093 h 10000"/>
                  <a:gd name="connsiteX1171" fmla="*/ 9169 w 10000"/>
                  <a:gd name="connsiteY1171" fmla="*/ 4090 h 10000"/>
                  <a:gd name="connsiteX1172" fmla="*/ 9211 w 10000"/>
                  <a:gd name="connsiteY1172" fmla="*/ 4077 h 10000"/>
                  <a:gd name="connsiteX1173" fmla="*/ 9244 w 10000"/>
                  <a:gd name="connsiteY1173" fmla="*/ 4077 h 10000"/>
                  <a:gd name="connsiteX1174" fmla="*/ 9252 w 10000"/>
                  <a:gd name="connsiteY1174" fmla="*/ 4103 h 10000"/>
                  <a:gd name="connsiteX1175" fmla="*/ 9258 w 10000"/>
                  <a:gd name="connsiteY1175" fmla="*/ 4148 h 10000"/>
                  <a:gd name="connsiteX1176" fmla="*/ 9269 w 10000"/>
                  <a:gd name="connsiteY1176" fmla="*/ 4158 h 10000"/>
                  <a:gd name="connsiteX1177" fmla="*/ 9294 w 10000"/>
                  <a:gd name="connsiteY1177" fmla="*/ 4158 h 10000"/>
                  <a:gd name="connsiteX1178" fmla="*/ 9319 w 10000"/>
                  <a:gd name="connsiteY1178" fmla="*/ 4168 h 10000"/>
                  <a:gd name="connsiteX1179" fmla="*/ 9346 w 10000"/>
                  <a:gd name="connsiteY1179" fmla="*/ 4190 h 10000"/>
                  <a:gd name="connsiteX1180" fmla="*/ 9357 w 10000"/>
                  <a:gd name="connsiteY1180" fmla="*/ 4168 h 10000"/>
                  <a:gd name="connsiteX1181" fmla="*/ 9371 w 10000"/>
                  <a:gd name="connsiteY1181" fmla="*/ 4132 h 10000"/>
                  <a:gd name="connsiteX1182" fmla="*/ 9391 w 10000"/>
                  <a:gd name="connsiteY1182" fmla="*/ 4113 h 10000"/>
                  <a:gd name="connsiteX1183" fmla="*/ 9407 w 10000"/>
                  <a:gd name="connsiteY1183" fmla="*/ 4103 h 10000"/>
                  <a:gd name="connsiteX1184" fmla="*/ 9435 w 10000"/>
                  <a:gd name="connsiteY1184" fmla="*/ 4100 h 10000"/>
                  <a:gd name="connsiteX1185" fmla="*/ 9460 w 10000"/>
                  <a:gd name="connsiteY1185" fmla="*/ 4084 h 10000"/>
                  <a:gd name="connsiteX1186" fmla="*/ 9485 w 10000"/>
                  <a:gd name="connsiteY1186" fmla="*/ 4067 h 10000"/>
                  <a:gd name="connsiteX1187" fmla="*/ 9496 w 10000"/>
                  <a:gd name="connsiteY1187" fmla="*/ 4054 h 10000"/>
                  <a:gd name="connsiteX1188" fmla="*/ 9526 w 10000"/>
                  <a:gd name="connsiteY1188" fmla="*/ 4048 h 10000"/>
                  <a:gd name="connsiteX1189" fmla="*/ 9557 w 10000"/>
                  <a:gd name="connsiteY1189" fmla="*/ 4038 h 10000"/>
                  <a:gd name="connsiteX1190" fmla="*/ 9584 w 10000"/>
                  <a:gd name="connsiteY1190" fmla="*/ 4019 h 10000"/>
                  <a:gd name="connsiteX1191" fmla="*/ 9623 w 10000"/>
                  <a:gd name="connsiteY1191" fmla="*/ 4016 h 10000"/>
                  <a:gd name="connsiteX1192" fmla="*/ 9648 w 10000"/>
                  <a:gd name="connsiteY1192" fmla="*/ 4009 h 10000"/>
                  <a:gd name="connsiteX1193" fmla="*/ 9673 w 10000"/>
                  <a:gd name="connsiteY1193" fmla="*/ 4019 h 10000"/>
                  <a:gd name="connsiteX1194" fmla="*/ 9712 w 10000"/>
                  <a:gd name="connsiteY1194" fmla="*/ 4038 h 10000"/>
                  <a:gd name="connsiteX1195" fmla="*/ 9742 w 10000"/>
                  <a:gd name="connsiteY1195" fmla="*/ 4074 h 10000"/>
                  <a:gd name="connsiteX1196" fmla="*/ 9776 w 10000"/>
                  <a:gd name="connsiteY1196" fmla="*/ 4093 h 10000"/>
                  <a:gd name="connsiteX1197" fmla="*/ 9814 w 10000"/>
                  <a:gd name="connsiteY1197" fmla="*/ 4109 h 10000"/>
                  <a:gd name="connsiteX1198" fmla="*/ 9859 w 10000"/>
                  <a:gd name="connsiteY1198" fmla="*/ 4119 h 10000"/>
                  <a:gd name="connsiteX1199" fmla="*/ 9898 w 10000"/>
                  <a:gd name="connsiteY1199" fmla="*/ 4122 h 10000"/>
                  <a:gd name="connsiteX1200" fmla="*/ 9931 w 10000"/>
                  <a:gd name="connsiteY1200" fmla="*/ 4109 h 10000"/>
                  <a:gd name="connsiteX1201" fmla="*/ 9956 w 10000"/>
                  <a:gd name="connsiteY1201" fmla="*/ 4100 h 10000"/>
                  <a:gd name="connsiteX1202" fmla="*/ 9981 w 10000"/>
                  <a:gd name="connsiteY1202" fmla="*/ 4067 h 10000"/>
                  <a:gd name="connsiteX1203" fmla="*/ 9994 w 10000"/>
                  <a:gd name="connsiteY1203" fmla="*/ 4035 h 10000"/>
                  <a:gd name="connsiteX1204" fmla="*/ 10000 w 10000"/>
                  <a:gd name="connsiteY1204" fmla="*/ 3996 h 10000"/>
                  <a:gd name="connsiteX1205" fmla="*/ 9994 w 10000"/>
                  <a:gd name="connsiteY1205" fmla="*/ 3941 h 10000"/>
                  <a:gd name="connsiteX1206" fmla="*/ 9986 w 10000"/>
                  <a:gd name="connsiteY1206" fmla="*/ 3905 h 10000"/>
                  <a:gd name="connsiteX1207" fmla="*/ 9981 w 10000"/>
                  <a:gd name="connsiteY1207" fmla="*/ 3857 h 10000"/>
                  <a:gd name="connsiteX1208" fmla="*/ 9989 w 10000"/>
                  <a:gd name="connsiteY1208" fmla="*/ 3837 h 10000"/>
                  <a:gd name="connsiteX1209" fmla="*/ 9989 w 10000"/>
                  <a:gd name="connsiteY1209" fmla="*/ 3812 h 10000"/>
                  <a:gd name="connsiteX1210" fmla="*/ 9981 w 10000"/>
                  <a:gd name="connsiteY1210" fmla="*/ 3792 h 10000"/>
                  <a:gd name="connsiteX1211" fmla="*/ 9970 w 10000"/>
                  <a:gd name="connsiteY1211" fmla="*/ 3763 h 10000"/>
                  <a:gd name="connsiteX1212" fmla="*/ 9945 w 10000"/>
                  <a:gd name="connsiteY1212" fmla="*/ 3705 h 10000"/>
                  <a:gd name="connsiteX1213" fmla="*/ 9931 w 10000"/>
                  <a:gd name="connsiteY1213" fmla="*/ 3659 h 10000"/>
                  <a:gd name="connsiteX1214" fmla="*/ 9903 w 10000"/>
                  <a:gd name="connsiteY1214" fmla="*/ 3640 h 10000"/>
                  <a:gd name="connsiteX1215" fmla="*/ 9881 w 10000"/>
                  <a:gd name="connsiteY1215" fmla="*/ 3620 h 10000"/>
                  <a:gd name="connsiteX1216" fmla="*/ 9856 w 10000"/>
                  <a:gd name="connsiteY1216" fmla="*/ 3595 h 10000"/>
                  <a:gd name="connsiteX1217" fmla="*/ 9817 w 10000"/>
                  <a:gd name="connsiteY1217" fmla="*/ 3562 h 10000"/>
                  <a:gd name="connsiteX1218" fmla="*/ 9795 w 10000"/>
                  <a:gd name="connsiteY1218" fmla="*/ 3546 h 10000"/>
                  <a:gd name="connsiteX1219" fmla="*/ 9778 w 10000"/>
                  <a:gd name="connsiteY1219" fmla="*/ 3527 h 10000"/>
                  <a:gd name="connsiteX1220" fmla="*/ 9745 w 10000"/>
                  <a:gd name="connsiteY1220" fmla="*/ 3501 h 10000"/>
                  <a:gd name="connsiteX1221" fmla="*/ 9726 w 10000"/>
                  <a:gd name="connsiteY1221" fmla="*/ 3488 h 10000"/>
                  <a:gd name="connsiteX1222" fmla="*/ 9704 w 10000"/>
                  <a:gd name="connsiteY1222" fmla="*/ 3472 h 10000"/>
                  <a:gd name="connsiteX1223" fmla="*/ 9695 w 10000"/>
                  <a:gd name="connsiteY1223" fmla="*/ 3468 h 10000"/>
                  <a:gd name="connsiteX1224" fmla="*/ 9690 w 10000"/>
                  <a:gd name="connsiteY1224" fmla="*/ 3459 h 10000"/>
                  <a:gd name="connsiteX1225" fmla="*/ 9673 w 10000"/>
                  <a:gd name="connsiteY1225" fmla="*/ 3449 h 10000"/>
                  <a:gd name="connsiteX1226" fmla="*/ 9665 w 10000"/>
                  <a:gd name="connsiteY1226" fmla="*/ 3442 h 10000"/>
                  <a:gd name="connsiteX1227" fmla="*/ 9654 w 10000"/>
                  <a:gd name="connsiteY1227" fmla="*/ 3449 h 10000"/>
                  <a:gd name="connsiteX1228" fmla="*/ 9521 w 10000"/>
                  <a:gd name="connsiteY1228" fmla="*/ 3394 h 10000"/>
                  <a:gd name="connsiteX1229" fmla="*/ 9510 w 10000"/>
                  <a:gd name="connsiteY1229" fmla="*/ 3368 h 10000"/>
                  <a:gd name="connsiteX1230" fmla="*/ 9496 w 10000"/>
                  <a:gd name="connsiteY1230" fmla="*/ 3287 h 10000"/>
                  <a:gd name="connsiteX1231" fmla="*/ 9488 w 10000"/>
                  <a:gd name="connsiteY1231" fmla="*/ 3216 h 10000"/>
                  <a:gd name="connsiteX1232" fmla="*/ 9493 w 10000"/>
                  <a:gd name="connsiteY1232" fmla="*/ 3174 h 10000"/>
                  <a:gd name="connsiteX1233" fmla="*/ 9501 w 10000"/>
                  <a:gd name="connsiteY1233" fmla="*/ 3128 h 10000"/>
                  <a:gd name="connsiteX1234" fmla="*/ 9488 w 10000"/>
                  <a:gd name="connsiteY1234" fmla="*/ 3025 h 10000"/>
                  <a:gd name="connsiteX1235" fmla="*/ 9446 w 10000"/>
                  <a:gd name="connsiteY1235" fmla="*/ 2931 h 10000"/>
                  <a:gd name="connsiteX1236" fmla="*/ 9382 w 10000"/>
                  <a:gd name="connsiteY1236" fmla="*/ 2837 h 10000"/>
                  <a:gd name="connsiteX1237" fmla="*/ 9316 w 10000"/>
                  <a:gd name="connsiteY1237" fmla="*/ 2753 h 10000"/>
                  <a:gd name="connsiteX1238" fmla="*/ 9294 w 10000"/>
                  <a:gd name="connsiteY1238" fmla="*/ 2655 h 10000"/>
                  <a:gd name="connsiteX1239" fmla="*/ 9213 w 10000"/>
                  <a:gd name="connsiteY1239" fmla="*/ 2328 h 10000"/>
                  <a:gd name="connsiteX1240" fmla="*/ 9172 w 10000"/>
                  <a:gd name="connsiteY1240" fmla="*/ 2286 h 10000"/>
                  <a:gd name="connsiteX1241" fmla="*/ 9019 w 10000"/>
                  <a:gd name="connsiteY1241" fmla="*/ 2082 h 10000"/>
                  <a:gd name="connsiteX1242" fmla="*/ 8906 w 10000"/>
                  <a:gd name="connsiteY1242" fmla="*/ 1946 h 10000"/>
                  <a:gd name="connsiteX1243" fmla="*/ 8801 w 10000"/>
                  <a:gd name="connsiteY1243" fmla="*/ 1778 h 10000"/>
                  <a:gd name="connsiteX1244" fmla="*/ 8806 w 10000"/>
                  <a:gd name="connsiteY1244" fmla="*/ 1713 h 10000"/>
                  <a:gd name="connsiteX1245" fmla="*/ 8809 w 10000"/>
                  <a:gd name="connsiteY1245" fmla="*/ 1703 h 10000"/>
                  <a:gd name="connsiteX1246" fmla="*/ 8817 w 10000"/>
                  <a:gd name="connsiteY1246" fmla="*/ 1713 h 10000"/>
                  <a:gd name="connsiteX1247" fmla="*/ 8834 w 10000"/>
                  <a:gd name="connsiteY1247" fmla="*/ 1729 h 10000"/>
                  <a:gd name="connsiteX1248" fmla="*/ 8839 w 10000"/>
                  <a:gd name="connsiteY1248" fmla="*/ 1729 h 10000"/>
                  <a:gd name="connsiteX1249" fmla="*/ 8848 w 10000"/>
                  <a:gd name="connsiteY1249" fmla="*/ 1723 h 10000"/>
                  <a:gd name="connsiteX1250" fmla="*/ 8850 w 10000"/>
                  <a:gd name="connsiteY1250" fmla="*/ 1703 h 10000"/>
                  <a:gd name="connsiteX1251" fmla="*/ 8850 w 10000"/>
                  <a:gd name="connsiteY1251" fmla="*/ 1684 h 10000"/>
                  <a:gd name="connsiteX1252" fmla="*/ 8850 w 10000"/>
                  <a:gd name="connsiteY1252" fmla="*/ 1648 h 10000"/>
                  <a:gd name="connsiteX1253" fmla="*/ 8881 w 10000"/>
                  <a:gd name="connsiteY1253" fmla="*/ 1571 h 10000"/>
                  <a:gd name="connsiteX1254" fmla="*/ 8895 w 10000"/>
                  <a:gd name="connsiteY1254" fmla="*/ 1541 h 10000"/>
                  <a:gd name="connsiteX1255" fmla="*/ 8895 w 10000"/>
                  <a:gd name="connsiteY1255" fmla="*/ 1525 h 10000"/>
                  <a:gd name="connsiteX1256" fmla="*/ 8881 w 10000"/>
                  <a:gd name="connsiteY1256" fmla="*/ 1516 h 10000"/>
                  <a:gd name="connsiteX1257" fmla="*/ 8864 w 10000"/>
                  <a:gd name="connsiteY1257" fmla="*/ 1522 h 10000"/>
                  <a:gd name="connsiteX1258" fmla="*/ 8850 w 10000"/>
                  <a:gd name="connsiteY1258" fmla="*/ 1535 h 10000"/>
                  <a:gd name="connsiteX1259" fmla="*/ 8834 w 10000"/>
                  <a:gd name="connsiteY1259" fmla="*/ 1571 h 10000"/>
                  <a:gd name="connsiteX1260" fmla="*/ 8825 w 10000"/>
                  <a:gd name="connsiteY1260" fmla="*/ 1587 h 10000"/>
                  <a:gd name="connsiteX1261" fmla="*/ 8776 w 10000"/>
                  <a:gd name="connsiteY1261" fmla="*/ 1571 h 10000"/>
                  <a:gd name="connsiteX1262" fmla="*/ 8745 w 10000"/>
                  <a:gd name="connsiteY1262" fmla="*/ 1580 h 10000"/>
                  <a:gd name="connsiteX1263" fmla="*/ 8720 w 10000"/>
                  <a:gd name="connsiteY1263" fmla="*/ 1587 h 10000"/>
                  <a:gd name="connsiteX1264" fmla="*/ 8709 w 10000"/>
                  <a:gd name="connsiteY1264" fmla="*/ 1609 h 10000"/>
                  <a:gd name="connsiteX1265" fmla="*/ 8693 w 10000"/>
                  <a:gd name="connsiteY1265" fmla="*/ 1616 h 10000"/>
                  <a:gd name="connsiteX1266" fmla="*/ 8684 w 10000"/>
                  <a:gd name="connsiteY1266" fmla="*/ 1639 h 10000"/>
                  <a:gd name="connsiteX1267" fmla="*/ 8684 w 10000"/>
                  <a:gd name="connsiteY1267" fmla="*/ 1658 h 10000"/>
                  <a:gd name="connsiteX1268" fmla="*/ 8665 w 10000"/>
                  <a:gd name="connsiteY1268" fmla="*/ 1655 h 10000"/>
                  <a:gd name="connsiteX1269" fmla="*/ 8665 w 10000"/>
                  <a:gd name="connsiteY1269" fmla="*/ 1645 h 10000"/>
                  <a:gd name="connsiteX1270" fmla="*/ 8665 w 10000"/>
                  <a:gd name="connsiteY1270" fmla="*/ 1626 h 10000"/>
                  <a:gd name="connsiteX1271" fmla="*/ 8676 w 10000"/>
                  <a:gd name="connsiteY1271" fmla="*/ 1609 h 10000"/>
                  <a:gd name="connsiteX1272" fmla="*/ 8679 w 10000"/>
                  <a:gd name="connsiteY1272" fmla="*/ 1597 h 10000"/>
                  <a:gd name="connsiteX1273" fmla="*/ 8687 w 10000"/>
                  <a:gd name="connsiteY1273" fmla="*/ 1577 h 10000"/>
                  <a:gd name="connsiteX1274" fmla="*/ 8695 w 10000"/>
                  <a:gd name="connsiteY1274" fmla="*/ 1554 h 10000"/>
                  <a:gd name="connsiteX1275" fmla="*/ 8709 w 10000"/>
                  <a:gd name="connsiteY1275" fmla="*/ 1532 h 10000"/>
                  <a:gd name="connsiteX1276" fmla="*/ 8704 w 10000"/>
                  <a:gd name="connsiteY1276" fmla="*/ 1512 h 10000"/>
                  <a:gd name="connsiteX1277" fmla="*/ 8695 w 10000"/>
                  <a:gd name="connsiteY1277" fmla="*/ 1503 h 10000"/>
                  <a:gd name="connsiteX1278" fmla="*/ 8684 w 10000"/>
                  <a:gd name="connsiteY1278" fmla="*/ 1503 h 10000"/>
                  <a:gd name="connsiteX1279" fmla="*/ 8670 w 10000"/>
                  <a:gd name="connsiteY1279" fmla="*/ 1525 h 10000"/>
                  <a:gd name="connsiteX1280" fmla="*/ 8665 w 10000"/>
                  <a:gd name="connsiteY1280" fmla="*/ 1545 h 10000"/>
                  <a:gd name="connsiteX1281" fmla="*/ 8654 w 10000"/>
                  <a:gd name="connsiteY1281" fmla="*/ 1567 h 10000"/>
                  <a:gd name="connsiteX1282" fmla="*/ 8648 w 10000"/>
                  <a:gd name="connsiteY1282" fmla="*/ 1587 h 10000"/>
                  <a:gd name="connsiteX1283" fmla="*/ 8640 w 10000"/>
                  <a:gd name="connsiteY1283" fmla="*/ 1629 h 10000"/>
                  <a:gd name="connsiteX1284" fmla="*/ 8620 w 10000"/>
                  <a:gd name="connsiteY1284" fmla="*/ 1635 h 10000"/>
                  <a:gd name="connsiteX1285" fmla="*/ 8612 w 10000"/>
                  <a:gd name="connsiteY1285" fmla="*/ 1635 h 10000"/>
                  <a:gd name="connsiteX1286" fmla="*/ 8604 w 10000"/>
                  <a:gd name="connsiteY1286" fmla="*/ 1626 h 10000"/>
                  <a:gd name="connsiteX1287" fmla="*/ 8596 w 10000"/>
                  <a:gd name="connsiteY1287" fmla="*/ 1616 h 10000"/>
                  <a:gd name="connsiteX1288" fmla="*/ 8596 w 10000"/>
                  <a:gd name="connsiteY1288" fmla="*/ 1580 h 10000"/>
                  <a:gd name="connsiteX1289" fmla="*/ 8587 w 10000"/>
                  <a:gd name="connsiteY1289" fmla="*/ 1545 h 10000"/>
                  <a:gd name="connsiteX1290" fmla="*/ 8565 w 10000"/>
                  <a:gd name="connsiteY1290" fmla="*/ 1516 h 10000"/>
                  <a:gd name="connsiteX1291" fmla="*/ 8543 w 10000"/>
                  <a:gd name="connsiteY1291" fmla="*/ 1512 h 10000"/>
                  <a:gd name="connsiteX1292" fmla="*/ 8518 w 10000"/>
                  <a:gd name="connsiteY1292" fmla="*/ 1532 h 10000"/>
                  <a:gd name="connsiteX1293" fmla="*/ 8476 w 10000"/>
                  <a:gd name="connsiteY1293" fmla="*/ 1567 h 10000"/>
                  <a:gd name="connsiteX1294" fmla="*/ 8454 w 10000"/>
                  <a:gd name="connsiteY1294" fmla="*/ 1551 h 10000"/>
                  <a:gd name="connsiteX1295" fmla="*/ 8402 w 10000"/>
                  <a:gd name="connsiteY1295" fmla="*/ 1493 h 10000"/>
                  <a:gd name="connsiteX1296" fmla="*/ 8371 w 10000"/>
                  <a:gd name="connsiteY1296" fmla="*/ 1428 h 10000"/>
                  <a:gd name="connsiteX1297" fmla="*/ 8072 w 10000"/>
                  <a:gd name="connsiteY1297" fmla="*/ 1422 h 10000"/>
                  <a:gd name="connsiteX1298" fmla="*/ 7823 w 10000"/>
                  <a:gd name="connsiteY1298" fmla="*/ 1279 h 10000"/>
                  <a:gd name="connsiteX1299" fmla="*/ 7587 w 10000"/>
                  <a:gd name="connsiteY1299" fmla="*/ 1133 h 10000"/>
                  <a:gd name="connsiteX1300" fmla="*/ 7526 w 10000"/>
                  <a:gd name="connsiteY1300" fmla="*/ 1098 h 10000"/>
                  <a:gd name="connsiteX1301" fmla="*/ 7346 w 10000"/>
                  <a:gd name="connsiteY1301" fmla="*/ 991 h 10000"/>
                  <a:gd name="connsiteX1302" fmla="*/ 7321 w 10000"/>
                  <a:gd name="connsiteY1302" fmla="*/ 959 h 10000"/>
                  <a:gd name="connsiteX1303" fmla="*/ 7307 w 10000"/>
                  <a:gd name="connsiteY1303" fmla="*/ 871 h 10000"/>
                  <a:gd name="connsiteX1304" fmla="*/ 7224 w 10000"/>
                  <a:gd name="connsiteY1304" fmla="*/ 816 h 10000"/>
                  <a:gd name="connsiteX1305" fmla="*/ 7147 w 10000"/>
                  <a:gd name="connsiteY1305" fmla="*/ 787 h 10000"/>
                  <a:gd name="connsiteX1306" fmla="*/ 7080 w 10000"/>
                  <a:gd name="connsiteY1306" fmla="*/ 742 h 10000"/>
                  <a:gd name="connsiteX1307" fmla="*/ 7069 w 10000"/>
                  <a:gd name="connsiteY1307" fmla="*/ 767 h 10000"/>
                  <a:gd name="connsiteX1308" fmla="*/ 7033 w 10000"/>
                  <a:gd name="connsiteY1308" fmla="*/ 787 h 10000"/>
                  <a:gd name="connsiteX1309" fmla="*/ 6820 w 10000"/>
                  <a:gd name="connsiteY1309" fmla="*/ 878 h 10000"/>
                  <a:gd name="connsiteX1310" fmla="*/ 6726 w 10000"/>
                  <a:gd name="connsiteY1310" fmla="*/ 897 h 10000"/>
                  <a:gd name="connsiteX1311" fmla="*/ 6626 w 10000"/>
                  <a:gd name="connsiteY1311" fmla="*/ 955 h 10000"/>
                  <a:gd name="connsiteX1312" fmla="*/ 6582 w 10000"/>
                  <a:gd name="connsiteY1312" fmla="*/ 946 h 10000"/>
                  <a:gd name="connsiteX1313" fmla="*/ 6571 w 10000"/>
                  <a:gd name="connsiteY1313" fmla="*/ 955 h 10000"/>
                  <a:gd name="connsiteX1314" fmla="*/ 6507 w 10000"/>
                  <a:gd name="connsiteY1314" fmla="*/ 975 h 10000"/>
                  <a:gd name="connsiteX1315" fmla="*/ 6485 w 10000"/>
                  <a:gd name="connsiteY1315" fmla="*/ 975 h 10000"/>
                  <a:gd name="connsiteX1316" fmla="*/ 6476 w 10000"/>
                  <a:gd name="connsiteY1316" fmla="*/ 965 h 10000"/>
                  <a:gd name="connsiteX1317" fmla="*/ 6474 w 10000"/>
                  <a:gd name="connsiteY1317" fmla="*/ 936 h 10000"/>
                  <a:gd name="connsiteX1318" fmla="*/ 6452 w 10000"/>
                  <a:gd name="connsiteY1318" fmla="*/ 887 h 10000"/>
                  <a:gd name="connsiteX1319" fmla="*/ 6352 w 10000"/>
                  <a:gd name="connsiteY1319" fmla="*/ 767 h 10000"/>
                  <a:gd name="connsiteX1320" fmla="*/ 6313 w 10000"/>
                  <a:gd name="connsiteY1320" fmla="*/ 732 h 10000"/>
                  <a:gd name="connsiteX1321" fmla="*/ 6296 w 10000"/>
                  <a:gd name="connsiteY1321" fmla="*/ 690 h 10000"/>
                  <a:gd name="connsiteX1322" fmla="*/ 6271 w 10000"/>
                  <a:gd name="connsiteY1322" fmla="*/ 664 h 10000"/>
                  <a:gd name="connsiteX1323" fmla="*/ 6266 w 10000"/>
                  <a:gd name="connsiteY1323" fmla="*/ 654 h 10000"/>
                  <a:gd name="connsiteX1324" fmla="*/ 6111 w 10000"/>
                  <a:gd name="connsiteY1324" fmla="*/ 398 h 10000"/>
                  <a:gd name="connsiteX1325" fmla="*/ 5903 w 10000"/>
                  <a:gd name="connsiteY1325" fmla="*/ 408 h 10000"/>
                  <a:gd name="connsiteX1326" fmla="*/ 5837 w 10000"/>
                  <a:gd name="connsiteY1326" fmla="*/ 427 h 10000"/>
                  <a:gd name="connsiteX1327" fmla="*/ 5756 w 10000"/>
                  <a:gd name="connsiteY1327" fmla="*/ 453 h 10000"/>
                  <a:gd name="connsiteX1328" fmla="*/ 5681 w 10000"/>
                  <a:gd name="connsiteY1328" fmla="*/ 453 h 10000"/>
                  <a:gd name="connsiteX1329" fmla="*/ 5609 w 10000"/>
                  <a:gd name="connsiteY1329" fmla="*/ 447 h 10000"/>
                  <a:gd name="connsiteX1330" fmla="*/ 5554 w 10000"/>
                  <a:gd name="connsiteY1330" fmla="*/ 304 h 10000"/>
                  <a:gd name="connsiteX1331" fmla="*/ 5529 w 10000"/>
                  <a:gd name="connsiteY1331" fmla="*/ 301 h 10000"/>
                  <a:gd name="connsiteX1332" fmla="*/ 5393 w 10000"/>
                  <a:gd name="connsiteY1332" fmla="*/ 256 h 10000"/>
                  <a:gd name="connsiteX1333" fmla="*/ 5366 w 10000"/>
                  <a:gd name="connsiteY1333" fmla="*/ 220 h 10000"/>
                  <a:gd name="connsiteX1334" fmla="*/ 5249 w 10000"/>
                  <a:gd name="connsiteY1334" fmla="*/ 155 h 10000"/>
                  <a:gd name="connsiteX1335" fmla="*/ 5141 w 10000"/>
                  <a:gd name="connsiteY1335" fmla="*/ 52 h 10000"/>
                  <a:gd name="connsiteX1336" fmla="*/ 5116 w 10000"/>
                  <a:gd name="connsiteY1336" fmla="*/ 3 h 10000"/>
                  <a:gd name="connsiteX1337" fmla="*/ 5061 w 10000"/>
                  <a:gd name="connsiteY1337" fmla="*/ 0 h 10000"/>
                  <a:gd name="connsiteX1338" fmla="*/ 5036 w 10000"/>
                  <a:gd name="connsiteY1338" fmla="*/ 32 h 10000"/>
                  <a:gd name="connsiteX1339" fmla="*/ 4942 w 10000"/>
                  <a:gd name="connsiteY1339" fmla="*/ 133 h 10000"/>
                  <a:gd name="connsiteX1340" fmla="*/ 4900 w 10000"/>
                  <a:gd name="connsiteY1340" fmla="*/ 217 h 10000"/>
                  <a:gd name="connsiteX1341" fmla="*/ 4861 w 10000"/>
                  <a:gd name="connsiteY1341" fmla="*/ 198 h 10000"/>
                  <a:gd name="connsiteX1342" fmla="*/ 4795 w 10000"/>
                  <a:gd name="connsiteY1342" fmla="*/ 68 h 10000"/>
                  <a:gd name="connsiteX1343" fmla="*/ 4778 w 10000"/>
                  <a:gd name="connsiteY1343" fmla="*/ 62 h 10000"/>
                  <a:gd name="connsiteX1344" fmla="*/ 4765 w 10000"/>
                  <a:gd name="connsiteY1344" fmla="*/ 62 h 10000"/>
                  <a:gd name="connsiteX1345" fmla="*/ 4748 w 10000"/>
                  <a:gd name="connsiteY1345" fmla="*/ 68 h 10000"/>
                  <a:gd name="connsiteX1346" fmla="*/ 4673 w 10000"/>
                  <a:gd name="connsiteY1346" fmla="*/ 136 h 10000"/>
                  <a:gd name="connsiteX1347" fmla="*/ 4632 w 10000"/>
                  <a:gd name="connsiteY1347" fmla="*/ 201 h 10000"/>
                  <a:gd name="connsiteX1348" fmla="*/ 4623 w 10000"/>
                  <a:gd name="connsiteY1348" fmla="*/ 210 h 10000"/>
                  <a:gd name="connsiteX1349" fmla="*/ 4579 w 10000"/>
                  <a:gd name="connsiteY1349" fmla="*/ 220 h 10000"/>
                  <a:gd name="connsiteX1350" fmla="*/ 4479 w 10000"/>
                  <a:gd name="connsiteY1350" fmla="*/ 198 h 10000"/>
                  <a:gd name="connsiteX1351" fmla="*/ 4402 w 10000"/>
                  <a:gd name="connsiteY1351" fmla="*/ 165 h 10000"/>
                  <a:gd name="connsiteX1352" fmla="*/ 4374 w 10000"/>
                  <a:gd name="connsiteY1352" fmla="*/ 165 h 10000"/>
                  <a:gd name="connsiteX1353" fmla="*/ 4335 w 10000"/>
                  <a:gd name="connsiteY1353" fmla="*/ 172 h 10000"/>
                  <a:gd name="connsiteX1354" fmla="*/ 4302 w 10000"/>
                  <a:gd name="connsiteY1354" fmla="*/ 188 h 10000"/>
                  <a:gd name="connsiteX1355" fmla="*/ 4271 w 10000"/>
                  <a:gd name="connsiteY1355" fmla="*/ 220 h 10000"/>
                  <a:gd name="connsiteX1356" fmla="*/ 4238 w 10000"/>
                  <a:gd name="connsiteY1356" fmla="*/ 240 h 10000"/>
                  <a:gd name="connsiteX1357" fmla="*/ 4324 w 10000"/>
                  <a:gd name="connsiteY1357" fmla="*/ 1289 h 10000"/>
                  <a:gd name="connsiteX1358" fmla="*/ 3521 w 10000"/>
                  <a:gd name="connsiteY1358" fmla="*/ 7730 h 10000"/>
                  <a:gd name="connsiteX1359" fmla="*/ 3554 w 10000"/>
                  <a:gd name="connsiteY1359" fmla="*/ 7740 h 10000"/>
                  <a:gd name="connsiteX1360" fmla="*/ 3560 w 10000"/>
                  <a:gd name="connsiteY1360" fmla="*/ 7749 h 10000"/>
                  <a:gd name="connsiteX1361" fmla="*/ 3562 w 10000"/>
                  <a:gd name="connsiteY1361" fmla="*/ 7759 h 10000"/>
                  <a:gd name="connsiteX1362" fmla="*/ 3573 w 10000"/>
                  <a:gd name="connsiteY1362" fmla="*/ 7766 h 10000"/>
                  <a:gd name="connsiteX1363" fmla="*/ 3584 w 10000"/>
                  <a:gd name="connsiteY1363" fmla="*/ 7759 h 10000"/>
                  <a:gd name="connsiteX1364" fmla="*/ 3598 w 10000"/>
                  <a:gd name="connsiteY1364" fmla="*/ 7743 h 10000"/>
                  <a:gd name="connsiteX1365" fmla="*/ 3609 w 10000"/>
                  <a:gd name="connsiteY1365" fmla="*/ 7756 h 10000"/>
                  <a:gd name="connsiteX1366" fmla="*/ 3623 w 10000"/>
                  <a:gd name="connsiteY1366" fmla="*/ 7733 h 10000"/>
                  <a:gd name="connsiteX1367" fmla="*/ 3632 w 10000"/>
                  <a:gd name="connsiteY1367" fmla="*/ 7730 h 10000"/>
                  <a:gd name="connsiteX1368" fmla="*/ 3634 w 10000"/>
                  <a:gd name="connsiteY1368" fmla="*/ 7730 h 10000"/>
                  <a:gd name="connsiteX1369" fmla="*/ 3643 w 10000"/>
                  <a:gd name="connsiteY1369" fmla="*/ 7730 h 10000"/>
                  <a:gd name="connsiteX1370" fmla="*/ 3657 w 10000"/>
                  <a:gd name="connsiteY1370" fmla="*/ 7733 h 10000"/>
                  <a:gd name="connsiteX1371" fmla="*/ 3670 w 10000"/>
                  <a:gd name="connsiteY1371" fmla="*/ 7730 h 10000"/>
                  <a:gd name="connsiteX1372" fmla="*/ 3687 w 10000"/>
                  <a:gd name="connsiteY1372" fmla="*/ 7730 h 10000"/>
                  <a:gd name="connsiteX1373" fmla="*/ 3690 w 10000"/>
                  <a:gd name="connsiteY1373" fmla="*/ 7730 h 10000"/>
                  <a:gd name="connsiteX1374" fmla="*/ 3704 w 10000"/>
                  <a:gd name="connsiteY1374" fmla="*/ 7740 h 10000"/>
                  <a:gd name="connsiteX1375" fmla="*/ 3712 w 10000"/>
                  <a:gd name="connsiteY1375" fmla="*/ 7743 h 10000"/>
                  <a:gd name="connsiteX1376" fmla="*/ 3723 w 10000"/>
                  <a:gd name="connsiteY1376" fmla="*/ 7749 h 10000"/>
                  <a:gd name="connsiteX1377" fmla="*/ 3729 w 10000"/>
                  <a:gd name="connsiteY1377" fmla="*/ 7749 h 10000"/>
                  <a:gd name="connsiteX1378" fmla="*/ 3729 w 10000"/>
                  <a:gd name="connsiteY1378" fmla="*/ 7743 h 10000"/>
                  <a:gd name="connsiteX1379" fmla="*/ 3745 w 10000"/>
                  <a:gd name="connsiteY1379" fmla="*/ 7740 h 10000"/>
                  <a:gd name="connsiteX1380" fmla="*/ 3753 w 10000"/>
                  <a:gd name="connsiteY1380" fmla="*/ 7730 h 10000"/>
                  <a:gd name="connsiteX1381" fmla="*/ 3762 w 10000"/>
                  <a:gd name="connsiteY1381" fmla="*/ 7720 h 10000"/>
                  <a:gd name="connsiteX1382" fmla="*/ 3776 w 10000"/>
                  <a:gd name="connsiteY1382" fmla="*/ 7710 h 10000"/>
                  <a:gd name="connsiteX1383" fmla="*/ 3784 w 10000"/>
                  <a:gd name="connsiteY1383" fmla="*/ 7701 h 10000"/>
                  <a:gd name="connsiteX1384" fmla="*/ 3792 w 10000"/>
                  <a:gd name="connsiteY1384" fmla="*/ 7694 h 10000"/>
                  <a:gd name="connsiteX1385" fmla="*/ 3801 w 10000"/>
                  <a:gd name="connsiteY1385" fmla="*/ 7685 h 10000"/>
                  <a:gd name="connsiteX1386" fmla="*/ 3803 w 10000"/>
                  <a:gd name="connsiteY1386" fmla="*/ 7685 h 10000"/>
                  <a:gd name="connsiteX1387" fmla="*/ 3809 w 10000"/>
                  <a:gd name="connsiteY1387" fmla="*/ 7685 h 10000"/>
                  <a:gd name="connsiteX1388" fmla="*/ 3817 w 10000"/>
                  <a:gd name="connsiteY1388" fmla="*/ 7691 h 10000"/>
                  <a:gd name="connsiteX1389" fmla="*/ 3817 w 10000"/>
                  <a:gd name="connsiteY1389" fmla="*/ 7694 h 10000"/>
                  <a:gd name="connsiteX1390" fmla="*/ 3812 w 10000"/>
                  <a:gd name="connsiteY1390" fmla="*/ 7714 h 10000"/>
                  <a:gd name="connsiteX1391" fmla="*/ 3778 w 10000"/>
                  <a:gd name="connsiteY1391" fmla="*/ 7756 h 10000"/>
                  <a:gd name="connsiteX1392" fmla="*/ 3762 w 10000"/>
                  <a:gd name="connsiteY1392" fmla="*/ 7775 h 10000"/>
                  <a:gd name="connsiteX1393" fmla="*/ 3748 w 10000"/>
                  <a:gd name="connsiteY1393" fmla="*/ 7775 h 10000"/>
                  <a:gd name="connsiteX1394" fmla="*/ 3737 w 10000"/>
                  <a:gd name="connsiteY1394" fmla="*/ 7778 h 10000"/>
                  <a:gd name="connsiteX1395" fmla="*/ 3723 w 10000"/>
                  <a:gd name="connsiteY1395" fmla="*/ 7778 h 10000"/>
                  <a:gd name="connsiteX1396" fmla="*/ 3720 w 10000"/>
                  <a:gd name="connsiteY1396" fmla="*/ 7785 h 10000"/>
                  <a:gd name="connsiteX1397" fmla="*/ 3715 w 10000"/>
                  <a:gd name="connsiteY1397" fmla="*/ 7788 h 10000"/>
                  <a:gd name="connsiteX1398" fmla="*/ 3704 w 10000"/>
                  <a:gd name="connsiteY1398" fmla="*/ 7804 h 10000"/>
                  <a:gd name="connsiteX1399" fmla="*/ 3690 w 10000"/>
                  <a:gd name="connsiteY1399" fmla="*/ 7804 h 10000"/>
                  <a:gd name="connsiteX1400" fmla="*/ 3681 w 10000"/>
                  <a:gd name="connsiteY1400" fmla="*/ 7804 h 10000"/>
                  <a:gd name="connsiteX1401" fmla="*/ 3673 w 10000"/>
                  <a:gd name="connsiteY1401" fmla="*/ 7824 h 10000"/>
                  <a:gd name="connsiteX1402" fmla="*/ 3670 w 10000"/>
                  <a:gd name="connsiteY1402" fmla="*/ 7847 h 10000"/>
                  <a:gd name="connsiteX1403" fmla="*/ 3712 w 10000"/>
                  <a:gd name="connsiteY1403" fmla="*/ 8005 h 10000"/>
                  <a:gd name="connsiteX1404" fmla="*/ 3706 w 10000"/>
                  <a:gd name="connsiteY1404" fmla="*/ 8021 h 10000"/>
                  <a:gd name="connsiteX1405" fmla="*/ 3712 w 10000"/>
                  <a:gd name="connsiteY1405" fmla="*/ 8044 h 10000"/>
                  <a:gd name="connsiteX1406" fmla="*/ 3712 w 10000"/>
                  <a:gd name="connsiteY1406" fmla="*/ 8051 h 10000"/>
                  <a:gd name="connsiteX1407" fmla="*/ 3729 w 10000"/>
                  <a:gd name="connsiteY1407" fmla="*/ 8060 h 10000"/>
                  <a:gd name="connsiteX1408" fmla="*/ 3737 w 10000"/>
                  <a:gd name="connsiteY1408" fmla="*/ 8063 h 10000"/>
                  <a:gd name="connsiteX1409" fmla="*/ 3748 w 10000"/>
                  <a:gd name="connsiteY1409" fmla="*/ 8070 h 10000"/>
                  <a:gd name="connsiteX1410" fmla="*/ 3767 w 10000"/>
                  <a:gd name="connsiteY1410" fmla="*/ 8106 h 10000"/>
                  <a:gd name="connsiteX1411" fmla="*/ 3770 w 10000"/>
                  <a:gd name="connsiteY1411" fmla="*/ 8119 h 10000"/>
                  <a:gd name="connsiteX1412" fmla="*/ 3787 w 10000"/>
                  <a:gd name="connsiteY1412" fmla="*/ 8157 h 10000"/>
                  <a:gd name="connsiteX1413" fmla="*/ 3787 w 10000"/>
                  <a:gd name="connsiteY1413" fmla="*/ 8174 h 10000"/>
                  <a:gd name="connsiteX1414" fmla="*/ 3776 w 10000"/>
                  <a:gd name="connsiteY1414" fmla="*/ 8203 h 10000"/>
                  <a:gd name="connsiteX1415" fmla="*/ 3767 w 10000"/>
                  <a:gd name="connsiteY1415" fmla="*/ 8193 h 10000"/>
                  <a:gd name="connsiteX1416" fmla="*/ 3767 w 10000"/>
                  <a:gd name="connsiteY1416" fmla="*/ 8174 h 10000"/>
                  <a:gd name="connsiteX1417" fmla="*/ 3762 w 10000"/>
                  <a:gd name="connsiteY1417" fmla="*/ 8157 h 10000"/>
                  <a:gd name="connsiteX1418" fmla="*/ 3753 w 10000"/>
                  <a:gd name="connsiteY1418" fmla="*/ 8148 h 10000"/>
                  <a:gd name="connsiteX1419" fmla="*/ 3740 w 10000"/>
                  <a:gd name="connsiteY1419" fmla="*/ 8154 h 10000"/>
                  <a:gd name="connsiteX1420" fmla="*/ 3731 w 10000"/>
                  <a:gd name="connsiteY1420" fmla="*/ 8138 h 10000"/>
                  <a:gd name="connsiteX1421" fmla="*/ 3729 w 10000"/>
                  <a:gd name="connsiteY1421" fmla="*/ 8125 h 10000"/>
                  <a:gd name="connsiteX1422" fmla="*/ 3712 w 10000"/>
                  <a:gd name="connsiteY1422" fmla="*/ 8115 h 10000"/>
                  <a:gd name="connsiteX1423" fmla="*/ 3704 w 10000"/>
                  <a:gd name="connsiteY1423" fmla="*/ 8109 h 10000"/>
                  <a:gd name="connsiteX1424" fmla="*/ 3687 w 10000"/>
                  <a:gd name="connsiteY1424" fmla="*/ 8099 h 10000"/>
                  <a:gd name="connsiteX1425" fmla="*/ 3673 w 10000"/>
                  <a:gd name="connsiteY1425" fmla="*/ 8093 h 10000"/>
                  <a:gd name="connsiteX1426" fmla="*/ 3665 w 10000"/>
                  <a:gd name="connsiteY1426" fmla="*/ 8083 h 10000"/>
                  <a:gd name="connsiteX1427" fmla="*/ 3648 w 10000"/>
                  <a:gd name="connsiteY1427" fmla="*/ 8073 h 10000"/>
                  <a:gd name="connsiteX1428" fmla="*/ 3643 w 10000"/>
                  <a:gd name="connsiteY1428" fmla="*/ 8063 h 10000"/>
                  <a:gd name="connsiteX1429" fmla="*/ 3632 w 10000"/>
                  <a:gd name="connsiteY1429" fmla="*/ 8054 h 10000"/>
                  <a:gd name="connsiteX1430" fmla="*/ 3623 w 10000"/>
                  <a:gd name="connsiteY1430" fmla="*/ 8060 h 10000"/>
                  <a:gd name="connsiteX1431" fmla="*/ 3615 w 10000"/>
                  <a:gd name="connsiteY1431" fmla="*/ 8070 h 10000"/>
                  <a:gd name="connsiteX1432" fmla="*/ 3607 w 10000"/>
                  <a:gd name="connsiteY1432" fmla="*/ 8083 h 10000"/>
                  <a:gd name="connsiteX1433" fmla="*/ 3607 w 10000"/>
                  <a:gd name="connsiteY1433" fmla="*/ 8099 h 10000"/>
                  <a:gd name="connsiteX1434" fmla="*/ 3607 w 10000"/>
                  <a:gd name="connsiteY1434" fmla="*/ 8125 h 10000"/>
                  <a:gd name="connsiteX1435" fmla="*/ 3601 w 10000"/>
                  <a:gd name="connsiteY1435" fmla="*/ 8148 h 10000"/>
                  <a:gd name="connsiteX1436" fmla="*/ 3584 w 10000"/>
                  <a:gd name="connsiteY1436" fmla="*/ 8154 h 10000"/>
                  <a:gd name="connsiteX1437" fmla="*/ 3573 w 10000"/>
                  <a:gd name="connsiteY1437" fmla="*/ 8154 h 10000"/>
                  <a:gd name="connsiteX1438" fmla="*/ 3560 w 10000"/>
                  <a:gd name="connsiteY1438" fmla="*/ 8138 h 10000"/>
                  <a:gd name="connsiteX1439" fmla="*/ 3551 w 10000"/>
                  <a:gd name="connsiteY1439" fmla="*/ 8119 h 10000"/>
                  <a:gd name="connsiteX1440" fmla="*/ 3535 w 10000"/>
                  <a:gd name="connsiteY1440" fmla="*/ 8099 h 10000"/>
                  <a:gd name="connsiteX1441" fmla="*/ 3504 w 10000"/>
                  <a:gd name="connsiteY1441" fmla="*/ 8073 h 10000"/>
                  <a:gd name="connsiteX1442" fmla="*/ 3493 w 10000"/>
                  <a:gd name="connsiteY1442" fmla="*/ 8051 h 10000"/>
                  <a:gd name="connsiteX1443" fmla="*/ 3488 w 10000"/>
                  <a:gd name="connsiteY1443" fmla="*/ 8034 h 10000"/>
                  <a:gd name="connsiteX1444" fmla="*/ 3488 w 10000"/>
                  <a:gd name="connsiteY1444" fmla="*/ 8012 h 10000"/>
                  <a:gd name="connsiteX1445" fmla="*/ 3488 w 10000"/>
                  <a:gd name="connsiteY1445" fmla="*/ 8005 h 10000"/>
                  <a:gd name="connsiteX1446" fmla="*/ 3496 w 10000"/>
                  <a:gd name="connsiteY1446" fmla="*/ 8002 h 10000"/>
                  <a:gd name="connsiteX1447" fmla="*/ 3501 w 10000"/>
                  <a:gd name="connsiteY1447" fmla="*/ 7992 h 10000"/>
                  <a:gd name="connsiteX1448" fmla="*/ 3504 w 10000"/>
                  <a:gd name="connsiteY1448" fmla="*/ 7966 h 10000"/>
                  <a:gd name="connsiteX1449" fmla="*/ 3501 w 10000"/>
                  <a:gd name="connsiteY1449" fmla="*/ 7940 h 10000"/>
                  <a:gd name="connsiteX1450" fmla="*/ 3485 w 10000"/>
                  <a:gd name="connsiteY1450" fmla="*/ 7918 h 10000"/>
                  <a:gd name="connsiteX1451" fmla="*/ 3465 w 10000"/>
                  <a:gd name="connsiteY1451" fmla="*/ 7892 h 10000"/>
                  <a:gd name="connsiteX1452" fmla="*/ 3457 w 10000"/>
                  <a:gd name="connsiteY1452" fmla="*/ 7872 h 10000"/>
                  <a:gd name="connsiteX1453" fmla="*/ 3449 w 10000"/>
                  <a:gd name="connsiteY1453" fmla="*/ 7847 h 10000"/>
                  <a:gd name="connsiteX1454" fmla="*/ 3446 w 10000"/>
                  <a:gd name="connsiteY1454" fmla="*/ 7827 h 10000"/>
                  <a:gd name="connsiteX1455" fmla="*/ 3457 w 10000"/>
                  <a:gd name="connsiteY1455" fmla="*/ 7808 h 10000"/>
                  <a:gd name="connsiteX1456" fmla="*/ 3465 w 10000"/>
                  <a:gd name="connsiteY1456" fmla="*/ 7798 h 10000"/>
                  <a:gd name="connsiteX1457" fmla="*/ 3476 w 10000"/>
                  <a:gd name="connsiteY1457" fmla="*/ 7788 h 10000"/>
                  <a:gd name="connsiteX1458" fmla="*/ 3479 w 10000"/>
                  <a:gd name="connsiteY1458" fmla="*/ 7795 h 10000"/>
                  <a:gd name="connsiteX1459" fmla="*/ 3501 w 10000"/>
                  <a:gd name="connsiteY1459" fmla="*/ 7817 h 10000"/>
                  <a:gd name="connsiteX1460" fmla="*/ 3518 w 10000"/>
                  <a:gd name="connsiteY1460" fmla="*/ 7843 h 10000"/>
                  <a:gd name="connsiteX1461" fmla="*/ 3521 w 10000"/>
                  <a:gd name="connsiteY1461" fmla="*/ 7847 h 10000"/>
                  <a:gd name="connsiteX1462" fmla="*/ 3512 w 10000"/>
                  <a:gd name="connsiteY1462" fmla="*/ 7824 h 10000"/>
                  <a:gd name="connsiteX1463" fmla="*/ 6133 w 10000"/>
                  <a:gd name="connsiteY1463" fmla="*/ 7975 h 10000"/>
                  <a:gd name="connsiteX0" fmla="*/ 4324 w 10000"/>
                  <a:gd name="connsiteY0" fmla="*/ 1289 h 10000"/>
                  <a:gd name="connsiteX1" fmla="*/ 4296 w 10000"/>
                  <a:gd name="connsiteY1" fmla="*/ 1305 h 10000"/>
                  <a:gd name="connsiteX2" fmla="*/ 4285 w 10000"/>
                  <a:gd name="connsiteY2" fmla="*/ 1279 h 10000"/>
                  <a:gd name="connsiteX3" fmla="*/ 4244 w 10000"/>
                  <a:gd name="connsiteY3" fmla="*/ 1266 h 10000"/>
                  <a:gd name="connsiteX4" fmla="*/ 4208 w 10000"/>
                  <a:gd name="connsiteY4" fmla="*/ 1286 h 10000"/>
                  <a:gd name="connsiteX5" fmla="*/ 4172 w 10000"/>
                  <a:gd name="connsiteY5" fmla="*/ 1299 h 10000"/>
                  <a:gd name="connsiteX6" fmla="*/ 4150 w 10000"/>
                  <a:gd name="connsiteY6" fmla="*/ 1308 h 10000"/>
                  <a:gd name="connsiteX7" fmla="*/ 4139 w 10000"/>
                  <a:gd name="connsiteY7" fmla="*/ 1315 h 10000"/>
                  <a:gd name="connsiteX8" fmla="*/ 4125 w 10000"/>
                  <a:gd name="connsiteY8" fmla="*/ 1315 h 10000"/>
                  <a:gd name="connsiteX9" fmla="*/ 4119 w 10000"/>
                  <a:gd name="connsiteY9" fmla="*/ 1315 h 10000"/>
                  <a:gd name="connsiteX10" fmla="*/ 4111 w 10000"/>
                  <a:gd name="connsiteY10" fmla="*/ 1308 h 10000"/>
                  <a:gd name="connsiteX11" fmla="*/ 4100 w 10000"/>
                  <a:gd name="connsiteY11" fmla="*/ 1315 h 10000"/>
                  <a:gd name="connsiteX12" fmla="*/ 4075 w 10000"/>
                  <a:gd name="connsiteY12" fmla="*/ 1315 h 10000"/>
                  <a:gd name="connsiteX13" fmla="*/ 4058 w 10000"/>
                  <a:gd name="connsiteY13" fmla="*/ 1318 h 10000"/>
                  <a:gd name="connsiteX14" fmla="*/ 4044 w 10000"/>
                  <a:gd name="connsiteY14" fmla="*/ 1315 h 10000"/>
                  <a:gd name="connsiteX15" fmla="*/ 4042 w 10000"/>
                  <a:gd name="connsiteY15" fmla="*/ 1299 h 10000"/>
                  <a:gd name="connsiteX16" fmla="*/ 4014 w 10000"/>
                  <a:gd name="connsiteY16" fmla="*/ 1308 h 10000"/>
                  <a:gd name="connsiteX17" fmla="*/ 4011 w 10000"/>
                  <a:gd name="connsiteY17" fmla="*/ 1315 h 10000"/>
                  <a:gd name="connsiteX18" fmla="*/ 4011 w 10000"/>
                  <a:gd name="connsiteY18" fmla="*/ 1341 h 10000"/>
                  <a:gd name="connsiteX19" fmla="*/ 4019 w 10000"/>
                  <a:gd name="connsiteY19" fmla="*/ 1341 h 10000"/>
                  <a:gd name="connsiteX20" fmla="*/ 3997 w 10000"/>
                  <a:gd name="connsiteY20" fmla="*/ 1363 h 10000"/>
                  <a:gd name="connsiteX21" fmla="*/ 3986 w 10000"/>
                  <a:gd name="connsiteY21" fmla="*/ 1373 h 10000"/>
                  <a:gd name="connsiteX22" fmla="*/ 3981 w 10000"/>
                  <a:gd name="connsiteY22" fmla="*/ 1389 h 10000"/>
                  <a:gd name="connsiteX23" fmla="*/ 3981 w 10000"/>
                  <a:gd name="connsiteY23" fmla="*/ 1409 h 10000"/>
                  <a:gd name="connsiteX24" fmla="*/ 3981 w 10000"/>
                  <a:gd name="connsiteY24" fmla="*/ 1438 h 10000"/>
                  <a:gd name="connsiteX25" fmla="*/ 3961 w 10000"/>
                  <a:gd name="connsiteY25" fmla="*/ 1441 h 10000"/>
                  <a:gd name="connsiteX26" fmla="*/ 3942 w 10000"/>
                  <a:gd name="connsiteY26" fmla="*/ 1441 h 10000"/>
                  <a:gd name="connsiteX27" fmla="*/ 3914 w 10000"/>
                  <a:gd name="connsiteY27" fmla="*/ 1454 h 10000"/>
                  <a:gd name="connsiteX28" fmla="*/ 3892 w 10000"/>
                  <a:gd name="connsiteY28" fmla="*/ 1467 h 10000"/>
                  <a:gd name="connsiteX29" fmla="*/ 3867 w 10000"/>
                  <a:gd name="connsiteY29" fmla="*/ 1483 h 10000"/>
                  <a:gd name="connsiteX30" fmla="*/ 3845 w 10000"/>
                  <a:gd name="connsiteY30" fmla="*/ 1467 h 10000"/>
                  <a:gd name="connsiteX31" fmla="*/ 3850 w 10000"/>
                  <a:gd name="connsiteY31" fmla="*/ 1457 h 10000"/>
                  <a:gd name="connsiteX32" fmla="*/ 3864 w 10000"/>
                  <a:gd name="connsiteY32" fmla="*/ 1441 h 10000"/>
                  <a:gd name="connsiteX33" fmla="*/ 3859 w 10000"/>
                  <a:gd name="connsiteY33" fmla="*/ 1409 h 10000"/>
                  <a:gd name="connsiteX34" fmla="*/ 3842 w 10000"/>
                  <a:gd name="connsiteY34" fmla="*/ 1383 h 10000"/>
                  <a:gd name="connsiteX35" fmla="*/ 3825 w 10000"/>
                  <a:gd name="connsiteY35" fmla="*/ 1360 h 10000"/>
                  <a:gd name="connsiteX36" fmla="*/ 3809 w 10000"/>
                  <a:gd name="connsiteY36" fmla="*/ 1318 h 10000"/>
                  <a:gd name="connsiteX37" fmla="*/ 3787 w 10000"/>
                  <a:gd name="connsiteY37" fmla="*/ 1289 h 10000"/>
                  <a:gd name="connsiteX38" fmla="*/ 3759 w 10000"/>
                  <a:gd name="connsiteY38" fmla="*/ 1266 h 10000"/>
                  <a:gd name="connsiteX39" fmla="*/ 3740 w 10000"/>
                  <a:gd name="connsiteY39" fmla="*/ 1256 h 10000"/>
                  <a:gd name="connsiteX40" fmla="*/ 3715 w 10000"/>
                  <a:gd name="connsiteY40" fmla="*/ 1250 h 10000"/>
                  <a:gd name="connsiteX41" fmla="*/ 3687 w 10000"/>
                  <a:gd name="connsiteY41" fmla="*/ 1256 h 10000"/>
                  <a:gd name="connsiteX42" fmla="*/ 3681 w 10000"/>
                  <a:gd name="connsiteY42" fmla="*/ 1260 h 10000"/>
                  <a:gd name="connsiteX43" fmla="*/ 3670 w 10000"/>
                  <a:gd name="connsiteY43" fmla="*/ 1295 h 10000"/>
                  <a:gd name="connsiteX44" fmla="*/ 3651 w 10000"/>
                  <a:gd name="connsiteY44" fmla="*/ 1305 h 10000"/>
                  <a:gd name="connsiteX45" fmla="*/ 3640 w 10000"/>
                  <a:gd name="connsiteY45" fmla="*/ 1308 h 10000"/>
                  <a:gd name="connsiteX46" fmla="*/ 3626 w 10000"/>
                  <a:gd name="connsiteY46" fmla="*/ 1308 h 10000"/>
                  <a:gd name="connsiteX47" fmla="*/ 3632 w 10000"/>
                  <a:gd name="connsiteY47" fmla="*/ 1276 h 10000"/>
                  <a:gd name="connsiteX48" fmla="*/ 3609 w 10000"/>
                  <a:gd name="connsiteY48" fmla="*/ 1289 h 10000"/>
                  <a:gd name="connsiteX49" fmla="*/ 3593 w 10000"/>
                  <a:gd name="connsiteY49" fmla="*/ 1286 h 10000"/>
                  <a:gd name="connsiteX50" fmla="*/ 3590 w 10000"/>
                  <a:gd name="connsiteY50" fmla="*/ 1256 h 10000"/>
                  <a:gd name="connsiteX51" fmla="*/ 3584 w 10000"/>
                  <a:gd name="connsiteY51" fmla="*/ 1237 h 10000"/>
                  <a:gd name="connsiteX52" fmla="*/ 3573 w 10000"/>
                  <a:gd name="connsiteY52" fmla="*/ 1237 h 10000"/>
                  <a:gd name="connsiteX53" fmla="*/ 3554 w 10000"/>
                  <a:gd name="connsiteY53" fmla="*/ 1227 h 10000"/>
                  <a:gd name="connsiteX54" fmla="*/ 3546 w 10000"/>
                  <a:gd name="connsiteY54" fmla="*/ 1192 h 10000"/>
                  <a:gd name="connsiteX55" fmla="*/ 3529 w 10000"/>
                  <a:gd name="connsiteY55" fmla="*/ 1176 h 10000"/>
                  <a:gd name="connsiteX56" fmla="*/ 3512 w 10000"/>
                  <a:gd name="connsiteY56" fmla="*/ 1182 h 10000"/>
                  <a:gd name="connsiteX57" fmla="*/ 3485 w 10000"/>
                  <a:gd name="connsiteY57" fmla="*/ 1182 h 10000"/>
                  <a:gd name="connsiteX58" fmla="*/ 3463 w 10000"/>
                  <a:gd name="connsiteY58" fmla="*/ 1176 h 10000"/>
                  <a:gd name="connsiteX59" fmla="*/ 3449 w 10000"/>
                  <a:gd name="connsiteY59" fmla="*/ 1182 h 10000"/>
                  <a:gd name="connsiteX60" fmla="*/ 3432 w 10000"/>
                  <a:gd name="connsiteY60" fmla="*/ 1192 h 10000"/>
                  <a:gd name="connsiteX61" fmla="*/ 3454 w 10000"/>
                  <a:gd name="connsiteY61" fmla="*/ 1205 h 10000"/>
                  <a:gd name="connsiteX62" fmla="*/ 3463 w 10000"/>
                  <a:gd name="connsiteY62" fmla="*/ 1205 h 10000"/>
                  <a:gd name="connsiteX63" fmla="*/ 3488 w 10000"/>
                  <a:gd name="connsiteY63" fmla="*/ 1205 h 10000"/>
                  <a:gd name="connsiteX64" fmla="*/ 3488 w 10000"/>
                  <a:gd name="connsiteY64" fmla="*/ 1218 h 10000"/>
                  <a:gd name="connsiteX65" fmla="*/ 3493 w 10000"/>
                  <a:gd name="connsiteY65" fmla="*/ 1247 h 10000"/>
                  <a:gd name="connsiteX66" fmla="*/ 3512 w 10000"/>
                  <a:gd name="connsiteY66" fmla="*/ 1247 h 10000"/>
                  <a:gd name="connsiteX67" fmla="*/ 3518 w 10000"/>
                  <a:gd name="connsiteY67" fmla="*/ 1250 h 10000"/>
                  <a:gd name="connsiteX68" fmla="*/ 3521 w 10000"/>
                  <a:gd name="connsiteY68" fmla="*/ 1276 h 10000"/>
                  <a:gd name="connsiteX69" fmla="*/ 3543 w 10000"/>
                  <a:gd name="connsiteY69" fmla="*/ 1295 h 10000"/>
                  <a:gd name="connsiteX70" fmla="*/ 3546 w 10000"/>
                  <a:gd name="connsiteY70" fmla="*/ 1305 h 10000"/>
                  <a:gd name="connsiteX71" fmla="*/ 3543 w 10000"/>
                  <a:gd name="connsiteY71" fmla="*/ 1315 h 10000"/>
                  <a:gd name="connsiteX72" fmla="*/ 3543 w 10000"/>
                  <a:gd name="connsiteY72" fmla="*/ 1331 h 10000"/>
                  <a:gd name="connsiteX73" fmla="*/ 3554 w 10000"/>
                  <a:gd name="connsiteY73" fmla="*/ 1324 h 10000"/>
                  <a:gd name="connsiteX74" fmla="*/ 3560 w 10000"/>
                  <a:gd name="connsiteY74" fmla="*/ 1331 h 10000"/>
                  <a:gd name="connsiteX75" fmla="*/ 3582 w 10000"/>
                  <a:gd name="connsiteY75" fmla="*/ 1344 h 10000"/>
                  <a:gd name="connsiteX76" fmla="*/ 3598 w 10000"/>
                  <a:gd name="connsiteY76" fmla="*/ 1380 h 10000"/>
                  <a:gd name="connsiteX77" fmla="*/ 3607 w 10000"/>
                  <a:gd name="connsiteY77" fmla="*/ 1389 h 10000"/>
                  <a:gd name="connsiteX78" fmla="*/ 3623 w 10000"/>
                  <a:gd name="connsiteY78" fmla="*/ 1409 h 10000"/>
                  <a:gd name="connsiteX79" fmla="*/ 3634 w 10000"/>
                  <a:gd name="connsiteY79" fmla="*/ 1438 h 10000"/>
                  <a:gd name="connsiteX80" fmla="*/ 3632 w 10000"/>
                  <a:gd name="connsiteY80" fmla="*/ 1454 h 10000"/>
                  <a:gd name="connsiteX81" fmla="*/ 3618 w 10000"/>
                  <a:gd name="connsiteY81" fmla="*/ 1438 h 10000"/>
                  <a:gd name="connsiteX82" fmla="*/ 3598 w 10000"/>
                  <a:gd name="connsiteY82" fmla="*/ 1428 h 10000"/>
                  <a:gd name="connsiteX83" fmla="*/ 3582 w 10000"/>
                  <a:gd name="connsiteY83" fmla="*/ 1402 h 10000"/>
                  <a:gd name="connsiteX84" fmla="*/ 3562 w 10000"/>
                  <a:gd name="connsiteY84" fmla="*/ 1399 h 10000"/>
                  <a:gd name="connsiteX85" fmla="*/ 3546 w 10000"/>
                  <a:gd name="connsiteY85" fmla="*/ 1383 h 10000"/>
                  <a:gd name="connsiteX86" fmla="*/ 3510 w 10000"/>
                  <a:gd name="connsiteY86" fmla="*/ 1360 h 10000"/>
                  <a:gd name="connsiteX87" fmla="*/ 3485 w 10000"/>
                  <a:gd name="connsiteY87" fmla="*/ 1344 h 10000"/>
                  <a:gd name="connsiteX88" fmla="*/ 3454 w 10000"/>
                  <a:gd name="connsiteY88" fmla="*/ 1334 h 10000"/>
                  <a:gd name="connsiteX89" fmla="*/ 3429 w 10000"/>
                  <a:gd name="connsiteY89" fmla="*/ 1315 h 10000"/>
                  <a:gd name="connsiteX90" fmla="*/ 3416 w 10000"/>
                  <a:gd name="connsiteY90" fmla="*/ 1308 h 10000"/>
                  <a:gd name="connsiteX91" fmla="*/ 3399 w 10000"/>
                  <a:gd name="connsiteY91" fmla="*/ 1305 h 10000"/>
                  <a:gd name="connsiteX92" fmla="*/ 3382 w 10000"/>
                  <a:gd name="connsiteY92" fmla="*/ 1286 h 10000"/>
                  <a:gd name="connsiteX93" fmla="*/ 3380 w 10000"/>
                  <a:gd name="connsiteY93" fmla="*/ 1266 h 10000"/>
                  <a:gd name="connsiteX94" fmla="*/ 3388 w 10000"/>
                  <a:gd name="connsiteY94" fmla="*/ 1256 h 10000"/>
                  <a:gd name="connsiteX95" fmla="*/ 3407 w 10000"/>
                  <a:gd name="connsiteY95" fmla="*/ 1256 h 10000"/>
                  <a:gd name="connsiteX96" fmla="*/ 3396 w 10000"/>
                  <a:gd name="connsiteY96" fmla="*/ 1227 h 10000"/>
                  <a:gd name="connsiteX97" fmla="*/ 3382 w 10000"/>
                  <a:gd name="connsiteY97" fmla="*/ 1227 h 10000"/>
                  <a:gd name="connsiteX98" fmla="*/ 3360 w 10000"/>
                  <a:gd name="connsiteY98" fmla="*/ 1221 h 10000"/>
                  <a:gd name="connsiteX99" fmla="*/ 3349 w 10000"/>
                  <a:gd name="connsiteY99" fmla="*/ 1231 h 10000"/>
                  <a:gd name="connsiteX100" fmla="*/ 3352 w 10000"/>
                  <a:gd name="connsiteY100" fmla="*/ 1247 h 10000"/>
                  <a:gd name="connsiteX101" fmla="*/ 3341 w 10000"/>
                  <a:gd name="connsiteY101" fmla="*/ 1237 h 10000"/>
                  <a:gd name="connsiteX102" fmla="*/ 3335 w 10000"/>
                  <a:gd name="connsiteY102" fmla="*/ 1231 h 10000"/>
                  <a:gd name="connsiteX103" fmla="*/ 3307 w 10000"/>
                  <a:gd name="connsiteY103" fmla="*/ 1227 h 10000"/>
                  <a:gd name="connsiteX104" fmla="*/ 3294 w 10000"/>
                  <a:gd name="connsiteY104" fmla="*/ 1221 h 10000"/>
                  <a:gd name="connsiteX105" fmla="*/ 3271 w 10000"/>
                  <a:gd name="connsiteY105" fmla="*/ 1211 h 10000"/>
                  <a:gd name="connsiteX106" fmla="*/ 3252 w 10000"/>
                  <a:gd name="connsiteY106" fmla="*/ 1195 h 10000"/>
                  <a:gd name="connsiteX107" fmla="*/ 3235 w 10000"/>
                  <a:gd name="connsiteY107" fmla="*/ 1195 h 10000"/>
                  <a:gd name="connsiteX108" fmla="*/ 3235 w 10000"/>
                  <a:gd name="connsiteY108" fmla="*/ 1205 h 10000"/>
                  <a:gd name="connsiteX109" fmla="*/ 3219 w 10000"/>
                  <a:gd name="connsiteY109" fmla="*/ 1231 h 10000"/>
                  <a:gd name="connsiteX110" fmla="*/ 3213 w 10000"/>
                  <a:gd name="connsiteY110" fmla="*/ 1231 h 10000"/>
                  <a:gd name="connsiteX111" fmla="*/ 3183 w 10000"/>
                  <a:gd name="connsiteY111" fmla="*/ 1221 h 10000"/>
                  <a:gd name="connsiteX112" fmla="*/ 3175 w 10000"/>
                  <a:gd name="connsiteY112" fmla="*/ 1227 h 10000"/>
                  <a:gd name="connsiteX113" fmla="*/ 3163 w 10000"/>
                  <a:gd name="connsiteY113" fmla="*/ 1237 h 10000"/>
                  <a:gd name="connsiteX114" fmla="*/ 3158 w 10000"/>
                  <a:gd name="connsiteY114" fmla="*/ 1260 h 10000"/>
                  <a:gd name="connsiteX115" fmla="*/ 3158 w 10000"/>
                  <a:gd name="connsiteY115" fmla="*/ 1276 h 10000"/>
                  <a:gd name="connsiteX116" fmla="*/ 3163 w 10000"/>
                  <a:gd name="connsiteY116" fmla="*/ 1295 h 10000"/>
                  <a:gd name="connsiteX117" fmla="*/ 3166 w 10000"/>
                  <a:gd name="connsiteY117" fmla="*/ 1308 h 10000"/>
                  <a:gd name="connsiteX118" fmla="*/ 3158 w 10000"/>
                  <a:gd name="connsiteY118" fmla="*/ 1315 h 10000"/>
                  <a:gd name="connsiteX119" fmla="*/ 3133 w 10000"/>
                  <a:gd name="connsiteY119" fmla="*/ 1299 h 10000"/>
                  <a:gd name="connsiteX120" fmla="*/ 3114 w 10000"/>
                  <a:gd name="connsiteY120" fmla="*/ 1276 h 10000"/>
                  <a:gd name="connsiteX121" fmla="*/ 3078 w 10000"/>
                  <a:gd name="connsiteY121" fmla="*/ 1240 h 10000"/>
                  <a:gd name="connsiteX122" fmla="*/ 3044 w 10000"/>
                  <a:gd name="connsiteY122" fmla="*/ 1227 h 10000"/>
                  <a:gd name="connsiteX123" fmla="*/ 3033 w 10000"/>
                  <a:gd name="connsiteY123" fmla="*/ 1231 h 10000"/>
                  <a:gd name="connsiteX124" fmla="*/ 3036 w 10000"/>
                  <a:gd name="connsiteY124" fmla="*/ 1256 h 10000"/>
                  <a:gd name="connsiteX125" fmla="*/ 3044 w 10000"/>
                  <a:gd name="connsiteY125" fmla="*/ 1266 h 10000"/>
                  <a:gd name="connsiteX126" fmla="*/ 3044 w 10000"/>
                  <a:gd name="connsiteY126" fmla="*/ 1276 h 10000"/>
                  <a:gd name="connsiteX127" fmla="*/ 3036 w 10000"/>
                  <a:gd name="connsiteY127" fmla="*/ 1276 h 10000"/>
                  <a:gd name="connsiteX128" fmla="*/ 3028 w 10000"/>
                  <a:gd name="connsiteY128" fmla="*/ 1266 h 10000"/>
                  <a:gd name="connsiteX129" fmla="*/ 3025 w 10000"/>
                  <a:gd name="connsiteY129" fmla="*/ 1256 h 10000"/>
                  <a:gd name="connsiteX130" fmla="*/ 3008 w 10000"/>
                  <a:gd name="connsiteY130" fmla="*/ 1205 h 10000"/>
                  <a:gd name="connsiteX131" fmla="*/ 3000 w 10000"/>
                  <a:gd name="connsiteY131" fmla="*/ 1192 h 10000"/>
                  <a:gd name="connsiteX132" fmla="*/ 2994 w 10000"/>
                  <a:gd name="connsiteY132" fmla="*/ 1176 h 10000"/>
                  <a:gd name="connsiteX133" fmla="*/ 2986 w 10000"/>
                  <a:gd name="connsiteY133" fmla="*/ 1182 h 10000"/>
                  <a:gd name="connsiteX134" fmla="*/ 2981 w 10000"/>
                  <a:gd name="connsiteY134" fmla="*/ 1192 h 10000"/>
                  <a:gd name="connsiteX135" fmla="*/ 2970 w 10000"/>
                  <a:gd name="connsiteY135" fmla="*/ 1201 h 10000"/>
                  <a:gd name="connsiteX136" fmla="*/ 2956 w 10000"/>
                  <a:gd name="connsiteY136" fmla="*/ 1218 h 10000"/>
                  <a:gd name="connsiteX137" fmla="*/ 2939 w 10000"/>
                  <a:gd name="connsiteY137" fmla="*/ 1240 h 10000"/>
                  <a:gd name="connsiteX138" fmla="*/ 2928 w 10000"/>
                  <a:gd name="connsiteY138" fmla="*/ 1247 h 10000"/>
                  <a:gd name="connsiteX139" fmla="*/ 2922 w 10000"/>
                  <a:gd name="connsiteY139" fmla="*/ 1250 h 10000"/>
                  <a:gd name="connsiteX140" fmla="*/ 2911 w 10000"/>
                  <a:gd name="connsiteY140" fmla="*/ 1250 h 10000"/>
                  <a:gd name="connsiteX141" fmla="*/ 2884 w 10000"/>
                  <a:gd name="connsiteY141" fmla="*/ 1247 h 10000"/>
                  <a:gd name="connsiteX142" fmla="*/ 2864 w 10000"/>
                  <a:gd name="connsiteY142" fmla="*/ 1237 h 10000"/>
                  <a:gd name="connsiteX143" fmla="*/ 2848 w 10000"/>
                  <a:gd name="connsiteY143" fmla="*/ 1231 h 10000"/>
                  <a:gd name="connsiteX144" fmla="*/ 2834 w 10000"/>
                  <a:gd name="connsiteY144" fmla="*/ 1227 h 10000"/>
                  <a:gd name="connsiteX145" fmla="*/ 2831 w 10000"/>
                  <a:gd name="connsiteY145" fmla="*/ 1227 h 10000"/>
                  <a:gd name="connsiteX146" fmla="*/ 2831 w 10000"/>
                  <a:gd name="connsiteY146" fmla="*/ 1221 h 10000"/>
                  <a:gd name="connsiteX147" fmla="*/ 2825 w 10000"/>
                  <a:gd name="connsiteY147" fmla="*/ 1205 h 10000"/>
                  <a:gd name="connsiteX148" fmla="*/ 2823 w 10000"/>
                  <a:gd name="connsiteY148" fmla="*/ 1192 h 10000"/>
                  <a:gd name="connsiteX149" fmla="*/ 2817 w 10000"/>
                  <a:gd name="connsiteY149" fmla="*/ 1182 h 10000"/>
                  <a:gd name="connsiteX150" fmla="*/ 2814 w 10000"/>
                  <a:gd name="connsiteY150" fmla="*/ 1176 h 10000"/>
                  <a:gd name="connsiteX151" fmla="*/ 2792 w 10000"/>
                  <a:gd name="connsiteY151" fmla="*/ 1172 h 10000"/>
                  <a:gd name="connsiteX152" fmla="*/ 2759 w 10000"/>
                  <a:gd name="connsiteY152" fmla="*/ 1156 h 10000"/>
                  <a:gd name="connsiteX153" fmla="*/ 2734 w 10000"/>
                  <a:gd name="connsiteY153" fmla="*/ 1143 h 10000"/>
                  <a:gd name="connsiteX154" fmla="*/ 2695 w 10000"/>
                  <a:gd name="connsiteY154" fmla="*/ 1124 h 10000"/>
                  <a:gd name="connsiteX155" fmla="*/ 2670 w 10000"/>
                  <a:gd name="connsiteY155" fmla="*/ 1108 h 10000"/>
                  <a:gd name="connsiteX156" fmla="*/ 2645 w 10000"/>
                  <a:gd name="connsiteY156" fmla="*/ 1091 h 10000"/>
                  <a:gd name="connsiteX157" fmla="*/ 2618 w 10000"/>
                  <a:gd name="connsiteY157" fmla="*/ 1088 h 10000"/>
                  <a:gd name="connsiteX158" fmla="*/ 2576 w 10000"/>
                  <a:gd name="connsiteY158" fmla="*/ 1088 h 10000"/>
                  <a:gd name="connsiteX159" fmla="*/ 2551 w 10000"/>
                  <a:gd name="connsiteY159" fmla="*/ 1091 h 10000"/>
                  <a:gd name="connsiteX160" fmla="*/ 2521 w 10000"/>
                  <a:gd name="connsiteY160" fmla="*/ 1098 h 10000"/>
                  <a:gd name="connsiteX161" fmla="*/ 2493 w 10000"/>
                  <a:gd name="connsiteY161" fmla="*/ 1104 h 10000"/>
                  <a:gd name="connsiteX162" fmla="*/ 2468 w 10000"/>
                  <a:gd name="connsiteY162" fmla="*/ 1108 h 10000"/>
                  <a:gd name="connsiteX163" fmla="*/ 2404 w 10000"/>
                  <a:gd name="connsiteY163" fmla="*/ 1124 h 10000"/>
                  <a:gd name="connsiteX164" fmla="*/ 2366 w 10000"/>
                  <a:gd name="connsiteY164" fmla="*/ 1133 h 10000"/>
                  <a:gd name="connsiteX165" fmla="*/ 2346 w 10000"/>
                  <a:gd name="connsiteY165" fmla="*/ 1137 h 10000"/>
                  <a:gd name="connsiteX166" fmla="*/ 2294 w 10000"/>
                  <a:gd name="connsiteY166" fmla="*/ 1146 h 10000"/>
                  <a:gd name="connsiteX167" fmla="*/ 2249 w 10000"/>
                  <a:gd name="connsiteY167" fmla="*/ 1156 h 10000"/>
                  <a:gd name="connsiteX168" fmla="*/ 2230 w 10000"/>
                  <a:gd name="connsiteY168" fmla="*/ 1156 h 10000"/>
                  <a:gd name="connsiteX169" fmla="*/ 2222 w 10000"/>
                  <a:gd name="connsiteY169" fmla="*/ 1163 h 10000"/>
                  <a:gd name="connsiteX170" fmla="*/ 2194 w 10000"/>
                  <a:gd name="connsiteY170" fmla="*/ 1163 h 10000"/>
                  <a:gd name="connsiteX171" fmla="*/ 2172 w 10000"/>
                  <a:gd name="connsiteY171" fmla="*/ 1163 h 10000"/>
                  <a:gd name="connsiteX172" fmla="*/ 2147 w 10000"/>
                  <a:gd name="connsiteY172" fmla="*/ 1166 h 10000"/>
                  <a:gd name="connsiteX173" fmla="*/ 2108 w 10000"/>
                  <a:gd name="connsiteY173" fmla="*/ 1166 h 10000"/>
                  <a:gd name="connsiteX174" fmla="*/ 2083 w 10000"/>
                  <a:gd name="connsiteY174" fmla="*/ 1156 h 10000"/>
                  <a:gd name="connsiteX175" fmla="*/ 2042 w 10000"/>
                  <a:gd name="connsiteY175" fmla="*/ 1143 h 10000"/>
                  <a:gd name="connsiteX176" fmla="*/ 2011 w 10000"/>
                  <a:gd name="connsiteY176" fmla="*/ 1143 h 10000"/>
                  <a:gd name="connsiteX177" fmla="*/ 1994 w 10000"/>
                  <a:gd name="connsiteY177" fmla="*/ 1146 h 10000"/>
                  <a:gd name="connsiteX178" fmla="*/ 1967 w 10000"/>
                  <a:gd name="connsiteY178" fmla="*/ 1156 h 10000"/>
                  <a:gd name="connsiteX179" fmla="*/ 1903 w 10000"/>
                  <a:gd name="connsiteY179" fmla="*/ 1176 h 10000"/>
                  <a:gd name="connsiteX180" fmla="*/ 1873 w 10000"/>
                  <a:gd name="connsiteY180" fmla="*/ 1182 h 10000"/>
                  <a:gd name="connsiteX181" fmla="*/ 1850 w 10000"/>
                  <a:gd name="connsiteY181" fmla="*/ 1185 h 10000"/>
                  <a:gd name="connsiteX182" fmla="*/ 1842 w 10000"/>
                  <a:gd name="connsiteY182" fmla="*/ 1192 h 10000"/>
                  <a:gd name="connsiteX183" fmla="*/ 1823 w 10000"/>
                  <a:gd name="connsiteY183" fmla="*/ 1195 h 10000"/>
                  <a:gd name="connsiteX184" fmla="*/ 1814 w 10000"/>
                  <a:gd name="connsiteY184" fmla="*/ 1201 h 10000"/>
                  <a:gd name="connsiteX185" fmla="*/ 1792 w 10000"/>
                  <a:gd name="connsiteY185" fmla="*/ 1218 h 10000"/>
                  <a:gd name="connsiteX186" fmla="*/ 1767 w 10000"/>
                  <a:gd name="connsiteY186" fmla="*/ 1231 h 10000"/>
                  <a:gd name="connsiteX187" fmla="*/ 1717 w 10000"/>
                  <a:gd name="connsiteY187" fmla="*/ 1266 h 10000"/>
                  <a:gd name="connsiteX188" fmla="*/ 1695 w 10000"/>
                  <a:gd name="connsiteY188" fmla="*/ 1279 h 10000"/>
                  <a:gd name="connsiteX189" fmla="*/ 1654 w 10000"/>
                  <a:gd name="connsiteY189" fmla="*/ 1308 h 10000"/>
                  <a:gd name="connsiteX190" fmla="*/ 1620 w 10000"/>
                  <a:gd name="connsiteY190" fmla="*/ 1334 h 10000"/>
                  <a:gd name="connsiteX191" fmla="*/ 1590 w 10000"/>
                  <a:gd name="connsiteY191" fmla="*/ 1360 h 10000"/>
                  <a:gd name="connsiteX192" fmla="*/ 1565 w 10000"/>
                  <a:gd name="connsiteY192" fmla="*/ 1380 h 10000"/>
                  <a:gd name="connsiteX193" fmla="*/ 1532 w 10000"/>
                  <a:gd name="connsiteY193" fmla="*/ 1402 h 10000"/>
                  <a:gd name="connsiteX194" fmla="*/ 1501 w 10000"/>
                  <a:gd name="connsiteY194" fmla="*/ 1418 h 10000"/>
                  <a:gd name="connsiteX195" fmla="*/ 1460 w 10000"/>
                  <a:gd name="connsiteY195" fmla="*/ 1438 h 10000"/>
                  <a:gd name="connsiteX196" fmla="*/ 1435 w 10000"/>
                  <a:gd name="connsiteY196" fmla="*/ 1454 h 10000"/>
                  <a:gd name="connsiteX197" fmla="*/ 1421 w 10000"/>
                  <a:gd name="connsiteY197" fmla="*/ 1464 h 10000"/>
                  <a:gd name="connsiteX198" fmla="*/ 1380 w 10000"/>
                  <a:gd name="connsiteY198" fmla="*/ 1473 h 10000"/>
                  <a:gd name="connsiteX199" fmla="*/ 1324 w 10000"/>
                  <a:gd name="connsiteY199" fmla="*/ 1477 h 10000"/>
                  <a:gd name="connsiteX200" fmla="*/ 1274 w 10000"/>
                  <a:gd name="connsiteY200" fmla="*/ 1483 h 10000"/>
                  <a:gd name="connsiteX201" fmla="*/ 1244 w 10000"/>
                  <a:gd name="connsiteY201" fmla="*/ 1486 h 10000"/>
                  <a:gd name="connsiteX202" fmla="*/ 1233 w 10000"/>
                  <a:gd name="connsiteY202" fmla="*/ 1486 h 10000"/>
                  <a:gd name="connsiteX203" fmla="*/ 1197 w 10000"/>
                  <a:gd name="connsiteY203" fmla="*/ 1493 h 10000"/>
                  <a:gd name="connsiteX204" fmla="*/ 1180 w 10000"/>
                  <a:gd name="connsiteY204" fmla="*/ 1496 h 10000"/>
                  <a:gd name="connsiteX205" fmla="*/ 1169 w 10000"/>
                  <a:gd name="connsiteY205" fmla="*/ 1496 h 10000"/>
                  <a:gd name="connsiteX206" fmla="*/ 1161 w 10000"/>
                  <a:gd name="connsiteY206" fmla="*/ 1503 h 10000"/>
                  <a:gd name="connsiteX207" fmla="*/ 1155 w 10000"/>
                  <a:gd name="connsiteY207" fmla="*/ 1503 h 10000"/>
                  <a:gd name="connsiteX208" fmla="*/ 501 w 10000"/>
                  <a:gd name="connsiteY208" fmla="*/ 2277 h 10000"/>
                  <a:gd name="connsiteX209" fmla="*/ 396 w 10000"/>
                  <a:gd name="connsiteY209" fmla="*/ 2532 h 10000"/>
                  <a:gd name="connsiteX210" fmla="*/ 324 w 10000"/>
                  <a:gd name="connsiteY210" fmla="*/ 2759 h 10000"/>
                  <a:gd name="connsiteX211" fmla="*/ 274 w 10000"/>
                  <a:gd name="connsiteY211" fmla="*/ 2866 h 10000"/>
                  <a:gd name="connsiteX212" fmla="*/ 202 w 10000"/>
                  <a:gd name="connsiteY212" fmla="*/ 3008 h 10000"/>
                  <a:gd name="connsiteX213" fmla="*/ 211 w 10000"/>
                  <a:gd name="connsiteY213" fmla="*/ 3177 h 10000"/>
                  <a:gd name="connsiteX214" fmla="*/ 235 w 10000"/>
                  <a:gd name="connsiteY214" fmla="*/ 3368 h 10000"/>
                  <a:gd name="connsiteX215" fmla="*/ 266 w 10000"/>
                  <a:gd name="connsiteY215" fmla="*/ 3595 h 10000"/>
                  <a:gd name="connsiteX216" fmla="*/ 299 w 10000"/>
                  <a:gd name="connsiteY216" fmla="*/ 3831 h 10000"/>
                  <a:gd name="connsiteX217" fmla="*/ 305 w 10000"/>
                  <a:gd name="connsiteY217" fmla="*/ 3863 h 10000"/>
                  <a:gd name="connsiteX218" fmla="*/ 341 w 10000"/>
                  <a:gd name="connsiteY218" fmla="*/ 3941 h 10000"/>
                  <a:gd name="connsiteX219" fmla="*/ 186 w 10000"/>
                  <a:gd name="connsiteY219" fmla="*/ 3935 h 10000"/>
                  <a:gd name="connsiteX220" fmla="*/ 30 w 10000"/>
                  <a:gd name="connsiteY220" fmla="*/ 3925 h 10000"/>
                  <a:gd name="connsiteX221" fmla="*/ 0 w 10000"/>
                  <a:gd name="connsiteY221" fmla="*/ 4054 h 10000"/>
                  <a:gd name="connsiteX222" fmla="*/ 14 w 10000"/>
                  <a:gd name="connsiteY222" fmla="*/ 4152 h 10000"/>
                  <a:gd name="connsiteX223" fmla="*/ 22 w 10000"/>
                  <a:gd name="connsiteY223" fmla="*/ 4242 h 10000"/>
                  <a:gd name="connsiteX224" fmla="*/ 30 w 10000"/>
                  <a:gd name="connsiteY224" fmla="*/ 4291 h 10000"/>
                  <a:gd name="connsiteX225" fmla="*/ 102 w 10000"/>
                  <a:gd name="connsiteY225" fmla="*/ 4271 h 10000"/>
                  <a:gd name="connsiteX226" fmla="*/ 155 w 10000"/>
                  <a:gd name="connsiteY226" fmla="*/ 4262 h 10000"/>
                  <a:gd name="connsiteX227" fmla="*/ 410 w 10000"/>
                  <a:gd name="connsiteY227" fmla="*/ 4255 h 10000"/>
                  <a:gd name="connsiteX228" fmla="*/ 418 w 10000"/>
                  <a:gd name="connsiteY228" fmla="*/ 4385 h 10000"/>
                  <a:gd name="connsiteX229" fmla="*/ 429 w 10000"/>
                  <a:gd name="connsiteY229" fmla="*/ 4543 h 10000"/>
                  <a:gd name="connsiteX230" fmla="*/ 443 w 10000"/>
                  <a:gd name="connsiteY230" fmla="*/ 4585 h 10000"/>
                  <a:gd name="connsiteX231" fmla="*/ 465 w 10000"/>
                  <a:gd name="connsiteY231" fmla="*/ 4611 h 10000"/>
                  <a:gd name="connsiteX232" fmla="*/ 468 w 10000"/>
                  <a:gd name="connsiteY232" fmla="*/ 4621 h 10000"/>
                  <a:gd name="connsiteX233" fmla="*/ 474 w 10000"/>
                  <a:gd name="connsiteY233" fmla="*/ 4679 h 10000"/>
                  <a:gd name="connsiteX234" fmla="*/ 554 w 10000"/>
                  <a:gd name="connsiteY234" fmla="*/ 4738 h 10000"/>
                  <a:gd name="connsiteX235" fmla="*/ 637 w 10000"/>
                  <a:gd name="connsiteY235" fmla="*/ 4809 h 10000"/>
                  <a:gd name="connsiteX236" fmla="*/ 704 w 10000"/>
                  <a:gd name="connsiteY236" fmla="*/ 4851 h 10000"/>
                  <a:gd name="connsiteX237" fmla="*/ 740 w 10000"/>
                  <a:gd name="connsiteY237" fmla="*/ 4893 h 10000"/>
                  <a:gd name="connsiteX238" fmla="*/ 756 w 10000"/>
                  <a:gd name="connsiteY238" fmla="*/ 4896 h 10000"/>
                  <a:gd name="connsiteX239" fmla="*/ 767 w 10000"/>
                  <a:gd name="connsiteY239" fmla="*/ 4880 h 10000"/>
                  <a:gd name="connsiteX240" fmla="*/ 806 w 10000"/>
                  <a:gd name="connsiteY240" fmla="*/ 4945 h 10000"/>
                  <a:gd name="connsiteX241" fmla="*/ 886 w 10000"/>
                  <a:gd name="connsiteY241" fmla="*/ 5078 h 10000"/>
                  <a:gd name="connsiteX242" fmla="*/ 911 w 10000"/>
                  <a:gd name="connsiteY242" fmla="*/ 5130 h 10000"/>
                  <a:gd name="connsiteX243" fmla="*/ 920 w 10000"/>
                  <a:gd name="connsiteY243" fmla="*/ 5191 h 10000"/>
                  <a:gd name="connsiteX244" fmla="*/ 920 w 10000"/>
                  <a:gd name="connsiteY244" fmla="*/ 5220 h 10000"/>
                  <a:gd name="connsiteX245" fmla="*/ 911 w 10000"/>
                  <a:gd name="connsiteY245" fmla="*/ 5314 h 10000"/>
                  <a:gd name="connsiteX246" fmla="*/ 898 w 10000"/>
                  <a:gd name="connsiteY246" fmla="*/ 5369 h 10000"/>
                  <a:gd name="connsiteX247" fmla="*/ 895 w 10000"/>
                  <a:gd name="connsiteY247" fmla="*/ 5385 h 10000"/>
                  <a:gd name="connsiteX248" fmla="*/ 895 w 10000"/>
                  <a:gd name="connsiteY248" fmla="*/ 5405 h 10000"/>
                  <a:gd name="connsiteX249" fmla="*/ 898 w 10000"/>
                  <a:gd name="connsiteY249" fmla="*/ 5434 h 10000"/>
                  <a:gd name="connsiteX250" fmla="*/ 911 w 10000"/>
                  <a:gd name="connsiteY250" fmla="*/ 5463 h 10000"/>
                  <a:gd name="connsiteX251" fmla="*/ 920 w 10000"/>
                  <a:gd name="connsiteY251" fmla="*/ 5492 h 10000"/>
                  <a:gd name="connsiteX252" fmla="*/ 934 w 10000"/>
                  <a:gd name="connsiteY252" fmla="*/ 5518 h 10000"/>
                  <a:gd name="connsiteX253" fmla="*/ 1169 w 10000"/>
                  <a:gd name="connsiteY253" fmla="*/ 5738 h 10000"/>
                  <a:gd name="connsiteX254" fmla="*/ 1188 w 10000"/>
                  <a:gd name="connsiteY254" fmla="*/ 5755 h 10000"/>
                  <a:gd name="connsiteX255" fmla="*/ 1216 w 10000"/>
                  <a:gd name="connsiteY255" fmla="*/ 5758 h 10000"/>
                  <a:gd name="connsiteX256" fmla="*/ 1313 w 10000"/>
                  <a:gd name="connsiteY256" fmla="*/ 5774 h 10000"/>
                  <a:gd name="connsiteX257" fmla="*/ 1349 w 10000"/>
                  <a:gd name="connsiteY257" fmla="*/ 5787 h 10000"/>
                  <a:gd name="connsiteX258" fmla="*/ 1393 w 10000"/>
                  <a:gd name="connsiteY258" fmla="*/ 5793 h 10000"/>
                  <a:gd name="connsiteX259" fmla="*/ 1393 w 10000"/>
                  <a:gd name="connsiteY259" fmla="*/ 5797 h 10000"/>
                  <a:gd name="connsiteX260" fmla="*/ 1421 w 10000"/>
                  <a:gd name="connsiteY260" fmla="*/ 5810 h 10000"/>
                  <a:gd name="connsiteX261" fmla="*/ 1446 w 10000"/>
                  <a:gd name="connsiteY261" fmla="*/ 5829 h 10000"/>
                  <a:gd name="connsiteX262" fmla="*/ 1460 w 10000"/>
                  <a:gd name="connsiteY262" fmla="*/ 5842 h 10000"/>
                  <a:gd name="connsiteX263" fmla="*/ 1476 w 10000"/>
                  <a:gd name="connsiteY263" fmla="*/ 5848 h 10000"/>
                  <a:gd name="connsiteX264" fmla="*/ 1501 w 10000"/>
                  <a:gd name="connsiteY264" fmla="*/ 5852 h 10000"/>
                  <a:gd name="connsiteX265" fmla="*/ 1532 w 10000"/>
                  <a:gd name="connsiteY265" fmla="*/ 5887 h 10000"/>
                  <a:gd name="connsiteX266" fmla="*/ 1565 w 10000"/>
                  <a:gd name="connsiteY266" fmla="*/ 5942 h 10000"/>
                  <a:gd name="connsiteX267" fmla="*/ 1587 w 10000"/>
                  <a:gd name="connsiteY267" fmla="*/ 5972 h 10000"/>
                  <a:gd name="connsiteX268" fmla="*/ 1612 w 10000"/>
                  <a:gd name="connsiteY268" fmla="*/ 5955 h 10000"/>
                  <a:gd name="connsiteX269" fmla="*/ 1679 w 10000"/>
                  <a:gd name="connsiteY269" fmla="*/ 6049 h 10000"/>
                  <a:gd name="connsiteX270" fmla="*/ 1720 w 10000"/>
                  <a:gd name="connsiteY270" fmla="*/ 6108 h 10000"/>
                  <a:gd name="connsiteX271" fmla="*/ 1751 w 10000"/>
                  <a:gd name="connsiteY271" fmla="*/ 6133 h 10000"/>
                  <a:gd name="connsiteX272" fmla="*/ 1792 w 10000"/>
                  <a:gd name="connsiteY272" fmla="*/ 6169 h 10000"/>
                  <a:gd name="connsiteX273" fmla="*/ 1801 w 10000"/>
                  <a:gd name="connsiteY273" fmla="*/ 6172 h 10000"/>
                  <a:gd name="connsiteX274" fmla="*/ 1814 w 10000"/>
                  <a:gd name="connsiteY274" fmla="*/ 6286 h 10000"/>
                  <a:gd name="connsiteX275" fmla="*/ 1817 w 10000"/>
                  <a:gd name="connsiteY275" fmla="*/ 6331 h 10000"/>
                  <a:gd name="connsiteX276" fmla="*/ 1809 w 10000"/>
                  <a:gd name="connsiteY276" fmla="*/ 6444 h 10000"/>
                  <a:gd name="connsiteX277" fmla="*/ 1801 w 10000"/>
                  <a:gd name="connsiteY277" fmla="*/ 6499 h 10000"/>
                  <a:gd name="connsiteX278" fmla="*/ 1781 w 10000"/>
                  <a:gd name="connsiteY278" fmla="*/ 6522 h 10000"/>
                  <a:gd name="connsiteX279" fmla="*/ 1773 w 10000"/>
                  <a:gd name="connsiteY279" fmla="*/ 6541 h 10000"/>
                  <a:gd name="connsiteX280" fmla="*/ 1762 w 10000"/>
                  <a:gd name="connsiteY280" fmla="*/ 6571 h 10000"/>
                  <a:gd name="connsiteX281" fmla="*/ 1767 w 10000"/>
                  <a:gd name="connsiteY281" fmla="*/ 6622 h 10000"/>
                  <a:gd name="connsiteX282" fmla="*/ 1767 w 10000"/>
                  <a:gd name="connsiteY282" fmla="*/ 6665 h 10000"/>
                  <a:gd name="connsiteX283" fmla="*/ 1767 w 10000"/>
                  <a:gd name="connsiteY283" fmla="*/ 6694 h 10000"/>
                  <a:gd name="connsiteX284" fmla="*/ 1776 w 10000"/>
                  <a:gd name="connsiteY284" fmla="*/ 6726 h 10000"/>
                  <a:gd name="connsiteX285" fmla="*/ 1776 w 10000"/>
                  <a:gd name="connsiteY285" fmla="*/ 6745 h 10000"/>
                  <a:gd name="connsiteX286" fmla="*/ 1767 w 10000"/>
                  <a:gd name="connsiteY286" fmla="*/ 6765 h 10000"/>
                  <a:gd name="connsiteX287" fmla="*/ 1762 w 10000"/>
                  <a:gd name="connsiteY287" fmla="*/ 6804 h 10000"/>
                  <a:gd name="connsiteX288" fmla="*/ 1753 w 10000"/>
                  <a:gd name="connsiteY288" fmla="*/ 6839 h 10000"/>
                  <a:gd name="connsiteX289" fmla="*/ 1742 w 10000"/>
                  <a:gd name="connsiteY289" fmla="*/ 6849 h 10000"/>
                  <a:gd name="connsiteX290" fmla="*/ 1726 w 10000"/>
                  <a:gd name="connsiteY290" fmla="*/ 6849 h 10000"/>
                  <a:gd name="connsiteX291" fmla="*/ 1712 w 10000"/>
                  <a:gd name="connsiteY291" fmla="*/ 6852 h 10000"/>
                  <a:gd name="connsiteX292" fmla="*/ 1640 w 10000"/>
                  <a:gd name="connsiteY292" fmla="*/ 6953 h 10000"/>
                  <a:gd name="connsiteX293" fmla="*/ 1493 w 10000"/>
                  <a:gd name="connsiteY293" fmla="*/ 7105 h 10000"/>
                  <a:gd name="connsiteX294" fmla="*/ 1490 w 10000"/>
                  <a:gd name="connsiteY294" fmla="*/ 7124 h 10000"/>
                  <a:gd name="connsiteX295" fmla="*/ 1468 w 10000"/>
                  <a:gd name="connsiteY295" fmla="*/ 7137 h 10000"/>
                  <a:gd name="connsiteX296" fmla="*/ 1454 w 10000"/>
                  <a:gd name="connsiteY296" fmla="*/ 7144 h 10000"/>
                  <a:gd name="connsiteX297" fmla="*/ 1452 w 10000"/>
                  <a:gd name="connsiteY297" fmla="*/ 7157 h 10000"/>
                  <a:gd name="connsiteX298" fmla="*/ 1446 w 10000"/>
                  <a:gd name="connsiteY298" fmla="*/ 7199 h 10000"/>
                  <a:gd name="connsiteX299" fmla="*/ 1476 w 10000"/>
                  <a:gd name="connsiteY299" fmla="*/ 7247 h 10000"/>
                  <a:gd name="connsiteX300" fmla="*/ 1501 w 10000"/>
                  <a:gd name="connsiteY300" fmla="*/ 7270 h 10000"/>
                  <a:gd name="connsiteX301" fmla="*/ 1518 w 10000"/>
                  <a:gd name="connsiteY301" fmla="*/ 7286 h 10000"/>
                  <a:gd name="connsiteX302" fmla="*/ 1524 w 10000"/>
                  <a:gd name="connsiteY302" fmla="*/ 7306 h 10000"/>
                  <a:gd name="connsiteX303" fmla="*/ 1540 w 10000"/>
                  <a:gd name="connsiteY303" fmla="*/ 7322 h 10000"/>
                  <a:gd name="connsiteX304" fmla="*/ 1565 w 10000"/>
                  <a:gd name="connsiteY304" fmla="*/ 7325 h 10000"/>
                  <a:gd name="connsiteX305" fmla="*/ 1590 w 10000"/>
                  <a:gd name="connsiteY305" fmla="*/ 7332 h 10000"/>
                  <a:gd name="connsiteX306" fmla="*/ 1615 w 10000"/>
                  <a:gd name="connsiteY306" fmla="*/ 7345 h 10000"/>
                  <a:gd name="connsiteX307" fmla="*/ 1662 w 10000"/>
                  <a:gd name="connsiteY307" fmla="*/ 7370 h 10000"/>
                  <a:gd name="connsiteX308" fmla="*/ 1670 w 10000"/>
                  <a:gd name="connsiteY308" fmla="*/ 7351 h 10000"/>
                  <a:gd name="connsiteX309" fmla="*/ 1726 w 10000"/>
                  <a:gd name="connsiteY309" fmla="*/ 7354 h 10000"/>
                  <a:gd name="connsiteX310" fmla="*/ 1726 w 10000"/>
                  <a:gd name="connsiteY310" fmla="*/ 7400 h 10000"/>
                  <a:gd name="connsiteX311" fmla="*/ 1773 w 10000"/>
                  <a:gd name="connsiteY311" fmla="*/ 7409 h 10000"/>
                  <a:gd name="connsiteX312" fmla="*/ 1806 w 10000"/>
                  <a:gd name="connsiteY312" fmla="*/ 7416 h 10000"/>
                  <a:gd name="connsiteX313" fmla="*/ 1839 w 10000"/>
                  <a:gd name="connsiteY313" fmla="*/ 7403 h 10000"/>
                  <a:gd name="connsiteX314" fmla="*/ 1886 w 10000"/>
                  <a:gd name="connsiteY314" fmla="*/ 7403 h 10000"/>
                  <a:gd name="connsiteX315" fmla="*/ 1898 w 10000"/>
                  <a:gd name="connsiteY315" fmla="*/ 7403 h 10000"/>
                  <a:gd name="connsiteX316" fmla="*/ 1914 w 10000"/>
                  <a:gd name="connsiteY316" fmla="*/ 7494 h 10000"/>
                  <a:gd name="connsiteX317" fmla="*/ 1895 w 10000"/>
                  <a:gd name="connsiteY317" fmla="*/ 7523 h 10000"/>
                  <a:gd name="connsiteX318" fmla="*/ 1825 w 10000"/>
                  <a:gd name="connsiteY318" fmla="*/ 7617 h 10000"/>
                  <a:gd name="connsiteX319" fmla="*/ 1776 w 10000"/>
                  <a:gd name="connsiteY319" fmla="*/ 7691 h 10000"/>
                  <a:gd name="connsiteX320" fmla="*/ 1781 w 10000"/>
                  <a:gd name="connsiteY320" fmla="*/ 7723 h 10000"/>
                  <a:gd name="connsiteX321" fmla="*/ 1767 w 10000"/>
                  <a:gd name="connsiteY321" fmla="*/ 7759 h 10000"/>
                  <a:gd name="connsiteX322" fmla="*/ 1762 w 10000"/>
                  <a:gd name="connsiteY322" fmla="*/ 7817 h 10000"/>
                  <a:gd name="connsiteX323" fmla="*/ 1762 w 10000"/>
                  <a:gd name="connsiteY323" fmla="*/ 7856 h 10000"/>
                  <a:gd name="connsiteX324" fmla="*/ 1776 w 10000"/>
                  <a:gd name="connsiteY324" fmla="*/ 7892 h 10000"/>
                  <a:gd name="connsiteX325" fmla="*/ 1784 w 10000"/>
                  <a:gd name="connsiteY325" fmla="*/ 7902 h 10000"/>
                  <a:gd name="connsiteX326" fmla="*/ 1801 w 10000"/>
                  <a:gd name="connsiteY326" fmla="*/ 7908 h 10000"/>
                  <a:gd name="connsiteX327" fmla="*/ 1809 w 10000"/>
                  <a:gd name="connsiteY327" fmla="*/ 7911 h 10000"/>
                  <a:gd name="connsiteX328" fmla="*/ 1801 w 10000"/>
                  <a:gd name="connsiteY328" fmla="*/ 7940 h 10000"/>
                  <a:gd name="connsiteX329" fmla="*/ 1798 w 10000"/>
                  <a:gd name="connsiteY329" fmla="*/ 7979 h 10000"/>
                  <a:gd name="connsiteX330" fmla="*/ 1806 w 10000"/>
                  <a:gd name="connsiteY330" fmla="*/ 8002 h 10000"/>
                  <a:gd name="connsiteX331" fmla="*/ 1823 w 10000"/>
                  <a:gd name="connsiteY331" fmla="*/ 8021 h 10000"/>
                  <a:gd name="connsiteX332" fmla="*/ 1834 w 10000"/>
                  <a:gd name="connsiteY332" fmla="*/ 8044 h 10000"/>
                  <a:gd name="connsiteX333" fmla="*/ 1839 w 10000"/>
                  <a:gd name="connsiteY333" fmla="*/ 8073 h 10000"/>
                  <a:gd name="connsiteX334" fmla="*/ 1842 w 10000"/>
                  <a:gd name="connsiteY334" fmla="*/ 8106 h 10000"/>
                  <a:gd name="connsiteX335" fmla="*/ 1839 w 10000"/>
                  <a:gd name="connsiteY335" fmla="*/ 8144 h 10000"/>
                  <a:gd name="connsiteX336" fmla="*/ 1856 w 10000"/>
                  <a:gd name="connsiteY336" fmla="*/ 8164 h 10000"/>
                  <a:gd name="connsiteX337" fmla="*/ 1886 w 10000"/>
                  <a:gd name="connsiteY337" fmla="*/ 8193 h 10000"/>
                  <a:gd name="connsiteX338" fmla="*/ 1922 w 10000"/>
                  <a:gd name="connsiteY338" fmla="*/ 8206 h 10000"/>
                  <a:gd name="connsiteX339" fmla="*/ 1967 w 10000"/>
                  <a:gd name="connsiteY339" fmla="*/ 8203 h 10000"/>
                  <a:gd name="connsiteX340" fmla="*/ 1986 w 10000"/>
                  <a:gd name="connsiteY340" fmla="*/ 8212 h 10000"/>
                  <a:gd name="connsiteX341" fmla="*/ 2000 w 10000"/>
                  <a:gd name="connsiteY341" fmla="*/ 8232 h 10000"/>
                  <a:gd name="connsiteX342" fmla="*/ 2033 w 10000"/>
                  <a:gd name="connsiteY342" fmla="*/ 8258 h 10000"/>
                  <a:gd name="connsiteX343" fmla="*/ 2050 w 10000"/>
                  <a:gd name="connsiteY343" fmla="*/ 8271 h 10000"/>
                  <a:gd name="connsiteX344" fmla="*/ 2089 w 10000"/>
                  <a:gd name="connsiteY344" fmla="*/ 8280 h 10000"/>
                  <a:gd name="connsiteX345" fmla="*/ 2122 w 10000"/>
                  <a:gd name="connsiteY345" fmla="*/ 8300 h 10000"/>
                  <a:gd name="connsiteX346" fmla="*/ 2163 w 10000"/>
                  <a:gd name="connsiteY346" fmla="*/ 8332 h 10000"/>
                  <a:gd name="connsiteX347" fmla="*/ 2172 w 10000"/>
                  <a:gd name="connsiteY347" fmla="*/ 8335 h 10000"/>
                  <a:gd name="connsiteX348" fmla="*/ 2177 w 10000"/>
                  <a:gd name="connsiteY348" fmla="*/ 8345 h 10000"/>
                  <a:gd name="connsiteX349" fmla="*/ 2163 w 10000"/>
                  <a:gd name="connsiteY349" fmla="*/ 8371 h 10000"/>
                  <a:gd name="connsiteX350" fmla="*/ 2139 w 10000"/>
                  <a:gd name="connsiteY350" fmla="*/ 8423 h 10000"/>
                  <a:gd name="connsiteX351" fmla="*/ 2130 w 10000"/>
                  <a:gd name="connsiteY351" fmla="*/ 8439 h 10000"/>
                  <a:gd name="connsiteX352" fmla="*/ 2105 w 10000"/>
                  <a:gd name="connsiteY352" fmla="*/ 8446 h 10000"/>
                  <a:gd name="connsiteX353" fmla="*/ 2080 w 10000"/>
                  <a:gd name="connsiteY353" fmla="*/ 8449 h 10000"/>
                  <a:gd name="connsiteX354" fmla="*/ 2075 w 10000"/>
                  <a:gd name="connsiteY354" fmla="*/ 8459 h 10000"/>
                  <a:gd name="connsiteX355" fmla="*/ 2072 w 10000"/>
                  <a:gd name="connsiteY355" fmla="*/ 8475 h 10000"/>
                  <a:gd name="connsiteX356" fmla="*/ 2080 w 10000"/>
                  <a:gd name="connsiteY356" fmla="*/ 8484 h 10000"/>
                  <a:gd name="connsiteX357" fmla="*/ 2100 w 10000"/>
                  <a:gd name="connsiteY357" fmla="*/ 8475 h 10000"/>
                  <a:gd name="connsiteX358" fmla="*/ 2141 w 10000"/>
                  <a:gd name="connsiteY358" fmla="*/ 8478 h 10000"/>
                  <a:gd name="connsiteX359" fmla="*/ 2172 w 10000"/>
                  <a:gd name="connsiteY359" fmla="*/ 8475 h 10000"/>
                  <a:gd name="connsiteX360" fmla="*/ 2188 w 10000"/>
                  <a:gd name="connsiteY360" fmla="*/ 8475 h 10000"/>
                  <a:gd name="connsiteX361" fmla="*/ 2222 w 10000"/>
                  <a:gd name="connsiteY361" fmla="*/ 8497 h 10000"/>
                  <a:gd name="connsiteX362" fmla="*/ 2252 w 10000"/>
                  <a:gd name="connsiteY362" fmla="*/ 8514 h 10000"/>
                  <a:gd name="connsiteX363" fmla="*/ 2274 w 10000"/>
                  <a:gd name="connsiteY363" fmla="*/ 8514 h 10000"/>
                  <a:gd name="connsiteX364" fmla="*/ 2299 w 10000"/>
                  <a:gd name="connsiteY364" fmla="*/ 8504 h 10000"/>
                  <a:gd name="connsiteX365" fmla="*/ 2310 w 10000"/>
                  <a:gd name="connsiteY365" fmla="*/ 8504 h 10000"/>
                  <a:gd name="connsiteX366" fmla="*/ 2319 w 10000"/>
                  <a:gd name="connsiteY366" fmla="*/ 8484 h 10000"/>
                  <a:gd name="connsiteX367" fmla="*/ 2338 w 10000"/>
                  <a:gd name="connsiteY367" fmla="*/ 8494 h 10000"/>
                  <a:gd name="connsiteX368" fmla="*/ 2338 w 10000"/>
                  <a:gd name="connsiteY368" fmla="*/ 8552 h 10000"/>
                  <a:gd name="connsiteX369" fmla="*/ 2366 w 10000"/>
                  <a:gd name="connsiteY369" fmla="*/ 8572 h 10000"/>
                  <a:gd name="connsiteX370" fmla="*/ 2382 w 10000"/>
                  <a:gd name="connsiteY370" fmla="*/ 8582 h 10000"/>
                  <a:gd name="connsiteX371" fmla="*/ 2435 w 10000"/>
                  <a:gd name="connsiteY371" fmla="*/ 8552 h 10000"/>
                  <a:gd name="connsiteX372" fmla="*/ 2443 w 10000"/>
                  <a:gd name="connsiteY372" fmla="*/ 8552 h 10000"/>
                  <a:gd name="connsiteX373" fmla="*/ 2454 w 10000"/>
                  <a:gd name="connsiteY373" fmla="*/ 8552 h 10000"/>
                  <a:gd name="connsiteX374" fmla="*/ 2471 w 10000"/>
                  <a:gd name="connsiteY374" fmla="*/ 8546 h 10000"/>
                  <a:gd name="connsiteX375" fmla="*/ 2488 w 10000"/>
                  <a:gd name="connsiteY375" fmla="*/ 8536 h 10000"/>
                  <a:gd name="connsiteX376" fmla="*/ 2501 w 10000"/>
                  <a:gd name="connsiteY376" fmla="*/ 8533 h 10000"/>
                  <a:gd name="connsiteX377" fmla="*/ 2512 w 10000"/>
                  <a:gd name="connsiteY377" fmla="*/ 8533 h 10000"/>
                  <a:gd name="connsiteX378" fmla="*/ 2521 w 10000"/>
                  <a:gd name="connsiteY378" fmla="*/ 8546 h 10000"/>
                  <a:gd name="connsiteX379" fmla="*/ 2521 w 10000"/>
                  <a:gd name="connsiteY379" fmla="*/ 8572 h 10000"/>
                  <a:gd name="connsiteX380" fmla="*/ 2535 w 10000"/>
                  <a:gd name="connsiteY380" fmla="*/ 8588 h 10000"/>
                  <a:gd name="connsiteX381" fmla="*/ 2551 w 10000"/>
                  <a:gd name="connsiteY381" fmla="*/ 8582 h 10000"/>
                  <a:gd name="connsiteX382" fmla="*/ 2560 w 10000"/>
                  <a:gd name="connsiteY382" fmla="*/ 8582 h 10000"/>
                  <a:gd name="connsiteX383" fmla="*/ 2573 w 10000"/>
                  <a:gd name="connsiteY383" fmla="*/ 8588 h 10000"/>
                  <a:gd name="connsiteX384" fmla="*/ 2584 w 10000"/>
                  <a:gd name="connsiteY384" fmla="*/ 8591 h 10000"/>
                  <a:gd name="connsiteX385" fmla="*/ 2590 w 10000"/>
                  <a:gd name="connsiteY385" fmla="*/ 8598 h 10000"/>
                  <a:gd name="connsiteX386" fmla="*/ 2598 w 10000"/>
                  <a:gd name="connsiteY386" fmla="*/ 8608 h 10000"/>
                  <a:gd name="connsiteX387" fmla="*/ 2607 w 10000"/>
                  <a:gd name="connsiteY387" fmla="*/ 8617 h 10000"/>
                  <a:gd name="connsiteX388" fmla="*/ 2618 w 10000"/>
                  <a:gd name="connsiteY388" fmla="*/ 8617 h 10000"/>
                  <a:gd name="connsiteX389" fmla="*/ 2640 w 10000"/>
                  <a:gd name="connsiteY389" fmla="*/ 8608 h 10000"/>
                  <a:gd name="connsiteX390" fmla="*/ 2670 w 10000"/>
                  <a:gd name="connsiteY390" fmla="*/ 8598 h 10000"/>
                  <a:gd name="connsiteX391" fmla="*/ 2673 w 10000"/>
                  <a:gd name="connsiteY391" fmla="*/ 8598 h 10000"/>
                  <a:gd name="connsiteX392" fmla="*/ 2690 w 10000"/>
                  <a:gd name="connsiteY392" fmla="*/ 8598 h 10000"/>
                  <a:gd name="connsiteX393" fmla="*/ 2698 w 10000"/>
                  <a:gd name="connsiteY393" fmla="*/ 8598 h 10000"/>
                  <a:gd name="connsiteX394" fmla="*/ 2712 w 10000"/>
                  <a:gd name="connsiteY394" fmla="*/ 8598 h 10000"/>
                  <a:gd name="connsiteX395" fmla="*/ 2726 w 10000"/>
                  <a:gd name="connsiteY395" fmla="*/ 8591 h 10000"/>
                  <a:gd name="connsiteX396" fmla="*/ 2737 w 10000"/>
                  <a:gd name="connsiteY396" fmla="*/ 8588 h 10000"/>
                  <a:gd name="connsiteX397" fmla="*/ 2759 w 10000"/>
                  <a:gd name="connsiteY397" fmla="*/ 8582 h 10000"/>
                  <a:gd name="connsiteX398" fmla="*/ 2770 w 10000"/>
                  <a:gd name="connsiteY398" fmla="*/ 8578 h 10000"/>
                  <a:gd name="connsiteX399" fmla="*/ 2784 w 10000"/>
                  <a:gd name="connsiteY399" fmla="*/ 8572 h 10000"/>
                  <a:gd name="connsiteX400" fmla="*/ 2795 w 10000"/>
                  <a:gd name="connsiteY400" fmla="*/ 8572 h 10000"/>
                  <a:gd name="connsiteX401" fmla="*/ 2803 w 10000"/>
                  <a:gd name="connsiteY401" fmla="*/ 8588 h 10000"/>
                  <a:gd name="connsiteX402" fmla="*/ 2803 w 10000"/>
                  <a:gd name="connsiteY402" fmla="*/ 8591 h 10000"/>
                  <a:gd name="connsiteX403" fmla="*/ 2803 w 10000"/>
                  <a:gd name="connsiteY403" fmla="*/ 8601 h 10000"/>
                  <a:gd name="connsiteX404" fmla="*/ 2809 w 10000"/>
                  <a:gd name="connsiteY404" fmla="*/ 8601 h 10000"/>
                  <a:gd name="connsiteX405" fmla="*/ 2823 w 10000"/>
                  <a:gd name="connsiteY405" fmla="*/ 8598 h 10000"/>
                  <a:gd name="connsiteX406" fmla="*/ 2831 w 10000"/>
                  <a:gd name="connsiteY406" fmla="*/ 8598 h 10000"/>
                  <a:gd name="connsiteX407" fmla="*/ 2839 w 10000"/>
                  <a:gd name="connsiteY407" fmla="*/ 8601 h 10000"/>
                  <a:gd name="connsiteX408" fmla="*/ 2848 w 10000"/>
                  <a:gd name="connsiteY408" fmla="*/ 8598 h 10000"/>
                  <a:gd name="connsiteX409" fmla="*/ 2856 w 10000"/>
                  <a:gd name="connsiteY409" fmla="*/ 8601 h 10000"/>
                  <a:gd name="connsiteX410" fmla="*/ 2859 w 10000"/>
                  <a:gd name="connsiteY410" fmla="*/ 8601 h 10000"/>
                  <a:gd name="connsiteX411" fmla="*/ 2864 w 10000"/>
                  <a:gd name="connsiteY411" fmla="*/ 8598 h 10000"/>
                  <a:gd name="connsiteX412" fmla="*/ 2889 w 10000"/>
                  <a:gd name="connsiteY412" fmla="*/ 8611 h 10000"/>
                  <a:gd name="connsiteX413" fmla="*/ 2906 w 10000"/>
                  <a:gd name="connsiteY413" fmla="*/ 8620 h 10000"/>
                  <a:gd name="connsiteX414" fmla="*/ 2914 w 10000"/>
                  <a:gd name="connsiteY414" fmla="*/ 8627 h 10000"/>
                  <a:gd name="connsiteX415" fmla="*/ 2920 w 10000"/>
                  <a:gd name="connsiteY415" fmla="*/ 8640 h 10000"/>
                  <a:gd name="connsiteX416" fmla="*/ 2922 w 10000"/>
                  <a:gd name="connsiteY416" fmla="*/ 8666 h 10000"/>
                  <a:gd name="connsiteX417" fmla="*/ 2922 w 10000"/>
                  <a:gd name="connsiteY417" fmla="*/ 8692 h 10000"/>
                  <a:gd name="connsiteX418" fmla="*/ 2939 w 10000"/>
                  <a:gd name="connsiteY418" fmla="*/ 8695 h 10000"/>
                  <a:gd name="connsiteX419" fmla="*/ 2953 w 10000"/>
                  <a:gd name="connsiteY419" fmla="*/ 8695 h 10000"/>
                  <a:gd name="connsiteX420" fmla="*/ 2961 w 10000"/>
                  <a:gd name="connsiteY420" fmla="*/ 8695 h 10000"/>
                  <a:gd name="connsiteX421" fmla="*/ 2972 w 10000"/>
                  <a:gd name="connsiteY421" fmla="*/ 8692 h 10000"/>
                  <a:gd name="connsiteX422" fmla="*/ 2981 w 10000"/>
                  <a:gd name="connsiteY422" fmla="*/ 8685 h 10000"/>
                  <a:gd name="connsiteX423" fmla="*/ 2989 w 10000"/>
                  <a:gd name="connsiteY423" fmla="*/ 8685 h 10000"/>
                  <a:gd name="connsiteX424" fmla="*/ 3008 w 10000"/>
                  <a:gd name="connsiteY424" fmla="*/ 8685 h 10000"/>
                  <a:gd name="connsiteX425" fmla="*/ 3028 w 10000"/>
                  <a:gd name="connsiteY425" fmla="*/ 8695 h 10000"/>
                  <a:gd name="connsiteX426" fmla="*/ 3042 w 10000"/>
                  <a:gd name="connsiteY426" fmla="*/ 8695 h 10000"/>
                  <a:gd name="connsiteX427" fmla="*/ 3053 w 10000"/>
                  <a:gd name="connsiteY427" fmla="*/ 8676 h 10000"/>
                  <a:gd name="connsiteX428" fmla="*/ 3061 w 10000"/>
                  <a:gd name="connsiteY428" fmla="*/ 8666 h 10000"/>
                  <a:gd name="connsiteX429" fmla="*/ 3066 w 10000"/>
                  <a:gd name="connsiteY429" fmla="*/ 8656 h 10000"/>
                  <a:gd name="connsiteX430" fmla="*/ 3091 w 10000"/>
                  <a:gd name="connsiteY430" fmla="*/ 8659 h 10000"/>
                  <a:gd name="connsiteX431" fmla="*/ 3105 w 10000"/>
                  <a:gd name="connsiteY431" fmla="*/ 8659 h 10000"/>
                  <a:gd name="connsiteX432" fmla="*/ 3108 w 10000"/>
                  <a:gd name="connsiteY432" fmla="*/ 8650 h 10000"/>
                  <a:gd name="connsiteX433" fmla="*/ 3147 w 10000"/>
                  <a:gd name="connsiteY433" fmla="*/ 8588 h 10000"/>
                  <a:gd name="connsiteX434" fmla="*/ 3150 w 10000"/>
                  <a:gd name="connsiteY434" fmla="*/ 8598 h 10000"/>
                  <a:gd name="connsiteX435" fmla="*/ 3163 w 10000"/>
                  <a:gd name="connsiteY435" fmla="*/ 8601 h 10000"/>
                  <a:gd name="connsiteX436" fmla="*/ 3180 w 10000"/>
                  <a:gd name="connsiteY436" fmla="*/ 8608 h 10000"/>
                  <a:gd name="connsiteX437" fmla="*/ 3188 w 10000"/>
                  <a:gd name="connsiteY437" fmla="*/ 8611 h 10000"/>
                  <a:gd name="connsiteX438" fmla="*/ 3227 w 10000"/>
                  <a:gd name="connsiteY438" fmla="*/ 8620 h 10000"/>
                  <a:gd name="connsiteX439" fmla="*/ 3238 w 10000"/>
                  <a:gd name="connsiteY439" fmla="*/ 8617 h 10000"/>
                  <a:gd name="connsiteX440" fmla="*/ 3247 w 10000"/>
                  <a:gd name="connsiteY440" fmla="*/ 8601 h 10000"/>
                  <a:gd name="connsiteX441" fmla="*/ 3269 w 10000"/>
                  <a:gd name="connsiteY441" fmla="*/ 8611 h 10000"/>
                  <a:gd name="connsiteX442" fmla="*/ 3277 w 10000"/>
                  <a:gd name="connsiteY442" fmla="*/ 8617 h 10000"/>
                  <a:gd name="connsiteX443" fmla="*/ 3285 w 10000"/>
                  <a:gd name="connsiteY443" fmla="*/ 8611 h 10000"/>
                  <a:gd name="connsiteX444" fmla="*/ 3307 w 10000"/>
                  <a:gd name="connsiteY444" fmla="*/ 8611 h 10000"/>
                  <a:gd name="connsiteX445" fmla="*/ 3319 w 10000"/>
                  <a:gd name="connsiteY445" fmla="*/ 8617 h 10000"/>
                  <a:gd name="connsiteX446" fmla="*/ 3324 w 10000"/>
                  <a:gd name="connsiteY446" fmla="*/ 8617 h 10000"/>
                  <a:gd name="connsiteX447" fmla="*/ 3327 w 10000"/>
                  <a:gd name="connsiteY447" fmla="*/ 8620 h 10000"/>
                  <a:gd name="connsiteX448" fmla="*/ 3341 w 10000"/>
                  <a:gd name="connsiteY448" fmla="*/ 8620 h 10000"/>
                  <a:gd name="connsiteX449" fmla="*/ 3357 w 10000"/>
                  <a:gd name="connsiteY449" fmla="*/ 8620 h 10000"/>
                  <a:gd name="connsiteX450" fmla="*/ 3374 w 10000"/>
                  <a:gd name="connsiteY450" fmla="*/ 8620 h 10000"/>
                  <a:gd name="connsiteX451" fmla="*/ 3382 w 10000"/>
                  <a:gd name="connsiteY451" fmla="*/ 8620 h 10000"/>
                  <a:gd name="connsiteX452" fmla="*/ 3399 w 10000"/>
                  <a:gd name="connsiteY452" fmla="*/ 8611 h 10000"/>
                  <a:gd name="connsiteX453" fmla="*/ 3413 w 10000"/>
                  <a:gd name="connsiteY453" fmla="*/ 8601 h 10000"/>
                  <a:gd name="connsiteX454" fmla="*/ 3421 w 10000"/>
                  <a:gd name="connsiteY454" fmla="*/ 8588 h 10000"/>
                  <a:gd name="connsiteX455" fmla="*/ 3421 w 10000"/>
                  <a:gd name="connsiteY455" fmla="*/ 8572 h 10000"/>
                  <a:gd name="connsiteX456" fmla="*/ 3421 w 10000"/>
                  <a:gd name="connsiteY456" fmla="*/ 8552 h 10000"/>
                  <a:gd name="connsiteX457" fmla="*/ 3424 w 10000"/>
                  <a:gd name="connsiteY457" fmla="*/ 8533 h 10000"/>
                  <a:gd name="connsiteX458" fmla="*/ 3432 w 10000"/>
                  <a:gd name="connsiteY458" fmla="*/ 8523 h 10000"/>
                  <a:gd name="connsiteX459" fmla="*/ 3446 w 10000"/>
                  <a:gd name="connsiteY459" fmla="*/ 8523 h 10000"/>
                  <a:gd name="connsiteX460" fmla="*/ 3457 w 10000"/>
                  <a:gd name="connsiteY460" fmla="*/ 8523 h 10000"/>
                  <a:gd name="connsiteX461" fmla="*/ 3476 w 10000"/>
                  <a:gd name="connsiteY461" fmla="*/ 8533 h 10000"/>
                  <a:gd name="connsiteX462" fmla="*/ 3485 w 10000"/>
                  <a:gd name="connsiteY462" fmla="*/ 8536 h 10000"/>
                  <a:gd name="connsiteX463" fmla="*/ 3501 w 10000"/>
                  <a:gd name="connsiteY463" fmla="*/ 8527 h 10000"/>
                  <a:gd name="connsiteX464" fmla="*/ 3504 w 10000"/>
                  <a:gd name="connsiteY464" fmla="*/ 8514 h 10000"/>
                  <a:gd name="connsiteX465" fmla="*/ 3510 w 10000"/>
                  <a:gd name="connsiteY465" fmla="*/ 8497 h 10000"/>
                  <a:gd name="connsiteX466" fmla="*/ 3537 w 10000"/>
                  <a:gd name="connsiteY466" fmla="*/ 8484 h 10000"/>
                  <a:gd name="connsiteX467" fmla="*/ 3562 w 10000"/>
                  <a:gd name="connsiteY467" fmla="*/ 8488 h 10000"/>
                  <a:gd name="connsiteX468" fmla="*/ 3568 w 10000"/>
                  <a:gd name="connsiteY468" fmla="*/ 8484 h 10000"/>
                  <a:gd name="connsiteX469" fmla="*/ 3584 w 10000"/>
                  <a:gd name="connsiteY469" fmla="*/ 8494 h 10000"/>
                  <a:gd name="connsiteX470" fmla="*/ 3593 w 10000"/>
                  <a:gd name="connsiteY470" fmla="*/ 8507 h 10000"/>
                  <a:gd name="connsiteX471" fmla="*/ 3618 w 10000"/>
                  <a:gd name="connsiteY471" fmla="*/ 8497 h 10000"/>
                  <a:gd name="connsiteX472" fmla="*/ 3643 w 10000"/>
                  <a:gd name="connsiteY472" fmla="*/ 8475 h 10000"/>
                  <a:gd name="connsiteX473" fmla="*/ 3657 w 10000"/>
                  <a:gd name="connsiteY473" fmla="*/ 8478 h 10000"/>
                  <a:gd name="connsiteX474" fmla="*/ 3670 w 10000"/>
                  <a:gd name="connsiteY474" fmla="*/ 8475 h 10000"/>
                  <a:gd name="connsiteX475" fmla="*/ 3673 w 10000"/>
                  <a:gd name="connsiteY475" fmla="*/ 8468 h 10000"/>
                  <a:gd name="connsiteX476" fmla="*/ 3681 w 10000"/>
                  <a:gd name="connsiteY476" fmla="*/ 8468 h 10000"/>
                  <a:gd name="connsiteX477" fmla="*/ 3698 w 10000"/>
                  <a:gd name="connsiteY477" fmla="*/ 8478 h 10000"/>
                  <a:gd name="connsiteX478" fmla="*/ 3720 w 10000"/>
                  <a:gd name="connsiteY478" fmla="*/ 8497 h 10000"/>
                  <a:gd name="connsiteX479" fmla="*/ 3715 w 10000"/>
                  <a:gd name="connsiteY479" fmla="*/ 8504 h 10000"/>
                  <a:gd name="connsiteX480" fmla="*/ 3729 w 10000"/>
                  <a:gd name="connsiteY480" fmla="*/ 8514 h 10000"/>
                  <a:gd name="connsiteX481" fmla="*/ 3729 w 10000"/>
                  <a:gd name="connsiteY481" fmla="*/ 8517 h 10000"/>
                  <a:gd name="connsiteX482" fmla="*/ 3740 w 10000"/>
                  <a:gd name="connsiteY482" fmla="*/ 8527 h 10000"/>
                  <a:gd name="connsiteX483" fmla="*/ 3759 w 10000"/>
                  <a:gd name="connsiteY483" fmla="*/ 8517 h 10000"/>
                  <a:gd name="connsiteX484" fmla="*/ 3762 w 10000"/>
                  <a:gd name="connsiteY484" fmla="*/ 8504 h 10000"/>
                  <a:gd name="connsiteX485" fmla="*/ 3770 w 10000"/>
                  <a:gd name="connsiteY485" fmla="*/ 8488 h 10000"/>
                  <a:gd name="connsiteX486" fmla="*/ 3778 w 10000"/>
                  <a:gd name="connsiteY486" fmla="*/ 8484 h 10000"/>
                  <a:gd name="connsiteX487" fmla="*/ 3792 w 10000"/>
                  <a:gd name="connsiteY487" fmla="*/ 8475 h 10000"/>
                  <a:gd name="connsiteX488" fmla="*/ 3803 w 10000"/>
                  <a:gd name="connsiteY488" fmla="*/ 8478 h 10000"/>
                  <a:gd name="connsiteX489" fmla="*/ 3809 w 10000"/>
                  <a:gd name="connsiteY489" fmla="*/ 8475 h 10000"/>
                  <a:gd name="connsiteX490" fmla="*/ 3825 w 10000"/>
                  <a:gd name="connsiteY490" fmla="*/ 8465 h 10000"/>
                  <a:gd name="connsiteX491" fmla="*/ 3834 w 10000"/>
                  <a:gd name="connsiteY491" fmla="*/ 8468 h 10000"/>
                  <a:gd name="connsiteX492" fmla="*/ 3842 w 10000"/>
                  <a:gd name="connsiteY492" fmla="*/ 8478 h 10000"/>
                  <a:gd name="connsiteX493" fmla="*/ 3850 w 10000"/>
                  <a:gd name="connsiteY493" fmla="*/ 8478 h 10000"/>
                  <a:gd name="connsiteX494" fmla="*/ 3859 w 10000"/>
                  <a:gd name="connsiteY494" fmla="*/ 8484 h 10000"/>
                  <a:gd name="connsiteX495" fmla="*/ 3873 w 10000"/>
                  <a:gd name="connsiteY495" fmla="*/ 8494 h 10000"/>
                  <a:gd name="connsiteX496" fmla="*/ 3875 w 10000"/>
                  <a:gd name="connsiteY496" fmla="*/ 8507 h 10000"/>
                  <a:gd name="connsiteX497" fmla="*/ 3881 w 10000"/>
                  <a:gd name="connsiteY497" fmla="*/ 8527 h 10000"/>
                  <a:gd name="connsiteX498" fmla="*/ 3875 w 10000"/>
                  <a:gd name="connsiteY498" fmla="*/ 8546 h 10000"/>
                  <a:gd name="connsiteX499" fmla="*/ 3892 w 10000"/>
                  <a:gd name="connsiteY499" fmla="*/ 8546 h 10000"/>
                  <a:gd name="connsiteX500" fmla="*/ 3900 w 10000"/>
                  <a:gd name="connsiteY500" fmla="*/ 8543 h 10000"/>
                  <a:gd name="connsiteX501" fmla="*/ 3906 w 10000"/>
                  <a:gd name="connsiteY501" fmla="*/ 8543 h 10000"/>
                  <a:gd name="connsiteX502" fmla="*/ 3922 w 10000"/>
                  <a:gd name="connsiteY502" fmla="*/ 8552 h 10000"/>
                  <a:gd name="connsiteX503" fmla="*/ 3939 w 10000"/>
                  <a:gd name="connsiteY503" fmla="*/ 8559 h 10000"/>
                  <a:gd name="connsiteX504" fmla="*/ 3953 w 10000"/>
                  <a:gd name="connsiteY504" fmla="*/ 8572 h 10000"/>
                  <a:gd name="connsiteX505" fmla="*/ 3956 w 10000"/>
                  <a:gd name="connsiteY505" fmla="*/ 8588 h 10000"/>
                  <a:gd name="connsiteX506" fmla="*/ 3956 w 10000"/>
                  <a:gd name="connsiteY506" fmla="*/ 8608 h 10000"/>
                  <a:gd name="connsiteX507" fmla="*/ 3972 w 10000"/>
                  <a:gd name="connsiteY507" fmla="*/ 8608 h 10000"/>
                  <a:gd name="connsiteX508" fmla="*/ 3986 w 10000"/>
                  <a:gd name="connsiteY508" fmla="*/ 8608 h 10000"/>
                  <a:gd name="connsiteX509" fmla="*/ 3997 w 10000"/>
                  <a:gd name="connsiteY509" fmla="*/ 8608 h 10000"/>
                  <a:gd name="connsiteX510" fmla="*/ 4006 w 10000"/>
                  <a:gd name="connsiteY510" fmla="*/ 8608 h 10000"/>
                  <a:gd name="connsiteX511" fmla="*/ 4006 w 10000"/>
                  <a:gd name="connsiteY511" fmla="*/ 8611 h 10000"/>
                  <a:gd name="connsiteX512" fmla="*/ 4011 w 10000"/>
                  <a:gd name="connsiteY512" fmla="*/ 8611 h 10000"/>
                  <a:gd name="connsiteX513" fmla="*/ 4022 w 10000"/>
                  <a:gd name="connsiteY513" fmla="*/ 8620 h 10000"/>
                  <a:gd name="connsiteX514" fmla="*/ 4042 w 10000"/>
                  <a:gd name="connsiteY514" fmla="*/ 8620 h 10000"/>
                  <a:gd name="connsiteX515" fmla="*/ 4050 w 10000"/>
                  <a:gd name="connsiteY515" fmla="*/ 8617 h 10000"/>
                  <a:gd name="connsiteX516" fmla="*/ 4069 w 10000"/>
                  <a:gd name="connsiteY516" fmla="*/ 8620 h 10000"/>
                  <a:gd name="connsiteX517" fmla="*/ 4086 w 10000"/>
                  <a:gd name="connsiteY517" fmla="*/ 8630 h 10000"/>
                  <a:gd name="connsiteX518" fmla="*/ 4108 w 10000"/>
                  <a:gd name="connsiteY518" fmla="*/ 8627 h 10000"/>
                  <a:gd name="connsiteX519" fmla="*/ 4125 w 10000"/>
                  <a:gd name="connsiteY519" fmla="*/ 8620 h 10000"/>
                  <a:gd name="connsiteX520" fmla="*/ 4133 w 10000"/>
                  <a:gd name="connsiteY520" fmla="*/ 8611 h 10000"/>
                  <a:gd name="connsiteX521" fmla="*/ 4139 w 10000"/>
                  <a:gd name="connsiteY521" fmla="*/ 8608 h 10000"/>
                  <a:gd name="connsiteX522" fmla="*/ 4147 w 10000"/>
                  <a:gd name="connsiteY522" fmla="*/ 8601 h 10000"/>
                  <a:gd name="connsiteX523" fmla="*/ 4155 w 10000"/>
                  <a:gd name="connsiteY523" fmla="*/ 8591 h 10000"/>
                  <a:gd name="connsiteX524" fmla="*/ 4166 w 10000"/>
                  <a:gd name="connsiteY524" fmla="*/ 8582 h 10000"/>
                  <a:gd name="connsiteX525" fmla="*/ 4183 w 10000"/>
                  <a:gd name="connsiteY525" fmla="*/ 8569 h 10000"/>
                  <a:gd name="connsiteX526" fmla="*/ 4191 w 10000"/>
                  <a:gd name="connsiteY526" fmla="*/ 8562 h 10000"/>
                  <a:gd name="connsiteX527" fmla="*/ 4208 w 10000"/>
                  <a:gd name="connsiteY527" fmla="*/ 8552 h 10000"/>
                  <a:gd name="connsiteX528" fmla="*/ 4230 w 10000"/>
                  <a:gd name="connsiteY528" fmla="*/ 8552 h 10000"/>
                  <a:gd name="connsiteX529" fmla="*/ 4238 w 10000"/>
                  <a:gd name="connsiteY529" fmla="*/ 8559 h 10000"/>
                  <a:gd name="connsiteX530" fmla="*/ 4247 w 10000"/>
                  <a:gd name="connsiteY530" fmla="*/ 8572 h 10000"/>
                  <a:gd name="connsiteX531" fmla="*/ 4252 w 10000"/>
                  <a:gd name="connsiteY531" fmla="*/ 8578 h 10000"/>
                  <a:gd name="connsiteX532" fmla="*/ 4263 w 10000"/>
                  <a:gd name="connsiteY532" fmla="*/ 8582 h 10000"/>
                  <a:gd name="connsiteX533" fmla="*/ 4277 w 10000"/>
                  <a:gd name="connsiteY533" fmla="*/ 8572 h 10000"/>
                  <a:gd name="connsiteX534" fmla="*/ 4294 w 10000"/>
                  <a:gd name="connsiteY534" fmla="*/ 8559 h 10000"/>
                  <a:gd name="connsiteX535" fmla="*/ 4302 w 10000"/>
                  <a:gd name="connsiteY535" fmla="*/ 8546 h 10000"/>
                  <a:gd name="connsiteX536" fmla="*/ 4310 w 10000"/>
                  <a:gd name="connsiteY536" fmla="*/ 8543 h 10000"/>
                  <a:gd name="connsiteX537" fmla="*/ 4313 w 10000"/>
                  <a:gd name="connsiteY537" fmla="*/ 8543 h 10000"/>
                  <a:gd name="connsiteX538" fmla="*/ 4332 w 10000"/>
                  <a:gd name="connsiteY538" fmla="*/ 8546 h 10000"/>
                  <a:gd name="connsiteX539" fmla="*/ 4335 w 10000"/>
                  <a:gd name="connsiteY539" fmla="*/ 8559 h 10000"/>
                  <a:gd name="connsiteX540" fmla="*/ 4349 w 10000"/>
                  <a:gd name="connsiteY540" fmla="*/ 8588 h 10000"/>
                  <a:gd name="connsiteX541" fmla="*/ 4360 w 10000"/>
                  <a:gd name="connsiteY541" fmla="*/ 8591 h 10000"/>
                  <a:gd name="connsiteX542" fmla="*/ 4366 w 10000"/>
                  <a:gd name="connsiteY542" fmla="*/ 8591 h 10000"/>
                  <a:gd name="connsiteX543" fmla="*/ 4382 w 10000"/>
                  <a:gd name="connsiteY543" fmla="*/ 8598 h 10000"/>
                  <a:gd name="connsiteX544" fmla="*/ 4385 w 10000"/>
                  <a:gd name="connsiteY544" fmla="*/ 8598 h 10000"/>
                  <a:gd name="connsiteX545" fmla="*/ 4402 w 10000"/>
                  <a:gd name="connsiteY545" fmla="*/ 8598 h 10000"/>
                  <a:gd name="connsiteX546" fmla="*/ 4421 w 10000"/>
                  <a:gd name="connsiteY546" fmla="*/ 8591 h 10000"/>
                  <a:gd name="connsiteX547" fmla="*/ 4440 w 10000"/>
                  <a:gd name="connsiteY547" fmla="*/ 8591 h 10000"/>
                  <a:gd name="connsiteX548" fmla="*/ 4449 w 10000"/>
                  <a:gd name="connsiteY548" fmla="*/ 8598 h 10000"/>
                  <a:gd name="connsiteX549" fmla="*/ 4454 w 10000"/>
                  <a:gd name="connsiteY549" fmla="*/ 8617 h 10000"/>
                  <a:gd name="connsiteX550" fmla="*/ 4463 w 10000"/>
                  <a:gd name="connsiteY550" fmla="*/ 8608 h 10000"/>
                  <a:gd name="connsiteX551" fmla="*/ 4474 w 10000"/>
                  <a:gd name="connsiteY551" fmla="*/ 8608 h 10000"/>
                  <a:gd name="connsiteX552" fmla="*/ 4490 w 10000"/>
                  <a:gd name="connsiteY552" fmla="*/ 8617 h 10000"/>
                  <a:gd name="connsiteX553" fmla="*/ 4504 w 10000"/>
                  <a:gd name="connsiteY553" fmla="*/ 8617 h 10000"/>
                  <a:gd name="connsiteX554" fmla="*/ 4518 w 10000"/>
                  <a:gd name="connsiteY554" fmla="*/ 8617 h 10000"/>
                  <a:gd name="connsiteX555" fmla="*/ 4535 w 10000"/>
                  <a:gd name="connsiteY555" fmla="*/ 8611 h 10000"/>
                  <a:gd name="connsiteX556" fmla="*/ 4546 w 10000"/>
                  <a:gd name="connsiteY556" fmla="*/ 8611 h 10000"/>
                  <a:gd name="connsiteX557" fmla="*/ 4562 w 10000"/>
                  <a:gd name="connsiteY557" fmla="*/ 8611 h 10000"/>
                  <a:gd name="connsiteX558" fmla="*/ 4571 w 10000"/>
                  <a:gd name="connsiteY558" fmla="*/ 8611 h 10000"/>
                  <a:gd name="connsiteX559" fmla="*/ 4579 w 10000"/>
                  <a:gd name="connsiteY559" fmla="*/ 8608 h 10000"/>
                  <a:gd name="connsiteX560" fmla="*/ 4584 w 10000"/>
                  <a:gd name="connsiteY560" fmla="*/ 8608 h 10000"/>
                  <a:gd name="connsiteX561" fmla="*/ 4601 w 10000"/>
                  <a:gd name="connsiteY561" fmla="*/ 8617 h 10000"/>
                  <a:gd name="connsiteX562" fmla="*/ 4609 w 10000"/>
                  <a:gd name="connsiteY562" fmla="*/ 8627 h 10000"/>
                  <a:gd name="connsiteX563" fmla="*/ 4618 w 10000"/>
                  <a:gd name="connsiteY563" fmla="*/ 8637 h 10000"/>
                  <a:gd name="connsiteX564" fmla="*/ 4618 w 10000"/>
                  <a:gd name="connsiteY564" fmla="*/ 8646 h 10000"/>
                  <a:gd name="connsiteX565" fmla="*/ 4634 w 10000"/>
                  <a:gd name="connsiteY565" fmla="*/ 8656 h 10000"/>
                  <a:gd name="connsiteX566" fmla="*/ 4640 w 10000"/>
                  <a:gd name="connsiteY566" fmla="*/ 8659 h 10000"/>
                  <a:gd name="connsiteX567" fmla="*/ 4651 w 10000"/>
                  <a:gd name="connsiteY567" fmla="*/ 8666 h 10000"/>
                  <a:gd name="connsiteX568" fmla="*/ 4657 w 10000"/>
                  <a:gd name="connsiteY568" fmla="*/ 8659 h 10000"/>
                  <a:gd name="connsiteX569" fmla="*/ 4668 w 10000"/>
                  <a:gd name="connsiteY569" fmla="*/ 8650 h 10000"/>
                  <a:gd name="connsiteX570" fmla="*/ 4676 w 10000"/>
                  <a:gd name="connsiteY570" fmla="*/ 8650 h 10000"/>
                  <a:gd name="connsiteX571" fmla="*/ 4690 w 10000"/>
                  <a:gd name="connsiteY571" fmla="*/ 8650 h 10000"/>
                  <a:gd name="connsiteX572" fmla="*/ 4698 w 10000"/>
                  <a:gd name="connsiteY572" fmla="*/ 8650 h 10000"/>
                  <a:gd name="connsiteX573" fmla="*/ 4704 w 10000"/>
                  <a:gd name="connsiteY573" fmla="*/ 8650 h 10000"/>
                  <a:gd name="connsiteX574" fmla="*/ 4706 w 10000"/>
                  <a:gd name="connsiteY574" fmla="*/ 8659 h 10000"/>
                  <a:gd name="connsiteX575" fmla="*/ 4706 w 10000"/>
                  <a:gd name="connsiteY575" fmla="*/ 8666 h 10000"/>
                  <a:gd name="connsiteX576" fmla="*/ 4723 w 10000"/>
                  <a:gd name="connsiteY576" fmla="*/ 8682 h 10000"/>
                  <a:gd name="connsiteX577" fmla="*/ 4737 w 10000"/>
                  <a:gd name="connsiteY577" fmla="*/ 8682 h 10000"/>
                  <a:gd name="connsiteX578" fmla="*/ 4745 w 10000"/>
                  <a:gd name="connsiteY578" fmla="*/ 8676 h 10000"/>
                  <a:gd name="connsiteX579" fmla="*/ 4756 w 10000"/>
                  <a:gd name="connsiteY579" fmla="*/ 8666 h 10000"/>
                  <a:gd name="connsiteX580" fmla="*/ 4765 w 10000"/>
                  <a:gd name="connsiteY580" fmla="*/ 8666 h 10000"/>
                  <a:gd name="connsiteX581" fmla="*/ 4765 w 10000"/>
                  <a:gd name="connsiteY581" fmla="*/ 8682 h 10000"/>
                  <a:gd name="connsiteX582" fmla="*/ 4770 w 10000"/>
                  <a:gd name="connsiteY582" fmla="*/ 8701 h 10000"/>
                  <a:gd name="connsiteX583" fmla="*/ 4778 w 10000"/>
                  <a:gd name="connsiteY583" fmla="*/ 8705 h 10000"/>
                  <a:gd name="connsiteX584" fmla="*/ 4795 w 10000"/>
                  <a:gd name="connsiteY584" fmla="*/ 8714 h 10000"/>
                  <a:gd name="connsiteX585" fmla="*/ 4812 w 10000"/>
                  <a:gd name="connsiteY585" fmla="*/ 8714 h 10000"/>
                  <a:gd name="connsiteX586" fmla="*/ 4825 w 10000"/>
                  <a:gd name="connsiteY586" fmla="*/ 8705 h 10000"/>
                  <a:gd name="connsiteX587" fmla="*/ 4825 w 10000"/>
                  <a:gd name="connsiteY587" fmla="*/ 8701 h 10000"/>
                  <a:gd name="connsiteX588" fmla="*/ 4828 w 10000"/>
                  <a:gd name="connsiteY588" fmla="*/ 8701 h 10000"/>
                  <a:gd name="connsiteX589" fmla="*/ 4837 w 10000"/>
                  <a:gd name="connsiteY589" fmla="*/ 8692 h 10000"/>
                  <a:gd name="connsiteX590" fmla="*/ 4842 w 10000"/>
                  <a:gd name="connsiteY590" fmla="*/ 8685 h 10000"/>
                  <a:gd name="connsiteX591" fmla="*/ 4859 w 10000"/>
                  <a:gd name="connsiteY591" fmla="*/ 8692 h 10000"/>
                  <a:gd name="connsiteX592" fmla="*/ 4870 w 10000"/>
                  <a:gd name="connsiteY592" fmla="*/ 8701 h 10000"/>
                  <a:gd name="connsiteX593" fmla="*/ 4878 w 10000"/>
                  <a:gd name="connsiteY593" fmla="*/ 8714 h 10000"/>
                  <a:gd name="connsiteX594" fmla="*/ 4892 w 10000"/>
                  <a:gd name="connsiteY594" fmla="*/ 8724 h 10000"/>
                  <a:gd name="connsiteX595" fmla="*/ 4900 w 10000"/>
                  <a:gd name="connsiteY595" fmla="*/ 8724 h 10000"/>
                  <a:gd name="connsiteX596" fmla="*/ 4906 w 10000"/>
                  <a:gd name="connsiteY596" fmla="*/ 8705 h 10000"/>
                  <a:gd name="connsiteX597" fmla="*/ 4925 w 10000"/>
                  <a:gd name="connsiteY597" fmla="*/ 8724 h 10000"/>
                  <a:gd name="connsiteX598" fmla="*/ 4939 w 10000"/>
                  <a:gd name="connsiteY598" fmla="*/ 8701 h 10000"/>
                  <a:gd name="connsiteX599" fmla="*/ 4950 w 10000"/>
                  <a:gd name="connsiteY599" fmla="*/ 8695 h 10000"/>
                  <a:gd name="connsiteX600" fmla="*/ 4956 w 10000"/>
                  <a:gd name="connsiteY600" fmla="*/ 8692 h 10000"/>
                  <a:gd name="connsiteX601" fmla="*/ 4986 w 10000"/>
                  <a:gd name="connsiteY601" fmla="*/ 8705 h 10000"/>
                  <a:gd name="connsiteX602" fmla="*/ 5003 w 10000"/>
                  <a:gd name="connsiteY602" fmla="*/ 8701 h 10000"/>
                  <a:gd name="connsiteX603" fmla="*/ 5011 w 10000"/>
                  <a:gd name="connsiteY603" fmla="*/ 8692 h 10000"/>
                  <a:gd name="connsiteX604" fmla="*/ 5028 w 10000"/>
                  <a:gd name="connsiteY604" fmla="*/ 8682 h 10000"/>
                  <a:gd name="connsiteX605" fmla="*/ 5030 w 10000"/>
                  <a:gd name="connsiteY605" fmla="*/ 8659 h 10000"/>
                  <a:gd name="connsiteX606" fmla="*/ 5039 w 10000"/>
                  <a:gd name="connsiteY606" fmla="*/ 8656 h 10000"/>
                  <a:gd name="connsiteX607" fmla="*/ 5053 w 10000"/>
                  <a:gd name="connsiteY607" fmla="*/ 8669 h 10000"/>
                  <a:gd name="connsiteX608" fmla="*/ 5061 w 10000"/>
                  <a:gd name="connsiteY608" fmla="*/ 8669 h 10000"/>
                  <a:gd name="connsiteX609" fmla="*/ 5061 w 10000"/>
                  <a:gd name="connsiteY609" fmla="*/ 8676 h 10000"/>
                  <a:gd name="connsiteX610" fmla="*/ 5069 w 10000"/>
                  <a:gd name="connsiteY610" fmla="*/ 8669 h 10000"/>
                  <a:gd name="connsiteX611" fmla="*/ 5083 w 10000"/>
                  <a:gd name="connsiteY611" fmla="*/ 8669 h 10000"/>
                  <a:gd name="connsiteX612" fmla="*/ 5100 w 10000"/>
                  <a:gd name="connsiteY612" fmla="*/ 8669 h 10000"/>
                  <a:gd name="connsiteX613" fmla="*/ 5119 w 10000"/>
                  <a:gd name="connsiteY613" fmla="*/ 8682 h 10000"/>
                  <a:gd name="connsiteX614" fmla="*/ 5136 w 10000"/>
                  <a:gd name="connsiteY614" fmla="*/ 8692 h 10000"/>
                  <a:gd name="connsiteX615" fmla="*/ 5161 w 10000"/>
                  <a:gd name="connsiteY615" fmla="*/ 8701 h 10000"/>
                  <a:gd name="connsiteX616" fmla="*/ 5183 w 10000"/>
                  <a:gd name="connsiteY616" fmla="*/ 8701 h 10000"/>
                  <a:gd name="connsiteX617" fmla="*/ 5199 w 10000"/>
                  <a:gd name="connsiteY617" fmla="*/ 8701 h 10000"/>
                  <a:gd name="connsiteX618" fmla="*/ 5213 w 10000"/>
                  <a:gd name="connsiteY618" fmla="*/ 8705 h 10000"/>
                  <a:gd name="connsiteX619" fmla="*/ 5224 w 10000"/>
                  <a:gd name="connsiteY619" fmla="*/ 8701 h 10000"/>
                  <a:gd name="connsiteX620" fmla="*/ 5230 w 10000"/>
                  <a:gd name="connsiteY620" fmla="*/ 8701 h 10000"/>
                  <a:gd name="connsiteX621" fmla="*/ 5241 w 10000"/>
                  <a:gd name="connsiteY621" fmla="*/ 8676 h 10000"/>
                  <a:gd name="connsiteX622" fmla="*/ 5247 w 10000"/>
                  <a:gd name="connsiteY622" fmla="*/ 8666 h 10000"/>
                  <a:gd name="connsiteX623" fmla="*/ 5249 w 10000"/>
                  <a:gd name="connsiteY623" fmla="*/ 8646 h 10000"/>
                  <a:gd name="connsiteX624" fmla="*/ 5249 w 10000"/>
                  <a:gd name="connsiteY624" fmla="*/ 8650 h 10000"/>
                  <a:gd name="connsiteX625" fmla="*/ 5255 w 10000"/>
                  <a:gd name="connsiteY625" fmla="*/ 8646 h 10000"/>
                  <a:gd name="connsiteX626" fmla="*/ 5271 w 10000"/>
                  <a:gd name="connsiteY626" fmla="*/ 8650 h 10000"/>
                  <a:gd name="connsiteX627" fmla="*/ 5288 w 10000"/>
                  <a:gd name="connsiteY627" fmla="*/ 8666 h 10000"/>
                  <a:gd name="connsiteX628" fmla="*/ 5296 w 10000"/>
                  <a:gd name="connsiteY628" fmla="*/ 8666 h 10000"/>
                  <a:gd name="connsiteX629" fmla="*/ 5310 w 10000"/>
                  <a:gd name="connsiteY629" fmla="*/ 8656 h 10000"/>
                  <a:gd name="connsiteX630" fmla="*/ 5321 w 10000"/>
                  <a:gd name="connsiteY630" fmla="*/ 8650 h 10000"/>
                  <a:gd name="connsiteX631" fmla="*/ 5338 w 10000"/>
                  <a:gd name="connsiteY631" fmla="*/ 8650 h 10000"/>
                  <a:gd name="connsiteX632" fmla="*/ 5360 w 10000"/>
                  <a:gd name="connsiteY632" fmla="*/ 8640 h 10000"/>
                  <a:gd name="connsiteX633" fmla="*/ 5366 w 10000"/>
                  <a:gd name="connsiteY633" fmla="*/ 8637 h 10000"/>
                  <a:gd name="connsiteX634" fmla="*/ 5368 w 10000"/>
                  <a:gd name="connsiteY634" fmla="*/ 8637 h 10000"/>
                  <a:gd name="connsiteX635" fmla="*/ 5382 w 10000"/>
                  <a:gd name="connsiteY635" fmla="*/ 8630 h 10000"/>
                  <a:gd name="connsiteX636" fmla="*/ 5391 w 10000"/>
                  <a:gd name="connsiteY636" fmla="*/ 8630 h 10000"/>
                  <a:gd name="connsiteX637" fmla="*/ 5402 w 10000"/>
                  <a:gd name="connsiteY637" fmla="*/ 8637 h 10000"/>
                  <a:gd name="connsiteX638" fmla="*/ 5418 w 10000"/>
                  <a:gd name="connsiteY638" fmla="*/ 8656 h 10000"/>
                  <a:gd name="connsiteX639" fmla="*/ 5432 w 10000"/>
                  <a:gd name="connsiteY639" fmla="*/ 8666 h 10000"/>
                  <a:gd name="connsiteX640" fmla="*/ 5443 w 10000"/>
                  <a:gd name="connsiteY640" fmla="*/ 8682 h 10000"/>
                  <a:gd name="connsiteX641" fmla="*/ 5457 w 10000"/>
                  <a:gd name="connsiteY641" fmla="*/ 8692 h 10000"/>
                  <a:gd name="connsiteX642" fmla="*/ 5471 w 10000"/>
                  <a:gd name="connsiteY642" fmla="*/ 8705 h 10000"/>
                  <a:gd name="connsiteX643" fmla="*/ 5488 w 10000"/>
                  <a:gd name="connsiteY643" fmla="*/ 8711 h 10000"/>
                  <a:gd name="connsiteX644" fmla="*/ 5490 w 10000"/>
                  <a:gd name="connsiteY644" fmla="*/ 8721 h 10000"/>
                  <a:gd name="connsiteX645" fmla="*/ 5512 w 10000"/>
                  <a:gd name="connsiteY645" fmla="*/ 8724 h 10000"/>
                  <a:gd name="connsiteX646" fmla="*/ 5521 w 10000"/>
                  <a:gd name="connsiteY646" fmla="*/ 8714 h 10000"/>
                  <a:gd name="connsiteX647" fmla="*/ 5524 w 10000"/>
                  <a:gd name="connsiteY647" fmla="*/ 8714 h 10000"/>
                  <a:gd name="connsiteX648" fmla="*/ 5532 w 10000"/>
                  <a:gd name="connsiteY648" fmla="*/ 8721 h 10000"/>
                  <a:gd name="connsiteX649" fmla="*/ 5540 w 10000"/>
                  <a:gd name="connsiteY649" fmla="*/ 8724 h 10000"/>
                  <a:gd name="connsiteX650" fmla="*/ 5562 w 10000"/>
                  <a:gd name="connsiteY650" fmla="*/ 8750 h 10000"/>
                  <a:gd name="connsiteX651" fmla="*/ 5562 w 10000"/>
                  <a:gd name="connsiteY651" fmla="*/ 8760 h 10000"/>
                  <a:gd name="connsiteX652" fmla="*/ 5571 w 10000"/>
                  <a:gd name="connsiteY652" fmla="*/ 8782 h 10000"/>
                  <a:gd name="connsiteX653" fmla="*/ 5579 w 10000"/>
                  <a:gd name="connsiteY653" fmla="*/ 8789 h 10000"/>
                  <a:gd name="connsiteX654" fmla="*/ 5593 w 10000"/>
                  <a:gd name="connsiteY654" fmla="*/ 8789 h 10000"/>
                  <a:gd name="connsiteX655" fmla="*/ 5596 w 10000"/>
                  <a:gd name="connsiteY655" fmla="*/ 8789 h 10000"/>
                  <a:gd name="connsiteX656" fmla="*/ 5626 w 10000"/>
                  <a:gd name="connsiteY656" fmla="*/ 8782 h 10000"/>
                  <a:gd name="connsiteX657" fmla="*/ 5629 w 10000"/>
                  <a:gd name="connsiteY657" fmla="*/ 8782 h 10000"/>
                  <a:gd name="connsiteX658" fmla="*/ 5637 w 10000"/>
                  <a:gd name="connsiteY658" fmla="*/ 8779 h 10000"/>
                  <a:gd name="connsiteX659" fmla="*/ 5648 w 10000"/>
                  <a:gd name="connsiteY659" fmla="*/ 8789 h 10000"/>
                  <a:gd name="connsiteX660" fmla="*/ 5665 w 10000"/>
                  <a:gd name="connsiteY660" fmla="*/ 8795 h 10000"/>
                  <a:gd name="connsiteX661" fmla="*/ 5676 w 10000"/>
                  <a:gd name="connsiteY661" fmla="*/ 8789 h 10000"/>
                  <a:gd name="connsiteX662" fmla="*/ 5684 w 10000"/>
                  <a:gd name="connsiteY662" fmla="*/ 8782 h 10000"/>
                  <a:gd name="connsiteX663" fmla="*/ 5693 w 10000"/>
                  <a:gd name="connsiteY663" fmla="*/ 8789 h 10000"/>
                  <a:gd name="connsiteX664" fmla="*/ 5715 w 10000"/>
                  <a:gd name="connsiteY664" fmla="*/ 8808 h 10000"/>
                  <a:gd name="connsiteX665" fmla="*/ 5731 w 10000"/>
                  <a:gd name="connsiteY665" fmla="*/ 8808 h 10000"/>
                  <a:gd name="connsiteX666" fmla="*/ 5740 w 10000"/>
                  <a:gd name="connsiteY666" fmla="*/ 8808 h 10000"/>
                  <a:gd name="connsiteX667" fmla="*/ 5765 w 10000"/>
                  <a:gd name="connsiteY667" fmla="*/ 8818 h 10000"/>
                  <a:gd name="connsiteX668" fmla="*/ 5781 w 10000"/>
                  <a:gd name="connsiteY668" fmla="*/ 8824 h 10000"/>
                  <a:gd name="connsiteX669" fmla="*/ 5798 w 10000"/>
                  <a:gd name="connsiteY669" fmla="*/ 8834 h 10000"/>
                  <a:gd name="connsiteX670" fmla="*/ 5814 w 10000"/>
                  <a:gd name="connsiteY670" fmla="*/ 8837 h 10000"/>
                  <a:gd name="connsiteX671" fmla="*/ 5831 w 10000"/>
                  <a:gd name="connsiteY671" fmla="*/ 8844 h 10000"/>
                  <a:gd name="connsiteX672" fmla="*/ 5842 w 10000"/>
                  <a:gd name="connsiteY672" fmla="*/ 8847 h 10000"/>
                  <a:gd name="connsiteX673" fmla="*/ 5859 w 10000"/>
                  <a:gd name="connsiteY673" fmla="*/ 8857 h 10000"/>
                  <a:gd name="connsiteX674" fmla="*/ 5870 w 10000"/>
                  <a:gd name="connsiteY674" fmla="*/ 8867 h 10000"/>
                  <a:gd name="connsiteX675" fmla="*/ 5878 w 10000"/>
                  <a:gd name="connsiteY675" fmla="*/ 8873 h 10000"/>
                  <a:gd name="connsiteX676" fmla="*/ 5895 w 10000"/>
                  <a:gd name="connsiteY676" fmla="*/ 8873 h 10000"/>
                  <a:gd name="connsiteX677" fmla="*/ 5911 w 10000"/>
                  <a:gd name="connsiteY677" fmla="*/ 8873 h 10000"/>
                  <a:gd name="connsiteX678" fmla="*/ 5931 w 10000"/>
                  <a:gd name="connsiteY678" fmla="*/ 8873 h 10000"/>
                  <a:gd name="connsiteX679" fmla="*/ 5950 w 10000"/>
                  <a:gd name="connsiteY679" fmla="*/ 8867 h 10000"/>
                  <a:gd name="connsiteX680" fmla="*/ 5967 w 10000"/>
                  <a:gd name="connsiteY680" fmla="*/ 8867 h 10000"/>
                  <a:gd name="connsiteX681" fmla="*/ 5975 w 10000"/>
                  <a:gd name="connsiteY681" fmla="*/ 8873 h 10000"/>
                  <a:gd name="connsiteX682" fmla="*/ 6000 w 10000"/>
                  <a:gd name="connsiteY682" fmla="*/ 8883 h 10000"/>
                  <a:gd name="connsiteX683" fmla="*/ 5997 w 10000"/>
                  <a:gd name="connsiteY683" fmla="*/ 8886 h 10000"/>
                  <a:gd name="connsiteX684" fmla="*/ 5997 w 10000"/>
                  <a:gd name="connsiteY684" fmla="*/ 8896 h 10000"/>
                  <a:gd name="connsiteX685" fmla="*/ 6014 w 10000"/>
                  <a:gd name="connsiteY685" fmla="*/ 8892 h 10000"/>
                  <a:gd name="connsiteX686" fmla="*/ 6028 w 10000"/>
                  <a:gd name="connsiteY686" fmla="*/ 8892 h 10000"/>
                  <a:gd name="connsiteX687" fmla="*/ 6053 w 10000"/>
                  <a:gd name="connsiteY687" fmla="*/ 8886 h 10000"/>
                  <a:gd name="connsiteX688" fmla="*/ 6072 w 10000"/>
                  <a:gd name="connsiteY688" fmla="*/ 8876 h 10000"/>
                  <a:gd name="connsiteX689" fmla="*/ 6089 w 10000"/>
                  <a:gd name="connsiteY689" fmla="*/ 8867 h 10000"/>
                  <a:gd name="connsiteX690" fmla="*/ 6111 w 10000"/>
                  <a:gd name="connsiteY690" fmla="*/ 8857 h 10000"/>
                  <a:gd name="connsiteX691" fmla="*/ 6127 w 10000"/>
                  <a:gd name="connsiteY691" fmla="*/ 8847 h 10000"/>
                  <a:gd name="connsiteX692" fmla="*/ 6152 w 10000"/>
                  <a:gd name="connsiteY692" fmla="*/ 8834 h 10000"/>
                  <a:gd name="connsiteX693" fmla="*/ 6183 w 10000"/>
                  <a:gd name="connsiteY693" fmla="*/ 8828 h 10000"/>
                  <a:gd name="connsiteX694" fmla="*/ 6175 w 10000"/>
                  <a:gd name="connsiteY694" fmla="*/ 8844 h 10000"/>
                  <a:gd name="connsiteX695" fmla="*/ 6169 w 10000"/>
                  <a:gd name="connsiteY695" fmla="*/ 8863 h 10000"/>
                  <a:gd name="connsiteX696" fmla="*/ 6158 w 10000"/>
                  <a:gd name="connsiteY696" fmla="*/ 8886 h 10000"/>
                  <a:gd name="connsiteX697" fmla="*/ 6152 w 10000"/>
                  <a:gd name="connsiteY697" fmla="*/ 8896 h 10000"/>
                  <a:gd name="connsiteX698" fmla="*/ 6150 w 10000"/>
                  <a:gd name="connsiteY698" fmla="*/ 8909 h 10000"/>
                  <a:gd name="connsiteX699" fmla="*/ 6152 w 10000"/>
                  <a:gd name="connsiteY699" fmla="*/ 8938 h 10000"/>
                  <a:gd name="connsiteX700" fmla="*/ 6158 w 10000"/>
                  <a:gd name="connsiteY700" fmla="*/ 8957 h 10000"/>
                  <a:gd name="connsiteX701" fmla="*/ 6161 w 10000"/>
                  <a:gd name="connsiteY701" fmla="*/ 8980 h 10000"/>
                  <a:gd name="connsiteX702" fmla="*/ 6166 w 10000"/>
                  <a:gd name="connsiteY702" fmla="*/ 8999 h 10000"/>
                  <a:gd name="connsiteX703" fmla="*/ 6175 w 10000"/>
                  <a:gd name="connsiteY703" fmla="*/ 9032 h 10000"/>
                  <a:gd name="connsiteX704" fmla="*/ 6183 w 10000"/>
                  <a:gd name="connsiteY704" fmla="*/ 9051 h 10000"/>
                  <a:gd name="connsiteX705" fmla="*/ 6191 w 10000"/>
                  <a:gd name="connsiteY705" fmla="*/ 9064 h 10000"/>
                  <a:gd name="connsiteX706" fmla="*/ 6194 w 10000"/>
                  <a:gd name="connsiteY706" fmla="*/ 9084 h 10000"/>
                  <a:gd name="connsiteX707" fmla="*/ 6208 w 10000"/>
                  <a:gd name="connsiteY707" fmla="*/ 9103 h 10000"/>
                  <a:gd name="connsiteX708" fmla="*/ 6208 w 10000"/>
                  <a:gd name="connsiteY708" fmla="*/ 9113 h 10000"/>
                  <a:gd name="connsiteX709" fmla="*/ 6216 w 10000"/>
                  <a:gd name="connsiteY709" fmla="*/ 9129 h 10000"/>
                  <a:gd name="connsiteX710" fmla="*/ 6230 w 10000"/>
                  <a:gd name="connsiteY710" fmla="*/ 9148 h 10000"/>
                  <a:gd name="connsiteX711" fmla="*/ 6241 w 10000"/>
                  <a:gd name="connsiteY711" fmla="*/ 9165 h 10000"/>
                  <a:gd name="connsiteX712" fmla="*/ 6249 w 10000"/>
                  <a:gd name="connsiteY712" fmla="*/ 9168 h 10000"/>
                  <a:gd name="connsiteX713" fmla="*/ 6266 w 10000"/>
                  <a:gd name="connsiteY713" fmla="*/ 9184 h 10000"/>
                  <a:gd name="connsiteX714" fmla="*/ 6280 w 10000"/>
                  <a:gd name="connsiteY714" fmla="*/ 9184 h 10000"/>
                  <a:gd name="connsiteX715" fmla="*/ 6288 w 10000"/>
                  <a:gd name="connsiteY715" fmla="*/ 9177 h 10000"/>
                  <a:gd name="connsiteX716" fmla="*/ 6299 w 10000"/>
                  <a:gd name="connsiteY716" fmla="*/ 9187 h 10000"/>
                  <a:gd name="connsiteX717" fmla="*/ 6305 w 10000"/>
                  <a:gd name="connsiteY717" fmla="*/ 9197 h 10000"/>
                  <a:gd name="connsiteX718" fmla="*/ 6310 w 10000"/>
                  <a:gd name="connsiteY718" fmla="*/ 9197 h 10000"/>
                  <a:gd name="connsiteX719" fmla="*/ 6321 w 10000"/>
                  <a:gd name="connsiteY719" fmla="*/ 9213 h 10000"/>
                  <a:gd name="connsiteX720" fmla="*/ 6335 w 10000"/>
                  <a:gd name="connsiteY720" fmla="*/ 9223 h 10000"/>
                  <a:gd name="connsiteX721" fmla="*/ 6338 w 10000"/>
                  <a:gd name="connsiteY721" fmla="*/ 9223 h 10000"/>
                  <a:gd name="connsiteX722" fmla="*/ 6355 w 10000"/>
                  <a:gd name="connsiteY722" fmla="*/ 9226 h 10000"/>
                  <a:gd name="connsiteX723" fmla="*/ 6363 w 10000"/>
                  <a:gd name="connsiteY723" fmla="*/ 9236 h 10000"/>
                  <a:gd name="connsiteX724" fmla="*/ 6380 w 10000"/>
                  <a:gd name="connsiteY724" fmla="*/ 9258 h 10000"/>
                  <a:gd name="connsiteX725" fmla="*/ 6393 w 10000"/>
                  <a:gd name="connsiteY725" fmla="*/ 9278 h 10000"/>
                  <a:gd name="connsiteX726" fmla="*/ 6396 w 10000"/>
                  <a:gd name="connsiteY726" fmla="*/ 9288 h 10000"/>
                  <a:gd name="connsiteX727" fmla="*/ 6407 w 10000"/>
                  <a:gd name="connsiteY727" fmla="*/ 9297 h 10000"/>
                  <a:gd name="connsiteX728" fmla="*/ 6410 w 10000"/>
                  <a:gd name="connsiteY728" fmla="*/ 9307 h 10000"/>
                  <a:gd name="connsiteX729" fmla="*/ 6416 w 10000"/>
                  <a:gd name="connsiteY729" fmla="*/ 9317 h 10000"/>
                  <a:gd name="connsiteX730" fmla="*/ 6424 w 10000"/>
                  <a:gd name="connsiteY730" fmla="*/ 9326 h 10000"/>
                  <a:gd name="connsiteX731" fmla="*/ 6435 w 10000"/>
                  <a:gd name="connsiteY731" fmla="*/ 9336 h 10000"/>
                  <a:gd name="connsiteX732" fmla="*/ 6443 w 10000"/>
                  <a:gd name="connsiteY732" fmla="*/ 9346 h 10000"/>
                  <a:gd name="connsiteX733" fmla="*/ 6449 w 10000"/>
                  <a:gd name="connsiteY733" fmla="*/ 9362 h 10000"/>
                  <a:gd name="connsiteX734" fmla="*/ 6452 w 10000"/>
                  <a:gd name="connsiteY734" fmla="*/ 9372 h 10000"/>
                  <a:gd name="connsiteX735" fmla="*/ 6449 w 10000"/>
                  <a:gd name="connsiteY735" fmla="*/ 9381 h 10000"/>
                  <a:gd name="connsiteX736" fmla="*/ 6465 w 10000"/>
                  <a:gd name="connsiteY736" fmla="*/ 9394 h 10000"/>
                  <a:gd name="connsiteX737" fmla="*/ 6468 w 10000"/>
                  <a:gd name="connsiteY737" fmla="*/ 9420 h 10000"/>
                  <a:gd name="connsiteX738" fmla="*/ 6493 w 10000"/>
                  <a:gd name="connsiteY738" fmla="*/ 9430 h 10000"/>
                  <a:gd name="connsiteX739" fmla="*/ 6507 w 10000"/>
                  <a:gd name="connsiteY739" fmla="*/ 9440 h 10000"/>
                  <a:gd name="connsiteX740" fmla="*/ 6524 w 10000"/>
                  <a:gd name="connsiteY740" fmla="*/ 9459 h 10000"/>
                  <a:gd name="connsiteX741" fmla="*/ 6532 w 10000"/>
                  <a:gd name="connsiteY741" fmla="*/ 9485 h 10000"/>
                  <a:gd name="connsiteX742" fmla="*/ 6537 w 10000"/>
                  <a:gd name="connsiteY742" fmla="*/ 9498 h 10000"/>
                  <a:gd name="connsiteX743" fmla="*/ 6571 w 10000"/>
                  <a:gd name="connsiteY743" fmla="*/ 9508 h 10000"/>
                  <a:gd name="connsiteX744" fmla="*/ 6596 w 10000"/>
                  <a:gd name="connsiteY744" fmla="*/ 9508 h 10000"/>
                  <a:gd name="connsiteX745" fmla="*/ 6637 w 10000"/>
                  <a:gd name="connsiteY745" fmla="*/ 9517 h 10000"/>
                  <a:gd name="connsiteX746" fmla="*/ 6662 w 10000"/>
                  <a:gd name="connsiteY746" fmla="*/ 9524 h 10000"/>
                  <a:gd name="connsiteX747" fmla="*/ 6679 w 10000"/>
                  <a:gd name="connsiteY747" fmla="*/ 9517 h 10000"/>
                  <a:gd name="connsiteX748" fmla="*/ 6679 w 10000"/>
                  <a:gd name="connsiteY748" fmla="*/ 9505 h 10000"/>
                  <a:gd name="connsiteX749" fmla="*/ 6690 w 10000"/>
                  <a:gd name="connsiteY749" fmla="*/ 9485 h 10000"/>
                  <a:gd name="connsiteX750" fmla="*/ 6693 w 10000"/>
                  <a:gd name="connsiteY750" fmla="*/ 9479 h 10000"/>
                  <a:gd name="connsiteX751" fmla="*/ 6706 w 10000"/>
                  <a:gd name="connsiteY751" fmla="*/ 9469 h 10000"/>
                  <a:gd name="connsiteX752" fmla="*/ 6709 w 10000"/>
                  <a:gd name="connsiteY752" fmla="*/ 9462 h 10000"/>
                  <a:gd name="connsiteX753" fmla="*/ 6717 w 10000"/>
                  <a:gd name="connsiteY753" fmla="*/ 9459 h 10000"/>
                  <a:gd name="connsiteX754" fmla="*/ 6726 w 10000"/>
                  <a:gd name="connsiteY754" fmla="*/ 9459 h 10000"/>
                  <a:gd name="connsiteX755" fmla="*/ 6742 w 10000"/>
                  <a:gd name="connsiteY755" fmla="*/ 9462 h 10000"/>
                  <a:gd name="connsiteX756" fmla="*/ 6759 w 10000"/>
                  <a:gd name="connsiteY756" fmla="*/ 9479 h 10000"/>
                  <a:gd name="connsiteX757" fmla="*/ 6781 w 10000"/>
                  <a:gd name="connsiteY757" fmla="*/ 9485 h 10000"/>
                  <a:gd name="connsiteX758" fmla="*/ 6795 w 10000"/>
                  <a:gd name="connsiteY758" fmla="*/ 9485 h 10000"/>
                  <a:gd name="connsiteX759" fmla="*/ 6803 w 10000"/>
                  <a:gd name="connsiteY759" fmla="*/ 9498 h 10000"/>
                  <a:gd name="connsiteX760" fmla="*/ 6806 w 10000"/>
                  <a:gd name="connsiteY760" fmla="*/ 9508 h 10000"/>
                  <a:gd name="connsiteX761" fmla="*/ 6823 w 10000"/>
                  <a:gd name="connsiteY761" fmla="*/ 9514 h 10000"/>
                  <a:gd name="connsiteX762" fmla="*/ 6831 w 10000"/>
                  <a:gd name="connsiteY762" fmla="*/ 9514 h 10000"/>
                  <a:gd name="connsiteX763" fmla="*/ 6848 w 10000"/>
                  <a:gd name="connsiteY763" fmla="*/ 9514 h 10000"/>
                  <a:gd name="connsiteX764" fmla="*/ 6856 w 10000"/>
                  <a:gd name="connsiteY764" fmla="*/ 9517 h 10000"/>
                  <a:gd name="connsiteX765" fmla="*/ 6878 w 10000"/>
                  <a:gd name="connsiteY765" fmla="*/ 9524 h 10000"/>
                  <a:gd name="connsiteX766" fmla="*/ 6895 w 10000"/>
                  <a:gd name="connsiteY766" fmla="*/ 9524 h 10000"/>
                  <a:gd name="connsiteX767" fmla="*/ 6917 w 10000"/>
                  <a:gd name="connsiteY767" fmla="*/ 9527 h 10000"/>
                  <a:gd name="connsiteX768" fmla="*/ 6934 w 10000"/>
                  <a:gd name="connsiteY768" fmla="*/ 9534 h 10000"/>
                  <a:gd name="connsiteX769" fmla="*/ 6961 w 10000"/>
                  <a:gd name="connsiteY769" fmla="*/ 9543 h 10000"/>
                  <a:gd name="connsiteX770" fmla="*/ 6989 w 10000"/>
                  <a:gd name="connsiteY770" fmla="*/ 9547 h 10000"/>
                  <a:gd name="connsiteX771" fmla="*/ 7014 w 10000"/>
                  <a:gd name="connsiteY771" fmla="*/ 9543 h 10000"/>
                  <a:gd name="connsiteX772" fmla="*/ 7033 w 10000"/>
                  <a:gd name="connsiteY772" fmla="*/ 9543 h 10000"/>
                  <a:gd name="connsiteX773" fmla="*/ 7042 w 10000"/>
                  <a:gd name="connsiteY773" fmla="*/ 9547 h 10000"/>
                  <a:gd name="connsiteX774" fmla="*/ 7069 w 10000"/>
                  <a:gd name="connsiteY774" fmla="*/ 9647 h 10000"/>
                  <a:gd name="connsiteX775" fmla="*/ 7122 w 10000"/>
                  <a:gd name="connsiteY775" fmla="*/ 9734 h 10000"/>
                  <a:gd name="connsiteX776" fmla="*/ 7147 w 10000"/>
                  <a:gd name="connsiteY776" fmla="*/ 9744 h 10000"/>
                  <a:gd name="connsiteX777" fmla="*/ 7169 w 10000"/>
                  <a:gd name="connsiteY777" fmla="*/ 9741 h 10000"/>
                  <a:gd name="connsiteX778" fmla="*/ 7177 w 10000"/>
                  <a:gd name="connsiteY778" fmla="*/ 9744 h 10000"/>
                  <a:gd name="connsiteX779" fmla="*/ 7186 w 10000"/>
                  <a:gd name="connsiteY779" fmla="*/ 9754 h 10000"/>
                  <a:gd name="connsiteX780" fmla="*/ 7191 w 10000"/>
                  <a:gd name="connsiteY780" fmla="*/ 9773 h 10000"/>
                  <a:gd name="connsiteX781" fmla="*/ 7208 w 10000"/>
                  <a:gd name="connsiteY781" fmla="*/ 9783 h 10000"/>
                  <a:gd name="connsiteX782" fmla="*/ 7219 w 10000"/>
                  <a:gd name="connsiteY782" fmla="*/ 9793 h 10000"/>
                  <a:gd name="connsiteX783" fmla="*/ 7235 w 10000"/>
                  <a:gd name="connsiteY783" fmla="*/ 9802 h 10000"/>
                  <a:gd name="connsiteX784" fmla="*/ 7249 w 10000"/>
                  <a:gd name="connsiteY784" fmla="*/ 9819 h 10000"/>
                  <a:gd name="connsiteX785" fmla="*/ 7255 w 10000"/>
                  <a:gd name="connsiteY785" fmla="*/ 9835 h 10000"/>
                  <a:gd name="connsiteX786" fmla="*/ 7255 w 10000"/>
                  <a:gd name="connsiteY786" fmla="*/ 9848 h 10000"/>
                  <a:gd name="connsiteX787" fmla="*/ 7249 w 10000"/>
                  <a:gd name="connsiteY787" fmla="*/ 9848 h 10000"/>
                  <a:gd name="connsiteX788" fmla="*/ 7244 w 10000"/>
                  <a:gd name="connsiteY788" fmla="*/ 9858 h 10000"/>
                  <a:gd name="connsiteX789" fmla="*/ 7235 w 10000"/>
                  <a:gd name="connsiteY789" fmla="*/ 9883 h 10000"/>
                  <a:gd name="connsiteX790" fmla="*/ 7244 w 10000"/>
                  <a:gd name="connsiteY790" fmla="*/ 9903 h 10000"/>
                  <a:gd name="connsiteX791" fmla="*/ 7258 w 10000"/>
                  <a:gd name="connsiteY791" fmla="*/ 9926 h 10000"/>
                  <a:gd name="connsiteX792" fmla="*/ 7263 w 10000"/>
                  <a:gd name="connsiteY792" fmla="*/ 9948 h 10000"/>
                  <a:gd name="connsiteX793" fmla="*/ 7274 w 10000"/>
                  <a:gd name="connsiteY793" fmla="*/ 9968 h 10000"/>
                  <a:gd name="connsiteX794" fmla="*/ 7283 w 10000"/>
                  <a:gd name="connsiteY794" fmla="*/ 9987 h 10000"/>
                  <a:gd name="connsiteX795" fmla="*/ 7291 w 10000"/>
                  <a:gd name="connsiteY795" fmla="*/ 10000 h 10000"/>
                  <a:gd name="connsiteX796" fmla="*/ 7305 w 10000"/>
                  <a:gd name="connsiteY796" fmla="*/ 9997 h 10000"/>
                  <a:gd name="connsiteX797" fmla="*/ 7313 w 10000"/>
                  <a:gd name="connsiteY797" fmla="*/ 9977 h 10000"/>
                  <a:gd name="connsiteX798" fmla="*/ 7324 w 10000"/>
                  <a:gd name="connsiteY798" fmla="*/ 9968 h 10000"/>
                  <a:gd name="connsiteX799" fmla="*/ 7341 w 10000"/>
                  <a:gd name="connsiteY799" fmla="*/ 9971 h 10000"/>
                  <a:gd name="connsiteX800" fmla="*/ 7368 w 10000"/>
                  <a:gd name="connsiteY800" fmla="*/ 9987 h 10000"/>
                  <a:gd name="connsiteX801" fmla="*/ 7380 w 10000"/>
                  <a:gd name="connsiteY801" fmla="*/ 9990 h 10000"/>
                  <a:gd name="connsiteX802" fmla="*/ 7393 w 10000"/>
                  <a:gd name="connsiteY802" fmla="*/ 9981 h 10000"/>
                  <a:gd name="connsiteX803" fmla="*/ 7404 w 10000"/>
                  <a:gd name="connsiteY803" fmla="*/ 9968 h 10000"/>
                  <a:gd name="connsiteX804" fmla="*/ 7418 w 10000"/>
                  <a:gd name="connsiteY804" fmla="*/ 9948 h 10000"/>
                  <a:gd name="connsiteX805" fmla="*/ 7427 w 10000"/>
                  <a:gd name="connsiteY805" fmla="*/ 9922 h 10000"/>
                  <a:gd name="connsiteX806" fmla="*/ 7427 w 10000"/>
                  <a:gd name="connsiteY806" fmla="*/ 9906 h 10000"/>
                  <a:gd name="connsiteX807" fmla="*/ 7404 w 10000"/>
                  <a:gd name="connsiteY807" fmla="*/ 9877 h 10000"/>
                  <a:gd name="connsiteX808" fmla="*/ 7388 w 10000"/>
                  <a:gd name="connsiteY808" fmla="*/ 9854 h 10000"/>
                  <a:gd name="connsiteX809" fmla="*/ 7385 w 10000"/>
                  <a:gd name="connsiteY809" fmla="*/ 9845 h 10000"/>
                  <a:gd name="connsiteX810" fmla="*/ 7385 w 10000"/>
                  <a:gd name="connsiteY810" fmla="*/ 9825 h 10000"/>
                  <a:gd name="connsiteX811" fmla="*/ 7385 w 10000"/>
                  <a:gd name="connsiteY811" fmla="*/ 9819 h 10000"/>
                  <a:gd name="connsiteX812" fmla="*/ 7393 w 10000"/>
                  <a:gd name="connsiteY812" fmla="*/ 9809 h 10000"/>
                  <a:gd name="connsiteX813" fmla="*/ 7404 w 10000"/>
                  <a:gd name="connsiteY813" fmla="*/ 9793 h 10000"/>
                  <a:gd name="connsiteX814" fmla="*/ 7413 w 10000"/>
                  <a:gd name="connsiteY814" fmla="*/ 9783 h 10000"/>
                  <a:gd name="connsiteX815" fmla="*/ 7404 w 10000"/>
                  <a:gd name="connsiteY815" fmla="*/ 9770 h 10000"/>
                  <a:gd name="connsiteX816" fmla="*/ 7388 w 10000"/>
                  <a:gd name="connsiteY816" fmla="*/ 9760 h 10000"/>
                  <a:gd name="connsiteX817" fmla="*/ 7371 w 10000"/>
                  <a:gd name="connsiteY817" fmla="*/ 9744 h 10000"/>
                  <a:gd name="connsiteX818" fmla="*/ 7363 w 10000"/>
                  <a:gd name="connsiteY818" fmla="*/ 9731 h 10000"/>
                  <a:gd name="connsiteX819" fmla="*/ 7355 w 10000"/>
                  <a:gd name="connsiteY819" fmla="*/ 9715 h 10000"/>
                  <a:gd name="connsiteX820" fmla="*/ 7360 w 10000"/>
                  <a:gd name="connsiteY820" fmla="*/ 9686 h 10000"/>
                  <a:gd name="connsiteX821" fmla="*/ 7363 w 10000"/>
                  <a:gd name="connsiteY821" fmla="*/ 9657 h 10000"/>
                  <a:gd name="connsiteX822" fmla="*/ 7360 w 10000"/>
                  <a:gd name="connsiteY822" fmla="*/ 9631 h 10000"/>
                  <a:gd name="connsiteX823" fmla="*/ 7346 w 10000"/>
                  <a:gd name="connsiteY823" fmla="*/ 9611 h 10000"/>
                  <a:gd name="connsiteX824" fmla="*/ 7332 w 10000"/>
                  <a:gd name="connsiteY824" fmla="*/ 9585 h 10000"/>
                  <a:gd name="connsiteX825" fmla="*/ 7324 w 10000"/>
                  <a:gd name="connsiteY825" fmla="*/ 9573 h 10000"/>
                  <a:gd name="connsiteX826" fmla="*/ 7324 w 10000"/>
                  <a:gd name="connsiteY826" fmla="*/ 9553 h 10000"/>
                  <a:gd name="connsiteX827" fmla="*/ 7324 w 10000"/>
                  <a:gd name="connsiteY827" fmla="*/ 9543 h 10000"/>
                  <a:gd name="connsiteX828" fmla="*/ 7324 w 10000"/>
                  <a:gd name="connsiteY828" fmla="*/ 9517 h 10000"/>
                  <a:gd name="connsiteX829" fmla="*/ 7324 w 10000"/>
                  <a:gd name="connsiteY829" fmla="*/ 9498 h 10000"/>
                  <a:gd name="connsiteX830" fmla="*/ 7332 w 10000"/>
                  <a:gd name="connsiteY830" fmla="*/ 9479 h 10000"/>
                  <a:gd name="connsiteX831" fmla="*/ 7341 w 10000"/>
                  <a:gd name="connsiteY831" fmla="*/ 9462 h 10000"/>
                  <a:gd name="connsiteX832" fmla="*/ 7352 w 10000"/>
                  <a:gd name="connsiteY832" fmla="*/ 9459 h 10000"/>
                  <a:gd name="connsiteX833" fmla="*/ 7360 w 10000"/>
                  <a:gd name="connsiteY833" fmla="*/ 9443 h 10000"/>
                  <a:gd name="connsiteX834" fmla="*/ 7363 w 10000"/>
                  <a:gd name="connsiteY834" fmla="*/ 9433 h 10000"/>
                  <a:gd name="connsiteX835" fmla="*/ 7377 w 10000"/>
                  <a:gd name="connsiteY835" fmla="*/ 9433 h 10000"/>
                  <a:gd name="connsiteX836" fmla="*/ 7388 w 10000"/>
                  <a:gd name="connsiteY836" fmla="*/ 9430 h 10000"/>
                  <a:gd name="connsiteX837" fmla="*/ 7396 w 10000"/>
                  <a:gd name="connsiteY837" fmla="*/ 9430 h 10000"/>
                  <a:gd name="connsiteX838" fmla="*/ 7402 w 10000"/>
                  <a:gd name="connsiteY838" fmla="*/ 9424 h 10000"/>
                  <a:gd name="connsiteX839" fmla="*/ 7396 w 10000"/>
                  <a:gd name="connsiteY839" fmla="*/ 9414 h 10000"/>
                  <a:gd name="connsiteX840" fmla="*/ 7388 w 10000"/>
                  <a:gd name="connsiteY840" fmla="*/ 9401 h 10000"/>
                  <a:gd name="connsiteX841" fmla="*/ 7371 w 10000"/>
                  <a:gd name="connsiteY841" fmla="*/ 9391 h 10000"/>
                  <a:gd name="connsiteX842" fmla="*/ 7355 w 10000"/>
                  <a:gd name="connsiteY842" fmla="*/ 9375 h 10000"/>
                  <a:gd name="connsiteX843" fmla="*/ 7332 w 10000"/>
                  <a:gd name="connsiteY843" fmla="*/ 9356 h 10000"/>
                  <a:gd name="connsiteX844" fmla="*/ 7313 w 10000"/>
                  <a:gd name="connsiteY844" fmla="*/ 9330 h 10000"/>
                  <a:gd name="connsiteX845" fmla="*/ 7307 w 10000"/>
                  <a:gd name="connsiteY845" fmla="*/ 9310 h 10000"/>
                  <a:gd name="connsiteX846" fmla="*/ 7305 w 10000"/>
                  <a:gd name="connsiteY846" fmla="*/ 9291 h 10000"/>
                  <a:gd name="connsiteX847" fmla="*/ 7305 w 10000"/>
                  <a:gd name="connsiteY847" fmla="*/ 9278 h 10000"/>
                  <a:gd name="connsiteX848" fmla="*/ 7296 w 10000"/>
                  <a:gd name="connsiteY848" fmla="*/ 9268 h 10000"/>
                  <a:gd name="connsiteX849" fmla="*/ 7296 w 10000"/>
                  <a:gd name="connsiteY849" fmla="*/ 9249 h 10000"/>
                  <a:gd name="connsiteX850" fmla="*/ 7291 w 10000"/>
                  <a:gd name="connsiteY850" fmla="*/ 9226 h 10000"/>
                  <a:gd name="connsiteX851" fmla="*/ 7283 w 10000"/>
                  <a:gd name="connsiteY851" fmla="*/ 9213 h 10000"/>
                  <a:gd name="connsiteX852" fmla="*/ 7274 w 10000"/>
                  <a:gd name="connsiteY852" fmla="*/ 9194 h 10000"/>
                  <a:gd name="connsiteX853" fmla="*/ 7274 w 10000"/>
                  <a:gd name="connsiteY853" fmla="*/ 9174 h 10000"/>
                  <a:gd name="connsiteX854" fmla="*/ 7280 w 10000"/>
                  <a:gd name="connsiteY854" fmla="*/ 9148 h 10000"/>
                  <a:gd name="connsiteX855" fmla="*/ 7283 w 10000"/>
                  <a:gd name="connsiteY855" fmla="*/ 9119 h 10000"/>
                  <a:gd name="connsiteX856" fmla="*/ 7291 w 10000"/>
                  <a:gd name="connsiteY856" fmla="*/ 9100 h 10000"/>
                  <a:gd name="connsiteX857" fmla="*/ 7307 w 10000"/>
                  <a:gd name="connsiteY857" fmla="*/ 9080 h 10000"/>
                  <a:gd name="connsiteX858" fmla="*/ 7324 w 10000"/>
                  <a:gd name="connsiteY858" fmla="*/ 9054 h 10000"/>
                  <a:gd name="connsiteX859" fmla="*/ 7341 w 10000"/>
                  <a:gd name="connsiteY859" fmla="*/ 9054 h 10000"/>
                  <a:gd name="connsiteX860" fmla="*/ 7352 w 10000"/>
                  <a:gd name="connsiteY860" fmla="*/ 9054 h 10000"/>
                  <a:gd name="connsiteX861" fmla="*/ 7346 w 10000"/>
                  <a:gd name="connsiteY861" fmla="*/ 9032 h 10000"/>
                  <a:gd name="connsiteX862" fmla="*/ 7341 w 10000"/>
                  <a:gd name="connsiteY862" fmla="*/ 9022 h 10000"/>
                  <a:gd name="connsiteX863" fmla="*/ 7352 w 10000"/>
                  <a:gd name="connsiteY863" fmla="*/ 8999 h 10000"/>
                  <a:gd name="connsiteX864" fmla="*/ 7360 w 10000"/>
                  <a:gd name="connsiteY864" fmla="*/ 8967 h 10000"/>
                  <a:gd name="connsiteX865" fmla="*/ 7368 w 10000"/>
                  <a:gd name="connsiteY865" fmla="*/ 8922 h 10000"/>
                  <a:gd name="connsiteX866" fmla="*/ 7377 w 10000"/>
                  <a:gd name="connsiteY866" fmla="*/ 8896 h 10000"/>
                  <a:gd name="connsiteX867" fmla="*/ 7380 w 10000"/>
                  <a:gd name="connsiteY867" fmla="*/ 8867 h 10000"/>
                  <a:gd name="connsiteX868" fmla="*/ 7402 w 10000"/>
                  <a:gd name="connsiteY868" fmla="*/ 8824 h 10000"/>
                  <a:gd name="connsiteX869" fmla="*/ 7402 w 10000"/>
                  <a:gd name="connsiteY869" fmla="*/ 8808 h 10000"/>
                  <a:gd name="connsiteX870" fmla="*/ 7393 w 10000"/>
                  <a:gd name="connsiteY870" fmla="*/ 8795 h 10000"/>
                  <a:gd name="connsiteX871" fmla="*/ 7388 w 10000"/>
                  <a:gd name="connsiteY871" fmla="*/ 8799 h 10000"/>
                  <a:gd name="connsiteX872" fmla="*/ 7396 w 10000"/>
                  <a:gd name="connsiteY872" fmla="*/ 8789 h 10000"/>
                  <a:gd name="connsiteX873" fmla="*/ 7404 w 10000"/>
                  <a:gd name="connsiteY873" fmla="*/ 8789 h 10000"/>
                  <a:gd name="connsiteX874" fmla="*/ 7421 w 10000"/>
                  <a:gd name="connsiteY874" fmla="*/ 8769 h 10000"/>
                  <a:gd name="connsiteX875" fmla="*/ 7443 w 10000"/>
                  <a:gd name="connsiteY875" fmla="*/ 8763 h 10000"/>
                  <a:gd name="connsiteX876" fmla="*/ 7452 w 10000"/>
                  <a:gd name="connsiteY876" fmla="*/ 8769 h 10000"/>
                  <a:gd name="connsiteX877" fmla="*/ 7468 w 10000"/>
                  <a:gd name="connsiteY877" fmla="*/ 8769 h 10000"/>
                  <a:gd name="connsiteX878" fmla="*/ 7499 w 10000"/>
                  <a:gd name="connsiteY878" fmla="*/ 8763 h 10000"/>
                  <a:gd name="connsiteX879" fmla="*/ 7526 w 10000"/>
                  <a:gd name="connsiteY879" fmla="*/ 8763 h 10000"/>
                  <a:gd name="connsiteX880" fmla="*/ 7532 w 10000"/>
                  <a:gd name="connsiteY880" fmla="*/ 8763 h 10000"/>
                  <a:gd name="connsiteX881" fmla="*/ 7554 w 10000"/>
                  <a:gd name="connsiteY881" fmla="*/ 8744 h 10000"/>
                  <a:gd name="connsiteX882" fmla="*/ 7571 w 10000"/>
                  <a:gd name="connsiteY882" fmla="*/ 8731 h 10000"/>
                  <a:gd name="connsiteX883" fmla="*/ 7587 w 10000"/>
                  <a:gd name="connsiteY883" fmla="*/ 8711 h 10000"/>
                  <a:gd name="connsiteX884" fmla="*/ 7607 w 10000"/>
                  <a:gd name="connsiteY884" fmla="*/ 8711 h 10000"/>
                  <a:gd name="connsiteX885" fmla="*/ 7634 w 10000"/>
                  <a:gd name="connsiteY885" fmla="*/ 8705 h 10000"/>
                  <a:gd name="connsiteX886" fmla="*/ 7643 w 10000"/>
                  <a:gd name="connsiteY886" fmla="*/ 8682 h 10000"/>
                  <a:gd name="connsiteX887" fmla="*/ 7654 w 10000"/>
                  <a:gd name="connsiteY887" fmla="*/ 8666 h 10000"/>
                  <a:gd name="connsiteX888" fmla="*/ 7668 w 10000"/>
                  <a:gd name="connsiteY888" fmla="*/ 8666 h 10000"/>
                  <a:gd name="connsiteX889" fmla="*/ 7676 w 10000"/>
                  <a:gd name="connsiteY889" fmla="*/ 8682 h 10000"/>
                  <a:gd name="connsiteX890" fmla="*/ 7704 w 10000"/>
                  <a:gd name="connsiteY890" fmla="*/ 8669 h 10000"/>
                  <a:gd name="connsiteX891" fmla="*/ 7712 w 10000"/>
                  <a:gd name="connsiteY891" fmla="*/ 8669 h 10000"/>
                  <a:gd name="connsiteX892" fmla="*/ 7720 w 10000"/>
                  <a:gd name="connsiteY892" fmla="*/ 8669 h 10000"/>
                  <a:gd name="connsiteX893" fmla="*/ 7726 w 10000"/>
                  <a:gd name="connsiteY893" fmla="*/ 8656 h 10000"/>
                  <a:gd name="connsiteX894" fmla="*/ 7734 w 10000"/>
                  <a:gd name="connsiteY894" fmla="*/ 8650 h 10000"/>
                  <a:gd name="connsiteX895" fmla="*/ 7742 w 10000"/>
                  <a:gd name="connsiteY895" fmla="*/ 8650 h 10000"/>
                  <a:gd name="connsiteX896" fmla="*/ 7759 w 10000"/>
                  <a:gd name="connsiteY896" fmla="*/ 8650 h 10000"/>
                  <a:gd name="connsiteX897" fmla="*/ 7756 w 10000"/>
                  <a:gd name="connsiteY897" fmla="*/ 8630 h 10000"/>
                  <a:gd name="connsiteX898" fmla="*/ 7751 w 10000"/>
                  <a:gd name="connsiteY898" fmla="*/ 8627 h 10000"/>
                  <a:gd name="connsiteX899" fmla="*/ 7742 w 10000"/>
                  <a:gd name="connsiteY899" fmla="*/ 8620 h 10000"/>
                  <a:gd name="connsiteX900" fmla="*/ 7734 w 10000"/>
                  <a:gd name="connsiteY900" fmla="*/ 8591 h 10000"/>
                  <a:gd name="connsiteX901" fmla="*/ 7709 w 10000"/>
                  <a:gd name="connsiteY901" fmla="*/ 8582 h 10000"/>
                  <a:gd name="connsiteX902" fmla="*/ 7695 w 10000"/>
                  <a:gd name="connsiteY902" fmla="*/ 8578 h 10000"/>
                  <a:gd name="connsiteX903" fmla="*/ 7668 w 10000"/>
                  <a:gd name="connsiteY903" fmla="*/ 8562 h 10000"/>
                  <a:gd name="connsiteX904" fmla="*/ 7645 w 10000"/>
                  <a:gd name="connsiteY904" fmla="*/ 8552 h 10000"/>
                  <a:gd name="connsiteX905" fmla="*/ 7615 w 10000"/>
                  <a:gd name="connsiteY905" fmla="*/ 8543 h 10000"/>
                  <a:gd name="connsiteX906" fmla="*/ 7596 w 10000"/>
                  <a:gd name="connsiteY906" fmla="*/ 8527 h 10000"/>
                  <a:gd name="connsiteX907" fmla="*/ 7565 w 10000"/>
                  <a:gd name="connsiteY907" fmla="*/ 8494 h 10000"/>
                  <a:gd name="connsiteX908" fmla="*/ 7562 w 10000"/>
                  <a:gd name="connsiteY908" fmla="*/ 8475 h 10000"/>
                  <a:gd name="connsiteX909" fmla="*/ 7540 w 10000"/>
                  <a:gd name="connsiteY909" fmla="*/ 8455 h 10000"/>
                  <a:gd name="connsiteX910" fmla="*/ 7535 w 10000"/>
                  <a:gd name="connsiteY910" fmla="*/ 8446 h 10000"/>
                  <a:gd name="connsiteX911" fmla="*/ 7535 w 10000"/>
                  <a:gd name="connsiteY911" fmla="*/ 8420 h 10000"/>
                  <a:gd name="connsiteX912" fmla="*/ 7535 w 10000"/>
                  <a:gd name="connsiteY912" fmla="*/ 8391 h 10000"/>
                  <a:gd name="connsiteX913" fmla="*/ 7548 w 10000"/>
                  <a:gd name="connsiteY913" fmla="*/ 8345 h 10000"/>
                  <a:gd name="connsiteX914" fmla="*/ 7562 w 10000"/>
                  <a:gd name="connsiteY914" fmla="*/ 8319 h 10000"/>
                  <a:gd name="connsiteX915" fmla="*/ 7582 w 10000"/>
                  <a:gd name="connsiteY915" fmla="*/ 8310 h 10000"/>
                  <a:gd name="connsiteX916" fmla="*/ 7607 w 10000"/>
                  <a:gd name="connsiteY916" fmla="*/ 8300 h 10000"/>
                  <a:gd name="connsiteX917" fmla="*/ 7629 w 10000"/>
                  <a:gd name="connsiteY917" fmla="*/ 8300 h 10000"/>
                  <a:gd name="connsiteX918" fmla="*/ 7651 w 10000"/>
                  <a:gd name="connsiteY918" fmla="*/ 8297 h 10000"/>
                  <a:gd name="connsiteX919" fmla="*/ 7668 w 10000"/>
                  <a:gd name="connsiteY919" fmla="*/ 8280 h 10000"/>
                  <a:gd name="connsiteX920" fmla="*/ 7687 w 10000"/>
                  <a:gd name="connsiteY920" fmla="*/ 8267 h 10000"/>
                  <a:gd name="connsiteX921" fmla="*/ 7693 w 10000"/>
                  <a:gd name="connsiteY921" fmla="*/ 8261 h 10000"/>
                  <a:gd name="connsiteX922" fmla="*/ 7701 w 10000"/>
                  <a:gd name="connsiteY922" fmla="*/ 8248 h 10000"/>
                  <a:gd name="connsiteX923" fmla="*/ 7712 w 10000"/>
                  <a:gd name="connsiteY923" fmla="*/ 8238 h 10000"/>
                  <a:gd name="connsiteX924" fmla="*/ 7731 w 10000"/>
                  <a:gd name="connsiteY924" fmla="*/ 8222 h 10000"/>
                  <a:gd name="connsiteX925" fmla="*/ 7740 w 10000"/>
                  <a:gd name="connsiteY925" fmla="*/ 8206 h 10000"/>
                  <a:gd name="connsiteX926" fmla="*/ 7756 w 10000"/>
                  <a:gd name="connsiteY926" fmla="*/ 8183 h 10000"/>
                  <a:gd name="connsiteX927" fmla="*/ 7773 w 10000"/>
                  <a:gd name="connsiteY927" fmla="*/ 8177 h 10000"/>
                  <a:gd name="connsiteX928" fmla="*/ 7784 w 10000"/>
                  <a:gd name="connsiteY928" fmla="*/ 8183 h 10000"/>
                  <a:gd name="connsiteX929" fmla="*/ 7801 w 10000"/>
                  <a:gd name="connsiteY929" fmla="*/ 8174 h 10000"/>
                  <a:gd name="connsiteX930" fmla="*/ 7801 w 10000"/>
                  <a:gd name="connsiteY930" fmla="*/ 8157 h 10000"/>
                  <a:gd name="connsiteX931" fmla="*/ 7817 w 10000"/>
                  <a:gd name="connsiteY931" fmla="*/ 8164 h 10000"/>
                  <a:gd name="connsiteX932" fmla="*/ 7837 w 10000"/>
                  <a:gd name="connsiteY932" fmla="*/ 8164 h 10000"/>
                  <a:gd name="connsiteX933" fmla="*/ 7856 w 10000"/>
                  <a:gd name="connsiteY933" fmla="*/ 8164 h 10000"/>
                  <a:gd name="connsiteX934" fmla="*/ 7870 w 10000"/>
                  <a:gd name="connsiteY934" fmla="*/ 8167 h 10000"/>
                  <a:gd name="connsiteX935" fmla="*/ 7881 w 10000"/>
                  <a:gd name="connsiteY935" fmla="*/ 8174 h 10000"/>
                  <a:gd name="connsiteX936" fmla="*/ 7898 w 10000"/>
                  <a:gd name="connsiteY936" fmla="*/ 8187 h 10000"/>
                  <a:gd name="connsiteX937" fmla="*/ 7917 w 10000"/>
                  <a:gd name="connsiteY937" fmla="*/ 8187 h 10000"/>
                  <a:gd name="connsiteX938" fmla="*/ 7928 w 10000"/>
                  <a:gd name="connsiteY938" fmla="*/ 8157 h 10000"/>
                  <a:gd name="connsiteX939" fmla="*/ 7942 w 10000"/>
                  <a:gd name="connsiteY939" fmla="*/ 8157 h 10000"/>
                  <a:gd name="connsiteX940" fmla="*/ 7958 w 10000"/>
                  <a:gd name="connsiteY940" fmla="*/ 8164 h 10000"/>
                  <a:gd name="connsiteX941" fmla="*/ 7983 w 10000"/>
                  <a:gd name="connsiteY941" fmla="*/ 8144 h 10000"/>
                  <a:gd name="connsiteX942" fmla="*/ 8000 w 10000"/>
                  <a:gd name="connsiteY942" fmla="*/ 8109 h 10000"/>
                  <a:gd name="connsiteX943" fmla="*/ 7994 w 10000"/>
                  <a:gd name="connsiteY943" fmla="*/ 8093 h 10000"/>
                  <a:gd name="connsiteX944" fmla="*/ 7983 w 10000"/>
                  <a:gd name="connsiteY944" fmla="*/ 8070 h 10000"/>
                  <a:gd name="connsiteX945" fmla="*/ 7986 w 10000"/>
                  <a:gd name="connsiteY945" fmla="*/ 8063 h 10000"/>
                  <a:gd name="connsiteX946" fmla="*/ 7978 w 10000"/>
                  <a:gd name="connsiteY946" fmla="*/ 8044 h 10000"/>
                  <a:gd name="connsiteX947" fmla="*/ 7986 w 10000"/>
                  <a:gd name="connsiteY947" fmla="*/ 8002 h 10000"/>
                  <a:gd name="connsiteX948" fmla="*/ 7983 w 10000"/>
                  <a:gd name="connsiteY948" fmla="*/ 7947 h 10000"/>
                  <a:gd name="connsiteX949" fmla="*/ 7961 w 10000"/>
                  <a:gd name="connsiteY949" fmla="*/ 7931 h 10000"/>
                  <a:gd name="connsiteX950" fmla="*/ 7958 w 10000"/>
                  <a:gd name="connsiteY950" fmla="*/ 7898 h 10000"/>
                  <a:gd name="connsiteX951" fmla="*/ 7953 w 10000"/>
                  <a:gd name="connsiteY951" fmla="*/ 7856 h 10000"/>
                  <a:gd name="connsiteX952" fmla="*/ 7967 w 10000"/>
                  <a:gd name="connsiteY952" fmla="*/ 7837 h 10000"/>
                  <a:gd name="connsiteX953" fmla="*/ 7950 w 10000"/>
                  <a:gd name="connsiteY953" fmla="*/ 7824 h 10000"/>
                  <a:gd name="connsiteX954" fmla="*/ 7906 w 10000"/>
                  <a:gd name="connsiteY954" fmla="*/ 7814 h 10000"/>
                  <a:gd name="connsiteX955" fmla="*/ 7878 w 10000"/>
                  <a:gd name="connsiteY955" fmla="*/ 7814 h 10000"/>
                  <a:gd name="connsiteX956" fmla="*/ 7870 w 10000"/>
                  <a:gd name="connsiteY956" fmla="*/ 7795 h 10000"/>
                  <a:gd name="connsiteX957" fmla="*/ 7878 w 10000"/>
                  <a:gd name="connsiteY957" fmla="*/ 7778 h 10000"/>
                  <a:gd name="connsiteX958" fmla="*/ 7881 w 10000"/>
                  <a:gd name="connsiteY958" fmla="*/ 7775 h 10000"/>
                  <a:gd name="connsiteX959" fmla="*/ 7878 w 10000"/>
                  <a:gd name="connsiteY959" fmla="*/ 7743 h 10000"/>
                  <a:gd name="connsiteX960" fmla="*/ 7895 w 10000"/>
                  <a:gd name="connsiteY960" fmla="*/ 7733 h 10000"/>
                  <a:gd name="connsiteX961" fmla="*/ 7911 w 10000"/>
                  <a:gd name="connsiteY961" fmla="*/ 7710 h 10000"/>
                  <a:gd name="connsiteX962" fmla="*/ 7911 w 10000"/>
                  <a:gd name="connsiteY962" fmla="*/ 7665 h 10000"/>
                  <a:gd name="connsiteX963" fmla="*/ 7917 w 10000"/>
                  <a:gd name="connsiteY963" fmla="*/ 7600 h 10000"/>
                  <a:gd name="connsiteX964" fmla="*/ 7928 w 10000"/>
                  <a:gd name="connsiteY964" fmla="*/ 7581 h 10000"/>
                  <a:gd name="connsiteX965" fmla="*/ 7917 w 10000"/>
                  <a:gd name="connsiteY965" fmla="*/ 7474 h 10000"/>
                  <a:gd name="connsiteX966" fmla="*/ 7873 w 10000"/>
                  <a:gd name="connsiteY966" fmla="*/ 7335 h 10000"/>
                  <a:gd name="connsiteX967" fmla="*/ 7756 w 10000"/>
                  <a:gd name="connsiteY967" fmla="*/ 7050 h 10000"/>
                  <a:gd name="connsiteX968" fmla="*/ 7679 w 10000"/>
                  <a:gd name="connsiteY968" fmla="*/ 6839 h 10000"/>
                  <a:gd name="connsiteX969" fmla="*/ 7668 w 10000"/>
                  <a:gd name="connsiteY969" fmla="*/ 6823 h 10000"/>
                  <a:gd name="connsiteX970" fmla="*/ 7659 w 10000"/>
                  <a:gd name="connsiteY970" fmla="*/ 6768 h 10000"/>
                  <a:gd name="connsiteX971" fmla="*/ 7659 w 10000"/>
                  <a:gd name="connsiteY971" fmla="*/ 6739 h 10000"/>
                  <a:gd name="connsiteX972" fmla="*/ 7651 w 10000"/>
                  <a:gd name="connsiteY972" fmla="*/ 6713 h 10000"/>
                  <a:gd name="connsiteX973" fmla="*/ 7654 w 10000"/>
                  <a:gd name="connsiteY973" fmla="*/ 6684 h 10000"/>
                  <a:gd name="connsiteX974" fmla="*/ 7643 w 10000"/>
                  <a:gd name="connsiteY974" fmla="*/ 6626 h 10000"/>
                  <a:gd name="connsiteX975" fmla="*/ 7629 w 10000"/>
                  <a:gd name="connsiteY975" fmla="*/ 6600 h 10000"/>
                  <a:gd name="connsiteX976" fmla="*/ 7629 w 10000"/>
                  <a:gd name="connsiteY976" fmla="*/ 6580 h 10000"/>
                  <a:gd name="connsiteX977" fmla="*/ 7623 w 10000"/>
                  <a:gd name="connsiteY977" fmla="*/ 6541 h 10000"/>
                  <a:gd name="connsiteX978" fmla="*/ 7615 w 10000"/>
                  <a:gd name="connsiteY978" fmla="*/ 6522 h 10000"/>
                  <a:gd name="connsiteX979" fmla="*/ 7598 w 10000"/>
                  <a:gd name="connsiteY979" fmla="*/ 6509 h 10000"/>
                  <a:gd name="connsiteX980" fmla="*/ 7587 w 10000"/>
                  <a:gd name="connsiteY980" fmla="*/ 6493 h 10000"/>
                  <a:gd name="connsiteX981" fmla="*/ 7579 w 10000"/>
                  <a:gd name="connsiteY981" fmla="*/ 6464 h 10000"/>
                  <a:gd name="connsiteX982" fmla="*/ 7587 w 10000"/>
                  <a:gd name="connsiteY982" fmla="*/ 6438 h 10000"/>
                  <a:gd name="connsiteX983" fmla="*/ 7596 w 10000"/>
                  <a:gd name="connsiteY983" fmla="*/ 6425 h 10000"/>
                  <a:gd name="connsiteX984" fmla="*/ 7590 w 10000"/>
                  <a:gd name="connsiteY984" fmla="*/ 6396 h 10000"/>
                  <a:gd name="connsiteX985" fmla="*/ 7590 w 10000"/>
                  <a:gd name="connsiteY985" fmla="*/ 6373 h 10000"/>
                  <a:gd name="connsiteX986" fmla="*/ 7587 w 10000"/>
                  <a:gd name="connsiteY986" fmla="*/ 6354 h 10000"/>
                  <a:gd name="connsiteX987" fmla="*/ 7582 w 10000"/>
                  <a:gd name="connsiteY987" fmla="*/ 6344 h 10000"/>
                  <a:gd name="connsiteX988" fmla="*/ 7582 w 10000"/>
                  <a:gd name="connsiteY988" fmla="*/ 6324 h 10000"/>
                  <a:gd name="connsiteX989" fmla="*/ 7571 w 10000"/>
                  <a:gd name="connsiteY989" fmla="*/ 6302 h 10000"/>
                  <a:gd name="connsiteX990" fmla="*/ 7548 w 10000"/>
                  <a:gd name="connsiteY990" fmla="*/ 6256 h 10000"/>
                  <a:gd name="connsiteX991" fmla="*/ 7546 w 10000"/>
                  <a:gd name="connsiteY991" fmla="*/ 6218 h 10000"/>
                  <a:gd name="connsiteX992" fmla="*/ 7540 w 10000"/>
                  <a:gd name="connsiteY992" fmla="*/ 6159 h 10000"/>
                  <a:gd name="connsiteX993" fmla="*/ 7535 w 10000"/>
                  <a:gd name="connsiteY993" fmla="*/ 6114 h 10000"/>
                  <a:gd name="connsiteX994" fmla="*/ 7535 w 10000"/>
                  <a:gd name="connsiteY994" fmla="*/ 6088 h 10000"/>
                  <a:gd name="connsiteX995" fmla="*/ 7540 w 10000"/>
                  <a:gd name="connsiteY995" fmla="*/ 6049 h 10000"/>
                  <a:gd name="connsiteX996" fmla="*/ 7546 w 10000"/>
                  <a:gd name="connsiteY996" fmla="*/ 6004 h 10000"/>
                  <a:gd name="connsiteX997" fmla="*/ 7548 w 10000"/>
                  <a:gd name="connsiteY997" fmla="*/ 5965 h 10000"/>
                  <a:gd name="connsiteX998" fmla="*/ 7548 w 10000"/>
                  <a:gd name="connsiteY998" fmla="*/ 5946 h 10000"/>
                  <a:gd name="connsiteX999" fmla="*/ 7548 w 10000"/>
                  <a:gd name="connsiteY999" fmla="*/ 5933 h 10000"/>
                  <a:gd name="connsiteX1000" fmla="*/ 7548 w 10000"/>
                  <a:gd name="connsiteY1000" fmla="*/ 5910 h 10000"/>
                  <a:gd name="connsiteX1001" fmla="*/ 7548 w 10000"/>
                  <a:gd name="connsiteY1001" fmla="*/ 5897 h 10000"/>
                  <a:gd name="connsiteX1002" fmla="*/ 7546 w 10000"/>
                  <a:gd name="connsiteY1002" fmla="*/ 5871 h 10000"/>
                  <a:gd name="connsiteX1003" fmla="*/ 7535 w 10000"/>
                  <a:gd name="connsiteY1003" fmla="*/ 5839 h 10000"/>
                  <a:gd name="connsiteX1004" fmla="*/ 7524 w 10000"/>
                  <a:gd name="connsiteY1004" fmla="*/ 5797 h 10000"/>
                  <a:gd name="connsiteX1005" fmla="*/ 7518 w 10000"/>
                  <a:gd name="connsiteY1005" fmla="*/ 5767 h 10000"/>
                  <a:gd name="connsiteX1006" fmla="*/ 7515 w 10000"/>
                  <a:gd name="connsiteY1006" fmla="*/ 5745 h 10000"/>
                  <a:gd name="connsiteX1007" fmla="*/ 7501 w 10000"/>
                  <a:gd name="connsiteY1007" fmla="*/ 5683 h 10000"/>
                  <a:gd name="connsiteX1008" fmla="*/ 7490 w 10000"/>
                  <a:gd name="connsiteY1008" fmla="*/ 5631 h 10000"/>
                  <a:gd name="connsiteX1009" fmla="*/ 7482 w 10000"/>
                  <a:gd name="connsiteY1009" fmla="*/ 5593 h 10000"/>
                  <a:gd name="connsiteX1010" fmla="*/ 7476 w 10000"/>
                  <a:gd name="connsiteY1010" fmla="*/ 5570 h 10000"/>
                  <a:gd name="connsiteX1011" fmla="*/ 7476 w 10000"/>
                  <a:gd name="connsiteY1011" fmla="*/ 5528 h 10000"/>
                  <a:gd name="connsiteX1012" fmla="*/ 7482 w 10000"/>
                  <a:gd name="connsiteY1012" fmla="*/ 5502 h 10000"/>
                  <a:gd name="connsiteX1013" fmla="*/ 7490 w 10000"/>
                  <a:gd name="connsiteY1013" fmla="*/ 5489 h 10000"/>
                  <a:gd name="connsiteX1014" fmla="*/ 7499 w 10000"/>
                  <a:gd name="connsiteY1014" fmla="*/ 5479 h 10000"/>
                  <a:gd name="connsiteX1015" fmla="*/ 7493 w 10000"/>
                  <a:gd name="connsiteY1015" fmla="*/ 5427 h 10000"/>
                  <a:gd name="connsiteX1016" fmla="*/ 7501 w 10000"/>
                  <a:gd name="connsiteY1016" fmla="*/ 5415 h 10000"/>
                  <a:gd name="connsiteX1017" fmla="*/ 7510 w 10000"/>
                  <a:gd name="connsiteY1017" fmla="*/ 5398 h 10000"/>
                  <a:gd name="connsiteX1018" fmla="*/ 7515 w 10000"/>
                  <a:gd name="connsiteY1018" fmla="*/ 5379 h 10000"/>
                  <a:gd name="connsiteX1019" fmla="*/ 7526 w 10000"/>
                  <a:gd name="connsiteY1019" fmla="*/ 5366 h 10000"/>
                  <a:gd name="connsiteX1020" fmla="*/ 7518 w 10000"/>
                  <a:gd name="connsiteY1020" fmla="*/ 5350 h 10000"/>
                  <a:gd name="connsiteX1021" fmla="*/ 7518 w 10000"/>
                  <a:gd name="connsiteY1021" fmla="*/ 5330 h 10000"/>
                  <a:gd name="connsiteX1022" fmla="*/ 7526 w 10000"/>
                  <a:gd name="connsiteY1022" fmla="*/ 5311 h 10000"/>
                  <a:gd name="connsiteX1023" fmla="*/ 7540 w 10000"/>
                  <a:gd name="connsiteY1023" fmla="*/ 5291 h 10000"/>
                  <a:gd name="connsiteX1024" fmla="*/ 7540 w 10000"/>
                  <a:gd name="connsiteY1024" fmla="*/ 5266 h 10000"/>
                  <a:gd name="connsiteX1025" fmla="*/ 7540 w 10000"/>
                  <a:gd name="connsiteY1025" fmla="*/ 5256 h 10000"/>
                  <a:gd name="connsiteX1026" fmla="*/ 7524 w 10000"/>
                  <a:gd name="connsiteY1026" fmla="*/ 5233 h 10000"/>
                  <a:gd name="connsiteX1027" fmla="*/ 7515 w 10000"/>
                  <a:gd name="connsiteY1027" fmla="*/ 5217 h 10000"/>
                  <a:gd name="connsiteX1028" fmla="*/ 7490 w 10000"/>
                  <a:gd name="connsiteY1028" fmla="*/ 5178 h 10000"/>
                  <a:gd name="connsiteX1029" fmla="*/ 7474 w 10000"/>
                  <a:gd name="connsiteY1029" fmla="*/ 5162 h 10000"/>
                  <a:gd name="connsiteX1030" fmla="*/ 7457 w 10000"/>
                  <a:gd name="connsiteY1030" fmla="*/ 5120 h 10000"/>
                  <a:gd name="connsiteX1031" fmla="*/ 7421 w 10000"/>
                  <a:gd name="connsiteY1031" fmla="*/ 5087 h 10000"/>
                  <a:gd name="connsiteX1032" fmla="*/ 7380 w 10000"/>
                  <a:gd name="connsiteY1032" fmla="*/ 5068 h 10000"/>
                  <a:gd name="connsiteX1033" fmla="*/ 7355 w 10000"/>
                  <a:gd name="connsiteY1033" fmla="*/ 5058 h 10000"/>
                  <a:gd name="connsiteX1034" fmla="*/ 7332 w 10000"/>
                  <a:gd name="connsiteY1034" fmla="*/ 5049 h 10000"/>
                  <a:gd name="connsiteX1035" fmla="*/ 7305 w 10000"/>
                  <a:gd name="connsiteY1035" fmla="*/ 5016 h 10000"/>
                  <a:gd name="connsiteX1036" fmla="*/ 7305 w 10000"/>
                  <a:gd name="connsiteY1036" fmla="*/ 5000 h 10000"/>
                  <a:gd name="connsiteX1037" fmla="*/ 7296 w 10000"/>
                  <a:gd name="connsiteY1037" fmla="*/ 4971 h 10000"/>
                  <a:gd name="connsiteX1038" fmla="*/ 7288 w 10000"/>
                  <a:gd name="connsiteY1038" fmla="*/ 4945 h 10000"/>
                  <a:gd name="connsiteX1039" fmla="*/ 7280 w 10000"/>
                  <a:gd name="connsiteY1039" fmla="*/ 4916 h 10000"/>
                  <a:gd name="connsiteX1040" fmla="*/ 7291 w 10000"/>
                  <a:gd name="connsiteY1040" fmla="*/ 4887 h 10000"/>
                  <a:gd name="connsiteX1041" fmla="*/ 7291 w 10000"/>
                  <a:gd name="connsiteY1041" fmla="*/ 4858 h 10000"/>
                  <a:gd name="connsiteX1042" fmla="*/ 7271 w 10000"/>
                  <a:gd name="connsiteY1042" fmla="*/ 4819 h 10000"/>
                  <a:gd name="connsiteX1043" fmla="*/ 7255 w 10000"/>
                  <a:gd name="connsiteY1043" fmla="*/ 4828 h 10000"/>
                  <a:gd name="connsiteX1044" fmla="*/ 7235 w 10000"/>
                  <a:gd name="connsiteY1044" fmla="*/ 4841 h 10000"/>
                  <a:gd name="connsiteX1045" fmla="*/ 7216 w 10000"/>
                  <a:gd name="connsiteY1045" fmla="*/ 4867 h 10000"/>
                  <a:gd name="connsiteX1046" fmla="*/ 7191 w 10000"/>
                  <a:gd name="connsiteY1046" fmla="*/ 4870 h 10000"/>
                  <a:gd name="connsiteX1047" fmla="*/ 7155 w 10000"/>
                  <a:gd name="connsiteY1047" fmla="*/ 4887 h 10000"/>
                  <a:gd name="connsiteX1048" fmla="*/ 7122 w 10000"/>
                  <a:gd name="connsiteY1048" fmla="*/ 4893 h 10000"/>
                  <a:gd name="connsiteX1049" fmla="*/ 7105 w 10000"/>
                  <a:gd name="connsiteY1049" fmla="*/ 4896 h 10000"/>
                  <a:gd name="connsiteX1050" fmla="*/ 7094 w 10000"/>
                  <a:gd name="connsiteY1050" fmla="*/ 4916 h 10000"/>
                  <a:gd name="connsiteX1051" fmla="*/ 7080 w 10000"/>
                  <a:gd name="connsiteY1051" fmla="*/ 4903 h 10000"/>
                  <a:gd name="connsiteX1052" fmla="*/ 7072 w 10000"/>
                  <a:gd name="connsiteY1052" fmla="*/ 4851 h 10000"/>
                  <a:gd name="connsiteX1053" fmla="*/ 7042 w 10000"/>
                  <a:gd name="connsiteY1053" fmla="*/ 4819 h 10000"/>
                  <a:gd name="connsiteX1054" fmla="*/ 7030 w 10000"/>
                  <a:gd name="connsiteY1054" fmla="*/ 4780 h 10000"/>
                  <a:gd name="connsiteX1055" fmla="*/ 7039 w 10000"/>
                  <a:gd name="connsiteY1055" fmla="*/ 4757 h 10000"/>
                  <a:gd name="connsiteX1056" fmla="*/ 7047 w 10000"/>
                  <a:gd name="connsiteY1056" fmla="*/ 4744 h 10000"/>
                  <a:gd name="connsiteX1057" fmla="*/ 7022 w 10000"/>
                  <a:gd name="connsiteY1057" fmla="*/ 4725 h 10000"/>
                  <a:gd name="connsiteX1058" fmla="*/ 7000 w 10000"/>
                  <a:gd name="connsiteY1058" fmla="*/ 4715 h 10000"/>
                  <a:gd name="connsiteX1059" fmla="*/ 6975 w 10000"/>
                  <a:gd name="connsiteY1059" fmla="*/ 4709 h 10000"/>
                  <a:gd name="connsiteX1060" fmla="*/ 6945 w 10000"/>
                  <a:gd name="connsiteY1060" fmla="*/ 4696 h 10000"/>
                  <a:gd name="connsiteX1061" fmla="*/ 6953 w 10000"/>
                  <a:gd name="connsiteY1061" fmla="*/ 4679 h 10000"/>
                  <a:gd name="connsiteX1062" fmla="*/ 6961 w 10000"/>
                  <a:gd name="connsiteY1062" fmla="*/ 4660 h 10000"/>
                  <a:gd name="connsiteX1063" fmla="*/ 6983 w 10000"/>
                  <a:gd name="connsiteY1063" fmla="*/ 4644 h 10000"/>
                  <a:gd name="connsiteX1064" fmla="*/ 7014 w 10000"/>
                  <a:gd name="connsiteY1064" fmla="*/ 4634 h 10000"/>
                  <a:gd name="connsiteX1065" fmla="*/ 7025 w 10000"/>
                  <a:gd name="connsiteY1065" fmla="*/ 4615 h 10000"/>
                  <a:gd name="connsiteX1066" fmla="*/ 7047 w 10000"/>
                  <a:gd name="connsiteY1066" fmla="*/ 4582 h 10000"/>
                  <a:gd name="connsiteX1067" fmla="*/ 7069 w 10000"/>
                  <a:gd name="connsiteY1067" fmla="*/ 4563 h 10000"/>
                  <a:gd name="connsiteX1068" fmla="*/ 7078 w 10000"/>
                  <a:gd name="connsiteY1068" fmla="*/ 4553 h 10000"/>
                  <a:gd name="connsiteX1069" fmla="*/ 7097 w 10000"/>
                  <a:gd name="connsiteY1069" fmla="*/ 4527 h 10000"/>
                  <a:gd name="connsiteX1070" fmla="*/ 7122 w 10000"/>
                  <a:gd name="connsiteY1070" fmla="*/ 4517 h 10000"/>
                  <a:gd name="connsiteX1071" fmla="*/ 7139 w 10000"/>
                  <a:gd name="connsiteY1071" fmla="*/ 4488 h 10000"/>
                  <a:gd name="connsiteX1072" fmla="*/ 7147 w 10000"/>
                  <a:gd name="connsiteY1072" fmla="*/ 4459 h 10000"/>
                  <a:gd name="connsiteX1073" fmla="*/ 7161 w 10000"/>
                  <a:gd name="connsiteY1073" fmla="*/ 4440 h 10000"/>
                  <a:gd name="connsiteX1074" fmla="*/ 7177 w 10000"/>
                  <a:gd name="connsiteY1074" fmla="*/ 4430 h 10000"/>
                  <a:gd name="connsiteX1075" fmla="*/ 7202 w 10000"/>
                  <a:gd name="connsiteY1075" fmla="*/ 4407 h 10000"/>
                  <a:gd name="connsiteX1076" fmla="*/ 7224 w 10000"/>
                  <a:gd name="connsiteY1076" fmla="*/ 4417 h 10000"/>
                  <a:gd name="connsiteX1077" fmla="*/ 7241 w 10000"/>
                  <a:gd name="connsiteY1077" fmla="*/ 4404 h 10000"/>
                  <a:gd name="connsiteX1078" fmla="*/ 7263 w 10000"/>
                  <a:gd name="connsiteY1078" fmla="*/ 4398 h 10000"/>
                  <a:gd name="connsiteX1079" fmla="*/ 7283 w 10000"/>
                  <a:gd name="connsiteY1079" fmla="*/ 4424 h 10000"/>
                  <a:gd name="connsiteX1080" fmla="*/ 7305 w 10000"/>
                  <a:gd name="connsiteY1080" fmla="*/ 4433 h 10000"/>
                  <a:gd name="connsiteX1081" fmla="*/ 7332 w 10000"/>
                  <a:gd name="connsiteY1081" fmla="*/ 4443 h 10000"/>
                  <a:gd name="connsiteX1082" fmla="*/ 7380 w 10000"/>
                  <a:gd name="connsiteY1082" fmla="*/ 4398 h 10000"/>
                  <a:gd name="connsiteX1083" fmla="*/ 7404 w 10000"/>
                  <a:gd name="connsiteY1083" fmla="*/ 4378 h 10000"/>
                  <a:gd name="connsiteX1084" fmla="*/ 7418 w 10000"/>
                  <a:gd name="connsiteY1084" fmla="*/ 4369 h 10000"/>
                  <a:gd name="connsiteX1085" fmla="*/ 7443 w 10000"/>
                  <a:gd name="connsiteY1085" fmla="*/ 4356 h 10000"/>
                  <a:gd name="connsiteX1086" fmla="*/ 7460 w 10000"/>
                  <a:gd name="connsiteY1086" fmla="*/ 4385 h 10000"/>
                  <a:gd name="connsiteX1087" fmla="*/ 7460 w 10000"/>
                  <a:gd name="connsiteY1087" fmla="*/ 4404 h 10000"/>
                  <a:gd name="connsiteX1088" fmla="*/ 7499 w 10000"/>
                  <a:gd name="connsiteY1088" fmla="*/ 4417 h 10000"/>
                  <a:gd name="connsiteX1089" fmla="*/ 7515 w 10000"/>
                  <a:gd name="connsiteY1089" fmla="*/ 4414 h 10000"/>
                  <a:gd name="connsiteX1090" fmla="*/ 7565 w 10000"/>
                  <a:gd name="connsiteY1090" fmla="*/ 4385 h 10000"/>
                  <a:gd name="connsiteX1091" fmla="*/ 7579 w 10000"/>
                  <a:gd name="connsiteY1091" fmla="*/ 4346 h 10000"/>
                  <a:gd name="connsiteX1092" fmla="*/ 7582 w 10000"/>
                  <a:gd name="connsiteY1092" fmla="*/ 4317 h 10000"/>
                  <a:gd name="connsiteX1093" fmla="*/ 7590 w 10000"/>
                  <a:gd name="connsiteY1093" fmla="*/ 4301 h 10000"/>
                  <a:gd name="connsiteX1094" fmla="*/ 7612 w 10000"/>
                  <a:gd name="connsiteY1094" fmla="*/ 4271 h 10000"/>
                  <a:gd name="connsiteX1095" fmla="*/ 7623 w 10000"/>
                  <a:gd name="connsiteY1095" fmla="*/ 4262 h 10000"/>
                  <a:gd name="connsiteX1096" fmla="*/ 7634 w 10000"/>
                  <a:gd name="connsiteY1096" fmla="*/ 4245 h 10000"/>
                  <a:gd name="connsiteX1097" fmla="*/ 7645 w 10000"/>
                  <a:gd name="connsiteY1097" fmla="*/ 4265 h 10000"/>
                  <a:gd name="connsiteX1098" fmla="*/ 7670 w 10000"/>
                  <a:gd name="connsiteY1098" fmla="*/ 4284 h 10000"/>
                  <a:gd name="connsiteX1099" fmla="*/ 7701 w 10000"/>
                  <a:gd name="connsiteY1099" fmla="*/ 4275 h 10000"/>
                  <a:gd name="connsiteX1100" fmla="*/ 7717 w 10000"/>
                  <a:gd name="connsiteY1100" fmla="*/ 4275 h 10000"/>
                  <a:gd name="connsiteX1101" fmla="*/ 7740 w 10000"/>
                  <a:gd name="connsiteY1101" fmla="*/ 4284 h 10000"/>
                  <a:gd name="connsiteX1102" fmla="*/ 7767 w 10000"/>
                  <a:gd name="connsiteY1102" fmla="*/ 4284 h 10000"/>
                  <a:gd name="connsiteX1103" fmla="*/ 7895 w 10000"/>
                  <a:gd name="connsiteY1103" fmla="*/ 4207 h 10000"/>
                  <a:gd name="connsiteX1104" fmla="*/ 7895 w 10000"/>
                  <a:gd name="connsiteY1104" fmla="*/ 4187 h 10000"/>
                  <a:gd name="connsiteX1105" fmla="*/ 7895 w 10000"/>
                  <a:gd name="connsiteY1105" fmla="*/ 4171 h 10000"/>
                  <a:gd name="connsiteX1106" fmla="*/ 7903 w 10000"/>
                  <a:gd name="connsiteY1106" fmla="*/ 4148 h 10000"/>
                  <a:gd name="connsiteX1107" fmla="*/ 7917 w 10000"/>
                  <a:gd name="connsiteY1107" fmla="*/ 4158 h 10000"/>
                  <a:gd name="connsiteX1108" fmla="*/ 7967 w 10000"/>
                  <a:gd name="connsiteY1108" fmla="*/ 4203 h 10000"/>
                  <a:gd name="connsiteX1109" fmla="*/ 7994 w 10000"/>
                  <a:gd name="connsiteY1109" fmla="*/ 4203 h 10000"/>
                  <a:gd name="connsiteX1110" fmla="*/ 8064 w 10000"/>
                  <a:gd name="connsiteY1110" fmla="*/ 4242 h 10000"/>
                  <a:gd name="connsiteX1111" fmla="*/ 8083 w 10000"/>
                  <a:gd name="connsiteY1111" fmla="*/ 4245 h 10000"/>
                  <a:gd name="connsiteX1112" fmla="*/ 8105 w 10000"/>
                  <a:gd name="connsiteY1112" fmla="*/ 4226 h 10000"/>
                  <a:gd name="connsiteX1113" fmla="*/ 8136 w 10000"/>
                  <a:gd name="connsiteY1113" fmla="*/ 4187 h 10000"/>
                  <a:gd name="connsiteX1114" fmla="*/ 8161 w 10000"/>
                  <a:gd name="connsiteY1114" fmla="*/ 4168 h 10000"/>
                  <a:gd name="connsiteX1115" fmla="*/ 8172 w 10000"/>
                  <a:gd name="connsiteY1115" fmla="*/ 4161 h 10000"/>
                  <a:gd name="connsiteX1116" fmla="*/ 8208 w 10000"/>
                  <a:gd name="connsiteY1116" fmla="*/ 4168 h 10000"/>
                  <a:gd name="connsiteX1117" fmla="*/ 8235 w 10000"/>
                  <a:gd name="connsiteY1117" fmla="*/ 4168 h 10000"/>
                  <a:gd name="connsiteX1118" fmla="*/ 8258 w 10000"/>
                  <a:gd name="connsiteY1118" fmla="*/ 4152 h 10000"/>
                  <a:gd name="connsiteX1119" fmla="*/ 8283 w 10000"/>
                  <a:gd name="connsiteY1119" fmla="*/ 4152 h 10000"/>
                  <a:gd name="connsiteX1120" fmla="*/ 8299 w 10000"/>
                  <a:gd name="connsiteY1120" fmla="*/ 4132 h 10000"/>
                  <a:gd name="connsiteX1121" fmla="*/ 8316 w 10000"/>
                  <a:gd name="connsiteY1121" fmla="*/ 4113 h 10000"/>
                  <a:gd name="connsiteX1122" fmla="*/ 8330 w 10000"/>
                  <a:gd name="connsiteY1122" fmla="*/ 4084 h 10000"/>
                  <a:gd name="connsiteX1123" fmla="*/ 8341 w 10000"/>
                  <a:gd name="connsiteY1123" fmla="*/ 4058 h 10000"/>
                  <a:gd name="connsiteX1124" fmla="*/ 8349 w 10000"/>
                  <a:gd name="connsiteY1124" fmla="*/ 4064 h 10000"/>
                  <a:gd name="connsiteX1125" fmla="*/ 8366 w 10000"/>
                  <a:gd name="connsiteY1125" fmla="*/ 4067 h 10000"/>
                  <a:gd name="connsiteX1126" fmla="*/ 8374 w 10000"/>
                  <a:gd name="connsiteY1126" fmla="*/ 4084 h 10000"/>
                  <a:gd name="connsiteX1127" fmla="*/ 8402 w 10000"/>
                  <a:gd name="connsiteY1127" fmla="*/ 4054 h 10000"/>
                  <a:gd name="connsiteX1128" fmla="*/ 8427 w 10000"/>
                  <a:gd name="connsiteY1128" fmla="*/ 4028 h 10000"/>
                  <a:gd name="connsiteX1129" fmla="*/ 8438 w 10000"/>
                  <a:gd name="connsiteY1129" fmla="*/ 4025 h 10000"/>
                  <a:gd name="connsiteX1130" fmla="*/ 8468 w 10000"/>
                  <a:gd name="connsiteY1130" fmla="*/ 4006 h 10000"/>
                  <a:gd name="connsiteX1131" fmla="*/ 8485 w 10000"/>
                  <a:gd name="connsiteY1131" fmla="*/ 3999 h 10000"/>
                  <a:gd name="connsiteX1132" fmla="*/ 8493 w 10000"/>
                  <a:gd name="connsiteY1132" fmla="*/ 4025 h 10000"/>
                  <a:gd name="connsiteX1133" fmla="*/ 8515 w 10000"/>
                  <a:gd name="connsiteY1133" fmla="*/ 4028 h 10000"/>
                  <a:gd name="connsiteX1134" fmla="*/ 8543 w 10000"/>
                  <a:gd name="connsiteY1134" fmla="*/ 4009 h 10000"/>
                  <a:gd name="connsiteX1135" fmla="*/ 8551 w 10000"/>
                  <a:gd name="connsiteY1135" fmla="*/ 3990 h 10000"/>
                  <a:gd name="connsiteX1136" fmla="*/ 8582 w 10000"/>
                  <a:gd name="connsiteY1136" fmla="*/ 3977 h 10000"/>
                  <a:gd name="connsiteX1137" fmla="*/ 8596 w 10000"/>
                  <a:gd name="connsiteY1137" fmla="*/ 3977 h 10000"/>
                  <a:gd name="connsiteX1138" fmla="*/ 8607 w 10000"/>
                  <a:gd name="connsiteY1138" fmla="*/ 3980 h 10000"/>
                  <a:gd name="connsiteX1139" fmla="*/ 8645 w 10000"/>
                  <a:gd name="connsiteY1139" fmla="*/ 3970 h 10000"/>
                  <a:gd name="connsiteX1140" fmla="*/ 8654 w 10000"/>
                  <a:gd name="connsiteY1140" fmla="*/ 3951 h 10000"/>
                  <a:gd name="connsiteX1141" fmla="*/ 8670 w 10000"/>
                  <a:gd name="connsiteY1141" fmla="*/ 3935 h 10000"/>
                  <a:gd name="connsiteX1142" fmla="*/ 8695 w 10000"/>
                  <a:gd name="connsiteY1142" fmla="*/ 3935 h 10000"/>
                  <a:gd name="connsiteX1143" fmla="*/ 8704 w 10000"/>
                  <a:gd name="connsiteY1143" fmla="*/ 3951 h 10000"/>
                  <a:gd name="connsiteX1144" fmla="*/ 8717 w 10000"/>
                  <a:gd name="connsiteY1144" fmla="*/ 3964 h 10000"/>
                  <a:gd name="connsiteX1145" fmla="*/ 8751 w 10000"/>
                  <a:gd name="connsiteY1145" fmla="*/ 3951 h 10000"/>
                  <a:gd name="connsiteX1146" fmla="*/ 8776 w 10000"/>
                  <a:gd name="connsiteY1146" fmla="*/ 3935 h 10000"/>
                  <a:gd name="connsiteX1147" fmla="*/ 8798 w 10000"/>
                  <a:gd name="connsiteY1147" fmla="*/ 3925 h 10000"/>
                  <a:gd name="connsiteX1148" fmla="*/ 8806 w 10000"/>
                  <a:gd name="connsiteY1148" fmla="*/ 3892 h 10000"/>
                  <a:gd name="connsiteX1149" fmla="*/ 8814 w 10000"/>
                  <a:gd name="connsiteY1149" fmla="*/ 3876 h 10000"/>
                  <a:gd name="connsiteX1150" fmla="*/ 8839 w 10000"/>
                  <a:gd name="connsiteY1150" fmla="*/ 3873 h 10000"/>
                  <a:gd name="connsiteX1151" fmla="*/ 8842 w 10000"/>
                  <a:gd name="connsiteY1151" fmla="*/ 3876 h 10000"/>
                  <a:gd name="connsiteX1152" fmla="*/ 8856 w 10000"/>
                  <a:gd name="connsiteY1152" fmla="*/ 3863 h 10000"/>
                  <a:gd name="connsiteX1153" fmla="*/ 8856 w 10000"/>
                  <a:gd name="connsiteY1153" fmla="*/ 3841 h 10000"/>
                  <a:gd name="connsiteX1154" fmla="*/ 8870 w 10000"/>
                  <a:gd name="connsiteY1154" fmla="*/ 3821 h 10000"/>
                  <a:gd name="connsiteX1155" fmla="*/ 8903 w 10000"/>
                  <a:gd name="connsiteY1155" fmla="*/ 3802 h 10000"/>
                  <a:gd name="connsiteX1156" fmla="*/ 8914 w 10000"/>
                  <a:gd name="connsiteY1156" fmla="*/ 3782 h 10000"/>
                  <a:gd name="connsiteX1157" fmla="*/ 8939 w 10000"/>
                  <a:gd name="connsiteY1157" fmla="*/ 3782 h 10000"/>
                  <a:gd name="connsiteX1158" fmla="*/ 8961 w 10000"/>
                  <a:gd name="connsiteY1158" fmla="*/ 3779 h 10000"/>
                  <a:gd name="connsiteX1159" fmla="*/ 8983 w 10000"/>
                  <a:gd name="connsiteY1159" fmla="*/ 3760 h 10000"/>
                  <a:gd name="connsiteX1160" fmla="*/ 9003 w 10000"/>
                  <a:gd name="connsiteY1160" fmla="*/ 3763 h 10000"/>
                  <a:gd name="connsiteX1161" fmla="*/ 9019 w 10000"/>
                  <a:gd name="connsiteY1161" fmla="*/ 3779 h 10000"/>
                  <a:gd name="connsiteX1162" fmla="*/ 9050 w 10000"/>
                  <a:gd name="connsiteY1162" fmla="*/ 3812 h 10000"/>
                  <a:gd name="connsiteX1163" fmla="*/ 9080 w 10000"/>
                  <a:gd name="connsiteY1163" fmla="*/ 3831 h 10000"/>
                  <a:gd name="connsiteX1164" fmla="*/ 9097 w 10000"/>
                  <a:gd name="connsiteY1164" fmla="*/ 3867 h 10000"/>
                  <a:gd name="connsiteX1165" fmla="*/ 9114 w 10000"/>
                  <a:gd name="connsiteY1165" fmla="*/ 3902 h 10000"/>
                  <a:gd name="connsiteX1166" fmla="*/ 9122 w 10000"/>
                  <a:gd name="connsiteY1166" fmla="*/ 3935 h 10000"/>
                  <a:gd name="connsiteX1167" fmla="*/ 9125 w 10000"/>
                  <a:gd name="connsiteY1167" fmla="*/ 3964 h 10000"/>
                  <a:gd name="connsiteX1168" fmla="*/ 9130 w 10000"/>
                  <a:gd name="connsiteY1168" fmla="*/ 3999 h 10000"/>
                  <a:gd name="connsiteX1169" fmla="*/ 9130 w 10000"/>
                  <a:gd name="connsiteY1169" fmla="*/ 4054 h 10000"/>
                  <a:gd name="connsiteX1170" fmla="*/ 9155 w 10000"/>
                  <a:gd name="connsiteY1170" fmla="*/ 4093 h 10000"/>
                  <a:gd name="connsiteX1171" fmla="*/ 9169 w 10000"/>
                  <a:gd name="connsiteY1171" fmla="*/ 4090 h 10000"/>
                  <a:gd name="connsiteX1172" fmla="*/ 9211 w 10000"/>
                  <a:gd name="connsiteY1172" fmla="*/ 4077 h 10000"/>
                  <a:gd name="connsiteX1173" fmla="*/ 9244 w 10000"/>
                  <a:gd name="connsiteY1173" fmla="*/ 4077 h 10000"/>
                  <a:gd name="connsiteX1174" fmla="*/ 9252 w 10000"/>
                  <a:gd name="connsiteY1174" fmla="*/ 4103 h 10000"/>
                  <a:gd name="connsiteX1175" fmla="*/ 9258 w 10000"/>
                  <a:gd name="connsiteY1175" fmla="*/ 4148 h 10000"/>
                  <a:gd name="connsiteX1176" fmla="*/ 9269 w 10000"/>
                  <a:gd name="connsiteY1176" fmla="*/ 4158 h 10000"/>
                  <a:gd name="connsiteX1177" fmla="*/ 9294 w 10000"/>
                  <a:gd name="connsiteY1177" fmla="*/ 4158 h 10000"/>
                  <a:gd name="connsiteX1178" fmla="*/ 9319 w 10000"/>
                  <a:gd name="connsiteY1178" fmla="*/ 4168 h 10000"/>
                  <a:gd name="connsiteX1179" fmla="*/ 9346 w 10000"/>
                  <a:gd name="connsiteY1179" fmla="*/ 4190 h 10000"/>
                  <a:gd name="connsiteX1180" fmla="*/ 9357 w 10000"/>
                  <a:gd name="connsiteY1180" fmla="*/ 4168 h 10000"/>
                  <a:gd name="connsiteX1181" fmla="*/ 9371 w 10000"/>
                  <a:gd name="connsiteY1181" fmla="*/ 4132 h 10000"/>
                  <a:gd name="connsiteX1182" fmla="*/ 9391 w 10000"/>
                  <a:gd name="connsiteY1182" fmla="*/ 4113 h 10000"/>
                  <a:gd name="connsiteX1183" fmla="*/ 9407 w 10000"/>
                  <a:gd name="connsiteY1183" fmla="*/ 4103 h 10000"/>
                  <a:gd name="connsiteX1184" fmla="*/ 9435 w 10000"/>
                  <a:gd name="connsiteY1184" fmla="*/ 4100 h 10000"/>
                  <a:gd name="connsiteX1185" fmla="*/ 9460 w 10000"/>
                  <a:gd name="connsiteY1185" fmla="*/ 4084 h 10000"/>
                  <a:gd name="connsiteX1186" fmla="*/ 9485 w 10000"/>
                  <a:gd name="connsiteY1186" fmla="*/ 4067 h 10000"/>
                  <a:gd name="connsiteX1187" fmla="*/ 9496 w 10000"/>
                  <a:gd name="connsiteY1187" fmla="*/ 4054 h 10000"/>
                  <a:gd name="connsiteX1188" fmla="*/ 9526 w 10000"/>
                  <a:gd name="connsiteY1188" fmla="*/ 4048 h 10000"/>
                  <a:gd name="connsiteX1189" fmla="*/ 9557 w 10000"/>
                  <a:gd name="connsiteY1189" fmla="*/ 4038 h 10000"/>
                  <a:gd name="connsiteX1190" fmla="*/ 9584 w 10000"/>
                  <a:gd name="connsiteY1190" fmla="*/ 4019 h 10000"/>
                  <a:gd name="connsiteX1191" fmla="*/ 9623 w 10000"/>
                  <a:gd name="connsiteY1191" fmla="*/ 4016 h 10000"/>
                  <a:gd name="connsiteX1192" fmla="*/ 9648 w 10000"/>
                  <a:gd name="connsiteY1192" fmla="*/ 4009 h 10000"/>
                  <a:gd name="connsiteX1193" fmla="*/ 9673 w 10000"/>
                  <a:gd name="connsiteY1193" fmla="*/ 4019 h 10000"/>
                  <a:gd name="connsiteX1194" fmla="*/ 9712 w 10000"/>
                  <a:gd name="connsiteY1194" fmla="*/ 4038 h 10000"/>
                  <a:gd name="connsiteX1195" fmla="*/ 9742 w 10000"/>
                  <a:gd name="connsiteY1195" fmla="*/ 4074 h 10000"/>
                  <a:gd name="connsiteX1196" fmla="*/ 9776 w 10000"/>
                  <a:gd name="connsiteY1196" fmla="*/ 4093 h 10000"/>
                  <a:gd name="connsiteX1197" fmla="*/ 9814 w 10000"/>
                  <a:gd name="connsiteY1197" fmla="*/ 4109 h 10000"/>
                  <a:gd name="connsiteX1198" fmla="*/ 9859 w 10000"/>
                  <a:gd name="connsiteY1198" fmla="*/ 4119 h 10000"/>
                  <a:gd name="connsiteX1199" fmla="*/ 9898 w 10000"/>
                  <a:gd name="connsiteY1199" fmla="*/ 4122 h 10000"/>
                  <a:gd name="connsiteX1200" fmla="*/ 9931 w 10000"/>
                  <a:gd name="connsiteY1200" fmla="*/ 4109 h 10000"/>
                  <a:gd name="connsiteX1201" fmla="*/ 9956 w 10000"/>
                  <a:gd name="connsiteY1201" fmla="*/ 4100 h 10000"/>
                  <a:gd name="connsiteX1202" fmla="*/ 9981 w 10000"/>
                  <a:gd name="connsiteY1202" fmla="*/ 4067 h 10000"/>
                  <a:gd name="connsiteX1203" fmla="*/ 9994 w 10000"/>
                  <a:gd name="connsiteY1203" fmla="*/ 4035 h 10000"/>
                  <a:gd name="connsiteX1204" fmla="*/ 10000 w 10000"/>
                  <a:gd name="connsiteY1204" fmla="*/ 3996 h 10000"/>
                  <a:gd name="connsiteX1205" fmla="*/ 9994 w 10000"/>
                  <a:gd name="connsiteY1205" fmla="*/ 3941 h 10000"/>
                  <a:gd name="connsiteX1206" fmla="*/ 9986 w 10000"/>
                  <a:gd name="connsiteY1206" fmla="*/ 3905 h 10000"/>
                  <a:gd name="connsiteX1207" fmla="*/ 9981 w 10000"/>
                  <a:gd name="connsiteY1207" fmla="*/ 3857 h 10000"/>
                  <a:gd name="connsiteX1208" fmla="*/ 9989 w 10000"/>
                  <a:gd name="connsiteY1208" fmla="*/ 3837 h 10000"/>
                  <a:gd name="connsiteX1209" fmla="*/ 9989 w 10000"/>
                  <a:gd name="connsiteY1209" fmla="*/ 3812 h 10000"/>
                  <a:gd name="connsiteX1210" fmla="*/ 9981 w 10000"/>
                  <a:gd name="connsiteY1210" fmla="*/ 3792 h 10000"/>
                  <a:gd name="connsiteX1211" fmla="*/ 9970 w 10000"/>
                  <a:gd name="connsiteY1211" fmla="*/ 3763 h 10000"/>
                  <a:gd name="connsiteX1212" fmla="*/ 9945 w 10000"/>
                  <a:gd name="connsiteY1212" fmla="*/ 3705 h 10000"/>
                  <a:gd name="connsiteX1213" fmla="*/ 9931 w 10000"/>
                  <a:gd name="connsiteY1213" fmla="*/ 3659 h 10000"/>
                  <a:gd name="connsiteX1214" fmla="*/ 9903 w 10000"/>
                  <a:gd name="connsiteY1214" fmla="*/ 3640 h 10000"/>
                  <a:gd name="connsiteX1215" fmla="*/ 9881 w 10000"/>
                  <a:gd name="connsiteY1215" fmla="*/ 3620 h 10000"/>
                  <a:gd name="connsiteX1216" fmla="*/ 9856 w 10000"/>
                  <a:gd name="connsiteY1216" fmla="*/ 3595 h 10000"/>
                  <a:gd name="connsiteX1217" fmla="*/ 9817 w 10000"/>
                  <a:gd name="connsiteY1217" fmla="*/ 3562 h 10000"/>
                  <a:gd name="connsiteX1218" fmla="*/ 9795 w 10000"/>
                  <a:gd name="connsiteY1218" fmla="*/ 3546 h 10000"/>
                  <a:gd name="connsiteX1219" fmla="*/ 9778 w 10000"/>
                  <a:gd name="connsiteY1219" fmla="*/ 3527 h 10000"/>
                  <a:gd name="connsiteX1220" fmla="*/ 9745 w 10000"/>
                  <a:gd name="connsiteY1220" fmla="*/ 3501 h 10000"/>
                  <a:gd name="connsiteX1221" fmla="*/ 9726 w 10000"/>
                  <a:gd name="connsiteY1221" fmla="*/ 3488 h 10000"/>
                  <a:gd name="connsiteX1222" fmla="*/ 9704 w 10000"/>
                  <a:gd name="connsiteY1222" fmla="*/ 3472 h 10000"/>
                  <a:gd name="connsiteX1223" fmla="*/ 9695 w 10000"/>
                  <a:gd name="connsiteY1223" fmla="*/ 3468 h 10000"/>
                  <a:gd name="connsiteX1224" fmla="*/ 9690 w 10000"/>
                  <a:gd name="connsiteY1224" fmla="*/ 3459 h 10000"/>
                  <a:gd name="connsiteX1225" fmla="*/ 9673 w 10000"/>
                  <a:gd name="connsiteY1225" fmla="*/ 3449 h 10000"/>
                  <a:gd name="connsiteX1226" fmla="*/ 9665 w 10000"/>
                  <a:gd name="connsiteY1226" fmla="*/ 3442 h 10000"/>
                  <a:gd name="connsiteX1227" fmla="*/ 9654 w 10000"/>
                  <a:gd name="connsiteY1227" fmla="*/ 3449 h 10000"/>
                  <a:gd name="connsiteX1228" fmla="*/ 9521 w 10000"/>
                  <a:gd name="connsiteY1228" fmla="*/ 3394 h 10000"/>
                  <a:gd name="connsiteX1229" fmla="*/ 9510 w 10000"/>
                  <a:gd name="connsiteY1229" fmla="*/ 3368 h 10000"/>
                  <a:gd name="connsiteX1230" fmla="*/ 9496 w 10000"/>
                  <a:gd name="connsiteY1230" fmla="*/ 3287 h 10000"/>
                  <a:gd name="connsiteX1231" fmla="*/ 9488 w 10000"/>
                  <a:gd name="connsiteY1231" fmla="*/ 3216 h 10000"/>
                  <a:gd name="connsiteX1232" fmla="*/ 9493 w 10000"/>
                  <a:gd name="connsiteY1232" fmla="*/ 3174 h 10000"/>
                  <a:gd name="connsiteX1233" fmla="*/ 9501 w 10000"/>
                  <a:gd name="connsiteY1233" fmla="*/ 3128 h 10000"/>
                  <a:gd name="connsiteX1234" fmla="*/ 9488 w 10000"/>
                  <a:gd name="connsiteY1234" fmla="*/ 3025 h 10000"/>
                  <a:gd name="connsiteX1235" fmla="*/ 9446 w 10000"/>
                  <a:gd name="connsiteY1235" fmla="*/ 2931 h 10000"/>
                  <a:gd name="connsiteX1236" fmla="*/ 9382 w 10000"/>
                  <a:gd name="connsiteY1236" fmla="*/ 2837 h 10000"/>
                  <a:gd name="connsiteX1237" fmla="*/ 9316 w 10000"/>
                  <a:gd name="connsiteY1237" fmla="*/ 2753 h 10000"/>
                  <a:gd name="connsiteX1238" fmla="*/ 9294 w 10000"/>
                  <a:gd name="connsiteY1238" fmla="*/ 2655 h 10000"/>
                  <a:gd name="connsiteX1239" fmla="*/ 9213 w 10000"/>
                  <a:gd name="connsiteY1239" fmla="*/ 2328 h 10000"/>
                  <a:gd name="connsiteX1240" fmla="*/ 9172 w 10000"/>
                  <a:gd name="connsiteY1240" fmla="*/ 2286 h 10000"/>
                  <a:gd name="connsiteX1241" fmla="*/ 9019 w 10000"/>
                  <a:gd name="connsiteY1241" fmla="*/ 2082 h 10000"/>
                  <a:gd name="connsiteX1242" fmla="*/ 8906 w 10000"/>
                  <a:gd name="connsiteY1242" fmla="*/ 1946 h 10000"/>
                  <a:gd name="connsiteX1243" fmla="*/ 8801 w 10000"/>
                  <a:gd name="connsiteY1243" fmla="*/ 1778 h 10000"/>
                  <a:gd name="connsiteX1244" fmla="*/ 8806 w 10000"/>
                  <a:gd name="connsiteY1244" fmla="*/ 1713 h 10000"/>
                  <a:gd name="connsiteX1245" fmla="*/ 8809 w 10000"/>
                  <a:gd name="connsiteY1245" fmla="*/ 1703 h 10000"/>
                  <a:gd name="connsiteX1246" fmla="*/ 8817 w 10000"/>
                  <a:gd name="connsiteY1246" fmla="*/ 1713 h 10000"/>
                  <a:gd name="connsiteX1247" fmla="*/ 8834 w 10000"/>
                  <a:gd name="connsiteY1247" fmla="*/ 1729 h 10000"/>
                  <a:gd name="connsiteX1248" fmla="*/ 8839 w 10000"/>
                  <a:gd name="connsiteY1248" fmla="*/ 1729 h 10000"/>
                  <a:gd name="connsiteX1249" fmla="*/ 8848 w 10000"/>
                  <a:gd name="connsiteY1249" fmla="*/ 1723 h 10000"/>
                  <a:gd name="connsiteX1250" fmla="*/ 8850 w 10000"/>
                  <a:gd name="connsiteY1250" fmla="*/ 1703 h 10000"/>
                  <a:gd name="connsiteX1251" fmla="*/ 8850 w 10000"/>
                  <a:gd name="connsiteY1251" fmla="*/ 1684 h 10000"/>
                  <a:gd name="connsiteX1252" fmla="*/ 8850 w 10000"/>
                  <a:gd name="connsiteY1252" fmla="*/ 1648 h 10000"/>
                  <a:gd name="connsiteX1253" fmla="*/ 8881 w 10000"/>
                  <a:gd name="connsiteY1253" fmla="*/ 1571 h 10000"/>
                  <a:gd name="connsiteX1254" fmla="*/ 8895 w 10000"/>
                  <a:gd name="connsiteY1254" fmla="*/ 1541 h 10000"/>
                  <a:gd name="connsiteX1255" fmla="*/ 8895 w 10000"/>
                  <a:gd name="connsiteY1255" fmla="*/ 1525 h 10000"/>
                  <a:gd name="connsiteX1256" fmla="*/ 8881 w 10000"/>
                  <a:gd name="connsiteY1256" fmla="*/ 1516 h 10000"/>
                  <a:gd name="connsiteX1257" fmla="*/ 8864 w 10000"/>
                  <a:gd name="connsiteY1257" fmla="*/ 1522 h 10000"/>
                  <a:gd name="connsiteX1258" fmla="*/ 8850 w 10000"/>
                  <a:gd name="connsiteY1258" fmla="*/ 1535 h 10000"/>
                  <a:gd name="connsiteX1259" fmla="*/ 8834 w 10000"/>
                  <a:gd name="connsiteY1259" fmla="*/ 1571 h 10000"/>
                  <a:gd name="connsiteX1260" fmla="*/ 8825 w 10000"/>
                  <a:gd name="connsiteY1260" fmla="*/ 1587 h 10000"/>
                  <a:gd name="connsiteX1261" fmla="*/ 8776 w 10000"/>
                  <a:gd name="connsiteY1261" fmla="*/ 1571 h 10000"/>
                  <a:gd name="connsiteX1262" fmla="*/ 8745 w 10000"/>
                  <a:gd name="connsiteY1262" fmla="*/ 1580 h 10000"/>
                  <a:gd name="connsiteX1263" fmla="*/ 8720 w 10000"/>
                  <a:gd name="connsiteY1263" fmla="*/ 1587 h 10000"/>
                  <a:gd name="connsiteX1264" fmla="*/ 8709 w 10000"/>
                  <a:gd name="connsiteY1264" fmla="*/ 1609 h 10000"/>
                  <a:gd name="connsiteX1265" fmla="*/ 8693 w 10000"/>
                  <a:gd name="connsiteY1265" fmla="*/ 1616 h 10000"/>
                  <a:gd name="connsiteX1266" fmla="*/ 8684 w 10000"/>
                  <a:gd name="connsiteY1266" fmla="*/ 1639 h 10000"/>
                  <a:gd name="connsiteX1267" fmla="*/ 8684 w 10000"/>
                  <a:gd name="connsiteY1267" fmla="*/ 1658 h 10000"/>
                  <a:gd name="connsiteX1268" fmla="*/ 8665 w 10000"/>
                  <a:gd name="connsiteY1268" fmla="*/ 1655 h 10000"/>
                  <a:gd name="connsiteX1269" fmla="*/ 8665 w 10000"/>
                  <a:gd name="connsiteY1269" fmla="*/ 1645 h 10000"/>
                  <a:gd name="connsiteX1270" fmla="*/ 8665 w 10000"/>
                  <a:gd name="connsiteY1270" fmla="*/ 1626 h 10000"/>
                  <a:gd name="connsiteX1271" fmla="*/ 8676 w 10000"/>
                  <a:gd name="connsiteY1271" fmla="*/ 1609 h 10000"/>
                  <a:gd name="connsiteX1272" fmla="*/ 8679 w 10000"/>
                  <a:gd name="connsiteY1272" fmla="*/ 1597 h 10000"/>
                  <a:gd name="connsiteX1273" fmla="*/ 8687 w 10000"/>
                  <a:gd name="connsiteY1273" fmla="*/ 1577 h 10000"/>
                  <a:gd name="connsiteX1274" fmla="*/ 8695 w 10000"/>
                  <a:gd name="connsiteY1274" fmla="*/ 1554 h 10000"/>
                  <a:gd name="connsiteX1275" fmla="*/ 8709 w 10000"/>
                  <a:gd name="connsiteY1275" fmla="*/ 1532 h 10000"/>
                  <a:gd name="connsiteX1276" fmla="*/ 8704 w 10000"/>
                  <a:gd name="connsiteY1276" fmla="*/ 1512 h 10000"/>
                  <a:gd name="connsiteX1277" fmla="*/ 8695 w 10000"/>
                  <a:gd name="connsiteY1277" fmla="*/ 1503 h 10000"/>
                  <a:gd name="connsiteX1278" fmla="*/ 8684 w 10000"/>
                  <a:gd name="connsiteY1278" fmla="*/ 1503 h 10000"/>
                  <a:gd name="connsiteX1279" fmla="*/ 8670 w 10000"/>
                  <a:gd name="connsiteY1279" fmla="*/ 1525 h 10000"/>
                  <a:gd name="connsiteX1280" fmla="*/ 8665 w 10000"/>
                  <a:gd name="connsiteY1280" fmla="*/ 1545 h 10000"/>
                  <a:gd name="connsiteX1281" fmla="*/ 8654 w 10000"/>
                  <a:gd name="connsiteY1281" fmla="*/ 1567 h 10000"/>
                  <a:gd name="connsiteX1282" fmla="*/ 8648 w 10000"/>
                  <a:gd name="connsiteY1282" fmla="*/ 1587 h 10000"/>
                  <a:gd name="connsiteX1283" fmla="*/ 8640 w 10000"/>
                  <a:gd name="connsiteY1283" fmla="*/ 1629 h 10000"/>
                  <a:gd name="connsiteX1284" fmla="*/ 8620 w 10000"/>
                  <a:gd name="connsiteY1284" fmla="*/ 1635 h 10000"/>
                  <a:gd name="connsiteX1285" fmla="*/ 8612 w 10000"/>
                  <a:gd name="connsiteY1285" fmla="*/ 1635 h 10000"/>
                  <a:gd name="connsiteX1286" fmla="*/ 8604 w 10000"/>
                  <a:gd name="connsiteY1286" fmla="*/ 1626 h 10000"/>
                  <a:gd name="connsiteX1287" fmla="*/ 8596 w 10000"/>
                  <a:gd name="connsiteY1287" fmla="*/ 1616 h 10000"/>
                  <a:gd name="connsiteX1288" fmla="*/ 8596 w 10000"/>
                  <a:gd name="connsiteY1288" fmla="*/ 1580 h 10000"/>
                  <a:gd name="connsiteX1289" fmla="*/ 8587 w 10000"/>
                  <a:gd name="connsiteY1289" fmla="*/ 1545 h 10000"/>
                  <a:gd name="connsiteX1290" fmla="*/ 8565 w 10000"/>
                  <a:gd name="connsiteY1290" fmla="*/ 1516 h 10000"/>
                  <a:gd name="connsiteX1291" fmla="*/ 8543 w 10000"/>
                  <a:gd name="connsiteY1291" fmla="*/ 1512 h 10000"/>
                  <a:gd name="connsiteX1292" fmla="*/ 8518 w 10000"/>
                  <a:gd name="connsiteY1292" fmla="*/ 1532 h 10000"/>
                  <a:gd name="connsiteX1293" fmla="*/ 8476 w 10000"/>
                  <a:gd name="connsiteY1293" fmla="*/ 1567 h 10000"/>
                  <a:gd name="connsiteX1294" fmla="*/ 8454 w 10000"/>
                  <a:gd name="connsiteY1294" fmla="*/ 1551 h 10000"/>
                  <a:gd name="connsiteX1295" fmla="*/ 8402 w 10000"/>
                  <a:gd name="connsiteY1295" fmla="*/ 1493 h 10000"/>
                  <a:gd name="connsiteX1296" fmla="*/ 8371 w 10000"/>
                  <a:gd name="connsiteY1296" fmla="*/ 1428 h 10000"/>
                  <a:gd name="connsiteX1297" fmla="*/ 8072 w 10000"/>
                  <a:gd name="connsiteY1297" fmla="*/ 1422 h 10000"/>
                  <a:gd name="connsiteX1298" fmla="*/ 7823 w 10000"/>
                  <a:gd name="connsiteY1298" fmla="*/ 1279 h 10000"/>
                  <a:gd name="connsiteX1299" fmla="*/ 7587 w 10000"/>
                  <a:gd name="connsiteY1299" fmla="*/ 1133 h 10000"/>
                  <a:gd name="connsiteX1300" fmla="*/ 7526 w 10000"/>
                  <a:gd name="connsiteY1300" fmla="*/ 1098 h 10000"/>
                  <a:gd name="connsiteX1301" fmla="*/ 7346 w 10000"/>
                  <a:gd name="connsiteY1301" fmla="*/ 991 h 10000"/>
                  <a:gd name="connsiteX1302" fmla="*/ 7321 w 10000"/>
                  <a:gd name="connsiteY1302" fmla="*/ 959 h 10000"/>
                  <a:gd name="connsiteX1303" fmla="*/ 7307 w 10000"/>
                  <a:gd name="connsiteY1303" fmla="*/ 871 h 10000"/>
                  <a:gd name="connsiteX1304" fmla="*/ 7224 w 10000"/>
                  <a:gd name="connsiteY1304" fmla="*/ 816 h 10000"/>
                  <a:gd name="connsiteX1305" fmla="*/ 7147 w 10000"/>
                  <a:gd name="connsiteY1305" fmla="*/ 787 h 10000"/>
                  <a:gd name="connsiteX1306" fmla="*/ 7080 w 10000"/>
                  <a:gd name="connsiteY1306" fmla="*/ 742 h 10000"/>
                  <a:gd name="connsiteX1307" fmla="*/ 7069 w 10000"/>
                  <a:gd name="connsiteY1307" fmla="*/ 767 h 10000"/>
                  <a:gd name="connsiteX1308" fmla="*/ 7033 w 10000"/>
                  <a:gd name="connsiteY1308" fmla="*/ 787 h 10000"/>
                  <a:gd name="connsiteX1309" fmla="*/ 6820 w 10000"/>
                  <a:gd name="connsiteY1309" fmla="*/ 878 h 10000"/>
                  <a:gd name="connsiteX1310" fmla="*/ 6726 w 10000"/>
                  <a:gd name="connsiteY1310" fmla="*/ 897 h 10000"/>
                  <a:gd name="connsiteX1311" fmla="*/ 6626 w 10000"/>
                  <a:gd name="connsiteY1311" fmla="*/ 955 h 10000"/>
                  <a:gd name="connsiteX1312" fmla="*/ 6582 w 10000"/>
                  <a:gd name="connsiteY1312" fmla="*/ 946 h 10000"/>
                  <a:gd name="connsiteX1313" fmla="*/ 6571 w 10000"/>
                  <a:gd name="connsiteY1313" fmla="*/ 955 h 10000"/>
                  <a:gd name="connsiteX1314" fmla="*/ 6507 w 10000"/>
                  <a:gd name="connsiteY1314" fmla="*/ 975 h 10000"/>
                  <a:gd name="connsiteX1315" fmla="*/ 6485 w 10000"/>
                  <a:gd name="connsiteY1315" fmla="*/ 975 h 10000"/>
                  <a:gd name="connsiteX1316" fmla="*/ 6476 w 10000"/>
                  <a:gd name="connsiteY1316" fmla="*/ 965 h 10000"/>
                  <a:gd name="connsiteX1317" fmla="*/ 6474 w 10000"/>
                  <a:gd name="connsiteY1317" fmla="*/ 936 h 10000"/>
                  <a:gd name="connsiteX1318" fmla="*/ 6452 w 10000"/>
                  <a:gd name="connsiteY1318" fmla="*/ 887 h 10000"/>
                  <a:gd name="connsiteX1319" fmla="*/ 6352 w 10000"/>
                  <a:gd name="connsiteY1319" fmla="*/ 767 h 10000"/>
                  <a:gd name="connsiteX1320" fmla="*/ 6313 w 10000"/>
                  <a:gd name="connsiteY1320" fmla="*/ 732 h 10000"/>
                  <a:gd name="connsiteX1321" fmla="*/ 6296 w 10000"/>
                  <a:gd name="connsiteY1321" fmla="*/ 690 h 10000"/>
                  <a:gd name="connsiteX1322" fmla="*/ 6271 w 10000"/>
                  <a:gd name="connsiteY1322" fmla="*/ 664 h 10000"/>
                  <a:gd name="connsiteX1323" fmla="*/ 6266 w 10000"/>
                  <a:gd name="connsiteY1323" fmla="*/ 654 h 10000"/>
                  <a:gd name="connsiteX1324" fmla="*/ 6111 w 10000"/>
                  <a:gd name="connsiteY1324" fmla="*/ 398 h 10000"/>
                  <a:gd name="connsiteX1325" fmla="*/ 5903 w 10000"/>
                  <a:gd name="connsiteY1325" fmla="*/ 408 h 10000"/>
                  <a:gd name="connsiteX1326" fmla="*/ 5837 w 10000"/>
                  <a:gd name="connsiteY1326" fmla="*/ 427 h 10000"/>
                  <a:gd name="connsiteX1327" fmla="*/ 5756 w 10000"/>
                  <a:gd name="connsiteY1327" fmla="*/ 453 h 10000"/>
                  <a:gd name="connsiteX1328" fmla="*/ 5681 w 10000"/>
                  <a:gd name="connsiteY1328" fmla="*/ 453 h 10000"/>
                  <a:gd name="connsiteX1329" fmla="*/ 5609 w 10000"/>
                  <a:gd name="connsiteY1329" fmla="*/ 447 h 10000"/>
                  <a:gd name="connsiteX1330" fmla="*/ 5554 w 10000"/>
                  <a:gd name="connsiteY1330" fmla="*/ 304 h 10000"/>
                  <a:gd name="connsiteX1331" fmla="*/ 5529 w 10000"/>
                  <a:gd name="connsiteY1331" fmla="*/ 301 h 10000"/>
                  <a:gd name="connsiteX1332" fmla="*/ 5393 w 10000"/>
                  <a:gd name="connsiteY1332" fmla="*/ 256 h 10000"/>
                  <a:gd name="connsiteX1333" fmla="*/ 5366 w 10000"/>
                  <a:gd name="connsiteY1333" fmla="*/ 220 h 10000"/>
                  <a:gd name="connsiteX1334" fmla="*/ 5249 w 10000"/>
                  <a:gd name="connsiteY1334" fmla="*/ 155 h 10000"/>
                  <a:gd name="connsiteX1335" fmla="*/ 5141 w 10000"/>
                  <a:gd name="connsiteY1335" fmla="*/ 52 h 10000"/>
                  <a:gd name="connsiteX1336" fmla="*/ 5116 w 10000"/>
                  <a:gd name="connsiteY1336" fmla="*/ 3 h 10000"/>
                  <a:gd name="connsiteX1337" fmla="*/ 5061 w 10000"/>
                  <a:gd name="connsiteY1337" fmla="*/ 0 h 10000"/>
                  <a:gd name="connsiteX1338" fmla="*/ 5036 w 10000"/>
                  <a:gd name="connsiteY1338" fmla="*/ 32 h 10000"/>
                  <a:gd name="connsiteX1339" fmla="*/ 4942 w 10000"/>
                  <a:gd name="connsiteY1339" fmla="*/ 133 h 10000"/>
                  <a:gd name="connsiteX1340" fmla="*/ 4900 w 10000"/>
                  <a:gd name="connsiteY1340" fmla="*/ 217 h 10000"/>
                  <a:gd name="connsiteX1341" fmla="*/ 4861 w 10000"/>
                  <a:gd name="connsiteY1341" fmla="*/ 198 h 10000"/>
                  <a:gd name="connsiteX1342" fmla="*/ 4795 w 10000"/>
                  <a:gd name="connsiteY1342" fmla="*/ 68 h 10000"/>
                  <a:gd name="connsiteX1343" fmla="*/ 4778 w 10000"/>
                  <a:gd name="connsiteY1343" fmla="*/ 62 h 10000"/>
                  <a:gd name="connsiteX1344" fmla="*/ 4765 w 10000"/>
                  <a:gd name="connsiteY1344" fmla="*/ 62 h 10000"/>
                  <a:gd name="connsiteX1345" fmla="*/ 4748 w 10000"/>
                  <a:gd name="connsiteY1345" fmla="*/ 68 h 10000"/>
                  <a:gd name="connsiteX1346" fmla="*/ 4673 w 10000"/>
                  <a:gd name="connsiteY1346" fmla="*/ 136 h 10000"/>
                  <a:gd name="connsiteX1347" fmla="*/ 4632 w 10000"/>
                  <a:gd name="connsiteY1347" fmla="*/ 201 h 10000"/>
                  <a:gd name="connsiteX1348" fmla="*/ 4623 w 10000"/>
                  <a:gd name="connsiteY1348" fmla="*/ 210 h 10000"/>
                  <a:gd name="connsiteX1349" fmla="*/ 4579 w 10000"/>
                  <a:gd name="connsiteY1349" fmla="*/ 220 h 10000"/>
                  <a:gd name="connsiteX1350" fmla="*/ 4479 w 10000"/>
                  <a:gd name="connsiteY1350" fmla="*/ 198 h 10000"/>
                  <a:gd name="connsiteX1351" fmla="*/ 4402 w 10000"/>
                  <a:gd name="connsiteY1351" fmla="*/ 165 h 10000"/>
                  <a:gd name="connsiteX1352" fmla="*/ 4374 w 10000"/>
                  <a:gd name="connsiteY1352" fmla="*/ 165 h 10000"/>
                  <a:gd name="connsiteX1353" fmla="*/ 4335 w 10000"/>
                  <a:gd name="connsiteY1353" fmla="*/ 172 h 10000"/>
                  <a:gd name="connsiteX1354" fmla="*/ 4302 w 10000"/>
                  <a:gd name="connsiteY1354" fmla="*/ 188 h 10000"/>
                  <a:gd name="connsiteX1355" fmla="*/ 4271 w 10000"/>
                  <a:gd name="connsiteY1355" fmla="*/ 220 h 10000"/>
                  <a:gd name="connsiteX1356" fmla="*/ 4238 w 10000"/>
                  <a:gd name="connsiteY1356" fmla="*/ 240 h 10000"/>
                  <a:gd name="connsiteX1357" fmla="*/ 4324 w 10000"/>
                  <a:gd name="connsiteY1357" fmla="*/ 1289 h 10000"/>
                  <a:gd name="connsiteX1358" fmla="*/ 3521 w 10000"/>
                  <a:gd name="connsiteY1358" fmla="*/ 7730 h 10000"/>
                  <a:gd name="connsiteX1359" fmla="*/ 3554 w 10000"/>
                  <a:gd name="connsiteY1359" fmla="*/ 7740 h 10000"/>
                  <a:gd name="connsiteX1360" fmla="*/ 3560 w 10000"/>
                  <a:gd name="connsiteY1360" fmla="*/ 7749 h 10000"/>
                  <a:gd name="connsiteX1361" fmla="*/ 3562 w 10000"/>
                  <a:gd name="connsiteY1361" fmla="*/ 7759 h 10000"/>
                  <a:gd name="connsiteX1362" fmla="*/ 3573 w 10000"/>
                  <a:gd name="connsiteY1362" fmla="*/ 7766 h 10000"/>
                  <a:gd name="connsiteX1363" fmla="*/ 3584 w 10000"/>
                  <a:gd name="connsiteY1363" fmla="*/ 7759 h 10000"/>
                  <a:gd name="connsiteX1364" fmla="*/ 3598 w 10000"/>
                  <a:gd name="connsiteY1364" fmla="*/ 7743 h 10000"/>
                  <a:gd name="connsiteX1365" fmla="*/ 3609 w 10000"/>
                  <a:gd name="connsiteY1365" fmla="*/ 7756 h 10000"/>
                  <a:gd name="connsiteX1366" fmla="*/ 3623 w 10000"/>
                  <a:gd name="connsiteY1366" fmla="*/ 7733 h 10000"/>
                  <a:gd name="connsiteX1367" fmla="*/ 3632 w 10000"/>
                  <a:gd name="connsiteY1367" fmla="*/ 7730 h 10000"/>
                  <a:gd name="connsiteX1368" fmla="*/ 3634 w 10000"/>
                  <a:gd name="connsiteY1368" fmla="*/ 7730 h 10000"/>
                  <a:gd name="connsiteX1369" fmla="*/ 3643 w 10000"/>
                  <a:gd name="connsiteY1369" fmla="*/ 7730 h 10000"/>
                  <a:gd name="connsiteX1370" fmla="*/ 3657 w 10000"/>
                  <a:gd name="connsiteY1370" fmla="*/ 7733 h 10000"/>
                  <a:gd name="connsiteX1371" fmla="*/ 3670 w 10000"/>
                  <a:gd name="connsiteY1371" fmla="*/ 7730 h 10000"/>
                  <a:gd name="connsiteX1372" fmla="*/ 3687 w 10000"/>
                  <a:gd name="connsiteY1372" fmla="*/ 7730 h 10000"/>
                  <a:gd name="connsiteX1373" fmla="*/ 3690 w 10000"/>
                  <a:gd name="connsiteY1373" fmla="*/ 7730 h 10000"/>
                  <a:gd name="connsiteX1374" fmla="*/ 3704 w 10000"/>
                  <a:gd name="connsiteY1374" fmla="*/ 7740 h 10000"/>
                  <a:gd name="connsiteX1375" fmla="*/ 3712 w 10000"/>
                  <a:gd name="connsiteY1375" fmla="*/ 7743 h 10000"/>
                  <a:gd name="connsiteX1376" fmla="*/ 3723 w 10000"/>
                  <a:gd name="connsiteY1376" fmla="*/ 7749 h 10000"/>
                  <a:gd name="connsiteX1377" fmla="*/ 3729 w 10000"/>
                  <a:gd name="connsiteY1377" fmla="*/ 7749 h 10000"/>
                  <a:gd name="connsiteX1378" fmla="*/ 3729 w 10000"/>
                  <a:gd name="connsiteY1378" fmla="*/ 7743 h 10000"/>
                  <a:gd name="connsiteX1379" fmla="*/ 3745 w 10000"/>
                  <a:gd name="connsiteY1379" fmla="*/ 7740 h 10000"/>
                  <a:gd name="connsiteX1380" fmla="*/ 3753 w 10000"/>
                  <a:gd name="connsiteY1380" fmla="*/ 7730 h 10000"/>
                  <a:gd name="connsiteX1381" fmla="*/ 3762 w 10000"/>
                  <a:gd name="connsiteY1381" fmla="*/ 7720 h 10000"/>
                  <a:gd name="connsiteX1382" fmla="*/ 3776 w 10000"/>
                  <a:gd name="connsiteY1382" fmla="*/ 7710 h 10000"/>
                  <a:gd name="connsiteX1383" fmla="*/ 3784 w 10000"/>
                  <a:gd name="connsiteY1383" fmla="*/ 7701 h 10000"/>
                  <a:gd name="connsiteX1384" fmla="*/ 3792 w 10000"/>
                  <a:gd name="connsiteY1384" fmla="*/ 7694 h 10000"/>
                  <a:gd name="connsiteX1385" fmla="*/ 3801 w 10000"/>
                  <a:gd name="connsiteY1385" fmla="*/ 7685 h 10000"/>
                  <a:gd name="connsiteX1386" fmla="*/ 3803 w 10000"/>
                  <a:gd name="connsiteY1386" fmla="*/ 7685 h 10000"/>
                  <a:gd name="connsiteX1387" fmla="*/ 3809 w 10000"/>
                  <a:gd name="connsiteY1387" fmla="*/ 7685 h 10000"/>
                  <a:gd name="connsiteX1388" fmla="*/ 3817 w 10000"/>
                  <a:gd name="connsiteY1388" fmla="*/ 7691 h 10000"/>
                  <a:gd name="connsiteX1389" fmla="*/ 3817 w 10000"/>
                  <a:gd name="connsiteY1389" fmla="*/ 7694 h 10000"/>
                  <a:gd name="connsiteX1390" fmla="*/ 3812 w 10000"/>
                  <a:gd name="connsiteY1390" fmla="*/ 7714 h 10000"/>
                  <a:gd name="connsiteX1391" fmla="*/ 3778 w 10000"/>
                  <a:gd name="connsiteY1391" fmla="*/ 7756 h 10000"/>
                  <a:gd name="connsiteX1392" fmla="*/ 3762 w 10000"/>
                  <a:gd name="connsiteY1392" fmla="*/ 7775 h 10000"/>
                  <a:gd name="connsiteX1393" fmla="*/ 3748 w 10000"/>
                  <a:gd name="connsiteY1393" fmla="*/ 7775 h 10000"/>
                  <a:gd name="connsiteX1394" fmla="*/ 3737 w 10000"/>
                  <a:gd name="connsiteY1394" fmla="*/ 7778 h 10000"/>
                  <a:gd name="connsiteX1395" fmla="*/ 3723 w 10000"/>
                  <a:gd name="connsiteY1395" fmla="*/ 7778 h 10000"/>
                  <a:gd name="connsiteX1396" fmla="*/ 3720 w 10000"/>
                  <a:gd name="connsiteY1396" fmla="*/ 7785 h 10000"/>
                  <a:gd name="connsiteX1397" fmla="*/ 3715 w 10000"/>
                  <a:gd name="connsiteY1397" fmla="*/ 7788 h 10000"/>
                  <a:gd name="connsiteX1398" fmla="*/ 3704 w 10000"/>
                  <a:gd name="connsiteY1398" fmla="*/ 7804 h 10000"/>
                  <a:gd name="connsiteX1399" fmla="*/ 3690 w 10000"/>
                  <a:gd name="connsiteY1399" fmla="*/ 7804 h 10000"/>
                  <a:gd name="connsiteX1400" fmla="*/ 3681 w 10000"/>
                  <a:gd name="connsiteY1400" fmla="*/ 7804 h 10000"/>
                  <a:gd name="connsiteX1401" fmla="*/ 3673 w 10000"/>
                  <a:gd name="connsiteY1401" fmla="*/ 7824 h 10000"/>
                  <a:gd name="connsiteX1402" fmla="*/ 3670 w 10000"/>
                  <a:gd name="connsiteY1402" fmla="*/ 7847 h 10000"/>
                  <a:gd name="connsiteX1403" fmla="*/ 3712 w 10000"/>
                  <a:gd name="connsiteY1403" fmla="*/ 8005 h 10000"/>
                  <a:gd name="connsiteX1404" fmla="*/ 3706 w 10000"/>
                  <a:gd name="connsiteY1404" fmla="*/ 8021 h 10000"/>
                  <a:gd name="connsiteX1405" fmla="*/ 3712 w 10000"/>
                  <a:gd name="connsiteY1405" fmla="*/ 8044 h 10000"/>
                  <a:gd name="connsiteX1406" fmla="*/ 3712 w 10000"/>
                  <a:gd name="connsiteY1406" fmla="*/ 8051 h 10000"/>
                  <a:gd name="connsiteX1407" fmla="*/ 3729 w 10000"/>
                  <a:gd name="connsiteY1407" fmla="*/ 8060 h 10000"/>
                  <a:gd name="connsiteX1408" fmla="*/ 3737 w 10000"/>
                  <a:gd name="connsiteY1408" fmla="*/ 8063 h 10000"/>
                  <a:gd name="connsiteX1409" fmla="*/ 3748 w 10000"/>
                  <a:gd name="connsiteY1409" fmla="*/ 8070 h 10000"/>
                  <a:gd name="connsiteX1410" fmla="*/ 3767 w 10000"/>
                  <a:gd name="connsiteY1410" fmla="*/ 8106 h 10000"/>
                  <a:gd name="connsiteX1411" fmla="*/ 3770 w 10000"/>
                  <a:gd name="connsiteY1411" fmla="*/ 8119 h 10000"/>
                  <a:gd name="connsiteX1412" fmla="*/ 3787 w 10000"/>
                  <a:gd name="connsiteY1412" fmla="*/ 8157 h 10000"/>
                  <a:gd name="connsiteX1413" fmla="*/ 3787 w 10000"/>
                  <a:gd name="connsiteY1413" fmla="*/ 8174 h 10000"/>
                  <a:gd name="connsiteX1414" fmla="*/ 3776 w 10000"/>
                  <a:gd name="connsiteY1414" fmla="*/ 8203 h 10000"/>
                  <a:gd name="connsiteX1415" fmla="*/ 3767 w 10000"/>
                  <a:gd name="connsiteY1415" fmla="*/ 8193 h 10000"/>
                  <a:gd name="connsiteX1416" fmla="*/ 3767 w 10000"/>
                  <a:gd name="connsiteY1416" fmla="*/ 8174 h 10000"/>
                  <a:gd name="connsiteX1417" fmla="*/ 3762 w 10000"/>
                  <a:gd name="connsiteY1417" fmla="*/ 8157 h 10000"/>
                  <a:gd name="connsiteX1418" fmla="*/ 3753 w 10000"/>
                  <a:gd name="connsiteY1418" fmla="*/ 8148 h 10000"/>
                  <a:gd name="connsiteX1419" fmla="*/ 3740 w 10000"/>
                  <a:gd name="connsiteY1419" fmla="*/ 8154 h 10000"/>
                  <a:gd name="connsiteX1420" fmla="*/ 3731 w 10000"/>
                  <a:gd name="connsiteY1420" fmla="*/ 8138 h 10000"/>
                  <a:gd name="connsiteX1421" fmla="*/ 3729 w 10000"/>
                  <a:gd name="connsiteY1421" fmla="*/ 8125 h 10000"/>
                  <a:gd name="connsiteX1422" fmla="*/ 3712 w 10000"/>
                  <a:gd name="connsiteY1422" fmla="*/ 8115 h 10000"/>
                  <a:gd name="connsiteX1423" fmla="*/ 3704 w 10000"/>
                  <a:gd name="connsiteY1423" fmla="*/ 8109 h 10000"/>
                  <a:gd name="connsiteX1424" fmla="*/ 3687 w 10000"/>
                  <a:gd name="connsiteY1424" fmla="*/ 8099 h 10000"/>
                  <a:gd name="connsiteX1425" fmla="*/ 3673 w 10000"/>
                  <a:gd name="connsiteY1425" fmla="*/ 8093 h 10000"/>
                  <a:gd name="connsiteX1426" fmla="*/ 3665 w 10000"/>
                  <a:gd name="connsiteY1426" fmla="*/ 8083 h 10000"/>
                  <a:gd name="connsiteX1427" fmla="*/ 3648 w 10000"/>
                  <a:gd name="connsiteY1427" fmla="*/ 8073 h 10000"/>
                  <a:gd name="connsiteX1428" fmla="*/ 3643 w 10000"/>
                  <a:gd name="connsiteY1428" fmla="*/ 8063 h 10000"/>
                  <a:gd name="connsiteX1429" fmla="*/ 3632 w 10000"/>
                  <a:gd name="connsiteY1429" fmla="*/ 8054 h 10000"/>
                  <a:gd name="connsiteX1430" fmla="*/ 3623 w 10000"/>
                  <a:gd name="connsiteY1430" fmla="*/ 8060 h 10000"/>
                  <a:gd name="connsiteX1431" fmla="*/ 3615 w 10000"/>
                  <a:gd name="connsiteY1431" fmla="*/ 8070 h 10000"/>
                  <a:gd name="connsiteX1432" fmla="*/ 3607 w 10000"/>
                  <a:gd name="connsiteY1432" fmla="*/ 8083 h 10000"/>
                  <a:gd name="connsiteX1433" fmla="*/ 3607 w 10000"/>
                  <a:gd name="connsiteY1433" fmla="*/ 8099 h 10000"/>
                  <a:gd name="connsiteX1434" fmla="*/ 3607 w 10000"/>
                  <a:gd name="connsiteY1434" fmla="*/ 8125 h 10000"/>
                  <a:gd name="connsiteX1435" fmla="*/ 3601 w 10000"/>
                  <a:gd name="connsiteY1435" fmla="*/ 8148 h 10000"/>
                  <a:gd name="connsiteX1436" fmla="*/ 3584 w 10000"/>
                  <a:gd name="connsiteY1436" fmla="*/ 8154 h 10000"/>
                  <a:gd name="connsiteX1437" fmla="*/ 3573 w 10000"/>
                  <a:gd name="connsiteY1437" fmla="*/ 8154 h 10000"/>
                  <a:gd name="connsiteX1438" fmla="*/ 3560 w 10000"/>
                  <a:gd name="connsiteY1438" fmla="*/ 8138 h 10000"/>
                  <a:gd name="connsiteX1439" fmla="*/ 3551 w 10000"/>
                  <a:gd name="connsiteY1439" fmla="*/ 8119 h 10000"/>
                  <a:gd name="connsiteX1440" fmla="*/ 3535 w 10000"/>
                  <a:gd name="connsiteY1440" fmla="*/ 8099 h 10000"/>
                  <a:gd name="connsiteX1441" fmla="*/ 3504 w 10000"/>
                  <a:gd name="connsiteY1441" fmla="*/ 8073 h 10000"/>
                  <a:gd name="connsiteX1442" fmla="*/ 3493 w 10000"/>
                  <a:gd name="connsiteY1442" fmla="*/ 8051 h 10000"/>
                  <a:gd name="connsiteX1443" fmla="*/ 3488 w 10000"/>
                  <a:gd name="connsiteY1443" fmla="*/ 8034 h 10000"/>
                  <a:gd name="connsiteX1444" fmla="*/ 3488 w 10000"/>
                  <a:gd name="connsiteY1444" fmla="*/ 8012 h 10000"/>
                  <a:gd name="connsiteX1445" fmla="*/ 3488 w 10000"/>
                  <a:gd name="connsiteY1445" fmla="*/ 8005 h 10000"/>
                  <a:gd name="connsiteX1446" fmla="*/ 3496 w 10000"/>
                  <a:gd name="connsiteY1446" fmla="*/ 8002 h 10000"/>
                  <a:gd name="connsiteX1447" fmla="*/ 3501 w 10000"/>
                  <a:gd name="connsiteY1447" fmla="*/ 7992 h 10000"/>
                  <a:gd name="connsiteX1448" fmla="*/ 3504 w 10000"/>
                  <a:gd name="connsiteY1448" fmla="*/ 7966 h 10000"/>
                  <a:gd name="connsiteX1449" fmla="*/ 3501 w 10000"/>
                  <a:gd name="connsiteY1449" fmla="*/ 7940 h 10000"/>
                  <a:gd name="connsiteX1450" fmla="*/ 3485 w 10000"/>
                  <a:gd name="connsiteY1450" fmla="*/ 7918 h 10000"/>
                  <a:gd name="connsiteX1451" fmla="*/ 3465 w 10000"/>
                  <a:gd name="connsiteY1451" fmla="*/ 7892 h 10000"/>
                  <a:gd name="connsiteX1452" fmla="*/ 3457 w 10000"/>
                  <a:gd name="connsiteY1452" fmla="*/ 7872 h 10000"/>
                  <a:gd name="connsiteX1453" fmla="*/ 3449 w 10000"/>
                  <a:gd name="connsiteY1453" fmla="*/ 7847 h 10000"/>
                  <a:gd name="connsiteX1454" fmla="*/ 3446 w 10000"/>
                  <a:gd name="connsiteY1454" fmla="*/ 7827 h 10000"/>
                  <a:gd name="connsiteX1455" fmla="*/ 3457 w 10000"/>
                  <a:gd name="connsiteY1455" fmla="*/ 7808 h 10000"/>
                  <a:gd name="connsiteX1456" fmla="*/ 3465 w 10000"/>
                  <a:gd name="connsiteY1456" fmla="*/ 7798 h 10000"/>
                  <a:gd name="connsiteX1457" fmla="*/ 3476 w 10000"/>
                  <a:gd name="connsiteY1457" fmla="*/ 7788 h 10000"/>
                  <a:gd name="connsiteX1458" fmla="*/ 3479 w 10000"/>
                  <a:gd name="connsiteY1458" fmla="*/ 7795 h 10000"/>
                  <a:gd name="connsiteX1459" fmla="*/ 3501 w 10000"/>
                  <a:gd name="connsiteY1459" fmla="*/ 7817 h 10000"/>
                  <a:gd name="connsiteX1460" fmla="*/ 3518 w 10000"/>
                  <a:gd name="connsiteY1460" fmla="*/ 7843 h 10000"/>
                  <a:gd name="connsiteX1461" fmla="*/ 3521 w 10000"/>
                  <a:gd name="connsiteY1461" fmla="*/ 7847 h 10000"/>
                  <a:gd name="connsiteX1462" fmla="*/ 3512 w 10000"/>
                  <a:gd name="connsiteY1462" fmla="*/ 7824 h 10000"/>
                  <a:gd name="connsiteX0" fmla="*/ 4324 w 10000"/>
                  <a:gd name="connsiteY0" fmla="*/ 1289 h 10000"/>
                  <a:gd name="connsiteX1" fmla="*/ 4296 w 10000"/>
                  <a:gd name="connsiteY1" fmla="*/ 1305 h 10000"/>
                  <a:gd name="connsiteX2" fmla="*/ 4285 w 10000"/>
                  <a:gd name="connsiteY2" fmla="*/ 1279 h 10000"/>
                  <a:gd name="connsiteX3" fmla="*/ 4244 w 10000"/>
                  <a:gd name="connsiteY3" fmla="*/ 1266 h 10000"/>
                  <a:gd name="connsiteX4" fmla="*/ 4208 w 10000"/>
                  <a:gd name="connsiteY4" fmla="*/ 1286 h 10000"/>
                  <a:gd name="connsiteX5" fmla="*/ 4172 w 10000"/>
                  <a:gd name="connsiteY5" fmla="*/ 1299 h 10000"/>
                  <a:gd name="connsiteX6" fmla="*/ 4150 w 10000"/>
                  <a:gd name="connsiteY6" fmla="*/ 1308 h 10000"/>
                  <a:gd name="connsiteX7" fmla="*/ 4139 w 10000"/>
                  <a:gd name="connsiteY7" fmla="*/ 1315 h 10000"/>
                  <a:gd name="connsiteX8" fmla="*/ 4125 w 10000"/>
                  <a:gd name="connsiteY8" fmla="*/ 1315 h 10000"/>
                  <a:gd name="connsiteX9" fmla="*/ 4119 w 10000"/>
                  <a:gd name="connsiteY9" fmla="*/ 1315 h 10000"/>
                  <a:gd name="connsiteX10" fmla="*/ 4111 w 10000"/>
                  <a:gd name="connsiteY10" fmla="*/ 1308 h 10000"/>
                  <a:gd name="connsiteX11" fmla="*/ 4100 w 10000"/>
                  <a:gd name="connsiteY11" fmla="*/ 1315 h 10000"/>
                  <a:gd name="connsiteX12" fmla="*/ 4075 w 10000"/>
                  <a:gd name="connsiteY12" fmla="*/ 1315 h 10000"/>
                  <a:gd name="connsiteX13" fmla="*/ 4058 w 10000"/>
                  <a:gd name="connsiteY13" fmla="*/ 1318 h 10000"/>
                  <a:gd name="connsiteX14" fmla="*/ 4044 w 10000"/>
                  <a:gd name="connsiteY14" fmla="*/ 1315 h 10000"/>
                  <a:gd name="connsiteX15" fmla="*/ 4042 w 10000"/>
                  <a:gd name="connsiteY15" fmla="*/ 1299 h 10000"/>
                  <a:gd name="connsiteX16" fmla="*/ 4014 w 10000"/>
                  <a:gd name="connsiteY16" fmla="*/ 1308 h 10000"/>
                  <a:gd name="connsiteX17" fmla="*/ 4011 w 10000"/>
                  <a:gd name="connsiteY17" fmla="*/ 1315 h 10000"/>
                  <a:gd name="connsiteX18" fmla="*/ 4011 w 10000"/>
                  <a:gd name="connsiteY18" fmla="*/ 1341 h 10000"/>
                  <a:gd name="connsiteX19" fmla="*/ 4019 w 10000"/>
                  <a:gd name="connsiteY19" fmla="*/ 1341 h 10000"/>
                  <a:gd name="connsiteX20" fmla="*/ 3997 w 10000"/>
                  <a:gd name="connsiteY20" fmla="*/ 1363 h 10000"/>
                  <a:gd name="connsiteX21" fmla="*/ 3986 w 10000"/>
                  <a:gd name="connsiteY21" fmla="*/ 1373 h 10000"/>
                  <a:gd name="connsiteX22" fmla="*/ 3981 w 10000"/>
                  <a:gd name="connsiteY22" fmla="*/ 1389 h 10000"/>
                  <a:gd name="connsiteX23" fmla="*/ 3981 w 10000"/>
                  <a:gd name="connsiteY23" fmla="*/ 1409 h 10000"/>
                  <a:gd name="connsiteX24" fmla="*/ 3981 w 10000"/>
                  <a:gd name="connsiteY24" fmla="*/ 1438 h 10000"/>
                  <a:gd name="connsiteX25" fmla="*/ 3961 w 10000"/>
                  <a:gd name="connsiteY25" fmla="*/ 1441 h 10000"/>
                  <a:gd name="connsiteX26" fmla="*/ 3942 w 10000"/>
                  <a:gd name="connsiteY26" fmla="*/ 1441 h 10000"/>
                  <a:gd name="connsiteX27" fmla="*/ 3914 w 10000"/>
                  <a:gd name="connsiteY27" fmla="*/ 1454 h 10000"/>
                  <a:gd name="connsiteX28" fmla="*/ 3892 w 10000"/>
                  <a:gd name="connsiteY28" fmla="*/ 1467 h 10000"/>
                  <a:gd name="connsiteX29" fmla="*/ 3867 w 10000"/>
                  <a:gd name="connsiteY29" fmla="*/ 1483 h 10000"/>
                  <a:gd name="connsiteX30" fmla="*/ 3845 w 10000"/>
                  <a:gd name="connsiteY30" fmla="*/ 1467 h 10000"/>
                  <a:gd name="connsiteX31" fmla="*/ 3850 w 10000"/>
                  <a:gd name="connsiteY31" fmla="*/ 1457 h 10000"/>
                  <a:gd name="connsiteX32" fmla="*/ 3864 w 10000"/>
                  <a:gd name="connsiteY32" fmla="*/ 1441 h 10000"/>
                  <a:gd name="connsiteX33" fmla="*/ 3859 w 10000"/>
                  <a:gd name="connsiteY33" fmla="*/ 1409 h 10000"/>
                  <a:gd name="connsiteX34" fmla="*/ 3842 w 10000"/>
                  <a:gd name="connsiteY34" fmla="*/ 1383 h 10000"/>
                  <a:gd name="connsiteX35" fmla="*/ 3825 w 10000"/>
                  <a:gd name="connsiteY35" fmla="*/ 1360 h 10000"/>
                  <a:gd name="connsiteX36" fmla="*/ 3809 w 10000"/>
                  <a:gd name="connsiteY36" fmla="*/ 1318 h 10000"/>
                  <a:gd name="connsiteX37" fmla="*/ 3787 w 10000"/>
                  <a:gd name="connsiteY37" fmla="*/ 1289 h 10000"/>
                  <a:gd name="connsiteX38" fmla="*/ 3759 w 10000"/>
                  <a:gd name="connsiteY38" fmla="*/ 1266 h 10000"/>
                  <a:gd name="connsiteX39" fmla="*/ 3740 w 10000"/>
                  <a:gd name="connsiteY39" fmla="*/ 1256 h 10000"/>
                  <a:gd name="connsiteX40" fmla="*/ 3715 w 10000"/>
                  <a:gd name="connsiteY40" fmla="*/ 1250 h 10000"/>
                  <a:gd name="connsiteX41" fmla="*/ 3687 w 10000"/>
                  <a:gd name="connsiteY41" fmla="*/ 1256 h 10000"/>
                  <a:gd name="connsiteX42" fmla="*/ 3681 w 10000"/>
                  <a:gd name="connsiteY42" fmla="*/ 1260 h 10000"/>
                  <a:gd name="connsiteX43" fmla="*/ 3670 w 10000"/>
                  <a:gd name="connsiteY43" fmla="*/ 1295 h 10000"/>
                  <a:gd name="connsiteX44" fmla="*/ 3651 w 10000"/>
                  <a:gd name="connsiteY44" fmla="*/ 1305 h 10000"/>
                  <a:gd name="connsiteX45" fmla="*/ 3640 w 10000"/>
                  <a:gd name="connsiteY45" fmla="*/ 1308 h 10000"/>
                  <a:gd name="connsiteX46" fmla="*/ 3626 w 10000"/>
                  <a:gd name="connsiteY46" fmla="*/ 1308 h 10000"/>
                  <a:gd name="connsiteX47" fmla="*/ 3632 w 10000"/>
                  <a:gd name="connsiteY47" fmla="*/ 1276 h 10000"/>
                  <a:gd name="connsiteX48" fmla="*/ 3609 w 10000"/>
                  <a:gd name="connsiteY48" fmla="*/ 1289 h 10000"/>
                  <a:gd name="connsiteX49" fmla="*/ 3593 w 10000"/>
                  <a:gd name="connsiteY49" fmla="*/ 1286 h 10000"/>
                  <a:gd name="connsiteX50" fmla="*/ 3590 w 10000"/>
                  <a:gd name="connsiteY50" fmla="*/ 1256 h 10000"/>
                  <a:gd name="connsiteX51" fmla="*/ 3584 w 10000"/>
                  <a:gd name="connsiteY51" fmla="*/ 1237 h 10000"/>
                  <a:gd name="connsiteX52" fmla="*/ 3573 w 10000"/>
                  <a:gd name="connsiteY52" fmla="*/ 1237 h 10000"/>
                  <a:gd name="connsiteX53" fmla="*/ 3554 w 10000"/>
                  <a:gd name="connsiteY53" fmla="*/ 1227 h 10000"/>
                  <a:gd name="connsiteX54" fmla="*/ 3546 w 10000"/>
                  <a:gd name="connsiteY54" fmla="*/ 1192 h 10000"/>
                  <a:gd name="connsiteX55" fmla="*/ 3529 w 10000"/>
                  <a:gd name="connsiteY55" fmla="*/ 1176 h 10000"/>
                  <a:gd name="connsiteX56" fmla="*/ 3512 w 10000"/>
                  <a:gd name="connsiteY56" fmla="*/ 1182 h 10000"/>
                  <a:gd name="connsiteX57" fmla="*/ 3485 w 10000"/>
                  <a:gd name="connsiteY57" fmla="*/ 1182 h 10000"/>
                  <a:gd name="connsiteX58" fmla="*/ 3463 w 10000"/>
                  <a:gd name="connsiteY58" fmla="*/ 1176 h 10000"/>
                  <a:gd name="connsiteX59" fmla="*/ 3449 w 10000"/>
                  <a:gd name="connsiteY59" fmla="*/ 1182 h 10000"/>
                  <a:gd name="connsiteX60" fmla="*/ 3432 w 10000"/>
                  <a:gd name="connsiteY60" fmla="*/ 1192 h 10000"/>
                  <a:gd name="connsiteX61" fmla="*/ 3454 w 10000"/>
                  <a:gd name="connsiteY61" fmla="*/ 1205 h 10000"/>
                  <a:gd name="connsiteX62" fmla="*/ 3463 w 10000"/>
                  <a:gd name="connsiteY62" fmla="*/ 1205 h 10000"/>
                  <a:gd name="connsiteX63" fmla="*/ 3488 w 10000"/>
                  <a:gd name="connsiteY63" fmla="*/ 1205 h 10000"/>
                  <a:gd name="connsiteX64" fmla="*/ 3488 w 10000"/>
                  <a:gd name="connsiteY64" fmla="*/ 1218 h 10000"/>
                  <a:gd name="connsiteX65" fmla="*/ 3493 w 10000"/>
                  <a:gd name="connsiteY65" fmla="*/ 1247 h 10000"/>
                  <a:gd name="connsiteX66" fmla="*/ 3512 w 10000"/>
                  <a:gd name="connsiteY66" fmla="*/ 1247 h 10000"/>
                  <a:gd name="connsiteX67" fmla="*/ 3518 w 10000"/>
                  <a:gd name="connsiteY67" fmla="*/ 1250 h 10000"/>
                  <a:gd name="connsiteX68" fmla="*/ 3521 w 10000"/>
                  <a:gd name="connsiteY68" fmla="*/ 1276 h 10000"/>
                  <a:gd name="connsiteX69" fmla="*/ 3543 w 10000"/>
                  <a:gd name="connsiteY69" fmla="*/ 1295 h 10000"/>
                  <a:gd name="connsiteX70" fmla="*/ 3546 w 10000"/>
                  <a:gd name="connsiteY70" fmla="*/ 1305 h 10000"/>
                  <a:gd name="connsiteX71" fmla="*/ 3543 w 10000"/>
                  <a:gd name="connsiteY71" fmla="*/ 1315 h 10000"/>
                  <a:gd name="connsiteX72" fmla="*/ 3543 w 10000"/>
                  <a:gd name="connsiteY72" fmla="*/ 1331 h 10000"/>
                  <a:gd name="connsiteX73" fmla="*/ 3554 w 10000"/>
                  <a:gd name="connsiteY73" fmla="*/ 1324 h 10000"/>
                  <a:gd name="connsiteX74" fmla="*/ 3560 w 10000"/>
                  <a:gd name="connsiteY74" fmla="*/ 1331 h 10000"/>
                  <a:gd name="connsiteX75" fmla="*/ 3582 w 10000"/>
                  <a:gd name="connsiteY75" fmla="*/ 1344 h 10000"/>
                  <a:gd name="connsiteX76" fmla="*/ 3598 w 10000"/>
                  <a:gd name="connsiteY76" fmla="*/ 1380 h 10000"/>
                  <a:gd name="connsiteX77" fmla="*/ 3607 w 10000"/>
                  <a:gd name="connsiteY77" fmla="*/ 1389 h 10000"/>
                  <a:gd name="connsiteX78" fmla="*/ 3623 w 10000"/>
                  <a:gd name="connsiteY78" fmla="*/ 1409 h 10000"/>
                  <a:gd name="connsiteX79" fmla="*/ 3634 w 10000"/>
                  <a:gd name="connsiteY79" fmla="*/ 1438 h 10000"/>
                  <a:gd name="connsiteX80" fmla="*/ 3632 w 10000"/>
                  <a:gd name="connsiteY80" fmla="*/ 1454 h 10000"/>
                  <a:gd name="connsiteX81" fmla="*/ 3618 w 10000"/>
                  <a:gd name="connsiteY81" fmla="*/ 1438 h 10000"/>
                  <a:gd name="connsiteX82" fmla="*/ 3598 w 10000"/>
                  <a:gd name="connsiteY82" fmla="*/ 1428 h 10000"/>
                  <a:gd name="connsiteX83" fmla="*/ 3582 w 10000"/>
                  <a:gd name="connsiteY83" fmla="*/ 1402 h 10000"/>
                  <a:gd name="connsiteX84" fmla="*/ 3562 w 10000"/>
                  <a:gd name="connsiteY84" fmla="*/ 1399 h 10000"/>
                  <a:gd name="connsiteX85" fmla="*/ 3546 w 10000"/>
                  <a:gd name="connsiteY85" fmla="*/ 1383 h 10000"/>
                  <a:gd name="connsiteX86" fmla="*/ 3510 w 10000"/>
                  <a:gd name="connsiteY86" fmla="*/ 1360 h 10000"/>
                  <a:gd name="connsiteX87" fmla="*/ 3485 w 10000"/>
                  <a:gd name="connsiteY87" fmla="*/ 1344 h 10000"/>
                  <a:gd name="connsiteX88" fmla="*/ 3454 w 10000"/>
                  <a:gd name="connsiteY88" fmla="*/ 1334 h 10000"/>
                  <a:gd name="connsiteX89" fmla="*/ 3429 w 10000"/>
                  <a:gd name="connsiteY89" fmla="*/ 1315 h 10000"/>
                  <a:gd name="connsiteX90" fmla="*/ 3416 w 10000"/>
                  <a:gd name="connsiteY90" fmla="*/ 1308 h 10000"/>
                  <a:gd name="connsiteX91" fmla="*/ 3399 w 10000"/>
                  <a:gd name="connsiteY91" fmla="*/ 1305 h 10000"/>
                  <a:gd name="connsiteX92" fmla="*/ 3382 w 10000"/>
                  <a:gd name="connsiteY92" fmla="*/ 1286 h 10000"/>
                  <a:gd name="connsiteX93" fmla="*/ 3380 w 10000"/>
                  <a:gd name="connsiteY93" fmla="*/ 1266 h 10000"/>
                  <a:gd name="connsiteX94" fmla="*/ 3388 w 10000"/>
                  <a:gd name="connsiteY94" fmla="*/ 1256 h 10000"/>
                  <a:gd name="connsiteX95" fmla="*/ 3407 w 10000"/>
                  <a:gd name="connsiteY95" fmla="*/ 1256 h 10000"/>
                  <a:gd name="connsiteX96" fmla="*/ 3396 w 10000"/>
                  <a:gd name="connsiteY96" fmla="*/ 1227 h 10000"/>
                  <a:gd name="connsiteX97" fmla="*/ 3382 w 10000"/>
                  <a:gd name="connsiteY97" fmla="*/ 1227 h 10000"/>
                  <a:gd name="connsiteX98" fmla="*/ 3360 w 10000"/>
                  <a:gd name="connsiteY98" fmla="*/ 1221 h 10000"/>
                  <a:gd name="connsiteX99" fmla="*/ 3349 w 10000"/>
                  <a:gd name="connsiteY99" fmla="*/ 1231 h 10000"/>
                  <a:gd name="connsiteX100" fmla="*/ 3352 w 10000"/>
                  <a:gd name="connsiteY100" fmla="*/ 1247 h 10000"/>
                  <a:gd name="connsiteX101" fmla="*/ 3341 w 10000"/>
                  <a:gd name="connsiteY101" fmla="*/ 1237 h 10000"/>
                  <a:gd name="connsiteX102" fmla="*/ 3335 w 10000"/>
                  <a:gd name="connsiteY102" fmla="*/ 1231 h 10000"/>
                  <a:gd name="connsiteX103" fmla="*/ 3307 w 10000"/>
                  <a:gd name="connsiteY103" fmla="*/ 1227 h 10000"/>
                  <a:gd name="connsiteX104" fmla="*/ 3294 w 10000"/>
                  <a:gd name="connsiteY104" fmla="*/ 1221 h 10000"/>
                  <a:gd name="connsiteX105" fmla="*/ 3271 w 10000"/>
                  <a:gd name="connsiteY105" fmla="*/ 1211 h 10000"/>
                  <a:gd name="connsiteX106" fmla="*/ 3252 w 10000"/>
                  <a:gd name="connsiteY106" fmla="*/ 1195 h 10000"/>
                  <a:gd name="connsiteX107" fmla="*/ 3235 w 10000"/>
                  <a:gd name="connsiteY107" fmla="*/ 1195 h 10000"/>
                  <a:gd name="connsiteX108" fmla="*/ 3235 w 10000"/>
                  <a:gd name="connsiteY108" fmla="*/ 1205 h 10000"/>
                  <a:gd name="connsiteX109" fmla="*/ 3219 w 10000"/>
                  <a:gd name="connsiteY109" fmla="*/ 1231 h 10000"/>
                  <a:gd name="connsiteX110" fmla="*/ 3213 w 10000"/>
                  <a:gd name="connsiteY110" fmla="*/ 1231 h 10000"/>
                  <a:gd name="connsiteX111" fmla="*/ 3183 w 10000"/>
                  <a:gd name="connsiteY111" fmla="*/ 1221 h 10000"/>
                  <a:gd name="connsiteX112" fmla="*/ 3175 w 10000"/>
                  <a:gd name="connsiteY112" fmla="*/ 1227 h 10000"/>
                  <a:gd name="connsiteX113" fmla="*/ 3163 w 10000"/>
                  <a:gd name="connsiteY113" fmla="*/ 1237 h 10000"/>
                  <a:gd name="connsiteX114" fmla="*/ 3158 w 10000"/>
                  <a:gd name="connsiteY114" fmla="*/ 1260 h 10000"/>
                  <a:gd name="connsiteX115" fmla="*/ 3158 w 10000"/>
                  <a:gd name="connsiteY115" fmla="*/ 1276 h 10000"/>
                  <a:gd name="connsiteX116" fmla="*/ 3163 w 10000"/>
                  <a:gd name="connsiteY116" fmla="*/ 1295 h 10000"/>
                  <a:gd name="connsiteX117" fmla="*/ 3166 w 10000"/>
                  <a:gd name="connsiteY117" fmla="*/ 1308 h 10000"/>
                  <a:gd name="connsiteX118" fmla="*/ 3158 w 10000"/>
                  <a:gd name="connsiteY118" fmla="*/ 1315 h 10000"/>
                  <a:gd name="connsiteX119" fmla="*/ 3133 w 10000"/>
                  <a:gd name="connsiteY119" fmla="*/ 1299 h 10000"/>
                  <a:gd name="connsiteX120" fmla="*/ 3114 w 10000"/>
                  <a:gd name="connsiteY120" fmla="*/ 1276 h 10000"/>
                  <a:gd name="connsiteX121" fmla="*/ 3078 w 10000"/>
                  <a:gd name="connsiteY121" fmla="*/ 1240 h 10000"/>
                  <a:gd name="connsiteX122" fmla="*/ 3044 w 10000"/>
                  <a:gd name="connsiteY122" fmla="*/ 1227 h 10000"/>
                  <a:gd name="connsiteX123" fmla="*/ 3033 w 10000"/>
                  <a:gd name="connsiteY123" fmla="*/ 1231 h 10000"/>
                  <a:gd name="connsiteX124" fmla="*/ 3036 w 10000"/>
                  <a:gd name="connsiteY124" fmla="*/ 1256 h 10000"/>
                  <a:gd name="connsiteX125" fmla="*/ 3044 w 10000"/>
                  <a:gd name="connsiteY125" fmla="*/ 1266 h 10000"/>
                  <a:gd name="connsiteX126" fmla="*/ 3044 w 10000"/>
                  <a:gd name="connsiteY126" fmla="*/ 1276 h 10000"/>
                  <a:gd name="connsiteX127" fmla="*/ 3036 w 10000"/>
                  <a:gd name="connsiteY127" fmla="*/ 1276 h 10000"/>
                  <a:gd name="connsiteX128" fmla="*/ 3028 w 10000"/>
                  <a:gd name="connsiteY128" fmla="*/ 1266 h 10000"/>
                  <a:gd name="connsiteX129" fmla="*/ 3025 w 10000"/>
                  <a:gd name="connsiteY129" fmla="*/ 1256 h 10000"/>
                  <a:gd name="connsiteX130" fmla="*/ 3008 w 10000"/>
                  <a:gd name="connsiteY130" fmla="*/ 1205 h 10000"/>
                  <a:gd name="connsiteX131" fmla="*/ 3000 w 10000"/>
                  <a:gd name="connsiteY131" fmla="*/ 1192 h 10000"/>
                  <a:gd name="connsiteX132" fmla="*/ 2994 w 10000"/>
                  <a:gd name="connsiteY132" fmla="*/ 1176 h 10000"/>
                  <a:gd name="connsiteX133" fmla="*/ 2986 w 10000"/>
                  <a:gd name="connsiteY133" fmla="*/ 1182 h 10000"/>
                  <a:gd name="connsiteX134" fmla="*/ 2981 w 10000"/>
                  <a:gd name="connsiteY134" fmla="*/ 1192 h 10000"/>
                  <a:gd name="connsiteX135" fmla="*/ 2970 w 10000"/>
                  <a:gd name="connsiteY135" fmla="*/ 1201 h 10000"/>
                  <a:gd name="connsiteX136" fmla="*/ 2956 w 10000"/>
                  <a:gd name="connsiteY136" fmla="*/ 1218 h 10000"/>
                  <a:gd name="connsiteX137" fmla="*/ 2939 w 10000"/>
                  <a:gd name="connsiteY137" fmla="*/ 1240 h 10000"/>
                  <a:gd name="connsiteX138" fmla="*/ 2928 w 10000"/>
                  <a:gd name="connsiteY138" fmla="*/ 1247 h 10000"/>
                  <a:gd name="connsiteX139" fmla="*/ 2922 w 10000"/>
                  <a:gd name="connsiteY139" fmla="*/ 1250 h 10000"/>
                  <a:gd name="connsiteX140" fmla="*/ 2911 w 10000"/>
                  <a:gd name="connsiteY140" fmla="*/ 1250 h 10000"/>
                  <a:gd name="connsiteX141" fmla="*/ 2884 w 10000"/>
                  <a:gd name="connsiteY141" fmla="*/ 1247 h 10000"/>
                  <a:gd name="connsiteX142" fmla="*/ 2864 w 10000"/>
                  <a:gd name="connsiteY142" fmla="*/ 1237 h 10000"/>
                  <a:gd name="connsiteX143" fmla="*/ 2848 w 10000"/>
                  <a:gd name="connsiteY143" fmla="*/ 1231 h 10000"/>
                  <a:gd name="connsiteX144" fmla="*/ 2834 w 10000"/>
                  <a:gd name="connsiteY144" fmla="*/ 1227 h 10000"/>
                  <a:gd name="connsiteX145" fmla="*/ 2831 w 10000"/>
                  <a:gd name="connsiteY145" fmla="*/ 1227 h 10000"/>
                  <a:gd name="connsiteX146" fmla="*/ 2831 w 10000"/>
                  <a:gd name="connsiteY146" fmla="*/ 1221 h 10000"/>
                  <a:gd name="connsiteX147" fmla="*/ 2825 w 10000"/>
                  <a:gd name="connsiteY147" fmla="*/ 1205 h 10000"/>
                  <a:gd name="connsiteX148" fmla="*/ 2823 w 10000"/>
                  <a:gd name="connsiteY148" fmla="*/ 1192 h 10000"/>
                  <a:gd name="connsiteX149" fmla="*/ 2817 w 10000"/>
                  <a:gd name="connsiteY149" fmla="*/ 1182 h 10000"/>
                  <a:gd name="connsiteX150" fmla="*/ 2814 w 10000"/>
                  <a:gd name="connsiteY150" fmla="*/ 1176 h 10000"/>
                  <a:gd name="connsiteX151" fmla="*/ 2792 w 10000"/>
                  <a:gd name="connsiteY151" fmla="*/ 1172 h 10000"/>
                  <a:gd name="connsiteX152" fmla="*/ 2759 w 10000"/>
                  <a:gd name="connsiteY152" fmla="*/ 1156 h 10000"/>
                  <a:gd name="connsiteX153" fmla="*/ 2734 w 10000"/>
                  <a:gd name="connsiteY153" fmla="*/ 1143 h 10000"/>
                  <a:gd name="connsiteX154" fmla="*/ 2695 w 10000"/>
                  <a:gd name="connsiteY154" fmla="*/ 1124 h 10000"/>
                  <a:gd name="connsiteX155" fmla="*/ 2670 w 10000"/>
                  <a:gd name="connsiteY155" fmla="*/ 1108 h 10000"/>
                  <a:gd name="connsiteX156" fmla="*/ 2645 w 10000"/>
                  <a:gd name="connsiteY156" fmla="*/ 1091 h 10000"/>
                  <a:gd name="connsiteX157" fmla="*/ 2618 w 10000"/>
                  <a:gd name="connsiteY157" fmla="*/ 1088 h 10000"/>
                  <a:gd name="connsiteX158" fmla="*/ 2576 w 10000"/>
                  <a:gd name="connsiteY158" fmla="*/ 1088 h 10000"/>
                  <a:gd name="connsiteX159" fmla="*/ 2551 w 10000"/>
                  <a:gd name="connsiteY159" fmla="*/ 1091 h 10000"/>
                  <a:gd name="connsiteX160" fmla="*/ 2521 w 10000"/>
                  <a:gd name="connsiteY160" fmla="*/ 1098 h 10000"/>
                  <a:gd name="connsiteX161" fmla="*/ 2493 w 10000"/>
                  <a:gd name="connsiteY161" fmla="*/ 1104 h 10000"/>
                  <a:gd name="connsiteX162" fmla="*/ 2468 w 10000"/>
                  <a:gd name="connsiteY162" fmla="*/ 1108 h 10000"/>
                  <a:gd name="connsiteX163" fmla="*/ 2404 w 10000"/>
                  <a:gd name="connsiteY163" fmla="*/ 1124 h 10000"/>
                  <a:gd name="connsiteX164" fmla="*/ 2366 w 10000"/>
                  <a:gd name="connsiteY164" fmla="*/ 1133 h 10000"/>
                  <a:gd name="connsiteX165" fmla="*/ 2346 w 10000"/>
                  <a:gd name="connsiteY165" fmla="*/ 1137 h 10000"/>
                  <a:gd name="connsiteX166" fmla="*/ 2294 w 10000"/>
                  <a:gd name="connsiteY166" fmla="*/ 1146 h 10000"/>
                  <a:gd name="connsiteX167" fmla="*/ 2249 w 10000"/>
                  <a:gd name="connsiteY167" fmla="*/ 1156 h 10000"/>
                  <a:gd name="connsiteX168" fmla="*/ 2230 w 10000"/>
                  <a:gd name="connsiteY168" fmla="*/ 1156 h 10000"/>
                  <a:gd name="connsiteX169" fmla="*/ 2222 w 10000"/>
                  <a:gd name="connsiteY169" fmla="*/ 1163 h 10000"/>
                  <a:gd name="connsiteX170" fmla="*/ 2194 w 10000"/>
                  <a:gd name="connsiteY170" fmla="*/ 1163 h 10000"/>
                  <a:gd name="connsiteX171" fmla="*/ 2172 w 10000"/>
                  <a:gd name="connsiteY171" fmla="*/ 1163 h 10000"/>
                  <a:gd name="connsiteX172" fmla="*/ 2147 w 10000"/>
                  <a:gd name="connsiteY172" fmla="*/ 1166 h 10000"/>
                  <a:gd name="connsiteX173" fmla="*/ 2108 w 10000"/>
                  <a:gd name="connsiteY173" fmla="*/ 1166 h 10000"/>
                  <a:gd name="connsiteX174" fmla="*/ 2083 w 10000"/>
                  <a:gd name="connsiteY174" fmla="*/ 1156 h 10000"/>
                  <a:gd name="connsiteX175" fmla="*/ 2042 w 10000"/>
                  <a:gd name="connsiteY175" fmla="*/ 1143 h 10000"/>
                  <a:gd name="connsiteX176" fmla="*/ 2011 w 10000"/>
                  <a:gd name="connsiteY176" fmla="*/ 1143 h 10000"/>
                  <a:gd name="connsiteX177" fmla="*/ 1994 w 10000"/>
                  <a:gd name="connsiteY177" fmla="*/ 1146 h 10000"/>
                  <a:gd name="connsiteX178" fmla="*/ 1967 w 10000"/>
                  <a:gd name="connsiteY178" fmla="*/ 1156 h 10000"/>
                  <a:gd name="connsiteX179" fmla="*/ 1903 w 10000"/>
                  <a:gd name="connsiteY179" fmla="*/ 1176 h 10000"/>
                  <a:gd name="connsiteX180" fmla="*/ 1873 w 10000"/>
                  <a:gd name="connsiteY180" fmla="*/ 1182 h 10000"/>
                  <a:gd name="connsiteX181" fmla="*/ 1850 w 10000"/>
                  <a:gd name="connsiteY181" fmla="*/ 1185 h 10000"/>
                  <a:gd name="connsiteX182" fmla="*/ 1842 w 10000"/>
                  <a:gd name="connsiteY182" fmla="*/ 1192 h 10000"/>
                  <a:gd name="connsiteX183" fmla="*/ 1823 w 10000"/>
                  <a:gd name="connsiteY183" fmla="*/ 1195 h 10000"/>
                  <a:gd name="connsiteX184" fmla="*/ 1814 w 10000"/>
                  <a:gd name="connsiteY184" fmla="*/ 1201 h 10000"/>
                  <a:gd name="connsiteX185" fmla="*/ 1792 w 10000"/>
                  <a:gd name="connsiteY185" fmla="*/ 1218 h 10000"/>
                  <a:gd name="connsiteX186" fmla="*/ 1767 w 10000"/>
                  <a:gd name="connsiteY186" fmla="*/ 1231 h 10000"/>
                  <a:gd name="connsiteX187" fmla="*/ 1717 w 10000"/>
                  <a:gd name="connsiteY187" fmla="*/ 1266 h 10000"/>
                  <a:gd name="connsiteX188" fmla="*/ 1695 w 10000"/>
                  <a:gd name="connsiteY188" fmla="*/ 1279 h 10000"/>
                  <a:gd name="connsiteX189" fmla="*/ 1654 w 10000"/>
                  <a:gd name="connsiteY189" fmla="*/ 1308 h 10000"/>
                  <a:gd name="connsiteX190" fmla="*/ 1620 w 10000"/>
                  <a:gd name="connsiteY190" fmla="*/ 1334 h 10000"/>
                  <a:gd name="connsiteX191" fmla="*/ 1590 w 10000"/>
                  <a:gd name="connsiteY191" fmla="*/ 1360 h 10000"/>
                  <a:gd name="connsiteX192" fmla="*/ 1565 w 10000"/>
                  <a:gd name="connsiteY192" fmla="*/ 1380 h 10000"/>
                  <a:gd name="connsiteX193" fmla="*/ 1532 w 10000"/>
                  <a:gd name="connsiteY193" fmla="*/ 1402 h 10000"/>
                  <a:gd name="connsiteX194" fmla="*/ 1501 w 10000"/>
                  <a:gd name="connsiteY194" fmla="*/ 1418 h 10000"/>
                  <a:gd name="connsiteX195" fmla="*/ 1460 w 10000"/>
                  <a:gd name="connsiteY195" fmla="*/ 1438 h 10000"/>
                  <a:gd name="connsiteX196" fmla="*/ 1435 w 10000"/>
                  <a:gd name="connsiteY196" fmla="*/ 1454 h 10000"/>
                  <a:gd name="connsiteX197" fmla="*/ 1421 w 10000"/>
                  <a:gd name="connsiteY197" fmla="*/ 1464 h 10000"/>
                  <a:gd name="connsiteX198" fmla="*/ 1380 w 10000"/>
                  <a:gd name="connsiteY198" fmla="*/ 1473 h 10000"/>
                  <a:gd name="connsiteX199" fmla="*/ 1324 w 10000"/>
                  <a:gd name="connsiteY199" fmla="*/ 1477 h 10000"/>
                  <a:gd name="connsiteX200" fmla="*/ 1274 w 10000"/>
                  <a:gd name="connsiteY200" fmla="*/ 1483 h 10000"/>
                  <a:gd name="connsiteX201" fmla="*/ 1244 w 10000"/>
                  <a:gd name="connsiteY201" fmla="*/ 1486 h 10000"/>
                  <a:gd name="connsiteX202" fmla="*/ 1233 w 10000"/>
                  <a:gd name="connsiteY202" fmla="*/ 1486 h 10000"/>
                  <a:gd name="connsiteX203" fmla="*/ 1197 w 10000"/>
                  <a:gd name="connsiteY203" fmla="*/ 1493 h 10000"/>
                  <a:gd name="connsiteX204" fmla="*/ 1180 w 10000"/>
                  <a:gd name="connsiteY204" fmla="*/ 1496 h 10000"/>
                  <a:gd name="connsiteX205" fmla="*/ 1169 w 10000"/>
                  <a:gd name="connsiteY205" fmla="*/ 1496 h 10000"/>
                  <a:gd name="connsiteX206" fmla="*/ 1161 w 10000"/>
                  <a:gd name="connsiteY206" fmla="*/ 1503 h 10000"/>
                  <a:gd name="connsiteX207" fmla="*/ 1155 w 10000"/>
                  <a:gd name="connsiteY207" fmla="*/ 1503 h 10000"/>
                  <a:gd name="connsiteX208" fmla="*/ 501 w 10000"/>
                  <a:gd name="connsiteY208" fmla="*/ 2277 h 10000"/>
                  <a:gd name="connsiteX209" fmla="*/ 396 w 10000"/>
                  <a:gd name="connsiteY209" fmla="*/ 2532 h 10000"/>
                  <a:gd name="connsiteX210" fmla="*/ 324 w 10000"/>
                  <a:gd name="connsiteY210" fmla="*/ 2759 h 10000"/>
                  <a:gd name="connsiteX211" fmla="*/ 274 w 10000"/>
                  <a:gd name="connsiteY211" fmla="*/ 2866 h 10000"/>
                  <a:gd name="connsiteX212" fmla="*/ 202 w 10000"/>
                  <a:gd name="connsiteY212" fmla="*/ 3008 h 10000"/>
                  <a:gd name="connsiteX213" fmla="*/ 211 w 10000"/>
                  <a:gd name="connsiteY213" fmla="*/ 3177 h 10000"/>
                  <a:gd name="connsiteX214" fmla="*/ 235 w 10000"/>
                  <a:gd name="connsiteY214" fmla="*/ 3368 h 10000"/>
                  <a:gd name="connsiteX215" fmla="*/ 266 w 10000"/>
                  <a:gd name="connsiteY215" fmla="*/ 3595 h 10000"/>
                  <a:gd name="connsiteX216" fmla="*/ 299 w 10000"/>
                  <a:gd name="connsiteY216" fmla="*/ 3831 h 10000"/>
                  <a:gd name="connsiteX217" fmla="*/ 305 w 10000"/>
                  <a:gd name="connsiteY217" fmla="*/ 3863 h 10000"/>
                  <a:gd name="connsiteX218" fmla="*/ 341 w 10000"/>
                  <a:gd name="connsiteY218" fmla="*/ 3941 h 10000"/>
                  <a:gd name="connsiteX219" fmla="*/ 186 w 10000"/>
                  <a:gd name="connsiteY219" fmla="*/ 3935 h 10000"/>
                  <a:gd name="connsiteX220" fmla="*/ 30 w 10000"/>
                  <a:gd name="connsiteY220" fmla="*/ 3925 h 10000"/>
                  <a:gd name="connsiteX221" fmla="*/ 0 w 10000"/>
                  <a:gd name="connsiteY221" fmla="*/ 4054 h 10000"/>
                  <a:gd name="connsiteX222" fmla="*/ 14 w 10000"/>
                  <a:gd name="connsiteY222" fmla="*/ 4152 h 10000"/>
                  <a:gd name="connsiteX223" fmla="*/ 22 w 10000"/>
                  <a:gd name="connsiteY223" fmla="*/ 4242 h 10000"/>
                  <a:gd name="connsiteX224" fmla="*/ 30 w 10000"/>
                  <a:gd name="connsiteY224" fmla="*/ 4291 h 10000"/>
                  <a:gd name="connsiteX225" fmla="*/ 102 w 10000"/>
                  <a:gd name="connsiteY225" fmla="*/ 4271 h 10000"/>
                  <a:gd name="connsiteX226" fmla="*/ 155 w 10000"/>
                  <a:gd name="connsiteY226" fmla="*/ 4262 h 10000"/>
                  <a:gd name="connsiteX227" fmla="*/ 410 w 10000"/>
                  <a:gd name="connsiteY227" fmla="*/ 4255 h 10000"/>
                  <a:gd name="connsiteX228" fmla="*/ 418 w 10000"/>
                  <a:gd name="connsiteY228" fmla="*/ 4385 h 10000"/>
                  <a:gd name="connsiteX229" fmla="*/ 429 w 10000"/>
                  <a:gd name="connsiteY229" fmla="*/ 4543 h 10000"/>
                  <a:gd name="connsiteX230" fmla="*/ 443 w 10000"/>
                  <a:gd name="connsiteY230" fmla="*/ 4585 h 10000"/>
                  <a:gd name="connsiteX231" fmla="*/ 465 w 10000"/>
                  <a:gd name="connsiteY231" fmla="*/ 4611 h 10000"/>
                  <a:gd name="connsiteX232" fmla="*/ 468 w 10000"/>
                  <a:gd name="connsiteY232" fmla="*/ 4621 h 10000"/>
                  <a:gd name="connsiteX233" fmla="*/ 474 w 10000"/>
                  <a:gd name="connsiteY233" fmla="*/ 4679 h 10000"/>
                  <a:gd name="connsiteX234" fmla="*/ 554 w 10000"/>
                  <a:gd name="connsiteY234" fmla="*/ 4738 h 10000"/>
                  <a:gd name="connsiteX235" fmla="*/ 637 w 10000"/>
                  <a:gd name="connsiteY235" fmla="*/ 4809 h 10000"/>
                  <a:gd name="connsiteX236" fmla="*/ 704 w 10000"/>
                  <a:gd name="connsiteY236" fmla="*/ 4851 h 10000"/>
                  <a:gd name="connsiteX237" fmla="*/ 740 w 10000"/>
                  <a:gd name="connsiteY237" fmla="*/ 4893 h 10000"/>
                  <a:gd name="connsiteX238" fmla="*/ 756 w 10000"/>
                  <a:gd name="connsiteY238" fmla="*/ 4896 h 10000"/>
                  <a:gd name="connsiteX239" fmla="*/ 767 w 10000"/>
                  <a:gd name="connsiteY239" fmla="*/ 4880 h 10000"/>
                  <a:gd name="connsiteX240" fmla="*/ 806 w 10000"/>
                  <a:gd name="connsiteY240" fmla="*/ 4945 h 10000"/>
                  <a:gd name="connsiteX241" fmla="*/ 886 w 10000"/>
                  <a:gd name="connsiteY241" fmla="*/ 5078 h 10000"/>
                  <a:gd name="connsiteX242" fmla="*/ 911 w 10000"/>
                  <a:gd name="connsiteY242" fmla="*/ 5130 h 10000"/>
                  <a:gd name="connsiteX243" fmla="*/ 920 w 10000"/>
                  <a:gd name="connsiteY243" fmla="*/ 5191 h 10000"/>
                  <a:gd name="connsiteX244" fmla="*/ 920 w 10000"/>
                  <a:gd name="connsiteY244" fmla="*/ 5220 h 10000"/>
                  <a:gd name="connsiteX245" fmla="*/ 911 w 10000"/>
                  <a:gd name="connsiteY245" fmla="*/ 5314 h 10000"/>
                  <a:gd name="connsiteX246" fmla="*/ 898 w 10000"/>
                  <a:gd name="connsiteY246" fmla="*/ 5369 h 10000"/>
                  <a:gd name="connsiteX247" fmla="*/ 895 w 10000"/>
                  <a:gd name="connsiteY247" fmla="*/ 5385 h 10000"/>
                  <a:gd name="connsiteX248" fmla="*/ 895 w 10000"/>
                  <a:gd name="connsiteY248" fmla="*/ 5405 h 10000"/>
                  <a:gd name="connsiteX249" fmla="*/ 898 w 10000"/>
                  <a:gd name="connsiteY249" fmla="*/ 5434 h 10000"/>
                  <a:gd name="connsiteX250" fmla="*/ 911 w 10000"/>
                  <a:gd name="connsiteY250" fmla="*/ 5463 h 10000"/>
                  <a:gd name="connsiteX251" fmla="*/ 920 w 10000"/>
                  <a:gd name="connsiteY251" fmla="*/ 5492 h 10000"/>
                  <a:gd name="connsiteX252" fmla="*/ 934 w 10000"/>
                  <a:gd name="connsiteY252" fmla="*/ 5518 h 10000"/>
                  <a:gd name="connsiteX253" fmla="*/ 1169 w 10000"/>
                  <a:gd name="connsiteY253" fmla="*/ 5738 h 10000"/>
                  <a:gd name="connsiteX254" fmla="*/ 1188 w 10000"/>
                  <a:gd name="connsiteY254" fmla="*/ 5755 h 10000"/>
                  <a:gd name="connsiteX255" fmla="*/ 1216 w 10000"/>
                  <a:gd name="connsiteY255" fmla="*/ 5758 h 10000"/>
                  <a:gd name="connsiteX256" fmla="*/ 1313 w 10000"/>
                  <a:gd name="connsiteY256" fmla="*/ 5774 h 10000"/>
                  <a:gd name="connsiteX257" fmla="*/ 1349 w 10000"/>
                  <a:gd name="connsiteY257" fmla="*/ 5787 h 10000"/>
                  <a:gd name="connsiteX258" fmla="*/ 1393 w 10000"/>
                  <a:gd name="connsiteY258" fmla="*/ 5793 h 10000"/>
                  <a:gd name="connsiteX259" fmla="*/ 1393 w 10000"/>
                  <a:gd name="connsiteY259" fmla="*/ 5797 h 10000"/>
                  <a:gd name="connsiteX260" fmla="*/ 1421 w 10000"/>
                  <a:gd name="connsiteY260" fmla="*/ 5810 h 10000"/>
                  <a:gd name="connsiteX261" fmla="*/ 1446 w 10000"/>
                  <a:gd name="connsiteY261" fmla="*/ 5829 h 10000"/>
                  <a:gd name="connsiteX262" fmla="*/ 1460 w 10000"/>
                  <a:gd name="connsiteY262" fmla="*/ 5842 h 10000"/>
                  <a:gd name="connsiteX263" fmla="*/ 1476 w 10000"/>
                  <a:gd name="connsiteY263" fmla="*/ 5848 h 10000"/>
                  <a:gd name="connsiteX264" fmla="*/ 1501 w 10000"/>
                  <a:gd name="connsiteY264" fmla="*/ 5852 h 10000"/>
                  <a:gd name="connsiteX265" fmla="*/ 1532 w 10000"/>
                  <a:gd name="connsiteY265" fmla="*/ 5887 h 10000"/>
                  <a:gd name="connsiteX266" fmla="*/ 1565 w 10000"/>
                  <a:gd name="connsiteY266" fmla="*/ 5942 h 10000"/>
                  <a:gd name="connsiteX267" fmla="*/ 1587 w 10000"/>
                  <a:gd name="connsiteY267" fmla="*/ 5972 h 10000"/>
                  <a:gd name="connsiteX268" fmla="*/ 1612 w 10000"/>
                  <a:gd name="connsiteY268" fmla="*/ 5955 h 10000"/>
                  <a:gd name="connsiteX269" fmla="*/ 1679 w 10000"/>
                  <a:gd name="connsiteY269" fmla="*/ 6049 h 10000"/>
                  <a:gd name="connsiteX270" fmla="*/ 1720 w 10000"/>
                  <a:gd name="connsiteY270" fmla="*/ 6108 h 10000"/>
                  <a:gd name="connsiteX271" fmla="*/ 1751 w 10000"/>
                  <a:gd name="connsiteY271" fmla="*/ 6133 h 10000"/>
                  <a:gd name="connsiteX272" fmla="*/ 1792 w 10000"/>
                  <a:gd name="connsiteY272" fmla="*/ 6169 h 10000"/>
                  <a:gd name="connsiteX273" fmla="*/ 1801 w 10000"/>
                  <a:gd name="connsiteY273" fmla="*/ 6172 h 10000"/>
                  <a:gd name="connsiteX274" fmla="*/ 1814 w 10000"/>
                  <a:gd name="connsiteY274" fmla="*/ 6286 h 10000"/>
                  <a:gd name="connsiteX275" fmla="*/ 1817 w 10000"/>
                  <a:gd name="connsiteY275" fmla="*/ 6331 h 10000"/>
                  <a:gd name="connsiteX276" fmla="*/ 1809 w 10000"/>
                  <a:gd name="connsiteY276" fmla="*/ 6444 h 10000"/>
                  <a:gd name="connsiteX277" fmla="*/ 1801 w 10000"/>
                  <a:gd name="connsiteY277" fmla="*/ 6499 h 10000"/>
                  <a:gd name="connsiteX278" fmla="*/ 1781 w 10000"/>
                  <a:gd name="connsiteY278" fmla="*/ 6522 h 10000"/>
                  <a:gd name="connsiteX279" fmla="*/ 1773 w 10000"/>
                  <a:gd name="connsiteY279" fmla="*/ 6541 h 10000"/>
                  <a:gd name="connsiteX280" fmla="*/ 1762 w 10000"/>
                  <a:gd name="connsiteY280" fmla="*/ 6571 h 10000"/>
                  <a:gd name="connsiteX281" fmla="*/ 1767 w 10000"/>
                  <a:gd name="connsiteY281" fmla="*/ 6622 h 10000"/>
                  <a:gd name="connsiteX282" fmla="*/ 1767 w 10000"/>
                  <a:gd name="connsiteY282" fmla="*/ 6665 h 10000"/>
                  <a:gd name="connsiteX283" fmla="*/ 1767 w 10000"/>
                  <a:gd name="connsiteY283" fmla="*/ 6694 h 10000"/>
                  <a:gd name="connsiteX284" fmla="*/ 1776 w 10000"/>
                  <a:gd name="connsiteY284" fmla="*/ 6726 h 10000"/>
                  <a:gd name="connsiteX285" fmla="*/ 1776 w 10000"/>
                  <a:gd name="connsiteY285" fmla="*/ 6745 h 10000"/>
                  <a:gd name="connsiteX286" fmla="*/ 1767 w 10000"/>
                  <a:gd name="connsiteY286" fmla="*/ 6765 h 10000"/>
                  <a:gd name="connsiteX287" fmla="*/ 1762 w 10000"/>
                  <a:gd name="connsiteY287" fmla="*/ 6804 h 10000"/>
                  <a:gd name="connsiteX288" fmla="*/ 1753 w 10000"/>
                  <a:gd name="connsiteY288" fmla="*/ 6839 h 10000"/>
                  <a:gd name="connsiteX289" fmla="*/ 1742 w 10000"/>
                  <a:gd name="connsiteY289" fmla="*/ 6849 h 10000"/>
                  <a:gd name="connsiteX290" fmla="*/ 1726 w 10000"/>
                  <a:gd name="connsiteY290" fmla="*/ 6849 h 10000"/>
                  <a:gd name="connsiteX291" fmla="*/ 1712 w 10000"/>
                  <a:gd name="connsiteY291" fmla="*/ 6852 h 10000"/>
                  <a:gd name="connsiteX292" fmla="*/ 1640 w 10000"/>
                  <a:gd name="connsiteY292" fmla="*/ 6953 h 10000"/>
                  <a:gd name="connsiteX293" fmla="*/ 1493 w 10000"/>
                  <a:gd name="connsiteY293" fmla="*/ 7105 h 10000"/>
                  <a:gd name="connsiteX294" fmla="*/ 1490 w 10000"/>
                  <a:gd name="connsiteY294" fmla="*/ 7124 h 10000"/>
                  <a:gd name="connsiteX295" fmla="*/ 1468 w 10000"/>
                  <a:gd name="connsiteY295" fmla="*/ 7137 h 10000"/>
                  <a:gd name="connsiteX296" fmla="*/ 1454 w 10000"/>
                  <a:gd name="connsiteY296" fmla="*/ 7144 h 10000"/>
                  <a:gd name="connsiteX297" fmla="*/ 1452 w 10000"/>
                  <a:gd name="connsiteY297" fmla="*/ 7157 h 10000"/>
                  <a:gd name="connsiteX298" fmla="*/ 1446 w 10000"/>
                  <a:gd name="connsiteY298" fmla="*/ 7199 h 10000"/>
                  <a:gd name="connsiteX299" fmla="*/ 1476 w 10000"/>
                  <a:gd name="connsiteY299" fmla="*/ 7247 h 10000"/>
                  <a:gd name="connsiteX300" fmla="*/ 1501 w 10000"/>
                  <a:gd name="connsiteY300" fmla="*/ 7270 h 10000"/>
                  <a:gd name="connsiteX301" fmla="*/ 1518 w 10000"/>
                  <a:gd name="connsiteY301" fmla="*/ 7286 h 10000"/>
                  <a:gd name="connsiteX302" fmla="*/ 1524 w 10000"/>
                  <a:gd name="connsiteY302" fmla="*/ 7306 h 10000"/>
                  <a:gd name="connsiteX303" fmla="*/ 1540 w 10000"/>
                  <a:gd name="connsiteY303" fmla="*/ 7322 h 10000"/>
                  <a:gd name="connsiteX304" fmla="*/ 1565 w 10000"/>
                  <a:gd name="connsiteY304" fmla="*/ 7325 h 10000"/>
                  <a:gd name="connsiteX305" fmla="*/ 1590 w 10000"/>
                  <a:gd name="connsiteY305" fmla="*/ 7332 h 10000"/>
                  <a:gd name="connsiteX306" fmla="*/ 1615 w 10000"/>
                  <a:gd name="connsiteY306" fmla="*/ 7345 h 10000"/>
                  <a:gd name="connsiteX307" fmla="*/ 1662 w 10000"/>
                  <a:gd name="connsiteY307" fmla="*/ 7370 h 10000"/>
                  <a:gd name="connsiteX308" fmla="*/ 1670 w 10000"/>
                  <a:gd name="connsiteY308" fmla="*/ 7351 h 10000"/>
                  <a:gd name="connsiteX309" fmla="*/ 1726 w 10000"/>
                  <a:gd name="connsiteY309" fmla="*/ 7354 h 10000"/>
                  <a:gd name="connsiteX310" fmla="*/ 1726 w 10000"/>
                  <a:gd name="connsiteY310" fmla="*/ 7400 h 10000"/>
                  <a:gd name="connsiteX311" fmla="*/ 1773 w 10000"/>
                  <a:gd name="connsiteY311" fmla="*/ 7409 h 10000"/>
                  <a:gd name="connsiteX312" fmla="*/ 1806 w 10000"/>
                  <a:gd name="connsiteY312" fmla="*/ 7416 h 10000"/>
                  <a:gd name="connsiteX313" fmla="*/ 1839 w 10000"/>
                  <a:gd name="connsiteY313" fmla="*/ 7403 h 10000"/>
                  <a:gd name="connsiteX314" fmla="*/ 1886 w 10000"/>
                  <a:gd name="connsiteY314" fmla="*/ 7403 h 10000"/>
                  <a:gd name="connsiteX315" fmla="*/ 1898 w 10000"/>
                  <a:gd name="connsiteY315" fmla="*/ 7403 h 10000"/>
                  <a:gd name="connsiteX316" fmla="*/ 1914 w 10000"/>
                  <a:gd name="connsiteY316" fmla="*/ 7494 h 10000"/>
                  <a:gd name="connsiteX317" fmla="*/ 1895 w 10000"/>
                  <a:gd name="connsiteY317" fmla="*/ 7523 h 10000"/>
                  <a:gd name="connsiteX318" fmla="*/ 1825 w 10000"/>
                  <a:gd name="connsiteY318" fmla="*/ 7617 h 10000"/>
                  <a:gd name="connsiteX319" fmla="*/ 1776 w 10000"/>
                  <a:gd name="connsiteY319" fmla="*/ 7691 h 10000"/>
                  <a:gd name="connsiteX320" fmla="*/ 1781 w 10000"/>
                  <a:gd name="connsiteY320" fmla="*/ 7723 h 10000"/>
                  <a:gd name="connsiteX321" fmla="*/ 1767 w 10000"/>
                  <a:gd name="connsiteY321" fmla="*/ 7759 h 10000"/>
                  <a:gd name="connsiteX322" fmla="*/ 1762 w 10000"/>
                  <a:gd name="connsiteY322" fmla="*/ 7817 h 10000"/>
                  <a:gd name="connsiteX323" fmla="*/ 1762 w 10000"/>
                  <a:gd name="connsiteY323" fmla="*/ 7856 h 10000"/>
                  <a:gd name="connsiteX324" fmla="*/ 1776 w 10000"/>
                  <a:gd name="connsiteY324" fmla="*/ 7892 h 10000"/>
                  <a:gd name="connsiteX325" fmla="*/ 1784 w 10000"/>
                  <a:gd name="connsiteY325" fmla="*/ 7902 h 10000"/>
                  <a:gd name="connsiteX326" fmla="*/ 1801 w 10000"/>
                  <a:gd name="connsiteY326" fmla="*/ 7908 h 10000"/>
                  <a:gd name="connsiteX327" fmla="*/ 1809 w 10000"/>
                  <a:gd name="connsiteY327" fmla="*/ 7911 h 10000"/>
                  <a:gd name="connsiteX328" fmla="*/ 1801 w 10000"/>
                  <a:gd name="connsiteY328" fmla="*/ 7940 h 10000"/>
                  <a:gd name="connsiteX329" fmla="*/ 1798 w 10000"/>
                  <a:gd name="connsiteY329" fmla="*/ 7979 h 10000"/>
                  <a:gd name="connsiteX330" fmla="*/ 1806 w 10000"/>
                  <a:gd name="connsiteY330" fmla="*/ 8002 h 10000"/>
                  <a:gd name="connsiteX331" fmla="*/ 1823 w 10000"/>
                  <a:gd name="connsiteY331" fmla="*/ 8021 h 10000"/>
                  <a:gd name="connsiteX332" fmla="*/ 1834 w 10000"/>
                  <a:gd name="connsiteY332" fmla="*/ 8044 h 10000"/>
                  <a:gd name="connsiteX333" fmla="*/ 1839 w 10000"/>
                  <a:gd name="connsiteY333" fmla="*/ 8073 h 10000"/>
                  <a:gd name="connsiteX334" fmla="*/ 1842 w 10000"/>
                  <a:gd name="connsiteY334" fmla="*/ 8106 h 10000"/>
                  <a:gd name="connsiteX335" fmla="*/ 1839 w 10000"/>
                  <a:gd name="connsiteY335" fmla="*/ 8144 h 10000"/>
                  <a:gd name="connsiteX336" fmla="*/ 1856 w 10000"/>
                  <a:gd name="connsiteY336" fmla="*/ 8164 h 10000"/>
                  <a:gd name="connsiteX337" fmla="*/ 1886 w 10000"/>
                  <a:gd name="connsiteY337" fmla="*/ 8193 h 10000"/>
                  <a:gd name="connsiteX338" fmla="*/ 1922 w 10000"/>
                  <a:gd name="connsiteY338" fmla="*/ 8206 h 10000"/>
                  <a:gd name="connsiteX339" fmla="*/ 1967 w 10000"/>
                  <a:gd name="connsiteY339" fmla="*/ 8203 h 10000"/>
                  <a:gd name="connsiteX340" fmla="*/ 1986 w 10000"/>
                  <a:gd name="connsiteY340" fmla="*/ 8212 h 10000"/>
                  <a:gd name="connsiteX341" fmla="*/ 2000 w 10000"/>
                  <a:gd name="connsiteY341" fmla="*/ 8232 h 10000"/>
                  <a:gd name="connsiteX342" fmla="*/ 2033 w 10000"/>
                  <a:gd name="connsiteY342" fmla="*/ 8258 h 10000"/>
                  <a:gd name="connsiteX343" fmla="*/ 2050 w 10000"/>
                  <a:gd name="connsiteY343" fmla="*/ 8271 h 10000"/>
                  <a:gd name="connsiteX344" fmla="*/ 2089 w 10000"/>
                  <a:gd name="connsiteY344" fmla="*/ 8280 h 10000"/>
                  <a:gd name="connsiteX345" fmla="*/ 2122 w 10000"/>
                  <a:gd name="connsiteY345" fmla="*/ 8300 h 10000"/>
                  <a:gd name="connsiteX346" fmla="*/ 2163 w 10000"/>
                  <a:gd name="connsiteY346" fmla="*/ 8332 h 10000"/>
                  <a:gd name="connsiteX347" fmla="*/ 2172 w 10000"/>
                  <a:gd name="connsiteY347" fmla="*/ 8335 h 10000"/>
                  <a:gd name="connsiteX348" fmla="*/ 2177 w 10000"/>
                  <a:gd name="connsiteY348" fmla="*/ 8345 h 10000"/>
                  <a:gd name="connsiteX349" fmla="*/ 2163 w 10000"/>
                  <a:gd name="connsiteY349" fmla="*/ 8371 h 10000"/>
                  <a:gd name="connsiteX350" fmla="*/ 2139 w 10000"/>
                  <a:gd name="connsiteY350" fmla="*/ 8423 h 10000"/>
                  <a:gd name="connsiteX351" fmla="*/ 2130 w 10000"/>
                  <a:gd name="connsiteY351" fmla="*/ 8439 h 10000"/>
                  <a:gd name="connsiteX352" fmla="*/ 2105 w 10000"/>
                  <a:gd name="connsiteY352" fmla="*/ 8446 h 10000"/>
                  <a:gd name="connsiteX353" fmla="*/ 2080 w 10000"/>
                  <a:gd name="connsiteY353" fmla="*/ 8449 h 10000"/>
                  <a:gd name="connsiteX354" fmla="*/ 2075 w 10000"/>
                  <a:gd name="connsiteY354" fmla="*/ 8459 h 10000"/>
                  <a:gd name="connsiteX355" fmla="*/ 2072 w 10000"/>
                  <a:gd name="connsiteY355" fmla="*/ 8475 h 10000"/>
                  <a:gd name="connsiteX356" fmla="*/ 2080 w 10000"/>
                  <a:gd name="connsiteY356" fmla="*/ 8484 h 10000"/>
                  <a:gd name="connsiteX357" fmla="*/ 2100 w 10000"/>
                  <a:gd name="connsiteY357" fmla="*/ 8475 h 10000"/>
                  <a:gd name="connsiteX358" fmla="*/ 2141 w 10000"/>
                  <a:gd name="connsiteY358" fmla="*/ 8478 h 10000"/>
                  <a:gd name="connsiteX359" fmla="*/ 2172 w 10000"/>
                  <a:gd name="connsiteY359" fmla="*/ 8475 h 10000"/>
                  <a:gd name="connsiteX360" fmla="*/ 2188 w 10000"/>
                  <a:gd name="connsiteY360" fmla="*/ 8475 h 10000"/>
                  <a:gd name="connsiteX361" fmla="*/ 2222 w 10000"/>
                  <a:gd name="connsiteY361" fmla="*/ 8497 h 10000"/>
                  <a:gd name="connsiteX362" fmla="*/ 2252 w 10000"/>
                  <a:gd name="connsiteY362" fmla="*/ 8514 h 10000"/>
                  <a:gd name="connsiteX363" fmla="*/ 2274 w 10000"/>
                  <a:gd name="connsiteY363" fmla="*/ 8514 h 10000"/>
                  <a:gd name="connsiteX364" fmla="*/ 2299 w 10000"/>
                  <a:gd name="connsiteY364" fmla="*/ 8504 h 10000"/>
                  <a:gd name="connsiteX365" fmla="*/ 2310 w 10000"/>
                  <a:gd name="connsiteY365" fmla="*/ 8504 h 10000"/>
                  <a:gd name="connsiteX366" fmla="*/ 2319 w 10000"/>
                  <a:gd name="connsiteY366" fmla="*/ 8484 h 10000"/>
                  <a:gd name="connsiteX367" fmla="*/ 2338 w 10000"/>
                  <a:gd name="connsiteY367" fmla="*/ 8494 h 10000"/>
                  <a:gd name="connsiteX368" fmla="*/ 2338 w 10000"/>
                  <a:gd name="connsiteY368" fmla="*/ 8552 h 10000"/>
                  <a:gd name="connsiteX369" fmla="*/ 2366 w 10000"/>
                  <a:gd name="connsiteY369" fmla="*/ 8572 h 10000"/>
                  <a:gd name="connsiteX370" fmla="*/ 2382 w 10000"/>
                  <a:gd name="connsiteY370" fmla="*/ 8582 h 10000"/>
                  <a:gd name="connsiteX371" fmla="*/ 2435 w 10000"/>
                  <a:gd name="connsiteY371" fmla="*/ 8552 h 10000"/>
                  <a:gd name="connsiteX372" fmla="*/ 2443 w 10000"/>
                  <a:gd name="connsiteY372" fmla="*/ 8552 h 10000"/>
                  <a:gd name="connsiteX373" fmla="*/ 2454 w 10000"/>
                  <a:gd name="connsiteY373" fmla="*/ 8552 h 10000"/>
                  <a:gd name="connsiteX374" fmla="*/ 2471 w 10000"/>
                  <a:gd name="connsiteY374" fmla="*/ 8546 h 10000"/>
                  <a:gd name="connsiteX375" fmla="*/ 2488 w 10000"/>
                  <a:gd name="connsiteY375" fmla="*/ 8536 h 10000"/>
                  <a:gd name="connsiteX376" fmla="*/ 2501 w 10000"/>
                  <a:gd name="connsiteY376" fmla="*/ 8533 h 10000"/>
                  <a:gd name="connsiteX377" fmla="*/ 2512 w 10000"/>
                  <a:gd name="connsiteY377" fmla="*/ 8533 h 10000"/>
                  <a:gd name="connsiteX378" fmla="*/ 2521 w 10000"/>
                  <a:gd name="connsiteY378" fmla="*/ 8546 h 10000"/>
                  <a:gd name="connsiteX379" fmla="*/ 2521 w 10000"/>
                  <a:gd name="connsiteY379" fmla="*/ 8572 h 10000"/>
                  <a:gd name="connsiteX380" fmla="*/ 2535 w 10000"/>
                  <a:gd name="connsiteY380" fmla="*/ 8588 h 10000"/>
                  <a:gd name="connsiteX381" fmla="*/ 2551 w 10000"/>
                  <a:gd name="connsiteY381" fmla="*/ 8582 h 10000"/>
                  <a:gd name="connsiteX382" fmla="*/ 2560 w 10000"/>
                  <a:gd name="connsiteY382" fmla="*/ 8582 h 10000"/>
                  <a:gd name="connsiteX383" fmla="*/ 2573 w 10000"/>
                  <a:gd name="connsiteY383" fmla="*/ 8588 h 10000"/>
                  <a:gd name="connsiteX384" fmla="*/ 2584 w 10000"/>
                  <a:gd name="connsiteY384" fmla="*/ 8591 h 10000"/>
                  <a:gd name="connsiteX385" fmla="*/ 2590 w 10000"/>
                  <a:gd name="connsiteY385" fmla="*/ 8598 h 10000"/>
                  <a:gd name="connsiteX386" fmla="*/ 2598 w 10000"/>
                  <a:gd name="connsiteY386" fmla="*/ 8608 h 10000"/>
                  <a:gd name="connsiteX387" fmla="*/ 2607 w 10000"/>
                  <a:gd name="connsiteY387" fmla="*/ 8617 h 10000"/>
                  <a:gd name="connsiteX388" fmla="*/ 2618 w 10000"/>
                  <a:gd name="connsiteY388" fmla="*/ 8617 h 10000"/>
                  <a:gd name="connsiteX389" fmla="*/ 2640 w 10000"/>
                  <a:gd name="connsiteY389" fmla="*/ 8608 h 10000"/>
                  <a:gd name="connsiteX390" fmla="*/ 2670 w 10000"/>
                  <a:gd name="connsiteY390" fmla="*/ 8598 h 10000"/>
                  <a:gd name="connsiteX391" fmla="*/ 2673 w 10000"/>
                  <a:gd name="connsiteY391" fmla="*/ 8598 h 10000"/>
                  <a:gd name="connsiteX392" fmla="*/ 2690 w 10000"/>
                  <a:gd name="connsiteY392" fmla="*/ 8598 h 10000"/>
                  <a:gd name="connsiteX393" fmla="*/ 2698 w 10000"/>
                  <a:gd name="connsiteY393" fmla="*/ 8598 h 10000"/>
                  <a:gd name="connsiteX394" fmla="*/ 2712 w 10000"/>
                  <a:gd name="connsiteY394" fmla="*/ 8598 h 10000"/>
                  <a:gd name="connsiteX395" fmla="*/ 2726 w 10000"/>
                  <a:gd name="connsiteY395" fmla="*/ 8591 h 10000"/>
                  <a:gd name="connsiteX396" fmla="*/ 2737 w 10000"/>
                  <a:gd name="connsiteY396" fmla="*/ 8588 h 10000"/>
                  <a:gd name="connsiteX397" fmla="*/ 2759 w 10000"/>
                  <a:gd name="connsiteY397" fmla="*/ 8582 h 10000"/>
                  <a:gd name="connsiteX398" fmla="*/ 2770 w 10000"/>
                  <a:gd name="connsiteY398" fmla="*/ 8578 h 10000"/>
                  <a:gd name="connsiteX399" fmla="*/ 2784 w 10000"/>
                  <a:gd name="connsiteY399" fmla="*/ 8572 h 10000"/>
                  <a:gd name="connsiteX400" fmla="*/ 2795 w 10000"/>
                  <a:gd name="connsiteY400" fmla="*/ 8572 h 10000"/>
                  <a:gd name="connsiteX401" fmla="*/ 2803 w 10000"/>
                  <a:gd name="connsiteY401" fmla="*/ 8588 h 10000"/>
                  <a:gd name="connsiteX402" fmla="*/ 2803 w 10000"/>
                  <a:gd name="connsiteY402" fmla="*/ 8591 h 10000"/>
                  <a:gd name="connsiteX403" fmla="*/ 2803 w 10000"/>
                  <a:gd name="connsiteY403" fmla="*/ 8601 h 10000"/>
                  <a:gd name="connsiteX404" fmla="*/ 2809 w 10000"/>
                  <a:gd name="connsiteY404" fmla="*/ 8601 h 10000"/>
                  <a:gd name="connsiteX405" fmla="*/ 2823 w 10000"/>
                  <a:gd name="connsiteY405" fmla="*/ 8598 h 10000"/>
                  <a:gd name="connsiteX406" fmla="*/ 2831 w 10000"/>
                  <a:gd name="connsiteY406" fmla="*/ 8598 h 10000"/>
                  <a:gd name="connsiteX407" fmla="*/ 2839 w 10000"/>
                  <a:gd name="connsiteY407" fmla="*/ 8601 h 10000"/>
                  <a:gd name="connsiteX408" fmla="*/ 2848 w 10000"/>
                  <a:gd name="connsiteY408" fmla="*/ 8598 h 10000"/>
                  <a:gd name="connsiteX409" fmla="*/ 2856 w 10000"/>
                  <a:gd name="connsiteY409" fmla="*/ 8601 h 10000"/>
                  <a:gd name="connsiteX410" fmla="*/ 2859 w 10000"/>
                  <a:gd name="connsiteY410" fmla="*/ 8601 h 10000"/>
                  <a:gd name="connsiteX411" fmla="*/ 2864 w 10000"/>
                  <a:gd name="connsiteY411" fmla="*/ 8598 h 10000"/>
                  <a:gd name="connsiteX412" fmla="*/ 2889 w 10000"/>
                  <a:gd name="connsiteY412" fmla="*/ 8611 h 10000"/>
                  <a:gd name="connsiteX413" fmla="*/ 2906 w 10000"/>
                  <a:gd name="connsiteY413" fmla="*/ 8620 h 10000"/>
                  <a:gd name="connsiteX414" fmla="*/ 2914 w 10000"/>
                  <a:gd name="connsiteY414" fmla="*/ 8627 h 10000"/>
                  <a:gd name="connsiteX415" fmla="*/ 2920 w 10000"/>
                  <a:gd name="connsiteY415" fmla="*/ 8640 h 10000"/>
                  <a:gd name="connsiteX416" fmla="*/ 2922 w 10000"/>
                  <a:gd name="connsiteY416" fmla="*/ 8666 h 10000"/>
                  <a:gd name="connsiteX417" fmla="*/ 2922 w 10000"/>
                  <a:gd name="connsiteY417" fmla="*/ 8692 h 10000"/>
                  <a:gd name="connsiteX418" fmla="*/ 2939 w 10000"/>
                  <a:gd name="connsiteY418" fmla="*/ 8695 h 10000"/>
                  <a:gd name="connsiteX419" fmla="*/ 2953 w 10000"/>
                  <a:gd name="connsiteY419" fmla="*/ 8695 h 10000"/>
                  <a:gd name="connsiteX420" fmla="*/ 2961 w 10000"/>
                  <a:gd name="connsiteY420" fmla="*/ 8695 h 10000"/>
                  <a:gd name="connsiteX421" fmla="*/ 2972 w 10000"/>
                  <a:gd name="connsiteY421" fmla="*/ 8692 h 10000"/>
                  <a:gd name="connsiteX422" fmla="*/ 2981 w 10000"/>
                  <a:gd name="connsiteY422" fmla="*/ 8685 h 10000"/>
                  <a:gd name="connsiteX423" fmla="*/ 2989 w 10000"/>
                  <a:gd name="connsiteY423" fmla="*/ 8685 h 10000"/>
                  <a:gd name="connsiteX424" fmla="*/ 3008 w 10000"/>
                  <a:gd name="connsiteY424" fmla="*/ 8685 h 10000"/>
                  <a:gd name="connsiteX425" fmla="*/ 3028 w 10000"/>
                  <a:gd name="connsiteY425" fmla="*/ 8695 h 10000"/>
                  <a:gd name="connsiteX426" fmla="*/ 3042 w 10000"/>
                  <a:gd name="connsiteY426" fmla="*/ 8695 h 10000"/>
                  <a:gd name="connsiteX427" fmla="*/ 3053 w 10000"/>
                  <a:gd name="connsiteY427" fmla="*/ 8676 h 10000"/>
                  <a:gd name="connsiteX428" fmla="*/ 3061 w 10000"/>
                  <a:gd name="connsiteY428" fmla="*/ 8666 h 10000"/>
                  <a:gd name="connsiteX429" fmla="*/ 3066 w 10000"/>
                  <a:gd name="connsiteY429" fmla="*/ 8656 h 10000"/>
                  <a:gd name="connsiteX430" fmla="*/ 3091 w 10000"/>
                  <a:gd name="connsiteY430" fmla="*/ 8659 h 10000"/>
                  <a:gd name="connsiteX431" fmla="*/ 3105 w 10000"/>
                  <a:gd name="connsiteY431" fmla="*/ 8659 h 10000"/>
                  <a:gd name="connsiteX432" fmla="*/ 3108 w 10000"/>
                  <a:gd name="connsiteY432" fmla="*/ 8650 h 10000"/>
                  <a:gd name="connsiteX433" fmla="*/ 3147 w 10000"/>
                  <a:gd name="connsiteY433" fmla="*/ 8588 h 10000"/>
                  <a:gd name="connsiteX434" fmla="*/ 3150 w 10000"/>
                  <a:gd name="connsiteY434" fmla="*/ 8598 h 10000"/>
                  <a:gd name="connsiteX435" fmla="*/ 3163 w 10000"/>
                  <a:gd name="connsiteY435" fmla="*/ 8601 h 10000"/>
                  <a:gd name="connsiteX436" fmla="*/ 3180 w 10000"/>
                  <a:gd name="connsiteY436" fmla="*/ 8608 h 10000"/>
                  <a:gd name="connsiteX437" fmla="*/ 3188 w 10000"/>
                  <a:gd name="connsiteY437" fmla="*/ 8611 h 10000"/>
                  <a:gd name="connsiteX438" fmla="*/ 3227 w 10000"/>
                  <a:gd name="connsiteY438" fmla="*/ 8620 h 10000"/>
                  <a:gd name="connsiteX439" fmla="*/ 3238 w 10000"/>
                  <a:gd name="connsiteY439" fmla="*/ 8617 h 10000"/>
                  <a:gd name="connsiteX440" fmla="*/ 3247 w 10000"/>
                  <a:gd name="connsiteY440" fmla="*/ 8601 h 10000"/>
                  <a:gd name="connsiteX441" fmla="*/ 3269 w 10000"/>
                  <a:gd name="connsiteY441" fmla="*/ 8611 h 10000"/>
                  <a:gd name="connsiteX442" fmla="*/ 3277 w 10000"/>
                  <a:gd name="connsiteY442" fmla="*/ 8617 h 10000"/>
                  <a:gd name="connsiteX443" fmla="*/ 3285 w 10000"/>
                  <a:gd name="connsiteY443" fmla="*/ 8611 h 10000"/>
                  <a:gd name="connsiteX444" fmla="*/ 3307 w 10000"/>
                  <a:gd name="connsiteY444" fmla="*/ 8611 h 10000"/>
                  <a:gd name="connsiteX445" fmla="*/ 3319 w 10000"/>
                  <a:gd name="connsiteY445" fmla="*/ 8617 h 10000"/>
                  <a:gd name="connsiteX446" fmla="*/ 3324 w 10000"/>
                  <a:gd name="connsiteY446" fmla="*/ 8617 h 10000"/>
                  <a:gd name="connsiteX447" fmla="*/ 3327 w 10000"/>
                  <a:gd name="connsiteY447" fmla="*/ 8620 h 10000"/>
                  <a:gd name="connsiteX448" fmla="*/ 3341 w 10000"/>
                  <a:gd name="connsiteY448" fmla="*/ 8620 h 10000"/>
                  <a:gd name="connsiteX449" fmla="*/ 3357 w 10000"/>
                  <a:gd name="connsiteY449" fmla="*/ 8620 h 10000"/>
                  <a:gd name="connsiteX450" fmla="*/ 3374 w 10000"/>
                  <a:gd name="connsiteY450" fmla="*/ 8620 h 10000"/>
                  <a:gd name="connsiteX451" fmla="*/ 3382 w 10000"/>
                  <a:gd name="connsiteY451" fmla="*/ 8620 h 10000"/>
                  <a:gd name="connsiteX452" fmla="*/ 3399 w 10000"/>
                  <a:gd name="connsiteY452" fmla="*/ 8611 h 10000"/>
                  <a:gd name="connsiteX453" fmla="*/ 3413 w 10000"/>
                  <a:gd name="connsiteY453" fmla="*/ 8601 h 10000"/>
                  <a:gd name="connsiteX454" fmla="*/ 3421 w 10000"/>
                  <a:gd name="connsiteY454" fmla="*/ 8588 h 10000"/>
                  <a:gd name="connsiteX455" fmla="*/ 3421 w 10000"/>
                  <a:gd name="connsiteY455" fmla="*/ 8572 h 10000"/>
                  <a:gd name="connsiteX456" fmla="*/ 3421 w 10000"/>
                  <a:gd name="connsiteY456" fmla="*/ 8552 h 10000"/>
                  <a:gd name="connsiteX457" fmla="*/ 3424 w 10000"/>
                  <a:gd name="connsiteY457" fmla="*/ 8533 h 10000"/>
                  <a:gd name="connsiteX458" fmla="*/ 3432 w 10000"/>
                  <a:gd name="connsiteY458" fmla="*/ 8523 h 10000"/>
                  <a:gd name="connsiteX459" fmla="*/ 3446 w 10000"/>
                  <a:gd name="connsiteY459" fmla="*/ 8523 h 10000"/>
                  <a:gd name="connsiteX460" fmla="*/ 3457 w 10000"/>
                  <a:gd name="connsiteY460" fmla="*/ 8523 h 10000"/>
                  <a:gd name="connsiteX461" fmla="*/ 3476 w 10000"/>
                  <a:gd name="connsiteY461" fmla="*/ 8533 h 10000"/>
                  <a:gd name="connsiteX462" fmla="*/ 3485 w 10000"/>
                  <a:gd name="connsiteY462" fmla="*/ 8536 h 10000"/>
                  <a:gd name="connsiteX463" fmla="*/ 3501 w 10000"/>
                  <a:gd name="connsiteY463" fmla="*/ 8527 h 10000"/>
                  <a:gd name="connsiteX464" fmla="*/ 3504 w 10000"/>
                  <a:gd name="connsiteY464" fmla="*/ 8514 h 10000"/>
                  <a:gd name="connsiteX465" fmla="*/ 3510 w 10000"/>
                  <a:gd name="connsiteY465" fmla="*/ 8497 h 10000"/>
                  <a:gd name="connsiteX466" fmla="*/ 3537 w 10000"/>
                  <a:gd name="connsiteY466" fmla="*/ 8484 h 10000"/>
                  <a:gd name="connsiteX467" fmla="*/ 3562 w 10000"/>
                  <a:gd name="connsiteY467" fmla="*/ 8488 h 10000"/>
                  <a:gd name="connsiteX468" fmla="*/ 3568 w 10000"/>
                  <a:gd name="connsiteY468" fmla="*/ 8484 h 10000"/>
                  <a:gd name="connsiteX469" fmla="*/ 3584 w 10000"/>
                  <a:gd name="connsiteY469" fmla="*/ 8494 h 10000"/>
                  <a:gd name="connsiteX470" fmla="*/ 3593 w 10000"/>
                  <a:gd name="connsiteY470" fmla="*/ 8507 h 10000"/>
                  <a:gd name="connsiteX471" fmla="*/ 3618 w 10000"/>
                  <a:gd name="connsiteY471" fmla="*/ 8497 h 10000"/>
                  <a:gd name="connsiteX472" fmla="*/ 3643 w 10000"/>
                  <a:gd name="connsiteY472" fmla="*/ 8475 h 10000"/>
                  <a:gd name="connsiteX473" fmla="*/ 3657 w 10000"/>
                  <a:gd name="connsiteY473" fmla="*/ 8478 h 10000"/>
                  <a:gd name="connsiteX474" fmla="*/ 3670 w 10000"/>
                  <a:gd name="connsiteY474" fmla="*/ 8475 h 10000"/>
                  <a:gd name="connsiteX475" fmla="*/ 3673 w 10000"/>
                  <a:gd name="connsiteY475" fmla="*/ 8468 h 10000"/>
                  <a:gd name="connsiteX476" fmla="*/ 3681 w 10000"/>
                  <a:gd name="connsiteY476" fmla="*/ 8468 h 10000"/>
                  <a:gd name="connsiteX477" fmla="*/ 3698 w 10000"/>
                  <a:gd name="connsiteY477" fmla="*/ 8478 h 10000"/>
                  <a:gd name="connsiteX478" fmla="*/ 3720 w 10000"/>
                  <a:gd name="connsiteY478" fmla="*/ 8497 h 10000"/>
                  <a:gd name="connsiteX479" fmla="*/ 3715 w 10000"/>
                  <a:gd name="connsiteY479" fmla="*/ 8504 h 10000"/>
                  <a:gd name="connsiteX480" fmla="*/ 3729 w 10000"/>
                  <a:gd name="connsiteY480" fmla="*/ 8514 h 10000"/>
                  <a:gd name="connsiteX481" fmla="*/ 3729 w 10000"/>
                  <a:gd name="connsiteY481" fmla="*/ 8517 h 10000"/>
                  <a:gd name="connsiteX482" fmla="*/ 3740 w 10000"/>
                  <a:gd name="connsiteY482" fmla="*/ 8527 h 10000"/>
                  <a:gd name="connsiteX483" fmla="*/ 3759 w 10000"/>
                  <a:gd name="connsiteY483" fmla="*/ 8517 h 10000"/>
                  <a:gd name="connsiteX484" fmla="*/ 3762 w 10000"/>
                  <a:gd name="connsiteY484" fmla="*/ 8504 h 10000"/>
                  <a:gd name="connsiteX485" fmla="*/ 3770 w 10000"/>
                  <a:gd name="connsiteY485" fmla="*/ 8488 h 10000"/>
                  <a:gd name="connsiteX486" fmla="*/ 3778 w 10000"/>
                  <a:gd name="connsiteY486" fmla="*/ 8484 h 10000"/>
                  <a:gd name="connsiteX487" fmla="*/ 3792 w 10000"/>
                  <a:gd name="connsiteY487" fmla="*/ 8475 h 10000"/>
                  <a:gd name="connsiteX488" fmla="*/ 3803 w 10000"/>
                  <a:gd name="connsiteY488" fmla="*/ 8478 h 10000"/>
                  <a:gd name="connsiteX489" fmla="*/ 3809 w 10000"/>
                  <a:gd name="connsiteY489" fmla="*/ 8475 h 10000"/>
                  <a:gd name="connsiteX490" fmla="*/ 3825 w 10000"/>
                  <a:gd name="connsiteY490" fmla="*/ 8465 h 10000"/>
                  <a:gd name="connsiteX491" fmla="*/ 3834 w 10000"/>
                  <a:gd name="connsiteY491" fmla="*/ 8468 h 10000"/>
                  <a:gd name="connsiteX492" fmla="*/ 3842 w 10000"/>
                  <a:gd name="connsiteY492" fmla="*/ 8478 h 10000"/>
                  <a:gd name="connsiteX493" fmla="*/ 3850 w 10000"/>
                  <a:gd name="connsiteY493" fmla="*/ 8478 h 10000"/>
                  <a:gd name="connsiteX494" fmla="*/ 3859 w 10000"/>
                  <a:gd name="connsiteY494" fmla="*/ 8484 h 10000"/>
                  <a:gd name="connsiteX495" fmla="*/ 3873 w 10000"/>
                  <a:gd name="connsiteY495" fmla="*/ 8494 h 10000"/>
                  <a:gd name="connsiteX496" fmla="*/ 3875 w 10000"/>
                  <a:gd name="connsiteY496" fmla="*/ 8507 h 10000"/>
                  <a:gd name="connsiteX497" fmla="*/ 3881 w 10000"/>
                  <a:gd name="connsiteY497" fmla="*/ 8527 h 10000"/>
                  <a:gd name="connsiteX498" fmla="*/ 3875 w 10000"/>
                  <a:gd name="connsiteY498" fmla="*/ 8546 h 10000"/>
                  <a:gd name="connsiteX499" fmla="*/ 3892 w 10000"/>
                  <a:gd name="connsiteY499" fmla="*/ 8546 h 10000"/>
                  <a:gd name="connsiteX500" fmla="*/ 3900 w 10000"/>
                  <a:gd name="connsiteY500" fmla="*/ 8543 h 10000"/>
                  <a:gd name="connsiteX501" fmla="*/ 3906 w 10000"/>
                  <a:gd name="connsiteY501" fmla="*/ 8543 h 10000"/>
                  <a:gd name="connsiteX502" fmla="*/ 3922 w 10000"/>
                  <a:gd name="connsiteY502" fmla="*/ 8552 h 10000"/>
                  <a:gd name="connsiteX503" fmla="*/ 3939 w 10000"/>
                  <a:gd name="connsiteY503" fmla="*/ 8559 h 10000"/>
                  <a:gd name="connsiteX504" fmla="*/ 3953 w 10000"/>
                  <a:gd name="connsiteY504" fmla="*/ 8572 h 10000"/>
                  <a:gd name="connsiteX505" fmla="*/ 3956 w 10000"/>
                  <a:gd name="connsiteY505" fmla="*/ 8588 h 10000"/>
                  <a:gd name="connsiteX506" fmla="*/ 3956 w 10000"/>
                  <a:gd name="connsiteY506" fmla="*/ 8608 h 10000"/>
                  <a:gd name="connsiteX507" fmla="*/ 3972 w 10000"/>
                  <a:gd name="connsiteY507" fmla="*/ 8608 h 10000"/>
                  <a:gd name="connsiteX508" fmla="*/ 3986 w 10000"/>
                  <a:gd name="connsiteY508" fmla="*/ 8608 h 10000"/>
                  <a:gd name="connsiteX509" fmla="*/ 3997 w 10000"/>
                  <a:gd name="connsiteY509" fmla="*/ 8608 h 10000"/>
                  <a:gd name="connsiteX510" fmla="*/ 4006 w 10000"/>
                  <a:gd name="connsiteY510" fmla="*/ 8608 h 10000"/>
                  <a:gd name="connsiteX511" fmla="*/ 4006 w 10000"/>
                  <a:gd name="connsiteY511" fmla="*/ 8611 h 10000"/>
                  <a:gd name="connsiteX512" fmla="*/ 4011 w 10000"/>
                  <a:gd name="connsiteY512" fmla="*/ 8611 h 10000"/>
                  <a:gd name="connsiteX513" fmla="*/ 4022 w 10000"/>
                  <a:gd name="connsiteY513" fmla="*/ 8620 h 10000"/>
                  <a:gd name="connsiteX514" fmla="*/ 4042 w 10000"/>
                  <a:gd name="connsiteY514" fmla="*/ 8620 h 10000"/>
                  <a:gd name="connsiteX515" fmla="*/ 4050 w 10000"/>
                  <a:gd name="connsiteY515" fmla="*/ 8617 h 10000"/>
                  <a:gd name="connsiteX516" fmla="*/ 4069 w 10000"/>
                  <a:gd name="connsiteY516" fmla="*/ 8620 h 10000"/>
                  <a:gd name="connsiteX517" fmla="*/ 4086 w 10000"/>
                  <a:gd name="connsiteY517" fmla="*/ 8630 h 10000"/>
                  <a:gd name="connsiteX518" fmla="*/ 4108 w 10000"/>
                  <a:gd name="connsiteY518" fmla="*/ 8627 h 10000"/>
                  <a:gd name="connsiteX519" fmla="*/ 4125 w 10000"/>
                  <a:gd name="connsiteY519" fmla="*/ 8620 h 10000"/>
                  <a:gd name="connsiteX520" fmla="*/ 4133 w 10000"/>
                  <a:gd name="connsiteY520" fmla="*/ 8611 h 10000"/>
                  <a:gd name="connsiteX521" fmla="*/ 4139 w 10000"/>
                  <a:gd name="connsiteY521" fmla="*/ 8608 h 10000"/>
                  <a:gd name="connsiteX522" fmla="*/ 4147 w 10000"/>
                  <a:gd name="connsiteY522" fmla="*/ 8601 h 10000"/>
                  <a:gd name="connsiteX523" fmla="*/ 4155 w 10000"/>
                  <a:gd name="connsiteY523" fmla="*/ 8591 h 10000"/>
                  <a:gd name="connsiteX524" fmla="*/ 4166 w 10000"/>
                  <a:gd name="connsiteY524" fmla="*/ 8582 h 10000"/>
                  <a:gd name="connsiteX525" fmla="*/ 4183 w 10000"/>
                  <a:gd name="connsiteY525" fmla="*/ 8569 h 10000"/>
                  <a:gd name="connsiteX526" fmla="*/ 4191 w 10000"/>
                  <a:gd name="connsiteY526" fmla="*/ 8562 h 10000"/>
                  <a:gd name="connsiteX527" fmla="*/ 4208 w 10000"/>
                  <a:gd name="connsiteY527" fmla="*/ 8552 h 10000"/>
                  <a:gd name="connsiteX528" fmla="*/ 4230 w 10000"/>
                  <a:gd name="connsiteY528" fmla="*/ 8552 h 10000"/>
                  <a:gd name="connsiteX529" fmla="*/ 4238 w 10000"/>
                  <a:gd name="connsiteY529" fmla="*/ 8559 h 10000"/>
                  <a:gd name="connsiteX530" fmla="*/ 4247 w 10000"/>
                  <a:gd name="connsiteY530" fmla="*/ 8572 h 10000"/>
                  <a:gd name="connsiteX531" fmla="*/ 4252 w 10000"/>
                  <a:gd name="connsiteY531" fmla="*/ 8578 h 10000"/>
                  <a:gd name="connsiteX532" fmla="*/ 4263 w 10000"/>
                  <a:gd name="connsiteY532" fmla="*/ 8582 h 10000"/>
                  <a:gd name="connsiteX533" fmla="*/ 4277 w 10000"/>
                  <a:gd name="connsiteY533" fmla="*/ 8572 h 10000"/>
                  <a:gd name="connsiteX534" fmla="*/ 4294 w 10000"/>
                  <a:gd name="connsiteY534" fmla="*/ 8559 h 10000"/>
                  <a:gd name="connsiteX535" fmla="*/ 4302 w 10000"/>
                  <a:gd name="connsiteY535" fmla="*/ 8546 h 10000"/>
                  <a:gd name="connsiteX536" fmla="*/ 4310 w 10000"/>
                  <a:gd name="connsiteY536" fmla="*/ 8543 h 10000"/>
                  <a:gd name="connsiteX537" fmla="*/ 4313 w 10000"/>
                  <a:gd name="connsiteY537" fmla="*/ 8543 h 10000"/>
                  <a:gd name="connsiteX538" fmla="*/ 4332 w 10000"/>
                  <a:gd name="connsiteY538" fmla="*/ 8546 h 10000"/>
                  <a:gd name="connsiteX539" fmla="*/ 4335 w 10000"/>
                  <a:gd name="connsiteY539" fmla="*/ 8559 h 10000"/>
                  <a:gd name="connsiteX540" fmla="*/ 4349 w 10000"/>
                  <a:gd name="connsiteY540" fmla="*/ 8588 h 10000"/>
                  <a:gd name="connsiteX541" fmla="*/ 4360 w 10000"/>
                  <a:gd name="connsiteY541" fmla="*/ 8591 h 10000"/>
                  <a:gd name="connsiteX542" fmla="*/ 4366 w 10000"/>
                  <a:gd name="connsiteY542" fmla="*/ 8591 h 10000"/>
                  <a:gd name="connsiteX543" fmla="*/ 4382 w 10000"/>
                  <a:gd name="connsiteY543" fmla="*/ 8598 h 10000"/>
                  <a:gd name="connsiteX544" fmla="*/ 4385 w 10000"/>
                  <a:gd name="connsiteY544" fmla="*/ 8598 h 10000"/>
                  <a:gd name="connsiteX545" fmla="*/ 4402 w 10000"/>
                  <a:gd name="connsiteY545" fmla="*/ 8598 h 10000"/>
                  <a:gd name="connsiteX546" fmla="*/ 4421 w 10000"/>
                  <a:gd name="connsiteY546" fmla="*/ 8591 h 10000"/>
                  <a:gd name="connsiteX547" fmla="*/ 4440 w 10000"/>
                  <a:gd name="connsiteY547" fmla="*/ 8591 h 10000"/>
                  <a:gd name="connsiteX548" fmla="*/ 4449 w 10000"/>
                  <a:gd name="connsiteY548" fmla="*/ 8598 h 10000"/>
                  <a:gd name="connsiteX549" fmla="*/ 4454 w 10000"/>
                  <a:gd name="connsiteY549" fmla="*/ 8617 h 10000"/>
                  <a:gd name="connsiteX550" fmla="*/ 4463 w 10000"/>
                  <a:gd name="connsiteY550" fmla="*/ 8608 h 10000"/>
                  <a:gd name="connsiteX551" fmla="*/ 4474 w 10000"/>
                  <a:gd name="connsiteY551" fmla="*/ 8608 h 10000"/>
                  <a:gd name="connsiteX552" fmla="*/ 4490 w 10000"/>
                  <a:gd name="connsiteY552" fmla="*/ 8617 h 10000"/>
                  <a:gd name="connsiteX553" fmla="*/ 4504 w 10000"/>
                  <a:gd name="connsiteY553" fmla="*/ 8617 h 10000"/>
                  <a:gd name="connsiteX554" fmla="*/ 4518 w 10000"/>
                  <a:gd name="connsiteY554" fmla="*/ 8617 h 10000"/>
                  <a:gd name="connsiteX555" fmla="*/ 4535 w 10000"/>
                  <a:gd name="connsiteY555" fmla="*/ 8611 h 10000"/>
                  <a:gd name="connsiteX556" fmla="*/ 4546 w 10000"/>
                  <a:gd name="connsiteY556" fmla="*/ 8611 h 10000"/>
                  <a:gd name="connsiteX557" fmla="*/ 4562 w 10000"/>
                  <a:gd name="connsiteY557" fmla="*/ 8611 h 10000"/>
                  <a:gd name="connsiteX558" fmla="*/ 4571 w 10000"/>
                  <a:gd name="connsiteY558" fmla="*/ 8611 h 10000"/>
                  <a:gd name="connsiteX559" fmla="*/ 4579 w 10000"/>
                  <a:gd name="connsiteY559" fmla="*/ 8608 h 10000"/>
                  <a:gd name="connsiteX560" fmla="*/ 4584 w 10000"/>
                  <a:gd name="connsiteY560" fmla="*/ 8608 h 10000"/>
                  <a:gd name="connsiteX561" fmla="*/ 4601 w 10000"/>
                  <a:gd name="connsiteY561" fmla="*/ 8617 h 10000"/>
                  <a:gd name="connsiteX562" fmla="*/ 4609 w 10000"/>
                  <a:gd name="connsiteY562" fmla="*/ 8627 h 10000"/>
                  <a:gd name="connsiteX563" fmla="*/ 4618 w 10000"/>
                  <a:gd name="connsiteY563" fmla="*/ 8637 h 10000"/>
                  <a:gd name="connsiteX564" fmla="*/ 4618 w 10000"/>
                  <a:gd name="connsiteY564" fmla="*/ 8646 h 10000"/>
                  <a:gd name="connsiteX565" fmla="*/ 4634 w 10000"/>
                  <a:gd name="connsiteY565" fmla="*/ 8656 h 10000"/>
                  <a:gd name="connsiteX566" fmla="*/ 4640 w 10000"/>
                  <a:gd name="connsiteY566" fmla="*/ 8659 h 10000"/>
                  <a:gd name="connsiteX567" fmla="*/ 4651 w 10000"/>
                  <a:gd name="connsiteY567" fmla="*/ 8666 h 10000"/>
                  <a:gd name="connsiteX568" fmla="*/ 4657 w 10000"/>
                  <a:gd name="connsiteY568" fmla="*/ 8659 h 10000"/>
                  <a:gd name="connsiteX569" fmla="*/ 4668 w 10000"/>
                  <a:gd name="connsiteY569" fmla="*/ 8650 h 10000"/>
                  <a:gd name="connsiteX570" fmla="*/ 4676 w 10000"/>
                  <a:gd name="connsiteY570" fmla="*/ 8650 h 10000"/>
                  <a:gd name="connsiteX571" fmla="*/ 4690 w 10000"/>
                  <a:gd name="connsiteY571" fmla="*/ 8650 h 10000"/>
                  <a:gd name="connsiteX572" fmla="*/ 4698 w 10000"/>
                  <a:gd name="connsiteY572" fmla="*/ 8650 h 10000"/>
                  <a:gd name="connsiteX573" fmla="*/ 4704 w 10000"/>
                  <a:gd name="connsiteY573" fmla="*/ 8650 h 10000"/>
                  <a:gd name="connsiteX574" fmla="*/ 4706 w 10000"/>
                  <a:gd name="connsiteY574" fmla="*/ 8659 h 10000"/>
                  <a:gd name="connsiteX575" fmla="*/ 4706 w 10000"/>
                  <a:gd name="connsiteY575" fmla="*/ 8666 h 10000"/>
                  <a:gd name="connsiteX576" fmla="*/ 4723 w 10000"/>
                  <a:gd name="connsiteY576" fmla="*/ 8682 h 10000"/>
                  <a:gd name="connsiteX577" fmla="*/ 4737 w 10000"/>
                  <a:gd name="connsiteY577" fmla="*/ 8682 h 10000"/>
                  <a:gd name="connsiteX578" fmla="*/ 4745 w 10000"/>
                  <a:gd name="connsiteY578" fmla="*/ 8676 h 10000"/>
                  <a:gd name="connsiteX579" fmla="*/ 4756 w 10000"/>
                  <a:gd name="connsiteY579" fmla="*/ 8666 h 10000"/>
                  <a:gd name="connsiteX580" fmla="*/ 4765 w 10000"/>
                  <a:gd name="connsiteY580" fmla="*/ 8666 h 10000"/>
                  <a:gd name="connsiteX581" fmla="*/ 4765 w 10000"/>
                  <a:gd name="connsiteY581" fmla="*/ 8682 h 10000"/>
                  <a:gd name="connsiteX582" fmla="*/ 4770 w 10000"/>
                  <a:gd name="connsiteY582" fmla="*/ 8701 h 10000"/>
                  <a:gd name="connsiteX583" fmla="*/ 4778 w 10000"/>
                  <a:gd name="connsiteY583" fmla="*/ 8705 h 10000"/>
                  <a:gd name="connsiteX584" fmla="*/ 4795 w 10000"/>
                  <a:gd name="connsiteY584" fmla="*/ 8714 h 10000"/>
                  <a:gd name="connsiteX585" fmla="*/ 4812 w 10000"/>
                  <a:gd name="connsiteY585" fmla="*/ 8714 h 10000"/>
                  <a:gd name="connsiteX586" fmla="*/ 4825 w 10000"/>
                  <a:gd name="connsiteY586" fmla="*/ 8705 h 10000"/>
                  <a:gd name="connsiteX587" fmla="*/ 4825 w 10000"/>
                  <a:gd name="connsiteY587" fmla="*/ 8701 h 10000"/>
                  <a:gd name="connsiteX588" fmla="*/ 4828 w 10000"/>
                  <a:gd name="connsiteY588" fmla="*/ 8701 h 10000"/>
                  <a:gd name="connsiteX589" fmla="*/ 4837 w 10000"/>
                  <a:gd name="connsiteY589" fmla="*/ 8692 h 10000"/>
                  <a:gd name="connsiteX590" fmla="*/ 4842 w 10000"/>
                  <a:gd name="connsiteY590" fmla="*/ 8685 h 10000"/>
                  <a:gd name="connsiteX591" fmla="*/ 4859 w 10000"/>
                  <a:gd name="connsiteY591" fmla="*/ 8692 h 10000"/>
                  <a:gd name="connsiteX592" fmla="*/ 4870 w 10000"/>
                  <a:gd name="connsiteY592" fmla="*/ 8701 h 10000"/>
                  <a:gd name="connsiteX593" fmla="*/ 4878 w 10000"/>
                  <a:gd name="connsiteY593" fmla="*/ 8714 h 10000"/>
                  <a:gd name="connsiteX594" fmla="*/ 4892 w 10000"/>
                  <a:gd name="connsiteY594" fmla="*/ 8724 h 10000"/>
                  <a:gd name="connsiteX595" fmla="*/ 4900 w 10000"/>
                  <a:gd name="connsiteY595" fmla="*/ 8724 h 10000"/>
                  <a:gd name="connsiteX596" fmla="*/ 4906 w 10000"/>
                  <a:gd name="connsiteY596" fmla="*/ 8705 h 10000"/>
                  <a:gd name="connsiteX597" fmla="*/ 4925 w 10000"/>
                  <a:gd name="connsiteY597" fmla="*/ 8724 h 10000"/>
                  <a:gd name="connsiteX598" fmla="*/ 4939 w 10000"/>
                  <a:gd name="connsiteY598" fmla="*/ 8701 h 10000"/>
                  <a:gd name="connsiteX599" fmla="*/ 4950 w 10000"/>
                  <a:gd name="connsiteY599" fmla="*/ 8695 h 10000"/>
                  <a:gd name="connsiteX600" fmla="*/ 4956 w 10000"/>
                  <a:gd name="connsiteY600" fmla="*/ 8692 h 10000"/>
                  <a:gd name="connsiteX601" fmla="*/ 4986 w 10000"/>
                  <a:gd name="connsiteY601" fmla="*/ 8705 h 10000"/>
                  <a:gd name="connsiteX602" fmla="*/ 5003 w 10000"/>
                  <a:gd name="connsiteY602" fmla="*/ 8701 h 10000"/>
                  <a:gd name="connsiteX603" fmla="*/ 5011 w 10000"/>
                  <a:gd name="connsiteY603" fmla="*/ 8692 h 10000"/>
                  <a:gd name="connsiteX604" fmla="*/ 5028 w 10000"/>
                  <a:gd name="connsiteY604" fmla="*/ 8682 h 10000"/>
                  <a:gd name="connsiteX605" fmla="*/ 5030 w 10000"/>
                  <a:gd name="connsiteY605" fmla="*/ 8659 h 10000"/>
                  <a:gd name="connsiteX606" fmla="*/ 5039 w 10000"/>
                  <a:gd name="connsiteY606" fmla="*/ 8656 h 10000"/>
                  <a:gd name="connsiteX607" fmla="*/ 5053 w 10000"/>
                  <a:gd name="connsiteY607" fmla="*/ 8669 h 10000"/>
                  <a:gd name="connsiteX608" fmla="*/ 5061 w 10000"/>
                  <a:gd name="connsiteY608" fmla="*/ 8669 h 10000"/>
                  <a:gd name="connsiteX609" fmla="*/ 5061 w 10000"/>
                  <a:gd name="connsiteY609" fmla="*/ 8676 h 10000"/>
                  <a:gd name="connsiteX610" fmla="*/ 5069 w 10000"/>
                  <a:gd name="connsiteY610" fmla="*/ 8669 h 10000"/>
                  <a:gd name="connsiteX611" fmla="*/ 5083 w 10000"/>
                  <a:gd name="connsiteY611" fmla="*/ 8669 h 10000"/>
                  <a:gd name="connsiteX612" fmla="*/ 5100 w 10000"/>
                  <a:gd name="connsiteY612" fmla="*/ 8669 h 10000"/>
                  <a:gd name="connsiteX613" fmla="*/ 5119 w 10000"/>
                  <a:gd name="connsiteY613" fmla="*/ 8682 h 10000"/>
                  <a:gd name="connsiteX614" fmla="*/ 5136 w 10000"/>
                  <a:gd name="connsiteY614" fmla="*/ 8692 h 10000"/>
                  <a:gd name="connsiteX615" fmla="*/ 5161 w 10000"/>
                  <a:gd name="connsiteY615" fmla="*/ 8701 h 10000"/>
                  <a:gd name="connsiteX616" fmla="*/ 5183 w 10000"/>
                  <a:gd name="connsiteY616" fmla="*/ 8701 h 10000"/>
                  <a:gd name="connsiteX617" fmla="*/ 5199 w 10000"/>
                  <a:gd name="connsiteY617" fmla="*/ 8701 h 10000"/>
                  <a:gd name="connsiteX618" fmla="*/ 5213 w 10000"/>
                  <a:gd name="connsiteY618" fmla="*/ 8705 h 10000"/>
                  <a:gd name="connsiteX619" fmla="*/ 5224 w 10000"/>
                  <a:gd name="connsiteY619" fmla="*/ 8701 h 10000"/>
                  <a:gd name="connsiteX620" fmla="*/ 5230 w 10000"/>
                  <a:gd name="connsiteY620" fmla="*/ 8701 h 10000"/>
                  <a:gd name="connsiteX621" fmla="*/ 5241 w 10000"/>
                  <a:gd name="connsiteY621" fmla="*/ 8676 h 10000"/>
                  <a:gd name="connsiteX622" fmla="*/ 5247 w 10000"/>
                  <a:gd name="connsiteY622" fmla="*/ 8666 h 10000"/>
                  <a:gd name="connsiteX623" fmla="*/ 5249 w 10000"/>
                  <a:gd name="connsiteY623" fmla="*/ 8646 h 10000"/>
                  <a:gd name="connsiteX624" fmla="*/ 5249 w 10000"/>
                  <a:gd name="connsiteY624" fmla="*/ 8650 h 10000"/>
                  <a:gd name="connsiteX625" fmla="*/ 5255 w 10000"/>
                  <a:gd name="connsiteY625" fmla="*/ 8646 h 10000"/>
                  <a:gd name="connsiteX626" fmla="*/ 5271 w 10000"/>
                  <a:gd name="connsiteY626" fmla="*/ 8650 h 10000"/>
                  <a:gd name="connsiteX627" fmla="*/ 5288 w 10000"/>
                  <a:gd name="connsiteY627" fmla="*/ 8666 h 10000"/>
                  <a:gd name="connsiteX628" fmla="*/ 5296 w 10000"/>
                  <a:gd name="connsiteY628" fmla="*/ 8666 h 10000"/>
                  <a:gd name="connsiteX629" fmla="*/ 5310 w 10000"/>
                  <a:gd name="connsiteY629" fmla="*/ 8656 h 10000"/>
                  <a:gd name="connsiteX630" fmla="*/ 5321 w 10000"/>
                  <a:gd name="connsiteY630" fmla="*/ 8650 h 10000"/>
                  <a:gd name="connsiteX631" fmla="*/ 5338 w 10000"/>
                  <a:gd name="connsiteY631" fmla="*/ 8650 h 10000"/>
                  <a:gd name="connsiteX632" fmla="*/ 5360 w 10000"/>
                  <a:gd name="connsiteY632" fmla="*/ 8640 h 10000"/>
                  <a:gd name="connsiteX633" fmla="*/ 5366 w 10000"/>
                  <a:gd name="connsiteY633" fmla="*/ 8637 h 10000"/>
                  <a:gd name="connsiteX634" fmla="*/ 5368 w 10000"/>
                  <a:gd name="connsiteY634" fmla="*/ 8637 h 10000"/>
                  <a:gd name="connsiteX635" fmla="*/ 5382 w 10000"/>
                  <a:gd name="connsiteY635" fmla="*/ 8630 h 10000"/>
                  <a:gd name="connsiteX636" fmla="*/ 5391 w 10000"/>
                  <a:gd name="connsiteY636" fmla="*/ 8630 h 10000"/>
                  <a:gd name="connsiteX637" fmla="*/ 5402 w 10000"/>
                  <a:gd name="connsiteY637" fmla="*/ 8637 h 10000"/>
                  <a:gd name="connsiteX638" fmla="*/ 5418 w 10000"/>
                  <a:gd name="connsiteY638" fmla="*/ 8656 h 10000"/>
                  <a:gd name="connsiteX639" fmla="*/ 5432 w 10000"/>
                  <a:gd name="connsiteY639" fmla="*/ 8666 h 10000"/>
                  <a:gd name="connsiteX640" fmla="*/ 5443 w 10000"/>
                  <a:gd name="connsiteY640" fmla="*/ 8682 h 10000"/>
                  <a:gd name="connsiteX641" fmla="*/ 5457 w 10000"/>
                  <a:gd name="connsiteY641" fmla="*/ 8692 h 10000"/>
                  <a:gd name="connsiteX642" fmla="*/ 5471 w 10000"/>
                  <a:gd name="connsiteY642" fmla="*/ 8705 h 10000"/>
                  <a:gd name="connsiteX643" fmla="*/ 5488 w 10000"/>
                  <a:gd name="connsiteY643" fmla="*/ 8711 h 10000"/>
                  <a:gd name="connsiteX644" fmla="*/ 5490 w 10000"/>
                  <a:gd name="connsiteY644" fmla="*/ 8721 h 10000"/>
                  <a:gd name="connsiteX645" fmla="*/ 5512 w 10000"/>
                  <a:gd name="connsiteY645" fmla="*/ 8724 h 10000"/>
                  <a:gd name="connsiteX646" fmla="*/ 5521 w 10000"/>
                  <a:gd name="connsiteY646" fmla="*/ 8714 h 10000"/>
                  <a:gd name="connsiteX647" fmla="*/ 5524 w 10000"/>
                  <a:gd name="connsiteY647" fmla="*/ 8714 h 10000"/>
                  <a:gd name="connsiteX648" fmla="*/ 5532 w 10000"/>
                  <a:gd name="connsiteY648" fmla="*/ 8721 h 10000"/>
                  <a:gd name="connsiteX649" fmla="*/ 5540 w 10000"/>
                  <a:gd name="connsiteY649" fmla="*/ 8724 h 10000"/>
                  <a:gd name="connsiteX650" fmla="*/ 5562 w 10000"/>
                  <a:gd name="connsiteY650" fmla="*/ 8750 h 10000"/>
                  <a:gd name="connsiteX651" fmla="*/ 5562 w 10000"/>
                  <a:gd name="connsiteY651" fmla="*/ 8760 h 10000"/>
                  <a:gd name="connsiteX652" fmla="*/ 5571 w 10000"/>
                  <a:gd name="connsiteY652" fmla="*/ 8782 h 10000"/>
                  <a:gd name="connsiteX653" fmla="*/ 5579 w 10000"/>
                  <a:gd name="connsiteY653" fmla="*/ 8789 h 10000"/>
                  <a:gd name="connsiteX654" fmla="*/ 5593 w 10000"/>
                  <a:gd name="connsiteY654" fmla="*/ 8789 h 10000"/>
                  <a:gd name="connsiteX655" fmla="*/ 5596 w 10000"/>
                  <a:gd name="connsiteY655" fmla="*/ 8789 h 10000"/>
                  <a:gd name="connsiteX656" fmla="*/ 5626 w 10000"/>
                  <a:gd name="connsiteY656" fmla="*/ 8782 h 10000"/>
                  <a:gd name="connsiteX657" fmla="*/ 5629 w 10000"/>
                  <a:gd name="connsiteY657" fmla="*/ 8782 h 10000"/>
                  <a:gd name="connsiteX658" fmla="*/ 5637 w 10000"/>
                  <a:gd name="connsiteY658" fmla="*/ 8779 h 10000"/>
                  <a:gd name="connsiteX659" fmla="*/ 5648 w 10000"/>
                  <a:gd name="connsiteY659" fmla="*/ 8789 h 10000"/>
                  <a:gd name="connsiteX660" fmla="*/ 5665 w 10000"/>
                  <a:gd name="connsiteY660" fmla="*/ 8795 h 10000"/>
                  <a:gd name="connsiteX661" fmla="*/ 5676 w 10000"/>
                  <a:gd name="connsiteY661" fmla="*/ 8789 h 10000"/>
                  <a:gd name="connsiteX662" fmla="*/ 5684 w 10000"/>
                  <a:gd name="connsiteY662" fmla="*/ 8782 h 10000"/>
                  <a:gd name="connsiteX663" fmla="*/ 5693 w 10000"/>
                  <a:gd name="connsiteY663" fmla="*/ 8789 h 10000"/>
                  <a:gd name="connsiteX664" fmla="*/ 5715 w 10000"/>
                  <a:gd name="connsiteY664" fmla="*/ 8808 h 10000"/>
                  <a:gd name="connsiteX665" fmla="*/ 5731 w 10000"/>
                  <a:gd name="connsiteY665" fmla="*/ 8808 h 10000"/>
                  <a:gd name="connsiteX666" fmla="*/ 5740 w 10000"/>
                  <a:gd name="connsiteY666" fmla="*/ 8808 h 10000"/>
                  <a:gd name="connsiteX667" fmla="*/ 5765 w 10000"/>
                  <a:gd name="connsiteY667" fmla="*/ 8818 h 10000"/>
                  <a:gd name="connsiteX668" fmla="*/ 5781 w 10000"/>
                  <a:gd name="connsiteY668" fmla="*/ 8824 h 10000"/>
                  <a:gd name="connsiteX669" fmla="*/ 5798 w 10000"/>
                  <a:gd name="connsiteY669" fmla="*/ 8834 h 10000"/>
                  <a:gd name="connsiteX670" fmla="*/ 5814 w 10000"/>
                  <a:gd name="connsiteY670" fmla="*/ 8837 h 10000"/>
                  <a:gd name="connsiteX671" fmla="*/ 5831 w 10000"/>
                  <a:gd name="connsiteY671" fmla="*/ 8844 h 10000"/>
                  <a:gd name="connsiteX672" fmla="*/ 5842 w 10000"/>
                  <a:gd name="connsiteY672" fmla="*/ 8847 h 10000"/>
                  <a:gd name="connsiteX673" fmla="*/ 5859 w 10000"/>
                  <a:gd name="connsiteY673" fmla="*/ 8857 h 10000"/>
                  <a:gd name="connsiteX674" fmla="*/ 5870 w 10000"/>
                  <a:gd name="connsiteY674" fmla="*/ 8867 h 10000"/>
                  <a:gd name="connsiteX675" fmla="*/ 5878 w 10000"/>
                  <a:gd name="connsiteY675" fmla="*/ 8873 h 10000"/>
                  <a:gd name="connsiteX676" fmla="*/ 5895 w 10000"/>
                  <a:gd name="connsiteY676" fmla="*/ 8873 h 10000"/>
                  <a:gd name="connsiteX677" fmla="*/ 5911 w 10000"/>
                  <a:gd name="connsiteY677" fmla="*/ 8873 h 10000"/>
                  <a:gd name="connsiteX678" fmla="*/ 5931 w 10000"/>
                  <a:gd name="connsiteY678" fmla="*/ 8873 h 10000"/>
                  <a:gd name="connsiteX679" fmla="*/ 5950 w 10000"/>
                  <a:gd name="connsiteY679" fmla="*/ 8867 h 10000"/>
                  <a:gd name="connsiteX680" fmla="*/ 5967 w 10000"/>
                  <a:gd name="connsiteY680" fmla="*/ 8867 h 10000"/>
                  <a:gd name="connsiteX681" fmla="*/ 5975 w 10000"/>
                  <a:gd name="connsiteY681" fmla="*/ 8873 h 10000"/>
                  <a:gd name="connsiteX682" fmla="*/ 6000 w 10000"/>
                  <a:gd name="connsiteY682" fmla="*/ 8883 h 10000"/>
                  <a:gd name="connsiteX683" fmla="*/ 5997 w 10000"/>
                  <a:gd name="connsiteY683" fmla="*/ 8886 h 10000"/>
                  <a:gd name="connsiteX684" fmla="*/ 5997 w 10000"/>
                  <a:gd name="connsiteY684" fmla="*/ 8896 h 10000"/>
                  <a:gd name="connsiteX685" fmla="*/ 6014 w 10000"/>
                  <a:gd name="connsiteY685" fmla="*/ 8892 h 10000"/>
                  <a:gd name="connsiteX686" fmla="*/ 6028 w 10000"/>
                  <a:gd name="connsiteY686" fmla="*/ 8892 h 10000"/>
                  <a:gd name="connsiteX687" fmla="*/ 6053 w 10000"/>
                  <a:gd name="connsiteY687" fmla="*/ 8886 h 10000"/>
                  <a:gd name="connsiteX688" fmla="*/ 6072 w 10000"/>
                  <a:gd name="connsiteY688" fmla="*/ 8876 h 10000"/>
                  <a:gd name="connsiteX689" fmla="*/ 6089 w 10000"/>
                  <a:gd name="connsiteY689" fmla="*/ 8867 h 10000"/>
                  <a:gd name="connsiteX690" fmla="*/ 6111 w 10000"/>
                  <a:gd name="connsiteY690" fmla="*/ 8857 h 10000"/>
                  <a:gd name="connsiteX691" fmla="*/ 6127 w 10000"/>
                  <a:gd name="connsiteY691" fmla="*/ 8847 h 10000"/>
                  <a:gd name="connsiteX692" fmla="*/ 6152 w 10000"/>
                  <a:gd name="connsiteY692" fmla="*/ 8834 h 10000"/>
                  <a:gd name="connsiteX693" fmla="*/ 6183 w 10000"/>
                  <a:gd name="connsiteY693" fmla="*/ 8828 h 10000"/>
                  <a:gd name="connsiteX694" fmla="*/ 6175 w 10000"/>
                  <a:gd name="connsiteY694" fmla="*/ 8844 h 10000"/>
                  <a:gd name="connsiteX695" fmla="*/ 6169 w 10000"/>
                  <a:gd name="connsiteY695" fmla="*/ 8863 h 10000"/>
                  <a:gd name="connsiteX696" fmla="*/ 6158 w 10000"/>
                  <a:gd name="connsiteY696" fmla="*/ 8886 h 10000"/>
                  <a:gd name="connsiteX697" fmla="*/ 6152 w 10000"/>
                  <a:gd name="connsiteY697" fmla="*/ 8896 h 10000"/>
                  <a:gd name="connsiteX698" fmla="*/ 6150 w 10000"/>
                  <a:gd name="connsiteY698" fmla="*/ 8909 h 10000"/>
                  <a:gd name="connsiteX699" fmla="*/ 6152 w 10000"/>
                  <a:gd name="connsiteY699" fmla="*/ 8938 h 10000"/>
                  <a:gd name="connsiteX700" fmla="*/ 6158 w 10000"/>
                  <a:gd name="connsiteY700" fmla="*/ 8957 h 10000"/>
                  <a:gd name="connsiteX701" fmla="*/ 6161 w 10000"/>
                  <a:gd name="connsiteY701" fmla="*/ 8980 h 10000"/>
                  <a:gd name="connsiteX702" fmla="*/ 6166 w 10000"/>
                  <a:gd name="connsiteY702" fmla="*/ 8999 h 10000"/>
                  <a:gd name="connsiteX703" fmla="*/ 6175 w 10000"/>
                  <a:gd name="connsiteY703" fmla="*/ 9032 h 10000"/>
                  <a:gd name="connsiteX704" fmla="*/ 6183 w 10000"/>
                  <a:gd name="connsiteY704" fmla="*/ 9051 h 10000"/>
                  <a:gd name="connsiteX705" fmla="*/ 6191 w 10000"/>
                  <a:gd name="connsiteY705" fmla="*/ 9064 h 10000"/>
                  <a:gd name="connsiteX706" fmla="*/ 6194 w 10000"/>
                  <a:gd name="connsiteY706" fmla="*/ 9084 h 10000"/>
                  <a:gd name="connsiteX707" fmla="*/ 6208 w 10000"/>
                  <a:gd name="connsiteY707" fmla="*/ 9103 h 10000"/>
                  <a:gd name="connsiteX708" fmla="*/ 6208 w 10000"/>
                  <a:gd name="connsiteY708" fmla="*/ 9113 h 10000"/>
                  <a:gd name="connsiteX709" fmla="*/ 6216 w 10000"/>
                  <a:gd name="connsiteY709" fmla="*/ 9129 h 10000"/>
                  <a:gd name="connsiteX710" fmla="*/ 6230 w 10000"/>
                  <a:gd name="connsiteY710" fmla="*/ 9148 h 10000"/>
                  <a:gd name="connsiteX711" fmla="*/ 6241 w 10000"/>
                  <a:gd name="connsiteY711" fmla="*/ 9165 h 10000"/>
                  <a:gd name="connsiteX712" fmla="*/ 6249 w 10000"/>
                  <a:gd name="connsiteY712" fmla="*/ 9168 h 10000"/>
                  <a:gd name="connsiteX713" fmla="*/ 6266 w 10000"/>
                  <a:gd name="connsiteY713" fmla="*/ 9184 h 10000"/>
                  <a:gd name="connsiteX714" fmla="*/ 6280 w 10000"/>
                  <a:gd name="connsiteY714" fmla="*/ 9184 h 10000"/>
                  <a:gd name="connsiteX715" fmla="*/ 6288 w 10000"/>
                  <a:gd name="connsiteY715" fmla="*/ 9177 h 10000"/>
                  <a:gd name="connsiteX716" fmla="*/ 6299 w 10000"/>
                  <a:gd name="connsiteY716" fmla="*/ 9187 h 10000"/>
                  <a:gd name="connsiteX717" fmla="*/ 6305 w 10000"/>
                  <a:gd name="connsiteY717" fmla="*/ 9197 h 10000"/>
                  <a:gd name="connsiteX718" fmla="*/ 6310 w 10000"/>
                  <a:gd name="connsiteY718" fmla="*/ 9197 h 10000"/>
                  <a:gd name="connsiteX719" fmla="*/ 6321 w 10000"/>
                  <a:gd name="connsiteY719" fmla="*/ 9213 h 10000"/>
                  <a:gd name="connsiteX720" fmla="*/ 6335 w 10000"/>
                  <a:gd name="connsiteY720" fmla="*/ 9223 h 10000"/>
                  <a:gd name="connsiteX721" fmla="*/ 6338 w 10000"/>
                  <a:gd name="connsiteY721" fmla="*/ 9223 h 10000"/>
                  <a:gd name="connsiteX722" fmla="*/ 6355 w 10000"/>
                  <a:gd name="connsiteY722" fmla="*/ 9226 h 10000"/>
                  <a:gd name="connsiteX723" fmla="*/ 6363 w 10000"/>
                  <a:gd name="connsiteY723" fmla="*/ 9236 h 10000"/>
                  <a:gd name="connsiteX724" fmla="*/ 6380 w 10000"/>
                  <a:gd name="connsiteY724" fmla="*/ 9258 h 10000"/>
                  <a:gd name="connsiteX725" fmla="*/ 6393 w 10000"/>
                  <a:gd name="connsiteY725" fmla="*/ 9278 h 10000"/>
                  <a:gd name="connsiteX726" fmla="*/ 6396 w 10000"/>
                  <a:gd name="connsiteY726" fmla="*/ 9288 h 10000"/>
                  <a:gd name="connsiteX727" fmla="*/ 6407 w 10000"/>
                  <a:gd name="connsiteY727" fmla="*/ 9297 h 10000"/>
                  <a:gd name="connsiteX728" fmla="*/ 6410 w 10000"/>
                  <a:gd name="connsiteY728" fmla="*/ 9307 h 10000"/>
                  <a:gd name="connsiteX729" fmla="*/ 6416 w 10000"/>
                  <a:gd name="connsiteY729" fmla="*/ 9317 h 10000"/>
                  <a:gd name="connsiteX730" fmla="*/ 6424 w 10000"/>
                  <a:gd name="connsiteY730" fmla="*/ 9326 h 10000"/>
                  <a:gd name="connsiteX731" fmla="*/ 6435 w 10000"/>
                  <a:gd name="connsiteY731" fmla="*/ 9336 h 10000"/>
                  <a:gd name="connsiteX732" fmla="*/ 6443 w 10000"/>
                  <a:gd name="connsiteY732" fmla="*/ 9346 h 10000"/>
                  <a:gd name="connsiteX733" fmla="*/ 6449 w 10000"/>
                  <a:gd name="connsiteY733" fmla="*/ 9362 h 10000"/>
                  <a:gd name="connsiteX734" fmla="*/ 6452 w 10000"/>
                  <a:gd name="connsiteY734" fmla="*/ 9372 h 10000"/>
                  <a:gd name="connsiteX735" fmla="*/ 6449 w 10000"/>
                  <a:gd name="connsiteY735" fmla="*/ 9381 h 10000"/>
                  <a:gd name="connsiteX736" fmla="*/ 6465 w 10000"/>
                  <a:gd name="connsiteY736" fmla="*/ 9394 h 10000"/>
                  <a:gd name="connsiteX737" fmla="*/ 6468 w 10000"/>
                  <a:gd name="connsiteY737" fmla="*/ 9420 h 10000"/>
                  <a:gd name="connsiteX738" fmla="*/ 6493 w 10000"/>
                  <a:gd name="connsiteY738" fmla="*/ 9430 h 10000"/>
                  <a:gd name="connsiteX739" fmla="*/ 6507 w 10000"/>
                  <a:gd name="connsiteY739" fmla="*/ 9440 h 10000"/>
                  <a:gd name="connsiteX740" fmla="*/ 6524 w 10000"/>
                  <a:gd name="connsiteY740" fmla="*/ 9459 h 10000"/>
                  <a:gd name="connsiteX741" fmla="*/ 6532 w 10000"/>
                  <a:gd name="connsiteY741" fmla="*/ 9485 h 10000"/>
                  <a:gd name="connsiteX742" fmla="*/ 6537 w 10000"/>
                  <a:gd name="connsiteY742" fmla="*/ 9498 h 10000"/>
                  <a:gd name="connsiteX743" fmla="*/ 6571 w 10000"/>
                  <a:gd name="connsiteY743" fmla="*/ 9508 h 10000"/>
                  <a:gd name="connsiteX744" fmla="*/ 6596 w 10000"/>
                  <a:gd name="connsiteY744" fmla="*/ 9508 h 10000"/>
                  <a:gd name="connsiteX745" fmla="*/ 6637 w 10000"/>
                  <a:gd name="connsiteY745" fmla="*/ 9517 h 10000"/>
                  <a:gd name="connsiteX746" fmla="*/ 6662 w 10000"/>
                  <a:gd name="connsiteY746" fmla="*/ 9524 h 10000"/>
                  <a:gd name="connsiteX747" fmla="*/ 6679 w 10000"/>
                  <a:gd name="connsiteY747" fmla="*/ 9517 h 10000"/>
                  <a:gd name="connsiteX748" fmla="*/ 6679 w 10000"/>
                  <a:gd name="connsiteY748" fmla="*/ 9505 h 10000"/>
                  <a:gd name="connsiteX749" fmla="*/ 6690 w 10000"/>
                  <a:gd name="connsiteY749" fmla="*/ 9485 h 10000"/>
                  <a:gd name="connsiteX750" fmla="*/ 6693 w 10000"/>
                  <a:gd name="connsiteY750" fmla="*/ 9479 h 10000"/>
                  <a:gd name="connsiteX751" fmla="*/ 6706 w 10000"/>
                  <a:gd name="connsiteY751" fmla="*/ 9469 h 10000"/>
                  <a:gd name="connsiteX752" fmla="*/ 6709 w 10000"/>
                  <a:gd name="connsiteY752" fmla="*/ 9462 h 10000"/>
                  <a:gd name="connsiteX753" fmla="*/ 6717 w 10000"/>
                  <a:gd name="connsiteY753" fmla="*/ 9459 h 10000"/>
                  <a:gd name="connsiteX754" fmla="*/ 6726 w 10000"/>
                  <a:gd name="connsiteY754" fmla="*/ 9459 h 10000"/>
                  <a:gd name="connsiteX755" fmla="*/ 6742 w 10000"/>
                  <a:gd name="connsiteY755" fmla="*/ 9462 h 10000"/>
                  <a:gd name="connsiteX756" fmla="*/ 6759 w 10000"/>
                  <a:gd name="connsiteY756" fmla="*/ 9479 h 10000"/>
                  <a:gd name="connsiteX757" fmla="*/ 6781 w 10000"/>
                  <a:gd name="connsiteY757" fmla="*/ 9485 h 10000"/>
                  <a:gd name="connsiteX758" fmla="*/ 6795 w 10000"/>
                  <a:gd name="connsiteY758" fmla="*/ 9485 h 10000"/>
                  <a:gd name="connsiteX759" fmla="*/ 6803 w 10000"/>
                  <a:gd name="connsiteY759" fmla="*/ 9498 h 10000"/>
                  <a:gd name="connsiteX760" fmla="*/ 6806 w 10000"/>
                  <a:gd name="connsiteY760" fmla="*/ 9508 h 10000"/>
                  <a:gd name="connsiteX761" fmla="*/ 6823 w 10000"/>
                  <a:gd name="connsiteY761" fmla="*/ 9514 h 10000"/>
                  <a:gd name="connsiteX762" fmla="*/ 6831 w 10000"/>
                  <a:gd name="connsiteY762" fmla="*/ 9514 h 10000"/>
                  <a:gd name="connsiteX763" fmla="*/ 6848 w 10000"/>
                  <a:gd name="connsiteY763" fmla="*/ 9514 h 10000"/>
                  <a:gd name="connsiteX764" fmla="*/ 6856 w 10000"/>
                  <a:gd name="connsiteY764" fmla="*/ 9517 h 10000"/>
                  <a:gd name="connsiteX765" fmla="*/ 6878 w 10000"/>
                  <a:gd name="connsiteY765" fmla="*/ 9524 h 10000"/>
                  <a:gd name="connsiteX766" fmla="*/ 6895 w 10000"/>
                  <a:gd name="connsiteY766" fmla="*/ 9524 h 10000"/>
                  <a:gd name="connsiteX767" fmla="*/ 6917 w 10000"/>
                  <a:gd name="connsiteY767" fmla="*/ 9527 h 10000"/>
                  <a:gd name="connsiteX768" fmla="*/ 6934 w 10000"/>
                  <a:gd name="connsiteY768" fmla="*/ 9534 h 10000"/>
                  <a:gd name="connsiteX769" fmla="*/ 6961 w 10000"/>
                  <a:gd name="connsiteY769" fmla="*/ 9543 h 10000"/>
                  <a:gd name="connsiteX770" fmla="*/ 6989 w 10000"/>
                  <a:gd name="connsiteY770" fmla="*/ 9547 h 10000"/>
                  <a:gd name="connsiteX771" fmla="*/ 7014 w 10000"/>
                  <a:gd name="connsiteY771" fmla="*/ 9543 h 10000"/>
                  <a:gd name="connsiteX772" fmla="*/ 7033 w 10000"/>
                  <a:gd name="connsiteY772" fmla="*/ 9543 h 10000"/>
                  <a:gd name="connsiteX773" fmla="*/ 7042 w 10000"/>
                  <a:gd name="connsiteY773" fmla="*/ 9547 h 10000"/>
                  <a:gd name="connsiteX774" fmla="*/ 7069 w 10000"/>
                  <a:gd name="connsiteY774" fmla="*/ 9647 h 10000"/>
                  <a:gd name="connsiteX775" fmla="*/ 7122 w 10000"/>
                  <a:gd name="connsiteY775" fmla="*/ 9734 h 10000"/>
                  <a:gd name="connsiteX776" fmla="*/ 7147 w 10000"/>
                  <a:gd name="connsiteY776" fmla="*/ 9744 h 10000"/>
                  <a:gd name="connsiteX777" fmla="*/ 7169 w 10000"/>
                  <a:gd name="connsiteY777" fmla="*/ 9741 h 10000"/>
                  <a:gd name="connsiteX778" fmla="*/ 7177 w 10000"/>
                  <a:gd name="connsiteY778" fmla="*/ 9744 h 10000"/>
                  <a:gd name="connsiteX779" fmla="*/ 7186 w 10000"/>
                  <a:gd name="connsiteY779" fmla="*/ 9754 h 10000"/>
                  <a:gd name="connsiteX780" fmla="*/ 7191 w 10000"/>
                  <a:gd name="connsiteY780" fmla="*/ 9773 h 10000"/>
                  <a:gd name="connsiteX781" fmla="*/ 7208 w 10000"/>
                  <a:gd name="connsiteY781" fmla="*/ 9783 h 10000"/>
                  <a:gd name="connsiteX782" fmla="*/ 7219 w 10000"/>
                  <a:gd name="connsiteY782" fmla="*/ 9793 h 10000"/>
                  <a:gd name="connsiteX783" fmla="*/ 7235 w 10000"/>
                  <a:gd name="connsiteY783" fmla="*/ 9802 h 10000"/>
                  <a:gd name="connsiteX784" fmla="*/ 7249 w 10000"/>
                  <a:gd name="connsiteY784" fmla="*/ 9819 h 10000"/>
                  <a:gd name="connsiteX785" fmla="*/ 7255 w 10000"/>
                  <a:gd name="connsiteY785" fmla="*/ 9835 h 10000"/>
                  <a:gd name="connsiteX786" fmla="*/ 7255 w 10000"/>
                  <a:gd name="connsiteY786" fmla="*/ 9848 h 10000"/>
                  <a:gd name="connsiteX787" fmla="*/ 7249 w 10000"/>
                  <a:gd name="connsiteY787" fmla="*/ 9848 h 10000"/>
                  <a:gd name="connsiteX788" fmla="*/ 7244 w 10000"/>
                  <a:gd name="connsiteY788" fmla="*/ 9858 h 10000"/>
                  <a:gd name="connsiteX789" fmla="*/ 7235 w 10000"/>
                  <a:gd name="connsiteY789" fmla="*/ 9883 h 10000"/>
                  <a:gd name="connsiteX790" fmla="*/ 7244 w 10000"/>
                  <a:gd name="connsiteY790" fmla="*/ 9903 h 10000"/>
                  <a:gd name="connsiteX791" fmla="*/ 7258 w 10000"/>
                  <a:gd name="connsiteY791" fmla="*/ 9926 h 10000"/>
                  <a:gd name="connsiteX792" fmla="*/ 7263 w 10000"/>
                  <a:gd name="connsiteY792" fmla="*/ 9948 h 10000"/>
                  <a:gd name="connsiteX793" fmla="*/ 7274 w 10000"/>
                  <a:gd name="connsiteY793" fmla="*/ 9968 h 10000"/>
                  <a:gd name="connsiteX794" fmla="*/ 7283 w 10000"/>
                  <a:gd name="connsiteY794" fmla="*/ 9987 h 10000"/>
                  <a:gd name="connsiteX795" fmla="*/ 7291 w 10000"/>
                  <a:gd name="connsiteY795" fmla="*/ 10000 h 10000"/>
                  <a:gd name="connsiteX796" fmla="*/ 7305 w 10000"/>
                  <a:gd name="connsiteY796" fmla="*/ 9997 h 10000"/>
                  <a:gd name="connsiteX797" fmla="*/ 7313 w 10000"/>
                  <a:gd name="connsiteY797" fmla="*/ 9977 h 10000"/>
                  <a:gd name="connsiteX798" fmla="*/ 7324 w 10000"/>
                  <a:gd name="connsiteY798" fmla="*/ 9968 h 10000"/>
                  <a:gd name="connsiteX799" fmla="*/ 7341 w 10000"/>
                  <a:gd name="connsiteY799" fmla="*/ 9971 h 10000"/>
                  <a:gd name="connsiteX800" fmla="*/ 7368 w 10000"/>
                  <a:gd name="connsiteY800" fmla="*/ 9987 h 10000"/>
                  <a:gd name="connsiteX801" fmla="*/ 7380 w 10000"/>
                  <a:gd name="connsiteY801" fmla="*/ 9990 h 10000"/>
                  <a:gd name="connsiteX802" fmla="*/ 7393 w 10000"/>
                  <a:gd name="connsiteY802" fmla="*/ 9981 h 10000"/>
                  <a:gd name="connsiteX803" fmla="*/ 7404 w 10000"/>
                  <a:gd name="connsiteY803" fmla="*/ 9968 h 10000"/>
                  <a:gd name="connsiteX804" fmla="*/ 7418 w 10000"/>
                  <a:gd name="connsiteY804" fmla="*/ 9948 h 10000"/>
                  <a:gd name="connsiteX805" fmla="*/ 7427 w 10000"/>
                  <a:gd name="connsiteY805" fmla="*/ 9922 h 10000"/>
                  <a:gd name="connsiteX806" fmla="*/ 7427 w 10000"/>
                  <a:gd name="connsiteY806" fmla="*/ 9906 h 10000"/>
                  <a:gd name="connsiteX807" fmla="*/ 7404 w 10000"/>
                  <a:gd name="connsiteY807" fmla="*/ 9877 h 10000"/>
                  <a:gd name="connsiteX808" fmla="*/ 7388 w 10000"/>
                  <a:gd name="connsiteY808" fmla="*/ 9854 h 10000"/>
                  <a:gd name="connsiteX809" fmla="*/ 7385 w 10000"/>
                  <a:gd name="connsiteY809" fmla="*/ 9845 h 10000"/>
                  <a:gd name="connsiteX810" fmla="*/ 7385 w 10000"/>
                  <a:gd name="connsiteY810" fmla="*/ 9825 h 10000"/>
                  <a:gd name="connsiteX811" fmla="*/ 7385 w 10000"/>
                  <a:gd name="connsiteY811" fmla="*/ 9819 h 10000"/>
                  <a:gd name="connsiteX812" fmla="*/ 7393 w 10000"/>
                  <a:gd name="connsiteY812" fmla="*/ 9809 h 10000"/>
                  <a:gd name="connsiteX813" fmla="*/ 7404 w 10000"/>
                  <a:gd name="connsiteY813" fmla="*/ 9793 h 10000"/>
                  <a:gd name="connsiteX814" fmla="*/ 7413 w 10000"/>
                  <a:gd name="connsiteY814" fmla="*/ 9783 h 10000"/>
                  <a:gd name="connsiteX815" fmla="*/ 7404 w 10000"/>
                  <a:gd name="connsiteY815" fmla="*/ 9770 h 10000"/>
                  <a:gd name="connsiteX816" fmla="*/ 7388 w 10000"/>
                  <a:gd name="connsiteY816" fmla="*/ 9760 h 10000"/>
                  <a:gd name="connsiteX817" fmla="*/ 7371 w 10000"/>
                  <a:gd name="connsiteY817" fmla="*/ 9744 h 10000"/>
                  <a:gd name="connsiteX818" fmla="*/ 7363 w 10000"/>
                  <a:gd name="connsiteY818" fmla="*/ 9731 h 10000"/>
                  <a:gd name="connsiteX819" fmla="*/ 7355 w 10000"/>
                  <a:gd name="connsiteY819" fmla="*/ 9715 h 10000"/>
                  <a:gd name="connsiteX820" fmla="*/ 7360 w 10000"/>
                  <a:gd name="connsiteY820" fmla="*/ 9686 h 10000"/>
                  <a:gd name="connsiteX821" fmla="*/ 7363 w 10000"/>
                  <a:gd name="connsiteY821" fmla="*/ 9657 h 10000"/>
                  <a:gd name="connsiteX822" fmla="*/ 7360 w 10000"/>
                  <a:gd name="connsiteY822" fmla="*/ 9631 h 10000"/>
                  <a:gd name="connsiteX823" fmla="*/ 7346 w 10000"/>
                  <a:gd name="connsiteY823" fmla="*/ 9611 h 10000"/>
                  <a:gd name="connsiteX824" fmla="*/ 7332 w 10000"/>
                  <a:gd name="connsiteY824" fmla="*/ 9585 h 10000"/>
                  <a:gd name="connsiteX825" fmla="*/ 7324 w 10000"/>
                  <a:gd name="connsiteY825" fmla="*/ 9573 h 10000"/>
                  <a:gd name="connsiteX826" fmla="*/ 7324 w 10000"/>
                  <a:gd name="connsiteY826" fmla="*/ 9553 h 10000"/>
                  <a:gd name="connsiteX827" fmla="*/ 7324 w 10000"/>
                  <a:gd name="connsiteY827" fmla="*/ 9543 h 10000"/>
                  <a:gd name="connsiteX828" fmla="*/ 7324 w 10000"/>
                  <a:gd name="connsiteY828" fmla="*/ 9517 h 10000"/>
                  <a:gd name="connsiteX829" fmla="*/ 7324 w 10000"/>
                  <a:gd name="connsiteY829" fmla="*/ 9498 h 10000"/>
                  <a:gd name="connsiteX830" fmla="*/ 7332 w 10000"/>
                  <a:gd name="connsiteY830" fmla="*/ 9479 h 10000"/>
                  <a:gd name="connsiteX831" fmla="*/ 7341 w 10000"/>
                  <a:gd name="connsiteY831" fmla="*/ 9462 h 10000"/>
                  <a:gd name="connsiteX832" fmla="*/ 7352 w 10000"/>
                  <a:gd name="connsiteY832" fmla="*/ 9459 h 10000"/>
                  <a:gd name="connsiteX833" fmla="*/ 7360 w 10000"/>
                  <a:gd name="connsiteY833" fmla="*/ 9443 h 10000"/>
                  <a:gd name="connsiteX834" fmla="*/ 7363 w 10000"/>
                  <a:gd name="connsiteY834" fmla="*/ 9433 h 10000"/>
                  <a:gd name="connsiteX835" fmla="*/ 7377 w 10000"/>
                  <a:gd name="connsiteY835" fmla="*/ 9433 h 10000"/>
                  <a:gd name="connsiteX836" fmla="*/ 7388 w 10000"/>
                  <a:gd name="connsiteY836" fmla="*/ 9430 h 10000"/>
                  <a:gd name="connsiteX837" fmla="*/ 7396 w 10000"/>
                  <a:gd name="connsiteY837" fmla="*/ 9430 h 10000"/>
                  <a:gd name="connsiteX838" fmla="*/ 7402 w 10000"/>
                  <a:gd name="connsiteY838" fmla="*/ 9424 h 10000"/>
                  <a:gd name="connsiteX839" fmla="*/ 7396 w 10000"/>
                  <a:gd name="connsiteY839" fmla="*/ 9414 h 10000"/>
                  <a:gd name="connsiteX840" fmla="*/ 7388 w 10000"/>
                  <a:gd name="connsiteY840" fmla="*/ 9401 h 10000"/>
                  <a:gd name="connsiteX841" fmla="*/ 7371 w 10000"/>
                  <a:gd name="connsiteY841" fmla="*/ 9391 h 10000"/>
                  <a:gd name="connsiteX842" fmla="*/ 7355 w 10000"/>
                  <a:gd name="connsiteY842" fmla="*/ 9375 h 10000"/>
                  <a:gd name="connsiteX843" fmla="*/ 7332 w 10000"/>
                  <a:gd name="connsiteY843" fmla="*/ 9356 h 10000"/>
                  <a:gd name="connsiteX844" fmla="*/ 7313 w 10000"/>
                  <a:gd name="connsiteY844" fmla="*/ 9330 h 10000"/>
                  <a:gd name="connsiteX845" fmla="*/ 7307 w 10000"/>
                  <a:gd name="connsiteY845" fmla="*/ 9310 h 10000"/>
                  <a:gd name="connsiteX846" fmla="*/ 7305 w 10000"/>
                  <a:gd name="connsiteY846" fmla="*/ 9291 h 10000"/>
                  <a:gd name="connsiteX847" fmla="*/ 7305 w 10000"/>
                  <a:gd name="connsiteY847" fmla="*/ 9278 h 10000"/>
                  <a:gd name="connsiteX848" fmla="*/ 7296 w 10000"/>
                  <a:gd name="connsiteY848" fmla="*/ 9268 h 10000"/>
                  <a:gd name="connsiteX849" fmla="*/ 7296 w 10000"/>
                  <a:gd name="connsiteY849" fmla="*/ 9249 h 10000"/>
                  <a:gd name="connsiteX850" fmla="*/ 7291 w 10000"/>
                  <a:gd name="connsiteY850" fmla="*/ 9226 h 10000"/>
                  <a:gd name="connsiteX851" fmla="*/ 7283 w 10000"/>
                  <a:gd name="connsiteY851" fmla="*/ 9213 h 10000"/>
                  <a:gd name="connsiteX852" fmla="*/ 7274 w 10000"/>
                  <a:gd name="connsiteY852" fmla="*/ 9194 h 10000"/>
                  <a:gd name="connsiteX853" fmla="*/ 7274 w 10000"/>
                  <a:gd name="connsiteY853" fmla="*/ 9174 h 10000"/>
                  <a:gd name="connsiteX854" fmla="*/ 7280 w 10000"/>
                  <a:gd name="connsiteY854" fmla="*/ 9148 h 10000"/>
                  <a:gd name="connsiteX855" fmla="*/ 7283 w 10000"/>
                  <a:gd name="connsiteY855" fmla="*/ 9119 h 10000"/>
                  <a:gd name="connsiteX856" fmla="*/ 7291 w 10000"/>
                  <a:gd name="connsiteY856" fmla="*/ 9100 h 10000"/>
                  <a:gd name="connsiteX857" fmla="*/ 7307 w 10000"/>
                  <a:gd name="connsiteY857" fmla="*/ 9080 h 10000"/>
                  <a:gd name="connsiteX858" fmla="*/ 7324 w 10000"/>
                  <a:gd name="connsiteY858" fmla="*/ 9054 h 10000"/>
                  <a:gd name="connsiteX859" fmla="*/ 7341 w 10000"/>
                  <a:gd name="connsiteY859" fmla="*/ 9054 h 10000"/>
                  <a:gd name="connsiteX860" fmla="*/ 7352 w 10000"/>
                  <a:gd name="connsiteY860" fmla="*/ 9054 h 10000"/>
                  <a:gd name="connsiteX861" fmla="*/ 7346 w 10000"/>
                  <a:gd name="connsiteY861" fmla="*/ 9032 h 10000"/>
                  <a:gd name="connsiteX862" fmla="*/ 7341 w 10000"/>
                  <a:gd name="connsiteY862" fmla="*/ 9022 h 10000"/>
                  <a:gd name="connsiteX863" fmla="*/ 7352 w 10000"/>
                  <a:gd name="connsiteY863" fmla="*/ 8999 h 10000"/>
                  <a:gd name="connsiteX864" fmla="*/ 7360 w 10000"/>
                  <a:gd name="connsiteY864" fmla="*/ 8967 h 10000"/>
                  <a:gd name="connsiteX865" fmla="*/ 7368 w 10000"/>
                  <a:gd name="connsiteY865" fmla="*/ 8922 h 10000"/>
                  <a:gd name="connsiteX866" fmla="*/ 7377 w 10000"/>
                  <a:gd name="connsiteY866" fmla="*/ 8896 h 10000"/>
                  <a:gd name="connsiteX867" fmla="*/ 7380 w 10000"/>
                  <a:gd name="connsiteY867" fmla="*/ 8867 h 10000"/>
                  <a:gd name="connsiteX868" fmla="*/ 7402 w 10000"/>
                  <a:gd name="connsiteY868" fmla="*/ 8824 h 10000"/>
                  <a:gd name="connsiteX869" fmla="*/ 7402 w 10000"/>
                  <a:gd name="connsiteY869" fmla="*/ 8808 h 10000"/>
                  <a:gd name="connsiteX870" fmla="*/ 7393 w 10000"/>
                  <a:gd name="connsiteY870" fmla="*/ 8795 h 10000"/>
                  <a:gd name="connsiteX871" fmla="*/ 7388 w 10000"/>
                  <a:gd name="connsiteY871" fmla="*/ 8799 h 10000"/>
                  <a:gd name="connsiteX872" fmla="*/ 7396 w 10000"/>
                  <a:gd name="connsiteY872" fmla="*/ 8789 h 10000"/>
                  <a:gd name="connsiteX873" fmla="*/ 7404 w 10000"/>
                  <a:gd name="connsiteY873" fmla="*/ 8789 h 10000"/>
                  <a:gd name="connsiteX874" fmla="*/ 7421 w 10000"/>
                  <a:gd name="connsiteY874" fmla="*/ 8769 h 10000"/>
                  <a:gd name="connsiteX875" fmla="*/ 7443 w 10000"/>
                  <a:gd name="connsiteY875" fmla="*/ 8763 h 10000"/>
                  <a:gd name="connsiteX876" fmla="*/ 7452 w 10000"/>
                  <a:gd name="connsiteY876" fmla="*/ 8769 h 10000"/>
                  <a:gd name="connsiteX877" fmla="*/ 7468 w 10000"/>
                  <a:gd name="connsiteY877" fmla="*/ 8769 h 10000"/>
                  <a:gd name="connsiteX878" fmla="*/ 7499 w 10000"/>
                  <a:gd name="connsiteY878" fmla="*/ 8763 h 10000"/>
                  <a:gd name="connsiteX879" fmla="*/ 7526 w 10000"/>
                  <a:gd name="connsiteY879" fmla="*/ 8763 h 10000"/>
                  <a:gd name="connsiteX880" fmla="*/ 7532 w 10000"/>
                  <a:gd name="connsiteY880" fmla="*/ 8763 h 10000"/>
                  <a:gd name="connsiteX881" fmla="*/ 7554 w 10000"/>
                  <a:gd name="connsiteY881" fmla="*/ 8744 h 10000"/>
                  <a:gd name="connsiteX882" fmla="*/ 7571 w 10000"/>
                  <a:gd name="connsiteY882" fmla="*/ 8731 h 10000"/>
                  <a:gd name="connsiteX883" fmla="*/ 7587 w 10000"/>
                  <a:gd name="connsiteY883" fmla="*/ 8711 h 10000"/>
                  <a:gd name="connsiteX884" fmla="*/ 7607 w 10000"/>
                  <a:gd name="connsiteY884" fmla="*/ 8711 h 10000"/>
                  <a:gd name="connsiteX885" fmla="*/ 7634 w 10000"/>
                  <a:gd name="connsiteY885" fmla="*/ 8705 h 10000"/>
                  <a:gd name="connsiteX886" fmla="*/ 7643 w 10000"/>
                  <a:gd name="connsiteY886" fmla="*/ 8682 h 10000"/>
                  <a:gd name="connsiteX887" fmla="*/ 7654 w 10000"/>
                  <a:gd name="connsiteY887" fmla="*/ 8666 h 10000"/>
                  <a:gd name="connsiteX888" fmla="*/ 7668 w 10000"/>
                  <a:gd name="connsiteY888" fmla="*/ 8666 h 10000"/>
                  <a:gd name="connsiteX889" fmla="*/ 7676 w 10000"/>
                  <a:gd name="connsiteY889" fmla="*/ 8682 h 10000"/>
                  <a:gd name="connsiteX890" fmla="*/ 7704 w 10000"/>
                  <a:gd name="connsiteY890" fmla="*/ 8669 h 10000"/>
                  <a:gd name="connsiteX891" fmla="*/ 7712 w 10000"/>
                  <a:gd name="connsiteY891" fmla="*/ 8669 h 10000"/>
                  <a:gd name="connsiteX892" fmla="*/ 7720 w 10000"/>
                  <a:gd name="connsiteY892" fmla="*/ 8669 h 10000"/>
                  <a:gd name="connsiteX893" fmla="*/ 7726 w 10000"/>
                  <a:gd name="connsiteY893" fmla="*/ 8656 h 10000"/>
                  <a:gd name="connsiteX894" fmla="*/ 7734 w 10000"/>
                  <a:gd name="connsiteY894" fmla="*/ 8650 h 10000"/>
                  <a:gd name="connsiteX895" fmla="*/ 7742 w 10000"/>
                  <a:gd name="connsiteY895" fmla="*/ 8650 h 10000"/>
                  <a:gd name="connsiteX896" fmla="*/ 7759 w 10000"/>
                  <a:gd name="connsiteY896" fmla="*/ 8650 h 10000"/>
                  <a:gd name="connsiteX897" fmla="*/ 7756 w 10000"/>
                  <a:gd name="connsiteY897" fmla="*/ 8630 h 10000"/>
                  <a:gd name="connsiteX898" fmla="*/ 7751 w 10000"/>
                  <a:gd name="connsiteY898" fmla="*/ 8627 h 10000"/>
                  <a:gd name="connsiteX899" fmla="*/ 7742 w 10000"/>
                  <a:gd name="connsiteY899" fmla="*/ 8620 h 10000"/>
                  <a:gd name="connsiteX900" fmla="*/ 7734 w 10000"/>
                  <a:gd name="connsiteY900" fmla="*/ 8591 h 10000"/>
                  <a:gd name="connsiteX901" fmla="*/ 7709 w 10000"/>
                  <a:gd name="connsiteY901" fmla="*/ 8582 h 10000"/>
                  <a:gd name="connsiteX902" fmla="*/ 7695 w 10000"/>
                  <a:gd name="connsiteY902" fmla="*/ 8578 h 10000"/>
                  <a:gd name="connsiteX903" fmla="*/ 7668 w 10000"/>
                  <a:gd name="connsiteY903" fmla="*/ 8562 h 10000"/>
                  <a:gd name="connsiteX904" fmla="*/ 7645 w 10000"/>
                  <a:gd name="connsiteY904" fmla="*/ 8552 h 10000"/>
                  <a:gd name="connsiteX905" fmla="*/ 7615 w 10000"/>
                  <a:gd name="connsiteY905" fmla="*/ 8543 h 10000"/>
                  <a:gd name="connsiteX906" fmla="*/ 7596 w 10000"/>
                  <a:gd name="connsiteY906" fmla="*/ 8527 h 10000"/>
                  <a:gd name="connsiteX907" fmla="*/ 7565 w 10000"/>
                  <a:gd name="connsiteY907" fmla="*/ 8494 h 10000"/>
                  <a:gd name="connsiteX908" fmla="*/ 7562 w 10000"/>
                  <a:gd name="connsiteY908" fmla="*/ 8475 h 10000"/>
                  <a:gd name="connsiteX909" fmla="*/ 7540 w 10000"/>
                  <a:gd name="connsiteY909" fmla="*/ 8455 h 10000"/>
                  <a:gd name="connsiteX910" fmla="*/ 7535 w 10000"/>
                  <a:gd name="connsiteY910" fmla="*/ 8446 h 10000"/>
                  <a:gd name="connsiteX911" fmla="*/ 7535 w 10000"/>
                  <a:gd name="connsiteY911" fmla="*/ 8420 h 10000"/>
                  <a:gd name="connsiteX912" fmla="*/ 7535 w 10000"/>
                  <a:gd name="connsiteY912" fmla="*/ 8391 h 10000"/>
                  <a:gd name="connsiteX913" fmla="*/ 7548 w 10000"/>
                  <a:gd name="connsiteY913" fmla="*/ 8345 h 10000"/>
                  <a:gd name="connsiteX914" fmla="*/ 7562 w 10000"/>
                  <a:gd name="connsiteY914" fmla="*/ 8319 h 10000"/>
                  <a:gd name="connsiteX915" fmla="*/ 7582 w 10000"/>
                  <a:gd name="connsiteY915" fmla="*/ 8310 h 10000"/>
                  <a:gd name="connsiteX916" fmla="*/ 7607 w 10000"/>
                  <a:gd name="connsiteY916" fmla="*/ 8300 h 10000"/>
                  <a:gd name="connsiteX917" fmla="*/ 7629 w 10000"/>
                  <a:gd name="connsiteY917" fmla="*/ 8300 h 10000"/>
                  <a:gd name="connsiteX918" fmla="*/ 7651 w 10000"/>
                  <a:gd name="connsiteY918" fmla="*/ 8297 h 10000"/>
                  <a:gd name="connsiteX919" fmla="*/ 7668 w 10000"/>
                  <a:gd name="connsiteY919" fmla="*/ 8280 h 10000"/>
                  <a:gd name="connsiteX920" fmla="*/ 7687 w 10000"/>
                  <a:gd name="connsiteY920" fmla="*/ 8267 h 10000"/>
                  <a:gd name="connsiteX921" fmla="*/ 7693 w 10000"/>
                  <a:gd name="connsiteY921" fmla="*/ 8261 h 10000"/>
                  <a:gd name="connsiteX922" fmla="*/ 7701 w 10000"/>
                  <a:gd name="connsiteY922" fmla="*/ 8248 h 10000"/>
                  <a:gd name="connsiteX923" fmla="*/ 7712 w 10000"/>
                  <a:gd name="connsiteY923" fmla="*/ 8238 h 10000"/>
                  <a:gd name="connsiteX924" fmla="*/ 7731 w 10000"/>
                  <a:gd name="connsiteY924" fmla="*/ 8222 h 10000"/>
                  <a:gd name="connsiteX925" fmla="*/ 7740 w 10000"/>
                  <a:gd name="connsiteY925" fmla="*/ 8206 h 10000"/>
                  <a:gd name="connsiteX926" fmla="*/ 7756 w 10000"/>
                  <a:gd name="connsiteY926" fmla="*/ 8183 h 10000"/>
                  <a:gd name="connsiteX927" fmla="*/ 7773 w 10000"/>
                  <a:gd name="connsiteY927" fmla="*/ 8177 h 10000"/>
                  <a:gd name="connsiteX928" fmla="*/ 7784 w 10000"/>
                  <a:gd name="connsiteY928" fmla="*/ 8183 h 10000"/>
                  <a:gd name="connsiteX929" fmla="*/ 7801 w 10000"/>
                  <a:gd name="connsiteY929" fmla="*/ 8174 h 10000"/>
                  <a:gd name="connsiteX930" fmla="*/ 7801 w 10000"/>
                  <a:gd name="connsiteY930" fmla="*/ 8157 h 10000"/>
                  <a:gd name="connsiteX931" fmla="*/ 7817 w 10000"/>
                  <a:gd name="connsiteY931" fmla="*/ 8164 h 10000"/>
                  <a:gd name="connsiteX932" fmla="*/ 7837 w 10000"/>
                  <a:gd name="connsiteY932" fmla="*/ 8164 h 10000"/>
                  <a:gd name="connsiteX933" fmla="*/ 7856 w 10000"/>
                  <a:gd name="connsiteY933" fmla="*/ 8164 h 10000"/>
                  <a:gd name="connsiteX934" fmla="*/ 7870 w 10000"/>
                  <a:gd name="connsiteY934" fmla="*/ 8167 h 10000"/>
                  <a:gd name="connsiteX935" fmla="*/ 7881 w 10000"/>
                  <a:gd name="connsiteY935" fmla="*/ 8174 h 10000"/>
                  <a:gd name="connsiteX936" fmla="*/ 7898 w 10000"/>
                  <a:gd name="connsiteY936" fmla="*/ 8187 h 10000"/>
                  <a:gd name="connsiteX937" fmla="*/ 7917 w 10000"/>
                  <a:gd name="connsiteY937" fmla="*/ 8187 h 10000"/>
                  <a:gd name="connsiteX938" fmla="*/ 7928 w 10000"/>
                  <a:gd name="connsiteY938" fmla="*/ 8157 h 10000"/>
                  <a:gd name="connsiteX939" fmla="*/ 7942 w 10000"/>
                  <a:gd name="connsiteY939" fmla="*/ 8157 h 10000"/>
                  <a:gd name="connsiteX940" fmla="*/ 7958 w 10000"/>
                  <a:gd name="connsiteY940" fmla="*/ 8164 h 10000"/>
                  <a:gd name="connsiteX941" fmla="*/ 7983 w 10000"/>
                  <a:gd name="connsiteY941" fmla="*/ 8144 h 10000"/>
                  <a:gd name="connsiteX942" fmla="*/ 8000 w 10000"/>
                  <a:gd name="connsiteY942" fmla="*/ 8109 h 10000"/>
                  <a:gd name="connsiteX943" fmla="*/ 7994 w 10000"/>
                  <a:gd name="connsiteY943" fmla="*/ 8093 h 10000"/>
                  <a:gd name="connsiteX944" fmla="*/ 7983 w 10000"/>
                  <a:gd name="connsiteY944" fmla="*/ 8070 h 10000"/>
                  <a:gd name="connsiteX945" fmla="*/ 7986 w 10000"/>
                  <a:gd name="connsiteY945" fmla="*/ 8063 h 10000"/>
                  <a:gd name="connsiteX946" fmla="*/ 7978 w 10000"/>
                  <a:gd name="connsiteY946" fmla="*/ 8044 h 10000"/>
                  <a:gd name="connsiteX947" fmla="*/ 7986 w 10000"/>
                  <a:gd name="connsiteY947" fmla="*/ 8002 h 10000"/>
                  <a:gd name="connsiteX948" fmla="*/ 7983 w 10000"/>
                  <a:gd name="connsiteY948" fmla="*/ 7947 h 10000"/>
                  <a:gd name="connsiteX949" fmla="*/ 7961 w 10000"/>
                  <a:gd name="connsiteY949" fmla="*/ 7931 h 10000"/>
                  <a:gd name="connsiteX950" fmla="*/ 7958 w 10000"/>
                  <a:gd name="connsiteY950" fmla="*/ 7898 h 10000"/>
                  <a:gd name="connsiteX951" fmla="*/ 7953 w 10000"/>
                  <a:gd name="connsiteY951" fmla="*/ 7856 h 10000"/>
                  <a:gd name="connsiteX952" fmla="*/ 7967 w 10000"/>
                  <a:gd name="connsiteY952" fmla="*/ 7837 h 10000"/>
                  <a:gd name="connsiteX953" fmla="*/ 7950 w 10000"/>
                  <a:gd name="connsiteY953" fmla="*/ 7824 h 10000"/>
                  <a:gd name="connsiteX954" fmla="*/ 7906 w 10000"/>
                  <a:gd name="connsiteY954" fmla="*/ 7814 h 10000"/>
                  <a:gd name="connsiteX955" fmla="*/ 7878 w 10000"/>
                  <a:gd name="connsiteY955" fmla="*/ 7814 h 10000"/>
                  <a:gd name="connsiteX956" fmla="*/ 7870 w 10000"/>
                  <a:gd name="connsiteY956" fmla="*/ 7795 h 10000"/>
                  <a:gd name="connsiteX957" fmla="*/ 7878 w 10000"/>
                  <a:gd name="connsiteY957" fmla="*/ 7778 h 10000"/>
                  <a:gd name="connsiteX958" fmla="*/ 7881 w 10000"/>
                  <a:gd name="connsiteY958" fmla="*/ 7775 h 10000"/>
                  <a:gd name="connsiteX959" fmla="*/ 7878 w 10000"/>
                  <a:gd name="connsiteY959" fmla="*/ 7743 h 10000"/>
                  <a:gd name="connsiteX960" fmla="*/ 7895 w 10000"/>
                  <a:gd name="connsiteY960" fmla="*/ 7733 h 10000"/>
                  <a:gd name="connsiteX961" fmla="*/ 7911 w 10000"/>
                  <a:gd name="connsiteY961" fmla="*/ 7710 h 10000"/>
                  <a:gd name="connsiteX962" fmla="*/ 7911 w 10000"/>
                  <a:gd name="connsiteY962" fmla="*/ 7665 h 10000"/>
                  <a:gd name="connsiteX963" fmla="*/ 7917 w 10000"/>
                  <a:gd name="connsiteY963" fmla="*/ 7600 h 10000"/>
                  <a:gd name="connsiteX964" fmla="*/ 7928 w 10000"/>
                  <a:gd name="connsiteY964" fmla="*/ 7581 h 10000"/>
                  <a:gd name="connsiteX965" fmla="*/ 7917 w 10000"/>
                  <a:gd name="connsiteY965" fmla="*/ 7474 h 10000"/>
                  <a:gd name="connsiteX966" fmla="*/ 7873 w 10000"/>
                  <a:gd name="connsiteY966" fmla="*/ 7335 h 10000"/>
                  <a:gd name="connsiteX967" fmla="*/ 7756 w 10000"/>
                  <a:gd name="connsiteY967" fmla="*/ 7050 h 10000"/>
                  <a:gd name="connsiteX968" fmla="*/ 7679 w 10000"/>
                  <a:gd name="connsiteY968" fmla="*/ 6839 h 10000"/>
                  <a:gd name="connsiteX969" fmla="*/ 7668 w 10000"/>
                  <a:gd name="connsiteY969" fmla="*/ 6823 h 10000"/>
                  <a:gd name="connsiteX970" fmla="*/ 7659 w 10000"/>
                  <a:gd name="connsiteY970" fmla="*/ 6768 h 10000"/>
                  <a:gd name="connsiteX971" fmla="*/ 7659 w 10000"/>
                  <a:gd name="connsiteY971" fmla="*/ 6739 h 10000"/>
                  <a:gd name="connsiteX972" fmla="*/ 7651 w 10000"/>
                  <a:gd name="connsiteY972" fmla="*/ 6713 h 10000"/>
                  <a:gd name="connsiteX973" fmla="*/ 7654 w 10000"/>
                  <a:gd name="connsiteY973" fmla="*/ 6684 h 10000"/>
                  <a:gd name="connsiteX974" fmla="*/ 7643 w 10000"/>
                  <a:gd name="connsiteY974" fmla="*/ 6626 h 10000"/>
                  <a:gd name="connsiteX975" fmla="*/ 7629 w 10000"/>
                  <a:gd name="connsiteY975" fmla="*/ 6600 h 10000"/>
                  <a:gd name="connsiteX976" fmla="*/ 7629 w 10000"/>
                  <a:gd name="connsiteY976" fmla="*/ 6580 h 10000"/>
                  <a:gd name="connsiteX977" fmla="*/ 7623 w 10000"/>
                  <a:gd name="connsiteY977" fmla="*/ 6541 h 10000"/>
                  <a:gd name="connsiteX978" fmla="*/ 7615 w 10000"/>
                  <a:gd name="connsiteY978" fmla="*/ 6522 h 10000"/>
                  <a:gd name="connsiteX979" fmla="*/ 7598 w 10000"/>
                  <a:gd name="connsiteY979" fmla="*/ 6509 h 10000"/>
                  <a:gd name="connsiteX980" fmla="*/ 7587 w 10000"/>
                  <a:gd name="connsiteY980" fmla="*/ 6493 h 10000"/>
                  <a:gd name="connsiteX981" fmla="*/ 7579 w 10000"/>
                  <a:gd name="connsiteY981" fmla="*/ 6464 h 10000"/>
                  <a:gd name="connsiteX982" fmla="*/ 7587 w 10000"/>
                  <a:gd name="connsiteY982" fmla="*/ 6438 h 10000"/>
                  <a:gd name="connsiteX983" fmla="*/ 7596 w 10000"/>
                  <a:gd name="connsiteY983" fmla="*/ 6425 h 10000"/>
                  <a:gd name="connsiteX984" fmla="*/ 7590 w 10000"/>
                  <a:gd name="connsiteY984" fmla="*/ 6396 h 10000"/>
                  <a:gd name="connsiteX985" fmla="*/ 7590 w 10000"/>
                  <a:gd name="connsiteY985" fmla="*/ 6373 h 10000"/>
                  <a:gd name="connsiteX986" fmla="*/ 7587 w 10000"/>
                  <a:gd name="connsiteY986" fmla="*/ 6354 h 10000"/>
                  <a:gd name="connsiteX987" fmla="*/ 7582 w 10000"/>
                  <a:gd name="connsiteY987" fmla="*/ 6344 h 10000"/>
                  <a:gd name="connsiteX988" fmla="*/ 7582 w 10000"/>
                  <a:gd name="connsiteY988" fmla="*/ 6324 h 10000"/>
                  <a:gd name="connsiteX989" fmla="*/ 7571 w 10000"/>
                  <a:gd name="connsiteY989" fmla="*/ 6302 h 10000"/>
                  <a:gd name="connsiteX990" fmla="*/ 7548 w 10000"/>
                  <a:gd name="connsiteY990" fmla="*/ 6256 h 10000"/>
                  <a:gd name="connsiteX991" fmla="*/ 7546 w 10000"/>
                  <a:gd name="connsiteY991" fmla="*/ 6218 h 10000"/>
                  <a:gd name="connsiteX992" fmla="*/ 7540 w 10000"/>
                  <a:gd name="connsiteY992" fmla="*/ 6159 h 10000"/>
                  <a:gd name="connsiteX993" fmla="*/ 7535 w 10000"/>
                  <a:gd name="connsiteY993" fmla="*/ 6114 h 10000"/>
                  <a:gd name="connsiteX994" fmla="*/ 7535 w 10000"/>
                  <a:gd name="connsiteY994" fmla="*/ 6088 h 10000"/>
                  <a:gd name="connsiteX995" fmla="*/ 7540 w 10000"/>
                  <a:gd name="connsiteY995" fmla="*/ 6049 h 10000"/>
                  <a:gd name="connsiteX996" fmla="*/ 7546 w 10000"/>
                  <a:gd name="connsiteY996" fmla="*/ 6004 h 10000"/>
                  <a:gd name="connsiteX997" fmla="*/ 7548 w 10000"/>
                  <a:gd name="connsiteY997" fmla="*/ 5965 h 10000"/>
                  <a:gd name="connsiteX998" fmla="*/ 7548 w 10000"/>
                  <a:gd name="connsiteY998" fmla="*/ 5946 h 10000"/>
                  <a:gd name="connsiteX999" fmla="*/ 7548 w 10000"/>
                  <a:gd name="connsiteY999" fmla="*/ 5933 h 10000"/>
                  <a:gd name="connsiteX1000" fmla="*/ 7548 w 10000"/>
                  <a:gd name="connsiteY1000" fmla="*/ 5910 h 10000"/>
                  <a:gd name="connsiteX1001" fmla="*/ 7548 w 10000"/>
                  <a:gd name="connsiteY1001" fmla="*/ 5897 h 10000"/>
                  <a:gd name="connsiteX1002" fmla="*/ 7546 w 10000"/>
                  <a:gd name="connsiteY1002" fmla="*/ 5871 h 10000"/>
                  <a:gd name="connsiteX1003" fmla="*/ 7535 w 10000"/>
                  <a:gd name="connsiteY1003" fmla="*/ 5839 h 10000"/>
                  <a:gd name="connsiteX1004" fmla="*/ 7524 w 10000"/>
                  <a:gd name="connsiteY1004" fmla="*/ 5797 h 10000"/>
                  <a:gd name="connsiteX1005" fmla="*/ 7518 w 10000"/>
                  <a:gd name="connsiteY1005" fmla="*/ 5767 h 10000"/>
                  <a:gd name="connsiteX1006" fmla="*/ 7515 w 10000"/>
                  <a:gd name="connsiteY1006" fmla="*/ 5745 h 10000"/>
                  <a:gd name="connsiteX1007" fmla="*/ 7501 w 10000"/>
                  <a:gd name="connsiteY1007" fmla="*/ 5683 h 10000"/>
                  <a:gd name="connsiteX1008" fmla="*/ 7490 w 10000"/>
                  <a:gd name="connsiteY1008" fmla="*/ 5631 h 10000"/>
                  <a:gd name="connsiteX1009" fmla="*/ 7482 w 10000"/>
                  <a:gd name="connsiteY1009" fmla="*/ 5593 h 10000"/>
                  <a:gd name="connsiteX1010" fmla="*/ 7476 w 10000"/>
                  <a:gd name="connsiteY1010" fmla="*/ 5570 h 10000"/>
                  <a:gd name="connsiteX1011" fmla="*/ 7476 w 10000"/>
                  <a:gd name="connsiteY1011" fmla="*/ 5528 h 10000"/>
                  <a:gd name="connsiteX1012" fmla="*/ 7482 w 10000"/>
                  <a:gd name="connsiteY1012" fmla="*/ 5502 h 10000"/>
                  <a:gd name="connsiteX1013" fmla="*/ 7490 w 10000"/>
                  <a:gd name="connsiteY1013" fmla="*/ 5489 h 10000"/>
                  <a:gd name="connsiteX1014" fmla="*/ 7499 w 10000"/>
                  <a:gd name="connsiteY1014" fmla="*/ 5479 h 10000"/>
                  <a:gd name="connsiteX1015" fmla="*/ 7493 w 10000"/>
                  <a:gd name="connsiteY1015" fmla="*/ 5427 h 10000"/>
                  <a:gd name="connsiteX1016" fmla="*/ 7501 w 10000"/>
                  <a:gd name="connsiteY1016" fmla="*/ 5415 h 10000"/>
                  <a:gd name="connsiteX1017" fmla="*/ 7510 w 10000"/>
                  <a:gd name="connsiteY1017" fmla="*/ 5398 h 10000"/>
                  <a:gd name="connsiteX1018" fmla="*/ 7515 w 10000"/>
                  <a:gd name="connsiteY1018" fmla="*/ 5379 h 10000"/>
                  <a:gd name="connsiteX1019" fmla="*/ 7526 w 10000"/>
                  <a:gd name="connsiteY1019" fmla="*/ 5366 h 10000"/>
                  <a:gd name="connsiteX1020" fmla="*/ 7518 w 10000"/>
                  <a:gd name="connsiteY1020" fmla="*/ 5350 h 10000"/>
                  <a:gd name="connsiteX1021" fmla="*/ 7518 w 10000"/>
                  <a:gd name="connsiteY1021" fmla="*/ 5330 h 10000"/>
                  <a:gd name="connsiteX1022" fmla="*/ 7526 w 10000"/>
                  <a:gd name="connsiteY1022" fmla="*/ 5311 h 10000"/>
                  <a:gd name="connsiteX1023" fmla="*/ 7540 w 10000"/>
                  <a:gd name="connsiteY1023" fmla="*/ 5291 h 10000"/>
                  <a:gd name="connsiteX1024" fmla="*/ 7540 w 10000"/>
                  <a:gd name="connsiteY1024" fmla="*/ 5266 h 10000"/>
                  <a:gd name="connsiteX1025" fmla="*/ 7540 w 10000"/>
                  <a:gd name="connsiteY1025" fmla="*/ 5256 h 10000"/>
                  <a:gd name="connsiteX1026" fmla="*/ 7524 w 10000"/>
                  <a:gd name="connsiteY1026" fmla="*/ 5233 h 10000"/>
                  <a:gd name="connsiteX1027" fmla="*/ 7515 w 10000"/>
                  <a:gd name="connsiteY1027" fmla="*/ 5217 h 10000"/>
                  <a:gd name="connsiteX1028" fmla="*/ 7490 w 10000"/>
                  <a:gd name="connsiteY1028" fmla="*/ 5178 h 10000"/>
                  <a:gd name="connsiteX1029" fmla="*/ 7474 w 10000"/>
                  <a:gd name="connsiteY1029" fmla="*/ 5162 h 10000"/>
                  <a:gd name="connsiteX1030" fmla="*/ 7457 w 10000"/>
                  <a:gd name="connsiteY1030" fmla="*/ 5120 h 10000"/>
                  <a:gd name="connsiteX1031" fmla="*/ 7421 w 10000"/>
                  <a:gd name="connsiteY1031" fmla="*/ 5087 h 10000"/>
                  <a:gd name="connsiteX1032" fmla="*/ 7380 w 10000"/>
                  <a:gd name="connsiteY1032" fmla="*/ 5068 h 10000"/>
                  <a:gd name="connsiteX1033" fmla="*/ 7355 w 10000"/>
                  <a:gd name="connsiteY1033" fmla="*/ 5058 h 10000"/>
                  <a:gd name="connsiteX1034" fmla="*/ 7332 w 10000"/>
                  <a:gd name="connsiteY1034" fmla="*/ 5049 h 10000"/>
                  <a:gd name="connsiteX1035" fmla="*/ 7305 w 10000"/>
                  <a:gd name="connsiteY1035" fmla="*/ 5016 h 10000"/>
                  <a:gd name="connsiteX1036" fmla="*/ 7305 w 10000"/>
                  <a:gd name="connsiteY1036" fmla="*/ 5000 h 10000"/>
                  <a:gd name="connsiteX1037" fmla="*/ 7296 w 10000"/>
                  <a:gd name="connsiteY1037" fmla="*/ 4971 h 10000"/>
                  <a:gd name="connsiteX1038" fmla="*/ 7288 w 10000"/>
                  <a:gd name="connsiteY1038" fmla="*/ 4945 h 10000"/>
                  <a:gd name="connsiteX1039" fmla="*/ 7280 w 10000"/>
                  <a:gd name="connsiteY1039" fmla="*/ 4916 h 10000"/>
                  <a:gd name="connsiteX1040" fmla="*/ 7291 w 10000"/>
                  <a:gd name="connsiteY1040" fmla="*/ 4887 h 10000"/>
                  <a:gd name="connsiteX1041" fmla="*/ 7291 w 10000"/>
                  <a:gd name="connsiteY1041" fmla="*/ 4858 h 10000"/>
                  <a:gd name="connsiteX1042" fmla="*/ 7271 w 10000"/>
                  <a:gd name="connsiteY1042" fmla="*/ 4819 h 10000"/>
                  <a:gd name="connsiteX1043" fmla="*/ 7255 w 10000"/>
                  <a:gd name="connsiteY1043" fmla="*/ 4828 h 10000"/>
                  <a:gd name="connsiteX1044" fmla="*/ 7235 w 10000"/>
                  <a:gd name="connsiteY1044" fmla="*/ 4841 h 10000"/>
                  <a:gd name="connsiteX1045" fmla="*/ 7216 w 10000"/>
                  <a:gd name="connsiteY1045" fmla="*/ 4867 h 10000"/>
                  <a:gd name="connsiteX1046" fmla="*/ 7191 w 10000"/>
                  <a:gd name="connsiteY1046" fmla="*/ 4870 h 10000"/>
                  <a:gd name="connsiteX1047" fmla="*/ 7155 w 10000"/>
                  <a:gd name="connsiteY1047" fmla="*/ 4887 h 10000"/>
                  <a:gd name="connsiteX1048" fmla="*/ 7122 w 10000"/>
                  <a:gd name="connsiteY1048" fmla="*/ 4893 h 10000"/>
                  <a:gd name="connsiteX1049" fmla="*/ 7105 w 10000"/>
                  <a:gd name="connsiteY1049" fmla="*/ 4896 h 10000"/>
                  <a:gd name="connsiteX1050" fmla="*/ 7094 w 10000"/>
                  <a:gd name="connsiteY1050" fmla="*/ 4916 h 10000"/>
                  <a:gd name="connsiteX1051" fmla="*/ 7080 w 10000"/>
                  <a:gd name="connsiteY1051" fmla="*/ 4903 h 10000"/>
                  <a:gd name="connsiteX1052" fmla="*/ 7072 w 10000"/>
                  <a:gd name="connsiteY1052" fmla="*/ 4851 h 10000"/>
                  <a:gd name="connsiteX1053" fmla="*/ 7042 w 10000"/>
                  <a:gd name="connsiteY1053" fmla="*/ 4819 h 10000"/>
                  <a:gd name="connsiteX1054" fmla="*/ 7030 w 10000"/>
                  <a:gd name="connsiteY1054" fmla="*/ 4780 h 10000"/>
                  <a:gd name="connsiteX1055" fmla="*/ 7039 w 10000"/>
                  <a:gd name="connsiteY1055" fmla="*/ 4757 h 10000"/>
                  <a:gd name="connsiteX1056" fmla="*/ 7047 w 10000"/>
                  <a:gd name="connsiteY1056" fmla="*/ 4744 h 10000"/>
                  <a:gd name="connsiteX1057" fmla="*/ 7022 w 10000"/>
                  <a:gd name="connsiteY1057" fmla="*/ 4725 h 10000"/>
                  <a:gd name="connsiteX1058" fmla="*/ 7000 w 10000"/>
                  <a:gd name="connsiteY1058" fmla="*/ 4715 h 10000"/>
                  <a:gd name="connsiteX1059" fmla="*/ 6975 w 10000"/>
                  <a:gd name="connsiteY1059" fmla="*/ 4709 h 10000"/>
                  <a:gd name="connsiteX1060" fmla="*/ 6945 w 10000"/>
                  <a:gd name="connsiteY1060" fmla="*/ 4696 h 10000"/>
                  <a:gd name="connsiteX1061" fmla="*/ 6953 w 10000"/>
                  <a:gd name="connsiteY1061" fmla="*/ 4679 h 10000"/>
                  <a:gd name="connsiteX1062" fmla="*/ 6961 w 10000"/>
                  <a:gd name="connsiteY1062" fmla="*/ 4660 h 10000"/>
                  <a:gd name="connsiteX1063" fmla="*/ 6983 w 10000"/>
                  <a:gd name="connsiteY1063" fmla="*/ 4644 h 10000"/>
                  <a:gd name="connsiteX1064" fmla="*/ 7014 w 10000"/>
                  <a:gd name="connsiteY1064" fmla="*/ 4634 h 10000"/>
                  <a:gd name="connsiteX1065" fmla="*/ 7025 w 10000"/>
                  <a:gd name="connsiteY1065" fmla="*/ 4615 h 10000"/>
                  <a:gd name="connsiteX1066" fmla="*/ 7047 w 10000"/>
                  <a:gd name="connsiteY1066" fmla="*/ 4582 h 10000"/>
                  <a:gd name="connsiteX1067" fmla="*/ 7069 w 10000"/>
                  <a:gd name="connsiteY1067" fmla="*/ 4563 h 10000"/>
                  <a:gd name="connsiteX1068" fmla="*/ 7078 w 10000"/>
                  <a:gd name="connsiteY1068" fmla="*/ 4553 h 10000"/>
                  <a:gd name="connsiteX1069" fmla="*/ 7097 w 10000"/>
                  <a:gd name="connsiteY1069" fmla="*/ 4527 h 10000"/>
                  <a:gd name="connsiteX1070" fmla="*/ 7122 w 10000"/>
                  <a:gd name="connsiteY1070" fmla="*/ 4517 h 10000"/>
                  <a:gd name="connsiteX1071" fmla="*/ 7139 w 10000"/>
                  <a:gd name="connsiteY1071" fmla="*/ 4488 h 10000"/>
                  <a:gd name="connsiteX1072" fmla="*/ 7147 w 10000"/>
                  <a:gd name="connsiteY1072" fmla="*/ 4459 h 10000"/>
                  <a:gd name="connsiteX1073" fmla="*/ 7161 w 10000"/>
                  <a:gd name="connsiteY1073" fmla="*/ 4440 h 10000"/>
                  <a:gd name="connsiteX1074" fmla="*/ 7177 w 10000"/>
                  <a:gd name="connsiteY1074" fmla="*/ 4430 h 10000"/>
                  <a:gd name="connsiteX1075" fmla="*/ 7202 w 10000"/>
                  <a:gd name="connsiteY1075" fmla="*/ 4407 h 10000"/>
                  <a:gd name="connsiteX1076" fmla="*/ 7224 w 10000"/>
                  <a:gd name="connsiteY1076" fmla="*/ 4417 h 10000"/>
                  <a:gd name="connsiteX1077" fmla="*/ 7241 w 10000"/>
                  <a:gd name="connsiteY1077" fmla="*/ 4404 h 10000"/>
                  <a:gd name="connsiteX1078" fmla="*/ 7263 w 10000"/>
                  <a:gd name="connsiteY1078" fmla="*/ 4398 h 10000"/>
                  <a:gd name="connsiteX1079" fmla="*/ 7283 w 10000"/>
                  <a:gd name="connsiteY1079" fmla="*/ 4424 h 10000"/>
                  <a:gd name="connsiteX1080" fmla="*/ 7305 w 10000"/>
                  <a:gd name="connsiteY1080" fmla="*/ 4433 h 10000"/>
                  <a:gd name="connsiteX1081" fmla="*/ 7332 w 10000"/>
                  <a:gd name="connsiteY1081" fmla="*/ 4443 h 10000"/>
                  <a:gd name="connsiteX1082" fmla="*/ 7380 w 10000"/>
                  <a:gd name="connsiteY1082" fmla="*/ 4398 h 10000"/>
                  <a:gd name="connsiteX1083" fmla="*/ 7404 w 10000"/>
                  <a:gd name="connsiteY1083" fmla="*/ 4378 h 10000"/>
                  <a:gd name="connsiteX1084" fmla="*/ 7418 w 10000"/>
                  <a:gd name="connsiteY1084" fmla="*/ 4369 h 10000"/>
                  <a:gd name="connsiteX1085" fmla="*/ 7443 w 10000"/>
                  <a:gd name="connsiteY1085" fmla="*/ 4356 h 10000"/>
                  <a:gd name="connsiteX1086" fmla="*/ 7460 w 10000"/>
                  <a:gd name="connsiteY1086" fmla="*/ 4385 h 10000"/>
                  <a:gd name="connsiteX1087" fmla="*/ 7460 w 10000"/>
                  <a:gd name="connsiteY1087" fmla="*/ 4404 h 10000"/>
                  <a:gd name="connsiteX1088" fmla="*/ 7499 w 10000"/>
                  <a:gd name="connsiteY1088" fmla="*/ 4417 h 10000"/>
                  <a:gd name="connsiteX1089" fmla="*/ 7515 w 10000"/>
                  <a:gd name="connsiteY1089" fmla="*/ 4414 h 10000"/>
                  <a:gd name="connsiteX1090" fmla="*/ 7565 w 10000"/>
                  <a:gd name="connsiteY1090" fmla="*/ 4385 h 10000"/>
                  <a:gd name="connsiteX1091" fmla="*/ 7579 w 10000"/>
                  <a:gd name="connsiteY1091" fmla="*/ 4346 h 10000"/>
                  <a:gd name="connsiteX1092" fmla="*/ 7582 w 10000"/>
                  <a:gd name="connsiteY1092" fmla="*/ 4317 h 10000"/>
                  <a:gd name="connsiteX1093" fmla="*/ 7590 w 10000"/>
                  <a:gd name="connsiteY1093" fmla="*/ 4301 h 10000"/>
                  <a:gd name="connsiteX1094" fmla="*/ 7612 w 10000"/>
                  <a:gd name="connsiteY1094" fmla="*/ 4271 h 10000"/>
                  <a:gd name="connsiteX1095" fmla="*/ 7623 w 10000"/>
                  <a:gd name="connsiteY1095" fmla="*/ 4262 h 10000"/>
                  <a:gd name="connsiteX1096" fmla="*/ 7634 w 10000"/>
                  <a:gd name="connsiteY1096" fmla="*/ 4245 h 10000"/>
                  <a:gd name="connsiteX1097" fmla="*/ 7645 w 10000"/>
                  <a:gd name="connsiteY1097" fmla="*/ 4265 h 10000"/>
                  <a:gd name="connsiteX1098" fmla="*/ 7670 w 10000"/>
                  <a:gd name="connsiteY1098" fmla="*/ 4284 h 10000"/>
                  <a:gd name="connsiteX1099" fmla="*/ 7701 w 10000"/>
                  <a:gd name="connsiteY1099" fmla="*/ 4275 h 10000"/>
                  <a:gd name="connsiteX1100" fmla="*/ 7717 w 10000"/>
                  <a:gd name="connsiteY1100" fmla="*/ 4275 h 10000"/>
                  <a:gd name="connsiteX1101" fmla="*/ 7740 w 10000"/>
                  <a:gd name="connsiteY1101" fmla="*/ 4284 h 10000"/>
                  <a:gd name="connsiteX1102" fmla="*/ 7767 w 10000"/>
                  <a:gd name="connsiteY1102" fmla="*/ 4284 h 10000"/>
                  <a:gd name="connsiteX1103" fmla="*/ 7895 w 10000"/>
                  <a:gd name="connsiteY1103" fmla="*/ 4207 h 10000"/>
                  <a:gd name="connsiteX1104" fmla="*/ 7895 w 10000"/>
                  <a:gd name="connsiteY1104" fmla="*/ 4187 h 10000"/>
                  <a:gd name="connsiteX1105" fmla="*/ 7895 w 10000"/>
                  <a:gd name="connsiteY1105" fmla="*/ 4171 h 10000"/>
                  <a:gd name="connsiteX1106" fmla="*/ 7903 w 10000"/>
                  <a:gd name="connsiteY1106" fmla="*/ 4148 h 10000"/>
                  <a:gd name="connsiteX1107" fmla="*/ 7917 w 10000"/>
                  <a:gd name="connsiteY1107" fmla="*/ 4158 h 10000"/>
                  <a:gd name="connsiteX1108" fmla="*/ 7967 w 10000"/>
                  <a:gd name="connsiteY1108" fmla="*/ 4203 h 10000"/>
                  <a:gd name="connsiteX1109" fmla="*/ 7994 w 10000"/>
                  <a:gd name="connsiteY1109" fmla="*/ 4203 h 10000"/>
                  <a:gd name="connsiteX1110" fmla="*/ 8064 w 10000"/>
                  <a:gd name="connsiteY1110" fmla="*/ 4242 h 10000"/>
                  <a:gd name="connsiteX1111" fmla="*/ 8083 w 10000"/>
                  <a:gd name="connsiteY1111" fmla="*/ 4245 h 10000"/>
                  <a:gd name="connsiteX1112" fmla="*/ 8105 w 10000"/>
                  <a:gd name="connsiteY1112" fmla="*/ 4226 h 10000"/>
                  <a:gd name="connsiteX1113" fmla="*/ 8136 w 10000"/>
                  <a:gd name="connsiteY1113" fmla="*/ 4187 h 10000"/>
                  <a:gd name="connsiteX1114" fmla="*/ 8161 w 10000"/>
                  <a:gd name="connsiteY1114" fmla="*/ 4168 h 10000"/>
                  <a:gd name="connsiteX1115" fmla="*/ 8172 w 10000"/>
                  <a:gd name="connsiteY1115" fmla="*/ 4161 h 10000"/>
                  <a:gd name="connsiteX1116" fmla="*/ 8208 w 10000"/>
                  <a:gd name="connsiteY1116" fmla="*/ 4168 h 10000"/>
                  <a:gd name="connsiteX1117" fmla="*/ 8235 w 10000"/>
                  <a:gd name="connsiteY1117" fmla="*/ 4168 h 10000"/>
                  <a:gd name="connsiteX1118" fmla="*/ 8258 w 10000"/>
                  <a:gd name="connsiteY1118" fmla="*/ 4152 h 10000"/>
                  <a:gd name="connsiteX1119" fmla="*/ 8283 w 10000"/>
                  <a:gd name="connsiteY1119" fmla="*/ 4152 h 10000"/>
                  <a:gd name="connsiteX1120" fmla="*/ 8299 w 10000"/>
                  <a:gd name="connsiteY1120" fmla="*/ 4132 h 10000"/>
                  <a:gd name="connsiteX1121" fmla="*/ 8316 w 10000"/>
                  <a:gd name="connsiteY1121" fmla="*/ 4113 h 10000"/>
                  <a:gd name="connsiteX1122" fmla="*/ 8330 w 10000"/>
                  <a:gd name="connsiteY1122" fmla="*/ 4084 h 10000"/>
                  <a:gd name="connsiteX1123" fmla="*/ 8341 w 10000"/>
                  <a:gd name="connsiteY1123" fmla="*/ 4058 h 10000"/>
                  <a:gd name="connsiteX1124" fmla="*/ 8349 w 10000"/>
                  <a:gd name="connsiteY1124" fmla="*/ 4064 h 10000"/>
                  <a:gd name="connsiteX1125" fmla="*/ 8366 w 10000"/>
                  <a:gd name="connsiteY1125" fmla="*/ 4067 h 10000"/>
                  <a:gd name="connsiteX1126" fmla="*/ 8374 w 10000"/>
                  <a:gd name="connsiteY1126" fmla="*/ 4084 h 10000"/>
                  <a:gd name="connsiteX1127" fmla="*/ 8402 w 10000"/>
                  <a:gd name="connsiteY1127" fmla="*/ 4054 h 10000"/>
                  <a:gd name="connsiteX1128" fmla="*/ 8427 w 10000"/>
                  <a:gd name="connsiteY1128" fmla="*/ 4028 h 10000"/>
                  <a:gd name="connsiteX1129" fmla="*/ 8438 w 10000"/>
                  <a:gd name="connsiteY1129" fmla="*/ 4025 h 10000"/>
                  <a:gd name="connsiteX1130" fmla="*/ 8468 w 10000"/>
                  <a:gd name="connsiteY1130" fmla="*/ 4006 h 10000"/>
                  <a:gd name="connsiteX1131" fmla="*/ 8485 w 10000"/>
                  <a:gd name="connsiteY1131" fmla="*/ 3999 h 10000"/>
                  <a:gd name="connsiteX1132" fmla="*/ 8493 w 10000"/>
                  <a:gd name="connsiteY1132" fmla="*/ 4025 h 10000"/>
                  <a:gd name="connsiteX1133" fmla="*/ 8515 w 10000"/>
                  <a:gd name="connsiteY1133" fmla="*/ 4028 h 10000"/>
                  <a:gd name="connsiteX1134" fmla="*/ 8543 w 10000"/>
                  <a:gd name="connsiteY1134" fmla="*/ 4009 h 10000"/>
                  <a:gd name="connsiteX1135" fmla="*/ 8551 w 10000"/>
                  <a:gd name="connsiteY1135" fmla="*/ 3990 h 10000"/>
                  <a:gd name="connsiteX1136" fmla="*/ 8582 w 10000"/>
                  <a:gd name="connsiteY1136" fmla="*/ 3977 h 10000"/>
                  <a:gd name="connsiteX1137" fmla="*/ 8596 w 10000"/>
                  <a:gd name="connsiteY1137" fmla="*/ 3977 h 10000"/>
                  <a:gd name="connsiteX1138" fmla="*/ 8607 w 10000"/>
                  <a:gd name="connsiteY1138" fmla="*/ 3980 h 10000"/>
                  <a:gd name="connsiteX1139" fmla="*/ 8645 w 10000"/>
                  <a:gd name="connsiteY1139" fmla="*/ 3970 h 10000"/>
                  <a:gd name="connsiteX1140" fmla="*/ 8654 w 10000"/>
                  <a:gd name="connsiteY1140" fmla="*/ 3951 h 10000"/>
                  <a:gd name="connsiteX1141" fmla="*/ 8670 w 10000"/>
                  <a:gd name="connsiteY1141" fmla="*/ 3935 h 10000"/>
                  <a:gd name="connsiteX1142" fmla="*/ 8695 w 10000"/>
                  <a:gd name="connsiteY1142" fmla="*/ 3935 h 10000"/>
                  <a:gd name="connsiteX1143" fmla="*/ 8704 w 10000"/>
                  <a:gd name="connsiteY1143" fmla="*/ 3951 h 10000"/>
                  <a:gd name="connsiteX1144" fmla="*/ 8717 w 10000"/>
                  <a:gd name="connsiteY1144" fmla="*/ 3964 h 10000"/>
                  <a:gd name="connsiteX1145" fmla="*/ 8751 w 10000"/>
                  <a:gd name="connsiteY1145" fmla="*/ 3951 h 10000"/>
                  <a:gd name="connsiteX1146" fmla="*/ 8776 w 10000"/>
                  <a:gd name="connsiteY1146" fmla="*/ 3935 h 10000"/>
                  <a:gd name="connsiteX1147" fmla="*/ 8798 w 10000"/>
                  <a:gd name="connsiteY1147" fmla="*/ 3925 h 10000"/>
                  <a:gd name="connsiteX1148" fmla="*/ 8806 w 10000"/>
                  <a:gd name="connsiteY1148" fmla="*/ 3892 h 10000"/>
                  <a:gd name="connsiteX1149" fmla="*/ 8814 w 10000"/>
                  <a:gd name="connsiteY1149" fmla="*/ 3876 h 10000"/>
                  <a:gd name="connsiteX1150" fmla="*/ 8839 w 10000"/>
                  <a:gd name="connsiteY1150" fmla="*/ 3873 h 10000"/>
                  <a:gd name="connsiteX1151" fmla="*/ 8842 w 10000"/>
                  <a:gd name="connsiteY1151" fmla="*/ 3876 h 10000"/>
                  <a:gd name="connsiteX1152" fmla="*/ 8856 w 10000"/>
                  <a:gd name="connsiteY1152" fmla="*/ 3863 h 10000"/>
                  <a:gd name="connsiteX1153" fmla="*/ 8856 w 10000"/>
                  <a:gd name="connsiteY1153" fmla="*/ 3841 h 10000"/>
                  <a:gd name="connsiteX1154" fmla="*/ 8870 w 10000"/>
                  <a:gd name="connsiteY1154" fmla="*/ 3821 h 10000"/>
                  <a:gd name="connsiteX1155" fmla="*/ 8903 w 10000"/>
                  <a:gd name="connsiteY1155" fmla="*/ 3802 h 10000"/>
                  <a:gd name="connsiteX1156" fmla="*/ 8914 w 10000"/>
                  <a:gd name="connsiteY1156" fmla="*/ 3782 h 10000"/>
                  <a:gd name="connsiteX1157" fmla="*/ 8939 w 10000"/>
                  <a:gd name="connsiteY1157" fmla="*/ 3782 h 10000"/>
                  <a:gd name="connsiteX1158" fmla="*/ 8961 w 10000"/>
                  <a:gd name="connsiteY1158" fmla="*/ 3779 h 10000"/>
                  <a:gd name="connsiteX1159" fmla="*/ 8983 w 10000"/>
                  <a:gd name="connsiteY1159" fmla="*/ 3760 h 10000"/>
                  <a:gd name="connsiteX1160" fmla="*/ 9003 w 10000"/>
                  <a:gd name="connsiteY1160" fmla="*/ 3763 h 10000"/>
                  <a:gd name="connsiteX1161" fmla="*/ 9019 w 10000"/>
                  <a:gd name="connsiteY1161" fmla="*/ 3779 h 10000"/>
                  <a:gd name="connsiteX1162" fmla="*/ 9050 w 10000"/>
                  <a:gd name="connsiteY1162" fmla="*/ 3812 h 10000"/>
                  <a:gd name="connsiteX1163" fmla="*/ 9080 w 10000"/>
                  <a:gd name="connsiteY1163" fmla="*/ 3831 h 10000"/>
                  <a:gd name="connsiteX1164" fmla="*/ 9097 w 10000"/>
                  <a:gd name="connsiteY1164" fmla="*/ 3867 h 10000"/>
                  <a:gd name="connsiteX1165" fmla="*/ 9114 w 10000"/>
                  <a:gd name="connsiteY1165" fmla="*/ 3902 h 10000"/>
                  <a:gd name="connsiteX1166" fmla="*/ 9122 w 10000"/>
                  <a:gd name="connsiteY1166" fmla="*/ 3935 h 10000"/>
                  <a:gd name="connsiteX1167" fmla="*/ 9125 w 10000"/>
                  <a:gd name="connsiteY1167" fmla="*/ 3964 h 10000"/>
                  <a:gd name="connsiteX1168" fmla="*/ 9130 w 10000"/>
                  <a:gd name="connsiteY1168" fmla="*/ 3999 h 10000"/>
                  <a:gd name="connsiteX1169" fmla="*/ 9130 w 10000"/>
                  <a:gd name="connsiteY1169" fmla="*/ 4054 h 10000"/>
                  <a:gd name="connsiteX1170" fmla="*/ 9155 w 10000"/>
                  <a:gd name="connsiteY1170" fmla="*/ 4093 h 10000"/>
                  <a:gd name="connsiteX1171" fmla="*/ 9169 w 10000"/>
                  <a:gd name="connsiteY1171" fmla="*/ 4090 h 10000"/>
                  <a:gd name="connsiteX1172" fmla="*/ 9211 w 10000"/>
                  <a:gd name="connsiteY1172" fmla="*/ 4077 h 10000"/>
                  <a:gd name="connsiteX1173" fmla="*/ 9244 w 10000"/>
                  <a:gd name="connsiteY1173" fmla="*/ 4077 h 10000"/>
                  <a:gd name="connsiteX1174" fmla="*/ 9252 w 10000"/>
                  <a:gd name="connsiteY1174" fmla="*/ 4103 h 10000"/>
                  <a:gd name="connsiteX1175" fmla="*/ 9258 w 10000"/>
                  <a:gd name="connsiteY1175" fmla="*/ 4148 h 10000"/>
                  <a:gd name="connsiteX1176" fmla="*/ 9269 w 10000"/>
                  <a:gd name="connsiteY1176" fmla="*/ 4158 h 10000"/>
                  <a:gd name="connsiteX1177" fmla="*/ 9294 w 10000"/>
                  <a:gd name="connsiteY1177" fmla="*/ 4158 h 10000"/>
                  <a:gd name="connsiteX1178" fmla="*/ 9319 w 10000"/>
                  <a:gd name="connsiteY1178" fmla="*/ 4168 h 10000"/>
                  <a:gd name="connsiteX1179" fmla="*/ 9346 w 10000"/>
                  <a:gd name="connsiteY1179" fmla="*/ 4190 h 10000"/>
                  <a:gd name="connsiteX1180" fmla="*/ 9357 w 10000"/>
                  <a:gd name="connsiteY1180" fmla="*/ 4168 h 10000"/>
                  <a:gd name="connsiteX1181" fmla="*/ 9371 w 10000"/>
                  <a:gd name="connsiteY1181" fmla="*/ 4132 h 10000"/>
                  <a:gd name="connsiteX1182" fmla="*/ 9391 w 10000"/>
                  <a:gd name="connsiteY1182" fmla="*/ 4113 h 10000"/>
                  <a:gd name="connsiteX1183" fmla="*/ 9407 w 10000"/>
                  <a:gd name="connsiteY1183" fmla="*/ 4103 h 10000"/>
                  <a:gd name="connsiteX1184" fmla="*/ 9435 w 10000"/>
                  <a:gd name="connsiteY1184" fmla="*/ 4100 h 10000"/>
                  <a:gd name="connsiteX1185" fmla="*/ 9460 w 10000"/>
                  <a:gd name="connsiteY1185" fmla="*/ 4084 h 10000"/>
                  <a:gd name="connsiteX1186" fmla="*/ 9485 w 10000"/>
                  <a:gd name="connsiteY1186" fmla="*/ 4067 h 10000"/>
                  <a:gd name="connsiteX1187" fmla="*/ 9496 w 10000"/>
                  <a:gd name="connsiteY1187" fmla="*/ 4054 h 10000"/>
                  <a:gd name="connsiteX1188" fmla="*/ 9526 w 10000"/>
                  <a:gd name="connsiteY1188" fmla="*/ 4048 h 10000"/>
                  <a:gd name="connsiteX1189" fmla="*/ 9557 w 10000"/>
                  <a:gd name="connsiteY1189" fmla="*/ 4038 h 10000"/>
                  <a:gd name="connsiteX1190" fmla="*/ 9584 w 10000"/>
                  <a:gd name="connsiteY1190" fmla="*/ 4019 h 10000"/>
                  <a:gd name="connsiteX1191" fmla="*/ 9623 w 10000"/>
                  <a:gd name="connsiteY1191" fmla="*/ 4016 h 10000"/>
                  <a:gd name="connsiteX1192" fmla="*/ 9648 w 10000"/>
                  <a:gd name="connsiteY1192" fmla="*/ 4009 h 10000"/>
                  <a:gd name="connsiteX1193" fmla="*/ 9673 w 10000"/>
                  <a:gd name="connsiteY1193" fmla="*/ 4019 h 10000"/>
                  <a:gd name="connsiteX1194" fmla="*/ 9712 w 10000"/>
                  <a:gd name="connsiteY1194" fmla="*/ 4038 h 10000"/>
                  <a:gd name="connsiteX1195" fmla="*/ 9742 w 10000"/>
                  <a:gd name="connsiteY1195" fmla="*/ 4074 h 10000"/>
                  <a:gd name="connsiteX1196" fmla="*/ 9776 w 10000"/>
                  <a:gd name="connsiteY1196" fmla="*/ 4093 h 10000"/>
                  <a:gd name="connsiteX1197" fmla="*/ 9814 w 10000"/>
                  <a:gd name="connsiteY1197" fmla="*/ 4109 h 10000"/>
                  <a:gd name="connsiteX1198" fmla="*/ 9859 w 10000"/>
                  <a:gd name="connsiteY1198" fmla="*/ 4119 h 10000"/>
                  <a:gd name="connsiteX1199" fmla="*/ 9898 w 10000"/>
                  <a:gd name="connsiteY1199" fmla="*/ 4122 h 10000"/>
                  <a:gd name="connsiteX1200" fmla="*/ 9931 w 10000"/>
                  <a:gd name="connsiteY1200" fmla="*/ 4109 h 10000"/>
                  <a:gd name="connsiteX1201" fmla="*/ 9956 w 10000"/>
                  <a:gd name="connsiteY1201" fmla="*/ 4100 h 10000"/>
                  <a:gd name="connsiteX1202" fmla="*/ 9981 w 10000"/>
                  <a:gd name="connsiteY1202" fmla="*/ 4067 h 10000"/>
                  <a:gd name="connsiteX1203" fmla="*/ 9994 w 10000"/>
                  <a:gd name="connsiteY1203" fmla="*/ 4035 h 10000"/>
                  <a:gd name="connsiteX1204" fmla="*/ 10000 w 10000"/>
                  <a:gd name="connsiteY1204" fmla="*/ 3996 h 10000"/>
                  <a:gd name="connsiteX1205" fmla="*/ 9994 w 10000"/>
                  <a:gd name="connsiteY1205" fmla="*/ 3941 h 10000"/>
                  <a:gd name="connsiteX1206" fmla="*/ 9986 w 10000"/>
                  <a:gd name="connsiteY1206" fmla="*/ 3905 h 10000"/>
                  <a:gd name="connsiteX1207" fmla="*/ 9981 w 10000"/>
                  <a:gd name="connsiteY1207" fmla="*/ 3857 h 10000"/>
                  <a:gd name="connsiteX1208" fmla="*/ 9989 w 10000"/>
                  <a:gd name="connsiteY1208" fmla="*/ 3837 h 10000"/>
                  <a:gd name="connsiteX1209" fmla="*/ 9989 w 10000"/>
                  <a:gd name="connsiteY1209" fmla="*/ 3812 h 10000"/>
                  <a:gd name="connsiteX1210" fmla="*/ 9981 w 10000"/>
                  <a:gd name="connsiteY1210" fmla="*/ 3792 h 10000"/>
                  <a:gd name="connsiteX1211" fmla="*/ 9970 w 10000"/>
                  <a:gd name="connsiteY1211" fmla="*/ 3763 h 10000"/>
                  <a:gd name="connsiteX1212" fmla="*/ 9945 w 10000"/>
                  <a:gd name="connsiteY1212" fmla="*/ 3705 h 10000"/>
                  <a:gd name="connsiteX1213" fmla="*/ 9931 w 10000"/>
                  <a:gd name="connsiteY1213" fmla="*/ 3659 h 10000"/>
                  <a:gd name="connsiteX1214" fmla="*/ 9903 w 10000"/>
                  <a:gd name="connsiteY1214" fmla="*/ 3640 h 10000"/>
                  <a:gd name="connsiteX1215" fmla="*/ 9881 w 10000"/>
                  <a:gd name="connsiteY1215" fmla="*/ 3620 h 10000"/>
                  <a:gd name="connsiteX1216" fmla="*/ 9856 w 10000"/>
                  <a:gd name="connsiteY1216" fmla="*/ 3595 h 10000"/>
                  <a:gd name="connsiteX1217" fmla="*/ 9817 w 10000"/>
                  <a:gd name="connsiteY1217" fmla="*/ 3562 h 10000"/>
                  <a:gd name="connsiteX1218" fmla="*/ 9795 w 10000"/>
                  <a:gd name="connsiteY1218" fmla="*/ 3546 h 10000"/>
                  <a:gd name="connsiteX1219" fmla="*/ 9778 w 10000"/>
                  <a:gd name="connsiteY1219" fmla="*/ 3527 h 10000"/>
                  <a:gd name="connsiteX1220" fmla="*/ 9745 w 10000"/>
                  <a:gd name="connsiteY1220" fmla="*/ 3501 h 10000"/>
                  <a:gd name="connsiteX1221" fmla="*/ 9726 w 10000"/>
                  <a:gd name="connsiteY1221" fmla="*/ 3488 h 10000"/>
                  <a:gd name="connsiteX1222" fmla="*/ 9704 w 10000"/>
                  <a:gd name="connsiteY1222" fmla="*/ 3472 h 10000"/>
                  <a:gd name="connsiteX1223" fmla="*/ 9695 w 10000"/>
                  <a:gd name="connsiteY1223" fmla="*/ 3468 h 10000"/>
                  <a:gd name="connsiteX1224" fmla="*/ 9690 w 10000"/>
                  <a:gd name="connsiteY1224" fmla="*/ 3459 h 10000"/>
                  <a:gd name="connsiteX1225" fmla="*/ 9673 w 10000"/>
                  <a:gd name="connsiteY1225" fmla="*/ 3449 h 10000"/>
                  <a:gd name="connsiteX1226" fmla="*/ 9665 w 10000"/>
                  <a:gd name="connsiteY1226" fmla="*/ 3442 h 10000"/>
                  <a:gd name="connsiteX1227" fmla="*/ 9654 w 10000"/>
                  <a:gd name="connsiteY1227" fmla="*/ 3449 h 10000"/>
                  <a:gd name="connsiteX1228" fmla="*/ 9521 w 10000"/>
                  <a:gd name="connsiteY1228" fmla="*/ 3394 h 10000"/>
                  <a:gd name="connsiteX1229" fmla="*/ 9510 w 10000"/>
                  <a:gd name="connsiteY1229" fmla="*/ 3368 h 10000"/>
                  <a:gd name="connsiteX1230" fmla="*/ 9496 w 10000"/>
                  <a:gd name="connsiteY1230" fmla="*/ 3287 h 10000"/>
                  <a:gd name="connsiteX1231" fmla="*/ 9488 w 10000"/>
                  <a:gd name="connsiteY1231" fmla="*/ 3216 h 10000"/>
                  <a:gd name="connsiteX1232" fmla="*/ 9493 w 10000"/>
                  <a:gd name="connsiteY1232" fmla="*/ 3174 h 10000"/>
                  <a:gd name="connsiteX1233" fmla="*/ 9501 w 10000"/>
                  <a:gd name="connsiteY1233" fmla="*/ 3128 h 10000"/>
                  <a:gd name="connsiteX1234" fmla="*/ 9488 w 10000"/>
                  <a:gd name="connsiteY1234" fmla="*/ 3025 h 10000"/>
                  <a:gd name="connsiteX1235" fmla="*/ 9446 w 10000"/>
                  <a:gd name="connsiteY1235" fmla="*/ 2931 h 10000"/>
                  <a:gd name="connsiteX1236" fmla="*/ 9382 w 10000"/>
                  <a:gd name="connsiteY1236" fmla="*/ 2837 h 10000"/>
                  <a:gd name="connsiteX1237" fmla="*/ 9316 w 10000"/>
                  <a:gd name="connsiteY1237" fmla="*/ 2753 h 10000"/>
                  <a:gd name="connsiteX1238" fmla="*/ 9294 w 10000"/>
                  <a:gd name="connsiteY1238" fmla="*/ 2655 h 10000"/>
                  <a:gd name="connsiteX1239" fmla="*/ 9213 w 10000"/>
                  <a:gd name="connsiteY1239" fmla="*/ 2328 h 10000"/>
                  <a:gd name="connsiteX1240" fmla="*/ 9172 w 10000"/>
                  <a:gd name="connsiteY1240" fmla="*/ 2286 h 10000"/>
                  <a:gd name="connsiteX1241" fmla="*/ 9019 w 10000"/>
                  <a:gd name="connsiteY1241" fmla="*/ 2082 h 10000"/>
                  <a:gd name="connsiteX1242" fmla="*/ 8906 w 10000"/>
                  <a:gd name="connsiteY1242" fmla="*/ 1946 h 10000"/>
                  <a:gd name="connsiteX1243" fmla="*/ 8801 w 10000"/>
                  <a:gd name="connsiteY1243" fmla="*/ 1778 h 10000"/>
                  <a:gd name="connsiteX1244" fmla="*/ 8806 w 10000"/>
                  <a:gd name="connsiteY1244" fmla="*/ 1713 h 10000"/>
                  <a:gd name="connsiteX1245" fmla="*/ 8809 w 10000"/>
                  <a:gd name="connsiteY1245" fmla="*/ 1703 h 10000"/>
                  <a:gd name="connsiteX1246" fmla="*/ 8817 w 10000"/>
                  <a:gd name="connsiteY1246" fmla="*/ 1713 h 10000"/>
                  <a:gd name="connsiteX1247" fmla="*/ 8834 w 10000"/>
                  <a:gd name="connsiteY1247" fmla="*/ 1729 h 10000"/>
                  <a:gd name="connsiteX1248" fmla="*/ 8839 w 10000"/>
                  <a:gd name="connsiteY1248" fmla="*/ 1729 h 10000"/>
                  <a:gd name="connsiteX1249" fmla="*/ 8848 w 10000"/>
                  <a:gd name="connsiteY1249" fmla="*/ 1723 h 10000"/>
                  <a:gd name="connsiteX1250" fmla="*/ 8850 w 10000"/>
                  <a:gd name="connsiteY1250" fmla="*/ 1703 h 10000"/>
                  <a:gd name="connsiteX1251" fmla="*/ 8850 w 10000"/>
                  <a:gd name="connsiteY1251" fmla="*/ 1684 h 10000"/>
                  <a:gd name="connsiteX1252" fmla="*/ 8850 w 10000"/>
                  <a:gd name="connsiteY1252" fmla="*/ 1648 h 10000"/>
                  <a:gd name="connsiteX1253" fmla="*/ 8881 w 10000"/>
                  <a:gd name="connsiteY1253" fmla="*/ 1571 h 10000"/>
                  <a:gd name="connsiteX1254" fmla="*/ 8895 w 10000"/>
                  <a:gd name="connsiteY1254" fmla="*/ 1541 h 10000"/>
                  <a:gd name="connsiteX1255" fmla="*/ 8895 w 10000"/>
                  <a:gd name="connsiteY1255" fmla="*/ 1525 h 10000"/>
                  <a:gd name="connsiteX1256" fmla="*/ 8881 w 10000"/>
                  <a:gd name="connsiteY1256" fmla="*/ 1516 h 10000"/>
                  <a:gd name="connsiteX1257" fmla="*/ 8864 w 10000"/>
                  <a:gd name="connsiteY1257" fmla="*/ 1522 h 10000"/>
                  <a:gd name="connsiteX1258" fmla="*/ 8850 w 10000"/>
                  <a:gd name="connsiteY1258" fmla="*/ 1535 h 10000"/>
                  <a:gd name="connsiteX1259" fmla="*/ 8834 w 10000"/>
                  <a:gd name="connsiteY1259" fmla="*/ 1571 h 10000"/>
                  <a:gd name="connsiteX1260" fmla="*/ 8825 w 10000"/>
                  <a:gd name="connsiteY1260" fmla="*/ 1587 h 10000"/>
                  <a:gd name="connsiteX1261" fmla="*/ 8776 w 10000"/>
                  <a:gd name="connsiteY1261" fmla="*/ 1571 h 10000"/>
                  <a:gd name="connsiteX1262" fmla="*/ 8745 w 10000"/>
                  <a:gd name="connsiteY1262" fmla="*/ 1580 h 10000"/>
                  <a:gd name="connsiteX1263" fmla="*/ 8720 w 10000"/>
                  <a:gd name="connsiteY1263" fmla="*/ 1587 h 10000"/>
                  <a:gd name="connsiteX1264" fmla="*/ 8709 w 10000"/>
                  <a:gd name="connsiteY1264" fmla="*/ 1609 h 10000"/>
                  <a:gd name="connsiteX1265" fmla="*/ 8693 w 10000"/>
                  <a:gd name="connsiteY1265" fmla="*/ 1616 h 10000"/>
                  <a:gd name="connsiteX1266" fmla="*/ 8684 w 10000"/>
                  <a:gd name="connsiteY1266" fmla="*/ 1639 h 10000"/>
                  <a:gd name="connsiteX1267" fmla="*/ 8684 w 10000"/>
                  <a:gd name="connsiteY1267" fmla="*/ 1658 h 10000"/>
                  <a:gd name="connsiteX1268" fmla="*/ 8665 w 10000"/>
                  <a:gd name="connsiteY1268" fmla="*/ 1655 h 10000"/>
                  <a:gd name="connsiteX1269" fmla="*/ 8665 w 10000"/>
                  <a:gd name="connsiteY1269" fmla="*/ 1645 h 10000"/>
                  <a:gd name="connsiteX1270" fmla="*/ 8665 w 10000"/>
                  <a:gd name="connsiteY1270" fmla="*/ 1626 h 10000"/>
                  <a:gd name="connsiteX1271" fmla="*/ 8676 w 10000"/>
                  <a:gd name="connsiteY1271" fmla="*/ 1609 h 10000"/>
                  <a:gd name="connsiteX1272" fmla="*/ 8679 w 10000"/>
                  <a:gd name="connsiteY1272" fmla="*/ 1597 h 10000"/>
                  <a:gd name="connsiteX1273" fmla="*/ 8687 w 10000"/>
                  <a:gd name="connsiteY1273" fmla="*/ 1577 h 10000"/>
                  <a:gd name="connsiteX1274" fmla="*/ 8695 w 10000"/>
                  <a:gd name="connsiteY1274" fmla="*/ 1554 h 10000"/>
                  <a:gd name="connsiteX1275" fmla="*/ 8709 w 10000"/>
                  <a:gd name="connsiteY1275" fmla="*/ 1532 h 10000"/>
                  <a:gd name="connsiteX1276" fmla="*/ 8704 w 10000"/>
                  <a:gd name="connsiteY1276" fmla="*/ 1512 h 10000"/>
                  <a:gd name="connsiteX1277" fmla="*/ 8695 w 10000"/>
                  <a:gd name="connsiteY1277" fmla="*/ 1503 h 10000"/>
                  <a:gd name="connsiteX1278" fmla="*/ 8684 w 10000"/>
                  <a:gd name="connsiteY1278" fmla="*/ 1503 h 10000"/>
                  <a:gd name="connsiteX1279" fmla="*/ 8670 w 10000"/>
                  <a:gd name="connsiteY1279" fmla="*/ 1525 h 10000"/>
                  <a:gd name="connsiteX1280" fmla="*/ 8665 w 10000"/>
                  <a:gd name="connsiteY1280" fmla="*/ 1545 h 10000"/>
                  <a:gd name="connsiteX1281" fmla="*/ 8654 w 10000"/>
                  <a:gd name="connsiteY1281" fmla="*/ 1567 h 10000"/>
                  <a:gd name="connsiteX1282" fmla="*/ 8648 w 10000"/>
                  <a:gd name="connsiteY1282" fmla="*/ 1587 h 10000"/>
                  <a:gd name="connsiteX1283" fmla="*/ 8640 w 10000"/>
                  <a:gd name="connsiteY1283" fmla="*/ 1629 h 10000"/>
                  <a:gd name="connsiteX1284" fmla="*/ 8620 w 10000"/>
                  <a:gd name="connsiteY1284" fmla="*/ 1635 h 10000"/>
                  <a:gd name="connsiteX1285" fmla="*/ 8612 w 10000"/>
                  <a:gd name="connsiteY1285" fmla="*/ 1635 h 10000"/>
                  <a:gd name="connsiteX1286" fmla="*/ 8604 w 10000"/>
                  <a:gd name="connsiteY1286" fmla="*/ 1626 h 10000"/>
                  <a:gd name="connsiteX1287" fmla="*/ 8596 w 10000"/>
                  <a:gd name="connsiteY1287" fmla="*/ 1616 h 10000"/>
                  <a:gd name="connsiteX1288" fmla="*/ 8596 w 10000"/>
                  <a:gd name="connsiteY1288" fmla="*/ 1580 h 10000"/>
                  <a:gd name="connsiteX1289" fmla="*/ 8587 w 10000"/>
                  <a:gd name="connsiteY1289" fmla="*/ 1545 h 10000"/>
                  <a:gd name="connsiteX1290" fmla="*/ 8565 w 10000"/>
                  <a:gd name="connsiteY1290" fmla="*/ 1516 h 10000"/>
                  <a:gd name="connsiteX1291" fmla="*/ 8543 w 10000"/>
                  <a:gd name="connsiteY1291" fmla="*/ 1512 h 10000"/>
                  <a:gd name="connsiteX1292" fmla="*/ 8518 w 10000"/>
                  <a:gd name="connsiteY1292" fmla="*/ 1532 h 10000"/>
                  <a:gd name="connsiteX1293" fmla="*/ 8476 w 10000"/>
                  <a:gd name="connsiteY1293" fmla="*/ 1567 h 10000"/>
                  <a:gd name="connsiteX1294" fmla="*/ 8454 w 10000"/>
                  <a:gd name="connsiteY1294" fmla="*/ 1551 h 10000"/>
                  <a:gd name="connsiteX1295" fmla="*/ 8402 w 10000"/>
                  <a:gd name="connsiteY1295" fmla="*/ 1493 h 10000"/>
                  <a:gd name="connsiteX1296" fmla="*/ 8371 w 10000"/>
                  <a:gd name="connsiteY1296" fmla="*/ 1428 h 10000"/>
                  <a:gd name="connsiteX1297" fmla="*/ 8072 w 10000"/>
                  <a:gd name="connsiteY1297" fmla="*/ 1422 h 10000"/>
                  <a:gd name="connsiteX1298" fmla="*/ 7823 w 10000"/>
                  <a:gd name="connsiteY1298" fmla="*/ 1279 h 10000"/>
                  <a:gd name="connsiteX1299" fmla="*/ 7587 w 10000"/>
                  <a:gd name="connsiteY1299" fmla="*/ 1133 h 10000"/>
                  <a:gd name="connsiteX1300" fmla="*/ 7526 w 10000"/>
                  <a:gd name="connsiteY1300" fmla="*/ 1098 h 10000"/>
                  <a:gd name="connsiteX1301" fmla="*/ 7346 w 10000"/>
                  <a:gd name="connsiteY1301" fmla="*/ 991 h 10000"/>
                  <a:gd name="connsiteX1302" fmla="*/ 7321 w 10000"/>
                  <a:gd name="connsiteY1302" fmla="*/ 959 h 10000"/>
                  <a:gd name="connsiteX1303" fmla="*/ 7307 w 10000"/>
                  <a:gd name="connsiteY1303" fmla="*/ 871 h 10000"/>
                  <a:gd name="connsiteX1304" fmla="*/ 7224 w 10000"/>
                  <a:gd name="connsiteY1304" fmla="*/ 816 h 10000"/>
                  <a:gd name="connsiteX1305" fmla="*/ 7147 w 10000"/>
                  <a:gd name="connsiteY1305" fmla="*/ 787 h 10000"/>
                  <a:gd name="connsiteX1306" fmla="*/ 7080 w 10000"/>
                  <a:gd name="connsiteY1306" fmla="*/ 742 h 10000"/>
                  <a:gd name="connsiteX1307" fmla="*/ 7069 w 10000"/>
                  <a:gd name="connsiteY1307" fmla="*/ 767 h 10000"/>
                  <a:gd name="connsiteX1308" fmla="*/ 7033 w 10000"/>
                  <a:gd name="connsiteY1308" fmla="*/ 787 h 10000"/>
                  <a:gd name="connsiteX1309" fmla="*/ 6820 w 10000"/>
                  <a:gd name="connsiteY1309" fmla="*/ 878 h 10000"/>
                  <a:gd name="connsiteX1310" fmla="*/ 6726 w 10000"/>
                  <a:gd name="connsiteY1310" fmla="*/ 897 h 10000"/>
                  <a:gd name="connsiteX1311" fmla="*/ 6626 w 10000"/>
                  <a:gd name="connsiteY1311" fmla="*/ 955 h 10000"/>
                  <a:gd name="connsiteX1312" fmla="*/ 6582 w 10000"/>
                  <a:gd name="connsiteY1312" fmla="*/ 946 h 10000"/>
                  <a:gd name="connsiteX1313" fmla="*/ 6571 w 10000"/>
                  <a:gd name="connsiteY1313" fmla="*/ 955 h 10000"/>
                  <a:gd name="connsiteX1314" fmla="*/ 6507 w 10000"/>
                  <a:gd name="connsiteY1314" fmla="*/ 975 h 10000"/>
                  <a:gd name="connsiteX1315" fmla="*/ 6485 w 10000"/>
                  <a:gd name="connsiteY1315" fmla="*/ 975 h 10000"/>
                  <a:gd name="connsiteX1316" fmla="*/ 6476 w 10000"/>
                  <a:gd name="connsiteY1316" fmla="*/ 965 h 10000"/>
                  <a:gd name="connsiteX1317" fmla="*/ 6474 w 10000"/>
                  <a:gd name="connsiteY1317" fmla="*/ 936 h 10000"/>
                  <a:gd name="connsiteX1318" fmla="*/ 6452 w 10000"/>
                  <a:gd name="connsiteY1318" fmla="*/ 887 h 10000"/>
                  <a:gd name="connsiteX1319" fmla="*/ 6352 w 10000"/>
                  <a:gd name="connsiteY1319" fmla="*/ 767 h 10000"/>
                  <a:gd name="connsiteX1320" fmla="*/ 6313 w 10000"/>
                  <a:gd name="connsiteY1320" fmla="*/ 732 h 10000"/>
                  <a:gd name="connsiteX1321" fmla="*/ 6296 w 10000"/>
                  <a:gd name="connsiteY1321" fmla="*/ 690 h 10000"/>
                  <a:gd name="connsiteX1322" fmla="*/ 6271 w 10000"/>
                  <a:gd name="connsiteY1322" fmla="*/ 664 h 10000"/>
                  <a:gd name="connsiteX1323" fmla="*/ 6266 w 10000"/>
                  <a:gd name="connsiteY1323" fmla="*/ 654 h 10000"/>
                  <a:gd name="connsiteX1324" fmla="*/ 6111 w 10000"/>
                  <a:gd name="connsiteY1324" fmla="*/ 398 h 10000"/>
                  <a:gd name="connsiteX1325" fmla="*/ 5903 w 10000"/>
                  <a:gd name="connsiteY1325" fmla="*/ 408 h 10000"/>
                  <a:gd name="connsiteX1326" fmla="*/ 5837 w 10000"/>
                  <a:gd name="connsiteY1326" fmla="*/ 427 h 10000"/>
                  <a:gd name="connsiteX1327" fmla="*/ 5756 w 10000"/>
                  <a:gd name="connsiteY1327" fmla="*/ 453 h 10000"/>
                  <a:gd name="connsiteX1328" fmla="*/ 5681 w 10000"/>
                  <a:gd name="connsiteY1328" fmla="*/ 453 h 10000"/>
                  <a:gd name="connsiteX1329" fmla="*/ 5609 w 10000"/>
                  <a:gd name="connsiteY1329" fmla="*/ 447 h 10000"/>
                  <a:gd name="connsiteX1330" fmla="*/ 5554 w 10000"/>
                  <a:gd name="connsiteY1330" fmla="*/ 304 h 10000"/>
                  <a:gd name="connsiteX1331" fmla="*/ 5529 w 10000"/>
                  <a:gd name="connsiteY1331" fmla="*/ 301 h 10000"/>
                  <a:gd name="connsiteX1332" fmla="*/ 5393 w 10000"/>
                  <a:gd name="connsiteY1332" fmla="*/ 256 h 10000"/>
                  <a:gd name="connsiteX1333" fmla="*/ 5366 w 10000"/>
                  <a:gd name="connsiteY1333" fmla="*/ 220 h 10000"/>
                  <a:gd name="connsiteX1334" fmla="*/ 5249 w 10000"/>
                  <a:gd name="connsiteY1334" fmla="*/ 155 h 10000"/>
                  <a:gd name="connsiteX1335" fmla="*/ 5141 w 10000"/>
                  <a:gd name="connsiteY1335" fmla="*/ 52 h 10000"/>
                  <a:gd name="connsiteX1336" fmla="*/ 5116 w 10000"/>
                  <a:gd name="connsiteY1336" fmla="*/ 3 h 10000"/>
                  <a:gd name="connsiteX1337" fmla="*/ 5061 w 10000"/>
                  <a:gd name="connsiteY1337" fmla="*/ 0 h 10000"/>
                  <a:gd name="connsiteX1338" fmla="*/ 5036 w 10000"/>
                  <a:gd name="connsiteY1338" fmla="*/ 32 h 10000"/>
                  <a:gd name="connsiteX1339" fmla="*/ 4942 w 10000"/>
                  <a:gd name="connsiteY1339" fmla="*/ 133 h 10000"/>
                  <a:gd name="connsiteX1340" fmla="*/ 4900 w 10000"/>
                  <a:gd name="connsiteY1340" fmla="*/ 217 h 10000"/>
                  <a:gd name="connsiteX1341" fmla="*/ 4861 w 10000"/>
                  <a:gd name="connsiteY1341" fmla="*/ 198 h 10000"/>
                  <a:gd name="connsiteX1342" fmla="*/ 4795 w 10000"/>
                  <a:gd name="connsiteY1342" fmla="*/ 68 h 10000"/>
                  <a:gd name="connsiteX1343" fmla="*/ 4778 w 10000"/>
                  <a:gd name="connsiteY1343" fmla="*/ 62 h 10000"/>
                  <a:gd name="connsiteX1344" fmla="*/ 4765 w 10000"/>
                  <a:gd name="connsiteY1344" fmla="*/ 62 h 10000"/>
                  <a:gd name="connsiteX1345" fmla="*/ 4748 w 10000"/>
                  <a:gd name="connsiteY1345" fmla="*/ 68 h 10000"/>
                  <a:gd name="connsiteX1346" fmla="*/ 4673 w 10000"/>
                  <a:gd name="connsiteY1346" fmla="*/ 136 h 10000"/>
                  <a:gd name="connsiteX1347" fmla="*/ 4632 w 10000"/>
                  <a:gd name="connsiteY1347" fmla="*/ 201 h 10000"/>
                  <a:gd name="connsiteX1348" fmla="*/ 4623 w 10000"/>
                  <a:gd name="connsiteY1348" fmla="*/ 210 h 10000"/>
                  <a:gd name="connsiteX1349" fmla="*/ 4579 w 10000"/>
                  <a:gd name="connsiteY1349" fmla="*/ 220 h 10000"/>
                  <a:gd name="connsiteX1350" fmla="*/ 4479 w 10000"/>
                  <a:gd name="connsiteY1350" fmla="*/ 198 h 10000"/>
                  <a:gd name="connsiteX1351" fmla="*/ 4402 w 10000"/>
                  <a:gd name="connsiteY1351" fmla="*/ 165 h 10000"/>
                  <a:gd name="connsiteX1352" fmla="*/ 4374 w 10000"/>
                  <a:gd name="connsiteY1352" fmla="*/ 165 h 10000"/>
                  <a:gd name="connsiteX1353" fmla="*/ 4335 w 10000"/>
                  <a:gd name="connsiteY1353" fmla="*/ 172 h 10000"/>
                  <a:gd name="connsiteX1354" fmla="*/ 4302 w 10000"/>
                  <a:gd name="connsiteY1354" fmla="*/ 188 h 10000"/>
                  <a:gd name="connsiteX1355" fmla="*/ 4271 w 10000"/>
                  <a:gd name="connsiteY1355" fmla="*/ 220 h 10000"/>
                  <a:gd name="connsiteX1356" fmla="*/ 4238 w 10000"/>
                  <a:gd name="connsiteY1356" fmla="*/ 240 h 10000"/>
                  <a:gd name="connsiteX1357" fmla="*/ 4324 w 10000"/>
                  <a:gd name="connsiteY1357" fmla="*/ 1289 h 10000"/>
                  <a:gd name="connsiteX1358" fmla="*/ 3521 w 10000"/>
                  <a:gd name="connsiteY1358" fmla="*/ 7730 h 10000"/>
                  <a:gd name="connsiteX1359" fmla="*/ 3554 w 10000"/>
                  <a:gd name="connsiteY1359" fmla="*/ 7740 h 10000"/>
                  <a:gd name="connsiteX1360" fmla="*/ 3560 w 10000"/>
                  <a:gd name="connsiteY1360" fmla="*/ 7749 h 10000"/>
                  <a:gd name="connsiteX1361" fmla="*/ 3562 w 10000"/>
                  <a:gd name="connsiteY1361" fmla="*/ 7759 h 10000"/>
                  <a:gd name="connsiteX1362" fmla="*/ 3573 w 10000"/>
                  <a:gd name="connsiteY1362" fmla="*/ 7766 h 10000"/>
                  <a:gd name="connsiteX1363" fmla="*/ 3584 w 10000"/>
                  <a:gd name="connsiteY1363" fmla="*/ 7759 h 10000"/>
                  <a:gd name="connsiteX1364" fmla="*/ 3598 w 10000"/>
                  <a:gd name="connsiteY1364" fmla="*/ 7743 h 10000"/>
                  <a:gd name="connsiteX1365" fmla="*/ 3609 w 10000"/>
                  <a:gd name="connsiteY1365" fmla="*/ 7756 h 10000"/>
                  <a:gd name="connsiteX1366" fmla="*/ 3623 w 10000"/>
                  <a:gd name="connsiteY1366" fmla="*/ 7733 h 10000"/>
                  <a:gd name="connsiteX1367" fmla="*/ 3632 w 10000"/>
                  <a:gd name="connsiteY1367" fmla="*/ 7730 h 10000"/>
                  <a:gd name="connsiteX1368" fmla="*/ 3634 w 10000"/>
                  <a:gd name="connsiteY1368" fmla="*/ 7730 h 10000"/>
                  <a:gd name="connsiteX1369" fmla="*/ 3643 w 10000"/>
                  <a:gd name="connsiteY1369" fmla="*/ 7730 h 10000"/>
                  <a:gd name="connsiteX1370" fmla="*/ 3657 w 10000"/>
                  <a:gd name="connsiteY1370" fmla="*/ 7733 h 10000"/>
                  <a:gd name="connsiteX1371" fmla="*/ 3670 w 10000"/>
                  <a:gd name="connsiteY1371" fmla="*/ 7730 h 10000"/>
                  <a:gd name="connsiteX1372" fmla="*/ 3687 w 10000"/>
                  <a:gd name="connsiteY1372" fmla="*/ 7730 h 10000"/>
                  <a:gd name="connsiteX1373" fmla="*/ 3690 w 10000"/>
                  <a:gd name="connsiteY1373" fmla="*/ 7730 h 10000"/>
                  <a:gd name="connsiteX1374" fmla="*/ 3704 w 10000"/>
                  <a:gd name="connsiteY1374" fmla="*/ 7740 h 10000"/>
                  <a:gd name="connsiteX1375" fmla="*/ 3712 w 10000"/>
                  <a:gd name="connsiteY1375" fmla="*/ 7743 h 10000"/>
                  <a:gd name="connsiteX1376" fmla="*/ 3723 w 10000"/>
                  <a:gd name="connsiteY1376" fmla="*/ 7749 h 10000"/>
                  <a:gd name="connsiteX1377" fmla="*/ 3729 w 10000"/>
                  <a:gd name="connsiteY1377" fmla="*/ 7749 h 10000"/>
                  <a:gd name="connsiteX1378" fmla="*/ 3729 w 10000"/>
                  <a:gd name="connsiteY1378" fmla="*/ 7743 h 10000"/>
                  <a:gd name="connsiteX1379" fmla="*/ 3745 w 10000"/>
                  <a:gd name="connsiteY1379" fmla="*/ 7740 h 10000"/>
                  <a:gd name="connsiteX1380" fmla="*/ 3753 w 10000"/>
                  <a:gd name="connsiteY1380" fmla="*/ 7730 h 10000"/>
                  <a:gd name="connsiteX1381" fmla="*/ 3762 w 10000"/>
                  <a:gd name="connsiteY1381" fmla="*/ 7720 h 10000"/>
                  <a:gd name="connsiteX1382" fmla="*/ 3776 w 10000"/>
                  <a:gd name="connsiteY1382" fmla="*/ 7710 h 10000"/>
                  <a:gd name="connsiteX1383" fmla="*/ 3784 w 10000"/>
                  <a:gd name="connsiteY1383" fmla="*/ 7701 h 10000"/>
                  <a:gd name="connsiteX1384" fmla="*/ 3792 w 10000"/>
                  <a:gd name="connsiteY1384" fmla="*/ 7694 h 10000"/>
                  <a:gd name="connsiteX1385" fmla="*/ 3801 w 10000"/>
                  <a:gd name="connsiteY1385" fmla="*/ 7685 h 10000"/>
                  <a:gd name="connsiteX1386" fmla="*/ 3803 w 10000"/>
                  <a:gd name="connsiteY1386" fmla="*/ 7685 h 10000"/>
                  <a:gd name="connsiteX1387" fmla="*/ 3809 w 10000"/>
                  <a:gd name="connsiteY1387" fmla="*/ 7685 h 10000"/>
                  <a:gd name="connsiteX1388" fmla="*/ 3817 w 10000"/>
                  <a:gd name="connsiteY1388" fmla="*/ 7691 h 10000"/>
                  <a:gd name="connsiteX1389" fmla="*/ 3817 w 10000"/>
                  <a:gd name="connsiteY1389" fmla="*/ 7694 h 10000"/>
                  <a:gd name="connsiteX1390" fmla="*/ 3778 w 10000"/>
                  <a:gd name="connsiteY1390" fmla="*/ 7756 h 10000"/>
                  <a:gd name="connsiteX1391" fmla="*/ 3762 w 10000"/>
                  <a:gd name="connsiteY1391" fmla="*/ 7775 h 10000"/>
                  <a:gd name="connsiteX1392" fmla="*/ 3748 w 10000"/>
                  <a:gd name="connsiteY1392" fmla="*/ 7775 h 10000"/>
                  <a:gd name="connsiteX1393" fmla="*/ 3737 w 10000"/>
                  <a:gd name="connsiteY1393" fmla="*/ 7778 h 10000"/>
                  <a:gd name="connsiteX1394" fmla="*/ 3723 w 10000"/>
                  <a:gd name="connsiteY1394" fmla="*/ 7778 h 10000"/>
                  <a:gd name="connsiteX1395" fmla="*/ 3720 w 10000"/>
                  <a:gd name="connsiteY1395" fmla="*/ 7785 h 10000"/>
                  <a:gd name="connsiteX1396" fmla="*/ 3715 w 10000"/>
                  <a:gd name="connsiteY1396" fmla="*/ 7788 h 10000"/>
                  <a:gd name="connsiteX1397" fmla="*/ 3704 w 10000"/>
                  <a:gd name="connsiteY1397" fmla="*/ 7804 h 10000"/>
                  <a:gd name="connsiteX1398" fmla="*/ 3690 w 10000"/>
                  <a:gd name="connsiteY1398" fmla="*/ 7804 h 10000"/>
                  <a:gd name="connsiteX1399" fmla="*/ 3681 w 10000"/>
                  <a:gd name="connsiteY1399" fmla="*/ 7804 h 10000"/>
                  <a:gd name="connsiteX1400" fmla="*/ 3673 w 10000"/>
                  <a:gd name="connsiteY1400" fmla="*/ 7824 h 10000"/>
                  <a:gd name="connsiteX1401" fmla="*/ 3670 w 10000"/>
                  <a:gd name="connsiteY1401" fmla="*/ 7847 h 10000"/>
                  <a:gd name="connsiteX1402" fmla="*/ 3712 w 10000"/>
                  <a:gd name="connsiteY1402" fmla="*/ 8005 h 10000"/>
                  <a:gd name="connsiteX1403" fmla="*/ 3706 w 10000"/>
                  <a:gd name="connsiteY1403" fmla="*/ 8021 h 10000"/>
                  <a:gd name="connsiteX1404" fmla="*/ 3712 w 10000"/>
                  <a:gd name="connsiteY1404" fmla="*/ 8044 h 10000"/>
                  <a:gd name="connsiteX1405" fmla="*/ 3712 w 10000"/>
                  <a:gd name="connsiteY1405" fmla="*/ 8051 h 10000"/>
                  <a:gd name="connsiteX1406" fmla="*/ 3729 w 10000"/>
                  <a:gd name="connsiteY1406" fmla="*/ 8060 h 10000"/>
                  <a:gd name="connsiteX1407" fmla="*/ 3737 w 10000"/>
                  <a:gd name="connsiteY1407" fmla="*/ 8063 h 10000"/>
                  <a:gd name="connsiteX1408" fmla="*/ 3748 w 10000"/>
                  <a:gd name="connsiteY1408" fmla="*/ 8070 h 10000"/>
                  <a:gd name="connsiteX1409" fmla="*/ 3767 w 10000"/>
                  <a:gd name="connsiteY1409" fmla="*/ 8106 h 10000"/>
                  <a:gd name="connsiteX1410" fmla="*/ 3770 w 10000"/>
                  <a:gd name="connsiteY1410" fmla="*/ 8119 h 10000"/>
                  <a:gd name="connsiteX1411" fmla="*/ 3787 w 10000"/>
                  <a:gd name="connsiteY1411" fmla="*/ 8157 h 10000"/>
                  <a:gd name="connsiteX1412" fmla="*/ 3787 w 10000"/>
                  <a:gd name="connsiteY1412" fmla="*/ 8174 h 10000"/>
                  <a:gd name="connsiteX1413" fmla="*/ 3776 w 10000"/>
                  <a:gd name="connsiteY1413" fmla="*/ 8203 h 10000"/>
                  <a:gd name="connsiteX1414" fmla="*/ 3767 w 10000"/>
                  <a:gd name="connsiteY1414" fmla="*/ 8193 h 10000"/>
                  <a:gd name="connsiteX1415" fmla="*/ 3767 w 10000"/>
                  <a:gd name="connsiteY1415" fmla="*/ 8174 h 10000"/>
                  <a:gd name="connsiteX1416" fmla="*/ 3762 w 10000"/>
                  <a:gd name="connsiteY1416" fmla="*/ 8157 h 10000"/>
                  <a:gd name="connsiteX1417" fmla="*/ 3753 w 10000"/>
                  <a:gd name="connsiteY1417" fmla="*/ 8148 h 10000"/>
                  <a:gd name="connsiteX1418" fmla="*/ 3740 w 10000"/>
                  <a:gd name="connsiteY1418" fmla="*/ 8154 h 10000"/>
                  <a:gd name="connsiteX1419" fmla="*/ 3731 w 10000"/>
                  <a:gd name="connsiteY1419" fmla="*/ 8138 h 10000"/>
                  <a:gd name="connsiteX1420" fmla="*/ 3729 w 10000"/>
                  <a:gd name="connsiteY1420" fmla="*/ 8125 h 10000"/>
                  <a:gd name="connsiteX1421" fmla="*/ 3712 w 10000"/>
                  <a:gd name="connsiteY1421" fmla="*/ 8115 h 10000"/>
                  <a:gd name="connsiteX1422" fmla="*/ 3704 w 10000"/>
                  <a:gd name="connsiteY1422" fmla="*/ 8109 h 10000"/>
                  <a:gd name="connsiteX1423" fmla="*/ 3687 w 10000"/>
                  <a:gd name="connsiteY1423" fmla="*/ 8099 h 10000"/>
                  <a:gd name="connsiteX1424" fmla="*/ 3673 w 10000"/>
                  <a:gd name="connsiteY1424" fmla="*/ 8093 h 10000"/>
                  <a:gd name="connsiteX1425" fmla="*/ 3665 w 10000"/>
                  <a:gd name="connsiteY1425" fmla="*/ 8083 h 10000"/>
                  <a:gd name="connsiteX1426" fmla="*/ 3648 w 10000"/>
                  <a:gd name="connsiteY1426" fmla="*/ 8073 h 10000"/>
                  <a:gd name="connsiteX1427" fmla="*/ 3643 w 10000"/>
                  <a:gd name="connsiteY1427" fmla="*/ 8063 h 10000"/>
                  <a:gd name="connsiteX1428" fmla="*/ 3632 w 10000"/>
                  <a:gd name="connsiteY1428" fmla="*/ 8054 h 10000"/>
                  <a:gd name="connsiteX1429" fmla="*/ 3623 w 10000"/>
                  <a:gd name="connsiteY1429" fmla="*/ 8060 h 10000"/>
                  <a:gd name="connsiteX1430" fmla="*/ 3615 w 10000"/>
                  <a:gd name="connsiteY1430" fmla="*/ 8070 h 10000"/>
                  <a:gd name="connsiteX1431" fmla="*/ 3607 w 10000"/>
                  <a:gd name="connsiteY1431" fmla="*/ 8083 h 10000"/>
                  <a:gd name="connsiteX1432" fmla="*/ 3607 w 10000"/>
                  <a:gd name="connsiteY1432" fmla="*/ 8099 h 10000"/>
                  <a:gd name="connsiteX1433" fmla="*/ 3607 w 10000"/>
                  <a:gd name="connsiteY1433" fmla="*/ 8125 h 10000"/>
                  <a:gd name="connsiteX1434" fmla="*/ 3601 w 10000"/>
                  <a:gd name="connsiteY1434" fmla="*/ 8148 h 10000"/>
                  <a:gd name="connsiteX1435" fmla="*/ 3584 w 10000"/>
                  <a:gd name="connsiteY1435" fmla="*/ 8154 h 10000"/>
                  <a:gd name="connsiteX1436" fmla="*/ 3573 w 10000"/>
                  <a:gd name="connsiteY1436" fmla="*/ 8154 h 10000"/>
                  <a:gd name="connsiteX1437" fmla="*/ 3560 w 10000"/>
                  <a:gd name="connsiteY1437" fmla="*/ 8138 h 10000"/>
                  <a:gd name="connsiteX1438" fmla="*/ 3551 w 10000"/>
                  <a:gd name="connsiteY1438" fmla="*/ 8119 h 10000"/>
                  <a:gd name="connsiteX1439" fmla="*/ 3535 w 10000"/>
                  <a:gd name="connsiteY1439" fmla="*/ 8099 h 10000"/>
                  <a:gd name="connsiteX1440" fmla="*/ 3504 w 10000"/>
                  <a:gd name="connsiteY1440" fmla="*/ 8073 h 10000"/>
                  <a:gd name="connsiteX1441" fmla="*/ 3493 w 10000"/>
                  <a:gd name="connsiteY1441" fmla="*/ 8051 h 10000"/>
                  <a:gd name="connsiteX1442" fmla="*/ 3488 w 10000"/>
                  <a:gd name="connsiteY1442" fmla="*/ 8034 h 10000"/>
                  <a:gd name="connsiteX1443" fmla="*/ 3488 w 10000"/>
                  <a:gd name="connsiteY1443" fmla="*/ 8012 h 10000"/>
                  <a:gd name="connsiteX1444" fmla="*/ 3488 w 10000"/>
                  <a:gd name="connsiteY1444" fmla="*/ 8005 h 10000"/>
                  <a:gd name="connsiteX1445" fmla="*/ 3496 w 10000"/>
                  <a:gd name="connsiteY1445" fmla="*/ 8002 h 10000"/>
                  <a:gd name="connsiteX1446" fmla="*/ 3501 w 10000"/>
                  <a:gd name="connsiteY1446" fmla="*/ 7992 h 10000"/>
                  <a:gd name="connsiteX1447" fmla="*/ 3504 w 10000"/>
                  <a:gd name="connsiteY1447" fmla="*/ 7966 h 10000"/>
                  <a:gd name="connsiteX1448" fmla="*/ 3501 w 10000"/>
                  <a:gd name="connsiteY1448" fmla="*/ 7940 h 10000"/>
                  <a:gd name="connsiteX1449" fmla="*/ 3485 w 10000"/>
                  <a:gd name="connsiteY1449" fmla="*/ 7918 h 10000"/>
                  <a:gd name="connsiteX1450" fmla="*/ 3465 w 10000"/>
                  <a:gd name="connsiteY1450" fmla="*/ 7892 h 10000"/>
                  <a:gd name="connsiteX1451" fmla="*/ 3457 w 10000"/>
                  <a:gd name="connsiteY1451" fmla="*/ 7872 h 10000"/>
                  <a:gd name="connsiteX1452" fmla="*/ 3449 w 10000"/>
                  <a:gd name="connsiteY1452" fmla="*/ 7847 h 10000"/>
                  <a:gd name="connsiteX1453" fmla="*/ 3446 w 10000"/>
                  <a:gd name="connsiteY1453" fmla="*/ 7827 h 10000"/>
                  <a:gd name="connsiteX1454" fmla="*/ 3457 w 10000"/>
                  <a:gd name="connsiteY1454" fmla="*/ 7808 h 10000"/>
                  <a:gd name="connsiteX1455" fmla="*/ 3465 w 10000"/>
                  <a:gd name="connsiteY1455" fmla="*/ 7798 h 10000"/>
                  <a:gd name="connsiteX1456" fmla="*/ 3476 w 10000"/>
                  <a:gd name="connsiteY1456" fmla="*/ 7788 h 10000"/>
                  <a:gd name="connsiteX1457" fmla="*/ 3479 w 10000"/>
                  <a:gd name="connsiteY1457" fmla="*/ 7795 h 10000"/>
                  <a:gd name="connsiteX1458" fmla="*/ 3501 w 10000"/>
                  <a:gd name="connsiteY1458" fmla="*/ 7817 h 10000"/>
                  <a:gd name="connsiteX1459" fmla="*/ 3518 w 10000"/>
                  <a:gd name="connsiteY1459" fmla="*/ 7843 h 10000"/>
                  <a:gd name="connsiteX1460" fmla="*/ 3521 w 10000"/>
                  <a:gd name="connsiteY1460" fmla="*/ 7847 h 10000"/>
                  <a:gd name="connsiteX1461" fmla="*/ 3512 w 10000"/>
                  <a:gd name="connsiteY1461" fmla="*/ 7824 h 10000"/>
                  <a:gd name="connsiteX0" fmla="*/ 4324 w 10000"/>
                  <a:gd name="connsiteY0" fmla="*/ 1289 h 10000"/>
                  <a:gd name="connsiteX1" fmla="*/ 4296 w 10000"/>
                  <a:gd name="connsiteY1" fmla="*/ 1305 h 10000"/>
                  <a:gd name="connsiteX2" fmla="*/ 4285 w 10000"/>
                  <a:gd name="connsiteY2" fmla="*/ 1279 h 10000"/>
                  <a:gd name="connsiteX3" fmla="*/ 4244 w 10000"/>
                  <a:gd name="connsiteY3" fmla="*/ 1266 h 10000"/>
                  <a:gd name="connsiteX4" fmla="*/ 4208 w 10000"/>
                  <a:gd name="connsiteY4" fmla="*/ 1286 h 10000"/>
                  <a:gd name="connsiteX5" fmla="*/ 4172 w 10000"/>
                  <a:gd name="connsiteY5" fmla="*/ 1299 h 10000"/>
                  <a:gd name="connsiteX6" fmla="*/ 4150 w 10000"/>
                  <a:gd name="connsiteY6" fmla="*/ 1308 h 10000"/>
                  <a:gd name="connsiteX7" fmla="*/ 4139 w 10000"/>
                  <a:gd name="connsiteY7" fmla="*/ 1315 h 10000"/>
                  <a:gd name="connsiteX8" fmla="*/ 4125 w 10000"/>
                  <a:gd name="connsiteY8" fmla="*/ 1315 h 10000"/>
                  <a:gd name="connsiteX9" fmla="*/ 4119 w 10000"/>
                  <a:gd name="connsiteY9" fmla="*/ 1315 h 10000"/>
                  <a:gd name="connsiteX10" fmla="*/ 4111 w 10000"/>
                  <a:gd name="connsiteY10" fmla="*/ 1308 h 10000"/>
                  <a:gd name="connsiteX11" fmla="*/ 4100 w 10000"/>
                  <a:gd name="connsiteY11" fmla="*/ 1315 h 10000"/>
                  <a:gd name="connsiteX12" fmla="*/ 4075 w 10000"/>
                  <a:gd name="connsiteY12" fmla="*/ 1315 h 10000"/>
                  <a:gd name="connsiteX13" fmla="*/ 4058 w 10000"/>
                  <a:gd name="connsiteY13" fmla="*/ 1318 h 10000"/>
                  <a:gd name="connsiteX14" fmla="*/ 4044 w 10000"/>
                  <a:gd name="connsiteY14" fmla="*/ 1315 h 10000"/>
                  <a:gd name="connsiteX15" fmla="*/ 4042 w 10000"/>
                  <a:gd name="connsiteY15" fmla="*/ 1299 h 10000"/>
                  <a:gd name="connsiteX16" fmla="*/ 4014 w 10000"/>
                  <a:gd name="connsiteY16" fmla="*/ 1308 h 10000"/>
                  <a:gd name="connsiteX17" fmla="*/ 4011 w 10000"/>
                  <a:gd name="connsiteY17" fmla="*/ 1315 h 10000"/>
                  <a:gd name="connsiteX18" fmla="*/ 4011 w 10000"/>
                  <a:gd name="connsiteY18" fmla="*/ 1341 h 10000"/>
                  <a:gd name="connsiteX19" fmla="*/ 4019 w 10000"/>
                  <a:gd name="connsiteY19" fmla="*/ 1341 h 10000"/>
                  <a:gd name="connsiteX20" fmla="*/ 3997 w 10000"/>
                  <a:gd name="connsiteY20" fmla="*/ 1363 h 10000"/>
                  <a:gd name="connsiteX21" fmla="*/ 3986 w 10000"/>
                  <a:gd name="connsiteY21" fmla="*/ 1373 h 10000"/>
                  <a:gd name="connsiteX22" fmla="*/ 3981 w 10000"/>
                  <a:gd name="connsiteY22" fmla="*/ 1389 h 10000"/>
                  <a:gd name="connsiteX23" fmla="*/ 3981 w 10000"/>
                  <a:gd name="connsiteY23" fmla="*/ 1409 h 10000"/>
                  <a:gd name="connsiteX24" fmla="*/ 3981 w 10000"/>
                  <a:gd name="connsiteY24" fmla="*/ 1438 h 10000"/>
                  <a:gd name="connsiteX25" fmla="*/ 3961 w 10000"/>
                  <a:gd name="connsiteY25" fmla="*/ 1441 h 10000"/>
                  <a:gd name="connsiteX26" fmla="*/ 3942 w 10000"/>
                  <a:gd name="connsiteY26" fmla="*/ 1441 h 10000"/>
                  <a:gd name="connsiteX27" fmla="*/ 3914 w 10000"/>
                  <a:gd name="connsiteY27" fmla="*/ 1454 h 10000"/>
                  <a:gd name="connsiteX28" fmla="*/ 3892 w 10000"/>
                  <a:gd name="connsiteY28" fmla="*/ 1467 h 10000"/>
                  <a:gd name="connsiteX29" fmla="*/ 3867 w 10000"/>
                  <a:gd name="connsiteY29" fmla="*/ 1483 h 10000"/>
                  <a:gd name="connsiteX30" fmla="*/ 3845 w 10000"/>
                  <a:gd name="connsiteY30" fmla="*/ 1467 h 10000"/>
                  <a:gd name="connsiteX31" fmla="*/ 3850 w 10000"/>
                  <a:gd name="connsiteY31" fmla="*/ 1457 h 10000"/>
                  <a:gd name="connsiteX32" fmla="*/ 3864 w 10000"/>
                  <a:gd name="connsiteY32" fmla="*/ 1441 h 10000"/>
                  <a:gd name="connsiteX33" fmla="*/ 3859 w 10000"/>
                  <a:gd name="connsiteY33" fmla="*/ 1409 h 10000"/>
                  <a:gd name="connsiteX34" fmla="*/ 3842 w 10000"/>
                  <a:gd name="connsiteY34" fmla="*/ 1383 h 10000"/>
                  <a:gd name="connsiteX35" fmla="*/ 3825 w 10000"/>
                  <a:gd name="connsiteY35" fmla="*/ 1360 h 10000"/>
                  <a:gd name="connsiteX36" fmla="*/ 3809 w 10000"/>
                  <a:gd name="connsiteY36" fmla="*/ 1318 h 10000"/>
                  <a:gd name="connsiteX37" fmla="*/ 3787 w 10000"/>
                  <a:gd name="connsiteY37" fmla="*/ 1289 h 10000"/>
                  <a:gd name="connsiteX38" fmla="*/ 3759 w 10000"/>
                  <a:gd name="connsiteY38" fmla="*/ 1266 h 10000"/>
                  <a:gd name="connsiteX39" fmla="*/ 3740 w 10000"/>
                  <a:gd name="connsiteY39" fmla="*/ 1256 h 10000"/>
                  <a:gd name="connsiteX40" fmla="*/ 3715 w 10000"/>
                  <a:gd name="connsiteY40" fmla="*/ 1250 h 10000"/>
                  <a:gd name="connsiteX41" fmla="*/ 3687 w 10000"/>
                  <a:gd name="connsiteY41" fmla="*/ 1256 h 10000"/>
                  <a:gd name="connsiteX42" fmla="*/ 3681 w 10000"/>
                  <a:gd name="connsiteY42" fmla="*/ 1260 h 10000"/>
                  <a:gd name="connsiteX43" fmla="*/ 3670 w 10000"/>
                  <a:gd name="connsiteY43" fmla="*/ 1295 h 10000"/>
                  <a:gd name="connsiteX44" fmla="*/ 3651 w 10000"/>
                  <a:gd name="connsiteY44" fmla="*/ 1305 h 10000"/>
                  <a:gd name="connsiteX45" fmla="*/ 3640 w 10000"/>
                  <a:gd name="connsiteY45" fmla="*/ 1308 h 10000"/>
                  <a:gd name="connsiteX46" fmla="*/ 3626 w 10000"/>
                  <a:gd name="connsiteY46" fmla="*/ 1308 h 10000"/>
                  <a:gd name="connsiteX47" fmla="*/ 3632 w 10000"/>
                  <a:gd name="connsiteY47" fmla="*/ 1276 h 10000"/>
                  <a:gd name="connsiteX48" fmla="*/ 3609 w 10000"/>
                  <a:gd name="connsiteY48" fmla="*/ 1289 h 10000"/>
                  <a:gd name="connsiteX49" fmla="*/ 3593 w 10000"/>
                  <a:gd name="connsiteY49" fmla="*/ 1286 h 10000"/>
                  <a:gd name="connsiteX50" fmla="*/ 3590 w 10000"/>
                  <a:gd name="connsiteY50" fmla="*/ 1256 h 10000"/>
                  <a:gd name="connsiteX51" fmla="*/ 3584 w 10000"/>
                  <a:gd name="connsiteY51" fmla="*/ 1237 h 10000"/>
                  <a:gd name="connsiteX52" fmla="*/ 3573 w 10000"/>
                  <a:gd name="connsiteY52" fmla="*/ 1237 h 10000"/>
                  <a:gd name="connsiteX53" fmla="*/ 3554 w 10000"/>
                  <a:gd name="connsiteY53" fmla="*/ 1227 h 10000"/>
                  <a:gd name="connsiteX54" fmla="*/ 3546 w 10000"/>
                  <a:gd name="connsiteY54" fmla="*/ 1192 h 10000"/>
                  <a:gd name="connsiteX55" fmla="*/ 3529 w 10000"/>
                  <a:gd name="connsiteY55" fmla="*/ 1176 h 10000"/>
                  <a:gd name="connsiteX56" fmla="*/ 3512 w 10000"/>
                  <a:gd name="connsiteY56" fmla="*/ 1182 h 10000"/>
                  <a:gd name="connsiteX57" fmla="*/ 3485 w 10000"/>
                  <a:gd name="connsiteY57" fmla="*/ 1182 h 10000"/>
                  <a:gd name="connsiteX58" fmla="*/ 3463 w 10000"/>
                  <a:gd name="connsiteY58" fmla="*/ 1176 h 10000"/>
                  <a:gd name="connsiteX59" fmla="*/ 3449 w 10000"/>
                  <a:gd name="connsiteY59" fmla="*/ 1182 h 10000"/>
                  <a:gd name="connsiteX60" fmla="*/ 3432 w 10000"/>
                  <a:gd name="connsiteY60" fmla="*/ 1192 h 10000"/>
                  <a:gd name="connsiteX61" fmla="*/ 3454 w 10000"/>
                  <a:gd name="connsiteY61" fmla="*/ 1205 h 10000"/>
                  <a:gd name="connsiteX62" fmla="*/ 3463 w 10000"/>
                  <a:gd name="connsiteY62" fmla="*/ 1205 h 10000"/>
                  <a:gd name="connsiteX63" fmla="*/ 3488 w 10000"/>
                  <a:gd name="connsiteY63" fmla="*/ 1205 h 10000"/>
                  <a:gd name="connsiteX64" fmla="*/ 3488 w 10000"/>
                  <a:gd name="connsiteY64" fmla="*/ 1218 h 10000"/>
                  <a:gd name="connsiteX65" fmla="*/ 3493 w 10000"/>
                  <a:gd name="connsiteY65" fmla="*/ 1247 h 10000"/>
                  <a:gd name="connsiteX66" fmla="*/ 3512 w 10000"/>
                  <a:gd name="connsiteY66" fmla="*/ 1247 h 10000"/>
                  <a:gd name="connsiteX67" fmla="*/ 3518 w 10000"/>
                  <a:gd name="connsiteY67" fmla="*/ 1250 h 10000"/>
                  <a:gd name="connsiteX68" fmla="*/ 3521 w 10000"/>
                  <a:gd name="connsiteY68" fmla="*/ 1276 h 10000"/>
                  <a:gd name="connsiteX69" fmla="*/ 3543 w 10000"/>
                  <a:gd name="connsiteY69" fmla="*/ 1295 h 10000"/>
                  <a:gd name="connsiteX70" fmla="*/ 3546 w 10000"/>
                  <a:gd name="connsiteY70" fmla="*/ 1305 h 10000"/>
                  <a:gd name="connsiteX71" fmla="*/ 3543 w 10000"/>
                  <a:gd name="connsiteY71" fmla="*/ 1315 h 10000"/>
                  <a:gd name="connsiteX72" fmla="*/ 3543 w 10000"/>
                  <a:gd name="connsiteY72" fmla="*/ 1331 h 10000"/>
                  <a:gd name="connsiteX73" fmla="*/ 3554 w 10000"/>
                  <a:gd name="connsiteY73" fmla="*/ 1324 h 10000"/>
                  <a:gd name="connsiteX74" fmla="*/ 3560 w 10000"/>
                  <a:gd name="connsiteY74" fmla="*/ 1331 h 10000"/>
                  <a:gd name="connsiteX75" fmla="*/ 3582 w 10000"/>
                  <a:gd name="connsiteY75" fmla="*/ 1344 h 10000"/>
                  <a:gd name="connsiteX76" fmla="*/ 3598 w 10000"/>
                  <a:gd name="connsiteY76" fmla="*/ 1380 h 10000"/>
                  <a:gd name="connsiteX77" fmla="*/ 3607 w 10000"/>
                  <a:gd name="connsiteY77" fmla="*/ 1389 h 10000"/>
                  <a:gd name="connsiteX78" fmla="*/ 3623 w 10000"/>
                  <a:gd name="connsiteY78" fmla="*/ 1409 h 10000"/>
                  <a:gd name="connsiteX79" fmla="*/ 3634 w 10000"/>
                  <a:gd name="connsiteY79" fmla="*/ 1438 h 10000"/>
                  <a:gd name="connsiteX80" fmla="*/ 3632 w 10000"/>
                  <a:gd name="connsiteY80" fmla="*/ 1454 h 10000"/>
                  <a:gd name="connsiteX81" fmla="*/ 3618 w 10000"/>
                  <a:gd name="connsiteY81" fmla="*/ 1438 h 10000"/>
                  <a:gd name="connsiteX82" fmla="*/ 3598 w 10000"/>
                  <a:gd name="connsiteY82" fmla="*/ 1428 h 10000"/>
                  <a:gd name="connsiteX83" fmla="*/ 3582 w 10000"/>
                  <a:gd name="connsiteY83" fmla="*/ 1402 h 10000"/>
                  <a:gd name="connsiteX84" fmla="*/ 3562 w 10000"/>
                  <a:gd name="connsiteY84" fmla="*/ 1399 h 10000"/>
                  <a:gd name="connsiteX85" fmla="*/ 3546 w 10000"/>
                  <a:gd name="connsiteY85" fmla="*/ 1383 h 10000"/>
                  <a:gd name="connsiteX86" fmla="*/ 3510 w 10000"/>
                  <a:gd name="connsiteY86" fmla="*/ 1360 h 10000"/>
                  <a:gd name="connsiteX87" fmla="*/ 3485 w 10000"/>
                  <a:gd name="connsiteY87" fmla="*/ 1344 h 10000"/>
                  <a:gd name="connsiteX88" fmla="*/ 3454 w 10000"/>
                  <a:gd name="connsiteY88" fmla="*/ 1334 h 10000"/>
                  <a:gd name="connsiteX89" fmla="*/ 3429 w 10000"/>
                  <a:gd name="connsiteY89" fmla="*/ 1315 h 10000"/>
                  <a:gd name="connsiteX90" fmla="*/ 3416 w 10000"/>
                  <a:gd name="connsiteY90" fmla="*/ 1308 h 10000"/>
                  <a:gd name="connsiteX91" fmla="*/ 3399 w 10000"/>
                  <a:gd name="connsiteY91" fmla="*/ 1305 h 10000"/>
                  <a:gd name="connsiteX92" fmla="*/ 3382 w 10000"/>
                  <a:gd name="connsiteY92" fmla="*/ 1286 h 10000"/>
                  <a:gd name="connsiteX93" fmla="*/ 3380 w 10000"/>
                  <a:gd name="connsiteY93" fmla="*/ 1266 h 10000"/>
                  <a:gd name="connsiteX94" fmla="*/ 3388 w 10000"/>
                  <a:gd name="connsiteY94" fmla="*/ 1256 h 10000"/>
                  <a:gd name="connsiteX95" fmla="*/ 3407 w 10000"/>
                  <a:gd name="connsiteY95" fmla="*/ 1256 h 10000"/>
                  <a:gd name="connsiteX96" fmla="*/ 3396 w 10000"/>
                  <a:gd name="connsiteY96" fmla="*/ 1227 h 10000"/>
                  <a:gd name="connsiteX97" fmla="*/ 3382 w 10000"/>
                  <a:gd name="connsiteY97" fmla="*/ 1227 h 10000"/>
                  <a:gd name="connsiteX98" fmla="*/ 3360 w 10000"/>
                  <a:gd name="connsiteY98" fmla="*/ 1221 h 10000"/>
                  <a:gd name="connsiteX99" fmla="*/ 3349 w 10000"/>
                  <a:gd name="connsiteY99" fmla="*/ 1231 h 10000"/>
                  <a:gd name="connsiteX100" fmla="*/ 3352 w 10000"/>
                  <a:gd name="connsiteY100" fmla="*/ 1247 h 10000"/>
                  <a:gd name="connsiteX101" fmla="*/ 3341 w 10000"/>
                  <a:gd name="connsiteY101" fmla="*/ 1237 h 10000"/>
                  <a:gd name="connsiteX102" fmla="*/ 3335 w 10000"/>
                  <a:gd name="connsiteY102" fmla="*/ 1231 h 10000"/>
                  <a:gd name="connsiteX103" fmla="*/ 3307 w 10000"/>
                  <a:gd name="connsiteY103" fmla="*/ 1227 h 10000"/>
                  <a:gd name="connsiteX104" fmla="*/ 3294 w 10000"/>
                  <a:gd name="connsiteY104" fmla="*/ 1221 h 10000"/>
                  <a:gd name="connsiteX105" fmla="*/ 3271 w 10000"/>
                  <a:gd name="connsiteY105" fmla="*/ 1211 h 10000"/>
                  <a:gd name="connsiteX106" fmla="*/ 3252 w 10000"/>
                  <a:gd name="connsiteY106" fmla="*/ 1195 h 10000"/>
                  <a:gd name="connsiteX107" fmla="*/ 3235 w 10000"/>
                  <a:gd name="connsiteY107" fmla="*/ 1195 h 10000"/>
                  <a:gd name="connsiteX108" fmla="*/ 3235 w 10000"/>
                  <a:gd name="connsiteY108" fmla="*/ 1205 h 10000"/>
                  <a:gd name="connsiteX109" fmla="*/ 3219 w 10000"/>
                  <a:gd name="connsiteY109" fmla="*/ 1231 h 10000"/>
                  <a:gd name="connsiteX110" fmla="*/ 3213 w 10000"/>
                  <a:gd name="connsiteY110" fmla="*/ 1231 h 10000"/>
                  <a:gd name="connsiteX111" fmla="*/ 3183 w 10000"/>
                  <a:gd name="connsiteY111" fmla="*/ 1221 h 10000"/>
                  <a:gd name="connsiteX112" fmla="*/ 3175 w 10000"/>
                  <a:gd name="connsiteY112" fmla="*/ 1227 h 10000"/>
                  <a:gd name="connsiteX113" fmla="*/ 3163 w 10000"/>
                  <a:gd name="connsiteY113" fmla="*/ 1237 h 10000"/>
                  <a:gd name="connsiteX114" fmla="*/ 3158 w 10000"/>
                  <a:gd name="connsiteY114" fmla="*/ 1260 h 10000"/>
                  <a:gd name="connsiteX115" fmla="*/ 3158 w 10000"/>
                  <a:gd name="connsiteY115" fmla="*/ 1276 h 10000"/>
                  <a:gd name="connsiteX116" fmla="*/ 3163 w 10000"/>
                  <a:gd name="connsiteY116" fmla="*/ 1295 h 10000"/>
                  <a:gd name="connsiteX117" fmla="*/ 3166 w 10000"/>
                  <a:gd name="connsiteY117" fmla="*/ 1308 h 10000"/>
                  <a:gd name="connsiteX118" fmla="*/ 3158 w 10000"/>
                  <a:gd name="connsiteY118" fmla="*/ 1315 h 10000"/>
                  <a:gd name="connsiteX119" fmla="*/ 3133 w 10000"/>
                  <a:gd name="connsiteY119" fmla="*/ 1299 h 10000"/>
                  <a:gd name="connsiteX120" fmla="*/ 3114 w 10000"/>
                  <a:gd name="connsiteY120" fmla="*/ 1276 h 10000"/>
                  <a:gd name="connsiteX121" fmla="*/ 3078 w 10000"/>
                  <a:gd name="connsiteY121" fmla="*/ 1240 h 10000"/>
                  <a:gd name="connsiteX122" fmla="*/ 3044 w 10000"/>
                  <a:gd name="connsiteY122" fmla="*/ 1227 h 10000"/>
                  <a:gd name="connsiteX123" fmla="*/ 3033 w 10000"/>
                  <a:gd name="connsiteY123" fmla="*/ 1231 h 10000"/>
                  <a:gd name="connsiteX124" fmla="*/ 3036 w 10000"/>
                  <a:gd name="connsiteY124" fmla="*/ 1256 h 10000"/>
                  <a:gd name="connsiteX125" fmla="*/ 3044 w 10000"/>
                  <a:gd name="connsiteY125" fmla="*/ 1266 h 10000"/>
                  <a:gd name="connsiteX126" fmla="*/ 3044 w 10000"/>
                  <a:gd name="connsiteY126" fmla="*/ 1276 h 10000"/>
                  <a:gd name="connsiteX127" fmla="*/ 3036 w 10000"/>
                  <a:gd name="connsiteY127" fmla="*/ 1276 h 10000"/>
                  <a:gd name="connsiteX128" fmla="*/ 3028 w 10000"/>
                  <a:gd name="connsiteY128" fmla="*/ 1266 h 10000"/>
                  <a:gd name="connsiteX129" fmla="*/ 3025 w 10000"/>
                  <a:gd name="connsiteY129" fmla="*/ 1256 h 10000"/>
                  <a:gd name="connsiteX130" fmla="*/ 3008 w 10000"/>
                  <a:gd name="connsiteY130" fmla="*/ 1205 h 10000"/>
                  <a:gd name="connsiteX131" fmla="*/ 3000 w 10000"/>
                  <a:gd name="connsiteY131" fmla="*/ 1192 h 10000"/>
                  <a:gd name="connsiteX132" fmla="*/ 2994 w 10000"/>
                  <a:gd name="connsiteY132" fmla="*/ 1176 h 10000"/>
                  <a:gd name="connsiteX133" fmla="*/ 2986 w 10000"/>
                  <a:gd name="connsiteY133" fmla="*/ 1182 h 10000"/>
                  <a:gd name="connsiteX134" fmla="*/ 2981 w 10000"/>
                  <a:gd name="connsiteY134" fmla="*/ 1192 h 10000"/>
                  <a:gd name="connsiteX135" fmla="*/ 2970 w 10000"/>
                  <a:gd name="connsiteY135" fmla="*/ 1201 h 10000"/>
                  <a:gd name="connsiteX136" fmla="*/ 2956 w 10000"/>
                  <a:gd name="connsiteY136" fmla="*/ 1218 h 10000"/>
                  <a:gd name="connsiteX137" fmla="*/ 2939 w 10000"/>
                  <a:gd name="connsiteY137" fmla="*/ 1240 h 10000"/>
                  <a:gd name="connsiteX138" fmla="*/ 2928 w 10000"/>
                  <a:gd name="connsiteY138" fmla="*/ 1247 h 10000"/>
                  <a:gd name="connsiteX139" fmla="*/ 2922 w 10000"/>
                  <a:gd name="connsiteY139" fmla="*/ 1250 h 10000"/>
                  <a:gd name="connsiteX140" fmla="*/ 2911 w 10000"/>
                  <a:gd name="connsiteY140" fmla="*/ 1250 h 10000"/>
                  <a:gd name="connsiteX141" fmla="*/ 2884 w 10000"/>
                  <a:gd name="connsiteY141" fmla="*/ 1247 h 10000"/>
                  <a:gd name="connsiteX142" fmla="*/ 2864 w 10000"/>
                  <a:gd name="connsiteY142" fmla="*/ 1237 h 10000"/>
                  <a:gd name="connsiteX143" fmla="*/ 2848 w 10000"/>
                  <a:gd name="connsiteY143" fmla="*/ 1231 h 10000"/>
                  <a:gd name="connsiteX144" fmla="*/ 2834 w 10000"/>
                  <a:gd name="connsiteY144" fmla="*/ 1227 h 10000"/>
                  <a:gd name="connsiteX145" fmla="*/ 2831 w 10000"/>
                  <a:gd name="connsiteY145" fmla="*/ 1227 h 10000"/>
                  <a:gd name="connsiteX146" fmla="*/ 2831 w 10000"/>
                  <a:gd name="connsiteY146" fmla="*/ 1221 h 10000"/>
                  <a:gd name="connsiteX147" fmla="*/ 2825 w 10000"/>
                  <a:gd name="connsiteY147" fmla="*/ 1205 h 10000"/>
                  <a:gd name="connsiteX148" fmla="*/ 2823 w 10000"/>
                  <a:gd name="connsiteY148" fmla="*/ 1192 h 10000"/>
                  <a:gd name="connsiteX149" fmla="*/ 2817 w 10000"/>
                  <a:gd name="connsiteY149" fmla="*/ 1182 h 10000"/>
                  <a:gd name="connsiteX150" fmla="*/ 2814 w 10000"/>
                  <a:gd name="connsiteY150" fmla="*/ 1176 h 10000"/>
                  <a:gd name="connsiteX151" fmla="*/ 2792 w 10000"/>
                  <a:gd name="connsiteY151" fmla="*/ 1172 h 10000"/>
                  <a:gd name="connsiteX152" fmla="*/ 2759 w 10000"/>
                  <a:gd name="connsiteY152" fmla="*/ 1156 h 10000"/>
                  <a:gd name="connsiteX153" fmla="*/ 2734 w 10000"/>
                  <a:gd name="connsiteY153" fmla="*/ 1143 h 10000"/>
                  <a:gd name="connsiteX154" fmla="*/ 2695 w 10000"/>
                  <a:gd name="connsiteY154" fmla="*/ 1124 h 10000"/>
                  <a:gd name="connsiteX155" fmla="*/ 2670 w 10000"/>
                  <a:gd name="connsiteY155" fmla="*/ 1108 h 10000"/>
                  <a:gd name="connsiteX156" fmla="*/ 2645 w 10000"/>
                  <a:gd name="connsiteY156" fmla="*/ 1091 h 10000"/>
                  <a:gd name="connsiteX157" fmla="*/ 2618 w 10000"/>
                  <a:gd name="connsiteY157" fmla="*/ 1088 h 10000"/>
                  <a:gd name="connsiteX158" fmla="*/ 2576 w 10000"/>
                  <a:gd name="connsiteY158" fmla="*/ 1088 h 10000"/>
                  <a:gd name="connsiteX159" fmla="*/ 2551 w 10000"/>
                  <a:gd name="connsiteY159" fmla="*/ 1091 h 10000"/>
                  <a:gd name="connsiteX160" fmla="*/ 2521 w 10000"/>
                  <a:gd name="connsiteY160" fmla="*/ 1098 h 10000"/>
                  <a:gd name="connsiteX161" fmla="*/ 2493 w 10000"/>
                  <a:gd name="connsiteY161" fmla="*/ 1104 h 10000"/>
                  <a:gd name="connsiteX162" fmla="*/ 2468 w 10000"/>
                  <a:gd name="connsiteY162" fmla="*/ 1108 h 10000"/>
                  <a:gd name="connsiteX163" fmla="*/ 2404 w 10000"/>
                  <a:gd name="connsiteY163" fmla="*/ 1124 h 10000"/>
                  <a:gd name="connsiteX164" fmla="*/ 2366 w 10000"/>
                  <a:gd name="connsiteY164" fmla="*/ 1133 h 10000"/>
                  <a:gd name="connsiteX165" fmla="*/ 2346 w 10000"/>
                  <a:gd name="connsiteY165" fmla="*/ 1137 h 10000"/>
                  <a:gd name="connsiteX166" fmla="*/ 2294 w 10000"/>
                  <a:gd name="connsiteY166" fmla="*/ 1146 h 10000"/>
                  <a:gd name="connsiteX167" fmla="*/ 2249 w 10000"/>
                  <a:gd name="connsiteY167" fmla="*/ 1156 h 10000"/>
                  <a:gd name="connsiteX168" fmla="*/ 2230 w 10000"/>
                  <a:gd name="connsiteY168" fmla="*/ 1156 h 10000"/>
                  <a:gd name="connsiteX169" fmla="*/ 2222 w 10000"/>
                  <a:gd name="connsiteY169" fmla="*/ 1163 h 10000"/>
                  <a:gd name="connsiteX170" fmla="*/ 2194 w 10000"/>
                  <a:gd name="connsiteY170" fmla="*/ 1163 h 10000"/>
                  <a:gd name="connsiteX171" fmla="*/ 2172 w 10000"/>
                  <a:gd name="connsiteY171" fmla="*/ 1163 h 10000"/>
                  <a:gd name="connsiteX172" fmla="*/ 2147 w 10000"/>
                  <a:gd name="connsiteY172" fmla="*/ 1166 h 10000"/>
                  <a:gd name="connsiteX173" fmla="*/ 2108 w 10000"/>
                  <a:gd name="connsiteY173" fmla="*/ 1166 h 10000"/>
                  <a:gd name="connsiteX174" fmla="*/ 2083 w 10000"/>
                  <a:gd name="connsiteY174" fmla="*/ 1156 h 10000"/>
                  <a:gd name="connsiteX175" fmla="*/ 2042 w 10000"/>
                  <a:gd name="connsiteY175" fmla="*/ 1143 h 10000"/>
                  <a:gd name="connsiteX176" fmla="*/ 2011 w 10000"/>
                  <a:gd name="connsiteY176" fmla="*/ 1143 h 10000"/>
                  <a:gd name="connsiteX177" fmla="*/ 1994 w 10000"/>
                  <a:gd name="connsiteY177" fmla="*/ 1146 h 10000"/>
                  <a:gd name="connsiteX178" fmla="*/ 1967 w 10000"/>
                  <a:gd name="connsiteY178" fmla="*/ 1156 h 10000"/>
                  <a:gd name="connsiteX179" fmla="*/ 1903 w 10000"/>
                  <a:gd name="connsiteY179" fmla="*/ 1176 h 10000"/>
                  <a:gd name="connsiteX180" fmla="*/ 1873 w 10000"/>
                  <a:gd name="connsiteY180" fmla="*/ 1182 h 10000"/>
                  <a:gd name="connsiteX181" fmla="*/ 1850 w 10000"/>
                  <a:gd name="connsiteY181" fmla="*/ 1185 h 10000"/>
                  <a:gd name="connsiteX182" fmla="*/ 1842 w 10000"/>
                  <a:gd name="connsiteY182" fmla="*/ 1192 h 10000"/>
                  <a:gd name="connsiteX183" fmla="*/ 1823 w 10000"/>
                  <a:gd name="connsiteY183" fmla="*/ 1195 h 10000"/>
                  <a:gd name="connsiteX184" fmla="*/ 1814 w 10000"/>
                  <a:gd name="connsiteY184" fmla="*/ 1201 h 10000"/>
                  <a:gd name="connsiteX185" fmla="*/ 1792 w 10000"/>
                  <a:gd name="connsiteY185" fmla="*/ 1218 h 10000"/>
                  <a:gd name="connsiteX186" fmla="*/ 1767 w 10000"/>
                  <a:gd name="connsiteY186" fmla="*/ 1231 h 10000"/>
                  <a:gd name="connsiteX187" fmla="*/ 1717 w 10000"/>
                  <a:gd name="connsiteY187" fmla="*/ 1266 h 10000"/>
                  <a:gd name="connsiteX188" fmla="*/ 1695 w 10000"/>
                  <a:gd name="connsiteY188" fmla="*/ 1279 h 10000"/>
                  <a:gd name="connsiteX189" fmla="*/ 1654 w 10000"/>
                  <a:gd name="connsiteY189" fmla="*/ 1308 h 10000"/>
                  <a:gd name="connsiteX190" fmla="*/ 1620 w 10000"/>
                  <a:gd name="connsiteY190" fmla="*/ 1334 h 10000"/>
                  <a:gd name="connsiteX191" fmla="*/ 1590 w 10000"/>
                  <a:gd name="connsiteY191" fmla="*/ 1360 h 10000"/>
                  <a:gd name="connsiteX192" fmla="*/ 1565 w 10000"/>
                  <a:gd name="connsiteY192" fmla="*/ 1380 h 10000"/>
                  <a:gd name="connsiteX193" fmla="*/ 1532 w 10000"/>
                  <a:gd name="connsiteY193" fmla="*/ 1402 h 10000"/>
                  <a:gd name="connsiteX194" fmla="*/ 1501 w 10000"/>
                  <a:gd name="connsiteY194" fmla="*/ 1418 h 10000"/>
                  <a:gd name="connsiteX195" fmla="*/ 1460 w 10000"/>
                  <a:gd name="connsiteY195" fmla="*/ 1438 h 10000"/>
                  <a:gd name="connsiteX196" fmla="*/ 1435 w 10000"/>
                  <a:gd name="connsiteY196" fmla="*/ 1454 h 10000"/>
                  <a:gd name="connsiteX197" fmla="*/ 1421 w 10000"/>
                  <a:gd name="connsiteY197" fmla="*/ 1464 h 10000"/>
                  <a:gd name="connsiteX198" fmla="*/ 1380 w 10000"/>
                  <a:gd name="connsiteY198" fmla="*/ 1473 h 10000"/>
                  <a:gd name="connsiteX199" fmla="*/ 1324 w 10000"/>
                  <a:gd name="connsiteY199" fmla="*/ 1477 h 10000"/>
                  <a:gd name="connsiteX200" fmla="*/ 1274 w 10000"/>
                  <a:gd name="connsiteY200" fmla="*/ 1483 h 10000"/>
                  <a:gd name="connsiteX201" fmla="*/ 1244 w 10000"/>
                  <a:gd name="connsiteY201" fmla="*/ 1486 h 10000"/>
                  <a:gd name="connsiteX202" fmla="*/ 1233 w 10000"/>
                  <a:gd name="connsiteY202" fmla="*/ 1486 h 10000"/>
                  <a:gd name="connsiteX203" fmla="*/ 1197 w 10000"/>
                  <a:gd name="connsiteY203" fmla="*/ 1493 h 10000"/>
                  <a:gd name="connsiteX204" fmla="*/ 1180 w 10000"/>
                  <a:gd name="connsiteY204" fmla="*/ 1496 h 10000"/>
                  <a:gd name="connsiteX205" fmla="*/ 1169 w 10000"/>
                  <a:gd name="connsiteY205" fmla="*/ 1496 h 10000"/>
                  <a:gd name="connsiteX206" fmla="*/ 1161 w 10000"/>
                  <a:gd name="connsiteY206" fmla="*/ 1503 h 10000"/>
                  <a:gd name="connsiteX207" fmla="*/ 1155 w 10000"/>
                  <a:gd name="connsiteY207" fmla="*/ 1503 h 10000"/>
                  <a:gd name="connsiteX208" fmla="*/ 501 w 10000"/>
                  <a:gd name="connsiteY208" fmla="*/ 2277 h 10000"/>
                  <a:gd name="connsiteX209" fmla="*/ 396 w 10000"/>
                  <a:gd name="connsiteY209" fmla="*/ 2532 h 10000"/>
                  <a:gd name="connsiteX210" fmla="*/ 324 w 10000"/>
                  <a:gd name="connsiteY210" fmla="*/ 2759 h 10000"/>
                  <a:gd name="connsiteX211" fmla="*/ 274 w 10000"/>
                  <a:gd name="connsiteY211" fmla="*/ 2866 h 10000"/>
                  <a:gd name="connsiteX212" fmla="*/ 202 w 10000"/>
                  <a:gd name="connsiteY212" fmla="*/ 3008 h 10000"/>
                  <a:gd name="connsiteX213" fmla="*/ 211 w 10000"/>
                  <a:gd name="connsiteY213" fmla="*/ 3177 h 10000"/>
                  <a:gd name="connsiteX214" fmla="*/ 235 w 10000"/>
                  <a:gd name="connsiteY214" fmla="*/ 3368 h 10000"/>
                  <a:gd name="connsiteX215" fmla="*/ 266 w 10000"/>
                  <a:gd name="connsiteY215" fmla="*/ 3595 h 10000"/>
                  <a:gd name="connsiteX216" fmla="*/ 299 w 10000"/>
                  <a:gd name="connsiteY216" fmla="*/ 3831 h 10000"/>
                  <a:gd name="connsiteX217" fmla="*/ 305 w 10000"/>
                  <a:gd name="connsiteY217" fmla="*/ 3863 h 10000"/>
                  <a:gd name="connsiteX218" fmla="*/ 341 w 10000"/>
                  <a:gd name="connsiteY218" fmla="*/ 3941 h 10000"/>
                  <a:gd name="connsiteX219" fmla="*/ 186 w 10000"/>
                  <a:gd name="connsiteY219" fmla="*/ 3935 h 10000"/>
                  <a:gd name="connsiteX220" fmla="*/ 30 w 10000"/>
                  <a:gd name="connsiteY220" fmla="*/ 3925 h 10000"/>
                  <a:gd name="connsiteX221" fmla="*/ 0 w 10000"/>
                  <a:gd name="connsiteY221" fmla="*/ 4054 h 10000"/>
                  <a:gd name="connsiteX222" fmla="*/ 14 w 10000"/>
                  <a:gd name="connsiteY222" fmla="*/ 4152 h 10000"/>
                  <a:gd name="connsiteX223" fmla="*/ 22 w 10000"/>
                  <a:gd name="connsiteY223" fmla="*/ 4242 h 10000"/>
                  <a:gd name="connsiteX224" fmla="*/ 30 w 10000"/>
                  <a:gd name="connsiteY224" fmla="*/ 4291 h 10000"/>
                  <a:gd name="connsiteX225" fmla="*/ 102 w 10000"/>
                  <a:gd name="connsiteY225" fmla="*/ 4271 h 10000"/>
                  <a:gd name="connsiteX226" fmla="*/ 155 w 10000"/>
                  <a:gd name="connsiteY226" fmla="*/ 4262 h 10000"/>
                  <a:gd name="connsiteX227" fmla="*/ 410 w 10000"/>
                  <a:gd name="connsiteY227" fmla="*/ 4255 h 10000"/>
                  <a:gd name="connsiteX228" fmla="*/ 418 w 10000"/>
                  <a:gd name="connsiteY228" fmla="*/ 4385 h 10000"/>
                  <a:gd name="connsiteX229" fmla="*/ 429 w 10000"/>
                  <a:gd name="connsiteY229" fmla="*/ 4543 h 10000"/>
                  <a:gd name="connsiteX230" fmla="*/ 443 w 10000"/>
                  <a:gd name="connsiteY230" fmla="*/ 4585 h 10000"/>
                  <a:gd name="connsiteX231" fmla="*/ 465 w 10000"/>
                  <a:gd name="connsiteY231" fmla="*/ 4611 h 10000"/>
                  <a:gd name="connsiteX232" fmla="*/ 468 w 10000"/>
                  <a:gd name="connsiteY232" fmla="*/ 4621 h 10000"/>
                  <a:gd name="connsiteX233" fmla="*/ 474 w 10000"/>
                  <a:gd name="connsiteY233" fmla="*/ 4679 h 10000"/>
                  <a:gd name="connsiteX234" fmla="*/ 554 w 10000"/>
                  <a:gd name="connsiteY234" fmla="*/ 4738 h 10000"/>
                  <a:gd name="connsiteX235" fmla="*/ 637 w 10000"/>
                  <a:gd name="connsiteY235" fmla="*/ 4809 h 10000"/>
                  <a:gd name="connsiteX236" fmla="*/ 704 w 10000"/>
                  <a:gd name="connsiteY236" fmla="*/ 4851 h 10000"/>
                  <a:gd name="connsiteX237" fmla="*/ 740 w 10000"/>
                  <a:gd name="connsiteY237" fmla="*/ 4893 h 10000"/>
                  <a:gd name="connsiteX238" fmla="*/ 756 w 10000"/>
                  <a:gd name="connsiteY238" fmla="*/ 4896 h 10000"/>
                  <a:gd name="connsiteX239" fmla="*/ 767 w 10000"/>
                  <a:gd name="connsiteY239" fmla="*/ 4880 h 10000"/>
                  <a:gd name="connsiteX240" fmla="*/ 806 w 10000"/>
                  <a:gd name="connsiteY240" fmla="*/ 4945 h 10000"/>
                  <a:gd name="connsiteX241" fmla="*/ 886 w 10000"/>
                  <a:gd name="connsiteY241" fmla="*/ 5078 h 10000"/>
                  <a:gd name="connsiteX242" fmla="*/ 911 w 10000"/>
                  <a:gd name="connsiteY242" fmla="*/ 5130 h 10000"/>
                  <a:gd name="connsiteX243" fmla="*/ 920 w 10000"/>
                  <a:gd name="connsiteY243" fmla="*/ 5191 h 10000"/>
                  <a:gd name="connsiteX244" fmla="*/ 920 w 10000"/>
                  <a:gd name="connsiteY244" fmla="*/ 5220 h 10000"/>
                  <a:gd name="connsiteX245" fmla="*/ 911 w 10000"/>
                  <a:gd name="connsiteY245" fmla="*/ 5314 h 10000"/>
                  <a:gd name="connsiteX246" fmla="*/ 898 w 10000"/>
                  <a:gd name="connsiteY246" fmla="*/ 5369 h 10000"/>
                  <a:gd name="connsiteX247" fmla="*/ 895 w 10000"/>
                  <a:gd name="connsiteY247" fmla="*/ 5385 h 10000"/>
                  <a:gd name="connsiteX248" fmla="*/ 895 w 10000"/>
                  <a:gd name="connsiteY248" fmla="*/ 5405 h 10000"/>
                  <a:gd name="connsiteX249" fmla="*/ 898 w 10000"/>
                  <a:gd name="connsiteY249" fmla="*/ 5434 h 10000"/>
                  <a:gd name="connsiteX250" fmla="*/ 911 w 10000"/>
                  <a:gd name="connsiteY250" fmla="*/ 5463 h 10000"/>
                  <a:gd name="connsiteX251" fmla="*/ 920 w 10000"/>
                  <a:gd name="connsiteY251" fmla="*/ 5492 h 10000"/>
                  <a:gd name="connsiteX252" fmla="*/ 934 w 10000"/>
                  <a:gd name="connsiteY252" fmla="*/ 5518 h 10000"/>
                  <a:gd name="connsiteX253" fmla="*/ 1169 w 10000"/>
                  <a:gd name="connsiteY253" fmla="*/ 5738 h 10000"/>
                  <a:gd name="connsiteX254" fmla="*/ 1188 w 10000"/>
                  <a:gd name="connsiteY254" fmla="*/ 5755 h 10000"/>
                  <a:gd name="connsiteX255" fmla="*/ 1216 w 10000"/>
                  <a:gd name="connsiteY255" fmla="*/ 5758 h 10000"/>
                  <a:gd name="connsiteX256" fmla="*/ 1313 w 10000"/>
                  <a:gd name="connsiteY256" fmla="*/ 5774 h 10000"/>
                  <a:gd name="connsiteX257" fmla="*/ 1349 w 10000"/>
                  <a:gd name="connsiteY257" fmla="*/ 5787 h 10000"/>
                  <a:gd name="connsiteX258" fmla="*/ 1393 w 10000"/>
                  <a:gd name="connsiteY258" fmla="*/ 5793 h 10000"/>
                  <a:gd name="connsiteX259" fmla="*/ 1393 w 10000"/>
                  <a:gd name="connsiteY259" fmla="*/ 5797 h 10000"/>
                  <a:gd name="connsiteX260" fmla="*/ 1421 w 10000"/>
                  <a:gd name="connsiteY260" fmla="*/ 5810 h 10000"/>
                  <a:gd name="connsiteX261" fmla="*/ 1446 w 10000"/>
                  <a:gd name="connsiteY261" fmla="*/ 5829 h 10000"/>
                  <a:gd name="connsiteX262" fmla="*/ 1460 w 10000"/>
                  <a:gd name="connsiteY262" fmla="*/ 5842 h 10000"/>
                  <a:gd name="connsiteX263" fmla="*/ 1476 w 10000"/>
                  <a:gd name="connsiteY263" fmla="*/ 5848 h 10000"/>
                  <a:gd name="connsiteX264" fmla="*/ 1501 w 10000"/>
                  <a:gd name="connsiteY264" fmla="*/ 5852 h 10000"/>
                  <a:gd name="connsiteX265" fmla="*/ 1532 w 10000"/>
                  <a:gd name="connsiteY265" fmla="*/ 5887 h 10000"/>
                  <a:gd name="connsiteX266" fmla="*/ 1565 w 10000"/>
                  <a:gd name="connsiteY266" fmla="*/ 5942 h 10000"/>
                  <a:gd name="connsiteX267" fmla="*/ 1587 w 10000"/>
                  <a:gd name="connsiteY267" fmla="*/ 5972 h 10000"/>
                  <a:gd name="connsiteX268" fmla="*/ 1612 w 10000"/>
                  <a:gd name="connsiteY268" fmla="*/ 5955 h 10000"/>
                  <a:gd name="connsiteX269" fmla="*/ 1679 w 10000"/>
                  <a:gd name="connsiteY269" fmla="*/ 6049 h 10000"/>
                  <a:gd name="connsiteX270" fmla="*/ 1720 w 10000"/>
                  <a:gd name="connsiteY270" fmla="*/ 6108 h 10000"/>
                  <a:gd name="connsiteX271" fmla="*/ 1751 w 10000"/>
                  <a:gd name="connsiteY271" fmla="*/ 6133 h 10000"/>
                  <a:gd name="connsiteX272" fmla="*/ 1792 w 10000"/>
                  <a:gd name="connsiteY272" fmla="*/ 6169 h 10000"/>
                  <a:gd name="connsiteX273" fmla="*/ 1801 w 10000"/>
                  <a:gd name="connsiteY273" fmla="*/ 6172 h 10000"/>
                  <a:gd name="connsiteX274" fmla="*/ 1814 w 10000"/>
                  <a:gd name="connsiteY274" fmla="*/ 6286 h 10000"/>
                  <a:gd name="connsiteX275" fmla="*/ 1817 w 10000"/>
                  <a:gd name="connsiteY275" fmla="*/ 6331 h 10000"/>
                  <a:gd name="connsiteX276" fmla="*/ 1809 w 10000"/>
                  <a:gd name="connsiteY276" fmla="*/ 6444 h 10000"/>
                  <a:gd name="connsiteX277" fmla="*/ 1801 w 10000"/>
                  <a:gd name="connsiteY277" fmla="*/ 6499 h 10000"/>
                  <a:gd name="connsiteX278" fmla="*/ 1781 w 10000"/>
                  <a:gd name="connsiteY278" fmla="*/ 6522 h 10000"/>
                  <a:gd name="connsiteX279" fmla="*/ 1773 w 10000"/>
                  <a:gd name="connsiteY279" fmla="*/ 6541 h 10000"/>
                  <a:gd name="connsiteX280" fmla="*/ 1762 w 10000"/>
                  <a:gd name="connsiteY280" fmla="*/ 6571 h 10000"/>
                  <a:gd name="connsiteX281" fmla="*/ 1767 w 10000"/>
                  <a:gd name="connsiteY281" fmla="*/ 6622 h 10000"/>
                  <a:gd name="connsiteX282" fmla="*/ 1767 w 10000"/>
                  <a:gd name="connsiteY282" fmla="*/ 6665 h 10000"/>
                  <a:gd name="connsiteX283" fmla="*/ 1767 w 10000"/>
                  <a:gd name="connsiteY283" fmla="*/ 6694 h 10000"/>
                  <a:gd name="connsiteX284" fmla="*/ 1776 w 10000"/>
                  <a:gd name="connsiteY284" fmla="*/ 6726 h 10000"/>
                  <a:gd name="connsiteX285" fmla="*/ 1776 w 10000"/>
                  <a:gd name="connsiteY285" fmla="*/ 6745 h 10000"/>
                  <a:gd name="connsiteX286" fmla="*/ 1767 w 10000"/>
                  <a:gd name="connsiteY286" fmla="*/ 6765 h 10000"/>
                  <a:gd name="connsiteX287" fmla="*/ 1762 w 10000"/>
                  <a:gd name="connsiteY287" fmla="*/ 6804 h 10000"/>
                  <a:gd name="connsiteX288" fmla="*/ 1753 w 10000"/>
                  <a:gd name="connsiteY288" fmla="*/ 6839 h 10000"/>
                  <a:gd name="connsiteX289" fmla="*/ 1742 w 10000"/>
                  <a:gd name="connsiteY289" fmla="*/ 6849 h 10000"/>
                  <a:gd name="connsiteX290" fmla="*/ 1726 w 10000"/>
                  <a:gd name="connsiteY290" fmla="*/ 6849 h 10000"/>
                  <a:gd name="connsiteX291" fmla="*/ 1712 w 10000"/>
                  <a:gd name="connsiteY291" fmla="*/ 6852 h 10000"/>
                  <a:gd name="connsiteX292" fmla="*/ 1640 w 10000"/>
                  <a:gd name="connsiteY292" fmla="*/ 6953 h 10000"/>
                  <a:gd name="connsiteX293" fmla="*/ 1493 w 10000"/>
                  <a:gd name="connsiteY293" fmla="*/ 7105 h 10000"/>
                  <a:gd name="connsiteX294" fmla="*/ 1490 w 10000"/>
                  <a:gd name="connsiteY294" fmla="*/ 7124 h 10000"/>
                  <a:gd name="connsiteX295" fmla="*/ 1468 w 10000"/>
                  <a:gd name="connsiteY295" fmla="*/ 7137 h 10000"/>
                  <a:gd name="connsiteX296" fmla="*/ 1454 w 10000"/>
                  <a:gd name="connsiteY296" fmla="*/ 7144 h 10000"/>
                  <a:gd name="connsiteX297" fmla="*/ 1452 w 10000"/>
                  <a:gd name="connsiteY297" fmla="*/ 7157 h 10000"/>
                  <a:gd name="connsiteX298" fmla="*/ 1446 w 10000"/>
                  <a:gd name="connsiteY298" fmla="*/ 7199 h 10000"/>
                  <a:gd name="connsiteX299" fmla="*/ 1476 w 10000"/>
                  <a:gd name="connsiteY299" fmla="*/ 7247 h 10000"/>
                  <a:gd name="connsiteX300" fmla="*/ 1501 w 10000"/>
                  <a:gd name="connsiteY300" fmla="*/ 7270 h 10000"/>
                  <a:gd name="connsiteX301" fmla="*/ 1518 w 10000"/>
                  <a:gd name="connsiteY301" fmla="*/ 7286 h 10000"/>
                  <a:gd name="connsiteX302" fmla="*/ 1524 w 10000"/>
                  <a:gd name="connsiteY302" fmla="*/ 7306 h 10000"/>
                  <a:gd name="connsiteX303" fmla="*/ 1540 w 10000"/>
                  <a:gd name="connsiteY303" fmla="*/ 7322 h 10000"/>
                  <a:gd name="connsiteX304" fmla="*/ 1565 w 10000"/>
                  <a:gd name="connsiteY304" fmla="*/ 7325 h 10000"/>
                  <a:gd name="connsiteX305" fmla="*/ 1590 w 10000"/>
                  <a:gd name="connsiteY305" fmla="*/ 7332 h 10000"/>
                  <a:gd name="connsiteX306" fmla="*/ 1615 w 10000"/>
                  <a:gd name="connsiteY306" fmla="*/ 7345 h 10000"/>
                  <a:gd name="connsiteX307" fmla="*/ 1662 w 10000"/>
                  <a:gd name="connsiteY307" fmla="*/ 7370 h 10000"/>
                  <a:gd name="connsiteX308" fmla="*/ 1670 w 10000"/>
                  <a:gd name="connsiteY308" fmla="*/ 7351 h 10000"/>
                  <a:gd name="connsiteX309" fmla="*/ 1726 w 10000"/>
                  <a:gd name="connsiteY309" fmla="*/ 7354 h 10000"/>
                  <a:gd name="connsiteX310" fmla="*/ 1726 w 10000"/>
                  <a:gd name="connsiteY310" fmla="*/ 7400 h 10000"/>
                  <a:gd name="connsiteX311" fmla="*/ 1773 w 10000"/>
                  <a:gd name="connsiteY311" fmla="*/ 7409 h 10000"/>
                  <a:gd name="connsiteX312" fmla="*/ 1806 w 10000"/>
                  <a:gd name="connsiteY312" fmla="*/ 7416 h 10000"/>
                  <a:gd name="connsiteX313" fmla="*/ 1839 w 10000"/>
                  <a:gd name="connsiteY313" fmla="*/ 7403 h 10000"/>
                  <a:gd name="connsiteX314" fmla="*/ 1886 w 10000"/>
                  <a:gd name="connsiteY314" fmla="*/ 7403 h 10000"/>
                  <a:gd name="connsiteX315" fmla="*/ 1898 w 10000"/>
                  <a:gd name="connsiteY315" fmla="*/ 7403 h 10000"/>
                  <a:gd name="connsiteX316" fmla="*/ 1914 w 10000"/>
                  <a:gd name="connsiteY316" fmla="*/ 7494 h 10000"/>
                  <a:gd name="connsiteX317" fmla="*/ 1895 w 10000"/>
                  <a:gd name="connsiteY317" fmla="*/ 7523 h 10000"/>
                  <a:gd name="connsiteX318" fmla="*/ 1825 w 10000"/>
                  <a:gd name="connsiteY318" fmla="*/ 7617 h 10000"/>
                  <a:gd name="connsiteX319" fmla="*/ 1776 w 10000"/>
                  <a:gd name="connsiteY319" fmla="*/ 7691 h 10000"/>
                  <a:gd name="connsiteX320" fmla="*/ 1781 w 10000"/>
                  <a:gd name="connsiteY320" fmla="*/ 7723 h 10000"/>
                  <a:gd name="connsiteX321" fmla="*/ 1767 w 10000"/>
                  <a:gd name="connsiteY321" fmla="*/ 7759 h 10000"/>
                  <a:gd name="connsiteX322" fmla="*/ 1762 w 10000"/>
                  <a:gd name="connsiteY322" fmla="*/ 7817 h 10000"/>
                  <a:gd name="connsiteX323" fmla="*/ 1762 w 10000"/>
                  <a:gd name="connsiteY323" fmla="*/ 7856 h 10000"/>
                  <a:gd name="connsiteX324" fmla="*/ 1776 w 10000"/>
                  <a:gd name="connsiteY324" fmla="*/ 7892 h 10000"/>
                  <a:gd name="connsiteX325" fmla="*/ 1784 w 10000"/>
                  <a:gd name="connsiteY325" fmla="*/ 7902 h 10000"/>
                  <a:gd name="connsiteX326" fmla="*/ 1801 w 10000"/>
                  <a:gd name="connsiteY326" fmla="*/ 7908 h 10000"/>
                  <a:gd name="connsiteX327" fmla="*/ 1809 w 10000"/>
                  <a:gd name="connsiteY327" fmla="*/ 7911 h 10000"/>
                  <a:gd name="connsiteX328" fmla="*/ 1801 w 10000"/>
                  <a:gd name="connsiteY328" fmla="*/ 7940 h 10000"/>
                  <a:gd name="connsiteX329" fmla="*/ 1798 w 10000"/>
                  <a:gd name="connsiteY329" fmla="*/ 7979 h 10000"/>
                  <a:gd name="connsiteX330" fmla="*/ 1806 w 10000"/>
                  <a:gd name="connsiteY330" fmla="*/ 8002 h 10000"/>
                  <a:gd name="connsiteX331" fmla="*/ 1823 w 10000"/>
                  <a:gd name="connsiteY331" fmla="*/ 8021 h 10000"/>
                  <a:gd name="connsiteX332" fmla="*/ 1834 w 10000"/>
                  <a:gd name="connsiteY332" fmla="*/ 8044 h 10000"/>
                  <a:gd name="connsiteX333" fmla="*/ 1839 w 10000"/>
                  <a:gd name="connsiteY333" fmla="*/ 8073 h 10000"/>
                  <a:gd name="connsiteX334" fmla="*/ 1842 w 10000"/>
                  <a:gd name="connsiteY334" fmla="*/ 8106 h 10000"/>
                  <a:gd name="connsiteX335" fmla="*/ 1839 w 10000"/>
                  <a:gd name="connsiteY335" fmla="*/ 8144 h 10000"/>
                  <a:gd name="connsiteX336" fmla="*/ 1856 w 10000"/>
                  <a:gd name="connsiteY336" fmla="*/ 8164 h 10000"/>
                  <a:gd name="connsiteX337" fmla="*/ 1886 w 10000"/>
                  <a:gd name="connsiteY337" fmla="*/ 8193 h 10000"/>
                  <a:gd name="connsiteX338" fmla="*/ 1922 w 10000"/>
                  <a:gd name="connsiteY338" fmla="*/ 8206 h 10000"/>
                  <a:gd name="connsiteX339" fmla="*/ 1967 w 10000"/>
                  <a:gd name="connsiteY339" fmla="*/ 8203 h 10000"/>
                  <a:gd name="connsiteX340" fmla="*/ 1986 w 10000"/>
                  <a:gd name="connsiteY340" fmla="*/ 8212 h 10000"/>
                  <a:gd name="connsiteX341" fmla="*/ 2000 w 10000"/>
                  <a:gd name="connsiteY341" fmla="*/ 8232 h 10000"/>
                  <a:gd name="connsiteX342" fmla="*/ 2033 w 10000"/>
                  <a:gd name="connsiteY342" fmla="*/ 8258 h 10000"/>
                  <a:gd name="connsiteX343" fmla="*/ 2050 w 10000"/>
                  <a:gd name="connsiteY343" fmla="*/ 8271 h 10000"/>
                  <a:gd name="connsiteX344" fmla="*/ 2089 w 10000"/>
                  <a:gd name="connsiteY344" fmla="*/ 8280 h 10000"/>
                  <a:gd name="connsiteX345" fmla="*/ 2122 w 10000"/>
                  <a:gd name="connsiteY345" fmla="*/ 8300 h 10000"/>
                  <a:gd name="connsiteX346" fmla="*/ 2163 w 10000"/>
                  <a:gd name="connsiteY346" fmla="*/ 8332 h 10000"/>
                  <a:gd name="connsiteX347" fmla="*/ 2172 w 10000"/>
                  <a:gd name="connsiteY347" fmla="*/ 8335 h 10000"/>
                  <a:gd name="connsiteX348" fmla="*/ 2177 w 10000"/>
                  <a:gd name="connsiteY348" fmla="*/ 8345 h 10000"/>
                  <a:gd name="connsiteX349" fmla="*/ 2163 w 10000"/>
                  <a:gd name="connsiteY349" fmla="*/ 8371 h 10000"/>
                  <a:gd name="connsiteX350" fmla="*/ 2139 w 10000"/>
                  <a:gd name="connsiteY350" fmla="*/ 8423 h 10000"/>
                  <a:gd name="connsiteX351" fmla="*/ 2130 w 10000"/>
                  <a:gd name="connsiteY351" fmla="*/ 8439 h 10000"/>
                  <a:gd name="connsiteX352" fmla="*/ 2105 w 10000"/>
                  <a:gd name="connsiteY352" fmla="*/ 8446 h 10000"/>
                  <a:gd name="connsiteX353" fmla="*/ 2080 w 10000"/>
                  <a:gd name="connsiteY353" fmla="*/ 8449 h 10000"/>
                  <a:gd name="connsiteX354" fmla="*/ 2075 w 10000"/>
                  <a:gd name="connsiteY354" fmla="*/ 8459 h 10000"/>
                  <a:gd name="connsiteX355" fmla="*/ 2072 w 10000"/>
                  <a:gd name="connsiteY355" fmla="*/ 8475 h 10000"/>
                  <a:gd name="connsiteX356" fmla="*/ 2080 w 10000"/>
                  <a:gd name="connsiteY356" fmla="*/ 8484 h 10000"/>
                  <a:gd name="connsiteX357" fmla="*/ 2100 w 10000"/>
                  <a:gd name="connsiteY357" fmla="*/ 8475 h 10000"/>
                  <a:gd name="connsiteX358" fmla="*/ 2141 w 10000"/>
                  <a:gd name="connsiteY358" fmla="*/ 8478 h 10000"/>
                  <a:gd name="connsiteX359" fmla="*/ 2172 w 10000"/>
                  <a:gd name="connsiteY359" fmla="*/ 8475 h 10000"/>
                  <a:gd name="connsiteX360" fmla="*/ 2188 w 10000"/>
                  <a:gd name="connsiteY360" fmla="*/ 8475 h 10000"/>
                  <a:gd name="connsiteX361" fmla="*/ 2222 w 10000"/>
                  <a:gd name="connsiteY361" fmla="*/ 8497 h 10000"/>
                  <a:gd name="connsiteX362" fmla="*/ 2252 w 10000"/>
                  <a:gd name="connsiteY362" fmla="*/ 8514 h 10000"/>
                  <a:gd name="connsiteX363" fmla="*/ 2274 w 10000"/>
                  <a:gd name="connsiteY363" fmla="*/ 8514 h 10000"/>
                  <a:gd name="connsiteX364" fmla="*/ 2299 w 10000"/>
                  <a:gd name="connsiteY364" fmla="*/ 8504 h 10000"/>
                  <a:gd name="connsiteX365" fmla="*/ 2310 w 10000"/>
                  <a:gd name="connsiteY365" fmla="*/ 8504 h 10000"/>
                  <a:gd name="connsiteX366" fmla="*/ 2319 w 10000"/>
                  <a:gd name="connsiteY366" fmla="*/ 8484 h 10000"/>
                  <a:gd name="connsiteX367" fmla="*/ 2338 w 10000"/>
                  <a:gd name="connsiteY367" fmla="*/ 8494 h 10000"/>
                  <a:gd name="connsiteX368" fmla="*/ 2338 w 10000"/>
                  <a:gd name="connsiteY368" fmla="*/ 8552 h 10000"/>
                  <a:gd name="connsiteX369" fmla="*/ 2366 w 10000"/>
                  <a:gd name="connsiteY369" fmla="*/ 8572 h 10000"/>
                  <a:gd name="connsiteX370" fmla="*/ 2382 w 10000"/>
                  <a:gd name="connsiteY370" fmla="*/ 8582 h 10000"/>
                  <a:gd name="connsiteX371" fmla="*/ 2435 w 10000"/>
                  <a:gd name="connsiteY371" fmla="*/ 8552 h 10000"/>
                  <a:gd name="connsiteX372" fmla="*/ 2443 w 10000"/>
                  <a:gd name="connsiteY372" fmla="*/ 8552 h 10000"/>
                  <a:gd name="connsiteX373" fmla="*/ 2454 w 10000"/>
                  <a:gd name="connsiteY373" fmla="*/ 8552 h 10000"/>
                  <a:gd name="connsiteX374" fmla="*/ 2471 w 10000"/>
                  <a:gd name="connsiteY374" fmla="*/ 8546 h 10000"/>
                  <a:gd name="connsiteX375" fmla="*/ 2488 w 10000"/>
                  <a:gd name="connsiteY375" fmla="*/ 8536 h 10000"/>
                  <a:gd name="connsiteX376" fmla="*/ 2501 w 10000"/>
                  <a:gd name="connsiteY376" fmla="*/ 8533 h 10000"/>
                  <a:gd name="connsiteX377" fmla="*/ 2512 w 10000"/>
                  <a:gd name="connsiteY377" fmla="*/ 8533 h 10000"/>
                  <a:gd name="connsiteX378" fmla="*/ 2521 w 10000"/>
                  <a:gd name="connsiteY378" fmla="*/ 8546 h 10000"/>
                  <a:gd name="connsiteX379" fmla="*/ 2521 w 10000"/>
                  <a:gd name="connsiteY379" fmla="*/ 8572 h 10000"/>
                  <a:gd name="connsiteX380" fmla="*/ 2535 w 10000"/>
                  <a:gd name="connsiteY380" fmla="*/ 8588 h 10000"/>
                  <a:gd name="connsiteX381" fmla="*/ 2551 w 10000"/>
                  <a:gd name="connsiteY381" fmla="*/ 8582 h 10000"/>
                  <a:gd name="connsiteX382" fmla="*/ 2560 w 10000"/>
                  <a:gd name="connsiteY382" fmla="*/ 8582 h 10000"/>
                  <a:gd name="connsiteX383" fmla="*/ 2573 w 10000"/>
                  <a:gd name="connsiteY383" fmla="*/ 8588 h 10000"/>
                  <a:gd name="connsiteX384" fmla="*/ 2584 w 10000"/>
                  <a:gd name="connsiteY384" fmla="*/ 8591 h 10000"/>
                  <a:gd name="connsiteX385" fmla="*/ 2590 w 10000"/>
                  <a:gd name="connsiteY385" fmla="*/ 8598 h 10000"/>
                  <a:gd name="connsiteX386" fmla="*/ 2598 w 10000"/>
                  <a:gd name="connsiteY386" fmla="*/ 8608 h 10000"/>
                  <a:gd name="connsiteX387" fmla="*/ 2607 w 10000"/>
                  <a:gd name="connsiteY387" fmla="*/ 8617 h 10000"/>
                  <a:gd name="connsiteX388" fmla="*/ 2618 w 10000"/>
                  <a:gd name="connsiteY388" fmla="*/ 8617 h 10000"/>
                  <a:gd name="connsiteX389" fmla="*/ 2640 w 10000"/>
                  <a:gd name="connsiteY389" fmla="*/ 8608 h 10000"/>
                  <a:gd name="connsiteX390" fmla="*/ 2670 w 10000"/>
                  <a:gd name="connsiteY390" fmla="*/ 8598 h 10000"/>
                  <a:gd name="connsiteX391" fmla="*/ 2673 w 10000"/>
                  <a:gd name="connsiteY391" fmla="*/ 8598 h 10000"/>
                  <a:gd name="connsiteX392" fmla="*/ 2690 w 10000"/>
                  <a:gd name="connsiteY392" fmla="*/ 8598 h 10000"/>
                  <a:gd name="connsiteX393" fmla="*/ 2698 w 10000"/>
                  <a:gd name="connsiteY393" fmla="*/ 8598 h 10000"/>
                  <a:gd name="connsiteX394" fmla="*/ 2712 w 10000"/>
                  <a:gd name="connsiteY394" fmla="*/ 8598 h 10000"/>
                  <a:gd name="connsiteX395" fmla="*/ 2726 w 10000"/>
                  <a:gd name="connsiteY395" fmla="*/ 8591 h 10000"/>
                  <a:gd name="connsiteX396" fmla="*/ 2737 w 10000"/>
                  <a:gd name="connsiteY396" fmla="*/ 8588 h 10000"/>
                  <a:gd name="connsiteX397" fmla="*/ 2759 w 10000"/>
                  <a:gd name="connsiteY397" fmla="*/ 8582 h 10000"/>
                  <a:gd name="connsiteX398" fmla="*/ 2770 w 10000"/>
                  <a:gd name="connsiteY398" fmla="*/ 8578 h 10000"/>
                  <a:gd name="connsiteX399" fmla="*/ 2784 w 10000"/>
                  <a:gd name="connsiteY399" fmla="*/ 8572 h 10000"/>
                  <a:gd name="connsiteX400" fmla="*/ 2795 w 10000"/>
                  <a:gd name="connsiteY400" fmla="*/ 8572 h 10000"/>
                  <a:gd name="connsiteX401" fmla="*/ 2803 w 10000"/>
                  <a:gd name="connsiteY401" fmla="*/ 8588 h 10000"/>
                  <a:gd name="connsiteX402" fmla="*/ 2803 w 10000"/>
                  <a:gd name="connsiteY402" fmla="*/ 8591 h 10000"/>
                  <a:gd name="connsiteX403" fmla="*/ 2803 w 10000"/>
                  <a:gd name="connsiteY403" fmla="*/ 8601 h 10000"/>
                  <a:gd name="connsiteX404" fmla="*/ 2809 w 10000"/>
                  <a:gd name="connsiteY404" fmla="*/ 8601 h 10000"/>
                  <a:gd name="connsiteX405" fmla="*/ 2823 w 10000"/>
                  <a:gd name="connsiteY405" fmla="*/ 8598 h 10000"/>
                  <a:gd name="connsiteX406" fmla="*/ 2831 w 10000"/>
                  <a:gd name="connsiteY406" fmla="*/ 8598 h 10000"/>
                  <a:gd name="connsiteX407" fmla="*/ 2839 w 10000"/>
                  <a:gd name="connsiteY407" fmla="*/ 8601 h 10000"/>
                  <a:gd name="connsiteX408" fmla="*/ 2848 w 10000"/>
                  <a:gd name="connsiteY408" fmla="*/ 8598 h 10000"/>
                  <a:gd name="connsiteX409" fmla="*/ 2856 w 10000"/>
                  <a:gd name="connsiteY409" fmla="*/ 8601 h 10000"/>
                  <a:gd name="connsiteX410" fmla="*/ 2859 w 10000"/>
                  <a:gd name="connsiteY410" fmla="*/ 8601 h 10000"/>
                  <a:gd name="connsiteX411" fmla="*/ 2864 w 10000"/>
                  <a:gd name="connsiteY411" fmla="*/ 8598 h 10000"/>
                  <a:gd name="connsiteX412" fmla="*/ 2889 w 10000"/>
                  <a:gd name="connsiteY412" fmla="*/ 8611 h 10000"/>
                  <a:gd name="connsiteX413" fmla="*/ 2906 w 10000"/>
                  <a:gd name="connsiteY413" fmla="*/ 8620 h 10000"/>
                  <a:gd name="connsiteX414" fmla="*/ 2914 w 10000"/>
                  <a:gd name="connsiteY414" fmla="*/ 8627 h 10000"/>
                  <a:gd name="connsiteX415" fmla="*/ 2920 w 10000"/>
                  <a:gd name="connsiteY415" fmla="*/ 8640 h 10000"/>
                  <a:gd name="connsiteX416" fmla="*/ 2922 w 10000"/>
                  <a:gd name="connsiteY416" fmla="*/ 8666 h 10000"/>
                  <a:gd name="connsiteX417" fmla="*/ 2922 w 10000"/>
                  <a:gd name="connsiteY417" fmla="*/ 8692 h 10000"/>
                  <a:gd name="connsiteX418" fmla="*/ 2939 w 10000"/>
                  <a:gd name="connsiteY418" fmla="*/ 8695 h 10000"/>
                  <a:gd name="connsiteX419" fmla="*/ 2953 w 10000"/>
                  <a:gd name="connsiteY419" fmla="*/ 8695 h 10000"/>
                  <a:gd name="connsiteX420" fmla="*/ 2961 w 10000"/>
                  <a:gd name="connsiteY420" fmla="*/ 8695 h 10000"/>
                  <a:gd name="connsiteX421" fmla="*/ 2972 w 10000"/>
                  <a:gd name="connsiteY421" fmla="*/ 8692 h 10000"/>
                  <a:gd name="connsiteX422" fmla="*/ 2981 w 10000"/>
                  <a:gd name="connsiteY422" fmla="*/ 8685 h 10000"/>
                  <a:gd name="connsiteX423" fmla="*/ 2989 w 10000"/>
                  <a:gd name="connsiteY423" fmla="*/ 8685 h 10000"/>
                  <a:gd name="connsiteX424" fmla="*/ 3008 w 10000"/>
                  <a:gd name="connsiteY424" fmla="*/ 8685 h 10000"/>
                  <a:gd name="connsiteX425" fmla="*/ 3028 w 10000"/>
                  <a:gd name="connsiteY425" fmla="*/ 8695 h 10000"/>
                  <a:gd name="connsiteX426" fmla="*/ 3042 w 10000"/>
                  <a:gd name="connsiteY426" fmla="*/ 8695 h 10000"/>
                  <a:gd name="connsiteX427" fmla="*/ 3053 w 10000"/>
                  <a:gd name="connsiteY427" fmla="*/ 8676 h 10000"/>
                  <a:gd name="connsiteX428" fmla="*/ 3061 w 10000"/>
                  <a:gd name="connsiteY428" fmla="*/ 8666 h 10000"/>
                  <a:gd name="connsiteX429" fmla="*/ 3066 w 10000"/>
                  <a:gd name="connsiteY429" fmla="*/ 8656 h 10000"/>
                  <a:gd name="connsiteX430" fmla="*/ 3091 w 10000"/>
                  <a:gd name="connsiteY430" fmla="*/ 8659 h 10000"/>
                  <a:gd name="connsiteX431" fmla="*/ 3105 w 10000"/>
                  <a:gd name="connsiteY431" fmla="*/ 8659 h 10000"/>
                  <a:gd name="connsiteX432" fmla="*/ 3108 w 10000"/>
                  <a:gd name="connsiteY432" fmla="*/ 8650 h 10000"/>
                  <a:gd name="connsiteX433" fmla="*/ 3147 w 10000"/>
                  <a:gd name="connsiteY433" fmla="*/ 8588 h 10000"/>
                  <a:gd name="connsiteX434" fmla="*/ 3150 w 10000"/>
                  <a:gd name="connsiteY434" fmla="*/ 8598 h 10000"/>
                  <a:gd name="connsiteX435" fmla="*/ 3163 w 10000"/>
                  <a:gd name="connsiteY435" fmla="*/ 8601 h 10000"/>
                  <a:gd name="connsiteX436" fmla="*/ 3180 w 10000"/>
                  <a:gd name="connsiteY436" fmla="*/ 8608 h 10000"/>
                  <a:gd name="connsiteX437" fmla="*/ 3188 w 10000"/>
                  <a:gd name="connsiteY437" fmla="*/ 8611 h 10000"/>
                  <a:gd name="connsiteX438" fmla="*/ 3227 w 10000"/>
                  <a:gd name="connsiteY438" fmla="*/ 8620 h 10000"/>
                  <a:gd name="connsiteX439" fmla="*/ 3238 w 10000"/>
                  <a:gd name="connsiteY439" fmla="*/ 8617 h 10000"/>
                  <a:gd name="connsiteX440" fmla="*/ 3247 w 10000"/>
                  <a:gd name="connsiteY440" fmla="*/ 8601 h 10000"/>
                  <a:gd name="connsiteX441" fmla="*/ 3269 w 10000"/>
                  <a:gd name="connsiteY441" fmla="*/ 8611 h 10000"/>
                  <a:gd name="connsiteX442" fmla="*/ 3277 w 10000"/>
                  <a:gd name="connsiteY442" fmla="*/ 8617 h 10000"/>
                  <a:gd name="connsiteX443" fmla="*/ 3285 w 10000"/>
                  <a:gd name="connsiteY443" fmla="*/ 8611 h 10000"/>
                  <a:gd name="connsiteX444" fmla="*/ 3307 w 10000"/>
                  <a:gd name="connsiteY444" fmla="*/ 8611 h 10000"/>
                  <a:gd name="connsiteX445" fmla="*/ 3319 w 10000"/>
                  <a:gd name="connsiteY445" fmla="*/ 8617 h 10000"/>
                  <a:gd name="connsiteX446" fmla="*/ 3324 w 10000"/>
                  <a:gd name="connsiteY446" fmla="*/ 8617 h 10000"/>
                  <a:gd name="connsiteX447" fmla="*/ 3327 w 10000"/>
                  <a:gd name="connsiteY447" fmla="*/ 8620 h 10000"/>
                  <a:gd name="connsiteX448" fmla="*/ 3341 w 10000"/>
                  <a:gd name="connsiteY448" fmla="*/ 8620 h 10000"/>
                  <a:gd name="connsiteX449" fmla="*/ 3357 w 10000"/>
                  <a:gd name="connsiteY449" fmla="*/ 8620 h 10000"/>
                  <a:gd name="connsiteX450" fmla="*/ 3374 w 10000"/>
                  <a:gd name="connsiteY450" fmla="*/ 8620 h 10000"/>
                  <a:gd name="connsiteX451" fmla="*/ 3382 w 10000"/>
                  <a:gd name="connsiteY451" fmla="*/ 8620 h 10000"/>
                  <a:gd name="connsiteX452" fmla="*/ 3399 w 10000"/>
                  <a:gd name="connsiteY452" fmla="*/ 8611 h 10000"/>
                  <a:gd name="connsiteX453" fmla="*/ 3413 w 10000"/>
                  <a:gd name="connsiteY453" fmla="*/ 8601 h 10000"/>
                  <a:gd name="connsiteX454" fmla="*/ 3421 w 10000"/>
                  <a:gd name="connsiteY454" fmla="*/ 8588 h 10000"/>
                  <a:gd name="connsiteX455" fmla="*/ 3421 w 10000"/>
                  <a:gd name="connsiteY455" fmla="*/ 8572 h 10000"/>
                  <a:gd name="connsiteX456" fmla="*/ 3421 w 10000"/>
                  <a:gd name="connsiteY456" fmla="*/ 8552 h 10000"/>
                  <a:gd name="connsiteX457" fmla="*/ 3424 w 10000"/>
                  <a:gd name="connsiteY457" fmla="*/ 8533 h 10000"/>
                  <a:gd name="connsiteX458" fmla="*/ 3432 w 10000"/>
                  <a:gd name="connsiteY458" fmla="*/ 8523 h 10000"/>
                  <a:gd name="connsiteX459" fmla="*/ 3446 w 10000"/>
                  <a:gd name="connsiteY459" fmla="*/ 8523 h 10000"/>
                  <a:gd name="connsiteX460" fmla="*/ 3457 w 10000"/>
                  <a:gd name="connsiteY460" fmla="*/ 8523 h 10000"/>
                  <a:gd name="connsiteX461" fmla="*/ 3476 w 10000"/>
                  <a:gd name="connsiteY461" fmla="*/ 8533 h 10000"/>
                  <a:gd name="connsiteX462" fmla="*/ 3485 w 10000"/>
                  <a:gd name="connsiteY462" fmla="*/ 8536 h 10000"/>
                  <a:gd name="connsiteX463" fmla="*/ 3501 w 10000"/>
                  <a:gd name="connsiteY463" fmla="*/ 8527 h 10000"/>
                  <a:gd name="connsiteX464" fmla="*/ 3504 w 10000"/>
                  <a:gd name="connsiteY464" fmla="*/ 8514 h 10000"/>
                  <a:gd name="connsiteX465" fmla="*/ 3510 w 10000"/>
                  <a:gd name="connsiteY465" fmla="*/ 8497 h 10000"/>
                  <a:gd name="connsiteX466" fmla="*/ 3537 w 10000"/>
                  <a:gd name="connsiteY466" fmla="*/ 8484 h 10000"/>
                  <a:gd name="connsiteX467" fmla="*/ 3562 w 10000"/>
                  <a:gd name="connsiteY467" fmla="*/ 8488 h 10000"/>
                  <a:gd name="connsiteX468" fmla="*/ 3568 w 10000"/>
                  <a:gd name="connsiteY468" fmla="*/ 8484 h 10000"/>
                  <a:gd name="connsiteX469" fmla="*/ 3584 w 10000"/>
                  <a:gd name="connsiteY469" fmla="*/ 8494 h 10000"/>
                  <a:gd name="connsiteX470" fmla="*/ 3593 w 10000"/>
                  <a:gd name="connsiteY470" fmla="*/ 8507 h 10000"/>
                  <a:gd name="connsiteX471" fmla="*/ 3618 w 10000"/>
                  <a:gd name="connsiteY471" fmla="*/ 8497 h 10000"/>
                  <a:gd name="connsiteX472" fmla="*/ 3643 w 10000"/>
                  <a:gd name="connsiteY472" fmla="*/ 8475 h 10000"/>
                  <a:gd name="connsiteX473" fmla="*/ 3657 w 10000"/>
                  <a:gd name="connsiteY473" fmla="*/ 8478 h 10000"/>
                  <a:gd name="connsiteX474" fmla="*/ 3670 w 10000"/>
                  <a:gd name="connsiteY474" fmla="*/ 8475 h 10000"/>
                  <a:gd name="connsiteX475" fmla="*/ 3673 w 10000"/>
                  <a:gd name="connsiteY475" fmla="*/ 8468 h 10000"/>
                  <a:gd name="connsiteX476" fmla="*/ 3681 w 10000"/>
                  <a:gd name="connsiteY476" fmla="*/ 8468 h 10000"/>
                  <a:gd name="connsiteX477" fmla="*/ 3698 w 10000"/>
                  <a:gd name="connsiteY477" fmla="*/ 8478 h 10000"/>
                  <a:gd name="connsiteX478" fmla="*/ 3720 w 10000"/>
                  <a:gd name="connsiteY478" fmla="*/ 8497 h 10000"/>
                  <a:gd name="connsiteX479" fmla="*/ 3715 w 10000"/>
                  <a:gd name="connsiteY479" fmla="*/ 8504 h 10000"/>
                  <a:gd name="connsiteX480" fmla="*/ 3729 w 10000"/>
                  <a:gd name="connsiteY480" fmla="*/ 8514 h 10000"/>
                  <a:gd name="connsiteX481" fmla="*/ 3729 w 10000"/>
                  <a:gd name="connsiteY481" fmla="*/ 8517 h 10000"/>
                  <a:gd name="connsiteX482" fmla="*/ 3740 w 10000"/>
                  <a:gd name="connsiteY482" fmla="*/ 8527 h 10000"/>
                  <a:gd name="connsiteX483" fmla="*/ 3759 w 10000"/>
                  <a:gd name="connsiteY483" fmla="*/ 8517 h 10000"/>
                  <a:gd name="connsiteX484" fmla="*/ 3762 w 10000"/>
                  <a:gd name="connsiteY484" fmla="*/ 8504 h 10000"/>
                  <a:gd name="connsiteX485" fmla="*/ 3770 w 10000"/>
                  <a:gd name="connsiteY485" fmla="*/ 8488 h 10000"/>
                  <a:gd name="connsiteX486" fmla="*/ 3778 w 10000"/>
                  <a:gd name="connsiteY486" fmla="*/ 8484 h 10000"/>
                  <a:gd name="connsiteX487" fmla="*/ 3792 w 10000"/>
                  <a:gd name="connsiteY487" fmla="*/ 8475 h 10000"/>
                  <a:gd name="connsiteX488" fmla="*/ 3803 w 10000"/>
                  <a:gd name="connsiteY488" fmla="*/ 8478 h 10000"/>
                  <a:gd name="connsiteX489" fmla="*/ 3809 w 10000"/>
                  <a:gd name="connsiteY489" fmla="*/ 8475 h 10000"/>
                  <a:gd name="connsiteX490" fmla="*/ 3825 w 10000"/>
                  <a:gd name="connsiteY490" fmla="*/ 8465 h 10000"/>
                  <a:gd name="connsiteX491" fmla="*/ 3834 w 10000"/>
                  <a:gd name="connsiteY491" fmla="*/ 8468 h 10000"/>
                  <a:gd name="connsiteX492" fmla="*/ 3842 w 10000"/>
                  <a:gd name="connsiteY492" fmla="*/ 8478 h 10000"/>
                  <a:gd name="connsiteX493" fmla="*/ 3850 w 10000"/>
                  <a:gd name="connsiteY493" fmla="*/ 8478 h 10000"/>
                  <a:gd name="connsiteX494" fmla="*/ 3859 w 10000"/>
                  <a:gd name="connsiteY494" fmla="*/ 8484 h 10000"/>
                  <a:gd name="connsiteX495" fmla="*/ 3873 w 10000"/>
                  <a:gd name="connsiteY495" fmla="*/ 8494 h 10000"/>
                  <a:gd name="connsiteX496" fmla="*/ 3875 w 10000"/>
                  <a:gd name="connsiteY496" fmla="*/ 8507 h 10000"/>
                  <a:gd name="connsiteX497" fmla="*/ 3881 w 10000"/>
                  <a:gd name="connsiteY497" fmla="*/ 8527 h 10000"/>
                  <a:gd name="connsiteX498" fmla="*/ 3875 w 10000"/>
                  <a:gd name="connsiteY498" fmla="*/ 8546 h 10000"/>
                  <a:gd name="connsiteX499" fmla="*/ 3892 w 10000"/>
                  <a:gd name="connsiteY499" fmla="*/ 8546 h 10000"/>
                  <a:gd name="connsiteX500" fmla="*/ 3900 w 10000"/>
                  <a:gd name="connsiteY500" fmla="*/ 8543 h 10000"/>
                  <a:gd name="connsiteX501" fmla="*/ 3906 w 10000"/>
                  <a:gd name="connsiteY501" fmla="*/ 8543 h 10000"/>
                  <a:gd name="connsiteX502" fmla="*/ 3922 w 10000"/>
                  <a:gd name="connsiteY502" fmla="*/ 8552 h 10000"/>
                  <a:gd name="connsiteX503" fmla="*/ 3939 w 10000"/>
                  <a:gd name="connsiteY503" fmla="*/ 8559 h 10000"/>
                  <a:gd name="connsiteX504" fmla="*/ 3953 w 10000"/>
                  <a:gd name="connsiteY504" fmla="*/ 8572 h 10000"/>
                  <a:gd name="connsiteX505" fmla="*/ 3956 w 10000"/>
                  <a:gd name="connsiteY505" fmla="*/ 8588 h 10000"/>
                  <a:gd name="connsiteX506" fmla="*/ 3956 w 10000"/>
                  <a:gd name="connsiteY506" fmla="*/ 8608 h 10000"/>
                  <a:gd name="connsiteX507" fmla="*/ 3972 w 10000"/>
                  <a:gd name="connsiteY507" fmla="*/ 8608 h 10000"/>
                  <a:gd name="connsiteX508" fmla="*/ 3986 w 10000"/>
                  <a:gd name="connsiteY508" fmla="*/ 8608 h 10000"/>
                  <a:gd name="connsiteX509" fmla="*/ 3997 w 10000"/>
                  <a:gd name="connsiteY509" fmla="*/ 8608 h 10000"/>
                  <a:gd name="connsiteX510" fmla="*/ 4006 w 10000"/>
                  <a:gd name="connsiteY510" fmla="*/ 8608 h 10000"/>
                  <a:gd name="connsiteX511" fmla="*/ 4006 w 10000"/>
                  <a:gd name="connsiteY511" fmla="*/ 8611 h 10000"/>
                  <a:gd name="connsiteX512" fmla="*/ 4011 w 10000"/>
                  <a:gd name="connsiteY512" fmla="*/ 8611 h 10000"/>
                  <a:gd name="connsiteX513" fmla="*/ 4022 w 10000"/>
                  <a:gd name="connsiteY513" fmla="*/ 8620 h 10000"/>
                  <a:gd name="connsiteX514" fmla="*/ 4042 w 10000"/>
                  <a:gd name="connsiteY514" fmla="*/ 8620 h 10000"/>
                  <a:gd name="connsiteX515" fmla="*/ 4050 w 10000"/>
                  <a:gd name="connsiteY515" fmla="*/ 8617 h 10000"/>
                  <a:gd name="connsiteX516" fmla="*/ 4069 w 10000"/>
                  <a:gd name="connsiteY516" fmla="*/ 8620 h 10000"/>
                  <a:gd name="connsiteX517" fmla="*/ 4086 w 10000"/>
                  <a:gd name="connsiteY517" fmla="*/ 8630 h 10000"/>
                  <a:gd name="connsiteX518" fmla="*/ 4108 w 10000"/>
                  <a:gd name="connsiteY518" fmla="*/ 8627 h 10000"/>
                  <a:gd name="connsiteX519" fmla="*/ 4125 w 10000"/>
                  <a:gd name="connsiteY519" fmla="*/ 8620 h 10000"/>
                  <a:gd name="connsiteX520" fmla="*/ 4133 w 10000"/>
                  <a:gd name="connsiteY520" fmla="*/ 8611 h 10000"/>
                  <a:gd name="connsiteX521" fmla="*/ 4139 w 10000"/>
                  <a:gd name="connsiteY521" fmla="*/ 8608 h 10000"/>
                  <a:gd name="connsiteX522" fmla="*/ 4147 w 10000"/>
                  <a:gd name="connsiteY522" fmla="*/ 8601 h 10000"/>
                  <a:gd name="connsiteX523" fmla="*/ 4155 w 10000"/>
                  <a:gd name="connsiteY523" fmla="*/ 8591 h 10000"/>
                  <a:gd name="connsiteX524" fmla="*/ 4166 w 10000"/>
                  <a:gd name="connsiteY524" fmla="*/ 8582 h 10000"/>
                  <a:gd name="connsiteX525" fmla="*/ 4183 w 10000"/>
                  <a:gd name="connsiteY525" fmla="*/ 8569 h 10000"/>
                  <a:gd name="connsiteX526" fmla="*/ 4191 w 10000"/>
                  <a:gd name="connsiteY526" fmla="*/ 8562 h 10000"/>
                  <a:gd name="connsiteX527" fmla="*/ 4208 w 10000"/>
                  <a:gd name="connsiteY527" fmla="*/ 8552 h 10000"/>
                  <a:gd name="connsiteX528" fmla="*/ 4230 w 10000"/>
                  <a:gd name="connsiteY528" fmla="*/ 8552 h 10000"/>
                  <a:gd name="connsiteX529" fmla="*/ 4238 w 10000"/>
                  <a:gd name="connsiteY529" fmla="*/ 8559 h 10000"/>
                  <a:gd name="connsiteX530" fmla="*/ 4247 w 10000"/>
                  <a:gd name="connsiteY530" fmla="*/ 8572 h 10000"/>
                  <a:gd name="connsiteX531" fmla="*/ 4252 w 10000"/>
                  <a:gd name="connsiteY531" fmla="*/ 8578 h 10000"/>
                  <a:gd name="connsiteX532" fmla="*/ 4263 w 10000"/>
                  <a:gd name="connsiteY532" fmla="*/ 8582 h 10000"/>
                  <a:gd name="connsiteX533" fmla="*/ 4277 w 10000"/>
                  <a:gd name="connsiteY533" fmla="*/ 8572 h 10000"/>
                  <a:gd name="connsiteX534" fmla="*/ 4294 w 10000"/>
                  <a:gd name="connsiteY534" fmla="*/ 8559 h 10000"/>
                  <a:gd name="connsiteX535" fmla="*/ 4302 w 10000"/>
                  <a:gd name="connsiteY535" fmla="*/ 8546 h 10000"/>
                  <a:gd name="connsiteX536" fmla="*/ 4310 w 10000"/>
                  <a:gd name="connsiteY536" fmla="*/ 8543 h 10000"/>
                  <a:gd name="connsiteX537" fmla="*/ 4313 w 10000"/>
                  <a:gd name="connsiteY537" fmla="*/ 8543 h 10000"/>
                  <a:gd name="connsiteX538" fmla="*/ 4332 w 10000"/>
                  <a:gd name="connsiteY538" fmla="*/ 8546 h 10000"/>
                  <a:gd name="connsiteX539" fmla="*/ 4335 w 10000"/>
                  <a:gd name="connsiteY539" fmla="*/ 8559 h 10000"/>
                  <a:gd name="connsiteX540" fmla="*/ 4349 w 10000"/>
                  <a:gd name="connsiteY540" fmla="*/ 8588 h 10000"/>
                  <a:gd name="connsiteX541" fmla="*/ 4360 w 10000"/>
                  <a:gd name="connsiteY541" fmla="*/ 8591 h 10000"/>
                  <a:gd name="connsiteX542" fmla="*/ 4366 w 10000"/>
                  <a:gd name="connsiteY542" fmla="*/ 8591 h 10000"/>
                  <a:gd name="connsiteX543" fmla="*/ 4382 w 10000"/>
                  <a:gd name="connsiteY543" fmla="*/ 8598 h 10000"/>
                  <a:gd name="connsiteX544" fmla="*/ 4385 w 10000"/>
                  <a:gd name="connsiteY544" fmla="*/ 8598 h 10000"/>
                  <a:gd name="connsiteX545" fmla="*/ 4402 w 10000"/>
                  <a:gd name="connsiteY545" fmla="*/ 8598 h 10000"/>
                  <a:gd name="connsiteX546" fmla="*/ 4421 w 10000"/>
                  <a:gd name="connsiteY546" fmla="*/ 8591 h 10000"/>
                  <a:gd name="connsiteX547" fmla="*/ 4440 w 10000"/>
                  <a:gd name="connsiteY547" fmla="*/ 8591 h 10000"/>
                  <a:gd name="connsiteX548" fmla="*/ 4449 w 10000"/>
                  <a:gd name="connsiteY548" fmla="*/ 8598 h 10000"/>
                  <a:gd name="connsiteX549" fmla="*/ 4454 w 10000"/>
                  <a:gd name="connsiteY549" fmla="*/ 8617 h 10000"/>
                  <a:gd name="connsiteX550" fmla="*/ 4463 w 10000"/>
                  <a:gd name="connsiteY550" fmla="*/ 8608 h 10000"/>
                  <a:gd name="connsiteX551" fmla="*/ 4474 w 10000"/>
                  <a:gd name="connsiteY551" fmla="*/ 8608 h 10000"/>
                  <a:gd name="connsiteX552" fmla="*/ 4490 w 10000"/>
                  <a:gd name="connsiteY552" fmla="*/ 8617 h 10000"/>
                  <a:gd name="connsiteX553" fmla="*/ 4504 w 10000"/>
                  <a:gd name="connsiteY553" fmla="*/ 8617 h 10000"/>
                  <a:gd name="connsiteX554" fmla="*/ 4518 w 10000"/>
                  <a:gd name="connsiteY554" fmla="*/ 8617 h 10000"/>
                  <a:gd name="connsiteX555" fmla="*/ 4535 w 10000"/>
                  <a:gd name="connsiteY555" fmla="*/ 8611 h 10000"/>
                  <a:gd name="connsiteX556" fmla="*/ 4546 w 10000"/>
                  <a:gd name="connsiteY556" fmla="*/ 8611 h 10000"/>
                  <a:gd name="connsiteX557" fmla="*/ 4562 w 10000"/>
                  <a:gd name="connsiteY557" fmla="*/ 8611 h 10000"/>
                  <a:gd name="connsiteX558" fmla="*/ 4571 w 10000"/>
                  <a:gd name="connsiteY558" fmla="*/ 8611 h 10000"/>
                  <a:gd name="connsiteX559" fmla="*/ 4579 w 10000"/>
                  <a:gd name="connsiteY559" fmla="*/ 8608 h 10000"/>
                  <a:gd name="connsiteX560" fmla="*/ 4584 w 10000"/>
                  <a:gd name="connsiteY560" fmla="*/ 8608 h 10000"/>
                  <a:gd name="connsiteX561" fmla="*/ 4601 w 10000"/>
                  <a:gd name="connsiteY561" fmla="*/ 8617 h 10000"/>
                  <a:gd name="connsiteX562" fmla="*/ 4609 w 10000"/>
                  <a:gd name="connsiteY562" fmla="*/ 8627 h 10000"/>
                  <a:gd name="connsiteX563" fmla="*/ 4618 w 10000"/>
                  <a:gd name="connsiteY563" fmla="*/ 8637 h 10000"/>
                  <a:gd name="connsiteX564" fmla="*/ 4618 w 10000"/>
                  <a:gd name="connsiteY564" fmla="*/ 8646 h 10000"/>
                  <a:gd name="connsiteX565" fmla="*/ 4634 w 10000"/>
                  <a:gd name="connsiteY565" fmla="*/ 8656 h 10000"/>
                  <a:gd name="connsiteX566" fmla="*/ 4640 w 10000"/>
                  <a:gd name="connsiteY566" fmla="*/ 8659 h 10000"/>
                  <a:gd name="connsiteX567" fmla="*/ 4651 w 10000"/>
                  <a:gd name="connsiteY567" fmla="*/ 8666 h 10000"/>
                  <a:gd name="connsiteX568" fmla="*/ 4657 w 10000"/>
                  <a:gd name="connsiteY568" fmla="*/ 8659 h 10000"/>
                  <a:gd name="connsiteX569" fmla="*/ 4668 w 10000"/>
                  <a:gd name="connsiteY569" fmla="*/ 8650 h 10000"/>
                  <a:gd name="connsiteX570" fmla="*/ 4676 w 10000"/>
                  <a:gd name="connsiteY570" fmla="*/ 8650 h 10000"/>
                  <a:gd name="connsiteX571" fmla="*/ 4690 w 10000"/>
                  <a:gd name="connsiteY571" fmla="*/ 8650 h 10000"/>
                  <a:gd name="connsiteX572" fmla="*/ 4698 w 10000"/>
                  <a:gd name="connsiteY572" fmla="*/ 8650 h 10000"/>
                  <a:gd name="connsiteX573" fmla="*/ 4704 w 10000"/>
                  <a:gd name="connsiteY573" fmla="*/ 8650 h 10000"/>
                  <a:gd name="connsiteX574" fmla="*/ 4706 w 10000"/>
                  <a:gd name="connsiteY574" fmla="*/ 8659 h 10000"/>
                  <a:gd name="connsiteX575" fmla="*/ 4706 w 10000"/>
                  <a:gd name="connsiteY575" fmla="*/ 8666 h 10000"/>
                  <a:gd name="connsiteX576" fmla="*/ 4723 w 10000"/>
                  <a:gd name="connsiteY576" fmla="*/ 8682 h 10000"/>
                  <a:gd name="connsiteX577" fmla="*/ 4737 w 10000"/>
                  <a:gd name="connsiteY577" fmla="*/ 8682 h 10000"/>
                  <a:gd name="connsiteX578" fmla="*/ 4745 w 10000"/>
                  <a:gd name="connsiteY578" fmla="*/ 8676 h 10000"/>
                  <a:gd name="connsiteX579" fmla="*/ 4756 w 10000"/>
                  <a:gd name="connsiteY579" fmla="*/ 8666 h 10000"/>
                  <a:gd name="connsiteX580" fmla="*/ 4765 w 10000"/>
                  <a:gd name="connsiteY580" fmla="*/ 8666 h 10000"/>
                  <a:gd name="connsiteX581" fmla="*/ 4765 w 10000"/>
                  <a:gd name="connsiteY581" fmla="*/ 8682 h 10000"/>
                  <a:gd name="connsiteX582" fmla="*/ 4770 w 10000"/>
                  <a:gd name="connsiteY582" fmla="*/ 8701 h 10000"/>
                  <a:gd name="connsiteX583" fmla="*/ 4778 w 10000"/>
                  <a:gd name="connsiteY583" fmla="*/ 8705 h 10000"/>
                  <a:gd name="connsiteX584" fmla="*/ 4795 w 10000"/>
                  <a:gd name="connsiteY584" fmla="*/ 8714 h 10000"/>
                  <a:gd name="connsiteX585" fmla="*/ 4812 w 10000"/>
                  <a:gd name="connsiteY585" fmla="*/ 8714 h 10000"/>
                  <a:gd name="connsiteX586" fmla="*/ 4825 w 10000"/>
                  <a:gd name="connsiteY586" fmla="*/ 8705 h 10000"/>
                  <a:gd name="connsiteX587" fmla="*/ 4825 w 10000"/>
                  <a:gd name="connsiteY587" fmla="*/ 8701 h 10000"/>
                  <a:gd name="connsiteX588" fmla="*/ 4828 w 10000"/>
                  <a:gd name="connsiteY588" fmla="*/ 8701 h 10000"/>
                  <a:gd name="connsiteX589" fmla="*/ 4837 w 10000"/>
                  <a:gd name="connsiteY589" fmla="*/ 8692 h 10000"/>
                  <a:gd name="connsiteX590" fmla="*/ 4842 w 10000"/>
                  <a:gd name="connsiteY590" fmla="*/ 8685 h 10000"/>
                  <a:gd name="connsiteX591" fmla="*/ 4859 w 10000"/>
                  <a:gd name="connsiteY591" fmla="*/ 8692 h 10000"/>
                  <a:gd name="connsiteX592" fmla="*/ 4870 w 10000"/>
                  <a:gd name="connsiteY592" fmla="*/ 8701 h 10000"/>
                  <a:gd name="connsiteX593" fmla="*/ 4878 w 10000"/>
                  <a:gd name="connsiteY593" fmla="*/ 8714 h 10000"/>
                  <a:gd name="connsiteX594" fmla="*/ 4892 w 10000"/>
                  <a:gd name="connsiteY594" fmla="*/ 8724 h 10000"/>
                  <a:gd name="connsiteX595" fmla="*/ 4900 w 10000"/>
                  <a:gd name="connsiteY595" fmla="*/ 8724 h 10000"/>
                  <a:gd name="connsiteX596" fmla="*/ 4906 w 10000"/>
                  <a:gd name="connsiteY596" fmla="*/ 8705 h 10000"/>
                  <a:gd name="connsiteX597" fmla="*/ 4925 w 10000"/>
                  <a:gd name="connsiteY597" fmla="*/ 8724 h 10000"/>
                  <a:gd name="connsiteX598" fmla="*/ 4939 w 10000"/>
                  <a:gd name="connsiteY598" fmla="*/ 8701 h 10000"/>
                  <a:gd name="connsiteX599" fmla="*/ 4950 w 10000"/>
                  <a:gd name="connsiteY599" fmla="*/ 8695 h 10000"/>
                  <a:gd name="connsiteX600" fmla="*/ 4956 w 10000"/>
                  <a:gd name="connsiteY600" fmla="*/ 8692 h 10000"/>
                  <a:gd name="connsiteX601" fmla="*/ 4986 w 10000"/>
                  <a:gd name="connsiteY601" fmla="*/ 8705 h 10000"/>
                  <a:gd name="connsiteX602" fmla="*/ 5003 w 10000"/>
                  <a:gd name="connsiteY602" fmla="*/ 8701 h 10000"/>
                  <a:gd name="connsiteX603" fmla="*/ 5011 w 10000"/>
                  <a:gd name="connsiteY603" fmla="*/ 8692 h 10000"/>
                  <a:gd name="connsiteX604" fmla="*/ 5028 w 10000"/>
                  <a:gd name="connsiteY604" fmla="*/ 8682 h 10000"/>
                  <a:gd name="connsiteX605" fmla="*/ 5030 w 10000"/>
                  <a:gd name="connsiteY605" fmla="*/ 8659 h 10000"/>
                  <a:gd name="connsiteX606" fmla="*/ 5039 w 10000"/>
                  <a:gd name="connsiteY606" fmla="*/ 8656 h 10000"/>
                  <a:gd name="connsiteX607" fmla="*/ 5053 w 10000"/>
                  <a:gd name="connsiteY607" fmla="*/ 8669 h 10000"/>
                  <a:gd name="connsiteX608" fmla="*/ 5061 w 10000"/>
                  <a:gd name="connsiteY608" fmla="*/ 8669 h 10000"/>
                  <a:gd name="connsiteX609" fmla="*/ 5061 w 10000"/>
                  <a:gd name="connsiteY609" fmla="*/ 8676 h 10000"/>
                  <a:gd name="connsiteX610" fmla="*/ 5069 w 10000"/>
                  <a:gd name="connsiteY610" fmla="*/ 8669 h 10000"/>
                  <a:gd name="connsiteX611" fmla="*/ 5083 w 10000"/>
                  <a:gd name="connsiteY611" fmla="*/ 8669 h 10000"/>
                  <a:gd name="connsiteX612" fmla="*/ 5100 w 10000"/>
                  <a:gd name="connsiteY612" fmla="*/ 8669 h 10000"/>
                  <a:gd name="connsiteX613" fmla="*/ 5119 w 10000"/>
                  <a:gd name="connsiteY613" fmla="*/ 8682 h 10000"/>
                  <a:gd name="connsiteX614" fmla="*/ 5136 w 10000"/>
                  <a:gd name="connsiteY614" fmla="*/ 8692 h 10000"/>
                  <a:gd name="connsiteX615" fmla="*/ 5161 w 10000"/>
                  <a:gd name="connsiteY615" fmla="*/ 8701 h 10000"/>
                  <a:gd name="connsiteX616" fmla="*/ 5183 w 10000"/>
                  <a:gd name="connsiteY616" fmla="*/ 8701 h 10000"/>
                  <a:gd name="connsiteX617" fmla="*/ 5199 w 10000"/>
                  <a:gd name="connsiteY617" fmla="*/ 8701 h 10000"/>
                  <a:gd name="connsiteX618" fmla="*/ 5213 w 10000"/>
                  <a:gd name="connsiteY618" fmla="*/ 8705 h 10000"/>
                  <a:gd name="connsiteX619" fmla="*/ 5224 w 10000"/>
                  <a:gd name="connsiteY619" fmla="*/ 8701 h 10000"/>
                  <a:gd name="connsiteX620" fmla="*/ 5230 w 10000"/>
                  <a:gd name="connsiteY620" fmla="*/ 8701 h 10000"/>
                  <a:gd name="connsiteX621" fmla="*/ 5241 w 10000"/>
                  <a:gd name="connsiteY621" fmla="*/ 8676 h 10000"/>
                  <a:gd name="connsiteX622" fmla="*/ 5247 w 10000"/>
                  <a:gd name="connsiteY622" fmla="*/ 8666 h 10000"/>
                  <a:gd name="connsiteX623" fmla="*/ 5249 w 10000"/>
                  <a:gd name="connsiteY623" fmla="*/ 8646 h 10000"/>
                  <a:gd name="connsiteX624" fmla="*/ 5249 w 10000"/>
                  <a:gd name="connsiteY624" fmla="*/ 8650 h 10000"/>
                  <a:gd name="connsiteX625" fmla="*/ 5255 w 10000"/>
                  <a:gd name="connsiteY625" fmla="*/ 8646 h 10000"/>
                  <a:gd name="connsiteX626" fmla="*/ 5271 w 10000"/>
                  <a:gd name="connsiteY626" fmla="*/ 8650 h 10000"/>
                  <a:gd name="connsiteX627" fmla="*/ 5288 w 10000"/>
                  <a:gd name="connsiteY627" fmla="*/ 8666 h 10000"/>
                  <a:gd name="connsiteX628" fmla="*/ 5296 w 10000"/>
                  <a:gd name="connsiteY628" fmla="*/ 8666 h 10000"/>
                  <a:gd name="connsiteX629" fmla="*/ 5310 w 10000"/>
                  <a:gd name="connsiteY629" fmla="*/ 8656 h 10000"/>
                  <a:gd name="connsiteX630" fmla="*/ 5321 w 10000"/>
                  <a:gd name="connsiteY630" fmla="*/ 8650 h 10000"/>
                  <a:gd name="connsiteX631" fmla="*/ 5338 w 10000"/>
                  <a:gd name="connsiteY631" fmla="*/ 8650 h 10000"/>
                  <a:gd name="connsiteX632" fmla="*/ 5360 w 10000"/>
                  <a:gd name="connsiteY632" fmla="*/ 8640 h 10000"/>
                  <a:gd name="connsiteX633" fmla="*/ 5366 w 10000"/>
                  <a:gd name="connsiteY633" fmla="*/ 8637 h 10000"/>
                  <a:gd name="connsiteX634" fmla="*/ 5368 w 10000"/>
                  <a:gd name="connsiteY634" fmla="*/ 8637 h 10000"/>
                  <a:gd name="connsiteX635" fmla="*/ 5382 w 10000"/>
                  <a:gd name="connsiteY635" fmla="*/ 8630 h 10000"/>
                  <a:gd name="connsiteX636" fmla="*/ 5391 w 10000"/>
                  <a:gd name="connsiteY636" fmla="*/ 8630 h 10000"/>
                  <a:gd name="connsiteX637" fmla="*/ 5402 w 10000"/>
                  <a:gd name="connsiteY637" fmla="*/ 8637 h 10000"/>
                  <a:gd name="connsiteX638" fmla="*/ 5418 w 10000"/>
                  <a:gd name="connsiteY638" fmla="*/ 8656 h 10000"/>
                  <a:gd name="connsiteX639" fmla="*/ 5432 w 10000"/>
                  <a:gd name="connsiteY639" fmla="*/ 8666 h 10000"/>
                  <a:gd name="connsiteX640" fmla="*/ 5443 w 10000"/>
                  <a:gd name="connsiteY640" fmla="*/ 8682 h 10000"/>
                  <a:gd name="connsiteX641" fmla="*/ 5457 w 10000"/>
                  <a:gd name="connsiteY641" fmla="*/ 8692 h 10000"/>
                  <a:gd name="connsiteX642" fmla="*/ 5471 w 10000"/>
                  <a:gd name="connsiteY642" fmla="*/ 8705 h 10000"/>
                  <a:gd name="connsiteX643" fmla="*/ 5488 w 10000"/>
                  <a:gd name="connsiteY643" fmla="*/ 8711 h 10000"/>
                  <a:gd name="connsiteX644" fmla="*/ 5490 w 10000"/>
                  <a:gd name="connsiteY644" fmla="*/ 8721 h 10000"/>
                  <a:gd name="connsiteX645" fmla="*/ 5512 w 10000"/>
                  <a:gd name="connsiteY645" fmla="*/ 8724 h 10000"/>
                  <a:gd name="connsiteX646" fmla="*/ 5521 w 10000"/>
                  <a:gd name="connsiteY646" fmla="*/ 8714 h 10000"/>
                  <a:gd name="connsiteX647" fmla="*/ 5524 w 10000"/>
                  <a:gd name="connsiteY647" fmla="*/ 8714 h 10000"/>
                  <a:gd name="connsiteX648" fmla="*/ 5532 w 10000"/>
                  <a:gd name="connsiteY648" fmla="*/ 8721 h 10000"/>
                  <a:gd name="connsiteX649" fmla="*/ 5540 w 10000"/>
                  <a:gd name="connsiteY649" fmla="*/ 8724 h 10000"/>
                  <a:gd name="connsiteX650" fmla="*/ 5562 w 10000"/>
                  <a:gd name="connsiteY650" fmla="*/ 8750 h 10000"/>
                  <a:gd name="connsiteX651" fmla="*/ 5562 w 10000"/>
                  <a:gd name="connsiteY651" fmla="*/ 8760 h 10000"/>
                  <a:gd name="connsiteX652" fmla="*/ 5571 w 10000"/>
                  <a:gd name="connsiteY652" fmla="*/ 8782 h 10000"/>
                  <a:gd name="connsiteX653" fmla="*/ 5579 w 10000"/>
                  <a:gd name="connsiteY653" fmla="*/ 8789 h 10000"/>
                  <a:gd name="connsiteX654" fmla="*/ 5593 w 10000"/>
                  <a:gd name="connsiteY654" fmla="*/ 8789 h 10000"/>
                  <a:gd name="connsiteX655" fmla="*/ 5596 w 10000"/>
                  <a:gd name="connsiteY655" fmla="*/ 8789 h 10000"/>
                  <a:gd name="connsiteX656" fmla="*/ 5626 w 10000"/>
                  <a:gd name="connsiteY656" fmla="*/ 8782 h 10000"/>
                  <a:gd name="connsiteX657" fmla="*/ 5629 w 10000"/>
                  <a:gd name="connsiteY657" fmla="*/ 8782 h 10000"/>
                  <a:gd name="connsiteX658" fmla="*/ 5637 w 10000"/>
                  <a:gd name="connsiteY658" fmla="*/ 8779 h 10000"/>
                  <a:gd name="connsiteX659" fmla="*/ 5648 w 10000"/>
                  <a:gd name="connsiteY659" fmla="*/ 8789 h 10000"/>
                  <a:gd name="connsiteX660" fmla="*/ 5665 w 10000"/>
                  <a:gd name="connsiteY660" fmla="*/ 8795 h 10000"/>
                  <a:gd name="connsiteX661" fmla="*/ 5676 w 10000"/>
                  <a:gd name="connsiteY661" fmla="*/ 8789 h 10000"/>
                  <a:gd name="connsiteX662" fmla="*/ 5684 w 10000"/>
                  <a:gd name="connsiteY662" fmla="*/ 8782 h 10000"/>
                  <a:gd name="connsiteX663" fmla="*/ 5693 w 10000"/>
                  <a:gd name="connsiteY663" fmla="*/ 8789 h 10000"/>
                  <a:gd name="connsiteX664" fmla="*/ 5715 w 10000"/>
                  <a:gd name="connsiteY664" fmla="*/ 8808 h 10000"/>
                  <a:gd name="connsiteX665" fmla="*/ 5731 w 10000"/>
                  <a:gd name="connsiteY665" fmla="*/ 8808 h 10000"/>
                  <a:gd name="connsiteX666" fmla="*/ 5740 w 10000"/>
                  <a:gd name="connsiteY666" fmla="*/ 8808 h 10000"/>
                  <a:gd name="connsiteX667" fmla="*/ 5765 w 10000"/>
                  <a:gd name="connsiteY667" fmla="*/ 8818 h 10000"/>
                  <a:gd name="connsiteX668" fmla="*/ 5781 w 10000"/>
                  <a:gd name="connsiteY668" fmla="*/ 8824 h 10000"/>
                  <a:gd name="connsiteX669" fmla="*/ 5798 w 10000"/>
                  <a:gd name="connsiteY669" fmla="*/ 8834 h 10000"/>
                  <a:gd name="connsiteX670" fmla="*/ 5814 w 10000"/>
                  <a:gd name="connsiteY670" fmla="*/ 8837 h 10000"/>
                  <a:gd name="connsiteX671" fmla="*/ 5831 w 10000"/>
                  <a:gd name="connsiteY671" fmla="*/ 8844 h 10000"/>
                  <a:gd name="connsiteX672" fmla="*/ 5842 w 10000"/>
                  <a:gd name="connsiteY672" fmla="*/ 8847 h 10000"/>
                  <a:gd name="connsiteX673" fmla="*/ 5859 w 10000"/>
                  <a:gd name="connsiteY673" fmla="*/ 8857 h 10000"/>
                  <a:gd name="connsiteX674" fmla="*/ 5870 w 10000"/>
                  <a:gd name="connsiteY674" fmla="*/ 8867 h 10000"/>
                  <a:gd name="connsiteX675" fmla="*/ 5878 w 10000"/>
                  <a:gd name="connsiteY675" fmla="*/ 8873 h 10000"/>
                  <a:gd name="connsiteX676" fmla="*/ 5895 w 10000"/>
                  <a:gd name="connsiteY676" fmla="*/ 8873 h 10000"/>
                  <a:gd name="connsiteX677" fmla="*/ 5911 w 10000"/>
                  <a:gd name="connsiteY677" fmla="*/ 8873 h 10000"/>
                  <a:gd name="connsiteX678" fmla="*/ 5931 w 10000"/>
                  <a:gd name="connsiteY678" fmla="*/ 8873 h 10000"/>
                  <a:gd name="connsiteX679" fmla="*/ 5950 w 10000"/>
                  <a:gd name="connsiteY679" fmla="*/ 8867 h 10000"/>
                  <a:gd name="connsiteX680" fmla="*/ 5967 w 10000"/>
                  <a:gd name="connsiteY680" fmla="*/ 8867 h 10000"/>
                  <a:gd name="connsiteX681" fmla="*/ 5975 w 10000"/>
                  <a:gd name="connsiteY681" fmla="*/ 8873 h 10000"/>
                  <a:gd name="connsiteX682" fmla="*/ 6000 w 10000"/>
                  <a:gd name="connsiteY682" fmla="*/ 8883 h 10000"/>
                  <a:gd name="connsiteX683" fmla="*/ 5997 w 10000"/>
                  <a:gd name="connsiteY683" fmla="*/ 8886 h 10000"/>
                  <a:gd name="connsiteX684" fmla="*/ 5997 w 10000"/>
                  <a:gd name="connsiteY684" fmla="*/ 8896 h 10000"/>
                  <a:gd name="connsiteX685" fmla="*/ 6014 w 10000"/>
                  <a:gd name="connsiteY685" fmla="*/ 8892 h 10000"/>
                  <a:gd name="connsiteX686" fmla="*/ 6028 w 10000"/>
                  <a:gd name="connsiteY686" fmla="*/ 8892 h 10000"/>
                  <a:gd name="connsiteX687" fmla="*/ 6053 w 10000"/>
                  <a:gd name="connsiteY687" fmla="*/ 8886 h 10000"/>
                  <a:gd name="connsiteX688" fmla="*/ 6072 w 10000"/>
                  <a:gd name="connsiteY688" fmla="*/ 8876 h 10000"/>
                  <a:gd name="connsiteX689" fmla="*/ 6089 w 10000"/>
                  <a:gd name="connsiteY689" fmla="*/ 8867 h 10000"/>
                  <a:gd name="connsiteX690" fmla="*/ 6111 w 10000"/>
                  <a:gd name="connsiteY690" fmla="*/ 8857 h 10000"/>
                  <a:gd name="connsiteX691" fmla="*/ 6127 w 10000"/>
                  <a:gd name="connsiteY691" fmla="*/ 8847 h 10000"/>
                  <a:gd name="connsiteX692" fmla="*/ 6152 w 10000"/>
                  <a:gd name="connsiteY692" fmla="*/ 8834 h 10000"/>
                  <a:gd name="connsiteX693" fmla="*/ 6183 w 10000"/>
                  <a:gd name="connsiteY693" fmla="*/ 8828 h 10000"/>
                  <a:gd name="connsiteX694" fmla="*/ 6175 w 10000"/>
                  <a:gd name="connsiteY694" fmla="*/ 8844 h 10000"/>
                  <a:gd name="connsiteX695" fmla="*/ 6169 w 10000"/>
                  <a:gd name="connsiteY695" fmla="*/ 8863 h 10000"/>
                  <a:gd name="connsiteX696" fmla="*/ 6158 w 10000"/>
                  <a:gd name="connsiteY696" fmla="*/ 8886 h 10000"/>
                  <a:gd name="connsiteX697" fmla="*/ 6152 w 10000"/>
                  <a:gd name="connsiteY697" fmla="*/ 8896 h 10000"/>
                  <a:gd name="connsiteX698" fmla="*/ 6150 w 10000"/>
                  <a:gd name="connsiteY698" fmla="*/ 8909 h 10000"/>
                  <a:gd name="connsiteX699" fmla="*/ 6152 w 10000"/>
                  <a:gd name="connsiteY699" fmla="*/ 8938 h 10000"/>
                  <a:gd name="connsiteX700" fmla="*/ 6158 w 10000"/>
                  <a:gd name="connsiteY700" fmla="*/ 8957 h 10000"/>
                  <a:gd name="connsiteX701" fmla="*/ 6161 w 10000"/>
                  <a:gd name="connsiteY701" fmla="*/ 8980 h 10000"/>
                  <a:gd name="connsiteX702" fmla="*/ 6166 w 10000"/>
                  <a:gd name="connsiteY702" fmla="*/ 8999 h 10000"/>
                  <a:gd name="connsiteX703" fmla="*/ 6175 w 10000"/>
                  <a:gd name="connsiteY703" fmla="*/ 9032 h 10000"/>
                  <a:gd name="connsiteX704" fmla="*/ 6183 w 10000"/>
                  <a:gd name="connsiteY704" fmla="*/ 9051 h 10000"/>
                  <a:gd name="connsiteX705" fmla="*/ 6191 w 10000"/>
                  <a:gd name="connsiteY705" fmla="*/ 9064 h 10000"/>
                  <a:gd name="connsiteX706" fmla="*/ 6194 w 10000"/>
                  <a:gd name="connsiteY706" fmla="*/ 9084 h 10000"/>
                  <a:gd name="connsiteX707" fmla="*/ 6208 w 10000"/>
                  <a:gd name="connsiteY707" fmla="*/ 9103 h 10000"/>
                  <a:gd name="connsiteX708" fmla="*/ 6208 w 10000"/>
                  <a:gd name="connsiteY708" fmla="*/ 9113 h 10000"/>
                  <a:gd name="connsiteX709" fmla="*/ 6216 w 10000"/>
                  <a:gd name="connsiteY709" fmla="*/ 9129 h 10000"/>
                  <a:gd name="connsiteX710" fmla="*/ 6230 w 10000"/>
                  <a:gd name="connsiteY710" fmla="*/ 9148 h 10000"/>
                  <a:gd name="connsiteX711" fmla="*/ 6241 w 10000"/>
                  <a:gd name="connsiteY711" fmla="*/ 9165 h 10000"/>
                  <a:gd name="connsiteX712" fmla="*/ 6249 w 10000"/>
                  <a:gd name="connsiteY712" fmla="*/ 9168 h 10000"/>
                  <a:gd name="connsiteX713" fmla="*/ 6266 w 10000"/>
                  <a:gd name="connsiteY713" fmla="*/ 9184 h 10000"/>
                  <a:gd name="connsiteX714" fmla="*/ 6280 w 10000"/>
                  <a:gd name="connsiteY714" fmla="*/ 9184 h 10000"/>
                  <a:gd name="connsiteX715" fmla="*/ 6288 w 10000"/>
                  <a:gd name="connsiteY715" fmla="*/ 9177 h 10000"/>
                  <a:gd name="connsiteX716" fmla="*/ 6299 w 10000"/>
                  <a:gd name="connsiteY716" fmla="*/ 9187 h 10000"/>
                  <a:gd name="connsiteX717" fmla="*/ 6305 w 10000"/>
                  <a:gd name="connsiteY717" fmla="*/ 9197 h 10000"/>
                  <a:gd name="connsiteX718" fmla="*/ 6310 w 10000"/>
                  <a:gd name="connsiteY718" fmla="*/ 9197 h 10000"/>
                  <a:gd name="connsiteX719" fmla="*/ 6321 w 10000"/>
                  <a:gd name="connsiteY719" fmla="*/ 9213 h 10000"/>
                  <a:gd name="connsiteX720" fmla="*/ 6335 w 10000"/>
                  <a:gd name="connsiteY720" fmla="*/ 9223 h 10000"/>
                  <a:gd name="connsiteX721" fmla="*/ 6338 w 10000"/>
                  <a:gd name="connsiteY721" fmla="*/ 9223 h 10000"/>
                  <a:gd name="connsiteX722" fmla="*/ 6355 w 10000"/>
                  <a:gd name="connsiteY722" fmla="*/ 9226 h 10000"/>
                  <a:gd name="connsiteX723" fmla="*/ 6363 w 10000"/>
                  <a:gd name="connsiteY723" fmla="*/ 9236 h 10000"/>
                  <a:gd name="connsiteX724" fmla="*/ 6380 w 10000"/>
                  <a:gd name="connsiteY724" fmla="*/ 9258 h 10000"/>
                  <a:gd name="connsiteX725" fmla="*/ 6393 w 10000"/>
                  <a:gd name="connsiteY725" fmla="*/ 9278 h 10000"/>
                  <a:gd name="connsiteX726" fmla="*/ 6396 w 10000"/>
                  <a:gd name="connsiteY726" fmla="*/ 9288 h 10000"/>
                  <a:gd name="connsiteX727" fmla="*/ 6407 w 10000"/>
                  <a:gd name="connsiteY727" fmla="*/ 9297 h 10000"/>
                  <a:gd name="connsiteX728" fmla="*/ 6410 w 10000"/>
                  <a:gd name="connsiteY728" fmla="*/ 9307 h 10000"/>
                  <a:gd name="connsiteX729" fmla="*/ 6416 w 10000"/>
                  <a:gd name="connsiteY729" fmla="*/ 9317 h 10000"/>
                  <a:gd name="connsiteX730" fmla="*/ 6424 w 10000"/>
                  <a:gd name="connsiteY730" fmla="*/ 9326 h 10000"/>
                  <a:gd name="connsiteX731" fmla="*/ 6435 w 10000"/>
                  <a:gd name="connsiteY731" fmla="*/ 9336 h 10000"/>
                  <a:gd name="connsiteX732" fmla="*/ 6443 w 10000"/>
                  <a:gd name="connsiteY732" fmla="*/ 9346 h 10000"/>
                  <a:gd name="connsiteX733" fmla="*/ 6449 w 10000"/>
                  <a:gd name="connsiteY733" fmla="*/ 9362 h 10000"/>
                  <a:gd name="connsiteX734" fmla="*/ 6452 w 10000"/>
                  <a:gd name="connsiteY734" fmla="*/ 9372 h 10000"/>
                  <a:gd name="connsiteX735" fmla="*/ 6449 w 10000"/>
                  <a:gd name="connsiteY735" fmla="*/ 9381 h 10000"/>
                  <a:gd name="connsiteX736" fmla="*/ 6465 w 10000"/>
                  <a:gd name="connsiteY736" fmla="*/ 9394 h 10000"/>
                  <a:gd name="connsiteX737" fmla="*/ 6468 w 10000"/>
                  <a:gd name="connsiteY737" fmla="*/ 9420 h 10000"/>
                  <a:gd name="connsiteX738" fmla="*/ 6493 w 10000"/>
                  <a:gd name="connsiteY738" fmla="*/ 9430 h 10000"/>
                  <a:gd name="connsiteX739" fmla="*/ 6507 w 10000"/>
                  <a:gd name="connsiteY739" fmla="*/ 9440 h 10000"/>
                  <a:gd name="connsiteX740" fmla="*/ 6524 w 10000"/>
                  <a:gd name="connsiteY740" fmla="*/ 9459 h 10000"/>
                  <a:gd name="connsiteX741" fmla="*/ 6532 w 10000"/>
                  <a:gd name="connsiteY741" fmla="*/ 9485 h 10000"/>
                  <a:gd name="connsiteX742" fmla="*/ 6537 w 10000"/>
                  <a:gd name="connsiteY742" fmla="*/ 9498 h 10000"/>
                  <a:gd name="connsiteX743" fmla="*/ 6571 w 10000"/>
                  <a:gd name="connsiteY743" fmla="*/ 9508 h 10000"/>
                  <a:gd name="connsiteX744" fmla="*/ 6596 w 10000"/>
                  <a:gd name="connsiteY744" fmla="*/ 9508 h 10000"/>
                  <a:gd name="connsiteX745" fmla="*/ 6637 w 10000"/>
                  <a:gd name="connsiteY745" fmla="*/ 9517 h 10000"/>
                  <a:gd name="connsiteX746" fmla="*/ 6662 w 10000"/>
                  <a:gd name="connsiteY746" fmla="*/ 9524 h 10000"/>
                  <a:gd name="connsiteX747" fmla="*/ 6679 w 10000"/>
                  <a:gd name="connsiteY747" fmla="*/ 9517 h 10000"/>
                  <a:gd name="connsiteX748" fmla="*/ 6679 w 10000"/>
                  <a:gd name="connsiteY748" fmla="*/ 9505 h 10000"/>
                  <a:gd name="connsiteX749" fmla="*/ 6690 w 10000"/>
                  <a:gd name="connsiteY749" fmla="*/ 9485 h 10000"/>
                  <a:gd name="connsiteX750" fmla="*/ 6693 w 10000"/>
                  <a:gd name="connsiteY750" fmla="*/ 9479 h 10000"/>
                  <a:gd name="connsiteX751" fmla="*/ 6706 w 10000"/>
                  <a:gd name="connsiteY751" fmla="*/ 9469 h 10000"/>
                  <a:gd name="connsiteX752" fmla="*/ 6709 w 10000"/>
                  <a:gd name="connsiteY752" fmla="*/ 9462 h 10000"/>
                  <a:gd name="connsiteX753" fmla="*/ 6717 w 10000"/>
                  <a:gd name="connsiteY753" fmla="*/ 9459 h 10000"/>
                  <a:gd name="connsiteX754" fmla="*/ 6726 w 10000"/>
                  <a:gd name="connsiteY754" fmla="*/ 9459 h 10000"/>
                  <a:gd name="connsiteX755" fmla="*/ 6742 w 10000"/>
                  <a:gd name="connsiteY755" fmla="*/ 9462 h 10000"/>
                  <a:gd name="connsiteX756" fmla="*/ 6759 w 10000"/>
                  <a:gd name="connsiteY756" fmla="*/ 9479 h 10000"/>
                  <a:gd name="connsiteX757" fmla="*/ 6781 w 10000"/>
                  <a:gd name="connsiteY757" fmla="*/ 9485 h 10000"/>
                  <a:gd name="connsiteX758" fmla="*/ 6795 w 10000"/>
                  <a:gd name="connsiteY758" fmla="*/ 9485 h 10000"/>
                  <a:gd name="connsiteX759" fmla="*/ 6803 w 10000"/>
                  <a:gd name="connsiteY759" fmla="*/ 9498 h 10000"/>
                  <a:gd name="connsiteX760" fmla="*/ 6806 w 10000"/>
                  <a:gd name="connsiteY760" fmla="*/ 9508 h 10000"/>
                  <a:gd name="connsiteX761" fmla="*/ 6823 w 10000"/>
                  <a:gd name="connsiteY761" fmla="*/ 9514 h 10000"/>
                  <a:gd name="connsiteX762" fmla="*/ 6831 w 10000"/>
                  <a:gd name="connsiteY762" fmla="*/ 9514 h 10000"/>
                  <a:gd name="connsiteX763" fmla="*/ 6848 w 10000"/>
                  <a:gd name="connsiteY763" fmla="*/ 9514 h 10000"/>
                  <a:gd name="connsiteX764" fmla="*/ 6856 w 10000"/>
                  <a:gd name="connsiteY764" fmla="*/ 9517 h 10000"/>
                  <a:gd name="connsiteX765" fmla="*/ 6878 w 10000"/>
                  <a:gd name="connsiteY765" fmla="*/ 9524 h 10000"/>
                  <a:gd name="connsiteX766" fmla="*/ 6895 w 10000"/>
                  <a:gd name="connsiteY766" fmla="*/ 9524 h 10000"/>
                  <a:gd name="connsiteX767" fmla="*/ 6917 w 10000"/>
                  <a:gd name="connsiteY767" fmla="*/ 9527 h 10000"/>
                  <a:gd name="connsiteX768" fmla="*/ 6934 w 10000"/>
                  <a:gd name="connsiteY768" fmla="*/ 9534 h 10000"/>
                  <a:gd name="connsiteX769" fmla="*/ 6961 w 10000"/>
                  <a:gd name="connsiteY769" fmla="*/ 9543 h 10000"/>
                  <a:gd name="connsiteX770" fmla="*/ 6989 w 10000"/>
                  <a:gd name="connsiteY770" fmla="*/ 9547 h 10000"/>
                  <a:gd name="connsiteX771" fmla="*/ 7014 w 10000"/>
                  <a:gd name="connsiteY771" fmla="*/ 9543 h 10000"/>
                  <a:gd name="connsiteX772" fmla="*/ 7033 w 10000"/>
                  <a:gd name="connsiteY772" fmla="*/ 9543 h 10000"/>
                  <a:gd name="connsiteX773" fmla="*/ 7042 w 10000"/>
                  <a:gd name="connsiteY773" fmla="*/ 9547 h 10000"/>
                  <a:gd name="connsiteX774" fmla="*/ 7069 w 10000"/>
                  <a:gd name="connsiteY774" fmla="*/ 9647 h 10000"/>
                  <a:gd name="connsiteX775" fmla="*/ 7122 w 10000"/>
                  <a:gd name="connsiteY775" fmla="*/ 9734 h 10000"/>
                  <a:gd name="connsiteX776" fmla="*/ 7147 w 10000"/>
                  <a:gd name="connsiteY776" fmla="*/ 9744 h 10000"/>
                  <a:gd name="connsiteX777" fmla="*/ 7169 w 10000"/>
                  <a:gd name="connsiteY777" fmla="*/ 9741 h 10000"/>
                  <a:gd name="connsiteX778" fmla="*/ 7177 w 10000"/>
                  <a:gd name="connsiteY778" fmla="*/ 9744 h 10000"/>
                  <a:gd name="connsiteX779" fmla="*/ 7186 w 10000"/>
                  <a:gd name="connsiteY779" fmla="*/ 9754 h 10000"/>
                  <a:gd name="connsiteX780" fmla="*/ 7191 w 10000"/>
                  <a:gd name="connsiteY780" fmla="*/ 9773 h 10000"/>
                  <a:gd name="connsiteX781" fmla="*/ 7208 w 10000"/>
                  <a:gd name="connsiteY781" fmla="*/ 9783 h 10000"/>
                  <a:gd name="connsiteX782" fmla="*/ 7219 w 10000"/>
                  <a:gd name="connsiteY782" fmla="*/ 9793 h 10000"/>
                  <a:gd name="connsiteX783" fmla="*/ 7235 w 10000"/>
                  <a:gd name="connsiteY783" fmla="*/ 9802 h 10000"/>
                  <a:gd name="connsiteX784" fmla="*/ 7249 w 10000"/>
                  <a:gd name="connsiteY784" fmla="*/ 9819 h 10000"/>
                  <a:gd name="connsiteX785" fmla="*/ 7255 w 10000"/>
                  <a:gd name="connsiteY785" fmla="*/ 9835 h 10000"/>
                  <a:gd name="connsiteX786" fmla="*/ 7255 w 10000"/>
                  <a:gd name="connsiteY786" fmla="*/ 9848 h 10000"/>
                  <a:gd name="connsiteX787" fmla="*/ 7249 w 10000"/>
                  <a:gd name="connsiteY787" fmla="*/ 9848 h 10000"/>
                  <a:gd name="connsiteX788" fmla="*/ 7244 w 10000"/>
                  <a:gd name="connsiteY788" fmla="*/ 9858 h 10000"/>
                  <a:gd name="connsiteX789" fmla="*/ 7235 w 10000"/>
                  <a:gd name="connsiteY789" fmla="*/ 9883 h 10000"/>
                  <a:gd name="connsiteX790" fmla="*/ 7244 w 10000"/>
                  <a:gd name="connsiteY790" fmla="*/ 9903 h 10000"/>
                  <a:gd name="connsiteX791" fmla="*/ 7258 w 10000"/>
                  <a:gd name="connsiteY791" fmla="*/ 9926 h 10000"/>
                  <a:gd name="connsiteX792" fmla="*/ 7263 w 10000"/>
                  <a:gd name="connsiteY792" fmla="*/ 9948 h 10000"/>
                  <a:gd name="connsiteX793" fmla="*/ 7274 w 10000"/>
                  <a:gd name="connsiteY793" fmla="*/ 9968 h 10000"/>
                  <a:gd name="connsiteX794" fmla="*/ 7283 w 10000"/>
                  <a:gd name="connsiteY794" fmla="*/ 9987 h 10000"/>
                  <a:gd name="connsiteX795" fmla="*/ 7291 w 10000"/>
                  <a:gd name="connsiteY795" fmla="*/ 10000 h 10000"/>
                  <a:gd name="connsiteX796" fmla="*/ 7305 w 10000"/>
                  <a:gd name="connsiteY796" fmla="*/ 9997 h 10000"/>
                  <a:gd name="connsiteX797" fmla="*/ 7313 w 10000"/>
                  <a:gd name="connsiteY797" fmla="*/ 9977 h 10000"/>
                  <a:gd name="connsiteX798" fmla="*/ 7324 w 10000"/>
                  <a:gd name="connsiteY798" fmla="*/ 9968 h 10000"/>
                  <a:gd name="connsiteX799" fmla="*/ 7341 w 10000"/>
                  <a:gd name="connsiteY799" fmla="*/ 9971 h 10000"/>
                  <a:gd name="connsiteX800" fmla="*/ 7368 w 10000"/>
                  <a:gd name="connsiteY800" fmla="*/ 9987 h 10000"/>
                  <a:gd name="connsiteX801" fmla="*/ 7380 w 10000"/>
                  <a:gd name="connsiteY801" fmla="*/ 9990 h 10000"/>
                  <a:gd name="connsiteX802" fmla="*/ 7393 w 10000"/>
                  <a:gd name="connsiteY802" fmla="*/ 9981 h 10000"/>
                  <a:gd name="connsiteX803" fmla="*/ 7404 w 10000"/>
                  <a:gd name="connsiteY803" fmla="*/ 9968 h 10000"/>
                  <a:gd name="connsiteX804" fmla="*/ 7418 w 10000"/>
                  <a:gd name="connsiteY804" fmla="*/ 9948 h 10000"/>
                  <a:gd name="connsiteX805" fmla="*/ 7427 w 10000"/>
                  <a:gd name="connsiteY805" fmla="*/ 9922 h 10000"/>
                  <a:gd name="connsiteX806" fmla="*/ 7427 w 10000"/>
                  <a:gd name="connsiteY806" fmla="*/ 9906 h 10000"/>
                  <a:gd name="connsiteX807" fmla="*/ 7404 w 10000"/>
                  <a:gd name="connsiteY807" fmla="*/ 9877 h 10000"/>
                  <a:gd name="connsiteX808" fmla="*/ 7388 w 10000"/>
                  <a:gd name="connsiteY808" fmla="*/ 9854 h 10000"/>
                  <a:gd name="connsiteX809" fmla="*/ 7385 w 10000"/>
                  <a:gd name="connsiteY809" fmla="*/ 9845 h 10000"/>
                  <a:gd name="connsiteX810" fmla="*/ 7385 w 10000"/>
                  <a:gd name="connsiteY810" fmla="*/ 9825 h 10000"/>
                  <a:gd name="connsiteX811" fmla="*/ 7385 w 10000"/>
                  <a:gd name="connsiteY811" fmla="*/ 9819 h 10000"/>
                  <a:gd name="connsiteX812" fmla="*/ 7393 w 10000"/>
                  <a:gd name="connsiteY812" fmla="*/ 9809 h 10000"/>
                  <a:gd name="connsiteX813" fmla="*/ 7404 w 10000"/>
                  <a:gd name="connsiteY813" fmla="*/ 9793 h 10000"/>
                  <a:gd name="connsiteX814" fmla="*/ 7413 w 10000"/>
                  <a:gd name="connsiteY814" fmla="*/ 9783 h 10000"/>
                  <a:gd name="connsiteX815" fmla="*/ 7404 w 10000"/>
                  <a:gd name="connsiteY815" fmla="*/ 9770 h 10000"/>
                  <a:gd name="connsiteX816" fmla="*/ 7388 w 10000"/>
                  <a:gd name="connsiteY816" fmla="*/ 9760 h 10000"/>
                  <a:gd name="connsiteX817" fmla="*/ 7371 w 10000"/>
                  <a:gd name="connsiteY817" fmla="*/ 9744 h 10000"/>
                  <a:gd name="connsiteX818" fmla="*/ 7363 w 10000"/>
                  <a:gd name="connsiteY818" fmla="*/ 9731 h 10000"/>
                  <a:gd name="connsiteX819" fmla="*/ 7355 w 10000"/>
                  <a:gd name="connsiteY819" fmla="*/ 9715 h 10000"/>
                  <a:gd name="connsiteX820" fmla="*/ 7360 w 10000"/>
                  <a:gd name="connsiteY820" fmla="*/ 9686 h 10000"/>
                  <a:gd name="connsiteX821" fmla="*/ 7363 w 10000"/>
                  <a:gd name="connsiteY821" fmla="*/ 9657 h 10000"/>
                  <a:gd name="connsiteX822" fmla="*/ 7360 w 10000"/>
                  <a:gd name="connsiteY822" fmla="*/ 9631 h 10000"/>
                  <a:gd name="connsiteX823" fmla="*/ 7346 w 10000"/>
                  <a:gd name="connsiteY823" fmla="*/ 9611 h 10000"/>
                  <a:gd name="connsiteX824" fmla="*/ 7332 w 10000"/>
                  <a:gd name="connsiteY824" fmla="*/ 9585 h 10000"/>
                  <a:gd name="connsiteX825" fmla="*/ 7324 w 10000"/>
                  <a:gd name="connsiteY825" fmla="*/ 9573 h 10000"/>
                  <a:gd name="connsiteX826" fmla="*/ 7324 w 10000"/>
                  <a:gd name="connsiteY826" fmla="*/ 9553 h 10000"/>
                  <a:gd name="connsiteX827" fmla="*/ 7324 w 10000"/>
                  <a:gd name="connsiteY827" fmla="*/ 9543 h 10000"/>
                  <a:gd name="connsiteX828" fmla="*/ 7324 w 10000"/>
                  <a:gd name="connsiteY828" fmla="*/ 9517 h 10000"/>
                  <a:gd name="connsiteX829" fmla="*/ 7324 w 10000"/>
                  <a:gd name="connsiteY829" fmla="*/ 9498 h 10000"/>
                  <a:gd name="connsiteX830" fmla="*/ 7332 w 10000"/>
                  <a:gd name="connsiteY830" fmla="*/ 9479 h 10000"/>
                  <a:gd name="connsiteX831" fmla="*/ 7341 w 10000"/>
                  <a:gd name="connsiteY831" fmla="*/ 9462 h 10000"/>
                  <a:gd name="connsiteX832" fmla="*/ 7352 w 10000"/>
                  <a:gd name="connsiteY832" fmla="*/ 9459 h 10000"/>
                  <a:gd name="connsiteX833" fmla="*/ 7360 w 10000"/>
                  <a:gd name="connsiteY833" fmla="*/ 9443 h 10000"/>
                  <a:gd name="connsiteX834" fmla="*/ 7363 w 10000"/>
                  <a:gd name="connsiteY834" fmla="*/ 9433 h 10000"/>
                  <a:gd name="connsiteX835" fmla="*/ 7377 w 10000"/>
                  <a:gd name="connsiteY835" fmla="*/ 9433 h 10000"/>
                  <a:gd name="connsiteX836" fmla="*/ 7388 w 10000"/>
                  <a:gd name="connsiteY836" fmla="*/ 9430 h 10000"/>
                  <a:gd name="connsiteX837" fmla="*/ 7396 w 10000"/>
                  <a:gd name="connsiteY837" fmla="*/ 9430 h 10000"/>
                  <a:gd name="connsiteX838" fmla="*/ 7402 w 10000"/>
                  <a:gd name="connsiteY838" fmla="*/ 9424 h 10000"/>
                  <a:gd name="connsiteX839" fmla="*/ 7396 w 10000"/>
                  <a:gd name="connsiteY839" fmla="*/ 9414 h 10000"/>
                  <a:gd name="connsiteX840" fmla="*/ 7388 w 10000"/>
                  <a:gd name="connsiteY840" fmla="*/ 9401 h 10000"/>
                  <a:gd name="connsiteX841" fmla="*/ 7371 w 10000"/>
                  <a:gd name="connsiteY841" fmla="*/ 9391 h 10000"/>
                  <a:gd name="connsiteX842" fmla="*/ 7355 w 10000"/>
                  <a:gd name="connsiteY842" fmla="*/ 9375 h 10000"/>
                  <a:gd name="connsiteX843" fmla="*/ 7332 w 10000"/>
                  <a:gd name="connsiteY843" fmla="*/ 9356 h 10000"/>
                  <a:gd name="connsiteX844" fmla="*/ 7313 w 10000"/>
                  <a:gd name="connsiteY844" fmla="*/ 9330 h 10000"/>
                  <a:gd name="connsiteX845" fmla="*/ 7307 w 10000"/>
                  <a:gd name="connsiteY845" fmla="*/ 9310 h 10000"/>
                  <a:gd name="connsiteX846" fmla="*/ 7305 w 10000"/>
                  <a:gd name="connsiteY846" fmla="*/ 9291 h 10000"/>
                  <a:gd name="connsiteX847" fmla="*/ 7305 w 10000"/>
                  <a:gd name="connsiteY847" fmla="*/ 9278 h 10000"/>
                  <a:gd name="connsiteX848" fmla="*/ 7296 w 10000"/>
                  <a:gd name="connsiteY848" fmla="*/ 9268 h 10000"/>
                  <a:gd name="connsiteX849" fmla="*/ 7296 w 10000"/>
                  <a:gd name="connsiteY849" fmla="*/ 9249 h 10000"/>
                  <a:gd name="connsiteX850" fmla="*/ 7291 w 10000"/>
                  <a:gd name="connsiteY850" fmla="*/ 9226 h 10000"/>
                  <a:gd name="connsiteX851" fmla="*/ 7283 w 10000"/>
                  <a:gd name="connsiteY851" fmla="*/ 9213 h 10000"/>
                  <a:gd name="connsiteX852" fmla="*/ 7274 w 10000"/>
                  <a:gd name="connsiteY852" fmla="*/ 9194 h 10000"/>
                  <a:gd name="connsiteX853" fmla="*/ 7274 w 10000"/>
                  <a:gd name="connsiteY853" fmla="*/ 9174 h 10000"/>
                  <a:gd name="connsiteX854" fmla="*/ 7280 w 10000"/>
                  <a:gd name="connsiteY854" fmla="*/ 9148 h 10000"/>
                  <a:gd name="connsiteX855" fmla="*/ 7283 w 10000"/>
                  <a:gd name="connsiteY855" fmla="*/ 9119 h 10000"/>
                  <a:gd name="connsiteX856" fmla="*/ 7291 w 10000"/>
                  <a:gd name="connsiteY856" fmla="*/ 9100 h 10000"/>
                  <a:gd name="connsiteX857" fmla="*/ 7307 w 10000"/>
                  <a:gd name="connsiteY857" fmla="*/ 9080 h 10000"/>
                  <a:gd name="connsiteX858" fmla="*/ 7324 w 10000"/>
                  <a:gd name="connsiteY858" fmla="*/ 9054 h 10000"/>
                  <a:gd name="connsiteX859" fmla="*/ 7341 w 10000"/>
                  <a:gd name="connsiteY859" fmla="*/ 9054 h 10000"/>
                  <a:gd name="connsiteX860" fmla="*/ 7352 w 10000"/>
                  <a:gd name="connsiteY860" fmla="*/ 9054 h 10000"/>
                  <a:gd name="connsiteX861" fmla="*/ 7346 w 10000"/>
                  <a:gd name="connsiteY861" fmla="*/ 9032 h 10000"/>
                  <a:gd name="connsiteX862" fmla="*/ 7341 w 10000"/>
                  <a:gd name="connsiteY862" fmla="*/ 9022 h 10000"/>
                  <a:gd name="connsiteX863" fmla="*/ 7352 w 10000"/>
                  <a:gd name="connsiteY863" fmla="*/ 8999 h 10000"/>
                  <a:gd name="connsiteX864" fmla="*/ 7360 w 10000"/>
                  <a:gd name="connsiteY864" fmla="*/ 8967 h 10000"/>
                  <a:gd name="connsiteX865" fmla="*/ 7368 w 10000"/>
                  <a:gd name="connsiteY865" fmla="*/ 8922 h 10000"/>
                  <a:gd name="connsiteX866" fmla="*/ 7377 w 10000"/>
                  <a:gd name="connsiteY866" fmla="*/ 8896 h 10000"/>
                  <a:gd name="connsiteX867" fmla="*/ 7380 w 10000"/>
                  <a:gd name="connsiteY867" fmla="*/ 8867 h 10000"/>
                  <a:gd name="connsiteX868" fmla="*/ 7402 w 10000"/>
                  <a:gd name="connsiteY868" fmla="*/ 8824 h 10000"/>
                  <a:gd name="connsiteX869" fmla="*/ 7402 w 10000"/>
                  <a:gd name="connsiteY869" fmla="*/ 8808 h 10000"/>
                  <a:gd name="connsiteX870" fmla="*/ 7393 w 10000"/>
                  <a:gd name="connsiteY870" fmla="*/ 8795 h 10000"/>
                  <a:gd name="connsiteX871" fmla="*/ 7388 w 10000"/>
                  <a:gd name="connsiteY871" fmla="*/ 8799 h 10000"/>
                  <a:gd name="connsiteX872" fmla="*/ 7396 w 10000"/>
                  <a:gd name="connsiteY872" fmla="*/ 8789 h 10000"/>
                  <a:gd name="connsiteX873" fmla="*/ 7404 w 10000"/>
                  <a:gd name="connsiteY873" fmla="*/ 8789 h 10000"/>
                  <a:gd name="connsiteX874" fmla="*/ 7421 w 10000"/>
                  <a:gd name="connsiteY874" fmla="*/ 8769 h 10000"/>
                  <a:gd name="connsiteX875" fmla="*/ 7443 w 10000"/>
                  <a:gd name="connsiteY875" fmla="*/ 8763 h 10000"/>
                  <a:gd name="connsiteX876" fmla="*/ 7452 w 10000"/>
                  <a:gd name="connsiteY876" fmla="*/ 8769 h 10000"/>
                  <a:gd name="connsiteX877" fmla="*/ 7468 w 10000"/>
                  <a:gd name="connsiteY877" fmla="*/ 8769 h 10000"/>
                  <a:gd name="connsiteX878" fmla="*/ 7499 w 10000"/>
                  <a:gd name="connsiteY878" fmla="*/ 8763 h 10000"/>
                  <a:gd name="connsiteX879" fmla="*/ 7526 w 10000"/>
                  <a:gd name="connsiteY879" fmla="*/ 8763 h 10000"/>
                  <a:gd name="connsiteX880" fmla="*/ 7532 w 10000"/>
                  <a:gd name="connsiteY880" fmla="*/ 8763 h 10000"/>
                  <a:gd name="connsiteX881" fmla="*/ 7554 w 10000"/>
                  <a:gd name="connsiteY881" fmla="*/ 8744 h 10000"/>
                  <a:gd name="connsiteX882" fmla="*/ 7571 w 10000"/>
                  <a:gd name="connsiteY882" fmla="*/ 8731 h 10000"/>
                  <a:gd name="connsiteX883" fmla="*/ 7587 w 10000"/>
                  <a:gd name="connsiteY883" fmla="*/ 8711 h 10000"/>
                  <a:gd name="connsiteX884" fmla="*/ 7607 w 10000"/>
                  <a:gd name="connsiteY884" fmla="*/ 8711 h 10000"/>
                  <a:gd name="connsiteX885" fmla="*/ 7634 w 10000"/>
                  <a:gd name="connsiteY885" fmla="*/ 8705 h 10000"/>
                  <a:gd name="connsiteX886" fmla="*/ 7643 w 10000"/>
                  <a:gd name="connsiteY886" fmla="*/ 8682 h 10000"/>
                  <a:gd name="connsiteX887" fmla="*/ 7654 w 10000"/>
                  <a:gd name="connsiteY887" fmla="*/ 8666 h 10000"/>
                  <a:gd name="connsiteX888" fmla="*/ 7668 w 10000"/>
                  <a:gd name="connsiteY888" fmla="*/ 8666 h 10000"/>
                  <a:gd name="connsiteX889" fmla="*/ 7676 w 10000"/>
                  <a:gd name="connsiteY889" fmla="*/ 8682 h 10000"/>
                  <a:gd name="connsiteX890" fmla="*/ 7704 w 10000"/>
                  <a:gd name="connsiteY890" fmla="*/ 8669 h 10000"/>
                  <a:gd name="connsiteX891" fmla="*/ 7712 w 10000"/>
                  <a:gd name="connsiteY891" fmla="*/ 8669 h 10000"/>
                  <a:gd name="connsiteX892" fmla="*/ 7720 w 10000"/>
                  <a:gd name="connsiteY892" fmla="*/ 8669 h 10000"/>
                  <a:gd name="connsiteX893" fmla="*/ 7726 w 10000"/>
                  <a:gd name="connsiteY893" fmla="*/ 8656 h 10000"/>
                  <a:gd name="connsiteX894" fmla="*/ 7734 w 10000"/>
                  <a:gd name="connsiteY894" fmla="*/ 8650 h 10000"/>
                  <a:gd name="connsiteX895" fmla="*/ 7742 w 10000"/>
                  <a:gd name="connsiteY895" fmla="*/ 8650 h 10000"/>
                  <a:gd name="connsiteX896" fmla="*/ 7759 w 10000"/>
                  <a:gd name="connsiteY896" fmla="*/ 8650 h 10000"/>
                  <a:gd name="connsiteX897" fmla="*/ 7756 w 10000"/>
                  <a:gd name="connsiteY897" fmla="*/ 8630 h 10000"/>
                  <a:gd name="connsiteX898" fmla="*/ 7751 w 10000"/>
                  <a:gd name="connsiteY898" fmla="*/ 8627 h 10000"/>
                  <a:gd name="connsiteX899" fmla="*/ 7742 w 10000"/>
                  <a:gd name="connsiteY899" fmla="*/ 8620 h 10000"/>
                  <a:gd name="connsiteX900" fmla="*/ 7734 w 10000"/>
                  <a:gd name="connsiteY900" fmla="*/ 8591 h 10000"/>
                  <a:gd name="connsiteX901" fmla="*/ 7709 w 10000"/>
                  <a:gd name="connsiteY901" fmla="*/ 8582 h 10000"/>
                  <a:gd name="connsiteX902" fmla="*/ 7695 w 10000"/>
                  <a:gd name="connsiteY902" fmla="*/ 8578 h 10000"/>
                  <a:gd name="connsiteX903" fmla="*/ 7668 w 10000"/>
                  <a:gd name="connsiteY903" fmla="*/ 8562 h 10000"/>
                  <a:gd name="connsiteX904" fmla="*/ 7645 w 10000"/>
                  <a:gd name="connsiteY904" fmla="*/ 8552 h 10000"/>
                  <a:gd name="connsiteX905" fmla="*/ 7615 w 10000"/>
                  <a:gd name="connsiteY905" fmla="*/ 8543 h 10000"/>
                  <a:gd name="connsiteX906" fmla="*/ 7596 w 10000"/>
                  <a:gd name="connsiteY906" fmla="*/ 8527 h 10000"/>
                  <a:gd name="connsiteX907" fmla="*/ 7565 w 10000"/>
                  <a:gd name="connsiteY907" fmla="*/ 8494 h 10000"/>
                  <a:gd name="connsiteX908" fmla="*/ 7562 w 10000"/>
                  <a:gd name="connsiteY908" fmla="*/ 8475 h 10000"/>
                  <a:gd name="connsiteX909" fmla="*/ 7540 w 10000"/>
                  <a:gd name="connsiteY909" fmla="*/ 8455 h 10000"/>
                  <a:gd name="connsiteX910" fmla="*/ 7535 w 10000"/>
                  <a:gd name="connsiteY910" fmla="*/ 8446 h 10000"/>
                  <a:gd name="connsiteX911" fmla="*/ 7535 w 10000"/>
                  <a:gd name="connsiteY911" fmla="*/ 8420 h 10000"/>
                  <a:gd name="connsiteX912" fmla="*/ 7535 w 10000"/>
                  <a:gd name="connsiteY912" fmla="*/ 8391 h 10000"/>
                  <a:gd name="connsiteX913" fmla="*/ 7548 w 10000"/>
                  <a:gd name="connsiteY913" fmla="*/ 8345 h 10000"/>
                  <a:gd name="connsiteX914" fmla="*/ 7562 w 10000"/>
                  <a:gd name="connsiteY914" fmla="*/ 8319 h 10000"/>
                  <a:gd name="connsiteX915" fmla="*/ 7582 w 10000"/>
                  <a:gd name="connsiteY915" fmla="*/ 8310 h 10000"/>
                  <a:gd name="connsiteX916" fmla="*/ 7607 w 10000"/>
                  <a:gd name="connsiteY916" fmla="*/ 8300 h 10000"/>
                  <a:gd name="connsiteX917" fmla="*/ 7629 w 10000"/>
                  <a:gd name="connsiteY917" fmla="*/ 8300 h 10000"/>
                  <a:gd name="connsiteX918" fmla="*/ 7651 w 10000"/>
                  <a:gd name="connsiteY918" fmla="*/ 8297 h 10000"/>
                  <a:gd name="connsiteX919" fmla="*/ 7668 w 10000"/>
                  <a:gd name="connsiteY919" fmla="*/ 8280 h 10000"/>
                  <a:gd name="connsiteX920" fmla="*/ 7687 w 10000"/>
                  <a:gd name="connsiteY920" fmla="*/ 8267 h 10000"/>
                  <a:gd name="connsiteX921" fmla="*/ 7693 w 10000"/>
                  <a:gd name="connsiteY921" fmla="*/ 8261 h 10000"/>
                  <a:gd name="connsiteX922" fmla="*/ 7701 w 10000"/>
                  <a:gd name="connsiteY922" fmla="*/ 8248 h 10000"/>
                  <a:gd name="connsiteX923" fmla="*/ 7712 w 10000"/>
                  <a:gd name="connsiteY923" fmla="*/ 8238 h 10000"/>
                  <a:gd name="connsiteX924" fmla="*/ 7731 w 10000"/>
                  <a:gd name="connsiteY924" fmla="*/ 8222 h 10000"/>
                  <a:gd name="connsiteX925" fmla="*/ 7740 w 10000"/>
                  <a:gd name="connsiteY925" fmla="*/ 8206 h 10000"/>
                  <a:gd name="connsiteX926" fmla="*/ 7756 w 10000"/>
                  <a:gd name="connsiteY926" fmla="*/ 8183 h 10000"/>
                  <a:gd name="connsiteX927" fmla="*/ 7773 w 10000"/>
                  <a:gd name="connsiteY927" fmla="*/ 8177 h 10000"/>
                  <a:gd name="connsiteX928" fmla="*/ 7784 w 10000"/>
                  <a:gd name="connsiteY928" fmla="*/ 8183 h 10000"/>
                  <a:gd name="connsiteX929" fmla="*/ 7801 w 10000"/>
                  <a:gd name="connsiteY929" fmla="*/ 8174 h 10000"/>
                  <a:gd name="connsiteX930" fmla="*/ 7801 w 10000"/>
                  <a:gd name="connsiteY930" fmla="*/ 8157 h 10000"/>
                  <a:gd name="connsiteX931" fmla="*/ 7817 w 10000"/>
                  <a:gd name="connsiteY931" fmla="*/ 8164 h 10000"/>
                  <a:gd name="connsiteX932" fmla="*/ 7837 w 10000"/>
                  <a:gd name="connsiteY932" fmla="*/ 8164 h 10000"/>
                  <a:gd name="connsiteX933" fmla="*/ 7856 w 10000"/>
                  <a:gd name="connsiteY933" fmla="*/ 8164 h 10000"/>
                  <a:gd name="connsiteX934" fmla="*/ 7870 w 10000"/>
                  <a:gd name="connsiteY934" fmla="*/ 8167 h 10000"/>
                  <a:gd name="connsiteX935" fmla="*/ 7881 w 10000"/>
                  <a:gd name="connsiteY935" fmla="*/ 8174 h 10000"/>
                  <a:gd name="connsiteX936" fmla="*/ 7898 w 10000"/>
                  <a:gd name="connsiteY936" fmla="*/ 8187 h 10000"/>
                  <a:gd name="connsiteX937" fmla="*/ 7917 w 10000"/>
                  <a:gd name="connsiteY937" fmla="*/ 8187 h 10000"/>
                  <a:gd name="connsiteX938" fmla="*/ 7928 w 10000"/>
                  <a:gd name="connsiteY938" fmla="*/ 8157 h 10000"/>
                  <a:gd name="connsiteX939" fmla="*/ 7942 w 10000"/>
                  <a:gd name="connsiteY939" fmla="*/ 8157 h 10000"/>
                  <a:gd name="connsiteX940" fmla="*/ 7958 w 10000"/>
                  <a:gd name="connsiteY940" fmla="*/ 8164 h 10000"/>
                  <a:gd name="connsiteX941" fmla="*/ 7983 w 10000"/>
                  <a:gd name="connsiteY941" fmla="*/ 8144 h 10000"/>
                  <a:gd name="connsiteX942" fmla="*/ 8000 w 10000"/>
                  <a:gd name="connsiteY942" fmla="*/ 8109 h 10000"/>
                  <a:gd name="connsiteX943" fmla="*/ 7994 w 10000"/>
                  <a:gd name="connsiteY943" fmla="*/ 8093 h 10000"/>
                  <a:gd name="connsiteX944" fmla="*/ 7983 w 10000"/>
                  <a:gd name="connsiteY944" fmla="*/ 8070 h 10000"/>
                  <a:gd name="connsiteX945" fmla="*/ 7986 w 10000"/>
                  <a:gd name="connsiteY945" fmla="*/ 8063 h 10000"/>
                  <a:gd name="connsiteX946" fmla="*/ 7978 w 10000"/>
                  <a:gd name="connsiteY946" fmla="*/ 8044 h 10000"/>
                  <a:gd name="connsiteX947" fmla="*/ 7986 w 10000"/>
                  <a:gd name="connsiteY947" fmla="*/ 8002 h 10000"/>
                  <a:gd name="connsiteX948" fmla="*/ 7983 w 10000"/>
                  <a:gd name="connsiteY948" fmla="*/ 7947 h 10000"/>
                  <a:gd name="connsiteX949" fmla="*/ 7961 w 10000"/>
                  <a:gd name="connsiteY949" fmla="*/ 7931 h 10000"/>
                  <a:gd name="connsiteX950" fmla="*/ 7958 w 10000"/>
                  <a:gd name="connsiteY950" fmla="*/ 7898 h 10000"/>
                  <a:gd name="connsiteX951" fmla="*/ 7953 w 10000"/>
                  <a:gd name="connsiteY951" fmla="*/ 7856 h 10000"/>
                  <a:gd name="connsiteX952" fmla="*/ 7967 w 10000"/>
                  <a:gd name="connsiteY952" fmla="*/ 7837 h 10000"/>
                  <a:gd name="connsiteX953" fmla="*/ 7950 w 10000"/>
                  <a:gd name="connsiteY953" fmla="*/ 7824 h 10000"/>
                  <a:gd name="connsiteX954" fmla="*/ 7906 w 10000"/>
                  <a:gd name="connsiteY954" fmla="*/ 7814 h 10000"/>
                  <a:gd name="connsiteX955" fmla="*/ 7878 w 10000"/>
                  <a:gd name="connsiteY955" fmla="*/ 7814 h 10000"/>
                  <a:gd name="connsiteX956" fmla="*/ 7870 w 10000"/>
                  <a:gd name="connsiteY956" fmla="*/ 7795 h 10000"/>
                  <a:gd name="connsiteX957" fmla="*/ 7878 w 10000"/>
                  <a:gd name="connsiteY957" fmla="*/ 7778 h 10000"/>
                  <a:gd name="connsiteX958" fmla="*/ 7881 w 10000"/>
                  <a:gd name="connsiteY958" fmla="*/ 7775 h 10000"/>
                  <a:gd name="connsiteX959" fmla="*/ 7878 w 10000"/>
                  <a:gd name="connsiteY959" fmla="*/ 7743 h 10000"/>
                  <a:gd name="connsiteX960" fmla="*/ 7895 w 10000"/>
                  <a:gd name="connsiteY960" fmla="*/ 7733 h 10000"/>
                  <a:gd name="connsiteX961" fmla="*/ 7911 w 10000"/>
                  <a:gd name="connsiteY961" fmla="*/ 7710 h 10000"/>
                  <a:gd name="connsiteX962" fmla="*/ 7911 w 10000"/>
                  <a:gd name="connsiteY962" fmla="*/ 7665 h 10000"/>
                  <a:gd name="connsiteX963" fmla="*/ 7917 w 10000"/>
                  <a:gd name="connsiteY963" fmla="*/ 7600 h 10000"/>
                  <a:gd name="connsiteX964" fmla="*/ 7928 w 10000"/>
                  <a:gd name="connsiteY964" fmla="*/ 7581 h 10000"/>
                  <a:gd name="connsiteX965" fmla="*/ 7917 w 10000"/>
                  <a:gd name="connsiteY965" fmla="*/ 7474 h 10000"/>
                  <a:gd name="connsiteX966" fmla="*/ 7873 w 10000"/>
                  <a:gd name="connsiteY966" fmla="*/ 7335 h 10000"/>
                  <a:gd name="connsiteX967" fmla="*/ 7756 w 10000"/>
                  <a:gd name="connsiteY967" fmla="*/ 7050 h 10000"/>
                  <a:gd name="connsiteX968" fmla="*/ 7679 w 10000"/>
                  <a:gd name="connsiteY968" fmla="*/ 6839 h 10000"/>
                  <a:gd name="connsiteX969" fmla="*/ 7668 w 10000"/>
                  <a:gd name="connsiteY969" fmla="*/ 6823 h 10000"/>
                  <a:gd name="connsiteX970" fmla="*/ 7659 w 10000"/>
                  <a:gd name="connsiteY970" fmla="*/ 6768 h 10000"/>
                  <a:gd name="connsiteX971" fmla="*/ 7659 w 10000"/>
                  <a:gd name="connsiteY971" fmla="*/ 6739 h 10000"/>
                  <a:gd name="connsiteX972" fmla="*/ 7651 w 10000"/>
                  <a:gd name="connsiteY972" fmla="*/ 6713 h 10000"/>
                  <a:gd name="connsiteX973" fmla="*/ 7654 w 10000"/>
                  <a:gd name="connsiteY973" fmla="*/ 6684 h 10000"/>
                  <a:gd name="connsiteX974" fmla="*/ 7643 w 10000"/>
                  <a:gd name="connsiteY974" fmla="*/ 6626 h 10000"/>
                  <a:gd name="connsiteX975" fmla="*/ 7629 w 10000"/>
                  <a:gd name="connsiteY975" fmla="*/ 6600 h 10000"/>
                  <a:gd name="connsiteX976" fmla="*/ 7629 w 10000"/>
                  <a:gd name="connsiteY976" fmla="*/ 6580 h 10000"/>
                  <a:gd name="connsiteX977" fmla="*/ 7623 w 10000"/>
                  <a:gd name="connsiteY977" fmla="*/ 6541 h 10000"/>
                  <a:gd name="connsiteX978" fmla="*/ 7615 w 10000"/>
                  <a:gd name="connsiteY978" fmla="*/ 6522 h 10000"/>
                  <a:gd name="connsiteX979" fmla="*/ 7598 w 10000"/>
                  <a:gd name="connsiteY979" fmla="*/ 6509 h 10000"/>
                  <a:gd name="connsiteX980" fmla="*/ 7587 w 10000"/>
                  <a:gd name="connsiteY980" fmla="*/ 6493 h 10000"/>
                  <a:gd name="connsiteX981" fmla="*/ 7579 w 10000"/>
                  <a:gd name="connsiteY981" fmla="*/ 6464 h 10000"/>
                  <a:gd name="connsiteX982" fmla="*/ 7587 w 10000"/>
                  <a:gd name="connsiteY982" fmla="*/ 6438 h 10000"/>
                  <a:gd name="connsiteX983" fmla="*/ 7596 w 10000"/>
                  <a:gd name="connsiteY983" fmla="*/ 6425 h 10000"/>
                  <a:gd name="connsiteX984" fmla="*/ 7590 w 10000"/>
                  <a:gd name="connsiteY984" fmla="*/ 6396 h 10000"/>
                  <a:gd name="connsiteX985" fmla="*/ 7590 w 10000"/>
                  <a:gd name="connsiteY985" fmla="*/ 6373 h 10000"/>
                  <a:gd name="connsiteX986" fmla="*/ 7587 w 10000"/>
                  <a:gd name="connsiteY986" fmla="*/ 6354 h 10000"/>
                  <a:gd name="connsiteX987" fmla="*/ 7582 w 10000"/>
                  <a:gd name="connsiteY987" fmla="*/ 6344 h 10000"/>
                  <a:gd name="connsiteX988" fmla="*/ 7582 w 10000"/>
                  <a:gd name="connsiteY988" fmla="*/ 6324 h 10000"/>
                  <a:gd name="connsiteX989" fmla="*/ 7571 w 10000"/>
                  <a:gd name="connsiteY989" fmla="*/ 6302 h 10000"/>
                  <a:gd name="connsiteX990" fmla="*/ 7548 w 10000"/>
                  <a:gd name="connsiteY990" fmla="*/ 6256 h 10000"/>
                  <a:gd name="connsiteX991" fmla="*/ 7546 w 10000"/>
                  <a:gd name="connsiteY991" fmla="*/ 6218 h 10000"/>
                  <a:gd name="connsiteX992" fmla="*/ 7540 w 10000"/>
                  <a:gd name="connsiteY992" fmla="*/ 6159 h 10000"/>
                  <a:gd name="connsiteX993" fmla="*/ 7535 w 10000"/>
                  <a:gd name="connsiteY993" fmla="*/ 6114 h 10000"/>
                  <a:gd name="connsiteX994" fmla="*/ 7535 w 10000"/>
                  <a:gd name="connsiteY994" fmla="*/ 6088 h 10000"/>
                  <a:gd name="connsiteX995" fmla="*/ 7540 w 10000"/>
                  <a:gd name="connsiteY995" fmla="*/ 6049 h 10000"/>
                  <a:gd name="connsiteX996" fmla="*/ 7546 w 10000"/>
                  <a:gd name="connsiteY996" fmla="*/ 6004 h 10000"/>
                  <a:gd name="connsiteX997" fmla="*/ 7548 w 10000"/>
                  <a:gd name="connsiteY997" fmla="*/ 5965 h 10000"/>
                  <a:gd name="connsiteX998" fmla="*/ 7548 w 10000"/>
                  <a:gd name="connsiteY998" fmla="*/ 5946 h 10000"/>
                  <a:gd name="connsiteX999" fmla="*/ 7548 w 10000"/>
                  <a:gd name="connsiteY999" fmla="*/ 5933 h 10000"/>
                  <a:gd name="connsiteX1000" fmla="*/ 7548 w 10000"/>
                  <a:gd name="connsiteY1000" fmla="*/ 5910 h 10000"/>
                  <a:gd name="connsiteX1001" fmla="*/ 7548 w 10000"/>
                  <a:gd name="connsiteY1001" fmla="*/ 5897 h 10000"/>
                  <a:gd name="connsiteX1002" fmla="*/ 7546 w 10000"/>
                  <a:gd name="connsiteY1002" fmla="*/ 5871 h 10000"/>
                  <a:gd name="connsiteX1003" fmla="*/ 7535 w 10000"/>
                  <a:gd name="connsiteY1003" fmla="*/ 5839 h 10000"/>
                  <a:gd name="connsiteX1004" fmla="*/ 7524 w 10000"/>
                  <a:gd name="connsiteY1004" fmla="*/ 5797 h 10000"/>
                  <a:gd name="connsiteX1005" fmla="*/ 7518 w 10000"/>
                  <a:gd name="connsiteY1005" fmla="*/ 5767 h 10000"/>
                  <a:gd name="connsiteX1006" fmla="*/ 7515 w 10000"/>
                  <a:gd name="connsiteY1006" fmla="*/ 5745 h 10000"/>
                  <a:gd name="connsiteX1007" fmla="*/ 7501 w 10000"/>
                  <a:gd name="connsiteY1007" fmla="*/ 5683 h 10000"/>
                  <a:gd name="connsiteX1008" fmla="*/ 7490 w 10000"/>
                  <a:gd name="connsiteY1008" fmla="*/ 5631 h 10000"/>
                  <a:gd name="connsiteX1009" fmla="*/ 7482 w 10000"/>
                  <a:gd name="connsiteY1009" fmla="*/ 5593 h 10000"/>
                  <a:gd name="connsiteX1010" fmla="*/ 7476 w 10000"/>
                  <a:gd name="connsiteY1010" fmla="*/ 5570 h 10000"/>
                  <a:gd name="connsiteX1011" fmla="*/ 7476 w 10000"/>
                  <a:gd name="connsiteY1011" fmla="*/ 5528 h 10000"/>
                  <a:gd name="connsiteX1012" fmla="*/ 7482 w 10000"/>
                  <a:gd name="connsiteY1012" fmla="*/ 5502 h 10000"/>
                  <a:gd name="connsiteX1013" fmla="*/ 7490 w 10000"/>
                  <a:gd name="connsiteY1013" fmla="*/ 5489 h 10000"/>
                  <a:gd name="connsiteX1014" fmla="*/ 7499 w 10000"/>
                  <a:gd name="connsiteY1014" fmla="*/ 5479 h 10000"/>
                  <a:gd name="connsiteX1015" fmla="*/ 7493 w 10000"/>
                  <a:gd name="connsiteY1015" fmla="*/ 5427 h 10000"/>
                  <a:gd name="connsiteX1016" fmla="*/ 7501 w 10000"/>
                  <a:gd name="connsiteY1016" fmla="*/ 5415 h 10000"/>
                  <a:gd name="connsiteX1017" fmla="*/ 7510 w 10000"/>
                  <a:gd name="connsiteY1017" fmla="*/ 5398 h 10000"/>
                  <a:gd name="connsiteX1018" fmla="*/ 7515 w 10000"/>
                  <a:gd name="connsiteY1018" fmla="*/ 5379 h 10000"/>
                  <a:gd name="connsiteX1019" fmla="*/ 7526 w 10000"/>
                  <a:gd name="connsiteY1019" fmla="*/ 5366 h 10000"/>
                  <a:gd name="connsiteX1020" fmla="*/ 7518 w 10000"/>
                  <a:gd name="connsiteY1020" fmla="*/ 5350 h 10000"/>
                  <a:gd name="connsiteX1021" fmla="*/ 7518 w 10000"/>
                  <a:gd name="connsiteY1021" fmla="*/ 5330 h 10000"/>
                  <a:gd name="connsiteX1022" fmla="*/ 7526 w 10000"/>
                  <a:gd name="connsiteY1022" fmla="*/ 5311 h 10000"/>
                  <a:gd name="connsiteX1023" fmla="*/ 7540 w 10000"/>
                  <a:gd name="connsiteY1023" fmla="*/ 5291 h 10000"/>
                  <a:gd name="connsiteX1024" fmla="*/ 7540 w 10000"/>
                  <a:gd name="connsiteY1024" fmla="*/ 5266 h 10000"/>
                  <a:gd name="connsiteX1025" fmla="*/ 7540 w 10000"/>
                  <a:gd name="connsiteY1025" fmla="*/ 5256 h 10000"/>
                  <a:gd name="connsiteX1026" fmla="*/ 7524 w 10000"/>
                  <a:gd name="connsiteY1026" fmla="*/ 5233 h 10000"/>
                  <a:gd name="connsiteX1027" fmla="*/ 7515 w 10000"/>
                  <a:gd name="connsiteY1027" fmla="*/ 5217 h 10000"/>
                  <a:gd name="connsiteX1028" fmla="*/ 7490 w 10000"/>
                  <a:gd name="connsiteY1028" fmla="*/ 5178 h 10000"/>
                  <a:gd name="connsiteX1029" fmla="*/ 7474 w 10000"/>
                  <a:gd name="connsiteY1029" fmla="*/ 5162 h 10000"/>
                  <a:gd name="connsiteX1030" fmla="*/ 7457 w 10000"/>
                  <a:gd name="connsiteY1030" fmla="*/ 5120 h 10000"/>
                  <a:gd name="connsiteX1031" fmla="*/ 7421 w 10000"/>
                  <a:gd name="connsiteY1031" fmla="*/ 5087 h 10000"/>
                  <a:gd name="connsiteX1032" fmla="*/ 7380 w 10000"/>
                  <a:gd name="connsiteY1032" fmla="*/ 5068 h 10000"/>
                  <a:gd name="connsiteX1033" fmla="*/ 7355 w 10000"/>
                  <a:gd name="connsiteY1033" fmla="*/ 5058 h 10000"/>
                  <a:gd name="connsiteX1034" fmla="*/ 7332 w 10000"/>
                  <a:gd name="connsiteY1034" fmla="*/ 5049 h 10000"/>
                  <a:gd name="connsiteX1035" fmla="*/ 7305 w 10000"/>
                  <a:gd name="connsiteY1035" fmla="*/ 5016 h 10000"/>
                  <a:gd name="connsiteX1036" fmla="*/ 7305 w 10000"/>
                  <a:gd name="connsiteY1036" fmla="*/ 5000 h 10000"/>
                  <a:gd name="connsiteX1037" fmla="*/ 7296 w 10000"/>
                  <a:gd name="connsiteY1037" fmla="*/ 4971 h 10000"/>
                  <a:gd name="connsiteX1038" fmla="*/ 7288 w 10000"/>
                  <a:gd name="connsiteY1038" fmla="*/ 4945 h 10000"/>
                  <a:gd name="connsiteX1039" fmla="*/ 7280 w 10000"/>
                  <a:gd name="connsiteY1039" fmla="*/ 4916 h 10000"/>
                  <a:gd name="connsiteX1040" fmla="*/ 7291 w 10000"/>
                  <a:gd name="connsiteY1040" fmla="*/ 4887 h 10000"/>
                  <a:gd name="connsiteX1041" fmla="*/ 7291 w 10000"/>
                  <a:gd name="connsiteY1041" fmla="*/ 4858 h 10000"/>
                  <a:gd name="connsiteX1042" fmla="*/ 7271 w 10000"/>
                  <a:gd name="connsiteY1042" fmla="*/ 4819 h 10000"/>
                  <a:gd name="connsiteX1043" fmla="*/ 7255 w 10000"/>
                  <a:gd name="connsiteY1043" fmla="*/ 4828 h 10000"/>
                  <a:gd name="connsiteX1044" fmla="*/ 7235 w 10000"/>
                  <a:gd name="connsiteY1044" fmla="*/ 4841 h 10000"/>
                  <a:gd name="connsiteX1045" fmla="*/ 7216 w 10000"/>
                  <a:gd name="connsiteY1045" fmla="*/ 4867 h 10000"/>
                  <a:gd name="connsiteX1046" fmla="*/ 7191 w 10000"/>
                  <a:gd name="connsiteY1046" fmla="*/ 4870 h 10000"/>
                  <a:gd name="connsiteX1047" fmla="*/ 7155 w 10000"/>
                  <a:gd name="connsiteY1047" fmla="*/ 4887 h 10000"/>
                  <a:gd name="connsiteX1048" fmla="*/ 7122 w 10000"/>
                  <a:gd name="connsiteY1048" fmla="*/ 4893 h 10000"/>
                  <a:gd name="connsiteX1049" fmla="*/ 7105 w 10000"/>
                  <a:gd name="connsiteY1049" fmla="*/ 4896 h 10000"/>
                  <a:gd name="connsiteX1050" fmla="*/ 7094 w 10000"/>
                  <a:gd name="connsiteY1050" fmla="*/ 4916 h 10000"/>
                  <a:gd name="connsiteX1051" fmla="*/ 7080 w 10000"/>
                  <a:gd name="connsiteY1051" fmla="*/ 4903 h 10000"/>
                  <a:gd name="connsiteX1052" fmla="*/ 7072 w 10000"/>
                  <a:gd name="connsiteY1052" fmla="*/ 4851 h 10000"/>
                  <a:gd name="connsiteX1053" fmla="*/ 7042 w 10000"/>
                  <a:gd name="connsiteY1053" fmla="*/ 4819 h 10000"/>
                  <a:gd name="connsiteX1054" fmla="*/ 7030 w 10000"/>
                  <a:gd name="connsiteY1054" fmla="*/ 4780 h 10000"/>
                  <a:gd name="connsiteX1055" fmla="*/ 7039 w 10000"/>
                  <a:gd name="connsiteY1055" fmla="*/ 4757 h 10000"/>
                  <a:gd name="connsiteX1056" fmla="*/ 7047 w 10000"/>
                  <a:gd name="connsiteY1056" fmla="*/ 4744 h 10000"/>
                  <a:gd name="connsiteX1057" fmla="*/ 7022 w 10000"/>
                  <a:gd name="connsiteY1057" fmla="*/ 4725 h 10000"/>
                  <a:gd name="connsiteX1058" fmla="*/ 7000 w 10000"/>
                  <a:gd name="connsiteY1058" fmla="*/ 4715 h 10000"/>
                  <a:gd name="connsiteX1059" fmla="*/ 6975 w 10000"/>
                  <a:gd name="connsiteY1059" fmla="*/ 4709 h 10000"/>
                  <a:gd name="connsiteX1060" fmla="*/ 6945 w 10000"/>
                  <a:gd name="connsiteY1060" fmla="*/ 4696 h 10000"/>
                  <a:gd name="connsiteX1061" fmla="*/ 6953 w 10000"/>
                  <a:gd name="connsiteY1061" fmla="*/ 4679 h 10000"/>
                  <a:gd name="connsiteX1062" fmla="*/ 6961 w 10000"/>
                  <a:gd name="connsiteY1062" fmla="*/ 4660 h 10000"/>
                  <a:gd name="connsiteX1063" fmla="*/ 6983 w 10000"/>
                  <a:gd name="connsiteY1063" fmla="*/ 4644 h 10000"/>
                  <a:gd name="connsiteX1064" fmla="*/ 7014 w 10000"/>
                  <a:gd name="connsiteY1064" fmla="*/ 4634 h 10000"/>
                  <a:gd name="connsiteX1065" fmla="*/ 7025 w 10000"/>
                  <a:gd name="connsiteY1065" fmla="*/ 4615 h 10000"/>
                  <a:gd name="connsiteX1066" fmla="*/ 7047 w 10000"/>
                  <a:gd name="connsiteY1066" fmla="*/ 4582 h 10000"/>
                  <a:gd name="connsiteX1067" fmla="*/ 7069 w 10000"/>
                  <a:gd name="connsiteY1067" fmla="*/ 4563 h 10000"/>
                  <a:gd name="connsiteX1068" fmla="*/ 7078 w 10000"/>
                  <a:gd name="connsiteY1068" fmla="*/ 4553 h 10000"/>
                  <a:gd name="connsiteX1069" fmla="*/ 7097 w 10000"/>
                  <a:gd name="connsiteY1069" fmla="*/ 4527 h 10000"/>
                  <a:gd name="connsiteX1070" fmla="*/ 7122 w 10000"/>
                  <a:gd name="connsiteY1070" fmla="*/ 4517 h 10000"/>
                  <a:gd name="connsiteX1071" fmla="*/ 7139 w 10000"/>
                  <a:gd name="connsiteY1071" fmla="*/ 4488 h 10000"/>
                  <a:gd name="connsiteX1072" fmla="*/ 7147 w 10000"/>
                  <a:gd name="connsiteY1072" fmla="*/ 4459 h 10000"/>
                  <a:gd name="connsiteX1073" fmla="*/ 7161 w 10000"/>
                  <a:gd name="connsiteY1073" fmla="*/ 4440 h 10000"/>
                  <a:gd name="connsiteX1074" fmla="*/ 7177 w 10000"/>
                  <a:gd name="connsiteY1074" fmla="*/ 4430 h 10000"/>
                  <a:gd name="connsiteX1075" fmla="*/ 7202 w 10000"/>
                  <a:gd name="connsiteY1075" fmla="*/ 4407 h 10000"/>
                  <a:gd name="connsiteX1076" fmla="*/ 7224 w 10000"/>
                  <a:gd name="connsiteY1076" fmla="*/ 4417 h 10000"/>
                  <a:gd name="connsiteX1077" fmla="*/ 7241 w 10000"/>
                  <a:gd name="connsiteY1077" fmla="*/ 4404 h 10000"/>
                  <a:gd name="connsiteX1078" fmla="*/ 7263 w 10000"/>
                  <a:gd name="connsiteY1078" fmla="*/ 4398 h 10000"/>
                  <a:gd name="connsiteX1079" fmla="*/ 7283 w 10000"/>
                  <a:gd name="connsiteY1079" fmla="*/ 4424 h 10000"/>
                  <a:gd name="connsiteX1080" fmla="*/ 7305 w 10000"/>
                  <a:gd name="connsiteY1080" fmla="*/ 4433 h 10000"/>
                  <a:gd name="connsiteX1081" fmla="*/ 7332 w 10000"/>
                  <a:gd name="connsiteY1081" fmla="*/ 4443 h 10000"/>
                  <a:gd name="connsiteX1082" fmla="*/ 7380 w 10000"/>
                  <a:gd name="connsiteY1082" fmla="*/ 4398 h 10000"/>
                  <a:gd name="connsiteX1083" fmla="*/ 7404 w 10000"/>
                  <a:gd name="connsiteY1083" fmla="*/ 4378 h 10000"/>
                  <a:gd name="connsiteX1084" fmla="*/ 7418 w 10000"/>
                  <a:gd name="connsiteY1084" fmla="*/ 4369 h 10000"/>
                  <a:gd name="connsiteX1085" fmla="*/ 7443 w 10000"/>
                  <a:gd name="connsiteY1085" fmla="*/ 4356 h 10000"/>
                  <a:gd name="connsiteX1086" fmla="*/ 7460 w 10000"/>
                  <a:gd name="connsiteY1086" fmla="*/ 4385 h 10000"/>
                  <a:gd name="connsiteX1087" fmla="*/ 7460 w 10000"/>
                  <a:gd name="connsiteY1087" fmla="*/ 4404 h 10000"/>
                  <a:gd name="connsiteX1088" fmla="*/ 7499 w 10000"/>
                  <a:gd name="connsiteY1088" fmla="*/ 4417 h 10000"/>
                  <a:gd name="connsiteX1089" fmla="*/ 7515 w 10000"/>
                  <a:gd name="connsiteY1089" fmla="*/ 4414 h 10000"/>
                  <a:gd name="connsiteX1090" fmla="*/ 7565 w 10000"/>
                  <a:gd name="connsiteY1090" fmla="*/ 4385 h 10000"/>
                  <a:gd name="connsiteX1091" fmla="*/ 7579 w 10000"/>
                  <a:gd name="connsiteY1091" fmla="*/ 4346 h 10000"/>
                  <a:gd name="connsiteX1092" fmla="*/ 7582 w 10000"/>
                  <a:gd name="connsiteY1092" fmla="*/ 4317 h 10000"/>
                  <a:gd name="connsiteX1093" fmla="*/ 7590 w 10000"/>
                  <a:gd name="connsiteY1093" fmla="*/ 4301 h 10000"/>
                  <a:gd name="connsiteX1094" fmla="*/ 7612 w 10000"/>
                  <a:gd name="connsiteY1094" fmla="*/ 4271 h 10000"/>
                  <a:gd name="connsiteX1095" fmla="*/ 7623 w 10000"/>
                  <a:gd name="connsiteY1095" fmla="*/ 4262 h 10000"/>
                  <a:gd name="connsiteX1096" fmla="*/ 7634 w 10000"/>
                  <a:gd name="connsiteY1096" fmla="*/ 4245 h 10000"/>
                  <a:gd name="connsiteX1097" fmla="*/ 7645 w 10000"/>
                  <a:gd name="connsiteY1097" fmla="*/ 4265 h 10000"/>
                  <a:gd name="connsiteX1098" fmla="*/ 7670 w 10000"/>
                  <a:gd name="connsiteY1098" fmla="*/ 4284 h 10000"/>
                  <a:gd name="connsiteX1099" fmla="*/ 7701 w 10000"/>
                  <a:gd name="connsiteY1099" fmla="*/ 4275 h 10000"/>
                  <a:gd name="connsiteX1100" fmla="*/ 7717 w 10000"/>
                  <a:gd name="connsiteY1100" fmla="*/ 4275 h 10000"/>
                  <a:gd name="connsiteX1101" fmla="*/ 7740 w 10000"/>
                  <a:gd name="connsiteY1101" fmla="*/ 4284 h 10000"/>
                  <a:gd name="connsiteX1102" fmla="*/ 7767 w 10000"/>
                  <a:gd name="connsiteY1102" fmla="*/ 4284 h 10000"/>
                  <a:gd name="connsiteX1103" fmla="*/ 7895 w 10000"/>
                  <a:gd name="connsiteY1103" fmla="*/ 4207 h 10000"/>
                  <a:gd name="connsiteX1104" fmla="*/ 7895 w 10000"/>
                  <a:gd name="connsiteY1104" fmla="*/ 4187 h 10000"/>
                  <a:gd name="connsiteX1105" fmla="*/ 7895 w 10000"/>
                  <a:gd name="connsiteY1105" fmla="*/ 4171 h 10000"/>
                  <a:gd name="connsiteX1106" fmla="*/ 7903 w 10000"/>
                  <a:gd name="connsiteY1106" fmla="*/ 4148 h 10000"/>
                  <a:gd name="connsiteX1107" fmla="*/ 7917 w 10000"/>
                  <a:gd name="connsiteY1107" fmla="*/ 4158 h 10000"/>
                  <a:gd name="connsiteX1108" fmla="*/ 7967 w 10000"/>
                  <a:gd name="connsiteY1108" fmla="*/ 4203 h 10000"/>
                  <a:gd name="connsiteX1109" fmla="*/ 7994 w 10000"/>
                  <a:gd name="connsiteY1109" fmla="*/ 4203 h 10000"/>
                  <a:gd name="connsiteX1110" fmla="*/ 8064 w 10000"/>
                  <a:gd name="connsiteY1110" fmla="*/ 4242 h 10000"/>
                  <a:gd name="connsiteX1111" fmla="*/ 8083 w 10000"/>
                  <a:gd name="connsiteY1111" fmla="*/ 4245 h 10000"/>
                  <a:gd name="connsiteX1112" fmla="*/ 8105 w 10000"/>
                  <a:gd name="connsiteY1112" fmla="*/ 4226 h 10000"/>
                  <a:gd name="connsiteX1113" fmla="*/ 8136 w 10000"/>
                  <a:gd name="connsiteY1113" fmla="*/ 4187 h 10000"/>
                  <a:gd name="connsiteX1114" fmla="*/ 8161 w 10000"/>
                  <a:gd name="connsiteY1114" fmla="*/ 4168 h 10000"/>
                  <a:gd name="connsiteX1115" fmla="*/ 8172 w 10000"/>
                  <a:gd name="connsiteY1115" fmla="*/ 4161 h 10000"/>
                  <a:gd name="connsiteX1116" fmla="*/ 8208 w 10000"/>
                  <a:gd name="connsiteY1116" fmla="*/ 4168 h 10000"/>
                  <a:gd name="connsiteX1117" fmla="*/ 8235 w 10000"/>
                  <a:gd name="connsiteY1117" fmla="*/ 4168 h 10000"/>
                  <a:gd name="connsiteX1118" fmla="*/ 8258 w 10000"/>
                  <a:gd name="connsiteY1118" fmla="*/ 4152 h 10000"/>
                  <a:gd name="connsiteX1119" fmla="*/ 8283 w 10000"/>
                  <a:gd name="connsiteY1119" fmla="*/ 4152 h 10000"/>
                  <a:gd name="connsiteX1120" fmla="*/ 8299 w 10000"/>
                  <a:gd name="connsiteY1120" fmla="*/ 4132 h 10000"/>
                  <a:gd name="connsiteX1121" fmla="*/ 8316 w 10000"/>
                  <a:gd name="connsiteY1121" fmla="*/ 4113 h 10000"/>
                  <a:gd name="connsiteX1122" fmla="*/ 8330 w 10000"/>
                  <a:gd name="connsiteY1122" fmla="*/ 4084 h 10000"/>
                  <a:gd name="connsiteX1123" fmla="*/ 8341 w 10000"/>
                  <a:gd name="connsiteY1123" fmla="*/ 4058 h 10000"/>
                  <a:gd name="connsiteX1124" fmla="*/ 8349 w 10000"/>
                  <a:gd name="connsiteY1124" fmla="*/ 4064 h 10000"/>
                  <a:gd name="connsiteX1125" fmla="*/ 8366 w 10000"/>
                  <a:gd name="connsiteY1125" fmla="*/ 4067 h 10000"/>
                  <a:gd name="connsiteX1126" fmla="*/ 8374 w 10000"/>
                  <a:gd name="connsiteY1126" fmla="*/ 4084 h 10000"/>
                  <a:gd name="connsiteX1127" fmla="*/ 8402 w 10000"/>
                  <a:gd name="connsiteY1127" fmla="*/ 4054 h 10000"/>
                  <a:gd name="connsiteX1128" fmla="*/ 8427 w 10000"/>
                  <a:gd name="connsiteY1128" fmla="*/ 4028 h 10000"/>
                  <a:gd name="connsiteX1129" fmla="*/ 8438 w 10000"/>
                  <a:gd name="connsiteY1129" fmla="*/ 4025 h 10000"/>
                  <a:gd name="connsiteX1130" fmla="*/ 8468 w 10000"/>
                  <a:gd name="connsiteY1130" fmla="*/ 4006 h 10000"/>
                  <a:gd name="connsiteX1131" fmla="*/ 8485 w 10000"/>
                  <a:gd name="connsiteY1131" fmla="*/ 3999 h 10000"/>
                  <a:gd name="connsiteX1132" fmla="*/ 8493 w 10000"/>
                  <a:gd name="connsiteY1132" fmla="*/ 4025 h 10000"/>
                  <a:gd name="connsiteX1133" fmla="*/ 8515 w 10000"/>
                  <a:gd name="connsiteY1133" fmla="*/ 4028 h 10000"/>
                  <a:gd name="connsiteX1134" fmla="*/ 8543 w 10000"/>
                  <a:gd name="connsiteY1134" fmla="*/ 4009 h 10000"/>
                  <a:gd name="connsiteX1135" fmla="*/ 8551 w 10000"/>
                  <a:gd name="connsiteY1135" fmla="*/ 3990 h 10000"/>
                  <a:gd name="connsiteX1136" fmla="*/ 8582 w 10000"/>
                  <a:gd name="connsiteY1136" fmla="*/ 3977 h 10000"/>
                  <a:gd name="connsiteX1137" fmla="*/ 8596 w 10000"/>
                  <a:gd name="connsiteY1137" fmla="*/ 3977 h 10000"/>
                  <a:gd name="connsiteX1138" fmla="*/ 8607 w 10000"/>
                  <a:gd name="connsiteY1138" fmla="*/ 3980 h 10000"/>
                  <a:gd name="connsiteX1139" fmla="*/ 8645 w 10000"/>
                  <a:gd name="connsiteY1139" fmla="*/ 3970 h 10000"/>
                  <a:gd name="connsiteX1140" fmla="*/ 8654 w 10000"/>
                  <a:gd name="connsiteY1140" fmla="*/ 3951 h 10000"/>
                  <a:gd name="connsiteX1141" fmla="*/ 8670 w 10000"/>
                  <a:gd name="connsiteY1141" fmla="*/ 3935 h 10000"/>
                  <a:gd name="connsiteX1142" fmla="*/ 8695 w 10000"/>
                  <a:gd name="connsiteY1142" fmla="*/ 3935 h 10000"/>
                  <a:gd name="connsiteX1143" fmla="*/ 8704 w 10000"/>
                  <a:gd name="connsiteY1143" fmla="*/ 3951 h 10000"/>
                  <a:gd name="connsiteX1144" fmla="*/ 8717 w 10000"/>
                  <a:gd name="connsiteY1144" fmla="*/ 3964 h 10000"/>
                  <a:gd name="connsiteX1145" fmla="*/ 8751 w 10000"/>
                  <a:gd name="connsiteY1145" fmla="*/ 3951 h 10000"/>
                  <a:gd name="connsiteX1146" fmla="*/ 8776 w 10000"/>
                  <a:gd name="connsiteY1146" fmla="*/ 3935 h 10000"/>
                  <a:gd name="connsiteX1147" fmla="*/ 8798 w 10000"/>
                  <a:gd name="connsiteY1147" fmla="*/ 3925 h 10000"/>
                  <a:gd name="connsiteX1148" fmla="*/ 8806 w 10000"/>
                  <a:gd name="connsiteY1148" fmla="*/ 3892 h 10000"/>
                  <a:gd name="connsiteX1149" fmla="*/ 8814 w 10000"/>
                  <a:gd name="connsiteY1149" fmla="*/ 3876 h 10000"/>
                  <a:gd name="connsiteX1150" fmla="*/ 8839 w 10000"/>
                  <a:gd name="connsiteY1150" fmla="*/ 3873 h 10000"/>
                  <a:gd name="connsiteX1151" fmla="*/ 8842 w 10000"/>
                  <a:gd name="connsiteY1151" fmla="*/ 3876 h 10000"/>
                  <a:gd name="connsiteX1152" fmla="*/ 8856 w 10000"/>
                  <a:gd name="connsiteY1152" fmla="*/ 3863 h 10000"/>
                  <a:gd name="connsiteX1153" fmla="*/ 8856 w 10000"/>
                  <a:gd name="connsiteY1153" fmla="*/ 3841 h 10000"/>
                  <a:gd name="connsiteX1154" fmla="*/ 8870 w 10000"/>
                  <a:gd name="connsiteY1154" fmla="*/ 3821 h 10000"/>
                  <a:gd name="connsiteX1155" fmla="*/ 8903 w 10000"/>
                  <a:gd name="connsiteY1155" fmla="*/ 3802 h 10000"/>
                  <a:gd name="connsiteX1156" fmla="*/ 8914 w 10000"/>
                  <a:gd name="connsiteY1156" fmla="*/ 3782 h 10000"/>
                  <a:gd name="connsiteX1157" fmla="*/ 8939 w 10000"/>
                  <a:gd name="connsiteY1157" fmla="*/ 3782 h 10000"/>
                  <a:gd name="connsiteX1158" fmla="*/ 8961 w 10000"/>
                  <a:gd name="connsiteY1158" fmla="*/ 3779 h 10000"/>
                  <a:gd name="connsiteX1159" fmla="*/ 8983 w 10000"/>
                  <a:gd name="connsiteY1159" fmla="*/ 3760 h 10000"/>
                  <a:gd name="connsiteX1160" fmla="*/ 9003 w 10000"/>
                  <a:gd name="connsiteY1160" fmla="*/ 3763 h 10000"/>
                  <a:gd name="connsiteX1161" fmla="*/ 9019 w 10000"/>
                  <a:gd name="connsiteY1161" fmla="*/ 3779 h 10000"/>
                  <a:gd name="connsiteX1162" fmla="*/ 9050 w 10000"/>
                  <a:gd name="connsiteY1162" fmla="*/ 3812 h 10000"/>
                  <a:gd name="connsiteX1163" fmla="*/ 9080 w 10000"/>
                  <a:gd name="connsiteY1163" fmla="*/ 3831 h 10000"/>
                  <a:gd name="connsiteX1164" fmla="*/ 9097 w 10000"/>
                  <a:gd name="connsiteY1164" fmla="*/ 3867 h 10000"/>
                  <a:gd name="connsiteX1165" fmla="*/ 9114 w 10000"/>
                  <a:gd name="connsiteY1165" fmla="*/ 3902 h 10000"/>
                  <a:gd name="connsiteX1166" fmla="*/ 9122 w 10000"/>
                  <a:gd name="connsiteY1166" fmla="*/ 3935 h 10000"/>
                  <a:gd name="connsiteX1167" fmla="*/ 9125 w 10000"/>
                  <a:gd name="connsiteY1167" fmla="*/ 3964 h 10000"/>
                  <a:gd name="connsiteX1168" fmla="*/ 9130 w 10000"/>
                  <a:gd name="connsiteY1168" fmla="*/ 3999 h 10000"/>
                  <a:gd name="connsiteX1169" fmla="*/ 9130 w 10000"/>
                  <a:gd name="connsiteY1169" fmla="*/ 4054 h 10000"/>
                  <a:gd name="connsiteX1170" fmla="*/ 9155 w 10000"/>
                  <a:gd name="connsiteY1170" fmla="*/ 4093 h 10000"/>
                  <a:gd name="connsiteX1171" fmla="*/ 9169 w 10000"/>
                  <a:gd name="connsiteY1171" fmla="*/ 4090 h 10000"/>
                  <a:gd name="connsiteX1172" fmla="*/ 9211 w 10000"/>
                  <a:gd name="connsiteY1172" fmla="*/ 4077 h 10000"/>
                  <a:gd name="connsiteX1173" fmla="*/ 9244 w 10000"/>
                  <a:gd name="connsiteY1173" fmla="*/ 4077 h 10000"/>
                  <a:gd name="connsiteX1174" fmla="*/ 9252 w 10000"/>
                  <a:gd name="connsiteY1174" fmla="*/ 4103 h 10000"/>
                  <a:gd name="connsiteX1175" fmla="*/ 9258 w 10000"/>
                  <a:gd name="connsiteY1175" fmla="*/ 4148 h 10000"/>
                  <a:gd name="connsiteX1176" fmla="*/ 9269 w 10000"/>
                  <a:gd name="connsiteY1176" fmla="*/ 4158 h 10000"/>
                  <a:gd name="connsiteX1177" fmla="*/ 9294 w 10000"/>
                  <a:gd name="connsiteY1177" fmla="*/ 4158 h 10000"/>
                  <a:gd name="connsiteX1178" fmla="*/ 9319 w 10000"/>
                  <a:gd name="connsiteY1178" fmla="*/ 4168 h 10000"/>
                  <a:gd name="connsiteX1179" fmla="*/ 9346 w 10000"/>
                  <a:gd name="connsiteY1179" fmla="*/ 4190 h 10000"/>
                  <a:gd name="connsiteX1180" fmla="*/ 9357 w 10000"/>
                  <a:gd name="connsiteY1180" fmla="*/ 4168 h 10000"/>
                  <a:gd name="connsiteX1181" fmla="*/ 9371 w 10000"/>
                  <a:gd name="connsiteY1181" fmla="*/ 4132 h 10000"/>
                  <a:gd name="connsiteX1182" fmla="*/ 9391 w 10000"/>
                  <a:gd name="connsiteY1182" fmla="*/ 4113 h 10000"/>
                  <a:gd name="connsiteX1183" fmla="*/ 9407 w 10000"/>
                  <a:gd name="connsiteY1183" fmla="*/ 4103 h 10000"/>
                  <a:gd name="connsiteX1184" fmla="*/ 9435 w 10000"/>
                  <a:gd name="connsiteY1184" fmla="*/ 4100 h 10000"/>
                  <a:gd name="connsiteX1185" fmla="*/ 9460 w 10000"/>
                  <a:gd name="connsiteY1185" fmla="*/ 4084 h 10000"/>
                  <a:gd name="connsiteX1186" fmla="*/ 9485 w 10000"/>
                  <a:gd name="connsiteY1186" fmla="*/ 4067 h 10000"/>
                  <a:gd name="connsiteX1187" fmla="*/ 9496 w 10000"/>
                  <a:gd name="connsiteY1187" fmla="*/ 4054 h 10000"/>
                  <a:gd name="connsiteX1188" fmla="*/ 9526 w 10000"/>
                  <a:gd name="connsiteY1188" fmla="*/ 4048 h 10000"/>
                  <a:gd name="connsiteX1189" fmla="*/ 9557 w 10000"/>
                  <a:gd name="connsiteY1189" fmla="*/ 4038 h 10000"/>
                  <a:gd name="connsiteX1190" fmla="*/ 9584 w 10000"/>
                  <a:gd name="connsiteY1190" fmla="*/ 4019 h 10000"/>
                  <a:gd name="connsiteX1191" fmla="*/ 9623 w 10000"/>
                  <a:gd name="connsiteY1191" fmla="*/ 4016 h 10000"/>
                  <a:gd name="connsiteX1192" fmla="*/ 9648 w 10000"/>
                  <a:gd name="connsiteY1192" fmla="*/ 4009 h 10000"/>
                  <a:gd name="connsiteX1193" fmla="*/ 9673 w 10000"/>
                  <a:gd name="connsiteY1193" fmla="*/ 4019 h 10000"/>
                  <a:gd name="connsiteX1194" fmla="*/ 9712 w 10000"/>
                  <a:gd name="connsiteY1194" fmla="*/ 4038 h 10000"/>
                  <a:gd name="connsiteX1195" fmla="*/ 9742 w 10000"/>
                  <a:gd name="connsiteY1195" fmla="*/ 4074 h 10000"/>
                  <a:gd name="connsiteX1196" fmla="*/ 9776 w 10000"/>
                  <a:gd name="connsiteY1196" fmla="*/ 4093 h 10000"/>
                  <a:gd name="connsiteX1197" fmla="*/ 9814 w 10000"/>
                  <a:gd name="connsiteY1197" fmla="*/ 4109 h 10000"/>
                  <a:gd name="connsiteX1198" fmla="*/ 9859 w 10000"/>
                  <a:gd name="connsiteY1198" fmla="*/ 4119 h 10000"/>
                  <a:gd name="connsiteX1199" fmla="*/ 9898 w 10000"/>
                  <a:gd name="connsiteY1199" fmla="*/ 4122 h 10000"/>
                  <a:gd name="connsiteX1200" fmla="*/ 9931 w 10000"/>
                  <a:gd name="connsiteY1200" fmla="*/ 4109 h 10000"/>
                  <a:gd name="connsiteX1201" fmla="*/ 9956 w 10000"/>
                  <a:gd name="connsiteY1201" fmla="*/ 4100 h 10000"/>
                  <a:gd name="connsiteX1202" fmla="*/ 9981 w 10000"/>
                  <a:gd name="connsiteY1202" fmla="*/ 4067 h 10000"/>
                  <a:gd name="connsiteX1203" fmla="*/ 9994 w 10000"/>
                  <a:gd name="connsiteY1203" fmla="*/ 4035 h 10000"/>
                  <a:gd name="connsiteX1204" fmla="*/ 10000 w 10000"/>
                  <a:gd name="connsiteY1204" fmla="*/ 3996 h 10000"/>
                  <a:gd name="connsiteX1205" fmla="*/ 9994 w 10000"/>
                  <a:gd name="connsiteY1205" fmla="*/ 3941 h 10000"/>
                  <a:gd name="connsiteX1206" fmla="*/ 9986 w 10000"/>
                  <a:gd name="connsiteY1206" fmla="*/ 3905 h 10000"/>
                  <a:gd name="connsiteX1207" fmla="*/ 9981 w 10000"/>
                  <a:gd name="connsiteY1207" fmla="*/ 3857 h 10000"/>
                  <a:gd name="connsiteX1208" fmla="*/ 9989 w 10000"/>
                  <a:gd name="connsiteY1208" fmla="*/ 3837 h 10000"/>
                  <a:gd name="connsiteX1209" fmla="*/ 9989 w 10000"/>
                  <a:gd name="connsiteY1209" fmla="*/ 3812 h 10000"/>
                  <a:gd name="connsiteX1210" fmla="*/ 9981 w 10000"/>
                  <a:gd name="connsiteY1210" fmla="*/ 3792 h 10000"/>
                  <a:gd name="connsiteX1211" fmla="*/ 9970 w 10000"/>
                  <a:gd name="connsiteY1211" fmla="*/ 3763 h 10000"/>
                  <a:gd name="connsiteX1212" fmla="*/ 9945 w 10000"/>
                  <a:gd name="connsiteY1212" fmla="*/ 3705 h 10000"/>
                  <a:gd name="connsiteX1213" fmla="*/ 9931 w 10000"/>
                  <a:gd name="connsiteY1213" fmla="*/ 3659 h 10000"/>
                  <a:gd name="connsiteX1214" fmla="*/ 9903 w 10000"/>
                  <a:gd name="connsiteY1214" fmla="*/ 3640 h 10000"/>
                  <a:gd name="connsiteX1215" fmla="*/ 9881 w 10000"/>
                  <a:gd name="connsiteY1215" fmla="*/ 3620 h 10000"/>
                  <a:gd name="connsiteX1216" fmla="*/ 9856 w 10000"/>
                  <a:gd name="connsiteY1216" fmla="*/ 3595 h 10000"/>
                  <a:gd name="connsiteX1217" fmla="*/ 9817 w 10000"/>
                  <a:gd name="connsiteY1217" fmla="*/ 3562 h 10000"/>
                  <a:gd name="connsiteX1218" fmla="*/ 9795 w 10000"/>
                  <a:gd name="connsiteY1218" fmla="*/ 3546 h 10000"/>
                  <a:gd name="connsiteX1219" fmla="*/ 9778 w 10000"/>
                  <a:gd name="connsiteY1219" fmla="*/ 3527 h 10000"/>
                  <a:gd name="connsiteX1220" fmla="*/ 9745 w 10000"/>
                  <a:gd name="connsiteY1220" fmla="*/ 3501 h 10000"/>
                  <a:gd name="connsiteX1221" fmla="*/ 9726 w 10000"/>
                  <a:gd name="connsiteY1221" fmla="*/ 3488 h 10000"/>
                  <a:gd name="connsiteX1222" fmla="*/ 9704 w 10000"/>
                  <a:gd name="connsiteY1222" fmla="*/ 3472 h 10000"/>
                  <a:gd name="connsiteX1223" fmla="*/ 9695 w 10000"/>
                  <a:gd name="connsiteY1223" fmla="*/ 3468 h 10000"/>
                  <a:gd name="connsiteX1224" fmla="*/ 9690 w 10000"/>
                  <a:gd name="connsiteY1224" fmla="*/ 3459 h 10000"/>
                  <a:gd name="connsiteX1225" fmla="*/ 9673 w 10000"/>
                  <a:gd name="connsiteY1225" fmla="*/ 3449 h 10000"/>
                  <a:gd name="connsiteX1226" fmla="*/ 9665 w 10000"/>
                  <a:gd name="connsiteY1226" fmla="*/ 3442 h 10000"/>
                  <a:gd name="connsiteX1227" fmla="*/ 9654 w 10000"/>
                  <a:gd name="connsiteY1227" fmla="*/ 3449 h 10000"/>
                  <a:gd name="connsiteX1228" fmla="*/ 9521 w 10000"/>
                  <a:gd name="connsiteY1228" fmla="*/ 3394 h 10000"/>
                  <a:gd name="connsiteX1229" fmla="*/ 9510 w 10000"/>
                  <a:gd name="connsiteY1229" fmla="*/ 3368 h 10000"/>
                  <a:gd name="connsiteX1230" fmla="*/ 9496 w 10000"/>
                  <a:gd name="connsiteY1230" fmla="*/ 3287 h 10000"/>
                  <a:gd name="connsiteX1231" fmla="*/ 9488 w 10000"/>
                  <a:gd name="connsiteY1231" fmla="*/ 3216 h 10000"/>
                  <a:gd name="connsiteX1232" fmla="*/ 9493 w 10000"/>
                  <a:gd name="connsiteY1232" fmla="*/ 3174 h 10000"/>
                  <a:gd name="connsiteX1233" fmla="*/ 9501 w 10000"/>
                  <a:gd name="connsiteY1233" fmla="*/ 3128 h 10000"/>
                  <a:gd name="connsiteX1234" fmla="*/ 9488 w 10000"/>
                  <a:gd name="connsiteY1234" fmla="*/ 3025 h 10000"/>
                  <a:gd name="connsiteX1235" fmla="*/ 9446 w 10000"/>
                  <a:gd name="connsiteY1235" fmla="*/ 2931 h 10000"/>
                  <a:gd name="connsiteX1236" fmla="*/ 9382 w 10000"/>
                  <a:gd name="connsiteY1236" fmla="*/ 2837 h 10000"/>
                  <a:gd name="connsiteX1237" fmla="*/ 9316 w 10000"/>
                  <a:gd name="connsiteY1237" fmla="*/ 2753 h 10000"/>
                  <a:gd name="connsiteX1238" fmla="*/ 9294 w 10000"/>
                  <a:gd name="connsiteY1238" fmla="*/ 2655 h 10000"/>
                  <a:gd name="connsiteX1239" fmla="*/ 9213 w 10000"/>
                  <a:gd name="connsiteY1239" fmla="*/ 2328 h 10000"/>
                  <a:gd name="connsiteX1240" fmla="*/ 9172 w 10000"/>
                  <a:gd name="connsiteY1240" fmla="*/ 2286 h 10000"/>
                  <a:gd name="connsiteX1241" fmla="*/ 9019 w 10000"/>
                  <a:gd name="connsiteY1241" fmla="*/ 2082 h 10000"/>
                  <a:gd name="connsiteX1242" fmla="*/ 8906 w 10000"/>
                  <a:gd name="connsiteY1242" fmla="*/ 1946 h 10000"/>
                  <a:gd name="connsiteX1243" fmla="*/ 8801 w 10000"/>
                  <a:gd name="connsiteY1243" fmla="*/ 1778 h 10000"/>
                  <a:gd name="connsiteX1244" fmla="*/ 8806 w 10000"/>
                  <a:gd name="connsiteY1244" fmla="*/ 1713 h 10000"/>
                  <a:gd name="connsiteX1245" fmla="*/ 8809 w 10000"/>
                  <a:gd name="connsiteY1245" fmla="*/ 1703 h 10000"/>
                  <a:gd name="connsiteX1246" fmla="*/ 8817 w 10000"/>
                  <a:gd name="connsiteY1246" fmla="*/ 1713 h 10000"/>
                  <a:gd name="connsiteX1247" fmla="*/ 8834 w 10000"/>
                  <a:gd name="connsiteY1247" fmla="*/ 1729 h 10000"/>
                  <a:gd name="connsiteX1248" fmla="*/ 8839 w 10000"/>
                  <a:gd name="connsiteY1248" fmla="*/ 1729 h 10000"/>
                  <a:gd name="connsiteX1249" fmla="*/ 8848 w 10000"/>
                  <a:gd name="connsiteY1249" fmla="*/ 1723 h 10000"/>
                  <a:gd name="connsiteX1250" fmla="*/ 8850 w 10000"/>
                  <a:gd name="connsiteY1250" fmla="*/ 1703 h 10000"/>
                  <a:gd name="connsiteX1251" fmla="*/ 8850 w 10000"/>
                  <a:gd name="connsiteY1251" fmla="*/ 1684 h 10000"/>
                  <a:gd name="connsiteX1252" fmla="*/ 8850 w 10000"/>
                  <a:gd name="connsiteY1252" fmla="*/ 1648 h 10000"/>
                  <a:gd name="connsiteX1253" fmla="*/ 8881 w 10000"/>
                  <a:gd name="connsiteY1253" fmla="*/ 1571 h 10000"/>
                  <a:gd name="connsiteX1254" fmla="*/ 8895 w 10000"/>
                  <a:gd name="connsiteY1254" fmla="*/ 1541 h 10000"/>
                  <a:gd name="connsiteX1255" fmla="*/ 8895 w 10000"/>
                  <a:gd name="connsiteY1255" fmla="*/ 1525 h 10000"/>
                  <a:gd name="connsiteX1256" fmla="*/ 8881 w 10000"/>
                  <a:gd name="connsiteY1256" fmla="*/ 1516 h 10000"/>
                  <a:gd name="connsiteX1257" fmla="*/ 8864 w 10000"/>
                  <a:gd name="connsiteY1257" fmla="*/ 1522 h 10000"/>
                  <a:gd name="connsiteX1258" fmla="*/ 8850 w 10000"/>
                  <a:gd name="connsiteY1258" fmla="*/ 1535 h 10000"/>
                  <a:gd name="connsiteX1259" fmla="*/ 8834 w 10000"/>
                  <a:gd name="connsiteY1259" fmla="*/ 1571 h 10000"/>
                  <a:gd name="connsiteX1260" fmla="*/ 8825 w 10000"/>
                  <a:gd name="connsiteY1260" fmla="*/ 1587 h 10000"/>
                  <a:gd name="connsiteX1261" fmla="*/ 8776 w 10000"/>
                  <a:gd name="connsiteY1261" fmla="*/ 1571 h 10000"/>
                  <a:gd name="connsiteX1262" fmla="*/ 8745 w 10000"/>
                  <a:gd name="connsiteY1262" fmla="*/ 1580 h 10000"/>
                  <a:gd name="connsiteX1263" fmla="*/ 8720 w 10000"/>
                  <a:gd name="connsiteY1263" fmla="*/ 1587 h 10000"/>
                  <a:gd name="connsiteX1264" fmla="*/ 8709 w 10000"/>
                  <a:gd name="connsiteY1264" fmla="*/ 1609 h 10000"/>
                  <a:gd name="connsiteX1265" fmla="*/ 8693 w 10000"/>
                  <a:gd name="connsiteY1265" fmla="*/ 1616 h 10000"/>
                  <a:gd name="connsiteX1266" fmla="*/ 8684 w 10000"/>
                  <a:gd name="connsiteY1266" fmla="*/ 1639 h 10000"/>
                  <a:gd name="connsiteX1267" fmla="*/ 8684 w 10000"/>
                  <a:gd name="connsiteY1267" fmla="*/ 1658 h 10000"/>
                  <a:gd name="connsiteX1268" fmla="*/ 8665 w 10000"/>
                  <a:gd name="connsiteY1268" fmla="*/ 1655 h 10000"/>
                  <a:gd name="connsiteX1269" fmla="*/ 8665 w 10000"/>
                  <a:gd name="connsiteY1269" fmla="*/ 1645 h 10000"/>
                  <a:gd name="connsiteX1270" fmla="*/ 8665 w 10000"/>
                  <a:gd name="connsiteY1270" fmla="*/ 1626 h 10000"/>
                  <a:gd name="connsiteX1271" fmla="*/ 8676 w 10000"/>
                  <a:gd name="connsiteY1271" fmla="*/ 1609 h 10000"/>
                  <a:gd name="connsiteX1272" fmla="*/ 8679 w 10000"/>
                  <a:gd name="connsiteY1272" fmla="*/ 1597 h 10000"/>
                  <a:gd name="connsiteX1273" fmla="*/ 8687 w 10000"/>
                  <a:gd name="connsiteY1273" fmla="*/ 1577 h 10000"/>
                  <a:gd name="connsiteX1274" fmla="*/ 8695 w 10000"/>
                  <a:gd name="connsiteY1274" fmla="*/ 1554 h 10000"/>
                  <a:gd name="connsiteX1275" fmla="*/ 8709 w 10000"/>
                  <a:gd name="connsiteY1275" fmla="*/ 1532 h 10000"/>
                  <a:gd name="connsiteX1276" fmla="*/ 8704 w 10000"/>
                  <a:gd name="connsiteY1276" fmla="*/ 1512 h 10000"/>
                  <a:gd name="connsiteX1277" fmla="*/ 8695 w 10000"/>
                  <a:gd name="connsiteY1277" fmla="*/ 1503 h 10000"/>
                  <a:gd name="connsiteX1278" fmla="*/ 8684 w 10000"/>
                  <a:gd name="connsiteY1278" fmla="*/ 1503 h 10000"/>
                  <a:gd name="connsiteX1279" fmla="*/ 8670 w 10000"/>
                  <a:gd name="connsiteY1279" fmla="*/ 1525 h 10000"/>
                  <a:gd name="connsiteX1280" fmla="*/ 8665 w 10000"/>
                  <a:gd name="connsiteY1280" fmla="*/ 1545 h 10000"/>
                  <a:gd name="connsiteX1281" fmla="*/ 8654 w 10000"/>
                  <a:gd name="connsiteY1281" fmla="*/ 1567 h 10000"/>
                  <a:gd name="connsiteX1282" fmla="*/ 8648 w 10000"/>
                  <a:gd name="connsiteY1282" fmla="*/ 1587 h 10000"/>
                  <a:gd name="connsiteX1283" fmla="*/ 8640 w 10000"/>
                  <a:gd name="connsiteY1283" fmla="*/ 1629 h 10000"/>
                  <a:gd name="connsiteX1284" fmla="*/ 8620 w 10000"/>
                  <a:gd name="connsiteY1284" fmla="*/ 1635 h 10000"/>
                  <a:gd name="connsiteX1285" fmla="*/ 8612 w 10000"/>
                  <a:gd name="connsiteY1285" fmla="*/ 1635 h 10000"/>
                  <a:gd name="connsiteX1286" fmla="*/ 8604 w 10000"/>
                  <a:gd name="connsiteY1286" fmla="*/ 1626 h 10000"/>
                  <a:gd name="connsiteX1287" fmla="*/ 8596 w 10000"/>
                  <a:gd name="connsiteY1287" fmla="*/ 1616 h 10000"/>
                  <a:gd name="connsiteX1288" fmla="*/ 8596 w 10000"/>
                  <a:gd name="connsiteY1288" fmla="*/ 1580 h 10000"/>
                  <a:gd name="connsiteX1289" fmla="*/ 8587 w 10000"/>
                  <a:gd name="connsiteY1289" fmla="*/ 1545 h 10000"/>
                  <a:gd name="connsiteX1290" fmla="*/ 8565 w 10000"/>
                  <a:gd name="connsiteY1290" fmla="*/ 1516 h 10000"/>
                  <a:gd name="connsiteX1291" fmla="*/ 8543 w 10000"/>
                  <a:gd name="connsiteY1291" fmla="*/ 1512 h 10000"/>
                  <a:gd name="connsiteX1292" fmla="*/ 8518 w 10000"/>
                  <a:gd name="connsiteY1292" fmla="*/ 1532 h 10000"/>
                  <a:gd name="connsiteX1293" fmla="*/ 8476 w 10000"/>
                  <a:gd name="connsiteY1293" fmla="*/ 1567 h 10000"/>
                  <a:gd name="connsiteX1294" fmla="*/ 8454 w 10000"/>
                  <a:gd name="connsiteY1294" fmla="*/ 1551 h 10000"/>
                  <a:gd name="connsiteX1295" fmla="*/ 8402 w 10000"/>
                  <a:gd name="connsiteY1295" fmla="*/ 1493 h 10000"/>
                  <a:gd name="connsiteX1296" fmla="*/ 8371 w 10000"/>
                  <a:gd name="connsiteY1296" fmla="*/ 1428 h 10000"/>
                  <a:gd name="connsiteX1297" fmla="*/ 8072 w 10000"/>
                  <a:gd name="connsiteY1297" fmla="*/ 1422 h 10000"/>
                  <a:gd name="connsiteX1298" fmla="*/ 7823 w 10000"/>
                  <a:gd name="connsiteY1298" fmla="*/ 1279 h 10000"/>
                  <a:gd name="connsiteX1299" fmla="*/ 7587 w 10000"/>
                  <a:gd name="connsiteY1299" fmla="*/ 1133 h 10000"/>
                  <a:gd name="connsiteX1300" fmla="*/ 7526 w 10000"/>
                  <a:gd name="connsiteY1300" fmla="*/ 1098 h 10000"/>
                  <a:gd name="connsiteX1301" fmla="*/ 7346 w 10000"/>
                  <a:gd name="connsiteY1301" fmla="*/ 991 h 10000"/>
                  <a:gd name="connsiteX1302" fmla="*/ 7321 w 10000"/>
                  <a:gd name="connsiteY1302" fmla="*/ 959 h 10000"/>
                  <a:gd name="connsiteX1303" fmla="*/ 7307 w 10000"/>
                  <a:gd name="connsiteY1303" fmla="*/ 871 h 10000"/>
                  <a:gd name="connsiteX1304" fmla="*/ 7224 w 10000"/>
                  <a:gd name="connsiteY1304" fmla="*/ 816 h 10000"/>
                  <a:gd name="connsiteX1305" fmla="*/ 7147 w 10000"/>
                  <a:gd name="connsiteY1305" fmla="*/ 787 h 10000"/>
                  <a:gd name="connsiteX1306" fmla="*/ 7080 w 10000"/>
                  <a:gd name="connsiteY1306" fmla="*/ 742 h 10000"/>
                  <a:gd name="connsiteX1307" fmla="*/ 7069 w 10000"/>
                  <a:gd name="connsiteY1307" fmla="*/ 767 h 10000"/>
                  <a:gd name="connsiteX1308" fmla="*/ 7033 w 10000"/>
                  <a:gd name="connsiteY1308" fmla="*/ 787 h 10000"/>
                  <a:gd name="connsiteX1309" fmla="*/ 6820 w 10000"/>
                  <a:gd name="connsiteY1309" fmla="*/ 878 h 10000"/>
                  <a:gd name="connsiteX1310" fmla="*/ 6726 w 10000"/>
                  <a:gd name="connsiteY1310" fmla="*/ 897 h 10000"/>
                  <a:gd name="connsiteX1311" fmla="*/ 6626 w 10000"/>
                  <a:gd name="connsiteY1311" fmla="*/ 955 h 10000"/>
                  <a:gd name="connsiteX1312" fmla="*/ 6582 w 10000"/>
                  <a:gd name="connsiteY1312" fmla="*/ 946 h 10000"/>
                  <a:gd name="connsiteX1313" fmla="*/ 6571 w 10000"/>
                  <a:gd name="connsiteY1313" fmla="*/ 955 h 10000"/>
                  <a:gd name="connsiteX1314" fmla="*/ 6507 w 10000"/>
                  <a:gd name="connsiteY1314" fmla="*/ 975 h 10000"/>
                  <a:gd name="connsiteX1315" fmla="*/ 6485 w 10000"/>
                  <a:gd name="connsiteY1315" fmla="*/ 975 h 10000"/>
                  <a:gd name="connsiteX1316" fmla="*/ 6476 w 10000"/>
                  <a:gd name="connsiteY1316" fmla="*/ 965 h 10000"/>
                  <a:gd name="connsiteX1317" fmla="*/ 6474 w 10000"/>
                  <a:gd name="connsiteY1317" fmla="*/ 936 h 10000"/>
                  <a:gd name="connsiteX1318" fmla="*/ 6452 w 10000"/>
                  <a:gd name="connsiteY1318" fmla="*/ 887 h 10000"/>
                  <a:gd name="connsiteX1319" fmla="*/ 6352 w 10000"/>
                  <a:gd name="connsiteY1319" fmla="*/ 767 h 10000"/>
                  <a:gd name="connsiteX1320" fmla="*/ 6313 w 10000"/>
                  <a:gd name="connsiteY1320" fmla="*/ 732 h 10000"/>
                  <a:gd name="connsiteX1321" fmla="*/ 6296 w 10000"/>
                  <a:gd name="connsiteY1321" fmla="*/ 690 h 10000"/>
                  <a:gd name="connsiteX1322" fmla="*/ 6271 w 10000"/>
                  <a:gd name="connsiteY1322" fmla="*/ 664 h 10000"/>
                  <a:gd name="connsiteX1323" fmla="*/ 6266 w 10000"/>
                  <a:gd name="connsiteY1323" fmla="*/ 654 h 10000"/>
                  <a:gd name="connsiteX1324" fmla="*/ 6111 w 10000"/>
                  <a:gd name="connsiteY1324" fmla="*/ 398 h 10000"/>
                  <a:gd name="connsiteX1325" fmla="*/ 5903 w 10000"/>
                  <a:gd name="connsiteY1325" fmla="*/ 408 h 10000"/>
                  <a:gd name="connsiteX1326" fmla="*/ 5837 w 10000"/>
                  <a:gd name="connsiteY1326" fmla="*/ 427 h 10000"/>
                  <a:gd name="connsiteX1327" fmla="*/ 5756 w 10000"/>
                  <a:gd name="connsiteY1327" fmla="*/ 453 h 10000"/>
                  <a:gd name="connsiteX1328" fmla="*/ 5681 w 10000"/>
                  <a:gd name="connsiteY1328" fmla="*/ 453 h 10000"/>
                  <a:gd name="connsiteX1329" fmla="*/ 5609 w 10000"/>
                  <a:gd name="connsiteY1329" fmla="*/ 447 h 10000"/>
                  <a:gd name="connsiteX1330" fmla="*/ 5554 w 10000"/>
                  <a:gd name="connsiteY1330" fmla="*/ 304 h 10000"/>
                  <a:gd name="connsiteX1331" fmla="*/ 5529 w 10000"/>
                  <a:gd name="connsiteY1331" fmla="*/ 301 h 10000"/>
                  <a:gd name="connsiteX1332" fmla="*/ 5393 w 10000"/>
                  <a:gd name="connsiteY1332" fmla="*/ 256 h 10000"/>
                  <a:gd name="connsiteX1333" fmla="*/ 5366 w 10000"/>
                  <a:gd name="connsiteY1333" fmla="*/ 220 h 10000"/>
                  <a:gd name="connsiteX1334" fmla="*/ 5249 w 10000"/>
                  <a:gd name="connsiteY1334" fmla="*/ 155 h 10000"/>
                  <a:gd name="connsiteX1335" fmla="*/ 5141 w 10000"/>
                  <a:gd name="connsiteY1335" fmla="*/ 52 h 10000"/>
                  <a:gd name="connsiteX1336" fmla="*/ 5116 w 10000"/>
                  <a:gd name="connsiteY1336" fmla="*/ 3 h 10000"/>
                  <a:gd name="connsiteX1337" fmla="*/ 5061 w 10000"/>
                  <a:gd name="connsiteY1337" fmla="*/ 0 h 10000"/>
                  <a:gd name="connsiteX1338" fmla="*/ 5036 w 10000"/>
                  <a:gd name="connsiteY1338" fmla="*/ 32 h 10000"/>
                  <a:gd name="connsiteX1339" fmla="*/ 4942 w 10000"/>
                  <a:gd name="connsiteY1339" fmla="*/ 133 h 10000"/>
                  <a:gd name="connsiteX1340" fmla="*/ 4900 w 10000"/>
                  <a:gd name="connsiteY1340" fmla="*/ 217 h 10000"/>
                  <a:gd name="connsiteX1341" fmla="*/ 4861 w 10000"/>
                  <a:gd name="connsiteY1341" fmla="*/ 198 h 10000"/>
                  <a:gd name="connsiteX1342" fmla="*/ 4795 w 10000"/>
                  <a:gd name="connsiteY1342" fmla="*/ 68 h 10000"/>
                  <a:gd name="connsiteX1343" fmla="*/ 4778 w 10000"/>
                  <a:gd name="connsiteY1343" fmla="*/ 62 h 10000"/>
                  <a:gd name="connsiteX1344" fmla="*/ 4765 w 10000"/>
                  <a:gd name="connsiteY1344" fmla="*/ 62 h 10000"/>
                  <a:gd name="connsiteX1345" fmla="*/ 4748 w 10000"/>
                  <a:gd name="connsiteY1345" fmla="*/ 68 h 10000"/>
                  <a:gd name="connsiteX1346" fmla="*/ 4673 w 10000"/>
                  <a:gd name="connsiteY1346" fmla="*/ 136 h 10000"/>
                  <a:gd name="connsiteX1347" fmla="*/ 4632 w 10000"/>
                  <a:gd name="connsiteY1347" fmla="*/ 201 h 10000"/>
                  <a:gd name="connsiteX1348" fmla="*/ 4623 w 10000"/>
                  <a:gd name="connsiteY1348" fmla="*/ 210 h 10000"/>
                  <a:gd name="connsiteX1349" fmla="*/ 4579 w 10000"/>
                  <a:gd name="connsiteY1349" fmla="*/ 220 h 10000"/>
                  <a:gd name="connsiteX1350" fmla="*/ 4479 w 10000"/>
                  <a:gd name="connsiteY1350" fmla="*/ 198 h 10000"/>
                  <a:gd name="connsiteX1351" fmla="*/ 4402 w 10000"/>
                  <a:gd name="connsiteY1351" fmla="*/ 165 h 10000"/>
                  <a:gd name="connsiteX1352" fmla="*/ 4374 w 10000"/>
                  <a:gd name="connsiteY1352" fmla="*/ 165 h 10000"/>
                  <a:gd name="connsiteX1353" fmla="*/ 4335 w 10000"/>
                  <a:gd name="connsiteY1353" fmla="*/ 172 h 10000"/>
                  <a:gd name="connsiteX1354" fmla="*/ 4302 w 10000"/>
                  <a:gd name="connsiteY1354" fmla="*/ 188 h 10000"/>
                  <a:gd name="connsiteX1355" fmla="*/ 4271 w 10000"/>
                  <a:gd name="connsiteY1355" fmla="*/ 220 h 10000"/>
                  <a:gd name="connsiteX1356" fmla="*/ 4238 w 10000"/>
                  <a:gd name="connsiteY1356" fmla="*/ 240 h 10000"/>
                  <a:gd name="connsiteX1357" fmla="*/ 4324 w 10000"/>
                  <a:gd name="connsiteY1357" fmla="*/ 1289 h 10000"/>
                  <a:gd name="connsiteX1358" fmla="*/ 3521 w 10000"/>
                  <a:gd name="connsiteY1358" fmla="*/ 7730 h 10000"/>
                  <a:gd name="connsiteX1359" fmla="*/ 3554 w 10000"/>
                  <a:gd name="connsiteY1359" fmla="*/ 7740 h 10000"/>
                  <a:gd name="connsiteX1360" fmla="*/ 3560 w 10000"/>
                  <a:gd name="connsiteY1360" fmla="*/ 7749 h 10000"/>
                  <a:gd name="connsiteX1361" fmla="*/ 3562 w 10000"/>
                  <a:gd name="connsiteY1361" fmla="*/ 7759 h 10000"/>
                  <a:gd name="connsiteX1362" fmla="*/ 3573 w 10000"/>
                  <a:gd name="connsiteY1362" fmla="*/ 7766 h 10000"/>
                  <a:gd name="connsiteX1363" fmla="*/ 3584 w 10000"/>
                  <a:gd name="connsiteY1363" fmla="*/ 7759 h 10000"/>
                  <a:gd name="connsiteX1364" fmla="*/ 3598 w 10000"/>
                  <a:gd name="connsiteY1364" fmla="*/ 7743 h 10000"/>
                  <a:gd name="connsiteX1365" fmla="*/ 3609 w 10000"/>
                  <a:gd name="connsiteY1365" fmla="*/ 7756 h 10000"/>
                  <a:gd name="connsiteX1366" fmla="*/ 3623 w 10000"/>
                  <a:gd name="connsiteY1366" fmla="*/ 7733 h 10000"/>
                  <a:gd name="connsiteX1367" fmla="*/ 3632 w 10000"/>
                  <a:gd name="connsiteY1367" fmla="*/ 7730 h 10000"/>
                  <a:gd name="connsiteX1368" fmla="*/ 3634 w 10000"/>
                  <a:gd name="connsiteY1368" fmla="*/ 7730 h 10000"/>
                  <a:gd name="connsiteX1369" fmla="*/ 3643 w 10000"/>
                  <a:gd name="connsiteY1369" fmla="*/ 7730 h 10000"/>
                  <a:gd name="connsiteX1370" fmla="*/ 3657 w 10000"/>
                  <a:gd name="connsiteY1370" fmla="*/ 7733 h 10000"/>
                  <a:gd name="connsiteX1371" fmla="*/ 3670 w 10000"/>
                  <a:gd name="connsiteY1371" fmla="*/ 7730 h 10000"/>
                  <a:gd name="connsiteX1372" fmla="*/ 3687 w 10000"/>
                  <a:gd name="connsiteY1372" fmla="*/ 7730 h 10000"/>
                  <a:gd name="connsiteX1373" fmla="*/ 3690 w 10000"/>
                  <a:gd name="connsiteY1373" fmla="*/ 7730 h 10000"/>
                  <a:gd name="connsiteX1374" fmla="*/ 3704 w 10000"/>
                  <a:gd name="connsiteY1374" fmla="*/ 7740 h 10000"/>
                  <a:gd name="connsiteX1375" fmla="*/ 3712 w 10000"/>
                  <a:gd name="connsiteY1375" fmla="*/ 7743 h 10000"/>
                  <a:gd name="connsiteX1376" fmla="*/ 3723 w 10000"/>
                  <a:gd name="connsiteY1376" fmla="*/ 7749 h 10000"/>
                  <a:gd name="connsiteX1377" fmla="*/ 3729 w 10000"/>
                  <a:gd name="connsiteY1377" fmla="*/ 7749 h 10000"/>
                  <a:gd name="connsiteX1378" fmla="*/ 3729 w 10000"/>
                  <a:gd name="connsiteY1378" fmla="*/ 7743 h 10000"/>
                  <a:gd name="connsiteX1379" fmla="*/ 3745 w 10000"/>
                  <a:gd name="connsiteY1379" fmla="*/ 7740 h 10000"/>
                  <a:gd name="connsiteX1380" fmla="*/ 3753 w 10000"/>
                  <a:gd name="connsiteY1380" fmla="*/ 7730 h 10000"/>
                  <a:gd name="connsiteX1381" fmla="*/ 3762 w 10000"/>
                  <a:gd name="connsiteY1381" fmla="*/ 7720 h 10000"/>
                  <a:gd name="connsiteX1382" fmla="*/ 3776 w 10000"/>
                  <a:gd name="connsiteY1382" fmla="*/ 7710 h 10000"/>
                  <a:gd name="connsiteX1383" fmla="*/ 3784 w 10000"/>
                  <a:gd name="connsiteY1383" fmla="*/ 7701 h 10000"/>
                  <a:gd name="connsiteX1384" fmla="*/ 3792 w 10000"/>
                  <a:gd name="connsiteY1384" fmla="*/ 7694 h 10000"/>
                  <a:gd name="connsiteX1385" fmla="*/ 3801 w 10000"/>
                  <a:gd name="connsiteY1385" fmla="*/ 7685 h 10000"/>
                  <a:gd name="connsiteX1386" fmla="*/ 3803 w 10000"/>
                  <a:gd name="connsiteY1386" fmla="*/ 7685 h 10000"/>
                  <a:gd name="connsiteX1387" fmla="*/ 3809 w 10000"/>
                  <a:gd name="connsiteY1387" fmla="*/ 7685 h 10000"/>
                  <a:gd name="connsiteX1388" fmla="*/ 3817 w 10000"/>
                  <a:gd name="connsiteY1388" fmla="*/ 7691 h 10000"/>
                  <a:gd name="connsiteX1389" fmla="*/ 3817 w 10000"/>
                  <a:gd name="connsiteY1389" fmla="*/ 7694 h 10000"/>
                  <a:gd name="connsiteX1390" fmla="*/ 3778 w 10000"/>
                  <a:gd name="connsiteY1390" fmla="*/ 7756 h 10000"/>
                  <a:gd name="connsiteX1391" fmla="*/ 3762 w 10000"/>
                  <a:gd name="connsiteY1391" fmla="*/ 7775 h 10000"/>
                  <a:gd name="connsiteX1392" fmla="*/ 3748 w 10000"/>
                  <a:gd name="connsiteY1392" fmla="*/ 7775 h 10000"/>
                  <a:gd name="connsiteX1393" fmla="*/ 3737 w 10000"/>
                  <a:gd name="connsiteY1393" fmla="*/ 7778 h 10000"/>
                  <a:gd name="connsiteX1394" fmla="*/ 3723 w 10000"/>
                  <a:gd name="connsiteY1394" fmla="*/ 7778 h 10000"/>
                  <a:gd name="connsiteX1395" fmla="*/ 3720 w 10000"/>
                  <a:gd name="connsiteY1395" fmla="*/ 7785 h 10000"/>
                  <a:gd name="connsiteX1396" fmla="*/ 3715 w 10000"/>
                  <a:gd name="connsiteY1396" fmla="*/ 7788 h 10000"/>
                  <a:gd name="connsiteX1397" fmla="*/ 3704 w 10000"/>
                  <a:gd name="connsiteY1397" fmla="*/ 7804 h 10000"/>
                  <a:gd name="connsiteX1398" fmla="*/ 3690 w 10000"/>
                  <a:gd name="connsiteY1398" fmla="*/ 7804 h 10000"/>
                  <a:gd name="connsiteX1399" fmla="*/ 3681 w 10000"/>
                  <a:gd name="connsiteY1399" fmla="*/ 7804 h 10000"/>
                  <a:gd name="connsiteX1400" fmla="*/ 3673 w 10000"/>
                  <a:gd name="connsiteY1400" fmla="*/ 7824 h 10000"/>
                  <a:gd name="connsiteX1401" fmla="*/ 3670 w 10000"/>
                  <a:gd name="connsiteY1401" fmla="*/ 7847 h 10000"/>
                  <a:gd name="connsiteX1402" fmla="*/ 3712 w 10000"/>
                  <a:gd name="connsiteY1402" fmla="*/ 8005 h 10000"/>
                  <a:gd name="connsiteX1403" fmla="*/ 3706 w 10000"/>
                  <a:gd name="connsiteY1403" fmla="*/ 8021 h 10000"/>
                  <a:gd name="connsiteX1404" fmla="*/ 3712 w 10000"/>
                  <a:gd name="connsiteY1404" fmla="*/ 8044 h 10000"/>
                  <a:gd name="connsiteX1405" fmla="*/ 3712 w 10000"/>
                  <a:gd name="connsiteY1405" fmla="*/ 8051 h 10000"/>
                  <a:gd name="connsiteX1406" fmla="*/ 3729 w 10000"/>
                  <a:gd name="connsiteY1406" fmla="*/ 8060 h 10000"/>
                  <a:gd name="connsiteX1407" fmla="*/ 3737 w 10000"/>
                  <a:gd name="connsiteY1407" fmla="*/ 8063 h 10000"/>
                  <a:gd name="connsiteX1408" fmla="*/ 3748 w 10000"/>
                  <a:gd name="connsiteY1408" fmla="*/ 8070 h 10000"/>
                  <a:gd name="connsiteX1409" fmla="*/ 3767 w 10000"/>
                  <a:gd name="connsiteY1409" fmla="*/ 8106 h 10000"/>
                  <a:gd name="connsiteX1410" fmla="*/ 3770 w 10000"/>
                  <a:gd name="connsiteY1410" fmla="*/ 8119 h 10000"/>
                  <a:gd name="connsiteX1411" fmla="*/ 3787 w 10000"/>
                  <a:gd name="connsiteY1411" fmla="*/ 8157 h 10000"/>
                  <a:gd name="connsiteX1412" fmla="*/ 3787 w 10000"/>
                  <a:gd name="connsiteY1412" fmla="*/ 8174 h 10000"/>
                  <a:gd name="connsiteX1413" fmla="*/ 3776 w 10000"/>
                  <a:gd name="connsiteY1413" fmla="*/ 8203 h 10000"/>
                  <a:gd name="connsiteX1414" fmla="*/ 3767 w 10000"/>
                  <a:gd name="connsiteY1414" fmla="*/ 8174 h 10000"/>
                  <a:gd name="connsiteX1415" fmla="*/ 3762 w 10000"/>
                  <a:gd name="connsiteY1415" fmla="*/ 8157 h 10000"/>
                  <a:gd name="connsiteX1416" fmla="*/ 3753 w 10000"/>
                  <a:gd name="connsiteY1416" fmla="*/ 8148 h 10000"/>
                  <a:gd name="connsiteX1417" fmla="*/ 3740 w 10000"/>
                  <a:gd name="connsiteY1417" fmla="*/ 8154 h 10000"/>
                  <a:gd name="connsiteX1418" fmla="*/ 3731 w 10000"/>
                  <a:gd name="connsiteY1418" fmla="*/ 8138 h 10000"/>
                  <a:gd name="connsiteX1419" fmla="*/ 3729 w 10000"/>
                  <a:gd name="connsiteY1419" fmla="*/ 8125 h 10000"/>
                  <a:gd name="connsiteX1420" fmla="*/ 3712 w 10000"/>
                  <a:gd name="connsiteY1420" fmla="*/ 8115 h 10000"/>
                  <a:gd name="connsiteX1421" fmla="*/ 3704 w 10000"/>
                  <a:gd name="connsiteY1421" fmla="*/ 8109 h 10000"/>
                  <a:gd name="connsiteX1422" fmla="*/ 3687 w 10000"/>
                  <a:gd name="connsiteY1422" fmla="*/ 8099 h 10000"/>
                  <a:gd name="connsiteX1423" fmla="*/ 3673 w 10000"/>
                  <a:gd name="connsiteY1423" fmla="*/ 8093 h 10000"/>
                  <a:gd name="connsiteX1424" fmla="*/ 3665 w 10000"/>
                  <a:gd name="connsiteY1424" fmla="*/ 8083 h 10000"/>
                  <a:gd name="connsiteX1425" fmla="*/ 3648 w 10000"/>
                  <a:gd name="connsiteY1425" fmla="*/ 8073 h 10000"/>
                  <a:gd name="connsiteX1426" fmla="*/ 3643 w 10000"/>
                  <a:gd name="connsiteY1426" fmla="*/ 8063 h 10000"/>
                  <a:gd name="connsiteX1427" fmla="*/ 3632 w 10000"/>
                  <a:gd name="connsiteY1427" fmla="*/ 8054 h 10000"/>
                  <a:gd name="connsiteX1428" fmla="*/ 3623 w 10000"/>
                  <a:gd name="connsiteY1428" fmla="*/ 8060 h 10000"/>
                  <a:gd name="connsiteX1429" fmla="*/ 3615 w 10000"/>
                  <a:gd name="connsiteY1429" fmla="*/ 8070 h 10000"/>
                  <a:gd name="connsiteX1430" fmla="*/ 3607 w 10000"/>
                  <a:gd name="connsiteY1430" fmla="*/ 8083 h 10000"/>
                  <a:gd name="connsiteX1431" fmla="*/ 3607 w 10000"/>
                  <a:gd name="connsiteY1431" fmla="*/ 8099 h 10000"/>
                  <a:gd name="connsiteX1432" fmla="*/ 3607 w 10000"/>
                  <a:gd name="connsiteY1432" fmla="*/ 8125 h 10000"/>
                  <a:gd name="connsiteX1433" fmla="*/ 3601 w 10000"/>
                  <a:gd name="connsiteY1433" fmla="*/ 8148 h 10000"/>
                  <a:gd name="connsiteX1434" fmla="*/ 3584 w 10000"/>
                  <a:gd name="connsiteY1434" fmla="*/ 8154 h 10000"/>
                  <a:gd name="connsiteX1435" fmla="*/ 3573 w 10000"/>
                  <a:gd name="connsiteY1435" fmla="*/ 8154 h 10000"/>
                  <a:gd name="connsiteX1436" fmla="*/ 3560 w 10000"/>
                  <a:gd name="connsiteY1436" fmla="*/ 8138 h 10000"/>
                  <a:gd name="connsiteX1437" fmla="*/ 3551 w 10000"/>
                  <a:gd name="connsiteY1437" fmla="*/ 8119 h 10000"/>
                  <a:gd name="connsiteX1438" fmla="*/ 3535 w 10000"/>
                  <a:gd name="connsiteY1438" fmla="*/ 8099 h 10000"/>
                  <a:gd name="connsiteX1439" fmla="*/ 3504 w 10000"/>
                  <a:gd name="connsiteY1439" fmla="*/ 8073 h 10000"/>
                  <a:gd name="connsiteX1440" fmla="*/ 3493 w 10000"/>
                  <a:gd name="connsiteY1440" fmla="*/ 8051 h 10000"/>
                  <a:gd name="connsiteX1441" fmla="*/ 3488 w 10000"/>
                  <a:gd name="connsiteY1441" fmla="*/ 8034 h 10000"/>
                  <a:gd name="connsiteX1442" fmla="*/ 3488 w 10000"/>
                  <a:gd name="connsiteY1442" fmla="*/ 8012 h 10000"/>
                  <a:gd name="connsiteX1443" fmla="*/ 3488 w 10000"/>
                  <a:gd name="connsiteY1443" fmla="*/ 8005 h 10000"/>
                  <a:gd name="connsiteX1444" fmla="*/ 3496 w 10000"/>
                  <a:gd name="connsiteY1444" fmla="*/ 8002 h 10000"/>
                  <a:gd name="connsiteX1445" fmla="*/ 3501 w 10000"/>
                  <a:gd name="connsiteY1445" fmla="*/ 7992 h 10000"/>
                  <a:gd name="connsiteX1446" fmla="*/ 3504 w 10000"/>
                  <a:gd name="connsiteY1446" fmla="*/ 7966 h 10000"/>
                  <a:gd name="connsiteX1447" fmla="*/ 3501 w 10000"/>
                  <a:gd name="connsiteY1447" fmla="*/ 7940 h 10000"/>
                  <a:gd name="connsiteX1448" fmla="*/ 3485 w 10000"/>
                  <a:gd name="connsiteY1448" fmla="*/ 7918 h 10000"/>
                  <a:gd name="connsiteX1449" fmla="*/ 3465 w 10000"/>
                  <a:gd name="connsiteY1449" fmla="*/ 7892 h 10000"/>
                  <a:gd name="connsiteX1450" fmla="*/ 3457 w 10000"/>
                  <a:gd name="connsiteY1450" fmla="*/ 7872 h 10000"/>
                  <a:gd name="connsiteX1451" fmla="*/ 3449 w 10000"/>
                  <a:gd name="connsiteY1451" fmla="*/ 7847 h 10000"/>
                  <a:gd name="connsiteX1452" fmla="*/ 3446 w 10000"/>
                  <a:gd name="connsiteY1452" fmla="*/ 7827 h 10000"/>
                  <a:gd name="connsiteX1453" fmla="*/ 3457 w 10000"/>
                  <a:gd name="connsiteY1453" fmla="*/ 7808 h 10000"/>
                  <a:gd name="connsiteX1454" fmla="*/ 3465 w 10000"/>
                  <a:gd name="connsiteY1454" fmla="*/ 7798 h 10000"/>
                  <a:gd name="connsiteX1455" fmla="*/ 3476 w 10000"/>
                  <a:gd name="connsiteY1455" fmla="*/ 7788 h 10000"/>
                  <a:gd name="connsiteX1456" fmla="*/ 3479 w 10000"/>
                  <a:gd name="connsiteY1456" fmla="*/ 7795 h 10000"/>
                  <a:gd name="connsiteX1457" fmla="*/ 3501 w 10000"/>
                  <a:gd name="connsiteY1457" fmla="*/ 7817 h 10000"/>
                  <a:gd name="connsiteX1458" fmla="*/ 3518 w 10000"/>
                  <a:gd name="connsiteY1458" fmla="*/ 7843 h 10000"/>
                  <a:gd name="connsiteX1459" fmla="*/ 3521 w 10000"/>
                  <a:gd name="connsiteY1459" fmla="*/ 7847 h 10000"/>
                  <a:gd name="connsiteX1460" fmla="*/ 3512 w 10000"/>
                  <a:gd name="connsiteY1460" fmla="*/ 7824 h 10000"/>
                  <a:gd name="connsiteX0" fmla="*/ 4324 w 10000"/>
                  <a:gd name="connsiteY0" fmla="*/ 1289 h 10000"/>
                  <a:gd name="connsiteX1" fmla="*/ 4296 w 10000"/>
                  <a:gd name="connsiteY1" fmla="*/ 1305 h 10000"/>
                  <a:gd name="connsiteX2" fmla="*/ 4285 w 10000"/>
                  <a:gd name="connsiteY2" fmla="*/ 1279 h 10000"/>
                  <a:gd name="connsiteX3" fmla="*/ 4244 w 10000"/>
                  <a:gd name="connsiteY3" fmla="*/ 1266 h 10000"/>
                  <a:gd name="connsiteX4" fmla="*/ 4208 w 10000"/>
                  <a:gd name="connsiteY4" fmla="*/ 1286 h 10000"/>
                  <a:gd name="connsiteX5" fmla="*/ 4172 w 10000"/>
                  <a:gd name="connsiteY5" fmla="*/ 1299 h 10000"/>
                  <a:gd name="connsiteX6" fmla="*/ 4150 w 10000"/>
                  <a:gd name="connsiteY6" fmla="*/ 1308 h 10000"/>
                  <a:gd name="connsiteX7" fmla="*/ 4139 w 10000"/>
                  <a:gd name="connsiteY7" fmla="*/ 1315 h 10000"/>
                  <a:gd name="connsiteX8" fmla="*/ 4125 w 10000"/>
                  <a:gd name="connsiteY8" fmla="*/ 1315 h 10000"/>
                  <a:gd name="connsiteX9" fmla="*/ 4119 w 10000"/>
                  <a:gd name="connsiteY9" fmla="*/ 1315 h 10000"/>
                  <a:gd name="connsiteX10" fmla="*/ 4111 w 10000"/>
                  <a:gd name="connsiteY10" fmla="*/ 1308 h 10000"/>
                  <a:gd name="connsiteX11" fmla="*/ 4100 w 10000"/>
                  <a:gd name="connsiteY11" fmla="*/ 1315 h 10000"/>
                  <a:gd name="connsiteX12" fmla="*/ 4075 w 10000"/>
                  <a:gd name="connsiteY12" fmla="*/ 1315 h 10000"/>
                  <a:gd name="connsiteX13" fmla="*/ 4058 w 10000"/>
                  <a:gd name="connsiteY13" fmla="*/ 1318 h 10000"/>
                  <a:gd name="connsiteX14" fmla="*/ 4044 w 10000"/>
                  <a:gd name="connsiteY14" fmla="*/ 1315 h 10000"/>
                  <a:gd name="connsiteX15" fmla="*/ 4042 w 10000"/>
                  <a:gd name="connsiteY15" fmla="*/ 1299 h 10000"/>
                  <a:gd name="connsiteX16" fmla="*/ 4014 w 10000"/>
                  <a:gd name="connsiteY16" fmla="*/ 1308 h 10000"/>
                  <a:gd name="connsiteX17" fmla="*/ 4011 w 10000"/>
                  <a:gd name="connsiteY17" fmla="*/ 1315 h 10000"/>
                  <a:gd name="connsiteX18" fmla="*/ 4011 w 10000"/>
                  <a:gd name="connsiteY18" fmla="*/ 1341 h 10000"/>
                  <a:gd name="connsiteX19" fmla="*/ 4019 w 10000"/>
                  <a:gd name="connsiteY19" fmla="*/ 1341 h 10000"/>
                  <a:gd name="connsiteX20" fmla="*/ 3997 w 10000"/>
                  <a:gd name="connsiteY20" fmla="*/ 1363 h 10000"/>
                  <a:gd name="connsiteX21" fmla="*/ 3986 w 10000"/>
                  <a:gd name="connsiteY21" fmla="*/ 1373 h 10000"/>
                  <a:gd name="connsiteX22" fmla="*/ 3981 w 10000"/>
                  <a:gd name="connsiteY22" fmla="*/ 1389 h 10000"/>
                  <a:gd name="connsiteX23" fmla="*/ 3981 w 10000"/>
                  <a:gd name="connsiteY23" fmla="*/ 1409 h 10000"/>
                  <a:gd name="connsiteX24" fmla="*/ 3981 w 10000"/>
                  <a:gd name="connsiteY24" fmla="*/ 1438 h 10000"/>
                  <a:gd name="connsiteX25" fmla="*/ 3961 w 10000"/>
                  <a:gd name="connsiteY25" fmla="*/ 1441 h 10000"/>
                  <a:gd name="connsiteX26" fmla="*/ 3942 w 10000"/>
                  <a:gd name="connsiteY26" fmla="*/ 1441 h 10000"/>
                  <a:gd name="connsiteX27" fmla="*/ 3914 w 10000"/>
                  <a:gd name="connsiteY27" fmla="*/ 1454 h 10000"/>
                  <a:gd name="connsiteX28" fmla="*/ 3892 w 10000"/>
                  <a:gd name="connsiteY28" fmla="*/ 1467 h 10000"/>
                  <a:gd name="connsiteX29" fmla="*/ 3867 w 10000"/>
                  <a:gd name="connsiteY29" fmla="*/ 1483 h 10000"/>
                  <a:gd name="connsiteX30" fmla="*/ 3845 w 10000"/>
                  <a:gd name="connsiteY30" fmla="*/ 1467 h 10000"/>
                  <a:gd name="connsiteX31" fmla="*/ 3850 w 10000"/>
                  <a:gd name="connsiteY31" fmla="*/ 1457 h 10000"/>
                  <a:gd name="connsiteX32" fmla="*/ 3864 w 10000"/>
                  <a:gd name="connsiteY32" fmla="*/ 1441 h 10000"/>
                  <a:gd name="connsiteX33" fmla="*/ 3859 w 10000"/>
                  <a:gd name="connsiteY33" fmla="*/ 1409 h 10000"/>
                  <a:gd name="connsiteX34" fmla="*/ 3842 w 10000"/>
                  <a:gd name="connsiteY34" fmla="*/ 1383 h 10000"/>
                  <a:gd name="connsiteX35" fmla="*/ 3825 w 10000"/>
                  <a:gd name="connsiteY35" fmla="*/ 1360 h 10000"/>
                  <a:gd name="connsiteX36" fmla="*/ 3809 w 10000"/>
                  <a:gd name="connsiteY36" fmla="*/ 1318 h 10000"/>
                  <a:gd name="connsiteX37" fmla="*/ 3787 w 10000"/>
                  <a:gd name="connsiteY37" fmla="*/ 1289 h 10000"/>
                  <a:gd name="connsiteX38" fmla="*/ 3759 w 10000"/>
                  <a:gd name="connsiteY38" fmla="*/ 1266 h 10000"/>
                  <a:gd name="connsiteX39" fmla="*/ 3740 w 10000"/>
                  <a:gd name="connsiteY39" fmla="*/ 1256 h 10000"/>
                  <a:gd name="connsiteX40" fmla="*/ 3715 w 10000"/>
                  <a:gd name="connsiteY40" fmla="*/ 1250 h 10000"/>
                  <a:gd name="connsiteX41" fmla="*/ 3687 w 10000"/>
                  <a:gd name="connsiteY41" fmla="*/ 1256 h 10000"/>
                  <a:gd name="connsiteX42" fmla="*/ 3681 w 10000"/>
                  <a:gd name="connsiteY42" fmla="*/ 1260 h 10000"/>
                  <a:gd name="connsiteX43" fmla="*/ 3670 w 10000"/>
                  <a:gd name="connsiteY43" fmla="*/ 1295 h 10000"/>
                  <a:gd name="connsiteX44" fmla="*/ 3651 w 10000"/>
                  <a:gd name="connsiteY44" fmla="*/ 1305 h 10000"/>
                  <a:gd name="connsiteX45" fmla="*/ 3640 w 10000"/>
                  <a:gd name="connsiteY45" fmla="*/ 1308 h 10000"/>
                  <a:gd name="connsiteX46" fmla="*/ 3626 w 10000"/>
                  <a:gd name="connsiteY46" fmla="*/ 1308 h 10000"/>
                  <a:gd name="connsiteX47" fmla="*/ 3632 w 10000"/>
                  <a:gd name="connsiteY47" fmla="*/ 1276 h 10000"/>
                  <a:gd name="connsiteX48" fmla="*/ 3609 w 10000"/>
                  <a:gd name="connsiteY48" fmla="*/ 1289 h 10000"/>
                  <a:gd name="connsiteX49" fmla="*/ 3593 w 10000"/>
                  <a:gd name="connsiteY49" fmla="*/ 1286 h 10000"/>
                  <a:gd name="connsiteX50" fmla="*/ 3590 w 10000"/>
                  <a:gd name="connsiteY50" fmla="*/ 1256 h 10000"/>
                  <a:gd name="connsiteX51" fmla="*/ 3584 w 10000"/>
                  <a:gd name="connsiteY51" fmla="*/ 1237 h 10000"/>
                  <a:gd name="connsiteX52" fmla="*/ 3573 w 10000"/>
                  <a:gd name="connsiteY52" fmla="*/ 1237 h 10000"/>
                  <a:gd name="connsiteX53" fmla="*/ 3554 w 10000"/>
                  <a:gd name="connsiteY53" fmla="*/ 1227 h 10000"/>
                  <a:gd name="connsiteX54" fmla="*/ 3546 w 10000"/>
                  <a:gd name="connsiteY54" fmla="*/ 1192 h 10000"/>
                  <a:gd name="connsiteX55" fmla="*/ 3529 w 10000"/>
                  <a:gd name="connsiteY55" fmla="*/ 1176 h 10000"/>
                  <a:gd name="connsiteX56" fmla="*/ 3512 w 10000"/>
                  <a:gd name="connsiteY56" fmla="*/ 1182 h 10000"/>
                  <a:gd name="connsiteX57" fmla="*/ 3485 w 10000"/>
                  <a:gd name="connsiteY57" fmla="*/ 1182 h 10000"/>
                  <a:gd name="connsiteX58" fmla="*/ 3463 w 10000"/>
                  <a:gd name="connsiteY58" fmla="*/ 1176 h 10000"/>
                  <a:gd name="connsiteX59" fmla="*/ 3449 w 10000"/>
                  <a:gd name="connsiteY59" fmla="*/ 1182 h 10000"/>
                  <a:gd name="connsiteX60" fmla="*/ 3432 w 10000"/>
                  <a:gd name="connsiteY60" fmla="*/ 1192 h 10000"/>
                  <a:gd name="connsiteX61" fmla="*/ 3454 w 10000"/>
                  <a:gd name="connsiteY61" fmla="*/ 1205 h 10000"/>
                  <a:gd name="connsiteX62" fmla="*/ 3463 w 10000"/>
                  <a:gd name="connsiteY62" fmla="*/ 1205 h 10000"/>
                  <a:gd name="connsiteX63" fmla="*/ 3488 w 10000"/>
                  <a:gd name="connsiteY63" fmla="*/ 1205 h 10000"/>
                  <a:gd name="connsiteX64" fmla="*/ 3488 w 10000"/>
                  <a:gd name="connsiteY64" fmla="*/ 1218 h 10000"/>
                  <a:gd name="connsiteX65" fmla="*/ 3493 w 10000"/>
                  <a:gd name="connsiteY65" fmla="*/ 1247 h 10000"/>
                  <a:gd name="connsiteX66" fmla="*/ 3512 w 10000"/>
                  <a:gd name="connsiteY66" fmla="*/ 1247 h 10000"/>
                  <a:gd name="connsiteX67" fmla="*/ 3518 w 10000"/>
                  <a:gd name="connsiteY67" fmla="*/ 1250 h 10000"/>
                  <a:gd name="connsiteX68" fmla="*/ 3521 w 10000"/>
                  <a:gd name="connsiteY68" fmla="*/ 1276 h 10000"/>
                  <a:gd name="connsiteX69" fmla="*/ 3543 w 10000"/>
                  <a:gd name="connsiteY69" fmla="*/ 1295 h 10000"/>
                  <a:gd name="connsiteX70" fmla="*/ 3546 w 10000"/>
                  <a:gd name="connsiteY70" fmla="*/ 1305 h 10000"/>
                  <a:gd name="connsiteX71" fmla="*/ 3543 w 10000"/>
                  <a:gd name="connsiteY71" fmla="*/ 1315 h 10000"/>
                  <a:gd name="connsiteX72" fmla="*/ 3543 w 10000"/>
                  <a:gd name="connsiteY72" fmla="*/ 1331 h 10000"/>
                  <a:gd name="connsiteX73" fmla="*/ 3554 w 10000"/>
                  <a:gd name="connsiteY73" fmla="*/ 1324 h 10000"/>
                  <a:gd name="connsiteX74" fmla="*/ 3560 w 10000"/>
                  <a:gd name="connsiteY74" fmla="*/ 1331 h 10000"/>
                  <a:gd name="connsiteX75" fmla="*/ 3582 w 10000"/>
                  <a:gd name="connsiteY75" fmla="*/ 1344 h 10000"/>
                  <a:gd name="connsiteX76" fmla="*/ 3598 w 10000"/>
                  <a:gd name="connsiteY76" fmla="*/ 1380 h 10000"/>
                  <a:gd name="connsiteX77" fmla="*/ 3607 w 10000"/>
                  <a:gd name="connsiteY77" fmla="*/ 1389 h 10000"/>
                  <a:gd name="connsiteX78" fmla="*/ 3623 w 10000"/>
                  <a:gd name="connsiteY78" fmla="*/ 1409 h 10000"/>
                  <a:gd name="connsiteX79" fmla="*/ 3634 w 10000"/>
                  <a:gd name="connsiteY79" fmla="*/ 1438 h 10000"/>
                  <a:gd name="connsiteX80" fmla="*/ 3632 w 10000"/>
                  <a:gd name="connsiteY80" fmla="*/ 1454 h 10000"/>
                  <a:gd name="connsiteX81" fmla="*/ 3618 w 10000"/>
                  <a:gd name="connsiteY81" fmla="*/ 1438 h 10000"/>
                  <a:gd name="connsiteX82" fmla="*/ 3598 w 10000"/>
                  <a:gd name="connsiteY82" fmla="*/ 1428 h 10000"/>
                  <a:gd name="connsiteX83" fmla="*/ 3582 w 10000"/>
                  <a:gd name="connsiteY83" fmla="*/ 1402 h 10000"/>
                  <a:gd name="connsiteX84" fmla="*/ 3562 w 10000"/>
                  <a:gd name="connsiteY84" fmla="*/ 1399 h 10000"/>
                  <a:gd name="connsiteX85" fmla="*/ 3546 w 10000"/>
                  <a:gd name="connsiteY85" fmla="*/ 1383 h 10000"/>
                  <a:gd name="connsiteX86" fmla="*/ 3510 w 10000"/>
                  <a:gd name="connsiteY86" fmla="*/ 1360 h 10000"/>
                  <a:gd name="connsiteX87" fmla="*/ 3485 w 10000"/>
                  <a:gd name="connsiteY87" fmla="*/ 1344 h 10000"/>
                  <a:gd name="connsiteX88" fmla="*/ 3454 w 10000"/>
                  <a:gd name="connsiteY88" fmla="*/ 1334 h 10000"/>
                  <a:gd name="connsiteX89" fmla="*/ 3429 w 10000"/>
                  <a:gd name="connsiteY89" fmla="*/ 1315 h 10000"/>
                  <a:gd name="connsiteX90" fmla="*/ 3416 w 10000"/>
                  <a:gd name="connsiteY90" fmla="*/ 1308 h 10000"/>
                  <a:gd name="connsiteX91" fmla="*/ 3399 w 10000"/>
                  <a:gd name="connsiteY91" fmla="*/ 1305 h 10000"/>
                  <a:gd name="connsiteX92" fmla="*/ 3382 w 10000"/>
                  <a:gd name="connsiteY92" fmla="*/ 1286 h 10000"/>
                  <a:gd name="connsiteX93" fmla="*/ 3380 w 10000"/>
                  <a:gd name="connsiteY93" fmla="*/ 1266 h 10000"/>
                  <a:gd name="connsiteX94" fmla="*/ 3388 w 10000"/>
                  <a:gd name="connsiteY94" fmla="*/ 1256 h 10000"/>
                  <a:gd name="connsiteX95" fmla="*/ 3407 w 10000"/>
                  <a:gd name="connsiteY95" fmla="*/ 1256 h 10000"/>
                  <a:gd name="connsiteX96" fmla="*/ 3396 w 10000"/>
                  <a:gd name="connsiteY96" fmla="*/ 1227 h 10000"/>
                  <a:gd name="connsiteX97" fmla="*/ 3382 w 10000"/>
                  <a:gd name="connsiteY97" fmla="*/ 1227 h 10000"/>
                  <a:gd name="connsiteX98" fmla="*/ 3360 w 10000"/>
                  <a:gd name="connsiteY98" fmla="*/ 1221 h 10000"/>
                  <a:gd name="connsiteX99" fmla="*/ 3349 w 10000"/>
                  <a:gd name="connsiteY99" fmla="*/ 1231 h 10000"/>
                  <a:gd name="connsiteX100" fmla="*/ 3352 w 10000"/>
                  <a:gd name="connsiteY100" fmla="*/ 1247 h 10000"/>
                  <a:gd name="connsiteX101" fmla="*/ 3341 w 10000"/>
                  <a:gd name="connsiteY101" fmla="*/ 1237 h 10000"/>
                  <a:gd name="connsiteX102" fmla="*/ 3335 w 10000"/>
                  <a:gd name="connsiteY102" fmla="*/ 1231 h 10000"/>
                  <a:gd name="connsiteX103" fmla="*/ 3307 w 10000"/>
                  <a:gd name="connsiteY103" fmla="*/ 1227 h 10000"/>
                  <a:gd name="connsiteX104" fmla="*/ 3294 w 10000"/>
                  <a:gd name="connsiteY104" fmla="*/ 1221 h 10000"/>
                  <a:gd name="connsiteX105" fmla="*/ 3271 w 10000"/>
                  <a:gd name="connsiteY105" fmla="*/ 1211 h 10000"/>
                  <a:gd name="connsiteX106" fmla="*/ 3252 w 10000"/>
                  <a:gd name="connsiteY106" fmla="*/ 1195 h 10000"/>
                  <a:gd name="connsiteX107" fmla="*/ 3235 w 10000"/>
                  <a:gd name="connsiteY107" fmla="*/ 1195 h 10000"/>
                  <a:gd name="connsiteX108" fmla="*/ 3235 w 10000"/>
                  <a:gd name="connsiteY108" fmla="*/ 1205 h 10000"/>
                  <a:gd name="connsiteX109" fmla="*/ 3219 w 10000"/>
                  <a:gd name="connsiteY109" fmla="*/ 1231 h 10000"/>
                  <a:gd name="connsiteX110" fmla="*/ 3213 w 10000"/>
                  <a:gd name="connsiteY110" fmla="*/ 1231 h 10000"/>
                  <a:gd name="connsiteX111" fmla="*/ 3183 w 10000"/>
                  <a:gd name="connsiteY111" fmla="*/ 1221 h 10000"/>
                  <a:gd name="connsiteX112" fmla="*/ 3175 w 10000"/>
                  <a:gd name="connsiteY112" fmla="*/ 1227 h 10000"/>
                  <a:gd name="connsiteX113" fmla="*/ 3163 w 10000"/>
                  <a:gd name="connsiteY113" fmla="*/ 1237 h 10000"/>
                  <a:gd name="connsiteX114" fmla="*/ 3158 w 10000"/>
                  <a:gd name="connsiteY114" fmla="*/ 1260 h 10000"/>
                  <a:gd name="connsiteX115" fmla="*/ 3158 w 10000"/>
                  <a:gd name="connsiteY115" fmla="*/ 1276 h 10000"/>
                  <a:gd name="connsiteX116" fmla="*/ 3163 w 10000"/>
                  <a:gd name="connsiteY116" fmla="*/ 1295 h 10000"/>
                  <a:gd name="connsiteX117" fmla="*/ 3166 w 10000"/>
                  <a:gd name="connsiteY117" fmla="*/ 1308 h 10000"/>
                  <a:gd name="connsiteX118" fmla="*/ 3158 w 10000"/>
                  <a:gd name="connsiteY118" fmla="*/ 1315 h 10000"/>
                  <a:gd name="connsiteX119" fmla="*/ 3133 w 10000"/>
                  <a:gd name="connsiteY119" fmla="*/ 1299 h 10000"/>
                  <a:gd name="connsiteX120" fmla="*/ 3114 w 10000"/>
                  <a:gd name="connsiteY120" fmla="*/ 1276 h 10000"/>
                  <a:gd name="connsiteX121" fmla="*/ 3078 w 10000"/>
                  <a:gd name="connsiteY121" fmla="*/ 1240 h 10000"/>
                  <a:gd name="connsiteX122" fmla="*/ 3044 w 10000"/>
                  <a:gd name="connsiteY122" fmla="*/ 1227 h 10000"/>
                  <a:gd name="connsiteX123" fmla="*/ 3033 w 10000"/>
                  <a:gd name="connsiteY123" fmla="*/ 1231 h 10000"/>
                  <a:gd name="connsiteX124" fmla="*/ 3036 w 10000"/>
                  <a:gd name="connsiteY124" fmla="*/ 1256 h 10000"/>
                  <a:gd name="connsiteX125" fmla="*/ 3044 w 10000"/>
                  <a:gd name="connsiteY125" fmla="*/ 1266 h 10000"/>
                  <a:gd name="connsiteX126" fmla="*/ 3044 w 10000"/>
                  <a:gd name="connsiteY126" fmla="*/ 1276 h 10000"/>
                  <a:gd name="connsiteX127" fmla="*/ 3036 w 10000"/>
                  <a:gd name="connsiteY127" fmla="*/ 1276 h 10000"/>
                  <a:gd name="connsiteX128" fmla="*/ 3028 w 10000"/>
                  <a:gd name="connsiteY128" fmla="*/ 1266 h 10000"/>
                  <a:gd name="connsiteX129" fmla="*/ 3025 w 10000"/>
                  <a:gd name="connsiteY129" fmla="*/ 1256 h 10000"/>
                  <a:gd name="connsiteX130" fmla="*/ 3008 w 10000"/>
                  <a:gd name="connsiteY130" fmla="*/ 1205 h 10000"/>
                  <a:gd name="connsiteX131" fmla="*/ 3000 w 10000"/>
                  <a:gd name="connsiteY131" fmla="*/ 1192 h 10000"/>
                  <a:gd name="connsiteX132" fmla="*/ 2994 w 10000"/>
                  <a:gd name="connsiteY132" fmla="*/ 1176 h 10000"/>
                  <a:gd name="connsiteX133" fmla="*/ 2986 w 10000"/>
                  <a:gd name="connsiteY133" fmla="*/ 1182 h 10000"/>
                  <a:gd name="connsiteX134" fmla="*/ 2981 w 10000"/>
                  <a:gd name="connsiteY134" fmla="*/ 1192 h 10000"/>
                  <a:gd name="connsiteX135" fmla="*/ 2970 w 10000"/>
                  <a:gd name="connsiteY135" fmla="*/ 1201 h 10000"/>
                  <a:gd name="connsiteX136" fmla="*/ 2956 w 10000"/>
                  <a:gd name="connsiteY136" fmla="*/ 1218 h 10000"/>
                  <a:gd name="connsiteX137" fmla="*/ 2939 w 10000"/>
                  <a:gd name="connsiteY137" fmla="*/ 1240 h 10000"/>
                  <a:gd name="connsiteX138" fmla="*/ 2928 w 10000"/>
                  <a:gd name="connsiteY138" fmla="*/ 1247 h 10000"/>
                  <a:gd name="connsiteX139" fmla="*/ 2922 w 10000"/>
                  <a:gd name="connsiteY139" fmla="*/ 1250 h 10000"/>
                  <a:gd name="connsiteX140" fmla="*/ 2911 w 10000"/>
                  <a:gd name="connsiteY140" fmla="*/ 1250 h 10000"/>
                  <a:gd name="connsiteX141" fmla="*/ 2884 w 10000"/>
                  <a:gd name="connsiteY141" fmla="*/ 1247 h 10000"/>
                  <a:gd name="connsiteX142" fmla="*/ 2864 w 10000"/>
                  <a:gd name="connsiteY142" fmla="*/ 1237 h 10000"/>
                  <a:gd name="connsiteX143" fmla="*/ 2848 w 10000"/>
                  <a:gd name="connsiteY143" fmla="*/ 1231 h 10000"/>
                  <a:gd name="connsiteX144" fmla="*/ 2834 w 10000"/>
                  <a:gd name="connsiteY144" fmla="*/ 1227 h 10000"/>
                  <a:gd name="connsiteX145" fmla="*/ 2831 w 10000"/>
                  <a:gd name="connsiteY145" fmla="*/ 1227 h 10000"/>
                  <a:gd name="connsiteX146" fmla="*/ 2831 w 10000"/>
                  <a:gd name="connsiteY146" fmla="*/ 1221 h 10000"/>
                  <a:gd name="connsiteX147" fmla="*/ 2825 w 10000"/>
                  <a:gd name="connsiteY147" fmla="*/ 1205 h 10000"/>
                  <a:gd name="connsiteX148" fmla="*/ 2823 w 10000"/>
                  <a:gd name="connsiteY148" fmla="*/ 1192 h 10000"/>
                  <a:gd name="connsiteX149" fmla="*/ 2817 w 10000"/>
                  <a:gd name="connsiteY149" fmla="*/ 1182 h 10000"/>
                  <a:gd name="connsiteX150" fmla="*/ 2814 w 10000"/>
                  <a:gd name="connsiteY150" fmla="*/ 1176 h 10000"/>
                  <a:gd name="connsiteX151" fmla="*/ 2792 w 10000"/>
                  <a:gd name="connsiteY151" fmla="*/ 1172 h 10000"/>
                  <a:gd name="connsiteX152" fmla="*/ 2759 w 10000"/>
                  <a:gd name="connsiteY152" fmla="*/ 1156 h 10000"/>
                  <a:gd name="connsiteX153" fmla="*/ 2734 w 10000"/>
                  <a:gd name="connsiteY153" fmla="*/ 1143 h 10000"/>
                  <a:gd name="connsiteX154" fmla="*/ 2695 w 10000"/>
                  <a:gd name="connsiteY154" fmla="*/ 1124 h 10000"/>
                  <a:gd name="connsiteX155" fmla="*/ 2670 w 10000"/>
                  <a:gd name="connsiteY155" fmla="*/ 1108 h 10000"/>
                  <a:gd name="connsiteX156" fmla="*/ 2645 w 10000"/>
                  <a:gd name="connsiteY156" fmla="*/ 1091 h 10000"/>
                  <a:gd name="connsiteX157" fmla="*/ 2618 w 10000"/>
                  <a:gd name="connsiteY157" fmla="*/ 1088 h 10000"/>
                  <a:gd name="connsiteX158" fmla="*/ 2576 w 10000"/>
                  <a:gd name="connsiteY158" fmla="*/ 1088 h 10000"/>
                  <a:gd name="connsiteX159" fmla="*/ 2551 w 10000"/>
                  <a:gd name="connsiteY159" fmla="*/ 1091 h 10000"/>
                  <a:gd name="connsiteX160" fmla="*/ 2521 w 10000"/>
                  <a:gd name="connsiteY160" fmla="*/ 1098 h 10000"/>
                  <a:gd name="connsiteX161" fmla="*/ 2493 w 10000"/>
                  <a:gd name="connsiteY161" fmla="*/ 1104 h 10000"/>
                  <a:gd name="connsiteX162" fmla="*/ 2468 w 10000"/>
                  <a:gd name="connsiteY162" fmla="*/ 1108 h 10000"/>
                  <a:gd name="connsiteX163" fmla="*/ 2404 w 10000"/>
                  <a:gd name="connsiteY163" fmla="*/ 1124 h 10000"/>
                  <a:gd name="connsiteX164" fmla="*/ 2366 w 10000"/>
                  <a:gd name="connsiteY164" fmla="*/ 1133 h 10000"/>
                  <a:gd name="connsiteX165" fmla="*/ 2346 w 10000"/>
                  <a:gd name="connsiteY165" fmla="*/ 1137 h 10000"/>
                  <a:gd name="connsiteX166" fmla="*/ 2294 w 10000"/>
                  <a:gd name="connsiteY166" fmla="*/ 1146 h 10000"/>
                  <a:gd name="connsiteX167" fmla="*/ 2249 w 10000"/>
                  <a:gd name="connsiteY167" fmla="*/ 1156 h 10000"/>
                  <a:gd name="connsiteX168" fmla="*/ 2230 w 10000"/>
                  <a:gd name="connsiteY168" fmla="*/ 1156 h 10000"/>
                  <a:gd name="connsiteX169" fmla="*/ 2222 w 10000"/>
                  <a:gd name="connsiteY169" fmla="*/ 1163 h 10000"/>
                  <a:gd name="connsiteX170" fmla="*/ 2194 w 10000"/>
                  <a:gd name="connsiteY170" fmla="*/ 1163 h 10000"/>
                  <a:gd name="connsiteX171" fmla="*/ 2172 w 10000"/>
                  <a:gd name="connsiteY171" fmla="*/ 1163 h 10000"/>
                  <a:gd name="connsiteX172" fmla="*/ 2147 w 10000"/>
                  <a:gd name="connsiteY172" fmla="*/ 1166 h 10000"/>
                  <a:gd name="connsiteX173" fmla="*/ 2108 w 10000"/>
                  <a:gd name="connsiteY173" fmla="*/ 1166 h 10000"/>
                  <a:gd name="connsiteX174" fmla="*/ 2083 w 10000"/>
                  <a:gd name="connsiteY174" fmla="*/ 1156 h 10000"/>
                  <a:gd name="connsiteX175" fmla="*/ 2042 w 10000"/>
                  <a:gd name="connsiteY175" fmla="*/ 1143 h 10000"/>
                  <a:gd name="connsiteX176" fmla="*/ 2011 w 10000"/>
                  <a:gd name="connsiteY176" fmla="*/ 1143 h 10000"/>
                  <a:gd name="connsiteX177" fmla="*/ 1994 w 10000"/>
                  <a:gd name="connsiteY177" fmla="*/ 1146 h 10000"/>
                  <a:gd name="connsiteX178" fmla="*/ 1967 w 10000"/>
                  <a:gd name="connsiteY178" fmla="*/ 1156 h 10000"/>
                  <a:gd name="connsiteX179" fmla="*/ 1903 w 10000"/>
                  <a:gd name="connsiteY179" fmla="*/ 1176 h 10000"/>
                  <a:gd name="connsiteX180" fmla="*/ 1873 w 10000"/>
                  <a:gd name="connsiteY180" fmla="*/ 1182 h 10000"/>
                  <a:gd name="connsiteX181" fmla="*/ 1850 w 10000"/>
                  <a:gd name="connsiteY181" fmla="*/ 1185 h 10000"/>
                  <a:gd name="connsiteX182" fmla="*/ 1842 w 10000"/>
                  <a:gd name="connsiteY182" fmla="*/ 1192 h 10000"/>
                  <a:gd name="connsiteX183" fmla="*/ 1823 w 10000"/>
                  <a:gd name="connsiteY183" fmla="*/ 1195 h 10000"/>
                  <a:gd name="connsiteX184" fmla="*/ 1814 w 10000"/>
                  <a:gd name="connsiteY184" fmla="*/ 1201 h 10000"/>
                  <a:gd name="connsiteX185" fmla="*/ 1792 w 10000"/>
                  <a:gd name="connsiteY185" fmla="*/ 1218 h 10000"/>
                  <a:gd name="connsiteX186" fmla="*/ 1767 w 10000"/>
                  <a:gd name="connsiteY186" fmla="*/ 1231 h 10000"/>
                  <a:gd name="connsiteX187" fmla="*/ 1717 w 10000"/>
                  <a:gd name="connsiteY187" fmla="*/ 1266 h 10000"/>
                  <a:gd name="connsiteX188" fmla="*/ 1695 w 10000"/>
                  <a:gd name="connsiteY188" fmla="*/ 1279 h 10000"/>
                  <a:gd name="connsiteX189" fmla="*/ 1654 w 10000"/>
                  <a:gd name="connsiteY189" fmla="*/ 1308 h 10000"/>
                  <a:gd name="connsiteX190" fmla="*/ 1620 w 10000"/>
                  <a:gd name="connsiteY190" fmla="*/ 1334 h 10000"/>
                  <a:gd name="connsiteX191" fmla="*/ 1590 w 10000"/>
                  <a:gd name="connsiteY191" fmla="*/ 1360 h 10000"/>
                  <a:gd name="connsiteX192" fmla="*/ 1565 w 10000"/>
                  <a:gd name="connsiteY192" fmla="*/ 1380 h 10000"/>
                  <a:gd name="connsiteX193" fmla="*/ 1532 w 10000"/>
                  <a:gd name="connsiteY193" fmla="*/ 1402 h 10000"/>
                  <a:gd name="connsiteX194" fmla="*/ 1501 w 10000"/>
                  <a:gd name="connsiteY194" fmla="*/ 1418 h 10000"/>
                  <a:gd name="connsiteX195" fmla="*/ 1460 w 10000"/>
                  <a:gd name="connsiteY195" fmla="*/ 1438 h 10000"/>
                  <a:gd name="connsiteX196" fmla="*/ 1435 w 10000"/>
                  <a:gd name="connsiteY196" fmla="*/ 1454 h 10000"/>
                  <a:gd name="connsiteX197" fmla="*/ 1421 w 10000"/>
                  <a:gd name="connsiteY197" fmla="*/ 1464 h 10000"/>
                  <a:gd name="connsiteX198" fmla="*/ 1380 w 10000"/>
                  <a:gd name="connsiteY198" fmla="*/ 1473 h 10000"/>
                  <a:gd name="connsiteX199" fmla="*/ 1324 w 10000"/>
                  <a:gd name="connsiteY199" fmla="*/ 1477 h 10000"/>
                  <a:gd name="connsiteX200" fmla="*/ 1274 w 10000"/>
                  <a:gd name="connsiteY200" fmla="*/ 1483 h 10000"/>
                  <a:gd name="connsiteX201" fmla="*/ 1244 w 10000"/>
                  <a:gd name="connsiteY201" fmla="*/ 1486 h 10000"/>
                  <a:gd name="connsiteX202" fmla="*/ 1233 w 10000"/>
                  <a:gd name="connsiteY202" fmla="*/ 1486 h 10000"/>
                  <a:gd name="connsiteX203" fmla="*/ 1197 w 10000"/>
                  <a:gd name="connsiteY203" fmla="*/ 1493 h 10000"/>
                  <a:gd name="connsiteX204" fmla="*/ 1180 w 10000"/>
                  <a:gd name="connsiteY204" fmla="*/ 1496 h 10000"/>
                  <a:gd name="connsiteX205" fmla="*/ 1169 w 10000"/>
                  <a:gd name="connsiteY205" fmla="*/ 1496 h 10000"/>
                  <a:gd name="connsiteX206" fmla="*/ 1161 w 10000"/>
                  <a:gd name="connsiteY206" fmla="*/ 1503 h 10000"/>
                  <a:gd name="connsiteX207" fmla="*/ 1155 w 10000"/>
                  <a:gd name="connsiteY207" fmla="*/ 1503 h 10000"/>
                  <a:gd name="connsiteX208" fmla="*/ 501 w 10000"/>
                  <a:gd name="connsiteY208" fmla="*/ 2277 h 10000"/>
                  <a:gd name="connsiteX209" fmla="*/ 396 w 10000"/>
                  <a:gd name="connsiteY209" fmla="*/ 2532 h 10000"/>
                  <a:gd name="connsiteX210" fmla="*/ 324 w 10000"/>
                  <a:gd name="connsiteY210" fmla="*/ 2759 h 10000"/>
                  <a:gd name="connsiteX211" fmla="*/ 274 w 10000"/>
                  <a:gd name="connsiteY211" fmla="*/ 2866 h 10000"/>
                  <a:gd name="connsiteX212" fmla="*/ 202 w 10000"/>
                  <a:gd name="connsiteY212" fmla="*/ 3008 h 10000"/>
                  <a:gd name="connsiteX213" fmla="*/ 211 w 10000"/>
                  <a:gd name="connsiteY213" fmla="*/ 3177 h 10000"/>
                  <a:gd name="connsiteX214" fmla="*/ 235 w 10000"/>
                  <a:gd name="connsiteY214" fmla="*/ 3368 h 10000"/>
                  <a:gd name="connsiteX215" fmla="*/ 266 w 10000"/>
                  <a:gd name="connsiteY215" fmla="*/ 3595 h 10000"/>
                  <a:gd name="connsiteX216" fmla="*/ 299 w 10000"/>
                  <a:gd name="connsiteY216" fmla="*/ 3831 h 10000"/>
                  <a:gd name="connsiteX217" fmla="*/ 305 w 10000"/>
                  <a:gd name="connsiteY217" fmla="*/ 3863 h 10000"/>
                  <a:gd name="connsiteX218" fmla="*/ 341 w 10000"/>
                  <a:gd name="connsiteY218" fmla="*/ 3941 h 10000"/>
                  <a:gd name="connsiteX219" fmla="*/ 186 w 10000"/>
                  <a:gd name="connsiteY219" fmla="*/ 3935 h 10000"/>
                  <a:gd name="connsiteX220" fmla="*/ 30 w 10000"/>
                  <a:gd name="connsiteY220" fmla="*/ 3925 h 10000"/>
                  <a:gd name="connsiteX221" fmla="*/ 0 w 10000"/>
                  <a:gd name="connsiteY221" fmla="*/ 4054 h 10000"/>
                  <a:gd name="connsiteX222" fmla="*/ 14 w 10000"/>
                  <a:gd name="connsiteY222" fmla="*/ 4152 h 10000"/>
                  <a:gd name="connsiteX223" fmla="*/ 22 w 10000"/>
                  <a:gd name="connsiteY223" fmla="*/ 4242 h 10000"/>
                  <a:gd name="connsiteX224" fmla="*/ 30 w 10000"/>
                  <a:gd name="connsiteY224" fmla="*/ 4291 h 10000"/>
                  <a:gd name="connsiteX225" fmla="*/ 102 w 10000"/>
                  <a:gd name="connsiteY225" fmla="*/ 4271 h 10000"/>
                  <a:gd name="connsiteX226" fmla="*/ 155 w 10000"/>
                  <a:gd name="connsiteY226" fmla="*/ 4262 h 10000"/>
                  <a:gd name="connsiteX227" fmla="*/ 410 w 10000"/>
                  <a:gd name="connsiteY227" fmla="*/ 4255 h 10000"/>
                  <a:gd name="connsiteX228" fmla="*/ 418 w 10000"/>
                  <a:gd name="connsiteY228" fmla="*/ 4385 h 10000"/>
                  <a:gd name="connsiteX229" fmla="*/ 429 w 10000"/>
                  <a:gd name="connsiteY229" fmla="*/ 4543 h 10000"/>
                  <a:gd name="connsiteX230" fmla="*/ 443 w 10000"/>
                  <a:gd name="connsiteY230" fmla="*/ 4585 h 10000"/>
                  <a:gd name="connsiteX231" fmla="*/ 465 w 10000"/>
                  <a:gd name="connsiteY231" fmla="*/ 4611 h 10000"/>
                  <a:gd name="connsiteX232" fmla="*/ 468 w 10000"/>
                  <a:gd name="connsiteY232" fmla="*/ 4621 h 10000"/>
                  <a:gd name="connsiteX233" fmla="*/ 474 w 10000"/>
                  <a:gd name="connsiteY233" fmla="*/ 4679 h 10000"/>
                  <a:gd name="connsiteX234" fmla="*/ 554 w 10000"/>
                  <a:gd name="connsiteY234" fmla="*/ 4738 h 10000"/>
                  <a:gd name="connsiteX235" fmla="*/ 637 w 10000"/>
                  <a:gd name="connsiteY235" fmla="*/ 4809 h 10000"/>
                  <a:gd name="connsiteX236" fmla="*/ 704 w 10000"/>
                  <a:gd name="connsiteY236" fmla="*/ 4851 h 10000"/>
                  <a:gd name="connsiteX237" fmla="*/ 740 w 10000"/>
                  <a:gd name="connsiteY237" fmla="*/ 4893 h 10000"/>
                  <a:gd name="connsiteX238" fmla="*/ 756 w 10000"/>
                  <a:gd name="connsiteY238" fmla="*/ 4896 h 10000"/>
                  <a:gd name="connsiteX239" fmla="*/ 767 w 10000"/>
                  <a:gd name="connsiteY239" fmla="*/ 4880 h 10000"/>
                  <a:gd name="connsiteX240" fmla="*/ 806 w 10000"/>
                  <a:gd name="connsiteY240" fmla="*/ 4945 h 10000"/>
                  <a:gd name="connsiteX241" fmla="*/ 886 w 10000"/>
                  <a:gd name="connsiteY241" fmla="*/ 5078 h 10000"/>
                  <a:gd name="connsiteX242" fmla="*/ 911 w 10000"/>
                  <a:gd name="connsiteY242" fmla="*/ 5130 h 10000"/>
                  <a:gd name="connsiteX243" fmla="*/ 920 w 10000"/>
                  <a:gd name="connsiteY243" fmla="*/ 5191 h 10000"/>
                  <a:gd name="connsiteX244" fmla="*/ 920 w 10000"/>
                  <a:gd name="connsiteY244" fmla="*/ 5220 h 10000"/>
                  <a:gd name="connsiteX245" fmla="*/ 911 w 10000"/>
                  <a:gd name="connsiteY245" fmla="*/ 5314 h 10000"/>
                  <a:gd name="connsiteX246" fmla="*/ 898 w 10000"/>
                  <a:gd name="connsiteY246" fmla="*/ 5369 h 10000"/>
                  <a:gd name="connsiteX247" fmla="*/ 895 w 10000"/>
                  <a:gd name="connsiteY247" fmla="*/ 5385 h 10000"/>
                  <a:gd name="connsiteX248" fmla="*/ 895 w 10000"/>
                  <a:gd name="connsiteY248" fmla="*/ 5405 h 10000"/>
                  <a:gd name="connsiteX249" fmla="*/ 898 w 10000"/>
                  <a:gd name="connsiteY249" fmla="*/ 5434 h 10000"/>
                  <a:gd name="connsiteX250" fmla="*/ 911 w 10000"/>
                  <a:gd name="connsiteY250" fmla="*/ 5463 h 10000"/>
                  <a:gd name="connsiteX251" fmla="*/ 920 w 10000"/>
                  <a:gd name="connsiteY251" fmla="*/ 5492 h 10000"/>
                  <a:gd name="connsiteX252" fmla="*/ 934 w 10000"/>
                  <a:gd name="connsiteY252" fmla="*/ 5518 h 10000"/>
                  <a:gd name="connsiteX253" fmla="*/ 1169 w 10000"/>
                  <a:gd name="connsiteY253" fmla="*/ 5738 h 10000"/>
                  <a:gd name="connsiteX254" fmla="*/ 1188 w 10000"/>
                  <a:gd name="connsiteY254" fmla="*/ 5755 h 10000"/>
                  <a:gd name="connsiteX255" fmla="*/ 1216 w 10000"/>
                  <a:gd name="connsiteY255" fmla="*/ 5758 h 10000"/>
                  <a:gd name="connsiteX256" fmla="*/ 1313 w 10000"/>
                  <a:gd name="connsiteY256" fmla="*/ 5774 h 10000"/>
                  <a:gd name="connsiteX257" fmla="*/ 1349 w 10000"/>
                  <a:gd name="connsiteY257" fmla="*/ 5787 h 10000"/>
                  <a:gd name="connsiteX258" fmla="*/ 1393 w 10000"/>
                  <a:gd name="connsiteY258" fmla="*/ 5793 h 10000"/>
                  <a:gd name="connsiteX259" fmla="*/ 1393 w 10000"/>
                  <a:gd name="connsiteY259" fmla="*/ 5797 h 10000"/>
                  <a:gd name="connsiteX260" fmla="*/ 1421 w 10000"/>
                  <a:gd name="connsiteY260" fmla="*/ 5810 h 10000"/>
                  <a:gd name="connsiteX261" fmla="*/ 1446 w 10000"/>
                  <a:gd name="connsiteY261" fmla="*/ 5829 h 10000"/>
                  <a:gd name="connsiteX262" fmla="*/ 1460 w 10000"/>
                  <a:gd name="connsiteY262" fmla="*/ 5842 h 10000"/>
                  <a:gd name="connsiteX263" fmla="*/ 1476 w 10000"/>
                  <a:gd name="connsiteY263" fmla="*/ 5848 h 10000"/>
                  <a:gd name="connsiteX264" fmla="*/ 1501 w 10000"/>
                  <a:gd name="connsiteY264" fmla="*/ 5852 h 10000"/>
                  <a:gd name="connsiteX265" fmla="*/ 1532 w 10000"/>
                  <a:gd name="connsiteY265" fmla="*/ 5887 h 10000"/>
                  <a:gd name="connsiteX266" fmla="*/ 1565 w 10000"/>
                  <a:gd name="connsiteY266" fmla="*/ 5942 h 10000"/>
                  <a:gd name="connsiteX267" fmla="*/ 1587 w 10000"/>
                  <a:gd name="connsiteY267" fmla="*/ 5972 h 10000"/>
                  <a:gd name="connsiteX268" fmla="*/ 1612 w 10000"/>
                  <a:gd name="connsiteY268" fmla="*/ 5955 h 10000"/>
                  <a:gd name="connsiteX269" fmla="*/ 1679 w 10000"/>
                  <a:gd name="connsiteY269" fmla="*/ 6049 h 10000"/>
                  <a:gd name="connsiteX270" fmla="*/ 1720 w 10000"/>
                  <a:gd name="connsiteY270" fmla="*/ 6108 h 10000"/>
                  <a:gd name="connsiteX271" fmla="*/ 1751 w 10000"/>
                  <a:gd name="connsiteY271" fmla="*/ 6133 h 10000"/>
                  <a:gd name="connsiteX272" fmla="*/ 1792 w 10000"/>
                  <a:gd name="connsiteY272" fmla="*/ 6169 h 10000"/>
                  <a:gd name="connsiteX273" fmla="*/ 1801 w 10000"/>
                  <a:gd name="connsiteY273" fmla="*/ 6172 h 10000"/>
                  <a:gd name="connsiteX274" fmla="*/ 1814 w 10000"/>
                  <a:gd name="connsiteY274" fmla="*/ 6286 h 10000"/>
                  <a:gd name="connsiteX275" fmla="*/ 1817 w 10000"/>
                  <a:gd name="connsiteY275" fmla="*/ 6331 h 10000"/>
                  <a:gd name="connsiteX276" fmla="*/ 1809 w 10000"/>
                  <a:gd name="connsiteY276" fmla="*/ 6444 h 10000"/>
                  <a:gd name="connsiteX277" fmla="*/ 1801 w 10000"/>
                  <a:gd name="connsiteY277" fmla="*/ 6499 h 10000"/>
                  <a:gd name="connsiteX278" fmla="*/ 1781 w 10000"/>
                  <a:gd name="connsiteY278" fmla="*/ 6522 h 10000"/>
                  <a:gd name="connsiteX279" fmla="*/ 1773 w 10000"/>
                  <a:gd name="connsiteY279" fmla="*/ 6541 h 10000"/>
                  <a:gd name="connsiteX280" fmla="*/ 1762 w 10000"/>
                  <a:gd name="connsiteY280" fmla="*/ 6571 h 10000"/>
                  <a:gd name="connsiteX281" fmla="*/ 1767 w 10000"/>
                  <a:gd name="connsiteY281" fmla="*/ 6622 h 10000"/>
                  <a:gd name="connsiteX282" fmla="*/ 1767 w 10000"/>
                  <a:gd name="connsiteY282" fmla="*/ 6665 h 10000"/>
                  <a:gd name="connsiteX283" fmla="*/ 1767 w 10000"/>
                  <a:gd name="connsiteY283" fmla="*/ 6694 h 10000"/>
                  <a:gd name="connsiteX284" fmla="*/ 1776 w 10000"/>
                  <a:gd name="connsiteY284" fmla="*/ 6726 h 10000"/>
                  <a:gd name="connsiteX285" fmla="*/ 1776 w 10000"/>
                  <a:gd name="connsiteY285" fmla="*/ 6745 h 10000"/>
                  <a:gd name="connsiteX286" fmla="*/ 1767 w 10000"/>
                  <a:gd name="connsiteY286" fmla="*/ 6765 h 10000"/>
                  <a:gd name="connsiteX287" fmla="*/ 1762 w 10000"/>
                  <a:gd name="connsiteY287" fmla="*/ 6804 h 10000"/>
                  <a:gd name="connsiteX288" fmla="*/ 1753 w 10000"/>
                  <a:gd name="connsiteY288" fmla="*/ 6839 h 10000"/>
                  <a:gd name="connsiteX289" fmla="*/ 1742 w 10000"/>
                  <a:gd name="connsiteY289" fmla="*/ 6849 h 10000"/>
                  <a:gd name="connsiteX290" fmla="*/ 1726 w 10000"/>
                  <a:gd name="connsiteY290" fmla="*/ 6849 h 10000"/>
                  <a:gd name="connsiteX291" fmla="*/ 1712 w 10000"/>
                  <a:gd name="connsiteY291" fmla="*/ 6852 h 10000"/>
                  <a:gd name="connsiteX292" fmla="*/ 1640 w 10000"/>
                  <a:gd name="connsiteY292" fmla="*/ 6953 h 10000"/>
                  <a:gd name="connsiteX293" fmla="*/ 1493 w 10000"/>
                  <a:gd name="connsiteY293" fmla="*/ 7105 h 10000"/>
                  <a:gd name="connsiteX294" fmla="*/ 1490 w 10000"/>
                  <a:gd name="connsiteY294" fmla="*/ 7124 h 10000"/>
                  <a:gd name="connsiteX295" fmla="*/ 1468 w 10000"/>
                  <a:gd name="connsiteY295" fmla="*/ 7137 h 10000"/>
                  <a:gd name="connsiteX296" fmla="*/ 1454 w 10000"/>
                  <a:gd name="connsiteY296" fmla="*/ 7144 h 10000"/>
                  <a:gd name="connsiteX297" fmla="*/ 1452 w 10000"/>
                  <a:gd name="connsiteY297" fmla="*/ 7157 h 10000"/>
                  <a:gd name="connsiteX298" fmla="*/ 1446 w 10000"/>
                  <a:gd name="connsiteY298" fmla="*/ 7199 h 10000"/>
                  <a:gd name="connsiteX299" fmla="*/ 1476 w 10000"/>
                  <a:gd name="connsiteY299" fmla="*/ 7247 h 10000"/>
                  <a:gd name="connsiteX300" fmla="*/ 1501 w 10000"/>
                  <a:gd name="connsiteY300" fmla="*/ 7270 h 10000"/>
                  <a:gd name="connsiteX301" fmla="*/ 1518 w 10000"/>
                  <a:gd name="connsiteY301" fmla="*/ 7286 h 10000"/>
                  <a:gd name="connsiteX302" fmla="*/ 1524 w 10000"/>
                  <a:gd name="connsiteY302" fmla="*/ 7306 h 10000"/>
                  <a:gd name="connsiteX303" fmla="*/ 1540 w 10000"/>
                  <a:gd name="connsiteY303" fmla="*/ 7322 h 10000"/>
                  <a:gd name="connsiteX304" fmla="*/ 1565 w 10000"/>
                  <a:gd name="connsiteY304" fmla="*/ 7325 h 10000"/>
                  <a:gd name="connsiteX305" fmla="*/ 1590 w 10000"/>
                  <a:gd name="connsiteY305" fmla="*/ 7332 h 10000"/>
                  <a:gd name="connsiteX306" fmla="*/ 1615 w 10000"/>
                  <a:gd name="connsiteY306" fmla="*/ 7345 h 10000"/>
                  <a:gd name="connsiteX307" fmla="*/ 1662 w 10000"/>
                  <a:gd name="connsiteY307" fmla="*/ 7370 h 10000"/>
                  <a:gd name="connsiteX308" fmla="*/ 1670 w 10000"/>
                  <a:gd name="connsiteY308" fmla="*/ 7351 h 10000"/>
                  <a:gd name="connsiteX309" fmla="*/ 1726 w 10000"/>
                  <a:gd name="connsiteY309" fmla="*/ 7354 h 10000"/>
                  <a:gd name="connsiteX310" fmla="*/ 1726 w 10000"/>
                  <a:gd name="connsiteY310" fmla="*/ 7400 h 10000"/>
                  <a:gd name="connsiteX311" fmla="*/ 1773 w 10000"/>
                  <a:gd name="connsiteY311" fmla="*/ 7409 h 10000"/>
                  <a:gd name="connsiteX312" fmla="*/ 1806 w 10000"/>
                  <a:gd name="connsiteY312" fmla="*/ 7416 h 10000"/>
                  <a:gd name="connsiteX313" fmla="*/ 1839 w 10000"/>
                  <a:gd name="connsiteY313" fmla="*/ 7403 h 10000"/>
                  <a:gd name="connsiteX314" fmla="*/ 1886 w 10000"/>
                  <a:gd name="connsiteY314" fmla="*/ 7403 h 10000"/>
                  <a:gd name="connsiteX315" fmla="*/ 1898 w 10000"/>
                  <a:gd name="connsiteY315" fmla="*/ 7403 h 10000"/>
                  <a:gd name="connsiteX316" fmla="*/ 1914 w 10000"/>
                  <a:gd name="connsiteY316" fmla="*/ 7494 h 10000"/>
                  <a:gd name="connsiteX317" fmla="*/ 1895 w 10000"/>
                  <a:gd name="connsiteY317" fmla="*/ 7523 h 10000"/>
                  <a:gd name="connsiteX318" fmla="*/ 1825 w 10000"/>
                  <a:gd name="connsiteY318" fmla="*/ 7617 h 10000"/>
                  <a:gd name="connsiteX319" fmla="*/ 1776 w 10000"/>
                  <a:gd name="connsiteY319" fmla="*/ 7691 h 10000"/>
                  <a:gd name="connsiteX320" fmla="*/ 1781 w 10000"/>
                  <a:gd name="connsiteY320" fmla="*/ 7723 h 10000"/>
                  <a:gd name="connsiteX321" fmla="*/ 1767 w 10000"/>
                  <a:gd name="connsiteY321" fmla="*/ 7759 h 10000"/>
                  <a:gd name="connsiteX322" fmla="*/ 1762 w 10000"/>
                  <a:gd name="connsiteY322" fmla="*/ 7817 h 10000"/>
                  <a:gd name="connsiteX323" fmla="*/ 1762 w 10000"/>
                  <a:gd name="connsiteY323" fmla="*/ 7856 h 10000"/>
                  <a:gd name="connsiteX324" fmla="*/ 1776 w 10000"/>
                  <a:gd name="connsiteY324" fmla="*/ 7892 h 10000"/>
                  <a:gd name="connsiteX325" fmla="*/ 1784 w 10000"/>
                  <a:gd name="connsiteY325" fmla="*/ 7902 h 10000"/>
                  <a:gd name="connsiteX326" fmla="*/ 1801 w 10000"/>
                  <a:gd name="connsiteY326" fmla="*/ 7908 h 10000"/>
                  <a:gd name="connsiteX327" fmla="*/ 1809 w 10000"/>
                  <a:gd name="connsiteY327" fmla="*/ 7911 h 10000"/>
                  <a:gd name="connsiteX328" fmla="*/ 1801 w 10000"/>
                  <a:gd name="connsiteY328" fmla="*/ 7940 h 10000"/>
                  <a:gd name="connsiteX329" fmla="*/ 1798 w 10000"/>
                  <a:gd name="connsiteY329" fmla="*/ 7979 h 10000"/>
                  <a:gd name="connsiteX330" fmla="*/ 1806 w 10000"/>
                  <a:gd name="connsiteY330" fmla="*/ 8002 h 10000"/>
                  <a:gd name="connsiteX331" fmla="*/ 1823 w 10000"/>
                  <a:gd name="connsiteY331" fmla="*/ 8021 h 10000"/>
                  <a:gd name="connsiteX332" fmla="*/ 1834 w 10000"/>
                  <a:gd name="connsiteY332" fmla="*/ 8044 h 10000"/>
                  <a:gd name="connsiteX333" fmla="*/ 1839 w 10000"/>
                  <a:gd name="connsiteY333" fmla="*/ 8073 h 10000"/>
                  <a:gd name="connsiteX334" fmla="*/ 1842 w 10000"/>
                  <a:gd name="connsiteY334" fmla="*/ 8106 h 10000"/>
                  <a:gd name="connsiteX335" fmla="*/ 1839 w 10000"/>
                  <a:gd name="connsiteY335" fmla="*/ 8144 h 10000"/>
                  <a:gd name="connsiteX336" fmla="*/ 1856 w 10000"/>
                  <a:gd name="connsiteY336" fmla="*/ 8164 h 10000"/>
                  <a:gd name="connsiteX337" fmla="*/ 1886 w 10000"/>
                  <a:gd name="connsiteY337" fmla="*/ 8193 h 10000"/>
                  <a:gd name="connsiteX338" fmla="*/ 1922 w 10000"/>
                  <a:gd name="connsiteY338" fmla="*/ 8206 h 10000"/>
                  <a:gd name="connsiteX339" fmla="*/ 1967 w 10000"/>
                  <a:gd name="connsiteY339" fmla="*/ 8203 h 10000"/>
                  <a:gd name="connsiteX340" fmla="*/ 1986 w 10000"/>
                  <a:gd name="connsiteY340" fmla="*/ 8212 h 10000"/>
                  <a:gd name="connsiteX341" fmla="*/ 2000 w 10000"/>
                  <a:gd name="connsiteY341" fmla="*/ 8232 h 10000"/>
                  <a:gd name="connsiteX342" fmla="*/ 2033 w 10000"/>
                  <a:gd name="connsiteY342" fmla="*/ 8258 h 10000"/>
                  <a:gd name="connsiteX343" fmla="*/ 2050 w 10000"/>
                  <a:gd name="connsiteY343" fmla="*/ 8271 h 10000"/>
                  <a:gd name="connsiteX344" fmla="*/ 2089 w 10000"/>
                  <a:gd name="connsiteY344" fmla="*/ 8280 h 10000"/>
                  <a:gd name="connsiteX345" fmla="*/ 2122 w 10000"/>
                  <a:gd name="connsiteY345" fmla="*/ 8300 h 10000"/>
                  <a:gd name="connsiteX346" fmla="*/ 2163 w 10000"/>
                  <a:gd name="connsiteY346" fmla="*/ 8332 h 10000"/>
                  <a:gd name="connsiteX347" fmla="*/ 2172 w 10000"/>
                  <a:gd name="connsiteY347" fmla="*/ 8335 h 10000"/>
                  <a:gd name="connsiteX348" fmla="*/ 2177 w 10000"/>
                  <a:gd name="connsiteY348" fmla="*/ 8345 h 10000"/>
                  <a:gd name="connsiteX349" fmla="*/ 2163 w 10000"/>
                  <a:gd name="connsiteY349" fmla="*/ 8371 h 10000"/>
                  <a:gd name="connsiteX350" fmla="*/ 2139 w 10000"/>
                  <a:gd name="connsiteY350" fmla="*/ 8423 h 10000"/>
                  <a:gd name="connsiteX351" fmla="*/ 2130 w 10000"/>
                  <a:gd name="connsiteY351" fmla="*/ 8439 h 10000"/>
                  <a:gd name="connsiteX352" fmla="*/ 2105 w 10000"/>
                  <a:gd name="connsiteY352" fmla="*/ 8446 h 10000"/>
                  <a:gd name="connsiteX353" fmla="*/ 2080 w 10000"/>
                  <a:gd name="connsiteY353" fmla="*/ 8449 h 10000"/>
                  <a:gd name="connsiteX354" fmla="*/ 2075 w 10000"/>
                  <a:gd name="connsiteY354" fmla="*/ 8459 h 10000"/>
                  <a:gd name="connsiteX355" fmla="*/ 2072 w 10000"/>
                  <a:gd name="connsiteY355" fmla="*/ 8475 h 10000"/>
                  <a:gd name="connsiteX356" fmla="*/ 2080 w 10000"/>
                  <a:gd name="connsiteY356" fmla="*/ 8484 h 10000"/>
                  <a:gd name="connsiteX357" fmla="*/ 2100 w 10000"/>
                  <a:gd name="connsiteY357" fmla="*/ 8475 h 10000"/>
                  <a:gd name="connsiteX358" fmla="*/ 2141 w 10000"/>
                  <a:gd name="connsiteY358" fmla="*/ 8478 h 10000"/>
                  <a:gd name="connsiteX359" fmla="*/ 2172 w 10000"/>
                  <a:gd name="connsiteY359" fmla="*/ 8475 h 10000"/>
                  <a:gd name="connsiteX360" fmla="*/ 2188 w 10000"/>
                  <a:gd name="connsiteY360" fmla="*/ 8475 h 10000"/>
                  <a:gd name="connsiteX361" fmla="*/ 2222 w 10000"/>
                  <a:gd name="connsiteY361" fmla="*/ 8497 h 10000"/>
                  <a:gd name="connsiteX362" fmla="*/ 2252 w 10000"/>
                  <a:gd name="connsiteY362" fmla="*/ 8514 h 10000"/>
                  <a:gd name="connsiteX363" fmla="*/ 2274 w 10000"/>
                  <a:gd name="connsiteY363" fmla="*/ 8514 h 10000"/>
                  <a:gd name="connsiteX364" fmla="*/ 2299 w 10000"/>
                  <a:gd name="connsiteY364" fmla="*/ 8504 h 10000"/>
                  <a:gd name="connsiteX365" fmla="*/ 2310 w 10000"/>
                  <a:gd name="connsiteY365" fmla="*/ 8504 h 10000"/>
                  <a:gd name="connsiteX366" fmla="*/ 2319 w 10000"/>
                  <a:gd name="connsiteY366" fmla="*/ 8484 h 10000"/>
                  <a:gd name="connsiteX367" fmla="*/ 2338 w 10000"/>
                  <a:gd name="connsiteY367" fmla="*/ 8494 h 10000"/>
                  <a:gd name="connsiteX368" fmla="*/ 2338 w 10000"/>
                  <a:gd name="connsiteY368" fmla="*/ 8552 h 10000"/>
                  <a:gd name="connsiteX369" fmla="*/ 2366 w 10000"/>
                  <a:gd name="connsiteY369" fmla="*/ 8572 h 10000"/>
                  <a:gd name="connsiteX370" fmla="*/ 2382 w 10000"/>
                  <a:gd name="connsiteY370" fmla="*/ 8582 h 10000"/>
                  <a:gd name="connsiteX371" fmla="*/ 2435 w 10000"/>
                  <a:gd name="connsiteY371" fmla="*/ 8552 h 10000"/>
                  <a:gd name="connsiteX372" fmla="*/ 2443 w 10000"/>
                  <a:gd name="connsiteY372" fmla="*/ 8552 h 10000"/>
                  <a:gd name="connsiteX373" fmla="*/ 2454 w 10000"/>
                  <a:gd name="connsiteY373" fmla="*/ 8552 h 10000"/>
                  <a:gd name="connsiteX374" fmla="*/ 2471 w 10000"/>
                  <a:gd name="connsiteY374" fmla="*/ 8546 h 10000"/>
                  <a:gd name="connsiteX375" fmla="*/ 2488 w 10000"/>
                  <a:gd name="connsiteY375" fmla="*/ 8536 h 10000"/>
                  <a:gd name="connsiteX376" fmla="*/ 2501 w 10000"/>
                  <a:gd name="connsiteY376" fmla="*/ 8533 h 10000"/>
                  <a:gd name="connsiteX377" fmla="*/ 2512 w 10000"/>
                  <a:gd name="connsiteY377" fmla="*/ 8533 h 10000"/>
                  <a:gd name="connsiteX378" fmla="*/ 2521 w 10000"/>
                  <a:gd name="connsiteY378" fmla="*/ 8546 h 10000"/>
                  <a:gd name="connsiteX379" fmla="*/ 2521 w 10000"/>
                  <a:gd name="connsiteY379" fmla="*/ 8572 h 10000"/>
                  <a:gd name="connsiteX380" fmla="*/ 2535 w 10000"/>
                  <a:gd name="connsiteY380" fmla="*/ 8588 h 10000"/>
                  <a:gd name="connsiteX381" fmla="*/ 2551 w 10000"/>
                  <a:gd name="connsiteY381" fmla="*/ 8582 h 10000"/>
                  <a:gd name="connsiteX382" fmla="*/ 2560 w 10000"/>
                  <a:gd name="connsiteY382" fmla="*/ 8582 h 10000"/>
                  <a:gd name="connsiteX383" fmla="*/ 2573 w 10000"/>
                  <a:gd name="connsiteY383" fmla="*/ 8588 h 10000"/>
                  <a:gd name="connsiteX384" fmla="*/ 2584 w 10000"/>
                  <a:gd name="connsiteY384" fmla="*/ 8591 h 10000"/>
                  <a:gd name="connsiteX385" fmla="*/ 2590 w 10000"/>
                  <a:gd name="connsiteY385" fmla="*/ 8598 h 10000"/>
                  <a:gd name="connsiteX386" fmla="*/ 2598 w 10000"/>
                  <a:gd name="connsiteY386" fmla="*/ 8608 h 10000"/>
                  <a:gd name="connsiteX387" fmla="*/ 2607 w 10000"/>
                  <a:gd name="connsiteY387" fmla="*/ 8617 h 10000"/>
                  <a:gd name="connsiteX388" fmla="*/ 2618 w 10000"/>
                  <a:gd name="connsiteY388" fmla="*/ 8617 h 10000"/>
                  <a:gd name="connsiteX389" fmla="*/ 2640 w 10000"/>
                  <a:gd name="connsiteY389" fmla="*/ 8608 h 10000"/>
                  <a:gd name="connsiteX390" fmla="*/ 2670 w 10000"/>
                  <a:gd name="connsiteY390" fmla="*/ 8598 h 10000"/>
                  <a:gd name="connsiteX391" fmla="*/ 2673 w 10000"/>
                  <a:gd name="connsiteY391" fmla="*/ 8598 h 10000"/>
                  <a:gd name="connsiteX392" fmla="*/ 2690 w 10000"/>
                  <a:gd name="connsiteY392" fmla="*/ 8598 h 10000"/>
                  <a:gd name="connsiteX393" fmla="*/ 2698 w 10000"/>
                  <a:gd name="connsiteY393" fmla="*/ 8598 h 10000"/>
                  <a:gd name="connsiteX394" fmla="*/ 2712 w 10000"/>
                  <a:gd name="connsiteY394" fmla="*/ 8598 h 10000"/>
                  <a:gd name="connsiteX395" fmla="*/ 2726 w 10000"/>
                  <a:gd name="connsiteY395" fmla="*/ 8591 h 10000"/>
                  <a:gd name="connsiteX396" fmla="*/ 2737 w 10000"/>
                  <a:gd name="connsiteY396" fmla="*/ 8588 h 10000"/>
                  <a:gd name="connsiteX397" fmla="*/ 2759 w 10000"/>
                  <a:gd name="connsiteY397" fmla="*/ 8582 h 10000"/>
                  <a:gd name="connsiteX398" fmla="*/ 2770 w 10000"/>
                  <a:gd name="connsiteY398" fmla="*/ 8578 h 10000"/>
                  <a:gd name="connsiteX399" fmla="*/ 2784 w 10000"/>
                  <a:gd name="connsiteY399" fmla="*/ 8572 h 10000"/>
                  <a:gd name="connsiteX400" fmla="*/ 2795 w 10000"/>
                  <a:gd name="connsiteY400" fmla="*/ 8572 h 10000"/>
                  <a:gd name="connsiteX401" fmla="*/ 2803 w 10000"/>
                  <a:gd name="connsiteY401" fmla="*/ 8588 h 10000"/>
                  <a:gd name="connsiteX402" fmla="*/ 2803 w 10000"/>
                  <a:gd name="connsiteY402" fmla="*/ 8591 h 10000"/>
                  <a:gd name="connsiteX403" fmla="*/ 2803 w 10000"/>
                  <a:gd name="connsiteY403" fmla="*/ 8601 h 10000"/>
                  <a:gd name="connsiteX404" fmla="*/ 2809 w 10000"/>
                  <a:gd name="connsiteY404" fmla="*/ 8601 h 10000"/>
                  <a:gd name="connsiteX405" fmla="*/ 2823 w 10000"/>
                  <a:gd name="connsiteY405" fmla="*/ 8598 h 10000"/>
                  <a:gd name="connsiteX406" fmla="*/ 2831 w 10000"/>
                  <a:gd name="connsiteY406" fmla="*/ 8598 h 10000"/>
                  <a:gd name="connsiteX407" fmla="*/ 2839 w 10000"/>
                  <a:gd name="connsiteY407" fmla="*/ 8601 h 10000"/>
                  <a:gd name="connsiteX408" fmla="*/ 2848 w 10000"/>
                  <a:gd name="connsiteY408" fmla="*/ 8598 h 10000"/>
                  <a:gd name="connsiteX409" fmla="*/ 2856 w 10000"/>
                  <a:gd name="connsiteY409" fmla="*/ 8601 h 10000"/>
                  <a:gd name="connsiteX410" fmla="*/ 2859 w 10000"/>
                  <a:gd name="connsiteY410" fmla="*/ 8601 h 10000"/>
                  <a:gd name="connsiteX411" fmla="*/ 2864 w 10000"/>
                  <a:gd name="connsiteY411" fmla="*/ 8598 h 10000"/>
                  <a:gd name="connsiteX412" fmla="*/ 2889 w 10000"/>
                  <a:gd name="connsiteY412" fmla="*/ 8611 h 10000"/>
                  <a:gd name="connsiteX413" fmla="*/ 2906 w 10000"/>
                  <a:gd name="connsiteY413" fmla="*/ 8620 h 10000"/>
                  <a:gd name="connsiteX414" fmla="*/ 2914 w 10000"/>
                  <a:gd name="connsiteY414" fmla="*/ 8627 h 10000"/>
                  <a:gd name="connsiteX415" fmla="*/ 2920 w 10000"/>
                  <a:gd name="connsiteY415" fmla="*/ 8640 h 10000"/>
                  <a:gd name="connsiteX416" fmla="*/ 2922 w 10000"/>
                  <a:gd name="connsiteY416" fmla="*/ 8666 h 10000"/>
                  <a:gd name="connsiteX417" fmla="*/ 2922 w 10000"/>
                  <a:gd name="connsiteY417" fmla="*/ 8692 h 10000"/>
                  <a:gd name="connsiteX418" fmla="*/ 2939 w 10000"/>
                  <a:gd name="connsiteY418" fmla="*/ 8695 h 10000"/>
                  <a:gd name="connsiteX419" fmla="*/ 2953 w 10000"/>
                  <a:gd name="connsiteY419" fmla="*/ 8695 h 10000"/>
                  <a:gd name="connsiteX420" fmla="*/ 2961 w 10000"/>
                  <a:gd name="connsiteY420" fmla="*/ 8695 h 10000"/>
                  <a:gd name="connsiteX421" fmla="*/ 2972 w 10000"/>
                  <a:gd name="connsiteY421" fmla="*/ 8692 h 10000"/>
                  <a:gd name="connsiteX422" fmla="*/ 2981 w 10000"/>
                  <a:gd name="connsiteY422" fmla="*/ 8685 h 10000"/>
                  <a:gd name="connsiteX423" fmla="*/ 2989 w 10000"/>
                  <a:gd name="connsiteY423" fmla="*/ 8685 h 10000"/>
                  <a:gd name="connsiteX424" fmla="*/ 3008 w 10000"/>
                  <a:gd name="connsiteY424" fmla="*/ 8685 h 10000"/>
                  <a:gd name="connsiteX425" fmla="*/ 3028 w 10000"/>
                  <a:gd name="connsiteY425" fmla="*/ 8695 h 10000"/>
                  <a:gd name="connsiteX426" fmla="*/ 3042 w 10000"/>
                  <a:gd name="connsiteY426" fmla="*/ 8695 h 10000"/>
                  <a:gd name="connsiteX427" fmla="*/ 3053 w 10000"/>
                  <a:gd name="connsiteY427" fmla="*/ 8676 h 10000"/>
                  <a:gd name="connsiteX428" fmla="*/ 3061 w 10000"/>
                  <a:gd name="connsiteY428" fmla="*/ 8666 h 10000"/>
                  <a:gd name="connsiteX429" fmla="*/ 3066 w 10000"/>
                  <a:gd name="connsiteY429" fmla="*/ 8656 h 10000"/>
                  <a:gd name="connsiteX430" fmla="*/ 3091 w 10000"/>
                  <a:gd name="connsiteY430" fmla="*/ 8659 h 10000"/>
                  <a:gd name="connsiteX431" fmla="*/ 3105 w 10000"/>
                  <a:gd name="connsiteY431" fmla="*/ 8659 h 10000"/>
                  <a:gd name="connsiteX432" fmla="*/ 3108 w 10000"/>
                  <a:gd name="connsiteY432" fmla="*/ 8650 h 10000"/>
                  <a:gd name="connsiteX433" fmla="*/ 3147 w 10000"/>
                  <a:gd name="connsiteY433" fmla="*/ 8588 h 10000"/>
                  <a:gd name="connsiteX434" fmla="*/ 3150 w 10000"/>
                  <a:gd name="connsiteY434" fmla="*/ 8598 h 10000"/>
                  <a:gd name="connsiteX435" fmla="*/ 3163 w 10000"/>
                  <a:gd name="connsiteY435" fmla="*/ 8601 h 10000"/>
                  <a:gd name="connsiteX436" fmla="*/ 3180 w 10000"/>
                  <a:gd name="connsiteY436" fmla="*/ 8608 h 10000"/>
                  <a:gd name="connsiteX437" fmla="*/ 3188 w 10000"/>
                  <a:gd name="connsiteY437" fmla="*/ 8611 h 10000"/>
                  <a:gd name="connsiteX438" fmla="*/ 3227 w 10000"/>
                  <a:gd name="connsiteY438" fmla="*/ 8620 h 10000"/>
                  <a:gd name="connsiteX439" fmla="*/ 3238 w 10000"/>
                  <a:gd name="connsiteY439" fmla="*/ 8617 h 10000"/>
                  <a:gd name="connsiteX440" fmla="*/ 3247 w 10000"/>
                  <a:gd name="connsiteY440" fmla="*/ 8601 h 10000"/>
                  <a:gd name="connsiteX441" fmla="*/ 3269 w 10000"/>
                  <a:gd name="connsiteY441" fmla="*/ 8611 h 10000"/>
                  <a:gd name="connsiteX442" fmla="*/ 3277 w 10000"/>
                  <a:gd name="connsiteY442" fmla="*/ 8617 h 10000"/>
                  <a:gd name="connsiteX443" fmla="*/ 3285 w 10000"/>
                  <a:gd name="connsiteY443" fmla="*/ 8611 h 10000"/>
                  <a:gd name="connsiteX444" fmla="*/ 3307 w 10000"/>
                  <a:gd name="connsiteY444" fmla="*/ 8611 h 10000"/>
                  <a:gd name="connsiteX445" fmla="*/ 3319 w 10000"/>
                  <a:gd name="connsiteY445" fmla="*/ 8617 h 10000"/>
                  <a:gd name="connsiteX446" fmla="*/ 3324 w 10000"/>
                  <a:gd name="connsiteY446" fmla="*/ 8617 h 10000"/>
                  <a:gd name="connsiteX447" fmla="*/ 3327 w 10000"/>
                  <a:gd name="connsiteY447" fmla="*/ 8620 h 10000"/>
                  <a:gd name="connsiteX448" fmla="*/ 3341 w 10000"/>
                  <a:gd name="connsiteY448" fmla="*/ 8620 h 10000"/>
                  <a:gd name="connsiteX449" fmla="*/ 3357 w 10000"/>
                  <a:gd name="connsiteY449" fmla="*/ 8620 h 10000"/>
                  <a:gd name="connsiteX450" fmla="*/ 3374 w 10000"/>
                  <a:gd name="connsiteY450" fmla="*/ 8620 h 10000"/>
                  <a:gd name="connsiteX451" fmla="*/ 3382 w 10000"/>
                  <a:gd name="connsiteY451" fmla="*/ 8620 h 10000"/>
                  <a:gd name="connsiteX452" fmla="*/ 3399 w 10000"/>
                  <a:gd name="connsiteY452" fmla="*/ 8611 h 10000"/>
                  <a:gd name="connsiteX453" fmla="*/ 3413 w 10000"/>
                  <a:gd name="connsiteY453" fmla="*/ 8601 h 10000"/>
                  <a:gd name="connsiteX454" fmla="*/ 3421 w 10000"/>
                  <a:gd name="connsiteY454" fmla="*/ 8588 h 10000"/>
                  <a:gd name="connsiteX455" fmla="*/ 3421 w 10000"/>
                  <a:gd name="connsiteY455" fmla="*/ 8572 h 10000"/>
                  <a:gd name="connsiteX456" fmla="*/ 3421 w 10000"/>
                  <a:gd name="connsiteY456" fmla="*/ 8552 h 10000"/>
                  <a:gd name="connsiteX457" fmla="*/ 3424 w 10000"/>
                  <a:gd name="connsiteY457" fmla="*/ 8533 h 10000"/>
                  <a:gd name="connsiteX458" fmla="*/ 3432 w 10000"/>
                  <a:gd name="connsiteY458" fmla="*/ 8523 h 10000"/>
                  <a:gd name="connsiteX459" fmla="*/ 3446 w 10000"/>
                  <a:gd name="connsiteY459" fmla="*/ 8523 h 10000"/>
                  <a:gd name="connsiteX460" fmla="*/ 3457 w 10000"/>
                  <a:gd name="connsiteY460" fmla="*/ 8523 h 10000"/>
                  <a:gd name="connsiteX461" fmla="*/ 3476 w 10000"/>
                  <a:gd name="connsiteY461" fmla="*/ 8533 h 10000"/>
                  <a:gd name="connsiteX462" fmla="*/ 3485 w 10000"/>
                  <a:gd name="connsiteY462" fmla="*/ 8536 h 10000"/>
                  <a:gd name="connsiteX463" fmla="*/ 3501 w 10000"/>
                  <a:gd name="connsiteY463" fmla="*/ 8527 h 10000"/>
                  <a:gd name="connsiteX464" fmla="*/ 3504 w 10000"/>
                  <a:gd name="connsiteY464" fmla="*/ 8514 h 10000"/>
                  <a:gd name="connsiteX465" fmla="*/ 3510 w 10000"/>
                  <a:gd name="connsiteY465" fmla="*/ 8497 h 10000"/>
                  <a:gd name="connsiteX466" fmla="*/ 3537 w 10000"/>
                  <a:gd name="connsiteY466" fmla="*/ 8484 h 10000"/>
                  <a:gd name="connsiteX467" fmla="*/ 3562 w 10000"/>
                  <a:gd name="connsiteY467" fmla="*/ 8488 h 10000"/>
                  <a:gd name="connsiteX468" fmla="*/ 3568 w 10000"/>
                  <a:gd name="connsiteY468" fmla="*/ 8484 h 10000"/>
                  <a:gd name="connsiteX469" fmla="*/ 3584 w 10000"/>
                  <a:gd name="connsiteY469" fmla="*/ 8494 h 10000"/>
                  <a:gd name="connsiteX470" fmla="*/ 3593 w 10000"/>
                  <a:gd name="connsiteY470" fmla="*/ 8507 h 10000"/>
                  <a:gd name="connsiteX471" fmla="*/ 3618 w 10000"/>
                  <a:gd name="connsiteY471" fmla="*/ 8497 h 10000"/>
                  <a:gd name="connsiteX472" fmla="*/ 3643 w 10000"/>
                  <a:gd name="connsiteY472" fmla="*/ 8475 h 10000"/>
                  <a:gd name="connsiteX473" fmla="*/ 3657 w 10000"/>
                  <a:gd name="connsiteY473" fmla="*/ 8478 h 10000"/>
                  <a:gd name="connsiteX474" fmla="*/ 3670 w 10000"/>
                  <a:gd name="connsiteY474" fmla="*/ 8475 h 10000"/>
                  <a:gd name="connsiteX475" fmla="*/ 3673 w 10000"/>
                  <a:gd name="connsiteY475" fmla="*/ 8468 h 10000"/>
                  <a:gd name="connsiteX476" fmla="*/ 3681 w 10000"/>
                  <a:gd name="connsiteY476" fmla="*/ 8468 h 10000"/>
                  <a:gd name="connsiteX477" fmla="*/ 3698 w 10000"/>
                  <a:gd name="connsiteY477" fmla="*/ 8478 h 10000"/>
                  <a:gd name="connsiteX478" fmla="*/ 3720 w 10000"/>
                  <a:gd name="connsiteY478" fmla="*/ 8497 h 10000"/>
                  <a:gd name="connsiteX479" fmla="*/ 3715 w 10000"/>
                  <a:gd name="connsiteY479" fmla="*/ 8504 h 10000"/>
                  <a:gd name="connsiteX480" fmla="*/ 3729 w 10000"/>
                  <a:gd name="connsiteY480" fmla="*/ 8514 h 10000"/>
                  <a:gd name="connsiteX481" fmla="*/ 3729 w 10000"/>
                  <a:gd name="connsiteY481" fmla="*/ 8517 h 10000"/>
                  <a:gd name="connsiteX482" fmla="*/ 3740 w 10000"/>
                  <a:gd name="connsiteY482" fmla="*/ 8527 h 10000"/>
                  <a:gd name="connsiteX483" fmla="*/ 3759 w 10000"/>
                  <a:gd name="connsiteY483" fmla="*/ 8517 h 10000"/>
                  <a:gd name="connsiteX484" fmla="*/ 3762 w 10000"/>
                  <a:gd name="connsiteY484" fmla="*/ 8504 h 10000"/>
                  <a:gd name="connsiteX485" fmla="*/ 3770 w 10000"/>
                  <a:gd name="connsiteY485" fmla="*/ 8488 h 10000"/>
                  <a:gd name="connsiteX486" fmla="*/ 3778 w 10000"/>
                  <a:gd name="connsiteY486" fmla="*/ 8484 h 10000"/>
                  <a:gd name="connsiteX487" fmla="*/ 3792 w 10000"/>
                  <a:gd name="connsiteY487" fmla="*/ 8475 h 10000"/>
                  <a:gd name="connsiteX488" fmla="*/ 3803 w 10000"/>
                  <a:gd name="connsiteY488" fmla="*/ 8478 h 10000"/>
                  <a:gd name="connsiteX489" fmla="*/ 3809 w 10000"/>
                  <a:gd name="connsiteY489" fmla="*/ 8475 h 10000"/>
                  <a:gd name="connsiteX490" fmla="*/ 3825 w 10000"/>
                  <a:gd name="connsiteY490" fmla="*/ 8465 h 10000"/>
                  <a:gd name="connsiteX491" fmla="*/ 3834 w 10000"/>
                  <a:gd name="connsiteY491" fmla="*/ 8468 h 10000"/>
                  <a:gd name="connsiteX492" fmla="*/ 3842 w 10000"/>
                  <a:gd name="connsiteY492" fmla="*/ 8478 h 10000"/>
                  <a:gd name="connsiteX493" fmla="*/ 3850 w 10000"/>
                  <a:gd name="connsiteY493" fmla="*/ 8478 h 10000"/>
                  <a:gd name="connsiteX494" fmla="*/ 3859 w 10000"/>
                  <a:gd name="connsiteY494" fmla="*/ 8484 h 10000"/>
                  <a:gd name="connsiteX495" fmla="*/ 3873 w 10000"/>
                  <a:gd name="connsiteY495" fmla="*/ 8494 h 10000"/>
                  <a:gd name="connsiteX496" fmla="*/ 3875 w 10000"/>
                  <a:gd name="connsiteY496" fmla="*/ 8507 h 10000"/>
                  <a:gd name="connsiteX497" fmla="*/ 3881 w 10000"/>
                  <a:gd name="connsiteY497" fmla="*/ 8527 h 10000"/>
                  <a:gd name="connsiteX498" fmla="*/ 3875 w 10000"/>
                  <a:gd name="connsiteY498" fmla="*/ 8546 h 10000"/>
                  <a:gd name="connsiteX499" fmla="*/ 3892 w 10000"/>
                  <a:gd name="connsiteY499" fmla="*/ 8546 h 10000"/>
                  <a:gd name="connsiteX500" fmla="*/ 3900 w 10000"/>
                  <a:gd name="connsiteY500" fmla="*/ 8543 h 10000"/>
                  <a:gd name="connsiteX501" fmla="*/ 3906 w 10000"/>
                  <a:gd name="connsiteY501" fmla="*/ 8543 h 10000"/>
                  <a:gd name="connsiteX502" fmla="*/ 3922 w 10000"/>
                  <a:gd name="connsiteY502" fmla="*/ 8552 h 10000"/>
                  <a:gd name="connsiteX503" fmla="*/ 3939 w 10000"/>
                  <a:gd name="connsiteY503" fmla="*/ 8559 h 10000"/>
                  <a:gd name="connsiteX504" fmla="*/ 3953 w 10000"/>
                  <a:gd name="connsiteY504" fmla="*/ 8572 h 10000"/>
                  <a:gd name="connsiteX505" fmla="*/ 3956 w 10000"/>
                  <a:gd name="connsiteY505" fmla="*/ 8588 h 10000"/>
                  <a:gd name="connsiteX506" fmla="*/ 3956 w 10000"/>
                  <a:gd name="connsiteY506" fmla="*/ 8608 h 10000"/>
                  <a:gd name="connsiteX507" fmla="*/ 3972 w 10000"/>
                  <a:gd name="connsiteY507" fmla="*/ 8608 h 10000"/>
                  <a:gd name="connsiteX508" fmla="*/ 3986 w 10000"/>
                  <a:gd name="connsiteY508" fmla="*/ 8608 h 10000"/>
                  <a:gd name="connsiteX509" fmla="*/ 3997 w 10000"/>
                  <a:gd name="connsiteY509" fmla="*/ 8608 h 10000"/>
                  <a:gd name="connsiteX510" fmla="*/ 4006 w 10000"/>
                  <a:gd name="connsiteY510" fmla="*/ 8608 h 10000"/>
                  <a:gd name="connsiteX511" fmla="*/ 4006 w 10000"/>
                  <a:gd name="connsiteY511" fmla="*/ 8611 h 10000"/>
                  <a:gd name="connsiteX512" fmla="*/ 4011 w 10000"/>
                  <a:gd name="connsiteY512" fmla="*/ 8611 h 10000"/>
                  <a:gd name="connsiteX513" fmla="*/ 4022 w 10000"/>
                  <a:gd name="connsiteY513" fmla="*/ 8620 h 10000"/>
                  <a:gd name="connsiteX514" fmla="*/ 4042 w 10000"/>
                  <a:gd name="connsiteY514" fmla="*/ 8620 h 10000"/>
                  <a:gd name="connsiteX515" fmla="*/ 4050 w 10000"/>
                  <a:gd name="connsiteY515" fmla="*/ 8617 h 10000"/>
                  <a:gd name="connsiteX516" fmla="*/ 4069 w 10000"/>
                  <a:gd name="connsiteY516" fmla="*/ 8620 h 10000"/>
                  <a:gd name="connsiteX517" fmla="*/ 4086 w 10000"/>
                  <a:gd name="connsiteY517" fmla="*/ 8630 h 10000"/>
                  <a:gd name="connsiteX518" fmla="*/ 4108 w 10000"/>
                  <a:gd name="connsiteY518" fmla="*/ 8627 h 10000"/>
                  <a:gd name="connsiteX519" fmla="*/ 4125 w 10000"/>
                  <a:gd name="connsiteY519" fmla="*/ 8620 h 10000"/>
                  <a:gd name="connsiteX520" fmla="*/ 4133 w 10000"/>
                  <a:gd name="connsiteY520" fmla="*/ 8611 h 10000"/>
                  <a:gd name="connsiteX521" fmla="*/ 4139 w 10000"/>
                  <a:gd name="connsiteY521" fmla="*/ 8608 h 10000"/>
                  <a:gd name="connsiteX522" fmla="*/ 4147 w 10000"/>
                  <a:gd name="connsiteY522" fmla="*/ 8601 h 10000"/>
                  <a:gd name="connsiteX523" fmla="*/ 4155 w 10000"/>
                  <a:gd name="connsiteY523" fmla="*/ 8591 h 10000"/>
                  <a:gd name="connsiteX524" fmla="*/ 4166 w 10000"/>
                  <a:gd name="connsiteY524" fmla="*/ 8582 h 10000"/>
                  <a:gd name="connsiteX525" fmla="*/ 4183 w 10000"/>
                  <a:gd name="connsiteY525" fmla="*/ 8569 h 10000"/>
                  <a:gd name="connsiteX526" fmla="*/ 4191 w 10000"/>
                  <a:gd name="connsiteY526" fmla="*/ 8562 h 10000"/>
                  <a:gd name="connsiteX527" fmla="*/ 4208 w 10000"/>
                  <a:gd name="connsiteY527" fmla="*/ 8552 h 10000"/>
                  <a:gd name="connsiteX528" fmla="*/ 4230 w 10000"/>
                  <a:gd name="connsiteY528" fmla="*/ 8552 h 10000"/>
                  <a:gd name="connsiteX529" fmla="*/ 4238 w 10000"/>
                  <a:gd name="connsiteY529" fmla="*/ 8559 h 10000"/>
                  <a:gd name="connsiteX530" fmla="*/ 4247 w 10000"/>
                  <a:gd name="connsiteY530" fmla="*/ 8572 h 10000"/>
                  <a:gd name="connsiteX531" fmla="*/ 4252 w 10000"/>
                  <a:gd name="connsiteY531" fmla="*/ 8578 h 10000"/>
                  <a:gd name="connsiteX532" fmla="*/ 4263 w 10000"/>
                  <a:gd name="connsiteY532" fmla="*/ 8582 h 10000"/>
                  <a:gd name="connsiteX533" fmla="*/ 4277 w 10000"/>
                  <a:gd name="connsiteY533" fmla="*/ 8572 h 10000"/>
                  <a:gd name="connsiteX534" fmla="*/ 4294 w 10000"/>
                  <a:gd name="connsiteY534" fmla="*/ 8559 h 10000"/>
                  <a:gd name="connsiteX535" fmla="*/ 4302 w 10000"/>
                  <a:gd name="connsiteY535" fmla="*/ 8546 h 10000"/>
                  <a:gd name="connsiteX536" fmla="*/ 4310 w 10000"/>
                  <a:gd name="connsiteY536" fmla="*/ 8543 h 10000"/>
                  <a:gd name="connsiteX537" fmla="*/ 4313 w 10000"/>
                  <a:gd name="connsiteY537" fmla="*/ 8543 h 10000"/>
                  <a:gd name="connsiteX538" fmla="*/ 4332 w 10000"/>
                  <a:gd name="connsiteY538" fmla="*/ 8546 h 10000"/>
                  <a:gd name="connsiteX539" fmla="*/ 4335 w 10000"/>
                  <a:gd name="connsiteY539" fmla="*/ 8559 h 10000"/>
                  <a:gd name="connsiteX540" fmla="*/ 4349 w 10000"/>
                  <a:gd name="connsiteY540" fmla="*/ 8588 h 10000"/>
                  <a:gd name="connsiteX541" fmla="*/ 4360 w 10000"/>
                  <a:gd name="connsiteY541" fmla="*/ 8591 h 10000"/>
                  <a:gd name="connsiteX542" fmla="*/ 4366 w 10000"/>
                  <a:gd name="connsiteY542" fmla="*/ 8591 h 10000"/>
                  <a:gd name="connsiteX543" fmla="*/ 4382 w 10000"/>
                  <a:gd name="connsiteY543" fmla="*/ 8598 h 10000"/>
                  <a:gd name="connsiteX544" fmla="*/ 4385 w 10000"/>
                  <a:gd name="connsiteY544" fmla="*/ 8598 h 10000"/>
                  <a:gd name="connsiteX545" fmla="*/ 4402 w 10000"/>
                  <a:gd name="connsiteY545" fmla="*/ 8598 h 10000"/>
                  <a:gd name="connsiteX546" fmla="*/ 4421 w 10000"/>
                  <a:gd name="connsiteY546" fmla="*/ 8591 h 10000"/>
                  <a:gd name="connsiteX547" fmla="*/ 4440 w 10000"/>
                  <a:gd name="connsiteY547" fmla="*/ 8591 h 10000"/>
                  <a:gd name="connsiteX548" fmla="*/ 4449 w 10000"/>
                  <a:gd name="connsiteY548" fmla="*/ 8598 h 10000"/>
                  <a:gd name="connsiteX549" fmla="*/ 4454 w 10000"/>
                  <a:gd name="connsiteY549" fmla="*/ 8617 h 10000"/>
                  <a:gd name="connsiteX550" fmla="*/ 4463 w 10000"/>
                  <a:gd name="connsiteY550" fmla="*/ 8608 h 10000"/>
                  <a:gd name="connsiteX551" fmla="*/ 4474 w 10000"/>
                  <a:gd name="connsiteY551" fmla="*/ 8608 h 10000"/>
                  <a:gd name="connsiteX552" fmla="*/ 4490 w 10000"/>
                  <a:gd name="connsiteY552" fmla="*/ 8617 h 10000"/>
                  <a:gd name="connsiteX553" fmla="*/ 4504 w 10000"/>
                  <a:gd name="connsiteY553" fmla="*/ 8617 h 10000"/>
                  <a:gd name="connsiteX554" fmla="*/ 4518 w 10000"/>
                  <a:gd name="connsiteY554" fmla="*/ 8617 h 10000"/>
                  <a:gd name="connsiteX555" fmla="*/ 4535 w 10000"/>
                  <a:gd name="connsiteY555" fmla="*/ 8611 h 10000"/>
                  <a:gd name="connsiteX556" fmla="*/ 4546 w 10000"/>
                  <a:gd name="connsiteY556" fmla="*/ 8611 h 10000"/>
                  <a:gd name="connsiteX557" fmla="*/ 4562 w 10000"/>
                  <a:gd name="connsiteY557" fmla="*/ 8611 h 10000"/>
                  <a:gd name="connsiteX558" fmla="*/ 4571 w 10000"/>
                  <a:gd name="connsiteY558" fmla="*/ 8611 h 10000"/>
                  <a:gd name="connsiteX559" fmla="*/ 4579 w 10000"/>
                  <a:gd name="connsiteY559" fmla="*/ 8608 h 10000"/>
                  <a:gd name="connsiteX560" fmla="*/ 4584 w 10000"/>
                  <a:gd name="connsiteY560" fmla="*/ 8608 h 10000"/>
                  <a:gd name="connsiteX561" fmla="*/ 4601 w 10000"/>
                  <a:gd name="connsiteY561" fmla="*/ 8617 h 10000"/>
                  <a:gd name="connsiteX562" fmla="*/ 4609 w 10000"/>
                  <a:gd name="connsiteY562" fmla="*/ 8627 h 10000"/>
                  <a:gd name="connsiteX563" fmla="*/ 4618 w 10000"/>
                  <a:gd name="connsiteY563" fmla="*/ 8637 h 10000"/>
                  <a:gd name="connsiteX564" fmla="*/ 4618 w 10000"/>
                  <a:gd name="connsiteY564" fmla="*/ 8646 h 10000"/>
                  <a:gd name="connsiteX565" fmla="*/ 4634 w 10000"/>
                  <a:gd name="connsiteY565" fmla="*/ 8656 h 10000"/>
                  <a:gd name="connsiteX566" fmla="*/ 4640 w 10000"/>
                  <a:gd name="connsiteY566" fmla="*/ 8659 h 10000"/>
                  <a:gd name="connsiteX567" fmla="*/ 4651 w 10000"/>
                  <a:gd name="connsiteY567" fmla="*/ 8666 h 10000"/>
                  <a:gd name="connsiteX568" fmla="*/ 4657 w 10000"/>
                  <a:gd name="connsiteY568" fmla="*/ 8659 h 10000"/>
                  <a:gd name="connsiteX569" fmla="*/ 4668 w 10000"/>
                  <a:gd name="connsiteY569" fmla="*/ 8650 h 10000"/>
                  <a:gd name="connsiteX570" fmla="*/ 4676 w 10000"/>
                  <a:gd name="connsiteY570" fmla="*/ 8650 h 10000"/>
                  <a:gd name="connsiteX571" fmla="*/ 4690 w 10000"/>
                  <a:gd name="connsiteY571" fmla="*/ 8650 h 10000"/>
                  <a:gd name="connsiteX572" fmla="*/ 4698 w 10000"/>
                  <a:gd name="connsiteY572" fmla="*/ 8650 h 10000"/>
                  <a:gd name="connsiteX573" fmla="*/ 4704 w 10000"/>
                  <a:gd name="connsiteY573" fmla="*/ 8650 h 10000"/>
                  <a:gd name="connsiteX574" fmla="*/ 4706 w 10000"/>
                  <a:gd name="connsiteY574" fmla="*/ 8659 h 10000"/>
                  <a:gd name="connsiteX575" fmla="*/ 4706 w 10000"/>
                  <a:gd name="connsiteY575" fmla="*/ 8666 h 10000"/>
                  <a:gd name="connsiteX576" fmla="*/ 4723 w 10000"/>
                  <a:gd name="connsiteY576" fmla="*/ 8682 h 10000"/>
                  <a:gd name="connsiteX577" fmla="*/ 4737 w 10000"/>
                  <a:gd name="connsiteY577" fmla="*/ 8682 h 10000"/>
                  <a:gd name="connsiteX578" fmla="*/ 4745 w 10000"/>
                  <a:gd name="connsiteY578" fmla="*/ 8676 h 10000"/>
                  <a:gd name="connsiteX579" fmla="*/ 4756 w 10000"/>
                  <a:gd name="connsiteY579" fmla="*/ 8666 h 10000"/>
                  <a:gd name="connsiteX580" fmla="*/ 4765 w 10000"/>
                  <a:gd name="connsiteY580" fmla="*/ 8666 h 10000"/>
                  <a:gd name="connsiteX581" fmla="*/ 4765 w 10000"/>
                  <a:gd name="connsiteY581" fmla="*/ 8682 h 10000"/>
                  <a:gd name="connsiteX582" fmla="*/ 4770 w 10000"/>
                  <a:gd name="connsiteY582" fmla="*/ 8701 h 10000"/>
                  <a:gd name="connsiteX583" fmla="*/ 4778 w 10000"/>
                  <a:gd name="connsiteY583" fmla="*/ 8705 h 10000"/>
                  <a:gd name="connsiteX584" fmla="*/ 4795 w 10000"/>
                  <a:gd name="connsiteY584" fmla="*/ 8714 h 10000"/>
                  <a:gd name="connsiteX585" fmla="*/ 4812 w 10000"/>
                  <a:gd name="connsiteY585" fmla="*/ 8714 h 10000"/>
                  <a:gd name="connsiteX586" fmla="*/ 4825 w 10000"/>
                  <a:gd name="connsiteY586" fmla="*/ 8705 h 10000"/>
                  <a:gd name="connsiteX587" fmla="*/ 4825 w 10000"/>
                  <a:gd name="connsiteY587" fmla="*/ 8701 h 10000"/>
                  <a:gd name="connsiteX588" fmla="*/ 4828 w 10000"/>
                  <a:gd name="connsiteY588" fmla="*/ 8701 h 10000"/>
                  <a:gd name="connsiteX589" fmla="*/ 4837 w 10000"/>
                  <a:gd name="connsiteY589" fmla="*/ 8692 h 10000"/>
                  <a:gd name="connsiteX590" fmla="*/ 4842 w 10000"/>
                  <a:gd name="connsiteY590" fmla="*/ 8685 h 10000"/>
                  <a:gd name="connsiteX591" fmla="*/ 4859 w 10000"/>
                  <a:gd name="connsiteY591" fmla="*/ 8692 h 10000"/>
                  <a:gd name="connsiteX592" fmla="*/ 4870 w 10000"/>
                  <a:gd name="connsiteY592" fmla="*/ 8701 h 10000"/>
                  <a:gd name="connsiteX593" fmla="*/ 4878 w 10000"/>
                  <a:gd name="connsiteY593" fmla="*/ 8714 h 10000"/>
                  <a:gd name="connsiteX594" fmla="*/ 4892 w 10000"/>
                  <a:gd name="connsiteY594" fmla="*/ 8724 h 10000"/>
                  <a:gd name="connsiteX595" fmla="*/ 4900 w 10000"/>
                  <a:gd name="connsiteY595" fmla="*/ 8724 h 10000"/>
                  <a:gd name="connsiteX596" fmla="*/ 4906 w 10000"/>
                  <a:gd name="connsiteY596" fmla="*/ 8705 h 10000"/>
                  <a:gd name="connsiteX597" fmla="*/ 4925 w 10000"/>
                  <a:gd name="connsiteY597" fmla="*/ 8724 h 10000"/>
                  <a:gd name="connsiteX598" fmla="*/ 4939 w 10000"/>
                  <a:gd name="connsiteY598" fmla="*/ 8701 h 10000"/>
                  <a:gd name="connsiteX599" fmla="*/ 4950 w 10000"/>
                  <a:gd name="connsiteY599" fmla="*/ 8695 h 10000"/>
                  <a:gd name="connsiteX600" fmla="*/ 4956 w 10000"/>
                  <a:gd name="connsiteY600" fmla="*/ 8692 h 10000"/>
                  <a:gd name="connsiteX601" fmla="*/ 4986 w 10000"/>
                  <a:gd name="connsiteY601" fmla="*/ 8705 h 10000"/>
                  <a:gd name="connsiteX602" fmla="*/ 5003 w 10000"/>
                  <a:gd name="connsiteY602" fmla="*/ 8701 h 10000"/>
                  <a:gd name="connsiteX603" fmla="*/ 5011 w 10000"/>
                  <a:gd name="connsiteY603" fmla="*/ 8692 h 10000"/>
                  <a:gd name="connsiteX604" fmla="*/ 5028 w 10000"/>
                  <a:gd name="connsiteY604" fmla="*/ 8682 h 10000"/>
                  <a:gd name="connsiteX605" fmla="*/ 5030 w 10000"/>
                  <a:gd name="connsiteY605" fmla="*/ 8659 h 10000"/>
                  <a:gd name="connsiteX606" fmla="*/ 5039 w 10000"/>
                  <a:gd name="connsiteY606" fmla="*/ 8656 h 10000"/>
                  <a:gd name="connsiteX607" fmla="*/ 5053 w 10000"/>
                  <a:gd name="connsiteY607" fmla="*/ 8669 h 10000"/>
                  <a:gd name="connsiteX608" fmla="*/ 5061 w 10000"/>
                  <a:gd name="connsiteY608" fmla="*/ 8669 h 10000"/>
                  <a:gd name="connsiteX609" fmla="*/ 5061 w 10000"/>
                  <a:gd name="connsiteY609" fmla="*/ 8676 h 10000"/>
                  <a:gd name="connsiteX610" fmla="*/ 5069 w 10000"/>
                  <a:gd name="connsiteY610" fmla="*/ 8669 h 10000"/>
                  <a:gd name="connsiteX611" fmla="*/ 5083 w 10000"/>
                  <a:gd name="connsiteY611" fmla="*/ 8669 h 10000"/>
                  <a:gd name="connsiteX612" fmla="*/ 5100 w 10000"/>
                  <a:gd name="connsiteY612" fmla="*/ 8669 h 10000"/>
                  <a:gd name="connsiteX613" fmla="*/ 5119 w 10000"/>
                  <a:gd name="connsiteY613" fmla="*/ 8682 h 10000"/>
                  <a:gd name="connsiteX614" fmla="*/ 5136 w 10000"/>
                  <a:gd name="connsiteY614" fmla="*/ 8692 h 10000"/>
                  <a:gd name="connsiteX615" fmla="*/ 5161 w 10000"/>
                  <a:gd name="connsiteY615" fmla="*/ 8701 h 10000"/>
                  <a:gd name="connsiteX616" fmla="*/ 5183 w 10000"/>
                  <a:gd name="connsiteY616" fmla="*/ 8701 h 10000"/>
                  <a:gd name="connsiteX617" fmla="*/ 5199 w 10000"/>
                  <a:gd name="connsiteY617" fmla="*/ 8701 h 10000"/>
                  <a:gd name="connsiteX618" fmla="*/ 5213 w 10000"/>
                  <a:gd name="connsiteY618" fmla="*/ 8705 h 10000"/>
                  <a:gd name="connsiteX619" fmla="*/ 5224 w 10000"/>
                  <a:gd name="connsiteY619" fmla="*/ 8701 h 10000"/>
                  <a:gd name="connsiteX620" fmla="*/ 5230 w 10000"/>
                  <a:gd name="connsiteY620" fmla="*/ 8701 h 10000"/>
                  <a:gd name="connsiteX621" fmla="*/ 5241 w 10000"/>
                  <a:gd name="connsiteY621" fmla="*/ 8676 h 10000"/>
                  <a:gd name="connsiteX622" fmla="*/ 5247 w 10000"/>
                  <a:gd name="connsiteY622" fmla="*/ 8666 h 10000"/>
                  <a:gd name="connsiteX623" fmla="*/ 5249 w 10000"/>
                  <a:gd name="connsiteY623" fmla="*/ 8646 h 10000"/>
                  <a:gd name="connsiteX624" fmla="*/ 5249 w 10000"/>
                  <a:gd name="connsiteY624" fmla="*/ 8650 h 10000"/>
                  <a:gd name="connsiteX625" fmla="*/ 5255 w 10000"/>
                  <a:gd name="connsiteY625" fmla="*/ 8646 h 10000"/>
                  <a:gd name="connsiteX626" fmla="*/ 5271 w 10000"/>
                  <a:gd name="connsiteY626" fmla="*/ 8650 h 10000"/>
                  <a:gd name="connsiteX627" fmla="*/ 5288 w 10000"/>
                  <a:gd name="connsiteY627" fmla="*/ 8666 h 10000"/>
                  <a:gd name="connsiteX628" fmla="*/ 5296 w 10000"/>
                  <a:gd name="connsiteY628" fmla="*/ 8666 h 10000"/>
                  <a:gd name="connsiteX629" fmla="*/ 5310 w 10000"/>
                  <a:gd name="connsiteY629" fmla="*/ 8656 h 10000"/>
                  <a:gd name="connsiteX630" fmla="*/ 5321 w 10000"/>
                  <a:gd name="connsiteY630" fmla="*/ 8650 h 10000"/>
                  <a:gd name="connsiteX631" fmla="*/ 5338 w 10000"/>
                  <a:gd name="connsiteY631" fmla="*/ 8650 h 10000"/>
                  <a:gd name="connsiteX632" fmla="*/ 5360 w 10000"/>
                  <a:gd name="connsiteY632" fmla="*/ 8640 h 10000"/>
                  <a:gd name="connsiteX633" fmla="*/ 5366 w 10000"/>
                  <a:gd name="connsiteY633" fmla="*/ 8637 h 10000"/>
                  <a:gd name="connsiteX634" fmla="*/ 5368 w 10000"/>
                  <a:gd name="connsiteY634" fmla="*/ 8637 h 10000"/>
                  <a:gd name="connsiteX635" fmla="*/ 5382 w 10000"/>
                  <a:gd name="connsiteY635" fmla="*/ 8630 h 10000"/>
                  <a:gd name="connsiteX636" fmla="*/ 5391 w 10000"/>
                  <a:gd name="connsiteY636" fmla="*/ 8630 h 10000"/>
                  <a:gd name="connsiteX637" fmla="*/ 5402 w 10000"/>
                  <a:gd name="connsiteY637" fmla="*/ 8637 h 10000"/>
                  <a:gd name="connsiteX638" fmla="*/ 5418 w 10000"/>
                  <a:gd name="connsiteY638" fmla="*/ 8656 h 10000"/>
                  <a:gd name="connsiteX639" fmla="*/ 5432 w 10000"/>
                  <a:gd name="connsiteY639" fmla="*/ 8666 h 10000"/>
                  <a:gd name="connsiteX640" fmla="*/ 5443 w 10000"/>
                  <a:gd name="connsiteY640" fmla="*/ 8682 h 10000"/>
                  <a:gd name="connsiteX641" fmla="*/ 5457 w 10000"/>
                  <a:gd name="connsiteY641" fmla="*/ 8692 h 10000"/>
                  <a:gd name="connsiteX642" fmla="*/ 5471 w 10000"/>
                  <a:gd name="connsiteY642" fmla="*/ 8705 h 10000"/>
                  <a:gd name="connsiteX643" fmla="*/ 5488 w 10000"/>
                  <a:gd name="connsiteY643" fmla="*/ 8711 h 10000"/>
                  <a:gd name="connsiteX644" fmla="*/ 5490 w 10000"/>
                  <a:gd name="connsiteY644" fmla="*/ 8721 h 10000"/>
                  <a:gd name="connsiteX645" fmla="*/ 5512 w 10000"/>
                  <a:gd name="connsiteY645" fmla="*/ 8724 h 10000"/>
                  <a:gd name="connsiteX646" fmla="*/ 5521 w 10000"/>
                  <a:gd name="connsiteY646" fmla="*/ 8714 h 10000"/>
                  <a:gd name="connsiteX647" fmla="*/ 5524 w 10000"/>
                  <a:gd name="connsiteY647" fmla="*/ 8714 h 10000"/>
                  <a:gd name="connsiteX648" fmla="*/ 5532 w 10000"/>
                  <a:gd name="connsiteY648" fmla="*/ 8721 h 10000"/>
                  <a:gd name="connsiteX649" fmla="*/ 5540 w 10000"/>
                  <a:gd name="connsiteY649" fmla="*/ 8724 h 10000"/>
                  <a:gd name="connsiteX650" fmla="*/ 5562 w 10000"/>
                  <a:gd name="connsiteY650" fmla="*/ 8750 h 10000"/>
                  <a:gd name="connsiteX651" fmla="*/ 5562 w 10000"/>
                  <a:gd name="connsiteY651" fmla="*/ 8760 h 10000"/>
                  <a:gd name="connsiteX652" fmla="*/ 5571 w 10000"/>
                  <a:gd name="connsiteY652" fmla="*/ 8782 h 10000"/>
                  <a:gd name="connsiteX653" fmla="*/ 5579 w 10000"/>
                  <a:gd name="connsiteY653" fmla="*/ 8789 h 10000"/>
                  <a:gd name="connsiteX654" fmla="*/ 5593 w 10000"/>
                  <a:gd name="connsiteY654" fmla="*/ 8789 h 10000"/>
                  <a:gd name="connsiteX655" fmla="*/ 5596 w 10000"/>
                  <a:gd name="connsiteY655" fmla="*/ 8789 h 10000"/>
                  <a:gd name="connsiteX656" fmla="*/ 5626 w 10000"/>
                  <a:gd name="connsiteY656" fmla="*/ 8782 h 10000"/>
                  <a:gd name="connsiteX657" fmla="*/ 5629 w 10000"/>
                  <a:gd name="connsiteY657" fmla="*/ 8782 h 10000"/>
                  <a:gd name="connsiteX658" fmla="*/ 5637 w 10000"/>
                  <a:gd name="connsiteY658" fmla="*/ 8779 h 10000"/>
                  <a:gd name="connsiteX659" fmla="*/ 5648 w 10000"/>
                  <a:gd name="connsiteY659" fmla="*/ 8789 h 10000"/>
                  <a:gd name="connsiteX660" fmla="*/ 5665 w 10000"/>
                  <a:gd name="connsiteY660" fmla="*/ 8795 h 10000"/>
                  <a:gd name="connsiteX661" fmla="*/ 5676 w 10000"/>
                  <a:gd name="connsiteY661" fmla="*/ 8789 h 10000"/>
                  <a:gd name="connsiteX662" fmla="*/ 5684 w 10000"/>
                  <a:gd name="connsiteY662" fmla="*/ 8782 h 10000"/>
                  <a:gd name="connsiteX663" fmla="*/ 5693 w 10000"/>
                  <a:gd name="connsiteY663" fmla="*/ 8789 h 10000"/>
                  <a:gd name="connsiteX664" fmla="*/ 5715 w 10000"/>
                  <a:gd name="connsiteY664" fmla="*/ 8808 h 10000"/>
                  <a:gd name="connsiteX665" fmla="*/ 5731 w 10000"/>
                  <a:gd name="connsiteY665" fmla="*/ 8808 h 10000"/>
                  <a:gd name="connsiteX666" fmla="*/ 5740 w 10000"/>
                  <a:gd name="connsiteY666" fmla="*/ 8808 h 10000"/>
                  <a:gd name="connsiteX667" fmla="*/ 5765 w 10000"/>
                  <a:gd name="connsiteY667" fmla="*/ 8818 h 10000"/>
                  <a:gd name="connsiteX668" fmla="*/ 5781 w 10000"/>
                  <a:gd name="connsiteY668" fmla="*/ 8824 h 10000"/>
                  <a:gd name="connsiteX669" fmla="*/ 5798 w 10000"/>
                  <a:gd name="connsiteY669" fmla="*/ 8834 h 10000"/>
                  <a:gd name="connsiteX670" fmla="*/ 5814 w 10000"/>
                  <a:gd name="connsiteY670" fmla="*/ 8837 h 10000"/>
                  <a:gd name="connsiteX671" fmla="*/ 5831 w 10000"/>
                  <a:gd name="connsiteY671" fmla="*/ 8844 h 10000"/>
                  <a:gd name="connsiteX672" fmla="*/ 5842 w 10000"/>
                  <a:gd name="connsiteY672" fmla="*/ 8847 h 10000"/>
                  <a:gd name="connsiteX673" fmla="*/ 5859 w 10000"/>
                  <a:gd name="connsiteY673" fmla="*/ 8857 h 10000"/>
                  <a:gd name="connsiteX674" fmla="*/ 5870 w 10000"/>
                  <a:gd name="connsiteY674" fmla="*/ 8867 h 10000"/>
                  <a:gd name="connsiteX675" fmla="*/ 5878 w 10000"/>
                  <a:gd name="connsiteY675" fmla="*/ 8873 h 10000"/>
                  <a:gd name="connsiteX676" fmla="*/ 5895 w 10000"/>
                  <a:gd name="connsiteY676" fmla="*/ 8873 h 10000"/>
                  <a:gd name="connsiteX677" fmla="*/ 5911 w 10000"/>
                  <a:gd name="connsiteY677" fmla="*/ 8873 h 10000"/>
                  <a:gd name="connsiteX678" fmla="*/ 5931 w 10000"/>
                  <a:gd name="connsiteY678" fmla="*/ 8873 h 10000"/>
                  <a:gd name="connsiteX679" fmla="*/ 5950 w 10000"/>
                  <a:gd name="connsiteY679" fmla="*/ 8867 h 10000"/>
                  <a:gd name="connsiteX680" fmla="*/ 5967 w 10000"/>
                  <a:gd name="connsiteY680" fmla="*/ 8867 h 10000"/>
                  <a:gd name="connsiteX681" fmla="*/ 5975 w 10000"/>
                  <a:gd name="connsiteY681" fmla="*/ 8873 h 10000"/>
                  <a:gd name="connsiteX682" fmla="*/ 6000 w 10000"/>
                  <a:gd name="connsiteY682" fmla="*/ 8883 h 10000"/>
                  <a:gd name="connsiteX683" fmla="*/ 5997 w 10000"/>
                  <a:gd name="connsiteY683" fmla="*/ 8886 h 10000"/>
                  <a:gd name="connsiteX684" fmla="*/ 5997 w 10000"/>
                  <a:gd name="connsiteY684" fmla="*/ 8896 h 10000"/>
                  <a:gd name="connsiteX685" fmla="*/ 6014 w 10000"/>
                  <a:gd name="connsiteY685" fmla="*/ 8892 h 10000"/>
                  <a:gd name="connsiteX686" fmla="*/ 6028 w 10000"/>
                  <a:gd name="connsiteY686" fmla="*/ 8892 h 10000"/>
                  <a:gd name="connsiteX687" fmla="*/ 6053 w 10000"/>
                  <a:gd name="connsiteY687" fmla="*/ 8886 h 10000"/>
                  <a:gd name="connsiteX688" fmla="*/ 6072 w 10000"/>
                  <a:gd name="connsiteY688" fmla="*/ 8876 h 10000"/>
                  <a:gd name="connsiteX689" fmla="*/ 6089 w 10000"/>
                  <a:gd name="connsiteY689" fmla="*/ 8867 h 10000"/>
                  <a:gd name="connsiteX690" fmla="*/ 6111 w 10000"/>
                  <a:gd name="connsiteY690" fmla="*/ 8857 h 10000"/>
                  <a:gd name="connsiteX691" fmla="*/ 6127 w 10000"/>
                  <a:gd name="connsiteY691" fmla="*/ 8847 h 10000"/>
                  <a:gd name="connsiteX692" fmla="*/ 6152 w 10000"/>
                  <a:gd name="connsiteY692" fmla="*/ 8834 h 10000"/>
                  <a:gd name="connsiteX693" fmla="*/ 6183 w 10000"/>
                  <a:gd name="connsiteY693" fmla="*/ 8828 h 10000"/>
                  <a:gd name="connsiteX694" fmla="*/ 6175 w 10000"/>
                  <a:gd name="connsiteY694" fmla="*/ 8844 h 10000"/>
                  <a:gd name="connsiteX695" fmla="*/ 6169 w 10000"/>
                  <a:gd name="connsiteY695" fmla="*/ 8863 h 10000"/>
                  <a:gd name="connsiteX696" fmla="*/ 6158 w 10000"/>
                  <a:gd name="connsiteY696" fmla="*/ 8886 h 10000"/>
                  <a:gd name="connsiteX697" fmla="*/ 6152 w 10000"/>
                  <a:gd name="connsiteY697" fmla="*/ 8896 h 10000"/>
                  <a:gd name="connsiteX698" fmla="*/ 6150 w 10000"/>
                  <a:gd name="connsiteY698" fmla="*/ 8909 h 10000"/>
                  <a:gd name="connsiteX699" fmla="*/ 6152 w 10000"/>
                  <a:gd name="connsiteY699" fmla="*/ 8938 h 10000"/>
                  <a:gd name="connsiteX700" fmla="*/ 6158 w 10000"/>
                  <a:gd name="connsiteY700" fmla="*/ 8957 h 10000"/>
                  <a:gd name="connsiteX701" fmla="*/ 6161 w 10000"/>
                  <a:gd name="connsiteY701" fmla="*/ 8980 h 10000"/>
                  <a:gd name="connsiteX702" fmla="*/ 6166 w 10000"/>
                  <a:gd name="connsiteY702" fmla="*/ 8999 h 10000"/>
                  <a:gd name="connsiteX703" fmla="*/ 6175 w 10000"/>
                  <a:gd name="connsiteY703" fmla="*/ 9032 h 10000"/>
                  <a:gd name="connsiteX704" fmla="*/ 6183 w 10000"/>
                  <a:gd name="connsiteY704" fmla="*/ 9051 h 10000"/>
                  <a:gd name="connsiteX705" fmla="*/ 6191 w 10000"/>
                  <a:gd name="connsiteY705" fmla="*/ 9064 h 10000"/>
                  <a:gd name="connsiteX706" fmla="*/ 6194 w 10000"/>
                  <a:gd name="connsiteY706" fmla="*/ 9084 h 10000"/>
                  <a:gd name="connsiteX707" fmla="*/ 6208 w 10000"/>
                  <a:gd name="connsiteY707" fmla="*/ 9103 h 10000"/>
                  <a:gd name="connsiteX708" fmla="*/ 6208 w 10000"/>
                  <a:gd name="connsiteY708" fmla="*/ 9113 h 10000"/>
                  <a:gd name="connsiteX709" fmla="*/ 6216 w 10000"/>
                  <a:gd name="connsiteY709" fmla="*/ 9129 h 10000"/>
                  <a:gd name="connsiteX710" fmla="*/ 6230 w 10000"/>
                  <a:gd name="connsiteY710" fmla="*/ 9148 h 10000"/>
                  <a:gd name="connsiteX711" fmla="*/ 6241 w 10000"/>
                  <a:gd name="connsiteY711" fmla="*/ 9165 h 10000"/>
                  <a:gd name="connsiteX712" fmla="*/ 6249 w 10000"/>
                  <a:gd name="connsiteY712" fmla="*/ 9168 h 10000"/>
                  <a:gd name="connsiteX713" fmla="*/ 6266 w 10000"/>
                  <a:gd name="connsiteY713" fmla="*/ 9184 h 10000"/>
                  <a:gd name="connsiteX714" fmla="*/ 6280 w 10000"/>
                  <a:gd name="connsiteY714" fmla="*/ 9184 h 10000"/>
                  <a:gd name="connsiteX715" fmla="*/ 6288 w 10000"/>
                  <a:gd name="connsiteY715" fmla="*/ 9177 h 10000"/>
                  <a:gd name="connsiteX716" fmla="*/ 6299 w 10000"/>
                  <a:gd name="connsiteY716" fmla="*/ 9187 h 10000"/>
                  <a:gd name="connsiteX717" fmla="*/ 6305 w 10000"/>
                  <a:gd name="connsiteY717" fmla="*/ 9197 h 10000"/>
                  <a:gd name="connsiteX718" fmla="*/ 6310 w 10000"/>
                  <a:gd name="connsiteY718" fmla="*/ 9197 h 10000"/>
                  <a:gd name="connsiteX719" fmla="*/ 6321 w 10000"/>
                  <a:gd name="connsiteY719" fmla="*/ 9213 h 10000"/>
                  <a:gd name="connsiteX720" fmla="*/ 6335 w 10000"/>
                  <a:gd name="connsiteY720" fmla="*/ 9223 h 10000"/>
                  <a:gd name="connsiteX721" fmla="*/ 6338 w 10000"/>
                  <a:gd name="connsiteY721" fmla="*/ 9223 h 10000"/>
                  <a:gd name="connsiteX722" fmla="*/ 6355 w 10000"/>
                  <a:gd name="connsiteY722" fmla="*/ 9226 h 10000"/>
                  <a:gd name="connsiteX723" fmla="*/ 6363 w 10000"/>
                  <a:gd name="connsiteY723" fmla="*/ 9236 h 10000"/>
                  <a:gd name="connsiteX724" fmla="*/ 6380 w 10000"/>
                  <a:gd name="connsiteY724" fmla="*/ 9258 h 10000"/>
                  <a:gd name="connsiteX725" fmla="*/ 6393 w 10000"/>
                  <a:gd name="connsiteY725" fmla="*/ 9278 h 10000"/>
                  <a:gd name="connsiteX726" fmla="*/ 6396 w 10000"/>
                  <a:gd name="connsiteY726" fmla="*/ 9288 h 10000"/>
                  <a:gd name="connsiteX727" fmla="*/ 6407 w 10000"/>
                  <a:gd name="connsiteY727" fmla="*/ 9297 h 10000"/>
                  <a:gd name="connsiteX728" fmla="*/ 6410 w 10000"/>
                  <a:gd name="connsiteY728" fmla="*/ 9307 h 10000"/>
                  <a:gd name="connsiteX729" fmla="*/ 6416 w 10000"/>
                  <a:gd name="connsiteY729" fmla="*/ 9317 h 10000"/>
                  <a:gd name="connsiteX730" fmla="*/ 6424 w 10000"/>
                  <a:gd name="connsiteY730" fmla="*/ 9326 h 10000"/>
                  <a:gd name="connsiteX731" fmla="*/ 6435 w 10000"/>
                  <a:gd name="connsiteY731" fmla="*/ 9336 h 10000"/>
                  <a:gd name="connsiteX732" fmla="*/ 6443 w 10000"/>
                  <a:gd name="connsiteY732" fmla="*/ 9346 h 10000"/>
                  <a:gd name="connsiteX733" fmla="*/ 6449 w 10000"/>
                  <a:gd name="connsiteY733" fmla="*/ 9362 h 10000"/>
                  <a:gd name="connsiteX734" fmla="*/ 6452 w 10000"/>
                  <a:gd name="connsiteY734" fmla="*/ 9372 h 10000"/>
                  <a:gd name="connsiteX735" fmla="*/ 6449 w 10000"/>
                  <a:gd name="connsiteY735" fmla="*/ 9381 h 10000"/>
                  <a:gd name="connsiteX736" fmla="*/ 6465 w 10000"/>
                  <a:gd name="connsiteY736" fmla="*/ 9394 h 10000"/>
                  <a:gd name="connsiteX737" fmla="*/ 6468 w 10000"/>
                  <a:gd name="connsiteY737" fmla="*/ 9420 h 10000"/>
                  <a:gd name="connsiteX738" fmla="*/ 6493 w 10000"/>
                  <a:gd name="connsiteY738" fmla="*/ 9430 h 10000"/>
                  <a:gd name="connsiteX739" fmla="*/ 6507 w 10000"/>
                  <a:gd name="connsiteY739" fmla="*/ 9440 h 10000"/>
                  <a:gd name="connsiteX740" fmla="*/ 6524 w 10000"/>
                  <a:gd name="connsiteY740" fmla="*/ 9459 h 10000"/>
                  <a:gd name="connsiteX741" fmla="*/ 6532 w 10000"/>
                  <a:gd name="connsiteY741" fmla="*/ 9485 h 10000"/>
                  <a:gd name="connsiteX742" fmla="*/ 6537 w 10000"/>
                  <a:gd name="connsiteY742" fmla="*/ 9498 h 10000"/>
                  <a:gd name="connsiteX743" fmla="*/ 6571 w 10000"/>
                  <a:gd name="connsiteY743" fmla="*/ 9508 h 10000"/>
                  <a:gd name="connsiteX744" fmla="*/ 6596 w 10000"/>
                  <a:gd name="connsiteY744" fmla="*/ 9508 h 10000"/>
                  <a:gd name="connsiteX745" fmla="*/ 6637 w 10000"/>
                  <a:gd name="connsiteY745" fmla="*/ 9517 h 10000"/>
                  <a:gd name="connsiteX746" fmla="*/ 6662 w 10000"/>
                  <a:gd name="connsiteY746" fmla="*/ 9524 h 10000"/>
                  <a:gd name="connsiteX747" fmla="*/ 6679 w 10000"/>
                  <a:gd name="connsiteY747" fmla="*/ 9517 h 10000"/>
                  <a:gd name="connsiteX748" fmla="*/ 6679 w 10000"/>
                  <a:gd name="connsiteY748" fmla="*/ 9505 h 10000"/>
                  <a:gd name="connsiteX749" fmla="*/ 6690 w 10000"/>
                  <a:gd name="connsiteY749" fmla="*/ 9485 h 10000"/>
                  <a:gd name="connsiteX750" fmla="*/ 6693 w 10000"/>
                  <a:gd name="connsiteY750" fmla="*/ 9479 h 10000"/>
                  <a:gd name="connsiteX751" fmla="*/ 6706 w 10000"/>
                  <a:gd name="connsiteY751" fmla="*/ 9469 h 10000"/>
                  <a:gd name="connsiteX752" fmla="*/ 6709 w 10000"/>
                  <a:gd name="connsiteY752" fmla="*/ 9462 h 10000"/>
                  <a:gd name="connsiteX753" fmla="*/ 6717 w 10000"/>
                  <a:gd name="connsiteY753" fmla="*/ 9459 h 10000"/>
                  <a:gd name="connsiteX754" fmla="*/ 6726 w 10000"/>
                  <a:gd name="connsiteY754" fmla="*/ 9459 h 10000"/>
                  <a:gd name="connsiteX755" fmla="*/ 6742 w 10000"/>
                  <a:gd name="connsiteY755" fmla="*/ 9462 h 10000"/>
                  <a:gd name="connsiteX756" fmla="*/ 6759 w 10000"/>
                  <a:gd name="connsiteY756" fmla="*/ 9479 h 10000"/>
                  <a:gd name="connsiteX757" fmla="*/ 6781 w 10000"/>
                  <a:gd name="connsiteY757" fmla="*/ 9485 h 10000"/>
                  <a:gd name="connsiteX758" fmla="*/ 6795 w 10000"/>
                  <a:gd name="connsiteY758" fmla="*/ 9485 h 10000"/>
                  <a:gd name="connsiteX759" fmla="*/ 6803 w 10000"/>
                  <a:gd name="connsiteY759" fmla="*/ 9498 h 10000"/>
                  <a:gd name="connsiteX760" fmla="*/ 6806 w 10000"/>
                  <a:gd name="connsiteY760" fmla="*/ 9508 h 10000"/>
                  <a:gd name="connsiteX761" fmla="*/ 6823 w 10000"/>
                  <a:gd name="connsiteY761" fmla="*/ 9514 h 10000"/>
                  <a:gd name="connsiteX762" fmla="*/ 6831 w 10000"/>
                  <a:gd name="connsiteY762" fmla="*/ 9514 h 10000"/>
                  <a:gd name="connsiteX763" fmla="*/ 6848 w 10000"/>
                  <a:gd name="connsiteY763" fmla="*/ 9514 h 10000"/>
                  <a:gd name="connsiteX764" fmla="*/ 6856 w 10000"/>
                  <a:gd name="connsiteY764" fmla="*/ 9517 h 10000"/>
                  <a:gd name="connsiteX765" fmla="*/ 6878 w 10000"/>
                  <a:gd name="connsiteY765" fmla="*/ 9524 h 10000"/>
                  <a:gd name="connsiteX766" fmla="*/ 6895 w 10000"/>
                  <a:gd name="connsiteY766" fmla="*/ 9524 h 10000"/>
                  <a:gd name="connsiteX767" fmla="*/ 6917 w 10000"/>
                  <a:gd name="connsiteY767" fmla="*/ 9527 h 10000"/>
                  <a:gd name="connsiteX768" fmla="*/ 6934 w 10000"/>
                  <a:gd name="connsiteY768" fmla="*/ 9534 h 10000"/>
                  <a:gd name="connsiteX769" fmla="*/ 6961 w 10000"/>
                  <a:gd name="connsiteY769" fmla="*/ 9543 h 10000"/>
                  <a:gd name="connsiteX770" fmla="*/ 6989 w 10000"/>
                  <a:gd name="connsiteY770" fmla="*/ 9547 h 10000"/>
                  <a:gd name="connsiteX771" fmla="*/ 7014 w 10000"/>
                  <a:gd name="connsiteY771" fmla="*/ 9543 h 10000"/>
                  <a:gd name="connsiteX772" fmla="*/ 7033 w 10000"/>
                  <a:gd name="connsiteY772" fmla="*/ 9543 h 10000"/>
                  <a:gd name="connsiteX773" fmla="*/ 7042 w 10000"/>
                  <a:gd name="connsiteY773" fmla="*/ 9547 h 10000"/>
                  <a:gd name="connsiteX774" fmla="*/ 7069 w 10000"/>
                  <a:gd name="connsiteY774" fmla="*/ 9647 h 10000"/>
                  <a:gd name="connsiteX775" fmla="*/ 7122 w 10000"/>
                  <a:gd name="connsiteY775" fmla="*/ 9734 h 10000"/>
                  <a:gd name="connsiteX776" fmla="*/ 7147 w 10000"/>
                  <a:gd name="connsiteY776" fmla="*/ 9744 h 10000"/>
                  <a:gd name="connsiteX777" fmla="*/ 7169 w 10000"/>
                  <a:gd name="connsiteY777" fmla="*/ 9741 h 10000"/>
                  <a:gd name="connsiteX778" fmla="*/ 7177 w 10000"/>
                  <a:gd name="connsiteY778" fmla="*/ 9744 h 10000"/>
                  <a:gd name="connsiteX779" fmla="*/ 7186 w 10000"/>
                  <a:gd name="connsiteY779" fmla="*/ 9754 h 10000"/>
                  <a:gd name="connsiteX780" fmla="*/ 7191 w 10000"/>
                  <a:gd name="connsiteY780" fmla="*/ 9773 h 10000"/>
                  <a:gd name="connsiteX781" fmla="*/ 7208 w 10000"/>
                  <a:gd name="connsiteY781" fmla="*/ 9783 h 10000"/>
                  <a:gd name="connsiteX782" fmla="*/ 7219 w 10000"/>
                  <a:gd name="connsiteY782" fmla="*/ 9793 h 10000"/>
                  <a:gd name="connsiteX783" fmla="*/ 7235 w 10000"/>
                  <a:gd name="connsiteY783" fmla="*/ 9802 h 10000"/>
                  <a:gd name="connsiteX784" fmla="*/ 7249 w 10000"/>
                  <a:gd name="connsiteY784" fmla="*/ 9819 h 10000"/>
                  <a:gd name="connsiteX785" fmla="*/ 7255 w 10000"/>
                  <a:gd name="connsiteY785" fmla="*/ 9835 h 10000"/>
                  <a:gd name="connsiteX786" fmla="*/ 7255 w 10000"/>
                  <a:gd name="connsiteY786" fmla="*/ 9848 h 10000"/>
                  <a:gd name="connsiteX787" fmla="*/ 7249 w 10000"/>
                  <a:gd name="connsiteY787" fmla="*/ 9848 h 10000"/>
                  <a:gd name="connsiteX788" fmla="*/ 7244 w 10000"/>
                  <a:gd name="connsiteY788" fmla="*/ 9858 h 10000"/>
                  <a:gd name="connsiteX789" fmla="*/ 7235 w 10000"/>
                  <a:gd name="connsiteY789" fmla="*/ 9883 h 10000"/>
                  <a:gd name="connsiteX790" fmla="*/ 7244 w 10000"/>
                  <a:gd name="connsiteY790" fmla="*/ 9903 h 10000"/>
                  <a:gd name="connsiteX791" fmla="*/ 7258 w 10000"/>
                  <a:gd name="connsiteY791" fmla="*/ 9926 h 10000"/>
                  <a:gd name="connsiteX792" fmla="*/ 7263 w 10000"/>
                  <a:gd name="connsiteY792" fmla="*/ 9948 h 10000"/>
                  <a:gd name="connsiteX793" fmla="*/ 7274 w 10000"/>
                  <a:gd name="connsiteY793" fmla="*/ 9968 h 10000"/>
                  <a:gd name="connsiteX794" fmla="*/ 7283 w 10000"/>
                  <a:gd name="connsiteY794" fmla="*/ 9987 h 10000"/>
                  <a:gd name="connsiteX795" fmla="*/ 7291 w 10000"/>
                  <a:gd name="connsiteY795" fmla="*/ 10000 h 10000"/>
                  <a:gd name="connsiteX796" fmla="*/ 7305 w 10000"/>
                  <a:gd name="connsiteY796" fmla="*/ 9997 h 10000"/>
                  <a:gd name="connsiteX797" fmla="*/ 7313 w 10000"/>
                  <a:gd name="connsiteY797" fmla="*/ 9977 h 10000"/>
                  <a:gd name="connsiteX798" fmla="*/ 7324 w 10000"/>
                  <a:gd name="connsiteY798" fmla="*/ 9968 h 10000"/>
                  <a:gd name="connsiteX799" fmla="*/ 7341 w 10000"/>
                  <a:gd name="connsiteY799" fmla="*/ 9971 h 10000"/>
                  <a:gd name="connsiteX800" fmla="*/ 7368 w 10000"/>
                  <a:gd name="connsiteY800" fmla="*/ 9987 h 10000"/>
                  <a:gd name="connsiteX801" fmla="*/ 7380 w 10000"/>
                  <a:gd name="connsiteY801" fmla="*/ 9990 h 10000"/>
                  <a:gd name="connsiteX802" fmla="*/ 7393 w 10000"/>
                  <a:gd name="connsiteY802" fmla="*/ 9981 h 10000"/>
                  <a:gd name="connsiteX803" fmla="*/ 7404 w 10000"/>
                  <a:gd name="connsiteY803" fmla="*/ 9968 h 10000"/>
                  <a:gd name="connsiteX804" fmla="*/ 7418 w 10000"/>
                  <a:gd name="connsiteY804" fmla="*/ 9948 h 10000"/>
                  <a:gd name="connsiteX805" fmla="*/ 7427 w 10000"/>
                  <a:gd name="connsiteY805" fmla="*/ 9922 h 10000"/>
                  <a:gd name="connsiteX806" fmla="*/ 7427 w 10000"/>
                  <a:gd name="connsiteY806" fmla="*/ 9906 h 10000"/>
                  <a:gd name="connsiteX807" fmla="*/ 7404 w 10000"/>
                  <a:gd name="connsiteY807" fmla="*/ 9877 h 10000"/>
                  <a:gd name="connsiteX808" fmla="*/ 7388 w 10000"/>
                  <a:gd name="connsiteY808" fmla="*/ 9854 h 10000"/>
                  <a:gd name="connsiteX809" fmla="*/ 7385 w 10000"/>
                  <a:gd name="connsiteY809" fmla="*/ 9845 h 10000"/>
                  <a:gd name="connsiteX810" fmla="*/ 7385 w 10000"/>
                  <a:gd name="connsiteY810" fmla="*/ 9825 h 10000"/>
                  <a:gd name="connsiteX811" fmla="*/ 7385 w 10000"/>
                  <a:gd name="connsiteY811" fmla="*/ 9819 h 10000"/>
                  <a:gd name="connsiteX812" fmla="*/ 7393 w 10000"/>
                  <a:gd name="connsiteY812" fmla="*/ 9809 h 10000"/>
                  <a:gd name="connsiteX813" fmla="*/ 7404 w 10000"/>
                  <a:gd name="connsiteY813" fmla="*/ 9793 h 10000"/>
                  <a:gd name="connsiteX814" fmla="*/ 7413 w 10000"/>
                  <a:gd name="connsiteY814" fmla="*/ 9783 h 10000"/>
                  <a:gd name="connsiteX815" fmla="*/ 7404 w 10000"/>
                  <a:gd name="connsiteY815" fmla="*/ 9770 h 10000"/>
                  <a:gd name="connsiteX816" fmla="*/ 7388 w 10000"/>
                  <a:gd name="connsiteY816" fmla="*/ 9760 h 10000"/>
                  <a:gd name="connsiteX817" fmla="*/ 7371 w 10000"/>
                  <a:gd name="connsiteY817" fmla="*/ 9744 h 10000"/>
                  <a:gd name="connsiteX818" fmla="*/ 7363 w 10000"/>
                  <a:gd name="connsiteY818" fmla="*/ 9731 h 10000"/>
                  <a:gd name="connsiteX819" fmla="*/ 7355 w 10000"/>
                  <a:gd name="connsiteY819" fmla="*/ 9715 h 10000"/>
                  <a:gd name="connsiteX820" fmla="*/ 7360 w 10000"/>
                  <a:gd name="connsiteY820" fmla="*/ 9686 h 10000"/>
                  <a:gd name="connsiteX821" fmla="*/ 7363 w 10000"/>
                  <a:gd name="connsiteY821" fmla="*/ 9657 h 10000"/>
                  <a:gd name="connsiteX822" fmla="*/ 7360 w 10000"/>
                  <a:gd name="connsiteY822" fmla="*/ 9631 h 10000"/>
                  <a:gd name="connsiteX823" fmla="*/ 7346 w 10000"/>
                  <a:gd name="connsiteY823" fmla="*/ 9611 h 10000"/>
                  <a:gd name="connsiteX824" fmla="*/ 7332 w 10000"/>
                  <a:gd name="connsiteY824" fmla="*/ 9585 h 10000"/>
                  <a:gd name="connsiteX825" fmla="*/ 7324 w 10000"/>
                  <a:gd name="connsiteY825" fmla="*/ 9573 h 10000"/>
                  <a:gd name="connsiteX826" fmla="*/ 7324 w 10000"/>
                  <a:gd name="connsiteY826" fmla="*/ 9553 h 10000"/>
                  <a:gd name="connsiteX827" fmla="*/ 7324 w 10000"/>
                  <a:gd name="connsiteY827" fmla="*/ 9543 h 10000"/>
                  <a:gd name="connsiteX828" fmla="*/ 7324 w 10000"/>
                  <a:gd name="connsiteY828" fmla="*/ 9517 h 10000"/>
                  <a:gd name="connsiteX829" fmla="*/ 7324 w 10000"/>
                  <a:gd name="connsiteY829" fmla="*/ 9498 h 10000"/>
                  <a:gd name="connsiteX830" fmla="*/ 7332 w 10000"/>
                  <a:gd name="connsiteY830" fmla="*/ 9479 h 10000"/>
                  <a:gd name="connsiteX831" fmla="*/ 7341 w 10000"/>
                  <a:gd name="connsiteY831" fmla="*/ 9462 h 10000"/>
                  <a:gd name="connsiteX832" fmla="*/ 7352 w 10000"/>
                  <a:gd name="connsiteY832" fmla="*/ 9459 h 10000"/>
                  <a:gd name="connsiteX833" fmla="*/ 7360 w 10000"/>
                  <a:gd name="connsiteY833" fmla="*/ 9443 h 10000"/>
                  <a:gd name="connsiteX834" fmla="*/ 7363 w 10000"/>
                  <a:gd name="connsiteY834" fmla="*/ 9433 h 10000"/>
                  <a:gd name="connsiteX835" fmla="*/ 7377 w 10000"/>
                  <a:gd name="connsiteY835" fmla="*/ 9433 h 10000"/>
                  <a:gd name="connsiteX836" fmla="*/ 7388 w 10000"/>
                  <a:gd name="connsiteY836" fmla="*/ 9430 h 10000"/>
                  <a:gd name="connsiteX837" fmla="*/ 7396 w 10000"/>
                  <a:gd name="connsiteY837" fmla="*/ 9430 h 10000"/>
                  <a:gd name="connsiteX838" fmla="*/ 7402 w 10000"/>
                  <a:gd name="connsiteY838" fmla="*/ 9424 h 10000"/>
                  <a:gd name="connsiteX839" fmla="*/ 7396 w 10000"/>
                  <a:gd name="connsiteY839" fmla="*/ 9414 h 10000"/>
                  <a:gd name="connsiteX840" fmla="*/ 7388 w 10000"/>
                  <a:gd name="connsiteY840" fmla="*/ 9401 h 10000"/>
                  <a:gd name="connsiteX841" fmla="*/ 7371 w 10000"/>
                  <a:gd name="connsiteY841" fmla="*/ 9391 h 10000"/>
                  <a:gd name="connsiteX842" fmla="*/ 7355 w 10000"/>
                  <a:gd name="connsiteY842" fmla="*/ 9375 h 10000"/>
                  <a:gd name="connsiteX843" fmla="*/ 7332 w 10000"/>
                  <a:gd name="connsiteY843" fmla="*/ 9356 h 10000"/>
                  <a:gd name="connsiteX844" fmla="*/ 7313 w 10000"/>
                  <a:gd name="connsiteY844" fmla="*/ 9330 h 10000"/>
                  <a:gd name="connsiteX845" fmla="*/ 7307 w 10000"/>
                  <a:gd name="connsiteY845" fmla="*/ 9310 h 10000"/>
                  <a:gd name="connsiteX846" fmla="*/ 7305 w 10000"/>
                  <a:gd name="connsiteY846" fmla="*/ 9291 h 10000"/>
                  <a:gd name="connsiteX847" fmla="*/ 7305 w 10000"/>
                  <a:gd name="connsiteY847" fmla="*/ 9278 h 10000"/>
                  <a:gd name="connsiteX848" fmla="*/ 7296 w 10000"/>
                  <a:gd name="connsiteY848" fmla="*/ 9268 h 10000"/>
                  <a:gd name="connsiteX849" fmla="*/ 7296 w 10000"/>
                  <a:gd name="connsiteY849" fmla="*/ 9249 h 10000"/>
                  <a:gd name="connsiteX850" fmla="*/ 7291 w 10000"/>
                  <a:gd name="connsiteY850" fmla="*/ 9226 h 10000"/>
                  <a:gd name="connsiteX851" fmla="*/ 7283 w 10000"/>
                  <a:gd name="connsiteY851" fmla="*/ 9213 h 10000"/>
                  <a:gd name="connsiteX852" fmla="*/ 7274 w 10000"/>
                  <a:gd name="connsiteY852" fmla="*/ 9194 h 10000"/>
                  <a:gd name="connsiteX853" fmla="*/ 7274 w 10000"/>
                  <a:gd name="connsiteY853" fmla="*/ 9174 h 10000"/>
                  <a:gd name="connsiteX854" fmla="*/ 7280 w 10000"/>
                  <a:gd name="connsiteY854" fmla="*/ 9148 h 10000"/>
                  <a:gd name="connsiteX855" fmla="*/ 7283 w 10000"/>
                  <a:gd name="connsiteY855" fmla="*/ 9119 h 10000"/>
                  <a:gd name="connsiteX856" fmla="*/ 7291 w 10000"/>
                  <a:gd name="connsiteY856" fmla="*/ 9100 h 10000"/>
                  <a:gd name="connsiteX857" fmla="*/ 7307 w 10000"/>
                  <a:gd name="connsiteY857" fmla="*/ 9080 h 10000"/>
                  <a:gd name="connsiteX858" fmla="*/ 7324 w 10000"/>
                  <a:gd name="connsiteY858" fmla="*/ 9054 h 10000"/>
                  <a:gd name="connsiteX859" fmla="*/ 7341 w 10000"/>
                  <a:gd name="connsiteY859" fmla="*/ 9054 h 10000"/>
                  <a:gd name="connsiteX860" fmla="*/ 7352 w 10000"/>
                  <a:gd name="connsiteY860" fmla="*/ 9054 h 10000"/>
                  <a:gd name="connsiteX861" fmla="*/ 7346 w 10000"/>
                  <a:gd name="connsiteY861" fmla="*/ 9032 h 10000"/>
                  <a:gd name="connsiteX862" fmla="*/ 7341 w 10000"/>
                  <a:gd name="connsiteY862" fmla="*/ 9022 h 10000"/>
                  <a:gd name="connsiteX863" fmla="*/ 7352 w 10000"/>
                  <a:gd name="connsiteY863" fmla="*/ 8999 h 10000"/>
                  <a:gd name="connsiteX864" fmla="*/ 7360 w 10000"/>
                  <a:gd name="connsiteY864" fmla="*/ 8967 h 10000"/>
                  <a:gd name="connsiteX865" fmla="*/ 7368 w 10000"/>
                  <a:gd name="connsiteY865" fmla="*/ 8922 h 10000"/>
                  <a:gd name="connsiteX866" fmla="*/ 7377 w 10000"/>
                  <a:gd name="connsiteY866" fmla="*/ 8896 h 10000"/>
                  <a:gd name="connsiteX867" fmla="*/ 7380 w 10000"/>
                  <a:gd name="connsiteY867" fmla="*/ 8867 h 10000"/>
                  <a:gd name="connsiteX868" fmla="*/ 7402 w 10000"/>
                  <a:gd name="connsiteY868" fmla="*/ 8824 h 10000"/>
                  <a:gd name="connsiteX869" fmla="*/ 7402 w 10000"/>
                  <a:gd name="connsiteY869" fmla="*/ 8808 h 10000"/>
                  <a:gd name="connsiteX870" fmla="*/ 7393 w 10000"/>
                  <a:gd name="connsiteY870" fmla="*/ 8795 h 10000"/>
                  <a:gd name="connsiteX871" fmla="*/ 7388 w 10000"/>
                  <a:gd name="connsiteY871" fmla="*/ 8799 h 10000"/>
                  <a:gd name="connsiteX872" fmla="*/ 7396 w 10000"/>
                  <a:gd name="connsiteY872" fmla="*/ 8789 h 10000"/>
                  <a:gd name="connsiteX873" fmla="*/ 7404 w 10000"/>
                  <a:gd name="connsiteY873" fmla="*/ 8789 h 10000"/>
                  <a:gd name="connsiteX874" fmla="*/ 7421 w 10000"/>
                  <a:gd name="connsiteY874" fmla="*/ 8769 h 10000"/>
                  <a:gd name="connsiteX875" fmla="*/ 7443 w 10000"/>
                  <a:gd name="connsiteY875" fmla="*/ 8763 h 10000"/>
                  <a:gd name="connsiteX876" fmla="*/ 7452 w 10000"/>
                  <a:gd name="connsiteY876" fmla="*/ 8769 h 10000"/>
                  <a:gd name="connsiteX877" fmla="*/ 7468 w 10000"/>
                  <a:gd name="connsiteY877" fmla="*/ 8769 h 10000"/>
                  <a:gd name="connsiteX878" fmla="*/ 7499 w 10000"/>
                  <a:gd name="connsiteY878" fmla="*/ 8763 h 10000"/>
                  <a:gd name="connsiteX879" fmla="*/ 7526 w 10000"/>
                  <a:gd name="connsiteY879" fmla="*/ 8763 h 10000"/>
                  <a:gd name="connsiteX880" fmla="*/ 7532 w 10000"/>
                  <a:gd name="connsiteY880" fmla="*/ 8763 h 10000"/>
                  <a:gd name="connsiteX881" fmla="*/ 7554 w 10000"/>
                  <a:gd name="connsiteY881" fmla="*/ 8744 h 10000"/>
                  <a:gd name="connsiteX882" fmla="*/ 7571 w 10000"/>
                  <a:gd name="connsiteY882" fmla="*/ 8731 h 10000"/>
                  <a:gd name="connsiteX883" fmla="*/ 7587 w 10000"/>
                  <a:gd name="connsiteY883" fmla="*/ 8711 h 10000"/>
                  <a:gd name="connsiteX884" fmla="*/ 7607 w 10000"/>
                  <a:gd name="connsiteY884" fmla="*/ 8711 h 10000"/>
                  <a:gd name="connsiteX885" fmla="*/ 7634 w 10000"/>
                  <a:gd name="connsiteY885" fmla="*/ 8705 h 10000"/>
                  <a:gd name="connsiteX886" fmla="*/ 7643 w 10000"/>
                  <a:gd name="connsiteY886" fmla="*/ 8682 h 10000"/>
                  <a:gd name="connsiteX887" fmla="*/ 7654 w 10000"/>
                  <a:gd name="connsiteY887" fmla="*/ 8666 h 10000"/>
                  <a:gd name="connsiteX888" fmla="*/ 7668 w 10000"/>
                  <a:gd name="connsiteY888" fmla="*/ 8666 h 10000"/>
                  <a:gd name="connsiteX889" fmla="*/ 7676 w 10000"/>
                  <a:gd name="connsiteY889" fmla="*/ 8682 h 10000"/>
                  <a:gd name="connsiteX890" fmla="*/ 7704 w 10000"/>
                  <a:gd name="connsiteY890" fmla="*/ 8669 h 10000"/>
                  <a:gd name="connsiteX891" fmla="*/ 7712 w 10000"/>
                  <a:gd name="connsiteY891" fmla="*/ 8669 h 10000"/>
                  <a:gd name="connsiteX892" fmla="*/ 7720 w 10000"/>
                  <a:gd name="connsiteY892" fmla="*/ 8669 h 10000"/>
                  <a:gd name="connsiteX893" fmla="*/ 7726 w 10000"/>
                  <a:gd name="connsiteY893" fmla="*/ 8656 h 10000"/>
                  <a:gd name="connsiteX894" fmla="*/ 7734 w 10000"/>
                  <a:gd name="connsiteY894" fmla="*/ 8650 h 10000"/>
                  <a:gd name="connsiteX895" fmla="*/ 7742 w 10000"/>
                  <a:gd name="connsiteY895" fmla="*/ 8650 h 10000"/>
                  <a:gd name="connsiteX896" fmla="*/ 7759 w 10000"/>
                  <a:gd name="connsiteY896" fmla="*/ 8650 h 10000"/>
                  <a:gd name="connsiteX897" fmla="*/ 7756 w 10000"/>
                  <a:gd name="connsiteY897" fmla="*/ 8630 h 10000"/>
                  <a:gd name="connsiteX898" fmla="*/ 7751 w 10000"/>
                  <a:gd name="connsiteY898" fmla="*/ 8627 h 10000"/>
                  <a:gd name="connsiteX899" fmla="*/ 7742 w 10000"/>
                  <a:gd name="connsiteY899" fmla="*/ 8620 h 10000"/>
                  <a:gd name="connsiteX900" fmla="*/ 7734 w 10000"/>
                  <a:gd name="connsiteY900" fmla="*/ 8591 h 10000"/>
                  <a:gd name="connsiteX901" fmla="*/ 7709 w 10000"/>
                  <a:gd name="connsiteY901" fmla="*/ 8582 h 10000"/>
                  <a:gd name="connsiteX902" fmla="*/ 7695 w 10000"/>
                  <a:gd name="connsiteY902" fmla="*/ 8578 h 10000"/>
                  <a:gd name="connsiteX903" fmla="*/ 7668 w 10000"/>
                  <a:gd name="connsiteY903" fmla="*/ 8562 h 10000"/>
                  <a:gd name="connsiteX904" fmla="*/ 7645 w 10000"/>
                  <a:gd name="connsiteY904" fmla="*/ 8552 h 10000"/>
                  <a:gd name="connsiteX905" fmla="*/ 7615 w 10000"/>
                  <a:gd name="connsiteY905" fmla="*/ 8543 h 10000"/>
                  <a:gd name="connsiteX906" fmla="*/ 7596 w 10000"/>
                  <a:gd name="connsiteY906" fmla="*/ 8527 h 10000"/>
                  <a:gd name="connsiteX907" fmla="*/ 7565 w 10000"/>
                  <a:gd name="connsiteY907" fmla="*/ 8494 h 10000"/>
                  <a:gd name="connsiteX908" fmla="*/ 7562 w 10000"/>
                  <a:gd name="connsiteY908" fmla="*/ 8475 h 10000"/>
                  <a:gd name="connsiteX909" fmla="*/ 7540 w 10000"/>
                  <a:gd name="connsiteY909" fmla="*/ 8455 h 10000"/>
                  <a:gd name="connsiteX910" fmla="*/ 7535 w 10000"/>
                  <a:gd name="connsiteY910" fmla="*/ 8446 h 10000"/>
                  <a:gd name="connsiteX911" fmla="*/ 7535 w 10000"/>
                  <a:gd name="connsiteY911" fmla="*/ 8420 h 10000"/>
                  <a:gd name="connsiteX912" fmla="*/ 7535 w 10000"/>
                  <a:gd name="connsiteY912" fmla="*/ 8391 h 10000"/>
                  <a:gd name="connsiteX913" fmla="*/ 7548 w 10000"/>
                  <a:gd name="connsiteY913" fmla="*/ 8345 h 10000"/>
                  <a:gd name="connsiteX914" fmla="*/ 7562 w 10000"/>
                  <a:gd name="connsiteY914" fmla="*/ 8319 h 10000"/>
                  <a:gd name="connsiteX915" fmla="*/ 7582 w 10000"/>
                  <a:gd name="connsiteY915" fmla="*/ 8310 h 10000"/>
                  <a:gd name="connsiteX916" fmla="*/ 7607 w 10000"/>
                  <a:gd name="connsiteY916" fmla="*/ 8300 h 10000"/>
                  <a:gd name="connsiteX917" fmla="*/ 7629 w 10000"/>
                  <a:gd name="connsiteY917" fmla="*/ 8300 h 10000"/>
                  <a:gd name="connsiteX918" fmla="*/ 7651 w 10000"/>
                  <a:gd name="connsiteY918" fmla="*/ 8297 h 10000"/>
                  <a:gd name="connsiteX919" fmla="*/ 7668 w 10000"/>
                  <a:gd name="connsiteY919" fmla="*/ 8280 h 10000"/>
                  <a:gd name="connsiteX920" fmla="*/ 7687 w 10000"/>
                  <a:gd name="connsiteY920" fmla="*/ 8267 h 10000"/>
                  <a:gd name="connsiteX921" fmla="*/ 7693 w 10000"/>
                  <a:gd name="connsiteY921" fmla="*/ 8261 h 10000"/>
                  <a:gd name="connsiteX922" fmla="*/ 7701 w 10000"/>
                  <a:gd name="connsiteY922" fmla="*/ 8248 h 10000"/>
                  <a:gd name="connsiteX923" fmla="*/ 7712 w 10000"/>
                  <a:gd name="connsiteY923" fmla="*/ 8238 h 10000"/>
                  <a:gd name="connsiteX924" fmla="*/ 7731 w 10000"/>
                  <a:gd name="connsiteY924" fmla="*/ 8222 h 10000"/>
                  <a:gd name="connsiteX925" fmla="*/ 7740 w 10000"/>
                  <a:gd name="connsiteY925" fmla="*/ 8206 h 10000"/>
                  <a:gd name="connsiteX926" fmla="*/ 7756 w 10000"/>
                  <a:gd name="connsiteY926" fmla="*/ 8183 h 10000"/>
                  <a:gd name="connsiteX927" fmla="*/ 7773 w 10000"/>
                  <a:gd name="connsiteY927" fmla="*/ 8177 h 10000"/>
                  <a:gd name="connsiteX928" fmla="*/ 7784 w 10000"/>
                  <a:gd name="connsiteY928" fmla="*/ 8183 h 10000"/>
                  <a:gd name="connsiteX929" fmla="*/ 7801 w 10000"/>
                  <a:gd name="connsiteY929" fmla="*/ 8174 h 10000"/>
                  <a:gd name="connsiteX930" fmla="*/ 7801 w 10000"/>
                  <a:gd name="connsiteY930" fmla="*/ 8157 h 10000"/>
                  <a:gd name="connsiteX931" fmla="*/ 7817 w 10000"/>
                  <a:gd name="connsiteY931" fmla="*/ 8164 h 10000"/>
                  <a:gd name="connsiteX932" fmla="*/ 7837 w 10000"/>
                  <a:gd name="connsiteY932" fmla="*/ 8164 h 10000"/>
                  <a:gd name="connsiteX933" fmla="*/ 7856 w 10000"/>
                  <a:gd name="connsiteY933" fmla="*/ 8164 h 10000"/>
                  <a:gd name="connsiteX934" fmla="*/ 7870 w 10000"/>
                  <a:gd name="connsiteY934" fmla="*/ 8167 h 10000"/>
                  <a:gd name="connsiteX935" fmla="*/ 7881 w 10000"/>
                  <a:gd name="connsiteY935" fmla="*/ 8174 h 10000"/>
                  <a:gd name="connsiteX936" fmla="*/ 7898 w 10000"/>
                  <a:gd name="connsiteY936" fmla="*/ 8187 h 10000"/>
                  <a:gd name="connsiteX937" fmla="*/ 7917 w 10000"/>
                  <a:gd name="connsiteY937" fmla="*/ 8187 h 10000"/>
                  <a:gd name="connsiteX938" fmla="*/ 7928 w 10000"/>
                  <a:gd name="connsiteY938" fmla="*/ 8157 h 10000"/>
                  <a:gd name="connsiteX939" fmla="*/ 7942 w 10000"/>
                  <a:gd name="connsiteY939" fmla="*/ 8157 h 10000"/>
                  <a:gd name="connsiteX940" fmla="*/ 7958 w 10000"/>
                  <a:gd name="connsiteY940" fmla="*/ 8164 h 10000"/>
                  <a:gd name="connsiteX941" fmla="*/ 7983 w 10000"/>
                  <a:gd name="connsiteY941" fmla="*/ 8144 h 10000"/>
                  <a:gd name="connsiteX942" fmla="*/ 8000 w 10000"/>
                  <a:gd name="connsiteY942" fmla="*/ 8109 h 10000"/>
                  <a:gd name="connsiteX943" fmla="*/ 7994 w 10000"/>
                  <a:gd name="connsiteY943" fmla="*/ 8093 h 10000"/>
                  <a:gd name="connsiteX944" fmla="*/ 7983 w 10000"/>
                  <a:gd name="connsiteY944" fmla="*/ 8070 h 10000"/>
                  <a:gd name="connsiteX945" fmla="*/ 7986 w 10000"/>
                  <a:gd name="connsiteY945" fmla="*/ 8063 h 10000"/>
                  <a:gd name="connsiteX946" fmla="*/ 7978 w 10000"/>
                  <a:gd name="connsiteY946" fmla="*/ 8044 h 10000"/>
                  <a:gd name="connsiteX947" fmla="*/ 7986 w 10000"/>
                  <a:gd name="connsiteY947" fmla="*/ 8002 h 10000"/>
                  <a:gd name="connsiteX948" fmla="*/ 7983 w 10000"/>
                  <a:gd name="connsiteY948" fmla="*/ 7947 h 10000"/>
                  <a:gd name="connsiteX949" fmla="*/ 7961 w 10000"/>
                  <a:gd name="connsiteY949" fmla="*/ 7931 h 10000"/>
                  <a:gd name="connsiteX950" fmla="*/ 7958 w 10000"/>
                  <a:gd name="connsiteY950" fmla="*/ 7898 h 10000"/>
                  <a:gd name="connsiteX951" fmla="*/ 7953 w 10000"/>
                  <a:gd name="connsiteY951" fmla="*/ 7856 h 10000"/>
                  <a:gd name="connsiteX952" fmla="*/ 7967 w 10000"/>
                  <a:gd name="connsiteY952" fmla="*/ 7837 h 10000"/>
                  <a:gd name="connsiteX953" fmla="*/ 7950 w 10000"/>
                  <a:gd name="connsiteY953" fmla="*/ 7824 h 10000"/>
                  <a:gd name="connsiteX954" fmla="*/ 7906 w 10000"/>
                  <a:gd name="connsiteY954" fmla="*/ 7814 h 10000"/>
                  <a:gd name="connsiteX955" fmla="*/ 7878 w 10000"/>
                  <a:gd name="connsiteY955" fmla="*/ 7814 h 10000"/>
                  <a:gd name="connsiteX956" fmla="*/ 7870 w 10000"/>
                  <a:gd name="connsiteY956" fmla="*/ 7795 h 10000"/>
                  <a:gd name="connsiteX957" fmla="*/ 7878 w 10000"/>
                  <a:gd name="connsiteY957" fmla="*/ 7778 h 10000"/>
                  <a:gd name="connsiteX958" fmla="*/ 7881 w 10000"/>
                  <a:gd name="connsiteY958" fmla="*/ 7775 h 10000"/>
                  <a:gd name="connsiteX959" fmla="*/ 7878 w 10000"/>
                  <a:gd name="connsiteY959" fmla="*/ 7743 h 10000"/>
                  <a:gd name="connsiteX960" fmla="*/ 7895 w 10000"/>
                  <a:gd name="connsiteY960" fmla="*/ 7733 h 10000"/>
                  <a:gd name="connsiteX961" fmla="*/ 7911 w 10000"/>
                  <a:gd name="connsiteY961" fmla="*/ 7710 h 10000"/>
                  <a:gd name="connsiteX962" fmla="*/ 7911 w 10000"/>
                  <a:gd name="connsiteY962" fmla="*/ 7665 h 10000"/>
                  <a:gd name="connsiteX963" fmla="*/ 7917 w 10000"/>
                  <a:gd name="connsiteY963" fmla="*/ 7600 h 10000"/>
                  <a:gd name="connsiteX964" fmla="*/ 7928 w 10000"/>
                  <a:gd name="connsiteY964" fmla="*/ 7581 h 10000"/>
                  <a:gd name="connsiteX965" fmla="*/ 7917 w 10000"/>
                  <a:gd name="connsiteY965" fmla="*/ 7474 h 10000"/>
                  <a:gd name="connsiteX966" fmla="*/ 7873 w 10000"/>
                  <a:gd name="connsiteY966" fmla="*/ 7335 h 10000"/>
                  <a:gd name="connsiteX967" fmla="*/ 7756 w 10000"/>
                  <a:gd name="connsiteY967" fmla="*/ 7050 h 10000"/>
                  <a:gd name="connsiteX968" fmla="*/ 7679 w 10000"/>
                  <a:gd name="connsiteY968" fmla="*/ 6839 h 10000"/>
                  <a:gd name="connsiteX969" fmla="*/ 7668 w 10000"/>
                  <a:gd name="connsiteY969" fmla="*/ 6823 h 10000"/>
                  <a:gd name="connsiteX970" fmla="*/ 7659 w 10000"/>
                  <a:gd name="connsiteY970" fmla="*/ 6768 h 10000"/>
                  <a:gd name="connsiteX971" fmla="*/ 7659 w 10000"/>
                  <a:gd name="connsiteY971" fmla="*/ 6739 h 10000"/>
                  <a:gd name="connsiteX972" fmla="*/ 7651 w 10000"/>
                  <a:gd name="connsiteY972" fmla="*/ 6713 h 10000"/>
                  <a:gd name="connsiteX973" fmla="*/ 7654 w 10000"/>
                  <a:gd name="connsiteY973" fmla="*/ 6684 h 10000"/>
                  <a:gd name="connsiteX974" fmla="*/ 7643 w 10000"/>
                  <a:gd name="connsiteY974" fmla="*/ 6626 h 10000"/>
                  <a:gd name="connsiteX975" fmla="*/ 7629 w 10000"/>
                  <a:gd name="connsiteY975" fmla="*/ 6600 h 10000"/>
                  <a:gd name="connsiteX976" fmla="*/ 7629 w 10000"/>
                  <a:gd name="connsiteY976" fmla="*/ 6580 h 10000"/>
                  <a:gd name="connsiteX977" fmla="*/ 7623 w 10000"/>
                  <a:gd name="connsiteY977" fmla="*/ 6541 h 10000"/>
                  <a:gd name="connsiteX978" fmla="*/ 7615 w 10000"/>
                  <a:gd name="connsiteY978" fmla="*/ 6522 h 10000"/>
                  <a:gd name="connsiteX979" fmla="*/ 7598 w 10000"/>
                  <a:gd name="connsiteY979" fmla="*/ 6509 h 10000"/>
                  <a:gd name="connsiteX980" fmla="*/ 7587 w 10000"/>
                  <a:gd name="connsiteY980" fmla="*/ 6493 h 10000"/>
                  <a:gd name="connsiteX981" fmla="*/ 7579 w 10000"/>
                  <a:gd name="connsiteY981" fmla="*/ 6464 h 10000"/>
                  <a:gd name="connsiteX982" fmla="*/ 7587 w 10000"/>
                  <a:gd name="connsiteY982" fmla="*/ 6438 h 10000"/>
                  <a:gd name="connsiteX983" fmla="*/ 7596 w 10000"/>
                  <a:gd name="connsiteY983" fmla="*/ 6425 h 10000"/>
                  <a:gd name="connsiteX984" fmla="*/ 7590 w 10000"/>
                  <a:gd name="connsiteY984" fmla="*/ 6396 h 10000"/>
                  <a:gd name="connsiteX985" fmla="*/ 7590 w 10000"/>
                  <a:gd name="connsiteY985" fmla="*/ 6373 h 10000"/>
                  <a:gd name="connsiteX986" fmla="*/ 7587 w 10000"/>
                  <a:gd name="connsiteY986" fmla="*/ 6354 h 10000"/>
                  <a:gd name="connsiteX987" fmla="*/ 7582 w 10000"/>
                  <a:gd name="connsiteY987" fmla="*/ 6344 h 10000"/>
                  <a:gd name="connsiteX988" fmla="*/ 7582 w 10000"/>
                  <a:gd name="connsiteY988" fmla="*/ 6324 h 10000"/>
                  <a:gd name="connsiteX989" fmla="*/ 7571 w 10000"/>
                  <a:gd name="connsiteY989" fmla="*/ 6302 h 10000"/>
                  <a:gd name="connsiteX990" fmla="*/ 7548 w 10000"/>
                  <a:gd name="connsiteY990" fmla="*/ 6256 h 10000"/>
                  <a:gd name="connsiteX991" fmla="*/ 7546 w 10000"/>
                  <a:gd name="connsiteY991" fmla="*/ 6218 h 10000"/>
                  <a:gd name="connsiteX992" fmla="*/ 7540 w 10000"/>
                  <a:gd name="connsiteY992" fmla="*/ 6159 h 10000"/>
                  <a:gd name="connsiteX993" fmla="*/ 7535 w 10000"/>
                  <a:gd name="connsiteY993" fmla="*/ 6114 h 10000"/>
                  <a:gd name="connsiteX994" fmla="*/ 7535 w 10000"/>
                  <a:gd name="connsiteY994" fmla="*/ 6088 h 10000"/>
                  <a:gd name="connsiteX995" fmla="*/ 7540 w 10000"/>
                  <a:gd name="connsiteY995" fmla="*/ 6049 h 10000"/>
                  <a:gd name="connsiteX996" fmla="*/ 7546 w 10000"/>
                  <a:gd name="connsiteY996" fmla="*/ 6004 h 10000"/>
                  <a:gd name="connsiteX997" fmla="*/ 7548 w 10000"/>
                  <a:gd name="connsiteY997" fmla="*/ 5965 h 10000"/>
                  <a:gd name="connsiteX998" fmla="*/ 7548 w 10000"/>
                  <a:gd name="connsiteY998" fmla="*/ 5946 h 10000"/>
                  <a:gd name="connsiteX999" fmla="*/ 7548 w 10000"/>
                  <a:gd name="connsiteY999" fmla="*/ 5933 h 10000"/>
                  <a:gd name="connsiteX1000" fmla="*/ 7548 w 10000"/>
                  <a:gd name="connsiteY1000" fmla="*/ 5910 h 10000"/>
                  <a:gd name="connsiteX1001" fmla="*/ 7548 w 10000"/>
                  <a:gd name="connsiteY1001" fmla="*/ 5897 h 10000"/>
                  <a:gd name="connsiteX1002" fmla="*/ 7546 w 10000"/>
                  <a:gd name="connsiteY1002" fmla="*/ 5871 h 10000"/>
                  <a:gd name="connsiteX1003" fmla="*/ 7535 w 10000"/>
                  <a:gd name="connsiteY1003" fmla="*/ 5839 h 10000"/>
                  <a:gd name="connsiteX1004" fmla="*/ 7524 w 10000"/>
                  <a:gd name="connsiteY1004" fmla="*/ 5797 h 10000"/>
                  <a:gd name="connsiteX1005" fmla="*/ 7518 w 10000"/>
                  <a:gd name="connsiteY1005" fmla="*/ 5767 h 10000"/>
                  <a:gd name="connsiteX1006" fmla="*/ 7515 w 10000"/>
                  <a:gd name="connsiteY1006" fmla="*/ 5745 h 10000"/>
                  <a:gd name="connsiteX1007" fmla="*/ 7501 w 10000"/>
                  <a:gd name="connsiteY1007" fmla="*/ 5683 h 10000"/>
                  <a:gd name="connsiteX1008" fmla="*/ 7490 w 10000"/>
                  <a:gd name="connsiteY1008" fmla="*/ 5631 h 10000"/>
                  <a:gd name="connsiteX1009" fmla="*/ 7482 w 10000"/>
                  <a:gd name="connsiteY1009" fmla="*/ 5593 h 10000"/>
                  <a:gd name="connsiteX1010" fmla="*/ 7476 w 10000"/>
                  <a:gd name="connsiteY1010" fmla="*/ 5570 h 10000"/>
                  <a:gd name="connsiteX1011" fmla="*/ 7476 w 10000"/>
                  <a:gd name="connsiteY1011" fmla="*/ 5528 h 10000"/>
                  <a:gd name="connsiteX1012" fmla="*/ 7482 w 10000"/>
                  <a:gd name="connsiteY1012" fmla="*/ 5502 h 10000"/>
                  <a:gd name="connsiteX1013" fmla="*/ 7490 w 10000"/>
                  <a:gd name="connsiteY1013" fmla="*/ 5489 h 10000"/>
                  <a:gd name="connsiteX1014" fmla="*/ 7499 w 10000"/>
                  <a:gd name="connsiteY1014" fmla="*/ 5479 h 10000"/>
                  <a:gd name="connsiteX1015" fmla="*/ 7493 w 10000"/>
                  <a:gd name="connsiteY1015" fmla="*/ 5427 h 10000"/>
                  <a:gd name="connsiteX1016" fmla="*/ 7501 w 10000"/>
                  <a:gd name="connsiteY1016" fmla="*/ 5415 h 10000"/>
                  <a:gd name="connsiteX1017" fmla="*/ 7510 w 10000"/>
                  <a:gd name="connsiteY1017" fmla="*/ 5398 h 10000"/>
                  <a:gd name="connsiteX1018" fmla="*/ 7515 w 10000"/>
                  <a:gd name="connsiteY1018" fmla="*/ 5379 h 10000"/>
                  <a:gd name="connsiteX1019" fmla="*/ 7526 w 10000"/>
                  <a:gd name="connsiteY1019" fmla="*/ 5366 h 10000"/>
                  <a:gd name="connsiteX1020" fmla="*/ 7518 w 10000"/>
                  <a:gd name="connsiteY1020" fmla="*/ 5350 h 10000"/>
                  <a:gd name="connsiteX1021" fmla="*/ 7518 w 10000"/>
                  <a:gd name="connsiteY1021" fmla="*/ 5330 h 10000"/>
                  <a:gd name="connsiteX1022" fmla="*/ 7526 w 10000"/>
                  <a:gd name="connsiteY1022" fmla="*/ 5311 h 10000"/>
                  <a:gd name="connsiteX1023" fmla="*/ 7540 w 10000"/>
                  <a:gd name="connsiteY1023" fmla="*/ 5291 h 10000"/>
                  <a:gd name="connsiteX1024" fmla="*/ 7540 w 10000"/>
                  <a:gd name="connsiteY1024" fmla="*/ 5266 h 10000"/>
                  <a:gd name="connsiteX1025" fmla="*/ 7540 w 10000"/>
                  <a:gd name="connsiteY1025" fmla="*/ 5256 h 10000"/>
                  <a:gd name="connsiteX1026" fmla="*/ 7524 w 10000"/>
                  <a:gd name="connsiteY1026" fmla="*/ 5233 h 10000"/>
                  <a:gd name="connsiteX1027" fmla="*/ 7515 w 10000"/>
                  <a:gd name="connsiteY1027" fmla="*/ 5217 h 10000"/>
                  <a:gd name="connsiteX1028" fmla="*/ 7490 w 10000"/>
                  <a:gd name="connsiteY1028" fmla="*/ 5178 h 10000"/>
                  <a:gd name="connsiteX1029" fmla="*/ 7474 w 10000"/>
                  <a:gd name="connsiteY1029" fmla="*/ 5162 h 10000"/>
                  <a:gd name="connsiteX1030" fmla="*/ 7457 w 10000"/>
                  <a:gd name="connsiteY1030" fmla="*/ 5120 h 10000"/>
                  <a:gd name="connsiteX1031" fmla="*/ 7421 w 10000"/>
                  <a:gd name="connsiteY1031" fmla="*/ 5087 h 10000"/>
                  <a:gd name="connsiteX1032" fmla="*/ 7380 w 10000"/>
                  <a:gd name="connsiteY1032" fmla="*/ 5068 h 10000"/>
                  <a:gd name="connsiteX1033" fmla="*/ 7355 w 10000"/>
                  <a:gd name="connsiteY1033" fmla="*/ 5058 h 10000"/>
                  <a:gd name="connsiteX1034" fmla="*/ 7332 w 10000"/>
                  <a:gd name="connsiteY1034" fmla="*/ 5049 h 10000"/>
                  <a:gd name="connsiteX1035" fmla="*/ 7305 w 10000"/>
                  <a:gd name="connsiteY1035" fmla="*/ 5016 h 10000"/>
                  <a:gd name="connsiteX1036" fmla="*/ 7305 w 10000"/>
                  <a:gd name="connsiteY1036" fmla="*/ 5000 h 10000"/>
                  <a:gd name="connsiteX1037" fmla="*/ 7296 w 10000"/>
                  <a:gd name="connsiteY1037" fmla="*/ 4971 h 10000"/>
                  <a:gd name="connsiteX1038" fmla="*/ 7288 w 10000"/>
                  <a:gd name="connsiteY1038" fmla="*/ 4945 h 10000"/>
                  <a:gd name="connsiteX1039" fmla="*/ 7280 w 10000"/>
                  <a:gd name="connsiteY1039" fmla="*/ 4916 h 10000"/>
                  <a:gd name="connsiteX1040" fmla="*/ 7291 w 10000"/>
                  <a:gd name="connsiteY1040" fmla="*/ 4887 h 10000"/>
                  <a:gd name="connsiteX1041" fmla="*/ 7291 w 10000"/>
                  <a:gd name="connsiteY1041" fmla="*/ 4858 h 10000"/>
                  <a:gd name="connsiteX1042" fmla="*/ 7271 w 10000"/>
                  <a:gd name="connsiteY1042" fmla="*/ 4819 h 10000"/>
                  <a:gd name="connsiteX1043" fmla="*/ 7255 w 10000"/>
                  <a:gd name="connsiteY1043" fmla="*/ 4828 h 10000"/>
                  <a:gd name="connsiteX1044" fmla="*/ 7235 w 10000"/>
                  <a:gd name="connsiteY1044" fmla="*/ 4841 h 10000"/>
                  <a:gd name="connsiteX1045" fmla="*/ 7216 w 10000"/>
                  <a:gd name="connsiteY1045" fmla="*/ 4867 h 10000"/>
                  <a:gd name="connsiteX1046" fmla="*/ 7191 w 10000"/>
                  <a:gd name="connsiteY1046" fmla="*/ 4870 h 10000"/>
                  <a:gd name="connsiteX1047" fmla="*/ 7155 w 10000"/>
                  <a:gd name="connsiteY1047" fmla="*/ 4887 h 10000"/>
                  <a:gd name="connsiteX1048" fmla="*/ 7122 w 10000"/>
                  <a:gd name="connsiteY1048" fmla="*/ 4893 h 10000"/>
                  <a:gd name="connsiteX1049" fmla="*/ 7105 w 10000"/>
                  <a:gd name="connsiteY1049" fmla="*/ 4896 h 10000"/>
                  <a:gd name="connsiteX1050" fmla="*/ 7094 w 10000"/>
                  <a:gd name="connsiteY1050" fmla="*/ 4916 h 10000"/>
                  <a:gd name="connsiteX1051" fmla="*/ 7080 w 10000"/>
                  <a:gd name="connsiteY1051" fmla="*/ 4903 h 10000"/>
                  <a:gd name="connsiteX1052" fmla="*/ 7072 w 10000"/>
                  <a:gd name="connsiteY1052" fmla="*/ 4851 h 10000"/>
                  <a:gd name="connsiteX1053" fmla="*/ 7042 w 10000"/>
                  <a:gd name="connsiteY1053" fmla="*/ 4819 h 10000"/>
                  <a:gd name="connsiteX1054" fmla="*/ 7030 w 10000"/>
                  <a:gd name="connsiteY1054" fmla="*/ 4780 h 10000"/>
                  <a:gd name="connsiteX1055" fmla="*/ 7039 w 10000"/>
                  <a:gd name="connsiteY1055" fmla="*/ 4757 h 10000"/>
                  <a:gd name="connsiteX1056" fmla="*/ 7047 w 10000"/>
                  <a:gd name="connsiteY1056" fmla="*/ 4744 h 10000"/>
                  <a:gd name="connsiteX1057" fmla="*/ 7022 w 10000"/>
                  <a:gd name="connsiteY1057" fmla="*/ 4725 h 10000"/>
                  <a:gd name="connsiteX1058" fmla="*/ 7000 w 10000"/>
                  <a:gd name="connsiteY1058" fmla="*/ 4715 h 10000"/>
                  <a:gd name="connsiteX1059" fmla="*/ 6975 w 10000"/>
                  <a:gd name="connsiteY1059" fmla="*/ 4709 h 10000"/>
                  <a:gd name="connsiteX1060" fmla="*/ 6945 w 10000"/>
                  <a:gd name="connsiteY1060" fmla="*/ 4696 h 10000"/>
                  <a:gd name="connsiteX1061" fmla="*/ 6953 w 10000"/>
                  <a:gd name="connsiteY1061" fmla="*/ 4679 h 10000"/>
                  <a:gd name="connsiteX1062" fmla="*/ 6961 w 10000"/>
                  <a:gd name="connsiteY1062" fmla="*/ 4660 h 10000"/>
                  <a:gd name="connsiteX1063" fmla="*/ 6983 w 10000"/>
                  <a:gd name="connsiteY1063" fmla="*/ 4644 h 10000"/>
                  <a:gd name="connsiteX1064" fmla="*/ 7014 w 10000"/>
                  <a:gd name="connsiteY1064" fmla="*/ 4634 h 10000"/>
                  <a:gd name="connsiteX1065" fmla="*/ 7025 w 10000"/>
                  <a:gd name="connsiteY1065" fmla="*/ 4615 h 10000"/>
                  <a:gd name="connsiteX1066" fmla="*/ 7047 w 10000"/>
                  <a:gd name="connsiteY1066" fmla="*/ 4582 h 10000"/>
                  <a:gd name="connsiteX1067" fmla="*/ 7069 w 10000"/>
                  <a:gd name="connsiteY1067" fmla="*/ 4563 h 10000"/>
                  <a:gd name="connsiteX1068" fmla="*/ 7078 w 10000"/>
                  <a:gd name="connsiteY1068" fmla="*/ 4553 h 10000"/>
                  <a:gd name="connsiteX1069" fmla="*/ 7097 w 10000"/>
                  <a:gd name="connsiteY1069" fmla="*/ 4527 h 10000"/>
                  <a:gd name="connsiteX1070" fmla="*/ 7122 w 10000"/>
                  <a:gd name="connsiteY1070" fmla="*/ 4517 h 10000"/>
                  <a:gd name="connsiteX1071" fmla="*/ 7139 w 10000"/>
                  <a:gd name="connsiteY1071" fmla="*/ 4488 h 10000"/>
                  <a:gd name="connsiteX1072" fmla="*/ 7147 w 10000"/>
                  <a:gd name="connsiteY1072" fmla="*/ 4459 h 10000"/>
                  <a:gd name="connsiteX1073" fmla="*/ 7161 w 10000"/>
                  <a:gd name="connsiteY1073" fmla="*/ 4440 h 10000"/>
                  <a:gd name="connsiteX1074" fmla="*/ 7177 w 10000"/>
                  <a:gd name="connsiteY1074" fmla="*/ 4430 h 10000"/>
                  <a:gd name="connsiteX1075" fmla="*/ 7202 w 10000"/>
                  <a:gd name="connsiteY1075" fmla="*/ 4407 h 10000"/>
                  <a:gd name="connsiteX1076" fmla="*/ 7224 w 10000"/>
                  <a:gd name="connsiteY1076" fmla="*/ 4417 h 10000"/>
                  <a:gd name="connsiteX1077" fmla="*/ 7241 w 10000"/>
                  <a:gd name="connsiteY1077" fmla="*/ 4404 h 10000"/>
                  <a:gd name="connsiteX1078" fmla="*/ 7263 w 10000"/>
                  <a:gd name="connsiteY1078" fmla="*/ 4398 h 10000"/>
                  <a:gd name="connsiteX1079" fmla="*/ 7283 w 10000"/>
                  <a:gd name="connsiteY1079" fmla="*/ 4424 h 10000"/>
                  <a:gd name="connsiteX1080" fmla="*/ 7305 w 10000"/>
                  <a:gd name="connsiteY1080" fmla="*/ 4433 h 10000"/>
                  <a:gd name="connsiteX1081" fmla="*/ 7332 w 10000"/>
                  <a:gd name="connsiteY1081" fmla="*/ 4443 h 10000"/>
                  <a:gd name="connsiteX1082" fmla="*/ 7380 w 10000"/>
                  <a:gd name="connsiteY1082" fmla="*/ 4398 h 10000"/>
                  <a:gd name="connsiteX1083" fmla="*/ 7404 w 10000"/>
                  <a:gd name="connsiteY1083" fmla="*/ 4378 h 10000"/>
                  <a:gd name="connsiteX1084" fmla="*/ 7418 w 10000"/>
                  <a:gd name="connsiteY1084" fmla="*/ 4369 h 10000"/>
                  <a:gd name="connsiteX1085" fmla="*/ 7443 w 10000"/>
                  <a:gd name="connsiteY1085" fmla="*/ 4356 h 10000"/>
                  <a:gd name="connsiteX1086" fmla="*/ 7460 w 10000"/>
                  <a:gd name="connsiteY1086" fmla="*/ 4385 h 10000"/>
                  <a:gd name="connsiteX1087" fmla="*/ 7460 w 10000"/>
                  <a:gd name="connsiteY1087" fmla="*/ 4404 h 10000"/>
                  <a:gd name="connsiteX1088" fmla="*/ 7499 w 10000"/>
                  <a:gd name="connsiteY1088" fmla="*/ 4417 h 10000"/>
                  <a:gd name="connsiteX1089" fmla="*/ 7515 w 10000"/>
                  <a:gd name="connsiteY1089" fmla="*/ 4414 h 10000"/>
                  <a:gd name="connsiteX1090" fmla="*/ 7565 w 10000"/>
                  <a:gd name="connsiteY1090" fmla="*/ 4385 h 10000"/>
                  <a:gd name="connsiteX1091" fmla="*/ 7579 w 10000"/>
                  <a:gd name="connsiteY1091" fmla="*/ 4346 h 10000"/>
                  <a:gd name="connsiteX1092" fmla="*/ 7582 w 10000"/>
                  <a:gd name="connsiteY1092" fmla="*/ 4317 h 10000"/>
                  <a:gd name="connsiteX1093" fmla="*/ 7590 w 10000"/>
                  <a:gd name="connsiteY1093" fmla="*/ 4301 h 10000"/>
                  <a:gd name="connsiteX1094" fmla="*/ 7612 w 10000"/>
                  <a:gd name="connsiteY1094" fmla="*/ 4271 h 10000"/>
                  <a:gd name="connsiteX1095" fmla="*/ 7623 w 10000"/>
                  <a:gd name="connsiteY1095" fmla="*/ 4262 h 10000"/>
                  <a:gd name="connsiteX1096" fmla="*/ 7634 w 10000"/>
                  <a:gd name="connsiteY1096" fmla="*/ 4245 h 10000"/>
                  <a:gd name="connsiteX1097" fmla="*/ 7645 w 10000"/>
                  <a:gd name="connsiteY1097" fmla="*/ 4265 h 10000"/>
                  <a:gd name="connsiteX1098" fmla="*/ 7670 w 10000"/>
                  <a:gd name="connsiteY1098" fmla="*/ 4284 h 10000"/>
                  <a:gd name="connsiteX1099" fmla="*/ 7701 w 10000"/>
                  <a:gd name="connsiteY1099" fmla="*/ 4275 h 10000"/>
                  <a:gd name="connsiteX1100" fmla="*/ 7717 w 10000"/>
                  <a:gd name="connsiteY1100" fmla="*/ 4275 h 10000"/>
                  <a:gd name="connsiteX1101" fmla="*/ 7740 w 10000"/>
                  <a:gd name="connsiteY1101" fmla="*/ 4284 h 10000"/>
                  <a:gd name="connsiteX1102" fmla="*/ 7767 w 10000"/>
                  <a:gd name="connsiteY1102" fmla="*/ 4284 h 10000"/>
                  <a:gd name="connsiteX1103" fmla="*/ 7895 w 10000"/>
                  <a:gd name="connsiteY1103" fmla="*/ 4207 h 10000"/>
                  <a:gd name="connsiteX1104" fmla="*/ 7895 w 10000"/>
                  <a:gd name="connsiteY1104" fmla="*/ 4187 h 10000"/>
                  <a:gd name="connsiteX1105" fmla="*/ 7895 w 10000"/>
                  <a:gd name="connsiteY1105" fmla="*/ 4171 h 10000"/>
                  <a:gd name="connsiteX1106" fmla="*/ 7903 w 10000"/>
                  <a:gd name="connsiteY1106" fmla="*/ 4148 h 10000"/>
                  <a:gd name="connsiteX1107" fmla="*/ 7917 w 10000"/>
                  <a:gd name="connsiteY1107" fmla="*/ 4158 h 10000"/>
                  <a:gd name="connsiteX1108" fmla="*/ 7967 w 10000"/>
                  <a:gd name="connsiteY1108" fmla="*/ 4203 h 10000"/>
                  <a:gd name="connsiteX1109" fmla="*/ 7994 w 10000"/>
                  <a:gd name="connsiteY1109" fmla="*/ 4203 h 10000"/>
                  <a:gd name="connsiteX1110" fmla="*/ 8064 w 10000"/>
                  <a:gd name="connsiteY1110" fmla="*/ 4242 h 10000"/>
                  <a:gd name="connsiteX1111" fmla="*/ 8083 w 10000"/>
                  <a:gd name="connsiteY1111" fmla="*/ 4245 h 10000"/>
                  <a:gd name="connsiteX1112" fmla="*/ 8105 w 10000"/>
                  <a:gd name="connsiteY1112" fmla="*/ 4226 h 10000"/>
                  <a:gd name="connsiteX1113" fmla="*/ 8136 w 10000"/>
                  <a:gd name="connsiteY1113" fmla="*/ 4187 h 10000"/>
                  <a:gd name="connsiteX1114" fmla="*/ 8161 w 10000"/>
                  <a:gd name="connsiteY1114" fmla="*/ 4168 h 10000"/>
                  <a:gd name="connsiteX1115" fmla="*/ 8172 w 10000"/>
                  <a:gd name="connsiteY1115" fmla="*/ 4161 h 10000"/>
                  <a:gd name="connsiteX1116" fmla="*/ 8208 w 10000"/>
                  <a:gd name="connsiteY1116" fmla="*/ 4168 h 10000"/>
                  <a:gd name="connsiteX1117" fmla="*/ 8235 w 10000"/>
                  <a:gd name="connsiteY1117" fmla="*/ 4168 h 10000"/>
                  <a:gd name="connsiteX1118" fmla="*/ 8258 w 10000"/>
                  <a:gd name="connsiteY1118" fmla="*/ 4152 h 10000"/>
                  <a:gd name="connsiteX1119" fmla="*/ 8283 w 10000"/>
                  <a:gd name="connsiteY1119" fmla="*/ 4152 h 10000"/>
                  <a:gd name="connsiteX1120" fmla="*/ 8299 w 10000"/>
                  <a:gd name="connsiteY1120" fmla="*/ 4132 h 10000"/>
                  <a:gd name="connsiteX1121" fmla="*/ 8316 w 10000"/>
                  <a:gd name="connsiteY1121" fmla="*/ 4113 h 10000"/>
                  <a:gd name="connsiteX1122" fmla="*/ 8330 w 10000"/>
                  <a:gd name="connsiteY1122" fmla="*/ 4084 h 10000"/>
                  <a:gd name="connsiteX1123" fmla="*/ 8341 w 10000"/>
                  <a:gd name="connsiteY1123" fmla="*/ 4058 h 10000"/>
                  <a:gd name="connsiteX1124" fmla="*/ 8349 w 10000"/>
                  <a:gd name="connsiteY1124" fmla="*/ 4064 h 10000"/>
                  <a:gd name="connsiteX1125" fmla="*/ 8366 w 10000"/>
                  <a:gd name="connsiteY1125" fmla="*/ 4067 h 10000"/>
                  <a:gd name="connsiteX1126" fmla="*/ 8374 w 10000"/>
                  <a:gd name="connsiteY1126" fmla="*/ 4084 h 10000"/>
                  <a:gd name="connsiteX1127" fmla="*/ 8402 w 10000"/>
                  <a:gd name="connsiteY1127" fmla="*/ 4054 h 10000"/>
                  <a:gd name="connsiteX1128" fmla="*/ 8427 w 10000"/>
                  <a:gd name="connsiteY1128" fmla="*/ 4028 h 10000"/>
                  <a:gd name="connsiteX1129" fmla="*/ 8438 w 10000"/>
                  <a:gd name="connsiteY1129" fmla="*/ 4025 h 10000"/>
                  <a:gd name="connsiteX1130" fmla="*/ 8468 w 10000"/>
                  <a:gd name="connsiteY1130" fmla="*/ 4006 h 10000"/>
                  <a:gd name="connsiteX1131" fmla="*/ 8485 w 10000"/>
                  <a:gd name="connsiteY1131" fmla="*/ 3999 h 10000"/>
                  <a:gd name="connsiteX1132" fmla="*/ 8493 w 10000"/>
                  <a:gd name="connsiteY1132" fmla="*/ 4025 h 10000"/>
                  <a:gd name="connsiteX1133" fmla="*/ 8515 w 10000"/>
                  <a:gd name="connsiteY1133" fmla="*/ 4028 h 10000"/>
                  <a:gd name="connsiteX1134" fmla="*/ 8543 w 10000"/>
                  <a:gd name="connsiteY1134" fmla="*/ 4009 h 10000"/>
                  <a:gd name="connsiteX1135" fmla="*/ 8551 w 10000"/>
                  <a:gd name="connsiteY1135" fmla="*/ 3990 h 10000"/>
                  <a:gd name="connsiteX1136" fmla="*/ 8582 w 10000"/>
                  <a:gd name="connsiteY1136" fmla="*/ 3977 h 10000"/>
                  <a:gd name="connsiteX1137" fmla="*/ 8596 w 10000"/>
                  <a:gd name="connsiteY1137" fmla="*/ 3977 h 10000"/>
                  <a:gd name="connsiteX1138" fmla="*/ 8607 w 10000"/>
                  <a:gd name="connsiteY1138" fmla="*/ 3980 h 10000"/>
                  <a:gd name="connsiteX1139" fmla="*/ 8645 w 10000"/>
                  <a:gd name="connsiteY1139" fmla="*/ 3970 h 10000"/>
                  <a:gd name="connsiteX1140" fmla="*/ 8654 w 10000"/>
                  <a:gd name="connsiteY1140" fmla="*/ 3951 h 10000"/>
                  <a:gd name="connsiteX1141" fmla="*/ 8670 w 10000"/>
                  <a:gd name="connsiteY1141" fmla="*/ 3935 h 10000"/>
                  <a:gd name="connsiteX1142" fmla="*/ 8695 w 10000"/>
                  <a:gd name="connsiteY1142" fmla="*/ 3935 h 10000"/>
                  <a:gd name="connsiteX1143" fmla="*/ 8704 w 10000"/>
                  <a:gd name="connsiteY1143" fmla="*/ 3951 h 10000"/>
                  <a:gd name="connsiteX1144" fmla="*/ 8717 w 10000"/>
                  <a:gd name="connsiteY1144" fmla="*/ 3964 h 10000"/>
                  <a:gd name="connsiteX1145" fmla="*/ 8751 w 10000"/>
                  <a:gd name="connsiteY1145" fmla="*/ 3951 h 10000"/>
                  <a:gd name="connsiteX1146" fmla="*/ 8776 w 10000"/>
                  <a:gd name="connsiteY1146" fmla="*/ 3935 h 10000"/>
                  <a:gd name="connsiteX1147" fmla="*/ 8798 w 10000"/>
                  <a:gd name="connsiteY1147" fmla="*/ 3925 h 10000"/>
                  <a:gd name="connsiteX1148" fmla="*/ 8806 w 10000"/>
                  <a:gd name="connsiteY1148" fmla="*/ 3892 h 10000"/>
                  <a:gd name="connsiteX1149" fmla="*/ 8814 w 10000"/>
                  <a:gd name="connsiteY1149" fmla="*/ 3876 h 10000"/>
                  <a:gd name="connsiteX1150" fmla="*/ 8839 w 10000"/>
                  <a:gd name="connsiteY1150" fmla="*/ 3873 h 10000"/>
                  <a:gd name="connsiteX1151" fmla="*/ 8842 w 10000"/>
                  <a:gd name="connsiteY1151" fmla="*/ 3876 h 10000"/>
                  <a:gd name="connsiteX1152" fmla="*/ 8856 w 10000"/>
                  <a:gd name="connsiteY1152" fmla="*/ 3863 h 10000"/>
                  <a:gd name="connsiteX1153" fmla="*/ 8856 w 10000"/>
                  <a:gd name="connsiteY1153" fmla="*/ 3841 h 10000"/>
                  <a:gd name="connsiteX1154" fmla="*/ 8870 w 10000"/>
                  <a:gd name="connsiteY1154" fmla="*/ 3821 h 10000"/>
                  <a:gd name="connsiteX1155" fmla="*/ 8903 w 10000"/>
                  <a:gd name="connsiteY1155" fmla="*/ 3802 h 10000"/>
                  <a:gd name="connsiteX1156" fmla="*/ 8914 w 10000"/>
                  <a:gd name="connsiteY1156" fmla="*/ 3782 h 10000"/>
                  <a:gd name="connsiteX1157" fmla="*/ 8939 w 10000"/>
                  <a:gd name="connsiteY1157" fmla="*/ 3782 h 10000"/>
                  <a:gd name="connsiteX1158" fmla="*/ 8961 w 10000"/>
                  <a:gd name="connsiteY1158" fmla="*/ 3779 h 10000"/>
                  <a:gd name="connsiteX1159" fmla="*/ 8983 w 10000"/>
                  <a:gd name="connsiteY1159" fmla="*/ 3760 h 10000"/>
                  <a:gd name="connsiteX1160" fmla="*/ 9003 w 10000"/>
                  <a:gd name="connsiteY1160" fmla="*/ 3763 h 10000"/>
                  <a:gd name="connsiteX1161" fmla="*/ 9019 w 10000"/>
                  <a:gd name="connsiteY1161" fmla="*/ 3779 h 10000"/>
                  <a:gd name="connsiteX1162" fmla="*/ 9050 w 10000"/>
                  <a:gd name="connsiteY1162" fmla="*/ 3812 h 10000"/>
                  <a:gd name="connsiteX1163" fmla="*/ 9080 w 10000"/>
                  <a:gd name="connsiteY1163" fmla="*/ 3831 h 10000"/>
                  <a:gd name="connsiteX1164" fmla="*/ 9097 w 10000"/>
                  <a:gd name="connsiteY1164" fmla="*/ 3867 h 10000"/>
                  <a:gd name="connsiteX1165" fmla="*/ 9114 w 10000"/>
                  <a:gd name="connsiteY1165" fmla="*/ 3902 h 10000"/>
                  <a:gd name="connsiteX1166" fmla="*/ 9122 w 10000"/>
                  <a:gd name="connsiteY1166" fmla="*/ 3935 h 10000"/>
                  <a:gd name="connsiteX1167" fmla="*/ 9125 w 10000"/>
                  <a:gd name="connsiteY1167" fmla="*/ 3964 h 10000"/>
                  <a:gd name="connsiteX1168" fmla="*/ 9130 w 10000"/>
                  <a:gd name="connsiteY1168" fmla="*/ 3999 h 10000"/>
                  <a:gd name="connsiteX1169" fmla="*/ 9130 w 10000"/>
                  <a:gd name="connsiteY1169" fmla="*/ 4054 h 10000"/>
                  <a:gd name="connsiteX1170" fmla="*/ 9155 w 10000"/>
                  <a:gd name="connsiteY1170" fmla="*/ 4093 h 10000"/>
                  <a:gd name="connsiteX1171" fmla="*/ 9169 w 10000"/>
                  <a:gd name="connsiteY1171" fmla="*/ 4090 h 10000"/>
                  <a:gd name="connsiteX1172" fmla="*/ 9211 w 10000"/>
                  <a:gd name="connsiteY1172" fmla="*/ 4077 h 10000"/>
                  <a:gd name="connsiteX1173" fmla="*/ 9244 w 10000"/>
                  <a:gd name="connsiteY1173" fmla="*/ 4077 h 10000"/>
                  <a:gd name="connsiteX1174" fmla="*/ 9252 w 10000"/>
                  <a:gd name="connsiteY1174" fmla="*/ 4103 h 10000"/>
                  <a:gd name="connsiteX1175" fmla="*/ 9258 w 10000"/>
                  <a:gd name="connsiteY1175" fmla="*/ 4148 h 10000"/>
                  <a:gd name="connsiteX1176" fmla="*/ 9269 w 10000"/>
                  <a:gd name="connsiteY1176" fmla="*/ 4158 h 10000"/>
                  <a:gd name="connsiteX1177" fmla="*/ 9294 w 10000"/>
                  <a:gd name="connsiteY1177" fmla="*/ 4158 h 10000"/>
                  <a:gd name="connsiteX1178" fmla="*/ 9319 w 10000"/>
                  <a:gd name="connsiteY1178" fmla="*/ 4168 h 10000"/>
                  <a:gd name="connsiteX1179" fmla="*/ 9346 w 10000"/>
                  <a:gd name="connsiteY1179" fmla="*/ 4190 h 10000"/>
                  <a:gd name="connsiteX1180" fmla="*/ 9357 w 10000"/>
                  <a:gd name="connsiteY1180" fmla="*/ 4168 h 10000"/>
                  <a:gd name="connsiteX1181" fmla="*/ 9371 w 10000"/>
                  <a:gd name="connsiteY1181" fmla="*/ 4132 h 10000"/>
                  <a:gd name="connsiteX1182" fmla="*/ 9391 w 10000"/>
                  <a:gd name="connsiteY1182" fmla="*/ 4113 h 10000"/>
                  <a:gd name="connsiteX1183" fmla="*/ 9407 w 10000"/>
                  <a:gd name="connsiteY1183" fmla="*/ 4103 h 10000"/>
                  <a:gd name="connsiteX1184" fmla="*/ 9435 w 10000"/>
                  <a:gd name="connsiteY1184" fmla="*/ 4100 h 10000"/>
                  <a:gd name="connsiteX1185" fmla="*/ 9460 w 10000"/>
                  <a:gd name="connsiteY1185" fmla="*/ 4084 h 10000"/>
                  <a:gd name="connsiteX1186" fmla="*/ 9485 w 10000"/>
                  <a:gd name="connsiteY1186" fmla="*/ 4067 h 10000"/>
                  <a:gd name="connsiteX1187" fmla="*/ 9496 w 10000"/>
                  <a:gd name="connsiteY1187" fmla="*/ 4054 h 10000"/>
                  <a:gd name="connsiteX1188" fmla="*/ 9526 w 10000"/>
                  <a:gd name="connsiteY1188" fmla="*/ 4048 h 10000"/>
                  <a:gd name="connsiteX1189" fmla="*/ 9557 w 10000"/>
                  <a:gd name="connsiteY1189" fmla="*/ 4038 h 10000"/>
                  <a:gd name="connsiteX1190" fmla="*/ 9584 w 10000"/>
                  <a:gd name="connsiteY1190" fmla="*/ 4019 h 10000"/>
                  <a:gd name="connsiteX1191" fmla="*/ 9623 w 10000"/>
                  <a:gd name="connsiteY1191" fmla="*/ 4016 h 10000"/>
                  <a:gd name="connsiteX1192" fmla="*/ 9648 w 10000"/>
                  <a:gd name="connsiteY1192" fmla="*/ 4009 h 10000"/>
                  <a:gd name="connsiteX1193" fmla="*/ 9673 w 10000"/>
                  <a:gd name="connsiteY1193" fmla="*/ 4019 h 10000"/>
                  <a:gd name="connsiteX1194" fmla="*/ 9712 w 10000"/>
                  <a:gd name="connsiteY1194" fmla="*/ 4038 h 10000"/>
                  <a:gd name="connsiteX1195" fmla="*/ 9742 w 10000"/>
                  <a:gd name="connsiteY1195" fmla="*/ 4074 h 10000"/>
                  <a:gd name="connsiteX1196" fmla="*/ 9776 w 10000"/>
                  <a:gd name="connsiteY1196" fmla="*/ 4093 h 10000"/>
                  <a:gd name="connsiteX1197" fmla="*/ 9814 w 10000"/>
                  <a:gd name="connsiteY1197" fmla="*/ 4109 h 10000"/>
                  <a:gd name="connsiteX1198" fmla="*/ 9859 w 10000"/>
                  <a:gd name="connsiteY1198" fmla="*/ 4119 h 10000"/>
                  <a:gd name="connsiteX1199" fmla="*/ 9898 w 10000"/>
                  <a:gd name="connsiteY1199" fmla="*/ 4122 h 10000"/>
                  <a:gd name="connsiteX1200" fmla="*/ 9931 w 10000"/>
                  <a:gd name="connsiteY1200" fmla="*/ 4109 h 10000"/>
                  <a:gd name="connsiteX1201" fmla="*/ 9956 w 10000"/>
                  <a:gd name="connsiteY1201" fmla="*/ 4100 h 10000"/>
                  <a:gd name="connsiteX1202" fmla="*/ 9981 w 10000"/>
                  <a:gd name="connsiteY1202" fmla="*/ 4067 h 10000"/>
                  <a:gd name="connsiteX1203" fmla="*/ 9994 w 10000"/>
                  <a:gd name="connsiteY1203" fmla="*/ 4035 h 10000"/>
                  <a:gd name="connsiteX1204" fmla="*/ 10000 w 10000"/>
                  <a:gd name="connsiteY1204" fmla="*/ 3996 h 10000"/>
                  <a:gd name="connsiteX1205" fmla="*/ 9994 w 10000"/>
                  <a:gd name="connsiteY1205" fmla="*/ 3941 h 10000"/>
                  <a:gd name="connsiteX1206" fmla="*/ 9986 w 10000"/>
                  <a:gd name="connsiteY1206" fmla="*/ 3905 h 10000"/>
                  <a:gd name="connsiteX1207" fmla="*/ 9981 w 10000"/>
                  <a:gd name="connsiteY1207" fmla="*/ 3857 h 10000"/>
                  <a:gd name="connsiteX1208" fmla="*/ 9989 w 10000"/>
                  <a:gd name="connsiteY1208" fmla="*/ 3837 h 10000"/>
                  <a:gd name="connsiteX1209" fmla="*/ 9989 w 10000"/>
                  <a:gd name="connsiteY1209" fmla="*/ 3812 h 10000"/>
                  <a:gd name="connsiteX1210" fmla="*/ 9981 w 10000"/>
                  <a:gd name="connsiteY1210" fmla="*/ 3792 h 10000"/>
                  <a:gd name="connsiteX1211" fmla="*/ 9970 w 10000"/>
                  <a:gd name="connsiteY1211" fmla="*/ 3763 h 10000"/>
                  <a:gd name="connsiteX1212" fmla="*/ 9945 w 10000"/>
                  <a:gd name="connsiteY1212" fmla="*/ 3705 h 10000"/>
                  <a:gd name="connsiteX1213" fmla="*/ 9931 w 10000"/>
                  <a:gd name="connsiteY1213" fmla="*/ 3659 h 10000"/>
                  <a:gd name="connsiteX1214" fmla="*/ 9903 w 10000"/>
                  <a:gd name="connsiteY1214" fmla="*/ 3640 h 10000"/>
                  <a:gd name="connsiteX1215" fmla="*/ 9881 w 10000"/>
                  <a:gd name="connsiteY1215" fmla="*/ 3620 h 10000"/>
                  <a:gd name="connsiteX1216" fmla="*/ 9856 w 10000"/>
                  <a:gd name="connsiteY1216" fmla="*/ 3595 h 10000"/>
                  <a:gd name="connsiteX1217" fmla="*/ 9817 w 10000"/>
                  <a:gd name="connsiteY1217" fmla="*/ 3562 h 10000"/>
                  <a:gd name="connsiteX1218" fmla="*/ 9795 w 10000"/>
                  <a:gd name="connsiteY1218" fmla="*/ 3546 h 10000"/>
                  <a:gd name="connsiteX1219" fmla="*/ 9778 w 10000"/>
                  <a:gd name="connsiteY1219" fmla="*/ 3527 h 10000"/>
                  <a:gd name="connsiteX1220" fmla="*/ 9745 w 10000"/>
                  <a:gd name="connsiteY1220" fmla="*/ 3501 h 10000"/>
                  <a:gd name="connsiteX1221" fmla="*/ 9726 w 10000"/>
                  <a:gd name="connsiteY1221" fmla="*/ 3488 h 10000"/>
                  <a:gd name="connsiteX1222" fmla="*/ 9704 w 10000"/>
                  <a:gd name="connsiteY1222" fmla="*/ 3472 h 10000"/>
                  <a:gd name="connsiteX1223" fmla="*/ 9695 w 10000"/>
                  <a:gd name="connsiteY1223" fmla="*/ 3468 h 10000"/>
                  <a:gd name="connsiteX1224" fmla="*/ 9690 w 10000"/>
                  <a:gd name="connsiteY1224" fmla="*/ 3459 h 10000"/>
                  <a:gd name="connsiteX1225" fmla="*/ 9673 w 10000"/>
                  <a:gd name="connsiteY1225" fmla="*/ 3449 h 10000"/>
                  <a:gd name="connsiteX1226" fmla="*/ 9665 w 10000"/>
                  <a:gd name="connsiteY1226" fmla="*/ 3442 h 10000"/>
                  <a:gd name="connsiteX1227" fmla="*/ 9654 w 10000"/>
                  <a:gd name="connsiteY1227" fmla="*/ 3449 h 10000"/>
                  <a:gd name="connsiteX1228" fmla="*/ 9521 w 10000"/>
                  <a:gd name="connsiteY1228" fmla="*/ 3394 h 10000"/>
                  <a:gd name="connsiteX1229" fmla="*/ 9510 w 10000"/>
                  <a:gd name="connsiteY1229" fmla="*/ 3368 h 10000"/>
                  <a:gd name="connsiteX1230" fmla="*/ 9496 w 10000"/>
                  <a:gd name="connsiteY1230" fmla="*/ 3287 h 10000"/>
                  <a:gd name="connsiteX1231" fmla="*/ 9488 w 10000"/>
                  <a:gd name="connsiteY1231" fmla="*/ 3216 h 10000"/>
                  <a:gd name="connsiteX1232" fmla="*/ 9493 w 10000"/>
                  <a:gd name="connsiteY1232" fmla="*/ 3174 h 10000"/>
                  <a:gd name="connsiteX1233" fmla="*/ 9501 w 10000"/>
                  <a:gd name="connsiteY1233" fmla="*/ 3128 h 10000"/>
                  <a:gd name="connsiteX1234" fmla="*/ 9488 w 10000"/>
                  <a:gd name="connsiteY1234" fmla="*/ 3025 h 10000"/>
                  <a:gd name="connsiteX1235" fmla="*/ 9446 w 10000"/>
                  <a:gd name="connsiteY1235" fmla="*/ 2931 h 10000"/>
                  <a:gd name="connsiteX1236" fmla="*/ 9382 w 10000"/>
                  <a:gd name="connsiteY1236" fmla="*/ 2837 h 10000"/>
                  <a:gd name="connsiteX1237" fmla="*/ 9316 w 10000"/>
                  <a:gd name="connsiteY1237" fmla="*/ 2753 h 10000"/>
                  <a:gd name="connsiteX1238" fmla="*/ 9294 w 10000"/>
                  <a:gd name="connsiteY1238" fmla="*/ 2655 h 10000"/>
                  <a:gd name="connsiteX1239" fmla="*/ 9213 w 10000"/>
                  <a:gd name="connsiteY1239" fmla="*/ 2328 h 10000"/>
                  <a:gd name="connsiteX1240" fmla="*/ 9172 w 10000"/>
                  <a:gd name="connsiteY1240" fmla="*/ 2286 h 10000"/>
                  <a:gd name="connsiteX1241" fmla="*/ 9019 w 10000"/>
                  <a:gd name="connsiteY1241" fmla="*/ 2082 h 10000"/>
                  <a:gd name="connsiteX1242" fmla="*/ 8906 w 10000"/>
                  <a:gd name="connsiteY1242" fmla="*/ 1946 h 10000"/>
                  <a:gd name="connsiteX1243" fmla="*/ 8801 w 10000"/>
                  <a:gd name="connsiteY1243" fmla="*/ 1778 h 10000"/>
                  <a:gd name="connsiteX1244" fmla="*/ 8806 w 10000"/>
                  <a:gd name="connsiteY1244" fmla="*/ 1713 h 10000"/>
                  <a:gd name="connsiteX1245" fmla="*/ 8809 w 10000"/>
                  <a:gd name="connsiteY1245" fmla="*/ 1703 h 10000"/>
                  <a:gd name="connsiteX1246" fmla="*/ 8817 w 10000"/>
                  <a:gd name="connsiteY1246" fmla="*/ 1713 h 10000"/>
                  <a:gd name="connsiteX1247" fmla="*/ 8834 w 10000"/>
                  <a:gd name="connsiteY1247" fmla="*/ 1729 h 10000"/>
                  <a:gd name="connsiteX1248" fmla="*/ 8839 w 10000"/>
                  <a:gd name="connsiteY1248" fmla="*/ 1729 h 10000"/>
                  <a:gd name="connsiteX1249" fmla="*/ 8848 w 10000"/>
                  <a:gd name="connsiteY1249" fmla="*/ 1723 h 10000"/>
                  <a:gd name="connsiteX1250" fmla="*/ 8850 w 10000"/>
                  <a:gd name="connsiteY1250" fmla="*/ 1703 h 10000"/>
                  <a:gd name="connsiteX1251" fmla="*/ 8850 w 10000"/>
                  <a:gd name="connsiteY1251" fmla="*/ 1684 h 10000"/>
                  <a:gd name="connsiteX1252" fmla="*/ 8850 w 10000"/>
                  <a:gd name="connsiteY1252" fmla="*/ 1648 h 10000"/>
                  <a:gd name="connsiteX1253" fmla="*/ 8881 w 10000"/>
                  <a:gd name="connsiteY1253" fmla="*/ 1571 h 10000"/>
                  <a:gd name="connsiteX1254" fmla="*/ 8895 w 10000"/>
                  <a:gd name="connsiteY1254" fmla="*/ 1541 h 10000"/>
                  <a:gd name="connsiteX1255" fmla="*/ 8895 w 10000"/>
                  <a:gd name="connsiteY1255" fmla="*/ 1525 h 10000"/>
                  <a:gd name="connsiteX1256" fmla="*/ 8881 w 10000"/>
                  <a:gd name="connsiteY1256" fmla="*/ 1516 h 10000"/>
                  <a:gd name="connsiteX1257" fmla="*/ 8864 w 10000"/>
                  <a:gd name="connsiteY1257" fmla="*/ 1522 h 10000"/>
                  <a:gd name="connsiteX1258" fmla="*/ 8850 w 10000"/>
                  <a:gd name="connsiteY1258" fmla="*/ 1535 h 10000"/>
                  <a:gd name="connsiteX1259" fmla="*/ 8834 w 10000"/>
                  <a:gd name="connsiteY1259" fmla="*/ 1571 h 10000"/>
                  <a:gd name="connsiteX1260" fmla="*/ 8825 w 10000"/>
                  <a:gd name="connsiteY1260" fmla="*/ 1587 h 10000"/>
                  <a:gd name="connsiteX1261" fmla="*/ 8776 w 10000"/>
                  <a:gd name="connsiteY1261" fmla="*/ 1571 h 10000"/>
                  <a:gd name="connsiteX1262" fmla="*/ 8745 w 10000"/>
                  <a:gd name="connsiteY1262" fmla="*/ 1580 h 10000"/>
                  <a:gd name="connsiteX1263" fmla="*/ 8720 w 10000"/>
                  <a:gd name="connsiteY1263" fmla="*/ 1587 h 10000"/>
                  <a:gd name="connsiteX1264" fmla="*/ 8709 w 10000"/>
                  <a:gd name="connsiteY1264" fmla="*/ 1609 h 10000"/>
                  <a:gd name="connsiteX1265" fmla="*/ 8693 w 10000"/>
                  <a:gd name="connsiteY1265" fmla="*/ 1616 h 10000"/>
                  <a:gd name="connsiteX1266" fmla="*/ 8684 w 10000"/>
                  <a:gd name="connsiteY1266" fmla="*/ 1639 h 10000"/>
                  <a:gd name="connsiteX1267" fmla="*/ 8684 w 10000"/>
                  <a:gd name="connsiteY1267" fmla="*/ 1658 h 10000"/>
                  <a:gd name="connsiteX1268" fmla="*/ 8665 w 10000"/>
                  <a:gd name="connsiteY1268" fmla="*/ 1655 h 10000"/>
                  <a:gd name="connsiteX1269" fmla="*/ 8665 w 10000"/>
                  <a:gd name="connsiteY1269" fmla="*/ 1645 h 10000"/>
                  <a:gd name="connsiteX1270" fmla="*/ 8665 w 10000"/>
                  <a:gd name="connsiteY1270" fmla="*/ 1626 h 10000"/>
                  <a:gd name="connsiteX1271" fmla="*/ 8676 w 10000"/>
                  <a:gd name="connsiteY1271" fmla="*/ 1609 h 10000"/>
                  <a:gd name="connsiteX1272" fmla="*/ 8679 w 10000"/>
                  <a:gd name="connsiteY1272" fmla="*/ 1597 h 10000"/>
                  <a:gd name="connsiteX1273" fmla="*/ 8687 w 10000"/>
                  <a:gd name="connsiteY1273" fmla="*/ 1577 h 10000"/>
                  <a:gd name="connsiteX1274" fmla="*/ 8695 w 10000"/>
                  <a:gd name="connsiteY1274" fmla="*/ 1554 h 10000"/>
                  <a:gd name="connsiteX1275" fmla="*/ 8709 w 10000"/>
                  <a:gd name="connsiteY1275" fmla="*/ 1532 h 10000"/>
                  <a:gd name="connsiteX1276" fmla="*/ 8704 w 10000"/>
                  <a:gd name="connsiteY1276" fmla="*/ 1512 h 10000"/>
                  <a:gd name="connsiteX1277" fmla="*/ 8695 w 10000"/>
                  <a:gd name="connsiteY1277" fmla="*/ 1503 h 10000"/>
                  <a:gd name="connsiteX1278" fmla="*/ 8684 w 10000"/>
                  <a:gd name="connsiteY1278" fmla="*/ 1503 h 10000"/>
                  <a:gd name="connsiteX1279" fmla="*/ 8670 w 10000"/>
                  <a:gd name="connsiteY1279" fmla="*/ 1525 h 10000"/>
                  <a:gd name="connsiteX1280" fmla="*/ 8665 w 10000"/>
                  <a:gd name="connsiteY1280" fmla="*/ 1545 h 10000"/>
                  <a:gd name="connsiteX1281" fmla="*/ 8654 w 10000"/>
                  <a:gd name="connsiteY1281" fmla="*/ 1567 h 10000"/>
                  <a:gd name="connsiteX1282" fmla="*/ 8648 w 10000"/>
                  <a:gd name="connsiteY1282" fmla="*/ 1587 h 10000"/>
                  <a:gd name="connsiteX1283" fmla="*/ 8640 w 10000"/>
                  <a:gd name="connsiteY1283" fmla="*/ 1629 h 10000"/>
                  <a:gd name="connsiteX1284" fmla="*/ 8620 w 10000"/>
                  <a:gd name="connsiteY1284" fmla="*/ 1635 h 10000"/>
                  <a:gd name="connsiteX1285" fmla="*/ 8612 w 10000"/>
                  <a:gd name="connsiteY1285" fmla="*/ 1635 h 10000"/>
                  <a:gd name="connsiteX1286" fmla="*/ 8604 w 10000"/>
                  <a:gd name="connsiteY1286" fmla="*/ 1626 h 10000"/>
                  <a:gd name="connsiteX1287" fmla="*/ 8596 w 10000"/>
                  <a:gd name="connsiteY1287" fmla="*/ 1616 h 10000"/>
                  <a:gd name="connsiteX1288" fmla="*/ 8596 w 10000"/>
                  <a:gd name="connsiteY1288" fmla="*/ 1580 h 10000"/>
                  <a:gd name="connsiteX1289" fmla="*/ 8587 w 10000"/>
                  <a:gd name="connsiteY1289" fmla="*/ 1545 h 10000"/>
                  <a:gd name="connsiteX1290" fmla="*/ 8565 w 10000"/>
                  <a:gd name="connsiteY1290" fmla="*/ 1516 h 10000"/>
                  <a:gd name="connsiteX1291" fmla="*/ 8543 w 10000"/>
                  <a:gd name="connsiteY1291" fmla="*/ 1512 h 10000"/>
                  <a:gd name="connsiteX1292" fmla="*/ 8518 w 10000"/>
                  <a:gd name="connsiteY1292" fmla="*/ 1532 h 10000"/>
                  <a:gd name="connsiteX1293" fmla="*/ 8476 w 10000"/>
                  <a:gd name="connsiteY1293" fmla="*/ 1567 h 10000"/>
                  <a:gd name="connsiteX1294" fmla="*/ 8454 w 10000"/>
                  <a:gd name="connsiteY1294" fmla="*/ 1551 h 10000"/>
                  <a:gd name="connsiteX1295" fmla="*/ 8402 w 10000"/>
                  <a:gd name="connsiteY1295" fmla="*/ 1493 h 10000"/>
                  <a:gd name="connsiteX1296" fmla="*/ 8371 w 10000"/>
                  <a:gd name="connsiteY1296" fmla="*/ 1428 h 10000"/>
                  <a:gd name="connsiteX1297" fmla="*/ 8072 w 10000"/>
                  <a:gd name="connsiteY1297" fmla="*/ 1422 h 10000"/>
                  <a:gd name="connsiteX1298" fmla="*/ 7823 w 10000"/>
                  <a:gd name="connsiteY1298" fmla="*/ 1279 h 10000"/>
                  <a:gd name="connsiteX1299" fmla="*/ 7587 w 10000"/>
                  <a:gd name="connsiteY1299" fmla="*/ 1133 h 10000"/>
                  <a:gd name="connsiteX1300" fmla="*/ 7526 w 10000"/>
                  <a:gd name="connsiteY1300" fmla="*/ 1098 h 10000"/>
                  <a:gd name="connsiteX1301" fmla="*/ 7346 w 10000"/>
                  <a:gd name="connsiteY1301" fmla="*/ 991 h 10000"/>
                  <a:gd name="connsiteX1302" fmla="*/ 7321 w 10000"/>
                  <a:gd name="connsiteY1302" fmla="*/ 959 h 10000"/>
                  <a:gd name="connsiteX1303" fmla="*/ 7307 w 10000"/>
                  <a:gd name="connsiteY1303" fmla="*/ 871 h 10000"/>
                  <a:gd name="connsiteX1304" fmla="*/ 7224 w 10000"/>
                  <a:gd name="connsiteY1304" fmla="*/ 816 h 10000"/>
                  <a:gd name="connsiteX1305" fmla="*/ 7147 w 10000"/>
                  <a:gd name="connsiteY1305" fmla="*/ 787 h 10000"/>
                  <a:gd name="connsiteX1306" fmla="*/ 7080 w 10000"/>
                  <a:gd name="connsiteY1306" fmla="*/ 742 h 10000"/>
                  <a:gd name="connsiteX1307" fmla="*/ 7069 w 10000"/>
                  <a:gd name="connsiteY1307" fmla="*/ 767 h 10000"/>
                  <a:gd name="connsiteX1308" fmla="*/ 7033 w 10000"/>
                  <a:gd name="connsiteY1308" fmla="*/ 787 h 10000"/>
                  <a:gd name="connsiteX1309" fmla="*/ 6820 w 10000"/>
                  <a:gd name="connsiteY1309" fmla="*/ 878 h 10000"/>
                  <a:gd name="connsiteX1310" fmla="*/ 6726 w 10000"/>
                  <a:gd name="connsiteY1310" fmla="*/ 897 h 10000"/>
                  <a:gd name="connsiteX1311" fmla="*/ 6626 w 10000"/>
                  <a:gd name="connsiteY1311" fmla="*/ 955 h 10000"/>
                  <a:gd name="connsiteX1312" fmla="*/ 6582 w 10000"/>
                  <a:gd name="connsiteY1312" fmla="*/ 946 h 10000"/>
                  <a:gd name="connsiteX1313" fmla="*/ 6571 w 10000"/>
                  <a:gd name="connsiteY1313" fmla="*/ 955 h 10000"/>
                  <a:gd name="connsiteX1314" fmla="*/ 6507 w 10000"/>
                  <a:gd name="connsiteY1314" fmla="*/ 975 h 10000"/>
                  <a:gd name="connsiteX1315" fmla="*/ 6485 w 10000"/>
                  <a:gd name="connsiteY1315" fmla="*/ 975 h 10000"/>
                  <a:gd name="connsiteX1316" fmla="*/ 6476 w 10000"/>
                  <a:gd name="connsiteY1316" fmla="*/ 965 h 10000"/>
                  <a:gd name="connsiteX1317" fmla="*/ 6474 w 10000"/>
                  <a:gd name="connsiteY1317" fmla="*/ 936 h 10000"/>
                  <a:gd name="connsiteX1318" fmla="*/ 6452 w 10000"/>
                  <a:gd name="connsiteY1318" fmla="*/ 887 h 10000"/>
                  <a:gd name="connsiteX1319" fmla="*/ 6352 w 10000"/>
                  <a:gd name="connsiteY1319" fmla="*/ 767 h 10000"/>
                  <a:gd name="connsiteX1320" fmla="*/ 6313 w 10000"/>
                  <a:gd name="connsiteY1320" fmla="*/ 732 h 10000"/>
                  <a:gd name="connsiteX1321" fmla="*/ 6296 w 10000"/>
                  <a:gd name="connsiteY1321" fmla="*/ 690 h 10000"/>
                  <a:gd name="connsiteX1322" fmla="*/ 6271 w 10000"/>
                  <a:gd name="connsiteY1322" fmla="*/ 664 h 10000"/>
                  <a:gd name="connsiteX1323" fmla="*/ 6266 w 10000"/>
                  <a:gd name="connsiteY1323" fmla="*/ 654 h 10000"/>
                  <a:gd name="connsiteX1324" fmla="*/ 6111 w 10000"/>
                  <a:gd name="connsiteY1324" fmla="*/ 398 h 10000"/>
                  <a:gd name="connsiteX1325" fmla="*/ 5903 w 10000"/>
                  <a:gd name="connsiteY1325" fmla="*/ 408 h 10000"/>
                  <a:gd name="connsiteX1326" fmla="*/ 5837 w 10000"/>
                  <a:gd name="connsiteY1326" fmla="*/ 427 h 10000"/>
                  <a:gd name="connsiteX1327" fmla="*/ 5756 w 10000"/>
                  <a:gd name="connsiteY1327" fmla="*/ 453 h 10000"/>
                  <a:gd name="connsiteX1328" fmla="*/ 5681 w 10000"/>
                  <a:gd name="connsiteY1328" fmla="*/ 453 h 10000"/>
                  <a:gd name="connsiteX1329" fmla="*/ 5609 w 10000"/>
                  <a:gd name="connsiteY1329" fmla="*/ 447 h 10000"/>
                  <a:gd name="connsiteX1330" fmla="*/ 5554 w 10000"/>
                  <a:gd name="connsiteY1330" fmla="*/ 304 h 10000"/>
                  <a:gd name="connsiteX1331" fmla="*/ 5529 w 10000"/>
                  <a:gd name="connsiteY1331" fmla="*/ 301 h 10000"/>
                  <a:gd name="connsiteX1332" fmla="*/ 5393 w 10000"/>
                  <a:gd name="connsiteY1332" fmla="*/ 256 h 10000"/>
                  <a:gd name="connsiteX1333" fmla="*/ 5366 w 10000"/>
                  <a:gd name="connsiteY1333" fmla="*/ 220 h 10000"/>
                  <a:gd name="connsiteX1334" fmla="*/ 5249 w 10000"/>
                  <a:gd name="connsiteY1334" fmla="*/ 155 h 10000"/>
                  <a:gd name="connsiteX1335" fmla="*/ 5141 w 10000"/>
                  <a:gd name="connsiteY1335" fmla="*/ 52 h 10000"/>
                  <a:gd name="connsiteX1336" fmla="*/ 5116 w 10000"/>
                  <a:gd name="connsiteY1336" fmla="*/ 3 h 10000"/>
                  <a:gd name="connsiteX1337" fmla="*/ 5061 w 10000"/>
                  <a:gd name="connsiteY1337" fmla="*/ 0 h 10000"/>
                  <a:gd name="connsiteX1338" fmla="*/ 5036 w 10000"/>
                  <a:gd name="connsiteY1338" fmla="*/ 32 h 10000"/>
                  <a:gd name="connsiteX1339" fmla="*/ 4942 w 10000"/>
                  <a:gd name="connsiteY1339" fmla="*/ 133 h 10000"/>
                  <a:gd name="connsiteX1340" fmla="*/ 4900 w 10000"/>
                  <a:gd name="connsiteY1340" fmla="*/ 217 h 10000"/>
                  <a:gd name="connsiteX1341" fmla="*/ 4861 w 10000"/>
                  <a:gd name="connsiteY1341" fmla="*/ 198 h 10000"/>
                  <a:gd name="connsiteX1342" fmla="*/ 4795 w 10000"/>
                  <a:gd name="connsiteY1342" fmla="*/ 68 h 10000"/>
                  <a:gd name="connsiteX1343" fmla="*/ 4778 w 10000"/>
                  <a:gd name="connsiteY1343" fmla="*/ 62 h 10000"/>
                  <a:gd name="connsiteX1344" fmla="*/ 4765 w 10000"/>
                  <a:gd name="connsiteY1344" fmla="*/ 62 h 10000"/>
                  <a:gd name="connsiteX1345" fmla="*/ 4748 w 10000"/>
                  <a:gd name="connsiteY1345" fmla="*/ 68 h 10000"/>
                  <a:gd name="connsiteX1346" fmla="*/ 4673 w 10000"/>
                  <a:gd name="connsiteY1346" fmla="*/ 136 h 10000"/>
                  <a:gd name="connsiteX1347" fmla="*/ 4632 w 10000"/>
                  <a:gd name="connsiteY1347" fmla="*/ 201 h 10000"/>
                  <a:gd name="connsiteX1348" fmla="*/ 4623 w 10000"/>
                  <a:gd name="connsiteY1348" fmla="*/ 210 h 10000"/>
                  <a:gd name="connsiteX1349" fmla="*/ 4579 w 10000"/>
                  <a:gd name="connsiteY1349" fmla="*/ 220 h 10000"/>
                  <a:gd name="connsiteX1350" fmla="*/ 4479 w 10000"/>
                  <a:gd name="connsiteY1350" fmla="*/ 198 h 10000"/>
                  <a:gd name="connsiteX1351" fmla="*/ 4402 w 10000"/>
                  <a:gd name="connsiteY1351" fmla="*/ 165 h 10000"/>
                  <a:gd name="connsiteX1352" fmla="*/ 4374 w 10000"/>
                  <a:gd name="connsiteY1352" fmla="*/ 165 h 10000"/>
                  <a:gd name="connsiteX1353" fmla="*/ 4335 w 10000"/>
                  <a:gd name="connsiteY1353" fmla="*/ 172 h 10000"/>
                  <a:gd name="connsiteX1354" fmla="*/ 4302 w 10000"/>
                  <a:gd name="connsiteY1354" fmla="*/ 188 h 10000"/>
                  <a:gd name="connsiteX1355" fmla="*/ 4271 w 10000"/>
                  <a:gd name="connsiteY1355" fmla="*/ 220 h 10000"/>
                  <a:gd name="connsiteX1356" fmla="*/ 4238 w 10000"/>
                  <a:gd name="connsiteY1356" fmla="*/ 240 h 10000"/>
                  <a:gd name="connsiteX1357" fmla="*/ 4324 w 10000"/>
                  <a:gd name="connsiteY1357" fmla="*/ 1289 h 10000"/>
                  <a:gd name="connsiteX1358" fmla="*/ 3521 w 10000"/>
                  <a:gd name="connsiteY1358" fmla="*/ 7730 h 10000"/>
                  <a:gd name="connsiteX1359" fmla="*/ 3554 w 10000"/>
                  <a:gd name="connsiteY1359" fmla="*/ 7740 h 10000"/>
                  <a:gd name="connsiteX1360" fmla="*/ 3560 w 10000"/>
                  <a:gd name="connsiteY1360" fmla="*/ 7749 h 10000"/>
                  <a:gd name="connsiteX1361" fmla="*/ 3562 w 10000"/>
                  <a:gd name="connsiteY1361" fmla="*/ 7759 h 10000"/>
                  <a:gd name="connsiteX1362" fmla="*/ 3573 w 10000"/>
                  <a:gd name="connsiteY1362" fmla="*/ 7766 h 10000"/>
                  <a:gd name="connsiteX1363" fmla="*/ 3584 w 10000"/>
                  <a:gd name="connsiteY1363" fmla="*/ 7759 h 10000"/>
                  <a:gd name="connsiteX1364" fmla="*/ 3598 w 10000"/>
                  <a:gd name="connsiteY1364" fmla="*/ 7743 h 10000"/>
                  <a:gd name="connsiteX1365" fmla="*/ 3609 w 10000"/>
                  <a:gd name="connsiteY1365" fmla="*/ 7756 h 10000"/>
                  <a:gd name="connsiteX1366" fmla="*/ 3623 w 10000"/>
                  <a:gd name="connsiteY1366" fmla="*/ 7733 h 10000"/>
                  <a:gd name="connsiteX1367" fmla="*/ 3632 w 10000"/>
                  <a:gd name="connsiteY1367" fmla="*/ 7730 h 10000"/>
                  <a:gd name="connsiteX1368" fmla="*/ 3634 w 10000"/>
                  <a:gd name="connsiteY1368" fmla="*/ 7730 h 10000"/>
                  <a:gd name="connsiteX1369" fmla="*/ 3643 w 10000"/>
                  <a:gd name="connsiteY1369" fmla="*/ 7730 h 10000"/>
                  <a:gd name="connsiteX1370" fmla="*/ 3657 w 10000"/>
                  <a:gd name="connsiteY1370" fmla="*/ 7733 h 10000"/>
                  <a:gd name="connsiteX1371" fmla="*/ 3670 w 10000"/>
                  <a:gd name="connsiteY1371" fmla="*/ 7730 h 10000"/>
                  <a:gd name="connsiteX1372" fmla="*/ 3687 w 10000"/>
                  <a:gd name="connsiteY1372" fmla="*/ 7730 h 10000"/>
                  <a:gd name="connsiteX1373" fmla="*/ 3690 w 10000"/>
                  <a:gd name="connsiteY1373" fmla="*/ 7730 h 10000"/>
                  <a:gd name="connsiteX1374" fmla="*/ 3704 w 10000"/>
                  <a:gd name="connsiteY1374" fmla="*/ 7740 h 10000"/>
                  <a:gd name="connsiteX1375" fmla="*/ 3712 w 10000"/>
                  <a:gd name="connsiteY1375" fmla="*/ 7743 h 10000"/>
                  <a:gd name="connsiteX1376" fmla="*/ 3723 w 10000"/>
                  <a:gd name="connsiteY1376" fmla="*/ 7749 h 10000"/>
                  <a:gd name="connsiteX1377" fmla="*/ 3729 w 10000"/>
                  <a:gd name="connsiteY1377" fmla="*/ 7749 h 10000"/>
                  <a:gd name="connsiteX1378" fmla="*/ 3729 w 10000"/>
                  <a:gd name="connsiteY1378" fmla="*/ 7743 h 10000"/>
                  <a:gd name="connsiteX1379" fmla="*/ 3745 w 10000"/>
                  <a:gd name="connsiteY1379" fmla="*/ 7740 h 10000"/>
                  <a:gd name="connsiteX1380" fmla="*/ 3753 w 10000"/>
                  <a:gd name="connsiteY1380" fmla="*/ 7730 h 10000"/>
                  <a:gd name="connsiteX1381" fmla="*/ 3762 w 10000"/>
                  <a:gd name="connsiteY1381" fmla="*/ 7720 h 10000"/>
                  <a:gd name="connsiteX1382" fmla="*/ 3776 w 10000"/>
                  <a:gd name="connsiteY1382" fmla="*/ 7710 h 10000"/>
                  <a:gd name="connsiteX1383" fmla="*/ 3784 w 10000"/>
                  <a:gd name="connsiteY1383" fmla="*/ 7701 h 10000"/>
                  <a:gd name="connsiteX1384" fmla="*/ 3792 w 10000"/>
                  <a:gd name="connsiteY1384" fmla="*/ 7694 h 10000"/>
                  <a:gd name="connsiteX1385" fmla="*/ 3801 w 10000"/>
                  <a:gd name="connsiteY1385" fmla="*/ 7685 h 10000"/>
                  <a:gd name="connsiteX1386" fmla="*/ 3803 w 10000"/>
                  <a:gd name="connsiteY1386" fmla="*/ 7685 h 10000"/>
                  <a:gd name="connsiteX1387" fmla="*/ 3809 w 10000"/>
                  <a:gd name="connsiteY1387" fmla="*/ 7685 h 10000"/>
                  <a:gd name="connsiteX1388" fmla="*/ 3817 w 10000"/>
                  <a:gd name="connsiteY1388" fmla="*/ 7691 h 10000"/>
                  <a:gd name="connsiteX1389" fmla="*/ 3817 w 10000"/>
                  <a:gd name="connsiteY1389" fmla="*/ 7694 h 10000"/>
                  <a:gd name="connsiteX1390" fmla="*/ 3778 w 10000"/>
                  <a:gd name="connsiteY1390" fmla="*/ 7756 h 10000"/>
                  <a:gd name="connsiteX1391" fmla="*/ 3762 w 10000"/>
                  <a:gd name="connsiteY1391" fmla="*/ 7775 h 10000"/>
                  <a:gd name="connsiteX1392" fmla="*/ 3748 w 10000"/>
                  <a:gd name="connsiteY1392" fmla="*/ 7775 h 10000"/>
                  <a:gd name="connsiteX1393" fmla="*/ 3737 w 10000"/>
                  <a:gd name="connsiteY1393" fmla="*/ 7778 h 10000"/>
                  <a:gd name="connsiteX1394" fmla="*/ 3723 w 10000"/>
                  <a:gd name="connsiteY1394" fmla="*/ 7778 h 10000"/>
                  <a:gd name="connsiteX1395" fmla="*/ 3720 w 10000"/>
                  <a:gd name="connsiteY1395" fmla="*/ 7785 h 10000"/>
                  <a:gd name="connsiteX1396" fmla="*/ 3715 w 10000"/>
                  <a:gd name="connsiteY1396" fmla="*/ 7788 h 10000"/>
                  <a:gd name="connsiteX1397" fmla="*/ 3704 w 10000"/>
                  <a:gd name="connsiteY1397" fmla="*/ 7804 h 10000"/>
                  <a:gd name="connsiteX1398" fmla="*/ 3690 w 10000"/>
                  <a:gd name="connsiteY1398" fmla="*/ 7804 h 10000"/>
                  <a:gd name="connsiteX1399" fmla="*/ 3681 w 10000"/>
                  <a:gd name="connsiteY1399" fmla="*/ 7804 h 10000"/>
                  <a:gd name="connsiteX1400" fmla="*/ 3673 w 10000"/>
                  <a:gd name="connsiteY1400" fmla="*/ 7824 h 10000"/>
                  <a:gd name="connsiteX1401" fmla="*/ 3670 w 10000"/>
                  <a:gd name="connsiteY1401" fmla="*/ 7847 h 10000"/>
                  <a:gd name="connsiteX1402" fmla="*/ 3712 w 10000"/>
                  <a:gd name="connsiteY1402" fmla="*/ 8005 h 10000"/>
                  <a:gd name="connsiteX1403" fmla="*/ 3706 w 10000"/>
                  <a:gd name="connsiteY1403" fmla="*/ 8021 h 10000"/>
                  <a:gd name="connsiteX1404" fmla="*/ 3712 w 10000"/>
                  <a:gd name="connsiteY1404" fmla="*/ 8044 h 10000"/>
                  <a:gd name="connsiteX1405" fmla="*/ 3712 w 10000"/>
                  <a:gd name="connsiteY1405" fmla="*/ 8051 h 10000"/>
                  <a:gd name="connsiteX1406" fmla="*/ 3729 w 10000"/>
                  <a:gd name="connsiteY1406" fmla="*/ 8060 h 10000"/>
                  <a:gd name="connsiteX1407" fmla="*/ 3737 w 10000"/>
                  <a:gd name="connsiteY1407" fmla="*/ 8063 h 10000"/>
                  <a:gd name="connsiteX1408" fmla="*/ 3767 w 10000"/>
                  <a:gd name="connsiteY1408" fmla="*/ 8106 h 10000"/>
                  <a:gd name="connsiteX1409" fmla="*/ 3770 w 10000"/>
                  <a:gd name="connsiteY1409" fmla="*/ 8119 h 10000"/>
                  <a:gd name="connsiteX1410" fmla="*/ 3787 w 10000"/>
                  <a:gd name="connsiteY1410" fmla="*/ 8157 h 10000"/>
                  <a:gd name="connsiteX1411" fmla="*/ 3787 w 10000"/>
                  <a:gd name="connsiteY1411" fmla="*/ 8174 h 10000"/>
                  <a:gd name="connsiteX1412" fmla="*/ 3776 w 10000"/>
                  <a:gd name="connsiteY1412" fmla="*/ 8203 h 10000"/>
                  <a:gd name="connsiteX1413" fmla="*/ 3767 w 10000"/>
                  <a:gd name="connsiteY1413" fmla="*/ 8174 h 10000"/>
                  <a:gd name="connsiteX1414" fmla="*/ 3762 w 10000"/>
                  <a:gd name="connsiteY1414" fmla="*/ 8157 h 10000"/>
                  <a:gd name="connsiteX1415" fmla="*/ 3753 w 10000"/>
                  <a:gd name="connsiteY1415" fmla="*/ 8148 h 10000"/>
                  <a:gd name="connsiteX1416" fmla="*/ 3740 w 10000"/>
                  <a:gd name="connsiteY1416" fmla="*/ 8154 h 10000"/>
                  <a:gd name="connsiteX1417" fmla="*/ 3731 w 10000"/>
                  <a:gd name="connsiteY1417" fmla="*/ 8138 h 10000"/>
                  <a:gd name="connsiteX1418" fmla="*/ 3729 w 10000"/>
                  <a:gd name="connsiteY1418" fmla="*/ 8125 h 10000"/>
                  <a:gd name="connsiteX1419" fmla="*/ 3712 w 10000"/>
                  <a:gd name="connsiteY1419" fmla="*/ 8115 h 10000"/>
                  <a:gd name="connsiteX1420" fmla="*/ 3704 w 10000"/>
                  <a:gd name="connsiteY1420" fmla="*/ 8109 h 10000"/>
                  <a:gd name="connsiteX1421" fmla="*/ 3687 w 10000"/>
                  <a:gd name="connsiteY1421" fmla="*/ 8099 h 10000"/>
                  <a:gd name="connsiteX1422" fmla="*/ 3673 w 10000"/>
                  <a:gd name="connsiteY1422" fmla="*/ 8093 h 10000"/>
                  <a:gd name="connsiteX1423" fmla="*/ 3665 w 10000"/>
                  <a:gd name="connsiteY1423" fmla="*/ 8083 h 10000"/>
                  <a:gd name="connsiteX1424" fmla="*/ 3648 w 10000"/>
                  <a:gd name="connsiteY1424" fmla="*/ 8073 h 10000"/>
                  <a:gd name="connsiteX1425" fmla="*/ 3643 w 10000"/>
                  <a:gd name="connsiteY1425" fmla="*/ 8063 h 10000"/>
                  <a:gd name="connsiteX1426" fmla="*/ 3632 w 10000"/>
                  <a:gd name="connsiteY1426" fmla="*/ 8054 h 10000"/>
                  <a:gd name="connsiteX1427" fmla="*/ 3623 w 10000"/>
                  <a:gd name="connsiteY1427" fmla="*/ 8060 h 10000"/>
                  <a:gd name="connsiteX1428" fmla="*/ 3615 w 10000"/>
                  <a:gd name="connsiteY1428" fmla="*/ 8070 h 10000"/>
                  <a:gd name="connsiteX1429" fmla="*/ 3607 w 10000"/>
                  <a:gd name="connsiteY1429" fmla="*/ 8083 h 10000"/>
                  <a:gd name="connsiteX1430" fmla="*/ 3607 w 10000"/>
                  <a:gd name="connsiteY1430" fmla="*/ 8099 h 10000"/>
                  <a:gd name="connsiteX1431" fmla="*/ 3607 w 10000"/>
                  <a:gd name="connsiteY1431" fmla="*/ 8125 h 10000"/>
                  <a:gd name="connsiteX1432" fmla="*/ 3601 w 10000"/>
                  <a:gd name="connsiteY1432" fmla="*/ 8148 h 10000"/>
                  <a:gd name="connsiteX1433" fmla="*/ 3584 w 10000"/>
                  <a:gd name="connsiteY1433" fmla="*/ 8154 h 10000"/>
                  <a:gd name="connsiteX1434" fmla="*/ 3573 w 10000"/>
                  <a:gd name="connsiteY1434" fmla="*/ 8154 h 10000"/>
                  <a:gd name="connsiteX1435" fmla="*/ 3560 w 10000"/>
                  <a:gd name="connsiteY1435" fmla="*/ 8138 h 10000"/>
                  <a:gd name="connsiteX1436" fmla="*/ 3551 w 10000"/>
                  <a:gd name="connsiteY1436" fmla="*/ 8119 h 10000"/>
                  <a:gd name="connsiteX1437" fmla="*/ 3535 w 10000"/>
                  <a:gd name="connsiteY1437" fmla="*/ 8099 h 10000"/>
                  <a:gd name="connsiteX1438" fmla="*/ 3504 w 10000"/>
                  <a:gd name="connsiteY1438" fmla="*/ 8073 h 10000"/>
                  <a:gd name="connsiteX1439" fmla="*/ 3493 w 10000"/>
                  <a:gd name="connsiteY1439" fmla="*/ 8051 h 10000"/>
                  <a:gd name="connsiteX1440" fmla="*/ 3488 w 10000"/>
                  <a:gd name="connsiteY1440" fmla="*/ 8034 h 10000"/>
                  <a:gd name="connsiteX1441" fmla="*/ 3488 w 10000"/>
                  <a:gd name="connsiteY1441" fmla="*/ 8012 h 10000"/>
                  <a:gd name="connsiteX1442" fmla="*/ 3488 w 10000"/>
                  <a:gd name="connsiteY1442" fmla="*/ 8005 h 10000"/>
                  <a:gd name="connsiteX1443" fmla="*/ 3496 w 10000"/>
                  <a:gd name="connsiteY1443" fmla="*/ 8002 h 10000"/>
                  <a:gd name="connsiteX1444" fmla="*/ 3501 w 10000"/>
                  <a:gd name="connsiteY1444" fmla="*/ 7992 h 10000"/>
                  <a:gd name="connsiteX1445" fmla="*/ 3504 w 10000"/>
                  <a:gd name="connsiteY1445" fmla="*/ 7966 h 10000"/>
                  <a:gd name="connsiteX1446" fmla="*/ 3501 w 10000"/>
                  <a:gd name="connsiteY1446" fmla="*/ 7940 h 10000"/>
                  <a:gd name="connsiteX1447" fmla="*/ 3485 w 10000"/>
                  <a:gd name="connsiteY1447" fmla="*/ 7918 h 10000"/>
                  <a:gd name="connsiteX1448" fmla="*/ 3465 w 10000"/>
                  <a:gd name="connsiteY1448" fmla="*/ 7892 h 10000"/>
                  <a:gd name="connsiteX1449" fmla="*/ 3457 w 10000"/>
                  <a:gd name="connsiteY1449" fmla="*/ 7872 h 10000"/>
                  <a:gd name="connsiteX1450" fmla="*/ 3449 w 10000"/>
                  <a:gd name="connsiteY1450" fmla="*/ 7847 h 10000"/>
                  <a:gd name="connsiteX1451" fmla="*/ 3446 w 10000"/>
                  <a:gd name="connsiteY1451" fmla="*/ 7827 h 10000"/>
                  <a:gd name="connsiteX1452" fmla="*/ 3457 w 10000"/>
                  <a:gd name="connsiteY1452" fmla="*/ 7808 h 10000"/>
                  <a:gd name="connsiteX1453" fmla="*/ 3465 w 10000"/>
                  <a:gd name="connsiteY1453" fmla="*/ 7798 h 10000"/>
                  <a:gd name="connsiteX1454" fmla="*/ 3476 w 10000"/>
                  <a:gd name="connsiteY1454" fmla="*/ 7788 h 10000"/>
                  <a:gd name="connsiteX1455" fmla="*/ 3479 w 10000"/>
                  <a:gd name="connsiteY1455" fmla="*/ 7795 h 10000"/>
                  <a:gd name="connsiteX1456" fmla="*/ 3501 w 10000"/>
                  <a:gd name="connsiteY1456" fmla="*/ 7817 h 10000"/>
                  <a:gd name="connsiteX1457" fmla="*/ 3518 w 10000"/>
                  <a:gd name="connsiteY1457" fmla="*/ 7843 h 10000"/>
                  <a:gd name="connsiteX1458" fmla="*/ 3521 w 10000"/>
                  <a:gd name="connsiteY1458" fmla="*/ 7847 h 10000"/>
                  <a:gd name="connsiteX1459" fmla="*/ 3512 w 10000"/>
                  <a:gd name="connsiteY1459" fmla="*/ 7824 h 10000"/>
                  <a:gd name="connsiteX0" fmla="*/ 4324 w 10000"/>
                  <a:gd name="connsiteY0" fmla="*/ 1289 h 10000"/>
                  <a:gd name="connsiteX1" fmla="*/ 4296 w 10000"/>
                  <a:gd name="connsiteY1" fmla="*/ 1305 h 10000"/>
                  <a:gd name="connsiteX2" fmla="*/ 4285 w 10000"/>
                  <a:gd name="connsiteY2" fmla="*/ 1279 h 10000"/>
                  <a:gd name="connsiteX3" fmla="*/ 4244 w 10000"/>
                  <a:gd name="connsiteY3" fmla="*/ 1266 h 10000"/>
                  <a:gd name="connsiteX4" fmla="*/ 4208 w 10000"/>
                  <a:gd name="connsiteY4" fmla="*/ 1286 h 10000"/>
                  <a:gd name="connsiteX5" fmla="*/ 4172 w 10000"/>
                  <a:gd name="connsiteY5" fmla="*/ 1299 h 10000"/>
                  <a:gd name="connsiteX6" fmla="*/ 4150 w 10000"/>
                  <a:gd name="connsiteY6" fmla="*/ 1308 h 10000"/>
                  <a:gd name="connsiteX7" fmla="*/ 4139 w 10000"/>
                  <a:gd name="connsiteY7" fmla="*/ 1315 h 10000"/>
                  <a:gd name="connsiteX8" fmla="*/ 4125 w 10000"/>
                  <a:gd name="connsiteY8" fmla="*/ 1315 h 10000"/>
                  <a:gd name="connsiteX9" fmla="*/ 4119 w 10000"/>
                  <a:gd name="connsiteY9" fmla="*/ 1315 h 10000"/>
                  <a:gd name="connsiteX10" fmla="*/ 4111 w 10000"/>
                  <a:gd name="connsiteY10" fmla="*/ 1308 h 10000"/>
                  <a:gd name="connsiteX11" fmla="*/ 4100 w 10000"/>
                  <a:gd name="connsiteY11" fmla="*/ 1315 h 10000"/>
                  <a:gd name="connsiteX12" fmla="*/ 4075 w 10000"/>
                  <a:gd name="connsiteY12" fmla="*/ 1315 h 10000"/>
                  <a:gd name="connsiteX13" fmla="*/ 4058 w 10000"/>
                  <a:gd name="connsiteY13" fmla="*/ 1318 h 10000"/>
                  <a:gd name="connsiteX14" fmla="*/ 4044 w 10000"/>
                  <a:gd name="connsiteY14" fmla="*/ 1315 h 10000"/>
                  <a:gd name="connsiteX15" fmla="*/ 4042 w 10000"/>
                  <a:gd name="connsiteY15" fmla="*/ 1299 h 10000"/>
                  <a:gd name="connsiteX16" fmla="*/ 4014 w 10000"/>
                  <a:gd name="connsiteY16" fmla="*/ 1308 h 10000"/>
                  <a:gd name="connsiteX17" fmla="*/ 4011 w 10000"/>
                  <a:gd name="connsiteY17" fmla="*/ 1315 h 10000"/>
                  <a:gd name="connsiteX18" fmla="*/ 4011 w 10000"/>
                  <a:gd name="connsiteY18" fmla="*/ 1341 h 10000"/>
                  <a:gd name="connsiteX19" fmla="*/ 4019 w 10000"/>
                  <a:gd name="connsiteY19" fmla="*/ 1341 h 10000"/>
                  <a:gd name="connsiteX20" fmla="*/ 3997 w 10000"/>
                  <a:gd name="connsiteY20" fmla="*/ 1363 h 10000"/>
                  <a:gd name="connsiteX21" fmla="*/ 3986 w 10000"/>
                  <a:gd name="connsiteY21" fmla="*/ 1373 h 10000"/>
                  <a:gd name="connsiteX22" fmla="*/ 3981 w 10000"/>
                  <a:gd name="connsiteY22" fmla="*/ 1389 h 10000"/>
                  <a:gd name="connsiteX23" fmla="*/ 3981 w 10000"/>
                  <a:gd name="connsiteY23" fmla="*/ 1409 h 10000"/>
                  <a:gd name="connsiteX24" fmla="*/ 3981 w 10000"/>
                  <a:gd name="connsiteY24" fmla="*/ 1438 h 10000"/>
                  <a:gd name="connsiteX25" fmla="*/ 3961 w 10000"/>
                  <a:gd name="connsiteY25" fmla="*/ 1441 h 10000"/>
                  <a:gd name="connsiteX26" fmla="*/ 3942 w 10000"/>
                  <a:gd name="connsiteY26" fmla="*/ 1441 h 10000"/>
                  <a:gd name="connsiteX27" fmla="*/ 3914 w 10000"/>
                  <a:gd name="connsiteY27" fmla="*/ 1454 h 10000"/>
                  <a:gd name="connsiteX28" fmla="*/ 3892 w 10000"/>
                  <a:gd name="connsiteY28" fmla="*/ 1467 h 10000"/>
                  <a:gd name="connsiteX29" fmla="*/ 3867 w 10000"/>
                  <a:gd name="connsiteY29" fmla="*/ 1483 h 10000"/>
                  <a:gd name="connsiteX30" fmla="*/ 3845 w 10000"/>
                  <a:gd name="connsiteY30" fmla="*/ 1467 h 10000"/>
                  <a:gd name="connsiteX31" fmla="*/ 3850 w 10000"/>
                  <a:gd name="connsiteY31" fmla="*/ 1457 h 10000"/>
                  <a:gd name="connsiteX32" fmla="*/ 3864 w 10000"/>
                  <a:gd name="connsiteY32" fmla="*/ 1441 h 10000"/>
                  <a:gd name="connsiteX33" fmla="*/ 3859 w 10000"/>
                  <a:gd name="connsiteY33" fmla="*/ 1409 h 10000"/>
                  <a:gd name="connsiteX34" fmla="*/ 3842 w 10000"/>
                  <a:gd name="connsiteY34" fmla="*/ 1383 h 10000"/>
                  <a:gd name="connsiteX35" fmla="*/ 3825 w 10000"/>
                  <a:gd name="connsiteY35" fmla="*/ 1360 h 10000"/>
                  <a:gd name="connsiteX36" fmla="*/ 3809 w 10000"/>
                  <a:gd name="connsiteY36" fmla="*/ 1318 h 10000"/>
                  <a:gd name="connsiteX37" fmla="*/ 3787 w 10000"/>
                  <a:gd name="connsiteY37" fmla="*/ 1289 h 10000"/>
                  <a:gd name="connsiteX38" fmla="*/ 3759 w 10000"/>
                  <a:gd name="connsiteY38" fmla="*/ 1266 h 10000"/>
                  <a:gd name="connsiteX39" fmla="*/ 3740 w 10000"/>
                  <a:gd name="connsiteY39" fmla="*/ 1256 h 10000"/>
                  <a:gd name="connsiteX40" fmla="*/ 3715 w 10000"/>
                  <a:gd name="connsiteY40" fmla="*/ 1250 h 10000"/>
                  <a:gd name="connsiteX41" fmla="*/ 3687 w 10000"/>
                  <a:gd name="connsiteY41" fmla="*/ 1256 h 10000"/>
                  <a:gd name="connsiteX42" fmla="*/ 3681 w 10000"/>
                  <a:gd name="connsiteY42" fmla="*/ 1260 h 10000"/>
                  <a:gd name="connsiteX43" fmla="*/ 3670 w 10000"/>
                  <a:gd name="connsiteY43" fmla="*/ 1295 h 10000"/>
                  <a:gd name="connsiteX44" fmla="*/ 3651 w 10000"/>
                  <a:gd name="connsiteY44" fmla="*/ 1305 h 10000"/>
                  <a:gd name="connsiteX45" fmla="*/ 3640 w 10000"/>
                  <a:gd name="connsiteY45" fmla="*/ 1308 h 10000"/>
                  <a:gd name="connsiteX46" fmla="*/ 3626 w 10000"/>
                  <a:gd name="connsiteY46" fmla="*/ 1308 h 10000"/>
                  <a:gd name="connsiteX47" fmla="*/ 3632 w 10000"/>
                  <a:gd name="connsiteY47" fmla="*/ 1276 h 10000"/>
                  <a:gd name="connsiteX48" fmla="*/ 3609 w 10000"/>
                  <a:gd name="connsiteY48" fmla="*/ 1289 h 10000"/>
                  <a:gd name="connsiteX49" fmla="*/ 3593 w 10000"/>
                  <a:gd name="connsiteY49" fmla="*/ 1286 h 10000"/>
                  <a:gd name="connsiteX50" fmla="*/ 3590 w 10000"/>
                  <a:gd name="connsiteY50" fmla="*/ 1256 h 10000"/>
                  <a:gd name="connsiteX51" fmla="*/ 3584 w 10000"/>
                  <a:gd name="connsiteY51" fmla="*/ 1237 h 10000"/>
                  <a:gd name="connsiteX52" fmla="*/ 3573 w 10000"/>
                  <a:gd name="connsiteY52" fmla="*/ 1237 h 10000"/>
                  <a:gd name="connsiteX53" fmla="*/ 3554 w 10000"/>
                  <a:gd name="connsiteY53" fmla="*/ 1227 h 10000"/>
                  <a:gd name="connsiteX54" fmla="*/ 3546 w 10000"/>
                  <a:gd name="connsiteY54" fmla="*/ 1192 h 10000"/>
                  <a:gd name="connsiteX55" fmla="*/ 3529 w 10000"/>
                  <a:gd name="connsiteY55" fmla="*/ 1176 h 10000"/>
                  <a:gd name="connsiteX56" fmla="*/ 3512 w 10000"/>
                  <a:gd name="connsiteY56" fmla="*/ 1182 h 10000"/>
                  <a:gd name="connsiteX57" fmla="*/ 3485 w 10000"/>
                  <a:gd name="connsiteY57" fmla="*/ 1182 h 10000"/>
                  <a:gd name="connsiteX58" fmla="*/ 3463 w 10000"/>
                  <a:gd name="connsiteY58" fmla="*/ 1176 h 10000"/>
                  <a:gd name="connsiteX59" fmla="*/ 3449 w 10000"/>
                  <a:gd name="connsiteY59" fmla="*/ 1182 h 10000"/>
                  <a:gd name="connsiteX60" fmla="*/ 3432 w 10000"/>
                  <a:gd name="connsiteY60" fmla="*/ 1192 h 10000"/>
                  <a:gd name="connsiteX61" fmla="*/ 3454 w 10000"/>
                  <a:gd name="connsiteY61" fmla="*/ 1205 h 10000"/>
                  <a:gd name="connsiteX62" fmla="*/ 3463 w 10000"/>
                  <a:gd name="connsiteY62" fmla="*/ 1205 h 10000"/>
                  <a:gd name="connsiteX63" fmla="*/ 3488 w 10000"/>
                  <a:gd name="connsiteY63" fmla="*/ 1205 h 10000"/>
                  <a:gd name="connsiteX64" fmla="*/ 3488 w 10000"/>
                  <a:gd name="connsiteY64" fmla="*/ 1218 h 10000"/>
                  <a:gd name="connsiteX65" fmla="*/ 3493 w 10000"/>
                  <a:gd name="connsiteY65" fmla="*/ 1247 h 10000"/>
                  <a:gd name="connsiteX66" fmla="*/ 3512 w 10000"/>
                  <a:gd name="connsiteY66" fmla="*/ 1247 h 10000"/>
                  <a:gd name="connsiteX67" fmla="*/ 3518 w 10000"/>
                  <a:gd name="connsiteY67" fmla="*/ 1250 h 10000"/>
                  <a:gd name="connsiteX68" fmla="*/ 3521 w 10000"/>
                  <a:gd name="connsiteY68" fmla="*/ 1276 h 10000"/>
                  <a:gd name="connsiteX69" fmla="*/ 3543 w 10000"/>
                  <a:gd name="connsiteY69" fmla="*/ 1295 h 10000"/>
                  <a:gd name="connsiteX70" fmla="*/ 3546 w 10000"/>
                  <a:gd name="connsiteY70" fmla="*/ 1305 h 10000"/>
                  <a:gd name="connsiteX71" fmla="*/ 3543 w 10000"/>
                  <a:gd name="connsiteY71" fmla="*/ 1315 h 10000"/>
                  <a:gd name="connsiteX72" fmla="*/ 3543 w 10000"/>
                  <a:gd name="connsiteY72" fmla="*/ 1331 h 10000"/>
                  <a:gd name="connsiteX73" fmla="*/ 3554 w 10000"/>
                  <a:gd name="connsiteY73" fmla="*/ 1324 h 10000"/>
                  <a:gd name="connsiteX74" fmla="*/ 3560 w 10000"/>
                  <a:gd name="connsiteY74" fmla="*/ 1331 h 10000"/>
                  <a:gd name="connsiteX75" fmla="*/ 3582 w 10000"/>
                  <a:gd name="connsiteY75" fmla="*/ 1344 h 10000"/>
                  <a:gd name="connsiteX76" fmla="*/ 3598 w 10000"/>
                  <a:gd name="connsiteY76" fmla="*/ 1380 h 10000"/>
                  <a:gd name="connsiteX77" fmla="*/ 3607 w 10000"/>
                  <a:gd name="connsiteY77" fmla="*/ 1389 h 10000"/>
                  <a:gd name="connsiteX78" fmla="*/ 3623 w 10000"/>
                  <a:gd name="connsiteY78" fmla="*/ 1409 h 10000"/>
                  <a:gd name="connsiteX79" fmla="*/ 3634 w 10000"/>
                  <a:gd name="connsiteY79" fmla="*/ 1438 h 10000"/>
                  <a:gd name="connsiteX80" fmla="*/ 3632 w 10000"/>
                  <a:gd name="connsiteY80" fmla="*/ 1454 h 10000"/>
                  <a:gd name="connsiteX81" fmla="*/ 3618 w 10000"/>
                  <a:gd name="connsiteY81" fmla="*/ 1438 h 10000"/>
                  <a:gd name="connsiteX82" fmla="*/ 3598 w 10000"/>
                  <a:gd name="connsiteY82" fmla="*/ 1428 h 10000"/>
                  <a:gd name="connsiteX83" fmla="*/ 3582 w 10000"/>
                  <a:gd name="connsiteY83" fmla="*/ 1402 h 10000"/>
                  <a:gd name="connsiteX84" fmla="*/ 3562 w 10000"/>
                  <a:gd name="connsiteY84" fmla="*/ 1399 h 10000"/>
                  <a:gd name="connsiteX85" fmla="*/ 3546 w 10000"/>
                  <a:gd name="connsiteY85" fmla="*/ 1383 h 10000"/>
                  <a:gd name="connsiteX86" fmla="*/ 3510 w 10000"/>
                  <a:gd name="connsiteY86" fmla="*/ 1360 h 10000"/>
                  <a:gd name="connsiteX87" fmla="*/ 3485 w 10000"/>
                  <a:gd name="connsiteY87" fmla="*/ 1344 h 10000"/>
                  <a:gd name="connsiteX88" fmla="*/ 3454 w 10000"/>
                  <a:gd name="connsiteY88" fmla="*/ 1334 h 10000"/>
                  <a:gd name="connsiteX89" fmla="*/ 3429 w 10000"/>
                  <a:gd name="connsiteY89" fmla="*/ 1315 h 10000"/>
                  <a:gd name="connsiteX90" fmla="*/ 3416 w 10000"/>
                  <a:gd name="connsiteY90" fmla="*/ 1308 h 10000"/>
                  <a:gd name="connsiteX91" fmla="*/ 3399 w 10000"/>
                  <a:gd name="connsiteY91" fmla="*/ 1305 h 10000"/>
                  <a:gd name="connsiteX92" fmla="*/ 3382 w 10000"/>
                  <a:gd name="connsiteY92" fmla="*/ 1286 h 10000"/>
                  <a:gd name="connsiteX93" fmla="*/ 3380 w 10000"/>
                  <a:gd name="connsiteY93" fmla="*/ 1266 h 10000"/>
                  <a:gd name="connsiteX94" fmla="*/ 3388 w 10000"/>
                  <a:gd name="connsiteY94" fmla="*/ 1256 h 10000"/>
                  <a:gd name="connsiteX95" fmla="*/ 3407 w 10000"/>
                  <a:gd name="connsiteY95" fmla="*/ 1256 h 10000"/>
                  <a:gd name="connsiteX96" fmla="*/ 3396 w 10000"/>
                  <a:gd name="connsiteY96" fmla="*/ 1227 h 10000"/>
                  <a:gd name="connsiteX97" fmla="*/ 3382 w 10000"/>
                  <a:gd name="connsiteY97" fmla="*/ 1227 h 10000"/>
                  <a:gd name="connsiteX98" fmla="*/ 3360 w 10000"/>
                  <a:gd name="connsiteY98" fmla="*/ 1221 h 10000"/>
                  <a:gd name="connsiteX99" fmla="*/ 3349 w 10000"/>
                  <a:gd name="connsiteY99" fmla="*/ 1231 h 10000"/>
                  <a:gd name="connsiteX100" fmla="*/ 3352 w 10000"/>
                  <a:gd name="connsiteY100" fmla="*/ 1247 h 10000"/>
                  <a:gd name="connsiteX101" fmla="*/ 3341 w 10000"/>
                  <a:gd name="connsiteY101" fmla="*/ 1237 h 10000"/>
                  <a:gd name="connsiteX102" fmla="*/ 3335 w 10000"/>
                  <a:gd name="connsiteY102" fmla="*/ 1231 h 10000"/>
                  <a:gd name="connsiteX103" fmla="*/ 3307 w 10000"/>
                  <a:gd name="connsiteY103" fmla="*/ 1227 h 10000"/>
                  <a:gd name="connsiteX104" fmla="*/ 3294 w 10000"/>
                  <a:gd name="connsiteY104" fmla="*/ 1221 h 10000"/>
                  <a:gd name="connsiteX105" fmla="*/ 3271 w 10000"/>
                  <a:gd name="connsiteY105" fmla="*/ 1211 h 10000"/>
                  <a:gd name="connsiteX106" fmla="*/ 3252 w 10000"/>
                  <a:gd name="connsiteY106" fmla="*/ 1195 h 10000"/>
                  <a:gd name="connsiteX107" fmla="*/ 3235 w 10000"/>
                  <a:gd name="connsiteY107" fmla="*/ 1195 h 10000"/>
                  <a:gd name="connsiteX108" fmla="*/ 3235 w 10000"/>
                  <a:gd name="connsiteY108" fmla="*/ 1205 h 10000"/>
                  <a:gd name="connsiteX109" fmla="*/ 3219 w 10000"/>
                  <a:gd name="connsiteY109" fmla="*/ 1231 h 10000"/>
                  <a:gd name="connsiteX110" fmla="*/ 3213 w 10000"/>
                  <a:gd name="connsiteY110" fmla="*/ 1231 h 10000"/>
                  <a:gd name="connsiteX111" fmla="*/ 3183 w 10000"/>
                  <a:gd name="connsiteY111" fmla="*/ 1221 h 10000"/>
                  <a:gd name="connsiteX112" fmla="*/ 3175 w 10000"/>
                  <a:gd name="connsiteY112" fmla="*/ 1227 h 10000"/>
                  <a:gd name="connsiteX113" fmla="*/ 3163 w 10000"/>
                  <a:gd name="connsiteY113" fmla="*/ 1237 h 10000"/>
                  <a:gd name="connsiteX114" fmla="*/ 3158 w 10000"/>
                  <a:gd name="connsiteY114" fmla="*/ 1260 h 10000"/>
                  <a:gd name="connsiteX115" fmla="*/ 3158 w 10000"/>
                  <a:gd name="connsiteY115" fmla="*/ 1276 h 10000"/>
                  <a:gd name="connsiteX116" fmla="*/ 3163 w 10000"/>
                  <a:gd name="connsiteY116" fmla="*/ 1295 h 10000"/>
                  <a:gd name="connsiteX117" fmla="*/ 3166 w 10000"/>
                  <a:gd name="connsiteY117" fmla="*/ 1308 h 10000"/>
                  <a:gd name="connsiteX118" fmla="*/ 3158 w 10000"/>
                  <a:gd name="connsiteY118" fmla="*/ 1315 h 10000"/>
                  <a:gd name="connsiteX119" fmla="*/ 3133 w 10000"/>
                  <a:gd name="connsiteY119" fmla="*/ 1299 h 10000"/>
                  <a:gd name="connsiteX120" fmla="*/ 3114 w 10000"/>
                  <a:gd name="connsiteY120" fmla="*/ 1276 h 10000"/>
                  <a:gd name="connsiteX121" fmla="*/ 3078 w 10000"/>
                  <a:gd name="connsiteY121" fmla="*/ 1240 h 10000"/>
                  <a:gd name="connsiteX122" fmla="*/ 3044 w 10000"/>
                  <a:gd name="connsiteY122" fmla="*/ 1227 h 10000"/>
                  <a:gd name="connsiteX123" fmla="*/ 3033 w 10000"/>
                  <a:gd name="connsiteY123" fmla="*/ 1231 h 10000"/>
                  <a:gd name="connsiteX124" fmla="*/ 3036 w 10000"/>
                  <a:gd name="connsiteY124" fmla="*/ 1256 h 10000"/>
                  <a:gd name="connsiteX125" fmla="*/ 3044 w 10000"/>
                  <a:gd name="connsiteY125" fmla="*/ 1266 h 10000"/>
                  <a:gd name="connsiteX126" fmla="*/ 3044 w 10000"/>
                  <a:gd name="connsiteY126" fmla="*/ 1276 h 10000"/>
                  <a:gd name="connsiteX127" fmla="*/ 3036 w 10000"/>
                  <a:gd name="connsiteY127" fmla="*/ 1276 h 10000"/>
                  <a:gd name="connsiteX128" fmla="*/ 3028 w 10000"/>
                  <a:gd name="connsiteY128" fmla="*/ 1266 h 10000"/>
                  <a:gd name="connsiteX129" fmla="*/ 3025 w 10000"/>
                  <a:gd name="connsiteY129" fmla="*/ 1256 h 10000"/>
                  <a:gd name="connsiteX130" fmla="*/ 3008 w 10000"/>
                  <a:gd name="connsiteY130" fmla="*/ 1205 h 10000"/>
                  <a:gd name="connsiteX131" fmla="*/ 3000 w 10000"/>
                  <a:gd name="connsiteY131" fmla="*/ 1192 h 10000"/>
                  <a:gd name="connsiteX132" fmla="*/ 2994 w 10000"/>
                  <a:gd name="connsiteY132" fmla="*/ 1176 h 10000"/>
                  <a:gd name="connsiteX133" fmla="*/ 2986 w 10000"/>
                  <a:gd name="connsiteY133" fmla="*/ 1182 h 10000"/>
                  <a:gd name="connsiteX134" fmla="*/ 2981 w 10000"/>
                  <a:gd name="connsiteY134" fmla="*/ 1192 h 10000"/>
                  <a:gd name="connsiteX135" fmla="*/ 2970 w 10000"/>
                  <a:gd name="connsiteY135" fmla="*/ 1201 h 10000"/>
                  <a:gd name="connsiteX136" fmla="*/ 2956 w 10000"/>
                  <a:gd name="connsiteY136" fmla="*/ 1218 h 10000"/>
                  <a:gd name="connsiteX137" fmla="*/ 2939 w 10000"/>
                  <a:gd name="connsiteY137" fmla="*/ 1240 h 10000"/>
                  <a:gd name="connsiteX138" fmla="*/ 2928 w 10000"/>
                  <a:gd name="connsiteY138" fmla="*/ 1247 h 10000"/>
                  <a:gd name="connsiteX139" fmla="*/ 2922 w 10000"/>
                  <a:gd name="connsiteY139" fmla="*/ 1250 h 10000"/>
                  <a:gd name="connsiteX140" fmla="*/ 2911 w 10000"/>
                  <a:gd name="connsiteY140" fmla="*/ 1250 h 10000"/>
                  <a:gd name="connsiteX141" fmla="*/ 2884 w 10000"/>
                  <a:gd name="connsiteY141" fmla="*/ 1247 h 10000"/>
                  <a:gd name="connsiteX142" fmla="*/ 2864 w 10000"/>
                  <a:gd name="connsiteY142" fmla="*/ 1237 h 10000"/>
                  <a:gd name="connsiteX143" fmla="*/ 2848 w 10000"/>
                  <a:gd name="connsiteY143" fmla="*/ 1231 h 10000"/>
                  <a:gd name="connsiteX144" fmla="*/ 2834 w 10000"/>
                  <a:gd name="connsiteY144" fmla="*/ 1227 h 10000"/>
                  <a:gd name="connsiteX145" fmla="*/ 2831 w 10000"/>
                  <a:gd name="connsiteY145" fmla="*/ 1227 h 10000"/>
                  <a:gd name="connsiteX146" fmla="*/ 2831 w 10000"/>
                  <a:gd name="connsiteY146" fmla="*/ 1221 h 10000"/>
                  <a:gd name="connsiteX147" fmla="*/ 2825 w 10000"/>
                  <a:gd name="connsiteY147" fmla="*/ 1205 h 10000"/>
                  <a:gd name="connsiteX148" fmla="*/ 2823 w 10000"/>
                  <a:gd name="connsiteY148" fmla="*/ 1192 h 10000"/>
                  <a:gd name="connsiteX149" fmla="*/ 2817 w 10000"/>
                  <a:gd name="connsiteY149" fmla="*/ 1182 h 10000"/>
                  <a:gd name="connsiteX150" fmla="*/ 2814 w 10000"/>
                  <a:gd name="connsiteY150" fmla="*/ 1176 h 10000"/>
                  <a:gd name="connsiteX151" fmla="*/ 2792 w 10000"/>
                  <a:gd name="connsiteY151" fmla="*/ 1172 h 10000"/>
                  <a:gd name="connsiteX152" fmla="*/ 2759 w 10000"/>
                  <a:gd name="connsiteY152" fmla="*/ 1156 h 10000"/>
                  <a:gd name="connsiteX153" fmla="*/ 2734 w 10000"/>
                  <a:gd name="connsiteY153" fmla="*/ 1143 h 10000"/>
                  <a:gd name="connsiteX154" fmla="*/ 2695 w 10000"/>
                  <a:gd name="connsiteY154" fmla="*/ 1124 h 10000"/>
                  <a:gd name="connsiteX155" fmla="*/ 2670 w 10000"/>
                  <a:gd name="connsiteY155" fmla="*/ 1108 h 10000"/>
                  <a:gd name="connsiteX156" fmla="*/ 2645 w 10000"/>
                  <a:gd name="connsiteY156" fmla="*/ 1091 h 10000"/>
                  <a:gd name="connsiteX157" fmla="*/ 2618 w 10000"/>
                  <a:gd name="connsiteY157" fmla="*/ 1088 h 10000"/>
                  <a:gd name="connsiteX158" fmla="*/ 2576 w 10000"/>
                  <a:gd name="connsiteY158" fmla="*/ 1088 h 10000"/>
                  <a:gd name="connsiteX159" fmla="*/ 2551 w 10000"/>
                  <a:gd name="connsiteY159" fmla="*/ 1091 h 10000"/>
                  <a:gd name="connsiteX160" fmla="*/ 2521 w 10000"/>
                  <a:gd name="connsiteY160" fmla="*/ 1098 h 10000"/>
                  <a:gd name="connsiteX161" fmla="*/ 2493 w 10000"/>
                  <a:gd name="connsiteY161" fmla="*/ 1104 h 10000"/>
                  <a:gd name="connsiteX162" fmla="*/ 2468 w 10000"/>
                  <a:gd name="connsiteY162" fmla="*/ 1108 h 10000"/>
                  <a:gd name="connsiteX163" fmla="*/ 2404 w 10000"/>
                  <a:gd name="connsiteY163" fmla="*/ 1124 h 10000"/>
                  <a:gd name="connsiteX164" fmla="*/ 2366 w 10000"/>
                  <a:gd name="connsiteY164" fmla="*/ 1133 h 10000"/>
                  <a:gd name="connsiteX165" fmla="*/ 2346 w 10000"/>
                  <a:gd name="connsiteY165" fmla="*/ 1137 h 10000"/>
                  <a:gd name="connsiteX166" fmla="*/ 2294 w 10000"/>
                  <a:gd name="connsiteY166" fmla="*/ 1146 h 10000"/>
                  <a:gd name="connsiteX167" fmla="*/ 2249 w 10000"/>
                  <a:gd name="connsiteY167" fmla="*/ 1156 h 10000"/>
                  <a:gd name="connsiteX168" fmla="*/ 2230 w 10000"/>
                  <a:gd name="connsiteY168" fmla="*/ 1156 h 10000"/>
                  <a:gd name="connsiteX169" fmla="*/ 2222 w 10000"/>
                  <a:gd name="connsiteY169" fmla="*/ 1163 h 10000"/>
                  <a:gd name="connsiteX170" fmla="*/ 2194 w 10000"/>
                  <a:gd name="connsiteY170" fmla="*/ 1163 h 10000"/>
                  <a:gd name="connsiteX171" fmla="*/ 2172 w 10000"/>
                  <a:gd name="connsiteY171" fmla="*/ 1163 h 10000"/>
                  <a:gd name="connsiteX172" fmla="*/ 2147 w 10000"/>
                  <a:gd name="connsiteY172" fmla="*/ 1166 h 10000"/>
                  <a:gd name="connsiteX173" fmla="*/ 2108 w 10000"/>
                  <a:gd name="connsiteY173" fmla="*/ 1166 h 10000"/>
                  <a:gd name="connsiteX174" fmla="*/ 2083 w 10000"/>
                  <a:gd name="connsiteY174" fmla="*/ 1156 h 10000"/>
                  <a:gd name="connsiteX175" fmla="*/ 2042 w 10000"/>
                  <a:gd name="connsiteY175" fmla="*/ 1143 h 10000"/>
                  <a:gd name="connsiteX176" fmla="*/ 2011 w 10000"/>
                  <a:gd name="connsiteY176" fmla="*/ 1143 h 10000"/>
                  <a:gd name="connsiteX177" fmla="*/ 1994 w 10000"/>
                  <a:gd name="connsiteY177" fmla="*/ 1146 h 10000"/>
                  <a:gd name="connsiteX178" fmla="*/ 1967 w 10000"/>
                  <a:gd name="connsiteY178" fmla="*/ 1156 h 10000"/>
                  <a:gd name="connsiteX179" fmla="*/ 1903 w 10000"/>
                  <a:gd name="connsiteY179" fmla="*/ 1176 h 10000"/>
                  <a:gd name="connsiteX180" fmla="*/ 1873 w 10000"/>
                  <a:gd name="connsiteY180" fmla="*/ 1182 h 10000"/>
                  <a:gd name="connsiteX181" fmla="*/ 1850 w 10000"/>
                  <a:gd name="connsiteY181" fmla="*/ 1185 h 10000"/>
                  <a:gd name="connsiteX182" fmla="*/ 1842 w 10000"/>
                  <a:gd name="connsiteY182" fmla="*/ 1192 h 10000"/>
                  <a:gd name="connsiteX183" fmla="*/ 1823 w 10000"/>
                  <a:gd name="connsiteY183" fmla="*/ 1195 h 10000"/>
                  <a:gd name="connsiteX184" fmla="*/ 1814 w 10000"/>
                  <a:gd name="connsiteY184" fmla="*/ 1201 h 10000"/>
                  <a:gd name="connsiteX185" fmla="*/ 1792 w 10000"/>
                  <a:gd name="connsiteY185" fmla="*/ 1218 h 10000"/>
                  <a:gd name="connsiteX186" fmla="*/ 1767 w 10000"/>
                  <a:gd name="connsiteY186" fmla="*/ 1231 h 10000"/>
                  <a:gd name="connsiteX187" fmla="*/ 1717 w 10000"/>
                  <a:gd name="connsiteY187" fmla="*/ 1266 h 10000"/>
                  <a:gd name="connsiteX188" fmla="*/ 1695 w 10000"/>
                  <a:gd name="connsiteY188" fmla="*/ 1279 h 10000"/>
                  <a:gd name="connsiteX189" fmla="*/ 1654 w 10000"/>
                  <a:gd name="connsiteY189" fmla="*/ 1308 h 10000"/>
                  <a:gd name="connsiteX190" fmla="*/ 1620 w 10000"/>
                  <a:gd name="connsiteY190" fmla="*/ 1334 h 10000"/>
                  <a:gd name="connsiteX191" fmla="*/ 1590 w 10000"/>
                  <a:gd name="connsiteY191" fmla="*/ 1360 h 10000"/>
                  <a:gd name="connsiteX192" fmla="*/ 1565 w 10000"/>
                  <a:gd name="connsiteY192" fmla="*/ 1380 h 10000"/>
                  <a:gd name="connsiteX193" fmla="*/ 1532 w 10000"/>
                  <a:gd name="connsiteY193" fmla="*/ 1402 h 10000"/>
                  <a:gd name="connsiteX194" fmla="*/ 1501 w 10000"/>
                  <a:gd name="connsiteY194" fmla="*/ 1418 h 10000"/>
                  <a:gd name="connsiteX195" fmla="*/ 1460 w 10000"/>
                  <a:gd name="connsiteY195" fmla="*/ 1438 h 10000"/>
                  <a:gd name="connsiteX196" fmla="*/ 1435 w 10000"/>
                  <a:gd name="connsiteY196" fmla="*/ 1454 h 10000"/>
                  <a:gd name="connsiteX197" fmla="*/ 1421 w 10000"/>
                  <a:gd name="connsiteY197" fmla="*/ 1464 h 10000"/>
                  <a:gd name="connsiteX198" fmla="*/ 1380 w 10000"/>
                  <a:gd name="connsiteY198" fmla="*/ 1473 h 10000"/>
                  <a:gd name="connsiteX199" fmla="*/ 1324 w 10000"/>
                  <a:gd name="connsiteY199" fmla="*/ 1477 h 10000"/>
                  <a:gd name="connsiteX200" fmla="*/ 1274 w 10000"/>
                  <a:gd name="connsiteY200" fmla="*/ 1483 h 10000"/>
                  <a:gd name="connsiteX201" fmla="*/ 1244 w 10000"/>
                  <a:gd name="connsiteY201" fmla="*/ 1486 h 10000"/>
                  <a:gd name="connsiteX202" fmla="*/ 1233 w 10000"/>
                  <a:gd name="connsiteY202" fmla="*/ 1486 h 10000"/>
                  <a:gd name="connsiteX203" fmla="*/ 1197 w 10000"/>
                  <a:gd name="connsiteY203" fmla="*/ 1493 h 10000"/>
                  <a:gd name="connsiteX204" fmla="*/ 1180 w 10000"/>
                  <a:gd name="connsiteY204" fmla="*/ 1496 h 10000"/>
                  <a:gd name="connsiteX205" fmla="*/ 1169 w 10000"/>
                  <a:gd name="connsiteY205" fmla="*/ 1496 h 10000"/>
                  <a:gd name="connsiteX206" fmla="*/ 1161 w 10000"/>
                  <a:gd name="connsiteY206" fmla="*/ 1503 h 10000"/>
                  <a:gd name="connsiteX207" fmla="*/ 1155 w 10000"/>
                  <a:gd name="connsiteY207" fmla="*/ 1503 h 10000"/>
                  <a:gd name="connsiteX208" fmla="*/ 501 w 10000"/>
                  <a:gd name="connsiteY208" fmla="*/ 2277 h 10000"/>
                  <a:gd name="connsiteX209" fmla="*/ 396 w 10000"/>
                  <a:gd name="connsiteY209" fmla="*/ 2532 h 10000"/>
                  <a:gd name="connsiteX210" fmla="*/ 324 w 10000"/>
                  <a:gd name="connsiteY210" fmla="*/ 2759 h 10000"/>
                  <a:gd name="connsiteX211" fmla="*/ 274 w 10000"/>
                  <a:gd name="connsiteY211" fmla="*/ 2866 h 10000"/>
                  <a:gd name="connsiteX212" fmla="*/ 202 w 10000"/>
                  <a:gd name="connsiteY212" fmla="*/ 3008 h 10000"/>
                  <a:gd name="connsiteX213" fmla="*/ 211 w 10000"/>
                  <a:gd name="connsiteY213" fmla="*/ 3177 h 10000"/>
                  <a:gd name="connsiteX214" fmla="*/ 235 w 10000"/>
                  <a:gd name="connsiteY214" fmla="*/ 3368 h 10000"/>
                  <a:gd name="connsiteX215" fmla="*/ 266 w 10000"/>
                  <a:gd name="connsiteY215" fmla="*/ 3595 h 10000"/>
                  <a:gd name="connsiteX216" fmla="*/ 299 w 10000"/>
                  <a:gd name="connsiteY216" fmla="*/ 3831 h 10000"/>
                  <a:gd name="connsiteX217" fmla="*/ 305 w 10000"/>
                  <a:gd name="connsiteY217" fmla="*/ 3863 h 10000"/>
                  <a:gd name="connsiteX218" fmla="*/ 341 w 10000"/>
                  <a:gd name="connsiteY218" fmla="*/ 3941 h 10000"/>
                  <a:gd name="connsiteX219" fmla="*/ 186 w 10000"/>
                  <a:gd name="connsiteY219" fmla="*/ 3935 h 10000"/>
                  <a:gd name="connsiteX220" fmla="*/ 30 w 10000"/>
                  <a:gd name="connsiteY220" fmla="*/ 3925 h 10000"/>
                  <a:gd name="connsiteX221" fmla="*/ 0 w 10000"/>
                  <a:gd name="connsiteY221" fmla="*/ 4054 h 10000"/>
                  <a:gd name="connsiteX222" fmla="*/ 14 w 10000"/>
                  <a:gd name="connsiteY222" fmla="*/ 4152 h 10000"/>
                  <a:gd name="connsiteX223" fmla="*/ 22 w 10000"/>
                  <a:gd name="connsiteY223" fmla="*/ 4242 h 10000"/>
                  <a:gd name="connsiteX224" fmla="*/ 30 w 10000"/>
                  <a:gd name="connsiteY224" fmla="*/ 4291 h 10000"/>
                  <a:gd name="connsiteX225" fmla="*/ 102 w 10000"/>
                  <a:gd name="connsiteY225" fmla="*/ 4271 h 10000"/>
                  <a:gd name="connsiteX226" fmla="*/ 155 w 10000"/>
                  <a:gd name="connsiteY226" fmla="*/ 4262 h 10000"/>
                  <a:gd name="connsiteX227" fmla="*/ 410 w 10000"/>
                  <a:gd name="connsiteY227" fmla="*/ 4255 h 10000"/>
                  <a:gd name="connsiteX228" fmla="*/ 418 w 10000"/>
                  <a:gd name="connsiteY228" fmla="*/ 4385 h 10000"/>
                  <a:gd name="connsiteX229" fmla="*/ 429 w 10000"/>
                  <a:gd name="connsiteY229" fmla="*/ 4543 h 10000"/>
                  <a:gd name="connsiteX230" fmla="*/ 443 w 10000"/>
                  <a:gd name="connsiteY230" fmla="*/ 4585 h 10000"/>
                  <a:gd name="connsiteX231" fmla="*/ 465 w 10000"/>
                  <a:gd name="connsiteY231" fmla="*/ 4611 h 10000"/>
                  <a:gd name="connsiteX232" fmla="*/ 468 w 10000"/>
                  <a:gd name="connsiteY232" fmla="*/ 4621 h 10000"/>
                  <a:gd name="connsiteX233" fmla="*/ 474 w 10000"/>
                  <a:gd name="connsiteY233" fmla="*/ 4679 h 10000"/>
                  <a:gd name="connsiteX234" fmla="*/ 554 w 10000"/>
                  <a:gd name="connsiteY234" fmla="*/ 4738 h 10000"/>
                  <a:gd name="connsiteX235" fmla="*/ 637 w 10000"/>
                  <a:gd name="connsiteY235" fmla="*/ 4809 h 10000"/>
                  <a:gd name="connsiteX236" fmla="*/ 704 w 10000"/>
                  <a:gd name="connsiteY236" fmla="*/ 4851 h 10000"/>
                  <a:gd name="connsiteX237" fmla="*/ 740 w 10000"/>
                  <a:gd name="connsiteY237" fmla="*/ 4893 h 10000"/>
                  <a:gd name="connsiteX238" fmla="*/ 756 w 10000"/>
                  <a:gd name="connsiteY238" fmla="*/ 4896 h 10000"/>
                  <a:gd name="connsiteX239" fmla="*/ 767 w 10000"/>
                  <a:gd name="connsiteY239" fmla="*/ 4880 h 10000"/>
                  <a:gd name="connsiteX240" fmla="*/ 806 w 10000"/>
                  <a:gd name="connsiteY240" fmla="*/ 4945 h 10000"/>
                  <a:gd name="connsiteX241" fmla="*/ 886 w 10000"/>
                  <a:gd name="connsiteY241" fmla="*/ 5078 h 10000"/>
                  <a:gd name="connsiteX242" fmla="*/ 911 w 10000"/>
                  <a:gd name="connsiteY242" fmla="*/ 5130 h 10000"/>
                  <a:gd name="connsiteX243" fmla="*/ 920 w 10000"/>
                  <a:gd name="connsiteY243" fmla="*/ 5191 h 10000"/>
                  <a:gd name="connsiteX244" fmla="*/ 920 w 10000"/>
                  <a:gd name="connsiteY244" fmla="*/ 5220 h 10000"/>
                  <a:gd name="connsiteX245" fmla="*/ 911 w 10000"/>
                  <a:gd name="connsiteY245" fmla="*/ 5314 h 10000"/>
                  <a:gd name="connsiteX246" fmla="*/ 898 w 10000"/>
                  <a:gd name="connsiteY246" fmla="*/ 5369 h 10000"/>
                  <a:gd name="connsiteX247" fmla="*/ 895 w 10000"/>
                  <a:gd name="connsiteY247" fmla="*/ 5385 h 10000"/>
                  <a:gd name="connsiteX248" fmla="*/ 895 w 10000"/>
                  <a:gd name="connsiteY248" fmla="*/ 5405 h 10000"/>
                  <a:gd name="connsiteX249" fmla="*/ 898 w 10000"/>
                  <a:gd name="connsiteY249" fmla="*/ 5434 h 10000"/>
                  <a:gd name="connsiteX250" fmla="*/ 911 w 10000"/>
                  <a:gd name="connsiteY250" fmla="*/ 5463 h 10000"/>
                  <a:gd name="connsiteX251" fmla="*/ 920 w 10000"/>
                  <a:gd name="connsiteY251" fmla="*/ 5492 h 10000"/>
                  <a:gd name="connsiteX252" fmla="*/ 934 w 10000"/>
                  <a:gd name="connsiteY252" fmla="*/ 5518 h 10000"/>
                  <a:gd name="connsiteX253" fmla="*/ 1169 w 10000"/>
                  <a:gd name="connsiteY253" fmla="*/ 5738 h 10000"/>
                  <a:gd name="connsiteX254" fmla="*/ 1188 w 10000"/>
                  <a:gd name="connsiteY254" fmla="*/ 5755 h 10000"/>
                  <a:gd name="connsiteX255" fmla="*/ 1216 w 10000"/>
                  <a:gd name="connsiteY255" fmla="*/ 5758 h 10000"/>
                  <a:gd name="connsiteX256" fmla="*/ 1313 w 10000"/>
                  <a:gd name="connsiteY256" fmla="*/ 5774 h 10000"/>
                  <a:gd name="connsiteX257" fmla="*/ 1349 w 10000"/>
                  <a:gd name="connsiteY257" fmla="*/ 5787 h 10000"/>
                  <a:gd name="connsiteX258" fmla="*/ 1393 w 10000"/>
                  <a:gd name="connsiteY258" fmla="*/ 5793 h 10000"/>
                  <a:gd name="connsiteX259" fmla="*/ 1393 w 10000"/>
                  <a:gd name="connsiteY259" fmla="*/ 5797 h 10000"/>
                  <a:gd name="connsiteX260" fmla="*/ 1421 w 10000"/>
                  <a:gd name="connsiteY260" fmla="*/ 5810 h 10000"/>
                  <a:gd name="connsiteX261" fmla="*/ 1446 w 10000"/>
                  <a:gd name="connsiteY261" fmla="*/ 5829 h 10000"/>
                  <a:gd name="connsiteX262" fmla="*/ 1460 w 10000"/>
                  <a:gd name="connsiteY262" fmla="*/ 5842 h 10000"/>
                  <a:gd name="connsiteX263" fmla="*/ 1476 w 10000"/>
                  <a:gd name="connsiteY263" fmla="*/ 5848 h 10000"/>
                  <a:gd name="connsiteX264" fmla="*/ 1501 w 10000"/>
                  <a:gd name="connsiteY264" fmla="*/ 5852 h 10000"/>
                  <a:gd name="connsiteX265" fmla="*/ 1532 w 10000"/>
                  <a:gd name="connsiteY265" fmla="*/ 5887 h 10000"/>
                  <a:gd name="connsiteX266" fmla="*/ 1565 w 10000"/>
                  <a:gd name="connsiteY266" fmla="*/ 5942 h 10000"/>
                  <a:gd name="connsiteX267" fmla="*/ 1587 w 10000"/>
                  <a:gd name="connsiteY267" fmla="*/ 5972 h 10000"/>
                  <a:gd name="connsiteX268" fmla="*/ 1612 w 10000"/>
                  <a:gd name="connsiteY268" fmla="*/ 5955 h 10000"/>
                  <a:gd name="connsiteX269" fmla="*/ 1679 w 10000"/>
                  <a:gd name="connsiteY269" fmla="*/ 6049 h 10000"/>
                  <a:gd name="connsiteX270" fmla="*/ 1720 w 10000"/>
                  <a:gd name="connsiteY270" fmla="*/ 6108 h 10000"/>
                  <a:gd name="connsiteX271" fmla="*/ 1751 w 10000"/>
                  <a:gd name="connsiteY271" fmla="*/ 6133 h 10000"/>
                  <a:gd name="connsiteX272" fmla="*/ 1792 w 10000"/>
                  <a:gd name="connsiteY272" fmla="*/ 6169 h 10000"/>
                  <a:gd name="connsiteX273" fmla="*/ 1801 w 10000"/>
                  <a:gd name="connsiteY273" fmla="*/ 6172 h 10000"/>
                  <a:gd name="connsiteX274" fmla="*/ 1814 w 10000"/>
                  <a:gd name="connsiteY274" fmla="*/ 6286 h 10000"/>
                  <a:gd name="connsiteX275" fmla="*/ 1817 w 10000"/>
                  <a:gd name="connsiteY275" fmla="*/ 6331 h 10000"/>
                  <a:gd name="connsiteX276" fmla="*/ 1809 w 10000"/>
                  <a:gd name="connsiteY276" fmla="*/ 6444 h 10000"/>
                  <a:gd name="connsiteX277" fmla="*/ 1801 w 10000"/>
                  <a:gd name="connsiteY277" fmla="*/ 6499 h 10000"/>
                  <a:gd name="connsiteX278" fmla="*/ 1781 w 10000"/>
                  <a:gd name="connsiteY278" fmla="*/ 6522 h 10000"/>
                  <a:gd name="connsiteX279" fmla="*/ 1773 w 10000"/>
                  <a:gd name="connsiteY279" fmla="*/ 6541 h 10000"/>
                  <a:gd name="connsiteX280" fmla="*/ 1762 w 10000"/>
                  <a:gd name="connsiteY280" fmla="*/ 6571 h 10000"/>
                  <a:gd name="connsiteX281" fmla="*/ 1767 w 10000"/>
                  <a:gd name="connsiteY281" fmla="*/ 6622 h 10000"/>
                  <a:gd name="connsiteX282" fmla="*/ 1767 w 10000"/>
                  <a:gd name="connsiteY282" fmla="*/ 6665 h 10000"/>
                  <a:gd name="connsiteX283" fmla="*/ 1767 w 10000"/>
                  <a:gd name="connsiteY283" fmla="*/ 6694 h 10000"/>
                  <a:gd name="connsiteX284" fmla="*/ 1776 w 10000"/>
                  <a:gd name="connsiteY284" fmla="*/ 6726 h 10000"/>
                  <a:gd name="connsiteX285" fmla="*/ 1776 w 10000"/>
                  <a:gd name="connsiteY285" fmla="*/ 6745 h 10000"/>
                  <a:gd name="connsiteX286" fmla="*/ 1767 w 10000"/>
                  <a:gd name="connsiteY286" fmla="*/ 6765 h 10000"/>
                  <a:gd name="connsiteX287" fmla="*/ 1762 w 10000"/>
                  <a:gd name="connsiteY287" fmla="*/ 6804 h 10000"/>
                  <a:gd name="connsiteX288" fmla="*/ 1753 w 10000"/>
                  <a:gd name="connsiteY288" fmla="*/ 6839 h 10000"/>
                  <a:gd name="connsiteX289" fmla="*/ 1742 w 10000"/>
                  <a:gd name="connsiteY289" fmla="*/ 6849 h 10000"/>
                  <a:gd name="connsiteX290" fmla="*/ 1726 w 10000"/>
                  <a:gd name="connsiteY290" fmla="*/ 6849 h 10000"/>
                  <a:gd name="connsiteX291" fmla="*/ 1712 w 10000"/>
                  <a:gd name="connsiteY291" fmla="*/ 6852 h 10000"/>
                  <a:gd name="connsiteX292" fmla="*/ 1640 w 10000"/>
                  <a:gd name="connsiteY292" fmla="*/ 6953 h 10000"/>
                  <a:gd name="connsiteX293" fmla="*/ 1493 w 10000"/>
                  <a:gd name="connsiteY293" fmla="*/ 7105 h 10000"/>
                  <a:gd name="connsiteX294" fmla="*/ 1490 w 10000"/>
                  <a:gd name="connsiteY294" fmla="*/ 7124 h 10000"/>
                  <a:gd name="connsiteX295" fmla="*/ 1468 w 10000"/>
                  <a:gd name="connsiteY295" fmla="*/ 7137 h 10000"/>
                  <a:gd name="connsiteX296" fmla="*/ 1454 w 10000"/>
                  <a:gd name="connsiteY296" fmla="*/ 7144 h 10000"/>
                  <a:gd name="connsiteX297" fmla="*/ 1452 w 10000"/>
                  <a:gd name="connsiteY297" fmla="*/ 7157 h 10000"/>
                  <a:gd name="connsiteX298" fmla="*/ 1446 w 10000"/>
                  <a:gd name="connsiteY298" fmla="*/ 7199 h 10000"/>
                  <a:gd name="connsiteX299" fmla="*/ 1476 w 10000"/>
                  <a:gd name="connsiteY299" fmla="*/ 7247 h 10000"/>
                  <a:gd name="connsiteX300" fmla="*/ 1501 w 10000"/>
                  <a:gd name="connsiteY300" fmla="*/ 7270 h 10000"/>
                  <a:gd name="connsiteX301" fmla="*/ 1518 w 10000"/>
                  <a:gd name="connsiteY301" fmla="*/ 7286 h 10000"/>
                  <a:gd name="connsiteX302" fmla="*/ 1524 w 10000"/>
                  <a:gd name="connsiteY302" fmla="*/ 7306 h 10000"/>
                  <a:gd name="connsiteX303" fmla="*/ 1540 w 10000"/>
                  <a:gd name="connsiteY303" fmla="*/ 7322 h 10000"/>
                  <a:gd name="connsiteX304" fmla="*/ 1565 w 10000"/>
                  <a:gd name="connsiteY304" fmla="*/ 7325 h 10000"/>
                  <a:gd name="connsiteX305" fmla="*/ 1590 w 10000"/>
                  <a:gd name="connsiteY305" fmla="*/ 7332 h 10000"/>
                  <a:gd name="connsiteX306" fmla="*/ 1615 w 10000"/>
                  <a:gd name="connsiteY306" fmla="*/ 7345 h 10000"/>
                  <a:gd name="connsiteX307" fmla="*/ 1662 w 10000"/>
                  <a:gd name="connsiteY307" fmla="*/ 7370 h 10000"/>
                  <a:gd name="connsiteX308" fmla="*/ 1670 w 10000"/>
                  <a:gd name="connsiteY308" fmla="*/ 7351 h 10000"/>
                  <a:gd name="connsiteX309" fmla="*/ 1726 w 10000"/>
                  <a:gd name="connsiteY309" fmla="*/ 7354 h 10000"/>
                  <a:gd name="connsiteX310" fmla="*/ 1726 w 10000"/>
                  <a:gd name="connsiteY310" fmla="*/ 7400 h 10000"/>
                  <a:gd name="connsiteX311" fmla="*/ 1773 w 10000"/>
                  <a:gd name="connsiteY311" fmla="*/ 7409 h 10000"/>
                  <a:gd name="connsiteX312" fmla="*/ 1806 w 10000"/>
                  <a:gd name="connsiteY312" fmla="*/ 7416 h 10000"/>
                  <a:gd name="connsiteX313" fmla="*/ 1839 w 10000"/>
                  <a:gd name="connsiteY313" fmla="*/ 7403 h 10000"/>
                  <a:gd name="connsiteX314" fmla="*/ 1886 w 10000"/>
                  <a:gd name="connsiteY314" fmla="*/ 7403 h 10000"/>
                  <a:gd name="connsiteX315" fmla="*/ 1898 w 10000"/>
                  <a:gd name="connsiteY315" fmla="*/ 7403 h 10000"/>
                  <a:gd name="connsiteX316" fmla="*/ 1914 w 10000"/>
                  <a:gd name="connsiteY316" fmla="*/ 7494 h 10000"/>
                  <a:gd name="connsiteX317" fmla="*/ 1895 w 10000"/>
                  <a:gd name="connsiteY317" fmla="*/ 7523 h 10000"/>
                  <a:gd name="connsiteX318" fmla="*/ 1825 w 10000"/>
                  <a:gd name="connsiteY318" fmla="*/ 7617 h 10000"/>
                  <a:gd name="connsiteX319" fmla="*/ 1776 w 10000"/>
                  <a:gd name="connsiteY319" fmla="*/ 7691 h 10000"/>
                  <a:gd name="connsiteX320" fmla="*/ 1781 w 10000"/>
                  <a:gd name="connsiteY320" fmla="*/ 7723 h 10000"/>
                  <a:gd name="connsiteX321" fmla="*/ 1767 w 10000"/>
                  <a:gd name="connsiteY321" fmla="*/ 7759 h 10000"/>
                  <a:gd name="connsiteX322" fmla="*/ 1762 w 10000"/>
                  <a:gd name="connsiteY322" fmla="*/ 7817 h 10000"/>
                  <a:gd name="connsiteX323" fmla="*/ 1762 w 10000"/>
                  <a:gd name="connsiteY323" fmla="*/ 7856 h 10000"/>
                  <a:gd name="connsiteX324" fmla="*/ 1776 w 10000"/>
                  <a:gd name="connsiteY324" fmla="*/ 7892 h 10000"/>
                  <a:gd name="connsiteX325" fmla="*/ 1784 w 10000"/>
                  <a:gd name="connsiteY325" fmla="*/ 7902 h 10000"/>
                  <a:gd name="connsiteX326" fmla="*/ 1801 w 10000"/>
                  <a:gd name="connsiteY326" fmla="*/ 7908 h 10000"/>
                  <a:gd name="connsiteX327" fmla="*/ 1809 w 10000"/>
                  <a:gd name="connsiteY327" fmla="*/ 7911 h 10000"/>
                  <a:gd name="connsiteX328" fmla="*/ 1801 w 10000"/>
                  <a:gd name="connsiteY328" fmla="*/ 7940 h 10000"/>
                  <a:gd name="connsiteX329" fmla="*/ 1798 w 10000"/>
                  <a:gd name="connsiteY329" fmla="*/ 7979 h 10000"/>
                  <a:gd name="connsiteX330" fmla="*/ 1806 w 10000"/>
                  <a:gd name="connsiteY330" fmla="*/ 8002 h 10000"/>
                  <a:gd name="connsiteX331" fmla="*/ 1823 w 10000"/>
                  <a:gd name="connsiteY331" fmla="*/ 8021 h 10000"/>
                  <a:gd name="connsiteX332" fmla="*/ 1834 w 10000"/>
                  <a:gd name="connsiteY332" fmla="*/ 8044 h 10000"/>
                  <a:gd name="connsiteX333" fmla="*/ 1839 w 10000"/>
                  <a:gd name="connsiteY333" fmla="*/ 8073 h 10000"/>
                  <a:gd name="connsiteX334" fmla="*/ 1842 w 10000"/>
                  <a:gd name="connsiteY334" fmla="*/ 8106 h 10000"/>
                  <a:gd name="connsiteX335" fmla="*/ 1839 w 10000"/>
                  <a:gd name="connsiteY335" fmla="*/ 8144 h 10000"/>
                  <a:gd name="connsiteX336" fmla="*/ 1856 w 10000"/>
                  <a:gd name="connsiteY336" fmla="*/ 8164 h 10000"/>
                  <a:gd name="connsiteX337" fmla="*/ 1886 w 10000"/>
                  <a:gd name="connsiteY337" fmla="*/ 8193 h 10000"/>
                  <a:gd name="connsiteX338" fmla="*/ 1922 w 10000"/>
                  <a:gd name="connsiteY338" fmla="*/ 8206 h 10000"/>
                  <a:gd name="connsiteX339" fmla="*/ 1967 w 10000"/>
                  <a:gd name="connsiteY339" fmla="*/ 8203 h 10000"/>
                  <a:gd name="connsiteX340" fmla="*/ 1986 w 10000"/>
                  <a:gd name="connsiteY340" fmla="*/ 8212 h 10000"/>
                  <a:gd name="connsiteX341" fmla="*/ 2000 w 10000"/>
                  <a:gd name="connsiteY341" fmla="*/ 8232 h 10000"/>
                  <a:gd name="connsiteX342" fmla="*/ 2033 w 10000"/>
                  <a:gd name="connsiteY342" fmla="*/ 8258 h 10000"/>
                  <a:gd name="connsiteX343" fmla="*/ 2050 w 10000"/>
                  <a:gd name="connsiteY343" fmla="*/ 8271 h 10000"/>
                  <a:gd name="connsiteX344" fmla="*/ 2089 w 10000"/>
                  <a:gd name="connsiteY344" fmla="*/ 8280 h 10000"/>
                  <a:gd name="connsiteX345" fmla="*/ 2122 w 10000"/>
                  <a:gd name="connsiteY345" fmla="*/ 8300 h 10000"/>
                  <a:gd name="connsiteX346" fmla="*/ 2163 w 10000"/>
                  <a:gd name="connsiteY346" fmla="*/ 8332 h 10000"/>
                  <a:gd name="connsiteX347" fmla="*/ 2172 w 10000"/>
                  <a:gd name="connsiteY347" fmla="*/ 8335 h 10000"/>
                  <a:gd name="connsiteX348" fmla="*/ 2177 w 10000"/>
                  <a:gd name="connsiteY348" fmla="*/ 8345 h 10000"/>
                  <a:gd name="connsiteX349" fmla="*/ 2163 w 10000"/>
                  <a:gd name="connsiteY349" fmla="*/ 8371 h 10000"/>
                  <a:gd name="connsiteX350" fmla="*/ 2139 w 10000"/>
                  <a:gd name="connsiteY350" fmla="*/ 8423 h 10000"/>
                  <a:gd name="connsiteX351" fmla="*/ 2130 w 10000"/>
                  <a:gd name="connsiteY351" fmla="*/ 8439 h 10000"/>
                  <a:gd name="connsiteX352" fmla="*/ 2105 w 10000"/>
                  <a:gd name="connsiteY352" fmla="*/ 8446 h 10000"/>
                  <a:gd name="connsiteX353" fmla="*/ 2080 w 10000"/>
                  <a:gd name="connsiteY353" fmla="*/ 8449 h 10000"/>
                  <a:gd name="connsiteX354" fmla="*/ 2075 w 10000"/>
                  <a:gd name="connsiteY354" fmla="*/ 8459 h 10000"/>
                  <a:gd name="connsiteX355" fmla="*/ 2072 w 10000"/>
                  <a:gd name="connsiteY355" fmla="*/ 8475 h 10000"/>
                  <a:gd name="connsiteX356" fmla="*/ 2080 w 10000"/>
                  <a:gd name="connsiteY356" fmla="*/ 8484 h 10000"/>
                  <a:gd name="connsiteX357" fmla="*/ 2100 w 10000"/>
                  <a:gd name="connsiteY357" fmla="*/ 8475 h 10000"/>
                  <a:gd name="connsiteX358" fmla="*/ 2141 w 10000"/>
                  <a:gd name="connsiteY358" fmla="*/ 8478 h 10000"/>
                  <a:gd name="connsiteX359" fmla="*/ 2172 w 10000"/>
                  <a:gd name="connsiteY359" fmla="*/ 8475 h 10000"/>
                  <a:gd name="connsiteX360" fmla="*/ 2188 w 10000"/>
                  <a:gd name="connsiteY360" fmla="*/ 8475 h 10000"/>
                  <a:gd name="connsiteX361" fmla="*/ 2222 w 10000"/>
                  <a:gd name="connsiteY361" fmla="*/ 8497 h 10000"/>
                  <a:gd name="connsiteX362" fmla="*/ 2252 w 10000"/>
                  <a:gd name="connsiteY362" fmla="*/ 8514 h 10000"/>
                  <a:gd name="connsiteX363" fmla="*/ 2274 w 10000"/>
                  <a:gd name="connsiteY363" fmla="*/ 8514 h 10000"/>
                  <a:gd name="connsiteX364" fmla="*/ 2299 w 10000"/>
                  <a:gd name="connsiteY364" fmla="*/ 8504 h 10000"/>
                  <a:gd name="connsiteX365" fmla="*/ 2310 w 10000"/>
                  <a:gd name="connsiteY365" fmla="*/ 8504 h 10000"/>
                  <a:gd name="connsiteX366" fmla="*/ 2319 w 10000"/>
                  <a:gd name="connsiteY366" fmla="*/ 8484 h 10000"/>
                  <a:gd name="connsiteX367" fmla="*/ 2338 w 10000"/>
                  <a:gd name="connsiteY367" fmla="*/ 8494 h 10000"/>
                  <a:gd name="connsiteX368" fmla="*/ 2338 w 10000"/>
                  <a:gd name="connsiteY368" fmla="*/ 8552 h 10000"/>
                  <a:gd name="connsiteX369" fmla="*/ 2366 w 10000"/>
                  <a:gd name="connsiteY369" fmla="*/ 8572 h 10000"/>
                  <a:gd name="connsiteX370" fmla="*/ 2382 w 10000"/>
                  <a:gd name="connsiteY370" fmla="*/ 8582 h 10000"/>
                  <a:gd name="connsiteX371" fmla="*/ 2435 w 10000"/>
                  <a:gd name="connsiteY371" fmla="*/ 8552 h 10000"/>
                  <a:gd name="connsiteX372" fmla="*/ 2443 w 10000"/>
                  <a:gd name="connsiteY372" fmla="*/ 8552 h 10000"/>
                  <a:gd name="connsiteX373" fmla="*/ 2454 w 10000"/>
                  <a:gd name="connsiteY373" fmla="*/ 8552 h 10000"/>
                  <a:gd name="connsiteX374" fmla="*/ 2471 w 10000"/>
                  <a:gd name="connsiteY374" fmla="*/ 8546 h 10000"/>
                  <a:gd name="connsiteX375" fmla="*/ 2488 w 10000"/>
                  <a:gd name="connsiteY375" fmla="*/ 8536 h 10000"/>
                  <a:gd name="connsiteX376" fmla="*/ 2501 w 10000"/>
                  <a:gd name="connsiteY376" fmla="*/ 8533 h 10000"/>
                  <a:gd name="connsiteX377" fmla="*/ 2512 w 10000"/>
                  <a:gd name="connsiteY377" fmla="*/ 8533 h 10000"/>
                  <a:gd name="connsiteX378" fmla="*/ 2521 w 10000"/>
                  <a:gd name="connsiteY378" fmla="*/ 8546 h 10000"/>
                  <a:gd name="connsiteX379" fmla="*/ 2521 w 10000"/>
                  <a:gd name="connsiteY379" fmla="*/ 8572 h 10000"/>
                  <a:gd name="connsiteX380" fmla="*/ 2535 w 10000"/>
                  <a:gd name="connsiteY380" fmla="*/ 8588 h 10000"/>
                  <a:gd name="connsiteX381" fmla="*/ 2551 w 10000"/>
                  <a:gd name="connsiteY381" fmla="*/ 8582 h 10000"/>
                  <a:gd name="connsiteX382" fmla="*/ 2560 w 10000"/>
                  <a:gd name="connsiteY382" fmla="*/ 8582 h 10000"/>
                  <a:gd name="connsiteX383" fmla="*/ 2573 w 10000"/>
                  <a:gd name="connsiteY383" fmla="*/ 8588 h 10000"/>
                  <a:gd name="connsiteX384" fmla="*/ 2584 w 10000"/>
                  <a:gd name="connsiteY384" fmla="*/ 8591 h 10000"/>
                  <a:gd name="connsiteX385" fmla="*/ 2590 w 10000"/>
                  <a:gd name="connsiteY385" fmla="*/ 8598 h 10000"/>
                  <a:gd name="connsiteX386" fmla="*/ 2598 w 10000"/>
                  <a:gd name="connsiteY386" fmla="*/ 8608 h 10000"/>
                  <a:gd name="connsiteX387" fmla="*/ 2607 w 10000"/>
                  <a:gd name="connsiteY387" fmla="*/ 8617 h 10000"/>
                  <a:gd name="connsiteX388" fmla="*/ 2618 w 10000"/>
                  <a:gd name="connsiteY388" fmla="*/ 8617 h 10000"/>
                  <a:gd name="connsiteX389" fmla="*/ 2640 w 10000"/>
                  <a:gd name="connsiteY389" fmla="*/ 8608 h 10000"/>
                  <a:gd name="connsiteX390" fmla="*/ 2670 w 10000"/>
                  <a:gd name="connsiteY390" fmla="*/ 8598 h 10000"/>
                  <a:gd name="connsiteX391" fmla="*/ 2673 w 10000"/>
                  <a:gd name="connsiteY391" fmla="*/ 8598 h 10000"/>
                  <a:gd name="connsiteX392" fmla="*/ 2690 w 10000"/>
                  <a:gd name="connsiteY392" fmla="*/ 8598 h 10000"/>
                  <a:gd name="connsiteX393" fmla="*/ 2698 w 10000"/>
                  <a:gd name="connsiteY393" fmla="*/ 8598 h 10000"/>
                  <a:gd name="connsiteX394" fmla="*/ 2712 w 10000"/>
                  <a:gd name="connsiteY394" fmla="*/ 8598 h 10000"/>
                  <a:gd name="connsiteX395" fmla="*/ 2726 w 10000"/>
                  <a:gd name="connsiteY395" fmla="*/ 8591 h 10000"/>
                  <a:gd name="connsiteX396" fmla="*/ 2737 w 10000"/>
                  <a:gd name="connsiteY396" fmla="*/ 8588 h 10000"/>
                  <a:gd name="connsiteX397" fmla="*/ 2759 w 10000"/>
                  <a:gd name="connsiteY397" fmla="*/ 8582 h 10000"/>
                  <a:gd name="connsiteX398" fmla="*/ 2770 w 10000"/>
                  <a:gd name="connsiteY398" fmla="*/ 8578 h 10000"/>
                  <a:gd name="connsiteX399" fmla="*/ 2784 w 10000"/>
                  <a:gd name="connsiteY399" fmla="*/ 8572 h 10000"/>
                  <a:gd name="connsiteX400" fmla="*/ 2795 w 10000"/>
                  <a:gd name="connsiteY400" fmla="*/ 8572 h 10000"/>
                  <a:gd name="connsiteX401" fmla="*/ 2803 w 10000"/>
                  <a:gd name="connsiteY401" fmla="*/ 8588 h 10000"/>
                  <a:gd name="connsiteX402" fmla="*/ 2803 w 10000"/>
                  <a:gd name="connsiteY402" fmla="*/ 8591 h 10000"/>
                  <a:gd name="connsiteX403" fmla="*/ 2803 w 10000"/>
                  <a:gd name="connsiteY403" fmla="*/ 8601 h 10000"/>
                  <a:gd name="connsiteX404" fmla="*/ 2809 w 10000"/>
                  <a:gd name="connsiteY404" fmla="*/ 8601 h 10000"/>
                  <a:gd name="connsiteX405" fmla="*/ 2823 w 10000"/>
                  <a:gd name="connsiteY405" fmla="*/ 8598 h 10000"/>
                  <a:gd name="connsiteX406" fmla="*/ 2831 w 10000"/>
                  <a:gd name="connsiteY406" fmla="*/ 8598 h 10000"/>
                  <a:gd name="connsiteX407" fmla="*/ 2839 w 10000"/>
                  <a:gd name="connsiteY407" fmla="*/ 8601 h 10000"/>
                  <a:gd name="connsiteX408" fmla="*/ 2848 w 10000"/>
                  <a:gd name="connsiteY408" fmla="*/ 8598 h 10000"/>
                  <a:gd name="connsiteX409" fmla="*/ 2856 w 10000"/>
                  <a:gd name="connsiteY409" fmla="*/ 8601 h 10000"/>
                  <a:gd name="connsiteX410" fmla="*/ 2859 w 10000"/>
                  <a:gd name="connsiteY410" fmla="*/ 8601 h 10000"/>
                  <a:gd name="connsiteX411" fmla="*/ 2864 w 10000"/>
                  <a:gd name="connsiteY411" fmla="*/ 8598 h 10000"/>
                  <a:gd name="connsiteX412" fmla="*/ 2889 w 10000"/>
                  <a:gd name="connsiteY412" fmla="*/ 8611 h 10000"/>
                  <a:gd name="connsiteX413" fmla="*/ 2906 w 10000"/>
                  <a:gd name="connsiteY413" fmla="*/ 8620 h 10000"/>
                  <a:gd name="connsiteX414" fmla="*/ 2914 w 10000"/>
                  <a:gd name="connsiteY414" fmla="*/ 8627 h 10000"/>
                  <a:gd name="connsiteX415" fmla="*/ 2920 w 10000"/>
                  <a:gd name="connsiteY415" fmla="*/ 8640 h 10000"/>
                  <a:gd name="connsiteX416" fmla="*/ 2922 w 10000"/>
                  <a:gd name="connsiteY416" fmla="*/ 8666 h 10000"/>
                  <a:gd name="connsiteX417" fmla="*/ 2922 w 10000"/>
                  <a:gd name="connsiteY417" fmla="*/ 8692 h 10000"/>
                  <a:gd name="connsiteX418" fmla="*/ 2939 w 10000"/>
                  <a:gd name="connsiteY418" fmla="*/ 8695 h 10000"/>
                  <a:gd name="connsiteX419" fmla="*/ 2953 w 10000"/>
                  <a:gd name="connsiteY419" fmla="*/ 8695 h 10000"/>
                  <a:gd name="connsiteX420" fmla="*/ 2961 w 10000"/>
                  <a:gd name="connsiteY420" fmla="*/ 8695 h 10000"/>
                  <a:gd name="connsiteX421" fmla="*/ 2972 w 10000"/>
                  <a:gd name="connsiteY421" fmla="*/ 8692 h 10000"/>
                  <a:gd name="connsiteX422" fmla="*/ 2981 w 10000"/>
                  <a:gd name="connsiteY422" fmla="*/ 8685 h 10000"/>
                  <a:gd name="connsiteX423" fmla="*/ 2989 w 10000"/>
                  <a:gd name="connsiteY423" fmla="*/ 8685 h 10000"/>
                  <a:gd name="connsiteX424" fmla="*/ 3008 w 10000"/>
                  <a:gd name="connsiteY424" fmla="*/ 8685 h 10000"/>
                  <a:gd name="connsiteX425" fmla="*/ 3028 w 10000"/>
                  <a:gd name="connsiteY425" fmla="*/ 8695 h 10000"/>
                  <a:gd name="connsiteX426" fmla="*/ 3042 w 10000"/>
                  <a:gd name="connsiteY426" fmla="*/ 8695 h 10000"/>
                  <a:gd name="connsiteX427" fmla="*/ 3053 w 10000"/>
                  <a:gd name="connsiteY427" fmla="*/ 8676 h 10000"/>
                  <a:gd name="connsiteX428" fmla="*/ 3061 w 10000"/>
                  <a:gd name="connsiteY428" fmla="*/ 8666 h 10000"/>
                  <a:gd name="connsiteX429" fmla="*/ 3066 w 10000"/>
                  <a:gd name="connsiteY429" fmla="*/ 8656 h 10000"/>
                  <a:gd name="connsiteX430" fmla="*/ 3091 w 10000"/>
                  <a:gd name="connsiteY430" fmla="*/ 8659 h 10000"/>
                  <a:gd name="connsiteX431" fmla="*/ 3105 w 10000"/>
                  <a:gd name="connsiteY431" fmla="*/ 8659 h 10000"/>
                  <a:gd name="connsiteX432" fmla="*/ 3108 w 10000"/>
                  <a:gd name="connsiteY432" fmla="*/ 8650 h 10000"/>
                  <a:gd name="connsiteX433" fmla="*/ 3147 w 10000"/>
                  <a:gd name="connsiteY433" fmla="*/ 8588 h 10000"/>
                  <a:gd name="connsiteX434" fmla="*/ 3150 w 10000"/>
                  <a:gd name="connsiteY434" fmla="*/ 8598 h 10000"/>
                  <a:gd name="connsiteX435" fmla="*/ 3163 w 10000"/>
                  <a:gd name="connsiteY435" fmla="*/ 8601 h 10000"/>
                  <a:gd name="connsiteX436" fmla="*/ 3180 w 10000"/>
                  <a:gd name="connsiteY436" fmla="*/ 8608 h 10000"/>
                  <a:gd name="connsiteX437" fmla="*/ 3188 w 10000"/>
                  <a:gd name="connsiteY437" fmla="*/ 8611 h 10000"/>
                  <a:gd name="connsiteX438" fmla="*/ 3227 w 10000"/>
                  <a:gd name="connsiteY438" fmla="*/ 8620 h 10000"/>
                  <a:gd name="connsiteX439" fmla="*/ 3238 w 10000"/>
                  <a:gd name="connsiteY439" fmla="*/ 8617 h 10000"/>
                  <a:gd name="connsiteX440" fmla="*/ 3247 w 10000"/>
                  <a:gd name="connsiteY440" fmla="*/ 8601 h 10000"/>
                  <a:gd name="connsiteX441" fmla="*/ 3269 w 10000"/>
                  <a:gd name="connsiteY441" fmla="*/ 8611 h 10000"/>
                  <a:gd name="connsiteX442" fmla="*/ 3277 w 10000"/>
                  <a:gd name="connsiteY442" fmla="*/ 8617 h 10000"/>
                  <a:gd name="connsiteX443" fmla="*/ 3285 w 10000"/>
                  <a:gd name="connsiteY443" fmla="*/ 8611 h 10000"/>
                  <a:gd name="connsiteX444" fmla="*/ 3307 w 10000"/>
                  <a:gd name="connsiteY444" fmla="*/ 8611 h 10000"/>
                  <a:gd name="connsiteX445" fmla="*/ 3319 w 10000"/>
                  <a:gd name="connsiteY445" fmla="*/ 8617 h 10000"/>
                  <a:gd name="connsiteX446" fmla="*/ 3324 w 10000"/>
                  <a:gd name="connsiteY446" fmla="*/ 8617 h 10000"/>
                  <a:gd name="connsiteX447" fmla="*/ 3327 w 10000"/>
                  <a:gd name="connsiteY447" fmla="*/ 8620 h 10000"/>
                  <a:gd name="connsiteX448" fmla="*/ 3341 w 10000"/>
                  <a:gd name="connsiteY448" fmla="*/ 8620 h 10000"/>
                  <a:gd name="connsiteX449" fmla="*/ 3357 w 10000"/>
                  <a:gd name="connsiteY449" fmla="*/ 8620 h 10000"/>
                  <a:gd name="connsiteX450" fmla="*/ 3374 w 10000"/>
                  <a:gd name="connsiteY450" fmla="*/ 8620 h 10000"/>
                  <a:gd name="connsiteX451" fmla="*/ 3382 w 10000"/>
                  <a:gd name="connsiteY451" fmla="*/ 8620 h 10000"/>
                  <a:gd name="connsiteX452" fmla="*/ 3399 w 10000"/>
                  <a:gd name="connsiteY452" fmla="*/ 8611 h 10000"/>
                  <a:gd name="connsiteX453" fmla="*/ 3413 w 10000"/>
                  <a:gd name="connsiteY453" fmla="*/ 8601 h 10000"/>
                  <a:gd name="connsiteX454" fmla="*/ 3421 w 10000"/>
                  <a:gd name="connsiteY454" fmla="*/ 8588 h 10000"/>
                  <a:gd name="connsiteX455" fmla="*/ 3421 w 10000"/>
                  <a:gd name="connsiteY455" fmla="*/ 8572 h 10000"/>
                  <a:gd name="connsiteX456" fmla="*/ 3421 w 10000"/>
                  <a:gd name="connsiteY456" fmla="*/ 8552 h 10000"/>
                  <a:gd name="connsiteX457" fmla="*/ 3424 w 10000"/>
                  <a:gd name="connsiteY457" fmla="*/ 8533 h 10000"/>
                  <a:gd name="connsiteX458" fmla="*/ 3432 w 10000"/>
                  <a:gd name="connsiteY458" fmla="*/ 8523 h 10000"/>
                  <a:gd name="connsiteX459" fmla="*/ 3446 w 10000"/>
                  <a:gd name="connsiteY459" fmla="*/ 8523 h 10000"/>
                  <a:gd name="connsiteX460" fmla="*/ 3457 w 10000"/>
                  <a:gd name="connsiteY460" fmla="*/ 8523 h 10000"/>
                  <a:gd name="connsiteX461" fmla="*/ 3476 w 10000"/>
                  <a:gd name="connsiteY461" fmla="*/ 8533 h 10000"/>
                  <a:gd name="connsiteX462" fmla="*/ 3485 w 10000"/>
                  <a:gd name="connsiteY462" fmla="*/ 8536 h 10000"/>
                  <a:gd name="connsiteX463" fmla="*/ 3501 w 10000"/>
                  <a:gd name="connsiteY463" fmla="*/ 8527 h 10000"/>
                  <a:gd name="connsiteX464" fmla="*/ 3504 w 10000"/>
                  <a:gd name="connsiteY464" fmla="*/ 8514 h 10000"/>
                  <a:gd name="connsiteX465" fmla="*/ 3510 w 10000"/>
                  <a:gd name="connsiteY465" fmla="*/ 8497 h 10000"/>
                  <a:gd name="connsiteX466" fmla="*/ 3537 w 10000"/>
                  <a:gd name="connsiteY466" fmla="*/ 8484 h 10000"/>
                  <a:gd name="connsiteX467" fmla="*/ 3562 w 10000"/>
                  <a:gd name="connsiteY467" fmla="*/ 8488 h 10000"/>
                  <a:gd name="connsiteX468" fmla="*/ 3568 w 10000"/>
                  <a:gd name="connsiteY468" fmla="*/ 8484 h 10000"/>
                  <a:gd name="connsiteX469" fmla="*/ 3584 w 10000"/>
                  <a:gd name="connsiteY469" fmla="*/ 8494 h 10000"/>
                  <a:gd name="connsiteX470" fmla="*/ 3593 w 10000"/>
                  <a:gd name="connsiteY470" fmla="*/ 8507 h 10000"/>
                  <a:gd name="connsiteX471" fmla="*/ 3618 w 10000"/>
                  <a:gd name="connsiteY471" fmla="*/ 8497 h 10000"/>
                  <a:gd name="connsiteX472" fmla="*/ 3643 w 10000"/>
                  <a:gd name="connsiteY472" fmla="*/ 8475 h 10000"/>
                  <a:gd name="connsiteX473" fmla="*/ 3657 w 10000"/>
                  <a:gd name="connsiteY473" fmla="*/ 8478 h 10000"/>
                  <a:gd name="connsiteX474" fmla="*/ 3670 w 10000"/>
                  <a:gd name="connsiteY474" fmla="*/ 8475 h 10000"/>
                  <a:gd name="connsiteX475" fmla="*/ 3673 w 10000"/>
                  <a:gd name="connsiteY475" fmla="*/ 8468 h 10000"/>
                  <a:gd name="connsiteX476" fmla="*/ 3681 w 10000"/>
                  <a:gd name="connsiteY476" fmla="*/ 8468 h 10000"/>
                  <a:gd name="connsiteX477" fmla="*/ 3698 w 10000"/>
                  <a:gd name="connsiteY477" fmla="*/ 8478 h 10000"/>
                  <a:gd name="connsiteX478" fmla="*/ 3720 w 10000"/>
                  <a:gd name="connsiteY478" fmla="*/ 8497 h 10000"/>
                  <a:gd name="connsiteX479" fmla="*/ 3715 w 10000"/>
                  <a:gd name="connsiteY479" fmla="*/ 8504 h 10000"/>
                  <a:gd name="connsiteX480" fmla="*/ 3729 w 10000"/>
                  <a:gd name="connsiteY480" fmla="*/ 8514 h 10000"/>
                  <a:gd name="connsiteX481" fmla="*/ 3729 w 10000"/>
                  <a:gd name="connsiteY481" fmla="*/ 8517 h 10000"/>
                  <a:gd name="connsiteX482" fmla="*/ 3740 w 10000"/>
                  <a:gd name="connsiteY482" fmla="*/ 8527 h 10000"/>
                  <a:gd name="connsiteX483" fmla="*/ 3759 w 10000"/>
                  <a:gd name="connsiteY483" fmla="*/ 8517 h 10000"/>
                  <a:gd name="connsiteX484" fmla="*/ 3762 w 10000"/>
                  <a:gd name="connsiteY484" fmla="*/ 8504 h 10000"/>
                  <a:gd name="connsiteX485" fmla="*/ 3770 w 10000"/>
                  <a:gd name="connsiteY485" fmla="*/ 8488 h 10000"/>
                  <a:gd name="connsiteX486" fmla="*/ 3778 w 10000"/>
                  <a:gd name="connsiteY486" fmla="*/ 8484 h 10000"/>
                  <a:gd name="connsiteX487" fmla="*/ 3792 w 10000"/>
                  <a:gd name="connsiteY487" fmla="*/ 8475 h 10000"/>
                  <a:gd name="connsiteX488" fmla="*/ 3803 w 10000"/>
                  <a:gd name="connsiteY488" fmla="*/ 8478 h 10000"/>
                  <a:gd name="connsiteX489" fmla="*/ 3809 w 10000"/>
                  <a:gd name="connsiteY489" fmla="*/ 8475 h 10000"/>
                  <a:gd name="connsiteX490" fmla="*/ 3825 w 10000"/>
                  <a:gd name="connsiteY490" fmla="*/ 8465 h 10000"/>
                  <a:gd name="connsiteX491" fmla="*/ 3834 w 10000"/>
                  <a:gd name="connsiteY491" fmla="*/ 8468 h 10000"/>
                  <a:gd name="connsiteX492" fmla="*/ 3842 w 10000"/>
                  <a:gd name="connsiteY492" fmla="*/ 8478 h 10000"/>
                  <a:gd name="connsiteX493" fmla="*/ 3850 w 10000"/>
                  <a:gd name="connsiteY493" fmla="*/ 8478 h 10000"/>
                  <a:gd name="connsiteX494" fmla="*/ 3859 w 10000"/>
                  <a:gd name="connsiteY494" fmla="*/ 8484 h 10000"/>
                  <a:gd name="connsiteX495" fmla="*/ 3873 w 10000"/>
                  <a:gd name="connsiteY495" fmla="*/ 8494 h 10000"/>
                  <a:gd name="connsiteX496" fmla="*/ 3875 w 10000"/>
                  <a:gd name="connsiteY496" fmla="*/ 8507 h 10000"/>
                  <a:gd name="connsiteX497" fmla="*/ 3881 w 10000"/>
                  <a:gd name="connsiteY497" fmla="*/ 8527 h 10000"/>
                  <a:gd name="connsiteX498" fmla="*/ 3875 w 10000"/>
                  <a:gd name="connsiteY498" fmla="*/ 8546 h 10000"/>
                  <a:gd name="connsiteX499" fmla="*/ 3892 w 10000"/>
                  <a:gd name="connsiteY499" fmla="*/ 8546 h 10000"/>
                  <a:gd name="connsiteX500" fmla="*/ 3900 w 10000"/>
                  <a:gd name="connsiteY500" fmla="*/ 8543 h 10000"/>
                  <a:gd name="connsiteX501" fmla="*/ 3906 w 10000"/>
                  <a:gd name="connsiteY501" fmla="*/ 8543 h 10000"/>
                  <a:gd name="connsiteX502" fmla="*/ 3922 w 10000"/>
                  <a:gd name="connsiteY502" fmla="*/ 8552 h 10000"/>
                  <a:gd name="connsiteX503" fmla="*/ 3939 w 10000"/>
                  <a:gd name="connsiteY503" fmla="*/ 8559 h 10000"/>
                  <a:gd name="connsiteX504" fmla="*/ 3953 w 10000"/>
                  <a:gd name="connsiteY504" fmla="*/ 8572 h 10000"/>
                  <a:gd name="connsiteX505" fmla="*/ 3956 w 10000"/>
                  <a:gd name="connsiteY505" fmla="*/ 8588 h 10000"/>
                  <a:gd name="connsiteX506" fmla="*/ 3956 w 10000"/>
                  <a:gd name="connsiteY506" fmla="*/ 8608 h 10000"/>
                  <a:gd name="connsiteX507" fmla="*/ 3972 w 10000"/>
                  <a:gd name="connsiteY507" fmla="*/ 8608 h 10000"/>
                  <a:gd name="connsiteX508" fmla="*/ 3986 w 10000"/>
                  <a:gd name="connsiteY508" fmla="*/ 8608 h 10000"/>
                  <a:gd name="connsiteX509" fmla="*/ 3997 w 10000"/>
                  <a:gd name="connsiteY509" fmla="*/ 8608 h 10000"/>
                  <a:gd name="connsiteX510" fmla="*/ 4006 w 10000"/>
                  <a:gd name="connsiteY510" fmla="*/ 8608 h 10000"/>
                  <a:gd name="connsiteX511" fmla="*/ 4006 w 10000"/>
                  <a:gd name="connsiteY511" fmla="*/ 8611 h 10000"/>
                  <a:gd name="connsiteX512" fmla="*/ 4011 w 10000"/>
                  <a:gd name="connsiteY512" fmla="*/ 8611 h 10000"/>
                  <a:gd name="connsiteX513" fmla="*/ 4022 w 10000"/>
                  <a:gd name="connsiteY513" fmla="*/ 8620 h 10000"/>
                  <a:gd name="connsiteX514" fmla="*/ 4042 w 10000"/>
                  <a:gd name="connsiteY514" fmla="*/ 8620 h 10000"/>
                  <a:gd name="connsiteX515" fmla="*/ 4050 w 10000"/>
                  <a:gd name="connsiteY515" fmla="*/ 8617 h 10000"/>
                  <a:gd name="connsiteX516" fmla="*/ 4069 w 10000"/>
                  <a:gd name="connsiteY516" fmla="*/ 8620 h 10000"/>
                  <a:gd name="connsiteX517" fmla="*/ 4086 w 10000"/>
                  <a:gd name="connsiteY517" fmla="*/ 8630 h 10000"/>
                  <a:gd name="connsiteX518" fmla="*/ 4108 w 10000"/>
                  <a:gd name="connsiteY518" fmla="*/ 8627 h 10000"/>
                  <a:gd name="connsiteX519" fmla="*/ 4125 w 10000"/>
                  <a:gd name="connsiteY519" fmla="*/ 8620 h 10000"/>
                  <a:gd name="connsiteX520" fmla="*/ 4133 w 10000"/>
                  <a:gd name="connsiteY520" fmla="*/ 8611 h 10000"/>
                  <a:gd name="connsiteX521" fmla="*/ 4139 w 10000"/>
                  <a:gd name="connsiteY521" fmla="*/ 8608 h 10000"/>
                  <a:gd name="connsiteX522" fmla="*/ 4147 w 10000"/>
                  <a:gd name="connsiteY522" fmla="*/ 8601 h 10000"/>
                  <a:gd name="connsiteX523" fmla="*/ 4155 w 10000"/>
                  <a:gd name="connsiteY523" fmla="*/ 8591 h 10000"/>
                  <a:gd name="connsiteX524" fmla="*/ 4166 w 10000"/>
                  <a:gd name="connsiteY524" fmla="*/ 8582 h 10000"/>
                  <a:gd name="connsiteX525" fmla="*/ 4183 w 10000"/>
                  <a:gd name="connsiteY525" fmla="*/ 8569 h 10000"/>
                  <a:gd name="connsiteX526" fmla="*/ 4191 w 10000"/>
                  <a:gd name="connsiteY526" fmla="*/ 8562 h 10000"/>
                  <a:gd name="connsiteX527" fmla="*/ 4208 w 10000"/>
                  <a:gd name="connsiteY527" fmla="*/ 8552 h 10000"/>
                  <a:gd name="connsiteX528" fmla="*/ 4230 w 10000"/>
                  <a:gd name="connsiteY528" fmla="*/ 8552 h 10000"/>
                  <a:gd name="connsiteX529" fmla="*/ 4238 w 10000"/>
                  <a:gd name="connsiteY529" fmla="*/ 8559 h 10000"/>
                  <a:gd name="connsiteX530" fmla="*/ 4247 w 10000"/>
                  <a:gd name="connsiteY530" fmla="*/ 8572 h 10000"/>
                  <a:gd name="connsiteX531" fmla="*/ 4252 w 10000"/>
                  <a:gd name="connsiteY531" fmla="*/ 8578 h 10000"/>
                  <a:gd name="connsiteX532" fmla="*/ 4263 w 10000"/>
                  <a:gd name="connsiteY532" fmla="*/ 8582 h 10000"/>
                  <a:gd name="connsiteX533" fmla="*/ 4277 w 10000"/>
                  <a:gd name="connsiteY533" fmla="*/ 8572 h 10000"/>
                  <a:gd name="connsiteX534" fmla="*/ 4294 w 10000"/>
                  <a:gd name="connsiteY534" fmla="*/ 8559 h 10000"/>
                  <a:gd name="connsiteX535" fmla="*/ 4302 w 10000"/>
                  <a:gd name="connsiteY535" fmla="*/ 8546 h 10000"/>
                  <a:gd name="connsiteX536" fmla="*/ 4310 w 10000"/>
                  <a:gd name="connsiteY536" fmla="*/ 8543 h 10000"/>
                  <a:gd name="connsiteX537" fmla="*/ 4313 w 10000"/>
                  <a:gd name="connsiteY537" fmla="*/ 8543 h 10000"/>
                  <a:gd name="connsiteX538" fmla="*/ 4332 w 10000"/>
                  <a:gd name="connsiteY538" fmla="*/ 8546 h 10000"/>
                  <a:gd name="connsiteX539" fmla="*/ 4335 w 10000"/>
                  <a:gd name="connsiteY539" fmla="*/ 8559 h 10000"/>
                  <a:gd name="connsiteX540" fmla="*/ 4349 w 10000"/>
                  <a:gd name="connsiteY540" fmla="*/ 8588 h 10000"/>
                  <a:gd name="connsiteX541" fmla="*/ 4360 w 10000"/>
                  <a:gd name="connsiteY541" fmla="*/ 8591 h 10000"/>
                  <a:gd name="connsiteX542" fmla="*/ 4366 w 10000"/>
                  <a:gd name="connsiteY542" fmla="*/ 8591 h 10000"/>
                  <a:gd name="connsiteX543" fmla="*/ 4382 w 10000"/>
                  <a:gd name="connsiteY543" fmla="*/ 8598 h 10000"/>
                  <a:gd name="connsiteX544" fmla="*/ 4385 w 10000"/>
                  <a:gd name="connsiteY544" fmla="*/ 8598 h 10000"/>
                  <a:gd name="connsiteX545" fmla="*/ 4402 w 10000"/>
                  <a:gd name="connsiteY545" fmla="*/ 8598 h 10000"/>
                  <a:gd name="connsiteX546" fmla="*/ 4421 w 10000"/>
                  <a:gd name="connsiteY546" fmla="*/ 8591 h 10000"/>
                  <a:gd name="connsiteX547" fmla="*/ 4440 w 10000"/>
                  <a:gd name="connsiteY547" fmla="*/ 8591 h 10000"/>
                  <a:gd name="connsiteX548" fmla="*/ 4449 w 10000"/>
                  <a:gd name="connsiteY548" fmla="*/ 8598 h 10000"/>
                  <a:gd name="connsiteX549" fmla="*/ 4454 w 10000"/>
                  <a:gd name="connsiteY549" fmla="*/ 8617 h 10000"/>
                  <a:gd name="connsiteX550" fmla="*/ 4463 w 10000"/>
                  <a:gd name="connsiteY550" fmla="*/ 8608 h 10000"/>
                  <a:gd name="connsiteX551" fmla="*/ 4474 w 10000"/>
                  <a:gd name="connsiteY551" fmla="*/ 8608 h 10000"/>
                  <a:gd name="connsiteX552" fmla="*/ 4490 w 10000"/>
                  <a:gd name="connsiteY552" fmla="*/ 8617 h 10000"/>
                  <a:gd name="connsiteX553" fmla="*/ 4504 w 10000"/>
                  <a:gd name="connsiteY553" fmla="*/ 8617 h 10000"/>
                  <a:gd name="connsiteX554" fmla="*/ 4518 w 10000"/>
                  <a:gd name="connsiteY554" fmla="*/ 8617 h 10000"/>
                  <a:gd name="connsiteX555" fmla="*/ 4535 w 10000"/>
                  <a:gd name="connsiteY555" fmla="*/ 8611 h 10000"/>
                  <a:gd name="connsiteX556" fmla="*/ 4546 w 10000"/>
                  <a:gd name="connsiteY556" fmla="*/ 8611 h 10000"/>
                  <a:gd name="connsiteX557" fmla="*/ 4562 w 10000"/>
                  <a:gd name="connsiteY557" fmla="*/ 8611 h 10000"/>
                  <a:gd name="connsiteX558" fmla="*/ 4571 w 10000"/>
                  <a:gd name="connsiteY558" fmla="*/ 8611 h 10000"/>
                  <a:gd name="connsiteX559" fmla="*/ 4579 w 10000"/>
                  <a:gd name="connsiteY559" fmla="*/ 8608 h 10000"/>
                  <a:gd name="connsiteX560" fmla="*/ 4584 w 10000"/>
                  <a:gd name="connsiteY560" fmla="*/ 8608 h 10000"/>
                  <a:gd name="connsiteX561" fmla="*/ 4601 w 10000"/>
                  <a:gd name="connsiteY561" fmla="*/ 8617 h 10000"/>
                  <a:gd name="connsiteX562" fmla="*/ 4609 w 10000"/>
                  <a:gd name="connsiteY562" fmla="*/ 8627 h 10000"/>
                  <a:gd name="connsiteX563" fmla="*/ 4618 w 10000"/>
                  <a:gd name="connsiteY563" fmla="*/ 8637 h 10000"/>
                  <a:gd name="connsiteX564" fmla="*/ 4618 w 10000"/>
                  <a:gd name="connsiteY564" fmla="*/ 8646 h 10000"/>
                  <a:gd name="connsiteX565" fmla="*/ 4634 w 10000"/>
                  <a:gd name="connsiteY565" fmla="*/ 8656 h 10000"/>
                  <a:gd name="connsiteX566" fmla="*/ 4640 w 10000"/>
                  <a:gd name="connsiteY566" fmla="*/ 8659 h 10000"/>
                  <a:gd name="connsiteX567" fmla="*/ 4651 w 10000"/>
                  <a:gd name="connsiteY567" fmla="*/ 8666 h 10000"/>
                  <a:gd name="connsiteX568" fmla="*/ 4657 w 10000"/>
                  <a:gd name="connsiteY568" fmla="*/ 8659 h 10000"/>
                  <a:gd name="connsiteX569" fmla="*/ 4668 w 10000"/>
                  <a:gd name="connsiteY569" fmla="*/ 8650 h 10000"/>
                  <a:gd name="connsiteX570" fmla="*/ 4676 w 10000"/>
                  <a:gd name="connsiteY570" fmla="*/ 8650 h 10000"/>
                  <a:gd name="connsiteX571" fmla="*/ 4690 w 10000"/>
                  <a:gd name="connsiteY571" fmla="*/ 8650 h 10000"/>
                  <a:gd name="connsiteX572" fmla="*/ 4698 w 10000"/>
                  <a:gd name="connsiteY572" fmla="*/ 8650 h 10000"/>
                  <a:gd name="connsiteX573" fmla="*/ 4704 w 10000"/>
                  <a:gd name="connsiteY573" fmla="*/ 8650 h 10000"/>
                  <a:gd name="connsiteX574" fmla="*/ 4706 w 10000"/>
                  <a:gd name="connsiteY574" fmla="*/ 8659 h 10000"/>
                  <a:gd name="connsiteX575" fmla="*/ 4706 w 10000"/>
                  <a:gd name="connsiteY575" fmla="*/ 8666 h 10000"/>
                  <a:gd name="connsiteX576" fmla="*/ 4723 w 10000"/>
                  <a:gd name="connsiteY576" fmla="*/ 8682 h 10000"/>
                  <a:gd name="connsiteX577" fmla="*/ 4737 w 10000"/>
                  <a:gd name="connsiteY577" fmla="*/ 8682 h 10000"/>
                  <a:gd name="connsiteX578" fmla="*/ 4745 w 10000"/>
                  <a:gd name="connsiteY578" fmla="*/ 8676 h 10000"/>
                  <a:gd name="connsiteX579" fmla="*/ 4756 w 10000"/>
                  <a:gd name="connsiteY579" fmla="*/ 8666 h 10000"/>
                  <a:gd name="connsiteX580" fmla="*/ 4765 w 10000"/>
                  <a:gd name="connsiteY580" fmla="*/ 8666 h 10000"/>
                  <a:gd name="connsiteX581" fmla="*/ 4765 w 10000"/>
                  <a:gd name="connsiteY581" fmla="*/ 8682 h 10000"/>
                  <a:gd name="connsiteX582" fmla="*/ 4770 w 10000"/>
                  <a:gd name="connsiteY582" fmla="*/ 8701 h 10000"/>
                  <a:gd name="connsiteX583" fmla="*/ 4778 w 10000"/>
                  <a:gd name="connsiteY583" fmla="*/ 8705 h 10000"/>
                  <a:gd name="connsiteX584" fmla="*/ 4795 w 10000"/>
                  <a:gd name="connsiteY584" fmla="*/ 8714 h 10000"/>
                  <a:gd name="connsiteX585" fmla="*/ 4812 w 10000"/>
                  <a:gd name="connsiteY585" fmla="*/ 8714 h 10000"/>
                  <a:gd name="connsiteX586" fmla="*/ 4825 w 10000"/>
                  <a:gd name="connsiteY586" fmla="*/ 8705 h 10000"/>
                  <a:gd name="connsiteX587" fmla="*/ 4825 w 10000"/>
                  <a:gd name="connsiteY587" fmla="*/ 8701 h 10000"/>
                  <a:gd name="connsiteX588" fmla="*/ 4828 w 10000"/>
                  <a:gd name="connsiteY588" fmla="*/ 8701 h 10000"/>
                  <a:gd name="connsiteX589" fmla="*/ 4837 w 10000"/>
                  <a:gd name="connsiteY589" fmla="*/ 8692 h 10000"/>
                  <a:gd name="connsiteX590" fmla="*/ 4842 w 10000"/>
                  <a:gd name="connsiteY590" fmla="*/ 8685 h 10000"/>
                  <a:gd name="connsiteX591" fmla="*/ 4859 w 10000"/>
                  <a:gd name="connsiteY591" fmla="*/ 8692 h 10000"/>
                  <a:gd name="connsiteX592" fmla="*/ 4870 w 10000"/>
                  <a:gd name="connsiteY592" fmla="*/ 8701 h 10000"/>
                  <a:gd name="connsiteX593" fmla="*/ 4878 w 10000"/>
                  <a:gd name="connsiteY593" fmla="*/ 8714 h 10000"/>
                  <a:gd name="connsiteX594" fmla="*/ 4892 w 10000"/>
                  <a:gd name="connsiteY594" fmla="*/ 8724 h 10000"/>
                  <a:gd name="connsiteX595" fmla="*/ 4900 w 10000"/>
                  <a:gd name="connsiteY595" fmla="*/ 8724 h 10000"/>
                  <a:gd name="connsiteX596" fmla="*/ 4906 w 10000"/>
                  <a:gd name="connsiteY596" fmla="*/ 8705 h 10000"/>
                  <a:gd name="connsiteX597" fmla="*/ 4925 w 10000"/>
                  <a:gd name="connsiteY597" fmla="*/ 8724 h 10000"/>
                  <a:gd name="connsiteX598" fmla="*/ 4939 w 10000"/>
                  <a:gd name="connsiteY598" fmla="*/ 8701 h 10000"/>
                  <a:gd name="connsiteX599" fmla="*/ 4950 w 10000"/>
                  <a:gd name="connsiteY599" fmla="*/ 8695 h 10000"/>
                  <a:gd name="connsiteX600" fmla="*/ 4956 w 10000"/>
                  <a:gd name="connsiteY600" fmla="*/ 8692 h 10000"/>
                  <a:gd name="connsiteX601" fmla="*/ 4986 w 10000"/>
                  <a:gd name="connsiteY601" fmla="*/ 8705 h 10000"/>
                  <a:gd name="connsiteX602" fmla="*/ 5003 w 10000"/>
                  <a:gd name="connsiteY602" fmla="*/ 8701 h 10000"/>
                  <a:gd name="connsiteX603" fmla="*/ 5011 w 10000"/>
                  <a:gd name="connsiteY603" fmla="*/ 8692 h 10000"/>
                  <a:gd name="connsiteX604" fmla="*/ 5028 w 10000"/>
                  <a:gd name="connsiteY604" fmla="*/ 8682 h 10000"/>
                  <a:gd name="connsiteX605" fmla="*/ 5030 w 10000"/>
                  <a:gd name="connsiteY605" fmla="*/ 8659 h 10000"/>
                  <a:gd name="connsiteX606" fmla="*/ 5039 w 10000"/>
                  <a:gd name="connsiteY606" fmla="*/ 8656 h 10000"/>
                  <a:gd name="connsiteX607" fmla="*/ 5053 w 10000"/>
                  <a:gd name="connsiteY607" fmla="*/ 8669 h 10000"/>
                  <a:gd name="connsiteX608" fmla="*/ 5061 w 10000"/>
                  <a:gd name="connsiteY608" fmla="*/ 8669 h 10000"/>
                  <a:gd name="connsiteX609" fmla="*/ 5061 w 10000"/>
                  <a:gd name="connsiteY609" fmla="*/ 8676 h 10000"/>
                  <a:gd name="connsiteX610" fmla="*/ 5069 w 10000"/>
                  <a:gd name="connsiteY610" fmla="*/ 8669 h 10000"/>
                  <a:gd name="connsiteX611" fmla="*/ 5083 w 10000"/>
                  <a:gd name="connsiteY611" fmla="*/ 8669 h 10000"/>
                  <a:gd name="connsiteX612" fmla="*/ 5100 w 10000"/>
                  <a:gd name="connsiteY612" fmla="*/ 8669 h 10000"/>
                  <a:gd name="connsiteX613" fmla="*/ 5119 w 10000"/>
                  <a:gd name="connsiteY613" fmla="*/ 8682 h 10000"/>
                  <a:gd name="connsiteX614" fmla="*/ 5136 w 10000"/>
                  <a:gd name="connsiteY614" fmla="*/ 8692 h 10000"/>
                  <a:gd name="connsiteX615" fmla="*/ 5161 w 10000"/>
                  <a:gd name="connsiteY615" fmla="*/ 8701 h 10000"/>
                  <a:gd name="connsiteX616" fmla="*/ 5183 w 10000"/>
                  <a:gd name="connsiteY616" fmla="*/ 8701 h 10000"/>
                  <a:gd name="connsiteX617" fmla="*/ 5199 w 10000"/>
                  <a:gd name="connsiteY617" fmla="*/ 8701 h 10000"/>
                  <a:gd name="connsiteX618" fmla="*/ 5213 w 10000"/>
                  <a:gd name="connsiteY618" fmla="*/ 8705 h 10000"/>
                  <a:gd name="connsiteX619" fmla="*/ 5224 w 10000"/>
                  <a:gd name="connsiteY619" fmla="*/ 8701 h 10000"/>
                  <a:gd name="connsiteX620" fmla="*/ 5230 w 10000"/>
                  <a:gd name="connsiteY620" fmla="*/ 8701 h 10000"/>
                  <a:gd name="connsiteX621" fmla="*/ 5241 w 10000"/>
                  <a:gd name="connsiteY621" fmla="*/ 8676 h 10000"/>
                  <a:gd name="connsiteX622" fmla="*/ 5247 w 10000"/>
                  <a:gd name="connsiteY622" fmla="*/ 8666 h 10000"/>
                  <a:gd name="connsiteX623" fmla="*/ 5249 w 10000"/>
                  <a:gd name="connsiteY623" fmla="*/ 8646 h 10000"/>
                  <a:gd name="connsiteX624" fmla="*/ 5249 w 10000"/>
                  <a:gd name="connsiteY624" fmla="*/ 8650 h 10000"/>
                  <a:gd name="connsiteX625" fmla="*/ 5255 w 10000"/>
                  <a:gd name="connsiteY625" fmla="*/ 8646 h 10000"/>
                  <a:gd name="connsiteX626" fmla="*/ 5271 w 10000"/>
                  <a:gd name="connsiteY626" fmla="*/ 8650 h 10000"/>
                  <a:gd name="connsiteX627" fmla="*/ 5288 w 10000"/>
                  <a:gd name="connsiteY627" fmla="*/ 8666 h 10000"/>
                  <a:gd name="connsiteX628" fmla="*/ 5296 w 10000"/>
                  <a:gd name="connsiteY628" fmla="*/ 8666 h 10000"/>
                  <a:gd name="connsiteX629" fmla="*/ 5310 w 10000"/>
                  <a:gd name="connsiteY629" fmla="*/ 8656 h 10000"/>
                  <a:gd name="connsiteX630" fmla="*/ 5321 w 10000"/>
                  <a:gd name="connsiteY630" fmla="*/ 8650 h 10000"/>
                  <a:gd name="connsiteX631" fmla="*/ 5338 w 10000"/>
                  <a:gd name="connsiteY631" fmla="*/ 8650 h 10000"/>
                  <a:gd name="connsiteX632" fmla="*/ 5360 w 10000"/>
                  <a:gd name="connsiteY632" fmla="*/ 8640 h 10000"/>
                  <a:gd name="connsiteX633" fmla="*/ 5366 w 10000"/>
                  <a:gd name="connsiteY633" fmla="*/ 8637 h 10000"/>
                  <a:gd name="connsiteX634" fmla="*/ 5368 w 10000"/>
                  <a:gd name="connsiteY634" fmla="*/ 8637 h 10000"/>
                  <a:gd name="connsiteX635" fmla="*/ 5382 w 10000"/>
                  <a:gd name="connsiteY635" fmla="*/ 8630 h 10000"/>
                  <a:gd name="connsiteX636" fmla="*/ 5391 w 10000"/>
                  <a:gd name="connsiteY636" fmla="*/ 8630 h 10000"/>
                  <a:gd name="connsiteX637" fmla="*/ 5402 w 10000"/>
                  <a:gd name="connsiteY637" fmla="*/ 8637 h 10000"/>
                  <a:gd name="connsiteX638" fmla="*/ 5418 w 10000"/>
                  <a:gd name="connsiteY638" fmla="*/ 8656 h 10000"/>
                  <a:gd name="connsiteX639" fmla="*/ 5432 w 10000"/>
                  <a:gd name="connsiteY639" fmla="*/ 8666 h 10000"/>
                  <a:gd name="connsiteX640" fmla="*/ 5443 w 10000"/>
                  <a:gd name="connsiteY640" fmla="*/ 8682 h 10000"/>
                  <a:gd name="connsiteX641" fmla="*/ 5457 w 10000"/>
                  <a:gd name="connsiteY641" fmla="*/ 8692 h 10000"/>
                  <a:gd name="connsiteX642" fmla="*/ 5471 w 10000"/>
                  <a:gd name="connsiteY642" fmla="*/ 8705 h 10000"/>
                  <a:gd name="connsiteX643" fmla="*/ 5488 w 10000"/>
                  <a:gd name="connsiteY643" fmla="*/ 8711 h 10000"/>
                  <a:gd name="connsiteX644" fmla="*/ 5490 w 10000"/>
                  <a:gd name="connsiteY644" fmla="*/ 8721 h 10000"/>
                  <a:gd name="connsiteX645" fmla="*/ 5512 w 10000"/>
                  <a:gd name="connsiteY645" fmla="*/ 8724 h 10000"/>
                  <a:gd name="connsiteX646" fmla="*/ 5521 w 10000"/>
                  <a:gd name="connsiteY646" fmla="*/ 8714 h 10000"/>
                  <a:gd name="connsiteX647" fmla="*/ 5524 w 10000"/>
                  <a:gd name="connsiteY647" fmla="*/ 8714 h 10000"/>
                  <a:gd name="connsiteX648" fmla="*/ 5532 w 10000"/>
                  <a:gd name="connsiteY648" fmla="*/ 8721 h 10000"/>
                  <a:gd name="connsiteX649" fmla="*/ 5540 w 10000"/>
                  <a:gd name="connsiteY649" fmla="*/ 8724 h 10000"/>
                  <a:gd name="connsiteX650" fmla="*/ 5562 w 10000"/>
                  <a:gd name="connsiteY650" fmla="*/ 8750 h 10000"/>
                  <a:gd name="connsiteX651" fmla="*/ 5562 w 10000"/>
                  <a:gd name="connsiteY651" fmla="*/ 8760 h 10000"/>
                  <a:gd name="connsiteX652" fmla="*/ 5571 w 10000"/>
                  <a:gd name="connsiteY652" fmla="*/ 8782 h 10000"/>
                  <a:gd name="connsiteX653" fmla="*/ 5579 w 10000"/>
                  <a:gd name="connsiteY653" fmla="*/ 8789 h 10000"/>
                  <a:gd name="connsiteX654" fmla="*/ 5593 w 10000"/>
                  <a:gd name="connsiteY654" fmla="*/ 8789 h 10000"/>
                  <a:gd name="connsiteX655" fmla="*/ 5596 w 10000"/>
                  <a:gd name="connsiteY655" fmla="*/ 8789 h 10000"/>
                  <a:gd name="connsiteX656" fmla="*/ 5626 w 10000"/>
                  <a:gd name="connsiteY656" fmla="*/ 8782 h 10000"/>
                  <a:gd name="connsiteX657" fmla="*/ 5629 w 10000"/>
                  <a:gd name="connsiteY657" fmla="*/ 8782 h 10000"/>
                  <a:gd name="connsiteX658" fmla="*/ 5637 w 10000"/>
                  <a:gd name="connsiteY658" fmla="*/ 8779 h 10000"/>
                  <a:gd name="connsiteX659" fmla="*/ 5648 w 10000"/>
                  <a:gd name="connsiteY659" fmla="*/ 8789 h 10000"/>
                  <a:gd name="connsiteX660" fmla="*/ 5665 w 10000"/>
                  <a:gd name="connsiteY660" fmla="*/ 8795 h 10000"/>
                  <a:gd name="connsiteX661" fmla="*/ 5676 w 10000"/>
                  <a:gd name="connsiteY661" fmla="*/ 8789 h 10000"/>
                  <a:gd name="connsiteX662" fmla="*/ 5684 w 10000"/>
                  <a:gd name="connsiteY662" fmla="*/ 8782 h 10000"/>
                  <a:gd name="connsiteX663" fmla="*/ 5693 w 10000"/>
                  <a:gd name="connsiteY663" fmla="*/ 8789 h 10000"/>
                  <a:gd name="connsiteX664" fmla="*/ 5715 w 10000"/>
                  <a:gd name="connsiteY664" fmla="*/ 8808 h 10000"/>
                  <a:gd name="connsiteX665" fmla="*/ 5731 w 10000"/>
                  <a:gd name="connsiteY665" fmla="*/ 8808 h 10000"/>
                  <a:gd name="connsiteX666" fmla="*/ 5740 w 10000"/>
                  <a:gd name="connsiteY666" fmla="*/ 8808 h 10000"/>
                  <a:gd name="connsiteX667" fmla="*/ 5765 w 10000"/>
                  <a:gd name="connsiteY667" fmla="*/ 8818 h 10000"/>
                  <a:gd name="connsiteX668" fmla="*/ 5781 w 10000"/>
                  <a:gd name="connsiteY668" fmla="*/ 8824 h 10000"/>
                  <a:gd name="connsiteX669" fmla="*/ 5798 w 10000"/>
                  <a:gd name="connsiteY669" fmla="*/ 8834 h 10000"/>
                  <a:gd name="connsiteX670" fmla="*/ 5814 w 10000"/>
                  <a:gd name="connsiteY670" fmla="*/ 8837 h 10000"/>
                  <a:gd name="connsiteX671" fmla="*/ 5831 w 10000"/>
                  <a:gd name="connsiteY671" fmla="*/ 8844 h 10000"/>
                  <a:gd name="connsiteX672" fmla="*/ 5842 w 10000"/>
                  <a:gd name="connsiteY672" fmla="*/ 8847 h 10000"/>
                  <a:gd name="connsiteX673" fmla="*/ 5859 w 10000"/>
                  <a:gd name="connsiteY673" fmla="*/ 8857 h 10000"/>
                  <a:gd name="connsiteX674" fmla="*/ 5870 w 10000"/>
                  <a:gd name="connsiteY674" fmla="*/ 8867 h 10000"/>
                  <a:gd name="connsiteX675" fmla="*/ 5878 w 10000"/>
                  <a:gd name="connsiteY675" fmla="*/ 8873 h 10000"/>
                  <a:gd name="connsiteX676" fmla="*/ 5895 w 10000"/>
                  <a:gd name="connsiteY676" fmla="*/ 8873 h 10000"/>
                  <a:gd name="connsiteX677" fmla="*/ 5911 w 10000"/>
                  <a:gd name="connsiteY677" fmla="*/ 8873 h 10000"/>
                  <a:gd name="connsiteX678" fmla="*/ 5931 w 10000"/>
                  <a:gd name="connsiteY678" fmla="*/ 8873 h 10000"/>
                  <a:gd name="connsiteX679" fmla="*/ 5950 w 10000"/>
                  <a:gd name="connsiteY679" fmla="*/ 8867 h 10000"/>
                  <a:gd name="connsiteX680" fmla="*/ 5967 w 10000"/>
                  <a:gd name="connsiteY680" fmla="*/ 8867 h 10000"/>
                  <a:gd name="connsiteX681" fmla="*/ 5975 w 10000"/>
                  <a:gd name="connsiteY681" fmla="*/ 8873 h 10000"/>
                  <a:gd name="connsiteX682" fmla="*/ 6000 w 10000"/>
                  <a:gd name="connsiteY682" fmla="*/ 8883 h 10000"/>
                  <a:gd name="connsiteX683" fmla="*/ 5997 w 10000"/>
                  <a:gd name="connsiteY683" fmla="*/ 8886 h 10000"/>
                  <a:gd name="connsiteX684" fmla="*/ 5997 w 10000"/>
                  <a:gd name="connsiteY684" fmla="*/ 8896 h 10000"/>
                  <a:gd name="connsiteX685" fmla="*/ 6014 w 10000"/>
                  <a:gd name="connsiteY685" fmla="*/ 8892 h 10000"/>
                  <a:gd name="connsiteX686" fmla="*/ 6028 w 10000"/>
                  <a:gd name="connsiteY686" fmla="*/ 8892 h 10000"/>
                  <a:gd name="connsiteX687" fmla="*/ 6053 w 10000"/>
                  <a:gd name="connsiteY687" fmla="*/ 8886 h 10000"/>
                  <a:gd name="connsiteX688" fmla="*/ 6072 w 10000"/>
                  <a:gd name="connsiteY688" fmla="*/ 8876 h 10000"/>
                  <a:gd name="connsiteX689" fmla="*/ 6089 w 10000"/>
                  <a:gd name="connsiteY689" fmla="*/ 8867 h 10000"/>
                  <a:gd name="connsiteX690" fmla="*/ 6111 w 10000"/>
                  <a:gd name="connsiteY690" fmla="*/ 8857 h 10000"/>
                  <a:gd name="connsiteX691" fmla="*/ 6127 w 10000"/>
                  <a:gd name="connsiteY691" fmla="*/ 8847 h 10000"/>
                  <a:gd name="connsiteX692" fmla="*/ 6152 w 10000"/>
                  <a:gd name="connsiteY692" fmla="*/ 8834 h 10000"/>
                  <a:gd name="connsiteX693" fmla="*/ 6183 w 10000"/>
                  <a:gd name="connsiteY693" fmla="*/ 8828 h 10000"/>
                  <a:gd name="connsiteX694" fmla="*/ 6175 w 10000"/>
                  <a:gd name="connsiteY694" fmla="*/ 8844 h 10000"/>
                  <a:gd name="connsiteX695" fmla="*/ 6169 w 10000"/>
                  <a:gd name="connsiteY695" fmla="*/ 8863 h 10000"/>
                  <a:gd name="connsiteX696" fmla="*/ 6158 w 10000"/>
                  <a:gd name="connsiteY696" fmla="*/ 8886 h 10000"/>
                  <a:gd name="connsiteX697" fmla="*/ 6152 w 10000"/>
                  <a:gd name="connsiteY697" fmla="*/ 8896 h 10000"/>
                  <a:gd name="connsiteX698" fmla="*/ 6150 w 10000"/>
                  <a:gd name="connsiteY698" fmla="*/ 8909 h 10000"/>
                  <a:gd name="connsiteX699" fmla="*/ 6152 w 10000"/>
                  <a:gd name="connsiteY699" fmla="*/ 8938 h 10000"/>
                  <a:gd name="connsiteX700" fmla="*/ 6158 w 10000"/>
                  <a:gd name="connsiteY700" fmla="*/ 8957 h 10000"/>
                  <a:gd name="connsiteX701" fmla="*/ 6161 w 10000"/>
                  <a:gd name="connsiteY701" fmla="*/ 8980 h 10000"/>
                  <a:gd name="connsiteX702" fmla="*/ 6166 w 10000"/>
                  <a:gd name="connsiteY702" fmla="*/ 8999 h 10000"/>
                  <a:gd name="connsiteX703" fmla="*/ 6175 w 10000"/>
                  <a:gd name="connsiteY703" fmla="*/ 9032 h 10000"/>
                  <a:gd name="connsiteX704" fmla="*/ 6183 w 10000"/>
                  <a:gd name="connsiteY704" fmla="*/ 9051 h 10000"/>
                  <a:gd name="connsiteX705" fmla="*/ 6191 w 10000"/>
                  <a:gd name="connsiteY705" fmla="*/ 9064 h 10000"/>
                  <a:gd name="connsiteX706" fmla="*/ 6194 w 10000"/>
                  <a:gd name="connsiteY706" fmla="*/ 9084 h 10000"/>
                  <a:gd name="connsiteX707" fmla="*/ 6208 w 10000"/>
                  <a:gd name="connsiteY707" fmla="*/ 9103 h 10000"/>
                  <a:gd name="connsiteX708" fmla="*/ 6208 w 10000"/>
                  <a:gd name="connsiteY708" fmla="*/ 9113 h 10000"/>
                  <a:gd name="connsiteX709" fmla="*/ 6216 w 10000"/>
                  <a:gd name="connsiteY709" fmla="*/ 9129 h 10000"/>
                  <a:gd name="connsiteX710" fmla="*/ 6230 w 10000"/>
                  <a:gd name="connsiteY710" fmla="*/ 9148 h 10000"/>
                  <a:gd name="connsiteX711" fmla="*/ 6241 w 10000"/>
                  <a:gd name="connsiteY711" fmla="*/ 9165 h 10000"/>
                  <a:gd name="connsiteX712" fmla="*/ 6249 w 10000"/>
                  <a:gd name="connsiteY712" fmla="*/ 9168 h 10000"/>
                  <a:gd name="connsiteX713" fmla="*/ 6266 w 10000"/>
                  <a:gd name="connsiteY713" fmla="*/ 9184 h 10000"/>
                  <a:gd name="connsiteX714" fmla="*/ 6280 w 10000"/>
                  <a:gd name="connsiteY714" fmla="*/ 9184 h 10000"/>
                  <a:gd name="connsiteX715" fmla="*/ 6288 w 10000"/>
                  <a:gd name="connsiteY715" fmla="*/ 9177 h 10000"/>
                  <a:gd name="connsiteX716" fmla="*/ 6299 w 10000"/>
                  <a:gd name="connsiteY716" fmla="*/ 9187 h 10000"/>
                  <a:gd name="connsiteX717" fmla="*/ 6305 w 10000"/>
                  <a:gd name="connsiteY717" fmla="*/ 9197 h 10000"/>
                  <a:gd name="connsiteX718" fmla="*/ 6310 w 10000"/>
                  <a:gd name="connsiteY718" fmla="*/ 9197 h 10000"/>
                  <a:gd name="connsiteX719" fmla="*/ 6321 w 10000"/>
                  <a:gd name="connsiteY719" fmla="*/ 9213 h 10000"/>
                  <a:gd name="connsiteX720" fmla="*/ 6335 w 10000"/>
                  <a:gd name="connsiteY720" fmla="*/ 9223 h 10000"/>
                  <a:gd name="connsiteX721" fmla="*/ 6338 w 10000"/>
                  <a:gd name="connsiteY721" fmla="*/ 9223 h 10000"/>
                  <a:gd name="connsiteX722" fmla="*/ 6355 w 10000"/>
                  <a:gd name="connsiteY722" fmla="*/ 9226 h 10000"/>
                  <a:gd name="connsiteX723" fmla="*/ 6363 w 10000"/>
                  <a:gd name="connsiteY723" fmla="*/ 9236 h 10000"/>
                  <a:gd name="connsiteX724" fmla="*/ 6380 w 10000"/>
                  <a:gd name="connsiteY724" fmla="*/ 9258 h 10000"/>
                  <a:gd name="connsiteX725" fmla="*/ 6393 w 10000"/>
                  <a:gd name="connsiteY725" fmla="*/ 9278 h 10000"/>
                  <a:gd name="connsiteX726" fmla="*/ 6396 w 10000"/>
                  <a:gd name="connsiteY726" fmla="*/ 9288 h 10000"/>
                  <a:gd name="connsiteX727" fmla="*/ 6407 w 10000"/>
                  <a:gd name="connsiteY727" fmla="*/ 9297 h 10000"/>
                  <a:gd name="connsiteX728" fmla="*/ 6410 w 10000"/>
                  <a:gd name="connsiteY728" fmla="*/ 9307 h 10000"/>
                  <a:gd name="connsiteX729" fmla="*/ 6416 w 10000"/>
                  <a:gd name="connsiteY729" fmla="*/ 9317 h 10000"/>
                  <a:gd name="connsiteX730" fmla="*/ 6424 w 10000"/>
                  <a:gd name="connsiteY730" fmla="*/ 9326 h 10000"/>
                  <a:gd name="connsiteX731" fmla="*/ 6435 w 10000"/>
                  <a:gd name="connsiteY731" fmla="*/ 9336 h 10000"/>
                  <a:gd name="connsiteX732" fmla="*/ 6443 w 10000"/>
                  <a:gd name="connsiteY732" fmla="*/ 9346 h 10000"/>
                  <a:gd name="connsiteX733" fmla="*/ 6449 w 10000"/>
                  <a:gd name="connsiteY733" fmla="*/ 9362 h 10000"/>
                  <a:gd name="connsiteX734" fmla="*/ 6452 w 10000"/>
                  <a:gd name="connsiteY734" fmla="*/ 9372 h 10000"/>
                  <a:gd name="connsiteX735" fmla="*/ 6449 w 10000"/>
                  <a:gd name="connsiteY735" fmla="*/ 9381 h 10000"/>
                  <a:gd name="connsiteX736" fmla="*/ 6465 w 10000"/>
                  <a:gd name="connsiteY736" fmla="*/ 9394 h 10000"/>
                  <a:gd name="connsiteX737" fmla="*/ 6468 w 10000"/>
                  <a:gd name="connsiteY737" fmla="*/ 9420 h 10000"/>
                  <a:gd name="connsiteX738" fmla="*/ 6493 w 10000"/>
                  <a:gd name="connsiteY738" fmla="*/ 9430 h 10000"/>
                  <a:gd name="connsiteX739" fmla="*/ 6507 w 10000"/>
                  <a:gd name="connsiteY739" fmla="*/ 9440 h 10000"/>
                  <a:gd name="connsiteX740" fmla="*/ 6524 w 10000"/>
                  <a:gd name="connsiteY740" fmla="*/ 9459 h 10000"/>
                  <a:gd name="connsiteX741" fmla="*/ 6532 w 10000"/>
                  <a:gd name="connsiteY741" fmla="*/ 9485 h 10000"/>
                  <a:gd name="connsiteX742" fmla="*/ 6537 w 10000"/>
                  <a:gd name="connsiteY742" fmla="*/ 9498 h 10000"/>
                  <a:gd name="connsiteX743" fmla="*/ 6571 w 10000"/>
                  <a:gd name="connsiteY743" fmla="*/ 9508 h 10000"/>
                  <a:gd name="connsiteX744" fmla="*/ 6596 w 10000"/>
                  <a:gd name="connsiteY744" fmla="*/ 9508 h 10000"/>
                  <a:gd name="connsiteX745" fmla="*/ 6637 w 10000"/>
                  <a:gd name="connsiteY745" fmla="*/ 9517 h 10000"/>
                  <a:gd name="connsiteX746" fmla="*/ 6662 w 10000"/>
                  <a:gd name="connsiteY746" fmla="*/ 9524 h 10000"/>
                  <a:gd name="connsiteX747" fmla="*/ 6679 w 10000"/>
                  <a:gd name="connsiteY747" fmla="*/ 9517 h 10000"/>
                  <a:gd name="connsiteX748" fmla="*/ 6679 w 10000"/>
                  <a:gd name="connsiteY748" fmla="*/ 9505 h 10000"/>
                  <a:gd name="connsiteX749" fmla="*/ 6690 w 10000"/>
                  <a:gd name="connsiteY749" fmla="*/ 9485 h 10000"/>
                  <a:gd name="connsiteX750" fmla="*/ 6693 w 10000"/>
                  <a:gd name="connsiteY750" fmla="*/ 9479 h 10000"/>
                  <a:gd name="connsiteX751" fmla="*/ 6706 w 10000"/>
                  <a:gd name="connsiteY751" fmla="*/ 9469 h 10000"/>
                  <a:gd name="connsiteX752" fmla="*/ 6709 w 10000"/>
                  <a:gd name="connsiteY752" fmla="*/ 9462 h 10000"/>
                  <a:gd name="connsiteX753" fmla="*/ 6717 w 10000"/>
                  <a:gd name="connsiteY753" fmla="*/ 9459 h 10000"/>
                  <a:gd name="connsiteX754" fmla="*/ 6726 w 10000"/>
                  <a:gd name="connsiteY754" fmla="*/ 9459 h 10000"/>
                  <a:gd name="connsiteX755" fmla="*/ 6742 w 10000"/>
                  <a:gd name="connsiteY755" fmla="*/ 9462 h 10000"/>
                  <a:gd name="connsiteX756" fmla="*/ 6759 w 10000"/>
                  <a:gd name="connsiteY756" fmla="*/ 9479 h 10000"/>
                  <a:gd name="connsiteX757" fmla="*/ 6781 w 10000"/>
                  <a:gd name="connsiteY757" fmla="*/ 9485 h 10000"/>
                  <a:gd name="connsiteX758" fmla="*/ 6795 w 10000"/>
                  <a:gd name="connsiteY758" fmla="*/ 9485 h 10000"/>
                  <a:gd name="connsiteX759" fmla="*/ 6803 w 10000"/>
                  <a:gd name="connsiteY759" fmla="*/ 9498 h 10000"/>
                  <a:gd name="connsiteX760" fmla="*/ 6806 w 10000"/>
                  <a:gd name="connsiteY760" fmla="*/ 9508 h 10000"/>
                  <a:gd name="connsiteX761" fmla="*/ 6823 w 10000"/>
                  <a:gd name="connsiteY761" fmla="*/ 9514 h 10000"/>
                  <a:gd name="connsiteX762" fmla="*/ 6831 w 10000"/>
                  <a:gd name="connsiteY762" fmla="*/ 9514 h 10000"/>
                  <a:gd name="connsiteX763" fmla="*/ 6848 w 10000"/>
                  <a:gd name="connsiteY763" fmla="*/ 9514 h 10000"/>
                  <a:gd name="connsiteX764" fmla="*/ 6856 w 10000"/>
                  <a:gd name="connsiteY764" fmla="*/ 9517 h 10000"/>
                  <a:gd name="connsiteX765" fmla="*/ 6878 w 10000"/>
                  <a:gd name="connsiteY765" fmla="*/ 9524 h 10000"/>
                  <a:gd name="connsiteX766" fmla="*/ 6895 w 10000"/>
                  <a:gd name="connsiteY766" fmla="*/ 9524 h 10000"/>
                  <a:gd name="connsiteX767" fmla="*/ 6917 w 10000"/>
                  <a:gd name="connsiteY767" fmla="*/ 9527 h 10000"/>
                  <a:gd name="connsiteX768" fmla="*/ 6934 w 10000"/>
                  <a:gd name="connsiteY768" fmla="*/ 9534 h 10000"/>
                  <a:gd name="connsiteX769" fmla="*/ 6961 w 10000"/>
                  <a:gd name="connsiteY769" fmla="*/ 9543 h 10000"/>
                  <a:gd name="connsiteX770" fmla="*/ 6989 w 10000"/>
                  <a:gd name="connsiteY770" fmla="*/ 9547 h 10000"/>
                  <a:gd name="connsiteX771" fmla="*/ 7014 w 10000"/>
                  <a:gd name="connsiteY771" fmla="*/ 9543 h 10000"/>
                  <a:gd name="connsiteX772" fmla="*/ 7033 w 10000"/>
                  <a:gd name="connsiteY772" fmla="*/ 9543 h 10000"/>
                  <a:gd name="connsiteX773" fmla="*/ 7042 w 10000"/>
                  <a:gd name="connsiteY773" fmla="*/ 9547 h 10000"/>
                  <a:gd name="connsiteX774" fmla="*/ 7069 w 10000"/>
                  <a:gd name="connsiteY774" fmla="*/ 9647 h 10000"/>
                  <a:gd name="connsiteX775" fmla="*/ 7122 w 10000"/>
                  <a:gd name="connsiteY775" fmla="*/ 9734 h 10000"/>
                  <a:gd name="connsiteX776" fmla="*/ 7147 w 10000"/>
                  <a:gd name="connsiteY776" fmla="*/ 9744 h 10000"/>
                  <a:gd name="connsiteX777" fmla="*/ 7169 w 10000"/>
                  <a:gd name="connsiteY777" fmla="*/ 9741 h 10000"/>
                  <a:gd name="connsiteX778" fmla="*/ 7177 w 10000"/>
                  <a:gd name="connsiteY778" fmla="*/ 9744 h 10000"/>
                  <a:gd name="connsiteX779" fmla="*/ 7186 w 10000"/>
                  <a:gd name="connsiteY779" fmla="*/ 9754 h 10000"/>
                  <a:gd name="connsiteX780" fmla="*/ 7191 w 10000"/>
                  <a:gd name="connsiteY780" fmla="*/ 9773 h 10000"/>
                  <a:gd name="connsiteX781" fmla="*/ 7208 w 10000"/>
                  <a:gd name="connsiteY781" fmla="*/ 9783 h 10000"/>
                  <a:gd name="connsiteX782" fmla="*/ 7219 w 10000"/>
                  <a:gd name="connsiteY782" fmla="*/ 9793 h 10000"/>
                  <a:gd name="connsiteX783" fmla="*/ 7235 w 10000"/>
                  <a:gd name="connsiteY783" fmla="*/ 9802 h 10000"/>
                  <a:gd name="connsiteX784" fmla="*/ 7249 w 10000"/>
                  <a:gd name="connsiteY784" fmla="*/ 9819 h 10000"/>
                  <a:gd name="connsiteX785" fmla="*/ 7255 w 10000"/>
                  <a:gd name="connsiteY785" fmla="*/ 9835 h 10000"/>
                  <a:gd name="connsiteX786" fmla="*/ 7255 w 10000"/>
                  <a:gd name="connsiteY786" fmla="*/ 9848 h 10000"/>
                  <a:gd name="connsiteX787" fmla="*/ 7249 w 10000"/>
                  <a:gd name="connsiteY787" fmla="*/ 9848 h 10000"/>
                  <a:gd name="connsiteX788" fmla="*/ 7244 w 10000"/>
                  <a:gd name="connsiteY788" fmla="*/ 9858 h 10000"/>
                  <a:gd name="connsiteX789" fmla="*/ 7235 w 10000"/>
                  <a:gd name="connsiteY789" fmla="*/ 9883 h 10000"/>
                  <a:gd name="connsiteX790" fmla="*/ 7244 w 10000"/>
                  <a:gd name="connsiteY790" fmla="*/ 9903 h 10000"/>
                  <a:gd name="connsiteX791" fmla="*/ 7258 w 10000"/>
                  <a:gd name="connsiteY791" fmla="*/ 9926 h 10000"/>
                  <a:gd name="connsiteX792" fmla="*/ 7263 w 10000"/>
                  <a:gd name="connsiteY792" fmla="*/ 9948 h 10000"/>
                  <a:gd name="connsiteX793" fmla="*/ 7274 w 10000"/>
                  <a:gd name="connsiteY793" fmla="*/ 9968 h 10000"/>
                  <a:gd name="connsiteX794" fmla="*/ 7283 w 10000"/>
                  <a:gd name="connsiteY794" fmla="*/ 9987 h 10000"/>
                  <a:gd name="connsiteX795" fmla="*/ 7291 w 10000"/>
                  <a:gd name="connsiteY795" fmla="*/ 10000 h 10000"/>
                  <a:gd name="connsiteX796" fmla="*/ 7305 w 10000"/>
                  <a:gd name="connsiteY796" fmla="*/ 9997 h 10000"/>
                  <a:gd name="connsiteX797" fmla="*/ 7313 w 10000"/>
                  <a:gd name="connsiteY797" fmla="*/ 9977 h 10000"/>
                  <a:gd name="connsiteX798" fmla="*/ 7324 w 10000"/>
                  <a:gd name="connsiteY798" fmla="*/ 9968 h 10000"/>
                  <a:gd name="connsiteX799" fmla="*/ 7341 w 10000"/>
                  <a:gd name="connsiteY799" fmla="*/ 9971 h 10000"/>
                  <a:gd name="connsiteX800" fmla="*/ 7368 w 10000"/>
                  <a:gd name="connsiteY800" fmla="*/ 9987 h 10000"/>
                  <a:gd name="connsiteX801" fmla="*/ 7380 w 10000"/>
                  <a:gd name="connsiteY801" fmla="*/ 9990 h 10000"/>
                  <a:gd name="connsiteX802" fmla="*/ 7393 w 10000"/>
                  <a:gd name="connsiteY802" fmla="*/ 9981 h 10000"/>
                  <a:gd name="connsiteX803" fmla="*/ 7404 w 10000"/>
                  <a:gd name="connsiteY803" fmla="*/ 9968 h 10000"/>
                  <a:gd name="connsiteX804" fmla="*/ 7418 w 10000"/>
                  <a:gd name="connsiteY804" fmla="*/ 9948 h 10000"/>
                  <a:gd name="connsiteX805" fmla="*/ 7427 w 10000"/>
                  <a:gd name="connsiteY805" fmla="*/ 9922 h 10000"/>
                  <a:gd name="connsiteX806" fmla="*/ 7427 w 10000"/>
                  <a:gd name="connsiteY806" fmla="*/ 9906 h 10000"/>
                  <a:gd name="connsiteX807" fmla="*/ 7404 w 10000"/>
                  <a:gd name="connsiteY807" fmla="*/ 9877 h 10000"/>
                  <a:gd name="connsiteX808" fmla="*/ 7388 w 10000"/>
                  <a:gd name="connsiteY808" fmla="*/ 9854 h 10000"/>
                  <a:gd name="connsiteX809" fmla="*/ 7385 w 10000"/>
                  <a:gd name="connsiteY809" fmla="*/ 9845 h 10000"/>
                  <a:gd name="connsiteX810" fmla="*/ 7385 w 10000"/>
                  <a:gd name="connsiteY810" fmla="*/ 9825 h 10000"/>
                  <a:gd name="connsiteX811" fmla="*/ 7385 w 10000"/>
                  <a:gd name="connsiteY811" fmla="*/ 9819 h 10000"/>
                  <a:gd name="connsiteX812" fmla="*/ 7393 w 10000"/>
                  <a:gd name="connsiteY812" fmla="*/ 9809 h 10000"/>
                  <a:gd name="connsiteX813" fmla="*/ 7404 w 10000"/>
                  <a:gd name="connsiteY813" fmla="*/ 9793 h 10000"/>
                  <a:gd name="connsiteX814" fmla="*/ 7413 w 10000"/>
                  <a:gd name="connsiteY814" fmla="*/ 9783 h 10000"/>
                  <a:gd name="connsiteX815" fmla="*/ 7404 w 10000"/>
                  <a:gd name="connsiteY815" fmla="*/ 9770 h 10000"/>
                  <a:gd name="connsiteX816" fmla="*/ 7388 w 10000"/>
                  <a:gd name="connsiteY816" fmla="*/ 9760 h 10000"/>
                  <a:gd name="connsiteX817" fmla="*/ 7371 w 10000"/>
                  <a:gd name="connsiteY817" fmla="*/ 9744 h 10000"/>
                  <a:gd name="connsiteX818" fmla="*/ 7363 w 10000"/>
                  <a:gd name="connsiteY818" fmla="*/ 9731 h 10000"/>
                  <a:gd name="connsiteX819" fmla="*/ 7355 w 10000"/>
                  <a:gd name="connsiteY819" fmla="*/ 9715 h 10000"/>
                  <a:gd name="connsiteX820" fmla="*/ 7360 w 10000"/>
                  <a:gd name="connsiteY820" fmla="*/ 9686 h 10000"/>
                  <a:gd name="connsiteX821" fmla="*/ 7363 w 10000"/>
                  <a:gd name="connsiteY821" fmla="*/ 9657 h 10000"/>
                  <a:gd name="connsiteX822" fmla="*/ 7360 w 10000"/>
                  <a:gd name="connsiteY822" fmla="*/ 9631 h 10000"/>
                  <a:gd name="connsiteX823" fmla="*/ 7346 w 10000"/>
                  <a:gd name="connsiteY823" fmla="*/ 9611 h 10000"/>
                  <a:gd name="connsiteX824" fmla="*/ 7332 w 10000"/>
                  <a:gd name="connsiteY824" fmla="*/ 9585 h 10000"/>
                  <a:gd name="connsiteX825" fmla="*/ 7324 w 10000"/>
                  <a:gd name="connsiteY825" fmla="*/ 9573 h 10000"/>
                  <a:gd name="connsiteX826" fmla="*/ 7324 w 10000"/>
                  <a:gd name="connsiteY826" fmla="*/ 9553 h 10000"/>
                  <a:gd name="connsiteX827" fmla="*/ 7324 w 10000"/>
                  <a:gd name="connsiteY827" fmla="*/ 9543 h 10000"/>
                  <a:gd name="connsiteX828" fmla="*/ 7324 w 10000"/>
                  <a:gd name="connsiteY828" fmla="*/ 9517 h 10000"/>
                  <a:gd name="connsiteX829" fmla="*/ 7324 w 10000"/>
                  <a:gd name="connsiteY829" fmla="*/ 9498 h 10000"/>
                  <a:gd name="connsiteX830" fmla="*/ 7332 w 10000"/>
                  <a:gd name="connsiteY830" fmla="*/ 9479 h 10000"/>
                  <a:gd name="connsiteX831" fmla="*/ 7341 w 10000"/>
                  <a:gd name="connsiteY831" fmla="*/ 9462 h 10000"/>
                  <a:gd name="connsiteX832" fmla="*/ 7352 w 10000"/>
                  <a:gd name="connsiteY832" fmla="*/ 9459 h 10000"/>
                  <a:gd name="connsiteX833" fmla="*/ 7360 w 10000"/>
                  <a:gd name="connsiteY833" fmla="*/ 9443 h 10000"/>
                  <a:gd name="connsiteX834" fmla="*/ 7363 w 10000"/>
                  <a:gd name="connsiteY834" fmla="*/ 9433 h 10000"/>
                  <a:gd name="connsiteX835" fmla="*/ 7377 w 10000"/>
                  <a:gd name="connsiteY835" fmla="*/ 9433 h 10000"/>
                  <a:gd name="connsiteX836" fmla="*/ 7388 w 10000"/>
                  <a:gd name="connsiteY836" fmla="*/ 9430 h 10000"/>
                  <a:gd name="connsiteX837" fmla="*/ 7396 w 10000"/>
                  <a:gd name="connsiteY837" fmla="*/ 9430 h 10000"/>
                  <a:gd name="connsiteX838" fmla="*/ 7402 w 10000"/>
                  <a:gd name="connsiteY838" fmla="*/ 9424 h 10000"/>
                  <a:gd name="connsiteX839" fmla="*/ 7396 w 10000"/>
                  <a:gd name="connsiteY839" fmla="*/ 9414 h 10000"/>
                  <a:gd name="connsiteX840" fmla="*/ 7388 w 10000"/>
                  <a:gd name="connsiteY840" fmla="*/ 9401 h 10000"/>
                  <a:gd name="connsiteX841" fmla="*/ 7371 w 10000"/>
                  <a:gd name="connsiteY841" fmla="*/ 9391 h 10000"/>
                  <a:gd name="connsiteX842" fmla="*/ 7355 w 10000"/>
                  <a:gd name="connsiteY842" fmla="*/ 9375 h 10000"/>
                  <a:gd name="connsiteX843" fmla="*/ 7332 w 10000"/>
                  <a:gd name="connsiteY843" fmla="*/ 9356 h 10000"/>
                  <a:gd name="connsiteX844" fmla="*/ 7313 w 10000"/>
                  <a:gd name="connsiteY844" fmla="*/ 9330 h 10000"/>
                  <a:gd name="connsiteX845" fmla="*/ 7307 w 10000"/>
                  <a:gd name="connsiteY845" fmla="*/ 9310 h 10000"/>
                  <a:gd name="connsiteX846" fmla="*/ 7305 w 10000"/>
                  <a:gd name="connsiteY846" fmla="*/ 9291 h 10000"/>
                  <a:gd name="connsiteX847" fmla="*/ 7305 w 10000"/>
                  <a:gd name="connsiteY847" fmla="*/ 9278 h 10000"/>
                  <a:gd name="connsiteX848" fmla="*/ 7296 w 10000"/>
                  <a:gd name="connsiteY848" fmla="*/ 9268 h 10000"/>
                  <a:gd name="connsiteX849" fmla="*/ 7296 w 10000"/>
                  <a:gd name="connsiteY849" fmla="*/ 9249 h 10000"/>
                  <a:gd name="connsiteX850" fmla="*/ 7291 w 10000"/>
                  <a:gd name="connsiteY850" fmla="*/ 9226 h 10000"/>
                  <a:gd name="connsiteX851" fmla="*/ 7283 w 10000"/>
                  <a:gd name="connsiteY851" fmla="*/ 9213 h 10000"/>
                  <a:gd name="connsiteX852" fmla="*/ 7274 w 10000"/>
                  <a:gd name="connsiteY852" fmla="*/ 9194 h 10000"/>
                  <a:gd name="connsiteX853" fmla="*/ 7274 w 10000"/>
                  <a:gd name="connsiteY853" fmla="*/ 9174 h 10000"/>
                  <a:gd name="connsiteX854" fmla="*/ 7280 w 10000"/>
                  <a:gd name="connsiteY854" fmla="*/ 9148 h 10000"/>
                  <a:gd name="connsiteX855" fmla="*/ 7283 w 10000"/>
                  <a:gd name="connsiteY855" fmla="*/ 9119 h 10000"/>
                  <a:gd name="connsiteX856" fmla="*/ 7291 w 10000"/>
                  <a:gd name="connsiteY856" fmla="*/ 9100 h 10000"/>
                  <a:gd name="connsiteX857" fmla="*/ 7307 w 10000"/>
                  <a:gd name="connsiteY857" fmla="*/ 9080 h 10000"/>
                  <a:gd name="connsiteX858" fmla="*/ 7324 w 10000"/>
                  <a:gd name="connsiteY858" fmla="*/ 9054 h 10000"/>
                  <a:gd name="connsiteX859" fmla="*/ 7341 w 10000"/>
                  <a:gd name="connsiteY859" fmla="*/ 9054 h 10000"/>
                  <a:gd name="connsiteX860" fmla="*/ 7352 w 10000"/>
                  <a:gd name="connsiteY860" fmla="*/ 9054 h 10000"/>
                  <a:gd name="connsiteX861" fmla="*/ 7346 w 10000"/>
                  <a:gd name="connsiteY861" fmla="*/ 9032 h 10000"/>
                  <a:gd name="connsiteX862" fmla="*/ 7341 w 10000"/>
                  <a:gd name="connsiteY862" fmla="*/ 9022 h 10000"/>
                  <a:gd name="connsiteX863" fmla="*/ 7352 w 10000"/>
                  <a:gd name="connsiteY863" fmla="*/ 8999 h 10000"/>
                  <a:gd name="connsiteX864" fmla="*/ 7360 w 10000"/>
                  <a:gd name="connsiteY864" fmla="*/ 8967 h 10000"/>
                  <a:gd name="connsiteX865" fmla="*/ 7368 w 10000"/>
                  <a:gd name="connsiteY865" fmla="*/ 8922 h 10000"/>
                  <a:gd name="connsiteX866" fmla="*/ 7377 w 10000"/>
                  <a:gd name="connsiteY866" fmla="*/ 8896 h 10000"/>
                  <a:gd name="connsiteX867" fmla="*/ 7380 w 10000"/>
                  <a:gd name="connsiteY867" fmla="*/ 8867 h 10000"/>
                  <a:gd name="connsiteX868" fmla="*/ 7402 w 10000"/>
                  <a:gd name="connsiteY868" fmla="*/ 8824 h 10000"/>
                  <a:gd name="connsiteX869" fmla="*/ 7402 w 10000"/>
                  <a:gd name="connsiteY869" fmla="*/ 8808 h 10000"/>
                  <a:gd name="connsiteX870" fmla="*/ 7393 w 10000"/>
                  <a:gd name="connsiteY870" fmla="*/ 8795 h 10000"/>
                  <a:gd name="connsiteX871" fmla="*/ 7388 w 10000"/>
                  <a:gd name="connsiteY871" fmla="*/ 8799 h 10000"/>
                  <a:gd name="connsiteX872" fmla="*/ 7396 w 10000"/>
                  <a:gd name="connsiteY872" fmla="*/ 8789 h 10000"/>
                  <a:gd name="connsiteX873" fmla="*/ 7404 w 10000"/>
                  <a:gd name="connsiteY873" fmla="*/ 8789 h 10000"/>
                  <a:gd name="connsiteX874" fmla="*/ 7421 w 10000"/>
                  <a:gd name="connsiteY874" fmla="*/ 8769 h 10000"/>
                  <a:gd name="connsiteX875" fmla="*/ 7443 w 10000"/>
                  <a:gd name="connsiteY875" fmla="*/ 8763 h 10000"/>
                  <a:gd name="connsiteX876" fmla="*/ 7452 w 10000"/>
                  <a:gd name="connsiteY876" fmla="*/ 8769 h 10000"/>
                  <a:gd name="connsiteX877" fmla="*/ 7468 w 10000"/>
                  <a:gd name="connsiteY877" fmla="*/ 8769 h 10000"/>
                  <a:gd name="connsiteX878" fmla="*/ 7499 w 10000"/>
                  <a:gd name="connsiteY878" fmla="*/ 8763 h 10000"/>
                  <a:gd name="connsiteX879" fmla="*/ 7526 w 10000"/>
                  <a:gd name="connsiteY879" fmla="*/ 8763 h 10000"/>
                  <a:gd name="connsiteX880" fmla="*/ 7532 w 10000"/>
                  <a:gd name="connsiteY880" fmla="*/ 8763 h 10000"/>
                  <a:gd name="connsiteX881" fmla="*/ 7554 w 10000"/>
                  <a:gd name="connsiteY881" fmla="*/ 8744 h 10000"/>
                  <a:gd name="connsiteX882" fmla="*/ 7571 w 10000"/>
                  <a:gd name="connsiteY882" fmla="*/ 8731 h 10000"/>
                  <a:gd name="connsiteX883" fmla="*/ 7587 w 10000"/>
                  <a:gd name="connsiteY883" fmla="*/ 8711 h 10000"/>
                  <a:gd name="connsiteX884" fmla="*/ 7607 w 10000"/>
                  <a:gd name="connsiteY884" fmla="*/ 8711 h 10000"/>
                  <a:gd name="connsiteX885" fmla="*/ 7634 w 10000"/>
                  <a:gd name="connsiteY885" fmla="*/ 8705 h 10000"/>
                  <a:gd name="connsiteX886" fmla="*/ 7643 w 10000"/>
                  <a:gd name="connsiteY886" fmla="*/ 8682 h 10000"/>
                  <a:gd name="connsiteX887" fmla="*/ 7654 w 10000"/>
                  <a:gd name="connsiteY887" fmla="*/ 8666 h 10000"/>
                  <a:gd name="connsiteX888" fmla="*/ 7668 w 10000"/>
                  <a:gd name="connsiteY888" fmla="*/ 8666 h 10000"/>
                  <a:gd name="connsiteX889" fmla="*/ 7676 w 10000"/>
                  <a:gd name="connsiteY889" fmla="*/ 8682 h 10000"/>
                  <a:gd name="connsiteX890" fmla="*/ 7704 w 10000"/>
                  <a:gd name="connsiteY890" fmla="*/ 8669 h 10000"/>
                  <a:gd name="connsiteX891" fmla="*/ 7712 w 10000"/>
                  <a:gd name="connsiteY891" fmla="*/ 8669 h 10000"/>
                  <a:gd name="connsiteX892" fmla="*/ 7720 w 10000"/>
                  <a:gd name="connsiteY892" fmla="*/ 8669 h 10000"/>
                  <a:gd name="connsiteX893" fmla="*/ 7726 w 10000"/>
                  <a:gd name="connsiteY893" fmla="*/ 8656 h 10000"/>
                  <a:gd name="connsiteX894" fmla="*/ 7734 w 10000"/>
                  <a:gd name="connsiteY894" fmla="*/ 8650 h 10000"/>
                  <a:gd name="connsiteX895" fmla="*/ 7742 w 10000"/>
                  <a:gd name="connsiteY895" fmla="*/ 8650 h 10000"/>
                  <a:gd name="connsiteX896" fmla="*/ 7759 w 10000"/>
                  <a:gd name="connsiteY896" fmla="*/ 8650 h 10000"/>
                  <a:gd name="connsiteX897" fmla="*/ 7756 w 10000"/>
                  <a:gd name="connsiteY897" fmla="*/ 8630 h 10000"/>
                  <a:gd name="connsiteX898" fmla="*/ 7751 w 10000"/>
                  <a:gd name="connsiteY898" fmla="*/ 8627 h 10000"/>
                  <a:gd name="connsiteX899" fmla="*/ 7742 w 10000"/>
                  <a:gd name="connsiteY899" fmla="*/ 8620 h 10000"/>
                  <a:gd name="connsiteX900" fmla="*/ 7734 w 10000"/>
                  <a:gd name="connsiteY900" fmla="*/ 8591 h 10000"/>
                  <a:gd name="connsiteX901" fmla="*/ 7709 w 10000"/>
                  <a:gd name="connsiteY901" fmla="*/ 8582 h 10000"/>
                  <a:gd name="connsiteX902" fmla="*/ 7695 w 10000"/>
                  <a:gd name="connsiteY902" fmla="*/ 8578 h 10000"/>
                  <a:gd name="connsiteX903" fmla="*/ 7668 w 10000"/>
                  <a:gd name="connsiteY903" fmla="*/ 8562 h 10000"/>
                  <a:gd name="connsiteX904" fmla="*/ 7645 w 10000"/>
                  <a:gd name="connsiteY904" fmla="*/ 8552 h 10000"/>
                  <a:gd name="connsiteX905" fmla="*/ 7615 w 10000"/>
                  <a:gd name="connsiteY905" fmla="*/ 8543 h 10000"/>
                  <a:gd name="connsiteX906" fmla="*/ 7596 w 10000"/>
                  <a:gd name="connsiteY906" fmla="*/ 8527 h 10000"/>
                  <a:gd name="connsiteX907" fmla="*/ 7565 w 10000"/>
                  <a:gd name="connsiteY907" fmla="*/ 8494 h 10000"/>
                  <a:gd name="connsiteX908" fmla="*/ 7562 w 10000"/>
                  <a:gd name="connsiteY908" fmla="*/ 8475 h 10000"/>
                  <a:gd name="connsiteX909" fmla="*/ 7540 w 10000"/>
                  <a:gd name="connsiteY909" fmla="*/ 8455 h 10000"/>
                  <a:gd name="connsiteX910" fmla="*/ 7535 w 10000"/>
                  <a:gd name="connsiteY910" fmla="*/ 8446 h 10000"/>
                  <a:gd name="connsiteX911" fmla="*/ 7535 w 10000"/>
                  <a:gd name="connsiteY911" fmla="*/ 8420 h 10000"/>
                  <a:gd name="connsiteX912" fmla="*/ 7535 w 10000"/>
                  <a:gd name="connsiteY912" fmla="*/ 8391 h 10000"/>
                  <a:gd name="connsiteX913" fmla="*/ 7548 w 10000"/>
                  <a:gd name="connsiteY913" fmla="*/ 8345 h 10000"/>
                  <a:gd name="connsiteX914" fmla="*/ 7562 w 10000"/>
                  <a:gd name="connsiteY914" fmla="*/ 8319 h 10000"/>
                  <a:gd name="connsiteX915" fmla="*/ 7582 w 10000"/>
                  <a:gd name="connsiteY915" fmla="*/ 8310 h 10000"/>
                  <a:gd name="connsiteX916" fmla="*/ 7607 w 10000"/>
                  <a:gd name="connsiteY916" fmla="*/ 8300 h 10000"/>
                  <a:gd name="connsiteX917" fmla="*/ 7629 w 10000"/>
                  <a:gd name="connsiteY917" fmla="*/ 8300 h 10000"/>
                  <a:gd name="connsiteX918" fmla="*/ 7651 w 10000"/>
                  <a:gd name="connsiteY918" fmla="*/ 8297 h 10000"/>
                  <a:gd name="connsiteX919" fmla="*/ 7668 w 10000"/>
                  <a:gd name="connsiteY919" fmla="*/ 8280 h 10000"/>
                  <a:gd name="connsiteX920" fmla="*/ 7687 w 10000"/>
                  <a:gd name="connsiteY920" fmla="*/ 8267 h 10000"/>
                  <a:gd name="connsiteX921" fmla="*/ 7693 w 10000"/>
                  <a:gd name="connsiteY921" fmla="*/ 8261 h 10000"/>
                  <a:gd name="connsiteX922" fmla="*/ 7701 w 10000"/>
                  <a:gd name="connsiteY922" fmla="*/ 8248 h 10000"/>
                  <a:gd name="connsiteX923" fmla="*/ 7712 w 10000"/>
                  <a:gd name="connsiteY923" fmla="*/ 8238 h 10000"/>
                  <a:gd name="connsiteX924" fmla="*/ 7731 w 10000"/>
                  <a:gd name="connsiteY924" fmla="*/ 8222 h 10000"/>
                  <a:gd name="connsiteX925" fmla="*/ 7740 w 10000"/>
                  <a:gd name="connsiteY925" fmla="*/ 8206 h 10000"/>
                  <a:gd name="connsiteX926" fmla="*/ 7756 w 10000"/>
                  <a:gd name="connsiteY926" fmla="*/ 8183 h 10000"/>
                  <a:gd name="connsiteX927" fmla="*/ 7773 w 10000"/>
                  <a:gd name="connsiteY927" fmla="*/ 8177 h 10000"/>
                  <a:gd name="connsiteX928" fmla="*/ 7784 w 10000"/>
                  <a:gd name="connsiteY928" fmla="*/ 8183 h 10000"/>
                  <a:gd name="connsiteX929" fmla="*/ 7801 w 10000"/>
                  <a:gd name="connsiteY929" fmla="*/ 8174 h 10000"/>
                  <a:gd name="connsiteX930" fmla="*/ 7801 w 10000"/>
                  <a:gd name="connsiteY930" fmla="*/ 8157 h 10000"/>
                  <a:gd name="connsiteX931" fmla="*/ 7817 w 10000"/>
                  <a:gd name="connsiteY931" fmla="*/ 8164 h 10000"/>
                  <a:gd name="connsiteX932" fmla="*/ 7837 w 10000"/>
                  <a:gd name="connsiteY932" fmla="*/ 8164 h 10000"/>
                  <a:gd name="connsiteX933" fmla="*/ 7856 w 10000"/>
                  <a:gd name="connsiteY933" fmla="*/ 8164 h 10000"/>
                  <a:gd name="connsiteX934" fmla="*/ 7870 w 10000"/>
                  <a:gd name="connsiteY934" fmla="*/ 8167 h 10000"/>
                  <a:gd name="connsiteX935" fmla="*/ 7881 w 10000"/>
                  <a:gd name="connsiteY935" fmla="*/ 8174 h 10000"/>
                  <a:gd name="connsiteX936" fmla="*/ 7898 w 10000"/>
                  <a:gd name="connsiteY936" fmla="*/ 8187 h 10000"/>
                  <a:gd name="connsiteX937" fmla="*/ 7917 w 10000"/>
                  <a:gd name="connsiteY937" fmla="*/ 8187 h 10000"/>
                  <a:gd name="connsiteX938" fmla="*/ 7928 w 10000"/>
                  <a:gd name="connsiteY938" fmla="*/ 8157 h 10000"/>
                  <a:gd name="connsiteX939" fmla="*/ 7942 w 10000"/>
                  <a:gd name="connsiteY939" fmla="*/ 8157 h 10000"/>
                  <a:gd name="connsiteX940" fmla="*/ 7958 w 10000"/>
                  <a:gd name="connsiteY940" fmla="*/ 8164 h 10000"/>
                  <a:gd name="connsiteX941" fmla="*/ 7983 w 10000"/>
                  <a:gd name="connsiteY941" fmla="*/ 8144 h 10000"/>
                  <a:gd name="connsiteX942" fmla="*/ 8000 w 10000"/>
                  <a:gd name="connsiteY942" fmla="*/ 8109 h 10000"/>
                  <a:gd name="connsiteX943" fmla="*/ 7994 w 10000"/>
                  <a:gd name="connsiteY943" fmla="*/ 8093 h 10000"/>
                  <a:gd name="connsiteX944" fmla="*/ 7983 w 10000"/>
                  <a:gd name="connsiteY944" fmla="*/ 8070 h 10000"/>
                  <a:gd name="connsiteX945" fmla="*/ 7986 w 10000"/>
                  <a:gd name="connsiteY945" fmla="*/ 8063 h 10000"/>
                  <a:gd name="connsiteX946" fmla="*/ 7978 w 10000"/>
                  <a:gd name="connsiteY946" fmla="*/ 8044 h 10000"/>
                  <a:gd name="connsiteX947" fmla="*/ 7986 w 10000"/>
                  <a:gd name="connsiteY947" fmla="*/ 8002 h 10000"/>
                  <a:gd name="connsiteX948" fmla="*/ 7983 w 10000"/>
                  <a:gd name="connsiteY948" fmla="*/ 7947 h 10000"/>
                  <a:gd name="connsiteX949" fmla="*/ 7961 w 10000"/>
                  <a:gd name="connsiteY949" fmla="*/ 7931 h 10000"/>
                  <a:gd name="connsiteX950" fmla="*/ 7958 w 10000"/>
                  <a:gd name="connsiteY950" fmla="*/ 7898 h 10000"/>
                  <a:gd name="connsiteX951" fmla="*/ 7953 w 10000"/>
                  <a:gd name="connsiteY951" fmla="*/ 7856 h 10000"/>
                  <a:gd name="connsiteX952" fmla="*/ 7967 w 10000"/>
                  <a:gd name="connsiteY952" fmla="*/ 7837 h 10000"/>
                  <a:gd name="connsiteX953" fmla="*/ 7950 w 10000"/>
                  <a:gd name="connsiteY953" fmla="*/ 7824 h 10000"/>
                  <a:gd name="connsiteX954" fmla="*/ 7906 w 10000"/>
                  <a:gd name="connsiteY954" fmla="*/ 7814 h 10000"/>
                  <a:gd name="connsiteX955" fmla="*/ 7878 w 10000"/>
                  <a:gd name="connsiteY955" fmla="*/ 7814 h 10000"/>
                  <a:gd name="connsiteX956" fmla="*/ 7870 w 10000"/>
                  <a:gd name="connsiteY956" fmla="*/ 7795 h 10000"/>
                  <a:gd name="connsiteX957" fmla="*/ 7878 w 10000"/>
                  <a:gd name="connsiteY957" fmla="*/ 7778 h 10000"/>
                  <a:gd name="connsiteX958" fmla="*/ 7881 w 10000"/>
                  <a:gd name="connsiteY958" fmla="*/ 7775 h 10000"/>
                  <a:gd name="connsiteX959" fmla="*/ 7878 w 10000"/>
                  <a:gd name="connsiteY959" fmla="*/ 7743 h 10000"/>
                  <a:gd name="connsiteX960" fmla="*/ 7895 w 10000"/>
                  <a:gd name="connsiteY960" fmla="*/ 7733 h 10000"/>
                  <a:gd name="connsiteX961" fmla="*/ 7911 w 10000"/>
                  <a:gd name="connsiteY961" fmla="*/ 7710 h 10000"/>
                  <a:gd name="connsiteX962" fmla="*/ 7911 w 10000"/>
                  <a:gd name="connsiteY962" fmla="*/ 7665 h 10000"/>
                  <a:gd name="connsiteX963" fmla="*/ 7917 w 10000"/>
                  <a:gd name="connsiteY963" fmla="*/ 7600 h 10000"/>
                  <a:gd name="connsiteX964" fmla="*/ 7928 w 10000"/>
                  <a:gd name="connsiteY964" fmla="*/ 7581 h 10000"/>
                  <a:gd name="connsiteX965" fmla="*/ 7917 w 10000"/>
                  <a:gd name="connsiteY965" fmla="*/ 7474 h 10000"/>
                  <a:gd name="connsiteX966" fmla="*/ 7873 w 10000"/>
                  <a:gd name="connsiteY966" fmla="*/ 7335 h 10000"/>
                  <a:gd name="connsiteX967" fmla="*/ 7756 w 10000"/>
                  <a:gd name="connsiteY967" fmla="*/ 7050 h 10000"/>
                  <a:gd name="connsiteX968" fmla="*/ 7679 w 10000"/>
                  <a:gd name="connsiteY968" fmla="*/ 6839 h 10000"/>
                  <a:gd name="connsiteX969" fmla="*/ 7668 w 10000"/>
                  <a:gd name="connsiteY969" fmla="*/ 6823 h 10000"/>
                  <a:gd name="connsiteX970" fmla="*/ 7659 w 10000"/>
                  <a:gd name="connsiteY970" fmla="*/ 6768 h 10000"/>
                  <a:gd name="connsiteX971" fmla="*/ 7659 w 10000"/>
                  <a:gd name="connsiteY971" fmla="*/ 6739 h 10000"/>
                  <a:gd name="connsiteX972" fmla="*/ 7651 w 10000"/>
                  <a:gd name="connsiteY972" fmla="*/ 6713 h 10000"/>
                  <a:gd name="connsiteX973" fmla="*/ 7654 w 10000"/>
                  <a:gd name="connsiteY973" fmla="*/ 6684 h 10000"/>
                  <a:gd name="connsiteX974" fmla="*/ 7643 w 10000"/>
                  <a:gd name="connsiteY974" fmla="*/ 6626 h 10000"/>
                  <a:gd name="connsiteX975" fmla="*/ 7629 w 10000"/>
                  <a:gd name="connsiteY975" fmla="*/ 6600 h 10000"/>
                  <a:gd name="connsiteX976" fmla="*/ 7629 w 10000"/>
                  <a:gd name="connsiteY976" fmla="*/ 6580 h 10000"/>
                  <a:gd name="connsiteX977" fmla="*/ 7623 w 10000"/>
                  <a:gd name="connsiteY977" fmla="*/ 6541 h 10000"/>
                  <a:gd name="connsiteX978" fmla="*/ 7615 w 10000"/>
                  <a:gd name="connsiteY978" fmla="*/ 6522 h 10000"/>
                  <a:gd name="connsiteX979" fmla="*/ 7598 w 10000"/>
                  <a:gd name="connsiteY979" fmla="*/ 6509 h 10000"/>
                  <a:gd name="connsiteX980" fmla="*/ 7587 w 10000"/>
                  <a:gd name="connsiteY980" fmla="*/ 6493 h 10000"/>
                  <a:gd name="connsiteX981" fmla="*/ 7579 w 10000"/>
                  <a:gd name="connsiteY981" fmla="*/ 6464 h 10000"/>
                  <a:gd name="connsiteX982" fmla="*/ 7587 w 10000"/>
                  <a:gd name="connsiteY982" fmla="*/ 6438 h 10000"/>
                  <a:gd name="connsiteX983" fmla="*/ 7596 w 10000"/>
                  <a:gd name="connsiteY983" fmla="*/ 6425 h 10000"/>
                  <a:gd name="connsiteX984" fmla="*/ 7590 w 10000"/>
                  <a:gd name="connsiteY984" fmla="*/ 6396 h 10000"/>
                  <a:gd name="connsiteX985" fmla="*/ 7590 w 10000"/>
                  <a:gd name="connsiteY985" fmla="*/ 6373 h 10000"/>
                  <a:gd name="connsiteX986" fmla="*/ 7587 w 10000"/>
                  <a:gd name="connsiteY986" fmla="*/ 6354 h 10000"/>
                  <a:gd name="connsiteX987" fmla="*/ 7582 w 10000"/>
                  <a:gd name="connsiteY987" fmla="*/ 6344 h 10000"/>
                  <a:gd name="connsiteX988" fmla="*/ 7582 w 10000"/>
                  <a:gd name="connsiteY988" fmla="*/ 6324 h 10000"/>
                  <a:gd name="connsiteX989" fmla="*/ 7571 w 10000"/>
                  <a:gd name="connsiteY989" fmla="*/ 6302 h 10000"/>
                  <a:gd name="connsiteX990" fmla="*/ 7548 w 10000"/>
                  <a:gd name="connsiteY990" fmla="*/ 6256 h 10000"/>
                  <a:gd name="connsiteX991" fmla="*/ 7546 w 10000"/>
                  <a:gd name="connsiteY991" fmla="*/ 6218 h 10000"/>
                  <a:gd name="connsiteX992" fmla="*/ 7540 w 10000"/>
                  <a:gd name="connsiteY992" fmla="*/ 6159 h 10000"/>
                  <a:gd name="connsiteX993" fmla="*/ 7535 w 10000"/>
                  <a:gd name="connsiteY993" fmla="*/ 6114 h 10000"/>
                  <a:gd name="connsiteX994" fmla="*/ 7535 w 10000"/>
                  <a:gd name="connsiteY994" fmla="*/ 6088 h 10000"/>
                  <a:gd name="connsiteX995" fmla="*/ 7540 w 10000"/>
                  <a:gd name="connsiteY995" fmla="*/ 6049 h 10000"/>
                  <a:gd name="connsiteX996" fmla="*/ 7546 w 10000"/>
                  <a:gd name="connsiteY996" fmla="*/ 6004 h 10000"/>
                  <a:gd name="connsiteX997" fmla="*/ 7548 w 10000"/>
                  <a:gd name="connsiteY997" fmla="*/ 5965 h 10000"/>
                  <a:gd name="connsiteX998" fmla="*/ 7548 w 10000"/>
                  <a:gd name="connsiteY998" fmla="*/ 5946 h 10000"/>
                  <a:gd name="connsiteX999" fmla="*/ 7548 w 10000"/>
                  <a:gd name="connsiteY999" fmla="*/ 5933 h 10000"/>
                  <a:gd name="connsiteX1000" fmla="*/ 7548 w 10000"/>
                  <a:gd name="connsiteY1000" fmla="*/ 5910 h 10000"/>
                  <a:gd name="connsiteX1001" fmla="*/ 7548 w 10000"/>
                  <a:gd name="connsiteY1001" fmla="*/ 5897 h 10000"/>
                  <a:gd name="connsiteX1002" fmla="*/ 7546 w 10000"/>
                  <a:gd name="connsiteY1002" fmla="*/ 5871 h 10000"/>
                  <a:gd name="connsiteX1003" fmla="*/ 7535 w 10000"/>
                  <a:gd name="connsiteY1003" fmla="*/ 5839 h 10000"/>
                  <a:gd name="connsiteX1004" fmla="*/ 7524 w 10000"/>
                  <a:gd name="connsiteY1004" fmla="*/ 5797 h 10000"/>
                  <a:gd name="connsiteX1005" fmla="*/ 7518 w 10000"/>
                  <a:gd name="connsiteY1005" fmla="*/ 5767 h 10000"/>
                  <a:gd name="connsiteX1006" fmla="*/ 7515 w 10000"/>
                  <a:gd name="connsiteY1006" fmla="*/ 5745 h 10000"/>
                  <a:gd name="connsiteX1007" fmla="*/ 7501 w 10000"/>
                  <a:gd name="connsiteY1007" fmla="*/ 5683 h 10000"/>
                  <a:gd name="connsiteX1008" fmla="*/ 7490 w 10000"/>
                  <a:gd name="connsiteY1008" fmla="*/ 5631 h 10000"/>
                  <a:gd name="connsiteX1009" fmla="*/ 7482 w 10000"/>
                  <a:gd name="connsiteY1009" fmla="*/ 5593 h 10000"/>
                  <a:gd name="connsiteX1010" fmla="*/ 7476 w 10000"/>
                  <a:gd name="connsiteY1010" fmla="*/ 5570 h 10000"/>
                  <a:gd name="connsiteX1011" fmla="*/ 7476 w 10000"/>
                  <a:gd name="connsiteY1011" fmla="*/ 5528 h 10000"/>
                  <a:gd name="connsiteX1012" fmla="*/ 7482 w 10000"/>
                  <a:gd name="connsiteY1012" fmla="*/ 5502 h 10000"/>
                  <a:gd name="connsiteX1013" fmla="*/ 7490 w 10000"/>
                  <a:gd name="connsiteY1013" fmla="*/ 5489 h 10000"/>
                  <a:gd name="connsiteX1014" fmla="*/ 7499 w 10000"/>
                  <a:gd name="connsiteY1014" fmla="*/ 5479 h 10000"/>
                  <a:gd name="connsiteX1015" fmla="*/ 7493 w 10000"/>
                  <a:gd name="connsiteY1015" fmla="*/ 5427 h 10000"/>
                  <a:gd name="connsiteX1016" fmla="*/ 7501 w 10000"/>
                  <a:gd name="connsiteY1016" fmla="*/ 5415 h 10000"/>
                  <a:gd name="connsiteX1017" fmla="*/ 7510 w 10000"/>
                  <a:gd name="connsiteY1017" fmla="*/ 5398 h 10000"/>
                  <a:gd name="connsiteX1018" fmla="*/ 7515 w 10000"/>
                  <a:gd name="connsiteY1018" fmla="*/ 5379 h 10000"/>
                  <a:gd name="connsiteX1019" fmla="*/ 7526 w 10000"/>
                  <a:gd name="connsiteY1019" fmla="*/ 5366 h 10000"/>
                  <a:gd name="connsiteX1020" fmla="*/ 7518 w 10000"/>
                  <a:gd name="connsiteY1020" fmla="*/ 5350 h 10000"/>
                  <a:gd name="connsiteX1021" fmla="*/ 7518 w 10000"/>
                  <a:gd name="connsiteY1021" fmla="*/ 5330 h 10000"/>
                  <a:gd name="connsiteX1022" fmla="*/ 7526 w 10000"/>
                  <a:gd name="connsiteY1022" fmla="*/ 5311 h 10000"/>
                  <a:gd name="connsiteX1023" fmla="*/ 7540 w 10000"/>
                  <a:gd name="connsiteY1023" fmla="*/ 5291 h 10000"/>
                  <a:gd name="connsiteX1024" fmla="*/ 7540 w 10000"/>
                  <a:gd name="connsiteY1024" fmla="*/ 5266 h 10000"/>
                  <a:gd name="connsiteX1025" fmla="*/ 7540 w 10000"/>
                  <a:gd name="connsiteY1025" fmla="*/ 5256 h 10000"/>
                  <a:gd name="connsiteX1026" fmla="*/ 7524 w 10000"/>
                  <a:gd name="connsiteY1026" fmla="*/ 5233 h 10000"/>
                  <a:gd name="connsiteX1027" fmla="*/ 7515 w 10000"/>
                  <a:gd name="connsiteY1027" fmla="*/ 5217 h 10000"/>
                  <a:gd name="connsiteX1028" fmla="*/ 7490 w 10000"/>
                  <a:gd name="connsiteY1028" fmla="*/ 5178 h 10000"/>
                  <a:gd name="connsiteX1029" fmla="*/ 7474 w 10000"/>
                  <a:gd name="connsiteY1029" fmla="*/ 5162 h 10000"/>
                  <a:gd name="connsiteX1030" fmla="*/ 7457 w 10000"/>
                  <a:gd name="connsiteY1030" fmla="*/ 5120 h 10000"/>
                  <a:gd name="connsiteX1031" fmla="*/ 7421 w 10000"/>
                  <a:gd name="connsiteY1031" fmla="*/ 5087 h 10000"/>
                  <a:gd name="connsiteX1032" fmla="*/ 7380 w 10000"/>
                  <a:gd name="connsiteY1032" fmla="*/ 5068 h 10000"/>
                  <a:gd name="connsiteX1033" fmla="*/ 7355 w 10000"/>
                  <a:gd name="connsiteY1033" fmla="*/ 5058 h 10000"/>
                  <a:gd name="connsiteX1034" fmla="*/ 7332 w 10000"/>
                  <a:gd name="connsiteY1034" fmla="*/ 5049 h 10000"/>
                  <a:gd name="connsiteX1035" fmla="*/ 7305 w 10000"/>
                  <a:gd name="connsiteY1035" fmla="*/ 5016 h 10000"/>
                  <a:gd name="connsiteX1036" fmla="*/ 7305 w 10000"/>
                  <a:gd name="connsiteY1036" fmla="*/ 5000 h 10000"/>
                  <a:gd name="connsiteX1037" fmla="*/ 7296 w 10000"/>
                  <a:gd name="connsiteY1037" fmla="*/ 4971 h 10000"/>
                  <a:gd name="connsiteX1038" fmla="*/ 7288 w 10000"/>
                  <a:gd name="connsiteY1038" fmla="*/ 4945 h 10000"/>
                  <a:gd name="connsiteX1039" fmla="*/ 7280 w 10000"/>
                  <a:gd name="connsiteY1039" fmla="*/ 4916 h 10000"/>
                  <a:gd name="connsiteX1040" fmla="*/ 7291 w 10000"/>
                  <a:gd name="connsiteY1040" fmla="*/ 4887 h 10000"/>
                  <a:gd name="connsiteX1041" fmla="*/ 7291 w 10000"/>
                  <a:gd name="connsiteY1041" fmla="*/ 4858 h 10000"/>
                  <a:gd name="connsiteX1042" fmla="*/ 7271 w 10000"/>
                  <a:gd name="connsiteY1042" fmla="*/ 4819 h 10000"/>
                  <a:gd name="connsiteX1043" fmla="*/ 7255 w 10000"/>
                  <a:gd name="connsiteY1043" fmla="*/ 4828 h 10000"/>
                  <a:gd name="connsiteX1044" fmla="*/ 7235 w 10000"/>
                  <a:gd name="connsiteY1044" fmla="*/ 4841 h 10000"/>
                  <a:gd name="connsiteX1045" fmla="*/ 7216 w 10000"/>
                  <a:gd name="connsiteY1045" fmla="*/ 4867 h 10000"/>
                  <a:gd name="connsiteX1046" fmla="*/ 7191 w 10000"/>
                  <a:gd name="connsiteY1046" fmla="*/ 4870 h 10000"/>
                  <a:gd name="connsiteX1047" fmla="*/ 7155 w 10000"/>
                  <a:gd name="connsiteY1047" fmla="*/ 4887 h 10000"/>
                  <a:gd name="connsiteX1048" fmla="*/ 7122 w 10000"/>
                  <a:gd name="connsiteY1048" fmla="*/ 4893 h 10000"/>
                  <a:gd name="connsiteX1049" fmla="*/ 7105 w 10000"/>
                  <a:gd name="connsiteY1049" fmla="*/ 4896 h 10000"/>
                  <a:gd name="connsiteX1050" fmla="*/ 7094 w 10000"/>
                  <a:gd name="connsiteY1050" fmla="*/ 4916 h 10000"/>
                  <a:gd name="connsiteX1051" fmla="*/ 7080 w 10000"/>
                  <a:gd name="connsiteY1051" fmla="*/ 4903 h 10000"/>
                  <a:gd name="connsiteX1052" fmla="*/ 7072 w 10000"/>
                  <a:gd name="connsiteY1052" fmla="*/ 4851 h 10000"/>
                  <a:gd name="connsiteX1053" fmla="*/ 7042 w 10000"/>
                  <a:gd name="connsiteY1053" fmla="*/ 4819 h 10000"/>
                  <a:gd name="connsiteX1054" fmla="*/ 7030 w 10000"/>
                  <a:gd name="connsiteY1054" fmla="*/ 4780 h 10000"/>
                  <a:gd name="connsiteX1055" fmla="*/ 7039 w 10000"/>
                  <a:gd name="connsiteY1055" fmla="*/ 4757 h 10000"/>
                  <a:gd name="connsiteX1056" fmla="*/ 7047 w 10000"/>
                  <a:gd name="connsiteY1056" fmla="*/ 4744 h 10000"/>
                  <a:gd name="connsiteX1057" fmla="*/ 7022 w 10000"/>
                  <a:gd name="connsiteY1057" fmla="*/ 4725 h 10000"/>
                  <a:gd name="connsiteX1058" fmla="*/ 7000 w 10000"/>
                  <a:gd name="connsiteY1058" fmla="*/ 4715 h 10000"/>
                  <a:gd name="connsiteX1059" fmla="*/ 6975 w 10000"/>
                  <a:gd name="connsiteY1059" fmla="*/ 4709 h 10000"/>
                  <a:gd name="connsiteX1060" fmla="*/ 6945 w 10000"/>
                  <a:gd name="connsiteY1060" fmla="*/ 4696 h 10000"/>
                  <a:gd name="connsiteX1061" fmla="*/ 6953 w 10000"/>
                  <a:gd name="connsiteY1061" fmla="*/ 4679 h 10000"/>
                  <a:gd name="connsiteX1062" fmla="*/ 6961 w 10000"/>
                  <a:gd name="connsiteY1062" fmla="*/ 4660 h 10000"/>
                  <a:gd name="connsiteX1063" fmla="*/ 6983 w 10000"/>
                  <a:gd name="connsiteY1063" fmla="*/ 4644 h 10000"/>
                  <a:gd name="connsiteX1064" fmla="*/ 7014 w 10000"/>
                  <a:gd name="connsiteY1064" fmla="*/ 4634 h 10000"/>
                  <a:gd name="connsiteX1065" fmla="*/ 7025 w 10000"/>
                  <a:gd name="connsiteY1065" fmla="*/ 4615 h 10000"/>
                  <a:gd name="connsiteX1066" fmla="*/ 7047 w 10000"/>
                  <a:gd name="connsiteY1066" fmla="*/ 4582 h 10000"/>
                  <a:gd name="connsiteX1067" fmla="*/ 7069 w 10000"/>
                  <a:gd name="connsiteY1067" fmla="*/ 4563 h 10000"/>
                  <a:gd name="connsiteX1068" fmla="*/ 7078 w 10000"/>
                  <a:gd name="connsiteY1068" fmla="*/ 4553 h 10000"/>
                  <a:gd name="connsiteX1069" fmla="*/ 7097 w 10000"/>
                  <a:gd name="connsiteY1069" fmla="*/ 4527 h 10000"/>
                  <a:gd name="connsiteX1070" fmla="*/ 7122 w 10000"/>
                  <a:gd name="connsiteY1070" fmla="*/ 4517 h 10000"/>
                  <a:gd name="connsiteX1071" fmla="*/ 7139 w 10000"/>
                  <a:gd name="connsiteY1071" fmla="*/ 4488 h 10000"/>
                  <a:gd name="connsiteX1072" fmla="*/ 7147 w 10000"/>
                  <a:gd name="connsiteY1072" fmla="*/ 4459 h 10000"/>
                  <a:gd name="connsiteX1073" fmla="*/ 7161 w 10000"/>
                  <a:gd name="connsiteY1073" fmla="*/ 4440 h 10000"/>
                  <a:gd name="connsiteX1074" fmla="*/ 7177 w 10000"/>
                  <a:gd name="connsiteY1074" fmla="*/ 4430 h 10000"/>
                  <a:gd name="connsiteX1075" fmla="*/ 7202 w 10000"/>
                  <a:gd name="connsiteY1075" fmla="*/ 4407 h 10000"/>
                  <a:gd name="connsiteX1076" fmla="*/ 7224 w 10000"/>
                  <a:gd name="connsiteY1076" fmla="*/ 4417 h 10000"/>
                  <a:gd name="connsiteX1077" fmla="*/ 7241 w 10000"/>
                  <a:gd name="connsiteY1077" fmla="*/ 4404 h 10000"/>
                  <a:gd name="connsiteX1078" fmla="*/ 7263 w 10000"/>
                  <a:gd name="connsiteY1078" fmla="*/ 4398 h 10000"/>
                  <a:gd name="connsiteX1079" fmla="*/ 7283 w 10000"/>
                  <a:gd name="connsiteY1079" fmla="*/ 4424 h 10000"/>
                  <a:gd name="connsiteX1080" fmla="*/ 7305 w 10000"/>
                  <a:gd name="connsiteY1080" fmla="*/ 4433 h 10000"/>
                  <a:gd name="connsiteX1081" fmla="*/ 7332 w 10000"/>
                  <a:gd name="connsiteY1081" fmla="*/ 4443 h 10000"/>
                  <a:gd name="connsiteX1082" fmla="*/ 7380 w 10000"/>
                  <a:gd name="connsiteY1082" fmla="*/ 4398 h 10000"/>
                  <a:gd name="connsiteX1083" fmla="*/ 7404 w 10000"/>
                  <a:gd name="connsiteY1083" fmla="*/ 4378 h 10000"/>
                  <a:gd name="connsiteX1084" fmla="*/ 7418 w 10000"/>
                  <a:gd name="connsiteY1084" fmla="*/ 4369 h 10000"/>
                  <a:gd name="connsiteX1085" fmla="*/ 7443 w 10000"/>
                  <a:gd name="connsiteY1085" fmla="*/ 4356 h 10000"/>
                  <a:gd name="connsiteX1086" fmla="*/ 7460 w 10000"/>
                  <a:gd name="connsiteY1086" fmla="*/ 4385 h 10000"/>
                  <a:gd name="connsiteX1087" fmla="*/ 7460 w 10000"/>
                  <a:gd name="connsiteY1087" fmla="*/ 4404 h 10000"/>
                  <a:gd name="connsiteX1088" fmla="*/ 7499 w 10000"/>
                  <a:gd name="connsiteY1088" fmla="*/ 4417 h 10000"/>
                  <a:gd name="connsiteX1089" fmla="*/ 7515 w 10000"/>
                  <a:gd name="connsiteY1089" fmla="*/ 4414 h 10000"/>
                  <a:gd name="connsiteX1090" fmla="*/ 7565 w 10000"/>
                  <a:gd name="connsiteY1090" fmla="*/ 4385 h 10000"/>
                  <a:gd name="connsiteX1091" fmla="*/ 7579 w 10000"/>
                  <a:gd name="connsiteY1091" fmla="*/ 4346 h 10000"/>
                  <a:gd name="connsiteX1092" fmla="*/ 7582 w 10000"/>
                  <a:gd name="connsiteY1092" fmla="*/ 4317 h 10000"/>
                  <a:gd name="connsiteX1093" fmla="*/ 7590 w 10000"/>
                  <a:gd name="connsiteY1093" fmla="*/ 4301 h 10000"/>
                  <a:gd name="connsiteX1094" fmla="*/ 7612 w 10000"/>
                  <a:gd name="connsiteY1094" fmla="*/ 4271 h 10000"/>
                  <a:gd name="connsiteX1095" fmla="*/ 7623 w 10000"/>
                  <a:gd name="connsiteY1095" fmla="*/ 4262 h 10000"/>
                  <a:gd name="connsiteX1096" fmla="*/ 7634 w 10000"/>
                  <a:gd name="connsiteY1096" fmla="*/ 4245 h 10000"/>
                  <a:gd name="connsiteX1097" fmla="*/ 7645 w 10000"/>
                  <a:gd name="connsiteY1097" fmla="*/ 4265 h 10000"/>
                  <a:gd name="connsiteX1098" fmla="*/ 7670 w 10000"/>
                  <a:gd name="connsiteY1098" fmla="*/ 4284 h 10000"/>
                  <a:gd name="connsiteX1099" fmla="*/ 7701 w 10000"/>
                  <a:gd name="connsiteY1099" fmla="*/ 4275 h 10000"/>
                  <a:gd name="connsiteX1100" fmla="*/ 7717 w 10000"/>
                  <a:gd name="connsiteY1100" fmla="*/ 4275 h 10000"/>
                  <a:gd name="connsiteX1101" fmla="*/ 7740 w 10000"/>
                  <a:gd name="connsiteY1101" fmla="*/ 4284 h 10000"/>
                  <a:gd name="connsiteX1102" fmla="*/ 7767 w 10000"/>
                  <a:gd name="connsiteY1102" fmla="*/ 4284 h 10000"/>
                  <a:gd name="connsiteX1103" fmla="*/ 7895 w 10000"/>
                  <a:gd name="connsiteY1103" fmla="*/ 4207 h 10000"/>
                  <a:gd name="connsiteX1104" fmla="*/ 7895 w 10000"/>
                  <a:gd name="connsiteY1104" fmla="*/ 4187 h 10000"/>
                  <a:gd name="connsiteX1105" fmla="*/ 7895 w 10000"/>
                  <a:gd name="connsiteY1105" fmla="*/ 4171 h 10000"/>
                  <a:gd name="connsiteX1106" fmla="*/ 7903 w 10000"/>
                  <a:gd name="connsiteY1106" fmla="*/ 4148 h 10000"/>
                  <a:gd name="connsiteX1107" fmla="*/ 7917 w 10000"/>
                  <a:gd name="connsiteY1107" fmla="*/ 4158 h 10000"/>
                  <a:gd name="connsiteX1108" fmla="*/ 7967 w 10000"/>
                  <a:gd name="connsiteY1108" fmla="*/ 4203 h 10000"/>
                  <a:gd name="connsiteX1109" fmla="*/ 7994 w 10000"/>
                  <a:gd name="connsiteY1109" fmla="*/ 4203 h 10000"/>
                  <a:gd name="connsiteX1110" fmla="*/ 8064 w 10000"/>
                  <a:gd name="connsiteY1110" fmla="*/ 4242 h 10000"/>
                  <a:gd name="connsiteX1111" fmla="*/ 8083 w 10000"/>
                  <a:gd name="connsiteY1111" fmla="*/ 4245 h 10000"/>
                  <a:gd name="connsiteX1112" fmla="*/ 8105 w 10000"/>
                  <a:gd name="connsiteY1112" fmla="*/ 4226 h 10000"/>
                  <a:gd name="connsiteX1113" fmla="*/ 8136 w 10000"/>
                  <a:gd name="connsiteY1113" fmla="*/ 4187 h 10000"/>
                  <a:gd name="connsiteX1114" fmla="*/ 8161 w 10000"/>
                  <a:gd name="connsiteY1114" fmla="*/ 4168 h 10000"/>
                  <a:gd name="connsiteX1115" fmla="*/ 8172 w 10000"/>
                  <a:gd name="connsiteY1115" fmla="*/ 4161 h 10000"/>
                  <a:gd name="connsiteX1116" fmla="*/ 8208 w 10000"/>
                  <a:gd name="connsiteY1116" fmla="*/ 4168 h 10000"/>
                  <a:gd name="connsiteX1117" fmla="*/ 8235 w 10000"/>
                  <a:gd name="connsiteY1117" fmla="*/ 4168 h 10000"/>
                  <a:gd name="connsiteX1118" fmla="*/ 8258 w 10000"/>
                  <a:gd name="connsiteY1118" fmla="*/ 4152 h 10000"/>
                  <a:gd name="connsiteX1119" fmla="*/ 8283 w 10000"/>
                  <a:gd name="connsiteY1119" fmla="*/ 4152 h 10000"/>
                  <a:gd name="connsiteX1120" fmla="*/ 8299 w 10000"/>
                  <a:gd name="connsiteY1120" fmla="*/ 4132 h 10000"/>
                  <a:gd name="connsiteX1121" fmla="*/ 8316 w 10000"/>
                  <a:gd name="connsiteY1121" fmla="*/ 4113 h 10000"/>
                  <a:gd name="connsiteX1122" fmla="*/ 8330 w 10000"/>
                  <a:gd name="connsiteY1122" fmla="*/ 4084 h 10000"/>
                  <a:gd name="connsiteX1123" fmla="*/ 8341 w 10000"/>
                  <a:gd name="connsiteY1123" fmla="*/ 4058 h 10000"/>
                  <a:gd name="connsiteX1124" fmla="*/ 8349 w 10000"/>
                  <a:gd name="connsiteY1124" fmla="*/ 4064 h 10000"/>
                  <a:gd name="connsiteX1125" fmla="*/ 8366 w 10000"/>
                  <a:gd name="connsiteY1125" fmla="*/ 4067 h 10000"/>
                  <a:gd name="connsiteX1126" fmla="*/ 8374 w 10000"/>
                  <a:gd name="connsiteY1126" fmla="*/ 4084 h 10000"/>
                  <a:gd name="connsiteX1127" fmla="*/ 8402 w 10000"/>
                  <a:gd name="connsiteY1127" fmla="*/ 4054 h 10000"/>
                  <a:gd name="connsiteX1128" fmla="*/ 8427 w 10000"/>
                  <a:gd name="connsiteY1128" fmla="*/ 4028 h 10000"/>
                  <a:gd name="connsiteX1129" fmla="*/ 8438 w 10000"/>
                  <a:gd name="connsiteY1129" fmla="*/ 4025 h 10000"/>
                  <a:gd name="connsiteX1130" fmla="*/ 8468 w 10000"/>
                  <a:gd name="connsiteY1130" fmla="*/ 4006 h 10000"/>
                  <a:gd name="connsiteX1131" fmla="*/ 8485 w 10000"/>
                  <a:gd name="connsiteY1131" fmla="*/ 3999 h 10000"/>
                  <a:gd name="connsiteX1132" fmla="*/ 8493 w 10000"/>
                  <a:gd name="connsiteY1132" fmla="*/ 4025 h 10000"/>
                  <a:gd name="connsiteX1133" fmla="*/ 8515 w 10000"/>
                  <a:gd name="connsiteY1133" fmla="*/ 4028 h 10000"/>
                  <a:gd name="connsiteX1134" fmla="*/ 8543 w 10000"/>
                  <a:gd name="connsiteY1134" fmla="*/ 4009 h 10000"/>
                  <a:gd name="connsiteX1135" fmla="*/ 8551 w 10000"/>
                  <a:gd name="connsiteY1135" fmla="*/ 3990 h 10000"/>
                  <a:gd name="connsiteX1136" fmla="*/ 8582 w 10000"/>
                  <a:gd name="connsiteY1136" fmla="*/ 3977 h 10000"/>
                  <a:gd name="connsiteX1137" fmla="*/ 8596 w 10000"/>
                  <a:gd name="connsiteY1137" fmla="*/ 3977 h 10000"/>
                  <a:gd name="connsiteX1138" fmla="*/ 8607 w 10000"/>
                  <a:gd name="connsiteY1138" fmla="*/ 3980 h 10000"/>
                  <a:gd name="connsiteX1139" fmla="*/ 8645 w 10000"/>
                  <a:gd name="connsiteY1139" fmla="*/ 3970 h 10000"/>
                  <a:gd name="connsiteX1140" fmla="*/ 8654 w 10000"/>
                  <a:gd name="connsiteY1140" fmla="*/ 3951 h 10000"/>
                  <a:gd name="connsiteX1141" fmla="*/ 8670 w 10000"/>
                  <a:gd name="connsiteY1141" fmla="*/ 3935 h 10000"/>
                  <a:gd name="connsiteX1142" fmla="*/ 8695 w 10000"/>
                  <a:gd name="connsiteY1142" fmla="*/ 3935 h 10000"/>
                  <a:gd name="connsiteX1143" fmla="*/ 8704 w 10000"/>
                  <a:gd name="connsiteY1143" fmla="*/ 3951 h 10000"/>
                  <a:gd name="connsiteX1144" fmla="*/ 8717 w 10000"/>
                  <a:gd name="connsiteY1144" fmla="*/ 3964 h 10000"/>
                  <a:gd name="connsiteX1145" fmla="*/ 8751 w 10000"/>
                  <a:gd name="connsiteY1145" fmla="*/ 3951 h 10000"/>
                  <a:gd name="connsiteX1146" fmla="*/ 8776 w 10000"/>
                  <a:gd name="connsiteY1146" fmla="*/ 3935 h 10000"/>
                  <a:gd name="connsiteX1147" fmla="*/ 8798 w 10000"/>
                  <a:gd name="connsiteY1147" fmla="*/ 3925 h 10000"/>
                  <a:gd name="connsiteX1148" fmla="*/ 8806 w 10000"/>
                  <a:gd name="connsiteY1148" fmla="*/ 3892 h 10000"/>
                  <a:gd name="connsiteX1149" fmla="*/ 8814 w 10000"/>
                  <a:gd name="connsiteY1149" fmla="*/ 3876 h 10000"/>
                  <a:gd name="connsiteX1150" fmla="*/ 8839 w 10000"/>
                  <a:gd name="connsiteY1150" fmla="*/ 3873 h 10000"/>
                  <a:gd name="connsiteX1151" fmla="*/ 8842 w 10000"/>
                  <a:gd name="connsiteY1151" fmla="*/ 3876 h 10000"/>
                  <a:gd name="connsiteX1152" fmla="*/ 8856 w 10000"/>
                  <a:gd name="connsiteY1152" fmla="*/ 3863 h 10000"/>
                  <a:gd name="connsiteX1153" fmla="*/ 8856 w 10000"/>
                  <a:gd name="connsiteY1153" fmla="*/ 3841 h 10000"/>
                  <a:gd name="connsiteX1154" fmla="*/ 8870 w 10000"/>
                  <a:gd name="connsiteY1154" fmla="*/ 3821 h 10000"/>
                  <a:gd name="connsiteX1155" fmla="*/ 8903 w 10000"/>
                  <a:gd name="connsiteY1155" fmla="*/ 3802 h 10000"/>
                  <a:gd name="connsiteX1156" fmla="*/ 8914 w 10000"/>
                  <a:gd name="connsiteY1156" fmla="*/ 3782 h 10000"/>
                  <a:gd name="connsiteX1157" fmla="*/ 8939 w 10000"/>
                  <a:gd name="connsiteY1157" fmla="*/ 3782 h 10000"/>
                  <a:gd name="connsiteX1158" fmla="*/ 8961 w 10000"/>
                  <a:gd name="connsiteY1158" fmla="*/ 3779 h 10000"/>
                  <a:gd name="connsiteX1159" fmla="*/ 8983 w 10000"/>
                  <a:gd name="connsiteY1159" fmla="*/ 3760 h 10000"/>
                  <a:gd name="connsiteX1160" fmla="*/ 9003 w 10000"/>
                  <a:gd name="connsiteY1160" fmla="*/ 3763 h 10000"/>
                  <a:gd name="connsiteX1161" fmla="*/ 9019 w 10000"/>
                  <a:gd name="connsiteY1161" fmla="*/ 3779 h 10000"/>
                  <a:gd name="connsiteX1162" fmla="*/ 9050 w 10000"/>
                  <a:gd name="connsiteY1162" fmla="*/ 3812 h 10000"/>
                  <a:gd name="connsiteX1163" fmla="*/ 9080 w 10000"/>
                  <a:gd name="connsiteY1163" fmla="*/ 3831 h 10000"/>
                  <a:gd name="connsiteX1164" fmla="*/ 9097 w 10000"/>
                  <a:gd name="connsiteY1164" fmla="*/ 3867 h 10000"/>
                  <a:gd name="connsiteX1165" fmla="*/ 9114 w 10000"/>
                  <a:gd name="connsiteY1165" fmla="*/ 3902 h 10000"/>
                  <a:gd name="connsiteX1166" fmla="*/ 9122 w 10000"/>
                  <a:gd name="connsiteY1166" fmla="*/ 3935 h 10000"/>
                  <a:gd name="connsiteX1167" fmla="*/ 9125 w 10000"/>
                  <a:gd name="connsiteY1167" fmla="*/ 3964 h 10000"/>
                  <a:gd name="connsiteX1168" fmla="*/ 9130 w 10000"/>
                  <a:gd name="connsiteY1168" fmla="*/ 3999 h 10000"/>
                  <a:gd name="connsiteX1169" fmla="*/ 9130 w 10000"/>
                  <a:gd name="connsiteY1169" fmla="*/ 4054 h 10000"/>
                  <a:gd name="connsiteX1170" fmla="*/ 9155 w 10000"/>
                  <a:gd name="connsiteY1170" fmla="*/ 4093 h 10000"/>
                  <a:gd name="connsiteX1171" fmla="*/ 9169 w 10000"/>
                  <a:gd name="connsiteY1171" fmla="*/ 4090 h 10000"/>
                  <a:gd name="connsiteX1172" fmla="*/ 9211 w 10000"/>
                  <a:gd name="connsiteY1172" fmla="*/ 4077 h 10000"/>
                  <a:gd name="connsiteX1173" fmla="*/ 9244 w 10000"/>
                  <a:gd name="connsiteY1173" fmla="*/ 4077 h 10000"/>
                  <a:gd name="connsiteX1174" fmla="*/ 9252 w 10000"/>
                  <a:gd name="connsiteY1174" fmla="*/ 4103 h 10000"/>
                  <a:gd name="connsiteX1175" fmla="*/ 9258 w 10000"/>
                  <a:gd name="connsiteY1175" fmla="*/ 4148 h 10000"/>
                  <a:gd name="connsiteX1176" fmla="*/ 9269 w 10000"/>
                  <a:gd name="connsiteY1176" fmla="*/ 4158 h 10000"/>
                  <a:gd name="connsiteX1177" fmla="*/ 9294 w 10000"/>
                  <a:gd name="connsiteY1177" fmla="*/ 4158 h 10000"/>
                  <a:gd name="connsiteX1178" fmla="*/ 9319 w 10000"/>
                  <a:gd name="connsiteY1178" fmla="*/ 4168 h 10000"/>
                  <a:gd name="connsiteX1179" fmla="*/ 9346 w 10000"/>
                  <a:gd name="connsiteY1179" fmla="*/ 4190 h 10000"/>
                  <a:gd name="connsiteX1180" fmla="*/ 9357 w 10000"/>
                  <a:gd name="connsiteY1180" fmla="*/ 4168 h 10000"/>
                  <a:gd name="connsiteX1181" fmla="*/ 9371 w 10000"/>
                  <a:gd name="connsiteY1181" fmla="*/ 4132 h 10000"/>
                  <a:gd name="connsiteX1182" fmla="*/ 9391 w 10000"/>
                  <a:gd name="connsiteY1182" fmla="*/ 4113 h 10000"/>
                  <a:gd name="connsiteX1183" fmla="*/ 9407 w 10000"/>
                  <a:gd name="connsiteY1183" fmla="*/ 4103 h 10000"/>
                  <a:gd name="connsiteX1184" fmla="*/ 9435 w 10000"/>
                  <a:gd name="connsiteY1184" fmla="*/ 4100 h 10000"/>
                  <a:gd name="connsiteX1185" fmla="*/ 9460 w 10000"/>
                  <a:gd name="connsiteY1185" fmla="*/ 4084 h 10000"/>
                  <a:gd name="connsiteX1186" fmla="*/ 9485 w 10000"/>
                  <a:gd name="connsiteY1186" fmla="*/ 4067 h 10000"/>
                  <a:gd name="connsiteX1187" fmla="*/ 9496 w 10000"/>
                  <a:gd name="connsiteY1187" fmla="*/ 4054 h 10000"/>
                  <a:gd name="connsiteX1188" fmla="*/ 9526 w 10000"/>
                  <a:gd name="connsiteY1188" fmla="*/ 4048 h 10000"/>
                  <a:gd name="connsiteX1189" fmla="*/ 9557 w 10000"/>
                  <a:gd name="connsiteY1189" fmla="*/ 4038 h 10000"/>
                  <a:gd name="connsiteX1190" fmla="*/ 9584 w 10000"/>
                  <a:gd name="connsiteY1190" fmla="*/ 4019 h 10000"/>
                  <a:gd name="connsiteX1191" fmla="*/ 9623 w 10000"/>
                  <a:gd name="connsiteY1191" fmla="*/ 4016 h 10000"/>
                  <a:gd name="connsiteX1192" fmla="*/ 9648 w 10000"/>
                  <a:gd name="connsiteY1192" fmla="*/ 4009 h 10000"/>
                  <a:gd name="connsiteX1193" fmla="*/ 9673 w 10000"/>
                  <a:gd name="connsiteY1193" fmla="*/ 4019 h 10000"/>
                  <a:gd name="connsiteX1194" fmla="*/ 9712 w 10000"/>
                  <a:gd name="connsiteY1194" fmla="*/ 4038 h 10000"/>
                  <a:gd name="connsiteX1195" fmla="*/ 9742 w 10000"/>
                  <a:gd name="connsiteY1195" fmla="*/ 4074 h 10000"/>
                  <a:gd name="connsiteX1196" fmla="*/ 9776 w 10000"/>
                  <a:gd name="connsiteY1196" fmla="*/ 4093 h 10000"/>
                  <a:gd name="connsiteX1197" fmla="*/ 9814 w 10000"/>
                  <a:gd name="connsiteY1197" fmla="*/ 4109 h 10000"/>
                  <a:gd name="connsiteX1198" fmla="*/ 9859 w 10000"/>
                  <a:gd name="connsiteY1198" fmla="*/ 4119 h 10000"/>
                  <a:gd name="connsiteX1199" fmla="*/ 9898 w 10000"/>
                  <a:gd name="connsiteY1199" fmla="*/ 4122 h 10000"/>
                  <a:gd name="connsiteX1200" fmla="*/ 9931 w 10000"/>
                  <a:gd name="connsiteY1200" fmla="*/ 4109 h 10000"/>
                  <a:gd name="connsiteX1201" fmla="*/ 9956 w 10000"/>
                  <a:gd name="connsiteY1201" fmla="*/ 4100 h 10000"/>
                  <a:gd name="connsiteX1202" fmla="*/ 9981 w 10000"/>
                  <a:gd name="connsiteY1202" fmla="*/ 4067 h 10000"/>
                  <a:gd name="connsiteX1203" fmla="*/ 9994 w 10000"/>
                  <a:gd name="connsiteY1203" fmla="*/ 4035 h 10000"/>
                  <a:gd name="connsiteX1204" fmla="*/ 10000 w 10000"/>
                  <a:gd name="connsiteY1204" fmla="*/ 3996 h 10000"/>
                  <a:gd name="connsiteX1205" fmla="*/ 9994 w 10000"/>
                  <a:gd name="connsiteY1205" fmla="*/ 3941 h 10000"/>
                  <a:gd name="connsiteX1206" fmla="*/ 9986 w 10000"/>
                  <a:gd name="connsiteY1206" fmla="*/ 3905 h 10000"/>
                  <a:gd name="connsiteX1207" fmla="*/ 9981 w 10000"/>
                  <a:gd name="connsiteY1207" fmla="*/ 3857 h 10000"/>
                  <a:gd name="connsiteX1208" fmla="*/ 9989 w 10000"/>
                  <a:gd name="connsiteY1208" fmla="*/ 3837 h 10000"/>
                  <a:gd name="connsiteX1209" fmla="*/ 9989 w 10000"/>
                  <a:gd name="connsiteY1209" fmla="*/ 3812 h 10000"/>
                  <a:gd name="connsiteX1210" fmla="*/ 9981 w 10000"/>
                  <a:gd name="connsiteY1210" fmla="*/ 3792 h 10000"/>
                  <a:gd name="connsiteX1211" fmla="*/ 9970 w 10000"/>
                  <a:gd name="connsiteY1211" fmla="*/ 3763 h 10000"/>
                  <a:gd name="connsiteX1212" fmla="*/ 9945 w 10000"/>
                  <a:gd name="connsiteY1212" fmla="*/ 3705 h 10000"/>
                  <a:gd name="connsiteX1213" fmla="*/ 9931 w 10000"/>
                  <a:gd name="connsiteY1213" fmla="*/ 3659 h 10000"/>
                  <a:gd name="connsiteX1214" fmla="*/ 9903 w 10000"/>
                  <a:gd name="connsiteY1214" fmla="*/ 3640 h 10000"/>
                  <a:gd name="connsiteX1215" fmla="*/ 9881 w 10000"/>
                  <a:gd name="connsiteY1215" fmla="*/ 3620 h 10000"/>
                  <a:gd name="connsiteX1216" fmla="*/ 9856 w 10000"/>
                  <a:gd name="connsiteY1216" fmla="*/ 3595 h 10000"/>
                  <a:gd name="connsiteX1217" fmla="*/ 9817 w 10000"/>
                  <a:gd name="connsiteY1217" fmla="*/ 3562 h 10000"/>
                  <a:gd name="connsiteX1218" fmla="*/ 9795 w 10000"/>
                  <a:gd name="connsiteY1218" fmla="*/ 3546 h 10000"/>
                  <a:gd name="connsiteX1219" fmla="*/ 9778 w 10000"/>
                  <a:gd name="connsiteY1219" fmla="*/ 3527 h 10000"/>
                  <a:gd name="connsiteX1220" fmla="*/ 9745 w 10000"/>
                  <a:gd name="connsiteY1220" fmla="*/ 3501 h 10000"/>
                  <a:gd name="connsiteX1221" fmla="*/ 9726 w 10000"/>
                  <a:gd name="connsiteY1221" fmla="*/ 3488 h 10000"/>
                  <a:gd name="connsiteX1222" fmla="*/ 9704 w 10000"/>
                  <a:gd name="connsiteY1222" fmla="*/ 3472 h 10000"/>
                  <a:gd name="connsiteX1223" fmla="*/ 9695 w 10000"/>
                  <a:gd name="connsiteY1223" fmla="*/ 3468 h 10000"/>
                  <a:gd name="connsiteX1224" fmla="*/ 9690 w 10000"/>
                  <a:gd name="connsiteY1224" fmla="*/ 3459 h 10000"/>
                  <a:gd name="connsiteX1225" fmla="*/ 9673 w 10000"/>
                  <a:gd name="connsiteY1225" fmla="*/ 3449 h 10000"/>
                  <a:gd name="connsiteX1226" fmla="*/ 9665 w 10000"/>
                  <a:gd name="connsiteY1226" fmla="*/ 3442 h 10000"/>
                  <a:gd name="connsiteX1227" fmla="*/ 9654 w 10000"/>
                  <a:gd name="connsiteY1227" fmla="*/ 3449 h 10000"/>
                  <a:gd name="connsiteX1228" fmla="*/ 9521 w 10000"/>
                  <a:gd name="connsiteY1228" fmla="*/ 3394 h 10000"/>
                  <a:gd name="connsiteX1229" fmla="*/ 9510 w 10000"/>
                  <a:gd name="connsiteY1229" fmla="*/ 3368 h 10000"/>
                  <a:gd name="connsiteX1230" fmla="*/ 9496 w 10000"/>
                  <a:gd name="connsiteY1230" fmla="*/ 3287 h 10000"/>
                  <a:gd name="connsiteX1231" fmla="*/ 9488 w 10000"/>
                  <a:gd name="connsiteY1231" fmla="*/ 3216 h 10000"/>
                  <a:gd name="connsiteX1232" fmla="*/ 9493 w 10000"/>
                  <a:gd name="connsiteY1232" fmla="*/ 3174 h 10000"/>
                  <a:gd name="connsiteX1233" fmla="*/ 9501 w 10000"/>
                  <a:gd name="connsiteY1233" fmla="*/ 3128 h 10000"/>
                  <a:gd name="connsiteX1234" fmla="*/ 9488 w 10000"/>
                  <a:gd name="connsiteY1234" fmla="*/ 3025 h 10000"/>
                  <a:gd name="connsiteX1235" fmla="*/ 9446 w 10000"/>
                  <a:gd name="connsiteY1235" fmla="*/ 2931 h 10000"/>
                  <a:gd name="connsiteX1236" fmla="*/ 9382 w 10000"/>
                  <a:gd name="connsiteY1236" fmla="*/ 2837 h 10000"/>
                  <a:gd name="connsiteX1237" fmla="*/ 9316 w 10000"/>
                  <a:gd name="connsiteY1237" fmla="*/ 2753 h 10000"/>
                  <a:gd name="connsiteX1238" fmla="*/ 9294 w 10000"/>
                  <a:gd name="connsiteY1238" fmla="*/ 2655 h 10000"/>
                  <a:gd name="connsiteX1239" fmla="*/ 9213 w 10000"/>
                  <a:gd name="connsiteY1239" fmla="*/ 2328 h 10000"/>
                  <a:gd name="connsiteX1240" fmla="*/ 9172 w 10000"/>
                  <a:gd name="connsiteY1240" fmla="*/ 2286 h 10000"/>
                  <a:gd name="connsiteX1241" fmla="*/ 9019 w 10000"/>
                  <a:gd name="connsiteY1241" fmla="*/ 2082 h 10000"/>
                  <a:gd name="connsiteX1242" fmla="*/ 8906 w 10000"/>
                  <a:gd name="connsiteY1242" fmla="*/ 1946 h 10000"/>
                  <a:gd name="connsiteX1243" fmla="*/ 8801 w 10000"/>
                  <a:gd name="connsiteY1243" fmla="*/ 1778 h 10000"/>
                  <a:gd name="connsiteX1244" fmla="*/ 8806 w 10000"/>
                  <a:gd name="connsiteY1244" fmla="*/ 1713 h 10000"/>
                  <a:gd name="connsiteX1245" fmla="*/ 8809 w 10000"/>
                  <a:gd name="connsiteY1245" fmla="*/ 1703 h 10000"/>
                  <a:gd name="connsiteX1246" fmla="*/ 8817 w 10000"/>
                  <a:gd name="connsiteY1246" fmla="*/ 1713 h 10000"/>
                  <a:gd name="connsiteX1247" fmla="*/ 8834 w 10000"/>
                  <a:gd name="connsiteY1247" fmla="*/ 1729 h 10000"/>
                  <a:gd name="connsiteX1248" fmla="*/ 8839 w 10000"/>
                  <a:gd name="connsiteY1248" fmla="*/ 1729 h 10000"/>
                  <a:gd name="connsiteX1249" fmla="*/ 8848 w 10000"/>
                  <a:gd name="connsiteY1249" fmla="*/ 1723 h 10000"/>
                  <a:gd name="connsiteX1250" fmla="*/ 8850 w 10000"/>
                  <a:gd name="connsiteY1250" fmla="*/ 1703 h 10000"/>
                  <a:gd name="connsiteX1251" fmla="*/ 8850 w 10000"/>
                  <a:gd name="connsiteY1251" fmla="*/ 1684 h 10000"/>
                  <a:gd name="connsiteX1252" fmla="*/ 8850 w 10000"/>
                  <a:gd name="connsiteY1252" fmla="*/ 1648 h 10000"/>
                  <a:gd name="connsiteX1253" fmla="*/ 8881 w 10000"/>
                  <a:gd name="connsiteY1253" fmla="*/ 1571 h 10000"/>
                  <a:gd name="connsiteX1254" fmla="*/ 8895 w 10000"/>
                  <a:gd name="connsiteY1254" fmla="*/ 1541 h 10000"/>
                  <a:gd name="connsiteX1255" fmla="*/ 8895 w 10000"/>
                  <a:gd name="connsiteY1255" fmla="*/ 1525 h 10000"/>
                  <a:gd name="connsiteX1256" fmla="*/ 8881 w 10000"/>
                  <a:gd name="connsiteY1256" fmla="*/ 1516 h 10000"/>
                  <a:gd name="connsiteX1257" fmla="*/ 8864 w 10000"/>
                  <a:gd name="connsiteY1257" fmla="*/ 1522 h 10000"/>
                  <a:gd name="connsiteX1258" fmla="*/ 8850 w 10000"/>
                  <a:gd name="connsiteY1258" fmla="*/ 1535 h 10000"/>
                  <a:gd name="connsiteX1259" fmla="*/ 8834 w 10000"/>
                  <a:gd name="connsiteY1259" fmla="*/ 1571 h 10000"/>
                  <a:gd name="connsiteX1260" fmla="*/ 8825 w 10000"/>
                  <a:gd name="connsiteY1260" fmla="*/ 1587 h 10000"/>
                  <a:gd name="connsiteX1261" fmla="*/ 8776 w 10000"/>
                  <a:gd name="connsiteY1261" fmla="*/ 1571 h 10000"/>
                  <a:gd name="connsiteX1262" fmla="*/ 8745 w 10000"/>
                  <a:gd name="connsiteY1262" fmla="*/ 1580 h 10000"/>
                  <a:gd name="connsiteX1263" fmla="*/ 8720 w 10000"/>
                  <a:gd name="connsiteY1263" fmla="*/ 1587 h 10000"/>
                  <a:gd name="connsiteX1264" fmla="*/ 8709 w 10000"/>
                  <a:gd name="connsiteY1264" fmla="*/ 1609 h 10000"/>
                  <a:gd name="connsiteX1265" fmla="*/ 8693 w 10000"/>
                  <a:gd name="connsiteY1265" fmla="*/ 1616 h 10000"/>
                  <a:gd name="connsiteX1266" fmla="*/ 8684 w 10000"/>
                  <a:gd name="connsiteY1266" fmla="*/ 1639 h 10000"/>
                  <a:gd name="connsiteX1267" fmla="*/ 8684 w 10000"/>
                  <a:gd name="connsiteY1267" fmla="*/ 1658 h 10000"/>
                  <a:gd name="connsiteX1268" fmla="*/ 8665 w 10000"/>
                  <a:gd name="connsiteY1268" fmla="*/ 1655 h 10000"/>
                  <a:gd name="connsiteX1269" fmla="*/ 8665 w 10000"/>
                  <a:gd name="connsiteY1269" fmla="*/ 1645 h 10000"/>
                  <a:gd name="connsiteX1270" fmla="*/ 8665 w 10000"/>
                  <a:gd name="connsiteY1270" fmla="*/ 1626 h 10000"/>
                  <a:gd name="connsiteX1271" fmla="*/ 8676 w 10000"/>
                  <a:gd name="connsiteY1271" fmla="*/ 1609 h 10000"/>
                  <a:gd name="connsiteX1272" fmla="*/ 8679 w 10000"/>
                  <a:gd name="connsiteY1272" fmla="*/ 1597 h 10000"/>
                  <a:gd name="connsiteX1273" fmla="*/ 8687 w 10000"/>
                  <a:gd name="connsiteY1273" fmla="*/ 1577 h 10000"/>
                  <a:gd name="connsiteX1274" fmla="*/ 8695 w 10000"/>
                  <a:gd name="connsiteY1274" fmla="*/ 1554 h 10000"/>
                  <a:gd name="connsiteX1275" fmla="*/ 8709 w 10000"/>
                  <a:gd name="connsiteY1275" fmla="*/ 1532 h 10000"/>
                  <a:gd name="connsiteX1276" fmla="*/ 8704 w 10000"/>
                  <a:gd name="connsiteY1276" fmla="*/ 1512 h 10000"/>
                  <a:gd name="connsiteX1277" fmla="*/ 8695 w 10000"/>
                  <a:gd name="connsiteY1277" fmla="*/ 1503 h 10000"/>
                  <a:gd name="connsiteX1278" fmla="*/ 8684 w 10000"/>
                  <a:gd name="connsiteY1278" fmla="*/ 1503 h 10000"/>
                  <a:gd name="connsiteX1279" fmla="*/ 8670 w 10000"/>
                  <a:gd name="connsiteY1279" fmla="*/ 1525 h 10000"/>
                  <a:gd name="connsiteX1280" fmla="*/ 8665 w 10000"/>
                  <a:gd name="connsiteY1280" fmla="*/ 1545 h 10000"/>
                  <a:gd name="connsiteX1281" fmla="*/ 8654 w 10000"/>
                  <a:gd name="connsiteY1281" fmla="*/ 1567 h 10000"/>
                  <a:gd name="connsiteX1282" fmla="*/ 8648 w 10000"/>
                  <a:gd name="connsiteY1282" fmla="*/ 1587 h 10000"/>
                  <a:gd name="connsiteX1283" fmla="*/ 8640 w 10000"/>
                  <a:gd name="connsiteY1283" fmla="*/ 1629 h 10000"/>
                  <a:gd name="connsiteX1284" fmla="*/ 8620 w 10000"/>
                  <a:gd name="connsiteY1284" fmla="*/ 1635 h 10000"/>
                  <a:gd name="connsiteX1285" fmla="*/ 8612 w 10000"/>
                  <a:gd name="connsiteY1285" fmla="*/ 1635 h 10000"/>
                  <a:gd name="connsiteX1286" fmla="*/ 8604 w 10000"/>
                  <a:gd name="connsiteY1286" fmla="*/ 1626 h 10000"/>
                  <a:gd name="connsiteX1287" fmla="*/ 8596 w 10000"/>
                  <a:gd name="connsiteY1287" fmla="*/ 1616 h 10000"/>
                  <a:gd name="connsiteX1288" fmla="*/ 8596 w 10000"/>
                  <a:gd name="connsiteY1288" fmla="*/ 1580 h 10000"/>
                  <a:gd name="connsiteX1289" fmla="*/ 8587 w 10000"/>
                  <a:gd name="connsiteY1289" fmla="*/ 1545 h 10000"/>
                  <a:gd name="connsiteX1290" fmla="*/ 8565 w 10000"/>
                  <a:gd name="connsiteY1290" fmla="*/ 1516 h 10000"/>
                  <a:gd name="connsiteX1291" fmla="*/ 8543 w 10000"/>
                  <a:gd name="connsiteY1291" fmla="*/ 1512 h 10000"/>
                  <a:gd name="connsiteX1292" fmla="*/ 8518 w 10000"/>
                  <a:gd name="connsiteY1292" fmla="*/ 1532 h 10000"/>
                  <a:gd name="connsiteX1293" fmla="*/ 8476 w 10000"/>
                  <a:gd name="connsiteY1293" fmla="*/ 1567 h 10000"/>
                  <a:gd name="connsiteX1294" fmla="*/ 8454 w 10000"/>
                  <a:gd name="connsiteY1294" fmla="*/ 1551 h 10000"/>
                  <a:gd name="connsiteX1295" fmla="*/ 8402 w 10000"/>
                  <a:gd name="connsiteY1295" fmla="*/ 1493 h 10000"/>
                  <a:gd name="connsiteX1296" fmla="*/ 8371 w 10000"/>
                  <a:gd name="connsiteY1296" fmla="*/ 1428 h 10000"/>
                  <a:gd name="connsiteX1297" fmla="*/ 8072 w 10000"/>
                  <a:gd name="connsiteY1297" fmla="*/ 1422 h 10000"/>
                  <a:gd name="connsiteX1298" fmla="*/ 7823 w 10000"/>
                  <a:gd name="connsiteY1298" fmla="*/ 1279 h 10000"/>
                  <a:gd name="connsiteX1299" fmla="*/ 7587 w 10000"/>
                  <a:gd name="connsiteY1299" fmla="*/ 1133 h 10000"/>
                  <a:gd name="connsiteX1300" fmla="*/ 7526 w 10000"/>
                  <a:gd name="connsiteY1300" fmla="*/ 1098 h 10000"/>
                  <a:gd name="connsiteX1301" fmla="*/ 7346 w 10000"/>
                  <a:gd name="connsiteY1301" fmla="*/ 991 h 10000"/>
                  <a:gd name="connsiteX1302" fmla="*/ 7321 w 10000"/>
                  <a:gd name="connsiteY1302" fmla="*/ 959 h 10000"/>
                  <a:gd name="connsiteX1303" fmla="*/ 7307 w 10000"/>
                  <a:gd name="connsiteY1303" fmla="*/ 871 h 10000"/>
                  <a:gd name="connsiteX1304" fmla="*/ 7224 w 10000"/>
                  <a:gd name="connsiteY1304" fmla="*/ 816 h 10000"/>
                  <a:gd name="connsiteX1305" fmla="*/ 7147 w 10000"/>
                  <a:gd name="connsiteY1305" fmla="*/ 787 h 10000"/>
                  <a:gd name="connsiteX1306" fmla="*/ 7080 w 10000"/>
                  <a:gd name="connsiteY1306" fmla="*/ 742 h 10000"/>
                  <a:gd name="connsiteX1307" fmla="*/ 7069 w 10000"/>
                  <a:gd name="connsiteY1307" fmla="*/ 767 h 10000"/>
                  <a:gd name="connsiteX1308" fmla="*/ 7033 w 10000"/>
                  <a:gd name="connsiteY1308" fmla="*/ 787 h 10000"/>
                  <a:gd name="connsiteX1309" fmla="*/ 6820 w 10000"/>
                  <a:gd name="connsiteY1309" fmla="*/ 878 h 10000"/>
                  <a:gd name="connsiteX1310" fmla="*/ 6726 w 10000"/>
                  <a:gd name="connsiteY1310" fmla="*/ 897 h 10000"/>
                  <a:gd name="connsiteX1311" fmla="*/ 6626 w 10000"/>
                  <a:gd name="connsiteY1311" fmla="*/ 955 h 10000"/>
                  <a:gd name="connsiteX1312" fmla="*/ 6582 w 10000"/>
                  <a:gd name="connsiteY1312" fmla="*/ 946 h 10000"/>
                  <a:gd name="connsiteX1313" fmla="*/ 6571 w 10000"/>
                  <a:gd name="connsiteY1313" fmla="*/ 955 h 10000"/>
                  <a:gd name="connsiteX1314" fmla="*/ 6507 w 10000"/>
                  <a:gd name="connsiteY1314" fmla="*/ 975 h 10000"/>
                  <a:gd name="connsiteX1315" fmla="*/ 6485 w 10000"/>
                  <a:gd name="connsiteY1315" fmla="*/ 975 h 10000"/>
                  <a:gd name="connsiteX1316" fmla="*/ 6476 w 10000"/>
                  <a:gd name="connsiteY1316" fmla="*/ 965 h 10000"/>
                  <a:gd name="connsiteX1317" fmla="*/ 6474 w 10000"/>
                  <a:gd name="connsiteY1317" fmla="*/ 936 h 10000"/>
                  <a:gd name="connsiteX1318" fmla="*/ 6452 w 10000"/>
                  <a:gd name="connsiteY1318" fmla="*/ 887 h 10000"/>
                  <a:gd name="connsiteX1319" fmla="*/ 6352 w 10000"/>
                  <a:gd name="connsiteY1319" fmla="*/ 767 h 10000"/>
                  <a:gd name="connsiteX1320" fmla="*/ 6313 w 10000"/>
                  <a:gd name="connsiteY1320" fmla="*/ 732 h 10000"/>
                  <a:gd name="connsiteX1321" fmla="*/ 6296 w 10000"/>
                  <a:gd name="connsiteY1321" fmla="*/ 690 h 10000"/>
                  <a:gd name="connsiteX1322" fmla="*/ 6271 w 10000"/>
                  <a:gd name="connsiteY1322" fmla="*/ 664 h 10000"/>
                  <a:gd name="connsiteX1323" fmla="*/ 6266 w 10000"/>
                  <a:gd name="connsiteY1323" fmla="*/ 654 h 10000"/>
                  <a:gd name="connsiteX1324" fmla="*/ 6111 w 10000"/>
                  <a:gd name="connsiteY1324" fmla="*/ 398 h 10000"/>
                  <a:gd name="connsiteX1325" fmla="*/ 5903 w 10000"/>
                  <a:gd name="connsiteY1325" fmla="*/ 408 h 10000"/>
                  <a:gd name="connsiteX1326" fmla="*/ 5837 w 10000"/>
                  <a:gd name="connsiteY1326" fmla="*/ 427 h 10000"/>
                  <a:gd name="connsiteX1327" fmla="*/ 5756 w 10000"/>
                  <a:gd name="connsiteY1327" fmla="*/ 453 h 10000"/>
                  <a:gd name="connsiteX1328" fmla="*/ 5681 w 10000"/>
                  <a:gd name="connsiteY1328" fmla="*/ 453 h 10000"/>
                  <a:gd name="connsiteX1329" fmla="*/ 5609 w 10000"/>
                  <a:gd name="connsiteY1329" fmla="*/ 447 h 10000"/>
                  <a:gd name="connsiteX1330" fmla="*/ 5554 w 10000"/>
                  <a:gd name="connsiteY1330" fmla="*/ 304 h 10000"/>
                  <a:gd name="connsiteX1331" fmla="*/ 5529 w 10000"/>
                  <a:gd name="connsiteY1331" fmla="*/ 301 h 10000"/>
                  <a:gd name="connsiteX1332" fmla="*/ 5393 w 10000"/>
                  <a:gd name="connsiteY1332" fmla="*/ 256 h 10000"/>
                  <a:gd name="connsiteX1333" fmla="*/ 5366 w 10000"/>
                  <a:gd name="connsiteY1333" fmla="*/ 220 h 10000"/>
                  <a:gd name="connsiteX1334" fmla="*/ 5249 w 10000"/>
                  <a:gd name="connsiteY1334" fmla="*/ 155 h 10000"/>
                  <a:gd name="connsiteX1335" fmla="*/ 5141 w 10000"/>
                  <a:gd name="connsiteY1335" fmla="*/ 52 h 10000"/>
                  <a:gd name="connsiteX1336" fmla="*/ 5116 w 10000"/>
                  <a:gd name="connsiteY1336" fmla="*/ 3 h 10000"/>
                  <a:gd name="connsiteX1337" fmla="*/ 5061 w 10000"/>
                  <a:gd name="connsiteY1337" fmla="*/ 0 h 10000"/>
                  <a:gd name="connsiteX1338" fmla="*/ 5036 w 10000"/>
                  <a:gd name="connsiteY1338" fmla="*/ 32 h 10000"/>
                  <a:gd name="connsiteX1339" fmla="*/ 4942 w 10000"/>
                  <a:gd name="connsiteY1339" fmla="*/ 133 h 10000"/>
                  <a:gd name="connsiteX1340" fmla="*/ 4900 w 10000"/>
                  <a:gd name="connsiteY1340" fmla="*/ 217 h 10000"/>
                  <a:gd name="connsiteX1341" fmla="*/ 4861 w 10000"/>
                  <a:gd name="connsiteY1341" fmla="*/ 198 h 10000"/>
                  <a:gd name="connsiteX1342" fmla="*/ 4795 w 10000"/>
                  <a:gd name="connsiteY1342" fmla="*/ 68 h 10000"/>
                  <a:gd name="connsiteX1343" fmla="*/ 4778 w 10000"/>
                  <a:gd name="connsiteY1343" fmla="*/ 62 h 10000"/>
                  <a:gd name="connsiteX1344" fmla="*/ 4765 w 10000"/>
                  <a:gd name="connsiteY1344" fmla="*/ 62 h 10000"/>
                  <a:gd name="connsiteX1345" fmla="*/ 4748 w 10000"/>
                  <a:gd name="connsiteY1345" fmla="*/ 68 h 10000"/>
                  <a:gd name="connsiteX1346" fmla="*/ 4673 w 10000"/>
                  <a:gd name="connsiteY1346" fmla="*/ 136 h 10000"/>
                  <a:gd name="connsiteX1347" fmla="*/ 4632 w 10000"/>
                  <a:gd name="connsiteY1347" fmla="*/ 201 h 10000"/>
                  <a:gd name="connsiteX1348" fmla="*/ 4623 w 10000"/>
                  <a:gd name="connsiteY1348" fmla="*/ 210 h 10000"/>
                  <a:gd name="connsiteX1349" fmla="*/ 4579 w 10000"/>
                  <a:gd name="connsiteY1349" fmla="*/ 220 h 10000"/>
                  <a:gd name="connsiteX1350" fmla="*/ 4479 w 10000"/>
                  <a:gd name="connsiteY1350" fmla="*/ 198 h 10000"/>
                  <a:gd name="connsiteX1351" fmla="*/ 4402 w 10000"/>
                  <a:gd name="connsiteY1351" fmla="*/ 165 h 10000"/>
                  <a:gd name="connsiteX1352" fmla="*/ 4374 w 10000"/>
                  <a:gd name="connsiteY1352" fmla="*/ 165 h 10000"/>
                  <a:gd name="connsiteX1353" fmla="*/ 4335 w 10000"/>
                  <a:gd name="connsiteY1353" fmla="*/ 172 h 10000"/>
                  <a:gd name="connsiteX1354" fmla="*/ 4302 w 10000"/>
                  <a:gd name="connsiteY1354" fmla="*/ 188 h 10000"/>
                  <a:gd name="connsiteX1355" fmla="*/ 4271 w 10000"/>
                  <a:gd name="connsiteY1355" fmla="*/ 220 h 10000"/>
                  <a:gd name="connsiteX1356" fmla="*/ 4238 w 10000"/>
                  <a:gd name="connsiteY1356" fmla="*/ 240 h 10000"/>
                  <a:gd name="connsiteX1357" fmla="*/ 4324 w 10000"/>
                  <a:gd name="connsiteY1357" fmla="*/ 1289 h 10000"/>
                  <a:gd name="connsiteX1358" fmla="*/ 3521 w 10000"/>
                  <a:gd name="connsiteY1358" fmla="*/ 7730 h 10000"/>
                  <a:gd name="connsiteX1359" fmla="*/ 3554 w 10000"/>
                  <a:gd name="connsiteY1359" fmla="*/ 7740 h 10000"/>
                  <a:gd name="connsiteX1360" fmla="*/ 3560 w 10000"/>
                  <a:gd name="connsiteY1360" fmla="*/ 7749 h 10000"/>
                  <a:gd name="connsiteX1361" fmla="*/ 3562 w 10000"/>
                  <a:gd name="connsiteY1361" fmla="*/ 7759 h 10000"/>
                  <a:gd name="connsiteX1362" fmla="*/ 3573 w 10000"/>
                  <a:gd name="connsiteY1362" fmla="*/ 7766 h 10000"/>
                  <a:gd name="connsiteX1363" fmla="*/ 3584 w 10000"/>
                  <a:gd name="connsiteY1363" fmla="*/ 7759 h 10000"/>
                  <a:gd name="connsiteX1364" fmla="*/ 3598 w 10000"/>
                  <a:gd name="connsiteY1364" fmla="*/ 7743 h 10000"/>
                  <a:gd name="connsiteX1365" fmla="*/ 3609 w 10000"/>
                  <a:gd name="connsiteY1365" fmla="*/ 7756 h 10000"/>
                  <a:gd name="connsiteX1366" fmla="*/ 3623 w 10000"/>
                  <a:gd name="connsiteY1366" fmla="*/ 7733 h 10000"/>
                  <a:gd name="connsiteX1367" fmla="*/ 3632 w 10000"/>
                  <a:gd name="connsiteY1367" fmla="*/ 7730 h 10000"/>
                  <a:gd name="connsiteX1368" fmla="*/ 3634 w 10000"/>
                  <a:gd name="connsiteY1368" fmla="*/ 7730 h 10000"/>
                  <a:gd name="connsiteX1369" fmla="*/ 3643 w 10000"/>
                  <a:gd name="connsiteY1369" fmla="*/ 7730 h 10000"/>
                  <a:gd name="connsiteX1370" fmla="*/ 3657 w 10000"/>
                  <a:gd name="connsiteY1370" fmla="*/ 7733 h 10000"/>
                  <a:gd name="connsiteX1371" fmla="*/ 3670 w 10000"/>
                  <a:gd name="connsiteY1371" fmla="*/ 7730 h 10000"/>
                  <a:gd name="connsiteX1372" fmla="*/ 3687 w 10000"/>
                  <a:gd name="connsiteY1372" fmla="*/ 7730 h 10000"/>
                  <a:gd name="connsiteX1373" fmla="*/ 3690 w 10000"/>
                  <a:gd name="connsiteY1373" fmla="*/ 7730 h 10000"/>
                  <a:gd name="connsiteX1374" fmla="*/ 3704 w 10000"/>
                  <a:gd name="connsiteY1374" fmla="*/ 7740 h 10000"/>
                  <a:gd name="connsiteX1375" fmla="*/ 3712 w 10000"/>
                  <a:gd name="connsiteY1375" fmla="*/ 7743 h 10000"/>
                  <a:gd name="connsiteX1376" fmla="*/ 3723 w 10000"/>
                  <a:gd name="connsiteY1376" fmla="*/ 7749 h 10000"/>
                  <a:gd name="connsiteX1377" fmla="*/ 3729 w 10000"/>
                  <a:gd name="connsiteY1377" fmla="*/ 7749 h 10000"/>
                  <a:gd name="connsiteX1378" fmla="*/ 3729 w 10000"/>
                  <a:gd name="connsiteY1378" fmla="*/ 7743 h 10000"/>
                  <a:gd name="connsiteX1379" fmla="*/ 3745 w 10000"/>
                  <a:gd name="connsiteY1379" fmla="*/ 7740 h 10000"/>
                  <a:gd name="connsiteX1380" fmla="*/ 3753 w 10000"/>
                  <a:gd name="connsiteY1380" fmla="*/ 7730 h 10000"/>
                  <a:gd name="connsiteX1381" fmla="*/ 3762 w 10000"/>
                  <a:gd name="connsiteY1381" fmla="*/ 7720 h 10000"/>
                  <a:gd name="connsiteX1382" fmla="*/ 3776 w 10000"/>
                  <a:gd name="connsiteY1382" fmla="*/ 7710 h 10000"/>
                  <a:gd name="connsiteX1383" fmla="*/ 3784 w 10000"/>
                  <a:gd name="connsiteY1383" fmla="*/ 7701 h 10000"/>
                  <a:gd name="connsiteX1384" fmla="*/ 3792 w 10000"/>
                  <a:gd name="connsiteY1384" fmla="*/ 7694 h 10000"/>
                  <a:gd name="connsiteX1385" fmla="*/ 3801 w 10000"/>
                  <a:gd name="connsiteY1385" fmla="*/ 7685 h 10000"/>
                  <a:gd name="connsiteX1386" fmla="*/ 3803 w 10000"/>
                  <a:gd name="connsiteY1386" fmla="*/ 7685 h 10000"/>
                  <a:gd name="connsiteX1387" fmla="*/ 3809 w 10000"/>
                  <a:gd name="connsiteY1387" fmla="*/ 7685 h 10000"/>
                  <a:gd name="connsiteX1388" fmla="*/ 3817 w 10000"/>
                  <a:gd name="connsiteY1388" fmla="*/ 7691 h 10000"/>
                  <a:gd name="connsiteX1389" fmla="*/ 3817 w 10000"/>
                  <a:gd name="connsiteY1389" fmla="*/ 7694 h 10000"/>
                  <a:gd name="connsiteX1390" fmla="*/ 3778 w 10000"/>
                  <a:gd name="connsiteY1390" fmla="*/ 7756 h 10000"/>
                  <a:gd name="connsiteX1391" fmla="*/ 3762 w 10000"/>
                  <a:gd name="connsiteY1391" fmla="*/ 7775 h 10000"/>
                  <a:gd name="connsiteX1392" fmla="*/ 3748 w 10000"/>
                  <a:gd name="connsiteY1392" fmla="*/ 7775 h 10000"/>
                  <a:gd name="connsiteX1393" fmla="*/ 3737 w 10000"/>
                  <a:gd name="connsiteY1393" fmla="*/ 7778 h 10000"/>
                  <a:gd name="connsiteX1394" fmla="*/ 3723 w 10000"/>
                  <a:gd name="connsiteY1394" fmla="*/ 7778 h 10000"/>
                  <a:gd name="connsiteX1395" fmla="*/ 3720 w 10000"/>
                  <a:gd name="connsiteY1395" fmla="*/ 7785 h 10000"/>
                  <a:gd name="connsiteX1396" fmla="*/ 3715 w 10000"/>
                  <a:gd name="connsiteY1396" fmla="*/ 7788 h 10000"/>
                  <a:gd name="connsiteX1397" fmla="*/ 3704 w 10000"/>
                  <a:gd name="connsiteY1397" fmla="*/ 7804 h 10000"/>
                  <a:gd name="connsiteX1398" fmla="*/ 3690 w 10000"/>
                  <a:gd name="connsiteY1398" fmla="*/ 7804 h 10000"/>
                  <a:gd name="connsiteX1399" fmla="*/ 3681 w 10000"/>
                  <a:gd name="connsiteY1399" fmla="*/ 7804 h 10000"/>
                  <a:gd name="connsiteX1400" fmla="*/ 3673 w 10000"/>
                  <a:gd name="connsiteY1400" fmla="*/ 7824 h 10000"/>
                  <a:gd name="connsiteX1401" fmla="*/ 3670 w 10000"/>
                  <a:gd name="connsiteY1401" fmla="*/ 7847 h 10000"/>
                  <a:gd name="connsiteX1402" fmla="*/ 3712 w 10000"/>
                  <a:gd name="connsiteY1402" fmla="*/ 8005 h 10000"/>
                  <a:gd name="connsiteX1403" fmla="*/ 3706 w 10000"/>
                  <a:gd name="connsiteY1403" fmla="*/ 8021 h 10000"/>
                  <a:gd name="connsiteX1404" fmla="*/ 3712 w 10000"/>
                  <a:gd name="connsiteY1404" fmla="*/ 8044 h 10000"/>
                  <a:gd name="connsiteX1405" fmla="*/ 3712 w 10000"/>
                  <a:gd name="connsiteY1405" fmla="*/ 8051 h 10000"/>
                  <a:gd name="connsiteX1406" fmla="*/ 3729 w 10000"/>
                  <a:gd name="connsiteY1406" fmla="*/ 8060 h 10000"/>
                  <a:gd name="connsiteX1407" fmla="*/ 3767 w 10000"/>
                  <a:gd name="connsiteY1407" fmla="*/ 8106 h 10000"/>
                  <a:gd name="connsiteX1408" fmla="*/ 3770 w 10000"/>
                  <a:gd name="connsiteY1408" fmla="*/ 8119 h 10000"/>
                  <a:gd name="connsiteX1409" fmla="*/ 3787 w 10000"/>
                  <a:gd name="connsiteY1409" fmla="*/ 8157 h 10000"/>
                  <a:gd name="connsiteX1410" fmla="*/ 3787 w 10000"/>
                  <a:gd name="connsiteY1410" fmla="*/ 8174 h 10000"/>
                  <a:gd name="connsiteX1411" fmla="*/ 3776 w 10000"/>
                  <a:gd name="connsiteY1411" fmla="*/ 8203 h 10000"/>
                  <a:gd name="connsiteX1412" fmla="*/ 3767 w 10000"/>
                  <a:gd name="connsiteY1412" fmla="*/ 8174 h 10000"/>
                  <a:gd name="connsiteX1413" fmla="*/ 3762 w 10000"/>
                  <a:gd name="connsiteY1413" fmla="*/ 8157 h 10000"/>
                  <a:gd name="connsiteX1414" fmla="*/ 3753 w 10000"/>
                  <a:gd name="connsiteY1414" fmla="*/ 8148 h 10000"/>
                  <a:gd name="connsiteX1415" fmla="*/ 3740 w 10000"/>
                  <a:gd name="connsiteY1415" fmla="*/ 8154 h 10000"/>
                  <a:gd name="connsiteX1416" fmla="*/ 3731 w 10000"/>
                  <a:gd name="connsiteY1416" fmla="*/ 8138 h 10000"/>
                  <a:gd name="connsiteX1417" fmla="*/ 3729 w 10000"/>
                  <a:gd name="connsiteY1417" fmla="*/ 8125 h 10000"/>
                  <a:gd name="connsiteX1418" fmla="*/ 3712 w 10000"/>
                  <a:gd name="connsiteY1418" fmla="*/ 8115 h 10000"/>
                  <a:gd name="connsiteX1419" fmla="*/ 3704 w 10000"/>
                  <a:gd name="connsiteY1419" fmla="*/ 8109 h 10000"/>
                  <a:gd name="connsiteX1420" fmla="*/ 3687 w 10000"/>
                  <a:gd name="connsiteY1420" fmla="*/ 8099 h 10000"/>
                  <a:gd name="connsiteX1421" fmla="*/ 3673 w 10000"/>
                  <a:gd name="connsiteY1421" fmla="*/ 8093 h 10000"/>
                  <a:gd name="connsiteX1422" fmla="*/ 3665 w 10000"/>
                  <a:gd name="connsiteY1422" fmla="*/ 8083 h 10000"/>
                  <a:gd name="connsiteX1423" fmla="*/ 3648 w 10000"/>
                  <a:gd name="connsiteY1423" fmla="*/ 8073 h 10000"/>
                  <a:gd name="connsiteX1424" fmla="*/ 3643 w 10000"/>
                  <a:gd name="connsiteY1424" fmla="*/ 8063 h 10000"/>
                  <a:gd name="connsiteX1425" fmla="*/ 3632 w 10000"/>
                  <a:gd name="connsiteY1425" fmla="*/ 8054 h 10000"/>
                  <a:gd name="connsiteX1426" fmla="*/ 3623 w 10000"/>
                  <a:gd name="connsiteY1426" fmla="*/ 8060 h 10000"/>
                  <a:gd name="connsiteX1427" fmla="*/ 3615 w 10000"/>
                  <a:gd name="connsiteY1427" fmla="*/ 8070 h 10000"/>
                  <a:gd name="connsiteX1428" fmla="*/ 3607 w 10000"/>
                  <a:gd name="connsiteY1428" fmla="*/ 8083 h 10000"/>
                  <a:gd name="connsiteX1429" fmla="*/ 3607 w 10000"/>
                  <a:gd name="connsiteY1429" fmla="*/ 8099 h 10000"/>
                  <a:gd name="connsiteX1430" fmla="*/ 3607 w 10000"/>
                  <a:gd name="connsiteY1430" fmla="*/ 8125 h 10000"/>
                  <a:gd name="connsiteX1431" fmla="*/ 3601 w 10000"/>
                  <a:gd name="connsiteY1431" fmla="*/ 8148 h 10000"/>
                  <a:gd name="connsiteX1432" fmla="*/ 3584 w 10000"/>
                  <a:gd name="connsiteY1432" fmla="*/ 8154 h 10000"/>
                  <a:gd name="connsiteX1433" fmla="*/ 3573 w 10000"/>
                  <a:gd name="connsiteY1433" fmla="*/ 8154 h 10000"/>
                  <a:gd name="connsiteX1434" fmla="*/ 3560 w 10000"/>
                  <a:gd name="connsiteY1434" fmla="*/ 8138 h 10000"/>
                  <a:gd name="connsiteX1435" fmla="*/ 3551 w 10000"/>
                  <a:gd name="connsiteY1435" fmla="*/ 8119 h 10000"/>
                  <a:gd name="connsiteX1436" fmla="*/ 3535 w 10000"/>
                  <a:gd name="connsiteY1436" fmla="*/ 8099 h 10000"/>
                  <a:gd name="connsiteX1437" fmla="*/ 3504 w 10000"/>
                  <a:gd name="connsiteY1437" fmla="*/ 8073 h 10000"/>
                  <a:gd name="connsiteX1438" fmla="*/ 3493 w 10000"/>
                  <a:gd name="connsiteY1438" fmla="*/ 8051 h 10000"/>
                  <a:gd name="connsiteX1439" fmla="*/ 3488 w 10000"/>
                  <a:gd name="connsiteY1439" fmla="*/ 8034 h 10000"/>
                  <a:gd name="connsiteX1440" fmla="*/ 3488 w 10000"/>
                  <a:gd name="connsiteY1440" fmla="*/ 8012 h 10000"/>
                  <a:gd name="connsiteX1441" fmla="*/ 3488 w 10000"/>
                  <a:gd name="connsiteY1441" fmla="*/ 8005 h 10000"/>
                  <a:gd name="connsiteX1442" fmla="*/ 3496 w 10000"/>
                  <a:gd name="connsiteY1442" fmla="*/ 8002 h 10000"/>
                  <a:gd name="connsiteX1443" fmla="*/ 3501 w 10000"/>
                  <a:gd name="connsiteY1443" fmla="*/ 7992 h 10000"/>
                  <a:gd name="connsiteX1444" fmla="*/ 3504 w 10000"/>
                  <a:gd name="connsiteY1444" fmla="*/ 7966 h 10000"/>
                  <a:gd name="connsiteX1445" fmla="*/ 3501 w 10000"/>
                  <a:gd name="connsiteY1445" fmla="*/ 7940 h 10000"/>
                  <a:gd name="connsiteX1446" fmla="*/ 3485 w 10000"/>
                  <a:gd name="connsiteY1446" fmla="*/ 7918 h 10000"/>
                  <a:gd name="connsiteX1447" fmla="*/ 3465 w 10000"/>
                  <a:gd name="connsiteY1447" fmla="*/ 7892 h 10000"/>
                  <a:gd name="connsiteX1448" fmla="*/ 3457 w 10000"/>
                  <a:gd name="connsiteY1448" fmla="*/ 7872 h 10000"/>
                  <a:gd name="connsiteX1449" fmla="*/ 3449 w 10000"/>
                  <a:gd name="connsiteY1449" fmla="*/ 7847 h 10000"/>
                  <a:gd name="connsiteX1450" fmla="*/ 3446 w 10000"/>
                  <a:gd name="connsiteY1450" fmla="*/ 7827 h 10000"/>
                  <a:gd name="connsiteX1451" fmla="*/ 3457 w 10000"/>
                  <a:gd name="connsiteY1451" fmla="*/ 7808 h 10000"/>
                  <a:gd name="connsiteX1452" fmla="*/ 3465 w 10000"/>
                  <a:gd name="connsiteY1452" fmla="*/ 7798 h 10000"/>
                  <a:gd name="connsiteX1453" fmla="*/ 3476 w 10000"/>
                  <a:gd name="connsiteY1453" fmla="*/ 7788 h 10000"/>
                  <a:gd name="connsiteX1454" fmla="*/ 3479 w 10000"/>
                  <a:gd name="connsiteY1454" fmla="*/ 7795 h 10000"/>
                  <a:gd name="connsiteX1455" fmla="*/ 3501 w 10000"/>
                  <a:gd name="connsiteY1455" fmla="*/ 7817 h 10000"/>
                  <a:gd name="connsiteX1456" fmla="*/ 3518 w 10000"/>
                  <a:gd name="connsiteY1456" fmla="*/ 7843 h 10000"/>
                  <a:gd name="connsiteX1457" fmla="*/ 3521 w 10000"/>
                  <a:gd name="connsiteY1457" fmla="*/ 7847 h 10000"/>
                  <a:gd name="connsiteX1458" fmla="*/ 3512 w 10000"/>
                  <a:gd name="connsiteY1458" fmla="*/ 7824 h 10000"/>
                  <a:gd name="connsiteX0" fmla="*/ 4324 w 10000"/>
                  <a:gd name="connsiteY0" fmla="*/ 1289 h 10000"/>
                  <a:gd name="connsiteX1" fmla="*/ 4296 w 10000"/>
                  <a:gd name="connsiteY1" fmla="*/ 1305 h 10000"/>
                  <a:gd name="connsiteX2" fmla="*/ 4285 w 10000"/>
                  <a:gd name="connsiteY2" fmla="*/ 1279 h 10000"/>
                  <a:gd name="connsiteX3" fmla="*/ 4244 w 10000"/>
                  <a:gd name="connsiteY3" fmla="*/ 1266 h 10000"/>
                  <a:gd name="connsiteX4" fmla="*/ 4208 w 10000"/>
                  <a:gd name="connsiteY4" fmla="*/ 1286 h 10000"/>
                  <a:gd name="connsiteX5" fmla="*/ 4172 w 10000"/>
                  <a:gd name="connsiteY5" fmla="*/ 1299 h 10000"/>
                  <a:gd name="connsiteX6" fmla="*/ 4150 w 10000"/>
                  <a:gd name="connsiteY6" fmla="*/ 1308 h 10000"/>
                  <a:gd name="connsiteX7" fmla="*/ 4139 w 10000"/>
                  <a:gd name="connsiteY7" fmla="*/ 1315 h 10000"/>
                  <a:gd name="connsiteX8" fmla="*/ 4125 w 10000"/>
                  <a:gd name="connsiteY8" fmla="*/ 1315 h 10000"/>
                  <a:gd name="connsiteX9" fmla="*/ 4119 w 10000"/>
                  <a:gd name="connsiteY9" fmla="*/ 1315 h 10000"/>
                  <a:gd name="connsiteX10" fmla="*/ 4111 w 10000"/>
                  <a:gd name="connsiteY10" fmla="*/ 1308 h 10000"/>
                  <a:gd name="connsiteX11" fmla="*/ 4100 w 10000"/>
                  <a:gd name="connsiteY11" fmla="*/ 1315 h 10000"/>
                  <a:gd name="connsiteX12" fmla="*/ 4075 w 10000"/>
                  <a:gd name="connsiteY12" fmla="*/ 1315 h 10000"/>
                  <a:gd name="connsiteX13" fmla="*/ 4058 w 10000"/>
                  <a:gd name="connsiteY13" fmla="*/ 1318 h 10000"/>
                  <a:gd name="connsiteX14" fmla="*/ 4044 w 10000"/>
                  <a:gd name="connsiteY14" fmla="*/ 1315 h 10000"/>
                  <a:gd name="connsiteX15" fmla="*/ 4042 w 10000"/>
                  <a:gd name="connsiteY15" fmla="*/ 1299 h 10000"/>
                  <a:gd name="connsiteX16" fmla="*/ 4014 w 10000"/>
                  <a:gd name="connsiteY16" fmla="*/ 1308 h 10000"/>
                  <a:gd name="connsiteX17" fmla="*/ 4011 w 10000"/>
                  <a:gd name="connsiteY17" fmla="*/ 1315 h 10000"/>
                  <a:gd name="connsiteX18" fmla="*/ 4011 w 10000"/>
                  <a:gd name="connsiteY18" fmla="*/ 1341 h 10000"/>
                  <a:gd name="connsiteX19" fmla="*/ 4019 w 10000"/>
                  <a:gd name="connsiteY19" fmla="*/ 1341 h 10000"/>
                  <a:gd name="connsiteX20" fmla="*/ 3997 w 10000"/>
                  <a:gd name="connsiteY20" fmla="*/ 1363 h 10000"/>
                  <a:gd name="connsiteX21" fmla="*/ 3986 w 10000"/>
                  <a:gd name="connsiteY21" fmla="*/ 1373 h 10000"/>
                  <a:gd name="connsiteX22" fmla="*/ 3981 w 10000"/>
                  <a:gd name="connsiteY22" fmla="*/ 1389 h 10000"/>
                  <a:gd name="connsiteX23" fmla="*/ 3981 w 10000"/>
                  <a:gd name="connsiteY23" fmla="*/ 1409 h 10000"/>
                  <a:gd name="connsiteX24" fmla="*/ 3981 w 10000"/>
                  <a:gd name="connsiteY24" fmla="*/ 1438 h 10000"/>
                  <a:gd name="connsiteX25" fmla="*/ 3961 w 10000"/>
                  <a:gd name="connsiteY25" fmla="*/ 1441 h 10000"/>
                  <a:gd name="connsiteX26" fmla="*/ 3942 w 10000"/>
                  <a:gd name="connsiteY26" fmla="*/ 1441 h 10000"/>
                  <a:gd name="connsiteX27" fmla="*/ 3914 w 10000"/>
                  <a:gd name="connsiteY27" fmla="*/ 1454 h 10000"/>
                  <a:gd name="connsiteX28" fmla="*/ 3892 w 10000"/>
                  <a:gd name="connsiteY28" fmla="*/ 1467 h 10000"/>
                  <a:gd name="connsiteX29" fmla="*/ 3867 w 10000"/>
                  <a:gd name="connsiteY29" fmla="*/ 1483 h 10000"/>
                  <a:gd name="connsiteX30" fmla="*/ 3845 w 10000"/>
                  <a:gd name="connsiteY30" fmla="*/ 1467 h 10000"/>
                  <a:gd name="connsiteX31" fmla="*/ 3850 w 10000"/>
                  <a:gd name="connsiteY31" fmla="*/ 1457 h 10000"/>
                  <a:gd name="connsiteX32" fmla="*/ 3864 w 10000"/>
                  <a:gd name="connsiteY32" fmla="*/ 1441 h 10000"/>
                  <a:gd name="connsiteX33" fmla="*/ 3859 w 10000"/>
                  <a:gd name="connsiteY33" fmla="*/ 1409 h 10000"/>
                  <a:gd name="connsiteX34" fmla="*/ 3842 w 10000"/>
                  <a:gd name="connsiteY34" fmla="*/ 1383 h 10000"/>
                  <a:gd name="connsiteX35" fmla="*/ 3825 w 10000"/>
                  <a:gd name="connsiteY35" fmla="*/ 1360 h 10000"/>
                  <a:gd name="connsiteX36" fmla="*/ 3809 w 10000"/>
                  <a:gd name="connsiteY36" fmla="*/ 1318 h 10000"/>
                  <a:gd name="connsiteX37" fmla="*/ 3787 w 10000"/>
                  <a:gd name="connsiteY37" fmla="*/ 1289 h 10000"/>
                  <a:gd name="connsiteX38" fmla="*/ 3759 w 10000"/>
                  <a:gd name="connsiteY38" fmla="*/ 1266 h 10000"/>
                  <a:gd name="connsiteX39" fmla="*/ 3740 w 10000"/>
                  <a:gd name="connsiteY39" fmla="*/ 1256 h 10000"/>
                  <a:gd name="connsiteX40" fmla="*/ 3715 w 10000"/>
                  <a:gd name="connsiteY40" fmla="*/ 1250 h 10000"/>
                  <a:gd name="connsiteX41" fmla="*/ 3687 w 10000"/>
                  <a:gd name="connsiteY41" fmla="*/ 1256 h 10000"/>
                  <a:gd name="connsiteX42" fmla="*/ 3681 w 10000"/>
                  <a:gd name="connsiteY42" fmla="*/ 1260 h 10000"/>
                  <a:gd name="connsiteX43" fmla="*/ 3670 w 10000"/>
                  <a:gd name="connsiteY43" fmla="*/ 1295 h 10000"/>
                  <a:gd name="connsiteX44" fmla="*/ 3651 w 10000"/>
                  <a:gd name="connsiteY44" fmla="*/ 1305 h 10000"/>
                  <a:gd name="connsiteX45" fmla="*/ 3640 w 10000"/>
                  <a:gd name="connsiteY45" fmla="*/ 1308 h 10000"/>
                  <a:gd name="connsiteX46" fmla="*/ 3626 w 10000"/>
                  <a:gd name="connsiteY46" fmla="*/ 1308 h 10000"/>
                  <a:gd name="connsiteX47" fmla="*/ 3632 w 10000"/>
                  <a:gd name="connsiteY47" fmla="*/ 1276 h 10000"/>
                  <a:gd name="connsiteX48" fmla="*/ 3609 w 10000"/>
                  <a:gd name="connsiteY48" fmla="*/ 1289 h 10000"/>
                  <a:gd name="connsiteX49" fmla="*/ 3593 w 10000"/>
                  <a:gd name="connsiteY49" fmla="*/ 1286 h 10000"/>
                  <a:gd name="connsiteX50" fmla="*/ 3590 w 10000"/>
                  <a:gd name="connsiteY50" fmla="*/ 1256 h 10000"/>
                  <a:gd name="connsiteX51" fmla="*/ 3584 w 10000"/>
                  <a:gd name="connsiteY51" fmla="*/ 1237 h 10000"/>
                  <a:gd name="connsiteX52" fmla="*/ 3573 w 10000"/>
                  <a:gd name="connsiteY52" fmla="*/ 1237 h 10000"/>
                  <a:gd name="connsiteX53" fmla="*/ 3554 w 10000"/>
                  <a:gd name="connsiteY53" fmla="*/ 1227 h 10000"/>
                  <a:gd name="connsiteX54" fmla="*/ 3546 w 10000"/>
                  <a:gd name="connsiteY54" fmla="*/ 1192 h 10000"/>
                  <a:gd name="connsiteX55" fmla="*/ 3529 w 10000"/>
                  <a:gd name="connsiteY55" fmla="*/ 1176 h 10000"/>
                  <a:gd name="connsiteX56" fmla="*/ 3512 w 10000"/>
                  <a:gd name="connsiteY56" fmla="*/ 1182 h 10000"/>
                  <a:gd name="connsiteX57" fmla="*/ 3485 w 10000"/>
                  <a:gd name="connsiteY57" fmla="*/ 1182 h 10000"/>
                  <a:gd name="connsiteX58" fmla="*/ 3463 w 10000"/>
                  <a:gd name="connsiteY58" fmla="*/ 1176 h 10000"/>
                  <a:gd name="connsiteX59" fmla="*/ 3449 w 10000"/>
                  <a:gd name="connsiteY59" fmla="*/ 1182 h 10000"/>
                  <a:gd name="connsiteX60" fmla="*/ 3432 w 10000"/>
                  <a:gd name="connsiteY60" fmla="*/ 1192 h 10000"/>
                  <a:gd name="connsiteX61" fmla="*/ 3454 w 10000"/>
                  <a:gd name="connsiteY61" fmla="*/ 1205 h 10000"/>
                  <a:gd name="connsiteX62" fmla="*/ 3463 w 10000"/>
                  <a:gd name="connsiteY62" fmla="*/ 1205 h 10000"/>
                  <a:gd name="connsiteX63" fmla="*/ 3488 w 10000"/>
                  <a:gd name="connsiteY63" fmla="*/ 1205 h 10000"/>
                  <a:gd name="connsiteX64" fmla="*/ 3488 w 10000"/>
                  <a:gd name="connsiteY64" fmla="*/ 1218 h 10000"/>
                  <a:gd name="connsiteX65" fmla="*/ 3493 w 10000"/>
                  <a:gd name="connsiteY65" fmla="*/ 1247 h 10000"/>
                  <a:gd name="connsiteX66" fmla="*/ 3512 w 10000"/>
                  <a:gd name="connsiteY66" fmla="*/ 1247 h 10000"/>
                  <a:gd name="connsiteX67" fmla="*/ 3518 w 10000"/>
                  <a:gd name="connsiteY67" fmla="*/ 1250 h 10000"/>
                  <a:gd name="connsiteX68" fmla="*/ 3521 w 10000"/>
                  <a:gd name="connsiteY68" fmla="*/ 1276 h 10000"/>
                  <a:gd name="connsiteX69" fmla="*/ 3543 w 10000"/>
                  <a:gd name="connsiteY69" fmla="*/ 1295 h 10000"/>
                  <a:gd name="connsiteX70" fmla="*/ 3546 w 10000"/>
                  <a:gd name="connsiteY70" fmla="*/ 1305 h 10000"/>
                  <a:gd name="connsiteX71" fmla="*/ 3543 w 10000"/>
                  <a:gd name="connsiteY71" fmla="*/ 1315 h 10000"/>
                  <a:gd name="connsiteX72" fmla="*/ 3543 w 10000"/>
                  <a:gd name="connsiteY72" fmla="*/ 1331 h 10000"/>
                  <a:gd name="connsiteX73" fmla="*/ 3554 w 10000"/>
                  <a:gd name="connsiteY73" fmla="*/ 1324 h 10000"/>
                  <a:gd name="connsiteX74" fmla="*/ 3560 w 10000"/>
                  <a:gd name="connsiteY74" fmla="*/ 1331 h 10000"/>
                  <a:gd name="connsiteX75" fmla="*/ 3582 w 10000"/>
                  <a:gd name="connsiteY75" fmla="*/ 1344 h 10000"/>
                  <a:gd name="connsiteX76" fmla="*/ 3598 w 10000"/>
                  <a:gd name="connsiteY76" fmla="*/ 1380 h 10000"/>
                  <a:gd name="connsiteX77" fmla="*/ 3607 w 10000"/>
                  <a:gd name="connsiteY77" fmla="*/ 1389 h 10000"/>
                  <a:gd name="connsiteX78" fmla="*/ 3623 w 10000"/>
                  <a:gd name="connsiteY78" fmla="*/ 1409 h 10000"/>
                  <a:gd name="connsiteX79" fmla="*/ 3634 w 10000"/>
                  <a:gd name="connsiteY79" fmla="*/ 1438 h 10000"/>
                  <a:gd name="connsiteX80" fmla="*/ 3632 w 10000"/>
                  <a:gd name="connsiteY80" fmla="*/ 1454 h 10000"/>
                  <a:gd name="connsiteX81" fmla="*/ 3618 w 10000"/>
                  <a:gd name="connsiteY81" fmla="*/ 1438 h 10000"/>
                  <a:gd name="connsiteX82" fmla="*/ 3598 w 10000"/>
                  <a:gd name="connsiteY82" fmla="*/ 1428 h 10000"/>
                  <a:gd name="connsiteX83" fmla="*/ 3582 w 10000"/>
                  <a:gd name="connsiteY83" fmla="*/ 1402 h 10000"/>
                  <a:gd name="connsiteX84" fmla="*/ 3562 w 10000"/>
                  <a:gd name="connsiteY84" fmla="*/ 1399 h 10000"/>
                  <a:gd name="connsiteX85" fmla="*/ 3546 w 10000"/>
                  <a:gd name="connsiteY85" fmla="*/ 1383 h 10000"/>
                  <a:gd name="connsiteX86" fmla="*/ 3510 w 10000"/>
                  <a:gd name="connsiteY86" fmla="*/ 1360 h 10000"/>
                  <a:gd name="connsiteX87" fmla="*/ 3485 w 10000"/>
                  <a:gd name="connsiteY87" fmla="*/ 1344 h 10000"/>
                  <a:gd name="connsiteX88" fmla="*/ 3454 w 10000"/>
                  <a:gd name="connsiteY88" fmla="*/ 1334 h 10000"/>
                  <a:gd name="connsiteX89" fmla="*/ 3429 w 10000"/>
                  <a:gd name="connsiteY89" fmla="*/ 1315 h 10000"/>
                  <a:gd name="connsiteX90" fmla="*/ 3416 w 10000"/>
                  <a:gd name="connsiteY90" fmla="*/ 1308 h 10000"/>
                  <a:gd name="connsiteX91" fmla="*/ 3399 w 10000"/>
                  <a:gd name="connsiteY91" fmla="*/ 1305 h 10000"/>
                  <a:gd name="connsiteX92" fmla="*/ 3382 w 10000"/>
                  <a:gd name="connsiteY92" fmla="*/ 1286 h 10000"/>
                  <a:gd name="connsiteX93" fmla="*/ 3380 w 10000"/>
                  <a:gd name="connsiteY93" fmla="*/ 1266 h 10000"/>
                  <a:gd name="connsiteX94" fmla="*/ 3388 w 10000"/>
                  <a:gd name="connsiteY94" fmla="*/ 1256 h 10000"/>
                  <a:gd name="connsiteX95" fmla="*/ 3407 w 10000"/>
                  <a:gd name="connsiteY95" fmla="*/ 1256 h 10000"/>
                  <a:gd name="connsiteX96" fmla="*/ 3396 w 10000"/>
                  <a:gd name="connsiteY96" fmla="*/ 1227 h 10000"/>
                  <a:gd name="connsiteX97" fmla="*/ 3382 w 10000"/>
                  <a:gd name="connsiteY97" fmla="*/ 1227 h 10000"/>
                  <a:gd name="connsiteX98" fmla="*/ 3360 w 10000"/>
                  <a:gd name="connsiteY98" fmla="*/ 1221 h 10000"/>
                  <a:gd name="connsiteX99" fmla="*/ 3349 w 10000"/>
                  <a:gd name="connsiteY99" fmla="*/ 1231 h 10000"/>
                  <a:gd name="connsiteX100" fmla="*/ 3352 w 10000"/>
                  <a:gd name="connsiteY100" fmla="*/ 1247 h 10000"/>
                  <a:gd name="connsiteX101" fmla="*/ 3341 w 10000"/>
                  <a:gd name="connsiteY101" fmla="*/ 1237 h 10000"/>
                  <a:gd name="connsiteX102" fmla="*/ 3335 w 10000"/>
                  <a:gd name="connsiteY102" fmla="*/ 1231 h 10000"/>
                  <a:gd name="connsiteX103" fmla="*/ 3307 w 10000"/>
                  <a:gd name="connsiteY103" fmla="*/ 1227 h 10000"/>
                  <a:gd name="connsiteX104" fmla="*/ 3294 w 10000"/>
                  <a:gd name="connsiteY104" fmla="*/ 1221 h 10000"/>
                  <a:gd name="connsiteX105" fmla="*/ 3271 w 10000"/>
                  <a:gd name="connsiteY105" fmla="*/ 1211 h 10000"/>
                  <a:gd name="connsiteX106" fmla="*/ 3252 w 10000"/>
                  <a:gd name="connsiteY106" fmla="*/ 1195 h 10000"/>
                  <a:gd name="connsiteX107" fmla="*/ 3235 w 10000"/>
                  <a:gd name="connsiteY107" fmla="*/ 1195 h 10000"/>
                  <a:gd name="connsiteX108" fmla="*/ 3235 w 10000"/>
                  <a:gd name="connsiteY108" fmla="*/ 1205 h 10000"/>
                  <a:gd name="connsiteX109" fmla="*/ 3219 w 10000"/>
                  <a:gd name="connsiteY109" fmla="*/ 1231 h 10000"/>
                  <a:gd name="connsiteX110" fmla="*/ 3213 w 10000"/>
                  <a:gd name="connsiteY110" fmla="*/ 1231 h 10000"/>
                  <a:gd name="connsiteX111" fmla="*/ 3183 w 10000"/>
                  <a:gd name="connsiteY111" fmla="*/ 1221 h 10000"/>
                  <a:gd name="connsiteX112" fmla="*/ 3175 w 10000"/>
                  <a:gd name="connsiteY112" fmla="*/ 1227 h 10000"/>
                  <a:gd name="connsiteX113" fmla="*/ 3163 w 10000"/>
                  <a:gd name="connsiteY113" fmla="*/ 1237 h 10000"/>
                  <a:gd name="connsiteX114" fmla="*/ 3158 w 10000"/>
                  <a:gd name="connsiteY114" fmla="*/ 1260 h 10000"/>
                  <a:gd name="connsiteX115" fmla="*/ 3158 w 10000"/>
                  <a:gd name="connsiteY115" fmla="*/ 1276 h 10000"/>
                  <a:gd name="connsiteX116" fmla="*/ 3163 w 10000"/>
                  <a:gd name="connsiteY116" fmla="*/ 1295 h 10000"/>
                  <a:gd name="connsiteX117" fmla="*/ 3166 w 10000"/>
                  <a:gd name="connsiteY117" fmla="*/ 1308 h 10000"/>
                  <a:gd name="connsiteX118" fmla="*/ 3158 w 10000"/>
                  <a:gd name="connsiteY118" fmla="*/ 1315 h 10000"/>
                  <a:gd name="connsiteX119" fmla="*/ 3133 w 10000"/>
                  <a:gd name="connsiteY119" fmla="*/ 1299 h 10000"/>
                  <a:gd name="connsiteX120" fmla="*/ 3114 w 10000"/>
                  <a:gd name="connsiteY120" fmla="*/ 1276 h 10000"/>
                  <a:gd name="connsiteX121" fmla="*/ 3078 w 10000"/>
                  <a:gd name="connsiteY121" fmla="*/ 1240 h 10000"/>
                  <a:gd name="connsiteX122" fmla="*/ 3044 w 10000"/>
                  <a:gd name="connsiteY122" fmla="*/ 1227 h 10000"/>
                  <a:gd name="connsiteX123" fmla="*/ 3033 w 10000"/>
                  <a:gd name="connsiteY123" fmla="*/ 1231 h 10000"/>
                  <a:gd name="connsiteX124" fmla="*/ 3036 w 10000"/>
                  <a:gd name="connsiteY124" fmla="*/ 1256 h 10000"/>
                  <a:gd name="connsiteX125" fmla="*/ 3044 w 10000"/>
                  <a:gd name="connsiteY125" fmla="*/ 1266 h 10000"/>
                  <a:gd name="connsiteX126" fmla="*/ 3044 w 10000"/>
                  <a:gd name="connsiteY126" fmla="*/ 1276 h 10000"/>
                  <a:gd name="connsiteX127" fmla="*/ 3036 w 10000"/>
                  <a:gd name="connsiteY127" fmla="*/ 1276 h 10000"/>
                  <a:gd name="connsiteX128" fmla="*/ 3028 w 10000"/>
                  <a:gd name="connsiteY128" fmla="*/ 1266 h 10000"/>
                  <a:gd name="connsiteX129" fmla="*/ 3025 w 10000"/>
                  <a:gd name="connsiteY129" fmla="*/ 1256 h 10000"/>
                  <a:gd name="connsiteX130" fmla="*/ 3008 w 10000"/>
                  <a:gd name="connsiteY130" fmla="*/ 1205 h 10000"/>
                  <a:gd name="connsiteX131" fmla="*/ 3000 w 10000"/>
                  <a:gd name="connsiteY131" fmla="*/ 1192 h 10000"/>
                  <a:gd name="connsiteX132" fmla="*/ 2994 w 10000"/>
                  <a:gd name="connsiteY132" fmla="*/ 1176 h 10000"/>
                  <a:gd name="connsiteX133" fmla="*/ 2986 w 10000"/>
                  <a:gd name="connsiteY133" fmla="*/ 1182 h 10000"/>
                  <a:gd name="connsiteX134" fmla="*/ 2981 w 10000"/>
                  <a:gd name="connsiteY134" fmla="*/ 1192 h 10000"/>
                  <a:gd name="connsiteX135" fmla="*/ 2970 w 10000"/>
                  <a:gd name="connsiteY135" fmla="*/ 1201 h 10000"/>
                  <a:gd name="connsiteX136" fmla="*/ 2956 w 10000"/>
                  <a:gd name="connsiteY136" fmla="*/ 1218 h 10000"/>
                  <a:gd name="connsiteX137" fmla="*/ 2939 w 10000"/>
                  <a:gd name="connsiteY137" fmla="*/ 1240 h 10000"/>
                  <a:gd name="connsiteX138" fmla="*/ 2928 w 10000"/>
                  <a:gd name="connsiteY138" fmla="*/ 1247 h 10000"/>
                  <a:gd name="connsiteX139" fmla="*/ 2922 w 10000"/>
                  <a:gd name="connsiteY139" fmla="*/ 1250 h 10000"/>
                  <a:gd name="connsiteX140" fmla="*/ 2911 w 10000"/>
                  <a:gd name="connsiteY140" fmla="*/ 1250 h 10000"/>
                  <a:gd name="connsiteX141" fmla="*/ 2884 w 10000"/>
                  <a:gd name="connsiteY141" fmla="*/ 1247 h 10000"/>
                  <a:gd name="connsiteX142" fmla="*/ 2864 w 10000"/>
                  <a:gd name="connsiteY142" fmla="*/ 1237 h 10000"/>
                  <a:gd name="connsiteX143" fmla="*/ 2848 w 10000"/>
                  <a:gd name="connsiteY143" fmla="*/ 1231 h 10000"/>
                  <a:gd name="connsiteX144" fmla="*/ 2834 w 10000"/>
                  <a:gd name="connsiteY144" fmla="*/ 1227 h 10000"/>
                  <a:gd name="connsiteX145" fmla="*/ 2831 w 10000"/>
                  <a:gd name="connsiteY145" fmla="*/ 1227 h 10000"/>
                  <a:gd name="connsiteX146" fmla="*/ 2831 w 10000"/>
                  <a:gd name="connsiteY146" fmla="*/ 1221 h 10000"/>
                  <a:gd name="connsiteX147" fmla="*/ 2825 w 10000"/>
                  <a:gd name="connsiteY147" fmla="*/ 1205 h 10000"/>
                  <a:gd name="connsiteX148" fmla="*/ 2823 w 10000"/>
                  <a:gd name="connsiteY148" fmla="*/ 1192 h 10000"/>
                  <a:gd name="connsiteX149" fmla="*/ 2817 w 10000"/>
                  <a:gd name="connsiteY149" fmla="*/ 1182 h 10000"/>
                  <a:gd name="connsiteX150" fmla="*/ 2814 w 10000"/>
                  <a:gd name="connsiteY150" fmla="*/ 1176 h 10000"/>
                  <a:gd name="connsiteX151" fmla="*/ 2792 w 10000"/>
                  <a:gd name="connsiteY151" fmla="*/ 1172 h 10000"/>
                  <a:gd name="connsiteX152" fmla="*/ 2759 w 10000"/>
                  <a:gd name="connsiteY152" fmla="*/ 1156 h 10000"/>
                  <a:gd name="connsiteX153" fmla="*/ 2734 w 10000"/>
                  <a:gd name="connsiteY153" fmla="*/ 1143 h 10000"/>
                  <a:gd name="connsiteX154" fmla="*/ 2695 w 10000"/>
                  <a:gd name="connsiteY154" fmla="*/ 1124 h 10000"/>
                  <a:gd name="connsiteX155" fmla="*/ 2670 w 10000"/>
                  <a:gd name="connsiteY155" fmla="*/ 1108 h 10000"/>
                  <a:gd name="connsiteX156" fmla="*/ 2645 w 10000"/>
                  <a:gd name="connsiteY156" fmla="*/ 1091 h 10000"/>
                  <a:gd name="connsiteX157" fmla="*/ 2618 w 10000"/>
                  <a:gd name="connsiteY157" fmla="*/ 1088 h 10000"/>
                  <a:gd name="connsiteX158" fmla="*/ 2576 w 10000"/>
                  <a:gd name="connsiteY158" fmla="*/ 1088 h 10000"/>
                  <a:gd name="connsiteX159" fmla="*/ 2551 w 10000"/>
                  <a:gd name="connsiteY159" fmla="*/ 1091 h 10000"/>
                  <a:gd name="connsiteX160" fmla="*/ 2521 w 10000"/>
                  <a:gd name="connsiteY160" fmla="*/ 1098 h 10000"/>
                  <a:gd name="connsiteX161" fmla="*/ 2493 w 10000"/>
                  <a:gd name="connsiteY161" fmla="*/ 1104 h 10000"/>
                  <a:gd name="connsiteX162" fmla="*/ 2468 w 10000"/>
                  <a:gd name="connsiteY162" fmla="*/ 1108 h 10000"/>
                  <a:gd name="connsiteX163" fmla="*/ 2404 w 10000"/>
                  <a:gd name="connsiteY163" fmla="*/ 1124 h 10000"/>
                  <a:gd name="connsiteX164" fmla="*/ 2366 w 10000"/>
                  <a:gd name="connsiteY164" fmla="*/ 1133 h 10000"/>
                  <a:gd name="connsiteX165" fmla="*/ 2346 w 10000"/>
                  <a:gd name="connsiteY165" fmla="*/ 1137 h 10000"/>
                  <a:gd name="connsiteX166" fmla="*/ 2294 w 10000"/>
                  <a:gd name="connsiteY166" fmla="*/ 1146 h 10000"/>
                  <a:gd name="connsiteX167" fmla="*/ 2249 w 10000"/>
                  <a:gd name="connsiteY167" fmla="*/ 1156 h 10000"/>
                  <a:gd name="connsiteX168" fmla="*/ 2230 w 10000"/>
                  <a:gd name="connsiteY168" fmla="*/ 1156 h 10000"/>
                  <a:gd name="connsiteX169" fmla="*/ 2222 w 10000"/>
                  <a:gd name="connsiteY169" fmla="*/ 1163 h 10000"/>
                  <a:gd name="connsiteX170" fmla="*/ 2194 w 10000"/>
                  <a:gd name="connsiteY170" fmla="*/ 1163 h 10000"/>
                  <a:gd name="connsiteX171" fmla="*/ 2172 w 10000"/>
                  <a:gd name="connsiteY171" fmla="*/ 1163 h 10000"/>
                  <a:gd name="connsiteX172" fmla="*/ 2147 w 10000"/>
                  <a:gd name="connsiteY172" fmla="*/ 1166 h 10000"/>
                  <a:gd name="connsiteX173" fmla="*/ 2108 w 10000"/>
                  <a:gd name="connsiteY173" fmla="*/ 1166 h 10000"/>
                  <a:gd name="connsiteX174" fmla="*/ 2083 w 10000"/>
                  <a:gd name="connsiteY174" fmla="*/ 1156 h 10000"/>
                  <a:gd name="connsiteX175" fmla="*/ 2042 w 10000"/>
                  <a:gd name="connsiteY175" fmla="*/ 1143 h 10000"/>
                  <a:gd name="connsiteX176" fmla="*/ 2011 w 10000"/>
                  <a:gd name="connsiteY176" fmla="*/ 1143 h 10000"/>
                  <a:gd name="connsiteX177" fmla="*/ 1994 w 10000"/>
                  <a:gd name="connsiteY177" fmla="*/ 1146 h 10000"/>
                  <a:gd name="connsiteX178" fmla="*/ 1967 w 10000"/>
                  <a:gd name="connsiteY178" fmla="*/ 1156 h 10000"/>
                  <a:gd name="connsiteX179" fmla="*/ 1903 w 10000"/>
                  <a:gd name="connsiteY179" fmla="*/ 1176 h 10000"/>
                  <a:gd name="connsiteX180" fmla="*/ 1873 w 10000"/>
                  <a:gd name="connsiteY180" fmla="*/ 1182 h 10000"/>
                  <a:gd name="connsiteX181" fmla="*/ 1850 w 10000"/>
                  <a:gd name="connsiteY181" fmla="*/ 1185 h 10000"/>
                  <a:gd name="connsiteX182" fmla="*/ 1842 w 10000"/>
                  <a:gd name="connsiteY182" fmla="*/ 1192 h 10000"/>
                  <a:gd name="connsiteX183" fmla="*/ 1823 w 10000"/>
                  <a:gd name="connsiteY183" fmla="*/ 1195 h 10000"/>
                  <a:gd name="connsiteX184" fmla="*/ 1814 w 10000"/>
                  <a:gd name="connsiteY184" fmla="*/ 1201 h 10000"/>
                  <a:gd name="connsiteX185" fmla="*/ 1792 w 10000"/>
                  <a:gd name="connsiteY185" fmla="*/ 1218 h 10000"/>
                  <a:gd name="connsiteX186" fmla="*/ 1767 w 10000"/>
                  <a:gd name="connsiteY186" fmla="*/ 1231 h 10000"/>
                  <a:gd name="connsiteX187" fmla="*/ 1717 w 10000"/>
                  <a:gd name="connsiteY187" fmla="*/ 1266 h 10000"/>
                  <a:gd name="connsiteX188" fmla="*/ 1695 w 10000"/>
                  <a:gd name="connsiteY188" fmla="*/ 1279 h 10000"/>
                  <a:gd name="connsiteX189" fmla="*/ 1654 w 10000"/>
                  <a:gd name="connsiteY189" fmla="*/ 1308 h 10000"/>
                  <a:gd name="connsiteX190" fmla="*/ 1620 w 10000"/>
                  <a:gd name="connsiteY190" fmla="*/ 1334 h 10000"/>
                  <a:gd name="connsiteX191" fmla="*/ 1590 w 10000"/>
                  <a:gd name="connsiteY191" fmla="*/ 1360 h 10000"/>
                  <a:gd name="connsiteX192" fmla="*/ 1565 w 10000"/>
                  <a:gd name="connsiteY192" fmla="*/ 1380 h 10000"/>
                  <a:gd name="connsiteX193" fmla="*/ 1532 w 10000"/>
                  <a:gd name="connsiteY193" fmla="*/ 1402 h 10000"/>
                  <a:gd name="connsiteX194" fmla="*/ 1501 w 10000"/>
                  <a:gd name="connsiteY194" fmla="*/ 1418 h 10000"/>
                  <a:gd name="connsiteX195" fmla="*/ 1460 w 10000"/>
                  <a:gd name="connsiteY195" fmla="*/ 1438 h 10000"/>
                  <a:gd name="connsiteX196" fmla="*/ 1435 w 10000"/>
                  <a:gd name="connsiteY196" fmla="*/ 1454 h 10000"/>
                  <a:gd name="connsiteX197" fmla="*/ 1421 w 10000"/>
                  <a:gd name="connsiteY197" fmla="*/ 1464 h 10000"/>
                  <a:gd name="connsiteX198" fmla="*/ 1380 w 10000"/>
                  <a:gd name="connsiteY198" fmla="*/ 1473 h 10000"/>
                  <a:gd name="connsiteX199" fmla="*/ 1324 w 10000"/>
                  <a:gd name="connsiteY199" fmla="*/ 1477 h 10000"/>
                  <a:gd name="connsiteX200" fmla="*/ 1274 w 10000"/>
                  <a:gd name="connsiteY200" fmla="*/ 1483 h 10000"/>
                  <a:gd name="connsiteX201" fmla="*/ 1244 w 10000"/>
                  <a:gd name="connsiteY201" fmla="*/ 1486 h 10000"/>
                  <a:gd name="connsiteX202" fmla="*/ 1233 w 10000"/>
                  <a:gd name="connsiteY202" fmla="*/ 1486 h 10000"/>
                  <a:gd name="connsiteX203" fmla="*/ 1197 w 10000"/>
                  <a:gd name="connsiteY203" fmla="*/ 1493 h 10000"/>
                  <a:gd name="connsiteX204" fmla="*/ 1180 w 10000"/>
                  <a:gd name="connsiteY204" fmla="*/ 1496 h 10000"/>
                  <a:gd name="connsiteX205" fmla="*/ 1169 w 10000"/>
                  <a:gd name="connsiteY205" fmla="*/ 1496 h 10000"/>
                  <a:gd name="connsiteX206" fmla="*/ 1161 w 10000"/>
                  <a:gd name="connsiteY206" fmla="*/ 1503 h 10000"/>
                  <a:gd name="connsiteX207" fmla="*/ 1155 w 10000"/>
                  <a:gd name="connsiteY207" fmla="*/ 1503 h 10000"/>
                  <a:gd name="connsiteX208" fmla="*/ 501 w 10000"/>
                  <a:gd name="connsiteY208" fmla="*/ 2277 h 10000"/>
                  <a:gd name="connsiteX209" fmla="*/ 396 w 10000"/>
                  <a:gd name="connsiteY209" fmla="*/ 2532 h 10000"/>
                  <a:gd name="connsiteX210" fmla="*/ 324 w 10000"/>
                  <a:gd name="connsiteY210" fmla="*/ 2759 h 10000"/>
                  <a:gd name="connsiteX211" fmla="*/ 274 w 10000"/>
                  <a:gd name="connsiteY211" fmla="*/ 2866 h 10000"/>
                  <a:gd name="connsiteX212" fmla="*/ 202 w 10000"/>
                  <a:gd name="connsiteY212" fmla="*/ 3008 h 10000"/>
                  <a:gd name="connsiteX213" fmla="*/ 211 w 10000"/>
                  <a:gd name="connsiteY213" fmla="*/ 3177 h 10000"/>
                  <a:gd name="connsiteX214" fmla="*/ 235 w 10000"/>
                  <a:gd name="connsiteY214" fmla="*/ 3368 h 10000"/>
                  <a:gd name="connsiteX215" fmla="*/ 266 w 10000"/>
                  <a:gd name="connsiteY215" fmla="*/ 3595 h 10000"/>
                  <a:gd name="connsiteX216" fmla="*/ 299 w 10000"/>
                  <a:gd name="connsiteY216" fmla="*/ 3831 h 10000"/>
                  <a:gd name="connsiteX217" fmla="*/ 305 w 10000"/>
                  <a:gd name="connsiteY217" fmla="*/ 3863 h 10000"/>
                  <a:gd name="connsiteX218" fmla="*/ 341 w 10000"/>
                  <a:gd name="connsiteY218" fmla="*/ 3941 h 10000"/>
                  <a:gd name="connsiteX219" fmla="*/ 186 w 10000"/>
                  <a:gd name="connsiteY219" fmla="*/ 3935 h 10000"/>
                  <a:gd name="connsiteX220" fmla="*/ 30 w 10000"/>
                  <a:gd name="connsiteY220" fmla="*/ 3925 h 10000"/>
                  <a:gd name="connsiteX221" fmla="*/ 0 w 10000"/>
                  <a:gd name="connsiteY221" fmla="*/ 4054 h 10000"/>
                  <a:gd name="connsiteX222" fmla="*/ 14 w 10000"/>
                  <a:gd name="connsiteY222" fmla="*/ 4152 h 10000"/>
                  <a:gd name="connsiteX223" fmla="*/ 22 w 10000"/>
                  <a:gd name="connsiteY223" fmla="*/ 4242 h 10000"/>
                  <a:gd name="connsiteX224" fmla="*/ 30 w 10000"/>
                  <a:gd name="connsiteY224" fmla="*/ 4291 h 10000"/>
                  <a:gd name="connsiteX225" fmla="*/ 102 w 10000"/>
                  <a:gd name="connsiteY225" fmla="*/ 4271 h 10000"/>
                  <a:gd name="connsiteX226" fmla="*/ 155 w 10000"/>
                  <a:gd name="connsiteY226" fmla="*/ 4262 h 10000"/>
                  <a:gd name="connsiteX227" fmla="*/ 410 w 10000"/>
                  <a:gd name="connsiteY227" fmla="*/ 4255 h 10000"/>
                  <a:gd name="connsiteX228" fmla="*/ 418 w 10000"/>
                  <a:gd name="connsiteY228" fmla="*/ 4385 h 10000"/>
                  <a:gd name="connsiteX229" fmla="*/ 429 w 10000"/>
                  <a:gd name="connsiteY229" fmla="*/ 4543 h 10000"/>
                  <a:gd name="connsiteX230" fmla="*/ 443 w 10000"/>
                  <a:gd name="connsiteY230" fmla="*/ 4585 h 10000"/>
                  <a:gd name="connsiteX231" fmla="*/ 465 w 10000"/>
                  <a:gd name="connsiteY231" fmla="*/ 4611 h 10000"/>
                  <a:gd name="connsiteX232" fmla="*/ 468 w 10000"/>
                  <a:gd name="connsiteY232" fmla="*/ 4621 h 10000"/>
                  <a:gd name="connsiteX233" fmla="*/ 474 w 10000"/>
                  <a:gd name="connsiteY233" fmla="*/ 4679 h 10000"/>
                  <a:gd name="connsiteX234" fmla="*/ 554 w 10000"/>
                  <a:gd name="connsiteY234" fmla="*/ 4738 h 10000"/>
                  <a:gd name="connsiteX235" fmla="*/ 637 w 10000"/>
                  <a:gd name="connsiteY235" fmla="*/ 4809 h 10000"/>
                  <a:gd name="connsiteX236" fmla="*/ 704 w 10000"/>
                  <a:gd name="connsiteY236" fmla="*/ 4851 h 10000"/>
                  <a:gd name="connsiteX237" fmla="*/ 740 w 10000"/>
                  <a:gd name="connsiteY237" fmla="*/ 4893 h 10000"/>
                  <a:gd name="connsiteX238" fmla="*/ 756 w 10000"/>
                  <a:gd name="connsiteY238" fmla="*/ 4896 h 10000"/>
                  <a:gd name="connsiteX239" fmla="*/ 767 w 10000"/>
                  <a:gd name="connsiteY239" fmla="*/ 4880 h 10000"/>
                  <a:gd name="connsiteX240" fmla="*/ 806 w 10000"/>
                  <a:gd name="connsiteY240" fmla="*/ 4945 h 10000"/>
                  <a:gd name="connsiteX241" fmla="*/ 886 w 10000"/>
                  <a:gd name="connsiteY241" fmla="*/ 5078 h 10000"/>
                  <a:gd name="connsiteX242" fmla="*/ 911 w 10000"/>
                  <a:gd name="connsiteY242" fmla="*/ 5130 h 10000"/>
                  <a:gd name="connsiteX243" fmla="*/ 920 w 10000"/>
                  <a:gd name="connsiteY243" fmla="*/ 5191 h 10000"/>
                  <a:gd name="connsiteX244" fmla="*/ 920 w 10000"/>
                  <a:gd name="connsiteY244" fmla="*/ 5220 h 10000"/>
                  <a:gd name="connsiteX245" fmla="*/ 911 w 10000"/>
                  <a:gd name="connsiteY245" fmla="*/ 5314 h 10000"/>
                  <a:gd name="connsiteX246" fmla="*/ 898 w 10000"/>
                  <a:gd name="connsiteY246" fmla="*/ 5369 h 10000"/>
                  <a:gd name="connsiteX247" fmla="*/ 895 w 10000"/>
                  <a:gd name="connsiteY247" fmla="*/ 5385 h 10000"/>
                  <a:gd name="connsiteX248" fmla="*/ 895 w 10000"/>
                  <a:gd name="connsiteY248" fmla="*/ 5405 h 10000"/>
                  <a:gd name="connsiteX249" fmla="*/ 898 w 10000"/>
                  <a:gd name="connsiteY249" fmla="*/ 5434 h 10000"/>
                  <a:gd name="connsiteX250" fmla="*/ 911 w 10000"/>
                  <a:gd name="connsiteY250" fmla="*/ 5463 h 10000"/>
                  <a:gd name="connsiteX251" fmla="*/ 920 w 10000"/>
                  <a:gd name="connsiteY251" fmla="*/ 5492 h 10000"/>
                  <a:gd name="connsiteX252" fmla="*/ 934 w 10000"/>
                  <a:gd name="connsiteY252" fmla="*/ 5518 h 10000"/>
                  <a:gd name="connsiteX253" fmla="*/ 1169 w 10000"/>
                  <a:gd name="connsiteY253" fmla="*/ 5738 h 10000"/>
                  <a:gd name="connsiteX254" fmla="*/ 1188 w 10000"/>
                  <a:gd name="connsiteY254" fmla="*/ 5755 h 10000"/>
                  <a:gd name="connsiteX255" fmla="*/ 1216 w 10000"/>
                  <a:gd name="connsiteY255" fmla="*/ 5758 h 10000"/>
                  <a:gd name="connsiteX256" fmla="*/ 1313 w 10000"/>
                  <a:gd name="connsiteY256" fmla="*/ 5774 h 10000"/>
                  <a:gd name="connsiteX257" fmla="*/ 1349 w 10000"/>
                  <a:gd name="connsiteY257" fmla="*/ 5787 h 10000"/>
                  <a:gd name="connsiteX258" fmla="*/ 1393 w 10000"/>
                  <a:gd name="connsiteY258" fmla="*/ 5793 h 10000"/>
                  <a:gd name="connsiteX259" fmla="*/ 1393 w 10000"/>
                  <a:gd name="connsiteY259" fmla="*/ 5797 h 10000"/>
                  <a:gd name="connsiteX260" fmla="*/ 1421 w 10000"/>
                  <a:gd name="connsiteY260" fmla="*/ 5810 h 10000"/>
                  <a:gd name="connsiteX261" fmla="*/ 1446 w 10000"/>
                  <a:gd name="connsiteY261" fmla="*/ 5829 h 10000"/>
                  <a:gd name="connsiteX262" fmla="*/ 1460 w 10000"/>
                  <a:gd name="connsiteY262" fmla="*/ 5842 h 10000"/>
                  <a:gd name="connsiteX263" fmla="*/ 1476 w 10000"/>
                  <a:gd name="connsiteY263" fmla="*/ 5848 h 10000"/>
                  <a:gd name="connsiteX264" fmla="*/ 1501 w 10000"/>
                  <a:gd name="connsiteY264" fmla="*/ 5852 h 10000"/>
                  <a:gd name="connsiteX265" fmla="*/ 1532 w 10000"/>
                  <a:gd name="connsiteY265" fmla="*/ 5887 h 10000"/>
                  <a:gd name="connsiteX266" fmla="*/ 1565 w 10000"/>
                  <a:gd name="connsiteY266" fmla="*/ 5942 h 10000"/>
                  <a:gd name="connsiteX267" fmla="*/ 1587 w 10000"/>
                  <a:gd name="connsiteY267" fmla="*/ 5972 h 10000"/>
                  <a:gd name="connsiteX268" fmla="*/ 1612 w 10000"/>
                  <a:gd name="connsiteY268" fmla="*/ 5955 h 10000"/>
                  <a:gd name="connsiteX269" fmla="*/ 1679 w 10000"/>
                  <a:gd name="connsiteY269" fmla="*/ 6049 h 10000"/>
                  <a:gd name="connsiteX270" fmla="*/ 1720 w 10000"/>
                  <a:gd name="connsiteY270" fmla="*/ 6108 h 10000"/>
                  <a:gd name="connsiteX271" fmla="*/ 1751 w 10000"/>
                  <a:gd name="connsiteY271" fmla="*/ 6133 h 10000"/>
                  <a:gd name="connsiteX272" fmla="*/ 1792 w 10000"/>
                  <a:gd name="connsiteY272" fmla="*/ 6169 h 10000"/>
                  <a:gd name="connsiteX273" fmla="*/ 1801 w 10000"/>
                  <a:gd name="connsiteY273" fmla="*/ 6172 h 10000"/>
                  <a:gd name="connsiteX274" fmla="*/ 1814 w 10000"/>
                  <a:gd name="connsiteY274" fmla="*/ 6286 h 10000"/>
                  <a:gd name="connsiteX275" fmla="*/ 1817 w 10000"/>
                  <a:gd name="connsiteY275" fmla="*/ 6331 h 10000"/>
                  <a:gd name="connsiteX276" fmla="*/ 1809 w 10000"/>
                  <a:gd name="connsiteY276" fmla="*/ 6444 h 10000"/>
                  <a:gd name="connsiteX277" fmla="*/ 1801 w 10000"/>
                  <a:gd name="connsiteY277" fmla="*/ 6499 h 10000"/>
                  <a:gd name="connsiteX278" fmla="*/ 1781 w 10000"/>
                  <a:gd name="connsiteY278" fmla="*/ 6522 h 10000"/>
                  <a:gd name="connsiteX279" fmla="*/ 1773 w 10000"/>
                  <a:gd name="connsiteY279" fmla="*/ 6541 h 10000"/>
                  <a:gd name="connsiteX280" fmla="*/ 1762 w 10000"/>
                  <a:gd name="connsiteY280" fmla="*/ 6571 h 10000"/>
                  <a:gd name="connsiteX281" fmla="*/ 1767 w 10000"/>
                  <a:gd name="connsiteY281" fmla="*/ 6622 h 10000"/>
                  <a:gd name="connsiteX282" fmla="*/ 1767 w 10000"/>
                  <a:gd name="connsiteY282" fmla="*/ 6665 h 10000"/>
                  <a:gd name="connsiteX283" fmla="*/ 1767 w 10000"/>
                  <a:gd name="connsiteY283" fmla="*/ 6694 h 10000"/>
                  <a:gd name="connsiteX284" fmla="*/ 1776 w 10000"/>
                  <a:gd name="connsiteY284" fmla="*/ 6726 h 10000"/>
                  <a:gd name="connsiteX285" fmla="*/ 1776 w 10000"/>
                  <a:gd name="connsiteY285" fmla="*/ 6745 h 10000"/>
                  <a:gd name="connsiteX286" fmla="*/ 1767 w 10000"/>
                  <a:gd name="connsiteY286" fmla="*/ 6765 h 10000"/>
                  <a:gd name="connsiteX287" fmla="*/ 1762 w 10000"/>
                  <a:gd name="connsiteY287" fmla="*/ 6804 h 10000"/>
                  <a:gd name="connsiteX288" fmla="*/ 1753 w 10000"/>
                  <a:gd name="connsiteY288" fmla="*/ 6839 h 10000"/>
                  <a:gd name="connsiteX289" fmla="*/ 1742 w 10000"/>
                  <a:gd name="connsiteY289" fmla="*/ 6849 h 10000"/>
                  <a:gd name="connsiteX290" fmla="*/ 1726 w 10000"/>
                  <a:gd name="connsiteY290" fmla="*/ 6849 h 10000"/>
                  <a:gd name="connsiteX291" fmla="*/ 1712 w 10000"/>
                  <a:gd name="connsiteY291" fmla="*/ 6852 h 10000"/>
                  <a:gd name="connsiteX292" fmla="*/ 1640 w 10000"/>
                  <a:gd name="connsiteY292" fmla="*/ 6953 h 10000"/>
                  <a:gd name="connsiteX293" fmla="*/ 1493 w 10000"/>
                  <a:gd name="connsiteY293" fmla="*/ 7105 h 10000"/>
                  <a:gd name="connsiteX294" fmla="*/ 1490 w 10000"/>
                  <a:gd name="connsiteY294" fmla="*/ 7124 h 10000"/>
                  <a:gd name="connsiteX295" fmla="*/ 1468 w 10000"/>
                  <a:gd name="connsiteY295" fmla="*/ 7137 h 10000"/>
                  <a:gd name="connsiteX296" fmla="*/ 1454 w 10000"/>
                  <a:gd name="connsiteY296" fmla="*/ 7144 h 10000"/>
                  <a:gd name="connsiteX297" fmla="*/ 1452 w 10000"/>
                  <a:gd name="connsiteY297" fmla="*/ 7157 h 10000"/>
                  <a:gd name="connsiteX298" fmla="*/ 1446 w 10000"/>
                  <a:gd name="connsiteY298" fmla="*/ 7199 h 10000"/>
                  <a:gd name="connsiteX299" fmla="*/ 1476 w 10000"/>
                  <a:gd name="connsiteY299" fmla="*/ 7247 h 10000"/>
                  <a:gd name="connsiteX300" fmla="*/ 1501 w 10000"/>
                  <a:gd name="connsiteY300" fmla="*/ 7270 h 10000"/>
                  <a:gd name="connsiteX301" fmla="*/ 1518 w 10000"/>
                  <a:gd name="connsiteY301" fmla="*/ 7286 h 10000"/>
                  <a:gd name="connsiteX302" fmla="*/ 1524 w 10000"/>
                  <a:gd name="connsiteY302" fmla="*/ 7306 h 10000"/>
                  <a:gd name="connsiteX303" fmla="*/ 1540 w 10000"/>
                  <a:gd name="connsiteY303" fmla="*/ 7322 h 10000"/>
                  <a:gd name="connsiteX304" fmla="*/ 1565 w 10000"/>
                  <a:gd name="connsiteY304" fmla="*/ 7325 h 10000"/>
                  <a:gd name="connsiteX305" fmla="*/ 1590 w 10000"/>
                  <a:gd name="connsiteY305" fmla="*/ 7332 h 10000"/>
                  <a:gd name="connsiteX306" fmla="*/ 1615 w 10000"/>
                  <a:gd name="connsiteY306" fmla="*/ 7345 h 10000"/>
                  <a:gd name="connsiteX307" fmla="*/ 1662 w 10000"/>
                  <a:gd name="connsiteY307" fmla="*/ 7370 h 10000"/>
                  <a:gd name="connsiteX308" fmla="*/ 1670 w 10000"/>
                  <a:gd name="connsiteY308" fmla="*/ 7351 h 10000"/>
                  <a:gd name="connsiteX309" fmla="*/ 1726 w 10000"/>
                  <a:gd name="connsiteY309" fmla="*/ 7354 h 10000"/>
                  <a:gd name="connsiteX310" fmla="*/ 1726 w 10000"/>
                  <a:gd name="connsiteY310" fmla="*/ 7400 h 10000"/>
                  <a:gd name="connsiteX311" fmla="*/ 1773 w 10000"/>
                  <a:gd name="connsiteY311" fmla="*/ 7409 h 10000"/>
                  <a:gd name="connsiteX312" fmla="*/ 1806 w 10000"/>
                  <a:gd name="connsiteY312" fmla="*/ 7416 h 10000"/>
                  <a:gd name="connsiteX313" fmla="*/ 1839 w 10000"/>
                  <a:gd name="connsiteY313" fmla="*/ 7403 h 10000"/>
                  <a:gd name="connsiteX314" fmla="*/ 1886 w 10000"/>
                  <a:gd name="connsiteY314" fmla="*/ 7403 h 10000"/>
                  <a:gd name="connsiteX315" fmla="*/ 1898 w 10000"/>
                  <a:gd name="connsiteY315" fmla="*/ 7403 h 10000"/>
                  <a:gd name="connsiteX316" fmla="*/ 1914 w 10000"/>
                  <a:gd name="connsiteY316" fmla="*/ 7494 h 10000"/>
                  <a:gd name="connsiteX317" fmla="*/ 1895 w 10000"/>
                  <a:gd name="connsiteY317" fmla="*/ 7523 h 10000"/>
                  <a:gd name="connsiteX318" fmla="*/ 1825 w 10000"/>
                  <a:gd name="connsiteY318" fmla="*/ 7617 h 10000"/>
                  <a:gd name="connsiteX319" fmla="*/ 1776 w 10000"/>
                  <a:gd name="connsiteY319" fmla="*/ 7691 h 10000"/>
                  <a:gd name="connsiteX320" fmla="*/ 1781 w 10000"/>
                  <a:gd name="connsiteY320" fmla="*/ 7723 h 10000"/>
                  <a:gd name="connsiteX321" fmla="*/ 1767 w 10000"/>
                  <a:gd name="connsiteY321" fmla="*/ 7759 h 10000"/>
                  <a:gd name="connsiteX322" fmla="*/ 1762 w 10000"/>
                  <a:gd name="connsiteY322" fmla="*/ 7817 h 10000"/>
                  <a:gd name="connsiteX323" fmla="*/ 1762 w 10000"/>
                  <a:gd name="connsiteY323" fmla="*/ 7856 h 10000"/>
                  <a:gd name="connsiteX324" fmla="*/ 1776 w 10000"/>
                  <a:gd name="connsiteY324" fmla="*/ 7892 h 10000"/>
                  <a:gd name="connsiteX325" fmla="*/ 1784 w 10000"/>
                  <a:gd name="connsiteY325" fmla="*/ 7902 h 10000"/>
                  <a:gd name="connsiteX326" fmla="*/ 1801 w 10000"/>
                  <a:gd name="connsiteY326" fmla="*/ 7908 h 10000"/>
                  <a:gd name="connsiteX327" fmla="*/ 1809 w 10000"/>
                  <a:gd name="connsiteY327" fmla="*/ 7911 h 10000"/>
                  <a:gd name="connsiteX328" fmla="*/ 1801 w 10000"/>
                  <a:gd name="connsiteY328" fmla="*/ 7940 h 10000"/>
                  <a:gd name="connsiteX329" fmla="*/ 1798 w 10000"/>
                  <a:gd name="connsiteY329" fmla="*/ 7979 h 10000"/>
                  <a:gd name="connsiteX330" fmla="*/ 1806 w 10000"/>
                  <a:gd name="connsiteY330" fmla="*/ 8002 h 10000"/>
                  <a:gd name="connsiteX331" fmla="*/ 1823 w 10000"/>
                  <a:gd name="connsiteY331" fmla="*/ 8021 h 10000"/>
                  <a:gd name="connsiteX332" fmla="*/ 1834 w 10000"/>
                  <a:gd name="connsiteY332" fmla="*/ 8044 h 10000"/>
                  <a:gd name="connsiteX333" fmla="*/ 1839 w 10000"/>
                  <a:gd name="connsiteY333" fmla="*/ 8073 h 10000"/>
                  <a:gd name="connsiteX334" fmla="*/ 1842 w 10000"/>
                  <a:gd name="connsiteY334" fmla="*/ 8106 h 10000"/>
                  <a:gd name="connsiteX335" fmla="*/ 1839 w 10000"/>
                  <a:gd name="connsiteY335" fmla="*/ 8144 h 10000"/>
                  <a:gd name="connsiteX336" fmla="*/ 1856 w 10000"/>
                  <a:gd name="connsiteY336" fmla="*/ 8164 h 10000"/>
                  <a:gd name="connsiteX337" fmla="*/ 1886 w 10000"/>
                  <a:gd name="connsiteY337" fmla="*/ 8193 h 10000"/>
                  <a:gd name="connsiteX338" fmla="*/ 1922 w 10000"/>
                  <a:gd name="connsiteY338" fmla="*/ 8206 h 10000"/>
                  <a:gd name="connsiteX339" fmla="*/ 1967 w 10000"/>
                  <a:gd name="connsiteY339" fmla="*/ 8203 h 10000"/>
                  <a:gd name="connsiteX340" fmla="*/ 1986 w 10000"/>
                  <a:gd name="connsiteY340" fmla="*/ 8212 h 10000"/>
                  <a:gd name="connsiteX341" fmla="*/ 2000 w 10000"/>
                  <a:gd name="connsiteY341" fmla="*/ 8232 h 10000"/>
                  <a:gd name="connsiteX342" fmla="*/ 2033 w 10000"/>
                  <a:gd name="connsiteY342" fmla="*/ 8258 h 10000"/>
                  <a:gd name="connsiteX343" fmla="*/ 2050 w 10000"/>
                  <a:gd name="connsiteY343" fmla="*/ 8271 h 10000"/>
                  <a:gd name="connsiteX344" fmla="*/ 2089 w 10000"/>
                  <a:gd name="connsiteY344" fmla="*/ 8280 h 10000"/>
                  <a:gd name="connsiteX345" fmla="*/ 2122 w 10000"/>
                  <a:gd name="connsiteY345" fmla="*/ 8300 h 10000"/>
                  <a:gd name="connsiteX346" fmla="*/ 2163 w 10000"/>
                  <a:gd name="connsiteY346" fmla="*/ 8332 h 10000"/>
                  <a:gd name="connsiteX347" fmla="*/ 2172 w 10000"/>
                  <a:gd name="connsiteY347" fmla="*/ 8335 h 10000"/>
                  <a:gd name="connsiteX348" fmla="*/ 2177 w 10000"/>
                  <a:gd name="connsiteY348" fmla="*/ 8345 h 10000"/>
                  <a:gd name="connsiteX349" fmla="*/ 2163 w 10000"/>
                  <a:gd name="connsiteY349" fmla="*/ 8371 h 10000"/>
                  <a:gd name="connsiteX350" fmla="*/ 2139 w 10000"/>
                  <a:gd name="connsiteY350" fmla="*/ 8423 h 10000"/>
                  <a:gd name="connsiteX351" fmla="*/ 2130 w 10000"/>
                  <a:gd name="connsiteY351" fmla="*/ 8439 h 10000"/>
                  <a:gd name="connsiteX352" fmla="*/ 2105 w 10000"/>
                  <a:gd name="connsiteY352" fmla="*/ 8446 h 10000"/>
                  <a:gd name="connsiteX353" fmla="*/ 2080 w 10000"/>
                  <a:gd name="connsiteY353" fmla="*/ 8449 h 10000"/>
                  <a:gd name="connsiteX354" fmla="*/ 2075 w 10000"/>
                  <a:gd name="connsiteY354" fmla="*/ 8459 h 10000"/>
                  <a:gd name="connsiteX355" fmla="*/ 2072 w 10000"/>
                  <a:gd name="connsiteY355" fmla="*/ 8475 h 10000"/>
                  <a:gd name="connsiteX356" fmla="*/ 2080 w 10000"/>
                  <a:gd name="connsiteY356" fmla="*/ 8484 h 10000"/>
                  <a:gd name="connsiteX357" fmla="*/ 2100 w 10000"/>
                  <a:gd name="connsiteY357" fmla="*/ 8475 h 10000"/>
                  <a:gd name="connsiteX358" fmla="*/ 2141 w 10000"/>
                  <a:gd name="connsiteY358" fmla="*/ 8478 h 10000"/>
                  <a:gd name="connsiteX359" fmla="*/ 2172 w 10000"/>
                  <a:gd name="connsiteY359" fmla="*/ 8475 h 10000"/>
                  <a:gd name="connsiteX360" fmla="*/ 2188 w 10000"/>
                  <a:gd name="connsiteY360" fmla="*/ 8475 h 10000"/>
                  <a:gd name="connsiteX361" fmla="*/ 2222 w 10000"/>
                  <a:gd name="connsiteY361" fmla="*/ 8497 h 10000"/>
                  <a:gd name="connsiteX362" fmla="*/ 2252 w 10000"/>
                  <a:gd name="connsiteY362" fmla="*/ 8514 h 10000"/>
                  <a:gd name="connsiteX363" fmla="*/ 2274 w 10000"/>
                  <a:gd name="connsiteY363" fmla="*/ 8514 h 10000"/>
                  <a:gd name="connsiteX364" fmla="*/ 2299 w 10000"/>
                  <a:gd name="connsiteY364" fmla="*/ 8504 h 10000"/>
                  <a:gd name="connsiteX365" fmla="*/ 2310 w 10000"/>
                  <a:gd name="connsiteY365" fmla="*/ 8504 h 10000"/>
                  <a:gd name="connsiteX366" fmla="*/ 2319 w 10000"/>
                  <a:gd name="connsiteY366" fmla="*/ 8484 h 10000"/>
                  <a:gd name="connsiteX367" fmla="*/ 2338 w 10000"/>
                  <a:gd name="connsiteY367" fmla="*/ 8494 h 10000"/>
                  <a:gd name="connsiteX368" fmla="*/ 2338 w 10000"/>
                  <a:gd name="connsiteY368" fmla="*/ 8552 h 10000"/>
                  <a:gd name="connsiteX369" fmla="*/ 2366 w 10000"/>
                  <a:gd name="connsiteY369" fmla="*/ 8572 h 10000"/>
                  <a:gd name="connsiteX370" fmla="*/ 2382 w 10000"/>
                  <a:gd name="connsiteY370" fmla="*/ 8582 h 10000"/>
                  <a:gd name="connsiteX371" fmla="*/ 2435 w 10000"/>
                  <a:gd name="connsiteY371" fmla="*/ 8552 h 10000"/>
                  <a:gd name="connsiteX372" fmla="*/ 2443 w 10000"/>
                  <a:gd name="connsiteY372" fmla="*/ 8552 h 10000"/>
                  <a:gd name="connsiteX373" fmla="*/ 2454 w 10000"/>
                  <a:gd name="connsiteY373" fmla="*/ 8552 h 10000"/>
                  <a:gd name="connsiteX374" fmla="*/ 2471 w 10000"/>
                  <a:gd name="connsiteY374" fmla="*/ 8546 h 10000"/>
                  <a:gd name="connsiteX375" fmla="*/ 2488 w 10000"/>
                  <a:gd name="connsiteY375" fmla="*/ 8536 h 10000"/>
                  <a:gd name="connsiteX376" fmla="*/ 2501 w 10000"/>
                  <a:gd name="connsiteY376" fmla="*/ 8533 h 10000"/>
                  <a:gd name="connsiteX377" fmla="*/ 2512 w 10000"/>
                  <a:gd name="connsiteY377" fmla="*/ 8533 h 10000"/>
                  <a:gd name="connsiteX378" fmla="*/ 2521 w 10000"/>
                  <a:gd name="connsiteY378" fmla="*/ 8546 h 10000"/>
                  <a:gd name="connsiteX379" fmla="*/ 2521 w 10000"/>
                  <a:gd name="connsiteY379" fmla="*/ 8572 h 10000"/>
                  <a:gd name="connsiteX380" fmla="*/ 2535 w 10000"/>
                  <a:gd name="connsiteY380" fmla="*/ 8588 h 10000"/>
                  <a:gd name="connsiteX381" fmla="*/ 2551 w 10000"/>
                  <a:gd name="connsiteY381" fmla="*/ 8582 h 10000"/>
                  <a:gd name="connsiteX382" fmla="*/ 2560 w 10000"/>
                  <a:gd name="connsiteY382" fmla="*/ 8582 h 10000"/>
                  <a:gd name="connsiteX383" fmla="*/ 2573 w 10000"/>
                  <a:gd name="connsiteY383" fmla="*/ 8588 h 10000"/>
                  <a:gd name="connsiteX384" fmla="*/ 2584 w 10000"/>
                  <a:gd name="connsiteY384" fmla="*/ 8591 h 10000"/>
                  <a:gd name="connsiteX385" fmla="*/ 2590 w 10000"/>
                  <a:gd name="connsiteY385" fmla="*/ 8598 h 10000"/>
                  <a:gd name="connsiteX386" fmla="*/ 2598 w 10000"/>
                  <a:gd name="connsiteY386" fmla="*/ 8608 h 10000"/>
                  <a:gd name="connsiteX387" fmla="*/ 2607 w 10000"/>
                  <a:gd name="connsiteY387" fmla="*/ 8617 h 10000"/>
                  <a:gd name="connsiteX388" fmla="*/ 2618 w 10000"/>
                  <a:gd name="connsiteY388" fmla="*/ 8617 h 10000"/>
                  <a:gd name="connsiteX389" fmla="*/ 2640 w 10000"/>
                  <a:gd name="connsiteY389" fmla="*/ 8608 h 10000"/>
                  <a:gd name="connsiteX390" fmla="*/ 2670 w 10000"/>
                  <a:gd name="connsiteY390" fmla="*/ 8598 h 10000"/>
                  <a:gd name="connsiteX391" fmla="*/ 2673 w 10000"/>
                  <a:gd name="connsiteY391" fmla="*/ 8598 h 10000"/>
                  <a:gd name="connsiteX392" fmla="*/ 2690 w 10000"/>
                  <a:gd name="connsiteY392" fmla="*/ 8598 h 10000"/>
                  <a:gd name="connsiteX393" fmla="*/ 2698 w 10000"/>
                  <a:gd name="connsiteY393" fmla="*/ 8598 h 10000"/>
                  <a:gd name="connsiteX394" fmla="*/ 2712 w 10000"/>
                  <a:gd name="connsiteY394" fmla="*/ 8598 h 10000"/>
                  <a:gd name="connsiteX395" fmla="*/ 2726 w 10000"/>
                  <a:gd name="connsiteY395" fmla="*/ 8591 h 10000"/>
                  <a:gd name="connsiteX396" fmla="*/ 2737 w 10000"/>
                  <a:gd name="connsiteY396" fmla="*/ 8588 h 10000"/>
                  <a:gd name="connsiteX397" fmla="*/ 2759 w 10000"/>
                  <a:gd name="connsiteY397" fmla="*/ 8582 h 10000"/>
                  <a:gd name="connsiteX398" fmla="*/ 2770 w 10000"/>
                  <a:gd name="connsiteY398" fmla="*/ 8578 h 10000"/>
                  <a:gd name="connsiteX399" fmla="*/ 2784 w 10000"/>
                  <a:gd name="connsiteY399" fmla="*/ 8572 h 10000"/>
                  <a:gd name="connsiteX400" fmla="*/ 2795 w 10000"/>
                  <a:gd name="connsiteY400" fmla="*/ 8572 h 10000"/>
                  <a:gd name="connsiteX401" fmla="*/ 2803 w 10000"/>
                  <a:gd name="connsiteY401" fmla="*/ 8588 h 10000"/>
                  <a:gd name="connsiteX402" fmla="*/ 2803 w 10000"/>
                  <a:gd name="connsiteY402" fmla="*/ 8591 h 10000"/>
                  <a:gd name="connsiteX403" fmla="*/ 2803 w 10000"/>
                  <a:gd name="connsiteY403" fmla="*/ 8601 h 10000"/>
                  <a:gd name="connsiteX404" fmla="*/ 2809 w 10000"/>
                  <a:gd name="connsiteY404" fmla="*/ 8601 h 10000"/>
                  <a:gd name="connsiteX405" fmla="*/ 2823 w 10000"/>
                  <a:gd name="connsiteY405" fmla="*/ 8598 h 10000"/>
                  <a:gd name="connsiteX406" fmla="*/ 2831 w 10000"/>
                  <a:gd name="connsiteY406" fmla="*/ 8598 h 10000"/>
                  <a:gd name="connsiteX407" fmla="*/ 2839 w 10000"/>
                  <a:gd name="connsiteY407" fmla="*/ 8601 h 10000"/>
                  <a:gd name="connsiteX408" fmla="*/ 2848 w 10000"/>
                  <a:gd name="connsiteY408" fmla="*/ 8598 h 10000"/>
                  <a:gd name="connsiteX409" fmla="*/ 2856 w 10000"/>
                  <a:gd name="connsiteY409" fmla="*/ 8601 h 10000"/>
                  <a:gd name="connsiteX410" fmla="*/ 2859 w 10000"/>
                  <a:gd name="connsiteY410" fmla="*/ 8601 h 10000"/>
                  <a:gd name="connsiteX411" fmla="*/ 2864 w 10000"/>
                  <a:gd name="connsiteY411" fmla="*/ 8598 h 10000"/>
                  <a:gd name="connsiteX412" fmla="*/ 2889 w 10000"/>
                  <a:gd name="connsiteY412" fmla="*/ 8611 h 10000"/>
                  <a:gd name="connsiteX413" fmla="*/ 2906 w 10000"/>
                  <a:gd name="connsiteY413" fmla="*/ 8620 h 10000"/>
                  <a:gd name="connsiteX414" fmla="*/ 2914 w 10000"/>
                  <a:gd name="connsiteY414" fmla="*/ 8627 h 10000"/>
                  <a:gd name="connsiteX415" fmla="*/ 2920 w 10000"/>
                  <a:gd name="connsiteY415" fmla="*/ 8640 h 10000"/>
                  <a:gd name="connsiteX416" fmla="*/ 2922 w 10000"/>
                  <a:gd name="connsiteY416" fmla="*/ 8666 h 10000"/>
                  <a:gd name="connsiteX417" fmla="*/ 2922 w 10000"/>
                  <a:gd name="connsiteY417" fmla="*/ 8692 h 10000"/>
                  <a:gd name="connsiteX418" fmla="*/ 2939 w 10000"/>
                  <a:gd name="connsiteY418" fmla="*/ 8695 h 10000"/>
                  <a:gd name="connsiteX419" fmla="*/ 2953 w 10000"/>
                  <a:gd name="connsiteY419" fmla="*/ 8695 h 10000"/>
                  <a:gd name="connsiteX420" fmla="*/ 2961 w 10000"/>
                  <a:gd name="connsiteY420" fmla="*/ 8695 h 10000"/>
                  <a:gd name="connsiteX421" fmla="*/ 2972 w 10000"/>
                  <a:gd name="connsiteY421" fmla="*/ 8692 h 10000"/>
                  <a:gd name="connsiteX422" fmla="*/ 2981 w 10000"/>
                  <a:gd name="connsiteY422" fmla="*/ 8685 h 10000"/>
                  <a:gd name="connsiteX423" fmla="*/ 2989 w 10000"/>
                  <a:gd name="connsiteY423" fmla="*/ 8685 h 10000"/>
                  <a:gd name="connsiteX424" fmla="*/ 3008 w 10000"/>
                  <a:gd name="connsiteY424" fmla="*/ 8685 h 10000"/>
                  <a:gd name="connsiteX425" fmla="*/ 3028 w 10000"/>
                  <a:gd name="connsiteY425" fmla="*/ 8695 h 10000"/>
                  <a:gd name="connsiteX426" fmla="*/ 3042 w 10000"/>
                  <a:gd name="connsiteY426" fmla="*/ 8695 h 10000"/>
                  <a:gd name="connsiteX427" fmla="*/ 3053 w 10000"/>
                  <a:gd name="connsiteY427" fmla="*/ 8676 h 10000"/>
                  <a:gd name="connsiteX428" fmla="*/ 3061 w 10000"/>
                  <a:gd name="connsiteY428" fmla="*/ 8666 h 10000"/>
                  <a:gd name="connsiteX429" fmla="*/ 3066 w 10000"/>
                  <a:gd name="connsiteY429" fmla="*/ 8656 h 10000"/>
                  <a:gd name="connsiteX430" fmla="*/ 3091 w 10000"/>
                  <a:gd name="connsiteY430" fmla="*/ 8659 h 10000"/>
                  <a:gd name="connsiteX431" fmla="*/ 3105 w 10000"/>
                  <a:gd name="connsiteY431" fmla="*/ 8659 h 10000"/>
                  <a:gd name="connsiteX432" fmla="*/ 3108 w 10000"/>
                  <a:gd name="connsiteY432" fmla="*/ 8650 h 10000"/>
                  <a:gd name="connsiteX433" fmla="*/ 3147 w 10000"/>
                  <a:gd name="connsiteY433" fmla="*/ 8588 h 10000"/>
                  <a:gd name="connsiteX434" fmla="*/ 3150 w 10000"/>
                  <a:gd name="connsiteY434" fmla="*/ 8598 h 10000"/>
                  <a:gd name="connsiteX435" fmla="*/ 3163 w 10000"/>
                  <a:gd name="connsiteY435" fmla="*/ 8601 h 10000"/>
                  <a:gd name="connsiteX436" fmla="*/ 3180 w 10000"/>
                  <a:gd name="connsiteY436" fmla="*/ 8608 h 10000"/>
                  <a:gd name="connsiteX437" fmla="*/ 3188 w 10000"/>
                  <a:gd name="connsiteY437" fmla="*/ 8611 h 10000"/>
                  <a:gd name="connsiteX438" fmla="*/ 3227 w 10000"/>
                  <a:gd name="connsiteY438" fmla="*/ 8620 h 10000"/>
                  <a:gd name="connsiteX439" fmla="*/ 3238 w 10000"/>
                  <a:gd name="connsiteY439" fmla="*/ 8617 h 10000"/>
                  <a:gd name="connsiteX440" fmla="*/ 3247 w 10000"/>
                  <a:gd name="connsiteY440" fmla="*/ 8601 h 10000"/>
                  <a:gd name="connsiteX441" fmla="*/ 3269 w 10000"/>
                  <a:gd name="connsiteY441" fmla="*/ 8611 h 10000"/>
                  <a:gd name="connsiteX442" fmla="*/ 3277 w 10000"/>
                  <a:gd name="connsiteY442" fmla="*/ 8617 h 10000"/>
                  <a:gd name="connsiteX443" fmla="*/ 3285 w 10000"/>
                  <a:gd name="connsiteY443" fmla="*/ 8611 h 10000"/>
                  <a:gd name="connsiteX444" fmla="*/ 3307 w 10000"/>
                  <a:gd name="connsiteY444" fmla="*/ 8611 h 10000"/>
                  <a:gd name="connsiteX445" fmla="*/ 3319 w 10000"/>
                  <a:gd name="connsiteY445" fmla="*/ 8617 h 10000"/>
                  <a:gd name="connsiteX446" fmla="*/ 3324 w 10000"/>
                  <a:gd name="connsiteY446" fmla="*/ 8617 h 10000"/>
                  <a:gd name="connsiteX447" fmla="*/ 3327 w 10000"/>
                  <a:gd name="connsiteY447" fmla="*/ 8620 h 10000"/>
                  <a:gd name="connsiteX448" fmla="*/ 3341 w 10000"/>
                  <a:gd name="connsiteY448" fmla="*/ 8620 h 10000"/>
                  <a:gd name="connsiteX449" fmla="*/ 3357 w 10000"/>
                  <a:gd name="connsiteY449" fmla="*/ 8620 h 10000"/>
                  <a:gd name="connsiteX450" fmla="*/ 3374 w 10000"/>
                  <a:gd name="connsiteY450" fmla="*/ 8620 h 10000"/>
                  <a:gd name="connsiteX451" fmla="*/ 3382 w 10000"/>
                  <a:gd name="connsiteY451" fmla="*/ 8620 h 10000"/>
                  <a:gd name="connsiteX452" fmla="*/ 3399 w 10000"/>
                  <a:gd name="connsiteY452" fmla="*/ 8611 h 10000"/>
                  <a:gd name="connsiteX453" fmla="*/ 3413 w 10000"/>
                  <a:gd name="connsiteY453" fmla="*/ 8601 h 10000"/>
                  <a:gd name="connsiteX454" fmla="*/ 3421 w 10000"/>
                  <a:gd name="connsiteY454" fmla="*/ 8588 h 10000"/>
                  <a:gd name="connsiteX455" fmla="*/ 3421 w 10000"/>
                  <a:gd name="connsiteY455" fmla="*/ 8572 h 10000"/>
                  <a:gd name="connsiteX456" fmla="*/ 3421 w 10000"/>
                  <a:gd name="connsiteY456" fmla="*/ 8552 h 10000"/>
                  <a:gd name="connsiteX457" fmla="*/ 3424 w 10000"/>
                  <a:gd name="connsiteY457" fmla="*/ 8533 h 10000"/>
                  <a:gd name="connsiteX458" fmla="*/ 3432 w 10000"/>
                  <a:gd name="connsiteY458" fmla="*/ 8523 h 10000"/>
                  <a:gd name="connsiteX459" fmla="*/ 3446 w 10000"/>
                  <a:gd name="connsiteY459" fmla="*/ 8523 h 10000"/>
                  <a:gd name="connsiteX460" fmla="*/ 3457 w 10000"/>
                  <a:gd name="connsiteY460" fmla="*/ 8523 h 10000"/>
                  <a:gd name="connsiteX461" fmla="*/ 3476 w 10000"/>
                  <a:gd name="connsiteY461" fmla="*/ 8533 h 10000"/>
                  <a:gd name="connsiteX462" fmla="*/ 3485 w 10000"/>
                  <a:gd name="connsiteY462" fmla="*/ 8536 h 10000"/>
                  <a:gd name="connsiteX463" fmla="*/ 3501 w 10000"/>
                  <a:gd name="connsiteY463" fmla="*/ 8527 h 10000"/>
                  <a:gd name="connsiteX464" fmla="*/ 3504 w 10000"/>
                  <a:gd name="connsiteY464" fmla="*/ 8514 h 10000"/>
                  <a:gd name="connsiteX465" fmla="*/ 3510 w 10000"/>
                  <a:gd name="connsiteY465" fmla="*/ 8497 h 10000"/>
                  <a:gd name="connsiteX466" fmla="*/ 3537 w 10000"/>
                  <a:gd name="connsiteY466" fmla="*/ 8484 h 10000"/>
                  <a:gd name="connsiteX467" fmla="*/ 3562 w 10000"/>
                  <a:gd name="connsiteY467" fmla="*/ 8488 h 10000"/>
                  <a:gd name="connsiteX468" fmla="*/ 3568 w 10000"/>
                  <a:gd name="connsiteY468" fmla="*/ 8484 h 10000"/>
                  <a:gd name="connsiteX469" fmla="*/ 3584 w 10000"/>
                  <a:gd name="connsiteY469" fmla="*/ 8494 h 10000"/>
                  <a:gd name="connsiteX470" fmla="*/ 3593 w 10000"/>
                  <a:gd name="connsiteY470" fmla="*/ 8507 h 10000"/>
                  <a:gd name="connsiteX471" fmla="*/ 3618 w 10000"/>
                  <a:gd name="connsiteY471" fmla="*/ 8497 h 10000"/>
                  <a:gd name="connsiteX472" fmla="*/ 3643 w 10000"/>
                  <a:gd name="connsiteY472" fmla="*/ 8475 h 10000"/>
                  <a:gd name="connsiteX473" fmla="*/ 3657 w 10000"/>
                  <a:gd name="connsiteY473" fmla="*/ 8478 h 10000"/>
                  <a:gd name="connsiteX474" fmla="*/ 3670 w 10000"/>
                  <a:gd name="connsiteY474" fmla="*/ 8475 h 10000"/>
                  <a:gd name="connsiteX475" fmla="*/ 3673 w 10000"/>
                  <a:gd name="connsiteY475" fmla="*/ 8468 h 10000"/>
                  <a:gd name="connsiteX476" fmla="*/ 3681 w 10000"/>
                  <a:gd name="connsiteY476" fmla="*/ 8468 h 10000"/>
                  <a:gd name="connsiteX477" fmla="*/ 3698 w 10000"/>
                  <a:gd name="connsiteY477" fmla="*/ 8478 h 10000"/>
                  <a:gd name="connsiteX478" fmla="*/ 3720 w 10000"/>
                  <a:gd name="connsiteY478" fmla="*/ 8497 h 10000"/>
                  <a:gd name="connsiteX479" fmla="*/ 3715 w 10000"/>
                  <a:gd name="connsiteY479" fmla="*/ 8504 h 10000"/>
                  <a:gd name="connsiteX480" fmla="*/ 3729 w 10000"/>
                  <a:gd name="connsiteY480" fmla="*/ 8514 h 10000"/>
                  <a:gd name="connsiteX481" fmla="*/ 3729 w 10000"/>
                  <a:gd name="connsiteY481" fmla="*/ 8517 h 10000"/>
                  <a:gd name="connsiteX482" fmla="*/ 3740 w 10000"/>
                  <a:gd name="connsiteY482" fmla="*/ 8527 h 10000"/>
                  <a:gd name="connsiteX483" fmla="*/ 3759 w 10000"/>
                  <a:gd name="connsiteY483" fmla="*/ 8517 h 10000"/>
                  <a:gd name="connsiteX484" fmla="*/ 3762 w 10000"/>
                  <a:gd name="connsiteY484" fmla="*/ 8504 h 10000"/>
                  <a:gd name="connsiteX485" fmla="*/ 3770 w 10000"/>
                  <a:gd name="connsiteY485" fmla="*/ 8488 h 10000"/>
                  <a:gd name="connsiteX486" fmla="*/ 3778 w 10000"/>
                  <a:gd name="connsiteY486" fmla="*/ 8484 h 10000"/>
                  <a:gd name="connsiteX487" fmla="*/ 3792 w 10000"/>
                  <a:gd name="connsiteY487" fmla="*/ 8475 h 10000"/>
                  <a:gd name="connsiteX488" fmla="*/ 3803 w 10000"/>
                  <a:gd name="connsiteY488" fmla="*/ 8478 h 10000"/>
                  <a:gd name="connsiteX489" fmla="*/ 3809 w 10000"/>
                  <a:gd name="connsiteY489" fmla="*/ 8475 h 10000"/>
                  <a:gd name="connsiteX490" fmla="*/ 3825 w 10000"/>
                  <a:gd name="connsiteY490" fmla="*/ 8465 h 10000"/>
                  <a:gd name="connsiteX491" fmla="*/ 3834 w 10000"/>
                  <a:gd name="connsiteY491" fmla="*/ 8468 h 10000"/>
                  <a:gd name="connsiteX492" fmla="*/ 3842 w 10000"/>
                  <a:gd name="connsiteY492" fmla="*/ 8478 h 10000"/>
                  <a:gd name="connsiteX493" fmla="*/ 3850 w 10000"/>
                  <a:gd name="connsiteY493" fmla="*/ 8478 h 10000"/>
                  <a:gd name="connsiteX494" fmla="*/ 3859 w 10000"/>
                  <a:gd name="connsiteY494" fmla="*/ 8484 h 10000"/>
                  <a:gd name="connsiteX495" fmla="*/ 3873 w 10000"/>
                  <a:gd name="connsiteY495" fmla="*/ 8494 h 10000"/>
                  <a:gd name="connsiteX496" fmla="*/ 3875 w 10000"/>
                  <a:gd name="connsiteY496" fmla="*/ 8507 h 10000"/>
                  <a:gd name="connsiteX497" fmla="*/ 3881 w 10000"/>
                  <a:gd name="connsiteY497" fmla="*/ 8527 h 10000"/>
                  <a:gd name="connsiteX498" fmla="*/ 3875 w 10000"/>
                  <a:gd name="connsiteY498" fmla="*/ 8546 h 10000"/>
                  <a:gd name="connsiteX499" fmla="*/ 3892 w 10000"/>
                  <a:gd name="connsiteY499" fmla="*/ 8546 h 10000"/>
                  <a:gd name="connsiteX500" fmla="*/ 3900 w 10000"/>
                  <a:gd name="connsiteY500" fmla="*/ 8543 h 10000"/>
                  <a:gd name="connsiteX501" fmla="*/ 3906 w 10000"/>
                  <a:gd name="connsiteY501" fmla="*/ 8543 h 10000"/>
                  <a:gd name="connsiteX502" fmla="*/ 3922 w 10000"/>
                  <a:gd name="connsiteY502" fmla="*/ 8552 h 10000"/>
                  <a:gd name="connsiteX503" fmla="*/ 3939 w 10000"/>
                  <a:gd name="connsiteY503" fmla="*/ 8559 h 10000"/>
                  <a:gd name="connsiteX504" fmla="*/ 3953 w 10000"/>
                  <a:gd name="connsiteY504" fmla="*/ 8572 h 10000"/>
                  <a:gd name="connsiteX505" fmla="*/ 3956 w 10000"/>
                  <a:gd name="connsiteY505" fmla="*/ 8588 h 10000"/>
                  <a:gd name="connsiteX506" fmla="*/ 3956 w 10000"/>
                  <a:gd name="connsiteY506" fmla="*/ 8608 h 10000"/>
                  <a:gd name="connsiteX507" fmla="*/ 3972 w 10000"/>
                  <a:gd name="connsiteY507" fmla="*/ 8608 h 10000"/>
                  <a:gd name="connsiteX508" fmla="*/ 3986 w 10000"/>
                  <a:gd name="connsiteY508" fmla="*/ 8608 h 10000"/>
                  <a:gd name="connsiteX509" fmla="*/ 3997 w 10000"/>
                  <a:gd name="connsiteY509" fmla="*/ 8608 h 10000"/>
                  <a:gd name="connsiteX510" fmla="*/ 4006 w 10000"/>
                  <a:gd name="connsiteY510" fmla="*/ 8608 h 10000"/>
                  <a:gd name="connsiteX511" fmla="*/ 4006 w 10000"/>
                  <a:gd name="connsiteY511" fmla="*/ 8611 h 10000"/>
                  <a:gd name="connsiteX512" fmla="*/ 4011 w 10000"/>
                  <a:gd name="connsiteY512" fmla="*/ 8611 h 10000"/>
                  <a:gd name="connsiteX513" fmla="*/ 4022 w 10000"/>
                  <a:gd name="connsiteY513" fmla="*/ 8620 h 10000"/>
                  <a:gd name="connsiteX514" fmla="*/ 4042 w 10000"/>
                  <a:gd name="connsiteY514" fmla="*/ 8620 h 10000"/>
                  <a:gd name="connsiteX515" fmla="*/ 4050 w 10000"/>
                  <a:gd name="connsiteY515" fmla="*/ 8617 h 10000"/>
                  <a:gd name="connsiteX516" fmla="*/ 4069 w 10000"/>
                  <a:gd name="connsiteY516" fmla="*/ 8620 h 10000"/>
                  <a:gd name="connsiteX517" fmla="*/ 4086 w 10000"/>
                  <a:gd name="connsiteY517" fmla="*/ 8630 h 10000"/>
                  <a:gd name="connsiteX518" fmla="*/ 4108 w 10000"/>
                  <a:gd name="connsiteY518" fmla="*/ 8627 h 10000"/>
                  <a:gd name="connsiteX519" fmla="*/ 4125 w 10000"/>
                  <a:gd name="connsiteY519" fmla="*/ 8620 h 10000"/>
                  <a:gd name="connsiteX520" fmla="*/ 4133 w 10000"/>
                  <a:gd name="connsiteY520" fmla="*/ 8611 h 10000"/>
                  <a:gd name="connsiteX521" fmla="*/ 4139 w 10000"/>
                  <a:gd name="connsiteY521" fmla="*/ 8608 h 10000"/>
                  <a:gd name="connsiteX522" fmla="*/ 4147 w 10000"/>
                  <a:gd name="connsiteY522" fmla="*/ 8601 h 10000"/>
                  <a:gd name="connsiteX523" fmla="*/ 4155 w 10000"/>
                  <a:gd name="connsiteY523" fmla="*/ 8591 h 10000"/>
                  <a:gd name="connsiteX524" fmla="*/ 4166 w 10000"/>
                  <a:gd name="connsiteY524" fmla="*/ 8582 h 10000"/>
                  <a:gd name="connsiteX525" fmla="*/ 4183 w 10000"/>
                  <a:gd name="connsiteY525" fmla="*/ 8569 h 10000"/>
                  <a:gd name="connsiteX526" fmla="*/ 4191 w 10000"/>
                  <a:gd name="connsiteY526" fmla="*/ 8562 h 10000"/>
                  <a:gd name="connsiteX527" fmla="*/ 4208 w 10000"/>
                  <a:gd name="connsiteY527" fmla="*/ 8552 h 10000"/>
                  <a:gd name="connsiteX528" fmla="*/ 4230 w 10000"/>
                  <a:gd name="connsiteY528" fmla="*/ 8552 h 10000"/>
                  <a:gd name="connsiteX529" fmla="*/ 4238 w 10000"/>
                  <a:gd name="connsiteY529" fmla="*/ 8559 h 10000"/>
                  <a:gd name="connsiteX530" fmla="*/ 4247 w 10000"/>
                  <a:gd name="connsiteY530" fmla="*/ 8572 h 10000"/>
                  <a:gd name="connsiteX531" fmla="*/ 4252 w 10000"/>
                  <a:gd name="connsiteY531" fmla="*/ 8578 h 10000"/>
                  <a:gd name="connsiteX532" fmla="*/ 4263 w 10000"/>
                  <a:gd name="connsiteY532" fmla="*/ 8582 h 10000"/>
                  <a:gd name="connsiteX533" fmla="*/ 4277 w 10000"/>
                  <a:gd name="connsiteY533" fmla="*/ 8572 h 10000"/>
                  <a:gd name="connsiteX534" fmla="*/ 4294 w 10000"/>
                  <a:gd name="connsiteY534" fmla="*/ 8559 h 10000"/>
                  <a:gd name="connsiteX535" fmla="*/ 4302 w 10000"/>
                  <a:gd name="connsiteY535" fmla="*/ 8546 h 10000"/>
                  <a:gd name="connsiteX536" fmla="*/ 4310 w 10000"/>
                  <a:gd name="connsiteY536" fmla="*/ 8543 h 10000"/>
                  <a:gd name="connsiteX537" fmla="*/ 4313 w 10000"/>
                  <a:gd name="connsiteY537" fmla="*/ 8543 h 10000"/>
                  <a:gd name="connsiteX538" fmla="*/ 4332 w 10000"/>
                  <a:gd name="connsiteY538" fmla="*/ 8546 h 10000"/>
                  <a:gd name="connsiteX539" fmla="*/ 4335 w 10000"/>
                  <a:gd name="connsiteY539" fmla="*/ 8559 h 10000"/>
                  <a:gd name="connsiteX540" fmla="*/ 4349 w 10000"/>
                  <a:gd name="connsiteY540" fmla="*/ 8588 h 10000"/>
                  <a:gd name="connsiteX541" fmla="*/ 4360 w 10000"/>
                  <a:gd name="connsiteY541" fmla="*/ 8591 h 10000"/>
                  <a:gd name="connsiteX542" fmla="*/ 4366 w 10000"/>
                  <a:gd name="connsiteY542" fmla="*/ 8591 h 10000"/>
                  <a:gd name="connsiteX543" fmla="*/ 4382 w 10000"/>
                  <a:gd name="connsiteY543" fmla="*/ 8598 h 10000"/>
                  <a:gd name="connsiteX544" fmla="*/ 4385 w 10000"/>
                  <a:gd name="connsiteY544" fmla="*/ 8598 h 10000"/>
                  <a:gd name="connsiteX545" fmla="*/ 4402 w 10000"/>
                  <a:gd name="connsiteY545" fmla="*/ 8598 h 10000"/>
                  <a:gd name="connsiteX546" fmla="*/ 4421 w 10000"/>
                  <a:gd name="connsiteY546" fmla="*/ 8591 h 10000"/>
                  <a:gd name="connsiteX547" fmla="*/ 4440 w 10000"/>
                  <a:gd name="connsiteY547" fmla="*/ 8591 h 10000"/>
                  <a:gd name="connsiteX548" fmla="*/ 4449 w 10000"/>
                  <a:gd name="connsiteY548" fmla="*/ 8598 h 10000"/>
                  <a:gd name="connsiteX549" fmla="*/ 4454 w 10000"/>
                  <a:gd name="connsiteY549" fmla="*/ 8617 h 10000"/>
                  <a:gd name="connsiteX550" fmla="*/ 4463 w 10000"/>
                  <a:gd name="connsiteY550" fmla="*/ 8608 h 10000"/>
                  <a:gd name="connsiteX551" fmla="*/ 4474 w 10000"/>
                  <a:gd name="connsiteY551" fmla="*/ 8608 h 10000"/>
                  <a:gd name="connsiteX552" fmla="*/ 4490 w 10000"/>
                  <a:gd name="connsiteY552" fmla="*/ 8617 h 10000"/>
                  <a:gd name="connsiteX553" fmla="*/ 4504 w 10000"/>
                  <a:gd name="connsiteY553" fmla="*/ 8617 h 10000"/>
                  <a:gd name="connsiteX554" fmla="*/ 4518 w 10000"/>
                  <a:gd name="connsiteY554" fmla="*/ 8617 h 10000"/>
                  <a:gd name="connsiteX555" fmla="*/ 4535 w 10000"/>
                  <a:gd name="connsiteY555" fmla="*/ 8611 h 10000"/>
                  <a:gd name="connsiteX556" fmla="*/ 4546 w 10000"/>
                  <a:gd name="connsiteY556" fmla="*/ 8611 h 10000"/>
                  <a:gd name="connsiteX557" fmla="*/ 4562 w 10000"/>
                  <a:gd name="connsiteY557" fmla="*/ 8611 h 10000"/>
                  <a:gd name="connsiteX558" fmla="*/ 4571 w 10000"/>
                  <a:gd name="connsiteY558" fmla="*/ 8611 h 10000"/>
                  <a:gd name="connsiteX559" fmla="*/ 4579 w 10000"/>
                  <a:gd name="connsiteY559" fmla="*/ 8608 h 10000"/>
                  <a:gd name="connsiteX560" fmla="*/ 4584 w 10000"/>
                  <a:gd name="connsiteY560" fmla="*/ 8608 h 10000"/>
                  <a:gd name="connsiteX561" fmla="*/ 4601 w 10000"/>
                  <a:gd name="connsiteY561" fmla="*/ 8617 h 10000"/>
                  <a:gd name="connsiteX562" fmla="*/ 4609 w 10000"/>
                  <a:gd name="connsiteY562" fmla="*/ 8627 h 10000"/>
                  <a:gd name="connsiteX563" fmla="*/ 4618 w 10000"/>
                  <a:gd name="connsiteY563" fmla="*/ 8637 h 10000"/>
                  <a:gd name="connsiteX564" fmla="*/ 4618 w 10000"/>
                  <a:gd name="connsiteY564" fmla="*/ 8646 h 10000"/>
                  <a:gd name="connsiteX565" fmla="*/ 4634 w 10000"/>
                  <a:gd name="connsiteY565" fmla="*/ 8656 h 10000"/>
                  <a:gd name="connsiteX566" fmla="*/ 4640 w 10000"/>
                  <a:gd name="connsiteY566" fmla="*/ 8659 h 10000"/>
                  <a:gd name="connsiteX567" fmla="*/ 4651 w 10000"/>
                  <a:gd name="connsiteY567" fmla="*/ 8666 h 10000"/>
                  <a:gd name="connsiteX568" fmla="*/ 4657 w 10000"/>
                  <a:gd name="connsiteY568" fmla="*/ 8659 h 10000"/>
                  <a:gd name="connsiteX569" fmla="*/ 4668 w 10000"/>
                  <a:gd name="connsiteY569" fmla="*/ 8650 h 10000"/>
                  <a:gd name="connsiteX570" fmla="*/ 4676 w 10000"/>
                  <a:gd name="connsiteY570" fmla="*/ 8650 h 10000"/>
                  <a:gd name="connsiteX571" fmla="*/ 4690 w 10000"/>
                  <a:gd name="connsiteY571" fmla="*/ 8650 h 10000"/>
                  <a:gd name="connsiteX572" fmla="*/ 4698 w 10000"/>
                  <a:gd name="connsiteY572" fmla="*/ 8650 h 10000"/>
                  <a:gd name="connsiteX573" fmla="*/ 4704 w 10000"/>
                  <a:gd name="connsiteY573" fmla="*/ 8650 h 10000"/>
                  <a:gd name="connsiteX574" fmla="*/ 4706 w 10000"/>
                  <a:gd name="connsiteY574" fmla="*/ 8659 h 10000"/>
                  <a:gd name="connsiteX575" fmla="*/ 4706 w 10000"/>
                  <a:gd name="connsiteY575" fmla="*/ 8666 h 10000"/>
                  <a:gd name="connsiteX576" fmla="*/ 4723 w 10000"/>
                  <a:gd name="connsiteY576" fmla="*/ 8682 h 10000"/>
                  <a:gd name="connsiteX577" fmla="*/ 4737 w 10000"/>
                  <a:gd name="connsiteY577" fmla="*/ 8682 h 10000"/>
                  <a:gd name="connsiteX578" fmla="*/ 4745 w 10000"/>
                  <a:gd name="connsiteY578" fmla="*/ 8676 h 10000"/>
                  <a:gd name="connsiteX579" fmla="*/ 4756 w 10000"/>
                  <a:gd name="connsiteY579" fmla="*/ 8666 h 10000"/>
                  <a:gd name="connsiteX580" fmla="*/ 4765 w 10000"/>
                  <a:gd name="connsiteY580" fmla="*/ 8666 h 10000"/>
                  <a:gd name="connsiteX581" fmla="*/ 4765 w 10000"/>
                  <a:gd name="connsiteY581" fmla="*/ 8682 h 10000"/>
                  <a:gd name="connsiteX582" fmla="*/ 4770 w 10000"/>
                  <a:gd name="connsiteY582" fmla="*/ 8701 h 10000"/>
                  <a:gd name="connsiteX583" fmla="*/ 4778 w 10000"/>
                  <a:gd name="connsiteY583" fmla="*/ 8705 h 10000"/>
                  <a:gd name="connsiteX584" fmla="*/ 4795 w 10000"/>
                  <a:gd name="connsiteY584" fmla="*/ 8714 h 10000"/>
                  <a:gd name="connsiteX585" fmla="*/ 4812 w 10000"/>
                  <a:gd name="connsiteY585" fmla="*/ 8714 h 10000"/>
                  <a:gd name="connsiteX586" fmla="*/ 4825 w 10000"/>
                  <a:gd name="connsiteY586" fmla="*/ 8705 h 10000"/>
                  <a:gd name="connsiteX587" fmla="*/ 4825 w 10000"/>
                  <a:gd name="connsiteY587" fmla="*/ 8701 h 10000"/>
                  <a:gd name="connsiteX588" fmla="*/ 4828 w 10000"/>
                  <a:gd name="connsiteY588" fmla="*/ 8701 h 10000"/>
                  <a:gd name="connsiteX589" fmla="*/ 4837 w 10000"/>
                  <a:gd name="connsiteY589" fmla="*/ 8692 h 10000"/>
                  <a:gd name="connsiteX590" fmla="*/ 4842 w 10000"/>
                  <a:gd name="connsiteY590" fmla="*/ 8685 h 10000"/>
                  <a:gd name="connsiteX591" fmla="*/ 4859 w 10000"/>
                  <a:gd name="connsiteY591" fmla="*/ 8692 h 10000"/>
                  <a:gd name="connsiteX592" fmla="*/ 4870 w 10000"/>
                  <a:gd name="connsiteY592" fmla="*/ 8701 h 10000"/>
                  <a:gd name="connsiteX593" fmla="*/ 4878 w 10000"/>
                  <a:gd name="connsiteY593" fmla="*/ 8714 h 10000"/>
                  <a:gd name="connsiteX594" fmla="*/ 4892 w 10000"/>
                  <a:gd name="connsiteY594" fmla="*/ 8724 h 10000"/>
                  <a:gd name="connsiteX595" fmla="*/ 4900 w 10000"/>
                  <a:gd name="connsiteY595" fmla="*/ 8724 h 10000"/>
                  <a:gd name="connsiteX596" fmla="*/ 4906 w 10000"/>
                  <a:gd name="connsiteY596" fmla="*/ 8705 h 10000"/>
                  <a:gd name="connsiteX597" fmla="*/ 4925 w 10000"/>
                  <a:gd name="connsiteY597" fmla="*/ 8724 h 10000"/>
                  <a:gd name="connsiteX598" fmla="*/ 4939 w 10000"/>
                  <a:gd name="connsiteY598" fmla="*/ 8701 h 10000"/>
                  <a:gd name="connsiteX599" fmla="*/ 4950 w 10000"/>
                  <a:gd name="connsiteY599" fmla="*/ 8695 h 10000"/>
                  <a:gd name="connsiteX600" fmla="*/ 4956 w 10000"/>
                  <a:gd name="connsiteY600" fmla="*/ 8692 h 10000"/>
                  <a:gd name="connsiteX601" fmla="*/ 4986 w 10000"/>
                  <a:gd name="connsiteY601" fmla="*/ 8705 h 10000"/>
                  <a:gd name="connsiteX602" fmla="*/ 5003 w 10000"/>
                  <a:gd name="connsiteY602" fmla="*/ 8701 h 10000"/>
                  <a:gd name="connsiteX603" fmla="*/ 5011 w 10000"/>
                  <a:gd name="connsiteY603" fmla="*/ 8692 h 10000"/>
                  <a:gd name="connsiteX604" fmla="*/ 5028 w 10000"/>
                  <a:gd name="connsiteY604" fmla="*/ 8682 h 10000"/>
                  <a:gd name="connsiteX605" fmla="*/ 5030 w 10000"/>
                  <a:gd name="connsiteY605" fmla="*/ 8659 h 10000"/>
                  <a:gd name="connsiteX606" fmla="*/ 5039 w 10000"/>
                  <a:gd name="connsiteY606" fmla="*/ 8656 h 10000"/>
                  <a:gd name="connsiteX607" fmla="*/ 5053 w 10000"/>
                  <a:gd name="connsiteY607" fmla="*/ 8669 h 10000"/>
                  <a:gd name="connsiteX608" fmla="*/ 5061 w 10000"/>
                  <a:gd name="connsiteY608" fmla="*/ 8669 h 10000"/>
                  <a:gd name="connsiteX609" fmla="*/ 5061 w 10000"/>
                  <a:gd name="connsiteY609" fmla="*/ 8676 h 10000"/>
                  <a:gd name="connsiteX610" fmla="*/ 5069 w 10000"/>
                  <a:gd name="connsiteY610" fmla="*/ 8669 h 10000"/>
                  <a:gd name="connsiteX611" fmla="*/ 5083 w 10000"/>
                  <a:gd name="connsiteY611" fmla="*/ 8669 h 10000"/>
                  <a:gd name="connsiteX612" fmla="*/ 5100 w 10000"/>
                  <a:gd name="connsiteY612" fmla="*/ 8669 h 10000"/>
                  <a:gd name="connsiteX613" fmla="*/ 5119 w 10000"/>
                  <a:gd name="connsiteY613" fmla="*/ 8682 h 10000"/>
                  <a:gd name="connsiteX614" fmla="*/ 5136 w 10000"/>
                  <a:gd name="connsiteY614" fmla="*/ 8692 h 10000"/>
                  <a:gd name="connsiteX615" fmla="*/ 5161 w 10000"/>
                  <a:gd name="connsiteY615" fmla="*/ 8701 h 10000"/>
                  <a:gd name="connsiteX616" fmla="*/ 5183 w 10000"/>
                  <a:gd name="connsiteY616" fmla="*/ 8701 h 10000"/>
                  <a:gd name="connsiteX617" fmla="*/ 5199 w 10000"/>
                  <a:gd name="connsiteY617" fmla="*/ 8701 h 10000"/>
                  <a:gd name="connsiteX618" fmla="*/ 5213 w 10000"/>
                  <a:gd name="connsiteY618" fmla="*/ 8705 h 10000"/>
                  <a:gd name="connsiteX619" fmla="*/ 5224 w 10000"/>
                  <a:gd name="connsiteY619" fmla="*/ 8701 h 10000"/>
                  <a:gd name="connsiteX620" fmla="*/ 5230 w 10000"/>
                  <a:gd name="connsiteY620" fmla="*/ 8701 h 10000"/>
                  <a:gd name="connsiteX621" fmla="*/ 5241 w 10000"/>
                  <a:gd name="connsiteY621" fmla="*/ 8676 h 10000"/>
                  <a:gd name="connsiteX622" fmla="*/ 5247 w 10000"/>
                  <a:gd name="connsiteY622" fmla="*/ 8666 h 10000"/>
                  <a:gd name="connsiteX623" fmla="*/ 5249 w 10000"/>
                  <a:gd name="connsiteY623" fmla="*/ 8646 h 10000"/>
                  <a:gd name="connsiteX624" fmla="*/ 5249 w 10000"/>
                  <a:gd name="connsiteY624" fmla="*/ 8650 h 10000"/>
                  <a:gd name="connsiteX625" fmla="*/ 5255 w 10000"/>
                  <a:gd name="connsiteY625" fmla="*/ 8646 h 10000"/>
                  <a:gd name="connsiteX626" fmla="*/ 5271 w 10000"/>
                  <a:gd name="connsiteY626" fmla="*/ 8650 h 10000"/>
                  <a:gd name="connsiteX627" fmla="*/ 5288 w 10000"/>
                  <a:gd name="connsiteY627" fmla="*/ 8666 h 10000"/>
                  <a:gd name="connsiteX628" fmla="*/ 5296 w 10000"/>
                  <a:gd name="connsiteY628" fmla="*/ 8666 h 10000"/>
                  <a:gd name="connsiteX629" fmla="*/ 5310 w 10000"/>
                  <a:gd name="connsiteY629" fmla="*/ 8656 h 10000"/>
                  <a:gd name="connsiteX630" fmla="*/ 5321 w 10000"/>
                  <a:gd name="connsiteY630" fmla="*/ 8650 h 10000"/>
                  <a:gd name="connsiteX631" fmla="*/ 5338 w 10000"/>
                  <a:gd name="connsiteY631" fmla="*/ 8650 h 10000"/>
                  <a:gd name="connsiteX632" fmla="*/ 5360 w 10000"/>
                  <a:gd name="connsiteY632" fmla="*/ 8640 h 10000"/>
                  <a:gd name="connsiteX633" fmla="*/ 5366 w 10000"/>
                  <a:gd name="connsiteY633" fmla="*/ 8637 h 10000"/>
                  <a:gd name="connsiteX634" fmla="*/ 5368 w 10000"/>
                  <a:gd name="connsiteY634" fmla="*/ 8637 h 10000"/>
                  <a:gd name="connsiteX635" fmla="*/ 5382 w 10000"/>
                  <a:gd name="connsiteY635" fmla="*/ 8630 h 10000"/>
                  <a:gd name="connsiteX636" fmla="*/ 5391 w 10000"/>
                  <a:gd name="connsiteY636" fmla="*/ 8630 h 10000"/>
                  <a:gd name="connsiteX637" fmla="*/ 5402 w 10000"/>
                  <a:gd name="connsiteY637" fmla="*/ 8637 h 10000"/>
                  <a:gd name="connsiteX638" fmla="*/ 5418 w 10000"/>
                  <a:gd name="connsiteY638" fmla="*/ 8656 h 10000"/>
                  <a:gd name="connsiteX639" fmla="*/ 5432 w 10000"/>
                  <a:gd name="connsiteY639" fmla="*/ 8666 h 10000"/>
                  <a:gd name="connsiteX640" fmla="*/ 5443 w 10000"/>
                  <a:gd name="connsiteY640" fmla="*/ 8682 h 10000"/>
                  <a:gd name="connsiteX641" fmla="*/ 5457 w 10000"/>
                  <a:gd name="connsiteY641" fmla="*/ 8692 h 10000"/>
                  <a:gd name="connsiteX642" fmla="*/ 5471 w 10000"/>
                  <a:gd name="connsiteY642" fmla="*/ 8705 h 10000"/>
                  <a:gd name="connsiteX643" fmla="*/ 5488 w 10000"/>
                  <a:gd name="connsiteY643" fmla="*/ 8711 h 10000"/>
                  <a:gd name="connsiteX644" fmla="*/ 5490 w 10000"/>
                  <a:gd name="connsiteY644" fmla="*/ 8721 h 10000"/>
                  <a:gd name="connsiteX645" fmla="*/ 5512 w 10000"/>
                  <a:gd name="connsiteY645" fmla="*/ 8724 h 10000"/>
                  <a:gd name="connsiteX646" fmla="*/ 5521 w 10000"/>
                  <a:gd name="connsiteY646" fmla="*/ 8714 h 10000"/>
                  <a:gd name="connsiteX647" fmla="*/ 5524 w 10000"/>
                  <a:gd name="connsiteY647" fmla="*/ 8714 h 10000"/>
                  <a:gd name="connsiteX648" fmla="*/ 5532 w 10000"/>
                  <a:gd name="connsiteY648" fmla="*/ 8721 h 10000"/>
                  <a:gd name="connsiteX649" fmla="*/ 5540 w 10000"/>
                  <a:gd name="connsiteY649" fmla="*/ 8724 h 10000"/>
                  <a:gd name="connsiteX650" fmla="*/ 5562 w 10000"/>
                  <a:gd name="connsiteY650" fmla="*/ 8750 h 10000"/>
                  <a:gd name="connsiteX651" fmla="*/ 5562 w 10000"/>
                  <a:gd name="connsiteY651" fmla="*/ 8760 h 10000"/>
                  <a:gd name="connsiteX652" fmla="*/ 5571 w 10000"/>
                  <a:gd name="connsiteY652" fmla="*/ 8782 h 10000"/>
                  <a:gd name="connsiteX653" fmla="*/ 5579 w 10000"/>
                  <a:gd name="connsiteY653" fmla="*/ 8789 h 10000"/>
                  <a:gd name="connsiteX654" fmla="*/ 5593 w 10000"/>
                  <a:gd name="connsiteY654" fmla="*/ 8789 h 10000"/>
                  <a:gd name="connsiteX655" fmla="*/ 5596 w 10000"/>
                  <a:gd name="connsiteY655" fmla="*/ 8789 h 10000"/>
                  <a:gd name="connsiteX656" fmla="*/ 5626 w 10000"/>
                  <a:gd name="connsiteY656" fmla="*/ 8782 h 10000"/>
                  <a:gd name="connsiteX657" fmla="*/ 5629 w 10000"/>
                  <a:gd name="connsiteY657" fmla="*/ 8782 h 10000"/>
                  <a:gd name="connsiteX658" fmla="*/ 5637 w 10000"/>
                  <a:gd name="connsiteY658" fmla="*/ 8779 h 10000"/>
                  <a:gd name="connsiteX659" fmla="*/ 5648 w 10000"/>
                  <a:gd name="connsiteY659" fmla="*/ 8789 h 10000"/>
                  <a:gd name="connsiteX660" fmla="*/ 5665 w 10000"/>
                  <a:gd name="connsiteY660" fmla="*/ 8795 h 10000"/>
                  <a:gd name="connsiteX661" fmla="*/ 5676 w 10000"/>
                  <a:gd name="connsiteY661" fmla="*/ 8789 h 10000"/>
                  <a:gd name="connsiteX662" fmla="*/ 5684 w 10000"/>
                  <a:gd name="connsiteY662" fmla="*/ 8782 h 10000"/>
                  <a:gd name="connsiteX663" fmla="*/ 5693 w 10000"/>
                  <a:gd name="connsiteY663" fmla="*/ 8789 h 10000"/>
                  <a:gd name="connsiteX664" fmla="*/ 5715 w 10000"/>
                  <a:gd name="connsiteY664" fmla="*/ 8808 h 10000"/>
                  <a:gd name="connsiteX665" fmla="*/ 5731 w 10000"/>
                  <a:gd name="connsiteY665" fmla="*/ 8808 h 10000"/>
                  <a:gd name="connsiteX666" fmla="*/ 5740 w 10000"/>
                  <a:gd name="connsiteY666" fmla="*/ 8808 h 10000"/>
                  <a:gd name="connsiteX667" fmla="*/ 5765 w 10000"/>
                  <a:gd name="connsiteY667" fmla="*/ 8818 h 10000"/>
                  <a:gd name="connsiteX668" fmla="*/ 5781 w 10000"/>
                  <a:gd name="connsiteY668" fmla="*/ 8824 h 10000"/>
                  <a:gd name="connsiteX669" fmla="*/ 5798 w 10000"/>
                  <a:gd name="connsiteY669" fmla="*/ 8834 h 10000"/>
                  <a:gd name="connsiteX670" fmla="*/ 5814 w 10000"/>
                  <a:gd name="connsiteY670" fmla="*/ 8837 h 10000"/>
                  <a:gd name="connsiteX671" fmla="*/ 5831 w 10000"/>
                  <a:gd name="connsiteY671" fmla="*/ 8844 h 10000"/>
                  <a:gd name="connsiteX672" fmla="*/ 5842 w 10000"/>
                  <a:gd name="connsiteY672" fmla="*/ 8847 h 10000"/>
                  <a:gd name="connsiteX673" fmla="*/ 5859 w 10000"/>
                  <a:gd name="connsiteY673" fmla="*/ 8857 h 10000"/>
                  <a:gd name="connsiteX674" fmla="*/ 5870 w 10000"/>
                  <a:gd name="connsiteY674" fmla="*/ 8867 h 10000"/>
                  <a:gd name="connsiteX675" fmla="*/ 5878 w 10000"/>
                  <a:gd name="connsiteY675" fmla="*/ 8873 h 10000"/>
                  <a:gd name="connsiteX676" fmla="*/ 5895 w 10000"/>
                  <a:gd name="connsiteY676" fmla="*/ 8873 h 10000"/>
                  <a:gd name="connsiteX677" fmla="*/ 5911 w 10000"/>
                  <a:gd name="connsiteY677" fmla="*/ 8873 h 10000"/>
                  <a:gd name="connsiteX678" fmla="*/ 5931 w 10000"/>
                  <a:gd name="connsiteY678" fmla="*/ 8873 h 10000"/>
                  <a:gd name="connsiteX679" fmla="*/ 5950 w 10000"/>
                  <a:gd name="connsiteY679" fmla="*/ 8867 h 10000"/>
                  <a:gd name="connsiteX680" fmla="*/ 5967 w 10000"/>
                  <a:gd name="connsiteY680" fmla="*/ 8867 h 10000"/>
                  <a:gd name="connsiteX681" fmla="*/ 5975 w 10000"/>
                  <a:gd name="connsiteY681" fmla="*/ 8873 h 10000"/>
                  <a:gd name="connsiteX682" fmla="*/ 6000 w 10000"/>
                  <a:gd name="connsiteY682" fmla="*/ 8883 h 10000"/>
                  <a:gd name="connsiteX683" fmla="*/ 5997 w 10000"/>
                  <a:gd name="connsiteY683" fmla="*/ 8886 h 10000"/>
                  <a:gd name="connsiteX684" fmla="*/ 5997 w 10000"/>
                  <a:gd name="connsiteY684" fmla="*/ 8896 h 10000"/>
                  <a:gd name="connsiteX685" fmla="*/ 6014 w 10000"/>
                  <a:gd name="connsiteY685" fmla="*/ 8892 h 10000"/>
                  <a:gd name="connsiteX686" fmla="*/ 6028 w 10000"/>
                  <a:gd name="connsiteY686" fmla="*/ 8892 h 10000"/>
                  <a:gd name="connsiteX687" fmla="*/ 6053 w 10000"/>
                  <a:gd name="connsiteY687" fmla="*/ 8886 h 10000"/>
                  <a:gd name="connsiteX688" fmla="*/ 6072 w 10000"/>
                  <a:gd name="connsiteY688" fmla="*/ 8876 h 10000"/>
                  <a:gd name="connsiteX689" fmla="*/ 6089 w 10000"/>
                  <a:gd name="connsiteY689" fmla="*/ 8867 h 10000"/>
                  <a:gd name="connsiteX690" fmla="*/ 6111 w 10000"/>
                  <a:gd name="connsiteY690" fmla="*/ 8857 h 10000"/>
                  <a:gd name="connsiteX691" fmla="*/ 6127 w 10000"/>
                  <a:gd name="connsiteY691" fmla="*/ 8847 h 10000"/>
                  <a:gd name="connsiteX692" fmla="*/ 6152 w 10000"/>
                  <a:gd name="connsiteY692" fmla="*/ 8834 h 10000"/>
                  <a:gd name="connsiteX693" fmla="*/ 6183 w 10000"/>
                  <a:gd name="connsiteY693" fmla="*/ 8828 h 10000"/>
                  <a:gd name="connsiteX694" fmla="*/ 6175 w 10000"/>
                  <a:gd name="connsiteY694" fmla="*/ 8844 h 10000"/>
                  <a:gd name="connsiteX695" fmla="*/ 6169 w 10000"/>
                  <a:gd name="connsiteY695" fmla="*/ 8863 h 10000"/>
                  <a:gd name="connsiteX696" fmla="*/ 6158 w 10000"/>
                  <a:gd name="connsiteY696" fmla="*/ 8886 h 10000"/>
                  <a:gd name="connsiteX697" fmla="*/ 6152 w 10000"/>
                  <a:gd name="connsiteY697" fmla="*/ 8896 h 10000"/>
                  <a:gd name="connsiteX698" fmla="*/ 6150 w 10000"/>
                  <a:gd name="connsiteY698" fmla="*/ 8909 h 10000"/>
                  <a:gd name="connsiteX699" fmla="*/ 6152 w 10000"/>
                  <a:gd name="connsiteY699" fmla="*/ 8938 h 10000"/>
                  <a:gd name="connsiteX700" fmla="*/ 6158 w 10000"/>
                  <a:gd name="connsiteY700" fmla="*/ 8957 h 10000"/>
                  <a:gd name="connsiteX701" fmla="*/ 6161 w 10000"/>
                  <a:gd name="connsiteY701" fmla="*/ 8980 h 10000"/>
                  <a:gd name="connsiteX702" fmla="*/ 6166 w 10000"/>
                  <a:gd name="connsiteY702" fmla="*/ 8999 h 10000"/>
                  <a:gd name="connsiteX703" fmla="*/ 6175 w 10000"/>
                  <a:gd name="connsiteY703" fmla="*/ 9032 h 10000"/>
                  <a:gd name="connsiteX704" fmla="*/ 6183 w 10000"/>
                  <a:gd name="connsiteY704" fmla="*/ 9051 h 10000"/>
                  <a:gd name="connsiteX705" fmla="*/ 6191 w 10000"/>
                  <a:gd name="connsiteY705" fmla="*/ 9064 h 10000"/>
                  <a:gd name="connsiteX706" fmla="*/ 6194 w 10000"/>
                  <a:gd name="connsiteY706" fmla="*/ 9084 h 10000"/>
                  <a:gd name="connsiteX707" fmla="*/ 6208 w 10000"/>
                  <a:gd name="connsiteY707" fmla="*/ 9103 h 10000"/>
                  <a:gd name="connsiteX708" fmla="*/ 6208 w 10000"/>
                  <a:gd name="connsiteY708" fmla="*/ 9113 h 10000"/>
                  <a:gd name="connsiteX709" fmla="*/ 6216 w 10000"/>
                  <a:gd name="connsiteY709" fmla="*/ 9129 h 10000"/>
                  <a:gd name="connsiteX710" fmla="*/ 6230 w 10000"/>
                  <a:gd name="connsiteY710" fmla="*/ 9148 h 10000"/>
                  <a:gd name="connsiteX711" fmla="*/ 6241 w 10000"/>
                  <a:gd name="connsiteY711" fmla="*/ 9165 h 10000"/>
                  <a:gd name="connsiteX712" fmla="*/ 6249 w 10000"/>
                  <a:gd name="connsiteY712" fmla="*/ 9168 h 10000"/>
                  <a:gd name="connsiteX713" fmla="*/ 6266 w 10000"/>
                  <a:gd name="connsiteY713" fmla="*/ 9184 h 10000"/>
                  <a:gd name="connsiteX714" fmla="*/ 6280 w 10000"/>
                  <a:gd name="connsiteY714" fmla="*/ 9184 h 10000"/>
                  <a:gd name="connsiteX715" fmla="*/ 6288 w 10000"/>
                  <a:gd name="connsiteY715" fmla="*/ 9177 h 10000"/>
                  <a:gd name="connsiteX716" fmla="*/ 6299 w 10000"/>
                  <a:gd name="connsiteY716" fmla="*/ 9187 h 10000"/>
                  <a:gd name="connsiteX717" fmla="*/ 6305 w 10000"/>
                  <a:gd name="connsiteY717" fmla="*/ 9197 h 10000"/>
                  <a:gd name="connsiteX718" fmla="*/ 6310 w 10000"/>
                  <a:gd name="connsiteY718" fmla="*/ 9197 h 10000"/>
                  <a:gd name="connsiteX719" fmla="*/ 6321 w 10000"/>
                  <a:gd name="connsiteY719" fmla="*/ 9213 h 10000"/>
                  <a:gd name="connsiteX720" fmla="*/ 6335 w 10000"/>
                  <a:gd name="connsiteY720" fmla="*/ 9223 h 10000"/>
                  <a:gd name="connsiteX721" fmla="*/ 6338 w 10000"/>
                  <a:gd name="connsiteY721" fmla="*/ 9223 h 10000"/>
                  <a:gd name="connsiteX722" fmla="*/ 6355 w 10000"/>
                  <a:gd name="connsiteY722" fmla="*/ 9226 h 10000"/>
                  <a:gd name="connsiteX723" fmla="*/ 6363 w 10000"/>
                  <a:gd name="connsiteY723" fmla="*/ 9236 h 10000"/>
                  <a:gd name="connsiteX724" fmla="*/ 6380 w 10000"/>
                  <a:gd name="connsiteY724" fmla="*/ 9258 h 10000"/>
                  <a:gd name="connsiteX725" fmla="*/ 6393 w 10000"/>
                  <a:gd name="connsiteY725" fmla="*/ 9278 h 10000"/>
                  <a:gd name="connsiteX726" fmla="*/ 6396 w 10000"/>
                  <a:gd name="connsiteY726" fmla="*/ 9288 h 10000"/>
                  <a:gd name="connsiteX727" fmla="*/ 6407 w 10000"/>
                  <a:gd name="connsiteY727" fmla="*/ 9297 h 10000"/>
                  <a:gd name="connsiteX728" fmla="*/ 6410 w 10000"/>
                  <a:gd name="connsiteY728" fmla="*/ 9307 h 10000"/>
                  <a:gd name="connsiteX729" fmla="*/ 6416 w 10000"/>
                  <a:gd name="connsiteY729" fmla="*/ 9317 h 10000"/>
                  <a:gd name="connsiteX730" fmla="*/ 6424 w 10000"/>
                  <a:gd name="connsiteY730" fmla="*/ 9326 h 10000"/>
                  <a:gd name="connsiteX731" fmla="*/ 6435 w 10000"/>
                  <a:gd name="connsiteY731" fmla="*/ 9336 h 10000"/>
                  <a:gd name="connsiteX732" fmla="*/ 6443 w 10000"/>
                  <a:gd name="connsiteY732" fmla="*/ 9346 h 10000"/>
                  <a:gd name="connsiteX733" fmla="*/ 6449 w 10000"/>
                  <a:gd name="connsiteY733" fmla="*/ 9362 h 10000"/>
                  <a:gd name="connsiteX734" fmla="*/ 6452 w 10000"/>
                  <a:gd name="connsiteY734" fmla="*/ 9372 h 10000"/>
                  <a:gd name="connsiteX735" fmla="*/ 6449 w 10000"/>
                  <a:gd name="connsiteY735" fmla="*/ 9381 h 10000"/>
                  <a:gd name="connsiteX736" fmla="*/ 6465 w 10000"/>
                  <a:gd name="connsiteY736" fmla="*/ 9394 h 10000"/>
                  <a:gd name="connsiteX737" fmla="*/ 6468 w 10000"/>
                  <a:gd name="connsiteY737" fmla="*/ 9420 h 10000"/>
                  <a:gd name="connsiteX738" fmla="*/ 6493 w 10000"/>
                  <a:gd name="connsiteY738" fmla="*/ 9430 h 10000"/>
                  <a:gd name="connsiteX739" fmla="*/ 6507 w 10000"/>
                  <a:gd name="connsiteY739" fmla="*/ 9440 h 10000"/>
                  <a:gd name="connsiteX740" fmla="*/ 6524 w 10000"/>
                  <a:gd name="connsiteY740" fmla="*/ 9459 h 10000"/>
                  <a:gd name="connsiteX741" fmla="*/ 6532 w 10000"/>
                  <a:gd name="connsiteY741" fmla="*/ 9485 h 10000"/>
                  <a:gd name="connsiteX742" fmla="*/ 6537 w 10000"/>
                  <a:gd name="connsiteY742" fmla="*/ 9498 h 10000"/>
                  <a:gd name="connsiteX743" fmla="*/ 6571 w 10000"/>
                  <a:gd name="connsiteY743" fmla="*/ 9508 h 10000"/>
                  <a:gd name="connsiteX744" fmla="*/ 6596 w 10000"/>
                  <a:gd name="connsiteY744" fmla="*/ 9508 h 10000"/>
                  <a:gd name="connsiteX745" fmla="*/ 6637 w 10000"/>
                  <a:gd name="connsiteY745" fmla="*/ 9517 h 10000"/>
                  <a:gd name="connsiteX746" fmla="*/ 6662 w 10000"/>
                  <a:gd name="connsiteY746" fmla="*/ 9524 h 10000"/>
                  <a:gd name="connsiteX747" fmla="*/ 6679 w 10000"/>
                  <a:gd name="connsiteY747" fmla="*/ 9517 h 10000"/>
                  <a:gd name="connsiteX748" fmla="*/ 6679 w 10000"/>
                  <a:gd name="connsiteY748" fmla="*/ 9505 h 10000"/>
                  <a:gd name="connsiteX749" fmla="*/ 6690 w 10000"/>
                  <a:gd name="connsiteY749" fmla="*/ 9485 h 10000"/>
                  <a:gd name="connsiteX750" fmla="*/ 6693 w 10000"/>
                  <a:gd name="connsiteY750" fmla="*/ 9479 h 10000"/>
                  <a:gd name="connsiteX751" fmla="*/ 6706 w 10000"/>
                  <a:gd name="connsiteY751" fmla="*/ 9469 h 10000"/>
                  <a:gd name="connsiteX752" fmla="*/ 6709 w 10000"/>
                  <a:gd name="connsiteY752" fmla="*/ 9462 h 10000"/>
                  <a:gd name="connsiteX753" fmla="*/ 6717 w 10000"/>
                  <a:gd name="connsiteY753" fmla="*/ 9459 h 10000"/>
                  <a:gd name="connsiteX754" fmla="*/ 6726 w 10000"/>
                  <a:gd name="connsiteY754" fmla="*/ 9459 h 10000"/>
                  <a:gd name="connsiteX755" fmla="*/ 6742 w 10000"/>
                  <a:gd name="connsiteY755" fmla="*/ 9462 h 10000"/>
                  <a:gd name="connsiteX756" fmla="*/ 6759 w 10000"/>
                  <a:gd name="connsiteY756" fmla="*/ 9479 h 10000"/>
                  <a:gd name="connsiteX757" fmla="*/ 6781 w 10000"/>
                  <a:gd name="connsiteY757" fmla="*/ 9485 h 10000"/>
                  <a:gd name="connsiteX758" fmla="*/ 6795 w 10000"/>
                  <a:gd name="connsiteY758" fmla="*/ 9485 h 10000"/>
                  <a:gd name="connsiteX759" fmla="*/ 6803 w 10000"/>
                  <a:gd name="connsiteY759" fmla="*/ 9498 h 10000"/>
                  <a:gd name="connsiteX760" fmla="*/ 6806 w 10000"/>
                  <a:gd name="connsiteY760" fmla="*/ 9508 h 10000"/>
                  <a:gd name="connsiteX761" fmla="*/ 6823 w 10000"/>
                  <a:gd name="connsiteY761" fmla="*/ 9514 h 10000"/>
                  <a:gd name="connsiteX762" fmla="*/ 6831 w 10000"/>
                  <a:gd name="connsiteY762" fmla="*/ 9514 h 10000"/>
                  <a:gd name="connsiteX763" fmla="*/ 6848 w 10000"/>
                  <a:gd name="connsiteY763" fmla="*/ 9514 h 10000"/>
                  <a:gd name="connsiteX764" fmla="*/ 6856 w 10000"/>
                  <a:gd name="connsiteY764" fmla="*/ 9517 h 10000"/>
                  <a:gd name="connsiteX765" fmla="*/ 6878 w 10000"/>
                  <a:gd name="connsiteY765" fmla="*/ 9524 h 10000"/>
                  <a:gd name="connsiteX766" fmla="*/ 6895 w 10000"/>
                  <a:gd name="connsiteY766" fmla="*/ 9524 h 10000"/>
                  <a:gd name="connsiteX767" fmla="*/ 6917 w 10000"/>
                  <a:gd name="connsiteY767" fmla="*/ 9527 h 10000"/>
                  <a:gd name="connsiteX768" fmla="*/ 6934 w 10000"/>
                  <a:gd name="connsiteY768" fmla="*/ 9534 h 10000"/>
                  <a:gd name="connsiteX769" fmla="*/ 6961 w 10000"/>
                  <a:gd name="connsiteY769" fmla="*/ 9543 h 10000"/>
                  <a:gd name="connsiteX770" fmla="*/ 6989 w 10000"/>
                  <a:gd name="connsiteY770" fmla="*/ 9547 h 10000"/>
                  <a:gd name="connsiteX771" fmla="*/ 7014 w 10000"/>
                  <a:gd name="connsiteY771" fmla="*/ 9543 h 10000"/>
                  <a:gd name="connsiteX772" fmla="*/ 7033 w 10000"/>
                  <a:gd name="connsiteY772" fmla="*/ 9543 h 10000"/>
                  <a:gd name="connsiteX773" fmla="*/ 7042 w 10000"/>
                  <a:gd name="connsiteY773" fmla="*/ 9547 h 10000"/>
                  <a:gd name="connsiteX774" fmla="*/ 7069 w 10000"/>
                  <a:gd name="connsiteY774" fmla="*/ 9647 h 10000"/>
                  <a:gd name="connsiteX775" fmla="*/ 7122 w 10000"/>
                  <a:gd name="connsiteY775" fmla="*/ 9734 h 10000"/>
                  <a:gd name="connsiteX776" fmla="*/ 7147 w 10000"/>
                  <a:gd name="connsiteY776" fmla="*/ 9744 h 10000"/>
                  <a:gd name="connsiteX777" fmla="*/ 7169 w 10000"/>
                  <a:gd name="connsiteY777" fmla="*/ 9741 h 10000"/>
                  <a:gd name="connsiteX778" fmla="*/ 7177 w 10000"/>
                  <a:gd name="connsiteY778" fmla="*/ 9744 h 10000"/>
                  <a:gd name="connsiteX779" fmla="*/ 7186 w 10000"/>
                  <a:gd name="connsiteY779" fmla="*/ 9754 h 10000"/>
                  <a:gd name="connsiteX780" fmla="*/ 7191 w 10000"/>
                  <a:gd name="connsiteY780" fmla="*/ 9773 h 10000"/>
                  <a:gd name="connsiteX781" fmla="*/ 7208 w 10000"/>
                  <a:gd name="connsiteY781" fmla="*/ 9783 h 10000"/>
                  <a:gd name="connsiteX782" fmla="*/ 7219 w 10000"/>
                  <a:gd name="connsiteY782" fmla="*/ 9793 h 10000"/>
                  <a:gd name="connsiteX783" fmla="*/ 7235 w 10000"/>
                  <a:gd name="connsiteY783" fmla="*/ 9802 h 10000"/>
                  <a:gd name="connsiteX784" fmla="*/ 7249 w 10000"/>
                  <a:gd name="connsiteY784" fmla="*/ 9819 h 10000"/>
                  <a:gd name="connsiteX785" fmla="*/ 7255 w 10000"/>
                  <a:gd name="connsiteY785" fmla="*/ 9835 h 10000"/>
                  <a:gd name="connsiteX786" fmla="*/ 7255 w 10000"/>
                  <a:gd name="connsiteY786" fmla="*/ 9848 h 10000"/>
                  <a:gd name="connsiteX787" fmla="*/ 7249 w 10000"/>
                  <a:gd name="connsiteY787" fmla="*/ 9848 h 10000"/>
                  <a:gd name="connsiteX788" fmla="*/ 7244 w 10000"/>
                  <a:gd name="connsiteY788" fmla="*/ 9858 h 10000"/>
                  <a:gd name="connsiteX789" fmla="*/ 7235 w 10000"/>
                  <a:gd name="connsiteY789" fmla="*/ 9883 h 10000"/>
                  <a:gd name="connsiteX790" fmla="*/ 7244 w 10000"/>
                  <a:gd name="connsiteY790" fmla="*/ 9903 h 10000"/>
                  <a:gd name="connsiteX791" fmla="*/ 7258 w 10000"/>
                  <a:gd name="connsiteY791" fmla="*/ 9926 h 10000"/>
                  <a:gd name="connsiteX792" fmla="*/ 7263 w 10000"/>
                  <a:gd name="connsiteY792" fmla="*/ 9948 h 10000"/>
                  <a:gd name="connsiteX793" fmla="*/ 7274 w 10000"/>
                  <a:gd name="connsiteY793" fmla="*/ 9968 h 10000"/>
                  <a:gd name="connsiteX794" fmla="*/ 7283 w 10000"/>
                  <a:gd name="connsiteY794" fmla="*/ 9987 h 10000"/>
                  <a:gd name="connsiteX795" fmla="*/ 7291 w 10000"/>
                  <a:gd name="connsiteY795" fmla="*/ 10000 h 10000"/>
                  <a:gd name="connsiteX796" fmla="*/ 7305 w 10000"/>
                  <a:gd name="connsiteY796" fmla="*/ 9997 h 10000"/>
                  <a:gd name="connsiteX797" fmla="*/ 7313 w 10000"/>
                  <a:gd name="connsiteY797" fmla="*/ 9977 h 10000"/>
                  <a:gd name="connsiteX798" fmla="*/ 7324 w 10000"/>
                  <a:gd name="connsiteY798" fmla="*/ 9968 h 10000"/>
                  <a:gd name="connsiteX799" fmla="*/ 7341 w 10000"/>
                  <a:gd name="connsiteY799" fmla="*/ 9971 h 10000"/>
                  <a:gd name="connsiteX800" fmla="*/ 7368 w 10000"/>
                  <a:gd name="connsiteY800" fmla="*/ 9987 h 10000"/>
                  <a:gd name="connsiteX801" fmla="*/ 7380 w 10000"/>
                  <a:gd name="connsiteY801" fmla="*/ 9990 h 10000"/>
                  <a:gd name="connsiteX802" fmla="*/ 7393 w 10000"/>
                  <a:gd name="connsiteY802" fmla="*/ 9981 h 10000"/>
                  <a:gd name="connsiteX803" fmla="*/ 7404 w 10000"/>
                  <a:gd name="connsiteY803" fmla="*/ 9968 h 10000"/>
                  <a:gd name="connsiteX804" fmla="*/ 7418 w 10000"/>
                  <a:gd name="connsiteY804" fmla="*/ 9948 h 10000"/>
                  <a:gd name="connsiteX805" fmla="*/ 7427 w 10000"/>
                  <a:gd name="connsiteY805" fmla="*/ 9922 h 10000"/>
                  <a:gd name="connsiteX806" fmla="*/ 7427 w 10000"/>
                  <a:gd name="connsiteY806" fmla="*/ 9906 h 10000"/>
                  <a:gd name="connsiteX807" fmla="*/ 7404 w 10000"/>
                  <a:gd name="connsiteY807" fmla="*/ 9877 h 10000"/>
                  <a:gd name="connsiteX808" fmla="*/ 7388 w 10000"/>
                  <a:gd name="connsiteY808" fmla="*/ 9854 h 10000"/>
                  <a:gd name="connsiteX809" fmla="*/ 7385 w 10000"/>
                  <a:gd name="connsiteY809" fmla="*/ 9845 h 10000"/>
                  <a:gd name="connsiteX810" fmla="*/ 7385 w 10000"/>
                  <a:gd name="connsiteY810" fmla="*/ 9825 h 10000"/>
                  <a:gd name="connsiteX811" fmla="*/ 7385 w 10000"/>
                  <a:gd name="connsiteY811" fmla="*/ 9819 h 10000"/>
                  <a:gd name="connsiteX812" fmla="*/ 7393 w 10000"/>
                  <a:gd name="connsiteY812" fmla="*/ 9809 h 10000"/>
                  <a:gd name="connsiteX813" fmla="*/ 7404 w 10000"/>
                  <a:gd name="connsiteY813" fmla="*/ 9793 h 10000"/>
                  <a:gd name="connsiteX814" fmla="*/ 7413 w 10000"/>
                  <a:gd name="connsiteY814" fmla="*/ 9783 h 10000"/>
                  <a:gd name="connsiteX815" fmla="*/ 7404 w 10000"/>
                  <a:gd name="connsiteY815" fmla="*/ 9770 h 10000"/>
                  <a:gd name="connsiteX816" fmla="*/ 7388 w 10000"/>
                  <a:gd name="connsiteY816" fmla="*/ 9760 h 10000"/>
                  <a:gd name="connsiteX817" fmla="*/ 7371 w 10000"/>
                  <a:gd name="connsiteY817" fmla="*/ 9744 h 10000"/>
                  <a:gd name="connsiteX818" fmla="*/ 7363 w 10000"/>
                  <a:gd name="connsiteY818" fmla="*/ 9731 h 10000"/>
                  <a:gd name="connsiteX819" fmla="*/ 7355 w 10000"/>
                  <a:gd name="connsiteY819" fmla="*/ 9715 h 10000"/>
                  <a:gd name="connsiteX820" fmla="*/ 7360 w 10000"/>
                  <a:gd name="connsiteY820" fmla="*/ 9686 h 10000"/>
                  <a:gd name="connsiteX821" fmla="*/ 7363 w 10000"/>
                  <a:gd name="connsiteY821" fmla="*/ 9657 h 10000"/>
                  <a:gd name="connsiteX822" fmla="*/ 7360 w 10000"/>
                  <a:gd name="connsiteY822" fmla="*/ 9631 h 10000"/>
                  <a:gd name="connsiteX823" fmla="*/ 7346 w 10000"/>
                  <a:gd name="connsiteY823" fmla="*/ 9611 h 10000"/>
                  <a:gd name="connsiteX824" fmla="*/ 7332 w 10000"/>
                  <a:gd name="connsiteY824" fmla="*/ 9585 h 10000"/>
                  <a:gd name="connsiteX825" fmla="*/ 7324 w 10000"/>
                  <a:gd name="connsiteY825" fmla="*/ 9573 h 10000"/>
                  <a:gd name="connsiteX826" fmla="*/ 7324 w 10000"/>
                  <a:gd name="connsiteY826" fmla="*/ 9553 h 10000"/>
                  <a:gd name="connsiteX827" fmla="*/ 7324 w 10000"/>
                  <a:gd name="connsiteY827" fmla="*/ 9543 h 10000"/>
                  <a:gd name="connsiteX828" fmla="*/ 7324 w 10000"/>
                  <a:gd name="connsiteY828" fmla="*/ 9517 h 10000"/>
                  <a:gd name="connsiteX829" fmla="*/ 7324 w 10000"/>
                  <a:gd name="connsiteY829" fmla="*/ 9498 h 10000"/>
                  <a:gd name="connsiteX830" fmla="*/ 7332 w 10000"/>
                  <a:gd name="connsiteY830" fmla="*/ 9479 h 10000"/>
                  <a:gd name="connsiteX831" fmla="*/ 7341 w 10000"/>
                  <a:gd name="connsiteY831" fmla="*/ 9462 h 10000"/>
                  <a:gd name="connsiteX832" fmla="*/ 7352 w 10000"/>
                  <a:gd name="connsiteY832" fmla="*/ 9459 h 10000"/>
                  <a:gd name="connsiteX833" fmla="*/ 7360 w 10000"/>
                  <a:gd name="connsiteY833" fmla="*/ 9443 h 10000"/>
                  <a:gd name="connsiteX834" fmla="*/ 7363 w 10000"/>
                  <a:gd name="connsiteY834" fmla="*/ 9433 h 10000"/>
                  <a:gd name="connsiteX835" fmla="*/ 7377 w 10000"/>
                  <a:gd name="connsiteY835" fmla="*/ 9433 h 10000"/>
                  <a:gd name="connsiteX836" fmla="*/ 7388 w 10000"/>
                  <a:gd name="connsiteY836" fmla="*/ 9430 h 10000"/>
                  <a:gd name="connsiteX837" fmla="*/ 7396 w 10000"/>
                  <a:gd name="connsiteY837" fmla="*/ 9430 h 10000"/>
                  <a:gd name="connsiteX838" fmla="*/ 7402 w 10000"/>
                  <a:gd name="connsiteY838" fmla="*/ 9424 h 10000"/>
                  <a:gd name="connsiteX839" fmla="*/ 7396 w 10000"/>
                  <a:gd name="connsiteY839" fmla="*/ 9414 h 10000"/>
                  <a:gd name="connsiteX840" fmla="*/ 7388 w 10000"/>
                  <a:gd name="connsiteY840" fmla="*/ 9401 h 10000"/>
                  <a:gd name="connsiteX841" fmla="*/ 7371 w 10000"/>
                  <a:gd name="connsiteY841" fmla="*/ 9391 h 10000"/>
                  <a:gd name="connsiteX842" fmla="*/ 7355 w 10000"/>
                  <a:gd name="connsiteY842" fmla="*/ 9375 h 10000"/>
                  <a:gd name="connsiteX843" fmla="*/ 7332 w 10000"/>
                  <a:gd name="connsiteY843" fmla="*/ 9356 h 10000"/>
                  <a:gd name="connsiteX844" fmla="*/ 7313 w 10000"/>
                  <a:gd name="connsiteY844" fmla="*/ 9330 h 10000"/>
                  <a:gd name="connsiteX845" fmla="*/ 7307 w 10000"/>
                  <a:gd name="connsiteY845" fmla="*/ 9310 h 10000"/>
                  <a:gd name="connsiteX846" fmla="*/ 7305 w 10000"/>
                  <a:gd name="connsiteY846" fmla="*/ 9291 h 10000"/>
                  <a:gd name="connsiteX847" fmla="*/ 7305 w 10000"/>
                  <a:gd name="connsiteY847" fmla="*/ 9278 h 10000"/>
                  <a:gd name="connsiteX848" fmla="*/ 7296 w 10000"/>
                  <a:gd name="connsiteY848" fmla="*/ 9268 h 10000"/>
                  <a:gd name="connsiteX849" fmla="*/ 7296 w 10000"/>
                  <a:gd name="connsiteY849" fmla="*/ 9249 h 10000"/>
                  <a:gd name="connsiteX850" fmla="*/ 7291 w 10000"/>
                  <a:gd name="connsiteY850" fmla="*/ 9226 h 10000"/>
                  <a:gd name="connsiteX851" fmla="*/ 7283 w 10000"/>
                  <a:gd name="connsiteY851" fmla="*/ 9213 h 10000"/>
                  <a:gd name="connsiteX852" fmla="*/ 7274 w 10000"/>
                  <a:gd name="connsiteY852" fmla="*/ 9194 h 10000"/>
                  <a:gd name="connsiteX853" fmla="*/ 7274 w 10000"/>
                  <a:gd name="connsiteY853" fmla="*/ 9174 h 10000"/>
                  <a:gd name="connsiteX854" fmla="*/ 7280 w 10000"/>
                  <a:gd name="connsiteY854" fmla="*/ 9148 h 10000"/>
                  <a:gd name="connsiteX855" fmla="*/ 7283 w 10000"/>
                  <a:gd name="connsiteY855" fmla="*/ 9119 h 10000"/>
                  <a:gd name="connsiteX856" fmla="*/ 7291 w 10000"/>
                  <a:gd name="connsiteY856" fmla="*/ 9100 h 10000"/>
                  <a:gd name="connsiteX857" fmla="*/ 7307 w 10000"/>
                  <a:gd name="connsiteY857" fmla="*/ 9080 h 10000"/>
                  <a:gd name="connsiteX858" fmla="*/ 7324 w 10000"/>
                  <a:gd name="connsiteY858" fmla="*/ 9054 h 10000"/>
                  <a:gd name="connsiteX859" fmla="*/ 7341 w 10000"/>
                  <a:gd name="connsiteY859" fmla="*/ 9054 h 10000"/>
                  <a:gd name="connsiteX860" fmla="*/ 7352 w 10000"/>
                  <a:gd name="connsiteY860" fmla="*/ 9054 h 10000"/>
                  <a:gd name="connsiteX861" fmla="*/ 7346 w 10000"/>
                  <a:gd name="connsiteY861" fmla="*/ 9032 h 10000"/>
                  <a:gd name="connsiteX862" fmla="*/ 7341 w 10000"/>
                  <a:gd name="connsiteY862" fmla="*/ 9022 h 10000"/>
                  <a:gd name="connsiteX863" fmla="*/ 7352 w 10000"/>
                  <a:gd name="connsiteY863" fmla="*/ 8999 h 10000"/>
                  <a:gd name="connsiteX864" fmla="*/ 7360 w 10000"/>
                  <a:gd name="connsiteY864" fmla="*/ 8967 h 10000"/>
                  <a:gd name="connsiteX865" fmla="*/ 7368 w 10000"/>
                  <a:gd name="connsiteY865" fmla="*/ 8922 h 10000"/>
                  <a:gd name="connsiteX866" fmla="*/ 7377 w 10000"/>
                  <a:gd name="connsiteY866" fmla="*/ 8896 h 10000"/>
                  <a:gd name="connsiteX867" fmla="*/ 7380 w 10000"/>
                  <a:gd name="connsiteY867" fmla="*/ 8867 h 10000"/>
                  <a:gd name="connsiteX868" fmla="*/ 7402 w 10000"/>
                  <a:gd name="connsiteY868" fmla="*/ 8824 h 10000"/>
                  <a:gd name="connsiteX869" fmla="*/ 7402 w 10000"/>
                  <a:gd name="connsiteY869" fmla="*/ 8808 h 10000"/>
                  <a:gd name="connsiteX870" fmla="*/ 7393 w 10000"/>
                  <a:gd name="connsiteY870" fmla="*/ 8795 h 10000"/>
                  <a:gd name="connsiteX871" fmla="*/ 7388 w 10000"/>
                  <a:gd name="connsiteY871" fmla="*/ 8799 h 10000"/>
                  <a:gd name="connsiteX872" fmla="*/ 7396 w 10000"/>
                  <a:gd name="connsiteY872" fmla="*/ 8789 h 10000"/>
                  <a:gd name="connsiteX873" fmla="*/ 7404 w 10000"/>
                  <a:gd name="connsiteY873" fmla="*/ 8789 h 10000"/>
                  <a:gd name="connsiteX874" fmla="*/ 7421 w 10000"/>
                  <a:gd name="connsiteY874" fmla="*/ 8769 h 10000"/>
                  <a:gd name="connsiteX875" fmla="*/ 7443 w 10000"/>
                  <a:gd name="connsiteY875" fmla="*/ 8763 h 10000"/>
                  <a:gd name="connsiteX876" fmla="*/ 7452 w 10000"/>
                  <a:gd name="connsiteY876" fmla="*/ 8769 h 10000"/>
                  <a:gd name="connsiteX877" fmla="*/ 7468 w 10000"/>
                  <a:gd name="connsiteY877" fmla="*/ 8769 h 10000"/>
                  <a:gd name="connsiteX878" fmla="*/ 7499 w 10000"/>
                  <a:gd name="connsiteY878" fmla="*/ 8763 h 10000"/>
                  <a:gd name="connsiteX879" fmla="*/ 7526 w 10000"/>
                  <a:gd name="connsiteY879" fmla="*/ 8763 h 10000"/>
                  <a:gd name="connsiteX880" fmla="*/ 7532 w 10000"/>
                  <a:gd name="connsiteY880" fmla="*/ 8763 h 10000"/>
                  <a:gd name="connsiteX881" fmla="*/ 7554 w 10000"/>
                  <a:gd name="connsiteY881" fmla="*/ 8744 h 10000"/>
                  <a:gd name="connsiteX882" fmla="*/ 7571 w 10000"/>
                  <a:gd name="connsiteY882" fmla="*/ 8731 h 10000"/>
                  <a:gd name="connsiteX883" fmla="*/ 7587 w 10000"/>
                  <a:gd name="connsiteY883" fmla="*/ 8711 h 10000"/>
                  <a:gd name="connsiteX884" fmla="*/ 7607 w 10000"/>
                  <a:gd name="connsiteY884" fmla="*/ 8711 h 10000"/>
                  <a:gd name="connsiteX885" fmla="*/ 7634 w 10000"/>
                  <a:gd name="connsiteY885" fmla="*/ 8705 h 10000"/>
                  <a:gd name="connsiteX886" fmla="*/ 7643 w 10000"/>
                  <a:gd name="connsiteY886" fmla="*/ 8682 h 10000"/>
                  <a:gd name="connsiteX887" fmla="*/ 7654 w 10000"/>
                  <a:gd name="connsiteY887" fmla="*/ 8666 h 10000"/>
                  <a:gd name="connsiteX888" fmla="*/ 7668 w 10000"/>
                  <a:gd name="connsiteY888" fmla="*/ 8666 h 10000"/>
                  <a:gd name="connsiteX889" fmla="*/ 7676 w 10000"/>
                  <a:gd name="connsiteY889" fmla="*/ 8682 h 10000"/>
                  <a:gd name="connsiteX890" fmla="*/ 7704 w 10000"/>
                  <a:gd name="connsiteY890" fmla="*/ 8669 h 10000"/>
                  <a:gd name="connsiteX891" fmla="*/ 7712 w 10000"/>
                  <a:gd name="connsiteY891" fmla="*/ 8669 h 10000"/>
                  <a:gd name="connsiteX892" fmla="*/ 7720 w 10000"/>
                  <a:gd name="connsiteY892" fmla="*/ 8669 h 10000"/>
                  <a:gd name="connsiteX893" fmla="*/ 7726 w 10000"/>
                  <a:gd name="connsiteY893" fmla="*/ 8656 h 10000"/>
                  <a:gd name="connsiteX894" fmla="*/ 7734 w 10000"/>
                  <a:gd name="connsiteY894" fmla="*/ 8650 h 10000"/>
                  <a:gd name="connsiteX895" fmla="*/ 7742 w 10000"/>
                  <a:gd name="connsiteY895" fmla="*/ 8650 h 10000"/>
                  <a:gd name="connsiteX896" fmla="*/ 7759 w 10000"/>
                  <a:gd name="connsiteY896" fmla="*/ 8650 h 10000"/>
                  <a:gd name="connsiteX897" fmla="*/ 7756 w 10000"/>
                  <a:gd name="connsiteY897" fmla="*/ 8630 h 10000"/>
                  <a:gd name="connsiteX898" fmla="*/ 7751 w 10000"/>
                  <a:gd name="connsiteY898" fmla="*/ 8627 h 10000"/>
                  <a:gd name="connsiteX899" fmla="*/ 7742 w 10000"/>
                  <a:gd name="connsiteY899" fmla="*/ 8620 h 10000"/>
                  <a:gd name="connsiteX900" fmla="*/ 7734 w 10000"/>
                  <a:gd name="connsiteY900" fmla="*/ 8591 h 10000"/>
                  <a:gd name="connsiteX901" fmla="*/ 7709 w 10000"/>
                  <a:gd name="connsiteY901" fmla="*/ 8582 h 10000"/>
                  <a:gd name="connsiteX902" fmla="*/ 7695 w 10000"/>
                  <a:gd name="connsiteY902" fmla="*/ 8578 h 10000"/>
                  <a:gd name="connsiteX903" fmla="*/ 7668 w 10000"/>
                  <a:gd name="connsiteY903" fmla="*/ 8562 h 10000"/>
                  <a:gd name="connsiteX904" fmla="*/ 7645 w 10000"/>
                  <a:gd name="connsiteY904" fmla="*/ 8552 h 10000"/>
                  <a:gd name="connsiteX905" fmla="*/ 7615 w 10000"/>
                  <a:gd name="connsiteY905" fmla="*/ 8543 h 10000"/>
                  <a:gd name="connsiteX906" fmla="*/ 7596 w 10000"/>
                  <a:gd name="connsiteY906" fmla="*/ 8527 h 10000"/>
                  <a:gd name="connsiteX907" fmla="*/ 7565 w 10000"/>
                  <a:gd name="connsiteY907" fmla="*/ 8494 h 10000"/>
                  <a:gd name="connsiteX908" fmla="*/ 7562 w 10000"/>
                  <a:gd name="connsiteY908" fmla="*/ 8475 h 10000"/>
                  <a:gd name="connsiteX909" fmla="*/ 7540 w 10000"/>
                  <a:gd name="connsiteY909" fmla="*/ 8455 h 10000"/>
                  <a:gd name="connsiteX910" fmla="*/ 7535 w 10000"/>
                  <a:gd name="connsiteY910" fmla="*/ 8446 h 10000"/>
                  <a:gd name="connsiteX911" fmla="*/ 7535 w 10000"/>
                  <a:gd name="connsiteY911" fmla="*/ 8420 h 10000"/>
                  <a:gd name="connsiteX912" fmla="*/ 7535 w 10000"/>
                  <a:gd name="connsiteY912" fmla="*/ 8391 h 10000"/>
                  <a:gd name="connsiteX913" fmla="*/ 7548 w 10000"/>
                  <a:gd name="connsiteY913" fmla="*/ 8345 h 10000"/>
                  <a:gd name="connsiteX914" fmla="*/ 7562 w 10000"/>
                  <a:gd name="connsiteY914" fmla="*/ 8319 h 10000"/>
                  <a:gd name="connsiteX915" fmla="*/ 7582 w 10000"/>
                  <a:gd name="connsiteY915" fmla="*/ 8310 h 10000"/>
                  <a:gd name="connsiteX916" fmla="*/ 7607 w 10000"/>
                  <a:gd name="connsiteY916" fmla="*/ 8300 h 10000"/>
                  <a:gd name="connsiteX917" fmla="*/ 7629 w 10000"/>
                  <a:gd name="connsiteY917" fmla="*/ 8300 h 10000"/>
                  <a:gd name="connsiteX918" fmla="*/ 7651 w 10000"/>
                  <a:gd name="connsiteY918" fmla="*/ 8297 h 10000"/>
                  <a:gd name="connsiteX919" fmla="*/ 7668 w 10000"/>
                  <a:gd name="connsiteY919" fmla="*/ 8280 h 10000"/>
                  <a:gd name="connsiteX920" fmla="*/ 7687 w 10000"/>
                  <a:gd name="connsiteY920" fmla="*/ 8267 h 10000"/>
                  <a:gd name="connsiteX921" fmla="*/ 7693 w 10000"/>
                  <a:gd name="connsiteY921" fmla="*/ 8261 h 10000"/>
                  <a:gd name="connsiteX922" fmla="*/ 7701 w 10000"/>
                  <a:gd name="connsiteY922" fmla="*/ 8248 h 10000"/>
                  <a:gd name="connsiteX923" fmla="*/ 7712 w 10000"/>
                  <a:gd name="connsiteY923" fmla="*/ 8238 h 10000"/>
                  <a:gd name="connsiteX924" fmla="*/ 7731 w 10000"/>
                  <a:gd name="connsiteY924" fmla="*/ 8222 h 10000"/>
                  <a:gd name="connsiteX925" fmla="*/ 7740 w 10000"/>
                  <a:gd name="connsiteY925" fmla="*/ 8206 h 10000"/>
                  <a:gd name="connsiteX926" fmla="*/ 7756 w 10000"/>
                  <a:gd name="connsiteY926" fmla="*/ 8183 h 10000"/>
                  <a:gd name="connsiteX927" fmla="*/ 7773 w 10000"/>
                  <a:gd name="connsiteY927" fmla="*/ 8177 h 10000"/>
                  <a:gd name="connsiteX928" fmla="*/ 7784 w 10000"/>
                  <a:gd name="connsiteY928" fmla="*/ 8183 h 10000"/>
                  <a:gd name="connsiteX929" fmla="*/ 7801 w 10000"/>
                  <a:gd name="connsiteY929" fmla="*/ 8174 h 10000"/>
                  <a:gd name="connsiteX930" fmla="*/ 7801 w 10000"/>
                  <a:gd name="connsiteY930" fmla="*/ 8157 h 10000"/>
                  <a:gd name="connsiteX931" fmla="*/ 7817 w 10000"/>
                  <a:gd name="connsiteY931" fmla="*/ 8164 h 10000"/>
                  <a:gd name="connsiteX932" fmla="*/ 7837 w 10000"/>
                  <a:gd name="connsiteY932" fmla="*/ 8164 h 10000"/>
                  <a:gd name="connsiteX933" fmla="*/ 7856 w 10000"/>
                  <a:gd name="connsiteY933" fmla="*/ 8164 h 10000"/>
                  <a:gd name="connsiteX934" fmla="*/ 7870 w 10000"/>
                  <a:gd name="connsiteY934" fmla="*/ 8167 h 10000"/>
                  <a:gd name="connsiteX935" fmla="*/ 7881 w 10000"/>
                  <a:gd name="connsiteY935" fmla="*/ 8174 h 10000"/>
                  <a:gd name="connsiteX936" fmla="*/ 7898 w 10000"/>
                  <a:gd name="connsiteY936" fmla="*/ 8187 h 10000"/>
                  <a:gd name="connsiteX937" fmla="*/ 7917 w 10000"/>
                  <a:gd name="connsiteY937" fmla="*/ 8187 h 10000"/>
                  <a:gd name="connsiteX938" fmla="*/ 7928 w 10000"/>
                  <a:gd name="connsiteY938" fmla="*/ 8157 h 10000"/>
                  <a:gd name="connsiteX939" fmla="*/ 7942 w 10000"/>
                  <a:gd name="connsiteY939" fmla="*/ 8157 h 10000"/>
                  <a:gd name="connsiteX940" fmla="*/ 7958 w 10000"/>
                  <a:gd name="connsiteY940" fmla="*/ 8164 h 10000"/>
                  <a:gd name="connsiteX941" fmla="*/ 7983 w 10000"/>
                  <a:gd name="connsiteY941" fmla="*/ 8144 h 10000"/>
                  <a:gd name="connsiteX942" fmla="*/ 8000 w 10000"/>
                  <a:gd name="connsiteY942" fmla="*/ 8109 h 10000"/>
                  <a:gd name="connsiteX943" fmla="*/ 7994 w 10000"/>
                  <a:gd name="connsiteY943" fmla="*/ 8093 h 10000"/>
                  <a:gd name="connsiteX944" fmla="*/ 7983 w 10000"/>
                  <a:gd name="connsiteY944" fmla="*/ 8070 h 10000"/>
                  <a:gd name="connsiteX945" fmla="*/ 7986 w 10000"/>
                  <a:gd name="connsiteY945" fmla="*/ 8063 h 10000"/>
                  <a:gd name="connsiteX946" fmla="*/ 7978 w 10000"/>
                  <a:gd name="connsiteY946" fmla="*/ 8044 h 10000"/>
                  <a:gd name="connsiteX947" fmla="*/ 7986 w 10000"/>
                  <a:gd name="connsiteY947" fmla="*/ 8002 h 10000"/>
                  <a:gd name="connsiteX948" fmla="*/ 7983 w 10000"/>
                  <a:gd name="connsiteY948" fmla="*/ 7947 h 10000"/>
                  <a:gd name="connsiteX949" fmla="*/ 7961 w 10000"/>
                  <a:gd name="connsiteY949" fmla="*/ 7931 h 10000"/>
                  <a:gd name="connsiteX950" fmla="*/ 7958 w 10000"/>
                  <a:gd name="connsiteY950" fmla="*/ 7898 h 10000"/>
                  <a:gd name="connsiteX951" fmla="*/ 7953 w 10000"/>
                  <a:gd name="connsiteY951" fmla="*/ 7856 h 10000"/>
                  <a:gd name="connsiteX952" fmla="*/ 7967 w 10000"/>
                  <a:gd name="connsiteY952" fmla="*/ 7837 h 10000"/>
                  <a:gd name="connsiteX953" fmla="*/ 7950 w 10000"/>
                  <a:gd name="connsiteY953" fmla="*/ 7824 h 10000"/>
                  <a:gd name="connsiteX954" fmla="*/ 7906 w 10000"/>
                  <a:gd name="connsiteY954" fmla="*/ 7814 h 10000"/>
                  <a:gd name="connsiteX955" fmla="*/ 7878 w 10000"/>
                  <a:gd name="connsiteY955" fmla="*/ 7814 h 10000"/>
                  <a:gd name="connsiteX956" fmla="*/ 7870 w 10000"/>
                  <a:gd name="connsiteY956" fmla="*/ 7795 h 10000"/>
                  <a:gd name="connsiteX957" fmla="*/ 7878 w 10000"/>
                  <a:gd name="connsiteY957" fmla="*/ 7778 h 10000"/>
                  <a:gd name="connsiteX958" fmla="*/ 7881 w 10000"/>
                  <a:gd name="connsiteY958" fmla="*/ 7775 h 10000"/>
                  <a:gd name="connsiteX959" fmla="*/ 7878 w 10000"/>
                  <a:gd name="connsiteY959" fmla="*/ 7743 h 10000"/>
                  <a:gd name="connsiteX960" fmla="*/ 7895 w 10000"/>
                  <a:gd name="connsiteY960" fmla="*/ 7733 h 10000"/>
                  <a:gd name="connsiteX961" fmla="*/ 7911 w 10000"/>
                  <a:gd name="connsiteY961" fmla="*/ 7710 h 10000"/>
                  <a:gd name="connsiteX962" fmla="*/ 7911 w 10000"/>
                  <a:gd name="connsiteY962" fmla="*/ 7665 h 10000"/>
                  <a:gd name="connsiteX963" fmla="*/ 7917 w 10000"/>
                  <a:gd name="connsiteY963" fmla="*/ 7600 h 10000"/>
                  <a:gd name="connsiteX964" fmla="*/ 7928 w 10000"/>
                  <a:gd name="connsiteY964" fmla="*/ 7581 h 10000"/>
                  <a:gd name="connsiteX965" fmla="*/ 7917 w 10000"/>
                  <a:gd name="connsiteY965" fmla="*/ 7474 h 10000"/>
                  <a:gd name="connsiteX966" fmla="*/ 7873 w 10000"/>
                  <a:gd name="connsiteY966" fmla="*/ 7335 h 10000"/>
                  <a:gd name="connsiteX967" fmla="*/ 7756 w 10000"/>
                  <a:gd name="connsiteY967" fmla="*/ 7050 h 10000"/>
                  <a:gd name="connsiteX968" fmla="*/ 7679 w 10000"/>
                  <a:gd name="connsiteY968" fmla="*/ 6839 h 10000"/>
                  <a:gd name="connsiteX969" fmla="*/ 7668 w 10000"/>
                  <a:gd name="connsiteY969" fmla="*/ 6823 h 10000"/>
                  <a:gd name="connsiteX970" fmla="*/ 7659 w 10000"/>
                  <a:gd name="connsiteY970" fmla="*/ 6768 h 10000"/>
                  <a:gd name="connsiteX971" fmla="*/ 7659 w 10000"/>
                  <a:gd name="connsiteY971" fmla="*/ 6739 h 10000"/>
                  <a:gd name="connsiteX972" fmla="*/ 7651 w 10000"/>
                  <a:gd name="connsiteY972" fmla="*/ 6713 h 10000"/>
                  <a:gd name="connsiteX973" fmla="*/ 7654 w 10000"/>
                  <a:gd name="connsiteY973" fmla="*/ 6684 h 10000"/>
                  <a:gd name="connsiteX974" fmla="*/ 7643 w 10000"/>
                  <a:gd name="connsiteY974" fmla="*/ 6626 h 10000"/>
                  <a:gd name="connsiteX975" fmla="*/ 7629 w 10000"/>
                  <a:gd name="connsiteY975" fmla="*/ 6600 h 10000"/>
                  <a:gd name="connsiteX976" fmla="*/ 7629 w 10000"/>
                  <a:gd name="connsiteY976" fmla="*/ 6580 h 10000"/>
                  <a:gd name="connsiteX977" fmla="*/ 7623 w 10000"/>
                  <a:gd name="connsiteY977" fmla="*/ 6541 h 10000"/>
                  <a:gd name="connsiteX978" fmla="*/ 7615 w 10000"/>
                  <a:gd name="connsiteY978" fmla="*/ 6522 h 10000"/>
                  <a:gd name="connsiteX979" fmla="*/ 7598 w 10000"/>
                  <a:gd name="connsiteY979" fmla="*/ 6509 h 10000"/>
                  <a:gd name="connsiteX980" fmla="*/ 7587 w 10000"/>
                  <a:gd name="connsiteY980" fmla="*/ 6493 h 10000"/>
                  <a:gd name="connsiteX981" fmla="*/ 7579 w 10000"/>
                  <a:gd name="connsiteY981" fmla="*/ 6464 h 10000"/>
                  <a:gd name="connsiteX982" fmla="*/ 7587 w 10000"/>
                  <a:gd name="connsiteY982" fmla="*/ 6438 h 10000"/>
                  <a:gd name="connsiteX983" fmla="*/ 7596 w 10000"/>
                  <a:gd name="connsiteY983" fmla="*/ 6425 h 10000"/>
                  <a:gd name="connsiteX984" fmla="*/ 7590 w 10000"/>
                  <a:gd name="connsiteY984" fmla="*/ 6396 h 10000"/>
                  <a:gd name="connsiteX985" fmla="*/ 7590 w 10000"/>
                  <a:gd name="connsiteY985" fmla="*/ 6373 h 10000"/>
                  <a:gd name="connsiteX986" fmla="*/ 7587 w 10000"/>
                  <a:gd name="connsiteY986" fmla="*/ 6354 h 10000"/>
                  <a:gd name="connsiteX987" fmla="*/ 7582 w 10000"/>
                  <a:gd name="connsiteY987" fmla="*/ 6344 h 10000"/>
                  <a:gd name="connsiteX988" fmla="*/ 7582 w 10000"/>
                  <a:gd name="connsiteY988" fmla="*/ 6324 h 10000"/>
                  <a:gd name="connsiteX989" fmla="*/ 7571 w 10000"/>
                  <a:gd name="connsiteY989" fmla="*/ 6302 h 10000"/>
                  <a:gd name="connsiteX990" fmla="*/ 7548 w 10000"/>
                  <a:gd name="connsiteY990" fmla="*/ 6256 h 10000"/>
                  <a:gd name="connsiteX991" fmla="*/ 7546 w 10000"/>
                  <a:gd name="connsiteY991" fmla="*/ 6218 h 10000"/>
                  <a:gd name="connsiteX992" fmla="*/ 7540 w 10000"/>
                  <a:gd name="connsiteY992" fmla="*/ 6159 h 10000"/>
                  <a:gd name="connsiteX993" fmla="*/ 7535 w 10000"/>
                  <a:gd name="connsiteY993" fmla="*/ 6114 h 10000"/>
                  <a:gd name="connsiteX994" fmla="*/ 7535 w 10000"/>
                  <a:gd name="connsiteY994" fmla="*/ 6088 h 10000"/>
                  <a:gd name="connsiteX995" fmla="*/ 7540 w 10000"/>
                  <a:gd name="connsiteY995" fmla="*/ 6049 h 10000"/>
                  <a:gd name="connsiteX996" fmla="*/ 7546 w 10000"/>
                  <a:gd name="connsiteY996" fmla="*/ 6004 h 10000"/>
                  <a:gd name="connsiteX997" fmla="*/ 7548 w 10000"/>
                  <a:gd name="connsiteY997" fmla="*/ 5965 h 10000"/>
                  <a:gd name="connsiteX998" fmla="*/ 7548 w 10000"/>
                  <a:gd name="connsiteY998" fmla="*/ 5946 h 10000"/>
                  <a:gd name="connsiteX999" fmla="*/ 7548 w 10000"/>
                  <a:gd name="connsiteY999" fmla="*/ 5933 h 10000"/>
                  <a:gd name="connsiteX1000" fmla="*/ 7548 w 10000"/>
                  <a:gd name="connsiteY1000" fmla="*/ 5910 h 10000"/>
                  <a:gd name="connsiteX1001" fmla="*/ 7548 w 10000"/>
                  <a:gd name="connsiteY1001" fmla="*/ 5897 h 10000"/>
                  <a:gd name="connsiteX1002" fmla="*/ 7546 w 10000"/>
                  <a:gd name="connsiteY1002" fmla="*/ 5871 h 10000"/>
                  <a:gd name="connsiteX1003" fmla="*/ 7535 w 10000"/>
                  <a:gd name="connsiteY1003" fmla="*/ 5839 h 10000"/>
                  <a:gd name="connsiteX1004" fmla="*/ 7524 w 10000"/>
                  <a:gd name="connsiteY1004" fmla="*/ 5797 h 10000"/>
                  <a:gd name="connsiteX1005" fmla="*/ 7518 w 10000"/>
                  <a:gd name="connsiteY1005" fmla="*/ 5767 h 10000"/>
                  <a:gd name="connsiteX1006" fmla="*/ 7515 w 10000"/>
                  <a:gd name="connsiteY1006" fmla="*/ 5745 h 10000"/>
                  <a:gd name="connsiteX1007" fmla="*/ 7501 w 10000"/>
                  <a:gd name="connsiteY1007" fmla="*/ 5683 h 10000"/>
                  <a:gd name="connsiteX1008" fmla="*/ 7490 w 10000"/>
                  <a:gd name="connsiteY1008" fmla="*/ 5631 h 10000"/>
                  <a:gd name="connsiteX1009" fmla="*/ 7482 w 10000"/>
                  <a:gd name="connsiteY1009" fmla="*/ 5593 h 10000"/>
                  <a:gd name="connsiteX1010" fmla="*/ 7476 w 10000"/>
                  <a:gd name="connsiteY1010" fmla="*/ 5570 h 10000"/>
                  <a:gd name="connsiteX1011" fmla="*/ 7476 w 10000"/>
                  <a:gd name="connsiteY1011" fmla="*/ 5528 h 10000"/>
                  <a:gd name="connsiteX1012" fmla="*/ 7482 w 10000"/>
                  <a:gd name="connsiteY1012" fmla="*/ 5502 h 10000"/>
                  <a:gd name="connsiteX1013" fmla="*/ 7490 w 10000"/>
                  <a:gd name="connsiteY1013" fmla="*/ 5489 h 10000"/>
                  <a:gd name="connsiteX1014" fmla="*/ 7499 w 10000"/>
                  <a:gd name="connsiteY1014" fmla="*/ 5479 h 10000"/>
                  <a:gd name="connsiteX1015" fmla="*/ 7493 w 10000"/>
                  <a:gd name="connsiteY1015" fmla="*/ 5427 h 10000"/>
                  <a:gd name="connsiteX1016" fmla="*/ 7501 w 10000"/>
                  <a:gd name="connsiteY1016" fmla="*/ 5415 h 10000"/>
                  <a:gd name="connsiteX1017" fmla="*/ 7510 w 10000"/>
                  <a:gd name="connsiteY1017" fmla="*/ 5398 h 10000"/>
                  <a:gd name="connsiteX1018" fmla="*/ 7515 w 10000"/>
                  <a:gd name="connsiteY1018" fmla="*/ 5379 h 10000"/>
                  <a:gd name="connsiteX1019" fmla="*/ 7526 w 10000"/>
                  <a:gd name="connsiteY1019" fmla="*/ 5366 h 10000"/>
                  <a:gd name="connsiteX1020" fmla="*/ 7518 w 10000"/>
                  <a:gd name="connsiteY1020" fmla="*/ 5350 h 10000"/>
                  <a:gd name="connsiteX1021" fmla="*/ 7518 w 10000"/>
                  <a:gd name="connsiteY1021" fmla="*/ 5330 h 10000"/>
                  <a:gd name="connsiteX1022" fmla="*/ 7526 w 10000"/>
                  <a:gd name="connsiteY1022" fmla="*/ 5311 h 10000"/>
                  <a:gd name="connsiteX1023" fmla="*/ 7540 w 10000"/>
                  <a:gd name="connsiteY1023" fmla="*/ 5291 h 10000"/>
                  <a:gd name="connsiteX1024" fmla="*/ 7540 w 10000"/>
                  <a:gd name="connsiteY1024" fmla="*/ 5266 h 10000"/>
                  <a:gd name="connsiteX1025" fmla="*/ 7540 w 10000"/>
                  <a:gd name="connsiteY1025" fmla="*/ 5256 h 10000"/>
                  <a:gd name="connsiteX1026" fmla="*/ 7524 w 10000"/>
                  <a:gd name="connsiteY1026" fmla="*/ 5233 h 10000"/>
                  <a:gd name="connsiteX1027" fmla="*/ 7515 w 10000"/>
                  <a:gd name="connsiteY1027" fmla="*/ 5217 h 10000"/>
                  <a:gd name="connsiteX1028" fmla="*/ 7490 w 10000"/>
                  <a:gd name="connsiteY1028" fmla="*/ 5178 h 10000"/>
                  <a:gd name="connsiteX1029" fmla="*/ 7474 w 10000"/>
                  <a:gd name="connsiteY1029" fmla="*/ 5162 h 10000"/>
                  <a:gd name="connsiteX1030" fmla="*/ 7457 w 10000"/>
                  <a:gd name="connsiteY1030" fmla="*/ 5120 h 10000"/>
                  <a:gd name="connsiteX1031" fmla="*/ 7421 w 10000"/>
                  <a:gd name="connsiteY1031" fmla="*/ 5087 h 10000"/>
                  <a:gd name="connsiteX1032" fmla="*/ 7380 w 10000"/>
                  <a:gd name="connsiteY1032" fmla="*/ 5068 h 10000"/>
                  <a:gd name="connsiteX1033" fmla="*/ 7355 w 10000"/>
                  <a:gd name="connsiteY1033" fmla="*/ 5058 h 10000"/>
                  <a:gd name="connsiteX1034" fmla="*/ 7332 w 10000"/>
                  <a:gd name="connsiteY1034" fmla="*/ 5049 h 10000"/>
                  <a:gd name="connsiteX1035" fmla="*/ 7305 w 10000"/>
                  <a:gd name="connsiteY1035" fmla="*/ 5016 h 10000"/>
                  <a:gd name="connsiteX1036" fmla="*/ 7305 w 10000"/>
                  <a:gd name="connsiteY1036" fmla="*/ 5000 h 10000"/>
                  <a:gd name="connsiteX1037" fmla="*/ 7296 w 10000"/>
                  <a:gd name="connsiteY1037" fmla="*/ 4971 h 10000"/>
                  <a:gd name="connsiteX1038" fmla="*/ 7288 w 10000"/>
                  <a:gd name="connsiteY1038" fmla="*/ 4945 h 10000"/>
                  <a:gd name="connsiteX1039" fmla="*/ 7280 w 10000"/>
                  <a:gd name="connsiteY1039" fmla="*/ 4916 h 10000"/>
                  <a:gd name="connsiteX1040" fmla="*/ 7291 w 10000"/>
                  <a:gd name="connsiteY1040" fmla="*/ 4887 h 10000"/>
                  <a:gd name="connsiteX1041" fmla="*/ 7291 w 10000"/>
                  <a:gd name="connsiteY1041" fmla="*/ 4858 h 10000"/>
                  <a:gd name="connsiteX1042" fmla="*/ 7271 w 10000"/>
                  <a:gd name="connsiteY1042" fmla="*/ 4819 h 10000"/>
                  <a:gd name="connsiteX1043" fmla="*/ 7255 w 10000"/>
                  <a:gd name="connsiteY1043" fmla="*/ 4828 h 10000"/>
                  <a:gd name="connsiteX1044" fmla="*/ 7235 w 10000"/>
                  <a:gd name="connsiteY1044" fmla="*/ 4841 h 10000"/>
                  <a:gd name="connsiteX1045" fmla="*/ 7216 w 10000"/>
                  <a:gd name="connsiteY1045" fmla="*/ 4867 h 10000"/>
                  <a:gd name="connsiteX1046" fmla="*/ 7191 w 10000"/>
                  <a:gd name="connsiteY1046" fmla="*/ 4870 h 10000"/>
                  <a:gd name="connsiteX1047" fmla="*/ 7155 w 10000"/>
                  <a:gd name="connsiteY1047" fmla="*/ 4887 h 10000"/>
                  <a:gd name="connsiteX1048" fmla="*/ 7122 w 10000"/>
                  <a:gd name="connsiteY1048" fmla="*/ 4893 h 10000"/>
                  <a:gd name="connsiteX1049" fmla="*/ 7105 w 10000"/>
                  <a:gd name="connsiteY1049" fmla="*/ 4896 h 10000"/>
                  <a:gd name="connsiteX1050" fmla="*/ 7094 w 10000"/>
                  <a:gd name="connsiteY1050" fmla="*/ 4916 h 10000"/>
                  <a:gd name="connsiteX1051" fmla="*/ 7080 w 10000"/>
                  <a:gd name="connsiteY1051" fmla="*/ 4903 h 10000"/>
                  <a:gd name="connsiteX1052" fmla="*/ 7072 w 10000"/>
                  <a:gd name="connsiteY1052" fmla="*/ 4851 h 10000"/>
                  <a:gd name="connsiteX1053" fmla="*/ 7042 w 10000"/>
                  <a:gd name="connsiteY1053" fmla="*/ 4819 h 10000"/>
                  <a:gd name="connsiteX1054" fmla="*/ 7030 w 10000"/>
                  <a:gd name="connsiteY1054" fmla="*/ 4780 h 10000"/>
                  <a:gd name="connsiteX1055" fmla="*/ 7039 w 10000"/>
                  <a:gd name="connsiteY1055" fmla="*/ 4757 h 10000"/>
                  <a:gd name="connsiteX1056" fmla="*/ 7047 w 10000"/>
                  <a:gd name="connsiteY1056" fmla="*/ 4744 h 10000"/>
                  <a:gd name="connsiteX1057" fmla="*/ 7022 w 10000"/>
                  <a:gd name="connsiteY1057" fmla="*/ 4725 h 10000"/>
                  <a:gd name="connsiteX1058" fmla="*/ 7000 w 10000"/>
                  <a:gd name="connsiteY1058" fmla="*/ 4715 h 10000"/>
                  <a:gd name="connsiteX1059" fmla="*/ 6975 w 10000"/>
                  <a:gd name="connsiteY1059" fmla="*/ 4709 h 10000"/>
                  <a:gd name="connsiteX1060" fmla="*/ 6945 w 10000"/>
                  <a:gd name="connsiteY1060" fmla="*/ 4696 h 10000"/>
                  <a:gd name="connsiteX1061" fmla="*/ 6953 w 10000"/>
                  <a:gd name="connsiteY1061" fmla="*/ 4679 h 10000"/>
                  <a:gd name="connsiteX1062" fmla="*/ 6961 w 10000"/>
                  <a:gd name="connsiteY1062" fmla="*/ 4660 h 10000"/>
                  <a:gd name="connsiteX1063" fmla="*/ 6983 w 10000"/>
                  <a:gd name="connsiteY1063" fmla="*/ 4644 h 10000"/>
                  <a:gd name="connsiteX1064" fmla="*/ 7014 w 10000"/>
                  <a:gd name="connsiteY1064" fmla="*/ 4634 h 10000"/>
                  <a:gd name="connsiteX1065" fmla="*/ 7025 w 10000"/>
                  <a:gd name="connsiteY1065" fmla="*/ 4615 h 10000"/>
                  <a:gd name="connsiteX1066" fmla="*/ 7047 w 10000"/>
                  <a:gd name="connsiteY1066" fmla="*/ 4582 h 10000"/>
                  <a:gd name="connsiteX1067" fmla="*/ 7069 w 10000"/>
                  <a:gd name="connsiteY1067" fmla="*/ 4563 h 10000"/>
                  <a:gd name="connsiteX1068" fmla="*/ 7078 w 10000"/>
                  <a:gd name="connsiteY1068" fmla="*/ 4553 h 10000"/>
                  <a:gd name="connsiteX1069" fmla="*/ 7097 w 10000"/>
                  <a:gd name="connsiteY1069" fmla="*/ 4527 h 10000"/>
                  <a:gd name="connsiteX1070" fmla="*/ 7122 w 10000"/>
                  <a:gd name="connsiteY1070" fmla="*/ 4517 h 10000"/>
                  <a:gd name="connsiteX1071" fmla="*/ 7139 w 10000"/>
                  <a:gd name="connsiteY1071" fmla="*/ 4488 h 10000"/>
                  <a:gd name="connsiteX1072" fmla="*/ 7147 w 10000"/>
                  <a:gd name="connsiteY1072" fmla="*/ 4459 h 10000"/>
                  <a:gd name="connsiteX1073" fmla="*/ 7161 w 10000"/>
                  <a:gd name="connsiteY1073" fmla="*/ 4440 h 10000"/>
                  <a:gd name="connsiteX1074" fmla="*/ 7177 w 10000"/>
                  <a:gd name="connsiteY1074" fmla="*/ 4430 h 10000"/>
                  <a:gd name="connsiteX1075" fmla="*/ 7202 w 10000"/>
                  <a:gd name="connsiteY1075" fmla="*/ 4407 h 10000"/>
                  <a:gd name="connsiteX1076" fmla="*/ 7224 w 10000"/>
                  <a:gd name="connsiteY1076" fmla="*/ 4417 h 10000"/>
                  <a:gd name="connsiteX1077" fmla="*/ 7241 w 10000"/>
                  <a:gd name="connsiteY1077" fmla="*/ 4404 h 10000"/>
                  <a:gd name="connsiteX1078" fmla="*/ 7263 w 10000"/>
                  <a:gd name="connsiteY1078" fmla="*/ 4398 h 10000"/>
                  <a:gd name="connsiteX1079" fmla="*/ 7283 w 10000"/>
                  <a:gd name="connsiteY1079" fmla="*/ 4424 h 10000"/>
                  <a:gd name="connsiteX1080" fmla="*/ 7305 w 10000"/>
                  <a:gd name="connsiteY1080" fmla="*/ 4433 h 10000"/>
                  <a:gd name="connsiteX1081" fmla="*/ 7332 w 10000"/>
                  <a:gd name="connsiteY1081" fmla="*/ 4443 h 10000"/>
                  <a:gd name="connsiteX1082" fmla="*/ 7380 w 10000"/>
                  <a:gd name="connsiteY1082" fmla="*/ 4398 h 10000"/>
                  <a:gd name="connsiteX1083" fmla="*/ 7404 w 10000"/>
                  <a:gd name="connsiteY1083" fmla="*/ 4378 h 10000"/>
                  <a:gd name="connsiteX1084" fmla="*/ 7418 w 10000"/>
                  <a:gd name="connsiteY1084" fmla="*/ 4369 h 10000"/>
                  <a:gd name="connsiteX1085" fmla="*/ 7443 w 10000"/>
                  <a:gd name="connsiteY1085" fmla="*/ 4356 h 10000"/>
                  <a:gd name="connsiteX1086" fmla="*/ 7460 w 10000"/>
                  <a:gd name="connsiteY1086" fmla="*/ 4385 h 10000"/>
                  <a:gd name="connsiteX1087" fmla="*/ 7460 w 10000"/>
                  <a:gd name="connsiteY1087" fmla="*/ 4404 h 10000"/>
                  <a:gd name="connsiteX1088" fmla="*/ 7499 w 10000"/>
                  <a:gd name="connsiteY1088" fmla="*/ 4417 h 10000"/>
                  <a:gd name="connsiteX1089" fmla="*/ 7515 w 10000"/>
                  <a:gd name="connsiteY1089" fmla="*/ 4414 h 10000"/>
                  <a:gd name="connsiteX1090" fmla="*/ 7565 w 10000"/>
                  <a:gd name="connsiteY1090" fmla="*/ 4385 h 10000"/>
                  <a:gd name="connsiteX1091" fmla="*/ 7579 w 10000"/>
                  <a:gd name="connsiteY1091" fmla="*/ 4346 h 10000"/>
                  <a:gd name="connsiteX1092" fmla="*/ 7582 w 10000"/>
                  <a:gd name="connsiteY1092" fmla="*/ 4317 h 10000"/>
                  <a:gd name="connsiteX1093" fmla="*/ 7590 w 10000"/>
                  <a:gd name="connsiteY1093" fmla="*/ 4301 h 10000"/>
                  <a:gd name="connsiteX1094" fmla="*/ 7612 w 10000"/>
                  <a:gd name="connsiteY1094" fmla="*/ 4271 h 10000"/>
                  <a:gd name="connsiteX1095" fmla="*/ 7623 w 10000"/>
                  <a:gd name="connsiteY1095" fmla="*/ 4262 h 10000"/>
                  <a:gd name="connsiteX1096" fmla="*/ 7634 w 10000"/>
                  <a:gd name="connsiteY1096" fmla="*/ 4245 h 10000"/>
                  <a:gd name="connsiteX1097" fmla="*/ 7645 w 10000"/>
                  <a:gd name="connsiteY1097" fmla="*/ 4265 h 10000"/>
                  <a:gd name="connsiteX1098" fmla="*/ 7670 w 10000"/>
                  <a:gd name="connsiteY1098" fmla="*/ 4284 h 10000"/>
                  <a:gd name="connsiteX1099" fmla="*/ 7701 w 10000"/>
                  <a:gd name="connsiteY1099" fmla="*/ 4275 h 10000"/>
                  <a:gd name="connsiteX1100" fmla="*/ 7717 w 10000"/>
                  <a:gd name="connsiteY1100" fmla="*/ 4275 h 10000"/>
                  <a:gd name="connsiteX1101" fmla="*/ 7740 w 10000"/>
                  <a:gd name="connsiteY1101" fmla="*/ 4284 h 10000"/>
                  <a:gd name="connsiteX1102" fmla="*/ 7767 w 10000"/>
                  <a:gd name="connsiteY1102" fmla="*/ 4284 h 10000"/>
                  <a:gd name="connsiteX1103" fmla="*/ 7895 w 10000"/>
                  <a:gd name="connsiteY1103" fmla="*/ 4207 h 10000"/>
                  <a:gd name="connsiteX1104" fmla="*/ 7895 w 10000"/>
                  <a:gd name="connsiteY1104" fmla="*/ 4187 h 10000"/>
                  <a:gd name="connsiteX1105" fmla="*/ 7895 w 10000"/>
                  <a:gd name="connsiteY1105" fmla="*/ 4171 h 10000"/>
                  <a:gd name="connsiteX1106" fmla="*/ 7903 w 10000"/>
                  <a:gd name="connsiteY1106" fmla="*/ 4148 h 10000"/>
                  <a:gd name="connsiteX1107" fmla="*/ 7917 w 10000"/>
                  <a:gd name="connsiteY1107" fmla="*/ 4158 h 10000"/>
                  <a:gd name="connsiteX1108" fmla="*/ 7967 w 10000"/>
                  <a:gd name="connsiteY1108" fmla="*/ 4203 h 10000"/>
                  <a:gd name="connsiteX1109" fmla="*/ 7994 w 10000"/>
                  <a:gd name="connsiteY1109" fmla="*/ 4203 h 10000"/>
                  <a:gd name="connsiteX1110" fmla="*/ 8064 w 10000"/>
                  <a:gd name="connsiteY1110" fmla="*/ 4242 h 10000"/>
                  <a:gd name="connsiteX1111" fmla="*/ 8083 w 10000"/>
                  <a:gd name="connsiteY1111" fmla="*/ 4245 h 10000"/>
                  <a:gd name="connsiteX1112" fmla="*/ 8105 w 10000"/>
                  <a:gd name="connsiteY1112" fmla="*/ 4226 h 10000"/>
                  <a:gd name="connsiteX1113" fmla="*/ 8136 w 10000"/>
                  <a:gd name="connsiteY1113" fmla="*/ 4187 h 10000"/>
                  <a:gd name="connsiteX1114" fmla="*/ 8161 w 10000"/>
                  <a:gd name="connsiteY1114" fmla="*/ 4168 h 10000"/>
                  <a:gd name="connsiteX1115" fmla="*/ 8172 w 10000"/>
                  <a:gd name="connsiteY1115" fmla="*/ 4161 h 10000"/>
                  <a:gd name="connsiteX1116" fmla="*/ 8208 w 10000"/>
                  <a:gd name="connsiteY1116" fmla="*/ 4168 h 10000"/>
                  <a:gd name="connsiteX1117" fmla="*/ 8235 w 10000"/>
                  <a:gd name="connsiteY1117" fmla="*/ 4168 h 10000"/>
                  <a:gd name="connsiteX1118" fmla="*/ 8258 w 10000"/>
                  <a:gd name="connsiteY1118" fmla="*/ 4152 h 10000"/>
                  <a:gd name="connsiteX1119" fmla="*/ 8283 w 10000"/>
                  <a:gd name="connsiteY1119" fmla="*/ 4152 h 10000"/>
                  <a:gd name="connsiteX1120" fmla="*/ 8299 w 10000"/>
                  <a:gd name="connsiteY1120" fmla="*/ 4132 h 10000"/>
                  <a:gd name="connsiteX1121" fmla="*/ 8316 w 10000"/>
                  <a:gd name="connsiteY1121" fmla="*/ 4113 h 10000"/>
                  <a:gd name="connsiteX1122" fmla="*/ 8330 w 10000"/>
                  <a:gd name="connsiteY1122" fmla="*/ 4084 h 10000"/>
                  <a:gd name="connsiteX1123" fmla="*/ 8341 w 10000"/>
                  <a:gd name="connsiteY1123" fmla="*/ 4058 h 10000"/>
                  <a:gd name="connsiteX1124" fmla="*/ 8349 w 10000"/>
                  <a:gd name="connsiteY1124" fmla="*/ 4064 h 10000"/>
                  <a:gd name="connsiteX1125" fmla="*/ 8366 w 10000"/>
                  <a:gd name="connsiteY1125" fmla="*/ 4067 h 10000"/>
                  <a:gd name="connsiteX1126" fmla="*/ 8374 w 10000"/>
                  <a:gd name="connsiteY1126" fmla="*/ 4084 h 10000"/>
                  <a:gd name="connsiteX1127" fmla="*/ 8402 w 10000"/>
                  <a:gd name="connsiteY1127" fmla="*/ 4054 h 10000"/>
                  <a:gd name="connsiteX1128" fmla="*/ 8427 w 10000"/>
                  <a:gd name="connsiteY1128" fmla="*/ 4028 h 10000"/>
                  <a:gd name="connsiteX1129" fmla="*/ 8438 w 10000"/>
                  <a:gd name="connsiteY1129" fmla="*/ 4025 h 10000"/>
                  <a:gd name="connsiteX1130" fmla="*/ 8468 w 10000"/>
                  <a:gd name="connsiteY1130" fmla="*/ 4006 h 10000"/>
                  <a:gd name="connsiteX1131" fmla="*/ 8485 w 10000"/>
                  <a:gd name="connsiteY1131" fmla="*/ 3999 h 10000"/>
                  <a:gd name="connsiteX1132" fmla="*/ 8493 w 10000"/>
                  <a:gd name="connsiteY1132" fmla="*/ 4025 h 10000"/>
                  <a:gd name="connsiteX1133" fmla="*/ 8515 w 10000"/>
                  <a:gd name="connsiteY1133" fmla="*/ 4028 h 10000"/>
                  <a:gd name="connsiteX1134" fmla="*/ 8543 w 10000"/>
                  <a:gd name="connsiteY1134" fmla="*/ 4009 h 10000"/>
                  <a:gd name="connsiteX1135" fmla="*/ 8551 w 10000"/>
                  <a:gd name="connsiteY1135" fmla="*/ 3990 h 10000"/>
                  <a:gd name="connsiteX1136" fmla="*/ 8582 w 10000"/>
                  <a:gd name="connsiteY1136" fmla="*/ 3977 h 10000"/>
                  <a:gd name="connsiteX1137" fmla="*/ 8596 w 10000"/>
                  <a:gd name="connsiteY1137" fmla="*/ 3977 h 10000"/>
                  <a:gd name="connsiteX1138" fmla="*/ 8607 w 10000"/>
                  <a:gd name="connsiteY1138" fmla="*/ 3980 h 10000"/>
                  <a:gd name="connsiteX1139" fmla="*/ 8645 w 10000"/>
                  <a:gd name="connsiteY1139" fmla="*/ 3970 h 10000"/>
                  <a:gd name="connsiteX1140" fmla="*/ 8654 w 10000"/>
                  <a:gd name="connsiteY1140" fmla="*/ 3951 h 10000"/>
                  <a:gd name="connsiteX1141" fmla="*/ 8670 w 10000"/>
                  <a:gd name="connsiteY1141" fmla="*/ 3935 h 10000"/>
                  <a:gd name="connsiteX1142" fmla="*/ 8695 w 10000"/>
                  <a:gd name="connsiteY1142" fmla="*/ 3935 h 10000"/>
                  <a:gd name="connsiteX1143" fmla="*/ 8704 w 10000"/>
                  <a:gd name="connsiteY1143" fmla="*/ 3951 h 10000"/>
                  <a:gd name="connsiteX1144" fmla="*/ 8717 w 10000"/>
                  <a:gd name="connsiteY1144" fmla="*/ 3964 h 10000"/>
                  <a:gd name="connsiteX1145" fmla="*/ 8751 w 10000"/>
                  <a:gd name="connsiteY1145" fmla="*/ 3951 h 10000"/>
                  <a:gd name="connsiteX1146" fmla="*/ 8776 w 10000"/>
                  <a:gd name="connsiteY1146" fmla="*/ 3935 h 10000"/>
                  <a:gd name="connsiteX1147" fmla="*/ 8798 w 10000"/>
                  <a:gd name="connsiteY1147" fmla="*/ 3925 h 10000"/>
                  <a:gd name="connsiteX1148" fmla="*/ 8806 w 10000"/>
                  <a:gd name="connsiteY1148" fmla="*/ 3892 h 10000"/>
                  <a:gd name="connsiteX1149" fmla="*/ 8814 w 10000"/>
                  <a:gd name="connsiteY1149" fmla="*/ 3876 h 10000"/>
                  <a:gd name="connsiteX1150" fmla="*/ 8839 w 10000"/>
                  <a:gd name="connsiteY1150" fmla="*/ 3873 h 10000"/>
                  <a:gd name="connsiteX1151" fmla="*/ 8842 w 10000"/>
                  <a:gd name="connsiteY1151" fmla="*/ 3876 h 10000"/>
                  <a:gd name="connsiteX1152" fmla="*/ 8856 w 10000"/>
                  <a:gd name="connsiteY1152" fmla="*/ 3863 h 10000"/>
                  <a:gd name="connsiteX1153" fmla="*/ 8856 w 10000"/>
                  <a:gd name="connsiteY1153" fmla="*/ 3841 h 10000"/>
                  <a:gd name="connsiteX1154" fmla="*/ 8870 w 10000"/>
                  <a:gd name="connsiteY1154" fmla="*/ 3821 h 10000"/>
                  <a:gd name="connsiteX1155" fmla="*/ 8903 w 10000"/>
                  <a:gd name="connsiteY1155" fmla="*/ 3802 h 10000"/>
                  <a:gd name="connsiteX1156" fmla="*/ 8914 w 10000"/>
                  <a:gd name="connsiteY1156" fmla="*/ 3782 h 10000"/>
                  <a:gd name="connsiteX1157" fmla="*/ 8939 w 10000"/>
                  <a:gd name="connsiteY1157" fmla="*/ 3782 h 10000"/>
                  <a:gd name="connsiteX1158" fmla="*/ 8961 w 10000"/>
                  <a:gd name="connsiteY1158" fmla="*/ 3779 h 10000"/>
                  <a:gd name="connsiteX1159" fmla="*/ 8983 w 10000"/>
                  <a:gd name="connsiteY1159" fmla="*/ 3760 h 10000"/>
                  <a:gd name="connsiteX1160" fmla="*/ 9003 w 10000"/>
                  <a:gd name="connsiteY1160" fmla="*/ 3763 h 10000"/>
                  <a:gd name="connsiteX1161" fmla="*/ 9019 w 10000"/>
                  <a:gd name="connsiteY1161" fmla="*/ 3779 h 10000"/>
                  <a:gd name="connsiteX1162" fmla="*/ 9050 w 10000"/>
                  <a:gd name="connsiteY1162" fmla="*/ 3812 h 10000"/>
                  <a:gd name="connsiteX1163" fmla="*/ 9080 w 10000"/>
                  <a:gd name="connsiteY1163" fmla="*/ 3831 h 10000"/>
                  <a:gd name="connsiteX1164" fmla="*/ 9097 w 10000"/>
                  <a:gd name="connsiteY1164" fmla="*/ 3867 h 10000"/>
                  <a:gd name="connsiteX1165" fmla="*/ 9114 w 10000"/>
                  <a:gd name="connsiteY1165" fmla="*/ 3902 h 10000"/>
                  <a:gd name="connsiteX1166" fmla="*/ 9122 w 10000"/>
                  <a:gd name="connsiteY1166" fmla="*/ 3935 h 10000"/>
                  <a:gd name="connsiteX1167" fmla="*/ 9125 w 10000"/>
                  <a:gd name="connsiteY1167" fmla="*/ 3964 h 10000"/>
                  <a:gd name="connsiteX1168" fmla="*/ 9130 w 10000"/>
                  <a:gd name="connsiteY1168" fmla="*/ 3999 h 10000"/>
                  <a:gd name="connsiteX1169" fmla="*/ 9130 w 10000"/>
                  <a:gd name="connsiteY1169" fmla="*/ 4054 h 10000"/>
                  <a:gd name="connsiteX1170" fmla="*/ 9155 w 10000"/>
                  <a:gd name="connsiteY1170" fmla="*/ 4093 h 10000"/>
                  <a:gd name="connsiteX1171" fmla="*/ 9169 w 10000"/>
                  <a:gd name="connsiteY1171" fmla="*/ 4090 h 10000"/>
                  <a:gd name="connsiteX1172" fmla="*/ 9211 w 10000"/>
                  <a:gd name="connsiteY1172" fmla="*/ 4077 h 10000"/>
                  <a:gd name="connsiteX1173" fmla="*/ 9244 w 10000"/>
                  <a:gd name="connsiteY1173" fmla="*/ 4077 h 10000"/>
                  <a:gd name="connsiteX1174" fmla="*/ 9252 w 10000"/>
                  <a:gd name="connsiteY1174" fmla="*/ 4103 h 10000"/>
                  <a:gd name="connsiteX1175" fmla="*/ 9258 w 10000"/>
                  <a:gd name="connsiteY1175" fmla="*/ 4148 h 10000"/>
                  <a:gd name="connsiteX1176" fmla="*/ 9269 w 10000"/>
                  <a:gd name="connsiteY1176" fmla="*/ 4158 h 10000"/>
                  <a:gd name="connsiteX1177" fmla="*/ 9294 w 10000"/>
                  <a:gd name="connsiteY1177" fmla="*/ 4158 h 10000"/>
                  <a:gd name="connsiteX1178" fmla="*/ 9319 w 10000"/>
                  <a:gd name="connsiteY1178" fmla="*/ 4168 h 10000"/>
                  <a:gd name="connsiteX1179" fmla="*/ 9346 w 10000"/>
                  <a:gd name="connsiteY1179" fmla="*/ 4190 h 10000"/>
                  <a:gd name="connsiteX1180" fmla="*/ 9357 w 10000"/>
                  <a:gd name="connsiteY1180" fmla="*/ 4168 h 10000"/>
                  <a:gd name="connsiteX1181" fmla="*/ 9371 w 10000"/>
                  <a:gd name="connsiteY1181" fmla="*/ 4132 h 10000"/>
                  <a:gd name="connsiteX1182" fmla="*/ 9391 w 10000"/>
                  <a:gd name="connsiteY1182" fmla="*/ 4113 h 10000"/>
                  <a:gd name="connsiteX1183" fmla="*/ 9407 w 10000"/>
                  <a:gd name="connsiteY1183" fmla="*/ 4103 h 10000"/>
                  <a:gd name="connsiteX1184" fmla="*/ 9435 w 10000"/>
                  <a:gd name="connsiteY1184" fmla="*/ 4100 h 10000"/>
                  <a:gd name="connsiteX1185" fmla="*/ 9460 w 10000"/>
                  <a:gd name="connsiteY1185" fmla="*/ 4084 h 10000"/>
                  <a:gd name="connsiteX1186" fmla="*/ 9485 w 10000"/>
                  <a:gd name="connsiteY1186" fmla="*/ 4067 h 10000"/>
                  <a:gd name="connsiteX1187" fmla="*/ 9496 w 10000"/>
                  <a:gd name="connsiteY1187" fmla="*/ 4054 h 10000"/>
                  <a:gd name="connsiteX1188" fmla="*/ 9526 w 10000"/>
                  <a:gd name="connsiteY1188" fmla="*/ 4048 h 10000"/>
                  <a:gd name="connsiteX1189" fmla="*/ 9557 w 10000"/>
                  <a:gd name="connsiteY1189" fmla="*/ 4038 h 10000"/>
                  <a:gd name="connsiteX1190" fmla="*/ 9584 w 10000"/>
                  <a:gd name="connsiteY1190" fmla="*/ 4019 h 10000"/>
                  <a:gd name="connsiteX1191" fmla="*/ 9623 w 10000"/>
                  <a:gd name="connsiteY1191" fmla="*/ 4016 h 10000"/>
                  <a:gd name="connsiteX1192" fmla="*/ 9648 w 10000"/>
                  <a:gd name="connsiteY1192" fmla="*/ 4009 h 10000"/>
                  <a:gd name="connsiteX1193" fmla="*/ 9673 w 10000"/>
                  <a:gd name="connsiteY1193" fmla="*/ 4019 h 10000"/>
                  <a:gd name="connsiteX1194" fmla="*/ 9712 w 10000"/>
                  <a:gd name="connsiteY1194" fmla="*/ 4038 h 10000"/>
                  <a:gd name="connsiteX1195" fmla="*/ 9742 w 10000"/>
                  <a:gd name="connsiteY1195" fmla="*/ 4074 h 10000"/>
                  <a:gd name="connsiteX1196" fmla="*/ 9776 w 10000"/>
                  <a:gd name="connsiteY1196" fmla="*/ 4093 h 10000"/>
                  <a:gd name="connsiteX1197" fmla="*/ 9814 w 10000"/>
                  <a:gd name="connsiteY1197" fmla="*/ 4109 h 10000"/>
                  <a:gd name="connsiteX1198" fmla="*/ 9859 w 10000"/>
                  <a:gd name="connsiteY1198" fmla="*/ 4119 h 10000"/>
                  <a:gd name="connsiteX1199" fmla="*/ 9898 w 10000"/>
                  <a:gd name="connsiteY1199" fmla="*/ 4122 h 10000"/>
                  <a:gd name="connsiteX1200" fmla="*/ 9931 w 10000"/>
                  <a:gd name="connsiteY1200" fmla="*/ 4109 h 10000"/>
                  <a:gd name="connsiteX1201" fmla="*/ 9956 w 10000"/>
                  <a:gd name="connsiteY1201" fmla="*/ 4100 h 10000"/>
                  <a:gd name="connsiteX1202" fmla="*/ 9981 w 10000"/>
                  <a:gd name="connsiteY1202" fmla="*/ 4067 h 10000"/>
                  <a:gd name="connsiteX1203" fmla="*/ 9994 w 10000"/>
                  <a:gd name="connsiteY1203" fmla="*/ 4035 h 10000"/>
                  <a:gd name="connsiteX1204" fmla="*/ 10000 w 10000"/>
                  <a:gd name="connsiteY1204" fmla="*/ 3996 h 10000"/>
                  <a:gd name="connsiteX1205" fmla="*/ 9994 w 10000"/>
                  <a:gd name="connsiteY1205" fmla="*/ 3941 h 10000"/>
                  <a:gd name="connsiteX1206" fmla="*/ 9986 w 10000"/>
                  <a:gd name="connsiteY1206" fmla="*/ 3905 h 10000"/>
                  <a:gd name="connsiteX1207" fmla="*/ 9981 w 10000"/>
                  <a:gd name="connsiteY1207" fmla="*/ 3857 h 10000"/>
                  <a:gd name="connsiteX1208" fmla="*/ 9989 w 10000"/>
                  <a:gd name="connsiteY1208" fmla="*/ 3837 h 10000"/>
                  <a:gd name="connsiteX1209" fmla="*/ 9989 w 10000"/>
                  <a:gd name="connsiteY1209" fmla="*/ 3812 h 10000"/>
                  <a:gd name="connsiteX1210" fmla="*/ 9981 w 10000"/>
                  <a:gd name="connsiteY1210" fmla="*/ 3792 h 10000"/>
                  <a:gd name="connsiteX1211" fmla="*/ 9970 w 10000"/>
                  <a:gd name="connsiteY1211" fmla="*/ 3763 h 10000"/>
                  <a:gd name="connsiteX1212" fmla="*/ 9945 w 10000"/>
                  <a:gd name="connsiteY1212" fmla="*/ 3705 h 10000"/>
                  <a:gd name="connsiteX1213" fmla="*/ 9931 w 10000"/>
                  <a:gd name="connsiteY1213" fmla="*/ 3659 h 10000"/>
                  <a:gd name="connsiteX1214" fmla="*/ 9903 w 10000"/>
                  <a:gd name="connsiteY1214" fmla="*/ 3640 h 10000"/>
                  <a:gd name="connsiteX1215" fmla="*/ 9881 w 10000"/>
                  <a:gd name="connsiteY1215" fmla="*/ 3620 h 10000"/>
                  <a:gd name="connsiteX1216" fmla="*/ 9856 w 10000"/>
                  <a:gd name="connsiteY1216" fmla="*/ 3595 h 10000"/>
                  <a:gd name="connsiteX1217" fmla="*/ 9817 w 10000"/>
                  <a:gd name="connsiteY1217" fmla="*/ 3562 h 10000"/>
                  <a:gd name="connsiteX1218" fmla="*/ 9795 w 10000"/>
                  <a:gd name="connsiteY1218" fmla="*/ 3546 h 10000"/>
                  <a:gd name="connsiteX1219" fmla="*/ 9778 w 10000"/>
                  <a:gd name="connsiteY1219" fmla="*/ 3527 h 10000"/>
                  <a:gd name="connsiteX1220" fmla="*/ 9745 w 10000"/>
                  <a:gd name="connsiteY1220" fmla="*/ 3501 h 10000"/>
                  <a:gd name="connsiteX1221" fmla="*/ 9726 w 10000"/>
                  <a:gd name="connsiteY1221" fmla="*/ 3488 h 10000"/>
                  <a:gd name="connsiteX1222" fmla="*/ 9704 w 10000"/>
                  <a:gd name="connsiteY1222" fmla="*/ 3472 h 10000"/>
                  <a:gd name="connsiteX1223" fmla="*/ 9695 w 10000"/>
                  <a:gd name="connsiteY1223" fmla="*/ 3468 h 10000"/>
                  <a:gd name="connsiteX1224" fmla="*/ 9690 w 10000"/>
                  <a:gd name="connsiteY1224" fmla="*/ 3459 h 10000"/>
                  <a:gd name="connsiteX1225" fmla="*/ 9673 w 10000"/>
                  <a:gd name="connsiteY1225" fmla="*/ 3449 h 10000"/>
                  <a:gd name="connsiteX1226" fmla="*/ 9665 w 10000"/>
                  <a:gd name="connsiteY1226" fmla="*/ 3442 h 10000"/>
                  <a:gd name="connsiteX1227" fmla="*/ 9654 w 10000"/>
                  <a:gd name="connsiteY1227" fmla="*/ 3449 h 10000"/>
                  <a:gd name="connsiteX1228" fmla="*/ 9521 w 10000"/>
                  <a:gd name="connsiteY1228" fmla="*/ 3394 h 10000"/>
                  <a:gd name="connsiteX1229" fmla="*/ 9510 w 10000"/>
                  <a:gd name="connsiteY1229" fmla="*/ 3368 h 10000"/>
                  <a:gd name="connsiteX1230" fmla="*/ 9496 w 10000"/>
                  <a:gd name="connsiteY1230" fmla="*/ 3287 h 10000"/>
                  <a:gd name="connsiteX1231" fmla="*/ 9488 w 10000"/>
                  <a:gd name="connsiteY1231" fmla="*/ 3216 h 10000"/>
                  <a:gd name="connsiteX1232" fmla="*/ 9493 w 10000"/>
                  <a:gd name="connsiteY1232" fmla="*/ 3174 h 10000"/>
                  <a:gd name="connsiteX1233" fmla="*/ 9501 w 10000"/>
                  <a:gd name="connsiteY1233" fmla="*/ 3128 h 10000"/>
                  <a:gd name="connsiteX1234" fmla="*/ 9488 w 10000"/>
                  <a:gd name="connsiteY1234" fmla="*/ 3025 h 10000"/>
                  <a:gd name="connsiteX1235" fmla="*/ 9446 w 10000"/>
                  <a:gd name="connsiteY1235" fmla="*/ 2931 h 10000"/>
                  <a:gd name="connsiteX1236" fmla="*/ 9382 w 10000"/>
                  <a:gd name="connsiteY1236" fmla="*/ 2837 h 10000"/>
                  <a:gd name="connsiteX1237" fmla="*/ 9316 w 10000"/>
                  <a:gd name="connsiteY1237" fmla="*/ 2753 h 10000"/>
                  <a:gd name="connsiteX1238" fmla="*/ 9294 w 10000"/>
                  <a:gd name="connsiteY1238" fmla="*/ 2655 h 10000"/>
                  <a:gd name="connsiteX1239" fmla="*/ 9213 w 10000"/>
                  <a:gd name="connsiteY1239" fmla="*/ 2328 h 10000"/>
                  <a:gd name="connsiteX1240" fmla="*/ 9172 w 10000"/>
                  <a:gd name="connsiteY1240" fmla="*/ 2286 h 10000"/>
                  <a:gd name="connsiteX1241" fmla="*/ 9019 w 10000"/>
                  <a:gd name="connsiteY1241" fmla="*/ 2082 h 10000"/>
                  <a:gd name="connsiteX1242" fmla="*/ 8906 w 10000"/>
                  <a:gd name="connsiteY1242" fmla="*/ 1946 h 10000"/>
                  <a:gd name="connsiteX1243" fmla="*/ 8801 w 10000"/>
                  <a:gd name="connsiteY1243" fmla="*/ 1778 h 10000"/>
                  <a:gd name="connsiteX1244" fmla="*/ 8806 w 10000"/>
                  <a:gd name="connsiteY1244" fmla="*/ 1713 h 10000"/>
                  <a:gd name="connsiteX1245" fmla="*/ 8809 w 10000"/>
                  <a:gd name="connsiteY1245" fmla="*/ 1703 h 10000"/>
                  <a:gd name="connsiteX1246" fmla="*/ 8817 w 10000"/>
                  <a:gd name="connsiteY1246" fmla="*/ 1713 h 10000"/>
                  <a:gd name="connsiteX1247" fmla="*/ 8834 w 10000"/>
                  <a:gd name="connsiteY1247" fmla="*/ 1729 h 10000"/>
                  <a:gd name="connsiteX1248" fmla="*/ 8839 w 10000"/>
                  <a:gd name="connsiteY1248" fmla="*/ 1729 h 10000"/>
                  <a:gd name="connsiteX1249" fmla="*/ 8848 w 10000"/>
                  <a:gd name="connsiteY1249" fmla="*/ 1723 h 10000"/>
                  <a:gd name="connsiteX1250" fmla="*/ 8850 w 10000"/>
                  <a:gd name="connsiteY1250" fmla="*/ 1703 h 10000"/>
                  <a:gd name="connsiteX1251" fmla="*/ 8850 w 10000"/>
                  <a:gd name="connsiteY1251" fmla="*/ 1684 h 10000"/>
                  <a:gd name="connsiteX1252" fmla="*/ 8850 w 10000"/>
                  <a:gd name="connsiteY1252" fmla="*/ 1648 h 10000"/>
                  <a:gd name="connsiteX1253" fmla="*/ 8881 w 10000"/>
                  <a:gd name="connsiteY1253" fmla="*/ 1571 h 10000"/>
                  <a:gd name="connsiteX1254" fmla="*/ 8895 w 10000"/>
                  <a:gd name="connsiteY1254" fmla="*/ 1541 h 10000"/>
                  <a:gd name="connsiteX1255" fmla="*/ 8895 w 10000"/>
                  <a:gd name="connsiteY1255" fmla="*/ 1525 h 10000"/>
                  <a:gd name="connsiteX1256" fmla="*/ 8881 w 10000"/>
                  <a:gd name="connsiteY1256" fmla="*/ 1516 h 10000"/>
                  <a:gd name="connsiteX1257" fmla="*/ 8864 w 10000"/>
                  <a:gd name="connsiteY1257" fmla="*/ 1522 h 10000"/>
                  <a:gd name="connsiteX1258" fmla="*/ 8850 w 10000"/>
                  <a:gd name="connsiteY1258" fmla="*/ 1535 h 10000"/>
                  <a:gd name="connsiteX1259" fmla="*/ 8834 w 10000"/>
                  <a:gd name="connsiteY1259" fmla="*/ 1571 h 10000"/>
                  <a:gd name="connsiteX1260" fmla="*/ 8825 w 10000"/>
                  <a:gd name="connsiteY1260" fmla="*/ 1587 h 10000"/>
                  <a:gd name="connsiteX1261" fmla="*/ 8776 w 10000"/>
                  <a:gd name="connsiteY1261" fmla="*/ 1571 h 10000"/>
                  <a:gd name="connsiteX1262" fmla="*/ 8745 w 10000"/>
                  <a:gd name="connsiteY1262" fmla="*/ 1580 h 10000"/>
                  <a:gd name="connsiteX1263" fmla="*/ 8720 w 10000"/>
                  <a:gd name="connsiteY1263" fmla="*/ 1587 h 10000"/>
                  <a:gd name="connsiteX1264" fmla="*/ 8709 w 10000"/>
                  <a:gd name="connsiteY1264" fmla="*/ 1609 h 10000"/>
                  <a:gd name="connsiteX1265" fmla="*/ 8693 w 10000"/>
                  <a:gd name="connsiteY1265" fmla="*/ 1616 h 10000"/>
                  <a:gd name="connsiteX1266" fmla="*/ 8684 w 10000"/>
                  <a:gd name="connsiteY1266" fmla="*/ 1639 h 10000"/>
                  <a:gd name="connsiteX1267" fmla="*/ 8684 w 10000"/>
                  <a:gd name="connsiteY1267" fmla="*/ 1658 h 10000"/>
                  <a:gd name="connsiteX1268" fmla="*/ 8665 w 10000"/>
                  <a:gd name="connsiteY1268" fmla="*/ 1655 h 10000"/>
                  <a:gd name="connsiteX1269" fmla="*/ 8665 w 10000"/>
                  <a:gd name="connsiteY1269" fmla="*/ 1645 h 10000"/>
                  <a:gd name="connsiteX1270" fmla="*/ 8665 w 10000"/>
                  <a:gd name="connsiteY1270" fmla="*/ 1626 h 10000"/>
                  <a:gd name="connsiteX1271" fmla="*/ 8676 w 10000"/>
                  <a:gd name="connsiteY1271" fmla="*/ 1609 h 10000"/>
                  <a:gd name="connsiteX1272" fmla="*/ 8679 w 10000"/>
                  <a:gd name="connsiteY1272" fmla="*/ 1597 h 10000"/>
                  <a:gd name="connsiteX1273" fmla="*/ 8687 w 10000"/>
                  <a:gd name="connsiteY1273" fmla="*/ 1577 h 10000"/>
                  <a:gd name="connsiteX1274" fmla="*/ 8695 w 10000"/>
                  <a:gd name="connsiteY1274" fmla="*/ 1554 h 10000"/>
                  <a:gd name="connsiteX1275" fmla="*/ 8709 w 10000"/>
                  <a:gd name="connsiteY1275" fmla="*/ 1532 h 10000"/>
                  <a:gd name="connsiteX1276" fmla="*/ 8704 w 10000"/>
                  <a:gd name="connsiteY1276" fmla="*/ 1512 h 10000"/>
                  <a:gd name="connsiteX1277" fmla="*/ 8695 w 10000"/>
                  <a:gd name="connsiteY1277" fmla="*/ 1503 h 10000"/>
                  <a:gd name="connsiteX1278" fmla="*/ 8684 w 10000"/>
                  <a:gd name="connsiteY1278" fmla="*/ 1503 h 10000"/>
                  <a:gd name="connsiteX1279" fmla="*/ 8670 w 10000"/>
                  <a:gd name="connsiteY1279" fmla="*/ 1525 h 10000"/>
                  <a:gd name="connsiteX1280" fmla="*/ 8665 w 10000"/>
                  <a:gd name="connsiteY1280" fmla="*/ 1545 h 10000"/>
                  <a:gd name="connsiteX1281" fmla="*/ 8654 w 10000"/>
                  <a:gd name="connsiteY1281" fmla="*/ 1567 h 10000"/>
                  <a:gd name="connsiteX1282" fmla="*/ 8648 w 10000"/>
                  <a:gd name="connsiteY1282" fmla="*/ 1587 h 10000"/>
                  <a:gd name="connsiteX1283" fmla="*/ 8640 w 10000"/>
                  <a:gd name="connsiteY1283" fmla="*/ 1629 h 10000"/>
                  <a:gd name="connsiteX1284" fmla="*/ 8620 w 10000"/>
                  <a:gd name="connsiteY1284" fmla="*/ 1635 h 10000"/>
                  <a:gd name="connsiteX1285" fmla="*/ 8612 w 10000"/>
                  <a:gd name="connsiteY1285" fmla="*/ 1635 h 10000"/>
                  <a:gd name="connsiteX1286" fmla="*/ 8604 w 10000"/>
                  <a:gd name="connsiteY1286" fmla="*/ 1626 h 10000"/>
                  <a:gd name="connsiteX1287" fmla="*/ 8596 w 10000"/>
                  <a:gd name="connsiteY1287" fmla="*/ 1616 h 10000"/>
                  <a:gd name="connsiteX1288" fmla="*/ 8596 w 10000"/>
                  <a:gd name="connsiteY1288" fmla="*/ 1580 h 10000"/>
                  <a:gd name="connsiteX1289" fmla="*/ 8587 w 10000"/>
                  <a:gd name="connsiteY1289" fmla="*/ 1545 h 10000"/>
                  <a:gd name="connsiteX1290" fmla="*/ 8565 w 10000"/>
                  <a:gd name="connsiteY1290" fmla="*/ 1516 h 10000"/>
                  <a:gd name="connsiteX1291" fmla="*/ 8543 w 10000"/>
                  <a:gd name="connsiteY1291" fmla="*/ 1512 h 10000"/>
                  <a:gd name="connsiteX1292" fmla="*/ 8518 w 10000"/>
                  <a:gd name="connsiteY1292" fmla="*/ 1532 h 10000"/>
                  <a:gd name="connsiteX1293" fmla="*/ 8476 w 10000"/>
                  <a:gd name="connsiteY1293" fmla="*/ 1567 h 10000"/>
                  <a:gd name="connsiteX1294" fmla="*/ 8454 w 10000"/>
                  <a:gd name="connsiteY1294" fmla="*/ 1551 h 10000"/>
                  <a:gd name="connsiteX1295" fmla="*/ 8402 w 10000"/>
                  <a:gd name="connsiteY1295" fmla="*/ 1493 h 10000"/>
                  <a:gd name="connsiteX1296" fmla="*/ 8371 w 10000"/>
                  <a:gd name="connsiteY1296" fmla="*/ 1428 h 10000"/>
                  <a:gd name="connsiteX1297" fmla="*/ 8072 w 10000"/>
                  <a:gd name="connsiteY1297" fmla="*/ 1422 h 10000"/>
                  <a:gd name="connsiteX1298" fmla="*/ 7823 w 10000"/>
                  <a:gd name="connsiteY1298" fmla="*/ 1279 h 10000"/>
                  <a:gd name="connsiteX1299" fmla="*/ 7587 w 10000"/>
                  <a:gd name="connsiteY1299" fmla="*/ 1133 h 10000"/>
                  <a:gd name="connsiteX1300" fmla="*/ 7526 w 10000"/>
                  <a:gd name="connsiteY1300" fmla="*/ 1098 h 10000"/>
                  <a:gd name="connsiteX1301" fmla="*/ 7346 w 10000"/>
                  <a:gd name="connsiteY1301" fmla="*/ 991 h 10000"/>
                  <a:gd name="connsiteX1302" fmla="*/ 7321 w 10000"/>
                  <a:gd name="connsiteY1302" fmla="*/ 959 h 10000"/>
                  <a:gd name="connsiteX1303" fmla="*/ 7307 w 10000"/>
                  <a:gd name="connsiteY1303" fmla="*/ 871 h 10000"/>
                  <a:gd name="connsiteX1304" fmla="*/ 7224 w 10000"/>
                  <a:gd name="connsiteY1304" fmla="*/ 816 h 10000"/>
                  <a:gd name="connsiteX1305" fmla="*/ 7147 w 10000"/>
                  <a:gd name="connsiteY1305" fmla="*/ 787 h 10000"/>
                  <a:gd name="connsiteX1306" fmla="*/ 7080 w 10000"/>
                  <a:gd name="connsiteY1306" fmla="*/ 742 h 10000"/>
                  <a:gd name="connsiteX1307" fmla="*/ 7069 w 10000"/>
                  <a:gd name="connsiteY1307" fmla="*/ 767 h 10000"/>
                  <a:gd name="connsiteX1308" fmla="*/ 7033 w 10000"/>
                  <a:gd name="connsiteY1308" fmla="*/ 787 h 10000"/>
                  <a:gd name="connsiteX1309" fmla="*/ 6820 w 10000"/>
                  <a:gd name="connsiteY1309" fmla="*/ 878 h 10000"/>
                  <a:gd name="connsiteX1310" fmla="*/ 6726 w 10000"/>
                  <a:gd name="connsiteY1310" fmla="*/ 897 h 10000"/>
                  <a:gd name="connsiteX1311" fmla="*/ 6626 w 10000"/>
                  <a:gd name="connsiteY1311" fmla="*/ 955 h 10000"/>
                  <a:gd name="connsiteX1312" fmla="*/ 6582 w 10000"/>
                  <a:gd name="connsiteY1312" fmla="*/ 946 h 10000"/>
                  <a:gd name="connsiteX1313" fmla="*/ 6571 w 10000"/>
                  <a:gd name="connsiteY1313" fmla="*/ 955 h 10000"/>
                  <a:gd name="connsiteX1314" fmla="*/ 6507 w 10000"/>
                  <a:gd name="connsiteY1314" fmla="*/ 975 h 10000"/>
                  <a:gd name="connsiteX1315" fmla="*/ 6485 w 10000"/>
                  <a:gd name="connsiteY1315" fmla="*/ 975 h 10000"/>
                  <a:gd name="connsiteX1316" fmla="*/ 6476 w 10000"/>
                  <a:gd name="connsiteY1316" fmla="*/ 965 h 10000"/>
                  <a:gd name="connsiteX1317" fmla="*/ 6474 w 10000"/>
                  <a:gd name="connsiteY1317" fmla="*/ 936 h 10000"/>
                  <a:gd name="connsiteX1318" fmla="*/ 6452 w 10000"/>
                  <a:gd name="connsiteY1318" fmla="*/ 887 h 10000"/>
                  <a:gd name="connsiteX1319" fmla="*/ 6352 w 10000"/>
                  <a:gd name="connsiteY1319" fmla="*/ 767 h 10000"/>
                  <a:gd name="connsiteX1320" fmla="*/ 6313 w 10000"/>
                  <a:gd name="connsiteY1320" fmla="*/ 732 h 10000"/>
                  <a:gd name="connsiteX1321" fmla="*/ 6296 w 10000"/>
                  <a:gd name="connsiteY1321" fmla="*/ 690 h 10000"/>
                  <a:gd name="connsiteX1322" fmla="*/ 6271 w 10000"/>
                  <a:gd name="connsiteY1322" fmla="*/ 664 h 10000"/>
                  <a:gd name="connsiteX1323" fmla="*/ 6266 w 10000"/>
                  <a:gd name="connsiteY1323" fmla="*/ 654 h 10000"/>
                  <a:gd name="connsiteX1324" fmla="*/ 6111 w 10000"/>
                  <a:gd name="connsiteY1324" fmla="*/ 398 h 10000"/>
                  <a:gd name="connsiteX1325" fmla="*/ 5903 w 10000"/>
                  <a:gd name="connsiteY1325" fmla="*/ 408 h 10000"/>
                  <a:gd name="connsiteX1326" fmla="*/ 5837 w 10000"/>
                  <a:gd name="connsiteY1326" fmla="*/ 427 h 10000"/>
                  <a:gd name="connsiteX1327" fmla="*/ 5756 w 10000"/>
                  <a:gd name="connsiteY1327" fmla="*/ 453 h 10000"/>
                  <a:gd name="connsiteX1328" fmla="*/ 5681 w 10000"/>
                  <a:gd name="connsiteY1328" fmla="*/ 453 h 10000"/>
                  <a:gd name="connsiteX1329" fmla="*/ 5609 w 10000"/>
                  <a:gd name="connsiteY1329" fmla="*/ 447 h 10000"/>
                  <a:gd name="connsiteX1330" fmla="*/ 5554 w 10000"/>
                  <a:gd name="connsiteY1330" fmla="*/ 304 h 10000"/>
                  <a:gd name="connsiteX1331" fmla="*/ 5529 w 10000"/>
                  <a:gd name="connsiteY1331" fmla="*/ 301 h 10000"/>
                  <a:gd name="connsiteX1332" fmla="*/ 5393 w 10000"/>
                  <a:gd name="connsiteY1332" fmla="*/ 256 h 10000"/>
                  <a:gd name="connsiteX1333" fmla="*/ 5366 w 10000"/>
                  <a:gd name="connsiteY1333" fmla="*/ 220 h 10000"/>
                  <a:gd name="connsiteX1334" fmla="*/ 5249 w 10000"/>
                  <a:gd name="connsiteY1334" fmla="*/ 155 h 10000"/>
                  <a:gd name="connsiteX1335" fmla="*/ 5141 w 10000"/>
                  <a:gd name="connsiteY1335" fmla="*/ 52 h 10000"/>
                  <a:gd name="connsiteX1336" fmla="*/ 5116 w 10000"/>
                  <a:gd name="connsiteY1336" fmla="*/ 3 h 10000"/>
                  <a:gd name="connsiteX1337" fmla="*/ 5061 w 10000"/>
                  <a:gd name="connsiteY1337" fmla="*/ 0 h 10000"/>
                  <a:gd name="connsiteX1338" fmla="*/ 5036 w 10000"/>
                  <a:gd name="connsiteY1338" fmla="*/ 32 h 10000"/>
                  <a:gd name="connsiteX1339" fmla="*/ 4942 w 10000"/>
                  <a:gd name="connsiteY1339" fmla="*/ 133 h 10000"/>
                  <a:gd name="connsiteX1340" fmla="*/ 4900 w 10000"/>
                  <a:gd name="connsiteY1340" fmla="*/ 217 h 10000"/>
                  <a:gd name="connsiteX1341" fmla="*/ 4861 w 10000"/>
                  <a:gd name="connsiteY1341" fmla="*/ 198 h 10000"/>
                  <a:gd name="connsiteX1342" fmla="*/ 4795 w 10000"/>
                  <a:gd name="connsiteY1342" fmla="*/ 68 h 10000"/>
                  <a:gd name="connsiteX1343" fmla="*/ 4778 w 10000"/>
                  <a:gd name="connsiteY1343" fmla="*/ 62 h 10000"/>
                  <a:gd name="connsiteX1344" fmla="*/ 4765 w 10000"/>
                  <a:gd name="connsiteY1344" fmla="*/ 62 h 10000"/>
                  <a:gd name="connsiteX1345" fmla="*/ 4748 w 10000"/>
                  <a:gd name="connsiteY1345" fmla="*/ 68 h 10000"/>
                  <a:gd name="connsiteX1346" fmla="*/ 4673 w 10000"/>
                  <a:gd name="connsiteY1346" fmla="*/ 136 h 10000"/>
                  <a:gd name="connsiteX1347" fmla="*/ 4632 w 10000"/>
                  <a:gd name="connsiteY1347" fmla="*/ 201 h 10000"/>
                  <a:gd name="connsiteX1348" fmla="*/ 4623 w 10000"/>
                  <a:gd name="connsiteY1348" fmla="*/ 210 h 10000"/>
                  <a:gd name="connsiteX1349" fmla="*/ 4579 w 10000"/>
                  <a:gd name="connsiteY1349" fmla="*/ 220 h 10000"/>
                  <a:gd name="connsiteX1350" fmla="*/ 4479 w 10000"/>
                  <a:gd name="connsiteY1350" fmla="*/ 198 h 10000"/>
                  <a:gd name="connsiteX1351" fmla="*/ 4402 w 10000"/>
                  <a:gd name="connsiteY1351" fmla="*/ 165 h 10000"/>
                  <a:gd name="connsiteX1352" fmla="*/ 4374 w 10000"/>
                  <a:gd name="connsiteY1352" fmla="*/ 165 h 10000"/>
                  <a:gd name="connsiteX1353" fmla="*/ 4335 w 10000"/>
                  <a:gd name="connsiteY1353" fmla="*/ 172 h 10000"/>
                  <a:gd name="connsiteX1354" fmla="*/ 4302 w 10000"/>
                  <a:gd name="connsiteY1354" fmla="*/ 188 h 10000"/>
                  <a:gd name="connsiteX1355" fmla="*/ 4271 w 10000"/>
                  <a:gd name="connsiteY1355" fmla="*/ 220 h 10000"/>
                  <a:gd name="connsiteX1356" fmla="*/ 4238 w 10000"/>
                  <a:gd name="connsiteY1356" fmla="*/ 240 h 10000"/>
                  <a:gd name="connsiteX1357" fmla="*/ 4324 w 10000"/>
                  <a:gd name="connsiteY1357" fmla="*/ 1289 h 10000"/>
                  <a:gd name="connsiteX1358" fmla="*/ 3521 w 10000"/>
                  <a:gd name="connsiteY1358" fmla="*/ 7730 h 10000"/>
                  <a:gd name="connsiteX1359" fmla="*/ 3554 w 10000"/>
                  <a:gd name="connsiteY1359" fmla="*/ 7740 h 10000"/>
                  <a:gd name="connsiteX1360" fmla="*/ 3560 w 10000"/>
                  <a:gd name="connsiteY1360" fmla="*/ 7749 h 10000"/>
                  <a:gd name="connsiteX1361" fmla="*/ 3562 w 10000"/>
                  <a:gd name="connsiteY1361" fmla="*/ 7759 h 10000"/>
                  <a:gd name="connsiteX1362" fmla="*/ 3573 w 10000"/>
                  <a:gd name="connsiteY1362" fmla="*/ 7766 h 10000"/>
                  <a:gd name="connsiteX1363" fmla="*/ 3584 w 10000"/>
                  <a:gd name="connsiteY1363" fmla="*/ 7759 h 10000"/>
                  <a:gd name="connsiteX1364" fmla="*/ 3598 w 10000"/>
                  <a:gd name="connsiteY1364" fmla="*/ 7743 h 10000"/>
                  <a:gd name="connsiteX1365" fmla="*/ 3609 w 10000"/>
                  <a:gd name="connsiteY1365" fmla="*/ 7756 h 10000"/>
                  <a:gd name="connsiteX1366" fmla="*/ 3623 w 10000"/>
                  <a:gd name="connsiteY1366" fmla="*/ 7733 h 10000"/>
                  <a:gd name="connsiteX1367" fmla="*/ 3632 w 10000"/>
                  <a:gd name="connsiteY1367" fmla="*/ 7730 h 10000"/>
                  <a:gd name="connsiteX1368" fmla="*/ 3634 w 10000"/>
                  <a:gd name="connsiteY1368" fmla="*/ 7730 h 10000"/>
                  <a:gd name="connsiteX1369" fmla="*/ 3643 w 10000"/>
                  <a:gd name="connsiteY1369" fmla="*/ 7730 h 10000"/>
                  <a:gd name="connsiteX1370" fmla="*/ 3657 w 10000"/>
                  <a:gd name="connsiteY1370" fmla="*/ 7733 h 10000"/>
                  <a:gd name="connsiteX1371" fmla="*/ 3670 w 10000"/>
                  <a:gd name="connsiteY1371" fmla="*/ 7730 h 10000"/>
                  <a:gd name="connsiteX1372" fmla="*/ 3687 w 10000"/>
                  <a:gd name="connsiteY1372" fmla="*/ 7730 h 10000"/>
                  <a:gd name="connsiteX1373" fmla="*/ 3690 w 10000"/>
                  <a:gd name="connsiteY1373" fmla="*/ 7730 h 10000"/>
                  <a:gd name="connsiteX1374" fmla="*/ 3704 w 10000"/>
                  <a:gd name="connsiteY1374" fmla="*/ 7740 h 10000"/>
                  <a:gd name="connsiteX1375" fmla="*/ 3712 w 10000"/>
                  <a:gd name="connsiteY1375" fmla="*/ 7743 h 10000"/>
                  <a:gd name="connsiteX1376" fmla="*/ 3723 w 10000"/>
                  <a:gd name="connsiteY1376" fmla="*/ 7749 h 10000"/>
                  <a:gd name="connsiteX1377" fmla="*/ 3729 w 10000"/>
                  <a:gd name="connsiteY1377" fmla="*/ 7749 h 10000"/>
                  <a:gd name="connsiteX1378" fmla="*/ 3729 w 10000"/>
                  <a:gd name="connsiteY1378" fmla="*/ 7743 h 10000"/>
                  <a:gd name="connsiteX1379" fmla="*/ 3745 w 10000"/>
                  <a:gd name="connsiteY1379" fmla="*/ 7740 h 10000"/>
                  <a:gd name="connsiteX1380" fmla="*/ 3753 w 10000"/>
                  <a:gd name="connsiteY1380" fmla="*/ 7730 h 10000"/>
                  <a:gd name="connsiteX1381" fmla="*/ 3762 w 10000"/>
                  <a:gd name="connsiteY1381" fmla="*/ 7720 h 10000"/>
                  <a:gd name="connsiteX1382" fmla="*/ 3776 w 10000"/>
                  <a:gd name="connsiteY1382" fmla="*/ 7710 h 10000"/>
                  <a:gd name="connsiteX1383" fmla="*/ 3784 w 10000"/>
                  <a:gd name="connsiteY1383" fmla="*/ 7701 h 10000"/>
                  <a:gd name="connsiteX1384" fmla="*/ 3792 w 10000"/>
                  <a:gd name="connsiteY1384" fmla="*/ 7694 h 10000"/>
                  <a:gd name="connsiteX1385" fmla="*/ 3801 w 10000"/>
                  <a:gd name="connsiteY1385" fmla="*/ 7685 h 10000"/>
                  <a:gd name="connsiteX1386" fmla="*/ 3803 w 10000"/>
                  <a:gd name="connsiteY1386" fmla="*/ 7685 h 10000"/>
                  <a:gd name="connsiteX1387" fmla="*/ 3809 w 10000"/>
                  <a:gd name="connsiteY1387" fmla="*/ 7685 h 10000"/>
                  <a:gd name="connsiteX1388" fmla="*/ 3817 w 10000"/>
                  <a:gd name="connsiteY1388" fmla="*/ 7691 h 10000"/>
                  <a:gd name="connsiteX1389" fmla="*/ 3817 w 10000"/>
                  <a:gd name="connsiteY1389" fmla="*/ 7694 h 10000"/>
                  <a:gd name="connsiteX1390" fmla="*/ 3778 w 10000"/>
                  <a:gd name="connsiteY1390" fmla="*/ 7756 h 10000"/>
                  <a:gd name="connsiteX1391" fmla="*/ 3762 w 10000"/>
                  <a:gd name="connsiteY1391" fmla="*/ 7775 h 10000"/>
                  <a:gd name="connsiteX1392" fmla="*/ 3748 w 10000"/>
                  <a:gd name="connsiteY1392" fmla="*/ 7775 h 10000"/>
                  <a:gd name="connsiteX1393" fmla="*/ 3737 w 10000"/>
                  <a:gd name="connsiteY1393" fmla="*/ 7778 h 10000"/>
                  <a:gd name="connsiteX1394" fmla="*/ 3723 w 10000"/>
                  <a:gd name="connsiteY1394" fmla="*/ 7778 h 10000"/>
                  <a:gd name="connsiteX1395" fmla="*/ 3720 w 10000"/>
                  <a:gd name="connsiteY1395" fmla="*/ 7785 h 10000"/>
                  <a:gd name="connsiteX1396" fmla="*/ 3715 w 10000"/>
                  <a:gd name="connsiteY1396" fmla="*/ 7788 h 10000"/>
                  <a:gd name="connsiteX1397" fmla="*/ 3704 w 10000"/>
                  <a:gd name="connsiteY1397" fmla="*/ 7804 h 10000"/>
                  <a:gd name="connsiteX1398" fmla="*/ 3690 w 10000"/>
                  <a:gd name="connsiteY1398" fmla="*/ 7804 h 10000"/>
                  <a:gd name="connsiteX1399" fmla="*/ 3681 w 10000"/>
                  <a:gd name="connsiteY1399" fmla="*/ 7804 h 10000"/>
                  <a:gd name="connsiteX1400" fmla="*/ 3673 w 10000"/>
                  <a:gd name="connsiteY1400" fmla="*/ 7824 h 10000"/>
                  <a:gd name="connsiteX1401" fmla="*/ 3712 w 10000"/>
                  <a:gd name="connsiteY1401" fmla="*/ 8005 h 10000"/>
                  <a:gd name="connsiteX1402" fmla="*/ 3706 w 10000"/>
                  <a:gd name="connsiteY1402" fmla="*/ 8021 h 10000"/>
                  <a:gd name="connsiteX1403" fmla="*/ 3712 w 10000"/>
                  <a:gd name="connsiteY1403" fmla="*/ 8044 h 10000"/>
                  <a:gd name="connsiteX1404" fmla="*/ 3712 w 10000"/>
                  <a:gd name="connsiteY1404" fmla="*/ 8051 h 10000"/>
                  <a:gd name="connsiteX1405" fmla="*/ 3729 w 10000"/>
                  <a:gd name="connsiteY1405" fmla="*/ 8060 h 10000"/>
                  <a:gd name="connsiteX1406" fmla="*/ 3767 w 10000"/>
                  <a:gd name="connsiteY1406" fmla="*/ 8106 h 10000"/>
                  <a:gd name="connsiteX1407" fmla="*/ 3770 w 10000"/>
                  <a:gd name="connsiteY1407" fmla="*/ 8119 h 10000"/>
                  <a:gd name="connsiteX1408" fmla="*/ 3787 w 10000"/>
                  <a:gd name="connsiteY1408" fmla="*/ 8157 h 10000"/>
                  <a:gd name="connsiteX1409" fmla="*/ 3787 w 10000"/>
                  <a:gd name="connsiteY1409" fmla="*/ 8174 h 10000"/>
                  <a:gd name="connsiteX1410" fmla="*/ 3776 w 10000"/>
                  <a:gd name="connsiteY1410" fmla="*/ 8203 h 10000"/>
                  <a:gd name="connsiteX1411" fmla="*/ 3767 w 10000"/>
                  <a:gd name="connsiteY1411" fmla="*/ 8174 h 10000"/>
                  <a:gd name="connsiteX1412" fmla="*/ 3762 w 10000"/>
                  <a:gd name="connsiteY1412" fmla="*/ 8157 h 10000"/>
                  <a:gd name="connsiteX1413" fmla="*/ 3753 w 10000"/>
                  <a:gd name="connsiteY1413" fmla="*/ 8148 h 10000"/>
                  <a:gd name="connsiteX1414" fmla="*/ 3740 w 10000"/>
                  <a:gd name="connsiteY1414" fmla="*/ 8154 h 10000"/>
                  <a:gd name="connsiteX1415" fmla="*/ 3731 w 10000"/>
                  <a:gd name="connsiteY1415" fmla="*/ 8138 h 10000"/>
                  <a:gd name="connsiteX1416" fmla="*/ 3729 w 10000"/>
                  <a:gd name="connsiteY1416" fmla="*/ 8125 h 10000"/>
                  <a:gd name="connsiteX1417" fmla="*/ 3712 w 10000"/>
                  <a:gd name="connsiteY1417" fmla="*/ 8115 h 10000"/>
                  <a:gd name="connsiteX1418" fmla="*/ 3704 w 10000"/>
                  <a:gd name="connsiteY1418" fmla="*/ 8109 h 10000"/>
                  <a:gd name="connsiteX1419" fmla="*/ 3687 w 10000"/>
                  <a:gd name="connsiteY1419" fmla="*/ 8099 h 10000"/>
                  <a:gd name="connsiteX1420" fmla="*/ 3673 w 10000"/>
                  <a:gd name="connsiteY1420" fmla="*/ 8093 h 10000"/>
                  <a:gd name="connsiteX1421" fmla="*/ 3665 w 10000"/>
                  <a:gd name="connsiteY1421" fmla="*/ 8083 h 10000"/>
                  <a:gd name="connsiteX1422" fmla="*/ 3648 w 10000"/>
                  <a:gd name="connsiteY1422" fmla="*/ 8073 h 10000"/>
                  <a:gd name="connsiteX1423" fmla="*/ 3643 w 10000"/>
                  <a:gd name="connsiteY1423" fmla="*/ 8063 h 10000"/>
                  <a:gd name="connsiteX1424" fmla="*/ 3632 w 10000"/>
                  <a:gd name="connsiteY1424" fmla="*/ 8054 h 10000"/>
                  <a:gd name="connsiteX1425" fmla="*/ 3623 w 10000"/>
                  <a:gd name="connsiteY1425" fmla="*/ 8060 h 10000"/>
                  <a:gd name="connsiteX1426" fmla="*/ 3615 w 10000"/>
                  <a:gd name="connsiteY1426" fmla="*/ 8070 h 10000"/>
                  <a:gd name="connsiteX1427" fmla="*/ 3607 w 10000"/>
                  <a:gd name="connsiteY1427" fmla="*/ 8083 h 10000"/>
                  <a:gd name="connsiteX1428" fmla="*/ 3607 w 10000"/>
                  <a:gd name="connsiteY1428" fmla="*/ 8099 h 10000"/>
                  <a:gd name="connsiteX1429" fmla="*/ 3607 w 10000"/>
                  <a:gd name="connsiteY1429" fmla="*/ 8125 h 10000"/>
                  <a:gd name="connsiteX1430" fmla="*/ 3601 w 10000"/>
                  <a:gd name="connsiteY1430" fmla="*/ 8148 h 10000"/>
                  <a:gd name="connsiteX1431" fmla="*/ 3584 w 10000"/>
                  <a:gd name="connsiteY1431" fmla="*/ 8154 h 10000"/>
                  <a:gd name="connsiteX1432" fmla="*/ 3573 w 10000"/>
                  <a:gd name="connsiteY1432" fmla="*/ 8154 h 10000"/>
                  <a:gd name="connsiteX1433" fmla="*/ 3560 w 10000"/>
                  <a:gd name="connsiteY1433" fmla="*/ 8138 h 10000"/>
                  <a:gd name="connsiteX1434" fmla="*/ 3551 w 10000"/>
                  <a:gd name="connsiteY1434" fmla="*/ 8119 h 10000"/>
                  <a:gd name="connsiteX1435" fmla="*/ 3535 w 10000"/>
                  <a:gd name="connsiteY1435" fmla="*/ 8099 h 10000"/>
                  <a:gd name="connsiteX1436" fmla="*/ 3504 w 10000"/>
                  <a:gd name="connsiteY1436" fmla="*/ 8073 h 10000"/>
                  <a:gd name="connsiteX1437" fmla="*/ 3493 w 10000"/>
                  <a:gd name="connsiteY1437" fmla="*/ 8051 h 10000"/>
                  <a:gd name="connsiteX1438" fmla="*/ 3488 w 10000"/>
                  <a:gd name="connsiteY1438" fmla="*/ 8034 h 10000"/>
                  <a:gd name="connsiteX1439" fmla="*/ 3488 w 10000"/>
                  <a:gd name="connsiteY1439" fmla="*/ 8012 h 10000"/>
                  <a:gd name="connsiteX1440" fmla="*/ 3488 w 10000"/>
                  <a:gd name="connsiteY1440" fmla="*/ 8005 h 10000"/>
                  <a:gd name="connsiteX1441" fmla="*/ 3496 w 10000"/>
                  <a:gd name="connsiteY1441" fmla="*/ 8002 h 10000"/>
                  <a:gd name="connsiteX1442" fmla="*/ 3501 w 10000"/>
                  <a:gd name="connsiteY1442" fmla="*/ 7992 h 10000"/>
                  <a:gd name="connsiteX1443" fmla="*/ 3504 w 10000"/>
                  <a:gd name="connsiteY1443" fmla="*/ 7966 h 10000"/>
                  <a:gd name="connsiteX1444" fmla="*/ 3501 w 10000"/>
                  <a:gd name="connsiteY1444" fmla="*/ 7940 h 10000"/>
                  <a:gd name="connsiteX1445" fmla="*/ 3485 w 10000"/>
                  <a:gd name="connsiteY1445" fmla="*/ 7918 h 10000"/>
                  <a:gd name="connsiteX1446" fmla="*/ 3465 w 10000"/>
                  <a:gd name="connsiteY1446" fmla="*/ 7892 h 10000"/>
                  <a:gd name="connsiteX1447" fmla="*/ 3457 w 10000"/>
                  <a:gd name="connsiteY1447" fmla="*/ 7872 h 10000"/>
                  <a:gd name="connsiteX1448" fmla="*/ 3449 w 10000"/>
                  <a:gd name="connsiteY1448" fmla="*/ 7847 h 10000"/>
                  <a:gd name="connsiteX1449" fmla="*/ 3446 w 10000"/>
                  <a:gd name="connsiteY1449" fmla="*/ 7827 h 10000"/>
                  <a:gd name="connsiteX1450" fmla="*/ 3457 w 10000"/>
                  <a:gd name="connsiteY1450" fmla="*/ 7808 h 10000"/>
                  <a:gd name="connsiteX1451" fmla="*/ 3465 w 10000"/>
                  <a:gd name="connsiteY1451" fmla="*/ 7798 h 10000"/>
                  <a:gd name="connsiteX1452" fmla="*/ 3476 w 10000"/>
                  <a:gd name="connsiteY1452" fmla="*/ 7788 h 10000"/>
                  <a:gd name="connsiteX1453" fmla="*/ 3479 w 10000"/>
                  <a:gd name="connsiteY1453" fmla="*/ 7795 h 10000"/>
                  <a:gd name="connsiteX1454" fmla="*/ 3501 w 10000"/>
                  <a:gd name="connsiteY1454" fmla="*/ 7817 h 10000"/>
                  <a:gd name="connsiteX1455" fmla="*/ 3518 w 10000"/>
                  <a:gd name="connsiteY1455" fmla="*/ 7843 h 10000"/>
                  <a:gd name="connsiteX1456" fmla="*/ 3521 w 10000"/>
                  <a:gd name="connsiteY1456" fmla="*/ 7847 h 10000"/>
                  <a:gd name="connsiteX1457" fmla="*/ 3512 w 10000"/>
                  <a:gd name="connsiteY1457" fmla="*/ 7824 h 10000"/>
                  <a:gd name="connsiteX0" fmla="*/ 4324 w 10000"/>
                  <a:gd name="connsiteY0" fmla="*/ 1289 h 10000"/>
                  <a:gd name="connsiteX1" fmla="*/ 4296 w 10000"/>
                  <a:gd name="connsiteY1" fmla="*/ 1305 h 10000"/>
                  <a:gd name="connsiteX2" fmla="*/ 4285 w 10000"/>
                  <a:gd name="connsiteY2" fmla="*/ 1279 h 10000"/>
                  <a:gd name="connsiteX3" fmla="*/ 4244 w 10000"/>
                  <a:gd name="connsiteY3" fmla="*/ 1266 h 10000"/>
                  <a:gd name="connsiteX4" fmla="*/ 4208 w 10000"/>
                  <a:gd name="connsiteY4" fmla="*/ 1286 h 10000"/>
                  <a:gd name="connsiteX5" fmla="*/ 4172 w 10000"/>
                  <a:gd name="connsiteY5" fmla="*/ 1299 h 10000"/>
                  <a:gd name="connsiteX6" fmla="*/ 4150 w 10000"/>
                  <a:gd name="connsiteY6" fmla="*/ 1308 h 10000"/>
                  <a:gd name="connsiteX7" fmla="*/ 4139 w 10000"/>
                  <a:gd name="connsiteY7" fmla="*/ 1315 h 10000"/>
                  <a:gd name="connsiteX8" fmla="*/ 4125 w 10000"/>
                  <a:gd name="connsiteY8" fmla="*/ 1315 h 10000"/>
                  <a:gd name="connsiteX9" fmla="*/ 4119 w 10000"/>
                  <a:gd name="connsiteY9" fmla="*/ 1315 h 10000"/>
                  <a:gd name="connsiteX10" fmla="*/ 4111 w 10000"/>
                  <a:gd name="connsiteY10" fmla="*/ 1308 h 10000"/>
                  <a:gd name="connsiteX11" fmla="*/ 4100 w 10000"/>
                  <a:gd name="connsiteY11" fmla="*/ 1315 h 10000"/>
                  <a:gd name="connsiteX12" fmla="*/ 4075 w 10000"/>
                  <a:gd name="connsiteY12" fmla="*/ 1315 h 10000"/>
                  <a:gd name="connsiteX13" fmla="*/ 4058 w 10000"/>
                  <a:gd name="connsiteY13" fmla="*/ 1318 h 10000"/>
                  <a:gd name="connsiteX14" fmla="*/ 4044 w 10000"/>
                  <a:gd name="connsiteY14" fmla="*/ 1315 h 10000"/>
                  <a:gd name="connsiteX15" fmla="*/ 4042 w 10000"/>
                  <a:gd name="connsiteY15" fmla="*/ 1299 h 10000"/>
                  <a:gd name="connsiteX16" fmla="*/ 4014 w 10000"/>
                  <a:gd name="connsiteY16" fmla="*/ 1308 h 10000"/>
                  <a:gd name="connsiteX17" fmla="*/ 4011 w 10000"/>
                  <a:gd name="connsiteY17" fmla="*/ 1315 h 10000"/>
                  <a:gd name="connsiteX18" fmla="*/ 4011 w 10000"/>
                  <a:gd name="connsiteY18" fmla="*/ 1341 h 10000"/>
                  <a:gd name="connsiteX19" fmla="*/ 4019 w 10000"/>
                  <a:gd name="connsiteY19" fmla="*/ 1341 h 10000"/>
                  <a:gd name="connsiteX20" fmla="*/ 3997 w 10000"/>
                  <a:gd name="connsiteY20" fmla="*/ 1363 h 10000"/>
                  <a:gd name="connsiteX21" fmla="*/ 3986 w 10000"/>
                  <a:gd name="connsiteY21" fmla="*/ 1373 h 10000"/>
                  <a:gd name="connsiteX22" fmla="*/ 3981 w 10000"/>
                  <a:gd name="connsiteY22" fmla="*/ 1389 h 10000"/>
                  <a:gd name="connsiteX23" fmla="*/ 3981 w 10000"/>
                  <a:gd name="connsiteY23" fmla="*/ 1409 h 10000"/>
                  <a:gd name="connsiteX24" fmla="*/ 3981 w 10000"/>
                  <a:gd name="connsiteY24" fmla="*/ 1438 h 10000"/>
                  <a:gd name="connsiteX25" fmla="*/ 3961 w 10000"/>
                  <a:gd name="connsiteY25" fmla="*/ 1441 h 10000"/>
                  <a:gd name="connsiteX26" fmla="*/ 3942 w 10000"/>
                  <a:gd name="connsiteY26" fmla="*/ 1441 h 10000"/>
                  <a:gd name="connsiteX27" fmla="*/ 3914 w 10000"/>
                  <a:gd name="connsiteY27" fmla="*/ 1454 h 10000"/>
                  <a:gd name="connsiteX28" fmla="*/ 3892 w 10000"/>
                  <a:gd name="connsiteY28" fmla="*/ 1467 h 10000"/>
                  <a:gd name="connsiteX29" fmla="*/ 3867 w 10000"/>
                  <a:gd name="connsiteY29" fmla="*/ 1483 h 10000"/>
                  <a:gd name="connsiteX30" fmla="*/ 3845 w 10000"/>
                  <a:gd name="connsiteY30" fmla="*/ 1467 h 10000"/>
                  <a:gd name="connsiteX31" fmla="*/ 3850 w 10000"/>
                  <a:gd name="connsiteY31" fmla="*/ 1457 h 10000"/>
                  <a:gd name="connsiteX32" fmla="*/ 3864 w 10000"/>
                  <a:gd name="connsiteY32" fmla="*/ 1441 h 10000"/>
                  <a:gd name="connsiteX33" fmla="*/ 3859 w 10000"/>
                  <a:gd name="connsiteY33" fmla="*/ 1409 h 10000"/>
                  <a:gd name="connsiteX34" fmla="*/ 3842 w 10000"/>
                  <a:gd name="connsiteY34" fmla="*/ 1383 h 10000"/>
                  <a:gd name="connsiteX35" fmla="*/ 3825 w 10000"/>
                  <a:gd name="connsiteY35" fmla="*/ 1360 h 10000"/>
                  <a:gd name="connsiteX36" fmla="*/ 3809 w 10000"/>
                  <a:gd name="connsiteY36" fmla="*/ 1318 h 10000"/>
                  <a:gd name="connsiteX37" fmla="*/ 3787 w 10000"/>
                  <a:gd name="connsiteY37" fmla="*/ 1289 h 10000"/>
                  <a:gd name="connsiteX38" fmla="*/ 3759 w 10000"/>
                  <a:gd name="connsiteY38" fmla="*/ 1266 h 10000"/>
                  <a:gd name="connsiteX39" fmla="*/ 3740 w 10000"/>
                  <a:gd name="connsiteY39" fmla="*/ 1256 h 10000"/>
                  <a:gd name="connsiteX40" fmla="*/ 3715 w 10000"/>
                  <a:gd name="connsiteY40" fmla="*/ 1250 h 10000"/>
                  <a:gd name="connsiteX41" fmla="*/ 3687 w 10000"/>
                  <a:gd name="connsiteY41" fmla="*/ 1256 h 10000"/>
                  <a:gd name="connsiteX42" fmla="*/ 3681 w 10000"/>
                  <a:gd name="connsiteY42" fmla="*/ 1260 h 10000"/>
                  <a:gd name="connsiteX43" fmla="*/ 3670 w 10000"/>
                  <a:gd name="connsiteY43" fmla="*/ 1295 h 10000"/>
                  <a:gd name="connsiteX44" fmla="*/ 3651 w 10000"/>
                  <a:gd name="connsiteY44" fmla="*/ 1305 h 10000"/>
                  <a:gd name="connsiteX45" fmla="*/ 3640 w 10000"/>
                  <a:gd name="connsiteY45" fmla="*/ 1308 h 10000"/>
                  <a:gd name="connsiteX46" fmla="*/ 3626 w 10000"/>
                  <a:gd name="connsiteY46" fmla="*/ 1308 h 10000"/>
                  <a:gd name="connsiteX47" fmla="*/ 3632 w 10000"/>
                  <a:gd name="connsiteY47" fmla="*/ 1276 h 10000"/>
                  <a:gd name="connsiteX48" fmla="*/ 3609 w 10000"/>
                  <a:gd name="connsiteY48" fmla="*/ 1289 h 10000"/>
                  <a:gd name="connsiteX49" fmla="*/ 3593 w 10000"/>
                  <a:gd name="connsiteY49" fmla="*/ 1286 h 10000"/>
                  <a:gd name="connsiteX50" fmla="*/ 3590 w 10000"/>
                  <a:gd name="connsiteY50" fmla="*/ 1256 h 10000"/>
                  <a:gd name="connsiteX51" fmla="*/ 3584 w 10000"/>
                  <a:gd name="connsiteY51" fmla="*/ 1237 h 10000"/>
                  <a:gd name="connsiteX52" fmla="*/ 3573 w 10000"/>
                  <a:gd name="connsiteY52" fmla="*/ 1237 h 10000"/>
                  <a:gd name="connsiteX53" fmla="*/ 3554 w 10000"/>
                  <a:gd name="connsiteY53" fmla="*/ 1227 h 10000"/>
                  <a:gd name="connsiteX54" fmla="*/ 3546 w 10000"/>
                  <a:gd name="connsiteY54" fmla="*/ 1192 h 10000"/>
                  <a:gd name="connsiteX55" fmla="*/ 3529 w 10000"/>
                  <a:gd name="connsiteY55" fmla="*/ 1176 h 10000"/>
                  <a:gd name="connsiteX56" fmla="*/ 3512 w 10000"/>
                  <a:gd name="connsiteY56" fmla="*/ 1182 h 10000"/>
                  <a:gd name="connsiteX57" fmla="*/ 3485 w 10000"/>
                  <a:gd name="connsiteY57" fmla="*/ 1182 h 10000"/>
                  <a:gd name="connsiteX58" fmla="*/ 3463 w 10000"/>
                  <a:gd name="connsiteY58" fmla="*/ 1176 h 10000"/>
                  <a:gd name="connsiteX59" fmla="*/ 3449 w 10000"/>
                  <a:gd name="connsiteY59" fmla="*/ 1182 h 10000"/>
                  <a:gd name="connsiteX60" fmla="*/ 3432 w 10000"/>
                  <a:gd name="connsiteY60" fmla="*/ 1192 h 10000"/>
                  <a:gd name="connsiteX61" fmla="*/ 3454 w 10000"/>
                  <a:gd name="connsiteY61" fmla="*/ 1205 h 10000"/>
                  <a:gd name="connsiteX62" fmla="*/ 3463 w 10000"/>
                  <a:gd name="connsiteY62" fmla="*/ 1205 h 10000"/>
                  <a:gd name="connsiteX63" fmla="*/ 3488 w 10000"/>
                  <a:gd name="connsiteY63" fmla="*/ 1205 h 10000"/>
                  <a:gd name="connsiteX64" fmla="*/ 3488 w 10000"/>
                  <a:gd name="connsiteY64" fmla="*/ 1218 h 10000"/>
                  <a:gd name="connsiteX65" fmla="*/ 3493 w 10000"/>
                  <a:gd name="connsiteY65" fmla="*/ 1247 h 10000"/>
                  <a:gd name="connsiteX66" fmla="*/ 3512 w 10000"/>
                  <a:gd name="connsiteY66" fmla="*/ 1247 h 10000"/>
                  <a:gd name="connsiteX67" fmla="*/ 3518 w 10000"/>
                  <a:gd name="connsiteY67" fmla="*/ 1250 h 10000"/>
                  <a:gd name="connsiteX68" fmla="*/ 3521 w 10000"/>
                  <a:gd name="connsiteY68" fmla="*/ 1276 h 10000"/>
                  <a:gd name="connsiteX69" fmla="*/ 3543 w 10000"/>
                  <a:gd name="connsiteY69" fmla="*/ 1295 h 10000"/>
                  <a:gd name="connsiteX70" fmla="*/ 3546 w 10000"/>
                  <a:gd name="connsiteY70" fmla="*/ 1305 h 10000"/>
                  <a:gd name="connsiteX71" fmla="*/ 3543 w 10000"/>
                  <a:gd name="connsiteY71" fmla="*/ 1315 h 10000"/>
                  <a:gd name="connsiteX72" fmla="*/ 3543 w 10000"/>
                  <a:gd name="connsiteY72" fmla="*/ 1331 h 10000"/>
                  <a:gd name="connsiteX73" fmla="*/ 3554 w 10000"/>
                  <a:gd name="connsiteY73" fmla="*/ 1324 h 10000"/>
                  <a:gd name="connsiteX74" fmla="*/ 3560 w 10000"/>
                  <a:gd name="connsiteY74" fmla="*/ 1331 h 10000"/>
                  <a:gd name="connsiteX75" fmla="*/ 3582 w 10000"/>
                  <a:gd name="connsiteY75" fmla="*/ 1344 h 10000"/>
                  <a:gd name="connsiteX76" fmla="*/ 3598 w 10000"/>
                  <a:gd name="connsiteY76" fmla="*/ 1380 h 10000"/>
                  <a:gd name="connsiteX77" fmla="*/ 3607 w 10000"/>
                  <a:gd name="connsiteY77" fmla="*/ 1389 h 10000"/>
                  <a:gd name="connsiteX78" fmla="*/ 3623 w 10000"/>
                  <a:gd name="connsiteY78" fmla="*/ 1409 h 10000"/>
                  <a:gd name="connsiteX79" fmla="*/ 3634 w 10000"/>
                  <a:gd name="connsiteY79" fmla="*/ 1438 h 10000"/>
                  <a:gd name="connsiteX80" fmla="*/ 3632 w 10000"/>
                  <a:gd name="connsiteY80" fmla="*/ 1454 h 10000"/>
                  <a:gd name="connsiteX81" fmla="*/ 3618 w 10000"/>
                  <a:gd name="connsiteY81" fmla="*/ 1438 h 10000"/>
                  <a:gd name="connsiteX82" fmla="*/ 3598 w 10000"/>
                  <a:gd name="connsiteY82" fmla="*/ 1428 h 10000"/>
                  <a:gd name="connsiteX83" fmla="*/ 3582 w 10000"/>
                  <a:gd name="connsiteY83" fmla="*/ 1402 h 10000"/>
                  <a:gd name="connsiteX84" fmla="*/ 3562 w 10000"/>
                  <a:gd name="connsiteY84" fmla="*/ 1399 h 10000"/>
                  <a:gd name="connsiteX85" fmla="*/ 3546 w 10000"/>
                  <a:gd name="connsiteY85" fmla="*/ 1383 h 10000"/>
                  <a:gd name="connsiteX86" fmla="*/ 3510 w 10000"/>
                  <a:gd name="connsiteY86" fmla="*/ 1360 h 10000"/>
                  <a:gd name="connsiteX87" fmla="*/ 3485 w 10000"/>
                  <a:gd name="connsiteY87" fmla="*/ 1344 h 10000"/>
                  <a:gd name="connsiteX88" fmla="*/ 3454 w 10000"/>
                  <a:gd name="connsiteY88" fmla="*/ 1334 h 10000"/>
                  <a:gd name="connsiteX89" fmla="*/ 3429 w 10000"/>
                  <a:gd name="connsiteY89" fmla="*/ 1315 h 10000"/>
                  <a:gd name="connsiteX90" fmla="*/ 3416 w 10000"/>
                  <a:gd name="connsiteY90" fmla="*/ 1308 h 10000"/>
                  <a:gd name="connsiteX91" fmla="*/ 3399 w 10000"/>
                  <a:gd name="connsiteY91" fmla="*/ 1305 h 10000"/>
                  <a:gd name="connsiteX92" fmla="*/ 3382 w 10000"/>
                  <a:gd name="connsiteY92" fmla="*/ 1286 h 10000"/>
                  <a:gd name="connsiteX93" fmla="*/ 3380 w 10000"/>
                  <a:gd name="connsiteY93" fmla="*/ 1266 h 10000"/>
                  <a:gd name="connsiteX94" fmla="*/ 3388 w 10000"/>
                  <a:gd name="connsiteY94" fmla="*/ 1256 h 10000"/>
                  <a:gd name="connsiteX95" fmla="*/ 3407 w 10000"/>
                  <a:gd name="connsiteY95" fmla="*/ 1256 h 10000"/>
                  <a:gd name="connsiteX96" fmla="*/ 3396 w 10000"/>
                  <a:gd name="connsiteY96" fmla="*/ 1227 h 10000"/>
                  <a:gd name="connsiteX97" fmla="*/ 3382 w 10000"/>
                  <a:gd name="connsiteY97" fmla="*/ 1227 h 10000"/>
                  <a:gd name="connsiteX98" fmla="*/ 3360 w 10000"/>
                  <a:gd name="connsiteY98" fmla="*/ 1221 h 10000"/>
                  <a:gd name="connsiteX99" fmla="*/ 3349 w 10000"/>
                  <a:gd name="connsiteY99" fmla="*/ 1231 h 10000"/>
                  <a:gd name="connsiteX100" fmla="*/ 3352 w 10000"/>
                  <a:gd name="connsiteY100" fmla="*/ 1247 h 10000"/>
                  <a:gd name="connsiteX101" fmla="*/ 3341 w 10000"/>
                  <a:gd name="connsiteY101" fmla="*/ 1237 h 10000"/>
                  <a:gd name="connsiteX102" fmla="*/ 3335 w 10000"/>
                  <a:gd name="connsiteY102" fmla="*/ 1231 h 10000"/>
                  <a:gd name="connsiteX103" fmla="*/ 3307 w 10000"/>
                  <a:gd name="connsiteY103" fmla="*/ 1227 h 10000"/>
                  <a:gd name="connsiteX104" fmla="*/ 3294 w 10000"/>
                  <a:gd name="connsiteY104" fmla="*/ 1221 h 10000"/>
                  <a:gd name="connsiteX105" fmla="*/ 3271 w 10000"/>
                  <a:gd name="connsiteY105" fmla="*/ 1211 h 10000"/>
                  <a:gd name="connsiteX106" fmla="*/ 3252 w 10000"/>
                  <a:gd name="connsiteY106" fmla="*/ 1195 h 10000"/>
                  <a:gd name="connsiteX107" fmla="*/ 3235 w 10000"/>
                  <a:gd name="connsiteY107" fmla="*/ 1195 h 10000"/>
                  <a:gd name="connsiteX108" fmla="*/ 3235 w 10000"/>
                  <a:gd name="connsiteY108" fmla="*/ 1205 h 10000"/>
                  <a:gd name="connsiteX109" fmla="*/ 3219 w 10000"/>
                  <a:gd name="connsiteY109" fmla="*/ 1231 h 10000"/>
                  <a:gd name="connsiteX110" fmla="*/ 3213 w 10000"/>
                  <a:gd name="connsiteY110" fmla="*/ 1231 h 10000"/>
                  <a:gd name="connsiteX111" fmla="*/ 3183 w 10000"/>
                  <a:gd name="connsiteY111" fmla="*/ 1221 h 10000"/>
                  <a:gd name="connsiteX112" fmla="*/ 3175 w 10000"/>
                  <a:gd name="connsiteY112" fmla="*/ 1227 h 10000"/>
                  <a:gd name="connsiteX113" fmla="*/ 3163 w 10000"/>
                  <a:gd name="connsiteY113" fmla="*/ 1237 h 10000"/>
                  <a:gd name="connsiteX114" fmla="*/ 3158 w 10000"/>
                  <a:gd name="connsiteY114" fmla="*/ 1260 h 10000"/>
                  <a:gd name="connsiteX115" fmla="*/ 3158 w 10000"/>
                  <a:gd name="connsiteY115" fmla="*/ 1276 h 10000"/>
                  <a:gd name="connsiteX116" fmla="*/ 3163 w 10000"/>
                  <a:gd name="connsiteY116" fmla="*/ 1295 h 10000"/>
                  <a:gd name="connsiteX117" fmla="*/ 3166 w 10000"/>
                  <a:gd name="connsiteY117" fmla="*/ 1308 h 10000"/>
                  <a:gd name="connsiteX118" fmla="*/ 3158 w 10000"/>
                  <a:gd name="connsiteY118" fmla="*/ 1315 h 10000"/>
                  <a:gd name="connsiteX119" fmla="*/ 3133 w 10000"/>
                  <a:gd name="connsiteY119" fmla="*/ 1299 h 10000"/>
                  <a:gd name="connsiteX120" fmla="*/ 3114 w 10000"/>
                  <a:gd name="connsiteY120" fmla="*/ 1276 h 10000"/>
                  <a:gd name="connsiteX121" fmla="*/ 3078 w 10000"/>
                  <a:gd name="connsiteY121" fmla="*/ 1240 h 10000"/>
                  <a:gd name="connsiteX122" fmla="*/ 3044 w 10000"/>
                  <a:gd name="connsiteY122" fmla="*/ 1227 h 10000"/>
                  <a:gd name="connsiteX123" fmla="*/ 3033 w 10000"/>
                  <a:gd name="connsiteY123" fmla="*/ 1231 h 10000"/>
                  <a:gd name="connsiteX124" fmla="*/ 3036 w 10000"/>
                  <a:gd name="connsiteY124" fmla="*/ 1256 h 10000"/>
                  <a:gd name="connsiteX125" fmla="*/ 3044 w 10000"/>
                  <a:gd name="connsiteY125" fmla="*/ 1266 h 10000"/>
                  <a:gd name="connsiteX126" fmla="*/ 3044 w 10000"/>
                  <a:gd name="connsiteY126" fmla="*/ 1276 h 10000"/>
                  <a:gd name="connsiteX127" fmla="*/ 3036 w 10000"/>
                  <a:gd name="connsiteY127" fmla="*/ 1276 h 10000"/>
                  <a:gd name="connsiteX128" fmla="*/ 3028 w 10000"/>
                  <a:gd name="connsiteY128" fmla="*/ 1266 h 10000"/>
                  <a:gd name="connsiteX129" fmla="*/ 3025 w 10000"/>
                  <a:gd name="connsiteY129" fmla="*/ 1256 h 10000"/>
                  <a:gd name="connsiteX130" fmla="*/ 3008 w 10000"/>
                  <a:gd name="connsiteY130" fmla="*/ 1205 h 10000"/>
                  <a:gd name="connsiteX131" fmla="*/ 3000 w 10000"/>
                  <a:gd name="connsiteY131" fmla="*/ 1192 h 10000"/>
                  <a:gd name="connsiteX132" fmla="*/ 2994 w 10000"/>
                  <a:gd name="connsiteY132" fmla="*/ 1176 h 10000"/>
                  <a:gd name="connsiteX133" fmla="*/ 2986 w 10000"/>
                  <a:gd name="connsiteY133" fmla="*/ 1182 h 10000"/>
                  <a:gd name="connsiteX134" fmla="*/ 2981 w 10000"/>
                  <a:gd name="connsiteY134" fmla="*/ 1192 h 10000"/>
                  <a:gd name="connsiteX135" fmla="*/ 2970 w 10000"/>
                  <a:gd name="connsiteY135" fmla="*/ 1201 h 10000"/>
                  <a:gd name="connsiteX136" fmla="*/ 2956 w 10000"/>
                  <a:gd name="connsiteY136" fmla="*/ 1218 h 10000"/>
                  <a:gd name="connsiteX137" fmla="*/ 2939 w 10000"/>
                  <a:gd name="connsiteY137" fmla="*/ 1240 h 10000"/>
                  <a:gd name="connsiteX138" fmla="*/ 2928 w 10000"/>
                  <a:gd name="connsiteY138" fmla="*/ 1247 h 10000"/>
                  <a:gd name="connsiteX139" fmla="*/ 2922 w 10000"/>
                  <a:gd name="connsiteY139" fmla="*/ 1250 h 10000"/>
                  <a:gd name="connsiteX140" fmla="*/ 2911 w 10000"/>
                  <a:gd name="connsiteY140" fmla="*/ 1250 h 10000"/>
                  <a:gd name="connsiteX141" fmla="*/ 2884 w 10000"/>
                  <a:gd name="connsiteY141" fmla="*/ 1247 h 10000"/>
                  <a:gd name="connsiteX142" fmla="*/ 2864 w 10000"/>
                  <a:gd name="connsiteY142" fmla="*/ 1237 h 10000"/>
                  <a:gd name="connsiteX143" fmla="*/ 2848 w 10000"/>
                  <a:gd name="connsiteY143" fmla="*/ 1231 h 10000"/>
                  <a:gd name="connsiteX144" fmla="*/ 2834 w 10000"/>
                  <a:gd name="connsiteY144" fmla="*/ 1227 h 10000"/>
                  <a:gd name="connsiteX145" fmla="*/ 2831 w 10000"/>
                  <a:gd name="connsiteY145" fmla="*/ 1227 h 10000"/>
                  <a:gd name="connsiteX146" fmla="*/ 2831 w 10000"/>
                  <a:gd name="connsiteY146" fmla="*/ 1221 h 10000"/>
                  <a:gd name="connsiteX147" fmla="*/ 2825 w 10000"/>
                  <a:gd name="connsiteY147" fmla="*/ 1205 h 10000"/>
                  <a:gd name="connsiteX148" fmla="*/ 2823 w 10000"/>
                  <a:gd name="connsiteY148" fmla="*/ 1192 h 10000"/>
                  <a:gd name="connsiteX149" fmla="*/ 2817 w 10000"/>
                  <a:gd name="connsiteY149" fmla="*/ 1182 h 10000"/>
                  <a:gd name="connsiteX150" fmla="*/ 2814 w 10000"/>
                  <a:gd name="connsiteY150" fmla="*/ 1176 h 10000"/>
                  <a:gd name="connsiteX151" fmla="*/ 2792 w 10000"/>
                  <a:gd name="connsiteY151" fmla="*/ 1172 h 10000"/>
                  <a:gd name="connsiteX152" fmla="*/ 2759 w 10000"/>
                  <a:gd name="connsiteY152" fmla="*/ 1156 h 10000"/>
                  <a:gd name="connsiteX153" fmla="*/ 2734 w 10000"/>
                  <a:gd name="connsiteY153" fmla="*/ 1143 h 10000"/>
                  <a:gd name="connsiteX154" fmla="*/ 2695 w 10000"/>
                  <a:gd name="connsiteY154" fmla="*/ 1124 h 10000"/>
                  <a:gd name="connsiteX155" fmla="*/ 2670 w 10000"/>
                  <a:gd name="connsiteY155" fmla="*/ 1108 h 10000"/>
                  <a:gd name="connsiteX156" fmla="*/ 2645 w 10000"/>
                  <a:gd name="connsiteY156" fmla="*/ 1091 h 10000"/>
                  <a:gd name="connsiteX157" fmla="*/ 2618 w 10000"/>
                  <a:gd name="connsiteY157" fmla="*/ 1088 h 10000"/>
                  <a:gd name="connsiteX158" fmla="*/ 2576 w 10000"/>
                  <a:gd name="connsiteY158" fmla="*/ 1088 h 10000"/>
                  <a:gd name="connsiteX159" fmla="*/ 2551 w 10000"/>
                  <a:gd name="connsiteY159" fmla="*/ 1091 h 10000"/>
                  <a:gd name="connsiteX160" fmla="*/ 2521 w 10000"/>
                  <a:gd name="connsiteY160" fmla="*/ 1098 h 10000"/>
                  <a:gd name="connsiteX161" fmla="*/ 2493 w 10000"/>
                  <a:gd name="connsiteY161" fmla="*/ 1104 h 10000"/>
                  <a:gd name="connsiteX162" fmla="*/ 2468 w 10000"/>
                  <a:gd name="connsiteY162" fmla="*/ 1108 h 10000"/>
                  <a:gd name="connsiteX163" fmla="*/ 2404 w 10000"/>
                  <a:gd name="connsiteY163" fmla="*/ 1124 h 10000"/>
                  <a:gd name="connsiteX164" fmla="*/ 2366 w 10000"/>
                  <a:gd name="connsiteY164" fmla="*/ 1133 h 10000"/>
                  <a:gd name="connsiteX165" fmla="*/ 2346 w 10000"/>
                  <a:gd name="connsiteY165" fmla="*/ 1137 h 10000"/>
                  <a:gd name="connsiteX166" fmla="*/ 2294 w 10000"/>
                  <a:gd name="connsiteY166" fmla="*/ 1146 h 10000"/>
                  <a:gd name="connsiteX167" fmla="*/ 2249 w 10000"/>
                  <a:gd name="connsiteY167" fmla="*/ 1156 h 10000"/>
                  <a:gd name="connsiteX168" fmla="*/ 2230 w 10000"/>
                  <a:gd name="connsiteY168" fmla="*/ 1156 h 10000"/>
                  <a:gd name="connsiteX169" fmla="*/ 2222 w 10000"/>
                  <a:gd name="connsiteY169" fmla="*/ 1163 h 10000"/>
                  <a:gd name="connsiteX170" fmla="*/ 2194 w 10000"/>
                  <a:gd name="connsiteY170" fmla="*/ 1163 h 10000"/>
                  <a:gd name="connsiteX171" fmla="*/ 2172 w 10000"/>
                  <a:gd name="connsiteY171" fmla="*/ 1163 h 10000"/>
                  <a:gd name="connsiteX172" fmla="*/ 2147 w 10000"/>
                  <a:gd name="connsiteY172" fmla="*/ 1166 h 10000"/>
                  <a:gd name="connsiteX173" fmla="*/ 2108 w 10000"/>
                  <a:gd name="connsiteY173" fmla="*/ 1166 h 10000"/>
                  <a:gd name="connsiteX174" fmla="*/ 2083 w 10000"/>
                  <a:gd name="connsiteY174" fmla="*/ 1156 h 10000"/>
                  <a:gd name="connsiteX175" fmla="*/ 2042 w 10000"/>
                  <a:gd name="connsiteY175" fmla="*/ 1143 h 10000"/>
                  <a:gd name="connsiteX176" fmla="*/ 2011 w 10000"/>
                  <a:gd name="connsiteY176" fmla="*/ 1143 h 10000"/>
                  <a:gd name="connsiteX177" fmla="*/ 1994 w 10000"/>
                  <a:gd name="connsiteY177" fmla="*/ 1146 h 10000"/>
                  <a:gd name="connsiteX178" fmla="*/ 1967 w 10000"/>
                  <a:gd name="connsiteY178" fmla="*/ 1156 h 10000"/>
                  <a:gd name="connsiteX179" fmla="*/ 1903 w 10000"/>
                  <a:gd name="connsiteY179" fmla="*/ 1176 h 10000"/>
                  <a:gd name="connsiteX180" fmla="*/ 1873 w 10000"/>
                  <a:gd name="connsiteY180" fmla="*/ 1182 h 10000"/>
                  <a:gd name="connsiteX181" fmla="*/ 1850 w 10000"/>
                  <a:gd name="connsiteY181" fmla="*/ 1185 h 10000"/>
                  <a:gd name="connsiteX182" fmla="*/ 1842 w 10000"/>
                  <a:gd name="connsiteY182" fmla="*/ 1192 h 10000"/>
                  <a:gd name="connsiteX183" fmla="*/ 1823 w 10000"/>
                  <a:gd name="connsiteY183" fmla="*/ 1195 h 10000"/>
                  <a:gd name="connsiteX184" fmla="*/ 1814 w 10000"/>
                  <a:gd name="connsiteY184" fmla="*/ 1201 h 10000"/>
                  <a:gd name="connsiteX185" fmla="*/ 1792 w 10000"/>
                  <a:gd name="connsiteY185" fmla="*/ 1218 h 10000"/>
                  <a:gd name="connsiteX186" fmla="*/ 1767 w 10000"/>
                  <a:gd name="connsiteY186" fmla="*/ 1231 h 10000"/>
                  <a:gd name="connsiteX187" fmla="*/ 1717 w 10000"/>
                  <a:gd name="connsiteY187" fmla="*/ 1266 h 10000"/>
                  <a:gd name="connsiteX188" fmla="*/ 1695 w 10000"/>
                  <a:gd name="connsiteY188" fmla="*/ 1279 h 10000"/>
                  <a:gd name="connsiteX189" fmla="*/ 1654 w 10000"/>
                  <a:gd name="connsiteY189" fmla="*/ 1308 h 10000"/>
                  <a:gd name="connsiteX190" fmla="*/ 1620 w 10000"/>
                  <a:gd name="connsiteY190" fmla="*/ 1334 h 10000"/>
                  <a:gd name="connsiteX191" fmla="*/ 1590 w 10000"/>
                  <a:gd name="connsiteY191" fmla="*/ 1360 h 10000"/>
                  <a:gd name="connsiteX192" fmla="*/ 1565 w 10000"/>
                  <a:gd name="connsiteY192" fmla="*/ 1380 h 10000"/>
                  <a:gd name="connsiteX193" fmla="*/ 1532 w 10000"/>
                  <a:gd name="connsiteY193" fmla="*/ 1402 h 10000"/>
                  <a:gd name="connsiteX194" fmla="*/ 1501 w 10000"/>
                  <a:gd name="connsiteY194" fmla="*/ 1418 h 10000"/>
                  <a:gd name="connsiteX195" fmla="*/ 1460 w 10000"/>
                  <a:gd name="connsiteY195" fmla="*/ 1438 h 10000"/>
                  <a:gd name="connsiteX196" fmla="*/ 1435 w 10000"/>
                  <a:gd name="connsiteY196" fmla="*/ 1454 h 10000"/>
                  <a:gd name="connsiteX197" fmla="*/ 1421 w 10000"/>
                  <a:gd name="connsiteY197" fmla="*/ 1464 h 10000"/>
                  <a:gd name="connsiteX198" fmla="*/ 1380 w 10000"/>
                  <a:gd name="connsiteY198" fmla="*/ 1473 h 10000"/>
                  <a:gd name="connsiteX199" fmla="*/ 1324 w 10000"/>
                  <a:gd name="connsiteY199" fmla="*/ 1477 h 10000"/>
                  <a:gd name="connsiteX200" fmla="*/ 1274 w 10000"/>
                  <a:gd name="connsiteY200" fmla="*/ 1483 h 10000"/>
                  <a:gd name="connsiteX201" fmla="*/ 1244 w 10000"/>
                  <a:gd name="connsiteY201" fmla="*/ 1486 h 10000"/>
                  <a:gd name="connsiteX202" fmla="*/ 1233 w 10000"/>
                  <a:gd name="connsiteY202" fmla="*/ 1486 h 10000"/>
                  <a:gd name="connsiteX203" fmla="*/ 1197 w 10000"/>
                  <a:gd name="connsiteY203" fmla="*/ 1493 h 10000"/>
                  <a:gd name="connsiteX204" fmla="*/ 1180 w 10000"/>
                  <a:gd name="connsiteY204" fmla="*/ 1496 h 10000"/>
                  <a:gd name="connsiteX205" fmla="*/ 1169 w 10000"/>
                  <a:gd name="connsiteY205" fmla="*/ 1496 h 10000"/>
                  <a:gd name="connsiteX206" fmla="*/ 1161 w 10000"/>
                  <a:gd name="connsiteY206" fmla="*/ 1503 h 10000"/>
                  <a:gd name="connsiteX207" fmla="*/ 1155 w 10000"/>
                  <a:gd name="connsiteY207" fmla="*/ 1503 h 10000"/>
                  <a:gd name="connsiteX208" fmla="*/ 501 w 10000"/>
                  <a:gd name="connsiteY208" fmla="*/ 2277 h 10000"/>
                  <a:gd name="connsiteX209" fmla="*/ 396 w 10000"/>
                  <a:gd name="connsiteY209" fmla="*/ 2532 h 10000"/>
                  <a:gd name="connsiteX210" fmla="*/ 324 w 10000"/>
                  <a:gd name="connsiteY210" fmla="*/ 2759 h 10000"/>
                  <a:gd name="connsiteX211" fmla="*/ 274 w 10000"/>
                  <a:gd name="connsiteY211" fmla="*/ 2866 h 10000"/>
                  <a:gd name="connsiteX212" fmla="*/ 202 w 10000"/>
                  <a:gd name="connsiteY212" fmla="*/ 3008 h 10000"/>
                  <a:gd name="connsiteX213" fmla="*/ 211 w 10000"/>
                  <a:gd name="connsiteY213" fmla="*/ 3177 h 10000"/>
                  <a:gd name="connsiteX214" fmla="*/ 235 w 10000"/>
                  <a:gd name="connsiteY214" fmla="*/ 3368 h 10000"/>
                  <a:gd name="connsiteX215" fmla="*/ 266 w 10000"/>
                  <a:gd name="connsiteY215" fmla="*/ 3595 h 10000"/>
                  <a:gd name="connsiteX216" fmla="*/ 299 w 10000"/>
                  <a:gd name="connsiteY216" fmla="*/ 3831 h 10000"/>
                  <a:gd name="connsiteX217" fmla="*/ 305 w 10000"/>
                  <a:gd name="connsiteY217" fmla="*/ 3863 h 10000"/>
                  <a:gd name="connsiteX218" fmla="*/ 341 w 10000"/>
                  <a:gd name="connsiteY218" fmla="*/ 3941 h 10000"/>
                  <a:gd name="connsiteX219" fmla="*/ 186 w 10000"/>
                  <a:gd name="connsiteY219" fmla="*/ 3935 h 10000"/>
                  <a:gd name="connsiteX220" fmla="*/ 30 w 10000"/>
                  <a:gd name="connsiteY220" fmla="*/ 3925 h 10000"/>
                  <a:gd name="connsiteX221" fmla="*/ 0 w 10000"/>
                  <a:gd name="connsiteY221" fmla="*/ 4054 h 10000"/>
                  <a:gd name="connsiteX222" fmla="*/ 14 w 10000"/>
                  <a:gd name="connsiteY222" fmla="*/ 4152 h 10000"/>
                  <a:gd name="connsiteX223" fmla="*/ 22 w 10000"/>
                  <a:gd name="connsiteY223" fmla="*/ 4242 h 10000"/>
                  <a:gd name="connsiteX224" fmla="*/ 30 w 10000"/>
                  <a:gd name="connsiteY224" fmla="*/ 4291 h 10000"/>
                  <a:gd name="connsiteX225" fmla="*/ 102 w 10000"/>
                  <a:gd name="connsiteY225" fmla="*/ 4271 h 10000"/>
                  <a:gd name="connsiteX226" fmla="*/ 155 w 10000"/>
                  <a:gd name="connsiteY226" fmla="*/ 4262 h 10000"/>
                  <a:gd name="connsiteX227" fmla="*/ 410 w 10000"/>
                  <a:gd name="connsiteY227" fmla="*/ 4255 h 10000"/>
                  <a:gd name="connsiteX228" fmla="*/ 418 w 10000"/>
                  <a:gd name="connsiteY228" fmla="*/ 4385 h 10000"/>
                  <a:gd name="connsiteX229" fmla="*/ 429 w 10000"/>
                  <a:gd name="connsiteY229" fmla="*/ 4543 h 10000"/>
                  <a:gd name="connsiteX230" fmla="*/ 443 w 10000"/>
                  <a:gd name="connsiteY230" fmla="*/ 4585 h 10000"/>
                  <a:gd name="connsiteX231" fmla="*/ 465 w 10000"/>
                  <a:gd name="connsiteY231" fmla="*/ 4611 h 10000"/>
                  <a:gd name="connsiteX232" fmla="*/ 468 w 10000"/>
                  <a:gd name="connsiteY232" fmla="*/ 4621 h 10000"/>
                  <a:gd name="connsiteX233" fmla="*/ 474 w 10000"/>
                  <a:gd name="connsiteY233" fmla="*/ 4679 h 10000"/>
                  <a:gd name="connsiteX234" fmla="*/ 554 w 10000"/>
                  <a:gd name="connsiteY234" fmla="*/ 4738 h 10000"/>
                  <a:gd name="connsiteX235" fmla="*/ 637 w 10000"/>
                  <a:gd name="connsiteY235" fmla="*/ 4809 h 10000"/>
                  <a:gd name="connsiteX236" fmla="*/ 704 w 10000"/>
                  <a:gd name="connsiteY236" fmla="*/ 4851 h 10000"/>
                  <a:gd name="connsiteX237" fmla="*/ 740 w 10000"/>
                  <a:gd name="connsiteY237" fmla="*/ 4893 h 10000"/>
                  <a:gd name="connsiteX238" fmla="*/ 756 w 10000"/>
                  <a:gd name="connsiteY238" fmla="*/ 4896 h 10000"/>
                  <a:gd name="connsiteX239" fmla="*/ 767 w 10000"/>
                  <a:gd name="connsiteY239" fmla="*/ 4880 h 10000"/>
                  <a:gd name="connsiteX240" fmla="*/ 806 w 10000"/>
                  <a:gd name="connsiteY240" fmla="*/ 4945 h 10000"/>
                  <a:gd name="connsiteX241" fmla="*/ 886 w 10000"/>
                  <a:gd name="connsiteY241" fmla="*/ 5078 h 10000"/>
                  <a:gd name="connsiteX242" fmla="*/ 911 w 10000"/>
                  <a:gd name="connsiteY242" fmla="*/ 5130 h 10000"/>
                  <a:gd name="connsiteX243" fmla="*/ 920 w 10000"/>
                  <a:gd name="connsiteY243" fmla="*/ 5191 h 10000"/>
                  <a:gd name="connsiteX244" fmla="*/ 920 w 10000"/>
                  <a:gd name="connsiteY244" fmla="*/ 5220 h 10000"/>
                  <a:gd name="connsiteX245" fmla="*/ 911 w 10000"/>
                  <a:gd name="connsiteY245" fmla="*/ 5314 h 10000"/>
                  <a:gd name="connsiteX246" fmla="*/ 898 w 10000"/>
                  <a:gd name="connsiteY246" fmla="*/ 5369 h 10000"/>
                  <a:gd name="connsiteX247" fmla="*/ 895 w 10000"/>
                  <a:gd name="connsiteY247" fmla="*/ 5385 h 10000"/>
                  <a:gd name="connsiteX248" fmla="*/ 895 w 10000"/>
                  <a:gd name="connsiteY248" fmla="*/ 5405 h 10000"/>
                  <a:gd name="connsiteX249" fmla="*/ 898 w 10000"/>
                  <a:gd name="connsiteY249" fmla="*/ 5434 h 10000"/>
                  <a:gd name="connsiteX250" fmla="*/ 911 w 10000"/>
                  <a:gd name="connsiteY250" fmla="*/ 5463 h 10000"/>
                  <a:gd name="connsiteX251" fmla="*/ 920 w 10000"/>
                  <a:gd name="connsiteY251" fmla="*/ 5492 h 10000"/>
                  <a:gd name="connsiteX252" fmla="*/ 934 w 10000"/>
                  <a:gd name="connsiteY252" fmla="*/ 5518 h 10000"/>
                  <a:gd name="connsiteX253" fmla="*/ 1169 w 10000"/>
                  <a:gd name="connsiteY253" fmla="*/ 5738 h 10000"/>
                  <a:gd name="connsiteX254" fmla="*/ 1188 w 10000"/>
                  <a:gd name="connsiteY254" fmla="*/ 5755 h 10000"/>
                  <a:gd name="connsiteX255" fmla="*/ 1216 w 10000"/>
                  <a:gd name="connsiteY255" fmla="*/ 5758 h 10000"/>
                  <a:gd name="connsiteX256" fmla="*/ 1313 w 10000"/>
                  <a:gd name="connsiteY256" fmla="*/ 5774 h 10000"/>
                  <a:gd name="connsiteX257" fmla="*/ 1349 w 10000"/>
                  <a:gd name="connsiteY257" fmla="*/ 5787 h 10000"/>
                  <a:gd name="connsiteX258" fmla="*/ 1393 w 10000"/>
                  <a:gd name="connsiteY258" fmla="*/ 5793 h 10000"/>
                  <a:gd name="connsiteX259" fmla="*/ 1393 w 10000"/>
                  <a:gd name="connsiteY259" fmla="*/ 5797 h 10000"/>
                  <a:gd name="connsiteX260" fmla="*/ 1421 w 10000"/>
                  <a:gd name="connsiteY260" fmla="*/ 5810 h 10000"/>
                  <a:gd name="connsiteX261" fmla="*/ 1446 w 10000"/>
                  <a:gd name="connsiteY261" fmla="*/ 5829 h 10000"/>
                  <a:gd name="connsiteX262" fmla="*/ 1460 w 10000"/>
                  <a:gd name="connsiteY262" fmla="*/ 5842 h 10000"/>
                  <a:gd name="connsiteX263" fmla="*/ 1476 w 10000"/>
                  <a:gd name="connsiteY263" fmla="*/ 5848 h 10000"/>
                  <a:gd name="connsiteX264" fmla="*/ 1501 w 10000"/>
                  <a:gd name="connsiteY264" fmla="*/ 5852 h 10000"/>
                  <a:gd name="connsiteX265" fmla="*/ 1532 w 10000"/>
                  <a:gd name="connsiteY265" fmla="*/ 5887 h 10000"/>
                  <a:gd name="connsiteX266" fmla="*/ 1565 w 10000"/>
                  <a:gd name="connsiteY266" fmla="*/ 5942 h 10000"/>
                  <a:gd name="connsiteX267" fmla="*/ 1587 w 10000"/>
                  <a:gd name="connsiteY267" fmla="*/ 5972 h 10000"/>
                  <a:gd name="connsiteX268" fmla="*/ 1612 w 10000"/>
                  <a:gd name="connsiteY268" fmla="*/ 5955 h 10000"/>
                  <a:gd name="connsiteX269" fmla="*/ 1679 w 10000"/>
                  <a:gd name="connsiteY269" fmla="*/ 6049 h 10000"/>
                  <a:gd name="connsiteX270" fmla="*/ 1720 w 10000"/>
                  <a:gd name="connsiteY270" fmla="*/ 6108 h 10000"/>
                  <a:gd name="connsiteX271" fmla="*/ 1751 w 10000"/>
                  <a:gd name="connsiteY271" fmla="*/ 6133 h 10000"/>
                  <a:gd name="connsiteX272" fmla="*/ 1792 w 10000"/>
                  <a:gd name="connsiteY272" fmla="*/ 6169 h 10000"/>
                  <a:gd name="connsiteX273" fmla="*/ 1801 w 10000"/>
                  <a:gd name="connsiteY273" fmla="*/ 6172 h 10000"/>
                  <a:gd name="connsiteX274" fmla="*/ 1814 w 10000"/>
                  <a:gd name="connsiteY274" fmla="*/ 6286 h 10000"/>
                  <a:gd name="connsiteX275" fmla="*/ 1817 w 10000"/>
                  <a:gd name="connsiteY275" fmla="*/ 6331 h 10000"/>
                  <a:gd name="connsiteX276" fmla="*/ 1809 w 10000"/>
                  <a:gd name="connsiteY276" fmla="*/ 6444 h 10000"/>
                  <a:gd name="connsiteX277" fmla="*/ 1801 w 10000"/>
                  <a:gd name="connsiteY277" fmla="*/ 6499 h 10000"/>
                  <a:gd name="connsiteX278" fmla="*/ 1781 w 10000"/>
                  <a:gd name="connsiteY278" fmla="*/ 6522 h 10000"/>
                  <a:gd name="connsiteX279" fmla="*/ 1773 w 10000"/>
                  <a:gd name="connsiteY279" fmla="*/ 6541 h 10000"/>
                  <a:gd name="connsiteX280" fmla="*/ 1762 w 10000"/>
                  <a:gd name="connsiteY280" fmla="*/ 6571 h 10000"/>
                  <a:gd name="connsiteX281" fmla="*/ 1767 w 10000"/>
                  <a:gd name="connsiteY281" fmla="*/ 6622 h 10000"/>
                  <a:gd name="connsiteX282" fmla="*/ 1767 w 10000"/>
                  <a:gd name="connsiteY282" fmla="*/ 6665 h 10000"/>
                  <a:gd name="connsiteX283" fmla="*/ 1767 w 10000"/>
                  <a:gd name="connsiteY283" fmla="*/ 6694 h 10000"/>
                  <a:gd name="connsiteX284" fmla="*/ 1776 w 10000"/>
                  <a:gd name="connsiteY284" fmla="*/ 6726 h 10000"/>
                  <a:gd name="connsiteX285" fmla="*/ 1776 w 10000"/>
                  <a:gd name="connsiteY285" fmla="*/ 6745 h 10000"/>
                  <a:gd name="connsiteX286" fmla="*/ 1767 w 10000"/>
                  <a:gd name="connsiteY286" fmla="*/ 6765 h 10000"/>
                  <a:gd name="connsiteX287" fmla="*/ 1762 w 10000"/>
                  <a:gd name="connsiteY287" fmla="*/ 6804 h 10000"/>
                  <a:gd name="connsiteX288" fmla="*/ 1753 w 10000"/>
                  <a:gd name="connsiteY288" fmla="*/ 6839 h 10000"/>
                  <a:gd name="connsiteX289" fmla="*/ 1742 w 10000"/>
                  <a:gd name="connsiteY289" fmla="*/ 6849 h 10000"/>
                  <a:gd name="connsiteX290" fmla="*/ 1726 w 10000"/>
                  <a:gd name="connsiteY290" fmla="*/ 6849 h 10000"/>
                  <a:gd name="connsiteX291" fmla="*/ 1712 w 10000"/>
                  <a:gd name="connsiteY291" fmla="*/ 6852 h 10000"/>
                  <a:gd name="connsiteX292" fmla="*/ 1640 w 10000"/>
                  <a:gd name="connsiteY292" fmla="*/ 6953 h 10000"/>
                  <a:gd name="connsiteX293" fmla="*/ 1493 w 10000"/>
                  <a:gd name="connsiteY293" fmla="*/ 7105 h 10000"/>
                  <a:gd name="connsiteX294" fmla="*/ 1490 w 10000"/>
                  <a:gd name="connsiteY294" fmla="*/ 7124 h 10000"/>
                  <a:gd name="connsiteX295" fmla="*/ 1468 w 10000"/>
                  <a:gd name="connsiteY295" fmla="*/ 7137 h 10000"/>
                  <a:gd name="connsiteX296" fmla="*/ 1454 w 10000"/>
                  <a:gd name="connsiteY296" fmla="*/ 7144 h 10000"/>
                  <a:gd name="connsiteX297" fmla="*/ 1452 w 10000"/>
                  <a:gd name="connsiteY297" fmla="*/ 7157 h 10000"/>
                  <a:gd name="connsiteX298" fmla="*/ 1446 w 10000"/>
                  <a:gd name="connsiteY298" fmla="*/ 7199 h 10000"/>
                  <a:gd name="connsiteX299" fmla="*/ 1476 w 10000"/>
                  <a:gd name="connsiteY299" fmla="*/ 7247 h 10000"/>
                  <a:gd name="connsiteX300" fmla="*/ 1501 w 10000"/>
                  <a:gd name="connsiteY300" fmla="*/ 7270 h 10000"/>
                  <a:gd name="connsiteX301" fmla="*/ 1518 w 10000"/>
                  <a:gd name="connsiteY301" fmla="*/ 7286 h 10000"/>
                  <a:gd name="connsiteX302" fmla="*/ 1524 w 10000"/>
                  <a:gd name="connsiteY302" fmla="*/ 7306 h 10000"/>
                  <a:gd name="connsiteX303" fmla="*/ 1540 w 10000"/>
                  <a:gd name="connsiteY303" fmla="*/ 7322 h 10000"/>
                  <a:gd name="connsiteX304" fmla="*/ 1565 w 10000"/>
                  <a:gd name="connsiteY304" fmla="*/ 7325 h 10000"/>
                  <a:gd name="connsiteX305" fmla="*/ 1590 w 10000"/>
                  <a:gd name="connsiteY305" fmla="*/ 7332 h 10000"/>
                  <a:gd name="connsiteX306" fmla="*/ 1615 w 10000"/>
                  <a:gd name="connsiteY306" fmla="*/ 7345 h 10000"/>
                  <a:gd name="connsiteX307" fmla="*/ 1662 w 10000"/>
                  <a:gd name="connsiteY307" fmla="*/ 7370 h 10000"/>
                  <a:gd name="connsiteX308" fmla="*/ 1670 w 10000"/>
                  <a:gd name="connsiteY308" fmla="*/ 7351 h 10000"/>
                  <a:gd name="connsiteX309" fmla="*/ 1726 w 10000"/>
                  <a:gd name="connsiteY309" fmla="*/ 7354 h 10000"/>
                  <a:gd name="connsiteX310" fmla="*/ 1726 w 10000"/>
                  <a:gd name="connsiteY310" fmla="*/ 7400 h 10000"/>
                  <a:gd name="connsiteX311" fmla="*/ 1773 w 10000"/>
                  <a:gd name="connsiteY311" fmla="*/ 7409 h 10000"/>
                  <a:gd name="connsiteX312" fmla="*/ 1806 w 10000"/>
                  <a:gd name="connsiteY312" fmla="*/ 7416 h 10000"/>
                  <a:gd name="connsiteX313" fmla="*/ 1839 w 10000"/>
                  <a:gd name="connsiteY313" fmla="*/ 7403 h 10000"/>
                  <a:gd name="connsiteX314" fmla="*/ 1886 w 10000"/>
                  <a:gd name="connsiteY314" fmla="*/ 7403 h 10000"/>
                  <a:gd name="connsiteX315" fmla="*/ 1898 w 10000"/>
                  <a:gd name="connsiteY315" fmla="*/ 7403 h 10000"/>
                  <a:gd name="connsiteX316" fmla="*/ 1914 w 10000"/>
                  <a:gd name="connsiteY316" fmla="*/ 7494 h 10000"/>
                  <a:gd name="connsiteX317" fmla="*/ 1895 w 10000"/>
                  <a:gd name="connsiteY317" fmla="*/ 7523 h 10000"/>
                  <a:gd name="connsiteX318" fmla="*/ 1825 w 10000"/>
                  <a:gd name="connsiteY318" fmla="*/ 7617 h 10000"/>
                  <a:gd name="connsiteX319" fmla="*/ 1776 w 10000"/>
                  <a:gd name="connsiteY319" fmla="*/ 7691 h 10000"/>
                  <a:gd name="connsiteX320" fmla="*/ 1781 w 10000"/>
                  <a:gd name="connsiteY320" fmla="*/ 7723 h 10000"/>
                  <a:gd name="connsiteX321" fmla="*/ 1767 w 10000"/>
                  <a:gd name="connsiteY321" fmla="*/ 7759 h 10000"/>
                  <a:gd name="connsiteX322" fmla="*/ 1762 w 10000"/>
                  <a:gd name="connsiteY322" fmla="*/ 7817 h 10000"/>
                  <a:gd name="connsiteX323" fmla="*/ 1762 w 10000"/>
                  <a:gd name="connsiteY323" fmla="*/ 7856 h 10000"/>
                  <a:gd name="connsiteX324" fmla="*/ 1776 w 10000"/>
                  <a:gd name="connsiteY324" fmla="*/ 7892 h 10000"/>
                  <a:gd name="connsiteX325" fmla="*/ 1784 w 10000"/>
                  <a:gd name="connsiteY325" fmla="*/ 7902 h 10000"/>
                  <a:gd name="connsiteX326" fmla="*/ 1801 w 10000"/>
                  <a:gd name="connsiteY326" fmla="*/ 7908 h 10000"/>
                  <a:gd name="connsiteX327" fmla="*/ 1809 w 10000"/>
                  <a:gd name="connsiteY327" fmla="*/ 7911 h 10000"/>
                  <a:gd name="connsiteX328" fmla="*/ 1801 w 10000"/>
                  <a:gd name="connsiteY328" fmla="*/ 7940 h 10000"/>
                  <a:gd name="connsiteX329" fmla="*/ 1798 w 10000"/>
                  <a:gd name="connsiteY329" fmla="*/ 7979 h 10000"/>
                  <a:gd name="connsiteX330" fmla="*/ 1806 w 10000"/>
                  <a:gd name="connsiteY330" fmla="*/ 8002 h 10000"/>
                  <a:gd name="connsiteX331" fmla="*/ 1823 w 10000"/>
                  <a:gd name="connsiteY331" fmla="*/ 8021 h 10000"/>
                  <a:gd name="connsiteX332" fmla="*/ 1834 w 10000"/>
                  <a:gd name="connsiteY332" fmla="*/ 8044 h 10000"/>
                  <a:gd name="connsiteX333" fmla="*/ 1839 w 10000"/>
                  <a:gd name="connsiteY333" fmla="*/ 8073 h 10000"/>
                  <a:gd name="connsiteX334" fmla="*/ 1842 w 10000"/>
                  <a:gd name="connsiteY334" fmla="*/ 8106 h 10000"/>
                  <a:gd name="connsiteX335" fmla="*/ 1839 w 10000"/>
                  <a:gd name="connsiteY335" fmla="*/ 8144 h 10000"/>
                  <a:gd name="connsiteX336" fmla="*/ 1856 w 10000"/>
                  <a:gd name="connsiteY336" fmla="*/ 8164 h 10000"/>
                  <a:gd name="connsiteX337" fmla="*/ 1886 w 10000"/>
                  <a:gd name="connsiteY337" fmla="*/ 8193 h 10000"/>
                  <a:gd name="connsiteX338" fmla="*/ 1922 w 10000"/>
                  <a:gd name="connsiteY338" fmla="*/ 8206 h 10000"/>
                  <a:gd name="connsiteX339" fmla="*/ 1967 w 10000"/>
                  <a:gd name="connsiteY339" fmla="*/ 8203 h 10000"/>
                  <a:gd name="connsiteX340" fmla="*/ 1986 w 10000"/>
                  <a:gd name="connsiteY340" fmla="*/ 8212 h 10000"/>
                  <a:gd name="connsiteX341" fmla="*/ 2000 w 10000"/>
                  <a:gd name="connsiteY341" fmla="*/ 8232 h 10000"/>
                  <a:gd name="connsiteX342" fmla="*/ 2033 w 10000"/>
                  <a:gd name="connsiteY342" fmla="*/ 8258 h 10000"/>
                  <a:gd name="connsiteX343" fmla="*/ 2050 w 10000"/>
                  <a:gd name="connsiteY343" fmla="*/ 8271 h 10000"/>
                  <a:gd name="connsiteX344" fmla="*/ 2089 w 10000"/>
                  <a:gd name="connsiteY344" fmla="*/ 8280 h 10000"/>
                  <a:gd name="connsiteX345" fmla="*/ 2122 w 10000"/>
                  <a:gd name="connsiteY345" fmla="*/ 8300 h 10000"/>
                  <a:gd name="connsiteX346" fmla="*/ 2163 w 10000"/>
                  <a:gd name="connsiteY346" fmla="*/ 8332 h 10000"/>
                  <a:gd name="connsiteX347" fmla="*/ 2172 w 10000"/>
                  <a:gd name="connsiteY347" fmla="*/ 8335 h 10000"/>
                  <a:gd name="connsiteX348" fmla="*/ 2177 w 10000"/>
                  <a:gd name="connsiteY348" fmla="*/ 8345 h 10000"/>
                  <a:gd name="connsiteX349" fmla="*/ 2163 w 10000"/>
                  <a:gd name="connsiteY349" fmla="*/ 8371 h 10000"/>
                  <a:gd name="connsiteX350" fmla="*/ 2139 w 10000"/>
                  <a:gd name="connsiteY350" fmla="*/ 8423 h 10000"/>
                  <a:gd name="connsiteX351" fmla="*/ 2130 w 10000"/>
                  <a:gd name="connsiteY351" fmla="*/ 8439 h 10000"/>
                  <a:gd name="connsiteX352" fmla="*/ 2105 w 10000"/>
                  <a:gd name="connsiteY352" fmla="*/ 8446 h 10000"/>
                  <a:gd name="connsiteX353" fmla="*/ 2080 w 10000"/>
                  <a:gd name="connsiteY353" fmla="*/ 8449 h 10000"/>
                  <a:gd name="connsiteX354" fmla="*/ 2075 w 10000"/>
                  <a:gd name="connsiteY354" fmla="*/ 8459 h 10000"/>
                  <a:gd name="connsiteX355" fmla="*/ 2072 w 10000"/>
                  <a:gd name="connsiteY355" fmla="*/ 8475 h 10000"/>
                  <a:gd name="connsiteX356" fmla="*/ 2080 w 10000"/>
                  <a:gd name="connsiteY356" fmla="*/ 8484 h 10000"/>
                  <a:gd name="connsiteX357" fmla="*/ 2100 w 10000"/>
                  <a:gd name="connsiteY357" fmla="*/ 8475 h 10000"/>
                  <a:gd name="connsiteX358" fmla="*/ 2141 w 10000"/>
                  <a:gd name="connsiteY358" fmla="*/ 8478 h 10000"/>
                  <a:gd name="connsiteX359" fmla="*/ 2172 w 10000"/>
                  <a:gd name="connsiteY359" fmla="*/ 8475 h 10000"/>
                  <a:gd name="connsiteX360" fmla="*/ 2188 w 10000"/>
                  <a:gd name="connsiteY360" fmla="*/ 8475 h 10000"/>
                  <a:gd name="connsiteX361" fmla="*/ 2222 w 10000"/>
                  <a:gd name="connsiteY361" fmla="*/ 8497 h 10000"/>
                  <a:gd name="connsiteX362" fmla="*/ 2252 w 10000"/>
                  <a:gd name="connsiteY362" fmla="*/ 8514 h 10000"/>
                  <a:gd name="connsiteX363" fmla="*/ 2274 w 10000"/>
                  <a:gd name="connsiteY363" fmla="*/ 8514 h 10000"/>
                  <a:gd name="connsiteX364" fmla="*/ 2299 w 10000"/>
                  <a:gd name="connsiteY364" fmla="*/ 8504 h 10000"/>
                  <a:gd name="connsiteX365" fmla="*/ 2310 w 10000"/>
                  <a:gd name="connsiteY365" fmla="*/ 8504 h 10000"/>
                  <a:gd name="connsiteX366" fmla="*/ 2319 w 10000"/>
                  <a:gd name="connsiteY366" fmla="*/ 8484 h 10000"/>
                  <a:gd name="connsiteX367" fmla="*/ 2338 w 10000"/>
                  <a:gd name="connsiteY367" fmla="*/ 8494 h 10000"/>
                  <a:gd name="connsiteX368" fmla="*/ 2338 w 10000"/>
                  <a:gd name="connsiteY368" fmla="*/ 8552 h 10000"/>
                  <a:gd name="connsiteX369" fmla="*/ 2366 w 10000"/>
                  <a:gd name="connsiteY369" fmla="*/ 8572 h 10000"/>
                  <a:gd name="connsiteX370" fmla="*/ 2382 w 10000"/>
                  <a:gd name="connsiteY370" fmla="*/ 8582 h 10000"/>
                  <a:gd name="connsiteX371" fmla="*/ 2435 w 10000"/>
                  <a:gd name="connsiteY371" fmla="*/ 8552 h 10000"/>
                  <a:gd name="connsiteX372" fmla="*/ 2443 w 10000"/>
                  <a:gd name="connsiteY372" fmla="*/ 8552 h 10000"/>
                  <a:gd name="connsiteX373" fmla="*/ 2454 w 10000"/>
                  <a:gd name="connsiteY373" fmla="*/ 8552 h 10000"/>
                  <a:gd name="connsiteX374" fmla="*/ 2471 w 10000"/>
                  <a:gd name="connsiteY374" fmla="*/ 8546 h 10000"/>
                  <a:gd name="connsiteX375" fmla="*/ 2488 w 10000"/>
                  <a:gd name="connsiteY375" fmla="*/ 8536 h 10000"/>
                  <a:gd name="connsiteX376" fmla="*/ 2501 w 10000"/>
                  <a:gd name="connsiteY376" fmla="*/ 8533 h 10000"/>
                  <a:gd name="connsiteX377" fmla="*/ 2512 w 10000"/>
                  <a:gd name="connsiteY377" fmla="*/ 8533 h 10000"/>
                  <a:gd name="connsiteX378" fmla="*/ 2521 w 10000"/>
                  <a:gd name="connsiteY378" fmla="*/ 8546 h 10000"/>
                  <a:gd name="connsiteX379" fmla="*/ 2521 w 10000"/>
                  <a:gd name="connsiteY379" fmla="*/ 8572 h 10000"/>
                  <a:gd name="connsiteX380" fmla="*/ 2535 w 10000"/>
                  <a:gd name="connsiteY380" fmla="*/ 8588 h 10000"/>
                  <a:gd name="connsiteX381" fmla="*/ 2551 w 10000"/>
                  <a:gd name="connsiteY381" fmla="*/ 8582 h 10000"/>
                  <a:gd name="connsiteX382" fmla="*/ 2560 w 10000"/>
                  <a:gd name="connsiteY382" fmla="*/ 8582 h 10000"/>
                  <a:gd name="connsiteX383" fmla="*/ 2573 w 10000"/>
                  <a:gd name="connsiteY383" fmla="*/ 8588 h 10000"/>
                  <a:gd name="connsiteX384" fmla="*/ 2584 w 10000"/>
                  <a:gd name="connsiteY384" fmla="*/ 8591 h 10000"/>
                  <a:gd name="connsiteX385" fmla="*/ 2590 w 10000"/>
                  <a:gd name="connsiteY385" fmla="*/ 8598 h 10000"/>
                  <a:gd name="connsiteX386" fmla="*/ 2598 w 10000"/>
                  <a:gd name="connsiteY386" fmla="*/ 8608 h 10000"/>
                  <a:gd name="connsiteX387" fmla="*/ 2607 w 10000"/>
                  <a:gd name="connsiteY387" fmla="*/ 8617 h 10000"/>
                  <a:gd name="connsiteX388" fmla="*/ 2618 w 10000"/>
                  <a:gd name="connsiteY388" fmla="*/ 8617 h 10000"/>
                  <a:gd name="connsiteX389" fmla="*/ 2640 w 10000"/>
                  <a:gd name="connsiteY389" fmla="*/ 8608 h 10000"/>
                  <a:gd name="connsiteX390" fmla="*/ 2670 w 10000"/>
                  <a:gd name="connsiteY390" fmla="*/ 8598 h 10000"/>
                  <a:gd name="connsiteX391" fmla="*/ 2673 w 10000"/>
                  <a:gd name="connsiteY391" fmla="*/ 8598 h 10000"/>
                  <a:gd name="connsiteX392" fmla="*/ 2690 w 10000"/>
                  <a:gd name="connsiteY392" fmla="*/ 8598 h 10000"/>
                  <a:gd name="connsiteX393" fmla="*/ 2698 w 10000"/>
                  <a:gd name="connsiteY393" fmla="*/ 8598 h 10000"/>
                  <a:gd name="connsiteX394" fmla="*/ 2712 w 10000"/>
                  <a:gd name="connsiteY394" fmla="*/ 8598 h 10000"/>
                  <a:gd name="connsiteX395" fmla="*/ 2726 w 10000"/>
                  <a:gd name="connsiteY395" fmla="*/ 8591 h 10000"/>
                  <a:gd name="connsiteX396" fmla="*/ 2737 w 10000"/>
                  <a:gd name="connsiteY396" fmla="*/ 8588 h 10000"/>
                  <a:gd name="connsiteX397" fmla="*/ 2759 w 10000"/>
                  <a:gd name="connsiteY397" fmla="*/ 8582 h 10000"/>
                  <a:gd name="connsiteX398" fmla="*/ 2770 w 10000"/>
                  <a:gd name="connsiteY398" fmla="*/ 8578 h 10000"/>
                  <a:gd name="connsiteX399" fmla="*/ 2784 w 10000"/>
                  <a:gd name="connsiteY399" fmla="*/ 8572 h 10000"/>
                  <a:gd name="connsiteX400" fmla="*/ 2795 w 10000"/>
                  <a:gd name="connsiteY400" fmla="*/ 8572 h 10000"/>
                  <a:gd name="connsiteX401" fmla="*/ 2803 w 10000"/>
                  <a:gd name="connsiteY401" fmla="*/ 8588 h 10000"/>
                  <a:gd name="connsiteX402" fmla="*/ 2803 w 10000"/>
                  <a:gd name="connsiteY402" fmla="*/ 8591 h 10000"/>
                  <a:gd name="connsiteX403" fmla="*/ 2803 w 10000"/>
                  <a:gd name="connsiteY403" fmla="*/ 8601 h 10000"/>
                  <a:gd name="connsiteX404" fmla="*/ 2809 w 10000"/>
                  <a:gd name="connsiteY404" fmla="*/ 8601 h 10000"/>
                  <a:gd name="connsiteX405" fmla="*/ 2823 w 10000"/>
                  <a:gd name="connsiteY405" fmla="*/ 8598 h 10000"/>
                  <a:gd name="connsiteX406" fmla="*/ 2831 w 10000"/>
                  <a:gd name="connsiteY406" fmla="*/ 8598 h 10000"/>
                  <a:gd name="connsiteX407" fmla="*/ 2839 w 10000"/>
                  <a:gd name="connsiteY407" fmla="*/ 8601 h 10000"/>
                  <a:gd name="connsiteX408" fmla="*/ 2848 w 10000"/>
                  <a:gd name="connsiteY408" fmla="*/ 8598 h 10000"/>
                  <a:gd name="connsiteX409" fmla="*/ 2856 w 10000"/>
                  <a:gd name="connsiteY409" fmla="*/ 8601 h 10000"/>
                  <a:gd name="connsiteX410" fmla="*/ 2859 w 10000"/>
                  <a:gd name="connsiteY410" fmla="*/ 8601 h 10000"/>
                  <a:gd name="connsiteX411" fmla="*/ 2864 w 10000"/>
                  <a:gd name="connsiteY411" fmla="*/ 8598 h 10000"/>
                  <a:gd name="connsiteX412" fmla="*/ 2889 w 10000"/>
                  <a:gd name="connsiteY412" fmla="*/ 8611 h 10000"/>
                  <a:gd name="connsiteX413" fmla="*/ 2906 w 10000"/>
                  <a:gd name="connsiteY413" fmla="*/ 8620 h 10000"/>
                  <a:gd name="connsiteX414" fmla="*/ 2914 w 10000"/>
                  <a:gd name="connsiteY414" fmla="*/ 8627 h 10000"/>
                  <a:gd name="connsiteX415" fmla="*/ 2920 w 10000"/>
                  <a:gd name="connsiteY415" fmla="*/ 8640 h 10000"/>
                  <a:gd name="connsiteX416" fmla="*/ 2922 w 10000"/>
                  <a:gd name="connsiteY416" fmla="*/ 8666 h 10000"/>
                  <a:gd name="connsiteX417" fmla="*/ 2922 w 10000"/>
                  <a:gd name="connsiteY417" fmla="*/ 8692 h 10000"/>
                  <a:gd name="connsiteX418" fmla="*/ 2939 w 10000"/>
                  <a:gd name="connsiteY418" fmla="*/ 8695 h 10000"/>
                  <a:gd name="connsiteX419" fmla="*/ 2953 w 10000"/>
                  <a:gd name="connsiteY419" fmla="*/ 8695 h 10000"/>
                  <a:gd name="connsiteX420" fmla="*/ 2961 w 10000"/>
                  <a:gd name="connsiteY420" fmla="*/ 8695 h 10000"/>
                  <a:gd name="connsiteX421" fmla="*/ 2972 w 10000"/>
                  <a:gd name="connsiteY421" fmla="*/ 8692 h 10000"/>
                  <a:gd name="connsiteX422" fmla="*/ 2981 w 10000"/>
                  <a:gd name="connsiteY422" fmla="*/ 8685 h 10000"/>
                  <a:gd name="connsiteX423" fmla="*/ 2989 w 10000"/>
                  <a:gd name="connsiteY423" fmla="*/ 8685 h 10000"/>
                  <a:gd name="connsiteX424" fmla="*/ 3008 w 10000"/>
                  <a:gd name="connsiteY424" fmla="*/ 8685 h 10000"/>
                  <a:gd name="connsiteX425" fmla="*/ 3028 w 10000"/>
                  <a:gd name="connsiteY425" fmla="*/ 8695 h 10000"/>
                  <a:gd name="connsiteX426" fmla="*/ 3042 w 10000"/>
                  <a:gd name="connsiteY426" fmla="*/ 8695 h 10000"/>
                  <a:gd name="connsiteX427" fmla="*/ 3053 w 10000"/>
                  <a:gd name="connsiteY427" fmla="*/ 8676 h 10000"/>
                  <a:gd name="connsiteX428" fmla="*/ 3061 w 10000"/>
                  <a:gd name="connsiteY428" fmla="*/ 8666 h 10000"/>
                  <a:gd name="connsiteX429" fmla="*/ 3066 w 10000"/>
                  <a:gd name="connsiteY429" fmla="*/ 8656 h 10000"/>
                  <a:gd name="connsiteX430" fmla="*/ 3091 w 10000"/>
                  <a:gd name="connsiteY430" fmla="*/ 8659 h 10000"/>
                  <a:gd name="connsiteX431" fmla="*/ 3105 w 10000"/>
                  <a:gd name="connsiteY431" fmla="*/ 8659 h 10000"/>
                  <a:gd name="connsiteX432" fmla="*/ 3108 w 10000"/>
                  <a:gd name="connsiteY432" fmla="*/ 8650 h 10000"/>
                  <a:gd name="connsiteX433" fmla="*/ 3147 w 10000"/>
                  <a:gd name="connsiteY433" fmla="*/ 8588 h 10000"/>
                  <a:gd name="connsiteX434" fmla="*/ 3150 w 10000"/>
                  <a:gd name="connsiteY434" fmla="*/ 8598 h 10000"/>
                  <a:gd name="connsiteX435" fmla="*/ 3163 w 10000"/>
                  <a:gd name="connsiteY435" fmla="*/ 8601 h 10000"/>
                  <a:gd name="connsiteX436" fmla="*/ 3180 w 10000"/>
                  <a:gd name="connsiteY436" fmla="*/ 8608 h 10000"/>
                  <a:gd name="connsiteX437" fmla="*/ 3188 w 10000"/>
                  <a:gd name="connsiteY437" fmla="*/ 8611 h 10000"/>
                  <a:gd name="connsiteX438" fmla="*/ 3227 w 10000"/>
                  <a:gd name="connsiteY438" fmla="*/ 8620 h 10000"/>
                  <a:gd name="connsiteX439" fmla="*/ 3238 w 10000"/>
                  <a:gd name="connsiteY439" fmla="*/ 8617 h 10000"/>
                  <a:gd name="connsiteX440" fmla="*/ 3247 w 10000"/>
                  <a:gd name="connsiteY440" fmla="*/ 8601 h 10000"/>
                  <a:gd name="connsiteX441" fmla="*/ 3269 w 10000"/>
                  <a:gd name="connsiteY441" fmla="*/ 8611 h 10000"/>
                  <a:gd name="connsiteX442" fmla="*/ 3277 w 10000"/>
                  <a:gd name="connsiteY442" fmla="*/ 8617 h 10000"/>
                  <a:gd name="connsiteX443" fmla="*/ 3285 w 10000"/>
                  <a:gd name="connsiteY443" fmla="*/ 8611 h 10000"/>
                  <a:gd name="connsiteX444" fmla="*/ 3307 w 10000"/>
                  <a:gd name="connsiteY444" fmla="*/ 8611 h 10000"/>
                  <a:gd name="connsiteX445" fmla="*/ 3319 w 10000"/>
                  <a:gd name="connsiteY445" fmla="*/ 8617 h 10000"/>
                  <a:gd name="connsiteX446" fmla="*/ 3324 w 10000"/>
                  <a:gd name="connsiteY446" fmla="*/ 8617 h 10000"/>
                  <a:gd name="connsiteX447" fmla="*/ 3327 w 10000"/>
                  <a:gd name="connsiteY447" fmla="*/ 8620 h 10000"/>
                  <a:gd name="connsiteX448" fmla="*/ 3341 w 10000"/>
                  <a:gd name="connsiteY448" fmla="*/ 8620 h 10000"/>
                  <a:gd name="connsiteX449" fmla="*/ 3357 w 10000"/>
                  <a:gd name="connsiteY449" fmla="*/ 8620 h 10000"/>
                  <a:gd name="connsiteX450" fmla="*/ 3374 w 10000"/>
                  <a:gd name="connsiteY450" fmla="*/ 8620 h 10000"/>
                  <a:gd name="connsiteX451" fmla="*/ 3382 w 10000"/>
                  <a:gd name="connsiteY451" fmla="*/ 8620 h 10000"/>
                  <a:gd name="connsiteX452" fmla="*/ 3399 w 10000"/>
                  <a:gd name="connsiteY452" fmla="*/ 8611 h 10000"/>
                  <a:gd name="connsiteX453" fmla="*/ 3413 w 10000"/>
                  <a:gd name="connsiteY453" fmla="*/ 8601 h 10000"/>
                  <a:gd name="connsiteX454" fmla="*/ 3421 w 10000"/>
                  <a:gd name="connsiteY454" fmla="*/ 8588 h 10000"/>
                  <a:gd name="connsiteX455" fmla="*/ 3421 w 10000"/>
                  <a:gd name="connsiteY455" fmla="*/ 8572 h 10000"/>
                  <a:gd name="connsiteX456" fmla="*/ 3421 w 10000"/>
                  <a:gd name="connsiteY456" fmla="*/ 8552 h 10000"/>
                  <a:gd name="connsiteX457" fmla="*/ 3424 w 10000"/>
                  <a:gd name="connsiteY457" fmla="*/ 8533 h 10000"/>
                  <a:gd name="connsiteX458" fmla="*/ 3432 w 10000"/>
                  <a:gd name="connsiteY458" fmla="*/ 8523 h 10000"/>
                  <a:gd name="connsiteX459" fmla="*/ 3446 w 10000"/>
                  <a:gd name="connsiteY459" fmla="*/ 8523 h 10000"/>
                  <a:gd name="connsiteX460" fmla="*/ 3457 w 10000"/>
                  <a:gd name="connsiteY460" fmla="*/ 8523 h 10000"/>
                  <a:gd name="connsiteX461" fmla="*/ 3476 w 10000"/>
                  <a:gd name="connsiteY461" fmla="*/ 8533 h 10000"/>
                  <a:gd name="connsiteX462" fmla="*/ 3485 w 10000"/>
                  <a:gd name="connsiteY462" fmla="*/ 8536 h 10000"/>
                  <a:gd name="connsiteX463" fmla="*/ 3501 w 10000"/>
                  <a:gd name="connsiteY463" fmla="*/ 8527 h 10000"/>
                  <a:gd name="connsiteX464" fmla="*/ 3504 w 10000"/>
                  <a:gd name="connsiteY464" fmla="*/ 8514 h 10000"/>
                  <a:gd name="connsiteX465" fmla="*/ 3510 w 10000"/>
                  <a:gd name="connsiteY465" fmla="*/ 8497 h 10000"/>
                  <a:gd name="connsiteX466" fmla="*/ 3537 w 10000"/>
                  <a:gd name="connsiteY466" fmla="*/ 8484 h 10000"/>
                  <a:gd name="connsiteX467" fmla="*/ 3562 w 10000"/>
                  <a:gd name="connsiteY467" fmla="*/ 8488 h 10000"/>
                  <a:gd name="connsiteX468" fmla="*/ 3568 w 10000"/>
                  <a:gd name="connsiteY468" fmla="*/ 8484 h 10000"/>
                  <a:gd name="connsiteX469" fmla="*/ 3584 w 10000"/>
                  <a:gd name="connsiteY469" fmla="*/ 8494 h 10000"/>
                  <a:gd name="connsiteX470" fmla="*/ 3593 w 10000"/>
                  <a:gd name="connsiteY470" fmla="*/ 8507 h 10000"/>
                  <a:gd name="connsiteX471" fmla="*/ 3618 w 10000"/>
                  <a:gd name="connsiteY471" fmla="*/ 8497 h 10000"/>
                  <a:gd name="connsiteX472" fmla="*/ 3643 w 10000"/>
                  <a:gd name="connsiteY472" fmla="*/ 8475 h 10000"/>
                  <a:gd name="connsiteX473" fmla="*/ 3657 w 10000"/>
                  <a:gd name="connsiteY473" fmla="*/ 8478 h 10000"/>
                  <a:gd name="connsiteX474" fmla="*/ 3670 w 10000"/>
                  <a:gd name="connsiteY474" fmla="*/ 8475 h 10000"/>
                  <a:gd name="connsiteX475" fmla="*/ 3673 w 10000"/>
                  <a:gd name="connsiteY475" fmla="*/ 8468 h 10000"/>
                  <a:gd name="connsiteX476" fmla="*/ 3681 w 10000"/>
                  <a:gd name="connsiteY476" fmla="*/ 8468 h 10000"/>
                  <a:gd name="connsiteX477" fmla="*/ 3698 w 10000"/>
                  <a:gd name="connsiteY477" fmla="*/ 8478 h 10000"/>
                  <a:gd name="connsiteX478" fmla="*/ 3720 w 10000"/>
                  <a:gd name="connsiteY478" fmla="*/ 8497 h 10000"/>
                  <a:gd name="connsiteX479" fmla="*/ 3715 w 10000"/>
                  <a:gd name="connsiteY479" fmla="*/ 8504 h 10000"/>
                  <a:gd name="connsiteX480" fmla="*/ 3729 w 10000"/>
                  <a:gd name="connsiteY480" fmla="*/ 8514 h 10000"/>
                  <a:gd name="connsiteX481" fmla="*/ 3729 w 10000"/>
                  <a:gd name="connsiteY481" fmla="*/ 8517 h 10000"/>
                  <a:gd name="connsiteX482" fmla="*/ 3740 w 10000"/>
                  <a:gd name="connsiteY482" fmla="*/ 8527 h 10000"/>
                  <a:gd name="connsiteX483" fmla="*/ 3759 w 10000"/>
                  <a:gd name="connsiteY483" fmla="*/ 8517 h 10000"/>
                  <a:gd name="connsiteX484" fmla="*/ 3762 w 10000"/>
                  <a:gd name="connsiteY484" fmla="*/ 8504 h 10000"/>
                  <a:gd name="connsiteX485" fmla="*/ 3770 w 10000"/>
                  <a:gd name="connsiteY485" fmla="*/ 8488 h 10000"/>
                  <a:gd name="connsiteX486" fmla="*/ 3778 w 10000"/>
                  <a:gd name="connsiteY486" fmla="*/ 8484 h 10000"/>
                  <a:gd name="connsiteX487" fmla="*/ 3792 w 10000"/>
                  <a:gd name="connsiteY487" fmla="*/ 8475 h 10000"/>
                  <a:gd name="connsiteX488" fmla="*/ 3803 w 10000"/>
                  <a:gd name="connsiteY488" fmla="*/ 8478 h 10000"/>
                  <a:gd name="connsiteX489" fmla="*/ 3809 w 10000"/>
                  <a:gd name="connsiteY489" fmla="*/ 8475 h 10000"/>
                  <a:gd name="connsiteX490" fmla="*/ 3825 w 10000"/>
                  <a:gd name="connsiteY490" fmla="*/ 8465 h 10000"/>
                  <a:gd name="connsiteX491" fmla="*/ 3834 w 10000"/>
                  <a:gd name="connsiteY491" fmla="*/ 8468 h 10000"/>
                  <a:gd name="connsiteX492" fmla="*/ 3842 w 10000"/>
                  <a:gd name="connsiteY492" fmla="*/ 8478 h 10000"/>
                  <a:gd name="connsiteX493" fmla="*/ 3850 w 10000"/>
                  <a:gd name="connsiteY493" fmla="*/ 8478 h 10000"/>
                  <a:gd name="connsiteX494" fmla="*/ 3859 w 10000"/>
                  <a:gd name="connsiteY494" fmla="*/ 8484 h 10000"/>
                  <a:gd name="connsiteX495" fmla="*/ 3873 w 10000"/>
                  <a:gd name="connsiteY495" fmla="*/ 8494 h 10000"/>
                  <a:gd name="connsiteX496" fmla="*/ 3875 w 10000"/>
                  <a:gd name="connsiteY496" fmla="*/ 8507 h 10000"/>
                  <a:gd name="connsiteX497" fmla="*/ 3881 w 10000"/>
                  <a:gd name="connsiteY497" fmla="*/ 8527 h 10000"/>
                  <a:gd name="connsiteX498" fmla="*/ 3875 w 10000"/>
                  <a:gd name="connsiteY498" fmla="*/ 8546 h 10000"/>
                  <a:gd name="connsiteX499" fmla="*/ 3892 w 10000"/>
                  <a:gd name="connsiteY499" fmla="*/ 8546 h 10000"/>
                  <a:gd name="connsiteX500" fmla="*/ 3900 w 10000"/>
                  <a:gd name="connsiteY500" fmla="*/ 8543 h 10000"/>
                  <a:gd name="connsiteX501" fmla="*/ 3906 w 10000"/>
                  <a:gd name="connsiteY501" fmla="*/ 8543 h 10000"/>
                  <a:gd name="connsiteX502" fmla="*/ 3922 w 10000"/>
                  <a:gd name="connsiteY502" fmla="*/ 8552 h 10000"/>
                  <a:gd name="connsiteX503" fmla="*/ 3939 w 10000"/>
                  <a:gd name="connsiteY503" fmla="*/ 8559 h 10000"/>
                  <a:gd name="connsiteX504" fmla="*/ 3953 w 10000"/>
                  <a:gd name="connsiteY504" fmla="*/ 8572 h 10000"/>
                  <a:gd name="connsiteX505" fmla="*/ 3956 w 10000"/>
                  <a:gd name="connsiteY505" fmla="*/ 8588 h 10000"/>
                  <a:gd name="connsiteX506" fmla="*/ 3956 w 10000"/>
                  <a:gd name="connsiteY506" fmla="*/ 8608 h 10000"/>
                  <a:gd name="connsiteX507" fmla="*/ 3972 w 10000"/>
                  <a:gd name="connsiteY507" fmla="*/ 8608 h 10000"/>
                  <a:gd name="connsiteX508" fmla="*/ 3986 w 10000"/>
                  <a:gd name="connsiteY508" fmla="*/ 8608 h 10000"/>
                  <a:gd name="connsiteX509" fmla="*/ 3997 w 10000"/>
                  <a:gd name="connsiteY509" fmla="*/ 8608 h 10000"/>
                  <a:gd name="connsiteX510" fmla="*/ 4006 w 10000"/>
                  <a:gd name="connsiteY510" fmla="*/ 8608 h 10000"/>
                  <a:gd name="connsiteX511" fmla="*/ 4006 w 10000"/>
                  <a:gd name="connsiteY511" fmla="*/ 8611 h 10000"/>
                  <a:gd name="connsiteX512" fmla="*/ 4011 w 10000"/>
                  <a:gd name="connsiteY512" fmla="*/ 8611 h 10000"/>
                  <a:gd name="connsiteX513" fmla="*/ 4022 w 10000"/>
                  <a:gd name="connsiteY513" fmla="*/ 8620 h 10000"/>
                  <a:gd name="connsiteX514" fmla="*/ 4042 w 10000"/>
                  <a:gd name="connsiteY514" fmla="*/ 8620 h 10000"/>
                  <a:gd name="connsiteX515" fmla="*/ 4050 w 10000"/>
                  <a:gd name="connsiteY515" fmla="*/ 8617 h 10000"/>
                  <a:gd name="connsiteX516" fmla="*/ 4069 w 10000"/>
                  <a:gd name="connsiteY516" fmla="*/ 8620 h 10000"/>
                  <a:gd name="connsiteX517" fmla="*/ 4086 w 10000"/>
                  <a:gd name="connsiteY517" fmla="*/ 8630 h 10000"/>
                  <a:gd name="connsiteX518" fmla="*/ 4108 w 10000"/>
                  <a:gd name="connsiteY518" fmla="*/ 8627 h 10000"/>
                  <a:gd name="connsiteX519" fmla="*/ 4125 w 10000"/>
                  <a:gd name="connsiteY519" fmla="*/ 8620 h 10000"/>
                  <a:gd name="connsiteX520" fmla="*/ 4133 w 10000"/>
                  <a:gd name="connsiteY520" fmla="*/ 8611 h 10000"/>
                  <a:gd name="connsiteX521" fmla="*/ 4139 w 10000"/>
                  <a:gd name="connsiteY521" fmla="*/ 8608 h 10000"/>
                  <a:gd name="connsiteX522" fmla="*/ 4147 w 10000"/>
                  <a:gd name="connsiteY522" fmla="*/ 8601 h 10000"/>
                  <a:gd name="connsiteX523" fmla="*/ 4155 w 10000"/>
                  <a:gd name="connsiteY523" fmla="*/ 8591 h 10000"/>
                  <a:gd name="connsiteX524" fmla="*/ 4166 w 10000"/>
                  <a:gd name="connsiteY524" fmla="*/ 8582 h 10000"/>
                  <a:gd name="connsiteX525" fmla="*/ 4183 w 10000"/>
                  <a:gd name="connsiteY525" fmla="*/ 8569 h 10000"/>
                  <a:gd name="connsiteX526" fmla="*/ 4191 w 10000"/>
                  <a:gd name="connsiteY526" fmla="*/ 8562 h 10000"/>
                  <a:gd name="connsiteX527" fmla="*/ 4208 w 10000"/>
                  <a:gd name="connsiteY527" fmla="*/ 8552 h 10000"/>
                  <a:gd name="connsiteX528" fmla="*/ 4230 w 10000"/>
                  <a:gd name="connsiteY528" fmla="*/ 8552 h 10000"/>
                  <a:gd name="connsiteX529" fmla="*/ 4238 w 10000"/>
                  <a:gd name="connsiteY529" fmla="*/ 8559 h 10000"/>
                  <a:gd name="connsiteX530" fmla="*/ 4247 w 10000"/>
                  <a:gd name="connsiteY530" fmla="*/ 8572 h 10000"/>
                  <a:gd name="connsiteX531" fmla="*/ 4252 w 10000"/>
                  <a:gd name="connsiteY531" fmla="*/ 8578 h 10000"/>
                  <a:gd name="connsiteX532" fmla="*/ 4263 w 10000"/>
                  <a:gd name="connsiteY532" fmla="*/ 8582 h 10000"/>
                  <a:gd name="connsiteX533" fmla="*/ 4277 w 10000"/>
                  <a:gd name="connsiteY533" fmla="*/ 8572 h 10000"/>
                  <a:gd name="connsiteX534" fmla="*/ 4294 w 10000"/>
                  <a:gd name="connsiteY534" fmla="*/ 8559 h 10000"/>
                  <a:gd name="connsiteX535" fmla="*/ 4302 w 10000"/>
                  <a:gd name="connsiteY535" fmla="*/ 8546 h 10000"/>
                  <a:gd name="connsiteX536" fmla="*/ 4310 w 10000"/>
                  <a:gd name="connsiteY536" fmla="*/ 8543 h 10000"/>
                  <a:gd name="connsiteX537" fmla="*/ 4313 w 10000"/>
                  <a:gd name="connsiteY537" fmla="*/ 8543 h 10000"/>
                  <a:gd name="connsiteX538" fmla="*/ 4332 w 10000"/>
                  <a:gd name="connsiteY538" fmla="*/ 8546 h 10000"/>
                  <a:gd name="connsiteX539" fmla="*/ 4335 w 10000"/>
                  <a:gd name="connsiteY539" fmla="*/ 8559 h 10000"/>
                  <a:gd name="connsiteX540" fmla="*/ 4349 w 10000"/>
                  <a:gd name="connsiteY540" fmla="*/ 8588 h 10000"/>
                  <a:gd name="connsiteX541" fmla="*/ 4360 w 10000"/>
                  <a:gd name="connsiteY541" fmla="*/ 8591 h 10000"/>
                  <a:gd name="connsiteX542" fmla="*/ 4366 w 10000"/>
                  <a:gd name="connsiteY542" fmla="*/ 8591 h 10000"/>
                  <a:gd name="connsiteX543" fmla="*/ 4382 w 10000"/>
                  <a:gd name="connsiteY543" fmla="*/ 8598 h 10000"/>
                  <a:gd name="connsiteX544" fmla="*/ 4385 w 10000"/>
                  <a:gd name="connsiteY544" fmla="*/ 8598 h 10000"/>
                  <a:gd name="connsiteX545" fmla="*/ 4402 w 10000"/>
                  <a:gd name="connsiteY545" fmla="*/ 8598 h 10000"/>
                  <a:gd name="connsiteX546" fmla="*/ 4421 w 10000"/>
                  <a:gd name="connsiteY546" fmla="*/ 8591 h 10000"/>
                  <a:gd name="connsiteX547" fmla="*/ 4440 w 10000"/>
                  <a:gd name="connsiteY547" fmla="*/ 8591 h 10000"/>
                  <a:gd name="connsiteX548" fmla="*/ 4449 w 10000"/>
                  <a:gd name="connsiteY548" fmla="*/ 8598 h 10000"/>
                  <a:gd name="connsiteX549" fmla="*/ 4454 w 10000"/>
                  <a:gd name="connsiteY549" fmla="*/ 8617 h 10000"/>
                  <a:gd name="connsiteX550" fmla="*/ 4463 w 10000"/>
                  <a:gd name="connsiteY550" fmla="*/ 8608 h 10000"/>
                  <a:gd name="connsiteX551" fmla="*/ 4474 w 10000"/>
                  <a:gd name="connsiteY551" fmla="*/ 8608 h 10000"/>
                  <a:gd name="connsiteX552" fmla="*/ 4490 w 10000"/>
                  <a:gd name="connsiteY552" fmla="*/ 8617 h 10000"/>
                  <a:gd name="connsiteX553" fmla="*/ 4504 w 10000"/>
                  <a:gd name="connsiteY553" fmla="*/ 8617 h 10000"/>
                  <a:gd name="connsiteX554" fmla="*/ 4518 w 10000"/>
                  <a:gd name="connsiteY554" fmla="*/ 8617 h 10000"/>
                  <a:gd name="connsiteX555" fmla="*/ 4535 w 10000"/>
                  <a:gd name="connsiteY555" fmla="*/ 8611 h 10000"/>
                  <a:gd name="connsiteX556" fmla="*/ 4546 w 10000"/>
                  <a:gd name="connsiteY556" fmla="*/ 8611 h 10000"/>
                  <a:gd name="connsiteX557" fmla="*/ 4562 w 10000"/>
                  <a:gd name="connsiteY557" fmla="*/ 8611 h 10000"/>
                  <a:gd name="connsiteX558" fmla="*/ 4571 w 10000"/>
                  <a:gd name="connsiteY558" fmla="*/ 8611 h 10000"/>
                  <a:gd name="connsiteX559" fmla="*/ 4579 w 10000"/>
                  <a:gd name="connsiteY559" fmla="*/ 8608 h 10000"/>
                  <a:gd name="connsiteX560" fmla="*/ 4584 w 10000"/>
                  <a:gd name="connsiteY560" fmla="*/ 8608 h 10000"/>
                  <a:gd name="connsiteX561" fmla="*/ 4601 w 10000"/>
                  <a:gd name="connsiteY561" fmla="*/ 8617 h 10000"/>
                  <a:gd name="connsiteX562" fmla="*/ 4609 w 10000"/>
                  <a:gd name="connsiteY562" fmla="*/ 8627 h 10000"/>
                  <a:gd name="connsiteX563" fmla="*/ 4618 w 10000"/>
                  <a:gd name="connsiteY563" fmla="*/ 8637 h 10000"/>
                  <a:gd name="connsiteX564" fmla="*/ 4618 w 10000"/>
                  <a:gd name="connsiteY564" fmla="*/ 8646 h 10000"/>
                  <a:gd name="connsiteX565" fmla="*/ 4634 w 10000"/>
                  <a:gd name="connsiteY565" fmla="*/ 8656 h 10000"/>
                  <a:gd name="connsiteX566" fmla="*/ 4640 w 10000"/>
                  <a:gd name="connsiteY566" fmla="*/ 8659 h 10000"/>
                  <a:gd name="connsiteX567" fmla="*/ 4651 w 10000"/>
                  <a:gd name="connsiteY567" fmla="*/ 8666 h 10000"/>
                  <a:gd name="connsiteX568" fmla="*/ 4657 w 10000"/>
                  <a:gd name="connsiteY568" fmla="*/ 8659 h 10000"/>
                  <a:gd name="connsiteX569" fmla="*/ 4668 w 10000"/>
                  <a:gd name="connsiteY569" fmla="*/ 8650 h 10000"/>
                  <a:gd name="connsiteX570" fmla="*/ 4676 w 10000"/>
                  <a:gd name="connsiteY570" fmla="*/ 8650 h 10000"/>
                  <a:gd name="connsiteX571" fmla="*/ 4690 w 10000"/>
                  <a:gd name="connsiteY571" fmla="*/ 8650 h 10000"/>
                  <a:gd name="connsiteX572" fmla="*/ 4698 w 10000"/>
                  <a:gd name="connsiteY572" fmla="*/ 8650 h 10000"/>
                  <a:gd name="connsiteX573" fmla="*/ 4704 w 10000"/>
                  <a:gd name="connsiteY573" fmla="*/ 8650 h 10000"/>
                  <a:gd name="connsiteX574" fmla="*/ 4706 w 10000"/>
                  <a:gd name="connsiteY574" fmla="*/ 8659 h 10000"/>
                  <a:gd name="connsiteX575" fmla="*/ 4706 w 10000"/>
                  <a:gd name="connsiteY575" fmla="*/ 8666 h 10000"/>
                  <a:gd name="connsiteX576" fmla="*/ 4723 w 10000"/>
                  <a:gd name="connsiteY576" fmla="*/ 8682 h 10000"/>
                  <a:gd name="connsiteX577" fmla="*/ 4737 w 10000"/>
                  <a:gd name="connsiteY577" fmla="*/ 8682 h 10000"/>
                  <a:gd name="connsiteX578" fmla="*/ 4745 w 10000"/>
                  <a:gd name="connsiteY578" fmla="*/ 8676 h 10000"/>
                  <a:gd name="connsiteX579" fmla="*/ 4756 w 10000"/>
                  <a:gd name="connsiteY579" fmla="*/ 8666 h 10000"/>
                  <a:gd name="connsiteX580" fmla="*/ 4765 w 10000"/>
                  <a:gd name="connsiteY580" fmla="*/ 8666 h 10000"/>
                  <a:gd name="connsiteX581" fmla="*/ 4765 w 10000"/>
                  <a:gd name="connsiteY581" fmla="*/ 8682 h 10000"/>
                  <a:gd name="connsiteX582" fmla="*/ 4770 w 10000"/>
                  <a:gd name="connsiteY582" fmla="*/ 8701 h 10000"/>
                  <a:gd name="connsiteX583" fmla="*/ 4778 w 10000"/>
                  <a:gd name="connsiteY583" fmla="*/ 8705 h 10000"/>
                  <a:gd name="connsiteX584" fmla="*/ 4795 w 10000"/>
                  <a:gd name="connsiteY584" fmla="*/ 8714 h 10000"/>
                  <a:gd name="connsiteX585" fmla="*/ 4812 w 10000"/>
                  <a:gd name="connsiteY585" fmla="*/ 8714 h 10000"/>
                  <a:gd name="connsiteX586" fmla="*/ 4825 w 10000"/>
                  <a:gd name="connsiteY586" fmla="*/ 8705 h 10000"/>
                  <a:gd name="connsiteX587" fmla="*/ 4825 w 10000"/>
                  <a:gd name="connsiteY587" fmla="*/ 8701 h 10000"/>
                  <a:gd name="connsiteX588" fmla="*/ 4828 w 10000"/>
                  <a:gd name="connsiteY588" fmla="*/ 8701 h 10000"/>
                  <a:gd name="connsiteX589" fmla="*/ 4837 w 10000"/>
                  <a:gd name="connsiteY589" fmla="*/ 8692 h 10000"/>
                  <a:gd name="connsiteX590" fmla="*/ 4842 w 10000"/>
                  <a:gd name="connsiteY590" fmla="*/ 8685 h 10000"/>
                  <a:gd name="connsiteX591" fmla="*/ 4859 w 10000"/>
                  <a:gd name="connsiteY591" fmla="*/ 8692 h 10000"/>
                  <a:gd name="connsiteX592" fmla="*/ 4870 w 10000"/>
                  <a:gd name="connsiteY592" fmla="*/ 8701 h 10000"/>
                  <a:gd name="connsiteX593" fmla="*/ 4878 w 10000"/>
                  <a:gd name="connsiteY593" fmla="*/ 8714 h 10000"/>
                  <a:gd name="connsiteX594" fmla="*/ 4892 w 10000"/>
                  <a:gd name="connsiteY594" fmla="*/ 8724 h 10000"/>
                  <a:gd name="connsiteX595" fmla="*/ 4900 w 10000"/>
                  <a:gd name="connsiteY595" fmla="*/ 8724 h 10000"/>
                  <a:gd name="connsiteX596" fmla="*/ 4906 w 10000"/>
                  <a:gd name="connsiteY596" fmla="*/ 8705 h 10000"/>
                  <a:gd name="connsiteX597" fmla="*/ 4925 w 10000"/>
                  <a:gd name="connsiteY597" fmla="*/ 8724 h 10000"/>
                  <a:gd name="connsiteX598" fmla="*/ 4939 w 10000"/>
                  <a:gd name="connsiteY598" fmla="*/ 8701 h 10000"/>
                  <a:gd name="connsiteX599" fmla="*/ 4950 w 10000"/>
                  <a:gd name="connsiteY599" fmla="*/ 8695 h 10000"/>
                  <a:gd name="connsiteX600" fmla="*/ 4956 w 10000"/>
                  <a:gd name="connsiteY600" fmla="*/ 8692 h 10000"/>
                  <a:gd name="connsiteX601" fmla="*/ 4986 w 10000"/>
                  <a:gd name="connsiteY601" fmla="*/ 8705 h 10000"/>
                  <a:gd name="connsiteX602" fmla="*/ 5003 w 10000"/>
                  <a:gd name="connsiteY602" fmla="*/ 8701 h 10000"/>
                  <a:gd name="connsiteX603" fmla="*/ 5011 w 10000"/>
                  <a:gd name="connsiteY603" fmla="*/ 8692 h 10000"/>
                  <a:gd name="connsiteX604" fmla="*/ 5028 w 10000"/>
                  <a:gd name="connsiteY604" fmla="*/ 8682 h 10000"/>
                  <a:gd name="connsiteX605" fmla="*/ 5030 w 10000"/>
                  <a:gd name="connsiteY605" fmla="*/ 8659 h 10000"/>
                  <a:gd name="connsiteX606" fmla="*/ 5039 w 10000"/>
                  <a:gd name="connsiteY606" fmla="*/ 8656 h 10000"/>
                  <a:gd name="connsiteX607" fmla="*/ 5053 w 10000"/>
                  <a:gd name="connsiteY607" fmla="*/ 8669 h 10000"/>
                  <a:gd name="connsiteX608" fmla="*/ 5061 w 10000"/>
                  <a:gd name="connsiteY608" fmla="*/ 8669 h 10000"/>
                  <a:gd name="connsiteX609" fmla="*/ 5061 w 10000"/>
                  <a:gd name="connsiteY609" fmla="*/ 8676 h 10000"/>
                  <a:gd name="connsiteX610" fmla="*/ 5069 w 10000"/>
                  <a:gd name="connsiteY610" fmla="*/ 8669 h 10000"/>
                  <a:gd name="connsiteX611" fmla="*/ 5083 w 10000"/>
                  <a:gd name="connsiteY611" fmla="*/ 8669 h 10000"/>
                  <a:gd name="connsiteX612" fmla="*/ 5100 w 10000"/>
                  <a:gd name="connsiteY612" fmla="*/ 8669 h 10000"/>
                  <a:gd name="connsiteX613" fmla="*/ 5119 w 10000"/>
                  <a:gd name="connsiteY613" fmla="*/ 8682 h 10000"/>
                  <a:gd name="connsiteX614" fmla="*/ 5136 w 10000"/>
                  <a:gd name="connsiteY614" fmla="*/ 8692 h 10000"/>
                  <a:gd name="connsiteX615" fmla="*/ 5161 w 10000"/>
                  <a:gd name="connsiteY615" fmla="*/ 8701 h 10000"/>
                  <a:gd name="connsiteX616" fmla="*/ 5183 w 10000"/>
                  <a:gd name="connsiteY616" fmla="*/ 8701 h 10000"/>
                  <a:gd name="connsiteX617" fmla="*/ 5199 w 10000"/>
                  <a:gd name="connsiteY617" fmla="*/ 8701 h 10000"/>
                  <a:gd name="connsiteX618" fmla="*/ 5213 w 10000"/>
                  <a:gd name="connsiteY618" fmla="*/ 8705 h 10000"/>
                  <a:gd name="connsiteX619" fmla="*/ 5224 w 10000"/>
                  <a:gd name="connsiteY619" fmla="*/ 8701 h 10000"/>
                  <a:gd name="connsiteX620" fmla="*/ 5230 w 10000"/>
                  <a:gd name="connsiteY620" fmla="*/ 8701 h 10000"/>
                  <a:gd name="connsiteX621" fmla="*/ 5241 w 10000"/>
                  <a:gd name="connsiteY621" fmla="*/ 8676 h 10000"/>
                  <a:gd name="connsiteX622" fmla="*/ 5247 w 10000"/>
                  <a:gd name="connsiteY622" fmla="*/ 8666 h 10000"/>
                  <a:gd name="connsiteX623" fmla="*/ 5249 w 10000"/>
                  <a:gd name="connsiteY623" fmla="*/ 8646 h 10000"/>
                  <a:gd name="connsiteX624" fmla="*/ 5249 w 10000"/>
                  <a:gd name="connsiteY624" fmla="*/ 8650 h 10000"/>
                  <a:gd name="connsiteX625" fmla="*/ 5255 w 10000"/>
                  <a:gd name="connsiteY625" fmla="*/ 8646 h 10000"/>
                  <a:gd name="connsiteX626" fmla="*/ 5271 w 10000"/>
                  <a:gd name="connsiteY626" fmla="*/ 8650 h 10000"/>
                  <a:gd name="connsiteX627" fmla="*/ 5288 w 10000"/>
                  <a:gd name="connsiteY627" fmla="*/ 8666 h 10000"/>
                  <a:gd name="connsiteX628" fmla="*/ 5296 w 10000"/>
                  <a:gd name="connsiteY628" fmla="*/ 8666 h 10000"/>
                  <a:gd name="connsiteX629" fmla="*/ 5310 w 10000"/>
                  <a:gd name="connsiteY629" fmla="*/ 8656 h 10000"/>
                  <a:gd name="connsiteX630" fmla="*/ 5321 w 10000"/>
                  <a:gd name="connsiteY630" fmla="*/ 8650 h 10000"/>
                  <a:gd name="connsiteX631" fmla="*/ 5338 w 10000"/>
                  <a:gd name="connsiteY631" fmla="*/ 8650 h 10000"/>
                  <a:gd name="connsiteX632" fmla="*/ 5360 w 10000"/>
                  <a:gd name="connsiteY632" fmla="*/ 8640 h 10000"/>
                  <a:gd name="connsiteX633" fmla="*/ 5366 w 10000"/>
                  <a:gd name="connsiteY633" fmla="*/ 8637 h 10000"/>
                  <a:gd name="connsiteX634" fmla="*/ 5368 w 10000"/>
                  <a:gd name="connsiteY634" fmla="*/ 8637 h 10000"/>
                  <a:gd name="connsiteX635" fmla="*/ 5382 w 10000"/>
                  <a:gd name="connsiteY635" fmla="*/ 8630 h 10000"/>
                  <a:gd name="connsiteX636" fmla="*/ 5391 w 10000"/>
                  <a:gd name="connsiteY636" fmla="*/ 8630 h 10000"/>
                  <a:gd name="connsiteX637" fmla="*/ 5402 w 10000"/>
                  <a:gd name="connsiteY637" fmla="*/ 8637 h 10000"/>
                  <a:gd name="connsiteX638" fmla="*/ 5418 w 10000"/>
                  <a:gd name="connsiteY638" fmla="*/ 8656 h 10000"/>
                  <a:gd name="connsiteX639" fmla="*/ 5432 w 10000"/>
                  <a:gd name="connsiteY639" fmla="*/ 8666 h 10000"/>
                  <a:gd name="connsiteX640" fmla="*/ 5443 w 10000"/>
                  <a:gd name="connsiteY640" fmla="*/ 8682 h 10000"/>
                  <a:gd name="connsiteX641" fmla="*/ 5457 w 10000"/>
                  <a:gd name="connsiteY641" fmla="*/ 8692 h 10000"/>
                  <a:gd name="connsiteX642" fmla="*/ 5471 w 10000"/>
                  <a:gd name="connsiteY642" fmla="*/ 8705 h 10000"/>
                  <a:gd name="connsiteX643" fmla="*/ 5488 w 10000"/>
                  <a:gd name="connsiteY643" fmla="*/ 8711 h 10000"/>
                  <a:gd name="connsiteX644" fmla="*/ 5490 w 10000"/>
                  <a:gd name="connsiteY644" fmla="*/ 8721 h 10000"/>
                  <a:gd name="connsiteX645" fmla="*/ 5512 w 10000"/>
                  <a:gd name="connsiteY645" fmla="*/ 8724 h 10000"/>
                  <a:gd name="connsiteX646" fmla="*/ 5521 w 10000"/>
                  <a:gd name="connsiteY646" fmla="*/ 8714 h 10000"/>
                  <a:gd name="connsiteX647" fmla="*/ 5524 w 10000"/>
                  <a:gd name="connsiteY647" fmla="*/ 8714 h 10000"/>
                  <a:gd name="connsiteX648" fmla="*/ 5532 w 10000"/>
                  <a:gd name="connsiteY648" fmla="*/ 8721 h 10000"/>
                  <a:gd name="connsiteX649" fmla="*/ 5540 w 10000"/>
                  <a:gd name="connsiteY649" fmla="*/ 8724 h 10000"/>
                  <a:gd name="connsiteX650" fmla="*/ 5562 w 10000"/>
                  <a:gd name="connsiteY650" fmla="*/ 8750 h 10000"/>
                  <a:gd name="connsiteX651" fmla="*/ 5562 w 10000"/>
                  <a:gd name="connsiteY651" fmla="*/ 8760 h 10000"/>
                  <a:gd name="connsiteX652" fmla="*/ 5571 w 10000"/>
                  <a:gd name="connsiteY652" fmla="*/ 8782 h 10000"/>
                  <a:gd name="connsiteX653" fmla="*/ 5579 w 10000"/>
                  <a:gd name="connsiteY653" fmla="*/ 8789 h 10000"/>
                  <a:gd name="connsiteX654" fmla="*/ 5593 w 10000"/>
                  <a:gd name="connsiteY654" fmla="*/ 8789 h 10000"/>
                  <a:gd name="connsiteX655" fmla="*/ 5596 w 10000"/>
                  <a:gd name="connsiteY655" fmla="*/ 8789 h 10000"/>
                  <a:gd name="connsiteX656" fmla="*/ 5626 w 10000"/>
                  <a:gd name="connsiteY656" fmla="*/ 8782 h 10000"/>
                  <a:gd name="connsiteX657" fmla="*/ 5629 w 10000"/>
                  <a:gd name="connsiteY657" fmla="*/ 8782 h 10000"/>
                  <a:gd name="connsiteX658" fmla="*/ 5637 w 10000"/>
                  <a:gd name="connsiteY658" fmla="*/ 8779 h 10000"/>
                  <a:gd name="connsiteX659" fmla="*/ 5648 w 10000"/>
                  <a:gd name="connsiteY659" fmla="*/ 8789 h 10000"/>
                  <a:gd name="connsiteX660" fmla="*/ 5665 w 10000"/>
                  <a:gd name="connsiteY660" fmla="*/ 8795 h 10000"/>
                  <a:gd name="connsiteX661" fmla="*/ 5676 w 10000"/>
                  <a:gd name="connsiteY661" fmla="*/ 8789 h 10000"/>
                  <a:gd name="connsiteX662" fmla="*/ 5684 w 10000"/>
                  <a:gd name="connsiteY662" fmla="*/ 8782 h 10000"/>
                  <a:gd name="connsiteX663" fmla="*/ 5693 w 10000"/>
                  <a:gd name="connsiteY663" fmla="*/ 8789 h 10000"/>
                  <a:gd name="connsiteX664" fmla="*/ 5715 w 10000"/>
                  <a:gd name="connsiteY664" fmla="*/ 8808 h 10000"/>
                  <a:gd name="connsiteX665" fmla="*/ 5731 w 10000"/>
                  <a:gd name="connsiteY665" fmla="*/ 8808 h 10000"/>
                  <a:gd name="connsiteX666" fmla="*/ 5740 w 10000"/>
                  <a:gd name="connsiteY666" fmla="*/ 8808 h 10000"/>
                  <a:gd name="connsiteX667" fmla="*/ 5765 w 10000"/>
                  <a:gd name="connsiteY667" fmla="*/ 8818 h 10000"/>
                  <a:gd name="connsiteX668" fmla="*/ 5781 w 10000"/>
                  <a:gd name="connsiteY668" fmla="*/ 8824 h 10000"/>
                  <a:gd name="connsiteX669" fmla="*/ 5798 w 10000"/>
                  <a:gd name="connsiteY669" fmla="*/ 8834 h 10000"/>
                  <a:gd name="connsiteX670" fmla="*/ 5814 w 10000"/>
                  <a:gd name="connsiteY670" fmla="*/ 8837 h 10000"/>
                  <a:gd name="connsiteX671" fmla="*/ 5831 w 10000"/>
                  <a:gd name="connsiteY671" fmla="*/ 8844 h 10000"/>
                  <a:gd name="connsiteX672" fmla="*/ 5842 w 10000"/>
                  <a:gd name="connsiteY672" fmla="*/ 8847 h 10000"/>
                  <a:gd name="connsiteX673" fmla="*/ 5859 w 10000"/>
                  <a:gd name="connsiteY673" fmla="*/ 8857 h 10000"/>
                  <a:gd name="connsiteX674" fmla="*/ 5870 w 10000"/>
                  <a:gd name="connsiteY674" fmla="*/ 8867 h 10000"/>
                  <a:gd name="connsiteX675" fmla="*/ 5878 w 10000"/>
                  <a:gd name="connsiteY675" fmla="*/ 8873 h 10000"/>
                  <a:gd name="connsiteX676" fmla="*/ 5895 w 10000"/>
                  <a:gd name="connsiteY676" fmla="*/ 8873 h 10000"/>
                  <a:gd name="connsiteX677" fmla="*/ 5911 w 10000"/>
                  <a:gd name="connsiteY677" fmla="*/ 8873 h 10000"/>
                  <a:gd name="connsiteX678" fmla="*/ 5931 w 10000"/>
                  <a:gd name="connsiteY678" fmla="*/ 8873 h 10000"/>
                  <a:gd name="connsiteX679" fmla="*/ 5950 w 10000"/>
                  <a:gd name="connsiteY679" fmla="*/ 8867 h 10000"/>
                  <a:gd name="connsiteX680" fmla="*/ 5967 w 10000"/>
                  <a:gd name="connsiteY680" fmla="*/ 8867 h 10000"/>
                  <a:gd name="connsiteX681" fmla="*/ 5975 w 10000"/>
                  <a:gd name="connsiteY681" fmla="*/ 8873 h 10000"/>
                  <a:gd name="connsiteX682" fmla="*/ 6000 w 10000"/>
                  <a:gd name="connsiteY682" fmla="*/ 8883 h 10000"/>
                  <a:gd name="connsiteX683" fmla="*/ 5997 w 10000"/>
                  <a:gd name="connsiteY683" fmla="*/ 8886 h 10000"/>
                  <a:gd name="connsiteX684" fmla="*/ 5997 w 10000"/>
                  <a:gd name="connsiteY684" fmla="*/ 8896 h 10000"/>
                  <a:gd name="connsiteX685" fmla="*/ 6014 w 10000"/>
                  <a:gd name="connsiteY685" fmla="*/ 8892 h 10000"/>
                  <a:gd name="connsiteX686" fmla="*/ 6028 w 10000"/>
                  <a:gd name="connsiteY686" fmla="*/ 8892 h 10000"/>
                  <a:gd name="connsiteX687" fmla="*/ 6053 w 10000"/>
                  <a:gd name="connsiteY687" fmla="*/ 8886 h 10000"/>
                  <a:gd name="connsiteX688" fmla="*/ 6072 w 10000"/>
                  <a:gd name="connsiteY688" fmla="*/ 8876 h 10000"/>
                  <a:gd name="connsiteX689" fmla="*/ 6089 w 10000"/>
                  <a:gd name="connsiteY689" fmla="*/ 8867 h 10000"/>
                  <a:gd name="connsiteX690" fmla="*/ 6111 w 10000"/>
                  <a:gd name="connsiteY690" fmla="*/ 8857 h 10000"/>
                  <a:gd name="connsiteX691" fmla="*/ 6127 w 10000"/>
                  <a:gd name="connsiteY691" fmla="*/ 8847 h 10000"/>
                  <a:gd name="connsiteX692" fmla="*/ 6152 w 10000"/>
                  <a:gd name="connsiteY692" fmla="*/ 8834 h 10000"/>
                  <a:gd name="connsiteX693" fmla="*/ 6183 w 10000"/>
                  <a:gd name="connsiteY693" fmla="*/ 8828 h 10000"/>
                  <a:gd name="connsiteX694" fmla="*/ 6175 w 10000"/>
                  <a:gd name="connsiteY694" fmla="*/ 8844 h 10000"/>
                  <a:gd name="connsiteX695" fmla="*/ 6169 w 10000"/>
                  <a:gd name="connsiteY695" fmla="*/ 8863 h 10000"/>
                  <a:gd name="connsiteX696" fmla="*/ 6158 w 10000"/>
                  <a:gd name="connsiteY696" fmla="*/ 8886 h 10000"/>
                  <a:gd name="connsiteX697" fmla="*/ 6152 w 10000"/>
                  <a:gd name="connsiteY697" fmla="*/ 8896 h 10000"/>
                  <a:gd name="connsiteX698" fmla="*/ 6150 w 10000"/>
                  <a:gd name="connsiteY698" fmla="*/ 8909 h 10000"/>
                  <a:gd name="connsiteX699" fmla="*/ 6152 w 10000"/>
                  <a:gd name="connsiteY699" fmla="*/ 8938 h 10000"/>
                  <a:gd name="connsiteX700" fmla="*/ 6158 w 10000"/>
                  <a:gd name="connsiteY700" fmla="*/ 8957 h 10000"/>
                  <a:gd name="connsiteX701" fmla="*/ 6161 w 10000"/>
                  <a:gd name="connsiteY701" fmla="*/ 8980 h 10000"/>
                  <a:gd name="connsiteX702" fmla="*/ 6166 w 10000"/>
                  <a:gd name="connsiteY702" fmla="*/ 8999 h 10000"/>
                  <a:gd name="connsiteX703" fmla="*/ 6175 w 10000"/>
                  <a:gd name="connsiteY703" fmla="*/ 9032 h 10000"/>
                  <a:gd name="connsiteX704" fmla="*/ 6183 w 10000"/>
                  <a:gd name="connsiteY704" fmla="*/ 9051 h 10000"/>
                  <a:gd name="connsiteX705" fmla="*/ 6191 w 10000"/>
                  <a:gd name="connsiteY705" fmla="*/ 9064 h 10000"/>
                  <a:gd name="connsiteX706" fmla="*/ 6194 w 10000"/>
                  <a:gd name="connsiteY706" fmla="*/ 9084 h 10000"/>
                  <a:gd name="connsiteX707" fmla="*/ 6208 w 10000"/>
                  <a:gd name="connsiteY707" fmla="*/ 9103 h 10000"/>
                  <a:gd name="connsiteX708" fmla="*/ 6208 w 10000"/>
                  <a:gd name="connsiteY708" fmla="*/ 9113 h 10000"/>
                  <a:gd name="connsiteX709" fmla="*/ 6216 w 10000"/>
                  <a:gd name="connsiteY709" fmla="*/ 9129 h 10000"/>
                  <a:gd name="connsiteX710" fmla="*/ 6230 w 10000"/>
                  <a:gd name="connsiteY710" fmla="*/ 9148 h 10000"/>
                  <a:gd name="connsiteX711" fmla="*/ 6241 w 10000"/>
                  <a:gd name="connsiteY711" fmla="*/ 9165 h 10000"/>
                  <a:gd name="connsiteX712" fmla="*/ 6249 w 10000"/>
                  <a:gd name="connsiteY712" fmla="*/ 9168 h 10000"/>
                  <a:gd name="connsiteX713" fmla="*/ 6266 w 10000"/>
                  <a:gd name="connsiteY713" fmla="*/ 9184 h 10000"/>
                  <a:gd name="connsiteX714" fmla="*/ 6280 w 10000"/>
                  <a:gd name="connsiteY714" fmla="*/ 9184 h 10000"/>
                  <a:gd name="connsiteX715" fmla="*/ 6288 w 10000"/>
                  <a:gd name="connsiteY715" fmla="*/ 9177 h 10000"/>
                  <a:gd name="connsiteX716" fmla="*/ 6299 w 10000"/>
                  <a:gd name="connsiteY716" fmla="*/ 9187 h 10000"/>
                  <a:gd name="connsiteX717" fmla="*/ 6305 w 10000"/>
                  <a:gd name="connsiteY717" fmla="*/ 9197 h 10000"/>
                  <a:gd name="connsiteX718" fmla="*/ 6310 w 10000"/>
                  <a:gd name="connsiteY718" fmla="*/ 9197 h 10000"/>
                  <a:gd name="connsiteX719" fmla="*/ 6321 w 10000"/>
                  <a:gd name="connsiteY719" fmla="*/ 9213 h 10000"/>
                  <a:gd name="connsiteX720" fmla="*/ 6335 w 10000"/>
                  <a:gd name="connsiteY720" fmla="*/ 9223 h 10000"/>
                  <a:gd name="connsiteX721" fmla="*/ 6338 w 10000"/>
                  <a:gd name="connsiteY721" fmla="*/ 9223 h 10000"/>
                  <a:gd name="connsiteX722" fmla="*/ 6355 w 10000"/>
                  <a:gd name="connsiteY722" fmla="*/ 9226 h 10000"/>
                  <a:gd name="connsiteX723" fmla="*/ 6363 w 10000"/>
                  <a:gd name="connsiteY723" fmla="*/ 9236 h 10000"/>
                  <a:gd name="connsiteX724" fmla="*/ 6380 w 10000"/>
                  <a:gd name="connsiteY724" fmla="*/ 9258 h 10000"/>
                  <a:gd name="connsiteX725" fmla="*/ 6393 w 10000"/>
                  <a:gd name="connsiteY725" fmla="*/ 9278 h 10000"/>
                  <a:gd name="connsiteX726" fmla="*/ 6396 w 10000"/>
                  <a:gd name="connsiteY726" fmla="*/ 9288 h 10000"/>
                  <a:gd name="connsiteX727" fmla="*/ 6407 w 10000"/>
                  <a:gd name="connsiteY727" fmla="*/ 9297 h 10000"/>
                  <a:gd name="connsiteX728" fmla="*/ 6410 w 10000"/>
                  <a:gd name="connsiteY728" fmla="*/ 9307 h 10000"/>
                  <a:gd name="connsiteX729" fmla="*/ 6416 w 10000"/>
                  <a:gd name="connsiteY729" fmla="*/ 9317 h 10000"/>
                  <a:gd name="connsiteX730" fmla="*/ 6424 w 10000"/>
                  <a:gd name="connsiteY730" fmla="*/ 9326 h 10000"/>
                  <a:gd name="connsiteX731" fmla="*/ 6435 w 10000"/>
                  <a:gd name="connsiteY731" fmla="*/ 9336 h 10000"/>
                  <a:gd name="connsiteX732" fmla="*/ 6443 w 10000"/>
                  <a:gd name="connsiteY732" fmla="*/ 9346 h 10000"/>
                  <a:gd name="connsiteX733" fmla="*/ 6449 w 10000"/>
                  <a:gd name="connsiteY733" fmla="*/ 9362 h 10000"/>
                  <a:gd name="connsiteX734" fmla="*/ 6452 w 10000"/>
                  <a:gd name="connsiteY734" fmla="*/ 9372 h 10000"/>
                  <a:gd name="connsiteX735" fmla="*/ 6449 w 10000"/>
                  <a:gd name="connsiteY735" fmla="*/ 9381 h 10000"/>
                  <a:gd name="connsiteX736" fmla="*/ 6465 w 10000"/>
                  <a:gd name="connsiteY736" fmla="*/ 9394 h 10000"/>
                  <a:gd name="connsiteX737" fmla="*/ 6468 w 10000"/>
                  <a:gd name="connsiteY737" fmla="*/ 9420 h 10000"/>
                  <a:gd name="connsiteX738" fmla="*/ 6493 w 10000"/>
                  <a:gd name="connsiteY738" fmla="*/ 9430 h 10000"/>
                  <a:gd name="connsiteX739" fmla="*/ 6507 w 10000"/>
                  <a:gd name="connsiteY739" fmla="*/ 9440 h 10000"/>
                  <a:gd name="connsiteX740" fmla="*/ 6524 w 10000"/>
                  <a:gd name="connsiteY740" fmla="*/ 9459 h 10000"/>
                  <a:gd name="connsiteX741" fmla="*/ 6532 w 10000"/>
                  <a:gd name="connsiteY741" fmla="*/ 9485 h 10000"/>
                  <a:gd name="connsiteX742" fmla="*/ 6537 w 10000"/>
                  <a:gd name="connsiteY742" fmla="*/ 9498 h 10000"/>
                  <a:gd name="connsiteX743" fmla="*/ 6571 w 10000"/>
                  <a:gd name="connsiteY743" fmla="*/ 9508 h 10000"/>
                  <a:gd name="connsiteX744" fmla="*/ 6596 w 10000"/>
                  <a:gd name="connsiteY744" fmla="*/ 9508 h 10000"/>
                  <a:gd name="connsiteX745" fmla="*/ 6637 w 10000"/>
                  <a:gd name="connsiteY745" fmla="*/ 9517 h 10000"/>
                  <a:gd name="connsiteX746" fmla="*/ 6662 w 10000"/>
                  <a:gd name="connsiteY746" fmla="*/ 9524 h 10000"/>
                  <a:gd name="connsiteX747" fmla="*/ 6679 w 10000"/>
                  <a:gd name="connsiteY747" fmla="*/ 9517 h 10000"/>
                  <a:gd name="connsiteX748" fmla="*/ 6679 w 10000"/>
                  <a:gd name="connsiteY748" fmla="*/ 9505 h 10000"/>
                  <a:gd name="connsiteX749" fmla="*/ 6690 w 10000"/>
                  <a:gd name="connsiteY749" fmla="*/ 9485 h 10000"/>
                  <a:gd name="connsiteX750" fmla="*/ 6693 w 10000"/>
                  <a:gd name="connsiteY750" fmla="*/ 9479 h 10000"/>
                  <a:gd name="connsiteX751" fmla="*/ 6706 w 10000"/>
                  <a:gd name="connsiteY751" fmla="*/ 9469 h 10000"/>
                  <a:gd name="connsiteX752" fmla="*/ 6709 w 10000"/>
                  <a:gd name="connsiteY752" fmla="*/ 9462 h 10000"/>
                  <a:gd name="connsiteX753" fmla="*/ 6717 w 10000"/>
                  <a:gd name="connsiteY753" fmla="*/ 9459 h 10000"/>
                  <a:gd name="connsiteX754" fmla="*/ 6726 w 10000"/>
                  <a:gd name="connsiteY754" fmla="*/ 9459 h 10000"/>
                  <a:gd name="connsiteX755" fmla="*/ 6742 w 10000"/>
                  <a:gd name="connsiteY755" fmla="*/ 9462 h 10000"/>
                  <a:gd name="connsiteX756" fmla="*/ 6759 w 10000"/>
                  <a:gd name="connsiteY756" fmla="*/ 9479 h 10000"/>
                  <a:gd name="connsiteX757" fmla="*/ 6781 w 10000"/>
                  <a:gd name="connsiteY757" fmla="*/ 9485 h 10000"/>
                  <a:gd name="connsiteX758" fmla="*/ 6795 w 10000"/>
                  <a:gd name="connsiteY758" fmla="*/ 9485 h 10000"/>
                  <a:gd name="connsiteX759" fmla="*/ 6803 w 10000"/>
                  <a:gd name="connsiteY759" fmla="*/ 9498 h 10000"/>
                  <a:gd name="connsiteX760" fmla="*/ 6806 w 10000"/>
                  <a:gd name="connsiteY760" fmla="*/ 9508 h 10000"/>
                  <a:gd name="connsiteX761" fmla="*/ 6823 w 10000"/>
                  <a:gd name="connsiteY761" fmla="*/ 9514 h 10000"/>
                  <a:gd name="connsiteX762" fmla="*/ 6831 w 10000"/>
                  <a:gd name="connsiteY762" fmla="*/ 9514 h 10000"/>
                  <a:gd name="connsiteX763" fmla="*/ 6848 w 10000"/>
                  <a:gd name="connsiteY763" fmla="*/ 9514 h 10000"/>
                  <a:gd name="connsiteX764" fmla="*/ 6856 w 10000"/>
                  <a:gd name="connsiteY764" fmla="*/ 9517 h 10000"/>
                  <a:gd name="connsiteX765" fmla="*/ 6878 w 10000"/>
                  <a:gd name="connsiteY765" fmla="*/ 9524 h 10000"/>
                  <a:gd name="connsiteX766" fmla="*/ 6895 w 10000"/>
                  <a:gd name="connsiteY766" fmla="*/ 9524 h 10000"/>
                  <a:gd name="connsiteX767" fmla="*/ 6917 w 10000"/>
                  <a:gd name="connsiteY767" fmla="*/ 9527 h 10000"/>
                  <a:gd name="connsiteX768" fmla="*/ 6934 w 10000"/>
                  <a:gd name="connsiteY768" fmla="*/ 9534 h 10000"/>
                  <a:gd name="connsiteX769" fmla="*/ 6961 w 10000"/>
                  <a:gd name="connsiteY769" fmla="*/ 9543 h 10000"/>
                  <a:gd name="connsiteX770" fmla="*/ 6989 w 10000"/>
                  <a:gd name="connsiteY770" fmla="*/ 9547 h 10000"/>
                  <a:gd name="connsiteX771" fmla="*/ 7014 w 10000"/>
                  <a:gd name="connsiteY771" fmla="*/ 9543 h 10000"/>
                  <a:gd name="connsiteX772" fmla="*/ 7033 w 10000"/>
                  <a:gd name="connsiteY772" fmla="*/ 9543 h 10000"/>
                  <a:gd name="connsiteX773" fmla="*/ 7042 w 10000"/>
                  <a:gd name="connsiteY773" fmla="*/ 9547 h 10000"/>
                  <a:gd name="connsiteX774" fmla="*/ 7069 w 10000"/>
                  <a:gd name="connsiteY774" fmla="*/ 9647 h 10000"/>
                  <a:gd name="connsiteX775" fmla="*/ 7122 w 10000"/>
                  <a:gd name="connsiteY775" fmla="*/ 9734 h 10000"/>
                  <a:gd name="connsiteX776" fmla="*/ 7147 w 10000"/>
                  <a:gd name="connsiteY776" fmla="*/ 9744 h 10000"/>
                  <a:gd name="connsiteX777" fmla="*/ 7169 w 10000"/>
                  <a:gd name="connsiteY777" fmla="*/ 9741 h 10000"/>
                  <a:gd name="connsiteX778" fmla="*/ 7177 w 10000"/>
                  <a:gd name="connsiteY778" fmla="*/ 9744 h 10000"/>
                  <a:gd name="connsiteX779" fmla="*/ 7186 w 10000"/>
                  <a:gd name="connsiteY779" fmla="*/ 9754 h 10000"/>
                  <a:gd name="connsiteX780" fmla="*/ 7191 w 10000"/>
                  <a:gd name="connsiteY780" fmla="*/ 9773 h 10000"/>
                  <a:gd name="connsiteX781" fmla="*/ 7208 w 10000"/>
                  <a:gd name="connsiteY781" fmla="*/ 9783 h 10000"/>
                  <a:gd name="connsiteX782" fmla="*/ 7219 w 10000"/>
                  <a:gd name="connsiteY782" fmla="*/ 9793 h 10000"/>
                  <a:gd name="connsiteX783" fmla="*/ 7235 w 10000"/>
                  <a:gd name="connsiteY783" fmla="*/ 9802 h 10000"/>
                  <a:gd name="connsiteX784" fmla="*/ 7249 w 10000"/>
                  <a:gd name="connsiteY784" fmla="*/ 9819 h 10000"/>
                  <a:gd name="connsiteX785" fmla="*/ 7255 w 10000"/>
                  <a:gd name="connsiteY785" fmla="*/ 9835 h 10000"/>
                  <a:gd name="connsiteX786" fmla="*/ 7255 w 10000"/>
                  <a:gd name="connsiteY786" fmla="*/ 9848 h 10000"/>
                  <a:gd name="connsiteX787" fmla="*/ 7249 w 10000"/>
                  <a:gd name="connsiteY787" fmla="*/ 9848 h 10000"/>
                  <a:gd name="connsiteX788" fmla="*/ 7244 w 10000"/>
                  <a:gd name="connsiteY788" fmla="*/ 9858 h 10000"/>
                  <a:gd name="connsiteX789" fmla="*/ 7235 w 10000"/>
                  <a:gd name="connsiteY789" fmla="*/ 9883 h 10000"/>
                  <a:gd name="connsiteX790" fmla="*/ 7244 w 10000"/>
                  <a:gd name="connsiteY790" fmla="*/ 9903 h 10000"/>
                  <a:gd name="connsiteX791" fmla="*/ 7258 w 10000"/>
                  <a:gd name="connsiteY791" fmla="*/ 9926 h 10000"/>
                  <a:gd name="connsiteX792" fmla="*/ 7263 w 10000"/>
                  <a:gd name="connsiteY792" fmla="*/ 9948 h 10000"/>
                  <a:gd name="connsiteX793" fmla="*/ 7274 w 10000"/>
                  <a:gd name="connsiteY793" fmla="*/ 9968 h 10000"/>
                  <a:gd name="connsiteX794" fmla="*/ 7283 w 10000"/>
                  <a:gd name="connsiteY794" fmla="*/ 9987 h 10000"/>
                  <a:gd name="connsiteX795" fmla="*/ 7291 w 10000"/>
                  <a:gd name="connsiteY795" fmla="*/ 10000 h 10000"/>
                  <a:gd name="connsiteX796" fmla="*/ 7305 w 10000"/>
                  <a:gd name="connsiteY796" fmla="*/ 9997 h 10000"/>
                  <a:gd name="connsiteX797" fmla="*/ 7313 w 10000"/>
                  <a:gd name="connsiteY797" fmla="*/ 9977 h 10000"/>
                  <a:gd name="connsiteX798" fmla="*/ 7324 w 10000"/>
                  <a:gd name="connsiteY798" fmla="*/ 9968 h 10000"/>
                  <a:gd name="connsiteX799" fmla="*/ 7341 w 10000"/>
                  <a:gd name="connsiteY799" fmla="*/ 9971 h 10000"/>
                  <a:gd name="connsiteX800" fmla="*/ 7368 w 10000"/>
                  <a:gd name="connsiteY800" fmla="*/ 9987 h 10000"/>
                  <a:gd name="connsiteX801" fmla="*/ 7380 w 10000"/>
                  <a:gd name="connsiteY801" fmla="*/ 9990 h 10000"/>
                  <a:gd name="connsiteX802" fmla="*/ 7393 w 10000"/>
                  <a:gd name="connsiteY802" fmla="*/ 9981 h 10000"/>
                  <a:gd name="connsiteX803" fmla="*/ 7404 w 10000"/>
                  <a:gd name="connsiteY803" fmla="*/ 9968 h 10000"/>
                  <a:gd name="connsiteX804" fmla="*/ 7418 w 10000"/>
                  <a:gd name="connsiteY804" fmla="*/ 9948 h 10000"/>
                  <a:gd name="connsiteX805" fmla="*/ 7427 w 10000"/>
                  <a:gd name="connsiteY805" fmla="*/ 9922 h 10000"/>
                  <a:gd name="connsiteX806" fmla="*/ 7427 w 10000"/>
                  <a:gd name="connsiteY806" fmla="*/ 9906 h 10000"/>
                  <a:gd name="connsiteX807" fmla="*/ 7404 w 10000"/>
                  <a:gd name="connsiteY807" fmla="*/ 9877 h 10000"/>
                  <a:gd name="connsiteX808" fmla="*/ 7388 w 10000"/>
                  <a:gd name="connsiteY808" fmla="*/ 9854 h 10000"/>
                  <a:gd name="connsiteX809" fmla="*/ 7385 w 10000"/>
                  <a:gd name="connsiteY809" fmla="*/ 9845 h 10000"/>
                  <a:gd name="connsiteX810" fmla="*/ 7385 w 10000"/>
                  <a:gd name="connsiteY810" fmla="*/ 9825 h 10000"/>
                  <a:gd name="connsiteX811" fmla="*/ 7385 w 10000"/>
                  <a:gd name="connsiteY811" fmla="*/ 9819 h 10000"/>
                  <a:gd name="connsiteX812" fmla="*/ 7393 w 10000"/>
                  <a:gd name="connsiteY812" fmla="*/ 9809 h 10000"/>
                  <a:gd name="connsiteX813" fmla="*/ 7404 w 10000"/>
                  <a:gd name="connsiteY813" fmla="*/ 9793 h 10000"/>
                  <a:gd name="connsiteX814" fmla="*/ 7413 w 10000"/>
                  <a:gd name="connsiteY814" fmla="*/ 9783 h 10000"/>
                  <a:gd name="connsiteX815" fmla="*/ 7404 w 10000"/>
                  <a:gd name="connsiteY815" fmla="*/ 9770 h 10000"/>
                  <a:gd name="connsiteX816" fmla="*/ 7388 w 10000"/>
                  <a:gd name="connsiteY816" fmla="*/ 9760 h 10000"/>
                  <a:gd name="connsiteX817" fmla="*/ 7371 w 10000"/>
                  <a:gd name="connsiteY817" fmla="*/ 9744 h 10000"/>
                  <a:gd name="connsiteX818" fmla="*/ 7363 w 10000"/>
                  <a:gd name="connsiteY818" fmla="*/ 9731 h 10000"/>
                  <a:gd name="connsiteX819" fmla="*/ 7355 w 10000"/>
                  <a:gd name="connsiteY819" fmla="*/ 9715 h 10000"/>
                  <a:gd name="connsiteX820" fmla="*/ 7360 w 10000"/>
                  <a:gd name="connsiteY820" fmla="*/ 9686 h 10000"/>
                  <a:gd name="connsiteX821" fmla="*/ 7363 w 10000"/>
                  <a:gd name="connsiteY821" fmla="*/ 9657 h 10000"/>
                  <a:gd name="connsiteX822" fmla="*/ 7360 w 10000"/>
                  <a:gd name="connsiteY822" fmla="*/ 9631 h 10000"/>
                  <a:gd name="connsiteX823" fmla="*/ 7346 w 10000"/>
                  <a:gd name="connsiteY823" fmla="*/ 9611 h 10000"/>
                  <a:gd name="connsiteX824" fmla="*/ 7332 w 10000"/>
                  <a:gd name="connsiteY824" fmla="*/ 9585 h 10000"/>
                  <a:gd name="connsiteX825" fmla="*/ 7324 w 10000"/>
                  <a:gd name="connsiteY825" fmla="*/ 9573 h 10000"/>
                  <a:gd name="connsiteX826" fmla="*/ 7324 w 10000"/>
                  <a:gd name="connsiteY826" fmla="*/ 9553 h 10000"/>
                  <a:gd name="connsiteX827" fmla="*/ 7324 w 10000"/>
                  <a:gd name="connsiteY827" fmla="*/ 9543 h 10000"/>
                  <a:gd name="connsiteX828" fmla="*/ 7324 w 10000"/>
                  <a:gd name="connsiteY828" fmla="*/ 9517 h 10000"/>
                  <a:gd name="connsiteX829" fmla="*/ 7324 w 10000"/>
                  <a:gd name="connsiteY829" fmla="*/ 9498 h 10000"/>
                  <a:gd name="connsiteX830" fmla="*/ 7332 w 10000"/>
                  <a:gd name="connsiteY830" fmla="*/ 9479 h 10000"/>
                  <a:gd name="connsiteX831" fmla="*/ 7341 w 10000"/>
                  <a:gd name="connsiteY831" fmla="*/ 9462 h 10000"/>
                  <a:gd name="connsiteX832" fmla="*/ 7352 w 10000"/>
                  <a:gd name="connsiteY832" fmla="*/ 9459 h 10000"/>
                  <a:gd name="connsiteX833" fmla="*/ 7360 w 10000"/>
                  <a:gd name="connsiteY833" fmla="*/ 9443 h 10000"/>
                  <a:gd name="connsiteX834" fmla="*/ 7363 w 10000"/>
                  <a:gd name="connsiteY834" fmla="*/ 9433 h 10000"/>
                  <a:gd name="connsiteX835" fmla="*/ 7377 w 10000"/>
                  <a:gd name="connsiteY835" fmla="*/ 9433 h 10000"/>
                  <a:gd name="connsiteX836" fmla="*/ 7388 w 10000"/>
                  <a:gd name="connsiteY836" fmla="*/ 9430 h 10000"/>
                  <a:gd name="connsiteX837" fmla="*/ 7396 w 10000"/>
                  <a:gd name="connsiteY837" fmla="*/ 9430 h 10000"/>
                  <a:gd name="connsiteX838" fmla="*/ 7402 w 10000"/>
                  <a:gd name="connsiteY838" fmla="*/ 9424 h 10000"/>
                  <a:gd name="connsiteX839" fmla="*/ 7396 w 10000"/>
                  <a:gd name="connsiteY839" fmla="*/ 9414 h 10000"/>
                  <a:gd name="connsiteX840" fmla="*/ 7388 w 10000"/>
                  <a:gd name="connsiteY840" fmla="*/ 9401 h 10000"/>
                  <a:gd name="connsiteX841" fmla="*/ 7371 w 10000"/>
                  <a:gd name="connsiteY841" fmla="*/ 9391 h 10000"/>
                  <a:gd name="connsiteX842" fmla="*/ 7355 w 10000"/>
                  <a:gd name="connsiteY842" fmla="*/ 9375 h 10000"/>
                  <a:gd name="connsiteX843" fmla="*/ 7332 w 10000"/>
                  <a:gd name="connsiteY843" fmla="*/ 9356 h 10000"/>
                  <a:gd name="connsiteX844" fmla="*/ 7313 w 10000"/>
                  <a:gd name="connsiteY844" fmla="*/ 9330 h 10000"/>
                  <a:gd name="connsiteX845" fmla="*/ 7307 w 10000"/>
                  <a:gd name="connsiteY845" fmla="*/ 9310 h 10000"/>
                  <a:gd name="connsiteX846" fmla="*/ 7305 w 10000"/>
                  <a:gd name="connsiteY846" fmla="*/ 9291 h 10000"/>
                  <a:gd name="connsiteX847" fmla="*/ 7305 w 10000"/>
                  <a:gd name="connsiteY847" fmla="*/ 9278 h 10000"/>
                  <a:gd name="connsiteX848" fmla="*/ 7296 w 10000"/>
                  <a:gd name="connsiteY848" fmla="*/ 9268 h 10000"/>
                  <a:gd name="connsiteX849" fmla="*/ 7296 w 10000"/>
                  <a:gd name="connsiteY849" fmla="*/ 9249 h 10000"/>
                  <a:gd name="connsiteX850" fmla="*/ 7291 w 10000"/>
                  <a:gd name="connsiteY850" fmla="*/ 9226 h 10000"/>
                  <a:gd name="connsiteX851" fmla="*/ 7283 w 10000"/>
                  <a:gd name="connsiteY851" fmla="*/ 9213 h 10000"/>
                  <a:gd name="connsiteX852" fmla="*/ 7274 w 10000"/>
                  <a:gd name="connsiteY852" fmla="*/ 9194 h 10000"/>
                  <a:gd name="connsiteX853" fmla="*/ 7274 w 10000"/>
                  <a:gd name="connsiteY853" fmla="*/ 9174 h 10000"/>
                  <a:gd name="connsiteX854" fmla="*/ 7280 w 10000"/>
                  <a:gd name="connsiteY854" fmla="*/ 9148 h 10000"/>
                  <a:gd name="connsiteX855" fmla="*/ 7283 w 10000"/>
                  <a:gd name="connsiteY855" fmla="*/ 9119 h 10000"/>
                  <a:gd name="connsiteX856" fmla="*/ 7291 w 10000"/>
                  <a:gd name="connsiteY856" fmla="*/ 9100 h 10000"/>
                  <a:gd name="connsiteX857" fmla="*/ 7307 w 10000"/>
                  <a:gd name="connsiteY857" fmla="*/ 9080 h 10000"/>
                  <a:gd name="connsiteX858" fmla="*/ 7324 w 10000"/>
                  <a:gd name="connsiteY858" fmla="*/ 9054 h 10000"/>
                  <a:gd name="connsiteX859" fmla="*/ 7341 w 10000"/>
                  <a:gd name="connsiteY859" fmla="*/ 9054 h 10000"/>
                  <a:gd name="connsiteX860" fmla="*/ 7352 w 10000"/>
                  <a:gd name="connsiteY860" fmla="*/ 9054 h 10000"/>
                  <a:gd name="connsiteX861" fmla="*/ 7346 w 10000"/>
                  <a:gd name="connsiteY861" fmla="*/ 9032 h 10000"/>
                  <a:gd name="connsiteX862" fmla="*/ 7341 w 10000"/>
                  <a:gd name="connsiteY862" fmla="*/ 9022 h 10000"/>
                  <a:gd name="connsiteX863" fmla="*/ 7352 w 10000"/>
                  <a:gd name="connsiteY863" fmla="*/ 8999 h 10000"/>
                  <a:gd name="connsiteX864" fmla="*/ 7360 w 10000"/>
                  <a:gd name="connsiteY864" fmla="*/ 8967 h 10000"/>
                  <a:gd name="connsiteX865" fmla="*/ 7368 w 10000"/>
                  <a:gd name="connsiteY865" fmla="*/ 8922 h 10000"/>
                  <a:gd name="connsiteX866" fmla="*/ 7377 w 10000"/>
                  <a:gd name="connsiteY866" fmla="*/ 8896 h 10000"/>
                  <a:gd name="connsiteX867" fmla="*/ 7380 w 10000"/>
                  <a:gd name="connsiteY867" fmla="*/ 8867 h 10000"/>
                  <a:gd name="connsiteX868" fmla="*/ 7402 w 10000"/>
                  <a:gd name="connsiteY868" fmla="*/ 8824 h 10000"/>
                  <a:gd name="connsiteX869" fmla="*/ 7402 w 10000"/>
                  <a:gd name="connsiteY869" fmla="*/ 8808 h 10000"/>
                  <a:gd name="connsiteX870" fmla="*/ 7393 w 10000"/>
                  <a:gd name="connsiteY870" fmla="*/ 8795 h 10000"/>
                  <a:gd name="connsiteX871" fmla="*/ 7388 w 10000"/>
                  <a:gd name="connsiteY871" fmla="*/ 8799 h 10000"/>
                  <a:gd name="connsiteX872" fmla="*/ 7396 w 10000"/>
                  <a:gd name="connsiteY872" fmla="*/ 8789 h 10000"/>
                  <a:gd name="connsiteX873" fmla="*/ 7404 w 10000"/>
                  <a:gd name="connsiteY873" fmla="*/ 8789 h 10000"/>
                  <a:gd name="connsiteX874" fmla="*/ 7421 w 10000"/>
                  <a:gd name="connsiteY874" fmla="*/ 8769 h 10000"/>
                  <a:gd name="connsiteX875" fmla="*/ 7443 w 10000"/>
                  <a:gd name="connsiteY875" fmla="*/ 8763 h 10000"/>
                  <a:gd name="connsiteX876" fmla="*/ 7452 w 10000"/>
                  <a:gd name="connsiteY876" fmla="*/ 8769 h 10000"/>
                  <a:gd name="connsiteX877" fmla="*/ 7468 w 10000"/>
                  <a:gd name="connsiteY877" fmla="*/ 8769 h 10000"/>
                  <a:gd name="connsiteX878" fmla="*/ 7499 w 10000"/>
                  <a:gd name="connsiteY878" fmla="*/ 8763 h 10000"/>
                  <a:gd name="connsiteX879" fmla="*/ 7526 w 10000"/>
                  <a:gd name="connsiteY879" fmla="*/ 8763 h 10000"/>
                  <a:gd name="connsiteX880" fmla="*/ 7532 w 10000"/>
                  <a:gd name="connsiteY880" fmla="*/ 8763 h 10000"/>
                  <a:gd name="connsiteX881" fmla="*/ 7554 w 10000"/>
                  <a:gd name="connsiteY881" fmla="*/ 8744 h 10000"/>
                  <a:gd name="connsiteX882" fmla="*/ 7571 w 10000"/>
                  <a:gd name="connsiteY882" fmla="*/ 8731 h 10000"/>
                  <a:gd name="connsiteX883" fmla="*/ 7587 w 10000"/>
                  <a:gd name="connsiteY883" fmla="*/ 8711 h 10000"/>
                  <a:gd name="connsiteX884" fmla="*/ 7607 w 10000"/>
                  <a:gd name="connsiteY884" fmla="*/ 8711 h 10000"/>
                  <a:gd name="connsiteX885" fmla="*/ 7634 w 10000"/>
                  <a:gd name="connsiteY885" fmla="*/ 8705 h 10000"/>
                  <a:gd name="connsiteX886" fmla="*/ 7643 w 10000"/>
                  <a:gd name="connsiteY886" fmla="*/ 8682 h 10000"/>
                  <a:gd name="connsiteX887" fmla="*/ 7654 w 10000"/>
                  <a:gd name="connsiteY887" fmla="*/ 8666 h 10000"/>
                  <a:gd name="connsiteX888" fmla="*/ 7668 w 10000"/>
                  <a:gd name="connsiteY888" fmla="*/ 8666 h 10000"/>
                  <a:gd name="connsiteX889" fmla="*/ 7676 w 10000"/>
                  <a:gd name="connsiteY889" fmla="*/ 8682 h 10000"/>
                  <a:gd name="connsiteX890" fmla="*/ 7704 w 10000"/>
                  <a:gd name="connsiteY890" fmla="*/ 8669 h 10000"/>
                  <a:gd name="connsiteX891" fmla="*/ 7712 w 10000"/>
                  <a:gd name="connsiteY891" fmla="*/ 8669 h 10000"/>
                  <a:gd name="connsiteX892" fmla="*/ 7720 w 10000"/>
                  <a:gd name="connsiteY892" fmla="*/ 8669 h 10000"/>
                  <a:gd name="connsiteX893" fmla="*/ 7726 w 10000"/>
                  <a:gd name="connsiteY893" fmla="*/ 8656 h 10000"/>
                  <a:gd name="connsiteX894" fmla="*/ 7734 w 10000"/>
                  <a:gd name="connsiteY894" fmla="*/ 8650 h 10000"/>
                  <a:gd name="connsiteX895" fmla="*/ 7742 w 10000"/>
                  <a:gd name="connsiteY895" fmla="*/ 8650 h 10000"/>
                  <a:gd name="connsiteX896" fmla="*/ 7759 w 10000"/>
                  <a:gd name="connsiteY896" fmla="*/ 8650 h 10000"/>
                  <a:gd name="connsiteX897" fmla="*/ 7756 w 10000"/>
                  <a:gd name="connsiteY897" fmla="*/ 8630 h 10000"/>
                  <a:gd name="connsiteX898" fmla="*/ 7751 w 10000"/>
                  <a:gd name="connsiteY898" fmla="*/ 8627 h 10000"/>
                  <a:gd name="connsiteX899" fmla="*/ 7742 w 10000"/>
                  <a:gd name="connsiteY899" fmla="*/ 8620 h 10000"/>
                  <a:gd name="connsiteX900" fmla="*/ 7734 w 10000"/>
                  <a:gd name="connsiteY900" fmla="*/ 8591 h 10000"/>
                  <a:gd name="connsiteX901" fmla="*/ 7709 w 10000"/>
                  <a:gd name="connsiteY901" fmla="*/ 8582 h 10000"/>
                  <a:gd name="connsiteX902" fmla="*/ 7695 w 10000"/>
                  <a:gd name="connsiteY902" fmla="*/ 8578 h 10000"/>
                  <a:gd name="connsiteX903" fmla="*/ 7668 w 10000"/>
                  <a:gd name="connsiteY903" fmla="*/ 8562 h 10000"/>
                  <a:gd name="connsiteX904" fmla="*/ 7645 w 10000"/>
                  <a:gd name="connsiteY904" fmla="*/ 8552 h 10000"/>
                  <a:gd name="connsiteX905" fmla="*/ 7615 w 10000"/>
                  <a:gd name="connsiteY905" fmla="*/ 8543 h 10000"/>
                  <a:gd name="connsiteX906" fmla="*/ 7596 w 10000"/>
                  <a:gd name="connsiteY906" fmla="*/ 8527 h 10000"/>
                  <a:gd name="connsiteX907" fmla="*/ 7565 w 10000"/>
                  <a:gd name="connsiteY907" fmla="*/ 8494 h 10000"/>
                  <a:gd name="connsiteX908" fmla="*/ 7562 w 10000"/>
                  <a:gd name="connsiteY908" fmla="*/ 8475 h 10000"/>
                  <a:gd name="connsiteX909" fmla="*/ 7540 w 10000"/>
                  <a:gd name="connsiteY909" fmla="*/ 8455 h 10000"/>
                  <a:gd name="connsiteX910" fmla="*/ 7535 w 10000"/>
                  <a:gd name="connsiteY910" fmla="*/ 8446 h 10000"/>
                  <a:gd name="connsiteX911" fmla="*/ 7535 w 10000"/>
                  <a:gd name="connsiteY911" fmla="*/ 8420 h 10000"/>
                  <a:gd name="connsiteX912" fmla="*/ 7535 w 10000"/>
                  <a:gd name="connsiteY912" fmla="*/ 8391 h 10000"/>
                  <a:gd name="connsiteX913" fmla="*/ 7548 w 10000"/>
                  <a:gd name="connsiteY913" fmla="*/ 8345 h 10000"/>
                  <a:gd name="connsiteX914" fmla="*/ 7562 w 10000"/>
                  <a:gd name="connsiteY914" fmla="*/ 8319 h 10000"/>
                  <a:gd name="connsiteX915" fmla="*/ 7582 w 10000"/>
                  <a:gd name="connsiteY915" fmla="*/ 8310 h 10000"/>
                  <a:gd name="connsiteX916" fmla="*/ 7607 w 10000"/>
                  <a:gd name="connsiteY916" fmla="*/ 8300 h 10000"/>
                  <a:gd name="connsiteX917" fmla="*/ 7629 w 10000"/>
                  <a:gd name="connsiteY917" fmla="*/ 8300 h 10000"/>
                  <a:gd name="connsiteX918" fmla="*/ 7651 w 10000"/>
                  <a:gd name="connsiteY918" fmla="*/ 8297 h 10000"/>
                  <a:gd name="connsiteX919" fmla="*/ 7668 w 10000"/>
                  <a:gd name="connsiteY919" fmla="*/ 8280 h 10000"/>
                  <a:gd name="connsiteX920" fmla="*/ 7687 w 10000"/>
                  <a:gd name="connsiteY920" fmla="*/ 8267 h 10000"/>
                  <a:gd name="connsiteX921" fmla="*/ 7693 w 10000"/>
                  <a:gd name="connsiteY921" fmla="*/ 8261 h 10000"/>
                  <a:gd name="connsiteX922" fmla="*/ 7701 w 10000"/>
                  <a:gd name="connsiteY922" fmla="*/ 8248 h 10000"/>
                  <a:gd name="connsiteX923" fmla="*/ 7712 w 10000"/>
                  <a:gd name="connsiteY923" fmla="*/ 8238 h 10000"/>
                  <a:gd name="connsiteX924" fmla="*/ 7731 w 10000"/>
                  <a:gd name="connsiteY924" fmla="*/ 8222 h 10000"/>
                  <a:gd name="connsiteX925" fmla="*/ 7740 w 10000"/>
                  <a:gd name="connsiteY925" fmla="*/ 8206 h 10000"/>
                  <a:gd name="connsiteX926" fmla="*/ 7756 w 10000"/>
                  <a:gd name="connsiteY926" fmla="*/ 8183 h 10000"/>
                  <a:gd name="connsiteX927" fmla="*/ 7773 w 10000"/>
                  <a:gd name="connsiteY927" fmla="*/ 8177 h 10000"/>
                  <a:gd name="connsiteX928" fmla="*/ 7784 w 10000"/>
                  <a:gd name="connsiteY928" fmla="*/ 8183 h 10000"/>
                  <a:gd name="connsiteX929" fmla="*/ 7801 w 10000"/>
                  <a:gd name="connsiteY929" fmla="*/ 8174 h 10000"/>
                  <a:gd name="connsiteX930" fmla="*/ 7801 w 10000"/>
                  <a:gd name="connsiteY930" fmla="*/ 8157 h 10000"/>
                  <a:gd name="connsiteX931" fmla="*/ 7817 w 10000"/>
                  <a:gd name="connsiteY931" fmla="*/ 8164 h 10000"/>
                  <a:gd name="connsiteX932" fmla="*/ 7837 w 10000"/>
                  <a:gd name="connsiteY932" fmla="*/ 8164 h 10000"/>
                  <a:gd name="connsiteX933" fmla="*/ 7856 w 10000"/>
                  <a:gd name="connsiteY933" fmla="*/ 8164 h 10000"/>
                  <a:gd name="connsiteX934" fmla="*/ 7870 w 10000"/>
                  <a:gd name="connsiteY934" fmla="*/ 8167 h 10000"/>
                  <a:gd name="connsiteX935" fmla="*/ 7881 w 10000"/>
                  <a:gd name="connsiteY935" fmla="*/ 8174 h 10000"/>
                  <a:gd name="connsiteX936" fmla="*/ 7898 w 10000"/>
                  <a:gd name="connsiteY936" fmla="*/ 8187 h 10000"/>
                  <a:gd name="connsiteX937" fmla="*/ 7917 w 10000"/>
                  <a:gd name="connsiteY937" fmla="*/ 8187 h 10000"/>
                  <a:gd name="connsiteX938" fmla="*/ 7928 w 10000"/>
                  <a:gd name="connsiteY938" fmla="*/ 8157 h 10000"/>
                  <a:gd name="connsiteX939" fmla="*/ 7942 w 10000"/>
                  <a:gd name="connsiteY939" fmla="*/ 8157 h 10000"/>
                  <a:gd name="connsiteX940" fmla="*/ 7958 w 10000"/>
                  <a:gd name="connsiteY940" fmla="*/ 8164 h 10000"/>
                  <a:gd name="connsiteX941" fmla="*/ 7983 w 10000"/>
                  <a:gd name="connsiteY941" fmla="*/ 8144 h 10000"/>
                  <a:gd name="connsiteX942" fmla="*/ 8000 w 10000"/>
                  <a:gd name="connsiteY942" fmla="*/ 8109 h 10000"/>
                  <a:gd name="connsiteX943" fmla="*/ 7994 w 10000"/>
                  <a:gd name="connsiteY943" fmla="*/ 8093 h 10000"/>
                  <a:gd name="connsiteX944" fmla="*/ 7983 w 10000"/>
                  <a:gd name="connsiteY944" fmla="*/ 8070 h 10000"/>
                  <a:gd name="connsiteX945" fmla="*/ 7986 w 10000"/>
                  <a:gd name="connsiteY945" fmla="*/ 8063 h 10000"/>
                  <a:gd name="connsiteX946" fmla="*/ 7978 w 10000"/>
                  <a:gd name="connsiteY946" fmla="*/ 8044 h 10000"/>
                  <a:gd name="connsiteX947" fmla="*/ 7986 w 10000"/>
                  <a:gd name="connsiteY947" fmla="*/ 8002 h 10000"/>
                  <a:gd name="connsiteX948" fmla="*/ 7983 w 10000"/>
                  <a:gd name="connsiteY948" fmla="*/ 7947 h 10000"/>
                  <a:gd name="connsiteX949" fmla="*/ 7961 w 10000"/>
                  <a:gd name="connsiteY949" fmla="*/ 7931 h 10000"/>
                  <a:gd name="connsiteX950" fmla="*/ 7958 w 10000"/>
                  <a:gd name="connsiteY950" fmla="*/ 7898 h 10000"/>
                  <a:gd name="connsiteX951" fmla="*/ 7953 w 10000"/>
                  <a:gd name="connsiteY951" fmla="*/ 7856 h 10000"/>
                  <a:gd name="connsiteX952" fmla="*/ 7967 w 10000"/>
                  <a:gd name="connsiteY952" fmla="*/ 7837 h 10000"/>
                  <a:gd name="connsiteX953" fmla="*/ 7950 w 10000"/>
                  <a:gd name="connsiteY953" fmla="*/ 7824 h 10000"/>
                  <a:gd name="connsiteX954" fmla="*/ 7906 w 10000"/>
                  <a:gd name="connsiteY954" fmla="*/ 7814 h 10000"/>
                  <a:gd name="connsiteX955" fmla="*/ 7878 w 10000"/>
                  <a:gd name="connsiteY955" fmla="*/ 7814 h 10000"/>
                  <a:gd name="connsiteX956" fmla="*/ 7870 w 10000"/>
                  <a:gd name="connsiteY956" fmla="*/ 7795 h 10000"/>
                  <a:gd name="connsiteX957" fmla="*/ 7878 w 10000"/>
                  <a:gd name="connsiteY957" fmla="*/ 7778 h 10000"/>
                  <a:gd name="connsiteX958" fmla="*/ 7881 w 10000"/>
                  <a:gd name="connsiteY958" fmla="*/ 7775 h 10000"/>
                  <a:gd name="connsiteX959" fmla="*/ 7878 w 10000"/>
                  <a:gd name="connsiteY959" fmla="*/ 7743 h 10000"/>
                  <a:gd name="connsiteX960" fmla="*/ 7895 w 10000"/>
                  <a:gd name="connsiteY960" fmla="*/ 7733 h 10000"/>
                  <a:gd name="connsiteX961" fmla="*/ 7911 w 10000"/>
                  <a:gd name="connsiteY961" fmla="*/ 7710 h 10000"/>
                  <a:gd name="connsiteX962" fmla="*/ 7911 w 10000"/>
                  <a:gd name="connsiteY962" fmla="*/ 7665 h 10000"/>
                  <a:gd name="connsiteX963" fmla="*/ 7917 w 10000"/>
                  <a:gd name="connsiteY963" fmla="*/ 7600 h 10000"/>
                  <a:gd name="connsiteX964" fmla="*/ 7928 w 10000"/>
                  <a:gd name="connsiteY964" fmla="*/ 7581 h 10000"/>
                  <a:gd name="connsiteX965" fmla="*/ 7917 w 10000"/>
                  <a:gd name="connsiteY965" fmla="*/ 7474 h 10000"/>
                  <a:gd name="connsiteX966" fmla="*/ 7873 w 10000"/>
                  <a:gd name="connsiteY966" fmla="*/ 7335 h 10000"/>
                  <a:gd name="connsiteX967" fmla="*/ 7756 w 10000"/>
                  <a:gd name="connsiteY967" fmla="*/ 7050 h 10000"/>
                  <a:gd name="connsiteX968" fmla="*/ 7679 w 10000"/>
                  <a:gd name="connsiteY968" fmla="*/ 6839 h 10000"/>
                  <a:gd name="connsiteX969" fmla="*/ 7668 w 10000"/>
                  <a:gd name="connsiteY969" fmla="*/ 6823 h 10000"/>
                  <a:gd name="connsiteX970" fmla="*/ 7659 w 10000"/>
                  <a:gd name="connsiteY970" fmla="*/ 6768 h 10000"/>
                  <a:gd name="connsiteX971" fmla="*/ 7659 w 10000"/>
                  <a:gd name="connsiteY971" fmla="*/ 6739 h 10000"/>
                  <a:gd name="connsiteX972" fmla="*/ 7651 w 10000"/>
                  <a:gd name="connsiteY972" fmla="*/ 6713 h 10000"/>
                  <a:gd name="connsiteX973" fmla="*/ 7654 w 10000"/>
                  <a:gd name="connsiteY973" fmla="*/ 6684 h 10000"/>
                  <a:gd name="connsiteX974" fmla="*/ 7643 w 10000"/>
                  <a:gd name="connsiteY974" fmla="*/ 6626 h 10000"/>
                  <a:gd name="connsiteX975" fmla="*/ 7629 w 10000"/>
                  <a:gd name="connsiteY975" fmla="*/ 6600 h 10000"/>
                  <a:gd name="connsiteX976" fmla="*/ 7629 w 10000"/>
                  <a:gd name="connsiteY976" fmla="*/ 6580 h 10000"/>
                  <a:gd name="connsiteX977" fmla="*/ 7623 w 10000"/>
                  <a:gd name="connsiteY977" fmla="*/ 6541 h 10000"/>
                  <a:gd name="connsiteX978" fmla="*/ 7615 w 10000"/>
                  <a:gd name="connsiteY978" fmla="*/ 6522 h 10000"/>
                  <a:gd name="connsiteX979" fmla="*/ 7598 w 10000"/>
                  <a:gd name="connsiteY979" fmla="*/ 6509 h 10000"/>
                  <a:gd name="connsiteX980" fmla="*/ 7587 w 10000"/>
                  <a:gd name="connsiteY980" fmla="*/ 6493 h 10000"/>
                  <a:gd name="connsiteX981" fmla="*/ 7579 w 10000"/>
                  <a:gd name="connsiteY981" fmla="*/ 6464 h 10000"/>
                  <a:gd name="connsiteX982" fmla="*/ 7587 w 10000"/>
                  <a:gd name="connsiteY982" fmla="*/ 6438 h 10000"/>
                  <a:gd name="connsiteX983" fmla="*/ 7596 w 10000"/>
                  <a:gd name="connsiteY983" fmla="*/ 6425 h 10000"/>
                  <a:gd name="connsiteX984" fmla="*/ 7590 w 10000"/>
                  <a:gd name="connsiteY984" fmla="*/ 6396 h 10000"/>
                  <a:gd name="connsiteX985" fmla="*/ 7590 w 10000"/>
                  <a:gd name="connsiteY985" fmla="*/ 6373 h 10000"/>
                  <a:gd name="connsiteX986" fmla="*/ 7587 w 10000"/>
                  <a:gd name="connsiteY986" fmla="*/ 6354 h 10000"/>
                  <a:gd name="connsiteX987" fmla="*/ 7582 w 10000"/>
                  <a:gd name="connsiteY987" fmla="*/ 6344 h 10000"/>
                  <a:gd name="connsiteX988" fmla="*/ 7582 w 10000"/>
                  <a:gd name="connsiteY988" fmla="*/ 6324 h 10000"/>
                  <a:gd name="connsiteX989" fmla="*/ 7571 w 10000"/>
                  <a:gd name="connsiteY989" fmla="*/ 6302 h 10000"/>
                  <a:gd name="connsiteX990" fmla="*/ 7548 w 10000"/>
                  <a:gd name="connsiteY990" fmla="*/ 6256 h 10000"/>
                  <a:gd name="connsiteX991" fmla="*/ 7546 w 10000"/>
                  <a:gd name="connsiteY991" fmla="*/ 6218 h 10000"/>
                  <a:gd name="connsiteX992" fmla="*/ 7540 w 10000"/>
                  <a:gd name="connsiteY992" fmla="*/ 6159 h 10000"/>
                  <a:gd name="connsiteX993" fmla="*/ 7535 w 10000"/>
                  <a:gd name="connsiteY993" fmla="*/ 6114 h 10000"/>
                  <a:gd name="connsiteX994" fmla="*/ 7535 w 10000"/>
                  <a:gd name="connsiteY994" fmla="*/ 6088 h 10000"/>
                  <a:gd name="connsiteX995" fmla="*/ 7540 w 10000"/>
                  <a:gd name="connsiteY995" fmla="*/ 6049 h 10000"/>
                  <a:gd name="connsiteX996" fmla="*/ 7546 w 10000"/>
                  <a:gd name="connsiteY996" fmla="*/ 6004 h 10000"/>
                  <a:gd name="connsiteX997" fmla="*/ 7548 w 10000"/>
                  <a:gd name="connsiteY997" fmla="*/ 5965 h 10000"/>
                  <a:gd name="connsiteX998" fmla="*/ 7548 w 10000"/>
                  <a:gd name="connsiteY998" fmla="*/ 5946 h 10000"/>
                  <a:gd name="connsiteX999" fmla="*/ 7548 w 10000"/>
                  <a:gd name="connsiteY999" fmla="*/ 5933 h 10000"/>
                  <a:gd name="connsiteX1000" fmla="*/ 7548 w 10000"/>
                  <a:gd name="connsiteY1000" fmla="*/ 5910 h 10000"/>
                  <a:gd name="connsiteX1001" fmla="*/ 7548 w 10000"/>
                  <a:gd name="connsiteY1001" fmla="*/ 5897 h 10000"/>
                  <a:gd name="connsiteX1002" fmla="*/ 7546 w 10000"/>
                  <a:gd name="connsiteY1002" fmla="*/ 5871 h 10000"/>
                  <a:gd name="connsiteX1003" fmla="*/ 7535 w 10000"/>
                  <a:gd name="connsiteY1003" fmla="*/ 5839 h 10000"/>
                  <a:gd name="connsiteX1004" fmla="*/ 7524 w 10000"/>
                  <a:gd name="connsiteY1004" fmla="*/ 5797 h 10000"/>
                  <a:gd name="connsiteX1005" fmla="*/ 7518 w 10000"/>
                  <a:gd name="connsiteY1005" fmla="*/ 5767 h 10000"/>
                  <a:gd name="connsiteX1006" fmla="*/ 7515 w 10000"/>
                  <a:gd name="connsiteY1006" fmla="*/ 5745 h 10000"/>
                  <a:gd name="connsiteX1007" fmla="*/ 7501 w 10000"/>
                  <a:gd name="connsiteY1007" fmla="*/ 5683 h 10000"/>
                  <a:gd name="connsiteX1008" fmla="*/ 7490 w 10000"/>
                  <a:gd name="connsiteY1008" fmla="*/ 5631 h 10000"/>
                  <a:gd name="connsiteX1009" fmla="*/ 7482 w 10000"/>
                  <a:gd name="connsiteY1009" fmla="*/ 5593 h 10000"/>
                  <a:gd name="connsiteX1010" fmla="*/ 7476 w 10000"/>
                  <a:gd name="connsiteY1010" fmla="*/ 5570 h 10000"/>
                  <a:gd name="connsiteX1011" fmla="*/ 7476 w 10000"/>
                  <a:gd name="connsiteY1011" fmla="*/ 5528 h 10000"/>
                  <a:gd name="connsiteX1012" fmla="*/ 7482 w 10000"/>
                  <a:gd name="connsiteY1012" fmla="*/ 5502 h 10000"/>
                  <a:gd name="connsiteX1013" fmla="*/ 7490 w 10000"/>
                  <a:gd name="connsiteY1013" fmla="*/ 5489 h 10000"/>
                  <a:gd name="connsiteX1014" fmla="*/ 7499 w 10000"/>
                  <a:gd name="connsiteY1014" fmla="*/ 5479 h 10000"/>
                  <a:gd name="connsiteX1015" fmla="*/ 7493 w 10000"/>
                  <a:gd name="connsiteY1015" fmla="*/ 5427 h 10000"/>
                  <a:gd name="connsiteX1016" fmla="*/ 7501 w 10000"/>
                  <a:gd name="connsiteY1016" fmla="*/ 5415 h 10000"/>
                  <a:gd name="connsiteX1017" fmla="*/ 7510 w 10000"/>
                  <a:gd name="connsiteY1017" fmla="*/ 5398 h 10000"/>
                  <a:gd name="connsiteX1018" fmla="*/ 7515 w 10000"/>
                  <a:gd name="connsiteY1018" fmla="*/ 5379 h 10000"/>
                  <a:gd name="connsiteX1019" fmla="*/ 7526 w 10000"/>
                  <a:gd name="connsiteY1019" fmla="*/ 5366 h 10000"/>
                  <a:gd name="connsiteX1020" fmla="*/ 7518 w 10000"/>
                  <a:gd name="connsiteY1020" fmla="*/ 5350 h 10000"/>
                  <a:gd name="connsiteX1021" fmla="*/ 7518 w 10000"/>
                  <a:gd name="connsiteY1021" fmla="*/ 5330 h 10000"/>
                  <a:gd name="connsiteX1022" fmla="*/ 7526 w 10000"/>
                  <a:gd name="connsiteY1022" fmla="*/ 5311 h 10000"/>
                  <a:gd name="connsiteX1023" fmla="*/ 7540 w 10000"/>
                  <a:gd name="connsiteY1023" fmla="*/ 5291 h 10000"/>
                  <a:gd name="connsiteX1024" fmla="*/ 7540 w 10000"/>
                  <a:gd name="connsiteY1024" fmla="*/ 5266 h 10000"/>
                  <a:gd name="connsiteX1025" fmla="*/ 7540 w 10000"/>
                  <a:gd name="connsiteY1025" fmla="*/ 5256 h 10000"/>
                  <a:gd name="connsiteX1026" fmla="*/ 7524 w 10000"/>
                  <a:gd name="connsiteY1026" fmla="*/ 5233 h 10000"/>
                  <a:gd name="connsiteX1027" fmla="*/ 7515 w 10000"/>
                  <a:gd name="connsiteY1027" fmla="*/ 5217 h 10000"/>
                  <a:gd name="connsiteX1028" fmla="*/ 7490 w 10000"/>
                  <a:gd name="connsiteY1028" fmla="*/ 5178 h 10000"/>
                  <a:gd name="connsiteX1029" fmla="*/ 7474 w 10000"/>
                  <a:gd name="connsiteY1029" fmla="*/ 5162 h 10000"/>
                  <a:gd name="connsiteX1030" fmla="*/ 7457 w 10000"/>
                  <a:gd name="connsiteY1030" fmla="*/ 5120 h 10000"/>
                  <a:gd name="connsiteX1031" fmla="*/ 7421 w 10000"/>
                  <a:gd name="connsiteY1031" fmla="*/ 5087 h 10000"/>
                  <a:gd name="connsiteX1032" fmla="*/ 7380 w 10000"/>
                  <a:gd name="connsiteY1032" fmla="*/ 5068 h 10000"/>
                  <a:gd name="connsiteX1033" fmla="*/ 7355 w 10000"/>
                  <a:gd name="connsiteY1033" fmla="*/ 5058 h 10000"/>
                  <a:gd name="connsiteX1034" fmla="*/ 7332 w 10000"/>
                  <a:gd name="connsiteY1034" fmla="*/ 5049 h 10000"/>
                  <a:gd name="connsiteX1035" fmla="*/ 7305 w 10000"/>
                  <a:gd name="connsiteY1035" fmla="*/ 5016 h 10000"/>
                  <a:gd name="connsiteX1036" fmla="*/ 7305 w 10000"/>
                  <a:gd name="connsiteY1036" fmla="*/ 5000 h 10000"/>
                  <a:gd name="connsiteX1037" fmla="*/ 7296 w 10000"/>
                  <a:gd name="connsiteY1037" fmla="*/ 4971 h 10000"/>
                  <a:gd name="connsiteX1038" fmla="*/ 7288 w 10000"/>
                  <a:gd name="connsiteY1038" fmla="*/ 4945 h 10000"/>
                  <a:gd name="connsiteX1039" fmla="*/ 7280 w 10000"/>
                  <a:gd name="connsiteY1039" fmla="*/ 4916 h 10000"/>
                  <a:gd name="connsiteX1040" fmla="*/ 7291 w 10000"/>
                  <a:gd name="connsiteY1040" fmla="*/ 4887 h 10000"/>
                  <a:gd name="connsiteX1041" fmla="*/ 7291 w 10000"/>
                  <a:gd name="connsiteY1041" fmla="*/ 4858 h 10000"/>
                  <a:gd name="connsiteX1042" fmla="*/ 7271 w 10000"/>
                  <a:gd name="connsiteY1042" fmla="*/ 4819 h 10000"/>
                  <a:gd name="connsiteX1043" fmla="*/ 7255 w 10000"/>
                  <a:gd name="connsiteY1043" fmla="*/ 4828 h 10000"/>
                  <a:gd name="connsiteX1044" fmla="*/ 7235 w 10000"/>
                  <a:gd name="connsiteY1044" fmla="*/ 4841 h 10000"/>
                  <a:gd name="connsiteX1045" fmla="*/ 7216 w 10000"/>
                  <a:gd name="connsiteY1045" fmla="*/ 4867 h 10000"/>
                  <a:gd name="connsiteX1046" fmla="*/ 7191 w 10000"/>
                  <a:gd name="connsiteY1046" fmla="*/ 4870 h 10000"/>
                  <a:gd name="connsiteX1047" fmla="*/ 7155 w 10000"/>
                  <a:gd name="connsiteY1047" fmla="*/ 4887 h 10000"/>
                  <a:gd name="connsiteX1048" fmla="*/ 7122 w 10000"/>
                  <a:gd name="connsiteY1048" fmla="*/ 4893 h 10000"/>
                  <a:gd name="connsiteX1049" fmla="*/ 7105 w 10000"/>
                  <a:gd name="connsiteY1049" fmla="*/ 4896 h 10000"/>
                  <a:gd name="connsiteX1050" fmla="*/ 7094 w 10000"/>
                  <a:gd name="connsiteY1050" fmla="*/ 4916 h 10000"/>
                  <a:gd name="connsiteX1051" fmla="*/ 7080 w 10000"/>
                  <a:gd name="connsiteY1051" fmla="*/ 4903 h 10000"/>
                  <a:gd name="connsiteX1052" fmla="*/ 7072 w 10000"/>
                  <a:gd name="connsiteY1052" fmla="*/ 4851 h 10000"/>
                  <a:gd name="connsiteX1053" fmla="*/ 7042 w 10000"/>
                  <a:gd name="connsiteY1053" fmla="*/ 4819 h 10000"/>
                  <a:gd name="connsiteX1054" fmla="*/ 7030 w 10000"/>
                  <a:gd name="connsiteY1054" fmla="*/ 4780 h 10000"/>
                  <a:gd name="connsiteX1055" fmla="*/ 7039 w 10000"/>
                  <a:gd name="connsiteY1055" fmla="*/ 4757 h 10000"/>
                  <a:gd name="connsiteX1056" fmla="*/ 7047 w 10000"/>
                  <a:gd name="connsiteY1056" fmla="*/ 4744 h 10000"/>
                  <a:gd name="connsiteX1057" fmla="*/ 7022 w 10000"/>
                  <a:gd name="connsiteY1057" fmla="*/ 4725 h 10000"/>
                  <a:gd name="connsiteX1058" fmla="*/ 7000 w 10000"/>
                  <a:gd name="connsiteY1058" fmla="*/ 4715 h 10000"/>
                  <a:gd name="connsiteX1059" fmla="*/ 6975 w 10000"/>
                  <a:gd name="connsiteY1059" fmla="*/ 4709 h 10000"/>
                  <a:gd name="connsiteX1060" fmla="*/ 6945 w 10000"/>
                  <a:gd name="connsiteY1060" fmla="*/ 4696 h 10000"/>
                  <a:gd name="connsiteX1061" fmla="*/ 6953 w 10000"/>
                  <a:gd name="connsiteY1061" fmla="*/ 4679 h 10000"/>
                  <a:gd name="connsiteX1062" fmla="*/ 6961 w 10000"/>
                  <a:gd name="connsiteY1062" fmla="*/ 4660 h 10000"/>
                  <a:gd name="connsiteX1063" fmla="*/ 6983 w 10000"/>
                  <a:gd name="connsiteY1063" fmla="*/ 4644 h 10000"/>
                  <a:gd name="connsiteX1064" fmla="*/ 7014 w 10000"/>
                  <a:gd name="connsiteY1064" fmla="*/ 4634 h 10000"/>
                  <a:gd name="connsiteX1065" fmla="*/ 7025 w 10000"/>
                  <a:gd name="connsiteY1065" fmla="*/ 4615 h 10000"/>
                  <a:gd name="connsiteX1066" fmla="*/ 7047 w 10000"/>
                  <a:gd name="connsiteY1066" fmla="*/ 4582 h 10000"/>
                  <a:gd name="connsiteX1067" fmla="*/ 7069 w 10000"/>
                  <a:gd name="connsiteY1067" fmla="*/ 4563 h 10000"/>
                  <a:gd name="connsiteX1068" fmla="*/ 7078 w 10000"/>
                  <a:gd name="connsiteY1068" fmla="*/ 4553 h 10000"/>
                  <a:gd name="connsiteX1069" fmla="*/ 7097 w 10000"/>
                  <a:gd name="connsiteY1069" fmla="*/ 4527 h 10000"/>
                  <a:gd name="connsiteX1070" fmla="*/ 7122 w 10000"/>
                  <a:gd name="connsiteY1070" fmla="*/ 4517 h 10000"/>
                  <a:gd name="connsiteX1071" fmla="*/ 7139 w 10000"/>
                  <a:gd name="connsiteY1071" fmla="*/ 4488 h 10000"/>
                  <a:gd name="connsiteX1072" fmla="*/ 7147 w 10000"/>
                  <a:gd name="connsiteY1072" fmla="*/ 4459 h 10000"/>
                  <a:gd name="connsiteX1073" fmla="*/ 7161 w 10000"/>
                  <a:gd name="connsiteY1073" fmla="*/ 4440 h 10000"/>
                  <a:gd name="connsiteX1074" fmla="*/ 7177 w 10000"/>
                  <a:gd name="connsiteY1074" fmla="*/ 4430 h 10000"/>
                  <a:gd name="connsiteX1075" fmla="*/ 7202 w 10000"/>
                  <a:gd name="connsiteY1075" fmla="*/ 4407 h 10000"/>
                  <a:gd name="connsiteX1076" fmla="*/ 7224 w 10000"/>
                  <a:gd name="connsiteY1076" fmla="*/ 4417 h 10000"/>
                  <a:gd name="connsiteX1077" fmla="*/ 7241 w 10000"/>
                  <a:gd name="connsiteY1077" fmla="*/ 4404 h 10000"/>
                  <a:gd name="connsiteX1078" fmla="*/ 7263 w 10000"/>
                  <a:gd name="connsiteY1078" fmla="*/ 4398 h 10000"/>
                  <a:gd name="connsiteX1079" fmla="*/ 7283 w 10000"/>
                  <a:gd name="connsiteY1079" fmla="*/ 4424 h 10000"/>
                  <a:gd name="connsiteX1080" fmla="*/ 7305 w 10000"/>
                  <a:gd name="connsiteY1080" fmla="*/ 4433 h 10000"/>
                  <a:gd name="connsiteX1081" fmla="*/ 7332 w 10000"/>
                  <a:gd name="connsiteY1081" fmla="*/ 4443 h 10000"/>
                  <a:gd name="connsiteX1082" fmla="*/ 7380 w 10000"/>
                  <a:gd name="connsiteY1082" fmla="*/ 4398 h 10000"/>
                  <a:gd name="connsiteX1083" fmla="*/ 7404 w 10000"/>
                  <a:gd name="connsiteY1083" fmla="*/ 4378 h 10000"/>
                  <a:gd name="connsiteX1084" fmla="*/ 7418 w 10000"/>
                  <a:gd name="connsiteY1084" fmla="*/ 4369 h 10000"/>
                  <a:gd name="connsiteX1085" fmla="*/ 7443 w 10000"/>
                  <a:gd name="connsiteY1085" fmla="*/ 4356 h 10000"/>
                  <a:gd name="connsiteX1086" fmla="*/ 7460 w 10000"/>
                  <a:gd name="connsiteY1086" fmla="*/ 4385 h 10000"/>
                  <a:gd name="connsiteX1087" fmla="*/ 7460 w 10000"/>
                  <a:gd name="connsiteY1087" fmla="*/ 4404 h 10000"/>
                  <a:gd name="connsiteX1088" fmla="*/ 7499 w 10000"/>
                  <a:gd name="connsiteY1088" fmla="*/ 4417 h 10000"/>
                  <a:gd name="connsiteX1089" fmla="*/ 7515 w 10000"/>
                  <a:gd name="connsiteY1089" fmla="*/ 4414 h 10000"/>
                  <a:gd name="connsiteX1090" fmla="*/ 7565 w 10000"/>
                  <a:gd name="connsiteY1090" fmla="*/ 4385 h 10000"/>
                  <a:gd name="connsiteX1091" fmla="*/ 7579 w 10000"/>
                  <a:gd name="connsiteY1091" fmla="*/ 4346 h 10000"/>
                  <a:gd name="connsiteX1092" fmla="*/ 7582 w 10000"/>
                  <a:gd name="connsiteY1092" fmla="*/ 4317 h 10000"/>
                  <a:gd name="connsiteX1093" fmla="*/ 7590 w 10000"/>
                  <a:gd name="connsiteY1093" fmla="*/ 4301 h 10000"/>
                  <a:gd name="connsiteX1094" fmla="*/ 7612 w 10000"/>
                  <a:gd name="connsiteY1094" fmla="*/ 4271 h 10000"/>
                  <a:gd name="connsiteX1095" fmla="*/ 7623 w 10000"/>
                  <a:gd name="connsiteY1095" fmla="*/ 4262 h 10000"/>
                  <a:gd name="connsiteX1096" fmla="*/ 7634 w 10000"/>
                  <a:gd name="connsiteY1096" fmla="*/ 4245 h 10000"/>
                  <a:gd name="connsiteX1097" fmla="*/ 7645 w 10000"/>
                  <a:gd name="connsiteY1097" fmla="*/ 4265 h 10000"/>
                  <a:gd name="connsiteX1098" fmla="*/ 7670 w 10000"/>
                  <a:gd name="connsiteY1098" fmla="*/ 4284 h 10000"/>
                  <a:gd name="connsiteX1099" fmla="*/ 7701 w 10000"/>
                  <a:gd name="connsiteY1099" fmla="*/ 4275 h 10000"/>
                  <a:gd name="connsiteX1100" fmla="*/ 7717 w 10000"/>
                  <a:gd name="connsiteY1100" fmla="*/ 4275 h 10000"/>
                  <a:gd name="connsiteX1101" fmla="*/ 7740 w 10000"/>
                  <a:gd name="connsiteY1101" fmla="*/ 4284 h 10000"/>
                  <a:gd name="connsiteX1102" fmla="*/ 7767 w 10000"/>
                  <a:gd name="connsiteY1102" fmla="*/ 4284 h 10000"/>
                  <a:gd name="connsiteX1103" fmla="*/ 7895 w 10000"/>
                  <a:gd name="connsiteY1103" fmla="*/ 4207 h 10000"/>
                  <a:gd name="connsiteX1104" fmla="*/ 7895 w 10000"/>
                  <a:gd name="connsiteY1104" fmla="*/ 4187 h 10000"/>
                  <a:gd name="connsiteX1105" fmla="*/ 7895 w 10000"/>
                  <a:gd name="connsiteY1105" fmla="*/ 4171 h 10000"/>
                  <a:gd name="connsiteX1106" fmla="*/ 7903 w 10000"/>
                  <a:gd name="connsiteY1106" fmla="*/ 4148 h 10000"/>
                  <a:gd name="connsiteX1107" fmla="*/ 7917 w 10000"/>
                  <a:gd name="connsiteY1107" fmla="*/ 4158 h 10000"/>
                  <a:gd name="connsiteX1108" fmla="*/ 7967 w 10000"/>
                  <a:gd name="connsiteY1108" fmla="*/ 4203 h 10000"/>
                  <a:gd name="connsiteX1109" fmla="*/ 7994 w 10000"/>
                  <a:gd name="connsiteY1109" fmla="*/ 4203 h 10000"/>
                  <a:gd name="connsiteX1110" fmla="*/ 8064 w 10000"/>
                  <a:gd name="connsiteY1110" fmla="*/ 4242 h 10000"/>
                  <a:gd name="connsiteX1111" fmla="*/ 8083 w 10000"/>
                  <a:gd name="connsiteY1111" fmla="*/ 4245 h 10000"/>
                  <a:gd name="connsiteX1112" fmla="*/ 8105 w 10000"/>
                  <a:gd name="connsiteY1112" fmla="*/ 4226 h 10000"/>
                  <a:gd name="connsiteX1113" fmla="*/ 8136 w 10000"/>
                  <a:gd name="connsiteY1113" fmla="*/ 4187 h 10000"/>
                  <a:gd name="connsiteX1114" fmla="*/ 8161 w 10000"/>
                  <a:gd name="connsiteY1114" fmla="*/ 4168 h 10000"/>
                  <a:gd name="connsiteX1115" fmla="*/ 8172 w 10000"/>
                  <a:gd name="connsiteY1115" fmla="*/ 4161 h 10000"/>
                  <a:gd name="connsiteX1116" fmla="*/ 8208 w 10000"/>
                  <a:gd name="connsiteY1116" fmla="*/ 4168 h 10000"/>
                  <a:gd name="connsiteX1117" fmla="*/ 8235 w 10000"/>
                  <a:gd name="connsiteY1117" fmla="*/ 4168 h 10000"/>
                  <a:gd name="connsiteX1118" fmla="*/ 8258 w 10000"/>
                  <a:gd name="connsiteY1118" fmla="*/ 4152 h 10000"/>
                  <a:gd name="connsiteX1119" fmla="*/ 8283 w 10000"/>
                  <a:gd name="connsiteY1119" fmla="*/ 4152 h 10000"/>
                  <a:gd name="connsiteX1120" fmla="*/ 8299 w 10000"/>
                  <a:gd name="connsiteY1120" fmla="*/ 4132 h 10000"/>
                  <a:gd name="connsiteX1121" fmla="*/ 8316 w 10000"/>
                  <a:gd name="connsiteY1121" fmla="*/ 4113 h 10000"/>
                  <a:gd name="connsiteX1122" fmla="*/ 8330 w 10000"/>
                  <a:gd name="connsiteY1122" fmla="*/ 4084 h 10000"/>
                  <a:gd name="connsiteX1123" fmla="*/ 8341 w 10000"/>
                  <a:gd name="connsiteY1123" fmla="*/ 4058 h 10000"/>
                  <a:gd name="connsiteX1124" fmla="*/ 8349 w 10000"/>
                  <a:gd name="connsiteY1124" fmla="*/ 4064 h 10000"/>
                  <a:gd name="connsiteX1125" fmla="*/ 8366 w 10000"/>
                  <a:gd name="connsiteY1125" fmla="*/ 4067 h 10000"/>
                  <a:gd name="connsiteX1126" fmla="*/ 8374 w 10000"/>
                  <a:gd name="connsiteY1126" fmla="*/ 4084 h 10000"/>
                  <a:gd name="connsiteX1127" fmla="*/ 8402 w 10000"/>
                  <a:gd name="connsiteY1127" fmla="*/ 4054 h 10000"/>
                  <a:gd name="connsiteX1128" fmla="*/ 8427 w 10000"/>
                  <a:gd name="connsiteY1128" fmla="*/ 4028 h 10000"/>
                  <a:gd name="connsiteX1129" fmla="*/ 8438 w 10000"/>
                  <a:gd name="connsiteY1129" fmla="*/ 4025 h 10000"/>
                  <a:gd name="connsiteX1130" fmla="*/ 8468 w 10000"/>
                  <a:gd name="connsiteY1130" fmla="*/ 4006 h 10000"/>
                  <a:gd name="connsiteX1131" fmla="*/ 8485 w 10000"/>
                  <a:gd name="connsiteY1131" fmla="*/ 3999 h 10000"/>
                  <a:gd name="connsiteX1132" fmla="*/ 8493 w 10000"/>
                  <a:gd name="connsiteY1132" fmla="*/ 4025 h 10000"/>
                  <a:gd name="connsiteX1133" fmla="*/ 8515 w 10000"/>
                  <a:gd name="connsiteY1133" fmla="*/ 4028 h 10000"/>
                  <a:gd name="connsiteX1134" fmla="*/ 8543 w 10000"/>
                  <a:gd name="connsiteY1134" fmla="*/ 4009 h 10000"/>
                  <a:gd name="connsiteX1135" fmla="*/ 8551 w 10000"/>
                  <a:gd name="connsiteY1135" fmla="*/ 3990 h 10000"/>
                  <a:gd name="connsiteX1136" fmla="*/ 8582 w 10000"/>
                  <a:gd name="connsiteY1136" fmla="*/ 3977 h 10000"/>
                  <a:gd name="connsiteX1137" fmla="*/ 8596 w 10000"/>
                  <a:gd name="connsiteY1137" fmla="*/ 3977 h 10000"/>
                  <a:gd name="connsiteX1138" fmla="*/ 8607 w 10000"/>
                  <a:gd name="connsiteY1138" fmla="*/ 3980 h 10000"/>
                  <a:gd name="connsiteX1139" fmla="*/ 8645 w 10000"/>
                  <a:gd name="connsiteY1139" fmla="*/ 3970 h 10000"/>
                  <a:gd name="connsiteX1140" fmla="*/ 8654 w 10000"/>
                  <a:gd name="connsiteY1140" fmla="*/ 3951 h 10000"/>
                  <a:gd name="connsiteX1141" fmla="*/ 8670 w 10000"/>
                  <a:gd name="connsiteY1141" fmla="*/ 3935 h 10000"/>
                  <a:gd name="connsiteX1142" fmla="*/ 8695 w 10000"/>
                  <a:gd name="connsiteY1142" fmla="*/ 3935 h 10000"/>
                  <a:gd name="connsiteX1143" fmla="*/ 8704 w 10000"/>
                  <a:gd name="connsiteY1143" fmla="*/ 3951 h 10000"/>
                  <a:gd name="connsiteX1144" fmla="*/ 8717 w 10000"/>
                  <a:gd name="connsiteY1144" fmla="*/ 3964 h 10000"/>
                  <a:gd name="connsiteX1145" fmla="*/ 8751 w 10000"/>
                  <a:gd name="connsiteY1145" fmla="*/ 3951 h 10000"/>
                  <a:gd name="connsiteX1146" fmla="*/ 8776 w 10000"/>
                  <a:gd name="connsiteY1146" fmla="*/ 3935 h 10000"/>
                  <a:gd name="connsiteX1147" fmla="*/ 8798 w 10000"/>
                  <a:gd name="connsiteY1147" fmla="*/ 3925 h 10000"/>
                  <a:gd name="connsiteX1148" fmla="*/ 8806 w 10000"/>
                  <a:gd name="connsiteY1148" fmla="*/ 3892 h 10000"/>
                  <a:gd name="connsiteX1149" fmla="*/ 8814 w 10000"/>
                  <a:gd name="connsiteY1149" fmla="*/ 3876 h 10000"/>
                  <a:gd name="connsiteX1150" fmla="*/ 8839 w 10000"/>
                  <a:gd name="connsiteY1150" fmla="*/ 3873 h 10000"/>
                  <a:gd name="connsiteX1151" fmla="*/ 8842 w 10000"/>
                  <a:gd name="connsiteY1151" fmla="*/ 3876 h 10000"/>
                  <a:gd name="connsiteX1152" fmla="*/ 8856 w 10000"/>
                  <a:gd name="connsiteY1152" fmla="*/ 3863 h 10000"/>
                  <a:gd name="connsiteX1153" fmla="*/ 8856 w 10000"/>
                  <a:gd name="connsiteY1153" fmla="*/ 3841 h 10000"/>
                  <a:gd name="connsiteX1154" fmla="*/ 8870 w 10000"/>
                  <a:gd name="connsiteY1154" fmla="*/ 3821 h 10000"/>
                  <a:gd name="connsiteX1155" fmla="*/ 8903 w 10000"/>
                  <a:gd name="connsiteY1155" fmla="*/ 3802 h 10000"/>
                  <a:gd name="connsiteX1156" fmla="*/ 8914 w 10000"/>
                  <a:gd name="connsiteY1156" fmla="*/ 3782 h 10000"/>
                  <a:gd name="connsiteX1157" fmla="*/ 8939 w 10000"/>
                  <a:gd name="connsiteY1157" fmla="*/ 3782 h 10000"/>
                  <a:gd name="connsiteX1158" fmla="*/ 8961 w 10000"/>
                  <a:gd name="connsiteY1158" fmla="*/ 3779 h 10000"/>
                  <a:gd name="connsiteX1159" fmla="*/ 8983 w 10000"/>
                  <a:gd name="connsiteY1159" fmla="*/ 3760 h 10000"/>
                  <a:gd name="connsiteX1160" fmla="*/ 9003 w 10000"/>
                  <a:gd name="connsiteY1160" fmla="*/ 3763 h 10000"/>
                  <a:gd name="connsiteX1161" fmla="*/ 9019 w 10000"/>
                  <a:gd name="connsiteY1161" fmla="*/ 3779 h 10000"/>
                  <a:gd name="connsiteX1162" fmla="*/ 9050 w 10000"/>
                  <a:gd name="connsiteY1162" fmla="*/ 3812 h 10000"/>
                  <a:gd name="connsiteX1163" fmla="*/ 9080 w 10000"/>
                  <a:gd name="connsiteY1163" fmla="*/ 3831 h 10000"/>
                  <a:gd name="connsiteX1164" fmla="*/ 9097 w 10000"/>
                  <a:gd name="connsiteY1164" fmla="*/ 3867 h 10000"/>
                  <a:gd name="connsiteX1165" fmla="*/ 9114 w 10000"/>
                  <a:gd name="connsiteY1165" fmla="*/ 3902 h 10000"/>
                  <a:gd name="connsiteX1166" fmla="*/ 9122 w 10000"/>
                  <a:gd name="connsiteY1166" fmla="*/ 3935 h 10000"/>
                  <a:gd name="connsiteX1167" fmla="*/ 9125 w 10000"/>
                  <a:gd name="connsiteY1167" fmla="*/ 3964 h 10000"/>
                  <a:gd name="connsiteX1168" fmla="*/ 9130 w 10000"/>
                  <a:gd name="connsiteY1168" fmla="*/ 3999 h 10000"/>
                  <a:gd name="connsiteX1169" fmla="*/ 9130 w 10000"/>
                  <a:gd name="connsiteY1169" fmla="*/ 4054 h 10000"/>
                  <a:gd name="connsiteX1170" fmla="*/ 9155 w 10000"/>
                  <a:gd name="connsiteY1170" fmla="*/ 4093 h 10000"/>
                  <a:gd name="connsiteX1171" fmla="*/ 9169 w 10000"/>
                  <a:gd name="connsiteY1171" fmla="*/ 4090 h 10000"/>
                  <a:gd name="connsiteX1172" fmla="*/ 9211 w 10000"/>
                  <a:gd name="connsiteY1172" fmla="*/ 4077 h 10000"/>
                  <a:gd name="connsiteX1173" fmla="*/ 9244 w 10000"/>
                  <a:gd name="connsiteY1173" fmla="*/ 4077 h 10000"/>
                  <a:gd name="connsiteX1174" fmla="*/ 9252 w 10000"/>
                  <a:gd name="connsiteY1174" fmla="*/ 4103 h 10000"/>
                  <a:gd name="connsiteX1175" fmla="*/ 9258 w 10000"/>
                  <a:gd name="connsiteY1175" fmla="*/ 4148 h 10000"/>
                  <a:gd name="connsiteX1176" fmla="*/ 9269 w 10000"/>
                  <a:gd name="connsiteY1176" fmla="*/ 4158 h 10000"/>
                  <a:gd name="connsiteX1177" fmla="*/ 9294 w 10000"/>
                  <a:gd name="connsiteY1177" fmla="*/ 4158 h 10000"/>
                  <a:gd name="connsiteX1178" fmla="*/ 9319 w 10000"/>
                  <a:gd name="connsiteY1178" fmla="*/ 4168 h 10000"/>
                  <a:gd name="connsiteX1179" fmla="*/ 9346 w 10000"/>
                  <a:gd name="connsiteY1179" fmla="*/ 4190 h 10000"/>
                  <a:gd name="connsiteX1180" fmla="*/ 9357 w 10000"/>
                  <a:gd name="connsiteY1180" fmla="*/ 4168 h 10000"/>
                  <a:gd name="connsiteX1181" fmla="*/ 9371 w 10000"/>
                  <a:gd name="connsiteY1181" fmla="*/ 4132 h 10000"/>
                  <a:gd name="connsiteX1182" fmla="*/ 9391 w 10000"/>
                  <a:gd name="connsiteY1182" fmla="*/ 4113 h 10000"/>
                  <a:gd name="connsiteX1183" fmla="*/ 9407 w 10000"/>
                  <a:gd name="connsiteY1183" fmla="*/ 4103 h 10000"/>
                  <a:gd name="connsiteX1184" fmla="*/ 9435 w 10000"/>
                  <a:gd name="connsiteY1184" fmla="*/ 4100 h 10000"/>
                  <a:gd name="connsiteX1185" fmla="*/ 9460 w 10000"/>
                  <a:gd name="connsiteY1185" fmla="*/ 4084 h 10000"/>
                  <a:gd name="connsiteX1186" fmla="*/ 9485 w 10000"/>
                  <a:gd name="connsiteY1186" fmla="*/ 4067 h 10000"/>
                  <a:gd name="connsiteX1187" fmla="*/ 9496 w 10000"/>
                  <a:gd name="connsiteY1187" fmla="*/ 4054 h 10000"/>
                  <a:gd name="connsiteX1188" fmla="*/ 9526 w 10000"/>
                  <a:gd name="connsiteY1188" fmla="*/ 4048 h 10000"/>
                  <a:gd name="connsiteX1189" fmla="*/ 9557 w 10000"/>
                  <a:gd name="connsiteY1189" fmla="*/ 4038 h 10000"/>
                  <a:gd name="connsiteX1190" fmla="*/ 9584 w 10000"/>
                  <a:gd name="connsiteY1190" fmla="*/ 4019 h 10000"/>
                  <a:gd name="connsiteX1191" fmla="*/ 9623 w 10000"/>
                  <a:gd name="connsiteY1191" fmla="*/ 4016 h 10000"/>
                  <a:gd name="connsiteX1192" fmla="*/ 9648 w 10000"/>
                  <a:gd name="connsiteY1192" fmla="*/ 4009 h 10000"/>
                  <a:gd name="connsiteX1193" fmla="*/ 9673 w 10000"/>
                  <a:gd name="connsiteY1193" fmla="*/ 4019 h 10000"/>
                  <a:gd name="connsiteX1194" fmla="*/ 9712 w 10000"/>
                  <a:gd name="connsiteY1194" fmla="*/ 4038 h 10000"/>
                  <a:gd name="connsiteX1195" fmla="*/ 9742 w 10000"/>
                  <a:gd name="connsiteY1195" fmla="*/ 4074 h 10000"/>
                  <a:gd name="connsiteX1196" fmla="*/ 9776 w 10000"/>
                  <a:gd name="connsiteY1196" fmla="*/ 4093 h 10000"/>
                  <a:gd name="connsiteX1197" fmla="*/ 9814 w 10000"/>
                  <a:gd name="connsiteY1197" fmla="*/ 4109 h 10000"/>
                  <a:gd name="connsiteX1198" fmla="*/ 9859 w 10000"/>
                  <a:gd name="connsiteY1198" fmla="*/ 4119 h 10000"/>
                  <a:gd name="connsiteX1199" fmla="*/ 9898 w 10000"/>
                  <a:gd name="connsiteY1199" fmla="*/ 4122 h 10000"/>
                  <a:gd name="connsiteX1200" fmla="*/ 9931 w 10000"/>
                  <a:gd name="connsiteY1200" fmla="*/ 4109 h 10000"/>
                  <a:gd name="connsiteX1201" fmla="*/ 9956 w 10000"/>
                  <a:gd name="connsiteY1201" fmla="*/ 4100 h 10000"/>
                  <a:gd name="connsiteX1202" fmla="*/ 9981 w 10000"/>
                  <a:gd name="connsiteY1202" fmla="*/ 4067 h 10000"/>
                  <a:gd name="connsiteX1203" fmla="*/ 9994 w 10000"/>
                  <a:gd name="connsiteY1203" fmla="*/ 4035 h 10000"/>
                  <a:gd name="connsiteX1204" fmla="*/ 10000 w 10000"/>
                  <a:gd name="connsiteY1204" fmla="*/ 3996 h 10000"/>
                  <a:gd name="connsiteX1205" fmla="*/ 9994 w 10000"/>
                  <a:gd name="connsiteY1205" fmla="*/ 3941 h 10000"/>
                  <a:gd name="connsiteX1206" fmla="*/ 9986 w 10000"/>
                  <a:gd name="connsiteY1206" fmla="*/ 3905 h 10000"/>
                  <a:gd name="connsiteX1207" fmla="*/ 9981 w 10000"/>
                  <a:gd name="connsiteY1207" fmla="*/ 3857 h 10000"/>
                  <a:gd name="connsiteX1208" fmla="*/ 9989 w 10000"/>
                  <a:gd name="connsiteY1208" fmla="*/ 3837 h 10000"/>
                  <a:gd name="connsiteX1209" fmla="*/ 9989 w 10000"/>
                  <a:gd name="connsiteY1209" fmla="*/ 3812 h 10000"/>
                  <a:gd name="connsiteX1210" fmla="*/ 9981 w 10000"/>
                  <a:gd name="connsiteY1210" fmla="*/ 3792 h 10000"/>
                  <a:gd name="connsiteX1211" fmla="*/ 9970 w 10000"/>
                  <a:gd name="connsiteY1211" fmla="*/ 3763 h 10000"/>
                  <a:gd name="connsiteX1212" fmla="*/ 9945 w 10000"/>
                  <a:gd name="connsiteY1212" fmla="*/ 3705 h 10000"/>
                  <a:gd name="connsiteX1213" fmla="*/ 9931 w 10000"/>
                  <a:gd name="connsiteY1213" fmla="*/ 3659 h 10000"/>
                  <a:gd name="connsiteX1214" fmla="*/ 9903 w 10000"/>
                  <a:gd name="connsiteY1214" fmla="*/ 3640 h 10000"/>
                  <a:gd name="connsiteX1215" fmla="*/ 9881 w 10000"/>
                  <a:gd name="connsiteY1215" fmla="*/ 3620 h 10000"/>
                  <a:gd name="connsiteX1216" fmla="*/ 9856 w 10000"/>
                  <a:gd name="connsiteY1216" fmla="*/ 3595 h 10000"/>
                  <a:gd name="connsiteX1217" fmla="*/ 9817 w 10000"/>
                  <a:gd name="connsiteY1217" fmla="*/ 3562 h 10000"/>
                  <a:gd name="connsiteX1218" fmla="*/ 9795 w 10000"/>
                  <a:gd name="connsiteY1218" fmla="*/ 3546 h 10000"/>
                  <a:gd name="connsiteX1219" fmla="*/ 9778 w 10000"/>
                  <a:gd name="connsiteY1219" fmla="*/ 3527 h 10000"/>
                  <a:gd name="connsiteX1220" fmla="*/ 9745 w 10000"/>
                  <a:gd name="connsiteY1220" fmla="*/ 3501 h 10000"/>
                  <a:gd name="connsiteX1221" fmla="*/ 9726 w 10000"/>
                  <a:gd name="connsiteY1221" fmla="*/ 3488 h 10000"/>
                  <a:gd name="connsiteX1222" fmla="*/ 9704 w 10000"/>
                  <a:gd name="connsiteY1222" fmla="*/ 3472 h 10000"/>
                  <a:gd name="connsiteX1223" fmla="*/ 9695 w 10000"/>
                  <a:gd name="connsiteY1223" fmla="*/ 3468 h 10000"/>
                  <a:gd name="connsiteX1224" fmla="*/ 9690 w 10000"/>
                  <a:gd name="connsiteY1224" fmla="*/ 3459 h 10000"/>
                  <a:gd name="connsiteX1225" fmla="*/ 9673 w 10000"/>
                  <a:gd name="connsiteY1225" fmla="*/ 3449 h 10000"/>
                  <a:gd name="connsiteX1226" fmla="*/ 9665 w 10000"/>
                  <a:gd name="connsiteY1226" fmla="*/ 3442 h 10000"/>
                  <a:gd name="connsiteX1227" fmla="*/ 9654 w 10000"/>
                  <a:gd name="connsiteY1227" fmla="*/ 3449 h 10000"/>
                  <a:gd name="connsiteX1228" fmla="*/ 9521 w 10000"/>
                  <a:gd name="connsiteY1228" fmla="*/ 3394 h 10000"/>
                  <a:gd name="connsiteX1229" fmla="*/ 9510 w 10000"/>
                  <a:gd name="connsiteY1229" fmla="*/ 3368 h 10000"/>
                  <a:gd name="connsiteX1230" fmla="*/ 9496 w 10000"/>
                  <a:gd name="connsiteY1230" fmla="*/ 3287 h 10000"/>
                  <a:gd name="connsiteX1231" fmla="*/ 9488 w 10000"/>
                  <a:gd name="connsiteY1231" fmla="*/ 3216 h 10000"/>
                  <a:gd name="connsiteX1232" fmla="*/ 9493 w 10000"/>
                  <a:gd name="connsiteY1232" fmla="*/ 3174 h 10000"/>
                  <a:gd name="connsiteX1233" fmla="*/ 9501 w 10000"/>
                  <a:gd name="connsiteY1233" fmla="*/ 3128 h 10000"/>
                  <a:gd name="connsiteX1234" fmla="*/ 9488 w 10000"/>
                  <a:gd name="connsiteY1234" fmla="*/ 3025 h 10000"/>
                  <a:gd name="connsiteX1235" fmla="*/ 9446 w 10000"/>
                  <a:gd name="connsiteY1235" fmla="*/ 2931 h 10000"/>
                  <a:gd name="connsiteX1236" fmla="*/ 9382 w 10000"/>
                  <a:gd name="connsiteY1236" fmla="*/ 2837 h 10000"/>
                  <a:gd name="connsiteX1237" fmla="*/ 9316 w 10000"/>
                  <a:gd name="connsiteY1237" fmla="*/ 2753 h 10000"/>
                  <a:gd name="connsiteX1238" fmla="*/ 9294 w 10000"/>
                  <a:gd name="connsiteY1238" fmla="*/ 2655 h 10000"/>
                  <a:gd name="connsiteX1239" fmla="*/ 9213 w 10000"/>
                  <a:gd name="connsiteY1239" fmla="*/ 2328 h 10000"/>
                  <a:gd name="connsiteX1240" fmla="*/ 9172 w 10000"/>
                  <a:gd name="connsiteY1240" fmla="*/ 2286 h 10000"/>
                  <a:gd name="connsiteX1241" fmla="*/ 9019 w 10000"/>
                  <a:gd name="connsiteY1241" fmla="*/ 2082 h 10000"/>
                  <a:gd name="connsiteX1242" fmla="*/ 8906 w 10000"/>
                  <a:gd name="connsiteY1242" fmla="*/ 1946 h 10000"/>
                  <a:gd name="connsiteX1243" fmla="*/ 8801 w 10000"/>
                  <a:gd name="connsiteY1243" fmla="*/ 1778 h 10000"/>
                  <a:gd name="connsiteX1244" fmla="*/ 8806 w 10000"/>
                  <a:gd name="connsiteY1244" fmla="*/ 1713 h 10000"/>
                  <a:gd name="connsiteX1245" fmla="*/ 8809 w 10000"/>
                  <a:gd name="connsiteY1245" fmla="*/ 1703 h 10000"/>
                  <a:gd name="connsiteX1246" fmla="*/ 8817 w 10000"/>
                  <a:gd name="connsiteY1246" fmla="*/ 1713 h 10000"/>
                  <a:gd name="connsiteX1247" fmla="*/ 8834 w 10000"/>
                  <a:gd name="connsiteY1247" fmla="*/ 1729 h 10000"/>
                  <a:gd name="connsiteX1248" fmla="*/ 8839 w 10000"/>
                  <a:gd name="connsiteY1248" fmla="*/ 1729 h 10000"/>
                  <a:gd name="connsiteX1249" fmla="*/ 8848 w 10000"/>
                  <a:gd name="connsiteY1249" fmla="*/ 1723 h 10000"/>
                  <a:gd name="connsiteX1250" fmla="*/ 8850 w 10000"/>
                  <a:gd name="connsiteY1250" fmla="*/ 1703 h 10000"/>
                  <a:gd name="connsiteX1251" fmla="*/ 8850 w 10000"/>
                  <a:gd name="connsiteY1251" fmla="*/ 1684 h 10000"/>
                  <a:gd name="connsiteX1252" fmla="*/ 8850 w 10000"/>
                  <a:gd name="connsiteY1252" fmla="*/ 1648 h 10000"/>
                  <a:gd name="connsiteX1253" fmla="*/ 8881 w 10000"/>
                  <a:gd name="connsiteY1253" fmla="*/ 1571 h 10000"/>
                  <a:gd name="connsiteX1254" fmla="*/ 8895 w 10000"/>
                  <a:gd name="connsiteY1254" fmla="*/ 1541 h 10000"/>
                  <a:gd name="connsiteX1255" fmla="*/ 8895 w 10000"/>
                  <a:gd name="connsiteY1255" fmla="*/ 1525 h 10000"/>
                  <a:gd name="connsiteX1256" fmla="*/ 8881 w 10000"/>
                  <a:gd name="connsiteY1256" fmla="*/ 1516 h 10000"/>
                  <a:gd name="connsiteX1257" fmla="*/ 8864 w 10000"/>
                  <a:gd name="connsiteY1257" fmla="*/ 1522 h 10000"/>
                  <a:gd name="connsiteX1258" fmla="*/ 8850 w 10000"/>
                  <a:gd name="connsiteY1258" fmla="*/ 1535 h 10000"/>
                  <a:gd name="connsiteX1259" fmla="*/ 8834 w 10000"/>
                  <a:gd name="connsiteY1259" fmla="*/ 1571 h 10000"/>
                  <a:gd name="connsiteX1260" fmla="*/ 8825 w 10000"/>
                  <a:gd name="connsiteY1260" fmla="*/ 1587 h 10000"/>
                  <a:gd name="connsiteX1261" fmla="*/ 8776 w 10000"/>
                  <a:gd name="connsiteY1261" fmla="*/ 1571 h 10000"/>
                  <a:gd name="connsiteX1262" fmla="*/ 8745 w 10000"/>
                  <a:gd name="connsiteY1262" fmla="*/ 1580 h 10000"/>
                  <a:gd name="connsiteX1263" fmla="*/ 8720 w 10000"/>
                  <a:gd name="connsiteY1263" fmla="*/ 1587 h 10000"/>
                  <a:gd name="connsiteX1264" fmla="*/ 8709 w 10000"/>
                  <a:gd name="connsiteY1264" fmla="*/ 1609 h 10000"/>
                  <a:gd name="connsiteX1265" fmla="*/ 8693 w 10000"/>
                  <a:gd name="connsiteY1265" fmla="*/ 1616 h 10000"/>
                  <a:gd name="connsiteX1266" fmla="*/ 8684 w 10000"/>
                  <a:gd name="connsiteY1266" fmla="*/ 1639 h 10000"/>
                  <a:gd name="connsiteX1267" fmla="*/ 8684 w 10000"/>
                  <a:gd name="connsiteY1267" fmla="*/ 1658 h 10000"/>
                  <a:gd name="connsiteX1268" fmla="*/ 8665 w 10000"/>
                  <a:gd name="connsiteY1268" fmla="*/ 1655 h 10000"/>
                  <a:gd name="connsiteX1269" fmla="*/ 8665 w 10000"/>
                  <a:gd name="connsiteY1269" fmla="*/ 1645 h 10000"/>
                  <a:gd name="connsiteX1270" fmla="*/ 8665 w 10000"/>
                  <a:gd name="connsiteY1270" fmla="*/ 1626 h 10000"/>
                  <a:gd name="connsiteX1271" fmla="*/ 8676 w 10000"/>
                  <a:gd name="connsiteY1271" fmla="*/ 1609 h 10000"/>
                  <a:gd name="connsiteX1272" fmla="*/ 8679 w 10000"/>
                  <a:gd name="connsiteY1272" fmla="*/ 1597 h 10000"/>
                  <a:gd name="connsiteX1273" fmla="*/ 8687 w 10000"/>
                  <a:gd name="connsiteY1273" fmla="*/ 1577 h 10000"/>
                  <a:gd name="connsiteX1274" fmla="*/ 8695 w 10000"/>
                  <a:gd name="connsiteY1274" fmla="*/ 1554 h 10000"/>
                  <a:gd name="connsiteX1275" fmla="*/ 8709 w 10000"/>
                  <a:gd name="connsiteY1275" fmla="*/ 1532 h 10000"/>
                  <a:gd name="connsiteX1276" fmla="*/ 8704 w 10000"/>
                  <a:gd name="connsiteY1276" fmla="*/ 1512 h 10000"/>
                  <a:gd name="connsiteX1277" fmla="*/ 8695 w 10000"/>
                  <a:gd name="connsiteY1277" fmla="*/ 1503 h 10000"/>
                  <a:gd name="connsiteX1278" fmla="*/ 8684 w 10000"/>
                  <a:gd name="connsiteY1278" fmla="*/ 1503 h 10000"/>
                  <a:gd name="connsiteX1279" fmla="*/ 8670 w 10000"/>
                  <a:gd name="connsiteY1279" fmla="*/ 1525 h 10000"/>
                  <a:gd name="connsiteX1280" fmla="*/ 8665 w 10000"/>
                  <a:gd name="connsiteY1280" fmla="*/ 1545 h 10000"/>
                  <a:gd name="connsiteX1281" fmla="*/ 8654 w 10000"/>
                  <a:gd name="connsiteY1281" fmla="*/ 1567 h 10000"/>
                  <a:gd name="connsiteX1282" fmla="*/ 8648 w 10000"/>
                  <a:gd name="connsiteY1282" fmla="*/ 1587 h 10000"/>
                  <a:gd name="connsiteX1283" fmla="*/ 8640 w 10000"/>
                  <a:gd name="connsiteY1283" fmla="*/ 1629 h 10000"/>
                  <a:gd name="connsiteX1284" fmla="*/ 8620 w 10000"/>
                  <a:gd name="connsiteY1284" fmla="*/ 1635 h 10000"/>
                  <a:gd name="connsiteX1285" fmla="*/ 8612 w 10000"/>
                  <a:gd name="connsiteY1285" fmla="*/ 1635 h 10000"/>
                  <a:gd name="connsiteX1286" fmla="*/ 8604 w 10000"/>
                  <a:gd name="connsiteY1286" fmla="*/ 1626 h 10000"/>
                  <a:gd name="connsiteX1287" fmla="*/ 8596 w 10000"/>
                  <a:gd name="connsiteY1287" fmla="*/ 1616 h 10000"/>
                  <a:gd name="connsiteX1288" fmla="*/ 8596 w 10000"/>
                  <a:gd name="connsiteY1288" fmla="*/ 1580 h 10000"/>
                  <a:gd name="connsiteX1289" fmla="*/ 8587 w 10000"/>
                  <a:gd name="connsiteY1289" fmla="*/ 1545 h 10000"/>
                  <a:gd name="connsiteX1290" fmla="*/ 8565 w 10000"/>
                  <a:gd name="connsiteY1290" fmla="*/ 1516 h 10000"/>
                  <a:gd name="connsiteX1291" fmla="*/ 8543 w 10000"/>
                  <a:gd name="connsiteY1291" fmla="*/ 1512 h 10000"/>
                  <a:gd name="connsiteX1292" fmla="*/ 8518 w 10000"/>
                  <a:gd name="connsiteY1292" fmla="*/ 1532 h 10000"/>
                  <a:gd name="connsiteX1293" fmla="*/ 8476 w 10000"/>
                  <a:gd name="connsiteY1293" fmla="*/ 1567 h 10000"/>
                  <a:gd name="connsiteX1294" fmla="*/ 8454 w 10000"/>
                  <a:gd name="connsiteY1294" fmla="*/ 1551 h 10000"/>
                  <a:gd name="connsiteX1295" fmla="*/ 8402 w 10000"/>
                  <a:gd name="connsiteY1295" fmla="*/ 1493 h 10000"/>
                  <a:gd name="connsiteX1296" fmla="*/ 8371 w 10000"/>
                  <a:gd name="connsiteY1296" fmla="*/ 1428 h 10000"/>
                  <a:gd name="connsiteX1297" fmla="*/ 8072 w 10000"/>
                  <a:gd name="connsiteY1297" fmla="*/ 1422 h 10000"/>
                  <a:gd name="connsiteX1298" fmla="*/ 7823 w 10000"/>
                  <a:gd name="connsiteY1298" fmla="*/ 1279 h 10000"/>
                  <a:gd name="connsiteX1299" fmla="*/ 7587 w 10000"/>
                  <a:gd name="connsiteY1299" fmla="*/ 1133 h 10000"/>
                  <a:gd name="connsiteX1300" fmla="*/ 7526 w 10000"/>
                  <a:gd name="connsiteY1300" fmla="*/ 1098 h 10000"/>
                  <a:gd name="connsiteX1301" fmla="*/ 7346 w 10000"/>
                  <a:gd name="connsiteY1301" fmla="*/ 991 h 10000"/>
                  <a:gd name="connsiteX1302" fmla="*/ 7321 w 10000"/>
                  <a:gd name="connsiteY1302" fmla="*/ 959 h 10000"/>
                  <a:gd name="connsiteX1303" fmla="*/ 7307 w 10000"/>
                  <a:gd name="connsiteY1303" fmla="*/ 871 h 10000"/>
                  <a:gd name="connsiteX1304" fmla="*/ 7224 w 10000"/>
                  <a:gd name="connsiteY1304" fmla="*/ 816 h 10000"/>
                  <a:gd name="connsiteX1305" fmla="*/ 7147 w 10000"/>
                  <a:gd name="connsiteY1305" fmla="*/ 787 h 10000"/>
                  <a:gd name="connsiteX1306" fmla="*/ 7080 w 10000"/>
                  <a:gd name="connsiteY1306" fmla="*/ 742 h 10000"/>
                  <a:gd name="connsiteX1307" fmla="*/ 7069 w 10000"/>
                  <a:gd name="connsiteY1307" fmla="*/ 767 h 10000"/>
                  <a:gd name="connsiteX1308" fmla="*/ 7033 w 10000"/>
                  <a:gd name="connsiteY1308" fmla="*/ 787 h 10000"/>
                  <a:gd name="connsiteX1309" fmla="*/ 6820 w 10000"/>
                  <a:gd name="connsiteY1309" fmla="*/ 878 h 10000"/>
                  <a:gd name="connsiteX1310" fmla="*/ 6726 w 10000"/>
                  <a:gd name="connsiteY1310" fmla="*/ 897 h 10000"/>
                  <a:gd name="connsiteX1311" fmla="*/ 6626 w 10000"/>
                  <a:gd name="connsiteY1311" fmla="*/ 955 h 10000"/>
                  <a:gd name="connsiteX1312" fmla="*/ 6582 w 10000"/>
                  <a:gd name="connsiteY1312" fmla="*/ 946 h 10000"/>
                  <a:gd name="connsiteX1313" fmla="*/ 6571 w 10000"/>
                  <a:gd name="connsiteY1313" fmla="*/ 955 h 10000"/>
                  <a:gd name="connsiteX1314" fmla="*/ 6507 w 10000"/>
                  <a:gd name="connsiteY1314" fmla="*/ 975 h 10000"/>
                  <a:gd name="connsiteX1315" fmla="*/ 6485 w 10000"/>
                  <a:gd name="connsiteY1315" fmla="*/ 975 h 10000"/>
                  <a:gd name="connsiteX1316" fmla="*/ 6476 w 10000"/>
                  <a:gd name="connsiteY1316" fmla="*/ 965 h 10000"/>
                  <a:gd name="connsiteX1317" fmla="*/ 6474 w 10000"/>
                  <a:gd name="connsiteY1317" fmla="*/ 936 h 10000"/>
                  <a:gd name="connsiteX1318" fmla="*/ 6452 w 10000"/>
                  <a:gd name="connsiteY1318" fmla="*/ 887 h 10000"/>
                  <a:gd name="connsiteX1319" fmla="*/ 6352 w 10000"/>
                  <a:gd name="connsiteY1319" fmla="*/ 767 h 10000"/>
                  <a:gd name="connsiteX1320" fmla="*/ 6313 w 10000"/>
                  <a:gd name="connsiteY1320" fmla="*/ 732 h 10000"/>
                  <a:gd name="connsiteX1321" fmla="*/ 6296 w 10000"/>
                  <a:gd name="connsiteY1321" fmla="*/ 690 h 10000"/>
                  <a:gd name="connsiteX1322" fmla="*/ 6271 w 10000"/>
                  <a:gd name="connsiteY1322" fmla="*/ 664 h 10000"/>
                  <a:gd name="connsiteX1323" fmla="*/ 6266 w 10000"/>
                  <a:gd name="connsiteY1323" fmla="*/ 654 h 10000"/>
                  <a:gd name="connsiteX1324" fmla="*/ 6111 w 10000"/>
                  <a:gd name="connsiteY1324" fmla="*/ 398 h 10000"/>
                  <a:gd name="connsiteX1325" fmla="*/ 5903 w 10000"/>
                  <a:gd name="connsiteY1325" fmla="*/ 408 h 10000"/>
                  <a:gd name="connsiteX1326" fmla="*/ 5837 w 10000"/>
                  <a:gd name="connsiteY1326" fmla="*/ 427 h 10000"/>
                  <a:gd name="connsiteX1327" fmla="*/ 5756 w 10000"/>
                  <a:gd name="connsiteY1327" fmla="*/ 453 h 10000"/>
                  <a:gd name="connsiteX1328" fmla="*/ 5681 w 10000"/>
                  <a:gd name="connsiteY1328" fmla="*/ 453 h 10000"/>
                  <a:gd name="connsiteX1329" fmla="*/ 5609 w 10000"/>
                  <a:gd name="connsiteY1329" fmla="*/ 447 h 10000"/>
                  <a:gd name="connsiteX1330" fmla="*/ 5554 w 10000"/>
                  <a:gd name="connsiteY1330" fmla="*/ 304 h 10000"/>
                  <a:gd name="connsiteX1331" fmla="*/ 5529 w 10000"/>
                  <a:gd name="connsiteY1331" fmla="*/ 301 h 10000"/>
                  <a:gd name="connsiteX1332" fmla="*/ 5393 w 10000"/>
                  <a:gd name="connsiteY1332" fmla="*/ 256 h 10000"/>
                  <a:gd name="connsiteX1333" fmla="*/ 5366 w 10000"/>
                  <a:gd name="connsiteY1333" fmla="*/ 220 h 10000"/>
                  <a:gd name="connsiteX1334" fmla="*/ 5249 w 10000"/>
                  <a:gd name="connsiteY1334" fmla="*/ 155 h 10000"/>
                  <a:gd name="connsiteX1335" fmla="*/ 5141 w 10000"/>
                  <a:gd name="connsiteY1335" fmla="*/ 52 h 10000"/>
                  <a:gd name="connsiteX1336" fmla="*/ 5116 w 10000"/>
                  <a:gd name="connsiteY1336" fmla="*/ 3 h 10000"/>
                  <a:gd name="connsiteX1337" fmla="*/ 5061 w 10000"/>
                  <a:gd name="connsiteY1337" fmla="*/ 0 h 10000"/>
                  <a:gd name="connsiteX1338" fmla="*/ 5036 w 10000"/>
                  <a:gd name="connsiteY1338" fmla="*/ 32 h 10000"/>
                  <a:gd name="connsiteX1339" fmla="*/ 4942 w 10000"/>
                  <a:gd name="connsiteY1339" fmla="*/ 133 h 10000"/>
                  <a:gd name="connsiteX1340" fmla="*/ 4900 w 10000"/>
                  <a:gd name="connsiteY1340" fmla="*/ 217 h 10000"/>
                  <a:gd name="connsiteX1341" fmla="*/ 4861 w 10000"/>
                  <a:gd name="connsiteY1341" fmla="*/ 198 h 10000"/>
                  <a:gd name="connsiteX1342" fmla="*/ 4795 w 10000"/>
                  <a:gd name="connsiteY1342" fmla="*/ 68 h 10000"/>
                  <a:gd name="connsiteX1343" fmla="*/ 4778 w 10000"/>
                  <a:gd name="connsiteY1343" fmla="*/ 62 h 10000"/>
                  <a:gd name="connsiteX1344" fmla="*/ 4765 w 10000"/>
                  <a:gd name="connsiteY1344" fmla="*/ 62 h 10000"/>
                  <a:gd name="connsiteX1345" fmla="*/ 4748 w 10000"/>
                  <a:gd name="connsiteY1345" fmla="*/ 68 h 10000"/>
                  <a:gd name="connsiteX1346" fmla="*/ 4673 w 10000"/>
                  <a:gd name="connsiteY1346" fmla="*/ 136 h 10000"/>
                  <a:gd name="connsiteX1347" fmla="*/ 4632 w 10000"/>
                  <a:gd name="connsiteY1347" fmla="*/ 201 h 10000"/>
                  <a:gd name="connsiteX1348" fmla="*/ 4623 w 10000"/>
                  <a:gd name="connsiteY1348" fmla="*/ 210 h 10000"/>
                  <a:gd name="connsiteX1349" fmla="*/ 4579 w 10000"/>
                  <a:gd name="connsiteY1349" fmla="*/ 220 h 10000"/>
                  <a:gd name="connsiteX1350" fmla="*/ 4479 w 10000"/>
                  <a:gd name="connsiteY1350" fmla="*/ 198 h 10000"/>
                  <a:gd name="connsiteX1351" fmla="*/ 4402 w 10000"/>
                  <a:gd name="connsiteY1351" fmla="*/ 165 h 10000"/>
                  <a:gd name="connsiteX1352" fmla="*/ 4374 w 10000"/>
                  <a:gd name="connsiteY1352" fmla="*/ 165 h 10000"/>
                  <a:gd name="connsiteX1353" fmla="*/ 4335 w 10000"/>
                  <a:gd name="connsiteY1353" fmla="*/ 172 h 10000"/>
                  <a:gd name="connsiteX1354" fmla="*/ 4302 w 10000"/>
                  <a:gd name="connsiteY1354" fmla="*/ 188 h 10000"/>
                  <a:gd name="connsiteX1355" fmla="*/ 4271 w 10000"/>
                  <a:gd name="connsiteY1355" fmla="*/ 220 h 10000"/>
                  <a:gd name="connsiteX1356" fmla="*/ 4238 w 10000"/>
                  <a:gd name="connsiteY1356" fmla="*/ 240 h 10000"/>
                  <a:gd name="connsiteX1357" fmla="*/ 4324 w 10000"/>
                  <a:gd name="connsiteY1357" fmla="*/ 1289 h 10000"/>
                  <a:gd name="connsiteX1358" fmla="*/ 3521 w 10000"/>
                  <a:gd name="connsiteY1358" fmla="*/ 7730 h 10000"/>
                  <a:gd name="connsiteX1359" fmla="*/ 3554 w 10000"/>
                  <a:gd name="connsiteY1359" fmla="*/ 7740 h 10000"/>
                  <a:gd name="connsiteX1360" fmla="*/ 3560 w 10000"/>
                  <a:gd name="connsiteY1360" fmla="*/ 7749 h 10000"/>
                  <a:gd name="connsiteX1361" fmla="*/ 3562 w 10000"/>
                  <a:gd name="connsiteY1361" fmla="*/ 7759 h 10000"/>
                  <a:gd name="connsiteX1362" fmla="*/ 3573 w 10000"/>
                  <a:gd name="connsiteY1362" fmla="*/ 7766 h 10000"/>
                  <a:gd name="connsiteX1363" fmla="*/ 3584 w 10000"/>
                  <a:gd name="connsiteY1363" fmla="*/ 7759 h 10000"/>
                  <a:gd name="connsiteX1364" fmla="*/ 3598 w 10000"/>
                  <a:gd name="connsiteY1364" fmla="*/ 7743 h 10000"/>
                  <a:gd name="connsiteX1365" fmla="*/ 3609 w 10000"/>
                  <a:gd name="connsiteY1365" fmla="*/ 7756 h 10000"/>
                  <a:gd name="connsiteX1366" fmla="*/ 3623 w 10000"/>
                  <a:gd name="connsiteY1366" fmla="*/ 7733 h 10000"/>
                  <a:gd name="connsiteX1367" fmla="*/ 3632 w 10000"/>
                  <a:gd name="connsiteY1367" fmla="*/ 7730 h 10000"/>
                  <a:gd name="connsiteX1368" fmla="*/ 3634 w 10000"/>
                  <a:gd name="connsiteY1368" fmla="*/ 7730 h 10000"/>
                  <a:gd name="connsiteX1369" fmla="*/ 3643 w 10000"/>
                  <a:gd name="connsiteY1369" fmla="*/ 7730 h 10000"/>
                  <a:gd name="connsiteX1370" fmla="*/ 3657 w 10000"/>
                  <a:gd name="connsiteY1370" fmla="*/ 7733 h 10000"/>
                  <a:gd name="connsiteX1371" fmla="*/ 3670 w 10000"/>
                  <a:gd name="connsiteY1371" fmla="*/ 7730 h 10000"/>
                  <a:gd name="connsiteX1372" fmla="*/ 3687 w 10000"/>
                  <a:gd name="connsiteY1372" fmla="*/ 7730 h 10000"/>
                  <a:gd name="connsiteX1373" fmla="*/ 3690 w 10000"/>
                  <a:gd name="connsiteY1373" fmla="*/ 7730 h 10000"/>
                  <a:gd name="connsiteX1374" fmla="*/ 3704 w 10000"/>
                  <a:gd name="connsiteY1374" fmla="*/ 7740 h 10000"/>
                  <a:gd name="connsiteX1375" fmla="*/ 3712 w 10000"/>
                  <a:gd name="connsiteY1375" fmla="*/ 7743 h 10000"/>
                  <a:gd name="connsiteX1376" fmla="*/ 3723 w 10000"/>
                  <a:gd name="connsiteY1376" fmla="*/ 7749 h 10000"/>
                  <a:gd name="connsiteX1377" fmla="*/ 3729 w 10000"/>
                  <a:gd name="connsiteY1377" fmla="*/ 7749 h 10000"/>
                  <a:gd name="connsiteX1378" fmla="*/ 3729 w 10000"/>
                  <a:gd name="connsiteY1378" fmla="*/ 7743 h 10000"/>
                  <a:gd name="connsiteX1379" fmla="*/ 3745 w 10000"/>
                  <a:gd name="connsiteY1379" fmla="*/ 7740 h 10000"/>
                  <a:gd name="connsiteX1380" fmla="*/ 3753 w 10000"/>
                  <a:gd name="connsiteY1380" fmla="*/ 7730 h 10000"/>
                  <a:gd name="connsiteX1381" fmla="*/ 3762 w 10000"/>
                  <a:gd name="connsiteY1381" fmla="*/ 7720 h 10000"/>
                  <a:gd name="connsiteX1382" fmla="*/ 3776 w 10000"/>
                  <a:gd name="connsiteY1382" fmla="*/ 7710 h 10000"/>
                  <a:gd name="connsiteX1383" fmla="*/ 3784 w 10000"/>
                  <a:gd name="connsiteY1383" fmla="*/ 7701 h 10000"/>
                  <a:gd name="connsiteX1384" fmla="*/ 3792 w 10000"/>
                  <a:gd name="connsiteY1384" fmla="*/ 7694 h 10000"/>
                  <a:gd name="connsiteX1385" fmla="*/ 3801 w 10000"/>
                  <a:gd name="connsiteY1385" fmla="*/ 7685 h 10000"/>
                  <a:gd name="connsiteX1386" fmla="*/ 3803 w 10000"/>
                  <a:gd name="connsiteY1386" fmla="*/ 7685 h 10000"/>
                  <a:gd name="connsiteX1387" fmla="*/ 3809 w 10000"/>
                  <a:gd name="connsiteY1387" fmla="*/ 7685 h 10000"/>
                  <a:gd name="connsiteX1388" fmla="*/ 3817 w 10000"/>
                  <a:gd name="connsiteY1388" fmla="*/ 7691 h 10000"/>
                  <a:gd name="connsiteX1389" fmla="*/ 3817 w 10000"/>
                  <a:gd name="connsiteY1389" fmla="*/ 7694 h 10000"/>
                  <a:gd name="connsiteX1390" fmla="*/ 3778 w 10000"/>
                  <a:gd name="connsiteY1390" fmla="*/ 7756 h 10000"/>
                  <a:gd name="connsiteX1391" fmla="*/ 3762 w 10000"/>
                  <a:gd name="connsiteY1391" fmla="*/ 7775 h 10000"/>
                  <a:gd name="connsiteX1392" fmla="*/ 3748 w 10000"/>
                  <a:gd name="connsiteY1392" fmla="*/ 7775 h 10000"/>
                  <a:gd name="connsiteX1393" fmla="*/ 3737 w 10000"/>
                  <a:gd name="connsiteY1393" fmla="*/ 7778 h 10000"/>
                  <a:gd name="connsiteX1394" fmla="*/ 3723 w 10000"/>
                  <a:gd name="connsiteY1394" fmla="*/ 7778 h 10000"/>
                  <a:gd name="connsiteX1395" fmla="*/ 3720 w 10000"/>
                  <a:gd name="connsiteY1395" fmla="*/ 7785 h 10000"/>
                  <a:gd name="connsiteX1396" fmla="*/ 3715 w 10000"/>
                  <a:gd name="connsiteY1396" fmla="*/ 7788 h 10000"/>
                  <a:gd name="connsiteX1397" fmla="*/ 3704 w 10000"/>
                  <a:gd name="connsiteY1397" fmla="*/ 7804 h 10000"/>
                  <a:gd name="connsiteX1398" fmla="*/ 3690 w 10000"/>
                  <a:gd name="connsiteY1398" fmla="*/ 7804 h 10000"/>
                  <a:gd name="connsiteX1399" fmla="*/ 3681 w 10000"/>
                  <a:gd name="connsiteY1399" fmla="*/ 7804 h 10000"/>
                  <a:gd name="connsiteX1400" fmla="*/ 3712 w 10000"/>
                  <a:gd name="connsiteY1400" fmla="*/ 8005 h 10000"/>
                  <a:gd name="connsiteX1401" fmla="*/ 3706 w 10000"/>
                  <a:gd name="connsiteY1401" fmla="*/ 8021 h 10000"/>
                  <a:gd name="connsiteX1402" fmla="*/ 3712 w 10000"/>
                  <a:gd name="connsiteY1402" fmla="*/ 8044 h 10000"/>
                  <a:gd name="connsiteX1403" fmla="*/ 3712 w 10000"/>
                  <a:gd name="connsiteY1403" fmla="*/ 8051 h 10000"/>
                  <a:gd name="connsiteX1404" fmla="*/ 3729 w 10000"/>
                  <a:gd name="connsiteY1404" fmla="*/ 8060 h 10000"/>
                  <a:gd name="connsiteX1405" fmla="*/ 3767 w 10000"/>
                  <a:gd name="connsiteY1405" fmla="*/ 8106 h 10000"/>
                  <a:gd name="connsiteX1406" fmla="*/ 3770 w 10000"/>
                  <a:gd name="connsiteY1406" fmla="*/ 8119 h 10000"/>
                  <a:gd name="connsiteX1407" fmla="*/ 3787 w 10000"/>
                  <a:gd name="connsiteY1407" fmla="*/ 8157 h 10000"/>
                  <a:gd name="connsiteX1408" fmla="*/ 3787 w 10000"/>
                  <a:gd name="connsiteY1408" fmla="*/ 8174 h 10000"/>
                  <a:gd name="connsiteX1409" fmla="*/ 3776 w 10000"/>
                  <a:gd name="connsiteY1409" fmla="*/ 8203 h 10000"/>
                  <a:gd name="connsiteX1410" fmla="*/ 3767 w 10000"/>
                  <a:gd name="connsiteY1410" fmla="*/ 8174 h 10000"/>
                  <a:gd name="connsiteX1411" fmla="*/ 3762 w 10000"/>
                  <a:gd name="connsiteY1411" fmla="*/ 8157 h 10000"/>
                  <a:gd name="connsiteX1412" fmla="*/ 3753 w 10000"/>
                  <a:gd name="connsiteY1412" fmla="*/ 8148 h 10000"/>
                  <a:gd name="connsiteX1413" fmla="*/ 3740 w 10000"/>
                  <a:gd name="connsiteY1413" fmla="*/ 8154 h 10000"/>
                  <a:gd name="connsiteX1414" fmla="*/ 3731 w 10000"/>
                  <a:gd name="connsiteY1414" fmla="*/ 8138 h 10000"/>
                  <a:gd name="connsiteX1415" fmla="*/ 3729 w 10000"/>
                  <a:gd name="connsiteY1415" fmla="*/ 8125 h 10000"/>
                  <a:gd name="connsiteX1416" fmla="*/ 3712 w 10000"/>
                  <a:gd name="connsiteY1416" fmla="*/ 8115 h 10000"/>
                  <a:gd name="connsiteX1417" fmla="*/ 3704 w 10000"/>
                  <a:gd name="connsiteY1417" fmla="*/ 8109 h 10000"/>
                  <a:gd name="connsiteX1418" fmla="*/ 3687 w 10000"/>
                  <a:gd name="connsiteY1418" fmla="*/ 8099 h 10000"/>
                  <a:gd name="connsiteX1419" fmla="*/ 3673 w 10000"/>
                  <a:gd name="connsiteY1419" fmla="*/ 8093 h 10000"/>
                  <a:gd name="connsiteX1420" fmla="*/ 3665 w 10000"/>
                  <a:gd name="connsiteY1420" fmla="*/ 8083 h 10000"/>
                  <a:gd name="connsiteX1421" fmla="*/ 3648 w 10000"/>
                  <a:gd name="connsiteY1421" fmla="*/ 8073 h 10000"/>
                  <a:gd name="connsiteX1422" fmla="*/ 3643 w 10000"/>
                  <a:gd name="connsiteY1422" fmla="*/ 8063 h 10000"/>
                  <a:gd name="connsiteX1423" fmla="*/ 3632 w 10000"/>
                  <a:gd name="connsiteY1423" fmla="*/ 8054 h 10000"/>
                  <a:gd name="connsiteX1424" fmla="*/ 3623 w 10000"/>
                  <a:gd name="connsiteY1424" fmla="*/ 8060 h 10000"/>
                  <a:gd name="connsiteX1425" fmla="*/ 3615 w 10000"/>
                  <a:gd name="connsiteY1425" fmla="*/ 8070 h 10000"/>
                  <a:gd name="connsiteX1426" fmla="*/ 3607 w 10000"/>
                  <a:gd name="connsiteY1426" fmla="*/ 8083 h 10000"/>
                  <a:gd name="connsiteX1427" fmla="*/ 3607 w 10000"/>
                  <a:gd name="connsiteY1427" fmla="*/ 8099 h 10000"/>
                  <a:gd name="connsiteX1428" fmla="*/ 3607 w 10000"/>
                  <a:gd name="connsiteY1428" fmla="*/ 8125 h 10000"/>
                  <a:gd name="connsiteX1429" fmla="*/ 3601 w 10000"/>
                  <a:gd name="connsiteY1429" fmla="*/ 8148 h 10000"/>
                  <a:gd name="connsiteX1430" fmla="*/ 3584 w 10000"/>
                  <a:gd name="connsiteY1430" fmla="*/ 8154 h 10000"/>
                  <a:gd name="connsiteX1431" fmla="*/ 3573 w 10000"/>
                  <a:gd name="connsiteY1431" fmla="*/ 8154 h 10000"/>
                  <a:gd name="connsiteX1432" fmla="*/ 3560 w 10000"/>
                  <a:gd name="connsiteY1432" fmla="*/ 8138 h 10000"/>
                  <a:gd name="connsiteX1433" fmla="*/ 3551 w 10000"/>
                  <a:gd name="connsiteY1433" fmla="*/ 8119 h 10000"/>
                  <a:gd name="connsiteX1434" fmla="*/ 3535 w 10000"/>
                  <a:gd name="connsiteY1434" fmla="*/ 8099 h 10000"/>
                  <a:gd name="connsiteX1435" fmla="*/ 3504 w 10000"/>
                  <a:gd name="connsiteY1435" fmla="*/ 8073 h 10000"/>
                  <a:gd name="connsiteX1436" fmla="*/ 3493 w 10000"/>
                  <a:gd name="connsiteY1436" fmla="*/ 8051 h 10000"/>
                  <a:gd name="connsiteX1437" fmla="*/ 3488 w 10000"/>
                  <a:gd name="connsiteY1437" fmla="*/ 8034 h 10000"/>
                  <a:gd name="connsiteX1438" fmla="*/ 3488 w 10000"/>
                  <a:gd name="connsiteY1438" fmla="*/ 8012 h 10000"/>
                  <a:gd name="connsiteX1439" fmla="*/ 3488 w 10000"/>
                  <a:gd name="connsiteY1439" fmla="*/ 8005 h 10000"/>
                  <a:gd name="connsiteX1440" fmla="*/ 3496 w 10000"/>
                  <a:gd name="connsiteY1440" fmla="*/ 8002 h 10000"/>
                  <a:gd name="connsiteX1441" fmla="*/ 3501 w 10000"/>
                  <a:gd name="connsiteY1441" fmla="*/ 7992 h 10000"/>
                  <a:gd name="connsiteX1442" fmla="*/ 3504 w 10000"/>
                  <a:gd name="connsiteY1442" fmla="*/ 7966 h 10000"/>
                  <a:gd name="connsiteX1443" fmla="*/ 3501 w 10000"/>
                  <a:gd name="connsiteY1443" fmla="*/ 7940 h 10000"/>
                  <a:gd name="connsiteX1444" fmla="*/ 3485 w 10000"/>
                  <a:gd name="connsiteY1444" fmla="*/ 7918 h 10000"/>
                  <a:gd name="connsiteX1445" fmla="*/ 3465 w 10000"/>
                  <a:gd name="connsiteY1445" fmla="*/ 7892 h 10000"/>
                  <a:gd name="connsiteX1446" fmla="*/ 3457 w 10000"/>
                  <a:gd name="connsiteY1446" fmla="*/ 7872 h 10000"/>
                  <a:gd name="connsiteX1447" fmla="*/ 3449 w 10000"/>
                  <a:gd name="connsiteY1447" fmla="*/ 7847 h 10000"/>
                  <a:gd name="connsiteX1448" fmla="*/ 3446 w 10000"/>
                  <a:gd name="connsiteY1448" fmla="*/ 7827 h 10000"/>
                  <a:gd name="connsiteX1449" fmla="*/ 3457 w 10000"/>
                  <a:gd name="connsiteY1449" fmla="*/ 7808 h 10000"/>
                  <a:gd name="connsiteX1450" fmla="*/ 3465 w 10000"/>
                  <a:gd name="connsiteY1450" fmla="*/ 7798 h 10000"/>
                  <a:gd name="connsiteX1451" fmla="*/ 3476 w 10000"/>
                  <a:gd name="connsiteY1451" fmla="*/ 7788 h 10000"/>
                  <a:gd name="connsiteX1452" fmla="*/ 3479 w 10000"/>
                  <a:gd name="connsiteY1452" fmla="*/ 7795 h 10000"/>
                  <a:gd name="connsiteX1453" fmla="*/ 3501 w 10000"/>
                  <a:gd name="connsiteY1453" fmla="*/ 7817 h 10000"/>
                  <a:gd name="connsiteX1454" fmla="*/ 3518 w 10000"/>
                  <a:gd name="connsiteY1454" fmla="*/ 7843 h 10000"/>
                  <a:gd name="connsiteX1455" fmla="*/ 3521 w 10000"/>
                  <a:gd name="connsiteY1455" fmla="*/ 7847 h 10000"/>
                  <a:gd name="connsiteX1456" fmla="*/ 3512 w 10000"/>
                  <a:gd name="connsiteY1456" fmla="*/ 7824 h 10000"/>
                  <a:gd name="connsiteX0" fmla="*/ 4324 w 10000"/>
                  <a:gd name="connsiteY0" fmla="*/ 1289 h 10000"/>
                  <a:gd name="connsiteX1" fmla="*/ 4296 w 10000"/>
                  <a:gd name="connsiteY1" fmla="*/ 1305 h 10000"/>
                  <a:gd name="connsiteX2" fmla="*/ 4285 w 10000"/>
                  <a:gd name="connsiteY2" fmla="*/ 1279 h 10000"/>
                  <a:gd name="connsiteX3" fmla="*/ 4244 w 10000"/>
                  <a:gd name="connsiteY3" fmla="*/ 1266 h 10000"/>
                  <a:gd name="connsiteX4" fmla="*/ 4208 w 10000"/>
                  <a:gd name="connsiteY4" fmla="*/ 1286 h 10000"/>
                  <a:gd name="connsiteX5" fmla="*/ 4172 w 10000"/>
                  <a:gd name="connsiteY5" fmla="*/ 1299 h 10000"/>
                  <a:gd name="connsiteX6" fmla="*/ 4150 w 10000"/>
                  <a:gd name="connsiteY6" fmla="*/ 1308 h 10000"/>
                  <a:gd name="connsiteX7" fmla="*/ 4139 w 10000"/>
                  <a:gd name="connsiteY7" fmla="*/ 1315 h 10000"/>
                  <a:gd name="connsiteX8" fmla="*/ 4125 w 10000"/>
                  <a:gd name="connsiteY8" fmla="*/ 1315 h 10000"/>
                  <a:gd name="connsiteX9" fmla="*/ 4119 w 10000"/>
                  <a:gd name="connsiteY9" fmla="*/ 1315 h 10000"/>
                  <a:gd name="connsiteX10" fmla="*/ 4111 w 10000"/>
                  <a:gd name="connsiteY10" fmla="*/ 1308 h 10000"/>
                  <a:gd name="connsiteX11" fmla="*/ 4100 w 10000"/>
                  <a:gd name="connsiteY11" fmla="*/ 1315 h 10000"/>
                  <a:gd name="connsiteX12" fmla="*/ 4075 w 10000"/>
                  <a:gd name="connsiteY12" fmla="*/ 1315 h 10000"/>
                  <a:gd name="connsiteX13" fmla="*/ 4058 w 10000"/>
                  <a:gd name="connsiteY13" fmla="*/ 1318 h 10000"/>
                  <a:gd name="connsiteX14" fmla="*/ 4044 w 10000"/>
                  <a:gd name="connsiteY14" fmla="*/ 1315 h 10000"/>
                  <a:gd name="connsiteX15" fmla="*/ 4042 w 10000"/>
                  <a:gd name="connsiteY15" fmla="*/ 1299 h 10000"/>
                  <a:gd name="connsiteX16" fmla="*/ 4014 w 10000"/>
                  <a:gd name="connsiteY16" fmla="*/ 1308 h 10000"/>
                  <a:gd name="connsiteX17" fmla="*/ 4011 w 10000"/>
                  <a:gd name="connsiteY17" fmla="*/ 1315 h 10000"/>
                  <a:gd name="connsiteX18" fmla="*/ 4011 w 10000"/>
                  <a:gd name="connsiteY18" fmla="*/ 1341 h 10000"/>
                  <a:gd name="connsiteX19" fmla="*/ 4019 w 10000"/>
                  <a:gd name="connsiteY19" fmla="*/ 1341 h 10000"/>
                  <a:gd name="connsiteX20" fmla="*/ 3997 w 10000"/>
                  <a:gd name="connsiteY20" fmla="*/ 1363 h 10000"/>
                  <a:gd name="connsiteX21" fmla="*/ 3986 w 10000"/>
                  <a:gd name="connsiteY21" fmla="*/ 1373 h 10000"/>
                  <a:gd name="connsiteX22" fmla="*/ 3981 w 10000"/>
                  <a:gd name="connsiteY22" fmla="*/ 1389 h 10000"/>
                  <a:gd name="connsiteX23" fmla="*/ 3981 w 10000"/>
                  <a:gd name="connsiteY23" fmla="*/ 1409 h 10000"/>
                  <a:gd name="connsiteX24" fmla="*/ 3981 w 10000"/>
                  <a:gd name="connsiteY24" fmla="*/ 1438 h 10000"/>
                  <a:gd name="connsiteX25" fmla="*/ 3961 w 10000"/>
                  <a:gd name="connsiteY25" fmla="*/ 1441 h 10000"/>
                  <a:gd name="connsiteX26" fmla="*/ 3942 w 10000"/>
                  <a:gd name="connsiteY26" fmla="*/ 1441 h 10000"/>
                  <a:gd name="connsiteX27" fmla="*/ 3914 w 10000"/>
                  <a:gd name="connsiteY27" fmla="*/ 1454 h 10000"/>
                  <a:gd name="connsiteX28" fmla="*/ 3892 w 10000"/>
                  <a:gd name="connsiteY28" fmla="*/ 1467 h 10000"/>
                  <a:gd name="connsiteX29" fmla="*/ 3867 w 10000"/>
                  <a:gd name="connsiteY29" fmla="*/ 1483 h 10000"/>
                  <a:gd name="connsiteX30" fmla="*/ 3845 w 10000"/>
                  <a:gd name="connsiteY30" fmla="*/ 1467 h 10000"/>
                  <a:gd name="connsiteX31" fmla="*/ 3850 w 10000"/>
                  <a:gd name="connsiteY31" fmla="*/ 1457 h 10000"/>
                  <a:gd name="connsiteX32" fmla="*/ 3864 w 10000"/>
                  <a:gd name="connsiteY32" fmla="*/ 1441 h 10000"/>
                  <a:gd name="connsiteX33" fmla="*/ 3859 w 10000"/>
                  <a:gd name="connsiteY33" fmla="*/ 1409 h 10000"/>
                  <a:gd name="connsiteX34" fmla="*/ 3842 w 10000"/>
                  <a:gd name="connsiteY34" fmla="*/ 1383 h 10000"/>
                  <a:gd name="connsiteX35" fmla="*/ 3825 w 10000"/>
                  <a:gd name="connsiteY35" fmla="*/ 1360 h 10000"/>
                  <a:gd name="connsiteX36" fmla="*/ 3809 w 10000"/>
                  <a:gd name="connsiteY36" fmla="*/ 1318 h 10000"/>
                  <a:gd name="connsiteX37" fmla="*/ 3787 w 10000"/>
                  <a:gd name="connsiteY37" fmla="*/ 1289 h 10000"/>
                  <a:gd name="connsiteX38" fmla="*/ 3759 w 10000"/>
                  <a:gd name="connsiteY38" fmla="*/ 1266 h 10000"/>
                  <a:gd name="connsiteX39" fmla="*/ 3740 w 10000"/>
                  <a:gd name="connsiteY39" fmla="*/ 1256 h 10000"/>
                  <a:gd name="connsiteX40" fmla="*/ 3715 w 10000"/>
                  <a:gd name="connsiteY40" fmla="*/ 1250 h 10000"/>
                  <a:gd name="connsiteX41" fmla="*/ 3687 w 10000"/>
                  <a:gd name="connsiteY41" fmla="*/ 1256 h 10000"/>
                  <a:gd name="connsiteX42" fmla="*/ 3681 w 10000"/>
                  <a:gd name="connsiteY42" fmla="*/ 1260 h 10000"/>
                  <a:gd name="connsiteX43" fmla="*/ 3670 w 10000"/>
                  <a:gd name="connsiteY43" fmla="*/ 1295 h 10000"/>
                  <a:gd name="connsiteX44" fmla="*/ 3651 w 10000"/>
                  <a:gd name="connsiteY44" fmla="*/ 1305 h 10000"/>
                  <a:gd name="connsiteX45" fmla="*/ 3640 w 10000"/>
                  <a:gd name="connsiteY45" fmla="*/ 1308 h 10000"/>
                  <a:gd name="connsiteX46" fmla="*/ 3626 w 10000"/>
                  <a:gd name="connsiteY46" fmla="*/ 1308 h 10000"/>
                  <a:gd name="connsiteX47" fmla="*/ 3632 w 10000"/>
                  <a:gd name="connsiteY47" fmla="*/ 1276 h 10000"/>
                  <a:gd name="connsiteX48" fmla="*/ 3609 w 10000"/>
                  <a:gd name="connsiteY48" fmla="*/ 1289 h 10000"/>
                  <a:gd name="connsiteX49" fmla="*/ 3593 w 10000"/>
                  <a:gd name="connsiteY49" fmla="*/ 1286 h 10000"/>
                  <a:gd name="connsiteX50" fmla="*/ 3590 w 10000"/>
                  <a:gd name="connsiteY50" fmla="*/ 1256 h 10000"/>
                  <a:gd name="connsiteX51" fmla="*/ 3584 w 10000"/>
                  <a:gd name="connsiteY51" fmla="*/ 1237 h 10000"/>
                  <a:gd name="connsiteX52" fmla="*/ 3573 w 10000"/>
                  <a:gd name="connsiteY52" fmla="*/ 1237 h 10000"/>
                  <a:gd name="connsiteX53" fmla="*/ 3554 w 10000"/>
                  <a:gd name="connsiteY53" fmla="*/ 1227 h 10000"/>
                  <a:gd name="connsiteX54" fmla="*/ 3546 w 10000"/>
                  <a:gd name="connsiteY54" fmla="*/ 1192 h 10000"/>
                  <a:gd name="connsiteX55" fmla="*/ 3529 w 10000"/>
                  <a:gd name="connsiteY55" fmla="*/ 1176 h 10000"/>
                  <a:gd name="connsiteX56" fmla="*/ 3512 w 10000"/>
                  <a:gd name="connsiteY56" fmla="*/ 1182 h 10000"/>
                  <a:gd name="connsiteX57" fmla="*/ 3485 w 10000"/>
                  <a:gd name="connsiteY57" fmla="*/ 1182 h 10000"/>
                  <a:gd name="connsiteX58" fmla="*/ 3463 w 10000"/>
                  <a:gd name="connsiteY58" fmla="*/ 1176 h 10000"/>
                  <a:gd name="connsiteX59" fmla="*/ 3449 w 10000"/>
                  <a:gd name="connsiteY59" fmla="*/ 1182 h 10000"/>
                  <a:gd name="connsiteX60" fmla="*/ 3432 w 10000"/>
                  <a:gd name="connsiteY60" fmla="*/ 1192 h 10000"/>
                  <a:gd name="connsiteX61" fmla="*/ 3454 w 10000"/>
                  <a:gd name="connsiteY61" fmla="*/ 1205 h 10000"/>
                  <a:gd name="connsiteX62" fmla="*/ 3463 w 10000"/>
                  <a:gd name="connsiteY62" fmla="*/ 1205 h 10000"/>
                  <a:gd name="connsiteX63" fmla="*/ 3488 w 10000"/>
                  <a:gd name="connsiteY63" fmla="*/ 1205 h 10000"/>
                  <a:gd name="connsiteX64" fmla="*/ 3488 w 10000"/>
                  <a:gd name="connsiteY64" fmla="*/ 1218 h 10000"/>
                  <a:gd name="connsiteX65" fmla="*/ 3493 w 10000"/>
                  <a:gd name="connsiteY65" fmla="*/ 1247 h 10000"/>
                  <a:gd name="connsiteX66" fmla="*/ 3512 w 10000"/>
                  <a:gd name="connsiteY66" fmla="*/ 1247 h 10000"/>
                  <a:gd name="connsiteX67" fmla="*/ 3518 w 10000"/>
                  <a:gd name="connsiteY67" fmla="*/ 1250 h 10000"/>
                  <a:gd name="connsiteX68" fmla="*/ 3521 w 10000"/>
                  <a:gd name="connsiteY68" fmla="*/ 1276 h 10000"/>
                  <a:gd name="connsiteX69" fmla="*/ 3543 w 10000"/>
                  <a:gd name="connsiteY69" fmla="*/ 1295 h 10000"/>
                  <a:gd name="connsiteX70" fmla="*/ 3546 w 10000"/>
                  <a:gd name="connsiteY70" fmla="*/ 1305 h 10000"/>
                  <a:gd name="connsiteX71" fmla="*/ 3543 w 10000"/>
                  <a:gd name="connsiteY71" fmla="*/ 1315 h 10000"/>
                  <a:gd name="connsiteX72" fmla="*/ 3543 w 10000"/>
                  <a:gd name="connsiteY72" fmla="*/ 1331 h 10000"/>
                  <a:gd name="connsiteX73" fmla="*/ 3554 w 10000"/>
                  <a:gd name="connsiteY73" fmla="*/ 1324 h 10000"/>
                  <a:gd name="connsiteX74" fmla="*/ 3560 w 10000"/>
                  <a:gd name="connsiteY74" fmla="*/ 1331 h 10000"/>
                  <a:gd name="connsiteX75" fmla="*/ 3582 w 10000"/>
                  <a:gd name="connsiteY75" fmla="*/ 1344 h 10000"/>
                  <a:gd name="connsiteX76" fmla="*/ 3598 w 10000"/>
                  <a:gd name="connsiteY76" fmla="*/ 1380 h 10000"/>
                  <a:gd name="connsiteX77" fmla="*/ 3607 w 10000"/>
                  <a:gd name="connsiteY77" fmla="*/ 1389 h 10000"/>
                  <a:gd name="connsiteX78" fmla="*/ 3623 w 10000"/>
                  <a:gd name="connsiteY78" fmla="*/ 1409 h 10000"/>
                  <a:gd name="connsiteX79" fmla="*/ 3634 w 10000"/>
                  <a:gd name="connsiteY79" fmla="*/ 1438 h 10000"/>
                  <a:gd name="connsiteX80" fmla="*/ 3632 w 10000"/>
                  <a:gd name="connsiteY80" fmla="*/ 1454 h 10000"/>
                  <a:gd name="connsiteX81" fmla="*/ 3618 w 10000"/>
                  <a:gd name="connsiteY81" fmla="*/ 1438 h 10000"/>
                  <a:gd name="connsiteX82" fmla="*/ 3598 w 10000"/>
                  <a:gd name="connsiteY82" fmla="*/ 1428 h 10000"/>
                  <a:gd name="connsiteX83" fmla="*/ 3582 w 10000"/>
                  <a:gd name="connsiteY83" fmla="*/ 1402 h 10000"/>
                  <a:gd name="connsiteX84" fmla="*/ 3562 w 10000"/>
                  <a:gd name="connsiteY84" fmla="*/ 1399 h 10000"/>
                  <a:gd name="connsiteX85" fmla="*/ 3546 w 10000"/>
                  <a:gd name="connsiteY85" fmla="*/ 1383 h 10000"/>
                  <a:gd name="connsiteX86" fmla="*/ 3510 w 10000"/>
                  <a:gd name="connsiteY86" fmla="*/ 1360 h 10000"/>
                  <a:gd name="connsiteX87" fmla="*/ 3485 w 10000"/>
                  <a:gd name="connsiteY87" fmla="*/ 1344 h 10000"/>
                  <a:gd name="connsiteX88" fmla="*/ 3454 w 10000"/>
                  <a:gd name="connsiteY88" fmla="*/ 1334 h 10000"/>
                  <a:gd name="connsiteX89" fmla="*/ 3429 w 10000"/>
                  <a:gd name="connsiteY89" fmla="*/ 1315 h 10000"/>
                  <a:gd name="connsiteX90" fmla="*/ 3416 w 10000"/>
                  <a:gd name="connsiteY90" fmla="*/ 1308 h 10000"/>
                  <a:gd name="connsiteX91" fmla="*/ 3399 w 10000"/>
                  <a:gd name="connsiteY91" fmla="*/ 1305 h 10000"/>
                  <a:gd name="connsiteX92" fmla="*/ 3382 w 10000"/>
                  <a:gd name="connsiteY92" fmla="*/ 1286 h 10000"/>
                  <a:gd name="connsiteX93" fmla="*/ 3380 w 10000"/>
                  <a:gd name="connsiteY93" fmla="*/ 1266 h 10000"/>
                  <a:gd name="connsiteX94" fmla="*/ 3388 w 10000"/>
                  <a:gd name="connsiteY94" fmla="*/ 1256 h 10000"/>
                  <a:gd name="connsiteX95" fmla="*/ 3407 w 10000"/>
                  <a:gd name="connsiteY95" fmla="*/ 1256 h 10000"/>
                  <a:gd name="connsiteX96" fmla="*/ 3396 w 10000"/>
                  <a:gd name="connsiteY96" fmla="*/ 1227 h 10000"/>
                  <a:gd name="connsiteX97" fmla="*/ 3382 w 10000"/>
                  <a:gd name="connsiteY97" fmla="*/ 1227 h 10000"/>
                  <a:gd name="connsiteX98" fmla="*/ 3360 w 10000"/>
                  <a:gd name="connsiteY98" fmla="*/ 1221 h 10000"/>
                  <a:gd name="connsiteX99" fmla="*/ 3349 w 10000"/>
                  <a:gd name="connsiteY99" fmla="*/ 1231 h 10000"/>
                  <a:gd name="connsiteX100" fmla="*/ 3352 w 10000"/>
                  <a:gd name="connsiteY100" fmla="*/ 1247 h 10000"/>
                  <a:gd name="connsiteX101" fmla="*/ 3341 w 10000"/>
                  <a:gd name="connsiteY101" fmla="*/ 1237 h 10000"/>
                  <a:gd name="connsiteX102" fmla="*/ 3335 w 10000"/>
                  <a:gd name="connsiteY102" fmla="*/ 1231 h 10000"/>
                  <a:gd name="connsiteX103" fmla="*/ 3307 w 10000"/>
                  <a:gd name="connsiteY103" fmla="*/ 1227 h 10000"/>
                  <a:gd name="connsiteX104" fmla="*/ 3294 w 10000"/>
                  <a:gd name="connsiteY104" fmla="*/ 1221 h 10000"/>
                  <a:gd name="connsiteX105" fmla="*/ 3271 w 10000"/>
                  <a:gd name="connsiteY105" fmla="*/ 1211 h 10000"/>
                  <a:gd name="connsiteX106" fmla="*/ 3252 w 10000"/>
                  <a:gd name="connsiteY106" fmla="*/ 1195 h 10000"/>
                  <a:gd name="connsiteX107" fmla="*/ 3235 w 10000"/>
                  <a:gd name="connsiteY107" fmla="*/ 1195 h 10000"/>
                  <a:gd name="connsiteX108" fmla="*/ 3235 w 10000"/>
                  <a:gd name="connsiteY108" fmla="*/ 1205 h 10000"/>
                  <a:gd name="connsiteX109" fmla="*/ 3219 w 10000"/>
                  <a:gd name="connsiteY109" fmla="*/ 1231 h 10000"/>
                  <a:gd name="connsiteX110" fmla="*/ 3213 w 10000"/>
                  <a:gd name="connsiteY110" fmla="*/ 1231 h 10000"/>
                  <a:gd name="connsiteX111" fmla="*/ 3183 w 10000"/>
                  <a:gd name="connsiteY111" fmla="*/ 1221 h 10000"/>
                  <a:gd name="connsiteX112" fmla="*/ 3175 w 10000"/>
                  <a:gd name="connsiteY112" fmla="*/ 1227 h 10000"/>
                  <a:gd name="connsiteX113" fmla="*/ 3163 w 10000"/>
                  <a:gd name="connsiteY113" fmla="*/ 1237 h 10000"/>
                  <a:gd name="connsiteX114" fmla="*/ 3158 w 10000"/>
                  <a:gd name="connsiteY114" fmla="*/ 1260 h 10000"/>
                  <a:gd name="connsiteX115" fmla="*/ 3158 w 10000"/>
                  <a:gd name="connsiteY115" fmla="*/ 1276 h 10000"/>
                  <a:gd name="connsiteX116" fmla="*/ 3163 w 10000"/>
                  <a:gd name="connsiteY116" fmla="*/ 1295 h 10000"/>
                  <a:gd name="connsiteX117" fmla="*/ 3166 w 10000"/>
                  <a:gd name="connsiteY117" fmla="*/ 1308 h 10000"/>
                  <a:gd name="connsiteX118" fmla="*/ 3158 w 10000"/>
                  <a:gd name="connsiteY118" fmla="*/ 1315 h 10000"/>
                  <a:gd name="connsiteX119" fmla="*/ 3133 w 10000"/>
                  <a:gd name="connsiteY119" fmla="*/ 1299 h 10000"/>
                  <a:gd name="connsiteX120" fmla="*/ 3114 w 10000"/>
                  <a:gd name="connsiteY120" fmla="*/ 1276 h 10000"/>
                  <a:gd name="connsiteX121" fmla="*/ 3078 w 10000"/>
                  <a:gd name="connsiteY121" fmla="*/ 1240 h 10000"/>
                  <a:gd name="connsiteX122" fmla="*/ 3044 w 10000"/>
                  <a:gd name="connsiteY122" fmla="*/ 1227 h 10000"/>
                  <a:gd name="connsiteX123" fmla="*/ 3033 w 10000"/>
                  <a:gd name="connsiteY123" fmla="*/ 1231 h 10000"/>
                  <a:gd name="connsiteX124" fmla="*/ 3036 w 10000"/>
                  <a:gd name="connsiteY124" fmla="*/ 1256 h 10000"/>
                  <a:gd name="connsiteX125" fmla="*/ 3044 w 10000"/>
                  <a:gd name="connsiteY125" fmla="*/ 1266 h 10000"/>
                  <a:gd name="connsiteX126" fmla="*/ 3044 w 10000"/>
                  <a:gd name="connsiteY126" fmla="*/ 1276 h 10000"/>
                  <a:gd name="connsiteX127" fmla="*/ 3036 w 10000"/>
                  <a:gd name="connsiteY127" fmla="*/ 1276 h 10000"/>
                  <a:gd name="connsiteX128" fmla="*/ 3028 w 10000"/>
                  <a:gd name="connsiteY128" fmla="*/ 1266 h 10000"/>
                  <a:gd name="connsiteX129" fmla="*/ 3025 w 10000"/>
                  <a:gd name="connsiteY129" fmla="*/ 1256 h 10000"/>
                  <a:gd name="connsiteX130" fmla="*/ 3008 w 10000"/>
                  <a:gd name="connsiteY130" fmla="*/ 1205 h 10000"/>
                  <a:gd name="connsiteX131" fmla="*/ 3000 w 10000"/>
                  <a:gd name="connsiteY131" fmla="*/ 1192 h 10000"/>
                  <a:gd name="connsiteX132" fmla="*/ 2994 w 10000"/>
                  <a:gd name="connsiteY132" fmla="*/ 1176 h 10000"/>
                  <a:gd name="connsiteX133" fmla="*/ 2986 w 10000"/>
                  <a:gd name="connsiteY133" fmla="*/ 1182 h 10000"/>
                  <a:gd name="connsiteX134" fmla="*/ 2981 w 10000"/>
                  <a:gd name="connsiteY134" fmla="*/ 1192 h 10000"/>
                  <a:gd name="connsiteX135" fmla="*/ 2970 w 10000"/>
                  <a:gd name="connsiteY135" fmla="*/ 1201 h 10000"/>
                  <a:gd name="connsiteX136" fmla="*/ 2956 w 10000"/>
                  <a:gd name="connsiteY136" fmla="*/ 1218 h 10000"/>
                  <a:gd name="connsiteX137" fmla="*/ 2939 w 10000"/>
                  <a:gd name="connsiteY137" fmla="*/ 1240 h 10000"/>
                  <a:gd name="connsiteX138" fmla="*/ 2928 w 10000"/>
                  <a:gd name="connsiteY138" fmla="*/ 1247 h 10000"/>
                  <a:gd name="connsiteX139" fmla="*/ 2922 w 10000"/>
                  <a:gd name="connsiteY139" fmla="*/ 1250 h 10000"/>
                  <a:gd name="connsiteX140" fmla="*/ 2911 w 10000"/>
                  <a:gd name="connsiteY140" fmla="*/ 1250 h 10000"/>
                  <a:gd name="connsiteX141" fmla="*/ 2884 w 10000"/>
                  <a:gd name="connsiteY141" fmla="*/ 1247 h 10000"/>
                  <a:gd name="connsiteX142" fmla="*/ 2864 w 10000"/>
                  <a:gd name="connsiteY142" fmla="*/ 1237 h 10000"/>
                  <a:gd name="connsiteX143" fmla="*/ 2848 w 10000"/>
                  <a:gd name="connsiteY143" fmla="*/ 1231 h 10000"/>
                  <a:gd name="connsiteX144" fmla="*/ 2834 w 10000"/>
                  <a:gd name="connsiteY144" fmla="*/ 1227 h 10000"/>
                  <a:gd name="connsiteX145" fmla="*/ 2831 w 10000"/>
                  <a:gd name="connsiteY145" fmla="*/ 1227 h 10000"/>
                  <a:gd name="connsiteX146" fmla="*/ 2831 w 10000"/>
                  <a:gd name="connsiteY146" fmla="*/ 1221 h 10000"/>
                  <a:gd name="connsiteX147" fmla="*/ 2825 w 10000"/>
                  <a:gd name="connsiteY147" fmla="*/ 1205 h 10000"/>
                  <a:gd name="connsiteX148" fmla="*/ 2823 w 10000"/>
                  <a:gd name="connsiteY148" fmla="*/ 1192 h 10000"/>
                  <a:gd name="connsiteX149" fmla="*/ 2817 w 10000"/>
                  <a:gd name="connsiteY149" fmla="*/ 1182 h 10000"/>
                  <a:gd name="connsiteX150" fmla="*/ 2814 w 10000"/>
                  <a:gd name="connsiteY150" fmla="*/ 1176 h 10000"/>
                  <a:gd name="connsiteX151" fmla="*/ 2792 w 10000"/>
                  <a:gd name="connsiteY151" fmla="*/ 1172 h 10000"/>
                  <a:gd name="connsiteX152" fmla="*/ 2759 w 10000"/>
                  <a:gd name="connsiteY152" fmla="*/ 1156 h 10000"/>
                  <a:gd name="connsiteX153" fmla="*/ 2734 w 10000"/>
                  <a:gd name="connsiteY153" fmla="*/ 1143 h 10000"/>
                  <a:gd name="connsiteX154" fmla="*/ 2695 w 10000"/>
                  <a:gd name="connsiteY154" fmla="*/ 1124 h 10000"/>
                  <a:gd name="connsiteX155" fmla="*/ 2670 w 10000"/>
                  <a:gd name="connsiteY155" fmla="*/ 1108 h 10000"/>
                  <a:gd name="connsiteX156" fmla="*/ 2645 w 10000"/>
                  <a:gd name="connsiteY156" fmla="*/ 1091 h 10000"/>
                  <a:gd name="connsiteX157" fmla="*/ 2618 w 10000"/>
                  <a:gd name="connsiteY157" fmla="*/ 1088 h 10000"/>
                  <a:gd name="connsiteX158" fmla="*/ 2576 w 10000"/>
                  <a:gd name="connsiteY158" fmla="*/ 1088 h 10000"/>
                  <a:gd name="connsiteX159" fmla="*/ 2551 w 10000"/>
                  <a:gd name="connsiteY159" fmla="*/ 1091 h 10000"/>
                  <a:gd name="connsiteX160" fmla="*/ 2521 w 10000"/>
                  <a:gd name="connsiteY160" fmla="*/ 1098 h 10000"/>
                  <a:gd name="connsiteX161" fmla="*/ 2493 w 10000"/>
                  <a:gd name="connsiteY161" fmla="*/ 1104 h 10000"/>
                  <a:gd name="connsiteX162" fmla="*/ 2468 w 10000"/>
                  <a:gd name="connsiteY162" fmla="*/ 1108 h 10000"/>
                  <a:gd name="connsiteX163" fmla="*/ 2404 w 10000"/>
                  <a:gd name="connsiteY163" fmla="*/ 1124 h 10000"/>
                  <a:gd name="connsiteX164" fmla="*/ 2366 w 10000"/>
                  <a:gd name="connsiteY164" fmla="*/ 1133 h 10000"/>
                  <a:gd name="connsiteX165" fmla="*/ 2346 w 10000"/>
                  <a:gd name="connsiteY165" fmla="*/ 1137 h 10000"/>
                  <a:gd name="connsiteX166" fmla="*/ 2294 w 10000"/>
                  <a:gd name="connsiteY166" fmla="*/ 1146 h 10000"/>
                  <a:gd name="connsiteX167" fmla="*/ 2249 w 10000"/>
                  <a:gd name="connsiteY167" fmla="*/ 1156 h 10000"/>
                  <a:gd name="connsiteX168" fmla="*/ 2230 w 10000"/>
                  <a:gd name="connsiteY168" fmla="*/ 1156 h 10000"/>
                  <a:gd name="connsiteX169" fmla="*/ 2222 w 10000"/>
                  <a:gd name="connsiteY169" fmla="*/ 1163 h 10000"/>
                  <a:gd name="connsiteX170" fmla="*/ 2194 w 10000"/>
                  <a:gd name="connsiteY170" fmla="*/ 1163 h 10000"/>
                  <a:gd name="connsiteX171" fmla="*/ 2172 w 10000"/>
                  <a:gd name="connsiteY171" fmla="*/ 1163 h 10000"/>
                  <a:gd name="connsiteX172" fmla="*/ 2147 w 10000"/>
                  <a:gd name="connsiteY172" fmla="*/ 1166 h 10000"/>
                  <a:gd name="connsiteX173" fmla="*/ 2108 w 10000"/>
                  <a:gd name="connsiteY173" fmla="*/ 1166 h 10000"/>
                  <a:gd name="connsiteX174" fmla="*/ 2083 w 10000"/>
                  <a:gd name="connsiteY174" fmla="*/ 1156 h 10000"/>
                  <a:gd name="connsiteX175" fmla="*/ 2042 w 10000"/>
                  <a:gd name="connsiteY175" fmla="*/ 1143 h 10000"/>
                  <a:gd name="connsiteX176" fmla="*/ 2011 w 10000"/>
                  <a:gd name="connsiteY176" fmla="*/ 1143 h 10000"/>
                  <a:gd name="connsiteX177" fmla="*/ 1994 w 10000"/>
                  <a:gd name="connsiteY177" fmla="*/ 1146 h 10000"/>
                  <a:gd name="connsiteX178" fmla="*/ 1967 w 10000"/>
                  <a:gd name="connsiteY178" fmla="*/ 1156 h 10000"/>
                  <a:gd name="connsiteX179" fmla="*/ 1903 w 10000"/>
                  <a:gd name="connsiteY179" fmla="*/ 1176 h 10000"/>
                  <a:gd name="connsiteX180" fmla="*/ 1873 w 10000"/>
                  <a:gd name="connsiteY180" fmla="*/ 1182 h 10000"/>
                  <a:gd name="connsiteX181" fmla="*/ 1850 w 10000"/>
                  <a:gd name="connsiteY181" fmla="*/ 1185 h 10000"/>
                  <a:gd name="connsiteX182" fmla="*/ 1842 w 10000"/>
                  <a:gd name="connsiteY182" fmla="*/ 1192 h 10000"/>
                  <a:gd name="connsiteX183" fmla="*/ 1823 w 10000"/>
                  <a:gd name="connsiteY183" fmla="*/ 1195 h 10000"/>
                  <a:gd name="connsiteX184" fmla="*/ 1814 w 10000"/>
                  <a:gd name="connsiteY184" fmla="*/ 1201 h 10000"/>
                  <a:gd name="connsiteX185" fmla="*/ 1792 w 10000"/>
                  <a:gd name="connsiteY185" fmla="*/ 1218 h 10000"/>
                  <a:gd name="connsiteX186" fmla="*/ 1767 w 10000"/>
                  <a:gd name="connsiteY186" fmla="*/ 1231 h 10000"/>
                  <a:gd name="connsiteX187" fmla="*/ 1717 w 10000"/>
                  <a:gd name="connsiteY187" fmla="*/ 1266 h 10000"/>
                  <a:gd name="connsiteX188" fmla="*/ 1695 w 10000"/>
                  <a:gd name="connsiteY188" fmla="*/ 1279 h 10000"/>
                  <a:gd name="connsiteX189" fmla="*/ 1654 w 10000"/>
                  <a:gd name="connsiteY189" fmla="*/ 1308 h 10000"/>
                  <a:gd name="connsiteX190" fmla="*/ 1620 w 10000"/>
                  <a:gd name="connsiteY190" fmla="*/ 1334 h 10000"/>
                  <a:gd name="connsiteX191" fmla="*/ 1590 w 10000"/>
                  <a:gd name="connsiteY191" fmla="*/ 1360 h 10000"/>
                  <a:gd name="connsiteX192" fmla="*/ 1565 w 10000"/>
                  <a:gd name="connsiteY192" fmla="*/ 1380 h 10000"/>
                  <a:gd name="connsiteX193" fmla="*/ 1532 w 10000"/>
                  <a:gd name="connsiteY193" fmla="*/ 1402 h 10000"/>
                  <a:gd name="connsiteX194" fmla="*/ 1501 w 10000"/>
                  <a:gd name="connsiteY194" fmla="*/ 1418 h 10000"/>
                  <a:gd name="connsiteX195" fmla="*/ 1460 w 10000"/>
                  <a:gd name="connsiteY195" fmla="*/ 1438 h 10000"/>
                  <a:gd name="connsiteX196" fmla="*/ 1435 w 10000"/>
                  <a:gd name="connsiteY196" fmla="*/ 1454 h 10000"/>
                  <a:gd name="connsiteX197" fmla="*/ 1421 w 10000"/>
                  <a:gd name="connsiteY197" fmla="*/ 1464 h 10000"/>
                  <a:gd name="connsiteX198" fmla="*/ 1380 w 10000"/>
                  <a:gd name="connsiteY198" fmla="*/ 1473 h 10000"/>
                  <a:gd name="connsiteX199" fmla="*/ 1324 w 10000"/>
                  <a:gd name="connsiteY199" fmla="*/ 1477 h 10000"/>
                  <a:gd name="connsiteX200" fmla="*/ 1274 w 10000"/>
                  <a:gd name="connsiteY200" fmla="*/ 1483 h 10000"/>
                  <a:gd name="connsiteX201" fmla="*/ 1244 w 10000"/>
                  <a:gd name="connsiteY201" fmla="*/ 1486 h 10000"/>
                  <a:gd name="connsiteX202" fmla="*/ 1233 w 10000"/>
                  <a:gd name="connsiteY202" fmla="*/ 1486 h 10000"/>
                  <a:gd name="connsiteX203" fmla="*/ 1197 w 10000"/>
                  <a:gd name="connsiteY203" fmla="*/ 1493 h 10000"/>
                  <a:gd name="connsiteX204" fmla="*/ 1180 w 10000"/>
                  <a:gd name="connsiteY204" fmla="*/ 1496 h 10000"/>
                  <a:gd name="connsiteX205" fmla="*/ 1169 w 10000"/>
                  <a:gd name="connsiteY205" fmla="*/ 1496 h 10000"/>
                  <a:gd name="connsiteX206" fmla="*/ 1161 w 10000"/>
                  <a:gd name="connsiteY206" fmla="*/ 1503 h 10000"/>
                  <a:gd name="connsiteX207" fmla="*/ 1155 w 10000"/>
                  <a:gd name="connsiteY207" fmla="*/ 1503 h 10000"/>
                  <a:gd name="connsiteX208" fmla="*/ 501 w 10000"/>
                  <a:gd name="connsiteY208" fmla="*/ 2277 h 10000"/>
                  <a:gd name="connsiteX209" fmla="*/ 396 w 10000"/>
                  <a:gd name="connsiteY209" fmla="*/ 2532 h 10000"/>
                  <a:gd name="connsiteX210" fmla="*/ 324 w 10000"/>
                  <a:gd name="connsiteY210" fmla="*/ 2759 h 10000"/>
                  <a:gd name="connsiteX211" fmla="*/ 274 w 10000"/>
                  <a:gd name="connsiteY211" fmla="*/ 2866 h 10000"/>
                  <a:gd name="connsiteX212" fmla="*/ 202 w 10000"/>
                  <a:gd name="connsiteY212" fmla="*/ 3008 h 10000"/>
                  <a:gd name="connsiteX213" fmla="*/ 211 w 10000"/>
                  <a:gd name="connsiteY213" fmla="*/ 3177 h 10000"/>
                  <a:gd name="connsiteX214" fmla="*/ 235 w 10000"/>
                  <a:gd name="connsiteY214" fmla="*/ 3368 h 10000"/>
                  <a:gd name="connsiteX215" fmla="*/ 266 w 10000"/>
                  <a:gd name="connsiteY215" fmla="*/ 3595 h 10000"/>
                  <a:gd name="connsiteX216" fmla="*/ 299 w 10000"/>
                  <a:gd name="connsiteY216" fmla="*/ 3831 h 10000"/>
                  <a:gd name="connsiteX217" fmla="*/ 305 w 10000"/>
                  <a:gd name="connsiteY217" fmla="*/ 3863 h 10000"/>
                  <a:gd name="connsiteX218" fmla="*/ 341 w 10000"/>
                  <a:gd name="connsiteY218" fmla="*/ 3941 h 10000"/>
                  <a:gd name="connsiteX219" fmla="*/ 186 w 10000"/>
                  <a:gd name="connsiteY219" fmla="*/ 3935 h 10000"/>
                  <a:gd name="connsiteX220" fmla="*/ 30 w 10000"/>
                  <a:gd name="connsiteY220" fmla="*/ 3925 h 10000"/>
                  <a:gd name="connsiteX221" fmla="*/ 0 w 10000"/>
                  <a:gd name="connsiteY221" fmla="*/ 4054 h 10000"/>
                  <a:gd name="connsiteX222" fmla="*/ 14 w 10000"/>
                  <a:gd name="connsiteY222" fmla="*/ 4152 h 10000"/>
                  <a:gd name="connsiteX223" fmla="*/ 22 w 10000"/>
                  <a:gd name="connsiteY223" fmla="*/ 4242 h 10000"/>
                  <a:gd name="connsiteX224" fmla="*/ 30 w 10000"/>
                  <a:gd name="connsiteY224" fmla="*/ 4291 h 10000"/>
                  <a:gd name="connsiteX225" fmla="*/ 102 w 10000"/>
                  <a:gd name="connsiteY225" fmla="*/ 4271 h 10000"/>
                  <a:gd name="connsiteX226" fmla="*/ 155 w 10000"/>
                  <a:gd name="connsiteY226" fmla="*/ 4262 h 10000"/>
                  <a:gd name="connsiteX227" fmla="*/ 410 w 10000"/>
                  <a:gd name="connsiteY227" fmla="*/ 4255 h 10000"/>
                  <a:gd name="connsiteX228" fmla="*/ 418 w 10000"/>
                  <a:gd name="connsiteY228" fmla="*/ 4385 h 10000"/>
                  <a:gd name="connsiteX229" fmla="*/ 429 w 10000"/>
                  <a:gd name="connsiteY229" fmla="*/ 4543 h 10000"/>
                  <a:gd name="connsiteX230" fmla="*/ 443 w 10000"/>
                  <a:gd name="connsiteY230" fmla="*/ 4585 h 10000"/>
                  <a:gd name="connsiteX231" fmla="*/ 465 w 10000"/>
                  <a:gd name="connsiteY231" fmla="*/ 4611 h 10000"/>
                  <a:gd name="connsiteX232" fmla="*/ 468 w 10000"/>
                  <a:gd name="connsiteY232" fmla="*/ 4621 h 10000"/>
                  <a:gd name="connsiteX233" fmla="*/ 474 w 10000"/>
                  <a:gd name="connsiteY233" fmla="*/ 4679 h 10000"/>
                  <a:gd name="connsiteX234" fmla="*/ 554 w 10000"/>
                  <a:gd name="connsiteY234" fmla="*/ 4738 h 10000"/>
                  <a:gd name="connsiteX235" fmla="*/ 637 w 10000"/>
                  <a:gd name="connsiteY235" fmla="*/ 4809 h 10000"/>
                  <a:gd name="connsiteX236" fmla="*/ 704 w 10000"/>
                  <a:gd name="connsiteY236" fmla="*/ 4851 h 10000"/>
                  <a:gd name="connsiteX237" fmla="*/ 740 w 10000"/>
                  <a:gd name="connsiteY237" fmla="*/ 4893 h 10000"/>
                  <a:gd name="connsiteX238" fmla="*/ 756 w 10000"/>
                  <a:gd name="connsiteY238" fmla="*/ 4896 h 10000"/>
                  <a:gd name="connsiteX239" fmla="*/ 767 w 10000"/>
                  <a:gd name="connsiteY239" fmla="*/ 4880 h 10000"/>
                  <a:gd name="connsiteX240" fmla="*/ 806 w 10000"/>
                  <a:gd name="connsiteY240" fmla="*/ 4945 h 10000"/>
                  <a:gd name="connsiteX241" fmla="*/ 886 w 10000"/>
                  <a:gd name="connsiteY241" fmla="*/ 5078 h 10000"/>
                  <a:gd name="connsiteX242" fmla="*/ 911 w 10000"/>
                  <a:gd name="connsiteY242" fmla="*/ 5130 h 10000"/>
                  <a:gd name="connsiteX243" fmla="*/ 920 w 10000"/>
                  <a:gd name="connsiteY243" fmla="*/ 5191 h 10000"/>
                  <a:gd name="connsiteX244" fmla="*/ 920 w 10000"/>
                  <a:gd name="connsiteY244" fmla="*/ 5220 h 10000"/>
                  <a:gd name="connsiteX245" fmla="*/ 911 w 10000"/>
                  <a:gd name="connsiteY245" fmla="*/ 5314 h 10000"/>
                  <a:gd name="connsiteX246" fmla="*/ 898 w 10000"/>
                  <a:gd name="connsiteY246" fmla="*/ 5369 h 10000"/>
                  <a:gd name="connsiteX247" fmla="*/ 895 w 10000"/>
                  <a:gd name="connsiteY247" fmla="*/ 5385 h 10000"/>
                  <a:gd name="connsiteX248" fmla="*/ 895 w 10000"/>
                  <a:gd name="connsiteY248" fmla="*/ 5405 h 10000"/>
                  <a:gd name="connsiteX249" fmla="*/ 898 w 10000"/>
                  <a:gd name="connsiteY249" fmla="*/ 5434 h 10000"/>
                  <a:gd name="connsiteX250" fmla="*/ 911 w 10000"/>
                  <a:gd name="connsiteY250" fmla="*/ 5463 h 10000"/>
                  <a:gd name="connsiteX251" fmla="*/ 920 w 10000"/>
                  <a:gd name="connsiteY251" fmla="*/ 5492 h 10000"/>
                  <a:gd name="connsiteX252" fmla="*/ 934 w 10000"/>
                  <a:gd name="connsiteY252" fmla="*/ 5518 h 10000"/>
                  <a:gd name="connsiteX253" fmla="*/ 1169 w 10000"/>
                  <a:gd name="connsiteY253" fmla="*/ 5738 h 10000"/>
                  <a:gd name="connsiteX254" fmla="*/ 1188 w 10000"/>
                  <a:gd name="connsiteY254" fmla="*/ 5755 h 10000"/>
                  <a:gd name="connsiteX255" fmla="*/ 1216 w 10000"/>
                  <a:gd name="connsiteY255" fmla="*/ 5758 h 10000"/>
                  <a:gd name="connsiteX256" fmla="*/ 1313 w 10000"/>
                  <a:gd name="connsiteY256" fmla="*/ 5774 h 10000"/>
                  <a:gd name="connsiteX257" fmla="*/ 1349 w 10000"/>
                  <a:gd name="connsiteY257" fmla="*/ 5787 h 10000"/>
                  <a:gd name="connsiteX258" fmla="*/ 1393 w 10000"/>
                  <a:gd name="connsiteY258" fmla="*/ 5793 h 10000"/>
                  <a:gd name="connsiteX259" fmla="*/ 1393 w 10000"/>
                  <a:gd name="connsiteY259" fmla="*/ 5797 h 10000"/>
                  <a:gd name="connsiteX260" fmla="*/ 1421 w 10000"/>
                  <a:gd name="connsiteY260" fmla="*/ 5810 h 10000"/>
                  <a:gd name="connsiteX261" fmla="*/ 1446 w 10000"/>
                  <a:gd name="connsiteY261" fmla="*/ 5829 h 10000"/>
                  <a:gd name="connsiteX262" fmla="*/ 1460 w 10000"/>
                  <a:gd name="connsiteY262" fmla="*/ 5842 h 10000"/>
                  <a:gd name="connsiteX263" fmla="*/ 1476 w 10000"/>
                  <a:gd name="connsiteY263" fmla="*/ 5848 h 10000"/>
                  <a:gd name="connsiteX264" fmla="*/ 1501 w 10000"/>
                  <a:gd name="connsiteY264" fmla="*/ 5852 h 10000"/>
                  <a:gd name="connsiteX265" fmla="*/ 1532 w 10000"/>
                  <a:gd name="connsiteY265" fmla="*/ 5887 h 10000"/>
                  <a:gd name="connsiteX266" fmla="*/ 1565 w 10000"/>
                  <a:gd name="connsiteY266" fmla="*/ 5942 h 10000"/>
                  <a:gd name="connsiteX267" fmla="*/ 1587 w 10000"/>
                  <a:gd name="connsiteY267" fmla="*/ 5972 h 10000"/>
                  <a:gd name="connsiteX268" fmla="*/ 1612 w 10000"/>
                  <a:gd name="connsiteY268" fmla="*/ 5955 h 10000"/>
                  <a:gd name="connsiteX269" fmla="*/ 1679 w 10000"/>
                  <a:gd name="connsiteY269" fmla="*/ 6049 h 10000"/>
                  <a:gd name="connsiteX270" fmla="*/ 1720 w 10000"/>
                  <a:gd name="connsiteY270" fmla="*/ 6108 h 10000"/>
                  <a:gd name="connsiteX271" fmla="*/ 1751 w 10000"/>
                  <a:gd name="connsiteY271" fmla="*/ 6133 h 10000"/>
                  <a:gd name="connsiteX272" fmla="*/ 1792 w 10000"/>
                  <a:gd name="connsiteY272" fmla="*/ 6169 h 10000"/>
                  <a:gd name="connsiteX273" fmla="*/ 1801 w 10000"/>
                  <a:gd name="connsiteY273" fmla="*/ 6172 h 10000"/>
                  <a:gd name="connsiteX274" fmla="*/ 1814 w 10000"/>
                  <a:gd name="connsiteY274" fmla="*/ 6286 h 10000"/>
                  <a:gd name="connsiteX275" fmla="*/ 1817 w 10000"/>
                  <a:gd name="connsiteY275" fmla="*/ 6331 h 10000"/>
                  <a:gd name="connsiteX276" fmla="*/ 1809 w 10000"/>
                  <a:gd name="connsiteY276" fmla="*/ 6444 h 10000"/>
                  <a:gd name="connsiteX277" fmla="*/ 1801 w 10000"/>
                  <a:gd name="connsiteY277" fmla="*/ 6499 h 10000"/>
                  <a:gd name="connsiteX278" fmla="*/ 1781 w 10000"/>
                  <a:gd name="connsiteY278" fmla="*/ 6522 h 10000"/>
                  <a:gd name="connsiteX279" fmla="*/ 1773 w 10000"/>
                  <a:gd name="connsiteY279" fmla="*/ 6541 h 10000"/>
                  <a:gd name="connsiteX280" fmla="*/ 1762 w 10000"/>
                  <a:gd name="connsiteY280" fmla="*/ 6571 h 10000"/>
                  <a:gd name="connsiteX281" fmla="*/ 1767 w 10000"/>
                  <a:gd name="connsiteY281" fmla="*/ 6622 h 10000"/>
                  <a:gd name="connsiteX282" fmla="*/ 1767 w 10000"/>
                  <a:gd name="connsiteY282" fmla="*/ 6665 h 10000"/>
                  <a:gd name="connsiteX283" fmla="*/ 1767 w 10000"/>
                  <a:gd name="connsiteY283" fmla="*/ 6694 h 10000"/>
                  <a:gd name="connsiteX284" fmla="*/ 1776 w 10000"/>
                  <a:gd name="connsiteY284" fmla="*/ 6726 h 10000"/>
                  <a:gd name="connsiteX285" fmla="*/ 1776 w 10000"/>
                  <a:gd name="connsiteY285" fmla="*/ 6745 h 10000"/>
                  <a:gd name="connsiteX286" fmla="*/ 1767 w 10000"/>
                  <a:gd name="connsiteY286" fmla="*/ 6765 h 10000"/>
                  <a:gd name="connsiteX287" fmla="*/ 1762 w 10000"/>
                  <a:gd name="connsiteY287" fmla="*/ 6804 h 10000"/>
                  <a:gd name="connsiteX288" fmla="*/ 1753 w 10000"/>
                  <a:gd name="connsiteY288" fmla="*/ 6839 h 10000"/>
                  <a:gd name="connsiteX289" fmla="*/ 1742 w 10000"/>
                  <a:gd name="connsiteY289" fmla="*/ 6849 h 10000"/>
                  <a:gd name="connsiteX290" fmla="*/ 1726 w 10000"/>
                  <a:gd name="connsiteY290" fmla="*/ 6849 h 10000"/>
                  <a:gd name="connsiteX291" fmla="*/ 1712 w 10000"/>
                  <a:gd name="connsiteY291" fmla="*/ 6852 h 10000"/>
                  <a:gd name="connsiteX292" fmla="*/ 1640 w 10000"/>
                  <a:gd name="connsiteY292" fmla="*/ 6953 h 10000"/>
                  <a:gd name="connsiteX293" fmla="*/ 1493 w 10000"/>
                  <a:gd name="connsiteY293" fmla="*/ 7105 h 10000"/>
                  <a:gd name="connsiteX294" fmla="*/ 1490 w 10000"/>
                  <a:gd name="connsiteY294" fmla="*/ 7124 h 10000"/>
                  <a:gd name="connsiteX295" fmla="*/ 1468 w 10000"/>
                  <a:gd name="connsiteY295" fmla="*/ 7137 h 10000"/>
                  <a:gd name="connsiteX296" fmla="*/ 1454 w 10000"/>
                  <a:gd name="connsiteY296" fmla="*/ 7144 h 10000"/>
                  <a:gd name="connsiteX297" fmla="*/ 1452 w 10000"/>
                  <a:gd name="connsiteY297" fmla="*/ 7157 h 10000"/>
                  <a:gd name="connsiteX298" fmla="*/ 1446 w 10000"/>
                  <a:gd name="connsiteY298" fmla="*/ 7199 h 10000"/>
                  <a:gd name="connsiteX299" fmla="*/ 1476 w 10000"/>
                  <a:gd name="connsiteY299" fmla="*/ 7247 h 10000"/>
                  <a:gd name="connsiteX300" fmla="*/ 1501 w 10000"/>
                  <a:gd name="connsiteY300" fmla="*/ 7270 h 10000"/>
                  <a:gd name="connsiteX301" fmla="*/ 1518 w 10000"/>
                  <a:gd name="connsiteY301" fmla="*/ 7286 h 10000"/>
                  <a:gd name="connsiteX302" fmla="*/ 1524 w 10000"/>
                  <a:gd name="connsiteY302" fmla="*/ 7306 h 10000"/>
                  <a:gd name="connsiteX303" fmla="*/ 1540 w 10000"/>
                  <a:gd name="connsiteY303" fmla="*/ 7322 h 10000"/>
                  <a:gd name="connsiteX304" fmla="*/ 1565 w 10000"/>
                  <a:gd name="connsiteY304" fmla="*/ 7325 h 10000"/>
                  <a:gd name="connsiteX305" fmla="*/ 1590 w 10000"/>
                  <a:gd name="connsiteY305" fmla="*/ 7332 h 10000"/>
                  <a:gd name="connsiteX306" fmla="*/ 1615 w 10000"/>
                  <a:gd name="connsiteY306" fmla="*/ 7345 h 10000"/>
                  <a:gd name="connsiteX307" fmla="*/ 1662 w 10000"/>
                  <a:gd name="connsiteY307" fmla="*/ 7370 h 10000"/>
                  <a:gd name="connsiteX308" fmla="*/ 1670 w 10000"/>
                  <a:gd name="connsiteY308" fmla="*/ 7351 h 10000"/>
                  <a:gd name="connsiteX309" fmla="*/ 1726 w 10000"/>
                  <a:gd name="connsiteY309" fmla="*/ 7354 h 10000"/>
                  <a:gd name="connsiteX310" fmla="*/ 1726 w 10000"/>
                  <a:gd name="connsiteY310" fmla="*/ 7400 h 10000"/>
                  <a:gd name="connsiteX311" fmla="*/ 1773 w 10000"/>
                  <a:gd name="connsiteY311" fmla="*/ 7409 h 10000"/>
                  <a:gd name="connsiteX312" fmla="*/ 1806 w 10000"/>
                  <a:gd name="connsiteY312" fmla="*/ 7416 h 10000"/>
                  <a:gd name="connsiteX313" fmla="*/ 1839 w 10000"/>
                  <a:gd name="connsiteY313" fmla="*/ 7403 h 10000"/>
                  <a:gd name="connsiteX314" fmla="*/ 1886 w 10000"/>
                  <a:gd name="connsiteY314" fmla="*/ 7403 h 10000"/>
                  <a:gd name="connsiteX315" fmla="*/ 1898 w 10000"/>
                  <a:gd name="connsiteY315" fmla="*/ 7403 h 10000"/>
                  <a:gd name="connsiteX316" fmla="*/ 1914 w 10000"/>
                  <a:gd name="connsiteY316" fmla="*/ 7494 h 10000"/>
                  <a:gd name="connsiteX317" fmla="*/ 1895 w 10000"/>
                  <a:gd name="connsiteY317" fmla="*/ 7523 h 10000"/>
                  <a:gd name="connsiteX318" fmla="*/ 1825 w 10000"/>
                  <a:gd name="connsiteY318" fmla="*/ 7617 h 10000"/>
                  <a:gd name="connsiteX319" fmla="*/ 1776 w 10000"/>
                  <a:gd name="connsiteY319" fmla="*/ 7691 h 10000"/>
                  <a:gd name="connsiteX320" fmla="*/ 1781 w 10000"/>
                  <a:gd name="connsiteY320" fmla="*/ 7723 h 10000"/>
                  <a:gd name="connsiteX321" fmla="*/ 1767 w 10000"/>
                  <a:gd name="connsiteY321" fmla="*/ 7759 h 10000"/>
                  <a:gd name="connsiteX322" fmla="*/ 1762 w 10000"/>
                  <a:gd name="connsiteY322" fmla="*/ 7817 h 10000"/>
                  <a:gd name="connsiteX323" fmla="*/ 1762 w 10000"/>
                  <a:gd name="connsiteY323" fmla="*/ 7856 h 10000"/>
                  <a:gd name="connsiteX324" fmla="*/ 1776 w 10000"/>
                  <a:gd name="connsiteY324" fmla="*/ 7892 h 10000"/>
                  <a:gd name="connsiteX325" fmla="*/ 1784 w 10000"/>
                  <a:gd name="connsiteY325" fmla="*/ 7902 h 10000"/>
                  <a:gd name="connsiteX326" fmla="*/ 1801 w 10000"/>
                  <a:gd name="connsiteY326" fmla="*/ 7908 h 10000"/>
                  <a:gd name="connsiteX327" fmla="*/ 1809 w 10000"/>
                  <a:gd name="connsiteY327" fmla="*/ 7911 h 10000"/>
                  <a:gd name="connsiteX328" fmla="*/ 1801 w 10000"/>
                  <a:gd name="connsiteY328" fmla="*/ 7940 h 10000"/>
                  <a:gd name="connsiteX329" fmla="*/ 1798 w 10000"/>
                  <a:gd name="connsiteY329" fmla="*/ 7979 h 10000"/>
                  <a:gd name="connsiteX330" fmla="*/ 1806 w 10000"/>
                  <a:gd name="connsiteY330" fmla="*/ 8002 h 10000"/>
                  <a:gd name="connsiteX331" fmla="*/ 1823 w 10000"/>
                  <a:gd name="connsiteY331" fmla="*/ 8021 h 10000"/>
                  <a:gd name="connsiteX332" fmla="*/ 1834 w 10000"/>
                  <a:gd name="connsiteY332" fmla="*/ 8044 h 10000"/>
                  <a:gd name="connsiteX333" fmla="*/ 1839 w 10000"/>
                  <a:gd name="connsiteY333" fmla="*/ 8073 h 10000"/>
                  <a:gd name="connsiteX334" fmla="*/ 1842 w 10000"/>
                  <a:gd name="connsiteY334" fmla="*/ 8106 h 10000"/>
                  <a:gd name="connsiteX335" fmla="*/ 1839 w 10000"/>
                  <a:gd name="connsiteY335" fmla="*/ 8144 h 10000"/>
                  <a:gd name="connsiteX336" fmla="*/ 1856 w 10000"/>
                  <a:gd name="connsiteY336" fmla="*/ 8164 h 10000"/>
                  <a:gd name="connsiteX337" fmla="*/ 1886 w 10000"/>
                  <a:gd name="connsiteY337" fmla="*/ 8193 h 10000"/>
                  <a:gd name="connsiteX338" fmla="*/ 1922 w 10000"/>
                  <a:gd name="connsiteY338" fmla="*/ 8206 h 10000"/>
                  <a:gd name="connsiteX339" fmla="*/ 1967 w 10000"/>
                  <a:gd name="connsiteY339" fmla="*/ 8203 h 10000"/>
                  <a:gd name="connsiteX340" fmla="*/ 1986 w 10000"/>
                  <a:gd name="connsiteY340" fmla="*/ 8212 h 10000"/>
                  <a:gd name="connsiteX341" fmla="*/ 2000 w 10000"/>
                  <a:gd name="connsiteY341" fmla="*/ 8232 h 10000"/>
                  <a:gd name="connsiteX342" fmla="*/ 2033 w 10000"/>
                  <a:gd name="connsiteY342" fmla="*/ 8258 h 10000"/>
                  <a:gd name="connsiteX343" fmla="*/ 2050 w 10000"/>
                  <a:gd name="connsiteY343" fmla="*/ 8271 h 10000"/>
                  <a:gd name="connsiteX344" fmla="*/ 2089 w 10000"/>
                  <a:gd name="connsiteY344" fmla="*/ 8280 h 10000"/>
                  <a:gd name="connsiteX345" fmla="*/ 2122 w 10000"/>
                  <a:gd name="connsiteY345" fmla="*/ 8300 h 10000"/>
                  <a:gd name="connsiteX346" fmla="*/ 2163 w 10000"/>
                  <a:gd name="connsiteY346" fmla="*/ 8332 h 10000"/>
                  <a:gd name="connsiteX347" fmla="*/ 2172 w 10000"/>
                  <a:gd name="connsiteY347" fmla="*/ 8335 h 10000"/>
                  <a:gd name="connsiteX348" fmla="*/ 2177 w 10000"/>
                  <a:gd name="connsiteY348" fmla="*/ 8345 h 10000"/>
                  <a:gd name="connsiteX349" fmla="*/ 2163 w 10000"/>
                  <a:gd name="connsiteY349" fmla="*/ 8371 h 10000"/>
                  <a:gd name="connsiteX350" fmla="*/ 2139 w 10000"/>
                  <a:gd name="connsiteY350" fmla="*/ 8423 h 10000"/>
                  <a:gd name="connsiteX351" fmla="*/ 2130 w 10000"/>
                  <a:gd name="connsiteY351" fmla="*/ 8439 h 10000"/>
                  <a:gd name="connsiteX352" fmla="*/ 2105 w 10000"/>
                  <a:gd name="connsiteY352" fmla="*/ 8446 h 10000"/>
                  <a:gd name="connsiteX353" fmla="*/ 2080 w 10000"/>
                  <a:gd name="connsiteY353" fmla="*/ 8449 h 10000"/>
                  <a:gd name="connsiteX354" fmla="*/ 2075 w 10000"/>
                  <a:gd name="connsiteY354" fmla="*/ 8459 h 10000"/>
                  <a:gd name="connsiteX355" fmla="*/ 2072 w 10000"/>
                  <a:gd name="connsiteY355" fmla="*/ 8475 h 10000"/>
                  <a:gd name="connsiteX356" fmla="*/ 2080 w 10000"/>
                  <a:gd name="connsiteY356" fmla="*/ 8484 h 10000"/>
                  <a:gd name="connsiteX357" fmla="*/ 2100 w 10000"/>
                  <a:gd name="connsiteY357" fmla="*/ 8475 h 10000"/>
                  <a:gd name="connsiteX358" fmla="*/ 2141 w 10000"/>
                  <a:gd name="connsiteY358" fmla="*/ 8478 h 10000"/>
                  <a:gd name="connsiteX359" fmla="*/ 2172 w 10000"/>
                  <a:gd name="connsiteY359" fmla="*/ 8475 h 10000"/>
                  <a:gd name="connsiteX360" fmla="*/ 2188 w 10000"/>
                  <a:gd name="connsiteY360" fmla="*/ 8475 h 10000"/>
                  <a:gd name="connsiteX361" fmla="*/ 2222 w 10000"/>
                  <a:gd name="connsiteY361" fmla="*/ 8497 h 10000"/>
                  <a:gd name="connsiteX362" fmla="*/ 2252 w 10000"/>
                  <a:gd name="connsiteY362" fmla="*/ 8514 h 10000"/>
                  <a:gd name="connsiteX363" fmla="*/ 2274 w 10000"/>
                  <a:gd name="connsiteY363" fmla="*/ 8514 h 10000"/>
                  <a:gd name="connsiteX364" fmla="*/ 2299 w 10000"/>
                  <a:gd name="connsiteY364" fmla="*/ 8504 h 10000"/>
                  <a:gd name="connsiteX365" fmla="*/ 2310 w 10000"/>
                  <a:gd name="connsiteY365" fmla="*/ 8504 h 10000"/>
                  <a:gd name="connsiteX366" fmla="*/ 2319 w 10000"/>
                  <a:gd name="connsiteY366" fmla="*/ 8484 h 10000"/>
                  <a:gd name="connsiteX367" fmla="*/ 2338 w 10000"/>
                  <a:gd name="connsiteY367" fmla="*/ 8494 h 10000"/>
                  <a:gd name="connsiteX368" fmla="*/ 2338 w 10000"/>
                  <a:gd name="connsiteY368" fmla="*/ 8552 h 10000"/>
                  <a:gd name="connsiteX369" fmla="*/ 2366 w 10000"/>
                  <a:gd name="connsiteY369" fmla="*/ 8572 h 10000"/>
                  <a:gd name="connsiteX370" fmla="*/ 2382 w 10000"/>
                  <a:gd name="connsiteY370" fmla="*/ 8582 h 10000"/>
                  <a:gd name="connsiteX371" fmla="*/ 2435 w 10000"/>
                  <a:gd name="connsiteY371" fmla="*/ 8552 h 10000"/>
                  <a:gd name="connsiteX372" fmla="*/ 2443 w 10000"/>
                  <a:gd name="connsiteY372" fmla="*/ 8552 h 10000"/>
                  <a:gd name="connsiteX373" fmla="*/ 2454 w 10000"/>
                  <a:gd name="connsiteY373" fmla="*/ 8552 h 10000"/>
                  <a:gd name="connsiteX374" fmla="*/ 2471 w 10000"/>
                  <a:gd name="connsiteY374" fmla="*/ 8546 h 10000"/>
                  <a:gd name="connsiteX375" fmla="*/ 2488 w 10000"/>
                  <a:gd name="connsiteY375" fmla="*/ 8536 h 10000"/>
                  <a:gd name="connsiteX376" fmla="*/ 2501 w 10000"/>
                  <a:gd name="connsiteY376" fmla="*/ 8533 h 10000"/>
                  <a:gd name="connsiteX377" fmla="*/ 2512 w 10000"/>
                  <a:gd name="connsiteY377" fmla="*/ 8533 h 10000"/>
                  <a:gd name="connsiteX378" fmla="*/ 2521 w 10000"/>
                  <a:gd name="connsiteY378" fmla="*/ 8546 h 10000"/>
                  <a:gd name="connsiteX379" fmla="*/ 2521 w 10000"/>
                  <a:gd name="connsiteY379" fmla="*/ 8572 h 10000"/>
                  <a:gd name="connsiteX380" fmla="*/ 2535 w 10000"/>
                  <a:gd name="connsiteY380" fmla="*/ 8588 h 10000"/>
                  <a:gd name="connsiteX381" fmla="*/ 2551 w 10000"/>
                  <a:gd name="connsiteY381" fmla="*/ 8582 h 10000"/>
                  <a:gd name="connsiteX382" fmla="*/ 2560 w 10000"/>
                  <a:gd name="connsiteY382" fmla="*/ 8582 h 10000"/>
                  <a:gd name="connsiteX383" fmla="*/ 2573 w 10000"/>
                  <a:gd name="connsiteY383" fmla="*/ 8588 h 10000"/>
                  <a:gd name="connsiteX384" fmla="*/ 2584 w 10000"/>
                  <a:gd name="connsiteY384" fmla="*/ 8591 h 10000"/>
                  <a:gd name="connsiteX385" fmla="*/ 2590 w 10000"/>
                  <a:gd name="connsiteY385" fmla="*/ 8598 h 10000"/>
                  <a:gd name="connsiteX386" fmla="*/ 2598 w 10000"/>
                  <a:gd name="connsiteY386" fmla="*/ 8608 h 10000"/>
                  <a:gd name="connsiteX387" fmla="*/ 2607 w 10000"/>
                  <a:gd name="connsiteY387" fmla="*/ 8617 h 10000"/>
                  <a:gd name="connsiteX388" fmla="*/ 2618 w 10000"/>
                  <a:gd name="connsiteY388" fmla="*/ 8617 h 10000"/>
                  <a:gd name="connsiteX389" fmla="*/ 2640 w 10000"/>
                  <a:gd name="connsiteY389" fmla="*/ 8608 h 10000"/>
                  <a:gd name="connsiteX390" fmla="*/ 2670 w 10000"/>
                  <a:gd name="connsiteY390" fmla="*/ 8598 h 10000"/>
                  <a:gd name="connsiteX391" fmla="*/ 2673 w 10000"/>
                  <a:gd name="connsiteY391" fmla="*/ 8598 h 10000"/>
                  <a:gd name="connsiteX392" fmla="*/ 2690 w 10000"/>
                  <a:gd name="connsiteY392" fmla="*/ 8598 h 10000"/>
                  <a:gd name="connsiteX393" fmla="*/ 2698 w 10000"/>
                  <a:gd name="connsiteY393" fmla="*/ 8598 h 10000"/>
                  <a:gd name="connsiteX394" fmla="*/ 2712 w 10000"/>
                  <a:gd name="connsiteY394" fmla="*/ 8598 h 10000"/>
                  <a:gd name="connsiteX395" fmla="*/ 2726 w 10000"/>
                  <a:gd name="connsiteY395" fmla="*/ 8591 h 10000"/>
                  <a:gd name="connsiteX396" fmla="*/ 2737 w 10000"/>
                  <a:gd name="connsiteY396" fmla="*/ 8588 h 10000"/>
                  <a:gd name="connsiteX397" fmla="*/ 2759 w 10000"/>
                  <a:gd name="connsiteY397" fmla="*/ 8582 h 10000"/>
                  <a:gd name="connsiteX398" fmla="*/ 2770 w 10000"/>
                  <a:gd name="connsiteY398" fmla="*/ 8578 h 10000"/>
                  <a:gd name="connsiteX399" fmla="*/ 2784 w 10000"/>
                  <a:gd name="connsiteY399" fmla="*/ 8572 h 10000"/>
                  <a:gd name="connsiteX400" fmla="*/ 2795 w 10000"/>
                  <a:gd name="connsiteY400" fmla="*/ 8572 h 10000"/>
                  <a:gd name="connsiteX401" fmla="*/ 2803 w 10000"/>
                  <a:gd name="connsiteY401" fmla="*/ 8588 h 10000"/>
                  <a:gd name="connsiteX402" fmla="*/ 2803 w 10000"/>
                  <a:gd name="connsiteY402" fmla="*/ 8591 h 10000"/>
                  <a:gd name="connsiteX403" fmla="*/ 2803 w 10000"/>
                  <a:gd name="connsiteY403" fmla="*/ 8601 h 10000"/>
                  <a:gd name="connsiteX404" fmla="*/ 2809 w 10000"/>
                  <a:gd name="connsiteY404" fmla="*/ 8601 h 10000"/>
                  <a:gd name="connsiteX405" fmla="*/ 2823 w 10000"/>
                  <a:gd name="connsiteY405" fmla="*/ 8598 h 10000"/>
                  <a:gd name="connsiteX406" fmla="*/ 2831 w 10000"/>
                  <a:gd name="connsiteY406" fmla="*/ 8598 h 10000"/>
                  <a:gd name="connsiteX407" fmla="*/ 2839 w 10000"/>
                  <a:gd name="connsiteY407" fmla="*/ 8601 h 10000"/>
                  <a:gd name="connsiteX408" fmla="*/ 2848 w 10000"/>
                  <a:gd name="connsiteY408" fmla="*/ 8598 h 10000"/>
                  <a:gd name="connsiteX409" fmla="*/ 2856 w 10000"/>
                  <a:gd name="connsiteY409" fmla="*/ 8601 h 10000"/>
                  <a:gd name="connsiteX410" fmla="*/ 2859 w 10000"/>
                  <a:gd name="connsiteY410" fmla="*/ 8601 h 10000"/>
                  <a:gd name="connsiteX411" fmla="*/ 2864 w 10000"/>
                  <a:gd name="connsiteY411" fmla="*/ 8598 h 10000"/>
                  <a:gd name="connsiteX412" fmla="*/ 2889 w 10000"/>
                  <a:gd name="connsiteY412" fmla="*/ 8611 h 10000"/>
                  <a:gd name="connsiteX413" fmla="*/ 2906 w 10000"/>
                  <a:gd name="connsiteY413" fmla="*/ 8620 h 10000"/>
                  <a:gd name="connsiteX414" fmla="*/ 2914 w 10000"/>
                  <a:gd name="connsiteY414" fmla="*/ 8627 h 10000"/>
                  <a:gd name="connsiteX415" fmla="*/ 2920 w 10000"/>
                  <a:gd name="connsiteY415" fmla="*/ 8640 h 10000"/>
                  <a:gd name="connsiteX416" fmla="*/ 2922 w 10000"/>
                  <a:gd name="connsiteY416" fmla="*/ 8666 h 10000"/>
                  <a:gd name="connsiteX417" fmla="*/ 2922 w 10000"/>
                  <a:gd name="connsiteY417" fmla="*/ 8692 h 10000"/>
                  <a:gd name="connsiteX418" fmla="*/ 2939 w 10000"/>
                  <a:gd name="connsiteY418" fmla="*/ 8695 h 10000"/>
                  <a:gd name="connsiteX419" fmla="*/ 2953 w 10000"/>
                  <a:gd name="connsiteY419" fmla="*/ 8695 h 10000"/>
                  <a:gd name="connsiteX420" fmla="*/ 2961 w 10000"/>
                  <a:gd name="connsiteY420" fmla="*/ 8695 h 10000"/>
                  <a:gd name="connsiteX421" fmla="*/ 2972 w 10000"/>
                  <a:gd name="connsiteY421" fmla="*/ 8692 h 10000"/>
                  <a:gd name="connsiteX422" fmla="*/ 2981 w 10000"/>
                  <a:gd name="connsiteY422" fmla="*/ 8685 h 10000"/>
                  <a:gd name="connsiteX423" fmla="*/ 2989 w 10000"/>
                  <a:gd name="connsiteY423" fmla="*/ 8685 h 10000"/>
                  <a:gd name="connsiteX424" fmla="*/ 3008 w 10000"/>
                  <a:gd name="connsiteY424" fmla="*/ 8685 h 10000"/>
                  <a:gd name="connsiteX425" fmla="*/ 3028 w 10000"/>
                  <a:gd name="connsiteY425" fmla="*/ 8695 h 10000"/>
                  <a:gd name="connsiteX426" fmla="*/ 3042 w 10000"/>
                  <a:gd name="connsiteY426" fmla="*/ 8695 h 10000"/>
                  <a:gd name="connsiteX427" fmla="*/ 3053 w 10000"/>
                  <a:gd name="connsiteY427" fmla="*/ 8676 h 10000"/>
                  <a:gd name="connsiteX428" fmla="*/ 3061 w 10000"/>
                  <a:gd name="connsiteY428" fmla="*/ 8666 h 10000"/>
                  <a:gd name="connsiteX429" fmla="*/ 3066 w 10000"/>
                  <a:gd name="connsiteY429" fmla="*/ 8656 h 10000"/>
                  <a:gd name="connsiteX430" fmla="*/ 3091 w 10000"/>
                  <a:gd name="connsiteY430" fmla="*/ 8659 h 10000"/>
                  <a:gd name="connsiteX431" fmla="*/ 3105 w 10000"/>
                  <a:gd name="connsiteY431" fmla="*/ 8659 h 10000"/>
                  <a:gd name="connsiteX432" fmla="*/ 3108 w 10000"/>
                  <a:gd name="connsiteY432" fmla="*/ 8650 h 10000"/>
                  <a:gd name="connsiteX433" fmla="*/ 3147 w 10000"/>
                  <a:gd name="connsiteY433" fmla="*/ 8588 h 10000"/>
                  <a:gd name="connsiteX434" fmla="*/ 3150 w 10000"/>
                  <a:gd name="connsiteY434" fmla="*/ 8598 h 10000"/>
                  <a:gd name="connsiteX435" fmla="*/ 3163 w 10000"/>
                  <a:gd name="connsiteY435" fmla="*/ 8601 h 10000"/>
                  <a:gd name="connsiteX436" fmla="*/ 3180 w 10000"/>
                  <a:gd name="connsiteY436" fmla="*/ 8608 h 10000"/>
                  <a:gd name="connsiteX437" fmla="*/ 3188 w 10000"/>
                  <a:gd name="connsiteY437" fmla="*/ 8611 h 10000"/>
                  <a:gd name="connsiteX438" fmla="*/ 3227 w 10000"/>
                  <a:gd name="connsiteY438" fmla="*/ 8620 h 10000"/>
                  <a:gd name="connsiteX439" fmla="*/ 3238 w 10000"/>
                  <a:gd name="connsiteY439" fmla="*/ 8617 h 10000"/>
                  <a:gd name="connsiteX440" fmla="*/ 3247 w 10000"/>
                  <a:gd name="connsiteY440" fmla="*/ 8601 h 10000"/>
                  <a:gd name="connsiteX441" fmla="*/ 3269 w 10000"/>
                  <a:gd name="connsiteY441" fmla="*/ 8611 h 10000"/>
                  <a:gd name="connsiteX442" fmla="*/ 3277 w 10000"/>
                  <a:gd name="connsiteY442" fmla="*/ 8617 h 10000"/>
                  <a:gd name="connsiteX443" fmla="*/ 3285 w 10000"/>
                  <a:gd name="connsiteY443" fmla="*/ 8611 h 10000"/>
                  <a:gd name="connsiteX444" fmla="*/ 3307 w 10000"/>
                  <a:gd name="connsiteY444" fmla="*/ 8611 h 10000"/>
                  <a:gd name="connsiteX445" fmla="*/ 3319 w 10000"/>
                  <a:gd name="connsiteY445" fmla="*/ 8617 h 10000"/>
                  <a:gd name="connsiteX446" fmla="*/ 3324 w 10000"/>
                  <a:gd name="connsiteY446" fmla="*/ 8617 h 10000"/>
                  <a:gd name="connsiteX447" fmla="*/ 3327 w 10000"/>
                  <a:gd name="connsiteY447" fmla="*/ 8620 h 10000"/>
                  <a:gd name="connsiteX448" fmla="*/ 3341 w 10000"/>
                  <a:gd name="connsiteY448" fmla="*/ 8620 h 10000"/>
                  <a:gd name="connsiteX449" fmla="*/ 3357 w 10000"/>
                  <a:gd name="connsiteY449" fmla="*/ 8620 h 10000"/>
                  <a:gd name="connsiteX450" fmla="*/ 3374 w 10000"/>
                  <a:gd name="connsiteY450" fmla="*/ 8620 h 10000"/>
                  <a:gd name="connsiteX451" fmla="*/ 3382 w 10000"/>
                  <a:gd name="connsiteY451" fmla="*/ 8620 h 10000"/>
                  <a:gd name="connsiteX452" fmla="*/ 3399 w 10000"/>
                  <a:gd name="connsiteY452" fmla="*/ 8611 h 10000"/>
                  <a:gd name="connsiteX453" fmla="*/ 3413 w 10000"/>
                  <a:gd name="connsiteY453" fmla="*/ 8601 h 10000"/>
                  <a:gd name="connsiteX454" fmla="*/ 3421 w 10000"/>
                  <a:gd name="connsiteY454" fmla="*/ 8588 h 10000"/>
                  <a:gd name="connsiteX455" fmla="*/ 3421 w 10000"/>
                  <a:gd name="connsiteY455" fmla="*/ 8572 h 10000"/>
                  <a:gd name="connsiteX456" fmla="*/ 3421 w 10000"/>
                  <a:gd name="connsiteY456" fmla="*/ 8552 h 10000"/>
                  <a:gd name="connsiteX457" fmla="*/ 3424 w 10000"/>
                  <a:gd name="connsiteY457" fmla="*/ 8533 h 10000"/>
                  <a:gd name="connsiteX458" fmla="*/ 3432 w 10000"/>
                  <a:gd name="connsiteY458" fmla="*/ 8523 h 10000"/>
                  <a:gd name="connsiteX459" fmla="*/ 3446 w 10000"/>
                  <a:gd name="connsiteY459" fmla="*/ 8523 h 10000"/>
                  <a:gd name="connsiteX460" fmla="*/ 3457 w 10000"/>
                  <a:gd name="connsiteY460" fmla="*/ 8523 h 10000"/>
                  <a:gd name="connsiteX461" fmla="*/ 3476 w 10000"/>
                  <a:gd name="connsiteY461" fmla="*/ 8533 h 10000"/>
                  <a:gd name="connsiteX462" fmla="*/ 3485 w 10000"/>
                  <a:gd name="connsiteY462" fmla="*/ 8536 h 10000"/>
                  <a:gd name="connsiteX463" fmla="*/ 3501 w 10000"/>
                  <a:gd name="connsiteY463" fmla="*/ 8527 h 10000"/>
                  <a:gd name="connsiteX464" fmla="*/ 3504 w 10000"/>
                  <a:gd name="connsiteY464" fmla="*/ 8514 h 10000"/>
                  <a:gd name="connsiteX465" fmla="*/ 3510 w 10000"/>
                  <a:gd name="connsiteY465" fmla="*/ 8497 h 10000"/>
                  <a:gd name="connsiteX466" fmla="*/ 3537 w 10000"/>
                  <a:gd name="connsiteY466" fmla="*/ 8484 h 10000"/>
                  <a:gd name="connsiteX467" fmla="*/ 3562 w 10000"/>
                  <a:gd name="connsiteY467" fmla="*/ 8488 h 10000"/>
                  <a:gd name="connsiteX468" fmla="*/ 3568 w 10000"/>
                  <a:gd name="connsiteY468" fmla="*/ 8484 h 10000"/>
                  <a:gd name="connsiteX469" fmla="*/ 3584 w 10000"/>
                  <a:gd name="connsiteY469" fmla="*/ 8494 h 10000"/>
                  <a:gd name="connsiteX470" fmla="*/ 3593 w 10000"/>
                  <a:gd name="connsiteY470" fmla="*/ 8507 h 10000"/>
                  <a:gd name="connsiteX471" fmla="*/ 3618 w 10000"/>
                  <a:gd name="connsiteY471" fmla="*/ 8497 h 10000"/>
                  <a:gd name="connsiteX472" fmla="*/ 3643 w 10000"/>
                  <a:gd name="connsiteY472" fmla="*/ 8475 h 10000"/>
                  <a:gd name="connsiteX473" fmla="*/ 3657 w 10000"/>
                  <a:gd name="connsiteY473" fmla="*/ 8478 h 10000"/>
                  <a:gd name="connsiteX474" fmla="*/ 3670 w 10000"/>
                  <a:gd name="connsiteY474" fmla="*/ 8475 h 10000"/>
                  <a:gd name="connsiteX475" fmla="*/ 3673 w 10000"/>
                  <a:gd name="connsiteY475" fmla="*/ 8468 h 10000"/>
                  <a:gd name="connsiteX476" fmla="*/ 3681 w 10000"/>
                  <a:gd name="connsiteY476" fmla="*/ 8468 h 10000"/>
                  <a:gd name="connsiteX477" fmla="*/ 3698 w 10000"/>
                  <a:gd name="connsiteY477" fmla="*/ 8478 h 10000"/>
                  <a:gd name="connsiteX478" fmla="*/ 3720 w 10000"/>
                  <a:gd name="connsiteY478" fmla="*/ 8497 h 10000"/>
                  <a:gd name="connsiteX479" fmla="*/ 3715 w 10000"/>
                  <a:gd name="connsiteY479" fmla="*/ 8504 h 10000"/>
                  <a:gd name="connsiteX480" fmla="*/ 3729 w 10000"/>
                  <a:gd name="connsiteY480" fmla="*/ 8514 h 10000"/>
                  <a:gd name="connsiteX481" fmla="*/ 3729 w 10000"/>
                  <a:gd name="connsiteY481" fmla="*/ 8517 h 10000"/>
                  <a:gd name="connsiteX482" fmla="*/ 3740 w 10000"/>
                  <a:gd name="connsiteY482" fmla="*/ 8527 h 10000"/>
                  <a:gd name="connsiteX483" fmla="*/ 3759 w 10000"/>
                  <a:gd name="connsiteY483" fmla="*/ 8517 h 10000"/>
                  <a:gd name="connsiteX484" fmla="*/ 3762 w 10000"/>
                  <a:gd name="connsiteY484" fmla="*/ 8504 h 10000"/>
                  <a:gd name="connsiteX485" fmla="*/ 3770 w 10000"/>
                  <a:gd name="connsiteY485" fmla="*/ 8488 h 10000"/>
                  <a:gd name="connsiteX486" fmla="*/ 3778 w 10000"/>
                  <a:gd name="connsiteY486" fmla="*/ 8484 h 10000"/>
                  <a:gd name="connsiteX487" fmla="*/ 3792 w 10000"/>
                  <a:gd name="connsiteY487" fmla="*/ 8475 h 10000"/>
                  <a:gd name="connsiteX488" fmla="*/ 3803 w 10000"/>
                  <a:gd name="connsiteY488" fmla="*/ 8478 h 10000"/>
                  <a:gd name="connsiteX489" fmla="*/ 3809 w 10000"/>
                  <a:gd name="connsiteY489" fmla="*/ 8475 h 10000"/>
                  <a:gd name="connsiteX490" fmla="*/ 3825 w 10000"/>
                  <a:gd name="connsiteY490" fmla="*/ 8465 h 10000"/>
                  <a:gd name="connsiteX491" fmla="*/ 3834 w 10000"/>
                  <a:gd name="connsiteY491" fmla="*/ 8468 h 10000"/>
                  <a:gd name="connsiteX492" fmla="*/ 3842 w 10000"/>
                  <a:gd name="connsiteY492" fmla="*/ 8478 h 10000"/>
                  <a:gd name="connsiteX493" fmla="*/ 3850 w 10000"/>
                  <a:gd name="connsiteY493" fmla="*/ 8478 h 10000"/>
                  <a:gd name="connsiteX494" fmla="*/ 3859 w 10000"/>
                  <a:gd name="connsiteY494" fmla="*/ 8484 h 10000"/>
                  <a:gd name="connsiteX495" fmla="*/ 3873 w 10000"/>
                  <a:gd name="connsiteY495" fmla="*/ 8494 h 10000"/>
                  <a:gd name="connsiteX496" fmla="*/ 3875 w 10000"/>
                  <a:gd name="connsiteY496" fmla="*/ 8507 h 10000"/>
                  <a:gd name="connsiteX497" fmla="*/ 3881 w 10000"/>
                  <a:gd name="connsiteY497" fmla="*/ 8527 h 10000"/>
                  <a:gd name="connsiteX498" fmla="*/ 3875 w 10000"/>
                  <a:gd name="connsiteY498" fmla="*/ 8546 h 10000"/>
                  <a:gd name="connsiteX499" fmla="*/ 3892 w 10000"/>
                  <a:gd name="connsiteY499" fmla="*/ 8546 h 10000"/>
                  <a:gd name="connsiteX500" fmla="*/ 3900 w 10000"/>
                  <a:gd name="connsiteY500" fmla="*/ 8543 h 10000"/>
                  <a:gd name="connsiteX501" fmla="*/ 3906 w 10000"/>
                  <a:gd name="connsiteY501" fmla="*/ 8543 h 10000"/>
                  <a:gd name="connsiteX502" fmla="*/ 3922 w 10000"/>
                  <a:gd name="connsiteY502" fmla="*/ 8552 h 10000"/>
                  <a:gd name="connsiteX503" fmla="*/ 3939 w 10000"/>
                  <a:gd name="connsiteY503" fmla="*/ 8559 h 10000"/>
                  <a:gd name="connsiteX504" fmla="*/ 3953 w 10000"/>
                  <a:gd name="connsiteY504" fmla="*/ 8572 h 10000"/>
                  <a:gd name="connsiteX505" fmla="*/ 3956 w 10000"/>
                  <a:gd name="connsiteY505" fmla="*/ 8588 h 10000"/>
                  <a:gd name="connsiteX506" fmla="*/ 3956 w 10000"/>
                  <a:gd name="connsiteY506" fmla="*/ 8608 h 10000"/>
                  <a:gd name="connsiteX507" fmla="*/ 3972 w 10000"/>
                  <a:gd name="connsiteY507" fmla="*/ 8608 h 10000"/>
                  <a:gd name="connsiteX508" fmla="*/ 3986 w 10000"/>
                  <a:gd name="connsiteY508" fmla="*/ 8608 h 10000"/>
                  <a:gd name="connsiteX509" fmla="*/ 3997 w 10000"/>
                  <a:gd name="connsiteY509" fmla="*/ 8608 h 10000"/>
                  <a:gd name="connsiteX510" fmla="*/ 4006 w 10000"/>
                  <a:gd name="connsiteY510" fmla="*/ 8608 h 10000"/>
                  <a:gd name="connsiteX511" fmla="*/ 4006 w 10000"/>
                  <a:gd name="connsiteY511" fmla="*/ 8611 h 10000"/>
                  <a:gd name="connsiteX512" fmla="*/ 4011 w 10000"/>
                  <a:gd name="connsiteY512" fmla="*/ 8611 h 10000"/>
                  <a:gd name="connsiteX513" fmla="*/ 4022 w 10000"/>
                  <a:gd name="connsiteY513" fmla="*/ 8620 h 10000"/>
                  <a:gd name="connsiteX514" fmla="*/ 4042 w 10000"/>
                  <a:gd name="connsiteY514" fmla="*/ 8620 h 10000"/>
                  <a:gd name="connsiteX515" fmla="*/ 4050 w 10000"/>
                  <a:gd name="connsiteY515" fmla="*/ 8617 h 10000"/>
                  <a:gd name="connsiteX516" fmla="*/ 4069 w 10000"/>
                  <a:gd name="connsiteY516" fmla="*/ 8620 h 10000"/>
                  <a:gd name="connsiteX517" fmla="*/ 4086 w 10000"/>
                  <a:gd name="connsiteY517" fmla="*/ 8630 h 10000"/>
                  <a:gd name="connsiteX518" fmla="*/ 4108 w 10000"/>
                  <a:gd name="connsiteY518" fmla="*/ 8627 h 10000"/>
                  <a:gd name="connsiteX519" fmla="*/ 4125 w 10000"/>
                  <a:gd name="connsiteY519" fmla="*/ 8620 h 10000"/>
                  <a:gd name="connsiteX520" fmla="*/ 4133 w 10000"/>
                  <a:gd name="connsiteY520" fmla="*/ 8611 h 10000"/>
                  <a:gd name="connsiteX521" fmla="*/ 4139 w 10000"/>
                  <a:gd name="connsiteY521" fmla="*/ 8608 h 10000"/>
                  <a:gd name="connsiteX522" fmla="*/ 4147 w 10000"/>
                  <a:gd name="connsiteY522" fmla="*/ 8601 h 10000"/>
                  <a:gd name="connsiteX523" fmla="*/ 4155 w 10000"/>
                  <a:gd name="connsiteY523" fmla="*/ 8591 h 10000"/>
                  <a:gd name="connsiteX524" fmla="*/ 4166 w 10000"/>
                  <a:gd name="connsiteY524" fmla="*/ 8582 h 10000"/>
                  <a:gd name="connsiteX525" fmla="*/ 4183 w 10000"/>
                  <a:gd name="connsiteY525" fmla="*/ 8569 h 10000"/>
                  <a:gd name="connsiteX526" fmla="*/ 4191 w 10000"/>
                  <a:gd name="connsiteY526" fmla="*/ 8562 h 10000"/>
                  <a:gd name="connsiteX527" fmla="*/ 4208 w 10000"/>
                  <a:gd name="connsiteY527" fmla="*/ 8552 h 10000"/>
                  <a:gd name="connsiteX528" fmla="*/ 4230 w 10000"/>
                  <a:gd name="connsiteY528" fmla="*/ 8552 h 10000"/>
                  <a:gd name="connsiteX529" fmla="*/ 4238 w 10000"/>
                  <a:gd name="connsiteY529" fmla="*/ 8559 h 10000"/>
                  <a:gd name="connsiteX530" fmla="*/ 4247 w 10000"/>
                  <a:gd name="connsiteY530" fmla="*/ 8572 h 10000"/>
                  <a:gd name="connsiteX531" fmla="*/ 4252 w 10000"/>
                  <a:gd name="connsiteY531" fmla="*/ 8578 h 10000"/>
                  <a:gd name="connsiteX532" fmla="*/ 4263 w 10000"/>
                  <a:gd name="connsiteY532" fmla="*/ 8582 h 10000"/>
                  <a:gd name="connsiteX533" fmla="*/ 4277 w 10000"/>
                  <a:gd name="connsiteY533" fmla="*/ 8572 h 10000"/>
                  <a:gd name="connsiteX534" fmla="*/ 4294 w 10000"/>
                  <a:gd name="connsiteY534" fmla="*/ 8559 h 10000"/>
                  <a:gd name="connsiteX535" fmla="*/ 4302 w 10000"/>
                  <a:gd name="connsiteY535" fmla="*/ 8546 h 10000"/>
                  <a:gd name="connsiteX536" fmla="*/ 4310 w 10000"/>
                  <a:gd name="connsiteY536" fmla="*/ 8543 h 10000"/>
                  <a:gd name="connsiteX537" fmla="*/ 4313 w 10000"/>
                  <a:gd name="connsiteY537" fmla="*/ 8543 h 10000"/>
                  <a:gd name="connsiteX538" fmla="*/ 4332 w 10000"/>
                  <a:gd name="connsiteY538" fmla="*/ 8546 h 10000"/>
                  <a:gd name="connsiteX539" fmla="*/ 4335 w 10000"/>
                  <a:gd name="connsiteY539" fmla="*/ 8559 h 10000"/>
                  <a:gd name="connsiteX540" fmla="*/ 4349 w 10000"/>
                  <a:gd name="connsiteY540" fmla="*/ 8588 h 10000"/>
                  <a:gd name="connsiteX541" fmla="*/ 4360 w 10000"/>
                  <a:gd name="connsiteY541" fmla="*/ 8591 h 10000"/>
                  <a:gd name="connsiteX542" fmla="*/ 4366 w 10000"/>
                  <a:gd name="connsiteY542" fmla="*/ 8591 h 10000"/>
                  <a:gd name="connsiteX543" fmla="*/ 4382 w 10000"/>
                  <a:gd name="connsiteY543" fmla="*/ 8598 h 10000"/>
                  <a:gd name="connsiteX544" fmla="*/ 4385 w 10000"/>
                  <a:gd name="connsiteY544" fmla="*/ 8598 h 10000"/>
                  <a:gd name="connsiteX545" fmla="*/ 4402 w 10000"/>
                  <a:gd name="connsiteY545" fmla="*/ 8598 h 10000"/>
                  <a:gd name="connsiteX546" fmla="*/ 4421 w 10000"/>
                  <a:gd name="connsiteY546" fmla="*/ 8591 h 10000"/>
                  <a:gd name="connsiteX547" fmla="*/ 4440 w 10000"/>
                  <a:gd name="connsiteY547" fmla="*/ 8591 h 10000"/>
                  <a:gd name="connsiteX548" fmla="*/ 4449 w 10000"/>
                  <a:gd name="connsiteY548" fmla="*/ 8598 h 10000"/>
                  <a:gd name="connsiteX549" fmla="*/ 4454 w 10000"/>
                  <a:gd name="connsiteY549" fmla="*/ 8617 h 10000"/>
                  <a:gd name="connsiteX550" fmla="*/ 4463 w 10000"/>
                  <a:gd name="connsiteY550" fmla="*/ 8608 h 10000"/>
                  <a:gd name="connsiteX551" fmla="*/ 4474 w 10000"/>
                  <a:gd name="connsiteY551" fmla="*/ 8608 h 10000"/>
                  <a:gd name="connsiteX552" fmla="*/ 4490 w 10000"/>
                  <a:gd name="connsiteY552" fmla="*/ 8617 h 10000"/>
                  <a:gd name="connsiteX553" fmla="*/ 4504 w 10000"/>
                  <a:gd name="connsiteY553" fmla="*/ 8617 h 10000"/>
                  <a:gd name="connsiteX554" fmla="*/ 4518 w 10000"/>
                  <a:gd name="connsiteY554" fmla="*/ 8617 h 10000"/>
                  <a:gd name="connsiteX555" fmla="*/ 4535 w 10000"/>
                  <a:gd name="connsiteY555" fmla="*/ 8611 h 10000"/>
                  <a:gd name="connsiteX556" fmla="*/ 4546 w 10000"/>
                  <a:gd name="connsiteY556" fmla="*/ 8611 h 10000"/>
                  <a:gd name="connsiteX557" fmla="*/ 4562 w 10000"/>
                  <a:gd name="connsiteY557" fmla="*/ 8611 h 10000"/>
                  <a:gd name="connsiteX558" fmla="*/ 4571 w 10000"/>
                  <a:gd name="connsiteY558" fmla="*/ 8611 h 10000"/>
                  <a:gd name="connsiteX559" fmla="*/ 4579 w 10000"/>
                  <a:gd name="connsiteY559" fmla="*/ 8608 h 10000"/>
                  <a:gd name="connsiteX560" fmla="*/ 4584 w 10000"/>
                  <a:gd name="connsiteY560" fmla="*/ 8608 h 10000"/>
                  <a:gd name="connsiteX561" fmla="*/ 4601 w 10000"/>
                  <a:gd name="connsiteY561" fmla="*/ 8617 h 10000"/>
                  <a:gd name="connsiteX562" fmla="*/ 4609 w 10000"/>
                  <a:gd name="connsiteY562" fmla="*/ 8627 h 10000"/>
                  <a:gd name="connsiteX563" fmla="*/ 4618 w 10000"/>
                  <a:gd name="connsiteY563" fmla="*/ 8637 h 10000"/>
                  <a:gd name="connsiteX564" fmla="*/ 4618 w 10000"/>
                  <a:gd name="connsiteY564" fmla="*/ 8646 h 10000"/>
                  <a:gd name="connsiteX565" fmla="*/ 4634 w 10000"/>
                  <a:gd name="connsiteY565" fmla="*/ 8656 h 10000"/>
                  <a:gd name="connsiteX566" fmla="*/ 4640 w 10000"/>
                  <a:gd name="connsiteY566" fmla="*/ 8659 h 10000"/>
                  <a:gd name="connsiteX567" fmla="*/ 4651 w 10000"/>
                  <a:gd name="connsiteY567" fmla="*/ 8666 h 10000"/>
                  <a:gd name="connsiteX568" fmla="*/ 4657 w 10000"/>
                  <a:gd name="connsiteY568" fmla="*/ 8659 h 10000"/>
                  <a:gd name="connsiteX569" fmla="*/ 4668 w 10000"/>
                  <a:gd name="connsiteY569" fmla="*/ 8650 h 10000"/>
                  <a:gd name="connsiteX570" fmla="*/ 4676 w 10000"/>
                  <a:gd name="connsiteY570" fmla="*/ 8650 h 10000"/>
                  <a:gd name="connsiteX571" fmla="*/ 4690 w 10000"/>
                  <a:gd name="connsiteY571" fmla="*/ 8650 h 10000"/>
                  <a:gd name="connsiteX572" fmla="*/ 4698 w 10000"/>
                  <a:gd name="connsiteY572" fmla="*/ 8650 h 10000"/>
                  <a:gd name="connsiteX573" fmla="*/ 4704 w 10000"/>
                  <a:gd name="connsiteY573" fmla="*/ 8650 h 10000"/>
                  <a:gd name="connsiteX574" fmla="*/ 4706 w 10000"/>
                  <a:gd name="connsiteY574" fmla="*/ 8659 h 10000"/>
                  <a:gd name="connsiteX575" fmla="*/ 4706 w 10000"/>
                  <a:gd name="connsiteY575" fmla="*/ 8666 h 10000"/>
                  <a:gd name="connsiteX576" fmla="*/ 4723 w 10000"/>
                  <a:gd name="connsiteY576" fmla="*/ 8682 h 10000"/>
                  <a:gd name="connsiteX577" fmla="*/ 4737 w 10000"/>
                  <a:gd name="connsiteY577" fmla="*/ 8682 h 10000"/>
                  <a:gd name="connsiteX578" fmla="*/ 4745 w 10000"/>
                  <a:gd name="connsiteY578" fmla="*/ 8676 h 10000"/>
                  <a:gd name="connsiteX579" fmla="*/ 4756 w 10000"/>
                  <a:gd name="connsiteY579" fmla="*/ 8666 h 10000"/>
                  <a:gd name="connsiteX580" fmla="*/ 4765 w 10000"/>
                  <a:gd name="connsiteY580" fmla="*/ 8666 h 10000"/>
                  <a:gd name="connsiteX581" fmla="*/ 4765 w 10000"/>
                  <a:gd name="connsiteY581" fmla="*/ 8682 h 10000"/>
                  <a:gd name="connsiteX582" fmla="*/ 4770 w 10000"/>
                  <a:gd name="connsiteY582" fmla="*/ 8701 h 10000"/>
                  <a:gd name="connsiteX583" fmla="*/ 4778 w 10000"/>
                  <a:gd name="connsiteY583" fmla="*/ 8705 h 10000"/>
                  <a:gd name="connsiteX584" fmla="*/ 4795 w 10000"/>
                  <a:gd name="connsiteY584" fmla="*/ 8714 h 10000"/>
                  <a:gd name="connsiteX585" fmla="*/ 4812 w 10000"/>
                  <a:gd name="connsiteY585" fmla="*/ 8714 h 10000"/>
                  <a:gd name="connsiteX586" fmla="*/ 4825 w 10000"/>
                  <a:gd name="connsiteY586" fmla="*/ 8705 h 10000"/>
                  <a:gd name="connsiteX587" fmla="*/ 4825 w 10000"/>
                  <a:gd name="connsiteY587" fmla="*/ 8701 h 10000"/>
                  <a:gd name="connsiteX588" fmla="*/ 4828 w 10000"/>
                  <a:gd name="connsiteY588" fmla="*/ 8701 h 10000"/>
                  <a:gd name="connsiteX589" fmla="*/ 4837 w 10000"/>
                  <a:gd name="connsiteY589" fmla="*/ 8692 h 10000"/>
                  <a:gd name="connsiteX590" fmla="*/ 4842 w 10000"/>
                  <a:gd name="connsiteY590" fmla="*/ 8685 h 10000"/>
                  <a:gd name="connsiteX591" fmla="*/ 4859 w 10000"/>
                  <a:gd name="connsiteY591" fmla="*/ 8692 h 10000"/>
                  <a:gd name="connsiteX592" fmla="*/ 4870 w 10000"/>
                  <a:gd name="connsiteY592" fmla="*/ 8701 h 10000"/>
                  <a:gd name="connsiteX593" fmla="*/ 4878 w 10000"/>
                  <a:gd name="connsiteY593" fmla="*/ 8714 h 10000"/>
                  <a:gd name="connsiteX594" fmla="*/ 4892 w 10000"/>
                  <a:gd name="connsiteY594" fmla="*/ 8724 h 10000"/>
                  <a:gd name="connsiteX595" fmla="*/ 4900 w 10000"/>
                  <a:gd name="connsiteY595" fmla="*/ 8724 h 10000"/>
                  <a:gd name="connsiteX596" fmla="*/ 4906 w 10000"/>
                  <a:gd name="connsiteY596" fmla="*/ 8705 h 10000"/>
                  <a:gd name="connsiteX597" fmla="*/ 4925 w 10000"/>
                  <a:gd name="connsiteY597" fmla="*/ 8724 h 10000"/>
                  <a:gd name="connsiteX598" fmla="*/ 4939 w 10000"/>
                  <a:gd name="connsiteY598" fmla="*/ 8701 h 10000"/>
                  <a:gd name="connsiteX599" fmla="*/ 4950 w 10000"/>
                  <a:gd name="connsiteY599" fmla="*/ 8695 h 10000"/>
                  <a:gd name="connsiteX600" fmla="*/ 4956 w 10000"/>
                  <a:gd name="connsiteY600" fmla="*/ 8692 h 10000"/>
                  <a:gd name="connsiteX601" fmla="*/ 4986 w 10000"/>
                  <a:gd name="connsiteY601" fmla="*/ 8705 h 10000"/>
                  <a:gd name="connsiteX602" fmla="*/ 5003 w 10000"/>
                  <a:gd name="connsiteY602" fmla="*/ 8701 h 10000"/>
                  <a:gd name="connsiteX603" fmla="*/ 5011 w 10000"/>
                  <a:gd name="connsiteY603" fmla="*/ 8692 h 10000"/>
                  <a:gd name="connsiteX604" fmla="*/ 5028 w 10000"/>
                  <a:gd name="connsiteY604" fmla="*/ 8682 h 10000"/>
                  <a:gd name="connsiteX605" fmla="*/ 5030 w 10000"/>
                  <a:gd name="connsiteY605" fmla="*/ 8659 h 10000"/>
                  <a:gd name="connsiteX606" fmla="*/ 5039 w 10000"/>
                  <a:gd name="connsiteY606" fmla="*/ 8656 h 10000"/>
                  <a:gd name="connsiteX607" fmla="*/ 5053 w 10000"/>
                  <a:gd name="connsiteY607" fmla="*/ 8669 h 10000"/>
                  <a:gd name="connsiteX608" fmla="*/ 5061 w 10000"/>
                  <a:gd name="connsiteY608" fmla="*/ 8669 h 10000"/>
                  <a:gd name="connsiteX609" fmla="*/ 5061 w 10000"/>
                  <a:gd name="connsiteY609" fmla="*/ 8676 h 10000"/>
                  <a:gd name="connsiteX610" fmla="*/ 5069 w 10000"/>
                  <a:gd name="connsiteY610" fmla="*/ 8669 h 10000"/>
                  <a:gd name="connsiteX611" fmla="*/ 5083 w 10000"/>
                  <a:gd name="connsiteY611" fmla="*/ 8669 h 10000"/>
                  <a:gd name="connsiteX612" fmla="*/ 5100 w 10000"/>
                  <a:gd name="connsiteY612" fmla="*/ 8669 h 10000"/>
                  <a:gd name="connsiteX613" fmla="*/ 5119 w 10000"/>
                  <a:gd name="connsiteY613" fmla="*/ 8682 h 10000"/>
                  <a:gd name="connsiteX614" fmla="*/ 5136 w 10000"/>
                  <a:gd name="connsiteY614" fmla="*/ 8692 h 10000"/>
                  <a:gd name="connsiteX615" fmla="*/ 5161 w 10000"/>
                  <a:gd name="connsiteY615" fmla="*/ 8701 h 10000"/>
                  <a:gd name="connsiteX616" fmla="*/ 5183 w 10000"/>
                  <a:gd name="connsiteY616" fmla="*/ 8701 h 10000"/>
                  <a:gd name="connsiteX617" fmla="*/ 5199 w 10000"/>
                  <a:gd name="connsiteY617" fmla="*/ 8701 h 10000"/>
                  <a:gd name="connsiteX618" fmla="*/ 5213 w 10000"/>
                  <a:gd name="connsiteY618" fmla="*/ 8705 h 10000"/>
                  <a:gd name="connsiteX619" fmla="*/ 5224 w 10000"/>
                  <a:gd name="connsiteY619" fmla="*/ 8701 h 10000"/>
                  <a:gd name="connsiteX620" fmla="*/ 5230 w 10000"/>
                  <a:gd name="connsiteY620" fmla="*/ 8701 h 10000"/>
                  <a:gd name="connsiteX621" fmla="*/ 5241 w 10000"/>
                  <a:gd name="connsiteY621" fmla="*/ 8676 h 10000"/>
                  <a:gd name="connsiteX622" fmla="*/ 5247 w 10000"/>
                  <a:gd name="connsiteY622" fmla="*/ 8666 h 10000"/>
                  <a:gd name="connsiteX623" fmla="*/ 5249 w 10000"/>
                  <a:gd name="connsiteY623" fmla="*/ 8646 h 10000"/>
                  <a:gd name="connsiteX624" fmla="*/ 5249 w 10000"/>
                  <a:gd name="connsiteY624" fmla="*/ 8650 h 10000"/>
                  <a:gd name="connsiteX625" fmla="*/ 5255 w 10000"/>
                  <a:gd name="connsiteY625" fmla="*/ 8646 h 10000"/>
                  <a:gd name="connsiteX626" fmla="*/ 5271 w 10000"/>
                  <a:gd name="connsiteY626" fmla="*/ 8650 h 10000"/>
                  <a:gd name="connsiteX627" fmla="*/ 5288 w 10000"/>
                  <a:gd name="connsiteY627" fmla="*/ 8666 h 10000"/>
                  <a:gd name="connsiteX628" fmla="*/ 5296 w 10000"/>
                  <a:gd name="connsiteY628" fmla="*/ 8666 h 10000"/>
                  <a:gd name="connsiteX629" fmla="*/ 5310 w 10000"/>
                  <a:gd name="connsiteY629" fmla="*/ 8656 h 10000"/>
                  <a:gd name="connsiteX630" fmla="*/ 5321 w 10000"/>
                  <a:gd name="connsiteY630" fmla="*/ 8650 h 10000"/>
                  <a:gd name="connsiteX631" fmla="*/ 5338 w 10000"/>
                  <a:gd name="connsiteY631" fmla="*/ 8650 h 10000"/>
                  <a:gd name="connsiteX632" fmla="*/ 5360 w 10000"/>
                  <a:gd name="connsiteY632" fmla="*/ 8640 h 10000"/>
                  <a:gd name="connsiteX633" fmla="*/ 5366 w 10000"/>
                  <a:gd name="connsiteY633" fmla="*/ 8637 h 10000"/>
                  <a:gd name="connsiteX634" fmla="*/ 5368 w 10000"/>
                  <a:gd name="connsiteY634" fmla="*/ 8637 h 10000"/>
                  <a:gd name="connsiteX635" fmla="*/ 5382 w 10000"/>
                  <a:gd name="connsiteY635" fmla="*/ 8630 h 10000"/>
                  <a:gd name="connsiteX636" fmla="*/ 5391 w 10000"/>
                  <a:gd name="connsiteY636" fmla="*/ 8630 h 10000"/>
                  <a:gd name="connsiteX637" fmla="*/ 5402 w 10000"/>
                  <a:gd name="connsiteY637" fmla="*/ 8637 h 10000"/>
                  <a:gd name="connsiteX638" fmla="*/ 5418 w 10000"/>
                  <a:gd name="connsiteY638" fmla="*/ 8656 h 10000"/>
                  <a:gd name="connsiteX639" fmla="*/ 5432 w 10000"/>
                  <a:gd name="connsiteY639" fmla="*/ 8666 h 10000"/>
                  <a:gd name="connsiteX640" fmla="*/ 5443 w 10000"/>
                  <a:gd name="connsiteY640" fmla="*/ 8682 h 10000"/>
                  <a:gd name="connsiteX641" fmla="*/ 5457 w 10000"/>
                  <a:gd name="connsiteY641" fmla="*/ 8692 h 10000"/>
                  <a:gd name="connsiteX642" fmla="*/ 5471 w 10000"/>
                  <a:gd name="connsiteY642" fmla="*/ 8705 h 10000"/>
                  <a:gd name="connsiteX643" fmla="*/ 5488 w 10000"/>
                  <a:gd name="connsiteY643" fmla="*/ 8711 h 10000"/>
                  <a:gd name="connsiteX644" fmla="*/ 5490 w 10000"/>
                  <a:gd name="connsiteY644" fmla="*/ 8721 h 10000"/>
                  <a:gd name="connsiteX645" fmla="*/ 5512 w 10000"/>
                  <a:gd name="connsiteY645" fmla="*/ 8724 h 10000"/>
                  <a:gd name="connsiteX646" fmla="*/ 5521 w 10000"/>
                  <a:gd name="connsiteY646" fmla="*/ 8714 h 10000"/>
                  <a:gd name="connsiteX647" fmla="*/ 5524 w 10000"/>
                  <a:gd name="connsiteY647" fmla="*/ 8714 h 10000"/>
                  <a:gd name="connsiteX648" fmla="*/ 5532 w 10000"/>
                  <a:gd name="connsiteY648" fmla="*/ 8721 h 10000"/>
                  <a:gd name="connsiteX649" fmla="*/ 5540 w 10000"/>
                  <a:gd name="connsiteY649" fmla="*/ 8724 h 10000"/>
                  <a:gd name="connsiteX650" fmla="*/ 5562 w 10000"/>
                  <a:gd name="connsiteY650" fmla="*/ 8750 h 10000"/>
                  <a:gd name="connsiteX651" fmla="*/ 5562 w 10000"/>
                  <a:gd name="connsiteY651" fmla="*/ 8760 h 10000"/>
                  <a:gd name="connsiteX652" fmla="*/ 5571 w 10000"/>
                  <a:gd name="connsiteY652" fmla="*/ 8782 h 10000"/>
                  <a:gd name="connsiteX653" fmla="*/ 5579 w 10000"/>
                  <a:gd name="connsiteY653" fmla="*/ 8789 h 10000"/>
                  <a:gd name="connsiteX654" fmla="*/ 5593 w 10000"/>
                  <a:gd name="connsiteY654" fmla="*/ 8789 h 10000"/>
                  <a:gd name="connsiteX655" fmla="*/ 5596 w 10000"/>
                  <a:gd name="connsiteY655" fmla="*/ 8789 h 10000"/>
                  <a:gd name="connsiteX656" fmla="*/ 5626 w 10000"/>
                  <a:gd name="connsiteY656" fmla="*/ 8782 h 10000"/>
                  <a:gd name="connsiteX657" fmla="*/ 5629 w 10000"/>
                  <a:gd name="connsiteY657" fmla="*/ 8782 h 10000"/>
                  <a:gd name="connsiteX658" fmla="*/ 5637 w 10000"/>
                  <a:gd name="connsiteY658" fmla="*/ 8779 h 10000"/>
                  <a:gd name="connsiteX659" fmla="*/ 5648 w 10000"/>
                  <a:gd name="connsiteY659" fmla="*/ 8789 h 10000"/>
                  <a:gd name="connsiteX660" fmla="*/ 5665 w 10000"/>
                  <a:gd name="connsiteY660" fmla="*/ 8795 h 10000"/>
                  <a:gd name="connsiteX661" fmla="*/ 5676 w 10000"/>
                  <a:gd name="connsiteY661" fmla="*/ 8789 h 10000"/>
                  <a:gd name="connsiteX662" fmla="*/ 5684 w 10000"/>
                  <a:gd name="connsiteY662" fmla="*/ 8782 h 10000"/>
                  <a:gd name="connsiteX663" fmla="*/ 5693 w 10000"/>
                  <a:gd name="connsiteY663" fmla="*/ 8789 h 10000"/>
                  <a:gd name="connsiteX664" fmla="*/ 5715 w 10000"/>
                  <a:gd name="connsiteY664" fmla="*/ 8808 h 10000"/>
                  <a:gd name="connsiteX665" fmla="*/ 5731 w 10000"/>
                  <a:gd name="connsiteY665" fmla="*/ 8808 h 10000"/>
                  <a:gd name="connsiteX666" fmla="*/ 5740 w 10000"/>
                  <a:gd name="connsiteY666" fmla="*/ 8808 h 10000"/>
                  <a:gd name="connsiteX667" fmla="*/ 5765 w 10000"/>
                  <a:gd name="connsiteY667" fmla="*/ 8818 h 10000"/>
                  <a:gd name="connsiteX668" fmla="*/ 5781 w 10000"/>
                  <a:gd name="connsiteY668" fmla="*/ 8824 h 10000"/>
                  <a:gd name="connsiteX669" fmla="*/ 5798 w 10000"/>
                  <a:gd name="connsiteY669" fmla="*/ 8834 h 10000"/>
                  <a:gd name="connsiteX670" fmla="*/ 5814 w 10000"/>
                  <a:gd name="connsiteY670" fmla="*/ 8837 h 10000"/>
                  <a:gd name="connsiteX671" fmla="*/ 5831 w 10000"/>
                  <a:gd name="connsiteY671" fmla="*/ 8844 h 10000"/>
                  <a:gd name="connsiteX672" fmla="*/ 5842 w 10000"/>
                  <a:gd name="connsiteY672" fmla="*/ 8847 h 10000"/>
                  <a:gd name="connsiteX673" fmla="*/ 5859 w 10000"/>
                  <a:gd name="connsiteY673" fmla="*/ 8857 h 10000"/>
                  <a:gd name="connsiteX674" fmla="*/ 5870 w 10000"/>
                  <a:gd name="connsiteY674" fmla="*/ 8867 h 10000"/>
                  <a:gd name="connsiteX675" fmla="*/ 5878 w 10000"/>
                  <a:gd name="connsiteY675" fmla="*/ 8873 h 10000"/>
                  <a:gd name="connsiteX676" fmla="*/ 5895 w 10000"/>
                  <a:gd name="connsiteY676" fmla="*/ 8873 h 10000"/>
                  <a:gd name="connsiteX677" fmla="*/ 5911 w 10000"/>
                  <a:gd name="connsiteY677" fmla="*/ 8873 h 10000"/>
                  <a:gd name="connsiteX678" fmla="*/ 5931 w 10000"/>
                  <a:gd name="connsiteY678" fmla="*/ 8873 h 10000"/>
                  <a:gd name="connsiteX679" fmla="*/ 5950 w 10000"/>
                  <a:gd name="connsiteY679" fmla="*/ 8867 h 10000"/>
                  <a:gd name="connsiteX680" fmla="*/ 5967 w 10000"/>
                  <a:gd name="connsiteY680" fmla="*/ 8867 h 10000"/>
                  <a:gd name="connsiteX681" fmla="*/ 5975 w 10000"/>
                  <a:gd name="connsiteY681" fmla="*/ 8873 h 10000"/>
                  <a:gd name="connsiteX682" fmla="*/ 6000 w 10000"/>
                  <a:gd name="connsiteY682" fmla="*/ 8883 h 10000"/>
                  <a:gd name="connsiteX683" fmla="*/ 5997 w 10000"/>
                  <a:gd name="connsiteY683" fmla="*/ 8886 h 10000"/>
                  <a:gd name="connsiteX684" fmla="*/ 5997 w 10000"/>
                  <a:gd name="connsiteY684" fmla="*/ 8896 h 10000"/>
                  <a:gd name="connsiteX685" fmla="*/ 6014 w 10000"/>
                  <a:gd name="connsiteY685" fmla="*/ 8892 h 10000"/>
                  <a:gd name="connsiteX686" fmla="*/ 6028 w 10000"/>
                  <a:gd name="connsiteY686" fmla="*/ 8892 h 10000"/>
                  <a:gd name="connsiteX687" fmla="*/ 6053 w 10000"/>
                  <a:gd name="connsiteY687" fmla="*/ 8886 h 10000"/>
                  <a:gd name="connsiteX688" fmla="*/ 6072 w 10000"/>
                  <a:gd name="connsiteY688" fmla="*/ 8876 h 10000"/>
                  <a:gd name="connsiteX689" fmla="*/ 6089 w 10000"/>
                  <a:gd name="connsiteY689" fmla="*/ 8867 h 10000"/>
                  <a:gd name="connsiteX690" fmla="*/ 6111 w 10000"/>
                  <a:gd name="connsiteY690" fmla="*/ 8857 h 10000"/>
                  <a:gd name="connsiteX691" fmla="*/ 6127 w 10000"/>
                  <a:gd name="connsiteY691" fmla="*/ 8847 h 10000"/>
                  <a:gd name="connsiteX692" fmla="*/ 6152 w 10000"/>
                  <a:gd name="connsiteY692" fmla="*/ 8834 h 10000"/>
                  <a:gd name="connsiteX693" fmla="*/ 6183 w 10000"/>
                  <a:gd name="connsiteY693" fmla="*/ 8828 h 10000"/>
                  <a:gd name="connsiteX694" fmla="*/ 6175 w 10000"/>
                  <a:gd name="connsiteY694" fmla="*/ 8844 h 10000"/>
                  <a:gd name="connsiteX695" fmla="*/ 6169 w 10000"/>
                  <a:gd name="connsiteY695" fmla="*/ 8863 h 10000"/>
                  <a:gd name="connsiteX696" fmla="*/ 6158 w 10000"/>
                  <a:gd name="connsiteY696" fmla="*/ 8886 h 10000"/>
                  <a:gd name="connsiteX697" fmla="*/ 6152 w 10000"/>
                  <a:gd name="connsiteY697" fmla="*/ 8896 h 10000"/>
                  <a:gd name="connsiteX698" fmla="*/ 6150 w 10000"/>
                  <a:gd name="connsiteY698" fmla="*/ 8909 h 10000"/>
                  <a:gd name="connsiteX699" fmla="*/ 6152 w 10000"/>
                  <a:gd name="connsiteY699" fmla="*/ 8938 h 10000"/>
                  <a:gd name="connsiteX700" fmla="*/ 6158 w 10000"/>
                  <a:gd name="connsiteY700" fmla="*/ 8957 h 10000"/>
                  <a:gd name="connsiteX701" fmla="*/ 6161 w 10000"/>
                  <a:gd name="connsiteY701" fmla="*/ 8980 h 10000"/>
                  <a:gd name="connsiteX702" fmla="*/ 6166 w 10000"/>
                  <a:gd name="connsiteY702" fmla="*/ 8999 h 10000"/>
                  <a:gd name="connsiteX703" fmla="*/ 6175 w 10000"/>
                  <a:gd name="connsiteY703" fmla="*/ 9032 h 10000"/>
                  <a:gd name="connsiteX704" fmla="*/ 6183 w 10000"/>
                  <a:gd name="connsiteY704" fmla="*/ 9051 h 10000"/>
                  <a:gd name="connsiteX705" fmla="*/ 6191 w 10000"/>
                  <a:gd name="connsiteY705" fmla="*/ 9064 h 10000"/>
                  <a:gd name="connsiteX706" fmla="*/ 6194 w 10000"/>
                  <a:gd name="connsiteY706" fmla="*/ 9084 h 10000"/>
                  <a:gd name="connsiteX707" fmla="*/ 6208 w 10000"/>
                  <a:gd name="connsiteY707" fmla="*/ 9103 h 10000"/>
                  <a:gd name="connsiteX708" fmla="*/ 6208 w 10000"/>
                  <a:gd name="connsiteY708" fmla="*/ 9113 h 10000"/>
                  <a:gd name="connsiteX709" fmla="*/ 6216 w 10000"/>
                  <a:gd name="connsiteY709" fmla="*/ 9129 h 10000"/>
                  <a:gd name="connsiteX710" fmla="*/ 6230 w 10000"/>
                  <a:gd name="connsiteY710" fmla="*/ 9148 h 10000"/>
                  <a:gd name="connsiteX711" fmla="*/ 6241 w 10000"/>
                  <a:gd name="connsiteY711" fmla="*/ 9165 h 10000"/>
                  <a:gd name="connsiteX712" fmla="*/ 6249 w 10000"/>
                  <a:gd name="connsiteY712" fmla="*/ 9168 h 10000"/>
                  <a:gd name="connsiteX713" fmla="*/ 6266 w 10000"/>
                  <a:gd name="connsiteY713" fmla="*/ 9184 h 10000"/>
                  <a:gd name="connsiteX714" fmla="*/ 6280 w 10000"/>
                  <a:gd name="connsiteY714" fmla="*/ 9184 h 10000"/>
                  <a:gd name="connsiteX715" fmla="*/ 6288 w 10000"/>
                  <a:gd name="connsiteY715" fmla="*/ 9177 h 10000"/>
                  <a:gd name="connsiteX716" fmla="*/ 6299 w 10000"/>
                  <a:gd name="connsiteY716" fmla="*/ 9187 h 10000"/>
                  <a:gd name="connsiteX717" fmla="*/ 6305 w 10000"/>
                  <a:gd name="connsiteY717" fmla="*/ 9197 h 10000"/>
                  <a:gd name="connsiteX718" fmla="*/ 6310 w 10000"/>
                  <a:gd name="connsiteY718" fmla="*/ 9197 h 10000"/>
                  <a:gd name="connsiteX719" fmla="*/ 6321 w 10000"/>
                  <a:gd name="connsiteY719" fmla="*/ 9213 h 10000"/>
                  <a:gd name="connsiteX720" fmla="*/ 6335 w 10000"/>
                  <a:gd name="connsiteY720" fmla="*/ 9223 h 10000"/>
                  <a:gd name="connsiteX721" fmla="*/ 6338 w 10000"/>
                  <a:gd name="connsiteY721" fmla="*/ 9223 h 10000"/>
                  <a:gd name="connsiteX722" fmla="*/ 6355 w 10000"/>
                  <a:gd name="connsiteY722" fmla="*/ 9226 h 10000"/>
                  <a:gd name="connsiteX723" fmla="*/ 6363 w 10000"/>
                  <a:gd name="connsiteY723" fmla="*/ 9236 h 10000"/>
                  <a:gd name="connsiteX724" fmla="*/ 6380 w 10000"/>
                  <a:gd name="connsiteY724" fmla="*/ 9258 h 10000"/>
                  <a:gd name="connsiteX725" fmla="*/ 6393 w 10000"/>
                  <a:gd name="connsiteY725" fmla="*/ 9278 h 10000"/>
                  <a:gd name="connsiteX726" fmla="*/ 6396 w 10000"/>
                  <a:gd name="connsiteY726" fmla="*/ 9288 h 10000"/>
                  <a:gd name="connsiteX727" fmla="*/ 6407 w 10000"/>
                  <a:gd name="connsiteY727" fmla="*/ 9297 h 10000"/>
                  <a:gd name="connsiteX728" fmla="*/ 6410 w 10000"/>
                  <a:gd name="connsiteY728" fmla="*/ 9307 h 10000"/>
                  <a:gd name="connsiteX729" fmla="*/ 6416 w 10000"/>
                  <a:gd name="connsiteY729" fmla="*/ 9317 h 10000"/>
                  <a:gd name="connsiteX730" fmla="*/ 6424 w 10000"/>
                  <a:gd name="connsiteY730" fmla="*/ 9326 h 10000"/>
                  <a:gd name="connsiteX731" fmla="*/ 6435 w 10000"/>
                  <a:gd name="connsiteY731" fmla="*/ 9336 h 10000"/>
                  <a:gd name="connsiteX732" fmla="*/ 6443 w 10000"/>
                  <a:gd name="connsiteY732" fmla="*/ 9346 h 10000"/>
                  <a:gd name="connsiteX733" fmla="*/ 6449 w 10000"/>
                  <a:gd name="connsiteY733" fmla="*/ 9362 h 10000"/>
                  <a:gd name="connsiteX734" fmla="*/ 6452 w 10000"/>
                  <a:gd name="connsiteY734" fmla="*/ 9372 h 10000"/>
                  <a:gd name="connsiteX735" fmla="*/ 6449 w 10000"/>
                  <a:gd name="connsiteY735" fmla="*/ 9381 h 10000"/>
                  <a:gd name="connsiteX736" fmla="*/ 6465 w 10000"/>
                  <a:gd name="connsiteY736" fmla="*/ 9394 h 10000"/>
                  <a:gd name="connsiteX737" fmla="*/ 6468 w 10000"/>
                  <a:gd name="connsiteY737" fmla="*/ 9420 h 10000"/>
                  <a:gd name="connsiteX738" fmla="*/ 6493 w 10000"/>
                  <a:gd name="connsiteY738" fmla="*/ 9430 h 10000"/>
                  <a:gd name="connsiteX739" fmla="*/ 6507 w 10000"/>
                  <a:gd name="connsiteY739" fmla="*/ 9440 h 10000"/>
                  <a:gd name="connsiteX740" fmla="*/ 6524 w 10000"/>
                  <a:gd name="connsiteY740" fmla="*/ 9459 h 10000"/>
                  <a:gd name="connsiteX741" fmla="*/ 6532 w 10000"/>
                  <a:gd name="connsiteY741" fmla="*/ 9485 h 10000"/>
                  <a:gd name="connsiteX742" fmla="*/ 6537 w 10000"/>
                  <a:gd name="connsiteY742" fmla="*/ 9498 h 10000"/>
                  <a:gd name="connsiteX743" fmla="*/ 6571 w 10000"/>
                  <a:gd name="connsiteY743" fmla="*/ 9508 h 10000"/>
                  <a:gd name="connsiteX744" fmla="*/ 6596 w 10000"/>
                  <a:gd name="connsiteY744" fmla="*/ 9508 h 10000"/>
                  <a:gd name="connsiteX745" fmla="*/ 6637 w 10000"/>
                  <a:gd name="connsiteY745" fmla="*/ 9517 h 10000"/>
                  <a:gd name="connsiteX746" fmla="*/ 6662 w 10000"/>
                  <a:gd name="connsiteY746" fmla="*/ 9524 h 10000"/>
                  <a:gd name="connsiteX747" fmla="*/ 6679 w 10000"/>
                  <a:gd name="connsiteY747" fmla="*/ 9517 h 10000"/>
                  <a:gd name="connsiteX748" fmla="*/ 6679 w 10000"/>
                  <a:gd name="connsiteY748" fmla="*/ 9505 h 10000"/>
                  <a:gd name="connsiteX749" fmla="*/ 6690 w 10000"/>
                  <a:gd name="connsiteY749" fmla="*/ 9485 h 10000"/>
                  <a:gd name="connsiteX750" fmla="*/ 6693 w 10000"/>
                  <a:gd name="connsiteY750" fmla="*/ 9479 h 10000"/>
                  <a:gd name="connsiteX751" fmla="*/ 6706 w 10000"/>
                  <a:gd name="connsiteY751" fmla="*/ 9469 h 10000"/>
                  <a:gd name="connsiteX752" fmla="*/ 6709 w 10000"/>
                  <a:gd name="connsiteY752" fmla="*/ 9462 h 10000"/>
                  <a:gd name="connsiteX753" fmla="*/ 6717 w 10000"/>
                  <a:gd name="connsiteY753" fmla="*/ 9459 h 10000"/>
                  <a:gd name="connsiteX754" fmla="*/ 6726 w 10000"/>
                  <a:gd name="connsiteY754" fmla="*/ 9459 h 10000"/>
                  <a:gd name="connsiteX755" fmla="*/ 6742 w 10000"/>
                  <a:gd name="connsiteY755" fmla="*/ 9462 h 10000"/>
                  <a:gd name="connsiteX756" fmla="*/ 6759 w 10000"/>
                  <a:gd name="connsiteY756" fmla="*/ 9479 h 10000"/>
                  <a:gd name="connsiteX757" fmla="*/ 6781 w 10000"/>
                  <a:gd name="connsiteY757" fmla="*/ 9485 h 10000"/>
                  <a:gd name="connsiteX758" fmla="*/ 6795 w 10000"/>
                  <a:gd name="connsiteY758" fmla="*/ 9485 h 10000"/>
                  <a:gd name="connsiteX759" fmla="*/ 6803 w 10000"/>
                  <a:gd name="connsiteY759" fmla="*/ 9498 h 10000"/>
                  <a:gd name="connsiteX760" fmla="*/ 6806 w 10000"/>
                  <a:gd name="connsiteY760" fmla="*/ 9508 h 10000"/>
                  <a:gd name="connsiteX761" fmla="*/ 6823 w 10000"/>
                  <a:gd name="connsiteY761" fmla="*/ 9514 h 10000"/>
                  <a:gd name="connsiteX762" fmla="*/ 6831 w 10000"/>
                  <a:gd name="connsiteY762" fmla="*/ 9514 h 10000"/>
                  <a:gd name="connsiteX763" fmla="*/ 6848 w 10000"/>
                  <a:gd name="connsiteY763" fmla="*/ 9514 h 10000"/>
                  <a:gd name="connsiteX764" fmla="*/ 6856 w 10000"/>
                  <a:gd name="connsiteY764" fmla="*/ 9517 h 10000"/>
                  <a:gd name="connsiteX765" fmla="*/ 6878 w 10000"/>
                  <a:gd name="connsiteY765" fmla="*/ 9524 h 10000"/>
                  <a:gd name="connsiteX766" fmla="*/ 6895 w 10000"/>
                  <a:gd name="connsiteY766" fmla="*/ 9524 h 10000"/>
                  <a:gd name="connsiteX767" fmla="*/ 6917 w 10000"/>
                  <a:gd name="connsiteY767" fmla="*/ 9527 h 10000"/>
                  <a:gd name="connsiteX768" fmla="*/ 6934 w 10000"/>
                  <a:gd name="connsiteY768" fmla="*/ 9534 h 10000"/>
                  <a:gd name="connsiteX769" fmla="*/ 6961 w 10000"/>
                  <a:gd name="connsiteY769" fmla="*/ 9543 h 10000"/>
                  <a:gd name="connsiteX770" fmla="*/ 6989 w 10000"/>
                  <a:gd name="connsiteY770" fmla="*/ 9547 h 10000"/>
                  <a:gd name="connsiteX771" fmla="*/ 7014 w 10000"/>
                  <a:gd name="connsiteY771" fmla="*/ 9543 h 10000"/>
                  <a:gd name="connsiteX772" fmla="*/ 7033 w 10000"/>
                  <a:gd name="connsiteY772" fmla="*/ 9543 h 10000"/>
                  <a:gd name="connsiteX773" fmla="*/ 7042 w 10000"/>
                  <a:gd name="connsiteY773" fmla="*/ 9547 h 10000"/>
                  <a:gd name="connsiteX774" fmla="*/ 7069 w 10000"/>
                  <a:gd name="connsiteY774" fmla="*/ 9647 h 10000"/>
                  <a:gd name="connsiteX775" fmla="*/ 7122 w 10000"/>
                  <a:gd name="connsiteY775" fmla="*/ 9734 h 10000"/>
                  <a:gd name="connsiteX776" fmla="*/ 7147 w 10000"/>
                  <a:gd name="connsiteY776" fmla="*/ 9744 h 10000"/>
                  <a:gd name="connsiteX777" fmla="*/ 7169 w 10000"/>
                  <a:gd name="connsiteY777" fmla="*/ 9741 h 10000"/>
                  <a:gd name="connsiteX778" fmla="*/ 7177 w 10000"/>
                  <a:gd name="connsiteY778" fmla="*/ 9744 h 10000"/>
                  <a:gd name="connsiteX779" fmla="*/ 7186 w 10000"/>
                  <a:gd name="connsiteY779" fmla="*/ 9754 h 10000"/>
                  <a:gd name="connsiteX780" fmla="*/ 7191 w 10000"/>
                  <a:gd name="connsiteY780" fmla="*/ 9773 h 10000"/>
                  <a:gd name="connsiteX781" fmla="*/ 7208 w 10000"/>
                  <a:gd name="connsiteY781" fmla="*/ 9783 h 10000"/>
                  <a:gd name="connsiteX782" fmla="*/ 7219 w 10000"/>
                  <a:gd name="connsiteY782" fmla="*/ 9793 h 10000"/>
                  <a:gd name="connsiteX783" fmla="*/ 7235 w 10000"/>
                  <a:gd name="connsiteY783" fmla="*/ 9802 h 10000"/>
                  <a:gd name="connsiteX784" fmla="*/ 7249 w 10000"/>
                  <a:gd name="connsiteY784" fmla="*/ 9819 h 10000"/>
                  <a:gd name="connsiteX785" fmla="*/ 7255 w 10000"/>
                  <a:gd name="connsiteY785" fmla="*/ 9835 h 10000"/>
                  <a:gd name="connsiteX786" fmla="*/ 7255 w 10000"/>
                  <a:gd name="connsiteY786" fmla="*/ 9848 h 10000"/>
                  <a:gd name="connsiteX787" fmla="*/ 7249 w 10000"/>
                  <a:gd name="connsiteY787" fmla="*/ 9848 h 10000"/>
                  <a:gd name="connsiteX788" fmla="*/ 7244 w 10000"/>
                  <a:gd name="connsiteY788" fmla="*/ 9858 h 10000"/>
                  <a:gd name="connsiteX789" fmla="*/ 7235 w 10000"/>
                  <a:gd name="connsiteY789" fmla="*/ 9883 h 10000"/>
                  <a:gd name="connsiteX790" fmla="*/ 7244 w 10000"/>
                  <a:gd name="connsiteY790" fmla="*/ 9903 h 10000"/>
                  <a:gd name="connsiteX791" fmla="*/ 7258 w 10000"/>
                  <a:gd name="connsiteY791" fmla="*/ 9926 h 10000"/>
                  <a:gd name="connsiteX792" fmla="*/ 7263 w 10000"/>
                  <a:gd name="connsiteY792" fmla="*/ 9948 h 10000"/>
                  <a:gd name="connsiteX793" fmla="*/ 7274 w 10000"/>
                  <a:gd name="connsiteY793" fmla="*/ 9968 h 10000"/>
                  <a:gd name="connsiteX794" fmla="*/ 7283 w 10000"/>
                  <a:gd name="connsiteY794" fmla="*/ 9987 h 10000"/>
                  <a:gd name="connsiteX795" fmla="*/ 7291 w 10000"/>
                  <a:gd name="connsiteY795" fmla="*/ 10000 h 10000"/>
                  <a:gd name="connsiteX796" fmla="*/ 7305 w 10000"/>
                  <a:gd name="connsiteY796" fmla="*/ 9997 h 10000"/>
                  <a:gd name="connsiteX797" fmla="*/ 7313 w 10000"/>
                  <a:gd name="connsiteY797" fmla="*/ 9977 h 10000"/>
                  <a:gd name="connsiteX798" fmla="*/ 7324 w 10000"/>
                  <a:gd name="connsiteY798" fmla="*/ 9968 h 10000"/>
                  <a:gd name="connsiteX799" fmla="*/ 7341 w 10000"/>
                  <a:gd name="connsiteY799" fmla="*/ 9971 h 10000"/>
                  <a:gd name="connsiteX800" fmla="*/ 7368 w 10000"/>
                  <a:gd name="connsiteY800" fmla="*/ 9987 h 10000"/>
                  <a:gd name="connsiteX801" fmla="*/ 7380 w 10000"/>
                  <a:gd name="connsiteY801" fmla="*/ 9990 h 10000"/>
                  <a:gd name="connsiteX802" fmla="*/ 7393 w 10000"/>
                  <a:gd name="connsiteY802" fmla="*/ 9981 h 10000"/>
                  <a:gd name="connsiteX803" fmla="*/ 7404 w 10000"/>
                  <a:gd name="connsiteY803" fmla="*/ 9968 h 10000"/>
                  <a:gd name="connsiteX804" fmla="*/ 7418 w 10000"/>
                  <a:gd name="connsiteY804" fmla="*/ 9948 h 10000"/>
                  <a:gd name="connsiteX805" fmla="*/ 7427 w 10000"/>
                  <a:gd name="connsiteY805" fmla="*/ 9922 h 10000"/>
                  <a:gd name="connsiteX806" fmla="*/ 7427 w 10000"/>
                  <a:gd name="connsiteY806" fmla="*/ 9906 h 10000"/>
                  <a:gd name="connsiteX807" fmla="*/ 7404 w 10000"/>
                  <a:gd name="connsiteY807" fmla="*/ 9877 h 10000"/>
                  <a:gd name="connsiteX808" fmla="*/ 7388 w 10000"/>
                  <a:gd name="connsiteY808" fmla="*/ 9854 h 10000"/>
                  <a:gd name="connsiteX809" fmla="*/ 7385 w 10000"/>
                  <a:gd name="connsiteY809" fmla="*/ 9845 h 10000"/>
                  <a:gd name="connsiteX810" fmla="*/ 7385 w 10000"/>
                  <a:gd name="connsiteY810" fmla="*/ 9825 h 10000"/>
                  <a:gd name="connsiteX811" fmla="*/ 7385 w 10000"/>
                  <a:gd name="connsiteY811" fmla="*/ 9819 h 10000"/>
                  <a:gd name="connsiteX812" fmla="*/ 7393 w 10000"/>
                  <a:gd name="connsiteY812" fmla="*/ 9809 h 10000"/>
                  <a:gd name="connsiteX813" fmla="*/ 7404 w 10000"/>
                  <a:gd name="connsiteY813" fmla="*/ 9793 h 10000"/>
                  <a:gd name="connsiteX814" fmla="*/ 7413 w 10000"/>
                  <a:gd name="connsiteY814" fmla="*/ 9783 h 10000"/>
                  <a:gd name="connsiteX815" fmla="*/ 7404 w 10000"/>
                  <a:gd name="connsiteY815" fmla="*/ 9770 h 10000"/>
                  <a:gd name="connsiteX816" fmla="*/ 7388 w 10000"/>
                  <a:gd name="connsiteY816" fmla="*/ 9760 h 10000"/>
                  <a:gd name="connsiteX817" fmla="*/ 7371 w 10000"/>
                  <a:gd name="connsiteY817" fmla="*/ 9744 h 10000"/>
                  <a:gd name="connsiteX818" fmla="*/ 7363 w 10000"/>
                  <a:gd name="connsiteY818" fmla="*/ 9731 h 10000"/>
                  <a:gd name="connsiteX819" fmla="*/ 7355 w 10000"/>
                  <a:gd name="connsiteY819" fmla="*/ 9715 h 10000"/>
                  <a:gd name="connsiteX820" fmla="*/ 7360 w 10000"/>
                  <a:gd name="connsiteY820" fmla="*/ 9686 h 10000"/>
                  <a:gd name="connsiteX821" fmla="*/ 7363 w 10000"/>
                  <a:gd name="connsiteY821" fmla="*/ 9657 h 10000"/>
                  <a:gd name="connsiteX822" fmla="*/ 7360 w 10000"/>
                  <a:gd name="connsiteY822" fmla="*/ 9631 h 10000"/>
                  <a:gd name="connsiteX823" fmla="*/ 7346 w 10000"/>
                  <a:gd name="connsiteY823" fmla="*/ 9611 h 10000"/>
                  <a:gd name="connsiteX824" fmla="*/ 7332 w 10000"/>
                  <a:gd name="connsiteY824" fmla="*/ 9585 h 10000"/>
                  <a:gd name="connsiteX825" fmla="*/ 7324 w 10000"/>
                  <a:gd name="connsiteY825" fmla="*/ 9573 h 10000"/>
                  <a:gd name="connsiteX826" fmla="*/ 7324 w 10000"/>
                  <a:gd name="connsiteY826" fmla="*/ 9553 h 10000"/>
                  <a:gd name="connsiteX827" fmla="*/ 7324 w 10000"/>
                  <a:gd name="connsiteY827" fmla="*/ 9543 h 10000"/>
                  <a:gd name="connsiteX828" fmla="*/ 7324 w 10000"/>
                  <a:gd name="connsiteY828" fmla="*/ 9517 h 10000"/>
                  <a:gd name="connsiteX829" fmla="*/ 7324 w 10000"/>
                  <a:gd name="connsiteY829" fmla="*/ 9498 h 10000"/>
                  <a:gd name="connsiteX830" fmla="*/ 7332 w 10000"/>
                  <a:gd name="connsiteY830" fmla="*/ 9479 h 10000"/>
                  <a:gd name="connsiteX831" fmla="*/ 7341 w 10000"/>
                  <a:gd name="connsiteY831" fmla="*/ 9462 h 10000"/>
                  <a:gd name="connsiteX832" fmla="*/ 7352 w 10000"/>
                  <a:gd name="connsiteY832" fmla="*/ 9459 h 10000"/>
                  <a:gd name="connsiteX833" fmla="*/ 7360 w 10000"/>
                  <a:gd name="connsiteY833" fmla="*/ 9443 h 10000"/>
                  <a:gd name="connsiteX834" fmla="*/ 7363 w 10000"/>
                  <a:gd name="connsiteY834" fmla="*/ 9433 h 10000"/>
                  <a:gd name="connsiteX835" fmla="*/ 7377 w 10000"/>
                  <a:gd name="connsiteY835" fmla="*/ 9433 h 10000"/>
                  <a:gd name="connsiteX836" fmla="*/ 7388 w 10000"/>
                  <a:gd name="connsiteY836" fmla="*/ 9430 h 10000"/>
                  <a:gd name="connsiteX837" fmla="*/ 7396 w 10000"/>
                  <a:gd name="connsiteY837" fmla="*/ 9430 h 10000"/>
                  <a:gd name="connsiteX838" fmla="*/ 7402 w 10000"/>
                  <a:gd name="connsiteY838" fmla="*/ 9424 h 10000"/>
                  <a:gd name="connsiteX839" fmla="*/ 7396 w 10000"/>
                  <a:gd name="connsiteY839" fmla="*/ 9414 h 10000"/>
                  <a:gd name="connsiteX840" fmla="*/ 7388 w 10000"/>
                  <a:gd name="connsiteY840" fmla="*/ 9401 h 10000"/>
                  <a:gd name="connsiteX841" fmla="*/ 7371 w 10000"/>
                  <a:gd name="connsiteY841" fmla="*/ 9391 h 10000"/>
                  <a:gd name="connsiteX842" fmla="*/ 7355 w 10000"/>
                  <a:gd name="connsiteY842" fmla="*/ 9375 h 10000"/>
                  <a:gd name="connsiteX843" fmla="*/ 7332 w 10000"/>
                  <a:gd name="connsiteY843" fmla="*/ 9356 h 10000"/>
                  <a:gd name="connsiteX844" fmla="*/ 7313 w 10000"/>
                  <a:gd name="connsiteY844" fmla="*/ 9330 h 10000"/>
                  <a:gd name="connsiteX845" fmla="*/ 7307 w 10000"/>
                  <a:gd name="connsiteY845" fmla="*/ 9310 h 10000"/>
                  <a:gd name="connsiteX846" fmla="*/ 7305 w 10000"/>
                  <a:gd name="connsiteY846" fmla="*/ 9291 h 10000"/>
                  <a:gd name="connsiteX847" fmla="*/ 7305 w 10000"/>
                  <a:gd name="connsiteY847" fmla="*/ 9278 h 10000"/>
                  <a:gd name="connsiteX848" fmla="*/ 7296 w 10000"/>
                  <a:gd name="connsiteY848" fmla="*/ 9268 h 10000"/>
                  <a:gd name="connsiteX849" fmla="*/ 7296 w 10000"/>
                  <a:gd name="connsiteY849" fmla="*/ 9249 h 10000"/>
                  <a:gd name="connsiteX850" fmla="*/ 7291 w 10000"/>
                  <a:gd name="connsiteY850" fmla="*/ 9226 h 10000"/>
                  <a:gd name="connsiteX851" fmla="*/ 7283 w 10000"/>
                  <a:gd name="connsiteY851" fmla="*/ 9213 h 10000"/>
                  <a:gd name="connsiteX852" fmla="*/ 7274 w 10000"/>
                  <a:gd name="connsiteY852" fmla="*/ 9194 h 10000"/>
                  <a:gd name="connsiteX853" fmla="*/ 7274 w 10000"/>
                  <a:gd name="connsiteY853" fmla="*/ 9174 h 10000"/>
                  <a:gd name="connsiteX854" fmla="*/ 7280 w 10000"/>
                  <a:gd name="connsiteY854" fmla="*/ 9148 h 10000"/>
                  <a:gd name="connsiteX855" fmla="*/ 7283 w 10000"/>
                  <a:gd name="connsiteY855" fmla="*/ 9119 h 10000"/>
                  <a:gd name="connsiteX856" fmla="*/ 7291 w 10000"/>
                  <a:gd name="connsiteY856" fmla="*/ 9100 h 10000"/>
                  <a:gd name="connsiteX857" fmla="*/ 7307 w 10000"/>
                  <a:gd name="connsiteY857" fmla="*/ 9080 h 10000"/>
                  <a:gd name="connsiteX858" fmla="*/ 7324 w 10000"/>
                  <a:gd name="connsiteY858" fmla="*/ 9054 h 10000"/>
                  <a:gd name="connsiteX859" fmla="*/ 7341 w 10000"/>
                  <a:gd name="connsiteY859" fmla="*/ 9054 h 10000"/>
                  <a:gd name="connsiteX860" fmla="*/ 7352 w 10000"/>
                  <a:gd name="connsiteY860" fmla="*/ 9054 h 10000"/>
                  <a:gd name="connsiteX861" fmla="*/ 7346 w 10000"/>
                  <a:gd name="connsiteY861" fmla="*/ 9032 h 10000"/>
                  <a:gd name="connsiteX862" fmla="*/ 7341 w 10000"/>
                  <a:gd name="connsiteY862" fmla="*/ 9022 h 10000"/>
                  <a:gd name="connsiteX863" fmla="*/ 7352 w 10000"/>
                  <a:gd name="connsiteY863" fmla="*/ 8999 h 10000"/>
                  <a:gd name="connsiteX864" fmla="*/ 7360 w 10000"/>
                  <a:gd name="connsiteY864" fmla="*/ 8967 h 10000"/>
                  <a:gd name="connsiteX865" fmla="*/ 7368 w 10000"/>
                  <a:gd name="connsiteY865" fmla="*/ 8922 h 10000"/>
                  <a:gd name="connsiteX866" fmla="*/ 7377 w 10000"/>
                  <a:gd name="connsiteY866" fmla="*/ 8896 h 10000"/>
                  <a:gd name="connsiteX867" fmla="*/ 7380 w 10000"/>
                  <a:gd name="connsiteY867" fmla="*/ 8867 h 10000"/>
                  <a:gd name="connsiteX868" fmla="*/ 7402 w 10000"/>
                  <a:gd name="connsiteY868" fmla="*/ 8824 h 10000"/>
                  <a:gd name="connsiteX869" fmla="*/ 7402 w 10000"/>
                  <a:gd name="connsiteY869" fmla="*/ 8808 h 10000"/>
                  <a:gd name="connsiteX870" fmla="*/ 7393 w 10000"/>
                  <a:gd name="connsiteY870" fmla="*/ 8795 h 10000"/>
                  <a:gd name="connsiteX871" fmla="*/ 7388 w 10000"/>
                  <a:gd name="connsiteY871" fmla="*/ 8799 h 10000"/>
                  <a:gd name="connsiteX872" fmla="*/ 7396 w 10000"/>
                  <a:gd name="connsiteY872" fmla="*/ 8789 h 10000"/>
                  <a:gd name="connsiteX873" fmla="*/ 7404 w 10000"/>
                  <a:gd name="connsiteY873" fmla="*/ 8789 h 10000"/>
                  <a:gd name="connsiteX874" fmla="*/ 7421 w 10000"/>
                  <a:gd name="connsiteY874" fmla="*/ 8769 h 10000"/>
                  <a:gd name="connsiteX875" fmla="*/ 7443 w 10000"/>
                  <a:gd name="connsiteY875" fmla="*/ 8763 h 10000"/>
                  <a:gd name="connsiteX876" fmla="*/ 7452 w 10000"/>
                  <a:gd name="connsiteY876" fmla="*/ 8769 h 10000"/>
                  <a:gd name="connsiteX877" fmla="*/ 7468 w 10000"/>
                  <a:gd name="connsiteY877" fmla="*/ 8769 h 10000"/>
                  <a:gd name="connsiteX878" fmla="*/ 7499 w 10000"/>
                  <a:gd name="connsiteY878" fmla="*/ 8763 h 10000"/>
                  <a:gd name="connsiteX879" fmla="*/ 7526 w 10000"/>
                  <a:gd name="connsiteY879" fmla="*/ 8763 h 10000"/>
                  <a:gd name="connsiteX880" fmla="*/ 7532 w 10000"/>
                  <a:gd name="connsiteY880" fmla="*/ 8763 h 10000"/>
                  <a:gd name="connsiteX881" fmla="*/ 7554 w 10000"/>
                  <a:gd name="connsiteY881" fmla="*/ 8744 h 10000"/>
                  <a:gd name="connsiteX882" fmla="*/ 7571 w 10000"/>
                  <a:gd name="connsiteY882" fmla="*/ 8731 h 10000"/>
                  <a:gd name="connsiteX883" fmla="*/ 7587 w 10000"/>
                  <a:gd name="connsiteY883" fmla="*/ 8711 h 10000"/>
                  <a:gd name="connsiteX884" fmla="*/ 7607 w 10000"/>
                  <a:gd name="connsiteY884" fmla="*/ 8711 h 10000"/>
                  <a:gd name="connsiteX885" fmla="*/ 7634 w 10000"/>
                  <a:gd name="connsiteY885" fmla="*/ 8705 h 10000"/>
                  <a:gd name="connsiteX886" fmla="*/ 7643 w 10000"/>
                  <a:gd name="connsiteY886" fmla="*/ 8682 h 10000"/>
                  <a:gd name="connsiteX887" fmla="*/ 7654 w 10000"/>
                  <a:gd name="connsiteY887" fmla="*/ 8666 h 10000"/>
                  <a:gd name="connsiteX888" fmla="*/ 7668 w 10000"/>
                  <a:gd name="connsiteY888" fmla="*/ 8666 h 10000"/>
                  <a:gd name="connsiteX889" fmla="*/ 7676 w 10000"/>
                  <a:gd name="connsiteY889" fmla="*/ 8682 h 10000"/>
                  <a:gd name="connsiteX890" fmla="*/ 7704 w 10000"/>
                  <a:gd name="connsiteY890" fmla="*/ 8669 h 10000"/>
                  <a:gd name="connsiteX891" fmla="*/ 7712 w 10000"/>
                  <a:gd name="connsiteY891" fmla="*/ 8669 h 10000"/>
                  <a:gd name="connsiteX892" fmla="*/ 7720 w 10000"/>
                  <a:gd name="connsiteY892" fmla="*/ 8669 h 10000"/>
                  <a:gd name="connsiteX893" fmla="*/ 7726 w 10000"/>
                  <a:gd name="connsiteY893" fmla="*/ 8656 h 10000"/>
                  <a:gd name="connsiteX894" fmla="*/ 7734 w 10000"/>
                  <a:gd name="connsiteY894" fmla="*/ 8650 h 10000"/>
                  <a:gd name="connsiteX895" fmla="*/ 7742 w 10000"/>
                  <a:gd name="connsiteY895" fmla="*/ 8650 h 10000"/>
                  <a:gd name="connsiteX896" fmla="*/ 7759 w 10000"/>
                  <a:gd name="connsiteY896" fmla="*/ 8650 h 10000"/>
                  <a:gd name="connsiteX897" fmla="*/ 7756 w 10000"/>
                  <a:gd name="connsiteY897" fmla="*/ 8630 h 10000"/>
                  <a:gd name="connsiteX898" fmla="*/ 7751 w 10000"/>
                  <a:gd name="connsiteY898" fmla="*/ 8627 h 10000"/>
                  <a:gd name="connsiteX899" fmla="*/ 7742 w 10000"/>
                  <a:gd name="connsiteY899" fmla="*/ 8620 h 10000"/>
                  <a:gd name="connsiteX900" fmla="*/ 7734 w 10000"/>
                  <a:gd name="connsiteY900" fmla="*/ 8591 h 10000"/>
                  <a:gd name="connsiteX901" fmla="*/ 7709 w 10000"/>
                  <a:gd name="connsiteY901" fmla="*/ 8582 h 10000"/>
                  <a:gd name="connsiteX902" fmla="*/ 7695 w 10000"/>
                  <a:gd name="connsiteY902" fmla="*/ 8578 h 10000"/>
                  <a:gd name="connsiteX903" fmla="*/ 7668 w 10000"/>
                  <a:gd name="connsiteY903" fmla="*/ 8562 h 10000"/>
                  <a:gd name="connsiteX904" fmla="*/ 7645 w 10000"/>
                  <a:gd name="connsiteY904" fmla="*/ 8552 h 10000"/>
                  <a:gd name="connsiteX905" fmla="*/ 7615 w 10000"/>
                  <a:gd name="connsiteY905" fmla="*/ 8543 h 10000"/>
                  <a:gd name="connsiteX906" fmla="*/ 7596 w 10000"/>
                  <a:gd name="connsiteY906" fmla="*/ 8527 h 10000"/>
                  <a:gd name="connsiteX907" fmla="*/ 7565 w 10000"/>
                  <a:gd name="connsiteY907" fmla="*/ 8494 h 10000"/>
                  <a:gd name="connsiteX908" fmla="*/ 7562 w 10000"/>
                  <a:gd name="connsiteY908" fmla="*/ 8475 h 10000"/>
                  <a:gd name="connsiteX909" fmla="*/ 7540 w 10000"/>
                  <a:gd name="connsiteY909" fmla="*/ 8455 h 10000"/>
                  <a:gd name="connsiteX910" fmla="*/ 7535 w 10000"/>
                  <a:gd name="connsiteY910" fmla="*/ 8446 h 10000"/>
                  <a:gd name="connsiteX911" fmla="*/ 7535 w 10000"/>
                  <a:gd name="connsiteY911" fmla="*/ 8420 h 10000"/>
                  <a:gd name="connsiteX912" fmla="*/ 7535 w 10000"/>
                  <a:gd name="connsiteY912" fmla="*/ 8391 h 10000"/>
                  <a:gd name="connsiteX913" fmla="*/ 7548 w 10000"/>
                  <a:gd name="connsiteY913" fmla="*/ 8345 h 10000"/>
                  <a:gd name="connsiteX914" fmla="*/ 7562 w 10000"/>
                  <a:gd name="connsiteY914" fmla="*/ 8319 h 10000"/>
                  <a:gd name="connsiteX915" fmla="*/ 7582 w 10000"/>
                  <a:gd name="connsiteY915" fmla="*/ 8310 h 10000"/>
                  <a:gd name="connsiteX916" fmla="*/ 7607 w 10000"/>
                  <a:gd name="connsiteY916" fmla="*/ 8300 h 10000"/>
                  <a:gd name="connsiteX917" fmla="*/ 7629 w 10000"/>
                  <a:gd name="connsiteY917" fmla="*/ 8300 h 10000"/>
                  <a:gd name="connsiteX918" fmla="*/ 7651 w 10000"/>
                  <a:gd name="connsiteY918" fmla="*/ 8297 h 10000"/>
                  <a:gd name="connsiteX919" fmla="*/ 7668 w 10000"/>
                  <a:gd name="connsiteY919" fmla="*/ 8280 h 10000"/>
                  <a:gd name="connsiteX920" fmla="*/ 7687 w 10000"/>
                  <a:gd name="connsiteY920" fmla="*/ 8267 h 10000"/>
                  <a:gd name="connsiteX921" fmla="*/ 7693 w 10000"/>
                  <a:gd name="connsiteY921" fmla="*/ 8261 h 10000"/>
                  <a:gd name="connsiteX922" fmla="*/ 7701 w 10000"/>
                  <a:gd name="connsiteY922" fmla="*/ 8248 h 10000"/>
                  <a:gd name="connsiteX923" fmla="*/ 7712 w 10000"/>
                  <a:gd name="connsiteY923" fmla="*/ 8238 h 10000"/>
                  <a:gd name="connsiteX924" fmla="*/ 7731 w 10000"/>
                  <a:gd name="connsiteY924" fmla="*/ 8222 h 10000"/>
                  <a:gd name="connsiteX925" fmla="*/ 7740 w 10000"/>
                  <a:gd name="connsiteY925" fmla="*/ 8206 h 10000"/>
                  <a:gd name="connsiteX926" fmla="*/ 7756 w 10000"/>
                  <a:gd name="connsiteY926" fmla="*/ 8183 h 10000"/>
                  <a:gd name="connsiteX927" fmla="*/ 7773 w 10000"/>
                  <a:gd name="connsiteY927" fmla="*/ 8177 h 10000"/>
                  <a:gd name="connsiteX928" fmla="*/ 7784 w 10000"/>
                  <a:gd name="connsiteY928" fmla="*/ 8183 h 10000"/>
                  <a:gd name="connsiteX929" fmla="*/ 7801 w 10000"/>
                  <a:gd name="connsiteY929" fmla="*/ 8174 h 10000"/>
                  <a:gd name="connsiteX930" fmla="*/ 7801 w 10000"/>
                  <a:gd name="connsiteY930" fmla="*/ 8157 h 10000"/>
                  <a:gd name="connsiteX931" fmla="*/ 7817 w 10000"/>
                  <a:gd name="connsiteY931" fmla="*/ 8164 h 10000"/>
                  <a:gd name="connsiteX932" fmla="*/ 7837 w 10000"/>
                  <a:gd name="connsiteY932" fmla="*/ 8164 h 10000"/>
                  <a:gd name="connsiteX933" fmla="*/ 7856 w 10000"/>
                  <a:gd name="connsiteY933" fmla="*/ 8164 h 10000"/>
                  <a:gd name="connsiteX934" fmla="*/ 7870 w 10000"/>
                  <a:gd name="connsiteY934" fmla="*/ 8167 h 10000"/>
                  <a:gd name="connsiteX935" fmla="*/ 7881 w 10000"/>
                  <a:gd name="connsiteY935" fmla="*/ 8174 h 10000"/>
                  <a:gd name="connsiteX936" fmla="*/ 7898 w 10000"/>
                  <a:gd name="connsiteY936" fmla="*/ 8187 h 10000"/>
                  <a:gd name="connsiteX937" fmla="*/ 7917 w 10000"/>
                  <a:gd name="connsiteY937" fmla="*/ 8187 h 10000"/>
                  <a:gd name="connsiteX938" fmla="*/ 7928 w 10000"/>
                  <a:gd name="connsiteY938" fmla="*/ 8157 h 10000"/>
                  <a:gd name="connsiteX939" fmla="*/ 7942 w 10000"/>
                  <a:gd name="connsiteY939" fmla="*/ 8157 h 10000"/>
                  <a:gd name="connsiteX940" fmla="*/ 7958 w 10000"/>
                  <a:gd name="connsiteY940" fmla="*/ 8164 h 10000"/>
                  <a:gd name="connsiteX941" fmla="*/ 7983 w 10000"/>
                  <a:gd name="connsiteY941" fmla="*/ 8144 h 10000"/>
                  <a:gd name="connsiteX942" fmla="*/ 8000 w 10000"/>
                  <a:gd name="connsiteY942" fmla="*/ 8109 h 10000"/>
                  <a:gd name="connsiteX943" fmla="*/ 7994 w 10000"/>
                  <a:gd name="connsiteY943" fmla="*/ 8093 h 10000"/>
                  <a:gd name="connsiteX944" fmla="*/ 7983 w 10000"/>
                  <a:gd name="connsiteY944" fmla="*/ 8070 h 10000"/>
                  <a:gd name="connsiteX945" fmla="*/ 7986 w 10000"/>
                  <a:gd name="connsiteY945" fmla="*/ 8063 h 10000"/>
                  <a:gd name="connsiteX946" fmla="*/ 7978 w 10000"/>
                  <a:gd name="connsiteY946" fmla="*/ 8044 h 10000"/>
                  <a:gd name="connsiteX947" fmla="*/ 7986 w 10000"/>
                  <a:gd name="connsiteY947" fmla="*/ 8002 h 10000"/>
                  <a:gd name="connsiteX948" fmla="*/ 7983 w 10000"/>
                  <a:gd name="connsiteY948" fmla="*/ 7947 h 10000"/>
                  <a:gd name="connsiteX949" fmla="*/ 7961 w 10000"/>
                  <a:gd name="connsiteY949" fmla="*/ 7931 h 10000"/>
                  <a:gd name="connsiteX950" fmla="*/ 7958 w 10000"/>
                  <a:gd name="connsiteY950" fmla="*/ 7898 h 10000"/>
                  <a:gd name="connsiteX951" fmla="*/ 7953 w 10000"/>
                  <a:gd name="connsiteY951" fmla="*/ 7856 h 10000"/>
                  <a:gd name="connsiteX952" fmla="*/ 7967 w 10000"/>
                  <a:gd name="connsiteY952" fmla="*/ 7837 h 10000"/>
                  <a:gd name="connsiteX953" fmla="*/ 7950 w 10000"/>
                  <a:gd name="connsiteY953" fmla="*/ 7824 h 10000"/>
                  <a:gd name="connsiteX954" fmla="*/ 7906 w 10000"/>
                  <a:gd name="connsiteY954" fmla="*/ 7814 h 10000"/>
                  <a:gd name="connsiteX955" fmla="*/ 7878 w 10000"/>
                  <a:gd name="connsiteY955" fmla="*/ 7814 h 10000"/>
                  <a:gd name="connsiteX956" fmla="*/ 7870 w 10000"/>
                  <a:gd name="connsiteY956" fmla="*/ 7795 h 10000"/>
                  <a:gd name="connsiteX957" fmla="*/ 7878 w 10000"/>
                  <a:gd name="connsiteY957" fmla="*/ 7778 h 10000"/>
                  <a:gd name="connsiteX958" fmla="*/ 7881 w 10000"/>
                  <a:gd name="connsiteY958" fmla="*/ 7775 h 10000"/>
                  <a:gd name="connsiteX959" fmla="*/ 7878 w 10000"/>
                  <a:gd name="connsiteY959" fmla="*/ 7743 h 10000"/>
                  <a:gd name="connsiteX960" fmla="*/ 7895 w 10000"/>
                  <a:gd name="connsiteY960" fmla="*/ 7733 h 10000"/>
                  <a:gd name="connsiteX961" fmla="*/ 7911 w 10000"/>
                  <a:gd name="connsiteY961" fmla="*/ 7710 h 10000"/>
                  <a:gd name="connsiteX962" fmla="*/ 7911 w 10000"/>
                  <a:gd name="connsiteY962" fmla="*/ 7665 h 10000"/>
                  <a:gd name="connsiteX963" fmla="*/ 7917 w 10000"/>
                  <a:gd name="connsiteY963" fmla="*/ 7600 h 10000"/>
                  <a:gd name="connsiteX964" fmla="*/ 7928 w 10000"/>
                  <a:gd name="connsiteY964" fmla="*/ 7581 h 10000"/>
                  <a:gd name="connsiteX965" fmla="*/ 7917 w 10000"/>
                  <a:gd name="connsiteY965" fmla="*/ 7474 h 10000"/>
                  <a:gd name="connsiteX966" fmla="*/ 7873 w 10000"/>
                  <a:gd name="connsiteY966" fmla="*/ 7335 h 10000"/>
                  <a:gd name="connsiteX967" fmla="*/ 7756 w 10000"/>
                  <a:gd name="connsiteY967" fmla="*/ 7050 h 10000"/>
                  <a:gd name="connsiteX968" fmla="*/ 7679 w 10000"/>
                  <a:gd name="connsiteY968" fmla="*/ 6839 h 10000"/>
                  <a:gd name="connsiteX969" fmla="*/ 7668 w 10000"/>
                  <a:gd name="connsiteY969" fmla="*/ 6823 h 10000"/>
                  <a:gd name="connsiteX970" fmla="*/ 7659 w 10000"/>
                  <a:gd name="connsiteY970" fmla="*/ 6768 h 10000"/>
                  <a:gd name="connsiteX971" fmla="*/ 7659 w 10000"/>
                  <a:gd name="connsiteY971" fmla="*/ 6739 h 10000"/>
                  <a:gd name="connsiteX972" fmla="*/ 7651 w 10000"/>
                  <a:gd name="connsiteY972" fmla="*/ 6713 h 10000"/>
                  <a:gd name="connsiteX973" fmla="*/ 7654 w 10000"/>
                  <a:gd name="connsiteY973" fmla="*/ 6684 h 10000"/>
                  <a:gd name="connsiteX974" fmla="*/ 7643 w 10000"/>
                  <a:gd name="connsiteY974" fmla="*/ 6626 h 10000"/>
                  <a:gd name="connsiteX975" fmla="*/ 7629 w 10000"/>
                  <a:gd name="connsiteY975" fmla="*/ 6600 h 10000"/>
                  <a:gd name="connsiteX976" fmla="*/ 7629 w 10000"/>
                  <a:gd name="connsiteY976" fmla="*/ 6580 h 10000"/>
                  <a:gd name="connsiteX977" fmla="*/ 7623 w 10000"/>
                  <a:gd name="connsiteY977" fmla="*/ 6541 h 10000"/>
                  <a:gd name="connsiteX978" fmla="*/ 7615 w 10000"/>
                  <a:gd name="connsiteY978" fmla="*/ 6522 h 10000"/>
                  <a:gd name="connsiteX979" fmla="*/ 7598 w 10000"/>
                  <a:gd name="connsiteY979" fmla="*/ 6509 h 10000"/>
                  <a:gd name="connsiteX980" fmla="*/ 7587 w 10000"/>
                  <a:gd name="connsiteY980" fmla="*/ 6493 h 10000"/>
                  <a:gd name="connsiteX981" fmla="*/ 7579 w 10000"/>
                  <a:gd name="connsiteY981" fmla="*/ 6464 h 10000"/>
                  <a:gd name="connsiteX982" fmla="*/ 7587 w 10000"/>
                  <a:gd name="connsiteY982" fmla="*/ 6438 h 10000"/>
                  <a:gd name="connsiteX983" fmla="*/ 7596 w 10000"/>
                  <a:gd name="connsiteY983" fmla="*/ 6425 h 10000"/>
                  <a:gd name="connsiteX984" fmla="*/ 7590 w 10000"/>
                  <a:gd name="connsiteY984" fmla="*/ 6396 h 10000"/>
                  <a:gd name="connsiteX985" fmla="*/ 7590 w 10000"/>
                  <a:gd name="connsiteY985" fmla="*/ 6373 h 10000"/>
                  <a:gd name="connsiteX986" fmla="*/ 7587 w 10000"/>
                  <a:gd name="connsiteY986" fmla="*/ 6354 h 10000"/>
                  <a:gd name="connsiteX987" fmla="*/ 7582 w 10000"/>
                  <a:gd name="connsiteY987" fmla="*/ 6344 h 10000"/>
                  <a:gd name="connsiteX988" fmla="*/ 7582 w 10000"/>
                  <a:gd name="connsiteY988" fmla="*/ 6324 h 10000"/>
                  <a:gd name="connsiteX989" fmla="*/ 7571 w 10000"/>
                  <a:gd name="connsiteY989" fmla="*/ 6302 h 10000"/>
                  <a:gd name="connsiteX990" fmla="*/ 7548 w 10000"/>
                  <a:gd name="connsiteY990" fmla="*/ 6256 h 10000"/>
                  <a:gd name="connsiteX991" fmla="*/ 7546 w 10000"/>
                  <a:gd name="connsiteY991" fmla="*/ 6218 h 10000"/>
                  <a:gd name="connsiteX992" fmla="*/ 7540 w 10000"/>
                  <a:gd name="connsiteY992" fmla="*/ 6159 h 10000"/>
                  <a:gd name="connsiteX993" fmla="*/ 7535 w 10000"/>
                  <a:gd name="connsiteY993" fmla="*/ 6114 h 10000"/>
                  <a:gd name="connsiteX994" fmla="*/ 7535 w 10000"/>
                  <a:gd name="connsiteY994" fmla="*/ 6088 h 10000"/>
                  <a:gd name="connsiteX995" fmla="*/ 7540 w 10000"/>
                  <a:gd name="connsiteY995" fmla="*/ 6049 h 10000"/>
                  <a:gd name="connsiteX996" fmla="*/ 7546 w 10000"/>
                  <a:gd name="connsiteY996" fmla="*/ 6004 h 10000"/>
                  <a:gd name="connsiteX997" fmla="*/ 7548 w 10000"/>
                  <a:gd name="connsiteY997" fmla="*/ 5965 h 10000"/>
                  <a:gd name="connsiteX998" fmla="*/ 7548 w 10000"/>
                  <a:gd name="connsiteY998" fmla="*/ 5946 h 10000"/>
                  <a:gd name="connsiteX999" fmla="*/ 7548 w 10000"/>
                  <a:gd name="connsiteY999" fmla="*/ 5933 h 10000"/>
                  <a:gd name="connsiteX1000" fmla="*/ 7548 w 10000"/>
                  <a:gd name="connsiteY1000" fmla="*/ 5910 h 10000"/>
                  <a:gd name="connsiteX1001" fmla="*/ 7548 w 10000"/>
                  <a:gd name="connsiteY1001" fmla="*/ 5897 h 10000"/>
                  <a:gd name="connsiteX1002" fmla="*/ 7546 w 10000"/>
                  <a:gd name="connsiteY1002" fmla="*/ 5871 h 10000"/>
                  <a:gd name="connsiteX1003" fmla="*/ 7535 w 10000"/>
                  <a:gd name="connsiteY1003" fmla="*/ 5839 h 10000"/>
                  <a:gd name="connsiteX1004" fmla="*/ 7524 w 10000"/>
                  <a:gd name="connsiteY1004" fmla="*/ 5797 h 10000"/>
                  <a:gd name="connsiteX1005" fmla="*/ 7518 w 10000"/>
                  <a:gd name="connsiteY1005" fmla="*/ 5767 h 10000"/>
                  <a:gd name="connsiteX1006" fmla="*/ 7515 w 10000"/>
                  <a:gd name="connsiteY1006" fmla="*/ 5745 h 10000"/>
                  <a:gd name="connsiteX1007" fmla="*/ 7501 w 10000"/>
                  <a:gd name="connsiteY1007" fmla="*/ 5683 h 10000"/>
                  <a:gd name="connsiteX1008" fmla="*/ 7490 w 10000"/>
                  <a:gd name="connsiteY1008" fmla="*/ 5631 h 10000"/>
                  <a:gd name="connsiteX1009" fmla="*/ 7482 w 10000"/>
                  <a:gd name="connsiteY1009" fmla="*/ 5593 h 10000"/>
                  <a:gd name="connsiteX1010" fmla="*/ 7476 w 10000"/>
                  <a:gd name="connsiteY1010" fmla="*/ 5570 h 10000"/>
                  <a:gd name="connsiteX1011" fmla="*/ 7476 w 10000"/>
                  <a:gd name="connsiteY1011" fmla="*/ 5528 h 10000"/>
                  <a:gd name="connsiteX1012" fmla="*/ 7482 w 10000"/>
                  <a:gd name="connsiteY1012" fmla="*/ 5502 h 10000"/>
                  <a:gd name="connsiteX1013" fmla="*/ 7490 w 10000"/>
                  <a:gd name="connsiteY1013" fmla="*/ 5489 h 10000"/>
                  <a:gd name="connsiteX1014" fmla="*/ 7499 w 10000"/>
                  <a:gd name="connsiteY1014" fmla="*/ 5479 h 10000"/>
                  <a:gd name="connsiteX1015" fmla="*/ 7493 w 10000"/>
                  <a:gd name="connsiteY1015" fmla="*/ 5427 h 10000"/>
                  <a:gd name="connsiteX1016" fmla="*/ 7501 w 10000"/>
                  <a:gd name="connsiteY1016" fmla="*/ 5415 h 10000"/>
                  <a:gd name="connsiteX1017" fmla="*/ 7510 w 10000"/>
                  <a:gd name="connsiteY1017" fmla="*/ 5398 h 10000"/>
                  <a:gd name="connsiteX1018" fmla="*/ 7515 w 10000"/>
                  <a:gd name="connsiteY1018" fmla="*/ 5379 h 10000"/>
                  <a:gd name="connsiteX1019" fmla="*/ 7526 w 10000"/>
                  <a:gd name="connsiteY1019" fmla="*/ 5366 h 10000"/>
                  <a:gd name="connsiteX1020" fmla="*/ 7518 w 10000"/>
                  <a:gd name="connsiteY1020" fmla="*/ 5350 h 10000"/>
                  <a:gd name="connsiteX1021" fmla="*/ 7518 w 10000"/>
                  <a:gd name="connsiteY1021" fmla="*/ 5330 h 10000"/>
                  <a:gd name="connsiteX1022" fmla="*/ 7526 w 10000"/>
                  <a:gd name="connsiteY1022" fmla="*/ 5311 h 10000"/>
                  <a:gd name="connsiteX1023" fmla="*/ 7540 w 10000"/>
                  <a:gd name="connsiteY1023" fmla="*/ 5291 h 10000"/>
                  <a:gd name="connsiteX1024" fmla="*/ 7540 w 10000"/>
                  <a:gd name="connsiteY1024" fmla="*/ 5266 h 10000"/>
                  <a:gd name="connsiteX1025" fmla="*/ 7540 w 10000"/>
                  <a:gd name="connsiteY1025" fmla="*/ 5256 h 10000"/>
                  <a:gd name="connsiteX1026" fmla="*/ 7524 w 10000"/>
                  <a:gd name="connsiteY1026" fmla="*/ 5233 h 10000"/>
                  <a:gd name="connsiteX1027" fmla="*/ 7515 w 10000"/>
                  <a:gd name="connsiteY1027" fmla="*/ 5217 h 10000"/>
                  <a:gd name="connsiteX1028" fmla="*/ 7490 w 10000"/>
                  <a:gd name="connsiteY1028" fmla="*/ 5178 h 10000"/>
                  <a:gd name="connsiteX1029" fmla="*/ 7474 w 10000"/>
                  <a:gd name="connsiteY1029" fmla="*/ 5162 h 10000"/>
                  <a:gd name="connsiteX1030" fmla="*/ 7457 w 10000"/>
                  <a:gd name="connsiteY1030" fmla="*/ 5120 h 10000"/>
                  <a:gd name="connsiteX1031" fmla="*/ 7421 w 10000"/>
                  <a:gd name="connsiteY1031" fmla="*/ 5087 h 10000"/>
                  <a:gd name="connsiteX1032" fmla="*/ 7380 w 10000"/>
                  <a:gd name="connsiteY1032" fmla="*/ 5068 h 10000"/>
                  <a:gd name="connsiteX1033" fmla="*/ 7355 w 10000"/>
                  <a:gd name="connsiteY1033" fmla="*/ 5058 h 10000"/>
                  <a:gd name="connsiteX1034" fmla="*/ 7332 w 10000"/>
                  <a:gd name="connsiteY1034" fmla="*/ 5049 h 10000"/>
                  <a:gd name="connsiteX1035" fmla="*/ 7305 w 10000"/>
                  <a:gd name="connsiteY1035" fmla="*/ 5016 h 10000"/>
                  <a:gd name="connsiteX1036" fmla="*/ 7305 w 10000"/>
                  <a:gd name="connsiteY1036" fmla="*/ 5000 h 10000"/>
                  <a:gd name="connsiteX1037" fmla="*/ 7296 w 10000"/>
                  <a:gd name="connsiteY1037" fmla="*/ 4971 h 10000"/>
                  <a:gd name="connsiteX1038" fmla="*/ 7288 w 10000"/>
                  <a:gd name="connsiteY1038" fmla="*/ 4945 h 10000"/>
                  <a:gd name="connsiteX1039" fmla="*/ 7280 w 10000"/>
                  <a:gd name="connsiteY1039" fmla="*/ 4916 h 10000"/>
                  <a:gd name="connsiteX1040" fmla="*/ 7291 w 10000"/>
                  <a:gd name="connsiteY1040" fmla="*/ 4887 h 10000"/>
                  <a:gd name="connsiteX1041" fmla="*/ 7291 w 10000"/>
                  <a:gd name="connsiteY1041" fmla="*/ 4858 h 10000"/>
                  <a:gd name="connsiteX1042" fmla="*/ 7271 w 10000"/>
                  <a:gd name="connsiteY1042" fmla="*/ 4819 h 10000"/>
                  <a:gd name="connsiteX1043" fmla="*/ 7255 w 10000"/>
                  <a:gd name="connsiteY1043" fmla="*/ 4828 h 10000"/>
                  <a:gd name="connsiteX1044" fmla="*/ 7235 w 10000"/>
                  <a:gd name="connsiteY1044" fmla="*/ 4841 h 10000"/>
                  <a:gd name="connsiteX1045" fmla="*/ 7216 w 10000"/>
                  <a:gd name="connsiteY1045" fmla="*/ 4867 h 10000"/>
                  <a:gd name="connsiteX1046" fmla="*/ 7191 w 10000"/>
                  <a:gd name="connsiteY1046" fmla="*/ 4870 h 10000"/>
                  <a:gd name="connsiteX1047" fmla="*/ 7155 w 10000"/>
                  <a:gd name="connsiteY1047" fmla="*/ 4887 h 10000"/>
                  <a:gd name="connsiteX1048" fmla="*/ 7122 w 10000"/>
                  <a:gd name="connsiteY1048" fmla="*/ 4893 h 10000"/>
                  <a:gd name="connsiteX1049" fmla="*/ 7105 w 10000"/>
                  <a:gd name="connsiteY1049" fmla="*/ 4896 h 10000"/>
                  <a:gd name="connsiteX1050" fmla="*/ 7094 w 10000"/>
                  <a:gd name="connsiteY1050" fmla="*/ 4916 h 10000"/>
                  <a:gd name="connsiteX1051" fmla="*/ 7080 w 10000"/>
                  <a:gd name="connsiteY1051" fmla="*/ 4903 h 10000"/>
                  <a:gd name="connsiteX1052" fmla="*/ 7072 w 10000"/>
                  <a:gd name="connsiteY1052" fmla="*/ 4851 h 10000"/>
                  <a:gd name="connsiteX1053" fmla="*/ 7042 w 10000"/>
                  <a:gd name="connsiteY1053" fmla="*/ 4819 h 10000"/>
                  <a:gd name="connsiteX1054" fmla="*/ 7030 w 10000"/>
                  <a:gd name="connsiteY1054" fmla="*/ 4780 h 10000"/>
                  <a:gd name="connsiteX1055" fmla="*/ 7039 w 10000"/>
                  <a:gd name="connsiteY1055" fmla="*/ 4757 h 10000"/>
                  <a:gd name="connsiteX1056" fmla="*/ 7047 w 10000"/>
                  <a:gd name="connsiteY1056" fmla="*/ 4744 h 10000"/>
                  <a:gd name="connsiteX1057" fmla="*/ 7022 w 10000"/>
                  <a:gd name="connsiteY1057" fmla="*/ 4725 h 10000"/>
                  <a:gd name="connsiteX1058" fmla="*/ 7000 w 10000"/>
                  <a:gd name="connsiteY1058" fmla="*/ 4715 h 10000"/>
                  <a:gd name="connsiteX1059" fmla="*/ 6975 w 10000"/>
                  <a:gd name="connsiteY1059" fmla="*/ 4709 h 10000"/>
                  <a:gd name="connsiteX1060" fmla="*/ 6945 w 10000"/>
                  <a:gd name="connsiteY1060" fmla="*/ 4696 h 10000"/>
                  <a:gd name="connsiteX1061" fmla="*/ 6953 w 10000"/>
                  <a:gd name="connsiteY1061" fmla="*/ 4679 h 10000"/>
                  <a:gd name="connsiteX1062" fmla="*/ 6961 w 10000"/>
                  <a:gd name="connsiteY1062" fmla="*/ 4660 h 10000"/>
                  <a:gd name="connsiteX1063" fmla="*/ 6983 w 10000"/>
                  <a:gd name="connsiteY1063" fmla="*/ 4644 h 10000"/>
                  <a:gd name="connsiteX1064" fmla="*/ 7014 w 10000"/>
                  <a:gd name="connsiteY1064" fmla="*/ 4634 h 10000"/>
                  <a:gd name="connsiteX1065" fmla="*/ 7025 w 10000"/>
                  <a:gd name="connsiteY1065" fmla="*/ 4615 h 10000"/>
                  <a:gd name="connsiteX1066" fmla="*/ 7047 w 10000"/>
                  <a:gd name="connsiteY1066" fmla="*/ 4582 h 10000"/>
                  <a:gd name="connsiteX1067" fmla="*/ 7069 w 10000"/>
                  <a:gd name="connsiteY1067" fmla="*/ 4563 h 10000"/>
                  <a:gd name="connsiteX1068" fmla="*/ 7078 w 10000"/>
                  <a:gd name="connsiteY1068" fmla="*/ 4553 h 10000"/>
                  <a:gd name="connsiteX1069" fmla="*/ 7097 w 10000"/>
                  <a:gd name="connsiteY1069" fmla="*/ 4527 h 10000"/>
                  <a:gd name="connsiteX1070" fmla="*/ 7122 w 10000"/>
                  <a:gd name="connsiteY1070" fmla="*/ 4517 h 10000"/>
                  <a:gd name="connsiteX1071" fmla="*/ 7139 w 10000"/>
                  <a:gd name="connsiteY1071" fmla="*/ 4488 h 10000"/>
                  <a:gd name="connsiteX1072" fmla="*/ 7147 w 10000"/>
                  <a:gd name="connsiteY1072" fmla="*/ 4459 h 10000"/>
                  <a:gd name="connsiteX1073" fmla="*/ 7161 w 10000"/>
                  <a:gd name="connsiteY1073" fmla="*/ 4440 h 10000"/>
                  <a:gd name="connsiteX1074" fmla="*/ 7177 w 10000"/>
                  <a:gd name="connsiteY1074" fmla="*/ 4430 h 10000"/>
                  <a:gd name="connsiteX1075" fmla="*/ 7202 w 10000"/>
                  <a:gd name="connsiteY1075" fmla="*/ 4407 h 10000"/>
                  <a:gd name="connsiteX1076" fmla="*/ 7224 w 10000"/>
                  <a:gd name="connsiteY1076" fmla="*/ 4417 h 10000"/>
                  <a:gd name="connsiteX1077" fmla="*/ 7241 w 10000"/>
                  <a:gd name="connsiteY1077" fmla="*/ 4404 h 10000"/>
                  <a:gd name="connsiteX1078" fmla="*/ 7263 w 10000"/>
                  <a:gd name="connsiteY1078" fmla="*/ 4398 h 10000"/>
                  <a:gd name="connsiteX1079" fmla="*/ 7283 w 10000"/>
                  <a:gd name="connsiteY1079" fmla="*/ 4424 h 10000"/>
                  <a:gd name="connsiteX1080" fmla="*/ 7305 w 10000"/>
                  <a:gd name="connsiteY1080" fmla="*/ 4433 h 10000"/>
                  <a:gd name="connsiteX1081" fmla="*/ 7332 w 10000"/>
                  <a:gd name="connsiteY1081" fmla="*/ 4443 h 10000"/>
                  <a:gd name="connsiteX1082" fmla="*/ 7380 w 10000"/>
                  <a:gd name="connsiteY1082" fmla="*/ 4398 h 10000"/>
                  <a:gd name="connsiteX1083" fmla="*/ 7404 w 10000"/>
                  <a:gd name="connsiteY1083" fmla="*/ 4378 h 10000"/>
                  <a:gd name="connsiteX1084" fmla="*/ 7418 w 10000"/>
                  <a:gd name="connsiteY1084" fmla="*/ 4369 h 10000"/>
                  <a:gd name="connsiteX1085" fmla="*/ 7443 w 10000"/>
                  <a:gd name="connsiteY1085" fmla="*/ 4356 h 10000"/>
                  <a:gd name="connsiteX1086" fmla="*/ 7460 w 10000"/>
                  <a:gd name="connsiteY1086" fmla="*/ 4385 h 10000"/>
                  <a:gd name="connsiteX1087" fmla="*/ 7460 w 10000"/>
                  <a:gd name="connsiteY1087" fmla="*/ 4404 h 10000"/>
                  <a:gd name="connsiteX1088" fmla="*/ 7499 w 10000"/>
                  <a:gd name="connsiteY1088" fmla="*/ 4417 h 10000"/>
                  <a:gd name="connsiteX1089" fmla="*/ 7515 w 10000"/>
                  <a:gd name="connsiteY1089" fmla="*/ 4414 h 10000"/>
                  <a:gd name="connsiteX1090" fmla="*/ 7565 w 10000"/>
                  <a:gd name="connsiteY1090" fmla="*/ 4385 h 10000"/>
                  <a:gd name="connsiteX1091" fmla="*/ 7579 w 10000"/>
                  <a:gd name="connsiteY1091" fmla="*/ 4346 h 10000"/>
                  <a:gd name="connsiteX1092" fmla="*/ 7582 w 10000"/>
                  <a:gd name="connsiteY1092" fmla="*/ 4317 h 10000"/>
                  <a:gd name="connsiteX1093" fmla="*/ 7590 w 10000"/>
                  <a:gd name="connsiteY1093" fmla="*/ 4301 h 10000"/>
                  <a:gd name="connsiteX1094" fmla="*/ 7612 w 10000"/>
                  <a:gd name="connsiteY1094" fmla="*/ 4271 h 10000"/>
                  <a:gd name="connsiteX1095" fmla="*/ 7623 w 10000"/>
                  <a:gd name="connsiteY1095" fmla="*/ 4262 h 10000"/>
                  <a:gd name="connsiteX1096" fmla="*/ 7634 w 10000"/>
                  <a:gd name="connsiteY1096" fmla="*/ 4245 h 10000"/>
                  <a:gd name="connsiteX1097" fmla="*/ 7645 w 10000"/>
                  <a:gd name="connsiteY1097" fmla="*/ 4265 h 10000"/>
                  <a:gd name="connsiteX1098" fmla="*/ 7670 w 10000"/>
                  <a:gd name="connsiteY1098" fmla="*/ 4284 h 10000"/>
                  <a:gd name="connsiteX1099" fmla="*/ 7701 w 10000"/>
                  <a:gd name="connsiteY1099" fmla="*/ 4275 h 10000"/>
                  <a:gd name="connsiteX1100" fmla="*/ 7717 w 10000"/>
                  <a:gd name="connsiteY1100" fmla="*/ 4275 h 10000"/>
                  <a:gd name="connsiteX1101" fmla="*/ 7740 w 10000"/>
                  <a:gd name="connsiteY1101" fmla="*/ 4284 h 10000"/>
                  <a:gd name="connsiteX1102" fmla="*/ 7767 w 10000"/>
                  <a:gd name="connsiteY1102" fmla="*/ 4284 h 10000"/>
                  <a:gd name="connsiteX1103" fmla="*/ 7895 w 10000"/>
                  <a:gd name="connsiteY1103" fmla="*/ 4207 h 10000"/>
                  <a:gd name="connsiteX1104" fmla="*/ 7895 w 10000"/>
                  <a:gd name="connsiteY1104" fmla="*/ 4187 h 10000"/>
                  <a:gd name="connsiteX1105" fmla="*/ 7895 w 10000"/>
                  <a:gd name="connsiteY1105" fmla="*/ 4171 h 10000"/>
                  <a:gd name="connsiteX1106" fmla="*/ 7903 w 10000"/>
                  <a:gd name="connsiteY1106" fmla="*/ 4148 h 10000"/>
                  <a:gd name="connsiteX1107" fmla="*/ 7917 w 10000"/>
                  <a:gd name="connsiteY1107" fmla="*/ 4158 h 10000"/>
                  <a:gd name="connsiteX1108" fmla="*/ 7967 w 10000"/>
                  <a:gd name="connsiteY1108" fmla="*/ 4203 h 10000"/>
                  <a:gd name="connsiteX1109" fmla="*/ 7994 w 10000"/>
                  <a:gd name="connsiteY1109" fmla="*/ 4203 h 10000"/>
                  <a:gd name="connsiteX1110" fmla="*/ 8064 w 10000"/>
                  <a:gd name="connsiteY1110" fmla="*/ 4242 h 10000"/>
                  <a:gd name="connsiteX1111" fmla="*/ 8083 w 10000"/>
                  <a:gd name="connsiteY1111" fmla="*/ 4245 h 10000"/>
                  <a:gd name="connsiteX1112" fmla="*/ 8105 w 10000"/>
                  <a:gd name="connsiteY1112" fmla="*/ 4226 h 10000"/>
                  <a:gd name="connsiteX1113" fmla="*/ 8136 w 10000"/>
                  <a:gd name="connsiteY1113" fmla="*/ 4187 h 10000"/>
                  <a:gd name="connsiteX1114" fmla="*/ 8161 w 10000"/>
                  <a:gd name="connsiteY1114" fmla="*/ 4168 h 10000"/>
                  <a:gd name="connsiteX1115" fmla="*/ 8172 w 10000"/>
                  <a:gd name="connsiteY1115" fmla="*/ 4161 h 10000"/>
                  <a:gd name="connsiteX1116" fmla="*/ 8208 w 10000"/>
                  <a:gd name="connsiteY1116" fmla="*/ 4168 h 10000"/>
                  <a:gd name="connsiteX1117" fmla="*/ 8235 w 10000"/>
                  <a:gd name="connsiteY1117" fmla="*/ 4168 h 10000"/>
                  <a:gd name="connsiteX1118" fmla="*/ 8258 w 10000"/>
                  <a:gd name="connsiteY1118" fmla="*/ 4152 h 10000"/>
                  <a:gd name="connsiteX1119" fmla="*/ 8283 w 10000"/>
                  <a:gd name="connsiteY1119" fmla="*/ 4152 h 10000"/>
                  <a:gd name="connsiteX1120" fmla="*/ 8299 w 10000"/>
                  <a:gd name="connsiteY1120" fmla="*/ 4132 h 10000"/>
                  <a:gd name="connsiteX1121" fmla="*/ 8316 w 10000"/>
                  <a:gd name="connsiteY1121" fmla="*/ 4113 h 10000"/>
                  <a:gd name="connsiteX1122" fmla="*/ 8330 w 10000"/>
                  <a:gd name="connsiteY1122" fmla="*/ 4084 h 10000"/>
                  <a:gd name="connsiteX1123" fmla="*/ 8341 w 10000"/>
                  <a:gd name="connsiteY1123" fmla="*/ 4058 h 10000"/>
                  <a:gd name="connsiteX1124" fmla="*/ 8349 w 10000"/>
                  <a:gd name="connsiteY1124" fmla="*/ 4064 h 10000"/>
                  <a:gd name="connsiteX1125" fmla="*/ 8366 w 10000"/>
                  <a:gd name="connsiteY1125" fmla="*/ 4067 h 10000"/>
                  <a:gd name="connsiteX1126" fmla="*/ 8374 w 10000"/>
                  <a:gd name="connsiteY1126" fmla="*/ 4084 h 10000"/>
                  <a:gd name="connsiteX1127" fmla="*/ 8402 w 10000"/>
                  <a:gd name="connsiteY1127" fmla="*/ 4054 h 10000"/>
                  <a:gd name="connsiteX1128" fmla="*/ 8427 w 10000"/>
                  <a:gd name="connsiteY1128" fmla="*/ 4028 h 10000"/>
                  <a:gd name="connsiteX1129" fmla="*/ 8438 w 10000"/>
                  <a:gd name="connsiteY1129" fmla="*/ 4025 h 10000"/>
                  <a:gd name="connsiteX1130" fmla="*/ 8468 w 10000"/>
                  <a:gd name="connsiteY1130" fmla="*/ 4006 h 10000"/>
                  <a:gd name="connsiteX1131" fmla="*/ 8485 w 10000"/>
                  <a:gd name="connsiteY1131" fmla="*/ 3999 h 10000"/>
                  <a:gd name="connsiteX1132" fmla="*/ 8493 w 10000"/>
                  <a:gd name="connsiteY1132" fmla="*/ 4025 h 10000"/>
                  <a:gd name="connsiteX1133" fmla="*/ 8515 w 10000"/>
                  <a:gd name="connsiteY1133" fmla="*/ 4028 h 10000"/>
                  <a:gd name="connsiteX1134" fmla="*/ 8543 w 10000"/>
                  <a:gd name="connsiteY1134" fmla="*/ 4009 h 10000"/>
                  <a:gd name="connsiteX1135" fmla="*/ 8551 w 10000"/>
                  <a:gd name="connsiteY1135" fmla="*/ 3990 h 10000"/>
                  <a:gd name="connsiteX1136" fmla="*/ 8582 w 10000"/>
                  <a:gd name="connsiteY1136" fmla="*/ 3977 h 10000"/>
                  <a:gd name="connsiteX1137" fmla="*/ 8596 w 10000"/>
                  <a:gd name="connsiteY1137" fmla="*/ 3977 h 10000"/>
                  <a:gd name="connsiteX1138" fmla="*/ 8607 w 10000"/>
                  <a:gd name="connsiteY1138" fmla="*/ 3980 h 10000"/>
                  <a:gd name="connsiteX1139" fmla="*/ 8645 w 10000"/>
                  <a:gd name="connsiteY1139" fmla="*/ 3970 h 10000"/>
                  <a:gd name="connsiteX1140" fmla="*/ 8654 w 10000"/>
                  <a:gd name="connsiteY1140" fmla="*/ 3951 h 10000"/>
                  <a:gd name="connsiteX1141" fmla="*/ 8670 w 10000"/>
                  <a:gd name="connsiteY1141" fmla="*/ 3935 h 10000"/>
                  <a:gd name="connsiteX1142" fmla="*/ 8695 w 10000"/>
                  <a:gd name="connsiteY1142" fmla="*/ 3935 h 10000"/>
                  <a:gd name="connsiteX1143" fmla="*/ 8704 w 10000"/>
                  <a:gd name="connsiteY1143" fmla="*/ 3951 h 10000"/>
                  <a:gd name="connsiteX1144" fmla="*/ 8717 w 10000"/>
                  <a:gd name="connsiteY1144" fmla="*/ 3964 h 10000"/>
                  <a:gd name="connsiteX1145" fmla="*/ 8751 w 10000"/>
                  <a:gd name="connsiteY1145" fmla="*/ 3951 h 10000"/>
                  <a:gd name="connsiteX1146" fmla="*/ 8776 w 10000"/>
                  <a:gd name="connsiteY1146" fmla="*/ 3935 h 10000"/>
                  <a:gd name="connsiteX1147" fmla="*/ 8798 w 10000"/>
                  <a:gd name="connsiteY1147" fmla="*/ 3925 h 10000"/>
                  <a:gd name="connsiteX1148" fmla="*/ 8806 w 10000"/>
                  <a:gd name="connsiteY1148" fmla="*/ 3892 h 10000"/>
                  <a:gd name="connsiteX1149" fmla="*/ 8814 w 10000"/>
                  <a:gd name="connsiteY1149" fmla="*/ 3876 h 10000"/>
                  <a:gd name="connsiteX1150" fmla="*/ 8839 w 10000"/>
                  <a:gd name="connsiteY1150" fmla="*/ 3873 h 10000"/>
                  <a:gd name="connsiteX1151" fmla="*/ 8842 w 10000"/>
                  <a:gd name="connsiteY1151" fmla="*/ 3876 h 10000"/>
                  <a:gd name="connsiteX1152" fmla="*/ 8856 w 10000"/>
                  <a:gd name="connsiteY1152" fmla="*/ 3863 h 10000"/>
                  <a:gd name="connsiteX1153" fmla="*/ 8856 w 10000"/>
                  <a:gd name="connsiteY1153" fmla="*/ 3841 h 10000"/>
                  <a:gd name="connsiteX1154" fmla="*/ 8870 w 10000"/>
                  <a:gd name="connsiteY1154" fmla="*/ 3821 h 10000"/>
                  <a:gd name="connsiteX1155" fmla="*/ 8903 w 10000"/>
                  <a:gd name="connsiteY1155" fmla="*/ 3802 h 10000"/>
                  <a:gd name="connsiteX1156" fmla="*/ 8914 w 10000"/>
                  <a:gd name="connsiteY1156" fmla="*/ 3782 h 10000"/>
                  <a:gd name="connsiteX1157" fmla="*/ 8939 w 10000"/>
                  <a:gd name="connsiteY1157" fmla="*/ 3782 h 10000"/>
                  <a:gd name="connsiteX1158" fmla="*/ 8961 w 10000"/>
                  <a:gd name="connsiteY1158" fmla="*/ 3779 h 10000"/>
                  <a:gd name="connsiteX1159" fmla="*/ 8983 w 10000"/>
                  <a:gd name="connsiteY1159" fmla="*/ 3760 h 10000"/>
                  <a:gd name="connsiteX1160" fmla="*/ 9003 w 10000"/>
                  <a:gd name="connsiteY1160" fmla="*/ 3763 h 10000"/>
                  <a:gd name="connsiteX1161" fmla="*/ 9019 w 10000"/>
                  <a:gd name="connsiteY1161" fmla="*/ 3779 h 10000"/>
                  <a:gd name="connsiteX1162" fmla="*/ 9050 w 10000"/>
                  <a:gd name="connsiteY1162" fmla="*/ 3812 h 10000"/>
                  <a:gd name="connsiteX1163" fmla="*/ 9080 w 10000"/>
                  <a:gd name="connsiteY1163" fmla="*/ 3831 h 10000"/>
                  <a:gd name="connsiteX1164" fmla="*/ 9097 w 10000"/>
                  <a:gd name="connsiteY1164" fmla="*/ 3867 h 10000"/>
                  <a:gd name="connsiteX1165" fmla="*/ 9114 w 10000"/>
                  <a:gd name="connsiteY1165" fmla="*/ 3902 h 10000"/>
                  <a:gd name="connsiteX1166" fmla="*/ 9122 w 10000"/>
                  <a:gd name="connsiteY1166" fmla="*/ 3935 h 10000"/>
                  <a:gd name="connsiteX1167" fmla="*/ 9125 w 10000"/>
                  <a:gd name="connsiteY1167" fmla="*/ 3964 h 10000"/>
                  <a:gd name="connsiteX1168" fmla="*/ 9130 w 10000"/>
                  <a:gd name="connsiteY1168" fmla="*/ 3999 h 10000"/>
                  <a:gd name="connsiteX1169" fmla="*/ 9130 w 10000"/>
                  <a:gd name="connsiteY1169" fmla="*/ 4054 h 10000"/>
                  <a:gd name="connsiteX1170" fmla="*/ 9155 w 10000"/>
                  <a:gd name="connsiteY1170" fmla="*/ 4093 h 10000"/>
                  <a:gd name="connsiteX1171" fmla="*/ 9169 w 10000"/>
                  <a:gd name="connsiteY1171" fmla="*/ 4090 h 10000"/>
                  <a:gd name="connsiteX1172" fmla="*/ 9211 w 10000"/>
                  <a:gd name="connsiteY1172" fmla="*/ 4077 h 10000"/>
                  <a:gd name="connsiteX1173" fmla="*/ 9244 w 10000"/>
                  <a:gd name="connsiteY1173" fmla="*/ 4077 h 10000"/>
                  <a:gd name="connsiteX1174" fmla="*/ 9252 w 10000"/>
                  <a:gd name="connsiteY1174" fmla="*/ 4103 h 10000"/>
                  <a:gd name="connsiteX1175" fmla="*/ 9258 w 10000"/>
                  <a:gd name="connsiteY1175" fmla="*/ 4148 h 10000"/>
                  <a:gd name="connsiteX1176" fmla="*/ 9269 w 10000"/>
                  <a:gd name="connsiteY1176" fmla="*/ 4158 h 10000"/>
                  <a:gd name="connsiteX1177" fmla="*/ 9294 w 10000"/>
                  <a:gd name="connsiteY1177" fmla="*/ 4158 h 10000"/>
                  <a:gd name="connsiteX1178" fmla="*/ 9319 w 10000"/>
                  <a:gd name="connsiteY1178" fmla="*/ 4168 h 10000"/>
                  <a:gd name="connsiteX1179" fmla="*/ 9346 w 10000"/>
                  <a:gd name="connsiteY1179" fmla="*/ 4190 h 10000"/>
                  <a:gd name="connsiteX1180" fmla="*/ 9357 w 10000"/>
                  <a:gd name="connsiteY1180" fmla="*/ 4168 h 10000"/>
                  <a:gd name="connsiteX1181" fmla="*/ 9371 w 10000"/>
                  <a:gd name="connsiteY1181" fmla="*/ 4132 h 10000"/>
                  <a:gd name="connsiteX1182" fmla="*/ 9391 w 10000"/>
                  <a:gd name="connsiteY1182" fmla="*/ 4113 h 10000"/>
                  <a:gd name="connsiteX1183" fmla="*/ 9407 w 10000"/>
                  <a:gd name="connsiteY1183" fmla="*/ 4103 h 10000"/>
                  <a:gd name="connsiteX1184" fmla="*/ 9435 w 10000"/>
                  <a:gd name="connsiteY1184" fmla="*/ 4100 h 10000"/>
                  <a:gd name="connsiteX1185" fmla="*/ 9460 w 10000"/>
                  <a:gd name="connsiteY1185" fmla="*/ 4084 h 10000"/>
                  <a:gd name="connsiteX1186" fmla="*/ 9485 w 10000"/>
                  <a:gd name="connsiteY1186" fmla="*/ 4067 h 10000"/>
                  <a:gd name="connsiteX1187" fmla="*/ 9496 w 10000"/>
                  <a:gd name="connsiteY1187" fmla="*/ 4054 h 10000"/>
                  <a:gd name="connsiteX1188" fmla="*/ 9526 w 10000"/>
                  <a:gd name="connsiteY1188" fmla="*/ 4048 h 10000"/>
                  <a:gd name="connsiteX1189" fmla="*/ 9557 w 10000"/>
                  <a:gd name="connsiteY1189" fmla="*/ 4038 h 10000"/>
                  <a:gd name="connsiteX1190" fmla="*/ 9584 w 10000"/>
                  <a:gd name="connsiteY1190" fmla="*/ 4019 h 10000"/>
                  <a:gd name="connsiteX1191" fmla="*/ 9623 w 10000"/>
                  <a:gd name="connsiteY1191" fmla="*/ 4016 h 10000"/>
                  <a:gd name="connsiteX1192" fmla="*/ 9648 w 10000"/>
                  <a:gd name="connsiteY1192" fmla="*/ 4009 h 10000"/>
                  <a:gd name="connsiteX1193" fmla="*/ 9673 w 10000"/>
                  <a:gd name="connsiteY1193" fmla="*/ 4019 h 10000"/>
                  <a:gd name="connsiteX1194" fmla="*/ 9712 w 10000"/>
                  <a:gd name="connsiteY1194" fmla="*/ 4038 h 10000"/>
                  <a:gd name="connsiteX1195" fmla="*/ 9742 w 10000"/>
                  <a:gd name="connsiteY1195" fmla="*/ 4074 h 10000"/>
                  <a:gd name="connsiteX1196" fmla="*/ 9776 w 10000"/>
                  <a:gd name="connsiteY1196" fmla="*/ 4093 h 10000"/>
                  <a:gd name="connsiteX1197" fmla="*/ 9814 w 10000"/>
                  <a:gd name="connsiteY1197" fmla="*/ 4109 h 10000"/>
                  <a:gd name="connsiteX1198" fmla="*/ 9859 w 10000"/>
                  <a:gd name="connsiteY1198" fmla="*/ 4119 h 10000"/>
                  <a:gd name="connsiteX1199" fmla="*/ 9898 w 10000"/>
                  <a:gd name="connsiteY1199" fmla="*/ 4122 h 10000"/>
                  <a:gd name="connsiteX1200" fmla="*/ 9931 w 10000"/>
                  <a:gd name="connsiteY1200" fmla="*/ 4109 h 10000"/>
                  <a:gd name="connsiteX1201" fmla="*/ 9956 w 10000"/>
                  <a:gd name="connsiteY1201" fmla="*/ 4100 h 10000"/>
                  <a:gd name="connsiteX1202" fmla="*/ 9981 w 10000"/>
                  <a:gd name="connsiteY1202" fmla="*/ 4067 h 10000"/>
                  <a:gd name="connsiteX1203" fmla="*/ 9994 w 10000"/>
                  <a:gd name="connsiteY1203" fmla="*/ 4035 h 10000"/>
                  <a:gd name="connsiteX1204" fmla="*/ 10000 w 10000"/>
                  <a:gd name="connsiteY1204" fmla="*/ 3996 h 10000"/>
                  <a:gd name="connsiteX1205" fmla="*/ 9994 w 10000"/>
                  <a:gd name="connsiteY1205" fmla="*/ 3941 h 10000"/>
                  <a:gd name="connsiteX1206" fmla="*/ 9986 w 10000"/>
                  <a:gd name="connsiteY1206" fmla="*/ 3905 h 10000"/>
                  <a:gd name="connsiteX1207" fmla="*/ 9981 w 10000"/>
                  <a:gd name="connsiteY1207" fmla="*/ 3857 h 10000"/>
                  <a:gd name="connsiteX1208" fmla="*/ 9989 w 10000"/>
                  <a:gd name="connsiteY1208" fmla="*/ 3837 h 10000"/>
                  <a:gd name="connsiteX1209" fmla="*/ 9989 w 10000"/>
                  <a:gd name="connsiteY1209" fmla="*/ 3812 h 10000"/>
                  <a:gd name="connsiteX1210" fmla="*/ 9981 w 10000"/>
                  <a:gd name="connsiteY1210" fmla="*/ 3792 h 10000"/>
                  <a:gd name="connsiteX1211" fmla="*/ 9970 w 10000"/>
                  <a:gd name="connsiteY1211" fmla="*/ 3763 h 10000"/>
                  <a:gd name="connsiteX1212" fmla="*/ 9945 w 10000"/>
                  <a:gd name="connsiteY1212" fmla="*/ 3705 h 10000"/>
                  <a:gd name="connsiteX1213" fmla="*/ 9931 w 10000"/>
                  <a:gd name="connsiteY1213" fmla="*/ 3659 h 10000"/>
                  <a:gd name="connsiteX1214" fmla="*/ 9903 w 10000"/>
                  <a:gd name="connsiteY1214" fmla="*/ 3640 h 10000"/>
                  <a:gd name="connsiteX1215" fmla="*/ 9881 w 10000"/>
                  <a:gd name="connsiteY1215" fmla="*/ 3620 h 10000"/>
                  <a:gd name="connsiteX1216" fmla="*/ 9856 w 10000"/>
                  <a:gd name="connsiteY1216" fmla="*/ 3595 h 10000"/>
                  <a:gd name="connsiteX1217" fmla="*/ 9817 w 10000"/>
                  <a:gd name="connsiteY1217" fmla="*/ 3562 h 10000"/>
                  <a:gd name="connsiteX1218" fmla="*/ 9795 w 10000"/>
                  <a:gd name="connsiteY1218" fmla="*/ 3546 h 10000"/>
                  <a:gd name="connsiteX1219" fmla="*/ 9778 w 10000"/>
                  <a:gd name="connsiteY1219" fmla="*/ 3527 h 10000"/>
                  <a:gd name="connsiteX1220" fmla="*/ 9745 w 10000"/>
                  <a:gd name="connsiteY1220" fmla="*/ 3501 h 10000"/>
                  <a:gd name="connsiteX1221" fmla="*/ 9726 w 10000"/>
                  <a:gd name="connsiteY1221" fmla="*/ 3488 h 10000"/>
                  <a:gd name="connsiteX1222" fmla="*/ 9704 w 10000"/>
                  <a:gd name="connsiteY1222" fmla="*/ 3472 h 10000"/>
                  <a:gd name="connsiteX1223" fmla="*/ 9695 w 10000"/>
                  <a:gd name="connsiteY1223" fmla="*/ 3468 h 10000"/>
                  <a:gd name="connsiteX1224" fmla="*/ 9690 w 10000"/>
                  <a:gd name="connsiteY1224" fmla="*/ 3459 h 10000"/>
                  <a:gd name="connsiteX1225" fmla="*/ 9673 w 10000"/>
                  <a:gd name="connsiteY1225" fmla="*/ 3449 h 10000"/>
                  <a:gd name="connsiteX1226" fmla="*/ 9665 w 10000"/>
                  <a:gd name="connsiteY1226" fmla="*/ 3442 h 10000"/>
                  <a:gd name="connsiteX1227" fmla="*/ 9654 w 10000"/>
                  <a:gd name="connsiteY1227" fmla="*/ 3449 h 10000"/>
                  <a:gd name="connsiteX1228" fmla="*/ 9521 w 10000"/>
                  <a:gd name="connsiteY1228" fmla="*/ 3394 h 10000"/>
                  <a:gd name="connsiteX1229" fmla="*/ 9510 w 10000"/>
                  <a:gd name="connsiteY1229" fmla="*/ 3368 h 10000"/>
                  <a:gd name="connsiteX1230" fmla="*/ 9496 w 10000"/>
                  <a:gd name="connsiteY1230" fmla="*/ 3287 h 10000"/>
                  <a:gd name="connsiteX1231" fmla="*/ 9488 w 10000"/>
                  <a:gd name="connsiteY1231" fmla="*/ 3216 h 10000"/>
                  <a:gd name="connsiteX1232" fmla="*/ 9493 w 10000"/>
                  <a:gd name="connsiteY1232" fmla="*/ 3174 h 10000"/>
                  <a:gd name="connsiteX1233" fmla="*/ 9501 w 10000"/>
                  <a:gd name="connsiteY1233" fmla="*/ 3128 h 10000"/>
                  <a:gd name="connsiteX1234" fmla="*/ 9488 w 10000"/>
                  <a:gd name="connsiteY1234" fmla="*/ 3025 h 10000"/>
                  <a:gd name="connsiteX1235" fmla="*/ 9446 w 10000"/>
                  <a:gd name="connsiteY1235" fmla="*/ 2931 h 10000"/>
                  <a:gd name="connsiteX1236" fmla="*/ 9382 w 10000"/>
                  <a:gd name="connsiteY1236" fmla="*/ 2837 h 10000"/>
                  <a:gd name="connsiteX1237" fmla="*/ 9316 w 10000"/>
                  <a:gd name="connsiteY1237" fmla="*/ 2753 h 10000"/>
                  <a:gd name="connsiteX1238" fmla="*/ 9294 w 10000"/>
                  <a:gd name="connsiteY1238" fmla="*/ 2655 h 10000"/>
                  <a:gd name="connsiteX1239" fmla="*/ 9213 w 10000"/>
                  <a:gd name="connsiteY1239" fmla="*/ 2328 h 10000"/>
                  <a:gd name="connsiteX1240" fmla="*/ 9172 w 10000"/>
                  <a:gd name="connsiteY1240" fmla="*/ 2286 h 10000"/>
                  <a:gd name="connsiteX1241" fmla="*/ 9019 w 10000"/>
                  <a:gd name="connsiteY1241" fmla="*/ 2082 h 10000"/>
                  <a:gd name="connsiteX1242" fmla="*/ 8906 w 10000"/>
                  <a:gd name="connsiteY1242" fmla="*/ 1946 h 10000"/>
                  <a:gd name="connsiteX1243" fmla="*/ 8801 w 10000"/>
                  <a:gd name="connsiteY1243" fmla="*/ 1778 h 10000"/>
                  <a:gd name="connsiteX1244" fmla="*/ 8806 w 10000"/>
                  <a:gd name="connsiteY1244" fmla="*/ 1713 h 10000"/>
                  <a:gd name="connsiteX1245" fmla="*/ 8809 w 10000"/>
                  <a:gd name="connsiteY1245" fmla="*/ 1703 h 10000"/>
                  <a:gd name="connsiteX1246" fmla="*/ 8817 w 10000"/>
                  <a:gd name="connsiteY1246" fmla="*/ 1713 h 10000"/>
                  <a:gd name="connsiteX1247" fmla="*/ 8834 w 10000"/>
                  <a:gd name="connsiteY1247" fmla="*/ 1729 h 10000"/>
                  <a:gd name="connsiteX1248" fmla="*/ 8839 w 10000"/>
                  <a:gd name="connsiteY1248" fmla="*/ 1729 h 10000"/>
                  <a:gd name="connsiteX1249" fmla="*/ 8848 w 10000"/>
                  <a:gd name="connsiteY1249" fmla="*/ 1723 h 10000"/>
                  <a:gd name="connsiteX1250" fmla="*/ 8850 w 10000"/>
                  <a:gd name="connsiteY1250" fmla="*/ 1703 h 10000"/>
                  <a:gd name="connsiteX1251" fmla="*/ 8850 w 10000"/>
                  <a:gd name="connsiteY1251" fmla="*/ 1684 h 10000"/>
                  <a:gd name="connsiteX1252" fmla="*/ 8850 w 10000"/>
                  <a:gd name="connsiteY1252" fmla="*/ 1648 h 10000"/>
                  <a:gd name="connsiteX1253" fmla="*/ 8881 w 10000"/>
                  <a:gd name="connsiteY1253" fmla="*/ 1571 h 10000"/>
                  <a:gd name="connsiteX1254" fmla="*/ 8895 w 10000"/>
                  <a:gd name="connsiteY1254" fmla="*/ 1541 h 10000"/>
                  <a:gd name="connsiteX1255" fmla="*/ 8895 w 10000"/>
                  <a:gd name="connsiteY1255" fmla="*/ 1525 h 10000"/>
                  <a:gd name="connsiteX1256" fmla="*/ 8881 w 10000"/>
                  <a:gd name="connsiteY1256" fmla="*/ 1516 h 10000"/>
                  <a:gd name="connsiteX1257" fmla="*/ 8864 w 10000"/>
                  <a:gd name="connsiteY1257" fmla="*/ 1522 h 10000"/>
                  <a:gd name="connsiteX1258" fmla="*/ 8850 w 10000"/>
                  <a:gd name="connsiteY1258" fmla="*/ 1535 h 10000"/>
                  <a:gd name="connsiteX1259" fmla="*/ 8834 w 10000"/>
                  <a:gd name="connsiteY1259" fmla="*/ 1571 h 10000"/>
                  <a:gd name="connsiteX1260" fmla="*/ 8825 w 10000"/>
                  <a:gd name="connsiteY1260" fmla="*/ 1587 h 10000"/>
                  <a:gd name="connsiteX1261" fmla="*/ 8776 w 10000"/>
                  <a:gd name="connsiteY1261" fmla="*/ 1571 h 10000"/>
                  <a:gd name="connsiteX1262" fmla="*/ 8745 w 10000"/>
                  <a:gd name="connsiteY1262" fmla="*/ 1580 h 10000"/>
                  <a:gd name="connsiteX1263" fmla="*/ 8720 w 10000"/>
                  <a:gd name="connsiteY1263" fmla="*/ 1587 h 10000"/>
                  <a:gd name="connsiteX1264" fmla="*/ 8709 w 10000"/>
                  <a:gd name="connsiteY1264" fmla="*/ 1609 h 10000"/>
                  <a:gd name="connsiteX1265" fmla="*/ 8693 w 10000"/>
                  <a:gd name="connsiteY1265" fmla="*/ 1616 h 10000"/>
                  <a:gd name="connsiteX1266" fmla="*/ 8684 w 10000"/>
                  <a:gd name="connsiteY1266" fmla="*/ 1639 h 10000"/>
                  <a:gd name="connsiteX1267" fmla="*/ 8684 w 10000"/>
                  <a:gd name="connsiteY1267" fmla="*/ 1658 h 10000"/>
                  <a:gd name="connsiteX1268" fmla="*/ 8665 w 10000"/>
                  <a:gd name="connsiteY1268" fmla="*/ 1655 h 10000"/>
                  <a:gd name="connsiteX1269" fmla="*/ 8665 w 10000"/>
                  <a:gd name="connsiteY1269" fmla="*/ 1645 h 10000"/>
                  <a:gd name="connsiteX1270" fmla="*/ 8665 w 10000"/>
                  <a:gd name="connsiteY1270" fmla="*/ 1626 h 10000"/>
                  <a:gd name="connsiteX1271" fmla="*/ 8676 w 10000"/>
                  <a:gd name="connsiteY1271" fmla="*/ 1609 h 10000"/>
                  <a:gd name="connsiteX1272" fmla="*/ 8679 w 10000"/>
                  <a:gd name="connsiteY1272" fmla="*/ 1597 h 10000"/>
                  <a:gd name="connsiteX1273" fmla="*/ 8687 w 10000"/>
                  <a:gd name="connsiteY1273" fmla="*/ 1577 h 10000"/>
                  <a:gd name="connsiteX1274" fmla="*/ 8695 w 10000"/>
                  <a:gd name="connsiteY1274" fmla="*/ 1554 h 10000"/>
                  <a:gd name="connsiteX1275" fmla="*/ 8709 w 10000"/>
                  <a:gd name="connsiteY1275" fmla="*/ 1532 h 10000"/>
                  <a:gd name="connsiteX1276" fmla="*/ 8704 w 10000"/>
                  <a:gd name="connsiteY1276" fmla="*/ 1512 h 10000"/>
                  <a:gd name="connsiteX1277" fmla="*/ 8695 w 10000"/>
                  <a:gd name="connsiteY1277" fmla="*/ 1503 h 10000"/>
                  <a:gd name="connsiteX1278" fmla="*/ 8684 w 10000"/>
                  <a:gd name="connsiteY1278" fmla="*/ 1503 h 10000"/>
                  <a:gd name="connsiteX1279" fmla="*/ 8670 w 10000"/>
                  <a:gd name="connsiteY1279" fmla="*/ 1525 h 10000"/>
                  <a:gd name="connsiteX1280" fmla="*/ 8665 w 10000"/>
                  <a:gd name="connsiteY1280" fmla="*/ 1545 h 10000"/>
                  <a:gd name="connsiteX1281" fmla="*/ 8654 w 10000"/>
                  <a:gd name="connsiteY1281" fmla="*/ 1567 h 10000"/>
                  <a:gd name="connsiteX1282" fmla="*/ 8648 w 10000"/>
                  <a:gd name="connsiteY1282" fmla="*/ 1587 h 10000"/>
                  <a:gd name="connsiteX1283" fmla="*/ 8640 w 10000"/>
                  <a:gd name="connsiteY1283" fmla="*/ 1629 h 10000"/>
                  <a:gd name="connsiteX1284" fmla="*/ 8620 w 10000"/>
                  <a:gd name="connsiteY1284" fmla="*/ 1635 h 10000"/>
                  <a:gd name="connsiteX1285" fmla="*/ 8612 w 10000"/>
                  <a:gd name="connsiteY1285" fmla="*/ 1635 h 10000"/>
                  <a:gd name="connsiteX1286" fmla="*/ 8604 w 10000"/>
                  <a:gd name="connsiteY1286" fmla="*/ 1626 h 10000"/>
                  <a:gd name="connsiteX1287" fmla="*/ 8596 w 10000"/>
                  <a:gd name="connsiteY1287" fmla="*/ 1616 h 10000"/>
                  <a:gd name="connsiteX1288" fmla="*/ 8596 w 10000"/>
                  <a:gd name="connsiteY1288" fmla="*/ 1580 h 10000"/>
                  <a:gd name="connsiteX1289" fmla="*/ 8587 w 10000"/>
                  <a:gd name="connsiteY1289" fmla="*/ 1545 h 10000"/>
                  <a:gd name="connsiteX1290" fmla="*/ 8565 w 10000"/>
                  <a:gd name="connsiteY1290" fmla="*/ 1516 h 10000"/>
                  <a:gd name="connsiteX1291" fmla="*/ 8543 w 10000"/>
                  <a:gd name="connsiteY1291" fmla="*/ 1512 h 10000"/>
                  <a:gd name="connsiteX1292" fmla="*/ 8518 w 10000"/>
                  <a:gd name="connsiteY1292" fmla="*/ 1532 h 10000"/>
                  <a:gd name="connsiteX1293" fmla="*/ 8476 w 10000"/>
                  <a:gd name="connsiteY1293" fmla="*/ 1567 h 10000"/>
                  <a:gd name="connsiteX1294" fmla="*/ 8454 w 10000"/>
                  <a:gd name="connsiteY1294" fmla="*/ 1551 h 10000"/>
                  <a:gd name="connsiteX1295" fmla="*/ 8402 w 10000"/>
                  <a:gd name="connsiteY1295" fmla="*/ 1493 h 10000"/>
                  <a:gd name="connsiteX1296" fmla="*/ 8371 w 10000"/>
                  <a:gd name="connsiteY1296" fmla="*/ 1428 h 10000"/>
                  <a:gd name="connsiteX1297" fmla="*/ 8072 w 10000"/>
                  <a:gd name="connsiteY1297" fmla="*/ 1422 h 10000"/>
                  <a:gd name="connsiteX1298" fmla="*/ 7823 w 10000"/>
                  <a:gd name="connsiteY1298" fmla="*/ 1279 h 10000"/>
                  <a:gd name="connsiteX1299" fmla="*/ 7587 w 10000"/>
                  <a:gd name="connsiteY1299" fmla="*/ 1133 h 10000"/>
                  <a:gd name="connsiteX1300" fmla="*/ 7526 w 10000"/>
                  <a:gd name="connsiteY1300" fmla="*/ 1098 h 10000"/>
                  <a:gd name="connsiteX1301" fmla="*/ 7346 w 10000"/>
                  <a:gd name="connsiteY1301" fmla="*/ 991 h 10000"/>
                  <a:gd name="connsiteX1302" fmla="*/ 7321 w 10000"/>
                  <a:gd name="connsiteY1302" fmla="*/ 959 h 10000"/>
                  <a:gd name="connsiteX1303" fmla="*/ 7307 w 10000"/>
                  <a:gd name="connsiteY1303" fmla="*/ 871 h 10000"/>
                  <a:gd name="connsiteX1304" fmla="*/ 7224 w 10000"/>
                  <a:gd name="connsiteY1304" fmla="*/ 816 h 10000"/>
                  <a:gd name="connsiteX1305" fmla="*/ 7147 w 10000"/>
                  <a:gd name="connsiteY1305" fmla="*/ 787 h 10000"/>
                  <a:gd name="connsiteX1306" fmla="*/ 7080 w 10000"/>
                  <a:gd name="connsiteY1306" fmla="*/ 742 h 10000"/>
                  <a:gd name="connsiteX1307" fmla="*/ 7069 w 10000"/>
                  <a:gd name="connsiteY1307" fmla="*/ 767 h 10000"/>
                  <a:gd name="connsiteX1308" fmla="*/ 7033 w 10000"/>
                  <a:gd name="connsiteY1308" fmla="*/ 787 h 10000"/>
                  <a:gd name="connsiteX1309" fmla="*/ 6820 w 10000"/>
                  <a:gd name="connsiteY1309" fmla="*/ 878 h 10000"/>
                  <a:gd name="connsiteX1310" fmla="*/ 6726 w 10000"/>
                  <a:gd name="connsiteY1310" fmla="*/ 897 h 10000"/>
                  <a:gd name="connsiteX1311" fmla="*/ 6626 w 10000"/>
                  <a:gd name="connsiteY1311" fmla="*/ 955 h 10000"/>
                  <a:gd name="connsiteX1312" fmla="*/ 6582 w 10000"/>
                  <a:gd name="connsiteY1312" fmla="*/ 946 h 10000"/>
                  <a:gd name="connsiteX1313" fmla="*/ 6571 w 10000"/>
                  <a:gd name="connsiteY1313" fmla="*/ 955 h 10000"/>
                  <a:gd name="connsiteX1314" fmla="*/ 6507 w 10000"/>
                  <a:gd name="connsiteY1314" fmla="*/ 975 h 10000"/>
                  <a:gd name="connsiteX1315" fmla="*/ 6485 w 10000"/>
                  <a:gd name="connsiteY1315" fmla="*/ 975 h 10000"/>
                  <a:gd name="connsiteX1316" fmla="*/ 6476 w 10000"/>
                  <a:gd name="connsiteY1316" fmla="*/ 965 h 10000"/>
                  <a:gd name="connsiteX1317" fmla="*/ 6474 w 10000"/>
                  <a:gd name="connsiteY1317" fmla="*/ 936 h 10000"/>
                  <a:gd name="connsiteX1318" fmla="*/ 6452 w 10000"/>
                  <a:gd name="connsiteY1318" fmla="*/ 887 h 10000"/>
                  <a:gd name="connsiteX1319" fmla="*/ 6352 w 10000"/>
                  <a:gd name="connsiteY1319" fmla="*/ 767 h 10000"/>
                  <a:gd name="connsiteX1320" fmla="*/ 6313 w 10000"/>
                  <a:gd name="connsiteY1320" fmla="*/ 732 h 10000"/>
                  <a:gd name="connsiteX1321" fmla="*/ 6296 w 10000"/>
                  <a:gd name="connsiteY1321" fmla="*/ 690 h 10000"/>
                  <a:gd name="connsiteX1322" fmla="*/ 6271 w 10000"/>
                  <a:gd name="connsiteY1322" fmla="*/ 664 h 10000"/>
                  <a:gd name="connsiteX1323" fmla="*/ 6266 w 10000"/>
                  <a:gd name="connsiteY1323" fmla="*/ 654 h 10000"/>
                  <a:gd name="connsiteX1324" fmla="*/ 6111 w 10000"/>
                  <a:gd name="connsiteY1324" fmla="*/ 398 h 10000"/>
                  <a:gd name="connsiteX1325" fmla="*/ 5903 w 10000"/>
                  <a:gd name="connsiteY1325" fmla="*/ 408 h 10000"/>
                  <a:gd name="connsiteX1326" fmla="*/ 5837 w 10000"/>
                  <a:gd name="connsiteY1326" fmla="*/ 427 h 10000"/>
                  <a:gd name="connsiteX1327" fmla="*/ 5756 w 10000"/>
                  <a:gd name="connsiteY1327" fmla="*/ 453 h 10000"/>
                  <a:gd name="connsiteX1328" fmla="*/ 5681 w 10000"/>
                  <a:gd name="connsiteY1328" fmla="*/ 453 h 10000"/>
                  <a:gd name="connsiteX1329" fmla="*/ 5609 w 10000"/>
                  <a:gd name="connsiteY1329" fmla="*/ 447 h 10000"/>
                  <a:gd name="connsiteX1330" fmla="*/ 5554 w 10000"/>
                  <a:gd name="connsiteY1330" fmla="*/ 304 h 10000"/>
                  <a:gd name="connsiteX1331" fmla="*/ 5529 w 10000"/>
                  <a:gd name="connsiteY1331" fmla="*/ 301 h 10000"/>
                  <a:gd name="connsiteX1332" fmla="*/ 5393 w 10000"/>
                  <a:gd name="connsiteY1332" fmla="*/ 256 h 10000"/>
                  <a:gd name="connsiteX1333" fmla="*/ 5366 w 10000"/>
                  <a:gd name="connsiteY1333" fmla="*/ 220 h 10000"/>
                  <a:gd name="connsiteX1334" fmla="*/ 5249 w 10000"/>
                  <a:gd name="connsiteY1334" fmla="*/ 155 h 10000"/>
                  <a:gd name="connsiteX1335" fmla="*/ 5141 w 10000"/>
                  <a:gd name="connsiteY1335" fmla="*/ 52 h 10000"/>
                  <a:gd name="connsiteX1336" fmla="*/ 5116 w 10000"/>
                  <a:gd name="connsiteY1336" fmla="*/ 3 h 10000"/>
                  <a:gd name="connsiteX1337" fmla="*/ 5061 w 10000"/>
                  <a:gd name="connsiteY1337" fmla="*/ 0 h 10000"/>
                  <a:gd name="connsiteX1338" fmla="*/ 5036 w 10000"/>
                  <a:gd name="connsiteY1338" fmla="*/ 32 h 10000"/>
                  <a:gd name="connsiteX1339" fmla="*/ 4942 w 10000"/>
                  <a:gd name="connsiteY1339" fmla="*/ 133 h 10000"/>
                  <a:gd name="connsiteX1340" fmla="*/ 4900 w 10000"/>
                  <a:gd name="connsiteY1340" fmla="*/ 217 h 10000"/>
                  <a:gd name="connsiteX1341" fmla="*/ 4861 w 10000"/>
                  <a:gd name="connsiteY1341" fmla="*/ 198 h 10000"/>
                  <a:gd name="connsiteX1342" fmla="*/ 4795 w 10000"/>
                  <a:gd name="connsiteY1342" fmla="*/ 68 h 10000"/>
                  <a:gd name="connsiteX1343" fmla="*/ 4778 w 10000"/>
                  <a:gd name="connsiteY1343" fmla="*/ 62 h 10000"/>
                  <a:gd name="connsiteX1344" fmla="*/ 4765 w 10000"/>
                  <a:gd name="connsiteY1344" fmla="*/ 62 h 10000"/>
                  <a:gd name="connsiteX1345" fmla="*/ 4748 w 10000"/>
                  <a:gd name="connsiteY1345" fmla="*/ 68 h 10000"/>
                  <a:gd name="connsiteX1346" fmla="*/ 4673 w 10000"/>
                  <a:gd name="connsiteY1346" fmla="*/ 136 h 10000"/>
                  <a:gd name="connsiteX1347" fmla="*/ 4632 w 10000"/>
                  <a:gd name="connsiteY1347" fmla="*/ 201 h 10000"/>
                  <a:gd name="connsiteX1348" fmla="*/ 4623 w 10000"/>
                  <a:gd name="connsiteY1348" fmla="*/ 210 h 10000"/>
                  <a:gd name="connsiteX1349" fmla="*/ 4579 w 10000"/>
                  <a:gd name="connsiteY1349" fmla="*/ 220 h 10000"/>
                  <a:gd name="connsiteX1350" fmla="*/ 4479 w 10000"/>
                  <a:gd name="connsiteY1350" fmla="*/ 198 h 10000"/>
                  <a:gd name="connsiteX1351" fmla="*/ 4402 w 10000"/>
                  <a:gd name="connsiteY1351" fmla="*/ 165 h 10000"/>
                  <a:gd name="connsiteX1352" fmla="*/ 4374 w 10000"/>
                  <a:gd name="connsiteY1352" fmla="*/ 165 h 10000"/>
                  <a:gd name="connsiteX1353" fmla="*/ 4335 w 10000"/>
                  <a:gd name="connsiteY1353" fmla="*/ 172 h 10000"/>
                  <a:gd name="connsiteX1354" fmla="*/ 4302 w 10000"/>
                  <a:gd name="connsiteY1354" fmla="*/ 188 h 10000"/>
                  <a:gd name="connsiteX1355" fmla="*/ 4271 w 10000"/>
                  <a:gd name="connsiteY1355" fmla="*/ 220 h 10000"/>
                  <a:gd name="connsiteX1356" fmla="*/ 4238 w 10000"/>
                  <a:gd name="connsiteY1356" fmla="*/ 240 h 10000"/>
                  <a:gd name="connsiteX1357" fmla="*/ 4324 w 10000"/>
                  <a:gd name="connsiteY1357" fmla="*/ 1289 h 10000"/>
                  <a:gd name="connsiteX1358" fmla="*/ 3521 w 10000"/>
                  <a:gd name="connsiteY1358" fmla="*/ 7730 h 10000"/>
                  <a:gd name="connsiteX1359" fmla="*/ 3554 w 10000"/>
                  <a:gd name="connsiteY1359" fmla="*/ 7740 h 10000"/>
                  <a:gd name="connsiteX1360" fmla="*/ 3560 w 10000"/>
                  <a:gd name="connsiteY1360" fmla="*/ 7749 h 10000"/>
                  <a:gd name="connsiteX1361" fmla="*/ 3562 w 10000"/>
                  <a:gd name="connsiteY1361" fmla="*/ 7759 h 10000"/>
                  <a:gd name="connsiteX1362" fmla="*/ 3573 w 10000"/>
                  <a:gd name="connsiteY1362" fmla="*/ 7766 h 10000"/>
                  <a:gd name="connsiteX1363" fmla="*/ 3584 w 10000"/>
                  <a:gd name="connsiteY1363" fmla="*/ 7759 h 10000"/>
                  <a:gd name="connsiteX1364" fmla="*/ 3598 w 10000"/>
                  <a:gd name="connsiteY1364" fmla="*/ 7743 h 10000"/>
                  <a:gd name="connsiteX1365" fmla="*/ 3609 w 10000"/>
                  <a:gd name="connsiteY1365" fmla="*/ 7756 h 10000"/>
                  <a:gd name="connsiteX1366" fmla="*/ 3623 w 10000"/>
                  <a:gd name="connsiteY1366" fmla="*/ 7733 h 10000"/>
                  <a:gd name="connsiteX1367" fmla="*/ 3632 w 10000"/>
                  <a:gd name="connsiteY1367" fmla="*/ 7730 h 10000"/>
                  <a:gd name="connsiteX1368" fmla="*/ 3634 w 10000"/>
                  <a:gd name="connsiteY1368" fmla="*/ 7730 h 10000"/>
                  <a:gd name="connsiteX1369" fmla="*/ 3643 w 10000"/>
                  <a:gd name="connsiteY1369" fmla="*/ 7730 h 10000"/>
                  <a:gd name="connsiteX1370" fmla="*/ 3657 w 10000"/>
                  <a:gd name="connsiteY1370" fmla="*/ 7733 h 10000"/>
                  <a:gd name="connsiteX1371" fmla="*/ 3670 w 10000"/>
                  <a:gd name="connsiteY1371" fmla="*/ 7730 h 10000"/>
                  <a:gd name="connsiteX1372" fmla="*/ 3687 w 10000"/>
                  <a:gd name="connsiteY1372" fmla="*/ 7730 h 10000"/>
                  <a:gd name="connsiteX1373" fmla="*/ 3690 w 10000"/>
                  <a:gd name="connsiteY1373" fmla="*/ 7730 h 10000"/>
                  <a:gd name="connsiteX1374" fmla="*/ 3704 w 10000"/>
                  <a:gd name="connsiteY1374" fmla="*/ 7740 h 10000"/>
                  <a:gd name="connsiteX1375" fmla="*/ 3712 w 10000"/>
                  <a:gd name="connsiteY1375" fmla="*/ 7743 h 10000"/>
                  <a:gd name="connsiteX1376" fmla="*/ 3723 w 10000"/>
                  <a:gd name="connsiteY1376" fmla="*/ 7749 h 10000"/>
                  <a:gd name="connsiteX1377" fmla="*/ 3729 w 10000"/>
                  <a:gd name="connsiteY1377" fmla="*/ 7749 h 10000"/>
                  <a:gd name="connsiteX1378" fmla="*/ 3729 w 10000"/>
                  <a:gd name="connsiteY1378" fmla="*/ 7743 h 10000"/>
                  <a:gd name="connsiteX1379" fmla="*/ 3745 w 10000"/>
                  <a:gd name="connsiteY1379" fmla="*/ 7740 h 10000"/>
                  <a:gd name="connsiteX1380" fmla="*/ 3753 w 10000"/>
                  <a:gd name="connsiteY1380" fmla="*/ 7730 h 10000"/>
                  <a:gd name="connsiteX1381" fmla="*/ 3762 w 10000"/>
                  <a:gd name="connsiteY1381" fmla="*/ 7720 h 10000"/>
                  <a:gd name="connsiteX1382" fmla="*/ 3776 w 10000"/>
                  <a:gd name="connsiteY1382" fmla="*/ 7710 h 10000"/>
                  <a:gd name="connsiteX1383" fmla="*/ 3784 w 10000"/>
                  <a:gd name="connsiteY1383" fmla="*/ 7701 h 10000"/>
                  <a:gd name="connsiteX1384" fmla="*/ 3792 w 10000"/>
                  <a:gd name="connsiteY1384" fmla="*/ 7694 h 10000"/>
                  <a:gd name="connsiteX1385" fmla="*/ 3801 w 10000"/>
                  <a:gd name="connsiteY1385" fmla="*/ 7685 h 10000"/>
                  <a:gd name="connsiteX1386" fmla="*/ 3803 w 10000"/>
                  <a:gd name="connsiteY1386" fmla="*/ 7685 h 10000"/>
                  <a:gd name="connsiteX1387" fmla="*/ 3809 w 10000"/>
                  <a:gd name="connsiteY1387" fmla="*/ 7685 h 10000"/>
                  <a:gd name="connsiteX1388" fmla="*/ 3817 w 10000"/>
                  <a:gd name="connsiteY1388" fmla="*/ 7691 h 10000"/>
                  <a:gd name="connsiteX1389" fmla="*/ 3817 w 10000"/>
                  <a:gd name="connsiteY1389" fmla="*/ 7694 h 10000"/>
                  <a:gd name="connsiteX1390" fmla="*/ 3778 w 10000"/>
                  <a:gd name="connsiteY1390" fmla="*/ 7756 h 10000"/>
                  <a:gd name="connsiteX1391" fmla="*/ 3762 w 10000"/>
                  <a:gd name="connsiteY1391" fmla="*/ 7775 h 10000"/>
                  <a:gd name="connsiteX1392" fmla="*/ 3748 w 10000"/>
                  <a:gd name="connsiteY1392" fmla="*/ 7775 h 10000"/>
                  <a:gd name="connsiteX1393" fmla="*/ 3737 w 10000"/>
                  <a:gd name="connsiteY1393" fmla="*/ 7778 h 10000"/>
                  <a:gd name="connsiteX1394" fmla="*/ 3723 w 10000"/>
                  <a:gd name="connsiteY1394" fmla="*/ 7778 h 10000"/>
                  <a:gd name="connsiteX1395" fmla="*/ 3720 w 10000"/>
                  <a:gd name="connsiteY1395" fmla="*/ 7785 h 10000"/>
                  <a:gd name="connsiteX1396" fmla="*/ 3715 w 10000"/>
                  <a:gd name="connsiteY1396" fmla="*/ 7788 h 10000"/>
                  <a:gd name="connsiteX1397" fmla="*/ 3704 w 10000"/>
                  <a:gd name="connsiteY1397" fmla="*/ 7804 h 10000"/>
                  <a:gd name="connsiteX1398" fmla="*/ 3690 w 10000"/>
                  <a:gd name="connsiteY1398" fmla="*/ 7804 h 10000"/>
                  <a:gd name="connsiteX1399" fmla="*/ 3681 w 10000"/>
                  <a:gd name="connsiteY1399" fmla="*/ 7804 h 10000"/>
                  <a:gd name="connsiteX1400" fmla="*/ 3712 w 10000"/>
                  <a:gd name="connsiteY1400" fmla="*/ 8005 h 10000"/>
                  <a:gd name="connsiteX1401" fmla="*/ 3706 w 10000"/>
                  <a:gd name="connsiteY1401" fmla="*/ 8021 h 10000"/>
                  <a:gd name="connsiteX1402" fmla="*/ 3712 w 10000"/>
                  <a:gd name="connsiteY1402" fmla="*/ 8044 h 10000"/>
                  <a:gd name="connsiteX1403" fmla="*/ 3712 w 10000"/>
                  <a:gd name="connsiteY1403" fmla="*/ 8051 h 10000"/>
                  <a:gd name="connsiteX1404" fmla="*/ 3729 w 10000"/>
                  <a:gd name="connsiteY1404" fmla="*/ 8060 h 10000"/>
                  <a:gd name="connsiteX1405" fmla="*/ 3767 w 10000"/>
                  <a:gd name="connsiteY1405" fmla="*/ 8106 h 10000"/>
                  <a:gd name="connsiteX1406" fmla="*/ 3770 w 10000"/>
                  <a:gd name="connsiteY1406" fmla="*/ 8119 h 10000"/>
                  <a:gd name="connsiteX1407" fmla="*/ 3787 w 10000"/>
                  <a:gd name="connsiteY1407" fmla="*/ 8157 h 10000"/>
                  <a:gd name="connsiteX1408" fmla="*/ 3787 w 10000"/>
                  <a:gd name="connsiteY1408" fmla="*/ 8174 h 10000"/>
                  <a:gd name="connsiteX1409" fmla="*/ 3776 w 10000"/>
                  <a:gd name="connsiteY1409" fmla="*/ 8203 h 10000"/>
                  <a:gd name="connsiteX1410" fmla="*/ 3767 w 10000"/>
                  <a:gd name="connsiteY1410" fmla="*/ 8174 h 10000"/>
                  <a:gd name="connsiteX1411" fmla="*/ 3762 w 10000"/>
                  <a:gd name="connsiteY1411" fmla="*/ 8157 h 10000"/>
                  <a:gd name="connsiteX1412" fmla="*/ 3753 w 10000"/>
                  <a:gd name="connsiteY1412" fmla="*/ 8148 h 10000"/>
                  <a:gd name="connsiteX1413" fmla="*/ 3740 w 10000"/>
                  <a:gd name="connsiteY1413" fmla="*/ 8154 h 10000"/>
                  <a:gd name="connsiteX1414" fmla="*/ 3731 w 10000"/>
                  <a:gd name="connsiteY1414" fmla="*/ 8138 h 10000"/>
                  <a:gd name="connsiteX1415" fmla="*/ 3729 w 10000"/>
                  <a:gd name="connsiteY1415" fmla="*/ 8125 h 10000"/>
                  <a:gd name="connsiteX1416" fmla="*/ 3712 w 10000"/>
                  <a:gd name="connsiteY1416" fmla="*/ 8115 h 10000"/>
                  <a:gd name="connsiteX1417" fmla="*/ 3704 w 10000"/>
                  <a:gd name="connsiteY1417" fmla="*/ 8109 h 10000"/>
                  <a:gd name="connsiteX1418" fmla="*/ 3687 w 10000"/>
                  <a:gd name="connsiteY1418" fmla="*/ 8099 h 10000"/>
                  <a:gd name="connsiteX1419" fmla="*/ 3673 w 10000"/>
                  <a:gd name="connsiteY1419" fmla="*/ 8093 h 10000"/>
                  <a:gd name="connsiteX1420" fmla="*/ 3665 w 10000"/>
                  <a:gd name="connsiteY1420" fmla="*/ 8083 h 10000"/>
                  <a:gd name="connsiteX1421" fmla="*/ 3648 w 10000"/>
                  <a:gd name="connsiteY1421" fmla="*/ 8073 h 10000"/>
                  <a:gd name="connsiteX1422" fmla="*/ 3643 w 10000"/>
                  <a:gd name="connsiteY1422" fmla="*/ 8063 h 10000"/>
                  <a:gd name="connsiteX1423" fmla="*/ 3632 w 10000"/>
                  <a:gd name="connsiteY1423" fmla="*/ 8054 h 10000"/>
                  <a:gd name="connsiteX1424" fmla="*/ 3623 w 10000"/>
                  <a:gd name="connsiteY1424" fmla="*/ 8060 h 10000"/>
                  <a:gd name="connsiteX1425" fmla="*/ 3615 w 10000"/>
                  <a:gd name="connsiteY1425" fmla="*/ 8070 h 10000"/>
                  <a:gd name="connsiteX1426" fmla="*/ 3607 w 10000"/>
                  <a:gd name="connsiteY1426" fmla="*/ 8083 h 10000"/>
                  <a:gd name="connsiteX1427" fmla="*/ 3607 w 10000"/>
                  <a:gd name="connsiteY1427" fmla="*/ 8099 h 10000"/>
                  <a:gd name="connsiteX1428" fmla="*/ 3607 w 10000"/>
                  <a:gd name="connsiteY1428" fmla="*/ 8125 h 10000"/>
                  <a:gd name="connsiteX1429" fmla="*/ 3601 w 10000"/>
                  <a:gd name="connsiteY1429" fmla="*/ 8148 h 10000"/>
                  <a:gd name="connsiteX1430" fmla="*/ 3584 w 10000"/>
                  <a:gd name="connsiteY1430" fmla="*/ 8154 h 10000"/>
                  <a:gd name="connsiteX1431" fmla="*/ 3573 w 10000"/>
                  <a:gd name="connsiteY1431" fmla="*/ 8154 h 10000"/>
                  <a:gd name="connsiteX1432" fmla="*/ 3560 w 10000"/>
                  <a:gd name="connsiteY1432" fmla="*/ 8138 h 10000"/>
                  <a:gd name="connsiteX1433" fmla="*/ 3551 w 10000"/>
                  <a:gd name="connsiteY1433" fmla="*/ 8119 h 10000"/>
                  <a:gd name="connsiteX1434" fmla="*/ 3535 w 10000"/>
                  <a:gd name="connsiteY1434" fmla="*/ 8099 h 10000"/>
                  <a:gd name="connsiteX1435" fmla="*/ 3504 w 10000"/>
                  <a:gd name="connsiteY1435" fmla="*/ 8073 h 10000"/>
                  <a:gd name="connsiteX1436" fmla="*/ 3493 w 10000"/>
                  <a:gd name="connsiteY1436" fmla="*/ 8051 h 10000"/>
                  <a:gd name="connsiteX1437" fmla="*/ 3488 w 10000"/>
                  <a:gd name="connsiteY1437" fmla="*/ 8034 h 10000"/>
                  <a:gd name="connsiteX1438" fmla="*/ 3488 w 10000"/>
                  <a:gd name="connsiteY1438" fmla="*/ 8012 h 10000"/>
                  <a:gd name="connsiteX1439" fmla="*/ 3488 w 10000"/>
                  <a:gd name="connsiteY1439" fmla="*/ 8005 h 10000"/>
                  <a:gd name="connsiteX1440" fmla="*/ 3496 w 10000"/>
                  <a:gd name="connsiteY1440" fmla="*/ 8002 h 10000"/>
                  <a:gd name="connsiteX1441" fmla="*/ 3501 w 10000"/>
                  <a:gd name="connsiteY1441" fmla="*/ 7992 h 10000"/>
                  <a:gd name="connsiteX1442" fmla="*/ 3504 w 10000"/>
                  <a:gd name="connsiteY1442" fmla="*/ 7966 h 10000"/>
                  <a:gd name="connsiteX1443" fmla="*/ 3501 w 10000"/>
                  <a:gd name="connsiteY1443" fmla="*/ 7940 h 10000"/>
                  <a:gd name="connsiteX1444" fmla="*/ 3485 w 10000"/>
                  <a:gd name="connsiteY1444" fmla="*/ 7918 h 10000"/>
                  <a:gd name="connsiteX1445" fmla="*/ 3465 w 10000"/>
                  <a:gd name="connsiteY1445" fmla="*/ 7892 h 10000"/>
                  <a:gd name="connsiteX1446" fmla="*/ 3457 w 10000"/>
                  <a:gd name="connsiteY1446" fmla="*/ 7872 h 10000"/>
                  <a:gd name="connsiteX1447" fmla="*/ 3449 w 10000"/>
                  <a:gd name="connsiteY1447" fmla="*/ 7847 h 10000"/>
                  <a:gd name="connsiteX1448" fmla="*/ 3446 w 10000"/>
                  <a:gd name="connsiteY1448" fmla="*/ 7827 h 10000"/>
                  <a:gd name="connsiteX1449" fmla="*/ 3457 w 10000"/>
                  <a:gd name="connsiteY1449" fmla="*/ 7808 h 10000"/>
                  <a:gd name="connsiteX1450" fmla="*/ 3465 w 10000"/>
                  <a:gd name="connsiteY1450" fmla="*/ 7798 h 10000"/>
                  <a:gd name="connsiteX1451" fmla="*/ 3476 w 10000"/>
                  <a:gd name="connsiteY1451" fmla="*/ 7788 h 10000"/>
                  <a:gd name="connsiteX1452" fmla="*/ 3479 w 10000"/>
                  <a:gd name="connsiteY1452" fmla="*/ 7795 h 10000"/>
                  <a:gd name="connsiteX1453" fmla="*/ 3501 w 10000"/>
                  <a:gd name="connsiteY1453" fmla="*/ 7817 h 10000"/>
                  <a:gd name="connsiteX1454" fmla="*/ 3518 w 10000"/>
                  <a:gd name="connsiteY1454" fmla="*/ 7843 h 10000"/>
                  <a:gd name="connsiteX1455" fmla="*/ 3521 w 10000"/>
                  <a:gd name="connsiteY1455" fmla="*/ 7847 h 10000"/>
                  <a:gd name="connsiteX1456" fmla="*/ 3512 w 10000"/>
                  <a:gd name="connsiteY1456" fmla="*/ 7824 h 10000"/>
                  <a:gd name="connsiteX0" fmla="*/ 4324 w 10000"/>
                  <a:gd name="connsiteY0" fmla="*/ 1289 h 10000"/>
                  <a:gd name="connsiteX1" fmla="*/ 4296 w 10000"/>
                  <a:gd name="connsiteY1" fmla="*/ 1305 h 10000"/>
                  <a:gd name="connsiteX2" fmla="*/ 4285 w 10000"/>
                  <a:gd name="connsiteY2" fmla="*/ 1279 h 10000"/>
                  <a:gd name="connsiteX3" fmla="*/ 4244 w 10000"/>
                  <a:gd name="connsiteY3" fmla="*/ 1266 h 10000"/>
                  <a:gd name="connsiteX4" fmla="*/ 4208 w 10000"/>
                  <a:gd name="connsiteY4" fmla="*/ 1286 h 10000"/>
                  <a:gd name="connsiteX5" fmla="*/ 4172 w 10000"/>
                  <a:gd name="connsiteY5" fmla="*/ 1299 h 10000"/>
                  <a:gd name="connsiteX6" fmla="*/ 4150 w 10000"/>
                  <a:gd name="connsiteY6" fmla="*/ 1308 h 10000"/>
                  <a:gd name="connsiteX7" fmla="*/ 4139 w 10000"/>
                  <a:gd name="connsiteY7" fmla="*/ 1315 h 10000"/>
                  <a:gd name="connsiteX8" fmla="*/ 4125 w 10000"/>
                  <a:gd name="connsiteY8" fmla="*/ 1315 h 10000"/>
                  <a:gd name="connsiteX9" fmla="*/ 4119 w 10000"/>
                  <a:gd name="connsiteY9" fmla="*/ 1315 h 10000"/>
                  <a:gd name="connsiteX10" fmla="*/ 4111 w 10000"/>
                  <a:gd name="connsiteY10" fmla="*/ 1308 h 10000"/>
                  <a:gd name="connsiteX11" fmla="*/ 4100 w 10000"/>
                  <a:gd name="connsiteY11" fmla="*/ 1315 h 10000"/>
                  <a:gd name="connsiteX12" fmla="*/ 4075 w 10000"/>
                  <a:gd name="connsiteY12" fmla="*/ 1315 h 10000"/>
                  <a:gd name="connsiteX13" fmla="*/ 4058 w 10000"/>
                  <a:gd name="connsiteY13" fmla="*/ 1318 h 10000"/>
                  <a:gd name="connsiteX14" fmla="*/ 4044 w 10000"/>
                  <a:gd name="connsiteY14" fmla="*/ 1315 h 10000"/>
                  <a:gd name="connsiteX15" fmla="*/ 4042 w 10000"/>
                  <a:gd name="connsiteY15" fmla="*/ 1299 h 10000"/>
                  <a:gd name="connsiteX16" fmla="*/ 4014 w 10000"/>
                  <a:gd name="connsiteY16" fmla="*/ 1308 h 10000"/>
                  <a:gd name="connsiteX17" fmla="*/ 4011 w 10000"/>
                  <a:gd name="connsiteY17" fmla="*/ 1315 h 10000"/>
                  <a:gd name="connsiteX18" fmla="*/ 4011 w 10000"/>
                  <a:gd name="connsiteY18" fmla="*/ 1341 h 10000"/>
                  <a:gd name="connsiteX19" fmla="*/ 4019 w 10000"/>
                  <a:gd name="connsiteY19" fmla="*/ 1341 h 10000"/>
                  <a:gd name="connsiteX20" fmla="*/ 3997 w 10000"/>
                  <a:gd name="connsiteY20" fmla="*/ 1363 h 10000"/>
                  <a:gd name="connsiteX21" fmla="*/ 3986 w 10000"/>
                  <a:gd name="connsiteY21" fmla="*/ 1373 h 10000"/>
                  <a:gd name="connsiteX22" fmla="*/ 3981 w 10000"/>
                  <a:gd name="connsiteY22" fmla="*/ 1389 h 10000"/>
                  <a:gd name="connsiteX23" fmla="*/ 3981 w 10000"/>
                  <a:gd name="connsiteY23" fmla="*/ 1409 h 10000"/>
                  <a:gd name="connsiteX24" fmla="*/ 3981 w 10000"/>
                  <a:gd name="connsiteY24" fmla="*/ 1438 h 10000"/>
                  <a:gd name="connsiteX25" fmla="*/ 3961 w 10000"/>
                  <a:gd name="connsiteY25" fmla="*/ 1441 h 10000"/>
                  <a:gd name="connsiteX26" fmla="*/ 3942 w 10000"/>
                  <a:gd name="connsiteY26" fmla="*/ 1441 h 10000"/>
                  <a:gd name="connsiteX27" fmla="*/ 3914 w 10000"/>
                  <a:gd name="connsiteY27" fmla="*/ 1454 h 10000"/>
                  <a:gd name="connsiteX28" fmla="*/ 3892 w 10000"/>
                  <a:gd name="connsiteY28" fmla="*/ 1467 h 10000"/>
                  <a:gd name="connsiteX29" fmla="*/ 3867 w 10000"/>
                  <a:gd name="connsiteY29" fmla="*/ 1483 h 10000"/>
                  <a:gd name="connsiteX30" fmla="*/ 3845 w 10000"/>
                  <a:gd name="connsiteY30" fmla="*/ 1467 h 10000"/>
                  <a:gd name="connsiteX31" fmla="*/ 3850 w 10000"/>
                  <a:gd name="connsiteY31" fmla="*/ 1457 h 10000"/>
                  <a:gd name="connsiteX32" fmla="*/ 3864 w 10000"/>
                  <a:gd name="connsiteY32" fmla="*/ 1441 h 10000"/>
                  <a:gd name="connsiteX33" fmla="*/ 3859 w 10000"/>
                  <a:gd name="connsiteY33" fmla="*/ 1409 h 10000"/>
                  <a:gd name="connsiteX34" fmla="*/ 3842 w 10000"/>
                  <a:gd name="connsiteY34" fmla="*/ 1383 h 10000"/>
                  <a:gd name="connsiteX35" fmla="*/ 3825 w 10000"/>
                  <a:gd name="connsiteY35" fmla="*/ 1360 h 10000"/>
                  <a:gd name="connsiteX36" fmla="*/ 3809 w 10000"/>
                  <a:gd name="connsiteY36" fmla="*/ 1318 h 10000"/>
                  <a:gd name="connsiteX37" fmla="*/ 3787 w 10000"/>
                  <a:gd name="connsiteY37" fmla="*/ 1289 h 10000"/>
                  <a:gd name="connsiteX38" fmla="*/ 3759 w 10000"/>
                  <a:gd name="connsiteY38" fmla="*/ 1266 h 10000"/>
                  <a:gd name="connsiteX39" fmla="*/ 3740 w 10000"/>
                  <a:gd name="connsiteY39" fmla="*/ 1256 h 10000"/>
                  <a:gd name="connsiteX40" fmla="*/ 3715 w 10000"/>
                  <a:gd name="connsiteY40" fmla="*/ 1250 h 10000"/>
                  <a:gd name="connsiteX41" fmla="*/ 3687 w 10000"/>
                  <a:gd name="connsiteY41" fmla="*/ 1256 h 10000"/>
                  <a:gd name="connsiteX42" fmla="*/ 3681 w 10000"/>
                  <a:gd name="connsiteY42" fmla="*/ 1260 h 10000"/>
                  <a:gd name="connsiteX43" fmla="*/ 3670 w 10000"/>
                  <a:gd name="connsiteY43" fmla="*/ 1295 h 10000"/>
                  <a:gd name="connsiteX44" fmla="*/ 3651 w 10000"/>
                  <a:gd name="connsiteY44" fmla="*/ 1305 h 10000"/>
                  <a:gd name="connsiteX45" fmla="*/ 3640 w 10000"/>
                  <a:gd name="connsiteY45" fmla="*/ 1308 h 10000"/>
                  <a:gd name="connsiteX46" fmla="*/ 3626 w 10000"/>
                  <a:gd name="connsiteY46" fmla="*/ 1308 h 10000"/>
                  <a:gd name="connsiteX47" fmla="*/ 3632 w 10000"/>
                  <a:gd name="connsiteY47" fmla="*/ 1276 h 10000"/>
                  <a:gd name="connsiteX48" fmla="*/ 3609 w 10000"/>
                  <a:gd name="connsiteY48" fmla="*/ 1289 h 10000"/>
                  <a:gd name="connsiteX49" fmla="*/ 3593 w 10000"/>
                  <a:gd name="connsiteY49" fmla="*/ 1286 h 10000"/>
                  <a:gd name="connsiteX50" fmla="*/ 3590 w 10000"/>
                  <a:gd name="connsiteY50" fmla="*/ 1256 h 10000"/>
                  <a:gd name="connsiteX51" fmla="*/ 3584 w 10000"/>
                  <a:gd name="connsiteY51" fmla="*/ 1237 h 10000"/>
                  <a:gd name="connsiteX52" fmla="*/ 3573 w 10000"/>
                  <a:gd name="connsiteY52" fmla="*/ 1237 h 10000"/>
                  <a:gd name="connsiteX53" fmla="*/ 3554 w 10000"/>
                  <a:gd name="connsiteY53" fmla="*/ 1227 h 10000"/>
                  <a:gd name="connsiteX54" fmla="*/ 3546 w 10000"/>
                  <a:gd name="connsiteY54" fmla="*/ 1192 h 10000"/>
                  <a:gd name="connsiteX55" fmla="*/ 3529 w 10000"/>
                  <a:gd name="connsiteY55" fmla="*/ 1176 h 10000"/>
                  <a:gd name="connsiteX56" fmla="*/ 3512 w 10000"/>
                  <a:gd name="connsiteY56" fmla="*/ 1182 h 10000"/>
                  <a:gd name="connsiteX57" fmla="*/ 3485 w 10000"/>
                  <a:gd name="connsiteY57" fmla="*/ 1182 h 10000"/>
                  <a:gd name="connsiteX58" fmla="*/ 3463 w 10000"/>
                  <a:gd name="connsiteY58" fmla="*/ 1176 h 10000"/>
                  <a:gd name="connsiteX59" fmla="*/ 3449 w 10000"/>
                  <a:gd name="connsiteY59" fmla="*/ 1182 h 10000"/>
                  <a:gd name="connsiteX60" fmla="*/ 3432 w 10000"/>
                  <a:gd name="connsiteY60" fmla="*/ 1192 h 10000"/>
                  <a:gd name="connsiteX61" fmla="*/ 3454 w 10000"/>
                  <a:gd name="connsiteY61" fmla="*/ 1205 h 10000"/>
                  <a:gd name="connsiteX62" fmla="*/ 3463 w 10000"/>
                  <a:gd name="connsiteY62" fmla="*/ 1205 h 10000"/>
                  <a:gd name="connsiteX63" fmla="*/ 3488 w 10000"/>
                  <a:gd name="connsiteY63" fmla="*/ 1205 h 10000"/>
                  <a:gd name="connsiteX64" fmla="*/ 3488 w 10000"/>
                  <a:gd name="connsiteY64" fmla="*/ 1218 h 10000"/>
                  <a:gd name="connsiteX65" fmla="*/ 3493 w 10000"/>
                  <a:gd name="connsiteY65" fmla="*/ 1247 h 10000"/>
                  <a:gd name="connsiteX66" fmla="*/ 3512 w 10000"/>
                  <a:gd name="connsiteY66" fmla="*/ 1247 h 10000"/>
                  <a:gd name="connsiteX67" fmla="*/ 3518 w 10000"/>
                  <a:gd name="connsiteY67" fmla="*/ 1250 h 10000"/>
                  <a:gd name="connsiteX68" fmla="*/ 3521 w 10000"/>
                  <a:gd name="connsiteY68" fmla="*/ 1276 h 10000"/>
                  <a:gd name="connsiteX69" fmla="*/ 3543 w 10000"/>
                  <a:gd name="connsiteY69" fmla="*/ 1295 h 10000"/>
                  <a:gd name="connsiteX70" fmla="*/ 3546 w 10000"/>
                  <a:gd name="connsiteY70" fmla="*/ 1305 h 10000"/>
                  <a:gd name="connsiteX71" fmla="*/ 3543 w 10000"/>
                  <a:gd name="connsiteY71" fmla="*/ 1315 h 10000"/>
                  <a:gd name="connsiteX72" fmla="*/ 3543 w 10000"/>
                  <a:gd name="connsiteY72" fmla="*/ 1331 h 10000"/>
                  <a:gd name="connsiteX73" fmla="*/ 3554 w 10000"/>
                  <a:gd name="connsiteY73" fmla="*/ 1324 h 10000"/>
                  <a:gd name="connsiteX74" fmla="*/ 3560 w 10000"/>
                  <a:gd name="connsiteY74" fmla="*/ 1331 h 10000"/>
                  <a:gd name="connsiteX75" fmla="*/ 3582 w 10000"/>
                  <a:gd name="connsiteY75" fmla="*/ 1344 h 10000"/>
                  <a:gd name="connsiteX76" fmla="*/ 3598 w 10000"/>
                  <a:gd name="connsiteY76" fmla="*/ 1380 h 10000"/>
                  <a:gd name="connsiteX77" fmla="*/ 3607 w 10000"/>
                  <a:gd name="connsiteY77" fmla="*/ 1389 h 10000"/>
                  <a:gd name="connsiteX78" fmla="*/ 3623 w 10000"/>
                  <a:gd name="connsiteY78" fmla="*/ 1409 h 10000"/>
                  <a:gd name="connsiteX79" fmla="*/ 3634 w 10000"/>
                  <a:gd name="connsiteY79" fmla="*/ 1438 h 10000"/>
                  <a:gd name="connsiteX80" fmla="*/ 3632 w 10000"/>
                  <a:gd name="connsiteY80" fmla="*/ 1454 h 10000"/>
                  <a:gd name="connsiteX81" fmla="*/ 3618 w 10000"/>
                  <a:gd name="connsiteY81" fmla="*/ 1438 h 10000"/>
                  <a:gd name="connsiteX82" fmla="*/ 3598 w 10000"/>
                  <a:gd name="connsiteY82" fmla="*/ 1428 h 10000"/>
                  <a:gd name="connsiteX83" fmla="*/ 3582 w 10000"/>
                  <a:gd name="connsiteY83" fmla="*/ 1402 h 10000"/>
                  <a:gd name="connsiteX84" fmla="*/ 3562 w 10000"/>
                  <a:gd name="connsiteY84" fmla="*/ 1399 h 10000"/>
                  <a:gd name="connsiteX85" fmla="*/ 3546 w 10000"/>
                  <a:gd name="connsiteY85" fmla="*/ 1383 h 10000"/>
                  <a:gd name="connsiteX86" fmla="*/ 3510 w 10000"/>
                  <a:gd name="connsiteY86" fmla="*/ 1360 h 10000"/>
                  <a:gd name="connsiteX87" fmla="*/ 3485 w 10000"/>
                  <a:gd name="connsiteY87" fmla="*/ 1344 h 10000"/>
                  <a:gd name="connsiteX88" fmla="*/ 3454 w 10000"/>
                  <a:gd name="connsiteY88" fmla="*/ 1334 h 10000"/>
                  <a:gd name="connsiteX89" fmla="*/ 3429 w 10000"/>
                  <a:gd name="connsiteY89" fmla="*/ 1315 h 10000"/>
                  <a:gd name="connsiteX90" fmla="*/ 3416 w 10000"/>
                  <a:gd name="connsiteY90" fmla="*/ 1308 h 10000"/>
                  <a:gd name="connsiteX91" fmla="*/ 3399 w 10000"/>
                  <a:gd name="connsiteY91" fmla="*/ 1305 h 10000"/>
                  <a:gd name="connsiteX92" fmla="*/ 3382 w 10000"/>
                  <a:gd name="connsiteY92" fmla="*/ 1286 h 10000"/>
                  <a:gd name="connsiteX93" fmla="*/ 3380 w 10000"/>
                  <a:gd name="connsiteY93" fmla="*/ 1266 h 10000"/>
                  <a:gd name="connsiteX94" fmla="*/ 3388 w 10000"/>
                  <a:gd name="connsiteY94" fmla="*/ 1256 h 10000"/>
                  <a:gd name="connsiteX95" fmla="*/ 3407 w 10000"/>
                  <a:gd name="connsiteY95" fmla="*/ 1256 h 10000"/>
                  <a:gd name="connsiteX96" fmla="*/ 3396 w 10000"/>
                  <a:gd name="connsiteY96" fmla="*/ 1227 h 10000"/>
                  <a:gd name="connsiteX97" fmla="*/ 3382 w 10000"/>
                  <a:gd name="connsiteY97" fmla="*/ 1227 h 10000"/>
                  <a:gd name="connsiteX98" fmla="*/ 3360 w 10000"/>
                  <a:gd name="connsiteY98" fmla="*/ 1221 h 10000"/>
                  <a:gd name="connsiteX99" fmla="*/ 3349 w 10000"/>
                  <a:gd name="connsiteY99" fmla="*/ 1231 h 10000"/>
                  <a:gd name="connsiteX100" fmla="*/ 3352 w 10000"/>
                  <a:gd name="connsiteY100" fmla="*/ 1247 h 10000"/>
                  <a:gd name="connsiteX101" fmla="*/ 3341 w 10000"/>
                  <a:gd name="connsiteY101" fmla="*/ 1237 h 10000"/>
                  <a:gd name="connsiteX102" fmla="*/ 3335 w 10000"/>
                  <a:gd name="connsiteY102" fmla="*/ 1231 h 10000"/>
                  <a:gd name="connsiteX103" fmla="*/ 3307 w 10000"/>
                  <a:gd name="connsiteY103" fmla="*/ 1227 h 10000"/>
                  <a:gd name="connsiteX104" fmla="*/ 3294 w 10000"/>
                  <a:gd name="connsiteY104" fmla="*/ 1221 h 10000"/>
                  <a:gd name="connsiteX105" fmla="*/ 3271 w 10000"/>
                  <a:gd name="connsiteY105" fmla="*/ 1211 h 10000"/>
                  <a:gd name="connsiteX106" fmla="*/ 3252 w 10000"/>
                  <a:gd name="connsiteY106" fmla="*/ 1195 h 10000"/>
                  <a:gd name="connsiteX107" fmla="*/ 3235 w 10000"/>
                  <a:gd name="connsiteY107" fmla="*/ 1195 h 10000"/>
                  <a:gd name="connsiteX108" fmla="*/ 3235 w 10000"/>
                  <a:gd name="connsiteY108" fmla="*/ 1205 h 10000"/>
                  <a:gd name="connsiteX109" fmla="*/ 3219 w 10000"/>
                  <a:gd name="connsiteY109" fmla="*/ 1231 h 10000"/>
                  <a:gd name="connsiteX110" fmla="*/ 3213 w 10000"/>
                  <a:gd name="connsiteY110" fmla="*/ 1231 h 10000"/>
                  <a:gd name="connsiteX111" fmla="*/ 3183 w 10000"/>
                  <a:gd name="connsiteY111" fmla="*/ 1221 h 10000"/>
                  <a:gd name="connsiteX112" fmla="*/ 3175 w 10000"/>
                  <a:gd name="connsiteY112" fmla="*/ 1227 h 10000"/>
                  <a:gd name="connsiteX113" fmla="*/ 3163 w 10000"/>
                  <a:gd name="connsiteY113" fmla="*/ 1237 h 10000"/>
                  <a:gd name="connsiteX114" fmla="*/ 3158 w 10000"/>
                  <a:gd name="connsiteY114" fmla="*/ 1260 h 10000"/>
                  <a:gd name="connsiteX115" fmla="*/ 3158 w 10000"/>
                  <a:gd name="connsiteY115" fmla="*/ 1276 h 10000"/>
                  <a:gd name="connsiteX116" fmla="*/ 3163 w 10000"/>
                  <a:gd name="connsiteY116" fmla="*/ 1295 h 10000"/>
                  <a:gd name="connsiteX117" fmla="*/ 3166 w 10000"/>
                  <a:gd name="connsiteY117" fmla="*/ 1308 h 10000"/>
                  <a:gd name="connsiteX118" fmla="*/ 3158 w 10000"/>
                  <a:gd name="connsiteY118" fmla="*/ 1315 h 10000"/>
                  <a:gd name="connsiteX119" fmla="*/ 3133 w 10000"/>
                  <a:gd name="connsiteY119" fmla="*/ 1299 h 10000"/>
                  <a:gd name="connsiteX120" fmla="*/ 3114 w 10000"/>
                  <a:gd name="connsiteY120" fmla="*/ 1276 h 10000"/>
                  <a:gd name="connsiteX121" fmla="*/ 3078 w 10000"/>
                  <a:gd name="connsiteY121" fmla="*/ 1240 h 10000"/>
                  <a:gd name="connsiteX122" fmla="*/ 3044 w 10000"/>
                  <a:gd name="connsiteY122" fmla="*/ 1227 h 10000"/>
                  <a:gd name="connsiteX123" fmla="*/ 3033 w 10000"/>
                  <a:gd name="connsiteY123" fmla="*/ 1231 h 10000"/>
                  <a:gd name="connsiteX124" fmla="*/ 3036 w 10000"/>
                  <a:gd name="connsiteY124" fmla="*/ 1256 h 10000"/>
                  <a:gd name="connsiteX125" fmla="*/ 3044 w 10000"/>
                  <a:gd name="connsiteY125" fmla="*/ 1266 h 10000"/>
                  <a:gd name="connsiteX126" fmla="*/ 3044 w 10000"/>
                  <a:gd name="connsiteY126" fmla="*/ 1276 h 10000"/>
                  <a:gd name="connsiteX127" fmla="*/ 3036 w 10000"/>
                  <a:gd name="connsiteY127" fmla="*/ 1276 h 10000"/>
                  <a:gd name="connsiteX128" fmla="*/ 3028 w 10000"/>
                  <a:gd name="connsiteY128" fmla="*/ 1266 h 10000"/>
                  <a:gd name="connsiteX129" fmla="*/ 3025 w 10000"/>
                  <a:gd name="connsiteY129" fmla="*/ 1256 h 10000"/>
                  <a:gd name="connsiteX130" fmla="*/ 3008 w 10000"/>
                  <a:gd name="connsiteY130" fmla="*/ 1205 h 10000"/>
                  <a:gd name="connsiteX131" fmla="*/ 3000 w 10000"/>
                  <a:gd name="connsiteY131" fmla="*/ 1192 h 10000"/>
                  <a:gd name="connsiteX132" fmla="*/ 2994 w 10000"/>
                  <a:gd name="connsiteY132" fmla="*/ 1176 h 10000"/>
                  <a:gd name="connsiteX133" fmla="*/ 2986 w 10000"/>
                  <a:gd name="connsiteY133" fmla="*/ 1182 h 10000"/>
                  <a:gd name="connsiteX134" fmla="*/ 2981 w 10000"/>
                  <a:gd name="connsiteY134" fmla="*/ 1192 h 10000"/>
                  <a:gd name="connsiteX135" fmla="*/ 2970 w 10000"/>
                  <a:gd name="connsiteY135" fmla="*/ 1201 h 10000"/>
                  <a:gd name="connsiteX136" fmla="*/ 2956 w 10000"/>
                  <a:gd name="connsiteY136" fmla="*/ 1218 h 10000"/>
                  <a:gd name="connsiteX137" fmla="*/ 2939 w 10000"/>
                  <a:gd name="connsiteY137" fmla="*/ 1240 h 10000"/>
                  <a:gd name="connsiteX138" fmla="*/ 2928 w 10000"/>
                  <a:gd name="connsiteY138" fmla="*/ 1247 h 10000"/>
                  <a:gd name="connsiteX139" fmla="*/ 2922 w 10000"/>
                  <a:gd name="connsiteY139" fmla="*/ 1250 h 10000"/>
                  <a:gd name="connsiteX140" fmla="*/ 2911 w 10000"/>
                  <a:gd name="connsiteY140" fmla="*/ 1250 h 10000"/>
                  <a:gd name="connsiteX141" fmla="*/ 2884 w 10000"/>
                  <a:gd name="connsiteY141" fmla="*/ 1247 h 10000"/>
                  <a:gd name="connsiteX142" fmla="*/ 2864 w 10000"/>
                  <a:gd name="connsiteY142" fmla="*/ 1237 h 10000"/>
                  <a:gd name="connsiteX143" fmla="*/ 2848 w 10000"/>
                  <a:gd name="connsiteY143" fmla="*/ 1231 h 10000"/>
                  <a:gd name="connsiteX144" fmla="*/ 2834 w 10000"/>
                  <a:gd name="connsiteY144" fmla="*/ 1227 h 10000"/>
                  <a:gd name="connsiteX145" fmla="*/ 2831 w 10000"/>
                  <a:gd name="connsiteY145" fmla="*/ 1227 h 10000"/>
                  <a:gd name="connsiteX146" fmla="*/ 2831 w 10000"/>
                  <a:gd name="connsiteY146" fmla="*/ 1221 h 10000"/>
                  <a:gd name="connsiteX147" fmla="*/ 2825 w 10000"/>
                  <a:gd name="connsiteY147" fmla="*/ 1205 h 10000"/>
                  <a:gd name="connsiteX148" fmla="*/ 2823 w 10000"/>
                  <a:gd name="connsiteY148" fmla="*/ 1192 h 10000"/>
                  <a:gd name="connsiteX149" fmla="*/ 2817 w 10000"/>
                  <a:gd name="connsiteY149" fmla="*/ 1182 h 10000"/>
                  <a:gd name="connsiteX150" fmla="*/ 2814 w 10000"/>
                  <a:gd name="connsiteY150" fmla="*/ 1176 h 10000"/>
                  <a:gd name="connsiteX151" fmla="*/ 2792 w 10000"/>
                  <a:gd name="connsiteY151" fmla="*/ 1172 h 10000"/>
                  <a:gd name="connsiteX152" fmla="*/ 2759 w 10000"/>
                  <a:gd name="connsiteY152" fmla="*/ 1156 h 10000"/>
                  <a:gd name="connsiteX153" fmla="*/ 2734 w 10000"/>
                  <a:gd name="connsiteY153" fmla="*/ 1143 h 10000"/>
                  <a:gd name="connsiteX154" fmla="*/ 2695 w 10000"/>
                  <a:gd name="connsiteY154" fmla="*/ 1124 h 10000"/>
                  <a:gd name="connsiteX155" fmla="*/ 2670 w 10000"/>
                  <a:gd name="connsiteY155" fmla="*/ 1108 h 10000"/>
                  <a:gd name="connsiteX156" fmla="*/ 2645 w 10000"/>
                  <a:gd name="connsiteY156" fmla="*/ 1091 h 10000"/>
                  <a:gd name="connsiteX157" fmla="*/ 2618 w 10000"/>
                  <a:gd name="connsiteY157" fmla="*/ 1088 h 10000"/>
                  <a:gd name="connsiteX158" fmla="*/ 2576 w 10000"/>
                  <a:gd name="connsiteY158" fmla="*/ 1088 h 10000"/>
                  <a:gd name="connsiteX159" fmla="*/ 2551 w 10000"/>
                  <a:gd name="connsiteY159" fmla="*/ 1091 h 10000"/>
                  <a:gd name="connsiteX160" fmla="*/ 2521 w 10000"/>
                  <a:gd name="connsiteY160" fmla="*/ 1098 h 10000"/>
                  <a:gd name="connsiteX161" fmla="*/ 2493 w 10000"/>
                  <a:gd name="connsiteY161" fmla="*/ 1104 h 10000"/>
                  <a:gd name="connsiteX162" fmla="*/ 2468 w 10000"/>
                  <a:gd name="connsiteY162" fmla="*/ 1108 h 10000"/>
                  <a:gd name="connsiteX163" fmla="*/ 2404 w 10000"/>
                  <a:gd name="connsiteY163" fmla="*/ 1124 h 10000"/>
                  <a:gd name="connsiteX164" fmla="*/ 2366 w 10000"/>
                  <a:gd name="connsiteY164" fmla="*/ 1133 h 10000"/>
                  <a:gd name="connsiteX165" fmla="*/ 2346 w 10000"/>
                  <a:gd name="connsiteY165" fmla="*/ 1137 h 10000"/>
                  <a:gd name="connsiteX166" fmla="*/ 2294 w 10000"/>
                  <a:gd name="connsiteY166" fmla="*/ 1146 h 10000"/>
                  <a:gd name="connsiteX167" fmla="*/ 2249 w 10000"/>
                  <a:gd name="connsiteY167" fmla="*/ 1156 h 10000"/>
                  <a:gd name="connsiteX168" fmla="*/ 2230 w 10000"/>
                  <a:gd name="connsiteY168" fmla="*/ 1156 h 10000"/>
                  <a:gd name="connsiteX169" fmla="*/ 2222 w 10000"/>
                  <a:gd name="connsiteY169" fmla="*/ 1163 h 10000"/>
                  <a:gd name="connsiteX170" fmla="*/ 2194 w 10000"/>
                  <a:gd name="connsiteY170" fmla="*/ 1163 h 10000"/>
                  <a:gd name="connsiteX171" fmla="*/ 2172 w 10000"/>
                  <a:gd name="connsiteY171" fmla="*/ 1163 h 10000"/>
                  <a:gd name="connsiteX172" fmla="*/ 2147 w 10000"/>
                  <a:gd name="connsiteY172" fmla="*/ 1166 h 10000"/>
                  <a:gd name="connsiteX173" fmla="*/ 2108 w 10000"/>
                  <a:gd name="connsiteY173" fmla="*/ 1166 h 10000"/>
                  <a:gd name="connsiteX174" fmla="*/ 2083 w 10000"/>
                  <a:gd name="connsiteY174" fmla="*/ 1156 h 10000"/>
                  <a:gd name="connsiteX175" fmla="*/ 2042 w 10000"/>
                  <a:gd name="connsiteY175" fmla="*/ 1143 h 10000"/>
                  <a:gd name="connsiteX176" fmla="*/ 2011 w 10000"/>
                  <a:gd name="connsiteY176" fmla="*/ 1143 h 10000"/>
                  <a:gd name="connsiteX177" fmla="*/ 1994 w 10000"/>
                  <a:gd name="connsiteY177" fmla="*/ 1146 h 10000"/>
                  <a:gd name="connsiteX178" fmla="*/ 1967 w 10000"/>
                  <a:gd name="connsiteY178" fmla="*/ 1156 h 10000"/>
                  <a:gd name="connsiteX179" fmla="*/ 1903 w 10000"/>
                  <a:gd name="connsiteY179" fmla="*/ 1176 h 10000"/>
                  <a:gd name="connsiteX180" fmla="*/ 1873 w 10000"/>
                  <a:gd name="connsiteY180" fmla="*/ 1182 h 10000"/>
                  <a:gd name="connsiteX181" fmla="*/ 1850 w 10000"/>
                  <a:gd name="connsiteY181" fmla="*/ 1185 h 10000"/>
                  <a:gd name="connsiteX182" fmla="*/ 1842 w 10000"/>
                  <a:gd name="connsiteY182" fmla="*/ 1192 h 10000"/>
                  <a:gd name="connsiteX183" fmla="*/ 1823 w 10000"/>
                  <a:gd name="connsiteY183" fmla="*/ 1195 h 10000"/>
                  <a:gd name="connsiteX184" fmla="*/ 1814 w 10000"/>
                  <a:gd name="connsiteY184" fmla="*/ 1201 h 10000"/>
                  <a:gd name="connsiteX185" fmla="*/ 1792 w 10000"/>
                  <a:gd name="connsiteY185" fmla="*/ 1218 h 10000"/>
                  <a:gd name="connsiteX186" fmla="*/ 1767 w 10000"/>
                  <a:gd name="connsiteY186" fmla="*/ 1231 h 10000"/>
                  <a:gd name="connsiteX187" fmla="*/ 1717 w 10000"/>
                  <a:gd name="connsiteY187" fmla="*/ 1266 h 10000"/>
                  <a:gd name="connsiteX188" fmla="*/ 1695 w 10000"/>
                  <a:gd name="connsiteY188" fmla="*/ 1279 h 10000"/>
                  <a:gd name="connsiteX189" fmla="*/ 1654 w 10000"/>
                  <a:gd name="connsiteY189" fmla="*/ 1308 h 10000"/>
                  <a:gd name="connsiteX190" fmla="*/ 1620 w 10000"/>
                  <a:gd name="connsiteY190" fmla="*/ 1334 h 10000"/>
                  <a:gd name="connsiteX191" fmla="*/ 1590 w 10000"/>
                  <a:gd name="connsiteY191" fmla="*/ 1360 h 10000"/>
                  <a:gd name="connsiteX192" fmla="*/ 1565 w 10000"/>
                  <a:gd name="connsiteY192" fmla="*/ 1380 h 10000"/>
                  <a:gd name="connsiteX193" fmla="*/ 1532 w 10000"/>
                  <a:gd name="connsiteY193" fmla="*/ 1402 h 10000"/>
                  <a:gd name="connsiteX194" fmla="*/ 1501 w 10000"/>
                  <a:gd name="connsiteY194" fmla="*/ 1418 h 10000"/>
                  <a:gd name="connsiteX195" fmla="*/ 1460 w 10000"/>
                  <a:gd name="connsiteY195" fmla="*/ 1438 h 10000"/>
                  <a:gd name="connsiteX196" fmla="*/ 1435 w 10000"/>
                  <a:gd name="connsiteY196" fmla="*/ 1454 h 10000"/>
                  <a:gd name="connsiteX197" fmla="*/ 1421 w 10000"/>
                  <a:gd name="connsiteY197" fmla="*/ 1464 h 10000"/>
                  <a:gd name="connsiteX198" fmla="*/ 1380 w 10000"/>
                  <a:gd name="connsiteY198" fmla="*/ 1473 h 10000"/>
                  <a:gd name="connsiteX199" fmla="*/ 1324 w 10000"/>
                  <a:gd name="connsiteY199" fmla="*/ 1477 h 10000"/>
                  <a:gd name="connsiteX200" fmla="*/ 1274 w 10000"/>
                  <a:gd name="connsiteY200" fmla="*/ 1483 h 10000"/>
                  <a:gd name="connsiteX201" fmla="*/ 1244 w 10000"/>
                  <a:gd name="connsiteY201" fmla="*/ 1486 h 10000"/>
                  <a:gd name="connsiteX202" fmla="*/ 1233 w 10000"/>
                  <a:gd name="connsiteY202" fmla="*/ 1486 h 10000"/>
                  <a:gd name="connsiteX203" fmla="*/ 1197 w 10000"/>
                  <a:gd name="connsiteY203" fmla="*/ 1493 h 10000"/>
                  <a:gd name="connsiteX204" fmla="*/ 1180 w 10000"/>
                  <a:gd name="connsiteY204" fmla="*/ 1496 h 10000"/>
                  <a:gd name="connsiteX205" fmla="*/ 1169 w 10000"/>
                  <a:gd name="connsiteY205" fmla="*/ 1496 h 10000"/>
                  <a:gd name="connsiteX206" fmla="*/ 1161 w 10000"/>
                  <a:gd name="connsiteY206" fmla="*/ 1503 h 10000"/>
                  <a:gd name="connsiteX207" fmla="*/ 1155 w 10000"/>
                  <a:gd name="connsiteY207" fmla="*/ 1503 h 10000"/>
                  <a:gd name="connsiteX208" fmla="*/ 501 w 10000"/>
                  <a:gd name="connsiteY208" fmla="*/ 2277 h 10000"/>
                  <a:gd name="connsiteX209" fmla="*/ 396 w 10000"/>
                  <a:gd name="connsiteY209" fmla="*/ 2532 h 10000"/>
                  <a:gd name="connsiteX210" fmla="*/ 324 w 10000"/>
                  <a:gd name="connsiteY210" fmla="*/ 2759 h 10000"/>
                  <a:gd name="connsiteX211" fmla="*/ 274 w 10000"/>
                  <a:gd name="connsiteY211" fmla="*/ 2866 h 10000"/>
                  <a:gd name="connsiteX212" fmla="*/ 202 w 10000"/>
                  <a:gd name="connsiteY212" fmla="*/ 3008 h 10000"/>
                  <a:gd name="connsiteX213" fmla="*/ 211 w 10000"/>
                  <a:gd name="connsiteY213" fmla="*/ 3177 h 10000"/>
                  <a:gd name="connsiteX214" fmla="*/ 235 w 10000"/>
                  <a:gd name="connsiteY214" fmla="*/ 3368 h 10000"/>
                  <a:gd name="connsiteX215" fmla="*/ 266 w 10000"/>
                  <a:gd name="connsiteY215" fmla="*/ 3595 h 10000"/>
                  <a:gd name="connsiteX216" fmla="*/ 299 w 10000"/>
                  <a:gd name="connsiteY216" fmla="*/ 3831 h 10000"/>
                  <a:gd name="connsiteX217" fmla="*/ 305 w 10000"/>
                  <a:gd name="connsiteY217" fmla="*/ 3863 h 10000"/>
                  <a:gd name="connsiteX218" fmla="*/ 341 w 10000"/>
                  <a:gd name="connsiteY218" fmla="*/ 3941 h 10000"/>
                  <a:gd name="connsiteX219" fmla="*/ 186 w 10000"/>
                  <a:gd name="connsiteY219" fmla="*/ 3935 h 10000"/>
                  <a:gd name="connsiteX220" fmla="*/ 30 w 10000"/>
                  <a:gd name="connsiteY220" fmla="*/ 3925 h 10000"/>
                  <a:gd name="connsiteX221" fmla="*/ 0 w 10000"/>
                  <a:gd name="connsiteY221" fmla="*/ 4054 h 10000"/>
                  <a:gd name="connsiteX222" fmla="*/ 14 w 10000"/>
                  <a:gd name="connsiteY222" fmla="*/ 4152 h 10000"/>
                  <a:gd name="connsiteX223" fmla="*/ 22 w 10000"/>
                  <a:gd name="connsiteY223" fmla="*/ 4242 h 10000"/>
                  <a:gd name="connsiteX224" fmla="*/ 30 w 10000"/>
                  <a:gd name="connsiteY224" fmla="*/ 4291 h 10000"/>
                  <a:gd name="connsiteX225" fmla="*/ 102 w 10000"/>
                  <a:gd name="connsiteY225" fmla="*/ 4271 h 10000"/>
                  <a:gd name="connsiteX226" fmla="*/ 155 w 10000"/>
                  <a:gd name="connsiteY226" fmla="*/ 4262 h 10000"/>
                  <a:gd name="connsiteX227" fmla="*/ 410 w 10000"/>
                  <a:gd name="connsiteY227" fmla="*/ 4255 h 10000"/>
                  <a:gd name="connsiteX228" fmla="*/ 418 w 10000"/>
                  <a:gd name="connsiteY228" fmla="*/ 4385 h 10000"/>
                  <a:gd name="connsiteX229" fmla="*/ 429 w 10000"/>
                  <a:gd name="connsiteY229" fmla="*/ 4543 h 10000"/>
                  <a:gd name="connsiteX230" fmla="*/ 443 w 10000"/>
                  <a:gd name="connsiteY230" fmla="*/ 4585 h 10000"/>
                  <a:gd name="connsiteX231" fmla="*/ 465 w 10000"/>
                  <a:gd name="connsiteY231" fmla="*/ 4611 h 10000"/>
                  <a:gd name="connsiteX232" fmla="*/ 468 w 10000"/>
                  <a:gd name="connsiteY232" fmla="*/ 4621 h 10000"/>
                  <a:gd name="connsiteX233" fmla="*/ 474 w 10000"/>
                  <a:gd name="connsiteY233" fmla="*/ 4679 h 10000"/>
                  <a:gd name="connsiteX234" fmla="*/ 554 w 10000"/>
                  <a:gd name="connsiteY234" fmla="*/ 4738 h 10000"/>
                  <a:gd name="connsiteX235" fmla="*/ 637 w 10000"/>
                  <a:gd name="connsiteY235" fmla="*/ 4809 h 10000"/>
                  <a:gd name="connsiteX236" fmla="*/ 704 w 10000"/>
                  <a:gd name="connsiteY236" fmla="*/ 4851 h 10000"/>
                  <a:gd name="connsiteX237" fmla="*/ 740 w 10000"/>
                  <a:gd name="connsiteY237" fmla="*/ 4893 h 10000"/>
                  <a:gd name="connsiteX238" fmla="*/ 756 w 10000"/>
                  <a:gd name="connsiteY238" fmla="*/ 4896 h 10000"/>
                  <a:gd name="connsiteX239" fmla="*/ 767 w 10000"/>
                  <a:gd name="connsiteY239" fmla="*/ 4880 h 10000"/>
                  <a:gd name="connsiteX240" fmla="*/ 806 w 10000"/>
                  <a:gd name="connsiteY240" fmla="*/ 4945 h 10000"/>
                  <a:gd name="connsiteX241" fmla="*/ 886 w 10000"/>
                  <a:gd name="connsiteY241" fmla="*/ 5078 h 10000"/>
                  <a:gd name="connsiteX242" fmla="*/ 911 w 10000"/>
                  <a:gd name="connsiteY242" fmla="*/ 5130 h 10000"/>
                  <a:gd name="connsiteX243" fmla="*/ 920 w 10000"/>
                  <a:gd name="connsiteY243" fmla="*/ 5191 h 10000"/>
                  <a:gd name="connsiteX244" fmla="*/ 920 w 10000"/>
                  <a:gd name="connsiteY244" fmla="*/ 5220 h 10000"/>
                  <a:gd name="connsiteX245" fmla="*/ 911 w 10000"/>
                  <a:gd name="connsiteY245" fmla="*/ 5314 h 10000"/>
                  <a:gd name="connsiteX246" fmla="*/ 898 w 10000"/>
                  <a:gd name="connsiteY246" fmla="*/ 5369 h 10000"/>
                  <a:gd name="connsiteX247" fmla="*/ 895 w 10000"/>
                  <a:gd name="connsiteY247" fmla="*/ 5385 h 10000"/>
                  <a:gd name="connsiteX248" fmla="*/ 895 w 10000"/>
                  <a:gd name="connsiteY248" fmla="*/ 5405 h 10000"/>
                  <a:gd name="connsiteX249" fmla="*/ 898 w 10000"/>
                  <a:gd name="connsiteY249" fmla="*/ 5434 h 10000"/>
                  <a:gd name="connsiteX250" fmla="*/ 911 w 10000"/>
                  <a:gd name="connsiteY250" fmla="*/ 5463 h 10000"/>
                  <a:gd name="connsiteX251" fmla="*/ 920 w 10000"/>
                  <a:gd name="connsiteY251" fmla="*/ 5492 h 10000"/>
                  <a:gd name="connsiteX252" fmla="*/ 934 w 10000"/>
                  <a:gd name="connsiteY252" fmla="*/ 5518 h 10000"/>
                  <a:gd name="connsiteX253" fmla="*/ 1169 w 10000"/>
                  <a:gd name="connsiteY253" fmla="*/ 5738 h 10000"/>
                  <a:gd name="connsiteX254" fmla="*/ 1188 w 10000"/>
                  <a:gd name="connsiteY254" fmla="*/ 5755 h 10000"/>
                  <a:gd name="connsiteX255" fmla="*/ 1216 w 10000"/>
                  <a:gd name="connsiteY255" fmla="*/ 5758 h 10000"/>
                  <a:gd name="connsiteX256" fmla="*/ 1313 w 10000"/>
                  <a:gd name="connsiteY256" fmla="*/ 5774 h 10000"/>
                  <a:gd name="connsiteX257" fmla="*/ 1349 w 10000"/>
                  <a:gd name="connsiteY257" fmla="*/ 5787 h 10000"/>
                  <a:gd name="connsiteX258" fmla="*/ 1393 w 10000"/>
                  <a:gd name="connsiteY258" fmla="*/ 5793 h 10000"/>
                  <a:gd name="connsiteX259" fmla="*/ 1393 w 10000"/>
                  <a:gd name="connsiteY259" fmla="*/ 5797 h 10000"/>
                  <a:gd name="connsiteX260" fmla="*/ 1421 w 10000"/>
                  <a:gd name="connsiteY260" fmla="*/ 5810 h 10000"/>
                  <a:gd name="connsiteX261" fmla="*/ 1446 w 10000"/>
                  <a:gd name="connsiteY261" fmla="*/ 5829 h 10000"/>
                  <a:gd name="connsiteX262" fmla="*/ 1460 w 10000"/>
                  <a:gd name="connsiteY262" fmla="*/ 5842 h 10000"/>
                  <a:gd name="connsiteX263" fmla="*/ 1476 w 10000"/>
                  <a:gd name="connsiteY263" fmla="*/ 5848 h 10000"/>
                  <a:gd name="connsiteX264" fmla="*/ 1501 w 10000"/>
                  <a:gd name="connsiteY264" fmla="*/ 5852 h 10000"/>
                  <a:gd name="connsiteX265" fmla="*/ 1532 w 10000"/>
                  <a:gd name="connsiteY265" fmla="*/ 5887 h 10000"/>
                  <a:gd name="connsiteX266" fmla="*/ 1565 w 10000"/>
                  <a:gd name="connsiteY266" fmla="*/ 5942 h 10000"/>
                  <a:gd name="connsiteX267" fmla="*/ 1587 w 10000"/>
                  <a:gd name="connsiteY267" fmla="*/ 5972 h 10000"/>
                  <a:gd name="connsiteX268" fmla="*/ 1612 w 10000"/>
                  <a:gd name="connsiteY268" fmla="*/ 5955 h 10000"/>
                  <a:gd name="connsiteX269" fmla="*/ 1679 w 10000"/>
                  <a:gd name="connsiteY269" fmla="*/ 6049 h 10000"/>
                  <a:gd name="connsiteX270" fmla="*/ 1720 w 10000"/>
                  <a:gd name="connsiteY270" fmla="*/ 6108 h 10000"/>
                  <a:gd name="connsiteX271" fmla="*/ 1751 w 10000"/>
                  <a:gd name="connsiteY271" fmla="*/ 6133 h 10000"/>
                  <a:gd name="connsiteX272" fmla="*/ 1792 w 10000"/>
                  <a:gd name="connsiteY272" fmla="*/ 6169 h 10000"/>
                  <a:gd name="connsiteX273" fmla="*/ 1801 w 10000"/>
                  <a:gd name="connsiteY273" fmla="*/ 6172 h 10000"/>
                  <a:gd name="connsiteX274" fmla="*/ 1814 w 10000"/>
                  <a:gd name="connsiteY274" fmla="*/ 6286 h 10000"/>
                  <a:gd name="connsiteX275" fmla="*/ 1817 w 10000"/>
                  <a:gd name="connsiteY275" fmla="*/ 6331 h 10000"/>
                  <a:gd name="connsiteX276" fmla="*/ 1809 w 10000"/>
                  <a:gd name="connsiteY276" fmla="*/ 6444 h 10000"/>
                  <a:gd name="connsiteX277" fmla="*/ 1801 w 10000"/>
                  <a:gd name="connsiteY277" fmla="*/ 6499 h 10000"/>
                  <a:gd name="connsiteX278" fmla="*/ 1781 w 10000"/>
                  <a:gd name="connsiteY278" fmla="*/ 6522 h 10000"/>
                  <a:gd name="connsiteX279" fmla="*/ 1773 w 10000"/>
                  <a:gd name="connsiteY279" fmla="*/ 6541 h 10000"/>
                  <a:gd name="connsiteX280" fmla="*/ 1762 w 10000"/>
                  <a:gd name="connsiteY280" fmla="*/ 6571 h 10000"/>
                  <a:gd name="connsiteX281" fmla="*/ 1767 w 10000"/>
                  <a:gd name="connsiteY281" fmla="*/ 6622 h 10000"/>
                  <a:gd name="connsiteX282" fmla="*/ 1767 w 10000"/>
                  <a:gd name="connsiteY282" fmla="*/ 6665 h 10000"/>
                  <a:gd name="connsiteX283" fmla="*/ 1767 w 10000"/>
                  <a:gd name="connsiteY283" fmla="*/ 6694 h 10000"/>
                  <a:gd name="connsiteX284" fmla="*/ 1776 w 10000"/>
                  <a:gd name="connsiteY284" fmla="*/ 6726 h 10000"/>
                  <a:gd name="connsiteX285" fmla="*/ 1776 w 10000"/>
                  <a:gd name="connsiteY285" fmla="*/ 6745 h 10000"/>
                  <a:gd name="connsiteX286" fmla="*/ 1767 w 10000"/>
                  <a:gd name="connsiteY286" fmla="*/ 6765 h 10000"/>
                  <a:gd name="connsiteX287" fmla="*/ 1762 w 10000"/>
                  <a:gd name="connsiteY287" fmla="*/ 6804 h 10000"/>
                  <a:gd name="connsiteX288" fmla="*/ 1753 w 10000"/>
                  <a:gd name="connsiteY288" fmla="*/ 6839 h 10000"/>
                  <a:gd name="connsiteX289" fmla="*/ 1742 w 10000"/>
                  <a:gd name="connsiteY289" fmla="*/ 6849 h 10000"/>
                  <a:gd name="connsiteX290" fmla="*/ 1726 w 10000"/>
                  <a:gd name="connsiteY290" fmla="*/ 6849 h 10000"/>
                  <a:gd name="connsiteX291" fmla="*/ 1712 w 10000"/>
                  <a:gd name="connsiteY291" fmla="*/ 6852 h 10000"/>
                  <a:gd name="connsiteX292" fmla="*/ 1640 w 10000"/>
                  <a:gd name="connsiteY292" fmla="*/ 6953 h 10000"/>
                  <a:gd name="connsiteX293" fmla="*/ 1493 w 10000"/>
                  <a:gd name="connsiteY293" fmla="*/ 7105 h 10000"/>
                  <a:gd name="connsiteX294" fmla="*/ 1490 w 10000"/>
                  <a:gd name="connsiteY294" fmla="*/ 7124 h 10000"/>
                  <a:gd name="connsiteX295" fmla="*/ 1468 w 10000"/>
                  <a:gd name="connsiteY295" fmla="*/ 7137 h 10000"/>
                  <a:gd name="connsiteX296" fmla="*/ 1454 w 10000"/>
                  <a:gd name="connsiteY296" fmla="*/ 7144 h 10000"/>
                  <a:gd name="connsiteX297" fmla="*/ 1452 w 10000"/>
                  <a:gd name="connsiteY297" fmla="*/ 7157 h 10000"/>
                  <a:gd name="connsiteX298" fmla="*/ 1446 w 10000"/>
                  <a:gd name="connsiteY298" fmla="*/ 7199 h 10000"/>
                  <a:gd name="connsiteX299" fmla="*/ 1476 w 10000"/>
                  <a:gd name="connsiteY299" fmla="*/ 7247 h 10000"/>
                  <a:gd name="connsiteX300" fmla="*/ 1501 w 10000"/>
                  <a:gd name="connsiteY300" fmla="*/ 7270 h 10000"/>
                  <a:gd name="connsiteX301" fmla="*/ 1518 w 10000"/>
                  <a:gd name="connsiteY301" fmla="*/ 7286 h 10000"/>
                  <a:gd name="connsiteX302" fmla="*/ 1524 w 10000"/>
                  <a:gd name="connsiteY302" fmla="*/ 7306 h 10000"/>
                  <a:gd name="connsiteX303" fmla="*/ 1540 w 10000"/>
                  <a:gd name="connsiteY303" fmla="*/ 7322 h 10000"/>
                  <a:gd name="connsiteX304" fmla="*/ 1565 w 10000"/>
                  <a:gd name="connsiteY304" fmla="*/ 7325 h 10000"/>
                  <a:gd name="connsiteX305" fmla="*/ 1590 w 10000"/>
                  <a:gd name="connsiteY305" fmla="*/ 7332 h 10000"/>
                  <a:gd name="connsiteX306" fmla="*/ 1615 w 10000"/>
                  <a:gd name="connsiteY306" fmla="*/ 7345 h 10000"/>
                  <a:gd name="connsiteX307" fmla="*/ 1662 w 10000"/>
                  <a:gd name="connsiteY307" fmla="*/ 7370 h 10000"/>
                  <a:gd name="connsiteX308" fmla="*/ 1670 w 10000"/>
                  <a:gd name="connsiteY308" fmla="*/ 7351 h 10000"/>
                  <a:gd name="connsiteX309" fmla="*/ 1726 w 10000"/>
                  <a:gd name="connsiteY309" fmla="*/ 7354 h 10000"/>
                  <a:gd name="connsiteX310" fmla="*/ 1726 w 10000"/>
                  <a:gd name="connsiteY310" fmla="*/ 7400 h 10000"/>
                  <a:gd name="connsiteX311" fmla="*/ 1773 w 10000"/>
                  <a:gd name="connsiteY311" fmla="*/ 7409 h 10000"/>
                  <a:gd name="connsiteX312" fmla="*/ 1806 w 10000"/>
                  <a:gd name="connsiteY312" fmla="*/ 7416 h 10000"/>
                  <a:gd name="connsiteX313" fmla="*/ 1839 w 10000"/>
                  <a:gd name="connsiteY313" fmla="*/ 7403 h 10000"/>
                  <a:gd name="connsiteX314" fmla="*/ 1886 w 10000"/>
                  <a:gd name="connsiteY314" fmla="*/ 7403 h 10000"/>
                  <a:gd name="connsiteX315" fmla="*/ 1898 w 10000"/>
                  <a:gd name="connsiteY315" fmla="*/ 7403 h 10000"/>
                  <a:gd name="connsiteX316" fmla="*/ 1914 w 10000"/>
                  <a:gd name="connsiteY316" fmla="*/ 7494 h 10000"/>
                  <a:gd name="connsiteX317" fmla="*/ 1895 w 10000"/>
                  <a:gd name="connsiteY317" fmla="*/ 7523 h 10000"/>
                  <a:gd name="connsiteX318" fmla="*/ 1825 w 10000"/>
                  <a:gd name="connsiteY318" fmla="*/ 7617 h 10000"/>
                  <a:gd name="connsiteX319" fmla="*/ 1776 w 10000"/>
                  <a:gd name="connsiteY319" fmla="*/ 7691 h 10000"/>
                  <a:gd name="connsiteX320" fmla="*/ 1781 w 10000"/>
                  <a:gd name="connsiteY320" fmla="*/ 7723 h 10000"/>
                  <a:gd name="connsiteX321" fmla="*/ 1767 w 10000"/>
                  <a:gd name="connsiteY321" fmla="*/ 7759 h 10000"/>
                  <a:gd name="connsiteX322" fmla="*/ 1762 w 10000"/>
                  <a:gd name="connsiteY322" fmla="*/ 7817 h 10000"/>
                  <a:gd name="connsiteX323" fmla="*/ 1762 w 10000"/>
                  <a:gd name="connsiteY323" fmla="*/ 7856 h 10000"/>
                  <a:gd name="connsiteX324" fmla="*/ 1776 w 10000"/>
                  <a:gd name="connsiteY324" fmla="*/ 7892 h 10000"/>
                  <a:gd name="connsiteX325" fmla="*/ 1784 w 10000"/>
                  <a:gd name="connsiteY325" fmla="*/ 7902 h 10000"/>
                  <a:gd name="connsiteX326" fmla="*/ 1801 w 10000"/>
                  <a:gd name="connsiteY326" fmla="*/ 7908 h 10000"/>
                  <a:gd name="connsiteX327" fmla="*/ 1809 w 10000"/>
                  <a:gd name="connsiteY327" fmla="*/ 7911 h 10000"/>
                  <a:gd name="connsiteX328" fmla="*/ 1801 w 10000"/>
                  <a:gd name="connsiteY328" fmla="*/ 7940 h 10000"/>
                  <a:gd name="connsiteX329" fmla="*/ 1798 w 10000"/>
                  <a:gd name="connsiteY329" fmla="*/ 7979 h 10000"/>
                  <a:gd name="connsiteX330" fmla="*/ 1806 w 10000"/>
                  <a:gd name="connsiteY330" fmla="*/ 8002 h 10000"/>
                  <a:gd name="connsiteX331" fmla="*/ 1823 w 10000"/>
                  <a:gd name="connsiteY331" fmla="*/ 8021 h 10000"/>
                  <a:gd name="connsiteX332" fmla="*/ 1834 w 10000"/>
                  <a:gd name="connsiteY332" fmla="*/ 8044 h 10000"/>
                  <a:gd name="connsiteX333" fmla="*/ 1839 w 10000"/>
                  <a:gd name="connsiteY333" fmla="*/ 8073 h 10000"/>
                  <a:gd name="connsiteX334" fmla="*/ 1842 w 10000"/>
                  <a:gd name="connsiteY334" fmla="*/ 8106 h 10000"/>
                  <a:gd name="connsiteX335" fmla="*/ 1839 w 10000"/>
                  <a:gd name="connsiteY335" fmla="*/ 8144 h 10000"/>
                  <a:gd name="connsiteX336" fmla="*/ 1856 w 10000"/>
                  <a:gd name="connsiteY336" fmla="*/ 8164 h 10000"/>
                  <a:gd name="connsiteX337" fmla="*/ 1886 w 10000"/>
                  <a:gd name="connsiteY337" fmla="*/ 8193 h 10000"/>
                  <a:gd name="connsiteX338" fmla="*/ 1922 w 10000"/>
                  <a:gd name="connsiteY338" fmla="*/ 8206 h 10000"/>
                  <a:gd name="connsiteX339" fmla="*/ 1967 w 10000"/>
                  <a:gd name="connsiteY339" fmla="*/ 8203 h 10000"/>
                  <a:gd name="connsiteX340" fmla="*/ 1986 w 10000"/>
                  <a:gd name="connsiteY340" fmla="*/ 8212 h 10000"/>
                  <a:gd name="connsiteX341" fmla="*/ 2000 w 10000"/>
                  <a:gd name="connsiteY341" fmla="*/ 8232 h 10000"/>
                  <a:gd name="connsiteX342" fmla="*/ 2033 w 10000"/>
                  <a:gd name="connsiteY342" fmla="*/ 8258 h 10000"/>
                  <a:gd name="connsiteX343" fmla="*/ 2050 w 10000"/>
                  <a:gd name="connsiteY343" fmla="*/ 8271 h 10000"/>
                  <a:gd name="connsiteX344" fmla="*/ 2089 w 10000"/>
                  <a:gd name="connsiteY344" fmla="*/ 8280 h 10000"/>
                  <a:gd name="connsiteX345" fmla="*/ 2122 w 10000"/>
                  <a:gd name="connsiteY345" fmla="*/ 8300 h 10000"/>
                  <a:gd name="connsiteX346" fmla="*/ 2163 w 10000"/>
                  <a:gd name="connsiteY346" fmla="*/ 8332 h 10000"/>
                  <a:gd name="connsiteX347" fmla="*/ 2172 w 10000"/>
                  <a:gd name="connsiteY347" fmla="*/ 8335 h 10000"/>
                  <a:gd name="connsiteX348" fmla="*/ 2177 w 10000"/>
                  <a:gd name="connsiteY348" fmla="*/ 8345 h 10000"/>
                  <a:gd name="connsiteX349" fmla="*/ 2163 w 10000"/>
                  <a:gd name="connsiteY349" fmla="*/ 8371 h 10000"/>
                  <a:gd name="connsiteX350" fmla="*/ 2139 w 10000"/>
                  <a:gd name="connsiteY350" fmla="*/ 8423 h 10000"/>
                  <a:gd name="connsiteX351" fmla="*/ 2130 w 10000"/>
                  <a:gd name="connsiteY351" fmla="*/ 8439 h 10000"/>
                  <a:gd name="connsiteX352" fmla="*/ 2105 w 10000"/>
                  <a:gd name="connsiteY352" fmla="*/ 8446 h 10000"/>
                  <a:gd name="connsiteX353" fmla="*/ 2080 w 10000"/>
                  <a:gd name="connsiteY353" fmla="*/ 8449 h 10000"/>
                  <a:gd name="connsiteX354" fmla="*/ 2075 w 10000"/>
                  <a:gd name="connsiteY354" fmla="*/ 8459 h 10000"/>
                  <a:gd name="connsiteX355" fmla="*/ 2072 w 10000"/>
                  <a:gd name="connsiteY355" fmla="*/ 8475 h 10000"/>
                  <a:gd name="connsiteX356" fmla="*/ 2080 w 10000"/>
                  <a:gd name="connsiteY356" fmla="*/ 8484 h 10000"/>
                  <a:gd name="connsiteX357" fmla="*/ 2100 w 10000"/>
                  <a:gd name="connsiteY357" fmla="*/ 8475 h 10000"/>
                  <a:gd name="connsiteX358" fmla="*/ 2141 w 10000"/>
                  <a:gd name="connsiteY358" fmla="*/ 8478 h 10000"/>
                  <a:gd name="connsiteX359" fmla="*/ 2172 w 10000"/>
                  <a:gd name="connsiteY359" fmla="*/ 8475 h 10000"/>
                  <a:gd name="connsiteX360" fmla="*/ 2188 w 10000"/>
                  <a:gd name="connsiteY360" fmla="*/ 8475 h 10000"/>
                  <a:gd name="connsiteX361" fmla="*/ 2222 w 10000"/>
                  <a:gd name="connsiteY361" fmla="*/ 8497 h 10000"/>
                  <a:gd name="connsiteX362" fmla="*/ 2252 w 10000"/>
                  <a:gd name="connsiteY362" fmla="*/ 8514 h 10000"/>
                  <a:gd name="connsiteX363" fmla="*/ 2274 w 10000"/>
                  <a:gd name="connsiteY363" fmla="*/ 8514 h 10000"/>
                  <a:gd name="connsiteX364" fmla="*/ 2299 w 10000"/>
                  <a:gd name="connsiteY364" fmla="*/ 8504 h 10000"/>
                  <a:gd name="connsiteX365" fmla="*/ 2310 w 10000"/>
                  <a:gd name="connsiteY365" fmla="*/ 8504 h 10000"/>
                  <a:gd name="connsiteX366" fmla="*/ 2319 w 10000"/>
                  <a:gd name="connsiteY366" fmla="*/ 8484 h 10000"/>
                  <a:gd name="connsiteX367" fmla="*/ 2338 w 10000"/>
                  <a:gd name="connsiteY367" fmla="*/ 8494 h 10000"/>
                  <a:gd name="connsiteX368" fmla="*/ 2338 w 10000"/>
                  <a:gd name="connsiteY368" fmla="*/ 8552 h 10000"/>
                  <a:gd name="connsiteX369" fmla="*/ 2366 w 10000"/>
                  <a:gd name="connsiteY369" fmla="*/ 8572 h 10000"/>
                  <a:gd name="connsiteX370" fmla="*/ 2382 w 10000"/>
                  <a:gd name="connsiteY370" fmla="*/ 8582 h 10000"/>
                  <a:gd name="connsiteX371" fmla="*/ 2435 w 10000"/>
                  <a:gd name="connsiteY371" fmla="*/ 8552 h 10000"/>
                  <a:gd name="connsiteX372" fmla="*/ 2443 w 10000"/>
                  <a:gd name="connsiteY372" fmla="*/ 8552 h 10000"/>
                  <a:gd name="connsiteX373" fmla="*/ 2454 w 10000"/>
                  <a:gd name="connsiteY373" fmla="*/ 8552 h 10000"/>
                  <a:gd name="connsiteX374" fmla="*/ 2471 w 10000"/>
                  <a:gd name="connsiteY374" fmla="*/ 8546 h 10000"/>
                  <a:gd name="connsiteX375" fmla="*/ 2488 w 10000"/>
                  <a:gd name="connsiteY375" fmla="*/ 8536 h 10000"/>
                  <a:gd name="connsiteX376" fmla="*/ 2501 w 10000"/>
                  <a:gd name="connsiteY376" fmla="*/ 8533 h 10000"/>
                  <a:gd name="connsiteX377" fmla="*/ 2512 w 10000"/>
                  <a:gd name="connsiteY377" fmla="*/ 8533 h 10000"/>
                  <a:gd name="connsiteX378" fmla="*/ 2521 w 10000"/>
                  <a:gd name="connsiteY378" fmla="*/ 8546 h 10000"/>
                  <a:gd name="connsiteX379" fmla="*/ 2521 w 10000"/>
                  <a:gd name="connsiteY379" fmla="*/ 8572 h 10000"/>
                  <a:gd name="connsiteX380" fmla="*/ 2535 w 10000"/>
                  <a:gd name="connsiteY380" fmla="*/ 8588 h 10000"/>
                  <a:gd name="connsiteX381" fmla="*/ 2551 w 10000"/>
                  <a:gd name="connsiteY381" fmla="*/ 8582 h 10000"/>
                  <a:gd name="connsiteX382" fmla="*/ 2560 w 10000"/>
                  <a:gd name="connsiteY382" fmla="*/ 8582 h 10000"/>
                  <a:gd name="connsiteX383" fmla="*/ 2573 w 10000"/>
                  <a:gd name="connsiteY383" fmla="*/ 8588 h 10000"/>
                  <a:gd name="connsiteX384" fmla="*/ 2584 w 10000"/>
                  <a:gd name="connsiteY384" fmla="*/ 8591 h 10000"/>
                  <a:gd name="connsiteX385" fmla="*/ 2590 w 10000"/>
                  <a:gd name="connsiteY385" fmla="*/ 8598 h 10000"/>
                  <a:gd name="connsiteX386" fmla="*/ 2598 w 10000"/>
                  <a:gd name="connsiteY386" fmla="*/ 8608 h 10000"/>
                  <a:gd name="connsiteX387" fmla="*/ 2607 w 10000"/>
                  <a:gd name="connsiteY387" fmla="*/ 8617 h 10000"/>
                  <a:gd name="connsiteX388" fmla="*/ 2618 w 10000"/>
                  <a:gd name="connsiteY388" fmla="*/ 8617 h 10000"/>
                  <a:gd name="connsiteX389" fmla="*/ 2640 w 10000"/>
                  <a:gd name="connsiteY389" fmla="*/ 8608 h 10000"/>
                  <a:gd name="connsiteX390" fmla="*/ 2670 w 10000"/>
                  <a:gd name="connsiteY390" fmla="*/ 8598 h 10000"/>
                  <a:gd name="connsiteX391" fmla="*/ 2673 w 10000"/>
                  <a:gd name="connsiteY391" fmla="*/ 8598 h 10000"/>
                  <a:gd name="connsiteX392" fmla="*/ 2690 w 10000"/>
                  <a:gd name="connsiteY392" fmla="*/ 8598 h 10000"/>
                  <a:gd name="connsiteX393" fmla="*/ 2698 w 10000"/>
                  <a:gd name="connsiteY393" fmla="*/ 8598 h 10000"/>
                  <a:gd name="connsiteX394" fmla="*/ 2712 w 10000"/>
                  <a:gd name="connsiteY394" fmla="*/ 8598 h 10000"/>
                  <a:gd name="connsiteX395" fmla="*/ 2726 w 10000"/>
                  <a:gd name="connsiteY395" fmla="*/ 8591 h 10000"/>
                  <a:gd name="connsiteX396" fmla="*/ 2737 w 10000"/>
                  <a:gd name="connsiteY396" fmla="*/ 8588 h 10000"/>
                  <a:gd name="connsiteX397" fmla="*/ 2759 w 10000"/>
                  <a:gd name="connsiteY397" fmla="*/ 8582 h 10000"/>
                  <a:gd name="connsiteX398" fmla="*/ 2770 w 10000"/>
                  <a:gd name="connsiteY398" fmla="*/ 8578 h 10000"/>
                  <a:gd name="connsiteX399" fmla="*/ 2784 w 10000"/>
                  <a:gd name="connsiteY399" fmla="*/ 8572 h 10000"/>
                  <a:gd name="connsiteX400" fmla="*/ 2795 w 10000"/>
                  <a:gd name="connsiteY400" fmla="*/ 8572 h 10000"/>
                  <a:gd name="connsiteX401" fmla="*/ 2803 w 10000"/>
                  <a:gd name="connsiteY401" fmla="*/ 8588 h 10000"/>
                  <a:gd name="connsiteX402" fmla="*/ 2803 w 10000"/>
                  <a:gd name="connsiteY402" fmla="*/ 8591 h 10000"/>
                  <a:gd name="connsiteX403" fmla="*/ 2803 w 10000"/>
                  <a:gd name="connsiteY403" fmla="*/ 8601 h 10000"/>
                  <a:gd name="connsiteX404" fmla="*/ 2809 w 10000"/>
                  <a:gd name="connsiteY404" fmla="*/ 8601 h 10000"/>
                  <a:gd name="connsiteX405" fmla="*/ 2823 w 10000"/>
                  <a:gd name="connsiteY405" fmla="*/ 8598 h 10000"/>
                  <a:gd name="connsiteX406" fmla="*/ 2831 w 10000"/>
                  <a:gd name="connsiteY406" fmla="*/ 8598 h 10000"/>
                  <a:gd name="connsiteX407" fmla="*/ 2839 w 10000"/>
                  <a:gd name="connsiteY407" fmla="*/ 8601 h 10000"/>
                  <a:gd name="connsiteX408" fmla="*/ 2848 w 10000"/>
                  <a:gd name="connsiteY408" fmla="*/ 8598 h 10000"/>
                  <a:gd name="connsiteX409" fmla="*/ 2856 w 10000"/>
                  <a:gd name="connsiteY409" fmla="*/ 8601 h 10000"/>
                  <a:gd name="connsiteX410" fmla="*/ 2859 w 10000"/>
                  <a:gd name="connsiteY410" fmla="*/ 8601 h 10000"/>
                  <a:gd name="connsiteX411" fmla="*/ 2864 w 10000"/>
                  <a:gd name="connsiteY411" fmla="*/ 8598 h 10000"/>
                  <a:gd name="connsiteX412" fmla="*/ 2889 w 10000"/>
                  <a:gd name="connsiteY412" fmla="*/ 8611 h 10000"/>
                  <a:gd name="connsiteX413" fmla="*/ 2906 w 10000"/>
                  <a:gd name="connsiteY413" fmla="*/ 8620 h 10000"/>
                  <a:gd name="connsiteX414" fmla="*/ 2914 w 10000"/>
                  <a:gd name="connsiteY414" fmla="*/ 8627 h 10000"/>
                  <a:gd name="connsiteX415" fmla="*/ 2920 w 10000"/>
                  <a:gd name="connsiteY415" fmla="*/ 8640 h 10000"/>
                  <a:gd name="connsiteX416" fmla="*/ 2922 w 10000"/>
                  <a:gd name="connsiteY416" fmla="*/ 8666 h 10000"/>
                  <a:gd name="connsiteX417" fmla="*/ 2922 w 10000"/>
                  <a:gd name="connsiteY417" fmla="*/ 8692 h 10000"/>
                  <a:gd name="connsiteX418" fmla="*/ 2939 w 10000"/>
                  <a:gd name="connsiteY418" fmla="*/ 8695 h 10000"/>
                  <a:gd name="connsiteX419" fmla="*/ 2953 w 10000"/>
                  <a:gd name="connsiteY419" fmla="*/ 8695 h 10000"/>
                  <a:gd name="connsiteX420" fmla="*/ 2961 w 10000"/>
                  <a:gd name="connsiteY420" fmla="*/ 8695 h 10000"/>
                  <a:gd name="connsiteX421" fmla="*/ 2972 w 10000"/>
                  <a:gd name="connsiteY421" fmla="*/ 8692 h 10000"/>
                  <a:gd name="connsiteX422" fmla="*/ 2981 w 10000"/>
                  <a:gd name="connsiteY422" fmla="*/ 8685 h 10000"/>
                  <a:gd name="connsiteX423" fmla="*/ 2989 w 10000"/>
                  <a:gd name="connsiteY423" fmla="*/ 8685 h 10000"/>
                  <a:gd name="connsiteX424" fmla="*/ 3008 w 10000"/>
                  <a:gd name="connsiteY424" fmla="*/ 8685 h 10000"/>
                  <a:gd name="connsiteX425" fmla="*/ 3028 w 10000"/>
                  <a:gd name="connsiteY425" fmla="*/ 8695 h 10000"/>
                  <a:gd name="connsiteX426" fmla="*/ 3042 w 10000"/>
                  <a:gd name="connsiteY426" fmla="*/ 8695 h 10000"/>
                  <a:gd name="connsiteX427" fmla="*/ 3053 w 10000"/>
                  <a:gd name="connsiteY427" fmla="*/ 8676 h 10000"/>
                  <a:gd name="connsiteX428" fmla="*/ 3061 w 10000"/>
                  <a:gd name="connsiteY428" fmla="*/ 8666 h 10000"/>
                  <a:gd name="connsiteX429" fmla="*/ 3066 w 10000"/>
                  <a:gd name="connsiteY429" fmla="*/ 8656 h 10000"/>
                  <a:gd name="connsiteX430" fmla="*/ 3091 w 10000"/>
                  <a:gd name="connsiteY430" fmla="*/ 8659 h 10000"/>
                  <a:gd name="connsiteX431" fmla="*/ 3105 w 10000"/>
                  <a:gd name="connsiteY431" fmla="*/ 8659 h 10000"/>
                  <a:gd name="connsiteX432" fmla="*/ 3108 w 10000"/>
                  <a:gd name="connsiteY432" fmla="*/ 8650 h 10000"/>
                  <a:gd name="connsiteX433" fmla="*/ 3147 w 10000"/>
                  <a:gd name="connsiteY433" fmla="*/ 8588 h 10000"/>
                  <a:gd name="connsiteX434" fmla="*/ 3150 w 10000"/>
                  <a:gd name="connsiteY434" fmla="*/ 8598 h 10000"/>
                  <a:gd name="connsiteX435" fmla="*/ 3163 w 10000"/>
                  <a:gd name="connsiteY435" fmla="*/ 8601 h 10000"/>
                  <a:gd name="connsiteX436" fmla="*/ 3180 w 10000"/>
                  <a:gd name="connsiteY436" fmla="*/ 8608 h 10000"/>
                  <a:gd name="connsiteX437" fmla="*/ 3188 w 10000"/>
                  <a:gd name="connsiteY437" fmla="*/ 8611 h 10000"/>
                  <a:gd name="connsiteX438" fmla="*/ 3227 w 10000"/>
                  <a:gd name="connsiteY438" fmla="*/ 8620 h 10000"/>
                  <a:gd name="connsiteX439" fmla="*/ 3238 w 10000"/>
                  <a:gd name="connsiteY439" fmla="*/ 8617 h 10000"/>
                  <a:gd name="connsiteX440" fmla="*/ 3247 w 10000"/>
                  <a:gd name="connsiteY440" fmla="*/ 8601 h 10000"/>
                  <a:gd name="connsiteX441" fmla="*/ 3269 w 10000"/>
                  <a:gd name="connsiteY441" fmla="*/ 8611 h 10000"/>
                  <a:gd name="connsiteX442" fmla="*/ 3277 w 10000"/>
                  <a:gd name="connsiteY442" fmla="*/ 8617 h 10000"/>
                  <a:gd name="connsiteX443" fmla="*/ 3285 w 10000"/>
                  <a:gd name="connsiteY443" fmla="*/ 8611 h 10000"/>
                  <a:gd name="connsiteX444" fmla="*/ 3307 w 10000"/>
                  <a:gd name="connsiteY444" fmla="*/ 8611 h 10000"/>
                  <a:gd name="connsiteX445" fmla="*/ 3319 w 10000"/>
                  <a:gd name="connsiteY445" fmla="*/ 8617 h 10000"/>
                  <a:gd name="connsiteX446" fmla="*/ 3324 w 10000"/>
                  <a:gd name="connsiteY446" fmla="*/ 8617 h 10000"/>
                  <a:gd name="connsiteX447" fmla="*/ 3327 w 10000"/>
                  <a:gd name="connsiteY447" fmla="*/ 8620 h 10000"/>
                  <a:gd name="connsiteX448" fmla="*/ 3341 w 10000"/>
                  <a:gd name="connsiteY448" fmla="*/ 8620 h 10000"/>
                  <a:gd name="connsiteX449" fmla="*/ 3357 w 10000"/>
                  <a:gd name="connsiteY449" fmla="*/ 8620 h 10000"/>
                  <a:gd name="connsiteX450" fmla="*/ 3374 w 10000"/>
                  <a:gd name="connsiteY450" fmla="*/ 8620 h 10000"/>
                  <a:gd name="connsiteX451" fmla="*/ 3382 w 10000"/>
                  <a:gd name="connsiteY451" fmla="*/ 8620 h 10000"/>
                  <a:gd name="connsiteX452" fmla="*/ 3399 w 10000"/>
                  <a:gd name="connsiteY452" fmla="*/ 8611 h 10000"/>
                  <a:gd name="connsiteX453" fmla="*/ 3413 w 10000"/>
                  <a:gd name="connsiteY453" fmla="*/ 8601 h 10000"/>
                  <a:gd name="connsiteX454" fmla="*/ 3421 w 10000"/>
                  <a:gd name="connsiteY454" fmla="*/ 8588 h 10000"/>
                  <a:gd name="connsiteX455" fmla="*/ 3421 w 10000"/>
                  <a:gd name="connsiteY455" fmla="*/ 8572 h 10000"/>
                  <a:gd name="connsiteX456" fmla="*/ 3421 w 10000"/>
                  <a:gd name="connsiteY456" fmla="*/ 8552 h 10000"/>
                  <a:gd name="connsiteX457" fmla="*/ 3424 w 10000"/>
                  <a:gd name="connsiteY457" fmla="*/ 8533 h 10000"/>
                  <a:gd name="connsiteX458" fmla="*/ 3432 w 10000"/>
                  <a:gd name="connsiteY458" fmla="*/ 8523 h 10000"/>
                  <a:gd name="connsiteX459" fmla="*/ 3446 w 10000"/>
                  <a:gd name="connsiteY459" fmla="*/ 8523 h 10000"/>
                  <a:gd name="connsiteX460" fmla="*/ 3457 w 10000"/>
                  <a:gd name="connsiteY460" fmla="*/ 8523 h 10000"/>
                  <a:gd name="connsiteX461" fmla="*/ 3476 w 10000"/>
                  <a:gd name="connsiteY461" fmla="*/ 8533 h 10000"/>
                  <a:gd name="connsiteX462" fmla="*/ 3485 w 10000"/>
                  <a:gd name="connsiteY462" fmla="*/ 8536 h 10000"/>
                  <a:gd name="connsiteX463" fmla="*/ 3501 w 10000"/>
                  <a:gd name="connsiteY463" fmla="*/ 8527 h 10000"/>
                  <a:gd name="connsiteX464" fmla="*/ 3504 w 10000"/>
                  <a:gd name="connsiteY464" fmla="*/ 8514 h 10000"/>
                  <a:gd name="connsiteX465" fmla="*/ 3510 w 10000"/>
                  <a:gd name="connsiteY465" fmla="*/ 8497 h 10000"/>
                  <a:gd name="connsiteX466" fmla="*/ 3537 w 10000"/>
                  <a:gd name="connsiteY466" fmla="*/ 8484 h 10000"/>
                  <a:gd name="connsiteX467" fmla="*/ 3562 w 10000"/>
                  <a:gd name="connsiteY467" fmla="*/ 8488 h 10000"/>
                  <a:gd name="connsiteX468" fmla="*/ 3568 w 10000"/>
                  <a:gd name="connsiteY468" fmla="*/ 8484 h 10000"/>
                  <a:gd name="connsiteX469" fmla="*/ 3584 w 10000"/>
                  <a:gd name="connsiteY469" fmla="*/ 8494 h 10000"/>
                  <a:gd name="connsiteX470" fmla="*/ 3593 w 10000"/>
                  <a:gd name="connsiteY470" fmla="*/ 8507 h 10000"/>
                  <a:gd name="connsiteX471" fmla="*/ 3618 w 10000"/>
                  <a:gd name="connsiteY471" fmla="*/ 8497 h 10000"/>
                  <a:gd name="connsiteX472" fmla="*/ 3643 w 10000"/>
                  <a:gd name="connsiteY472" fmla="*/ 8475 h 10000"/>
                  <a:gd name="connsiteX473" fmla="*/ 3657 w 10000"/>
                  <a:gd name="connsiteY473" fmla="*/ 8478 h 10000"/>
                  <a:gd name="connsiteX474" fmla="*/ 3670 w 10000"/>
                  <a:gd name="connsiteY474" fmla="*/ 8475 h 10000"/>
                  <a:gd name="connsiteX475" fmla="*/ 3673 w 10000"/>
                  <a:gd name="connsiteY475" fmla="*/ 8468 h 10000"/>
                  <a:gd name="connsiteX476" fmla="*/ 3681 w 10000"/>
                  <a:gd name="connsiteY476" fmla="*/ 8468 h 10000"/>
                  <a:gd name="connsiteX477" fmla="*/ 3698 w 10000"/>
                  <a:gd name="connsiteY477" fmla="*/ 8478 h 10000"/>
                  <a:gd name="connsiteX478" fmla="*/ 3720 w 10000"/>
                  <a:gd name="connsiteY478" fmla="*/ 8497 h 10000"/>
                  <a:gd name="connsiteX479" fmla="*/ 3715 w 10000"/>
                  <a:gd name="connsiteY479" fmla="*/ 8504 h 10000"/>
                  <a:gd name="connsiteX480" fmla="*/ 3729 w 10000"/>
                  <a:gd name="connsiteY480" fmla="*/ 8514 h 10000"/>
                  <a:gd name="connsiteX481" fmla="*/ 3729 w 10000"/>
                  <a:gd name="connsiteY481" fmla="*/ 8517 h 10000"/>
                  <a:gd name="connsiteX482" fmla="*/ 3740 w 10000"/>
                  <a:gd name="connsiteY482" fmla="*/ 8527 h 10000"/>
                  <a:gd name="connsiteX483" fmla="*/ 3759 w 10000"/>
                  <a:gd name="connsiteY483" fmla="*/ 8517 h 10000"/>
                  <a:gd name="connsiteX484" fmla="*/ 3762 w 10000"/>
                  <a:gd name="connsiteY484" fmla="*/ 8504 h 10000"/>
                  <a:gd name="connsiteX485" fmla="*/ 3770 w 10000"/>
                  <a:gd name="connsiteY485" fmla="*/ 8488 h 10000"/>
                  <a:gd name="connsiteX486" fmla="*/ 3778 w 10000"/>
                  <a:gd name="connsiteY486" fmla="*/ 8484 h 10000"/>
                  <a:gd name="connsiteX487" fmla="*/ 3792 w 10000"/>
                  <a:gd name="connsiteY487" fmla="*/ 8475 h 10000"/>
                  <a:gd name="connsiteX488" fmla="*/ 3803 w 10000"/>
                  <a:gd name="connsiteY488" fmla="*/ 8478 h 10000"/>
                  <a:gd name="connsiteX489" fmla="*/ 3809 w 10000"/>
                  <a:gd name="connsiteY489" fmla="*/ 8475 h 10000"/>
                  <a:gd name="connsiteX490" fmla="*/ 3825 w 10000"/>
                  <a:gd name="connsiteY490" fmla="*/ 8465 h 10000"/>
                  <a:gd name="connsiteX491" fmla="*/ 3834 w 10000"/>
                  <a:gd name="connsiteY491" fmla="*/ 8468 h 10000"/>
                  <a:gd name="connsiteX492" fmla="*/ 3842 w 10000"/>
                  <a:gd name="connsiteY492" fmla="*/ 8478 h 10000"/>
                  <a:gd name="connsiteX493" fmla="*/ 3850 w 10000"/>
                  <a:gd name="connsiteY493" fmla="*/ 8478 h 10000"/>
                  <a:gd name="connsiteX494" fmla="*/ 3859 w 10000"/>
                  <a:gd name="connsiteY494" fmla="*/ 8484 h 10000"/>
                  <a:gd name="connsiteX495" fmla="*/ 3873 w 10000"/>
                  <a:gd name="connsiteY495" fmla="*/ 8494 h 10000"/>
                  <a:gd name="connsiteX496" fmla="*/ 3875 w 10000"/>
                  <a:gd name="connsiteY496" fmla="*/ 8507 h 10000"/>
                  <a:gd name="connsiteX497" fmla="*/ 3881 w 10000"/>
                  <a:gd name="connsiteY497" fmla="*/ 8527 h 10000"/>
                  <a:gd name="connsiteX498" fmla="*/ 3875 w 10000"/>
                  <a:gd name="connsiteY498" fmla="*/ 8546 h 10000"/>
                  <a:gd name="connsiteX499" fmla="*/ 3892 w 10000"/>
                  <a:gd name="connsiteY499" fmla="*/ 8546 h 10000"/>
                  <a:gd name="connsiteX500" fmla="*/ 3900 w 10000"/>
                  <a:gd name="connsiteY500" fmla="*/ 8543 h 10000"/>
                  <a:gd name="connsiteX501" fmla="*/ 3906 w 10000"/>
                  <a:gd name="connsiteY501" fmla="*/ 8543 h 10000"/>
                  <a:gd name="connsiteX502" fmla="*/ 3922 w 10000"/>
                  <a:gd name="connsiteY502" fmla="*/ 8552 h 10000"/>
                  <a:gd name="connsiteX503" fmla="*/ 3939 w 10000"/>
                  <a:gd name="connsiteY503" fmla="*/ 8559 h 10000"/>
                  <a:gd name="connsiteX504" fmla="*/ 3953 w 10000"/>
                  <a:gd name="connsiteY504" fmla="*/ 8572 h 10000"/>
                  <a:gd name="connsiteX505" fmla="*/ 3956 w 10000"/>
                  <a:gd name="connsiteY505" fmla="*/ 8588 h 10000"/>
                  <a:gd name="connsiteX506" fmla="*/ 3956 w 10000"/>
                  <a:gd name="connsiteY506" fmla="*/ 8608 h 10000"/>
                  <a:gd name="connsiteX507" fmla="*/ 3972 w 10000"/>
                  <a:gd name="connsiteY507" fmla="*/ 8608 h 10000"/>
                  <a:gd name="connsiteX508" fmla="*/ 3986 w 10000"/>
                  <a:gd name="connsiteY508" fmla="*/ 8608 h 10000"/>
                  <a:gd name="connsiteX509" fmla="*/ 3997 w 10000"/>
                  <a:gd name="connsiteY509" fmla="*/ 8608 h 10000"/>
                  <a:gd name="connsiteX510" fmla="*/ 4006 w 10000"/>
                  <a:gd name="connsiteY510" fmla="*/ 8608 h 10000"/>
                  <a:gd name="connsiteX511" fmla="*/ 4006 w 10000"/>
                  <a:gd name="connsiteY511" fmla="*/ 8611 h 10000"/>
                  <a:gd name="connsiteX512" fmla="*/ 4011 w 10000"/>
                  <a:gd name="connsiteY512" fmla="*/ 8611 h 10000"/>
                  <a:gd name="connsiteX513" fmla="*/ 4022 w 10000"/>
                  <a:gd name="connsiteY513" fmla="*/ 8620 h 10000"/>
                  <a:gd name="connsiteX514" fmla="*/ 4042 w 10000"/>
                  <a:gd name="connsiteY514" fmla="*/ 8620 h 10000"/>
                  <a:gd name="connsiteX515" fmla="*/ 4050 w 10000"/>
                  <a:gd name="connsiteY515" fmla="*/ 8617 h 10000"/>
                  <a:gd name="connsiteX516" fmla="*/ 4069 w 10000"/>
                  <a:gd name="connsiteY516" fmla="*/ 8620 h 10000"/>
                  <a:gd name="connsiteX517" fmla="*/ 4086 w 10000"/>
                  <a:gd name="connsiteY517" fmla="*/ 8630 h 10000"/>
                  <a:gd name="connsiteX518" fmla="*/ 4108 w 10000"/>
                  <a:gd name="connsiteY518" fmla="*/ 8627 h 10000"/>
                  <a:gd name="connsiteX519" fmla="*/ 4125 w 10000"/>
                  <a:gd name="connsiteY519" fmla="*/ 8620 h 10000"/>
                  <a:gd name="connsiteX520" fmla="*/ 4133 w 10000"/>
                  <a:gd name="connsiteY520" fmla="*/ 8611 h 10000"/>
                  <a:gd name="connsiteX521" fmla="*/ 4139 w 10000"/>
                  <a:gd name="connsiteY521" fmla="*/ 8608 h 10000"/>
                  <a:gd name="connsiteX522" fmla="*/ 4147 w 10000"/>
                  <a:gd name="connsiteY522" fmla="*/ 8601 h 10000"/>
                  <a:gd name="connsiteX523" fmla="*/ 4155 w 10000"/>
                  <a:gd name="connsiteY523" fmla="*/ 8591 h 10000"/>
                  <a:gd name="connsiteX524" fmla="*/ 4166 w 10000"/>
                  <a:gd name="connsiteY524" fmla="*/ 8582 h 10000"/>
                  <a:gd name="connsiteX525" fmla="*/ 4183 w 10000"/>
                  <a:gd name="connsiteY525" fmla="*/ 8569 h 10000"/>
                  <a:gd name="connsiteX526" fmla="*/ 4191 w 10000"/>
                  <a:gd name="connsiteY526" fmla="*/ 8562 h 10000"/>
                  <a:gd name="connsiteX527" fmla="*/ 4208 w 10000"/>
                  <a:gd name="connsiteY527" fmla="*/ 8552 h 10000"/>
                  <a:gd name="connsiteX528" fmla="*/ 4230 w 10000"/>
                  <a:gd name="connsiteY528" fmla="*/ 8552 h 10000"/>
                  <a:gd name="connsiteX529" fmla="*/ 4238 w 10000"/>
                  <a:gd name="connsiteY529" fmla="*/ 8559 h 10000"/>
                  <a:gd name="connsiteX530" fmla="*/ 4247 w 10000"/>
                  <a:gd name="connsiteY530" fmla="*/ 8572 h 10000"/>
                  <a:gd name="connsiteX531" fmla="*/ 4252 w 10000"/>
                  <a:gd name="connsiteY531" fmla="*/ 8578 h 10000"/>
                  <a:gd name="connsiteX532" fmla="*/ 4263 w 10000"/>
                  <a:gd name="connsiteY532" fmla="*/ 8582 h 10000"/>
                  <a:gd name="connsiteX533" fmla="*/ 4277 w 10000"/>
                  <a:gd name="connsiteY533" fmla="*/ 8572 h 10000"/>
                  <a:gd name="connsiteX534" fmla="*/ 4294 w 10000"/>
                  <a:gd name="connsiteY534" fmla="*/ 8559 h 10000"/>
                  <a:gd name="connsiteX535" fmla="*/ 4302 w 10000"/>
                  <a:gd name="connsiteY535" fmla="*/ 8546 h 10000"/>
                  <a:gd name="connsiteX536" fmla="*/ 4310 w 10000"/>
                  <a:gd name="connsiteY536" fmla="*/ 8543 h 10000"/>
                  <a:gd name="connsiteX537" fmla="*/ 4313 w 10000"/>
                  <a:gd name="connsiteY537" fmla="*/ 8543 h 10000"/>
                  <a:gd name="connsiteX538" fmla="*/ 4332 w 10000"/>
                  <a:gd name="connsiteY538" fmla="*/ 8546 h 10000"/>
                  <a:gd name="connsiteX539" fmla="*/ 4335 w 10000"/>
                  <a:gd name="connsiteY539" fmla="*/ 8559 h 10000"/>
                  <a:gd name="connsiteX540" fmla="*/ 4349 w 10000"/>
                  <a:gd name="connsiteY540" fmla="*/ 8588 h 10000"/>
                  <a:gd name="connsiteX541" fmla="*/ 4360 w 10000"/>
                  <a:gd name="connsiteY541" fmla="*/ 8591 h 10000"/>
                  <a:gd name="connsiteX542" fmla="*/ 4366 w 10000"/>
                  <a:gd name="connsiteY542" fmla="*/ 8591 h 10000"/>
                  <a:gd name="connsiteX543" fmla="*/ 4382 w 10000"/>
                  <a:gd name="connsiteY543" fmla="*/ 8598 h 10000"/>
                  <a:gd name="connsiteX544" fmla="*/ 4385 w 10000"/>
                  <a:gd name="connsiteY544" fmla="*/ 8598 h 10000"/>
                  <a:gd name="connsiteX545" fmla="*/ 4402 w 10000"/>
                  <a:gd name="connsiteY545" fmla="*/ 8598 h 10000"/>
                  <a:gd name="connsiteX546" fmla="*/ 4421 w 10000"/>
                  <a:gd name="connsiteY546" fmla="*/ 8591 h 10000"/>
                  <a:gd name="connsiteX547" fmla="*/ 4440 w 10000"/>
                  <a:gd name="connsiteY547" fmla="*/ 8591 h 10000"/>
                  <a:gd name="connsiteX548" fmla="*/ 4449 w 10000"/>
                  <a:gd name="connsiteY548" fmla="*/ 8598 h 10000"/>
                  <a:gd name="connsiteX549" fmla="*/ 4454 w 10000"/>
                  <a:gd name="connsiteY549" fmla="*/ 8617 h 10000"/>
                  <a:gd name="connsiteX550" fmla="*/ 4463 w 10000"/>
                  <a:gd name="connsiteY550" fmla="*/ 8608 h 10000"/>
                  <a:gd name="connsiteX551" fmla="*/ 4474 w 10000"/>
                  <a:gd name="connsiteY551" fmla="*/ 8608 h 10000"/>
                  <a:gd name="connsiteX552" fmla="*/ 4490 w 10000"/>
                  <a:gd name="connsiteY552" fmla="*/ 8617 h 10000"/>
                  <a:gd name="connsiteX553" fmla="*/ 4504 w 10000"/>
                  <a:gd name="connsiteY553" fmla="*/ 8617 h 10000"/>
                  <a:gd name="connsiteX554" fmla="*/ 4518 w 10000"/>
                  <a:gd name="connsiteY554" fmla="*/ 8617 h 10000"/>
                  <a:gd name="connsiteX555" fmla="*/ 4535 w 10000"/>
                  <a:gd name="connsiteY555" fmla="*/ 8611 h 10000"/>
                  <a:gd name="connsiteX556" fmla="*/ 4546 w 10000"/>
                  <a:gd name="connsiteY556" fmla="*/ 8611 h 10000"/>
                  <a:gd name="connsiteX557" fmla="*/ 4562 w 10000"/>
                  <a:gd name="connsiteY557" fmla="*/ 8611 h 10000"/>
                  <a:gd name="connsiteX558" fmla="*/ 4571 w 10000"/>
                  <a:gd name="connsiteY558" fmla="*/ 8611 h 10000"/>
                  <a:gd name="connsiteX559" fmla="*/ 4579 w 10000"/>
                  <a:gd name="connsiteY559" fmla="*/ 8608 h 10000"/>
                  <a:gd name="connsiteX560" fmla="*/ 4584 w 10000"/>
                  <a:gd name="connsiteY560" fmla="*/ 8608 h 10000"/>
                  <a:gd name="connsiteX561" fmla="*/ 4601 w 10000"/>
                  <a:gd name="connsiteY561" fmla="*/ 8617 h 10000"/>
                  <a:gd name="connsiteX562" fmla="*/ 4609 w 10000"/>
                  <a:gd name="connsiteY562" fmla="*/ 8627 h 10000"/>
                  <a:gd name="connsiteX563" fmla="*/ 4618 w 10000"/>
                  <a:gd name="connsiteY563" fmla="*/ 8637 h 10000"/>
                  <a:gd name="connsiteX564" fmla="*/ 4618 w 10000"/>
                  <a:gd name="connsiteY564" fmla="*/ 8646 h 10000"/>
                  <a:gd name="connsiteX565" fmla="*/ 4634 w 10000"/>
                  <a:gd name="connsiteY565" fmla="*/ 8656 h 10000"/>
                  <a:gd name="connsiteX566" fmla="*/ 4640 w 10000"/>
                  <a:gd name="connsiteY566" fmla="*/ 8659 h 10000"/>
                  <a:gd name="connsiteX567" fmla="*/ 4651 w 10000"/>
                  <a:gd name="connsiteY567" fmla="*/ 8666 h 10000"/>
                  <a:gd name="connsiteX568" fmla="*/ 4657 w 10000"/>
                  <a:gd name="connsiteY568" fmla="*/ 8659 h 10000"/>
                  <a:gd name="connsiteX569" fmla="*/ 4668 w 10000"/>
                  <a:gd name="connsiteY569" fmla="*/ 8650 h 10000"/>
                  <a:gd name="connsiteX570" fmla="*/ 4676 w 10000"/>
                  <a:gd name="connsiteY570" fmla="*/ 8650 h 10000"/>
                  <a:gd name="connsiteX571" fmla="*/ 4690 w 10000"/>
                  <a:gd name="connsiteY571" fmla="*/ 8650 h 10000"/>
                  <a:gd name="connsiteX572" fmla="*/ 4698 w 10000"/>
                  <a:gd name="connsiteY572" fmla="*/ 8650 h 10000"/>
                  <a:gd name="connsiteX573" fmla="*/ 4704 w 10000"/>
                  <a:gd name="connsiteY573" fmla="*/ 8650 h 10000"/>
                  <a:gd name="connsiteX574" fmla="*/ 4706 w 10000"/>
                  <a:gd name="connsiteY574" fmla="*/ 8659 h 10000"/>
                  <a:gd name="connsiteX575" fmla="*/ 4706 w 10000"/>
                  <a:gd name="connsiteY575" fmla="*/ 8666 h 10000"/>
                  <a:gd name="connsiteX576" fmla="*/ 4723 w 10000"/>
                  <a:gd name="connsiteY576" fmla="*/ 8682 h 10000"/>
                  <a:gd name="connsiteX577" fmla="*/ 4737 w 10000"/>
                  <a:gd name="connsiteY577" fmla="*/ 8682 h 10000"/>
                  <a:gd name="connsiteX578" fmla="*/ 4745 w 10000"/>
                  <a:gd name="connsiteY578" fmla="*/ 8676 h 10000"/>
                  <a:gd name="connsiteX579" fmla="*/ 4756 w 10000"/>
                  <a:gd name="connsiteY579" fmla="*/ 8666 h 10000"/>
                  <a:gd name="connsiteX580" fmla="*/ 4765 w 10000"/>
                  <a:gd name="connsiteY580" fmla="*/ 8666 h 10000"/>
                  <a:gd name="connsiteX581" fmla="*/ 4765 w 10000"/>
                  <a:gd name="connsiteY581" fmla="*/ 8682 h 10000"/>
                  <a:gd name="connsiteX582" fmla="*/ 4770 w 10000"/>
                  <a:gd name="connsiteY582" fmla="*/ 8701 h 10000"/>
                  <a:gd name="connsiteX583" fmla="*/ 4778 w 10000"/>
                  <a:gd name="connsiteY583" fmla="*/ 8705 h 10000"/>
                  <a:gd name="connsiteX584" fmla="*/ 4795 w 10000"/>
                  <a:gd name="connsiteY584" fmla="*/ 8714 h 10000"/>
                  <a:gd name="connsiteX585" fmla="*/ 4812 w 10000"/>
                  <a:gd name="connsiteY585" fmla="*/ 8714 h 10000"/>
                  <a:gd name="connsiteX586" fmla="*/ 4825 w 10000"/>
                  <a:gd name="connsiteY586" fmla="*/ 8705 h 10000"/>
                  <a:gd name="connsiteX587" fmla="*/ 4825 w 10000"/>
                  <a:gd name="connsiteY587" fmla="*/ 8701 h 10000"/>
                  <a:gd name="connsiteX588" fmla="*/ 4828 w 10000"/>
                  <a:gd name="connsiteY588" fmla="*/ 8701 h 10000"/>
                  <a:gd name="connsiteX589" fmla="*/ 4837 w 10000"/>
                  <a:gd name="connsiteY589" fmla="*/ 8692 h 10000"/>
                  <a:gd name="connsiteX590" fmla="*/ 4842 w 10000"/>
                  <a:gd name="connsiteY590" fmla="*/ 8685 h 10000"/>
                  <a:gd name="connsiteX591" fmla="*/ 4859 w 10000"/>
                  <a:gd name="connsiteY591" fmla="*/ 8692 h 10000"/>
                  <a:gd name="connsiteX592" fmla="*/ 4870 w 10000"/>
                  <a:gd name="connsiteY592" fmla="*/ 8701 h 10000"/>
                  <a:gd name="connsiteX593" fmla="*/ 4878 w 10000"/>
                  <a:gd name="connsiteY593" fmla="*/ 8714 h 10000"/>
                  <a:gd name="connsiteX594" fmla="*/ 4892 w 10000"/>
                  <a:gd name="connsiteY594" fmla="*/ 8724 h 10000"/>
                  <a:gd name="connsiteX595" fmla="*/ 4900 w 10000"/>
                  <a:gd name="connsiteY595" fmla="*/ 8724 h 10000"/>
                  <a:gd name="connsiteX596" fmla="*/ 4906 w 10000"/>
                  <a:gd name="connsiteY596" fmla="*/ 8705 h 10000"/>
                  <a:gd name="connsiteX597" fmla="*/ 4925 w 10000"/>
                  <a:gd name="connsiteY597" fmla="*/ 8724 h 10000"/>
                  <a:gd name="connsiteX598" fmla="*/ 4939 w 10000"/>
                  <a:gd name="connsiteY598" fmla="*/ 8701 h 10000"/>
                  <a:gd name="connsiteX599" fmla="*/ 4950 w 10000"/>
                  <a:gd name="connsiteY599" fmla="*/ 8695 h 10000"/>
                  <a:gd name="connsiteX600" fmla="*/ 4956 w 10000"/>
                  <a:gd name="connsiteY600" fmla="*/ 8692 h 10000"/>
                  <a:gd name="connsiteX601" fmla="*/ 4986 w 10000"/>
                  <a:gd name="connsiteY601" fmla="*/ 8705 h 10000"/>
                  <a:gd name="connsiteX602" fmla="*/ 5003 w 10000"/>
                  <a:gd name="connsiteY602" fmla="*/ 8701 h 10000"/>
                  <a:gd name="connsiteX603" fmla="*/ 5011 w 10000"/>
                  <a:gd name="connsiteY603" fmla="*/ 8692 h 10000"/>
                  <a:gd name="connsiteX604" fmla="*/ 5028 w 10000"/>
                  <a:gd name="connsiteY604" fmla="*/ 8682 h 10000"/>
                  <a:gd name="connsiteX605" fmla="*/ 5030 w 10000"/>
                  <a:gd name="connsiteY605" fmla="*/ 8659 h 10000"/>
                  <a:gd name="connsiteX606" fmla="*/ 5039 w 10000"/>
                  <a:gd name="connsiteY606" fmla="*/ 8656 h 10000"/>
                  <a:gd name="connsiteX607" fmla="*/ 5053 w 10000"/>
                  <a:gd name="connsiteY607" fmla="*/ 8669 h 10000"/>
                  <a:gd name="connsiteX608" fmla="*/ 5061 w 10000"/>
                  <a:gd name="connsiteY608" fmla="*/ 8669 h 10000"/>
                  <a:gd name="connsiteX609" fmla="*/ 5061 w 10000"/>
                  <a:gd name="connsiteY609" fmla="*/ 8676 h 10000"/>
                  <a:gd name="connsiteX610" fmla="*/ 5069 w 10000"/>
                  <a:gd name="connsiteY610" fmla="*/ 8669 h 10000"/>
                  <a:gd name="connsiteX611" fmla="*/ 5083 w 10000"/>
                  <a:gd name="connsiteY611" fmla="*/ 8669 h 10000"/>
                  <a:gd name="connsiteX612" fmla="*/ 5100 w 10000"/>
                  <a:gd name="connsiteY612" fmla="*/ 8669 h 10000"/>
                  <a:gd name="connsiteX613" fmla="*/ 5119 w 10000"/>
                  <a:gd name="connsiteY613" fmla="*/ 8682 h 10000"/>
                  <a:gd name="connsiteX614" fmla="*/ 5136 w 10000"/>
                  <a:gd name="connsiteY614" fmla="*/ 8692 h 10000"/>
                  <a:gd name="connsiteX615" fmla="*/ 5161 w 10000"/>
                  <a:gd name="connsiteY615" fmla="*/ 8701 h 10000"/>
                  <a:gd name="connsiteX616" fmla="*/ 5183 w 10000"/>
                  <a:gd name="connsiteY616" fmla="*/ 8701 h 10000"/>
                  <a:gd name="connsiteX617" fmla="*/ 5199 w 10000"/>
                  <a:gd name="connsiteY617" fmla="*/ 8701 h 10000"/>
                  <a:gd name="connsiteX618" fmla="*/ 5213 w 10000"/>
                  <a:gd name="connsiteY618" fmla="*/ 8705 h 10000"/>
                  <a:gd name="connsiteX619" fmla="*/ 5224 w 10000"/>
                  <a:gd name="connsiteY619" fmla="*/ 8701 h 10000"/>
                  <a:gd name="connsiteX620" fmla="*/ 5230 w 10000"/>
                  <a:gd name="connsiteY620" fmla="*/ 8701 h 10000"/>
                  <a:gd name="connsiteX621" fmla="*/ 5241 w 10000"/>
                  <a:gd name="connsiteY621" fmla="*/ 8676 h 10000"/>
                  <a:gd name="connsiteX622" fmla="*/ 5247 w 10000"/>
                  <a:gd name="connsiteY622" fmla="*/ 8666 h 10000"/>
                  <a:gd name="connsiteX623" fmla="*/ 5249 w 10000"/>
                  <a:gd name="connsiteY623" fmla="*/ 8646 h 10000"/>
                  <a:gd name="connsiteX624" fmla="*/ 5249 w 10000"/>
                  <a:gd name="connsiteY624" fmla="*/ 8650 h 10000"/>
                  <a:gd name="connsiteX625" fmla="*/ 5255 w 10000"/>
                  <a:gd name="connsiteY625" fmla="*/ 8646 h 10000"/>
                  <a:gd name="connsiteX626" fmla="*/ 5271 w 10000"/>
                  <a:gd name="connsiteY626" fmla="*/ 8650 h 10000"/>
                  <a:gd name="connsiteX627" fmla="*/ 5288 w 10000"/>
                  <a:gd name="connsiteY627" fmla="*/ 8666 h 10000"/>
                  <a:gd name="connsiteX628" fmla="*/ 5296 w 10000"/>
                  <a:gd name="connsiteY628" fmla="*/ 8666 h 10000"/>
                  <a:gd name="connsiteX629" fmla="*/ 5310 w 10000"/>
                  <a:gd name="connsiteY629" fmla="*/ 8656 h 10000"/>
                  <a:gd name="connsiteX630" fmla="*/ 5321 w 10000"/>
                  <a:gd name="connsiteY630" fmla="*/ 8650 h 10000"/>
                  <a:gd name="connsiteX631" fmla="*/ 5338 w 10000"/>
                  <a:gd name="connsiteY631" fmla="*/ 8650 h 10000"/>
                  <a:gd name="connsiteX632" fmla="*/ 5360 w 10000"/>
                  <a:gd name="connsiteY632" fmla="*/ 8640 h 10000"/>
                  <a:gd name="connsiteX633" fmla="*/ 5366 w 10000"/>
                  <a:gd name="connsiteY633" fmla="*/ 8637 h 10000"/>
                  <a:gd name="connsiteX634" fmla="*/ 5368 w 10000"/>
                  <a:gd name="connsiteY634" fmla="*/ 8637 h 10000"/>
                  <a:gd name="connsiteX635" fmla="*/ 5382 w 10000"/>
                  <a:gd name="connsiteY635" fmla="*/ 8630 h 10000"/>
                  <a:gd name="connsiteX636" fmla="*/ 5391 w 10000"/>
                  <a:gd name="connsiteY636" fmla="*/ 8630 h 10000"/>
                  <a:gd name="connsiteX637" fmla="*/ 5402 w 10000"/>
                  <a:gd name="connsiteY637" fmla="*/ 8637 h 10000"/>
                  <a:gd name="connsiteX638" fmla="*/ 5418 w 10000"/>
                  <a:gd name="connsiteY638" fmla="*/ 8656 h 10000"/>
                  <a:gd name="connsiteX639" fmla="*/ 5432 w 10000"/>
                  <a:gd name="connsiteY639" fmla="*/ 8666 h 10000"/>
                  <a:gd name="connsiteX640" fmla="*/ 5443 w 10000"/>
                  <a:gd name="connsiteY640" fmla="*/ 8682 h 10000"/>
                  <a:gd name="connsiteX641" fmla="*/ 5457 w 10000"/>
                  <a:gd name="connsiteY641" fmla="*/ 8692 h 10000"/>
                  <a:gd name="connsiteX642" fmla="*/ 5471 w 10000"/>
                  <a:gd name="connsiteY642" fmla="*/ 8705 h 10000"/>
                  <a:gd name="connsiteX643" fmla="*/ 5488 w 10000"/>
                  <a:gd name="connsiteY643" fmla="*/ 8711 h 10000"/>
                  <a:gd name="connsiteX644" fmla="*/ 5490 w 10000"/>
                  <a:gd name="connsiteY644" fmla="*/ 8721 h 10000"/>
                  <a:gd name="connsiteX645" fmla="*/ 5512 w 10000"/>
                  <a:gd name="connsiteY645" fmla="*/ 8724 h 10000"/>
                  <a:gd name="connsiteX646" fmla="*/ 5521 w 10000"/>
                  <a:gd name="connsiteY646" fmla="*/ 8714 h 10000"/>
                  <a:gd name="connsiteX647" fmla="*/ 5524 w 10000"/>
                  <a:gd name="connsiteY647" fmla="*/ 8714 h 10000"/>
                  <a:gd name="connsiteX648" fmla="*/ 5532 w 10000"/>
                  <a:gd name="connsiteY648" fmla="*/ 8721 h 10000"/>
                  <a:gd name="connsiteX649" fmla="*/ 5540 w 10000"/>
                  <a:gd name="connsiteY649" fmla="*/ 8724 h 10000"/>
                  <a:gd name="connsiteX650" fmla="*/ 5562 w 10000"/>
                  <a:gd name="connsiteY650" fmla="*/ 8750 h 10000"/>
                  <a:gd name="connsiteX651" fmla="*/ 5562 w 10000"/>
                  <a:gd name="connsiteY651" fmla="*/ 8760 h 10000"/>
                  <a:gd name="connsiteX652" fmla="*/ 5571 w 10000"/>
                  <a:gd name="connsiteY652" fmla="*/ 8782 h 10000"/>
                  <a:gd name="connsiteX653" fmla="*/ 5579 w 10000"/>
                  <a:gd name="connsiteY653" fmla="*/ 8789 h 10000"/>
                  <a:gd name="connsiteX654" fmla="*/ 5593 w 10000"/>
                  <a:gd name="connsiteY654" fmla="*/ 8789 h 10000"/>
                  <a:gd name="connsiteX655" fmla="*/ 5596 w 10000"/>
                  <a:gd name="connsiteY655" fmla="*/ 8789 h 10000"/>
                  <a:gd name="connsiteX656" fmla="*/ 5626 w 10000"/>
                  <a:gd name="connsiteY656" fmla="*/ 8782 h 10000"/>
                  <a:gd name="connsiteX657" fmla="*/ 5629 w 10000"/>
                  <a:gd name="connsiteY657" fmla="*/ 8782 h 10000"/>
                  <a:gd name="connsiteX658" fmla="*/ 5637 w 10000"/>
                  <a:gd name="connsiteY658" fmla="*/ 8779 h 10000"/>
                  <a:gd name="connsiteX659" fmla="*/ 5648 w 10000"/>
                  <a:gd name="connsiteY659" fmla="*/ 8789 h 10000"/>
                  <a:gd name="connsiteX660" fmla="*/ 5665 w 10000"/>
                  <a:gd name="connsiteY660" fmla="*/ 8795 h 10000"/>
                  <a:gd name="connsiteX661" fmla="*/ 5676 w 10000"/>
                  <a:gd name="connsiteY661" fmla="*/ 8789 h 10000"/>
                  <a:gd name="connsiteX662" fmla="*/ 5684 w 10000"/>
                  <a:gd name="connsiteY662" fmla="*/ 8782 h 10000"/>
                  <a:gd name="connsiteX663" fmla="*/ 5693 w 10000"/>
                  <a:gd name="connsiteY663" fmla="*/ 8789 h 10000"/>
                  <a:gd name="connsiteX664" fmla="*/ 5715 w 10000"/>
                  <a:gd name="connsiteY664" fmla="*/ 8808 h 10000"/>
                  <a:gd name="connsiteX665" fmla="*/ 5731 w 10000"/>
                  <a:gd name="connsiteY665" fmla="*/ 8808 h 10000"/>
                  <a:gd name="connsiteX666" fmla="*/ 5740 w 10000"/>
                  <a:gd name="connsiteY666" fmla="*/ 8808 h 10000"/>
                  <a:gd name="connsiteX667" fmla="*/ 5765 w 10000"/>
                  <a:gd name="connsiteY667" fmla="*/ 8818 h 10000"/>
                  <a:gd name="connsiteX668" fmla="*/ 5781 w 10000"/>
                  <a:gd name="connsiteY668" fmla="*/ 8824 h 10000"/>
                  <a:gd name="connsiteX669" fmla="*/ 5798 w 10000"/>
                  <a:gd name="connsiteY669" fmla="*/ 8834 h 10000"/>
                  <a:gd name="connsiteX670" fmla="*/ 5814 w 10000"/>
                  <a:gd name="connsiteY670" fmla="*/ 8837 h 10000"/>
                  <a:gd name="connsiteX671" fmla="*/ 5831 w 10000"/>
                  <a:gd name="connsiteY671" fmla="*/ 8844 h 10000"/>
                  <a:gd name="connsiteX672" fmla="*/ 5842 w 10000"/>
                  <a:gd name="connsiteY672" fmla="*/ 8847 h 10000"/>
                  <a:gd name="connsiteX673" fmla="*/ 5859 w 10000"/>
                  <a:gd name="connsiteY673" fmla="*/ 8857 h 10000"/>
                  <a:gd name="connsiteX674" fmla="*/ 5870 w 10000"/>
                  <a:gd name="connsiteY674" fmla="*/ 8867 h 10000"/>
                  <a:gd name="connsiteX675" fmla="*/ 5878 w 10000"/>
                  <a:gd name="connsiteY675" fmla="*/ 8873 h 10000"/>
                  <a:gd name="connsiteX676" fmla="*/ 5895 w 10000"/>
                  <a:gd name="connsiteY676" fmla="*/ 8873 h 10000"/>
                  <a:gd name="connsiteX677" fmla="*/ 5911 w 10000"/>
                  <a:gd name="connsiteY677" fmla="*/ 8873 h 10000"/>
                  <a:gd name="connsiteX678" fmla="*/ 5931 w 10000"/>
                  <a:gd name="connsiteY678" fmla="*/ 8873 h 10000"/>
                  <a:gd name="connsiteX679" fmla="*/ 5950 w 10000"/>
                  <a:gd name="connsiteY679" fmla="*/ 8867 h 10000"/>
                  <a:gd name="connsiteX680" fmla="*/ 5967 w 10000"/>
                  <a:gd name="connsiteY680" fmla="*/ 8867 h 10000"/>
                  <a:gd name="connsiteX681" fmla="*/ 5975 w 10000"/>
                  <a:gd name="connsiteY681" fmla="*/ 8873 h 10000"/>
                  <a:gd name="connsiteX682" fmla="*/ 6000 w 10000"/>
                  <a:gd name="connsiteY682" fmla="*/ 8883 h 10000"/>
                  <a:gd name="connsiteX683" fmla="*/ 5997 w 10000"/>
                  <a:gd name="connsiteY683" fmla="*/ 8886 h 10000"/>
                  <a:gd name="connsiteX684" fmla="*/ 5997 w 10000"/>
                  <a:gd name="connsiteY684" fmla="*/ 8896 h 10000"/>
                  <a:gd name="connsiteX685" fmla="*/ 6014 w 10000"/>
                  <a:gd name="connsiteY685" fmla="*/ 8892 h 10000"/>
                  <a:gd name="connsiteX686" fmla="*/ 6028 w 10000"/>
                  <a:gd name="connsiteY686" fmla="*/ 8892 h 10000"/>
                  <a:gd name="connsiteX687" fmla="*/ 6053 w 10000"/>
                  <a:gd name="connsiteY687" fmla="*/ 8886 h 10000"/>
                  <a:gd name="connsiteX688" fmla="*/ 6072 w 10000"/>
                  <a:gd name="connsiteY688" fmla="*/ 8876 h 10000"/>
                  <a:gd name="connsiteX689" fmla="*/ 6089 w 10000"/>
                  <a:gd name="connsiteY689" fmla="*/ 8867 h 10000"/>
                  <a:gd name="connsiteX690" fmla="*/ 6111 w 10000"/>
                  <a:gd name="connsiteY690" fmla="*/ 8857 h 10000"/>
                  <a:gd name="connsiteX691" fmla="*/ 6127 w 10000"/>
                  <a:gd name="connsiteY691" fmla="*/ 8847 h 10000"/>
                  <a:gd name="connsiteX692" fmla="*/ 6152 w 10000"/>
                  <a:gd name="connsiteY692" fmla="*/ 8834 h 10000"/>
                  <a:gd name="connsiteX693" fmla="*/ 6183 w 10000"/>
                  <a:gd name="connsiteY693" fmla="*/ 8828 h 10000"/>
                  <a:gd name="connsiteX694" fmla="*/ 6175 w 10000"/>
                  <a:gd name="connsiteY694" fmla="*/ 8844 h 10000"/>
                  <a:gd name="connsiteX695" fmla="*/ 6169 w 10000"/>
                  <a:gd name="connsiteY695" fmla="*/ 8863 h 10000"/>
                  <a:gd name="connsiteX696" fmla="*/ 6158 w 10000"/>
                  <a:gd name="connsiteY696" fmla="*/ 8886 h 10000"/>
                  <a:gd name="connsiteX697" fmla="*/ 6152 w 10000"/>
                  <a:gd name="connsiteY697" fmla="*/ 8896 h 10000"/>
                  <a:gd name="connsiteX698" fmla="*/ 6150 w 10000"/>
                  <a:gd name="connsiteY698" fmla="*/ 8909 h 10000"/>
                  <a:gd name="connsiteX699" fmla="*/ 6152 w 10000"/>
                  <a:gd name="connsiteY699" fmla="*/ 8938 h 10000"/>
                  <a:gd name="connsiteX700" fmla="*/ 6158 w 10000"/>
                  <a:gd name="connsiteY700" fmla="*/ 8957 h 10000"/>
                  <a:gd name="connsiteX701" fmla="*/ 6161 w 10000"/>
                  <a:gd name="connsiteY701" fmla="*/ 8980 h 10000"/>
                  <a:gd name="connsiteX702" fmla="*/ 6166 w 10000"/>
                  <a:gd name="connsiteY702" fmla="*/ 8999 h 10000"/>
                  <a:gd name="connsiteX703" fmla="*/ 6175 w 10000"/>
                  <a:gd name="connsiteY703" fmla="*/ 9032 h 10000"/>
                  <a:gd name="connsiteX704" fmla="*/ 6183 w 10000"/>
                  <a:gd name="connsiteY704" fmla="*/ 9051 h 10000"/>
                  <a:gd name="connsiteX705" fmla="*/ 6191 w 10000"/>
                  <a:gd name="connsiteY705" fmla="*/ 9064 h 10000"/>
                  <a:gd name="connsiteX706" fmla="*/ 6194 w 10000"/>
                  <a:gd name="connsiteY706" fmla="*/ 9084 h 10000"/>
                  <a:gd name="connsiteX707" fmla="*/ 6208 w 10000"/>
                  <a:gd name="connsiteY707" fmla="*/ 9103 h 10000"/>
                  <a:gd name="connsiteX708" fmla="*/ 6208 w 10000"/>
                  <a:gd name="connsiteY708" fmla="*/ 9113 h 10000"/>
                  <a:gd name="connsiteX709" fmla="*/ 6216 w 10000"/>
                  <a:gd name="connsiteY709" fmla="*/ 9129 h 10000"/>
                  <a:gd name="connsiteX710" fmla="*/ 6230 w 10000"/>
                  <a:gd name="connsiteY710" fmla="*/ 9148 h 10000"/>
                  <a:gd name="connsiteX711" fmla="*/ 6241 w 10000"/>
                  <a:gd name="connsiteY711" fmla="*/ 9165 h 10000"/>
                  <a:gd name="connsiteX712" fmla="*/ 6249 w 10000"/>
                  <a:gd name="connsiteY712" fmla="*/ 9168 h 10000"/>
                  <a:gd name="connsiteX713" fmla="*/ 6266 w 10000"/>
                  <a:gd name="connsiteY713" fmla="*/ 9184 h 10000"/>
                  <a:gd name="connsiteX714" fmla="*/ 6280 w 10000"/>
                  <a:gd name="connsiteY714" fmla="*/ 9184 h 10000"/>
                  <a:gd name="connsiteX715" fmla="*/ 6288 w 10000"/>
                  <a:gd name="connsiteY715" fmla="*/ 9177 h 10000"/>
                  <a:gd name="connsiteX716" fmla="*/ 6299 w 10000"/>
                  <a:gd name="connsiteY716" fmla="*/ 9187 h 10000"/>
                  <a:gd name="connsiteX717" fmla="*/ 6305 w 10000"/>
                  <a:gd name="connsiteY717" fmla="*/ 9197 h 10000"/>
                  <a:gd name="connsiteX718" fmla="*/ 6310 w 10000"/>
                  <a:gd name="connsiteY718" fmla="*/ 9197 h 10000"/>
                  <a:gd name="connsiteX719" fmla="*/ 6321 w 10000"/>
                  <a:gd name="connsiteY719" fmla="*/ 9213 h 10000"/>
                  <a:gd name="connsiteX720" fmla="*/ 6335 w 10000"/>
                  <a:gd name="connsiteY720" fmla="*/ 9223 h 10000"/>
                  <a:gd name="connsiteX721" fmla="*/ 6338 w 10000"/>
                  <a:gd name="connsiteY721" fmla="*/ 9223 h 10000"/>
                  <a:gd name="connsiteX722" fmla="*/ 6355 w 10000"/>
                  <a:gd name="connsiteY722" fmla="*/ 9226 h 10000"/>
                  <a:gd name="connsiteX723" fmla="*/ 6363 w 10000"/>
                  <a:gd name="connsiteY723" fmla="*/ 9236 h 10000"/>
                  <a:gd name="connsiteX724" fmla="*/ 6380 w 10000"/>
                  <a:gd name="connsiteY724" fmla="*/ 9258 h 10000"/>
                  <a:gd name="connsiteX725" fmla="*/ 6393 w 10000"/>
                  <a:gd name="connsiteY725" fmla="*/ 9278 h 10000"/>
                  <a:gd name="connsiteX726" fmla="*/ 6396 w 10000"/>
                  <a:gd name="connsiteY726" fmla="*/ 9288 h 10000"/>
                  <a:gd name="connsiteX727" fmla="*/ 6407 w 10000"/>
                  <a:gd name="connsiteY727" fmla="*/ 9297 h 10000"/>
                  <a:gd name="connsiteX728" fmla="*/ 6410 w 10000"/>
                  <a:gd name="connsiteY728" fmla="*/ 9307 h 10000"/>
                  <a:gd name="connsiteX729" fmla="*/ 6416 w 10000"/>
                  <a:gd name="connsiteY729" fmla="*/ 9317 h 10000"/>
                  <a:gd name="connsiteX730" fmla="*/ 6424 w 10000"/>
                  <a:gd name="connsiteY730" fmla="*/ 9326 h 10000"/>
                  <a:gd name="connsiteX731" fmla="*/ 6435 w 10000"/>
                  <a:gd name="connsiteY731" fmla="*/ 9336 h 10000"/>
                  <a:gd name="connsiteX732" fmla="*/ 6443 w 10000"/>
                  <a:gd name="connsiteY732" fmla="*/ 9346 h 10000"/>
                  <a:gd name="connsiteX733" fmla="*/ 6449 w 10000"/>
                  <a:gd name="connsiteY733" fmla="*/ 9362 h 10000"/>
                  <a:gd name="connsiteX734" fmla="*/ 6452 w 10000"/>
                  <a:gd name="connsiteY734" fmla="*/ 9372 h 10000"/>
                  <a:gd name="connsiteX735" fmla="*/ 6449 w 10000"/>
                  <a:gd name="connsiteY735" fmla="*/ 9381 h 10000"/>
                  <a:gd name="connsiteX736" fmla="*/ 6465 w 10000"/>
                  <a:gd name="connsiteY736" fmla="*/ 9394 h 10000"/>
                  <a:gd name="connsiteX737" fmla="*/ 6468 w 10000"/>
                  <a:gd name="connsiteY737" fmla="*/ 9420 h 10000"/>
                  <a:gd name="connsiteX738" fmla="*/ 6493 w 10000"/>
                  <a:gd name="connsiteY738" fmla="*/ 9430 h 10000"/>
                  <a:gd name="connsiteX739" fmla="*/ 6507 w 10000"/>
                  <a:gd name="connsiteY739" fmla="*/ 9440 h 10000"/>
                  <a:gd name="connsiteX740" fmla="*/ 6524 w 10000"/>
                  <a:gd name="connsiteY740" fmla="*/ 9459 h 10000"/>
                  <a:gd name="connsiteX741" fmla="*/ 6532 w 10000"/>
                  <a:gd name="connsiteY741" fmla="*/ 9485 h 10000"/>
                  <a:gd name="connsiteX742" fmla="*/ 6537 w 10000"/>
                  <a:gd name="connsiteY742" fmla="*/ 9498 h 10000"/>
                  <a:gd name="connsiteX743" fmla="*/ 6571 w 10000"/>
                  <a:gd name="connsiteY743" fmla="*/ 9508 h 10000"/>
                  <a:gd name="connsiteX744" fmla="*/ 6596 w 10000"/>
                  <a:gd name="connsiteY744" fmla="*/ 9508 h 10000"/>
                  <a:gd name="connsiteX745" fmla="*/ 6637 w 10000"/>
                  <a:gd name="connsiteY745" fmla="*/ 9517 h 10000"/>
                  <a:gd name="connsiteX746" fmla="*/ 6662 w 10000"/>
                  <a:gd name="connsiteY746" fmla="*/ 9524 h 10000"/>
                  <a:gd name="connsiteX747" fmla="*/ 6679 w 10000"/>
                  <a:gd name="connsiteY747" fmla="*/ 9517 h 10000"/>
                  <a:gd name="connsiteX748" fmla="*/ 6679 w 10000"/>
                  <a:gd name="connsiteY748" fmla="*/ 9505 h 10000"/>
                  <a:gd name="connsiteX749" fmla="*/ 6690 w 10000"/>
                  <a:gd name="connsiteY749" fmla="*/ 9485 h 10000"/>
                  <a:gd name="connsiteX750" fmla="*/ 6693 w 10000"/>
                  <a:gd name="connsiteY750" fmla="*/ 9479 h 10000"/>
                  <a:gd name="connsiteX751" fmla="*/ 6706 w 10000"/>
                  <a:gd name="connsiteY751" fmla="*/ 9469 h 10000"/>
                  <a:gd name="connsiteX752" fmla="*/ 6709 w 10000"/>
                  <a:gd name="connsiteY752" fmla="*/ 9462 h 10000"/>
                  <a:gd name="connsiteX753" fmla="*/ 6717 w 10000"/>
                  <a:gd name="connsiteY753" fmla="*/ 9459 h 10000"/>
                  <a:gd name="connsiteX754" fmla="*/ 6726 w 10000"/>
                  <a:gd name="connsiteY754" fmla="*/ 9459 h 10000"/>
                  <a:gd name="connsiteX755" fmla="*/ 6742 w 10000"/>
                  <a:gd name="connsiteY755" fmla="*/ 9462 h 10000"/>
                  <a:gd name="connsiteX756" fmla="*/ 6759 w 10000"/>
                  <a:gd name="connsiteY756" fmla="*/ 9479 h 10000"/>
                  <a:gd name="connsiteX757" fmla="*/ 6781 w 10000"/>
                  <a:gd name="connsiteY757" fmla="*/ 9485 h 10000"/>
                  <a:gd name="connsiteX758" fmla="*/ 6795 w 10000"/>
                  <a:gd name="connsiteY758" fmla="*/ 9485 h 10000"/>
                  <a:gd name="connsiteX759" fmla="*/ 6803 w 10000"/>
                  <a:gd name="connsiteY759" fmla="*/ 9498 h 10000"/>
                  <a:gd name="connsiteX760" fmla="*/ 6806 w 10000"/>
                  <a:gd name="connsiteY760" fmla="*/ 9508 h 10000"/>
                  <a:gd name="connsiteX761" fmla="*/ 6823 w 10000"/>
                  <a:gd name="connsiteY761" fmla="*/ 9514 h 10000"/>
                  <a:gd name="connsiteX762" fmla="*/ 6831 w 10000"/>
                  <a:gd name="connsiteY762" fmla="*/ 9514 h 10000"/>
                  <a:gd name="connsiteX763" fmla="*/ 6848 w 10000"/>
                  <a:gd name="connsiteY763" fmla="*/ 9514 h 10000"/>
                  <a:gd name="connsiteX764" fmla="*/ 6856 w 10000"/>
                  <a:gd name="connsiteY764" fmla="*/ 9517 h 10000"/>
                  <a:gd name="connsiteX765" fmla="*/ 6878 w 10000"/>
                  <a:gd name="connsiteY765" fmla="*/ 9524 h 10000"/>
                  <a:gd name="connsiteX766" fmla="*/ 6895 w 10000"/>
                  <a:gd name="connsiteY766" fmla="*/ 9524 h 10000"/>
                  <a:gd name="connsiteX767" fmla="*/ 6917 w 10000"/>
                  <a:gd name="connsiteY767" fmla="*/ 9527 h 10000"/>
                  <a:gd name="connsiteX768" fmla="*/ 6934 w 10000"/>
                  <a:gd name="connsiteY768" fmla="*/ 9534 h 10000"/>
                  <a:gd name="connsiteX769" fmla="*/ 6961 w 10000"/>
                  <a:gd name="connsiteY769" fmla="*/ 9543 h 10000"/>
                  <a:gd name="connsiteX770" fmla="*/ 6989 w 10000"/>
                  <a:gd name="connsiteY770" fmla="*/ 9547 h 10000"/>
                  <a:gd name="connsiteX771" fmla="*/ 7014 w 10000"/>
                  <a:gd name="connsiteY771" fmla="*/ 9543 h 10000"/>
                  <a:gd name="connsiteX772" fmla="*/ 7033 w 10000"/>
                  <a:gd name="connsiteY772" fmla="*/ 9543 h 10000"/>
                  <a:gd name="connsiteX773" fmla="*/ 7042 w 10000"/>
                  <a:gd name="connsiteY773" fmla="*/ 9547 h 10000"/>
                  <a:gd name="connsiteX774" fmla="*/ 7069 w 10000"/>
                  <a:gd name="connsiteY774" fmla="*/ 9647 h 10000"/>
                  <a:gd name="connsiteX775" fmla="*/ 7122 w 10000"/>
                  <a:gd name="connsiteY775" fmla="*/ 9734 h 10000"/>
                  <a:gd name="connsiteX776" fmla="*/ 7147 w 10000"/>
                  <a:gd name="connsiteY776" fmla="*/ 9744 h 10000"/>
                  <a:gd name="connsiteX777" fmla="*/ 7169 w 10000"/>
                  <a:gd name="connsiteY777" fmla="*/ 9741 h 10000"/>
                  <a:gd name="connsiteX778" fmla="*/ 7177 w 10000"/>
                  <a:gd name="connsiteY778" fmla="*/ 9744 h 10000"/>
                  <a:gd name="connsiteX779" fmla="*/ 7186 w 10000"/>
                  <a:gd name="connsiteY779" fmla="*/ 9754 h 10000"/>
                  <a:gd name="connsiteX780" fmla="*/ 7191 w 10000"/>
                  <a:gd name="connsiteY780" fmla="*/ 9773 h 10000"/>
                  <a:gd name="connsiteX781" fmla="*/ 7208 w 10000"/>
                  <a:gd name="connsiteY781" fmla="*/ 9783 h 10000"/>
                  <a:gd name="connsiteX782" fmla="*/ 7219 w 10000"/>
                  <a:gd name="connsiteY782" fmla="*/ 9793 h 10000"/>
                  <a:gd name="connsiteX783" fmla="*/ 7235 w 10000"/>
                  <a:gd name="connsiteY783" fmla="*/ 9802 h 10000"/>
                  <a:gd name="connsiteX784" fmla="*/ 7249 w 10000"/>
                  <a:gd name="connsiteY784" fmla="*/ 9819 h 10000"/>
                  <a:gd name="connsiteX785" fmla="*/ 7255 w 10000"/>
                  <a:gd name="connsiteY785" fmla="*/ 9835 h 10000"/>
                  <a:gd name="connsiteX786" fmla="*/ 7255 w 10000"/>
                  <a:gd name="connsiteY786" fmla="*/ 9848 h 10000"/>
                  <a:gd name="connsiteX787" fmla="*/ 7249 w 10000"/>
                  <a:gd name="connsiteY787" fmla="*/ 9848 h 10000"/>
                  <a:gd name="connsiteX788" fmla="*/ 7244 w 10000"/>
                  <a:gd name="connsiteY788" fmla="*/ 9858 h 10000"/>
                  <a:gd name="connsiteX789" fmla="*/ 7235 w 10000"/>
                  <a:gd name="connsiteY789" fmla="*/ 9883 h 10000"/>
                  <a:gd name="connsiteX790" fmla="*/ 7244 w 10000"/>
                  <a:gd name="connsiteY790" fmla="*/ 9903 h 10000"/>
                  <a:gd name="connsiteX791" fmla="*/ 7258 w 10000"/>
                  <a:gd name="connsiteY791" fmla="*/ 9926 h 10000"/>
                  <a:gd name="connsiteX792" fmla="*/ 7263 w 10000"/>
                  <a:gd name="connsiteY792" fmla="*/ 9948 h 10000"/>
                  <a:gd name="connsiteX793" fmla="*/ 7274 w 10000"/>
                  <a:gd name="connsiteY793" fmla="*/ 9968 h 10000"/>
                  <a:gd name="connsiteX794" fmla="*/ 7283 w 10000"/>
                  <a:gd name="connsiteY794" fmla="*/ 9987 h 10000"/>
                  <a:gd name="connsiteX795" fmla="*/ 7291 w 10000"/>
                  <a:gd name="connsiteY795" fmla="*/ 10000 h 10000"/>
                  <a:gd name="connsiteX796" fmla="*/ 7305 w 10000"/>
                  <a:gd name="connsiteY796" fmla="*/ 9997 h 10000"/>
                  <a:gd name="connsiteX797" fmla="*/ 7313 w 10000"/>
                  <a:gd name="connsiteY797" fmla="*/ 9977 h 10000"/>
                  <a:gd name="connsiteX798" fmla="*/ 7324 w 10000"/>
                  <a:gd name="connsiteY798" fmla="*/ 9968 h 10000"/>
                  <a:gd name="connsiteX799" fmla="*/ 7341 w 10000"/>
                  <a:gd name="connsiteY799" fmla="*/ 9971 h 10000"/>
                  <a:gd name="connsiteX800" fmla="*/ 7368 w 10000"/>
                  <a:gd name="connsiteY800" fmla="*/ 9987 h 10000"/>
                  <a:gd name="connsiteX801" fmla="*/ 7380 w 10000"/>
                  <a:gd name="connsiteY801" fmla="*/ 9990 h 10000"/>
                  <a:gd name="connsiteX802" fmla="*/ 7393 w 10000"/>
                  <a:gd name="connsiteY802" fmla="*/ 9981 h 10000"/>
                  <a:gd name="connsiteX803" fmla="*/ 7404 w 10000"/>
                  <a:gd name="connsiteY803" fmla="*/ 9968 h 10000"/>
                  <a:gd name="connsiteX804" fmla="*/ 7418 w 10000"/>
                  <a:gd name="connsiteY804" fmla="*/ 9948 h 10000"/>
                  <a:gd name="connsiteX805" fmla="*/ 7427 w 10000"/>
                  <a:gd name="connsiteY805" fmla="*/ 9922 h 10000"/>
                  <a:gd name="connsiteX806" fmla="*/ 7427 w 10000"/>
                  <a:gd name="connsiteY806" fmla="*/ 9906 h 10000"/>
                  <a:gd name="connsiteX807" fmla="*/ 7404 w 10000"/>
                  <a:gd name="connsiteY807" fmla="*/ 9877 h 10000"/>
                  <a:gd name="connsiteX808" fmla="*/ 7388 w 10000"/>
                  <a:gd name="connsiteY808" fmla="*/ 9854 h 10000"/>
                  <a:gd name="connsiteX809" fmla="*/ 7385 w 10000"/>
                  <a:gd name="connsiteY809" fmla="*/ 9845 h 10000"/>
                  <a:gd name="connsiteX810" fmla="*/ 7385 w 10000"/>
                  <a:gd name="connsiteY810" fmla="*/ 9825 h 10000"/>
                  <a:gd name="connsiteX811" fmla="*/ 7385 w 10000"/>
                  <a:gd name="connsiteY811" fmla="*/ 9819 h 10000"/>
                  <a:gd name="connsiteX812" fmla="*/ 7393 w 10000"/>
                  <a:gd name="connsiteY812" fmla="*/ 9809 h 10000"/>
                  <a:gd name="connsiteX813" fmla="*/ 7404 w 10000"/>
                  <a:gd name="connsiteY813" fmla="*/ 9793 h 10000"/>
                  <a:gd name="connsiteX814" fmla="*/ 7413 w 10000"/>
                  <a:gd name="connsiteY814" fmla="*/ 9783 h 10000"/>
                  <a:gd name="connsiteX815" fmla="*/ 7404 w 10000"/>
                  <a:gd name="connsiteY815" fmla="*/ 9770 h 10000"/>
                  <a:gd name="connsiteX816" fmla="*/ 7388 w 10000"/>
                  <a:gd name="connsiteY816" fmla="*/ 9760 h 10000"/>
                  <a:gd name="connsiteX817" fmla="*/ 7371 w 10000"/>
                  <a:gd name="connsiteY817" fmla="*/ 9744 h 10000"/>
                  <a:gd name="connsiteX818" fmla="*/ 7363 w 10000"/>
                  <a:gd name="connsiteY818" fmla="*/ 9731 h 10000"/>
                  <a:gd name="connsiteX819" fmla="*/ 7355 w 10000"/>
                  <a:gd name="connsiteY819" fmla="*/ 9715 h 10000"/>
                  <a:gd name="connsiteX820" fmla="*/ 7360 w 10000"/>
                  <a:gd name="connsiteY820" fmla="*/ 9686 h 10000"/>
                  <a:gd name="connsiteX821" fmla="*/ 7363 w 10000"/>
                  <a:gd name="connsiteY821" fmla="*/ 9657 h 10000"/>
                  <a:gd name="connsiteX822" fmla="*/ 7360 w 10000"/>
                  <a:gd name="connsiteY822" fmla="*/ 9631 h 10000"/>
                  <a:gd name="connsiteX823" fmla="*/ 7346 w 10000"/>
                  <a:gd name="connsiteY823" fmla="*/ 9611 h 10000"/>
                  <a:gd name="connsiteX824" fmla="*/ 7332 w 10000"/>
                  <a:gd name="connsiteY824" fmla="*/ 9585 h 10000"/>
                  <a:gd name="connsiteX825" fmla="*/ 7324 w 10000"/>
                  <a:gd name="connsiteY825" fmla="*/ 9573 h 10000"/>
                  <a:gd name="connsiteX826" fmla="*/ 7324 w 10000"/>
                  <a:gd name="connsiteY826" fmla="*/ 9553 h 10000"/>
                  <a:gd name="connsiteX827" fmla="*/ 7324 w 10000"/>
                  <a:gd name="connsiteY827" fmla="*/ 9543 h 10000"/>
                  <a:gd name="connsiteX828" fmla="*/ 7324 w 10000"/>
                  <a:gd name="connsiteY828" fmla="*/ 9517 h 10000"/>
                  <a:gd name="connsiteX829" fmla="*/ 7324 w 10000"/>
                  <a:gd name="connsiteY829" fmla="*/ 9498 h 10000"/>
                  <a:gd name="connsiteX830" fmla="*/ 7332 w 10000"/>
                  <a:gd name="connsiteY830" fmla="*/ 9479 h 10000"/>
                  <a:gd name="connsiteX831" fmla="*/ 7341 w 10000"/>
                  <a:gd name="connsiteY831" fmla="*/ 9462 h 10000"/>
                  <a:gd name="connsiteX832" fmla="*/ 7352 w 10000"/>
                  <a:gd name="connsiteY832" fmla="*/ 9459 h 10000"/>
                  <a:gd name="connsiteX833" fmla="*/ 7360 w 10000"/>
                  <a:gd name="connsiteY833" fmla="*/ 9443 h 10000"/>
                  <a:gd name="connsiteX834" fmla="*/ 7363 w 10000"/>
                  <a:gd name="connsiteY834" fmla="*/ 9433 h 10000"/>
                  <a:gd name="connsiteX835" fmla="*/ 7377 w 10000"/>
                  <a:gd name="connsiteY835" fmla="*/ 9433 h 10000"/>
                  <a:gd name="connsiteX836" fmla="*/ 7388 w 10000"/>
                  <a:gd name="connsiteY836" fmla="*/ 9430 h 10000"/>
                  <a:gd name="connsiteX837" fmla="*/ 7396 w 10000"/>
                  <a:gd name="connsiteY837" fmla="*/ 9430 h 10000"/>
                  <a:gd name="connsiteX838" fmla="*/ 7402 w 10000"/>
                  <a:gd name="connsiteY838" fmla="*/ 9424 h 10000"/>
                  <a:gd name="connsiteX839" fmla="*/ 7396 w 10000"/>
                  <a:gd name="connsiteY839" fmla="*/ 9414 h 10000"/>
                  <a:gd name="connsiteX840" fmla="*/ 7388 w 10000"/>
                  <a:gd name="connsiteY840" fmla="*/ 9401 h 10000"/>
                  <a:gd name="connsiteX841" fmla="*/ 7371 w 10000"/>
                  <a:gd name="connsiteY841" fmla="*/ 9391 h 10000"/>
                  <a:gd name="connsiteX842" fmla="*/ 7355 w 10000"/>
                  <a:gd name="connsiteY842" fmla="*/ 9375 h 10000"/>
                  <a:gd name="connsiteX843" fmla="*/ 7332 w 10000"/>
                  <a:gd name="connsiteY843" fmla="*/ 9356 h 10000"/>
                  <a:gd name="connsiteX844" fmla="*/ 7313 w 10000"/>
                  <a:gd name="connsiteY844" fmla="*/ 9330 h 10000"/>
                  <a:gd name="connsiteX845" fmla="*/ 7307 w 10000"/>
                  <a:gd name="connsiteY845" fmla="*/ 9310 h 10000"/>
                  <a:gd name="connsiteX846" fmla="*/ 7305 w 10000"/>
                  <a:gd name="connsiteY846" fmla="*/ 9291 h 10000"/>
                  <a:gd name="connsiteX847" fmla="*/ 7305 w 10000"/>
                  <a:gd name="connsiteY847" fmla="*/ 9278 h 10000"/>
                  <a:gd name="connsiteX848" fmla="*/ 7296 w 10000"/>
                  <a:gd name="connsiteY848" fmla="*/ 9268 h 10000"/>
                  <a:gd name="connsiteX849" fmla="*/ 7296 w 10000"/>
                  <a:gd name="connsiteY849" fmla="*/ 9249 h 10000"/>
                  <a:gd name="connsiteX850" fmla="*/ 7291 w 10000"/>
                  <a:gd name="connsiteY850" fmla="*/ 9226 h 10000"/>
                  <a:gd name="connsiteX851" fmla="*/ 7283 w 10000"/>
                  <a:gd name="connsiteY851" fmla="*/ 9213 h 10000"/>
                  <a:gd name="connsiteX852" fmla="*/ 7274 w 10000"/>
                  <a:gd name="connsiteY852" fmla="*/ 9194 h 10000"/>
                  <a:gd name="connsiteX853" fmla="*/ 7274 w 10000"/>
                  <a:gd name="connsiteY853" fmla="*/ 9174 h 10000"/>
                  <a:gd name="connsiteX854" fmla="*/ 7280 w 10000"/>
                  <a:gd name="connsiteY854" fmla="*/ 9148 h 10000"/>
                  <a:gd name="connsiteX855" fmla="*/ 7283 w 10000"/>
                  <a:gd name="connsiteY855" fmla="*/ 9119 h 10000"/>
                  <a:gd name="connsiteX856" fmla="*/ 7291 w 10000"/>
                  <a:gd name="connsiteY856" fmla="*/ 9100 h 10000"/>
                  <a:gd name="connsiteX857" fmla="*/ 7307 w 10000"/>
                  <a:gd name="connsiteY857" fmla="*/ 9080 h 10000"/>
                  <a:gd name="connsiteX858" fmla="*/ 7324 w 10000"/>
                  <a:gd name="connsiteY858" fmla="*/ 9054 h 10000"/>
                  <a:gd name="connsiteX859" fmla="*/ 7341 w 10000"/>
                  <a:gd name="connsiteY859" fmla="*/ 9054 h 10000"/>
                  <a:gd name="connsiteX860" fmla="*/ 7352 w 10000"/>
                  <a:gd name="connsiteY860" fmla="*/ 9054 h 10000"/>
                  <a:gd name="connsiteX861" fmla="*/ 7346 w 10000"/>
                  <a:gd name="connsiteY861" fmla="*/ 9032 h 10000"/>
                  <a:gd name="connsiteX862" fmla="*/ 7341 w 10000"/>
                  <a:gd name="connsiteY862" fmla="*/ 9022 h 10000"/>
                  <a:gd name="connsiteX863" fmla="*/ 7352 w 10000"/>
                  <a:gd name="connsiteY863" fmla="*/ 8999 h 10000"/>
                  <a:gd name="connsiteX864" fmla="*/ 7360 w 10000"/>
                  <a:gd name="connsiteY864" fmla="*/ 8967 h 10000"/>
                  <a:gd name="connsiteX865" fmla="*/ 7368 w 10000"/>
                  <a:gd name="connsiteY865" fmla="*/ 8922 h 10000"/>
                  <a:gd name="connsiteX866" fmla="*/ 7377 w 10000"/>
                  <a:gd name="connsiteY866" fmla="*/ 8896 h 10000"/>
                  <a:gd name="connsiteX867" fmla="*/ 7380 w 10000"/>
                  <a:gd name="connsiteY867" fmla="*/ 8867 h 10000"/>
                  <a:gd name="connsiteX868" fmla="*/ 7402 w 10000"/>
                  <a:gd name="connsiteY868" fmla="*/ 8824 h 10000"/>
                  <a:gd name="connsiteX869" fmla="*/ 7402 w 10000"/>
                  <a:gd name="connsiteY869" fmla="*/ 8808 h 10000"/>
                  <a:gd name="connsiteX870" fmla="*/ 7393 w 10000"/>
                  <a:gd name="connsiteY870" fmla="*/ 8795 h 10000"/>
                  <a:gd name="connsiteX871" fmla="*/ 7388 w 10000"/>
                  <a:gd name="connsiteY871" fmla="*/ 8799 h 10000"/>
                  <a:gd name="connsiteX872" fmla="*/ 7396 w 10000"/>
                  <a:gd name="connsiteY872" fmla="*/ 8789 h 10000"/>
                  <a:gd name="connsiteX873" fmla="*/ 7404 w 10000"/>
                  <a:gd name="connsiteY873" fmla="*/ 8789 h 10000"/>
                  <a:gd name="connsiteX874" fmla="*/ 7421 w 10000"/>
                  <a:gd name="connsiteY874" fmla="*/ 8769 h 10000"/>
                  <a:gd name="connsiteX875" fmla="*/ 7443 w 10000"/>
                  <a:gd name="connsiteY875" fmla="*/ 8763 h 10000"/>
                  <a:gd name="connsiteX876" fmla="*/ 7452 w 10000"/>
                  <a:gd name="connsiteY876" fmla="*/ 8769 h 10000"/>
                  <a:gd name="connsiteX877" fmla="*/ 7468 w 10000"/>
                  <a:gd name="connsiteY877" fmla="*/ 8769 h 10000"/>
                  <a:gd name="connsiteX878" fmla="*/ 7499 w 10000"/>
                  <a:gd name="connsiteY878" fmla="*/ 8763 h 10000"/>
                  <a:gd name="connsiteX879" fmla="*/ 7526 w 10000"/>
                  <a:gd name="connsiteY879" fmla="*/ 8763 h 10000"/>
                  <a:gd name="connsiteX880" fmla="*/ 7532 w 10000"/>
                  <a:gd name="connsiteY880" fmla="*/ 8763 h 10000"/>
                  <a:gd name="connsiteX881" fmla="*/ 7554 w 10000"/>
                  <a:gd name="connsiteY881" fmla="*/ 8744 h 10000"/>
                  <a:gd name="connsiteX882" fmla="*/ 7571 w 10000"/>
                  <a:gd name="connsiteY882" fmla="*/ 8731 h 10000"/>
                  <a:gd name="connsiteX883" fmla="*/ 7587 w 10000"/>
                  <a:gd name="connsiteY883" fmla="*/ 8711 h 10000"/>
                  <a:gd name="connsiteX884" fmla="*/ 7607 w 10000"/>
                  <a:gd name="connsiteY884" fmla="*/ 8711 h 10000"/>
                  <a:gd name="connsiteX885" fmla="*/ 7634 w 10000"/>
                  <a:gd name="connsiteY885" fmla="*/ 8705 h 10000"/>
                  <a:gd name="connsiteX886" fmla="*/ 7643 w 10000"/>
                  <a:gd name="connsiteY886" fmla="*/ 8682 h 10000"/>
                  <a:gd name="connsiteX887" fmla="*/ 7654 w 10000"/>
                  <a:gd name="connsiteY887" fmla="*/ 8666 h 10000"/>
                  <a:gd name="connsiteX888" fmla="*/ 7668 w 10000"/>
                  <a:gd name="connsiteY888" fmla="*/ 8666 h 10000"/>
                  <a:gd name="connsiteX889" fmla="*/ 7676 w 10000"/>
                  <a:gd name="connsiteY889" fmla="*/ 8682 h 10000"/>
                  <a:gd name="connsiteX890" fmla="*/ 7704 w 10000"/>
                  <a:gd name="connsiteY890" fmla="*/ 8669 h 10000"/>
                  <a:gd name="connsiteX891" fmla="*/ 7712 w 10000"/>
                  <a:gd name="connsiteY891" fmla="*/ 8669 h 10000"/>
                  <a:gd name="connsiteX892" fmla="*/ 7720 w 10000"/>
                  <a:gd name="connsiteY892" fmla="*/ 8669 h 10000"/>
                  <a:gd name="connsiteX893" fmla="*/ 7726 w 10000"/>
                  <a:gd name="connsiteY893" fmla="*/ 8656 h 10000"/>
                  <a:gd name="connsiteX894" fmla="*/ 7734 w 10000"/>
                  <a:gd name="connsiteY894" fmla="*/ 8650 h 10000"/>
                  <a:gd name="connsiteX895" fmla="*/ 7742 w 10000"/>
                  <a:gd name="connsiteY895" fmla="*/ 8650 h 10000"/>
                  <a:gd name="connsiteX896" fmla="*/ 7759 w 10000"/>
                  <a:gd name="connsiteY896" fmla="*/ 8650 h 10000"/>
                  <a:gd name="connsiteX897" fmla="*/ 7756 w 10000"/>
                  <a:gd name="connsiteY897" fmla="*/ 8630 h 10000"/>
                  <a:gd name="connsiteX898" fmla="*/ 7751 w 10000"/>
                  <a:gd name="connsiteY898" fmla="*/ 8627 h 10000"/>
                  <a:gd name="connsiteX899" fmla="*/ 7742 w 10000"/>
                  <a:gd name="connsiteY899" fmla="*/ 8620 h 10000"/>
                  <a:gd name="connsiteX900" fmla="*/ 7734 w 10000"/>
                  <a:gd name="connsiteY900" fmla="*/ 8591 h 10000"/>
                  <a:gd name="connsiteX901" fmla="*/ 7709 w 10000"/>
                  <a:gd name="connsiteY901" fmla="*/ 8582 h 10000"/>
                  <a:gd name="connsiteX902" fmla="*/ 7695 w 10000"/>
                  <a:gd name="connsiteY902" fmla="*/ 8578 h 10000"/>
                  <a:gd name="connsiteX903" fmla="*/ 7668 w 10000"/>
                  <a:gd name="connsiteY903" fmla="*/ 8562 h 10000"/>
                  <a:gd name="connsiteX904" fmla="*/ 7645 w 10000"/>
                  <a:gd name="connsiteY904" fmla="*/ 8552 h 10000"/>
                  <a:gd name="connsiteX905" fmla="*/ 7615 w 10000"/>
                  <a:gd name="connsiteY905" fmla="*/ 8543 h 10000"/>
                  <a:gd name="connsiteX906" fmla="*/ 7596 w 10000"/>
                  <a:gd name="connsiteY906" fmla="*/ 8527 h 10000"/>
                  <a:gd name="connsiteX907" fmla="*/ 7565 w 10000"/>
                  <a:gd name="connsiteY907" fmla="*/ 8494 h 10000"/>
                  <a:gd name="connsiteX908" fmla="*/ 7562 w 10000"/>
                  <a:gd name="connsiteY908" fmla="*/ 8475 h 10000"/>
                  <a:gd name="connsiteX909" fmla="*/ 7540 w 10000"/>
                  <a:gd name="connsiteY909" fmla="*/ 8455 h 10000"/>
                  <a:gd name="connsiteX910" fmla="*/ 7535 w 10000"/>
                  <a:gd name="connsiteY910" fmla="*/ 8446 h 10000"/>
                  <a:gd name="connsiteX911" fmla="*/ 7535 w 10000"/>
                  <a:gd name="connsiteY911" fmla="*/ 8420 h 10000"/>
                  <a:gd name="connsiteX912" fmla="*/ 7535 w 10000"/>
                  <a:gd name="connsiteY912" fmla="*/ 8391 h 10000"/>
                  <a:gd name="connsiteX913" fmla="*/ 7548 w 10000"/>
                  <a:gd name="connsiteY913" fmla="*/ 8345 h 10000"/>
                  <a:gd name="connsiteX914" fmla="*/ 7562 w 10000"/>
                  <a:gd name="connsiteY914" fmla="*/ 8319 h 10000"/>
                  <a:gd name="connsiteX915" fmla="*/ 7582 w 10000"/>
                  <a:gd name="connsiteY915" fmla="*/ 8310 h 10000"/>
                  <a:gd name="connsiteX916" fmla="*/ 7607 w 10000"/>
                  <a:gd name="connsiteY916" fmla="*/ 8300 h 10000"/>
                  <a:gd name="connsiteX917" fmla="*/ 7629 w 10000"/>
                  <a:gd name="connsiteY917" fmla="*/ 8300 h 10000"/>
                  <a:gd name="connsiteX918" fmla="*/ 7651 w 10000"/>
                  <a:gd name="connsiteY918" fmla="*/ 8297 h 10000"/>
                  <a:gd name="connsiteX919" fmla="*/ 7668 w 10000"/>
                  <a:gd name="connsiteY919" fmla="*/ 8280 h 10000"/>
                  <a:gd name="connsiteX920" fmla="*/ 7687 w 10000"/>
                  <a:gd name="connsiteY920" fmla="*/ 8267 h 10000"/>
                  <a:gd name="connsiteX921" fmla="*/ 7693 w 10000"/>
                  <a:gd name="connsiteY921" fmla="*/ 8261 h 10000"/>
                  <a:gd name="connsiteX922" fmla="*/ 7701 w 10000"/>
                  <a:gd name="connsiteY922" fmla="*/ 8248 h 10000"/>
                  <a:gd name="connsiteX923" fmla="*/ 7712 w 10000"/>
                  <a:gd name="connsiteY923" fmla="*/ 8238 h 10000"/>
                  <a:gd name="connsiteX924" fmla="*/ 7731 w 10000"/>
                  <a:gd name="connsiteY924" fmla="*/ 8222 h 10000"/>
                  <a:gd name="connsiteX925" fmla="*/ 7740 w 10000"/>
                  <a:gd name="connsiteY925" fmla="*/ 8206 h 10000"/>
                  <a:gd name="connsiteX926" fmla="*/ 7756 w 10000"/>
                  <a:gd name="connsiteY926" fmla="*/ 8183 h 10000"/>
                  <a:gd name="connsiteX927" fmla="*/ 7773 w 10000"/>
                  <a:gd name="connsiteY927" fmla="*/ 8177 h 10000"/>
                  <a:gd name="connsiteX928" fmla="*/ 7784 w 10000"/>
                  <a:gd name="connsiteY928" fmla="*/ 8183 h 10000"/>
                  <a:gd name="connsiteX929" fmla="*/ 7801 w 10000"/>
                  <a:gd name="connsiteY929" fmla="*/ 8174 h 10000"/>
                  <a:gd name="connsiteX930" fmla="*/ 7801 w 10000"/>
                  <a:gd name="connsiteY930" fmla="*/ 8157 h 10000"/>
                  <a:gd name="connsiteX931" fmla="*/ 7817 w 10000"/>
                  <a:gd name="connsiteY931" fmla="*/ 8164 h 10000"/>
                  <a:gd name="connsiteX932" fmla="*/ 7837 w 10000"/>
                  <a:gd name="connsiteY932" fmla="*/ 8164 h 10000"/>
                  <a:gd name="connsiteX933" fmla="*/ 7856 w 10000"/>
                  <a:gd name="connsiteY933" fmla="*/ 8164 h 10000"/>
                  <a:gd name="connsiteX934" fmla="*/ 7870 w 10000"/>
                  <a:gd name="connsiteY934" fmla="*/ 8167 h 10000"/>
                  <a:gd name="connsiteX935" fmla="*/ 7881 w 10000"/>
                  <a:gd name="connsiteY935" fmla="*/ 8174 h 10000"/>
                  <a:gd name="connsiteX936" fmla="*/ 7898 w 10000"/>
                  <a:gd name="connsiteY936" fmla="*/ 8187 h 10000"/>
                  <a:gd name="connsiteX937" fmla="*/ 7917 w 10000"/>
                  <a:gd name="connsiteY937" fmla="*/ 8187 h 10000"/>
                  <a:gd name="connsiteX938" fmla="*/ 7928 w 10000"/>
                  <a:gd name="connsiteY938" fmla="*/ 8157 h 10000"/>
                  <a:gd name="connsiteX939" fmla="*/ 7942 w 10000"/>
                  <a:gd name="connsiteY939" fmla="*/ 8157 h 10000"/>
                  <a:gd name="connsiteX940" fmla="*/ 7958 w 10000"/>
                  <a:gd name="connsiteY940" fmla="*/ 8164 h 10000"/>
                  <a:gd name="connsiteX941" fmla="*/ 7983 w 10000"/>
                  <a:gd name="connsiteY941" fmla="*/ 8144 h 10000"/>
                  <a:gd name="connsiteX942" fmla="*/ 8000 w 10000"/>
                  <a:gd name="connsiteY942" fmla="*/ 8109 h 10000"/>
                  <a:gd name="connsiteX943" fmla="*/ 7994 w 10000"/>
                  <a:gd name="connsiteY943" fmla="*/ 8093 h 10000"/>
                  <a:gd name="connsiteX944" fmla="*/ 7983 w 10000"/>
                  <a:gd name="connsiteY944" fmla="*/ 8070 h 10000"/>
                  <a:gd name="connsiteX945" fmla="*/ 7986 w 10000"/>
                  <a:gd name="connsiteY945" fmla="*/ 8063 h 10000"/>
                  <a:gd name="connsiteX946" fmla="*/ 7978 w 10000"/>
                  <a:gd name="connsiteY946" fmla="*/ 8044 h 10000"/>
                  <a:gd name="connsiteX947" fmla="*/ 7986 w 10000"/>
                  <a:gd name="connsiteY947" fmla="*/ 8002 h 10000"/>
                  <a:gd name="connsiteX948" fmla="*/ 7983 w 10000"/>
                  <a:gd name="connsiteY948" fmla="*/ 7947 h 10000"/>
                  <a:gd name="connsiteX949" fmla="*/ 7961 w 10000"/>
                  <a:gd name="connsiteY949" fmla="*/ 7931 h 10000"/>
                  <a:gd name="connsiteX950" fmla="*/ 7958 w 10000"/>
                  <a:gd name="connsiteY950" fmla="*/ 7898 h 10000"/>
                  <a:gd name="connsiteX951" fmla="*/ 7953 w 10000"/>
                  <a:gd name="connsiteY951" fmla="*/ 7856 h 10000"/>
                  <a:gd name="connsiteX952" fmla="*/ 7967 w 10000"/>
                  <a:gd name="connsiteY952" fmla="*/ 7837 h 10000"/>
                  <a:gd name="connsiteX953" fmla="*/ 7950 w 10000"/>
                  <a:gd name="connsiteY953" fmla="*/ 7824 h 10000"/>
                  <a:gd name="connsiteX954" fmla="*/ 7906 w 10000"/>
                  <a:gd name="connsiteY954" fmla="*/ 7814 h 10000"/>
                  <a:gd name="connsiteX955" fmla="*/ 7878 w 10000"/>
                  <a:gd name="connsiteY955" fmla="*/ 7814 h 10000"/>
                  <a:gd name="connsiteX956" fmla="*/ 7870 w 10000"/>
                  <a:gd name="connsiteY956" fmla="*/ 7795 h 10000"/>
                  <a:gd name="connsiteX957" fmla="*/ 7878 w 10000"/>
                  <a:gd name="connsiteY957" fmla="*/ 7778 h 10000"/>
                  <a:gd name="connsiteX958" fmla="*/ 7881 w 10000"/>
                  <a:gd name="connsiteY958" fmla="*/ 7775 h 10000"/>
                  <a:gd name="connsiteX959" fmla="*/ 7878 w 10000"/>
                  <a:gd name="connsiteY959" fmla="*/ 7743 h 10000"/>
                  <a:gd name="connsiteX960" fmla="*/ 7895 w 10000"/>
                  <a:gd name="connsiteY960" fmla="*/ 7733 h 10000"/>
                  <a:gd name="connsiteX961" fmla="*/ 7911 w 10000"/>
                  <a:gd name="connsiteY961" fmla="*/ 7710 h 10000"/>
                  <a:gd name="connsiteX962" fmla="*/ 7911 w 10000"/>
                  <a:gd name="connsiteY962" fmla="*/ 7665 h 10000"/>
                  <a:gd name="connsiteX963" fmla="*/ 7917 w 10000"/>
                  <a:gd name="connsiteY963" fmla="*/ 7600 h 10000"/>
                  <a:gd name="connsiteX964" fmla="*/ 7928 w 10000"/>
                  <a:gd name="connsiteY964" fmla="*/ 7581 h 10000"/>
                  <a:gd name="connsiteX965" fmla="*/ 7917 w 10000"/>
                  <a:gd name="connsiteY965" fmla="*/ 7474 h 10000"/>
                  <a:gd name="connsiteX966" fmla="*/ 7873 w 10000"/>
                  <a:gd name="connsiteY966" fmla="*/ 7335 h 10000"/>
                  <a:gd name="connsiteX967" fmla="*/ 7756 w 10000"/>
                  <a:gd name="connsiteY967" fmla="*/ 7050 h 10000"/>
                  <a:gd name="connsiteX968" fmla="*/ 7679 w 10000"/>
                  <a:gd name="connsiteY968" fmla="*/ 6839 h 10000"/>
                  <a:gd name="connsiteX969" fmla="*/ 7668 w 10000"/>
                  <a:gd name="connsiteY969" fmla="*/ 6823 h 10000"/>
                  <a:gd name="connsiteX970" fmla="*/ 7659 w 10000"/>
                  <a:gd name="connsiteY970" fmla="*/ 6768 h 10000"/>
                  <a:gd name="connsiteX971" fmla="*/ 7659 w 10000"/>
                  <a:gd name="connsiteY971" fmla="*/ 6739 h 10000"/>
                  <a:gd name="connsiteX972" fmla="*/ 7651 w 10000"/>
                  <a:gd name="connsiteY972" fmla="*/ 6713 h 10000"/>
                  <a:gd name="connsiteX973" fmla="*/ 7654 w 10000"/>
                  <a:gd name="connsiteY973" fmla="*/ 6684 h 10000"/>
                  <a:gd name="connsiteX974" fmla="*/ 7643 w 10000"/>
                  <a:gd name="connsiteY974" fmla="*/ 6626 h 10000"/>
                  <a:gd name="connsiteX975" fmla="*/ 7629 w 10000"/>
                  <a:gd name="connsiteY975" fmla="*/ 6600 h 10000"/>
                  <a:gd name="connsiteX976" fmla="*/ 7629 w 10000"/>
                  <a:gd name="connsiteY976" fmla="*/ 6580 h 10000"/>
                  <a:gd name="connsiteX977" fmla="*/ 7623 w 10000"/>
                  <a:gd name="connsiteY977" fmla="*/ 6541 h 10000"/>
                  <a:gd name="connsiteX978" fmla="*/ 7615 w 10000"/>
                  <a:gd name="connsiteY978" fmla="*/ 6522 h 10000"/>
                  <a:gd name="connsiteX979" fmla="*/ 7598 w 10000"/>
                  <a:gd name="connsiteY979" fmla="*/ 6509 h 10000"/>
                  <a:gd name="connsiteX980" fmla="*/ 7587 w 10000"/>
                  <a:gd name="connsiteY980" fmla="*/ 6493 h 10000"/>
                  <a:gd name="connsiteX981" fmla="*/ 7579 w 10000"/>
                  <a:gd name="connsiteY981" fmla="*/ 6464 h 10000"/>
                  <a:gd name="connsiteX982" fmla="*/ 7587 w 10000"/>
                  <a:gd name="connsiteY982" fmla="*/ 6438 h 10000"/>
                  <a:gd name="connsiteX983" fmla="*/ 7596 w 10000"/>
                  <a:gd name="connsiteY983" fmla="*/ 6425 h 10000"/>
                  <a:gd name="connsiteX984" fmla="*/ 7590 w 10000"/>
                  <a:gd name="connsiteY984" fmla="*/ 6396 h 10000"/>
                  <a:gd name="connsiteX985" fmla="*/ 7590 w 10000"/>
                  <a:gd name="connsiteY985" fmla="*/ 6373 h 10000"/>
                  <a:gd name="connsiteX986" fmla="*/ 7587 w 10000"/>
                  <a:gd name="connsiteY986" fmla="*/ 6354 h 10000"/>
                  <a:gd name="connsiteX987" fmla="*/ 7582 w 10000"/>
                  <a:gd name="connsiteY987" fmla="*/ 6344 h 10000"/>
                  <a:gd name="connsiteX988" fmla="*/ 7582 w 10000"/>
                  <a:gd name="connsiteY988" fmla="*/ 6324 h 10000"/>
                  <a:gd name="connsiteX989" fmla="*/ 7571 w 10000"/>
                  <a:gd name="connsiteY989" fmla="*/ 6302 h 10000"/>
                  <a:gd name="connsiteX990" fmla="*/ 7548 w 10000"/>
                  <a:gd name="connsiteY990" fmla="*/ 6256 h 10000"/>
                  <a:gd name="connsiteX991" fmla="*/ 7546 w 10000"/>
                  <a:gd name="connsiteY991" fmla="*/ 6218 h 10000"/>
                  <a:gd name="connsiteX992" fmla="*/ 7540 w 10000"/>
                  <a:gd name="connsiteY992" fmla="*/ 6159 h 10000"/>
                  <a:gd name="connsiteX993" fmla="*/ 7535 w 10000"/>
                  <a:gd name="connsiteY993" fmla="*/ 6114 h 10000"/>
                  <a:gd name="connsiteX994" fmla="*/ 7535 w 10000"/>
                  <a:gd name="connsiteY994" fmla="*/ 6088 h 10000"/>
                  <a:gd name="connsiteX995" fmla="*/ 7540 w 10000"/>
                  <a:gd name="connsiteY995" fmla="*/ 6049 h 10000"/>
                  <a:gd name="connsiteX996" fmla="*/ 7546 w 10000"/>
                  <a:gd name="connsiteY996" fmla="*/ 6004 h 10000"/>
                  <a:gd name="connsiteX997" fmla="*/ 7548 w 10000"/>
                  <a:gd name="connsiteY997" fmla="*/ 5965 h 10000"/>
                  <a:gd name="connsiteX998" fmla="*/ 7548 w 10000"/>
                  <a:gd name="connsiteY998" fmla="*/ 5946 h 10000"/>
                  <a:gd name="connsiteX999" fmla="*/ 7548 w 10000"/>
                  <a:gd name="connsiteY999" fmla="*/ 5933 h 10000"/>
                  <a:gd name="connsiteX1000" fmla="*/ 7548 w 10000"/>
                  <a:gd name="connsiteY1000" fmla="*/ 5910 h 10000"/>
                  <a:gd name="connsiteX1001" fmla="*/ 7548 w 10000"/>
                  <a:gd name="connsiteY1001" fmla="*/ 5897 h 10000"/>
                  <a:gd name="connsiteX1002" fmla="*/ 7546 w 10000"/>
                  <a:gd name="connsiteY1002" fmla="*/ 5871 h 10000"/>
                  <a:gd name="connsiteX1003" fmla="*/ 7535 w 10000"/>
                  <a:gd name="connsiteY1003" fmla="*/ 5839 h 10000"/>
                  <a:gd name="connsiteX1004" fmla="*/ 7524 w 10000"/>
                  <a:gd name="connsiteY1004" fmla="*/ 5797 h 10000"/>
                  <a:gd name="connsiteX1005" fmla="*/ 7518 w 10000"/>
                  <a:gd name="connsiteY1005" fmla="*/ 5767 h 10000"/>
                  <a:gd name="connsiteX1006" fmla="*/ 7515 w 10000"/>
                  <a:gd name="connsiteY1006" fmla="*/ 5745 h 10000"/>
                  <a:gd name="connsiteX1007" fmla="*/ 7501 w 10000"/>
                  <a:gd name="connsiteY1007" fmla="*/ 5683 h 10000"/>
                  <a:gd name="connsiteX1008" fmla="*/ 7490 w 10000"/>
                  <a:gd name="connsiteY1008" fmla="*/ 5631 h 10000"/>
                  <a:gd name="connsiteX1009" fmla="*/ 7482 w 10000"/>
                  <a:gd name="connsiteY1009" fmla="*/ 5593 h 10000"/>
                  <a:gd name="connsiteX1010" fmla="*/ 7476 w 10000"/>
                  <a:gd name="connsiteY1010" fmla="*/ 5570 h 10000"/>
                  <a:gd name="connsiteX1011" fmla="*/ 7476 w 10000"/>
                  <a:gd name="connsiteY1011" fmla="*/ 5528 h 10000"/>
                  <a:gd name="connsiteX1012" fmla="*/ 7482 w 10000"/>
                  <a:gd name="connsiteY1012" fmla="*/ 5502 h 10000"/>
                  <a:gd name="connsiteX1013" fmla="*/ 7490 w 10000"/>
                  <a:gd name="connsiteY1013" fmla="*/ 5489 h 10000"/>
                  <a:gd name="connsiteX1014" fmla="*/ 7499 w 10000"/>
                  <a:gd name="connsiteY1014" fmla="*/ 5479 h 10000"/>
                  <a:gd name="connsiteX1015" fmla="*/ 7493 w 10000"/>
                  <a:gd name="connsiteY1015" fmla="*/ 5427 h 10000"/>
                  <a:gd name="connsiteX1016" fmla="*/ 7501 w 10000"/>
                  <a:gd name="connsiteY1016" fmla="*/ 5415 h 10000"/>
                  <a:gd name="connsiteX1017" fmla="*/ 7510 w 10000"/>
                  <a:gd name="connsiteY1017" fmla="*/ 5398 h 10000"/>
                  <a:gd name="connsiteX1018" fmla="*/ 7515 w 10000"/>
                  <a:gd name="connsiteY1018" fmla="*/ 5379 h 10000"/>
                  <a:gd name="connsiteX1019" fmla="*/ 7526 w 10000"/>
                  <a:gd name="connsiteY1019" fmla="*/ 5366 h 10000"/>
                  <a:gd name="connsiteX1020" fmla="*/ 7518 w 10000"/>
                  <a:gd name="connsiteY1020" fmla="*/ 5350 h 10000"/>
                  <a:gd name="connsiteX1021" fmla="*/ 7518 w 10000"/>
                  <a:gd name="connsiteY1021" fmla="*/ 5330 h 10000"/>
                  <a:gd name="connsiteX1022" fmla="*/ 7526 w 10000"/>
                  <a:gd name="connsiteY1022" fmla="*/ 5311 h 10000"/>
                  <a:gd name="connsiteX1023" fmla="*/ 7540 w 10000"/>
                  <a:gd name="connsiteY1023" fmla="*/ 5291 h 10000"/>
                  <a:gd name="connsiteX1024" fmla="*/ 7540 w 10000"/>
                  <a:gd name="connsiteY1024" fmla="*/ 5266 h 10000"/>
                  <a:gd name="connsiteX1025" fmla="*/ 7540 w 10000"/>
                  <a:gd name="connsiteY1025" fmla="*/ 5256 h 10000"/>
                  <a:gd name="connsiteX1026" fmla="*/ 7524 w 10000"/>
                  <a:gd name="connsiteY1026" fmla="*/ 5233 h 10000"/>
                  <a:gd name="connsiteX1027" fmla="*/ 7515 w 10000"/>
                  <a:gd name="connsiteY1027" fmla="*/ 5217 h 10000"/>
                  <a:gd name="connsiteX1028" fmla="*/ 7490 w 10000"/>
                  <a:gd name="connsiteY1028" fmla="*/ 5178 h 10000"/>
                  <a:gd name="connsiteX1029" fmla="*/ 7474 w 10000"/>
                  <a:gd name="connsiteY1029" fmla="*/ 5162 h 10000"/>
                  <a:gd name="connsiteX1030" fmla="*/ 7457 w 10000"/>
                  <a:gd name="connsiteY1030" fmla="*/ 5120 h 10000"/>
                  <a:gd name="connsiteX1031" fmla="*/ 7421 w 10000"/>
                  <a:gd name="connsiteY1031" fmla="*/ 5087 h 10000"/>
                  <a:gd name="connsiteX1032" fmla="*/ 7380 w 10000"/>
                  <a:gd name="connsiteY1032" fmla="*/ 5068 h 10000"/>
                  <a:gd name="connsiteX1033" fmla="*/ 7355 w 10000"/>
                  <a:gd name="connsiteY1033" fmla="*/ 5058 h 10000"/>
                  <a:gd name="connsiteX1034" fmla="*/ 7332 w 10000"/>
                  <a:gd name="connsiteY1034" fmla="*/ 5049 h 10000"/>
                  <a:gd name="connsiteX1035" fmla="*/ 7305 w 10000"/>
                  <a:gd name="connsiteY1035" fmla="*/ 5016 h 10000"/>
                  <a:gd name="connsiteX1036" fmla="*/ 7305 w 10000"/>
                  <a:gd name="connsiteY1036" fmla="*/ 5000 h 10000"/>
                  <a:gd name="connsiteX1037" fmla="*/ 7296 w 10000"/>
                  <a:gd name="connsiteY1037" fmla="*/ 4971 h 10000"/>
                  <a:gd name="connsiteX1038" fmla="*/ 7288 w 10000"/>
                  <a:gd name="connsiteY1038" fmla="*/ 4945 h 10000"/>
                  <a:gd name="connsiteX1039" fmla="*/ 7280 w 10000"/>
                  <a:gd name="connsiteY1039" fmla="*/ 4916 h 10000"/>
                  <a:gd name="connsiteX1040" fmla="*/ 7291 w 10000"/>
                  <a:gd name="connsiteY1040" fmla="*/ 4887 h 10000"/>
                  <a:gd name="connsiteX1041" fmla="*/ 7291 w 10000"/>
                  <a:gd name="connsiteY1041" fmla="*/ 4858 h 10000"/>
                  <a:gd name="connsiteX1042" fmla="*/ 7271 w 10000"/>
                  <a:gd name="connsiteY1042" fmla="*/ 4819 h 10000"/>
                  <a:gd name="connsiteX1043" fmla="*/ 7255 w 10000"/>
                  <a:gd name="connsiteY1043" fmla="*/ 4828 h 10000"/>
                  <a:gd name="connsiteX1044" fmla="*/ 7235 w 10000"/>
                  <a:gd name="connsiteY1044" fmla="*/ 4841 h 10000"/>
                  <a:gd name="connsiteX1045" fmla="*/ 7216 w 10000"/>
                  <a:gd name="connsiteY1045" fmla="*/ 4867 h 10000"/>
                  <a:gd name="connsiteX1046" fmla="*/ 7191 w 10000"/>
                  <a:gd name="connsiteY1046" fmla="*/ 4870 h 10000"/>
                  <a:gd name="connsiteX1047" fmla="*/ 7155 w 10000"/>
                  <a:gd name="connsiteY1047" fmla="*/ 4887 h 10000"/>
                  <a:gd name="connsiteX1048" fmla="*/ 7122 w 10000"/>
                  <a:gd name="connsiteY1048" fmla="*/ 4893 h 10000"/>
                  <a:gd name="connsiteX1049" fmla="*/ 7105 w 10000"/>
                  <a:gd name="connsiteY1049" fmla="*/ 4896 h 10000"/>
                  <a:gd name="connsiteX1050" fmla="*/ 7094 w 10000"/>
                  <a:gd name="connsiteY1050" fmla="*/ 4916 h 10000"/>
                  <a:gd name="connsiteX1051" fmla="*/ 7080 w 10000"/>
                  <a:gd name="connsiteY1051" fmla="*/ 4903 h 10000"/>
                  <a:gd name="connsiteX1052" fmla="*/ 7072 w 10000"/>
                  <a:gd name="connsiteY1052" fmla="*/ 4851 h 10000"/>
                  <a:gd name="connsiteX1053" fmla="*/ 7042 w 10000"/>
                  <a:gd name="connsiteY1053" fmla="*/ 4819 h 10000"/>
                  <a:gd name="connsiteX1054" fmla="*/ 7030 w 10000"/>
                  <a:gd name="connsiteY1054" fmla="*/ 4780 h 10000"/>
                  <a:gd name="connsiteX1055" fmla="*/ 7039 w 10000"/>
                  <a:gd name="connsiteY1055" fmla="*/ 4757 h 10000"/>
                  <a:gd name="connsiteX1056" fmla="*/ 7047 w 10000"/>
                  <a:gd name="connsiteY1056" fmla="*/ 4744 h 10000"/>
                  <a:gd name="connsiteX1057" fmla="*/ 7022 w 10000"/>
                  <a:gd name="connsiteY1057" fmla="*/ 4725 h 10000"/>
                  <a:gd name="connsiteX1058" fmla="*/ 7000 w 10000"/>
                  <a:gd name="connsiteY1058" fmla="*/ 4715 h 10000"/>
                  <a:gd name="connsiteX1059" fmla="*/ 6975 w 10000"/>
                  <a:gd name="connsiteY1059" fmla="*/ 4709 h 10000"/>
                  <a:gd name="connsiteX1060" fmla="*/ 6945 w 10000"/>
                  <a:gd name="connsiteY1060" fmla="*/ 4696 h 10000"/>
                  <a:gd name="connsiteX1061" fmla="*/ 6953 w 10000"/>
                  <a:gd name="connsiteY1061" fmla="*/ 4679 h 10000"/>
                  <a:gd name="connsiteX1062" fmla="*/ 6961 w 10000"/>
                  <a:gd name="connsiteY1062" fmla="*/ 4660 h 10000"/>
                  <a:gd name="connsiteX1063" fmla="*/ 6983 w 10000"/>
                  <a:gd name="connsiteY1063" fmla="*/ 4644 h 10000"/>
                  <a:gd name="connsiteX1064" fmla="*/ 7014 w 10000"/>
                  <a:gd name="connsiteY1064" fmla="*/ 4634 h 10000"/>
                  <a:gd name="connsiteX1065" fmla="*/ 7025 w 10000"/>
                  <a:gd name="connsiteY1065" fmla="*/ 4615 h 10000"/>
                  <a:gd name="connsiteX1066" fmla="*/ 7047 w 10000"/>
                  <a:gd name="connsiteY1066" fmla="*/ 4582 h 10000"/>
                  <a:gd name="connsiteX1067" fmla="*/ 7069 w 10000"/>
                  <a:gd name="connsiteY1067" fmla="*/ 4563 h 10000"/>
                  <a:gd name="connsiteX1068" fmla="*/ 7078 w 10000"/>
                  <a:gd name="connsiteY1068" fmla="*/ 4553 h 10000"/>
                  <a:gd name="connsiteX1069" fmla="*/ 7097 w 10000"/>
                  <a:gd name="connsiteY1069" fmla="*/ 4527 h 10000"/>
                  <a:gd name="connsiteX1070" fmla="*/ 7122 w 10000"/>
                  <a:gd name="connsiteY1070" fmla="*/ 4517 h 10000"/>
                  <a:gd name="connsiteX1071" fmla="*/ 7139 w 10000"/>
                  <a:gd name="connsiteY1071" fmla="*/ 4488 h 10000"/>
                  <a:gd name="connsiteX1072" fmla="*/ 7147 w 10000"/>
                  <a:gd name="connsiteY1072" fmla="*/ 4459 h 10000"/>
                  <a:gd name="connsiteX1073" fmla="*/ 7161 w 10000"/>
                  <a:gd name="connsiteY1073" fmla="*/ 4440 h 10000"/>
                  <a:gd name="connsiteX1074" fmla="*/ 7177 w 10000"/>
                  <a:gd name="connsiteY1074" fmla="*/ 4430 h 10000"/>
                  <a:gd name="connsiteX1075" fmla="*/ 7202 w 10000"/>
                  <a:gd name="connsiteY1075" fmla="*/ 4407 h 10000"/>
                  <a:gd name="connsiteX1076" fmla="*/ 7224 w 10000"/>
                  <a:gd name="connsiteY1076" fmla="*/ 4417 h 10000"/>
                  <a:gd name="connsiteX1077" fmla="*/ 7241 w 10000"/>
                  <a:gd name="connsiteY1077" fmla="*/ 4404 h 10000"/>
                  <a:gd name="connsiteX1078" fmla="*/ 7263 w 10000"/>
                  <a:gd name="connsiteY1078" fmla="*/ 4398 h 10000"/>
                  <a:gd name="connsiteX1079" fmla="*/ 7283 w 10000"/>
                  <a:gd name="connsiteY1079" fmla="*/ 4424 h 10000"/>
                  <a:gd name="connsiteX1080" fmla="*/ 7305 w 10000"/>
                  <a:gd name="connsiteY1080" fmla="*/ 4433 h 10000"/>
                  <a:gd name="connsiteX1081" fmla="*/ 7332 w 10000"/>
                  <a:gd name="connsiteY1081" fmla="*/ 4443 h 10000"/>
                  <a:gd name="connsiteX1082" fmla="*/ 7380 w 10000"/>
                  <a:gd name="connsiteY1082" fmla="*/ 4398 h 10000"/>
                  <a:gd name="connsiteX1083" fmla="*/ 7404 w 10000"/>
                  <a:gd name="connsiteY1083" fmla="*/ 4378 h 10000"/>
                  <a:gd name="connsiteX1084" fmla="*/ 7418 w 10000"/>
                  <a:gd name="connsiteY1084" fmla="*/ 4369 h 10000"/>
                  <a:gd name="connsiteX1085" fmla="*/ 7443 w 10000"/>
                  <a:gd name="connsiteY1085" fmla="*/ 4356 h 10000"/>
                  <a:gd name="connsiteX1086" fmla="*/ 7460 w 10000"/>
                  <a:gd name="connsiteY1086" fmla="*/ 4385 h 10000"/>
                  <a:gd name="connsiteX1087" fmla="*/ 7460 w 10000"/>
                  <a:gd name="connsiteY1087" fmla="*/ 4404 h 10000"/>
                  <a:gd name="connsiteX1088" fmla="*/ 7499 w 10000"/>
                  <a:gd name="connsiteY1088" fmla="*/ 4417 h 10000"/>
                  <a:gd name="connsiteX1089" fmla="*/ 7515 w 10000"/>
                  <a:gd name="connsiteY1089" fmla="*/ 4414 h 10000"/>
                  <a:gd name="connsiteX1090" fmla="*/ 7565 w 10000"/>
                  <a:gd name="connsiteY1090" fmla="*/ 4385 h 10000"/>
                  <a:gd name="connsiteX1091" fmla="*/ 7579 w 10000"/>
                  <a:gd name="connsiteY1091" fmla="*/ 4346 h 10000"/>
                  <a:gd name="connsiteX1092" fmla="*/ 7582 w 10000"/>
                  <a:gd name="connsiteY1092" fmla="*/ 4317 h 10000"/>
                  <a:gd name="connsiteX1093" fmla="*/ 7590 w 10000"/>
                  <a:gd name="connsiteY1093" fmla="*/ 4301 h 10000"/>
                  <a:gd name="connsiteX1094" fmla="*/ 7612 w 10000"/>
                  <a:gd name="connsiteY1094" fmla="*/ 4271 h 10000"/>
                  <a:gd name="connsiteX1095" fmla="*/ 7623 w 10000"/>
                  <a:gd name="connsiteY1095" fmla="*/ 4262 h 10000"/>
                  <a:gd name="connsiteX1096" fmla="*/ 7634 w 10000"/>
                  <a:gd name="connsiteY1096" fmla="*/ 4245 h 10000"/>
                  <a:gd name="connsiteX1097" fmla="*/ 7645 w 10000"/>
                  <a:gd name="connsiteY1097" fmla="*/ 4265 h 10000"/>
                  <a:gd name="connsiteX1098" fmla="*/ 7670 w 10000"/>
                  <a:gd name="connsiteY1098" fmla="*/ 4284 h 10000"/>
                  <a:gd name="connsiteX1099" fmla="*/ 7701 w 10000"/>
                  <a:gd name="connsiteY1099" fmla="*/ 4275 h 10000"/>
                  <a:gd name="connsiteX1100" fmla="*/ 7717 w 10000"/>
                  <a:gd name="connsiteY1100" fmla="*/ 4275 h 10000"/>
                  <a:gd name="connsiteX1101" fmla="*/ 7740 w 10000"/>
                  <a:gd name="connsiteY1101" fmla="*/ 4284 h 10000"/>
                  <a:gd name="connsiteX1102" fmla="*/ 7767 w 10000"/>
                  <a:gd name="connsiteY1102" fmla="*/ 4284 h 10000"/>
                  <a:gd name="connsiteX1103" fmla="*/ 7895 w 10000"/>
                  <a:gd name="connsiteY1103" fmla="*/ 4207 h 10000"/>
                  <a:gd name="connsiteX1104" fmla="*/ 7895 w 10000"/>
                  <a:gd name="connsiteY1104" fmla="*/ 4187 h 10000"/>
                  <a:gd name="connsiteX1105" fmla="*/ 7895 w 10000"/>
                  <a:gd name="connsiteY1105" fmla="*/ 4171 h 10000"/>
                  <a:gd name="connsiteX1106" fmla="*/ 7903 w 10000"/>
                  <a:gd name="connsiteY1106" fmla="*/ 4148 h 10000"/>
                  <a:gd name="connsiteX1107" fmla="*/ 7917 w 10000"/>
                  <a:gd name="connsiteY1107" fmla="*/ 4158 h 10000"/>
                  <a:gd name="connsiteX1108" fmla="*/ 7967 w 10000"/>
                  <a:gd name="connsiteY1108" fmla="*/ 4203 h 10000"/>
                  <a:gd name="connsiteX1109" fmla="*/ 7994 w 10000"/>
                  <a:gd name="connsiteY1109" fmla="*/ 4203 h 10000"/>
                  <a:gd name="connsiteX1110" fmla="*/ 8064 w 10000"/>
                  <a:gd name="connsiteY1110" fmla="*/ 4242 h 10000"/>
                  <a:gd name="connsiteX1111" fmla="*/ 8083 w 10000"/>
                  <a:gd name="connsiteY1111" fmla="*/ 4245 h 10000"/>
                  <a:gd name="connsiteX1112" fmla="*/ 8105 w 10000"/>
                  <a:gd name="connsiteY1112" fmla="*/ 4226 h 10000"/>
                  <a:gd name="connsiteX1113" fmla="*/ 8136 w 10000"/>
                  <a:gd name="connsiteY1113" fmla="*/ 4187 h 10000"/>
                  <a:gd name="connsiteX1114" fmla="*/ 8161 w 10000"/>
                  <a:gd name="connsiteY1114" fmla="*/ 4168 h 10000"/>
                  <a:gd name="connsiteX1115" fmla="*/ 8172 w 10000"/>
                  <a:gd name="connsiteY1115" fmla="*/ 4161 h 10000"/>
                  <a:gd name="connsiteX1116" fmla="*/ 8208 w 10000"/>
                  <a:gd name="connsiteY1116" fmla="*/ 4168 h 10000"/>
                  <a:gd name="connsiteX1117" fmla="*/ 8235 w 10000"/>
                  <a:gd name="connsiteY1117" fmla="*/ 4168 h 10000"/>
                  <a:gd name="connsiteX1118" fmla="*/ 8258 w 10000"/>
                  <a:gd name="connsiteY1118" fmla="*/ 4152 h 10000"/>
                  <a:gd name="connsiteX1119" fmla="*/ 8283 w 10000"/>
                  <a:gd name="connsiteY1119" fmla="*/ 4152 h 10000"/>
                  <a:gd name="connsiteX1120" fmla="*/ 8299 w 10000"/>
                  <a:gd name="connsiteY1120" fmla="*/ 4132 h 10000"/>
                  <a:gd name="connsiteX1121" fmla="*/ 8316 w 10000"/>
                  <a:gd name="connsiteY1121" fmla="*/ 4113 h 10000"/>
                  <a:gd name="connsiteX1122" fmla="*/ 8330 w 10000"/>
                  <a:gd name="connsiteY1122" fmla="*/ 4084 h 10000"/>
                  <a:gd name="connsiteX1123" fmla="*/ 8341 w 10000"/>
                  <a:gd name="connsiteY1123" fmla="*/ 4058 h 10000"/>
                  <a:gd name="connsiteX1124" fmla="*/ 8349 w 10000"/>
                  <a:gd name="connsiteY1124" fmla="*/ 4064 h 10000"/>
                  <a:gd name="connsiteX1125" fmla="*/ 8366 w 10000"/>
                  <a:gd name="connsiteY1125" fmla="*/ 4067 h 10000"/>
                  <a:gd name="connsiteX1126" fmla="*/ 8374 w 10000"/>
                  <a:gd name="connsiteY1126" fmla="*/ 4084 h 10000"/>
                  <a:gd name="connsiteX1127" fmla="*/ 8402 w 10000"/>
                  <a:gd name="connsiteY1127" fmla="*/ 4054 h 10000"/>
                  <a:gd name="connsiteX1128" fmla="*/ 8427 w 10000"/>
                  <a:gd name="connsiteY1128" fmla="*/ 4028 h 10000"/>
                  <a:gd name="connsiteX1129" fmla="*/ 8438 w 10000"/>
                  <a:gd name="connsiteY1129" fmla="*/ 4025 h 10000"/>
                  <a:gd name="connsiteX1130" fmla="*/ 8468 w 10000"/>
                  <a:gd name="connsiteY1130" fmla="*/ 4006 h 10000"/>
                  <a:gd name="connsiteX1131" fmla="*/ 8485 w 10000"/>
                  <a:gd name="connsiteY1131" fmla="*/ 3999 h 10000"/>
                  <a:gd name="connsiteX1132" fmla="*/ 8493 w 10000"/>
                  <a:gd name="connsiteY1132" fmla="*/ 4025 h 10000"/>
                  <a:gd name="connsiteX1133" fmla="*/ 8515 w 10000"/>
                  <a:gd name="connsiteY1133" fmla="*/ 4028 h 10000"/>
                  <a:gd name="connsiteX1134" fmla="*/ 8543 w 10000"/>
                  <a:gd name="connsiteY1134" fmla="*/ 4009 h 10000"/>
                  <a:gd name="connsiteX1135" fmla="*/ 8551 w 10000"/>
                  <a:gd name="connsiteY1135" fmla="*/ 3990 h 10000"/>
                  <a:gd name="connsiteX1136" fmla="*/ 8582 w 10000"/>
                  <a:gd name="connsiteY1136" fmla="*/ 3977 h 10000"/>
                  <a:gd name="connsiteX1137" fmla="*/ 8596 w 10000"/>
                  <a:gd name="connsiteY1137" fmla="*/ 3977 h 10000"/>
                  <a:gd name="connsiteX1138" fmla="*/ 8607 w 10000"/>
                  <a:gd name="connsiteY1138" fmla="*/ 3980 h 10000"/>
                  <a:gd name="connsiteX1139" fmla="*/ 8645 w 10000"/>
                  <a:gd name="connsiteY1139" fmla="*/ 3970 h 10000"/>
                  <a:gd name="connsiteX1140" fmla="*/ 8654 w 10000"/>
                  <a:gd name="connsiteY1140" fmla="*/ 3951 h 10000"/>
                  <a:gd name="connsiteX1141" fmla="*/ 8670 w 10000"/>
                  <a:gd name="connsiteY1141" fmla="*/ 3935 h 10000"/>
                  <a:gd name="connsiteX1142" fmla="*/ 8695 w 10000"/>
                  <a:gd name="connsiteY1142" fmla="*/ 3935 h 10000"/>
                  <a:gd name="connsiteX1143" fmla="*/ 8704 w 10000"/>
                  <a:gd name="connsiteY1143" fmla="*/ 3951 h 10000"/>
                  <a:gd name="connsiteX1144" fmla="*/ 8717 w 10000"/>
                  <a:gd name="connsiteY1144" fmla="*/ 3964 h 10000"/>
                  <a:gd name="connsiteX1145" fmla="*/ 8751 w 10000"/>
                  <a:gd name="connsiteY1145" fmla="*/ 3951 h 10000"/>
                  <a:gd name="connsiteX1146" fmla="*/ 8776 w 10000"/>
                  <a:gd name="connsiteY1146" fmla="*/ 3935 h 10000"/>
                  <a:gd name="connsiteX1147" fmla="*/ 8798 w 10000"/>
                  <a:gd name="connsiteY1147" fmla="*/ 3925 h 10000"/>
                  <a:gd name="connsiteX1148" fmla="*/ 8806 w 10000"/>
                  <a:gd name="connsiteY1148" fmla="*/ 3892 h 10000"/>
                  <a:gd name="connsiteX1149" fmla="*/ 8814 w 10000"/>
                  <a:gd name="connsiteY1149" fmla="*/ 3876 h 10000"/>
                  <a:gd name="connsiteX1150" fmla="*/ 8839 w 10000"/>
                  <a:gd name="connsiteY1150" fmla="*/ 3873 h 10000"/>
                  <a:gd name="connsiteX1151" fmla="*/ 8842 w 10000"/>
                  <a:gd name="connsiteY1151" fmla="*/ 3876 h 10000"/>
                  <a:gd name="connsiteX1152" fmla="*/ 8856 w 10000"/>
                  <a:gd name="connsiteY1152" fmla="*/ 3863 h 10000"/>
                  <a:gd name="connsiteX1153" fmla="*/ 8856 w 10000"/>
                  <a:gd name="connsiteY1153" fmla="*/ 3841 h 10000"/>
                  <a:gd name="connsiteX1154" fmla="*/ 8870 w 10000"/>
                  <a:gd name="connsiteY1154" fmla="*/ 3821 h 10000"/>
                  <a:gd name="connsiteX1155" fmla="*/ 8903 w 10000"/>
                  <a:gd name="connsiteY1155" fmla="*/ 3802 h 10000"/>
                  <a:gd name="connsiteX1156" fmla="*/ 8914 w 10000"/>
                  <a:gd name="connsiteY1156" fmla="*/ 3782 h 10000"/>
                  <a:gd name="connsiteX1157" fmla="*/ 8939 w 10000"/>
                  <a:gd name="connsiteY1157" fmla="*/ 3782 h 10000"/>
                  <a:gd name="connsiteX1158" fmla="*/ 8961 w 10000"/>
                  <a:gd name="connsiteY1158" fmla="*/ 3779 h 10000"/>
                  <a:gd name="connsiteX1159" fmla="*/ 8983 w 10000"/>
                  <a:gd name="connsiteY1159" fmla="*/ 3760 h 10000"/>
                  <a:gd name="connsiteX1160" fmla="*/ 9003 w 10000"/>
                  <a:gd name="connsiteY1160" fmla="*/ 3763 h 10000"/>
                  <a:gd name="connsiteX1161" fmla="*/ 9019 w 10000"/>
                  <a:gd name="connsiteY1161" fmla="*/ 3779 h 10000"/>
                  <a:gd name="connsiteX1162" fmla="*/ 9050 w 10000"/>
                  <a:gd name="connsiteY1162" fmla="*/ 3812 h 10000"/>
                  <a:gd name="connsiteX1163" fmla="*/ 9080 w 10000"/>
                  <a:gd name="connsiteY1163" fmla="*/ 3831 h 10000"/>
                  <a:gd name="connsiteX1164" fmla="*/ 9097 w 10000"/>
                  <a:gd name="connsiteY1164" fmla="*/ 3867 h 10000"/>
                  <a:gd name="connsiteX1165" fmla="*/ 9114 w 10000"/>
                  <a:gd name="connsiteY1165" fmla="*/ 3902 h 10000"/>
                  <a:gd name="connsiteX1166" fmla="*/ 9122 w 10000"/>
                  <a:gd name="connsiteY1166" fmla="*/ 3935 h 10000"/>
                  <a:gd name="connsiteX1167" fmla="*/ 9125 w 10000"/>
                  <a:gd name="connsiteY1167" fmla="*/ 3964 h 10000"/>
                  <a:gd name="connsiteX1168" fmla="*/ 9130 w 10000"/>
                  <a:gd name="connsiteY1168" fmla="*/ 3999 h 10000"/>
                  <a:gd name="connsiteX1169" fmla="*/ 9130 w 10000"/>
                  <a:gd name="connsiteY1169" fmla="*/ 4054 h 10000"/>
                  <a:gd name="connsiteX1170" fmla="*/ 9155 w 10000"/>
                  <a:gd name="connsiteY1170" fmla="*/ 4093 h 10000"/>
                  <a:gd name="connsiteX1171" fmla="*/ 9169 w 10000"/>
                  <a:gd name="connsiteY1171" fmla="*/ 4090 h 10000"/>
                  <a:gd name="connsiteX1172" fmla="*/ 9211 w 10000"/>
                  <a:gd name="connsiteY1172" fmla="*/ 4077 h 10000"/>
                  <a:gd name="connsiteX1173" fmla="*/ 9244 w 10000"/>
                  <a:gd name="connsiteY1173" fmla="*/ 4077 h 10000"/>
                  <a:gd name="connsiteX1174" fmla="*/ 9252 w 10000"/>
                  <a:gd name="connsiteY1174" fmla="*/ 4103 h 10000"/>
                  <a:gd name="connsiteX1175" fmla="*/ 9258 w 10000"/>
                  <a:gd name="connsiteY1175" fmla="*/ 4148 h 10000"/>
                  <a:gd name="connsiteX1176" fmla="*/ 9269 w 10000"/>
                  <a:gd name="connsiteY1176" fmla="*/ 4158 h 10000"/>
                  <a:gd name="connsiteX1177" fmla="*/ 9294 w 10000"/>
                  <a:gd name="connsiteY1177" fmla="*/ 4158 h 10000"/>
                  <a:gd name="connsiteX1178" fmla="*/ 9319 w 10000"/>
                  <a:gd name="connsiteY1178" fmla="*/ 4168 h 10000"/>
                  <a:gd name="connsiteX1179" fmla="*/ 9346 w 10000"/>
                  <a:gd name="connsiteY1179" fmla="*/ 4190 h 10000"/>
                  <a:gd name="connsiteX1180" fmla="*/ 9357 w 10000"/>
                  <a:gd name="connsiteY1180" fmla="*/ 4168 h 10000"/>
                  <a:gd name="connsiteX1181" fmla="*/ 9371 w 10000"/>
                  <a:gd name="connsiteY1181" fmla="*/ 4132 h 10000"/>
                  <a:gd name="connsiteX1182" fmla="*/ 9391 w 10000"/>
                  <a:gd name="connsiteY1182" fmla="*/ 4113 h 10000"/>
                  <a:gd name="connsiteX1183" fmla="*/ 9407 w 10000"/>
                  <a:gd name="connsiteY1183" fmla="*/ 4103 h 10000"/>
                  <a:gd name="connsiteX1184" fmla="*/ 9435 w 10000"/>
                  <a:gd name="connsiteY1184" fmla="*/ 4100 h 10000"/>
                  <a:gd name="connsiteX1185" fmla="*/ 9460 w 10000"/>
                  <a:gd name="connsiteY1185" fmla="*/ 4084 h 10000"/>
                  <a:gd name="connsiteX1186" fmla="*/ 9485 w 10000"/>
                  <a:gd name="connsiteY1186" fmla="*/ 4067 h 10000"/>
                  <a:gd name="connsiteX1187" fmla="*/ 9496 w 10000"/>
                  <a:gd name="connsiteY1187" fmla="*/ 4054 h 10000"/>
                  <a:gd name="connsiteX1188" fmla="*/ 9526 w 10000"/>
                  <a:gd name="connsiteY1188" fmla="*/ 4048 h 10000"/>
                  <a:gd name="connsiteX1189" fmla="*/ 9557 w 10000"/>
                  <a:gd name="connsiteY1189" fmla="*/ 4038 h 10000"/>
                  <a:gd name="connsiteX1190" fmla="*/ 9584 w 10000"/>
                  <a:gd name="connsiteY1190" fmla="*/ 4019 h 10000"/>
                  <a:gd name="connsiteX1191" fmla="*/ 9623 w 10000"/>
                  <a:gd name="connsiteY1191" fmla="*/ 4016 h 10000"/>
                  <a:gd name="connsiteX1192" fmla="*/ 9648 w 10000"/>
                  <a:gd name="connsiteY1192" fmla="*/ 4009 h 10000"/>
                  <a:gd name="connsiteX1193" fmla="*/ 9673 w 10000"/>
                  <a:gd name="connsiteY1193" fmla="*/ 4019 h 10000"/>
                  <a:gd name="connsiteX1194" fmla="*/ 9712 w 10000"/>
                  <a:gd name="connsiteY1194" fmla="*/ 4038 h 10000"/>
                  <a:gd name="connsiteX1195" fmla="*/ 9742 w 10000"/>
                  <a:gd name="connsiteY1195" fmla="*/ 4074 h 10000"/>
                  <a:gd name="connsiteX1196" fmla="*/ 9776 w 10000"/>
                  <a:gd name="connsiteY1196" fmla="*/ 4093 h 10000"/>
                  <a:gd name="connsiteX1197" fmla="*/ 9814 w 10000"/>
                  <a:gd name="connsiteY1197" fmla="*/ 4109 h 10000"/>
                  <a:gd name="connsiteX1198" fmla="*/ 9859 w 10000"/>
                  <a:gd name="connsiteY1198" fmla="*/ 4119 h 10000"/>
                  <a:gd name="connsiteX1199" fmla="*/ 9898 w 10000"/>
                  <a:gd name="connsiteY1199" fmla="*/ 4122 h 10000"/>
                  <a:gd name="connsiteX1200" fmla="*/ 9931 w 10000"/>
                  <a:gd name="connsiteY1200" fmla="*/ 4109 h 10000"/>
                  <a:gd name="connsiteX1201" fmla="*/ 9956 w 10000"/>
                  <a:gd name="connsiteY1201" fmla="*/ 4100 h 10000"/>
                  <a:gd name="connsiteX1202" fmla="*/ 9981 w 10000"/>
                  <a:gd name="connsiteY1202" fmla="*/ 4067 h 10000"/>
                  <a:gd name="connsiteX1203" fmla="*/ 9994 w 10000"/>
                  <a:gd name="connsiteY1203" fmla="*/ 4035 h 10000"/>
                  <a:gd name="connsiteX1204" fmla="*/ 10000 w 10000"/>
                  <a:gd name="connsiteY1204" fmla="*/ 3996 h 10000"/>
                  <a:gd name="connsiteX1205" fmla="*/ 9994 w 10000"/>
                  <a:gd name="connsiteY1205" fmla="*/ 3941 h 10000"/>
                  <a:gd name="connsiteX1206" fmla="*/ 9986 w 10000"/>
                  <a:gd name="connsiteY1206" fmla="*/ 3905 h 10000"/>
                  <a:gd name="connsiteX1207" fmla="*/ 9981 w 10000"/>
                  <a:gd name="connsiteY1207" fmla="*/ 3857 h 10000"/>
                  <a:gd name="connsiteX1208" fmla="*/ 9989 w 10000"/>
                  <a:gd name="connsiteY1208" fmla="*/ 3837 h 10000"/>
                  <a:gd name="connsiteX1209" fmla="*/ 9989 w 10000"/>
                  <a:gd name="connsiteY1209" fmla="*/ 3812 h 10000"/>
                  <a:gd name="connsiteX1210" fmla="*/ 9981 w 10000"/>
                  <a:gd name="connsiteY1210" fmla="*/ 3792 h 10000"/>
                  <a:gd name="connsiteX1211" fmla="*/ 9970 w 10000"/>
                  <a:gd name="connsiteY1211" fmla="*/ 3763 h 10000"/>
                  <a:gd name="connsiteX1212" fmla="*/ 9945 w 10000"/>
                  <a:gd name="connsiteY1212" fmla="*/ 3705 h 10000"/>
                  <a:gd name="connsiteX1213" fmla="*/ 9931 w 10000"/>
                  <a:gd name="connsiteY1213" fmla="*/ 3659 h 10000"/>
                  <a:gd name="connsiteX1214" fmla="*/ 9903 w 10000"/>
                  <a:gd name="connsiteY1214" fmla="*/ 3640 h 10000"/>
                  <a:gd name="connsiteX1215" fmla="*/ 9881 w 10000"/>
                  <a:gd name="connsiteY1215" fmla="*/ 3620 h 10000"/>
                  <a:gd name="connsiteX1216" fmla="*/ 9856 w 10000"/>
                  <a:gd name="connsiteY1216" fmla="*/ 3595 h 10000"/>
                  <a:gd name="connsiteX1217" fmla="*/ 9817 w 10000"/>
                  <a:gd name="connsiteY1217" fmla="*/ 3562 h 10000"/>
                  <a:gd name="connsiteX1218" fmla="*/ 9795 w 10000"/>
                  <a:gd name="connsiteY1218" fmla="*/ 3546 h 10000"/>
                  <a:gd name="connsiteX1219" fmla="*/ 9778 w 10000"/>
                  <a:gd name="connsiteY1219" fmla="*/ 3527 h 10000"/>
                  <a:gd name="connsiteX1220" fmla="*/ 9745 w 10000"/>
                  <a:gd name="connsiteY1220" fmla="*/ 3501 h 10000"/>
                  <a:gd name="connsiteX1221" fmla="*/ 9726 w 10000"/>
                  <a:gd name="connsiteY1221" fmla="*/ 3488 h 10000"/>
                  <a:gd name="connsiteX1222" fmla="*/ 9704 w 10000"/>
                  <a:gd name="connsiteY1222" fmla="*/ 3472 h 10000"/>
                  <a:gd name="connsiteX1223" fmla="*/ 9695 w 10000"/>
                  <a:gd name="connsiteY1223" fmla="*/ 3468 h 10000"/>
                  <a:gd name="connsiteX1224" fmla="*/ 9690 w 10000"/>
                  <a:gd name="connsiteY1224" fmla="*/ 3459 h 10000"/>
                  <a:gd name="connsiteX1225" fmla="*/ 9673 w 10000"/>
                  <a:gd name="connsiteY1225" fmla="*/ 3449 h 10000"/>
                  <a:gd name="connsiteX1226" fmla="*/ 9665 w 10000"/>
                  <a:gd name="connsiteY1226" fmla="*/ 3442 h 10000"/>
                  <a:gd name="connsiteX1227" fmla="*/ 9654 w 10000"/>
                  <a:gd name="connsiteY1227" fmla="*/ 3449 h 10000"/>
                  <a:gd name="connsiteX1228" fmla="*/ 9521 w 10000"/>
                  <a:gd name="connsiteY1228" fmla="*/ 3394 h 10000"/>
                  <a:gd name="connsiteX1229" fmla="*/ 9510 w 10000"/>
                  <a:gd name="connsiteY1229" fmla="*/ 3368 h 10000"/>
                  <a:gd name="connsiteX1230" fmla="*/ 9496 w 10000"/>
                  <a:gd name="connsiteY1230" fmla="*/ 3287 h 10000"/>
                  <a:gd name="connsiteX1231" fmla="*/ 9488 w 10000"/>
                  <a:gd name="connsiteY1231" fmla="*/ 3216 h 10000"/>
                  <a:gd name="connsiteX1232" fmla="*/ 9493 w 10000"/>
                  <a:gd name="connsiteY1232" fmla="*/ 3174 h 10000"/>
                  <a:gd name="connsiteX1233" fmla="*/ 9501 w 10000"/>
                  <a:gd name="connsiteY1233" fmla="*/ 3128 h 10000"/>
                  <a:gd name="connsiteX1234" fmla="*/ 9488 w 10000"/>
                  <a:gd name="connsiteY1234" fmla="*/ 3025 h 10000"/>
                  <a:gd name="connsiteX1235" fmla="*/ 9446 w 10000"/>
                  <a:gd name="connsiteY1235" fmla="*/ 2931 h 10000"/>
                  <a:gd name="connsiteX1236" fmla="*/ 9382 w 10000"/>
                  <a:gd name="connsiteY1236" fmla="*/ 2837 h 10000"/>
                  <a:gd name="connsiteX1237" fmla="*/ 9316 w 10000"/>
                  <a:gd name="connsiteY1237" fmla="*/ 2753 h 10000"/>
                  <a:gd name="connsiteX1238" fmla="*/ 9294 w 10000"/>
                  <a:gd name="connsiteY1238" fmla="*/ 2655 h 10000"/>
                  <a:gd name="connsiteX1239" fmla="*/ 9213 w 10000"/>
                  <a:gd name="connsiteY1239" fmla="*/ 2328 h 10000"/>
                  <a:gd name="connsiteX1240" fmla="*/ 9172 w 10000"/>
                  <a:gd name="connsiteY1240" fmla="*/ 2286 h 10000"/>
                  <a:gd name="connsiteX1241" fmla="*/ 9019 w 10000"/>
                  <a:gd name="connsiteY1241" fmla="*/ 2082 h 10000"/>
                  <a:gd name="connsiteX1242" fmla="*/ 8906 w 10000"/>
                  <a:gd name="connsiteY1242" fmla="*/ 1946 h 10000"/>
                  <a:gd name="connsiteX1243" fmla="*/ 8801 w 10000"/>
                  <a:gd name="connsiteY1243" fmla="*/ 1778 h 10000"/>
                  <a:gd name="connsiteX1244" fmla="*/ 8806 w 10000"/>
                  <a:gd name="connsiteY1244" fmla="*/ 1713 h 10000"/>
                  <a:gd name="connsiteX1245" fmla="*/ 8809 w 10000"/>
                  <a:gd name="connsiteY1245" fmla="*/ 1703 h 10000"/>
                  <a:gd name="connsiteX1246" fmla="*/ 8817 w 10000"/>
                  <a:gd name="connsiteY1246" fmla="*/ 1713 h 10000"/>
                  <a:gd name="connsiteX1247" fmla="*/ 8834 w 10000"/>
                  <a:gd name="connsiteY1247" fmla="*/ 1729 h 10000"/>
                  <a:gd name="connsiteX1248" fmla="*/ 8839 w 10000"/>
                  <a:gd name="connsiteY1248" fmla="*/ 1729 h 10000"/>
                  <a:gd name="connsiteX1249" fmla="*/ 8848 w 10000"/>
                  <a:gd name="connsiteY1249" fmla="*/ 1723 h 10000"/>
                  <a:gd name="connsiteX1250" fmla="*/ 8850 w 10000"/>
                  <a:gd name="connsiteY1250" fmla="*/ 1703 h 10000"/>
                  <a:gd name="connsiteX1251" fmla="*/ 8850 w 10000"/>
                  <a:gd name="connsiteY1251" fmla="*/ 1684 h 10000"/>
                  <a:gd name="connsiteX1252" fmla="*/ 8850 w 10000"/>
                  <a:gd name="connsiteY1252" fmla="*/ 1648 h 10000"/>
                  <a:gd name="connsiteX1253" fmla="*/ 8881 w 10000"/>
                  <a:gd name="connsiteY1253" fmla="*/ 1571 h 10000"/>
                  <a:gd name="connsiteX1254" fmla="*/ 8895 w 10000"/>
                  <a:gd name="connsiteY1254" fmla="*/ 1541 h 10000"/>
                  <a:gd name="connsiteX1255" fmla="*/ 8895 w 10000"/>
                  <a:gd name="connsiteY1255" fmla="*/ 1525 h 10000"/>
                  <a:gd name="connsiteX1256" fmla="*/ 8881 w 10000"/>
                  <a:gd name="connsiteY1256" fmla="*/ 1516 h 10000"/>
                  <a:gd name="connsiteX1257" fmla="*/ 8864 w 10000"/>
                  <a:gd name="connsiteY1257" fmla="*/ 1522 h 10000"/>
                  <a:gd name="connsiteX1258" fmla="*/ 8850 w 10000"/>
                  <a:gd name="connsiteY1258" fmla="*/ 1535 h 10000"/>
                  <a:gd name="connsiteX1259" fmla="*/ 8834 w 10000"/>
                  <a:gd name="connsiteY1259" fmla="*/ 1571 h 10000"/>
                  <a:gd name="connsiteX1260" fmla="*/ 8825 w 10000"/>
                  <a:gd name="connsiteY1260" fmla="*/ 1587 h 10000"/>
                  <a:gd name="connsiteX1261" fmla="*/ 8776 w 10000"/>
                  <a:gd name="connsiteY1261" fmla="*/ 1571 h 10000"/>
                  <a:gd name="connsiteX1262" fmla="*/ 8745 w 10000"/>
                  <a:gd name="connsiteY1262" fmla="*/ 1580 h 10000"/>
                  <a:gd name="connsiteX1263" fmla="*/ 8720 w 10000"/>
                  <a:gd name="connsiteY1263" fmla="*/ 1587 h 10000"/>
                  <a:gd name="connsiteX1264" fmla="*/ 8709 w 10000"/>
                  <a:gd name="connsiteY1264" fmla="*/ 1609 h 10000"/>
                  <a:gd name="connsiteX1265" fmla="*/ 8693 w 10000"/>
                  <a:gd name="connsiteY1265" fmla="*/ 1616 h 10000"/>
                  <a:gd name="connsiteX1266" fmla="*/ 8684 w 10000"/>
                  <a:gd name="connsiteY1266" fmla="*/ 1639 h 10000"/>
                  <a:gd name="connsiteX1267" fmla="*/ 8684 w 10000"/>
                  <a:gd name="connsiteY1267" fmla="*/ 1658 h 10000"/>
                  <a:gd name="connsiteX1268" fmla="*/ 8665 w 10000"/>
                  <a:gd name="connsiteY1268" fmla="*/ 1655 h 10000"/>
                  <a:gd name="connsiteX1269" fmla="*/ 8665 w 10000"/>
                  <a:gd name="connsiteY1269" fmla="*/ 1645 h 10000"/>
                  <a:gd name="connsiteX1270" fmla="*/ 8665 w 10000"/>
                  <a:gd name="connsiteY1270" fmla="*/ 1626 h 10000"/>
                  <a:gd name="connsiteX1271" fmla="*/ 8676 w 10000"/>
                  <a:gd name="connsiteY1271" fmla="*/ 1609 h 10000"/>
                  <a:gd name="connsiteX1272" fmla="*/ 8679 w 10000"/>
                  <a:gd name="connsiteY1272" fmla="*/ 1597 h 10000"/>
                  <a:gd name="connsiteX1273" fmla="*/ 8687 w 10000"/>
                  <a:gd name="connsiteY1273" fmla="*/ 1577 h 10000"/>
                  <a:gd name="connsiteX1274" fmla="*/ 8695 w 10000"/>
                  <a:gd name="connsiteY1274" fmla="*/ 1554 h 10000"/>
                  <a:gd name="connsiteX1275" fmla="*/ 8709 w 10000"/>
                  <a:gd name="connsiteY1275" fmla="*/ 1532 h 10000"/>
                  <a:gd name="connsiteX1276" fmla="*/ 8704 w 10000"/>
                  <a:gd name="connsiteY1276" fmla="*/ 1512 h 10000"/>
                  <a:gd name="connsiteX1277" fmla="*/ 8695 w 10000"/>
                  <a:gd name="connsiteY1277" fmla="*/ 1503 h 10000"/>
                  <a:gd name="connsiteX1278" fmla="*/ 8684 w 10000"/>
                  <a:gd name="connsiteY1278" fmla="*/ 1503 h 10000"/>
                  <a:gd name="connsiteX1279" fmla="*/ 8670 w 10000"/>
                  <a:gd name="connsiteY1279" fmla="*/ 1525 h 10000"/>
                  <a:gd name="connsiteX1280" fmla="*/ 8665 w 10000"/>
                  <a:gd name="connsiteY1280" fmla="*/ 1545 h 10000"/>
                  <a:gd name="connsiteX1281" fmla="*/ 8654 w 10000"/>
                  <a:gd name="connsiteY1281" fmla="*/ 1567 h 10000"/>
                  <a:gd name="connsiteX1282" fmla="*/ 8648 w 10000"/>
                  <a:gd name="connsiteY1282" fmla="*/ 1587 h 10000"/>
                  <a:gd name="connsiteX1283" fmla="*/ 8640 w 10000"/>
                  <a:gd name="connsiteY1283" fmla="*/ 1629 h 10000"/>
                  <a:gd name="connsiteX1284" fmla="*/ 8620 w 10000"/>
                  <a:gd name="connsiteY1284" fmla="*/ 1635 h 10000"/>
                  <a:gd name="connsiteX1285" fmla="*/ 8612 w 10000"/>
                  <a:gd name="connsiteY1285" fmla="*/ 1635 h 10000"/>
                  <a:gd name="connsiteX1286" fmla="*/ 8604 w 10000"/>
                  <a:gd name="connsiteY1286" fmla="*/ 1626 h 10000"/>
                  <a:gd name="connsiteX1287" fmla="*/ 8596 w 10000"/>
                  <a:gd name="connsiteY1287" fmla="*/ 1616 h 10000"/>
                  <a:gd name="connsiteX1288" fmla="*/ 8596 w 10000"/>
                  <a:gd name="connsiteY1288" fmla="*/ 1580 h 10000"/>
                  <a:gd name="connsiteX1289" fmla="*/ 8587 w 10000"/>
                  <a:gd name="connsiteY1289" fmla="*/ 1545 h 10000"/>
                  <a:gd name="connsiteX1290" fmla="*/ 8565 w 10000"/>
                  <a:gd name="connsiteY1290" fmla="*/ 1516 h 10000"/>
                  <a:gd name="connsiteX1291" fmla="*/ 8543 w 10000"/>
                  <a:gd name="connsiteY1291" fmla="*/ 1512 h 10000"/>
                  <a:gd name="connsiteX1292" fmla="*/ 8518 w 10000"/>
                  <a:gd name="connsiteY1292" fmla="*/ 1532 h 10000"/>
                  <a:gd name="connsiteX1293" fmla="*/ 8476 w 10000"/>
                  <a:gd name="connsiteY1293" fmla="*/ 1567 h 10000"/>
                  <a:gd name="connsiteX1294" fmla="*/ 8454 w 10000"/>
                  <a:gd name="connsiteY1294" fmla="*/ 1551 h 10000"/>
                  <a:gd name="connsiteX1295" fmla="*/ 8402 w 10000"/>
                  <a:gd name="connsiteY1295" fmla="*/ 1493 h 10000"/>
                  <a:gd name="connsiteX1296" fmla="*/ 8371 w 10000"/>
                  <a:gd name="connsiteY1296" fmla="*/ 1428 h 10000"/>
                  <a:gd name="connsiteX1297" fmla="*/ 8072 w 10000"/>
                  <a:gd name="connsiteY1297" fmla="*/ 1422 h 10000"/>
                  <a:gd name="connsiteX1298" fmla="*/ 7823 w 10000"/>
                  <a:gd name="connsiteY1298" fmla="*/ 1279 h 10000"/>
                  <a:gd name="connsiteX1299" fmla="*/ 7587 w 10000"/>
                  <a:gd name="connsiteY1299" fmla="*/ 1133 h 10000"/>
                  <a:gd name="connsiteX1300" fmla="*/ 7526 w 10000"/>
                  <a:gd name="connsiteY1300" fmla="*/ 1098 h 10000"/>
                  <a:gd name="connsiteX1301" fmla="*/ 7346 w 10000"/>
                  <a:gd name="connsiteY1301" fmla="*/ 991 h 10000"/>
                  <a:gd name="connsiteX1302" fmla="*/ 7321 w 10000"/>
                  <a:gd name="connsiteY1302" fmla="*/ 959 h 10000"/>
                  <a:gd name="connsiteX1303" fmla="*/ 7307 w 10000"/>
                  <a:gd name="connsiteY1303" fmla="*/ 871 h 10000"/>
                  <a:gd name="connsiteX1304" fmla="*/ 7224 w 10000"/>
                  <a:gd name="connsiteY1304" fmla="*/ 816 h 10000"/>
                  <a:gd name="connsiteX1305" fmla="*/ 7147 w 10000"/>
                  <a:gd name="connsiteY1305" fmla="*/ 787 h 10000"/>
                  <a:gd name="connsiteX1306" fmla="*/ 7080 w 10000"/>
                  <a:gd name="connsiteY1306" fmla="*/ 742 h 10000"/>
                  <a:gd name="connsiteX1307" fmla="*/ 7069 w 10000"/>
                  <a:gd name="connsiteY1307" fmla="*/ 767 h 10000"/>
                  <a:gd name="connsiteX1308" fmla="*/ 7033 w 10000"/>
                  <a:gd name="connsiteY1308" fmla="*/ 787 h 10000"/>
                  <a:gd name="connsiteX1309" fmla="*/ 6820 w 10000"/>
                  <a:gd name="connsiteY1309" fmla="*/ 878 h 10000"/>
                  <a:gd name="connsiteX1310" fmla="*/ 6726 w 10000"/>
                  <a:gd name="connsiteY1310" fmla="*/ 897 h 10000"/>
                  <a:gd name="connsiteX1311" fmla="*/ 6626 w 10000"/>
                  <a:gd name="connsiteY1311" fmla="*/ 955 h 10000"/>
                  <a:gd name="connsiteX1312" fmla="*/ 6582 w 10000"/>
                  <a:gd name="connsiteY1312" fmla="*/ 946 h 10000"/>
                  <a:gd name="connsiteX1313" fmla="*/ 6571 w 10000"/>
                  <a:gd name="connsiteY1313" fmla="*/ 955 h 10000"/>
                  <a:gd name="connsiteX1314" fmla="*/ 6507 w 10000"/>
                  <a:gd name="connsiteY1314" fmla="*/ 975 h 10000"/>
                  <a:gd name="connsiteX1315" fmla="*/ 6485 w 10000"/>
                  <a:gd name="connsiteY1315" fmla="*/ 975 h 10000"/>
                  <a:gd name="connsiteX1316" fmla="*/ 6476 w 10000"/>
                  <a:gd name="connsiteY1316" fmla="*/ 965 h 10000"/>
                  <a:gd name="connsiteX1317" fmla="*/ 6474 w 10000"/>
                  <a:gd name="connsiteY1317" fmla="*/ 936 h 10000"/>
                  <a:gd name="connsiteX1318" fmla="*/ 6452 w 10000"/>
                  <a:gd name="connsiteY1318" fmla="*/ 887 h 10000"/>
                  <a:gd name="connsiteX1319" fmla="*/ 6352 w 10000"/>
                  <a:gd name="connsiteY1319" fmla="*/ 767 h 10000"/>
                  <a:gd name="connsiteX1320" fmla="*/ 6313 w 10000"/>
                  <a:gd name="connsiteY1320" fmla="*/ 732 h 10000"/>
                  <a:gd name="connsiteX1321" fmla="*/ 6296 w 10000"/>
                  <a:gd name="connsiteY1321" fmla="*/ 690 h 10000"/>
                  <a:gd name="connsiteX1322" fmla="*/ 6271 w 10000"/>
                  <a:gd name="connsiteY1322" fmla="*/ 664 h 10000"/>
                  <a:gd name="connsiteX1323" fmla="*/ 6266 w 10000"/>
                  <a:gd name="connsiteY1323" fmla="*/ 654 h 10000"/>
                  <a:gd name="connsiteX1324" fmla="*/ 6111 w 10000"/>
                  <a:gd name="connsiteY1324" fmla="*/ 398 h 10000"/>
                  <a:gd name="connsiteX1325" fmla="*/ 5903 w 10000"/>
                  <a:gd name="connsiteY1325" fmla="*/ 408 h 10000"/>
                  <a:gd name="connsiteX1326" fmla="*/ 5837 w 10000"/>
                  <a:gd name="connsiteY1326" fmla="*/ 427 h 10000"/>
                  <a:gd name="connsiteX1327" fmla="*/ 5756 w 10000"/>
                  <a:gd name="connsiteY1327" fmla="*/ 453 h 10000"/>
                  <a:gd name="connsiteX1328" fmla="*/ 5681 w 10000"/>
                  <a:gd name="connsiteY1328" fmla="*/ 453 h 10000"/>
                  <a:gd name="connsiteX1329" fmla="*/ 5609 w 10000"/>
                  <a:gd name="connsiteY1329" fmla="*/ 447 h 10000"/>
                  <a:gd name="connsiteX1330" fmla="*/ 5554 w 10000"/>
                  <a:gd name="connsiteY1330" fmla="*/ 304 h 10000"/>
                  <a:gd name="connsiteX1331" fmla="*/ 5529 w 10000"/>
                  <a:gd name="connsiteY1331" fmla="*/ 301 h 10000"/>
                  <a:gd name="connsiteX1332" fmla="*/ 5393 w 10000"/>
                  <a:gd name="connsiteY1332" fmla="*/ 256 h 10000"/>
                  <a:gd name="connsiteX1333" fmla="*/ 5366 w 10000"/>
                  <a:gd name="connsiteY1333" fmla="*/ 220 h 10000"/>
                  <a:gd name="connsiteX1334" fmla="*/ 5249 w 10000"/>
                  <a:gd name="connsiteY1334" fmla="*/ 155 h 10000"/>
                  <a:gd name="connsiteX1335" fmla="*/ 5141 w 10000"/>
                  <a:gd name="connsiteY1335" fmla="*/ 52 h 10000"/>
                  <a:gd name="connsiteX1336" fmla="*/ 5116 w 10000"/>
                  <a:gd name="connsiteY1336" fmla="*/ 3 h 10000"/>
                  <a:gd name="connsiteX1337" fmla="*/ 5061 w 10000"/>
                  <a:gd name="connsiteY1337" fmla="*/ 0 h 10000"/>
                  <a:gd name="connsiteX1338" fmla="*/ 5036 w 10000"/>
                  <a:gd name="connsiteY1338" fmla="*/ 32 h 10000"/>
                  <a:gd name="connsiteX1339" fmla="*/ 4942 w 10000"/>
                  <a:gd name="connsiteY1339" fmla="*/ 133 h 10000"/>
                  <a:gd name="connsiteX1340" fmla="*/ 4900 w 10000"/>
                  <a:gd name="connsiteY1340" fmla="*/ 217 h 10000"/>
                  <a:gd name="connsiteX1341" fmla="*/ 4861 w 10000"/>
                  <a:gd name="connsiteY1341" fmla="*/ 198 h 10000"/>
                  <a:gd name="connsiteX1342" fmla="*/ 4795 w 10000"/>
                  <a:gd name="connsiteY1342" fmla="*/ 68 h 10000"/>
                  <a:gd name="connsiteX1343" fmla="*/ 4778 w 10000"/>
                  <a:gd name="connsiteY1343" fmla="*/ 62 h 10000"/>
                  <a:gd name="connsiteX1344" fmla="*/ 4765 w 10000"/>
                  <a:gd name="connsiteY1344" fmla="*/ 62 h 10000"/>
                  <a:gd name="connsiteX1345" fmla="*/ 4748 w 10000"/>
                  <a:gd name="connsiteY1345" fmla="*/ 68 h 10000"/>
                  <a:gd name="connsiteX1346" fmla="*/ 4673 w 10000"/>
                  <a:gd name="connsiteY1346" fmla="*/ 136 h 10000"/>
                  <a:gd name="connsiteX1347" fmla="*/ 4632 w 10000"/>
                  <a:gd name="connsiteY1347" fmla="*/ 201 h 10000"/>
                  <a:gd name="connsiteX1348" fmla="*/ 4623 w 10000"/>
                  <a:gd name="connsiteY1348" fmla="*/ 210 h 10000"/>
                  <a:gd name="connsiteX1349" fmla="*/ 4579 w 10000"/>
                  <a:gd name="connsiteY1349" fmla="*/ 220 h 10000"/>
                  <a:gd name="connsiteX1350" fmla="*/ 4479 w 10000"/>
                  <a:gd name="connsiteY1350" fmla="*/ 198 h 10000"/>
                  <a:gd name="connsiteX1351" fmla="*/ 4402 w 10000"/>
                  <a:gd name="connsiteY1351" fmla="*/ 165 h 10000"/>
                  <a:gd name="connsiteX1352" fmla="*/ 4374 w 10000"/>
                  <a:gd name="connsiteY1352" fmla="*/ 165 h 10000"/>
                  <a:gd name="connsiteX1353" fmla="*/ 4335 w 10000"/>
                  <a:gd name="connsiteY1353" fmla="*/ 172 h 10000"/>
                  <a:gd name="connsiteX1354" fmla="*/ 4302 w 10000"/>
                  <a:gd name="connsiteY1354" fmla="*/ 188 h 10000"/>
                  <a:gd name="connsiteX1355" fmla="*/ 4271 w 10000"/>
                  <a:gd name="connsiteY1355" fmla="*/ 220 h 10000"/>
                  <a:gd name="connsiteX1356" fmla="*/ 4238 w 10000"/>
                  <a:gd name="connsiteY1356" fmla="*/ 240 h 10000"/>
                  <a:gd name="connsiteX1357" fmla="*/ 4324 w 10000"/>
                  <a:gd name="connsiteY1357" fmla="*/ 1289 h 10000"/>
                  <a:gd name="connsiteX1358" fmla="*/ 3521 w 10000"/>
                  <a:gd name="connsiteY1358" fmla="*/ 7730 h 10000"/>
                  <a:gd name="connsiteX1359" fmla="*/ 3554 w 10000"/>
                  <a:gd name="connsiteY1359" fmla="*/ 7740 h 10000"/>
                  <a:gd name="connsiteX1360" fmla="*/ 3560 w 10000"/>
                  <a:gd name="connsiteY1360" fmla="*/ 7749 h 10000"/>
                  <a:gd name="connsiteX1361" fmla="*/ 3562 w 10000"/>
                  <a:gd name="connsiteY1361" fmla="*/ 7759 h 10000"/>
                  <a:gd name="connsiteX1362" fmla="*/ 3573 w 10000"/>
                  <a:gd name="connsiteY1362" fmla="*/ 7766 h 10000"/>
                  <a:gd name="connsiteX1363" fmla="*/ 3584 w 10000"/>
                  <a:gd name="connsiteY1363" fmla="*/ 7759 h 10000"/>
                  <a:gd name="connsiteX1364" fmla="*/ 3598 w 10000"/>
                  <a:gd name="connsiteY1364" fmla="*/ 7743 h 10000"/>
                  <a:gd name="connsiteX1365" fmla="*/ 3609 w 10000"/>
                  <a:gd name="connsiteY1365" fmla="*/ 7756 h 10000"/>
                  <a:gd name="connsiteX1366" fmla="*/ 3623 w 10000"/>
                  <a:gd name="connsiteY1366" fmla="*/ 7733 h 10000"/>
                  <a:gd name="connsiteX1367" fmla="*/ 3632 w 10000"/>
                  <a:gd name="connsiteY1367" fmla="*/ 7730 h 10000"/>
                  <a:gd name="connsiteX1368" fmla="*/ 3634 w 10000"/>
                  <a:gd name="connsiteY1368" fmla="*/ 7730 h 10000"/>
                  <a:gd name="connsiteX1369" fmla="*/ 3643 w 10000"/>
                  <a:gd name="connsiteY1369" fmla="*/ 7730 h 10000"/>
                  <a:gd name="connsiteX1370" fmla="*/ 3657 w 10000"/>
                  <a:gd name="connsiteY1370" fmla="*/ 7733 h 10000"/>
                  <a:gd name="connsiteX1371" fmla="*/ 3670 w 10000"/>
                  <a:gd name="connsiteY1371" fmla="*/ 7730 h 10000"/>
                  <a:gd name="connsiteX1372" fmla="*/ 3687 w 10000"/>
                  <a:gd name="connsiteY1372" fmla="*/ 7730 h 10000"/>
                  <a:gd name="connsiteX1373" fmla="*/ 3690 w 10000"/>
                  <a:gd name="connsiteY1373" fmla="*/ 7730 h 10000"/>
                  <a:gd name="connsiteX1374" fmla="*/ 3704 w 10000"/>
                  <a:gd name="connsiteY1374" fmla="*/ 7740 h 10000"/>
                  <a:gd name="connsiteX1375" fmla="*/ 3712 w 10000"/>
                  <a:gd name="connsiteY1375" fmla="*/ 7743 h 10000"/>
                  <a:gd name="connsiteX1376" fmla="*/ 3723 w 10000"/>
                  <a:gd name="connsiteY1376" fmla="*/ 7749 h 10000"/>
                  <a:gd name="connsiteX1377" fmla="*/ 3729 w 10000"/>
                  <a:gd name="connsiteY1377" fmla="*/ 7749 h 10000"/>
                  <a:gd name="connsiteX1378" fmla="*/ 3729 w 10000"/>
                  <a:gd name="connsiteY1378" fmla="*/ 7743 h 10000"/>
                  <a:gd name="connsiteX1379" fmla="*/ 3745 w 10000"/>
                  <a:gd name="connsiteY1379" fmla="*/ 7740 h 10000"/>
                  <a:gd name="connsiteX1380" fmla="*/ 3753 w 10000"/>
                  <a:gd name="connsiteY1380" fmla="*/ 7730 h 10000"/>
                  <a:gd name="connsiteX1381" fmla="*/ 3762 w 10000"/>
                  <a:gd name="connsiteY1381" fmla="*/ 7720 h 10000"/>
                  <a:gd name="connsiteX1382" fmla="*/ 3776 w 10000"/>
                  <a:gd name="connsiteY1382" fmla="*/ 7710 h 10000"/>
                  <a:gd name="connsiteX1383" fmla="*/ 3784 w 10000"/>
                  <a:gd name="connsiteY1383" fmla="*/ 7701 h 10000"/>
                  <a:gd name="connsiteX1384" fmla="*/ 3792 w 10000"/>
                  <a:gd name="connsiteY1384" fmla="*/ 7694 h 10000"/>
                  <a:gd name="connsiteX1385" fmla="*/ 3801 w 10000"/>
                  <a:gd name="connsiteY1385" fmla="*/ 7685 h 10000"/>
                  <a:gd name="connsiteX1386" fmla="*/ 3803 w 10000"/>
                  <a:gd name="connsiteY1386" fmla="*/ 7685 h 10000"/>
                  <a:gd name="connsiteX1387" fmla="*/ 3809 w 10000"/>
                  <a:gd name="connsiteY1387" fmla="*/ 7685 h 10000"/>
                  <a:gd name="connsiteX1388" fmla="*/ 3817 w 10000"/>
                  <a:gd name="connsiteY1388" fmla="*/ 7691 h 10000"/>
                  <a:gd name="connsiteX1389" fmla="*/ 3817 w 10000"/>
                  <a:gd name="connsiteY1389" fmla="*/ 7694 h 10000"/>
                  <a:gd name="connsiteX1390" fmla="*/ 3778 w 10000"/>
                  <a:gd name="connsiteY1390" fmla="*/ 7756 h 10000"/>
                  <a:gd name="connsiteX1391" fmla="*/ 3762 w 10000"/>
                  <a:gd name="connsiteY1391" fmla="*/ 7775 h 10000"/>
                  <a:gd name="connsiteX1392" fmla="*/ 3748 w 10000"/>
                  <a:gd name="connsiteY1392" fmla="*/ 7775 h 10000"/>
                  <a:gd name="connsiteX1393" fmla="*/ 3737 w 10000"/>
                  <a:gd name="connsiteY1393" fmla="*/ 7778 h 10000"/>
                  <a:gd name="connsiteX1394" fmla="*/ 3723 w 10000"/>
                  <a:gd name="connsiteY1394" fmla="*/ 7778 h 10000"/>
                  <a:gd name="connsiteX1395" fmla="*/ 3720 w 10000"/>
                  <a:gd name="connsiteY1395" fmla="*/ 7785 h 10000"/>
                  <a:gd name="connsiteX1396" fmla="*/ 3715 w 10000"/>
                  <a:gd name="connsiteY1396" fmla="*/ 7788 h 10000"/>
                  <a:gd name="connsiteX1397" fmla="*/ 3704 w 10000"/>
                  <a:gd name="connsiteY1397" fmla="*/ 7804 h 10000"/>
                  <a:gd name="connsiteX1398" fmla="*/ 3690 w 10000"/>
                  <a:gd name="connsiteY1398" fmla="*/ 7804 h 10000"/>
                  <a:gd name="connsiteX1399" fmla="*/ 3681 w 10000"/>
                  <a:gd name="connsiteY1399" fmla="*/ 7804 h 10000"/>
                  <a:gd name="connsiteX1400" fmla="*/ 3712 w 10000"/>
                  <a:gd name="connsiteY1400" fmla="*/ 8005 h 10000"/>
                  <a:gd name="connsiteX1401" fmla="*/ 3706 w 10000"/>
                  <a:gd name="connsiteY1401" fmla="*/ 8021 h 10000"/>
                  <a:gd name="connsiteX1402" fmla="*/ 3712 w 10000"/>
                  <a:gd name="connsiteY1402" fmla="*/ 8044 h 10000"/>
                  <a:gd name="connsiteX1403" fmla="*/ 3712 w 10000"/>
                  <a:gd name="connsiteY1403" fmla="*/ 8051 h 10000"/>
                  <a:gd name="connsiteX1404" fmla="*/ 3729 w 10000"/>
                  <a:gd name="connsiteY1404" fmla="*/ 8060 h 10000"/>
                  <a:gd name="connsiteX1405" fmla="*/ 3767 w 10000"/>
                  <a:gd name="connsiteY1405" fmla="*/ 8106 h 10000"/>
                  <a:gd name="connsiteX1406" fmla="*/ 3770 w 10000"/>
                  <a:gd name="connsiteY1406" fmla="*/ 8119 h 10000"/>
                  <a:gd name="connsiteX1407" fmla="*/ 3787 w 10000"/>
                  <a:gd name="connsiteY1407" fmla="*/ 8157 h 10000"/>
                  <a:gd name="connsiteX1408" fmla="*/ 3787 w 10000"/>
                  <a:gd name="connsiteY1408" fmla="*/ 8174 h 10000"/>
                  <a:gd name="connsiteX1409" fmla="*/ 3776 w 10000"/>
                  <a:gd name="connsiteY1409" fmla="*/ 8203 h 10000"/>
                  <a:gd name="connsiteX1410" fmla="*/ 3767 w 10000"/>
                  <a:gd name="connsiteY1410" fmla="*/ 8174 h 10000"/>
                  <a:gd name="connsiteX1411" fmla="*/ 3762 w 10000"/>
                  <a:gd name="connsiteY1411" fmla="*/ 8157 h 10000"/>
                  <a:gd name="connsiteX1412" fmla="*/ 3740 w 10000"/>
                  <a:gd name="connsiteY1412" fmla="*/ 8154 h 10000"/>
                  <a:gd name="connsiteX1413" fmla="*/ 3731 w 10000"/>
                  <a:gd name="connsiteY1413" fmla="*/ 8138 h 10000"/>
                  <a:gd name="connsiteX1414" fmla="*/ 3729 w 10000"/>
                  <a:gd name="connsiteY1414" fmla="*/ 8125 h 10000"/>
                  <a:gd name="connsiteX1415" fmla="*/ 3712 w 10000"/>
                  <a:gd name="connsiteY1415" fmla="*/ 8115 h 10000"/>
                  <a:gd name="connsiteX1416" fmla="*/ 3704 w 10000"/>
                  <a:gd name="connsiteY1416" fmla="*/ 8109 h 10000"/>
                  <a:gd name="connsiteX1417" fmla="*/ 3687 w 10000"/>
                  <a:gd name="connsiteY1417" fmla="*/ 8099 h 10000"/>
                  <a:gd name="connsiteX1418" fmla="*/ 3673 w 10000"/>
                  <a:gd name="connsiteY1418" fmla="*/ 8093 h 10000"/>
                  <a:gd name="connsiteX1419" fmla="*/ 3665 w 10000"/>
                  <a:gd name="connsiteY1419" fmla="*/ 8083 h 10000"/>
                  <a:gd name="connsiteX1420" fmla="*/ 3648 w 10000"/>
                  <a:gd name="connsiteY1420" fmla="*/ 8073 h 10000"/>
                  <a:gd name="connsiteX1421" fmla="*/ 3643 w 10000"/>
                  <a:gd name="connsiteY1421" fmla="*/ 8063 h 10000"/>
                  <a:gd name="connsiteX1422" fmla="*/ 3632 w 10000"/>
                  <a:gd name="connsiteY1422" fmla="*/ 8054 h 10000"/>
                  <a:gd name="connsiteX1423" fmla="*/ 3623 w 10000"/>
                  <a:gd name="connsiteY1423" fmla="*/ 8060 h 10000"/>
                  <a:gd name="connsiteX1424" fmla="*/ 3615 w 10000"/>
                  <a:gd name="connsiteY1424" fmla="*/ 8070 h 10000"/>
                  <a:gd name="connsiteX1425" fmla="*/ 3607 w 10000"/>
                  <a:gd name="connsiteY1425" fmla="*/ 8083 h 10000"/>
                  <a:gd name="connsiteX1426" fmla="*/ 3607 w 10000"/>
                  <a:gd name="connsiteY1426" fmla="*/ 8099 h 10000"/>
                  <a:gd name="connsiteX1427" fmla="*/ 3607 w 10000"/>
                  <a:gd name="connsiteY1427" fmla="*/ 8125 h 10000"/>
                  <a:gd name="connsiteX1428" fmla="*/ 3601 w 10000"/>
                  <a:gd name="connsiteY1428" fmla="*/ 8148 h 10000"/>
                  <a:gd name="connsiteX1429" fmla="*/ 3584 w 10000"/>
                  <a:gd name="connsiteY1429" fmla="*/ 8154 h 10000"/>
                  <a:gd name="connsiteX1430" fmla="*/ 3573 w 10000"/>
                  <a:gd name="connsiteY1430" fmla="*/ 8154 h 10000"/>
                  <a:gd name="connsiteX1431" fmla="*/ 3560 w 10000"/>
                  <a:gd name="connsiteY1431" fmla="*/ 8138 h 10000"/>
                  <a:gd name="connsiteX1432" fmla="*/ 3551 w 10000"/>
                  <a:gd name="connsiteY1432" fmla="*/ 8119 h 10000"/>
                  <a:gd name="connsiteX1433" fmla="*/ 3535 w 10000"/>
                  <a:gd name="connsiteY1433" fmla="*/ 8099 h 10000"/>
                  <a:gd name="connsiteX1434" fmla="*/ 3504 w 10000"/>
                  <a:gd name="connsiteY1434" fmla="*/ 8073 h 10000"/>
                  <a:gd name="connsiteX1435" fmla="*/ 3493 w 10000"/>
                  <a:gd name="connsiteY1435" fmla="*/ 8051 h 10000"/>
                  <a:gd name="connsiteX1436" fmla="*/ 3488 w 10000"/>
                  <a:gd name="connsiteY1436" fmla="*/ 8034 h 10000"/>
                  <a:gd name="connsiteX1437" fmla="*/ 3488 w 10000"/>
                  <a:gd name="connsiteY1437" fmla="*/ 8012 h 10000"/>
                  <a:gd name="connsiteX1438" fmla="*/ 3488 w 10000"/>
                  <a:gd name="connsiteY1438" fmla="*/ 8005 h 10000"/>
                  <a:gd name="connsiteX1439" fmla="*/ 3496 w 10000"/>
                  <a:gd name="connsiteY1439" fmla="*/ 8002 h 10000"/>
                  <a:gd name="connsiteX1440" fmla="*/ 3501 w 10000"/>
                  <a:gd name="connsiteY1440" fmla="*/ 7992 h 10000"/>
                  <a:gd name="connsiteX1441" fmla="*/ 3504 w 10000"/>
                  <a:gd name="connsiteY1441" fmla="*/ 7966 h 10000"/>
                  <a:gd name="connsiteX1442" fmla="*/ 3501 w 10000"/>
                  <a:gd name="connsiteY1442" fmla="*/ 7940 h 10000"/>
                  <a:gd name="connsiteX1443" fmla="*/ 3485 w 10000"/>
                  <a:gd name="connsiteY1443" fmla="*/ 7918 h 10000"/>
                  <a:gd name="connsiteX1444" fmla="*/ 3465 w 10000"/>
                  <a:gd name="connsiteY1444" fmla="*/ 7892 h 10000"/>
                  <a:gd name="connsiteX1445" fmla="*/ 3457 w 10000"/>
                  <a:gd name="connsiteY1445" fmla="*/ 7872 h 10000"/>
                  <a:gd name="connsiteX1446" fmla="*/ 3449 w 10000"/>
                  <a:gd name="connsiteY1446" fmla="*/ 7847 h 10000"/>
                  <a:gd name="connsiteX1447" fmla="*/ 3446 w 10000"/>
                  <a:gd name="connsiteY1447" fmla="*/ 7827 h 10000"/>
                  <a:gd name="connsiteX1448" fmla="*/ 3457 w 10000"/>
                  <a:gd name="connsiteY1448" fmla="*/ 7808 h 10000"/>
                  <a:gd name="connsiteX1449" fmla="*/ 3465 w 10000"/>
                  <a:gd name="connsiteY1449" fmla="*/ 7798 h 10000"/>
                  <a:gd name="connsiteX1450" fmla="*/ 3476 w 10000"/>
                  <a:gd name="connsiteY1450" fmla="*/ 7788 h 10000"/>
                  <a:gd name="connsiteX1451" fmla="*/ 3479 w 10000"/>
                  <a:gd name="connsiteY1451" fmla="*/ 7795 h 10000"/>
                  <a:gd name="connsiteX1452" fmla="*/ 3501 w 10000"/>
                  <a:gd name="connsiteY1452" fmla="*/ 7817 h 10000"/>
                  <a:gd name="connsiteX1453" fmla="*/ 3518 w 10000"/>
                  <a:gd name="connsiteY1453" fmla="*/ 7843 h 10000"/>
                  <a:gd name="connsiteX1454" fmla="*/ 3521 w 10000"/>
                  <a:gd name="connsiteY1454" fmla="*/ 7847 h 10000"/>
                  <a:gd name="connsiteX1455" fmla="*/ 3512 w 10000"/>
                  <a:gd name="connsiteY1455" fmla="*/ 7824 h 10000"/>
                  <a:gd name="connsiteX0" fmla="*/ 4324 w 10000"/>
                  <a:gd name="connsiteY0" fmla="*/ 1289 h 10000"/>
                  <a:gd name="connsiteX1" fmla="*/ 4296 w 10000"/>
                  <a:gd name="connsiteY1" fmla="*/ 1305 h 10000"/>
                  <a:gd name="connsiteX2" fmla="*/ 4285 w 10000"/>
                  <a:gd name="connsiteY2" fmla="*/ 1279 h 10000"/>
                  <a:gd name="connsiteX3" fmla="*/ 4244 w 10000"/>
                  <a:gd name="connsiteY3" fmla="*/ 1266 h 10000"/>
                  <a:gd name="connsiteX4" fmla="*/ 4208 w 10000"/>
                  <a:gd name="connsiteY4" fmla="*/ 1286 h 10000"/>
                  <a:gd name="connsiteX5" fmla="*/ 4172 w 10000"/>
                  <a:gd name="connsiteY5" fmla="*/ 1299 h 10000"/>
                  <a:gd name="connsiteX6" fmla="*/ 4150 w 10000"/>
                  <a:gd name="connsiteY6" fmla="*/ 1308 h 10000"/>
                  <a:gd name="connsiteX7" fmla="*/ 4139 w 10000"/>
                  <a:gd name="connsiteY7" fmla="*/ 1315 h 10000"/>
                  <a:gd name="connsiteX8" fmla="*/ 4125 w 10000"/>
                  <a:gd name="connsiteY8" fmla="*/ 1315 h 10000"/>
                  <a:gd name="connsiteX9" fmla="*/ 4119 w 10000"/>
                  <a:gd name="connsiteY9" fmla="*/ 1315 h 10000"/>
                  <a:gd name="connsiteX10" fmla="*/ 4111 w 10000"/>
                  <a:gd name="connsiteY10" fmla="*/ 1308 h 10000"/>
                  <a:gd name="connsiteX11" fmla="*/ 4100 w 10000"/>
                  <a:gd name="connsiteY11" fmla="*/ 1315 h 10000"/>
                  <a:gd name="connsiteX12" fmla="*/ 4075 w 10000"/>
                  <a:gd name="connsiteY12" fmla="*/ 1315 h 10000"/>
                  <a:gd name="connsiteX13" fmla="*/ 4058 w 10000"/>
                  <a:gd name="connsiteY13" fmla="*/ 1318 h 10000"/>
                  <a:gd name="connsiteX14" fmla="*/ 4044 w 10000"/>
                  <a:gd name="connsiteY14" fmla="*/ 1315 h 10000"/>
                  <a:gd name="connsiteX15" fmla="*/ 4042 w 10000"/>
                  <a:gd name="connsiteY15" fmla="*/ 1299 h 10000"/>
                  <a:gd name="connsiteX16" fmla="*/ 4014 w 10000"/>
                  <a:gd name="connsiteY16" fmla="*/ 1308 h 10000"/>
                  <a:gd name="connsiteX17" fmla="*/ 4011 w 10000"/>
                  <a:gd name="connsiteY17" fmla="*/ 1315 h 10000"/>
                  <a:gd name="connsiteX18" fmla="*/ 4011 w 10000"/>
                  <a:gd name="connsiteY18" fmla="*/ 1341 h 10000"/>
                  <a:gd name="connsiteX19" fmla="*/ 4019 w 10000"/>
                  <a:gd name="connsiteY19" fmla="*/ 1341 h 10000"/>
                  <a:gd name="connsiteX20" fmla="*/ 3997 w 10000"/>
                  <a:gd name="connsiteY20" fmla="*/ 1363 h 10000"/>
                  <a:gd name="connsiteX21" fmla="*/ 3986 w 10000"/>
                  <a:gd name="connsiteY21" fmla="*/ 1373 h 10000"/>
                  <a:gd name="connsiteX22" fmla="*/ 3981 w 10000"/>
                  <a:gd name="connsiteY22" fmla="*/ 1389 h 10000"/>
                  <a:gd name="connsiteX23" fmla="*/ 3981 w 10000"/>
                  <a:gd name="connsiteY23" fmla="*/ 1409 h 10000"/>
                  <a:gd name="connsiteX24" fmla="*/ 3981 w 10000"/>
                  <a:gd name="connsiteY24" fmla="*/ 1438 h 10000"/>
                  <a:gd name="connsiteX25" fmla="*/ 3961 w 10000"/>
                  <a:gd name="connsiteY25" fmla="*/ 1441 h 10000"/>
                  <a:gd name="connsiteX26" fmla="*/ 3942 w 10000"/>
                  <a:gd name="connsiteY26" fmla="*/ 1441 h 10000"/>
                  <a:gd name="connsiteX27" fmla="*/ 3914 w 10000"/>
                  <a:gd name="connsiteY27" fmla="*/ 1454 h 10000"/>
                  <a:gd name="connsiteX28" fmla="*/ 3892 w 10000"/>
                  <a:gd name="connsiteY28" fmla="*/ 1467 h 10000"/>
                  <a:gd name="connsiteX29" fmla="*/ 3867 w 10000"/>
                  <a:gd name="connsiteY29" fmla="*/ 1483 h 10000"/>
                  <a:gd name="connsiteX30" fmla="*/ 3845 w 10000"/>
                  <a:gd name="connsiteY30" fmla="*/ 1467 h 10000"/>
                  <a:gd name="connsiteX31" fmla="*/ 3850 w 10000"/>
                  <a:gd name="connsiteY31" fmla="*/ 1457 h 10000"/>
                  <a:gd name="connsiteX32" fmla="*/ 3864 w 10000"/>
                  <a:gd name="connsiteY32" fmla="*/ 1441 h 10000"/>
                  <a:gd name="connsiteX33" fmla="*/ 3859 w 10000"/>
                  <a:gd name="connsiteY33" fmla="*/ 1409 h 10000"/>
                  <a:gd name="connsiteX34" fmla="*/ 3842 w 10000"/>
                  <a:gd name="connsiteY34" fmla="*/ 1383 h 10000"/>
                  <a:gd name="connsiteX35" fmla="*/ 3825 w 10000"/>
                  <a:gd name="connsiteY35" fmla="*/ 1360 h 10000"/>
                  <a:gd name="connsiteX36" fmla="*/ 3809 w 10000"/>
                  <a:gd name="connsiteY36" fmla="*/ 1318 h 10000"/>
                  <a:gd name="connsiteX37" fmla="*/ 3787 w 10000"/>
                  <a:gd name="connsiteY37" fmla="*/ 1289 h 10000"/>
                  <a:gd name="connsiteX38" fmla="*/ 3759 w 10000"/>
                  <a:gd name="connsiteY38" fmla="*/ 1266 h 10000"/>
                  <a:gd name="connsiteX39" fmla="*/ 3740 w 10000"/>
                  <a:gd name="connsiteY39" fmla="*/ 1256 h 10000"/>
                  <a:gd name="connsiteX40" fmla="*/ 3715 w 10000"/>
                  <a:gd name="connsiteY40" fmla="*/ 1250 h 10000"/>
                  <a:gd name="connsiteX41" fmla="*/ 3687 w 10000"/>
                  <a:gd name="connsiteY41" fmla="*/ 1256 h 10000"/>
                  <a:gd name="connsiteX42" fmla="*/ 3681 w 10000"/>
                  <a:gd name="connsiteY42" fmla="*/ 1260 h 10000"/>
                  <a:gd name="connsiteX43" fmla="*/ 3670 w 10000"/>
                  <a:gd name="connsiteY43" fmla="*/ 1295 h 10000"/>
                  <a:gd name="connsiteX44" fmla="*/ 3651 w 10000"/>
                  <a:gd name="connsiteY44" fmla="*/ 1305 h 10000"/>
                  <a:gd name="connsiteX45" fmla="*/ 3640 w 10000"/>
                  <a:gd name="connsiteY45" fmla="*/ 1308 h 10000"/>
                  <a:gd name="connsiteX46" fmla="*/ 3626 w 10000"/>
                  <a:gd name="connsiteY46" fmla="*/ 1308 h 10000"/>
                  <a:gd name="connsiteX47" fmla="*/ 3632 w 10000"/>
                  <a:gd name="connsiteY47" fmla="*/ 1276 h 10000"/>
                  <a:gd name="connsiteX48" fmla="*/ 3609 w 10000"/>
                  <a:gd name="connsiteY48" fmla="*/ 1289 h 10000"/>
                  <a:gd name="connsiteX49" fmla="*/ 3593 w 10000"/>
                  <a:gd name="connsiteY49" fmla="*/ 1286 h 10000"/>
                  <a:gd name="connsiteX50" fmla="*/ 3590 w 10000"/>
                  <a:gd name="connsiteY50" fmla="*/ 1256 h 10000"/>
                  <a:gd name="connsiteX51" fmla="*/ 3584 w 10000"/>
                  <a:gd name="connsiteY51" fmla="*/ 1237 h 10000"/>
                  <a:gd name="connsiteX52" fmla="*/ 3573 w 10000"/>
                  <a:gd name="connsiteY52" fmla="*/ 1237 h 10000"/>
                  <a:gd name="connsiteX53" fmla="*/ 3554 w 10000"/>
                  <a:gd name="connsiteY53" fmla="*/ 1227 h 10000"/>
                  <a:gd name="connsiteX54" fmla="*/ 3546 w 10000"/>
                  <a:gd name="connsiteY54" fmla="*/ 1192 h 10000"/>
                  <a:gd name="connsiteX55" fmla="*/ 3529 w 10000"/>
                  <a:gd name="connsiteY55" fmla="*/ 1176 h 10000"/>
                  <a:gd name="connsiteX56" fmla="*/ 3512 w 10000"/>
                  <a:gd name="connsiteY56" fmla="*/ 1182 h 10000"/>
                  <a:gd name="connsiteX57" fmla="*/ 3485 w 10000"/>
                  <a:gd name="connsiteY57" fmla="*/ 1182 h 10000"/>
                  <a:gd name="connsiteX58" fmla="*/ 3463 w 10000"/>
                  <a:gd name="connsiteY58" fmla="*/ 1176 h 10000"/>
                  <a:gd name="connsiteX59" fmla="*/ 3449 w 10000"/>
                  <a:gd name="connsiteY59" fmla="*/ 1182 h 10000"/>
                  <a:gd name="connsiteX60" fmla="*/ 3432 w 10000"/>
                  <a:gd name="connsiteY60" fmla="*/ 1192 h 10000"/>
                  <a:gd name="connsiteX61" fmla="*/ 3454 w 10000"/>
                  <a:gd name="connsiteY61" fmla="*/ 1205 h 10000"/>
                  <a:gd name="connsiteX62" fmla="*/ 3463 w 10000"/>
                  <a:gd name="connsiteY62" fmla="*/ 1205 h 10000"/>
                  <a:gd name="connsiteX63" fmla="*/ 3488 w 10000"/>
                  <a:gd name="connsiteY63" fmla="*/ 1205 h 10000"/>
                  <a:gd name="connsiteX64" fmla="*/ 3488 w 10000"/>
                  <a:gd name="connsiteY64" fmla="*/ 1218 h 10000"/>
                  <a:gd name="connsiteX65" fmla="*/ 3493 w 10000"/>
                  <a:gd name="connsiteY65" fmla="*/ 1247 h 10000"/>
                  <a:gd name="connsiteX66" fmla="*/ 3512 w 10000"/>
                  <a:gd name="connsiteY66" fmla="*/ 1247 h 10000"/>
                  <a:gd name="connsiteX67" fmla="*/ 3518 w 10000"/>
                  <a:gd name="connsiteY67" fmla="*/ 1250 h 10000"/>
                  <a:gd name="connsiteX68" fmla="*/ 3521 w 10000"/>
                  <a:gd name="connsiteY68" fmla="*/ 1276 h 10000"/>
                  <a:gd name="connsiteX69" fmla="*/ 3543 w 10000"/>
                  <a:gd name="connsiteY69" fmla="*/ 1295 h 10000"/>
                  <a:gd name="connsiteX70" fmla="*/ 3546 w 10000"/>
                  <a:gd name="connsiteY70" fmla="*/ 1305 h 10000"/>
                  <a:gd name="connsiteX71" fmla="*/ 3543 w 10000"/>
                  <a:gd name="connsiteY71" fmla="*/ 1315 h 10000"/>
                  <a:gd name="connsiteX72" fmla="*/ 3543 w 10000"/>
                  <a:gd name="connsiteY72" fmla="*/ 1331 h 10000"/>
                  <a:gd name="connsiteX73" fmla="*/ 3554 w 10000"/>
                  <a:gd name="connsiteY73" fmla="*/ 1324 h 10000"/>
                  <a:gd name="connsiteX74" fmla="*/ 3560 w 10000"/>
                  <a:gd name="connsiteY74" fmla="*/ 1331 h 10000"/>
                  <a:gd name="connsiteX75" fmla="*/ 3582 w 10000"/>
                  <a:gd name="connsiteY75" fmla="*/ 1344 h 10000"/>
                  <a:gd name="connsiteX76" fmla="*/ 3598 w 10000"/>
                  <a:gd name="connsiteY76" fmla="*/ 1380 h 10000"/>
                  <a:gd name="connsiteX77" fmla="*/ 3607 w 10000"/>
                  <a:gd name="connsiteY77" fmla="*/ 1389 h 10000"/>
                  <a:gd name="connsiteX78" fmla="*/ 3623 w 10000"/>
                  <a:gd name="connsiteY78" fmla="*/ 1409 h 10000"/>
                  <a:gd name="connsiteX79" fmla="*/ 3634 w 10000"/>
                  <a:gd name="connsiteY79" fmla="*/ 1438 h 10000"/>
                  <a:gd name="connsiteX80" fmla="*/ 3632 w 10000"/>
                  <a:gd name="connsiteY80" fmla="*/ 1454 h 10000"/>
                  <a:gd name="connsiteX81" fmla="*/ 3618 w 10000"/>
                  <a:gd name="connsiteY81" fmla="*/ 1438 h 10000"/>
                  <a:gd name="connsiteX82" fmla="*/ 3598 w 10000"/>
                  <a:gd name="connsiteY82" fmla="*/ 1428 h 10000"/>
                  <a:gd name="connsiteX83" fmla="*/ 3582 w 10000"/>
                  <a:gd name="connsiteY83" fmla="*/ 1402 h 10000"/>
                  <a:gd name="connsiteX84" fmla="*/ 3562 w 10000"/>
                  <a:gd name="connsiteY84" fmla="*/ 1399 h 10000"/>
                  <a:gd name="connsiteX85" fmla="*/ 3546 w 10000"/>
                  <a:gd name="connsiteY85" fmla="*/ 1383 h 10000"/>
                  <a:gd name="connsiteX86" fmla="*/ 3510 w 10000"/>
                  <a:gd name="connsiteY86" fmla="*/ 1360 h 10000"/>
                  <a:gd name="connsiteX87" fmla="*/ 3485 w 10000"/>
                  <a:gd name="connsiteY87" fmla="*/ 1344 h 10000"/>
                  <a:gd name="connsiteX88" fmla="*/ 3454 w 10000"/>
                  <a:gd name="connsiteY88" fmla="*/ 1334 h 10000"/>
                  <a:gd name="connsiteX89" fmla="*/ 3429 w 10000"/>
                  <a:gd name="connsiteY89" fmla="*/ 1315 h 10000"/>
                  <a:gd name="connsiteX90" fmla="*/ 3416 w 10000"/>
                  <a:gd name="connsiteY90" fmla="*/ 1308 h 10000"/>
                  <a:gd name="connsiteX91" fmla="*/ 3399 w 10000"/>
                  <a:gd name="connsiteY91" fmla="*/ 1305 h 10000"/>
                  <a:gd name="connsiteX92" fmla="*/ 3382 w 10000"/>
                  <a:gd name="connsiteY92" fmla="*/ 1286 h 10000"/>
                  <a:gd name="connsiteX93" fmla="*/ 3380 w 10000"/>
                  <a:gd name="connsiteY93" fmla="*/ 1266 h 10000"/>
                  <a:gd name="connsiteX94" fmla="*/ 3388 w 10000"/>
                  <a:gd name="connsiteY94" fmla="*/ 1256 h 10000"/>
                  <a:gd name="connsiteX95" fmla="*/ 3407 w 10000"/>
                  <a:gd name="connsiteY95" fmla="*/ 1256 h 10000"/>
                  <a:gd name="connsiteX96" fmla="*/ 3396 w 10000"/>
                  <a:gd name="connsiteY96" fmla="*/ 1227 h 10000"/>
                  <a:gd name="connsiteX97" fmla="*/ 3382 w 10000"/>
                  <a:gd name="connsiteY97" fmla="*/ 1227 h 10000"/>
                  <a:gd name="connsiteX98" fmla="*/ 3360 w 10000"/>
                  <a:gd name="connsiteY98" fmla="*/ 1221 h 10000"/>
                  <a:gd name="connsiteX99" fmla="*/ 3349 w 10000"/>
                  <a:gd name="connsiteY99" fmla="*/ 1231 h 10000"/>
                  <a:gd name="connsiteX100" fmla="*/ 3352 w 10000"/>
                  <a:gd name="connsiteY100" fmla="*/ 1247 h 10000"/>
                  <a:gd name="connsiteX101" fmla="*/ 3341 w 10000"/>
                  <a:gd name="connsiteY101" fmla="*/ 1237 h 10000"/>
                  <a:gd name="connsiteX102" fmla="*/ 3335 w 10000"/>
                  <a:gd name="connsiteY102" fmla="*/ 1231 h 10000"/>
                  <a:gd name="connsiteX103" fmla="*/ 3307 w 10000"/>
                  <a:gd name="connsiteY103" fmla="*/ 1227 h 10000"/>
                  <a:gd name="connsiteX104" fmla="*/ 3294 w 10000"/>
                  <a:gd name="connsiteY104" fmla="*/ 1221 h 10000"/>
                  <a:gd name="connsiteX105" fmla="*/ 3271 w 10000"/>
                  <a:gd name="connsiteY105" fmla="*/ 1211 h 10000"/>
                  <a:gd name="connsiteX106" fmla="*/ 3252 w 10000"/>
                  <a:gd name="connsiteY106" fmla="*/ 1195 h 10000"/>
                  <a:gd name="connsiteX107" fmla="*/ 3235 w 10000"/>
                  <a:gd name="connsiteY107" fmla="*/ 1195 h 10000"/>
                  <a:gd name="connsiteX108" fmla="*/ 3235 w 10000"/>
                  <a:gd name="connsiteY108" fmla="*/ 1205 h 10000"/>
                  <a:gd name="connsiteX109" fmla="*/ 3219 w 10000"/>
                  <a:gd name="connsiteY109" fmla="*/ 1231 h 10000"/>
                  <a:gd name="connsiteX110" fmla="*/ 3213 w 10000"/>
                  <a:gd name="connsiteY110" fmla="*/ 1231 h 10000"/>
                  <a:gd name="connsiteX111" fmla="*/ 3183 w 10000"/>
                  <a:gd name="connsiteY111" fmla="*/ 1221 h 10000"/>
                  <a:gd name="connsiteX112" fmla="*/ 3175 w 10000"/>
                  <a:gd name="connsiteY112" fmla="*/ 1227 h 10000"/>
                  <a:gd name="connsiteX113" fmla="*/ 3163 w 10000"/>
                  <a:gd name="connsiteY113" fmla="*/ 1237 h 10000"/>
                  <a:gd name="connsiteX114" fmla="*/ 3158 w 10000"/>
                  <a:gd name="connsiteY114" fmla="*/ 1260 h 10000"/>
                  <a:gd name="connsiteX115" fmla="*/ 3158 w 10000"/>
                  <a:gd name="connsiteY115" fmla="*/ 1276 h 10000"/>
                  <a:gd name="connsiteX116" fmla="*/ 3163 w 10000"/>
                  <a:gd name="connsiteY116" fmla="*/ 1295 h 10000"/>
                  <a:gd name="connsiteX117" fmla="*/ 3166 w 10000"/>
                  <a:gd name="connsiteY117" fmla="*/ 1308 h 10000"/>
                  <a:gd name="connsiteX118" fmla="*/ 3158 w 10000"/>
                  <a:gd name="connsiteY118" fmla="*/ 1315 h 10000"/>
                  <a:gd name="connsiteX119" fmla="*/ 3133 w 10000"/>
                  <a:gd name="connsiteY119" fmla="*/ 1299 h 10000"/>
                  <a:gd name="connsiteX120" fmla="*/ 3114 w 10000"/>
                  <a:gd name="connsiteY120" fmla="*/ 1276 h 10000"/>
                  <a:gd name="connsiteX121" fmla="*/ 3078 w 10000"/>
                  <a:gd name="connsiteY121" fmla="*/ 1240 h 10000"/>
                  <a:gd name="connsiteX122" fmla="*/ 3044 w 10000"/>
                  <a:gd name="connsiteY122" fmla="*/ 1227 h 10000"/>
                  <a:gd name="connsiteX123" fmla="*/ 3033 w 10000"/>
                  <a:gd name="connsiteY123" fmla="*/ 1231 h 10000"/>
                  <a:gd name="connsiteX124" fmla="*/ 3036 w 10000"/>
                  <a:gd name="connsiteY124" fmla="*/ 1256 h 10000"/>
                  <a:gd name="connsiteX125" fmla="*/ 3044 w 10000"/>
                  <a:gd name="connsiteY125" fmla="*/ 1266 h 10000"/>
                  <a:gd name="connsiteX126" fmla="*/ 3044 w 10000"/>
                  <a:gd name="connsiteY126" fmla="*/ 1276 h 10000"/>
                  <a:gd name="connsiteX127" fmla="*/ 3036 w 10000"/>
                  <a:gd name="connsiteY127" fmla="*/ 1276 h 10000"/>
                  <a:gd name="connsiteX128" fmla="*/ 3028 w 10000"/>
                  <a:gd name="connsiteY128" fmla="*/ 1266 h 10000"/>
                  <a:gd name="connsiteX129" fmla="*/ 3025 w 10000"/>
                  <a:gd name="connsiteY129" fmla="*/ 1256 h 10000"/>
                  <a:gd name="connsiteX130" fmla="*/ 3008 w 10000"/>
                  <a:gd name="connsiteY130" fmla="*/ 1205 h 10000"/>
                  <a:gd name="connsiteX131" fmla="*/ 3000 w 10000"/>
                  <a:gd name="connsiteY131" fmla="*/ 1192 h 10000"/>
                  <a:gd name="connsiteX132" fmla="*/ 2994 w 10000"/>
                  <a:gd name="connsiteY132" fmla="*/ 1176 h 10000"/>
                  <a:gd name="connsiteX133" fmla="*/ 2986 w 10000"/>
                  <a:gd name="connsiteY133" fmla="*/ 1182 h 10000"/>
                  <a:gd name="connsiteX134" fmla="*/ 2981 w 10000"/>
                  <a:gd name="connsiteY134" fmla="*/ 1192 h 10000"/>
                  <a:gd name="connsiteX135" fmla="*/ 2970 w 10000"/>
                  <a:gd name="connsiteY135" fmla="*/ 1201 h 10000"/>
                  <a:gd name="connsiteX136" fmla="*/ 2956 w 10000"/>
                  <a:gd name="connsiteY136" fmla="*/ 1218 h 10000"/>
                  <a:gd name="connsiteX137" fmla="*/ 2939 w 10000"/>
                  <a:gd name="connsiteY137" fmla="*/ 1240 h 10000"/>
                  <a:gd name="connsiteX138" fmla="*/ 2928 w 10000"/>
                  <a:gd name="connsiteY138" fmla="*/ 1247 h 10000"/>
                  <a:gd name="connsiteX139" fmla="*/ 2922 w 10000"/>
                  <a:gd name="connsiteY139" fmla="*/ 1250 h 10000"/>
                  <a:gd name="connsiteX140" fmla="*/ 2911 w 10000"/>
                  <a:gd name="connsiteY140" fmla="*/ 1250 h 10000"/>
                  <a:gd name="connsiteX141" fmla="*/ 2884 w 10000"/>
                  <a:gd name="connsiteY141" fmla="*/ 1247 h 10000"/>
                  <a:gd name="connsiteX142" fmla="*/ 2864 w 10000"/>
                  <a:gd name="connsiteY142" fmla="*/ 1237 h 10000"/>
                  <a:gd name="connsiteX143" fmla="*/ 2848 w 10000"/>
                  <a:gd name="connsiteY143" fmla="*/ 1231 h 10000"/>
                  <a:gd name="connsiteX144" fmla="*/ 2834 w 10000"/>
                  <a:gd name="connsiteY144" fmla="*/ 1227 h 10000"/>
                  <a:gd name="connsiteX145" fmla="*/ 2831 w 10000"/>
                  <a:gd name="connsiteY145" fmla="*/ 1227 h 10000"/>
                  <a:gd name="connsiteX146" fmla="*/ 2831 w 10000"/>
                  <a:gd name="connsiteY146" fmla="*/ 1221 h 10000"/>
                  <a:gd name="connsiteX147" fmla="*/ 2825 w 10000"/>
                  <a:gd name="connsiteY147" fmla="*/ 1205 h 10000"/>
                  <a:gd name="connsiteX148" fmla="*/ 2823 w 10000"/>
                  <a:gd name="connsiteY148" fmla="*/ 1192 h 10000"/>
                  <a:gd name="connsiteX149" fmla="*/ 2817 w 10000"/>
                  <a:gd name="connsiteY149" fmla="*/ 1182 h 10000"/>
                  <a:gd name="connsiteX150" fmla="*/ 2814 w 10000"/>
                  <a:gd name="connsiteY150" fmla="*/ 1176 h 10000"/>
                  <a:gd name="connsiteX151" fmla="*/ 2792 w 10000"/>
                  <a:gd name="connsiteY151" fmla="*/ 1172 h 10000"/>
                  <a:gd name="connsiteX152" fmla="*/ 2759 w 10000"/>
                  <a:gd name="connsiteY152" fmla="*/ 1156 h 10000"/>
                  <a:gd name="connsiteX153" fmla="*/ 2734 w 10000"/>
                  <a:gd name="connsiteY153" fmla="*/ 1143 h 10000"/>
                  <a:gd name="connsiteX154" fmla="*/ 2695 w 10000"/>
                  <a:gd name="connsiteY154" fmla="*/ 1124 h 10000"/>
                  <a:gd name="connsiteX155" fmla="*/ 2670 w 10000"/>
                  <a:gd name="connsiteY155" fmla="*/ 1108 h 10000"/>
                  <a:gd name="connsiteX156" fmla="*/ 2645 w 10000"/>
                  <a:gd name="connsiteY156" fmla="*/ 1091 h 10000"/>
                  <a:gd name="connsiteX157" fmla="*/ 2618 w 10000"/>
                  <a:gd name="connsiteY157" fmla="*/ 1088 h 10000"/>
                  <a:gd name="connsiteX158" fmla="*/ 2576 w 10000"/>
                  <a:gd name="connsiteY158" fmla="*/ 1088 h 10000"/>
                  <a:gd name="connsiteX159" fmla="*/ 2551 w 10000"/>
                  <a:gd name="connsiteY159" fmla="*/ 1091 h 10000"/>
                  <a:gd name="connsiteX160" fmla="*/ 2521 w 10000"/>
                  <a:gd name="connsiteY160" fmla="*/ 1098 h 10000"/>
                  <a:gd name="connsiteX161" fmla="*/ 2493 w 10000"/>
                  <a:gd name="connsiteY161" fmla="*/ 1104 h 10000"/>
                  <a:gd name="connsiteX162" fmla="*/ 2468 w 10000"/>
                  <a:gd name="connsiteY162" fmla="*/ 1108 h 10000"/>
                  <a:gd name="connsiteX163" fmla="*/ 2404 w 10000"/>
                  <a:gd name="connsiteY163" fmla="*/ 1124 h 10000"/>
                  <a:gd name="connsiteX164" fmla="*/ 2366 w 10000"/>
                  <a:gd name="connsiteY164" fmla="*/ 1133 h 10000"/>
                  <a:gd name="connsiteX165" fmla="*/ 2346 w 10000"/>
                  <a:gd name="connsiteY165" fmla="*/ 1137 h 10000"/>
                  <a:gd name="connsiteX166" fmla="*/ 2294 w 10000"/>
                  <a:gd name="connsiteY166" fmla="*/ 1146 h 10000"/>
                  <a:gd name="connsiteX167" fmla="*/ 2249 w 10000"/>
                  <a:gd name="connsiteY167" fmla="*/ 1156 h 10000"/>
                  <a:gd name="connsiteX168" fmla="*/ 2230 w 10000"/>
                  <a:gd name="connsiteY168" fmla="*/ 1156 h 10000"/>
                  <a:gd name="connsiteX169" fmla="*/ 2222 w 10000"/>
                  <a:gd name="connsiteY169" fmla="*/ 1163 h 10000"/>
                  <a:gd name="connsiteX170" fmla="*/ 2194 w 10000"/>
                  <a:gd name="connsiteY170" fmla="*/ 1163 h 10000"/>
                  <a:gd name="connsiteX171" fmla="*/ 2172 w 10000"/>
                  <a:gd name="connsiteY171" fmla="*/ 1163 h 10000"/>
                  <a:gd name="connsiteX172" fmla="*/ 2147 w 10000"/>
                  <a:gd name="connsiteY172" fmla="*/ 1166 h 10000"/>
                  <a:gd name="connsiteX173" fmla="*/ 2108 w 10000"/>
                  <a:gd name="connsiteY173" fmla="*/ 1166 h 10000"/>
                  <a:gd name="connsiteX174" fmla="*/ 2083 w 10000"/>
                  <a:gd name="connsiteY174" fmla="*/ 1156 h 10000"/>
                  <a:gd name="connsiteX175" fmla="*/ 2042 w 10000"/>
                  <a:gd name="connsiteY175" fmla="*/ 1143 h 10000"/>
                  <a:gd name="connsiteX176" fmla="*/ 2011 w 10000"/>
                  <a:gd name="connsiteY176" fmla="*/ 1143 h 10000"/>
                  <a:gd name="connsiteX177" fmla="*/ 1994 w 10000"/>
                  <a:gd name="connsiteY177" fmla="*/ 1146 h 10000"/>
                  <a:gd name="connsiteX178" fmla="*/ 1967 w 10000"/>
                  <a:gd name="connsiteY178" fmla="*/ 1156 h 10000"/>
                  <a:gd name="connsiteX179" fmla="*/ 1903 w 10000"/>
                  <a:gd name="connsiteY179" fmla="*/ 1176 h 10000"/>
                  <a:gd name="connsiteX180" fmla="*/ 1873 w 10000"/>
                  <a:gd name="connsiteY180" fmla="*/ 1182 h 10000"/>
                  <a:gd name="connsiteX181" fmla="*/ 1850 w 10000"/>
                  <a:gd name="connsiteY181" fmla="*/ 1185 h 10000"/>
                  <a:gd name="connsiteX182" fmla="*/ 1842 w 10000"/>
                  <a:gd name="connsiteY182" fmla="*/ 1192 h 10000"/>
                  <a:gd name="connsiteX183" fmla="*/ 1823 w 10000"/>
                  <a:gd name="connsiteY183" fmla="*/ 1195 h 10000"/>
                  <a:gd name="connsiteX184" fmla="*/ 1814 w 10000"/>
                  <a:gd name="connsiteY184" fmla="*/ 1201 h 10000"/>
                  <a:gd name="connsiteX185" fmla="*/ 1792 w 10000"/>
                  <a:gd name="connsiteY185" fmla="*/ 1218 h 10000"/>
                  <a:gd name="connsiteX186" fmla="*/ 1767 w 10000"/>
                  <a:gd name="connsiteY186" fmla="*/ 1231 h 10000"/>
                  <a:gd name="connsiteX187" fmla="*/ 1717 w 10000"/>
                  <a:gd name="connsiteY187" fmla="*/ 1266 h 10000"/>
                  <a:gd name="connsiteX188" fmla="*/ 1695 w 10000"/>
                  <a:gd name="connsiteY188" fmla="*/ 1279 h 10000"/>
                  <a:gd name="connsiteX189" fmla="*/ 1654 w 10000"/>
                  <a:gd name="connsiteY189" fmla="*/ 1308 h 10000"/>
                  <a:gd name="connsiteX190" fmla="*/ 1620 w 10000"/>
                  <a:gd name="connsiteY190" fmla="*/ 1334 h 10000"/>
                  <a:gd name="connsiteX191" fmla="*/ 1590 w 10000"/>
                  <a:gd name="connsiteY191" fmla="*/ 1360 h 10000"/>
                  <a:gd name="connsiteX192" fmla="*/ 1565 w 10000"/>
                  <a:gd name="connsiteY192" fmla="*/ 1380 h 10000"/>
                  <a:gd name="connsiteX193" fmla="*/ 1532 w 10000"/>
                  <a:gd name="connsiteY193" fmla="*/ 1402 h 10000"/>
                  <a:gd name="connsiteX194" fmla="*/ 1501 w 10000"/>
                  <a:gd name="connsiteY194" fmla="*/ 1418 h 10000"/>
                  <a:gd name="connsiteX195" fmla="*/ 1460 w 10000"/>
                  <a:gd name="connsiteY195" fmla="*/ 1438 h 10000"/>
                  <a:gd name="connsiteX196" fmla="*/ 1435 w 10000"/>
                  <a:gd name="connsiteY196" fmla="*/ 1454 h 10000"/>
                  <a:gd name="connsiteX197" fmla="*/ 1421 w 10000"/>
                  <a:gd name="connsiteY197" fmla="*/ 1464 h 10000"/>
                  <a:gd name="connsiteX198" fmla="*/ 1380 w 10000"/>
                  <a:gd name="connsiteY198" fmla="*/ 1473 h 10000"/>
                  <a:gd name="connsiteX199" fmla="*/ 1324 w 10000"/>
                  <a:gd name="connsiteY199" fmla="*/ 1477 h 10000"/>
                  <a:gd name="connsiteX200" fmla="*/ 1274 w 10000"/>
                  <a:gd name="connsiteY200" fmla="*/ 1483 h 10000"/>
                  <a:gd name="connsiteX201" fmla="*/ 1244 w 10000"/>
                  <a:gd name="connsiteY201" fmla="*/ 1486 h 10000"/>
                  <a:gd name="connsiteX202" fmla="*/ 1233 w 10000"/>
                  <a:gd name="connsiteY202" fmla="*/ 1486 h 10000"/>
                  <a:gd name="connsiteX203" fmla="*/ 1197 w 10000"/>
                  <a:gd name="connsiteY203" fmla="*/ 1493 h 10000"/>
                  <a:gd name="connsiteX204" fmla="*/ 1180 w 10000"/>
                  <a:gd name="connsiteY204" fmla="*/ 1496 h 10000"/>
                  <a:gd name="connsiteX205" fmla="*/ 1169 w 10000"/>
                  <a:gd name="connsiteY205" fmla="*/ 1496 h 10000"/>
                  <a:gd name="connsiteX206" fmla="*/ 1161 w 10000"/>
                  <a:gd name="connsiteY206" fmla="*/ 1503 h 10000"/>
                  <a:gd name="connsiteX207" fmla="*/ 1155 w 10000"/>
                  <a:gd name="connsiteY207" fmla="*/ 1503 h 10000"/>
                  <a:gd name="connsiteX208" fmla="*/ 501 w 10000"/>
                  <a:gd name="connsiteY208" fmla="*/ 2277 h 10000"/>
                  <a:gd name="connsiteX209" fmla="*/ 396 w 10000"/>
                  <a:gd name="connsiteY209" fmla="*/ 2532 h 10000"/>
                  <a:gd name="connsiteX210" fmla="*/ 324 w 10000"/>
                  <a:gd name="connsiteY210" fmla="*/ 2759 h 10000"/>
                  <a:gd name="connsiteX211" fmla="*/ 274 w 10000"/>
                  <a:gd name="connsiteY211" fmla="*/ 2866 h 10000"/>
                  <a:gd name="connsiteX212" fmla="*/ 202 w 10000"/>
                  <a:gd name="connsiteY212" fmla="*/ 3008 h 10000"/>
                  <a:gd name="connsiteX213" fmla="*/ 211 w 10000"/>
                  <a:gd name="connsiteY213" fmla="*/ 3177 h 10000"/>
                  <a:gd name="connsiteX214" fmla="*/ 235 w 10000"/>
                  <a:gd name="connsiteY214" fmla="*/ 3368 h 10000"/>
                  <a:gd name="connsiteX215" fmla="*/ 266 w 10000"/>
                  <a:gd name="connsiteY215" fmla="*/ 3595 h 10000"/>
                  <a:gd name="connsiteX216" fmla="*/ 299 w 10000"/>
                  <a:gd name="connsiteY216" fmla="*/ 3831 h 10000"/>
                  <a:gd name="connsiteX217" fmla="*/ 305 w 10000"/>
                  <a:gd name="connsiteY217" fmla="*/ 3863 h 10000"/>
                  <a:gd name="connsiteX218" fmla="*/ 341 w 10000"/>
                  <a:gd name="connsiteY218" fmla="*/ 3941 h 10000"/>
                  <a:gd name="connsiteX219" fmla="*/ 186 w 10000"/>
                  <a:gd name="connsiteY219" fmla="*/ 3935 h 10000"/>
                  <a:gd name="connsiteX220" fmla="*/ 30 w 10000"/>
                  <a:gd name="connsiteY220" fmla="*/ 3925 h 10000"/>
                  <a:gd name="connsiteX221" fmla="*/ 0 w 10000"/>
                  <a:gd name="connsiteY221" fmla="*/ 4054 h 10000"/>
                  <a:gd name="connsiteX222" fmla="*/ 14 w 10000"/>
                  <a:gd name="connsiteY222" fmla="*/ 4152 h 10000"/>
                  <a:gd name="connsiteX223" fmla="*/ 22 w 10000"/>
                  <a:gd name="connsiteY223" fmla="*/ 4242 h 10000"/>
                  <a:gd name="connsiteX224" fmla="*/ 30 w 10000"/>
                  <a:gd name="connsiteY224" fmla="*/ 4291 h 10000"/>
                  <a:gd name="connsiteX225" fmla="*/ 102 w 10000"/>
                  <a:gd name="connsiteY225" fmla="*/ 4271 h 10000"/>
                  <a:gd name="connsiteX226" fmla="*/ 155 w 10000"/>
                  <a:gd name="connsiteY226" fmla="*/ 4262 h 10000"/>
                  <a:gd name="connsiteX227" fmla="*/ 410 w 10000"/>
                  <a:gd name="connsiteY227" fmla="*/ 4255 h 10000"/>
                  <a:gd name="connsiteX228" fmla="*/ 418 w 10000"/>
                  <a:gd name="connsiteY228" fmla="*/ 4385 h 10000"/>
                  <a:gd name="connsiteX229" fmla="*/ 429 w 10000"/>
                  <a:gd name="connsiteY229" fmla="*/ 4543 h 10000"/>
                  <a:gd name="connsiteX230" fmla="*/ 443 w 10000"/>
                  <a:gd name="connsiteY230" fmla="*/ 4585 h 10000"/>
                  <a:gd name="connsiteX231" fmla="*/ 465 w 10000"/>
                  <a:gd name="connsiteY231" fmla="*/ 4611 h 10000"/>
                  <a:gd name="connsiteX232" fmla="*/ 468 w 10000"/>
                  <a:gd name="connsiteY232" fmla="*/ 4621 h 10000"/>
                  <a:gd name="connsiteX233" fmla="*/ 474 w 10000"/>
                  <a:gd name="connsiteY233" fmla="*/ 4679 h 10000"/>
                  <a:gd name="connsiteX234" fmla="*/ 554 w 10000"/>
                  <a:gd name="connsiteY234" fmla="*/ 4738 h 10000"/>
                  <a:gd name="connsiteX235" fmla="*/ 637 w 10000"/>
                  <a:gd name="connsiteY235" fmla="*/ 4809 h 10000"/>
                  <a:gd name="connsiteX236" fmla="*/ 704 w 10000"/>
                  <a:gd name="connsiteY236" fmla="*/ 4851 h 10000"/>
                  <a:gd name="connsiteX237" fmla="*/ 740 w 10000"/>
                  <a:gd name="connsiteY237" fmla="*/ 4893 h 10000"/>
                  <a:gd name="connsiteX238" fmla="*/ 756 w 10000"/>
                  <a:gd name="connsiteY238" fmla="*/ 4896 h 10000"/>
                  <a:gd name="connsiteX239" fmla="*/ 767 w 10000"/>
                  <a:gd name="connsiteY239" fmla="*/ 4880 h 10000"/>
                  <a:gd name="connsiteX240" fmla="*/ 806 w 10000"/>
                  <a:gd name="connsiteY240" fmla="*/ 4945 h 10000"/>
                  <a:gd name="connsiteX241" fmla="*/ 886 w 10000"/>
                  <a:gd name="connsiteY241" fmla="*/ 5078 h 10000"/>
                  <a:gd name="connsiteX242" fmla="*/ 911 w 10000"/>
                  <a:gd name="connsiteY242" fmla="*/ 5130 h 10000"/>
                  <a:gd name="connsiteX243" fmla="*/ 920 w 10000"/>
                  <a:gd name="connsiteY243" fmla="*/ 5191 h 10000"/>
                  <a:gd name="connsiteX244" fmla="*/ 920 w 10000"/>
                  <a:gd name="connsiteY244" fmla="*/ 5220 h 10000"/>
                  <a:gd name="connsiteX245" fmla="*/ 911 w 10000"/>
                  <a:gd name="connsiteY245" fmla="*/ 5314 h 10000"/>
                  <a:gd name="connsiteX246" fmla="*/ 898 w 10000"/>
                  <a:gd name="connsiteY246" fmla="*/ 5369 h 10000"/>
                  <a:gd name="connsiteX247" fmla="*/ 895 w 10000"/>
                  <a:gd name="connsiteY247" fmla="*/ 5385 h 10000"/>
                  <a:gd name="connsiteX248" fmla="*/ 895 w 10000"/>
                  <a:gd name="connsiteY248" fmla="*/ 5405 h 10000"/>
                  <a:gd name="connsiteX249" fmla="*/ 898 w 10000"/>
                  <a:gd name="connsiteY249" fmla="*/ 5434 h 10000"/>
                  <a:gd name="connsiteX250" fmla="*/ 911 w 10000"/>
                  <a:gd name="connsiteY250" fmla="*/ 5463 h 10000"/>
                  <a:gd name="connsiteX251" fmla="*/ 920 w 10000"/>
                  <a:gd name="connsiteY251" fmla="*/ 5492 h 10000"/>
                  <a:gd name="connsiteX252" fmla="*/ 934 w 10000"/>
                  <a:gd name="connsiteY252" fmla="*/ 5518 h 10000"/>
                  <a:gd name="connsiteX253" fmla="*/ 1169 w 10000"/>
                  <a:gd name="connsiteY253" fmla="*/ 5738 h 10000"/>
                  <a:gd name="connsiteX254" fmla="*/ 1188 w 10000"/>
                  <a:gd name="connsiteY254" fmla="*/ 5755 h 10000"/>
                  <a:gd name="connsiteX255" fmla="*/ 1216 w 10000"/>
                  <a:gd name="connsiteY255" fmla="*/ 5758 h 10000"/>
                  <a:gd name="connsiteX256" fmla="*/ 1313 w 10000"/>
                  <a:gd name="connsiteY256" fmla="*/ 5774 h 10000"/>
                  <a:gd name="connsiteX257" fmla="*/ 1349 w 10000"/>
                  <a:gd name="connsiteY257" fmla="*/ 5787 h 10000"/>
                  <a:gd name="connsiteX258" fmla="*/ 1393 w 10000"/>
                  <a:gd name="connsiteY258" fmla="*/ 5793 h 10000"/>
                  <a:gd name="connsiteX259" fmla="*/ 1393 w 10000"/>
                  <a:gd name="connsiteY259" fmla="*/ 5797 h 10000"/>
                  <a:gd name="connsiteX260" fmla="*/ 1421 w 10000"/>
                  <a:gd name="connsiteY260" fmla="*/ 5810 h 10000"/>
                  <a:gd name="connsiteX261" fmla="*/ 1446 w 10000"/>
                  <a:gd name="connsiteY261" fmla="*/ 5829 h 10000"/>
                  <a:gd name="connsiteX262" fmla="*/ 1460 w 10000"/>
                  <a:gd name="connsiteY262" fmla="*/ 5842 h 10000"/>
                  <a:gd name="connsiteX263" fmla="*/ 1476 w 10000"/>
                  <a:gd name="connsiteY263" fmla="*/ 5848 h 10000"/>
                  <a:gd name="connsiteX264" fmla="*/ 1501 w 10000"/>
                  <a:gd name="connsiteY264" fmla="*/ 5852 h 10000"/>
                  <a:gd name="connsiteX265" fmla="*/ 1532 w 10000"/>
                  <a:gd name="connsiteY265" fmla="*/ 5887 h 10000"/>
                  <a:gd name="connsiteX266" fmla="*/ 1565 w 10000"/>
                  <a:gd name="connsiteY266" fmla="*/ 5942 h 10000"/>
                  <a:gd name="connsiteX267" fmla="*/ 1587 w 10000"/>
                  <a:gd name="connsiteY267" fmla="*/ 5972 h 10000"/>
                  <a:gd name="connsiteX268" fmla="*/ 1612 w 10000"/>
                  <a:gd name="connsiteY268" fmla="*/ 5955 h 10000"/>
                  <a:gd name="connsiteX269" fmla="*/ 1679 w 10000"/>
                  <a:gd name="connsiteY269" fmla="*/ 6049 h 10000"/>
                  <a:gd name="connsiteX270" fmla="*/ 1720 w 10000"/>
                  <a:gd name="connsiteY270" fmla="*/ 6108 h 10000"/>
                  <a:gd name="connsiteX271" fmla="*/ 1751 w 10000"/>
                  <a:gd name="connsiteY271" fmla="*/ 6133 h 10000"/>
                  <a:gd name="connsiteX272" fmla="*/ 1792 w 10000"/>
                  <a:gd name="connsiteY272" fmla="*/ 6169 h 10000"/>
                  <a:gd name="connsiteX273" fmla="*/ 1801 w 10000"/>
                  <a:gd name="connsiteY273" fmla="*/ 6172 h 10000"/>
                  <a:gd name="connsiteX274" fmla="*/ 1814 w 10000"/>
                  <a:gd name="connsiteY274" fmla="*/ 6286 h 10000"/>
                  <a:gd name="connsiteX275" fmla="*/ 1817 w 10000"/>
                  <a:gd name="connsiteY275" fmla="*/ 6331 h 10000"/>
                  <a:gd name="connsiteX276" fmla="*/ 1809 w 10000"/>
                  <a:gd name="connsiteY276" fmla="*/ 6444 h 10000"/>
                  <a:gd name="connsiteX277" fmla="*/ 1801 w 10000"/>
                  <a:gd name="connsiteY277" fmla="*/ 6499 h 10000"/>
                  <a:gd name="connsiteX278" fmla="*/ 1781 w 10000"/>
                  <a:gd name="connsiteY278" fmla="*/ 6522 h 10000"/>
                  <a:gd name="connsiteX279" fmla="*/ 1773 w 10000"/>
                  <a:gd name="connsiteY279" fmla="*/ 6541 h 10000"/>
                  <a:gd name="connsiteX280" fmla="*/ 1762 w 10000"/>
                  <a:gd name="connsiteY280" fmla="*/ 6571 h 10000"/>
                  <a:gd name="connsiteX281" fmla="*/ 1767 w 10000"/>
                  <a:gd name="connsiteY281" fmla="*/ 6622 h 10000"/>
                  <a:gd name="connsiteX282" fmla="*/ 1767 w 10000"/>
                  <a:gd name="connsiteY282" fmla="*/ 6665 h 10000"/>
                  <a:gd name="connsiteX283" fmla="*/ 1767 w 10000"/>
                  <a:gd name="connsiteY283" fmla="*/ 6694 h 10000"/>
                  <a:gd name="connsiteX284" fmla="*/ 1776 w 10000"/>
                  <a:gd name="connsiteY284" fmla="*/ 6726 h 10000"/>
                  <a:gd name="connsiteX285" fmla="*/ 1776 w 10000"/>
                  <a:gd name="connsiteY285" fmla="*/ 6745 h 10000"/>
                  <a:gd name="connsiteX286" fmla="*/ 1767 w 10000"/>
                  <a:gd name="connsiteY286" fmla="*/ 6765 h 10000"/>
                  <a:gd name="connsiteX287" fmla="*/ 1762 w 10000"/>
                  <a:gd name="connsiteY287" fmla="*/ 6804 h 10000"/>
                  <a:gd name="connsiteX288" fmla="*/ 1753 w 10000"/>
                  <a:gd name="connsiteY288" fmla="*/ 6839 h 10000"/>
                  <a:gd name="connsiteX289" fmla="*/ 1742 w 10000"/>
                  <a:gd name="connsiteY289" fmla="*/ 6849 h 10000"/>
                  <a:gd name="connsiteX290" fmla="*/ 1726 w 10000"/>
                  <a:gd name="connsiteY290" fmla="*/ 6849 h 10000"/>
                  <a:gd name="connsiteX291" fmla="*/ 1712 w 10000"/>
                  <a:gd name="connsiteY291" fmla="*/ 6852 h 10000"/>
                  <a:gd name="connsiteX292" fmla="*/ 1640 w 10000"/>
                  <a:gd name="connsiteY292" fmla="*/ 6953 h 10000"/>
                  <a:gd name="connsiteX293" fmla="*/ 1493 w 10000"/>
                  <a:gd name="connsiteY293" fmla="*/ 7105 h 10000"/>
                  <a:gd name="connsiteX294" fmla="*/ 1490 w 10000"/>
                  <a:gd name="connsiteY294" fmla="*/ 7124 h 10000"/>
                  <a:gd name="connsiteX295" fmla="*/ 1468 w 10000"/>
                  <a:gd name="connsiteY295" fmla="*/ 7137 h 10000"/>
                  <a:gd name="connsiteX296" fmla="*/ 1454 w 10000"/>
                  <a:gd name="connsiteY296" fmla="*/ 7144 h 10000"/>
                  <a:gd name="connsiteX297" fmla="*/ 1452 w 10000"/>
                  <a:gd name="connsiteY297" fmla="*/ 7157 h 10000"/>
                  <a:gd name="connsiteX298" fmla="*/ 1446 w 10000"/>
                  <a:gd name="connsiteY298" fmla="*/ 7199 h 10000"/>
                  <a:gd name="connsiteX299" fmla="*/ 1476 w 10000"/>
                  <a:gd name="connsiteY299" fmla="*/ 7247 h 10000"/>
                  <a:gd name="connsiteX300" fmla="*/ 1501 w 10000"/>
                  <a:gd name="connsiteY300" fmla="*/ 7270 h 10000"/>
                  <a:gd name="connsiteX301" fmla="*/ 1518 w 10000"/>
                  <a:gd name="connsiteY301" fmla="*/ 7286 h 10000"/>
                  <a:gd name="connsiteX302" fmla="*/ 1524 w 10000"/>
                  <a:gd name="connsiteY302" fmla="*/ 7306 h 10000"/>
                  <a:gd name="connsiteX303" fmla="*/ 1540 w 10000"/>
                  <a:gd name="connsiteY303" fmla="*/ 7322 h 10000"/>
                  <a:gd name="connsiteX304" fmla="*/ 1565 w 10000"/>
                  <a:gd name="connsiteY304" fmla="*/ 7325 h 10000"/>
                  <a:gd name="connsiteX305" fmla="*/ 1590 w 10000"/>
                  <a:gd name="connsiteY305" fmla="*/ 7332 h 10000"/>
                  <a:gd name="connsiteX306" fmla="*/ 1615 w 10000"/>
                  <a:gd name="connsiteY306" fmla="*/ 7345 h 10000"/>
                  <a:gd name="connsiteX307" fmla="*/ 1662 w 10000"/>
                  <a:gd name="connsiteY307" fmla="*/ 7370 h 10000"/>
                  <a:gd name="connsiteX308" fmla="*/ 1670 w 10000"/>
                  <a:gd name="connsiteY308" fmla="*/ 7351 h 10000"/>
                  <a:gd name="connsiteX309" fmla="*/ 1726 w 10000"/>
                  <a:gd name="connsiteY309" fmla="*/ 7354 h 10000"/>
                  <a:gd name="connsiteX310" fmla="*/ 1726 w 10000"/>
                  <a:gd name="connsiteY310" fmla="*/ 7400 h 10000"/>
                  <a:gd name="connsiteX311" fmla="*/ 1773 w 10000"/>
                  <a:gd name="connsiteY311" fmla="*/ 7409 h 10000"/>
                  <a:gd name="connsiteX312" fmla="*/ 1806 w 10000"/>
                  <a:gd name="connsiteY312" fmla="*/ 7416 h 10000"/>
                  <a:gd name="connsiteX313" fmla="*/ 1839 w 10000"/>
                  <a:gd name="connsiteY313" fmla="*/ 7403 h 10000"/>
                  <a:gd name="connsiteX314" fmla="*/ 1886 w 10000"/>
                  <a:gd name="connsiteY314" fmla="*/ 7403 h 10000"/>
                  <a:gd name="connsiteX315" fmla="*/ 1898 w 10000"/>
                  <a:gd name="connsiteY315" fmla="*/ 7403 h 10000"/>
                  <a:gd name="connsiteX316" fmla="*/ 1914 w 10000"/>
                  <a:gd name="connsiteY316" fmla="*/ 7494 h 10000"/>
                  <a:gd name="connsiteX317" fmla="*/ 1895 w 10000"/>
                  <a:gd name="connsiteY317" fmla="*/ 7523 h 10000"/>
                  <a:gd name="connsiteX318" fmla="*/ 1825 w 10000"/>
                  <a:gd name="connsiteY318" fmla="*/ 7617 h 10000"/>
                  <a:gd name="connsiteX319" fmla="*/ 1776 w 10000"/>
                  <a:gd name="connsiteY319" fmla="*/ 7691 h 10000"/>
                  <a:gd name="connsiteX320" fmla="*/ 1781 w 10000"/>
                  <a:gd name="connsiteY320" fmla="*/ 7723 h 10000"/>
                  <a:gd name="connsiteX321" fmla="*/ 1767 w 10000"/>
                  <a:gd name="connsiteY321" fmla="*/ 7759 h 10000"/>
                  <a:gd name="connsiteX322" fmla="*/ 1762 w 10000"/>
                  <a:gd name="connsiteY322" fmla="*/ 7817 h 10000"/>
                  <a:gd name="connsiteX323" fmla="*/ 1762 w 10000"/>
                  <a:gd name="connsiteY323" fmla="*/ 7856 h 10000"/>
                  <a:gd name="connsiteX324" fmla="*/ 1776 w 10000"/>
                  <a:gd name="connsiteY324" fmla="*/ 7892 h 10000"/>
                  <a:gd name="connsiteX325" fmla="*/ 1784 w 10000"/>
                  <a:gd name="connsiteY325" fmla="*/ 7902 h 10000"/>
                  <a:gd name="connsiteX326" fmla="*/ 1801 w 10000"/>
                  <a:gd name="connsiteY326" fmla="*/ 7908 h 10000"/>
                  <a:gd name="connsiteX327" fmla="*/ 1809 w 10000"/>
                  <a:gd name="connsiteY327" fmla="*/ 7911 h 10000"/>
                  <a:gd name="connsiteX328" fmla="*/ 1801 w 10000"/>
                  <a:gd name="connsiteY328" fmla="*/ 7940 h 10000"/>
                  <a:gd name="connsiteX329" fmla="*/ 1798 w 10000"/>
                  <a:gd name="connsiteY329" fmla="*/ 7979 h 10000"/>
                  <a:gd name="connsiteX330" fmla="*/ 1806 w 10000"/>
                  <a:gd name="connsiteY330" fmla="*/ 8002 h 10000"/>
                  <a:gd name="connsiteX331" fmla="*/ 1823 w 10000"/>
                  <a:gd name="connsiteY331" fmla="*/ 8021 h 10000"/>
                  <a:gd name="connsiteX332" fmla="*/ 1834 w 10000"/>
                  <a:gd name="connsiteY332" fmla="*/ 8044 h 10000"/>
                  <a:gd name="connsiteX333" fmla="*/ 1839 w 10000"/>
                  <a:gd name="connsiteY333" fmla="*/ 8073 h 10000"/>
                  <a:gd name="connsiteX334" fmla="*/ 1842 w 10000"/>
                  <a:gd name="connsiteY334" fmla="*/ 8106 h 10000"/>
                  <a:gd name="connsiteX335" fmla="*/ 1839 w 10000"/>
                  <a:gd name="connsiteY335" fmla="*/ 8144 h 10000"/>
                  <a:gd name="connsiteX336" fmla="*/ 1856 w 10000"/>
                  <a:gd name="connsiteY336" fmla="*/ 8164 h 10000"/>
                  <a:gd name="connsiteX337" fmla="*/ 1886 w 10000"/>
                  <a:gd name="connsiteY337" fmla="*/ 8193 h 10000"/>
                  <a:gd name="connsiteX338" fmla="*/ 1922 w 10000"/>
                  <a:gd name="connsiteY338" fmla="*/ 8206 h 10000"/>
                  <a:gd name="connsiteX339" fmla="*/ 1967 w 10000"/>
                  <a:gd name="connsiteY339" fmla="*/ 8203 h 10000"/>
                  <a:gd name="connsiteX340" fmla="*/ 1986 w 10000"/>
                  <a:gd name="connsiteY340" fmla="*/ 8212 h 10000"/>
                  <a:gd name="connsiteX341" fmla="*/ 2000 w 10000"/>
                  <a:gd name="connsiteY341" fmla="*/ 8232 h 10000"/>
                  <a:gd name="connsiteX342" fmla="*/ 2033 w 10000"/>
                  <a:gd name="connsiteY342" fmla="*/ 8258 h 10000"/>
                  <a:gd name="connsiteX343" fmla="*/ 2050 w 10000"/>
                  <a:gd name="connsiteY343" fmla="*/ 8271 h 10000"/>
                  <a:gd name="connsiteX344" fmla="*/ 2089 w 10000"/>
                  <a:gd name="connsiteY344" fmla="*/ 8280 h 10000"/>
                  <a:gd name="connsiteX345" fmla="*/ 2122 w 10000"/>
                  <a:gd name="connsiteY345" fmla="*/ 8300 h 10000"/>
                  <a:gd name="connsiteX346" fmla="*/ 2163 w 10000"/>
                  <a:gd name="connsiteY346" fmla="*/ 8332 h 10000"/>
                  <a:gd name="connsiteX347" fmla="*/ 2172 w 10000"/>
                  <a:gd name="connsiteY347" fmla="*/ 8335 h 10000"/>
                  <a:gd name="connsiteX348" fmla="*/ 2177 w 10000"/>
                  <a:gd name="connsiteY348" fmla="*/ 8345 h 10000"/>
                  <a:gd name="connsiteX349" fmla="*/ 2163 w 10000"/>
                  <a:gd name="connsiteY349" fmla="*/ 8371 h 10000"/>
                  <a:gd name="connsiteX350" fmla="*/ 2139 w 10000"/>
                  <a:gd name="connsiteY350" fmla="*/ 8423 h 10000"/>
                  <a:gd name="connsiteX351" fmla="*/ 2130 w 10000"/>
                  <a:gd name="connsiteY351" fmla="*/ 8439 h 10000"/>
                  <a:gd name="connsiteX352" fmla="*/ 2105 w 10000"/>
                  <a:gd name="connsiteY352" fmla="*/ 8446 h 10000"/>
                  <a:gd name="connsiteX353" fmla="*/ 2080 w 10000"/>
                  <a:gd name="connsiteY353" fmla="*/ 8449 h 10000"/>
                  <a:gd name="connsiteX354" fmla="*/ 2075 w 10000"/>
                  <a:gd name="connsiteY354" fmla="*/ 8459 h 10000"/>
                  <a:gd name="connsiteX355" fmla="*/ 2072 w 10000"/>
                  <a:gd name="connsiteY355" fmla="*/ 8475 h 10000"/>
                  <a:gd name="connsiteX356" fmla="*/ 2080 w 10000"/>
                  <a:gd name="connsiteY356" fmla="*/ 8484 h 10000"/>
                  <a:gd name="connsiteX357" fmla="*/ 2100 w 10000"/>
                  <a:gd name="connsiteY357" fmla="*/ 8475 h 10000"/>
                  <a:gd name="connsiteX358" fmla="*/ 2141 w 10000"/>
                  <a:gd name="connsiteY358" fmla="*/ 8478 h 10000"/>
                  <a:gd name="connsiteX359" fmla="*/ 2172 w 10000"/>
                  <a:gd name="connsiteY359" fmla="*/ 8475 h 10000"/>
                  <a:gd name="connsiteX360" fmla="*/ 2188 w 10000"/>
                  <a:gd name="connsiteY360" fmla="*/ 8475 h 10000"/>
                  <a:gd name="connsiteX361" fmla="*/ 2222 w 10000"/>
                  <a:gd name="connsiteY361" fmla="*/ 8497 h 10000"/>
                  <a:gd name="connsiteX362" fmla="*/ 2252 w 10000"/>
                  <a:gd name="connsiteY362" fmla="*/ 8514 h 10000"/>
                  <a:gd name="connsiteX363" fmla="*/ 2274 w 10000"/>
                  <a:gd name="connsiteY363" fmla="*/ 8514 h 10000"/>
                  <a:gd name="connsiteX364" fmla="*/ 2299 w 10000"/>
                  <a:gd name="connsiteY364" fmla="*/ 8504 h 10000"/>
                  <a:gd name="connsiteX365" fmla="*/ 2310 w 10000"/>
                  <a:gd name="connsiteY365" fmla="*/ 8504 h 10000"/>
                  <a:gd name="connsiteX366" fmla="*/ 2319 w 10000"/>
                  <a:gd name="connsiteY366" fmla="*/ 8484 h 10000"/>
                  <a:gd name="connsiteX367" fmla="*/ 2338 w 10000"/>
                  <a:gd name="connsiteY367" fmla="*/ 8494 h 10000"/>
                  <a:gd name="connsiteX368" fmla="*/ 2338 w 10000"/>
                  <a:gd name="connsiteY368" fmla="*/ 8552 h 10000"/>
                  <a:gd name="connsiteX369" fmla="*/ 2366 w 10000"/>
                  <a:gd name="connsiteY369" fmla="*/ 8572 h 10000"/>
                  <a:gd name="connsiteX370" fmla="*/ 2382 w 10000"/>
                  <a:gd name="connsiteY370" fmla="*/ 8582 h 10000"/>
                  <a:gd name="connsiteX371" fmla="*/ 2435 w 10000"/>
                  <a:gd name="connsiteY371" fmla="*/ 8552 h 10000"/>
                  <a:gd name="connsiteX372" fmla="*/ 2443 w 10000"/>
                  <a:gd name="connsiteY372" fmla="*/ 8552 h 10000"/>
                  <a:gd name="connsiteX373" fmla="*/ 2454 w 10000"/>
                  <a:gd name="connsiteY373" fmla="*/ 8552 h 10000"/>
                  <a:gd name="connsiteX374" fmla="*/ 2471 w 10000"/>
                  <a:gd name="connsiteY374" fmla="*/ 8546 h 10000"/>
                  <a:gd name="connsiteX375" fmla="*/ 2488 w 10000"/>
                  <a:gd name="connsiteY375" fmla="*/ 8536 h 10000"/>
                  <a:gd name="connsiteX376" fmla="*/ 2501 w 10000"/>
                  <a:gd name="connsiteY376" fmla="*/ 8533 h 10000"/>
                  <a:gd name="connsiteX377" fmla="*/ 2512 w 10000"/>
                  <a:gd name="connsiteY377" fmla="*/ 8533 h 10000"/>
                  <a:gd name="connsiteX378" fmla="*/ 2521 w 10000"/>
                  <a:gd name="connsiteY378" fmla="*/ 8546 h 10000"/>
                  <a:gd name="connsiteX379" fmla="*/ 2521 w 10000"/>
                  <a:gd name="connsiteY379" fmla="*/ 8572 h 10000"/>
                  <a:gd name="connsiteX380" fmla="*/ 2535 w 10000"/>
                  <a:gd name="connsiteY380" fmla="*/ 8588 h 10000"/>
                  <a:gd name="connsiteX381" fmla="*/ 2551 w 10000"/>
                  <a:gd name="connsiteY381" fmla="*/ 8582 h 10000"/>
                  <a:gd name="connsiteX382" fmla="*/ 2560 w 10000"/>
                  <a:gd name="connsiteY382" fmla="*/ 8582 h 10000"/>
                  <a:gd name="connsiteX383" fmla="*/ 2573 w 10000"/>
                  <a:gd name="connsiteY383" fmla="*/ 8588 h 10000"/>
                  <a:gd name="connsiteX384" fmla="*/ 2584 w 10000"/>
                  <a:gd name="connsiteY384" fmla="*/ 8591 h 10000"/>
                  <a:gd name="connsiteX385" fmla="*/ 2590 w 10000"/>
                  <a:gd name="connsiteY385" fmla="*/ 8598 h 10000"/>
                  <a:gd name="connsiteX386" fmla="*/ 2598 w 10000"/>
                  <a:gd name="connsiteY386" fmla="*/ 8608 h 10000"/>
                  <a:gd name="connsiteX387" fmla="*/ 2607 w 10000"/>
                  <a:gd name="connsiteY387" fmla="*/ 8617 h 10000"/>
                  <a:gd name="connsiteX388" fmla="*/ 2618 w 10000"/>
                  <a:gd name="connsiteY388" fmla="*/ 8617 h 10000"/>
                  <a:gd name="connsiteX389" fmla="*/ 2640 w 10000"/>
                  <a:gd name="connsiteY389" fmla="*/ 8608 h 10000"/>
                  <a:gd name="connsiteX390" fmla="*/ 2670 w 10000"/>
                  <a:gd name="connsiteY390" fmla="*/ 8598 h 10000"/>
                  <a:gd name="connsiteX391" fmla="*/ 2673 w 10000"/>
                  <a:gd name="connsiteY391" fmla="*/ 8598 h 10000"/>
                  <a:gd name="connsiteX392" fmla="*/ 2690 w 10000"/>
                  <a:gd name="connsiteY392" fmla="*/ 8598 h 10000"/>
                  <a:gd name="connsiteX393" fmla="*/ 2698 w 10000"/>
                  <a:gd name="connsiteY393" fmla="*/ 8598 h 10000"/>
                  <a:gd name="connsiteX394" fmla="*/ 2712 w 10000"/>
                  <a:gd name="connsiteY394" fmla="*/ 8598 h 10000"/>
                  <a:gd name="connsiteX395" fmla="*/ 2726 w 10000"/>
                  <a:gd name="connsiteY395" fmla="*/ 8591 h 10000"/>
                  <a:gd name="connsiteX396" fmla="*/ 2737 w 10000"/>
                  <a:gd name="connsiteY396" fmla="*/ 8588 h 10000"/>
                  <a:gd name="connsiteX397" fmla="*/ 2759 w 10000"/>
                  <a:gd name="connsiteY397" fmla="*/ 8582 h 10000"/>
                  <a:gd name="connsiteX398" fmla="*/ 2770 w 10000"/>
                  <a:gd name="connsiteY398" fmla="*/ 8578 h 10000"/>
                  <a:gd name="connsiteX399" fmla="*/ 2784 w 10000"/>
                  <a:gd name="connsiteY399" fmla="*/ 8572 h 10000"/>
                  <a:gd name="connsiteX400" fmla="*/ 2795 w 10000"/>
                  <a:gd name="connsiteY400" fmla="*/ 8572 h 10000"/>
                  <a:gd name="connsiteX401" fmla="*/ 2803 w 10000"/>
                  <a:gd name="connsiteY401" fmla="*/ 8588 h 10000"/>
                  <a:gd name="connsiteX402" fmla="*/ 2803 w 10000"/>
                  <a:gd name="connsiteY402" fmla="*/ 8591 h 10000"/>
                  <a:gd name="connsiteX403" fmla="*/ 2803 w 10000"/>
                  <a:gd name="connsiteY403" fmla="*/ 8601 h 10000"/>
                  <a:gd name="connsiteX404" fmla="*/ 2809 w 10000"/>
                  <a:gd name="connsiteY404" fmla="*/ 8601 h 10000"/>
                  <a:gd name="connsiteX405" fmla="*/ 2823 w 10000"/>
                  <a:gd name="connsiteY405" fmla="*/ 8598 h 10000"/>
                  <a:gd name="connsiteX406" fmla="*/ 2831 w 10000"/>
                  <a:gd name="connsiteY406" fmla="*/ 8598 h 10000"/>
                  <a:gd name="connsiteX407" fmla="*/ 2839 w 10000"/>
                  <a:gd name="connsiteY407" fmla="*/ 8601 h 10000"/>
                  <a:gd name="connsiteX408" fmla="*/ 2848 w 10000"/>
                  <a:gd name="connsiteY408" fmla="*/ 8598 h 10000"/>
                  <a:gd name="connsiteX409" fmla="*/ 2856 w 10000"/>
                  <a:gd name="connsiteY409" fmla="*/ 8601 h 10000"/>
                  <a:gd name="connsiteX410" fmla="*/ 2859 w 10000"/>
                  <a:gd name="connsiteY410" fmla="*/ 8601 h 10000"/>
                  <a:gd name="connsiteX411" fmla="*/ 2864 w 10000"/>
                  <a:gd name="connsiteY411" fmla="*/ 8598 h 10000"/>
                  <a:gd name="connsiteX412" fmla="*/ 2889 w 10000"/>
                  <a:gd name="connsiteY412" fmla="*/ 8611 h 10000"/>
                  <a:gd name="connsiteX413" fmla="*/ 2906 w 10000"/>
                  <a:gd name="connsiteY413" fmla="*/ 8620 h 10000"/>
                  <a:gd name="connsiteX414" fmla="*/ 2914 w 10000"/>
                  <a:gd name="connsiteY414" fmla="*/ 8627 h 10000"/>
                  <a:gd name="connsiteX415" fmla="*/ 2920 w 10000"/>
                  <a:gd name="connsiteY415" fmla="*/ 8640 h 10000"/>
                  <a:gd name="connsiteX416" fmla="*/ 2922 w 10000"/>
                  <a:gd name="connsiteY416" fmla="*/ 8666 h 10000"/>
                  <a:gd name="connsiteX417" fmla="*/ 2922 w 10000"/>
                  <a:gd name="connsiteY417" fmla="*/ 8692 h 10000"/>
                  <a:gd name="connsiteX418" fmla="*/ 2939 w 10000"/>
                  <a:gd name="connsiteY418" fmla="*/ 8695 h 10000"/>
                  <a:gd name="connsiteX419" fmla="*/ 2953 w 10000"/>
                  <a:gd name="connsiteY419" fmla="*/ 8695 h 10000"/>
                  <a:gd name="connsiteX420" fmla="*/ 2961 w 10000"/>
                  <a:gd name="connsiteY420" fmla="*/ 8695 h 10000"/>
                  <a:gd name="connsiteX421" fmla="*/ 2972 w 10000"/>
                  <a:gd name="connsiteY421" fmla="*/ 8692 h 10000"/>
                  <a:gd name="connsiteX422" fmla="*/ 2981 w 10000"/>
                  <a:gd name="connsiteY422" fmla="*/ 8685 h 10000"/>
                  <a:gd name="connsiteX423" fmla="*/ 2989 w 10000"/>
                  <a:gd name="connsiteY423" fmla="*/ 8685 h 10000"/>
                  <a:gd name="connsiteX424" fmla="*/ 3008 w 10000"/>
                  <a:gd name="connsiteY424" fmla="*/ 8685 h 10000"/>
                  <a:gd name="connsiteX425" fmla="*/ 3028 w 10000"/>
                  <a:gd name="connsiteY425" fmla="*/ 8695 h 10000"/>
                  <a:gd name="connsiteX426" fmla="*/ 3042 w 10000"/>
                  <a:gd name="connsiteY426" fmla="*/ 8695 h 10000"/>
                  <a:gd name="connsiteX427" fmla="*/ 3053 w 10000"/>
                  <a:gd name="connsiteY427" fmla="*/ 8676 h 10000"/>
                  <a:gd name="connsiteX428" fmla="*/ 3061 w 10000"/>
                  <a:gd name="connsiteY428" fmla="*/ 8666 h 10000"/>
                  <a:gd name="connsiteX429" fmla="*/ 3066 w 10000"/>
                  <a:gd name="connsiteY429" fmla="*/ 8656 h 10000"/>
                  <a:gd name="connsiteX430" fmla="*/ 3091 w 10000"/>
                  <a:gd name="connsiteY430" fmla="*/ 8659 h 10000"/>
                  <a:gd name="connsiteX431" fmla="*/ 3105 w 10000"/>
                  <a:gd name="connsiteY431" fmla="*/ 8659 h 10000"/>
                  <a:gd name="connsiteX432" fmla="*/ 3108 w 10000"/>
                  <a:gd name="connsiteY432" fmla="*/ 8650 h 10000"/>
                  <a:gd name="connsiteX433" fmla="*/ 3147 w 10000"/>
                  <a:gd name="connsiteY433" fmla="*/ 8588 h 10000"/>
                  <a:gd name="connsiteX434" fmla="*/ 3150 w 10000"/>
                  <a:gd name="connsiteY434" fmla="*/ 8598 h 10000"/>
                  <a:gd name="connsiteX435" fmla="*/ 3163 w 10000"/>
                  <a:gd name="connsiteY435" fmla="*/ 8601 h 10000"/>
                  <a:gd name="connsiteX436" fmla="*/ 3180 w 10000"/>
                  <a:gd name="connsiteY436" fmla="*/ 8608 h 10000"/>
                  <a:gd name="connsiteX437" fmla="*/ 3188 w 10000"/>
                  <a:gd name="connsiteY437" fmla="*/ 8611 h 10000"/>
                  <a:gd name="connsiteX438" fmla="*/ 3227 w 10000"/>
                  <a:gd name="connsiteY438" fmla="*/ 8620 h 10000"/>
                  <a:gd name="connsiteX439" fmla="*/ 3238 w 10000"/>
                  <a:gd name="connsiteY439" fmla="*/ 8617 h 10000"/>
                  <a:gd name="connsiteX440" fmla="*/ 3247 w 10000"/>
                  <a:gd name="connsiteY440" fmla="*/ 8601 h 10000"/>
                  <a:gd name="connsiteX441" fmla="*/ 3269 w 10000"/>
                  <a:gd name="connsiteY441" fmla="*/ 8611 h 10000"/>
                  <a:gd name="connsiteX442" fmla="*/ 3277 w 10000"/>
                  <a:gd name="connsiteY442" fmla="*/ 8617 h 10000"/>
                  <a:gd name="connsiteX443" fmla="*/ 3285 w 10000"/>
                  <a:gd name="connsiteY443" fmla="*/ 8611 h 10000"/>
                  <a:gd name="connsiteX444" fmla="*/ 3307 w 10000"/>
                  <a:gd name="connsiteY444" fmla="*/ 8611 h 10000"/>
                  <a:gd name="connsiteX445" fmla="*/ 3319 w 10000"/>
                  <a:gd name="connsiteY445" fmla="*/ 8617 h 10000"/>
                  <a:gd name="connsiteX446" fmla="*/ 3324 w 10000"/>
                  <a:gd name="connsiteY446" fmla="*/ 8617 h 10000"/>
                  <a:gd name="connsiteX447" fmla="*/ 3327 w 10000"/>
                  <a:gd name="connsiteY447" fmla="*/ 8620 h 10000"/>
                  <a:gd name="connsiteX448" fmla="*/ 3341 w 10000"/>
                  <a:gd name="connsiteY448" fmla="*/ 8620 h 10000"/>
                  <a:gd name="connsiteX449" fmla="*/ 3357 w 10000"/>
                  <a:gd name="connsiteY449" fmla="*/ 8620 h 10000"/>
                  <a:gd name="connsiteX450" fmla="*/ 3374 w 10000"/>
                  <a:gd name="connsiteY450" fmla="*/ 8620 h 10000"/>
                  <a:gd name="connsiteX451" fmla="*/ 3382 w 10000"/>
                  <a:gd name="connsiteY451" fmla="*/ 8620 h 10000"/>
                  <a:gd name="connsiteX452" fmla="*/ 3399 w 10000"/>
                  <a:gd name="connsiteY452" fmla="*/ 8611 h 10000"/>
                  <a:gd name="connsiteX453" fmla="*/ 3413 w 10000"/>
                  <a:gd name="connsiteY453" fmla="*/ 8601 h 10000"/>
                  <a:gd name="connsiteX454" fmla="*/ 3421 w 10000"/>
                  <a:gd name="connsiteY454" fmla="*/ 8588 h 10000"/>
                  <a:gd name="connsiteX455" fmla="*/ 3421 w 10000"/>
                  <a:gd name="connsiteY455" fmla="*/ 8572 h 10000"/>
                  <a:gd name="connsiteX456" fmla="*/ 3421 w 10000"/>
                  <a:gd name="connsiteY456" fmla="*/ 8552 h 10000"/>
                  <a:gd name="connsiteX457" fmla="*/ 3424 w 10000"/>
                  <a:gd name="connsiteY457" fmla="*/ 8533 h 10000"/>
                  <a:gd name="connsiteX458" fmla="*/ 3432 w 10000"/>
                  <a:gd name="connsiteY458" fmla="*/ 8523 h 10000"/>
                  <a:gd name="connsiteX459" fmla="*/ 3446 w 10000"/>
                  <a:gd name="connsiteY459" fmla="*/ 8523 h 10000"/>
                  <a:gd name="connsiteX460" fmla="*/ 3457 w 10000"/>
                  <a:gd name="connsiteY460" fmla="*/ 8523 h 10000"/>
                  <a:gd name="connsiteX461" fmla="*/ 3476 w 10000"/>
                  <a:gd name="connsiteY461" fmla="*/ 8533 h 10000"/>
                  <a:gd name="connsiteX462" fmla="*/ 3485 w 10000"/>
                  <a:gd name="connsiteY462" fmla="*/ 8536 h 10000"/>
                  <a:gd name="connsiteX463" fmla="*/ 3501 w 10000"/>
                  <a:gd name="connsiteY463" fmla="*/ 8527 h 10000"/>
                  <a:gd name="connsiteX464" fmla="*/ 3504 w 10000"/>
                  <a:gd name="connsiteY464" fmla="*/ 8514 h 10000"/>
                  <a:gd name="connsiteX465" fmla="*/ 3510 w 10000"/>
                  <a:gd name="connsiteY465" fmla="*/ 8497 h 10000"/>
                  <a:gd name="connsiteX466" fmla="*/ 3537 w 10000"/>
                  <a:gd name="connsiteY466" fmla="*/ 8484 h 10000"/>
                  <a:gd name="connsiteX467" fmla="*/ 3562 w 10000"/>
                  <a:gd name="connsiteY467" fmla="*/ 8488 h 10000"/>
                  <a:gd name="connsiteX468" fmla="*/ 3568 w 10000"/>
                  <a:gd name="connsiteY468" fmla="*/ 8484 h 10000"/>
                  <a:gd name="connsiteX469" fmla="*/ 3584 w 10000"/>
                  <a:gd name="connsiteY469" fmla="*/ 8494 h 10000"/>
                  <a:gd name="connsiteX470" fmla="*/ 3593 w 10000"/>
                  <a:gd name="connsiteY470" fmla="*/ 8507 h 10000"/>
                  <a:gd name="connsiteX471" fmla="*/ 3618 w 10000"/>
                  <a:gd name="connsiteY471" fmla="*/ 8497 h 10000"/>
                  <a:gd name="connsiteX472" fmla="*/ 3643 w 10000"/>
                  <a:gd name="connsiteY472" fmla="*/ 8475 h 10000"/>
                  <a:gd name="connsiteX473" fmla="*/ 3657 w 10000"/>
                  <a:gd name="connsiteY473" fmla="*/ 8478 h 10000"/>
                  <a:gd name="connsiteX474" fmla="*/ 3670 w 10000"/>
                  <a:gd name="connsiteY474" fmla="*/ 8475 h 10000"/>
                  <a:gd name="connsiteX475" fmla="*/ 3673 w 10000"/>
                  <a:gd name="connsiteY475" fmla="*/ 8468 h 10000"/>
                  <a:gd name="connsiteX476" fmla="*/ 3681 w 10000"/>
                  <a:gd name="connsiteY476" fmla="*/ 8468 h 10000"/>
                  <a:gd name="connsiteX477" fmla="*/ 3698 w 10000"/>
                  <a:gd name="connsiteY477" fmla="*/ 8478 h 10000"/>
                  <a:gd name="connsiteX478" fmla="*/ 3720 w 10000"/>
                  <a:gd name="connsiteY478" fmla="*/ 8497 h 10000"/>
                  <a:gd name="connsiteX479" fmla="*/ 3715 w 10000"/>
                  <a:gd name="connsiteY479" fmla="*/ 8504 h 10000"/>
                  <a:gd name="connsiteX480" fmla="*/ 3729 w 10000"/>
                  <a:gd name="connsiteY480" fmla="*/ 8514 h 10000"/>
                  <a:gd name="connsiteX481" fmla="*/ 3729 w 10000"/>
                  <a:gd name="connsiteY481" fmla="*/ 8517 h 10000"/>
                  <a:gd name="connsiteX482" fmla="*/ 3740 w 10000"/>
                  <a:gd name="connsiteY482" fmla="*/ 8527 h 10000"/>
                  <a:gd name="connsiteX483" fmla="*/ 3759 w 10000"/>
                  <a:gd name="connsiteY483" fmla="*/ 8517 h 10000"/>
                  <a:gd name="connsiteX484" fmla="*/ 3762 w 10000"/>
                  <a:gd name="connsiteY484" fmla="*/ 8504 h 10000"/>
                  <a:gd name="connsiteX485" fmla="*/ 3770 w 10000"/>
                  <a:gd name="connsiteY485" fmla="*/ 8488 h 10000"/>
                  <a:gd name="connsiteX486" fmla="*/ 3778 w 10000"/>
                  <a:gd name="connsiteY486" fmla="*/ 8484 h 10000"/>
                  <a:gd name="connsiteX487" fmla="*/ 3792 w 10000"/>
                  <a:gd name="connsiteY487" fmla="*/ 8475 h 10000"/>
                  <a:gd name="connsiteX488" fmla="*/ 3803 w 10000"/>
                  <a:gd name="connsiteY488" fmla="*/ 8478 h 10000"/>
                  <a:gd name="connsiteX489" fmla="*/ 3809 w 10000"/>
                  <a:gd name="connsiteY489" fmla="*/ 8475 h 10000"/>
                  <a:gd name="connsiteX490" fmla="*/ 3825 w 10000"/>
                  <a:gd name="connsiteY490" fmla="*/ 8465 h 10000"/>
                  <a:gd name="connsiteX491" fmla="*/ 3834 w 10000"/>
                  <a:gd name="connsiteY491" fmla="*/ 8468 h 10000"/>
                  <a:gd name="connsiteX492" fmla="*/ 3842 w 10000"/>
                  <a:gd name="connsiteY492" fmla="*/ 8478 h 10000"/>
                  <a:gd name="connsiteX493" fmla="*/ 3850 w 10000"/>
                  <a:gd name="connsiteY493" fmla="*/ 8478 h 10000"/>
                  <a:gd name="connsiteX494" fmla="*/ 3859 w 10000"/>
                  <a:gd name="connsiteY494" fmla="*/ 8484 h 10000"/>
                  <a:gd name="connsiteX495" fmla="*/ 3873 w 10000"/>
                  <a:gd name="connsiteY495" fmla="*/ 8494 h 10000"/>
                  <a:gd name="connsiteX496" fmla="*/ 3875 w 10000"/>
                  <a:gd name="connsiteY496" fmla="*/ 8507 h 10000"/>
                  <a:gd name="connsiteX497" fmla="*/ 3881 w 10000"/>
                  <a:gd name="connsiteY497" fmla="*/ 8527 h 10000"/>
                  <a:gd name="connsiteX498" fmla="*/ 3875 w 10000"/>
                  <a:gd name="connsiteY498" fmla="*/ 8546 h 10000"/>
                  <a:gd name="connsiteX499" fmla="*/ 3892 w 10000"/>
                  <a:gd name="connsiteY499" fmla="*/ 8546 h 10000"/>
                  <a:gd name="connsiteX500" fmla="*/ 3900 w 10000"/>
                  <a:gd name="connsiteY500" fmla="*/ 8543 h 10000"/>
                  <a:gd name="connsiteX501" fmla="*/ 3906 w 10000"/>
                  <a:gd name="connsiteY501" fmla="*/ 8543 h 10000"/>
                  <a:gd name="connsiteX502" fmla="*/ 3922 w 10000"/>
                  <a:gd name="connsiteY502" fmla="*/ 8552 h 10000"/>
                  <a:gd name="connsiteX503" fmla="*/ 3939 w 10000"/>
                  <a:gd name="connsiteY503" fmla="*/ 8559 h 10000"/>
                  <a:gd name="connsiteX504" fmla="*/ 3953 w 10000"/>
                  <a:gd name="connsiteY504" fmla="*/ 8572 h 10000"/>
                  <a:gd name="connsiteX505" fmla="*/ 3956 w 10000"/>
                  <a:gd name="connsiteY505" fmla="*/ 8588 h 10000"/>
                  <a:gd name="connsiteX506" fmla="*/ 3956 w 10000"/>
                  <a:gd name="connsiteY506" fmla="*/ 8608 h 10000"/>
                  <a:gd name="connsiteX507" fmla="*/ 3972 w 10000"/>
                  <a:gd name="connsiteY507" fmla="*/ 8608 h 10000"/>
                  <a:gd name="connsiteX508" fmla="*/ 3986 w 10000"/>
                  <a:gd name="connsiteY508" fmla="*/ 8608 h 10000"/>
                  <a:gd name="connsiteX509" fmla="*/ 3997 w 10000"/>
                  <a:gd name="connsiteY509" fmla="*/ 8608 h 10000"/>
                  <a:gd name="connsiteX510" fmla="*/ 4006 w 10000"/>
                  <a:gd name="connsiteY510" fmla="*/ 8608 h 10000"/>
                  <a:gd name="connsiteX511" fmla="*/ 4006 w 10000"/>
                  <a:gd name="connsiteY511" fmla="*/ 8611 h 10000"/>
                  <a:gd name="connsiteX512" fmla="*/ 4011 w 10000"/>
                  <a:gd name="connsiteY512" fmla="*/ 8611 h 10000"/>
                  <a:gd name="connsiteX513" fmla="*/ 4022 w 10000"/>
                  <a:gd name="connsiteY513" fmla="*/ 8620 h 10000"/>
                  <a:gd name="connsiteX514" fmla="*/ 4042 w 10000"/>
                  <a:gd name="connsiteY514" fmla="*/ 8620 h 10000"/>
                  <a:gd name="connsiteX515" fmla="*/ 4050 w 10000"/>
                  <a:gd name="connsiteY515" fmla="*/ 8617 h 10000"/>
                  <a:gd name="connsiteX516" fmla="*/ 4069 w 10000"/>
                  <a:gd name="connsiteY516" fmla="*/ 8620 h 10000"/>
                  <a:gd name="connsiteX517" fmla="*/ 4086 w 10000"/>
                  <a:gd name="connsiteY517" fmla="*/ 8630 h 10000"/>
                  <a:gd name="connsiteX518" fmla="*/ 4108 w 10000"/>
                  <a:gd name="connsiteY518" fmla="*/ 8627 h 10000"/>
                  <a:gd name="connsiteX519" fmla="*/ 4125 w 10000"/>
                  <a:gd name="connsiteY519" fmla="*/ 8620 h 10000"/>
                  <a:gd name="connsiteX520" fmla="*/ 4133 w 10000"/>
                  <a:gd name="connsiteY520" fmla="*/ 8611 h 10000"/>
                  <a:gd name="connsiteX521" fmla="*/ 4139 w 10000"/>
                  <a:gd name="connsiteY521" fmla="*/ 8608 h 10000"/>
                  <a:gd name="connsiteX522" fmla="*/ 4147 w 10000"/>
                  <a:gd name="connsiteY522" fmla="*/ 8601 h 10000"/>
                  <a:gd name="connsiteX523" fmla="*/ 4155 w 10000"/>
                  <a:gd name="connsiteY523" fmla="*/ 8591 h 10000"/>
                  <a:gd name="connsiteX524" fmla="*/ 4166 w 10000"/>
                  <a:gd name="connsiteY524" fmla="*/ 8582 h 10000"/>
                  <a:gd name="connsiteX525" fmla="*/ 4183 w 10000"/>
                  <a:gd name="connsiteY525" fmla="*/ 8569 h 10000"/>
                  <a:gd name="connsiteX526" fmla="*/ 4191 w 10000"/>
                  <a:gd name="connsiteY526" fmla="*/ 8562 h 10000"/>
                  <a:gd name="connsiteX527" fmla="*/ 4208 w 10000"/>
                  <a:gd name="connsiteY527" fmla="*/ 8552 h 10000"/>
                  <a:gd name="connsiteX528" fmla="*/ 4230 w 10000"/>
                  <a:gd name="connsiteY528" fmla="*/ 8552 h 10000"/>
                  <a:gd name="connsiteX529" fmla="*/ 4238 w 10000"/>
                  <a:gd name="connsiteY529" fmla="*/ 8559 h 10000"/>
                  <a:gd name="connsiteX530" fmla="*/ 4247 w 10000"/>
                  <a:gd name="connsiteY530" fmla="*/ 8572 h 10000"/>
                  <a:gd name="connsiteX531" fmla="*/ 4252 w 10000"/>
                  <a:gd name="connsiteY531" fmla="*/ 8578 h 10000"/>
                  <a:gd name="connsiteX532" fmla="*/ 4263 w 10000"/>
                  <a:gd name="connsiteY532" fmla="*/ 8582 h 10000"/>
                  <a:gd name="connsiteX533" fmla="*/ 4277 w 10000"/>
                  <a:gd name="connsiteY533" fmla="*/ 8572 h 10000"/>
                  <a:gd name="connsiteX534" fmla="*/ 4294 w 10000"/>
                  <a:gd name="connsiteY534" fmla="*/ 8559 h 10000"/>
                  <a:gd name="connsiteX535" fmla="*/ 4302 w 10000"/>
                  <a:gd name="connsiteY535" fmla="*/ 8546 h 10000"/>
                  <a:gd name="connsiteX536" fmla="*/ 4310 w 10000"/>
                  <a:gd name="connsiteY536" fmla="*/ 8543 h 10000"/>
                  <a:gd name="connsiteX537" fmla="*/ 4313 w 10000"/>
                  <a:gd name="connsiteY537" fmla="*/ 8543 h 10000"/>
                  <a:gd name="connsiteX538" fmla="*/ 4332 w 10000"/>
                  <a:gd name="connsiteY538" fmla="*/ 8546 h 10000"/>
                  <a:gd name="connsiteX539" fmla="*/ 4335 w 10000"/>
                  <a:gd name="connsiteY539" fmla="*/ 8559 h 10000"/>
                  <a:gd name="connsiteX540" fmla="*/ 4349 w 10000"/>
                  <a:gd name="connsiteY540" fmla="*/ 8588 h 10000"/>
                  <a:gd name="connsiteX541" fmla="*/ 4360 w 10000"/>
                  <a:gd name="connsiteY541" fmla="*/ 8591 h 10000"/>
                  <a:gd name="connsiteX542" fmla="*/ 4366 w 10000"/>
                  <a:gd name="connsiteY542" fmla="*/ 8591 h 10000"/>
                  <a:gd name="connsiteX543" fmla="*/ 4382 w 10000"/>
                  <a:gd name="connsiteY543" fmla="*/ 8598 h 10000"/>
                  <a:gd name="connsiteX544" fmla="*/ 4385 w 10000"/>
                  <a:gd name="connsiteY544" fmla="*/ 8598 h 10000"/>
                  <a:gd name="connsiteX545" fmla="*/ 4402 w 10000"/>
                  <a:gd name="connsiteY545" fmla="*/ 8598 h 10000"/>
                  <a:gd name="connsiteX546" fmla="*/ 4421 w 10000"/>
                  <a:gd name="connsiteY546" fmla="*/ 8591 h 10000"/>
                  <a:gd name="connsiteX547" fmla="*/ 4440 w 10000"/>
                  <a:gd name="connsiteY547" fmla="*/ 8591 h 10000"/>
                  <a:gd name="connsiteX548" fmla="*/ 4449 w 10000"/>
                  <a:gd name="connsiteY548" fmla="*/ 8598 h 10000"/>
                  <a:gd name="connsiteX549" fmla="*/ 4454 w 10000"/>
                  <a:gd name="connsiteY549" fmla="*/ 8617 h 10000"/>
                  <a:gd name="connsiteX550" fmla="*/ 4463 w 10000"/>
                  <a:gd name="connsiteY550" fmla="*/ 8608 h 10000"/>
                  <a:gd name="connsiteX551" fmla="*/ 4474 w 10000"/>
                  <a:gd name="connsiteY551" fmla="*/ 8608 h 10000"/>
                  <a:gd name="connsiteX552" fmla="*/ 4490 w 10000"/>
                  <a:gd name="connsiteY552" fmla="*/ 8617 h 10000"/>
                  <a:gd name="connsiteX553" fmla="*/ 4504 w 10000"/>
                  <a:gd name="connsiteY553" fmla="*/ 8617 h 10000"/>
                  <a:gd name="connsiteX554" fmla="*/ 4518 w 10000"/>
                  <a:gd name="connsiteY554" fmla="*/ 8617 h 10000"/>
                  <a:gd name="connsiteX555" fmla="*/ 4535 w 10000"/>
                  <a:gd name="connsiteY555" fmla="*/ 8611 h 10000"/>
                  <a:gd name="connsiteX556" fmla="*/ 4546 w 10000"/>
                  <a:gd name="connsiteY556" fmla="*/ 8611 h 10000"/>
                  <a:gd name="connsiteX557" fmla="*/ 4562 w 10000"/>
                  <a:gd name="connsiteY557" fmla="*/ 8611 h 10000"/>
                  <a:gd name="connsiteX558" fmla="*/ 4571 w 10000"/>
                  <a:gd name="connsiteY558" fmla="*/ 8611 h 10000"/>
                  <a:gd name="connsiteX559" fmla="*/ 4579 w 10000"/>
                  <a:gd name="connsiteY559" fmla="*/ 8608 h 10000"/>
                  <a:gd name="connsiteX560" fmla="*/ 4584 w 10000"/>
                  <a:gd name="connsiteY560" fmla="*/ 8608 h 10000"/>
                  <a:gd name="connsiteX561" fmla="*/ 4601 w 10000"/>
                  <a:gd name="connsiteY561" fmla="*/ 8617 h 10000"/>
                  <a:gd name="connsiteX562" fmla="*/ 4609 w 10000"/>
                  <a:gd name="connsiteY562" fmla="*/ 8627 h 10000"/>
                  <a:gd name="connsiteX563" fmla="*/ 4618 w 10000"/>
                  <a:gd name="connsiteY563" fmla="*/ 8637 h 10000"/>
                  <a:gd name="connsiteX564" fmla="*/ 4618 w 10000"/>
                  <a:gd name="connsiteY564" fmla="*/ 8646 h 10000"/>
                  <a:gd name="connsiteX565" fmla="*/ 4634 w 10000"/>
                  <a:gd name="connsiteY565" fmla="*/ 8656 h 10000"/>
                  <a:gd name="connsiteX566" fmla="*/ 4640 w 10000"/>
                  <a:gd name="connsiteY566" fmla="*/ 8659 h 10000"/>
                  <a:gd name="connsiteX567" fmla="*/ 4651 w 10000"/>
                  <a:gd name="connsiteY567" fmla="*/ 8666 h 10000"/>
                  <a:gd name="connsiteX568" fmla="*/ 4657 w 10000"/>
                  <a:gd name="connsiteY568" fmla="*/ 8659 h 10000"/>
                  <a:gd name="connsiteX569" fmla="*/ 4668 w 10000"/>
                  <a:gd name="connsiteY569" fmla="*/ 8650 h 10000"/>
                  <a:gd name="connsiteX570" fmla="*/ 4676 w 10000"/>
                  <a:gd name="connsiteY570" fmla="*/ 8650 h 10000"/>
                  <a:gd name="connsiteX571" fmla="*/ 4690 w 10000"/>
                  <a:gd name="connsiteY571" fmla="*/ 8650 h 10000"/>
                  <a:gd name="connsiteX572" fmla="*/ 4698 w 10000"/>
                  <a:gd name="connsiteY572" fmla="*/ 8650 h 10000"/>
                  <a:gd name="connsiteX573" fmla="*/ 4704 w 10000"/>
                  <a:gd name="connsiteY573" fmla="*/ 8650 h 10000"/>
                  <a:gd name="connsiteX574" fmla="*/ 4706 w 10000"/>
                  <a:gd name="connsiteY574" fmla="*/ 8659 h 10000"/>
                  <a:gd name="connsiteX575" fmla="*/ 4706 w 10000"/>
                  <a:gd name="connsiteY575" fmla="*/ 8666 h 10000"/>
                  <a:gd name="connsiteX576" fmla="*/ 4723 w 10000"/>
                  <a:gd name="connsiteY576" fmla="*/ 8682 h 10000"/>
                  <a:gd name="connsiteX577" fmla="*/ 4737 w 10000"/>
                  <a:gd name="connsiteY577" fmla="*/ 8682 h 10000"/>
                  <a:gd name="connsiteX578" fmla="*/ 4745 w 10000"/>
                  <a:gd name="connsiteY578" fmla="*/ 8676 h 10000"/>
                  <a:gd name="connsiteX579" fmla="*/ 4756 w 10000"/>
                  <a:gd name="connsiteY579" fmla="*/ 8666 h 10000"/>
                  <a:gd name="connsiteX580" fmla="*/ 4765 w 10000"/>
                  <a:gd name="connsiteY580" fmla="*/ 8666 h 10000"/>
                  <a:gd name="connsiteX581" fmla="*/ 4765 w 10000"/>
                  <a:gd name="connsiteY581" fmla="*/ 8682 h 10000"/>
                  <a:gd name="connsiteX582" fmla="*/ 4770 w 10000"/>
                  <a:gd name="connsiteY582" fmla="*/ 8701 h 10000"/>
                  <a:gd name="connsiteX583" fmla="*/ 4778 w 10000"/>
                  <a:gd name="connsiteY583" fmla="*/ 8705 h 10000"/>
                  <a:gd name="connsiteX584" fmla="*/ 4795 w 10000"/>
                  <a:gd name="connsiteY584" fmla="*/ 8714 h 10000"/>
                  <a:gd name="connsiteX585" fmla="*/ 4812 w 10000"/>
                  <a:gd name="connsiteY585" fmla="*/ 8714 h 10000"/>
                  <a:gd name="connsiteX586" fmla="*/ 4825 w 10000"/>
                  <a:gd name="connsiteY586" fmla="*/ 8705 h 10000"/>
                  <a:gd name="connsiteX587" fmla="*/ 4825 w 10000"/>
                  <a:gd name="connsiteY587" fmla="*/ 8701 h 10000"/>
                  <a:gd name="connsiteX588" fmla="*/ 4828 w 10000"/>
                  <a:gd name="connsiteY588" fmla="*/ 8701 h 10000"/>
                  <a:gd name="connsiteX589" fmla="*/ 4837 w 10000"/>
                  <a:gd name="connsiteY589" fmla="*/ 8692 h 10000"/>
                  <a:gd name="connsiteX590" fmla="*/ 4842 w 10000"/>
                  <a:gd name="connsiteY590" fmla="*/ 8685 h 10000"/>
                  <a:gd name="connsiteX591" fmla="*/ 4859 w 10000"/>
                  <a:gd name="connsiteY591" fmla="*/ 8692 h 10000"/>
                  <a:gd name="connsiteX592" fmla="*/ 4870 w 10000"/>
                  <a:gd name="connsiteY592" fmla="*/ 8701 h 10000"/>
                  <a:gd name="connsiteX593" fmla="*/ 4878 w 10000"/>
                  <a:gd name="connsiteY593" fmla="*/ 8714 h 10000"/>
                  <a:gd name="connsiteX594" fmla="*/ 4892 w 10000"/>
                  <a:gd name="connsiteY594" fmla="*/ 8724 h 10000"/>
                  <a:gd name="connsiteX595" fmla="*/ 4900 w 10000"/>
                  <a:gd name="connsiteY595" fmla="*/ 8724 h 10000"/>
                  <a:gd name="connsiteX596" fmla="*/ 4906 w 10000"/>
                  <a:gd name="connsiteY596" fmla="*/ 8705 h 10000"/>
                  <a:gd name="connsiteX597" fmla="*/ 4925 w 10000"/>
                  <a:gd name="connsiteY597" fmla="*/ 8724 h 10000"/>
                  <a:gd name="connsiteX598" fmla="*/ 4939 w 10000"/>
                  <a:gd name="connsiteY598" fmla="*/ 8701 h 10000"/>
                  <a:gd name="connsiteX599" fmla="*/ 4950 w 10000"/>
                  <a:gd name="connsiteY599" fmla="*/ 8695 h 10000"/>
                  <a:gd name="connsiteX600" fmla="*/ 4956 w 10000"/>
                  <a:gd name="connsiteY600" fmla="*/ 8692 h 10000"/>
                  <a:gd name="connsiteX601" fmla="*/ 4986 w 10000"/>
                  <a:gd name="connsiteY601" fmla="*/ 8705 h 10000"/>
                  <a:gd name="connsiteX602" fmla="*/ 5003 w 10000"/>
                  <a:gd name="connsiteY602" fmla="*/ 8701 h 10000"/>
                  <a:gd name="connsiteX603" fmla="*/ 5011 w 10000"/>
                  <a:gd name="connsiteY603" fmla="*/ 8692 h 10000"/>
                  <a:gd name="connsiteX604" fmla="*/ 5028 w 10000"/>
                  <a:gd name="connsiteY604" fmla="*/ 8682 h 10000"/>
                  <a:gd name="connsiteX605" fmla="*/ 5030 w 10000"/>
                  <a:gd name="connsiteY605" fmla="*/ 8659 h 10000"/>
                  <a:gd name="connsiteX606" fmla="*/ 5039 w 10000"/>
                  <a:gd name="connsiteY606" fmla="*/ 8656 h 10000"/>
                  <a:gd name="connsiteX607" fmla="*/ 5053 w 10000"/>
                  <a:gd name="connsiteY607" fmla="*/ 8669 h 10000"/>
                  <a:gd name="connsiteX608" fmla="*/ 5061 w 10000"/>
                  <a:gd name="connsiteY608" fmla="*/ 8669 h 10000"/>
                  <a:gd name="connsiteX609" fmla="*/ 5061 w 10000"/>
                  <a:gd name="connsiteY609" fmla="*/ 8676 h 10000"/>
                  <a:gd name="connsiteX610" fmla="*/ 5069 w 10000"/>
                  <a:gd name="connsiteY610" fmla="*/ 8669 h 10000"/>
                  <a:gd name="connsiteX611" fmla="*/ 5083 w 10000"/>
                  <a:gd name="connsiteY611" fmla="*/ 8669 h 10000"/>
                  <a:gd name="connsiteX612" fmla="*/ 5100 w 10000"/>
                  <a:gd name="connsiteY612" fmla="*/ 8669 h 10000"/>
                  <a:gd name="connsiteX613" fmla="*/ 5119 w 10000"/>
                  <a:gd name="connsiteY613" fmla="*/ 8682 h 10000"/>
                  <a:gd name="connsiteX614" fmla="*/ 5136 w 10000"/>
                  <a:gd name="connsiteY614" fmla="*/ 8692 h 10000"/>
                  <a:gd name="connsiteX615" fmla="*/ 5161 w 10000"/>
                  <a:gd name="connsiteY615" fmla="*/ 8701 h 10000"/>
                  <a:gd name="connsiteX616" fmla="*/ 5183 w 10000"/>
                  <a:gd name="connsiteY616" fmla="*/ 8701 h 10000"/>
                  <a:gd name="connsiteX617" fmla="*/ 5199 w 10000"/>
                  <a:gd name="connsiteY617" fmla="*/ 8701 h 10000"/>
                  <a:gd name="connsiteX618" fmla="*/ 5213 w 10000"/>
                  <a:gd name="connsiteY618" fmla="*/ 8705 h 10000"/>
                  <a:gd name="connsiteX619" fmla="*/ 5224 w 10000"/>
                  <a:gd name="connsiteY619" fmla="*/ 8701 h 10000"/>
                  <a:gd name="connsiteX620" fmla="*/ 5230 w 10000"/>
                  <a:gd name="connsiteY620" fmla="*/ 8701 h 10000"/>
                  <a:gd name="connsiteX621" fmla="*/ 5241 w 10000"/>
                  <a:gd name="connsiteY621" fmla="*/ 8676 h 10000"/>
                  <a:gd name="connsiteX622" fmla="*/ 5247 w 10000"/>
                  <a:gd name="connsiteY622" fmla="*/ 8666 h 10000"/>
                  <a:gd name="connsiteX623" fmla="*/ 5249 w 10000"/>
                  <a:gd name="connsiteY623" fmla="*/ 8646 h 10000"/>
                  <a:gd name="connsiteX624" fmla="*/ 5249 w 10000"/>
                  <a:gd name="connsiteY624" fmla="*/ 8650 h 10000"/>
                  <a:gd name="connsiteX625" fmla="*/ 5255 w 10000"/>
                  <a:gd name="connsiteY625" fmla="*/ 8646 h 10000"/>
                  <a:gd name="connsiteX626" fmla="*/ 5271 w 10000"/>
                  <a:gd name="connsiteY626" fmla="*/ 8650 h 10000"/>
                  <a:gd name="connsiteX627" fmla="*/ 5288 w 10000"/>
                  <a:gd name="connsiteY627" fmla="*/ 8666 h 10000"/>
                  <a:gd name="connsiteX628" fmla="*/ 5296 w 10000"/>
                  <a:gd name="connsiteY628" fmla="*/ 8666 h 10000"/>
                  <a:gd name="connsiteX629" fmla="*/ 5310 w 10000"/>
                  <a:gd name="connsiteY629" fmla="*/ 8656 h 10000"/>
                  <a:gd name="connsiteX630" fmla="*/ 5321 w 10000"/>
                  <a:gd name="connsiteY630" fmla="*/ 8650 h 10000"/>
                  <a:gd name="connsiteX631" fmla="*/ 5338 w 10000"/>
                  <a:gd name="connsiteY631" fmla="*/ 8650 h 10000"/>
                  <a:gd name="connsiteX632" fmla="*/ 5360 w 10000"/>
                  <a:gd name="connsiteY632" fmla="*/ 8640 h 10000"/>
                  <a:gd name="connsiteX633" fmla="*/ 5366 w 10000"/>
                  <a:gd name="connsiteY633" fmla="*/ 8637 h 10000"/>
                  <a:gd name="connsiteX634" fmla="*/ 5368 w 10000"/>
                  <a:gd name="connsiteY634" fmla="*/ 8637 h 10000"/>
                  <a:gd name="connsiteX635" fmla="*/ 5382 w 10000"/>
                  <a:gd name="connsiteY635" fmla="*/ 8630 h 10000"/>
                  <a:gd name="connsiteX636" fmla="*/ 5391 w 10000"/>
                  <a:gd name="connsiteY636" fmla="*/ 8630 h 10000"/>
                  <a:gd name="connsiteX637" fmla="*/ 5402 w 10000"/>
                  <a:gd name="connsiteY637" fmla="*/ 8637 h 10000"/>
                  <a:gd name="connsiteX638" fmla="*/ 5418 w 10000"/>
                  <a:gd name="connsiteY638" fmla="*/ 8656 h 10000"/>
                  <a:gd name="connsiteX639" fmla="*/ 5432 w 10000"/>
                  <a:gd name="connsiteY639" fmla="*/ 8666 h 10000"/>
                  <a:gd name="connsiteX640" fmla="*/ 5443 w 10000"/>
                  <a:gd name="connsiteY640" fmla="*/ 8682 h 10000"/>
                  <a:gd name="connsiteX641" fmla="*/ 5457 w 10000"/>
                  <a:gd name="connsiteY641" fmla="*/ 8692 h 10000"/>
                  <a:gd name="connsiteX642" fmla="*/ 5471 w 10000"/>
                  <a:gd name="connsiteY642" fmla="*/ 8705 h 10000"/>
                  <a:gd name="connsiteX643" fmla="*/ 5488 w 10000"/>
                  <a:gd name="connsiteY643" fmla="*/ 8711 h 10000"/>
                  <a:gd name="connsiteX644" fmla="*/ 5490 w 10000"/>
                  <a:gd name="connsiteY644" fmla="*/ 8721 h 10000"/>
                  <a:gd name="connsiteX645" fmla="*/ 5512 w 10000"/>
                  <a:gd name="connsiteY645" fmla="*/ 8724 h 10000"/>
                  <a:gd name="connsiteX646" fmla="*/ 5521 w 10000"/>
                  <a:gd name="connsiteY646" fmla="*/ 8714 h 10000"/>
                  <a:gd name="connsiteX647" fmla="*/ 5524 w 10000"/>
                  <a:gd name="connsiteY647" fmla="*/ 8714 h 10000"/>
                  <a:gd name="connsiteX648" fmla="*/ 5532 w 10000"/>
                  <a:gd name="connsiteY648" fmla="*/ 8721 h 10000"/>
                  <a:gd name="connsiteX649" fmla="*/ 5540 w 10000"/>
                  <a:gd name="connsiteY649" fmla="*/ 8724 h 10000"/>
                  <a:gd name="connsiteX650" fmla="*/ 5562 w 10000"/>
                  <a:gd name="connsiteY650" fmla="*/ 8750 h 10000"/>
                  <a:gd name="connsiteX651" fmla="*/ 5562 w 10000"/>
                  <a:gd name="connsiteY651" fmla="*/ 8760 h 10000"/>
                  <a:gd name="connsiteX652" fmla="*/ 5571 w 10000"/>
                  <a:gd name="connsiteY652" fmla="*/ 8782 h 10000"/>
                  <a:gd name="connsiteX653" fmla="*/ 5579 w 10000"/>
                  <a:gd name="connsiteY653" fmla="*/ 8789 h 10000"/>
                  <a:gd name="connsiteX654" fmla="*/ 5593 w 10000"/>
                  <a:gd name="connsiteY654" fmla="*/ 8789 h 10000"/>
                  <a:gd name="connsiteX655" fmla="*/ 5596 w 10000"/>
                  <a:gd name="connsiteY655" fmla="*/ 8789 h 10000"/>
                  <a:gd name="connsiteX656" fmla="*/ 5626 w 10000"/>
                  <a:gd name="connsiteY656" fmla="*/ 8782 h 10000"/>
                  <a:gd name="connsiteX657" fmla="*/ 5629 w 10000"/>
                  <a:gd name="connsiteY657" fmla="*/ 8782 h 10000"/>
                  <a:gd name="connsiteX658" fmla="*/ 5637 w 10000"/>
                  <a:gd name="connsiteY658" fmla="*/ 8779 h 10000"/>
                  <a:gd name="connsiteX659" fmla="*/ 5648 w 10000"/>
                  <a:gd name="connsiteY659" fmla="*/ 8789 h 10000"/>
                  <a:gd name="connsiteX660" fmla="*/ 5665 w 10000"/>
                  <a:gd name="connsiteY660" fmla="*/ 8795 h 10000"/>
                  <a:gd name="connsiteX661" fmla="*/ 5676 w 10000"/>
                  <a:gd name="connsiteY661" fmla="*/ 8789 h 10000"/>
                  <a:gd name="connsiteX662" fmla="*/ 5684 w 10000"/>
                  <a:gd name="connsiteY662" fmla="*/ 8782 h 10000"/>
                  <a:gd name="connsiteX663" fmla="*/ 5693 w 10000"/>
                  <a:gd name="connsiteY663" fmla="*/ 8789 h 10000"/>
                  <a:gd name="connsiteX664" fmla="*/ 5715 w 10000"/>
                  <a:gd name="connsiteY664" fmla="*/ 8808 h 10000"/>
                  <a:gd name="connsiteX665" fmla="*/ 5731 w 10000"/>
                  <a:gd name="connsiteY665" fmla="*/ 8808 h 10000"/>
                  <a:gd name="connsiteX666" fmla="*/ 5740 w 10000"/>
                  <a:gd name="connsiteY666" fmla="*/ 8808 h 10000"/>
                  <a:gd name="connsiteX667" fmla="*/ 5765 w 10000"/>
                  <a:gd name="connsiteY667" fmla="*/ 8818 h 10000"/>
                  <a:gd name="connsiteX668" fmla="*/ 5781 w 10000"/>
                  <a:gd name="connsiteY668" fmla="*/ 8824 h 10000"/>
                  <a:gd name="connsiteX669" fmla="*/ 5798 w 10000"/>
                  <a:gd name="connsiteY669" fmla="*/ 8834 h 10000"/>
                  <a:gd name="connsiteX670" fmla="*/ 5814 w 10000"/>
                  <a:gd name="connsiteY670" fmla="*/ 8837 h 10000"/>
                  <a:gd name="connsiteX671" fmla="*/ 5831 w 10000"/>
                  <a:gd name="connsiteY671" fmla="*/ 8844 h 10000"/>
                  <a:gd name="connsiteX672" fmla="*/ 5842 w 10000"/>
                  <a:gd name="connsiteY672" fmla="*/ 8847 h 10000"/>
                  <a:gd name="connsiteX673" fmla="*/ 5859 w 10000"/>
                  <a:gd name="connsiteY673" fmla="*/ 8857 h 10000"/>
                  <a:gd name="connsiteX674" fmla="*/ 5870 w 10000"/>
                  <a:gd name="connsiteY674" fmla="*/ 8867 h 10000"/>
                  <a:gd name="connsiteX675" fmla="*/ 5878 w 10000"/>
                  <a:gd name="connsiteY675" fmla="*/ 8873 h 10000"/>
                  <a:gd name="connsiteX676" fmla="*/ 5895 w 10000"/>
                  <a:gd name="connsiteY676" fmla="*/ 8873 h 10000"/>
                  <a:gd name="connsiteX677" fmla="*/ 5911 w 10000"/>
                  <a:gd name="connsiteY677" fmla="*/ 8873 h 10000"/>
                  <a:gd name="connsiteX678" fmla="*/ 5931 w 10000"/>
                  <a:gd name="connsiteY678" fmla="*/ 8873 h 10000"/>
                  <a:gd name="connsiteX679" fmla="*/ 5950 w 10000"/>
                  <a:gd name="connsiteY679" fmla="*/ 8867 h 10000"/>
                  <a:gd name="connsiteX680" fmla="*/ 5967 w 10000"/>
                  <a:gd name="connsiteY680" fmla="*/ 8867 h 10000"/>
                  <a:gd name="connsiteX681" fmla="*/ 5975 w 10000"/>
                  <a:gd name="connsiteY681" fmla="*/ 8873 h 10000"/>
                  <a:gd name="connsiteX682" fmla="*/ 6000 w 10000"/>
                  <a:gd name="connsiteY682" fmla="*/ 8883 h 10000"/>
                  <a:gd name="connsiteX683" fmla="*/ 5997 w 10000"/>
                  <a:gd name="connsiteY683" fmla="*/ 8886 h 10000"/>
                  <a:gd name="connsiteX684" fmla="*/ 5997 w 10000"/>
                  <a:gd name="connsiteY684" fmla="*/ 8896 h 10000"/>
                  <a:gd name="connsiteX685" fmla="*/ 6014 w 10000"/>
                  <a:gd name="connsiteY685" fmla="*/ 8892 h 10000"/>
                  <a:gd name="connsiteX686" fmla="*/ 6028 w 10000"/>
                  <a:gd name="connsiteY686" fmla="*/ 8892 h 10000"/>
                  <a:gd name="connsiteX687" fmla="*/ 6053 w 10000"/>
                  <a:gd name="connsiteY687" fmla="*/ 8886 h 10000"/>
                  <a:gd name="connsiteX688" fmla="*/ 6072 w 10000"/>
                  <a:gd name="connsiteY688" fmla="*/ 8876 h 10000"/>
                  <a:gd name="connsiteX689" fmla="*/ 6089 w 10000"/>
                  <a:gd name="connsiteY689" fmla="*/ 8867 h 10000"/>
                  <a:gd name="connsiteX690" fmla="*/ 6111 w 10000"/>
                  <a:gd name="connsiteY690" fmla="*/ 8857 h 10000"/>
                  <a:gd name="connsiteX691" fmla="*/ 6127 w 10000"/>
                  <a:gd name="connsiteY691" fmla="*/ 8847 h 10000"/>
                  <a:gd name="connsiteX692" fmla="*/ 6152 w 10000"/>
                  <a:gd name="connsiteY692" fmla="*/ 8834 h 10000"/>
                  <a:gd name="connsiteX693" fmla="*/ 6183 w 10000"/>
                  <a:gd name="connsiteY693" fmla="*/ 8828 h 10000"/>
                  <a:gd name="connsiteX694" fmla="*/ 6175 w 10000"/>
                  <a:gd name="connsiteY694" fmla="*/ 8844 h 10000"/>
                  <a:gd name="connsiteX695" fmla="*/ 6169 w 10000"/>
                  <a:gd name="connsiteY695" fmla="*/ 8863 h 10000"/>
                  <a:gd name="connsiteX696" fmla="*/ 6158 w 10000"/>
                  <a:gd name="connsiteY696" fmla="*/ 8886 h 10000"/>
                  <a:gd name="connsiteX697" fmla="*/ 6152 w 10000"/>
                  <a:gd name="connsiteY697" fmla="*/ 8896 h 10000"/>
                  <a:gd name="connsiteX698" fmla="*/ 6150 w 10000"/>
                  <a:gd name="connsiteY698" fmla="*/ 8909 h 10000"/>
                  <a:gd name="connsiteX699" fmla="*/ 6152 w 10000"/>
                  <a:gd name="connsiteY699" fmla="*/ 8938 h 10000"/>
                  <a:gd name="connsiteX700" fmla="*/ 6158 w 10000"/>
                  <a:gd name="connsiteY700" fmla="*/ 8957 h 10000"/>
                  <a:gd name="connsiteX701" fmla="*/ 6161 w 10000"/>
                  <a:gd name="connsiteY701" fmla="*/ 8980 h 10000"/>
                  <a:gd name="connsiteX702" fmla="*/ 6166 w 10000"/>
                  <a:gd name="connsiteY702" fmla="*/ 8999 h 10000"/>
                  <a:gd name="connsiteX703" fmla="*/ 6175 w 10000"/>
                  <a:gd name="connsiteY703" fmla="*/ 9032 h 10000"/>
                  <a:gd name="connsiteX704" fmla="*/ 6183 w 10000"/>
                  <a:gd name="connsiteY704" fmla="*/ 9051 h 10000"/>
                  <a:gd name="connsiteX705" fmla="*/ 6191 w 10000"/>
                  <a:gd name="connsiteY705" fmla="*/ 9064 h 10000"/>
                  <a:gd name="connsiteX706" fmla="*/ 6194 w 10000"/>
                  <a:gd name="connsiteY706" fmla="*/ 9084 h 10000"/>
                  <a:gd name="connsiteX707" fmla="*/ 6208 w 10000"/>
                  <a:gd name="connsiteY707" fmla="*/ 9103 h 10000"/>
                  <a:gd name="connsiteX708" fmla="*/ 6208 w 10000"/>
                  <a:gd name="connsiteY708" fmla="*/ 9113 h 10000"/>
                  <a:gd name="connsiteX709" fmla="*/ 6216 w 10000"/>
                  <a:gd name="connsiteY709" fmla="*/ 9129 h 10000"/>
                  <a:gd name="connsiteX710" fmla="*/ 6230 w 10000"/>
                  <a:gd name="connsiteY710" fmla="*/ 9148 h 10000"/>
                  <a:gd name="connsiteX711" fmla="*/ 6241 w 10000"/>
                  <a:gd name="connsiteY711" fmla="*/ 9165 h 10000"/>
                  <a:gd name="connsiteX712" fmla="*/ 6249 w 10000"/>
                  <a:gd name="connsiteY712" fmla="*/ 9168 h 10000"/>
                  <a:gd name="connsiteX713" fmla="*/ 6266 w 10000"/>
                  <a:gd name="connsiteY713" fmla="*/ 9184 h 10000"/>
                  <a:gd name="connsiteX714" fmla="*/ 6280 w 10000"/>
                  <a:gd name="connsiteY714" fmla="*/ 9184 h 10000"/>
                  <a:gd name="connsiteX715" fmla="*/ 6288 w 10000"/>
                  <a:gd name="connsiteY715" fmla="*/ 9177 h 10000"/>
                  <a:gd name="connsiteX716" fmla="*/ 6299 w 10000"/>
                  <a:gd name="connsiteY716" fmla="*/ 9187 h 10000"/>
                  <a:gd name="connsiteX717" fmla="*/ 6305 w 10000"/>
                  <a:gd name="connsiteY717" fmla="*/ 9197 h 10000"/>
                  <a:gd name="connsiteX718" fmla="*/ 6310 w 10000"/>
                  <a:gd name="connsiteY718" fmla="*/ 9197 h 10000"/>
                  <a:gd name="connsiteX719" fmla="*/ 6321 w 10000"/>
                  <a:gd name="connsiteY719" fmla="*/ 9213 h 10000"/>
                  <a:gd name="connsiteX720" fmla="*/ 6335 w 10000"/>
                  <a:gd name="connsiteY720" fmla="*/ 9223 h 10000"/>
                  <a:gd name="connsiteX721" fmla="*/ 6338 w 10000"/>
                  <a:gd name="connsiteY721" fmla="*/ 9223 h 10000"/>
                  <a:gd name="connsiteX722" fmla="*/ 6355 w 10000"/>
                  <a:gd name="connsiteY722" fmla="*/ 9226 h 10000"/>
                  <a:gd name="connsiteX723" fmla="*/ 6363 w 10000"/>
                  <a:gd name="connsiteY723" fmla="*/ 9236 h 10000"/>
                  <a:gd name="connsiteX724" fmla="*/ 6380 w 10000"/>
                  <a:gd name="connsiteY724" fmla="*/ 9258 h 10000"/>
                  <a:gd name="connsiteX725" fmla="*/ 6393 w 10000"/>
                  <a:gd name="connsiteY725" fmla="*/ 9278 h 10000"/>
                  <a:gd name="connsiteX726" fmla="*/ 6396 w 10000"/>
                  <a:gd name="connsiteY726" fmla="*/ 9288 h 10000"/>
                  <a:gd name="connsiteX727" fmla="*/ 6407 w 10000"/>
                  <a:gd name="connsiteY727" fmla="*/ 9297 h 10000"/>
                  <a:gd name="connsiteX728" fmla="*/ 6410 w 10000"/>
                  <a:gd name="connsiteY728" fmla="*/ 9307 h 10000"/>
                  <a:gd name="connsiteX729" fmla="*/ 6416 w 10000"/>
                  <a:gd name="connsiteY729" fmla="*/ 9317 h 10000"/>
                  <a:gd name="connsiteX730" fmla="*/ 6424 w 10000"/>
                  <a:gd name="connsiteY730" fmla="*/ 9326 h 10000"/>
                  <a:gd name="connsiteX731" fmla="*/ 6435 w 10000"/>
                  <a:gd name="connsiteY731" fmla="*/ 9336 h 10000"/>
                  <a:gd name="connsiteX732" fmla="*/ 6443 w 10000"/>
                  <a:gd name="connsiteY732" fmla="*/ 9346 h 10000"/>
                  <a:gd name="connsiteX733" fmla="*/ 6449 w 10000"/>
                  <a:gd name="connsiteY733" fmla="*/ 9362 h 10000"/>
                  <a:gd name="connsiteX734" fmla="*/ 6452 w 10000"/>
                  <a:gd name="connsiteY734" fmla="*/ 9372 h 10000"/>
                  <a:gd name="connsiteX735" fmla="*/ 6449 w 10000"/>
                  <a:gd name="connsiteY735" fmla="*/ 9381 h 10000"/>
                  <a:gd name="connsiteX736" fmla="*/ 6465 w 10000"/>
                  <a:gd name="connsiteY736" fmla="*/ 9394 h 10000"/>
                  <a:gd name="connsiteX737" fmla="*/ 6468 w 10000"/>
                  <a:gd name="connsiteY737" fmla="*/ 9420 h 10000"/>
                  <a:gd name="connsiteX738" fmla="*/ 6493 w 10000"/>
                  <a:gd name="connsiteY738" fmla="*/ 9430 h 10000"/>
                  <a:gd name="connsiteX739" fmla="*/ 6507 w 10000"/>
                  <a:gd name="connsiteY739" fmla="*/ 9440 h 10000"/>
                  <a:gd name="connsiteX740" fmla="*/ 6524 w 10000"/>
                  <a:gd name="connsiteY740" fmla="*/ 9459 h 10000"/>
                  <a:gd name="connsiteX741" fmla="*/ 6532 w 10000"/>
                  <a:gd name="connsiteY741" fmla="*/ 9485 h 10000"/>
                  <a:gd name="connsiteX742" fmla="*/ 6537 w 10000"/>
                  <a:gd name="connsiteY742" fmla="*/ 9498 h 10000"/>
                  <a:gd name="connsiteX743" fmla="*/ 6571 w 10000"/>
                  <a:gd name="connsiteY743" fmla="*/ 9508 h 10000"/>
                  <a:gd name="connsiteX744" fmla="*/ 6596 w 10000"/>
                  <a:gd name="connsiteY744" fmla="*/ 9508 h 10000"/>
                  <a:gd name="connsiteX745" fmla="*/ 6637 w 10000"/>
                  <a:gd name="connsiteY745" fmla="*/ 9517 h 10000"/>
                  <a:gd name="connsiteX746" fmla="*/ 6662 w 10000"/>
                  <a:gd name="connsiteY746" fmla="*/ 9524 h 10000"/>
                  <a:gd name="connsiteX747" fmla="*/ 6679 w 10000"/>
                  <a:gd name="connsiteY747" fmla="*/ 9517 h 10000"/>
                  <a:gd name="connsiteX748" fmla="*/ 6679 w 10000"/>
                  <a:gd name="connsiteY748" fmla="*/ 9505 h 10000"/>
                  <a:gd name="connsiteX749" fmla="*/ 6690 w 10000"/>
                  <a:gd name="connsiteY749" fmla="*/ 9485 h 10000"/>
                  <a:gd name="connsiteX750" fmla="*/ 6693 w 10000"/>
                  <a:gd name="connsiteY750" fmla="*/ 9479 h 10000"/>
                  <a:gd name="connsiteX751" fmla="*/ 6706 w 10000"/>
                  <a:gd name="connsiteY751" fmla="*/ 9469 h 10000"/>
                  <a:gd name="connsiteX752" fmla="*/ 6709 w 10000"/>
                  <a:gd name="connsiteY752" fmla="*/ 9462 h 10000"/>
                  <a:gd name="connsiteX753" fmla="*/ 6717 w 10000"/>
                  <a:gd name="connsiteY753" fmla="*/ 9459 h 10000"/>
                  <a:gd name="connsiteX754" fmla="*/ 6726 w 10000"/>
                  <a:gd name="connsiteY754" fmla="*/ 9459 h 10000"/>
                  <a:gd name="connsiteX755" fmla="*/ 6742 w 10000"/>
                  <a:gd name="connsiteY755" fmla="*/ 9462 h 10000"/>
                  <a:gd name="connsiteX756" fmla="*/ 6759 w 10000"/>
                  <a:gd name="connsiteY756" fmla="*/ 9479 h 10000"/>
                  <a:gd name="connsiteX757" fmla="*/ 6781 w 10000"/>
                  <a:gd name="connsiteY757" fmla="*/ 9485 h 10000"/>
                  <a:gd name="connsiteX758" fmla="*/ 6795 w 10000"/>
                  <a:gd name="connsiteY758" fmla="*/ 9485 h 10000"/>
                  <a:gd name="connsiteX759" fmla="*/ 6803 w 10000"/>
                  <a:gd name="connsiteY759" fmla="*/ 9498 h 10000"/>
                  <a:gd name="connsiteX760" fmla="*/ 6806 w 10000"/>
                  <a:gd name="connsiteY760" fmla="*/ 9508 h 10000"/>
                  <a:gd name="connsiteX761" fmla="*/ 6823 w 10000"/>
                  <a:gd name="connsiteY761" fmla="*/ 9514 h 10000"/>
                  <a:gd name="connsiteX762" fmla="*/ 6831 w 10000"/>
                  <a:gd name="connsiteY762" fmla="*/ 9514 h 10000"/>
                  <a:gd name="connsiteX763" fmla="*/ 6848 w 10000"/>
                  <a:gd name="connsiteY763" fmla="*/ 9514 h 10000"/>
                  <a:gd name="connsiteX764" fmla="*/ 6856 w 10000"/>
                  <a:gd name="connsiteY764" fmla="*/ 9517 h 10000"/>
                  <a:gd name="connsiteX765" fmla="*/ 6878 w 10000"/>
                  <a:gd name="connsiteY765" fmla="*/ 9524 h 10000"/>
                  <a:gd name="connsiteX766" fmla="*/ 6895 w 10000"/>
                  <a:gd name="connsiteY766" fmla="*/ 9524 h 10000"/>
                  <a:gd name="connsiteX767" fmla="*/ 6917 w 10000"/>
                  <a:gd name="connsiteY767" fmla="*/ 9527 h 10000"/>
                  <a:gd name="connsiteX768" fmla="*/ 6934 w 10000"/>
                  <a:gd name="connsiteY768" fmla="*/ 9534 h 10000"/>
                  <a:gd name="connsiteX769" fmla="*/ 6961 w 10000"/>
                  <a:gd name="connsiteY769" fmla="*/ 9543 h 10000"/>
                  <a:gd name="connsiteX770" fmla="*/ 6989 w 10000"/>
                  <a:gd name="connsiteY770" fmla="*/ 9547 h 10000"/>
                  <a:gd name="connsiteX771" fmla="*/ 7014 w 10000"/>
                  <a:gd name="connsiteY771" fmla="*/ 9543 h 10000"/>
                  <a:gd name="connsiteX772" fmla="*/ 7033 w 10000"/>
                  <a:gd name="connsiteY772" fmla="*/ 9543 h 10000"/>
                  <a:gd name="connsiteX773" fmla="*/ 7042 w 10000"/>
                  <a:gd name="connsiteY773" fmla="*/ 9547 h 10000"/>
                  <a:gd name="connsiteX774" fmla="*/ 7069 w 10000"/>
                  <a:gd name="connsiteY774" fmla="*/ 9647 h 10000"/>
                  <a:gd name="connsiteX775" fmla="*/ 7122 w 10000"/>
                  <a:gd name="connsiteY775" fmla="*/ 9734 h 10000"/>
                  <a:gd name="connsiteX776" fmla="*/ 7147 w 10000"/>
                  <a:gd name="connsiteY776" fmla="*/ 9744 h 10000"/>
                  <a:gd name="connsiteX777" fmla="*/ 7169 w 10000"/>
                  <a:gd name="connsiteY777" fmla="*/ 9741 h 10000"/>
                  <a:gd name="connsiteX778" fmla="*/ 7177 w 10000"/>
                  <a:gd name="connsiteY778" fmla="*/ 9744 h 10000"/>
                  <a:gd name="connsiteX779" fmla="*/ 7186 w 10000"/>
                  <a:gd name="connsiteY779" fmla="*/ 9754 h 10000"/>
                  <a:gd name="connsiteX780" fmla="*/ 7191 w 10000"/>
                  <a:gd name="connsiteY780" fmla="*/ 9773 h 10000"/>
                  <a:gd name="connsiteX781" fmla="*/ 7208 w 10000"/>
                  <a:gd name="connsiteY781" fmla="*/ 9783 h 10000"/>
                  <a:gd name="connsiteX782" fmla="*/ 7219 w 10000"/>
                  <a:gd name="connsiteY782" fmla="*/ 9793 h 10000"/>
                  <a:gd name="connsiteX783" fmla="*/ 7235 w 10000"/>
                  <a:gd name="connsiteY783" fmla="*/ 9802 h 10000"/>
                  <a:gd name="connsiteX784" fmla="*/ 7249 w 10000"/>
                  <a:gd name="connsiteY784" fmla="*/ 9819 h 10000"/>
                  <a:gd name="connsiteX785" fmla="*/ 7255 w 10000"/>
                  <a:gd name="connsiteY785" fmla="*/ 9835 h 10000"/>
                  <a:gd name="connsiteX786" fmla="*/ 7255 w 10000"/>
                  <a:gd name="connsiteY786" fmla="*/ 9848 h 10000"/>
                  <a:gd name="connsiteX787" fmla="*/ 7249 w 10000"/>
                  <a:gd name="connsiteY787" fmla="*/ 9848 h 10000"/>
                  <a:gd name="connsiteX788" fmla="*/ 7244 w 10000"/>
                  <a:gd name="connsiteY788" fmla="*/ 9858 h 10000"/>
                  <a:gd name="connsiteX789" fmla="*/ 7235 w 10000"/>
                  <a:gd name="connsiteY789" fmla="*/ 9883 h 10000"/>
                  <a:gd name="connsiteX790" fmla="*/ 7244 w 10000"/>
                  <a:gd name="connsiteY790" fmla="*/ 9903 h 10000"/>
                  <a:gd name="connsiteX791" fmla="*/ 7258 w 10000"/>
                  <a:gd name="connsiteY791" fmla="*/ 9926 h 10000"/>
                  <a:gd name="connsiteX792" fmla="*/ 7263 w 10000"/>
                  <a:gd name="connsiteY792" fmla="*/ 9948 h 10000"/>
                  <a:gd name="connsiteX793" fmla="*/ 7274 w 10000"/>
                  <a:gd name="connsiteY793" fmla="*/ 9968 h 10000"/>
                  <a:gd name="connsiteX794" fmla="*/ 7283 w 10000"/>
                  <a:gd name="connsiteY794" fmla="*/ 9987 h 10000"/>
                  <a:gd name="connsiteX795" fmla="*/ 7291 w 10000"/>
                  <a:gd name="connsiteY795" fmla="*/ 10000 h 10000"/>
                  <a:gd name="connsiteX796" fmla="*/ 7305 w 10000"/>
                  <a:gd name="connsiteY796" fmla="*/ 9997 h 10000"/>
                  <a:gd name="connsiteX797" fmla="*/ 7313 w 10000"/>
                  <a:gd name="connsiteY797" fmla="*/ 9977 h 10000"/>
                  <a:gd name="connsiteX798" fmla="*/ 7324 w 10000"/>
                  <a:gd name="connsiteY798" fmla="*/ 9968 h 10000"/>
                  <a:gd name="connsiteX799" fmla="*/ 7341 w 10000"/>
                  <a:gd name="connsiteY799" fmla="*/ 9971 h 10000"/>
                  <a:gd name="connsiteX800" fmla="*/ 7368 w 10000"/>
                  <a:gd name="connsiteY800" fmla="*/ 9987 h 10000"/>
                  <a:gd name="connsiteX801" fmla="*/ 7380 w 10000"/>
                  <a:gd name="connsiteY801" fmla="*/ 9990 h 10000"/>
                  <a:gd name="connsiteX802" fmla="*/ 7393 w 10000"/>
                  <a:gd name="connsiteY802" fmla="*/ 9981 h 10000"/>
                  <a:gd name="connsiteX803" fmla="*/ 7404 w 10000"/>
                  <a:gd name="connsiteY803" fmla="*/ 9968 h 10000"/>
                  <a:gd name="connsiteX804" fmla="*/ 7418 w 10000"/>
                  <a:gd name="connsiteY804" fmla="*/ 9948 h 10000"/>
                  <a:gd name="connsiteX805" fmla="*/ 7427 w 10000"/>
                  <a:gd name="connsiteY805" fmla="*/ 9922 h 10000"/>
                  <a:gd name="connsiteX806" fmla="*/ 7427 w 10000"/>
                  <a:gd name="connsiteY806" fmla="*/ 9906 h 10000"/>
                  <a:gd name="connsiteX807" fmla="*/ 7404 w 10000"/>
                  <a:gd name="connsiteY807" fmla="*/ 9877 h 10000"/>
                  <a:gd name="connsiteX808" fmla="*/ 7388 w 10000"/>
                  <a:gd name="connsiteY808" fmla="*/ 9854 h 10000"/>
                  <a:gd name="connsiteX809" fmla="*/ 7385 w 10000"/>
                  <a:gd name="connsiteY809" fmla="*/ 9845 h 10000"/>
                  <a:gd name="connsiteX810" fmla="*/ 7385 w 10000"/>
                  <a:gd name="connsiteY810" fmla="*/ 9825 h 10000"/>
                  <a:gd name="connsiteX811" fmla="*/ 7385 w 10000"/>
                  <a:gd name="connsiteY811" fmla="*/ 9819 h 10000"/>
                  <a:gd name="connsiteX812" fmla="*/ 7393 w 10000"/>
                  <a:gd name="connsiteY812" fmla="*/ 9809 h 10000"/>
                  <a:gd name="connsiteX813" fmla="*/ 7404 w 10000"/>
                  <a:gd name="connsiteY813" fmla="*/ 9793 h 10000"/>
                  <a:gd name="connsiteX814" fmla="*/ 7413 w 10000"/>
                  <a:gd name="connsiteY814" fmla="*/ 9783 h 10000"/>
                  <a:gd name="connsiteX815" fmla="*/ 7404 w 10000"/>
                  <a:gd name="connsiteY815" fmla="*/ 9770 h 10000"/>
                  <a:gd name="connsiteX816" fmla="*/ 7388 w 10000"/>
                  <a:gd name="connsiteY816" fmla="*/ 9760 h 10000"/>
                  <a:gd name="connsiteX817" fmla="*/ 7371 w 10000"/>
                  <a:gd name="connsiteY817" fmla="*/ 9744 h 10000"/>
                  <a:gd name="connsiteX818" fmla="*/ 7363 w 10000"/>
                  <a:gd name="connsiteY818" fmla="*/ 9731 h 10000"/>
                  <a:gd name="connsiteX819" fmla="*/ 7355 w 10000"/>
                  <a:gd name="connsiteY819" fmla="*/ 9715 h 10000"/>
                  <a:gd name="connsiteX820" fmla="*/ 7360 w 10000"/>
                  <a:gd name="connsiteY820" fmla="*/ 9686 h 10000"/>
                  <a:gd name="connsiteX821" fmla="*/ 7363 w 10000"/>
                  <a:gd name="connsiteY821" fmla="*/ 9657 h 10000"/>
                  <a:gd name="connsiteX822" fmla="*/ 7360 w 10000"/>
                  <a:gd name="connsiteY822" fmla="*/ 9631 h 10000"/>
                  <a:gd name="connsiteX823" fmla="*/ 7346 w 10000"/>
                  <a:gd name="connsiteY823" fmla="*/ 9611 h 10000"/>
                  <a:gd name="connsiteX824" fmla="*/ 7332 w 10000"/>
                  <a:gd name="connsiteY824" fmla="*/ 9585 h 10000"/>
                  <a:gd name="connsiteX825" fmla="*/ 7324 w 10000"/>
                  <a:gd name="connsiteY825" fmla="*/ 9573 h 10000"/>
                  <a:gd name="connsiteX826" fmla="*/ 7324 w 10000"/>
                  <a:gd name="connsiteY826" fmla="*/ 9553 h 10000"/>
                  <a:gd name="connsiteX827" fmla="*/ 7324 w 10000"/>
                  <a:gd name="connsiteY827" fmla="*/ 9543 h 10000"/>
                  <a:gd name="connsiteX828" fmla="*/ 7324 w 10000"/>
                  <a:gd name="connsiteY828" fmla="*/ 9517 h 10000"/>
                  <a:gd name="connsiteX829" fmla="*/ 7324 w 10000"/>
                  <a:gd name="connsiteY829" fmla="*/ 9498 h 10000"/>
                  <a:gd name="connsiteX830" fmla="*/ 7332 w 10000"/>
                  <a:gd name="connsiteY830" fmla="*/ 9479 h 10000"/>
                  <a:gd name="connsiteX831" fmla="*/ 7341 w 10000"/>
                  <a:gd name="connsiteY831" fmla="*/ 9462 h 10000"/>
                  <a:gd name="connsiteX832" fmla="*/ 7352 w 10000"/>
                  <a:gd name="connsiteY832" fmla="*/ 9459 h 10000"/>
                  <a:gd name="connsiteX833" fmla="*/ 7360 w 10000"/>
                  <a:gd name="connsiteY833" fmla="*/ 9443 h 10000"/>
                  <a:gd name="connsiteX834" fmla="*/ 7363 w 10000"/>
                  <a:gd name="connsiteY834" fmla="*/ 9433 h 10000"/>
                  <a:gd name="connsiteX835" fmla="*/ 7377 w 10000"/>
                  <a:gd name="connsiteY835" fmla="*/ 9433 h 10000"/>
                  <a:gd name="connsiteX836" fmla="*/ 7388 w 10000"/>
                  <a:gd name="connsiteY836" fmla="*/ 9430 h 10000"/>
                  <a:gd name="connsiteX837" fmla="*/ 7396 w 10000"/>
                  <a:gd name="connsiteY837" fmla="*/ 9430 h 10000"/>
                  <a:gd name="connsiteX838" fmla="*/ 7402 w 10000"/>
                  <a:gd name="connsiteY838" fmla="*/ 9424 h 10000"/>
                  <a:gd name="connsiteX839" fmla="*/ 7396 w 10000"/>
                  <a:gd name="connsiteY839" fmla="*/ 9414 h 10000"/>
                  <a:gd name="connsiteX840" fmla="*/ 7388 w 10000"/>
                  <a:gd name="connsiteY840" fmla="*/ 9401 h 10000"/>
                  <a:gd name="connsiteX841" fmla="*/ 7371 w 10000"/>
                  <a:gd name="connsiteY841" fmla="*/ 9391 h 10000"/>
                  <a:gd name="connsiteX842" fmla="*/ 7355 w 10000"/>
                  <a:gd name="connsiteY842" fmla="*/ 9375 h 10000"/>
                  <a:gd name="connsiteX843" fmla="*/ 7332 w 10000"/>
                  <a:gd name="connsiteY843" fmla="*/ 9356 h 10000"/>
                  <a:gd name="connsiteX844" fmla="*/ 7313 w 10000"/>
                  <a:gd name="connsiteY844" fmla="*/ 9330 h 10000"/>
                  <a:gd name="connsiteX845" fmla="*/ 7307 w 10000"/>
                  <a:gd name="connsiteY845" fmla="*/ 9310 h 10000"/>
                  <a:gd name="connsiteX846" fmla="*/ 7305 w 10000"/>
                  <a:gd name="connsiteY846" fmla="*/ 9291 h 10000"/>
                  <a:gd name="connsiteX847" fmla="*/ 7305 w 10000"/>
                  <a:gd name="connsiteY847" fmla="*/ 9278 h 10000"/>
                  <a:gd name="connsiteX848" fmla="*/ 7296 w 10000"/>
                  <a:gd name="connsiteY848" fmla="*/ 9268 h 10000"/>
                  <a:gd name="connsiteX849" fmla="*/ 7296 w 10000"/>
                  <a:gd name="connsiteY849" fmla="*/ 9249 h 10000"/>
                  <a:gd name="connsiteX850" fmla="*/ 7291 w 10000"/>
                  <a:gd name="connsiteY850" fmla="*/ 9226 h 10000"/>
                  <a:gd name="connsiteX851" fmla="*/ 7283 w 10000"/>
                  <a:gd name="connsiteY851" fmla="*/ 9213 h 10000"/>
                  <a:gd name="connsiteX852" fmla="*/ 7274 w 10000"/>
                  <a:gd name="connsiteY852" fmla="*/ 9194 h 10000"/>
                  <a:gd name="connsiteX853" fmla="*/ 7274 w 10000"/>
                  <a:gd name="connsiteY853" fmla="*/ 9174 h 10000"/>
                  <a:gd name="connsiteX854" fmla="*/ 7280 w 10000"/>
                  <a:gd name="connsiteY854" fmla="*/ 9148 h 10000"/>
                  <a:gd name="connsiteX855" fmla="*/ 7283 w 10000"/>
                  <a:gd name="connsiteY855" fmla="*/ 9119 h 10000"/>
                  <a:gd name="connsiteX856" fmla="*/ 7291 w 10000"/>
                  <a:gd name="connsiteY856" fmla="*/ 9100 h 10000"/>
                  <a:gd name="connsiteX857" fmla="*/ 7307 w 10000"/>
                  <a:gd name="connsiteY857" fmla="*/ 9080 h 10000"/>
                  <a:gd name="connsiteX858" fmla="*/ 7324 w 10000"/>
                  <a:gd name="connsiteY858" fmla="*/ 9054 h 10000"/>
                  <a:gd name="connsiteX859" fmla="*/ 7341 w 10000"/>
                  <a:gd name="connsiteY859" fmla="*/ 9054 h 10000"/>
                  <a:gd name="connsiteX860" fmla="*/ 7352 w 10000"/>
                  <a:gd name="connsiteY860" fmla="*/ 9054 h 10000"/>
                  <a:gd name="connsiteX861" fmla="*/ 7346 w 10000"/>
                  <a:gd name="connsiteY861" fmla="*/ 9032 h 10000"/>
                  <a:gd name="connsiteX862" fmla="*/ 7341 w 10000"/>
                  <a:gd name="connsiteY862" fmla="*/ 9022 h 10000"/>
                  <a:gd name="connsiteX863" fmla="*/ 7352 w 10000"/>
                  <a:gd name="connsiteY863" fmla="*/ 8999 h 10000"/>
                  <a:gd name="connsiteX864" fmla="*/ 7360 w 10000"/>
                  <a:gd name="connsiteY864" fmla="*/ 8967 h 10000"/>
                  <a:gd name="connsiteX865" fmla="*/ 7368 w 10000"/>
                  <a:gd name="connsiteY865" fmla="*/ 8922 h 10000"/>
                  <a:gd name="connsiteX866" fmla="*/ 7377 w 10000"/>
                  <a:gd name="connsiteY866" fmla="*/ 8896 h 10000"/>
                  <a:gd name="connsiteX867" fmla="*/ 7380 w 10000"/>
                  <a:gd name="connsiteY867" fmla="*/ 8867 h 10000"/>
                  <a:gd name="connsiteX868" fmla="*/ 7402 w 10000"/>
                  <a:gd name="connsiteY868" fmla="*/ 8824 h 10000"/>
                  <a:gd name="connsiteX869" fmla="*/ 7402 w 10000"/>
                  <a:gd name="connsiteY869" fmla="*/ 8808 h 10000"/>
                  <a:gd name="connsiteX870" fmla="*/ 7393 w 10000"/>
                  <a:gd name="connsiteY870" fmla="*/ 8795 h 10000"/>
                  <a:gd name="connsiteX871" fmla="*/ 7388 w 10000"/>
                  <a:gd name="connsiteY871" fmla="*/ 8799 h 10000"/>
                  <a:gd name="connsiteX872" fmla="*/ 7396 w 10000"/>
                  <a:gd name="connsiteY872" fmla="*/ 8789 h 10000"/>
                  <a:gd name="connsiteX873" fmla="*/ 7404 w 10000"/>
                  <a:gd name="connsiteY873" fmla="*/ 8789 h 10000"/>
                  <a:gd name="connsiteX874" fmla="*/ 7421 w 10000"/>
                  <a:gd name="connsiteY874" fmla="*/ 8769 h 10000"/>
                  <a:gd name="connsiteX875" fmla="*/ 7443 w 10000"/>
                  <a:gd name="connsiteY875" fmla="*/ 8763 h 10000"/>
                  <a:gd name="connsiteX876" fmla="*/ 7452 w 10000"/>
                  <a:gd name="connsiteY876" fmla="*/ 8769 h 10000"/>
                  <a:gd name="connsiteX877" fmla="*/ 7468 w 10000"/>
                  <a:gd name="connsiteY877" fmla="*/ 8769 h 10000"/>
                  <a:gd name="connsiteX878" fmla="*/ 7499 w 10000"/>
                  <a:gd name="connsiteY878" fmla="*/ 8763 h 10000"/>
                  <a:gd name="connsiteX879" fmla="*/ 7526 w 10000"/>
                  <a:gd name="connsiteY879" fmla="*/ 8763 h 10000"/>
                  <a:gd name="connsiteX880" fmla="*/ 7532 w 10000"/>
                  <a:gd name="connsiteY880" fmla="*/ 8763 h 10000"/>
                  <a:gd name="connsiteX881" fmla="*/ 7554 w 10000"/>
                  <a:gd name="connsiteY881" fmla="*/ 8744 h 10000"/>
                  <a:gd name="connsiteX882" fmla="*/ 7571 w 10000"/>
                  <a:gd name="connsiteY882" fmla="*/ 8731 h 10000"/>
                  <a:gd name="connsiteX883" fmla="*/ 7587 w 10000"/>
                  <a:gd name="connsiteY883" fmla="*/ 8711 h 10000"/>
                  <a:gd name="connsiteX884" fmla="*/ 7607 w 10000"/>
                  <a:gd name="connsiteY884" fmla="*/ 8711 h 10000"/>
                  <a:gd name="connsiteX885" fmla="*/ 7634 w 10000"/>
                  <a:gd name="connsiteY885" fmla="*/ 8705 h 10000"/>
                  <a:gd name="connsiteX886" fmla="*/ 7643 w 10000"/>
                  <a:gd name="connsiteY886" fmla="*/ 8682 h 10000"/>
                  <a:gd name="connsiteX887" fmla="*/ 7654 w 10000"/>
                  <a:gd name="connsiteY887" fmla="*/ 8666 h 10000"/>
                  <a:gd name="connsiteX888" fmla="*/ 7668 w 10000"/>
                  <a:gd name="connsiteY888" fmla="*/ 8666 h 10000"/>
                  <a:gd name="connsiteX889" fmla="*/ 7676 w 10000"/>
                  <a:gd name="connsiteY889" fmla="*/ 8682 h 10000"/>
                  <a:gd name="connsiteX890" fmla="*/ 7704 w 10000"/>
                  <a:gd name="connsiteY890" fmla="*/ 8669 h 10000"/>
                  <a:gd name="connsiteX891" fmla="*/ 7712 w 10000"/>
                  <a:gd name="connsiteY891" fmla="*/ 8669 h 10000"/>
                  <a:gd name="connsiteX892" fmla="*/ 7720 w 10000"/>
                  <a:gd name="connsiteY892" fmla="*/ 8669 h 10000"/>
                  <a:gd name="connsiteX893" fmla="*/ 7726 w 10000"/>
                  <a:gd name="connsiteY893" fmla="*/ 8656 h 10000"/>
                  <a:gd name="connsiteX894" fmla="*/ 7734 w 10000"/>
                  <a:gd name="connsiteY894" fmla="*/ 8650 h 10000"/>
                  <a:gd name="connsiteX895" fmla="*/ 7742 w 10000"/>
                  <a:gd name="connsiteY895" fmla="*/ 8650 h 10000"/>
                  <a:gd name="connsiteX896" fmla="*/ 7759 w 10000"/>
                  <a:gd name="connsiteY896" fmla="*/ 8650 h 10000"/>
                  <a:gd name="connsiteX897" fmla="*/ 7756 w 10000"/>
                  <a:gd name="connsiteY897" fmla="*/ 8630 h 10000"/>
                  <a:gd name="connsiteX898" fmla="*/ 7751 w 10000"/>
                  <a:gd name="connsiteY898" fmla="*/ 8627 h 10000"/>
                  <a:gd name="connsiteX899" fmla="*/ 7742 w 10000"/>
                  <a:gd name="connsiteY899" fmla="*/ 8620 h 10000"/>
                  <a:gd name="connsiteX900" fmla="*/ 7734 w 10000"/>
                  <a:gd name="connsiteY900" fmla="*/ 8591 h 10000"/>
                  <a:gd name="connsiteX901" fmla="*/ 7709 w 10000"/>
                  <a:gd name="connsiteY901" fmla="*/ 8582 h 10000"/>
                  <a:gd name="connsiteX902" fmla="*/ 7695 w 10000"/>
                  <a:gd name="connsiteY902" fmla="*/ 8578 h 10000"/>
                  <a:gd name="connsiteX903" fmla="*/ 7668 w 10000"/>
                  <a:gd name="connsiteY903" fmla="*/ 8562 h 10000"/>
                  <a:gd name="connsiteX904" fmla="*/ 7645 w 10000"/>
                  <a:gd name="connsiteY904" fmla="*/ 8552 h 10000"/>
                  <a:gd name="connsiteX905" fmla="*/ 7615 w 10000"/>
                  <a:gd name="connsiteY905" fmla="*/ 8543 h 10000"/>
                  <a:gd name="connsiteX906" fmla="*/ 7596 w 10000"/>
                  <a:gd name="connsiteY906" fmla="*/ 8527 h 10000"/>
                  <a:gd name="connsiteX907" fmla="*/ 7565 w 10000"/>
                  <a:gd name="connsiteY907" fmla="*/ 8494 h 10000"/>
                  <a:gd name="connsiteX908" fmla="*/ 7562 w 10000"/>
                  <a:gd name="connsiteY908" fmla="*/ 8475 h 10000"/>
                  <a:gd name="connsiteX909" fmla="*/ 7540 w 10000"/>
                  <a:gd name="connsiteY909" fmla="*/ 8455 h 10000"/>
                  <a:gd name="connsiteX910" fmla="*/ 7535 w 10000"/>
                  <a:gd name="connsiteY910" fmla="*/ 8446 h 10000"/>
                  <a:gd name="connsiteX911" fmla="*/ 7535 w 10000"/>
                  <a:gd name="connsiteY911" fmla="*/ 8420 h 10000"/>
                  <a:gd name="connsiteX912" fmla="*/ 7535 w 10000"/>
                  <a:gd name="connsiteY912" fmla="*/ 8391 h 10000"/>
                  <a:gd name="connsiteX913" fmla="*/ 7548 w 10000"/>
                  <a:gd name="connsiteY913" fmla="*/ 8345 h 10000"/>
                  <a:gd name="connsiteX914" fmla="*/ 7562 w 10000"/>
                  <a:gd name="connsiteY914" fmla="*/ 8319 h 10000"/>
                  <a:gd name="connsiteX915" fmla="*/ 7582 w 10000"/>
                  <a:gd name="connsiteY915" fmla="*/ 8310 h 10000"/>
                  <a:gd name="connsiteX916" fmla="*/ 7607 w 10000"/>
                  <a:gd name="connsiteY916" fmla="*/ 8300 h 10000"/>
                  <a:gd name="connsiteX917" fmla="*/ 7629 w 10000"/>
                  <a:gd name="connsiteY917" fmla="*/ 8300 h 10000"/>
                  <a:gd name="connsiteX918" fmla="*/ 7651 w 10000"/>
                  <a:gd name="connsiteY918" fmla="*/ 8297 h 10000"/>
                  <a:gd name="connsiteX919" fmla="*/ 7668 w 10000"/>
                  <a:gd name="connsiteY919" fmla="*/ 8280 h 10000"/>
                  <a:gd name="connsiteX920" fmla="*/ 7687 w 10000"/>
                  <a:gd name="connsiteY920" fmla="*/ 8267 h 10000"/>
                  <a:gd name="connsiteX921" fmla="*/ 7693 w 10000"/>
                  <a:gd name="connsiteY921" fmla="*/ 8261 h 10000"/>
                  <a:gd name="connsiteX922" fmla="*/ 7701 w 10000"/>
                  <a:gd name="connsiteY922" fmla="*/ 8248 h 10000"/>
                  <a:gd name="connsiteX923" fmla="*/ 7712 w 10000"/>
                  <a:gd name="connsiteY923" fmla="*/ 8238 h 10000"/>
                  <a:gd name="connsiteX924" fmla="*/ 7731 w 10000"/>
                  <a:gd name="connsiteY924" fmla="*/ 8222 h 10000"/>
                  <a:gd name="connsiteX925" fmla="*/ 7740 w 10000"/>
                  <a:gd name="connsiteY925" fmla="*/ 8206 h 10000"/>
                  <a:gd name="connsiteX926" fmla="*/ 7756 w 10000"/>
                  <a:gd name="connsiteY926" fmla="*/ 8183 h 10000"/>
                  <a:gd name="connsiteX927" fmla="*/ 7773 w 10000"/>
                  <a:gd name="connsiteY927" fmla="*/ 8177 h 10000"/>
                  <a:gd name="connsiteX928" fmla="*/ 7784 w 10000"/>
                  <a:gd name="connsiteY928" fmla="*/ 8183 h 10000"/>
                  <a:gd name="connsiteX929" fmla="*/ 7801 w 10000"/>
                  <a:gd name="connsiteY929" fmla="*/ 8174 h 10000"/>
                  <a:gd name="connsiteX930" fmla="*/ 7801 w 10000"/>
                  <a:gd name="connsiteY930" fmla="*/ 8157 h 10000"/>
                  <a:gd name="connsiteX931" fmla="*/ 7817 w 10000"/>
                  <a:gd name="connsiteY931" fmla="*/ 8164 h 10000"/>
                  <a:gd name="connsiteX932" fmla="*/ 7837 w 10000"/>
                  <a:gd name="connsiteY932" fmla="*/ 8164 h 10000"/>
                  <a:gd name="connsiteX933" fmla="*/ 7856 w 10000"/>
                  <a:gd name="connsiteY933" fmla="*/ 8164 h 10000"/>
                  <a:gd name="connsiteX934" fmla="*/ 7870 w 10000"/>
                  <a:gd name="connsiteY934" fmla="*/ 8167 h 10000"/>
                  <a:gd name="connsiteX935" fmla="*/ 7881 w 10000"/>
                  <a:gd name="connsiteY935" fmla="*/ 8174 h 10000"/>
                  <a:gd name="connsiteX936" fmla="*/ 7898 w 10000"/>
                  <a:gd name="connsiteY936" fmla="*/ 8187 h 10000"/>
                  <a:gd name="connsiteX937" fmla="*/ 7917 w 10000"/>
                  <a:gd name="connsiteY937" fmla="*/ 8187 h 10000"/>
                  <a:gd name="connsiteX938" fmla="*/ 7928 w 10000"/>
                  <a:gd name="connsiteY938" fmla="*/ 8157 h 10000"/>
                  <a:gd name="connsiteX939" fmla="*/ 7942 w 10000"/>
                  <a:gd name="connsiteY939" fmla="*/ 8157 h 10000"/>
                  <a:gd name="connsiteX940" fmla="*/ 7958 w 10000"/>
                  <a:gd name="connsiteY940" fmla="*/ 8164 h 10000"/>
                  <a:gd name="connsiteX941" fmla="*/ 7983 w 10000"/>
                  <a:gd name="connsiteY941" fmla="*/ 8144 h 10000"/>
                  <a:gd name="connsiteX942" fmla="*/ 8000 w 10000"/>
                  <a:gd name="connsiteY942" fmla="*/ 8109 h 10000"/>
                  <a:gd name="connsiteX943" fmla="*/ 7994 w 10000"/>
                  <a:gd name="connsiteY943" fmla="*/ 8093 h 10000"/>
                  <a:gd name="connsiteX944" fmla="*/ 7983 w 10000"/>
                  <a:gd name="connsiteY944" fmla="*/ 8070 h 10000"/>
                  <a:gd name="connsiteX945" fmla="*/ 7986 w 10000"/>
                  <a:gd name="connsiteY945" fmla="*/ 8063 h 10000"/>
                  <a:gd name="connsiteX946" fmla="*/ 7978 w 10000"/>
                  <a:gd name="connsiteY946" fmla="*/ 8044 h 10000"/>
                  <a:gd name="connsiteX947" fmla="*/ 7986 w 10000"/>
                  <a:gd name="connsiteY947" fmla="*/ 8002 h 10000"/>
                  <a:gd name="connsiteX948" fmla="*/ 7983 w 10000"/>
                  <a:gd name="connsiteY948" fmla="*/ 7947 h 10000"/>
                  <a:gd name="connsiteX949" fmla="*/ 7961 w 10000"/>
                  <a:gd name="connsiteY949" fmla="*/ 7931 h 10000"/>
                  <a:gd name="connsiteX950" fmla="*/ 7958 w 10000"/>
                  <a:gd name="connsiteY950" fmla="*/ 7898 h 10000"/>
                  <a:gd name="connsiteX951" fmla="*/ 7953 w 10000"/>
                  <a:gd name="connsiteY951" fmla="*/ 7856 h 10000"/>
                  <a:gd name="connsiteX952" fmla="*/ 7967 w 10000"/>
                  <a:gd name="connsiteY952" fmla="*/ 7837 h 10000"/>
                  <a:gd name="connsiteX953" fmla="*/ 7950 w 10000"/>
                  <a:gd name="connsiteY953" fmla="*/ 7824 h 10000"/>
                  <a:gd name="connsiteX954" fmla="*/ 7906 w 10000"/>
                  <a:gd name="connsiteY954" fmla="*/ 7814 h 10000"/>
                  <a:gd name="connsiteX955" fmla="*/ 7878 w 10000"/>
                  <a:gd name="connsiteY955" fmla="*/ 7814 h 10000"/>
                  <a:gd name="connsiteX956" fmla="*/ 7870 w 10000"/>
                  <a:gd name="connsiteY956" fmla="*/ 7795 h 10000"/>
                  <a:gd name="connsiteX957" fmla="*/ 7878 w 10000"/>
                  <a:gd name="connsiteY957" fmla="*/ 7778 h 10000"/>
                  <a:gd name="connsiteX958" fmla="*/ 7881 w 10000"/>
                  <a:gd name="connsiteY958" fmla="*/ 7775 h 10000"/>
                  <a:gd name="connsiteX959" fmla="*/ 7878 w 10000"/>
                  <a:gd name="connsiteY959" fmla="*/ 7743 h 10000"/>
                  <a:gd name="connsiteX960" fmla="*/ 7895 w 10000"/>
                  <a:gd name="connsiteY960" fmla="*/ 7733 h 10000"/>
                  <a:gd name="connsiteX961" fmla="*/ 7911 w 10000"/>
                  <a:gd name="connsiteY961" fmla="*/ 7710 h 10000"/>
                  <a:gd name="connsiteX962" fmla="*/ 7911 w 10000"/>
                  <a:gd name="connsiteY962" fmla="*/ 7665 h 10000"/>
                  <a:gd name="connsiteX963" fmla="*/ 7917 w 10000"/>
                  <a:gd name="connsiteY963" fmla="*/ 7600 h 10000"/>
                  <a:gd name="connsiteX964" fmla="*/ 7928 w 10000"/>
                  <a:gd name="connsiteY964" fmla="*/ 7581 h 10000"/>
                  <a:gd name="connsiteX965" fmla="*/ 7917 w 10000"/>
                  <a:gd name="connsiteY965" fmla="*/ 7474 h 10000"/>
                  <a:gd name="connsiteX966" fmla="*/ 7873 w 10000"/>
                  <a:gd name="connsiteY966" fmla="*/ 7335 h 10000"/>
                  <a:gd name="connsiteX967" fmla="*/ 7756 w 10000"/>
                  <a:gd name="connsiteY967" fmla="*/ 7050 h 10000"/>
                  <a:gd name="connsiteX968" fmla="*/ 7679 w 10000"/>
                  <a:gd name="connsiteY968" fmla="*/ 6839 h 10000"/>
                  <a:gd name="connsiteX969" fmla="*/ 7668 w 10000"/>
                  <a:gd name="connsiteY969" fmla="*/ 6823 h 10000"/>
                  <a:gd name="connsiteX970" fmla="*/ 7659 w 10000"/>
                  <a:gd name="connsiteY970" fmla="*/ 6768 h 10000"/>
                  <a:gd name="connsiteX971" fmla="*/ 7659 w 10000"/>
                  <a:gd name="connsiteY971" fmla="*/ 6739 h 10000"/>
                  <a:gd name="connsiteX972" fmla="*/ 7651 w 10000"/>
                  <a:gd name="connsiteY972" fmla="*/ 6713 h 10000"/>
                  <a:gd name="connsiteX973" fmla="*/ 7654 w 10000"/>
                  <a:gd name="connsiteY973" fmla="*/ 6684 h 10000"/>
                  <a:gd name="connsiteX974" fmla="*/ 7643 w 10000"/>
                  <a:gd name="connsiteY974" fmla="*/ 6626 h 10000"/>
                  <a:gd name="connsiteX975" fmla="*/ 7629 w 10000"/>
                  <a:gd name="connsiteY975" fmla="*/ 6600 h 10000"/>
                  <a:gd name="connsiteX976" fmla="*/ 7629 w 10000"/>
                  <a:gd name="connsiteY976" fmla="*/ 6580 h 10000"/>
                  <a:gd name="connsiteX977" fmla="*/ 7623 w 10000"/>
                  <a:gd name="connsiteY977" fmla="*/ 6541 h 10000"/>
                  <a:gd name="connsiteX978" fmla="*/ 7615 w 10000"/>
                  <a:gd name="connsiteY978" fmla="*/ 6522 h 10000"/>
                  <a:gd name="connsiteX979" fmla="*/ 7598 w 10000"/>
                  <a:gd name="connsiteY979" fmla="*/ 6509 h 10000"/>
                  <a:gd name="connsiteX980" fmla="*/ 7587 w 10000"/>
                  <a:gd name="connsiteY980" fmla="*/ 6493 h 10000"/>
                  <a:gd name="connsiteX981" fmla="*/ 7579 w 10000"/>
                  <a:gd name="connsiteY981" fmla="*/ 6464 h 10000"/>
                  <a:gd name="connsiteX982" fmla="*/ 7587 w 10000"/>
                  <a:gd name="connsiteY982" fmla="*/ 6438 h 10000"/>
                  <a:gd name="connsiteX983" fmla="*/ 7596 w 10000"/>
                  <a:gd name="connsiteY983" fmla="*/ 6425 h 10000"/>
                  <a:gd name="connsiteX984" fmla="*/ 7590 w 10000"/>
                  <a:gd name="connsiteY984" fmla="*/ 6396 h 10000"/>
                  <a:gd name="connsiteX985" fmla="*/ 7590 w 10000"/>
                  <a:gd name="connsiteY985" fmla="*/ 6373 h 10000"/>
                  <a:gd name="connsiteX986" fmla="*/ 7587 w 10000"/>
                  <a:gd name="connsiteY986" fmla="*/ 6354 h 10000"/>
                  <a:gd name="connsiteX987" fmla="*/ 7582 w 10000"/>
                  <a:gd name="connsiteY987" fmla="*/ 6344 h 10000"/>
                  <a:gd name="connsiteX988" fmla="*/ 7582 w 10000"/>
                  <a:gd name="connsiteY988" fmla="*/ 6324 h 10000"/>
                  <a:gd name="connsiteX989" fmla="*/ 7571 w 10000"/>
                  <a:gd name="connsiteY989" fmla="*/ 6302 h 10000"/>
                  <a:gd name="connsiteX990" fmla="*/ 7548 w 10000"/>
                  <a:gd name="connsiteY990" fmla="*/ 6256 h 10000"/>
                  <a:gd name="connsiteX991" fmla="*/ 7546 w 10000"/>
                  <a:gd name="connsiteY991" fmla="*/ 6218 h 10000"/>
                  <a:gd name="connsiteX992" fmla="*/ 7540 w 10000"/>
                  <a:gd name="connsiteY992" fmla="*/ 6159 h 10000"/>
                  <a:gd name="connsiteX993" fmla="*/ 7535 w 10000"/>
                  <a:gd name="connsiteY993" fmla="*/ 6114 h 10000"/>
                  <a:gd name="connsiteX994" fmla="*/ 7535 w 10000"/>
                  <a:gd name="connsiteY994" fmla="*/ 6088 h 10000"/>
                  <a:gd name="connsiteX995" fmla="*/ 7540 w 10000"/>
                  <a:gd name="connsiteY995" fmla="*/ 6049 h 10000"/>
                  <a:gd name="connsiteX996" fmla="*/ 7546 w 10000"/>
                  <a:gd name="connsiteY996" fmla="*/ 6004 h 10000"/>
                  <a:gd name="connsiteX997" fmla="*/ 7548 w 10000"/>
                  <a:gd name="connsiteY997" fmla="*/ 5965 h 10000"/>
                  <a:gd name="connsiteX998" fmla="*/ 7548 w 10000"/>
                  <a:gd name="connsiteY998" fmla="*/ 5946 h 10000"/>
                  <a:gd name="connsiteX999" fmla="*/ 7548 w 10000"/>
                  <a:gd name="connsiteY999" fmla="*/ 5933 h 10000"/>
                  <a:gd name="connsiteX1000" fmla="*/ 7548 w 10000"/>
                  <a:gd name="connsiteY1000" fmla="*/ 5910 h 10000"/>
                  <a:gd name="connsiteX1001" fmla="*/ 7548 w 10000"/>
                  <a:gd name="connsiteY1001" fmla="*/ 5897 h 10000"/>
                  <a:gd name="connsiteX1002" fmla="*/ 7546 w 10000"/>
                  <a:gd name="connsiteY1002" fmla="*/ 5871 h 10000"/>
                  <a:gd name="connsiteX1003" fmla="*/ 7535 w 10000"/>
                  <a:gd name="connsiteY1003" fmla="*/ 5839 h 10000"/>
                  <a:gd name="connsiteX1004" fmla="*/ 7524 w 10000"/>
                  <a:gd name="connsiteY1004" fmla="*/ 5797 h 10000"/>
                  <a:gd name="connsiteX1005" fmla="*/ 7518 w 10000"/>
                  <a:gd name="connsiteY1005" fmla="*/ 5767 h 10000"/>
                  <a:gd name="connsiteX1006" fmla="*/ 7515 w 10000"/>
                  <a:gd name="connsiteY1006" fmla="*/ 5745 h 10000"/>
                  <a:gd name="connsiteX1007" fmla="*/ 7501 w 10000"/>
                  <a:gd name="connsiteY1007" fmla="*/ 5683 h 10000"/>
                  <a:gd name="connsiteX1008" fmla="*/ 7490 w 10000"/>
                  <a:gd name="connsiteY1008" fmla="*/ 5631 h 10000"/>
                  <a:gd name="connsiteX1009" fmla="*/ 7482 w 10000"/>
                  <a:gd name="connsiteY1009" fmla="*/ 5593 h 10000"/>
                  <a:gd name="connsiteX1010" fmla="*/ 7476 w 10000"/>
                  <a:gd name="connsiteY1010" fmla="*/ 5570 h 10000"/>
                  <a:gd name="connsiteX1011" fmla="*/ 7476 w 10000"/>
                  <a:gd name="connsiteY1011" fmla="*/ 5528 h 10000"/>
                  <a:gd name="connsiteX1012" fmla="*/ 7482 w 10000"/>
                  <a:gd name="connsiteY1012" fmla="*/ 5502 h 10000"/>
                  <a:gd name="connsiteX1013" fmla="*/ 7490 w 10000"/>
                  <a:gd name="connsiteY1013" fmla="*/ 5489 h 10000"/>
                  <a:gd name="connsiteX1014" fmla="*/ 7499 w 10000"/>
                  <a:gd name="connsiteY1014" fmla="*/ 5479 h 10000"/>
                  <a:gd name="connsiteX1015" fmla="*/ 7493 w 10000"/>
                  <a:gd name="connsiteY1015" fmla="*/ 5427 h 10000"/>
                  <a:gd name="connsiteX1016" fmla="*/ 7501 w 10000"/>
                  <a:gd name="connsiteY1016" fmla="*/ 5415 h 10000"/>
                  <a:gd name="connsiteX1017" fmla="*/ 7510 w 10000"/>
                  <a:gd name="connsiteY1017" fmla="*/ 5398 h 10000"/>
                  <a:gd name="connsiteX1018" fmla="*/ 7515 w 10000"/>
                  <a:gd name="connsiteY1018" fmla="*/ 5379 h 10000"/>
                  <a:gd name="connsiteX1019" fmla="*/ 7526 w 10000"/>
                  <a:gd name="connsiteY1019" fmla="*/ 5366 h 10000"/>
                  <a:gd name="connsiteX1020" fmla="*/ 7518 w 10000"/>
                  <a:gd name="connsiteY1020" fmla="*/ 5350 h 10000"/>
                  <a:gd name="connsiteX1021" fmla="*/ 7518 w 10000"/>
                  <a:gd name="connsiteY1021" fmla="*/ 5330 h 10000"/>
                  <a:gd name="connsiteX1022" fmla="*/ 7526 w 10000"/>
                  <a:gd name="connsiteY1022" fmla="*/ 5311 h 10000"/>
                  <a:gd name="connsiteX1023" fmla="*/ 7540 w 10000"/>
                  <a:gd name="connsiteY1023" fmla="*/ 5291 h 10000"/>
                  <a:gd name="connsiteX1024" fmla="*/ 7540 w 10000"/>
                  <a:gd name="connsiteY1024" fmla="*/ 5266 h 10000"/>
                  <a:gd name="connsiteX1025" fmla="*/ 7540 w 10000"/>
                  <a:gd name="connsiteY1025" fmla="*/ 5256 h 10000"/>
                  <a:gd name="connsiteX1026" fmla="*/ 7524 w 10000"/>
                  <a:gd name="connsiteY1026" fmla="*/ 5233 h 10000"/>
                  <a:gd name="connsiteX1027" fmla="*/ 7515 w 10000"/>
                  <a:gd name="connsiteY1027" fmla="*/ 5217 h 10000"/>
                  <a:gd name="connsiteX1028" fmla="*/ 7490 w 10000"/>
                  <a:gd name="connsiteY1028" fmla="*/ 5178 h 10000"/>
                  <a:gd name="connsiteX1029" fmla="*/ 7474 w 10000"/>
                  <a:gd name="connsiteY1029" fmla="*/ 5162 h 10000"/>
                  <a:gd name="connsiteX1030" fmla="*/ 7457 w 10000"/>
                  <a:gd name="connsiteY1030" fmla="*/ 5120 h 10000"/>
                  <a:gd name="connsiteX1031" fmla="*/ 7421 w 10000"/>
                  <a:gd name="connsiteY1031" fmla="*/ 5087 h 10000"/>
                  <a:gd name="connsiteX1032" fmla="*/ 7380 w 10000"/>
                  <a:gd name="connsiteY1032" fmla="*/ 5068 h 10000"/>
                  <a:gd name="connsiteX1033" fmla="*/ 7355 w 10000"/>
                  <a:gd name="connsiteY1033" fmla="*/ 5058 h 10000"/>
                  <a:gd name="connsiteX1034" fmla="*/ 7332 w 10000"/>
                  <a:gd name="connsiteY1034" fmla="*/ 5049 h 10000"/>
                  <a:gd name="connsiteX1035" fmla="*/ 7305 w 10000"/>
                  <a:gd name="connsiteY1035" fmla="*/ 5016 h 10000"/>
                  <a:gd name="connsiteX1036" fmla="*/ 7305 w 10000"/>
                  <a:gd name="connsiteY1036" fmla="*/ 5000 h 10000"/>
                  <a:gd name="connsiteX1037" fmla="*/ 7296 w 10000"/>
                  <a:gd name="connsiteY1037" fmla="*/ 4971 h 10000"/>
                  <a:gd name="connsiteX1038" fmla="*/ 7288 w 10000"/>
                  <a:gd name="connsiteY1038" fmla="*/ 4945 h 10000"/>
                  <a:gd name="connsiteX1039" fmla="*/ 7280 w 10000"/>
                  <a:gd name="connsiteY1039" fmla="*/ 4916 h 10000"/>
                  <a:gd name="connsiteX1040" fmla="*/ 7291 w 10000"/>
                  <a:gd name="connsiteY1040" fmla="*/ 4887 h 10000"/>
                  <a:gd name="connsiteX1041" fmla="*/ 7291 w 10000"/>
                  <a:gd name="connsiteY1041" fmla="*/ 4858 h 10000"/>
                  <a:gd name="connsiteX1042" fmla="*/ 7271 w 10000"/>
                  <a:gd name="connsiteY1042" fmla="*/ 4819 h 10000"/>
                  <a:gd name="connsiteX1043" fmla="*/ 7255 w 10000"/>
                  <a:gd name="connsiteY1043" fmla="*/ 4828 h 10000"/>
                  <a:gd name="connsiteX1044" fmla="*/ 7235 w 10000"/>
                  <a:gd name="connsiteY1044" fmla="*/ 4841 h 10000"/>
                  <a:gd name="connsiteX1045" fmla="*/ 7216 w 10000"/>
                  <a:gd name="connsiteY1045" fmla="*/ 4867 h 10000"/>
                  <a:gd name="connsiteX1046" fmla="*/ 7191 w 10000"/>
                  <a:gd name="connsiteY1046" fmla="*/ 4870 h 10000"/>
                  <a:gd name="connsiteX1047" fmla="*/ 7155 w 10000"/>
                  <a:gd name="connsiteY1047" fmla="*/ 4887 h 10000"/>
                  <a:gd name="connsiteX1048" fmla="*/ 7122 w 10000"/>
                  <a:gd name="connsiteY1048" fmla="*/ 4893 h 10000"/>
                  <a:gd name="connsiteX1049" fmla="*/ 7105 w 10000"/>
                  <a:gd name="connsiteY1049" fmla="*/ 4896 h 10000"/>
                  <a:gd name="connsiteX1050" fmla="*/ 7094 w 10000"/>
                  <a:gd name="connsiteY1050" fmla="*/ 4916 h 10000"/>
                  <a:gd name="connsiteX1051" fmla="*/ 7080 w 10000"/>
                  <a:gd name="connsiteY1051" fmla="*/ 4903 h 10000"/>
                  <a:gd name="connsiteX1052" fmla="*/ 7072 w 10000"/>
                  <a:gd name="connsiteY1052" fmla="*/ 4851 h 10000"/>
                  <a:gd name="connsiteX1053" fmla="*/ 7042 w 10000"/>
                  <a:gd name="connsiteY1053" fmla="*/ 4819 h 10000"/>
                  <a:gd name="connsiteX1054" fmla="*/ 7030 w 10000"/>
                  <a:gd name="connsiteY1054" fmla="*/ 4780 h 10000"/>
                  <a:gd name="connsiteX1055" fmla="*/ 7039 w 10000"/>
                  <a:gd name="connsiteY1055" fmla="*/ 4757 h 10000"/>
                  <a:gd name="connsiteX1056" fmla="*/ 7047 w 10000"/>
                  <a:gd name="connsiteY1056" fmla="*/ 4744 h 10000"/>
                  <a:gd name="connsiteX1057" fmla="*/ 7022 w 10000"/>
                  <a:gd name="connsiteY1057" fmla="*/ 4725 h 10000"/>
                  <a:gd name="connsiteX1058" fmla="*/ 7000 w 10000"/>
                  <a:gd name="connsiteY1058" fmla="*/ 4715 h 10000"/>
                  <a:gd name="connsiteX1059" fmla="*/ 6975 w 10000"/>
                  <a:gd name="connsiteY1059" fmla="*/ 4709 h 10000"/>
                  <a:gd name="connsiteX1060" fmla="*/ 6945 w 10000"/>
                  <a:gd name="connsiteY1060" fmla="*/ 4696 h 10000"/>
                  <a:gd name="connsiteX1061" fmla="*/ 6953 w 10000"/>
                  <a:gd name="connsiteY1061" fmla="*/ 4679 h 10000"/>
                  <a:gd name="connsiteX1062" fmla="*/ 6961 w 10000"/>
                  <a:gd name="connsiteY1062" fmla="*/ 4660 h 10000"/>
                  <a:gd name="connsiteX1063" fmla="*/ 6983 w 10000"/>
                  <a:gd name="connsiteY1063" fmla="*/ 4644 h 10000"/>
                  <a:gd name="connsiteX1064" fmla="*/ 7014 w 10000"/>
                  <a:gd name="connsiteY1064" fmla="*/ 4634 h 10000"/>
                  <a:gd name="connsiteX1065" fmla="*/ 7025 w 10000"/>
                  <a:gd name="connsiteY1065" fmla="*/ 4615 h 10000"/>
                  <a:gd name="connsiteX1066" fmla="*/ 7047 w 10000"/>
                  <a:gd name="connsiteY1066" fmla="*/ 4582 h 10000"/>
                  <a:gd name="connsiteX1067" fmla="*/ 7069 w 10000"/>
                  <a:gd name="connsiteY1067" fmla="*/ 4563 h 10000"/>
                  <a:gd name="connsiteX1068" fmla="*/ 7078 w 10000"/>
                  <a:gd name="connsiteY1068" fmla="*/ 4553 h 10000"/>
                  <a:gd name="connsiteX1069" fmla="*/ 7097 w 10000"/>
                  <a:gd name="connsiteY1069" fmla="*/ 4527 h 10000"/>
                  <a:gd name="connsiteX1070" fmla="*/ 7122 w 10000"/>
                  <a:gd name="connsiteY1070" fmla="*/ 4517 h 10000"/>
                  <a:gd name="connsiteX1071" fmla="*/ 7139 w 10000"/>
                  <a:gd name="connsiteY1071" fmla="*/ 4488 h 10000"/>
                  <a:gd name="connsiteX1072" fmla="*/ 7147 w 10000"/>
                  <a:gd name="connsiteY1072" fmla="*/ 4459 h 10000"/>
                  <a:gd name="connsiteX1073" fmla="*/ 7161 w 10000"/>
                  <a:gd name="connsiteY1073" fmla="*/ 4440 h 10000"/>
                  <a:gd name="connsiteX1074" fmla="*/ 7177 w 10000"/>
                  <a:gd name="connsiteY1074" fmla="*/ 4430 h 10000"/>
                  <a:gd name="connsiteX1075" fmla="*/ 7202 w 10000"/>
                  <a:gd name="connsiteY1075" fmla="*/ 4407 h 10000"/>
                  <a:gd name="connsiteX1076" fmla="*/ 7224 w 10000"/>
                  <a:gd name="connsiteY1076" fmla="*/ 4417 h 10000"/>
                  <a:gd name="connsiteX1077" fmla="*/ 7241 w 10000"/>
                  <a:gd name="connsiteY1077" fmla="*/ 4404 h 10000"/>
                  <a:gd name="connsiteX1078" fmla="*/ 7263 w 10000"/>
                  <a:gd name="connsiteY1078" fmla="*/ 4398 h 10000"/>
                  <a:gd name="connsiteX1079" fmla="*/ 7283 w 10000"/>
                  <a:gd name="connsiteY1079" fmla="*/ 4424 h 10000"/>
                  <a:gd name="connsiteX1080" fmla="*/ 7305 w 10000"/>
                  <a:gd name="connsiteY1080" fmla="*/ 4433 h 10000"/>
                  <a:gd name="connsiteX1081" fmla="*/ 7332 w 10000"/>
                  <a:gd name="connsiteY1081" fmla="*/ 4443 h 10000"/>
                  <a:gd name="connsiteX1082" fmla="*/ 7380 w 10000"/>
                  <a:gd name="connsiteY1082" fmla="*/ 4398 h 10000"/>
                  <a:gd name="connsiteX1083" fmla="*/ 7404 w 10000"/>
                  <a:gd name="connsiteY1083" fmla="*/ 4378 h 10000"/>
                  <a:gd name="connsiteX1084" fmla="*/ 7418 w 10000"/>
                  <a:gd name="connsiteY1084" fmla="*/ 4369 h 10000"/>
                  <a:gd name="connsiteX1085" fmla="*/ 7443 w 10000"/>
                  <a:gd name="connsiteY1085" fmla="*/ 4356 h 10000"/>
                  <a:gd name="connsiteX1086" fmla="*/ 7460 w 10000"/>
                  <a:gd name="connsiteY1086" fmla="*/ 4385 h 10000"/>
                  <a:gd name="connsiteX1087" fmla="*/ 7460 w 10000"/>
                  <a:gd name="connsiteY1087" fmla="*/ 4404 h 10000"/>
                  <a:gd name="connsiteX1088" fmla="*/ 7499 w 10000"/>
                  <a:gd name="connsiteY1088" fmla="*/ 4417 h 10000"/>
                  <a:gd name="connsiteX1089" fmla="*/ 7515 w 10000"/>
                  <a:gd name="connsiteY1089" fmla="*/ 4414 h 10000"/>
                  <a:gd name="connsiteX1090" fmla="*/ 7565 w 10000"/>
                  <a:gd name="connsiteY1090" fmla="*/ 4385 h 10000"/>
                  <a:gd name="connsiteX1091" fmla="*/ 7579 w 10000"/>
                  <a:gd name="connsiteY1091" fmla="*/ 4346 h 10000"/>
                  <a:gd name="connsiteX1092" fmla="*/ 7582 w 10000"/>
                  <a:gd name="connsiteY1092" fmla="*/ 4317 h 10000"/>
                  <a:gd name="connsiteX1093" fmla="*/ 7590 w 10000"/>
                  <a:gd name="connsiteY1093" fmla="*/ 4301 h 10000"/>
                  <a:gd name="connsiteX1094" fmla="*/ 7612 w 10000"/>
                  <a:gd name="connsiteY1094" fmla="*/ 4271 h 10000"/>
                  <a:gd name="connsiteX1095" fmla="*/ 7623 w 10000"/>
                  <a:gd name="connsiteY1095" fmla="*/ 4262 h 10000"/>
                  <a:gd name="connsiteX1096" fmla="*/ 7634 w 10000"/>
                  <a:gd name="connsiteY1096" fmla="*/ 4245 h 10000"/>
                  <a:gd name="connsiteX1097" fmla="*/ 7645 w 10000"/>
                  <a:gd name="connsiteY1097" fmla="*/ 4265 h 10000"/>
                  <a:gd name="connsiteX1098" fmla="*/ 7670 w 10000"/>
                  <a:gd name="connsiteY1098" fmla="*/ 4284 h 10000"/>
                  <a:gd name="connsiteX1099" fmla="*/ 7701 w 10000"/>
                  <a:gd name="connsiteY1099" fmla="*/ 4275 h 10000"/>
                  <a:gd name="connsiteX1100" fmla="*/ 7717 w 10000"/>
                  <a:gd name="connsiteY1100" fmla="*/ 4275 h 10000"/>
                  <a:gd name="connsiteX1101" fmla="*/ 7740 w 10000"/>
                  <a:gd name="connsiteY1101" fmla="*/ 4284 h 10000"/>
                  <a:gd name="connsiteX1102" fmla="*/ 7767 w 10000"/>
                  <a:gd name="connsiteY1102" fmla="*/ 4284 h 10000"/>
                  <a:gd name="connsiteX1103" fmla="*/ 7895 w 10000"/>
                  <a:gd name="connsiteY1103" fmla="*/ 4207 h 10000"/>
                  <a:gd name="connsiteX1104" fmla="*/ 7895 w 10000"/>
                  <a:gd name="connsiteY1104" fmla="*/ 4187 h 10000"/>
                  <a:gd name="connsiteX1105" fmla="*/ 7895 w 10000"/>
                  <a:gd name="connsiteY1105" fmla="*/ 4171 h 10000"/>
                  <a:gd name="connsiteX1106" fmla="*/ 7903 w 10000"/>
                  <a:gd name="connsiteY1106" fmla="*/ 4148 h 10000"/>
                  <a:gd name="connsiteX1107" fmla="*/ 7917 w 10000"/>
                  <a:gd name="connsiteY1107" fmla="*/ 4158 h 10000"/>
                  <a:gd name="connsiteX1108" fmla="*/ 7967 w 10000"/>
                  <a:gd name="connsiteY1108" fmla="*/ 4203 h 10000"/>
                  <a:gd name="connsiteX1109" fmla="*/ 7994 w 10000"/>
                  <a:gd name="connsiteY1109" fmla="*/ 4203 h 10000"/>
                  <a:gd name="connsiteX1110" fmla="*/ 8064 w 10000"/>
                  <a:gd name="connsiteY1110" fmla="*/ 4242 h 10000"/>
                  <a:gd name="connsiteX1111" fmla="*/ 8083 w 10000"/>
                  <a:gd name="connsiteY1111" fmla="*/ 4245 h 10000"/>
                  <a:gd name="connsiteX1112" fmla="*/ 8105 w 10000"/>
                  <a:gd name="connsiteY1112" fmla="*/ 4226 h 10000"/>
                  <a:gd name="connsiteX1113" fmla="*/ 8136 w 10000"/>
                  <a:gd name="connsiteY1113" fmla="*/ 4187 h 10000"/>
                  <a:gd name="connsiteX1114" fmla="*/ 8161 w 10000"/>
                  <a:gd name="connsiteY1114" fmla="*/ 4168 h 10000"/>
                  <a:gd name="connsiteX1115" fmla="*/ 8172 w 10000"/>
                  <a:gd name="connsiteY1115" fmla="*/ 4161 h 10000"/>
                  <a:gd name="connsiteX1116" fmla="*/ 8208 w 10000"/>
                  <a:gd name="connsiteY1116" fmla="*/ 4168 h 10000"/>
                  <a:gd name="connsiteX1117" fmla="*/ 8235 w 10000"/>
                  <a:gd name="connsiteY1117" fmla="*/ 4168 h 10000"/>
                  <a:gd name="connsiteX1118" fmla="*/ 8258 w 10000"/>
                  <a:gd name="connsiteY1118" fmla="*/ 4152 h 10000"/>
                  <a:gd name="connsiteX1119" fmla="*/ 8283 w 10000"/>
                  <a:gd name="connsiteY1119" fmla="*/ 4152 h 10000"/>
                  <a:gd name="connsiteX1120" fmla="*/ 8299 w 10000"/>
                  <a:gd name="connsiteY1120" fmla="*/ 4132 h 10000"/>
                  <a:gd name="connsiteX1121" fmla="*/ 8316 w 10000"/>
                  <a:gd name="connsiteY1121" fmla="*/ 4113 h 10000"/>
                  <a:gd name="connsiteX1122" fmla="*/ 8330 w 10000"/>
                  <a:gd name="connsiteY1122" fmla="*/ 4084 h 10000"/>
                  <a:gd name="connsiteX1123" fmla="*/ 8341 w 10000"/>
                  <a:gd name="connsiteY1123" fmla="*/ 4058 h 10000"/>
                  <a:gd name="connsiteX1124" fmla="*/ 8349 w 10000"/>
                  <a:gd name="connsiteY1124" fmla="*/ 4064 h 10000"/>
                  <a:gd name="connsiteX1125" fmla="*/ 8366 w 10000"/>
                  <a:gd name="connsiteY1125" fmla="*/ 4067 h 10000"/>
                  <a:gd name="connsiteX1126" fmla="*/ 8374 w 10000"/>
                  <a:gd name="connsiteY1126" fmla="*/ 4084 h 10000"/>
                  <a:gd name="connsiteX1127" fmla="*/ 8402 w 10000"/>
                  <a:gd name="connsiteY1127" fmla="*/ 4054 h 10000"/>
                  <a:gd name="connsiteX1128" fmla="*/ 8427 w 10000"/>
                  <a:gd name="connsiteY1128" fmla="*/ 4028 h 10000"/>
                  <a:gd name="connsiteX1129" fmla="*/ 8438 w 10000"/>
                  <a:gd name="connsiteY1129" fmla="*/ 4025 h 10000"/>
                  <a:gd name="connsiteX1130" fmla="*/ 8468 w 10000"/>
                  <a:gd name="connsiteY1130" fmla="*/ 4006 h 10000"/>
                  <a:gd name="connsiteX1131" fmla="*/ 8485 w 10000"/>
                  <a:gd name="connsiteY1131" fmla="*/ 3999 h 10000"/>
                  <a:gd name="connsiteX1132" fmla="*/ 8493 w 10000"/>
                  <a:gd name="connsiteY1132" fmla="*/ 4025 h 10000"/>
                  <a:gd name="connsiteX1133" fmla="*/ 8515 w 10000"/>
                  <a:gd name="connsiteY1133" fmla="*/ 4028 h 10000"/>
                  <a:gd name="connsiteX1134" fmla="*/ 8543 w 10000"/>
                  <a:gd name="connsiteY1134" fmla="*/ 4009 h 10000"/>
                  <a:gd name="connsiteX1135" fmla="*/ 8551 w 10000"/>
                  <a:gd name="connsiteY1135" fmla="*/ 3990 h 10000"/>
                  <a:gd name="connsiteX1136" fmla="*/ 8582 w 10000"/>
                  <a:gd name="connsiteY1136" fmla="*/ 3977 h 10000"/>
                  <a:gd name="connsiteX1137" fmla="*/ 8596 w 10000"/>
                  <a:gd name="connsiteY1137" fmla="*/ 3977 h 10000"/>
                  <a:gd name="connsiteX1138" fmla="*/ 8607 w 10000"/>
                  <a:gd name="connsiteY1138" fmla="*/ 3980 h 10000"/>
                  <a:gd name="connsiteX1139" fmla="*/ 8645 w 10000"/>
                  <a:gd name="connsiteY1139" fmla="*/ 3970 h 10000"/>
                  <a:gd name="connsiteX1140" fmla="*/ 8654 w 10000"/>
                  <a:gd name="connsiteY1140" fmla="*/ 3951 h 10000"/>
                  <a:gd name="connsiteX1141" fmla="*/ 8670 w 10000"/>
                  <a:gd name="connsiteY1141" fmla="*/ 3935 h 10000"/>
                  <a:gd name="connsiteX1142" fmla="*/ 8695 w 10000"/>
                  <a:gd name="connsiteY1142" fmla="*/ 3935 h 10000"/>
                  <a:gd name="connsiteX1143" fmla="*/ 8704 w 10000"/>
                  <a:gd name="connsiteY1143" fmla="*/ 3951 h 10000"/>
                  <a:gd name="connsiteX1144" fmla="*/ 8717 w 10000"/>
                  <a:gd name="connsiteY1144" fmla="*/ 3964 h 10000"/>
                  <a:gd name="connsiteX1145" fmla="*/ 8751 w 10000"/>
                  <a:gd name="connsiteY1145" fmla="*/ 3951 h 10000"/>
                  <a:gd name="connsiteX1146" fmla="*/ 8776 w 10000"/>
                  <a:gd name="connsiteY1146" fmla="*/ 3935 h 10000"/>
                  <a:gd name="connsiteX1147" fmla="*/ 8798 w 10000"/>
                  <a:gd name="connsiteY1147" fmla="*/ 3925 h 10000"/>
                  <a:gd name="connsiteX1148" fmla="*/ 8806 w 10000"/>
                  <a:gd name="connsiteY1148" fmla="*/ 3892 h 10000"/>
                  <a:gd name="connsiteX1149" fmla="*/ 8814 w 10000"/>
                  <a:gd name="connsiteY1149" fmla="*/ 3876 h 10000"/>
                  <a:gd name="connsiteX1150" fmla="*/ 8839 w 10000"/>
                  <a:gd name="connsiteY1150" fmla="*/ 3873 h 10000"/>
                  <a:gd name="connsiteX1151" fmla="*/ 8842 w 10000"/>
                  <a:gd name="connsiteY1151" fmla="*/ 3876 h 10000"/>
                  <a:gd name="connsiteX1152" fmla="*/ 8856 w 10000"/>
                  <a:gd name="connsiteY1152" fmla="*/ 3863 h 10000"/>
                  <a:gd name="connsiteX1153" fmla="*/ 8856 w 10000"/>
                  <a:gd name="connsiteY1153" fmla="*/ 3841 h 10000"/>
                  <a:gd name="connsiteX1154" fmla="*/ 8870 w 10000"/>
                  <a:gd name="connsiteY1154" fmla="*/ 3821 h 10000"/>
                  <a:gd name="connsiteX1155" fmla="*/ 8903 w 10000"/>
                  <a:gd name="connsiteY1155" fmla="*/ 3802 h 10000"/>
                  <a:gd name="connsiteX1156" fmla="*/ 8914 w 10000"/>
                  <a:gd name="connsiteY1156" fmla="*/ 3782 h 10000"/>
                  <a:gd name="connsiteX1157" fmla="*/ 8939 w 10000"/>
                  <a:gd name="connsiteY1157" fmla="*/ 3782 h 10000"/>
                  <a:gd name="connsiteX1158" fmla="*/ 8961 w 10000"/>
                  <a:gd name="connsiteY1158" fmla="*/ 3779 h 10000"/>
                  <a:gd name="connsiteX1159" fmla="*/ 8983 w 10000"/>
                  <a:gd name="connsiteY1159" fmla="*/ 3760 h 10000"/>
                  <a:gd name="connsiteX1160" fmla="*/ 9003 w 10000"/>
                  <a:gd name="connsiteY1160" fmla="*/ 3763 h 10000"/>
                  <a:gd name="connsiteX1161" fmla="*/ 9019 w 10000"/>
                  <a:gd name="connsiteY1161" fmla="*/ 3779 h 10000"/>
                  <a:gd name="connsiteX1162" fmla="*/ 9050 w 10000"/>
                  <a:gd name="connsiteY1162" fmla="*/ 3812 h 10000"/>
                  <a:gd name="connsiteX1163" fmla="*/ 9080 w 10000"/>
                  <a:gd name="connsiteY1163" fmla="*/ 3831 h 10000"/>
                  <a:gd name="connsiteX1164" fmla="*/ 9097 w 10000"/>
                  <a:gd name="connsiteY1164" fmla="*/ 3867 h 10000"/>
                  <a:gd name="connsiteX1165" fmla="*/ 9114 w 10000"/>
                  <a:gd name="connsiteY1165" fmla="*/ 3902 h 10000"/>
                  <a:gd name="connsiteX1166" fmla="*/ 9122 w 10000"/>
                  <a:gd name="connsiteY1166" fmla="*/ 3935 h 10000"/>
                  <a:gd name="connsiteX1167" fmla="*/ 9125 w 10000"/>
                  <a:gd name="connsiteY1167" fmla="*/ 3964 h 10000"/>
                  <a:gd name="connsiteX1168" fmla="*/ 9130 w 10000"/>
                  <a:gd name="connsiteY1168" fmla="*/ 3999 h 10000"/>
                  <a:gd name="connsiteX1169" fmla="*/ 9130 w 10000"/>
                  <a:gd name="connsiteY1169" fmla="*/ 4054 h 10000"/>
                  <a:gd name="connsiteX1170" fmla="*/ 9155 w 10000"/>
                  <a:gd name="connsiteY1170" fmla="*/ 4093 h 10000"/>
                  <a:gd name="connsiteX1171" fmla="*/ 9169 w 10000"/>
                  <a:gd name="connsiteY1171" fmla="*/ 4090 h 10000"/>
                  <a:gd name="connsiteX1172" fmla="*/ 9211 w 10000"/>
                  <a:gd name="connsiteY1172" fmla="*/ 4077 h 10000"/>
                  <a:gd name="connsiteX1173" fmla="*/ 9244 w 10000"/>
                  <a:gd name="connsiteY1173" fmla="*/ 4077 h 10000"/>
                  <a:gd name="connsiteX1174" fmla="*/ 9252 w 10000"/>
                  <a:gd name="connsiteY1174" fmla="*/ 4103 h 10000"/>
                  <a:gd name="connsiteX1175" fmla="*/ 9258 w 10000"/>
                  <a:gd name="connsiteY1175" fmla="*/ 4148 h 10000"/>
                  <a:gd name="connsiteX1176" fmla="*/ 9269 w 10000"/>
                  <a:gd name="connsiteY1176" fmla="*/ 4158 h 10000"/>
                  <a:gd name="connsiteX1177" fmla="*/ 9294 w 10000"/>
                  <a:gd name="connsiteY1177" fmla="*/ 4158 h 10000"/>
                  <a:gd name="connsiteX1178" fmla="*/ 9319 w 10000"/>
                  <a:gd name="connsiteY1178" fmla="*/ 4168 h 10000"/>
                  <a:gd name="connsiteX1179" fmla="*/ 9346 w 10000"/>
                  <a:gd name="connsiteY1179" fmla="*/ 4190 h 10000"/>
                  <a:gd name="connsiteX1180" fmla="*/ 9357 w 10000"/>
                  <a:gd name="connsiteY1180" fmla="*/ 4168 h 10000"/>
                  <a:gd name="connsiteX1181" fmla="*/ 9371 w 10000"/>
                  <a:gd name="connsiteY1181" fmla="*/ 4132 h 10000"/>
                  <a:gd name="connsiteX1182" fmla="*/ 9391 w 10000"/>
                  <a:gd name="connsiteY1182" fmla="*/ 4113 h 10000"/>
                  <a:gd name="connsiteX1183" fmla="*/ 9407 w 10000"/>
                  <a:gd name="connsiteY1183" fmla="*/ 4103 h 10000"/>
                  <a:gd name="connsiteX1184" fmla="*/ 9435 w 10000"/>
                  <a:gd name="connsiteY1184" fmla="*/ 4100 h 10000"/>
                  <a:gd name="connsiteX1185" fmla="*/ 9460 w 10000"/>
                  <a:gd name="connsiteY1185" fmla="*/ 4084 h 10000"/>
                  <a:gd name="connsiteX1186" fmla="*/ 9485 w 10000"/>
                  <a:gd name="connsiteY1186" fmla="*/ 4067 h 10000"/>
                  <a:gd name="connsiteX1187" fmla="*/ 9496 w 10000"/>
                  <a:gd name="connsiteY1187" fmla="*/ 4054 h 10000"/>
                  <a:gd name="connsiteX1188" fmla="*/ 9526 w 10000"/>
                  <a:gd name="connsiteY1188" fmla="*/ 4048 h 10000"/>
                  <a:gd name="connsiteX1189" fmla="*/ 9557 w 10000"/>
                  <a:gd name="connsiteY1189" fmla="*/ 4038 h 10000"/>
                  <a:gd name="connsiteX1190" fmla="*/ 9584 w 10000"/>
                  <a:gd name="connsiteY1190" fmla="*/ 4019 h 10000"/>
                  <a:gd name="connsiteX1191" fmla="*/ 9623 w 10000"/>
                  <a:gd name="connsiteY1191" fmla="*/ 4016 h 10000"/>
                  <a:gd name="connsiteX1192" fmla="*/ 9648 w 10000"/>
                  <a:gd name="connsiteY1192" fmla="*/ 4009 h 10000"/>
                  <a:gd name="connsiteX1193" fmla="*/ 9673 w 10000"/>
                  <a:gd name="connsiteY1193" fmla="*/ 4019 h 10000"/>
                  <a:gd name="connsiteX1194" fmla="*/ 9712 w 10000"/>
                  <a:gd name="connsiteY1194" fmla="*/ 4038 h 10000"/>
                  <a:gd name="connsiteX1195" fmla="*/ 9742 w 10000"/>
                  <a:gd name="connsiteY1195" fmla="*/ 4074 h 10000"/>
                  <a:gd name="connsiteX1196" fmla="*/ 9776 w 10000"/>
                  <a:gd name="connsiteY1196" fmla="*/ 4093 h 10000"/>
                  <a:gd name="connsiteX1197" fmla="*/ 9814 w 10000"/>
                  <a:gd name="connsiteY1197" fmla="*/ 4109 h 10000"/>
                  <a:gd name="connsiteX1198" fmla="*/ 9859 w 10000"/>
                  <a:gd name="connsiteY1198" fmla="*/ 4119 h 10000"/>
                  <a:gd name="connsiteX1199" fmla="*/ 9898 w 10000"/>
                  <a:gd name="connsiteY1199" fmla="*/ 4122 h 10000"/>
                  <a:gd name="connsiteX1200" fmla="*/ 9931 w 10000"/>
                  <a:gd name="connsiteY1200" fmla="*/ 4109 h 10000"/>
                  <a:gd name="connsiteX1201" fmla="*/ 9956 w 10000"/>
                  <a:gd name="connsiteY1201" fmla="*/ 4100 h 10000"/>
                  <a:gd name="connsiteX1202" fmla="*/ 9981 w 10000"/>
                  <a:gd name="connsiteY1202" fmla="*/ 4067 h 10000"/>
                  <a:gd name="connsiteX1203" fmla="*/ 9994 w 10000"/>
                  <a:gd name="connsiteY1203" fmla="*/ 4035 h 10000"/>
                  <a:gd name="connsiteX1204" fmla="*/ 10000 w 10000"/>
                  <a:gd name="connsiteY1204" fmla="*/ 3996 h 10000"/>
                  <a:gd name="connsiteX1205" fmla="*/ 9994 w 10000"/>
                  <a:gd name="connsiteY1205" fmla="*/ 3941 h 10000"/>
                  <a:gd name="connsiteX1206" fmla="*/ 9986 w 10000"/>
                  <a:gd name="connsiteY1206" fmla="*/ 3905 h 10000"/>
                  <a:gd name="connsiteX1207" fmla="*/ 9981 w 10000"/>
                  <a:gd name="connsiteY1207" fmla="*/ 3857 h 10000"/>
                  <a:gd name="connsiteX1208" fmla="*/ 9989 w 10000"/>
                  <a:gd name="connsiteY1208" fmla="*/ 3837 h 10000"/>
                  <a:gd name="connsiteX1209" fmla="*/ 9989 w 10000"/>
                  <a:gd name="connsiteY1209" fmla="*/ 3812 h 10000"/>
                  <a:gd name="connsiteX1210" fmla="*/ 9981 w 10000"/>
                  <a:gd name="connsiteY1210" fmla="*/ 3792 h 10000"/>
                  <a:gd name="connsiteX1211" fmla="*/ 9970 w 10000"/>
                  <a:gd name="connsiteY1211" fmla="*/ 3763 h 10000"/>
                  <a:gd name="connsiteX1212" fmla="*/ 9945 w 10000"/>
                  <a:gd name="connsiteY1212" fmla="*/ 3705 h 10000"/>
                  <a:gd name="connsiteX1213" fmla="*/ 9931 w 10000"/>
                  <a:gd name="connsiteY1213" fmla="*/ 3659 h 10000"/>
                  <a:gd name="connsiteX1214" fmla="*/ 9903 w 10000"/>
                  <a:gd name="connsiteY1214" fmla="*/ 3640 h 10000"/>
                  <a:gd name="connsiteX1215" fmla="*/ 9881 w 10000"/>
                  <a:gd name="connsiteY1215" fmla="*/ 3620 h 10000"/>
                  <a:gd name="connsiteX1216" fmla="*/ 9856 w 10000"/>
                  <a:gd name="connsiteY1216" fmla="*/ 3595 h 10000"/>
                  <a:gd name="connsiteX1217" fmla="*/ 9817 w 10000"/>
                  <a:gd name="connsiteY1217" fmla="*/ 3562 h 10000"/>
                  <a:gd name="connsiteX1218" fmla="*/ 9795 w 10000"/>
                  <a:gd name="connsiteY1218" fmla="*/ 3546 h 10000"/>
                  <a:gd name="connsiteX1219" fmla="*/ 9778 w 10000"/>
                  <a:gd name="connsiteY1219" fmla="*/ 3527 h 10000"/>
                  <a:gd name="connsiteX1220" fmla="*/ 9745 w 10000"/>
                  <a:gd name="connsiteY1220" fmla="*/ 3501 h 10000"/>
                  <a:gd name="connsiteX1221" fmla="*/ 9726 w 10000"/>
                  <a:gd name="connsiteY1221" fmla="*/ 3488 h 10000"/>
                  <a:gd name="connsiteX1222" fmla="*/ 9704 w 10000"/>
                  <a:gd name="connsiteY1222" fmla="*/ 3472 h 10000"/>
                  <a:gd name="connsiteX1223" fmla="*/ 9695 w 10000"/>
                  <a:gd name="connsiteY1223" fmla="*/ 3468 h 10000"/>
                  <a:gd name="connsiteX1224" fmla="*/ 9690 w 10000"/>
                  <a:gd name="connsiteY1224" fmla="*/ 3459 h 10000"/>
                  <a:gd name="connsiteX1225" fmla="*/ 9673 w 10000"/>
                  <a:gd name="connsiteY1225" fmla="*/ 3449 h 10000"/>
                  <a:gd name="connsiteX1226" fmla="*/ 9665 w 10000"/>
                  <a:gd name="connsiteY1226" fmla="*/ 3442 h 10000"/>
                  <a:gd name="connsiteX1227" fmla="*/ 9654 w 10000"/>
                  <a:gd name="connsiteY1227" fmla="*/ 3449 h 10000"/>
                  <a:gd name="connsiteX1228" fmla="*/ 9521 w 10000"/>
                  <a:gd name="connsiteY1228" fmla="*/ 3394 h 10000"/>
                  <a:gd name="connsiteX1229" fmla="*/ 9510 w 10000"/>
                  <a:gd name="connsiteY1229" fmla="*/ 3368 h 10000"/>
                  <a:gd name="connsiteX1230" fmla="*/ 9496 w 10000"/>
                  <a:gd name="connsiteY1230" fmla="*/ 3287 h 10000"/>
                  <a:gd name="connsiteX1231" fmla="*/ 9488 w 10000"/>
                  <a:gd name="connsiteY1231" fmla="*/ 3216 h 10000"/>
                  <a:gd name="connsiteX1232" fmla="*/ 9493 w 10000"/>
                  <a:gd name="connsiteY1232" fmla="*/ 3174 h 10000"/>
                  <a:gd name="connsiteX1233" fmla="*/ 9501 w 10000"/>
                  <a:gd name="connsiteY1233" fmla="*/ 3128 h 10000"/>
                  <a:gd name="connsiteX1234" fmla="*/ 9488 w 10000"/>
                  <a:gd name="connsiteY1234" fmla="*/ 3025 h 10000"/>
                  <a:gd name="connsiteX1235" fmla="*/ 9446 w 10000"/>
                  <a:gd name="connsiteY1235" fmla="*/ 2931 h 10000"/>
                  <a:gd name="connsiteX1236" fmla="*/ 9382 w 10000"/>
                  <a:gd name="connsiteY1236" fmla="*/ 2837 h 10000"/>
                  <a:gd name="connsiteX1237" fmla="*/ 9316 w 10000"/>
                  <a:gd name="connsiteY1237" fmla="*/ 2753 h 10000"/>
                  <a:gd name="connsiteX1238" fmla="*/ 9294 w 10000"/>
                  <a:gd name="connsiteY1238" fmla="*/ 2655 h 10000"/>
                  <a:gd name="connsiteX1239" fmla="*/ 9213 w 10000"/>
                  <a:gd name="connsiteY1239" fmla="*/ 2328 h 10000"/>
                  <a:gd name="connsiteX1240" fmla="*/ 9172 w 10000"/>
                  <a:gd name="connsiteY1240" fmla="*/ 2286 h 10000"/>
                  <a:gd name="connsiteX1241" fmla="*/ 9019 w 10000"/>
                  <a:gd name="connsiteY1241" fmla="*/ 2082 h 10000"/>
                  <a:gd name="connsiteX1242" fmla="*/ 8906 w 10000"/>
                  <a:gd name="connsiteY1242" fmla="*/ 1946 h 10000"/>
                  <a:gd name="connsiteX1243" fmla="*/ 8801 w 10000"/>
                  <a:gd name="connsiteY1243" fmla="*/ 1778 h 10000"/>
                  <a:gd name="connsiteX1244" fmla="*/ 8806 w 10000"/>
                  <a:gd name="connsiteY1244" fmla="*/ 1713 h 10000"/>
                  <a:gd name="connsiteX1245" fmla="*/ 8809 w 10000"/>
                  <a:gd name="connsiteY1245" fmla="*/ 1703 h 10000"/>
                  <a:gd name="connsiteX1246" fmla="*/ 8817 w 10000"/>
                  <a:gd name="connsiteY1246" fmla="*/ 1713 h 10000"/>
                  <a:gd name="connsiteX1247" fmla="*/ 8834 w 10000"/>
                  <a:gd name="connsiteY1247" fmla="*/ 1729 h 10000"/>
                  <a:gd name="connsiteX1248" fmla="*/ 8839 w 10000"/>
                  <a:gd name="connsiteY1248" fmla="*/ 1729 h 10000"/>
                  <a:gd name="connsiteX1249" fmla="*/ 8848 w 10000"/>
                  <a:gd name="connsiteY1249" fmla="*/ 1723 h 10000"/>
                  <a:gd name="connsiteX1250" fmla="*/ 8850 w 10000"/>
                  <a:gd name="connsiteY1250" fmla="*/ 1703 h 10000"/>
                  <a:gd name="connsiteX1251" fmla="*/ 8850 w 10000"/>
                  <a:gd name="connsiteY1251" fmla="*/ 1684 h 10000"/>
                  <a:gd name="connsiteX1252" fmla="*/ 8850 w 10000"/>
                  <a:gd name="connsiteY1252" fmla="*/ 1648 h 10000"/>
                  <a:gd name="connsiteX1253" fmla="*/ 8881 w 10000"/>
                  <a:gd name="connsiteY1253" fmla="*/ 1571 h 10000"/>
                  <a:gd name="connsiteX1254" fmla="*/ 8895 w 10000"/>
                  <a:gd name="connsiteY1254" fmla="*/ 1541 h 10000"/>
                  <a:gd name="connsiteX1255" fmla="*/ 8895 w 10000"/>
                  <a:gd name="connsiteY1255" fmla="*/ 1525 h 10000"/>
                  <a:gd name="connsiteX1256" fmla="*/ 8881 w 10000"/>
                  <a:gd name="connsiteY1256" fmla="*/ 1516 h 10000"/>
                  <a:gd name="connsiteX1257" fmla="*/ 8864 w 10000"/>
                  <a:gd name="connsiteY1257" fmla="*/ 1522 h 10000"/>
                  <a:gd name="connsiteX1258" fmla="*/ 8850 w 10000"/>
                  <a:gd name="connsiteY1258" fmla="*/ 1535 h 10000"/>
                  <a:gd name="connsiteX1259" fmla="*/ 8834 w 10000"/>
                  <a:gd name="connsiteY1259" fmla="*/ 1571 h 10000"/>
                  <a:gd name="connsiteX1260" fmla="*/ 8825 w 10000"/>
                  <a:gd name="connsiteY1260" fmla="*/ 1587 h 10000"/>
                  <a:gd name="connsiteX1261" fmla="*/ 8776 w 10000"/>
                  <a:gd name="connsiteY1261" fmla="*/ 1571 h 10000"/>
                  <a:gd name="connsiteX1262" fmla="*/ 8745 w 10000"/>
                  <a:gd name="connsiteY1262" fmla="*/ 1580 h 10000"/>
                  <a:gd name="connsiteX1263" fmla="*/ 8720 w 10000"/>
                  <a:gd name="connsiteY1263" fmla="*/ 1587 h 10000"/>
                  <a:gd name="connsiteX1264" fmla="*/ 8709 w 10000"/>
                  <a:gd name="connsiteY1264" fmla="*/ 1609 h 10000"/>
                  <a:gd name="connsiteX1265" fmla="*/ 8693 w 10000"/>
                  <a:gd name="connsiteY1265" fmla="*/ 1616 h 10000"/>
                  <a:gd name="connsiteX1266" fmla="*/ 8684 w 10000"/>
                  <a:gd name="connsiteY1266" fmla="*/ 1639 h 10000"/>
                  <a:gd name="connsiteX1267" fmla="*/ 8684 w 10000"/>
                  <a:gd name="connsiteY1267" fmla="*/ 1658 h 10000"/>
                  <a:gd name="connsiteX1268" fmla="*/ 8665 w 10000"/>
                  <a:gd name="connsiteY1268" fmla="*/ 1655 h 10000"/>
                  <a:gd name="connsiteX1269" fmla="*/ 8665 w 10000"/>
                  <a:gd name="connsiteY1269" fmla="*/ 1645 h 10000"/>
                  <a:gd name="connsiteX1270" fmla="*/ 8665 w 10000"/>
                  <a:gd name="connsiteY1270" fmla="*/ 1626 h 10000"/>
                  <a:gd name="connsiteX1271" fmla="*/ 8676 w 10000"/>
                  <a:gd name="connsiteY1271" fmla="*/ 1609 h 10000"/>
                  <a:gd name="connsiteX1272" fmla="*/ 8679 w 10000"/>
                  <a:gd name="connsiteY1272" fmla="*/ 1597 h 10000"/>
                  <a:gd name="connsiteX1273" fmla="*/ 8687 w 10000"/>
                  <a:gd name="connsiteY1273" fmla="*/ 1577 h 10000"/>
                  <a:gd name="connsiteX1274" fmla="*/ 8695 w 10000"/>
                  <a:gd name="connsiteY1274" fmla="*/ 1554 h 10000"/>
                  <a:gd name="connsiteX1275" fmla="*/ 8709 w 10000"/>
                  <a:gd name="connsiteY1275" fmla="*/ 1532 h 10000"/>
                  <a:gd name="connsiteX1276" fmla="*/ 8704 w 10000"/>
                  <a:gd name="connsiteY1276" fmla="*/ 1512 h 10000"/>
                  <a:gd name="connsiteX1277" fmla="*/ 8695 w 10000"/>
                  <a:gd name="connsiteY1277" fmla="*/ 1503 h 10000"/>
                  <a:gd name="connsiteX1278" fmla="*/ 8684 w 10000"/>
                  <a:gd name="connsiteY1278" fmla="*/ 1503 h 10000"/>
                  <a:gd name="connsiteX1279" fmla="*/ 8670 w 10000"/>
                  <a:gd name="connsiteY1279" fmla="*/ 1525 h 10000"/>
                  <a:gd name="connsiteX1280" fmla="*/ 8665 w 10000"/>
                  <a:gd name="connsiteY1280" fmla="*/ 1545 h 10000"/>
                  <a:gd name="connsiteX1281" fmla="*/ 8654 w 10000"/>
                  <a:gd name="connsiteY1281" fmla="*/ 1567 h 10000"/>
                  <a:gd name="connsiteX1282" fmla="*/ 8648 w 10000"/>
                  <a:gd name="connsiteY1282" fmla="*/ 1587 h 10000"/>
                  <a:gd name="connsiteX1283" fmla="*/ 8640 w 10000"/>
                  <a:gd name="connsiteY1283" fmla="*/ 1629 h 10000"/>
                  <a:gd name="connsiteX1284" fmla="*/ 8620 w 10000"/>
                  <a:gd name="connsiteY1284" fmla="*/ 1635 h 10000"/>
                  <a:gd name="connsiteX1285" fmla="*/ 8612 w 10000"/>
                  <a:gd name="connsiteY1285" fmla="*/ 1635 h 10000"/>
                  <a:gd name="connsiteX1286" fmla="*/ 8604 w 10000"/>
                  <a:gd name="connsiteY1286" fmla="*/ 1626 h 10000"/>
                  <a:gd name="connsiteX1287" fmla="*/ 8596 w 10000"/>
                  <a:gd name="connsiteY1287" fmla="*/ 1616 h 10000"/>
                  <a:gd name="connsiteX1288" fmla="*/ 8596 w 10000"/>
                  <a:gd name="connsiteY1288" fmla="*/ 1580 h 10000"/>
                  <a:gd name="connsiteX1289" fmla="*/ 8587 w 10000"/>
                  <a:gd name="connsiteY1289" fmla="*/ 1545 h 10000"/>
                  <a:gd name="connsiteX1290" fmla="*/ 8565 w 10000"/>
                  <a:gd name="connsiteY1290" fmla="*/ 1516 h 10000"/>
                  <a:gd name="connsiteX1291" fmla="*/ 8543 w 10000"/>
                  <a:gd name="connsiteY1291" fmla="*/ 1512 h 10000"/>
                  <a:gd name="connsiteX1292" fmla="*/ 8518 w 10000"/>
                  <a:gd name="connsiteY1292" fmla="*/ 1532 h 10000"/>
                  <a:gd name="connsiteX1293" fmla="*/ 8476 w 10000"/>
                  <a:gd name="connsiteY1293" fmla="*/ 1567 h 10000"/>
                  <a:gd name="connsiteX1294" fmla="*/ 8454 w 10000"/>
                  <a:gd name="connsiteY1294" fmla="*/ 1551 h 10000"/>
                  <a:gd name="connsiteX1295" fmla="*/ 8402 w 10000"/>
                  <a:gd name="connsiteY1295" fmla="*/ 1493 h 10000"/>
                  <a:gd name="connsiteX1296" fmla="*/ 8371 w 10000"/>
                  <a:gd name="connsiteY1296" fmla="*/ 1428 h 10000"/>
                  <a:gd name="connsiteX1297" fmla="*/ 8072 w 10000"/>
                  <a:gd name="connsiteY1297" fmla="*/ 1422 h 10000"/>
                  <a:gd name="connsiteX1298" fmla="*/ 7823 w 10000"/>
                  <a:gd name="connsiteY1298" fmla="*/ 1279 h 10000"/>
                  <a:gd name="connsiteX1299" fmla="*/ 7587 w 10000"/>
                  <a:gd name="connsiteY1299" fmla="*/ 1133 h 10000"/>
                  <a:gd name="connsiteX1300" fmla="*/ 7526 w 10000"/>
                  <a:gd name="connsiteY1300" fmla="*/ 1098 h 10000"/>
                  <a:gd name="connsiteX1301" fmla="*/ 7346 w 10000"/>
                  <a:gd name="connsiteY1301" fmla="*/ 991 h 10000"/>
                  <a:gd name="connsiteX1302" fmla="*/ 7321 w 10000"/>
                  <a:gd name="connsiteY1302" fmla="*/ 959 h 10000"/>
                  <a:gd name="connsiteX1303" fmla="*/ 7307 w 10000"/>
                  <a:gd name="connsiteY1303" fmla="*/ 871 h 10000"/>
                  <a:gd name="connsiteX1304" fmla="*/ 7224 w 10000"/>
                  <a:gd name="connsiteY1304" fmla="*/ 816 h 10000"/>
                  <a:gd name="connsiteX1305" fmla="*/ 7147 w 10000"/>
                  <a:gd name="connsiteY1305" fmla="*/ 787 h 10000"/>
                  <a:gd name="connsiteX1306" fmla="*/ 7080 w 10000"/>
                  <a:gd name="connsiteY1306" fmla="*/ 742 h 10000"/>
                  <a:gd name="connsiteX1307" fmla="*/ 7069 w 10000"/>
                  <a:gd name="connsiteY1307" fmla="*/ 767 h 10000"/>
                  <a:gd name="connsiteX1308" fmla="*/ 7033 w 10000"/>
                  <a:gd name="connsiteY1308" fmla="*/ 787 h 10000"/>
                  <a:gd name="connsiteX1309" fmla="*/ 6820 w 10000"/>
                  <a:gd name="connsiteY1309" fmla="*/ 878 h 10000"/>
                  <a:gd name="connsiteX1310" fmla="*/ 6726 w 10000"/>
                  <a:gd name="connsiteY1310" fmla="*/ 897 h 10000"/>
                  <a:gd name="connsiteX1311" fmla="*/ 6626 w 10000"/>
                  <a:gd name="connsiteY1311" fmla="*/ 955 h 10000"/>
                  <a:gd name="connsiteX1312" fmla="*/ 6582 w 10000"/>
                  <a:gd name="connsiteY1312" fmla="*/ 946 h 10000"/>
                  <a:gd name="connsiteX1313" fmla="*/ 6571 w 10000"/>
                  <a:gd name="connsiteY1313" fmla="*/ 955 h 10000"/>
                  <a:gd name="connsiteX1314" fmla="*/ 6507 w 10000"/>
                  <a:gd name="connsiteY1314" fmla="*/ 975 h 10000"/>
                  <a:gd name="connsiteX1315" fmla="*/ 6485 w 10000"/>
                  <a:gd name="connsiteY1315" fmla="*/ 975 h 10000"/>
                  <a:gd name="connsiteX1316" fmla="*/ 6476 w 10000"/>
                  <a:gd name="connsiteY1316" fmla="*/ 965 h 10000"/>
                  <a:gd name="connsiteX1317" fmla="*/ 6474 w 10000"/>
                  <a:gd name="connsiteY1317" fmla="*/ 936 h 10000"/>
                  <a:gd name="connsiteX1318" fmla="*/ 6452 w 10000"/>
                  <a:gd name="connsiteY1318" fmla="*/ 887 h 10000"/>
                  <a:gd name="connsiteX1319" fmla="*/ 6352 w 10000"/>
                  <a:gd name="connsiteY1319" fmla="*/ 767 h 10000"/>
                  <a:gd name="connsiteX1320" fmla="*/ 6313 w 10000"/>
                  <a:gd name="connsiteY1320" fmla="*/ 732 h 10000"/>
                  <a:gd name="connsiteX1321" fmla="*/ 6296 w 10000"/>
                  <a:gd name="connsiteY1321" fmla="*/ 690 h 10000"/>
                  <a:gd name="connsiteX1322" fmla="*/ 6271 w 10000"/>
                  <a:gd name="connsiteY1322" fmla="*/ 664 h 10000"/>
                  <a:gd name="connsiteX1323" fmla="*/ 6266 w 10000"/>
                  <a:gd name="connsiteY1323" fmla="*/ 654 h 10000"/>
                  <a:gd name="connsiteX1324" fmla="*/ 6111 w 10000"/>
                  <a:gd name="connsiteY1324" fmla="*/ 398 h 10000"/>
                  <a:gd name="connsiteX1325" fmla="*/ 5903 w 10000"/>
                  <a:gd name="connsiteY1325" fmla="*/ 408 h 10000"/>
                  <a:gd name="connsiteX1326" fmla="*/ 5837 w 10000"/>
                  <a:gd name="connsiteY1326" fmla="*/ 427 h 10000"/>
                  <a:gd name="connsiteX1327" fmla="*/ 5756 w 10000"/>
                  <a:gd name="connsiteY1327" fmla="*/ 453 h 10000"/>
                  <a:gd name="connsiteX1328" fmla="*/ 5681 w 10000"/>
                  <a:gd name="connsiteY1328" fmla="*/ 453 h 10000"/>
                  <a:gd name="connsiteX1329" fmla="*/ 5609 w 10000"/>
                  <a:gd name="connsiteY1329" fmla="*/ 447 h 10000"/>
                  <a:gd name="connsiteX1330" fmla="*/ 5554 w 10000"/>
                  <a:gd name="connsiteY1330" fmla="*/ 304 h 10000"/>
                  <a:gd name="connsiteX1331" fmla="*/ 5529 w 10000"/>
                  <a:gd name="connsiteY1331" fmla="*/ 301 h 10000"/>
                  <a:gd name="connsiteX1332" fmla="*/ 5393 w 10000"/>
                  <a:gd name="connsiteY1332" fmla="*/ 256 h 10000"/>
                  <a:gd name="connsiteX1333" fmla="*/ 5366 w 10000"/>
                  <a:gd name="connsiteY1333" fmla="*/ 220 h 10000"/>
                  <a:gd name="connsiteX1334" fmla="*/ 5249 w 10000"/>
                  <a:gd name="connsiteY1334" fmla="*/ 155 h 10000"/>
                  <a:gd name="connsiteX1335" fmla="*/ 5141 w 10000"/>
                  <a:gd name="connsiteY1335" fmla="*/ 52 h 10000"/>
                  <a:gd name="connsiteX1336" fmla="*/ 5116 w 10000"/>
                  <a:gd name="connsiteY1336" fmla="*/ 3 h 10000"/>
                  <a:gd name="connsiteX1337" fmla="*/ 5061 w 10000"/>
                  <a:gd name="connsiteY1337" fmla="*/ 0 h 10000"/>
                  <a:gd name="connsiteX1338" fmla="*/ 5036 w 10000"/>
                  <a:gd name="connsiteY1338" fmla="*/ 32 h 10000"/>
                  <a:gd name="connsiteX1339" fmla="*/ 4942 w 10000"/>
                  <a:gd name="connsiteY1339" fmla="*/ 133 h 10000"/>
                  <a:gd name="connsiteX1340" fmla="*/ 4900 w 10000"/>
                  <a:gd name="connsiteY1340" fmla="*/ 217 h 10000"/>
                  <a:gd name="connsiteX1341" fmla="*/ 4861 w 10000"/>
                  <a:gd name="connsiteY1341" fmla="*/ 198 h 10000"/>
                  <a:gd name="connsiteX1342" fmla="*/ 4795 w 10000"/>
                  <a:gd name="connsiteY1342" fmla="*/ 68 h 10000"/>
                  <a:gd name="connsiteX1343" fmla="*/ 4778 w 10000"/>
                  <a:gd name="connsiteY1343" fmla="*/ 62 h 10000"/>
                  <a:gd name="connsiteX1344" fmla="*/ 4765 w 10000"/>
                  <a:gd name="connsiteY1344" fmla="*/ 62 h 10000"/>
                  <a:gd name="connsiteX1345" fmla="*/ 4748 w 10000"/>
                  <a:gd name="connsiteY1345" fmla="*/ 68 h 10000"/>
                  <a:gd name="connsiteX1346" fmla="*/ 4673 w 10000"/>
                  <a:gd name="connsiteY1346" fmla="*/ 136 h 10000"/>
                  <a:gd name="connsiteX1347" fmla="*/ 4632 w 10000"/>
                  <a:gd name="connsiteY1347" fmla="*/ 201 h 10000"/>
                  <a:gd name="connsiteX1348" fmla="*/ 4623 w 10000"/>
                  <a:gd name="connsiteY1348" fmla="*/ 210 h 10000"/>
                  <a:gd name="connsiteX1349" fmla="*/ 4579 w 10000"/>
                  <a:gd name="connsiteY1349" fmla="*/ 220 h 10000"/>
                  <a:gd name="connsiteX1350" fmla="*/ 4479 w 10000"/>
                  <a:gd name="connsiteY1350" fmla="*/ 198 h 10000"/>
                  <a:gd name="connsiteX1351" fmla="*/ 4402 w 10000"/>
                  <a:gd name="connsiteY1351" fmla="*/ 165 h 10000"/>
                  <a:gd name="connsiteX1352" fmla="*/ 4374 w 10000"/>
                  <a:gd name="connsiteY1352" fmla="*/ 165 h 10000"/>
                  <a:gd name="connsiteX1353" fmla="*/ 4335 w 10000"/>
                  <a:gd name="connsiteY1353" fmla="*/ 172 h 10000"/>
                  <a:gd name="connsiteX1354" fmla="*/ 4302 w 10000"/>
                  <a:gd name="connsiteY1354" fmla="*/ 188 h 10000"/>
                  <a:gd name="connsiteX1355" fmla="*/ 4271 w 10000"/>
                  <a:gd name="connsiteY1355" fmla="*/ 220 h 10000"/>
                  <a:gd name="connsiteX1356" fmla="*/ 4238 w 10000"/>
                  <a:gd name="connsiteY1356" fmla="*/ 240 h 10000"/>
                  <a:gd name="connsiteX1357" fmla="*/ 4324 w 10000"/>
                  <a:gd name="connsiteY1357" fmla="*/ 1289 h 10000"/>
                  <a:gd name="connsiteX1358" fmla="*/ 3521 w 10000"/>
                  <a:gd name="connsiteY1358" fmla="*/ 7730 h 10000"/>
                  <a:gd name="connsiteX1359" fmla="*/ 3554 w 10000"/>
                  <a:gd name="connsiteY1359" fmla="*/ 7740 h 10000"/>
                  <a:gd name="connsiteX1360" fmla="*/ 3560 w 10000"/>
                  <a:gd name="connsiteY1360" fmla="*/ 7749 h 10000"/>
                  <a:gd name="connsiteX1361" fmla="*/ 3562 w 10000"/>
                  <a:gd name="connsiteY1361" fmla="*/ 7759 h 10000"/>
                  <a:gd name="connsiteX1362" fmla="*/ 3573 w 10000"/>
                  <a:gd name="connsiteY1362" fmla="*/ 7766 h 10000"/>
                  <a:gd name="connsiteX1363" fmla="*/ 3584 w 10000"/>
                  <a:gd name="connsiteY1363" fmla="*/ 7759 h 10000"/>
                  <a:gd name="connsiteX1364" fmla="*/ 3598 w 10000"/>
                  <a:gd name="connsiteY1364" fmla="*/ 7743 h 10000"/>
                  <a:gd name="connsiteX1365" fmla="*/ 3609 w 10000"/>
                  <a:gd name="connsiteY1365" fmla="*/ 7756 h 10000"/>
                  <a:gd name="connsiteX1366" fmla="*/ 3623 w 10000"/>
                  <a:gd name="connsiteY1366" fmla="*/ 7733 h 10000"/>
                  <a:gd name="connsiteX1367" fmla="*/ 3632 w 10000"/>
                  <a:gd name="connsiteY1367" fmla="*/ 7730 h 10000"/>
                  <a:gd name="connsiteX1368" fmla="*/ 3634 w 10000"/>
                  <a:gd name="connsiteY1368" fmla="*/ 7730 h 10000"/>
                  <a:gd name="connsiteX1369" fmla="*/ 3643 w 10000"/>
                  <a:gd name="connsiteY1369" fmla="*/ 7730 h 10000"/>
                  <a:gd name="connsiteX1370" fmla="*/ 3657 w 10000"/>
                  <a:gd name="connsiteY1370" fmla="*/ 7733 h 10000"/>
                  <a:gd name="connsiteX1371" fmla="*/ 3670 w 10000"/>
                  <a:gd name="connsiteY1371" fmla="*/ 7730 h 10000"/>
                  <a:gd name="connsiteX1372" fmla="*/ 3687 w 10000"/>
                  <a:gd name="connsiteY1372" fmla="*/ 7730 h 10000"/>
                  <a:gd name="connsiteX1373" fmla="*/ 3690 w 10000"/>
                  <a:gd name="connsiteY1373" fmla="*/ 7730 h 10000"/>
                  <a:gd name="connsiteX1374" fmla="*/ 3704 w 10000"/>
                  <a:gd name="connsiteY1374" fmla="*/ 7740 h 10000"/>
                  <a:gd name="connsiteX1375" fmla="*/ 3712 w 10000"/>
                  <a:gd name="connsiteY1375" fmla="*/ 7743 h 10000"/>
                  <a:gd name="connsiteX1376" fmla="*/ 3723 w 10000"/>
                  <a:gd name="connsiteY1376" fmla="*/ 7749 h 10000"/>
                  <a:gd name="connsiteX1377" fmla="*/ 3729 w 10000"/>
                  <a:gd name="connsiteY1377" fmla="*/ 7749 h 10000"/>
                  <a:gd name="connsiteX1378" fmla="*/ 3729 w 10000"/>
                  <a:gd name="connsiteY1378" fmla="*/ 7743 h 10000"/>
                  <a:gd name="connsiteX1379" fmla="*/ 3745 w 10000"/>
                  <a:gd name="connsiteY1379" fmla="*/ 7740 h 10000"/>
                  <a:gd name="connsiteX1380" fmla="*/ 3753 w 10000"/>
                  <a:gd name="connsiteY1380" fmla="*/ 7730 h 10000"/>
                  <a:gd name="connsiteX1381" fmla="*/ 3762 w 10000"/>
                  <a:gd name="connsiteY1381" fmla="*/ 7720 h 10000"/>
                  <a:gd name="connsiteX1382" fmla="*/ 3776 w 10000"/>
                  <a:gd name="connsiteY1382" fmla="*/ 7710 h 10000"/>
                  <a:gd name="connsiteX1383" fmla="*/ 3784 w 10000"/>
                  <a:gd name="connsiteY1383" fmla="*/ 7701 h 10000"/>
                  <a:gd name="connsiteX1384" fmla="*/ 3792 w 10000"/>
                  <a:gd name="connsiteY1384" fmla="*/ 7694 h 10000"/>
                  <a:gd name="connsiteX1385" fmla="*/ 3801 w 10000"/>
                  <a:gd name="connsiteY1385" fmla="*/ 7685 h 10000"/>
                  <a:gd name="connsiteX1386" fmla="*/ 3803 w 10000"/>
                  <a:gd name="connsiteY1386" fmla="*/ 7685 h 10000"/>
                  <a:gd name="connsiteX1387" fmla="*/ 3809 w 10000"/>
                  <a:gd name="connsiteY1387" fmla="*/ 7685 h 10000"/>
                  <a:gd name="connsiteX1388" fmla="*/ 3817 w 10000"/>
                  <a:gd name="connsiteY1388" fmla="*/ 7691 h 10000"/>
                  <a:gd name="connsiteX1389" fmla="*/ 3817 w 10000"/>
                  <a:gd name="connsiteY1389" fmla="*/ 7694 h 10000"/>
                  <a:gd name="connsiteX1390" fmla="*/ 3778 w 10000"/>
                  <a:gd name="connsiteY1390" fmla="*/ 7756 h 10000"/>
                  <a:gd name="connsiteX1391" fmla="*/ 3762 w 10000"/>
                  <a:gd name="connsiteY1391" fmla="*/ 7775 h 10000"/>
                  <a:gd name="connsiteX1392" fmla="*/ 3748 w 10000"/>
                  <a:gd name="connsiteY1392" fmla="*/ 7775 h 10000"/>
                  <a:gd name="connsiteX1393" fmla="*/ 3737 w 10000"/>
                  <a:gd name="connsiteY1393" fmla="*/ 7778 h 10000"/>
                  <a:gd name="connsiteX1394" fmla="*/ 3723 w 10000"/>
                  <a:gd name="connsiteY1394" fmla="*/ 7778 h 10000"/>
                  <a:gd name="connsiteX1395" fmla="*/ 3720 w 10000"/>
                  <a:gd name="connsiteY1395" fmla="*/ 7785 h 10000"/>
                  <a:gd name="connsiteX1396" fmla="*/ 3715 w 10000"/>
                  <a:gd name="connsiteY1396" fmla="*/ 7788 h 10000"/>
                  <a:gd name="connsiteX1397" fmla="*/ 3704 w 10000"/>
                  <a:gd name="connsiteY1397" fmla="*/ 7804 h 10000"/>
                  <a:gd name="connsiteX1398" fmla="*/ 3690 w 10000"/>
                  <a:gd name="connsiteY1398" fmla="*/ 7804 h 10000"/>
                  <a:gd name="connsiteX1399" fmla="*/ 3681 w 10000"/>
                  <a:gd name="connsiteY1399" fmla="*/ 7804 h 10000"/>
                  <a:gd name="connsiteX1400" fmla="*/ 3712 w 10000"/>
                  <a:gd name="connsiteY1400" fmla="*/ 8005 h 10000"/>
                  <a:gd name="connsiteX1401" fmla="*/ 3706 w 10000"/>
                  <a:gd name="connsiteY1401" fmla="*/ 8021 h 10000"/>
                  <a:gd name="connsiteX1402" fmla="*/ 3712 w 10000"/>
                  <a:gd name="connsiteY1402" fmla="*/ 8044 h 10000"/>
                  <a:gd name="connsiteX1403" fmla="*/ 3712 w 10000"/>
                  <a:gd name="connsiteY1403" fmla="*/ 8051 h 10000"/>
                  <a:gd name="connsiteX1404" fmla="*/ 3729 w 10000"/>
                  <a:gd name="connsiteY1404" fmla="*/ 8060 h 10000"/>
                  <a:gd name="connsiteX1405" fmla="*/ 3767 w 10000"/>
                  <a:gd name="connsiteY1405" fmla="*/ 8106 h 10000"/>
                  <a:gd name="connsiteX1406" fmla="*/ 3770 w 10000"/>
                  <a:gd name="connsiteY1406" fmla="*/ 8119 h 10000"/>
                  <a:gd name="connsiteX1407" fmla="*/ 3787 w 10000"/>
                  <a:gd name="connsiteY1407" fmla="*/ 8157 h 10000"/>
                  <a:gd name="connsiteX1408" fmla="*/ 3787 w 10000"/>
                  <a:gd name="connsiteY1408" fmla="*/ 8174 h 10000"/>
                  <a:gd name="connsiteX1409" fmla="*/ 3776 w 10000"/>
                  <a:gd name="connsiteY1409" fmla="*/ 8203 h 10000"/>
                  <a:gd name="connsiteX1410" fmla="*/ 3767 w 10000"/>
                  <a:gd name="connsiteY1410" fmla="*/ 8174 h 10000"/>
                  <a:gd name="connsiteX1411" fmla="*/ 3762 w 10000"/>
                  <a:gd name="connsiteY1411" fmla="*/ 8157 h 10000"/>
                  <a:gd name="connsiteX1412" fmla="*/ 3740 w 10000"/>
                  <a:gd name="connsiteY1412" fmla="*/ 8154 h 10000"/>
                  <a:gd name="connsiteX1413" fmla="*/ 3731 w 10000"/>
                  <a:gd name="connsiteY1413" fmla="*/ 8138 h 10000"/>
                  <a:gd name="connsiteX1414" fmla="*/ 3729 w 10000"/>
                  <a:gd name="connsiteY1414" fmla="*/ 8125 h 10000"/>
                  <a:gd name="connsiteX1415" fmla="*/ 3712 w 10000"/>
                  <a:gd name="connsiteY1415" fmla="*/ 8115 h 10000"/>
                  <a:gd name="connsiteX1416" fmla="*/ 3704 w 10000"/>
                  <a:gd name="connsiteY1416" fmla="*/ 8109 h 10000"/>
                  <a:gd name="connsiteX1417" fmla="*/ 3687 w 10000"/>
                  <a:gd name="connsiteY1417" fmla="*/ 8099 h 10000"/>
                  <a:gd name="connsiteX1418" fmla="*/ 3673 w 10000"/>
                  <a:gd name="connsiteY1418" fmla="*/ 8093 h 10000"/>
                  <a:gd name="connsiteX1419" fmla="*/ 3665 w 10000"/>
                  <a:gd name="connsiteY1419" fmla="*/ 8083 h 10000"/>
                  <a:gd name="connsiteX1420" fmla="*/ 3648 w 10000"/>
                  <a:gd name="connsiteY1420" fmla="*/ 8073 h 10000"/>
                  <a:gd name="connsiteX1421" fmla="*/ 3643 w 10000"/>
                  <a:gd name="connsiteY1421" fmla="*/ 8063 h 10000"/>
                  <a:gd name="connsiteX1422" fmla="*/ 3632 w 10000"/>
                  <a:gd name="connsiteY1422" fmla="*/ 8054 h 10000"/>
                  <a:gd name="connsiteX1423" fmla="*/ 3623 w 10000"/>
                  <a:gd name="connsiteY1423" fmla="*/ 8060 h 10000"/>
                  <a:gd name="connsiteX1424" fmla="*/ 3615 w 10000"/>
                  <a:gd name="connsiteY1424" fmla="*/ 8070 h 10000"/>
                  <a:gd name="connsiteX1425" fmla="*/ 3607 w 10000"/>
                  <a:gd name="connsiteY1425" fmla="*/ 8083 h 10000"/>
                  <a:gd name="connsiteX1426" fmla="*/ 3607 w 10000"/>
                  <a:gd name="connsiteY1426" fmla="*/ 8099 h 10000"/>
                  <a:gd name="connsiteX1427" fmla="*/ 3607 w 10000"/>
                  <a:gd name="connsiteY1427" fmla="*/ 8125 h 10000"/>
                  <a:gd name="connsiteX1428" fmla="*/ 3601 w 10000"/>
                  <a:gd name="connsiteY1428" fmla="*/ 8148 h 10000"/>
                  <a:gd name="connsiteX1429" fmla="*/ 3584 w 10000"/>
                  <a:gd name="connsiteY1429" fmla="*/ 8154 h 10000"/>
                  <a:gd name="connsiteX1430" fmla="*/ 3573 w 10000"/>
                  <a:gd name="connsiteY1430" fmla="*/ 8154 h 10000"/>
                  <a:gd name="connsiteX1431" fmla="*/ 3560 w 10000"/>
                  <a:gd name="connsiteY1431" fmla="*/ 8138 h 10000"/>
                  <a:gd name="connsiteX1432" fmla="*/ 3551 w 10000"/>
                  <a:gd name="connsiteY1432" fmla="*/ 8119 h 10000"/>
                  <a:gd name="connsiteX1433" fmla="*/ 3535 w 10000"/>
                  <a:gd name="connsiteY1433" fmla="*/ 8099 h 10000"/>
                  <a:gd name="connsiteX1434" fmla="*/ 3504 w 10000"/>
                  <a:gd name="connsiteY1434" fmla="*/ 8073 h 10000"/>
                  <a:gd name="connsiteX1435" fmla="*/ 3493 w 10000"/>
                  <a:gd name="connsiteY1435" fmla="*/ 8051 h 10000"/>
                  <a:gd name="connsiteX1436" fmla="*/ 3488 w 10000"/>
                  <a:gd name="connsiteY1436" fmla="*/ 8034 h 10000"/>
                  <a:gd name="connsiteX1437" fmla="*/ 3488 w 10000"/>
                  <a:gd name="connsiteY1437" fmla="*/ 8012 h 10000"/>
                  <a:gd name="connsiteX1438" fmla="*/ 3488 w 10000"/>
                  <a:gd name="connsiteY1438" fmla="*/ 8005 h 10000"/>
                  <a:gd name="connsiteX1439" fmla="*/ 3496 w 10000"/>
                  <a:gd name="connsiteY1439" fmla="*/ 8002 h 10000"/>
                  <a:gd name="connsiteX1440" fmla="*/ 3501 w 10000"/>
                  <a:gd name="connsiteY1440" fmla="*/ 7992 h 10000"/>
                  <a:gd name="connsiteX1441" fmla="*/ 3504 w 10000"/>
                  <a:gd name="connsiteY1441" fmla="*/ 7966 h 10000"/>
                  <a:gd name="connsiteX1442" fmla="*/ 3501 w 10000"/>
                  <a:gd name="connsiteY1442" fmla="*/ 7940 h 10000"/>
                  <a:gd name="connsiteX1443" fmla="*/ 3485 w 10000"/>
                  <a:gd name="connsiteY1443" fmla="*/ 7918 h 10000"/>
                  <a:gd name="connsiteX1444" fmla="*/ 3457 w 10000"/>
                  <a:gd name="connsiteY1444" fmla="*/ 7872 h 10000"/>
                  <a:gd name="connsiteX1445" fmla="*/ 3449 w 10000"/>
                  <a:gd name="connsiteY1445" fmla="*/ 7847 h 10000"/>
                  <a:gd name="connsiteX1446" fmla="*/ 3446 w 10000"/>
                  <a:gd name="connsiteY1446" fmla="*/ 7827 h 10000"/>
                  <a:gd name="connsiteX1447" fmla="*/ 3457 w 10000"/>
                  <a:gd name="connsiteY1447" fmla="*/ 7808 h 10000"/>
                  <a:gd name="connsiteX1448" fmla="*/ 3465 w 10000"/>
                  <a:gd name="connsiteY1448" fmla="*/ 7798 h 10000"/>
                  <a:gd name="connsiteX1449" fmla="*/ 3476 w 10000"/>
                  <a:gd name="connsiteY1449" fmla="*/ 7788 h 10000"/>
                  <a:gd name="connsiteX1450" fmla="*/ 3479 w 10000"/>
                  <a:gd name="connsiteY1450" fmla="*/ 7795 h 10000"/>
                  <a:gd name="connsiteX1451" fmla="*/ 3501 w 10000"/>
                  <a:gd name="connsiteY1451" fmla="*/ 7817 h 10000"/>
                  <a:gd name="connsiteX1452" fmla="*/ 3518 w 10000"/>
                  <a:gd name="connsiteY1452" fmla="*/ 7843 h 10000"/>
                  <a:gd name="connsiteX1453" fmla="*/ 3521 w 10000"/>
                  <a:gd name="connsiteY1453" fmla="*/ 7847 h 10000"/>
                  <a:gd name="connsiteX1454" fmla="*/ 3512 w 10000"/>
                  <a:gd name="connsiteY1454" fmla="*/ 7824 h 10000"/>
                  <a:gd name="connsiteX0" fmla="*/ 4324 w 10000"/>
                  <a:gd name="connsiteY0" fmla="*/ 1289 h 10000"/>
                  <a:gd name="connsiteX1" fmla="*/ 4296 w 10000"/>
                  <a:gd name="connsiteY1" fmla="*/ 1305 h 10000"/>
                  <a:gd name="connsiteX2" fmla="*/ 4285 w 10000"/>
                  <a:gd name="connsiteY2" fmla="*/ 1279 h 10000"/>
                  <a:gd name="connsiteX3" fmla="*/ 4244 w 10000"/>
                  <a:gd name="connsiteY3" fmla="*/ 1266 h 10000"/>
                  <a:gd name="connsiteX4" fmla="*/ 4208 w 10000"/>
                  <a:gd name="connsiteY4" fmla="*/ 1286 h 10000"/>
                  <a:gd name="connsiteX5" fmla="*/ 4172 w 10000"/>
                  <a:gd name="connsiteY5" fmla="*/ 1299 h 10000"/>
                  <a:gd name="connsiteX6" fmla="*/ 4150 w 10000"/>
                  <a:gd name="connsiteY6" fmla="*/ 1308 h 10000"/>
                  <a:gd name="connsiteX7" fmla="*/ 4139 w 10000"/>
                  <a:gd name="connsiteY7" fmla="*/ 1315 h 10000"/>
                  <a:gd name="connsiteX8" fmla="*/ 4125 w 10000"/>
                  <a:gd name="connsiteY8" fmla="*/ 1315 h 10000"/>
                  <a:gd name="connsiteX9" fmla="*/ 4119 w 10000"/>
                  <a:gd name="connsiteY9" fmla="*/ 1315 h 10000"/>
                  <a:gd name="connsiteX10" fmla="*/ 4111 w 10000"/>
                  <a:gd name="connsiteY10" fmla="*/ 1308 h 10000"/>
                  <a:gd name="connsiteX11" fmla="*/ 4100 w 10000"/>
                  <a:gd name="connsiteY11" fmla="*/ 1315 h 10000"/>
                  <a:gd name="connsiteX12" fmla="*/ 4075 w 10000"/>
                  <a:gd name="connsiteY12" fmla="*/ 1315 h 10000"/>
                  <a:gd name="connsiteX13" fmla="*/ 4058 w 10000"/>
                  <a:gd name="connsiteY13" fmla="*/ 1318 h 10000"/>
                  <a:gd name="connsiteX14" fmla="*/ 4044 w 10000"/>
                  <a:gd name="connsiteY14" fmla="*/ 1315 h 10000"/>
                  <a:gd name="connsiteX15" fmla="*/ 4042 w 10000"/>
                  <a:gd name="connsiteY15" fmla="*/ 1299 h 10000"/>
                  <a:gd name="connsiteX16" fmla="*/ 4014 w 10000"/>
                  <a:gd name="connsiteY16" fmla="*/ 1308 h 10000"/>
                  <a:gd name="connsiteX17" fmla="*/ 4011 w 10000"/>
                  <a:gd name="connsiteY17" fmla="*/ 1315 h 10000"/>
                  <a:gd name="connsiteX18" fmla="*/ 4011 w 10000"/>
                  <a:gd name="connsiteY18" fmla="*/ 1341 h 10000"/>
                  <a:gd name="connsiteX19" fmla="*/ 4019 w 10000"/>
                  <a:gd name="connsiteY19" fmla="*/ 1341 h 10000"/>
                  <a:gd name="connsiteX20" fmla="*/ 3997 w 10000"/>
                  <a:gd name="connsiteY20" fmla="*/ 1363 h 10000"/>
                  <a:gd name="connsiteX21" fmla="*/ 3986 w 10000"/>
                  <a:gd name="connsiteY21" fmla="*/ 1373 h 10000"/>
                  <a:gd name="connsiteX22" fmla="*/ 3981 w 10000"/>
                  <a:gd name="connsiteY22" fmla="*/ 1389 h 10000"/>
                  <a:gd name="connsiteX23" fmla="*/ 3981 w 10000"/>
                  <a:gd name="connsiteY23" fmla="*/ 1409 h 10000"/>
                  <a:gd name="connsiteX24" fmla="*/ 3981 w 10000"/>
                  <a:gd name="connsiteY24" fmla="*/ 1438 h 10000"/>
                  <a:gd name="connsiteX25" fmla="*/ 3961 w 10000"/>
                  <a:gd name="connsiteY25" fmla="*/ 1441 h 10000"/>
                  <a:gd name="connsiteX26" fmla="*/ 3942 w 10000"/>
                  <a:gd name="connsiteY26" fmla="*/ 1441 h 10000"/>
                  <a:gd name="connsiteX27" fmla="*/ 3914 w 10000"/>
                  <a:gd name="connsiteY27" fmla="*/ 1454 h 10000"/>
                  <a:gd name="connsiteX28" fmla="*/ 3892 w 10000"/>
                  <a:gd name="connsiteY28" fmla="*/ 1467 h 10000"/>
                  <a:gd name="connsiteX29" fmla="*/ 3867 w 10000"/>
                  <a:gd name="connsiteY29" fmla="*/ 1483 h 10000"/>
                  <a:gd name="connsiteX30" fmla="*/ 3845 w 10000"/>
                  <a:gd name="connsiteY30" fmla="*/ 1467 h 10000"/>
                  <a:gd name="connsiteX31" fmla="*/ 3850 w 10000"/>
                  <a:gd name="connsiteY31" fmla="*/ 1457 h 10000"/>
                  <a:gd name="connsiteX32" fmla="*/ 3864 w 10000"/>
                  <a:gd name="connsiteY32" fmla="*/ 1441 h 10000"/>
                  <a:gd name="connsiteX33" fmla="*/ 3859 w 10000"/>
                  <a:gd name="connsiteY33" fmla="*/ 1409 h 10000"/>
                  <a:gd name="connsiteX34" fmla="*/ 3842 w 10000"/>
                  <a:gd name="connsiteY34" fmla="*/ 1383 h 10000"/>
                  <a:gd name="connsiteX35" fmla="*/ 3825 w 10000"/>
                  <a:gd name="connsiteY35" fmla="*/ 1360 h 10000"/>
                  <a:gd name="connsiteX36" fmla="*/ 3809 w 10000"/>
                  <a:gd name="connsiteY36" fmla="*/ 1318 h 10000"/>
                  <a:gd name="connsiteX37" fmla="*/ 3787 w 10000"/>
                  <a:gd name="connsiteY37" fmla="*/ 1289 h 10000"/>
                  <a:gd name="connsiteX38" fmla="*/ 3759 w 10000"/>
                  <a:gd name="connsiteY38" fmla="*/ 1266 h 10000"/>
                  <a:gd name="connsiteX39" fmla="*/ 3740 w 10000"/>
                  <a:gd name="connsiteY39" fmla="*/ 1256 h 10000"/>
                  <a:gd name="connsiteX40" fmla="*/ 3715 w 10000"/>
                  <a:gd name="connsiteY40" fmla="*/ 1250 h 10000"/>
                  <a:gd name="connsiteX41" fmla="*/ 3687 w 10000"/>
                  <a:gd name="connsiteY41" fmla="*/ 1256 h 10000"/>
                  <a:gd name="connsiteX42" fmla="*/ 3681 w 10000"/>
                  <a:gd name="connsiteY42" fmla="*/ 1260 h 10000"/>
                  <a:gd name="connsiteX43" fmla="*/ 3670 w 10000"/>
                  <a:gd name="connsiteY43" fmla="*/ 1295 h 10000"/>
                  <a:gd name="connsiteX44" fmla="*/ 3651 w 10000"/>
                  <a:gd name="connsiteY44" fmla="*/ 1305 h 10000"/>
                  <a:gd name="connsiteX45" fmla="*/ 3640 w 10000"/>
                  <a:gd name="connsiteY45" fmla="*/ 1308 h 10000"/>
                  <a:gd name="connsiteX46" fmla="*/ 3626 w 10000"/>
                  <a:gd name="connsiteY46" fmla="*/ 1308 h 10000"/>
                  <a:gd name="connsiteX47" fmla="*/ 3632 w 10000"/>
                  <a:gd name="connsiteY47" fmla="*/ 1276 h 10000"/>
                  <a:gd name="connsiteX48" fmla="*/ 3609 w 10000"/>
                  <a:gd name="connsiteY48" fmla="*/ 1289 h 10000"/>
                  <a:gd name="connsiteX49" fmla="*/ 3593 w 10000"/>
                  <a:gd name="connsiteY49" fmla="*/ 1286 h 10000"/>
                  <a:gd name="connsiteX50" fmla="*/ 3590 w 10000"/>
                  <a:gd name="connsiteY50" fmla="*/ 1256 h 10000"/>
                  <a:gd name="connsiteX51" fmla="*/ 3584 w 10000"/>
                  <a:gd name="connsiteY51" fmla="*/ 1237 h 10000"/>
                  <a:gd name="connsiteX52" fmla="*/ 3573 w 10000"/>
                  <a:gd name="connsiteY52" fmla="*/ 1237 h 10000"/>
                  <a:gd name="connsiteX53" fmla="*/ 3554 w 10000"/>
                  <a:gd name="connsiteY53" fmla="*/ 1227 h 10000"/>
                  <a:gd name="connsiteX54" fmla="*/ 3546 w 10000"/>
                  <a:gd name="connsiteY54" fmla="*/ 1192 h 10000"/>
                  <a:gd name="connsiteX55" fmla="*/ 3529 w 10000"/>
                  <a:gd name="connsiteY55" fmla="*/ 1176 h 10000"/>
                  <a:gd name="connsiteX56" fmla="*/ 3512 w 10000"/>
                  <a:gd name="connsiteY56" fmla="*/ 1182 h 10000"/>
                  <a:gd name="connsiteX57" fmla="*/ 3485 w 10000"/>
                  <a:gd name="connsiteY57" fmla="*/ 1182 h 10000"/>
                  <a:gd name="connsiteX58" fmla="*/ 3463 w 10000"/>
                  <a:gd name="connsiteY58" fmla="*/ 1176 h 10000"/>
                  <a:gd name="connsiteX59" fmla="*/ 3449 w 10000"/>
                  <a:gd name="connsiteY59" fmla="*/ 1182 h 10000"/>
                  <a:gd name="connsiteX60" fmla="*/ 3432 w 10000"/>
                  <a:gd name="connsiteY60" fmla="*/ 1192 h 10000"/>
                  <a:gd name="connsiteX61" fmla="*/ 3454 w 10000"/>
                  <a:gd name="connsiteY61" fmla="*/ 1205 h 10000"/>
                  <a:gd name="connsiteX62" fmla="*/ 3463 w 10000"/>
                  <a:gd name="connsiteY62" fmla="*/ 1205 h 10000"/>
                  <a:gd name="connsiteX63" fmla="*/ 3488 w 10000"/>
                  <a:gd name="connsiteY63" fmla="*/ 1205 h 10000"/>
                  <a:gd name="connsiteX64" fmla="*/ 3488 w 10000"/>
                  <a:gd name="connsiteY64" fmla="*/ 1218 h 10000"/>
                  <a:gd name="connsiteX65" fmla="*/ 3493 w 10000"/>
                  <a:gd name="connsiteY65" fmla="*/ 1247 h 10000"/>
                  <a:gd name="connsiteX66" fmla="*/ 3512 w 10000"/>
                  <a:gd name="connsiteY66" fmla="*/ 1247 h 10000"/>
                  <a:gd name="connsiteX67" fmla="*/ 3518 w 10000"/>
                  <a:gd name="connsiteY67" fmla="*/ 1250 h 10000"/>
                  <a:gd name="connsiteX68" fmla="*/ 3521 w 10000"/>
                  <a:gd name="connsiteY68" fmla="*/ 1276 h 10000"/>
                  <a:gd name="connsiteX69" fmla="*/ 3543 w 10000"/>
                  <a:gd name="connsiteY69" fmla="*/ 1295 h 10000"/>
                  <a:gd name="connsiteX70" fmla="*/ 3546 w 10000"/>
                  <a:gd name="connsiteY70" fmla="*/ 1305 h 10000"/>
                  <a:gd name="connsiteX71" fmla="*/ 3543 w 10000"/>
                  <a:gd name="connsiteY71" fmla="*/ 1315 h 10000"/>
                  <a:gd name="connsiteX72" fmla="*/ 3543 w 10000"/>
                  <a:gd name="connsiteY72" fmla="*/ 1331 h 10000"/>
                  <a:gd name="connsiteX73" fmla="*/ 3554 w 10000"/>
                  <a:gd name="connsiteY73" fmla="*/ 1324 h 10000"/>
                  <a:gd name="connsiteX74" fmla="*/ 3560 w 10000"/>
                  <a:gd name="connsiteY74" fmla="*/ 1331 h 10000"/>
                  <a:gd name="connsiteX75" fmla="*/ 3582 w 10000"/>
                  <a:gd name="connsiteY75" fmla="*/ 1344 h 10000"/>
                  <a:gd name="connsiteX76" fmla="*/ 3598 w 10000"/>
                  <a:gd name="connsiteY76" fmla="*/ 1380 h 10000"/>
                  <a:gd name="connsiteX77" fmla="*/ 3607 w 10000"/>
                  <a:gd name="connsiteY77" fmla="*/ 1389 h 10000"/>
                  <a:gd name="connsiteX78" fmla="*/ 3623 w 10000"/>
                  <a:gd name="connsiteY78" fmla="*/ 1409 h 10000"/>
                  <a:gd name="connsiteX79" fmla="*/ 3634 w 10000"/>
                  <a:gd name="connsiteY79" fmla="*/ 1438 h 10000"/>
                  <a:gd name="connsiteX80" fmla="*/ 3632 w 10000"/>
                  <a:gd name="connsiteY80" fmla="*/ 1454 h 10000"/>
                  <a:gd name="connsiteX81" fmla="*/ 3618 w 10000"/>
                  <a:gd name="connsiteY81" fmla="*/ 1438 h 10000"/>
                  <a:gd name="connsiteX82" fmla="*/ 3598 w 10000"/>
                  <a:gd name="connsiteY82" fmla="*/ 1428 h 10000"/>
                  <a:gd name="connsiteX83" fmla="*/ 3582 w 10000"/>
                  <a:gd name="connsiteY83" fmla="*/ 1402 h 10000"/>
                  <a:gd name="connsiteX84" fmla="*/ 3562 w 10000"/>
                  <a:gd name="connsiteY84" fmla="*/ 1399 h 10000"/>
                  <a:gd name="connsiteX85" fmla="*/ 3546 w 10000"/>
                  <a:gd name="connsiteY85" fmla="*/ 1383 h 10000"/>
                  <a:gd name="connsiteX86" fmla="*/ 3510 w 10000"/>
                  <a:gd name="connsiteY86" fmla="*/ 1360 h 10000"/>
                  <a:gd name="connsiteX87" fmla="*/ 3485 w 10000"/>
                  <a:gd name="connsiteY87" fmla="*/ 1344 h 10000"/>
                  <a:gd name="connsiteX88" fmla="*/ 3454 w 10000"/>
                  <a:gd name="connsiteY88" fmla="*/ 1334 h 10000"/>
                  <a:gd name="connsiteX89" fmla="*/ 3429 w 10000"/>
                  <a:gd name="connsiteY89" fmla="*/ 1315 h 10000"/>
                  <a:gd name="connsiteX90" fmla="*/ 3416 w 10000"/>
                  <a:gd name="connsiteY90" fmla="*/ 1308 h 10000"/>
                  <a:gd name="connsiteX91" fmla="*/ 3399 w 10000"/>
                  <a:gd name="connsiteY91" fmla="*/ 1305 h 10000"/>
                  <a:gd name="connsiteX92" fmla="*/ 3382 w 10000"/>
                  <a:gd name="connsiteY92" fmla="*/ 1286 h 10000"/>
                  <a:gd name="connsiteX93" fmla="*/ 3380 w 10000"/>
                  <a:gd name="connsiteY93" fmla="*/ 1266 h 10000"/>
                  <a:gd name="connsiteX94" fmla="*/ 3388 w 10000"/>
                  <a:gd name="connsiteY94" fmla="*/ 1256 h 10000"/>
                  <a:gd name="connsiteX95" fmla="*/ 3407 w 10000"/>
                  <a:gd name="connsiteY95" fmla="*/ 1256 h 10000"/>
                  <a:gd name="connsiteX96" fmla="*/ 3396 w 10000"/>
                  <a:gd name="connsiteY96" fmla="*/ 1227 h 10000"/>
                  <a:gd name="connsiteX97" fmla="*/ 3382 w 10000"/>
                  <a:gd name="connsiteY97" fmla="*/ 1227 h 10000"/>
                  <a:gd name="connsiteX98" fmla="*/ 3360 w 10000"/>
                  <a:gd name="connsiteY98" fmla="*/ 1221 h 10000"/>
                  <a:gd name="connsiteX99" fmla="*/ 3349 w 10000"/>
                  <a:gd name="connsiteY99" fmla="*/ 1231 h 10000"/>
                  <a:gd name="connsiteX100" fmla="*/ 3352 w 10000"/>
                  <a:gd name="connsiteY100" fmla="*/ 1247 h 10000"/>
                  <a:gd name="connsiteX101" fmla="*/ 3341 w 10000"/>
                  <a:gd name="connsiteY101" fmla="*/ 1237 h 10000"/>
                  <a:gd name="connsiteX102" fmla="*/ 3335 w 10000"/>
                  <a:gd name="connsiteY102" fmla="*/ 1231 h 10000"/>
                  <a:gd name="connsiteX103" fmla="*/ 3307 w 10000"/>
                  <a:gd name="connsiteY103" fmla="*/ 1227 h 10000"/>
                  <a:gd name="connsiteX104" fmla="*/ 3294 w 10000"/>
                  <a:gd name="connsiteY104" fmla="*/ 1221 h 10000"/>
                  <a:gd name="connsiteX105" fmla="*/ 3271 w 10000"/>
                  <a:gd name="connsiteY105" fmla="*/ 1211 h 10000"/>
                  <a:gd name="connsiteX106" fmla="*/ 3252 w 10000"/>
                  <a:gd name="connsiteY106" fmla="*/ 1195 h 10000"/>
                  <a:gd name="connsiteX107" fmla="*/ 3235 w 10000"/>
                  <a:gd name="connsiteY107" fmla="*/ 1195 h 10000"/>
                  <a:gd name="connsiteX108" fmla="*/ 3235 w 10000"/>
                  <a:gd name="connsiteY108" fmla="*/ 1205 h 10000"/>
                  <a:gd name="connsiteX109" fmla="*/ 3219 w 10000"/>
                  <a:gd name="connsiteY109" fmla="*/ 1231 h 10000"/>
                  <a:gd name="connsiteX110" fmla="*/ 3213 w 10000"/>
                  <a:gd name="connsiteY110" fmla="*/ 1231 h 10000"/>
                  <a:gd name="connsiteX111" fmla="*/ 3183 w 10000"/>
                  <a:gd name="connsiteY111" fmla="*/ 1221 h 10000"/>
                  <a:gd name="connsiteX112" fmla="*/ 3175 w 10000"/>
                  <a:gd name="connsiteY112" fmla="*/ 1227 h 10000"/>
                  <a:gd name="connsiteX113" fmla="*/ 3163 w 10000"/>
                  <a:gd name="connsiteY113" fmla="*/ 1237 h 10000"/>
                  <a:gd name="connsiteX114" fmla="*/ 3158 w 10000"/>
                  <a:gd name="connsiteY114" fmla="*/ 1260 h 10000"/>
                  <a:gd name="connsiteX115" fmla="*/ 3158 w 10000"/>
                  <a:gd name="connsiteY115" fmla="*/ 1276 h 10000"/>
                  <a:gd name="connsiteX116" fmla="*/ 3163 w 10000"/>
                  <a:gd name="connsiteY116" fmla="*/ 1295 h 10000"/>
                  <a:gd name="connsiteX117" fmla="*/ 3166 w 10000"/>
                  <a:gd name="connsiteY117" fmla="*/ 1308 h 10000"/>
                  <a:gd name="connsiteX118" fmla="*/ 3158 w 10000"/>
                  <a:gd name="connsiteY118" fmla="*/ 1315 h 10000"/>
                  <a:gd name="connsiteX119" fmla="*/ 3133 w 10000"/>
                  <a:gd name="connsiteY119" fmla="*/ 1299 h 10000"/>
                  <a:gd name="connsiteX120" fmla="*/ 3114 w 10000"/>
                  <a:gd name="connsiteY120" fmla="*/ 1276 h 10000"/>
                  <a:gd name="connsiteX121" fmla="*/ 3078 w 10000"/>
                  <a:gd name="connsiteY121" fmla="*/ 1240 h 10000"/>
                  <a:gd name="connsiteX122" fmla="*/ 3044 w 10000"/>
                  <a:gd name="connsiteY122" fmla="*/ 1227 h 10000"/>
                  <a:gd name="connsiteX123" fmla="*/ 3033 w 10000"/>
                  <a:gd name="connsiteY123" fmla="*/ 1231 h 10000"/>
                  <a:gd name="connsiteX124" fmla="*/ 3036 w 10000"/>
                  <a:gd name="connsiteY124" fmla="*/ 1256 h 10000"/>
                  <a:gd name="connsiteX125" fmla="*/ 3044 w 10000"/>
                  <a:gd name="connsiteY125" fmla="*/ 1266 h 10000"/>
                  <a:gd name="connsiteX126" fmla="*/ 3044 w 10000"/>
                  <a:gd name="connsiteY126" fmla="*/ 1276 h 10000"/>
                  <a:gd name="connsiteX127" fmla="*/ 3036 w 10000"/>
                  <a:gd name="connsiteY127" fmla="*/ 1276 h 10000"/>
                  <a:gd name="connsiteX128" fmla="*/ 3028 w 10000"/>
                  <a:gd name="connsiteY128" fmla="*/ 1266 h 10000"/>
                  <a:gd name="connsiteX129" fmla="*/ 3025 w 10000"/>
                  <a:gd name="connsiteY129" fmla="*/ 1256 h 10000"/>
                  <a:gd name="connsiteX130" fmla="*/ 3008 w 10000"/>
                  <a:gd name="connsiteY130" fmla="*/ 1205 h 10000"/>
                  <a:gd name="connsiteX131" fmla="*/ 3000 w 10000"/>
                  <a:gd name="connsiteY131" fmla="*/ 1192 h 10000"/>
                  <a:gd name="connsiteX132" fmla="*/ 2994 w 10000"/>
                  <a:gd name="connsiteY132" fmla="*/ 1176 h 10000"/>
                  <a:gd name="connsiteX133" fmla="*/ 2986 w 10000"/>
                  <a:gd name="connsiteY133" fmla="*/ 1182 h 10000"/>
                  <a:gd name="connsiteX134" fmla="*/ 2981 w 10000"/>
                  <a:gd name="connsiteY134" fmla="*/ 1192 h 10000"/>
                  <a:gd name="connsiteX135" fmla="*/ 2970 w 10000"/>
                  <a:gd name="connsiteY135" fmla="*/ 1201 h 10000"/>
                  <a:gd name="connsiteX136" fmla="*/ 2956 w 10000"/>
                  <a:gd name="connsiteY136" fmla="*/ 1218 h 10000"/>
                  <a:gd name="connsiteX137" fmla="*/ 2939 w 10000"/>
                  <a:gd name="connsiteY137" fmla="*/ 1240 h 10000"/>
                  <a:gd name="connsiteX138" fmla="*/ 2928 w 10000"/>
                  <a:gd name="connsiteY138" fmla="*/ 1247 h 10000"/>
                  <a:gd name="connsiteX139" fmla="*/ 2922 w 10000"/>
                  <a:gd name="connsiteY139" fmla="*/ 1250 h 10000"/>
                  <a:gd name="connsiteX140" fmla="*/ 2911 w 10000"/>
                  <a:gd name="connsiteY140" fmla="*/ 1250 h 10000"/>
                  <a:gd name="connsiteX141" fmla="*/ 2884 w 10000"/>
                  <a:gd name="connsiteY141" fmla="*/ 1247 h 10000"/>
                  <a:gd name="connsiteX142" fmla="*/ 2864 w 10000"/>
                  <a:gd name="connsiteY142" fmla="*/ 1237 h 10000"/>
                  <a:gd name="connsiteX143" fmla="*/ 2848 w 10000"/>
                  <a:gd name="connsiteY143" fmla="*/ 1231 h 10000"/>
                  <a:gd name="connsiteX144" fmla="*/ 2834 w 10000"/>
                  <a:gd name="connsiteY144" fmla="*/ 1227 h 10000"/>
                  <a:gd name="connsiteX145" fmla="*/ 2831 w 10000"/>
                  <a:gd name="connsiteY145" fmla="*/ 1227 h 10000"/>
                  <a:gd name="connsiteX146" fmla="*/ 2831 w 10000"/>
                  <a:gd name="connsiteY146" fmla="*/ 1221 h 10000"/>
                  <a:gd name="connsiteX147" fmla="*/ 2825 w 10000"/>
                  <a:gd name="connsiteY147" fmla="*/ 1205 h 10000"/>
                  <a:gd name="connsiteX148" fmla="*/ 2823 w 10000"/>
                  <a:gd name="connsiteY148" fmla="*/ 1192 h 10000"/>
                  <a:gd name="connsiteX149" fmla="*/ 2817 w 10000"/>
                  <a:gd name="connsiteY149" fmla="*/ 1182 h 10000"/>
                  <a:gd name="connsiteX150" fmla="*/ 2814 w 10000"/>
                  <a:gd name="connsiteY150" fmla="*/ 1176 h 10000"/>
                  <a:gd name="connsiteX151" fmla="*/ 2792 w 10000"/>
                  <a:gd name="connsiteY151" fmla="*/ 1172 h 10000"/>
                  <a:gd name="connsiteX152" fmla="*/ 2759 w 10000"/>
                  <a:gd name="connsiteY152" fmla="*/ 1156 h 10000"/>
                  <a:gd name="connsiteX153" fmla="*/ 2734 w 10000"/>
                  <a:gd name="connsiteY153" fmla="*/ 1143 h 10000"/>
                  <a:gd name="connsiteX154" fmla="*/ 2695 w 10000"/>
                  <a:gd name="connsiteY154" fmla="*/ 1124 h 10000"/>
                  <a:gd name="connsiteX155" fmla="*/ 2670 w 10000"/>
                  <a:gd name="connsiteY155" fmla="*/ 1108 h 10000"/>
                  <a:gd name="connsiteX156" fmla="*/ 2645 w 10000"/>
                  <a:gd name="connsiteY156" fmla="*/ 1091 h 10000"/>
                  <a:gd name="connsiteX157" fmla="*/ 2618 w 10000"/>
                  <a:gd name="connsiteY157" fmla="*/ 1088 h 10000"/>
                  <a:gd name="connsiteX158" fmla="*/ 2576 w 10000"/>
                  <a:gd name="connsiteY158" fmla="*/ 1088 h 10000"/>
                  <a:gd name="connsiteX159" fmla="*/ 2551 w 10000"/>
                  <a:gd name="connsiteY159" fmla="*/ 1091 h 10000"/>
                  <a:gd name="connsiteX160" fmla="*/ 2521 w 10000"/>
                  <a:gd name="connsiteY160" fmla="*/ 1098 h 10000"/>
                  <a:gd name="connsiteX161" fmla="*/ 2493 w 10000"/>
                  <a:gd name="connsiteY161" fmla="*/ 1104 h 10000"/>
                  <a:gd name="connsiteX162" fmla="*/ 2468 w 10000"/>
                  <a:gd name="connsiteY162" fmla="*/ 1108 h 10000"/>
                  <a:gd name="connsiteX163" fmla="*/ 2404 w 10000"/>
                  <a:gd name="connsiteY163" fmla="*/ 1124 h 10000"/>
                  <a:gd name="connsiteX164" fmla="*/ 2366 w 10000"/>
                  <a:gd name="connsiteY164" fmla="*/ 1133 h 10000"/>
                  <a:gd name="connsiteX165" fmla="*/ 2346 w 10000"/>
                  <a:gd name="connsiteY165" fmla="*/ 1137 h 10000"/>
                  <a:gd name="connsiteX166" fmla="*/ 2294 w 10000"/>
                  <a:gd name="connsiteY166" fmla="*/ 1146 h 10000"/>
                  <a:gd name="connsiteX167" fmla="*/ 2249 w 10000"/>
                  <a:gd name="connsiteY167" fmla="*/ 1156 h 10000"/>
                  <a:gd name="connsiteX168" fmla="*/ 2230 w 10000"/>
                  <a:gd name="connsiteY168" fmla="*/ 1156 h 10000"/>
                  <a:gd name="connsiteX169" fmla="*/ 2222 w 10000"/>
                  <a:gd name="connsiteY169" fmla="*/ 1163 h 10000"/>
                  <a:gd name="connsiteX170" fmla="*/ 2194 w 10000"/>
                  <a:gd name="connsiteY170" fmla="*/ 1163 h 10000"/>
                  <a:gd name="connsiteX171" fmla="*/ 2172 w 10000"/>
                  <a:gd name="connsiteY171" fmla="*/ 1163 h 10000"/>
                  <a:gd name="connsiteX172" fmla="*/ 2147 w 10000"/>
                  <a:gd name="connsiteY172" fmla="*/ 1166 h 10000"/>
                  <a:gd name="connsiteX173" fmla="*/ 2108 w 10000"/>
                  <a:gd name="connsiteY173" fmla="*/ 1166 h 10000"/>
                  <a:gd name="connsiteX174" fmla="*/ 2083 w 10000"/>
                  <a:gd name="connsiteY174" fmla="*/ 1156 h 10000"/>
                  <a:gd name="connsiteX175" fmla="*/ 2042 w 10000"/>
                  <a:gd name="connsiteY175" fmla="*/ 1143 h 10000"/>
                  <a:gd name="connsiteX176" fmla="*/ 2011 w 10000"/>
                  <a:gd name="connsiteY176" fmla="*/ 1143 h 10000"/>
                  <a:gd name="connsiteX177" fmla="*/ 1994 w 10000"/>
                  <a:gd name="connsiteY177" fmla="*/ 1146 h 10000"/>
                  <a:gd name="connsiteX178" fmla="*/ 1967 w 10000"/>
                  <a:gd name="connsiteY178" fmla="*/ 1156 h 10000"/>
                  <a:gd name="connsiteX179" fmla="*/ 1903 w 10000"/>
                  <a:gd name="connsiteY179" fmla="*/ 1176 h 10000"/>
                  <a:gd name="connsiteX180" fmla="*/ 1873 w 10000"/>
                  <a:gd name="connsiteY180" fmla="*/ 1182 h 10000"/>
                  <a:gd name="connsiteX181" fmla="*/ 1850 w 10000"/>
                  <a:gd name="connsiteY181" fmla="*/ 1185 h 10000"/>
                  <a:gd name="connsiteX182" fmla="*/ 1842 w 10000"/>
                  <a:gd name="connsiteY182" fmla="*/ 1192 h 10000"/>
                  <a:gd name="connsiteX183" fmla="*/ 1823 w 10000"/>
                  <a:gd name="connsiteY183" fmla="*/ 1195 h 10000"/>
                  <a:gd name="connsiteX184" fmla="*/ 1814 w 10000"/>
                  <a:gd name="connsiteY184" fmla="*/ 1201 h 10000"/>
                  <a:gd name="connsiteX185" fmla="*/ 1792 w 10000"/>
                  <a:gd name="connsiteY185" fmla="*/ 1218 h 10000"/>
                  <a:gd name="connsiteX186" fmla="*/ 1767 w 10000"/>
                  <a:gd name="connsiteY186" fmla="*/ 1231 h 10000"/>
                  <a:gd name="connsiteX187" fmla="*/ 1717 w 10000"/>
                  <a:gd name="connsiteY187" fmla="*/ 1266 h 10000"/>
                  <a:gd name="connsiteX188" fmla="*/ 1695 w 10000"/>
                  <a:gd name="connsiteY188" fmla="*/ 1279 h 10000"/>
                  <a:gd name="connsiteX189" fmla="*/ 1654 w 10000"/>
                  <a:gd name="connsiteY189" fmla="*/ 1308 h 10000"/>
                  <a:gd name="connsiteX190" fmla="*/ 1620 w 10000"/>
                  <a:gd name="connsiteY190" fmla="*/ 1334 h 10000"/>
                  <a:gd name="connsiteX191" fmla="*/ 1590 w 10000"/>
                  <a:gd name="connsiteY191" fmla="*/ 1360 h 10000"/>
                  <a:gd name="connsiteX192" fmla="*/ 1565 w 10000"/>
                  <a:gd name="connsiteY192" fmla="*/ 1380 h 10000"/>
                  <a:gd name="connsiteX193" fmla="*/ 1532 w 10000"/>
                  <a:gd name="connsiteY193" fmla="*/ 1402 h 10000"/>
                  <a:gd name="connsiteX194" fmla="*/ 1501 w 10000"/>
                  <a:gd name="connsiteY194" fmla="*/ 1418 h 10000"/>
                  <a:gd name="connsiteX195" fmla="*/ 1460 w 10000"/>
                  <a:gd name="connsiteY195" fmla="*/ 1438 h 10000"/>
                  <a:gd name="connsiteX196" fmla="*/ 1435 w 10000"/>
                  <a:gd name="connsiteY196" fmla="*/ 1454 h 10000"/>
                  <a:gd name="connsiteX197" fmla="*/ 1421 w 10000"/>
                  <a:gd name="connsiteY197" fmla="*/ 1464 h 10000"/>
                  <a:gd name="connsiteX198" fmla="*/ 1380 w 10000"/>
                  <a:gd name="connsiteY198" fmla="*/ 1473 h 10000"/>
                  <a:gd name="connsiteX199" fmla="*/ 1324 w 10000"/>
                  <a:gd name="connsiteY199" fmla="*/ 1477 h 10000"/>
                  <a:gd name="connsiteX200" fmla="*/ 1274 w 10000"/>
                  <a:gd name="connsiteY200" fmla="*/ 1483 h 10000"/>
                  <a:gd name="connsiteX201" fmla="*/ 1244 w 10000"/>
                  <a:gd name="connsiteY201" fmla="*/ 1486 h 10000"/>
                  <a:gd name="connsiteX202" fmla="*/ 1233 w 10000"/>
                  <a:gd name="connsiteY202" fmla="*/ 1486 h 10000"/>
                  <a:gd name="connsiteX203" fmla="*/ 1197 w 10000"/>
                  <a:gd name="connsiteY203" fmla="*/ 1493 h 10000"/>
                  <a:gd name="connsiteX204" fmla="*/ 1180 w 10000"/>
                  <a:gd name="connsiteY204" fmla="*/ 1496 h 10000"/>
                  <a:gd name="connsiteX205" fmla="*/ 1169 w 10000"/>
                  <a:gd name="connsiteY205" fmla="*/ 1496 h 10000"/>
                  <a:gd name="connsiteX206" fmla="*/ 1161 w 10000"/>
                  <a:gd name="connsiteY206" fmla="*/ 1503 h 10000"/>
                  <a:gd name="connsiteX207" fmla="*/ 1155 w 10000"/>
                  <a:gd name="connsiteY207" fmla="*/ 1503 h 10000"/>
                  <a:gd name="connsiteX208" fmla="*/ 501 w 10000"/>
                  <a:gd name="connsiteY208" fmla="*/ 2277 h 10000"/>
                  <a:gd name="connsiteX209" fmla="*/ 396 w 10000"/>
                  <a:gd name="connsiteY209" fmla="*/ 2532 h 10000"/>
                  <a:gd name="connsiteX210" fmla="*/ 324 w 10000"/>
                  <a:gd name="connsiteY210" fmla="*/ 2759 h 10000"/>
                  <a:gd name="connsiteX211" fmla="*/ 274 w 10000"/>
                  <a:gd name="connsiteY211" fmla="*/ 2866 h 10000"/>
                  <a:gd name="connsiteX212" fmla="*/ 202 w 10000"/>
                  <a:gd name="connsiteY212" fmla="*/ 3008 h 10000"/>
                  <a:gd name="connsiteX213" fmla="*/ 211 w 10000"/>
                  <a:gd name="connsiteY213" fmla="*/ 3177 h 10000"/>
                  <a:gd name="connsiteX214" fmla="*/ 235 w 10000"/>
                  <a:gd name="connsiteY214" fmla="*/ 3368 h 10000"/>
                  <a:gd name="connsiteX215" fmla="*/ 266 w 10000"/>
                  <a:gd name="connsiteY215" fmla="*/ 3595 h 10000"/>
                  <a:gd name="connsiteX216" fmla="*/ 299 w 10000"/>
                  <a:gd name="connsiteY216" fmla="*/ 3831 h 10000"/>
                  <a:gd name="connsiteX217" fmla="*/ 305 w 10000"/>
                  <a:gd name="connsiteY217" fmla="*/ 3863 h 10000"/>
                  <a:gd name="connsiteX218" fmla="*/ 341 w 10000"/>
                  <a:gd name="connsiteY218" fmla="*/ 3941 h 10000"/>
                  <a:gd name="connsiteX219" fmla="*/ 186 w 10000"/>
                  <a:gd name="connsiteY219" fmla="*/ 3935 h 10000"/>
                  <a:gd name="connsiteX220" fmla="*/ 30 w 10000"/>
                  <a:gd name="connsiteY220" fmla="*/ 3925 h 10000"/>
                  <a:gd name="connsiteX221" fmla="*/ 0 w 10000"/>
                  <a:gd name="connsiteY221" fmla="*/ 4054 h 10000"/>
                  <a:gd name="connsiteX222" fmla="*/ 14 w 10000"/>
                  <a:gd name="connsiteY222" fmla="*/ 4152 h 10000"/>
                  <a:gd name="connsiteX223" fmla="*/ 22 w 10000"/>
                  <a:gd name="connsiteY223" fmla="*/ 4242 h 10000"/>
                  <a:gd name="connsiteX224" fmla="*/ 30 w 10000"/>
                  <a:gd name="connsiteY224" fmla="*/ 4291 h 10000"/>
                  <a:gd name="connsiteX225" fmla="*/ 102 w 10000"/>
                  <a:gd name="connsiteY225" fmla="*/ 4271 h 10000"/>
                  <a:gd name="connsiteX226" fmla="*/ 155 w 10000"/>
                  <a:gd name="connsiteY226" fmla="*/ 4262 h 10000"/>
                  <a:gd name="connsiteX227" fmla="*/ 410 w 10000"/>
                  <a:gd name="connsiteY227" fmla="*/ 4255 h 10000"/>
                  <a:gd name="connsiteX228" fmla="*/ 418 w 10000"/>
                  <a:gd name="connsiteY228" fmla="*/ 4385 h 10000"/>
                  <a:gd name="connsiteX229" fmla="*/ 429 w 10000"/>
                  <a:gd name="connsiteY229" fmla="*/ 4543 h 10000"/>
                  <a:gd name="connsiteX230" fmla="*/ 443 w 10000"/>
                  <a:gd name="connsiteY230" fmla="*/ 4585 h 10000"/>
                  <a:gd name="connsiteX231" fmla="*/ 465 w 10000"/>
                  <a:gd name="connsiteY231" fmla="*/ 4611 h 10000"/>
                  <a:gd name="connsiteX232" fmla="*/ 468 w 10000"/>
                  <a:gd name="connsiteY232" fmla="*/ 4621 h 10000"/>
                  <a:gd name="connsiteX233" fmla="*/ 474 w 10000"/>
                  <a:gd name="connsiteY233" fmla="*/ 4679 h 10000"/>
                  <a:gd name="connsiteX234" fmla="*/ 554 w 10000"/>
                  <a:gd name="connsiteY234" fmla="*/ 4738 h 10000"/>
                  <a:gd name="connsiteX235" fmla="*/ 637 w 10000"/>
                  <a:gd name="connsiteY235" fmla="*/ 4809 h 10000"/>
                  <a:gd name="connsiteX236" fmla="*/ 704 w 10000"/>
                  <a:gd name="connsiteY236" fmla="*/ 4851 h 10000"/>
                  <a:gd name="connsiteX237" fmla="*/ 740 w 10000"/>
                  <a:gd name="connsiteY237" fmla="*/ 4893 h 10000"/>
                  <a:gd name="connsiteX238" fmla="*/ 756 w 10000"/>
                  <a:gd name="connsiteY238" fmla="*/ 4896 h 10000"/>
                  <a:gd name="connsiteX239" fmla="*/ 767 w 10000"/>
                  <a:gd name="connsiteY239" fmla="*/ 4880 h 10000"/>
                  <a:gd name="connsiteX240" fmla="*/ 806 w 10000"/>
                  <a:gd name="connsiteY240" fmla="*/ 4945 h 10000"/>
                  <a:gd name="connsiteX241" fmla="*/ 886 w 10000"/>
                  <a:gd name="connsiteY241" fmla="*/ 5078 h 10000"/>
                  <a:gd name="connsiteX242" fmla="*/ 911 w 10000"/>
                  <a:gd name="connsiteY242" fmla="*/ 5130 h 10000"/>
                  <a:gd name="connsiteX243" fmla="*/ 920 w 10000"/>
                  <a:gd name="connsiteY243" fmla="*/ 5191 h 10000"/>
                  <a:gd name="connsiteX244" fmla="*/ 920 w 10000"/>
                  <a:gd name="connsiteY244" fmla="*/ 5220 h 10000"/>
                  <a:gd name="connsiteX245" fmla="*/ 911 w 10000"/>
                  <a:gd name="connsiteY245" fmla="*/ 5314 h 10000"/>
                  <a:gd name="connsiteX246" fmla="*/ 898 w 10000"/>
                  <a:gd name="connsiteY246" fmla="*/ 5369 h 10000"/>
                  <a:gd name="connsiteX247" fmla="*/ 895 w 10000"/>
                  <a:gd name="connsiteY247" fmla="*/ 5385 h 10000"/>
                  <a:gd name="connsiteX248" fmla="*/ 895 w 10000"/>
                  <a:gd name="connsiteY248" fmla="*/ 5405 h 10000"/>
                  <a:gd name="connsiteX249" fmla="*/ 898 w 10000"/>
                  <a:gd name="connsiteY249" fmla="*/ 5434 h 10000"/>
                  <a:gd name="connsiteX250" fmla="*/ 911 w 10000"/>
                  <a:gd name="connsiteY250" fmla="*/ 5463 h 10000"/>
                  <a:gd name="connsiteX251" fmla="*/ 920 w 10000"/>
                  <a:gd name="connsiteY251" fmla="*/ 5492 h 10000"/>
                  <a:gd name="connsiteX252" fmla="*/ 934 w 10000"/>
                  <a:gd name="connsiteY252" fmla="*/ 5518 h 10000"/>
                  <a:gd name="connsiteX253" fmla="*/ 1169 w 10000"/>
                  <a:gd name="connsiteY253" fmla="*/ 5738 h 10000"/>
                  <a:gd name="connsiteX254" fmla="*/ 1188 w 10000"/>
                  <a:gd name="connsiteY254" fmla="*/ 5755 h 10000"/>
                  <a:gd name="connsiteX255" fmla="*/ 1216 w 10000"/>
                  <a:gd name="connsiteY255" fmla="*/ 5758 h 10000"/>
                  <a:gd name="connsiteX256" fmla="*/ 1313 w 10000"/>
                  <a:gd name="connsiteY256" fmla="*/ 5774 h 10000"/>
                  <a:gd name="connsiteX257" fmla="*/ 1349 w 10000"/>
                  <a:gd name="connsiteY257" fmla="*/ 5787 h 10000"/>
                  <a:gd name="connsiteX258" fmla="*/ 1393 w 10000"/>
                  <a:gd name="connsiteY258" fmla="*/ 5793 h 10000"/>
                  <a:gd name="connsiteX259" fmla="*/ 1393 w 10000"/>
                  <a:gd name="connsiteY259" fmla="*/ 5797 h 10000"/>
                  <a:gd name="connsiteX260" fmla="*/ 1421 w 10000"/>
                  <a:gd name="connsiteY260" fmla="*/ 5810 h 10000"/>
                  <a:gd name="connsiteX261" fmla="*/ 1446 w 10000"/>
                  <a:gd name="connsiteY261" fmla="*/ 5829 h 10000"/>
                  <a:gd name="connsiteX262" fmla="*/ 1460 w 10000"/>
                  <a:gd name="connsiteY262" fmla="*/ 5842 h 10000"/>
                  <a:gd name="connsiteX263" fmla="*/ 1476 w 10000"/>
                  <a:gd name="connsiteY263" fmla="*/ 5848 h 10000"/>
                  <a:gd name="connsiteX264" fmla="*/ 1501 w 10000"/>
                  <a:gd name="connsiteY264" fmla="*/ 5852 h 10000"/>
                  <a:gd name="connsiteX265" fmla="*/ 1532 w 10000"/>
                  <a:gd name="connsiteY265" fmla="*/ 5887 h 10000"/>
                  <a:gd name="connsiteX266" fmla="*/ 1565 w 10000"/>
                  <a:gd name="connsiteY266" fmla="*/ 5942 h 10000"/>
                  <a:gd name="connsiteX267" fmla="*/ 1587 w 10000"/>
                  <a:gd name="connsiteY267" fmla="*/ 5972 h 10000"/>
                  <a:gd name="connsiteX268" fmla="*/ 1612 w 10000"/>
                  <a:gd name="connsiteY268" fmla="*/ 5955 h 10000"/>
                  <a:gd name="connsiteX269" fmla="*/ 1679 w 10000"/>
                  <a:gd name="connsiteY269" fmla="*/ 6049 h 10000"/>
                  <a:gd name="connsiteX270" fmla="*/ 1720 w 10000"/>
                  <a:gd name="connsiteY270" fmla="*/ 6108 h 10000"/>
                  <a:gd name="connsiteX271" fmla="*/ 1751 w 10000"/>
                  <a:gd name="connsiteY271" fmla="*/ 6133 h 10000"/>
                  <a:gd name="connsiteX272" fmla="*/ 1792 w 10000"/>
                  <a:gd name="connsiteY272" fmla="*/ 6169 h 10000"/>
                  <a:gd name="connsiteX273" fmla="*/ 1801 w 10000"/>
                  <a:gd name="connsiteY273" fmla="*/ 6172 h 10000"/>
                  <a:gd name="connsiteX274" fmla="*/ 1814 w 10000"/>
                  <a:gd name="connsiteY274" fmla="*/ 6286 h 10000"/>
                  <a:gd name="connsiteX275" fmla="*/ 1817 w 10000"/>
                  <a:gd name="connsiteY275" fmla="*/ 6331 h 10000"/>
                  <a:gd name="connsiteX276" fmla="*/ 1809 w 10000"/>
                  <a:gd name="connsiteY276" fmla="*/ 6444 h 10000"/>
                  <a:gd name="connsiteX277" fmla="*/ 1801 w 10000"/>
                  <a:gd name="connsiteY277" fmla="*/ 6499 h 10000"/>
                  <a:gd name="connsiteX278" fmla="*/ 1781 w 10000"/>
                  <a:gd name="connsiteY278" fmla="*/ 6522 h 10000"/>
                  <a:gd name="connsiteX279" fmla="*/ 1773 w 10000"/>
                  <a:gd name="connsiteY279" fmla="*/ 6541 h 10000"/>
                  <a:gd name="connsiteX280" fmla="*/ 1762 w 10000"/>
                  <a:gd name="connsiteY280" fmla="*/ 6571 h 10000"/>
                  <a:gd name="connsiteX281" fmla="*/ 1767 w 10000"/>
                  <a:gd name="connsiteY281" fmla="*/ 6622 h 10000"/>
                  <a:gd name="connsiteX282" fmla="*/ 1767 w 10000"/>
                  <a:gd name="connsiteY282" fmla="*/ 6665 h 10000"/>
                  <a:gd name="connsiteX283" fmla="*/ 1767 w 10000"/>
                  <a:gd name="connsiteY283" fmla="*/ 6694 h 10000"/>
                  <a:gd name="connsiteX284" fmla="*/ 1776 w 10000"/>
                  <a:gd name="connsiteY284" fmla="*/ 6726 h 10000"/>
                  <a:gd name="connsiteX285" fmla="*/ 1776 w 10000"/>
                  <a:gd name="connsiteY285" fmla="*/ 6745 h 10000"/>
                  <a:gd name="connsiteX286" fmla="*/ 1767 w 10000"/>
                  <a:gd name="connsiteY286" fmla="*/ 6765 h 10000"/>
                  <a:gd name="connsiteX287" fmla="*/ 1762 w 10000"/>
                  <a:gd name="connsiteY287" fmla="*/ 6804 h 10000"/>
                  <a:gd name="connsiteX288" fmla="*/ 1753 w 10000"/>
                  <a:gd name="connsiteY288" fmla="*/ 6839 h 10000"/>
                  <a:gd name="connsiteX289" fmla="*/ 1742 w 10000"/>
                  <a:gd name="connsiteY289" fmla="*/ 6849 h 10000"/>
                  <a:gd name="connsiteX290" fmla="*/ 1726 w 10000"/>
                  <a:gd name="connsiteY290" fmla="*/ 6849 h 10000"/>
                  <a:gd name="connsiteX291" fmla="*/ 1712 w 10000"/>
                  <a:gd name="connsiteY291" fmla="*/ 6852 h 10000"/>
                  <a:gd name="connsiteX292" fmla="*/ 1640 w 10000"/>
                  <a:gd name="connsiteY292" fmla="*/ 6953 h 10000"/>
                  <a:gd name="connsiteX293" fmla="*/ 1493 w 10000"/>
                  <a:gd name="connsiteY293" fmla="*/ 7105 h 10000"/>
                  <a:gd name="connsiteX294" fmla="*/ 1490 w 10000"/>
                  <a:gd name="connsiteY294" fmla="*/ 7124 h 10000"/>
                  <a:gd name="connsiteX295" fmla="*/ 1468 w 10000"/>
                  <a:gd name="connsiteY295" fmla="*/ 7137 h 10000"/>
                  <a:gd name="connsiteX296" fmla="*/ 1454 w 10000"/>
                  <a:gd name="connsiteY296" fmla="*/ 7144 h 10000"/>
                  <a:gd name="connsiteX297" fmla="*/ 1452 w 10000"/>
                  <a:gd name="connsiteY297" fmla="*/ 7157 h 10000"/>
                  <a:gd name="connsiteX298" fmla="*/ 1446 w 10000"/>
                  <a:gd name="connsiteY298" fmla="*/ 7199 h 10000"/>
                  <a:gd name="connsiteX299" fmla="*/ 1476 w 10000"/>
                  <a:gd name="connsiteY299" fmla="*/ 7247 h 10000"/>
                  <a:gd name="connsiteX300" fmla="*/ 1501 w 10000"/>
                  <a:gd name="connsiteY300" fmla="*/ 7270 h 10000"/>
                  <a:gd name="connsiteX301" fmla="*/ 1518 w 10000"/>
                  <a:gd name="connsiteY301" fmla="*/ 7286 h 10000"/>
                  <a:gd name="connsiteX302" fmla="*/ 1524 w 10000"/>
                  <a:gd name="connsiteY302" fmla="*/ 7306 h 10000"/>
                  <a:gd name="connsiteX303" fmla="*/ 1540 w 10000"/>
                  <a:gd name="connsiteY303" fmla="*/ 7322 h 10000"/>
                  <a:gd name="connsiteX304" fmla="*/ 1565 w 10000"/>
                  <a:gd name="connsiteY304" fmla="*/ 7325 h 10000"/>
                  <a:gd name="connsiteX305" fmla="*/ 1590 w 10000"/>
                  <a:gd name="connsiteY305" fmla="*/ 7332 h 10000"/>
                  <a:gd name="connsiteX306" fmla="*/ 1615 w 10000"/>
                  <a:gd name="connsiteY306" fmla="*/ 7345 h 10000"/>
                  <a:gd name="connsiteX307" fmla="*/ 1662 w 10000"/>
                  <a:gd name="connsiteY307" fmla="*/ 7370 h 10000"/>
                  <a:gd name="connsiteX308" fmla="*/ 1670 w 10000"/>
                  <a:gd name="connsiteY308" fmla="*/ 7351 h 10000"/>
                  <a:gd name="connsiteX309" fmla="*/ 1726 w 10000"/>
                  <a:gd name="connsiteY309" fmla="*/ 7354 h 10000"/>
                  <a:gd name="connsiteX310" fmla="*/ 1726 w 10000"/>
                  <a:gd name="connsiteY310" fmla="*/ 7400 h 10000"/>
                  <a:gd name="connsiteX311" fmla="*/ 1773 w 10000"/>
                  <a:gd name="connsiteY311" fmla="*/ 7409 h 10000"/>
                  <a:gd name="connsiteX312" fmla="*/ 1806 w 10000"/>
                  <a:gd name="connsiteY312" fmla="*/ 7416 h 10000"/>
                  <a:gd name="connsiteX313" fmla="*/ 1839 w 10000"/>
                  <a:gd name="connsiteY313" fmla="*/ 7403 h 10000"/>
                  <a:gd name="connsiteX314" fmla="*/ 1886 w 10000"/>
                  <a:gd name="connsiteY314" fmla="*/ 7403 h 10000"/>
                  <a:gd name="connsiteX315" fmla="*/ 1898 w 10000"/>
                  <a:gd name="connsiteY315" fmla="*/ 7403 h 10000"/>
                  <a:gd name="connsiteX316" fmla="*/ 1914 w 10000"/>
                  <a:gd name="connsiteY316" fmla="*/ 7494 h 10000"/>
                  <a:gd name="connsiteX317" fmla="*/ 1895 w 10000"/>
                  <a:gd name="connsiteY317" fmla="*/ 7523 h 10000"/>
                  <a:gd name="connsiteX318" fmla="*/ 1825 w 10000"/>
                  <a:gd name="connsiteY318" fmla="*/ 7617 h 10000"/>
                  <a:gd name="connsiteX319" fmla="*/ 1776 w 10000"/>
                  <a:gd name="connsiteY319" fmla="*/ 7691 h 10000"/>
                  <a:gd name="connsiteX320" fmla="*/ 1781 w 10000"/>
                  <a:gd name="connsiteY320" fmla="*/ 7723 h 10000"/>
                  <a:gd name="connsiteX321" fmla="*/ 1767 w 10000"/>
                  <a:gd name="connsiteY321" fmla="*/ 7759 h 10000"/>
                  <a:gd name="connsiteX322" fmla="*/ 1762 w 10000"/>
                  <a:gd name="connsiteY322" fmla="*/ 7817 h 10000"/>
                  <a:gd name="connsiteX323" fmla="*/ 1762 w 10000"/>
                  <a:gd name="connsiteY323" fmla="*/ 7856 h 10000"/>
                  <a:gd name="connsiteX324" fmla="*/ 1776 w 10000"/>
                  <a:gd name="connsiteY324" fmla="*/ 7892 h 10000"/>
                  <a:gd name="connsiteX325" fmla="*/ 1784 w 10000"/>
                  <a:gd name="connsiteY325" fmla="*/ 7902 h 10000"/>
                  <a:gd name="connsiteX326" fmla="*/ 1801 w 10000"/>
                  <a:gd name="connsiteY326" fmla="*/ 7908 h 10000"/>
                  <a:gd name="connsiteX327" fmla="*/ 1809 w 10000"/>
                  <a:gd name="connsiteY327" fmla="*/ 7911 h 10000"/>
                  <a:gd name="connsiteX328" fmla="*/ 1801 w 10000"/>
                  <a:gd name="connsiteY328" fmla="*/ 7940 h 10000"/>
                  <a:gd name="connsiteX329" fmla="*/ 1798 w 10000"/>
                  <a:gd name="connsiteY329" fmla="*/ 7979 h 10000"/>
                  <a:gd name="connsiteX330" fmla="*/ 1806 w 10000"/>
                  <a:gd name="connsiteY330" fmla="*/ 8002 h 10000"/>
                  <a:gd name="connsiteX331" fmla="*/ 1823 w 10000"/>
                  <a:gd name="connsiteY331" fmla="*/ 8021 h 10000"/>
                  <a:gd name="connsiteX332" fmla="*/ 1834 w 10000"/>
                  <a:gd name="connsiteY332" fmla="*/ 8044 h 10000"/>
                  <a:gd name="connsiteX333" fmla="*/ 1839 w 10000"/>
                  <a:gd name="connsiteY333" fmla="*/ 8073 h 10000"/>
                  <a:gd name="connsiteX334" fmla="*/ 1842 w 10000"/>
                  <a:gd name="connsiteY334" fmla="*/ 8106 h 10000"/>
                  <a:gd name="connsiteX335" fmla="*/ 1839 w 10000"/>
                  <a:gd name="connsiteY335" fmla="*/ 8144 h 10000"/>
                  <a:gd name="connsiteX336" fmla="*/ 1856 w 10000"/>
                  <a:gd name="connsiteY336" fmla="*/ 8164 h 10000"/>
                  <a:gd name="connsiteX337" fmla="*/ 1886 w 10000"/>
                  <a:gd name="connsiteY337" fmla="*/ 8193 h 10000"/>
                  <a:gd name="connsiteX338" fmla="*/ 1922 w 10000"/>
                  <a:gd name="connsiteY338" fmla="*/ 8206 h 10000"/>
                  <a:gd name="connsiteX339" fmla="*/ 1967 w 10000"/>
                  <a:gd name="connsiteY339" fmla="*/ 8203 h 10000"/>
                  <a:gd name="connsiteX340" fmla="*/ 1986 w 10000"/>
                  <a:gd name="connsiteY340" fmla="*/ 8212 h 10000"/>
                  <a:gd name="connsiteX341" fmla="*/ 2000 w 10000"/>
                  <a:gd name="connsiteY341" fmla="*/ 8232 h 10000"/>
                  <a:gd name="connsiteX342" fmla="*/ 2033 w 10000"/>
                  <a:gd name="connsiteY342" fmla="*/ 8258 h 10000"/>
                  <a:gd name="connsiteX343" fmla="*/ 2050 w 10000"/>
                  <a:gd name="connsiteY343" fmla="*/ 8271 h 10000"/>
                  <a:gd name="connsiteX344" fmla="*/ 2089 w 10000"/>
                  <a:gd name="connsiteY344" fmla="*/ 8280 h 10000"/>
                  <a:gd name="connsiteX345" fmla="*/ 2122 w 10000"/>
                  <a:gd name="connsiteY345" fmla="*/ 8300 h 10000"/>
                  <a:gd name="connsiteX346" fmla="*/ 2163 w 10000"/>
                  <a:gd name="connsiteY346" fmla="*/ 8332 h 10000"/>
                  <a:gd name="connsiteX347" fmla="*/ 2172 w 10000"/>
                  <a:gd name="connsiteY347" fmla="*/ 8335 h 10000"/>
                  <a:gd name="connsiteX348" fmla="*/ 2177 w 10000"/>
                  <a:gd name="connsiteY348" fmla="*/ 8345 h 10000"/>
                  <a:gd name="connsiteX349" fmla="*/ 2163 w 10000"/>
                  <a:gd name="connsiteY349" fmla="*/ 8371 h 10000"/>
                  <a:gd name="connsiteX350" fmla="*/ 2139 w 10000"/>
                  <a:gd name="connsiteY350" fmla="*/ 8423 h 10000"/>
                  <a:gd name="connsiteX351" fmla="*/ 2130 w 10000"/>
                  <a:gd name="connsiteY351" fmla="*/ 8439 h 10000"/>
                  <a:gd name="connsiteX352" fmla="*/ 2105 w 10000"/>
                  <a:gd name="connsiteY352" fmla="*/ 8446 h 10000"/>
                  <a:gd name="connsiteX353" fmla="*/ 2080 w 10000"/>
                  <a:gd name="connsiteY353" fmla="*/ 8449 h 10000"/>
                  <a:gd name="connsiteX354" fmla="*/ 2075 w 10000"/>
                  <a:gd name="connsiteY354" fmla="*/ 8459 h 10000"/>
                  <a:gd name="connsiteX355" fmla="*/ 2072 w 10000"/>
                  <a:gd name="connsiteY355" fmla="*/ 8475 h 10000"/>
                  <a:gd name="connsiteX356" fmla="*/ 2080 w 10000"/>
                  <a:gd name="connsiteY356" fmla="*/ 8484 h 10000"/>
                  <a:gd name="connsiteX357" fmla="*/ 2100 w 10000"/>
                  <a:gd name="connsiteY357" fmla="*/ 8475 h 10000"/>
                  <a:gd name="connsiteX358" fmla="*/ 2141 w 10000"/>
                  <a:gd name="connsiteY358" fmla="*/ 8478 h 10000"/>
                  <a:gd name="connsiteX359" fmla="*/ 2172 w 10000"/>
                  <a:gd name="connsiteY359" fmla="*/ 8475 h 10000"/>
                  <a:gd name="connsiteX360" fmla="*/ 2188 w 10000"/>
                  <a:gd name="connsiteY360" fmla="*/ 8475 h 10000"/>
                  <a:gd name="connsiteX361" fmla="*/ 2222 w 10000"/>
                  <a:gd name="connsiteY361" fmla="*/ 8497 h 10000"/>
                  <a:gd name="connsiteX362" fmla="*/ 2252 w 10000"/>
                  <a:gd name="connsiteY362" fmla="*/ 8514 h 10000"/>
                  <a:gd name="connsiteX363" fmla="*/ 2274 w 10000"/>
                  <a:gd name="connsiteY363" fmla="*/ 8514 h 10000"/>
                  <a:gd name="connsiteX364" fmla="*/ 2299 w 10000"/>
                  <a:gd name="connsiteY364" fmla="*/ 8504 h 10000"/>
                  <a:gd name="connsiteX365" fmla="*/ 2310 w 10000"/>
                  <a:gd name="connsiteY365" fmla="*/ 8504 h 10000"/>
                  <a:gd name="connsiteX366" fmla="*/ 2319 w 10000"/>
                  <a:gd name="connsiteY366" fmla="*/ 8484 h 10000"/>
                  <a:gd name="connsiteX367" fmla="*/ 2338 w 10000"/>
                  <a:gd name="connsiteY367" fmla="*/ 8494 h 10000"/>
                  <a:gd name="connsiteX368" fmla="*/ 2338 w 10000"/>
                  <a:gd name="connsiteY368" fmla="*/ 8552 h 10000"/>
                  <a:gd name="connsiteX369" fmla="*/ 2366 w 10000"/>
                  <a:gd name="connsiteY369" fmla="*/ 8572 h 10000"/>
                  <a:gd name="connsiteX370" fmla="*/ 2382 w 10000"/>
                  <a:gd name="connsiteY370" fmla="*/ 8582 h 10000"/>
                  <a:gd name="connsiteX371" fmla="*/ 2435 w 10000"/>
                  <a:gd name="connsiteY371" fmla="*/ 8552 h 10000"/>
                  <a:gd name="connsiteX372" fmla="*/ 2443 w 10000"/>
                  <a:gd name="connsiteY372" fmla="*/ 8552 h 10000"/>
                  <a:gd name="connsiteX373" fmla="*/ 2454 w 10000"/>
                  <a:gd name="connsiteY373" fmla="*/ 8552 h 10000"/>
                  <a:gd name="connsiteX374" fmla="*/ 2471 w 10000"/>
                  <a:gd name="connsiteY374" fmla="*/ 8546 h 10000"/>
                  <a:gd name="connsiteX375" fmla="*/ 2488 w 10000"/>
                  <a:gd name="connsiteY375" fmla="*/ 8536 h 10000"/>
                  <a:gd name="connsiteX376" fmla="*/ 2501 w 10000"/>
                  <a:gd name="connsiteY376" fmla="*/ 8533 h 10000"/>
                  <a:gd name="connsiteX377" fmla="*/ 2512 w 10000"/>
                  <a:gd name="connsiteY377" fmla="*/ 8533 h 10000"/>
                  <a:gd name="connsiteX378" fmla="*/ 2521 w 10000"/>
                  <a:gd name="connsiteY378" fmla="*/ 8546 h 10000"/>
                  <a:gd name="connsiteX379" fmla="*/ 2521 w 10000"/>
                  <a:gd name="connsiteY379" fmla="*/ 8572 h 10000"/>
                  <a:gd name="connsiteX380" fmla="*/ 2535 w 10000"/>
                  <a:gd name="connsiteY380" fmla="*/ 8588 h 10000"/>
                  <a:gd name="connsiteX381" fmla="*/ 2551 w 10000"/>
                  <a:gd name="connsiteY381" fmla="*/ 8582 h 10000"/>
                  <a:gd name="connsiteX382" fmla="*/ 2560 w 10000"/>
                  <a:gd name="connsiteY382" fmla="*/ 8582 h 10000"/>
                  <a:gd name="connsiteX383" fmla="*/ 2573 w 10000"/>
                  <a:gd name="connsiteY383" fmla="*/ 8588 h 10000"/>
                  <a:gd name="connsiteX384" fmla="*/ 2584 w 10000"/>
                  <a:gd name="connsiteY384" fmla="*/ 8591 h 10000"/>
                  <a:gd name="connsiteX385" fmla="*/ 2590 w 10000"/>
                  <a:gd name="connsiteY385" fmla="*/ 8598 h 10000"/>
                  <a:gd name="connsiteX386" fmla="*/ 2598 w 10000"/>
                  <a:gd name="connsiteY386" fmla="*/ 8608 h 10000"/>
                  <a:gd name="connsiteX387" fmla="*/ 2607 w 10000"/>
                  <a:gd name="connsiteY387" fmla="*/ 8617 h 10000"/>
                  <a:gd name="connsiteX388" fmla="*/ 2618 w 10000"/>
                  <a:gd name="connsiteY388" fmla="*/ 8617 h 10000"/>
                  <a:gd name="connsiteX389" fmla="*/ 2640 w 10000"/>
                  <a:gd name="connsiteY389" fmla="*/ 8608 h 10000"/>
                  <a:gd name="connsiteX390" fmla="*/ 2670 w 10000"/>
                  <a:gd name="connsiteY390" fmla="*/ 8598 h 10000"/>
                  <a:gd name="connsiteX391" fmla="*/ 2673 w 10000"/>
                  <a:gd name="connsiteY391" fmla="*/ 8598 h 10000"/>
                  <a:gd name="connsiteX392" fmla="*/ 2690 w 10000"/>
                  <a:gd name="connsiteY392" fmla="*/ 8598 h 10000"/>
                  <a:gd name="connsiteX393" fmla="*/ 2698 w 10000"/>
                  <a:gd name="connsiteY393" fmla="*/ 8598 h 10000"/>
                  <a:gd name="connsiteX394" fmla="*/ 2712 w 10000"/>
                  <a:gd name="connsiteY394" fmla="*/ 8598 h 10000"/>
                  <a:gd name="connsiteX395" fmla="*/ 2726 w 10000"/>
                  <a:gd name="connsiteY395" fmla="*/ 8591 h 10000"/>
                  <a:gd name="connsiteX396" fmla="*/ 2737 w 10000"/>
                  <a:gd name="connsiteY396" fmla="*/ 8588 h 10000"/>
                  <a:gd name="connsiteX397" fmla="*/ 2759 w 10000"/>
                  <a:gd name="connsiteY397" fmla="*/ 8582 h 10000"/>
                  <a:gd name="connsiteX398" fmla="*/ 2770 w 10000"/>
                  <a:gd name="connsiteY398" fmla="*/ 8578 h 10000"/>
                  <a:gd name="connsiteX399" fmla="*/ 2784 w 10000"/>
                  <a:gd name="connsiteY399" fmla="*/ 8572 h 10000"/>
                  <a:gd name="connsiteX400" fmla="*/ 2795 w 10000"/>
                  <a:gd name="connsiteY400" fmla="*/ 8572 h 10000"/>
                  <a:gd name="connsiteX401" fmla="*/ 2803 w 10000"/>
                  <a:gd name="connsiteY401" fmla="*/ 8588 h 10000"/>
                  <a:gd name="connsiteX402" fmla="*/ 2803 w 10000"/>
                  <a:gd name="connsiteY402" fmla="*/ 8591 h 10000"/>
                  <a:gd name="connsiteX403" fmla="*/ 2803 w 10000"/>
                  <a:gd name="connsiteY403" fmla="*/ 8601 h 10000"/>
                  <a:gd name="connsiteX404" fmla="*/ 2809 w 10000"/>
                  <a:gd name="connsiteY404" fmla="*/ 8601 h 10000"/>
                  <a:gd name="connsiteX405" fmla="*/ 2823 w 10000"/>
                  <a:gd name="connsiteY405" fmla="*/ 8598 h 10000"/>
                  <a:gd name="connsiteX406" fmla="*/ 2831 w 10000"/>
                  <a:gd name="connsiteY406" fmla="*/ 8598 h 10000"/>
                  <a:gd name="connsiteX407" fmla="*/ 2839 w 10000"/>
                  <a:gd name="connsiteY407" fmla="*/ 8601 h 10000"/>
                  <a:gd name="connsiteX408" fmla="*/ 2848 w 10000"/>
                  <a:gd name="connsiteY408" fmla="*/ 8598 h 10000"/>
                  <a:gd name="connsiteX409" fmla="*/ 2856 w 10000"/>
                  <a:gd name="connsiteY409" fmla="*/ 8601 h 10000"/>
                  <a:gd name="connsiteX410" fmla="*/ 2859 w 10000"/>
                  <a:gd name="connsiteY410" fmla="*/ 8601 h 10000"/>
                  <a:gd name="connsiteX411" fmla="*/ 2864 w 10000"/>
                  <a:gd name="connsiteY411" fmla="*/ 8598 h 10000"/>
                  <a:gd name="connsiteX412" fmla="*/ 2889 w 10000"/>
                  <a:gd name="connsiteY412" fmla="*/ 8611 h 10000"/>
                  <a:gd name="connsiteX413" fmla="*/ 2906 w 10000"/>
                  <a:gd name="connsiteY413" fmla="*/ 8620 h 10000"/>
                  <a:gd name="connsiteX414" fmla="*/ 2914 w 10000"/>
                  <a:gd name="connsiteY414" fmla="*/ 8627 h 10000"/>
                  <a:gd name="connsiteX415" fmla="*/ 2920 w 10000"/>
                  <a:gd name="connsiteY415" fmla="*/ 8640 h 10000"/>
                  <a:gd name="connsiteX416" fmla="*/ 2922 w 10000"/>
                  <a:gd name="connsiteY416" fmla="*/ 8666 h 10000"/>
                  <a:gd name="connsiteX417" fmla="*/ 2922 w 10000"/>
                  <a:gd name="connsiteY417" fmla="*/ 8692 h 10000"/>
                  <a:gd name="connsiteX418" fmla="*/ 2939 w 10000"/>
                  <a:gd name="connsiteY418" fmla="*/ 8695 h 10000"/>
                  <a:gd name="connsiteX419" fmla="*/ 2953 w 10000"/>
                  <a:gd name="connsiteY419" fmla="*/ 8695 h 10000"/>
                  <a:gd name="connsiteX420" fmla="*/ 2961 w 10000"/>
                  <a:gd name="connsiteY420" fmla="*/ 8695 h 10000"/>
                  <a:gd name="connsiteX421" fmla="*/ 2972 w 10000"/>
                  <a:gd name="connsiteY421" fmla="*/ 8692 h 10000"/>
                  <a:gd name="connsiteX422" fmla="*/ 2981 w 10000"/>
                  <a:gd name="connsiteY422" fmla="*/ 8685 h 10000"/>
                  <a:gd name="connsiteX423" fmla="*/ 2989 w 10000"/>
                  <a:gd name="connsiteY423" fmla="*/ 8685 h 10000"/>
                  <a:gd name="connsiteX424" fmla="*/ 3008 w 10000"/>
                  <a:gd name="connsiteY424" fmla="*/ 8685 h 10000"/>
                  <a:gd name="connsiteX425" fmla="*/ 3028 w 10000"/>
                  <a:gd name="connsiteY425" fmla="*/ 8695 h 10000"/>
                  <a:gd name="connsiteX426" fmla="*/ 3042 w 10000"/>
                  <a:gd name="connsiteY426" fmla="*/ 8695 h 10000"/>
                  <a:gd name="connsiteX427" fmla="*/ 3053 w 10000"/>
                  <a:gd name="connsiteY427" fmla="*/ 8676 h 10000"/>
                  <a:gd name="connsiteX428" fmla="*/ 3061 w 10000"/>
                  <a:gd name="connsiteY428" fmla="*/ 8666 h 10000"/>
                  <a:gd name="connsiteX429" fmla="*/ 3066 w 10000"/>
                  <a:gd name="connsiteY429" fmla="*/ 8656 h 10000"/>
                  <a:gd name="connsiteX430" fmla="*/ 3091 w 10000"/>
                  <a:gd name="connsiteY430" fmla="*/ 8659 h 10000"/>
                  <a:gd name="connsiteX431" fmla="*/ 3105 w 10000"/>
                  <a:gd name="connsiteY431" fmla="*/ 8659 h 10000"/>
                  <a:gd name="connsiteX432" fmla="*/ 3108 w 10000"/>
                  <a:gd name="connsiteY432" fmla="*/ 8650 h 10000"/>
                  <a:gd name="connsiteX433" fmla="*/ 3147 w 10000"/>
                  <a:gd name="connsiteY433" fmla="*/ 8588 h 10000"/>
                  <a:gd name="connsiteX434" fmla="*/ 3150 w 10000"/>
                  <a:gd name="connsiteY434" fmla="*/ 8598 h 10000"/>
                  <a:gd name="connsiteX435" fmla="*/ 3163 w 10000"/>
                  <a:gd name="connsiteY435" fmla="*/ 8601 h 10000"/>
                  <a:gd name="connsiteX436" fmla="*/ 3180 w 10000"/>
                  <a:gd name="connsiteY436" fmla="*/ 8608 h 10000"/>
                  <a:gd name="connsiteX437" fmla="*/ 3188 w 10000"/>
                  <a:gd name="connsiteY437" fmla="*/ 8611 h 10000"/>
                  <a:gd name="connsiteX438" fmla="*/ 3227 w 10000"/>
                  <a:gd name="connsiteY438" fmla="*/ 8620 h 10000"/>
                  <a:gd name="connsiteX439" fmla="*/ 3238 w 10000"/>
                  <a:gd name="connsiteY439" fmla="*/ 8617 h 10000"/>
                  <a:gd name="connsiteX440" fmla="*/ 3247 w 10000"/>
                  <a:gd name="connsiteY440" fmla="*/ 8601 h 10000"/>
                  <a:gd name="connsiteX441" fmla="*/ 3269 w 10000"/>
                  <a:gd name="connsiteY441" fmla="*/ 8611 h 10000"/>
                  <a:gd name="connsiteX442" fmla="*/ 3277 w 10000"/>
                  <a:gd name="connsiteY442" fmla="*/ 8617 h 10000"/>
                  <a:gd name="connsiteX443" fmla="*/ 3285 w 10000"/>
                  <a:gd name="connsiteY443" fmla="*/ 8611 h 10000"/>
                  <a:gd name="connsiteX444" fmla="*/ 3307 w 10000"/>
                  <a:gd name="connsiteY444" fmla="*/ 8611 h 10000"/>
                  <a:gd name="connsiteX445" fmla="*/ 3319 w 10000"/>
                  <a:gd name="connsiteY445" fmla="*/ 8617 h 10000"/>
                  <a:gd name="connsiteX446" fmla="*/ 3324 w 10000"/>
                  <a:gd name="connsiteY446" fmla="*/ 8617 h 10000"/>
                  <a:gd name="connsiteX447" fmla="*/ 3327 w 10000"/>
                  <a:gd name="connsiteY447" fmla="*/ 8620 h 10000"/>
                  <a:gd name="connsiteX448" fmla="*/ 3341 w 10000"/>
                  <a:gd name="connsiteY448" fmla="*/ 8620 h 10000"/>
                  <a:gd name="connsiteX449" fmla="*/ 3357 w 10000"/>
                  <a:gd name="connsiteY449" fmla="*/ 8620 h 10000"/>
                  <a:gd name="connsiteX450" fmla="*/ 3374 w 10000"/>
                  <a:gd name="connsiteY450" fmla="*/ 8620 h 10000"/>
                  <a:gd name="connsiteX451" fmla="*/ 3382 w 10000"/>
                  <a:gd name="connsiteY451" fmla="*/ 8620 h 10000"/>
                  <a:gd name="connsiteX452" fmla="*/ 3399 w 10000"/>
                  <a:gd name="connsiteY452" fmla="*/ 8611 h 10000"/>
                  <a:gd name="connsiteX453" fmla="*/ 3413 w 10000"/>
                  <a:gd name="connsiteY453" fmla="*/ 8601 h 10000"/>
                  <a:gd name="connsiteX454" fmla="*/ 3421 w 10000"/>
                  <a:gd name="connsiteY454" fmla="*/ 8588 h 10000"/>
                  <a:gd name="connsiteX455" fmla="*/ 3421 w 10000"/>
                  <a:gd name="connsiteY455" fmla="*/ 8572 h 10000"/>
                  <a:gd name="connsiteX456" fmla="*/ 3421 w 10000"/>
                  <a:gd name="connsiteY456" fmla="*/ 8552 h 10000"/>
                  <a:gd name="connsiteX457" fmla="*/ 3424 w 10000"/>
                  <a:gd name="connsiteY457" fmla="*/ 8533 h 10000"/>
                  <a:gd name="connsiteX458" fmla="*/ 3432 w 10000"/>
                  <a:gd name="connsiteY458" fmla="*/ 8523 h 10000"/>
                  <a:gd name="connsiteX459" fmla="*/ 3446 w 10000"/>
                  <a:gd name="connsiteY459" fmla="*/ 8523 h 10000"/>
                  <a:gd name="connsiteX460" fmla="*/ 3457 w 10000"/>
                  <a:gd name="connsiteY460" fmla="*/ 8523 h 10000"/>
                  <a:gd name="connsiteX461" fmla="*/ 3476 w 10000"/>
                  <a:gd name="connsiteY461" fmla="*/ 8533 h 10000"/>
                  <a:gd name="connsiteX462" fmla="*/ 3485 w 10000"/>
                  <a:gd name="connsiteY462" fmla="*/ 8536 h 10000"/>
                  <a:gd name="connsiteX463" fmla="*/ 3501 w 10000"/>
                  <a:gd name="connsiteY463" fmla="*/ 8527 h 10000"/>
                  <a:gd name="connsiteX464" fmla="*/ 3504 w 10000"/>
                  <a:gd name="connsiteY464" fmla="*/ 8514 h 10000"/>
                  <a:gd name="connsiteX465" fmla="*/ 3510 w 10000"/>
                  <a:gd name="connsiteY465" fmla="*/ 8497 h 10000"/>
                  <a:gd name="connsiteX466" fmla="*/ 3537 w 10000"/>
                  <a:gd name="connsiteY466" fmla="*/ 8484 h 10000"/>
                  <a:gd name="connsiteX467" fmla="*/ 3562 w 10000"/>
                  <a:gd name="connsiteY467" fmla="*/ 8488 h 10000"/>
                  <a:gd name="connsiteX468" fmla="*/ 3568 w 10000"/>
                  <a:gd name="connsiteY468" fmla="*/ 8484 h 10000"/>
                  <a:gd name="connsiteX469" fmla="*/ 3584 w 10000"/>
                  <a:gd name="connsiteY469" fmla="*/ 8494 h 10000"/>
                  <a:gd name="connsiteX470" fmla="*/ 3593 w 10000"/>
                  <a:gd name="connsiteY470" fmla="*/ 8507 h 10000"/>
                  <a:gd name="connsiteX471" fmla="*/ 3618 w 10000"/>
                  <a:gd name="connsiteY471" fmla="*/ 8497 h 10000"/>
                  <a:gd name="connsiteX472" fmla="*/ 3643 w 10000"/>
                  <a:gd name="connsiteY472" fmla="*/ 8475 h 10000"/>
                  <a:gd name="connsiteX473" fmla="*/ 3657 w 10000"/>
                  <a:gd name="connsiteY473" fmla="*/ 8478 h 10000"/>
                  <a:gd name="connsiteX474" fmla="*/ 3670 w 10000"/>
                  <a:gd name="connsiteY474" fmla="*/ 8475 h 10000"/>
                  <a:gd name="connsiteX475" fmla="*/ 3673 w 10000"/>
                  <a:gd name="connsiteY475" fmla="*/ 8468 h 10000"/>
                  <a:gd name="connsiteX476" fmla="*/ 3681 w 10000"/>
                  <a:gd name="connsiteY476" fmla="*/ 8468 h 10000"/>
                  <a:gd name="connsiteX477" fmla="*/ 3698 w 10000"/>
                  <a:gd name="connsiteY477" fmla="*/ 8478 h 10000"/>
                  <a:gd name="connsiteX478" fmla="*/ 3720 w 10000"/>
                  <a:gd name="connsiteY478" fmla="*/ 8497 h 10000"/>
                  <a:gd name="connsiteX479" fmla="*/ 3715 w 10000"/>
                  <a:gd name="connsiteY479" fmla="*/ 8504 h 10000"/>
                  <a:gd name="connsiteX480" fmla="*/ 3729 w 10000"/>
                  <a:gd name="connsiteY480" fmla="*/ 8514 h 10000"/>
                  <a:gd name="connsiteX481" fmla="*/ 3729 w 10000"/>
                  <a:gd name="connsiteY481" fmla="*/ 8517 h 10000"/>
                  <a:gd name="connsiteX482" fmla="*/ 3740 w 10000"/>
                  <a:gd name="connsiteY482" fmla="*/ 8527 h 10000"/>
                  <a:gd name="connsiteX483" fmla="*/ 3759 w 10000"/>
                  <a:gd name="connsiteY483" fmla="*/ 8517 h 10000"/>
                  <a:gd name="connsiteX484" fmla="*/ 3762 w 10000"/>
                  <a:gd name="connsiteY484" fmla="*/ 8504 h 10000"/>
                  <a:gd name="connsiteX485" fmla="*/ 3770 w 10000"/>
                  <a:gd name="connsiteY485" fmla="*/ 8488 h 10000"/>
                  <a:gd name="connsiteX486" fmla="*/ 3778 w 10000"/>
                  <a:gd name="connsiteY486" fmla="*/ 8484 h 10000"/>
                  <a:gd name="connsiteX487" fmla="*/ 3792 w 10000"/>
                  <a:gd name="connsiteY487" fmla="*/ 8475 h 10000"/>
                  <a:gd name="connsiteX488" fmla="*/ 3803 w 10000"/>
                  <a:gd name="connsiteY488" fmla="*/ 8478 h 10000"/>
                  <a:gd name="connsiteX489" fmla="*/ 3809 w 10000"/>
                  <a:gd name="connsiteY489" fmla="*/ 8475 h 10000"/>
                  <a:gd name="connsiteX490" fmla="*/ 3825 w 10000"/>
                  <a:gd name="connsiteY490" fmla="*/ 8465 h 10000"/>
                  <a:gd name="connsiteX491" fmla="*/ 3834 w 10000"/>
                  <a:gd name="connsiteY491" fmla="*/ 8468 h 10000"/>
                  <a:gd name="connsiteX492" fmla="*/ 3842 w 10000"/>
                  <a:gd name="connsiteY492" fmla="*/ 8478 h 10000"/>
                  <a:gd name="connsiteX493" fmla="*/ 3850 w 10000"/>
                  <a:gd name="connsiteY493" fmla="*/ 8478 h 10000"/>
                  <a:gd name="connsiteX494" fmla="*/ 3859 w 10000"/>
                  <a:gd name="connsiteY494" fmla="*/ 8484 h 10000"/>
                  <a:gd name="connsiteX495" fmla="*/ 3873 w 10000"/>
                  <a:gd name="connsiteY495" fmla="*/ 8494 h 10000"/>
                  <a:gd name="connsiteX496" fmla="*/ 3875 w 10000"/>
                  <a:gd name="connsiteY496" fmla="*/ 8507 h 10000"/>
                  <a:gd name="connsiteX497" fmla="*/ 3881 w 10000"/>
                  <a:gd name="connsiteY497" fmla="*/ 8527 h 10000"/>
                  <a:gd name="connsiteX498" fmla="*/ 3875 w 10000"/>
                  <a:gd name="connsiteY498" fmla="*/ 8546 h 10000"/>
                  <a:gd name="connsiteX499" fmla="*/ 3892 w 10000"/>
                  <a:gd name="connsiteY499" fmla="*/ 8546 h 10000"/>
                  <a:gd name="connsiteX500" fmla="*/ 3900 w 10000"/>
                  <a:gd name="connsiteY500" fmla="*/ 8543 h 10000"/>
                  <a:gd name="connsiteX501" fmla="*/ 3906 w 10000"/>
                  <a:gd name="connsiteY501" fmla="*/ 8543 h 10000"/>
                  <a:gd name="connsiteX502" fmla="*/ 3922 w 10000"/>
                  <a:gd name="connsiteY502" fmla="*/ 8552 h 10000"/>
                  <a:gd name="connsiteX503" fmla="*/ 3939 w 10000"/>
                  <a:gd name="connsiteY503" fmla="*/ 8559 h 10000"/>
                  <a:gd name="connsiteX504" fmla="*/ 3953 w 10000"/>
                  <a:gd name="connsiteY504" fmla="*/ 8572 h 10000"/>
                  <a:gd name="connsiteX505" fmla="*/ 3956 w 10000"/>
                  <a:gd name="connsiteY505" fmla="*/ 8588 h 10000"/>
                  <a:gd name="connsiteX506" fmla="*/ 3956 w 10000"/>
                  <a:gd name="connsiteY506" fmla="*/ 8608 h 10000"/>
                  <a:gd name="connsiteX507" fmla="*/ 3972 w 10000"/>
                  <a:gd name="connsiteY507" fmla="*/ 8608 h 10000"/>
                  <a:gd name="connsiteX508" fmla="*/ 3986 w 10000"/>
                  <a:gd name="connsiteY508" fmla="*/ 8608 h 10000"/>
                  <a:gd name="connsiteX509" fmla="*/ 3997 w 10000"/>
                  <a:gd name="connsiteY509" fmla="*/ 8608 h 10000"/>
                  <a:gd name="connsiteX510" fmla="*/ 4006 w 10000"/>
                  <a:gd name="connsiteY510" fmla="*/ 8608 h 10000"/>
                  <a:gd name="connsiteX511" fmla="*/ 4006 w 10000"/>
                  <a:gd name="connsiteY511" fmla="*/ 8611 h 10000"/>
                  <a:gd name="connsiteX512" fmla="*/ 4011 w 10000"/>
                  <a:gd name="connsiteY512" fmla="*/ 8611 h 10000"/>
                  <a:gd name="connsiteX513" fmla="*/ 4022 w 10000"/>
                  <a:gd name="connsiteY513" fmla="*/ 8620 h 10000"/>
                  <a:gd name="connsiteX514" fmla="*/ 4042 w 10000"/>
                  <a:gd name="connsiteY514" fmla="*/ 8620 h 10000"/>
                  <a:gd name="connsiteX515" fmla="*/ 4050 w 10000"/>
                  <a:gd name="connsiteY515" fmla="*/ 8617 h 10000"/>
                  <a:gd name="connsiteX516" fmla="*/ 4069 w 10000"/>
                  <a:gd name="connsiteY516" fmla="*/ 8620 h 10000"/>
                  <a:gd name="connsiteX517" fmla="*/ 4086 w 10000"/>
                  <a:gd name="connsiteY517" fmla="*/ 8630 h 10000"/>
                  <a:gd name="connsiteX518" fmla="*/ 4108 w 10000"/>
                  <a:gd name="connsiteY518" fmla="*/ 8627 h 10000"/>
                  <a:gd name="connsiteX519" fmla="*/ 4125 w 10000"/>
                  <a:gd name="connsiteY519" fmla="*/ 8620 h 10000"/>
                  <a:gd name="connsiteX520" fmla="*/ 4133 w 10000"/>
                  <a:gd name="connsiteY520" fmla="*/ 8611 h 10000"/>
                  <a:gd name="connsiteX521" fmla="*/ 4139 w 10000"/>
                  <a:gd name="connsiteY521" fmla="*/ 8608 h 10000"/>
                  <a:gd name="connsiteX522" fmla="*/ 4147 w 10000"/>
                  <a:gd name="connsiteY522" fmla="*/ 8601 h 10000"/>
                  <a:gd name="connsiteX523" fmla="*/ 4155 w 10000"/>
                  <a:gd name="connsiteY523" fmla="*/ 8591 h 10000"/>
                  <a:gd name="connsiteX524" fmla="*/ 4166 w 10000"/>
                  <a:gd name="connsiteY524" fmla="*/ 8582 h 10000"/>
                  <a:gd name="connsiteX525" fmla="*/ 4183 w 10000"/>
                  <a:gd name="connsiteY525" fmla="*/ 8569 h 10000"/>
                  <a:gd name="connsiteX526" fmla="*/ 4191 w 10000"/>
                  <a:gd name="connsiteY526" fmla="*/ 8562 h 10000"/>
                  <a:gd name="connsiteX527" fmla="*/ 4208 w 10000"/>
                  <a:gd name="connsiteY527" fmla="*/ 8552 h 10000"/>
                  <a:gd name="connsiteX528" fmla="*/ 4230 w 10000"/>
                  <a:gd name="connsiteY528" fmla="*/ 8552 h 10000"/>
                  <a:gd name="connsiteX529" fmla="*/ 4238 w 10000"/>
                  <a:gd name="connsiteY529" fmla="*/ 8559 h 10000"/>
                  <a:gd name="connsiteX530" fmla="*/ 4247 w 10000"/>
                  <a:gd name="connsiteY530" fmla="*/ 8572 h 10000"/>
                  <a:gd name="connsiteX531" fmla="*/ 4252 w 10000"/>
                  <a:gd name="connsiteY531" fmla="*/ 8578 h 10000"/>
                  <a:gd name="connsiteX532" fmla="*/ 4263 w 10000"/>
                  <a:gd name="connsiteY532" fmla="*/ 8582 h 10000"/>
                  <a:gd name="connsiteX533" fmla="*/ 4277 w 10000"/>
                  <a:gd name="connsiteY533" fmla="*/ 8572 h 10000"/>
                  <a:gd name="connsiteX534" fmla="*/ 4294 w 10000"/>
                  <a:gd name="connsiteY534" fmla="*/ 8559 h 10000"/>
                  <a:gd name="connsiteX535" fmla="*/ 4302 w 10000"/>
                  <a:gd name="connsiteY535" fmla="*/ 8546 h 10000"/>
                  <a:gd name="connsiteX536" fmla="*/ 4310 w 10000"/>
                  <a:gd name="connsiteY536" fmla="*/ 8543 h 10000"/>
                  <a:gd name="connsiteX537" fmla="*/ 4313 w 10000"/>
                  <a:gd name="connsiteY537" fmla="*/ 8543 h 10000"/>
                  <a:gd name="connsiteX538" fmla="*/ 4332 w 10000"/>
                  <a:gd name="connsiteY538" fmla="*/ 8546 h 10000"/>
                  <a:gd name="connsiteX539" fmla="*/ 4335 w 10000"/>
                  <a:gd name="connsiteY539" fmla="*/ 8559 h 10000"/>
                  <a:gd name="connsiteX540" fmla="*/ 4349 w 10000"/>
                  <a:gd name="connsiteY540" fmla="*/ 8588 h 10000"/>
                  <a:gd name="connsiteX541" fmla="*/ 4360 w 10000"/>
                  <a:gd name="connsiteY541" fmla="*/ 8591 h 10000"/>
                  <a:gd name="connsiteX542" fmla="*/ 4366 w 10000"/>
                  <a:gd name="connsiteY542" fmla="*/ 8591 h 10000"/>
                  <a:gd name="connsiteX543" fmla="*/ 4382 w 10000"/>
                  <a:gd name="connsiteY543" fmla="*/ 8598 h 10000"/>
                  <a:gd name="connsiteX544" fmla="*/ 4385 w 10000"/>
                  <a:gd name="connsiteY544" fmla="*/ 8598 h 10000"/>
                  <a:gd name="connsiteX545" fmla="*/ 4402 w 10000"/>
                  <a:gd name="connsiteY545" fmla="*/ 8598 h 10000"/>
                  <a:gd name="connsiteX546" fmla="*/ 4421 w 10000"/>
                  <a:gd name="connsiteY546" fmla="*/ 8591 h 10000"/>
                  <a:gd name="connsiteX547" fmla="*/ 4440 w 10000"/>
                  <a:gd name="connsiteY547" fmla="*/ 8591 h 10000"/>
                  <a:gd name="connsiteX548" fmla="*/ 4449 w 10000"/>
                  <a:gd name="connsiteY548" fmla="*/ 8598 h 10000"/>
                  <a:gd name="connsiteX549" fmla="*/ 4454 w 10000"/>
                  <a:gd name="connsiteY549" fmla="*/ 8617 h 10000"/>
                  <a:gd name="connsiteX550" fmla="*/ 4463 w 10000"/>
                  <a:gd name="connsiteY550" fmla="*/ 8608 h 10000"/>
                  <a:gd name="connsiteX551" fmla="*/ 4474 w 10000"/>
                  <a:gd name="connsiteY551" fmla="*/ 8608 h 10000"/>
                  <a:gd name="connsiteX552" fmla="*/ 4490 w 10000"/>
                  <a:gd name="connsiteY552" fmla="*/ 8617 h 10000"/>
                  <a:gd name="connsiteX553" fmla="*/ 4504 w 10000"/>
                  <a:gd name="connsiteY553" fmla="*/ 8617 h 10000"/>
                  <a:gd name="connsiteX554" fmla="*/ 4518 w 10000"/>
                  <a:gd name="connsiteY554" fmla="*/ 8617 h 10000"/>
                  <a:gd name="connsiteX555" fmla="*/ 4535 w 10000"/>
                  <a:gd name="connsiteY555" fmla="*/ 8611 h 10000"/>
                  <a:gd name="connsiteX556" fmla="*/ 4546 w 10000"/>
                  <a:gd name="connsiteY556" fmla="*/ 8611 h 10000"/>
                  <a:gd name="connsiteX557" fmla="*/ 4562 w 10000"/>
                  <a:gd name="connsiteY557" fmla="*/ 8611 h 10000"/>
                  <a:gd name="connsiteX558" fmla="*/ 4571 w 10000"/>
                  <a:gd name="connsiteY558" fmla="*/ 8611 h 10000"/>
                  <a:gd name="connsiteX559" fmla="*/ 4579 w 10000"/>
                  <a:gd name="connsiteY559" fmla="*/ 8608 h 10000"/>
                  <a:gd name="connsiteX560" fmla="*/ 4584 w 10000"/>
                  <a:gd name="connsiteY560" fmla="*/ 8608 h 10000"/>
                  <a:gd name="connsiteX561" fmla="*/ 4601 w 10000"/>
                  <a:gd name="connsiteY561" fmla="*/ 8617 h 10000"/>
                  <a:gd name="connsiteX562" fmla="*/ 4609 w 10000"/>
                  <a:gd name="connsiteY562" fmla="*/ 8627 h 10000"/>
                  <a:gd name="connsiteX563" fmla="*/ 4618 w 10000"/>
                  <a:gd name="connsiteY563" fmla="*/ 8637 h 10000"/>
                  <a:gd name="connsiteX564" fmla="*/ 4618 w 10000"/>
                  <a:gd name="connsiteY564" fmla="*/ 8646 h 10000"/>
                  <a:gd name="connsiteX565" fmla="*/ 4634 w 10000"/>
                  <a:gd name="connsiteY565" fmla="*/ 8656 h 10000"/>
                  <a:gd name="connsiteX566" fmla="*/ 4640 w 10000"/>
                  <a:gd name="connsiteY566" fmla="*/ 8659 h 10000"/>
                  <a:gd name="connsiteX567" fmla="*/ 4651 w 10000"/>
                  <a:gd name="connsiteY567" fmla="*/ 8666 h 10000"/>
                  <a:gd name="connsiteX568" fmla="*/ 4657 w 10000"/>
                  <a:gd name="connsiteY568" fmla="*/ 8659 h 10000"/>
                  <a:gd name="connsiteX569" fmla="*/ 4668 w 10000"/>
                  <a:gd name="connsiteY569" fmla="*/ 8650 h 10000"/>
                  <a:gd name="connsiteX570" fmla="*/ 4676 w 10000"/>
                  <a:gd name="connsiteY570" fmla="*/ 8650 h 10000"/>
                  <a:gd name="connsiteX571" fmla="*/ 4690 w 10000"/>
                  <a:gd name="connsiteY571" fmla="*/ 8650 h 10000"/>
                  <a:gd name="connsiteX572" fmla="*/ 4698 w 10000"/>
                  <a:gd name="connsiteY572" fmla="*/ 8650 h 10000"/>
                  <a:gd name="connsiteX573" fmla="*/ 4704 w 10000"/>
                  <a:gd name="connsiteY573" fmla="*/ 8650 h 10000"/>
                  <a:gd name="connsiteX574" fmla="*/ 4706 w 10000"/>
                  <a:gd name="connsiteY574" fmla="*/ 8659 h 10000"/>
                  <a:gd name="connsiteX575" fmla="*/ 4706 w 10000"/>
                  <a:gd name="connsiteY575" fmla="*/ 8666 h 10000"/>
                  <a:gd name="connsiteX576" fmla="*/ 4723 w 10000"/>
                  <a:gd name="connsiteY576" fmla="*/ 8682 h 10000"/>
                  <a:gd name="connsiteX577" fmla="*/ 4737 w 10000"/>
                  <a:gd name="connsiteY577" fmla="*/ 8682 h 10000"/>
                  <a:gd name="connsiteX578" fmla="*/ 4745 w 10000"/>
                  <a:gd name="connsiteY578" fmla="*/ 8676 h 10000"/>
                  <a:gd name="connsiteX579" fmla="*/ 4756 w 10000"/>
                  <a:gd name="connsiteY579" fmla="*/ 8666 h 10000"/>
                  <a:gd name="connsiteX580" fmla="*/ 4765 w 10000"/>
                  <a:gd name="connsiteY580" fmla="*/ 8666 h 10000"/>
                  <a:gd name="connsiteX581" fmla="*/ 4765 w 10000"/>
                  <a:gd name="connsiteY581" fmla="*/ 8682 h 10000"/>
                  <a:gd name="connsiteX582" fmla="*/ 4770 w 10000"/>
                  <a:gd name="connsiteY582" fmla="*/ 8701 h 10000"/>
                  <a:gd name="connsiteX583" fmla="*/ 4778 w 10000"/>
                  <a:gd name="connsiteY583" fmla="*/ 8705 h 10000"/>
                  <a:gd name="connsiteX584" fmla="*/ 4795 w 10000"/>
                  <a:gd name="connsiteY584" fmla="*/ 8714 h 10000"/>
                  <a:gd name="connsiteX585" fmla="*/ 4812 w 10000"/>
                  <a:gd name="connsiteY585" fmla="*/ 8714 h 10000"/>
                  <a:gd name="connsiteX586" fmla="*/ 4825 w 10000"/>
                  <a:gd name="connsiteY586" fmla="*/ 8705 h 10000"/>
                  <a:gd name="connsiteX587" fmla="*/ 4825 w 10000"/>
                  <a:gd name="connsiteY587" fmla="*/ 8701 h 10000"/>
                  <a:gd name="connsiteX588" fmla="*/ 4828 w 10000"/>
                  <a:gd name="connsiteY588" fmla="*/ 8701 h 10000"/>
                  <a:gd name="connsiteX589" fmla="*/ 4837 w 10000"/>
                  <a:gd name="connsiteY589" fmla="*/ 8692 h 10000"/>
                  <a:gd name="connsiteX590" fmla="*/ 4842 w 10000"/>
                  <a:gd name="connsiteY590" fmla="*/ 8685 h 10000"/>
                  <a:gd name="connsiteX591" fmla="*/ 4859 w 10000"/>
                  <a:gd name="connsiteY591" fmla="*/ 8692 h 10000"/>
                  <a:gd name="connsiteX592" fmla="*/ 4870 w 10000"/>
                  <a:gd name="connsiteY592" fmla="*/ 8701 h 10000"/>
                  <a:gd name="connsiteX593" fmla="*/ 4878 w 10000"/>
                  <a:gd name="connsiteY593" fmla="*/ 8714 h 10000"/>
                  <a:gd name="connsiteX594" fmla="*/ 4892 w 10000"/>
                  <a:gd name="connsiteY594" fmla="*/ 8724 h 10000"/>
                  <a:gd name="connsiteX595" fmla="*/ 4900 w 10000"/>
                  <a:gd name="connsiteY595" fmla="*/ 8724 h 10000"/>
                  <a:gd name="connsiteX596" fmla="*/ 4906 w 10000"/>
                  <a:gd name="connsiteY596" fmla="*/ 8705 h 10000"/>
                  <a:gd name="connsiteX597" fmla="*/ 4925 w 10000"/>
                  <a:gd name="connsiteY597" fmla="*/ 8724 h 10000"/>
                  <a:gd name="connsiteX598" fmla="*/ 4939 w 10000"/>
                  <a:gd name="connsiteY598" fmla="*/ 8701 h 10000"/>
                  <a:gd name="connsiteX599" fmla="*/ 4950 w 10000"/>
                  <a:gd name="connsiteY599" fmla="*/ 8695 h 10000"/>
                  <a:gd name="connsiteX600" fmla="*/ 4956 w 10000"/>
                  <a:gd name="connsiteY600" fmla="*/ 8692 h 10000"/>
                  <a:gd name="connsiteX601" fmla="*/ 4986 w 10000"/>
                  <a:gd name="connsiteY601" fmla="*/ 8705 h 10000"/>
                  <a:gd name="connsiteX602" fmla="*/ 5003 w 10000"/>
                  <a:gd name="connsiteY602" fmla="*/ 8701 h 10000"/>
                  <a:gd name="connsiteX603" fmla="*/ 5011 w 10000"/>
                  <a:gd name="connsiteY603" fmla="*/ 8692 h 10000"/>
                  <a:gd name="connsiteX604" fmla="*/ 5028 w 10000"/>
                  <a:gd name="connsiteY604" fmla="*/ 8682 h 10000"/>
                  <a:gd name="connsiteX605" fmla="*/ 5030 w 10000"/>
                  <a:gd name="connsiteY605" fmla="*/ 8659 h 10000"/>
                  <a:gd name="connsiteX606" fmla="*/ 5039 w 10000"/>
                  <a:gd name="connsiteY606" fmla="*/ 8656 h 10000"/>
                  <a:gd name="connsiteX607" fmla="*/ 5053 w 10000"/>
                  <a:gd name="connsiteY607" fmla="*/ 8669 h 10000"/>
                  <a:gd name="connsiteX608" fmla="*/ 5061 w 10000"/>
                  <a:gd name="connsiteY608" fmla="*/ 8669 h 10000"/>
                  <a:gd name="connsiteX609" fmla="*/ 5061 w 10000"/>
                  <a:gd name="connsiteY609" fmla="*/ 8676 h 10000"/>
                  <a:gd name="connsiteX610" fmla="*/ 5069 w 10000"/>
                  <a:gd name="connsiteY610" fmla="*/ 8669 h 10000"/>
                  <a:gd name="connsiteX611" fmla="*/ 5083 w 10000"/>
                  <a:gd name="connsiteY611" fmla="*/ 8669 h 10000"/>
                  <a:gd name="connsiteX612" fmla="*/ 5100 w 10000"/>
                  <a:gd name="connsiteY612" fmla="*/ 8669 h 10000"/>
                  <a:gd name="connsiteX613" fmla="*/ 5119 w 10000"/>
                  <a:gd name="connsiteY613" fmla="*/ 8682 h 10000"/>
                  <a:gd name="connsiteX614" fmla="*/ 5136 w 10000"/>
                  <a:gd name="connsiteY614" fmla="*/ 8692 h 10000"/>
                  <a:gd name="connsiteX615" fmla="*/ 5161 w 10000"/>
                  <a:gd name="connsiteY615" fmla="*/ 8701 h 10000"/>
                  <a:gd name="connsiteX616" fmla="*/ 5183 w 10000"/>
                  <a:gd name="connsiteY616" fmla="*/ 8701 h 10000"/>
                  <a:gd name="connsiteX617" fmla="*/ 5199 w 10000"/>
                  <a:gd name="connsiteY617" fmla="*/ 8701 h 10000"/>
                  <a:gd name="connsiteX618" fmla="*/ 5213 w 10000"/>
                  <a:gd name="connsiteY618" fmla="*/ 8705 h 10000"/>
                  <a:gd name="connsiteX619" fmla="*/ 5224 w 10000"/>
                  <a:gd name="connsiteY619" fmla="*/ 8701 h 10000"/>
                  <a:gd name="connsiteX620" fmla="*/ 5230 w 10000"/>
                  <a:gd name="connsiteY620" fmla="*/ 8701 h 10000"/>
                  <a:gd name="connsiteX621" fmla="*/ 5241 w 10000"/>
                  <a:gd name="connsiteY621" fmla="*/ 8676 h 10000"/>
                  <a:gd name="connsiteX622" fmla="*/ 5247 w 10000"/>
                  <a:gd name="connsiteY622" fmla="*/ 8666 h 10000"/>
                  <a:gd name="connsiteX623" fmla="*/ 5249 w 10000"/>
                  <a:gd name="connsiteY623" fmla="*/ 8646 h 10000"/>
                  <a:gd name="connsiteX624" fmla="*/ 5249 w 10000"/>
                  <a:gd name="connsiteY624" fmla="*/ 8650 h 10000"/>
                  <a:gd name="connsiteX625" fmla="*/ 5255 w 10000"/>
                  <a:gd name="connsiteY625" fmla="*/ 8646 h 10000"/>
                  <a:gd name="connsiteX626" fmla="*/ 5271 w 10000"/>
                  <a:gd name="connsiteY626" fmla="*/ 8650 h 10000"/>
                  <a:gd name="connsiteX627" fmla="*/ 5288 w 10000"/>
                  <a:gd name="connsiteY627" fmla="*/ 8666 h 10000"/>
                  <a:gd name="connsiteX628" fmla="*/ 5296 w 10000"/>
                  <a:gd name="connsiteY628" fmla="*/ 8666 h 10000"/>
                  <a:gd name="connsiteX629" fmla="*/ 5310 w 10000"/>
                  <a:gd name="connsiteY629" fmla="*/ 8656 h 10000"/>
                  <a:gd name="connsiteX630" fmla="*/ 5321 w 10000"/>
                  <a:gd name="connsiteY630" fmla="*/ 8650 h 10000"/>
                  <a:gd name="connsiteX631" fmla="*/ 5338 w 10000"/>
                  <a:gd name="connsiteY631" fmla="*/ 8650 h 10000"/>
                  <a:gd name="connsiteX632" fmla="*/ 5360 w 10000"/>
                  <a:gd name="connsiteY632" fmla="*/ 8640 h 10000"/>
                  <a:gd name="connsiteX633" fmla="*/ 5366 w 10000"/>
                  <a:gd name="connsiteY633" fmla="*/ 8637 h 10000"/>
                  <a:gd name="connsiteX634" fmla="*/ 5368 w 10000"/>
                  <a:gd name="connsiteY634" fmla="*/ 8637 h 10000"/>
                  <a:gd name="connsiteX635" fmla="*/ 5382 w 10000"/>
                  <a:gd name="connsiteY635" fmla="*/ 8630 h 10000"/>
                  <a:gd name="connsiteX636" fmla="*/ 5391 w 10000"/>
                  <a:gd name="connsiteY636" fmla="*/ 8630 h 10000"/>
                  <a:gd name="connsiteX637" fmla="*/ 5402 w 10000"/>
                  <a:gd name="connsiteY637" fmla="*/ 8637 h 10000"/>
                  <a:gd name="connsiteX638" fmla="*/ 5418 w 10000"/>
                  <a:gd name="connsiteY638" fmla="*/ 8656 h 10000"/>
                  <a:gd name="connsiteX639" fmla="*/ 5432 w 10000"/>
                  <a:gd name="connsiteY639" fmla="*/ 8666 h 10000"/>
                  <a:gd name="connsiteX640" fmla="*/ 5443 w 10000"/>
                  <a:gd name="connsiteY640" fmla="*/ 8682 h 10000"/>
                  <a:gd name="connsiteX641" fmla="*/ 5457 w 10000"/>
                  <a:gd name="connsiteY641" fmla="*/ 8692 h 10000"/>
                  <a:gd name="connsiteX642" fmla="*/ 5471 w 10000"/>
                  <a:gd name="connsiteY642" fmla="*/ 8705 h 10000"/>
                  <a:gd name="connsiteX643" fmla="*/ 5488 w 10000"/>
                  <a:gd name="connsiteY643" fmla="*/ 8711 h 10000"/>
                  <a:gd name="connsiteX644" fmla="*/ 5490 w 10000"/>
                  <a:gd name="connsiteY644" fmla="*/ 8721 h 10000"/>
                  <a:gd name="connsiteX645" fmla="*/ 5512 w 10000"/>
                  <a:gd name="connsiteY645" fmla="*/ 8724 h 10000"/>
                  <a:gd name="connsiteX646" fmla="*/ 5521 w 10000"/>
                  <a:gd name="connsiteY646" fmla="*/ 8714 h 10000"/>
                  <a:gd name="connsiteX647" fmla="*/ 5524 w 10000"/>
                  <a:gd name="connsiteY647" fmla="*/ 8714 h 10000"/>
                  <a:gd name="connsiteX648" fmla="*/ 5532 w 10000"/>
                  <a:gd name="connsiteY648" fmla="*/ 8721 h 10000"/>
                  <a:gd name="connsiteX649" fmla="*/ 5540 w 10000"/>
                  <a:gd name="connsiteY649" fmla="*/ 8724 h 10000"/>
                  <a:gd name="connsiteX650" fmla="*/ 5562 w 10000"/>
                  <a:gd name="connsiteY650" fmla="*/ 8750 h 10000"/>
                  <a:gd name="connsiteX651" fmla="*/ 5562 w 10000"/>
                  <a:gd name="connsiteY651" fmla="*/ 8760 h 10000"/>
                  <a:gd name="connsiteX652" fmla="*/ 5571 w 10000"/>
                  <a:gd name="connsiteY652" fmla="*/ 8782 h 10000"/>
                  <a:gd name="connsiteX653" fmla="*/ 5579 w 10000"/>
                  <a:gd name="connsiteY653" fmla="*/ 8789 h 10000"/>
                  <a:gd name="connsiteX654" fmla="*/ 5593 w 10000"/>
                  <a:gd name="connsiteY654" fmla="*/ 8789 h 10000"/>
                  <a:gd name="connsiteX655" fmla="*/ 5596 w 10000"/>
                  <a:gd name="connsiteY655" fmla="*/ 8789 h 10000"/>
                  <a:gd name="connsiteX656" fmla="*/ 5626 w 10000"/>
                  <a:gd name="connsiteY656" fmla="*/ 8782 h 10000"/>
                  <a:gd name="connsiteX657" fmla="*/ 5629 w 10000"/>
                  <a:gd name="connsiteY657" fmla="*/ 8782 h 10000"/>
                  <a:gd name="connsiteX658" fmla="*/ 5637 w 10000"/>
                  <a:gd name="connsiteY658" fmla="*/ 8779 h 10000"/>
                  <a:gd name="connsiteX659" fmla="*/ 5648 w 10000"/>
                  <a:gd name="connsiteY659" fmla="*/ 8789 h 10000"/>
                  <a:gd name="connsiteX660" fmla="*/ 5665 w 10000"/>
                  <a:gd name="connsiteY660" fmla="*/ 8795 h 10000"/>
                  <a:gd name="connsiteX661" fmla="*/ 5676 w 10000"/>
                  <a:gd name="connsiteY661" fmla="*/ 8789 h 10000"/>
                  <a:gd name="connsiteX662" fmla="*/ 5684 w 10000"/>
                  <a:gd name="connsiteY662" fmla="*/ 8782 h 10000"/>
                  <a:gd name="connsiteX663" fmla="*/ 5693 w 10000"/>
                  <a:gd name="connsiteY663" fmla="*/ 8789 h 10000"/>
                  <a:gd name="connsiteX664" fmla="*/ 5715 w 10000"/>
                  <a:gd name="connsiteY664" fmla="*/ 8808 h 10000"/>
                  <a:gd name="connsiteX665" fmla="*/ 5731 w 10000"/>
                  <a:gd name="connsiteY665" fmla="*/ 8808 h 10000"/>
                  <a:gd name="connsiteX666" fmla="*/ 5740 w 10000"/>
                  <a:gd name="connsiteY666" fmla="*/ 8808 h 10000"/>
                  <a:gd name="connsiteX667" fmla="*/ 5765 w 10000"/>
                  <a:gd name="connsiteY667" fmla="*/ 8818 h 10000"/>
                  <a:gd name="connsiteX668" fmla="*/ 5781 w 10000"/>
                  <a:gd name="connsiteY668" fmla="*/ 8824 h 10000"/>
                  <a:gd name="connsiteX669" fmla="*/ 5798 w 10000"/>
                  <a:gd name="connsiteY669" fmla="*/ 8834 h 10000"/>
                  <a:gd name="connsiteX670" fmla="*/ 5814 w 10000"/>
                  <a:gd name="connsiteY670" fmla="*/ 8837 h 10000"/>
                  <a:gd name="connsiteX671" fmla="*/ 5831 w 10000"/>
                  <a:gd name="connsiteY671" fmla="*/ 8844 h 10000"/>
                  <a:gd name="connsiteX672" fmla="*/ 5842 w 10000"/>
                  <a:gd name="connsiteY672" fmla="*/ 8847 h 10000"/>
                  <a:gd name="connsiteX673" fmla="*/ 5859 w 10000"/>
                  <a:gd name="connsiteY673" fmla="*/ 8857 h 10000"/>
                  <a:gd name="connsiteX674" fmla="*/ 5870 w 10000"/>
                  <a:gd name="connsiteY674" fmla="*/ 8867 h 10000"/>
                  <a:gd name="connsiteX675" fmla="*/ 5878 w 10000"/>
                  <a:gd name="connsiteY675" fmla="*/ 8873 h 10000"/>
                  <a:gd name="connsiteX676" fmla="*/ 5895 w 10000"/>
                  <a:gd name="connsiteY676" fmla="*/ 8873 h 10000"/>
                  <a:gd name="connsiteX677" fmla="*/ 5911 w 10000"/>
                  <a:gd name="connsiteY677" fmla="*/ 8873 h 10000"/>
                  <a:gd name="connsiteX678" fmla="*/ 5931 w 10000"/>
                  <a:gd name="connsiteY678" fmla="*/ 8873 h 10000"/>
                  <a:gd name="connsiteX679" fmla="*/ 5950 w 10000"/>
                  <a:gd name="connsiteY679" fmla="*/ 8867 h 10000"/>
                  <a:gd name="connsiteX680" fmla="*/ 5967 w 10000"/>
                  <a:gd name="connsiteY680" fmla="*/ 8867 h 10000"/>
                  <a:gd name="connsiteX681" fmla="*/ 5975 w 10000"/>
                  <a:gd name="connsiteY681" fmla="*/ 8873 h 10000"/>
                  <a:gd name="connsiteX682" fmla="*/ 6000 w 10000"/>
                  <a:gd name="connsiteY682" fmla="*/ 8883 h 10000"/>
                  <a:gd name="connsiteX683" fmla="*/ 5997 w 10000"/>
                  <a:gd name="connsiteY683" fmla="*/ 8886 h 10000"/>
                  <a:gd name="connsiteX684" fmla="*/ 5997 w 10000"/>
                  <a:gd name="connsiteY684" fmla="*/ 8896 h 10000"/>
                  <a:gd name="connsiteX685" fmla="*/ 6014 w 10000"/>
                  <a:gd name="connsiteY685" fmla="*/ 8892 h 10000"/>
                  <a:gd name="connsiteX686" fmla="*/ 6028 w 10000"/>
                  <a:gd name="connsiteY686" fmla="*/ 8892 h 10000"/>
                  <a:gd name="connsiteX687" fmla="*/ 6053 w 10000"/>
                  <a:gd name="connsiteY687" fmla="*/ 8886 h 10000"/>
                  <a:gd name="connsiteX688" fmla="*/ 6072 w 10000"/>
                  <a:gd name="connsiteY688" fmla="*/ 8876 h 10000"/>
                  <a:gd name="connsiteX689" fmla="*/ 6089 w 10000"/>
                  <a:gd name="connsiteY689" fmla="*/ 8867 h 10000"/>
                  <a:gd name="connsiteX690" fmla="*/ 6111 w 10000"/>
                  <a:gd name="connsiteY690" fmla="*/ 8857 h 10000"/>
                  <a:gd name="connsiteX691" fmla="*/ 6127 w 10000"/>
                  <a:gd name="connsiteY691" fmla="*/ 8847 h 10000"/>
                  <a:gd name="connsiteX692" fmla="*/ 6152 w 10000"/>
                  <a:gd name="connsiteY692" fmla="*/ 8834 h 10000"/>
                  <a:gd name="connsiteX693" fmla="*/ 6183 w 10000"/>
                  <a:gd name="connsiteY693" fmla="*/ 8828 h 10000"/>
                  <a:gd name="connsiteX694" fmla="*/ 6175 w 10000"/>
                  <a:gd name="connsiteY694" fmla="*/ 8844 h 10000"/>
                  <a:gd name="connsiteX695" fmla="*/ 6169 w 10000"/>
                  <a:gd name="connsiteY695" fmla="*/ 8863 h 10000"/>
                  <a:gd name="connsiteX696" fmla="*/ 6158 w 10000"/>
                  <a:gd name="connsiteY696" fmla="*/ 8886 h 10000"/>
                  <a:gd name="connsiteX697" fmla="*/ 6152 w 10000"/>
                  <a:gd name="connsiteY697" fmla="*/ 8896 h 10000"/>
                  <a:gd name="connsiteX698" fmla="*/ 6150 w 10000"/>
                  <a:gd name="connsiteY698" fmla="*/ 8909 h 10000"/>
                  <a:gd name="connsiteX699" fmla="*/ 6152 w 10000"/>
                  <a:gd name="connsiteY699" fmla="*/ 8938 h 10000"/>
                  <a:gd name="connsiteX700" fmla="*/ 6158 w 10000"/>
                  <a:gd name="connsiteY700" fmla="*/ 8957 h 10000"/>
                  <a:gd name="connsiteX701" fmla="*/ 6161 w 10000"/>
                  <a:gd name="connsiteY701" fmla="*/ 8980 h 10000"/>
                  <a:gd name="connsiteX702" fmla="*/ 6166 w 10000"/>
                  <a:gd name="connsiteY702" fmla="*/ 8999 h 10000"/>
                  <a:gd name="connsiteX703" fmla="*/ 6175 w 10000"/>
                  <a:gd name="connsiteY703" fmla="*/ 9032 h 10000"/>
                  <a:gd name="connsiteX704" fmla="*/ 6183 w 10000"/>
                  <a:gd name="connsiteY704" fmla="*/ 9051 h 10000"/>
                  <a:gd name="connsiteX705" fmla="*/ 6191 w 10000"/>
                  <a:gd name="connsiteY705" fmla="*/ 9064 h 10000"/>
                  <a:gd name="connsiteX706" fmla="*/ 6194 w 10000"/>
                  <a:gd name="connsiteY706" fmla="*/ 9084 h 10000"/>
                  <a:gd name="connsiteX707" fmla="*/ 6208 w 10000"/>
                  <a:gd name="connsiteY707" fmla="*/ 9103 h 10000"/>
                  <a:gd name="connsiteX708" fmla="*/ 6208 w 10000"/>
                  <a:gd name="connsiteY708" fmla="*/ 9113 h 10000"/>
                  <a:gd name="connsiteX709" fmla="*/ 6216 w 10000"/>
                  <a:gd name="connsiteY709" fmla="*/ 9129 h 10000"/>
                  <a:gd name="connsiteX710" fmla="*/ 6230 w 10000"/>
                  <a:gd name="connsiteY710" fmla="*/ 9148 h 10000"/>
                  <a:gd name="connsiteX711" fmla="*/ 6241 w 10000"/>
                  <a:gd name="connsiteY711" fmla="*/ 9165 h 10000"/>
                  <a:gd name="connsiteX712" fmla="*/ 6249 w 10000"/>
                  <a:gd name="connsiteY712" fmla="*/ 9168 h 10000"/>
                  <a:gd name="connsiteX713" fmla="*/ 6266 w 10000"/>
                  <a:gd name="connsiteY713" fmla="*/ 9184 h 10000"/>
                  <a:gd name="connsiteX714" fmla="*/ 6280 w 10000"/>
                  <a:gd name="connsiteY714" fmla="*/ 9184 h 10000"/>
                  <a:gd name="connsiteX715" fmla="*/ 6288 w 10000"/>
                  <a:gd name="connsiteY715" fmla="*/ 9177 h 10000"/>
                  <a:gd name="connsiteX716" fmla="*/ 6299 w 10000"/>
                  <a:gd name="connsiteY716" fmla="*/ 9187 h 10000"/>
                  <a:gd name="connsiteX717" fmla="*/ 6305 w 10000"/>
                  <a:gd name="connsiteY717" fmla="*/ 9197 h 10000"/>
                  <a:gd name="connsiteX718" fmla="*/ 6310 w 10000"/>
                  <a:gd name="connsiteY718" fmla="*/ 9197 h 10000"/>
                  <a:gd name="connsiteX719" fmla="*/ 6321 w 10000"/>
                  <a:gd name="connsiteY719" fmla="*/ 9213 h 10000"/>
                  <a:gd name="connsiteX720" fmla="*/ 6335 w 10000"/>
                  <a:gd name="connsiteY720" fmla="*/ 9223 h 10000"/>
                  <a:gd name="connsiteX721" fmla="*/ 6338 w 10000"/>
                  <a:gd name="connsiteY721" fmla="*/ 9223 h 10000"/>
                  <a:gd name="connsiteX722" fmla="*/ 6355 w 10000"/>
                  <a:gd name="connsiteY722" fmla="*/ 9226 h 10000"/>
                  <a:gd name="connsiteX723" fmla="*/ 6363 w 10000"/>
                  <a:gd name="connsiteY723" fmla="*/ 9236 h 10000"/>
                  <a:gd name="connsiteX724" fmla="*/ 6380 w 10000"/>
                  <a:gd name="connsiteY724" fmla="*/ 9258 h 10000"/>
                  <a:gd name="connsiteX725" fmla="*/ 6393 w 10000"/>
                  <a:gd name="connsiteY725" fmla="*/ 9278 h 10000"/>
                  <a:gd name="connsiteX726" fmla="*/ 6396 w 10000"/>
                  <a:gd name="connsiteY726" fmla="*/ 9288 h 10000"/>
                  <a:gd name="connsiteX727" fmla="*/ 6407 w 10000"/>
                  <a:gd name="connsiteY727" fmla="*/ 9297 h 10000"/>
                  <a:gd name="connsiteX728" fmla="*/ 6410 w 10000"/>
                  <a:gd name="connsiteY728" fmla="*/ 9307 h 10000"/>
                  <a:gd name="connsiteX729" fmla="*/ 6416 w 10000"/>
                  <a:gd name="connsiteY729" fmla="*/ 9317 h 10000"/>
                  <a:gd name="connsiteX730" fmla="*/ 6424 w 10000"/>
                  <a:gd name="connsiteY730" fmla="*/ 9326 h 10000"/>
                  <a:gd name="connsiteX731" fmla="*/ 6435 w 10000"/>
                  <a:gd name="connsiteY731" fmla="*/ 9336 h 10000"/>
                  <a:gd name="connsiteX732" fmla="*/ 6443 w 10000"/>
                  <a:gd name="connsiteY732" fmla="*/ 9346 h 10000"/>
                  <a:gd name="connsiteX733" fmla="*/ 6449 w 10000"/>
                  <a:gd name="connsiteY733" fmla="*/ 9362 h 10000"/>
                  <a:gd name="connsiteX734" fmla="*/ 6452 w 10000"/>
                  <a:gd name="connsiteY734" fmla="*/ 9372 h 10000"/>
                  <a:gd name="connsiteX735" fmla="*/ 6449 w 10000"/>
                  <a:gd name="connsiteY735" fmla="*/ 9381 h 10000"/>
                  <a:gd name="connsiteX736" fmla="*/ 6465 w 10000"/>
                  <a:gd name="connsiteY736" fmla="*/ 9394 h 10000"/>
                  <a:gd name="connsiteX737" fmla="*/ 6468 w 10000"/>
                  <a:gd name="connsiteY737" fmla="*/ 9420 h 10000"/>
                  <a:gd name="connsiteX738" fmla="*/ 6493 w 10000"/>
                  <a:gd name="connsiteY738" fmla="*/ 9430 h 10000"/>
                  <a:gd name="connsiteX739" fmla="*/ 6507 w 10000"/>
                  <a:gd name="connsiteY739" fmla="*/ 9440 h 10000"/>
                  <a:gd name="connsiteX740" fmla="*/ 6524 w 10000"/>
                  <a:gd name="connsiteY740" fmla="*/ 9459 h 10000"/>
                  <a:gd name="connsiteX741" fmla="*/ 6532 w 10000"/>
                  <a:gd name="connsiteY741" fmla="*/ 9485 h 10000"/>
                  <a:gd name="connsiteX742" fmla="*/ 6537 w 10000"/>
                  <a:gd name="connsiteY742" fmla="*/ 9498 h 10000"/>
                  <a:gd name="connsiteX743" fmla="*/ 6571 w 10000"/>
                  <a:gd name="connsiteY743" fmla="*/ 9508 h 10000"/>
                  <a:gd name="connsiteX744" fmla="*/ 6596 w 10000"/>
                  <a:gd name="connsiteY744" fmla="*/ 9508 h 10000"/>
                  <a:gd name="connsiteX745" fmla="*/ 6637 w 10000"/>
                  <a:gd name="connsiteY745" fmla="*/ 9517 h 10000"/>
                  <a:gd name="connsiteX746" fmla="*/ 6662 w 10000"/>
                  <a:gd name="connsiteY746" fmla="*/ 9524 h 10000"/>
                  <a:gd name="connsiteX747" fmla="*/ 6679 w 10000"/>
                  <a:gd name="connsiteY747" fmla="*/ 9517 h 10000"/>
                  <a:gd name="connsiteX748" fmla="*/ 6679 w 10000"/>
                  <a:gd name="connsiteY748" fmla="*/ 9505 h 10000"/>
                  <a:gd name="connsiteX749" fmla="*/ 6690 w 10000"/>
                  <a:gd name="connsiteY749" fmla="*/ 9485 h 10000"/>
                  <a:gd name="connsiteX750" fmla="*/ 6693 w 10000"/>
                  <a:gd name="connsiteY750" fmla="*/ 9479 h 10000"/>
                  <a:gd name="connsiteX751" fmla="*/ 6706 w 10000"/>
                  <a:gd name="connsiteY751" fmla="*/ 9469 h 10000"/>
                  <a:gd name="connsiteX752" fmla="*/ 6709 w 10000"/>
                  <a:gd name="connsiteY752" fmla="*/ 9462 h 10000"/>
                  <a:gd name="connsiteX753" fmla="*/ 6717 w 10000"/>
                  <a:gd name="connsiteY753" fmla="*/ 9459 h 10000"/>
                  <a:gd name="connsiteX754" fmla="*/ 6726 w 10000"/>
                  <a:gd name="connsiteY754" fmla="*/ 9459 h 10000"/>
                  <a:gd name="connsiteX755" fmla="*/ 6742 w 10000"/>
                  <a:gd name="connsiteY755" fmla="*/ 9462 h 10000"/>
                  <a:gd name="connsiteX756" fmla="*/ 6759 w 10000"/>
                  <a:gd name="connsiteY756" fmla="*/ 9479 h 10000"/>
                  <a:gd name="connsiteX757" fmla="*/ 6781 w 10000"/>
                  <a:gd name="connsiteY757" fmla="*/ 9485 h 10000"/>
                  <a:gd name="connsiteX758" fmla="*/ 6795 w 10000"/>
                  <a:gd name="connsiteY758" fmla="*/ 9485 h 10000"/>
                  <a:gd name="connsiteX759" fmla="*/ 6803 w 10000"/>
                  <a:gd name="connsiteY759" fmla="*/ 9498 h 10000"/>
                  <a:gd name="connsiteX760" fmla="*/ 6806 w 10000"/>
                  <a:gd name="connsiteY760" fmla="*/ 9508 h 10000"/>
                  <a:gd name="connsiteX761" fmla="*/ 6823 w 10000"/>
                  <a:gd name="connsiteY761" fmla="*/ 9514 h 10000"/>
                  <a:gd name="connsiteX762" fmla="*/ 6831 w 10000"/>
                  <a:gd name="connsiteY762" fmla="*/ 9514 h 10000"/>
                  <a:gd name="connsiteX763" fmla="*/ 6848 w 10000"/>
                  <a:gd name="connsiteY763" fmla="*/ 9514 h 10000"/>
                  <a:gd name="connsiteX764" fmla="*/ 6856 w 10000"/>
                  <a:gd name="connsiteY764" fmla="*/ 9517 h 10000"/>
                  <a:gd name="connsiteX765" fmla="*/ 6878 w 10000"/>
                  <a:gd name="connsiteY765" fmla="*/ 9524 h 10000"/>
                  <a:gd name="connsiteX766" fmla="*/ 6895 w 10000"/>
                  <a:gd name="connsiteY766" fmla="*/ 9524 h 10000"/>
                  <a:gd name="connsiteX767" fmla="*/ 6917 w 10000"/>
                  <a:gd name="connsiteY767" fmla="*/ 9527 h 10000"/>
                  <a:gd name="connsiteX768" fmla="*/ 6934 w 10000"/>
                  <a:gd name="connsiteY768" fmla="*/ 9534 h 10000"/>
                  <a:gd name="connsiteX769" fmla="*/ 6961 w 10000"/>
                  <a:gd name="connsiteY769" fmla="*/ 9543 h 10000"/>
                  <a:gd name="connsiteX770" fmla="*/ 6989 w 10000"/>
                  <a:gd name="connsiteY770" fmla="*/ 9547 h 10000"/>
                  <a:gd name="connsiteX771" fmla="*/ 7014 w 10000"/>
                  <a:gd name="connsiteY771" fmla="*/ 9543 h 10000"/>
                  <a:gd name="connsiteX772" fmla="*/ 7033 w 10000"/>
                  <a:gd name="connsiteY772" fmla="*/ 9543 h 10000"/>
                  <a:gd name="connsiteX773" fmla="*/ 7042 w 10000"/>
                  <a:gd name="connsiteY773" fmla="*/ 9547 h 10000"/>
                  <a:gd name="connsiteX774" fmla="*/ 7069 w 10000"/>
                  <a:gd name="connsiteY774" fmla="*/ 9647 h 10000"/>
                  <a:gd name="connsiteX775" fmla="*/ 7122 w 10000"/>
                  <a:gd name="connsiteY775" fmla="*/ 9734 h 10000"/>
                  <a:gd name="connsiteX776" fmla="*/ 7147 w 10000"/>
                  <a:gd name="connsiteY776" fmla="*/ 9744 h 10000"/>
                  <a:gd name="connsiteX777" fmla="*/ 7169 w 10000"/>
                  <a:gd name="connsiteY777" fmla="*/ 9741 h 10000"/>
                  <a:gd name="connsiteX778" fmla="*/ 7177 w 10000"/>
                  <a:gd name="connsiteY778" fmla="*/ 9744 h 10000"/>
                  <a:gd name="connsiteX779" fmla="*/ 7186 w 10000"/>
                  <a:gd name="connsiteY779" fmla="*/ 9754 h 10000"/>
                  <a:gd name="connsiteX780" fmla="*/ 7191 w 10000"/>
                  <a:gd name="connsiteY780" fmla="*/ 9773 h 10000"/>
                  <a:gd name="connsiteX781" fmla="*/ 7208 w 10000"/>
                  <a:gd name="connsiteY781" fmla="*/ 9783 h 10000"/>
                  <a:gd name="connsiteX782" fmla="*/ 7219 w 10000"/>
                  <a:gd name="connsiteY782" fmla="*/ 9793 h 10000"/>
                  <a:gd name="connsiteX783" fmla="*/ 7235 w 10000"/>
                  <a:gd name="connsiteY783" fmla="*/ 9802 h 10000"/>
                  <a:gd name="connsiteX784" fmla="*/ 7249 w 10000"/>
                  <a:gd name="connsiteY784" fmla="*/ 9819 h 10000"/>
                  <a:gd name="connsiteX785" fmla="*/ 7255 w 10000"/>
                  <a:gd name="connsiteY785" fmla="*/ 9835 h 10000"/>
                  <a:gd name="connsiteX786" fmla="*/ 7255 w 10000"/>
                  <a:gd name="connsiteY786" fmla="*/ 9848 h 10000"/>
                  <a:gd name="connsiteX787" fmla="*/ 7249 w 10000"/>
                  <a:gd name="connsiteY787" fmla="*/ 9848 h 10000"/>
                  <a:gd name="connsiteX788" fmla="*/ 7244 w 10000"/>
                  <a:gd name="connsiteY788" fmla="*/ 9858 h 10000"/>
                  <a:gd name="connsiteX789" fmla="*/ 7235 w 10000"/>
                  <a:gd name="connsiteY789" fmla="*/ 9883 h 10000"/>
                  <a:gd name="connsiteX790" fmla="*/ 7244 w 10000"/>
                  <a:gd name="connsiteY790" fmla="*/ 9903 h 10000"/>
                  <a:gd name="connsiteX791" fmla="*/ 7258 w 10000"/>
                  <a:gd name="connsiteY791" fmla="*/ 9926 h 10000"/>
                  <a:gd name="connsiteX792" fmla="*/ 7263 w 10000"/>
                  <a:gd name="connsiteY792" fmla="*/ 9948 h 10000"/>
                  <a:gd name="connsiteX793" fmla="*/ 7274 w 10000"/>
                  <a:gd name="connsiteY793" fmla="*/ 9968 h 10000"/>
                  <a:gd name="connsiteX794" fmla="*/ 7283 w 10000"/>
                  <a:gd name="connsiteY794" fmla="*/ 9987 h 10000"/>
                  <a:gd name="connsiteX795" fmla="*/ 7291 w 10000"/>
                  <a:gd name="connsiteY795" fmla="*/ 10000 h 10000"/>
                  <a:gd name="connsiteX796" fmla="*/ 7305 w 10000"/>
                  <a:gd name="connsiteY796" fmla="*/ 9997 h 10000"/>
                  <a:gd name="connsiteX797" fmla="*/ 7313 w 10000"/>
                  <a:gd name="connsiteY797" fmla="*/ 9977 h 10000"/>
                  <a:gd name="connsiteX798" fmla="*/ 7324 w 10000"/>
                  <a:gd name="connsiteY798" fmla="*/ 9968 h 10000"/>
                  <a:gd name="connsiteX799" fmla="*/ 7341 w 10000"/>
                  <a:gd name="connsiteY799" fmla="*/ 9971 h 10000"/>
                  <a:gd name="connsiteX800" fmla="*/ 7368 w 10000"/>
                  <a:gd name="connsiteY800" fmla="*/ 9987 h 10000"/>
                  <a:gd name="connsiteX801" fmla="*/ 7380 w 10000"/>
                  <a:gd name="connsiteY801" fmla="*/ 9990 h 10000"/>
                  <a:gd name="connsiteX802" fmla="*/ 7393 w 10000"/>
                  <a:gd name="connsiteY802" fmla="*/ 9981 h 10000"/>
                  <a:gd name="connsiteX803" fmla="*/ 7404 w 10000"/>
                  <a:gd name="connsiteY803" fmla="*/ 9968 h 10000"/>
                  <a:gd name="connsiteX804" fmla="*/ 7418 w 10000"/>
                  <a:gd name="connsiteY804" fmla="*/ 9948 h 10000"/>
                  <a:gd name="connsiteX805" fmla="*/ 7427 w 10000"/>
                  <a:gd name="connsiteY805" fmla="*/ 9922 h 10000"/>
                  <a:gd name="connsiteX806" fmla="*/ 7427 w 10000"/>
                  <a:gd name="connsiteY806" fmla="*/ 9906 h 10000"/>
                  <a:gd name="connsiteX807" fmla="*/ 7404 w 10000"/>
                  <a:gd name="connsiteY807" fmla="*/ 9877 h 10000"/>
                  <a:gd name="connsiteX808" fmla="*/ 7388 w 10000"/>
                  <a:gd name="connsiteY808" fmla="*/ 9854 h 10000"/>
                  <a:gd name="connsiteX809" fmla="*/ 7385 w 10000"/>
                  <a:gd name="connsiteY809" fmla="*/ 9845 h 10000"/>
                  <a:gd name="connsiteX810" fmla="*/ 7385 w 10000"/>
                  <a:gd name="connsiteY810" fmla="*/ 9825 h 10000"/>
                  <a:gd name="connsiteX811" fmla="*/ 7385 w 10000"/>
                  <a:gd name="connsiteY811" fmla="*/ 9819 h 10000"/>
                  <a:gd name="connsiteX812" fmla="*/ 7393 w 10000"/>
                  <a:gd name="connsiteY812" fmla="*/ 9809 h 10000"/>
                  <a:gd name="connsiteX813" fmla="*/ 7404 w 10000"/>
                  <a:gd name="connsiteY813" fmla="*/ 9793 h 10000"/>
                  <a:gd name="connsiteX814" fmla="*/ 7413 w 10000"/>
                  <a:gd name="connsiteY814" fmla="*/ 9783 h 10000"/>
                  <a:gd name="connsiteX815" fmla="*/ 7404 w 10000"/>
                  <a:gd name="connsiteY815" fmla="*/ 9770 h 10000"/>
                  <a:gd name="connsiteX816" fmla="*/ 7388 w 10000"/>
                  <a:gd name="connsiteY816" fmla="*/ 9760 h 10000"/>
                  <a:gd name="connsiteX817" fmla="*/ 7371 w 10000"/>
                  <a:gd name="connsiteY817" fmla="*/ 9744 h 10000"/>
                  <a:gd name="connsiteX818" fmla="*/ 7363 w 10000"/>
                  <a:gd name="connsiteY818" fmla="*/ 9731 h 10000"/>
                  <a:gd name="connsiteX819" fmla="*/ 7355 w 10000"/>
                  <a:gd name="connsiteY819" fmla="*/ 9715 h 10000"/>
                  <a:gd name="connsiteX820" fmla="*/ 7360 w 10000"/>
                  <a:gd name="connsiteY820" fmla="*/ 9686 h 10000"/>
                  <a:gd name="connsiteX821" fmla="*/ 7363 w 10000"/>
                  <a:gd name="connsiteY821" fmla="*/ 9657 h 10000"/>
                  <a:gd name="connsiteX822" fmla="*/ 7360 w 10000"/>
                  <a:gd name="connsiteY822" fmla="*/ 9631 h 10000"/>
                  <a:gd name="connsiteX823" fmla="*/ 7346 w 10000"/>
                  <a:gd name="connsiteY823" fmla="*/ 9611 h 10000"/>
                  <a:gd name="connsiteX824" fmla="*/ 7332 w 10000"/>
                  <a:gd name="connsiteY824" fmla="*/ 9585 h 10000"/>
                  <a:gd name="connsiteX825" fmla="*/ 7324 w 10000"/>
                  <a:gd name="connsiteY825" fmla="*/ 9573 h 10000"/>
                  <a:gd name="connsiteX826" fmla="*/ 7324 w 10000"/>
                  <a:gd name="connsiteY826" fmla="*/ 9553 h 10000"/>
                  <a:gd name="connsiteX827" fmla="*/ 7324 w 10000"/>
                  <a:gd name="connsiteY827" fmla="*/ 9543 h 10000"/>
                  <a:gd name="connsiteX828" fmla="*/ 7324 w 10000"/>
                  <a:gd name="connsiteY828" fmla="*/ 9517 h 10000"/>
                  <a:gd name="connsiteX829" fmla="*/ 7324 w 10000"/>
                  <a:gd name="connsiteY829" fmla="*/ 9498 h 10000"/>
                  <a:gd name="connsiteX830" fmla="*/ 7332 w 10000"/>
                  <a:gd name="connsiteY830" fmla="*/ 9479 h 10000"/>
                  <a:gd name="connsiteX831" fmla="*/ 7341 w 10000"/>
                  <a:gd name="connsiteY831" fmla="*/ 9462 h 10000"/>
                  <a:gd name="connsiteX832" fmla="*/ 7352 w 10000"/>
                  <a:gd name="connsiteY832" fmla="*/ 9459 h 10000"/>
                  <a:gd name="connsiteX833" fmla="*/ 7360 w 10000"/>
                  <a:gd name="connsiteY833" fmla="*/ 9443 h 10000"/>
                  <a:gd name="connsiteX834" fmla="*/ 7363 w 10000"/>
                  <a:gd name="connsiteY834" fmla="*/ 9433 h 10000"/>
                  <a:gd name="connsiteX835" fmla="*/ 7377 w 10000"/>
                  <a:gd name="connsiteY835" fmla="*/ 9433 h 10000"/>
                  <a:gd name="connsiteX836" fmla="*/ 7388 w 10000"/>
                  <a:gd name="connsiteY836" fmla="*/ 9430 h 10000"/>
                  <a:gd name="connsiteX837" fmla="*/ 7396 w 10000"/>
                  <a:gd name="connsiteY837" fmla="*/ 9430 h 10000"/>
                  <a:gd name="connsiteX838" fmla="*/ 7402 w 10000"/>
                  <a:gd name="connsiteY838" fmla="*/ 9424 h 10000"/>
                  <a:gd name="connsiteX839" fmla="*/ 7396 w 10000"/>
                  <a:gd name="connsiteY839" fmla="*/ 9414 h 10000"/>
                  <a:gd name="connsiteX840" fmla="*/ 7388 w 10000"/>
                  <a:gd name="connsiteY840" fmla="*/ 9401 h 10000"/>
                  <a:gd name="connsiteX841" fmla="*/ 7371 w 10000"/>
                  <a:gd name="connsiteY841" fmla="*/ 9391 h 10000"/>
                  <a:gd name="connsiteX842" fmla="*/ 7355 w 10000"/>
                  <a:gd name="connsiteY842" fmla="*/ 9375 h 10000"/>
                  <a:gd name="connsiteX843" fmla="*/ 7332 w 10000"/>
                  <a:gd name="connsiteY843" fmla="*/ 9356 h 10000"/>
                  <a:gd name="connsiteX844" fmla="*/ 7313 w 10000"/>
                  <a:gd name="connsiteY844" fmla="*/ 9330 h 10000"/>
                  <a:gd name="connsiteX845" fmla="*/ 7307 w 10000"/>
                  <a:gd name="connsiteY845" fmla="*/ 9310 h 10000"/>
                  <a:gd name="connsiteX846" fmla="*/ 7305 w 10000"/>
                  <a:gd name="connsiteY846" fmla="*/ 9291 h 10000"/>
                  <a:gd name="connsiteX847" fmla="*/ 7305 w 10000"/>
                  <a:gd name="connsiteY847" fmla="*/ 9278 h 10000"/>
                  <a:gd name="connsiteX848" fmla="*/ 7296 w 10000"/>
                  <a:gd name="connsiteY848" fmla="*/ 9268 h 10000"/>
                  <a:gd name="connsiteX849" fmla="*/ 7296 w 10000"/>
                  <a:gd name="connsiteY849" fmla="*/ 9249 h 10000"/>
                  <a:gd name="connsiteX850" fmla="*/ 7291 w 10000"/>
                  <a:gd name="connsiteY850" fmla="*/ 9226 h 10000"/>
                  <a:gd name="connsiteX851" fmla="*/ 7283 w 10000"/>
                  <a:gd name="connsiteY851" fmla="*/ 9213 h 10000"/>
                  <a:gd name="connsiteX852" fmla="*/ 7274 w 10000"/>
                  <a:gd name="connsiteY852" fmla="*/ 9194 h 10000"/>
                  <a:gd name="connsiteX853" fmla="*/ 7274 w 10000"/>
                  <a:gd name="connsiteY853" fmla="*/ 9174 h 10000"/>
                  <a:gd name="connsiteX854" fmla="*/ 7280 w 10000"/>
                  <a:gd name="connsiteY854" fmla="*/ 9148 h 10000"/>
                  <a:gd name="connsiteX855" fmla="*/ 7283 w 10000"/>
                  <a:gd name="connsiteY855" fmla="*/ 9119 h 10000"/>
                  <a:gd name="connsiteX856" fmla="*/ 7291 w 10000"/>
                  <a:gd name="connsiteY856" fmla="*/ 9100 h 10000"/>
                  <a:gd name="connsiteX857" fmla="*/ 7307 w 10000"/>
                  <a:gd name="connsiteY857" fmla="*/ 9080 h 10000"/>
                  <a:gd name="connsiteX858" fmla="*/ 7324 w 10000"/>
                  <a:gd name="connsiteY858" fmla="*/ 9054 h 10000"/>
                  <a:gd name="connsiteX859" fmla="*/ 7341 w 10000"/>
                  <a:gd name="connsiteY859" fmla="*/ 9054 h 10000"/>
                  <a:gd name="connsiteX860" fmla="*/ 7352 w 10000"/>
                  <a:gd name="connsiteY860" fmla="*/ 9054 h 10000"/>
                  <a:gd name="connsiteX861" fmla="*/ 7346 w 10000"/>
                  <a:gd name="connsiteY861" fmla="*/ 9032 h 10000"/>
                  <a:gd name="connsiteX862" fmla="*/ 7341 w 10000"/>
                  <a:gd name="connsiteY862" fmla="*/ 9022 h 10000"/>
                  <a:gd name="connsiteX863" fmla="*/ 7352 w 10000"/>
                  <a:gd name="connsiteY863" fmla="*/ 8999 h 10000"/>
                  <a:gd name="connsiteX864" fmla="*/ 7360 w 10000"/>
                  <a:gd name="connsiteY864" fmla="*/ 8967 h 10000"/>
                  <a:gd name="connsiteX865" fmla="*/ 7368 w 10000"/>
                  <a:gd name="connsiteY865" fmla="*/ 8922 h 10000"/>
                  <a:gd name="connsiteX866" fmla="*/ 7377 w 10000"/>
                  <a:gd name="connsiteY866" fmla="*/ 8896 h 10000"/>
                  <a:gd name="connsiteX867" fmla="*/ 7380 w 10000"/>
                  <a:gd name="connsiteY867" fmla="*/ 8867 h 10000"/>
                  <a:gd name="connsiteX868" fmla="*/ 7402 w 10000"/>
                  <a:gd name="connsiteY868" fmla="*/ 8824 h 10000"/>
                  <a:gd name="connsiteX869" fmla="*/ 7402 w 10000"/>
                  <a:gd name="connsiteY869" fmla="*/ 8808 h 10000"/>
                  <a:gd name="connsiteX870" fmla="*/ 7393 w 10000"/>
                  <a:gd name="connsiteY870" fmla="*/ 8795 h 10000"/>
                  <a:gd name="connsiteX871" fmla="*/ 7388 w 10000"/>
                  <a:gd name="connsiteY871" fmla="*/ 8799 h 10000"/>
                  <a:gd name="connsiteX872" fmla="*/ 7396 w 10000"/>
                  <a:gd name="connsiteY872" fmla="*/ 8789 h 10000"/>
                  <a:gd name="connsiteX873" fmla="*/ 7404 w 10000"/>
                  <a:gd name="connsiteY873" fmla="*/ 8789 h 10000"/>
                  <a:gd name="connsiteX874" fmla="*/ 7421 w 10000"/>
                  <a:gd name="connsiteY874" fmla="*/ 8769 h 10000"/>
                  <a:gd name="connsiteX875" fmla="*/ 7443 w 10000"/>
                  <a:gd name="connsiteY875" fmla="*/ 8763 h 10000"/>
                  <a:gd name="connsiteX876" fmla="*/ 7452 w 10000"/>
                  <a:gd name="connsiteY876" fmla="*/ 8769 h 10000"/>
                  <a:gd name="connsiteX877" fmla="*/ 7468 w 10000"/>
                  <a:gd name="connsiteY877" fmla="*/ 8769 h 10000"/>
                  <a:gd name="connsiteX878" fmla="*/ 7499 w 10000"/>
                  <a:gd name="connsiteY878" fmla="*/ 8763 h 10000"/>
                  <a:gd name="connsiteX879" fmla="*/ 7526 w 10000"/>
                  <a:gd name="connsiteY879" fmla="*/ 8763 h 10000"/>
                  <a:gd name="connsiteX880" fmla="*/ 7532 w 10000"/>
                  <a:gd name="connsiteY880" fmla="*/ 8763 h 10000"/>
                  <a:gd name="connsiteX881" fmla="*/ 7554 w 10000"/>
                  <a:gd name="connsiteY881" fmla="*/ 8744 h 10000"/>
                  <a:gd name="connsiteX882" fmla="*/ 7571 w 10000"/>
                  <a:gd name="connsiteY882" fmla="*/ 8731 h 10000"/>
                  <a:gd name="connsiteX883" fmla="*/ 7587 w 10000"/>
                  <a:gd name="connsiteY883" fmla="*/ 8711 h 10000"/>
                  <a:gd name="connsiteX884" fmla="*/ 7607 w 10000"/>
                  <a:gd name="connsiteY884" fmla="*/ 8711 h 10000"/>
                  <a:gd name="connsiteX885" fmla="*/ 7634 w 10000"/>
                  <a:gd name="connsiteY885" fmla="*/ 8705 h 10000"/>
                  <a:gd name="connsiteX886" fmla="*/ 7643 w 10000"/>
                  <a:gd name="connsiteY886" fmla="*/ 8682 h 10000"/>
                  <a:gd name="connsiteX887" fmla="*/ 7654 w 10000"/>
                  <a:gd name="connsiteY887" fmla="*/ 8666 h 10000"/>
                  <a:gd name="connsiteX888" fmla="*/ 7668 w 10000"/>
                  <a:gd name="connsiteY888" fmla="*/ 8666 h 10000"/>
                  <a:gd name="connsiteX889" fmla="*/ 7676 w 10000"/>
                  <a:gd name="connsiteY889" fmla="*/ 8682 h 10000"/>
                  <a:gd name="connsiteX890" fmla="*/ 7704 w 10000"/>
                  <a:gd name="connsiteY890" fmla="*/ 8669 h 10000"/>
                  <a:gd name="connsiteX891" fmla="*/ 7712 w 10000"/>
                  <a:gd name="connsiteY891" fmla="*/ 8669 h 10000"/>
                  <a:gd name="connsiteX892" fmla="*/ 7720 w 10000"/>
                  <a:gd name="connsiteY892" fmla="*/ 8669 h 10000"/>
                  <a:gd name="connsiteX893" fmla="*/ 7726 w 10000"/>
                  <a:gd name="connsiteY893" fmla="*/ 8656 h 10000"/>
                  <a:gd name="connsiteX894" fmla="*/ 7734 w 10000"/>
                  <a:gd name="connsiteY894" fmla="*/ 8650 h 10000"/>
                  <a:gd name="connsiteX895" fmla="*/ 7742 w 10000"/>
                  <a:gd name="connsiteY895" fmla="*/ 8650 h 10000"/>
                  <a:gd name="connsiteX896" fmla="*/ 7759 w 10000"/>
                  <a:gd name="connsiteY896" fmla="*/ 8650 h 10000"/>
                  <a:gd name="connsiteX897" fmla="*/ 7756 w 10000"/>
                  <a:gd name="connsiteY897" fmla="*/ 8630 h 10000"/>
                  <a:gd name="connsiteX898" fmla="*/ 7751 w 10000"/>
                  <a:gd name="connsiteY898" fmla="*/ 8627 h 10000"/>
                  <a:gd name="connsiteX899" fmla="*/ 7742 w 10000"/>
                  <a:gd name="connsiteY899" fmla="*/ 8620 h 10000"/>
                  <a:gd name="connsiteX900" fmla="*/ 7734 w 10000"/>
                  <a:gd name="connsiteY900" fmla="*/ 8591 h 10000"/>
                  <a:gd name="connsiteX901" fmla="*/ 7709 w 10000"/>
                  <a:gd name="connsiteY901" fmla="*/ 8582 h 10000"/>
                  <a:gd name="connsiteX902" fmla="*/ 7695 w 10000"/>
                  <a:gd name="connsiteY902" fmla="*/ 8578 h 10000"/>
                  <a:gd name="connsiteX903" fmla="*/ 7668 w 10000"/>
                  <a:gd name="connsiteY903" fmla="*/ 8562 h 10000"/>
                  <a:gd name="connsiteX904" fmla="*/ 7645 w 10000"/>
                  <a:gd name="connsiteY904" fmla="*/ 8552 h 10000"/>
                  <a:gd name="connsiteX905" fmla="*/ 7615 w 10000"/>
                  <a:gd name="connsiteY905" fmla="*/ 8543 h 10000"/>
                  <a:gd name="connsiteX906" fmla="*/ 7596 w 10000"/>
                  <a:gd name="connsiteY906" fmla="*/ 8527 h 10000"/>
                  <a:gd name="connsiteX907" fmla="*/ 7565 w 10000"/>
                  <a:gd name="connsiteY907" fmla="*/ 8494 h 10000"/>
                  <a:gd name="connsiteX908" fmla="*/ 7562 w 10000"/>
                  <a:gd name="connsiteY908" fmla="*/ 8475 h 10000"/>
                  <a:gd name="connsiteX909" fmla="*/ 7540 w 10000"/>
                  <a:gd name="connsiteY909" fmla="*/ 8455 h 10000"/>
                  <a:gd name="connsiteX910" fmla="*/ 7535 w 10000"/>
                  <a:gd name="connsiteY910" fmla="*/ 8446 h 10000"/>
                  <a:gd name="connsiteX911" fmla="*/ 7535 w 10000"/>
                  <a:gd name="connsiteY911" fmla="*/ 8420 h 10000"/>
                  <a:gd name="connsiteX912" fmla="*/ 7535 w 10000"/>
                  <a:gd name="connsiteY912" fmla="*/ 8391 h 10000"/>
                  <a:gd name="connsiteX913" fmla="*/ 7548 w 10000"/>
                  <a:gd name="connsiteY913" fmla="*/ 8345 h 10000"/>
                  <a:gd name="connsiteX914" fmla="*/ 7562 w 10000"/>
                  <a:gd name="connsiteY914" fmla="*/ 8319 h 10000"/>
                  <a:gd name="connsiteX915" fmla="*/ 7582 w 10000"/>
                  <a:gd name="connsiteY915" fmla="*/ 8310 h 10000"/>
                  <a:gd name="connsiteX916" fmla="*/ 7607 w 10000"/>
                  <a:gd name="connsiteY916" fmla="*/ 8300 h 10000"/>
                  <a:gd name="connsiteX917" fmla="*/ 7629 w 10000"/>
                  <a:gd name="connsiteY917" fmla="*/ 8300 h 10000"/>
                  <a:gd name="connsiteX918" fmla="*/ 7651 w 10000"/>
                  <a:gd name="connsiteY918" fmla="*/ 8297 h 10000"/>
                  <a:gd name="connsiteX919" fmla="*/ 7668 w 10000"/>
                  <a:gd name="connsiteY919" fmla="*/ 8280 h 10000"/>
                  <a:gd name="connsiteX920" fmla="*/ 7687 w 10000"/>
                  <a:gd name="connsiteY920" fmla="*/ 8267 h 10000"/>
                  <a:gd name="connsiteX921" fmla="*/ 7693 w 10000"/>
                  <a:gd name="connsiteY921" fmla="*/ 8261 h 10000"/>
                  <a:gd name="connsiteX922" fmla="*/ 7701 w 10000"/>
                  <a:gd name="connsiteY922" fmla="*/ 8248 h 10000"/>
                  <a:gd name="connsiteX923" fmla="*/ 7712 w 10000"/>
                  <a:gd name="connsiteY923" fmla="*/ 8238 h 10000"/>
                  <a:gd name="connsiteX924" fmla="*/ 7731 w 10000"/>
                  <a:gd name="connsiteY924" fmla="*/ 8222 h 10000"/>
                  <a:gd name="connsiteX925" fmla="*/ 7740 w 10000"/>
                  <a:gd name="connsiteY925" fmla="*/ 8206 h 10000"/>
                  <a:gd name="connsiteX926" fmla="*/ 7756 w 10000"/>
                  <a:gd name="connsiteY926" fmla="*/ 8183 h 10000"/>
                  <a:gd name="connsiteX927" fmla="*/ 7773 w 10000"/>
                  <a:gd name="connsiteY927" fmla="*/ 8177 h 10000"/>
                  <a:gd name="connsiteX928" fmla="*/ 7784 w 10000"/>
                  <a:gd name="connsiteY928" fmla="*/ 8183 h 10000"/>
                  <a:gd name="connsiteX929" fmla="*/ 7801 w 10000"/>
                  <a:gd name="connsiteY929" fmla="*/ 8174 h 10000"/>
                  <a:gd name="connsiteX930" fmla="*/ 7801 w 10000"/>
                  <a:gd name="connsiteY930" fmla="*/ 8157 h 10000"/>
                  <a:gd name="connsiteX931" fmla="*/ 7817 w 10000"/>
                  <a:gd name="connsiteY931" fmla="*/ 8164 h 10000"/>
                  <a:gd name="connsiteX932" fmla="*/ 7837 w 10000"/>
                  <a:gd name="connsiteY932" fmla="*/ 8164 h 10000"/>
                  <a:gd name="connsiteX933" fmla="*/ 7856 w 10000"/>
                  <a:gd name="connsiteY933" fmla="*/ 8164 h 10000"/>
                  <a:gd name="connsiteX934" fmla="*/ 7870 w 10000"/>
                  <a:gd name="connsiteY934" fmla="*/ 8167 h 10000"/>
                  <a:gd name="connsiteX935" fmla="*/ 7881 w 10000"/>
                  <a:gd name="connsiteY935" fmla="*/ 8174 h 10000"/>
                  <a:gd name="connsiteX936" fmla="*/ 7898 w 10000"/>
                  <a:gd name="connsiteY936" fmla="*/ 8187 h 10000"/>
                  <a:gd name="connsiteX937" fmla="*/ 7917 w 10000"/>
                  <a:gd name="connsiteY937" fmla="*/ 8187 h 10000"/>
                  <a:gd name="connsiteX938" fmla="*/ 7928 w 10000"/>
                  <a:gd name="connsiteY938" fmla="*/ 8157 h 10000"/>
                  <a:gd name="connsiteX939" fmla="*/ 7942 w 10000"/>
                  <a:gd name="connsiteY939" fmla="*/ 8157 h 10000"/>
                  <a:gd name="connsiteX940" fmla="*/ 7958 w 10000"/>
                  <a:gd name="connsiteY940" fmla="*/ 8164 h 10000"/>
                  <a:gd name="connsiteX941" fmla="*/ 7983 w 10000"/>
                  <a:gd name="connsiteY941" fmla="*/ 8144 h 10000"/>
                  <a:gd name="connsiteX942" fmla="*/ 8000 w 10000"/>
                  <a:gd name="connsiteY942" fmla="*/ 8109 h 10000"/>
                  <a:gd name="connsiteX943" fmla="*/ 7994 w 10000"/>
                  <a:gd name="connsiteY943" fmla="*/ 8093 h 10000"/>
                  <a:gd name="connsiteX944" fmla="*/ 7983 w 10000"/>
                  <a:gd name="connsiteY944" fmla="*/ 8070 h 10000"/>
                  <a:gd name="connsiteX945" fmla="*/ 7986 w 10000"/>
                  <a:gd name="connsiteY945" fmla="*/ 8063 h 10000"/>
                  <a:gd name="connsiteX946" fmla="*/ 7978 w 10000"/>
                  <a:gd name="connsiteY946" fmla="*/ 8044 h 10000"/>
                  <a:gd name="connsiteX947" fmla="*/ 7986 w 10000"/>
                  <a:gd name="connsiteY947" fmla="*/ 8002 h 10000"/>
                  <a:gd name="connsiteX948" fmla="*/ 7983 w 10000"/>
                  <a:gd name="connsiteY948" fmla="*/ 7947 h 10000"/>
                  <a:gd name="connsiteX949" fmla="*/ 7961 w 10000"/>
                  <a:gd name="connsiteY949" fmla="*/ 7931 h 10000"/>
                  <a:gd name="connsiteX950" fmla="*/ 7958 w 10000"/>
                  <a:gd name="connsiteY950" fmla="*/ 7898 h 10000"/>
                  <a:gd name="connsiteX951" fmla="*/ 7953 w 10000"/>
                  <a:gd name="connsiteY951" fmla="*/ 7856 h 10000"/>
                  <a:gd name="connsiteX952" fmla="*/ 7967 w 10000"/>
                  <a:gd name="connsiteY952" fmla="*/ 7837 h 10000"/>
                  <a:gd name="connsiteX953" fmla="*/ 7950 w 10000"/>
                  <a:gd name="connsiteY953" fmla="*/ 7824 h 10000"/>
                  <a:gd name="connsiteX954" fmla="*/ 7906 w 10000"/>
                  <a:gd name="connsiteY954" fmla="*/ 7814 h 10000"/>
                  <a:gd name="connsiteX955" fmla="*/ 7878 w 10000"/>
                  <a:gd name="connsiteY955" fmla="*/ 7814 h 10000"/>
                  <a:gd name="connsiteX956" fmla="*/ 7870 w 10000"/>
                  <a:gd name="connsiteY956" fmla="*/ 7795 h 10000"/>
                  <a:gd name="connsiteX957" fmla="*/ 7878 w 10000"/>
                  <a:gd name="connsiteY957" fmla="*/ 7778 h 10000"/>
                  <a:gd name="connsiteX958" fmla="*/ 7881 w 10000"/>
                  <a:gd name="connsiteY958" fmla="*/ 7775 h 10000"/>
                  <a:gd name="connsiteX959" fmla="*/ 7878 w 10000"/>
                  <a:gd name="connsiteY959" fmla="*/ 7743 h 10000"/>
                  <a:gd name="connsiteX960" fmla="*/ 7895 w 10000"/>
                  <a:gd name="connsiteY960" fmla="*/ 7733 h 10000"/>
                  <a:gd name="connsiteX961" fmla="*/ 7911 w 10000"/>
                  <a:gd name="connsiteY961" fmla="*/ 7710 h 10000"/>
                  <a:gd name="connsiteX962" fmla="*/ 7911 w 10000"/>
                  <a:gd name="connsiteY962" fmla="*/ 7665 h 10000"/>
                  <a:gd name="connsiteX963" fmla="*/ 7917 w 10000"/>
                  <a:gd name="connsiteY963" fmla="*/ 7600 h 10000"/>
                  <a:gd name="connsiteX964" fmla="*/ 7928 w 10000"/>
                  <a:gd name="connsiteY964" fmla="*/ 7581 h 10000"/>
                  <a:gd name="connsiteX965" fmla="*/ 7917 w 10000"/>
                  <a:gd name="connsiteY965" fmla="*/ 7474 h 10000"/>
                  <a:gd name="connsiteX966" fmla="*/ 7873 w 10000"/>
                  <a:gd name="connsiteY966" fmla="*/ 7335 h 10000"/>
                  <a:gd name="connsiteX967" fmla="*/ 7756 w 10000"/>
                  <a:gd name="connsiteY967" fmla="*/ 7050 h 10000"/>
                  <a:gd name="connsiteX968" fmla="*/ 7679 w 10000"/>
                  <a:gd name="connsiteY968" fmla="*/ 6839 h 10000"/>
                  <a:gd name="connsiteX969" fmla="*/ 7668 w 10000"/>
                  <a:gd name="connsiteY969" fmla="*/ 6823 h 10000"/>
                  <a:gd name="connsiteX970" fmla="*/ 7659 w 10000"/>
                  <a:gd name="connsiteY970" fmla="*/ 6768 h 10000"/>
                  <a:gd name="connsiteX971" fmla="*/ 7659 w 10000"/>
                  <a:gd name="connsiteY971" fmla="*/ 6739 h 10000"/>
                  <a:gd name="connsiteX972" fmla="*/ 7651 w 10000"/>
                  <a:gd name="connsiteY972" fmla="*/ 6713 h 10000"/>
                  <a:gd name="connsiteX973" fmla="*/ 7654 w 10000"/>
                  <a:gd name="connsiteY973" fmla="*/ 6684 h 10000"/>
                  <a:gd name="connsiteX974" fmla="*/ 7643 w 10000"/>
                  <a:gd name="connsiteY974" fmla="*/ 6626 h 10000"/>
                  <a:gd name="connsiteX975" fmla="*/ 7629 w 10000"/>
                  <a:gd name="connsiteY975" fmla="*/ 6600 h 10000"/>
                  <a:gd name="connsiteX976" fmla="*/ 7629 w 10000"/>
                  <a:gd name="connsiteY976" fmla="*/ 6580 h 10000"/>
                  <a:gd name="connsiteX977" fmla="*/ 7623 w 10000"/>
                  <a:gd name="connsiteY977" fmla="*/ 6541 h 10000"/>
                  <a:gd name="connsiteX978" fmla="*/ 7615 w 10000"/>
                  <a:gd name="connsiteY978" fmla="*/ 6522 h 10000"/>
                  <a:gd name="connsiteX979" fmla="*/ 7598 w 10000"/>
                  <a:gd name="connsiteY979" fmla="*/ 6509 h 10000"/>
                  <a:gd name="connsiteX980" fmla="*/ 7587 w 10000"/>
                  <a:gd name="connsiteY980" fmla="*/ 6493 h 10000"/>
                  <a:gd name="connsiteX981" fmla="*/ 7579 w 10000"/>
                  <a:gd name="connsiteY981" fmla="*/ 6464 h 10000"/>
                  <a:gd name="connsiteX982" fmla="*/ 7587 w 10000"/>
                  <a:gd name="connsiteY982" fmla="*/ 6438 h 10000"/>
                  <a:gd name="connsiteX983" fmla="*/ 7596 w 10000"/>
                  <a:gd name="connsiteY983" fmla="*/ 6425 h 10000"/>
                  <a:gd name="connsiteX984" fmla="*/ 7590 w 10000"/>
                  <a:gd name="connsiteY984" fmla="*/ 6396 h 10000"/>
                  <a:gd name="connsiteX985" fmla="*/ 7590 w 10000"/>
                  <a:gd name="connsiteY985" fmla="*/ 6373 h 10000"/>
                  <a:gd name="connsiteX986" fmla="*/ 7587 w 10000"/>
                  <a:gd name="connsiteY986" fmla="*/ 6354 h 10000"/>
                  <a:gd name="connsiteX987" fmla="*/ 7582 w 10000"/>
                  <a:gd name="connsiteY987" fmla="*/ 6344 h 10000"/>
                  <a:gd name="connsiteX988" fmla="*/ 7582 w 10000"/>
                  <a:gd name="connsiteY988" fmla="*/ 6324 h 10000"/>
                  <a:gd name="connsiteX989" fmla="*/ 7571 w 10000"/>
                  <a:gd name="connsiteY989" fmla="*/ 6302 h 10000"/>
                  <a:gd name="connsiteX990" fmla="*/ 7548 w 10000"/>
                  <a:gd name="connsiteY990" fmla="*/ 6256 h 10000"/>
                  <a:gd name="connsiteX991" fmla="*/ 7546 w 10000"/>
                  <a:gd name="connsiteY991" fmla="*/ 6218 h 10000"/>
                  <a:gd name="connsiteX992" fmla="*/ 7540 w 10000"/>
                  <a:gd name="connsiteY992" fmla="*/ 6159 h 10000"/>
                  <a:gd name="connsiteX993" fmla="*/ 7535 w 10000"/>
                  <a:gd name="connsiteY993" fmla="*/ 6114 h 10000"/>
                  <a:gd name="connsiteX994" fmla="*/ 7535 w 10000"/>
                  <a:gd name="connsiteY994" fmla="*/ 6088 h 10000"/>
                  <a:gd name="connsiteX995" fmla="*/ 7540 w 10000"/>
                  <a:gd name="connsiteY995" fmla="*/ 6049 h 10000"/>
                  <a:gd name="connsiteX996" fmla="*/ 7546 w 10000"/>
                  <a:gd name="connsiteY996" fmla="*/ 6004 h 10000"/>
                  <a:gd name="connsiteX997" fmla="*/ 7548 w 10000"/>
                  <a:gd name="connsiteY997" fmla="*/ 5965 h 10000"/>
                  <a:gd name="connsiteX998" fmla="*/ 7548 w 10000"/>
                  <a:gd name="connsiteY998" fmla="*/ 5946 h 10000"/>
                  <a:gd name="connsiteX999" fmla="*/ 7548 w 10000"/>
                  <a:gd name="connsiteY999" fmla="*/ 5933 h 10000"/>
                  <a:gd name="connsiteX1000" fmla="*/ 7548 w 10000"/>
                  <a:gd name="connsiteY1000" fmla="*/ 5910 h 10000"/>
                  <a:gd name="connsiteX1001" fmla="*/ 7548 w 10000"/>
                  <a:gd name="connsiteY1001" fmla="*/ 5897 h 10000"/>
                  <a:gd name="connsiteX1002" fmla="*/ 7546 w 10000"/>
                  <a:gd name="connsiteY1002" fmla="*/ 5871 h 10000"/>
                  <a:gd name="connsiteX1003" fmla="*/ 7535 w 10000"/>
                  <a:gd name="connsiteY1003" fmla="*/ 5839 h 10000"/>
                  <a:gd name="connsiteX1004" fmla="*/ 7524 w 10000"/>
                  <a:gd name="connsiteY1004" fmla="*/ 5797 h 10000"/>
                  <a:gd name="connsiteX1005" fmla="*/ 7518 w 10000"/>
                  <a:gd name="connsiteY1005" fmla="*/ 5767 h 10000"/>
                  <a:gd name="connsiteX1006" fmla="*/ 7515 w 10000"/>
                  <a:gd name="connsiteY1006" fmla="*/ 5745 h 10000"/>
                  <a:gd name="connsiteX1007" fmla="*/ 7501 w 10000"/>
                  <a:gd name="connsiteY1007" fmla="*/ 5683 h 10000"/>
                  <a:gd name="connsiteX1008" fmla="*/ 7490 w 10000"/>
                  <a:gd name="connsiteY1008" fmla="*/ 5631 h 10000"/>
                  <a:gd name="connsiteX1009" fmla="*/ 7482 w 10000"/>
                  <a:gd name="connsiteY1009" fmla="*/ 5593 h 10000"/>
                  <a:gd name="connsiteX1010" fmla="*/ 7476 w 10000"/>
                  <a:gd name="connsiteY1010" fmla="*/ 5570 h 10000"/>
                  <a:gd name="connsiteX1011" fmla="*/ 7476 w 10000"/>
                  <a:gd name="connsiteY1011" fmla="*/ 5528 h 10000"/>
                  <a:gd name="connsiteX1012" fmla="*/ 7482 w 10000"/>
                  <a:gd name="connsiteY1012" fmla="*/ 5502 h 10000"/>
                  <a:gd name="connsiteX1013" fmla="*/ 7490 w 10000"/>
                  <a:gd name="connsiteY1013" fmla="*/ 5489 h 10000"/>
                  <a:gd name="connsiteX1014" fmla="*/ 7499 w 10000"/>
                  <a:gd name="connsiteY1014" fmla="*/ 5479 h 10000"/>
                  <a:gd name="connsiteX1015" fmla="*/ 7493 w 10000"/>
                  <a:gd name="connsiteY1015" fmla="*/ 5427 h 10000"/>
                  <a:gd name="connsiteX1016" fmla="*/ 7501 w 10000"/>
                  <a:gd name="connsiteY1016" fmla="*/ 5415 h 10000"/>
                  <a:gd name="connsiteX1017" fmla="*/ 7510 w 10000"/>
                  <a:gd name="connsiteY1017" fmla="*/ 5398 h 10000"/>
                  <a:gd name="connsiteX1018" fmla="*/ 7515 w 10000"/>
                  <a:gd name="connsiteY1018" fmla="*/ 5379 h 10000"/>
                  <a:gd name="connsiteX1019" fmla="*/ 7526 w 10000"/>
                  <a:gd name="connsiteY1019" fmla="*/ 5366 h 10000"/>
                  <a:gd name="connsiteX1020" fmla="*/ 7518 w 10000"/>
                  <a:gd name="connsiteY1020" fmla="*/ 5350 h 10000"/>
                  <a:gd name="connsiteX1021" fmla="*/ 7518 w 10000"/>
                  <a:gd name="connsiteY1021" fmla="*/ 5330 h 10000"/>
                  <a:gd name="connsiteX1022" fmla="*/ 7526 w 10000"/>
                  <a:gd name="connsiteY1022" fmla="*/ 5311 h 10000"/>
                  <a:gd name="connsiteX1023" fmla="*/ 7540 w 10000"/>
                  <a:gd name="connsiteY1023" fmla="*/ 5291 h 10000"/>
                  <a:gd name="connsiteX1024" fmla="*/ 7540 w 10000"/>
                  <a:gd name="connsiteY1024" fmla="*/ 5266 h 10000"/>
                  <a:gd name="connsiteX1025" fmla="*/ 7540 w 10000"/>
                  <a:gd name="connsiteY1025" fmla="*/ 5256 h 10000"/>
                  <a:gd name="connsiteX1026" fmla="*/ 7524 w 10000"/>
                  <a:gd name="connsiteY1026" fmla="*/ 5233 h 10000"/>
                  <a:gd name="connsiteX1027" fmla="*/ 7515 w 10000"/>
                  <a:gd name="connsiteY1027" fmla="*/ 5217 h 10000"/>
                  <a:gd name="connsiteX1028" fmla="*/ 7490 w 10000"/>
                  <a:gd name="connsiteY1028" fmla="*/ 5178 h 10000"/>
                  <a:gd name="connsiteX1029" fmla="*/ 7474 w 10000"/>
                  <a:gd name="connsiteY1029" fmla="*/ 5162 h 10000"/>
                  <a:gd name="connsiteX1030" fmla="*/ 7457 w 10000"/>
                  <a:gd name="connsiteY1030" fmla="*/ 5120 h 10000"/>
                  <a:gd name="connsiteX1031" fmla="*/ 7421 w 10000"/>
                  <a:gd name="connsiteY1031" fmla="*/ 5087 h 10000"/>
                  <a:gd name="connsiteX1032" fmla="*/ 7380 w 10000"/>
                  <a:gd name="connsiteY1032" fmla="*/ 5068 h 10000"/>
                  <a:gd name="connsiteX1033" fmla="*/ 7355 w 10000"/>
                  <a:gd name="connsiteY1033" fmla="*/ 5058 h 10000"/>
                  <a:gd name="connsiteX1034" fmla="*/ 7332 w 10000"/>
                  <a:gd name="connsiteY1034" fmla="*/ 5049 h 10000"/>
                  <a:gd name="connsiteX1035" fmla="*/ 7305 w 10000"/>
                  <a:gd name="connsiteY1035" fmla="*/ 5016 h 10000"/>
                  <a:gd name="connsiteX1036" fmla="*/ 7305 w 10000"/>
                  <a:gd name="connsiteY1036" fmla="*/ 5000 h 10000"/>
                  <a:gd name="connsiteX1037" fmla="*/ 7296 w 10000"/>
                  <a:gd name="connsiteY1037" fmla="*/ 4971 h 10000"/>
                  <a:gd name="connsiteX1038" fmla="*/ 7288 w 10000"/>
                  <a:gd name="connsiteY1038" fmla="*/ 4945 h 10000"/>
                  <a:gd name="connsiteX1039" fmla="*/ 7280 w 10000"/>
                  <a:gd name="connsiteY1039" fmla="*/ 4916 h 10000"/>
                  <a:gd name="connsiteX1040" fmla="*/ 7291 w 10000"/>
                  <a:gd name="connsiteY1040" fmla="*/ 4887 h 10000"/>
                  <a:gd name="connsiteX1041" fmla="*/ 7291 w 10000"/>
                  <a:gd name="connsiteY1041" fmla="*/ 4858 h 10000"/>
                  <a:gd name="connsiteX1042" fmla="*/ 7271 w 10000"/>
                  <a:gd name="connsiteY1042" fmla="*/ 4819 h 10000"/>
                  <a:gd name="connsiteX1043" fmla="*/ 7255 w 10000"/>
                  <a:gd name="connsiteY1043" fmla="*/ 4828 h 10000"/>
                  <a:gd name="connsiteX1044" fmla="*/ 7235 w 10000"/>
                  <a:gd name="connsiteY1044" fmla="*/ 4841 h 10000"/>
                  <a:gd name="connsiteX1045" fmla="*/ 7216 w 10000"/>
                  <a:gd name="connsiteY1045" fmla="*/ 4867 h 10000"/>
                  <a:gd name="connsiteX1046" fmla="*/ 7191 w 10000"/>
                  <a:gd name="connsiteY1046" fmla="*/ 4870 h 10000"/>
                  <a:gd name="connsiteX1047" fmla="*/ 7155 w 10000"/>
                  <a:gd name="connsiteY1047" fmla="*/ 4887 h 10000"/>
                  <a:gd name="connsiteX1048" fmla="*/ 7122 w 10000"/>
                  <a:gd name="connsiteY1048" fmla="*/ 4893 h 10000"/>
                  <a:gd name="connsiteX1049" fmla="*/ 7105 w 10000"/>
                  <a:gd name="connsiteY1049" fmla="*/ 4896 h 10000"/>
                  <a:gd name="connsiteX1050" fmla="*/ 7094 w 10000"/>
                  <a:gd name="connsiteY1050" fmla="*/ 4916 h 10000"/>
                  <a:gd name="connsiteX1051" fmla="*/ 7080 w 10000"/>
                  <a:gd name="connsiteY1051" fmla="*/ 4903 h 10000"/>
                  <a:gd name="connsiteX1052" fmla="*/ 7072 w 10000"/>
                  <a:gd name="connsiteY1052" fmla="*/ 4851 h 10000"/>
                  <a:gd name="connsiteX1053" fmla="*/ 7042 w 10000"/>
                  <a:gd name="connsiteY1053" fmla="*/ 4819 h 10000"/>
                  <a:gd name="connsiteX1054" fmla="*/ 7030 w 10000"/>
                  <a:gd name="connsiteY1054" fmla="*/ 4780 h 10000"/>
                  <a:gd name="connsiteX1055" fmla="*/ 7039 w 10000"/>
                  <a:gd name="connsiteY1055" fmla="*/ 4757 h 10000"/>
                  <a:gd name="connsiteX1056" fmla="*/ 7047 w 10000"/>
                  <a:gd name="connsiteY1056" fmla="*/ 4744 h 10000"/>
                  <a:gd name="connsiteX1057" fmla="*/ 7022 w 10000"/>
                  <a:gd name="connsiteY1057" fmla="*/ 4725 h 10000"/>
                  <a:gd name="connsiteX1058" fmla="*/ 7000 w 10000"/>
                  <a:gd name="connsiteY1058" fmla="*/ 4715 h 10000"/>
                  <a:gd name="connsiteX1059" fmla="*/ 6975 w 10000"/>
                  <a:gd name="connsiteY1059" fmla="*/ 4709 h 10000"/>
                  <a:gd name="connsiteX1060" fmla="*/ 6945 w 10000"/>
                  <a:gd name="connsiteY1060" fmla="*/ 4696 h 10000"/>
                  <a:gd name="connsiteX1061" fmla="*/ 6953 w 10000"/>
                  <a:gd name="connsiteY1061" fmla="*/ 4679 h 10000"/>
                  <a:gd name="connsiteX1062" fmla="*/ 6961 w 10000"/>
                  <a:gd name="connsiteY1062" fmla="*/ 4660 h 10000"/>
                  <a:gd name="connsiteX1063" fmla="*/ 6983 w 10000"/>
                  <a:gd name="connsiteY1063" fmla="*/ 4644 h 10000"/>
                  <a:gd name="connsiteX1064" fmla="*/ 7014 w 10000"/>
                  <a:gd name="connsiteY1064" fmla="*/ 4634 h 10000"/>
                  <a:gd name="connsiteX1065" fmla="*/ 7025 w 10000"/>
                  <a:gd name="connsiteY1065" fmla="*/ 4615 h 10000"/>
                  <a:gd name="connsiteX1066" fmla="*/ 7047 w 10000"/>
                  <a:gd name="connsiteY1066" fmla="*/ 4582 h 10000"/>
                  <a:gd name="connsiteX1067" fmla="*/ 7069 w 10000"/>
                  <a:gd name="connsiteY1067" fmla="*/ 4563 h 10000"/>
                  <a:gd name="connsiteX1068" fmla="*/ 7078 w 10000"/>
                  <a:gd name="connsiteY1068" fmla="*/ 4553 h 10000"/>
                  <a:gd name="connsiteX1069" fmla="*/ 7097 w 10000"/>
                  <a:gd name="connsiteY1069" fmla="*/ 4527 h 10000"/>
                  <a:gd name="connsiteX1070" fmla="*/ 7122 w 10000"/>
                  <a:gd name="connsiteY1070" fmla="*/ 4517 h 10000"/>
                  <a:gd name="connsiteX1071" fmla="*/ 7139 w 10000"/>
                  <a:gd name="connsiteY1071" fmla="*/ 4488 h 10000"/>
                  <a:gd name="connsiteX1072" fmla="*/ 7147 w 10000"/>
                  <a:gd name="connsiteY1072" fmla="*/ 4459 h 10000"/>
                  <a:gd name="connsiteX1073" fmla="*/ 7161 w 10000"/>
                  <a:gd name="connsiteY1073" fmla="*/ 4440 h 10000"/>
                  <a:gd name="connsiteX1074" fmla="*/ 7177 w 10000"/>
                  <a:gd name="connsiteY1074" fmla="*/ 4430 h 10000"/>
                  <a:gd name="connsiteX1075" fmla="*/ 7202 w 10000"/>
                  <a:gd name="connsiteY1075" fmla="*/ 4407 h 10000"/>
                  <a:gd name="connsiteX1076" fmla="*/ 7224 w 10000"/>
                  <a:gd name="connsiteY1076" fmla="*/ 4417 h 10000"/>
                  <a:gd name="connsiteX1077" fmla="*/ 7241 w 10000"/>
                  <a:gd name="connsiteY1077" fmla="*/ 4404 h 10000"/>
                  <a:gd name="connsiteX1078" fmla="*/ 7263 w 10000"/>
                  <a:gd name="connsiteY1078" fmla="*/ 4398 h 10000"/>
                  <a:gd name="connsiteX1079" fmla="*/ 7283 w 10000"/>
                  <a:gd name="connsiteY1079" fmla="*/ 4424 h 10000"/>
                  <a:gd name="connsiteX1080" fmla="*/ 7305 w 10000"/>
                  <a:gd name="connsiteY1080" fmla="*/ 4433 h 10000"/>
                  <a:gd name="connsiteX1081" fmla="*/ 7332 w 10000"/>
                  <a:gd name="connsiteY1081" fmla="*/ 4443 h 10000"/>
                  <a:gd name="connsiteX1082" fmla="*/ 7380 w 10000"/>
                  <a:gd name="connsiteY1082" fmla="*/ 4398 h 10000"/>
                  <a:gd name="connsiteX1083" fmla="*/ 7404 w 10000"/>
                  <a:gd name="connsiteY1083" fmla="*/ 4378 h 10000"/>
                  <a:gd name="connsiteX1084" fmla="*/ 7418 w 10000"/>
                  <a:gd name="connsiteY1084" fmla="*/ 4369 h 10000"/>
                  <a:gd name="connsiteX1085" fmla="*/ 7443 w 10000"/>
                  <a:gd name="connsiteY1085" fmla="*/ 4356 h 10000"/>
                  <a:gd name="connsiteX1086" fmla="*/ 7460 w 10000"/>
                  <a:gd name="connsiteY1086" fmla="*/ 4385 h 10000"/>
                  <a:gd name="connsiteX1087" fmla="*/ 7460 w 10000"/>
                  <a:gd name="connsiteY1087" fmla="*/ 4404 h 10000"/>
                  <a:gd name="connsiteX1088" fmla="*/ 7499 w 10000"/>
                  <a:gd name="connsiteY1088" fmla="*/ 4417 h 10000"/>
                  <a:gd name="connsiteX1089" fmla="*/ 7515 w 10000"/>
                  <a:gd name="connsiteY1089" fmla="*/ 4414 h 10000"/>
                  <a:gd name="connsiteX1090" fmla="*/ 7565 w 10000"/>
                  <a:gd name="connsiteY1090" fmla="*/ 4385 h 10000"/>
                  <a:gd name="connsiteX1091" fmla="*/ 7579 w 10000"/>
                  <a:gd name="connsiteY1091" fmla="*/ 4346 h 10000"/>
                  <a:gd name="connsiteX1092" fmla="*/ 7582 w 10000"/>
                  <a:gd name="connsiteY1092" fmla="*/ 4317 h 10000"/>
                  <a:gd name="connsiteX1093" fmla="*/ 7590 w 10000"/>
                  <a:gd name="connsiteY1093" fmla="*/ 4301 h 10000"/>
                  <a:gd name="connsiteX1094" fmla="*/ 7612 w 10000"/>
                  <a:gd name="connsiteY1094" fmla="*/ 4271 h 10000"/>
                  <a:gd name="connsiteX1095" fmla="*/ 7623 w 10000"/>
                  <a:gd name="connsiteY1095" fmla="*/ 4262 h 10000"/>
                  <a:gd name="connsiteX1096" fmla="*/ 7634 w 10000"/>
                  <a:gd name="connsiteY1096" fmla="*/ 4245 h 10000"/>
                  <a:gd name="connsiteX1097" fmla="*/ 7645 w 10000"/>
                  <a:gd name="connsiteY1097" fmla="*/ 4265 h 10000"/>
                  <a:gd name="connsiteX1098" fmla="*/ 7670 w 10000"/>
                  <a:gd name="connsiteY1098" fmla="*/ 4284 h 10000"/>
                  <a:gd name="connsiteX1099" fmla="*/ 7701 w 10000"/>
                  <a:gd name="connsiteY1099" fmla="*/ 4275 h 10000"/>
                  <a:gd name="connsiteX1100" fmla="*/ 7717 w 10000"/>
                  <a:gd name="connsiteY1100" fmla="*/ 4275 h 10000"/>
                  <a:gd name="connsiteX1101" fmla="*/ 7740 w 10000"/>
                  <a:gd name="connsiteY1101" fmla="*/ 4284 h 10000"/>
                  <a:gd name="connsiteX1102" fmla="*/ 7767 w 10000"/>
                  <a:gd name="connsiteY1102" fmla="*/ 4284 h 10000"/>
                  <a:gd name="connsiteX1103" fmla="*/ 7895 w 10000"/>
                  <a:gd name="connsiteY1103" fmla="*/ 4207 h 10000"/>
                  <a:gd name="connsiteX1104" fmla="*/ 7895 w 10000"/>
                  <a:gd name="connsiteY1104" fmla="*/ 4187 h 10000"/>
                  <a:gd name="connsiteX1105" fmla="*/ 7895 w 10000"/>
                  <a:gd name="connsiteY1105" fmla="*/ 4171 h 10000"/>
                  <a:gd name="connsiteX1106" fmla="*/ 7903 w 10000"/>
                  <a:gd name="connsiteY1106" fmla="*/ 4148 h 10000"/>
                  <a:gd name="connsiteX1107" fmla="*/ 7917 w 10000"/>
                  <a:gd name="connsiteY1107" fmla="*/ 4158 h 10000"/>
                  <a:gd name="connsiteX1108" fmla="*/ 7967 w 10000"/>
                  <a:gd name="connsiteY1108" fmla="*/ 4203 h 10000"/>
                  <a:gd name="connsiteX1109" fmla="*/ 7994 w 10000"/>
                  <a:gd name="connsiteY1109" fmla="*/ 4203 h 10000"/>
                  <a:gd name="connsiteX1110" fmla="*/ 8064 w 10000"/>
                  <a:gd name="connsiteY1110" fmla="*/ 4242 h 10000"/>
                  <a:gd name="connsiteX1111" fmla="*/ 8083 w 10000"/>
                  <a:gd name="connsiteY1111" fmla="*/ 4245 h 10000"/>
                  <a:gd name="connsiteX1112" fmla="*/ 8105 w 10000"/>
                  <a:gd name="connsiteY1112" fmla="*/ 4226 h 10000"/>
                  <a:gd name="connsiteX1113" fmla="*/ 8136 w 10000"/>
                  <a:gd name="connsiteY1113" fmla="*/ 4187 h 10000"/>
                  <a:gd name="connsiteX1114" fmla="*/ 8161 w 10000"/>
                  <a:gd name="connsiteY1114" fmla="*/ 4168 h 10000"/>
                  <a:gd name="connsiteX1115" fmla="*/ 8172 w 10000"/>
                  <a:gd name="connsiteY1115" fmla="*/ 4161 h 10000"/>
                  <a:gd name="connsiteX1116" fmla="*/ 8208 w 10000"/>
                  <a:gd name="connsiteY1116" fmla="*/ 4168 h 10000"/>
                  <a:gd name="connsiteX1117" fmla="*/ 8235 w 10000"/>
                  <a:gd name="connsiteY1117" fmla="*/ 4168 h 10000"/>
                  <a:gd name="connsiteX1118" fmla="*/ 8258 w 10000"/>
                  <a:gd name="connsiteY1118" fmla="*/ 4152 h 10000"/>
                  <a:gd name="connsiteX1119" fmla="*/ 8283 w 10000"/>
                  <a:gd name="connsiteY1119" fmla="*/ 4152 h 10000"/>
                  <a:gd name="connsiteX1120" fmla="*/ 8299 w 10000"/>
                  <a:gd name="connsiteY1120" fmla="*/ 4132 h 10000"/>
                  <a:gd name="connsiteX1121" fmla="*/ 8316 w 10000"/>
                  <a:gd name="connsiteY1121" fmla="*/ 4113 h 10000"/>
                  <a:gd name="connsiteX1122" fmla="*/ 8330 w 10000"/>
                  <a:gd name="connsiteY1122" fmla="*/ 4084 h 10000"/>
                  <a:gd name="connsiteX1123" fmla="*/ 8341 w 10000"/>
                  <a:gd name="connsiteY1123" fmla="*/ 4058 h 10000"/>
                  <a:gd name="connsiteX1124" fmla="*/ 8349 w 10000"/>
                  <a:gd name="connsiteY1124" fmla="*/ 4064 h 10000"/>
                  <a:gd name="connsiteX1125" fmla="*/ 8366 w 10000"/>
                  <a:gd name="connsiteY1125" fmla="*/ 4067 h 10000"/>
                  <a:gd name="connsiteX1126" fmla="*/ 8374 w 10000"/>
                  <a:gd name="connsiteY1126" fmla="*/ 4084 h 10000"/>
                  <a:gd name="connsiteX1127" fmla="*/ 8402 w 10000"/>
                  <a:gd name="connsiteY1127" fmla="*/ 4054 h 10000"/>
                  <a:gd name="connsiteX1128" fmla="*/ 8427 w 10000"/>
                  <a:gd name="connsiteY1128" fmla="*/ 4028 h 10000"/>
                  <a:gd name="connsiteX1129" fmla="*/ 8438 w 10000"/>
                  <a:gd name="connsiteY1129" fmla="*/ 4025 h 10000"/>
                  <a:gd name="connsiteX1130" fmla="*/ 8468 w 10000"/>
                  <a:gd name="connsiteY1130" fmla="*/ 4006 h 10000"/>
                  <a:gd name="connsiteX1131" fmla="*/ 8485 w 10000"/>
                  <a:gd name="connsiteY1131" fmla="*/ 3999 h 10000"/>
                  <a:gd name="connsiteX1132" fmla="*/ 8493 w 10000"/>
                  <a:gd name="connsiteY1132" fmla="*/ 4025 h 10000"/>
                  <a:gd name="connsiteX1133" fmla="*/ 8515 w 10000"/>
                  <a:gd name="connsiteY1133" fmla="*/ 4028 h 10000"/>
                  <a:gd name="connsiteX1134" fmla="*/ 8543 w 10000"/>
                  <a:gd name="connsiteY1134" fmla="*/ 4009 h 10000"/>
                  <a:gd name="connsiteX1135" fmla="*/ 8551 w 10000"/>
                  <a:gd name="connsiteY1135" fmla="*/ 3990 h 10000"/>
                  <a:gd name="connsiteX1136" fmla="*/ 8582 w 10000"/>
                  <a:gd name="connsiteY1136" fmla="*/ 3977 h 10000"/>
                  <a:gd name="connsiteX1137" fmla="*/ 8596 w 10000"/>
                  <a:gd name="connsiteY1137" fmla="*/ 3977 h 10000"/>
                  <a:gd name="connsiteX1138" fmla="*/ 8607 w 10000"/>
                  <a:gd name="connsiteY1138" fmla="*/ 3980 h 10000"/>
                  <a:gd name="connsiteX1139" fmla="*/ 8645 w 10000"/>
                  <a:gd name="connsiteY1139" fmla="*/ 3970 h 10000"/>
                  <a:gd name="connsiteX1140" fmla="*/ 8654 w 10000"/>
                  <a:gd name="connsiteY1140" fmla="*/ 3951 h 10000"/>
                  <a:gd name="connsiteX1141" fmla="*/ 8670 w 10000"/>
                  <a:gd name="connsiteY1141" fmla="*/ 3935 h 10000"/>
                  <a:gd name="connsiteX1142" fmla="*/ 8695 w 10000"/>
                  <a:gd name="connsiteY1142" fmla="*/ 3935 h 10000"/>
                  <a:gd name="connsiteX1143" fmla="*/ 8704 w 10000"/>
                  <a:gd name="connsiteY1143" fmla="*/ 3951 h 10000"/>
                  <a:gd name="connsiteX1144" fmla="*/ 8717 w 10000"/>
                  <a:gd name="connsiteY1144" fmla="*/ 3964 h 10000"/>
                  <a:gd name="connsiteX1145" fmla="*/ 8751 w 10000"/>
                  <a:gd name="connsiteY1145" fmla="*/ 3951 h 10000"/>
                  <a:gd name="connsiteX1146" fmla="*/ 8776 w 10000"/>
                  <a:gd name="connsiteY1146" fmla="*/ 3935 h 10000"/>
                  <a:gd name="connsiteX1147" fmla="*/ 8798 w 10000"/>
                  <a:gd name="connsiteY1147" fmla="*/ 3925 h 10000"/>
                  <a:gd name="connsiteX1148" fmla="*/ 8806 w 10000"/>
                  <a:gd name="connsiteY1148" fmla="*/ 3892 h 10000"/>
                  <a:gd name="connsiteX1149" fmla="*/ 8814 w 10000"/>
                  <a:gd name="connsiteY1149" fmla="*/ 3876 h 10000"/>
                  <a:gd name="connsiteX1150" fmla="*/ 8839 w 10000"/>
                  <a:gd name="connsiteY1150" fmla="*/ 3873 h 10000"/>
                  <a:gd name="connsiteX1151" fmla="*/ 8842 w 10000"/>
                  <a:gd name="connsiteY1151" fmla="*/ 3876 h 10000"/>
                  <a:gd name="connsiteX1152" fmla="*/ 8856 w 10000"/>
                  <a:gd name="connsiteY1152" fmla="*/ 3863 h 10000"/>
                  <a:gd name="connsiteX1153" fmla="*/ 8856 w 10000"/>
                  <a:gd name="connsiteY1153" fmla="*/ 3841 h 10000"/>
                  <a:gd name="connsiteX1154" fmla="*/ 8870 w 10000"/>
                  <a:gd name="connsiteY1154" fmla="*/ 3821 h 10000"/>
                  <a:gd name="connsiteX1155" fmla="*/ 8903 w 10000"/>
                  <a:gd name="connsiteY1155" fmla="*/ 3802 h 10000"/>
                  <a:gd name="connsiteX1156" fmla="*/ 8914 w 10000"/>
                  <a:gd name="connsiteY1156" fmla="*/ 3782 h 10000"/>
                  <a:gd name="connsiteX1157" fmla="*/ 8939 w 10000"/>
                  <a:gd name="connsiteY1157" fmla="*/ 3782 h 10000"/>
                  <a:gd name="connsiteX1158" fmla="*/ 8961 w 10000"/>
                  <a:gd name="connsiteY1158" fmla="*/ 3779 h 10000"/>
                  <a:gd name="connsiteX1159" fmla="*/ 8983 w 10000"/>
                  <a:gd name="connsiteY1159" fmla="*/ 3760 h 10000"/>
                  <a:gd name="connsiteX1160" fmla="*/ 9003 w 10000"/>
                  <a:gd name="connsiteY1160" fmla="*/ 3763 h 10000"/>
                  <a:gd name="connsiteX1161" fmla="*/ 9019 w 10000"/>
                  <a:gd name="connsiteY1161" fmla="*/ 3779 h 10000"/>
                  <a:gd name="connsiteX1162" fmla="*/ 9050 w 10000"/>
                  <a:gd name="connsiteY1162" fmla="*/ 3812 h 10000"/>
                  <a:gd name="connsiteX1163" fmla="*/ 9080 w 10000"/>
                  <a:gd name="connsiteY1163" fmla="*/ 3831 h 10000"/>
                  <a:gd name="connsiteX1164" fmla="*/ 9097 w 10000"/>
                  <a:gd name="connsiteY1164" fmla="*/ 3867 h 10000"/>
                  <a:gd name="connsiteX1165" fmla="*/ 9114 w 10000"/>
                  <a:gd name="connsiteY1165" fmla="*/ 3902 h 10000"/>
                  <a:gd name="connsiteX1166" fmla="*/ 9122 w 10000"/>
                  <a:gd name="connsiteY1166" fmla="*/ 3935 h 10000"/>
                  <a:gd name="connsiteX1167" fmla="*/ 9125 w 10000"/>
                  <a:gd name="connsiteY1167" fmla="*/ 3964 h 10000"/>
                  <a:gd name="connsiteX1168" fmla="*/ 9130 w 10000"/>
                  <a:gd name="connsiteY1168" fmla="*/ 3999 h 10000"/>
                  <a:gd name="connsiteX1169" fmla="*/ 9130 w 10000"/>
                  <a:gd name="connsiteY1169" fmla="*/ 4054 h 10000"/>
                  <a:gd name="connsiteX1170" fmla="*/ 9155 w 10000"/>
                  <a:gd name="connsiteY1170" fmla="*/ 4093 h 10000"/>
                  <a:gd name="connsiteX1171" fmla="*/ 9169 w 10000"/>
                  <a:gd name="connsiteY1171" fmla="*/ 4090 h 10000"/>
                  <a:gd name="connsiteX1172" fmla="*/ 9211 w 10000"/>
                  <a:gd name="connsiteY1172" fmla="*/ 4077 h 10000"/>
                  <a:gd name="connsiteX1173" fmla="*/ 9244 w 10000"/>
                  <a:gd name="connsiteY1173" fmla="*/ 4077 h 10000"/>
                  <a:gd name="connsiteX1174" fmla="*/ 9252 w 10000"/>
                  <a:gd name="connsiteY1174" fmla="*/ 4103 h 10000"/>
                  <a:gd name="connsiteX1175" fmla="*/ 9258 w 10000"/>
                  <a:gd name="connsiteY1175" fmla="*/ 4148 h 10000"/>
                  <a:gd name="connsiteX1176" fmla="*/ 9269 w 10000"/>
                  <a:gd name="connsiteY1176" fmla="*/ 4158 h 10000"/>
                  <a:gd name="connsiteX1177" fmla="*/ 9294 w 10000"/>
                  <a:gd name="connsiteY1177" fmla="*/ 4158 h 10000"/>
                  <a:gd name="connsiteX1178" fmla="*/ 9319 w 10000"/>
                  <a:gd name="connsiteY1178" fmla="*/ 4168 h 10000"/>
                  <a:gd name="connsiteX1179" fmla="*/ 9346 w 10000"/>
                  <a:gd name="connsiteY1179" fmla="*/ 4190 h 10000"/>
                  <a:gd name="connsiteX1180" fmla="*/ 9357 w 10000"/>
                  <a:gd name="connsiteY1180" fmla="*/ 4168 h 10000"/>
                  <a:gd name="connsiteX1181" fmla="*/ 9371 w 10000"/>
                  <a:gd name="connsiteY1181" fmla="*/ 4132 h 10000"/>
                  <a:gd name="connsiteX1182" fmla="*/ 9391 w 10000"/>
                  <a:gd name="connsiteY1182" fmla="*/ 4113 h 10000"/>
                  <a:gd name="connsiteX1183" fmla="*/ 9407 w 10000"/>
                  <a:gd name="connsiteY1183" fmla="*/ 4103 h 10000"/>
                  <a:gd name="connsiteX1184" fmla="*/ 9435 w 10000"/>
                  <a:gd name="connsiteY1184" fmla="*/ 4100 h 10000"/>
                  <a:gd name="connsiteX1185" fmla="*/ 9460 w 10000"/>
                  <a:gd name="connsiteY1185" fmla="*/ 4084 h 10000"/>
                  <a:gd name="connsiteX1186" fmla="*/ 9485 w 10000"/>
                  <a:gd name="connsiteY1186" fmla="*/ 4067 h 10000"/>
                  <a:gd name="connsiteX1187" fmla="*/ 9496 w 10000"/>
                  <a:gd name="connsiteY1187" fmla="*/ 4054 h 10000"/>
                  <a:gd name="connsiteX1188" fmla="*/ 9526 w 10000"/>
                  <a:gd name="connsiteY1188" fmla="*/ 4048 h 10000"/>
                  <a:gd name="connsiteX1189" fmla="*/ 9557 w 10000"/>
                  <a:gd name="connsiteY1189" fmla="*/ 4038 h 10000"/>
                  <a:gd name="connsiteX1190" fmla="*/ 9584 w 10000"/>
                  <a:gd name="connsiteY1190" fmla="*/ 4019 h 10000"/>
                  <a:gd name="connsiteX1191" fmla="*/ 9623 w 10000"/>
                  <a:gd name="connsiteY1191" fmla="*/ 4016 h 10000"/>
                  <a:gd name="connsiteX1192" fmla="*/ 9648 w 10000"/>
                  <a:gd name="connsiteY1192" fmla="*/ 4009 h 10000"/>
                  <a:gd name="connsiteX1193" fmla="*/ 9673 w 10000"/>
                  <a:gd name="connsiteY1193" fmla="*/ 4019 h 10000"/>
                  <a:gd name="connsiteX1194" fmla="*/ 9712 w 10000"/>
                  <a:gd name="connsiteY1194" fmla="*/ 4038 h 10000"/>
                  <a:gd name="connsiteX1195" fmla="*/ 9742 w 10000"/>
                  <a:gd name="connsiteY1195" fmla="*/ 4074 h 10000"/>
                  <a:gd name="connsiteX1196" fmla="*/ 9776 w 10000"/>
                  <a:gd name="connsiteY1196" fmla="*/ 4093 h 10000"/>
                  <a:gd name="connsiteX1197" fmla="*/ 9814 w 10000"/>
                  <a:gd name="connsiteY1197" fmla="*/ 4109 h 10000"/>
                  <a:gd name="connsiteX1198" fmla="*/ 9859 w 10000"/>
                  <a:gd name="connsiteY1198" fmla="*/ 4119 h 10000"/>
                  <a:gd name="connsiteX1199" fmla="*/ 9898 w 10000"/>
                  <a:gd name="connsiteY1199" fmla="*/ 4122 h 10000"/>
                  <a:gd name="connsiteX1200" fmla="*/ 9931 w 10000"/>
                  <a:gd name="connsiteY1200" fmla="*/ 4109 h 10000"/>
                  <a:gd name="connsiteX1201" fmla="*/ 9956 w 10000"/>
                  <a:gd name="connsiteY1201" fmla="*/ 4100 h 10000"/>
                  <a:gd name="connsiteX1202" fmla="*/ 9981 w 10000"/>
                  <a:gd name="connsiteY1202" fmla="*/ 4067 h 10000"/>
                  <a:gd name="connsiteX1203" fmla="*/ 9994 w 10000"/>
                  <a:gd name="connsiteY1203" fmla="*/ 4035 h 10000"/>
                  <a:gd name="connsiteX1204" fmla="*/ 10000 w 10000"/>
                  <a:gd name="connsiteY1204" fmla="*/ 3996 h 10000"/>
                  <a:gd name="connsiteX1205" fmla="*/ 9994 w 10000"/>
                  <a:gd name="connsiteY1205" fmla="*/ 3941 h 10000"/>
                  <a:gd name="connsiteX1206" fmla="*/ 9986 w 10000"/>
                  <a:gd name="connsiteY1206" fmla="*/ 3905 h 10000"/>
                  <a:gd name="connsiteX1207" fmla="*/ 9981 w 10000"/>
                  <a:gd name="connsiteY1207" fmla="*/ 3857 h 10000"/>
                  <a:gd name="connsiteX1208" fmla="*/ 9989 w 10000"/>
                  <a:gd name="connsiteY1208" fmla="*/ 3837 h 10000"/>
                  <a:gd name="connsiteX1209" fmla="*/ 9989 w 10000"/>
                  <a:gd name="connsiteY1209" fmla="*/ 3812 h 10000"/>
                  <a:gd name="connsiteX1210" fmla="*/ 9981 w 10000"/>
                  <a:gd name="connsiteY1210" fmla="*/ 3792 h 10000"/>
                  <a:gd name="connsiteX1211" fmla="*/ 9970 w 10000"/>
                  <a:gd name="connsiteY1211" fmla="*/ 3763 h 10000"/>
                  <a:gd name="connsiteX1212" fmla="*/ 9945 w 10000"/>
                  <a:gd name="connsiteY1212" fmla="*/ 3705 h 10000"/>
                  <a:gd name="connsiteX1213" fmla="*/ 9931 w 10000"/>
                  <a:gd name="connsiteY1213" fmla="*/ 3659 h 10000"/>
                  <a:gd name="connsiteX1214" fmla="*/ 9903 w 10000"/>
                  <a:gd name="connsiteY1214" fmla="*/ 3640 h 10000"/>
                  <a:gd name="connsiteX1215" fmla="*/ 9881 w 10000"/>
                  <a:gd name="connsiteY1215" fmla="*/ 3620 h 10000"/>
                  <a:gd name="connsiteX1216" fmla="*/ 9856 w 10000"/>
                  <a:gd name="connsiteY1216" fmla="*/ 3595 h 10000"/>
                  <a:gd name="connsiteX1217" fmla="*/ 9817 w 10000"/>
                  <a:gd name="connsiteY1217" fmla="*/ 3562 h 10000"/>
                  <a:gd name="connsiteX1218" fmla="*/ 9795 w 10000"/>
                  <a:gd name="connsiteY1218" fmla="*/ 3546 h 10000"/>
                  <a:gd name="connsiteX1219" fmla="*/ 9778 w 10000"/>
                  <a:gd name="connsiteY1219" fmla="*/ 3527 h 10000"/>
                  <a:gd name="connsiteX1220" fmla="*/ 9745 w 10000"/>
                  <a:gd name="connsiteY1220" fmla="*/ 3501 h 10000"/>
                  <a:gd name="connsiteX1221" fmla="*/ 9726 w 10000"/>
                  <a:gd name="connsiteY1221" fmla="*/ 3488 h 10000"/>
                  <a:gd name="connsiteX1222" fmla="*/ 9704 w 10000"/>
                  <a:gd name="connsiteY1222" fmla="*/ 3472 h 10000"/>
                  <a:gd name="connsiteX1223" fmla="*/ 9695 w 10000"/>
                  <a:gd name="connsiteY1223" fmla="*/ 3468 h 10000"/>
                  <a:gd name="connsiteX1224" fmla="*/ 9690 w 10000"/>
                  <a:gd name="connsiteY1224" fmla="*/ 3459 h 10000"/>
                  <a:gd name="connsiteX1225" fmla="*/ 9673 w 10000"/>
                  <a:gd name="connsiteY1225" fmla="*/ 3449 h 10000"/>
                  <a:gd name="connsiteX1226" fmla="*/ 9665 w 10000"/>
                  <a:gd name="connsiteY1226" fmla="*/ 3442 h 10000"/>
                  <a:gd name="connsiteX1227" fmla="*/ 9654 w 10000"/>
                  <a:gd name="connsiteY1227" fmla="*/ 3449 h 10000"/>
                  <a:gd name="connsiteX1228" fmla="*/ 9521 w 10000"/>
                  <a:gd name="connsiteY1228" fmla="*/ 3394 h 10000"/>
                  <a:gd name="connsiteX1229" fmla="*/ 9510 w 10000"/>
                  <a:gd name="connsiteY1229" fmla="*/ 3368 h 10000"/>
                  <a:gd name="connsiteX1230" fmla="*/ 9496 w 10000"/>
                  <a:gd name="connsiteY1230" fmla="*/ 3287 h 10000"/>
                  <a:gd name="connsiteX1231" fmla="*/ 9488 w 10000"/>
                  <a:gd name="connsiteY1231" fmla="*/ 3216 h 10000"/>
                  <a:gd name="connsiteX1232" fmla="*/ 9493 w 10000"/>
                  <a:gd name="connsiteY1232" fmla="*/ 3174 h 10000"/>
                  <a:gd name="connsiteX1233" fmla="*/ 9501 w 10000"/>
                  <a:gd name="connsiteY1233" fmla="*/ 3128 h 10000"/>
                  <a:gd name="connsiteX1234" fmla="*/ 9488 w 10000"/>
                  <a:gd name="connsiteY1234" fmla="*/ 3025 h 10000"/>
                  <a:gd name="connsiteX1235" fmla="*/ 9446 w 10000"/>
                  <a:gd name="connsiteY1235" fmla="*/ 2931 h 10000"/>
                  <a:gd name="connsiteX1236" fmla="*/ 9382 w 10000"/>
                  <a:gd name="connsiteY1236" fmla="*/ 2837 h 10000"/>
                  <a:gd name="connsiteX1237" fmla="*/ 9316 w 10000"/>
                  <a:gd name="connsiteY1237" fmla="*/ 2753 h 10000"/>
                  <a:gd name="connsiteX1238" fmla="*/ 9294 w 10000"/>
                  <a:gd name="connsiteY1238" fmla="*/ 2655 h 10000"/>
                  <a:gd name="connsiteX1239" fmla="*/ 9213 w 10000"/>
                  <a:gd name="connsiteY1239" fmla="*/ 2328 h 10000"/>
                  <a:gd name="connsiteX1240" fmla="*/ 9172 w 10000"/>
                  <a:gd name="connsiteY1240" fmla="*/ 2286 h 10000"/>
                  <a:gd name="connsiteX1241" fmla="*/ 9019 w 10000"/>
                  <a:gd name="connsiteY1241" fmla="*/ 2082 h 10000"/>
                  <a:gd name="connsiteX1242" fmla="*/ 8906 w 10000"/>
                  <a:gd name="connsiteY1242" fmla="*/ 1946 h 10000"/>
                  <a:gd name="connsiteX1243" fmla="*/ 8801 w 10000"/>
                  <a:gd name="connsiteY1243" fmla="*/ 1778 h 10000"/>
                  <a:gd name="connsiteX1244" fmla="*/ 8806 w 10000"/>
                  <a:gd name="connsiteY1244" fmla="*/ 1713 h 10000"/>
                  <a:gd name="connsiteX1245" fmla="*/ 8809 w 10000"/>
                  <a:gd name="connsiteY1245" fmla="*/ 1703 h 10000"/>
                  <a:gd name="connsiteX1246" fmla="*/ 8817 w 10000"/>
                  <a:gd name="connsiteY1246" fmla="*/ 1713 h 10000"/>
                  <a:gd name="connsiteX1247" fmla="*/ 8834 w 10000"/>
                  <a:gd name="connsiteY1247" fmla="*/ 1729 h 10000"/>
                  <a:gd name="connsiteX1248" fmla="*/ 8839 w 10000"/>
                  <a:gd name="connsiteY1248" fmla="*/ 1729 h 10000"/>
                  <a:gd name="connsiteX1249" fmla="*/ 8848 w 10000"/>
                  <a:gd name="connsiteY1249" fmla="*/ 1723 h 10000"/>
                  <a:gd name="connsiteX1250" fmla="*/ 8850 w 10000"/>
                  <a:gd name="connsiteY1250" fmla="*/ 1703 h 10000"/>
                  <a:gd name="connsiteX1251" fmla="*/ 8850 w 10000"/>
                  <a:gd name="connsiteY1251" fmla="*/ 1684 h 10000"/>
                  <a:gd name="connsiteX1252" fmla="*/ 8850 w 10000"/>
                  <a:gd name="connsiteY1252" fmla="*/ 1648 h 10000"/>
                  <a:gd name="connsiteX1253" fmla="*/ 8881 w 10000"/>
                  <a:gd name="connsiteY1253" fmla="*/ 1571 h 10000"/>
                  <a:gd name="connsiteX1254" fmla="*/ 8895 w 10000"/>
                  <a:gd name="connsiteY1254" fmla="*/ 1541 h 10000"/>
                  <a:gd name="connsiteX1255" fmla="*/ 8895 w 10000"/>
                  <a:gd name="connsiteY1255" fmla="*/ 1525 h 10000"/>
                  <a:gd name="connsiteX1256" fmla="*/ 8881 w 10000"/>
                  <a:gd name="connsiteY1256" fmla="*/ 1516 h 10000"/>
                  <a:gd name="connsiteX1257" fmla="*/ 8864 w 10000"/>
                  <a:gd name="connsiteY1257" fmla="*/ 1522 h 10000"/>
                  <a:gd name="connsiteX1258" fmla="*/ 8850 w 10000"/>
                  <a:gd name="connsiteY1258" fmla="*/ 1535 h 10000"/>
                  <a:gd name="connsiteX1259" fmla="*/ 8834 w 10000"/>
                  <a:gd name="connsiteY1259" fmla="*/ 1571 h 10000"/>
                  <a:gd name="connsiteX1260" fmla="*/ 8825 w 10000"/>
                  <a:gd name="connsiteY1260" fmla="*/ 1587 h 10000"/>
                  <a:gd name="connsiteX1261" fmla="*/ 8776 w 10000"/>
                  <a:gd name="connsiteY1261" fmla="*/ 1571 h 10000"/>
                  <a:gd name="connsiteX1262" fmla="*/ 8745 w 10000"/>
                  <a:gd name="connsiteY1262" fmla="*/ 1580 h 10000"/>
                  <a:gd name="connsiteX1263" fmla="*/ 8720 w 10000"/>
                  <a:gd name="connsiteY1263" fmla="*/ 1587 h 10000"/>
                  <a:gd name="connsiteX1264" fmla="*/ 8709 w 10000"/>
                  <a:gd name="connsiteY1264" fmla="*/ 1609 h 10000"/>
                  <a:gd name="connsiteX1265" fmla="*/ 8693 w 10000"/>
                  <a:gd name="connsiteY1265" fmla="*/ 1616 h 10000"/>
                  <a:gd name="connsiteX1266" fmla="*/ 8684 w 10000"/>
                  <a:gd name="connsiteY1266" fmla="*/ 1639 h 10000"/>
                  <a:gd name="connsiteX1267" fmla="*/ 8684 w 10000"/>
                  <a:gd name="connsiteY1267" fmla="*/ 1658 h 10000"/>
                  <a:gd name="connsiteX1268" fmla="*/ 8665 w 10000"/>
                  <a:gd name="connsiteY1268" fmla="*/ 1655 h 10000"/>
                  <a:gd name="connsiteX1269" fmla="*/ 8665 w 10000"/>
                  <a:gd name="connsiteY1269" fmla="*/ 1645 h 10000"/>
                  <a:gd name="connsiteX1270" fmla="*/ 8665 w 10000"/>
                  <a:gd name="connsiteY1270" fmla="*/ 1626 h 10000"/>
                  <a:gd name="connsiteX1271" fmla="*/ 8676 w 10000"/>
                  <a:gd name="connsiteY1271" fmla="*/ 1609 h 10000"/>
                  <a:gd name="connsiteX1272" fmla="*/ 8679 w 10000"/>
                  <a:gd name="connsiteY1272" fmla="*/ 1597 h 10000"/>
                  <a:gd name="connsiteX1273" fmla="*/ 8687 w 10000"/>
                  <a:gd name="connsiteY1273" fmla="*/ 1577 h 10000"/>
                  <a:gd name="connsiteX1274" fmla="*/ 8695 w 10000"/>
                  <a:gd name="connsiteY1274" fmla="*/ 1554 h 10000"/>
                  <a:gd name="connsiteX1275" fmla="*/ 8709 w 10000"/>
                  <a:gd name="connsiteY1275" fmla="*/ 1532 h 10000"/>
                  <a:gd name="connsiteX1276" fmla="*/ 8704 w 10000"/>
                  <a:gd name="connsiteY1276" fmla="*/ 1512 h 10000"/>
                  <a:gd name="connsiteX1277" fmla="*/ 8695 w 10000"/>
                  <a:gd name="connsiteY1277" fmla="*/ 1503 h 10000"/>
                  <a:gd name="connsiteX1278" fmla="*/ 8684 w 10000"/>
                  <a:gd name="connsiteY1278" fmla="*/ 1503 h 10000"/>
                  <a:gd name="connsiteX1279" fmla="*/ 8670 w 10000"/>
                  <a:gd name="connsiteY1279" fmla="*/ 1525 h 10000"/>
                  <a:gd name="connsiteX1280" fmla="*/ 8665 w 10000"/>
                  <a:gd name="connsiteY1280" fmla="*/ 1545 h 10000"/>
                  <a:gd name="connsiteX1281" fmla="*/ 8654 w 10000"/>
                  <a:gd name="connsiteY1281" fmla="*/ 1567 h 10000"/>
                  <a:gd name="connsiteX1282" fmla="*/ 8648 w 10000"/>
                  <a:gd name="connsiteY1282" fmla="*/ 1587 h 10000"/>
                  <a:gd name="connsiteX1283" fmla="*/ 8640 w 10000"/>
                  <a:gd name="connsiteY1283" fmla="*/ 1629 h 10000"/>
                  <a:gd name="connsiteX1284" fmla="*/ 8620 w 10000"/>
                  <a:gd name="connsiteY1284" fmla="*/ 1635 h 10000"/>
                  <a:gd name="connsiteX1285" fmla="*/ 8612 w 10000"/>
                  <a:gd name="connsiteY1285" fmla="*/ 1635 h 10000"/>
                  <a:gd name="connsiteX1286" fmla="*/ 8604 w 10000"/>
                  <a:gd name="connsiteY1286" fmla="*/ 1626 h 10000"/>
                  <a:gd name="connsiteX1287" fmla="*/ 8596 w 10000"/>
                  <a:gd name="connsiteY1287" fmla="*/ 1616 h 10000"/>
                  <a:gd name="connsiteX1288" fmla="*/ 8596 w 10000"/>
                  <a:gd name="connsiteY1288" fmla="*/ 1580 h 10000"/>
                  <a:gd name="connsiteX1289" fmla="*/ 8587 w 10000"/>
                  <a:gd name="connsiteY1289" fmla="*/ 1545 h 10000"/>
                  <a:gd name="connsiteX1290" fmla="*/ 8565 w 10000"/>
                  <a:gd name="connsiteY1290" fmla="*/ 1516 h 10000"/>
                  <a:gd name="connsiteX1291" fmla="*/ 8543 w 10000"/>
                  <a:gd name="connsiteY1291" fmla="*/ 1512 h 10000"/>
                  <a:gd name="connsiteX1292" fmla="*/ 8518 w 10000"/>
                  <a:gd name="connsiteY1292" fmla="*/ 1532 h 10000"/>
                  <a:gd name="connsiteX1293" fmla="*/ 8476 w 10000"/>
                  <a:gd name="connsiteY1293" fmla="*/ 1567 h 10000"/>
                  <a:gd name="connsiteX1294" fmla="*/ 8454 w 10000"/>
                  <a:gd name="connsiteY1294" fmla="*/ 1551 h 10000"/>
                  <a:gd name="connsiteX1295" fmla="*/ 8402 w 10000"/>
                  <a:gd name="connsiteY1295" fmla="*/ 1493 h 10000"/>
                  <a:gd name="connsiteX1296" fmla="*/ 8371 w 10000"/>
                  <a:gd name="connsiteY1296" fmla="*/ 1428 h 10000"/>
                  <a:gd name="connsiteX1297" fmla="*/ 8072 w 10000"/>
                  <a:gd name="connsiteY1297" fmla="*/ 1422 h 10000"/>
                  <a:gd name="connsiteX1298" fmla="*/ 7823 w 10000"/>
                  <a:gd name="connsiteY1298" fmla="*/ 1279 h 10000"/>
                  <a:gd name="connsiteX1299" fmla="*/ 7587 w 10000"/>
                  <a:gd name="connsiteY1299" fmla="*/ 1133 h 10000"/>
                  <a:gd name="connsiteX1300" fmla="*/ 7526 w 10000"/>
                  <a:gd name="connsiteY1300" fmla="*/ 1098 h 10000"/>
                  <a:gd name="connsiteX1301" fmla="*/ 7346 w 10000"/>
                  <a:gd name="connsiteY1301" fmla="*/ 991 h 10000"/>
                  <a:gd name="connsiteX1302" fmla="*/ 7321 w 10000"/>
                  <a:gd name="connsiteY1302" fmla="*/ 959 h 10000"/>
                  <a:gd name="connsiteX1303" fmla="*/ 7307 w 10000"/>
                  <a:gd name="connsiteY1303" fmla="*/ 871 h 10000"/>
                  <a:gd name="connsiteX1304" fmla="*/ 7224 w 10000"/>
                  <a:gd name="connsiteY1304" fmla="*/ 816 h 10000"/>
                  <a:gd name="connsiteX1305" fmla="*/ 7147 w 10000"/>
                  <a:gd name="connsiteY1305" fmla="*/ 787 h 10000"/>
                  <a:gd name="connsiteX1306" fmla="*/ 7080 w 10000"/>
                  <a:gd name="connsiteY1306" fmla="*/ 742 h 10000"/>
                  <a:gd name="connsiteX1307" fmla="*/ 7069 w 10000"/>
                  <a:gd name="connsiteY1307" fmla="*/ 767 h 10000"/>
                  <a:gd name="connsiteX1308" fmla="*/ 7033 w 10000"/>
                  <a:gd name="connsiteY1308" fmla="*/ 787 h 10000"/>
                  <a:gd name="connsiteX1309" fmla="*/ 6820 w 10000"/>
                  <a:gd name="connsiteY1309" fmla="*/ 878 h 10000"/>
                  <a:gd name="connsiteX1310" fmla="*/ 6726 w 10000"/>
                  <a:gd name="connsiteY1310" fmla="*/ 897 h 10000"/>
                  <a:gd name="connsiteX1311" fmla="*/ 6626 w 10000"/>
                  <a:gd name="connsiteY1311" fmla="*/ 955 h 10000"/>
                  <a:gd name="connsiteX1312" fmla="*/ 6582 w 10000"/>
                  <a:gd name="connsiteY1312" fmla="*/ 946 h 10000"/>
                  <a:gd name="connsiteX1313" fmla="*/ 6571 w 10000"/>
                  <a:gd name="connsiteY1313" fmla="*/ 955 h 10000"/>
                  <a:gd name="connsiteX1314" fmla="*/ 6507 w 10000"/>
                  <a:gd name="connsiteY1314" fmla="*/ 975 h 10000"/>
                  <a:gd name="connsiteX1315" fmla="*/ 6485 w 10000"/>
                  <a:gd name="connsiteY1315" fmla="*/ 975 h 10000"/>
                  <a:gd name="connsiteX1316" fmla="*/ 6476 w 10000"/>
                  <a:gd name="connsiteY1316" fmla="*/ 965 h 10000"/>
                  <a:gd name="connsiteX1317" fmla="*/ 6474 w 10000"/>
                  <a:gd name="connsiteY1317" fmla="*/ 936 h 10000"/>
                  <a:gd name="connsiteX1318" fmla="*/ 6452 w 10000"/>
                  <a:gd name="connsiteY1318" fmla="*/ 887 h 10000"/>
                  <a:gd name="connsiteX1319" fmla="*/ 6352 w 10000"/>
                  <a:gd name="connsiteY1319" fmla="*/ 767 h 10000"/>
                  <a:gd name="connsiteX1320" fmla="*/ 6313 w 10000"/>
                  <a:gd name="connsiteY1320" fmla="*/ 732 h 10000"/>
                  <a:gd name="connsiteX1321" fmla="*/ 6296 w 10000"/>
                  <a:gd name="connsiteY1321" fmla="*/ 690 h 10000"/>
                  <a:gd name="connsiteX1322" fmla="*/ 6271 w 10000"/>
                  <a:gd name="connsiteY1322" fmla="*/ 664 h 10000"/>
                  <a:gd name="connsiteX1323" fmla="*/ 6266 w 10000"/>
                  <a:gd name="connsiteY1323" fmla="*/ 654 h 10000"/>
                  <a:gd name="connsiteX1324" fmla="*/ 6111 w 10000"/>
                  <a:gd name="connsiteY1324" fmla="*/ 398 h 10000"/>
                  <a:gd name="connsiteX1325" fmla="*/ 5903 w 10000"/>
                  <a:gd name="connsiteY1325" fmla="*/ 408 h 10000"/>
                  <a:gd name="connsiteX1326" fmla="*/ 5837 w 10000"/>
                  <a:gd name="connsiteY1326" fmla="*/ 427 h 10000"/>
                  <a:gd name="connsiteX1327" fmla="*/ 5756 w 10000"/>
                  <a:gd name="connsiteY1327" fmla="*/ 453 h 10000"/>
                  <a:gd name="connsiteX1328" fmla="*/ 5681 w 10000"/>
                  <a:gd name="connsiteY1328" fmla="*/ 453 h 10000"/>
                  <a:gd name="connsiteX1329" fmla="*/ 5609 w 10000"/>
                  <a:gd name="connsiteY1329" fmla="*/ 447 h 10000"/>
                  <a:gd name="connsiteX1330" fmla="*/ 5554 w 10000"/>
                  <a:gd name="connsiteY1330" fmla="*/ 304 h 10000"/>
                  <a:gd name="connsiteX1331" fmla="*/ 5529 w 10000"/>
                  <a:gd name="connsiteY1331" fmla="*/ 301 h 10000"/>
                  <a:gd name="connsiteX1332" fmla="*/ 5393 w 10000"/>
                  <a:gd name="connsiteY1332" fmla="*/ 256 h 10000"/>
                  <a:gd name="connsiteX1333" fmla="*/ 5366 w 10000"/>
                  <a:gd name="connsiteY1333" fmla="*/ 220 h 10000"/>
                  <a:gd name="connsiteX1334" fmla="*/ 5249 w 10000"/>
                  <a:gd name="connsiteY1334" fmla="*/ 155 h 10000"/>
                  <a:gd name="connsiteX1335" fmla="*/ 5141 w 10000"/>
                  <a:gd name="connsiteY1335" fmla="*/ 52 h 10000"/>
                  <a:gd name="connsiteX1336" fmla="*/ 5116 w 10000"/>
                  <a:gd name="connsiteY1336" fmla="*/ 3 h 10000"/>
                  <a:gd name="connsiteX1337" fmla="*/ 5061 w 10000"/>
                  <a:gd name="connsiteY1337" fmla="*/ 0 h 10000"/>
                  <a:gd name="connsiteX1338" fmla="*/ 5036 w 10000"/>
                  <a:gd name="connsiteY1338" fmla="*/ 32 h 10000"/>
                  <a:gd name="connsiteX1339" fmla="*/ 4942 w 10000"/>
                  <a:gd name="connsiteY1339" fmla="*/ 133 h 10000"/>
                  <a:gd name="connsiteX1340" fmla="*/ 4900 w 10000"/>
                  <a:gd name="connsiteY1340" fmla="*/ 217 h 10000"/>
                  <a:gd name="connsiteX1341" fmla="*/ 4861 w 10000"/>
                  <a:gd name="connsiteY1341" fmla="*/ 198 h 10000"/>
                  <a:gd name="connsiteX1342" fmla="*/ 4795 w 10000"/>
                  <a:gd name="connsiteY1342" fmla="*/ 68 h 10000"/>
                  <a:gd name="connsiteX1343" fmla="*/ 4778 w 10000"/>
                  <a:gd name="connsiteY1343" fmla="*/ 62 h 10000"/>
                  <a:gd name="connsiteX1344" fmla="*/ 4765 w 10000"/>
                  <a:gd name="connsiteY1344" fmla="*/ 62 h 10000"/>
                  <a:gd name="connsiteX1345" fmla="*/ 4748 w 10000"/>
                  <a:gd name="connsiteY1345" fmla="*/ 68 h 10000"/>
                  <a:gd name="connsiteX1346" fmla="*/ 4673 w 10000"/>
                  <a:gd name="connsiteY1346" fmla="*/ 136 h 10000"/>
                  <a:gd name="connsiteX1347" fmla="*/ 4632 w 10000"/>
                  <a:gd name="connsiteY1347" fmla="*/ 201 h 10000"/>
                  <a:gd name="connsiteX1348" fmla="*/ 4623 w 10000"/>
                  <a:gd name="connsiteY1348" fmla="*/ 210 h 10000"/>
                  <a:gd name="connsiteX1349" fmla="*/ 4579 w 10000"/>
                  <a:gd name="connsiteY1349" fmla="*/ 220 h 10000"/>
                  <a:gd name="connsiteX1350" fmla="*/ 4479 w 10000"/>
                  <a:gd name="connsiteY1350" fmla="*/ 198 h 10000"/>
                  <a:gd name="connsiteX1351" fmla="*/ 4402 w 10000"/>
                  <a:gd name="connsiteY1351" fmla="*/ 165 h 10000"/>
                  <a:gd name="connsiteX1352" fmla="*/ 4374 w 10000"/>
                  <a:gd name="connsiteY1352" fmla="*/ 165 h 10000"/>
                  <a:gd name="connsiteX1353" fmla="*/ 4335 w 10000"/>
                  <a:gd name="connsiteY1353" fmla="*/ 172 h 10000"/>
                  <a:gd name="connsiteX1354" fmla="*/ 4302 w 10000"/>
                  <a:gd name="connsiteY1354" fmla="*/ 188 h 10000"/>
                  <a:gd name="connsiteX1355" fmla="*/ 4271 w 10000"/>
                  <a:gd name="connsiteY1355" fmla="*/ 220 h 10000"/>
                  <a:gd name="connsiteX1356" fmla="*/ 4238 w 10000"/>
                  <a:gd name="connsiteY1356" fmla="*/ 240 h 10000"/>
                  <a:gd name="connsiteX1357" fmla="*/ 4324 w 10000"/>
                  <a:gd name="connsiteY1357" fmla="*/ 1289 h 10000"/>
                  <a:gd name="connsiteX1358" fmla="*/ 3521 w 10000"/>
                  <a:gd name="connsiteY1358" fmla="*/ 7730 h 10000"/>
                  <a:gd name="connsiteX1359" fmla="*/ 3554 w 10000"/>
                  <a:gd name="connsiteY1359" fmla="*/ 7740 h 10000"/>
                  <a:gd name="connsiteX1360" fmla="*/ 3560 w 10000"/>
                  <a:gd name="connsiteY1360" fmla="*/ 7749 h 10000"/>
                  <a:gd name="connsiteX1361" fmla="*/ 3562 w 10000"/>
                  <a:gd name="connsiteY1361" fmla="*/ 7759 h 10000"/>
                  <a:gd name="connsiteX1362" fmla="*/ 3573 w 10000"/>
                  <a:gd name="connsiteY1362" fmla="*/ 7766 h 10000"/>
                  <a:gd name="connsiteX1363" fmla="*/ 3584 w 10000"/>
                  <a:gd name="connsiteY1363" fmla="*/ 7759 h 10000"/>
                  <a:gd name="connsiteX1364" fmla="*/ 3598 w 10000"/>
                  <a:gd name="connsiteY1364" fmla="*/ 7743 h 10000"/>
                  <a:gd name="connsiteX1365" fmla="*/ 3609 w 10000"/>
                  <a:gd name="connsiteY1365" fmla="*/ 7756 h 10000"/>
                  <a:gd name="connsiteX1366" fmla="*/ 3623 w 10000"/>
                  <a:gd name="connsiteY1366" fmla="*/ 7733 h 10000"/>
                  <a:gd name="connsiteX1367" fmla="*/ 3632 w 10000"/>
                  <a:gd name="connsiteY1367" fmla="*/ 7730 h 10000"/>
                  <a:gd name="connsiteX1368" fmla="*/ 3634 w 10000"/>
                  <a:gd name="connsiteY1368" fmla="*/ 7730 h 10000"/>
                  <a:gd name="connsiteX1369" fmla="*/ 3643 w 10000"/>
                  <a:gd name="connsiteY1369" fmla="*/ 7730 h 10000"/>
                  <a:gd name="connsiteX1370" fmla="*/ 3657 w 10000"/>
                  <a:gd name="connsiteY1370" fmla="*/ 7733 h 10000"/>
                  <a:gd name="connsiteX1371" fmla="*/ 3670 w 10000"/>
                  <a:gd name="connsiteY1371" fmla="*/ 7730 h 10000"/>
                  <a:gd name="connsiteX1372" fmla="*/ 3687 w 10000"/>
                  <a:gd name="connsiteY1372" fmla="*/ 7730 h 10000"/>
                  <a:gd name="connsiteX1373" fmla="*/ 3690 w 10000"/>
                  <a:gd name="connsiteY1373" fmla="*/ 7730 h 10000"/>
                  <a:gd name="connsiteX1374" fmla="*/ 3704 w 10000"/>
                  <a:gd name="connsiteY1374" fmla="*/ 7740 h 10000"/>
                  <a:gd name="connsiteX1375" fmla="*/ 3712 w 10000"/>
                  <a:gd name="connsiteY1375" fmla="*/ 7743 h 10000"/>
                  <a:gd name="connsiteX1376" fmla="*/ 3723 w 10000"/>
                  <a:gd name="connsiteY1376" fmla="*/ 7749 h 10000"/>
                  <a:gd name="connsiteX1377" fmla="*/ 3729 w 10000"/>
                  <a:gd name="connsiteY1377" fmla="*/ 7749 h 10000"/>
                  <a:gd name="connsiteX1378" fmla="*/ 3729 w 10000"/>
                  <a:gd name="connsiteY1378" fmla="*/ 7743 h 10000"/>
                  <a:gd name="connsiteX1379" fmla="*/ 3745 w 10000"/>
                  <a:gd name="connsiteY1379" fmla="*/ 7740 h 10000"/>
                  <a:gd name="connsiteX1380" fmla="*/ 3753 w 10000"/>
                  <a:gd name="connsiteY1380" fmla="*/ 7730 h 10000"/>
                  <a:gd name="connsiteX1381" fmla="*/ 3762 w 10000"/>
                  <a:gd name="connsiteY1381" fmla="*/ 7720 h 10000"/>
                  <a:gd name="connsiteX1382" fmla="*/ 3776 w 10000"/>
                  <a:gd name="connsiteY1382" fmla="*/ 7710 h 10000"/>
                  <a:gd name="connsiteX1383" fmla="*/ 3784 w 10000"/>
                  <a:gd name="connsiteY1383" fmla="*/ 7701 h 10000"/>
                  <a:gd name="connsiteX1384" fmla="*/ 3792 w 10000"/>
                  <a:gd name="connsiteY1384" fmla="*/ 7694 h 10000"/>
                  <a:gd name="connsiteX1385" fmla="*/ 3801 w 10000"/>
                  <a:gd name="connsiteY1385" fmla="*/ 7685 h 10000"/>
                  <a:gd name="connsiteX1386" fmla="*/ 3803 w 10000"/>
                  <a:gd name="connsiteY1386" fmla="*/ 7685 h 10000"/>
                  <a:gd name="connsiteX1387" fmla="*/ 3809 w 10000"/>
                  <a:gd name="connsiteY1387" fmla="*/ 7685 h 10000"/>
                  <a:gd name="connsiteX1388" fmla="*/ 3817 w 10000"/>
                  <a:gd name="connsiteY1388" fmla="*/ 7691 h 10000"/>
                  <a:gd name="connsiteX1389" fmla="*/ 3778 w 10000"/>
                  <a:gd name="connsiteY1389" fmla="*/ 7756 h 10000"/>
                  <a:gd name="connsiteX1390" fmla="*/ 3762 w 10000"/>
                  <a:gd name="connsiteY1390" fmla="*/ 7775 h 10000"/>
                  <a:gd name="connsiteX1391" fmla="*/ 3748 w 10000"/>
                  <a:gd name="connsiteY1391" fmla="*/ 7775 h 10000"/>
                  <a:gd name="connsiteX1392" fmla="*/ 3737 w 10000"/>
                  <a:gd name="connsiteY1392" fmla="*/ 7778 h 10000"/>
                  <a:gd name="connsiteX1393" fmla="*/ 3723 w 10000"/>
                  <a:gd name="connsiteY1393" fmla="*/ 7778 h 10000"/>
                  <a:gd name="connsiteX1394" fmla="*/ 3720 w 10000"/>
                  <a:gd name="connsiteY1394" fmla="*/ 7785 h 10000"/>
                  <a:gd name="connsiteX1395" fmla="*/ 3715 w 10000"/>
                  <a:gd name="connsiteY1395" fmla="*/ 7788 h 10000"/>
                  <a:gd name="connsiteX1396" fmla="*/ 3704 w 10000"/>
                  <a:gd name="connsiteY1396" fmla="*/ 7804 h 10000"/>
                  <a:gd name="connsiteX1397" fmla="*/ 3690 w 10000"/>
                  <a:gd name="connsiteY1397" fmla="*/ 7804 h 10000"/>
                  <a:gd name="connsiteX1398" fmla="*/ 3681 w 10000"/>
                  <a:gd name="connsiteY1398" fmla="*/ 7804 h 10000"/>
                  <a:gd name="connsiteX1399" fmla="*/ 3712 w 10000"/>
                  <a:gd name="connsiteY1399" fmla="*/ 8005 h 10000"/>
                  <a:gd name="connsiteX1400" fmla="*/ 3706 w 10000"/>
                  <a:gd name="connsiteY1400" fmla="*/ 8021 h 10000"/>
                  <a:gd name="connsiteX1401" fmla="*/ 3712 w 10000"/>
                  <a:gd name="connsiteY1401" fmla="*/ 8044 h 10000"/>
                  <a:gd name="connsiteX1402" fmla="*/ 3712 w 10000"/>
                  <a:gd name="connsiteY1402" fmla="*/ 8051 h 10000"/>
                  <a:gd name="connsiteX1403" fmla="*/ 3729 w 10000"/>
                  <a:gd name="connsiteY1403" fmla="*/ 8060 h 10000"/>
                  <a:gd name="connsiteX1404" fmla="*/ 3767 w 10000"/>
                  <a:gd name="connsiteY1404" fmla="*/ 8106 h 10000"/>
                  <a:gd name="connsiteX1405" fmla="*/ 3770 w 10000"/>
                  <a:gd name="connsiteY1405" fmla="*/ 8119 h 10000"/>
                  <a:gd name="connsiteX1406" fmla="*/ 3787 w 10000"/>
                  <a:gd name="connsiteY1406" fmla="*/ 8157 h 10000"/>
                  <a:gd name="connsiteX1407" fmla="*/ 3787 w 10000"/>
                  <a:gd name="connsiteY1407" fmla="*/ 8174 h 10000"/>
                  <a:gd name="connsiteX1408" fmla="*/ 3776 w 10000"/>
                  <a:gd name="connsiteY1408" fmla="*/ 8203 h 10000"/>
                  <a:gd name="connsiteX1409" fmla="*/ 3767 w 10000"/>
                  <a:gd name="connsiteY1409" fmla="*/ 8174 h 10000"/>
                  <a:gd name="connsiteX1410" fmla="*/ 3762 w 10000"/>
                  <a:gd name="connsiteY1410" fmla="*/ 8157 h 10000"/>
                  <a:gd name="connsiteX1411" fmla="*/ 3740 w 10000"/>
                  <a:gd name="connsiteY1411" fmla="*/ 8154 h 10000"/>
                  <a:gd name="connsiteX1412" fmla="*/ 3731 w 10000"/>
                  <a:gd name="connsiteY1412" fmla="*/ 8138 h 10000"/>
                  <a:gd name="connsiteX1413" fmla="*/ 3729 w 10000"/>
                  <a:gd name="connsiteY1413" fmla="*/ 8125 h 10000"/>
                  <a:gd name="connsiteX1414" fmla="*/ 3712 w 10000"/>
                  <a:gd name="connsiteY1414" fmla="*/ 8115 h 10000"/>
                  <a:gd name="connsiteX1415" fmla="*/ 3704 w 10000"/>
                  <a:gd name="connsiteY1415" fmla="*/ 8109 h 10000"/>
                  <a:gd name="connsiteX1416" fmla="*/ 3687 w 10000"/>
                  <a:gd name="connsiteY1416" fmla="*/ 8099 h 10000"/>
                  <a:gd name="connsiteX1417" fmla="*/ 3673 w 10000"/>
                  <a:gd name="connsiteY1417" fmla="*/ 8093 h 10000"/>
                  <a:gd name="connsiteX1418" fmla="*/ 3665 w 10000"/>
                  <a:gd name="connsiteY1418" fmla="*/ 8083 h 10000"/>
                  <a:gd name="connsiteX1419" fmla="*/ 3648 w 10000"/>
                  <a:gd name="connsiteY1419" fmla="*/ 8073 h 10000"/>
                  <a:gd name="connsiteX1420" fmla="*/ 3643 w 10000"/>
                  <a:gd name="connsiteY1420" fmla="*/ 8063 h 10000"/>
                  <a:gd name="connsiteX1421" fmla="*/ 3632 w 10000"/>
                  <a:gd name="connsiteY1421" fmla="*/ 8054 h 10000"/>
                  <a:gd name="connsiteX1422" fmla="*/ 3623 w 10000"/>
                  <a:gd name="connsiteY1422" fmla="*/ 8060 h 10000"/>
                  <a:gd name="connsiteX1423" fmla="*/ 3615 w 10000"/>
                  <a:gd name="connsiteY1423" fmla="*/ 8070 h 10000"/>
                  <a:gd name="connsiteX1424" fmla="*/ 3607 w 10000"/>
                  <a:gd name="connsiteY1424" fmla="*/ 8083 h 10000"/>
                  <a:gd name="connsiteX1425" fmla="*/ 3607 w 10000"/>
                  <a:gd name="connsiteY1425" fmla="*/ 8099 h 10000"/>
                  <a:gd name="connsiteX1426" fmla="*/ 3607 w 10000"/>
                  <a:gd name="connsiteY1426" fmla="*/ 8125 h 10000"/>
                  <a:gd name="connsiteX1427" fmla="*/ 3601 w 10000"/>
                  <a:gd name="connsiteY1427" fmla="*/ 8148 h 10000"/>
                  <a:gd name="connsiteX1428" fmla="*/ 3584 w 10000"/>
                  <a:gd name="connsiteY1428" fmla="*/ 8154 h 10000"/>
                  <a:gd name="connsiteX1429" fmla="*/ 3573 w 10000"/>
                  <a:gd name="connsiteY1429" fmla="*/ 8154 h 10000"/>
                  <a:gd name="connsiteX1430" fmla="*/ 3560 w 10000"/>
                  <a:gd name="connsiteY1430" fmla="*/ 8138 h 10000"/>
                  <a:gd name="connsiteX1431" fmla="*/ 3551 w 10000"/>
                  <a:gd name="connsiteY1431" fmla="*/ 8119 h 10000"/>
                  <a:gd name="connsiteX1432" fmla="*/ 3535 w 10000"/>
                  <a:gd name="connsiteY1432" fmla="*/ 8099 h 10000"/>
                  <a:gd name="connsiteX1433" fmla="*/ 3504 w 10000"/>
                  <a:gd name="connsiteY1433" fmla="*/ 8073 h 10000"/>
                  <a:gd name="connsiteX1434" fmla="*/ 3493 w 10000"/>
                  <a:gd name="connsiteY1434" fmla="*/ 8051 h 10000"/>
                  <a:gd name="connsiteX1435" fmla="*/ 3488 w 10000"/>
                  <a:gd name="connsiteY1435" fmla="*/ 8034 h 10000"/>
                  <a:gd name="connsiteX1436" fmla="*/ 3488 w 10000"/>
                  <a:gd name="connsiteY1436" fmla="*/ 8012 h 10000"/>
                  <a:gd name="connsiteX1437" fmla="*/ 3488 w 10000"/>
                  <a:gd name="connsiteY1437" fmla="*/ 8005 h 10000"/>
                  <a:gd name="connsiteX1438" fmla="*/ 3496 w 10000"/>
                  <a:gd name="connsiteY1438" fmla="*/ 8002 h 10000"/>
                  <a:gd name="connsiteX1439" fmla="*/ 3501 w 10000"/>
                  <a:gd name="connsiteY1439" fmla="*/ 7992 h 10000"/>
                  <a:gd name="connsiteX1440" fmla="*/ 3504 w 10000"/>
                  <a:gd name="connsiteY1440" fmla="*/ 7966 h 10000"/>
                  <a:gd name="connsiteX1441" fmla="*/ 3501 w 10000"/>
                  <a:gd name="connsiteY1441" fmla="*/ 7940 h 10000"/>
                  <a:gd name="connsiteX1442" fmla="*/ 3485 w 10000"/>
                  <a:gd name="connsiteY1442" fmla="*/ 7918 h 10000"/>
                  <a:gd name="connsiteX1443" fmla="*/ 3457 w 10000"/>
                  <a:gd name="connsiteY1443" fmla="*/ 7872 h 10000"/>
                  <a:gd name="connsiteX1444" fmla="*/ 3449 w 10000"/>
                  <a:gd name="connsiteY1444" fmla="*/ 7847 h 10000"/>
                  <a:gd name="connsiteX1445" fmla="*/ 3446 w 10000"/>
                  <a:gd name="connsiteY1445" fmla="*/ 7827 h 10000"/>
                  <a:gd name="connsiteX1446" fmla="*/ 3457 w 10000"/>
                  <a:gd name="connsiteY1446" fmla="*/ 7808 h 10000"/>
                  <a:gd name="connsiteX1447" fmla="*/ 3465 w 10000"/>
                  <a:gd name="connsiteY1447" fmla="*/ 7798 h 10000"/>
                  <a:gd name="connsiteX1448" fmla="*/ 3476 w 10000"/>
                  <a:gd name="connsiteY1448" fmla="*/ 7788 h 10000"/>
                  <a:gd name="connsiteX1449" fmla="*/ 3479 w 10000"/>
                  <a:gd name="connsiteY1449" fmla="*/ 7795 h 10000"/>
                  <a:gd name="connsiteX1450" fmla="*/ 3501 w 10000"/>
                  <a:gd name="connsiteY1450" fmla="*/ 7817 h 10000"/>
                  <a:gd name="connsiteX1451" fmla="*/ 3518 w 10000"/>
                  <a:gd name="connsiteY1451" fmla="*/ 7843 h 10000"/>
                  <a:gd name="connsiteX1452" fmla="*/ 3521 w 10000"/>
                  <a:gd name="connsiteY1452" fmla="*/ 7847 h 10000"/>
                  <a:gd name="connsiteX1453" fmla="*/ 3512 w 10000"/>
                  <a:gd name="connsiteY1453" fmla="*/ 7824 h 10000"/>
                  <a:gd name="connsiteX0" fmla="*/ 4324 w 10000"/>
                  <a:gd name="connsiteY0" fmla="*/ 1289 h 10000"/>
                  <a:gd name="connsiteX1" fmla="*/ 4296 w 10000"/>
                  <a:gd name="connsiteY1" fmla="*/ 1305 h 10000"/>
                  <a:gd name="connsiteX2" fmla="*/ 4285 w 10000"/>
                  <a:gd name="connsiteY2" fmla="*/ 1279 h 10000"/>
                  <a:gd name="connsiteX3" fmla="*/ 4244 w 10000"/>
                  <a:gd name="connsiteY3" fmla="*/ 1266 h 10000"/>
                  <a:gd name="connsiteX4" fmla="*/ 4208 w 10000"/>
                  <a:gd name="connsiteY4" fmla="*/ 1286 h 10000"/>
                  <a:gd name="connsiteX5" fmla="*/ 4172 w 10000"/>
                  <a:gd name="connsiteY5" fmla="*/ 1299 h 10000"/>
                  <a:gd name="connsiteX6" fmla="*/ 4150 w 10000"/>
                  <a:gd name="connsiteY6" fmla="*/ 1308 h 10000"/>
                  <a:gd name="connsiteX7" fmla="*/ 4139 w 10000"/>
                  <a:gd name="connsiteY7" fmla="*/ 1315 h 10000"/>
                  <a:gd name="connsiteX8" fmla="*/ 4125 w 10000"/>
                  <a:gd name="connsiteY8" fmla="*/ 1315 h 10000"/>
                  <a:gd name="connsiteX9" fmla="*/ 4119 w 10000"/>
                  <a:gd name="connsiteY9" fmla="*/ 1315 h 10000"/>
                  <a:gd name="connsiteX10" fmla="*/ 4111 w 10000"/>
                  <a:gd name="connsiteY10" fmla="*/ 1308 h 10000"/>
                  <a:gd name="connsiteX11" fmla="*/ 4100 w 10000"/>
                  <a:gd name="connsiteY11" fmla="*/ 1315 h 10000"/>
                  <a:gd name="connsiteX12" fmla="*/ 4075 w 10000"/>
                  <a:gd name="connsiteY12" fmla="*/ 1315 h 10000"/>
                  <a:gd name="connsiteX13" fmla="*/ 4058 w 10000"/>
                  <a:gd name="connsiteY13" fmla="*/ 1318 h 10000"/>
                  <a:gd name="connsiteX14" fmla="*/ 4044 w 10000"/>
                  <a:gd name="connsiteY14" fmla="*/ 1315 h 10000"/>
                  <a:gd name="connsiteX15" fmla="*/ 4042 w 10000"/>
                  <a:gd name="connsiteY15" fmla="*/ 1299 h 10000"/>
                  <a:gd name="connsiteX16" fmla="*/ 4014 w 10000"/>
                  <a:gd name="connsiteY16" fmla="*/ 1308 h 10000"/>
                  <a:gd name="connsiteX17" fmla="*/ 4011 w 10000"/>
                  <a:gd name="connsiteY17" fmla="*/ 1315 h 10000"/>
                  <a:gd name="connsiteX18" fmla="*/ 4011 w 10000"/>
                  <a:gd name="connsiteY18" fmla="*/ 1341 h 10000"/>
                  <a:gd name="connsiteX19" fmla="*/ 4019 w 10000"/>
                  <a:gd name="connsiteY19" fmla="*/ 1341 h 10000"/>
                  <a:gd name="connsiteX20" fmla="*/ 3997 w 10000"/>
                  <a:gd name="connsiteY20" fmla="*/ 1363 h 10000"/>
                  <a:gd name="connsiteX21" fmla="*/ 3986 w 10000"/>
                  <a:gd name="connsiteY21" fmla="*/ 1373 h 10000"/>
                  <a:gd name="connsiteX22" fmla="*/ 3981 w 10000"/>
                  <a:gd name="connsiteY22" fmla="*/ 1389 h 10000"/>
                  <a:gd name="connsiteX23" fmla="*/ 3981 w 10000"/>
                  <a:gd name="connsiteY23" fmla="*/ 1409 h 10000"/>
                  <a:gd name="connsiteX24" fmla="*/ 3981 w 10000"/>
                  <a:gd name="connsiteY24" fmla="*/ 1438 h 10000"/>
                  <a:gd name="connsiteX25" fmla="*/ 3961 w 10000"/>
                  <a:gd name="connsiteY25" fmla="*/ 1441 h 10000"/>
                  <a:gd name="connsiteX26" fmla="*/ 3942 w 10000"/>
                  <a:gd name="connsiteY26" fmla="*/ 1441 h 10000"/>
                  <a:gd name="connsiteX27" fmla="*/ 3914 w 10000"/>
                  <a:gd name="connsiteY27" fmla="*/ 1454 h 10000"/>
                  <a:gd name="connsiteX28" fmla="*/ 3892 w 10000"/>
                  <a:gd name="connsiteY28" fmla="*/ 1467 h 10000"/>
                  <a:gd name="connsiteX29" fmla="*/ 3867 w 10000"/>
                  <a:gd name="connsiteY29" fmla="*/ 1483 h 10000"/>
                  <a:gd name="connsiteX30" fmla="*/ 3845 w 10000"/>
                  <a:gd name="connsiteY30" fmla="*/ 1467 h 10000"/>
                  <a:gd name="connsiteX31" fmla="*/ 3850 w 10000"/>
                  <a:gd name="connsiteY31" fmla="*/ 1457 h 10000"/>
                  <a:gd name="connsiteX32" fmla="*/ 3864 w 10000"/>
                  <a:gd name="connsiteY32" fmla="*/ 1441 h 10000"/>
                  <a:gd name="connsiteX33" fmla="*/ 3859 w 10000"/>
                  <a:gd name="connsiteY33" fmla="*/ 1409 h 10000"/>
                  <a:gd name="connsiteX34" fmla="*/ 3842 w 10000"/>
                  <a:gd name="connsiteY34" fmla="*/ 1383 h 10000"/>
                  <a:gd name="connsiteX35" fmla="*/ 3825 w 10000"/>
                  <a:gd name="connsiteY35" fmla="*/ 1360 h 10000"/>
                  <a:gd name="connsiteX36" fmla="*/ 3809 w 10000"/>
                  <a:gd name="connsiteY36" fmla="*/ 1318 h 10000"/>
                  <a:gd name="connsiteX37" fmla="*/ 3787 w 10000"/>
                  <a:gd name="connsiteY37" fmla="*/ 1289 h 10000"/>
                  <a:gd name="connsiteX38" fmla="*/ 3759 w 10000"/>
                  <a:gd name="connsiteY38" fmla="*/ 1266 h 10000"/>
                  <a:gd name="connsiteX39" fmla="*/ 3740 w 10000"/>
                  <a:gd name="connsiteY39" fmla="*/ 1256 h 10000"/>
                  <a:gd name="connsiteX40" fmla="*/ 3715 w 10000"/>
                  <a:gd name="connsiteY40" fmla="*/ 1250 h 10000"/>
                  <a:gd name="connsiteX41" fmla="*/ 3687 w 10000"/>
                  <a:gd name="connsiteY41" fmla="*/ 1256 h 10000"/>
                  <a:gd name="connsiteX42" fmla="*/ 3681 w 10000"/>
                  <a:gd name="connsiteY42" fmla="*/ 1260 h 10000"/>
                  <a:gd name="connsiteX43" fmla="*/ 3670 w 10000"/>
                  <a:gd name="connsiteY43" fmla="*/ 1295 h 10000"/>
                  <a:gd name="connsiteX44" fmla="*/ 3651 w 10000"/>
                  <a:gd name="connsiteY44" fmla="*/ 1305 h 10000"/>
                  <a:gd name="connsiteX45" fmla="*/ 3640 w 10000"/>
                  <a:gd name="connsiteY45" fmla="*/ 1308 h 10000"/>
                  <a:gd name="connsiteX46" fmla="*/ 3626 w 10000"/>
                  <a:gd name="connsiteY46" fmla="*/ 1308 h 10000"/>
                  <a:gd name="connsiteX47" fmla="*/ 3632 w 10000"/>
                  <a:gd name="connsiteY47" fmla="*/ 1276 h 10000"/>
                  <a:gd name="connsiteX48" fmla="*/ 3609 w 10000"/>
                  <a:gd name="connsiteY48" fmla="*/ 1289 h 10000"/>
                  <a:gd name="connsiteX49" fmla="*/ 3593 w 10000"/>
                  <a:gd name="connsiteY49" fmla="*/ 1286 h 10000"/>
                  <a:gd name="connsiteX50" fmla="*/ 3590 w 10000"/>
                  <a:gd name="connsiteY50" fmla="*/ 1256 h 10000"/>
                  <a:gd name="connsiteX51" fmla="*/ 3584 w 10000"/>
                  <a:gd name="connsiteY51" fmla="*/ 1237 h 10000"/>
                  <a:gd name="connsiteX52" fmla="*/ 3573 w 10000"/>
                  <a:gd name="connsiteY52" fmla="*/ 1237 h 10000"/>
                  <a:gd name="connsiteX53" fmla="*/ 3554 w 10000"/>
                  <a:gd name="connsiteY53" fmla="*/ 1227 h 10000"/>
                  <a:gd name="connsiteX54" fmla="*/ 3546 w 10000"/>
                  <a:gd name="connsiteY54" fmla="*/ 1192 h 10000"/>
                  <a:gd name="connsiteX55" fmla="*/ 3529 w 10000"/>
                  <a:gd name="connsiteY55" fmla="*/ 1176 h 10000"/>
                  <a:gd name="connsiteX56" fmla="*/ 3512 w 10000"/>
                  <a:gd name="connsiteY56" fmla="*/ 1182 h 10000"/>
                  <a:gd name="connsiteX57" fmla="*/ 3485 w 10000"/>
                  <a:gd name="connsiteY57" fmla="*/ 1182 h 10000"/>
                  <a:gd name="connsiteX58" fmla="*/ 3463 w 10000"/>
                  <a:gd name="connsiteY58" fmla="*/ 1176 h 10000"/>
                  <a:gd name="connsiteX59" fmla="*/ 3449 w 10000"/>
                  <a:gd name="connsiteY59" fmla="*/ 1182 h 10000"/>
                  <a:gd name="connsiteX60" fmla="*/ 3432 w 10000"/>
                  <a:gd name="connsiteY60" fmla="*/ 1192 h 10000"/>
                  <a:gd name="connsiteX61" fmla="*/ 3454 w 10000"/>
                  <a:gd name="connsiteY61" fmla="*/ 1205 h 10000"/>
                  <a:gd name="connsiteX62" fmla="*/ 3463 w 10000"/>
                  <a:gd name="connsiteY62" fmla="*/ 1205 h 10000"/>
                  <a:gd name="connsiteX63" fmla="*/ 3488 w 10000"/>
                  <a:gd name="connsiteY63" fmla="*/ 1205 h 10000"/>
                  <a:gd name="connsiteX64" fmla="*/ 3488 w 10000"/>
                  <a:gd name="connsiteY64" fmla="*/ 1218 h 10000"/>
                  <a:gd name="connsiteX65" fmla="*/ 3493 w 10000"/>
                  <a:gd name="connsiteY65" fmla="*/ 1247 h 10000"/>
                  <a:gd name="connsiteX66" fmla="*/ 3512 w 10000"/>
                  <a:gd name="connsiteY66" fmla="*/ 1247 h 10000"/>
                  <a:gd name="connsiteX67" fmla="*/ 3518 w 10000"/>
                  <a:gd name="connsiteY67" fmla="*/ 1250 h 10000"/>
                  <a:gd name="connsiteX68" fmla="*/ 3521 w 10000"/>
                  <a:gd name="connsiteY68" fmla="*/ 1276 h 10000"/>
                  <a:gd name="connsiteX69" fmla="*/ 3543 w 10000"/>
                  <a:gd name="connsiteY69" fmla="*/ 1295 h 10000"/>
                  <a:gd name="connsiteX70" fmla="*/ 3546 w 10000"/>
                  <a:gd name="connsiteY70" fmla="*/ 1305 h 10000"/>
                  <a:gd name="connsiteX71" fmla="*/ 3543 w 10000"/>
                  <a:gd name="connsiteY71" fmla="*/ 1315 h 10000"/>
                  <a:gd name="connsiteX72" fmla="*/ 3543 w 10000"/>
                  <a:gd name="connsiteY72" fmla="*/ 1331 h 10000"/>
                  <a:gd name="connsiteX73" fmla="*/ 3554 w 10000"/>
                  <a:gd name="connsiteY73" fmla="*/ 1324 h 10000"/>
                  <a:gd name="connsiteX74" fmla="*/ 3560 w 10000"/>
                  <a:gd name="connsiteY74" fmla="*/ 1331 h 10000"/>
                  <a:gd name="connsiteX75" fmla="*/ 3582 w 10000"/>
                  <a:gd name="connsiteY75" fmla="*/ 1344 h 10000"/>
                  <a:gd name="connsiteX76" fmla="*/ 3598 w 10000"/>
                  <a:gd name="connsiteY76" fmla="*/ 1380 h 10000"/>
                  <a:gd name="connsiteX77" fmla="*/ 3607 w 10000"/>
                  <a:gd name="connsiteY77" fmla="*/ 1389 h 10000"/>
                  <a:gd name="connsiteX78" fmla="*/ 3623 w 10000"/>
                  <a:gd name="connsiteY78" fmla="*/ 1409 h 10000"/>
                  <a:gd name="connsiteX79" fmla="*/ 3634 w 10000"/>
                  <a:gd name="connsiteY79" fmla="*/ 1438 h 10000"/>
                  <a:gd name="connsiteX80" fmla="*/ 3632 w 10000"/>
                  <a:gd name="connsiteY80" fmla="*/ 1454 h 10000"/>
                  <a:gd name="connsiteX81" fmla="*/ 3618 w 10000"/>
                  <a:gd name="connsiteY81" fmla="*/ 1438 h 10000"/>
                  <a:gd name="connsiteX82" fmla="*/ 3598 w 10000"/>
                  <a:gd name="connsiteY82" fmla="*/ 1428 h 10000"/>
                  <a:gd name="connsiteX83" fmla="*/ 3582 w 10000"/>
                  <a:gd name="connsiteY83" fmla="*/ 1402 h 10000"/>
                  <a:gd name="connsiteX84" fmla="*/ 3562 w 10000"/>
                  <a:gd name="connsiteY84" fmla="*/ 1399 h 10000"/>
                  <a:gd name="connsiteX85" fmla="*/ 3546 w 10000"/>
                  <a:gd name="connsiteY85" fmla="*/ 1383 h 10000"/>
                  <a:gd name="connsiteX86" fmla="*/ 3510 w 10000"/>
                  <a:gd name="connsiteY86" fmla="*/ 1360 h 10000"/>
                  <a:gd name="connsiteX87" fmla="*/ 3485 w 10000"/>
                  <a:gd name="connsiteY87" fmla="*/ 1344 h 10000"/>
                  <a:gd name="connsiteX88" fmla="*/ 3454 w 10000"/>
                  <a:gd name="connsiteY88" fmla="*/ 1334 h 10000"/>
                  <a:gd name="connsiteX89" fmla="*/ 3429 w 10000"/>
                  <a:gd name="connsiteY89" fmla="*/ 1315 h 10000"/>
                  <a:gd name="connsiteX90" fmla="*/ 3416 w 10000"/>
                  <a:gd name="connsiteY90" fmla="*/ 1308 h 10000"/>
                  <a:gd name="connsiteX91" fmla="*/ 3399 w 10000"/>
                  <a:gd name="connsiteY91" fmla="*/ 1305 h 10000"/>
                  <a:gd name="connsiteX92" fmla="*/ 3382 w 10000"/>
                  <a:gd name="connsiteY92" fmla="*/ 1286 h 10000"/>
                  <a:gd name="connsiteX93" fmla="*/ 3380 w 10000"/>
                  <a:gd name="connsiteY93" fmla="*/ 1266 h 10000"/>
                  <a:gd name="connsiteX94" fmla="*/ 3388 w 10000"/>
                  <a:gd name="connsiteY94" fmla="*/ 1256 h 10000"/>
                  <a:gd name="connsiteX95" fmla="*/ 3407 w 10000"/>
                  <a:gd name="connsiteY95" fmla="*/ 1256 h 10000"/>
                  <a:gd name="connsiteX96" fmla="*/ 3396 w 10000"/>
                  <a:gd name="connsiteY96" fmla="*/ 1227 h 10000"/>
                  <a:gd name="connsiteX97" fmla="*/ 3382 w 10000"/>
                  <a:gd name="connsiteY97" fmla="*/ 1227 h 10000"/>
                  <a:gd name="connsiteX98" fmla="*/ 3360 w 10000"/>
                  <a:gd name="connsiteY98" fmla="*/ 1221 h 10000"/>
                  <a:gd name="connsiteX99" fmla="*/ 3349 w 10000"/>
                  <a:gd name="connsiteY99" fmla="*/ 1231 h 10000"/>
                  <a:gd name="connsiteX100" fmla="*/ 3352 w 10000"/>
                  <a:gd name="connsiteY100" fmla="*/ 1247 h 10000"/>
                  <a:gd name="connsiteX101" fmla="*/ 3341 w 10000"/>
                  <a:gd name="connsiteY101" fmla="*/ 1237 h 10000"/>
                  <a:gd name="connsiteX102" fmla="*/ 3335 w 10000"/>
                  <a:gd name="connsiteY102" fmla="*/ 1231 h 10000"/>
                  <a:gd name="connsiteX103" fmla="*/ 3307 w 10000"/>
                  <a:gd name="connsiteY103" fmla="*/ 1227 h 10000"/>
                  <a:gd name="connsiteX104" fmla="*/ 3294 w 10000"/>
                  <a:gd name="connsiteY104" fmla="*/ 1221 h 10000"/>
                  <a:gd name="connsiteX105" fmla="*/ 3271 w 10000"/>
                  <a:gd name="connsiteY105" fmla="*/ 1211 h 10000"/>
                  <a:gd name="connsiteX106" fmla="*/ 3252 w 10000"/>
                  <a:gd name="connsiteY106" fmla="*/ 1195 h 10000"/>
                  <a:gd name="connsiteX107" fmla="*/ 3235 w 10000"/>
                  <a:gd name="connsiteY107" fmla="*/ 1195 h 10000"/>
                  <a:gd name="connsiteX108" fmla="*/ 3235 w 10000"/>
                  <a:gd name="connsiteY108" fmla="*/ 1205 h 10000"/>
                  <a:gd name="connsiteX109" fmla="*/ 3219 w 10000"/>
                  <a:gd name="connsiteY109" fmla="*/ 1231 h 10000"/>
                  <a:gd name="connsiteX110" fmla="*/ 3213 w 10000"/>
                  <a:gd name="connsiteY110" fmla="*/ 1231 h 10000"/>
                  <a:gd name="connsiteX111" fmla="*/ 3183 w 10000"/>
                  <a:gd name="connsiteY111" fmla="*/ 1221 h 10000"/>
                  <a:gd name="connsiteX112" fmla="*/ 3175 w 10000"/>
                  <a:gd name="connsiteY112" fmla="*/ 1227 h 10000"/>
                  <a:gd name="connsiteX113" fmla="*/ 3163 w 10000"/>
                  <a:gd name="connsiteY113" fmla="*/ 1237 h 10000"/>
                  <a:gd name="connsiteX114" fmla="*/ 3158 w 10000"/>
                  <a:gd name="connsiteY114" fmla="*/ 1260 h 10000"/>
                  <a:gd name="connsiteX115" fmla="*/ 3158 w 10000"/>
                  <a:gd name="connsiteY115" fmla="*/ 1276 h 10000"/>
                  <a:gd name="connsiteX116" fmla="*/ 3163 w 10000"/>
                  <a:gd name="connsiteY116" fmla="*/ 1295 h 10000"/>
                  <a:gd name="connsiteX117" fmla="*/ 3166 w 10000"/>
                  <a:gd name="connsiteY117" fmla="*/ 1308 h 10000"/>
                  <a:gd name="connsiteX118" fmla="*/ 3158 w 10000"/>
                  <a:gd name="connsiteY118" fmla="*/ 1315 h 10000"/>
                  <a:gd name="connsiteX119" fmla="*/ 3133 w 10000"/>
                  <a:gd name="connsiteY119" fmla="*/ 1299 h 10000"/>
                  <a:gd name="connsiteX120" fmla="*/ 3114 w 10000"/>
                  <a:gd name="connsiteY120" fmla="*/ 1276 h 10000"/>
                  <a:gd name="connsiteX121" fmla="*/ 3078 w 10000"/>
                  <a:gd name="connsiteY121" fmla="*/ 1240 h 10000"/>
                  <a:gd name="connsiteX122" fmla="*/ 3044 w 10000"/>
                  <a:gd name="connsiteY122" fmla="*/ 1227 h 10000"/>
                  <a:gd name="connsiteX123" fmla="*/ 3033 w 10000"/>
                  <a:gd name="connsiteY123" fmla="*/ 1231 h 10000"/>
                  <a:gd name="connsiteX124" fmla="*/ 3036 w 10000"/>
                  <a:gd name="connsiteY124" fmla="*/ 1256 h 10000"/>
                  <a:gd name="connsiteX125" fmla="*/ 3044 w 10000"/>
                  <a:gd name="connsiteY125" fmla="*/ 1266 h 10000"/>
                  <a:gd name="connsiteX126" fmla="*/ 3044 w 10000"/>
                  <a:gd name="connsiteY126" fmla="*/ 1276 h 10000"/>
                  <a:gd name="connsiteX127" fmla="*/ 3036 w 10000"/>
                  <a:gd name="connsiteY127" fmla="*/ 1276 h 10000"/>
                  <a:gd name="connsiteX128" fmla="*/ 3028 w 10000"/>
                  <a:gd name="connsiteY128" fmla="*/ 1266 h 10000"/>
                  <a:gd name="connsiteX129" fmla="*/ 3025 w 10000"/>
                  <a:gd name="connsiteY129" fmla="*/ 1256 h 10000"/>
                  <a:gd name="connsiteX130" fmla="*/ 3008 w 10000"/>
                  <a:gd name="connsiteY130" fmla="*/ 1205 h 10000"/>
                  <a:gd name="connsiteX131" fmla="*/ 3000 w 10000"/>
                  <a:gd name="connsiteY131" fmla="*/ 1192 h 10000"/>
                  <a:gd name="connsiteX132" fmla="*/ 2994 w 10000"/>
                  <a:gd name="connsiteY132" fmla="*/ 1176 h 10000"/>
                  <a:gd name="connsiteX133" fmla="*/ 2986 w 10000"/>
                  <a:gd name="connsiteY133" fmla="*/ 1182 h 10000"/>
                  <a:gd name="connsiteX134" fmla="*/ 2981 w 10000"/>
                  <a:gd name="connsiteY134" fmla="*/ 1192 h 10000"/>
                  <a:gd name="connsiteX135" fmla="*/ 2970 w 10000"/>
                  <a:gd name="connsiteY135" fmla="*/ 1201 h 10000"/>
                  <a:gd name="connsiteX136" fmla="*/ 2956 w 10000"/>
                  <a:gd name="connsiteY136" fmla="*/ 1218 h 10000"/>
                  <a:gd name="connsiteX137" fmla="*/ 2939 w 10000"/>
                  <a:gd name="connsiteY137" fmla="*/ 1240 h 10000"/>
                  <a:gd name="connsiteX138" fmla="*/ 2928 w 10000"/>
                  <a:gd name="connsiteY138" fmla="*/ 1247 h 10000"/>
                  <a:gd name="connsiteX139" fmla="*/ 2922 w 10000"/>
                  <a:gd name="connsiteY139" fmla="*/ 1250 h 10000"/>
                  <a:gd name="connsiteX140" fmla="*/ 2911 w 10000"/>
                  <a:gd name="connsiteY140" fmla="*/ 1250 h 10000"/>
                  <a:gd name="connsiteX141" fmla="*/ 2884 w 10000"/>
                  <a:gd name="connsiteY141" fmla="*/ 1247 h 10000"/>
                  <a:gd name="connsiteX142" fmla="*/ 2864 w 10000"/>
                  <a:gd name="connsiteY142" fmla="*/ 1237 h 10000"/>
                  <a:gd name="connsiteX143" fmla="*/ 2848 w 10000"/>
                  <a:gd name="connsiteY143" fmla="*/ 1231 h 10000"/>
                  <a:gd name="connsiteX144" fmla="*/ 2834 w 10000"/>
                  <a:gd name="connsiteY144" fmla="*/ 1227 h 10000"/>
                  <a:gd name="connsiteX145" fmla="*/ 2831 w 10000"/>
                  <a:gd name="connsiteY145" fmla="*/ 1227 h 10000"/>
                  <a:gd name="connsiteX146" fmla="*/ 2831 w 10000"/>
                  <a:gd name="connsiteY146" fmla="*/ 1221 h 10000"/>
                  <a:gd name="connsiteX147" fmla="*/ 2825 w 10000"/>
                  <a:gd name="connsiteY147" fmla="*/ 1205 h 10000"/>
                  <a:gd name="connsiteX148" fmla="*/ 2823 w 10000"/>
                  <a:gd name="connsiteY148" fmla="*/ 1192 h 10000"/>
                  <a:gd name="connsiteX149" fmla="*/ 2817 w 10000"/>
                  <a:gd name="connsiteY149" fmla="*/ 1182 h 10000"/>
                  <a:gd name="connsiteX150" fmla="*/ 2814 w 10000"/>
                  <a:gd name="connsiteY150" fmla="*/ 1176 h 10000"/>
                  <a:gd name="connsiteX151" fmla="*/ 2792 w 10000"/>
                  <a:gd name="connsiteY151" fmla="*/ 1172 h 10000"/>
                  <a:gd name="connsiteX152" fmla="*/ 2759 w 10000"/>
                  <a:gd name="connsiteY152" fmla="*/ 1156 h 10000"/>
                  <a:gd name="connsiteX153" fmla="*/ 2734 w 10000"/>
                  <a:gd name="connsiteY153" fmla="*/ 1143 h 10000"/>
                  <a:gd name="connsiteX154" fmla="*/ 2695 w 10000"/>
                  <a:gd name="connsiteY154" fmla="*/ 1124 h 10000"/>
                  <a:gd name="connsiteX155" fmla="*/ 2670 w 10000"/>
                  <a:gd name="connsiteY155" fmla="*/ 1108 h 10000"/>
                  <a:gd name="connsiteX156" fmla="*/ 2645 w 10000"/>
                  <a:gd name="connsiteY156" fmla="*/ 1091 h 10000"/>
                  <a:gd name="connsiteX157" fmla="*/ 2618 w 10000"/>
                  <a:gd name="connsiteY157" fmla="*/ 1088 h 10000"/>
                  <a:gd name="connsiteX158" fmla="*/ 2576 w 10000"/>
                  <a:gd name="connsiteY158" fmla="*/ 1088 h 10000"/>
                  <a:gd name="connsiteX159" fmla="*/ 2551 w 10000"/>
                  <a:gd name="connsiteY159" fmla="*/ 1091 h 10000"/>
                  <a:gd name="connsiteX160" fmla="*/ 2521 w 10000"/>
                  <a:gd name="connsiteY160" fmla="*/ 1098 h 10000"/>
                  <a:gd name="connsiteX161" fmla="*/ 2493 w 10000"/>
                  <a:gd name="connsiteY161" fmla="*/ 1104 h 10000"/>
                  <a:gd name="connsiteX162" fmla="*/ 2468 w 10000"/>
                  <a:gd name="connsiteY162" fmla="*/ 1108 h 10000"/>
                  <a:gd name="connsiteX163" fmla="*/ 2404 w 10000"/>
                  <a:gd name="connsiteY163" fmla="*/ 1124 h 10000"/>
                  <a:gd name="connsiteX164" fmla="*/ 2366 w 10000"/>
                  <a:gd name="connsiteY164" fmla="*/ 1133 h 10000"/>
                  <a:gd name="connsiteX165" fmla="*/ 2346 w 10000"/>
                  <a:gd name="connsiteY165" fmla="*/ 1137 h 10000"/>
                  <a:gd name="connsiteX166" fmla="*/ 2294 w 10000"/>
                  <a:gd name="connsiteY166" fmla="*/ 1146 h 10000"/>
                  <a:gd name="connsiteX167" fmla="*/ 2249 w 10000"/>
                  <a:gd name="connsiteY167" fmla="*/ 1156 h 10000"/>
                  <a:gd name="connsiteX168" fmla="*/ 2230 w 10000"/>
                  <a:gd name="connsiteY168" fmla="*/ 1156 h 10000"/>
                  <a:gd name="connsiteX169" fmla="*/ 2222 w 10000"/>
                  <a:gd name="connsiteY169" fmla="*/ 1163 h 10000"/>
                  <a:gd name="connsiteX170" fmla="*/ 2194 w 10000"/>
                  <a:gd name="connsiteY170" fmla="*/ 1163 h 10000"/>
                  <a:gd name="connsiteX171" fmla="*/ 2172 w 10000"/>
                  <a:gd name="connsiteY171" fmla="*/ 1163 h 10000"/>
                  <a:gd name="connsiteX172" fmla="*/ 2147 w 10000"/>
                  <a:gd name="connsiteY172" fmla="*/ 1166 h 10000"/>
                  <a:gd name="connsiteX173" fmla="*/ 2108 w 10000"/>
                  <a:gd name="connsiteY173" fmla="*/ 1166 h 10000"/>
                  <a:gd name="connsiteX174" fmla="*/ 2083 w 10000"/>
                  <a:gd name="connsiteY174" fmla="*/ 1156 h 10000"/>
                  <a:gd name="connsiteX175" fmla="*/ 2042 w 10000"/>
                  <a:gd name="connsiteY175" fmla="*/ 1143 h 10000"/>
                  <a:gd name="connsiteX176" fmla="*/ 2011 w 10000"/>
                  <a:gd name="connsiteY176" fmla="*/ 1143 h 10000"/>
                  <a:gd name="connsiteX177" fmla="*/ 1994 w 10000"/>
                  <a:gd name="connsiteY177" fmla="*/ 1146 h 10000"/>
                  <a:gd name="connsiteX178" fmla="*/ 1967 w 10000"/>
                  <a:gd name="connsiteY178" fmla="*/ 1156 h 10000"/>
                  <a:gd name="connsiteX179" fmla="*/ 1903 w 10000"/>
                  <a:gd name="connsiteY179" fmla="*/ 1176 h 10000"/>
                  <a:gd name="connsiteX180" fmla="*/ 1873 w 10000"/>
                  <a:gd name="connsiteY180" fmla="*/ 1182 h 10000"/>
                  <a:gd name="connsiteX181" fmla="*/ 1850 w 10000"/>
                  <a:gd name="connsiteY181" fmla="*/ 1185 h 10000"/>
                  <a:gd name="connsiteX182" fmla="*/ 1842 w 10000"/>
                  <a:gd name="connsiteY182" fmla="*/ 1192 h 10000"/>
                  <a:gd name="connsiteX183" fmla="*/ 1823 w 10000"/>
                  <a:gd name="connsiteY183" fmla="*/ 1195 h 10000"/>
                  <a:gd name="connsiteX184" fmla="*/ 1814 w 10000"/>
                  <a:gd name="connsiteY184" fmla="*/ 1201 h 10000"/>
                  <a:gd name="connsiteX185" fmla="*/ 1792 w 10000"/>
                  <a:gd name="connsiteY185" fmla="*/ 1218 h 10000"/>
                  <a:gd name="connsiteX186" fmla="*/ 1767 w 10000"/>
                  <a:gd name="connsiteY186" fmla="*/ 1231 h 10000"/>
                  <a:gd name="connsiteX187" fmla="*/ 1717 w 10000"/>
                  <a:gd name="connsiteY187" fmla="*/ 1266 h 10000"/>
                  <a:gd name="connsiteX188" fmla="*/ 1695 w 10000"/>
                  <a:gd name="connsiteY188" fmla="*/ 1279 h 10000"/>
                  <a:gd name="connsiteX189" fmla="*/ 1654 w 10000"/>
                  <a:gd name="connsiteY189" fmla="*/ 1308 h 10000"/>
                  <a:gd name="connsiteX190" fmla="*/ 1620 w 10000"/>
                  <a:gd name="connsiteY190" fmla="*/ 1334 h 10000"/>
                  <a:gd name="connsiteX191" fmla="*/ 1590 w 10000"/>
                  <a:gd name="connsiteY191" fmla="*/ 1360 h 10000"/>
                  <a:gd name="connsiteX192" fmla="*/ 1565 w 10000"/>
                  <a:gd name="connsiteY192" fmla="*/ 1380 h 10000"/>
                  <a:gd name="connsiteX193" fmla="*/ 1532 w 10000"/>
                  <a:gd name="connsiteY193" fmla="*/ 1402 h 10000"/>
                  <a:gd name="connsiteX194" fmla="*/ 1501 w 10000"/>
                  <a:gd name="connsiteY194" fmla="*/ 1418 h 10000"/>
                  <a:gd name="connsiteX195" fmla="*/ 1460 w 10000"/>
                  <a:gd name="connsiteY195" fmla="*/ 1438 h 10000"/>
                  <a:gd name="connsiteX196" fmla="*/ 1435 w 10000"/>
                  <a:gd name="connsiteY196" fmla="*/ 1454 h 10000"/>
                  <a:gd name="connsiteX197" fmla="*/ 1421 w 10000"/>
                  <a:gd name="connsiteY197" fmla="*/ 1464 h 10000"/>
                  <a:gd name="connsiteX198" fmla="*/ 1380 w 10000"/>
                  <a:gd name="connsiteY198" fmla="*/ 1473 h 10000"/>
                  <a:gd name="connsiteX199" fmla="*/ 1324 w 10000"/>
                  <a:gd name="connsiteY199" fmla="*/ 1477 h 10000"/>
                  <a:gd name="connsiteX200" fmla="*/ 1274 w 10000"/>
                  <a:gd name="connsiteY200" fmla="*/ 1483 h 10000"/>
                  <a:gd name="connsiteX201" fmla="*/ 1244 w 10000"/>
                  <a:gd name="connsiteY201" fmla="*/ 1486 h 10000"/>
                  <a:gd name="connsiteX202" fmla="*/ 1233 w 10000"/>
                  <a:gd name="connsiteY202" fmla="*/ 1486 h 10000"/>
                  <a:gd name="connsiteX203" fmla="*/ 1197 w 10000"/>
                  <a:gd name="connsiteY203" fmla="*/ 1493 h 10000"/>
                  <a:gd name="connsiteX204" fmla="*/ 1180 w 10000"/>
                  <a:gd name="connsiteY204" fmla="*/ 1496 h 10000"/>
                  <a:gd name="connsiteX205" fmla="*/ 1169 w 10000"/>
                  <a:gd name="connsiteY205" fmla="*/ 1496 h 10000"/>
                  <a:gd name="connsiteX206" fmla="*/ 1161 w 10000"/>
                  <a:gd name="connsiteY206" fmla="*/ 1503 h 10000"/>
                  <a:gd name="connsiteX207" fmla="*/ 1155 w 10000"/>
                  <a:gd name="connsiteY207" fmla="*/ 1503 h 10000"/>
                  <a:gd name="connsiteX208" fmla="*/ 501 w 10000"/>
                  <a:gd name="connsiteY208" fmla="*/ 2277 h 10000"/>
                  <a:gd name="connsiteX209" fmla="*/ 396 w 10000"/>
                  <a:gd name="connsiteY209" fmla="*/ 2532 h 10000"/>
                  <a:gd name="connsiteX210" fmla="*/ 324 w 10000"/>
                  <a:gd name="connsiteY210" fmla="*/ 2759 h 10000"/>
                  <a:gd name="connsiteX211" fmla="*/ 274 w 10000"/>
                  <a:gd name="connsiteY211" fmla="*/ 2866 h 10000"/>
                  <a:gd name="connsiteX212" fmla="*/ 202 w 10000"/>
                  <a:gd name="connsiteY212" fmla="*/ 3008 h 10000"/>
                  <a:gd name="connsiteX213" fmla="*/ 211 w 10000"/>
                  <a:gd name="connsiteY213" fmla="*/ 3177 h 10000"/>
                  <a:gd name="connsiteX214" fmla="*/ 235 w 10000"/>
                  <a:gd name="connsiteY214" fmla="*/ 3368 h 10000"/>
                  <a:gd name="connsiteX215" fmla="*/ 266 w 10000"/>
                  <a:gd name="connsiteY215" fmla="*/ 3595 h 10000"/>
                  <a:gd name="connsiteX216" fmla="*/ 299 w 10000"/>
                  <a:gd name="connsiteY216" fmla="*/ 3831 h 10000"/>
                  <a:gd name="connsiteX217" fmla="*/ 305 w 10000"/>
                  <a:gd name="connsiteY217" fmla="*/ 3863 h 10000"/>
                  <a:gd name="connsiteX218" fmla="*/ 341 w 10000"/>
                  <a:gd name="connsiteY218" fmla="*/ 3941 h 10000"/>
                  <a:gd name="connsiteX219" fmla="*/ 186 w 10000"/>
                  <a:gd name="connsiteY219" fmla="*/ 3935 h 10000"/>
                  <a:gd name="connsiteX220" fmla="*/ 30 w 10000"/>
                  <a:gd name="connsiteY220" fmla="*/ 3925 h 10000"/>
                  <a:gd name="connsiteX221" fmla="*/ 0 w 10000"/>
                  <a:gd name="connsiteY221" fmla="*/ 4054 h 10000"/>
                  <a:gd name="connsiteX222" fmla="*/ 14 w 10000"/>
                  <a:gd name="connsiteY222" fmla="*/ 4152 h 10000"/>
                  <a:gd name="connsiteX223" fmla="*/ 22 w 10000"/>
                  <a:gd name="connsiteY223" fmla="*/ 4242 h 10000"/>
                  <a:gd name="connsiteX224" fmla="*/ 30 w 10000"/>
                  <a:gd name="connsiteY224" fmla="*/ 4291 h 10000"/>
                  <a:gd name="connsiteX225" fmla="*/ 102 w 10000"/>
                  <a:gd name="connsiteY225" fmla="*/ 4271 h 10000"/>
                  <a:gd name="connsiteX226" fmla="*/ 155 w 10000"/>
                  <a:gd name="connsiteY226" fmla="*/ 4262 h 10000"/>
                  <a:gd name="connsiteX227" fmla="*/ 410 w 10000"/>
                  <a:gd name="connsiteY227" fmla="*/ 4255 h 10000"/>
                  <a:gd name="connsiteX228" fmla="*/ 418 w 10000"/>
                  <a:gd name="connsiteY228" fmla="*/ 4385 h 10000"/>
                  <a:gd name="connsiteX229" fmla="*/ 429 w 10000"/>
                  <a:gd name="connsiteY229" fmla="*/ 4543 h 10000"/>
                  <a:gd name="connsiteX230" fmla="*/ 443 w 10000"/>
                  <a:gd name="connsiteY230" fmla="*/ 4585 h 10000"/>
                  <a:gd name="connsiteX231" fmla="*/ 465 w 10000"/>
                  <a:gd name="connsiteY231" fmla="*/ 4611 h 10000"/>
                  <a:gd name="connsiteX232" fmla="*/ 468 w 10000"/>
                  <a:gd name="connsiteY232" fmla="*/ 4621 h 10000"/>
                  <a:gd name="connsiteX233" fmla="*/ 474 w 10000"/>
                  <a:gd name="connsiteY233" fmla="*/ 4679 h 10000"/>
                  <a:gd name="connsiteX234" fmla="*/ 554 w 10000"/>
                  <a:gd name="connsiteY234" fmla="*/ 4738 h 10000"/>
                  <a:gd name="connsiteX235" fmla="*/ 637 w 10000"/>
                  <a:gd name="connsiteY235" fmla="*/ 4809 h 10000"/>
                  <a:gd name="connsiteX236" fmla="*/ 704 w 10000"/>
                  <a:gd name="connsiteY236" fmla="*/ 4851 h 10000"/>
                  <a:gd name="connsiteX237" fmla="*/ 740 w 10000"/>
                  <a:gd name="connsiteY237" fmla="*/ 4893 h 10000"/>
                  <a:gd name="connsiteX238" fmla="*/ 756 w 10000"/>
                  <a:gd name="connsiteY238" fmla="*/ 4896 h 10000"/>
                  <a:gd name="connsiteX239" fmla="*/ 767 w 10000"/>
                  <a:gd name="connsiteY239" fmla="*/ 4880 h 10000"/>
                  <a:gd name="connsiteX240" fmla="*/ 806 w 10000"/>
                  <a:gd name="connsiteY240" fmla="*/ 4945 h 10000"/>
                  <a:gd name="connsiteX241" fmla="*/ 886 w 10000"/>
                  <a:gd name="connsiteY241" fmla="*/ 5078 h 10000"/>
                  <a:gd name="connsiteX242" fmla="*/ 911 w 10000"/>
                  <a:gd name="connsiteY242" fmla="*/ 5130 h 10000"/>
                  <a:gd name="connsiteX243" fmla="*/ 920 w 10000"/>
                  <a:gd name="connsiteY243" fmla="*/ 5191 h 10000"/>
                  <a:gd name="connsiteX244" fmla="*/ 920 w 10000"/>
                  <a:gd name="connsiteY244" fmla="*/ 5220 h 10000"/>
                  <a:gd name="connsiteX245" fmla="*/ 911 w 10000"/>
                  <a:gd name="connsiteY245" fmla="*/ 5314 h 10000"/>
                  <a:gd name="connsiteX246" fmla="*/ 898 w 10000"/>
                  <a:gd name="connsiteY246" fmla="*/ 5369 h 10000"/>
                  <a:gd name="connsiteX247" fmla="*/ 895 w 10000"/>
                  <a:gd name="connsiteY247" fmla="*/ 5385 h 10000"/>
                  <a:gd name="connsiteX248" fmla="*/ 895 w 10000"/>
                  <a:gd name="connsiteY248" fmla="*/ 5405 h 10000"/>
                  <a:gd name="connsiteX249" fmla="*/ 898 w 10000"/>
                  <a:gd name="connsiteY249" fmla="*/ 5434 h 10000"/>
                  <a:gd name="connsiteX250" fmla="*/ 911 w 10000"/>
                  <a:gd name="connsiteY250" fmla="*/ 5463 h 10000"/>
                  <a:gd name="connsiteX251" fmla="*/ 920 w 10000"/>
                  <a:gd name="connsiteY251" fmla="*/ 5492 h 10000"/>
                  <a:gd name="connsiteX252" fmla="*/ 934 w 10000"/>
                  <a:gd name="connsiteY252" fmla="*/ 5518 h 10000"/>
                  <a:gd name="connsiteX253" fmla="*/ 1169 w 10000"/>
                  <a:gd name="connsiteY253" fmla="*/ 5738 h 10000"/>
                  <a:gd name="connsiteX254" fmla="*/ 1188 w 10000"/>
                  <a:gd name="connsiteY254" fmla="*/ 5755 h 10000"/>
                  <a:gd name="connsiteX255" fmla="*/ 1216 w 10000"/>
                  <a:gd name="connsiteY255" fmla="*/ 5758 h 10000"/>
                  <a:gd name="connsiteX256" fmla="*/ 1313 w 10000"/>
                  <a:gd name="connsiteY256" fmla="*/ 5774 h 10000"/>
                  <a:gd name="connsiteX257" fmla="*/ 1349 w 10000"/>
                  <a:gd name="connsiteY257" fmla="*/ 5787 h 10000"/>
                  <a:gd name="connsiteX258" fmla="*/ 1393 w 10000"/>
                  <a:gd name="connsiteY258" fmla="*/ 5793 h 10000"/>
                  <a:gd name="connsiteX259" fmla="*/ 1393 w 10000"/>
                  <a:gd name="connsiteY259" fmla="*/ 5797 h 10000"/>
                  <a:gd name="connsiteX260" fmla="*/ 1421 w 10000"/>
                  <a:gd name="connsiteY260" fmla="*/ 5810 h 10000"/>
                  <a:gd name="connsiteX261" fmla="*/ 1446 w 10000"/>
                  <a:gd name="connsiteY261" fmla="*/ 5829 h 10000"/>
                  <a:gd name="connsiteX262" fmla="*/ 1460 w 10000"/>
                  <a:gd name="connsiteY262" fmla="*/ 5842 h 10000"/>
                  <a:gd name="connsiteX263" fmla="*/ 1476 w 10000"/>
                  <a:gd name="connsiteY263" fmla="*/ 5848 h 10000"/>
                  <a:gd name="connsiteX264" fmla="*/ 1501 w 10000"/>
                  <a:gd name="connsiteY264" fmla="*/ 5852 h 10000"/>
                  <a:gd name="connsiteX265" fmla="*/ 1532 w 10000"/>
                  <a:gd name="connsiteY265" fmla="*/ 5887 h 10000"/>
                  <a:gd name="connsiteX266" fmla="*/ 1565 w 10000"/>
                  <a:gd name="connsiteY266" fmla="*/ 5942 h 10000"/>
                  <a:gd name="connsiteX267" fmla="*/ 1587 w 10000"/>
                  <a:gd name="connsiteY267" fmla="*/ 5972 h 10000"/>
                  <a:gd name="connsiteX268" fmla="*/ 1612 w 10000"/>
                  <a:gd name="connsiteY268" fmla="*/ 5955 h 10000"/>
                  <a:gd name="connsiteX269" fmla="*/ 1679 w 10000"/>
                  <a:gd name="connsiteY269" fmla="*/ 6049 h 10000"/>
                  <a:gd name="connsiteX270" fmla="*/ 1720 w 10000"/>
                  <a:gd name="connsiteY270" fmla="*/ 6108 h 10000"/>
                  <a:gd name="connsiteX271" fmla="*/ 1751 w 10000"/>
                  <a:gd name="connsiteY271" fmla="*/ 6133 h 10000"/>
                  <a:gd name="connsiteX272" fmla="*/ 1792 w 10000"/>
                  <a:gd name="connsiteY272" fmla="*/ 6169 h 10000"/>
                  <a:gd name="connsiteX273" fmla="*/ 1801 w 10000"/>
                  <a:gd name="connsiteY273" fmla="*/ 6172 h 10000"/>
                  <a:gd name="connsiteX274" fmla="*/ 1814 w 10000"/>
                  <a:gd name="connsiteY274" fmla="*/ 6286 h 10000"/>
                  <a:gd name="connsiteX275" fmla="*/ 1817 w 10000"/>
                  <a:gd name="connsiteY275" fmla="*/ 6331 h 10000"/>
                  <a:gd name="connsiteX276" fmla="*/ 1809 w 10000"/>
                  <a:gd name="connsiteY276" fmla="*/ 6444 h 10000"/>
                  <a:gd name="connsiteX277" fmla="*/ 1801 w 10000"/>
                  <a:gd name="connsiteY277" fmla="*/ 6499 h 10000"/>
                  <a:gd name="connsiteX278" fmla="*/ 1781 w 10000"/>
                  <a:gd name="connsiteY278" fmla="*/ 6522 h 10000"/>
                  <a:gd name="connsiteX279" fmla="*/ 1773 w 10000"/>
                  <a:gd name="connsiteY279" fmla="*/ 6541 h 10000"/>
                  <a:gd name="connsiteX280" fmla="*/ 1762 w 10000"/>
                  <a:gd name="connsiteY280" fmla="*/ 6571 h 10000"/>
                  <a:gd name="connsiteX281" fmla="*/ 1767 w 10000"/>
                  <a:gd name="connsiteY281" fmla="*/ 6622 h 10000"/>
                  <a:gd name="connsiteX282" fmla="*/ 1767 w 10000"/>
                  <a:gd name="connsiteY282" fmla="*/ 6665 h 10000"/>
                  <a:gd name="connsiteX283" fmla="*/ 1767 w 10000"/>
                  <a:gd name="connsiteY283" fmla="*/ 6694 h 10000"/>
                  <a:gd name="connsiteX284" fmla="*/ 1776 w 10000"/>
                  <a:gd name="connsiteY284" fmla="*/ 6726 h 10000"/>
                  <a:gd name="connsiteX285" fmla="*/ 1776 w 10000"/>
                  <a:gd name="connsiteY285" fmla="*/ 6745 h 10000"/>
                  <a:gd name="connsiteX286" fmla="*/ 1767 w 10000"/>
                  <a:gd name="connsiteY286" fmla="*/ 6765 h 10000"/>
                  <a:gd name="connsiteX287" fmla="*/ 1762 w 10000"/>
                  <a:gd name="connsiteY287" fmla="*/ 6804 h 10000"/>
                  <a:gd name="connsiteX288" fmla="*/ 1753 w 10000"/>
                  <a:gd name="connsiteY288" fmla="*/ 6839 h 10000"/>
                  <a:gd name="connsiteX289" fmla="*/ 1742 w 10000"/>
                  <a:gd name="connsiteY289" fmla="*/ 6849 h 10000"/>
                  <a:gd name="connsiteX290" fmla="*/ 1726 w 10000"/>
                  <a:gd name="connsiteY290" fmla="*/ 6849 h 10000"/>
                  <a:gd name="connsiteX291" fmla="*/ 1712 w 10000"/>
                  <a:gd name="connsiteY291" fmla="*/ 6852 h 10000"/>
                  <a:gd name="connsiteX292" fmla="*/ 1640 w 10000"/>
                  <a:gd name="connsiteY292" fmla="*/ 6953 h 10000"/>
                  <a:gd name="connsiteX293" fmla="*/ 1493 w 10000"/>
                  <a:gd name="connsiteY293" fmla="*/ 7105 h 10000"/>
                  <a:gd name="connsiteX294" fmla="*/ 1490 w 10000"/>
                  <a:gd name="connsiteY294" fmla="*/ 7124 h 10000"/>
                  <a:gd name="connsiteX295" fmla="*/ 1468 w 10000"/>
                  <a:gd name="connsiteY295" fmla="*/ 7137 h 10000"/>
                  <a:gd name="connsiteX296" fmla="*/ 1454 w 10000"/>
                  <a:gd name="connsiteY296" fmla="*/ 7144 h 10000"/>
                  <a:gd name="connsiteX297" fmla="*/ 1452 w 10000"/>
                  <a:gd name="connsiteY297" fmla="*/ 7157 h 10000"/>
                  <a:gd name="connsiteX298" fmla="*/ 1446 w 10000"/>
                  <a:gd name="connsiteY298" fmla="*/ 7199 h 10000"/>
                  <a:gd name="connsiteX299" fmla="*/ 1476 w 10000"/>
                  <a:gd name="connsiteY299" fmla="*/ 7247 h 10000"/>
                  <a:gd name="connsiteX300" fmla="*/ 1501 w 10000"/>
                  <a:gd name="connsiteY300" fmla="*/ 7270 h 10000"/>
                  <a:gd name="connsiteX301" fmla="*/ 1518 w 10000"/>
                  <a:gd name="connsiteY301" fmla="*/ 7286 h 10000"/>
                  <a:gd name="connsiteX302" fmla="*/ 1524 w 10000"/>
                  <a:gd name="connsiteY302" fmla="*/ 7306 h 10000"/>
                  <a:gd name="connsiteX303" fmla="*/ 1540 w 10000"/>
                  <a:gd name="connsiteY303" fmla="*/ 7322 h 10000"/>
                  <a:gd name="connsiteX304" fmla="*/ 1565 w 10000"/>
                  <a:gd name="connsiteY304" fmla="*/ 7325 h 10000"/>
                  <a:gd name="connsiteX305" fmla="*/ 1590 w 10000"/>
                  <a:gd name="connsiteY305" fmla="*/ 7332 h 10000"/>
                  <a:gd name="connsiteX306" fmla="*/ 1615 w 10000"/>
                  <a:gd name="connsiteY306" fmla="*/ 7345 h 10000"/>
                  <a:gd name="connsiteX307" fmla="*/ 1662 w 10000"/>
                  <a:gd name="connsiteY307" fmla="*/ 7370 h 10000"/>
                  <a:gd name="connsiteX308" fmla="*/ 1670 w 10000"/>
                  <a:gd name="connsiteY308" fmla="*/ 7351 h 10000"/>
                  <a:gd name="connsiteX309" fmla="*/ 1726 w 10000"/>
                  <a:gd name="connsiteY309" fmla="*/ 7354 h 10000"/>
                  <a:gd name="connsiteX310" fmla="*/ 1726 w 10000"/>
                  <a:gd name="connsiteY310" fmla="*/ 7400 h 10000"/>
                  <a:gd name="connsiteX311" fmla="*/ 1773 w 10000"/>
                  <a:gd name="connsiteY311" fmla="*/ 7409 h 10000"/>
                  <a:gd name="connsiteX312" fmla="*/ 1806 w 10000"/>
                  <a:gd name="connsiteY312" fmla="*/ 7416 h 10000"/>
                  <a:gd name="connsiteX313" fmla="*/ 1839 w 10000"/>
                  <a:gd name="connsiteY313" fmla="*/ 7403 h 10000"/>
                  <a:gd name="connsiteX314" fmla="*/ 1886 w 10000"/>
                  <a:gd name="connsiteY314" fmla="*/ 7403 h 10000"/>
                  <a:gd name="connsiteX315" fmla="*/ 1898 w 10000"/>
                  <a:gd name="connsiteY315" fmla="*/ 7403 h 10000"/>
                  <a:gd name="connsiteX316" fmla="*/ 1914 w 10000"/>
                  <a:gd name="connsiteY316" fmla="*/ 7494 h 10000"/>
                  <a:gd name="connsiteX317" fmla="*/ 1895 w 10000"/>
                  <a:gd name="connsiteY317" fmla="*/ 7523 h 10000"/>
                  <a:gd name="connsiteX318" fmla="*/ 1825 w 10000"/>
                  <a:gd name="connsiteY318" fmla="*/ 7617 h 10000"/>
                  <a:gd name="connsiteX319" fmla="*/ 1776 w 10000"/>
                  <a:gd name="connsiteY319" fmla="*/ 7691 h 10000"/>
                  <a:gd name="connsiteX320" fmla="*/ 1781 w 10000"/>
                  <a:gd name="connsiteY320" fmla="*/ 7723 h 10000"/>
                  <a:gd name="connsiteX321" fmla="*/ 1767 w 10000"/>
                  <a:gd name="connsiteY321" fmla="*/ 7759 h 10000"/>
                  <a:gd name="connsiteX322" fmla="*/ 1762 w 10000"/>
                  <a:gd name="connsiteY322" fmla="*/ 7817 h 10000"/>
                  <a:gd name="connsiteX323" fmla="*/ 1762 w 10000"/>
                  <a:gd name="connsiteY323" fmla="*/ 7856 h 10000"/>
                  <a:gd name="connsiteX324" fmla="*/ 1776 w 10000"/>
                  <a:gd name="connsiteY324" fmla="*/ 7892 h 10000"/>
                  <a:gd name="connsiteX325" fmla="*/ 1784 w 10000"/>
                  <a:gd name="connsiteY325" fmla="*/ 7902 h 10000"/>
                  <a:gd name="connsiteX326" fmla="*/ 1801 w 10000"/>
                  <a:gd name="connsiteY326" fmla="*/ 7908 h 10000"/>
                  <a:gd name="connsiteX327" fmla="*/ 1809 w 10000"/>
                  <a:gd name="connsiteY327" fmla="*/ 7911 h 10000"/>
                  <a:gd name="connsiteX328" fmla="*/ 1801 w 10000"/>
                  <a:gd name="connsiteY328" fmla="*/ 7940 h 10000"/>
                  <a:gd name="connsiteX329" fmla="*/ 1798 w 10000"/>
                  <a:gd name="connsiteY329" fmla="*/ 7979 h 10000"/>
                  <a:gd name="connsiteX330" fmla="*/ 1806 w 10000"/>
                  <a:gd name="connsiteY330" fmla="*/ 8002 h 10000"/>
                  <a:gd name="connsiteX331" fmla="*/ 1823 w 10000"/>
                  <a:gd name="connsiteY331" fmla="*/ 8021 h 10000"/>
                  <a:gd name="connsiteX332" fmla="*/ 1834 w 10000"/>
                  <a:gd name="connsiteY332" fmla="*/ 8044 h 10000"/>
                  <a:gd name="connsiteX333" fmla="*/ 1839 w 10000"/>
                  <a:gd name="connsiteY333" fmla="*/ 8073 h 10000"/>
                  <a:gd name="connsiteX334" fmla="*/ 1842 w 10000"/>
                  <a:gd name="connsiteY334" fmla="*/ 8106 h 10000"/>
                  <a:gd name="connsiteX335" fmla="*/ 1839 w 10000"/>
                  <a:gd name="connsiteY335" fmla="*/ 8144 h 10000"/>
                  <a:gd name="connsiteX336" fmla="*/ 1856 w 10000"/>
                  <a:gd name="connsiteY336" fmla="*/ 8164 h 10000"/>
                  <a:gd name="connsiteX337" fmla="*/ 1886 w 10000"/>
                  <a:gd name="connsiteY337" fmla="*/ 8193 h 10000"/>
                  <a:gd name="connsiteX338" fmla="*/ 1922 w 10000"/>
                  <a:gd name="connsiteY338" fmla="*/ 8206 h 10000"/>
                  <a:gd name="connsiteX339" fmla="*/ 1967 w 10000"/>
                  <a:gd name="connsiteY339" fmla="*/ 8203 h 10000"/>
                  <a:gd name="connsiteX340" fmla="*/ 1986 w 10000"/>
                  <a:gd name="connsiteY340" fmla="*/ 8212 h 10000"/>
                  <a:gd name="connsiteX341" fmla="*/ 2000 w 10000"/>
                  <a:gd name="connsiteY341" fmla="*/ 8232 h 10000"/>
                  <a:gd name="connsiteX342" fmla="*/ 2033 w 10000"/>
                  <a:gd name="connsiteY342" fmla="*/ 8258 h 10000"/>
                  <a:gd name="connsiteX343" fmla="*/ 2050 w 10000"/>
                  <a:gd name="connsiteY343" fmla="*/ 8271 h 10000"/>
                  <a:gd name="connsiteX344" fmla="*/ 2089 w 10000"/>
                  <a:gd name="connsiteY344" fmla="*/ 8280 h 10000"/>
                  <a:gd name="connsiteX345" fmla="*/ 2122 w 10000"/>
                  <a:gd name="connsiteY345" fmla="*/ 8300 h 10000"/>
                  <a:gd name="connsiteX346" fmla="*/ 2163 w 10000"/>
                  <a:gd name="connsiteY346" fmla="*/ 8332 h 10000"/>
                  <a:gd name="connsiteX347" fmla="*/ 2172 w 10000"/>
                  <a:gd name="connsiteY347" fmla="*/ 8335 h 10000"/>
                  <a:gd name="connsiteX348" fmla="*/ 2177 w 10000"/>
                  <a:gd name="connsiteY348" fmla="*/ 8345 h 10000"/>
                  <a:gd name="connsiteX349" fmla="*/ 2163 w 10000"/>
                  <a:gd name="connsiteY349" fmla="*/ 8371 h 10000"/>
                  <a:gd name="connsiteX350" fmla="*/ 2139 w 10000"/>
                  <a:gd name="connsiteY350" fmla="*/ 8423 h 10000"/>
                  <a:gd name="connsiteX351" fmla="*/ 2130 w 10000"/>
                  <a:gd name="connsiteY351" fmla="*/ 8439 h 10000"/>
                  <a:gd name="connsiteX352" fmla="*/ 2105 w 10000"/>
                  <a:gd name="connsiteY352" fmla="*/ 8446 h 10000"/>
                  <a:gd name="connsiteX353" fmla="*/ 2080 w 10000"/>
                  <a:gd name="connsiteY353" fmla="*/ 8449 h 10000"/>
                  <a:gd name="connsiteX354" fmla="*/ 2075 w 10000"/>
                  <a:gd name="connsiteY354" fmla="*/ 8459 h 10000"/>
                  <a:gd name="connsiteX355" fmla="*/ 2072 w 10000"/>
                  <a:gd name="connsiteY355" fmla="*/ 8475 h 10000"/>
                  <a:gd name="connsiteX356" fmla="*/ 2080 w 10000"/>
                  <a:gd name="connsiteY356" fmla="*/ 8484 h 10000"/>
                  <a:gd name="connsiteX357" fmla="*/ 2100 w 10000"/>
                  <a:gd name="connsiteY357" fmla="*/ 8475 h 10000"/>
                  <a:gd name="connsiteX358" fmla="*/ 2141 w 10000"/>
                  <a:gd name="connsiteY358" fmla="*/ 8478 h 10000"/>
                  <a:gd name="connsiteX359" fmla="*/ 2172 w 10000"/>
                  <a:gd name="connsiteY359" fmla="*/ 8475 h 10000"/>
                  <a:gd name="connsiteX360" fmla="*/ 2188 w 10000"/>
                  <a:gd name="connsiteY360" fmla="*/ 8475 h 10000"/>
                  <a:gd name="connsiteX361" fmla="*/ 2222 w 10000"/>
                  <a:gd name="connsiteY361" fmla="*/ 8497 h 10000"/>
                  <a:gd name="connsiteX362" fmla="*/ 2252 w 10000"/>
                  <a:gd name="connsiteY362" fmla="*/ 8514 h 10000"/>
                  <a:gd name="connsiteX363" fmla="*/ 2274 w 10000"/>
                  <a:gd name="connsiteY363" fmla="*/ 8514 h 10000"/>
                  <a:gd name="connsiteX364" fmla="*/ 2299 w 10000"/>
                  <a:gd name="connsiteY364" fmla="*/ 8504 h 10000"/>
                  <a:gd name="connsiteX365" fmla="*/ 2310 w 10000"/>
                  <a:gd name="connsiteY365" fmla="*/ 8504 h 10000"/>
                  <a:gd name="connsiteX366" fmla="*/ 2319 w 10000"/>
                  <a:gd name="connsiteY366" fmla="*/ 8484 h 10000"/>
                  <a:gd name="connsiteX367" fmla="*/ 2338 w 10000"/>
                  <a:gd name="connsiteY367" fmla="*/ 8494 h 10000"/>
                  <a:gd name="connsiteX368" fmla="*/ 2338 w 10000"/>
                  <a:gd name="connsiteY368" fmla="*/ 8552 h 10000"/>
                  <a:gd name="connsiteX369" fmla="*/ 2366 w 10000"/>
                  <a:gd name="connsiteY369" fmla="*/ 8572 h 10000"/>
                  <a:gd name="connsiteX370" fmla="*/ 2382 w 10000"/>
                  <a:gd name="connsiteY370" fmla="*/ 8582 h 10000"/>
                  <a:gd name="connsiteX371" fmla="*/ 2435 w 10000"/>
                  <a:gd name="connsiteY371" fmla="*/ 8552 h 10000"/>
                  <a:gd name="connsiteX372" fmla="*/ 2443 w 10000"/>
                  <a:gd name="connsiteY372" fmla="*/ 8552 h 10000"/>
                  <a:gd name="connsiteX373" fmla="*/ 2454 w 10000"/>
                  <a:gd name="connsiteY373" fmla="*/ 8552 h 10000"/>
                  <a:gd name="connsiteX374" fmla="*/ 2471 w 10000"/>
                  <a:gd name="connsiteY374" fmla="*/ 8546 h 10000"/>
                  <a:gd name="connsiteX375" fmla="*/ 2488 w 10000"/>
                  <a:gd name="connsiteY375" fmla="*/ 8536 h 10000"/>
                  <a:gd name="connsiteX376" fmla="*/ 2501 w 10000"/>
                  <a:gd name="connsiteY376" fmla="*/ 8533 h 10000"/>
                  <a:gd name="connsiteX377" fmla="*/ 2512 w 10000"/>
                  <a:gd name="connsiteY377" fmla="*/ 8533 h 10000"/>
                  <a:gd name="connsiteX378" fmla="*/ 2521 w 10000"/>
                  <a:gd name="connsiteY378" fmla="*/ 8546 h 10000"/>
                  <a:gd name="connsiteX379" fmla="*/ 2521 w 10000"/>
                  <a:gd name="connsiteY379" fmla="*/ 8572 h 10000"/>
                  <a:gd name="connsiteX380" fmla="*/ 2535 w 10000"/>
                  <a:gd name="connsiteY380" fmla="*/ 8588 h 10000"/>
                  <a:gd name="connsiteX381" fmla="*/ 2551 w 10000"/>
                  <a:gd name="connsiteY381" fmla="*/ 8582 h 10000"/>
                  <a:gd name="connsiteX382" fmla="*/ 2560 w 10000"/>
                  <a:gd name="connsiteY382" fmla="*/ 8582 h 10000"/>
                  <a:gd name="connsiteX383" fmla="*/ 2573 w 10000"/>
                  <a:gd name="connsiteY383" fmla="*/ 8588 h 10000"/>
                  <a:gd name="connsiteX384" fmla="*/ 2584 w 10000"/>
                  <a:gd name="connsiteY384" fmla="*/ 8591 h 10000"/>
                  <a:gd name="connsiteX385" fmla="*/ 2590 w 10000"/>
                  <a:gd name="connsiteY385" fmla="*/ 8598 h 10000"/>
                  <a:gd name="connsiteX386" fmla="*/ 2598 w 10000"/>
                  <a:gd name="connsiteY386" fmla="*/ 8608 h 10000"/>
                  <a:gd name="connsiteX387" fmla="*/ 2607 w 10000"/>
                  <a:gd name="connsiteY387" fmla="*/ 8617 h 10000"/>
                  <a:gd name="connsiteX388" fmla="*/ 2618 w 10000"/>
                  <a:gd name="connsiteY388" fmla="*/ 8617 h 10000"/>
                  <a:gd name="connsiteX389" fmla="*/ 2640 w 10000"/>
                  <a:gd name="connsiteY389" fmla="*/ 8608 h 10000"/>
                  <a:gd name="connsiteX390" fmla="*/ 2670 w 10000"/>
                  <a:gd name="connsiteY390" fmla="*/ 8598 h 10000"/>
                  <a:gd name="connsiteX391" fmla="*/ 2673 w 10000"/>
                  <a:gd name="connsiteY391" fmla="*/ 8598 h 10000"/>
                  <a:gd name="connsiteX392" fmla="*/ 2690 w 10000"/>
                  <a:gd name="connsiteY392" fmla="*/ 8598 h 10000"/>
                  <a:gd name="connsiteX393" fmla="*/ 2698 w 10000"/>
                  <a:gd name="connsiteY393" fmla="*/ 8598 h 10000"/>
                  <a:gd name="connsiteX394" fmla="*/ 2712 w 10000"/>
                  <a:gd name="connsiteY394" fmla="*/ 8598 h 10000"/>
                  <a:gd name="connsiteX395" fmla="*/ 2726 w 10000"/>
                  <a:gd name="connsiteY395" fmla="*/ 8591 h 10000"/>
                  <a:gd name="connsiteX396" fmla="*/ 2737 w 10000"/>
                  <a:gd name="connsiteY396" fmla="*/ 8588 h 10000"/>
                  <a:gd name="connsiteX397" fmla="*/ 2759 w 10000"/>
                  <a:gd name="connsiteY397" fmla="*/ 8582 h 10000"/>
                  <a:gd name="connsiteX398" fmla="*/ 2770 w 10000"/>
                  <a:gd name="connsiteY398" fmla="*/ 8578 h 10000"/>
                  <a:gd name="connsiteX399" fmla="*/ 2784 w 10000"/>
                  <a:gd name="connsiteY399" fmla="*/ 8572 h 10000"/>
                  <a:gd name="connsiteX400" fmla="*/ 2795 w 10000"/>
                  <a:gd name="connsiteY400" fmla="*/ 8572 h 10000"/>
                  <a:gd name="connsiteX401" fmla="*/ 2803 w 10000"/>
                  <a:gd name="connsiteY401" fmla="*/ 8588 h 10000"/>
                  <a:gd name="connsiteX402" fmla="*/ 2803 w 10000"/>
                  <a:gd name="connsiteY402" fmla="*/ 8591 h 10000"/>
                  <a:gd name="connsiteX403" fmla="*/ 2803 w 10000"/>
                  <a:gd name="connsiteY403" fmla="*/ 8601 h 10000"/>
                  <a:gd name="connsiteX404" fmla="*/ 2809 w 10000"/>
                  <a:gd name="connsiteY404" fmla="*/ 8601 h 10000"/>
                  <a:gd name="connsiteX405" fmla="*/ 2823 w 10000"/>
                  <a:gd name="connsiteY405" fmla="*/ 8598 h 10000"/>
                  <a:gd name="connsiteX406" fmla="*/ 2831 w 10000"/>
                  <a:gd name="connsiteY406" fmla="*/ 8598 h 10000"/>
                  <a:gd name="connsiteX407" fmla="*/ 2839 w 10000"/>
                  <a:gd name="connsiteY407" fmla="*/ 8601 h 10000"/>
                  <a:gd name="connsiteX408" fmla="*/ 2848 w 10000"/>
                  <a:gd name="connsiteY408" fmla="*/ 8598 h 10000"/>
                  <a:gd name="connsiteX409" fmla="*/ 2856 w 10000"/>
                  <a:gd name="connsiteY409" fmla="*/ 8601 h 10000"/>
                  <a:gd name="connsiteX410" fmla="*/ 2859 w 10000"/>
                  <a:gd name="connsiteY410" fmla="*/ 8601 h 10000"/>
                  <a:gd name="connsiteX411" fmla="*/ 2864 w 10000"/>
                  <a:gd name="connsiteY411" fmla="*/ 8598 h 10000"/>
                  <a:gd name="connsiteX412" fmla="*/ 2889 w 10000"/>
                  <a:gd name="connsiteY412" fmla="*/ 8611 h 10000"/>
                  <a:gd name="connsiteX413" fmla="*/ 2906 w 10000"/>
                  <a:gd name="connsiteY413" fmla="*/ 8620 h 10000"/>
                  <a:gd name="connsiteX414" fmla="*/ 2914 w 10000"/>
                  <a:gd name="connsiteY414" fmla="*/ 8627 h 10000"/>
                  <a:gd name="connsiteX415" fmla="*/ 2920 w 10000"/>
                  <a:gd name="connsiteY415" fmla="*/ 8640 h 10000"/>
                  <a:gd name="connsiteX416" fmla="*/ 2922 w 10000"/>
                  <a:gd name="connsiteY416" fmla="*/ 8666 h 10000"/>
                  <a:gd name="connsiteX417" fmla="*/ 2922 w 10000"/>
                  <a:gd name="connsiteY417" fmla="*/ 8692 h 10000"/>
                  <a:gd name="connsiteX418" fmla="*/ 2939 w 10000"/>
                  <a:gd name="connsiteY418" fmla="*/ 8695 h 10000"/>
                  <a:gd name="connsiteX419" fmla="*/ 2953 w 10000"/>
                  <a:gd name="connsiteY419" fmla="*/ 8695 h 10000"/>
                  <a:gd name="connsiteX420" fmla="*/ 2961 w 10000"/>
                  <a:gd name="connsiteY420" fmla="*/ 8695 h 10000"/>
                  <a:gd name="connsiteX421" fmla="*/ 2972 w 10000"/>
                  <a:gd name="connsiteY421" fmla="*/ 8692 h 10000"/>
                  <a:gd name="connsiteX422" fmla="*/ 2981 w 10000"/>
                  <a:gd name="connsiteY422" fmla="*/ 8685 h 10000"/>
                  <a:gd name="connsiteX423" fmla="*/ 2989 w 10000"/>
                  <a:gd name="connsiteY423" fmla="*/ 8685 h 10000"/>
                  <a:gd name="connsiteX424" fmla="*/ 3008 w 10000"/>
                  <a:gd name="connsiteY424" fmla="*/ 8685 h 10000"/>
                  <a:gd name="connsiteX425" fmla="*/ 3028 w 10000"/>
                  <a:gd name="connsiteY425" fmla="*/ 8695 h 10000"/>
                  <a:gd name="connsiteX426" fmla="*/ 3042 w 10000"/>
                  <a:gd name="connsiteY426" fmla="*/ 8695 h 10000"/>
                  <a:gd name="connsiteX427" fmla="*/ 3053 w 10000"/>
                  <a:gd name="connsiteY427" fmla="*/ 8676 h 10000"/>
                  <a:gd name="connsiteX428" fmla="*/ 3061 w 10000"/>
                  <a:gd name="connsiteY428" fmla="*/ 8666 h 10000"/>
                  <a:gd name="connsiteX429" fmla="*/ 3066 w 10000"/>
                  <a:gd name="connsiteY429" fmla="*/ 8656 h 10000"/>
                  <a:gd name="connsiteX430" fmla="*/ 3091 w 10000"/>
                  <a:gd name="connsiteY430" fmla="*/ 8659 h 10000"/>
                  <a:gd name="connsiteX431" fmla="*/ 3105 w 10000"/>
                  <a:gd name="connsiteY431" fmla="*/ 8659 h 10000"/>
                  <a:gd name="connsiteX432" fmla="*/ 3108 w 10000"/>
                  <a:gd name="connsiteY432" fmla="*/ 8650 h 10000"/>
                  <a:gd name="connsiteX433" fmla="*/ 3147 w 10000"/>
                  <a:gd name="connsiteY433" fmla="*/ 8588 h 10000"/>
                  <a:gd name="connsiteX434" fmla="*/ 3150 w 10000"/>
                  <a:gd name="connsiteY434" fmla="*/ 8598 h 10000"/>
                  <a:gd name="connsiteX435" fmla="*/ 3163 w 10000"/>
                  <a:gd name="connsiteY435" fmla="*/ 8601 h 10000"/>
                  <a:gd name="connsiteX436" fmla="*/ 3180 w 10000"/>
                  <a:gd name="connsiteY436" fmla="*/ 8608 h 10000"/>
                  <a:gd name="connsiteX437" fmla="*/ 3188 w 10000"/>
                  <a:gd name="connsiteY437" fmla="*/ 8611 h 10000"/>
                  <a:gd name="connsiteX438" fmla="*/ 3227 w 10000"/>
                  <a:gd name="connsiteY438" fmla="*/ 8620 h 10000"/>
                  <a:gd name="connsiteX439" fmla="*/ 3238 w 10000"/>
                  <a:gd name="connsiteY439" fmla="*/ 8617 h 10000"/>
                  <a:gd name="connsiteX440" fmla="*/ 3247 w 10000"/>
                  <a:gd name="connsiteY440" fmla="*/ 8601 h 10000"/>
                  <a:gd name="connsiteX441" fmla="*/ 3269 w 10000"/>
                  <a:gd name="connsiteY441" fmla="*/ 8611 h 10000"/>
                  <a:gd name="connsiteX442" fmla="*/ 3277 w 10000"/>
                  <a:gd name="connsiteY442" fmla="*/ 8617 h 10000"/>
                  <a:gd name="connsiteX443" fmla="*/ 3285 w 10000"/>
                  <a:gd name="connsiteY443" fmla="*/ 8611 h 10000"/>
                  <a:gd name="connsiteX444" fmla="*/ 3307 w 10000"/>
                  <a:gd name="connsiteY444" fmla="*/ 8611 h 10000"/>
                  <a:gd name="connsiteX445" fmla="*/ 3319 w 10000"/>
                  <a:gd name="connsiteY445" fmla="*/ 8617 h 10000"/>
                  <a:gd name="connsiteX446" fmla="*/ 3324 w 10000"/>
                  <a:gd name="connsiteY446" fmla="*/ 8617 h 10000"/>
                  <a:gd name="connsiteX447" fmla="*/ 3327 w 10000"/>
                  <a:gd name="connsiteY447" fmla="*/ 8620 h 10000"/>
                  <a:gd name="connsiteX448" fmla="*/ 3341 w 10000"/>
                  <a:gd name="connsiteY448" fmla="*/ 8620 h 10000"/>
                  <a:gd name="connsiteX449" fmla="*/ 3357 w 10000"/>
                  <a:gd name="connsiteY449" fmla="*/ 8620 h 10000"/>
                  <a:gd name="connsiteX450" fmla="*/ 3374 w 10000"/>
                  <a:gd name="connsiteY450" fmla="*/ 8620 h 10000"/>
                  <a:gd name="connsiteX451" fmla="*/ 3382 w 10000"/>
                  <a:gd name="connsiteY451" fmla="*/ 8620 h 10000"/>
                  <a:gd name="connsiteX452" fmla="*/ 3399 w 10000"/>
                  <a:gd name="connsiteY452" fmla="*/ 8611 h 10000"/>
                  <a:gd name="connsiteX453" fmla="*/ 3413 w 10000"/>
                  <a:gd name="connsiteY453" fmla="*/ 8601 h 10000"/>
                  <a:gd name="connsiteX454" fmla="*/ 3421 w 10000"/>
                  <a:gd name="connsiteY454" fmla="*/ 8588 h 10000"/>
                  <a:gd name="connsiteX455" fmla="*/ 3421 w 10000"/>
                  <a:gd name="connsiteY455" fmla="*/ 8572 h 10000"/>
                  <a:gd name="connsiteX456" fmla="*/ 3421 w 10000"/>
                  <a:gd name="connsiteY456" fmla="*/ 8552 h 10000"/>
                  <a:gd name="connsiteX457" fmla="*/ 3424 w 10000"/>
                  <a:gd name="connsiteY457" fmla="*/ 8533 h 10000"/>
                  <a:gd name="connsiteX458" fmla="*/ 3432 w 10000"/>
                  <a:gd name="connsiteY458" fmla="*/ 8523 h 10000"/>
                  <a:gd name="connsiteX459" fmla="*/ 3446 w 10000"/>
                  <a:gd name="connsiteY459" fmla="*/ 8523 h 10000"/>
                  <a:gd name="connsiteX460" fmla="*/ 3457 w 10000"/>
                  <a:gd name="connsiteY460" fmla="*/ 8523 h 10000"/>
                  <a:gd name="connsiteX461" fmla="*/ 3476 w 10000"/>
                  <a:gd name="connsiteY461" fmla="*/ 8533 h 10000"/>
                  <a:gd name="connsiteX462" fmla="*/ 3485 w 10000"/>
                  <a:gd name="connsiteY462" fmla="*/ 8536 h 10000"/>
                  <a:gd name="connsiteX463" fmla="*/ 3501 w 10000"/>
                  <a:gd name="connsiteY463" fmla="*/ 8527 h 10000"/>
                  <a:gd name="connsiteX464" fmla="*/ 3504 w 10000"/>
                  <a:gd name="connsiteY464" fmla="*/ 8514 h 10000"/>
                  <a:gd name="connsiteX465" fmla="*/ 3510 w 10000"/>
                  <a:gd name="connsiteY465" fmla="*/ 8497 h 10000"/>
                  <a:gd name="connsiteX466" fmla="*/ 3537 w 10000"/>
                  <a:gd name="connsiteY466" fmla="*/ 8484 h 10000"/>
                  <a:gd name="connsiteX467" fmla="*/ 3562 w 10000"/>
                  <a:gd name="connsiteY467" fmla="*/ 8488 h 10000"/>
                  <a:gd name="connsiteX468" fmla="*/ 3568 w 10000"/>
                  <a:gd name="connsiteY468" fmla="*/ 8484 h 10000"/>
                  <a:gd name="connsiteX469" fmla="*/ 3584 w 10000"/>
                  <a:gd name="connsiteY469" fmla="*/ 8494 h 10000"/>
                  <a:gd name="connsiteX470" fmla="*/ 3593 w 10000"/>
                  <a:gd name="connsiteY470" fmla="*/ 8507 h 10000"/>
                  <a:gd name="connsiteX471" fmla="*/ 3618 w 10000"/>
                  <a:gd name="connsiteY471" fmla="*/ 8497 h 10000"/>
                  <a:gd name="connsiteX472" fmla="*/ 3643 w 10000"/>
                  <a:gd name="connsiteY472" fmla="*/ 8475 h 10000"/>
                  <a:gd name="connsiteX473" fmla="*/ 3657 w 10000"/>
                  <a:gd name="connsiteY473" fmla="*/ 8478 h 10000"/>
                  <a:gd name="connsiteX474" fmla="*/ 3670 w 10000"/>
                  <a:gd name="connsiteY474" fmla="*/ 8475 h 10000"/>
                  <a:gd name="connsiteX475" fmla="*/ 3673 w 10000"/>
                  <a:gd name="connsiteY475" fmla="*/ 8468 h 10000"/>
                  <a:gd name="connsiteX476" fmla="*/ 3681 w 10000"/>
                  <a:gd name="connsiteY476" fmla="*/ 8468 h 10000"/>
                  <a:gd name="connsiteX477" fmla="*/ 3698 w 10000"/>
                  <a:gd name="connsiteY477" fmla="*/ 8478 h 10000"/>
                  <a:gd name="connsiteX478" fmla="*/ 3720 w 10000"/>
                  <a:gd name="connsiteY478" fmla="*/ 8497 h 10000"/>
                  <a:gd name="connsiteX479" fmla="*/ 3715 w 10000"/>
                  <a:gd name="connsiteY479" fmla="*/ 8504 h 10000"/>
                  <a:gd name="connsiteX480" fmla="*/ 3729 w 10000"/>
                  <a:gd name="connsiteY480" fmla="*/ 8514 h 10000"/>
                  <a:gd name="connsiteX481" fmla="*/ 3729 w 10000"/>
                  <a:gd name="connsiteY481" fmla="*/ 8517 h 10000"/>
                  <a:gd name="connsiteX482" fmla="*/ 3740 w 10000"/>
                  <a:gd name="connsiteY482" fmla="*/ 8527 h 10000"/>
                  <a:gd name="connsiteX483" fmla="*/ 3759 w 10000"/>
                  <a:gd name="connsiteY483" fmla="*/ 8517 h 10000"/>
                  <a:gd name="connsiteX484" fmla="*/ 3762 w 10000"/>
                  <a:gd name="connsiteY484" fmla="*/ 8504 h 10000"/>
                  <a:gd name="connsiteX485" fmla="*/ 3770 w 10000"/>
                  <a:gd name="connsiteY485" fmla="*/ 8488 h 10000"/>
                  <a:gd name="connsiteX486" fmla="*/ 3778 w 10000"/>
                  <a:gd name="connsiteY486" fmla="*/ 8484 h 10000"/>
                  <a:gd name="connsiteX487" fmla="*/ 3792 w 10000"/>
                  <a:gd name="connsiteY487" fmla="*/ 8475 h 10000"/>
                  <a:gd name="connsiteX488" fmla="*/ 3803 w 10000"/>
                  <a:gd name="connsiteY488" fmla="*/ 8478 h 10000"/>
                  <a:gd name="connsiteX489" fmla="*/ 3809 w 10000"/>
                  <a:gd name="connsiteY489" fmla="*/ 8475 h 10000"/>
                  <a:gd name="connsiteX490" fmla="*/ 3825 w 10000"/>
                  <a:gd name="connsiteY490" fmla="*/ 8465 h 10000"/>
                  <a:gd name="connsiteX491" fmla="*/ 3834 w 10000"/>
                  <a:gd name="connsiteY491" fmla="*/ 8468 h 10000"/>
                  <a:gd name="connsiteX492" fmla="*/ 3842 w 10000"/>
                  <a:gd name="connsiteY492" fmla="*/ 8478 h 10000"/>
                  <a:gd name="connsiteX493" fmla="*/ 3850 w 10000"/>
                  <a:gd name="connsiteY493" fmla="*/ 8478 h 10000"/>
                  <a:gd name="connsiteX494" fmla="*/ 3859 w 10000"/>
                  <a:gd name="connsiteY494" fmla="*/ 8484 h 10000"/>
                  <a:gd name="connsiteX495" fmla="*/ 3873 w 10000"/>
                  <a:gd name="connsiteY495" fmla="*/ 8494 h 10000"/>
                  <a:gd name="connsiteX496" fmla="*/ 3875 w 10000"/>
                  <a:gd name="connsiteY496" fmla="*/ 8507 h 10000"/>
                  <a:gd name="connsiteX497" fmla="*/ 3881 w 10000"/>
                  <a:gd name="connsiteY497" fmla="*/ 8527 h 10000"/>
                  <a:gd name="connsiteX498" fmla="*/ 3875 w 10000"/>
                  <a:gd name="connsiteY498" fmla="*/ 8546 h 10000"/>
                  <a:gd name="connsiteX499" fmla="*/ 3892 w 10000"/>
                  <a:gd name="connsiteY499" fmla="*/ 8546 h 10000"/>
                  <a:gd name="connsiteX500" fmla="*/ 3900 w 10000"/>
                  <a:gd name="connsiteY500" fmla="*/ 8543 h 10000"/>
                  <a:gd name="connsiteX501" fmla="*/ 3906 w 10000"/>
                  <a:gd name="connsiteY501" fmla="*/ 8543 h 10000"/>
                  <a:gd name="connsiteX502" fmla="*/ 3922 w 10000"/>
                  <a:gd name="connsiteY502" fmla="*/ 8552 h 10000"/>
                  <a:gd name="connsiteX503" fmla="*/ 3939 w 10000"/>
                  <a:gd name="connsiteY503" fmla="*/ 8559 h 10000"/>
                  <a:gd name="connsiteX504" fmla="*/ 3953 w 10000"/>
                  <a:gd name="connsiteY504" fmla="*/ 8572 h 10000"/>
                  <a:gd name="connsiteX505" fmla="*/ 3956 w 10000"/>
                  <a:gd name="connsiteY505" fmla="*/ 8588 h 10000"/>
                  <a:gd name="connsiteX506" fmla="*/ 3956 w 10000"/>
                  <a:gd name="connsiteY506" fmla="*/ 8608 h 10000"/>
                  <a:gd name="connsiteX507" fmla="*/ 3972 w 10000"/>
                  <a:gd name="connsiteY507" fmla="*/ 8608 h 10000"/>
                  <a:gd name="connsiteX508" fmla="*/ 3986 w 10000"/>
                  <a:gd name="connsiteY508" fmla="*/ 8608 h 10000"/>
                  <a:gd name="connsiteX509" fmla="*/ 3997 w 10000"/>
                  <a:gd name="connsiteY509" fmla="*/ 8608 h 10000"/>
                  <a:gd name="connsiteX510" fmla="*/ 4006 w 10000"/>
                  <a:gd name="connsiteY510" fmla="*/ 8608 h 10000"/>
                  <a:gd name="connsiteX511" fmla="*/ 4006 w 10000"/>
                  <a:gd name="connsiteY511" fmla="*/ 8611 h 10000"/>
                  <a:gd name="connsiteX512" fmla="*/ 4011 w 10000"/>
                  <a:gd name="connsiteY512" fmla="*/ 8611 h 10000"/>
                  <a:gd name="connsiteX513" fmla="*/ 4022 w 10000"/>
                  <a:gd name="connsiteY513" fmla="*/ 8620 h 10000"/>
                  <a:gd name="connsiteX514" fmla="*/ 4042 w 10000"/>
                  <a:gd name="connsiteY514" fmla="*/ 8620 h 10000"/>
                  <a:gd name="connsiteX515" fmla="*/ 4050 w 10000"/>
                  <a:gd name="connsiteY515" fmla="*/ 8617 h 10000"/>
                  <a:gd name="connsiteX516" fmla="*/ 4069 w 10000"/>
                  <a:gd name="connsiteY516" fmla="*/ 8620 h 10000"/>
                  <a:gd name="connsiteX517" fmla="*/ 4086 w 10000"/>
                  <a:gd name="connsiteY517" fmla="*/ 8630 h 10000"/>
                  <a:gd name="connsiteX518" fmla="*/ 4108 w 10000"/>
                  <a:gd name="connsiteY518" fmla="*/ 8627 h 10000"/>
                  <a:gd name="connsiteX519" fmla="*/ 4125 w 10000"/>
                  <a:gd name="connsiteY519" fmla="*/ 8620 h 10000"/>
                  <a:gd name="connsiteX520" fmla="*/ 4133 w 10000"/>
                  <a:gd name="connsiteY520" fmla="*/ 8611 h 10000"/>
                  <a:gd name="connsiteX521" fmla="*/ 4139 w 10000"/>
                  <a:gd name="connsiteY521" fmla="*/ 8608 h 10000"/>
                  <a:gd name="connsiteX522" fmla="*/ 4147 w 10000"/>
                  <a:gd name="connsiteY522" fmla="*/ 8601 h 10000"/>
                  <a:gd name="connsiteX523" fmla="*/ 4155 w 10000"/>
                  <a:gd name="connsiteY523" fmla="*/ 8591 h 10000"/>
                  <a:gd name="connsiteX524" fmla="*/ 4166 w 10000"/>
                  <a:gd name="connsiteY524" fmla="*/ 8582 h 10000"/>
                  <a:gd name="connsiteX525" fmla="*/ 4183 w 10000"/>
                  <a:gd name="connsiteY525" fmla="*/ 8569 h 10000"/>
                  <a:gd name="connsiteX526" fmla="*/ 4191 w 10000"/>
                  <a:gd name="connsiteY526" fmla="*/ 8562 h 10000"/>
                  <a:gd name="connsiteX527" fmla="*/ 4208 w 10000"/>
                  <a:gd name="connsiteY527" fmla="*/ 8552 h 10000"/>
                  <a:gd name="connsiteX528" fmla="*/ 4230 w 10000"/>
                  <a:gd name="connsiteY528" fmla="*/ 8552 h 10000"/>
                  <a:gd name="connsiteX529" fmla="*/ 4238 w 10000"/>
                  <a:gd name="connsiteY529" fmla="*/ 8559 h 10000"/>
                  <a:gd name="connsiteX530" fmla="*/ 4247 w 10000"/>
                  <a:gd name="connsiteY530" fmla="*/ 8572 h 10000"/>
                  <a:gd name="connsiteX531" fmla="*/ 4252 w 10000"/>
                  <a:gd name="connsiteY531" fmla="*/ 8578 h 10000"/>
                  <a:gd name="connsiteX532" fmla="*/ 4263 w 10000"/>
                  <a:gd name="connsiteY532" fmla="*/ 8582 h 10000"/>
                  <a:gd name="connsiteX533" fmla="*/ 4277 w 10000"/>
                  <a:gd name="connsiteY533" fmla="*/ 8572 h 10000"/>
                  <a:gd name="connsiteX534" fmla="*/ 4294 w 10000"/>
                  <a:gd name="connsiteY534" fmla="*/ 8559 h 10000"/>
                  <a:gd name="connsiteX535" fmla="*/ 4302 w 10000"/>
                  <a:gd name="connsiteY535" fmla="*/ 8546 h 10000"/>
                  <a:gd name="connsiteX536" fmla="*/ 4310 w 10000"/>
                  <a:gd name="connsiteY536" fmla="*/ 8543 h 10000"/>
                  <a:gd name="connsiteX537" fmla="*/ 4313 w 10000"/>
                  <a:gd name="connsiteY537" fmla="*/ 8543 h 10000"/>
                  <a:gd name="connsiteX538" fmla="*/ 4332 w 10000"/>
                  <a:gd name="connsiteY538" fmla="*/ 8546 h 10000"/>
                  <a:gd name="connsiteX539" fmla="*/ 4335 w 10000"/>
                  <a:gd name="connsiteY539" fmla="*/ 8559 h 10000"/>
                  <a:gd name="connsiteX540" fmla="*/ 4349 w 10000"/>
                  <a:gd name="connsiteY540" fmla="*/ 8588 h 10000"/>
                  <a:gd name="connsiteX541" fmla="*/ 4360 w 10000"/>
                  <a:gd name="connsiteY541" fmla="*/ 8591 h 10000"/>
                  <a:gd name="connsiteX542" fmla="*/ 4366 w 10000"/>
                  <a:gd name="connsiteY542" fmla="*/ 8591 h 10000"/>
                  <a:gd name="connsiteX543" fmla="*/ 4382 w 10000"/>
                  <a:gd name="connsiteY543" fmla="*/ 8598 h 10000"/>
                  <a:gd name="connsiteX544" fmla="*/ 4385 w 10000"/>
                  <a:gd name="connsiteY544" fmla="*/ 8598 h 10000"/>
                  <a:gd name="connsiteX545" fmla="*/ 4402 w 10000"/>
                  <a:gd name="connsiteY545" fmla="*/ 8598 h 10000"/>
                  <a:gd name="connsiteX546" fmla="*/ 4421 w 10000"/>
                  <a:gd name="connsiteY546" fmla="*/ 8591 h 10000"/>
                  <a:gd name="connsiteX547" fmla="*/ 4440 w 10000"/>
                  <a:gd name="connsiteY547" fmla="*/ 8591 h 10000"/>
                  <a:gd name="connsiteX548" fmla="*/ 4449 w 10000"/>
                  <a:gd name="connsiteY548" fmla="*/ 8598 h 10000"/>
                  <a:gd name="connsiteX549" fmla="*/ 4454 w 10000"/>
                  <a:gd name="connsiteY549" fmla="*/ 8617 h 10000"/>
                  <a:gd name="connsiteX550" fmla="*/ 4463 w 10000"/>
                  <a:gd name="connsiteY550" fmla="*/ 8608 h 10000"/>
                  <a:gd name="connsiteX551" fmla="*/ 4474 w 10000"/>
                  <a:gd name="connsiteY551" fmla="*/ 8608 h 10000"/>
                  <a:gd name="connsiteX552" fmla="*/ 4490 w 10000"/>
                  <a:gd name="connsiteY552" fmla="*/ 8617 h 10000"/>
                  <a:gd name="connsiteX553" fmla="*/ 4504 w 10000"/>
                  <a:gd name="connsiteY553" fmla="*/ 8617 h 10000"/>
                  <a:gd name="connsiteX554" fmla="*/ 4518 w 10000"/>
                  <a:gd name="connsiteY554" fmla="*/ 8617 h 10000"/>
                  <a:gd name="connsiteX555" fmla="*/ 4535 w 10000"/>
                  <a:gd name="connsiteY555" fmla="*/ 8611 h 10000"/>
                  <a:gd name="connsiteX556" fmla="*/ 4546 w 10000"/>
                  <a:gd name="connsiteY556" fmla="*/ 8611 h 10000"/>
                  <a:gd name="connsiteX557" fmla="*/ 4562 w 10000"/>
                  <a:gd name="connsiteY557" fmla="*/ 8611 h 10000"/>
                  <a:gd name="connsiteX558" fmla="*/ 4571 w 10000"/>
                  <a:gd name="connsiteY558" fmla="*/ 8611 h 10000"/>
                  <a:gd name="connsiteX559" fmla="*/ 4579 w 10000"/>
                  <a:gd name="connsiteY559" fmla="*/ 8608 h 10000"/>
                  <a:gd name="connsiteX560" fmla="*/ 4584 w 10000"/>
                  <a:gd name="connsiteY560" fmla="*/ 8608 h 10000"/>
                  <a:gd name="connsiteX561" fmla="*/ 4601 w 10000"/>
                  <a:gd name="connsiteY561" fmla="*/ 8617 h 10000"/>
                  <a:gd name="connsiteX562" fmla="*/ 4609 w 10000"/>
                  <a:gd name="connsiteY562" fmla="*/ 8627 h 10000"/>
                  <a:gd name="connsiteX563" fmla="*/ 4618 w 10000"/>
                  <a:gd name="connsiteY563" fmla="*/ 8637 h 10000"/>
                  <a:gd name="connsiteX564" fmla="*/ 4618 w 10000"/>
                  <a:gd name="connsiteY564" fmla="*/ 8646 h 10000"/>
                  <a:gd name="connsiteX565" fmla="*/ 4634 w 10000"/>
                  <a:gd name="connsiteY565" fmla="*/ 8656 h 10000"/>
                  <a:gd name="connsiteX566" fmla="*/ 4640 w 10000"/>
                  <a:gd name="connsiteY566" fmla="*/ 8659 h 10000"/>
                  <a:gd name="connsiteX567" fmla="*/ 4651 w 10000"/>
                  <a:gd name="connsiteY567" fmla="*/ 8666 h 10000"/>
                  <a:gd name="connsiteX568" fmla="*/ 4657 w 10000"/>
                  <a:gd name="connsiteY568" fmla="*/ 8659 h 10000"/>
                  <a:gd name="connsiteX569" fmla="*/ 4668 w 10000"/>
                  <a:gd name="connsiteY569" fmla="*/ 8650 h 10000"/>
                  <a:gd name="connsiteX570" fmla="*/ 4676 w 10000"/>
                  <a:gd name="connsiteY570" fmla="*/ 8650 h 10000"/>
                  <a:gd name="connsiteX571" fmla="*/ 4690 w 10000"/>
                  <a:gd name="connsiteY571" fmla="*/ 8650 h 10000"/>
                  <a:gd name="connsiteX572" fmla="*/ 4698 w 10000"/>
                  <a:gd name="connsiteY572" fmla="*/ 8650 h 10000"/>
                  <a:gd name="connsiteX573" fmla="*/ 4704 w 10000"/>
                  <a:gd name="connsiteY573" fmla="*/ 8650 h 10000"/>
                  <a:gd name="connsiteX574" fmla="*/ 4706 w 10000"/>
                  <a:gd name="connsiteY574" fmla="*/ 8659 h 10000"/>
                  <a:gd name="connsiteX575" fmla="*/ 4706 w 10000"/>
                  <a:gd name="connsiteY575" fmla="*/ 8666 h 10000"/>
                  <a:gd name="connsiteX576" fmla="*/ 4723 w 10000"/>
                  <a:gd name="connsiteY576" fmla="*/ 8682 h 10000"/>
                  <a:gd name="connsiteX577" fmla="*/ 4737 w 10000"/>
                  <a:gd name="connsiteY577" fmla="*/ 8682 h 10000"/>
                  <a:gd name="connsiteX578" fmla="*/ 4745 w 10000"/>
                  <a:gd name="connsiteY578" fmla="*/ 8676 h 10000"/>
                  <a:gd name="connsiteX579" fmla="*/ 4756 w 10000"/>
                  <a:gd name="connsiteY579" fmla="*/ 8666 h 10000"/>
                  <a:gd name="connsiteX580" fmla="*/ 4765 w 10000"/>
                  <a:gd name="connsiteY580" fmla="*/ 8666 h 10000"/>
                  <a:gd name="connsiteX581" fmla="*/ 4765 w 10000"/>
                  <a:gd name="connsiteY581" fmla="*/ 8682 h 10000"/>
                  <a:gd name="connsiteX582" fmla="*/ 4770 w 10000"/>
                  <a:gd name="connsiteY582" fmla="*/ 8701 h 10000"/>
                  <a:gd name="connsiteX583" fmla="*/ 4778 w 10000"/>
                  <a:gd name="connsiteY583" fmla="*/ 8705 h 10000"/>
                  <a:gd name="connsiteX584" fmla="*/ 4795 w 10000"/>
                  <a:gd name="connsiteY584" fmla="*/ 8714 h 10000"/>
                  <a:gd name="connsiteX585" fmla="*/ 4812 w 10000"/>
                  <a:gd name="connsiteY585" fmla="*/ 8714 h 10000"/>
                  <a:gd name="connsiteX586" fmla="*/ 4825 w 10000"/>
                  <a:gd name="connsiteY586" fmla="*/ 8705 h 10000"/>
                  <a:gd name="connsiteX587" fmla="*/ 4825 w 10000"/>
                  <a:gd name="connsiteY587" fmla="*/ 8701 h 10000"/>
                  <a:gd name="connsiteX588" fmla="*/ 4828 w 10000"/>
                  <a:gd name="connsiteY588" fmla="*/ 8701 h 10000"/>
                  <a:gd name="connsiteX589" fmla="*/ 4837 w 10000"/>
                  <a:gd name="connsiteY589" fmla="*/ 8692 h 10000"/>
                  <a:gd name="connsiteX590" fmla="*/ 4842 w 10000"/>
                  <a:gd name="connsiteY590" fmla="*/ 8685 h 10000"/>
                  <a:gd name="connsiteX591" fmla="*/ 4859 w 10000"/>
                  <a:gd name="connsiteY591" fmla="*/ 8692 h 10000"/>
                  <a:gd name="connsiteX592" fmla="*/ 4870 w 10000"/>
                  <a:gd name="connsiteY592" fmla="*/ 8701 h 10000"/>
                  <a:gd name="connsiteX593" fmla="*/ 4878 w 10000"/>
                  <a:gd name="connsiteY593" fmla="*/ 8714 h 10000"/>
                  <a:gd name="connsiteX594" fmla="*/ 4892 w 10000"/>
                  <a:gd name="connsiteY594" fmla="*/ 8724 h 10000"/>
                  <a:gd name="connsiteX595" fmla="*/ 4900 w 10000"/>
                  <a:gd name="connsiteY595" fmla="*/ 8724 h 10000"/>
                  <a:gd name="connsiteX596" fmla="*/ 4906 w 10000"/>
                  <a:gd name="connsiteY596" fmla="*/ 8705 h 10000"/>
                  <a:gd name="connsiteX597" fmla="*/ 4925 w 10000"/>
                  <a:gd name="connsiteY597" fmla="*/ 8724 h 10000"/>
                  <a:gd name="connsiteX598" fmla="*/ 4939 w 10000"/>
                  <a:gd name="connsiteY598" fmla="*/ 8701 h 10000"/>
                  <a:gd name="connsiteX599" fmla="*/ 4950 w 10000"/>
                  <a:gd name="connsiteY599" fmla="*/ 8695 h 10000"/>
                  <a:gd name="connsiteX600" fmla="*/ 4956 w 10000"/>
                  <a:gd name="connsiteY600" fmla="*/ 8692 h 10000"/>
                  <a:gd name="connsiteX601" fmla="*/ 4986 w 10000"/>
                  <a:gd name="connsiteY601" fmla="*/ 8705 h 10000"/>
                  <a:gd name="connsiteX602" fmla="*/ 5003 w 10000"/>
                  <a:gd name="connsiteY602" fmla="*/ 8701 h 10000"/>
                  <a:gd name="connsiteX603" fmla="*/ 5011 w 10000"/>
                  <a:gd name="connsiteY603" fmla="*/ 8692 h 10000"/>
                  <a:gd name="connsiteX604" fmla="*/ 5028 w 10000"/>
                  <a:gd name="connsiteY604" fmla="*/ 8682 h 10000"/>
                  <a:gd name="connsiteX605" fmla="*/ 5030 w 10000"/>
                  <a:gd name="connsiteY605" fmla="*/ 8659 h 10000"/>
                  <a:gd name="connsiteX606" fmla="*/ 5039 w 10000"/>
                  <a:gd name="connsiteY606" fmla="*/ 8656 h 10000"/>
                  <a:gd name="connsiteX607" fmla="*/ 5053 w 10000"/>
                  <a:gd name="connsiteY607" fmla="*/ 8669 h 10000"/>
                  <a:gd name="connsiteX608" fmla="*/ 5061 w 10000"/>
                  <a:gd name="connsiteY608" fmla="*/ 8669 h 10000"/>
                  <a:gd name="connsiteX609" fmla="*/ 5061 w 10000"/>
                  <a:gd name="connsiteY609" fmla="*/ 8676 h 10000"/>
                  <a:gd name="connsiteX610" fmla="*/ 5069 w 10000"/>
                  <a:gd name="connsiteY610" fmla="*/ 8669 h 10000"/>
                  <a:gd name="connsiteX611" fmla="*/ 5083 w 10000"/>
                  <a:gd name="connsiteY611" fmla="*/ 8669 h 10000"/>
                  <a:gd name="connsiteX612" fmla="*/ 5100 w 10000"/>
                  <a:gd name="connsiteY612" fmla="*/ 8669 h 10000"/>
                  <a:gd name="connsiteX613" fmla="*/ 5119 w 10000"/>
                  <a:gd name="connsiteY613" fmla="*/ 8682 h 10000"/>
                  <a:gd name="connsiteX614" fmla="*/ 5136 w 10000"/>
                  <a:gd name="connsiteY614" fmla="*/ 8692 h 10000"/>
                  <a:gd name="connsiteX615" fmla="*/ 5161 w 10000"/>
                  <a:gd name="connsiteY615" fmla="*/ 8701 h 10000"/>
                  <a:gd name="connsiteX616" fmla="*/ 5183 w 10000"/>
                  <a:gd name="connsiteY616" fmla="*/ 8701 h 10000"/>
                  <a:gd name="connsiteX617" fmla="*/ 5199 w 10000"/>
                  <a:gd name="connsiteY617" fmla="*/ 8701 h 10000"/>
                  <a:gd name="connsiteX618" fmla="*/ 5213 w 10000"/>
                  <a:gd name="connsiteY618" fmla="*/ 8705 h 10000"/>
                  <a:gd name="connsiteX619" fmla="*/ 5224 w 10000"/>
                  <a:gd name="connsiteY619" fmla="*/ 8701 h 10000"/>
                  <a:gd name="connsiteX620" fmla="*/ 5230 w 10000"/>
                  <a:gd name="connsiteY620" fmla="*/ 8701 h 10000"/>
                  <a:gd name="connsiteX621" fmla="*/ 5241 w 10000"/>
                  <a:gd name="connsiteY621" fmla="*/ 8676 h 10000"/>
                  <a:gd name="connsiteX622" fmla="*/ 5247 w 10000"/>
                  <a:gd name="connsiteY622" fmla="*/ 8666 h 10000"/>
                  <a:gd name="connsiteX623" fmla="*/ 5249 w 10000"/>
                  <a:gd name="connsiteY623" fmla="*/ 8646 h 10000"/>
                  <a:gd name="connsiteX624" fmla="*/ 5249 w 10000"/>
                  <a:gd name="connsiteY624" fmla="*/ 8650 h 10000"/>
                  <a:gd name="connsiteX625" fmla="*/ 5255 w 10000"/>
                  <a:gd name="connsiteY625" fmla="*/ 8646 h 10000"/>
                  <a:gd name="connsiteX626" fmla="*/ 5271 w 10000"/>
                  <a:gd name="connsiteY626" fmla="*/ 8650 h 10000"/>
                  <a:gd name="connsiteX627" fmla="*/ 5288 w 10000"/>
                  <a:gd name="connsiteY627" fmla="*/ 8666 h 10000"/>
                  <a:gd name="connsiteX628" fmla="*/ 5296 w 10000"/>
                  <a:gd name="connsiteY628" fmla="*/ 8666 h 10000"/>
                  <a:gd name="connsiteX629" fmla="*/ 5310 w 10000"/>
                  <a:gd name="connsiteY629" fmla="*/ 8656 h 10000"/>
                  <a:gd name="connsiteX630" fmla="*/ 5321 w 10000"/>
                  <a:gd name="connsiteY630" fmla="*/ 8650 h 10000"/>
                  <a:gd name="connsiteX631" fmla="*/ 5338 w 10000"/>
                  <a:gd name="connsiteY631" fmla="*/ 8650 h 10000"/>
                  <a:gd name="connsiteX632" fmla="*/ 5360 w 10000"/>
                  <a:gd name="connsiteY632" fmla="*/ 8640 h 10000"/>
                  <a:gd name="connsiteX633" fmla="*/ 5366 w 10000"/>
                  <a:gd name="connsiteY633" fmla="*/ 8637 h 10000"/>
                  <a:gd name="connsiteX634" fmla="*/ 5368 w 10000"/>
                  <a:gd name="connsiteY634" fmla="*/ 8637 h 10000"/>
                  <a:gd name="connsiteX635" fmla="*/ 5382 w 10000"/>
                  <a:gd name="connsiteY635" fmla="*/ 8630 h 10000"/>
                  <a:gd name="connsiteX636" fmla="*/ 5391 w 10000"/>
                  <a:gd name="connsiteY636" fmla="*/ 8630 h 10000"/>
                  <a:gd name="connsiteX637" fmla="*/ 5402 w 10000"/>
                  <a:gd name="connsiteY637" fmla="*/ 8637 h 10000"/>
                  <a:gd name="connsiteX638" fmla="*/ 5418 w 10000"/>
                  <a:gd name="connsiteY638" fmla="*/ 8656 h 10000"/>
                  <a:gd name="connsiteX639" fmla="*/ 5432 w 10000"/>
                  <a:gd name="connsiteY639" fmla="*/ 8666 h 10000"/>
                  <a:gd name="connsiteX640" fmla="*/ 5443 w 10000"/>
                  <a:gd name="connsiteY640" fmla="*/ 8682 h 10000"/>
                  <a:gd name="connsiteX641" fmla="*/ 5457 w 10000"/>
                  <a:gd name="connsiteY641" fmla="*/ 8692 h 10000"/>
                  <a:gd name="connsiteX642" fmla="*/ 5471 w 10000"/>
                  <a:gd name="connsiteY642" fmla="*/ 8705 h 10000"/>
                  <a:gd name="connsiteX643" fmla="*/ 5488 w 10000"/>
                  <a:gd name="connsiteY643" fmla="*/ 8711 h 10000"/>
                  <a:gd name="connsiteX644" fmla="*/ 5490 w 10000"/>
                  <a:gd name="connsiteY644" fmla="*/ 8721 h 10000"/>
                  <a:gd name="connsiteX645" fmla="*/ 5512 w 10000"/>
                  <a:gd name="connsiteY645" fmla="*/ 8724 h 10000"/>
                  <a:gd name="connsiteX646" fmla="*/ 5521 w 10000"/>
                  <a:gd name="connsiteY646" fmla="*/ 8714 h 10000"/>
                  <a:gd name="connsiteX647" fmla="*/ 5524 w 10000"/>
                  <a:gd name="connsiteY647" fmla="*/ 8714 h 10000"/>
                  <a:gd name="connsiteX648" fmla="*/ 5532 w 10000"/>
                  <a:gd name="connsiteY648" fmla="*/ 8721 h 10000"/>
                  <a:gd name="connsiteX649" fmla="*/ 5540 w 10000"/>
                  <a:gd name="connsiteY649" fmla="*/ 8724 h 10000"/>
                  <a:gd name="connsiteX650" fmla="*/ 5562 w 10000"/>
                  <a:gd name="connsiteY650" fmla="*/ 8750 h 10000"/>
                  <a:gd name="connsiteX651" fmla="*/ 5562 w 10000"/>
                  <a:gd name="connsiteY651" fmla="*/ 8760 h 10000"/>
                  <a:gd name="connsiteX652" fmla="*/ 5571 w 10000"/>
                  <a:gd name="connsiteY652" fmla="*/ 8782 h 10000"/>
                  <a:gd name="connsiteX653" fmla="*/ 5579 w 10000"/>
                  <a:gd name="connsiteY653" fmla="*/ 8789 h 10000"/>
                  <a:gd name="connsiteX654" fmla="*/ 5593 w 10000"/>
                  <a:gd name="connsiteY654" fmla="*/ 8789 h 10000"/>
                  <a:gd name="connsiteX655" fmla="*/ 5596 w 10000"/>
                  <a:gd name="connsiteY655" fmla="*/ 8789 h 10000"/>
                  <a:gd name="connsiteX656" fmla="*/ 5626 w 10000"/>
                  <a:gd name="connsiteY656" fmla="*/ 8782 h 10000"/>
                  <a:gd name="connsiteX657" fmla="*/ 5629 w 10000"/>
                  <a:gd name="connsiteY657" fmla="*/ 8782 h 10000"/>
                  <a:gd name="connsiteX658" fmla="*/ 5637 w 10000"/>
                  <a:gd name="connsiteY658" fmla="*/ 8779 h 10000"/>
                  <a:gd name="connsiteX659" fmla="*/ 5648 w 10000"/>
                  <a:gd name="connsiteY659" fmla="*/ 8789 h 10000"/>
                  <a:gd name="connsiteX660" fmla="*/ 5665 w 10000"/>
                  <a:gd name="connsiteY660" fmla="*/ 8795 h 10000"/>
                  <a:gd name="connsiteX661" fmla="*/ 5676 w 10000"/>
                  <a:gd name="connsiteY661" fmla="*/ 8789 h 10000"/>
                  <a:gd name="connsiteX662" fmla="*/ 5684 w 10000"/>
                  <a:gd name="connsiteY662" fmla="*/ 8782 h 10000"/>
                  <a:gd name="connsiteX663" fmla="*/ 5693 w 10000"/>
                  <a:gd name="connsiteY663" fmla="*/ 8789 h 10000"/>
                  <a:gd name="connsiteX664" fmla="*/ 5715 w 10000"/>
                  <a:gd name="connsiteY664" fmla="*/ 8808 h 10000"/>
                  <a:gd name="connsiteX665" fmla="*/ 5731 w 10000"/>
                  <a:gd name="connsiteY665" fmla="*/ 8808 h 10000"/>
                  <a:gd name="connsiteX666" fmla="*/ 5740 w 10000"/>
                  <a:gd name="connsiteY666" fmla="*/ 8808 h 10000"/>
                  <a:gd name="connsiteX667" fmla="*/ 5765 w 10000"/>
                  <a:gd name="connsiteY667" fmla="*/ 8818 h 10000"/>
                  <a:gd name="connsiteX668" fmla="*/ 5781 w 10000"/>
                  <a:gd name="connsiteY668" fmla="*/ 8824 h 10000"/>
                  <a:gd name="connsiteX669" fmla="*/ 5798 w 10000"/>
                  <a:gd name="connsiteY669" fmla="*/ 8834 h 10000"/>
                  <a:gd name="connsiteX670" fmla="*/ 5814 w 10000"/>
                  <a:gd name="connsiteY670" fmla="*/ 8837 h 10000"/>
                  <a:gd name="connsiteX671" fmla="*/ 5831 w 10000"/>
                  <a:gd name="connsiteY671" fmla="*/ 8844 h 10000"/>
                  <a:gd name="connsiteX672" fmla="*/ 5842 w 10000"/>
                  <a:gd name="connsiteY672" fmla="*/ 8847 h 10000"/>
                  <a:gd name="connsiteX673" fmla="*/ 5859 w 10000"/>
                  <a:gd name="connsiteY673" fmla="*/ 8857 h 10000"/>
                  <a:gd name="connsiteX674" fmla="*/ 5870 w 10000"/>
                  <a:gd name="connsiteY674" fmla="*/ 8867 h 10000"/>
                  <a:gd name="connsiteX675" fmla="*/ 5878 w 10000"/>
                  <a:gd name="connsiteY675" fmla="*/ 8873 h 10000"/>
                  <a:gd name="connsiteX676" fmla="*/ 5895 w 10000"/>
                  <a:gd name="connsiteY676" fmla="*/ 8873 h 10000"/>
                  <a:gd name="connsiteX677" fmla="*/ 5911 w 10000"/>
                  <a:gd name="connsiteY677" fmla="*/ 8873 h 10000"/>
                  <a:gd name="connsiteX678" fmla="*/ 5931 w 10000"/>
                  <a:gd name="connsiteY678" fmla="*/ 8873 h 10000"/>
                  <a:gd name="connsiteX679" fmla="*/ 5950 w 10000"/>
                  <a:gd name="connsiteY679" fmla="*/ 8867 h 10000"/>
                  <a:gd name="connsiteX680" fmla="*/ 5967 w 10000"/>
                  <a:gd name="connsiteY680" fmla="*/ 8867 h 10000"/>
                  <a:gd name="connsiteX681" fmla="*/ 5975 w 10000"/>
                  <a:gd name="connsiteY681" fmla="*/ 8873 h 10000"/>
                  <a:gd name="connsiteX682" fmla="*/ 6000 w 10000"/>
                  <a:gd name="connsiteY682" fmla="*/ 8883 h 10000"/>
                  <a:gd name="connsiteX683" fmla="*/ 5997 w 10000"/>
                  <a:gd name="connsiteY683" fmla="*/ 8886 h 10000"/>
                  <a:gd name="connsiteX684" fmla="*/ 5997 w 10000"/>
                  <a:gd name="connsiteY684" fmla="*/ 8896 h 10000"/>
                  <a:gd name="connsiteX685" fmla="*/ 6014 w 10000"/>
                  <a:gd name="connsiteY685" fmla="*/ 8892 h 10000"/>
                  <a:gd name="connsiteX686" fmla="*/ 6028 w 10000"/>
                  <a:gd name="connsiteY686" fmla="*/ 8892 h 10000"/>
                  <a:gd name="connsiteX687" fmla="*/ 6053 w 10000"/>
                  <a:gd name="connsiteY687" fmla="*/ 8886 h 10000"/>
                  <a:gd name="connsiteX688" fmla="*/ 6072 w 10000"/>
                  <a:gd name="connsiteY688" fmla="*/ 8876 h 10000"/>
                  <a:gd name="connsiteX689" fmla="*/ 6089 w 10000"/>
                  <a:gd name="connsiteY689" fmla="*/ 8867 h 10000"/>
                  <a:gd name="connsiteX690" fmla="*/ 6111 w 10000"/>
                  <a:gd name="connsiteY690" fmla="*/ 8857 h 10000"/>
                  <a:gd name="connsiteX691" fmla="*/ 6127 w 10000"/>
                  <a:gd name="connsiteY691" fmla="*/ 8847 h 10000"/>
                  <a:gd name="connsiteX692" fmla="*/ 6152 w 10000"/>
                  <a:gd name="connsiteY692" fmla="*/ 8834 h 10000"/>
                  <a:gd name="connsiteX693" fmla="*/ 6183 w 10000"/>
                  <a:gd name="connsiteY693" fmla="*/ 8828 h 10000"/>
                  <a:gd name="connsiteX694" fmla="*/ 6175 w 10000"/>
                  <a:gd name="connsiteY694" fmla="*/ 8844 h 10000"/>
                  <a:gd name="connsiteX695" fmla="*/ 6169 w 10000"/>
                  <a:gd name="connsiteY695" fmla="*/ 8863 h 10000"/>
                  <a:gd name="connsiteX696" fmla="*/ 6158 w 10000"/>
                  <a:gd name="connsiteY696" fmla="*/ 8886 h 10000"/>
                  <a:gd name="connsiteX697" fmla="*/ 6152 w 10000"/>
                  <a:gd name="connsiteY697" fmla="*/ 8896 h 10000"/>
                  <a:gd name="connsiteX698" fmla="*/ 6150 w 10000"/>
                  <a:gd name="connsiteY698" fmla="*/ 8909 h 10000"/>
                  <a:gd name="connsiteX699" fmla="*/ 6152 w 10000"/>
                  <a:gd name="connsiteY699" fmla="*/ 8938 h 10000"/>
                  <a:gd name="connsiteX700" fmla="*/ 6158 w 10000"/>
                  <a:gd name="connsiteY700" fmla="*/ 8957 h 10000"/>
                  <a:gd name="connsiteX701" fmla="*/ 6161 w 10000"/>
                  <a:gd name="connsiteY701" fmla="*/ 8980 h 10000"/>
                  <a:gd name="connsiteX702" fmla="*/ 6166 w 10000"/>
                  <a:gd name="connsiteY702" fmla="*/ 8999 h 10000"/>
                  <a:gd name="connsiteX703" fmla="*/ 6175 w 10000"/>
                  <a:gd name="connsiteY703" fmla="*/ 9032 h 10000"/>
                  <a:gd name="connsiteX704" fmla="*/ 6183 w 10000"/>
                  <a:gd name="connsiteY704" fmla="*/ 9051 h 10000"/>
                  <a:gd name="connsiteX705" fmla="*/ 6191 w 10000"/>
                  <a:gd name="connsiteY705" fmla="*/ 9064 h 10000"/>
                  <a:gd name="connsiteX706" fmla="*/ 6194 w 10000"/>
                  <a:gd name="connsiteY706" fmla="*/ 9084 h 10000"/>
                  <a:gd name="connsiteX707" fmla="*/ 6208 w 10000"/>
                  <a:gd name="connsiteY707" fmla="*/ 9103 h 10000"/>
                  <a:gd name="connsiteX708" fmla="*/ 6208 w 10000"/>
                  <a:gd name="connsiteY708" fmla="*/ 9113 h 10000"/>
                  <a:gd name="connsiteX709" fmla="*/ 6216 w 10000"/>
                  <a:gd name="connsiteY709" fmla="*/ 9129 h 10000"/>
                  <a:gd name="connsiteX710" fmla="*/ 6230 w 10000"/>
                  <a:gd name="connsiteY710" fmla="*/ 9148 h 10000"/>
                  <a:gd name="connsiteX711" fmla="*/ 6241 w 10000"/>
                  <a:gd name="connsiteY711" fmla="*/ 9165 h 10000"/>
                  <a:gd name="connsiteX712" fmla="*/ 6249 w 10000"/>
                  <a:gd name="connsiteY712" fmla="*/ 9168 h 10000"/>
                  <a:gd name="connsiteX713" fmla="*/ 6266 w 10000"/>
                  <a:gd name="connsiteY713" fmla="*/ 9184 h 10000"/>
                  <a:gd name="connsiteX714" fmla="*/ 6280 w 10000"/>
                  <a:gd name="connsiteY714" fmla="*/ 9184 h 10000"/>
                  <a:gd name="connsiteX715" fmla="*/ 6288 w 10000"/>
                  <a:gd name="connsiteY715" fmla="*/ 9177 h 10000"/>
                  <a:gd name="connsiteX716" fmla="*/ 6299 w 10000"/>
                  <a:gd name="connsiteY716" fmla="*/ 9187 h 10000"/>
                  <a:gd name="connsiteX717" fmla="*/ 6305 w 10000"/>
                  <a:gd name="connsiteY717" fmla="*/ 9197 h 10000"/>
                  <a:gd name="connsiteX718" fmla="*/ 6310 w 10000"/>
                  <a:gd name="connsiteY718" fmla="*/ 9197 h 10000"/>
                  <a:gd name="connsiteX719" fmla="*/ 6321 w 10000"/>
                  <a:gd name="connsiteY719" fmla="*/ 9213 h 10000"/>
                  <a:gd name="connsiteX720" fmla="*/ 6335 w 10000"/>
                  <a:gd name="connsiteY720" fmla="*/ 9223 h 10000"/>
                  <a:gd name="connsiteX721" fmla="*/ 6338 w 10000"/>
                  <a:gd name="connsiteY721" fmla="*/ 9223 h 10000"/>
                  <a:gd name="connsiteX722" fmla="*/ 6355 w 10000"/>
                  <a:gd name="connsiteY722" fmla="*/ 9226 h 10000"/>
                  <a:gd name="connsiteX723" fmla="*/ 6363 w 10000"/>
                  <a:gd name="connsiteY723" fmla="*/ 9236 h 10000"/>
                  <a:gd name="connsiteX724" fmla="*/ 6380 w 10000"/>
                  <a:gd name="connsiteY724" fmla="*/ 9258 h 10000"/>
                  <a:gd name="connsiteX725" fmla="*/ 6393 w 10000"/>
                  <a:gd name="connsiteY725" fmla="*/ 9278 h 10000"/>
                  <a:gd name="connsiteX726" fmla="*/ 6396 w 10000"/>
                  <a:gd name="connsiteY726" fmla="*/ 9288 h 10000"/>
                  <a:gd name="connsiteX727" fmla="*/ 6407 w 10000"/>
                  <a:gd name="connsiteY727" fmla="*/ 9297 h 10000"/>
                  <a:gd name="connsiteX728" fmla="*/ 6410 w 10000"/>
                  <a:gd name="connsiteY728" fmla="*/ 9307 h 10000"/>
                  <a:gd name="connsiteX729" fmla="*/ 6416 w 10000"/>
                  <a:gd name="connsiteY729" fmla="*/ 9317 h 10000"/>
                  <a:gd name="connsiteX730" fmla="*/ 6424 w 10000"/>
                  <a:gd name="connsiteY730" fmla="*/ 9326 h 10000"/>
                  <a:gd name="connsiteX731" fmla="*/ 6435 w 10000"/>
                  <a:gd name="connsiteY731" fmla="*/ 9336 h 10000"/>
                  <a:gd name="connsiteX732" fmla="*/ 6443 w 10000"/>
                  <a:gd name="connsiteY732" fmla="*/ 9346 h 10000"/>
                  <a:gd name="connsiteX733" fmla="*/ 6449 w 10000"/>
                  <a:gd name="connsiteY733" fmla="*/ 9362 h 10000"/>
                  <a:gd name="connsiteX734" fmla="*/ 6452 w 10000"/>
                  <a:gd name="connsiteY734" fmla="*/ 9372 h 10000"/>
                  <a:gd name="connsiteX735" fmla="*/ 6449 w 10000"/>
                  <a:gd name="connsiteY735" fmla="*/ 9381 h 10000"/>
                  <a:gd name="connsiteX736" fmla="*/ 6465 w 10000"/>
                  <a:gd name="connsiteY736" fmla="*/ 9394 h 10000"/>
                  <a:gd name="connsiteX737" fmla="*/ 6468 w 10000"/>
                  <a:gd name="connsiteY737" fmla="*/ 9420 h 10000"/>
                  <a:gd name="connsiteX738" fmla="*/ 6493 w 10000"/>
                  <a:gd name="connsiteY738" fmla="*/ 9430 h 10000"/>
                  <a:gd name="connsiteX739" fmla="*/ 6507 w 10000"/>
                  <a:gd name="connsiteY739" fmla="*/ 9440 h 10000"/>
                  <a:gd name="connsiteX740" fmla="*/ 6524 w 10000"/>
                  <a:gd name="connsiteY740" fmla="*/ 9459 h 10000"/>
                  <a:gd name="connsiteX741" fmla="*/ 6532 w 10000"/>
                  <a:gd name="connsiteY741" fmla="*/ 9485 h 10000"/>
                  <a:gd name="connsiteX742" fmla="*/ 6537 w 10000"/>
                  <a:gd name="connsiteY742" fmla="*/ 9498 h 10000"/>
                  <a:gd name="connsiteX743" fmla="*/ 6571 w 10000"/>
                  <a:gd name="connsiteY743" fmla="*/ 9508 h 10000"/>
                  <a:gd name="connsiteX744" fmla="*/ 6596 w 10000"/>
                  <a:gd name="connsiteY744" fmla="*/ 9508 h 10000"/>
                  <a:gd name="connsiteX745" fmla="*/ 6637 w 10000"/>
                  <a:gd name="connsiteY745" fmla="*/ 9517 h 10000"/>
                  <a:gd name="connsiteX746" fmla="*/ 6662 w 10000"/>
                  <a:gd name="connsiteY746" fmla="*/ 9524 h 10000"/>
                  <a:gd name="connsiteX747" fmla="*/ 6679 w 10000"/>
                  <a:gd name="connsiteY747" fmla="*/ 9517 h 10000"/>
                  <a:gd name="connsiteX748" fmla="*/ 6679 w 10000"/>
                  <a:gd name="connsiteY748" fmla="*/ 9505 h 10000"/>
                  <a:gd name="connsiteX749" fmla="*/ 6690 w 10000"/>
                  <a:gd name="connsiteY749" fmla="*/ 9485 h 10000"/>
                  <a:gd name="connsiteX750" fmla="*/ 6693 w 10000"/>
                  <a:gd name="connsiteY750" fmla="*/ 9479 h 10000"/>
                  <a:gd name="connsiteX751" fmla="*/ 6706 w 10000"/>
                  <a:gd name="connsiteY751" fmla="*/ 9469 h 10000"/>
                  <a:gd name="connsiteX752" fmla="*/ 6709 w 10000"/>
                  <a:gd name="connsiteY752" fmla="*/ 9462 h 10000"/>
                  <a:gd name="connsiteX753" fmla="*/ 6717 w 10000"/>
                  <a:gd name="connsiteY753" fmla="*/ 9459 h 10000"/>
                  <a:gd name="connsiteX754" fmla="*/ 6726 w 10000"/>
                  <a:gd name="connsiteY754" fmla="*/ 9459 h 10000"/>
                  <a:gd name="connsiteX755" fmla="*/ 6742 w 10000"/>
                  <a:gd name="connsiteY755" fmla="*/ 9462 h 10000"/>
                  <a:gd name="connsiteX756" fmla="*/ 6759 w 10000"/>
                  <a:gd name="connsiteY756" fmla="*/ 9479 h 10000"/>
                  <a:gd name="connsiteX757" fmla="*/ 6781 w 10000"/>
                  <a:gd name="connsiteY757" fmla="*/ 9485 h 10000"/>
                  <a:gd name="connsiteX758" fmla="*/ 6795 w 10000"/>
                  <a:gd name="connsiteY758" fmla="*/ 9485 h 10000"/>
                  <a:gd name="connsiteX759" fmla="*/ 6803 w 10000"/>
                  <a:gd name="connsiteY759" fmla="*/ 9498 h 10000"/>
                  <a:gd name="connsiteX760" fmla="*/ 6806 w 10000"/>
                  <a:gd name="connsiteY760" fmla="*/ 9508 h 10000"/>
                  <a:gd name="connsiteX761" fmla="*/ 6823 w 10000"/>
                  <a:gd name="connsiteY761" fmla="*/ 9514 h 10000"/>
                  <a:gd name="connsiteX762" fmla="*/ 6831 w 10000"/>
                  <a:gd name="connsiteY762" fmla="*/ 9514 h 10000"/>
                  <a:gd name="connsiteX763" fmla="*/ 6848 w 10000"/>
                  <a:gd name="connsiteY763" fmla="*/ 9514 h 10000"/>
                  <a:gd name="connsiteX764" fmla="*/ 6856 w 10000"/>
                  <a:gd name="connsiteY764" fmla="*/ 9517 h 10000"/>
                  <a:gd name="connsiteX765" fmla="*/ 6878 w 10000"/>
                  <a:gd name="connsiteY765" fmla="*/ 9524 h 10000"/>
                  <a:gd name="connsiteX766" fmla="*/ 6895 w 10000"/>
                  <a:gd name="connsiteY766" fmla="*/ 9524 h 10000"/>
                  <a:gd name="connsiteX767" fmla="*/ 6917 w 10000"/>
                  <a:gd name="connsiteY767" fmla="*/ 9527 h 10000"/>
                  <a:gd name="connsiteX768" fmla="*/ 6934 w 10000"/>
                  <a:gd name="connsiteY768" fmla="*/ 9534 h 10000"/>
                  <a:gd name="connsiteX769" fmla="*/ 6961 w 10000"/>
                  <a:gd name="connsiteY769" fmla="*/ 9543 h 10000"/>
                  <a:gd name="connsiteX770" fmla="*/ 6989 w 10000"/>
                  <a:gd name="connsiteY770" fmla="*/ 9547 h 10000"/>
                  <a:gd name="connsiteX771" fmla="*/ 7014 w 10000"/>
                  <a:gd name="connsiteY771" fmla="*/ 9543 h 10000"/>
                  <a:gd name="connsiteX772" fmla="*/ 7033 w 10000"/>
                  <a:gd name="connsiteY772" fmla="*/ 9543 h 10000"/>
                  <a:gd name="connsiteX773" fmla="*/ 7042 w 10000"/>
                  <a:gd name="connsiteY773" fmla="*/ 9547 h 10000"/>
                  <a:gd name="connsiteX774" fmla="*/ 7069 w 10000"/>
                  <a:gd name="connsiteY774" fmla="*/ 9647 h 10000"/>
                  <a:gd name="connsiteX775" fmla="*/ 7122 w 10000"/>
                  <a:gd name="connsiteY775" fmla="*/ 9734 h 10000"/>
                  <a:gd name="connsiteX776" fmla="*/ 7147 w 10000"/>
                  <a:gd name="connsiteY776" fmla="*/ 9744 h 10000"/>
                  <a:gd name="connsiteX777" fmla="*/ 7169 w 10000"/>
                  <a:gd name="connsiteY777" fmla="*/ 9741 h 10000"/>
                  <a:gd name="connsiteX778" fmla="*/ 7177 w 10000"/>
                  <a:gd name="connsiteY778" fmla="*/ 9744 h 10000"/>
                  <a:gd name="connsiteX779" fmla="*/ 7186 w 10000"/>
                  <a:gd name="connsiteY779" fmla="*/ 9754 h 10000"/>
                  <a:gd name="connsiteX780" fmla="*/ 7191 w 10000"/>
                  <a:gd name="connsiteY780" fmla="*/ 9773 h 10000"/>
                  <a:gd name="connsiteX781" fmla="*/ 7208 w 10000"/>
                  <a:gd name="connsiteY781" fmla="*/ 9783 h 10000"/>
                  <a:gd name="connsiteX782" fmla="*/ 7219 w 10000"/>
                  <a:gd name="connsiteY782" fmla="*/ 9793 h 10000"/>
                  <a:gd name="connsiteX783" fmla="*/ 7235 w 10000"/>
                  <a:gd name="connsiteY783" fmla="*/ 9802 h 10000"/>
                  <a:gd name="connsiteX784" fmla="*/ 7249 w 10000"/>
                  <a:gd name="connsiteY784" fmla="*/ 9819 h 10000"/>
                  <a:gd name="connsiteX785" fmla="*/ 7255 w 10000"/>
                  <a:gd name="connsiteY785" fmla="*/ 9835 h 10000"/>
                  <a:gd name="connsiteX786" fmla="*/ 7255 w 10000"/>
                  <a:gd name="connsiteY786" fmla="*/ 9848 h 10000"/>
                  <a:gd name="connsiteX787" fmla="*/ 7249 w 10000"/>
                  <a:gd name="connsiteY787" fmla="*/ 9848 h 10000"/>
                  <a:gd name="connsiteX788" fmla="*/ 7244 w 10000"/>
                  <a:gd name="connsiteY788" fmla="*/ 9858 h 10000"/>
                  <a:gd name="connsiteX789" fmla="*/ 7235 w 10000"/>
                  <a:gd name="connsiteY789" fmla="*/ 9883 h 10000"/>
                  <a:gd name="connsiteX790" fmla="*/ 7244 w 10000"/>
                  <a:gd name="connsiteY790" fmla="*/ 9903 h 10000"/>
                  <a:gd name="connsiteX791" fmla="*/ 7258 w 10000"/>
                  <a:gd name="connsiteY791" fmla="*/ 9926 h 10000"/>
                  <a:gd name="connsiteX792" fmla="*/ 7263 w 10000"/>
                  <a:gd name="connsiteY792" fmla="*/ 9948 h 10000"/>
                  <a:gd name="connsiteX793" fmla="*/ 7274 w 10000"/>
                  <a:gd name="connsiteY793" fmla="*/ 9968 h 10000"/>
                  <a:gd name="connsiteX794" fmla="*/ 7283 w 10000"/>
                  <a:gd name="connsiteY794" fmla="*/ 9987 h 10000"/>
                  <a:gd name="connsiteX795" fmla="*/ 7291 w 10000"/>
                  <a:gd name="connsiteY795" fmla="*/ 10000 h 10000"/>
                  <a:gd name="connsiteX796" fmla="*/ 7305 w 10000"/>
                  <a:gd name="connsiteY796" fmla="*/ 9997 h 10000"/>
                  <a:gd name="connsiteX797" fmla="*/ 7313 w 10000"/>
                  <a:gd name="connsiteY797" fmla="*/ 9977 h 10000"/>
                  <a:gd name="connsiteX798" fmla="*/ 7324 w 10000"/>
                  <a:gd name="connsiteY798" fmla="*/ 9968 h 10000"/>
                  <a:gd name="connsiteX799" fmla="*/ 7341 w 10000"/>
                  <a:gd name="connsiteY799" fmla="*/ 9971 h 10000"/>
                  <a:gd name="connsiteX800" fmla="*/ 7368 w 10000"/>
                  <a:gd name="connsiteY800" fmla="*/ 9987 h 10000"/>
                  <a:gd name="connsiteX801" fmla="*/ 7380 w 10000"/>
                  <a:gd name="connsiteY801" fmla="*/ 9990 h 10000"/>
                  <a:gd name="connsiteX802" fmla="*/ 7393 w 10000"/>
                  <a:gd name="connsiteY802" fmla="*/ 9981 h 10000"/>
                  <a:gd name="connsiteX803" fmla="*/ 7404 w 10000"/>
                  <a:gd name="connsiteY803" fmla="*/ 9968 h 10000"/>
                  <a:gd name="connsiteX804" fmla="*/ 7418 w 10000"/>
                  <a:gd name="connsiteY804" fmla="*/ 9948 h 10000"/>
                  <a:gd name="connsiteX805" fmla="*/ 7427 w 10000"/>
                  <a:gd name="connsiteY805" fmla="*/ 9922 h 10000"/>
                  <a:gd name="connsiteX806" fmla="*/ 7427 w 10000"/>
                  <a:gd name="connsiteY806" fmla="*/ 9906 h 10000"/>
                  <a:gd name="connsiteX807" fmla="*/ 7404 w 10000"/>
                  <a:gd name="connsiteY807" fmla="*/ 9877 h 10000"/>
                  <a:gd name="connsiteX808" fmla="*/ 7388 w 10000"/>
                  <a:gd name="connsiteY808" fmla="*/ 9854 h 10000"/>
                  <a:gd name="connsiteX809" fmla="*/ 7385 w 10000"/>
                  <a:gd name="connsiteY809" fmla="*/ 9845 h 10000"/>
                  <a:gd name="connsiteX810" fmla="*/ 7385 w 10000"/>
                  <a:gd name="connsiteY810" fmla="*/ 9825 h 10000"/>
                  <a:gd name="connsiteX811" fmla="*/ 7385 w 10000"/>
                  <a:gd name="connsiteY811" fmla="*/ 9819 h 10000"/>
                  <a:gd name="connsiteX812" fmla="*/ 7393 w 10000"/>
                  <a:gd name="connsiteY812" fmla="*/ 9809 h 10000"/>
                  <a:gd name="connsiteX813" fmla="*/ 7404 w 10000"/>
                  <a:gd name="connsiteY813" fmla="*/ 9793 h 10000"/>
                  <a:gd name="connsiteX814" fmla="*/ 7413 w 10000"/>
                  <a:gd name="connsiteY814" fmla="*/ 9783 h 10000"/>
                  <a:gd name="connsiteX815" fmla="*/ 7404 w 10000"/>
                  <a:gd name="connsiteY815" fmla="*/ 9770 h 10000"/>
                  <a:gd name="connsiteX816" fmla="*/ 7388 w 10000"/>
                  <a:gd name="connsiteY816" fmla="*/ 9760 h 10000"/>
                  <a:gd name="connsiteX817" fmla="*/ 7371 w 10000"/>
                  <a:gd name="connsiteY817" fmla="*/ 9744 h 10000"/>
                  <a:gd name="connsiteX818" fmla="*/ 7363 w 10000"/>
                  <a:gd name="connsiteY818" fmla="*/ 9731 h 10000"/>
                  <a:gd name="connsiteX819" fmla="*/ 7355 w 10000"/>
                  <a:gd name="connsiteY819" fmla="*/ 9715 h 10000"/>
                  <a:gd name="connsiteX820" fmla="*/ 7360 w 10000"/>
                  <a:gd name="connsiteY820" fmla="*/ 9686 h 10000"/>
                  <a:gd name="connsiteX821" fmla="*/ 7363 w 10000"/>
                  <a:gd name="connsiteY821" fmla="*/ 9657 h 10000"/>
                  <a:gd name="connsiteX822" fmla="*/ 7360 w 10000"/>
                  <a:gd name="connsiteY822" fmla="*/ 9631 h 10000"/>
                  <a:gd name="connsiteX823" fmla="*/ 7346 w 10000"/>
                  <a:gd name="connsiteY823" fmla="*/ 9611 h 10000"/>
                  <a:gd name="connsiteX824" fmla="*/ 7332 w 10000"/>
                  <a:gd name="connsiteY824" fmla="*/ 9585 h 10000"/>
                  <a:gd name="connsiteX825" fmla="*/ 7324 w 10000"/>
                  <a:gd name="connsiteY825" fmla="*/ 9573 h 10000"/>
                  <a:gd name="connsiteX826" fmla="*/ 7324 w 10000"/>
                  <a:gd name="connsiteY826" fmla="*/ 9553 h 10000"/>
                  <a:gd name="connsiteX827" fmla="*/ 7324 w 10000"/>
                  <a:gd name="connsiteY827" fmla="*/ 9543 h 10000"/>
                  <a:gd name="connsiteX828" fmla="*/ 7324 w 10000"/>
                  <a:gd name="connsiteY828" fmla="*/ 9517 h 10000"/>
                  <a:gd name="connsiteX829" fmla="*/ 7324 w 10000"/>
                  <a:gd name="connsiteY829" fmla="*/ 9498 h 10000"/>
                  <a:gd name="connsiteX830" fmla="*/ 7332 w 10000"/>
                  <a:gd name="connsiteY830" fmla="*/ 9479 h 10000"/>
                  <a:gd name="connsiteX831" fmla="*/ 7341 w 10000"/>
                  <a:gd name="connsiteY831" fmla="*/ 9462 h 10000"/>
                  <a:gd name="connsiteX832" fmla="*/ 7352 w 10000"/>
                  <a:gd name="connsiteY832" fmla="*/ 9459 h 10000"/>
                  <a:gd name="connsiteX833" fmla="*/ 7360 w 10000"/>
                  <a:gd name="connsiteY833" fmla="*/ 9443 h 10000"/>
                  <a:gd name="connsiteX834" fmla="*/ 7363 w 10000"/>
                  <a:gd name="connsiteY834" fmla="*/ 9433 h 10000"/>
                  <a:gd name="connsiteX835" fmla="*/ 7377 w 10000"/>
                  <a:gd name="connsiteY835" fmla="*/ 9433 h 10000"/>
                  <a:gd name="connsiteX836" fmla="*/ 7388 w 10000"/>
                  <a:gd name="connsiteY836" fmla="*/ 9430 h 10000"/>
                  <a:gd name="connsiteX837" fmla="*/ 7396 w 10000"/>
                  <a:gd name="connsiteY837" fmla="*/ 9430 h 10000"/>
                  <a:gd name="connsiteX838" fmla="*/ 7402 w 10000"/>
                  <a:gd name="connsiteY838" fmla="*/ 9424 h 10000"/>
                  <a:gd name="connsiteX839" fmla="*/ 7396 w 10000"/>
                  <a:gd name="connsiteY839" fmla="*/ 9414 h 10000"/>
                  <a:gd name="connsiteX840" fmla="*/ 7388 w 10000"/>
                  <a:gd name="connsiteY840" fmla="*/ 9401 h 10000"/>
                  <a:gd name="connsiteX841" fmla="*/ 7371 w 10000"/>
                  <a:gd name="connsiteY841" fmla="*/ 9391 h 10000"/>
                  <a:gd name="connsiteX842" fmla="*/ 7355 w 10000"/>
                  <a:gd name="connsiteY842" fmla="*/ 9375 h 10000"/>
                  <a:gd name="connsiteX843" fmla="*/ 7332 w 10000"/>
                  <a:gd name="connsiteY843" fmla="*/ 9356 h 10000"/>
                  <a:gd name="connsiteX844" fmla="*/ 7313 w 10000"/>
                  <a:gd name="connsiteY844" fmla="*/ 9330 h 10000"/>
                  <a:gd name="connsiteX845" fmla="*/ 7307 w 10000"/>
                  <a:gd name="connsiteY845" fmla="*/ 9310 h 10000"/>
                  <a:gd name="connsiteX846" fmla="*/ 7305 w 10000"/>
                  <a:gd name="connsiteY846" fmla="*/ 9291 h 10000"/>
                  <a:gd name="connsiteX847" fmla="*/ 7305 w 10000"/>
                  <a:gd name="connsiteY847" fmla="*/ 9278 h 10000"/>
                  <a:gd name="connsiteX848" fmla="*/ 7296 w 10000"/>
                  <a:gd name="connsiteY848" fmla="*/ 9268 h 10000"/>
                  <a:gd name="connsiteX849" fmla="*/ 7296 w 10000"/>
                  <a:gd name="connsiteY849" fmla="*/ 9249 h 10000"/>
                  <a:gd name="connsiteX850" fmla="*/ 7291 w 10000"/>
                  <a:gd name="connsiteY850" fmla="*/ 9226 h 10000"/>
                  <a:gd name="connsiteX851" fmla="*/ 7283 w 10000"/>
                  <a:gd name="connsiteY851" fmla="*/ 9213 h 10000"/>
                  <a:gd name="connsiteX852" fmla="*/ 7274 w 10000"/>
                  <a:gd name="connsiteY852" fmla="*/ 9194 h 10000"/>
                  <a:gd name="connsiteX853" fmla="*/ 7274 w 10000"/>
                  <a:gd name="connsiteY853" fmla="*/ 9174 h 10000"/>
                  <a:gd name="connsiteX854" fmla="*/ 7280 w 10000"/>
                  <a:gd name="connsiteY854" fmla="*/ 9148 h 10000"/>
                  <a:gd name="connsiteX855" fmla="*/ 7283 w 10000"/>
                  <a:gd name="connsiteY855" fmla="*/ 9119 h 10000"/>
                  <a:gd name="connsiteX856" fmla="*/ 7291 w 10000"/>
                  <a:gd name="connsiteY856" fmla="*/ 9100 h 10000"/>
                  <a:gd name="connsiteX857" fmla="*/ 7307 w 10000"/>
                  <a:gd name="connsiteY857" fmla="*/ 9080 h 10000"/>
                  <a:gd name="connsiteX858" fmla="*/ 7324 w 10000"/>
                  <a:gd name="connsiteY858" fmla="*/ 9054 h 10000"/>
                  <a:gd name="connsiteX859" fmla="*/ 7341 w 10000"/>
                  <a:gd name="connsiteY859" fmla="*/ 9054 h 10000"/>
                  <a:gd name="connsiteX860" fmla="*/ 7352 w 10000"/>
                  <a:gd name="connsiteY860" fmla="*/ 9054 h 10000"/>
                  <a:gd name="connsiteX861" fmla="*/ 7346 w 10000"/>
                  <a:gd name="connsiteY861" fmla="*/ 9032 h 10000"/>
                  <a:gd name="connsiteX862" fmla="*/ 7341 w 10000"/>
                  <a:gd name="connsiteY862" fmla="*/ 9022 h 10000"/>
                  <a:gd name="connsiteX863" fmla="*/ 7352 w 10000"/>
                  <a:gd name="connsiteY863" fmla="*/ 8999 h 10000"/>
                  <a:gd name="connsiteX864" fmla="*/ 7360 w 10000"/>
                  <a:gd name="connsiteY864" fmla="*/ 8967 h 10000"/>
                  <a:gd name="connsiteX865" fmla="*/ 7368 w 10000"/>
                  <a:gd name="connsiteY865" fmla="*/ 8922 h 10000"/>
                  <a:gd name="connsiteX866" fmla="*/ 7377 w 10000"/>
                  <a:gd name="connsiteY866" fmla="*/ 8896 h 10000"/>
                  <a:gd name="connsiteX867" fmla="*/ 7380 w 10000"/>
                  <a:gd name="connsiteY867" fmla="*/ 8867 h 10000"/>
                  <a:gd name="connsiteX868" fmla="*/ 7402 w 10000"/>
                  <a:gd name="connsiteY868" fmla="*/ 8824 h 10000"/>
                  <a:gd name="connsiteX869" fmla="*/ 7402 w 10000"/>
                  <a:gd name="connsiteY869" fmla="*/ 8808 h 10000"/>
                  <a:gd name="connsiteX870" fmla="*/ 7393 w 10000"/>
                  <a:gd name="connsiteY870" fmla="*/ 8795 h 10000"/>
                  <a:gd name="connsiteX871" fmla="*/ 7388 w 10000"/>
                  <a:gd name="connsiteY871" fmla="*/ 8799 h 10000"/>
                  <a:gd name="connsiteX872" fmla="*/ 7396 w 10000"/>
                  <a:gd name="connsiteY872" fmla="*/ 8789 h 10000"/>
                  <a:gd name="connsiteX873" fmla="*/ 7404 w 10000"/>
                  <a:gd name="connsiteY873" fmla="*/ 8789 h 10000"/>
                  <a:gd name="connsiteX874" fmla="*/ 7421 w 10000"/>
                  <a:gd name="connsiteY874" fmla="*/ 8769 h 10000"/>
                  <a:gd name="connsiteX875" fmla="*/ 7443 w 10000"/>
                  <a:gd name="connsiteY875" fmla="*/ 8763 h 10000"/>
                  <a:gd name="connsiteX876" fmla="*/ 7452 w 10000"/>
                  <a:gd name="connsiteY876" fmla="*/ 8769 h 10000"/>
                  <a:gd name="connsiteX877" fmla="*/ 7468 w 10000"/>
                  <a:gd name="connsiteY877" fmla="*/ 8769 h 10000"/>
                  <a:gd name="connsiteX878" fmla="*/ 7499 w 10000"/>
                  <a:gd name="connsiteY878" fmla="*/ 8763 h 10000"/>
                  <a:gd name="connsiteX879" fmla="*/ 7526 w 10000"/>
                  <a:gd name="connsiteY879" fmla="*/ 8763 h 10000"/>
                  <a:gd name="connsiteX880" fmla="*/ 7532 w 10000"/>
                  <a:gd name="connsiteY880" fmla="*/ 8763 h 10000"/>
                  <a:gd name="connsiteX881" fmla="*/ 7554 w 10000"/>
                  <a:gd name="connsiteY881" fmla="*/ 8744 h 10000"/>
                  <a:gd name="connsiteX882" fmla="*/ 7571 w 10000"/>
                  <a:gd name="connsiteY882" fmla="*/ 8731 h 10000"/>
                  <a:gd name="connsiteX883" fmla="*/ 7587 w 10000"/>
                  <a:gd name="connsiteY883" fmla="*/ 8711 h 10000"/>
                  <a:gd name="connsiteX884" fmla="*/ 7607 w 10000"/>
                  <a:gd name="connsiteY884" fmla="*/ 8711 h 10000"/>
                  <a:gd name="connsiteX885" fmla="*/ 7634 w 10000"/>
                  <a:gd name="connsiteY885" fmla="*/ 8705 h 10000"/>
                  <a:gd name="connsiteX886" fmla="*/ 7643 w 10000"/>
                  <a:gd name="connsiteY886" fmla="*/ 8682 h 10000"/>
                  <a:gd name="connsiteX887" fmla="*/ 7654 w 10000"/>
                  <a:gd name="connsiteY887" fmla="*/ 8666 h 10000"/>
                  <a:gd name="connsiteX888" fmla="*/ 7668 w 10000"/>
                  <a:gd name="connsiteY888" fmla="*/ 8666 h 10000"/>
                  <a:gd name="connsiteX889" fmla="*/ 7676 w 10000"/>
                  <a:gd name="connsiteY889" fmla="*/ 8682 h 10000"/>
                  <a:gd name="connsiteX890" fmla="*/ 7704 w 10000"/>
                  <a:gd name="connsiteY890" fmla="*/ 8669 h 10000"/>
                  <a:gd name="connsiteX891" fmla="*/ 7712 w 10000"/>
                  <a:gd name="connsiteY891" fmla="*/ 8669 h 10000"/>
                  <a:gd name="connsiteX892" fmla="*/ 7720 w 10000"/>
                  <a:gd name="connsiteY892" fmla="*/ 8669 h 10000"/>
                  <a:gd name="connsiteX893" fmla="*/ 7726 w 10000"/>
                  <a:gd name="connsiteY893" fmla="*/ 8656 h 10000"/>
                  <a:gd name="connsiteX894" fmla="*/ 7734 w 10000"/>
                  <a:gd name="connsiteY894" fmla="*/ 8650 h 10000"/>
                  <a:gd name="connsiteX895" fmla="*/ 7742 w 10000"/>
                  <a:gd name="connsiteY895" fmla="*/ 8650 h 10000"/>
                  <a:gd name="connsiteX896" fmla="*/ 7759 w 10000"/>
                  <a:gd name="connsiteY896" fmla="*/ 8650 h 10000"/>
                  <a:gd name="connsiteX897" fmla="*/ 7756 w 10000"/>
                  <a:gd name="connsiteY897" fmla="*/ 8630 h 10000"/>
                  <a:gd name="connsiteX898" fmla="*/ 7751 w 10000"/>
                  <a:gd name="connsiteY898" fmla="*/ 8627 h 10000"/>
                  <a:gd name="connsiteX899" fmla="*/ 7742 w 10000"/>
                  <a:gd name="connsiteY899" fmla="*/ 8620 h 10000"/>
                  <a:gd name="connsiteX900" fmla="*/ 7734 w 10000"/>
                  <a:gd name="connsiteY900" fmla="*/ 8591 h 10000"/>
                  <a:gd name="connsiteX901" fmla="*/ 7709 w 10000"/>
                  <a:gd name="connsiteY901" fmla="*/ 8582 h 10000"/>
                  <a:gd name="connsiteX902" fmla="*/ 7695 w 10000"/>
                  <a:gd name="connsiteY902" fmla="*/ 8578 h 10000"/>
                  <a:gd name="connsiteX903" fmla="*/ 7668 w 10000"/>
                  <a:gd name="connsiteY903" fmla="*/ 8562 h 10000"/>
                  <a:gd name="connsiteX904" fmla="*/ 7645 w 10000"/>
                  <a:gd name="connsiteY904" fmla="*/ 8552 h 10000"/>
                  <a:gd name="connsiteX905" fmla="*/ 7615 w 10000"/>
                  <a:gd name="connsiteY905" fmla="*/ 8543 h 10000"/>
                  <a:gd name="connsiteX906" fmla="*/ 7596 w 10000"/>
                  <a:gd name="connsiteY906" fmla="*/ 8527 h 10000"/>
                  <a:gd name="connsiteX907" fmla="*/ 7565 w 10000"/>
                  <a:gd name="connsiteY907" fmla="*/ 8494 h 10000"/>
                  <a:gd name="connsiteX908" fmla="*/ 7562 w 10000"/>
                  <a:gd name="connsiteY908" fmla="*/ 8475 h 10000"/>
                  <a:gd name="connsiteX909" fmla="*/ 7540 w 10000"/>
                  <a:gd name="connsiteY909" fmla="*/ 8455 h 10000"/>
                  <a:gd name="connsiteX910" fmla="*/ 7535 w 10000"/>
                  <a:gd name="connsiteY910" fmla="*/ 8446 h 10000"/>
                  <a:gd name="connsiteX911" fmla="*/ 7535 w 10000"/>
                  <a:gd name="connsiteY911" fmla="*/ 8420 h 10000"/>
                  <a:gd name="connsiteX912" fmla="*/ 7535 w 10000"/>
                  <a:gd name="connsiteY912" fmla="*/ 8391 h 10000"/>
                  <a:gd name="connsiteX913" fmla="*/ 7548 w 10000"/>
                  <a:gd name="connsiteY913" fmla="*/ 8345 h 10000"/>
                  <a:gd name="connsiteX914" fmla="*/ 7562 w 10000"/>
                  <a:gd name="connsiteY914" fmla="*/ 8319 h 10000"/>
                  <a:gd name="connsiteX915" fmla="*/ 7582 w 10000"/>
                  <a:gd name="connsiteY915" fmla="*/ 8310 h 10000"/>
                  <a:gd name="connsiteX916" fmla="*/ 7607 w 10000"/>
                  <a:gd name="connsiteY916" fmla="*/ 8300 h 10000"/>
                  <a:gd name="connsiteX917" fmla="*/ 7629 w 10000"/>
                  <a:gd name="connsiteY917" fmla="*/ 8300 h 10000"/>
                  <a:gd name="connsiteX918" fmla="*/ 7651 w 10000"/>
                  <a:gd name="connsiteY918" fmla="*/ 8297 h 10000"/>
                  <a:gd name="connsiteX919" fmla="*/ 7668 w 10000"/>
                  <a:gd name="connsiteY919" fmla="*/ 8280 h 10000"/>
                  <a:gd name="connsiteX920" fmla="*/ 7687 w 10000"/>
                  <a:gd name="connsiteY920" fmla="*/ 8267 h 10000"/>
                  <a:gd name="connsiteX921" fmla="*/ 7693 w 10000"/>
                  <a:gd name="connsiteY921" fmla="*/ 8261 h 10000"/>
                  <a:gd name="connsiteX922" fmla="*/ 7701 w 10000"/>
                  <a:gd name="connsiteY922" fmla="*/ 8248 h 10000"/>
                  <a:gd name="connsiteX923" fmla="*/ 7712 w 10000"/>
                  <a:gd name="connsiteY923" fmla="*/ 8238 h 10000"/>
                  <a:gd name="connsiteX924" fmla="*/ 7731 w 10000"/>
                  <a:gd name="connsiteY924" fmla="*/ 8222 h 10000"/>
                  <a:gd name="connsiteX925" fmla="*/ 7740 w 10000"/>
                  <a:gd name="connsiteY925" fmla="*/ 8206 h 10000"/>
                  <a:gd name="connsiteX926" fmla="*/ 7756 w 10000"/>
                  <a:gd name="connsiteY926" fmla="*/ 8183 h 10000"/>
                  <a:gd name="connsiteX927" fmla="*/ 7773 w 10000"/>
                  <a:gd name="connsiteY927" fmla="*/ 8177 h 10000"/>
                  <a:gd name="connsiteX928" fmla="*/ 7784 w 10000"/>
                  <a:gd name="connsiteY928" fmla="*/ 8183 h 10000"/>
                  <a:gd name="connsiteX929" fmla="*/ 7801 w 10000"/>
                  <a:gd name="connsiteY929" fmla="*/ 8174 h 10000"/>
                  <a:gd name="connsiteX930" fmla="*/ 7801 w 10000"/>
                  <a:gd name="connsiteY930" fmla="*/ 8157 h 10000"/>
                  <a:gd name="connsiteX931" fmla="*/ 7817 w 10000"/>
                  <a:gd name="connsiteY931" fmla="*/ 8164 h 10000"/>
                  <a:gd name="connsiteX932" fmla="*/ 7837 w 10000"/>
                  <a:gd name="connsiteY932" fmla="*/ 8164 h 10000"/>
                  <a:gd name="connsiteX933" fmla="*/ 7856 w 10000"/>
                  <a:gd name="connsiteY933" fmla="*/ 8164 h 10000"/>
                  <a:gd name="connsiteX934" fmla="*/ 7870 w 10000"/>
                  <a:gd name="connsiteY934" fmla="*/ 8167 h 10000"/>
                  <a:gd name="connsiteX935" fmla="*/ 7881 w 10000"/>
                  <a:gd name="connsiteY935" fmla="*/ 8174 h 10000"/>
                  <a:gd name="connsiteX936" fmla="*/ 7898 w 10000"/>
                  <a:gd name="connsiteY936" fmla="*/ 8187 h 10000"/>
                  <a:gd name="connsiteX937" fmla="*/ 7917 w 10000"/>
                  <a:gd name="connsiteY937" fmla="*/ 8187 h 10000"/>
                  <a:gd name="connsiteX938" fmla="*/ 7928 w 10000"/>
                  <a:gd name="connsiteY938" fmla="*/ 8157 h 10000"/>
                  <a:gd name="connsiteX939" fmla="*/ 7942 w 10000"/>
                  <a:gd name="connsiteY939" fmla="*/ 8157 h 10000"/>
                  <a:gd name="connsiteX940" fmla="*/ 7958 w 10000"/>
                  <a:gd name="connsiteY940" fmla="*/ 8164 h 10000"/>
                  <a:gd name="connsiteX941" fmla="*/ 7983 w 10000"/>
                  <a:gd name="connsiteY941" fmla="*/ 8144 h 10000"/>
                  <a:gd name="connsiteX942" fmla="*/ 8000 w 10000"/>
                  <a:gd name="connsiteY942" fmla="*/ 8109 h 10000"/>
                  <a:gd name="connsiteX943" fmla="*/ 7994 w 10000"/>
                  <a:gd name="connsiteY943" fmla="*/ 8093 h 10000"/>
                  <a:gd name="connsiteX944" fmla="*/ 7983 w 10000"/>
                  <a:gd name="connsiteY944" fmla="*/ 8070 h 10000"/>
                  <a:gd name="connsiteX945" fmla="*/ 7986 w 10000"/>
                  <a:gd name="connsiteY945" fmla="*/ 8063 h 10000"/>
                  <a:gd name="connsiteX946" fmla="*/ 7978 w 10000"/>
                  <a:gd name="connsiteY946" fmla="*/ 8044 h 10000"/>
                  <a:gd name="connsiteX947" fmla="*/ 7986 w 10000"/>
                  <a:gd name="connsiteY947" fmla="*/ 8002 h 10000"/>
                  <a:gd name="connsiteX948" fmla="*/ 7983 w 10000"/>
                  <a:gd name="connsiteY948" fmla="*/ 7947 h 10000"/>
                  <a:gd name="connsiteX949" fmla="*/ 7961 w 10000"/>
                  <a:gd name="connsiteY949" fmla="*/ 7931 h 10000"/>
                  <a:gd name="connsiteX950" fmla="*/ 7958 w 10000"/>
                  <a:gd name="connsiteY950" fmla="*/ 7898 h 10000"/>
                  <a:gd name="connsiteX951" fmla="*/ 7953 w 10000"/>
                  <a:gd name="connsiteY951" fmla="*/ 7856 h 10000"/>
                  <a:gd name="connsiteX952" fmla="*/ 7967 w 10000"/>
                  <a:gd name="connsiteY952" fmla="*/ 7837 h 10000"/>
                  <a:gd name="connsiteX953" fmla="*/ 7950 w 10000"/>
                  <a:gd name="connsiteY953" fmla="*/ 7824 h 10000"/>
                  <a:gd name="connsiteX954" fmla="*/ 7906 w 10000"/>
                  <a:gd name="connsiteY954" fmla="*/ 7814 h 10000"/>
                  <a:gd name="connsiteX955" fmla="*/ 7878 w 10000"/>
                  <a:gd name="connsiteY955" fmla="*/ 7814 h 10000"/>
                  <a:gd name="connsiteX956" fmla="*/ 7870 w 10000"/>
                  <a:gd name="connsiteY956" fmla="*/ 7795 h 10000"/>
                  <a:gd name="connsiteX957" fmla="*/ 7878 w 10000"/>
                  <a:gd name="connsiteY957" fmla="*/ 7778 h 10000"/>
                  <a:gd name="connsiteX958" fmla="*/ 7881 w 10000"/>
                  <a:gd name="connsiteY958" fmla="*/ 7775 h 10000"/>
                  <a:gd name="connsiteX959" fmla="*/ 7878 w 10000"/>
                  <a:gd name="connsiteY959" fmla="*/ 7743 h 10000"/>
                  <a:gd name="connsiteX960" fmla="*/ 7895 w 10000"/>
                  <a:gd name="connsiteY960" fmla="*/ 7733 h 10000"/>
                  <a:gd name="connsiteX961" fmla="*/ 7911 w 10000"/>
                  <a:gd name="connsiteY961" fmla="*/ 7710 h 10000"/>
                  <a:gd name="connsiteX962" fmla="*/ 7911 w 10000"/>
                  <a:gd name="connsiteY962" fmla="*/ 7665 h 10000"/>
                  <a:gd name="connsiteX963" fmla="*/ 7917 w 10000"/>
                  <a:gd name="connsiteY963" fmla="*/ 7600 h 10000"/>
                  <a:gd name="connsiteX964" fmla="*/ 7928 w 10000"/>
                  <a:gd name="connsiteY964" fmla="*/ 7581 h 10000"/>
                  <a:gd name="connsiteX965" fmla="*/ 7917 w 10000"/>
                  <a:gd name="connsiteY965" fmla="*/ 7474 h 10000"/>
                  <a:gd name="connsiteX966" fmla="*/ 7873 w 10000"/>
                  <a:gd name="connsiteY966" fmla="*/ 7335 h 10000"/>
                  <a:gd name="connsiteX967" fmla="*/ 7756 w 10000"/>
                  <a:gd name="connsiteY967" fmla="*/ 7050 h 10000"/>
                  <a:gd name="connsiteX968" fmla="*/ 7679 w 10000"/>
                  <a:gd name="connsiteY968" fmla="*/ 6839 h 10000"/>
                  <a:gd name="connsiteX969" fmla="*/ 7668 w 10000"/>
                  <a:gd name="connsiteY969" fmla="*/ 6823 h 10000"/>
                  <a:gd name="connsiteX970" fmla="*/ 7659 w 10000"/>
                  <a:gd name="connsiteY970" fmla="*/ 6768 h 10000"/>
                  <a:gd name="connsiteX971" fmla="*/ 7659 w 10000"/>
                  <a:gd name="connsiteY971" fmla="*/ 6739 h 10000"/>
                  <a:gd name="connsiteX972" fmla="*/ 7651 w 10000"/>
                  <a:gd name="connsiteY972" fmla="*/ 6713 h 10000"/>
                  <a:gd name="connsiteX973" fmla="*/ 7654 w 10000"/>
                  <a:gd name="connsiteY973" fmla="*/ 6684 h 10000"/>
                  <a:gd name="connsiteX974" fmla="*/ 7643 w 10000"/>
                  <a:gd name="connsiteY974" fmla="*/ 6626 h 10000"/>
                  <a:gd name="connsiteX975" fmla="*/ 7629 w 10000"/>
                  <a:gd name="connsiteY975" fmla="*/ 6600 h 10000"/>
                  <a:gd name="connsiteX976" fmla="*/ 7629 w 10000"/>
                  <a:gd name="connsiteY976" fmla="*/ 6580 h 10000"/>
                  <a:gd name="connsiteX977" fmla="*/ 7623 w 10000"/>
                  <a:gd name="connsiteY977" fmla="*/ 6541 h 10000"/>
                  <a:gd name="connsiteX978" fmla="*/ 7615 w 10000"/>
                  <a:gd name="connsiteY978" fmla="*/ 6522 h 10000"/>
                  <a:gd name="connsiteX979" fmla="*/ 7598 w 10000"/>
                  <a:gd name="connsiteY979" fmla="*/ 6509 h 10000"/>
                  <a:gd name="connsiteX980" fmla="*/ 7587 w 10000"/>
                  <a:gd name="connsiteY980" fmla="*/ 6493 h 10000"/>
                  <a:gd name="connsiteX981" fmla="*/ 7579 w 10000"/>
                  <a:gd name="connsiteY981" fmla="*/ 6464 h 10000"/>
                  <a:gd name="connsiteX982" fmla="*/ 7587 w 10000"/>
                  <a:gd name="connsiteY982" fmla="*/ 6438 h 10000"/>
                  <a:gd name="connsiteX983" fmla="*/ 7596 w 10000"/>
                  <a:gd name="connsiteY983" fmla="*/ 6425 h 10000"/>
                  <a:gd name="connsiteX984" fmla="*/ 7590 w 10000"/>
                  <a:gd name="connsiteY984" fmla="*/ 6396 h 10000"/>
                  <a:gd name="connsiteX985" fmla="*/ 7590 w 10000"/>
                  <a:gd name="connsiteY985" fmla="*/ 6373 h 10000"/>
                  <a:gd name="connsiteX986" fmla="*/ 7587 w 10000"/>
                  <a:gd name="connsiteY986" fmla="*/ 6354 h 10000"/>
                  <a:gd name="connsiteX987" fmla="*/ 7582 w 10000"/>
                  <a:gd name="connsiteY987" fmla="*/ 6344 h 10000"/>
                  <a:gd name="connsiteX988" fmla="*/ 7582 w 10000"/>
                  <a:gd name="connsiteY988" fmla="*/ 6324 h 10000"/>
                  <a:gd name="connsiteX989" fmla="*/ 7571 w 10000"/>
                  <a:gd name="connsiteY989" fmla="*/ 6302 h 10000"/>
                  <a:gd name="connsiteX990" fmla="*/ 7548 w 10000"/>
                  <a:gd name="connsiteY990" fmla="*/ 6256 h 10000"/>
                  <a:gd name="connsiteX991" fmla="*/ 7546 w 10000"/>
                  <a:gd name="connsiteY991" fmla="*/ 6218 h 10000"/>
                  <a:gd name="connsiteX992" fmla="*/ 7540 w 10000"/>
                  <a:gd name="connsiteY992" fmla="*/ 6159 h 10000"/>
                  <a:gd name="connsiteX993" fmla="*/ 7535 w 10000"/>
                  <a:gd name="connsiteY993" fmla="*/ 6114 h 10000"/>
                  <a:gd name="connsiteX994" fmla="*/ 7535 w 10000"/>
                  <a:gd name="connsiteY994" fmla="*/ 6088 h 10000"/>
                  <a:gd name="connsiteX995" fmla="*/ 7540 w 10000"/>
                  <a:gd name="connsiteY995" fmla="*/ 6049 h 10000"/>
                  <a:gd name="connsiteX996" fmla="*/ 7546 w 10000"/>
                  <a:gd name="connsiteY996" fmla="*/ 6004 h 10000"/>
                  <a:gd name="connsiteX997" fmla="*/ 7548 w 10000"/>
                  <a:gd name="connsiteY997" fmla="*/ 5965 h 10000"/>
                  <a:gd name="connsiteX998" fmla="*/ 7548 w 10000"/>
                  <a:gd name="connsiteY998" fmla="*/ 5946 h 10000"/>
                  <a:gd name="connsiteX999" fmla="*/ 7548 w 10000"/>
                  <a:gd name="connsiteY999" fmla="*/ 5933 h 10000"/>
                  <a:gd name="connsiteX1000" fmla="*/ 7548 w 10000"/>
                  <a:gd name="connsiteY1000" fmla="*/ 5910 h 10000"/>
                  <a:gd name="connsiteX1001" fmla="*/ 7548 w 10000"/>
                  <a:gd name="connsiteY1001" fmla="*/ 5897 h 10000"/>
                  <a:gd name="connsiteX1002" fmla="*/ 7546 w 10000"/>
                  <a:gd name="connsiteY1002" fmla="*/ 5871 h 10000"/>
                  <a:gd name="connsiteX1003" fmla="*/ 7535 w 10000"/>
                  <a:gd name="connsiteY1003" fmla="*/ 5839 h 10000"/>
                  <a:gd name="connsiteX1004" fmla="*/ 7524 w 10000"/>
                  <a:gd name="connsiteY1004" fmla="*/ 5797 h 10000"/>
                  <a:gd name="connsiteX1005" fmla="*/ 7518 w 10000"/>
                  <a:gd name="connsiteY1005" fmla="*/ 5767 h 10000"/>
                  <a:gd name="connsiteX1006" fmla="*/ 7515 w 10000"/>
                  <a:gd name="connsiteY1006" fmla="*/ 5745 h 10000"/>
                  <a:gd name="connsiteX1007" fmla="*/ 7501 w 10000"/>
                  <a:gd name="connsiteY1007" fmla="*/ 5683 h 10000"/>
                  <a:gd name="connsiteX1008" fmla="*/ 7490 w 10000"/>
                  <a:gd name="connsiteY1008" fmla="*/ 5631 h 10000"/>
                  <a:gd name="connsiteX1009" fmla="*/ 7482 w 10000"/>
                  <a:gd name="connsiteY1009" fmla="*/ 5593 h 10000"/>
                  <a:gd name="connsiteX1010" fmla="*/ 7476 w 10000"/>
                  <a:gd name="connsiteY1010" fmla="*/ 5570 h 10000"/>
                  <a:gd name="connsiteX1011" fmla="*/ 7476 w 10000"/>
                  <a:gd name="connsiteY1011" fmla="*/ 5528 h 10000"/>
                  <a:gd name="connsiteX1012" fmla="*/ 7482 w 10000"/>
                  <a:gd name="connsiteY1012" fmla="*/ 5502 h 10000"/>
                  <a:gd name="connsiteX1013" fmla="*/ 7490 w 10000"/>
                  <a:gd name="connsiteY1013" fmla="*/ 5489 h 10000"/>
                  <a:gd name="connsiteX1014" fmla="*/ 7499 w 10000"/>
                  <a:gd name="connsiteY1014" fmla="*/ 5479 h 10000"/>
                  <a:gd name="connsiteX1015" fmla="*/ 7493 w 10000"/>
                  <a:gd name="connsiteY1015" fmla="*/ 5427 h 10000"/>
                  <a:gd name="connsiteX1016" fmla="*/ 7501 w 10000"/>
                  <a:gd name="connsiteY1016" fmla="*/ 5415 h 10000"/>
                  <a:gd name="connsiteX1017" fmla="*/ 7510 w 10000"/>
                  <a:gd name="connsiteY1017" fmla="*/ 5398 h 10000"/>
                  <a:gd name="connsiteX1018" fmla="*/ 7515 w 10000"/>
                  <a:gd name="connsiteY1018" fmla="*/ 5379 h 10000"/>
                  <a:gd name="connsiteX1019" fmla="*/ 7526 w 10000"/>
                  <a:gd name="connsiteY1019" fmla="*/ 5366 h 10000"/>
                  <a:gd name="connsiteX1020" fmla="*/ 7518 w 10000"/>
                  <a:gd name="connsiteY1020" fmla="*/ 5350 h 10000"/>
                  <a:gd name="connsiteX1021" fmla="*/ 7518 w 10000"/>
                  <a:gd name="connsiteY1021" fmla="*/ 5330 h 10000"/>
                  <a:gd name="connsiteX1022" fmla="*/ 7526 w 10000"/>
                  <a:gd name="connsiteY1022" fmla="*/ 5311 h 10000"/>
                  <a:gd name="connsiteX1023" fmla="*/ 7540 w 10000"/>
                  <a:gd name="connsiteY1023" fmla="*/ 5291 h 10000"/>
                  <a:gd name="connsiteX1024" fmla="*/ 7540 w 10000"/>
                  <a:gd name="connsiteY1024" fmla="*/ 5266 h 10000"/>
                  <a:gd name="connsiteX1025" fmla="*/ 7540 w 10000"/>
                  <a:gd name="connsiteY1025" fmla="*/ 5256 h 10000"/>
                  <a:gd name="connsiteX1026" fmla="*/ 7524 w 10000"/>
                  <a:gd name="connsiteY1026" fmla="*/ 5233 h 10000"/>
                  <a:gd name="connsiteX1027" fmla="*/ 7515 w 10000"/>
                  <a:gd name="connsiteY1027" fmla="*/ 5217 h 10000"/>
                  <a:gd name="connsiteX1028" fmla="*/ 7490 w 10000"/>
                  <a:gd name="connsiteY1028" fmla="*/ 5178 h 10000"/>
                  <a:gd name="connsiteX1029" fmla="*/ 7474 w 10000"/>
                  <a:gd name="connsiteY1029" fmla="*/ 5162 h 10000"/>
                  <a:gd name="connsiteX1030" fmla="*/ 7457 w 10000"/>
                  <a:gd name="connsiteY1030" fmla="*/ 5120 h 10000"/>
                  <a:gd name="connsiteX1031" fmla="*/ 7421 w 10000"/>
                  <a:gd name="connsiteY1031" fmla="*/ 5087 h 10000"/>
                  <a:gd name="connsiteX1032" fmla="*/ 7380 w 10000"/>
                  <a:gd name="connsiteY1032" fmla="*/ 5068 h 10000"/>
                  <a:gd name="connsiteX1033" fmla="*/ 7355 w 10000"/>
                  <a:gd name="connsiteY1033" fmla="*/ 5058 h 10000"/>
                  <a:gd name="connsiteX1034" fmla="*/ 7332 w 10000"/>
                  <a:gd name="connsiteY1034" fmla="*/ 5049 h 10000"/>
                  <a:gd name="connsiteX1035" fmla="*/ 7305 w 10000"/>
                  <a:gd name="connsiteY1035" fmla="*/ 5016 h 10000"/>
                  <a:gd name="connsiteX1036" fmla="*/ 7305 w 10000"/>
                  <a:gd name="connsiteY1036" fmla="*/ 5000 h 10000"/>
                  <a:gd name="connsiteX1037" fmla="*/ 7296 w 10000"/>
                  <a:gd name="connsiteY1037" fmla="*/ 4971 h 10000"/>
                  <a:gd name="connsiteX1038" fmla="*/ 7288 w 10000"/>
                  <a:gd name="connsiteY1038" fmla="*/ 4945 h 10000"/>
                  <a:gd name="connsiteX1039" fmla="*/ 7280 w 10000"/>
                  <a:gd name="connsiteY1039" fmla="*/ 4916 h 10000"/>
                  <a:gd name="connsiteX1040" fmla="*/ 7291 w 10000"/>
                  <a:gd name="connsiteY1040" fmla="*/ 4887 h 10000"/>
                  <a:gd name="connsiteX1041" fmla="*/ 7291 w 10000"/>
                  <a:gd name="connsiteY1041" fmla="*/ 4858 h 10000"/>
                  <a:gd name="connsiteX1042" fmla="*/ 7271 w 10000"/>
                  <a:gd name="connsiteY1042" fmla="*/ 4819 h 10000"/>
                  <a:gd name="connsiteX1043" fmla="*/ 7255 w 10000"/>
                  <a:gd name="connsiteY1043" fmla="*/ 4828 h 10000"/>
                  <a:gd name="connsiteX1044" fmla="*/ 7235 w 10000"/>
                  <a:gd name="connsiteY1044" fmla="*/ 4841 h 10000"/>
                  <a:gd name="connsiteX1045" fmla="*/ 7216 w 10000"/>
                  <a:gd name="connsiteY1045" fmla="*/ 4867 h 10000"/>
                  <a:gd name="connsiteX1046" fmla="*/ 7191 w 10000"/>
                  <a:gd name="connsiteY1046" fmla="*/ 4870 h 10000"/>
                  <a:gd name="connsiteX1047" fmla="*/ 7155 w 10000"/>
                  <a:gd name="connsiteY1047" fmla="*/ 4887 h 10000"/>
                  <a:gd name="connsiteX1048" fmla="*/ 7122 w 10000"/>
                  <a:gd name="connsiteY1048" fmla="*/ 4893 h 10000"/>
                  <a:gd name="connsiteX1049" fmla="*/ 7105 w 10000"/>
                  <a:gd name="connsiteY1049" fmla="*/ 4896 h 10000"/>
                  <a:gd name="connsiteX1050" fmla="*/ 7094 w 10000"/>
                  <a:gd name="connsiteY1050" fmla="*/ 4916 h 10000"/>
                  <a:gd name="connsiteX1051" fmla="*/ 7080 w 10000"/>
                  <a:gd name="connsiteY1051" fmla="*/ 4903 h 10000"/>
                  <a:gd name="connsiteX1052" fmla="*/ 7072 w 10000"/>
                  <a:gd name="connsiteY1052" fmla="*/ 4851 h 10000"/>
                  <a:gd name="connsiteX1053" fmla="*/ 7042 w 10000"/>
                  <a:gd name="connsiteY1053" fmla="*/ 4819 h 10000"/>
                  <a:gd name="connsiteX1054" fmla="*/ 7030 w 10000"/>
                  <a:gd name="connsiteY1054" fmla="*/ 4780 h 10000"/>
                  <a:gd name="connsiteX1055" fmla="*/ 7039 w 10000"/>
                  <a:gd name="connsiteY1055" fmla="*/ 4757 h 10000"/>
                  <a:gd name="connsiteX1056" fmla="*/ 7047 w 10000"/>
                  <a:gd name="connsiteY1056" fmla="*/ 4744 h 10000"/>
                  <a:gd name="connsiteX1057" fmla="*/ 7022 w 10000"/>
                  <a:gd name="connsiteY1057" fmla="*/ 4725 h 10000"/>
                  <a:gd name="connsiteX1058" fmla="*/ 7000 w 10000"/>
                  <a:gd name="connsiteY1058" fmla="*/ 4715 h 10000"/>
                  <a:gd name="connsiteX1059" fmla="*/ 6975 w 10000"/>
                  <a:gd name="connsiteY1059" fmla="*/ 4709 h 10000"/>
                  <a:gd name="connsiteX1060" fmla="*/ 6945 w 10000"/>
                  <a:gd name="connsiteY1060" fmla="*/ 4696 h 10000"/>
                  <a:gd name="connsiteX1061" fmla="*/ 6953 w 10000"/>
                  <a:gd name="connsiteY1061" fmla="*/ 4679 h 10000"/>
                  <a:gd name="connsiteX1062" fmla="*/ 6961 w 10000"/>
                  <a:gd name="connsiteY1062" fmla="*/ 4660 h 10000"/>
                  <a:gd name="connsiteX1063" fmla="*/ 6983 w 10000"/>
                  <a:gd name="connsiteY1063" fmla="*/ 4644 h 10000"/>
                  <a:gd name="connsiteX1064" fmla="*/ 7014 w 10000"/>
                  <a:gd name="connsiteY1064" fmla="*/ 4634 h 10000"/>
                  <a:gd name="connsiteX1065" fmla="*/ 7025 w 10000"/>
                  <a:gd name="connsiteY1065" fmla="*/ 4615 h 10000"/>
                  <a:gd name="connsiteX1066" fmla="*/ 7047 w 10000"/>
                  <a:gd name="connsiteY1066" fmla="*/ 4582 h 10000"/>
                  <a:gd name="connsiteX1067" fmla="*/ 7069 w 10000"/>
                  <a:gd name="connsiteY1067" fmla="*/ 4563 h 10000"/>
                  <a:gd name="connsiteX1068" fmla="*/ 7078 w 10000"/>
                  <a:gd name="connsiteY1068" fmla="*/ 4553 h 10000"/>
                  <a:gd name="connsiteX1069" fmla="*/ 7097 w 10000"/>
                  <a:gd name="connsiteY1069" fmla="*/ 4527 h 10000"/>
                  <a:gd name="connsiteX1070" fmla="*/ 7122 w 10000"/>
                  <a:gd name="connsiteY1070" fmla="*/ 4517 h 10000"/>
                  <a:gd name="connsiteX1071" fmla="*/ 7139 w 10000"/>
                  <a:gd name="connsiteY1071" fmla="*/ 4488 h 10000"/>
                  <a:gd name="connsiteX1072" fmla="*/ 7147 w 10000"/>
                  <a:gd name="connsiteY1072" fmla="*/ 4459 h 10000"/>
                  <a:gd name="connsiteX1073" fmla="*/ 7161 w 10000"/>
                  <a:gd name="connsiteY1073" fmla="*/ 4440 h 10000"/>
                  <a:gd name="connsiteX1074" fmla="*/ 7177 w 10000"/>
                  <a:gd name="connsiteY1074" fmla="*/ 4430 h 10000"/>
                  <a:gd name="connsiteX1075" fmla="*/ 7202 w 10000"/>
                  <a:gd name="connsiteY1075" fmla="*/ 4407 h 10000"/>
                  <a:gd name="connsiteX1076" fmla="*/ 7224 w 10000"/>
                  <a:gd name="connsiteY1076" fmla="*/ 4417 h 10000"/>
                  <a:gd name="connsiteX1077" fmla="*/ 7241 w 10000"/>
                  <a:gd name="connsiteY1077" fmla="*/ 4404 h 10000"/>
                  <a:gd name="connsiteX1078" fmla="*/ 7263 w 10000"/>
                  <a:gd name="connsiteY1078" fmla="*/ 4398 h 10000"/>
                  <a:gd name="connsiteX1079" fmla="*/ 7283 w 10000"/>
                  <a:gd name="connsiteY1079" fmla="*/ 4424 h 10000"/>
                  <a:gd name="connsiteX1080" fmla="*/ 7305 w 10000"/>
                  <a:gd name="connsiteY1080" fmla="*/ 4433 h 10000"/>
                  <a:gd name="connsiteX1081" fmla="*/ 7332 w 10000"/>
                  <a:gd name="connsiteY1081" fmla="*/ 4443 h 10000"/>
                  <a:gd name="connsiteX1082" fmla="*/ 7380 w 10000"/>
                  <a:gd name="connsiteY1082" fmla="*/ 4398 h 10000"/>
                  <a:gd name="connsiteX1083" fmla="*/ 7404 w 10000"/>
                  <a:gd name="connsiteY1083" fmla="*/ 4378 h 10000"/>
                  <a:gd name="connsiteX1084" fmla="*/ 7418 w 10000"/>
                  <a:gd name="connsiteY1084" fmla="*/ 4369 h 10000"/>
                  <a:gd name="connsiteX1085" fmla="*/ 7443 w 10000"/>
                  <a:gd name="connsiteY1085" fmla="*/ 4356 h 10000"/>
                  <a:gd name="connsiteX1086" fmla="*/ 7460 w 10000"/>
                  <a:gd name="connsiteY1086" fmla="*/ 4385 h 10000"/>
                  <a:gd name="connsiteX1087" fmla="*/ 7460 w 10000"/>
                  <a:gd name="connsiteY1087" fmla="*/ 4404 h 10000"/>
                  <a:gd name="connsiteX1088" fmla="*/ 7499 w 10000"/>
                  <a:gd name="connsiteY1088" fmla="*/ 4417 h 10000"/>
                  <a:gd name="connsiteX1089" fmla="*/ 7515 w 10000"/>
                  <a:gd name="connsiteY1089" fmla="*/ 4414 h 10000"/>
                  <a:gd name="connsiteX1090" fmla="*/ 7565 w 10000"/>
                  <a:gd name="connsiteY1090" fmla="*/ 4385 h 10000"/>
                  <a:gd name="connsiteX1091" fmla="*/ 7579 w 10000"/>
                  <a:gd name="connsiteY1091" fmla="*/ 4346 h 10000"/>
                  <a:gd name="connsiteX1092" fmla="*/ 7582 w 10000"/>
                  <a:gd name="connsiteY1092" fmla="*/ 4317 h 10000"/>
                  <a:gd name="connsiteX1093" fmla="*/ 7590 w 10000"/>
                  <a:gd name="connsiteY1093" fmla="*/ 4301 h 10000"/>
                  <a:gd name="connsiteX1094" fmla="*/ 7612 w 10000"/>
                  <a:gd name="connsiteY1094" fmla="*/ 4271 h 10000"/>
                  <a:gd name="connsiteX1095" fmla="*/ 7623 w 10000"/>
                  <a:gd name="connsiteY1095" fmla="*/ 4262 h 10000"/>
                  <a:gd name="connsiteX1096" fmla="*/ 7634 w 10000"/>
                  <a:gd name="connsiteY1096" fmla="*/ 4245 h 10000"/>
                  <a:gd name="connsiteX1097" fmla="*/ 7645 w 10000"/>
                  <a:gd name="connsiteY1097" fmla="*/ 4265 h 10000"/>
                  <a:gd name="connsiteX1098" fmla="*/ 7670 w 10000"/>
                  <a:gd name="connsiteY1098" fmla="*/ 4284 h 10000"/>
                  <a:gd name="connsiteX1099" fmla="*/ 7701 w 10000"/>
                  <a:gd name="connsiteY1099" fmla="*/ 4275 h 10000"/>
                  <a:gd name="connsiteX1100" fmla="*/ 7717 w 10000"/>
                  <a:gd name="connsiteY1100" fmla="*/ 4275 h 10000"/>
                  <a:gd name="connsiteX1101" fmla="*/ 7740 w 10000"/>
                  <a:gd name="connsiteY1101" fmla="*/ 4284 h 10000"/>
                  <a:gd name="connsiteX1102" fmla="*/ 7767 w 10000"/>
                  <a:gd name="connsiteY1102" fmla="*/ 4284 h 10000"/>
                  <a:gd name="connsiteX1103" fmla="*/ 7895 w 10000"/>
                  <a:gd name="connsiteY1103" fmla="*/ 4207 h 10000"/>
                  <a:gd name="connsiteX1104" fmla="*/ 7895 w 10000"/>
                  <a:gd name="connsiteY1104" fmla="*/ 4187 h 10000"/>
                  <a:gd name="connsiteX1105" fmla="*/ 7895 w 10000"/>
                  <a:gd name="connsiteY1105" fmla="*/ 4171 h 10000"/>
                  <a:gd name="connsiteX1106" fmla="*/ 7903 w 10000"/>
                  <a:gd name="connsiteY1106" fmla="*/ 4148 h 10000"/>
                  <a:gd name="connsiteX1107" fmla="*/ 7917 w 10000"/>
                  <a:gd name="connsiteY1107" fmla="*/ 4158 h 10000"/>
                  <a:gd name="connsiteX1108" fmla="*/ 7967 w 10000"/>
                  <a:gd name="connsiteY1108" fmla="*/ 4203 h 10000"/>
                  <a:gd name="connsiteX1109" fmla="*/ 7994 w 10000"/>
                  <a:gd name="connsiteY1109" fmla="*/ 4203 h 10000"/>
                  <a:gd name="connsiteX1110" fmla="*/ 8064 w 10000"/>
                  <a:gd name="connsiteY1110" fmla="*/ 4242 h 10000"/>
                  <a:gd name="connsiteX1111" fmla="*/ 8083 w 10000"/>
                  <a:gd name="connsiteY1111" fmla="*/ 4245 h 10000"/>
                  <a:gd name="connsiteX1112" fmla="*/ 8105 w 10000"/>
                  <a:gd name="connsiteY1112" fmla="*/ 4226 h 10000"/>
                  <a:gd name="connsiteX1113" fmla="*/ 8136 w 10000"/>
                  <a:gd name="connsiteY1113" fmla="*/ 4187 h 10000"/>
                  <a:gd name="connsiteX1114" fmla="*/ 8161 w 10000"/>
                  <a:gd name="connsiteY1114" fmla="*/ 4168 h 10000"/>
                  <a:gd name="connsiteX1115" fmla="*/ 8172 w 10000"/>
                  <a:gd name="connsiteY1115" fmla="*/ 4161 h 10000"/>
                  <a:gd name="connsiteX1116" fmla="*/ 8208 w 10000"/>
                  <a:gd name="connsiteY1116" fmla="*/ 4168 h 10000"/>
                  <a:gd name="connsiteX1117" fmla="*/ 8235 w 10000"/>
                  <a:gd name="connsiteY1117" fmla="*/ 4168 h 10000"/>
                  <a:gd name="connsiteX1118" fmla="*/ 8258 w 10000"/>
                  <a:gd name="connsiteY1118" fmla="*/ 4152 h 10000"/>
                  <a:gd name="connsiteX1119" fmla="*/ 8283 w 10000"/>
                  <a:gd name="connsiteY1119" fmla="*/ 4152 h 10000"/>
                  <a:gd name="connsiteX1120" fmla="*/ 8299 w 10000"/>
                  <a:gd name="connsiteY1120" fmla="*/ 4132 h 10000"/>
                  <a:gd name="connsiteX1121" fmla="*/ 8316 w 10000"/>
                  <a:gd name="connsiteY1121" fmla="*/ 4113 h 10000"/>
                  <a:gd name="connsiteX1122" fmla="*/ 8330 w 10000"/>
                  <a:gd name="connsiteY1122" fmla="*/ 4084 h 10000"/>
                  <a:gd name="connsiteX1123" fmla="*/ 8341 w 10000"/>
                  <a:gd name="connsiteY1123" fmla="*/ 4058 h 10000"/>
                  <a:gd name="connsiteX1124" fmla="*/ 8349 w 10000"/>
                  <a:gd name="connsiteY1124" fmla="*/ 4064 h 10000"/>
                  <a:gd name="connsiteX1125" fmla="*/ 8366 w 10000"/>
                  <a:gd name="connsiteY1125" fmla="*/ 4067 h 10000"/>
                  <a:gd name="connsiteX1126" fmla="*/ 8374 w 10000"/>
                  <a:gd name="connsiteY1126" fmla="*/ 4084 h 10000"/>
                  <a:gd name="connsiteX1127" fmla="*/ 8402 w 10000"/>
                  <a:gd name="connsiteY1127" fmla="*/ 4054 h 10000"/>
                  <a:gd name="connsiteX1128" fmla="*/ 8427 w 10000"/>
                  <a:gd name="connsiteY1128" fmla="*/ 4028 h 10000"/>
                  <a:gd name="connsiteX1129" fmla="*/ 8438 w 10000"/>
                  <a:gd name="connsiteY1129" fmla="*/ 4025 h 10000"/>
                  <a:gd name="connsiteX1130" fmla="*/ 8468 w 10000"/>
                  <a:gd name="connsiteY1130" fmla="*/ 4006 h 10000"/>
                  <a:gd name="connsiteX1131" fmla="*/ 8485 w 10000"/>
                  <a:gd name="connsiteY1131" fmla="*/ 3999 h 10000"/>
                  <a:gd name="connsiteX1132" fmla="*/ 8493 w 10000"/>
                  <a:gd name="connsiteY1132" fmla="*/ 4025 h 10000"/>
                  <a:gd name="connsiteX1133" fmla="*/ 8515 w 10000"/>
                  <a:gd name="connsiteY1133" fmla="*/ 4028 h 10000"/>
                  <a:gd name="connsiteX1134" fmla="*/ 8543 w 10000"/>
                  <a:gd name="connsiteY1134" fmla="*/ 4009 h 10000"/>
                  <a:gd name="connsiteX1135" fmla="*/ 8551 w 10000"/>
                  <a:gd name="connsiteY1135" fmla="*/ 3990 h 10000"/>
                  <a:gd name="connsiteX1136" fmla="*/ 8582 w 10000"/>
                  <a:gd name="connsiteY1136" fmla="*/ 3977 h 10000"/>
                  <a:gd name="connsiteX1137" fmla="*/ 8596 w 10000"/>
                  <a:gd name="connsiteY1137" fmla="*/ 3977 h 10000"/>
                  <a:gd name="connsiteX1138" fmla="*/ 8607 w 10000"/>
                  <a:gd name="connsiteY1138" fmla="*/ 3980 h 10000"/>
                  <a:gd name="connsiteX1139" fmla="*/ 8645 w 10000"/>
                  <a:gd name="connsiteY1139" fmla="*/ 3970 h 10000"/>
                  <a:gd name="connsiteX1140" fmla="*/ 8654 w 10000"/>
                  <a:gd name="connsiteY1140" fmla="*/ 3951 h 10000"/>
                  <a:gd name="connsiteX1141" fmla="*/ 8670 w 10000"/>
                  <a:gd name="connsiteY1141" fmla="*/ 3935 h 10000"/>
                  <a:gd name="connsiteX1142" fmla="*/ 8695 w 10000"/>
                  <a:gd name="connsiteY1142" fmla="*/ 3935 h 10000"/>
                  <a:gd name="connsiteX1143" fmla="*/ 8704 w 10000"/>
                  <a:gd name="connsiteY1143" fmla="*/ 3951 h 10000"/>
                  <a:gd name="connsiteX1144" fmla="*/ 8717 w 10000"/>
                  <a:gd name="connsiteY1144" fmla="*/ 3964 h 10000"/>
                  <a:gd name="connsiteX1145" fmla="*/ 8751 w 10000"/>
                  <a:gd name="connsiteY1145" fmla="*/ 3951 h 10000"/>
                  <a:gd name="connsiteX1146" fmla="*/ 8776 w 10000"/>
                  <a:gd name="connsiteY1146" fmla="*/ 3935 h 10000"/>
                  <a:gd name="connsiteX1147" fmla="*/ 8798 w 10000"/>
                  <a:gd name="connsiteY1147" fmla="*/ 3925 h 10000"/>
                  <a:gd name="connsiteX1148" fmla="*/ 8806 w 10000"/>
                  <a:gd name="connsiteY1148" fmla="*/ 3892 h 10000"/>
                  <a:gd name="connsiteX1149" fmla="*/ 8814 w 10000"/>
                  <a:gd name="connsiteY1149" fmla="*/ 3876 h 10000"/>
                  <a:gd name="connsiteX1150" fmla="*/ 8839 w 10000"/>
                  <a:gd name="connsiteY1150" fmla="*/ 3873 h 10000"/>
                  <a:gd name="connsiteX1151" fmla="*/ 8842 w 10000"/>
                  <a:gd name="connsiteY1151" fmla="*/ 3876 h 10000"/>
                  <a:gd name="connsiteX1152" fmla="*/ 8856 w 10000"/>
                  <a:gd name="connsiteY1152" fmla="*/ 3863 h 10000"/>
                  <a:gd name="connsiteX1153" fmla="*/ 8856 w 10000"/>
                  <a:gd name="connsiteY1153" fmla="*/ 3841 h 10000"/>
                  <a:gd name="connsiteX1154" fmla="*/ 8870 w 10000"/>
                  <a:gd name="connsiteY1154" fmla="*/ 3821 h 10000"/>
                  <a:gd name="connsiteX1155" fmla="*/ 8903 w 10000"/>
                  <a:gd name="connsiteY1155" fmla="*/ 3802 h 10000"/>
                  <a:gd name="connsiteX1156" fmla="*/ 8914 w 10000"/>
                  <a:gd name="connsiteY1156" fmla="*/ 3782 h 10000"/>
                  <a:gd name="connsiteX1157" fmla="*/ 8939 w 10000"/>
                  <a:gd name="connsiteY1157" fmla="*/ 3782 h 10000"/>
                  <a:gd name="connsiteX1158" fmla="*/ 8961 w 10000"/>
                  <a:gd name="connsiteY1158" fmla="*/ 3779 h 10000"/>
                  <a:gd name="connsiteX1159" fmla="*/ 8983 w 10000"/>
                  <a:gd name="connsiteY1159" fmla="*/ 3760 h 10000"/>
                  <a:gd name="connsiteX1160" fmla="*/ 9003 w 10000"/>
                  <a:gd name="connsiteY1160" fmla="*/ 3763 h 10000"/>
                  <a:gd name="connsiteX1161" fmla="*/ 9019 w 10000"/>
                  <a:gd name="connsiteY1161" fmla="*/ 3779 h 10000"/>
                  <a:gd name="connsiteX1162" fmla="*/ 9050 w 10000"/>
                  <a:gd name="connsiteY1162" fmla="*/ 3812 h 10000"/>
                  <a:gd name="connsiteX1163" fmla="*/ 9080 w 10000"/>
                  <a:gd name="connsiteY1163" fmla="*/ 3831 h 10000"/>
                  <a:gd name="connsiteX1164" fmla="*/ 9097 w 10000"/>
                  <a:gd name="connsiteY1164" fmla="*/ 3867 h 10000"/>
                  <a:gd name="connsiteX1165" fmla="*/ 9114 w 10000"/>
                  <a:gd name="connsiteY1165" fmla="*/ 3902 h 10000"/>
                  <a:gd name="connsiteX1166" fmla="*/ 9122 w 10000"/>
                  <a:gd name="connsiteY1166" fmla="*/ 3935 h 10000"/>
                  <a:gd name="connsiteX1167" fmla="*/ 9125 w 10000"/>
                  <a:gd name="connsiteY1167" fmla="*/ 3964 h 10000"/>
                  <a:gd name="connsiteX1168" fmla="*/ 9130 w 10000"/>
                  <a:gd name="connsiteY1168" fmla="*/ 3999 h 10000"/>
                  <a:gd name="connsiteX1169" fmla="*/ 9130 w 10000"/>
                  <a:gd name="connsiteY1169" fmla="*/ 4054 h 10000"/>
                  <a:gd name="connsiteX1170" fmla="*/ 9155 w 10000"/>
                  <a:gd name="connsiteY1170" fmla="*/ 4093 h 10000"/>
                  <a:gd name="connsiteX1171" fmla="*/ 9169 w 10000"/>
                  <a:gd name="connsiteY1171" fmla="*/ 4090 h 10000"/>
                  <a:gd name="connsiteX1172" fmla="*/ 9211 w 10000"/>
                  <a:gd name="connsiteY1172" fmla="*/ 4077 h 10000"/>
                  <a:gd name="connsiteX1173" fmla="*/ 9244 w 10000"/>
                  <a:gd name="connsiteY1173" fmla="*/ 4077 h 10000"/>
                  <a:gd name="connsiteX1174" fmla="*/ 9252 w 10000"/>
                  <a:gd name="connsiteY1174" fmla="*/ 4103 h 10000"/>
                  <a:gd name="connsiteX1175" fmla="*/ 9258 w 10000"/>
                  <a:gd name="connsiteY1175" fmla="*/ 4148 h 10000"/>
                  <a:gd name="connsiteX1176" fmla="*/ 9269 w 10000"/>
                  <a:gd name="connsiteY1176" fmla="*/ 4158 h 10000"/>
                  <a:gd name="connsiteX1177" fmla="*/ 9294 w 10000"/>
                  <a:gd name="connsiteY1177" fmla="*/ 4158 h 10000"/>
                  <a:gd name="connsiteX1178" fmla="*/ 9319 w 10000"/>
                  <a:gd name="connsiteY1178" fmla="*/ 4168 h 10000"/>
                  <a:gd name="connsiteX1179" fmla="*/ 9346 w 10000"/>
                  <a:gd name="connsiteY1179" fmla="*/ 4190 h 10000"/>
                  <a:gd name="connsiteX1180" fmla="*/ 9357 w 10000"/>
                  <a:gd name="connsiteY1180" fmla="*/ 4168 h 10000"/>
                  <a:gd name="connsiteX1181" fmla="*/ 9371 w 10000"/>
                  <a:gd name="connsiteY1181" fmla="*/ 4132 h 10000"/>
                  <a:gd name="connsiteX1182" fmla="*/ 9391 w 10000"/>
                  <a:gd name="connsiteY1182" fmla="*/ 4113 h 10000"/>
                  <a:gd name="connsiteX1183" fmla="*/ 9407 w 10000"/>
                  <a:gd name="connsiteY1183" fmla="*/ 4103 h 10000"/>
                  <a:gd name="connsiteX1184" fmla="*/ 9435 w 10000"/>
                  <a:gd name="connsiteY1184" fmla="*/ 4100 h 10000"/>
                  <a:gd name="connsiteX1185" fmla="*/ 9460 w 10000"/>
                  <a:gd name="connsiteY1185" fmla="*/ 4084 h 10000"/>
                  <a:gd name="connsiteX1186" fmla="*/ 9485 w 10000"/>
                  <a:gd name="connsiteY1186" fmla="*/ 4067 h 10000"/>
                  <a:gd name="connsiteX1187" fmla="*/ 9496 w 10000"/>
                  <a:gd name="connsiteY1187" fmla="*/ 4054 h 10000"/>
                  <a:gd name="connsiteX1188" fmla="*/ 9526 w 10000"/>
                  <a:gd name="connsiteY1188" fmla="*/ 4048 h 10000"/>
                  <a:gd name="connsiteX1189" fmla="*/ 9557 w 10000"/>
                  <a:gd name="connsiteY1189" fmla="*/ 4038 h 10000"/>
                  <a:gd name="connsiteX1190" fmla="*/ 9584 w 10000"/>
                  <a:gd name="connsiteY1190" fmla="*/ 4019 h 10000"/>
                  <a:gd name="connsiteX1191" fmla="*/ 9623 w 10000"/>
                  <a:gd name="connsiteY1191" fmla="*/ 4016 h 10000"/>
                  <a:gd name="connsiteX1192" fmla="*/ 9648 w 10000"/>
                  <a:gd name="connsiteY1192" fmla="*/ 4009 h 10000"/>
                  <a:gd name="connsiteX1193" fmla="*/ 9673 w 10000"/>
                  <a:gd name="connsiteY1193" fmla="*/ 4019 h 10000"/>
                  <a:gd name="connsiteX1194" fmla="*/ 9712 w 10000"/>
                  <a:gd name="connsiteY1194" fmla="*/ 4038 h 10000"/>
                  <a:gd name="connsiteX1195" fmla="*/ 9742 w 10000"/>
                  <a:gd name="connsiteY1195" fmla="*/ 4074 h 10000"/>
                  <a:gd name="connsiteX1196" fmla="*/ 9776 w 10000"/>
                  <a:gd name="connsiteY1196" fmla="*/ 4093 h 10000"/>
                  <a:gd name="connsiteX1197" fmla="*/ 9814 w 10000"/>
                  <a:gd name="connsiteY1197" fmla="*/ 4109 h 10000"/>
                  <a:gd name="connsiteX1198" fmla="*/ 9859 w 10000"/>
                  <a:gd name="connsiteY1198" fmla="*/ 4119 h 10000"/>
                  <a:gd name="connsiteX1199" fmla="*/ 9898 w 10000"/>
                  <a:gd name="connsiteY1199" fmla="*/ 4122 h 10000"/>
                  <a:gd name="connsiteX1200" fmla="*/ 9931 w 10000"/>
                  <a:gd name="connsiteY1200" fmla="*/ 4109 h 10000"/>
                  <a:gd name="connsiteX1201" fmla="*/ 9956 w 10000"/>
                  <a:gd name="connsiteY1201" fmla="*/ 4100 h 10000"/>
                  <a:gd name="connsiteX1202" fmla="*/ 9981 w 10000"/>
                  <a:gd name="connsiteY1202" fmla="*/ 4067 h 10000"/>
                  <a:gd name="connsiteX1203" fmla="*/ 9994 w 10000"/>
                  <a:gd name="connsiteY1203" fmla="*/ 4035 h 10000"/>
                  <a:gd name="connsiteX1204" fmla="*/ 10000 w 10000"/>
                  <a:gd name="connsiteY1204" fmla="*/ 3996 h 10000"/>
                  <a:gd name="connsiteX1205" fmla="*/ 9994 w 10000"/>
                  <a:gd name="connsiteY1205" fmla="*/ 3941 h 10000"/>
                  <a:gd name="connsiteX1206" fmla="*/ 9986 w 10000"/>
                  <a:gd name="connsiteY1206" fmla="*/ 3905 h 10000"/>
                  <a:gd name="connsiteX1207" fmla="*/ 9981 w 10000"/>
                  <a:gd name="connsiteY1207" fmla="*/ 3857 h 10000"/>
                  <a:gd name="connsiteX1208" fmla="*/ 9989 w 10000"/>
                  <a:gd name="connsiteY1208" fmla="*/ 3837 h 10000"/>
                  <a:gd name="connsiteX1209" fmla="*/ 9989 w 10000"/>
                  <a:gd name="connsiteY1209" fmla="*/ 3812 h 10000"/>
                  <a:gd name="connsiteX1210" fmla="*/ 9981 w 10000"/>
                  <a:gd name="connsiteY1210" fmla="*/ 3792 h 10000"/>
                  <a:gd name="connsiteX1211" fmla="*/ 9970 w 10000"/>
                  <a:gd name="connsiteY1211" fmla="*/ 3763 h 10000"/>
                  <a:gd name="connsiteX1212" fmla="*/ 9945 w 10000"/>
                  <a:gd name="connsiteY1212" fmla="*/ 3705 h 10000"/>
                  <a:gd name="connsiteX1213" fmla="*/ 9931 w 10000"/>
                  <a:gd name="connsiteY1213" fmla="*/ 3659 h 10000"/>
                  <a:gd name="connsiteX1214" fmla="*/ 9903 w 10000"/>
                  <a:gd name="connsiteY1214" fmla="*/ 3640 h 10000"/>
                  <a:gd name="connsiteX1215" fmla="*/ 9881 w 10000"/>
                  <a:gd name="connsiteY1215" fmla="*/ 3620 h 10000"/>
                  <a:gd name="connsiteX1216" fmla="*/ 9856 w 10000"/>
                  <a:gd name="connsiteY1216" fmla="*/ 3595 h 10000"/>
                  <a:gd name="connsiteX1217" fmla="*/ 9817 w 10000"/>
                  <a:gd name="connsiteY1217" fmla="*/ 3562 h 10000"/>
                  <a:gd name="connsiteX1218" fmla="*/ 9795 w 10000"/>
                  <a:gd name="connsiteY1218" fmla="*/ 3546 h 10000"/>
                  <a:gd name="connsiteX1219" fmla="*/ 9778 w 10000"/>
                  <a:gd name="connsiteY1219" fmla="*/ 3527 h 10000"/>
                  <a:gd name="connsiteX1220" fmla="*/ 9745 w 10000"/>
                  <a:gd name="connsiteY1220" fmla="*/ 3501 h 10000"/>
                  <a:gd name="connsiteX1221" fmla="*/ 9726 w 10000"/>
                  <a:gd name="connsiteY1221" fmla="*/ 3488 h 10000"/>
                  <a:gd name="connsiteX1222" fmla="*/ 9704 w 10000"/>
                  <a:gd name="connsiteY1222" fmla="*/ 3472 h 10000"/>
                  <a:gd name="connsiteX1223" fmla="*/ 9695 w 10000"/>
                  <a:gd name="connsiteY1223" fmla="*/ 3468 h 10000"/>
                  <a:gd name="connsiteX1224" fmla="*/ 9690 w 10000"/>
                  <a:gd name="connsiteY1224" fmla="*/ 3459 h 10000"/>
                  <a:gd name="connsiteX1225" fmla="*/ 9673 w 10000"/>
                  <a:gd name="connsiteY1225" fmla="*/ 3449 h 10000"/>
                  <a:gd name="connsiteX1226" fmla="*/ 9665 w 10000"/>
                  <a:gd name="connsiteY1226" fmla="*/ 3442 h 10000"/>
                  <a:gd name="connsiteX1227" fmla="*/ 9654 w 10000"/>
                  <a:gd name="connsiteY1227" fmla="*/ 3449 h 10000"/>
                  <a:gd name="connsiteX1228" fmla="*/ 9521 w 10000"/>
                  <a:gd name="connsiteY1228" fmla="*/ 3394 h 10000"/>
                  <a:gd name="connsiteX1229" fmla="*/ 9510 w 10000"/>
                  <a:gd name="connsiteY1229" fmla="*/ 3368 h 10000"/>
                  <a:gd name="connsiteX1230" fmla="*/ 9496 w 10000"/>
                  <a:gd name="connsiteY1230" fmla="*/ 3287 h 10000"/>
                  <a:gd name="connsiteX1231" fmla="*/ 9488 w 10000"/>
                  <a:gd name="connsiteY1231" fmla="*/ 3216 h 10000"/>
                  <a:gd name="connsiteX1232" fmla="*/ 9493 w 10000"/>
                  <a:gd name="connsiteY1232" fmla="*/ 3174 h 10000"/>
                  <a:gd name="connsiteX1233" fmla="*/ 9501 w 10000"/>
                  <a:gd name="connsiteY1233" fmla="*/ 3128 h 10000"/>
                  <a:gd name="connsiteX1234" fmla="*/ 9488 w 10000"/>
                  <a:gd name="connsiteY1234" fmla="*/ 3025 h 10000"/>
                  <a:gd name="connsiteX1235" fmla="*/ 9446 w 10000"/>
                  <a:gd name="connsiteY1235" fmla="*/ 2931 h 10000"/>
                  <a:gd name="connsiteX1236" fmla="*/ 9382 w 10000"/>
                  <a:gd name="connsiteY1236" fmla="*/ 2837 h 10000"/>
                  <a:gd name="connsiteX1237" fmla="*/ 9316 w 10000"/>
                  <a:gd name="connsiteY1237" fmla="*/ 2753 h 10000"/>
                  <a:gd name="connsiteX1238" fmla="*/ 9294 w 10000"/>
                  <a:gd name="connsiteY1238" fmla="*/ 2655 h 10000"/>
                  <a:gd name="connsiteX1239" fmla="*/ 9213 w 10000"/>
                  <a:gd name="connsiteY1239" fmla="*/ 2328 h 10000"/>
                  <a:gd name="connsiteX1240" fmla="*/ 9172 w 10000"/>
                  <a:gd name="connsiteY1240" fmla="*/ 2286 h 10000"/>
                  <a:gd name="connsiteX1241" fmla="*/ 9019 w 10000"/>
                  <a:gd name="connsiteY1241" fmla="*/ 2082 h 10000"/>
                  <a:gd name="connsiteX1242" fmla="*/ 8906 w 10000"/>
                  <a:gd name="connsiteY1242" fmla="*/ 1946 h 10000"/>
                  <a:gd name="connsiteX1243" fmla="*/ 8801 w 10000"/>
                  <a:gd name="connsiteY1243" fmla="*/ 1778 h 10000"/>
                  <a:gd name="connsiteX1244" fmla="*/ 8806 w 10000"/>
                  <a:gd name="connsiteY1244" fmla="*/ 1713 h 10000"/>
                  <a:gd name="connsiteX1245" fmla="*/ 8809 w 10000"/>
                  <a:gd name="connsiteY1245" fmla="*/ 1703 h 10000"/>
                  <a:gd name="connsiteX1246" fmla="*/ 8817 w 10000"/>
                  <a:gd name="connsiteY1246" fmla="*/ 1713 h 10000"/>
                  <a:gd name="connsiteX1247" fmla="*/ 8834 w 10000"/>
                  <a:gd name="connsiteY1247" fmla="*/ 1729 h 10000"/>
                  <a:gd name="connsiteX1248" fmla="*/ 8839 w 10000"/>
                  <a:gd name="connsiteY1248" fmla="*/ 1729 h 10000"/>
                  <a:gd name="connsiteX1249" fmla="*/ 8848 w 10000"/>
                  <a:gd name="connsiteY1249" fmla="*/ 1723 h 10000"/>
                  <a:gd name="connsiteX1250" fmla="*/ 8850 w 10000"/>
                  <a:gd name="connsiteY1250" fmla="*/ 1703 h 10000"/>
                  <a:gd name="connsiteX1251" fmla="*/ 8850 w 10000"/>
                  <a:gd name="connsiteY1251" fmla="*/ 1684 h 10000"/>
                  <a:gd name="connsiteX1252" fmla="*/ 8850 w 10000"/>
                  <a:gd name="connsiteY1252" fmla="*/ 1648 h 10000"/>
                  <a:gd name="connsiteX1253" fmla="*/ 8881 w 10000"/>
                  <a:gd name="connsiteY1253" fmla="*/ 1571 h 10000"/>
                  <a:gd name="connsiteX1254" fmla="*/ 8895 w 10000"/>
                  <a:gd name="connsiteY1254" fmla="*/ 1541 h 10000"/>
                  <a:gd name="connsiteX1255" fmla="*/ 8895 w 10000"/>
                  <a:gd name="connsiteY1255" fmla="*/ 1525 h 10000"/>
                  <a:gd name="connsiteX1256" fmla="*/ 8881 w 10000"/>
                  <a:gd name="connsiteY1256" fmla="*/ 1516 h 10000"/>
                  <a:gd name="connsiteX1257" fmla="*/ 8864 w 10000"/>
                  <a:gd name="connsiteY1257" fmla="*/ 1522 h 10000"/>
                  <a:gd name="connsiteX1258" fmla="*/ 8850 w 10000"/>
                  <a:gd name="connsiteY1258" fmla="*/ 1535 h 10000"/>
                  <a:gd name="connsiteX1259" fmla="*/ 8834 w 10000"/>
                  <a:gd name="connsiteY1259" fmla="*/ 1571 h 10000"/>
                  <a:gd name="connsiteX1260" fmla="*/ 8825 w 10000"/>
                  <a:gd name="connsiteY1260" fmla="*/ 1587 h 10000"/>
                  <a:gd name="connsiteX1261" fmla="*/ 8776 w 10000"/>
                  <a:gd name="connsiteY1261" fmla="*/ 1571 h 10000"/>
                  <a:gd name="connsiteX1262" fmla="*/ 8745 w 10000"/>
                  <a:gd name="connsiteY1262" fmla="*/ 1580 h 10000"/>
                  <a:gd name="connsiteX1263" fmla="*/ 8720 w 10000"/>
                  <a:gd name="connsiteY1263" fmla="*/ 1587 h 10000"/>
                  <a:gd name="connsiteX1264" fmla="*/ 8709 w 10000"/>
                  <a:gd name="connsiteY1264" fmla="*/ 1609 h 10000"/>
                  <a:gd name="connsiteX1265" fmla="*/ 8693 w 10000"/>
                  <a:gd name="connsiteY1265" fmla="*/ 1616 h 10000"/>
                  <a:gd name="connsiteX1266" fmla="*/ 8684 w 10000"/>
                  <a:gd name="connsiteY1266" fmla="*/ 1639 h 10000"/>
                  <a:gd name="connsiteX1267" fmla="*/ 8684 w 10000"/>
                  <a:gd name="connsiteY1267" fmla="*/ 1658 h 10000"/>
                  <a:gd name="connsiteX1268" fmla="*/ 8665 w 10000"/>
                  <a:gd name="connsiteY1268" fmla="*/ 1655 h 10000"/>
                  <a:gd name="connsiteX1269" fmla="*/ 8665 w 10000"/>
                  <a:gd name="connsiteY1269" fmla="*/ 1645 h 10000"/>
                  <a:gd name="connsiteX1270" fmla="*/ 8665 w 10000"/>
                  <a:gd name="connsiteY1270" fmla="*/ 1626 h 10000"/>
                  <a:gd name="connsiteX1271" fmla="*/ 8676 w 10000"/>
                  <a:gd name="connsiteY1271" fmla="*/ 1609 h 10000"/>
                  <a:gd name="connsiteX1272" fmla="*/ 8679 w 10000"/>
                  <a:gd name="connsiteY1272" fmla="*/ 1597 h 10000"/>
                  <a:gd name="connsiteX1273" fmla="*/ 8687 w 10000"/>
                  <a:gd name="connsiteY1273" fmla="*/ 1577 h 10000"/>
                  <a:gd name="connsiteX1274" fmla="*/ 8695 w 10000"/>
                  <a:gd name="connsiteY1274" fmla="*/ 1554 h 10000"/>
                  <a:gd name="connsiteX1275" fmla="*/ 8709 w 10000"/>
                  <a:gd name="connsiteY1275" fmla="*/ 1532 h 10000"/>
                  <a:gd name="connsiteX1276" fmla="*/ 8704 w 10000"/>
                  <a:gd name="connsiteY1276" fmla="*/ 1512 h 10000"/>
                  <a:gd name="connsiteX1277" fmla="*/ 8695 w 10000"/>
                  <a:gd name="connsiteY1277" fmla="*/ 1503 h 10000"/>
                  <a:gd name="connsiteX1278" fmla="*/ 8684 w 10000"/>
                  <a:gd name="connsiteY1278" fmla="*/ 1503 h 10000"/>
                  <a:gd name="connsiteX1279" fmla="*/ 8670 w 10000"/>
                  <a:gd name="connsiteY1279" fmla="*/ 1525 h 10000"/>
                  <a:gd name="connsiteX1280" fmla="*/ 8665 w 10000"/>
                  <a:gd name="connsiteY1280" fmla="*/ 1545 h 10000"/>
                  <a:gd name="connsiteX1281" fmla="*/ 8654 w 10000"/>
                  <a:gd name="connsiteY1281" fmla="*/ 1567 h 10000"/>
                  <a:gd name="connsiteX1282" fmla="*/ 8648 w 10000"/>
                  <a:gd name="connsiteY1282" fmla="*/ 1587 h 10000"/>
                  <a:gd name="connsiteX1283" fmla="*/ 8640 w 10000"/>
                  <a:gd name="connsiteY1283" fmla="*/ 1629 h 10000"/>
                  <a:gd name="connsiteX1284" fmla="*/ 8620 w 10000"/>
                  <a:gd name="connsiteY1284" fmla="*/ 1635 h 10000"/>
                  <a:gd name="connsiteX1285" fmla="*/ 8612 w 10000"/>
                  <a:gd name="connsiteY1285" fmla="*/ 1635 h 10000"/>
                  <a:gd name="connsiteX1286" fmla="*/ 8604 w 10000"/>
                  <a:gd name="connsiteY1286" fmla="*/ 1626 h 10000"/>
                  <a:gd name="connsiteX1287" fmla="*/ 8596 w 10000"/>
                  <a:gd name="connsiteY1287" fmla="*/ 1616 h 10000"/>
                  <a:gd name="connsiteX1288" fmla="*/ 8596 w 10000"/>
                  <a:gd name="connsiteY1288" fmla="*/ 1580 h 10000"/>
                  <a:gd name="connsiteX1289" fmla="*/ 8587 w 10000"/>
                  <a:gd name="connsiteY1289" fmla="*/ 1545 h 10000"/>
                  <a:gd name="connsiteX1290" fmla="*/ 8565 w 10000"/>
                  <a:gd name="connsiteY1290" fmla="*/ 1516 h 10000"/>
                  <a:gd name="connsiteX1291" fmla="*/ 8543 w 10000"/>
                  <a:gd name="connsiteY1291" fmla="*/ 1512 h 10000"/>
                  <a:gd name="connsiteX1292" fmla="*/ 8518 w 10000"/>
                  <a:gd name="connsiteY1292" fmla="*/ 1532 h 10000"/>
                  <a:gd name="connsiteX1293" fmla="*/ 8476 w 10000"/>
                  <a:gd name="connsiteY1293" fmla="*/ 1567 h 10000"/>
                  <a:gd name="connsiteX1294" fmla="*/ 8454 w 10000"/>
                  <a:gd name="connsiteY1294" fmla="*/ 1551 h 10000"/>
                  <a:gd name="connsiteX1295" fmla="*/ 8402 w 10000"/>
                  <a:gd name="connsiteY1295" fmla="*/ 1493 h 10000"/>
                  <a:gd name="connsiteX1296" fmla="*/ 8371 w 10000"/>
                  <a:gd name="connsiteY1296" fmla="*/ 1428 h 10000"/>
                  <a:gd name="connsiteX1297" fmla="*/ 8072 w 10000"/>
                  <a:gd name="connsiteY1297" fmla="*/ 1422 h 10000"/>
                  <a:gd name="connsiteX1298" fmla="*/ 7823 w 10000"/>
                  <a:gd name="connsiteY1298" fmla="*/ 1279 h 10000"/>
                  <a:gd name="connsiteX1299" fmla="*/ 7587 w 10000"/>
                  <a:gd name="connsiteY1299" fmla="*/ 1133 h 10000"/>
                  <a:gd name="connsiteX1300" fmla="*/ 7526 w 10000"/>
                  <a:gd name="connsiteY1300" fmla="*/ 1098 h 10000"/>
                  <a:gd name="connsiteX1301" fmla="*/ 7346 w 10000"/>
                  <a:gd name="connsiteY1301" fmla="*/ 991 h 10000"/>
                  <a:gd name="connsiteX1302" fmla="*/ 7321 w 10000"/>
                  <a:gd name="connsiteY1302" fmla="*/ 959 h 10000"/>
                  <a:gd name="connsiteX1303" fmla="*/ 7307 w 10000"/>
                  <a:gd name="connsiteY1303" fmla="*/ 871 h 10000"/>
                  <a:gd name="connsiteX1304" fmla="*/ 7224 w 10000"/>
                  <a:gd name="connsiteY1304" fmla="*/ 816 h 10000"/>
                  <a:gd name="connsiteX1305" fmla="*/ 7147 w 10000"/>
                  <a:gd name="connsiteY1305" fmla="*/ 787 h 10000"/>
                  <a:gd name="connsiteX1306" fmla="*/ 7080 w 10000"/>
                  <a:gd name="connsiteY1306" fmla="*/ 742 h 10000"/>
                  <a:gd name="connsiteX1307" fmla="*/ 7069 w 10000"/>
                  <a:gd name="connsiteY1307" fmla="*/ 767 h 10000"/>
                  <a:gd name="connsiteX1308" fmla="*/ 7033 w 10000"/>
                  <a:gd name="connsiteY1308" fmla="*/ 787 h 10000"/>
                  <a:gd name="connsiteX1309" fmla="*/ 6820 w 10000"/>
                  <a:gd name="connsiteY1309" fmla="*/ 878 h 10000"/>
                  <a:gd name="connsiteX1310" fmla="*/ 6726 w 10000"/>
                  <a:gd name="connsiteY1310" fmla="*/ 897 h 10000"/>
                  <a:gd name="connsiteX1311" fmla="*/ 6626 w 10000"/>
                  <a:gd name="connsiteY1311" fmla="*/ 955 h 10000"/>
                  <a:gd name="connsiteX1312" fmla="*/ 6582 w 10000"/>
                  <a:gd name="connsiteY1312" fmla="*/ 946 h 10000"/>
                  <a:gd name="connsiteX1313" fmla="*/ 6571 w 10000"/>
                  <a:gd name="connsiteY1313" fmla="*/ 955 h 10000"/>
                  <a:gd name="connsiteX1314" fmla="*/ 6507 w 10000"/>
                  <a:gd name="connsiteY1314" fmla="*/ 975 h 10000"/>
                  <a:gd name="connsiteX1315" fmla="*/ 6485 w 10000"/>
                  <a:gd name="connsiteY1315" fmla="*/ 975 h 10000"/>
                  <a:gd name="connsiteX1316" fmla="*/ 6476 w 10000"/>
                  <a:gd name="connsiteY1316" fmla="*/ 965 h 10000"/>
                  <a:gd name="connsiteX1317" fmla="*/ 6474 w 10000"/>
                  <a:gd name="connsiteY1317" fmla="*/ 936 h 10000"/>
                  <a:gd name="connsiteX1318" fmla="*/ 6452 w 10000"/>
                  <a:gd name="connsiteY1318" fmla="*/ 887 h 10000"/>
                  <a:gd name="connsiteX1319" fmla="*/ 6352 w 10000"/>
                  <a:gd name="connsiteY1319" fmla="*/ 767 h 10000"/>
                  <a:gd name="connsiteX1320" fmla="*/ 6313 w 10000"/>
                  <a:gd name="connsiteY1320" fmla="*/ 732 h 10000"/>
                  <a:gd name="connsiteX1321" fmla="*/ 6296 w 10000"/>
                  <a:gd name="connsiteY1321" fmla="*/ 690 h 10000"/>
                  <a:gd name="connsiteX1322" fmla="*/ 6271 w 10000"/>
                  <a:gd name="connsiteY1322" fmla="*/ 664 h 10000"/>
                  <a:gd name="connsiteX1323" fmla="*/ 6266 w 10000"/>
                  <a:gd name="connsiteY1323" fmla="*/ 654 h 10000"/>
                  <a:gd name="connsiteX1324" fmla="*/ 6111 w 10000"/>
                  <a:gd name="connsiteY1324" fmla="*/ 398 h 10000"/>
                  <a:gd name="connsiteX1325" fmla="*/ 5903 w 10000"/>
                  <a:gd name="connsiteY1325" fmla="*/ 408 h 10000"/>
                  <a:gd name="connsiteX1326" fmla="*/ 5837 w 10000"/>
                  <a:gd name="connsiteY1326" fmla="*/ 427 h 10000"/>
                  <a:gd name="connsiteX1327" fmla="*/ 5756 w 10000"/>
                  <a:gd name="connsiteY1327" fmla="*/ 453 h 10000"/>
                  <a:gd name="connsiteX1328" fmla="*/ 5681 w 10000"/>
                  <a:gd name="connsiteY1328" fmla="*/ 453 h 10000"/>
                  <a:gd name="connsiteX1329" fmla="*/ 5609 w 10000"/>
                  <a:gd name="connsiteY1329" fmla="*/ 447 h 10000"/>
                  <a:gd name="connsiteX1330" fmla="*/ 5554 w 10000"/>
                  <a:gd name="connsiteY1330" fmla="*/ 304 h 10000"/>
                  <a:gd name="connsiteX1331" fmla="*/ 5529 w 10000"/>
                  <a:gd name="connsiteY1331" fmla="*/ 301 h 10000"/>
                  <a:gd name="connsiteX1332" fmla="*/ 5393 w 10000"/>
                  <a:gd name="connsiteY1332" fmla="*/ 256 h 10000"/>
                  <a:gd name="connsiteX1333" fmla="*/ 5366 w 10000"/>
                  <a:gd name="connsiteY1333" fmla="*/ 220 h 10000"/>
                  <a:gd name="connsiteX1334" fmla="*/ 5249 w 10000"/>
                  <a:gd name="connsiteY1334" fmla="*/ 155 h 10000"/>
                  <a:gd name="connsiteX1335" fmla="*/ 5141 w 10000"/>
                  <a:gd name="connsiteY1335" fmla="*/ 52 h 10000"/>
                  <a:gd name="connsiteX1336" fmla="*/ 5116 w 10000"/>
                  <a:gd name="connsiteY1336" fmla="*/ 3 h 10000"/>
                  <a:gd name="connsiteX1337" fmla="*/ 5061 w 10000"/>
                  <a:gd name="connsiteY1337" fmla="*/ 0 h 10000"/>
                  <a:gd name="connsiteX1338" fmla="*/ 5036 w 10000"/>
                  <a:gd name="connsiteY1338" fmla="*/ 32 h 10000"/>
                  <a:gd name="connsiteX1339" fmla="*/ 4942 w 10000"/>
                  <a:gd name="connsiteY1339" fmla="*/ 133 h 10000"/>
                  <a:gd name="connsiteX1340" fmla="*/ 4900 w 10000"/>
                  <a:gd name="connsiteY1340" fmla="*/ 217 h 10000"/>
                  <a:gd name="connsiteX1341" fmla="*/ 4861 w 10000"/>
                  <a:gd name="connsiteY1341" fmla="*/ 198 h 10000"/>
                  <a:gd name="connsiteX1342" fmla="*/ 4795 w 10000"/>
                  <a:gd name="connsiteY1342" fmla="*/ 68 h 10000"/>
                  <a:gd name="connsiteX1343" fmla="*/ 4778 w 10000"/>
                  <a:gd name="connsiteY1343" fmla="*/ 62 h 10000"/>
                  <a:gd name="connsiteX1344" fmla="*/ 4765 w 10000"/>
                  <a:gd name="connsiteY1344" fmla="*/ 62 h 10000"/>
                  <a:gd name="connsiteX1345" fmla="*/ 4748 w 10000"/>
                  <a:gd name="connsiteY1345" fmla="*/ 68 h 10000"/>
                  <a:gd name="connsiteX1346" fmla="*/ 4673 w 10000"/>
                  <a:gd name="connsiteY1346" fmla="*/ 136 h 10000"/>
                  <a:gd name="connsiteX1347" fmla="*/ 4632 w 10000"/>
                  <a:gd name="connsiteY1347" fmla="*/ 201 h 10000"/>
                  <a:gd name="connsiteX1348" fmla="*/ 4623 w 10000"/>
                  <a:gd name="connsiteY1348" fmla="*/ 210 h 10000"/>
                  <a:gd name="connsiteX1349" fmla="*/ 4579 w 10000"/>
                  <a:gd name="connsiteY1349" fmla="*/ 220 h 10000"/>
                  <a:gd name="connsiteX1350" fmla="*/ 4479 w 10000"/>
                  <a:gd name="connsiteY1350" fmla="*/ 198 h 10000"/>
                  <a:gd name="connsiteX1351" fmla="*/ 4402 w 10000"/>
                  <a:gd name="connsiteY1351" fmla="*/ 165 h 10000"/>
                  <a:gd name="connsiteX1352" fmla="*/ 4374 w 10000"/>
                  <a:gd name="connsiteY1352" fmla="*/ 165 h 10000"/>
                  <a:gd name="connsiteX1353" fmla="*/ 4335 w 10000"/>
                  <a:gd name="connsiteY1353" fmla="*/ 172 h 10000"/>
                  <a:gd name="connsiteX1354" fmla="*/ 4302 w 10000"/>
                  <a:gd name="connsiteY1354" fmla="*/ 188 h 10000"/>
                  <a:gd name="connsiteX1355" fmla="*/ 4271 w 10000"/>
                  <a:gd name="connsiteY1355" fmla="*/ 220 h 10000"/>
                  <a:gd name="connsiteX1356" fmla="*/ 4238 w 10000"/>
                  <a:gd name="connsiteY1356" fmla="*/ 240 h 10000"/>
                  <a:gd name="connsiteX1357" fmla="*/ 4324 w 10000"/>
                  <a:gd name="connsiteY1357" fmla="*/ 1289 h 10000"/>
                  <a:gd name="connsiteX1358" fmla="*/ 3521 w 10000"/>
                  <a:gd name="connsiteY1358" fmla="*/ 7730 h 10000"/>
                  <a:gd name="connsiteX1359" fmla="*/ 3554 w 10000"/>
                  <a:gd name="connsiteY1359" fmla="*/ 7740 h 10000"/>
                  <a:gd name="connsiteX1360" fmla="*/ 3560 w 10000"/>
                  <a:gd name="connsiteY1360" fmla="*/ 7749 h 10000"/>
                  <a:gd name="connsiteX1361" fmla="*/ 3562 w 10000"/>
                  <a:gd name="connsiteY1361" fmla="*/ 7759 h 10000"/>
                  <a:gd name="connsiteX1362" fmla="*/ 3573 w 10000"/>
                  <a:gd name="connsiteY1362" fmla="*/ 7766 h 10000"/>
                  <a:gd name="connsiteX1363" fmla="*/ 3584 w 10000"/>
                  <a:gd name="connsiteY1363" fmla="*/ 7759 h 10000"/>
                  <a:gd name="connsiteX1364" fmla="*/ 3598 w 10000"/>
                  <a:gd name="connsiteY1364" fmla="*/ 7743 h 10000"/>
                  <a:gd name="connsiteX1365" fmla="*/ 3609 w 10000"/>
                  <a:gd name="connsiteY1365" fmla="*/ 7756 h 10000"/>
                  <a:gd name="connsiteX1366" fmla="*/ 3623 w 10000"/>
                  <a:gd name="connsiteY1366" fmla="*/ 7733 h 10000"/>
                  <a:gd name="connsiteX1367" fmla="*/ 3632 w 10000"/>
                  <a:gd name="connsiteY1367" fmla="*/ 7730 h 10000"/>
                  <a:gd name="connsiteX1368" fmla="*/ 3634 w 10000"/>
                  <a:gd name="connsiteY1368" fmla="*/ 7730 h 10000"/>
                  <a:gd name="connsiteX1369" fmla="*/ 3643 w 10000"/>
                  <a:gd name="connsiteY1369" fmla="*/ 7730 h 10000"/>
                  <a:gd name="connsiteX1370" fmla="*/ 3657 w 10000"/>
                  <a:gd name="connsiteY1370" fmla="*/ 7733 h 10000"/>
                  <a:gd name="connsiteX1371" fmla="*/ 3670 w 10000"/>
                  <a:gd name="connsiteY1371" fmla="*/ 7730 h 10000"/>
                  <a:gd name="connsiteX1372" fmla="*/ 3687 w 10000"/>
                  <a:gd name="connsiteY1372" fmla="*/ 7730 h 10000"/>
                  <a:gd name="connsiteX1373" fmla="*/ 3690 w 10000"/>
                  <a:gd name="connsiteY1373" fmla="*/ 7730 h 10000"/>
                  <a:gd name="connsiteX1374" fmla="*/ 3704 w 10000"/>
                  <a:gd name="connsiteY1374" fmla="*/ 7740 h 10000"/>
                  <a:gd name="connsiteX1375" fmla="*/ 3712 w 10000"/>
                  <a:gd name="connsiteY1375" fmla="*/ 7743 h 10000"/>
                  <a:gd name="connsiteX1376" fmla="*/ 3723 w 10000"/>
                  <a:gd name="connsiteY1376" fmla="*/ 7749 h 10000"/>
                  <a:gd name="connsiteX1377" fmla="*/ 3729 w 10000"/>
                  <a:gd name="connsiteY1377" fmla="*/ 7749 h 10000"/>
                  <a:gd name="connsiteX1378" fmla="*/ 3729 w 10000"/>
                  <a:gd name="connsiteY1378" fmla="*/ 7743 h 10000"/>
                  <a:gd name="connsiteX1379" fmla="*/ 3745 w 10000"/>
                  <a:gd name="connsiteY1379" fmla="*/ 7740 h 10000"/>
                  <a:gd name="connsiteX1380" fmla="*/ 3753 w 10000"/>
                  <a:gd name="connsiteY1380" fmla="*/ 7730 h 10000"/>
                  <a:gd name="connsiteX1381" fmla="*/ 3762 w 10000"/>
                  <a:gd name="connsiteY1381" fmla="*/ 7720 h 10000"/>
                  <a:gd name="connsiteX1382" fmla="*/ 3776 w 10000"/>
                  <a:gd name="connsiteY1382" fmla="*/ 7710 h 10000"/>
                  <a:gd name="connsiteX1383" fmla="*/ 3784 w 10000"/>
                  <a:gd name="connsiteY1383" fmla="*/ 7701 h 10000"/>
                  <a:gd name="connsiteX1384" fmla="*/ 3792 w 10000"/>
                  <a:gd name="connsiteY1384" fmla="*/ 7694 h 10000"/>
                  <a:gd name="connsiteX1385" fmla="*/ 3801 w 10000"/>
                  <a:gd name="connsiteY1385" fmla="*/ 7685 h 10000"/>
                  <a:gd name="connsiteX1386" fmla="*/ 3803 w 10000"/>
                  <a:gd name="connsiteY1386" fmla="*/ 7685 h 10000"/>
                  <a:gd name="connsiteX1387" fmla="*/ 3809 w 10000"/>
                  <a:gd name="connsiteY1387" fmla="*/ 7685 h 10000"/>
                  <a:gd name="connsiteX1388" fmla="*/ 3817 w 10000"/>
                  <a:gd name="connsiteY1388" fmla="*/ 7691 h 10000"/>
                  <a:gd name="connsiteX1389" fmla="*/ 3778 w 10000"/>
                  <a:gd name="connsiteY1389" fmla="*/ 7756 h 10000"/>
                  <a:gd name="connsiteX1390" fmla="*/ 3762 w 10000"/>
                  <a:gd name="connsiteY1390" fmla="*/ 7775 h 10000"/>
                  <a:gd name="connsiteX1391" fmla="*/ 3748 w 10000"/>
                  <a:gd name="connsiteY1391" fmla="*/ 7775 h 10000"/>
                  <a:gd name="connsiteX1392" fmla="*/ 3737 w 10000"/>
                  <a:gd name="connsiteY1392" fmla="*/ 7778 h 10000"/>
                  <a:gd name="connsiteX1393" fmla="*/ 3723 w 10000"/>
                  <a:gd name="connsiteY1393" fmla="*/ 7778 h 10000"/>
                  <a:gd name="connsiteX1394" fmla="*/ 3720 w 10000"/>
                  <a:gd name="connsiteY1394" fmla="*/ 7785 h 10000"/>
                  <a:gd name="connsiteX1395" fmla="*/ 3715 w 10000"/>
                  <a:gd name="connsiteY1395" fmla="*/ 7788 h 10000"/>
                  <a:gd name="connsiteX1396" fmla="*/ 3704 w 10000"/>
                  <a:gd name="connsiteY1396" fmla="*/ 7804 h 10000"/>
                  <a:gd name="connsiteX1397" fmla="*/ 3690 w 10000"/>
                  <a:gd name="connsiteY1397" fmla="*/ 7804 h 10000"/>
                  <a:gd name="connsiteX1398" fmla="*/ 3712 w 10000"/>
                  <a:gd name="connsiteY1398" fmla="*/ 8005 h 10000"/>
                  <a:gd name="connsiteX1399" fmla="*/ 3706 w 10000"/>
                  <a:gd name="connsiteY1399" fmla="*/ 8021 h 10000"/>
                  <a:gd name="connsiteX1400" fmla="*/ 3712 w 10000"/>
                  <a:gd name="connsiteY1400" fmla="*/ 8044 h 10000"/>
                  <a:gd name="connsiteX1401" fmla="*/ 3712 w 10000"/>
                  <a:gd name="connsiteY1401" fmla="*/ 8051 h 10000"/>
                  <a:gd name="connsiteX1402" fmla="*/ 3729 w 10000"/>
                  <a:gd name="connsiteY1402" fmla="*/ 8060 h 10000"/>
                  <a:gd name="connsiteX1403" fmla="*/ 3767 w 10000"/>
                  <a:gd name="connsiteY1403" fmla="*/ 8106 h 10000"/>
                  <a:gd name="connsiteX1404" fmla="*/ 3770 w 10000"/>
                  <a:gd name="connsiteY1404" fmla="*/ 8119 h 10000"/>
                  <a:gd name="connsiteX1405" fmla="*/ 3787 w 10000"/>
                  <a:gd name="connsiteY1405" fmla="*/ 8157 h 10000"/>
                  <a:gd name="connsiteX1406" fmla="*/ 3787 w 10000"/>
                  <a:gd name="connsiteY1406" fmla="*/ 8174 h 10000"/>
                  <a:gd name="connsiteX1407" fmla="*/ 3776 w 10000"/>
                  <a:gd name="connsiteY1407" fmla="*/ 8203 h 10000"/>
                  <a:gd name="connsiteX1408" fmla="*/ 3767 w 10000"/>
                  <a:gd name="connsiteY1408" fmla="*/ 8174 h 10000"/>
                  <a:gd name="connsiteX1409" fmla="*/ 3762 w 10000"/>
                  <a:gd name="connsiteY1409" fmla="*/ 8157 h 10000"/>
                  <a:gd name="connsiteX1410" fmla="*/ 3740 w 10000"/>
                  <a:gd name="connsiteY1410" fmla="*/ 8154 h 10000"/>
                  <a:gd name="connsiteX1411" fmla="*/ 3731 w 10000"/>
                  <a:gd name="connsiteY1411" fmla="*/ 8138 h 10000"/>
                  <a:gd name="connsiteX1412" fmla="*/ 3729 w 10000"/>
                  <a:gd name="connsiteY1412" fmla="*/ 8125 h 10000"/>
                  <a:gd name="connsiteX1413" fmla="*/ 3712 w 10000"/>
                  <a:gd name="connsiteY1413" fmla="*/ 8115 h 10000"/>
                  <a:gd name="connsiteX1414" fmla="*/ 3704 w 10000"/>
                  <a:gd name="connsiteY1414" fmla="*/ 8109 h 10000"/>
                  <a:gd name="connsiteX1415" fmla="*/ 3687 w 10000"/>
                  <a:gd name="connsiteY1415" fmla="*/ 8099 h 10000"/>
                  <a:gd name="connsiteX1416" fmla="*/ 3673 w 10000"/>
                  <a:gd name="connsiteY1416" fmla="*/ 8093 h 10000"/>
                  <a:gd name="connsiteX1417" fmla="*/ 3665 w 10000"/>
                  <a:gd name="connsiteY1417" fmla="*/ 8083 h 10000"/>
                  <a:gd name="connsiteX1418" fmla="*/ 3648 w 10000"/>
                  <a:gd name="connsiteY1418" fmla="*/ 8073 h 10000"/>
                  <a:gd name="connsiteX1419" fmla="*/ 3643 w 10000"/>
                  <a:gd name="connsiteY1419" fmla="*/ 8063 h 10000"/>
                  <a:gd name="connsiteX1420" fmla="*/ 3632 w 10000"/>
                  <a:gd name="connsiteY1420" fmla="*/ 8054 h 10000"/>
                  <a:gd name="connsiteX1421" fmla="*/ 3623 w 10000"/>
                  <a:gd name="connsiteY1421" fmla="*/ 8060 h 10000"/>
                  <a:gd name="connsiteX1422" fmla="*/ 3615 w 10000"/>
                  <a:gd name="connsiteY1422" fmla="*/ 8070 h 10000"/>
                  <a:gd name="connsiteX1423" fmla="*/ 3607 w 10000"/>
                  <a:gd name="connsiteY1423" fmla="*/ 8083 h 10000"/>
                  <a:gd name="connsiteX1424" fmla="*/ 3607 w 10000"/>
                  <a:gd name="connsiteY1424" fmla="*/ 8099 h 10000"/>
                  <a:gd name="connsiteX1425" fmla="*/ 3607 w 10000"/>
                  <a:gd name="connsiteY1425" fmla="*/ 8125 h 10000"/>
                  <a:gd name="connsiteX1426" fmla="*/ 3601 w 10000"/>
                  <a:gd name="connsiteY1426" fmla="*/ 8148 h 10000"/>
                  <a:gd name="connsiteX1427" fmla="*/ 3584 w 10000"/>
                  <a:gd name="connsiteY1427" fmla="*/ 8154 h 10000"/>
                  <a:gd name="connsiteX1428" fmla="*/ 3573 w 10000"/>
                  <a:gd name="connsiteY1428" fmla="*/ 8154 h 10000"/>
                  <a:gd name="connsiteX1429" fmla="*/ 3560 w 10000"/>
                  <a:gd name="connsiteY1429" fmla="*/ 8138 h 10000"/>
                  <a:gd name="connsiteX1430" fmla="*/ 3551 w 10000"/>
                  <a:gd name="connsiteY1430" fmla="*/ 8119 h 10000"/>
                  <a:gd name="connsiteX1431" fmla="*/ 3535 w 10000"/>
                  <a:gd name="connsiteY1431" fmla="*/ 8099 h 10000"/>
                  <a:gd name="connsiteX1432" fmla="*/ 3504 w 10000"/>
                  <a:gd name="connsiteY1432" fmla="*/ 8073 h 10000"/>
                  <a:gd name="connsiteX1433" fmla="*/ 3493 w 10000"/>
                  <a:gd name="connsiteY1433" fmla="*/ 8051 h 10000"/>
                  <a:gd name="connsiteX1434" fmla="*/ 3488 w 10000"/>
                  <a:gd name="connsiteY1434" fmla="*/ 8034 h 10000"/>
                  <a:gd name="connsiteX1435" fmla="*/ 3488 w 10000"/>
                  <a:gd name="connsiteY1435" fmla="*/ 8012 h 10000"/>
                  <a:gd name="connsiteX1436" fmla="*/ 3488 w 10000"/>
                  <a:gd name="connsiteY1436" fmla="*/ 8005 h 10000"/>
                  <a:gd name="connsiteX1437" fmla="*/ 3496 w 10000"/>
                  <a:gd name="connsiteY1437" fmla="*/ 8002 h 10000"/>
                  <a:gd name="connsiteX1438" fmla="*/ 3501 w 10000"/>
                  <a:gd name="connsiteY1438" fmla="*/ 7992 h 10000"/>
                  <a:gd name="connsiteX1439" fmla="*/ 3504 w 10000"/>
                  <a:gd name="connsiteY1439" fmla="*/ 7966 h 10000"/>
                  <a:gd name="connsiteX1440" fmla="*/ 3501 w 10000"/>
                  <a:gd name="connsiteY1440" fmla="*/ 7940 h 10000"/>
                  <a:gd name="connsiteX1441" fmla="*/ 3485 w 10000"/>
                  <a:gd name="connsiteY1441" fmla="*/ 7918 h 10000"/>
                  <a:gd name="connsiteX1442" fmla="*/ 3457 w 10000"/>
                  <a:gd name="connsiteY1442" fmla="*/ 7872 h 10000"/>
                  <a:gd name="connsiteX1443" fmla="*/ 3449 w 10000"/>
                  <a:gd name="connsiteY1443" fmla="*/ 7847 h 10000"/>
                  <a:gd name="connsiteX1444" fmla="*/ 3446 w 10000"/>
                  <a:gd name="connsiteY1444" fmla="*/ 7827 h 10000"/>
                  <a:gd name="connsiteX1445" fmla="*/ 3457 w 10000"/>
                  <a:gd name="connsiteY1445" fmla="*/ 7808 h 10000"/>
                  <a:gd name="connsiteX1446" fmla="*/ 3465 w 10000"/>
                  <a:gd name="connsiteY1446" fmla="*/ 7798 h 10000"/>
                  <a:gd name="connsiteX1447" fmla="*/ 3476 w 10000"/>
                  <a:gd name="connsiteY1447" fmla="*/ 7788 h 10000"/>
                  <a:gd name="connsiteX1448" fmla="*/ 3479 w 10000"/>
                  <a:gd name="connsiteY1448" fmla="*/ 7795 h 10000"/>
                  <a:gd name="connsiteX1449" fmla="*/ 3501 w 10000"/>
                  <a:gd name="connsiteY1449" fmla="*/ 7817 h 10000"/>
                  <a:gd name="connsiteX1450" fmla="*/ 3518 w 10000"/>
                  <a:gd name="connsiteY1450" fmla="*/ 7843 h 10000"/>
                  <a:gd name="connsiteX1451" fmla="*/ 3521 w 10000"/>
                  <a:gd name="connsiteY1451" fmla="*/ 7847 h 10000"/>
                  <a:gd name="connsiteX1452" fmla="*/ 3512 w 10000"/>
                  <a:gd name="connsiteY1452" fmla="*/ 7824 h 10000"/>
                  <a:gd name="connsiteX0" fmla="*/ 4324 w 10000"/>
                  <a:gd name="connsiteY0" fmla="*/ 1289 h 10000"/>
                  <a:gd name="connsiteX1" fmla="*/ 4296 w 10000"/>
                  <a:gd name="connsiteY1" fmla="*/ 1305 h 10000"/>
                  <a:gd name="connsiteX2" fmla="*/ 4285 w 10000"/>
                  <a:gd name="connsiteY2" fmla="*/ 1279 h 10000"/>
                  <a:gd name="connsiteX3" fmla="*/ 4244 w 10000"/>
                  <a:gd name="connsiteY3" fmla="*/ 1266 h 10000"/>
                  <a:gd name="connsiteX4" fmla="*/ 4208 w 10000"/>
                  <a:gd name="connsiteY4" fmla="*/ 1286 h 10000"/>
                  <a:gd name="connsiteX5" fmla="*/ 4172 w 10000"/>
                  <a:gd name="connsiteY5" fmla="*/ 1299 h 10000"/>
                  <a:gd name="connsiteX6" fmla="*/ 4150 w 10000"/>
                  <a:gd name="connsiteY6" fmla="*/ 1308 h 10000"/>
                  <a:gd name="connsiteX7" fmla="*/ 4139 w 10000"/>
                  <a:gd name="connsiteY7" fmla="*/ 1315 h 10000"/>
                  <a:gd name="connsiteX8" fmla="*/ 4125 w 10000"/>
                  <a:gd name="connsiteY8" fmla="*/ 1315 h 10000"/>
                  <a:gd name="connsiteX9" fmla="*/ 4119 w 10000"/>
                  <a:gd name="connsiteY9" fmla="*/ 1315 h 10000"/>
                  <a:gd name="connsiteX10" fmla="*/ 4111 w 10000"/>
                  <a:gd name="connsiteY10" fmla="*/ 1308 h 10000"/>
                  <a:gd name="connsiteX11" fmla="*/ 4100 w 10000"/>
                  <a:gd name="connsiteY11" fmla="*/ 1315 h 10000"/>
                  <a:gd name="connsiteX12" fmla="*/ 4075 w 10000"/>
                  <a:gd name="connsiteY12" fmla="*/ 1315 h 10000"/>
                  <a:gd name="connsiteX13" fmla="*/ 4058 w 10000"/>
                  <a:gd name="connsiteY13" fmla="*/ 1318 h 10000"/>
                  <a:gd name="connsiteX14" fmla="*/ 4044 w 10000"/>
                  <a:gd name="connsiteY14" fmla="*/ 1315 h 10000"/>
                  <a:gd name="connsiteX15" fmla="*/ 4042 w 10000"/>
                  <a:gd name="connsiteY15" fmla="*/ 1299 h 10000"/>
                  <a:gd name="connsiteX16" fmla="*/ 4014 w 10000"/>
                  <a:gd name="connsiteY16" fmla="*/ 1308 h 10000"/>
                  <a:gd name="connsiteX17" fmla="*/ 4011 w 10000"/>
                  <a:gd name="connsiteY17" fmla="*/ 1315 h 10000"/>
                  <a:gd name="connsiteX18" fmla="*/ 4011 w 10000"/>
                  <a:gd name="connsiteY18" fmla="*/ 1341 h 10000"/>
                  <a:gd name="connsiteX19" fmla="*/ 4019 w 10000"/>
                  <a:gd name="connsiteY19" fmla="*/ 1341 h 10000"/>
                  <a:gd name="connsiteX20" fmla="*/ 3997 w 10000"/>
                  <a:gd name="connsiteY20" fmla="*/ 1363 h 10000"/>
                  <a:gd name="connsiteX21" fmla="*/ 3986 w 10000"/>
                  <a:gd name="connsiteY21" fmla="*/ 1373 h 10000"/>
                  <a:gd name="connsiteX22" fmla="*/ 3981 w 10000"/>
                  <a:gd name="connsiteY22" fmla="*/ 1389 h 10000"/>
                  <a:gd name="connsiteX23" fmla="*/ 3981 w 10000"/>
                  <a:gd name="connsiteY23" fmla="*/ 1409 h 10000"/>
                  <a:gd name="connsiteX24" fmla="*/ 3981 w 10000"/>
                  <a:gd name="connsiteY24" fmla="*/ 1438 h 10000"/>
                  <a:gd name="connsiteX25" fmla="*/ 3961 w 10000"/>
                  <a:gd name="connsiteY25" fmla="*/ 1441 h 10000"/>
                  <a:gd name="connsiteX26" fmla="*/ 3942 w 10000"/>
                  <a:gd name="connsiteY26" fmla="*/ 1441 h 10000"/>
                  <a:gd name="connsiteX27" fmla="*/ 3914 w 10000"/>
                  <a:gd name="connsiteY27" fmla="*/ 1454 h 10000"/>
                  <a:gd name="connsiteX28" fmla="*/ 3892 w 10000"/>
                  <a:gd name="connsiteY28" fmla="*/ 1467 h 10000"/>
                  <a:gd name="connsiteX29" fmla="*/ 3867 w 10000"/>
                  <a:gd name="connsiteY29" fmla="*/ 1483 h 10000"/>
                  <a:gd name="connsiteX30" fmla="*/ 3845 w 10000"/>
                  <a:gd name="connsiteY30" fmla="*/ 1467 h 10000"/>
                  <a:gd name="connsiteX31" fmla="*/ 3850 w 10000"/>
                  <a:gd name="connsiteY31" fmla="*/ 1457 h 10000"/>
                  <a:gd name="connsiteX32" fmla="*/ 3864 w 10000"/>
                  <a:gd name="connsiteY32" fmla="*/ 1441 h 10000"/>
                  <a:gd name="connsiteX33" fmla="*/ 3859 w 10000"/>
                  <a:gd name="connsiteY33" fmla="*/ 1409 h 10000"/>
                  <a:gd name="connsiteX34" fmla="*/ 3842 w 10000"/>
                  <a:gd name="connsiteY34" fmla="*/ 1383 h 10000"/>
                  <a:gd name="connsiteX35" fmla="*/ 3825 w 10000"/>
                  <a:gd name="connsiteY35" fmla="*/ 1360 h 10000"/>
                  <a:gd name="connsiteX36" fmla="*/ 3809 w 10000"/>
                  <a:gd name="connsiteY36" fmla="*/ 1318 h 10000"/>
                  <a:gd name="connsiteX37" fmla="*/ 3787 w 10000"/>
                  <a:gd name="connsiteY37" fmla="*/ 1289 h 10000"/>
                  <a:gd name="connsiteX38" fmla="*/ 3759 w 10000"/>
                  <a:gd name="connsiteY38" fmla="*/ 1266 h 10000"/>
                  <a:gd name="connsiteX39" fmla="*/ 3740 w 10000"/>
                  <a:gd name="connsiteY39" fmla="*/ 1256 h 10000"/>
                  <a:gd name="connsiteX40" fmla="*/ 3715 w 10000"/>
                  <a:gd name="connsiteY40" fmla="*/ 1250 h 10000"/>
                  <a:gd name="connsiteX41" fmla="*/ 3687 w 10000"/>
                  <a:gd name="connsiteY41" fmla="*/ 1256 h 10000"/>
                  <a:gd name="connsiteX42" fmla="*/ 3681 w 10000"/>
                  <a:gd name="connsiteY42" fmla="*/ 1260 h 10000"/>
                  <a:gd name="connsiteX43" fmla="*/ 3670 w 10000"/>
                  <a:gd name="connsiteY43" fmla="*/ 1295 h 10000"/>
                  <a:gd name="connsiteX44" fmla="*/ 3651 w 10000"/>
                  <a:gd name="connsiteY44" fmla="*/ 1305 h 10000"/>
                  <a:gd name="connsiteX45" fmla="*/ 3640 w 10000"/>
                  <a:gd name="connsiteY45" fmla="*/ 1308 h 10000"/>
                  <a:gd name="connsiteX46" fmla="*/ 3626 w 10000"/>
                  <a:gd name="connsiteY46" fmla="*/ 1308 h 10000"/>
                  <a:gd name="connsiteX47" fmla="*/ 3632 w 10000"/>
                  <a:gd name="connsiteY47" fmla="*/ 1276 h 10000"/>
                  <a:gd name="connsiteX48" fmla="*/ 3609 w 10000"/>
                  <a:gd name="connsiteY48" fmla="*/ 1289 h 10000"/>
                  <a:gd name="connsiteX49" fmla="*/ 3593 w 10000"/>
                  <a:gd name="connsiteY49" fmla="*/ 1286 h 10000"/>
                  <a:gd name="connsiteX50" fmla="*/ 3590 w 10000"/>
                  <a:gd name="connsiteY50" fmla="*/ 1256 h 10000"/>
                  <a:gd name="connsiteX51" fmla="*/ 3584 w 10000"/>
                  <a:gd name="connsiteY51" fmla="*/ 1237 h 10000"/>
                  <a:gd name="connsiteX52" fmla="*/ 3573 w 10000"/>
                  <a:gd name="connsiteY52" fmla="*/ 1237 h 10000"/>
                  <a:gd name="connsiteX53" fmla="*/ 3554 w 10000"/>
                  <a:gd name="connsiteY53" fmla="*/ 1227 h 10000"/>
                  <a:gd name="connsiteX54" fmla="*/ 3546 w 10000"/>
                  <a:gd name="connsiteY54" fmla="*/ 1192 h 10000"/>
                  <a:gd name="connsiteX55" fmla="*/ 3529 w 10000"/>
                  <a:gd name="connsiteY55" fmla="*/ 1176 h 10000"/>
                  <a:gd name="connsiteX56" fmla="*/ 3512 w 10000"/>
                  <a:gd name="connsiteY56" fmla="*/ 1182 h 10000"/>
                  <a:gd name="connsiteX57" fmla="*/ 3485 w 10000"/>
                  <a:gd name="connsiteY57" fmla="*/ 1182 h 10000"/>
                  <a:gd name="connsiteX58" fmla="*/ 3463 w 10000"/>
                  <a:gd name="connsiteY58" fmla="*/ 1176 h 10000"/>
                  <a:gd name="connsiteX59" fmla="*/ 3449 w 10000"/>
                  <a:gd name="connsiteY59" fmla="*/ 1182 h 10000"/>
                  <a:gd name="connsiteX60" fmla="*/ 3432 w 10000"/>
                  <a:gd name="connsiteY60" fmla="*/ 1192 h 10000"/>
                  <a:gd name="connsiteX61" fmla="*/ 3454 w 10000"/>
                  <a:gd name="connsiteY61" fmla="*/ 1205 h 10000"/>
                  <a:gd name="connsiteX62" fmla="*/ 3463 w 10000"/>
                  <a:gd name="connsiteY62" fmla="*/ 1205 h 10000"/>
                  <a:gd name="connsiteX63" fmla="*/ 3488 w 10000"/>
                  <a:gd name="connsiteY63" fmla="*/ 1205 h 10000"/>
                  <a:gd name="connsiteX64" fmla="*/ 3488 w 10000"/>
                  <a:gd name="connsiteY64" fmla="*/ 1218 h 10000"/>
                  <a:gd name="connsiteX65" fmla="*/ 3493 w 10000"/>
                  <a:gd name="connsiteY65" fmla="*/ 1247 h 10000"/>
                  <a:gd name="connsiteX66" fmla="*/ 3512 w 10000"/>
                  <a:gd name="connsiteY66" fmla="*/ 1247 h 10000"/>
                  <a:gd name="connsiteX67" fmla="*/ 3518 w 10000"/>
                  <a:gd name="connsiteY67" fmla="*/ 1250 h 10000"/>
                  <a:gd name="connsiteX68" fmla="*/ 3521 w 10000"/>
                  <a:gd name="connsiteY68" fmla="*/ 1276 h 10000"/>
                  <a:gd name="connsiteX69" fmla="*/ 3543 w 10000"/>
                  <a:gd name="connsiteY69" fmla="*/ 1295 h 10000"/>
                  <a:gd name="connsiteX70" fmla="*/ 3546 w 10000"/>
                  <a:gd name="connsiteY70" fmla="*/ 1305 h 10000"/>
                  <a:gd name="connsiteX71" fmla="*/ 3543 w 10000"/>
                  <a:gd name="connsiteY71" fmla="*/ 1315 h 10000"/>
                  <a:gd name="connsiteX72" fmla="*/ 3543 w 10000"/>
                  <a:gd name="connsiteY72" fmla="*/ 1331 h 10000"/>
                  <a:gd name="connsiteX73" fmla="*/ 3554 w 10000"/>
                  <a:gd name="connsiteY73" fmla="*/ 1324 h 10000"/>
                  <a:gd name="connsiteX74" fmla="*/ 3560 w 10000"/>
                  <a:gd name="connsiteY74" fmla="*/ 1331 h 10000"/>
                  <a:gd name="connsiteX75" fmla="*/ 3582 w 10000"/>
                  <a:gd name="connsiteY75" fmla="*/ 1344 h 10000"/>
                  <a:gd name="connsiteX76" fmla="*/ 3598 w 10000"/>
                  <a:gd name="connsiteY76" fmla="*/ 1380 h 10000"/>
                  <a:gd name="connsiteX77" fmla="*/ 3607 w 10000"/>
                  <a:gd name="connsiteY77" fmla="*/ 1389 h 10000"/>
                  <a:gd name="connsiteX78" fmla="*/ 3623 w 10000"/>
                  <a:gd name="connsiteY78" fmla="*/ 1409 h 10000"/>
                  <a:gd name="connsiteX79" fmla="*/ 3634 w 10000"/>
                  <a:gd name="connsiteY79" fmla="*/ 1438 h 10000"/>
                  <a:gd name="connsiteX80" fmla="*/ 3632 w 10000"/>
                  <a:gd name="connsiteY80" fmla="*/ 1454 h 10000"/>
                  <a:gd name="connsiteX81" fmla="*/ 3618 w 10000"/>
                  <a:gd name="connsiteY81" fmla="*/ 1438 h 10000"/>
                  <a:gd name="connsiteX82" fmla="*/ 3598 w 10000"/>
                  <a:gd name="connsiteY82" fmla="*/ 1428 h 10000"/>
                  <a:gd name="connsiteX83" fmla="*/ 3582 w 10000"/>
                  <a:gd name="connsiteY83" fmla="*/ 1402 h 10000"/>
                  <a:gd name="connsiteX84" fmla="*/ 3562 w 10000"/>
                  <a:gd name="connsiteY84" fmla="*/ 1399 h 10000"/>
                  <a:gd name="connsiteX85" fmla="*/ 3546 w 10000"/>
                  <a:gd name="connsiteY85" fmla="*/ 1383 h 10000"/>
                  <a:gd name="connsiteX86" fmla="*/ 3510 w 10000"/>
                  <a:gd name="connsiteY86" fmla="*/ 1360 h 10000"/>
                  <a:gd name="connsiteX87" fmla="*/ 3485 w 10000"/>
                  <a:gd name="connsiteY87" fmla="*/ 1344 h 10000"/>
                  <a:gd name="connsiteX88" fmla="*/ 3454 w 10000"/>
                  <a:gd name="connsiteY88" fmla="*/ 1334 h 10000"/>
                  <a:gd name="connsiteX89" fmla="*/ 3429 w 10000"/>
                  <a:gd name="connsiteY89" fmla="*/ 1315 h 10000"/>
                  <a:gd name="connsiteX90" fmla="*/ 3416 w 10000"/>
                  <a:gd name="connsiteY90" fmla="*/ 1308 h 10000"/>
                  <a:gd name="connsiteX91" fmla="*/ 3399 w 10000"/>
                  <a:gd name="connsiteY91" fmla="*/ 1305 h 10000"/>
                  <a:gd name="connsiteX92" fmla="*/ 3382 w 10000"/>
                  <a:gd name="connsiteY92" fmla="*/ 1286 h 10000"/>
                  <a:gd name="connsiteX93" fmla="*/ 3380 w 10000"/>
                  <a:gd name="connsiteY93" fmla="*/ 1266 h 10000"/>
                  <a:gd name="connsiteX94" fmla="*/ 3388 w 10000"/>
                  <a:gd name="connsiteY94" fmla="*/ 1256 h 10000"/>
                  <a:gd name="connsiteX95" fmla="*/ 3407 w 10000"/>
                  <a:gd name="connsiteY95" fmla="*/ 1256 h 10000"/>
                  <a:gd name="connsiteX96" fmla="*/ 3396 w 10000"/>
                  <a:gd name="connsiteY96" fmla="*/ 1227 h 10000"/>
                  <a:gd name="connsiteX97" fmla="*/ 3382 w 10000"/>
                  <a:gd name="connsiteY97" fmla="*/ 1227 h 10000"/>
                  <a:gd name="connsiteX98" fmla="*/ 3360 w 10000"/>
                  <a:gd name="connsiteY98" fmla="*/ 1221 h 10000"/>
                  <a:gd name="connsiteX99" fmla="*/ 3349 w 10000"/>
                  <a:gd name="connsiteY99" fmla="*/ 1231 h 10000"/>
                  <a:gd name="connsiteX100" fmla="*/ 3352 w 10000"/>
                  <a:gd name="connsiteY100" fmla="*/ 1247 h 10000"/>
                  <a:gd name="connsiteX101" fmla="*/ 3341 w 10000"/>
                  <a:gd name="connsiteY101" fmla="*/ 1237 h 10000"/>
                  <a:gd name="connsiteX102" fmla="*/ 3335 w 10000"/>
                  <a:gd name="connsiteY102" fmla="*/ 1231 h 10000"/>
                  <a:gd name="connsiteX103" fmla="*/ 3307 w 10000"/>
                  <a:gd name="connsiteY103" fmla="*/ 1227 h 10000"/>
                  <a:gd name="connsiteX104" fmla="*/ 3294 w 10000"/>
                  <a:gd name="connsiteY104" fmla="*/ 1221 h 10000"/>
                  <a:gd name="connsiteX105" fmla="*/ 3271 w 10000"/>
                  <a:gd name="connsiteY105" fmla="*/ 1211 h 10000"/>
                  <a:gd name="connsiteX106" fmla="*/ 3252 w 10000"/>
                  <a:gd name="connsiteY106" fmla="*/ 1195 h 10000"/>
                  <a:gd name="connsiteX107" fmla="*/ 3235 w 10000"/>
                  <a:gd name="connsiteY107" fmla="*/ 1195 h 10000"/>
                  <a:gd name="connsiteX108" fmla="*/ 3235 w 10000"/>
                  <a:gd name="connsiteY108" fmla="*/ 1205 h 10000"/>
                  <a:gd name="connsiteX109" fmla="*/ 3219 w 10000"/>
                  <a:gd name="connsiteY109" fmla="*/ 1231 h 10000"/>
                  <a:gd name="connsiteX110" fmla="*/ 3213 w 10000"/>
                  <a:gd name="connsiteY110" fmla="*/ 1231 h 10000"/>
                  <a:gd name="connsiteX111" fmla="*/ 3183 w 10000"/>
                  <a:gd name="connsiteY111" fmla="*/ 1221 h 10000"/>
                  <a:gd name="connsiteX112" fmla="*/ 3175 w 10000"/>
                  <a:gd name="connsiteY112" fmla="*/ 1227 h 10000"/>
                  <a:gd name="connsiteX113" fmla="*/ 3163 w 10000"/>
                  <a:gd name="connsiteY113" fmla="*/ 1237 h 10000"/>
                  <a:gd name="connsiteX114" fmla="*/ 3158 w 10000"/>
                  <a:gd name="connsiteY114" fmla="*/ 1260 h 10000"/>
                  <a:gd name="connsiteX115" fmla="*/ 3158 w 10000"/>
                  <a:gd name="connsiteY115" fmla="*/ 1276 h 10000"/>
                  <a:gd name="connsiteX116" fmla="*/ 3163 w 10000"/>
                  <a:gd name="connsiteY116" fmla="*/ 1295 h 10000"/>
                  <a:gd name="connsiteX117" fmla="*/ 3166 w 10000"/>
                  <a:gd name="connsiteY117" fmla="*/ 1308 h 10000"/>
                  <a:gd name="connsiteX118" fmla="*/ 3158 w 10000"/>
                  <a:gd name="connsiteY118" fmla="*/ 1315 h 10000"/>
                  <a:gd name="connsiteX119" fmla="*/ 3133 w 10000"/>
                  <a:gd name="connsiteY119" fmla="*/ 1299 h 10000"/>
                  <a:gd name="connsiteX120" fmla="*/ 3114 w 10000"/>
                  <a:gd name="connsiteY120" fmla="*/ 1276 h 10000"/>
                  <a:gd name="connsiteX121" fmla="*/ 3078 w 10000"/>
                  <a:gd name="connsiteY121" fmla="*/ 1240 h 10000"/>
                  <a:gd name="connsiteX122" fmla="*/ 3044 w 10000"/>
                  <a:gd name="connsiteY122" fmla="*/ 1227 h 10000"/>
                  <a:gd name="connsiteX123" fmla="*/ 3033 w 10000"/>
                  <a:gd name="connsiteY123" fmla="*/ 1231 h 10000"/>
                  <a:gd name="connsiteX124" fmla="*/ 3036 w 10000"/>
                  <a:gd name="connsiteY124" fmla="*/ 1256 h 10000"/>
                  <a:gd name="connsiteX125" fmla="*/ 3044 w 10000"/>
                  <a:gd name="connsiteY125" fmla="*/ 1266 h 10000"/>
                  <a:gd name="connsiteX126" fmla="*/ 3044 w 10000"/>
                  <a:gd name="connsiteY126" fmla="*/ 1276 h 10000"/>
                  <a:gd name="connsiteX127" fmla="*/ 3036 w 10000"/>
                  <a:gd name="connsiteY127" fmla="*/ 1276 h 10000"/>
                  <a:gd name="connsiteX128" fmla="*/ 3028 w 10000"/>
                  <a:gd name="connsiteY128" fmla="*/ 1266 h 10000"/>
                  <a:gd name="connsiteX129" fmla="*/ 3025 w 10000"/>
                  <a:gd name="connsiteY129" fmla="*/ 1256 h 10000"/>
                  <a:gd name="connsiteX130" fmla="*/ 3008 w 10000"/>
                  <a:gd name="connsiteY130" fmla="*/ 1205 h 10000"/>
                  <a:gd name="connsiteX131" fmla="*/ 3000 w 10000"/>
                  <a:gd name="connsiteY131" fmla="*/ 1192 h 10000"/>
                  <a:gd name="connsiteX132" fmla="*/ 2994 w 10000"/>
                  <a:gd name="connsiteY132" fmla="*/ 1176 h 10000"/>
                  <a:gd name="connsiteX133" fmla="*/ 2986 w 10000"/>
                  <a:gd name="connsiteY133" fmla="*/ 1182 h 10000"/>
                  <a:gd name="connsiteX134" fmla="*/ 2981 w 10000"/>
                  <a:gd name="connsiteY134" fmla="*/ 1192 h 10000"/>
                  <a:gd name="connsiteX135" fmla="*/ 2970 w 10000"/>
                  <a:gd name="connsiteY135" fmla="*/ 1201 h 10000"/>
                  <a:gd name="connsiteX136" fmla="*/ 2956 w 10000"/>
                  <a:gd name="connsiteY136" fmla="*/ 1218 h 10000"/>
                  <a:gd name="connsiteX137" fmla="*/ 2939 w 10000"/>
                  <a:gd name="connsiteY137" fmla="*/ 1240 h 10000"/>
                  <a:gd name="connsiteX138" fmla="*/ 2928 w 10000"/>
                  <a:gd name="connsiteY138" fmla="*/ 1247 h 10000"/>
                  <a:gd name="connsiteX139" fmla="*/ 2922 w 10000"/>
                  <a:gd name="connsiteY139" fmla="*/ 1250 h 10000"/>
                  <a:gd name="connsiteX140" fmla="*/ 2911 w 10000"/>
                  <a:gd name="connsiteY140" fmla="*/ 1250 h 10000"/>
                  <a:gd name="connsiteX141" fmla="*/ 2884 w 10000"/>
                  <a:gd name="connsiteY141" fmla="*/ 1247 h 10000"/>
                  <a:gd name="connsiteX142" fmla="*/ 2864 w 10000"/>
                  <a:gd name="connsiteY142" fmla="*/ 1237 h 10000"/>
                  <a:gd name="connsiteX143" fmla="*/ 2848 w 10000"/>
                  <a:gd name="connsiteY143" fmla="*/ 1231 h 10000"/>
                  <a:gd name="connsiteX144" fmla="*/ 2834 w 10000"/>
                  <a:gd name="connsiteY144" fmla="*/ 1227 h 10000"/>
                  <a:gd name="connsiteX145" fmla="*/ 2831 w 10000"/>
                  <a:gd name="connsiteY145" fmla="*/ 1227 h 10000"/>
                  <a:gd name="connsiteX146" fmla="*/ 2831 w 10000"/>
                  <a:gd name="connsiteY146" fmla="*/ 1221 h 10000"/>
                  <a:gd name="connsiteX147" fmla="*/ 2825 w 10000"/>
                  <a:gd name="connsiteY147" fmla="*/ 1205 h 10000"/>
                  <a:gd name="connsiteX148" fmla="*/ 2823 w 10000"/>
                  <a:gd name="connsiteY148" fmla="*/ 1192 h 10000"/>
                  <a:gd name="connsiteX149" fmla="*/ 2817 w 10000"/>
                  <a:gd name="connsiteY149" fmla="*/ 1182 h 10000"/>
                  <a:gd name="connsiteX150" fmla="*/ 2814 w 10000"/>
                  <a:gd name="connsiteY150" fmla="*/ 1176 h 10000"/>
                  <a:gd name="connsiteX151" fmla="*/ 2792 w 10000"/>
                  <a:gd name="connsiteY151" fmla="*/ 1172 h 10000"/>
                  <a:gd name="connsiteX152" fmla="*/ 2759 w 10000"/>
                  <a:gd name="connsiteY152" fmla="*/ 1156 h 10000"/>
                  <a:gd name="connsiteX153" fmla="*/ 2734 w 10000"/>
                  <a:gd name="connsiteY153" fmla="*/ 1143 h 10000"/>
                  <a:gd name="connsiteX154" fmla="*/ 2695 w 10000"/>
                  <a:gd name="connsiteY154" fmla="*/ 1124 h 10000"/>
                  <a:gd name="connsiteX155" fmla="*/ 2670 w 10000"/>
                  <a:gd name="connsiteY155" fmla="*/ 1108 h 10000"/>
                  <a:gd name="connsiteX156" fmla="*/ 2645 w 10000"/>
                  <a:gd name="connsiteY156" fmla="*/ 1091 h 10000"/>
                  <a:gd name="connsiteX157" fmla="*/ 2618 w 10000"/>
                  <a:gd name="connsiteY157" fmla="*/ 1088 h 10000"/>
                  <a:gd name="connsiteX158" fmla="*/ 2576 w 10000"/>
                  <a:gd name="connsiteY158" fmla="*/ 1088 h 10000"/>
                  <a:gd name="connsiteX159" fmla="*/ 2551 w 10000"/>
                  <a:gd name="connsiteY159" fmla="*/ 1091 h 10000"/>
                  <a:gd name="connsiteX160" fmla="*/ 2521 w 10000"/>
                  <a:gd name="connsiteY160" fmla="*/ 1098 h 10000"/>
                  <a:gd name="connsiteX161" fmla="*/ 2493 w 10000"/>
                  <a:gd name="connsiteY161" fmla="*/ 1104 h 10000"/>
                  <a:gd name="connsiteX162" fmla="*/ 2468 w 10000"/>
                  <a:gd name="connsiteY162" fmla="*/ 1108 h 10000"/>
                  <a:gd name="connsiteX163" fmla="*/ 2404 w 10000"/>
                  <a:gd name="connsiteY163" fmla="*/ 1124 h 10000"/>
                  <a:gd name="connsiteX164" fmla="*/ 2366 w 10000"/>
                  <a:gd name="connsiteY164" fmla="*/ 1133 h 10000"/>
                  <a:gd name="connsiteX165" fmla="*/ 2346 w 10000"/>
                  <a:gd name="connsiteY165" fmla="*/ 1137 h 10000"/>
                  <a:gd name="connsiteX166" fmla="*/ 2294 w 10000"/>
                  <a:gd name="connsiteY166" fmla="*/ 1146 h 10000"/>
                  <a:gd name="connsiteX167" fmla="*/ 2249 w 10000"/>
                  <a:gd name="connsiteY167" fmla="*/ 1156 h 10000"/>
                  <a:gd name="connsiteX168" fmla="*/ 2230 w 10000"/>
                  <a:gd name="connsiteY168" fmla="*/ 1156 h 10000"/>
                  <a:gd name="connsiteX169" fmla="*/ 2222 w 10000"/>
                  <a:gd name="connsiteY169" fmla="*/ 1163 h 10000"/>
                  <a:gd name="connsiteX170" fmla="*/ 2194 w 10000"/>
                  <a:gd name="connsiteY170" fmla="*/ 1163 h 10000"/>
                  <a:gd name="connsiteX171" fmla="*/ 2172 w 10000"/>
                  <a:gd name="connsiteY171" fmla="*/ 1163 h 10000"/>
                  <a:gd name="connsiteX172" fmla="*/ 2147 w 10000"/>
                  <a:gd name="connsiteY172" fmla="*/ 1166 h 10000"/>
                  <a:gd name="connsiteX173" fmla="*/ 2108 w 10000"/>
                  <a:gd name="connsiteY173" fmla="*/ 1166 h 10000"/>
                  <a:gd name="connsiteX174" fmla="*/ 2083 w 10000"/>
                  <a:gd name="connsiteY174" fmla="*/ 1156 h 10000"/>
                  <a:gd name="connsiteX175" fmla="*/ 2042 w 10000"/>
                  <a:gd name="connsiteY175" fmla="*/ 1143 h 10000"/>
                  <a:gd name="connsiteX176" fmla="*/ 2011 w 10000"/>
                  <a:gd name="connsiteY176" fmla="*/ 1143 h 10000"/>
                  <a:gd name="connsiteX177" fmla="*/ 1994 w 10000"/>
                  <a:gd name="connsiteY177" fmla="*/ 1146 h 10000"/>
                  <a:gd name="connsiteX178" fmla="*/ 1967 w 10000"/>
                  <a:gd name="connsiteY178" fmla="*/ 1156 h 10000"/>
                  <a:gd name="connsiteX179" fmla="*/ 1903 w 10000"/>
                  <a:gd name="connsiteY179" fmla="*/ 1176 h 10000"/>
                  <a:gd name="connsiteX180" fmla="*/ 1873 w 10000"/>
                  <a:gd name="connsiteY180" fmla="*/ 1182 h 10000"/>
                  <a:gd name="connsiteX181" fmla="*/ 1850 w 10000"/>
                  <a:gd name="connsiteY181" fmla="*/ 1185 h 10000"/>
                  <a:gd name="connsiteX182" fmla="*/ 1842 w 10000"/>
                  <a:gd name="connsiteY182" fmla="*/ 1192 h 10000"/>
                  <a:gd name="connsiteX183" fmla="*/ 1823 w 10000"/>
                  <a:gd name="connsiteY183" fmla="*/ 1195 h 10000"/>
                  <a:gd name="connsiteX184" fmla="*/ 1814 w 10000"/>
                  <a:gd name="connsiteY184" fmla="*/ 1201 h 10000"/>
                  <a:gd name="connsiteX185" fmla="*/ 1792 w 10000"/>
                  <a:gd name="connsiteY185" fmla="*/ 1218 h 10000"/>
                  <a:gd name="connsiteX186" fmla="*/ 1767 w 10000"/>
                  <a:gd name="connsiteY186" fmla="*/ 1231 h 10000"/>
                  <a:gd name="connsiteX187" fmla="*/ 1717 w 10000"/>
                  <a:gd name="connsiteY187" fmla="*/ 1266 h 10000"/>
                  <a:gd name="connsiteX188" fmla="*/ 1695 w 10000"/>
                  <a:gd name="connsiteY188" fmla="*/ 1279 h 10000"/>
                  <a:gd name="connsiteX189" fmla="*/ 1654 w 10000"/>
                  <a:gd name="connsiteY189" fmla="*/ 1308 h 10000"/>
                  <a:gd name="connsiteX190" fmla="*/ 1620 w 10000"/>
                  <a:gd name="connsiteY190" fmla="*/ 1334 h 10000"/>
                  <a:gd name="connsiteX191" fmla="*/ 1590 w 10000"/>
                  <a:gd name="connsiteY191" fmla="*/ 1360 h 10000"/>
                  <a:gd name="connsiteX192" fmla="*/ 1565 w 10000"/>
                  <a:gd name="connsiteY192" fmla="*/ 1380 h 10000"/>
                  <a:gd name="connsiteX193" fmla="*/ 1532 w 10000"/>
                  <a:gd name="connsiteY193" fmla="*/ 1402 h 10000"/>
                  <a:gd name="connsiteX194" fmla="*/ 1501 w 10000"/>
                  <a:gd name="connsiteY194" fmla="*/ 1418 h 10000"/>
                  <a:gd name="connsiteX195" fmla="*/ 1460 w 10000"/>
                  <a:gd name="connsiteY195" fmla="*/ 1438 h 10000"/>
                  <a:gd name="connsiteX196" fmla="*/ 1435 w 10000"/>
                  <a:gd name="connsiteY196" fmla="*/ 1454 h 10000"/>
                  <a:gd name="connsiteX197" fmla="*/ 1421 w 10000"/>
                  <a:gd name="connsiteY197" fmla="*/ 1464 h 10000"/>
                  <a:gd name="connsiteX198" fmla="*/ 1380 w 10000"/>
                  <a:gd name="connsiteY198" fmla="*/ 1473 h 10000"/>
                  <a:gd name="connsiteX199" fmla="*/ 1324 w 10000"/>
                  <a:gd name="connsiteY199" fmla="*/ 1477 h 10000"/>
                  <a:gd name="connsiteX200" fmla="*/ 1274 w 10000"/>
                  <a:gd name="connsiteY200" fmla="*/ 1483 h 10000"/>
                  <a:gd name="connsiteX201" fmla="*/ 1244 w 10000"/>
                  <a:gd name="connsiteY201" fmla="*/ 1486 h 10000"/>
                  <a:gd name="connsiteX202" fmla="*/ 1233 w 10000"/>
                  <a:gd name="connsiteY202" fmla="*/ 1486 h 10000"/>
                  <a:gd name="connsiteX203" fmla="*/ 1197 w 10000"/>
                  <a:gd name="connsiteY203" fmla="*/ 1493 h 10000"/>
                  <a:gd name="connsiteX204" fmla="*/ 1180 w 10000"/>
                  <a:gd name="connsiteY204" fmla="*/ 1496 h 10000"/>
                  <a:gd name="connsiteX205" fmla="*/ 1169 w 10000"/>
                  <a:gd name="connsiteY205" fmla="*/ 1496 h 10000"/>
                  <a:gd name="connsiteX206" fmla="*/ 1161 w 10000"/>
                  <a:gd name="connsiteY206" fmla="*/ 1503 h 10000"/>
                  <a:gd name="connsiteX207" fmla="*/ 1155 w 10000"/>
                  <a:gd name="connsiteY207" fmla="*/ 1503 h 10000"/>
                  <a:gd name="connsiteX208" fmla="*/ 501 w 10000"/>
                  <a:gd name="connsiteY208" fmla="*/ 2277 h 10000"/>
                  <a:gd name="connsiteX209" fmla="*/ 396 w 10000"/>
                  <a:gd name="connsiteY209" fmla="*/ 2532 h 10000"/>
                  <a:gd name="connsiteX210" fmla="*/ 324 w 10000"/>
                  <a:gd name="connsiteY210" fmla="*/ 2759 h 10000"/>
                  <a:gd name="connsiteX211" fmla="*/ 274 w 10000"/>
                  <a:gd name="connsiteY211" fmla="*/ 2866 h 10000"/>
                  <a:gd name="connsiteX212" fmla="*/ 202 w 10000"/>
                  <a:gd name="connsiteY212" fmla="*/ 3008 h 10000"/>
                  <a:gd name="connsiteX213" fmla="*/ 211 w 10000"/>
                  <a:gd name="connsiteY213" fmla="*/ 3177 h 10000"/>
                  <a:gd name="connsiteX214" fmla="*/ 235 w 10000"/>
                  <a:gd name="connsiteY214" fmla="*/ 3368 h 10000"/>
                  <a:gd name="connsiteX215" fmla="*/ 266 w 10000"/>
                  <a:gd name="connsiteY215" fmla="*/ 3595 h 10000"/>
                  <a:gd name="connsiteX216" fmla="*/ 299 w 10000"/>
                  <a:gd name="connsiteY216" fmla="*/ 3831 h 10000"/>
                  <a:gd name="connsiteX217" fmla="*/ 305 w 10000"/>
                  <a:gd name="connsiteY217" fmla="*/ 3863 h 10000"/>
                  <a:gd name="connsiteX218" fmla="*/ 341 w 10000"/>
                  <a:gd name="connsiteY218" fmla="*/ 3941 h 10000"/>
                  <a:gd name="connsiteX219" fmla="*/ 186 w 10000"/>
                  <a:gd name="connsiteY219" fmla="*/ 3935 h 10000"/>
                  <a:gd name="connsiteX220" fmla="*/ 30 w 10000"/>
                  <a:gd name="connsiteY220" fmla="*/ 3925 h 10000"/>
                  <a:gd name="connsiteX221" fmla="*/ 0 w 10000"/>
                  <a:gd name="connsiteY221" fmla="*/ 4054 h 10000"/>
                  <a:gd name="connsiteX222" fmla="*/ 14 w 10000"/>
                  <a:gd name="connsiteY222" fmla="*/ 4152 h 10000"/>
                  <a:gd name="connsiteX223" fmla="*/ 22 w 10000"/>
                  <a:gd name="connsiteY223" fmla="*/ 4242 h 10000"/>
                  <a:gd name="connsiteX224" fmla="*/ 30 w 10000"/>
                  <a:gd name="connsiteY224" fmla="*/ 4291 h 10000"/>
                  <a:gd name="connsiteX225" fmla="*/ 102 w 10000"/>
                  <a:gd name="connsiteY225" fmla="*/ 4271 h 10000"/>
                  <a:gd name="connsiteX226" fmla="*/ 155 w 10000"/>
                  <a:gd name="connsiteY226" fmla="*/ 4262 h 10000"/>
                  <a:gd name="connsiteX227" fmla="*/ 410 w 10000"/>
                  <a:gd name="connsiteY227" fmla="*/ 4255 h 10000"/>
                  <a:gd name="connsiteX228" fmla="*/ 418 w 10000"/>
                  <a:gd name="connsiteY228" fmla="*/ 4385 h 10000"/>
                  <a:gd name="connsiteX229" fmla="*/ 429 w 10000"/>
                  <a:gd name="connsiteY229" fmla="*/ 4543 h 10000"/>
                  <a:gd name="connsiteX230" fmla="*/ 443 w 10000"/>
                  <a:gd name="connsiteY230" fmla="*/ 4585 h 10000"/>
                  <a:gd name="connsiteX231" fmla="*/ 465 w 10000"/>
                  <a:gd name="connsiteY231" fmla="*/ 4611 h 10000"/>
                  <a:gd name="connsiteX232" fmla="*/ 468 w 10000"/>
                  <a:gd name="connsiteY232" fmla="*/ 4621 h 10000"/>
                  <a:gd name="connsiteX233" fmla="*/ 474 w 10000"/>
                  <a:gd name="connsiteY233" fmla="*/ 4679 h 10000"/>
                  <a:gd name="connsiteX234" fmla="*/ 554 w 10000"/>
                  <a:gd name="connsiteY234" fmla="*/ 4738 h 10000"/>
                  <a:gd name="connsiteX235" fmla="*/ 637 w 10000"/>
                  <a:gd name="connsiteY235" fmla="*/ 4809 h 10000"/>
                  <a:gd name="connsiteX236" fmla="*/ 704 w 10000"/>
                  <a:gd name="connsiteY236" fmla="*/ 4851 h 10000"/>
                  <a:gd name="connsiteX237" fmla="*/ 740 w 10000"/>
                  <a:gd name="connsiteY237" fmla="*/ 4893 h 10000"/>
                  <a:gd name="connsiteX238" fmla="*/ 756 w 10000"/>
                  <a:gd name="connsiteY238" fmla="*/ 4896 h 10000"/>
                  <a:gd name="connsiteX239" fmla="*/ 767 w 10000"/>
                  <a:gd name="connsiteY239" fmla="*/ 4880 h 10000"/>
                  <a:gd name="connsiteX240" fmla="*/ 806 w 10000"/>
                  <a:gd name="connsiteY240" fmla="*/ 4945 h 10000"/>
                  <a:gd name="connsiteX241" fmla="*/ 886 w 10000"/>
                  <a:gd name="connsiteY241" fmla="*/ 5078 h 10000"/>
                  <a:gd name="connsiteX242" fmla="*/ 911 w 10000"/>
                  <a:gd name="connsiteY242" fmla="*/ 5130 h 10000"/>
                  <a:gd name="connsiteX243" fmla="*/ 920 w 10000"/>
                  <a:gd name="connsiteY243" fmla="*/ 5191 h 10000"/>
                  <a:gd name="connsiteX244" fmla="*/ 920 w 10000"/>
                  <a:gd name="connsiteY244" fmla="*/ 5220 h 10000"/>
                  <a:gd name="connsiteX245" fmla="*/ 911 w 10000"/>
                  <a:gd name="connsiteY245" fmla="*/ 5314 h 10000"/>
                  <a:gd name="connsiteX246" fmla="*/ 898 w 10000"/>
                  <a:gd name="connsiteY246" fmla="*/ 5369 h 10000"/>
                  <a:gd name="connsiteX247" fmla="*/ 895 w 10000"/>
                  <a:gd name="connsiteY247" fmla="*/ 5385 h 10000"/>
                  <a:gd name="connsiteX248" fmla="*/ 895 w 10000"/>
                  <a:gd name="connsiteY248" fmla="*/ 5405 h 10000"/>
                  <a:gd name="connsiteX249" fmla="*/ 898 w 10000"/>
                  <a:gd name="connsiteY249" fmla="*/ 5434 h 10000"/>
                  <a:gd name="connsiteX250" fmla="*/ 911 w 10000"/>
                  <a:gd name="connsiteY250" fmla="*/ 5463 h 10000"/>
                  <a:gd name="connsiteX251" fmla="*/ 920 w 10000"/>
                  <a:gd name="connsiteY251" fmla="*/ 5492 h 10000"/>
                  <a:gd name="connsiteX252" fmla="*/ 934 w 10000"/>
                  <a:gd name="connsiteY252" fmla="*/ 5518 h 10000"/>
                  <a:gd name="connsiteX253" fmla="*/ 1169 w 10000"/>
                  <a:gd name="connsiteY253" fmla="*/ 5738 h 10000"/>
                  <a:gd name="connsiteX254" fmla="*/ 1188 w 10000"/>
                  <a:gd name="connsiteY254" fmla="*/ 5755 h 10000"/>
                  <a:gd name="connsiteX255" fmla="*/ 1216 w 10000"/>
                  <a:gd name="connsiteY255" fmla="*/ 5758 h 10000"/>
                  <a:gd name="connsiteX256" fmla="*/ 1313 w 10000"/>
                  <a:gd name="connsiteY256" fmla="*/ 5774 h 10000"/>
                  <a:gd name="connsiteX257" fmla="*/ 1349 w 10000"/>
                  <a:gd name="connsiteY257" fmla="*/ 5787 h 10000"/>
                  <a:gd name="connsiteX258" fmla="*/ 1393 w 10000"/>
                  <a:gd name="connsiteY258" fmla="*/ 5793 h 10000"/>
                  <a:gd name="connsiteX259" fmla="*/ 1393 w 10000"/>
                  <a:gd name="connsiteY259" fmla="*/ 5797 h 10000"/>
                  <a:gd name="connsiteX260" fmla="*/ 1421 w 10000"/>
                  <a:gd name="connsiteY260" fmla="*/ 5810 h 10000"/>
                  <a:gd name="connsiteX261" fmla="*/ 1446 w 10000"/>
                  <a:gd name="connsiteY261" fmla="*/ 5829 h 10000"/>
                  <a:gd name="connsiteX262" fmla="*/ 1460 w 10000"/>
                  <a:gd name="connsiteY262" fmla="*/ 5842 h 10000"/>
                  <a:gd name="connsiteX263" fmla="*/ 1476 w 10000"/>
                  <a:gd name="connsiteY263" fmla="*/ 5848 h 10000"/>
                  <a:gd name="connsiteX264" fmla="*/ 1501 w 10000"/>
                  <a:gd name="connsiteY264" fmla="*/ 5852 h 10000"/>
                  <a:gd name="connsiteX265" fmla="*/ 1532 w 10000"/>
                  <a:gd name="connsiteY265" fmla="*/ 5887 h 10000"/>
                  <a:gd name="connsiteX266" fmla="*/ 1565 w 10000"/>
                  <a:gd name="connsiteY266" fmla="*/ 5942 h 10000"/>
                  <a:gd name="connsiteX267" fmla="*/ 1587 w 10000"/>
                  <a:gd name="connsiteY267" fmla="*/ 5972 h 10000"/>
                  <a:gd name="connsiteX268" fmla="*/ 1612 w 10000"/>
                  <a:gd name="connsiteY268" fmla="*/ 5955 h 10000"/>
                  <a:gd name="connsiteX269" fmla="*/ 1679 w 10000"/>
                  <a:gd name="connsiteY269" fmla="*/ 6049 h 10000"/>
                  <a:gd name="connsiteX270" fmla="*/ 1720 w 10000"/>
                  <a:gd name="connsiteY270" fmla="*/ 6108 h 10000"/>
                  <a:gd name="connsiteX271" fmla="*/ 1751 w 10000"/>
                  <a:gd name="connsiteY271" fmla="*/ 6133 h 10000"/>
                  <a:gd name="connsiteX272" fmla="*/ 1792 w 10000"/>
                  <a:gd name="connsiteY272" fmla="*/ 6169 h 10000"/>
                  <a:gd name="connsiteX273" fmla="*/ 1801 w 10000"/>
                  <a:gd name="connsiteY273" fmla="*/ 6172 h 10000"/>
                  <a:gd name="connsiteX274" fmla="*/ 1814 w 10000"/>
                  <a:gd name="connsiteY274" fmla="*/ 6286 h 10000"/>
                  <a:gd name="connsiteX275" fmla="*/ 1817 w 10000"/>
                  <a:gd name="connsiteY275" fmla="*/ 6331 h 10000"/>
                  <a:gd name="connsiteX276" fmla="*/ 1809 w 10000"/>
                  <a:gd name="connsiteY276" fmla="*/ 6444 h 10000"/>
                  <a:gd name="connsiteX277" fmla="*/ 1801 w 10000"/>
                  <a:gd name="connsiteY277" fmla="*/ 6499 h 10000"/>
                  <a:gd name="connsiteX278" fmla="*/ 1781 w 10000"/>
                  <a:gd name="connsiteY278" fmla="*/ 6522 h 10000"/>
                  <a:gd name="connsiteX279" fmla="*/ 1773 w 10000"/>
                  <a:gd name="connsiteY279" fmla="*/ 6541 h 10000"/>
                  <a:gd name="connsiteX280" fmla="*/ 1762 w 10000"/>
                  <a:gd name="connsiteY280" fmla="*/ 6571 h 10000"/>
                  <a:gd name="connsiteX281" fmla="*/ 1767 w 10000"/>
                  <a:gd name="connsiteY281" fmla="*/ 6622 h 10000"/>
                  <a:gd name="connsiteX282" fmla="*/ 1767 w 10000"/>
                  <a:gd name="connsiteY282" fmla="*/ 6665 h 10000"/>
                  <a:gd name="connsiteX283" fmla="*/ 1767 w 10000"/>
                  <a:gd name="connsiteY283" fmla="*/ 6694 h 10000"/>
                  <a:gd name="connsiteX284" fmla="*/ 1776 w 10000"/>
                  <a:gd name="connsiteY284" fmla="*/ 6726 h 10000"/>
                  <a:gd name="connsiteX285" fmla="*/ 1776 w 10000"/>
                  <a:gd name="connsiteY285" fmla="*/ 6745 h 10000"/>
                  <a:gd name="connsiteX286" fmla="*/ 1767 w 10000"/>
                  <a:gd name="connsiteY286" fmla="*/ 6765 h 10000"/>
                  <a:gd name="connsiteX287" fmla="*/ 1762 w 10000"/>
                  <a:gd name="connsiteY287" fmla="*/ 6804 h 10000"/>
                  <a:gd name="connsiteX288" fmla="*/ 1753 w 10000"/>
                  <a:gd name="connsiteY288" fmla="*/ 6839 h 10000"/>
                  <a:gd name="connsiteX289" fmla="*/ 1742 w 10000"/>
                  <a:gd name="connsiteY289" fmla="*/ 6849 h 10000"/>
                  <a:gd name="connsiteX290" fmla="*/ 1726 w 10000"/>
                  <a:gd name="connsiteY290" fmla="*/ 6849 h 10000"/>
                  <a:gd name="connsiteX291" fmla="*/ 1712 w 10000"/>
                  <a:gd name="connsiteY291" fmla="*/ 6852 h 10000"/>
                  <a:gd name="connsiteX292" fmla="*/ 1640 w 10000"/>
                  <a:gd name="connsiteY292" fmla="*/ 6953 h 10000"/>
                  <a:gd name="connsiteX293" fmla="*/ 1493 w 10000"/>
                  <a:gd name="connsiteY293" fmla="*/ 7105 h 10000"/>
                  <a:gd name="connsiteX294" fmla="*/ 1490 w 10000"/>
                  <a:gd name="connsiteY294" fmla="*/ 7124 h 10000"/>
                  <a:gd name="connsiteX295" fmla="*/ 1468 w 10000"/>
                  <a:gd name="connsiteY295" fmla="*/ 7137 h 10000"/>
                  <a:gd name="connsiteX296" fmla="*/ 1454 w 10000"/>
                  <a:gd name="connsiteY296" fmla="*/ 7144 h 10000"/>
                  <a:gd name="connsiteX297" fmla="*/ 1452 w 10000"/>
                  <a:gd name="connsiteY297" fmla="*/ 7157 h 10000"/>
                  <a:gd name="connsiteX298" fmla="*/ 1446 w 10000"/>
                  <a:gd name="connsiteY298" fmla="*/ 7199 h 10000"/>
                  <a:gd name="connsiteX299" fmla="*/ 1476 w 10000"/>
                  <a:gd name="connsiteY299" fmla="*/ 7247 h 10000"/>
                  <a:gd name="connsiteX300" fmla="*/ 1501 w 10000"/>
                  <a:gd name="connsiteY300" fmla="*/ 7270 h 10000"/>
                  <a:gd name="connsiteX301" fmla="*/ 1518 w 10000"/>
                  <a:gd name="connsiteY301" fmla="*/ 7286 h 10000"/>
                  <a:gd name="connsiteX302" fmla="*/ 1524 w 10000"/>
                  <a:gd name="connsiteY302" fmla="*/ 7306 h 10000"/>
                  <a:gd name="connsiteX303" fmla="*/ 1540 w 10000"/>
                  <a:gd name="connsiteY303" fmla="*/ 7322 h 10000"/>
                  <a:gd name="connsiteX304" fmla="*/ 1565 w 10000"/>
                  <a:gd name="connsiteY304" fmla="*/ 7325 h 10000"/>
                  <a:gd name="connsiteX305" fmla="*/ 1590 w 10000"/>
                  <a:gd name="connsiteY305" fmla="*/ 7332 h 10000"/>
                  <a:gd name="connsiteX306" fmla="*/ 1615 w 10000"/>
                  <a:gd name="connsiteY306" fmla="*/ 7345 h 10000"/>
                  <a:gd name="connsiteX307" fmla="*/ 1662 w 10000"/>
                  <a:gd name="connsiteY307" fmla="*/ 7370 h 10000"/>
                  <a:gd name="connsiteX308" fmla="*/ 1670 w 10000"/>
                  <a:gd name="connsiteY308" fmla="*/ 7351 h 10000"/>
                  <a:gd name="connsiteX309" fmla="*/ 1726 w 10000"/>
                  <a:gd name="connsiteY309" fmla="*/ 7354 h 10000"/>
                  <a:gd name="connsiteX310" fmla="*/ 1726 w 10000"/>
                  <a:gd name="connsiteY310" fmla="*/ 7400 h 10000"/>
                  <a:gd name="connsiteX311" fmla="*/ 1773 w 10000"/>
                  <a:gd name="connsiteY311" fmla="*/ 7409 h 10000"/>
                  <a:gd name="connsiteX312" fmla="*/ 1806 w 10000"/>
                  <a:gd name="connsiteY312" fmla="*/ 7416 h 10000"/>
                  <a:gd name="connsiteX313" fmla="*/ 1839 w 10000"/>
                  <a:gd name="connsiteY313" fmla="*/ 7403 h 10000"/>
                  <a:gd name="connsiteX314" fmla="*/ 1886 w 10000"/>
                  <a:gd name="connsiteY314" fmla="*/ 7403 h 10000"/>
                  <a:gd name="connsiteX315" fmla="*/ 1898 w 10000"/>
                  <a:gd name="connsiteY315" fmla="*/ 7403 h 10000"/>
                  <a:gd name="connsiteX316" fmla="*/ 1914 w 10000"/>
                  <a:gd name="connsiteY316" fmla="*/ 7494 h 10000"/>
                  <a:gd name="connsiteX317" fmla="*/ 1895 w 10000"/>
                  <a:gd name="connsiteY317" fmla="*/ 7523 h 10000"/>
                  <a:gd name="connsiteX318" fmla="*/ 1825 w 10000"/>
                  <a:gd name="connsiteY318" fmla="*/ 7617 h 10000"/>
                  <a:gd name="connsiteX319" fmla="*/ 1776 w 10000"/>
                  <a:gd name="connsiteY319" fmla="*/ 7691 h 10000"/>
                  <a:gd name="connsiteX320" fmla="*/ 1781 w 10000"/>
                  <a:gd name="connsiteY320" fmla="*/ 7723 h 10000"/>
                  <a:gd name="connsiteX321" fmla="*/ 1767 w 10000"/>
                  <a:gd name="connsiteY321" fmla="*/ 7759 h 10000"/>
                  <a:gd name="connsiteX322" fmla="*/ 1762 w 10000"/>
                  <a:gd name="connsiteY322" fmla="*/ 7817 h 10000"/>
                  <a:gd name="connsiteX323" fmla="*/ 1762 w 10000"/>
                  <a:gd name="connsiteY323" fmla="*/ 7856 h 10000"/>
                  <a:gd name="connsiteX324" fmla="*/ 1776 w 10000"/>
                  <a:gd name="connsiteY324" fmla="*/ 7892 h 10000"/>
                  <a:gd name="connsiteX325" fmla="*/ 1784 w 10000"/>
                  <a:gd name="connsiteY325" fmla="*/ 7902 h 10000"/>
                  <a:gd name="connsiteX326" fmla="*/ 1801 w 10000"/>
                  <a:gd name="connsiteY326" fmla="*/ 7908 h 10000"/>
                  <a:gd name="connsiteX327" fmla="*/ 1809 w 10000"/>
                  <a:gd name="connsiteY327" fmla="*/ 7911 h 10000"/>
                  <a:gd name="connsiteX328" fmla="*/ 1801 w 10000"/>
                  <a:gd name="connsiteY328" fmla="*/ 7940 h 10000"/>
                  <a:gd name="connsiteX329" fmla="*/ 1798 w 10000"/>
                  <a:gd name="connsiteY329" fmla="*/ 7979 h 10000"/>
                  <a:gd name="connsiteX330" fmla="*/ 1806 w 10000"/>
                  <a:gd name="connsiteY330" fmla="*/ 8002 h 10000"/>
                  <a:gd name="connsiteX331" fmla="*/ 1823 w 10000"/>
                  <a:gd name="connsiteY331" fmla="*/ 8021 h 10000"/>
                  <a:gd name="connsiteX332" fmla="*/ 1834 w 10000"/>
                  <a:gd name="connsiteY332" fmla="*/ 8044 h 10000"/>
                  <a:gd name="connsiteX333" fmla="*/ 1839 w 10000"/>
                  <a:gd name="connsiteY333" fmla="*/ 8073 h 10000"/>
                  <a:gd name="connsiteX334" fmla="*/ 1842 w 10000"/>
                  <a:gd name="connsiteY334" fmla="*/ 8106 h 10000"/>
                  <a:gd name="connsiteX335" fmla="*/ 1839 w 10000"/>
                  <a:gd name="connsiteY335" fmla="*/ 8144 h 10000"/>
                  <a:gd name="connsiteX336" fmla="*/ 1856 w 10000"/>
                  <a:gd name="connsiteY336" fmla="*/ 8164 h 10000"/>
                  <a:gd name="connsiteX337" fmla="*/ 1886 w 10000"/>
                  <a:gd name="connsiteY337" fmla="*/ 8193 h 10000"/>
                  <a:gd name="connsiteX338" fmla="*/ 1922 w 10000"/>
                  <a:gd name="connsiteY338" fmla="*/ 8206 h 10000"/>
                  <a:gd name="connsiteX339" fmla="*/ 1967 w 10000"/>
                  <a:gd name="connsiteY339" fmla="*/ 8203 h 10000"/>
                  <a:gd name="connsiteX340" fmla="*/ 1986 w 10000"/>
                  <a:gd name="connsiteY340" fmla="*/ 8212 h 10000"/>
                  <a:gd name="connsiteX341" fmla="*/ 2000 w 10000"/>
                  <a:gd name="connsiteY341" fmla="*/ 8232 h 10000"/>
                  <a:gd name="connsiteX342" fmla="*/ 2033 w 10000"/>
                  <a:gd name="connsiteY342" fmla="*/ 8258 h 10000"/>
                  <a:gd name="connsiteX343" fmla="*/ 2050 w 10000"/>
                  <a:gd name="connsiteY343" fmla="*/ 8271 h 10000"/>
                  <a:gd name="connsiteX344" fmla="*/ 2089 w 10000"/>
                  <a:gd name="connsiteY344" fmla="*/ 8280 h 10000"/>
                  <a:gd name="connsiteX345" fmla="*/ 2122 w 10000"/>
                  <a:gd name="connsiteY345" fmla="*/ 8300 h 10000"/>
                  <a:gd name="connsiteX346" fmla="*/ 2163 w 10000"/>
                  <a:gd name="connsiteY346" fmla="*/ 8332 h 10000"/>
                  <a:gd name="connsiteX347" fmla="*/ 2172 w 10000"/>
                  <a:gd name="connsiteY347" fmla="*/ 8335 h 10000"/>
                  <a:gd name="connsiteX348" fmla="*/ 2177 w 10000"/>
                  <a:gd name="connsiteY348" fmla="*/ 8345 h 10000"/>
                  <a:gd name="connsiteX349" fmla="*/ 2163 w 10000"/>
                  <a:gd name="connsiteY349" fmla="*/ 8371 h 10000"/>
                  <a:gd name="connsiteX350" fmla="*/ 2139 w 10000"/>
                  <a:gd name="connsiteY350" fmla="*/ 8423 h 10000"/>
                  <a:gd name="connsiteX351" fmla="*/ 2130 w 10000"/>
                  <a:gd name="connsiteY351" fmla="*/ 8439 h 10000"/>
                  <a:gd name="connsiteX352" fmla="*/ 2105 w 10000"/>
                  <a:gd name="connsiteY352" fmla="*/ 8446 h 10000"/>
                  <a:gd name="connsiteX353" fmla="*/ 2080 w 10000"/>
                  <a:gd name="connsiteY353" fmla="*/ 8449 h 10000"/>
                  <a:gd name="connsiteX354" fmla="*/ 2075 w 10000"/>
                  <a:gd name="connsiteY354" fmla="*/ 8459 h 10000"/>
                  <a:gd name="connsiteX355" fmla="*/ 2072 w 10000"/>
                  <a:gd name="connsiteY355" fmla="*/ 8475 h 10000"/>
                  <a:gd name="connsiteX356" fmla="*/ 2080 w 10000"/>
                  <a:gd name="connsiteY356" fmla="*/ 8484 h 10000"/>
                  <a:gd name="connsiteX357" fmla="*/ 2100 w 10000"/>
                  <a:gd name="connsiteY357" fmla="*/ 8475 h 10000"/>
                  <a:gd name="connsiteX358" fmla="*/ 2141 w 10000"/>
                  <a:gd name="connsiteY358" fmla="*/ 8478 h 10000"/>
                  <a:gd name="connsiteX359" fmla="*/ 2172 w 10000"/>
                  <a:gd name="connsiteY359" fmla="*/ 8475 h 10000"/>
                  <a:gd name="connsiteX360" fmla="*/ 2188 w 10000"/>
                  <a:gd name="connsiteY360" fmla="*/ 8475 h 10000"/>
                  <a:gd name="connsiteX361" fmla="*/ 2222 w 10000"/>
                  <a:gd name="connsiteY361" fmla="*/ 8497 h 10000"/>
                  <a:gd name="connsiteX362" fmla="*/ 2252 w 10000"/>
                  <a:gd name="connsiteY362" fmla="*/ 8514 h 10000"/>
                  <a:gd name="connsiteX363" fmla="*/ 2274 w 10000"/>
                  <a:gd name="connsiteY363" fmla="*/ 8514 h 10000"/>
                  <a:gd name="connsiteX364" fmla="*/ 2299 w 10000"/>
                  <a:gd name="connsiteY364" fmla="*/ 8504 h 10000"/>
                  <a:gd name="connsiteX365" fmla="*/ 2310 w 10000"/>
                  <a:gd name="connsiteY365" fmla="*/ 8504 h 10000"/>
                  <a:gd name="connsiteX366" fmla="*/ 2319 w 10000"/>
                  <a:gd name="connsiteY366" fmla="*/ 8484 h 10000"/>
                  <a:gd name="connsiteX367" fmla="*/ 2338 w 10000"/>
                  <a:gd name="connsiteY367" fmla="*/ 8494 h 10000"/>
                  <a:gd name="connsiteX368" fmla="*/ 2338 w 10000"/>
                  <a:gd name="connsiteY368" fmla="*/ 8552 h 10000"/>
                  <a:gd name="connsiteX369" fmla="*/ 2366 w 10000"/>
                  <a:gd name="connsiteY369" fmla="*/ 8572 h 10000"/>
                  <a:gd name="connsiteX370" fmla="*/ 2382 w 10000"/>
                  <a:gd name="connsiteY370" fmla="*/ 8582 h 10000"/>
                  <a:gd name="connsiteX371" fmla="*/ 2435 w 10000"/>
                  <a:gd name="connsiteY371" fmla="*/ 8552 h 10000"/>
                  <a:gd name="connsiteX372" fmla="*/ 2443 w 10000"/>
                  <a:gd name="connsiteY372" fmla="*/ 8552 h 10000"/>
                  <a:gd name="connsiteX373" fmla="*/ 2454 w 10000"/>
                  <a:gd name="connsiteY373" fmla="*/ 8552 h 10000"/>
                  <a:gd name="connsiteX374" fmla="*/ 2471 w 10000"/>
                  <a:gd name="connsiteY374" fmla="*/ 8546 h 10000"/>
                  <a:gd name="connsiteX375" fmla="*/ 2488 w 10000"/>
                  <a:gd name="connsiteY375" fmla="*/ 8536 h 10000"/>
                  <a:gd name="connsiteX376" fmla="*/ 2501 w 10000"/>
                  <a:gd name="connsiteY376" fmla="*/ 8533 h 10000"/>
                  <a:gd name="connsiteX377" fmla="*/ 2512 w 10000"/>
                  <a:gd name="connsiteY377" fmla="*/ 8533 h 10000"/>
                  <a:gd name="connsiteX378" fmla="*/ 2521 w 10000"/>
                  <a:gd name="connsiteY378" fmla="*/ 8546 h 10000"/>
                  <a:gd name="connsiteX379" fmla="*/ 2521 w 10000"/>
                  <a:gd name="connsiteY379" fmla="*/ 8572 h 10000"/>
                  <a:gd name="connsiteX380" fmla="*/ 2535 w 10000"/>
                  <a:gd name="connsiteY380" fmla="*/ 8588 h 10000"/>
                  <a:gd name="connsiteX381" fmla="*/ 2551 w 10000"/>
                  <a:gd name="connsiteY381" fmla="*/ 8582 h 10000"/>
                  <a:gd name="connsiteX382" fmla="*/ 2560 w 10000"/>
                  <a:gd name="connsiteY382" fmla="*/ 8582 h 10000"/>
                  <a:gd name="connsiteX383" fmla="*/ 2573 w 10000"/>
                  <a:gd name="connsiteY383" fmla="*/ 8588 h 10000"/>
                  <a:gd name="connsiteX384" fmla="*/ 2584 w 10000"/>
                  <a:gd name="connsiteY384" fmla="*/ 8591 h 10000"/>
                  <a:gd name="connsiteX385" fmla="*/ 2590 w 10000"/>
                  <a:gd name="connsiteY385" fmla="*/ 8598 h 10000"/>
                  <a:gd name="connsiteX386" fmla="*/ 2598 w 10000"/>
                  <a:gd name="connsiteY386" fmla="*/ 8608 h 10000"/>
                  <a:gd name="connsiteX387" fmla="*/ 2607 w 10000"/>
                  <a:gd name="connsiteY387" fmla="*/ 8617 h 10000"/>
                  <a:gd name="connsiteX388" fmla="*/ 2618 w 10000"/>
                  <a:gd name="connsiteY388" fmla="*/ 8617 h 10000"/>
                  <a:gd name="connsiteX389" fmla="*/ 2640 w 10000"/>
                  <a:gd name="connsiteY389" fmla="*/ 8608 h 10000"/>
                  <a:gd name="connsiteX390" fmla="*/ 2670 w 10000"/>
                  <a:gd name="connsiteY390" fmla="*/ 8598 h 10000"/>
                  <a:gd name="connsiteX391" fmla="*/ 2673 w 10000"/>
                  <a:gd name="connsiteY391" fmla="*/ 8598 h 10000"/>
                  <a:gd name="connsiteX392" fmla="*/ 2690 w 10000"/>
                  <a:gd name="connsiteY392" fmla="*/ 8598 h 10000"/>
                  <a:gd name="connsiteX393" fmla="*/ 2698 w 10000"/>
                  <a:gd name="connsiteY393" fmla="*/ 8598 h 10000"/>
                  <a:gd name="connsiteX394" fmla="*/ 2712 w 10000"/>
                  <a:gd name="connsiteY394" fmla="*/ 8598 h 10000"/>
                  <a:gd name="connsiteX395" fmla="*/ 2726 w 10000"/>
                  <a:gd name="connsiteY395" fmla="*/ 8591 h 10000"/>
                  <a:gd name="connsiteX396" fmla="*/ 2737 w 10000"/>
                  <a:gd name="connsiteY396" fmla="*/ 8588 h 10000"/>
                  <a:gd name="connsiteX397" fmla="*/ 2759 w 10000"/>
                  <a:gd name="connsiteY397" fmla="*/ 8582 h 10000"/>
                  <a:gd name="connsiteX398" fmla="*/ 2770 w 10000"/>
                  <a:gd name="connsiteY398" fmla="*/ 8578 h 10000"/>
                  <a:gd name="connsiteX399" fmla="*/ 2784 w 10000"/>
                  <a:gd name="connsiteY399" fmla="*/ 8572 h 10000"/>
                  <a:gd name="connsiteX400" fmla="*/ 2795 w 10000"/>
                  <a:gd name="connsiteY400" fmla="*/ 8572 h 10000"/>
                  <a:gd name="connsiteX401" fmla="*/ 2803 w 10000"/>
                  <a:gd name="connsiteY401" fmla="*/ 8588 h 10000"/>
                  <a:gd name="connsiteX402" fmla="*/ 2803 w 10000"/>
                  <a:gd name="connsiteY402" fmla="*/ 8591 h 10000"/>
                  <a:gd name="connsiteX403" fmla="*/ 2803 w 10000"/>
                  <a:gd name="connsiteY403" fmla="*/ 8601 h 10000"/>
                  <a:gd name="connsiteX404" fmla="*/ 2809 w 10000"/>
                  <a:gd name="connsiteY404" fmla="*/ 8601 h 10000"/>
                  <a:gd name="connsiteX405" fmla="*/ 2823 w 10000"/>
                  <a:gd name="connsiteY405" fmla="*/ 8598 h 10000"/>
                  <a:gd name="connsiteX406" fmla="*/ 2831 w 10000"/>
                  <a:gd name="connsiteY406" fmla="*/ 8598 h 10000"/>
                  <a:gd name="connsiteX407" fmla="*/ 2839 w 10000"/>
                  <a:gd name="connsiteY407" fmla="*/ 8601 h 10000"/>
                  <a:gd name="connsiteX408" fmla="*/ 2848 w 10000"/>
                  <a:gd name="connsiteY408" fmla="*/ 8598 h 10000"/>
                  <a:gd name="connsiteX409" fmla="*/ 2856 w 10000"/>
                  <a:gd name="connsiteY409" fmla="*/ 8601 h 10000"/>
                  <a:gd name="connsiteX410" fmla="*/ 2859 w 10000"/>
                  <a:gd name="connsiteY410" fmla="*/ 8601 h 10000"/>
                  <a:gd name="connsiteX411" fmla="*/ 2864 w 10000"/>
                  <a:gd name="connsiteY411" fmla="*/ 8598 h 10000"/>
                  <a:gd name="connsiteX412" fmla="*/ 2889 w 10000"/>
                  <a:gd name="connsiteY412" fmla="*/ 8611 h 10000"/>
                  <a:gd name="connsiteX413" fmla="*/ 2906 w 10000"/>
                  <a:gd name="connsiteY413" fmla="*/ 8620 h 10000"/>
                  <a:gd name="connsiteX414" fmla="*/ 2914 w 10000"/>
                  <a:gd name="connsiteY414" fmla="*/ 8627 h 10000"/>
                  <a:gd name="connsiteX415" fmla="*/ 2920 w 10000"/>
                  <a:gd name="connsiteY415" fmla="*/ 8640 h 10000"/>
                  <a:gd name="connsiteX416" fmla="*/ 2922 w 10000"/>
                  <a:gd name="connsiteY416" fmla="*/ 8666 h 10000"/>
                  <a:gd name="connsiteX417" fmla="*/ 2922 w 10000"/>
                  <a:gd name="connsiteY417" fmla="*/ 8692 h 10000"/>
                  <a:gd name="connsiteX418" fmla="*/ 2939 w 10000"/>
                  <a:gd name="connsiteY418" fmla="*/ 8695 h 10000"/>
                  <a:gd name="connsiteX419" fmla="*/ 2953 w 10000"/>
                  <a:gd name="connsiteY419" fmla="*/ 8695 h 10000"/>
                  <a:gd name="connsiteX420" fmla="*/ 2961 w 10000"/>
                  <a:gd name="connsiteY420" fmla="*/ 8695 h 10000"/>
                  <a:gd name="connsiteX421" fmla="*/ 2972 w 10000"/>
                  <a:gd name="connsiteY421" fmla="*/ 8692 h 10000"/>
                  <a:gd name="connsiteX422" fmla="*/ 2981 w 10000"/>
                  <a:gd name="connsiteY422" fmla="*/ 8685 h 10000"/>
                  <a:gd name="connsiteX423" fmla="*/ 2989 w 10000"/>
                  <a:gd name="connsiteY423" fmla="*/ 8685 h 10000"/>
                  <a:gd name="connsiteX424" fmla="*/ 3008 w 10000"/>
                  <a:gd name="connsiteY424" fmla="*/ 8685 h 10000"/>
                  <a:gd name="connsiteX425" fmla="*/ 3028 w 10000"/>
                  <a:gd name="connsiteY425" fmla="*/ 8695 h 10000"/>
                  <a:gd name="connsiteX426" fmla="*/ 3042 w 10000"/>
                  <a:gd name="connsiteY426" fmla="*/ 8695 h 10000"/>
                  <a:gd name="connsiteX427" fmla="*/ 3053 w 10000"/>
                  <a:gd name="connsiteY427" fmla="*/ 8676 h 10000"/>
                  <a:gd name="connsiteX428" fmla="*/ 3061 w 10000"/>
                  <a:gd name="connsiteY428" fmla="*/ 8666 h 10000"/>
                  <a:gd name="connsiteX429" fmla="*/ 3066 w 10000"/>
                  <a:gd name="connsiteY429" fmla="*/ 8656 h 10000"/>
                  <a:gd name="connsiteX430" fmla="*/ 3091 w 10000"/>
                  <a:gd name="connsiteY430" fmla="*/ 8659 h 10000"/>
                  <a:gd name="connsiteX431" fmla="*/ 3105 w 10000"/>
                  <a:gd name="connsiteY431" fmla="*/ 8659 h 10000"/>
                  <a:gd name="connsiteX432" fmla="*/ 3108 w 10000"/>
                  <a:gd name="connsiteY432" fmla="*/ 8650 h 10000"/>
                  <a:gd name="connsiteX433" fmla="*/ 3147 w 10000"/>
                  <a:gd name="connsiteY433" fmla="*/ 8588 h 10000"/>
                  <a:gd name="connsiteX434" fmla="*/ 3150 w 10000"/>
                  <a:gd name="connsiteY434" fmla="*/ 8598 h 10000"/>
                  <a:gd name="connsiteX435" fmla="*/ 3163 w 10000"/>
                  <a:gd name="connsiteY435" fmla="*/ 8601 h 10000"/>
                  <a:gd name="connsiteX436" fmla="*/ 3180 w 10000"/>
                  <a:gd name="connsiteY436" fmla="*/ 8608 h 10000"/>
                  <a:gd name="connsiteX437" fmla="*/ 3188 w 10000"/>
                  <a:gd name="connsiteY437" fmla="*/ 8611 h 10000"/>
                  <a:gd name="connsiteX438" fmla="*/ 3227 w 10000"/>
                  <a:gd name="connsiteY438" fmla="*/ 8620 h 10000"/>
                  <a:gd name="connsiteX439" fmla="*/ 3238 w 10000"/>
                  <a:gd name="connsiteY439" fmla="*/ 8617 h 10000"/>
                  <a:gd name="connsiteX440" fmla="*/ 3247 w 10000"/>
                  <a:gd name="connsiteY440" fmla="*/ 8601 h 10000"/>
                  <a:gd name="connsiteX441" fmla="*/ 3269 w 10000"/>
                  <a:gd name="connsiteY441" fmla="*/ 8611 h 10000"/>
                  <a:gd name="connsiteX442" fmla="*/ 3277 w 10000"/>
                  <a:gd name="connsiteY442" fmla="*/ 8617 h 10000"/>
                  <a:gd name="connsiteX443" fmla="*/ 3285 w 10000"/>
                  <a:gd name="connsiteY443" fmla="*/ 8611 h 10000"/>
                  <a:gd name="connsiteX444" fmla="*/ 3307 w 10000"/>
                  <a:gd name="connsiteY444" fmla="*/ 8611 h 10000"/>
                  <a:gd name="connsiteX445" fmla="*/ 3319 w 10000"/>
                  <a:gd name="connsiteY445" fmla="*/ 8617 h 10000"/>
                  <a:gd name="connsiteX446" fmla="*/ 3324 w 10000"/>
                  <a:gd name="connsiteY446" fmla="*/ 8617 h 10000"/>
                  <a:gd name="connsiteX447" fmla="*/ 3327 w 10000"/>
                  <a:gd name="connsiteY447" fmla="*/ 8620 h 10000"/>
                  <a:gd name="connsiteX448" fmla="*/ 3341 w 10000"/>
                  <a:gd name="connsiteY448" fmla="*/ 8620 h 10000"/>
                  <a:gd name="connsiteX449" fmla="*/ 3357 w 10000"/>
                  <a:gd name="connsiteY449" fmla="*/ 8620 h 10000"/>
                  <a:gd name="connsiteX450" fmla="*/ 3374 w 10000"/>
                  <a:gd name="connsiteY450" fmla="*/ 8620 h 10000"/>
                  <a:gd name="connsiteX451" fmla="*/ 3382 w 10000"/>
                  <a:gd name="connsiteY451" fmla="*/ 8620 h 10000"/>
                  <a:gd name="connsiteX452" fmla="*/ 3399 w 10000"/>
                  <a:gd name="connsiteY452" fmla="*/ 8611 h 10000"/>
                  <a:gd name="connsiteX453" fmla="*/ 3413 w 10000"/>
                  <a:gd name="connsiteY453" fmla="*/ 8601 h 10000"/>
                  <a:gd name="connsiteX454" fmla="*/ 3421 w 10000"/>
                  <a:gd name="connsiteY454" fmla="*/ 8588 h 10000"/>
                  <a:gd name="connsiteX455" fmla="*/ 3421 w 10000"/>
                  <a:gd name="connsiteY455" fmla="*/ 8572 h 10000"/>
                  <a:gd name="connsiteX456" fmla="*/ 3421 w 10000"/>
                  <a:gd name="connsiteY456" fmla="*/ 8552 h 10000"/>
                  <a:gd name="connsiteX457" fmla="*/ 3424 w 10000"/>
                  <a:gd name="connsiteY457" fmla="*/ 8533 h 10000"/>
                  <a:gd name="connsiteX458" fmla="*/ 3432 w 10000"/>
                  <a:gd name="connsiteY458" fmla="*/ 8523 h 10000"/>
                  <a:gd name="connsiteX459" fmla="*/ 3446 w 10000"/>
                  <a:gd name="connsiteY459" fmla="*/ 8523 h 10000"/>
                  <a:gd name="connsiteX460" fmla="*/ 3457 w 10000"/>
                  <a:gd name="connsiteY460" fmla="*/ 8523 h 10000"/>
                  <a:gd name="connsiteX461" fmla="*/ 3476 w 10000"/>
                  <a:gd name="connsiteY461" fmla="*/ 8533 h 10000"/>
                  <a:gd name="connsiteX462" fmla="*/ 3485 w 10000"/>
                  <a:gd name="connsiteY462" fmla="*/ 8536 h 10000"/>
                  <a:gd name="connsiteX463" fmla="*/ 3501 w 10000"/>
                  <a:gd name="connsiteY463" fmla="*/ 8527 h 10000"/>
                  <a:gd name="connsiteX464" fmla="*/ 3504 w 10000"/>
                  <a:gd name="connsiteY464" fmla="*/ 8514 h 10000"/>
                  <a:gd name="connsiteX465" fmla="*/ 3510 w 10000"/>
                  <a:gd name="connsiteY465" fmla="*/ 8497 h 10000"/>
                  <a:gd name="connsiteX466" fmla="*/ 3537 w 10000"/>
                  <a:gd name="connsiteY466" fmla="*/ 8484 h 10000"/>
                  <a:gd name="connsiteX467" fmla="*/ 3562 w 10000"/>
                  <a:gd name="connsiteY467" fmla="*/ 8488 h 10000"/>
                  <a:gd name="connsiteX468" fmla="*/ 3568 w 10000"/>
                  <a:gd name="connsiteY468" fmla="*/ 8484 h 10000"/>
                  <a:gd name="connsiteX469" fmla="*/ 3584 w 10000"/>
                  <a:gd name="connsiteY469" fmla="*/ 8494 h 10000"/>
                  <a:gd name="connsiteX470" fmla="*/ 3593 w 10000"/>
                  <a:gd name="connsiteY470" fmla="*/ 8507 h 10000"/>
                  <a:gd name="connsiteX471" fmla="*/ 3618 w 10000"/>
                  <a:gd name="connsiteY471" fmla="*/ 8497 h 10000"/>
                  <a:gd name="connsiteX472" fmla="*/ 3643 w 10000"/>
                  <a:gd name="connsiteY472" fmla="*/ 8475 h 10000"/>
                  <a:gd name="connsiteX473" fmla="*/ 3657 w 10000"/>
                  <a:gd name="connsiteY473" fmla="*/ 8478 h 10000"/>
                  <a:gd name="connsiteX474" fmla="*/ 3670 w 10000"/>
                  <a:gd name="connsiteY474" fmla="*/ 8475 h 10000"/>
                  <a:gd name="connsiteX475" fmla="*/ 3673 w 10000"/>
                  <a:gd name="connsiteY475" fmla="*/ 8468 h 10000"/>
                  <a:gd name="connsiteX476" fmla="*/ 3681 w 10000"/>
                  <a:gd name="connsiteY476" fmla="*/ 8468 h 10000"/>
                  <a:gd name="connsiteX477" fmla="*/ 3698 w 10000"/>
                  <a:gd name="connsiteY477" fmla="*/ 8478 h 10000"/>
                  <a:gd name="connsiteX478" fmla="*/ 3720 w 10000"/>
                  <a:gd name="connsiteY478" fmla="*/ 8497 h 10000"/>
                  <a:gd name="connsiteX479" fmla="*/ 3715 w 10000"/>
                  <a:gd name="connsiteY479" fmla="*/ 8504 h 10000"/>
                  <a:gd name="connsiteX480" fmla="*/ 3729 w 10000"/>
                  <a:gd name="connsiteY480" fmla="*/ 8514 h 10000"/>
                  <a:gd name="connsiteX481" fmla="*/ 3729 w 10000"/>
                  <a:gd name="connsiteY481" fmla="*/ 8517 h 10000"/>
                  <a:gd name="connsiteX482" fmla="*/ 3740 w 10000"/>
                  <a:gd name="connsiteY482" fmla="*/ 8527 h 10000"/>
                  <a:gd name="connsiteX483" fmla="*/ 3759 w 10000"/>
                  <a:gd name="connsiteY483" fmla="*/ 8517 h 10000"/>
                  <a:gd name="connsiteX484" fmla="*/ 3762 w 10000"/>
                  <a:gd name="connsiteY484" fmla="*/ 8504 h 10000"/>
                  <a:gd name="connsiteX485" fmla="*/ 3770 w 10000"/>
                  <a:gd name="connsiteY485" fmla="*/ 8488 h 10000"/>
                  <a:gd name="connsiteX486" fmla="*/ 3778 w 10000"/>
                  <a:gd name="connsiteY486" fmla="*/ 8484 h 10000"/>
                  <a:gd name="connsiteX487" fmla="*/ 3792 w 10000"/>
                  <a:gd name="connsiteY487" fmla="*/ 8475 h 10000"/>
                  <a:gd name="connsiteX488" fmla="*/ 3803 w 10000"/>
                  <a:gd name="connsiteY488" fmla="*/ 8478 h 10000"/>
                  <a:gd name="connsiteX489" fmla="*/ 3809 w 10000"/>
                  <a:gd name="connsiteY489" fmla="*/ 8475 h 10000"/>
                  <a:gd name="connsiteX490" fmla="*/ 3825 w 10000"/>
                  <a:gd name="connsiteY490" fmla="*/ 8465 h 10000"/>
                  <a:gd name="connsiteX491" fmla="*/ 3834 w 10000"/>
                  <a:gd name="connsiteY491" fmla="*/ 8468 h 10000"/>
                  <a:gd name="connsiteX492" fmla="*/ 3842 w 10000"/>
                  <a:gd name="connsiteY492" fmla="*/ 8478 h 10000"/>
                  <a:gd name="connsiteX493" fmla="*/ 3850 w 10000"/>
                  <a:gd name="connsiteY493" fmla="*/ 8478 h 10000"/>
                  <a:gd name="connsiteX494" fmla="*/ 3859 w 10000"/>
                  <a:gd name="connsiteY494" fmla="*/ 8484 h 10000"/>
                  <a:gd name="connsiteX495" fmla="*/ 3873 w 10000"/>
                  <a:gd name="connsiteY495" fmla="*/ 8494 h 10000"/>
                  <a:gd name="connsiteX496" fmla="*/ 3875 w 10000"/>
                  <a:gd name="connsiteY496" fmla="*/ 8507 h 10000"/>
                  <a:gd name="connsiteX497" fmla="*/ 3881 w 10000"/>
                  <a:gd name="connsiteY497" fmla="*/ 8527 h 10000"/>
                  <a:gd name="connsiteX498" fmla="*/ 3875 w 10000"/>
                  <a:gd name="connsiteY498" fmla="*/ 8546 h 10000"/>
                  <a:gd name="connsiteX499" fmla="*/ 3892 w 10000"/>
                  <a:gd name="connsiteY499" fmla="*/ 8546 h 10000"/>
                  <a:gd name="connsiteX500" fmla="*/ 3900 w 10000"/>
                  <a:gd name="connsiteY500" fmla="*/ 8543 h 10000"/>
                  <a:gd name="connsiteX501" fmla="*/ 3906 w 10000"/>
                  <a:gd name="connsiteY501" fmla="*/ 8543 h 10000"/>
                  <a:gd name="connsiteX502" fmla="*/ 3922 w 10000"/>
                  <a:gd name="connsiteY502" fmla="*/ 8552 h 10000"/>
                  <a:gd name="connsiteX503" fmla="*/ 3939 w 10000"/>
                  <a:gd name="connsiteY503" fmla="*/ 8559 h 10000"/>
                  <a:gd name="connsiteX504" fmla="*/ 3953 w 10000"/>
                  <a:gd name="connsiteY504" fmla="*/ 8572 h 10000"/>
                  <a:gd name="connsiteX505" fmla="*/ 3956 w 10000"/>
                  <a:gd name="connsiteY505" fmla="*/ 8588 h 10000"/>
                  <a:gd name="connsiteX506" fmla="*/ 3956 w 10000"/>
                  <a:gd name="connsiteY506" fmla="*/ 8608 h 10000"/>
                  <a:gd name="connsiteX507" fmla="*/ 3972 w 10000"/>
                  <a:gd name="connsiteY507" fmla="*/ 8608 h 10000"/>
                  <a:gd name="connsiteX508" fmla="*/ 3986 w 10000"/>
                  <a:gd name="connsiteY508" fmla="*/ 8608 h 10000"/>
                  <a:gd name="connsiteX509" fmla="*/ 3997 w 10000"/>
                  <a:gd name="connsiteY509" fmla="*/ 8608 h 10000"/>
                  <a:gd name="connsiteX510" fmla="*/ 4006 w 10000"/>
                  <a:gd name="connsiteY510" fmla="*/ 8608 h 10000"/>
                  <a:gd name="connsiteX511" fmla="*/ 4006 w 10000"/>
                  <a:gd name="connsiteY511" fmla="*/ 8611 h 10000"/>
                  <a:gd name="connsiteX512" fmla="*/ 4011 w 10000"/>
                  <a:gd name="connsiteY512" fmla="*/ 8611 h 10000"/>
                  <a:gd name="connsiteX513" fmla="*/ 4022 w 10000"/>
                  <a:gd name="connsiteY513" fmla="*/ 8620 h 10000"/>
                  <a:gd name="connsiteX514" fmla="*/ 4042 w 10000"/>
                  <a:gd name="connsiteY514" fmla="*/ 8620 h 10000"/>
                  <a:gd name="connsiteX515" fmla="*/ 4050 w 10000"/>
                  <a:gd name="connsiteY515" fmla="*/ 8617 h 10000"/>
                  <a:gd name="connsiteX516" fmla="*/ 4069 w 10000"/>
                  <a:gd name="connsiteY516" fmla="*/ 8620 h 10000"/>
                  <a:gd name="connsiteX517" fmla="*/ 4086 w 10000"/>
                  <a:gd name="connsiteY517" fmla="*/ 8630 h 10000"/>
                  <a:gd name="connsiteX518" fmla="*/ 4108 w 10000"/>
                  <a:gd name="connsiteY518" fmla="*/ 8627 h 10000"/>
                  <a:gd name="connsiteX519" fmla="*/ 4125 w 10000"/>
                  <a:gd name="connsiteY519" fmla="*/ 8620 h 10000"/>
                  <a:gd name="connsiteX520" fmla="*/ 4133 w 10000"/>
                  <a:gd name="connsiteY520" fmla="*/ 8611 h 10000"/>
                  <a:gd name="connsiteX521" fmla="*/ 4139 w 10000"/>
                  <a:gd name="connsiteY521" fmla="*/ 8608 h 10000"/>
                  <a:gd name="connsiteX522" fmla="*/ 4147 w 10000"/>
                  <a:gd name="connsiteY522" fmla="*/ 8601 h 10000"/>
                  <a:gd name="connsiteX523" fmla="*/ 4155 w 10000"/>
                  <a:gd name="connsiteY523" fmla="*/ 8591 h 10000"/>
                  <a:gd name="connsiteX524" fmla="*/ 4166 w 10000"/>
                  <a:gd name="connsiteY524" fmla="*/ 8582 h 10000"/>
                  <a:gd name="connsiteX525" fmla="*/ 4183 w 10000"/>
                  <a:gd name="connsiteY525" fmla="*/ 8569 h 10000"/>
                  <a:gd name="connsiteX526" fmla="*/ 4191 w 10000"/>
                  <a:gd name="connsiteY526" fmla="*/ 8562 h 10000"/>
                  <a:gd name="connsiteX527" fmla="*/ 4208 w 10000"/>
                  <a:gd name="connsiteY527" fmla="*/ 8552 h 10000"/>
                  <a:gd name="connsiteX528" fmla="*/ 4230 w 10000"/>
                  <a:gd name="connsiteY528" fmla="*/ 8552 h 10000"/>
                  <a:gd name="connsiteX529" fmla="*/ 4238 w 10000"/>
                  <a:gd name="connsiteY529" fmla="*/ 8559 h 10000"/>
                  <a:gd name="connsiteX530" fmla="*/ 4247 w 10000"/>
                  <a:gd name="connsiteY530" fmla="*/ 8572 h 10000"/>
                  <a:gd name="connsiteX531" fmla="*/ 4252 w 10000"/>
                  <a:gd name="connsiteY531" fmla="*/ 8578 h 10000"/>
                  <a:gd name="connsiteX532" fmla="*/ 4263 w 10000"/>
                  <a:gd name="connsiteY532" fmla="*/ 8582 h 10000"/>
                  <a:gd name="connsiteX533" fmla="*/ 4277 w 10000"/>
                  <a:gd name="connsiteY533" fmla="*/ 8572 h 10000"/>
                  <a:gd name="connsiteX534" fmla="*/ 4294 w 10000"/>
                  <a:gd name="connsiteY534" fmla="*/ 8559 h 10000"/>
                  <a:gd name="connsiteX535" fmla="*/ 4302 w 10000"/>
                  <a:gd name="connsiteY535" fmla="*/ 8546 h 10000"/>
                  <a:gd name="connsiteX536" fmla="*/ 4310 w 10000"/>
                  <a:gd name="connsiteY536" fmla="*/ 8543 h 10000"/>
                  <a:gd name="connsiteX537" fmla="*/ 4313 w 10000"/>
                  <a:gd name="connsiteY537" fmla="*/ 8543 h 10000"/>
                  <a:gd name="connsiteX538" fmla="*/ 4332 w 10000"/>
                  <a:gd name="connsiteY538" fmla="*/ 8546 h 10000"/>
                  <a:gd name="connsiteX539" fmla="*/ 4335 w 10000"/>
                  <a:gd name="connsiteY539" fmla="*/ 8559 h 10000"/>
                  <a:gd name="connsiteX540" fmla="*/ 4349 w 10000"/>
                  <a:gd name="connsiteY540" fmla="*/ 8588 h 10000"/>
                  <a:gd name="connsiteX541" fmla="*/ 4360 w 10000"/>
                  <a:gd name="connsiteY541" fmla="*/ 8591 h 10000"/>
                  <a:gd name="connsiteX542" fmla="*/ 4366 w 10000"/>
                  <a:gd name="connsiteY542" fmla="*/ 8591 h 10000"/>
                  <a:gd name="connsiteX543" fmla="*/ 4382 w 10000"/>
                  <a:gd name="connsiteY543" fmla="*/ 8598 h 10000"/>
                  <a:gd name="connsiteX544" fmla="*/ 4385 w 10000"/>
                  <a:gd name="connsiteY544" fmla="*/ 8598 h 10000"/>
                  <a:gd name="connsiteX545" fmla="*/ 4402 w 10000"/>
                  <a:gd name="connsiteY545" fmla="*/ 8598 h 10000"/>
                  <a:gd name="connsiteX546" fmla="*/ 4421 w 10000"/>
                  <a:gd name="connsiteY546" fmla="*/ 8591 h 10000"/>
                  <a:gd name="connsiteX547" fmla="*/ 4440 w 10000"/>
                  <a:gd name="connsiteY547" fmla="*/ 8591 h 10000"/>
                  <a:gd name="connsiteX548" fmla="*/ 4449 w 10000"/>
                  <a:gd name="connsiteY548" fmla="*/ 8598 h 10000"/>
                  <a:gd name="connsiteX549" fmla="*/ 4454 w 10000"/>
                  <a:gd name="connsiteY549" fmla="*/ 8617 h 10000"/>
                  <a:gd name="connsiteX550" fmla="*/ 4463 w 10000"/>
                  <a:gd name="connsiteY550" fmla="*/ 8608 h 10000"/>
                  <a:gd name="connsiteX551" fmla="*/ 4474 w 10000"/>
                  <a:gd name="connsiteY551" fmla="*/ 8608 h 10000"/>
                  <a:gd name="connsiteX552" fmla="*/ 4490 w 10000"/>
                  <a:gd name="connsiteY552" fmla="*/ 8617 h 10000"/>
                  <a:gd name="connsiteX553" fmla="*/ 4504 w 10000"/>
                  <a:gd name="connsiteY553" fmla="*/ 8617 h 10000"/>
                  <a:gd name="connsiteX554" fmla="*/ 4518 w 10000"/>
                  <a:gd name="connsiteY554" fmla="*/ 8617 h 10000"/>
                  <a:gd name="connsiteX555" fmla="*/ 4535 w 10000"/>
                  <a:gd name="connsiteY555" fmla="*/ 8611 h 10000"/>
                  <a:gd name="connsiteX556" fmla="*/ 4546 w 10000"/>
                  <a:gd name="connsiteY556" fmla="*/ 8611 h 10000"/>
                  <a:gd name="connsiteX557" fmla="*/ 4562 w 10000"/>
                  <a:gd name="connsiteY557" fmla="*/ 8611 h 10000"/>
                  <a:gd name="connsiteX558" fmla="*/ 4571 w 10000"/>
                  <a:gd name="connsiteY558" fmla="*/ 8611 h 10000"/>
                  <a:gd name="connsiteX559" fmla="*/ 4579 w 10000"/>
                  <a:gd name="connsiteY559" fmla="*/ 8608 h 10000"/>
                  <a:gd name="connsiteX560" fmla="*/ 4584 w 10000"/>
                  <a:gd name="connsiteY560" fmla="*/ 8608 h 10000"/>
                  <a:gd name="connsiteX561" fmla="*/ 4601 w 10000"/>
                  <a:gd name="connsiteY561" fmla="*/ 8617 h 10000"/>
                  <a:gd name="connsiteX562" fmla="*/ 4609 w 10000"/>
                  <a:gd name="connsiteY562" fmla="*/ 8627 h 10000"/>
                  <a:gd name="connsiteX563" fmla="*/ 4618 w 10000"/>
                  <a:gd name="connsiteY563" fmla="*/ 8637 h 10000"/>
                  <a:gd name="connsiteX564" fmla="*/ 4618 w 10000"/>
                  <a:gd name="connsiteY564" fmla="*/ 8646 h 10000"/>
                  <a:gd name="connsiteX565" fmla="*/ 4634 w 10000"/>
                  <a:gd name="connsiteY565" fmla="*/ 8656 h 10000"/>
                  <a:gd name="connsiteX566" fmla="*/ 4640 w 10000"/>
                  <a:gd name="connsiteY566" fmla="*/ 8659 h 10000"/>
                  <a:gd name="connsiteX567" fmla="*/ 4651 w 10000"/>
                  <a:gd name="connsiteY567" fmla="*/ 8666 h 10000"/>
                  <a:gd name="connsiteX568" fmla="*/ 4657 w 10000"/>
                  <a:gd name="connsiteY568" fmla="*/ 8659 h 10000"/>
                  <a:gd name="connsiteX569" fmla="*/ 4668 w 10000"/>
                  <a:gd name="connsiteY569" fmla="*/ 8650 h 10000"/>
                  <a:gd name="connsiteX570" fmla="*/ 4676 w 10000"/>
                  <a:gd name="connsiteY570" fmla="*/ 8650 h 10000"/>
                  <a:gd name="connsiteX571" fmla="*/ 4690 w 10000"/>
                  <a:gd name="connsiteY571" fmla="*/ 8650 h 10000"/>
                  <a:gd name="connsiteX572" fmla="*/ 4698 w 10000"/>
                  <a:gd name="connsiteY572" fmla="*/ 8650 h 10000"/>
                  <a:gd name="connsiteX573" fmla="*/ 4704 w 10000"/>
                  <a:gd name="connsiteY573" fmla="*/ 8650 h 10000"/>
                  <a:gd name="connsiteX574" fmla="*/ 4706 w 10000"/>
                  <a:gd name="connsiteY574" fmla="*/ 8659 h 10000"/>
                  <a:gd name="connsiteX575" fmla="*/ 4706 w 10000"/>
                  <a:gd name="connsiteY575" fmla="*/ 8666 h 10000"/>
                  <a:gd name="connsiteX576" fmla="*/ 4723 w 10000"/>
                  <a:gd name="connsiteY576" fmla="*/ 8682 h 10000"/>
                  <a:gd name="connsiteX577" fmla="*/ 4737 w 10000"/>
                  <a:gd name="connsiteY577" fmla="*/ 8682 h 10000"/>
                  <a:gd name="connsiteX578" fmla="*/ 4745 w 10000"/>
                  <a:gd name="connsiteY578" fmla="*/ 8676 h 10000"/>
                  <a:gd name="connsiteX579" fmla="*/ 4756 w 10000"/>
                  <a:gd name="connsiteY579" fmla="*/ 8666 h 10000"/>
                  <a:gd name="connsiteX580" fmla="*/ 4765 w 10000"/>
                  <a:gd name="connsiteY580" fmla="*/ 8666 h 10000"/>
                  <a:gd name="connsiteX581" fmla="*/ 4765 w 10000"/>
                  <a:gd name="connsiteY581" fmla="*/ 8682 h 10000"/>
                  <a:gd name="connsiteX582" fmla="*/ 4770 w 10000"/>
                  <a:gd name="connsiteY582" fmla="*/ 8701 h 10000"/>
                  <a:gd name="connsiteX583" fmla="*/ 4778 w 10000"/>
                  <a:gd name="connsiteY583" fmla="*/ 8705 h 10000"/>
                  <a:gd name="connsiteX584" fmla="*/ 4795 w 10000"/>
                  <a:gd name="connsiteY584" fmla="*/ 8714 h 10000"/>
                  <a:gd name="connsiteX585" fmla="*/ 4812 w 10000"/>
                  <a:gd name="connsiteY585" fmla="*/ 8714 h 10000"/>
                  <a:gd name="connsiteX586" fmla="*/ 4825 w 10000"/>
                  <a:gd name="connsiteY586" fmla="*/ 8705 h 10000"/>
                  <a:gd name="connsiteX587" fmla="*/ 4825 w 10000"/>
                  <a:gd name="connsiteY587" fmla="*/ 8701 h 10000"/>
                  <a:gd name="connsiteX588" fmla="*/ 4828 w 10000"/>
                  <a:gd name="connsiteY588" fmla="*/ 8701 h 10000"/>
                  <a:gd name="connsiteX589" fmla="*/ 4837 w 10000"/>
                  <a:gd name="connsiteY589" fmla="*/ 8692 h 10000"/>
                  <a:gd name="connsiteX590" fmla="*/ 4842 w 10000"/>
                  <a:gd name="connsiteY590" fmla="*/ 8685 h 10000"/>
                  <a:gd name="connsiteX591" fmla="*/ 4859 w 10000"/>
                  <a:gd name="connsiteY591" fmla="*/ 8692 h 10000"/>
                  <a:gd name="connsiteX592" fmla="*/ 4870 w 10000"/>
                  <a:gd name="connsiteY592" fmla="*/ 8701 h 10000"/>
                  <a:gd name="connsiteX593" fmla="*/ 4878 w 10000"/>
                  <a:gd name="connsiteY593" fmla="*/ 8714 h 10000"/>
                  <a:gd name="connsiteX594" fmla="*/ 4892 w 10000"/>
                  <a:gd name="connsiteY594" fmla="*/ 8724 h 10000"/>
                  <a:gd name="connsiteX595" fmla="*/ 4900 w 10000"/>
                  <a:gd name="connsiteY595" fmla="*/ 8724 h 10000"/>
                  <a:gd name="connsiteX596" fmla="*/ 4906 w 10000"/>
                  <a:gd name="connsiteY596" fmla="*/ 8705 h 10000"/>
                  <a:gd name="connsiteX597" fmla="*/ 4925 w 10000"/>
                  <a:gd name="connsiteY597" fmla="*/ 8724 h 10000"/>
                  <a:gd name="connsiteX598" fmla="*/ 4939 w 10000"/>
                  <a:gd name="connsiteY598" fmla="*/ 8701 h 10000"/>
                  <a:gd name="connsiteX599" fmla="*/ 4950 w 10000"/>
                  <a:gd name="connsiteY599" fmla="*/ 8695 h 10000"/>
                  <a:gd name="connsiteX600" fmla="*/ 4956 w 10000"/>
                  <a:gd name="connsiteY600" fmla="*/ 8692 h 10000"/>
                  <a:gd name="connsiteX601" fmla="*/ 4986 w 10000"/>
                  <a:gd name="connsiteY601" fmla="*/ 8705 h 10000"/>
                  <a:gd name="connsiteX602" fmla="*/ 5003 w 10000"/>
                  <a:gd name="connsiteY602" fmla="*/ 8701 h 10000"/>
                  <a:gd name="connsiteX603" fmla="*/ 5011 w 10000"/>
                  <a:gd name="connsiteY603" fmla="*/ 8692 h 10000"/>
                  <a:gd name="connsiteX604" fmla="*/ 5028 w 10000"/>
                  <a:gd name="connsiteY604" fmla="*/ 8682 h 10000"/>
                  <a:gd name="connsiteX605" fmla="*/ 5030 w 10000"/>
                  <a:gd name="connsiteY605" fmla="*/ 8659 h 10000"/>
                  <a:gd name="connsiteX606" fmla="*/ 5039 w 10000"/>
                  <a:gd name="connsiteY606" fmla="*/ 8656 h 10000"/>
                  <a:gd name="connsiteX607" fmla="*/ 5053 w 10000"/>
                  <a:gd name="connsiteY607" fmla="*/ 8669 h 10000"/>
                  <a:gd name="connsiteX608" fmla="*/ 5061 w 10000"/>
                  <a:gd name="connsiteY608" fmla="*/ 8669 h 10000"/>
                  <a:gd name="connsiteX609" fmla="*/ 5061 w 10000"/>
                  <a:gd name="connsiteY609" fmla="*/ 8676 h 10000"/>
                  <a:gd name="connsiteX610" fmla="*/ 5069 w 10000"/>
                  <a:gd name="connsiteY610" fmla="*/ 8669 h 10000"/>
                  <a:gd name="connsiteX611" fmla="*/ 5083 w 10000"/>
                  <a:gd name="connsiteY611" fmla="*/ 8669 h 10000"/>
                  <a:gd name="connsiteX612" fmla="*/ 5100 w 10000"/>
                  <a:gd name="connsiteY612" fmla="*/ 8669 h 10000"/>
                  <a:gd name="connsiteX613" fmla="*/ 5119 w 10000"/>
                  <a:gd name="connsiteY613" fmla="*/ 8682 h 10000"/>
                  <a:gd name="connsiteX614" fmla="*/ 5136 w 10000"/>
                  <a:gd name="connsiteY614" fmla="*/ 8692 h 10000"/>
                  <a:gd name="connsiteX615" fmla="*/ 5161 w 10000"/>
                  <a:gd name="connsiteY615" fmla="*/ 8701 h 10000"/>
                  <a:gd name="connsiteX616" fmla="*/ 5183 w 10000"/>
                  <a:gd name="connsiteY616" fmla="*/ 8701 h 10000"/>
                  <a:gd name="connsiteX617" fmla="*/ 5199 w 10000"/>
                  <a:gd name="connsiteY617" fmla="*/ 8701 h 10000"/>
                  <a:gd name="connsiteX618" fmla="*/ 5213 w 10000"/>
                  <a:gd name="connsiteY618" fmla="*/ 8705 h 10000"/>
                  <a:gd name="connsiteX619" fmla="*/ 5224 w 10000"/>
                  <a:gd name="connsiteY619" fmla="*/ 8701 h 10000"/>
                  <a:gd name="connsiteX620" fmla="*/ 5230 w 10000"/>
                  <a:gd name="connsiteY620" fmla="*/ 8701 h 10000"/>
                  <a:gd name="connsiteX621" fmla="*/ 5241 w 10000"/>
                  <a:gd name="connsiteY621" fmla="*/ 8676 h 10000"/>
                  <a:gd name="connsiteX622" fmla="*/ 5247 w 10000"/>
                  <a:gd name="connsiteY622" fmla="*/ 8666 h 10000"/>
                  <a:gd name="connsiteX623" fmla="*/ 5249 w 10000"/>
                  <a:gd name="connsiteY623" fmla="*/ 8646 h 10000"/>
                  <a:gd name="connsiteX624" fmla="*/ 5249 w 10000"/>
                  <a:gd name="connsiteY624" fmla="*/ 8650 h 10000"/>
                  <a:gd name="connsiteX625" fmla="*/ 5255 w 10000"/>
                  <a:gd name="connsiteY625" fmla="*/ 8646 h 10000"/>
                  <a:gd name="connsiteX626" fmla="*/ 5271 w 10000"/>
                  <a:gd name="connsiteY626" fmla="*/ 8650 h 10000"/>
                  <a:gd name="connsiteX627" fmla="*/ 5288 w 10000"/>
                  <a:gd name="connsiteY627" fmla="*/ 8666 h 10000"/>
                  <a:gd name="connsiteX628" fmla="*/ 5296 w 10000"/>
                  <a:gd name="connsiteY628" fmla="*/ 8666 h 10000"/>
                  <a:gd name="connsiteX629" fmla="*/ 5310 w 10000"/>
                  <a:gd name="connsiteY629" fmla="*/ 8656 h 10000"/>
                  <a:gd name="connsiteX630" fmla="*/ 5321 w 10000"/>
                  <a:gd name="connsiteY630" fmla="*/ 8650 h 10000"/>
                  <a:gd name="connsiteX631" fmla="*/ 5338 w 10000"/>
                  <a:gd name="connsiteY631" fmla="*/ 8650 h 10000"/>
                  <a:gd name="connsiteX632" fmla="*/ 5360 w 10000"/>
                  <a:gd name="connsiteY632" fmla="*/ 8640 h 10000"/>
                  <a:gd name="connsiteX633" fmla="*/ 5366 w 10000"/>
                  <a:gd name="connsiteY633" fmla="*/ 8637 h 10000"/>
                  <a:gd name="connsiteX634" fmla="*/ 5368 w 10000"/>
                  <a:gd name="connsiteY634" fmla="*/ 8637 h 10000"/>
                  <a:gd name="connsiteX635" fmla="*/ 5382 w 10000"/>
                  <a:gd name="connsiteY635" fmla="*/ 8630 h 10000"/>
                  <a:gd name="connsiteX636" fmla="*/ 5391 w 10000"/>
                  <a:gd name="connsiteY636" fmla="*/ 8630 h 10000"/>
                  <a:gd name="connsiteX637" fmla="*/ 5402 w 10000"/>
                  <a:gd name="connsiteY637" fmla="*/ 8637 h 10000"/>
                  <a:gd name="connsiteX638" fmla="*/ 5418 w 10000"/>
                  <a:gd name="connsiteY638" fmla="*/ 8656 h 10000"/>
                  <a:gd name="connsiteX639" fmla="*/ 5432 w 10000"/>
                  <a:gd name="connsiteY639" fmla="*/ 8666 h 10000"/>
                  <a:gd name="connsiteX640" fmla="*/ 5443 w 10000"/>
                  <a:gd name="connsiteY640" fmla="*/ 8682 h 10000"/>
                  <a:gd name="connsiteX641" fmla="*/ 5457 w 10000"/>
                  <a:gd name="connsiteY641" fmla="*/ 8692 h 10000"/>
                  <a:gd name="connsiteX642" fmla="*/ 5471 w 10000"/>
                  <a:gd name="connsiteY642" fmla="*/ 8705 h 10000"/>
                  <a:gd name="connsiteX643" fmla="*/ 5488 w 10000"/>
                  <a:gd name="connsiteY643" fmla="*/ 8711 h 10000"/>
                  <a:gd name="connsiteX644" fmla="*/ 5490 w 10000"/>
                  <a:gd name="connsiteY644" fmla="*/ 8721 h 10000"/>
                  <a:gd name="connsiteX645" fmla="*/ 5512 w 10000"/>
                  <a:gd name="connsiteY645" fmla="*/ 8724 h 10000"/>
                  <a:gd name="connsiteX646" fmla="*/ 5521 w 10000"/>
                  <a:gd name="connsiteY646" fmla="*/ 8714 h 10000"/>
                  <a:gd name="connsiteX647" fmla="*/ 5524 w 10000"/>
                  <a:gd name="connsiteY647" fmla="*/ 8714 h 10000"/>
                  <a:gd name="connsiteX648" fmla="*/ 5532 w 10000"/>
                  <a:gd name="connsiteY648" fmla="*/ 8721 h 10000"/>
                  <a:gd name="connsiteX649" fmla="*/ 5540 w 10000"/>
                  <a:gd name="connsiteY649" fmla="*/ 8724 h 10000"/>
                  <a:gd name="connsiteX650" fmla="*/ 5562 w 10000"/>
                  <a:gd name="connsiteY650" fmla="*/ 8750 h 10000"/>
                  <a:gd name="connsiteX651" fmla="*/ 5562 w 10000"/>
                  <a:gd name="connsiteY651" fmla="*/ 8760 h 10000"/>
                  <a:gd name="connsiteX652" fmla="*/ 5571 w 10000"/>
                  <a:gd name="connsiteY652" fmla="*/ 8782 h 10000"/>
                  <a:gd name="connsiteX653" fmla="*/ 5579 w 10000"/>
                  <a:gd name="connsiteY653" fmla="*/ 8789 h 10000"/>
                  <a:gd name="connsiteX654" fmla="*/ 5593 w 10000"/>
                  <a:gd name="connsiteY654" fmla="*/ 8789 h 10000"/>
                  <a:gd name="connsiteX655" fmla="*/ 5596 w 10000"/>
                  <a:gd name="connsiteY655" fmla="*/ 8789 h 10000"/>
                  <a:gd name="connsiteX656" fmla="*/ 5626 w 10000"/>
                  <a:gd name="connsiteY656" fmla="*/ 8782 h 10000"/>
                  <a:gd name="connsiteX657" fmla="*/ 5629 w 10000"/>
                  <a:gd name="connsiteY657" fmla="*/ 8782 h 10000"/>
                  <a:gd name="connsiteX658" fmla="*/ 5637 w 10000"/>
                  <a:gd name="connsiteY658" fmla="*/ 8779 h 10000"/>
                  <a:gd name="connsiteX659" fmla="*/ 5648 w 10000"/>
                  <a:gd name="connsiteY659" fmla="*/ 8789 h 10000"/>
                  <a:gd name="connsiteX660" fmla="*/ 5665 w 10000"/>
                  <a:gd name="connsiteY660" fmla="*/ 8795 h 10000"/>
                  <a:gd name="connsiteX661" fmla="*/ 5676 w 10000"/>
                  <a:gd name="connsiteY661" fmla="*/ 8789 h 10000"/>
                  <a:gd name="connsiteX662" fmla="*/ 5684 w 10000"/>
                  <a:gd name="connsiteY662" fmla="*/ 8782 h 10000"/>
                  <a:gd name="connsiteX663" fmla="*/ 5693 w 10000"/>
                  <a:gd name="connsiteY663" fmla="*/ 8789 h 10000"/>
                  <a:gd name="connsiteX664" fmla="*/ 5715 w 10000"/>
                  <a:gd name="connsiteY664" fmla="*/ 8808 h 10000"/>
                  <a:gd name="connsiteX665" fmla="*/ 5731 w 10000"/>
                  <a:gd name="connsiteY665" fmla="*/ 8808 h 10000"/>
                  <a:gd name="connsiteX666" fmla="*/ 5740 w 10000"/>
                  <a:gd name="connsiteY666" fmla="*/ 8808 h 10000"/>
                  <a:gd name="connsiteX667" fmla="*/ 5765 w 10000"/>
                  <a:gd name="connsiteY667" fmla="*/ 8818 h 10000"/>
                  <a:gd name="connsiteX668" fmla="*/ 5781 w 10000"/>
                  <a:gd name="connsiteY668" fmla="*/ 8824 h 10000"/>
                  <a:gd name="connsiteX669" fmla="*/ 5798 w 10000"/>
                  <a:gd name="connsiteY669" fmla="*/ 8834 h 10000"/>
                  <a:gd name="connsiteX670" fmla="*/ 5814 w 10000"/>
                  <a:gd name="connsiteY670" fmla="*/ 8837 h 10000"/>
                  <a:gd name="connsiteX671" fmla="*/ 5831 w 10000"/>
                  <a:gd name="connsiteY671" fmla="*/ 8844 h 10000"/>
                  <a:gd name="connsiteX672" fmla="*/ 5842 w 10000"/>
                  <a:gd name="connsiteY672" fmla="*/ 8847 h 10000"/>
                  <a:gd name="connsiteX673" fmla="*/ 5859 w 10000"/>
                  <a:gd name="connsiteY673" fmla="*/ 8857 h 10000"/>
                  <a:gd name="connsiteX674" fmla="*/ 5870 w 10000"/>
                  <a:gd name="connsiteY674" fmla="*/ 8867 h 10000"/>
                  <a:gd name="connsiteX675" fmla="*/ 5878 w 10000"/>
                  <a:gd name="connsiteY675" fmla="*/ 8873 h 10000"/>
                  <a:gd name="connsiteX676" fmla="*/ 5895 w 10000"/>
                  <a:gd name="connsiteY676" fmla="*/ 8873 h 10000"/>
                  <a:gd name="connsiteX677" fmla="*/ 5911 w 10000"/>
                  <a:gd name="connsiteY677" fmla="*/ 8873 h 10000"/>
                  <a:gd name="connsiteX678" fmla="*/ 5931 w 10000"/>
                  <a:gd name="connsiteY678" fmla="*/ 8873 h 10000"/>
                  <a:gd name="connsiteX679" fmla="*/ 5950 w 10000"/>
                  <a:gd name="connsiteY679" fmla="*/ 8867 h 10000"/>
                  <a:gd name="connsiteX680" fmla="*/ 5967 w 10000"/>
                  <a:gd name="connsiteY680" fmla="*/ 8867 h 10000"/>
                  <a:gd name="connsiteX681" fmla="*/ 5975 w 10000"/>
                  <a:gd name="connsiteY681" fmla="*/ 8873 h 10000"/>
                  <a:gd name="connsiteX682" fmla="*/ 6000 w 10000"/>
                  <a:gd name="connsiteY682" fmla="*/ 8883 h 10000"/>
                  <a:gd name="connsiteX683" fmla="*/ 5997 w 10000"/>
                  <a:gd name="connsiteY683" fmla="*/ 8886 h 10000"/>
                  <a:gd name="connsiteX684" fmla="*/ 5997 w 10000"/>
                  <a:gd name="connsiteY684" fmla="*/ 8896 h 10000"/>
                  <a:gd name="connsiteX685" fmla="*/ 6014 w 10000"/>
                  <a:gd name="connsiteY685" fmla="*/ 8892 h 10000"/>
                  <a:gd name="connsiteX686" fmla="*/ 6028 w 10000"/>
                  <a:gd name="connsiteY686" fmla="*/ 8892 h 10000"/>
                  <a:gd name="connsiteX687" fmla="*/ 6053 w 10000"/>
                  <a:gd name="connsiteY687" fmla="*/ 8886 h 10000"/>
                  <a:gd name="connsiteX688" fmla="*/ 6072 w 10000"/>
                  <a:gd name="connsiteY688" fmla="*/ 8876 h 10000"/>
                  <a:gd name="connsiteX689" fmla="*/ 6089 w 10000"/>
                  <a:gd name="connsiteY689" fmla="*/ 8867 h 10000"/>
                  <a:gd name="connsiteX690" fmla="*/ 6111 w 10000"/>
                  <a:gd name="connsiteY690" fmla="*/ 8857 h 10000"/>
                  <a:gd name="connsiteX691" fmla="*/ 6127 w 10000"/>
                  <a:gd name="connsiteY691" fmla="*/ 8847 h 10000"/>
                  <a:gd name="connsiteX692" fmla="*/ 6152 w 10000"/>
                  <a:gd name="connsiteY692" fmla="*/ 8834 h 10000"/>
                  <a:gd name="connsiteX693" fmla="*/ 6183 w 10000"/>
                  <a:gd name="connsiteY693" fmla="*/ 8828 h 10000"/>
                  <a:gd name="connsiteX694" fmla="*/ 6175 w 10000"/>
                  <a:gd name="connsiteY694" fmla="*/ 8844 h 10000"/>
                  <a:gd name="connsiteX695" fmla="*/ 6169 w 10000"/>
                  <a:gd name="connsiteY695" fmla="*/ 8863 h 10000"/>
                  <a:gd name="connsiteX696" fmla="*/ 6158 w 10000"/>
                  <a:gd name="connsiteY696" fmla="*/ 8886 h 10000"/>
                  <a:gd name="connsiteX697" fmla="*/ 6152 w 10000"/>
                  <a:gd name="connsiteY697" fmla="*/ 8896 h 10000"/>
                  <a:gd name="connsiteX698" fmla="*/ 6150 w 10000"/>
                  <a:gd name="connsiteY698" fmla="*/ 8909 h 10000"/>
                  <a:gd name="connsiteX699" fmla="*/ 6152 w 10000"/>
                  <a:gd name="connsiteY699" fmla="*/ 8938 h 10000"/>
                  <a:gd name="connsiteX700" fmla="*/ 6158 w 10000"/>
                  <a:gd name="connsiteY700" fmla="*/ 8957 h 10000"/>
                  <a:gd name="connsiteX701" fmla="*/ 6161 w 10000"/>
                  <a:gd name="connsiteY701" fmla="*/ 8980 h 10000"/>
                  <a:gd name="connsiteX702" fmla="*/ 6166 w 10000"/>
                  <a:gd name="connsiteY702" fmla="*/ 8999 h 10000"/>
                  <a:gd name="connsiteX703" fmla="*/ 6175 w 10000"/>
                  <a:gd name="connsiteY703" fmla="*/ 9032 h 10000"/>
                  <a:gd name="connsiteX704" fmla="*/ 6183 w 10000"/>
                  <a:gd name="connsiteY704" fmla="*/ 9051 h 10000"/>
                  <a:gd name="connsiteX705" fmla="*/ 6191 w 10000"/>
                  <a:gd name="connsiteY705" fmla="*/ 9064 h 10000"/>
                  <a:gd name="connsiteX706" fmla="*/ 6194 w 10000"/>
                  <a:gd name="connsiteY706" fmla="*/ 9084 h 10000"/>
                  <a:gd name="connsiteX707" fmla="*/ 6208 w 10000"/>
                  <a:gd name="connsiteY707" fmla="*/ 9103 h 10000"/>
                  <a:gd name="connsiteX708" fmla="*/ 6208 w 10000"/>
                  <a:gd name="connsiteY708" fmla="*/ 9113 h 10000"/>
                  <a:gd name="connsiteX709" fmla="*/ 6216 w 10000"/>
                  <a:gd name="connsiteY709" fmla="*/ 9129 h 10000"/>
                  <a:gd name="connsiteX710" fmla="*/ 6230 w 10000"/>
                  <a:gd name="connsiteY710" fmla="*/ 9148 h 10000"/>
                  <a:gd name="connsiteX711" fmla="*/ 6241 w 10000"/>
                  <a:gd name="connsiteY711" fmla="*/ 9165 h 10000"/>
                  <a:gd name="connsiteX712" fmla="*/ 6249 w 10000"/>
                  <a:gd name="connsiteY712" fmla="*/ 9168 h 10000"/>
                  <a:gd name="connsiteX713" fmla="*/ 6266 w 10000"/>
                  <a:gd name="connsiteY713" fmla="*/ 9184 h 10000"/>
                  <a:gd name="connsiteX714" fmla="*/ 6280 w 10000"/>
                  <a:gd name="connsiteY714" fmla="*/ 9184 h 10000"/>
                  <a:gd name="connsiteX715" fmla="*/ 6288 w 10000"/>
                  <a:gd name="connsiteY715" fmla="*/ 9177 h 10000"/>
                  <a:gd name="connsiteX716" fmla="*/ 6299 w 10000"/>
                  <a:gd name="connsiteY716" fmla="*/ 9187 h 10000"/>
                  <a:gd name="connsiteX717" fmla="*/ 6305 w 10000"/>
                  <a:gd name="connsiteY717" fmla="*/ 9197 h 10000"/>
                  <a:gd name="connsiteX718" fmla="*/ 6310 w 10000"/>
                  <a:gd name="connsiteY718" fmla="*/ 9197 h 10000"/>
                  <a:gd name="connsiteX719" fmla="*/ 6321 w 10000"/>
                  <a:gd name="connsiteY719" fmla="*/ 9213 h 10000"/>
                  <a:gd name="connsiteX720" fmla="*/ 6335 w 10000"/>
                  <a:gd name="connsiteY720" fmla="*/ 9223 h 10000"/>
                  <a:gd name="connsiteX721" fmla="*/ 6338 w 10000"/>
                  <a:gd name="connsiteY721" fmla="*/ 9223 h 10000"/>
                  <a:gd name="connsiteX722" fmla="*/ 6355 w 10000"/>
                  <a:gd name="connsiteY722" fmla="*/ 9226 h 10000"/>
                  <a:gd name="connsiteX723" fmla="*/ 6363 w 10000"/>
                  <a:gd name="connsiteY723" fmla="*/ 9236 h 10000"/>
                  <a:gd name="connsiteX724" fmla="*/ 6380 w 10000"/>
                  <a:gd name="connsiteY724" fmla="*/ 9258 h 10000"/>
                  <a:gd name="connsiteX725" fmla="*/ 6393 w 10000"/>
                  <a:gd name="connsiteY725" fmla="*/ 9278 h 10000"/>
                  <a:gd name="connsiteX726" fmla="*/ 6396 w 10000"/>
                  <a:gd name="connsiteY726" fmla="*/ 9288 h 10000"/>
                  <a:gd name="connsiteX727" fmla="*/ 6407 w 10000"/>
                  <a:gd name="connsiteY727" fmla="*/ 9297 h 10000"/>
                  <a:gd name="connsiteX728" fmla="*/ 6410 w 10000"/>
                  <a:gd name="connsiteY728" fmla="*/ 9307 h 10000"/>
                  <a:gd name="connsiteX729" fmla="*/ 6416 w 10000"/>
                  <a:gd name="connsiteY729" fmla="*/ 9317 h 10000"/>
                  <a:gd name="connsiteX730" fmla="*/ 6424 w 10000"/>
                  <a:gd name="connsiteY730" fmla="*/ 9326 h 10000"/>
                  <a:gd name="connsiteX731" fmla="*/ 6435 w 10000"/>
                  <a:gd name="connsiteY731" fmla="*/ 9336 h 10000"/>
                  <a:gd name="connsiteX732" fmla="*/ 6443 w 10000"/>
                  <a:gd name="connsiteY732" fmla="*/ 9346 h 10000"/>
                  <a:gd name="connsiteX733" fmla="*/ 6449 w 10000"/>
                  <a:gd name="connsiteY733" fmla="*/ 9362 h 10000"/>
                  <a:gd name="connsiteX734" fmla="*/ 6452 w 10000"/>
                  <a:gd name="connsiteY734" fmla="*/ 9372 h 10000"/>
                  <a:gd name="connsiteX735" fmla="*/ 6449 w 10000"/>
                  <a:gd name="connsiteY735" fmla="*/ 9381 h 10000"/>
                  <a:gd name="connsiteX736" fmla="*/ 6465 w 10000"/>
                  <a:gd name="connsiteY736" fmla="*/ 9394 h 10000"/>
                  <a:gd name="connsiteX737" fmla="*/ 6468 w 10000"/>
                  <a:gd name="connsiteY737" fmla="*/ 9420 h 10000"/>
                  <a:gd name="connsiteX738" fmla="*/ 6493 w 10000"/>
                  <a:gd name="connsiteY738" fmla="*/ 9430 h 10000"/>
                  <a:gd name="connsiteX739" fmla="*/ 6507 w 10000"/>
                  <a:gd name="connsiteY739" fmla="*/ 9440 h 10000"/>
                  <a:gd name="connsiteX740" fmla="*/ 6524 w 10000"/>
                  <a:gd name="connsiteY740" fmla="*/ 9459 h 10000"/>
                  <a:gd name="connsiteX741" fmla="*/ 6532 w 10000"/>
                  <a:gd name="connsiteY741" fmla="*/ 9485 h 10000"/>
                  <a:gd name="connsiteX742" fmla="*/ 6537 w 10000"/>
                  <a:gd name="connsiteY742" fmla="*/ 9498 h 10000"/>
                  <a:gd name="connsiteX743" fmla="*/ 6571 w 10000"/>
                  <a:gd name="connsiteY743" fmla="*/ 9508 h 10000"/>
                  <a:gd name="connsiteX744" fmla="*/ 6596 w 10000"/>
                  <a:gd name="connsiteY744" fmla="*/ 9508 h 10000"/>
                  <a:gd name="connsiteX745" fmla="*/ 6637 w 10000"/>
                  <a:gd name="connsiteY745" fmla="*/ 9517 h 10000"/>
                  <a:gd name="connsiteX746" fmla="*/ 6662 w 10000"/>
                  <a:gd name="connsiteY746" fmla="*/ 9524 h 10000"/>
                  <a:gd name="connsiteX747" fmla="*/ 6679 w 10000"/>
                  <a:gd name="connsiteY747" fmla="*/ 9517 h 10000"/>
                  <a:gd name="connsiteX748" fmla="*/ 6679 w 10000"/>
                  <a:gd name="connsiteY748" fmla="*/ 9505 h 10000"/>
                  <a:gd name="connsiteX749" fmla="*/ 6690 w 10000"/>
                  <a:gd name="connsiteY749" fmla="*/ 9485 h 10000"/>
                  <a:gd name="connsiteX750" fmla="*/ 6693 w 10000"/>
                  <a:gd name="connsiteY750" fmla="*/ 9479 h 10000"/>
                  <a:gd name="connsiteX751" fmla="*/ 6706 w 10000"/>
                  <a:gd name="connsiteY751" fmla="*/ 9469 h 10000"/>
                  <a:gd name="connsiteX752" fmla="*/ 6709 w 10000"/>
                  <a:gd name="connsiteY752" fmla="*/ 9462 h 10000"/>
                  <a:gd name="connsiteX753" fmla="*/ 6717 w 10000"/>
                  <a:gd name="connsiteY753" fmla="*/ 9459 h 10000"/>
                  <a:gd name="connsiteX754" fmla="*/ 6726 w 10000"/>
                  <a:gd name="connsiteY754" fmla="*/ 9459 h 10000"/>
                  <a:gd name="connsiteX755" fmla="*/ 6742 w 10000"/>
                  <a:gd name="connsiteY755" fmla="*/ 9462 h 10000"/>
                  <a:gd name="connsiteX756" fmla="*/ 6759 w 10000"/>
                  <a:gd name="connsiteY756" fmla="*/ 9479 h 10000"/>
                  <a:gd name="connsiteX757" fmla="*/ 6781 w 10000"/>
                  <a:gd name="connsiteY757" fmla="*/ 9485 h 10000"/>
                  <a:gd name="connsiteX758" fmla="*/ 6795 w 10000"/>
                  <a:gd name="connsiteY758" fmla="*/ 9485 h 10000"/>
                  <a:gd name="connsiteX759" fmla="*/ 6803 w 10000"/>
                  <a:gd name="connsiteY759" fmla="*/ 9498 h 10000"/>
                  <a:gd name="connsiteX760" fmla="*/ 6806 w 10000"/>
                  <a:gd name="connsiteY760" fmla="*/ 9508 h 10000"/>
                  <a:gd name="connsiteX761" fmla="*/ 6823 w 10000"/>
                  <a:gd name="connsiteY761" fmla="*/ 9514 h 10000"/>
                  <a:gd name="connsiteX762" fmla="*/ 6831 w 10000"/>
                  <a:gd name="connsiteY762" fmla="*/ 9514 h 10000"/>
                  <a:gd name="connsiteX763" fmla="*/ 6848 w 10000"/>
                  <a:gd name="connsiteY763" fmla="*/ 9514 h 10000"/>
                  <a:gd name="connsiteX764" fmla="*/ 6856 w 10000"/>
                  <a:gd name="connsiteY764" fmla="*/ 9517 h 10000"/>
                  <a:gd name="connsiteX765" fmla="*/ 6878 w 10000"/>
                  <a:gd name="connsiteY765" fmla="*/ 9524 h 10000"/>
                  <a:gd name="connsiteX766" fmla="*/ 6895 w 10000"/>
                  <a:gd name="connsiteY766" fmla="*/ 9524 h 10000"/>
                  <a:gd name="connsiteX767" fmla="*/ 6917 w 10000"/>
                  <a:gd name="connsiteY767" fmla="*/ 9527 h 10000"/>
                  <a:gd name="connsiteX768" fmla="*/ 6934 w 10000"/>
                  <a:gd name="connsiteY768" fmla="*/ 9534 h 10000"/>
                  <a:gd name="connsiteX769" fmla="*/ 6961 w 10000"/>
                  <a:gd name="connsiteY769" fmla="*/ 9543 h 10000"/>
                  <a:gd name="connsiteX770" fmla="*/ 6989 w 10000"/>
                  <a:gd name="connsiteY770" fmla="*/ 9547 h 10000"/>
                  <a:gd name="connsiteX771" fmla="*/ 7014 w 10000"/>
                  <a:gd name="connsiteY771" fmla="*/ 9543 h 10000"/>
                  <a:gd name="connsiteX772" fmla="*/ 7033 w 10000"/>
                  <a:gd name="connsiteY772" fmla="*/ 9543 h 10000"/>
                  <a:gd name="connsiteX773" fmla="*/ 7042 w 10000"/>
                  <a:gd name="connsiteY773" fmla="*/ 9547 h 10000"/>
                  <a:gd name="connsiteX774" fmla="*/ 7069 w 10000"/>
                  <a:gd name="connsiteY774" fmla="*/ 9647 h 10000"/>
                  <a:gd name="connsiteX775" fmla="*/ 7122 w 10000"/>
                  <a:gd name="connsiteY775" fmla="*/ 9734 h 10000"/>
                  <a:gd name="connsiteX776" fmla="*/ 7147 w 10000"/>
                  <a:gd name="connsiteY776" fmla="*/ 9744 h 10000"/>
                  <a:gd name="connsiteX777" fmla="*/ 7169 w 10000"/>
                  <a:gd name="connsiteY777" fmla="*/ 9741 h 10000"/>
                  <a:gd name="connsiteX778" fmla="*/ 7177 w 10000"/>
                  <a:gd name="connsiteY778" fmla="*/ 9744 h 10000"/>
                  <a:gd name="connsiteX779" fmla="*/ 7186 w 10000"/>
                  <a:gd name="connsiteY779" fmla="*/ 9754 h 10000"/>
                  <a:gd name="connsiteX780" fmla="*/ 7191 w 10000"/>
                  <a:gd name="connsiteY780" fmla="*/ 9773 h 10000"/>
                  <a:gd name="connsiteX781" fmla="*/ 7208 w 10000"/>
                  <a:gd name="connsiteY781" fmla="*/ 9783 h 10000"/>
                  <a:gd name="connsiteX782" fmla="*/ 7219 w 10000"/>
                  <a:gd name="connsiteY782" fmla="*/ 9793 h 10000"/>
                  <a:gd name="connsiteX783" fmla="*/ 7235 w 10000"/>
                  <a:gd name="connsiteY783" fmla="*/ 9802 h 10000"/>
                  <a:gd name="connsiteX784" fmla="*/ 7249 w 10000"/>
                  <a:gd name="connsiteY784" fmla="*/ 9819 h 10000"/>
                  <a:gd name="connsiteX785" fmla="*/ 7255 w 10000"/>
                  <a:gd name="connsiteY785" fmla="*/ 9835 h 10000"/>
                  <a:gd name="connsiteX786" fmla="*/ 7255 w 10000"/>
                  <a:gd name="connsiteY786" fmla="*/ 9848 h 10000"/>
                  <a:gd name="connsiteX787" fmla="*/ 7249 w 10000"/>
                  <a:gd name="connsiteY787" fmla="*/ 9848 h 10000"/>
                  <a:gd name="connsiteX788" fmla="*/ 7244 w 10000"/>
                  <a:gd name="connsiteY788" fmla="*/ 9858 h 10000"/>
                  <a:gd name="connsiteX789" fmla="*/ 7235 w 10000"/>
                  <a:gd name="connsiteY789" fmla="*/ 9883 h 10000"/>
                  <a:gd name="connsiteX790" fmla="*/ 7244 w 10000"/>
                  <a:gd name="connsiteY790" fmla="*/ 9903 h 10000"/>
                  <a:gd name="connsiteX791" fmla="*/ 7258 w 10000"/>
                  <a:gd name="connsiteY791" fmla="*/ 9926 h 10000"/>
                  <a:gd name="connsiteX792" fmla="*/ 7263 w 10000"/>
                  <a:gd name="connsiteY792" fmla="*/ 9948 h 10000"/>
                  <a:gd name="connsiteX793" fmla="*/ 7274 w 10000"/>
                  <a:gd name="connsiteY793" fmla="*/ 9968 h 10000"/>
                  <a:gd name="connsiteX794" fmla="*/ 7283 w 10000"/>
                  <a:gd name="connsiteY794" fmla="*/ 9987 h 10000"/>
                  <a:gd name="connsiteX795" fmla="*/ 7291 w 10000"/>
                  <a:gd name="connsiteY795" fmla="*/ 10000 h 10000"/>
                  <a:gd name="connsiteX796" fmla="*/ 7305 w 10000"/>
                  <a:gd name="connsiteY796" fmla="*/ 9997 h 10000"/>
                  <a:gd name="connsiteX797" fmla="*/ 7313 w 10000"/>
                  <a:gd name="connsiteY797" fmla="*/ 9977 h 10000"/>
                  <a:gd name="connsiteX798" fmla="*/ 7324 w 10000"/>
                  <a:gd name="connsiteY798" fmla="*/ 9968 h 10000"/>
                  <a:gd name="connsiteX799" fmla="*/ 7341 w 10000"/>
                  <a:gd name="connsiteY799" fmla="*/ 9971 h 10000"/>
                  <a:gd name="connsiteX800" fmla="*/ 7368 w 10000"/>
                  <a:gd name="connsiteY800" fmla="*/ 9987 h 10000"/>
                  <a:gd name="connsiteX801" fmla="*/ 7380 w 10000"/>
                  <a:gd name="connsiteY801" fmla="*/ 9990 h 10000"/>
                  <a:gd name="connsiteX802" fmla="*/ 7393 w 10000"/>
                  <a:gd name="connsiteY802" fmla="*/ 9981 h 10000"/>
                  <a:gd name="connsiteX803" fmla="*/ 7404 w 10000"/>
                  <a:gd name="connsiteY803" fmla="*/ 9968 h 10000"/>
                  <a:gd name="connsiteX804" fmla="*/ 7418 w 10000"/>
                  <a:gd name="connsiteY804" fmla="*/ 9948 h 10000"/>
                  <a:gd name="connsiteX805" fmla="*/ 7427 w 10000"/>
                  <a:gd name="connsiteY805" fmla="*/ 9922 h 10000"/>
                  <a:gd name="connsiteX806" fmla="*/ 7427 w 10000"/>
                  <a:gd name="connsiteY806" fmla="*/ 9906 h 10000"/>
                  <a:gd name="connsiteX807" fmla="*/ 7404 w 10000"/>
                  <a:gd name="connsiteY807" fmla="*/ 9877 h 10000"/>
                  <a:gd name="connsiteX808" fmla="*/ 7388 w 10000"/>
                  <a:gd name="connsiteY808" fmla="*/ 9854 h 10000"/>
                  <a:gd name="connsiteX809" fmla="*/ 7385 w 10000"/>
                  <a:gd name="connsiteY809" fmla="*/ 9845 h 10000"/>
                  <a:gd name="connsiteX810" fmla="*/ 7385 w 10000"/>
                  <a:gd name="connsiteY810" fmla="*/ 9825 h 10000"/>
                  <a:gd name="connsiteX811" fmla="*/ 7385 w 10000"/>
                  <a:gd name="connsiteY811" fmla="*/ 9819 h 10000"/>
                  <a:gd name="connsiteX812" fmla="*/ 7393 w 10000"/>
                  <a:gd name="connsiteY812" fmla="*/ 9809 h 10000"/>
                  <a:gd name="connsiteX813" fmla="*/ 7404 w 10000"/>
                  <a:gd name="connsiteY813" fmla="*/ 9793 h 10000"/>
                  <a:gd name="connsiteX814" fmla="*/ 7413 w 10000"/>
                  <a:gd name="connsiteY814" fmla="*/ 9783 h 10000"/>
                  <a:gd name="connsiteX815" fmla="*/ 7404 w 10000"/>
                  <a:gd name="connsiteY815" fmla="*/ 9770 h 10000"/>
                  <a:gd name="connsiteX816" fmla="*/ 7388 w 10000"/>
                  <a:gd name="connsiteY816" fmla="*/ 9760 h 10000"/>
                  <a:gd name="connsiteX817" fmla="*/ 7371 w 10000"/>
                  <a:gd name="connsiteY817" fmla="*/ 9744 h 10000"/>
                  <a:gd name="connsiteX818" fmla="*/ 7363 w 10000"/>
                  <a:gd name="connsiteY818" fmla="*/ 9731 h 10000"/>
                  <a:gd name="connsiteX819" fmla="*/ 7355 w 10000"/>
                  <a:gd name="connsiteY819" fmla="*/ 9715 h 10000"/>
                  <a:gd name="connsiteX820" fmla="*/ 7360 w 10000"/>
                  <a:gd name="connsiteY820" fmla="*/ 9686 h 10000"/>
                  <a:gd name="connsiteX821" fmla="*/ 7363 w 10000"/>
                  <a:gd name="connsiteY821" fmla="*/ 9657 h 10000"/>
                  <a:gd name="connsiteX822" fmla="*/ 7360 w 10000"/>
                  <a:gd name="connsiteY822" fmla="*/ 9631 h 10000"/>
                  <a:gd name="connsiteX823" fmla="*/ 7346 w 10000"/>
                  <a:gd name="connsiteY823" fmla="*/ 9611 h 10000"/>
                  <a:gd name="connsiteX824" fmla="*/ 7332 w 10000"/>
                  <a:gd name="connsiteY824" fmla="*/ 9585 h 10000"/>
                  <a:gd name="connsiteX825" fmla="*/ 7324 w 10000"/>
                  <a:gd name="connsiteY825" fmla="*/ 9573 h 10000"/>
                  <a:gd name="connsiteX826" fmla="*/ 7324 w 10000"/>
                  <a:gd name="connsiteY826" fmla="*/ 9553 h 10000"/>
                  <a:gd name="connsiteX827" fmla="*/ 7324 w 10000"/>
                  <a:gd name="connsiteY827" fmla="*/ 9543 h 10000"/>
                  <a:gd name="connsiteX828" fmla="*/ 7324 w 10000"/>
                  <a:gd name="connsiteY828" fmla="*/ 9517 h 10000"/>
                  <a:gd name="connsiteX829" fmla="*/ 7324 w 10000"/>
                  <a:gd name="connsiteY829" fmla="*/ 9498 h 10000"/>
                  <a:gd name="connsiteX830" fmla="*/ 7332 w 10000"/>
                  <a:gd name="connsiteY830" fmla="*/ 9479 h 10000"/>
                  <a:gd name="connsiteX831" fmla="*/ 7341 w 10000"/>
                  <a:gd name="connsiteY831" fmla="*/ 9462 h 10000"/>
                  <a:gd name="connsiteX832" fmla="*/ 7352 w 10000"/>
                  <a:gd name="connsiteY832" fmla="*/ 9459 h 10000"/>
                  <a:gd name="connsiteX833" fmla="*/ 7360 w 10000"/>
                  <a:gd name="connsiteY833" fmla="*/ 9443 h 10000"/>
                  <a:gd name="connsiteX834" fmla="*/ 7363 w 10000"/>
                  <a:gd name="connsiteY834" fmla="*/ 9433 h 10000"/>
                  <a:gd name="connsiteX835" fmla="*/ 7377 w 10000"/>
                  <a:gd name="connsiteY835" fmla="*/ 9433 h 10000"/>
                  <a:gd name="connsiteX836" fmla="*/ 7388 w 10000"/>
                  <a:gd name="connsiteY836" fmla="*/ 9430 h 10000"/>
                  <a:gd name="connsiteX837" fmla="*/ 7396 w 10000"/>
                  <a:gd name="connsiteY837" fmla="*/ 9430 h 10000"/>
                  <a:gd name="connsiteX838" fmla="*/ 7402 w 10000"/>
                  <a:gd name="connsiteY838" fmla="*/ 9424 h 10000"/>
                  <a:gd name="connsiteX839" fmla="*/ 7396 w 10000"/>
                  <a:gd name="connsiteY839" fmla="*/ 9414 h 10000"/>
                  <a:gd name="connsiteX840" fmla="*/ 7388 w 10000"/>
                  <a:gd name="connsiteY840" fmla="*/ 9401 h 10000"/>
                  <a:gd name="connsiteX841" fmla="*/ 7371 w 10000"/>
                  <a:gd name="connsiteY841" fmla="*/ 9391 h 10000"/>
                  <a:gd name="connsiteX842" fmla="*/ 7355 w 10000"/>
                  <a:gd name="connsiteY842" fmla="*/ 9375 h 10000"/>
                  <a:gd name="connsiteX843" fmla="*/ 7332 w 10000"/>
                  <a:gd name="connsiteY843" fmla="*/ 9356 h 10000"/>
                  <a:gd name="connsiteX844" fmla="*/ 7313 w 10000"/>
                  <a:gd name="connsiteY844" fmla="*/ 9330 h 10000"/>
                  <a:gd name="connsiteX845" fmla="*/ 7307 w 10000"/>
                  <a:gd name="connsiteY845" fmla="*/ 9310 h 10000"/>
                  <a:gd name="connsiteX846" fmla="*/ 7305 w 10000"/>
                  <a:gd name="connsiteY846" fmla="*/ 9291 h 10000"/>
                  <a:gd name="connsiteX847" fmla="*/ 7305 w 10000"/>
                  <a:gd name="connsiteY847" fmla="*/ 9278 h 10000"/>
                  <a:gd name="connsiteX848" fmla="*/ 7296 w 10000"/>
                  <a:gd name="connsiteY848" fmla="*/ 9268 h 10000"/>
                  <a:gd name="connsiteX849" fmla="*/ 7296 w 10000"/>
                  <a:gd name="connsiteY849" fmla="*/ 9249 h 10000"/>
                  <a:gd name="connsiteX850" fmla="*/ 7291 w 10000"/>
                  <a:gd name="connsiteY850" fmla="*/ 9226 h 10000"/>
                  <a:gd name="connsiteX851" fmla="*/ 7283 w 10000"/>
                  <a:gd name="connsiteY851" fmla="*/ 9213 h 10000"/>
                  <a:gd name="connsiteX852" fmla="*/ 7274 w 10000"/>
                  <a:gd name="connsiteY852" fmla="*/ 9194 h 10000"/>
                  <a:gd name="connsiteX853" fmla="*/ 7274 w 10000"/>
                  <a:gd name="connsiteY853" fmla="*/ 9174 h 10000"/>
                  <a:gd name="connsiteX854" fmla="*/ 7280 w 10000"/>
                  <a:gd name="connsiteY854" fmla="*/ 9148 h 10000"/>
                  <a:gd name="connsiteX855" fmla="*/ 7283 w 10000"/>
                  <a:gd name="connsiteY855" fmla="*/ 9119 h 10000"/>
                  <a:gd name="connsiteX856" fmla="*/ 7291 w 10000"/>
                  <a:gd name="connsiteY856" fmla="*/ 9100 h 10000"/>
                  <a:gd name="connsiteX857" fmla="*/ 7307 w 10000"/>
                  <a:gd name="connsiteY857" fmla="*/ 9080 h 10000"/>
                  <a:gd name="connsiteX858" fmla="*/ 7324 w 10000"/>
                  <a:gd name="connsiteY858" fmla="*/ 9054 h 10000"/>
                  <a:gd name="connsiteX859" fmla="*/ 7341 w 10000"/>
                  <a:gd name="connsiteY859" fmla="*/ 9054 h 10000"/>
                  <a:gd name="connsiteX860" fmla="*/ 7352 w 10000"/>
                  <a:gd name="connsiteY860" fmla="*/ 9054 h 10000"/>
                  <a:gd name="connsiteX861" fmla="*/ 7346 w 10000"/>
                  <a:gd name="connsiteY861" fmla="*/ 9032 h 10000"/>
                  <a:gd name="connsiteX862" fmla="*/ 7341 w 10000"/>
                  <a:gd name="connsiteY862" fmla="*/ 9022 h 10000"/>
                  <a:gd name="connsiteX863" fmla="*/ 7352 w 10000"/>
                  <a:gd name="connsiteY863" fmla="*/ 8999 h 10000"/>
                  <a:gd name="connsiteX864" fmla="*/ 7360 w 10000"/>
                  <a:gd name="connsiteY864" fmla="*/ 8967 h 10000"/>
                  <a:gd name="connsiteX865" fmla="*/ 7368 w 10000"/>
                  <a:gd name="connsiteY865" fmla="*/ 8922 h 10000"/>
                  <a:gd name="connsiteX866" fmla="*/ 7377 w 10000"/>
                  <a:gd name="connsiteY866" fmla="*/ 8896 h 10000"/>
                  <a:gd name="connsiteX867" fmla="*/ 7380 w 10000"/>
                  <a:gd name="connsiteY867" fmla="*/ 8867 h 10000"/>
                  <a:gd name="connsiteX868" fmla="*/ 7402 w 10000"/>
                  <a:gd name="connsiteY868" fmla="*/ 8824 h 10000"/>
                  <a:gd name="connsiteX869" fmla="*/ 7402 w 10000"/>
                  <a:gd name="connsiteY869" fmla="*/ 8808 h 10000"/>
                  <a:gd name="connsiteX870" fmla="*/ 7393 w 10000"/>
                  <a:gd name="connsiteY870" fmla="*/ 8795 h 10000"/>
                  <a:gd name="connsiteX871" fmla="*/ 7388 w 10000"/>
                  <a:gd name="connsiteY871" fmla="*/ 8799 h 10000"/>
                  <a:gd name="connsiteX872" fmla="*/ 7396 w 10000"/>
                  <a:gd name="connsiteY872" fmla="*/ 8789 h 10000"/>
                  <a:gd name="connsiteX873" fmla="*/ 7404 w 10000"/>
                  <a:gd name="connsiteY873" fmla="*/ 8789 h 10000"/>
                  <a:gd name="connsiteX874" fmla="*/ 7421 w 10000"/>
                  <a:gd name="connsiteY874" fmla="*/ 8769 h 10000"/>
                  <a:gd name="connsiteX875" fmla="*/ 7443 w 10000"/>
                  <a:gd name="connsiteY875" fmla="*/ 8763 h 10000"/>
                  <a:gd name="connsiteX876" fmla="*/ 7452 w 10000"/>
                  <a:gd name="connsiteY876" fmla="*/ 8769 h 10000"/>
                  <a:gd name="connsiteX877" fmla="*/ 7468 w 10000"/>
                  <a:gd name="connsiteY877" fmla="*/ 8769 h 10000"/>
                  <a:gd name="connsiteX878" fmla="*/ 7499 w 10000"/>
                  <a:gd name="connsiteY878" fmla="*/ 8763 h 10000"/>
                  <a:gd name="connsiteX879" fmla="*/ 7526 w 10000"/>
                  <a:gd name="connsiteY879" fmla="*/ 8763 h 10000"/>
                  <a:gd name="connsiteX880" fmla="*/ 7532 w 10000"/>
                  <a:gd name="connsiteY880" fmla="*/ 8763 h 10000"/>
                  <a:gd name="connsiteX881" fmla="*/ 7554 w 10000"/>
                  <a:gd name="connsiteY881" fmla="*/ 8744 h 10000"/>
                  <a:gd name="connsiteX882" fmla="*/ 7571 w 10000"/>
                  <a:gd name="connsiteY882" fmla="*/ 8731 h 10000"/>
                  <a:gd name="connsiteX883" fmla="*/ 7587 w 10000"/>
                  <a:gd name="connsiteY883" fmla="*/ 8711 h 10000"/>
                  <a:gd name="connsiteX884" fmla="*/ 7607 w 10000"/>
                  <a:gd name="connsiteY884" fmla="*/ 8711 h 10000"/>
                  <a:gd name="connsiteX885" fmla="*/ 7634 w 10000"/>
                  <a:gd name="connsiteY885" fmla="*/ 8705 h 10000"/>
                  <a:gd name="connsiteX886" fmla="*/ 7643 w 10000"/>
                  <a:gd name="connsiteY886" fmla="*/ 8682 h 10000"/>
                  <a:gd name="connsiteX887" fmla="*/ 7654 w 10000"/>
                  <a:gd name="connsiteY887" fmla="*/ 8666 h 10000"/>
                  <a:gd name="connsiteX888" fmla="*/ 7668 w 10000"/>
                  <a:gd name="connsiteY888" fmla="*/ 8666 h 10000"/>
                  <a:gd name="connsiteX889" fmla="*/ 7676 w 10000"/>
                  <a:gd name="connsiteY889" fmla="*/ 8682 h 10000"/>
                  <a:gd name="connsiteX890" fmla="*/ 7704 w 10000"/>
                  <a:gd name="connsiteY890" fmla="*/ 8669 h 10000"/>
                  <a:gd name="connsiteX891" fmla="*/ 7712 w 10000"/>
                  <a:gd name="connsiteY891" fmla="*/ 8669 h 10000"/>
                  <a:gd name="connsiteX892" fmla="*/ 7720 w 10000"/>
                  <a:gd name="connsiteY892" fmla="*/ 8669 h 10000"/>
                  <a:gd name="connsiteX893" fmla="*/ 7726 w 10000"/>
                  <a:gd name="connsiteY893" fmla="*/ 8656 h 10000"/>
                  <a:gd name="connsiteX894" fmla="*/ 7734 w 10000"/>
                  <a:gd name="connsiteY894" fmla="*/ 8650 h 10000"/>
                  <a:gd name="connsiteX895" fmla="*/ 7742 w 10000"/>
                  <a:gd name="connsiteY895" fmla="*/ 8650 h 10000"/>
                  <a:gd name="connsiteX896" fmla="*/ 7759 w 10000"/>
                  <a:gd name="connsiteY896" fmla="*/ 8650 h 10000"/>
                  <a:gd name="connsiteX897" fmla="*/ 7756 w 10000"/>
                  <a:gd name="connsiteY897" fmla="*/ 8630 h 10000"/>
                  <a:gd name="connsiteX898" fmla="*/ 7751 w 10000"/>
                  <a:gd name="connsiteY898" fmla="*/ 8627 h 10000"/>
                  <a:gd name="connsiteX899" fmla="*/ 7742 w 10000"/>
                  <a:gd name="connsiteY899" fmla="*/ 8620 h 10000"/>
                  <a:gd name="connsiteX900" fmla="*/ 7734 w 10000"/>
                  <a:gd name="connsiteY900" fmla="*/ 8591 h 10000"/>
                  <a:gd name="connsiteX901" fmla="*/ 7709 w 10000"/>
                  <a:gd name="connsiteY901" fmla="*/ 8582 h 10000"/>
                  <a:gd name="connsiteX902" fmla="*/ 7695 w 10000"/>
                  <a:gd name="connsiteY902" fmla="*/ 8578 h 10000"/>
                  <a:gd name="connsiteX903" fmla="*/ 7668 w 10000"/>
                  <a:gd name="connsiteY903" fmla="*/ 8562 h 10000"/>
                  <a:gd name="connsiteX904" fmla="*/ 7645 w 10000"/>
                  <a:gd name="connsiteY904" fmla="*/ 8552 h 10000"/>
                  <a:gd name="connsiteX905" fmla="*/ 7615 w 10000"/>
                  <a:gd name="connsiteY905" fmla="*/ 8543 h 10000"/>
                  <a:gd name="connsiteX906" fmla="*/ 7596 w 10000"/>
                  <a:gd name="connsiteY906" fmla="*/ 8527 h 10000"/>
                  <a:gd name="connsiteX907" fmla="*/ 7565 w 10000"/>
                  <a:gd name="connsiteY907" fmla="*/ 8494 h 10000"/>
                  <a:gd name="connsiteX908" fmla="*/ 7562 w 10000"/>
                  <a:gd name="connsiteY908" fmla="*/ 8475 h 10000"/>
                  <a:gd name="connsiteX909" fmla="*/ 7540 w 10000"/>
                  <a:gd name="connsiteY909" fmla="*/ 8455 h 10000"/>
                  <a:gd name="connsiteX910" fmla="*/ 7535 w 10000"/>
                  <a:gd name="connsiteY910" fmla="*/ 8446 h 10000"/>
                  <a:gd name="connsiteX911" fmla="*/ 7535 w 10000"/>
                  <a:gd name="connsiteY911" fmla="*/ 8420 h 10000"/>
                  <a:gd name="connsiteX912" fmla="*/ 7535 w 10000"/>
                  <a:gd name="connsiteY912" fmla="*/ 8391 h 10000"/>
                  <a:gd name="connsiteX913" fmla="*/ 7548 w 10000"/>
                  <a:gd name="connsiteY913" fmla="*/ 8345 h 10000"/>
                  <a:gd name="connsiteX914" fmla="*/ 7562 w 10000"/>
                  <a:gd name="connsiteY914" fmla="*/ 8319 h 10000"/>
                  <a:gd name="connsiteX915" fmla="*/ 7582 w 10000"/>
                  <a:gd name="connsiteY915" fmla="*/ 8310 h 10000"/>
                  <a:gd name="connsiteX916" fmla="*/ 7607 w 10000"/>
                  <a:gd name="connsiteY916" fmla="*/ 8300 h 10000"/>
                  <a:gd name="connsiteX917" fmla="*/ 7629 w 10000"/>
                  <a:gd name="connsiteY917" fmla="*/ 8300 h 10000"/>
                  <a:gd name="connsiteX918" fmla="*/ 7651 w 10000"/>
                  <a:gd name="connsiteY918" fmla="*/ 8297 h 10000"/>
                  <a:gd name="connsiteX919" fmla="*/ 7668 w 10000"/>
                  <a:gd name="connsiteY919" fmla="*/ 8280 h 10000"/>
                  <a:gd name="connsiteX920" fmla="*/ 7687 w 10000"/>
                  <a:gd name="connsiteY920" fmla="*/ 8267 h 10000"/>
                  <a:gd name="connsiteX921" fmla="*/ 7693 w 10000"/>
                  <a:gd name="connsiteY921" fmla="*/ 8261 h 10000"/>
                  <a:gd name="connsiteX922" fmla="*/ 7701 w 10000"/>
                  <a:gd name="connsiteY922" fmla="*/ 8248 h 10000"/>
                  <a:gd name="connsiteX923" fmla="*/ 7712 w 10000"/>
                  <a:gd name="connsiteY923" fmla="*/ 8238 h 10000"/>
                  <a:gd name="connsiteX924" fmla="*/ 7731 w 10000"/>
                  <a:gd name="connsiteY924" fmla="*/ 8222 h 10000"/>
                  <a:gd name="connsiteX925" fmla="*/ 7740 w 10000"/>
                  <a:gd name="connsiteY925" fmla="*/ 8206 h 10000"/>
                  <a:gd name="connsiteX926" fmla="*/ 7756 w 10000"/>
                  <a:gd name="connsiteY926" fmla="*/ 8183 h 10000"/>
                  <a:gd name="connsiteX927" fmla="*/ 7773 w 10000"/>
                  <a:gd name="connsiteY927" fmla="*/ 8177 h 10000"/>
                  <a:gd name="connsiteX928" fmla="*/ 7784 w 10000"/>
                  <a:gd name="connsiteY928" fmla="*/ 8183 h 10000"/>
                  <a:gd name="connsiteX929" fmla="*/ 7801 w 10000"/>
                  <a:gd name="connsiteY929" fmla="*/ 8174 h 10000"/>
                  <a:gd name="connsiteX930" fmla="*/ 7801 w 10000"/>
                  <a:gd name="connsiteY930" fmla="*/ 8157 h 10000"/>
                  <a:gd name="connsiteX931" fmla="*/ 7817 w 10000"/>
                  <a:gd name="connsiteY931" fmla="*/ 8164 h 10000"/>
                  <a:gd name="connsiteX932" fmla="*/ 7837 w 10000"/>
                  <a:gd name="connsiteY932" fmla="*/ 8164 h 10000"/>
                  <a:gd name="connsiteX933" fmla="*/ 7856 w 10000"/>
                  <a:gd name="connsiteY933" fmla="*/ 8164 h 10000"/>
                  <a:gd name="connsiteX934" fmla="*/ 7870 w 10000"/>
                  <a:gd name="connsiteY934" fmla="*/ 8167 h 10000"/>
                  <a:gd name="connsiteX935" fmla="*/ 7881 w 10000"/>
                  <a:gd name="connsiteY935" fmla="*/ 8174 h 10000"/>
                  <a:gd name="connsiteX936" fmla="*/ 7898 w 10000"/>
                  <a:gd name="connsiteY936" fmla="*/ 8187 h 10000"/>
                  <a:gd name="connsiteX937" fmla="*/ 7917 w 10000"/>
                  <a:gd name="connsiteY937" fmla="*/ 8187 h 10000"/>
                  <a:gd name="connsiteX938" fmla="*/ 7928 w 10000"/>
                  <a:gd name="connsiteY938" fmla="*/ 8157 h 10000"/>
                  <a:gd name="connsiteX939" fmla="*/ 7942 w 10000"/>
                  <a:gd name="connsiteY939" fmla="*/ 8157 h 10000"/>
                  <a:gd name="connsiteX940" fmla="*/ 7958 w 10000"/>
                  <a:gd name="connsiteY940" fmla="*/ 8164 h 10000"/>
                  <a:gd name="connsiteX941" fmla="*/ 7983 w 10000"/>
                  <a:gd name="connsiteY941" fmla="*/ 8144 h 10000"/>
                  <a:gd name="connsiteX942" fmla="*/ 8000 w 10000"/>
                  <a:gd name="connsiteY942" fmla="*/ 8109 h 10000"/>
                  <a:gd name="connsiteX943" fmla="*/ 7994 w 10000"/>
                  <a:gd name="connsiteY943" fmla="*/ 8093 h 10000"/>
                  <a:gd name="connsiteX944" fmla="*/ 7983 w 10000"/>
                  <a:gd name="connsiteY944" fmla="*/ 8070 h 10000"/>
                  <a:gd name="connsiteX945" fmla="*/ 7986 w 10000"/>
                  <a:gd name="connsiteY945" fmla="*/ 8063 h 10000"/>
                  <a:gd name="connsiteX946" fmla="*/ 7978 w 10000"/>
                  <a:gd name="connsiteY946" fmla="*/ 8044 h 10000"/>
                  <a:gd name="connsiteX947" fmla="*/ 7986 w 10000"/>
                  <a:gd name="connsiteY947" fmla="*/ 8002 h 10000"/>
                  <a:gd name="connsiteX948" fmla="*/ 7983 w 10000"/>
                  <a:gd name="connsiteY948" fmla="*/ 7947 h 10000"/>
                  <a:gd name="connsiteX949" fmla="*/ 7961 w 10000"/>
                  <a:gd name="connsiteY949" fmla="*/ 7931 h 10000"/>
                  <a:gd name="connsiteX950" fmla="*/ 7958 w 10000"/>
                  <a:gd name="connsiteY950" fmla="*/ 7898 h 10000"/>
                  <a:gd name="connsiteX951" fmla="*/ 7953 w 10000"/>
                  <a:gd name="connsiteY951" fmla="*/ 7856 h 10000"/>
                  <a:gd name="connsiteX952" fmla="*/ 7967 w 10000"/>
                  <a:gd name="connsiteY952" fmla="*/ 7837 h 10000"/>
                  <a:gd name="connsiteX953" fmla="*/ 7950 w 10000"/>
                  <a:gd name="connsiteY953" fmla="*/ 7824 h 10000"/>
                  <a:gd name="connsiteX954" fmla="*/ 7906 w 10000"/>
                  <a:gd name="connsiteY954" fmla="*/ 7814 h 10000"/>
                  <a:gd name="connsiteX955" fmla="*/ 7878 w 10000"/>
                  <a:gd name="connsiteY955" fmla="*/ 7814 h 10000"/>
                  <a:gd name="connsiteX956" fmla="*/ 7870 w 10000"/>
                  <a:gd name="connsiteY956" fmla="*/ 7795 h 10000"/>
                  <a:gd name="connsiteX957" fmla="*/ 7878 w 10000"/>
                  <a:gd name="connsiteY957" fmla="*/ 7778 h 10000"/>
                  <a:gd name="connsiteX958" fmla="*/ 7881 w 10000"/>
                  <a:gd name="connsiteY958" fmla="*/ 7775 h 10000"/>
                  <a:gd name="connsiteX959" fmla="*/ 7878 w 10000"/>
                  <a:gd name="connsiteY959" fmla="*/ 7743 h 10000"/>
                  <a:gd name="connsiteX960" fmla="*/ 7895 w 10000"/>
                  <a:gd name="connsiteY960" fmla="*/ 7733 h 10000"/>
                  <a:gd name="connsiteX961" fmla="*/ 7911 w 10000"/>
                  <a:gd name="connsiteY961" fmla="*/ 7710 h 10000"/>
                  <a:gd name="connsiteX962" fmla="*/ 7911 w 10000"/>
                  <a:gd name="connsiteY962" fmla="*/ 7665 h 10000"/>
                  <a:gd name="connsiteX963" fmla="*/ 7917 w 10000"/>
                  <a:gd name="connsiteY963" fmla="*/ 7600 h 10000"/>
                  <a:gd name="connsiteX964" fmla="*/ 7928 w 10000"/>
                  <a:gd name="connsiteY964" fmla="*/ 7581 h 10000"/>
                  <a:gd name="connsiteX965" fmla="*/ 7917 w 10000"/>
                  <a:gd name="connsiteY965" fmla="*/ 7474 h 10000"/>
                  <a:gd name="connsiteX966" fmla="*/ 7873 w 10000"/>
                  <a:gd name="connsiteY966" fmla="*/ 7335 h 10000"/>
                  <a:gd name="connsiteX967" fmla="*/ 7756 w 10000"/>
                  <a:gd name="connsiteY967" fmla="*/ 7050 h 10000"/>
                  <a:gd name="connsiteX968" fmla="*/ 7679 w 10000"/>
                  <a:gd name="connsiteY968" fmla="*/ 6839 h 10000"/>
                  <a:gd name="connsiteX969" fmla="*/ 7668 w 10000"/>
                  <a:gd name="connsiteY969" fmla="*/ 6823 h 10000"/>
                  <a:gd name="connsiteX970" fmla="*/ 7659 w 10000"/>
                  <a:gd name="connsiteY970" fmla="*/ 6768 h 10000"/>
                  <a:gd name="connsiteX971" fmla="*/ 7659 w 10000"/>
                  <a:gd name="connsiteY971" fmla="*/ 6739 h 10000"/>
                  <a:gd name="connsiteX972" fmla="*/ 7651 w 10000"/>
                  <a:gd name="connsiteY972" fmla="*/ 6713 h 10000"/>
                  <a:gd name="connsiteX973" fmla="*/ 7654 w 10000"/>
                  <a:gd name="connsiteY973" fmla="*/ 6684 h 10000"/>
                  <a:gd name="connsiteX974" fmla="*/ 7643 w 10000"/>
                  <a:gd name="connsiteY974" fmla="*/ 6626 h 10000"/>
                  <a:gd name="connsiteX975" fmla="*/ 7629 w 10000"/>
                  <a:gd name="connsiteY975" fmla="*/ 6600 h 10000"/>
                  <a:gd name="connsiteX976" fmla="*/ 7629 w 10000"/>
                  <a:gd name="connsiteY976" fmla="*/ 6580 h 10000"/>
                  <a:gd name="connsiteX977" fmla="*/ 7623 w 10000"/>
                  <a:gd name="connsiteY977" fmla="*/ 6541 h 10000"/>
                  <a:gd name="connsiteX978" fmla="*/ 7615 w 10000"/>
                  <a:gd name="connsiteY978" fmla="*/ 6522 h 10000"/>
                  <a:gd name="connsiteX979" fmla="*/ 7598 w 10000"/>
                  <a:gd name="connsiteY979" fmla="*/ 6509 h 10000"/>
                  <a:gd name="connsiteX980" fmla="*/ 7587 w 10000"/>
                  <a:gd name="connsiteY980" fmla="*/ 6493 h 10000"/>
                  <a:gd name="connsiteX981" fmla="*/ 7579 w 10000"/>
                  <a:gd name="connsiteY981" fmla="*/ 6464 h 10000"/>
                  <a:gd name="connsiteX982" fmla="*/ 7587 w 10000"/>
                  <a:gd name="connsiteY982" fmla="*/ 6438 h 10000"/>
                  <a:gd name="connsiteX983" fmla="*/ 7596 w 10000"/>
                  <a:gd name="connsiteY983" fmla="*/ 6425 h 10000"/>
                  <a:gd name="connsiteX984" fmla="*/ 7590 w 10000"/>
                  <a:gd name="connsiteY984" fmla="*/ 6396 h 10000"/>
                  <a:gd name="connsiteX985" fmla="*/ 7590 w 10000"/>
                  <a:gd name="connsiteY985" fmla="*/ 6373 h 10000"/>
                  <a:gd name="connsiteX986" fmla="*/ 7587 w 10000"/>
                  <a:gd name="connsiteY986" fmla="*/ 6354 h 10000"/>
                  <a:gd name="connsiteX987" fmla="*/ 7582 w 10000"/>
                  <a:gd name="connsiteY987" fmla="*/ 6344 h 10000"/>
                  <a:gd name="connsiteX988" fmla="*/ 7582 w 10000"/>
                  <a:gd name="connsiteY988" fmla="*/ 6324 h 10000"/>
                  <a:gd name="connsiteX989" fmla="*/ 7571 w 10000"/>
                  <a:gd name="connsiteY989" fmla="*/ 6302 h 10000"/>
                  <a:gd name="connsiteX990" fmla="*/ 7548 w 10000"/>
                  <a:gd name="connsiteY990" fmla="*/ 6256 h 10000"/>
                  <a:gd name="connsiteX991" fmla="*/ 7546 w 10000"/>
                  <a:gd name="connsiteY991" fmla="*/ 6218 h 10000"/>
                  <a:gd name="connsiteX992" fmla="*/ 7540 w 10000"/>
                  <a:gd name="connsiteY992" fmla="*/ 6159 h 10000"/>
                  <a:gd name="connsiteX993" fmla="*/ 7535 w 10000"/>
                  <a:gd name="connsiteY993" fmla="*/ 6114 h 10000"/>
                  <a:gd name="connsiteX994" fmla="*/ 7535 w 10000"/>
                  <a:gd name="connsiteY994" fmla="*/ 6088 h 10000"/>
                  <a:gd name="connsiteX995" fmla="*/ 7540 w 10000"/>
                  <a:gd name="connsiteY995" fmla="*/ 6049 h 10000"/>
                  <a:gd name="connsiteX996" fmla="*/ 7546 w 10000"/>
                  <a:gd name="connsiteY996" fmla="*/ 6004 h 10000"/>
                  <a:gd name="connsiteX997" fmla="*/ 7548 w 10000"/>
                  <a:gd name="connsiteY997" fmla="*/ 5965 h 10000"/>
                  <a:gd name="connsiteX998" fmla="*/ 7548 w 10000"/>
                  <a:gd name="connsiteY998" fmla="*/ 5946 h 10000"/>
                  <a:gd name="connsiteX999" fmla="*/ 7548 w 10000"/>
                  <a:gd name="connsiteY999" fmla="*/ 5933 h 10000"/>
                  <a:gd name="connsiteX1000" fmla="*/ 7548 w 10000"/>
                  <a:gd name="connsiteY1000" fmla="*/ 5910 h 10000"/>
                  <a:gd name="connsiteX1001" fmla="*/ 7548 w 10000"/>
                  <a:gd name="connsiteY1001" fmla="*/ 5897 h 10000"/>
                  <a:gd name="connsiteX1002" fmla="*/ 7546 w 10000"/>
                  <a:gd name="connsiteY1002" fmla="*/ 5871 h 10000"/>
                  <a:gd name="connsiteX1003" fmla="*/ 7535 w 10000"/>
                  <a:gd name="connsiteY1003" fmla="*/ 5839 h 10000"/>
                  <a:gd name="connsiteX1004" fmla="*/ 7524 w 10000"/>
                  <a:gd name="connsiteY1004" fmla="*/ 5797 h 10000"/>
                  <a:gd name="connsiteX1005" fmla="*/ 7518 w 10000"/>
                  <a:gd name="connsiteY1005" fmla="*/ 5767 h 10000"/>
                  <a:gd name="connsiteX1006" fmla="*/ 7515 w 10000"/>
                  <a:gd name="connsiteY1006" fmla="*/ 5745 h 10000"/>
                  <a:gd name="connsiteX1007" fmla="*/ 7501 w 10000"/>
                  <a:gd name="connsiteY1007" fmla="*/ 5683 h 10000"/>
                  <a:gd name="connsiteX1008" fmla="*/ 7490 w 10000"/>
                  <a:gd name="connsiteY1008" fmla="*/ 5631 h 10000"/>
                  <a:gd name="connsiteX1009" fmla="*/ 7482 w 10000"/>
                  <a:gd name="connsiteY1009" fmla="*/ 5593 h 10000"/>
                  <a:gd name="connsiteX1010" fmla="*/ 7476 w 10000"/>
                  <a:gd name="connsiteY1010" fmla="*/ 5570 h 10000"/>
                  <a:gd name="connsiteX1011" fmla="*/ 7476 w 10000"/>
                  <a:gd name="connsiteY1011" fmla="*/ 5528 h 10000"/>
                  <a:gd name="connsiteX1012" fmla="*/ 7482 w 10000"/>
                  <a:gd name="connsiteY1012" fmla="*/ 5502 h 10000"/>
                  <a:gd name="connsiteX1013" fmla="*/ 7490 w 10000"/>
                  <a:gd name="connsiteY1013" fmla="*/ 5489 h 10000"/>
                  <a:gd name="connsiteX1014" fmla="*/ 7499 w 10000"/>
                  <a:gd name="connsiteY1014" fmla="*/ 5479 h 10000"/>
                  <a:gd name="connsiteX1015" fmla="*/ 7493 w 10000"/>
                  <a:gd name="connsiteY1015" fmla="*/ 5427 h 10000"/>
                  <a:gd name="connsiteX1016" fmla="*/ 7501 w 10000"/>
                  <a:gd name="connsiteY1016" fmla="*/ 5415 h 10000"/>
                  <a:gd name="connsiteX1017" fmla="*/ 7510 w 10000"/>
                  <a:gd name="connsiteY1017" fmla="*/ 5398 h 10000"/>
                  <a:gd name="connsiteX1018" fmla="*/ 7515 w 10000"/>
                  <a:gd name="connsiteY1018" fmla="*/ 5379 h 10000"/>
                  <a:gd name="connsiteX1019" fmla="*/ 7526 w 10000"/>
                  <a:gd name="connsiteY1019" fmla="*/ 5366 h 10000"/>
                  <a:gd name="connsiteX1020" fmla="*/ 7518 w 10000"/>
                  <a:gd name="connsiteY1020" fmla="*/ 5350 h 10000"/>
                  <a:gd name="connsiteX1021" fmla="*/ 7518 w 10000"/>
                  <a:gd name="connsiteY1021" fmla="*/ 5330 h 10000"/>
                  <a:gd name="connsiteX1022" fmla="*/ 7526 w 10000"/>
                  <a:gd name="connsiteY1022" fmla="*/ 5311 h 10000"/>
                  <a:gd name="connsiteX1023" fmla="*/ 7540 w 10000"/>
                  <a:gd name="connsiteY1023" fmla="*/ 5291 h 10000"/>
                  <a:gd name="connsiteX1024" fmla="*/ 7540 w 10000"/>
                  <a:gd name="connsiteY1024" fmla="*/ 5266 h 10000"/>
                  <a:gd name="connsiteX1025" fmla="*/ 7540 w 10000"/>
                  <a:gd name="connsiteY1025" fmla="*/ 5256 h 10000"/>
                  <a:gd name="connsiteX1026" fmla="*/ 7524 w 10000"/>
                  <a:gd name="connsiteY1026" fmla="*/ 5233 h 10000"/>
                  <a:gd name="connsiteX1027" fmla="*/ 7515 w 10000"/>
                  <a:gd name="connsiteY1027" fmla="*/ 5217 h 10000"/>
                  <a:gd name="connsiteX1028" fmla="*/ 7490 w 10000"/>
                  <a:gd name="connsiteY1028" fmla="*/ 5178 h 10000"/>
                  <a:gd name="connsiteX1029" fmla="*/ 7474 w 10000"/>
                  <a:gd name="connsiteY1029" fmla="*/ 5162 h 10000"/>
                  <a:gd name="connsiteX1030" fmla="*/ 7457 w 10000"/>
                  <a:gd name="connsiteY1030" fmla="*/ 5120 h 10000"/>
                  <a:gd name="connsiteX1031" fmla="*/ 7421 w 10000"/>
                  <a:gd name="connsiteY1031" fmla="*/ 5087 h 10000"/>
                  <a:gd name="connsiteX1032" fmla="*/ 7380 w 10000"/>
                  <a:gd name="connsiteY1032" fmla="*/ 5068 h 10000"/>
                  <a:gd name="connsiteX1033" fmla="*/ 7355 w 10000"/>
                  <a:gd name="connsiteY1033" fmla="*/ 5058 h 10000"/>
                  <a:gd name="connsiteX1034" fmla="*/ 7332 w 10000"/>
                  <a:gd name="connsiteY1034" fmla="*/ 5049 h 10000"/>
                  <a:gd name="connsiteX1035" fmla="*/ 7305 w 10000"/>
                  <a:gd name="connsiteY1035" fmla="*/ 5016 h 10000"/>
                  <a:gd name="connsiteX1036" fmla="*/ 7305 w 10000"/>
                  <a:gd name="connsiteY1036" fmla="*/ 5000 h 10000"/>
                  <a:gd name="connsiteX1037" fmla="*/ 7296 w 10000"/>
                  <a:gd name="connsiteY1037" fmla="*/ 4971 h 10000"/>
                  <a:gd name="connsiteX1038" fmla="*/ 7288 w 10000"/>
                  <a:gd name="connsiteY1038" fmla="*/ 4945 h 10000"/>
                  <a:gd name="connsiteX1039" fmla="*/ 7280 w 10000"/>
                  <a:gd name="connsiteY1039" fmla="*/ 4916 h 10000"/>
                  <a:gd name="connsiteX1040" fmla="*/ 7291 w 10000"/>
                  <a:gd name="connsiteY1040" fmla="*/ 4887 h 10000"/>
                  <a:gd name="connsiteX1041" fmla="*/ 7291 w 10000"/>
                  <a:gd name="connsiteY1041" fmla="*/ 4858 h 10000"/>
                  <a:gd name="connsiteX1042" fmla="*/ 7271 w 10000"/>
                  <a:gd name="connsiteY1042" fmla="*/ 4819 h 10000"/>
                  <a:gd name="connsiteX1043" fmla="*/ 7255 w 10000"/>
                  <a:gd name="connsiteY1043" fmla="*/ 4828 h 10000"/>
                  <a:gd name="connsiteX1044" fmla="*/ 7235 w 10000"/>
                  <a:gd name="connsiteY1044" fmla="*/ 4841 h 10000"/>
                  <a:gd name="connsiteX1045" fmla="*/ 7216 w 10000"/>
                  <a:gd name="connsiteY1045" fmla="*/ 4867 h 10000"/>
                  <a:gd name="connsiteX1046" fmla="*/ 7191 w 10000"/>
                  <a:gd name="connsiteY1046" fmla="*/ 4870 h 10000"/>
                  <a:gd name="connsiteX1047" fmla="*/ 7155 w 10000"/>
                  <a:gd name="connsiteY1047" fmla="*/ 4887 h 10000"/>
                  <a:gd name="connsiteX1048" fmla="*/ 7122 w 10000"/>
                  <a:gd name="connsiteY1048" fmla="*/ 4893 h 10000"/>
                  <a:gd name="connsiteX1049" fmla="*/ 7105 w 10000"/>
                  <a:gd name="connsiteY1049" fmla="*/ 4896 h 10000"/>
                  <a:gd name="connsiteX1050" fmla="*/ 7094 w 10000"/>
                  <a:gd name="connsiteY1050" fmla="*/ 4916 h 10000"/>
                  <a:gd name="connsiteX1051" fmla="*/ 7080 w 10000"/>
                  <a:gd name="connsiteY1051" fmla="*/ 4903 h 10000"/>
                  <a:gd name="connsiteX1052" fmla="*/ 7072 w 10000"/>
                  <a:gd name="connsiteY1052" fmla="*/ 4851 h 10000"/>
                  <a:gd name="connsiteX1053" fmla="*/ 7042 w 10000"/>
                  <a:gd name="connsiteY1053" fmla="*/ 4819 h 10000"/>
                  <a:gd name="connsiteX1054" fmla="*/ 7030 w 10000"/>
                  <a:gd name="connsiteY1054" fmla="*/ 4780 h 10000"/>
                  <a:gd name="connsiteX1055" fmla="*/ 7039 w 10000"/>
                  <a:gd name="connsiteY1055" fmla="*/ 4757 h 10000"/>
                  <a:gd name="connsiteX1056" fmla="*/ 7047 w 10000"/>
                  <a:gd name="connsiteY1056" fmla="*/ 4744 h 10000"/>
                  <a:gd name="connsiteX1057" fmla="*/ 7022 w 10000"/>
                  <a:gd name="connsiteY1057" fmla="*/ 4725 h 10000"/>
                  <a:gd name="connsiteX1058" fmla="*/ 7000 w 10000"/>
                  <a:gd name="connsiteY1058" fmla="*/ 4715 h 10000"/>
                  <a:gd name="connsiteX1059" fmla="*/ 6975 w 10000"/>
                  <a:gd name="connsiteY1059" fmla="*/ 4709 h 10000"/>
                  <a:gd name="connsiteX1060" fmla="*/ 6945 w 10000"/>
                  <a:gd name="connsiteY1060" fmla="*/ 4696 h 10000"/>
                  <a:gd name="connsiteX1061" fmla="*/ 6953 w 10000"/>
                  <a:gd name="connsiteY1061" fmla="*/ 4679 h 10000"/>
                  <a:gd name="connsiteX1062" fmla="*/ 6961 w 10000"/>
                  <a:gd name="connsiteY1062" fmla="*/ 4660 h 10000"/>
                  <a:gd name="connsiteX1063" fmla="*/ 6983 w 10000"/>
                  <a:gd name="connsiteY1063" fmla="*/ 4644 h 10000"/>
                  <a:gd name="connsiteX1064" fmla="*/ 7014 w 10000"/>
                  <a:gd name="connsiteY1064" fmla="*/ 4634 h 10000"/>
                  <a:gd name="connsiteX1065" fmla="*/ 7025 w 10000"/>
                  <a:gd name="connsiteY1065" fmla="*/ 4615 h 10000"/>
                  <a:gd name="connsiteX1066" fmla="*/ 7047 w 10000"/>
                  <a:gd name="connsiteY1066" fmla="*/ 4582 h 10000"/>
                  <a:gd name="connsiteX1067" fmla="*/ 7069 w 10000"/>
                  <a:gd name="connsiteY1067" fmla="*/ 4563 h 10000"/>
                  <a:gd name="connsiteX1068" fmla="*/ 7078 w 10000"/>
                  <a:gd name="connsiteY1068" fmla="*/ 4553 h 10000"/>
                  <a:gd name="connsiteX1069" fmla="*/ 7097 w 10000"/>
                  <a:gd name="connsiteY1069" fmla="*/ 4527 h 10000"/>
                  <a:gd name="connsiteX1070" fmla="*/ 7122 w 10000"/>
                  <a:gd name="connsiteY1070" fmla="*/ 4517 h 10000"/>
                  <a:gd name="connsiteX1071" fmla="*/ 7139 w 10000"/>
                  <a:gd name="connsiteY1071" fmla="*/ 4488 h 10000"/>
                  <a:gd name="connsiteX1072" fmla="*/ 7147 w 10000"/>
                  <a:gd name="connsiteY1072" fmla="*/ 4459 h 10000"/>
                  <a:gd name="connsiteX1073" fmla="*/ 7161 w 10000"/>
                  <a:gd name="connsiteY1073" fmla="*/ 4440 h 10000"/>
                  <a:gd name="connsiteX1074" fmla="*/ 7177 w 10000"/>
                  <a:gd name="connsiteY1074" fmla="*/ 4430 h 10000"/>
                  <a:gd name="connsiteX1075" fmla="*/ 7202 w 10000"/>
                  <a:gd name="connsiteY1075" fmla="*/ 4407 h 10000"/>
                  <a:gd name="connsiteX1076" fmla="*/ 7224 w 10000"/>
                  <a:gd name="connsiteY1076" fmla="*/ 4417 h 10000"/>
                  <a:gd name="connsiteX1077" fmla="*/ 7241 w 10000"/>
                  <a:gd name="connsiteY1077" fmla="*/ 4404 h 10000"/>
                  <a:gd name="connsiteX1078" fmla="*/ 7263 w 10000"/>
                  <a:gd name="connsiteY1078" fmla="*/ 4398 h 10000"/>
                  <a:gd name="connsiteX1079" fmla="*/ 7283 w 10000"/>
                  <a:gd name="connsiteY1079" fmla="*/ 4424 h 10000"/>
                  <a:gd name="connsiteX1080" fmla="*/ 7305 w 10000"/>
                  <a:gd name="connsiteY1080" fmla="*/ 4433 h 10000"/>
                  <a:gd name="connsiteX1081" fmla="*/ 7332 w 10000"/>
                  <a:gd name="connsiteY1081" fmla="*/ 4443 h 10000"/>
                  <a:gd name="connsiteX1082" fmla="*/ 7380 w 10000"/>
                  <a:gd name="connsiteY1082" fmla="*/ 4398 h 10000"/>
                  <a:gd name="connsiteX1083" fmla="*/ 7404 w 10000"/>
                  <a:gd name="connsiteY1083" fmla="*/ 4378 h 10000"/>
                  <a:gd name="connsiteX1084" fmla="*/ 7418 w 10000"/>
                  <a:gd name="connsiteY1084" fmla="*/ 4369 h 10000"/>
                  <a:gd name="connsiteX1085" fmla="*/ 7443 w 10000"/>
                  <a:gd name="connsiteY1085" fmla="*/ 4356 h 10000"/>
                  <a:gd name="connsiteX1086" fmla="*/ 7460 w 10000"/>
                  <a:gd name="connsiteY1086" fmla="*/ 4385 h 10000"/>
                  <a:gd name="connsiteX1087" fmla="*/ 7460 w 10000"/>
                  <a:gd name="connsiteY1087" fmla="*/ 4404 h 10000"/>
                  <a:gd name="connsiteX1088" fmla="*/ 7499 w 10000"/>
                  <a:gd name="connsiteY1088" fmla="*/ 4417 h 10000"/>
                  <a:gd name="connsiteX1089" fmla="*/ 7515 w 10000"/>
                  <a:gd name="connsiteY1089" fmla="*/ 4414 h 10000"/>
                  <a:gd name="connsiteX1090" fmla="*/ 7565 w 10000"/>
                  <a:gd name="connsiteY1090" fmla="*/ 4385 h 10000"/>
                  <a:gd name="connsiteX1091" fmla="*/ 7579 w 10000"/>
                  <a:gd name="connsiteY1091" fmla="*/ 4346 h 10000"/>
                  <a:gd name="connsiteX1092" fmla="*/ 7582 w 10000"/>
                  <a:gd name="connsiteY1092" fmla="*/ 4317 h 10000"/>
                  <a:gd name="connsiteX1093" fmla="*/ 7590 w 10000"/>
                  <a:gd name="connsiteY1093" fmla="*/ 4301 h 10000"/>
                  <a:gd name="connsiteX1094" fmla="*/ 7612 w 10000"/>
                  <a:gd name="connsiteY1094" fmla="*/ 4271 h 10000"/>
                  <a:gd name="connsiteX1095" fmla="*/ 7623 w 10000"/>
                  <a:gd name="connsiteY1095" fmla="*/ 4262 h 10000"/>
                  <a:gd name="connsiteX1096" fmla="*/ 7634 w 10000"/>
                  <a:gd name="connsiteY1096" fmla="*/ 4245 h 10000"/>
                  <a:gd name="connsiteX1097" fmla="*/ 7645 w 10000"/>
                  <a:gd name="connsiteY1097" fmla="*/ 4265 h 10000"/>
                  <a:gd name="connsiteX1098" fmla="*/ 7670 w 10000"/>
                  <a:gd name="connsiteY1098" fmla="*/ 4284 h 10000"/>
                  <a:gd name="connsiteX1099" fmla="*/ 7701 w 10000"/>
                  <a:gd name="connsiteY1099" fmla="*/ 4275 h 10000"/>
                  <a:gd name="connsiteX1100" fmla="*/ 7717 w 10000"/>
                  <a:gd name="connsiteY1100" fmla="*/ 4275 h 10000"/>
                  <a:gd name="connsiteX1101" fmla="*/ 7740 w 10000"/>
                  <a:gd name="connsiteY1101" fmla="*/ 4284 h 10000"/>
                  <a:gd name="connsiteX1102" fmla="*/ 7767 w 10000"/>
                  <a:gd name="connsiteY1102" fmla="*/ 4284 h 10000"/>
                  <a:gd name="connsiteX1103" fmla="*/ 7895 w 10000"/>
                  <a:gd name="connsiteY1103" fmla="*/ 4207 h 10000"/>
                  <a:gd name="connsiteX1104" fmla="*/ 7895 w 10000"/>
                  <a:gd name="connsiteY1104" fmla="*/ 4187 h 10000"/>
                  <a:gd name="connsiteX1105" fmla="*/ 7895 w 10000"/>
                  <a:gd name="connsiteY1105" fmla="*/ 4171 h 10000"/>
                  <a:gd name="connsiteX1106" fmla="*/ 7903 w 10000"/>
                  <a:gd name="connsiteY1106" fmla="*/ 4148 h 10000"/>
                  <a:gd name="connsiteX1107" fmla="*/ 7917 w 10000"/>
                  <a:gd name="connsiteY1107" fmla="*/ 4158 h 10000"/>
                  <a:gd name="connsiteX1108" fmla="*/ 7967 w 10000"/>
                  <a:gd name="connsiteY1108" fmla="*/ 4203 h 10000"/>
                  <a:gd name="connsiteX1109" fmla="*/ 7994 w 10000"/>
                  <a:gd name="connsiteY1109" fmla="*/ 4203 h 10000"/>
                  <a:gd name="connsiteX1110" fmla="*/ 8064 w 10000"/>
                  <a:gd name="connsiteY1110" fmla="*/ 4242 h 10000"/>
                  <a:gd name="connsiteX1111" fmla="*/ 8083 w 10000"/>
                  <a:gd name="connsiteY1111" fmla="*/ 4245 h 10000"/>
                  <a:gd name="connsiteX1112" fmla="*/ 8105 w 10000"/>
                  <a:gd name="connsiteY1112" fmla="*/ 4226 h 10000"/>
                  <a:gd name="connsiteX1113" fmla="*/ 8136 w 10000"/>
                  <a:gd name="connsiteY1113" fmla="*/ 4187 h 10000"/>
                  <a:gd name="connsiteX1114" fmla="*/ 8161 w 10000"/>
                  <a:gd name="connsiteY1114" fmla="*/ 4168 h 10000"/>
                  <a:gd name="connsiteX1115" fmla="*/ 8172 w 10000"/>
                  <a:gd name="connsiteY1115" fmla="*/ 4161 h 10000"/>
                  <a:gd name="connsiteX1116" fmla="*/ 8208 w 10000"/>
                  <a:gd name="connsiteY1116" fmla="*/ 4168 h 10000"/>
                  <a:gd name="connsiteX1117" fmla="*/ 8235 w 10000"/>
                  <a:gd name="connsiteY1117" fmla="*/ 4168 h 10000"/>
                  <a:gd name="connsiteX1118" fmla="*/ 8258 w 10000"/>
                  <a:gd name="connsiteY1118" fmla="*/ 4152 h 10000"/>
                  <a:gd name="connsiteX1119" fmla="*/ 8283 w 10000"/>
                  <a:gd name="connsiteY1119" fmla="*/ 4152 h 10000"/>
                  <a:gd name="connsiteX1120" fmla="*/ 8299 w 10000"/>
                  <a:gd name="connsiteY1120" fmla="*/ 4132 h 10000"/>
                  <a:gd name="connsiteX1121" fmla="*/ 8316 w 10000"/>
                  <a:gd name="connsiteY1121" fmla="*/ 4113 h 10000"/>
                  <a:gd name="connsiteX1122" fmla="*/ 8330 w 10000"/>
                  <a:gd name="connsiteY1122" fmla="*/ 4084 h 10000"/>
                  <a:gd name="connsiteX1123" fmla="*/ 8341 w 10000"/>
                  <a:gd name="connsiteY1123" fmla="*/ 4058 h 10000"/>
                  <a:gd name="connsiteX1124" fmla="*/ 8349 w 10000"/>
                  <a:gd name="connsiteY1124" fmla="*/ 4064 h 10000"/>
                  <a:gd name="connsiteX1125" fmla="*/ 8366 w 10000"/>
                  <a:gd name="connsiteY1125" fmla="*/ 4067 h 10000"/>
                  <a:gd name="connsiteX1126" fmla="*/ 8374 w 10000"/>
                  <a:gd name="connsiteY1126" fmla="*/ 4084 h 10000"/>
                  <a:gd name="connsiteX1127" fmla="*/ 8402 w 10000"/>
                  <a:gd name="connsiteY1127" fmla="*/ 4054 h 10000"/>
                  <a:gd name="connsiteX1128" fmla="*/ 8427 w 10000"/>
                  <a:gd name="connsiteY1128" fmla="*/ 4028 h 10000"/>
                  <a:gd name="connsiteX1129" fmla="*/ 8438 w 10000"/>
                  <a:gd name="connsiteY1129" fmla="*/ 4025 h 10000"/>
                  <a:gd name="connsiteX1130" fmla="*/ 8468 w 10000"/>
                  <a:gd name="connsiteY1130" fmla="*/ 4006 h 10000"/>
                  <a:gd name="connsiteX1131" fmla="*/ 8485 w 10000"/>
                  <a:gd name="connsiteY1131" fmla="*/ 3999 h 10000"/>
                  <a:gd name="connsiteX1132" fmla="*/ 8493 w 10000"/>
                  <a:gd name="connsiteY1132" fmla="*/ 4025 h 10000"/>
                  <a:gd name="connsiteX1133" fmla="*/ 8515 w 10000"/>
                  <a:gd name="connsiteY1133" fmla="*/ 4028 h 10000"/>
                  <a:gd name="connsiteX1134" fmla="*/ 8543 w 10000"/>
                  <a:gd name="connsiteY1134" fmla="*/ 4009 h 10000"/>
                  <a:gd name="connsiteX1135" fmla="*/ 8551 w 10000"/>
                  <a:gd name="connsiteY1135" fmla="*/ 3990 h 10000"/>
                  <a:gd name="connsiteX1136" fmla="*/ 8582 w 10000"/>
                  <a:gd name="connsiteY1136" fmla="*/ 3977 h 10000"/>
                  <a:gd name="connsiteX1137" fmla="*/ 8596 w 10000"/>
                  <a:gd name="connsiteY1137" fmla="*/ 3977 h 10000"/>
                  <a:gd name="connsiteX1138" fmla="*/ 8607 w 10000"/>
                  <a:gd name="connsiteY1138" fmla="*/ 3980 h 10000"/>
                  <a:gd name="connsiteX1139" fmla="*/ 8645 w 10000"/>
                  <a:gd name="connsiteY1139" fmla="*/ 3970 h 10000"/>
                  <a:gd name="connsiteX1140" fmla="*/ 8654 w 10000"/>
                  <a:gd name="connsiteY1140" fmla="*/ 3951 h 10000"/>
                  <a:gd name="connsiteX1141" fmla="*/ 8670 w 10000"/>
                  <a:gd name="connsiteY1141" fmla="*/ 3935 h 10000"/>
                  <a:gd name="connsiteX1142" fmla="*/ 8695 w 10000"/>
                  <a:gd name="connsiteY1142" fmla="*/ 3935 h 10000"/>
                  <a:gd name="connsiteX1143" fmla="*/ 8704 w 10000"/>
                  <a:gd name="connsiteY1143" fmla="*/ 3951 h 10000"/>
                  <a:gd name="connsiteX1144" fmla="*/ 8717 w 10000"/>
                  <a:gd name="connsiteY1144" fmla="*/ 3964 h 10000"/>
                  <a:gd name="connsiteX1145" fmla="*/ 8751 w 10000"/>
                  <a:gd name="connsiteY1145" fmla="*/ 3951 h 10000"/>
                  <a:gd name="connsiteX1146" fmla="*/ 8776 w 10000"/>
                  <a:gd name="connsiteY1146" fmla="*/ 3935 h 10000"/>
                  <a:gd name="connsiteX1147" fmla="*/ 8798 w 10000"/>
                  <a:gd name="connsiteY1147" fmla="*/ 3925 h 10000"/>
                  <a:gd name="connsiteX1148" fmla="*/ 8806 w 10000"/>
                  <a:gd name="connsiteY1148" fmla="*/ 3892 h 10000"/>
                  <a:gd name="connsiteX1149" fmla="*/ 8814 w 10000"/>
                  <a:gd name="connsiteY1149" fmla="*/ 3876 h 10000"/>
                  <a:gd name="connsiteX1150" fmla="*/ 8839 w 10000"/>
                  <a:gd name="connsiteY1150" fmla="*/ 3873 h 10000"/>
                  <a:gd name="connsiteX1151" fmla="*/ 8842 w 10000"/>
                  <a:gd name="connsiteY1151" fmla="*/ 3876 h 10000"/>
                  <a:gd name="connsiteX1152" fmla="*/ 8856 w 10000"/>
                  <a:gd name="connsiteY1152" fmla="*/ 3863 h 10000"/>
                  <a:gd name="connsiteX1153" fmla="*/ 8856 w 10000"/>
                  <a:gd name="connsiteY1153" fmla="*/ 3841 h 10000"/>
                  <a:gd name="connsiteX1154" fmla="*/ 8870 w 10000"/>
                  <a:gd name="connsiteY1154" fmla="*/ 3821 h 10000"/>
                  <a:gd name="connsiteX1155" fmla="*/ 8903 w 10000"/>
                  <a:gd name="connsiteY1155" fmla="*/ 3802 h 10000"/>
                  <a:gd name="connsiteX1156" fmla="*/ 8914 w 10000"/>
                  <a:gd name="connsiteY1156" fmla="*/ 3782 h 10000"/>
                  <a:gd name="connsiteX1157" fmla="*/ 8939 w 10000"/>
                  <a:gd name="connsiteY1157" fmla="*/ 3782 h 10000"/>
                  <a:gd name="connsiteX1158" fmla="*/ 8961 w 10000"/>
                  <a:gd name="connsiteY1158" fmla="*/ 3779 h 10000"/>
                  <a:gd name="connsiteX1159" fmla="*/ 8983 w 10000"/>
                  <a:gd name="connsiteY1159" fmla="*/ 3760 h 10000"/>
                  <a:gd name="connsiteX1160" fmla="*/ 9003 w 10000"/>
                  <a:gd name="connsiteY1160" fmla="*/ 3763 h 10000"/>
                  <a:gd name="connsiteX1161" fmla="*/ 9019 w 10000"/>
                  <a:gd name="connsiteY1161" fmla="*/ 3779 h 10000"/>
                  <a:gd name="connsiteX1162" fmla="*/ 9050 w 10000"/>
                  <a:gd name="connsiteY1162" fmla="*/ 3812 h 10000"/>
                  <a:gd name="connsiteX1163" fmla="*/ 9080 w 10000"/>
                  <a:gd name="connsiteY1163" fmla="*/ 3831 h 10000"/>
                  <a:gd name="connsiteX1164" fmla="*/ 9097 w 10000"/>
                  <a:gd name="connsiteY1164" fmla="*/ 3867 h 10000"/>
                  <a:gd name="connsiteX1165" fmla="*/ 9114 w 10000"/>
                  <a:gd name="connsiteY1165" fmla="*/ 3902 h 10000"/>
                  <a:gd name="connsiteX1166" fmla="*/ 9122 w 10000"/>
                  <a:gd name="connsiteY1166" fmla="*/ 3935 h 10000"/>
                  <a:gd name="connsiteX1167" fmla="*/ 9125 w 10000"/>
                  <a:gd name="connsiteY1167" fmla="*/ 3964 h 10000"/>
                  <a:gd name="connsiteX1168" fmla="*/ 9130 w 10000"/>
                  <a:gd name="connsiteY1168" fmla="*/ 3999 h 10000"/>
                  <a:gd name="connsiteX1169" fmla="*/ 9130 w 10000"/>
                  <a:gd name="connsiteY1169" fmla="*/ 4054 h 10000"/>
                  <a:gd name="connsiteX1170" fmla="*/ 9155 w 10000"/>
                  <a:gd name="connsiteY1170" fmla="*/ 4093 h 10000"/>
                  <a:gd name="connsiteX1171" fmla="*/ 9169 w 10000"/>
                  <a:gd name="connsiteY1171" fmla="*/ 4090 h 10000"/>
                  <a:gd name="connsiteX1172" fmla="*/ 9211 w 10000"/>
                  <a:gd name="connsiteY1172" fmla="*/ 4077 h 10000"/>
                  <a:gd name="connsiteX1173" fmla="*/ 9244 w 10000"/>
                  <a:gd name="connsiteY1173" fmla="*/ 4077 h 10000"/>
                  <a:gd name="connsiteX1174" fmla="*/ 9252 w 10000"/>
                  <a:gd name="connsiteY1174" fmla="*/ 4103 h 10000"/>
                  <a:gd name="connsiteX1175" fmla="*/ 9258 w 10000"/>
                  <a:gd name="connsiteY1175" fmla="*/ 4148 h 10000"/>
                  <a:gd name="connsiteX1176" fmla="*/ 9269 w 10000"/>
                  <a:gd name="connsiteY1176" fmla="*/ 4158 h 10000"/>
                  <a:gd name="connsiteX1177" fmla="*/ 9294 w 10000"/>
                  <a:gd name="connsiteY1177" fmla="*/ 4158 h 10000"/>
                  <a:gd name="connsiteX1178" fmla="*/ 9319 w 10000"/>
                  <a:gd name="connsiteY1178" fmla="*/ 4168 h 10000"/>
                  <a:gd name="connsiteX1179" fmla="*/ 9346 w 10000"/>
                  <a:gd name="connsiteY1179" fmla="*/ 4190 h 10000"/>
                  <a:gd name="connsiteX1180" fmla="*/ 9357 w 10000"/>
                  <a:gd name="connsiteY1180" fmla="*/ 4168 h 10000"/>
                  <a:gd name="connsiteX1181" fmla="*/ 9371 w 10000"/>
                  <a:gd name="connsiteY1181" fmla="*/ 4132 h 10000"/>
                  <a:gd name="connsiteX1182" fmla="*/ 9391 w 10000"/>
                  <a:gd name="connsiteY1182" fmla="*/ 4113 h 10000"/>
                  <a:gd name="connsiteX1183" fmla="*/ 9407 w 10000"/>
                  <a:gd name="connsiteY1183" fmla="*/ 4103 h 10000"/>
                  <a:gd name="connsiteX1184" fmla="*/ 9435 w 10000"/>
                  <a:gd name="connsiteY1184" fmla="*/ 4100 h 10000"/>
                  <a:gd name="connsiteX1185" fmla="*/ 9460 w 10000"/>
                  <a:gd name="connsiteY1185" fmla="*/ 4084 h 10000"/>
                  <a:gd name="connsiteX1186" fmla="*/ 9485 w 10000"/>
                  <a:gd name="connsiteY1186" fmla="*/ 4067 h 10000"/>
                  <a:gd name="connsiteX1187" fmla="*/ 9496 w 10000"/>
                  <a:gd name="connsiteY1187" fmla="*/ 4054 h 10000"/>
                  <a:gd name="connsiteX1188" fmla="*/ 9526 w 10000"/>
                  <a:gd name="connsiteY1188" fmla="*/ 4048 h 10000"/>
                  <a:gd name="connsiteX1189" fmla="*/ 9557 w 10000"/>
                  <a:gd name="connsiteY1189" fmla="*/ 4038 h 10000"/>
                  <a:gd name="connsiteX1190" fmla="*/ 9584 w 10000"/>
                  <a:gd name="connsiteY1190" fmla="*/ 4019 h 10000"/>
                  <a:gd name="connsiteX1191" fmla="*/ 9623 w 10000"/>
                  <a:gd name="connsiteY1191" fmla="*/ 4016 h 10000"/>
                  <a:gd name="connsiteX1192" fmla="*/ 9648 w 10000"/>
                  <a:gd name="connsiteY1192" fmla="*/ 4009 h 10000"/>
                  <a:gd name="connsiteX1193" fmla="*/ 9673 w 10000"/>
                  <a:gd name="connsiteY1193" fmla="*/ 4019 h 10000"/>
                  <a:gd name="connsiteX1194" fmla="*/ 9712 w 10000"/>
                  <a:gd name="connsiteY1194" fmla="*/ 4038 h 10000"/>
                  <a:gd name="connsiteX1195" fmla="*/ 9742 w 10000"/>
                  <a:gd name="connsiteY1195" fmla="*/ 4074 h 10000"/>
                  <a:gd name="connsiteX1196" fmla="*/ 9776 w 10000"/>
                  <a:gd name="connsiteY1196" fmla="*/ 4093 h 10000"/>
                  <a:gd name="connsiteX1197" fmla="*/ 9814 w 10000"/>
                  <a:gd name="connsiteY1197" fmla="*/ 4109 h 10000"/>
                  <a:gd name="connsiteX1198" fmla="*/ 9859 w 10000"/>
                  <a:gd name="connsiteY1198" fmla="*/ 4119 h 10000"/>
                  <a:gd name="connsiteX1199" fmla="*/ 9898 w 10000"/>
                  <a:gd name="connsiteY1199" fmla="*/ 4122 h 10000"/>
                  <a:gd name="connsiteX1200" fmla="*/ 9931 w 10000"/>
                  <a:gd name="connsiteY1200" fmla="*/ 4109 h 10000"/>
                  <a:gd name="connsiteX1201" fmla="*/ 9956 w 10000"/>
                  <a:gd name="connsiteY1201" fmla="*/ 4100 h 10000"/>
                  <a:gd name="connsiteX1202" fmla="*/ 9981 w 10000"/>
                  <a:gd name="connsiteY1202" fmla="*/ 4067 h 10000"/>
                  <a:gd name="connsiteX1203" fmla="*/ 9994 w 10000"/>
                  <a:gd name="connsiteY1203" fmla="*/ 4035 h 10000"/>
                  <a:gd name="connsiteX1204" fmla="*/ 10000 w 10000"/>
                  <a:gd name="connsiteY1204" fmla="*/ 3996 h 10000"/>
                  <a:gd name="connsiteX1205" fmla="*/ 9994 w 10000"/>
                  <a:gd name="connsiteY1205" fmla="*/ 3941 h 10000"/>
                  <a:gd name="connsiteX1206" fmla="*/ 9986 w 10000"/>
                  <a:gd name="connsiteY1206" fmla="*/ 3905 h 10000"/>
                  <a:gd name="connsiteX1207" fmla="*/ 9981 w 10000"/>
                  <a:gd name="connsiteY1207" fmla="*/ 3857 h 10000"/>
                  <a:gd name="connsiteX1208" fmla="*/ 9989 w 10000"/>
                  <a:gd name="connsiteY1208" fmla="*/ 3837 h 10000"/>
                  <a:gd name="connsiteX1209" fmla="*/ 9989 w 10000"/>
                  <a:gd name="connsiteY1209" fmla="*/ 3812 h 10000"/>
                  <a:gd name="connsiteX1210" fmla="*/ 9981 w 10000"/>
                  <a:gd name="connsiteY1210" fmla="*/ 3792 h 10000"/>
                  <a:gd name="connsiteX1211" fmla="*/ 9970 w 10000"/>
                  <a:gd name="connsiteY1211" fmla="*/ 3763 h 10000"/>
                  <a:gd name="connsiteX1212" fmla="*/ 9945 w 10000"/>
                  <a:gd name="connsiteY1212" fmla="*/ 3705 h 10000"/>
                  <a:gd name="connsiteX1213" fmla="*/ 9931 w 10000"/>
                  <a:gd name="connsiteY1213" fmla="*/ 3659 h 10000"/>
                  <a:gd name="connsiteX1214" fmla="*/ 9903 w 10000"/>
                  <a:gd name="connsiteY1214" fmla="*/ 3640 h 10000"/>
                  <a:gd name="connsiteX1215" fmla="*/ 9881 w 10000"/>
                  <a:gd name="connsiteY1215" fmla="*/ 3620 h 10000"/>
                  <a:gd name="connsiteX1216" fmla="*/ 9856 w 10000"/>
                  <a:gd name="connsiteY1216" fmla="*/ 3595 h 10000"/>
                  <a:gd name="connsiteX1217" fmla="*/ 9817 w 10000"/>
                  <a:gd name="connsiteY1217" fmla="*/ 3562 h 10000"/>
                  <a:gd name="connsiteX1218" fmla="*/ 9795 w 10000"/>
                  <a:gd name="connsiteY1218" fmla="*/ 3546 h 10000"/>
                  <a:gd name="connsiteX1219" fmla="*/ 9778 w 10000"/>
                  <a:gd name="connsiteY1219" fmla="*/ 3527 h 10000"/>
                  <a:gd name="connsiteX1220" fmla="*/ 9745 w 10000"/>
                  <a:gd name="connsiteY1220" fmla="*/ 3501 h 10000"/>
                  <a:gd name="connsiteX1221" fmla="*/ 9726 w 10000"/>
                  <a:gd name="connsiteY1221" fmla="*/ 3488 h 10000"/>
                  <a:gd name="connsiteX1222" fmla="*/ 9704 w 10000"/>
                  <a:gd name="connsiteY1222" fmla="*/ 3472 h 10000"/>
                  <a:gd name="connsiteX1223" fmla="*/ 9695 w 10000"/>
                  <a:gd name="connsiteY1223" fmla="*/ 3468 h 10000"/>
                  <a:gd name="connsiteX1224" fmla="*/ 9690 w 10000"/>
                  <a:gd name="connsiteY1224" fmla="*/ 3459 h 10000"/>
                  <a:gd name="connsiteX1225" fmla="*/ 9673 w 10000"/>
                  <a:gd name="connsiteY1225" fmla="*/ 3449 h 10000"/>
                  <a:gd name="connsiteX1226" fmla="*/ 9665 w 10000"/>
                  <a:gd name="connsiteY1226" fmla="*/ 3442 h 10000"/>
                  <a:gd name="connsiteX1227" fmla="*/ 9654 w 10000"/>
                  <a:gd name="connsiteY1227" fmla="*/ 3449 h 10000"/>
                  <a:gd name="connsiteX1228" fmla="*/ 9521 w 10000"/>
                  <a:gd name="connsiteY1228" fmla="*/ 3394 h 10000"/>
                  <a:gd name="connsiteX1229" fmla="*/ 9510 w 10000"/>
                  <a:gd name="connsiteY1229" fmla="*/ 3368 h 10000"/>
                  <a:gd name="connsiteX1230" fmla="*/ 9496 w 10000"/>
                  <a:gd name="connsiteY1230" fmla="*/ 3287 h 10000"/>
                  <a:gd name="connsiteX1231" fmla="*/ 9488 w 10000"/>
                  <a:gd name="connsiteY1231" fmla="*/ 3216 h 10000"/>
                  <a:gd name="connsiteX1232" fmla="*/ 9493 w 10000"/>
                  <a:gd name="connsiteY1232" fmla="*/ 3174 h 10000"/>
                  <a:gd name="connsiteX1233" fmla="*/ 9501 w 10000"/>
                  <a:gd name="connsiteY1233" fmla="*/ 3128 h 10000"/>
                  <a:gd name="connsiteX1234" fmla="*/ 9488 w 10000"/>
                  <a:gd name="connsiteY1234" fmla="*/ 3025 h 10000"/>
                  <a:gd name="connsiteX1235" fmla="*/ 9446 w 10000"/>
                  <a:gd name="connsiteY1235" fmla="*/ 2931 h 10000"/>
                  <a:gd name="connsiteX1236" fmla="*/ 9382 w 10000"/>
                  <a:gd name="connsiteY1236" fmla="*/ 2837 h 10000"/>
                  <a:gd name="connsiteX1237" fmla="*/ 9316 w 10000"/>
                  <a:gd name="connsiteY1237" fmla="*/ 2753 h 10000"/>
                  <a:gd name="connsiteX1238" fmla="*/ 9294 w 10000"/>
                  <a:gd name="connsiteY1238" fmla="*/ 2655 h 10000"/>
                  <a:gd name="connsiteX1239" fmla="*/ 9213 w 10000"/>
                  <a:gd name="connsiteY1239" fmla="*/ 2328 h 10000"/>
                  <a:gd name="connsiteX1240" fmla="*/ 9172 w 10000"/>
                  <a:gd name="connsiteY1240" fmla="*/ 2286 h 10000"/>
                  <a:gd name="connsiteX1241" fmla="*/ 9019 w 10000"/>
                  <a:gd name="connsiteY1241" fmla="*/ 2082 h 10000"/>
                  <a:gd name="connsiteX1242" fmla="*/ 8906 w 10000"/>
                  <a:gd name="connsiteY1242" fmla="*/ 1946 h 10000"/>
                  <a:gd name="connsiteX1243" fmla="*/ 8801 w 10000"/>
                  <a:gd name="connsiteY1243" fmla="*/ 1778 h 10000"/>
                  <a:gd name="connsiteX1244" fmla="*/ 8806 w 10000"/>
                  <a:gd name="connsiteY1244" fmla="*/ 1713 h 10000"/>
                  <a:gd name="connsiteX1245" fmla="*/ 8809 w 10000"/>
                  <a:gd name="connsiteY1245" fmla="*/ 1703 h 10000"/>
                  <a:gd name="connsiteX1246" fmla="*/ 8817 w 10000"/>
                  <a:gd name="connsiteY1246" fmla="*/ 1713 h 10000"/>
                  <a:gd name="connsiteX1247" fmla="*/ 8834 w 10000"/>
                  <a:gd name="connsiteY1247" fmla="*/ 1729 h 10000"/>
                  <a:gd name="connsiteX1248" fmla="*/ 8839 w 10000"/>
                  <a:gd name="connsiteY1248" fmla="*/ 1729 h 10000"/>
                  <a:gd name="connsiteX1249" fmla="*/ 8848 w 10000"/>
                  <a:gd name="connsiteY1249" fmla="*/ 1723 h 10000"/>
                  <a:gd name="connsiteX1250" fmla="*/ 8850 w 10000"/>
                  <a:gd name="connsiteY1250" fmla="*/ 1703 h 10000"/>
                  <a:gd name="connsiteX1251" fmla="*/ 8850 w 10000"/>
                  <a:gd name="connsiteY1251" fmla="*/ 1684 h 10000"/>
                  <a:gd name="connsiteX1252" fmla="*/ 8850 w 10000"/>
                  <a:gd name="connsiteY1252" fmla="*/ 1648 h 10000"/>
                  <a:gd name="connsiteX1253" fmla="*/ 8881 w 10000"/>
                  <a:gd name="connsiteY1253" fmla="*/ 1571 h 10000"/>
                  <a:gd name="connsiteX1254" fmla="*/ 8895 w 10000"/>
                  <a:gd name="connsiteY1254" fmla="*/ 1541 h 10000"/>
                  <a:gd name="connsiteX1255" fmla="*/ 8895 w 10000"/>
                  <a:gd name="connsiteY1255" fmla="*/ 1525 h 10000"/>
                  <a:gd name="connsiteX1256" fmla="*/ 8881 w 10000"/>
                  <a:gd name="connsiteY1256" fmla="*/ 1516 h 10000"/>
                  <a:gd name="connsiteX1257" fmla="*/ 8864 w 10000"/>
                  <a:gd name="connsiteY1257" fmla="*/ 1522 h 10000"/>
                  <a:gd name="connsiteX1258" fmla="*/ 8850 w 10000"/>
                  <a:gd name="connsiteY1258" fmla="*/ 1535 h 10000"/>
                  <a:gd name="connsiteX1259" fmla="*/ 8834 w 10000"/>
                  <a:gd name="connsiteY1259" fmla="*/ 1571 h 10000"/>
                  <a:gd name="connsiteX1260" fmla="*/ 8825 w 10000"/>
                  <a:gd name="connsiteY1260" fmla="*/ 1587 h 10000"/>
                  <a:gd name="connsiteX1261" fmla="*/ 8776 w 10000"/>
                  <a:gd name="connsiteY1261" fmla="*/ 1571 h 10000"/>
                  <a:gd name="connsiteX1262" fmla="*/ 8745 w 10000"/>
                  <a:gd name="connsiteY1262" fmla="*/ 1580 h 10000"/>
                  <a:gd name="connsiteX1263" fmla="*/ 8720 w 10000"/>
                  <a:gd name="connsiteY1263" fmla="*/ 1587 h 10000"/>
                  <a:gd name="connsiteX1264" fmla="*/ 8709 w 10000"/>
                  <a:gd name="connsiteY1264" fmla="*/ 1609 h 10000"/>
                  <a:gd name="connsiteX1265" fmla="*/ 8693 w 10000"/>
                  <a:gd name="connsiteY1265" fmla="*/ 1616 h 10000"/>
                  <a:gd name="connsiteX1266" fmla="*/ 8684 w 10000"/>
                  <a:gd name="connsiteY1266" fmla="*/ 1639 h 10000"/>
                  <a:gd name="connsiteX1267" fmla="*/ 8684 w 10000"/>
                  <a:gd name="connsiteY1267" fmla="*/ 1658 h 10000"/>
                  <a:gd name="connsiteX1268" fmla="*/ 8665 w 10000"/>
                  <a:gd name="connsiteY1268" fmla="*/ 1655 h 10000"/>
                  <a:gd name="connsiteX1269" fmla="*/ 8665 w 10000"/>
                  <a:gd name="connsiteY1269" fmla="*/ 1645 h 10000"/>
                  <a:gd name="connsiteX1270" fmla="*/ 8665 w 10000"/>
                  <a:gd name="connsiteY1270" fmla="*/ 1626 h 10000"/>
                  <a:gd name="connsiteX1271" fmla="*/ 8676 w 10000"/>
                  <a:gd name="connsiteY1271" fmla="*/ 1609 h 10000"/>
                  <a:gd name="connsiteX1272" fmla="*/ 8679 w 10000"/>
                  <a:gd name="connsiteY1272" fmla="*/ 1597 h 10000"/>
                  <a:gd name="connsiteX1273" fmla="*/ 8687 w 10000"/>
                  <a:gd name="connsiteY1273" fmla="*/ 1577 h 10000"/>
                  <a:gd name="connsiteX1274" fmla="*/ 8695 w 10000"/>
                  <a:gd name="connsiteY1274" fmla="*/ 1554 h 10000"/>
                  <a:gd name="connsiteX1275" fmla="*/ 8709 w 10000"/>
                  <a:gd name="connsiteY1275" fmla="*/ 1532 h 10000"/>
                  <a:gd name="connsiteX1276" fmla="*/ 8704 w 10000"/>
                  <a:gd name="connsiteY1276" fmla="*/ 1512 h 10000"/>
                  <a:gd name="connsiteX1277" fmla="*/ 8695 w 10000"/>
                  <a:gd name="connsiteY1277" fmla="*/ 1503 h 10000"/>
                  <a:gd name="connsiteX1278" fmla="*/ 8684 w 10000"/>
                  <a:gd name="connsiteY1278" fmla="*/ 1503 h 10000"/>
                  <a:gd name="connsiteX1279" fmla="*/ 8670 w 10000"/>
                  <a:gd name="connsiteY1279" fmla="*/ 1525 h 10000"/>
                  <a:gd name="connsiteX1280" fmla="*/ 8665 w 10000"/>
                  <a:gd name="connsiteY1280" fmla="*/ 1545 h 10000"/>
                  <a:gd name="connsiteX1281" fmla="*/ 8654 w 10000"/>
                  <a:gd name="connsiteY1281" fmla="*/ 1567 h 10000"/>
                  <a:gd name="connsiteX1282" fmla="*/ 8648 w 10000"/>
                  <a:gd name="connsiteY1282" fmla="*/ 1587 h 10000"/>
                  <a:gd name="connsiteX1283" fmla="*/ 8640 w 10000"/>
                  <a:gd name="connsiteY1283" fmla="*/ 1629 h 10000"/>
                  <a:gd name="connsiteX1284" fmla="*/ 8620 w 10000"/>
                  <a:gd name="connsiteY1284" fmla="*/ 1635 h 10000"/>
                  <a:gd name="connsiteX1285" fmla="*/ 8612 w 10000"/>
                  <a:gd name="connsiteY1285" fmla="*/ 1635 h 10000"/>
                  <a:gd name="connsiteX1286" fmla="*/ 8604 w 10000"/>
                  <a:gd name="connsiteY1286" fmla="*/ 1626 h 10000"/>
                  <a:gd name="connsiteX1287" fmla="*/ 8596 w 10000"/>
                  <a:gd name="connsiteY1287" fmla="*/ 1616 h 10000"/>
                  <a:gd name="connsiteX1288" fmla="*/ 8596 w 10000"/>
                  <a:gd name="connsiteY1288" fmla="*/ 1580 h 10000"/>
                  <a:gd name="connsiteX1289" fmla="*/ 8587 w 10000"/>
                  <a:gd name="connsiteY1289" fmla="*/ 1545 h 10000"/>
                  <a:gd name="connsiteX1290" fmla="*/ 8565 w 10000"/>
                  <a:gd name="connsiteY1290" fmla="*/ 1516 h 10000"/>
                  <a:gd name="connsiteX1291" fmla="*/ 8543 w 10000"/>
                  <a:gd name="connsiteY1291" fmla="*/ 1512 h 10000"/>
                  <a:gd name="connsiteX1292" fmla="*/ 8518 w 10000"/>
                  <a:gd name="connsiteY1292" fmla="*/ 1532 h 10000"/>
                  <a:gd name="connsiteX1293" fmla="*/ 8476 w 10000"/>
                  <a:gd name="connsiteY1293" fmla="*/ 1567 h 10000"/>
                  <a:gd name="connsiteX1294" fmla="*/ 8454 w 10000"/>
                  <a:gd name="connsiteY1294" fmla="*/ 1551 h 10000"/>
                  <a:gd name="connsiteX1295" fmla="*/ 8402 w 10000"/>
                  <a:gd name="connsiteY1295" fmla="*/ 1493 h 10000"/>
                  <a:gd name="connsiteX1296" fmla="*/ 8371 w 10000"/>
                  <a:gd name="connsiteY1296" fmla="*/ 1428 h 10000"/>
                  <a:gd name="connsiteX1297" fmla="*/ 8072 w 10000"/>
                  <a:gd name="connsiteY1297" fmla="*/ 1422 h 10000"/>
                  <a:gd name="connsiteX1298" fmla="*/ 7823 w 10000"/>
                  <a:gd name="connsiteY1298" fmla="*/ 1279 h 10000"/>
                  <a:gd name="connsiteX1299" fmla="*/ 7587 w 10000"/>
                  <a:gd name="connsiteY1299" fmla="*/ 1133 h 10000"/>
                  <a:gd name="connsiteX1300" fmla="*/ 7526 w 10000"/>
                  <a:gd name="connsiteY1300" fmla="*/ 1098 h 10000"/>
                  <a:gd name="connsiteX1301" fmla="*/ 7346 w 10000"/>
                  <a:gd name="connsiteY1301" fmla="*/ 991 h 10000"/>
                  <a:gd name="connsiteX1302" fmla="*/ 7321 w 10000"/>
                  <a:gd name="connsiteY1302" fmla="*/ 959 h 10000"/>
                  <a:gd name="connsiteX1303" fmla="*/ 7307 w 10000"/>
                  <a:gd name="connsiteY1303" fmla="*/ 871 h 10000"/>
                  <a:gd name="connsiteX1304" fmla="*/ 7224 w 10000"/>
                  <a:gd name="connsiteY1304" fmla="*/ 816 h 10000"/>
                  <a:gd name="connsiteX1305" fmla="*/ 7147 w 10000"/>
                  <a:gd name="connsiteY1305" fmla="*/ 787 h 10000"/>
                  <a:gd name="connsiteX1306" fmla="*/ 7080 w 10000"/>
                  <a:gd name="connsiteY1306" fmla="*/ 742 h 10000"/>
                  <a:gd name="connsiteX1307" fmla="*/ 7069 w 10000"/>
                  <a:gd name="connsiteY1307" fmla="*/ 767 h 10000"/>
                  <a:gd name="connsiteX1308" fmla="*/ 7033 w 10000"/>
                  <a:gd name="connsiteY1308" fmla="*/ 787 h 10000"/>
                  <a:gd name="connsiteX1309" fmla="*/ 6820 w 10000"/>
                  <a:gd name="connsiteY1309" fmla="*/ 878 h 10000"/>
                  <a:gd name="connsiteX1310" fmla="*/ 6726 w 10000"/>
                  <a:gd name="connsiteY1310" fmla="*/ 897 h 10000"/>
                  <a:gd name="connsiteX1311" fmla="*/ 6626 w 10000"/>
                  <a:gd name="connsiteY1311" fmla="*/ 955 h 10000"/>
                  <a:gd name="connsiteX1312" fmla="*/ 6582 w 10000"/>
                  <a:gd name="connsiteY1312" fmla="*/ 946 h 10000"/>
                  <a:gd name="connsiteX1313" fmla="*/ 6571 w 10000"/>
                  <a:gd name="connsiteY1313" fmla="*/ 955 h 10000"/>
                  <a:gd name="connsiteX1314" fmla="*/ 6507 w 10000"/>
                  <a:gd name="connsiteY1314" fmla="*/ 975 h 10000"/>
                  <a:gd name="connsiteX1315" fmla="*/ 6485 w 10000"/>
                  <a:gd name="connsiteY1315" fmla="*/ 975 h 10000"/>
                  <a:gd name="connsiteX1316" fmla="*/ 6476 w 10000"/>
                  <a:gd name="connsiteY1316" fmla="*/ 965 h 10000"/>
                  <a:gd name="connsiteX1317" fmla="*/ 6474 w 10000"/>
                  <a:gd name="connsiteY1317" fmla="*/ 936 h 10000"/>
                  <a:gd name="connsiteX1318" fmla="*/ 6452 w 10000"/>
                  <a:gd name="connsiteY1318" fmla="*/ 887 h 10000"/>
                  <a:gd name="connsiteX1319" fmla="*/ 6352 w 10000"/>
                  <a:gd name="connsiteY1319" fmla="*/ 767 h 10000"/>
                  <a:gd name="connsiteX1320" fmla="*/ 6313 w 10000"/>
                  <a:gd name="connsiteY1320" fmla="*/ 732 h 10000"/>
                  <a:gd name="connsiteX1321" fmla="*/ 6296 w 10000"/>
                  <a:gd name="connsiteY1321" fmla="*/ 690 h 10000"/>
                  <a:gd name="connsiteX1322" fmla="*/ 6271 w 10000"/>
                  <a:gd name="connsiteY1322" fmla="*/ 664 h 10000"/>
                  <a:gd name="connsiteX1323" fmla="*/ 6266 w 10000"/>
                  <a:gd name="connsiteY1323" fmla="*/ 654 h 10000"/>
                  <a:gd name="connsiteX1324" fmla="*/ 6111 w 10000"/>
                  <a:gd name="connsiteY1324" fmla="*/ 398 h 10000"/>
                  <a:gd name="connsiteX1325" fmla="*/ 5903 w 10000"/>
                  <a:gd name="connsiteY1325" fmla="*/ 408 h 10000"/>
                  <a:gd name="connsiteX1326" fmla="*/ 5837 w 10000"/>
                  <a:gd name="connsiteY1326" fmla="*/ 427 h 10000"/>
                  <a:gd name="connsiteX1327" fmla="*/ 5756 w 10000"/>
                  <a:gd name="connsiteY1327" fmla="*/ 453 h 10000"/>
                  <a:gd name="connsiteX1328" fmla="*/ 5681 w 10000"/>
                  <a:gd name="connsiteY1328" fmla="*/ 453 h 10000"/>
                  <a:gd name="connsiteX1329" fmla="*/ 5609 w 10000"/>
                  <a:gd name="connsiteY1329" fmla="*/ 447 h 10000"/>
                  <a:gd name="connsiteX1330" fmla="*/ 5554 w 10000"/>
                  <a:gd name="connsiteY1330" fmla="*/ 304 h 10000"/>
                  <a:gd name="connsiteX1331" fmla="*/ 5529 w 10000"/>
                  <a:gd name="connsiteY1331" fmla="*/ 301 h 10000"/>
                  <a:gd name="connsiteX1332" fmla="*/ 5393 w 10000"/>
                  <a:gd name="connsiteY1332" fmla="*/ 256 h 10000"/>
                  <a:gd name="connsiteX1333" fmla="*/ 5366 w 10000"/>
                  <a:gd name="connsiteY1333" fmla="*/ 220 h 10000"/>
                  <a:gd name="connsiteX1334" fmla="*/ 5249 w 10000"/>
                  <a:gd name="connsiteY1334" fmla="*/ 155 h 10000"/>
                  <a:gd name="connsiteX1335" fmla="*/ 5141 w 10000"/>
                  <a:gd name="connsiteY1335" fmla="*/ 52 h 10000"/>
                  <a:gd name="connsiteX1336" fmla="*/ 5116 w 10000"/>
                  <a:gd name="connsiteY1336" fmla="*/ 3 h 10000"/>
                  <a:gd name="connsiteX1337" fmla="*/ 5061 w 10000"/>
                  <a:gd name="connsiteY1337" fmla="*/ 0 h 10000"/>
                  <a:gd name="connsiteX1338" fmla="*/ 5036 w 10000"/>
                  <a:gd name="connsiteY1338" fmla="*/ 32 h 10000"/>
                  <a:gd name="connsiteX1339" fmla="*/ 4942 w 10000"/>
                  <a:gd name="connsiteY1339" fmla="*/ 133 h 10000"/>
                  <a:gd name="connsiteX1340" fmla="*/ 4900 w 10000"/>
                  <a:gd name="connsiteY1340" fmla="*/ 217 h 10000"/>
                  <a:gd name="connsiteX1341" fmla="*/ 4861 w 10000"/>
                  <a:gd name="connsiteY1341" fmla="*/ 198 h 10000"/>
                  <a:gd name="connsiteX1342" fmla="*/ 4795 w 10000"/>
                  <a:gd name="connsiteY1342" fmla="*/ 68 h 10000"/>
                  <a:gd name="connsiteX1343" fmla="*/ 4778 w 10000"/>
                  <a:gd name="connsiteY1343" fmla="*/ 62 h 10000"/>
                  <a:gd name="connsiteX1344" fmla="*/ 4765 w 10000"/>
                  <a:gd name="connsiteY1344" fmla="*/ 62 h 10000"/>
                  <a:gd name="connsiteX1345" fmla="*/ 4748 w 10000"/>
                  <a:gd name="connsiteY1345" fmla="*/ 68 h 10000"/>
                  <a:gd name="connsiteX1346" fmla="*/ 4673 w 10000"/>
                  <a:gd name="connsiteY1346" fmla="*/ 136 h 10000"/>
                  <a:gd name="connsiteX1347" fmla="*/ 4632 w 10000"/>
                  <a:gd name="connsiteY1347" fmla="*/ 201 h 10000"/>
                  <a:gd name="connsiteX1348" fmla="*/ 4623 w 10000"/>
                  <a:gd name="connsiteY1348" fmla="*/ 210 h 10000"/>
                  <a:gd name="connsiteX1349" fmla="*/ 4579 w 10000"/>
                  <a:gd name="connsiteY1349" fmla="*/ 220 h 10000"/>
                  <a:gd name="connsiteX1350" fmla="*/ 4479 w 10000"/>
                  <a:gd name="connsiteY1350" fmla="*/ 198 h 10000"/>
                  <a:gd name="connsiteX1351" fmla="*/ 4402 w 10000"/>
                  <a:gd name="connsiteY1351" fmla="*/ 165 h 10000"/>
                  <a:gd name="connsiteX1352" fmla="*/ 4374 w 10000"/>
                  <a:gd name="connsiteY1352" fmla="*/ 165 h 10000"/>
                  <a:gd name="connsiteX1353" fmla="*/ 4335 w 10000"/>
                  <a:gd name="connsiteY1353" fmla="*/ 172 h 10000"/>
                  <a:gd name="connsiteX1354" fmla="*/ 4302 w 10000"/>
                  <a:gd name="connsiteY1354" fmla="*/ 188 h 10000"/>
                  <a:gd name="connsiteX1355" fmla="*/ 4271 w 10000"/>
                  <a:gd name="connsiteY1355" fmla="*/ 220 h 10000"/>
                  <a:gd name="connsiteX1356" fmla="*/ 4238 w 10000"/>
                  <a:gd name="connsiteY1356" fmla="*/ 240 h 10000"/>
                  <a:gd name="connsiteX1357" fmla="*/ 4324 w 10000"/>
                  <a:gd name="connsiteY1357" fmla="*/ 1289 h 10000"/>
                  <a:gd name="connsiteX1358" fmla="*/ 3521 w 10000"/>
                  <a:gd name="connsiteY1358" fmla="*/ 7730 h 10000"/>
                  <a:gd name="connsiteX1359" fmla="*/ 3554 w 10000"/>
                  <a:gd name="connsiteY1359" fmla="*/ 7740 h 10000"/>
                  <a:gd name="connsiteX1360" fmla="*/ 3560 w 10000"/>
                  <a:gd name="connsiteY1360" fmla="*/ 7749 h 10000"/>
                  <a:gd name="connsiteX1361" fmla="*/ 3562 w 10000"/>
                  <a:gd name="connsiteY1361" fmla="*/ 7759 h 10000"/>
                  <a:gd name="connsiteX1362" fmla="*/ 3573 w 10000"/>
                  <a:gd name="connsiteY1362" fmla="*/ 7766 h 10000"/>
                  <a:gd name="connsiteX1363" fmla="*/ 3584 w 10000"/>
                  <a:gd name="connsiteY1363" fmla="*/ 7759 h 10000"/>
                  <a:gd name="connsiteX1364" fmla="*/ 3598 w 10000"/>
                  <a:gd name="connsiteY1364" fmla="*/ 7743 h 10000"/>
                  <a:gd name="connsiteX1365" fmla="*/ 3609 w 10000"/>
                  <a:gd name="connsiteY1365" fmla="*/ 7756 h 10000"/>
                  <a:gd name="connsiteX1366" fmla="*/ 3623 w 10000"/>
                  <a:gd name="connsiteY1366" fmla="*/ 7733 h 10000"/>
                  <a:gd name="connsiteX1367" fmla="*/ 3632 w 10000"/>
                  <a:gd name="connsiteY1367" fmla="*/ 7730 h 10000"/>
                  <a:gd name="connsiteX1368" fmla="*/ 3634 w 10000"/>
                  <a:gd name="connsiteY1368" fmla="*/ 7730 h 10000"/>
                  <a:gd name="connsiteX1369" fmla="*/ 3643 w 10000"/>
                  <a:gd name="connsiteY1369" fmla="*/ 7730 h 10000"/>
                  <a:gd name="connsiteX1370" fmla="*/ 3657 w 10000"/>
                  <a:gd name="connsiteY1370" fmla="*/ 7733 h 10000"/>
                  <a:gd name="connsiteX1371" fmla="*/ 3670 w 10000"/>
                  <a:gd name="connsiteY1371" fmla="*/ 7730 h 10000"/>
                  <a:gd name="connsiteX1372" fmla="*/ 3687 w 10000"/>
                  <a:gd name="connsiteY1372" fmla="*/ 7730 h 10000"/>
                  <a:gd name="connsiteX1373" fmla="*/ 3690 w 10000"/>
                  <a:gd name="connsiteY1373" fmla="*/ 7730 h 10000"/>
                  <a:gd name="connsiteX1374" fmla="*/ 3704 w 10000"/>
                  <a:gd name="connsiteY1374" fmla="*/ 7740 h 10000"/>
                  <a:gd name="connsiteX1375" fmla="*/ 3712 w 10000"/>
                  <a:gd name="connsiteY1375" fmla="*/ 7743 h 10000"/>
                  <a:gd name="connsiteX1376" fmla="*/ 3723 w 10000"/>
                  <a:gd name="connsiteY1376" fmla="*/ 7749 h 10000"/>
                  <a:gd name="connsiteX1377" fmla="*/ 3729 w 10000"/>
                  <a:gd name="connsiteY1377" fmla="*/ 7749 h 10000"/>
                  <a:gd name="connsiteX1378" fmla="*/ 3729 w 10000"/>
                  <a:gd name="connsiteY1378" fmla="*/ 7743 h 10000"/>
                  <a:gd name="connsiteX1379" fmla="*/ 3745 w 10000"/>
                  <a:gd name="connsiteY1379" fmla="*/ 7740 h 10000"/>
                  <a:gd name="connsiteX1380" fmla="*/ 3753 w 10000"/>
                  <a:gd name="connsiteY1380" fmla="*/ 7730 h 10000"/>
                  <a:gd name="connsiteX1381" fmla="*/ 3762 w 10000"/>
                  <a:gd name="connsiteY1381" fmla="*/ 7720 h 10000"/>
                  <a:gd name="connsiteX1382" fmla="*/ 3776 w 10000"/>
                  <a:gd name="connsiteY1382" fmla="*/ 7710 h 10000"/>
                  <a:gd name="connsiteX1383" fmla="*/ 3784 w 10000"/>
                  <a:gd name="connsiteY1383" fmla="*/ 7701 h 10000"/>
                  <a:gd name="connsiteX1384" fmla="*/ 3792 w 10000"/>
                  <a:gd name="connsiteY1384" fmla="*/ 7694 h 10000"/>
                  <a:gd name="connsiteX1385" fmla="*/ 3801 w 10000"/>
                  <a:gd name="connsiteY1385" fmla="*/ 7685 h 10000"/>
                  <a:gd name="connsiteX1386" fmla="*/ 3803 w 10000"/>
                  <a:gd name="connsiteY1386" fmla="*/ 7685 h 10000"/>
                  <a:gd name="connsiteX1387" fmla="*/ 3809 w 10000"/>
                  <a:gd name="connsiteY1387" fmla="*/ 7685 h 10000"/>
                  <a:gd name="connsiteX1388" fmla="*/ 3817 w 10000"/>
                  <a:gd name="connsiteY1388" fmla="*/ 7691 h 10000"/>
                  <a:gd name="connsiteX1389" fmla="*/ 3778 w 10000"/>
                  <a:gd name="connsiteY1389" fmla="*/ 7756 h 10000"/>
                  <a:gd name="connsiteX1390" fmla="*/ 3762 w 10000"/>
                  <a:gd name="connsiteY1390" fmla="*/ 7775 h 10000"/>
                  <a:gd name="connsiteX1391" fmla="*/ 3748 w 10000"/>
                  <a:gd name="connsiteY1391" fmla="*/ 7775 h 10000"/>
                  <a:gd name="connsiteX1392" fmla="*/ 3737 w 10000"/>
                  <a:gd name="connsiteY1392" fmla="*/ 7778 h 10000"/>
                  <a:gd name="connsiteX1393" fmla="*/ 3723 w 10000"/>
                  <a:gd name="connsiteY1393" fmla="*/ 7778 h 10000"/>
                  <a:gd name="connsiteX1394" fmla="*/ 3720 w 10000"/>
                  <a:gd name="connsiteY1394" fmla="*/ 7785 h 10000"/>
                  <a:gd name="connsiteX1395" fmla="*/ 3715 w 10000"/>
                  <a:gd name="connsiteY1395" fmla="*/ 7788 h 10000"/>
                  <a:gd name="connsiteX1396" fmla="*/ 3704 w 10000"/>
                  <a:gd name="connsiteY1396" fmla="*/ 7804 h 10000"/>
                  <a:gd name="connsiteX1397" fmla="*/ 3712 w 10000"/>
                  <a:gd name="connsiteY1397" fmla="*/ 8005 h 10000"/>
                  <a:gd name="connsiteX1398" fmla="*/ 3706 w 10000"/>
                  <a:gd name="connsiteY1398" fmla="*/ 8021 h 10000"/>
                  <a:gd name="connsiteX1399" fmla="*/ 3712 w 10000"/>
                  <a:gd name="connsiteY1399" fmla="*/ 8044 h 10000"/>
                  <a:gd name="connsiteX1400" fmla="*/ 3712 w 10000"/>
                  <a:gd name="connsiteY1400" fmla="*/ 8051 h 10000"/>
                  <a:gd name="connsiteX1401" fmla="*/ 3729 w 10000"/>
                  <a:gd name="connsiteY1401" fmla="*/ 8060 h 10000"/>
                  <a:gd name="connsiteX1402" fmla="*/ 3767 w 10000"/>
                  <a:gd name="connsiteY1402" fmla="*/ 8106 h 10000"/>
                  <a:gd name="connsiteX1403" fmla="*/ 3770 w 10000"/>
                  <a:gd name="connsiteY1403" fmla="*/ 8119 h 10000"/>
                  <a:gd name="connsiteX1404" fmla="*/ 3787 w 10000"/>
                  <a:gd name="connsiteY1404" fmla="*/ 8157 h 10000"/>
                  <a:gd name="connsiteX1405" fmla="*/ 3787 w 10000"/>
                  <a:gd name="connsiteY1405" fmla="*/ 8174 h 10000"/>
                  <a:gd name="connsiteX1406" fmla="*/ 3776 w 10000"/>
                  <a:gd name="connsiteY1406" fmla="*/ 8203 h 10000"/>
                  <a:gd name="connsiteX1407" fmla="*/ 3767 w 10000"/>
                  <a:gd name="connsiteY1407" fmla="*/ 8174 h 10000"/>
                  <a:gd name="connsiteX1408" fmla="*/ 3762 w 10000"/>
                  <a:gd name="connsiteY1408" fmla="*/ 8157 h 10000"/>
                  <a:gd name="connsiteX1409" fmla="*/ 3740 w 10000"/>
                  <a:gd name="connsiteY1409" fmla="*/ 8154 h 10000"/>
                  <a:gd name="connsiteX1410" fmla="*/ 3731 w 10000"/>
                  <a:gd name="connsiteY1410" fmla="*/ 8138 h 10000"/>
                  <a:gd name="connsiteX1411" fmla="*/ 3729 w 10000"/>
                  <a:gd name="connsiteY1411" fmla="*/ 8125 h 10000"/>
                  <a:gd name="connsiteX1412" fmla="*/ 3712 w 10000"/>
                  <a:gd name="connsiteY1412" fmla="*/ 8115 h 10000"/>
                  <a:gd name="connsiteX1413" fmla="*/ 3704 w 10000"/>
                  <a:gd name="connsiteY1413" fmla="*/ 8109 h 10000"/>
                  <a:gd name="connsiteX1414" fmla="*/ 3687 w 10000"/>
                  <a:gd name="connsiteY1414" fmla="*/ 8099 h 10000"/>
                  <a:gd name="connsiteX1415" fmla="*/ 3673 w 10000"/>
                  <a:gd name="connsiteY1415" fmla="*/ 8093 h 10000"/>
                  <a:gd name="connsiteX1416" fmla="*/ 3665 w 10000"/>
                  <a:gd name="connsiteY1416" fmla="*/ 8083 h 10000"/>
                  <a:gd name="connsiteX1417" fmla="*/ 3648 w 10000"/>
                  <a:gd name="connsiteY1417" fmla="*/ 8073 h 10000"/>
                  <a:gd name="connsiteX1418" fmla="*/ 3643 w 10000"/>
                  <a:gd name="connsiteY1418" fmla="*/ 8063 h 10000"/>
                  <a:gd name="connsiteX1419" fmla="*/ 3632 w 10000"/>
                  <a:gd name="connsiteY1419" fmla="*/ 8054 h 10000"/>
                  <a:gd name="connsiteX1420" fmla="*/ 3623 w 10000"/>
                  <a:gd name="connsiteY1420" fmla="*/ 8060 h 10000"/>
                  <a:gd name="connsiteX1421" fmla="*/ 3615 w 10000"/>
                  <a:gd name="connsiteY1421" fmla="*/ 8070 h 10000"/>
                  <a:gd name="connsiteX1422" fmla="*/ 3607 w 10000"/>
                  <a:gd name="connsiteY1422" fmla="*/ 8083 h 10000"/>
                  <a:gd name="connsiteX1423" fmla="*/ 3607 w 10000"/>
                  <a:gd name="connsiteY1423" fmla="*/ 8099 h 10000"/>
                  <a:gd name="connsiteX1424" fmla="*/ 3607 w 10000"/>
                  <a:gd name="connsiteY1424" fmla="*/ 8125 h 10000"/>
                  <a:gd name="connsiteX1425" fmla="*/ 3601 w 10000"/>
                  <a:gd name="connsiteY1425" fmla="*/ 8148 h 10000"/>
                  <a:gd name="connsiteX1426" fmla="*/ 3584 w 10000"/>
                  <a:gd name="connsiteY1426" fmla="*/ 8154 h 10000"/>
                  <a:gd name="connsiteX1427" fmla="*/ 3573 w 10000"/>
                  <a:gd name="connsiteY1427" fmla="*/ 8154 h 10000"/>
                  <a:gd name="connsiteX1428" fmla="*/ 3560 w 10000"/>
                  <a:gd name="connsiteY1428" fmla="*/ 8138 h 10000"/>
                  <a:gd name="connsiteX1429" fmla="*/ 3551 w 10000"/>
                  <a:gd name="connsiteY1429" fmla="*/ 8119 h 10000"/>
                  <a:gd name="connsiteX1430" fmla="*/ 3535 w 10000"/>
                  <a:gd name="connsiteY1430" fmla="*/ 8099 h 10000"/>
                  <a:gd name="connsiteX1431" fmla="*/ 3504 w 10000"/>
                  <a:gd name="connsiteY1431" fmla="*/ 8073 h 10000"/>
                  <a:gd name="connsiteX1432" fmla="*/ 3493 w 10000"/>
                  <a:gd name="connsiteY1432" fmla="*/ 8051 h 10000"/>
                  <a:gd name="connsiteX1433" fmla="*/ 3488 w 10000"/>
                  <a:gd name="connsiteY1433" fmla="*/ 8034 h 10000"/>
                  <a:gd name="connsiteX1434" fmla="*/ 3488 w 10000"/>
                  <a:gd name="connsiteY1434" fmla="*/ 8012 h 10000"/>
                  <a:gd name="connsiteX1435" fmla="*/ 3488 w 10000"/>
                  <a:gd name="connsiteY1435" fmla="*/ 8005 h 10000"/>
                  <a:gd name="connsiteX1436" fmla="*/ 3496 w 10000"/>
                  <a:gd name="connsiteY1436" fmla="*/ 8002 h 10000"/>
                  <a:gd name="connsiteX1437" fmla="*/ 3501 w 10000"/>
                  <a:gd name="connsiteY1437" fmla="*/ 7992 h 10000"/>
                  <a:gd name="connsiteX1438" fmla="*/ 3504 w 10000"/>
                  <a:gd name="connsiteY1438" fmla="*/ 7966 h 10000"/>
                  <a:gd name="connsiteX1439" fmla="*/ 3501 w 10000"/>
                  <a:gd name="connsiteY1439" fmla="*/ 7940 h 10000"/>
                  <a:gd name="connsiteX1440" fmla="*/ 3485 w 10000"/>
                  <a:gd name="connsiteY1440" fmla="*/ 7918 h 10000"/>
                  <a:gd name="connsiteX1441" fmla="*/ 3457 w 10000"/>
                  <a:gd name="connsiteY1441" fmla="*/ 7872 h 10000"/>
                  <a:gd name="connsiteX1442" fmla="*/ 3449 w 10000"/>
                  <a:gd name="connsiteY1442" fmla="*/ 7847 h 10000"/>
                  <a:gd name="connsiteX1443" fmla="*/ 3446 w 10000"/>
                  <a:gd name="connsiteY1443" fmla="*/ 7827 h 10000"/>
                  <a:gd name="connsiteX1444" fmla="*/ 3457 w 10000"/>
                  <a:gd name="connsiteY1444" fmla="*/ 7808 h 10000"/>
                  <a:gd name="connsiteX1445" fmla="*/ 3465 w 10000"/>
                  <a:gd name="connsiteY1445" fmla="*/ 7798 h 10000"/>
                  <a:gd name="connsiteX1446" fmla="*/ 3476 w 10000"/>
                  <a:gd name="connsiteY1446" fmla="*/ 7788 h 10000"/>
                  <a:gd name="connsiteX1447" fmla="*/ 3479 w 10000"/>
                  <a:gd name="connsiteY1447" fmla="*/ 7795 h 10000"/>
                  <a:gd name="connsiteX1448" fmla="*/ 3501 w 10000"/>
                  <a:gd name="connsiteY1448" fmla="*/ 7817 h 10000"/>
                  <a:gd name="connsiteX1449" fmla="*/ 3518 w 10000"/>
                  <a:gd name="connsiteY1449" fmla="*/ 7843 h 10000"/>
                  <a:gd name="connsiteX1450" fmla="*/ 3521 w 10000"/>
                  <a:gd name="connsiteY1450" fmla="*/ 7847 h 10000"/>
                  <a:gd name="connsiteX1451" fmla="*/ 3512 w 10000"/>
                  <a:gd name="connsiteY1451" fmla="*/ 7824 h 10000"/>
                  <a:gd name="connsiteX0" fmla="*/ 4324 w 10000"/>
                  <a:gd name="connsiteY0" fmla="*/ 1289 h 10000"/>
                  <a:gd name="connsiteX1" fmla="*/ 4296 w 10000"/>
                  <a:gd name="connsiteY1" fmla="*/ 1305 h 10000"/>
                  <a:gd name="connsiteX2" fmla="*/ 4285 w 10000"/>
                  <a:gd name="connsiteY2" fmla="*/ 1279 h 10000"/>
                  <a:gd name="connsiteX3" fmla="*/ 4244 w 10000"/>
                  <a:gd name="connsiteY3" fmla="*/ 1266 h 10000"/>
                  <a:gd name="connsiteX4" fmla="*/ 4208 w 10000"/>
                  <a:gd name="connsiteY4" fmla="*/ 1286 h 10000"/>
                  <a:gd name="connsiteX5" fmla="*/ 4172 w 10000"/>
                  <a:gd name="connsiteY5" fmla="*/ 1299 h 10000"/>
                  <a:gd name="connsiteX6" fmla="*/ 4150 w 10000"/>
                  <a:gd name="connsiteY6" fmla="*/ 1308 h 10000"/>
                  <a:gd name="connsiteX7" fmla="*/ 4139 w 10000"/>
                  <a:gd name="connsiteY7" fmla="*/ 1315 h 10000"/>
                  <a:gd name="connsiteX8" fmla="*/ 4125 w 10000"/>
                  <a:gd name="connsiteY8" fmla="*/ 1315 h 10000"/>
                  <a:gd name="connsiteX9" fmla="*/ 4119 w 10000"/>
                  <a:gd name="connsiteY9" fmla="*/ 1315 h 10000"/>
                  <a:gd name="connsiteX10" fmla="*/ 4111 w 10000"/>
                  <a:gd name="connsiteY10" fmla="*/ 1308 h 10000"/>
                  <a:gd name="connsiteX11" fmla="*/ 4100 w 10000"/>
                  <a:gd name="connsiteY11" fmla="*/ 1315 h 10000"/>
                  <a:gd name="connsiteX12" fmla="*/ 4075 w 10000"/>
                  <a:gd name="connsiteY12" fmla="*/ 1315 h 10000"/>
                  <a:gd name="connsiteX13" fmla="*/ 4058 w 10000"/>
                  <a:gd name="connsiteY13" fmla="*/ 1318 h 10000"/>
                  <a:gd name="connsiteX14" fmla="*/ 4044 w 10000"/>
                  <a:gd name="connsiteY14" fmla="*/ 1315 h 10000"/>
                  <a:gd name="connsiteX15" fmla="*/ 4042 w 10000"/>
                  <a:gd name="connsiteY15" fmla="*/ 1299 h 10000"/>
                  <a:gd name="connsiteX16" fmla="*/ 4014 w 10000"/>
                  <a:gd name="connsiteY16" fmla="*/ 1308 h 10000"/>
                  <a:gd name="connsiteX17" fmla="*/ 4011 w 10000"/>
                  <a:gd name="connsiteY17" fmla="*/ 1315 h 10000"/>
                  <a:gd name="connsiteX18" fmla="*/ 4011 w 10000"/>
                  <a:gd name="connsiteY18" fmla="*/ 1341 h 10000"/>
                  <a:gd name="connsiteX19" fmla="*/ 4019 w 10000"/>
                  <a:gd name="connsiteY19" fmla="*/ 1341 h 10000"/>
                  <a:gd name="connsiteX20" fmla="*/ 3997 w 10000"/>
                  <a:gd name="connsiteY20" fmla="*/ 1363 h 10000"/>
                  <a:gd name="connsiteX21" fmla="*/ 3986 w 10000"/>
                  <a:gd name="connsiteY21" fmla="*/ 1373 h 10000"/>
                  <a:gd name="connsiteX22" fmla="*/ 3981 w 10000"/>
                  <a:gd name="connsiteY22" fmla="*/ 1389 h 10000"/>
                  <a:gd name="connsiteX23" fmla="*/ 3981 w 10000"/>
                  <a:gd name="connsiteY23" fmla="*/ 1409 h 10000"/>
                  <a:gd name="connsiteX24" fmla="*/ 3981 w 10000"/>
                  <a:gd name="connsiteY24" fmla="*/ 1438 h 10000"/>
                  <a:gd name="connsiteX25" fmla="*/ 3961 w 10000"/>
                  <a:gd name="connsiteY25" fmla="*/ 1441 h 10000"/>
                  <a:gd name="connsiteX26" fmla="*/ 3942 w 10000"/>
                  <a:gd name="connsiteY26" fmla="*/ 1441 h 10000"/>
                  <a:gd name="connsiteX27" fmla="*/ 3914 w 10000"/>
                  <a:gd name="connsiteY27" fmla="*/ 1454 h 10000"/>
                  <a:gd name="connsiteX28" fmla="*/ 3892 w 10000"/>
                  <a:gd name="connsiteY28" fmla="*/ 1467 h 10000"/>
                  <a:gd name="connsiteX29" fmla="*/ 3867 w 10000"/>
                  <a:gd name="connsiteY29" fmla="*/ 1483 h 10000"/>
                  <a:gd name="connsiteX30" fmla="*/ 3845 w 10000"/>
                  <a:gd name="connsiteY30" fmla="*/ 1467 h 10000"/>
                  <a:gd name="connsiteX31" fmla="*/ 3850 w 10000"/>
                  <a:gd name="connsiteY31" fmla="*/ 1457 h 10000"/>
                  <a:gd name="connsiteX32" fmla="*/ 3864 w 10000"/>
                  <a:gd name="connsiteY32" fmla="*/ 1441 h 10000"/>
                  <a:gd name="connsiteX33" fmla="*/ 3859 w 10000"/>
                  <a:gd name="connsiteY33" fmla="*/ 1409 h 10000"/>
                  <a:gd name="connsiteX34" fmla="*/ 3842 w 10000"/>
                  <a:gd name="connsiteY34" fmla="*/ 1383 h 10000"/>
                  <a:gd name="connsiteX35" fmla="*/ 3825 w 10000"/>
                  <a:gd name="connsiteY35" fmla="*/ 1360 h 10000"/>
                  <a:gd name="connsiteX36" fmla="*/ 3809 w 10000"/>
                  <a:gd name="connsiteY36" fmla="*/ 1318 h 10000"/>
                  <a:gd name="connsiteX37" fmla="*/ 3787 w 10000"/>
                  <a:gd name="connsiteY37" fmla="*/ 1289 h 10000"/>
                  <a:gd name="connsiteX38" fmla="*/ 3759 w 10000"/>
                  <a:gd name="connsiteY38" fmla="*/ 1266 h 10000"/>
                  <a:gd name="connsiteX39" fmla="*/ 3740 w 10000"/>
                  <a:gd name="connsiteY39" fmla="*/ 1256 h 10000"/>
                  <a:gd name="connsiteX40" fmla="*/ 3715 w 10000"/>
                  <a:gd name="connsiteY40" fmla="*/ 1250 h 10000"/>
                  <a:gd name="connsiteX41" fmla="*/ 3687 w 10000"/>
                  <a:gd name="connsiteY41" fmla="*/ 1256 h 10000"/>
                  <a:gd name="connsiteX42" fmla="*/ 3681 w 10000"/>
                  <a:gd name="connsiteY42" fmla="*/ 1260 h 10000"/>
                  <a:gd name="connsiteX43" fmla="*/ 3670 w 10000"/>
                  <a:gd name="connsiteY43" fmla="*/ 1295 h 10000"/>
                  <a:gd name="connsiteX44" fmla="*/ 3651 w 10000"/>
                  <a:gd name="connsiteY44" fmla="*/ 1305 h 10000"/>
                  <a:gd name="connsiteX45" fmla="*/ 3640 w 10000"/>
                  <a:gd name="connsiteY45" fmla="*/ 1308 h 10000"/>
                  <a:gd name="connsiteX46" fmla="*/ 3626 w 10000"/>
                  <a:gd name="connsiteY46" fmla="*/ 1308 h 10000"/>
                  <a:gd name="connsiteX47" fmla="*/ 3632 w 10000"/>
                  <a:gd name="connsiteY47" fmla="*/ 1276 h 10000"/>
                  <a:gd name="connsiteX48" fmla="*/ 3609 w 10000"/>
                  <a:gd name="connsiteY48" fmla="*/ 1289 h 10000"/>
                  <a:gd name="connsiteX49" fmla="*/ 3593 w 10000"/>
                  <a:gd name="connsiteY49" fmla="*/ 1286 h 10000"/>
                  <a:gd name="connsiteX50" fmla="*/ 3590 w 10000"/>
                  <a:gd name="connsiteY50" fmla="*/ 1256 h 10000"/>
                  <a:gd name="connsiteX51" fmla="*/ 3584 w 10000"/>
                  <a:gd name="connsiteY51" fmla="*/ 1237 h 10000"/>
                  <a:gd name="connsiteX52" fmla="*/ 3573 w 10000"/>
                  <a:gd name="connsiteY52" fmla="*/ 1237 h 10000"/>
                  <a:gd name="connsiteX53" fmla="*/ 3554 w 10000"/>
                  <a:gd name="connsiteY53" fmla="*/ 1227 h 10000"/>
                  <a:gd name="connsiteX54" fmla="*/ 3546 w 10000"/>
                  <a:gd name="connsiteY54" fmla="*/ 1192 h 10000"/>
                  <a:gd name="connsiteX55" fmla="*/ 3529 w 10000"/>
                  <a:gd name="connsiteY55" fmla="*/ 1176 h 10000"/>
                  <a:gd name="connsiteX56" fmla="*/ 3512 w 10000"/>
                  <a:gd name="connsiteY56" fmla="*/ 1182 h 10000"/>
                  <a:gd name="connsiteX57" fmla="*/ 3485 w 10000"/>
                  <a:gd name="connsiteY57" fmla="*/ 1182 h 10000"/>
                  <a:gd name="connsiteX58" fmla="*/ 3463 w 10000"/>
                  <a:gd name="connsiteY58" fmla="*/ 1176 h 10000"/>
                  <a:gd name="connsiteX59" fmla="*/ 3449 w 10000"/>
                  <a:gd name="connsiteY59" fmla="*/ 1182 h 10000"/>
                  <a:gd name="connsiteX60" fmla="*/ 3432 w 10000"/>
                  <a:gd name="connsiteY60" fmla="*/ 1192 h 10000"/>
                  <a:gd name="connsiteX61" fmla="*/ 3454 w 10000"/>
                  <a:gd name="connsiteY61" fmla="*/ 1205 h 10000"/>
                  <a:gd name="connsiteX62" fmla="*/ 3463 w 10000"/>
                  <a:gd name="connsiteY62" fmla="*/ 1205 h 10000"/>
                  <a:gd name="connsiteX63" fmla="*/ 3488 w 10000"/>
                  <a:gd name="connsiteY63" fmla="*/ 1205 h 10000"/>
                  <a:gd name="connsiteX64" fmla="*/ 3488 w 10000"/>
                  <a:gd name="connsiteY64" fmla="*/ 1218 h 10000"/>
                  <a:gd name="connsiteX65" fmla="*/ 3493 w 10000"/>
                  <a:gd name="connsiteY65" fmla="*/ 1247 h 10000"/>
                  <a:gd name="connsiteX66" fmla="*/ 3512 w 10000"/>
                  <a:gd name="connsiteY66" fmla="*/ 1247 h 10000"/>
                  <a:gd name="connsiteX67" fmla="*/ 3518 w 10000"/>
                  <a:gd name="connsiteY67" fmla="*/ 1250 h 10000"/>
                  <a:gd name="connsiteX68" fmla="*/ 3521 w 10000"/>
                  <a:gd name="connsiteY68" fmla="*/ 1276 h 10000"/>
                  <a:gd name="connsiteX69" fmla="*/ 3543 w 10000"/>
                  <a:gd name="connsiteY69" fmla="*/ 1295 h 10000"/>
                  <a:gd name="connsiteX70" fmla="*/ 3546 w 10000"/>
                  <a:gd name="connsiteY70" fmla="*/ 1305 h 10000"/>
                  <a:gd name="connsiteX71" fmla="*/ 3543 w 10000"/>
                  <a:gd name="connsiteY71" fmla="*/ 1315 h 10000"/>
                  <a:gd name="connsiteX72" fmla="*/ 3543 w 10000"/>
                  <a:gd name="connsiteY72" fmla="*/ 1331 h 10000"/>
                  <a:gd name="connsiteX73" fmla="*/ 3554 w 10000"/>
                  <a:gd name="connsiteY73" fmla="*/ 1324 h 10000"/>
                  <a:gd name="connsiteX74" fmla="*/ 3560 w 10000"/>
                  <a:gd name="connsiteY74" fmla="*/ 1331 h 10000"/>
                  <a:gd name="connsiteX75" fmla="*/ 3582 w 10000"/>
                  <a:gd name="connsiteY75" fmla="*/ 1344 h 10000"/>
                  <a:gd name="connsiteX76" fmla="*/ 3598 w 10000"/>
                  <a:gd name="connsiteY76" fmla="*/ 1380 h 10000"/>
                  <a:gd name="connsiteX77" fmla="*/ 3607 w 10000"/>
                  <a:gd name="connsiteY77" fmla="*/ 1389 h 10000"/>
                  <a:gd name="connsiteX78" fmla="*/ 3623 w 10000"/>
                  <a:gd name="connsiteY78" fmla="*/ 1409 h 10000"/>
                  <a:gd name="connsiteX79" fmla="*/ 3634 w 10000"/>
                  <a:gd name="connsiteY79" fmla="*/ 1438 h 10000"/>
                  <a:gd name="connsiteX80" fmla="*/ 3632 w 10000"/>
                  <a:gd name="connsiteY80" fmla="*/ 1454 h 10000"/>
                  <a:gd name="connsiteX81" fmla="*/ 3618 w 10000"/>
                  <a:gd name="connsiteY81" fmla="*/ 1438 h 10000"/>
                  <a:gd name="connsiteX82" fmla="*/ 3598 w 10000"/>
                  <a:gd name="connsiteY82" fmla="*/ 1428 h 10000"/>
                  <a:gd name="connsiteX83" fmla="*/ 3582 w 10000"/>
                  <a:gd name="connsiteY83" fmla="*/ 1402 h 10000"/>
                  <a:gd name="connsiteX84" fmla="*/ 3562 w 10000"/>
                  <a:gd name="connsiteY84" fmla="*/ 1399 h 10000"/>
                  <a:gd name="connsiteX85" fmla="*/ 3546 w 10000"/>
                  <a:gd name="connsiteY85" fmla="*/ 1383 h 10000"/>
                  <a:gd name="connsiteX86" fmla="*/ 3510 w 10000"/>
                  <a:gd name="connsiteY86" fmla="*/ 1360 h 10000"/>
                  <a:gd name="connsiteX87" fmla="*/ 3485 w 10000"/>
                  <a:gd name="connsiteY87" fmla="*/ 1344 h 10000"/>
                  <a:gd name="connsiteX88" fmla="*/ 3454 w 10000"/>
                  <a:gd name="connsiteY88" fmla="*/ 1334 h 10000"/>
                  <a:gd name="connsiteX89" fmla="*/ 3429 w 10000"/>
                  <a:gd name="connsiteY89" fmla="*/ 1315 h 10000"/>
                  <a:gd name="connsiteX90" fmla="*/ 3416 w 10000"/>
                  <a:gd name="connsiteY90" fmla="*/ 1308 h 10000"/>
                  <a:gd name="connsiteX91" fmla="*/ 3399 w 10000"/>
                  <a:gd name="connsiteY91" fmla="*/ 1305 h 10000"/>
                  <a:gd name="connsiteX92" fmla="*/ 3382 w 10000"/>
                  <a:gd name="connsiteY92" fmla="*/ 1286 h 10000"/>
                  <a:gd name="connsiteX93" fmla="*/ 3380 w 10000"/>
                  <a:gd name="connsiteY93" fmla="*/ 1266 h 10000"/>
                  <a:gd name="connsiteX94" fmla="*/ 3388 w 10000"/>
                  <a:gd name="connsiteY94" fmla="*/ 1256 h 10000"/>
                  <a:gd name="connsiteX95" fmla="*/ 3407 w 10000"/>
                  <a:gd name="connsiteY95" fmla="*/ 1256 h 10000"/>
                  <a:gd name="connsiteX96" fmla="*/ 3396 w 10000"/>
                  <a:gd name="connsiteY96" fmla="*/ 1227 h 10000"/>
                  <a:gd name="connsiteX97" fmla="*/ 3382 w 10000"/>
                  <a:gd name="connsiteY97" fmla="*/ 1227 h 10000"/>
                  <a:gd name="connsiteX98" fmla="*/ 3360 w 10000"/>
                  <a:gd name="connsiteY98" fmla="*/ 1221 h 10000"/>
                  <a:gd name="connsiteX99" fmla="*/ 3349 w 10000"/>
                  <a:gd name="connsiteY99" fmla="*/ 1231 h 10000"/>
                  <a:gd name="connsiteX100" fmla="*/ 3352 w 10000"/>
                  <a:gd name="connsiteY100" fmla="*/ 1247 h 10000"/>
                  <a:gd name="connsiteX101" fmla="*/ 3341 w 10000"/>
                  <a:gd name="connsiteY101" fmla="*/ 1237 h 10000"/>
                  <a:gd name="connsiteX102" fmla="*/ 3335 w 10000"/>
                  <a:gd name="connsiteY102" fmla="*/ 1231 h 10000"/>
                  <a:gd name="connsiteX103" fmla="*/ 3307 w 10000"/>
                  <a:gd name="connsiteY103" fmla="*/ 1227 h 10000"/>
                  <a:gd name="connsiteX104" fmla="*/ 3294 w 10000"/>
                  <a:gd name="connsiteY104" fmla="*/ 1221 h 10000"/>
                  <a:gd name="connsiteX105" fmla="*/ 3271 w 10000"/>
                  <a:gd name="connsiteY105" fmla="*/ 1211 h 10000"/>
                  <a:gd name="connsiteX106" fmla="*/ 3252 w 10000"/>
                  <a:gd name="connsiteY106" fmla="*/ 1195 h 10000"/>
                  <a:gd name="connsiteX107" fmla="*/ 3235 w 10000"/>
                  <a:gd name="connsiteY107" fmla="*/ 1195 h 10000"/>
                  <a:gd name="connsiteX108" fmla="*/ 3235 w 10000"/>
                  <a:gd name="connsiteY108" fmla="*/ 1205 h 10000"/>
                  <a:gd name="connsiteX109" fmla="*/ 3219 w 10000"/>
                  <a:gd name="connsiteY109" fmla="*/ 1231 h 10000"/>
                  <a:gd name="connsiteX110" fmla="*/ 3213 w 10000"/>
                  <a:gd name="connsiteY110" fmla="*/ 1231 h 10000"/>
                  <a:gd name="connsiteX111" fmla="*/ 3183 w 10000"/>
                  <a:gd name="connsiteY111" fmla="*/ 1221 h 10000"/>
                  <a:gd name="connsiteX112" fmla="*/ 3175 w 10000"/>
                  <a:gd name="connsiteY112" fmla="*/ 1227 h 10000"/>
                  <a:gd name="connsiteX113" fmla="*/ 3163 w 10000"/>
                  <a:gd name="connsiteY113" fmla="*/ 1237 h 10000"/>
                  <a:gd name="connsiteX114" fmla="*/ 3158 w 10000"/>
                  <a:gd name="connsiteY114" fmla="*/ 1260 h 10000"/>
                  <a:gd name="connsiteX115" fmla="*/ 3158 w 10000"/>
                  <a:gd name="connsiteY115" fmla="*/ 1276 h 10000"/>
                  <a:gd name="connsiteX116" fmla="*/ 3163 w 10000"/>
                  <a:gd name="connsiteY116" fmla="*/ 1295 h 10000"/>
                  <a:gd name="connsiteX117" fmla="*/ 3166 w 10000"/>
                  <a:gd name="connsiteY117" fmla="*/ 1308 h 10000"/>
                  <a:gd name="connsiteX118" fmla="*/ 3158 w 10000"/>
                  <a:gd name="connsiteY118" fmla="*/ 1315 h 10000"/>
                  <a:gd name="connsiteX119" fmla="*/ 3133 w 10000"/>
                  <a:gd name="connsiteY119" fmla="*/ 1299 h 10000"/>
                  <a:gd name="connsiteX120" fmla="*/ 3114 w 10000"/>
                  <a:gd name="connsiteY120" fmla="*/ 1276 h 10000"/>
                  <a:gd name="connsiteX121" fmla="*/ 3078 w 10000"/>
                  <a:gd name="connsiteY121" fmla="*/ 1240 h 10000"/>
                  <a:gd name="connsiteX122" fmla="*/ 3044 w 10000"/>
                  <a:gd name="connsiteY122" fmla="*/ 1227 h 10000"/>
                  <a:gd name="connsiteX123" fmla="*/ 3033 w 10000"/>
                  <a:gd name="connsiteY123" fmla="*/ 1231 h 10000"/>
                  <a:gd name="connsiteX124" fmla="*/ 3036 w 10000"/>
                  <a:gd name="connsiteY124" fmla="*/ 1256 h 10000"/>
                  <a:gd name="connsiteX125" fmla="*/ 3044 w 10000"/>
                  <a:gd name="connsiteY125" fmla="*/ 1266 h 10000"/>
                  <a:gd name="connsiteX126" fmla="*/ 3044 w 10000"/>
                  <a:gd name="connsiteY126" fmla="*/ 1276 h 10000"/>
                  <a:gd name="connsiteX127" fmla="*/ 3036 w 10000"/>
                  <a:gd name="connsiteY127" fmla="*/ 1276 h 10000"/>
                  <a:gd name="connsiteX128" fmla="*/ 3028 w 10000"/>
                  <a:gd name="connsiteY128" fmla="*/ 1266 h 10000"/>
                  <a:gd name="connsiteX129" fmla="*/ 3025 w 10000"/>
                  <a:gd name="connsiteY129" fmla="*/ 1256 h 10000"/>
                  <a:gd name="connsiteX130" fmla="*/ 3008 w 10000"/>
                  <a:gd name="connsiteY130" fmla="*/ 1205 h 10000"/>
                  <a:gd name="connsiteX131" fmla="*/ 3000 w 10000"/>
                  <a:gd name="connsiteY131" fmla="*/ 1192 h 10000"/>
                  <a:gd name="connsiteX132" fmla="*/ 2994 w 10000"/>
                  <a:gd name="connsiteY132" fmla="*/ 1176 h 10000"/>
                  <a:gd name="connsiteX133" fmla="*/ 2986 w 10000"/>
                  <a:gd name="connsiteY133" fmla="*/ 1182 h 10000"/>
                  <a:gd name="connsiteX134" fmla="*/ 2981 w 10000"/>
                  <a:gd name="connsiteY134" fmla="*/ 1192 h 10000"/>
                  <a:gd name="connsiteX135" fmla="*/ 2970 w 10000"/>
                  <a:gd name="connsiteY135" fmla="*/ 1201 h 10000"/>
                  <a:gd name="connsiteX136" fmla="*/ 2956 w 10000"/>
                  <a:gd name="connsiteY136" fmla="*/ 1218 h 10000"/>
                  <a:gd name="connsiteX137" fmla="*/ 2939 w 10000"/>
                  <a:gd name="connsiteY137" fmla="*/ 1240 h 10000"/>
                  <a:gd name="connsiteX138" fmla="*/ 2928 w 10000"/>
                  <a:gd name="connsiteY138" fmla="*/ 1247 h 10000"/>
                  <a:gd name="connsiteX139" fmla="*/ 2922 w 10000"/>
                  <a:gd name="connsiteY139" fmla="*/ 1250 h 10000"/>
                  <a:gd name="connsiteX140" fmla="*/ 2911 w 10000"/>
                  <a:gd name="connsiteY140" fmla="*/ 1250 h 10000"/>
                  <a:gd name="connsiteX141" fmla="*/ 2884 w 10000"/>
                  <a:gd name="connsiteY141" fmla="*/ 1247 h 10000"/>
                  <a:gd name="connsiteX142" fmla="*/ 2864 w 10000"/>
                  <a:gd name="connsiteY142" fmla="*/ 1237 h 10000"/>
                  <a:gd name="connsiteX143" fmla="*/ 2848 w 10000"/>
                  <a:gd name="connsiteY143" fmla="*/ 1231 h 10000"/>
                  <a:gd name="connsiteX144" fmla="*/ 2834 w 10000"/>
                  <a:gd name="connsiteY144" fmla="*/ 1227 h 10000"/>
                  <a:gd name="connsiteX145" fmla="*/ 2831 w 10000"/>
                  <a:gd name="connsiteY145" fmla="*/ 1227 h 10000"/>
                  <a:gd name="connsiteX146" fmla="*/ 2831 w 10000"/>
                  <a:gd name="connsiteY146" fmla="*/ 1221 h 10000"/>
                  <a:gd name="connsiteX147" fmla="*/ 2825 w 10000"/>
                  <a:gd name="connsiteY147" fmla="*/ 1205 h 10000"/>
                  <a:gd name="connsiteX148" fmla="*/ 2823 w 10000"/>
                  <a:gd name="connsiteY148" fmla="*/ 1192 h 10000"/>
                  <a:gd name="connsiteX149" fmla="*/ 2817 w 10000"/>
                  <a:gd name="connsiteY149" fmla="*/ 1182 h 10000"/>
                  <a:gd name="connsiteX150" fmla="*/ 2814 w 10000"/>
                  <a:gd name="connsiteY150" fmla="*/ 1176 h 10000"/>
                  <a:gd name="connsiteX151" fmla="*/ 2792 w 10000"/>
                  <a:gd name="connsiteY151" fmla="*/ 1172 h 10000"/>
                  <a:gd name="connsiteX152" fmla="*/ 2759 w 10000"/>
                  <a:gd name="connsiteY152" fmla="*/ 1156 h 10000"/>
                  <a:gd name="connsiteX153" fmla="*/ 2734 w 10000"/>
                  <a:gd name="connsiteY153" fmla="*/ 1143 h 10000"/>
                  <a:gd name="connsiteX154" fmla="*/ 2695 w 10000"/>
                  <a:gd name="connsiteY154" fmla="*/ 1124 h 10000"/>
                  <a:gd name="connsiteX155" fmla="*/ 2670 w 10000"/>
                  <a:gd name="connsiteY155" fmla="*/ 1108 h 10000"/>
                  <a:gd name="connsiteX156" fmla="*/ 2645 w 10000"/>
                  <a:gd name="connsiteY156" fmla="*/ 1091 h 10000"/>
                  <a:gd name="connsiteX157" fmla="*/ 2618 w 10000"/>
                  <a:gd name="connsiteY157" fmla="*/ 1088 h 10000"/>
                  <a:gd name="connsiteX158" fmla="*/ 2576 w 10000"/>
                  <a:gd name="connsiteY158" fmla="*/ 1088 h 10000"/>
                  <a:gd name="connsiteX159" fmla="*/ 2551 w 10000"/>
                  <a:gd name="connsiteY159" fmla="*/ 1091 h 10000"/>
                  <a:gd name="connsiteX160" fmla="*/ 2521 w 10000"/>
                  <a:gd name="connsiteY160" fmla="*/ 1098 h 10000"/>
                  <a:gd name="connsiteX161" fmla="*/ 2493 w 10000"/>
                  <a:gd name="connsiteY161" fmla="*/ 1104 h 10000"/>
                  <a:gd name="connsiteX162" fmla="*/ 2468 w 10000"/>
                  <a:gd name="connsiteY162" fmla="*/ 1108 h 10000"/>
                  <a:gd name="connsiteX163" fmla="*/ 2404 w 10000"/>
                  <a:gd name="connsiteY163" fmla="*/ 1124 h 10000"/>
                  <a:gd name="connsiteX164" fmla="*/ 2366 w 10000"/>
                  <a:gd name="connsiteY164" fmla="*/ 1133 h 10000"/>
                  <a:gd name="connsiteX165" fmla="*/ 2346 w 10000"/>
                  <a:gd name="connsiteY165" fmla="*/ 1137 h 10000"/>
                  <a:gd name="connsiteX166" fmla="*/ 2294 w 10000"/>
                  <a:gd name="connsiteY166" fmla="*/ 1146 h 10000"/>
                  <a:gd name="connsiteX167" fmla="*/ 2249 w 10000"/>
                  <a:gd name="connsiteY167" fmla="*/ 1156 h 10000"/>
                  <a:gd name="connsiteX168" fmla="*/ 2230 w 10000"/>
                  <a:gd name="connsiteY168" fmla="*/ 1156 h 10000"/>
                  <a:gd name="connsiteX169" fmla="*/ 2222 w 10000"/>
                  <a:gd name="connsiteY169" fmla="*/ 1163 h 10000"/>
                  <a:gd name="connsiteX170" fmla="*/ 2194 w 10000"/>
                  <a:gd name="connsiteY170" fmla="*/ 1163 h 10000"/>
                  <a:gd name="connsiteX171" fmla="*/ 2172 w 10000"/>
                  <a:gd name="connsiteY171" fmla="*/ 1163 h 10000"/>
                  <a:gd name="connsiteX172" fmla="*/ 2147 w 10000"/>
                  <a:gd name="connsiteY172" fmla="*/ 1166 h 10000"/>
                  <a:gd name="connsiteX173" fmla="*/ 2108 w 10000"/>
                  <a:gd name="connsiteY173" fmla="*/ 1166 h 10000"/>
                  <a:gd name="connsiteX174" fmla="*/ 2083 w 10000"/>
                  <a:gd name="connsiteY174" fmla="*/ 1156 h 10000"/>
                  <a:gd name="connsiteX175" fmla="*/ 2042 w 10000"/>
                  <a:gd name="connsiteY175" fmla="*/ 1143 h 10000"/>
                  <a:gd name="connsiteX176" fmla="*/ 2011 w 10000"/>
                  <a:gd name="connsiteY176" fmla="*/ 1143 h 10000"/>
                  <a:gd name="connsiteX177" fmla="*/ 1994 w 10000"/>
                  <a:gd name="connsiteY177" fmla="*/ 1146 h 10000"/>
                  <a:gd name="connsiteX178" fmla="*/ 1967 w 10000"/>
                  <a:gd name="connsiteY178" fmla="*/ 1156 h 10000"/>
                  <a:gd name="connsiteX179" fmla="*/ 1903 w 10000"/>
                  <a:gd name="connsiteY179" fmla="*/ 1176 h 10000"/>
                  <a:gd name="connsiteX180" fmla="*/ 1873 w 10000"/>
                  <a:gd name="connsiteY180" fmla="*/ 1182 h 10000"/>
                  <a:gd name="connsiteX181" fmla="*/ 1850 w 10000"/>
                  <a:gd name="connsiteY181" fmla="*/ 1185 h 10000"/>
                  <a:gd name="connsiteX182" fmla="*/ 1842 w 10000"/>
                  <a:gd name="connsiteY182" fmla="*/ 1192 h 10000"/>
                  <a:gd name="connsiteX183" fmla="*/ 1823 w 10000"/>
                  <a:gd name="connsiteY183" fmla="*/ 1195 h 10000"/>
                  <a:gd name="connsiteX184" fmla="*/ 1814 w 10000"/>
                  <a:gd name="connsiteY184" fmla="*/ 1201 h 10000"/>
                  <a:gd name="connsiteX185" fmla="*/ 1792 w 10000"/>
                  <a:gd name="connsiteY185" fmla="*/ 1218 h 10000"/>
                  <a:gd name="connsiteX186" fmla="*/ 1767 w 10000"/>
                  <a:gd name="connsiteY186" fmla="*/ 1231 h 10000"/>
                  <a:gd name="connsiteX187" fmla="*/ 1717 w 10000"/>
                  <a:gd name="connsiteY187" fmla="*/ 1266 h 10000"/>
                  <a:gd name="connsiteX188" fmla="*/ 1695 w 10000"/>
                  <a:gd name="connsiteY188" fmla="*/ 1279 h 10000"/>
                  <a:gd name="connsiteX189" fmla="*/ 1654 w 10000"/>
                  <a:gd name="connsiteY189" fmla="*/ 1308 h 10000"/>
                  <a:gd name="connsiteX190" fmla="*/ 1620 w 10000"/>
                  <a:gd name="connsiteY190" fmla="*/ 1334 h 10000"/>
                  <a:gd name="connsiteX191" fmla="*/ 1590 w 10000"/>
                  <a:gd name="connsiteY191" fmla="*/ 1360 h 10000"/>
                  <a:gd name="connsiteX192" fmla="*/ 1565 w 10000"/>
                  <a:gd name="connsiteY192" fmla="*/ 1380 h 10000"/>
                  <a:gd name="connsiteX193" fmla="*/ 1532 w 10000"/>
                  <a:gd name="connsiteY193" fmla="*/ 1402 h 10000"/>
                  <a:gd name="connsiteX194" fmla="*/ 1501 w 10000"/>
                  <a:gd name="connsiteY194" fmla="*/ 1418 h 10000"/>
                  <a:gd name="connsiteX195" fmla="*/ 1460 w 10000"/>
                  <a:gd name="connsiteY195" fmla="*/ 1438 h 10000"/>
                  <a:gd name="connsiteX196" fmla="*/ 1435 w 10000"/>
                  <a:gd name="connsiteY196" fmla="*/ 1454 h 10000"/>
                  <a:gd name="connsiteX197" fmla="*/ 1421 w 10000"/>
                  <a:gd name="connsiteY197" fmla="*/ 1464 h 10000"/>
                  <a:gd name="connsiteX198" fmla="*/ 1380 w 10000"/>
                  <a:gd name="connsiteY198" fmla="*/ 1473 h 10000"/>
                  <a:gd name="connsiteX199" fmla="*/ 1324 w 10000"/>
                  <a:gd name="connsiteY199" fmla="*/ 1477 h 10000"/>
                  <a:gd name="connsiteX200" fmla="*/ 1274 w 10000"/>
                  <a:gd name="connsiteY200" fmla="*/ 1483 h 10000"/>
                  <a:gd name="connsiteX201" fmla="*/ 1244 w 10000"/>
                  <a:gd name="connsiteY201" fmla="*/ 1486 h 10000"/>
                  <a:gd name="connsiteX202" fmla="*/ 1233 w 10000"/>
                  <a:gd name="connsiteY202" fmla="*/ 1486 h 10000"/>
                  <a:gd name="connsiteX203" fmla="*/ 1197 w 10000"/>
                  <a:gd name="connsiteY203" fmla="*/ 1493 h 10000"/>
                  <a:gd name="connsiteX204" fmla="*/ 1180 w 10000"/>
                  <a:gd name="connsiteY204" fmla="*/ 1496 h 10000"/>
                  <a:gd name="connsiteX205" fmla="*/ 1169 w 10000"/>
                  <a:gd name="connsiteY205" fmla="*/ 1496 h 10000"/>
                  <a:gd name="connsiteX206" fmla="*/ 1161 w 10000"/>
                  <a:gd name="connsiteY206" fmla="*/ 1503 h 10000"/>
                  <a:gd name="connsiteX207" fmla="*/ 1155 w 10000"/>
                  <a:gd name="connsiteY207" fmla="*/ 1503 h 10000"/>
                  <a:gd name="connsiteX208" fmla="*/ 501 w 10000"/>
                  <a:gd name="connsiteY208" fmla="*/ 2277 h 10000"/>
                  <a:gd name="connsiteX209" fmla="*/ 396 w 10000"/>
                  <a:gd name="connsiteY209" fmla="*/ 2532 h 10000"/>
                  <a:gd name="connsiteX210" fmla="*/ 324 w 10000"/>
                  <a:gd name="connsiteY210" fmla="*/ 2759 h 10000"/>
                  <a:gd name="connsiteX211" fmla="*/ 274 w 10000"/>
                  <a:gd name="connsiteY211" fmla="*/ 2866 h 10000"/>
                  <a:gd name="connsiteX212" fmla="*/ 202 w 10000"/>
                  <a:gd name="connsiteY212" fmla="*/ 3008 h 10000"/>
                  <a:gd name="connsiteX213" fmla="*/ 211 w 10000"/>
                  <a:gd name="connsiteY213" fmla="*/ 3177 h 10000"/>
                  <a:gd name="connsiteX214" fmla="*/ 235 w 10000"/>
                  <a:gd name="connsiteY214" fmla="*/ 3368 h 10000"/>
                  <a:gd name="connsiteX215" fmla="*/ 266 w 10000"/>
                  <a:gd name="connsiteY215" fmla="*/ 3595 h 10000"/>
                  <a:gd name="connsiteX216" fmla="*/ 299 w 10000"/>
                  <a:gd name="connsiteY216" fmla="*/ 3831 h 10000"/>
                  <a:gd name="connsiteX217" fmla="*/ 305 w 10000"/>
                  <a:gd name="connsiteY217" fmla="*/ 3863 h 10000"/>
                  <a:gd name="connsiteX218" fmla="*/ 341 w 10000"/>
                  <a:gd name="connsiteY218" fmla="*/ 3941 h 10000"/>
                  <a:gd name="connsiteX219" fmla="*/ 186 w 10000"/>
                  <a:gd name="connsiteY219" fmla="*/ 3935 h 10000"/>
                  <a:gd name="connsiteX220" fmla="*/ 30 w 10000"/>
                  <a:gd name="connsiteY220" fmla="*/ 3925 h 10000"/>
                  <a:gd name="connsiteX221" fmla="*/ 0 w 10000"/>
                  <a:gd name="connsiteY221" fmla="*/ 4054 h 10000"/>
                  <a:gd name="connsiteX222" fmla="*/ 14 w 10000"/>
                  <a:gd name="connsiteY222" fmla="*/ 4152 h 10000"/>
                  <a:gd name="connsiteX223" fmla="*/ 22 w 10000"/>
                  <a:gd name="connsiteY223" fmla="*/ 4242 h 10000"/>
                  <a:gd name="connsiteX224" fmla="*/ 30 w 10000"/>
                  <a:gd name="connsiteY224" fmla="*/ 4291 h 10000"/>
                  <a:gd name="connsiteX225" fmla="*/ 102 w 10000"/>
                  <a:gd name="connsiteY225" fmla="*/ 4271 h 10000"/>
                  <a:gd name="connsiteX226" fmla="*/ 155 w 10000"/>
                  <a:gd name="connsiteY226" fmla="*/ 4262 h 10000"/>
                  <a:gd name="connsiteX227" fmla="*/ 410 w 10000"/>
                  <a:gd name="connsiteY227" fmla="*/ 4255 h 10000"/>
                  <a:gd name="connsiteX228" fmla="*/ 418 w 10000"/>
                  <a:gd name="connsiteY228" fmla="*/ 4385 h 10000"/>
                  <a:gd name="connsiteX229" fmla="*/ 429 w 10000"/>
                  <a:gd name="connsiteY229" fmla="*/ 4543 h 10000"/>
                  <a:gd name="connsiteX230" fmla="*/ 443 w 10000"/>
                  <a:gd name="connsiteY230" fmla="*/ 4585 h 10000"/>
                  <a:gd name="connsiteX231" fmla="*/ 465 w 10000"/>
                  <a:gd name="connsiteY231" fmla="*/ 4611 h 10000"/>
                  <a:gd name="connsiteX232" fmla="*/ 468 w 10000"/>
                  <a:gd name="connsiteY232" fmla="*/ 4621 h 10000"/>
                  <a:gd name="connsiteX233" fmla="*/ 474 w 10000"/>
                  <a:gd name="connsiteY233" fmla="*/ 4679 h 10000"/>
                  <a:gd name="connsiteX234" fmla="*/ 554 w 10000"/>
                  <a:gd name="connsiteY234" fmla="*/ 4738 h 10000"/>
                  <a:gd name="connsiteX235" fmla="*/ 637 w 10000"/>
                  <a:gd name="connsiteY235" fmla="*/ 4809 h 10000"/>
                  <a:gd name="connsiteX236" fmla="*/ 704 w 10000"/>
                  <a:gd name="connsiteY236" fmla="*/ 4851 h 10000"/>
                  <a:gd name="connsiteX237" fmla="*/ 740 w 10000"/>
                  <a:gd name="connsiteY237" fmla="*/ 4893 h 10000"/>
                  <a:gd name="connsiteX238" fmla="*/ 756 w 10000"/>
                  <a:gd name="connsiteY238" fmla="*/ 4896 h 10000"/>
                  <a:gd name="connsiteX239" fmla="*/ 767 w 10000"/>
                  <a:gd name="connsiteY239" fmla="*/ 4880 h 10000"/>
                  <a:gd name="connsiteX240" fmla="*/ 806 w 10000"/>
                  <a:gd name="connsiteY240" fmla="*/ 4945 h 10000"/>
                  <a:gd name="connsiteX241" fmla="*/ 886 w 10000"/>
                  <a:gd name="connsiteY241" fmla="*/ 5078 h 10000"/>
                  <a:gd name="connsiteX242" fmla="*/ 911 w 10000"/>
                  <a:gd name="connsiteY242" fmla="*/ 5130 h 10000"/>
                  <a:gd name="connsiteX243" fmla="*/ 920 w 10000"/>
                  <a:gd name="connsiteY243" fmla="*/ 5191 h 10000"/>
                  <a:gd name="connsiteX244" fmla="*/ 920 w 10000"/>
                  <a:gd name="connsiteY244" fmla="*/ 5220 h 10000"/>
                  <a:gd name="connsiteX245" fmla="*/ 911 w 10000"/>
                  <a:gd name="connsiteY245" fmla="*/ 5314 h 10000"/>
                  <a:gd name="connsiteX246" fmla="*/ 898 w 10000"/>
                  <a:gd name="connsiteY246" fmla="*/ 5369 h 10000"/>
                  <a:gd name="connsiteX247" fmla="*/ 895 w 10000"/>
                  <a:gd name="connsiteY247" fmla="*/ 5385 h 10000"/>
                  <a:gd name="connsiteX248" fmla="*/ 895 w 10000"/>
                  <a:gd name="connsiteY248" fmla="*/ 5405 h 10000"/>
                  <a:gd name="connsiteX249" fmla="*/ 898 w 10000"/>
                  <a:gd name="connsiteY249" fmla="*/ 5434 h 10000"/>
                  <a:gd name="connsiteX250" fmla="*/ 911 w 10000"/>
                  <a:gd name="connsiteY250" fmla="*/ 5463 h 10000"/>
                  <a:gd name="connsiteX251" fmla="*/ 920 w 10000"/>
                  <a:gd name="connsiteY251" fmla="*/ 5492 h 10000"/>
                  <a:gd name="connsiteX252" fmla="*/ 934 w 10000"/>
                  <a:gd name="connsiteY252" fmla="*/ 5518 h 10000"/>
                  <a:gd name="connsiteX253" fmla="*/ 1169 w 10000"/>
                  <a:gd name="connsiteY253" fmla="*/ 5738 h 10000"/>
                  <a:gd name="connsiteX254" fmla="*/ 1188 w 10000"/>
                  <a:gd name="connsiteY254" fmla="*/ 5755 h 10000"/>
                  <a:gd name="connsiteX255" fmla="*/ 1216 w 10000"/>
                  <a:gd name="connsiteY255" fmla="*/ 5758 h 10000"/>
                  <a:gd name="connsiteX256" fmla="*/ 1313 w 10000"/>
                  <a:gd name="connsiteY256" fmla="*/ 5774 h 10000"/>
                  <a:gd name="connsiteX257" fmla="*/ 1349 w 10000"/>
                  <a:gd name="connsiteY257" fmla="*/ 5787 h 10000"/>
                  <a:gd name="connsiteX258" fmla="*/ 1393 w 10000"/>
                  <a:gd name="connsiteY258" fmla="*/ 5793 h 10000"/>
                  <a:gd name="connsiteX259" fmla="*/ 1393 w 10000"/>
                  <a:gd name="connsiteY259" fmla="*/ 5797 h 10000"/>
                  <a:gd name="connsiteX260" fmla="*/ 1421 w 10000"/>
                  <a:gd name="connsiteY260" fmla="*/ 5810 h 10000"/>
                  <a:gd name="connsiteX261" fmla="*/ 1446 w 10000"/>
                  <a:gd name="connsiteY261" fmla="*/ 5829 h 10000"/>
                  <a:gd name="connsiteX262" fmla="*/ 1460 w 10000"/>
                  <a:gd name="connsiteY262" fmla="*/ 5842 h 10000"/>
                  <a:gd name="connsiteX263" fmla="*/ 1476 w 10000"/>
                  <a:gd name="connsiteY263" fmla="*/ 5848 h 10000"/>
                  <a:gd name="connsiteX264" fmla="*/ 1501 w 10000"/>
                  <a:gd name="connsiteY264" fmla="*/ 5852 h 10000"/>
                  <a:gd name="connsiteX265" fmla="*/ 1532 w 10000"/>
                  <a:gd name="connsiteY265" fmla="*/ 5887 h 10000"/>
                  <a:gd name="connsiteX266" fmla="*/ 1565 w 10000"/>
                  <a:gd name="connsiteY266" fmla="*/ 5942 h 10000"/>
                  <a:gd name="connsiteX267" fmla="*/ 1587 w 10000"/>
                  <a:gd name="connsiteY267" fmla="*/ 5972 h 10000"/>
                  <a:gd name="connsiteX268" fmla="*/ 1612 w 10000"/>
                  <a:gd name="connsiteY268" fmla="*/ 5955 h 10000"/>
                  <a:gd name="connsiteX269" fmla="*/ 1679 w 10000"/>
                  <a:gd name="connsiteY269" fmla="*/ 6049 h 10000"/>
                  <a:gd name="connsiteX270" fmla="*/ 1720 w 10000"/>
                  <a:gd name="connsiteY270" fmla="*/ 6108 h 10000"/>
                  <a:gd name="connsiteX271" fmla="*/ 1751 w 10000"/>
                  <a:gd name="connsiteY271" fmla="*/ 6133 h 10000"/>
                  <a:gd name="connsiteX272" fmla="*/ 1792 w 10000"/>
                  <a:gd name="connsiteY272" fmla="*/ 6169 h 10000"/>
                  <a:gd name="connsiteX273" fmla="*/ 1801 w 10000"/>
                  <a:gd name="connsiteY273" fmla="*/ 6172 h 10000"/>
                  <a:gd name="connsiteX274" fmla="*/ 1814 w 10000"/>
                  <a:gd name="connsiteY274" fmla="*/ 6286 h 10000"/>
                  <a:gd name="connsiteX275" fmla="*/ 1817 w 10000"/>
                  <a:gd name="connsiteY275" fmla="*/ 6331 h 10000"/>
                  <a:gd name="connsiteX276" fmla="*/ 1809 w 10000"/>
                  <a:gd name="connsiteY276" fmla="*/ 6444 h 10000"/>
                  <a:gd name="connsiteX277" fmla="*/ 1801 w 10000"/>
                  <a:gd name="connsiteY277" fmla="*/ 6499 h 10000"/>
                  <a:gd name="connsiteX278" fmla="*/ 1781 w 10000"/>
                  <a:gd name="connsiteY278" fmla="*/ 6522 h 10000"/>
                  <a:gd name="connsiteX279" fmla="*/ 1773 w 10000"/>
                  <a:gd name="connsiteY279" fmla="*/ 6541 h 10000"/>
                  <a:gd name="connsiteX280" fmla="*/ 1762 w 10000"/>
                  <a:gd name="connsiteY280" fmla="*/ 6571 h 10000"/>
                  <a:gd name="connsiteX281" fmla="*/ 1767 w 10000"/>
                  <a:gd name="connsiteY281" fmla="*/ 6622 h 10000"/>
                  <a:gd name="connsiteX282" fmla="*/ 1767 w 10000"/>
                  <a:gd name="connsiteY282" fmla="*/ 6665 h 10000"/>
                  <a:gd name="connsiteX283" fmla="*/ 1767 w 10000"/>
                  <a:gd name="connsiteY283" fmla="*/ 6694 h 10000"/>
                  <a:gd name="connsiteX284" fmla="*/ 1776 w 10000"/>
                  <a:gd name="connsiteY284" fmla="*/ 6726 h 10000"/>
                  <a:gd name="connsiteX285" fmla="*/ 1776 w 10000"/>
                  <a:gd name="connsiteY285" fmla="*/ 6745 h 10000"/>
                  <a:gd name="connsiteX286" fmla="*/ 1767 w 10000"/>
                  <a:gd name="connsiteY286" fmla="*/ 6765 h 10000"/>
                  <a:gd name="connsiteX287" fmla="*/ 1762 w 10000"/>
                  <a:gd name="connsiteY287" fmla="*/ 6804 h 10000"/>
                  <a:gd name="connsiteX288" fmla="*/ 1753 w 10000"/>
                  <a:gd name="connsiteY288" fmla="*/ 6839 h 10000"/>
                  <a:gd name="connsiteX289" fmla="*/ 1742 w 10000"/>
                  <a:gd name="connsiteY289" fmla="*/ 6849 h 10000"/>
                  <a:gd name="connsiteX290" fmla="*/ 1726 w 10000"/>
                  <a:gd name="connsiteY290" fmla="*/ 6849 h 10000"/>
                  <a:gd name="connsiteX291" fmla="*/ 1712 w 10000"/>
                  <a:gd name="connsiteY291" fmla="*/ 6852 h 10000"/>
                  <a:gd name="connsiteX292" fmla="*/ 1640 w 10000"/>
                  <a:gd name="connsiteY292" fmla="*/ 6953 h 10000"/>
                  <a:gd name="connsiteX293" fmla="*/ 1493 w 10000"/>
                  <a:gd name="connsiteY293" fmla="*/ 7105 h 10000"/>
                  <a:gd name="connsiteX294" fmla="*/ 1490 w 10000"/>
                  <a:gd name="connsiteY294" fmla="*/ 7124 h 10000"/>
                  <a:gd name="connsiteX295" fmla="*/ 1468 w 10000"/>
                  <a:gd name="connsiteY295" fmla="*/ 7137 h 10000"/>
                  <a:gd name="connsiteX296" fmla="*/ 1454 w 10000"/>
                  <a:gd name="connsiteY296" fmla="*/ 7144 h 10000"/>
                  <a:gd name="connsiteX297" fmla="*/ 1452 w 10000"/>
                  <a:gd name="connsiteY297" fmla="*/ 7157 h 10000"/>
                  <a:gd name="connsiteX298" fmla="*/ 1446 w 10000"/>
                  <a:gd name="connsiteY298" fmla="*/ 7199 h 10000"/>
                  <a:gd name="connsiteX299" fmla="*/ 1476 w 10000"/>
                  <a:gd name="connsiteY299" fmla="*/ 7247 h 10000"/>
                  <a:gd name="connsiteX300" fmla="*/ 1501 w 10000"/>
                  <a:gd name="connsiteY300" fmla="*/ 7270 h 10000"/>
                  <a:gd name="connsiteX301" fmla="*/ 1518 w 10000"/>
                  <a:gd name="connsiteY301" fmla="*/ 7286 h 10000"/>
                  <a:gd name="connsiteX302" fmla="*/ 1524 w 10000"/>
                  <a:gd name="connsiteY302" fmla="*/ 7306 h 10000"/>
                  <a:gd name="connsiteX303" fmla="*/ 1540 w 10000"/>
                  <a:gd name="connsiteY303" fmla="*/ 7322 h 10000"/>
                  <a:gd name="connsiteX304" fmla="*/ 1565 w 10000"/>
                  <a:gd name="connsiteY304" fmla="*/ 7325 h 10000"/>
                  <a:gd name="connsiteX305" fmla="*/ 1590 w 10000"/>
                  <a:gd name="connsiteY305" fmla="*/ 7332 h 10000"/>
                  <a:gd name="connsiteX306" fmla="*/ 1615 w 10000"/>
                  <a:gd name="connsiteY306" fmla="*/ 7345 h 10000"/>
                  <a:gd name="connsiteX307" fmla="*/ 1662 w 10000"/>
                  <a:gd name="connsiteY307" fmla="*/ 7370 h 10000"/>
                  <a:gd name="connsiteX308" fmla="*/ 1670 w 10000"/>
                  <a:gd name="connsiteY308" fmla="*/ 7351 h 10000"/>
                  <a:gd name="connsiteX309" fmla="*/ 1726 w 10000"/>
                  <a:gd name="connsiteY309" fmla="*/ 7354 h 10000"/>
                  <a:gd name="connsiteX310" fmla="*/ 1726 w 10000"/>
                  <a:gd name="connsiteY310" fmla="*/ 7400 h 10000"/>
                  <a:gd name="connsiteX311" fmla="*/ 1773 w 10000"/>
                  <a:gd name="connsiteY311" fmla="*/ 7409 h 10000"/>
                  <a:gd name="connsiteX312" fmla="*/ 1806 w 10000"/>
                  <a:gd name="connsiteY312" fmla="*/ 7416 h 10000"/>
                  <a:gd name="connsiteX313" fmla="*/ 1839 w 10000"/>
                  <a:gd name="connsiteY313" fmla="*/ 7403 h 10000"/>
                  <a:gd name="connsiteX314" fmla="*/ 1886 w 10000"/>
                  <a:gd name="connsiteY314" fmla="*/ 7403 h 10000"/>
                  <a:gd name="connsiteX315" fmla="*/ 1898 w 10000"/>
                  <a:gd name="connsiteY315" fmla="*/ 7403 h 10000"/>
                  <a:gd name="connsiteX316" fmla="*/ 1914 w 10000"/>
                  <a:gd name="connsiteY316" fmla="*/ 7494 h 10000"/>
                  <a:gd name="connsiteX317" fmla="*/ 1895 w 10000"/>
                  <a:gd name="connsiteY317" fmla="*/ 7523 h 10000"/>
                  <a:gd name="connsiteX318" fmla="*/ 1825 w 10000"/>
                  <a:gd name="connsiteY318" fmla="*/ 7617 h 10000"/>
                  <a:gd name="connsiteX319" fmla="*/ 1776 w 10000"/>
                  <a:gd name="connsiteY319" fmla="*/ 7691 h 10000"/>
                  <a:gd name="connsiteX320" fmla="*/ 1781 w 10000"/>
                  <a:gd name="connsiteY320" fmla="*/ 7723 h 10000"/>
                  <a:gd name="connsiteX321" fmla="*/ 1767 w 10000"/>
                  <a:gd name="connsiteY321" fmla="*/ 7759 h 10000"/>
                  <a:gd name="connsiteX322" fmla="*/ 1762 w 10000"/>
                  <a:gd name="connsiteY322" fmla="*/ 7817 h 10000"/>
                  <a:gd name="connsiteX323" fmla="*/ 1762 w 10000"/>
                  <a:gd name="connsiteY323" fmla="*/ 7856 h 10000"/>
                  <a:gd name="connsiteX324" fmla="*/ 1776 w 10000"/>
                  <a:gd name="connsiteY324" fmla="*/ 7892 h 10000"/>
                  <a:gd name="connsiteX325" fmla="*/ 1784 w 10000"/>
                  <a:gd name="connsiteY325" fmla="*/ 7902 h 10000"/>
                  <a:gd name="connsiteX326" fmla="*/ 1801 w 10000"/>
                  <a:gd name="connsiteY326" fmla="*/ 7908 h 10000"/>
                  <a:gd name="connsiteX327" fmla="*/ 1809 w 10000"/>
                  <a:gd name="connsiteY327" fmla="*/ 7911 h 10000"/>
                  <a:gd name="connsiteX328" fmla="*/ 1801 w 10000"/>
                  <a:gd name="connsiteY328" fmla="*/ 7940 h 10000"/>
                  <a:gd name="connsiteX329" fmla="*/ 1798 w 10000"/>
                  <a:gd name="connsiteY329" fmla="*/ 7979 h 10000"/>
                  <a:gd name="connsiteX330" fmla="*/ 1806 w 10000"/>
                  <a:gd name="connsiteY330" fmla="*/ 8002 h 10000"/>
                  <a:gd name="connsiteX331" fmla="*/ 1823 w 10000"/>
                  <a:gd name="connsiteY331" fmla="*/ 8021 h 10000"/>
                  <a:gd name="connsiteX332" fmla="*/ 1834 w 10000"/>
                  <a:gd name="connsiteY332" fmla="*/ 8044 h 10000"/>
                  <a:gd name="connsiteX333" fmla="*/ 1839 w 10000"/>
                  <a:gd name="connsiteY333" fmla="*/ 8073 h 10000"/>
                  <a:gd name="connsiteX334" fmla="*/ 1842 w 10000"/>
                  <a:gd name="connsiteY334" fmla="*/ 8106 h 10000"/>
                  <a:gd name="connsiteX335" fmla="*/ 1839 w 10000"/>
                  <a:gd name="connsiteY335" fmla="*/ 8144 h 10000"/>
                  <a:gd name="connsiteX336" fmla="*/ 1856 w 10000"/>
                  <a:gd name="connsiteY336" fmla="*/ 8164 h 10000"/>
                  <a:gd name="connsiteX337" fmla="*/ 1886 w 10000"/>
                  <a:gd name="connsiteY337" fmla="*/ 8193 h 10000"/>
                  <a:gd name="connsiteX338" fmla="*/ 1922 w 10000"/>
                  <a:gd name="connsiteY338" fmla="*/ 8206 h 10000"/>
                  <a:gd name="connsiteX339" fmla="*/ 1967 w 10000"/>
                  <a:gd name="connsiteY339" fmla="*/ 8203 h 10000"/>
                  <a:gd name="connsiteX340" fmla="*/ 1986 w 10000"/>
                  <a:gd name="connsiteY340" fmla="*/ 8212 h 10000"/>
                  <a:gd name="connsiteX341" fmla="*/ 2000 w 10000"/>
                  <a:gd name="connsiteY341" fmla="*/ 8232 h 10000"/>
                  <a:gd name="connsiteX342" fmla="*/ 2033 w 10000"/>
                  <a:gd name="connsiteY342" fmla="*/ 8258 h 10000"/>
                  <a:gd name="connsiteX343" fmla="*/ 2050 w 10000"/>
                  <a:gd name="connsiteY343" fmla="*/ 8271 h 10000"/>
                  <a:gd name="connsiteX344" fmla="*/ 2089 w 10000"/>
                  <a:gd name="connsiteY344" fmla="*/ 8280 h 10000"/>
                  <a:gd name="connsiteX345" fmla="*/ 2122 w 10000"/>
                  <a:gd name="connsiteY345" fmla="*/ 8300 h 10000"/>
                  <a:gd name="connsiteX346" fmla="*/ 2163 w 10000"/>
                  <a:gd name="connsiteY346" fmla="*/ 8332 h 10000"/>
                  <a:gd name="connsiteX347" fmla="*/ 2172 w 10000"/>
                  <a:gd name="connsiteY347" fmla="*/ 8335 h 10000"/>
                  <a:gd name="connsiteX348" fmla="*/ 2177 w 10000"/>
                  <a:gd name="connsiteY348" fmla="*/ 8345 h 10000"/>
                  <a:gd name="connsiteX349" fmla="*/ 2163 w 10000"/>
                  <a:gd name="connsiteY349" fmla="*/ 8371 h 10000"/>
                  <a:gd name="connsiteX350" fmla="*/ 2139 w 10000"/>
                  <a:gd name="connsiteY350" fmla="*/ 8423 h 10000"/>
                  <a:gd name="connsiteX351" fmla="*/ 2130 w 10000"/>
                  <a:gd name="connsiteY351" fmla="*/ 8439 h 10000"/>
                  <a:gd name="connsiteX352" fmla="*/ 2105 w 10000"/>
                  <a:gd name="connsiteY352" fmla="*/ 8446 h 10000"/>
                  <a:gd name="connsiteX353" fmla="*/ 2080 w 10000"/>
                  <a:gd name="connsiteY353" fmla="*/ 8449 h 10000"/>
                  <a:gd name="connsiteX354" fmla="*/ 2075 w 10000"/>
                  <a:gd name="connsiteY354" fmla="*/ 8459 h 10000"/>
                  <a:gd name="connsiteX355" fmla="*/ 2072 w 10000"/>
                  <a:gd name="connsiteY355" fmla="*/ 8475 h 10000"/>
                  <a:gd name="connsiteX356" fmla="*/ 2080 w 10000"/>
                  <a:gd name="connsiteY356" fmla="*/ 8484 h 10000"/>
                  <a:gd name="connsiteX357" fmla="*/ 2100 w 10000"/>
                  <a:gd name="connsiteY357" fmla="*/ 8475 h 10000"/>
                  <a:gd name="connsiteX358" fmla="*/ 2141 w 10000"/>
                  <a:gd name="connsiteY358" fmla="*/ 8478 h 10000"/>
                  <a:gd name="connsiteX359" fmla="*/ 2172 w 10000"/>
                  <a:gd name="connsiteY359" fmla="*/ 8475 h 10000"/>
                  <a:gd name="connsiteX360" fmla="*/ 2188 w 10000"/>
                  <a:gd name="connsiteY360" fmla="*/ 8475 h 10000"/>
                  <a:gd name="connsiteX361" fmla="*/ 2222 w 10000"/>
                  <a:gd name="connsiteY361" fmla="*/ 8497 h 10000"/>
                  <a:gd name="connsiteX362" fmla="*/ 2252 w 10000"/>
                  <a:gd name="connsiteY362" fmla="*/ 8514 h 10000"/>
                  <a:gd name="connsiteX363" fmla="*/ 2274 w 10000"/>
                  <a:gd name="connsiteY363" fmla="*/ 8514 h 10000"/>
                  <a:gd name="connsiteX364" fmla="*/ 2299 w 10000"/>
                  <a:gd name="connsiteY364" fmla="*/ 8504 h 10000"/>
                  <a:gd name="connsiteX365" fmla="*/ 2310 w 10000"/>
                  <a:gd name="connsiteY365" fmla="*/ 8504 h 10000"/>
                  <a:gd name="connsiteX366" fmla="*/ 2319 w 10000"/>
                  <a:gd name="connsiteY366" fmla="*/ 8484 h 10000"/>
                  <a:gd name="connsiteX367" fmla="*/ 2338 w 10000"/>
                  <a:gd name="connsiteY367" fmla="*/ 8494 h 10000"/>
                  <a:gd name="connsiteX368" fmla="*/ 2338 w 10000"/>
                  <a:gd name="connsiteY368" fmla="*/ 8552 h 10000"/>
                  <a:gd name="connsiteX369" fmla="*/ 2366 w 10000"/>
                  <a:gd name="connsiteY369" fmla="*/ 8572 h 10000"/>
                  <a:gd name="connsiteX370" fmla="*/ 2382 w 10000"/>
                  <a:gd name="connsiteY370" fmla="*/ 8582 h 10000"/>
                  <a:gd name="connsiteX371" fmla="*/ 2435 w 10000"/>
                  <a:gd name="connsiteY371" fmla="*/ 8552 h 10000"/>
                  <a:gd name="connsiteX372" fmla="*/ 2443 w 10000"/>
                  <a:gd name="connsiteY372" fmla="*/ 8552 h 10000"/>
                  <a:gd name="connsiteX373" fmla="*/ 2454 w 10000"/>
                  <a:gd name="connsiteY373" fmla="*/ 8552 h 10000"/>
                  <a:gd name="connsiteX374" fmla="*/ 2471 w 10000"/>
                  <a:gd name="connsiteY374" fmla="*/ 8546 h 10000"/>
                  <a:gd name="connsiteX375" fmla="*/ 2488 w 10000"/>
                  <a:gd name="connsiteY375" fmla="*/ 8536 h 10000"/>
                  <a:gd name="connsiteX376" fmla="*/ 2501 w 10000"/>
                  <a:gd name="connsiteY376" fmla="*/ 8533 h 10000"/>
                  <a:gd name="connsiteX377" fmla="*/ 2512 w 10000"/>
                  <a:gd name="connsiteY377" fmla="*/ 8533 h 10000"/>
                  <a:gd name="connsiteX378" fmla="*/ 2521 w 10000"/>
                  <a:gd name="connsiteY378" fmla="*/ 8546 h 10000"/>
                  <a:gd name="connsiteX379" fmla="*/ 2521 w 10000"/>
                  <a:gd name="connsiteY379" fmla="*/ 8572 h 10000"/>
                  <a:gd name="connsiteX380" fmla="*/ 2535 w 10000"/>
                  <a:gd name="connsiteY380" fmla="*/ 8588 h 10000"/>
                  <a:gd name="connsiteX381" fmla="*/ 2551 w 10000"/>
                  <a:gd name="connsiteY381" fmla="*/ 8582 h 10000"/>
                  <a:gd name="connsiteX382" fmla="*/ 2560 w 10000"/>
                  <a:gd name="connsiteY382" fmla="*/ 8582 h 10000"/>
                  <a:gd name="connsiteX383" fmla="*/ 2573 w 10000"/>
                  <a:gd name="connsiteY383" fmla="*/ 8588 h 10000"/>
                  <a:gd name="connsiteX384" fmla="*/ 2584 w 10000"/>
                  <a:gd name="connsiteY384" fmla="*/ 8591 h 10000"/>
                  <a:gd name="connsiteX385" fmla="*/ 2590 w 10000"/>
                  <a:gd name="connsiteY385" fmla="*/ 8598 h 10000"/>
                  <a:gd name="connsiteX386" fmla="*/ 2598 w 10000"/>
                  <a:gd name="connsiteY386" fmla="*/ 8608 h 10000"/>
                  <a:gd name="connsiteX387" fmla="*/ 2607 w 10000"/>
                  <a:gd name="connsiteY387" fmla="*/ 8617 h 10000"/>
                  <a:gd name="connsiteX388" fmla="*/ 2618 w 10000"/>
                  <a:gd name="connsiteY388" fmla="*/ 8617 h 10000"/>
                  <a:gd name="connsiteX389" fmla="*/ 2640 w 10000"/>
                  <a:gd name="connsiteY389" fmla="*/ 8608 h 10000"/>
                  <a:gd name="connsiteX390" fmla="*/ 2670 w 10000"/>
                  <a:gd name="connsiteY390" fmla="*/ 8598 h 10000"/>
                  <a:gd name="connsiteX391" fmla="*/ 2673 w 10000"/>
                  <a:gd name="connsiteY391" fmla="*/ 8598 h 10000"/>
                  <a:gd name="connsiteX392" fmla="*/ 2690 w 10000"/>
                  <a:gd name="connsiteY392" fmla="*/ 8598 h 10000"/>
                  <a:gd name="connsiteX393" fmla="*/ 2698 w 10000"/>
                  <a:gd name="connsiteY393" fmla="*/ 8598 h 10000"/>
                  <a:gd name="connsiteX394" fmla="*/ 2712 w 10000"/>
                  <a:gd name="connsiteY394" fmla="*/ 8598 h 10000"/>
                  <a:gd name="connsiteX395" fmla="*/ 2726 w 10000"/>
                  <a:gd name="connsiteY395" fmla="*/ 8591 h 10000"/>
                  <a:gd name="connsiteX396" fmla="*/ 2737 w 10000"/>
                  <a:gd name="connsiteY396" fmla="*/ 8588 h 10000"/>
                  <a:gd name="connsiteX397" fmla="*/ 2759 w 10000"/>
                  <a:gd name="connsiteY397" fmla="*/ 8582 h 10000"/>
                  <a:gd name="connsiteX398" fmla="*/ 2770 w 10000"/>
                  <a:gd name="connsiteY398" fmla="*/ 8578 h 10000"/>
                  <a:gd name="connsiteX399" fmla="*/ 2784 w 10000"/>
                  <a:gd name="connsiteY399" fmla="*/ 8572 h 10000"/>
                  <a:gd name="connsiteX400" fmla="*/ 2795 w 10000"/>
                  <a:gd name="connsiteY400" fmla="*/ 8572 h 10000"/>
                  <a:gd name="connsiteX401" fmla="*/ 2803 w 10000"/>
                  <a:gd name="connsiteY401" fmla="*/ 8588 h 10000"/>
                  <a:gd name="connsiteX402" fmla="*/ 2803 w 10000"/>
                  <a:gd name="connsiteY402" fmla="*/ 8591 h 10000"/>
                  <a:gd name="connsiteX403" fmla="*/ 2803 w 10000"/>
                  <a:gd name="connsiteY403" fmla="*/ 8601 h 10000"/>
                  <a:gd name="connsiteX404" fmla="*/ 2809 w 10000"/>
                  <a:gd name="connsiteY404" fmla="*/ 8601 h 10000"/>
                  <a:gd name="connsiteX405" fmla="*/ 2823 w 10000"/>
                  <a:gd name="connsiteY405" fmla="*/ 8598 h 10000"/>
                  <a:gd name="connsiteX406" fmla="*/ 2831 w 10000"/>
                  <a:gd name="connsiteY406" fmla="*/ 8598 h 10000"/>
                  <a:gd name="connsiteX407" fmla="*/ 2839 w 10000"/>
                  <a:gd name="connsiteY407" fmla="*/ 8601 h 10000"/>
                  <a:gd name="connsiteX408" fmla="*/ 2848 w 10000"/>
                  <a:gd name="connsiteY408" fmla="*/ 8598 h 10000"/>
                  <a:gd name="connsiteX409" fmla="*/ 2856 w 10000"/>
                  <a:gd name="connsiteY409" fmla="*/ 8601 h 10000"/>
                  <a:gd name="connsiteX410" fmla="*/ 2859 w 10000"/>
                  <a:gd name="connsiteY410" fmla="*/ 8601 h 10000"/>
                  <a:gd name="connsiteX411" fmla="*/ 2864 w 10000"/>
                  <a:gd name="connsiteY411" fmla="*/ 8598 h 10000"/>
                  <a:gd name="connsiteX412" fmla="*/ 2889 w 10000"/>
                  <a:gd name="connsiteY412" fmla="*/ 8611 h 10000"/>
                  <a:gd name="connsiteX413" fmla="*/ 2906 w 10000"/>
                  <a:gd name="connsiteY413" fmla="*/ 8620 h 10000"/>
                  <a:gd name="connsiteX414" fmla="*/ 2914 w 10000"/>
                  <a:gd name="connsiteY414" fmla="*/ 8627 h 10000"/>
                  <a:gd name="connsiteX415" fmla="*/ 2920 w 10000"/>
                  <a:gd name="connsiteY415" fmla="*/ 8640 h 10000"/>
                  <a:gd name="connsiteX416" fmla="*/ 2922 w 10000"/>
                  <a:gd name="connsiteY416" fmla="*/ 8666 h 10000"/>
                  <a:gd name="connsiteX417" fmla="*/ 2922 w 10000"/>
                  <a:gd name="connsiteY417" fmla="*/ 8692 h 10000"/>
                  <a:gd name="connsiteX418" fmla="*/ 2939 w 10000"/>
                  <a:gd name="connsiteY418" fmla="*/ 8695 h 10000"/>
                  <a:gd name="connsiteX419" fmla="*/ 2953 w 10000"/>
                  <a:gd name="connsiteY419" fmla="*/ 8695 h 10000"/>
                  <a:gd name="connsiteX420" fmla="*/ 2961 w 10000"/>
                  <a:gd name="connsiteY420" fmla="*/ 8695 h 10000"/>
                  <a:gd name="connsiteX421" fmla="*/ 2972 w 10000"/>
                  <a:gd name="connsiteY421" fmla="*/ 8692 h 10000"/>
                  <a:gd name="connsiteX422" fmla="*/ 2981 w 10000"/>
                  <a:gd name="connsiteY422" fmla="*/ 8685 h 10000"/>
                  <a:gd name="connsiteX423" fmla="*/ 2989 w 10000"/>
                  <a:gd name="connsiteY423" fmla="*/ 8685 h 10000"/>
                  <a:gd name="connsiteX424" fmla="*/ 3008 w 10000"/>
                  <a:gd name="connsiteY424" fmla="*/ 8685 h 10000"/>
                  <a:gd name="connsiteX425" fmla="*/ 3028 w 10000"/>
                  <a:gd name="connsiteY425" fmla="*/ 8695 h 10000"/>
                  <a:gd name="connsiteX426" fmla="*/ 3042 w 10000"/>
                  <a:gd name="connsiteY426" fmla="*/ 8695 h 10000"/>
                  <a:gd name="connsiteX427" fmla="*/ 3053 w 10000"/>
                  <a:gd name="connsiteY427" fmla="*/ 8676 h 10000"/>
                  <a:gd name="connsiteX428" fmla="*/ 3061 w 10000"/>
                  <a:gd name="connsiteY428" fmla="*/ 8666 h 10000"/>
                  <a:gd name="connsiteX429" fmla="*/ 3066 w 10000"/>
                  <a:gd name="connsiteY429" fmla="*/ 8656 h 10000"/>
                  <a:gd name="connsiteX430" fmla="*/ 3091 w 10000"/>
                  <a:gd name="connsiteY430" fmla="*/ 8659 h 10000"/>
                  <a:gd name="connsiteX431" fmla="*/ 3105 w 10000"/>
                  <a:gd name="connsiteY431" fmla="*/ 8659 h 10000"/>
                  <a:gd name="connsiteX432" fmla="*/ 3108 w 10000"/>
                  <a:gd name="connsiteY432" fmla="*/ 8650 h 10000"/>
                  <a:gd name="connsiteX433" fmla="*/ 3147 w 10000"/>
                  <a:gd name="connsiteY433" fmla="*/ 8588 h 10000"/>
                  <a:gd name="connsiteX434" fmla="*/ 3150 w 10000"/>
                  <a:gd name="connsiteY434" fmla="*/ 8598 h 10000"/>
                  <a:gd name="connsiteX435" fmla="*/ 3163 w 10000"/>
                  <a:gd name="connsiteY435" fmla="*/ 8601 h 10000"/>
                  <a:gd name="connsiteX436" fmla="*/ 3180 w 10000"/>
                  <a:gd name="connsiteY436" fmla="*/ 8608 h 10000"/>
                  <a:gd name="connsiteX437" fmla="*/ 3188 w 10000"/>
                  <a:gd name="connsiteY437" fmla="*/ 8611 h 10000"/>
                  <a:gd name="connsiteX438" fmla="*/ 3227 w 10000"/>
                  <a:gd name="connsiteY438" fmla="*/ 8620 h 10000"/>
                  <a:gd name="connsiteX439" fmla="*/ 3238 w 10000"/>
                  <a:gd name="connsiteY439" fmla="*/ 8617 h 10000"/>
                  <a:gd name="connsiteX440" fmla="*/ 3247 w 10000"/>
                  <a:gd name="connsiteY440" fmla="*/ 8601 h 10000"/>
                  <a:gd name="connsiteX441" fmla="*/ 3269 w 10000"/>
                  <a:gd name="connsiteY441" fmla="*/ 8611 h 10000"/>
                  <a:gd name="connsiteX442" fmla="*/ 3277 w 10000"/>
                  <a:gd name="connsiteY442" fmla="*/ 8617 h 10000"/>
                  <a:gd name="connsiteX443" fmla="*/ 3285 w 10000"/>
                  <a:gd name="connsiteY443" fmla="*/ 8611 h 10000"/>
                  <a:gd name="connsiteX444" fmla="*/ 3307 w 10000"/>
                  <a:gd name="connsiteY444" fmla="*/ 8611 h 10000"/>
                  <a:gd name="connsiteX445" fmla="*/ 3319 w 10000"/>
                  <a:gd name="connsiteY445" fmla="*/ 8617 h 10000"/>
                  <a:gd name="connsiteX446" fmla="*/ 3324 w 10000"/>
                  <a:gd name="connsiteY446" fmla="*/ 8617 h 10000"/>
                  <a:gd name="connsiteX447" fmla="*/ 3327 w 10000"/>
                  <a:gd name="connsiteY447" fmla="*/ 8620 h 10000"/>
                  <a:gd name="connsiteX448" fmla="*/ 3341 w 10000"/>
                  <a:gd name="connsiteY448" fmla="*/ 8620 h 10000"/>
                  <a:gd name="connsiteX449" fmla="*/ 3357 w 10000"/>
                  <a:gd name="connsiteY449" fmla="*/ 8620 h 10000"/>
                  <a:gd name="connsiteX450" fmla="*/ 3374 w 10000"/>
                  <a:gd name="connsiteY450" fmla="*/ 8620 h 10000"/>
                  <a:gd name="connsiteX451" fmla="*/ 3382 w 10000"/>
                  <a:gd name="connsiteY451" fmla="*/ 8620 h 10000"/>
                  <a:gd name="connsiteX452" fmla="*/ 3399 w 10000"/>
                  <a:gd name="connsiteY452" fmla="*/ 8611 h 10000"/>
                  <a:gd name="connsiteX453" fmla="*/ 3413 w 10000"/>
                  <a:gd name="connsiteY453" fmla="*/ 8601 h 10000"/>
                  <a:gd name="connsiteX454" fmla="*/ 3421 w 10000"/>
                  <a:gd name="connsiteY454" fmla="*/ 8588 h 10000"/>
                  <a:gd name="connsiteX455" fmla="*/ 3421 w 10000"/>
                  <a:gd name="connsiteY455" fmla="*/ 8572 h 10000"/>
                  <a:gd name="connsiteX456" fmla="*/ 3421 w 10000"/>
                  <a:gd name="connsiteY456" fmla="*/ 8552 h 10000"/>
                  <a:gd name="connsiteX457" fmla="*/ 3424 w 10000"/>
                  <a:gd name="connsiteY457" fmla="*/ 8533 h 10000"/>
                  <a:gd name="connsiteX458" fmla="*/ 3432 w 10000"/>
                  <a:gd name="connsiteY458" fmla="*/ 8523 h 10000"/>
                  <a:gd name="connsiteX459" fmla="*/ 3446 w 10000"/>
                  <a:gd name="connsiteY459" fmla="*/ 8523 h 10000"/>
                  <a:gd name="connsiteX460" fmla="*/ 3457 w 10000"/>
                  <a:gd name="connsiteY460" fmla="*/ 8523 h 10000"/>
                  <a:gd name="connsiteX461" fmla="*/ 3476 w 10000"/>
                  <a:gd name="connsiteY461" fmla="*/ 8533 h 10000"/>
                  <a:gd name="connsiteX462" fmla="*/ 3485 w 10000"/>
                  <a:gd name="connsiteY462" fmla="*/ 8536 h 10000"/>
                  <a:gd name="connsiteX463" fmla="*/ 3501 w 10000"/>
                  <a:gd name="connsiteY463" fmla="*/ 8527 h 10000"/>
                  <a:gd name="connsiteX464" fmla="*/ 3504 w 10000"/>
                  <a:gd name="connsiteY464" fmla="*/ 8514 h 10000"/>
                  <a:gd name="connsiteX465" fmla="*/ 3510 w 10000"/>
                  <a:gd name="connsiteY465" fmla="*/ 8497 h 10000"/>
                  <a:gd name="connsiteX466" fmla="*/ 3537 w 10000"/>
                  <a:gd name="connsiteY466" fmla="*/ 8484 h 10000"/>
                  <a:gd name="connsiteX467" fmla="*/ 3562 w 10000"/>
                  <a:gd name="connsiteY467" fmla="*/ 8488 h 10000"/>
                  <a:gd name="connsiteX468" fmla="*/ 3568 w 10000"/>
                  <a:gd name="connsiteY468" fmla="*/ 8484 h 10000"/>
                  <a:gd name="connsiteX469" fmla="*/ 3584 w 10000"/>
                  <a:gd name="connsiteY469" fmla="*/ 8494 h 10000"/>
                  <a:gd name="connsiteX470" fmla="*/ 3593 w 10000"/>
                  <a:gd name="connsiteY470" fmla="*/ 8507 h 10000"/>
                  <a:gd name="connsiteX471" fmla="*/ 3618 w 10000"/>
                  <a:gd name="connsiteY471" fmla="*/ 8497 h 10000"/>
                  <a:gd name="connsiteX472" fmla="*/ 3643 w 10000"/>
                  <a:gd name="connsiteY472" fmla="*/ 8475 h 10000"/>
                  <a:gd name="connsiteX473" fmla="*/ 3657 w 10000"/>
                  <a:gd name="connsiteY473" fmla="*/ 8478 h 10000"/>
                  <a:gd name="connsiteX474" fmla="*/ 3670 w 10000"/>
                  <a:gd name="connsiteY474" fmla="*/ 8475 h 10000"/>
                  <a:gd name="connsiteX475" fmla="*/ 3673 w 10000"/>
                  <a:gd name="connsiteY475" fmla="*/ 8468 h 10000"/>
                  <a:gd name="connsiteX476" fmla="*/ 3681 w 10000"/>
                  <a:gd name="connsiteY476" fmla="*/ 8468 h 10000"/>
                  <a:gd name="connsiteX477" fmla="*/ 3698 w 10000"/>
                  <a:gd name="connsiteY477" fmla="*/ 8478 h 10000"/>
                  <a:gd name="connsiteX478" fmla="*/ 3720 w 10000"/>
                  <a:gd name="connsiteY478" fmla="*/ 8497 h 10000"/>
                  <a:gd name="connsiteX479" fmla="*/ 3715 w 10000"/>
                  <a:gd name="connsiteY479" fmla="*/ 8504 h 10000"/>
                  <a:gd name="connsiteX480" fmla="*/ 3729 w 10000"/>
                  <a:gd name="connsiteY480" fmla="*/ 8514 h 10000"/>
                  <a:gd name="connsiteX481" fmla="*/ 3729 w 10000"/>
                  <a:gd name="connsiteY481" fmla="*/ 8517 h 10000"/>
                  <a:gd name="connsiteX482" fmla="*/ 3740 w 10000"/>
                  <a:gd name="connsiteY482" fmla="*/ 8527 h 10000"/>
                  <a:gd name="connsiteX483" fmla="*/ 3759 w 10000"/>
                  <a:gd name="connsiteY483" fmla="*/ 8517 h 10000"/>
                  <a:gd name="connsiteX484" fmla="*/ 3762 w 10000"/>
                  <a:gd name="connsiteY484" fmla="*/ 8504 h 10000"/>
                  <a:gd name="connsiteX485" fmla="*/ 3770 w 10000"/>
                  <a:gd name="connsiteY485" fmla="*/ 8488 h 10000"/>
                  <a:gd name="connsiteX486" fmla="*/ 3778 w 10000"/>
                  <a:gd name="connsiteY486" fmla="*/ 8484 h 10000"/>
                  <a:gd name="connsiteX487" fmla="*/ 3792 w 10000"/>
                  <a:gd name="connsiteY487" fmla="*/ 8475 h 10000"/>
                  <a:gd name="connsiteX488" fmla="*/ 3803 w 10000"/>
                  <a:gd name="connsiteY488" fmla="*/ 8478 h 10000"/>
                  <a:gd name="connsiteX489" fmla="*/ 3809 w 10000"/>
                  <a:gd name="connsiteY489" fmla="*/ 8475 h 10000"/>
                  <a:gd name="connsiteX490" fmla="*/ 3825 w 10000"/>
                  <a:gd name="connsiteY490" fmla="*/ 8465 h 10000"/>
                  <a:gd name="connsiteX491" fmla="*/ 3834 w 10000"/>
                  <a:gd name="connsiteY491" fmla="*/ 8468 h 10000"/>
                  <a:gd name="connsiteX492" fmla="*/ 3842 w 10000"/>
                  <a:gd name="connsiteY492" fmla="*/ 8478 h 10000"/>
                  <a:gd name="connsiteX493" fmla="*/ 3850 w 10000"/>
                  <a:gd name="connsiteY493" fmla="*/ 8478 h 10000"/>
                  <a:gd name="connsiteX494" fmla="*/ 3859 w 10000"/>
                  <a:gd name="connsiteY494" fmla="*/ 8484 h 10000"/>
                  <a:gd name="connsiteX495" fmla="*/ 3873 w 10000"/>
                  <a:gd name="connsiteY495" fmla="*/ 8494 h 10000"/>
                  <a:gd name="connsiteX496" fmla="*/ 3875 w 10000"/>
                  <a:gd name="connsiteY496" fmla="*/ 8507 h 10000"/>
                  <a:gd name="connsiteX497" fmla="*/ 3881 w 10000"/>
                  <a:gd name="connsiteY497" fmla="*/ 8527 h 10000"/>
                  <a:gd name="connsiteX498" fmla="*/ 3875 w 10000"/>
                  <a:gd name="connsiteY498" fmla="*/ 8546 h 10000"/>
                  <a:gd name="connsiteX499" fmla="*/ 3892 w 10000"/>
                  <a:gd name="connsiteY499" fmla="*/ 8546 h 10000"/>
                  <a:gd name="connsiteX500" fmla="*/ 3900 w 10000"/>
                  <a:gd name="connsiteY500" fmla="*/ 8543 h 10000"/>
                  <a:gd name="connsiteX501" fmla="*/ 3906 w 10000"/>
                  <a:gd name="connsiteY501" fmla="*/ 8543 h 10000"/>
                  <a:gd name="connsiteX502" fmla="*/ 3922 w 10000"/>
                  <a:gd name="connsiteY502" fmla="*/ 8552 h 10000"/>
                  <a:gd name="connsiteX503" fmla="*/ 3939 w 10000"/>
                  <a:gd name="connsiteY503" fmla="*/ 8559 h 10000"/>
                  <a:gd name="connsiteX504" fmla="*/ 3953 w 10000"/>
                  <a:gd name="connsiteY504" fmla="*/ 8572 h 10000"/>
                  <a:gd name="connsiteX505" fmla="*/ 3956 w 10000"/>
                  <a:gd name="connsiteY505" fmla="*/ 8588 h 10000"/>
                  <a:gd name="connsiteX506" fmla="*/ 3956 w 10000"/>
                  <a:gd name="connsiteY506" fmla="*/ 8608 h 10000"/>
                  <a:gd name="connsiteX507" fmla="*/ 3972 w 10000"/>
                  <a:gd name="connsiteY507" fmla="*/ 8608 h 10000"/>
                  <a:gd name="connsiteX508" fmla="*/ 3986 w 10000"/>
                  <a:gd name="connsiteY508" fmla="*/ 8608 h 10000"/>
                  <a:gd name="connsiteX509" fmla="*/ 3997 w 10000"/>
                  <a:gd name="connsiteY509" fmla="*/ 8608 h 10000"/>
                  <a:gd name="connsiteX510" fmla="*/ 4006 w 10000"/>
                  <a:gd name="connsiteY510" fmla="*/ 8608 h 10000"/>
                  <a:gd name="connsiteX511" fmla="*/ 4006 w 10000"/>
                  <a:gd name="connsiteY511" fmla="*/ 8611 h 10000"/>
                  <a:gd name="connsiteX512" fmla="*/ 4011 w 10000"/>
                  <a:gd name="connsiteY512" fmla="*/ 8611 h 10000"/>
                  <a:gd name="connsiteX513" fmla="*/ 4022 w 10000"/>
                  <a:gd name="connsiteY513" fmla="*/ 8620 h 10000"/>
                  <a:gd name="connsiteX514" fmla="*/ 4042 w 10000"/>
                  <a:gd name="connsiteY514" fmla="*/ 8620 h 10000"/>
                  <a:gd name="connsiteX515" fmla="*/ 4050 w 10000"/>
                  <a:gd name="connsiteY515" fmla="*/ 8617 h 10000"/>
                  <a:gd name="connsiteX516" fmla="*/ 4069 w 10000"/>
                  <a:gd name="connsiteY516" fmla="*/ 8620 h 10000"/>
                  <a:gd name="connsiteX517" fmla="*/ 4086 w 10000"/>
                  <a:gd name="connsiteY517" fmla="*/ 8630 h 10000"/>
                  <a:gd name="connsiteX518" fmla="*/ 4108 w 10000"/>
                  <a:gd name="connsiteY518" fmla="*/ 8627 h 10000"/>
                  <a:gd name="connsiteX519" fmla="*/ 4125 w 10000"/>
                  <a:gd name="connsiteY519" fmla="*/ 8620 h 10000"/>
                  <a:gd name="connsiteX520" fmla="*/ 4133 w 10000"/>
                  <a:gd name="connsiteY520" fmla="*/ 8611 h 10000"/>
                  <a:gd name="connsiteX521" fmla="*/ 4139 w 10000"/>
                  <a:gd name="connsiteY521" fmla="*/ 8608 h 10000"/>
                  <a:gd name="connsiteX522" fmla="*/ 4147 w 10000"/>
                  <a:gd name="connsiteY522" fmla="*/ 8601 h 10000"/>
                  <a:gd name="connsiteX523" fmla="*/ 4155 w 10000"/>
                  <a:gd name="connsiteY523" fmla="*/ 8591 h 10000"/>
                  <a:gd name="connsiteX524" fmla="*/ 4166 w 10000"/>
                  <a:gd name="connsiteY524" fmla="*/ 8582 h 10000"/>
                  <a:gd name="connsiteX525" fmla="*/ 4183 w 10000"/>
                  <a:gd name="connsiteY525" fmla="*/ 8569 h 10000"/>
                  <a:gd name="connsiteX526" fmla="*/ 4191 w 10000"/>
                  <a:gd name="connsiteY526" fmla="*/ 8562 h 10000"/>
                  <a:gd name="connsiteX527" fmla="*/ 4208 w 10000"/>
                  <a:gd name="connsiteY527" fmla="*/ 8552 h 10000"/>
                  <a:gd name="connsiteX528" fmla="*/ 4230 w 10000"/>
                  <a:gd name="connsiteY528" fmla="*/ 8552 h 10000"/>
                  <a:gd name="connsiteX529" fmla="*/ 4238 w 10000"/>
                  <a:gd name="connsiteY529" fmla="*/ 8559 h 10000"/>
                  <a:gd name="connsiteX530" fmla="*/ 4247 w 10000"/>
                  <a:gd name="connsiteY530" fmla="*/ 8572 h 10000"/>
                  <a:gd name="connsiteX531" fmla="*/ 4252 w 10000"/>
                  <a:gd name="connsiteY531" fmla="*/ 8578 h 10000"/>
                  <a:gd name="connsiteX532" fmla="*/ 4263 w 10000"/>
                  <a:gd name="connsiteY532" fmla="*/ 8582 h 10000"/>
                  <a:gd name="connsiteX533" fmla="*/ 4277 w 10000"/>
                  <a:gd name="connsiteY533" fmla="*/ 8572 h 10000"/>
                  <a:gd name="connsiteX534" fmla="*/ 4294 w 10000"/>
                  <a:gd name="connsiteY534" fmla="*/ 8559 h 10000"/>
                  <a:gd name="connsiteX535" fmla="*/ 4302 w 10000"/>
                  <a:gd name="connsiteY535" fmla="*/ 8546 h 10000"/>
                  <a:gd name="connsiteX536" fmla="*/ 4310 w 10000"/>
                  <a:gd name="connsiteY536" fmla="*/ 8543 h 10000"/>
                  <a:gd name="connsiteX537" fmla="*/ 4313 w 10000"/>
                  <a:gd name="connsiteY537" fmla="*/ 8543 h 10000"/>
                  <a:gd name="connsiteX538" fmla="*/ 4332 w 10000"/>
                  <a:gd name="connsiteY538" fmla="*/ 8546 h 10000"/>
                  <a:gd name="connsiteX539" fmla="*/ 4335 w 10000"/>
                  <a:gd name="connsiteY539" fmla="*/ 8559 h 10000"/>
                  <a:gd name="connsiteX540" fmla="*/ 4349 w 10000"/>
                  <a:gd name="connsiteY540" fmla="*/ 8588 h 10000"/>
                  <a:gd name="connsiteX541" fmla="*/ 4360 w 10000"/>
                  <a:gd name="connsiteY541" fmla="*/ 8591 h 10000"/>
                  <a:gd name="connsiteX542" fmla="*/ 4366 w 10000"/>
                  <a:gd name="connsiteY542" fmla="*/ 8591 h 10000"/>
                  <a:gd name="connsiteX543" fmla="*/ 4382 w 10000"/>
                  <a:gd name="connsiteY543" fmla="*/ 8598 h 10000"/>
                  <a:gd name="connsiteX544" fmla="*/ 4385 w 10000"/>
                  <a:gd name="connsiteY544" fmla="*/ 8598 h 10000"/>
                  <a:gd name="connsiteX545" fmla="*/ 4402 w 10000"/>
                  <a:gd name="connsiteY545" fmla="*/ 8598 h 10000"/>
                  <a:gd name="connsiteX546" fmla="*/ 4421 w 10000"/>
                  <a:gd name="connsiteY546" fmla="*/ 8591 h 10000"/>
                  <a:gd name="connsiteX547" fmla="*/ 4440 w 10000"/>
                  <a:gd name="connsiteY547" fmla="*/ 8591 h 10000"/>
                  <a:gd name="connsiteX548" fmla="*/ 4449 w 10000"/>
                  <a:gd name="connsiteY548" fmla="*/ 8598 h 10000"/>
                  <a:gd name="connsiteX549" fmla="*/ 4454 w 10000"/>
                  <a:gd name="connsiteY549" fmla="*/ 8617 h 10000"/>
                  <a:gd name="connsiteX550" fmla="*/ 4463 w 10000"/>
                  <a:gd name="connsiteY550" fmla="*/ 8608 h 10000"/>
                  <a:gd name="connsiteX551" fmla="*/ 4474 w 10000"/>
                  <a:gd name="connsiteY551" fmla="*/ 8608 h 10000"/>
                  <a:gd name="connsiteX552" fmla="*/ 4490 w 10000"/>
                  <a:gd name="connsiteY552" fmla="*/ 8617 h 10000"/>
                  <a:gd name="connsiteX553" fmla="*/ 4504 w 10000"/>
                  <a:gd name="connsiteY553" fmla="*/ 8617 h 10000"/>
                  <a:gd name="connsiteX554" fmla="*/ 4518 w 10000"/>
                  <a:gd name="connsiteY554" fmla="*/ 8617 h 10000"/>
                  <a:gd name="connsiteX555" fmla="*/ 4535 w 10000"/>
                  <a:gd name="connsiteY555" fmla="*/ 8611 h 10000"/>
                  <a:gd name="connsiteX556" fmla="*/ 4546 w 10000"/>
                  <a:gd name="connsiteY556" fmla="*/ 8611 h 10000"/>
                  <a:gd name="connsiteX557" fmla="*/ 4562 w 10000"/>
                  <a:gd name="connsiteY557" fmla="*/ 8611 h 10000"/>
                  <a:gd name="connsiteX558" fmla="*/ 4571 w 10000"/>
                  <a:gd name="connsiteY558" fmla="*/ 8611 h 10000"/>
                  <a:gd name="connsiteX559" fmla="*/ 4579 w 10000"/>
                  <a:gd name="connsiteY559" fmla="*/ 8608 h 10000"/>
                  <a:gd name="connsiteX560" fmla="*/ 4584 w 10000"/>
                  <a:gd name="connsiteY560" fmla="*/ 8608 h 10000"/>
                  <a:gd name="connsiteX561" fmla="*/ 4601 w 10000"/>
                  <a:gd name="connsiteY561" fmla="*/ 8617 h 10000"/>
                  <a:gd name="connsiteX562" fmla="*/ 4609 w 10000"/>
                  <a:gd name="connsiteY562" fmla="*/ 8627 h 10000"/>
                  <a:gd name="connsiteX563" fmla="*/ 4618 w 10000"/>
                  <a:gd name="connsiteY563" fmla="*/ 8637 h 10000"/>
                  <a:gd name="connsiteX564" fmla="*/ 4618 w 10000"/>
                  <a:gd name="connsiteY564" fmla="*/ 8646 h 10000"/>
                  <a:gd name="connsiteX565" fmla="*/ 4634 w 10000"/>
                  <a:gd name="connsiteY565" fmla="*/ 8656 h 10000"/>
                  <a:gd name="connsiteX566" fmla="*/ 4640 w 10000"/>
                  <a:gd name="connsiteY566" fmla="*/ 8659 h 10000"/>
                  <a:gd name="connsiteX567" fmla="*/ 4651 w 10000"/>
                  <a:gd name="connsiteY567" fmla="*/ 8666 h 10000"/>
                  <a:gd name="connsiteX568" fmla="*/ 4657 w 10000"/>
                  <a:gd name="connsiteY568" fmla="*/ 8659 h 10000"/>
                  <a:gd name="connsiteX569" fmla="*/ 4668 w 10000"/>
                  <a:gd name="connsiteY569" fmla="*/ 8650 h 10000"/>
                  <a:gd name="connsiteX570" fmla="*/ 4676 w 10000"/>
                  <a:gd name="connsiteY570" fmla="*/ 8650 h 10000"/>
                  <a:gd name="connsiteX571" fmla="*/ 4690 w 10000"/>
                  <a:gd name="connsiteY571" fmla="*/ 8650 h 10000"/>
                  <a:gd name="connsiteX572" fmla="*/ 4698 w 10000"/>
                  <a:gd name="connsiteY572" fmla="*/ 8650 h 10000"/>
                  <a:gd name="connsiteX573" fmla="*/ 4704 w 10000"/>
                  <a:gd name="connsiteY573" fmla="*/ 8650 h 10000"/>
                  <a:gd name="connsiteX574" fmla="*/ 4706 w 10000"/>
                  <a:gd name="connsiteY574" fmla="*/ 8659 h 10000"/>
                  <a:gd name="connsiteX575" fmla="*/ 4706 w 10000"/>
                  <a:gd name="connsiteY575" fmla="*/ 8666 h 10000"/>
                  <a:gd name="connsiteX576" fmla="*/ 4723 w 10000"/>
                  <a:gd name="connsiteY576" fmla="*/ 8682 h 10000"/>
                  <a:gd name="connsiteX577" fmla="*/ 4737 w 10000"/>
                  <a:gd name="connsiteY577" fmla="*/ 8682 h 10000"/>
                  <a:gd name="connsiteX578" fmla="*/ 4745 w 10000"/>
                  <a:gd name="connsiteY578" fmla="*/ 8676 h 10000"/>
                  <a:gd name="connsiteX579" fmla="*/ 4756 w 10000"/>
                  <a:gd name="connsiteY579" fmla="*/ 8666 h 10000"/>
                  <a:gd name="connsiteX580" fmla="*/ 4765 w 10000"/>
                  <a:gd name="connsiteY580" fmla="*/ 8666 h 10000"/>
                  <a:gd name="connsiteX581" fmla="*/ 4765 w 10000"/>
                  <a:gd name="connsiteY581" fmla="*/ 8682 h 10000"/>
                  <a:gd name="connsiteX582" fmla="*/ 4770 w 10000"/>
                  <a:gd name="connsiteY582" fmla="*/ 8701 h 10000"/>
                  <a:gd name="connsiteX583" fmla="*/ 4778 w 10000"/>
                  <a:gd name="connsiteY583" fmla="*/ 8705 h 10000"/>
                  <a:gd name="connsiteX584" fmla="*/ 4795 w 10000"/>
                  <a:gd name="connsiteY584" fmla="*/ 8714 h 10000"/>
                  <a:gd name="connsiteX585" fmla="*/ 4812 w 10000"/>
                  <a:gd name="connsiteY585" fmla="*/ 8714 h 10000"/>
                  <a:gd name="connsiteX586" fmla="*/ 4825 w 10000"/>
                  <a:gd name="connsiteY586" fmla="*/ 8705 h 10000"/>
                  <a:gd name="connsiteX587" fmla="*/ 4825 w 10000"/>
                  <a:gd name="connsiteY587" fmla="*/ 8701 h 10000"/>
                  <a:gd name="connsiteX588" fmla="*/ 4828 w 10000"/>
                  <a:gd name="connsiteY588" fmla="*/ 8701 h 10000"/>
                  <a:gd name="connsiteX589" fmla="*/ 4837 w 10000"/>
                  <a:gd name="connsiteY589" fmla="*/ 8692 h 10000"/>
                  <a:gd name="connsiteX590" fmla="*/ 4842 w 10000"/>
                  <a:gd name="connsiteY590" fmla="*/ 8685 h 10000"/>
                  <a:gd name="connsiteX591" fmla="*/ 4859 w 10000"/>
                  <a:gd name="connsiteY591" fmla="*/ 8692 h 10000"/>
                  <a:gd name="connsiteX592" fmla="*/ 4870 w 10000"/>
                  <a:gd name="connsiteY592" fmla="*/ 8701 h 10000"/>
                  <a:gd name="connsiteX593" fmla="*/ 4878 w 10000"/>
                  <a:gd name="connsiteY593" fmla="*/ 8714 h 10000"/>
                  <a:gd name="connsiteX594" fmla="*/ 4892 w 10000"/>
                  <a:gd name="connsiteY594" fmla="*/ 8724 h 10000"/>
                  <a:gd name="connsiteX595" fmla="*/ 4900 w 10000"/>
                  <a:gd name="connsiteY595" fmla="*/ 8724 h 10000"/>
                  <a:gd name="connsiteX596" fmla="*/ 4906 w 10000"/>
                  <a:gd name="connsiteY596" fmla="*/ 8705 h 10000"/>
                  <a:gd name="connsiteX597" fmla="*/ 4925 w 10000"/>
                  <a:gd name="connsiteY597" fmla="*/ 8724 h 10000"/>
                  <a:gd name="connsiteX598" fmla="*/ 4939 w 10000"/>
                  <a:gd name="connsiteY598" fmla="*/ 8701 h 10000"/>
                  <a:gd name="connsiteX599" fmla="*/ 4950 w 10000"/>
                  <a:gd name="connsiteY599" fmla="*/ 8695 h 10000"/>
                  <a:gd name="connsiteX600" fmla="*/ 4956 w 10000"/>
                  <a:gd name="connsiteY600" fmla="*/ 8692 h 10000"/>
                  <a:gd name="connsiteX601" fmla="*/ 4986 w 10000"/>
                  <a:gd name="connsiteY601" fmla="*/ 8705 h 10000"/>
                  <a:gd name="connsiteX602" fmla="*/ 5003 w 10000"/>
                  <a:gd name="connsiteY602" fmla="*/ 8701 h 10000"/>
                  <a:gd name="connsiteX603" fmla="*/ 5011 w 10000"/>
                  <a:gd name="connsiteY603" fmla="*/ 8692 h 10000"/>
                  <a:gd name="connsiteX604" fmla="*/ 5028 w 10000"/>
                  <a:gd name="connsiteY604" fmla="*/ 8682 h 10000"/>
                  <a:gd name="connsiteX605" fmla="*/ 5030 w 10000"/>
                  <a:gd name="connsiteY605" fmla="*/ 8659 h 10000"/>
                  <a:gd name="connsiteX606" fmla="*/ 5039 w 10000"/>
                  <a:gd name="connsiteY606" fmla="*/ 8656 h 10000"/>
                  <a:gd name="connsiteX607" fmla="*/ 5053 w 10000"/>
                  <a:gd name="connsiteY607" fmla="*/ 8669 h 10000"/>
                  <a:gd name="connsiteX608" fmla="*/ 5061 w 10000"/>
                  <a:gd name="connsiteY608" fmla="*/ 8669 h 10000"/>
                  <a:gd name="connsiteX609" fmla="*/ 5061 w 10000"/>
                  <a:gd name="connsiteY609" fmla="*/ 8676 h 10000"/>
                  <a:gd name="connsiteX610" fmla="*/ 5069 w 10000"/>
                  <a:gd name="connsiteY610" fmla="*/ 8669 h 10000"/>
                  <a:gd name="connsiteX611" fmla="*/ 5083 w 10000"/>
                  <a:gd name="connsiteY611" fmla="*/ 8669 h 10000"/>
                  <a:gd name="connsiteX612" fmla="*/ 5100 w 10000"/>
                  <a:gd name="connsiteY612" fmla="*/ 8669 h 10000"/>
                  <a:gd name="connsiteX613" fmla="*/ 5119 w 10000"/>
                  <a:gd name="connsiteY613" fmla="*/ 8682 h 10000"/>
                  <a:gd name="connsiteX614" fmla="*/ 5136 w 10000"/>
                  <a:gd name="connsiteY614" fmla="*/ 8692 h 10000"/>
                  <a:gd name="connsiteX615" fmla="*/ 5161 w 10000"/>
                  <a:gd name="connsiteY615" fmla="*/ 8701 h 10000"/>
                  <a:gd name="connsiteX616" fmla="*/ 5183 w 10000"/>
                  <a:gd name="connsiteY616" fmla="*/ 8701 h 10000"/>
                  <a:gd name="connsiteX617" fmla="*/ 5199 w 10000"/>
                  <a:gd name="connsiteY617" fmla="*/ 8701 h 10000"/>
                  <a:gd name="connsiteX618" fmla="*/ 5213 w 10000"/>
                  <a:gd name="connsiteY618" fmla="*/ 8705 h 10000"/>
                  <a:gd name="connsiteX619" fmla="*/ 5224 w 10000"/>
                  <a:gd name="connsiteY619" fmla="*/ 8701 h 10000"/>
                  <a:gd name="connsiteX620" fmla="*/ 5230 w 10000"/>
                  <a:gd name="connsiteY620" fmla="*/ 8701 h 10000"/>
                  <a:gd name="connsiteX621" fmla="*/ 5241 w 10000"/>
                  <a:gd name="connsiteY621" fmla="*/ 8676 h 10000"/>
                  <a:gd name="connsiteX622" fmla="*/ 5247 w 10000"/>
                  <a:gd name="connsiteY622" fmla="*/ 8666 h 10000"/>
                  <a:gd name="connsiteX623" fmla="*/ 5249 w 10000"/>
                  <a:gd name="connsiteY623" fmla="*/ 8646 h 10000"/>
                  <a:gd name="connsiteX624" fmla="*/ 5249 w 10000"/>
                  <a:gd name="connsiteY624" fmla="*/ 8650 h 10000"/>
                  <a:gd name="connsiteX625" fmla="*/ 5255 w 10000"/>
                  <a:gd name="connsiteY625" fmla="*/ 8646 h 10000"/>
                  <a:gd name="connsiteX626" fmla="*/ 5271 w 10000"/>
                  <a:gd name="connsiteY626" fmla="*/ 8650 h 10000"/>
                  <a:gd name="connsiteX627" fmla="*/ 5288 w 10000"/>
                  <a:gd name="connsiteY627" fmla="*/ 8666 h 10000"/>
                  <a:gd name="connsiteX628" fmla="*/ 5296 w 10000"/>
                  <a:gd name="connsiteY628" fmla="*/ 8666 h 10000"/>
                  <a:gd name="connsiteX629" fmla="*/ 5310 w 10000"/>
                  <a:gd name="connsiteY629" fmla="*/ 8656 h 10000"/>
                  <a:gd name="connsiteX630" fmla="*/ 5321 w 10000"/>
                  <a:gd name="connsiteY630" fmla="*/ 8650 h 10000"/>
                  <a:gd name="connsiteX631" fmla="*/ 5338 w 10000"/>
                  <a:gd name="connsiteY631" fmla="*/ 8650 h 10000"/>
                  <a:gd name="connsiteX632" fmla="*/ 5360 w 10000"/>
                  <a:gd name="connsiteY632" fmla="*/ 8640 h 10000"/>
                  <a:gd name="connsiteX633" fmla="*/ 5366 w 10000"/>
                  <a:gd name="connsiteY633" fmla="*/ 8637 h 10000"/>
                  <a:gd name="connsiteX634" fmla="*/ 5368 w 10000"/>
                  <a:gd name="connsiteY634" fmla="*/ 8637 h 10000"/>
                  <a:gd name="connsiteX635" fmla="*/ 5382 w 10000"/>
                  <a:gd name="connsiteY635" fmla="*/ 8630 h 10000"/>
                  <a:gd name="connsiteX636" fmla="*/ 5391 w 10000"/>
                  <a:gd name="connsiteY636" fmla="*/ 8630 h 10000"/>
                  <a:gd name="connsiteX637" fmla="*/ 5402 w 10000"/>
                  <a:gd name="connsiteY637" fmla="*/ 8637 h 10000"/>
                  <a:gd name="connsiteX638" fmla="*/ 5418 w 10000"/>
                  <a:gd name="connsiteY638" fmla="*/ 8656 h 10000"/>
                  <a:gd name="connsiteX639" fmla="*/ 5432 w 10000"/>
                  <a:gd name="connsiteY639" fmla="*/ 8666 h 10000"/>
                  <a:gd name="connsiteX640" fmla="*/ 5443 w 10000"/>
                  <a:gd name="connsiteY640" fmla="*/ 8682 h 10000"/>
                  <a:gd name="connsiteX641" fmla="*/ 5457 w 10000"/>
                  <a:gd name="connsiteY641" fmla="*/ 8692 h 10000"/>
                  <a:gd name="connsiteX642" fmla="*/ 5471 w 10000"/>
                  <a:gd name="connsiteY642" fmla="*/ 8705 h 10000"/>
                  <a:gd name="connsiteX643" fmla="*/ 5488 w 10000"/>
                  <a:gd name="connsiteY643" fmla="*/ 8711 h 10000"/>
                  <a:gd name="connsiteX644" fmla="*/ 5490 w 10000"/>
                  <a:gd name="connsiteY644" fmla="*/ 8721 h 10000"/>
                  <a:gd name="connsiteX645" fmla="*/ 5512 w 10000"/>
                  <a:gd name="connsiteY645" fmla="*/ 8724 h 10000"/>
                  <a:gd name="connsiteX646" fmla="*/ 5521 w 10000"/>
                  <a:gd name="connsiteY646" fmla="*/ 8714 h 10000"/>
                  <a:gd name="connsiteX647" fmla="*/ 5524 w 10000"/>
                  <a:gd name="connsiteY647" fmla="*/ 8714 h 10000"/>
                  <a:gd name="connsiteX648" fmla="*/ 5532 w 10000"/>
                  <a:gd name="connsiteY648" fmla="*/ 8721 h 10000"/>
                  <a:gd name="connsiteX649" fmla="*/ 5540 w 10000"/>
                  <a:gd name="connsiteY649" fmla="*/ 8724 h 10000"/>
                  <a:gd name="connsiteX650" fmla="*/ 5562 w 10000"/>
                  <a:gd name="connsiteY650" fmla="*/ 8750 h 10000"/>
                  <a:gd name="connsiteX651" fmla="*/ 5562 w 10000"/>
                  <a:gd name="connsiteY651" fmla="*/ 8760 h 10000"/>
                  <a:gd name="connsiteX652" fmla="*/ 5571 w 10000"/>
                  <a:gd name="connsiteY652" fmla="*/ 8782 h 10000"/>
                  <a:gd name="connsiteX653" fmla="*/ 5579 w 10000"/>
                  <a:gd name="connsiteY653" fmla="*/ 8789 h 10000"/>
                  <a:gd name="connsiteX654" fmla="*/ 5593 w 10000"/>
                  <a:gd name="connsiteY654" fmla="*/ 8789 h 10000"/>
                  <a:gd name="connsiteX655" fmla="*/ 5596 w 10000"/>
                  <a:gd name="connsiteY655" fmla="*/ 8789 h 10000"/>
                  <a:gd name="connsiteX656" fmla="*/ 5626 w 10000"/>
                  <a:gd name="connsiteY656" fmla="*/ 8782 h 10000"/>
                  <a:gd name="connsiteX657" fmla="*/ 5629 w 10000"/>
                  <a:gd name="connsiteY657" fmla="*/ 8782 h 10000"/>
                  <a:gd name="connsiteX658" fmla="*/ 5637 w 10000"/>
                  <a:gd name="connsiteY658" fmla="*/ 8779 h 10000"/>
                  <a:gd name="connsiteX659" fmla="*/ 5648 w 10000"/>
                  <a:gd name="connsiteY659" fmla="*/ 8789 h 10000"/>
                  <a:gd name="connsiteX660" fmla="*/ 5665 w 10000"/>
                  <a:gd name="connsiteY660" fmla="*/ 8795 h 10000"/>
                  <a:gd name="connsiteX661" fmla="*/ 5676 w 10000"/>
                  <a:gd name="connsiteY661" fmla="*/ 8789 h 10000"/>
                  <a:gd name="connsiteX662" fmla="*/ 5684 w 10000"/>
                  <a:gd name="connsiteY662" fmla="*/ 8782 h 10000"/>
                  <a:gd name="connsiteX663" fmla="*/ 5693 w 10000"/>
                  <a:gd name="connsiteY663" fmla="*/ 8789 h 10000"/>
                  <a:gd name="connsiteX664" fmla="*/ 5715 w 10000"/>
                  <a:gd name="connsiteY664" fmla="*/ 8808 h 10000"/>
                  <a:gd name="connsiteX665" fmla="*/ 5731 w 10000"/>
                  <a:gd name="connsiteY665" fmla="*/ 8808 h 10000"/>
                  <a:gd name="connsiteX666" fmla="*/ 5740 w 10000"/>
                  <a:gd name="connsiteY666" fmla="*/ 8808 h 10000"/>
                  <a:gd name="connsiteX667" fmla="*/ 5765 w 10000"/>
                  <a:gd name="connsiteY667" fmla="*/ 8818 h 10000"/>
                  <a:gd name="connsiteX668" fmla="*/ 5781 w 10000"/>
                  <a:gd name="connsiteY668" fmla="*/ 8824 h 10000"/>
                  <a:gd name="connsiteX669" fmla="*/ 5798 w 10000"/>
                  <a:gd name="connsiteY669" fmla="*/ 8834 h 10000"/>
                  <a:gd name="connsiteX670" fmla="*/ 5814 w 10000"/>
                  <a:gd name="connsiteY670" fmla="*/ 8837 h 10000"/>
                  <a:gd name="connsiteX671" fmla="*/ 5831 w 10000"/>
                  <a:gd name="connsiteY671" fmla="*/ 8844 h 10000"/>
                  <a:gd name="connsiteX672" fmla="*/ 5842 w 10000"/>
                  <a:gd name="connsiteY672" fmla="*/ 8847 h 10000"/>
                  <a:gd name="connsiteX673" fmla="*/ 5859 w 10000"/>
                  <a:gd name="connsiteY673" fmla="*/ 8857 h 10000"/>
                  <a:gd name="connsiteX674" fmla="*/ 5870 w 10000"/>
                  <a:gd name="connsiteY674" fmla="*/ 8867 h 10000"/>
                  <a:gd name="connsiteX675" fmla="*/ 5878 w 10000"/>
                  <a:gd name="connsiteY675" fmla="*/ 8873 h 10000"/>
                  <a:gd name="connsiteX676" fmla="*/ 5895 w 10000"/>
                  <a:gd name="connsiteY676" fmla="*/ 8873 h 10000"/>
                  <a:gd name="connsiteX677" fmla="*/ 5911 w 10000"/>
                  <a:gd name="connsiteY677" fmla="*/ 8873 h 10000"/>
                  <a:gd name="connsiteX678" fmla="*/ 5931 w 10000"/>
                  <a:gd name="connsiteY678" fmla="*/ 8873 h 10000"/>
                  <a:gd name="connsiteX679" fmla="*/ 5950 w 10000"/>
                  <a:gd name="connsiteY679" fmla="*/ 8867 h 10000"/>
                  <a:gd name="connsiteX680" fmla="*/ 5967 w 10000"/>
                  <a:gd name="connsiteY680" fmla="*/ 8867 h 10000"/>
                  <a:gd name="connsiteX681" fmla="*/ 5975 w 10000"/>
                  <a:gd name="connsiteY681" fmla="*/ 8873 h 10000"/>
                  <a:gd name="connsiteX682" fmla="*/ 6000 w 10000"/>
                  <a:gd name="connsiteY682" fmla="*/ 8883 h 10000"/>
                  <a:gd name="connsiteX683" fmla="*/ 5997 w 10000"/>
                  <a:gd name="connsiteY683" fmla="*/ 8886 h 10000"/>
                  <a:gd name="connsiteX684" fmla="*/ 5997 w 10000"/>
                  <a:gd name="connsiteY684" fmla="*/ 8896 h 10000"/>
                  <a:gd name="connsiteX685" fmla="*/ 6014 w 10000"/>
                  <a:gd name="connsiteY685" fmla="*/ 8892 h 10000"/>
                  <a:gd name="connsiteX686" fmla="*/ 6028 w 10000"/>
                  <a:gd name="connsiteY686" fmla="*/ 8892 h 10000"/>
                  <a:gd name="connsiteX687" fmla="*/ 6053 w 10000"/>
                  <a:gd name="connsiteY687" fmla="*/ 8886 h 10000"/>
                  <a:gd name="connsiteX688" fmla="*/ 6072 w 10000"/>
                  <a:gd name="connsiteY688" fmla="*/ 8876 h 10000"/>
                  <a:gd name="connsiteX689" fmla="*/ 6089 w 10000"/>
                  <a:gd name="connsiteY689" fmla="*/ 8867 h 10000"/>
                  <a:gd name="connsiteX690" fmla="*/ 6111 w 10000"/>
                  <a:gd name="connsiteY690" fmla="*/ 8857 h 10000"/>
                  <a:gd name="connsiteX691" fmla="*/ 6127 w 10000"/>
                  <a:gd name="connsiteY691" fmla="*/ 8847 h 10000"/>
                  <a:gd name="connsiteX692" fmla="*/ 6152 w 10000"/>
                  <a:gd name="connsiteY692" fmla="*/ 8834 h 10000"/>
                  <a:gd name="connsiteX693" fmla="*/ 6183 w 10000"/>
                  <a:gd name="connsiteY693" fmla="*/ 8828 h 10000"/>
                  <a:gd name="connsiteX694" fmla="*/ 6175 w 10000"/>
                  <a:gd name="connsiteY694" fmla="*/ 8844 h 10000"/>
                  <a:gd name="connsiteX695" fmla="*/ 6169 w 10000"/>
                  <a:gd name="connsiteY695" fmla="*/ 8863 h 10000"/>
                  <a:gd name="connsiteX696" fmla="*/ 6158 w 10000"/>
                  <a:gd name="connsiteY696" fmla="*/ 8886 h 10000"/>
                  <a:gd name="connsiteX697" fmla="*/ 6152 w 10000"/>
                  <a:gd name="connsiteY697" fmla="*/ 8896 h 10000"/>
                  <a:gd name="connsiteX698" fmla="*/ 6150 w 10000"/>
                  <a:gd name="connsiteY698" fmla="*/ 8909 h 10000"/>
                  <a:gd name="connsiteX699" fmla="*/ 6152 w 10000"/>
                  <a:gd name="connsiteY699" fmla="*/ 8938 h 10000"/>
                  <a:gd name="connsiteX700" fmla="*/ 6158 w 10000"/>
                  <a:gd name="connsiteY700" fmla="*/ 8957 h 10000"/>
                  <a:gd name="connsiteX701" fmla="*/ 6161 w 10000"/>
                  <a:gd name="connsiteY701" fmla="*/ 8980 h 10000"/>
                  <a:gd name="connsiteX702" fmla="*/ 6166 w 10000"/>
                  <a:gd name="connsiteY702" fmla="*/ 8999 h 10000"/>
                  <a:gd name="connsiteX703" fmla="*/ 6175 w 10000"/>
                  <a:gd name="connsiteY703" fmla="*/ 9032 h 10000"/>
                  <a:gd name="connsiteX704" fmla="*/ 6183 w 10000"/>
                  <a:gd name="connsiteY704" fmla="*/ 9051 h 10000"/>
                  <a:gd name="connsiteX705" fmla="*/ 6191 w 10000"/>
                  <a:gd name="connsiteY705" fmla="*/ 9064 h 10000"/>
                  <a:gd name="connsiteX706" fmla="*/ 6194 w 10000"/>
                  <a:gd name="connsiteY706" fmla="*/ 9084 h 10000"/>
                  <a:gd name="connsiteX707" fmla="*/ 6208 w 10000"/>
                  <a:gd name="connsiteY707" fmla="*/ 9103 h 10000"/>
                  <a:gd name="connsiteX708" fmla="*/ 6208 w 10000"/>
                  <a:gd name="connsiteY708" fmla="*/ 9113 h 10000"/>
                  <a:gd name="connsiteX709" fmla="*/ 6216 w 10000"/>
                  <a:gd name="connsiteY709" fmla="*/ 9129 h 10000"/>
                  <a:gd name="connsiteX710" fmla="*/ 6230 w 10000"/>
                  <a:gd name="connsiteY710" fmla="*/ 9148 h 10000"/>
                  <a:gd name="connsiteX711" fmla="*/ 6241 w 10000"/>
                  <a:gd name="connsiteY711" fmla="*/ 9165 h 10000"/>
                  <a:gd name="connsiteX712" fmla="*/ 6249 w 10000"/>
                  <a:gd name="connsiteY712" fmla="*/ 9168 h 10000"/>
                  <a:gd name="connsiteX713" fmla="*/ 6266 w 10000"/>
                  <a:gd name="connsiteY713" fmla="*/ 9184 h 10000"/>
                  <a:gd name="connsiteX714" fmla="*/ 6280 w 10000"/>
                  <a:gd name="connsiteY714" fmla="*/ 9184 h 10000"/>
                  <a:gd name="connsiteX715" fmla="*/ 6288 w 10000"/>
                  <a:gd name="connsiteY715" fmla="*/ 9177 h 10000"/>
                  <a:gd name="connsiteX716" fmla="*/ 6299 w 10000"/>
                  <a:gd name="connsiteY716" fmla="*/ 9187 h 10000"/>
                  <a:gd name="connsiteX717" fmla="*/ 6305 w 10000"/>
                  <a:gd name="connsiteY717" fmla="*/ 9197 h 10000"/>
                  <a:gd name="connsiteX718" fmla="*/ 6310 w 10000"/>
                  <a:gd name="connsiteY718" fmla="*/ 9197 h 10000"/>
                  <a:gd name="connsiteX719" fmla="*/ 6321 w 10000"/>
                  <a:gd name="connsiteY719" fmla="*/ 9213 h 10000"/>
                  <a:gd name="connsiteX720" fmla="*/ 6335 w 10000"/>
                  <a:gd name="connsiteY720" fmla="*/ 9223 h 10000"/>
                  <a:gd name="connsiteX721" fmla="*/ 6338 w 10000"/>
                  <a:gd name="connsiteY721" fmla="*/ 9223 h 10000"/>
                  <a:gd name="connsiteX722" fmla="*/ 6355 w 10000"/>
                  <a:gd name="connsiteY722" fmla="*/ 9226 h 10000"/>
                  <a:gd name="connsiteX723" fmla="*/ 6363 w 10000"/>
                  <a:gd name="connsiteY723" fmla="*/ 9236 h 10000"/>
                  <a:gd name="connsiteX724" fmla="*/ 6380 w 10000"/>
                  <a:gd name="connsiteY724" fmla="*/ 9258 h 10000"/>
                  <a:gd name="connsiteX725" fmla="*/ 6393 w 10000"/>
                  <a:gd name="connsiteY725" fmla="*/ 9278 h 10000"/>
                  <a:gd name="connsiteX726" fmla="*/ 6396 w 10000"/>
                  <a:gd name="connsiteY726" fmla="*/ 9288 h 10000"/>
                  <a:gd name="connsiteX727" fmla="*/ 6407 w 10000"/>
                  <a:gd name="connsiteY727" fmla="*/ 9297 h 10000"/>
                  <a:gd name="connsiteX728" fmla="*/ 6410 w 10000"/>
                  <a:gd name="connsiteY728" fmla="*/ 9307 h 10000"/>
                  <a:gd name="connsiteX729" fmla="*/ 6416 w 10000"/>
                  <a:gd name="connsiteY729" fmla="*/ 9317 h 10000"/>
                  <a:gd name="connsiteX730" fmla="*/ 6424 w 10000"/>
                  <a:gd name="connsiteY730" fmla="*/ 9326 h 10000"/>
                  <a:gd name="connsiteX731" fmla="*/ 6435 w 10000"/>
                  <a:gd name="connsiteY731" fmla="*/ 9336 h 10000"/>
                  <a:gd name="connsiteX732" fmla="*/ 6443 w 10000"/>
                  <a:gd name="connsiteY732" fmla="*/ 9346 h 10000"/>
                  <a:gd name="connsiteX733" fmla="*/ 6449 w 10000"/>
                  <a:gd name="connsiteY733" fmla="*/ 9362 h 10000"/>
                  <a:gd name="connsiteX734" fmla="*/ 6452 w 10000"/>
                  <a:gd name="connsiteY734" fmla="*/ 9372 h 10000"/>
                  <a:gd name="connsiteX735" fmla="*/ 6449 w 10000"/>
                  <a:gd name="connsiteY735" fmla="*/ 9381 h 10000"/>
                  <a:gd name="connsiteX736" fmla="*/ 6465 w 10000"/>
                  <a:gd name="connsiteY736" fmla="*/ 9394 h 10000"/>
                  <a:gd name="connsiteX737" fmla="*/ 6468 w 10000"/>
                  <a:gd name="connsiteY737" fmla="*/ 9420 h 10000"/>
                  <a:gd name="connsiteX738" fmla="*/ 6493 w 10000"/>
                  <a:gd name="connsiteY738" fmla="*/ 9430 h 10000"/>
                  <a:gd name="connsiteX739" fmla="*/ 6507 w 10000"/>
                  <a:gd name="connsiteY739" fmla="*/ 9440 h 10000"/>
                  <a:gd name="connsiteX740" fmla="*/ 6524 w 10000"/>
                  <a:gd name="connsiteY740" fmla="*/ 9459 h 10000"/>
                  <a:gd name="connsiteX741" fmla="*/ 6532 w 10000"/>
                  <a:gd name="connsiteY741" fmla="*/ 9485 h 10000"/>
                  <a:gd name="connsiteX742" fmla="*/ 6537 w 10000"/>
                  <a:gd name="connsiteY742" fmla="*/ 9498 h 10000"/>
                  <a:gd name="connsiteX743" fmla="*/ 6571 w 10000"/>
                  <a:gd name="connsiteY743" fmla="*/ 9508 h 10000"/>
                  <a:gd name="connsiteX744" fmla="*/ 6596 w 10000"/>
                  <a:gd name="connsiteY744" fmla="*/ 9508 h 10000"/>
                  <a:gd name="connsiteX745" fmla="*/ 6637 w 10000"/>
                  <a:gd name="connsiteY745" fmla="*/ 9517 h 10000"/>
                  <a:gd name="connsiteX746" fmla="*/ 6662 w 10000"/>
                  <a:gd name="connsiteY746" fmla="*/ 9524 h 10000"/>
                  <a:gd name="connsiteX747" fmla="*/ 6679 w 10000"/>
                  <a:gd name="connsiteY747" fmla="*/ 9517 h 10000"/>
                  <a:gd name="connsiteX748" fmla="*/ 6679 w 10000"/>
                  <a:gd name="connsiteY748" fmla="*/ 9505 h 10000"/>
                  <a:gd name="connsiteX749" fmla="*/ 6690 w 10000"/>
                  <a:gd name="connsiteY749" fmla="*/ 9485 h 10000"/>
                  <a:gd name="connsiteX750" fmla="*/ 6693 w 10000"/>
                  <a:gd name="connsiteY750" fmla="*/ 9479 h 10000"/>
                  <a:gd name="connsiteX751" fmla="*/ 6706 w 10000"/>
                  <a:gd name="connsiteY751" fmla="*/ 9469 h 10000"/>
                  <a:gd name="connsiteX752" fmla="*/ 6709 w 10000"/>
                  <a:gd name="connsiteY752" fmla="*/ 9462 h 10000"/>
                  <a:gd name="connsiteX753" fmla="*/ 6717 w 10000"/>
                  <a:gd name="connsiteY753" fmla="*/ 9459 h 10000"/>
                  <a:gd name="connsiteX754" fmla="*/ 6726 w 10000"/>
                  <a:gd name="connsiteY754" fmla="*/ 9459 h 10000"/>
                  <a:gd name="connsiteX755" fmla="*/ 6742 w 10000"/>
                  <a:gd name="connsiteY755" fmla="*/ 9462 h 10000"/>
                  <a:gd name="connsiteX756" fmla="*/ 6759 w 10000"/>
                  <a:gd name="connsiteY756" fmla="*/ 9479 h 10000"/>
                  <a:gd name="connsiteX757" fmla="*/ 6781 w 10000"/>
                  <a:gd name="connsiteY757" fmla="*/ 9485 h 10000"/>
                  <a:gd name="connsiteX758" fmla="*/ 6795 w 10000"/>
                  <a:gd name="connsiteY758" fmla="*/ 9485 h 10000"/>
                  <a:gd name="connsiteX759" fmla="*/ 6803 w 10000"/>
                  <a:gd name="connsiteY759" fmla="*/ 9498 h 10000"/>
                  <a:gd name="connsiteX760" fmla="*/ 6806 w 10000"/>
                  <a:gd name="connsiteY760" fmla="*/ 9508 h 10000"/>
                  <a:gd name="connsiteX761" fmla="*/ 6823 w 10000"/>
                  <a:gd name="connsiteY761" fmla="*/ 9514 h 10000"/>
                  <a:gd name="connsiteX762" fmla="*/ 6831 w 10000"/>
                  <a:gd name="connsiteY762" fmla="*/ 9514 h 10000"/>
                  <a:gd name="connsiteX763" fmla="*/ 6848 w 10000"/>
                  <a:gd name="connsiteY763" fmla="*/ 9514 h 10000"/>
                  <a:gd name="connsiteX764" fmla="*/ 6856 w 10000"/>
                  <a:gd name="connsiteY764" fmla="*/ 9517 h 10000"/>
                  <a:gd name="connsiteX765" fmla="*/ 6878 w 10000"/>
                  <a:gd name="connsiteY765" fmla="*/ 9524 h 10000"/>
                  <a:gd name="connsiteX766" fmla="*/ 6895 w 10000"/>
                  <a:gd name="connsiteY766" fmla="*/ 9524 h 10000"/>
                  <a:gd name="connsiteX767" fmla="*/ 6917 w 10000"/>
                  <a:gd name="connsiteY767" fmla="*/ 9527 h 10000"/>
                  <a:gd name="connsiteX768" fmla="*/ 6934 w 10000"/>
                  <a:gd name="connsiteY768" fmla="*/ 9534 h 10000"/>
                  <a:gd name="connsiteX769" fmla="*/ 6961 w 10000"/>
                  <a:gd name="connsiteY769" fmla="*/ 9543 h 10000"/>
                  <a:gd name="connsiteX770" fmla="*/ 6989 w 10000"/>
                  <a:gd name="connsiteY770" fmla="*/ 9547 h 10000"/>
                  <a:gd name="connsiteX771" fmla="*/ 7014 w 10000"/>
                  <a:gd name="connsiteY771" fmla="*/ 9543 h 10000"/>
                  <a:gd name="connsiteX772" fmla="*/ 7033 w 10000"/>
                  <a:gd name="connsiteY772" fmla="*/ 9543 h 10000"/>
                  <a:gd name="connsiteX773" fmla="*/ 7042 w 10000"/>
                  <a:gd name="connsiteY773" fmla="*/ 9547 h 10000"/>
                  <a:gd name="connsiteX774" fmla="*/ 7069 w 10000"/>
                  <a:gd name="connsiteY774" fmla="*/ 9647 h 10000"/>
                  <a:gd name="connsiteX775" fmla="*/ 7122 w 10000"/>
                  <a:gd name="connsiteY775" fmla="*/ 9734 h 10000"/>
                  <a:gd name="connsiteX776" fmla="*/ 7147 w 10000"/>
                  <a:gd name="connsiteY776" fmla="*/ 9744 h 10000"/>
                  <a:gd name="connsiteX777" fmla="*/ 7169 w 10000"/>
                  <a:gd name="connsiteY777" fmla="*/ 9741 h 10000"/>
                  <a:gd name="connsiteX778" fmla="*/ 7177 w 10000"/>
                  <a:gd name="connsiteY778" fmla="*/ 9744 h 10000"/>
                  <a:gd name="connsiteX779" fmla="*/ 7186 w 10000"/>
                  <a:gd name="connsiteY779" fmla="*/ 9754 h 10000"/>
                  <a:gd name="connsiteX780" fmla="*/ 7191 w 10000"/>
                  <a:gd name="connsiteY780" fmla="*/ 9773 h 10000"/>
                  <a:gd name="connsiteX781" fmla="*/ 7208 w 10000"/>
                  <a:gd name="connsiteY781" fmla="*/ 9783 h 10000"/>
                  <a:gd name="connsiteX782" fmla="*/ 7219 w 10000"/>
                  <a:gd name="connsiteY782" fmla="*/ 9793 h 10000"/>
                  <a:gd name="connsiteX783" fmla="*/ 7235 w 10000"/>
                  <a:gd name="connsiteY783" fmla="*/ 9802 h 10000"/>
                  <a:gd name="connsiteX784" fmla="*/ 7249 w 10000"/>
                  <a:gd name="connsiteY784" fmla="*/ 9819 h 10000"/>
                  <a:gd name="connsiteX785" fmla="*/ 7255 w 10000"/>
                  <a:gd name="connsiteY785" fmla="*/ 9835 h 10000"/>
                  <a:gd name="connsiteX786" fmla="*/ 7255 w 10000"/>
                  <a:gd name="connsiteY786" fmla="*/ 9848 h 10000"/>
                  <a:gd name="connsiteX787" fmla="*/ 7249 w 10000"/>
                  <a:gd name="connsiteY787" fmla="*/ 9848 h 10000"/>
                  <a:gd name="connsiteX788" fmla="*/ 7244 w 10000"/>
                  <a:gd name="connsiteY788" fmla="*/ 9858 h 10000"/>
                  <a:gd name="connsiteX789" fmla="*/ 7235 w 10000"/>
                  <a:gd name="connsiteY789" fmla="*/ 9883 h 10000"/>
                  <a:gd name="connsiteX790" fmla="*/ 7244 w 10000"/>
                  <a:gd name="connsiteY790" fmla="*/ 9903 h 10000"/>
                  <a:gd name="connsiteX791" fmla="*/ 7258 w 10000"/>
                  <a:gd name="connsiteY791" fmla="*/ 9926 h 10000"/>
                  <a:gd name="connsiteX792" fmla="*/ 7263 w 10000"/>
                  <a:gd name="connsiteY792" fmla="*/ 9948 h 10000"/>
                  <a:gd name="connsiteX793" fmla="*/ 7274 w 10000"/>
                  <a:gd name="connsiteY793" fmla="*/ 9968 h 10000"/>
                  <a:gd name="connsiteX794" fmla="*/ 7283 w 10000"/>
                  <a:gd name="connsiteY794" fmla="*/ 9987 h 10000"/>
                  <a:gd name="connsiteX795" fmla="*/ 7291 w 10000"/>
                  <a:gd name="connsiteY795" fmla="*/ 10000 h 10000"/>
                  <a:gd name="connsiteX796" fmla="*/ 7305 w 10000"/>
                  <a:gd name="connsiteY796" fmla="*/ 9997 h 10000"/>
                  <a:gd name="connsiteX797" fmla="*/ 7313 w 10000"/>
                  <a:gd name="connsiteY797" fmla="*/ 9977 h 10000"/>
                  <a:gd name="connsiteX798" fmla="*/ 7324 w 10000"/>
                  <a:gd name="connsiteY798" fmla="*/ 9968 h 10000"/>
                  <a:gd name="connsiteX799" fmla="*/ 7341 w 10000"/>
                  <a:gd name="connsiteY799" fmla="*/ 9971 h 10000"/>
                  <a:gd name="connsiteX800" fmla="*/ 7368 w 10000"/>
                  <a:gd name="connsiteY800" fmla="*/ 9987 h 10000"/>
                  <a:gd name="connsiteX801" fmla="*/ 7380 w 10000"/>
                  <a:gd name="connsiteY801" fmla="*/ 9990 h 10000"/>
                  <a:gd name="connsiteX802" fmla="*/ 7393 w 10000"/>
                  <a:gd name="connsiteY802" fmla="*/ 9981 h 10000"/>
                  <a:gd name="connsiteX803" fmla="*/ 7404 w 10000"/>
                  <a:gd name="connsiteY803" fmla="*/ 9968 h 10000"/>
                  <a:gd name="connsiteX804" fmla="*/ 7418 w 10000"/>
                  <a:gd name="connsiteY804" fmla="*/ 9948 h 10000"/>
                  <a:gd name="connsiteX805" fmla="*/ 7427 w 10000"/>
                  <a:gd name="connsiteY805" fmla="*/ 9922 h 10000"/>
                  <a:gd name="connsiteX806" fmla="*/ 7427 w 10000"/>
                  <a:gd name="connsiteY806" fmla="*/ 9906 h 10000"/>
                  <a:gd name="connsiteX807" fmla="*/ 7404 w 10000"/>
                  <a:gd name="connsiteY807" fmla="*/ 9877 h 10000"/>
                  <a:gd name="connsiteX808" fmla="*/ 7388 w 10000"/>
                  <a:gd name="connsiteY808" fmla="*/ 9854 h 10000"/>
                  <a:gd name="connsiteX809" fmla="*/ 7385 w 10000"/>
                  <a:gd name="connsiteY809" fmla="*/ 9845 h 10000"/>
                  <a:gd name="connsiteX810" fmla="*/ 7385 w 10000"/>
                  <a:gd name="connsiteY810" fmla="*/ 9825 h 10000"/>
                  <a:gd name="connsiteX811" fmla="*/ 7385 w 10000"/>
                  <a:gd name="connsiteY811" fmla="*/ 9819 h 10000"/>
                  <a:gd name="connsiteX812" fmla="*/ 7393 w 10000"/>
                  <a:gd name="connsiteY812" fmla="*/ 9809 h 10000"/>
                  <a:gd name="connsiteX813" fmla="*/ 7404 w 10000"/>
                  <a:gd name="connsiteY813" fmla="*/ 9793 h 10000"/>
                  <a:gd name="connsiteX814" fmla="*/ 7413 w 10000"/>
                  <a:gd name="connsiteY814" fmla="*/ 9783 h 10000"/>
                  <a:gd name="connsiteX815" fmla="*/ 7404 w 10000"/>
                  <a:gd name="connsiteY815" fmla="*/ 9770 h 10000"/>
                  <a:gd name="connsiteX816" fmla="*/ 7388 w 10000"/>
                  <a:gd name="connsiteY816" fmla="*/ 9760 h 10000"/>
                  <a:gd name="connsiteX817" fmla="*/ 7371 w 10000"/>
                  <a:gd name="connsiteY817" fmla="*/ 9744 h 10000"/>
                  <a:gd name="connsiteX818" fmla="*/ 7363 w 10000"/>
                  <a:gd name="connsiteY818" fmla="*/ 9731 h 10000"/>
                  <a:gd name="connsiteX819" fmla="*/ 7355 w 10000"/>
                  <a:gd name="connsiteY819" fmla="*/ 9715 h 10000"/>
                  <a:gd name="connsiteX820" fmla="*/ 7360 w 10000"/>
                  <a:gd name="connsiteY820" fmla="*/ 9686 h 10000"/>
                  <a:gd name="connsiteX821" fmla="*/ 7363 w 10000"/>
                  <a:gd name="connsiteY821" fmla="*/ 9657 h 10000"/>
                  <a:gd name="connsiteX822" fmla="*/ 7360 w 10000"/>
                  <a:gd name="connsiteY822" fmla="*/ 9631 h 10000"/>
                  <a:gd name="connsiteX823" fmla="*/ 7346 w 10000"/>
                  <a:gd name="connsiteY823" fmla="*/ 9611 h 10000"/>
                  <a:gd name="connsiteX824" fmla="*/ 7332 w 10000"/>
                  <a:gd name="connsiteY824" fmla="*/ 9585 h 10000"/>
                  <a:gd name="connsiteX825" fmla="*/ 7324 w 10000"/>
                  <a:gd name="connsiteY825" fmla="*/ 9573 h 10000"/>
                  <a:gd name="connsiteX826" fmla="*/ 7324 w 10000"/>
                  <a:gd name="connsiteY826" fmla="*/ 9553 h 10000"/>
                  <a:gd name="connsiteX827" fmla="*/ 7324 w 10000"/>
                  <a:gd name="connsiteY827" fmla="*/ 9543 h 10000"/>
                  <a:gd name="connsiteX828" fmla="*/ 7324 w 10000"/>
                  <a:gd name="connsiteY828" fmla="*/ 9517 h 10000"/>
                  <a:gd name="connsiteX829" fmla="*/ 7324 w 10000"/>
                  <a:gd name="connsiteY829" fmla="*/ 9498 h 10000"/>
                  <a:gd name="connsiteX830" fmla="*/ 7332 w 10000"/>
                  <a:gd name="connsiteY830" fmla="*/ 9479 h 10000"/>
                  <a:gd name="connsiteX831" fmla="*/ 7341 w 10000"/>
                  <a:gd name="connsiteY831" fmla="*/ 9462 h 10000"/>
                  <a:gd name="connsiteX832" fmla="*/ 7352 w 10000"/>
                  <a:gd name="connsiteY832" fmla="*/ 9459 h 10000"/>
                  <a:gd name="connsiteX833" fmla="*/ 7360 w 10000"/>
                  <a:gd name="connsiteY833" fmla="*/ 9443 h 10000"/>
                  <a:gd name="connsiteX834" fmla="*/ 7363 w 10000"/>
                  <a:gd name="connsiteY834" fmla="*/ 9433 h 10000"/>
                  <a:gd name="connsiteX835" fmla="*/ 7377 w 10000"/>
                  <a:gd name="connsiteY835" fmla="*/ 9433 h 10000"/>
                  <a:gd name="connsiteX836" fmla="*/ 7388 w 10000"/>
                  <a:gd name="connsiteY836" fmla="*/ 9430 h 10000"/>
                  <a:gd name="connsiteX837" fmla="*/ 7396 w 10000"/>
                  <a:gd name="connsiteY837" fmla="*/ 9430 h 10000"/>
                  <a:gd name="connsiteX838" fmla="*/ 7402 w 10000"/>
                  <a:gd name="connsiteY838" fmla="*/ 9424 h 10000"/>
                  <a:gd name="connsiteX839" fmla="*/ 7396 w 10000"/>
                  <a:gd name="connsiteY839" fmla="*/ 9414 h 10000"/>
                  <a:gd name="connsiteX840" fmla="*/ 7388 w 10000"/>
                  <a:gd name="connsiteY840" fmla="*/ 9401 h 10000"/>
                  <a:gd name="connsiteX841" fmla="*/ 7371 w 10000"/>
                  <a:gd name="connsiteY841" fmla="*/ 9391 h 10000"/>
                  <a:gd name="connsiteX842" fmla="*/ 7355 w 10000"/>
                  <a:gd name="connsiteY842" fmla="*/ 9375 h 10000"/>
                  <a:gd name="connsiteX843" fmla="*/ 7332 w 10000"/>
                  <a:gd name="connsiteY843" fmla="*/ 9356 h 10000"/>
                  <a:gd name="connsiteX844" fmla="*/ 7313 w 10000"/>
                  <a:gd name="connsiteY844" fmla="*/ 9330 h 10000"/>
                  <a:gd name="connsiteX845" fmla="*/ 7307 w 10000"/>
                  <a:gd name="connsiteY845" fmla="*/ 9310 h 10000"/>
                  <a:gd name="connsiteX846" fmla="*/ 7305 w 10000"/>
                  <a:gd name="connsiteY846" fmla="*/ 9291 h 10000"/>
                  <a:gd name="connsiteX847" fmla="*/ 7305 w 10000"/>
                  <a:gd name="connsiteY847" fmla="*/ 9278 h 10000"/>
                  <a:gd name="connsiteX848" fmla="*/ 7296 w 10000"/>
                  <a:gd name="connsiteY848" fmla="*/ 9268 h 10000"/>
                  <a:gd name="connsiteX849" fmla="*/ 7296 w 10000"/>
                  <a:gd name="connsiteY849" fmla="*/ 9249 h 10000"/>
                  <a:gd name="connsiteX850" fmla="*/ 7291 w 10000"/>
                  <a:gd name="connsiteY850" fmla="*/ 9226 h 10000"/>
                  <a:gd name="connsiteX851" fmla="*/ 7283 w 10000"/>
                  <a:gd name="connsiteY851" fmla="*/ 9213 h 10000"/>
                  <a:gd name="connsiteX852" fmla="*/ 7274 w 10000"/>
                  <a:gd name="connsiteY852" fmla="*/ 9194 h 10000"/>
                  <a:gd name="connsiteX853" fmla="*/ 7274 w 10000"/>
                  <a:gd name="connsiteY853" fmla="*/ 9174 h 10000"/>
                  <a:gd name="connsiteX854" fmla="*/ 7280 w 10000"/>
                  <a:gd name="connsiteY854" fmla="*/ 9148 h 10000"/>
                  <a:gd name="connsiteX855" fmla="*/ 7283 w 10000"/>
                  <a:gd name="connsiteY855" fmla="*/ 9119 h 10000"/>
                  <a:gd name="connsiteX856" fmla="*/ 7291 w 10000"/>
                  <a:gd name="connsiteY856" fmla="*/ 9100 h 10000"/>
                  <a:gd name="connsiteX857" fmla="*/ 7307 w 10000"/>
                  <a:gd name="connsiteY857" fmla="*/ 9080 h 10000"/>
                  <a:gd name="connsiteX858" fmla="*/ 7324 w 10000"/>
                  <a:gd name="connsiteY858" fmla="*/ 9054 h 10000"/>
                  <a:gd name="connsiteX859" fmla="*/ 7341 w 10000"/>
                  <a:gd name="connsiteY859" fmla="*/ 9054 h 10000"/>
                  <a:gd name="connsiteX860" fmla="*/ 7352 w 10000"/>
                  <a:gd name="connsiteY860" fmla="*/ 9054 h 10000"/>
                  <a:gd name="connsiteX861" fmla="*/ 7346 w 10000"/>
                  <a:gd name="connsiteY861" fmla="*/ 9032 h 10000"/>
                  <a:gd name="connsiteX862" fmla="*/ 7341 w 10000"/>
                  <a:gd name="connsiteY862" fmla="*/ 9022 h 10000"/>
                  <a:gd name="connsiteX863" fmla="*/ 7352 w 10000"/>
                  <a:gd name="connsiteY863" fmla="*/ 8999 h 10000"/>
                  <a:gd name="connsiteX864" fmla="*/ 7360 w 10000"/>
                  <a:gd name="connsiteY864" fmla="*/ 8967 h 10000"/>
                  <a:gd name="connsiteX865" fmla="*/ 7368 w 10000"/>
                  <a:gd name="connsiteY865" fmla="*/ 8922 h 10000"/>
                  <a:gd name="connsiteX866" fmla="*/ 7377 w 10000"/>
                  <a:gd name="connsiteY866" fmla="*/ 8896 h 10000"/>
                  <a:gd name="connsiteX867" fmla="*/ 7380 w 10000"/>
                  <a:gd name="connsiteY867" fmla="*/ 8867 h 10000"/>
                  <a:gd name="connsiteX868" fmla="*/ 7402 w 10000"/>
                  <a:gd name="connsiteY868" fmla="*/ 8824 h 10000"/>
                  <a:gd name="connsiteX869" fmla="*/ 7402 w 10000"/>
                  <a:gd name="connsiteY869" fmla="*/ 8808 h 10000"/>
                  <a:gd name="connsiteX870" fmla="*/ 7393 w 10000"/>
                  <a:gd name="connsiteY870" fmla="*/ 8795 h 10000"/>
                  <a:gd name="connsiteX871" fmla="*/ 7388 w 10000"/>
                  <a:gd name="connsiteY871" fmla="*/ 8799 h 10000"/>
                  <a:gd name="connsiteX872" fmla="*/ 7396 w 10000"/>
                  <a:gd name="connsiteY872" fmla="*/ 8789 h 10000"/>
                  <a:gd name="connsiteX873" fmla="*/ 7404 w 10000"/>
                  <a:gd name="connsiteY873" fmla="*/ 8789 h 10000"/>
                  <a:gd name="connsiteX874" fmla="*/ 7421 w 10000"/>
                  <a:gd name="connsiteY874" fmla="*/ 8769 h 10000"/>
                  <a:gd name="connsiteX875" fmla="*/ 7443 w 10000"/>
                  <a:gd name="connsiteY875" fmla="*/ 8763 h 10000"/>
                  <a:gd name="connsiteX876" fmla="*/ 7452 w 10000"/>
                  <a:gd name="connsiteY876" fmla="*/ 8769 h 10000"/>
                  <a:gd name="connsiteX877" fmla="*/ 7468 w 10000"/>
                  <a:gd name="connsiteY877" fmla="*/ 8769 h 10000"/>
                  <a:gd name="connsiteX878" fmla="*/ 7499 w 10000"/>
                  <a:gd name="connsiteY878" fmla="*/ 8763 h 10000"/>
                  <a:gd name="connsiteX879" fmla="*/ 7526 w 10000"/>
                  <a:gd name="connsiteY879" fmla="*/ 8763 h 10000"/>
                  <a:gd name="connsiteX880" fmla="*/ 7532 w 10000"/>
                  <a:gd name="connsiteY880" fmla="*/ 8763 h 10000"/>
                  <a:gd name="connsiteX881" fmla="*/ 7554 w 10000"/>
                  <a:gd name="connsiteY881" fmla="*/ 8744 h 10000"/>
                  <a:gd name="connsiteX882" fmla="*/ 7571 w 10000"/>
                  <a:gd name="connsiteY882" fmla="*/ 8731 h 10000"/>
                  <a:gd name="connsiteX883" fmla="*/ 7587 w 10000"/>
                  <a:gd name="connsiteY883" fmla="*/ 8711 h 10000"/>
                  <a:gd name="connsiteX884" fmla="*/ 7607 w 10000"/>
                  <a:gd name="connsiteY884" fmla="*/ 8711 h 10000"/>
                  <a:gd name="connsiteX885" fmla="*/ 7634 w 10000"/>
                  <a:gd name="connsiteY885" fmla="*/ 8705 h 10000"/>
                  <a:gd name="connsiteX886" fmla="*/ 7643 w 10000"/>
                  <a:gd name="connsiteY886" fmla="*/ 8682 h 10000"/>
                  <a:gd name="connsiteX887" fmla="*/ 7654 w 10000"/>
                  <a:gd name="connsiteY887" fmla="*/ 8666 h 10000"/>
                  <a:gd name="connsiteX888" fmla="*/ 7668 w 10000"/>
                  <a:gd name="connsiteY888" fmla="*/ 8666 h 10000"/>
                  <a:gd name="connsiteX889" fmla="*/ 7676 w 10000"/>
                  <a:gd name="connsiteY889" fmla="*/ 8682 h 10000"/>
                  <a:gd name="connsiteX890" fmla="*/ 7704 w 10000"/>
                  <a:gd name="connsiteY890" fmla="*/ 8669 h 10000"/>
                  <a:gd name="connsiteX891" fmla="*/ 7712 w 10000"/>
                  <a:gd name="connsiteY891" fmla="*/ 8669 h 10000"/>
                  <a:gd name="connsiteX892" fmla="*/ 7720 w 10000"/>
                  <a:gd name="connsiteY892" fmla="*/ 8669 h 10000"/>
                  <a:gd name="connsiteX893" fmla="*/ 7726 w 10000"/>
                  <a:gd name="connsiteY893" fmla="*/ 8656 h 10000"/>
                  <a:gd name="connsiteX894" fmla="*/ 7734 w 10000"/>
                  <a:gd name="connsiteY894" fmla="*/ 8650 h 10000"/>
                  <a:gd name="connsiteX895" fmla="*/ 7742 w 10000"/>
                  <a:gd name="connsiteY895" fmla="*/ 8650 h 10000"/>
                  <a:gd name="connsiteX896" fmla="*/ 7759 w 10000"/>
                  <a:gd name="connsiteY896" fmla="*/ 8650 h 10000"/>
                  <a:gd name="connsiteX897" fmla="*/ 7756 w 10000"/>
                  <a:gd name="connsiteY897" fmla="*/ 8630 h 10000"/>
                  <a:gd name="connsiteX898" fmla="*/ 7751 w 10000"/>
                  <a:gd name="connsiteY898" fmla="*/ 8627 h 10000"/>
                  <a:gd name="connsiteX899" fmla="*/ 7742 w 10000"/>
                  <a:gd name="connsiteY899" fmla="*/ 8620 h 10000"/>
                  <a:gd name="connsiteX900" fmla="*/ 7734 w 10000"/>
                  <a:gd name="connsiteY900" fmla="*/ 8591 h 10000"/>
                  <a:gd name="connsiteX901" fmla="*/ 7709 w 10000"/>
                  <a:gd name="connsiteY901" fmla="*/ 8582 h 10000"/>
                  <a:gd name="connsiteX902" fmla="*/ 7695 w 10000"/>
                  <a:gd name="connsiteY902" fmla="*/ 8578 h 10000"/>
                  <a:gd name="connsiteX903" fmla="*/ 7668 w 10000"/>
                  <a:gd name="connsiteY903" fmla="*/ 8562 h 10000"/>
                  <a:gd name="connsiteX904" fmla="*/ 7645 w 10000"/>
                  <a:gd name="connsiteY904" fmla="*/ 8552 h 10000"/>
                  <a:gd name="connsiteX905" fmla="*/ 7615 w 10000"/>
                  <a:gd name="connsiteY905" fmla="*/ 8543 h 10000"/>
                  <a:gd name="connsiteX906" fmla="*/ 7596 w 10000"/>
                  <a:gd name="connsiteY906" fmla="*/ 8527 h 10000"/>
                  <a:gd name="connsiteX907" fmla="*/ 7565 w 10000"/>
                  <a:gd name="connsiteY907" fmla="*/ 8494 h 10000"/>
                  <a:gd name="connsiteX908" fmla="*/ 7562 w 10000"/>
                  <a:gd name="connsiteY908" fmla="*/ 8475 h 10000"/>
                  <a:gd name="connsiteX909" fmla="*/ 7540 w 10000"/>
                  <a:gd name="connsiteY909" fmla="*/ 8455 h 10000"/>
                  <a:gd name="connsiteX910" fmla="*/ 7535 w 10000"/>
                  <a:gd name="connsiteY910" fmla="*/ 8446 h 10000"/>
                  <a:gd name="connsiteX911" fmla="*/ 7535 w 10000"/>
                  <a:gd name="connsiteY911" fmla="*/ 8420 h 10000"/>
                  <a:gd name="connsiteX912" fmla="*/ 7535 w 10000"/>
                  <a:gd name="connsiteY912" fmla="*/ 8391 h 10000"/>
                  <a:gd name="connsiteX913" fmla="*/ 7548 w 10000"/>
                  <a:gd name="connsiteY913" fmla="*/ 8345 h 10000"/>
                  <a:gd name="connsiteX914" fmla="*/ 7562 w 10000"/>
                  <a:gd name="connsiteY914" fmla="*/ 8319 h 10000"/>
                  <a:gd name="connsiteX915" fmla="*/ 7582 w 10000"/>
                  <a:gd name="connsiteY915" fmla="*/ 8310 h 10000"/>
                  <a:gd name="connsiteX916" fmla="*/ 7607 w 10000"/>
                  <a:gd name="connsiteY916" fmla="*/ 8300 h 10000"/>
                  <a:gd name="connsiteX917" fmla="*/ 7629 w 10000"/>
                  <a:gd name="connsiteY917" fmla="*/ 8300 h 10000"/>
                  <a:gd name="connsiteX918" fmla="*/ 7651 w 10000"/>
                  <a:gd name="connsiteY918" fmla="*/ 8297 h 10000"/>
                  <a:gd name="connsiteX919" fmla="*/ 7668 w 10000"/>
                  <a:gd name="connsiteY919" fmla="*/ 8280 h 10000"/>
                  <a:gd name="connsiteX920" fmla="*/ 7687 w 10000"/>
                  <a:gd name="connsiteY920" fmla="*/ 8267 h 10000"/>
                  <a:gd name="connsiteX921" fmla="*/ 7693 w 10000"/>
                  <a:gd name="connsiteY921" fmla="*/ 8261 h 10000"/>
                  <a:gd name="connsiteX922" fmla="*/ 7701 w 10000"/>
                  <a:gd name="connsiteY922" fmla="*/ 8248 h 10000"/>
                  <a:gd name="connsiteX923" fmla="*/ 7712 w 10000"/>
                  <a:gd name="connsiteY923" fmla="*/ 8238 h 10000"/>
                  <a:gd name="connsiteX924" fmla="*/ 7731 w 10000"/>
                  <a:gd name="connsiteY924" fmla="*/ 8222 h 10000"/>
                  <a:gd name="connsiteX925" fmla="*/ 7740 w 10000"/>
                  <a:gd name="connsiteY925" fmla="*/ 8206 h 10000"/>
                  <a:gd name="connsiteX926" fmla="*/ 7756 w 10000"/>
                  <a:gd name="connsiteY926" fmla="*/ 8183 h 10000"/>
                  <a:gd name="connsiteX927" fmla="*/ 7773 w 10000"/>
                  <a:gd name="connsiteY927" fmla="*/ 8177 h 10000"/>
                  <a:gd name="connsiteX928" fmla="*/ 7784 w 10000"/>
                  <a:gd name="connsiteY928" fmla="*/ 8183 h 10000"/>
                  <a:gd name="connsiteX929" fmla="*/ 7801 w 10000"/>
                  <a:gd name="connsiteY929" fmla="*/ 8174 h 10000"/>
                  <a:gd name="connsiteX930" fmla="*/ 7801 w 10000"/>
                  <a:gd name="connsiteY930" fmla="*/ 8157 h 10000"/>
                  <a:gd name="connsiteX931" fmla="*/ 7817 w 10000"/>
                  <a:gd name="connsiteY931" fmla="*/ 8164 h 10000"/>
                  <a:gd name="connsiteX932" fmla="*/ 7837 w 10000"/>
                  <a:gd name="connsiteY932" fmla="*/ 8164 h 10000"/>
                  <a:gd name="connsiteX933" fmla="*/ 7856 w 10000"/>
                  <a:gd name="connsiteY933" fmla="*/ 8164 h 10000"/>
                  <a:gd name="connsiteX934" fmla="*/ 7870 w 10000"/>
                  <a:gd name="connsiteY934" fmla="*/ 8167 h 10000"/>
                  <a:gd name="connsiteX935" fmla="*/ 7881 w 10000"/>
                  <a:gd name="connsiteY935" fmla="*/ 8174 h 10000"/>
                  <a:gd name="connsiteX936" fmla="*/ 7898 w 10000"/>
                  <a:gd name="connsiteY936" fmla="*/ 8187 h 10000"/>
                  <a:gd name="connsiteX937" fmla="*/ 7917 w 10000"/>
                  <a:gd name="connsiteY937" fmla="*/ 8187 h 10000"/>
                  <a:gd name="connsiteX938" fmla="*/ 7928 w 10000"/>
                  <a:gd name="connsiteY938" fmla="*/ 8157 h 10000"/>
                  <a:gd name="connsiteX939" fmla="*/ 7942 w 10000"/>
                  <a:gd name="connsiteY939" fmla="*/ 8157 h 10000"/>
                  <a:gd name="connsiteX940" fmla="*/ 7958 w 10000"/>
                  <a:gd name="connsiteY940" fmla="*/ 8164 h 10000"/>
                  <a:gd name="connsiteX941" fmla="*/ 7983 w 10000"/>
                  <a:gd name="connsiteY941" fmla="*/ 8144 h 10000"/>
                  <a:gd name="connsiteX942" fmla="*/ 8000 w 10000"/>
                  <a:gd name="connsiteY942" fmla="*/ 8109 h 10000"/>
                  <a:gd name="connsiteX943" fmla="*/ 7994 w 10000"/>
                  <a:gd name="connsiteY943" fmla="*/ 8093 h 10000"/>
                  <a:gd name="connsiteX944" fmla="*/ 7983 w 10000"/>
                  <a:gd name="connsiteY944" fmla="*/ 8070 h 10000"/>
                  <a:gd name="connsiteX945" fmla="*/ 7986 w 10000"/>
                  <a:gd name="connsiteY945" fmla="*/ 8063 h 10000"/>
                  <a:gd name="connsiteX946" fmla="*/ 7978 w 10000"/>
                  <a:gd name="connsiteY946" fmla="*/ 8044 h 10000"/>
                  <a:gd name="connsiteX947" fmla="*/ 7986 w 10000"/>
                  <a:gd name="connsiteY947" fmla="*/ 8002 h 10000"/>
                  <a:gd name="connsiteX948" fmla="*/ 7983 w 10000"/>
                  <a:gd name="connsiteY948" fmla="*/ 7947 h 10000"/>
                  <a:gd name="connsiteX949" fmla="*/ 7961 w 10000"/>
                  <a:gd name="connsiteY949" fmla="*/ 7931 h 10000"/>
                  <a:gd name="connsiteX950" fmla="*/ 7958 w 10000"/>
                  <a:gd name="connsiteY950" fmla="*/ 7898 h 10000"/>
                  <a:gd name="connsiteX951" fmla="*/ 7953 w 10000"/>
                  <a:gd name="connsiteY951" fmla="*/ 7856 h 10000"/>
                  <a:gd name="connsiteX952" fmla="*/ 7967 w 10000"/>
                  <a:gd name="connsiteY952" fmla="*/ 7837 h 10000"/>
                  <a:gd name="connsiteX953" fmla="*/ 7950 w 10000"/>
                  <a:gd name="connsiteY953" fmla="*/ 7824 h 10000"/>
                  <a:gd name="connsiteX954" fmla="*/ 7906 w 10000"/>
                  <a:gd name="connsiteY954" fmla="*/ 7814 h 10000"/>
                  <a:gd name="connsiteX955" fmla="*/ 7878 w 10000"/>
                  <a:gd name="connsiteY955" fmla="*/ 7814 h 10000"/>
                  <a:gd name="connsiteX956" fmla="*/ 7870 w 10000"/>
                  <a:gd name="connsiteY956" fmla="*/ 7795 h 10000"/>
                  <a:gd name="connsiteX957" fmla="*/ 7878 w 10000"/>
                  <a:gd name="connsiteY957" fmla="*/ 7778 h 10000"/>
                  <a:gd name="connsiteX958" fmla="*/ 7881 w 10000"/>
                  <a:gd name="connsiteY958" fmla="*/ 7775 h 10000"/>
                  <a:gd name="connsiteX959" fmla="*/ 7878 w 10000"/>
                  <a:gd name="connsiteY959" fmla="*/ 7743 h 10000"/>
                  <a:gd name="connsiteX960" fmla="*/ 7895 w 10000"/>
                  <a:gd name="connsiteY960" fmla="*/ 7733 h 10000"/>
                  <a:gd name="connsiteX961" fmla="*/ 7911 w 10000"/>
                  <a:gd name="connsiteY961" fmla="*/ 7710 h 10000"/>
                  <a:gd name="connsiteX962" fmla="*/ 7911 w 10000"/>
                  <a:gd name="connsiteY962" fmla="*/ 7665 h 10000"/>
                  <a:gd name="connsiteX963" fmla="*/ 7917 w 10000"/>
                  <a:gd name="connsiteY963" fmla="*/ 7600 h 10000"/>
                  <a:gd name="connsiteX964" fmla="*/ 7928 w 10000"/>
                  <a:gd name="connsiteY964" fmla="*/ 7581 h 10000"/>
                  <a:gd name="connsiteX965" fmla="*/ 7917 w 10000"/>
                  <a:gd name="connsiteY965" fmla="*/ 7474 h 10000"/>
                  <a:gd name="connsiteX966" fmla="*/ 7873 w 10000"/>
                  <a:gd name="connsiteY966" fmla="*/ 7335 h 10000"/>
                  <a:gd name="connsiteX967" fmla="*/ 7756 w 10000"/>
                  <a:gd name="connsiteY967" fmla="*/ 7050 h 10000"/>
                  <a:gd name="connsiteX968" fmla="*/ 7679 w 10000"/>
                  <a:gd name="connsiteY968" fmla="*/ 6839 h 10000"/>
                  <a:gd name="connsiteX969" fmla="*/ 7668 w 10000"/>
                  <a:gd name="connsiteY969" fmla="*/ 6823 h 10000"/>
                  <a:gd name="connsiteX970" fmla="*/ 7659 w 10000"/>
                  <a:gd name="connsiteY970" fmla="*/ 6768 h 10000"/>
                  <a:gd name="connsiteX971" fmla="*/ 7659 w 10000"/>
                  <a:gd name="connsiteY971" fmla="*/ 6739 h 10000"/>
                  <a:gd name="connsiteX972" fmla="*/ 7651 w 10000"/>
                  <a:gd name="connsiteY972" fmla="*/ 6713 h 10000"/>
                  <a:gd name="connsiteX973" fmla="*/ 7654 w 10000"/>
                  <a:gd name="connsiteY973" fmla="*/ 6684 h 10000"/>
                  <a:gd name="connsiteX974" fmla="*/ 7643 w 10000"/>
                  <a:gd name="connsiteY974" fmla="*/ 6626 h 10000"/>
                  <a:gd name="connsiteX975" fmla="*/ 7629 w 10000"/>
                  <a:gd name="connsiteY975" fmla="*/ 6600 h 10000"/>
                  <a:gd name="connsiteX976" fmla="*/ 7629 w 10000"/>
                  <a:gd name="connsiteY976" fmla="*/ 6580 h 10000"/>
                  <a:gd name="connsiteX977" fmla="*/ 7623 w 10000"/>
                  <a:gd name="connsiteY977" fmla="*/ 6541 h 10000"/>
                  <a:gd name="connsiteX978" fmla="*/ 7615 w 10000"/>
                  <a:gd name="connsiteY978" fmla="*/ 6522 h 10000"/>
                  <a:gd name="connsiteX979" fmla="*/ 7598 w 10000"/>
                  <a:gd name="connsiteY979" fmla="*/ 6509 h 10000"/>
                  <a:gd name="connsiteX980" fmla="*/ 7587 w 10000"/>
                  <a:gd name="connsiteY980" fmla="*/ 6493 h 10000"/>
                  <a:gd name="connsiteX981" fmla="*/ 7579 w 10000"/>
                  <a:gd name="connsiteY981" fmla="*/ 6464 h 10000"/>
                  <a:gd name="connsiteX982" fmla="*/ 7587 w 10000"/>
                  <a:gd name="connsiteY982" fmla="*/ 6438 h 10000"/>
                  <a:gd name="connsiteX983" fmla="*/ 7596 w 10000"/>
                  <a:gd name="connsiteY983" fmla="*/ 6425 h 10000"/>
                  <a:gd name="connsiteX984" fmla="*/ 7590 w 10000"/>
                  <a:gd name="connsiteY984" fmla="*/ 6396 h 10000"/>
                  <a:gd name="connsiteX985" fmla="*/ 7590 w 10000"/>
                  <a:gd name="connsiteY985" fmla="*/ 6373 h 10000"/>
                  <a:gd name="connsiteX986" fmla="*/ 7587 w 10000"/>
                  <a:gd name="connsiteY986" fmla="*/ 6354 h 10000"/>
                  <a:gd name="connsiteX987" fmla="*/ 7582 w 10000"/>
                  <a:gd name="connsiteY987" fmla="*/ 6344 h 10000"/>
                  <a:gd name="connsiteX988" fmla="*/ 7582 w 10000"/>
                  <a:gd name="connsiteY988" fmla="*/ 6324 h 10000"/>
                  <a:gd name="connsiteX989" fmla="*/ 7571 w 10000"/>
                  <a:gd name="connsiteY989" fmla="*/ 6302 h 10000"/>
                  <a:gd name="connsiteX990" fmla="*/ 7548 w 10000"/>
                  <a:gd name="connsiteY990" fmla="*/ 6256 h 10000"/>
                  <a:gd name="connsiteX991" fmla="*/ 7546 w 10000"/>
                  <a:gd name="connsiteY991" fmla="*/ 6218 h 10000"/>
                  <a:gd name="connsiteX992" fmla="*/ 7540 w 10000"/>
                  <a:gd name="connsiteY992" fmla="*/ 6159 h 10000"/>
                  <a:gd name="connsiteX993" fmla="*/ 7535 w 10000"/>
                  <a:gd name="connsiteY993" fmla="*/ 6114 h 10000"/>
                  <a:gd name="connsiteX994" fmla="*/ 7535 w 10000"/>
                  <a:gd name="connsiteY994" fmla="*/ 6088 h 10000"/>
                  <a:gd name="connsiteX995" fmla="*/ 7540 w 10000"/>
                  <a:gd name="connsiteY995" fmla="*/ 6049 h 10000"/>
                  <a:gd name="connsiteX996" fmla="*/ 7546 w 10000"/>
                  <a:gd name="connsiteY996" fmla="*/ 6004 h 10000"/>
                  <a:gd name="connsiteX997" fmla="*/ 7548 w 10000"/>
                  <a:gd name="connsiteY997" fmla="*/ 5965 h 10000"/>
                  <a:gd name="connsiteX998" fmla="*/ 7548 w 10000"/>
                  <a:gd name="connsiteY998" fmla="*/ 5946 h 10000"/>
                  <a:gd name="connsiteX999" fmla="*/ 7548 w 10000"/>
                  <a:gd name="connsiteY999" fmla="*/ 5933 h 10000"/>
                  <a:gd name="connsiteX1000" fmla="*/ 7548 w 10000"/>
                  <a:gd name="connsiteY1000" fmla="*/ 5910 h 10000"/>
                  <a:gd name="connsiteX1001" fmla="*/ 7548 w 10000"/>
                  <a:gd name="connsiteY1001" fmla="*/ 5897 h 10000"/>
                  <a:gd name="connsiteX1002" fmla="*/ 7546 w 10000"/>
                  <a:gd name="connsiteY1002" fmla="*/ 5871 h 10000"/>
                  <a:gd name="connsiteX1003" fmla="*/ 7535 w 10000"/>
                  <a:gd name="connsiteY1003" fmla="*/ 5839 h 10000"/>
                  <a:gd name="connsiteX1004" fmla="*/ 7524 w 10000"/>
                  <a:gd name="connsiteY1004" fmla="*/ 5797 h 10000"/>
                  <a:gd name="connsiteX1005" fmla="*/ 7518 w 10000"/>
                  <a:gd name="connsiteY1005" fmla="*/ 5767 h 10000"/>
                  <a:gd name="connsiteX1006" fmla="*/ 7515 w 10000"/>
                  <a:gd name="connsiteY1006" fmla="*/ 5745 h 10000"/>
                  <a:gd name="connsiteX1007" fmla="*/ 7501 w 10000"/>
                  <a:gd name="connsiteY1007" fmla="*/ 5683 h 10000"/>
                  <a:gd name="connsiteX1008" fmla="*/ 7490 w 10000"/>
                  <a:gd name="connsiteY1008" fmla="*/ 5631 h 10000"/>
                  <a:gd name="connsiteX1009" fmla="*/ 7482 w 10000"/>
                  <a:gd name="connsiteY1009" fmla="*/ 5593 h 10000"/>
                  <a:gd name="connsiteX1010" fmla="*/ 7476 w 10000"/>
                  <a:gd name="connsiteY1010" fmla="*/ 5570 h 10000"/>
                  <a:gd name="connsiteX1011" fmla="*/ 7476 w 10000"/>
                  <a:gd name="connsiteY1011" fmla="*/ 5528 h 10000"/>
                  <a:gd name="connsiteX1012" fmla="*/ 7482 w 10000"/>
                  <a:gd name="connsiteY1012" fmla="*/ 5502 h 10000"/>
                  <a:gd name="connsiteX1013" fmla="*/ 7490 w 10000"/>
                  <a:gd name="connsiteY1013" fmla="*/ 5489 h 10000"/>
                  <a:gd name="connsiteX1014" fmla="*/ 7499 w 10000"/>
                  <a:gd name="connsiteY1014" fmla="*/ 5479 h 10000"/>
                  <a:gd name="connsiteX1015" fmla="*/ 7493 w 10000"/>
                  <a:gd name="connsiteY1015" fmla="*/ 5427 h 10000"/>
                  <a:gd name="connsiteX1016" fmla="*/ 7501 w 10000"/>
                  <a:gd name="connsiteY1016" fmla="*/ 5415 h 10000"/>
                  <a:gd name="connsiteX1017" fmla="*/ 7510 w 10000"/>
                  <a:gd name="connsiteY1017" fmla="*/ 5398 h 10000"/>
                  <a:gd name="connsiteX1018" fmla="*/ 7515 w 10000"/>
                  <a:gd name="connsiteY1018" fmla="*/ 5379 h 10000"/>
                  <a:gd name="connsiteX1019" fmla="*/ 7526 w 10000"/>
                  <a:gd name="connsiteY1019" fmla="*/ 5366 h 10000"/>
                  <a:gd name="connsiteX1020" fmla="*/ 7518 w 10000"/>
                  <a:gd name="connsiteY1020" fmla="*/ 5350 h 10000"/>
                  <a:gd name="connsiteX1021" fmla="*/ 7518 w 10000"/>
                  <a:gd name="connsiteY1021" fmla="*/ 5330 h 10000"/>
                  <a:gd name="connsiteX1022" fmla="*/ 7526 w 10000"/>
                  <a:gd name="connsiteY1022" fmla="*/ 5311 h 10000"/>
                  <a:gd name="connsiteX1023" fmla="*/ 7540 w 10000"/>
                  <a:gd name="connsiteY1023" fmla="*/ 5291 h 10000"/>
                  <a:gd name="connsiteX1024" fmla="*/ 7540 w 10000"/>
                  <a:gd name="connsiteY1024" fmla="*/ 5266 h 10000"/>
                  <a:gd name="connsiteX1025" fmla="*/ 7540 w 10000"/>
                  <a:gd name="connsiteY1025" fmla="*/ 5256 h 10000"/>
                  <a:gd name="connsiteX1026" fmla="*/ 7524 w 10000"/>
                  <a:gd name="connsiteY1026" fmla="*/ 5233 h 10000"/>
                  <a:gd name="connsiteX1027" fmla="*/ 7515 w 10000"/>
                  <a:gd name="connsiteY1027" fmla="*/ 5217 h 10000"/>
                  <a:gd name="connsiteX1028" fmla="*/ 7490 w 10000"/>
                  <a:gd name="connsiteY1028" fmla="*/ 5178 h 10000"/>
                  <a:gd name="connsiteX1029" fmla="*/ 7474 w 10000"/>
                  <a:gd name="connsiteY1029" fmla="*/ 5162 h 10000"/>
                  <a:gd name="connsiteX1030" fmla="*/ 7457 w 10000"/>
                  <a:gd name="connsiteY1030" fmla="*/ 5120 h 10000"/>
                  <a:gd name="connsiteX1031" fmla="*/ 7421 w 10000"/>
                  <a:gd name="connsiteY1031" fmla="*/ 5087 h 10000"/>
                  <a:gd name="connsiteX1032" fmla="*/ 7380 w 10000"/>
                  <a:gd name="connsiteY1032" fmla="*/ 5068 h 10000"/>
                  <a:gd name="connsiteX1033" fmla="*/ 7355 w 10000"/>
                  <a:gd name="connsiteY1033" fmla="*/ 5058 h 10000"/>
                  <a:gd name="connsiteX1034" fmla="*/ 7332 w 10000"/>
                  <a:gd name="connsiteY1034" fmla="*/ 5049 h 10000"/>
                  <a:gd name="connsiteX1035" fmla="*/ 7305 w 10000"/>
                  <a:gd name="connsiteY1035" fmla="*/ 5016 h 10000"/>
                  <a:gd name="connsiteX1036" fmla="*/ 7305 w 10000"/>
                  <a:gd name="connsiteY1036" fmla="*/ 5000 h 10000"/>
                  <a:gd name="connsiteX1037" fmla="*/ 7296 w 10000"/>
                  <a:gd name="connsiteY1037" fmla="*/ 4971 h 10000"/>
                  <a:gd name="connsiteX1038" fmla="*/ 7288 w 10000"/>
                  <a:gd name="connsiteY1038" fmla="*/ 4945 h 10000"/>
                  <a:gd name="connsiteX1039" fmla="*/ 7280 w 10000"/>
                  <a:gd name="connsiteY1039" fmla="*/ 4916 h 10000"/>
                  <a:gd name="connsiteX1040" fmla="*/ 7291 w 10000"/>
                  <a:gd name="connsiteY1040" fmla="*/ 4887 h 10000"/>
                  <a:gd name="connsiteX1041" fmla="*/ 7291 w 10000"/>
                  <a:gd name="connsiteY1041" fmla="*/ 4858 h 10000"/>
                  <a:gd name="connsiteX1042" fmla="*/ 7271 w 10000"/>
                  <a:gd name="connsiteY1042" fmla="*/ 4819 h 10000"/>
                  <a:gd name="connsiteX1043" fmla="*/ 7255 w 10000"/>
                  <a:gd name="connsiteY1043" fmla="*/ 4828 h 10000"/>
                  <a:gd name="connsiteX1044" fmla="*/ 7235 w 10000"/>
                  <a:gd name="connsiteY1044" fmla="*/ 4841 h 10000"/>
                  <a:gd name="connsiteX1045" fmla="*/ 7216 w 10000"/>
                  <a:gd name="connsiteY1045" fmla="*/ 4867 h 10000"/>
                  <a:gd name="connsiteX1046" fmla="*/ 7191 w 10000"/>
                  <a:gd name="connsiteY1046" fmla="*/ 4870 h 10000"/>
                  <a:gd name="connsiteX1047" fmla="*/ 7155 w 10000"/>
                  <a:gd name="connsiteY1047" fmla="*/ 4887 h 10000"/>
                  <a:gd name="connsiteX1048" fmla="*/ 7122 w 10000"/>
                  <a:gd name="connsiteY1048" fmla="*/ 4893 h 10000"/>
                  <a:gd name="connsiteX1049" fmla="*/ 7105 w 10000"/>
                  <a:gd name="connsiteY1049" fmla="*/ 4896 h 10000"/>
                  <a:gd name="connsiteX1050" fmla="*/ 7094 w 10000"/>
                  <a:gd name="connsiteY1050" fmla="*/ 4916 h 10000"/>
                  <a:gd name="connsiteX1051" fmla="*/ 7080 w 10000"/>
                  <a:gd name="connsiteY1051" fmla="*/ 4903 h 10000"/>
                  <a:gd name="connsiteX1052" fmla="*/ 7072 w 10000"/>
                  <a:gd name="connsiteY1052" fmla="*/ 4851 h 10000"/>
                  <a:gd name="connsiteX1053" fmla="*/ 7042 w 10000"/>
                  <a:gd name="connsiteY1053" fmla="*/ 4819 h 10000"/>
                  <a:gd name="connsiteX1054" fmla="*/ 7030 w 10000"/>
                  <a:gd name="connsiteY1054" fmla="*/ 4780 h 10000"/>
                  <a:gd name="connsiteX1055" fmla="*/ 7039 w 10000"/>
                  <a:gd name="connsiteY1055" fmla="*/ 4757 h 10000"/>
                  <a:gd name="connsiteX1056" fmla="*/ 7047 w 10000"/>
                  <a:gd name="connsiteY1056" fmla="*/ 4744 h 10000"/>
                  <a:gd name="connsiteX1057" fmla="*/ 7022 w 10000"/>
                  <a:gd name="connsiteY1057" fmla="*/ 4725 h 10000"/>
                  <a:gd name="connsiteX1058" fmla="*/ 7000 w 10000"/>
                  <a:gd name="connsiteY1058" fmla="*/ 4715 h 10000"/>
                  <a:gd name="connsiteX1059" fmla="*/ 6975 w 10000"/>
                  <a:gd name="connsiteY1059" fmla="*/ 4709 h 10000"/>
                  <a:gd name="connsiteX1060" fmla="*/ 6945 w 10000"/>
                  <a:gd name="connsiteY1060" fmla="*/ 4696 h 10000"/>
                  <a:gd name="connsiteX1061" fmla="*/ 6953 w 10000"/>
                  <a:gd name="connsiteY1061" fmla="*/ 4679 h 10000"/>
                  <a:gd name="connsiteX1062" fmla="*/ 6961 w 10000"/>
                  <a:gd name="connsiteY1062" fmla="*/ 4660 h 10000"/>
                  <a:gd name="connsiteX1063" fmla="*/ 6983 w 10000"/>
                  <a:gd name="connsiteY1063" fmla="*/ 4644 h 10000"/>
                  <a:gd name="connsiteX1064" fmla="*/ 7014 w 10000"/>
                  <a:gd name="connsiteY1064" fmla="*/ 4634 h 10000"/>
                  <a:gd name="connsiteX1065" fmla="*/ 7025 w 10000"/>
                  <a:gd name="connsiteY1065" fmla="*/ 4615 h 10000"/>
                  <a:gd name="connsiteX1066" fmla="*/ 7047 w 10000"/>
                  <a:gd name="connsiteY1066" fmla="*/ 4582 h 10000"/>
                  <a:gd name="connsiteX1067" fmla="*/ 7069 w 10000"/>
                  <a:gd name="connsiteY1067" fmla="*/ 4563 h 10000"/>
                  <a:gd name="connsiteX1068" fmla="*/ 7078 w 10000"/>
                  <a:gd name="connsiteY1068" fmla="*/ 4553 h 10000"/>
                  <a:gd name="connsiteX1069" fmla="*/ 7097 w 10000"/>
                  <a:gd name="connsiteY1069" fmla="*/ 4527 h 10000"/>
                  <a:gd name="connsiteX1070" fmla="*/ 7122 w 10000"/>
                  <a:gd name="connsiteY1070" fmla="*/ 4517 h 10000"/>
                  <a:gd name="connsiteX1071" fmla="*/ 7139 w 10000"/>
                  <a:gd name="connsiteY1071" fmla="*/ 4488 h 10000"/>
                  <a:gd name="connsiteX1072" fmla="*/ 7147 w 10000"/>
                  <a:gd name="connsiteY1072" fmla="*/ 4459 h 10000"/>
                  <a:gd name="connsiteX1073" fmla="*/ 7161 w 10000"/>
                  <a:gd name="connsiteY1073" fmla="*/ 4440 h 10000"/>
                  <a:gd name="connsiteX1074" fmla="*/ 7177 w 10000"/>
                  <a:gd name="connsiteY1074" fmla="*/ 4430 h 10000"/>
                  <a:gd name="connsiteX1075" fmla="*/ 7202 w 10000"/>
                  <a:gd name="connsiteY1075" fmla="*/ 4407 h 10000"/>
                  <a:gd name="connsiteX1076" fmla="*/ 7224 w 10000"/>
                  <a:gd name="connsiteY1076" fmla="*/ 4417 h 10000"/>
                  <a:gd name="connsiteX1077" fmla="*/ 7241 w 10000"/>
                  <a:gd name="connsiteY1077" fmla="*/ 4404 h 10000"/>
                  <a:gd name="connsiteX1078" fmla="*/ 7263 w 10000"/>
                  <a:gd name="connsiteY1078" fmla="*/ 4398 h 10000"/>
                  <a:gd name="connsiteX1079" fmla="*/ 7283 w 10000"/>
                  <a:gd name="connsiteY1079" fmla="*/ 4424 h 10000"/>
                  <a:gd name="connsiteX1080" fmla="*/ 7305 w 10000"/>
                  <a:gd name="connsiteY1080" fmla="*/ 4433 h 10000"/>
                  <a:gd name="connsiteX1081" fmla="*/ 7332 w 10000"/>
                  <a:gd name="connsiteY1081" fmla="*/ 4443 h 10000"/>
                  <a:gd name="connsiteX1082" fmla="*/ 7380 w 10000"/>
                  <a:gd name="connsiteY1082" fmla="*/ 4398 h 10000"/>
                  <a:gd name="connsiteX1083" fmla="*/ 7404 w 10000"/>
                  <a:gd name="connsiteY1083" fmla="*/ 4378 h 10000"/>
                  <a:gd name="connsiteX1084" fmla="*/ 7418 w 10000"/>
                  <a:gd name="connsiteY1084" fmla="*/ 4369 h 10000"/>
                  <a:gd name="connsiteX1085" fmla="*/ 7443 w 10000"/>
                  <a:gd name="connsiteY1085" fmla="*/ 4356 h 10000"/>
                  <a:gd name="connsiteX1086" fmla="*/ 7460 w 10000"/>
                  <a:gd name="connsiteY1086" fmla="*/ 4385 h 10000"/>
                  <a:gd name="connsiteX1087" fmla="*/ 7460 w 10000"/>
                  <a:gd name="connsiteY1087" fmla="*/ 4404 h 10000"/>
                  <a:gd name="connsiteX1088" fmla="*/ 7499 w 10000"/>
                  <a:gd name="connsiteY1088" fmla="*/ 4417 h 10000"/>
                  <a:gd name="connsiteX1089" fmla="*/ 7515 w 10000"/>
                  <a:gd name="connsiteY1089" fmla="*/ 4414 h 10000"/>
                  <a:gd name="connsiteX1090" fmla="*/ 7565 w 10000"/>
                  <a:gd name="connsiteY1090" fmla="*/ 4385 h 10000"/>
                  <a:gd name="connsiteX1091" fmla="*/ 7579 w 10000"/>
                  <a:gd name="connsiteY1091" fmla="*/ 4346 h 10000"/>
                  <a:gd name="connsiteX1092" fmla="*/ 7582 w 10000"/>
                  <a:gd name="connsiteY1092" fmla="*/ 4317 h 10000"/>
                  <a:gd name="connsiteX1093" fmla="*/ 7590 w 10000"/>
                  <a:gd name="connsiteY1093" fmla="*/ 4301 h 10000"/>
                  <a:gd name="connsiteX1094" fmla="*/ 7612 w 10000"/>
                  <a:gd name="connsiteY1094" fmla="*/ 4271 h 10000"/>
                  <a:gd name="connsiteX1095" fmla="*/ 7623 w 10000"/>
                  <a:gd name="connsiteY1095" fmla="*/ 4262 h 10000"/>
                  <a:gd name="connsiteX1096" fmla="*/ 7634 w 10000"/>
                  <a:gd name="connsiteY1096" fmla="*/ 4245 h 10000"/>
                  <a:gd name="connsiteX1097" fmla="*/ 7645 w 10000"/>
                  <a:gd name="connsiteY1097" fmla="*/ 4265 h 10000"/>
                  <a:gd name="connsiteX1098" fmla="*/ 7670 w 10000"/>
                  <a:gd name="connsiteY1098" fmla="*/ 4284 h 10000"/>
                  <a:gd name="connsiteX1099" fmla="*/ 7701 w 10000"/>
                  <a:gd name="connsiteY1099" fmla="*/ 4275 h 10000"/>
                  <a:gd name="connsiteX1100" fmla="*/ 7717 w 10000"/>
                  <a:gd name="connsiteY1100" fmla="*/ 4275 h 10000"/>
                  <a:gd name="connsiteX1101" fmla="*/ 7740 w 10000"/>
                  <a:gd name="connsiteY1101" fmla="*/ 4284 h 10000"/>
                  <a:gd name="connsiteX1102" fmla="*/ 7767 w 10000"/>
                  <a:gd name="connsiteY1102" fmla="*/ 4284 h 10000"/>
                  <a:gd name="connsiteX1103" fmla="*/ 7895 w 10000"/>
                  <a:gd name="connsiteY1103" fmla="*/ 4207 h 10000"/>
                  <a:gd name="connsiteX1104" fmla="*/ 7895 w 10000"/>
                  <a:gd name="connsiteY1104" fmla="*/ 4187 h 10000"/>
                  <a:gd name="connsiteX1105" fmla="*/ 7895 w 10000"/>
                  <a:gd name="connsiteY1105" fmla="*/ 4171 h 10000"/>
                  <a:gd name="connsiteX1106" fmla="*/ 7903 w 10000"/>
                  <a:gd name="connsiteY1106" fmla="*/ 4148 h 10000"/>
                  <a:gd name="connsiteX1107" fmla="*/ 7917 w 10000"/>
                  <a:gd name="connsiteY1107" fmla="*/ 4158 h 10000"/>
                  <a:gd name="connsiteX1108" fmla="*/ 7967 w 10000"/>
                  <a:gd name="connsiteY1108" fmla="*/ 4203 h 10000"/>
                  <a:gd name="connsiteX1109" fmla="*/ 7994 w 10000"/>
                  <a:gd name="connsiteY1109" fmla="*/ 4203 h 10000"/>
                  <a:gd name="connsiteX1110" fmla="*/ 8064 w 10000"/>
                  <a:gd name="connsiteY1110" fmla="*/ 4242 h 10000"/>
                  <a:gd name="connsiteX1111" fmla="*/ 8083 w 10000"/>
                  <a:gd name="connsiteY1111" fmla="*/ 4245 h 10000"/>
                  <a:gd name="connsiteX1112" fmla="*/ 8105 w 10000"/>
                  <a:gd name="connsiteY1112" fmla="*/ 4226 h 10000"/>
                  <a:gd name="connsiteX1113" fmla="*/ 8136 w 10000"/>
                  <a:gd name="connsiteY1113" fmla="*/ 4187 h 10000"/>
                  <a:gd name="connsiteX1114" fmla="*/ 8161 w 10000"/>
                  <a:gd name="connsiteY1114" fmla="*/ 4168 h 10000"/>
                  <a:gd name="connsiteX1115" fmla="*/ 8172 w 10000"/>
                  <a:gd name="connsiteY1115" fmla="*/ 4161 h 10000"/>
                  <a:gd name="connsiteX1116" fmla="*/ 8208 w 10000"/>
                  <a:gd name="connsiteY1116" fmla="*/ 4168 h 10000"/>
                  <a:gd name="connsiteX1117" fmla="*/ 8235 w 10000"/>
                  <a:gd name="connsiteY1117" fmla="*/ 4168 h 10000"/>
                  <a:gd name="connsiteX1118" fmla="*/ 8258 w 10000"/>
                  <a:gd name="connsiteY1118" fmla="*/ 4152 h 10000"/>
                  <a:gd name="connsiteX1119" fmla="*/ 8283 w 10000"/>
                  <a:gd name="connsiteY1119" fmla="*/ 4152 h 10000"/>
                  <a:gd name="connsiteX1120" fmla="*/ 8299 w 10000"/>
                  <a:gd name="connsiteY1120" fmla="*/ 4132 h 10000"/>
                  <a:gd name="connsiteX1121" fmla="*/ 8316 w 10000"/>
                  <a:gd name="connsiteY1121" fmla="*/ 4113 h 10000"/>
                  <a:gd name="connsiteX1122" fmla="*/ 8330 w 10000"/>
                  <a:gd name="connsiteY1122" fmla="*/ 4084 h 10000"/>
                  <a:gd name="connsiteX1123" fmla="*/ 8341 w 10000"/>
                  <a:gd name="connsiteY1123" fmla="*/ 4058 h 10000"/>
                  <a:gd name="connsiteX1124" fmla="*/ 8349 w 10000"/>
                  <a:gd name="connsiteY1124" fmla="*/ 4064 h 10000"/>
                  <a:gd name="connsiteX1125" fmla="*/ 8366 w 10000"/>
                  <a:gd name="connsiteY1125" fmla="*/ 4067 h 10000"/>
                  <a:gd name="connsiteX1126" fmla="*/ 8374 w 10000"/>
                  <a:gd name="connsiteY1126" fmla="*/ 4084 h 10000"/>
                  <a:gd name="connsiteX1127" fmla="*/ 8402 w 10000"/>
                  <a:gd name="connsiteY1127" fmla="*/ 4054 h 10000"/>
                  <a:gd name="connsiteX1128" fmla="*/ 8427 w 10000"/>
                  <a:gd name="connsiteY1128" fmla="*/ 4028 h 10000"/>
                  <a:gd name="connsiteX1129" fmla="*/ 8438 w 10000"/>
                  <a:gd name="connsiteY1129" fmla="*/ 4025 h 10000"/>
                  <a:gd name="connsiteX1130" fmla="*/ 8468 w 10000"/>
                  <a:gd name="connsiteY1130" fmla="*/ 4006 h 10000"/>
                  <a:gd name="connsiteX1131" fmla="*/ 8485 w 10000"/>
                  <a:gd name="connsiteY1131" fmla="*/ 3999 h 10000"/>
                  <a:gd name="connsiteX1132" fmla="*/ 8493 w 10000"/>
                  <a:gd name="connsiteY1132" fmla="*/ 4025 h 10000"/>
                  <a:gd name="connsiteX1133" fmla="*/ 8515 w 10000"/>
                  <a:gd name="connsiteY1133" fmla="*/ 4028 h 10000"/>
                  <a:gd name="connsiteX1134" fmla="*/ 8543 w 10000"/>
                  <a:gd name="connsiteY1134" fmla="*/ 4009 h 10000"/>
                  <a:gd name="connsiteX1135" fmla="*/ 8551 w 10000"/>
                  <a:gd name="connsiteY1135" fmla="*/ 3990 h 10000"/>
                  <a:gd name="connsiteX1136" fmla="*/ 8582 w 10000"/>
                  <a:gd name="connsiteY1136" fmla="*/ 3977 h 10000"/>
                  <a:gd name="connsiteX1137" fmla="*/ 8596 w 10000"/>
                  <a:gd name="connsiteY1137" fmla="*/ 3977 h 10000"/>
                  <a:gd name="connsiteX1138" fmla="*/ 8607 w 10000"/>
                  <a:gd name="connsiteY1138" fmla="*/ 3980 h 10000"/>
                  <a:gd name="connsiteX1139" fmla="*/ 8645 w 10000"/>
                  <a:gd name="connsiteY1139" fmla="*/ 3970 h 10000"/>
                  <a:gd name="connsiteX1140" fmla="*/ 8654 w 10000"/>
                  <a:gd name="connsiteY1140" fmla="*/ 3951 h 10000"/>
                  <a:gd name="connsiteX1141" fmla="*/ 8670 w 10000"/>
                  <a:gd name="connsiteY1141" fmla="*/ 3935 h 10000"/>
                  <a:gd name="connsiteX1142" fmla="*/ 8695 w 10000"/>
                  <a:gd name="connsiteY1142" fmla="*/ 3935 h 10000"/>
                  <a:gd name="connsiteX1143" fmla="*/ 8704 w 10000"/>
                  <a:gd name="connsiteY1143" fmla="*/ 3951 h 10000"/>
                  <a:gd name="connsiteX1144" fmla="*/ 8717 w 10000"/>
                  <a:gd name="connsiteY1144" fmla="*/ 3964 h 10000"/>
                  <a:gd name="connsiteX1145" fmla="*/ 8751 w 10000"/>
                  <a:gd name="connsiteY1145" fmla="*/ 3951 h 10000"/>
                  <a:gd name="connsiteX1146" fmla="*/ 8776 w 10000"/>
                  <a:gd name="connsiteY1146" fmla="*/ 3935 h 10000"/>
                  <a:gd name="connsiteX1147" fmla="*/ 8798 w 10000"/>
                  <a:gd name="connsiteY1147" fmla="*/ 3925 h 10000"/>
                  <a:gd name="connsiteX1148" fmla="*/ 8806 w 10000"/>
                  <a:gd name="connsiteY1148" fmla="*/ 3892 h 10000"/>
                  <a:gd name="connsiteX1149" fmla="*/ 8814 w 10000"/>
                  <a:gd name="connsiteY1149" fmla="*/ 3876 h 10000"/>
                  <a:gd name="connsiteX1150" fmla="*/ 8839 w 10000"/>
                  <a:gd name="connsiteY1150" fmla="*/ 3873 h 10000"/>
                  <a:gd name="connsiteX1151" fmla="*/ 8842 w 10000"/>
                  <a:gd name="connsiteY1151" fmla="*/ 3876 h 10000"/>
                  <a:gd name="connsiteX1152" fmla="*/ 8856 w 10000"/>
                  <a:gd name="connsiteY1152" fmla="*/ 3863 h 10000"/>
                  <a:gd name="connsiteX1153" fmla="*/ 8856 w 10000"/>
                  <a:gd name="connsiteY1153" fmla="*/ 3841 h 10000"/>
                  <a:gd name="connsiteX1154" fmla="*/ 8870 w 10000"/>
                  <a:gd name="connsiteY1154" fmla="*/ 3821 h 10000"/>
                  <a:gd name="connsiteX1155" fmla="*/ 8903 w 10000"/>
                  <a:gd name="connsiteY1155" fmla="*/ 3802 h 10000"/>
                  <a:gd name="connsiteX1156" fmla="*/ 8914 w 10000"/>
                  <a:gd name="connsiteY1156" fmla="*/ 3782 h 10000"/>
                  <a:gd name="connsiteX1157" fmla="*/ 8939 w 10000"/>
                  <a:gd name="connsiteY1157" fmla="*/ 3782 h 10000"/>
                  <a:gd name="connsiteX1158" fmla="*/ 8961 w 10000"/>
                  <a:gd name="connsiteY1158" fmla="*/ 3779 h 10000"/>
                  <a:gd name="connsiteX1159" fmla="*/ 8983 w 10000"/>
                  <a:gd name="connsiteY1159" fmla="*/ 3760 h 10000"/>
                  <a:gd name="connsiteX1160" fmla="*/ 9003 w 10000"/>
                  <a:gd name="connsiteY1160" fmla="*/ 3763 h 10000"/>
                  <a:gd name="connsiteX1161" fmla="*/ 9019 w 10000"/>
                  <a:gd name="connsiteY1161" fmla="*/ 3779 h 10000"/>
                  <a:gd name="connsiteX1162" fmla="*/ 9050 w 10000"/>
                  <a:gd name="connsiteY1162" fmla="*/ 3812 h 10000"/>
                  <a:gd name="connsiteX1163" fmla="*/ 9080 w 10000"/>
                  <a:gd name="connsiteY1163" fmla="*/ 3831 h 10000"/>
                  <a:gd name="connsiteX1164" fmla="*/ 9097 w 10000"/>
                  <a:gd name="connsiteY1164" fmla="*/ 3867 h 10000"/>
                  <a:gd name="connsiteX1165" fmla="*/ 9114 w 10000"/>
                  <a:gd name="connsiteY1165" fmla="*/ 3902 h 10000"/>
                  <a:gd name="connsiteX1166" fmla="*/ 9122 w 10000"/>
                  <a:gd name="connsiteY1166" fmla="*/ 3935 h 10000"/>
                  <a:gd name="connsiteX1167" fmla="*/ 9125 w 10000"/>
                  <a:gd name="connsiteY1167" fmla="*/ 3964 h 10000"/>
                  <a:gd name="connsiteX1168" fmla="*/ 9130 w 10000"/>
                  <a:gd name="connsiteY1168" fmla="*/ 3999 h 10000"/>
                  <a:gd name="connsiteX1169" fmla="*/ 9130 w 10000"/>
                  <a:gd name="connsiteY1169" fmla="*/ 4054 h 10000"/>
                  <a:gd name="connsiteX1170" fmla="*/ 9155 w 10000"/>
                  <a:gd name="connsiteY1170" fmla="*/ 4093 h 10000"/>
                  <a:gd name="connsiteX1171" fmla="*/ 9169 w 10000"/>
                  <a:gd name="connsiteY1171" fmla="*/ 4090 h 10000"/>
                  <a:gd name="connsiteX1172" fmla="*/ 9211 w 10000"/>
                  <a:gd name="connsiteY1172" fmla="*/ 4077 h 10000"/>
                  <a:gd name="connsiteX1173" fmla="*/ 9244 w 10000"/>
                  <a:gd name="connsiteY1173" fmla="*/ 4077 h 10000"/>
                  <a:gd name="connsiteX1174" fmla="*/ 9252 w 10000"/>
                  <a:gd name="connsiteY1174" fmla="*/ 4103 h 10000"/>
                  <a:gd name="connsiteX1175" fmla="*/ 9258 w 10000"/>
                  <a:gd name="connsiteY1175" fmla="*/ 4148 h 10000"/>
                  <a:gd name="connsiteX1176" fmla="*/ 9269 w 10000"/>
                  <a:gd name="connsiteY1176" fmla="*/ 4158 h 10000"/>
                  <a:gd name="connsiteX1177" fmla="*/ 9294 w 10000"/>
                  <a:gd name="connsiteY1177" fmla="*/ 4158 h 10000"/>
                  <a:gd name="connsiteX1178" fmla="*/ 9319 w 10000"/>
                  <a:gd name="connsiteY1178" fmla="*/ 4168 h 10000"/>
                  <a:gd name="connsiteX1179" fmla="*/ 9346 w 10000"/>
                  <a:gd name="connsiteY1179" fmla="*/ 4190 h 10000"/>
                  <a:gd name="connsiteX1180" fmla="*/ 9357 w 10000"/>
                  <a:gd name="connsiteY1180" fmla="*/ 4168 h 10000"/>
                  <a:gd name="connsiteX1181" fmla="*/ 9371 w 10000"/>
                  <a:gd name="connsiteY1181" fmla="*/ 4132 h 10000"/>
                  <a:gd name="connsiteX1182" fmla="*/ 9391 w 10000"/>
                  <a:gd name="connsiteY1182" fmla="*/ 4113 h 10000"/>
                  <a:gd name="connsiteX1183" fmla="*/ 9407 w 10000"/>
                  <a:gd name="connsiteY1183" fmla="*/ 4103 h 10000"/>
                  <a:gd name="connsiteX1184" fmla="*/ 9435 w 10000"/>
                  <a:gd name="connsiteY1184" fmla="*/ 4100 h 10000"/>
                  <a:gd name="connsiteX1185" fmla="*/ 9460 w 10000"/>
                  <a:gd name="connsiteY1185" fmla="*/ 4084 h 10000"/>
                  <a:gd name="connsiteX1186" fmla="*/ 9485 w 10000"/>
                  <a:gd name="connsiteY1186" fmla="*/ 4067 h 10000"/>
                  <a:gd name="connsiteX1187" fmla="*/ 9496 w 10000"/>
                  <a:gd name="connsiteY1187" fmla="*/ 4054 h 10000"/>
                  <a:gd name="connsiteX1188" fmla="*/ 9526 w 10000"/>
                  <a:gd name="connsiteY1188" fmla="*/ 4048 h 10000"/>
                  <a:gd name="connsiteX1189" fmla="*/ 9557 w 10000"/>
                  <a:gd name="connsiteY1189" fmla="*/ 4038 h 10000"/>
                  <a:gd name="connsiteX1190" fmla="*/ 9584 w 10000"/>
                  <a:gd name="connsiteY1190" fmla="*/ 4019 h 10000"/>
                  <a:gd name="connsiteX1191" fmla="*/ 9623 w 10000"/>
                  <a:gd name="connsiteY1191" fmla="*/ 4016 h 10000"/>
                  <a:gd name="connsiteX1192" fmla="*/ 9648 w 10000"/>
                  <a:gd name="connsiteY1192" fmla="*/ 4009 h 10000"/>
                  <a:gd name="connsiteX1193" fmla="*/ 9673 w 10000"/>
                  <a:gd name="connsiteY1193" fmla="*/ 4019 h 10000"/>
                  <a:gd name="connsiteX1194" fmla="*/ 9712 w 10000"/>
                  <a:gd name="connsiteY1194" fmla="*/ 4038 h 10000"/>
                  <a:gd name="connsiteX1195" fmla="*/ 9742 w 10000"/>
                  <a:gd name="connsiteY1195" fmla="*/ 4074 h 10000"/>
                  <a:gd name="connsiteX1196" fmla="*/ 9776 w 10000"/>
                  <a:gd name="connsiteY1196" fmla="*/ 4093 h 10000"/>
                  <a:gd name="connsiteX1197" fmla="*/ 9814 w 10000"/>
                  <a:gd name="connsiteY1197" fmla="*/ 4109 h 10000"/>
                  <a:gd name="connsiteX1198" fmla="*/ 9859 w 10000"/>
                  <a:gd name="connsiteY1198" fmla="*/ 4119 h 10000"/>
                  <a:gd name="connsiteX1199" fmla="*/ 9898 w 10000"/>
                  <a:gd name="connsiteY1199" fmla="*/ 4122 h 10000"/>
                  <a:gd name="connsiteX1200" fmla="*/ 9931 w 10000"/>
                  <a:gd name="connsiteY1200" fmla="*/ 4109 h 10000"/>
                  <a:gd name="connsiteX1201" fmla="*/ 9956 w 10000"/>
                  <a:gd name="connsiteY1201" fmla="*/ 4100 h 10000"/>
                  <a:gd name="connsiteX1202" fmla="*/ 9981 w 10000"/>
                  <a:gd name="connsiteY1202" fmla="*/ 4067 h 10000"/>
                  <a:gd name="connsiteX1203" fmla="*/ 9994 w 10000"/>
                  <a:gd name="connsiteY1203" fmla="*/ 4035 h 10000"/>
                  <a:gd name="connsiteX1204" fmla="*/ 10000 w 10000"/>
                  <a:gd name="connsiteY1204" fmla="*/ 3996 h 10000"/>
                  <a:gd name="connsiteX1205" fmla="*/ 9994 w 10000"/>
                  <a:gd name="connsiteY1205" fmla="*/ 3941 h 10000"/>
                  <a:gd name="connsiteX1206" fmla="*/ 9986 w 10000"/>
                  <a:gd name="connsiteY1206" fmla="*/ 3905 h 10000"/>
                  <a:gd name="connsiteX1207" fmla="*/ 9981 w 10000"/>
                  <a:gd name="connsiteY1207" fmla="*/ 3857 h 10000"/>
                  <a:gd name="connsiteX1208" fmla="*/ 9989 w 10000"/>
                  <a:gd name="connsiteY1208" fmla="*/ 3837 h 10000"/>
                  <a:gd name="connsiteX1209" fmla="*/ 9989 w 10000"/>
                  <a:gd name="connsiteY1209" fmla="*/ 3812 h 10000"/>
                  <a:gd name="connsiteX1210" fmla="*/ 9981 w 10000"/>
                  <a:gd name="connsiteY1210" fmla="*/ 3792 h 10000"/>
                  <a:gd name="connsiteX1211" fmla="*/ 9970 w 10000"/>
                  <a:gd name="connsiteY1211" fmla="*/ 3763 h 10000"/>
                  <a:gd name="connsiteX1212" fmla="*/ 9945 w 10000"/>
                  <a:gd name="connsiteY1212" fmla="*/ 3705 h 10000"/>
                  <a:gd name="connsiteX1213" fmla="*/ 9931 w 10000"/>
                  <a:gd name="connsiteY1213" fmla="*/ 3659 h 10000"/>
                  <a:gd name="connsiteX1214" fmla="*/ 9903 w 10000"/>
                  <a:gd name="connsiteY1214" fmla="*/ 3640 h 10000"/>
                  <a:gd name="connsiteX1215" fmla="*/ 9881 w 10000"/>
                  <a:gd name="connsiteY1215" fmla="*/ 3620 h 10000"/>
                  <a:gd name="connsiteX1216" fmla="*/ 9856 w 10000"/>
                  <a:gd name="connsiteY1216" fmla="*/ 3595 h 10000"/>
                  <a:gd name="connsiteX1217" fmla="*/ 9817 w 10000"/>
                  <a:gd name="connsiteY1217" fmla="*/ 3562 h 10000"/>
                  <a:gd name="connsiteX1218" fmla="*/ 9795 w 10000"/>
                  <a:gd name="connsiteY1218" fmla="*/ 3546 h 10000"/>
                  <a:gd name="connsiteX1219" fmla="*/ 9778 w 10000"/>
                  <a:gd name="connsiteY1219" fmla="*/ 3527 h 10000"/>
                  <a:gd name="connsiteX1220" fmla="*/ 9745 w 10000"/>
                  <a:gd name="connsiteY1220" fmla="*/ 3501 h 10000"/>
                  <a:gd name="connsiteX1221" fmla="*/ 9726 w 10000"/>
                  <a:gd name="connsiteY1221" fmla="*/ 3488 h 10000"/>
                  <a:gd name="connsiteX1222" fmla="*/ 9704 w 10000"/>
                  <a:gd name="connsiteY1222" fmla="*/ 3472 h 10000"/>
                  <a:gd name="connsiteX1223" fmla="*/ 9695 w 10000"/>
                  <a:gd name="connsiteY1223" fmla="*/ 3468 h 10000"/>
                  <a:gd name="connsiteX1224" fmla="*/ 9690 w 10000"/>
                  <a:gd name="connsiteY1224" fmla="*/ 3459 h 10000"/>
                  <a:gd name="connsiteX1225" fmla="*/ 9673 w 10000"/>
                  <a:gd name="connsiteY1225" fmla="*/ 3449 h 10000"/>
                  <a:gd name="connsiteX1226" fmla="*/ 9665 w 10000"/>
                  <a:gd name="connsiteY1226" fmla="*/ 3442 h 10000"/>
                  <a:gd name="connsiteX1227" fmla="*/ 9654 w 10000"/>
                  <a:gd name="connsiteY1227" fmla="*/ 3449 h 10000"/>
                  <a:gd name="connsiteX1228" fmla="*/ 9521 w 10000"/>
                  <a:gd name="connsiteY1228" fmla="*/ 3394 h 10000"/>
                  <a:gd name="connsiteX1229" fmla="*/ 9510 w 10000"/>
                  <a:gd name="connsiteY1229" fmla="*/ 3368 h 10000"/>
                  <a:gd name="connsiteX1230" fmla="*/ 9496 w 10000"/>
                  <a:gd name="connsiteY1230" fmla="*/ 3287 h 10000"/>
                  <a:gd name="connsiteX1231" fmla="*/ 9488 w 10000"/>
                  <a:gd name="connsiteY1231" fmla="*/ 3216 h 10000"/>
                  <a:gd name="connsiteX1232" fmla="*/ 9493 w 10000"/>
                  <a:gd name="connsiteY1232" fmla="*/ 3174 h 10000"/>
                  <a:gd name="connsiteX1233" fmla="*/ 9501 w 10000"/>
                  <a:gd name="connsiteY1233" fmla="*/ 3128 h 10000"/>
                  <a:gd name="connsiteX1234" fmla="*/ 9488 w 10000"/>
                  <a:gd name="connsiteY1234" fmla="*/ 3025 h 10000"/>
                  <a:gd name="connsiteX1235" fmla="*/ 9446 w 10000"/>
                  <a:gd name="connsiteY1235" fmla="*/ 2931 h 10000"/>
                  <a:gd name="connsiteX1236" fmla="*/ 9382 w 10000"/>
                  <a:gd name="connsiteY1236" fmla="*/ 2837 h 10000"/>
                  <a:gd name="connsiteX1237" fmla="*/ 9316 w 10000"/>
                  <a:gd name="connsiteY1237" fmla="*/ 2753 h 10000"/>
                  <a:gd name="connsiteX1238" fmla="*/ 9294 w 10000"/>
                  <a:gd name="connsiteY1238" fmla="*/ 2655 h 10000"/>
                  <a:gd name="connsiteX1239" fmla="*/ 9213 w 10000"/>
                  <a:gd name="connsiteY1239" fmla="*/ 2328 h 10000"/>
                  <a:gd name="connsiteX1240" fmla="*/ 9172 w 10000"/>
                  <a:gd name="connsiteY1240" fmla="*/ 2286 h 10000"/>
                  <a:gd name="connsiteX1241" fmla="*/ 9019 w 10000"/>
                  <a:gd name="connsiteY1241" fmla="*/ 2082 h 10000"/>
                  <a:gd name="connsiteX1242" fmla="*/ 8906 w 10000"/>
                  <a:gd name="connsiteY1242" fmla="*/ 1946 h 10000"/>
                  <a:gd name="connsiteX1243" fmla="*/ 8801 w 10000"/>
                  <a:gd name="connsiteY1243" fmla="*/ 1778 h 10000"/>
                  <a:gd name="connsiteX1244" fmla="*/ 8806 w 10000"/>
                  <a:gd name="connsiteY1244" fmla="*/ 1713 h 10000"/>
                  <a:gd name="connsiteX1245" fmla="*/ 8809 w 10000"/>
                  <a:gd name="connsiteY1245" fmla="*/ 1703 h 10000"/>
                  <a:gd name="connsiteX1246" fmla="*/ 8817 w 10000"/>
                  <a:gd name="connsiteY1246" fmla="*/ 1713 h 10000"/>
                  <a:gd name="connsiteX1247" fmla="*/ 8834 w 10000"/>
                  <a:gd name="connsiteY1247" fmla="*/ 1729 h 10000"/>
                  <a:gd name="connsiteX1248" fmla="*/ 8839 w 10000"/>
                  <a:gd name="connsiteY1248" fmla="*/ 1729 h 10000"/>
                  <a:gd name="connsiteX1249" fmla="*/ 8848 w 10000"/>
                  <a:gd name="connsiteY1249" fmla="*/ 1723 h 10000"/>
                  <a:gd name="connsiteX1250" fmla="*/ 8850 w 10000"/>
                  <a:gd name="connsiteY1250" fmla="*/ 1703 h 10000"/>
                  <a:gd name="connsiteX1251" fmla="*/ 8850 w 10000"/>
                  <a:gd name="connsiteY1251" fmla="*/ 1684 h 10000"/>
                  <a:gd name="connsiteX1252" fmla="*/ 8850 w 10000"/>
                  <a:gd name="connsiteY1252" fmla="*/ 1648 h 10000"/>
                  <a:gd name="connsiteX1253" fmla="*/ 8881 w 10000"/>
                  <a:gd name="connsiteY1253" fmla="*/ 1571 h 10000"/>
                  <a:gd name="connsiteX1254" fmla="*/ 8895 w 10000"/>
                  <a:gd name="connsiteY1254" fmla="*/ 1541 h 10000"/>
                  <a:gd name="connsiteX1255" fmla="*/ 8895 w 10000"/>
                  <a:gd name="connsiteY1255" fmla="*/ 1525 h 10000"/>
                  <a:gd name="connsiteX1256" fmla="*/ 8881 w 10000"/>
                  <a:gd name="connsiteY1256" fmla="*/ 1516 h 10000"/>
                  <a:gd name="connsiteX1257" fmla="*/ 8864 w 10000"/>
                  <a:gd name="connsiteY1257" fmla="*/ 1522 h 10000"/>
                  <a:gd name="connsiteX1258" fmla="*/ 8850 w 10000"/>
                  <a:gd name="connsiteY1258" fmla="*/ 1535 h 10000"/>
                  <a:gd name="connsiteX1259" fmla="*/ 8834 w 10000"/>
                  <a:gd name="connsiteY1259" fmla="*/ 1571 h 10000"/>
                  <a:gd name="connsiteX1260" fmla="*/ 8825 w 10000"/>
                  <a:gd name="connsiteY1260" fmla="*/ 1587 h 10000"/>
                  <a:gd name="connsiteX1261" fmla="*/ 8776 w 10000"/>
                  <a:gd name="connsiteY1261" fmla="*/ 1571 h 10000"/>
                  <a:gd name="connsiteX1262" fmla="*/ 8745 w 10000"/>
                  <a:gd name="connsiteY1262" fmla="*/ 1580 h 10000"/>
                  <a:gd name="connsiteX1263" fmla="*/ 8720 w 10000"/>
                  <a:gd name="connsiteY1263" fmla="*/ 1587 h 10000"/>
                  <a:gd name="connsiteX1264" fmla="*/ 8709 w 10000"/>
                  <a:gd name="connsiteY1264" fmla="*/ 1609 h 10000"/>
                  <a:gd name="connsiteX1265" fmla="*/ 8693 w 10000"/>
                  <a:gd name="connsiteY1265" fmla="*/ 1616 h 10000"/>
                  <a:gd name="connsiteX1266" fmla="*/ 8684 w 10000"/>
                  <a:gd name="connsiteY1266" fmla="*/ 1639 h 10000"/>
                  <a:gd name="connsiteX1267" fmla="*/ 8684 w 10000"/>
                  <a:gd name="connsiteY1267" fmla="*/ 1658 h 10000"/>
                  <a:gd name="connsiteX1268" fmla="*/ 8665 w 10000"/>
                  <a:gd name="connsiteY1268" fmla="*/ 1655 h 10000"/>
                  <a:gd name="connsiteX1269" fmla="*/ 8665 w 10000"/>
                  <a:gd name="connsiteY1269" fmla="*/ 1645 h 10000"/>
                  <a:gd name="connsiteX1270" fmla="*/ 8665 w 10000"/>
                  <a:gd name="connsiteY1270" fmla="*/ 1626 h 10000"/>
                  <a:gd name="connsiteX1271" fmla="*/ 8676 w 10000"/>
                  <a:gd name="connsiteY1271" fmla="*/ 1609 h 10000"/>
                  <a:gd name="connsiteX1272" fmla="*/ 8679 w 10000"/>
                  <a:gd name="connsiteY1272" fmla="*/ 1597 h 10000"/>
                  <a:gd name="connsiteX1273" fmla="*/ 8687 w 10000"/>
                  <a:gd name="connsiteY1273" fmla="*/ 1577 h 10000"/>
                  <a:gd name="connsiteX1274" fmla="*/ 8695 w 10000"/>
                  <a:gd name="connsiteY1274" fmla="*/ 1554 h 10000"/>
                  <a:gd name="connsiteX1275" fmla="*/ 8709 w 10000"/>
                  <a:gd name="connsiteY1275" fmla="*/ 1532 h 10000"/>
                  <a:gd name="connsiteX1276" fmla="*/ 8704 w 10000"/>
                  <a:gd name="connsiteY1276" fmla="*/ 1512 h 10000"/>
                  <a:gd name="connsiteX1277" fmla="*/ 8695 w 10000"/>
                  <a:gd name="connsiteY1277" fmla="*/ 1503 h 10000"/>
                  <a:gd name="connsiteX1278" fmla="*/ 8684 w 10000"/>
                  <a:gd name="connsiteY1278" fmla="*/ 1503 h 10000"/>
                  <a:gd name="connsiteX1279" fmla="*/ 8670 w 10000"/>
                  <a:gd name="connsiteY1279" fmla="*/ 1525 h 10000"/>
                  <a:gd name="connsiteX1280" fmla="*/ 8665 w 10000"/>
                  <a:gd name="connsiteY1280" fmla="*/ 1545 h 10000"/>
                  <a:gd name="connsiteX1281" fmla="*/ 8654 w 10000"/>
                  <a:gd name="connsiteY1281" fmla="*/ 1567 h 10000"/>
                  <a:gd name="connsiteX1282" fmla="*/ 8648 w 10000"/>
                  <a:gd name="connsiteY1282" fmla="*/ 1587 h 10000"/>
                  <a:gd name="connsiteX1283" fmla="*/ 8640 w 10000"/>
                  <a:gd name="connsiteY1283" fmla="*/ 1629 h 10000"/>
                  <a:gd name="connsiteX1284" fmla="*/ 8620 w 10000"/>
                  <a:gd name="connsiteY1284" fmla="*/ 1635 h 10000"/>
                  <a:gd name="connsiteX1285" fmla="*/ 8612 w 10000"/>
                  <a:gd name="connsiteY1285" fmla="*/ 1635 h 10000"/>
                  <a:gd name="connsiteX1286" fmla="*/ 8604 w 10000"/>
                  <a:gd name="connsiteY1286" fmla="*/ 1626 h 10000"/>
                  <a:gd name="connsiteX1287" fmla="*/ 8596 w 10000"/>
                  <a:gd name="connsiteY1287" fmla="*/ 1616 h 10000"/>
                  <a:gd name="connsiteX1288" fmla="*/ 8596 w 10000"/>
                  <a:gd name="connsiteY1288" fmla="*/ 1580 h 10000"/>
                  <a:gd name="connsiteX1289" fmla="*/ 8587 w 10000"/>
                  <a:gd name="connsiteY1289" fmla="*/ 1545 h 10000"/>
                  <a:gd name="connsiteX1290" fmla="*/ 8565 w 10000"/>
                  <a:gd name="connsiteY1290" fmla="*/ 1516 h 10000"/>
                  <a:gd name="connsiteX1291" fmla="*/ 8543 w 10000"/>
                  <a:gd name="connsiteY1291" fmla="*/ 1512 h 10000"/>
                  <a:gd name="connsiteX1292" fmla="*/ 8518 w 10000"/>
                  <a:gd name="connsiteY1292" fmla="*/ 1532 h 10000"/>
                  <a:gd name="connsiteX1293" fmla="*/ 8476 w 10000"/>
                  <a:gd name="connsiteY1293" fmla="*/ 1567 h 10000"/>
                  <a:gd name="connsiteX1294" fmla="*/ 8454 w 10000"/>
                  <a:gd name="connsiteY1294" fmla="*/ 1551 h 10000"/>
                  <a:gd name="connsiteX1295" fmla="*/ 8402 w 10000"/>
                  <a:gd name="connsiteY1295" fmla="*/ 1493 h 10000"/>
                  <a:gd name="connsiteX1296" fmla="*/ 8371 w 10000"/>
                  <a:gd name="connsiteY1296" fmla="*/ 1428 h 10000"/>
                  <a:gd name="connsiteX1297" fmla="*/ 8072 w 10000"/>
                  <a:gd name="connsiteY1297" fmla="*/ 1422 h 10000"/>
                  <a:gd name="connsiteX1298" fmla="*/ 7823 w 10000"/>
                  <a:gd name="connsiteY1298" fmla="*/ 1279 h 10000"/>
                  <a:gd name="connsiteX1299" fmla="*/ 7587 w 10000"/>
                  <a:gd name="connsiteY1299" fmla="*/ 1133 h 10000"/>
                  <a:gd name="connsiteX1300" fmla="*/ 7526 w 10000"/>
                  <a:gd name="connsiteY1300" fmla="*/ 1098 h 10000"/>
                  <a:gd name="connsiteX1301" fmla="*/ 7346 w 10000"/>
                  <a:gd name="connsiteY1301" fmla="*/ 991 h 10000"/>
                  <a:gd name="connsiteX1302" fmla="*/ 7321 w 10000"/>
                  <a:gd name="connsiteY1302" fmla="*/ 959 h 10000"/>
                  <a:gd name="connsiteX1303" fmla="*/ 7307 w 10000"/>
                  <a:gd name="connsiteY1303" fmla="*/ 871 h 10000"/>
                  <a:gd name="connsiteX1304" fmla="*/ 7224 w 10000"/>
                  <a:gd name="connsiteY1304" fmla="*/ 816 h 10000"/>
                  <a:gd name="connsiteX1305" fmla="*/ 7147 w 10000"/>
                  <a:gd name="connsiteY1305" fmla="*/ 787 h 10000"/>
                  <a:gd name="connsiteX1306" fmla="*/ 7080 w 10000"/>
                  <a:gd name="connsiteY1306" fmla="*/ 742 h 10000"/>
                  <a:gd name="connsiteX1307" fmla="*/ 7069 w 10000"/>
                  <a:gd name="connsiteY1307" fmla="*/ 767 h 10000"/>
                  <a:gd name="connsiteX1308" fmla="*/ 7033 w 10000"/>
                  <a:gd name="connsiteY1308" fmla="*/ 787 h 10000"/>
                  <a:gd name="connsiteX1309" fmla="*/ 6820 w 10000"/>
                  <a:gd name="connsiteY1309" fmla="*/ 878 h 10000"/>
                  <a:gd name="connsiteX1310" fmla="*/ 6726 w 10000"/>
                  <a:gd name="connsiteY1310" fmla="*/ 897 h 10000"/>
                  <a:gd name="connsiteX1311" fmla="*/ 6626 w 10000"/>
                  <a:gd name="connsiteY1311" fmla="*/ 955 h 10000"/>
                  <a:gd name="connsiteX1312" fmla="*/ 6582 w 10000"/>
                  <a:gd name="connsiteY1312" fmla="*/ 946 h 10000"/>
                  <a:gd name="connsiteX1313" fmla="*/ 6571 w 10000"/>
                  <a:gd name="connsiteY1313" fmla="*/ 955 h 10000"/>
                  <a:gd name="connsiteX1314" fmla="*/ 6507 w 10000"/>
                  <a:gd name="connsiteY1314" fmla="*/ 975 h 10000"/>
                  <a:gd name="connsiteX1315" fmla="*/ 6485 w 10000"/>
                  <a:gd name="connsiteY1315" fmla="*/ 975 h 10000"/>
                  <a:gd name="connsiteX1316" fmla="*/ 6476 w 10000"/>
                  <a:gd name="connsiteY1316" fmla="*/ 965 h 10000"/>
                  <a:gd name="connsiteX1317" fmla="*/ 6474 w 10000"/>
                  <a:gd name="connsiteY1317" fmla="*/ 936 h 10000"/>
                  <a:gd name="connsiteX1318" fmla="*/ 6452 w 10000"/>
                  <a:gd name="connsiteY1318" fmla="*/ 887 h 10000"/>
                  <a:gd name="connsiteX1319" fmla="*/ 6352 w 10000"/>
                  <a:gd name="connsiteY1319" fmla="*/ 767 h 10000"/>
                  <a:gd name="connsiteX1320" fmla="*/ 6313 w 10000"/>
                  <a:gd name="connsiteY1320" fmla="*/ 732 h 10000"/>
                  <a:gd name="connsiteX1321" fmla="*/ 6296 w 10000"/>
                  <a:gd name="connsiteY1321" fmla="*/ 690 h 10000"/>
                  <a:gd name="connsiteX1322" fmla="*/ 6271 w 10000"/>
                  <a:gd name="connsiteY1322" fmla="*/ 664 h 10000"/>
                  <a:gd name="connsiteX1323" fmla="*/ 6266 w 10000"/>
                  <a:gd name="connsiteY1323" fmla="*/ 654 h 10000"/>
                  <a:gd name="connsiteX1324" fmla="*/ 6111 w 10000"/>
                  <a:gd name="connsiteY1324" fmla="*/ 398 h 10000"/>
                  <a:gd name="connsiteX1325" fmla="*/ 5903 w 10000"/>
                  <a:gd name="connsiteY1325" fmla="*/ 408 h 10000"/>
                  <a:gd name="connsiteX1326" fmla="*/ 5837 w 10000"/>
                  <a:gd name="connsiteY1326" fmla="*/ 427 h 10000"/>
                  <a:gd name="connsiteX1327" fmla="*/ 5756 w 10000"/>
                  <a:gd name="connsiteY1327" fmla="*/ 453 h 10000"/>
                  <a:gd name="connsiteX1328" fmla="*/ 5681 w 10000"/>
                  <a:gd name="connsiteY1328" fmla="*/ 453 h 10000"/>
                  <a:gd name="connsiteX1329" fmla="*/ 5609 w 10000"/>
                  <a:gd name="connsiteY1329" fmla="*/ 447 h 10000"/>
                  <a:gd name="connsiteX1330" fmla="*/ 5554 w 10000"/>
                  <a:gd name="connsiteY1330" fmla="*/ 304 h 10000"/>
                  <a:gd name="connsiteX1331" fmla="*/ 5529 w 10000"/>
                  <a:gd name="connsiteY1331" fmla="*/ 301 h 10000"/>
                  <a:gd name="connsiteX1332" fmla="*/ 5393 w 10000"/>
                  <a:gd name="connsiteY1332" fmla="*/ 256 h 10000"/>
                  <a:gd name="connsiteX1333" fmla="*/ 5366 w 10000"/>
                  <a:gd name="connsiteY1333" fmla="*/ 220 h 10000"/>
                  <a:gd name="connsiteX1334" fmla="*/ 5249 w 10000"/>
                  <a:gd name="connsiteY1334" fmla="*/ 155 h 10000"/>
                  <a:gd name="connsiteX1335" fmla="*/ 5141 w 10000"/>
                  <a:gd name="connsiteY1335" fmla="*/ 52 h 10000"/>
                  <a:gd name="connsiteX1336" fmla="*/ 5116 w 10000"/>
                  <a:gd name="connsiteY1336" fmla="*/ 3 h 10000"/>
                  <a:gd name="connsiteX1337" fmla="*/ 5061 w 10000"/>
                  <a:gd name="connsiteY1337" fmla="*/ 0 h 10000"/>
                  <a:gd name="connsiteX1338" fmla="*/ 5036 w 10000"/>
                  <a:gd name="connsiteY1338" fmla="*/ 32 h 10000"/>
                  <a:gd name="connsiteX1339" fmla="*/ 4942 w 10000"/>
                  <a:gd name="connsiteY1339" fmla="*/ 133 h 10000"/>
                  <a:gd name="connsiteX1340" fmla="*/ 4900 w 10000"/>
                  <a:gd name="connsiteY1340" fmla="*/ 217 h 10000"/>
                  <a:gd name="connsiteX1341" fmla="*/ 4861 w 10000"/>
                  <a:gd name="connsiteY1341" fmla="*/ 198 h 10000"/>
                  <a:gd name="connsiteX1342" fmla="*/ 4795 w 10000"/>
                  <a:gd name="connsiteY1342" fmla="*/ 68 h 10000"/>
                  <a:gd name="connsiteX1343" fmla="*/ 4778 w 10000"/>
                  <a:gd name="connsiteY1343" fmla="*/ 62 h 10000"/>
                  <a:gd name="connsiteX1344" fmla="*/ 4765 w 10000"/>
                  <a:gd name="connsiteY1344" fmla="*/ 62 h 10000"/>
                  <a:gd name="connsiteX1345" fmla="*/ 4748 w 10000"/>
                  <a:gd name="connsiteY1345" fmla="*/ 68 h 10000"/>
                  <a:gd name="connsiteX1346" fmla="*/ 4673 w 10000"/>
                  <a:gd name="connsiteY1346" fmla="*/ 136 h 10000"/>
                  <a:gd name="connsiteX1347" fmla="*/ 4632 w 10000"/>
                  <a:gd name="connsiteY1347" fmla="*/ 201 h 10000"/>
                  <a:gd name="connsiteX1348" fmla="*/ 4623 w 10000"/>
                  <a:gd name="connsiteY1348" fmla="*/ 210 h 10000"/>
                  <a:gd name="connsiteX1349" fmla="*/ 4579 w 10000"/>
                  <a:gd name="connsiteY1349" fmla="*/ 220 h 10000"/>
                  <a:gd name="connsiteX1350" fmla="*/ 4479 w 10000"/>
                  <a:gd name="connsiteY1350" fmla="*/ 198 h 10000"/>
                  <a:gd name="connsiteX1351" fmla="*/ 4402 w 10000"/>
                  <a:gd name="connsiteY1351" fmla="*/ 165 h 10000"/>
                  <a:gd name="connsiteX1352" fmla="*/ 4374 w 10000"/>
                  <a:gd name="connsiteY1352" fmla="*/ 165 h 10000"/>
                  <a:gd name="connsiteX1353" fmla="*/ 4335 w 10000"/>
                  <a:gd name="connsiteY1353" fmla="*/ 172 h 10000"/>
                  <a:gd name="connsiteX1354" fmla="*/ 4302 w 10000"/>
                  <a:gd name="connsiteY1354" fmla="*/ 188 h 10000"/>
                  <a:gd name="connsiteX1355" fmla="*/ 4271 w 10000"/>
                  <a:gd name="connsiteY1355" fmla="*/ 220 h 10000"/>
                  <a:gd name="connsiteX1356" fmla="*/ 4238 w 10000"/>
                  <a:gd name="connsiteY1356" fmla="*/ 240 h 10000"/>
                  <a:gd name="connsiteX1357" fmla="*/ 4324 w 10000"/>
                  <a:gd name="connsiteY1357" fmla="*/ 1289 h 10000"/>
                  <a:gd name="connsiteX1358" fmla="*/ 3521 w 10000"/>
                  <a:gd name="connsiteY1358" fmla="*/ 7730 h 10000"/>
                  <a:gd name="connsiteX1359" fmla="*/ 3554 w 10000"/>
                  <a:gd name="connsiteY1359" fmla="*/ 7740 h 10000"/>
                  <a:gd name="connsiteX1360" fmla="*/ 3560 w 10000"/>
                  <a:gd name="connsiteY1360" fmla="*/ 7749 h 10000"/>
                  <a:gd name="connsiteX1361" fmla="*/ 3562 w 10000"/>
                  <a:gd name="connsiteY1361" fmla="*/ 7759 h 10000"/>
                  <a:gd name="connsiteX1362" fmla="*/ 3573 w 10000"/>
                  <a:gd name="connsiteY1362" fmla="*/ 7766 h 10000"/>
                  <a:gd name="connsiteX1363" fmla="*/ 3584 w 10000"/>
                  <a:gd name="connsiteY1363" fmla="*/ 7759 h 10000"/>
                  <a:gd name="connsiteX1364" fmla="*/ 3598 w 10000"/>
                  <a:gd name="connsiteY1364" fmla="*/ 7743 h 10000"/>
                  <a:gd name="connsiteX1365" fmla="*/ 3609 w 10000"/>
                  <a:gd name="connsiteY1365" fmla="*/ 7756 h 10000"/>
                  <a:gd name="connsiteX1366" fmla="*/ 3623 w 10000"/>
                  <a:gd name="connsiteY1366" fmla="*/ 7733 h 10000"/>
                  <a:gd name="connsiteX1367" fmla="*/ 3632 w 10000"/>
                  <a:gd name="connsiteY1367" fmla="*/ 7730 h 10000"/>
                  <a:gd name="connsiteX1368" fmla="*/ 3634 w 10000"/>
                  <a:gd name="connsiteY1368" fmla="*/ 7730 h 10000"/>
                  <a:gd name="connsiteX1369" fmla="*/ 3643 w 10000"/>
                  <a:gd name="connsiteY1369" fmla="*/ 7730 h 10000"/>
                  <a:gd name="connsiteX1370" fmla="*/ 3657 w 10000"/>
                  <a:gd name="connsiteY1370" fmla="*/ 7733 h 10000"/>
                  <a:gd name="connsiteX1371" fmla="*/ 3670 w 10000"/>
                  <a:gd name="connsiteY1371" fmla="*/ 7730 h 10000"/>
                  <a:gd name="connsiteX1372" fmla="*/ 3687 w 10000"/>
                  <a:gd name="connsiteY1372" fmla="*/ 7730 h 10000"/>
                  <a:gd name="connsiteX1373" fmla="*/ 3690 w 10000"/>
                  <a:gd name="connsiteY1373" fmla="*/ 7730 h 10000"/>
                  <a:gd name="connsiteX1374" fmla="*/ 3704 w 10000"/>
                  <a:gd name="connsiteY1374" fmla="*/ 7740 h 10000"/>
                  <a:gd name="connsiteX1375" fmla="*/ 3712 w 10000"/>
                  <a:gd name="connsiteY1375" fmla="*/ 7743 h 10000"/>
                  <a:gd name="connsiteX1376" fmla="*/ 3723 w 10000"/>
                  <a:gd name="connsiteY1376" fmla="*/ 7749 h 10000"/>
                  <a:gd name="connsiteX1377" fmla="*/ 3729 w 10000"/>
                  <a:gd name="connsiteY1377" fmla="*/ 7749 h 10000"/>
                  <a:gd name="connsiteX1378" fmla="*/ 3729 w 10000"/>
                  <a:gd name="connsiteY1378" fmla="*/ 7743 h 10000"/>
                  <a:gd name="connsiteX1379" fmla="*/ 3745 w 10000"/>
                  <a:gd name="connsiteY1379" fmla="*/ 7740 h 10000"/>
                  <a:gd name="connsiteX1380" fmla="*/ 3753 w 10000"/>
                  <a:gd name="connsiteY1380" fmla="*/ 7730 h 10000"/>
                  <a:gd name="connsiteX1381" fmla="*/ 3762 w 10000"/>
                  <a:gd name="connsiteY1381" fmla="*/ 7720 h 10000"/>
                  <a:gd name="connsiteX1382" fmla="*/ 3776 w 10000"/>
                  <a:gd name="connsiteY1382" fmla="*/ 7710 h 10000"/>
                  <a:gd name="connsiteX1383" fmla="*/ 3784 w 10000"/>
                  <a:gd name="connsiteY1383" fmla="*/ 7701 h 10000"/>
                  <a:gd name="connsiteX1384" fmla="*/ 3792 w 10000"/>
                  <a:gd name="connsiteY1384" fmla="*/ 7694 h 10000"/>
                  <a:gd name="connsiteX1385" fmla="*/ 3801 w 10000"/>
                  <a:gd name="connsiteY1385" fmla="*/ 7685 h 10000"/>
                  <a:gd name="connsiteX1386" fmla="*/ 3803 w 10000"/>
                  <a:gd name="connsiteY1386" fmla="*/ 7685 h 10000"/>
                  <a:gd name="connsiteX1387" fmla="*/ 3809 w 10000"/>
                  <a:gd name="connsiteY1387" fmla="*/ 7685 h 10000"/>
                  <a:gd name="connsiteX1388" fmla="*/ 3817 w 10000"/>
                  <a:gd name="connsiteY1388" fmla="*/ 7691 h 10000"/>
                  <a:gd name="connsiteX1389" fmla="*/ 3778 w 10000"/>
                  <a:gd name="connsiteY1389" fmla="*/ 7756 h 10000"/>
                  <a:gd name="connsiteX1390" fmla="*/ 3762 w 10000"/>
                  <a:gd name="connsiteY1390" fmla="*/ 7775 h 10000"/>
                  <a:gd name="connsiteX1391" fmla="*/ 3748 w 10000"/>
                  <a:gd name="connsiteY1391" fmla="*/ 7775 h 10000"/>
                  <a:gd name="connsiteX1392" fmla="*/ 3737 w 10000"/>
                  <a:gd name="connsiteY1392" fmla="*/ 7778 h 10000"/>
                  <a:gd name="connsiteX1393" fmla="*/ 3723 w 10000"/>
                  <a:gd name="connsiteY1393" fmla="*/ 7778 h 10000"/>
                  <a:gd name="connsiteX1394" fmla="*/ 3720 w 10000"/>
                  <a:gd name="connsiteY1394" fmla="*/ 7785 h 10000"/>
                  <a:gd name="connsiteX1395" fmla="*/ 3715 w 10000"/>
                  <a:gd name="connsiteY1395" fmla="*/ 7788 h 10000"/>
                  <a:gd name="connsiteX1396" fmla="*/ 3704 w 10000"/>
                  <a:gd name="connsiteY1396" fmla="*/ 7804 h 10000"/>
                  <a:gd name="connsiteX1397" fmla="*/ 3712 w 10000"/>
                  <a:gd name="connsiteY1397" fmla="*/ 8005 h 10000"/>
                  <a:gd name="connsiteX1398" fmla="*/ 3706 w 10000"/>
                  <a:gd name="connsiteY1398" fmla="*/ 8021 h 10000"/>
                  <a:gd name="connsiteX1399" fmla="*/ 3712 w 10000"/>
                  <a:gd name="connsiteY1399" fmla="*/ 8044 h 10000"/>
                  <a:gd name="connsiteX1400" fmla="*/ 3712 w 10000"/>
                  <a:gd name="connsiteY1400" fmla="*/ 8051 h 10000"/>
                  <a:gd name="connsiteX1401" fmla="*/ 3729 w 10000"/>
                  <a:gd name="connsiteY1401" fmla="*/ 8060 h 10000"/>
                  <a:gd name="connsiteX1402" fmla="*/ 3767 w 10000"/>
                  <a:gd name="connsiteY1402" fmla="*/ 8106 h 10000"/>
                  <a:gd name="connsiteX1403" fmla="*/ 3770 w 10000"/>
                  <a:gd name="connsiteY1403" fmla="*/ 8119 h 10000"/>
                  <a:gd name="connsiteX1404" fmla="*/ 3787 w 10000"/>
                  <a:gd name="connsiteY1404" fmla="*/ 8157 h 10000"/>
                  <a:gd name="connsiteX1405" fmla="*/ 3787 w 10000"/>
                  <a:gd name="connsiteY1405" fmla="*/ 8174 h 10000"/>
                  <a:gd name="connsiteX1406" fmla="*/ 3776 w 10000"/>
                  <a:gd name="connsiteY1406" fmla="*/ 8203 h 10000"/>
                  <a:gd name="connsiteX1407" fmla="*/ 3762 w 10000"/>
                  <a:gd name="connsiteY1407" fmla="*/ 8157 h 10000"/>
                  <a:gd name="connsiteX1408" fmla="*/ 3740 w 10000"/>
                  <a:gd name="connsiteY1408" fmla="*/ 8154 h 10000"/>
                  <a:gd name="connsiteX1409" fmla="*/ 3731 w 10000"/>
                  <a:gd name="connsiteY1409" fmla="*/ 8138 h 10000"/>
                  <a:gd name="connsiteX1410" fmla="*/ 3729 w 10000"/>
                  <a:gd name="connsiteY1410" fmla="*/ 8125 h 10000"/>
                  <a:gd name="connsiteX1411" fmla="*/ 3712 w 10000"/>
                  <a:gd name="connsiteY1411" fmla="*/ 8115 h 10000"/>
                  <a:gd name="connsiteX1412" fmla="*/ 3704 w 10000"/>
                  <a:gd name="connsiteY1412" fmla="*/ 8109 h 10000"/>
                  <a:gd name="connsiteX1413" fmla="*/ 3687 w 10000"/>
                  <a:gd name="connsiteY1413" fmla="*/ 8099 h 10000"/>
                  <a:gd name="connsiteX1414" fmla="*/ 3673 w 10000"/>
                  <a:gd name="connsiteY1414" fmla="*/ 8093 h 10000"/>
                  <a:gd name="connsiteX1415" fmla="*/ 3665 w 10000"/>
                  <a:gd name="connsiteY1415" fmla="*/ 8083 h 10000"/>
                  <a:gd name="connsiteX1416" fmla="*/ 3648 w 10000"/>
                  <a:gd name="connsiteY1416" fmla="*/ 8073 h 10000"/>
                  <a:gd name="connsiteX1417" fmla="*/ 3643 w 10000"/>
                  <a:gd name="connsiteY1417" fmla="*/ 8063 h 10000"/>
                  <a:gd name="connsiteX1418" fmla="*/ 3632 w 10000"/>
                  <a:gd name="connsiteY1418" fmla="*/ 8054 h 10000"/>
                  <a:gd name="connsiteX1419" fmla="*/ 3623 w 10000"/>
                  <a:gd name="connsiteY1419" fmla="*/ 8060 h 10000"/>
                  <a:gd name="connsiteX1420" fmla="*/ 3615 w 10000"/>
                  <a:gd name="connsiteY1420" fmla="*/ 8070 h 10000"/>
                  <a:gd name="connsiteX1421" fmla="*/ 3607 w 10000"/>
                  <a:gd name="connsiteY1421" fmla="*/ 8083 h 10000"/>
                  <a:gd name="connsiteX1422" fmla="*/ 3607 w 10000"/>
                  <a:gd name="connsiteY1422" fmla="*/ 8099 h 10000"/>
                  <a:gd name="connsiteX1423" fmla="*/ 3607 w 10000"/>
                  <a:gd name="connsiteY1423" fmla="*/ 8125 h 10000"/>
                  <a:gd name="connsiteX1424" fmla="*/ 3601 w 10000"/>
                  <a:gd name="connsiteY1424" fmla="*/ 8148 h 10000"/>
                  <a:gd name="connsiteX1425" fmla="*/ 3584 w 10000"/>
                  <a:gd name="connsiteY1425" fmla="*/ 8154 h 10000"/>
                  <a:gd name="connsiteX1426" fmla="*/ 3573 w 10000"/>
                  <a:gd name="connsiteY1426" fmla="*/ 8154 h 10000"/>
                  <a:gd name="connsiteX1427" fmla="*/ 3560 w 10000"/>
                  <a:gd name="connsiteY1427" fmla="*/ 8138 h 10000"/>
                  <a:gd name="connsiteX1428" fmla="*/ 3551 w 10000"/>
                  <a:gd name="connsiteY1428" fmla="*/ 8119 h 10000"/>
                  <a:gd name="connsiteX1429" fmla="*/ 3535 w 10000"/>
                  <a:gd name="connsiteY1429" fmla="*/ 8099 h 10000"/>
                  <a:gd name="connsiteX1430" fmla="*/ 3504 w 10000"/>
                  <a:gd name="connsiteY1430" fmla="*/ 8073 h 10000"/>
                  <a:gd name="connsiteX1431" fmla="*/ 3493 w 10000"/>
                  <a:gd name="connsiteY1431" fmla="*/ 8051 h 10000"/>
                  <a:gd name="connsiteX1432" fmla="*/ 3488 w 10000"/>
                  <a:gd name="connsiteY1432" fmla="*/ 8034 h 10000"/>
                  <a:gd name="connsiteX1433" fmla="*/ 3488 w 10000"/>
                  <a:gd name="connsiteY1433" fmla="*/ 8012 h 10000"/>
                  <a:gd name="connsiteX1434" fmla="*/ 3488 w 10000"/>
                  <a:gd name="connsiteY1434" fmla="*/ 8005 h 10000"/>
                  <a:gd name="connsiteX1435" fmla="*/ 3496 w 10000"/>
                  <a:gd name="connsiteY1435" fmla="*/ 8002 h 10000"/>
                  <a:gd name="connsiteX1436" fmla="*/ 3501 w 10000"/>
                  <a:gd name="connsiteY1436" fmla="*/ 7992 h 10000"/>
                  <a:gd name="connsiteX1437" fmla="*/ 3504 w 10000"/>
                  <a:gd name="connsiteY1437" fmla="*/ 7966 h 10000"/>
                  <a:gd name="connsiteX1438" fmla="*/ 3501 w 10000"/>
                  <a:gd name="connsiteY1438" fmla="*/ 7940 h 10000"/>
                  <a:gd name="connsiteX1439" fmla="*/ 3485 w 10000"/>
                  <a:gd name="connsiteY1439" fmla="*/ 7918 h 10000"/>
                  <a:gd name="connsiteX1440" fmla="*/ 3457 w 10000"/>
                  <a:gd name="connsiteY1440" fmla="*/ 7872 h 10000"/>
                  <a:gd name="connsiteX1441" fmla="*/ 3449 w 10000"/>
                  <a:gd name="connsiteY1441" fmla="*/ 7847 h 10000"/>
                  <a:gd name="connsiteX1442" fmla="*/ 3446 w 10000"/>
                  <a:gd name="connsiteY1442" fmla="*/ 7827 h 10000"/>
                  <a:gd name="connsiteX1443" fmla="*/ 3457 w 10000"/>
                  <a:gd name="connsiteY1443" fmla="*/ 7808 h 10000"/>
                  <a:gd name="connsiteX1444" fmla="*/ 3465 w 10000"/>
                  <a:gd name="connsiteY1444" fmla="*/ 7798 h 10000"/>
                  <a:gd name="connsiteX1445" fmla="*/ 3476 w 10000"/>
                  <a:gd name="connsiteY1445" fmla="*/ 7788 h 10000"/>
                  <a:gd name="connsiteX1446" fmla="*/ 3479 w 10000"/>
                  <a:gd name="connsiteY1446" fmla="*/ 7795 h 10000"/>
                  <a:gd name="connsiteX1447" fmla="*/ 3501 w 10000"/>
                  <a:gd name="connsiteY1447" fmla="*/ 7817 h 10000"/>
                  <a:gd name="connsiteX1448" fmla="*/ 3518 w 10000"/>
                  <a:gd name="connsiteY1448" fmla="*/ 7843 h 10000"/>
                  <a:gd name="connsiteX1449" fmla="*/ 3521 w 10000"/>
                  <a:gd name="connsiteY1449" fmla="*/ 7847 h 10000"/>
                  <a:gd name="connsiteX1450" fmla="*/ 3512 w 10000"/>
                  <a:gd name="connsiteY1450" fmla="*/ 7824 h 10000"/>
                  <a:gd name="connsiteX0" fmla="*/ 4324 w 10000"/>
                  <a:gd name="connsiteY0" fmla="*/ 1289 h 10000"/>
                  <a:gd name="connsiteX1" fmla="*/ 4296 w 10000"/>
                  <a:gd name="connsiteY1" fmla="*/ 1305 h 10000"/>
                  <a:gd name="connsiteX2" fmla="*/ 4285 w 10000"/>
                  <a:gd name="connsiteY2" fmla="*/ 1279 h 10000"/>
                  <a:gd name="connsiteX3" fmla="*/ 4244 w 10000"/>
                  <a:gd name="connsiteY3" fmla="*/ 1266 h 10000"/>
                  <a:gd name="connsiteX4" fmla="*/ 4208 w 10000"/>
                  <a:gd name="connsiteY4" fmla="*/ 1286 h 10000"/>
                  <a:gd name="connsiteX5" fmla="*/ 4172 w 10000"/>
                  <a:gd name="connsiteY5" fmla="*/ 1299 h 10000"/>
                  <a:gd name="connsiteX6" fmla="*/ 4150 w 10000"/>
                  <a:gd name="connsiteY6" fmla="*/ 1308 h 10000"/>
                  <a:gd name="connsiteX7" fmla="*/ 4139 w 10000"/>
                  <a:gd name="connsiteY7" fmla="*/ 1315 h 10000"/>
                  <a:gd name="connsiteX8" fmla="*/ 4125 w 10000"/>
                  <a:gd name="connsiteY8" fmla="*/ 1315 h 10000"/>
                  <a:gd name="connsiteX9" fmla="*/ 4119 w 10000"/>
                  <a:gd name="connsiteY9" fmla="*/ 1315 h 10000"/>
                  <a:gd name="connsiteX10" fmla="*/ 4111 w 10000"/>
                  <a:gd name="connsiteY10" fmla="*/ 1308 h 10000"/>
                  <a:gd name="connsiteX11" fmla="*/ 4100 w 10000"/>
                  <a:gd name="connsiteY11" fmla="*/ 1315 h 10000"/>
                  <a:gd name="connsiteX12" fmla="*/ 4075 w 10000"/>
                  <a:gd name="connsiteY12" fmla="*/ 1315 h 10000"/>
                  <a:gd name="connsiteX13" fmla="*/ 4058 w 10000"/>
                  <a:gd name="connsiteY13" fmla="*/ 1318 h 10000"/>
                  <a:gd name="connsiteX14" fmla="*/ 4044 w 10000"/>
                  <a:gd name="connsiteY14" fmla="*/ 1315 h 10000"/>
                  <a:gd name="connsiteX15" fmla="*/ 4042 w 10000"/>
                  <a:gd name="connsiteY15" fmla="*/ 1299 h 10000"/>
                  <a:gd name="connsiteX16" fmla="*/ 4014 w 10000"/>
                  <a:gd name="connsiteY16" fmla="*/ 1308 h 10000"/>
                  <a:gd name="connsiteX17" fmla="*/ 4011 w 10000"/>
                  <a:gd name="connsiteY17" fmla="*/ 1315 h 10000"/>
                  <a:gd name="connsiteX18" fmla="*/ 4011 w 10000"/>
                  <a:gd name="connsiteY18" fmla="*/ 1341 h 10000"/>
                  <a:gd name="connsiteX19" fmla="*/ 4019 w 10000"/>
                  <a:gd name="connsiteY19" fmla="*/ 1341 h 10000"/>
                  <a:gd name="connsiteX20" fmla="*/ 3997 w 10000"/>
                  <a:gd name="connsiteY20" fmla="*/ 1363 h 10000"/>
                  <a:gd name="connsiteX21" fmla="*/ 3986 w 10000"/>
                  <a:gd name="connsiteY21" fmla="*/ 1373 h 10000"/>
                  <a:gd name="connsiteX22" fmla="*/ 3981 w 10000"/>
                  <a:gd name="connsiteY22" fmla="*/ 1389 h 10000"/>
                  <a:gd name="connsiteX23" fmla="*/ 3981 w 10000"/>
                  <a:gd name="connsiteY23" fmla="*/ 1409 h 10000"/>
                  <a:gd name="connsiteX24" fmla="*/ 3981 w 10000"/>
                  <a:gd name="connsiteY24" fmla="*/ 1438 h 10000"/>
                  <a:gd name="connsiteX25" fmla="*/ 3961 w 10000"/>
                  <a:gd name="connsiteY25" fmla="*/ 1441 h 10000"/>
                  <a:gd name="connsiteX26" fmla="*/ 3942 w 10000"/>
                  <a:gd name="connsiteY26" fmla="*/ 1441 h 10000"/>
                  <a:gd name="connsiteX27" fmla="*/ 3914 w 10000"/>
                  <a:gd name="connsiteY27" fmla="*/ 1454 h 10000"/>
                  <a:gd name="connsiteX28" fmla="*/ 3892 w 10000"/>
                  <a:gd name="connsiteY28" fmla="*/ 1467 h 10000"/>
                  <a:gd name="connsiteX29" fmla="*/ 3867 w 10000"/>
                  <a:gd name="connsiteY29" fmla="*/ 1483 h 10000"/>
                  <a:gd name="connsiteX30" fmla="*/ 3845 w 10000"/>
                  <a:gd name="connsiteY30" fmla="*/ 1467 h 10000"/>
                  <a:gd name="connsiteX31" fmla="*/ 3850 w 10000"/>
                  <a:gd name="connsiteY31" fmla="*/ 1457 h 10000"/>
                  <a:gd name="connsiteX32" fmla="*/ 3864 w 10000"/>
                  <a:gd name="connsiteY32" fmla="*/ 1441 h 10000"/>
                  <a:gd name="connsiteX33" fmla="*/ 3859 w 10000"/>
                  <a:gd name="connsiteY33" fmla="*/ 1409 h 10000"/>
                  <a:gd name="connsiteX34" fmla="*/ 3842 w 10000"/>
                  <a:gd name="connsiteY34" fmla="*/ 1383 h 10000"/>
                  <a:gd name="connsiteX35" fmla="*/ 3825 w 10000"/>
                  <a:gd name="connsiteY35" fmla="*/ 1360 h 10000"/>
                  <a:gd name="connsiteX36" fmla="*/ 3809 w 10000"/>
                  <a:gd name="connsiteY36" fmla="*/ 1318 h 10000"/>
                  <a:gd name="connsiteX37" fmla="*/ 3787 w 10000"/>
                  <a:gd name="connsiteY37" fmla="*/ 1289 h 10000"/>
                  <a:gd name="connsiteX38" fmla="*/ 3759 w 10000"/>
                  <a:gd name="connsiteY38" fmla="*/ 1266 h 10000"/>
                  <a:gd name="connsiteX39" fmla="*/ 3740 w 10000"/>
                  <a:gd name="connsiteY39" fmla="*/ 1256 h 10000"/>
                  <a:gd name="connsiteX40" fmla="*/ 3715 w 10000"/>
                  <a:gd name="connsiteY40" fmla="*/ 1250 h 10000"/>
                  <a:gd name="connsiteX41" fmla="*/ 3687 w 10000"/>
                  <a:gd name="connsiteY41" fmla="*/ 1256 h 10000"/>
                  <a:gd name="connsiteX42" fmla="*/ 3681 w 10000"/>
                  <a:gd name="connsiteY42" fmla="*/ 1260 h 10000"/>
                  <a:gd name="connsiteX43" fmla="*/ 3670 w 10000"/>
                  <a:gd name="connsiteY43" fmla="*/ 1295 h 10000"/>
                  <a:gd name="connsiteX44" fmla="*/ 3651 w 10000"/>
                  <a:gd name="connsiteY44" fmla="*/ 1305 h 10000"/>
                  <a:gd name="connsiteX45" fmla="*/ 3640 w 10000"/>
                  <a:gd name="connsiteY45" fmla="*/ 1308 h 10000"/>
                  <a:gd name="connsiteX46" fmla="*/ 3626 w 10000"/>
                  <a:gd name="connsiteY46" fmla="*/ 1308 h 10000"/>
                  <a:gd name="connsiteX47" fmla="*/ 3632 w 10000"/>
                  <a:gd name="connsiteY47" fmla="*/ 1276 h 10000"/>
                  <a:gd name="connsiteX48" fmla="*/ 3609 w 10000"/>
                  <a:gd name="connsiteY48" fmla="*/ 1289 h 10000"/>
                  <a:gd name="connsiteX49" fmla="*/ 3593 w 10000"/>
                  <a:gd name="connsiteY49" fmla="*/ 1286 h 10000"/>
                  <a:gd name="connsiteX50" fmla="*/ 3590 w 10000"/>
                  <a:gd name="connsiteY50" fmla="*/ 1256 h 10000"/>
                  <a:gd name="connsiteX51" fmla="*/ 3584 w 10000"/>
                  <a:gd name="connsiteY51" fmla="*/ 1237 h 10000"/>
                  <a:gd name="connsiteX52" fmla="*/ 3573 w 10000"/>
                  <a:gd name="connsiteY52" fmla="*/ 1237 h 10000"/>
                  <a:gd name="connsiteX53" fmla="*/ 3554 w 10000"/>
                  <a:gd name="connsiteY53" fmla="*/ 1227 h 10000"/>
                  <a:gd name="connsiteX54" fmla="*/ 3546 w 10000"/>
                  <a:gd name="connsiteY54" fmla="*/ 1192 h 10000"/>
                  <a:gd name="connsiteX55" fmla="*/ 3529 w 10000"/>
                  <a:gd name="connsiteY55" fmla="*/ 1176 h 10000"/>
                  <a:gd name="connsiteX56" fmla="*/ 3512 w 10000"/>
                  <a:gd name="connsiteY56" fmla="*/ 1182 h 10000"/>
                  <a:gd name="connsiteX57" fmla="*/ 3485 w 10000"/>
                  <a:gd name="connsiteY57" fmla="*/ 1182 h 10000"/>
                  <a:gd name="connsiteX58" fmla="*/ 3463 w 10000"/>
                  <a:gd name="connsiteY58" fmla="*/ 1176 h 10000"/>
                  <a:gd name="connsiteX59" fmla="*/ 3449 w 10000"/>
                  <a:gd name="connsiteY59" fmla="*/ 1182 h 10000"/>
                  <a:gd name="connsiteX60" fmla="*/ 3432 w 10000"/>
                  <a:gd name="connsiteY60" fmla="*/ 1192 h 10000"/>
                  <a:gd name="connsiteX61" fmla="*/ 3454 w 10000"/>
                  <a:gd name="connsiteY61" fmla="*/ 1205 h 10000"/>
                  <a:gd name="connsiteX62" fmla="*/ 3463 w 10000"/>
                  <a:gd name="connsiteY62" fmla="*/ 1205 h 10000"/>
                  <a:gd name="connsiteX63" fmla="*/ 3488 w 10000"/>
                  <a:gd name="connsiteY63" fmla="*/ 1205 h 10000"/>
                  <a:gd name="connsiteX64" fmla="*/ 3488 w 10000"/>
                  <a:gd name="connsiteY64" fmla="*/ 1218 h 10000"/>
                  <a:gd name="connsiteX65" fmla="*/ 3493 w 10000"/>
                  <a:gd name="connsiteY65" fmla="*/ 1247 h 10000"/>
                  <a:gd name="connsiteX66" fmla="*/ 3512 w 10000"/>
                  <a:gd name="connsiteY66" fmla="*/ 1247 h 10000"/>
                  <a:gd name="connsiteX67" fmla="*/ 3518 w 10000"/>
                  <a:gd name="connsiteY67" fmla="*/ 1250 h 10000"/>
                  <a:gd name="connsiteX68" fmla="*/ 3521 w 10000"/>
                  <a:gd name="connsiteY68" fmla="*/ 1276 h 10000"/>
                  <a:gd name="connsiteX69" fmla="*/ 3543 w 10000"/>
                  <a:gd name="connsiteY69" fmla="*/ 1295 h 10000"/>
                  <a:gd name="connsiteX70" fmla="*/ 3546 w 10000"/>
                  <a:gd name="connsiteY70" fmla="*/ 1305 h 10000"/>
                  <a:gd name="connsiteX71" fmla="*/ 3543 w 10000"/>
                  <a:gd name="connsiteY71" fmla="*/ 1315 h 10000"/>
                  <a:gd name="connsiteX72" fmla="*/ 3543 w 10000"/>
                  <a:gd name="connsiteY72" fmla="*/ 1331 h 10000"/>
                  <a:gd name="connsiteX73" fmla="*/ 3554 w 10000"/>
                  <a:gd name="connsiteY73" fmla="*/ 1324 h 10000"/>
                  <a:gd name="connsiteX74" fmla="*/ 3560 w 10000"/>
                  <a:gd name="connsiteY74" fmla="*/ 1331 h 10000"/>
                  <a:gd name="connsiteX75" fmla="*/ 3582 w 10000"/>
                  <a:gd name="connsiteY75" fmla="*/ 1344 h 10000"/>
                  <a:gd name="connsiteX76" fmla="*/ 3598 w 10000"/>
                  <a:gd name="connsiteY76" fmla="*/ 1380 h 10000"/>
                  <a:gd name="connsiteX77" fmla="*/ 3607 w 10000"/>
                  <a:gd name="connsiteY77" fmla="*/ 1389 h 10000"/>
                  <a:gd name="connsiteX78" fmla="*/ 3623 w 10000"/>
                  <a:gd name="connsiteY78" fmla="*/ 1409 h 10000"/>
                  <a:gd name="connsiteX79" fmla="*/ 3634 w 10000"/>
                  <a:gd name="connsiteY79" fmla="*/ 1438 h 10000"/>
                  <a:gd name="connsiteX80" fmla="*/ 3632 w 10000"/>
                  <a:gd name="connsiteY80" fmla="*/ 1454 h 10000"/>
                  <a:gd name="connsiteX81" fmla="*/ 3618 w 10000"/>
                  <a:gd name="connsiteY81" fmla="*/ 1438 h 10000"/>
                  <a:gd name="connsiteX82" fmla="*/ 3598 w 10000"/>
                  <a:gd name="connsiteY82" fmla="*/ 1428 h 10000"/>
                  <a:gd name="connsiteX83" fmla="*/ 3582 w 10000"/>
                  <a:gd name="connsiteY83" fmla="*/ 1402 h 10000"/>
                  <a:gd name="connsiteX84" fmla="*/ 3562 w 10000"/>
                  <a:gd name="connsiteY84" fmla="*/ 1399 h 10000"/>
                  <a:gd name="connsiteX85" fmla="*/ 3546 w 10000"/>
                  <a:gd name="connsiteY85" fmla="*/ 1383 h 10000"/>
                  <a:gd name="connsiteX86" fmla="*/ 3510 w 10000"/>
                  <a:gd name="connsiteY86" fmla="*/ 1360 h 10000"/>
                  <a:gd name="connsiteX87" fmla="*/ 3485 w 10000"/>
                  <a:gd name="connsiteY87" fmla="*/ 1344 h 10000"/>
                  <a:gd name="connsiteX88" fmla="*/ 3454 w 10000"/>
                  <a:gd name="connsiteY88" fmla="*/ 1334 h 10000"/>
                  <a:gd name="connsiteX89" fmla="*/ 3429 w 10000"/>
                  <a:gd name="connsiteY89" fmla="*/ 1315 h 10000"/>
                  <a:gd name="connsiteX90" fmla="*/ 3416 w 10000"/>
                  <a:gd name="connsiteY90" fmla="*/ 1308 h 10000"/>
                  <a:gd name="connsiteX91" fmla="*/ 3399 w 10000"/>
                  <a:gd name="connsiteY91" fmla="*/ 1305 h 10000"/>
                  <a:gd name="connsiteX92" fmla="*/ 3382 w 10000"/>
                  <a:gd name="connsiteY92" fmla="*/ 1286 h 10000"/>
                  <a:gd name="connsiteX93" fmla="*/ 3380 w 10000"/>
                  <a:gd name="connsiteY93" fmla="*/ 1266 h 10000"/>
                  <a:gd name="connsiteX94" fmla="*/ 3388 w 10000"/>
                  <a:gd name="connsiteY94" fmla="*/ 1256 h 10000"/>
                  <a:gd name="connsiteX95" fmla="*/ 3407 w 10000"/>
                  <a:gd name="connsiteY95" fmla="*/ 1256 h 10000"/>
                  <a:gd name="connsiteX96" fmla="*/ 3396 w 10000"/>
                  <a:gd name="connsiteY96" fmla="*/ 1227 h 10000"/>
                  <a:gd name="connsiteX97" fmla="*/ 3382 w 10000"/>
                  <a:gd name="connsiteY97" fmla="*/ 1227 h 10000"/>
                  <a:gd name="connsiteX98" fmla="*/ 3360 w 10000"/>
                  <a:gd name="connsiteY98" fmla="*/ 1221 h 10000"/>
                  <a:gd name="connsiteX99" fmla="*/ 3349 w 10000"/>
                  <a:gd name="connsiteY99" fmla="*/ 1231 h 10000"/>
                  <a:gd name="connsiteX100" fmla="*/ 3352 w 10000"/>
                  <a:gd name="connsiteY100" fmla="*/ 1247 h 10000"/>
                  <a:gd name="connsiteX101" fmla="*/ 3341 w 10000"/>
                  <a:gd name="connsiteY101" fmla="*/ 1237 h 10000"/>
                  <a:gd name="connsiteX102" fmla="*/ 3335 w 10000"/>
                  <a:gd name="connsiteY102" fmla="*/ 1231 h 10000"/>
                  <a:gd name="connsiteX103" fmla="*/ 3307 w 10000"/>
                  <a:gd name="connsiteY103" fmla="*/ 1227 h 10000"/>
                  <a:gd name="connsiteX104" fmla="*/ 3294 w 10000"/>
                  <a:gd name="connsiteY104" fmla="*/ 1221 h 10000"/>
                  <a:gd name="connsiteX105" fmla="*/ 3271 w 10000"/>
                  <a:gd name="connsiteY105" fmla="*/ 1211 h 10000"/>
                  <a:gd name="connsiteX106" fmla="*/ 3252 w 10000"/>
                  <a:gd name="connsiteY106" fmla="*/ 1195 h 10000"/>
                  <a:gd name="connsiteX107" fmla="*/ 3235 w 10000"/>
                  <a:gd name="connsiteY107" fmla="*/ 1195 h 10000"/>
                  <a:gd name="connsiteX108" fmla="*/ 3235 w 10000"/>
                  <a:gd name="connsiteY108" fmla="*/ 1205 h 10000"/>
                  <a:gd name="connsiteX109" fmla="*/ 3219 w 10000"/>
                  <a:gd name="connsiteY109" fmla="*/ 1231 h 10000"/>
                  <a:gd name="connsiteX110" fmla="*/ 3213 w 10000"/>
                  <a:gd name="connsiteY110" fmla="*/ 1231 h 10000"/>
                  <a:gd name="connsiteX111" fmla="*/ 3183 w 10000"/>
                  <a:gd name="connsiteY111" fmla="*/ 1221 h 10000"/>
                  <a:gd name="connsiteX112" fmla="*/ 3175 w 10000"/>
                  <a:gd name="connsiteY112" fmla="*/ 1227 h 10000"/>
                  <a:gd name="connsiteX113" fmla="*/ 3163 w 10000"/>
                  <a:gd name="connsiteY113" fmla="*/ 1237 h 10000"/>
                  <a:gd name="connsiteX114" fmla="*/ 3158 w 10000"/>
                  <a:gd name="connsiteY114" fmla="*/ 1260 h 10000"/>
                  <a:gd name="connsiteX115" fmla="*/ 3158 w 10000"/>
                  <a:gd name="connsiteY115" fmla="*/ 1276 h 10000"/>
                  <a:gd name="connsiteX116" fmla="*/ 3163 w 10000"/>
                  <a:gd name="connsiteY116" fmla="*/ 1295 h 10000"/>
                  <a:gd name="connsiteX117" fmla="*/ 3166 w 10000"/>
                  <a:gd name="connsiteY117" fmla="*/ 1308 h 10000"/>
                  <a:gd name="connsiteX118" fmla="*/ 3158 w 10000"/>
                  <a:gd name="connsiteY118" fmla="*/ 1315 h 10000"/>
                  <a:gd name="connsiteX119" fmla="*/ 3133 w 10000"/>
                  <a:gd name="connsiteY119" fmla="*/ 1299 h 10000"/>
                  <a:gd name="connsiteX120" fmla="*/ 3114 w 10000"/>
                  <a:gd name="connsiteY120" fmla="*/ 1276 h 10000"/>
                  <a:gd name="connsiteX121" fmla="*/ 3078 w 10000"/>
                  <a:gd name="connsiteY121" fmla="*/ 1240 h 10000"/>
                  <a:gd name="connsiteX122" fmla="*/ 3044 w 10000"/>
                  <a:gd name="connsiteY122" fmla="*/ 1227 h 10000"/>
                  <a:gd name="connsiteX123" fmla="*/ 3033 w 10000"/>
                  <a:gd name="connsiteY123" fmla="*/ 1231 h 10000"/>
                  <a:gd name="connsiteX124" fmla="*/ 3036 w 10000"/>
                  <a:gd name="connsiteY124" fmla="*/ 1256 h 10000"/>
                  <a:gd name="connsiteX125" fmla="*/ 3044 w 10000"/>
                  <a:gd name="connsiteY125" fmla="*/ 1266 h 10000"/>
                  <a:gd name="connsiteX126" fmla="*/ 3044 w 10000"/>
                  <a:gd name="connsiteY126" fmla="*/ 1276 h 10000"/>
                  <a:gd name="connsiteX127" fmla="*/ 3036 w 10000"/>
                  <a:gd name="connsiteY127" fmla="*/ 1276 h 10000"/>
                  <a:gd name="connsiteX128" fmla="*/ 3028 w 10000"/>
                  <a:gd name="connsiteY128" fmla="*/ 1266 h 10000"/>
                  <a:gd name="connsiteX129" fmla="*/ 3025 w 10000"/>
                  <a:gd name="connsiteY129" fmla="*/ 1256 h 10000"/>
                  <a:gd name="connsiteX130" fmla="*/ 3008 w 10000"/>
                  <a:gd name="connsiteY130" fmla="*/ 1205 h 10000"/>
                  <a:gd name="connsiteX131" fmla="*/ 3000 w 10000"/>
                  <a:gd name="connsiteY131" fmla="*/ 1192 h 10000"/>
                  <a:gd name="connsiteX132" fmla="*/ 2994 w 10000"/>
                  <a:gd name="connsiteY132" fmla="*/ 1176 h 10000"/>
                  <a:gd name="connsiteX133" fmla="*/ 2986 w 10000"/>
                  <a:gd name="connsiteY133" fmla="*/ 1182 h 10000"/>
                  <a:gd name="connsiteX134" fmla="*/ 2981 w 10000"/>
                  <a:gd name="connsiteY134" fmla="*/ 1192 h 10000"/>
                  <a:gd name="connsiteX135" fmla="*/ 2970 w 10000"/>
                  <a:gd name="connsiteY135" fmla="*/ 1201 h 10000"/>
                  <a:gd name="connsiteX136" fmla="*/ 2956 w 10000"/>
                  <a:gd name="connsiteY136" fmla="*/ 1218 h 10000"/>
                  <a:gd name="connsiteX137" fmla="*/ 2939 w 10000"/>
                  <a:gd name="connsiteY137" fmla="*/ 1240 h 10000"/>
                  <a:gd name="connsiteX138" fmla="*/ 2928 w 10000"/>
                  <a:gd name="connsiteY138" fmla="*/ 1247 h 10000"/>
                  <a:gd name="connsiteX139" fmla="*/ 2922 w 10000"/>
                  <a:gd name="connsiteY139" fmla="*/ 1250 h 10000"/>
                  <a:gd name="connsiteX140" fmla="*/ 2911 w 10000"/>
                  <a:gd name="connsiteY140" fmla="*/ 1250 h 10000"/>
                  <a:gd name="connsiteX141" fmla="*/ 2884 w 10000"/>
                  <a:gd name="connsiteY141" fmla="*/ 1247 h 10000"/>
                  <a:gd name="connsiteX142" fmla="*/ 2864 w 10000"/>
                  <a:gd name="connsiteY142" fmla="*/ 1237 h 10000"/>
                  <a:gd name="connsiteX143" fmla="*/ 2848 w 10000"/>
                  <a:gd name="connsiteY143" fmla="*/ 1231 h 10000"/>
                  <a:gd name="connsiteX144" fmla="*/ 2834 w 10000"/>
                  <a:gd name="connsiteY144" fmla="*/ 1227 h 10000"/>
                  <a:gd name="connsiteX145" fmla="*/ 2831 w 10000"/>
                  <a:gd name="connsiteY145" fmla="*/ 1227 h 10000"/>
                  <a:gd name="connsiteX146" fmla="*/ 2831 w 10000"/>
                  <a:gd name="connsiteY146" fmla="*/ 1221 h 10000"/>
                  <a:gd name="connsiteX147" fmla="*/ 2825 w 10000"/>
                  <a:gd name="connsiteY147" fmla="*/ 1205 h 10000"/>
                  <a:gd name="connsiteX148" fmla="*/ 2823 w 10000"/>
                  <a:gd name="connsiteY148" fmla="*/ 1192 h 10000"/>
                  <a:gd name="connsiteX149" fmla="*/ 2817 w 10000"/>
                  <a:gd name="connsiteY149" fmla="*/ 1182 h 10000"/>
                  <a:gd name="connsiteX150" fmla="*/ 2814 w 10000"/>
                  <a:gd name="connsiteY150" fmla="*/ 1176 h 10000"/>
                  <a:gd name="connsiteX151" fmla="*/ 2792 w 10000"/>
                  <a:gd name="connsiteY151" fmla="*/ 1172 h 10000"/>
                  <a:gd name="connsiteX152" fmla="*/ 2759 w 10000"/>
                  <a:gd name="connsiteY152" fmla="*/ 1156 h 10000"/>
                  <a:gd name="connsiteX153" fmla="*/ 2734 w 10000"/>
                  <a:gd name="connsiteY153" fmla="*/ 1143 h 10000"/>
                  <a:gd name="connsiteX154" fmla="*/ 2695 w 10000"/>
                  <a:gd name="connsiteY154" fmla="*/ 1124 h 10000"/>
                  <a:gd name="connsiteX155" fmla="*/ 2670 w 10000"/>
                  <a:gd name="connsiteY155" fmla="*/ 1108 h 10000"/>
                  <a:gd name="connsiteX156" fmla="*/ 2645 w 10000"/>
                  <a:gd name="connsiteY156" fmla="*/ 1091 h 10000"/>
                  <a:gd name="connsiteX157" fmla="*/ 2618 w 10000"/>
                  <a:gd name="connsiteY157" fmla="*/ 1088 h 10000"/>
                  <a:gd name="connsiteX158" fmla="*/ 2576 w 10000"/>
                  <a:gd name="connsiteY158" fmla="*/ 1088 h 10000"/>
                  <a:gd name="connsiteX159" fmla="*/ 2551 w 10000"/>
                  <a:gd name="connsiteY159" fmla="*/ 1091 h 10000"/>
                  <a:gd name="connsiteX160" fmla="*/ 2521 w 10000"/>
                  <a:gd name="connsiteY160" fmla="*/ 1098 h 10000"/>
                  <a:gd name="connsiteX161" fmla="*/ 2493 w 10000"/>
                  <a:gd name="connsiteY161" fmla="*/ 1104 h 10000"/>
                  <a:gd name="connsiteX162" fmla="*/ 2468 w 10000"/>
                  <a:gd name="connsiteY162" fmla="*/ 1108 h 10000"/>
                  <a:gd name="connsiteX163" fmla="*/ 2404 w 10000"/>
                  <a:gd name="connsiteY163" fmla="*/ 1124 h 10000"/>
                  <a:gd name="connsiteX164" fmla="*/ 2366 w 10000"/>
                  <a:gd name="connsiteY164" fmla="*/ 1133 h 10000"/>
                  <a:gd name="connsiteX165" fmla="*/ 2346 w 10000"/>
                  <a:gd name="connsiteY165" fmla="*/ 1137 h 10000"/>
                  <a:gd name="connsiteX166" fmla="*/ 2294 w 10000"/>
                  <a:gd name="connsiteY166" fmla="*/ 1146 h 10000"/>
                  <a:gd name="connsiteX167" fmla="*/ 2249 w 10000"/>
                  <a:gd name="connsiteY167" fmla="*/ 1156 h 10000"/>
                  <a:gd name="connsiteX168" fmla="*/ 2230 w 10000"/>
                  <a:gd name="connsiteY168" fmla="*/ 1156 h 10000"/>
                  <a:gd name="connsiteX169" fmla="*/ 2222 w 10000"/>
                  <a:gd name="connsiteY169" fmla="*/ 1163 h 10000"/>
                  <a:gd name="connsiteX170" fmla="*/ 2194 w 10000"/>
                  <a:gd name="connsiteY170" fmla="*/ 1163 h 10000"/>
                  <a:gd name="connsiteX171" fmla="*/ 2172 w 10000"/>
                  <a:gd name="connsiteY171" fmla="*/ 1163 h 10000"/>
                  <a:gd name="connsiteX172" fmla="*/ 2147 w 10000"/>
                  <a:gd name="connsiteY172" fmla="*/ 1166 h 10000"/>
                  <a:gd name="connsiteX173" fmla="*/ 2108 w 10000"/>
                  <a:gd name="connsiteY173" fmla="*/ 1166 h 10000"/>
                  <a:gd name="connsiteX174" fmla="*/ 2083 w 10000"/>
                  <a:gd name="connsiteY174" fmla="*/ 1156 h 10000"/>
                  <a:gd name="connsiteX175" fmla="*/ 2042 w 10000"/>
                  <a:gd name="connsiteY175" fmla="*/ 1143 h 10000"/>
                  <a:gd name="connsiteX176" fmla="*/ 2011 w 10000"/>
                  <a:gd name="connsiteY176" fmla="*/ 1143 h 10000"/>
                  <a:gd name="connsiteX177" fmla="*/ 1994 w 10000"/>
                  <a:gd name="connsiteY177" fmla="*/ 1146 h 10000"/>
                  <a:gd name="connsiteX178" fmla="*/ 1967 w 10000"/>
                  <a:gd name="connsiteY178" fmla="*/ 1156 h 10000"/>
                  <a:gd name="connsiteX179" fmla="*/ 1903 w 10000"/>
                  <a:gd name="connsiteY179" fmla="*/ 1176 h 10000"/>
                  <a:gd name="connsiteX180" fmla="*/ 1873 w 10000"/>
                  <a:gd name="connsiteY180" fmla="*/ 1182 h 10000"/>
                  <a:gd name="connsiteX181" fmla="*/ 1850 w 10000"/>
                  <a:gd name="connsiteY181" fmla="*/ 1185 h 10000"/>
                  <a:gd name="connsiteX182" fmla="*/ 1842 w 10000"/>
                  <a:gd name="connsiteY182" fmla="*/ 1192 h 10000"/>
                  <a:gd name="connsiteX183" fmla="*/ 1823 w 10000"/>
                  <a:gd name="connsiteY183" fmla="*/ 1195 h 10000"/>
                  <a:gd name="connsiteX184" fmla="*/ 1814 w 10000"/>
                  <a:gd name="connsiteY184" fmla="*/ 1201 h 10000"/>
                  <a:gd name="connsiteX185" fmla="*/ 1792 w 10000"/>
                  <a:gd name="connsiteY185" fmla="*/ 1218 h 10000"/>
                  <a:gd name="connsiteX186" fmla="*/ 1767 w 10000"/>
                  <a:gd name="connsiteY186" fmla="*/ 1231 h 10000"/>
                  <a:gd name="connsiteX187" fmla="*/ 1717 w 10000"/>
                  <a:gd name="connsiteY187" fmla="*/ 1266 h 10000"/>
                  <a:gd name="connsiteX188" fmla="*/ 1695 w 10000"/>
                  <a:gd name="connsiteY188" fmla="*/ 1279 h 10000"/>
                  <a:gd name="connsiteX189" fmla="*/ 1654 w 10000"/>
                  <a:gd name="connsiteY189" fmla="*/ 1308 h 10000"/>
                  <a:gd name="connsiteX190" fmla="*/ 1620 w 10000"/>
                  <a:gd name="connsiteY190" fmla="*/ 1334 h 10000"/>
                  <a:gd name="connsiteX191" fmla="*/ 1590 w 10000"/>
                  <a:gd name="connsiteY191" fmla="*/ 1360 h 10000"/>
                  <a:gd name="connsiteX192" fmla="*/ 1565 w 10000"/>
                  <a:gd name="connsiteY192" fmla="*/ 1380 h 10000"/>
                  <a:gd name="connsiteX193" fmla="*/ 1532 w 10000"/>
                  <a:gd name="connsiteY193" fmla="*/ 1402 h 10000"/>
                  <a:gd name="connsiteX194" fmla="*/ 1501 w 10000"/>
                  <a:gd name="connsiteY194" fmla="*/ 1418 h 10000"/>
                  <a:gd name="connsiteX195" fmla="*/ 1460 w 10000"/>
                  <a:gd name="connsiteY195" fmla="*/ 1438 h 10000"/>
                  <a:gd name="connsiteX196" fmla="*/ 1435 w 10000"/>
                  <a:gd name="connsiteY196" fmla="*/ 1454 h 10000"/>
                  <a:gd name="connsiteX197" fmla="*/ 1421 w 10000"/>
                  <a:gd name="connsiteY197" fmla="*/ 1464 h 10000"/>
                  <a:gd name="connsiteX198" fmla="*/ 1380 w 10000"/>
                  <a:gd name="connsiteY198" fmla="*/ 1473 h 10000"/>
                  <a:gd name="connsiteX199" fmla="*/ 1324 w 10000"/>
                  <a:gd name="connsiteY199" fmla="*/ 1477 h 10000"/>
                  <a:gd name="connsiteX200" fmla="*/ 1274 w 10000"/>
                  <a:gd name="connsiteY200" fmla="*/ 1483 h 10000"/>
                  <a:gd name="connsiteX201" fmla="*/ 1244 w 10000"/>
                  <a:gd name="connsiteY201" fmla="*/ 1486 h 10000"/>
                  <a:gd name="connsiteX202" fmla="*/ 1233 w 10000"/>
                  <a:gd name="connsiteY202" fmla="*/ 1486 h 10000"/>
                  <a:gd name="connsiteX203" fmla="*/ 1197 w 10000"/>
                  <a:gd name="connsiteY203" fmla="*/ 1493 h 10000"/>
                  <a:gd name="connsiteX204" fmla="*/ 1180 w 10000"/>
                  <a:gd name="connsiteY204" fmla="*/ 1496 h 10000"/>
                  <a:gd name="connsiteX205" fmla="*/ 1169 w 10000"/>
                  <a:gd name="connsiteY205" fmla="*/ 1496 h 10000"/>
                  <a:gd name="connsiteX206" fmla="*/ 1161 w 10000"/>
                  <a:gd name="connsiteY206" fmla="*/ 1503 h 10000"/>
                  <a:gd name="connsiteX207" fmla="*/ 1155 w 10000"/>
                  <a:gd name="connsiteY207" fmla="*/ 1503 h 10000"/>
                  <a:gd name="connsiteX208" fmla="*/ 501 w 10000"/>
                  <a:gd name="connsiteY208" fmla="*/ 2277 h 10000"/>
                  <a:gd name="connsiteX209" fmla="*/ 396 w 10000"/>
                  <a:gd name="connsiteY209" fmla="*/ 2532 h 10000"/>
                  <a:gd name="connsiteX210" fmla="*/ 324 w 10000"/>
                  <a:gd name="connsiteY210" fmla="*/ 2759 h 10000"/>
                  <a:gd name="connsiteX211" fmla="*/ 274 w 10000"/>
                  <a:gd name="connsiteY211" fmla="*/ 2866 h 10000"/>
                  <a:gd name="connsiteX212" fmla="*/ 202 w 10000"/>
                  <a:gd name="connsiteY212" fmla="*/ 3008 h 10000"/>
                  <a:gd name="connsiteX213" fmla="*/ 211 w 10000"/>
                  <a:gd name="connsiteY213" fmla="*/ 3177 h 10000"/>
                  <a:gd name="connsiteX214" fmla="*/ 235 w 10000"/>
                  <a:gd name="connsiteY214" fmla="*/ 3368 h 10000"/>
                  <a:gd name="connsiteX215" fmla="*/ 266 w 10000"/>
                  <a:gd name="connsiteY215" fmla="*/ 3595 h 10000"/>
                  <a:gd name="connsiteX216" fmla="*/ 299 w 10000"/>
                  <a:gd name="connsiteY216" fmla="*/ 3831 h 10000"/>
                  <a:gd name="connsiteX217" fmla="*/ 305 w 10000"/>
                  <a:gd name="connsiteY217" fmla="*/ 3863 h 10000"/>
                  <a:gd name="connsiteX218" fmla="*/ 341 w 10000"/>
                  <a:gd name="connsiteY218" fmla="*/ 3941 h 10000"/>
                  <a:gd name="connsiteX219" fmla="*/ 186 w 10000"/>
                  <a:gd name="connsiteY219" fmla="*/ 3935 h 10000"/>
                  <a:gd name="connsiteX220" fmla="*/ 30 w 10000"/>
                  <a:gd name="connsiteY220" fmla="*/ 3925 h 10000"/>
                  <a:gd name="connsiteX221" fmla="*/ 0 w 10000"/>
                  <a:gd name="connsiteY221" fmla="*/ 4054 h 10000"/>
                  <a:gd name="connsiteX222" fmla="*/ 14 w 10000"/>
                  <a:gd name="connsiteY222" fmla="*/ 4152 h 10000"/>
                  <a:gd name="connsiteX223" fmla="*/ 22 w 10000"/>
                  <a:gd name="connsiteY223" fmla="*/ 4242 h 10000"/>
                  <a:gd name="connsiteX224" fmla="*/ 30 w 10000"/>
                  <a:gd name="connsiteY224" fmla="*/ 4291 h 10000"/>
                  <a:gd name="connsiteX225" fmla="*/ 102 w 10000"/>
                  <a:gd name="connsiteY225" fmla="*/ 4271 h 10000"/>
                  <a:gd name="connsiteX226" fmla="*/ 155 w 10000"/>
                  <a:gd name="connsiteY226" fmla="*/ 4262 h 10000"/>
                  <a:gd name="connsiteX227" fmla="*/ 410 w 10000"/>
                  <a:gd name="connsiteY227" fmla="*/ 4255 h 10000"/>
                  <a:gd name="connsiteX228" fmla="*/ 418 w 10000"/>
                  <a:gd name="connsiteY228" fmla="*/ 4385 h 10000"/>
                  <a:gd name="connsiteX229" fmla="*/ 429 w 10000"/>
                  <a:gd name="connsiteY229" fmla="*/ 4543 h 10000"/>
                  <a:gd name="connsiteX230" fmla="*/ 443 w 10000"/>
                  <a:gd name="connsiteY230" fmla="*/ 4585 h 10000"/>
                  <a:gd name="connsiteX231" fmla="*/ 465 w 10000"/>
                  <a:gd name="connsiteY231" fmla="*/ 4611 h 10000"/>
                  <a:gd name="connsiteX232" fmla="*/ 468 w 10000"/>
                  <a:gd name="connsiteY232" fmla="*/ 4621 h 10000"/>
                  <a:gd name="connsiteX233" fmla="*/ 474 w 10000"/>
                  <a:gd name="connsiteY233" fmla="*/ 4679 h 10000"/>
                  <a:gd name="connsiteX234" fmla="*/ 554 w 10000"/>
                  <a:gd name="connsiteY234" fmla="*/ 4738 h 10000"/>
                  <a:gd name="connsiteX235" fmla="*/ 637 w 10000"/>
                  <a:gd name="connsiteY235" fmla="*/ 4809 h 10000"/>
                  <a:gd name="connsiteX236" fmla="*/ 704 w 10000"/>
                  <a:gd name="connsiteY236" fmla="*/ 4851 h 10000"/>
                  <a:gd name="connsiteX237" fmla="*/ 740 w 10000"/>
                  <a:gd name="connsiteY237" fmla="*/ 4893 h 10000"/>
                  <a:gd name="connsiteX238" fmla="*/ 756 w 10000"/>
                  <a:gd name="connsiteY238" fmla="*/ 4896 h 10000"/>
                  <a:gd name="connsiteX239" fmla="*/ 767 w 10000"/>
                  <a:gd name="connsiteY239" fmla="*/ 4880 h 10000"/>
                  <a:gd name="connsiteX240" fmla="*/ 806 w 10000"/>
                  <a:gd name="connsiteY240" fmla="*/ 4945 h 10000"/>
                  <a:gd name="connsiteX241" fmla="*/ 886 w 10000"/>
                  <a:gd name="connsiteY241" fmla="*/ 5078 h 10000"/>
                  <a:gd name="connsiteX242" fmla="*/ 911 w 10000"/>
                  <a:gd name="connsiteY242" fmla="*/ 5130 h 10000"/>
                  <a:gd name="connsiteX243" fmla="*/ 920 w 10000"/>
                  <a:gd name="connsiteY243" fmla="*/ 5191 h 10000"/>
                  <a:gd name="connsiteX244" fmla="*/ 920 w 10000"/>
                  <a:gd name="connsiteY244" fmla="*/ 5220 h 10000"/>
                  <a:gd name="connsiteX245" fmla="*/ 911 w 10000"/>
                  <a:gd name="connsiteY245" fmla="*/ 5314 h 10000"/>
                  <a:gd name="connsiteX246" fmla="*/ 898 w 10000"/>
                  <a:gd name="connsiteY246" fmla="*/ 5369 h 10000"/>
                  <a:gd name="connsiteX247" fmla="*/ 895 w 10000"/>
                  <a:gd name="connsiteY247" fmla="*/ 5385 h 10000"/>
                  <a:gd name="connsiteX248" fmla="*/ 895 w 10000"/>
                  <a:gd name="connsiteY248" fmla="*/ 5405 h 10000"/>
                  <a:gd name="connsiteX249" fmla="*/ 898 w 10000"/>
                  <a:gd name="connsiteY249" fmla="*/ 5434 h 10000"/>
                  <a:gd name="connsiteX250" fmla="*/ 911 w 10000"/>
                  <a:gd name="connsiteY250" fmla="*/ 5463 h 10000"/>
                  <a:gd name="connsiteX251" fmla="*/ 920 w 10000"/>
                  <a:gd name="connsiteY251" fmla="*/ 5492 h 10000"/>
                  <a:gd name="connsiteX252" fmla="*/ 934 w 10000"/>
                  <a:gd name="connsiteY252" fmla="*/ 5518 h 10000"/>
                  <a:gd name="connsiteX253" fmla="*/ 1169 w 10000"/>
                  <a:gd name="connsiteY253" fmla="*/ 5738 h 10000"/>
                  <a:gd name="connsiteX254" fmla="*/ 1188 w 10000"/>
                  <a:gd name="connsiteY254" fmla="*/ 5755 h 10000"/>
                  <a:gd name="connsiteX255" fmla="*/ 1216 w 10000"/>
                  <a:gd name="connsiteY255" fmla="*/ 5758 h 10000"/>
                  <a:gd name="connsiteX256" fmla="*/ 1313 w 10000"/>
                  <a:gd name="connsiteY256" fmla="*/ 5774 h 10000"/>
                  <a:gd name="connsiteX257" fmla="*/ 1349 w 10000"/>
                  <a:gd name="connsiteY257" fmla="*/ 5787 h 10000"/>
                  <a:gd name="connsiteX258" fmla="*/ 1393 w 10000"/>
                  <a:gd name="connsiteY258" fmla="*/ 5793 h 10000"/>
                  <a:gd name="connsiteX259" fmla="*/ 1393 w 10000"/>
                  <a:gd name="connsiteY259" fmla="*/ 5797 h 10000"/>
                  <a:gd name="connsiteX260" fmla="*/ 1421 w 10000"/>
                  <a:gd name="connsiteY260" fmla="*/ 5810 h 10000"/>
                  <a:gd name="connsiteX261" fmla="*/ 1446 w 10000"/>
                  <a:gd name="connsiteY261" fmla="*/ 5829 h 10000"/>
                  <a:gd name="connsiteX262" fmla="*/ 1460 w 10000"/>
                  <a:gd name="connsiteY262" fmla="*/ 5842 h 10000"/>
                  <a:gd name="connsiteX263" fmla="*/ 1476 w 10000"/>
                  <a:gd name="connsiteY263" fmla="*/ 5848 h 10000"/>
                  <a:gd name="connsiteX264" fmla="*/ 1501 w 10000"/>
                  <a:gd name="connsiteY264" fmla="*/ 5852 h 10000"/>
                  <a:gd name="connsiteX265" fmla="*/ 1532 w 10000"/>
                  <a:gd name="connsiteY265" fmla="*/ 5887 h 10000"/>
                  <a:gd name="connsiteX266" fmla="*/ 1565 w 10000"/>
                  <a:gd name="connsiteY266" fmla="*/ 5942 h 10000"/>
                  <a:gd name="connsiteX267" fmla="*/ 1587 w 10000"/>
                  <a:gd name="connsiteY267" fmla="*/ 5972 h 10000"/>
                  <a:gd name="connsiteX268" fmla="*/ 1612 w 10000"/>
                  <a:gd name="connsiteY268" fmla="*/ 5955 h 10000"/>
                  <a:gd name="connsiteX269" fmla="*/ 1679 w 10000"/>
                  <a:gd name="connsiteY269" fmla="*/ 6049 h 10000"/>
                  <a:gd name="connsiteX270" fmla="*/ 1720 w 10000"/>
                  <a:gd name="connsiteY270" fmla="*/ 6108 h 10000"/>
                  <a:gd name="connsiteX271" fmla="*/ 1751 w 10000"/>
                  <a:gd name="connsiteY271" fmla="*/ 6133 h 10000"/>
                  <a:gd name="connsiteX272" fmla="*/ 1792 w 10000"/>
                  <a:gd name="connsiteY272" fmla="*/ 6169 h 10000"/>
                  <a:gd name="connsiteX273" fmla="*/ 1801 w 10000"/>
                  <a:gd name="connsiteY273" fmla="*/ 6172 h 10000"/>
                  <a:gd name="connsiteX274" fmla="*/ 1814 w 10000"/>
                  <a:gd name="connsiteY274" fmla="*/ 6286 h 10000"/>
                  <a:gd name="connsiteX275" fmla="*/ 1817 w 10000"/>
                  <a:gd name="connsiteY275" fmla="*/ 6331 h 10000"/>
                  <a:gd name="connsiteX276" fmla="*/ 1809 w 10000"/>
                  <a:gd name="connsiteY276" fmla="*/ 6444 h 10000"/>
                  <a:gd name="connsiteX277" fmla="*/ 1801 w 10000"/>
                  <a:gd name="connsiteY277" fmla="*/ 6499 h 10000"/>
                  <a:gd name="connsiteX278" fmla="*/ 1781 w 10000"/>
                  <a:gd name="connsiteY278" fmla="*/ 6522 h 10000"/>
                  <a:gd name="connsiteX279" fmla="*/ 1773 w 10000"/>
                  <a:gd name="connsiteY279" fmla="*/ 6541 h 10000"/>
                  <a:gd name="connsiteX280" fmla="*/ 1762 w 10000"/>
                  <a:gd name="connsiteY280" fmla="*/ 6571 h 10000"/>
                  <a:gd name="connsiteX281" fmla="*/ 1767 w 10000"/>
                  <a:gd name="connsiteY281" fmla="*/ 6622 h 10000"/>
                  <a:gd name="connsiteX282" fmla="*/ 1767 w 10000"/>
                  <a:gd name="connsiteY282" fmla="*/ 6665 h 10000"/>
                  <a:gd name="connsiteX283" fmla="*/ 1767 w 10000"/>
                  <a:gd name="connsiteY283" fmla="*/ 6694 h 10000"/>
                  <a:gd name="connsiteX284" fmla="*/ 1776 w 10000"/>
                  <a:gd name="connsiteY284" fmla="*/ 6726 h 10000"/>
                  <a:gd name="connsiteX285" fmla="*/ 1776 w 10000"/>
                  <a:gd name="connsiteY285" fmla="*/ 6745 h 10000"/>
                  <a:gd name="connsiteX286" fmla="*/ 1767 w 10000"/>
                  <a:gd name="connsiteY286" fmla="*/ 6765 h 10000"/>
                  <a:gd name="connsiteX287" fmla="*/ 1762 w 10000"/>
                  <a:gd name="connsiteY287" fmla="*/ 6804 h 10000"/>
                  <a:gd name="connsiteX288" fmla="*/ 1753 w 10000"/>
                  <a:gd name="connsiteY288" fmla="*/ 6839 h 10000"/>
                  <a:gd name="connsiteX289" fmla="*/ 1742 w 10000"/>
                  <a:gd name="connsiteY289" fmla="*/ 6849 h 10000"/>
                  <a:gd name="connsiteX290" fmla="*/ 1726 w 10000"/>
                  <a:gd name="connsiteY290" fmla="*/ 6849 h 10000"/>
                  <a:gd name="connsiteX291" fmla="*/ 1712 w 10000"/>
                  <a:gd name="connsiteY291" fmla="*/ 6852 h 10000"/>
                  <a:gd name="connsiteX292" fmla="*/ 1640 w 10000"/>
                  <a:gd name="connsiteY292" fmla="*/ 6953 h 10000"/>
                  <a:gd name="connsiteX293" fmla="*/ 1493 w 10000"/>
                  <a:gd name="connsiteY293" fmla="*/ 7105 h 10000"/>
                  <a:gd name="connsiteX294" fmla="*/ 1490 w 10000"/>
                  <a:gd name="connsiteY294" fmla="*/ 7124 h 10000"/>
                  <a:gd name="connsiteX295" fmla="*/ 1468 w 10000"/>
                  <a:gd name="connsiteY295" fmla="*/ 7137 h 10000"/>
                  <a:gd name="connsiteX296" fmla="*/ 1454 w 10000"/>
                  <a:gd name="connsiteY296" fmla="*/ 7144 h 10000"/>
                  <a:gd name="connsiteX297" fmla="*/ 1452 w 10000"/>
                  <a:gd name="connsiteY297" fmla="*/ 7157 h 10000"/>
                  <a:gd name="connsiteX298" fmla="*/ 1446 w 10000"/>
                  <a:gd name="connsiteY298" fmla="*/ 7199 h 10000"/>
                  <a:gd name="connsiteX299" fmla="*/ 1476 w 10000"/>
                  <a:gd name="connsiteY299" fmla="*/ 7247 h 10000"/>
                  <a:gd name="connsiteX300" fmla="*/ 1501 w 10000"/>
                  <a:gd name="connsiteY300" fmla="*/ 7270 h 10000"/>
                  <a:gd name="connsiteX301" fmla="*/ 1518 w 10000"/>
                  <a:gd name="connsiteY301" fmla="*/ 7286 h 10000"/>
                  <a:gd name="connsiteX302" fmla="*/ 1524 w 10000"/>
                  <a:gd name="connsiteY302" fmla="*/ 7306 h 10000"/>
                  <a:gd name="connsiteX303" fmla="*/ 1540 w 10000"/>
                  <a:gd name="connsiteY303" fmla="*/ 7322 h 10000"/>
                  <a:gd name="connsiteX304" fmla="*/ 1565 w 10000"/>
                  <a:gd name="connsiteY304" fmla="*/ 7325 h 10000"/>
                  <a:gd name="connsiteX305" fmla="*/ 1590 w 10000"/>
                  <a:gd name="connsiteY305" fmla="*/ 7332 h 10000"/>
                  <a:gd name="connsiteX306" fmla="*/ 1615 w 10000"/>
                  <a:gd name="connsiteY306" fmla="*/ 7345 h 10000"/>
                  <a:gd name="connsiteX307" fmla="*/ 1662 w 10000"/>
                  <a:gd name="connsiteY307" fmla="*/ 7370 h 10000"/>
                  <a:gd name="connsiteX308" fmla="*/ 1670 w 10000"/>
                  <a:gd name="connsiteY308" fmla="*/ 7351 h 10000"/>
                  <a:gd name="connsiteX309" fmla="*/ 1726 w 10000"/>
                  <a:gd name="connsiteY309" fmla="*/ 7354 h 10000"/>
                  <a:gd name="connsiteX310" fmla="*/ 1726 w 10000"/>
                  <a:gd name="connsiteY310" fmla="*/ 7400 h 10000"/>
                  <a:gd name="connsiteX311" fmla="*/ 1773 w 10000"/>
                  <a:gd name="connsiteY311" fmla="*/ 7409 h 10000"/>
                  <a:gd name="connsiteX312" fmla="*/ 1806 w 10000"/>
                  <a:gd name="connsiteY312" fmla="*/ 7416 h 10000"/>
                  <a:gd name="connsiteX313" fmla="*/ 1839 w 10000"/>
                  <a:gd name="connsiteY313" fmla="*/ 7403 h 10000"/>
                  <a:gd name="connsiteX314" fmla="*/ 1886 w 10000"/>
                  <a:gd name="connsiteY314" fmla="*/ 7403 h 10000"/>
                  <a:gd name="connsiteX315" fmla="*/ 1898 w 10000"/>
                  <a:gd name="connsiteY315" fmla="*/ 7403 h 10000"/>
                  <a:gd name="connsiteX316" fmla="*/ 1914 w 10000"/>
                  <a:gd name="connsiteY316" fmla="*/ 7494 h 10000"/>
                  <a:gd name="connsiteX317" fmla="*/ 1895 w 10000"/>
                  <a:gd name="connsiteY317" fmla="*/ 7523 h 10000"/>
                  <a:gd name="connsiteX318" fmla="*/ 1825 w 10000"/>
                  <a:gd name="connsiteY318" fmla="*/ 7617 h 10000"/>
                  <a:gd name="connsiteX319" fmla="*/ 1776 w 10000"/>
                  <a:gd name="connsiteY319" fmla="*/ 7691 h 10000"/>
                  <a:gd name="connsiteX320" fmla="*/ 1781 w 10000"/>
                  <a:gd name="connsiteY320" fmla="*/ 7723 h 10000"/>
                  <a:gd name="connsiteX321" fmla="*/ 1767 w 10000"/>
                  <a:gd name="connsiteY321" fmla="*/ 7759 h 10000"/>
                  <a:gd name="connsiteX322" fmla="*/ 1762 w 10000"/>
                  <a:gd name="connsiteY322" fmla="*/ 7817 h 10000"/>
                  <a:gd name="connsiteX323" fmla="*/ 1762 w 10000"/>
                  <a:gd name="connsiteY323" fmla="*/ 7856 h 10000"/>
                  <a:gd name="connsiteX324" fmla="*/ 1776 w 10000"/>
                  <a:gd name="connsiteY324" fmla="*/ 7892 h 10000"/>
                  <a:gd name="connsiteX325" fmla="*/ 1784 w 10000"/>
                  <a:gd name="connsiteY325" fmla="*/ 7902 h 10000"/>
                  <a:gd name="connsiteX326" fmla="*/ 1801 w 10000"/>
                  <a:gd name="connsiteY326" fmla="*/ 7908 h 10000"/>
                  <a:gd name="connsiteX327" fmla="*/ 1809 w 10000"/>
                  <a:gd name="connsiteY327" fmla="*/ 7911 h 10000"/>
                  <a:gd name="connsiteX328" fmla="*/ 1801 w 10000"/>
                  <a:gd name="connsiteY328" fmla="*/ 7940 h 10000"/>
                  <a:gd name="connsiteX329" fmla="*/ 1798 w 10000"/>
                  <a:gd name="connsiteY329" fmla="*/ 7979 h 10000"/>
                  <a:gd name="connsiteX330" fmla="*/ 1806 w 10000"/>
                  <a:gd name="connsiteY330" fmla="*/ 8002 h 10000"/>
                  <a:gd name="connsiteX331" fmla="*/ 1823 w 10000"/>
                  <a:gd name="connsiteY331" fmla="*/ 8021 h 10000"/>
                  <a:gd name="connsiteX332" fmla="*/ 1834 w 10000"/>
                  <a:gd name="connsiteY332" fmla="*/ 8044 h 10000"/>
                  <a:gd name="connsiteX333" fmla="*/ 1839 w 10000"/>
                  <a:gd name="connsiteY333" fmla="*/ 8073 h 10000"/>
                  <a:gd name="connsiteX334" fmla="*/ 1842 w 10000"/>
                  <a:gd name="connsiteY334" fmla="*/ 8106 h 10000"/>
                  <a:gd name="connsiteX335" fmla="*/ 1839 w 10000"/>
                  <a:gd name="connsiteY335" fmla="*/ 8144 h 10000"/>
                  <a:gd name="connsiteX336" fmla="*/ 1856 w 10000"/>
                  <a:gd name="connsiteY336" fmla="*/ 8164 h 10000"/>
                  <a:gd name="connsiteX337" fmla="*/ 1886 w 10000"/>
                  <a:gd name="connsiteY337" fmla="*/ 8193 h 10000"/>
                  <a:gd name="connsiteX338" fmla="*/ 1922 w 10000"/>
                  <a:gd name="connsiteY338" fmla="*/ 8206 h 10000"/>
                  <a:gd name="connsiteX339" fmla="*/ 1967 w 10000"/>
                  <a:gd name="connsiteY339" fmla="*/ 8203 h 10000"/>
                  <a:gd name="connsiteX340" fmla="*/ 1986 w 10000"/>
                  <a:gd name="connsiteY340" fmla="*/ 8212 h 10000"/>
                  <a:gd name="connsiteX341" fmla="*/ 2000 w 10000"/>
                  <a:gd name="connsiteY341" fmla="*/ 8232 h 10000"/>
                  <a:gd name="connsiteX342" fmla="*/ 2033 w 10000"/>
                  <a:gd name="connsiteY342" fmla="*/ 8258 h 10000"/>
                  <a:gd name="connsiteX343" fmla="*/ 2050 w 10000"/>
                  <a:gd name="connsiteY343" fmla="*/ 8271 h 10000"/>
                  <a:gd name="connsiteX344" fmla="*/ 2089 w 10000"/>
                  <a:gd name="connsiteY344" fmla="*/ 8280 h 10000"/>
                  <a:gd name="connsiteX345" fmla="*/ 2122 w 10000"/>
                  <a:gd name="connsiteY345" fmla="*/ 8300 h 10000"/>
                  <a:gd name="connsiteX346" fmla="*/ 2163 w 10000"/>
                  <a:gd name="connsiteY346" fmla="*/ 8332 h 10000"/>
                  <a:gd name="connsiteX347" fmla="*/ 2172 w 10000"/>
                  <a:gd name="connsiteY347" fmla="*/ 8335 h 10000"/>
                  <a:gd name="connsiteX348" fmla="*/ 2177 w 10000"/>
                  <a:gd name="connsiteY348" fmla="*/ 8345 h 10000"/>
                  <a:gd name="connsiteX349" fmla="*/ 2163 w 10000"/>
                  <a:gd name="connsiteY349" fmla="*/ 8371 h 10000"/>
                  <a:gd name="connsiteX350" fmla="*/ 2139 w 10000"/>
                  <a:gd name="connsiteY350" fmla="*/ 8423 h 10000"/>
                  <a:gd name="connsiteX351" fmla="*/ 2130 w 10000"/>
                  <a:gd name="connsiteY351" fmla="*/ 8439 h 10000"/>
                  <a:gd name="connsiteX352" fmla="*/ 2105 w 10000"/>
                  <a:gd name="connsiteY352" fmla="*/ 8446 h 10000"/>
                  <a:gd name="connsiteX353" fmla="*/ 2080 w 10000"/>
                  <a:gd name="connsiteY353" fmla="*/ 8449 h 10000"/>
                  <a:gd name="connsiteX354" fmla="*/ 2075 w 10000"/>
                  <a:gd name="connsiteY354" fmla="*/ 8459 h 10000"/>
                  <a:gd name="connsiteX355" fmla="*/ 2072 w 10000"/>
                  <a:gd name="connsiteY355" fmla="*/ 8475 h 10000"/>
                  <a:gd name="connsiteX356" fmla="*/ 2080 w 10000"/>
                  <a:gd name="connsiteY356" fmla="*/ 8484 h 10000"/>
                  <a:gd name="connsiteX357" fmla="*/ 2100 w 10000"/>
                  <a:gd name="connsiteY357" fmla="*/ 8475 h 10000"/>
                  <a:gd name="connsiteX358" fmla="*/ 2141 w 10000"/>
                  <a:gd name="connsiteY358" fmla="*/ 8478 h 10000"/>
                  <a:gd name="connsiteX359" fmla="*/ 2172 w 10000"/>
                  <a:gd name="connsiteY359" fmla="*/ 8475 h 10000"/>
                  <a:gd name="connsiteX360" fmla="*/ 2188 w 10000"/>
                  <a:gd name="connsiteY360" fmla="*/ 8475 h 10000"/>
                  <a:gd name="connsiteX361" fmla="*/ 2222 w 10000"/>
                  <a:gd name="connsiteY361" fmla="*/ 8497 h 10000"/>
                  <a:gd name="connsiteX362" fmla="*/ 2252 w 10000"/>
                  <a:gd name="connsiteY362" fmla="*/ 8514 h 10000"/>
                  <a:gd name="connsiteX363" fmla="*/ 2274 w 10000"/>
                  <a:gd name="connsiteY363" fmla="*/ 8514 h 10000"/>
                  <a:gd name="connsiteX364" fmla="*/ 2299 w 10000"/>
                  <a:gd name="connsiteY364" fmla="*/ 8504 h 10000"/>
                  <a:gd name="connsiteX365" fmla="*/ 2310 w 10000"/>
                  <a:gd name="connsiteY365" fmla="*/ 8504 h 10000"/>
                  <a:gd name="connsiteX366" fmla="*/ 2319 w 10000"/>
                  <a:gd name="connsiteY366" fmla="*/ 8484 h 10000"/>
                  <a:gd name="connsiteX367" fmla="*/ 2338 w 10000"/>
                  <a:gd name="connsiteY367" fmla="*/ 8494 h 10000"/>
                  <a:gd name="connsiteX368" fmla="*/ 2338 w 10000"/>
                  <a:gd name="connsiteY368" fmla="*/ 8552 h 10000"/>
                  <a:gd name="connsiteX369" fmla="*/ 2366 w 10000"/>
                  <a:gd name="connsiteY369" fmla="*/ 8572 h 10000"/>
                  <a:gd name="connsiteX370" fmla="*/ 2382 w 10000"/>
                  <a:gd name="connsiteY370" fmla="*/ 8582 h 10000"/>
                  <a:gd name="connsiteX371" fmla="*/ 2435 w 10000"/>
                  <a:gd name="connsiteY371" fmla="*/ 8552 h 10000"/>
                  <a:gd name="connsiteX372" fmla="*/ 2443 w 10000"/>
                  <a:gd name="connsiteY372" fmla="*/ 8552 h 10000"/>
                  <a:gd name="connsiteX373" fmla="*/ 2454 w 10000"/>
                  <a:gd name="connsiteY373" fmla="*/ 8552 h 10000"/>
                  <a:gd name="connsiteX374" fmla="*/ 2471 w 10000"/>
                  <a:gd name="connsiteY374" fmla="*/ 8546 h 10000"/>
                  <a:gd name="connsiteX375" fmla="*/ 2488 w 10000"/>
                  <a:gd name="connsiteY375" fmla="*/ 8536 h 10000"/>
                  <a:gd name="connsiteX376" fmla="*/ 2501 w 10000"/>
                  <a:gd name="connsiteY376" fmla="*/ 8533 h 10000"/>
                  <a:gd name="connsiteX377" fmla="*/ 2512 w 10000"/>
                  <a:gd name="connsiteY377" fmla="*/ 8533 h 10000"/>
                  <a:gd name="connsiteX378" fmla="*/ 2521 w 10000"/>
                  <a:gd name="connsiteY378" fmla="*/ 8546 h 10000"/>
                  <a:gd name="connsiteX379" fmla="*/ 2521 w 10000"/>
                  <a:gd name="connsiteY379" fmla="*/ 8572 h 10000"/>
                  <a:gd name="connsiteX380" fmla="*/ 2535 w 10000"/>
                  <a:gd name="connsiteY380" fmla="*/ 8588 h 10000"/>
                  <a:gd name="connsiteX381" fmla="*/ 2551 w 10000"/>
                  <a:gd name="connsiteY381" fmla="*/ 8582 h 10000"/>
                  <a:gd name="connsiteX382" fmla="*/ 2560 w 10000"/>
                  <a:gd name="connsiteY382" fmla="*/ 8582 h 10000"/>
                  <a:gd name="connsiteX383" fmla="*/ 2573 w 10000"/>
                  <a:gd name="connsiteY383" fmla="*/ 8588 h 10000"/>
                  <a:gd name="connsiteX384" fmla="*/ 2584 w 10000"/>
                  <a:gd name="connsiteY384" fmla="*/ 8591 h 10000"/>
                  <a:gd name="connsiteX385" fmla="*/ 2590 w 10000"/>
                  <a:gd name="connsiteY385" fmla="*/ 8598 h 10000"/>
                  <a:gd name="connsiteX386" fmla="*/ 2598 w 10000"/>
                  <a:gd name="connsiteY386" fmla="*/ 8608 h 10000"/>
                  <a:gd name="connsiteX387" fmla="*/ 2607 w 10000"/>
                  <a:gd name="connsiteY387" fmla="*/ 8617 h 10000"/>
                  <a:gd name="connsiteX388" fmla="*/ 2618 w 10000"/>
                  <a:gd name="connsiteY388" fmla="*/ 8617 h 10000"/>
                  <a:gd name="connsiteX389" fmla="*/ 2640 w 10000"/>
                  <a:gd name="connsiteY389" fmla="*/ 8608 h 10000"/>
                  <a:gd name="connsiteX390" fmla="*/ 2670 w 10000"/>
                  <a:gd name="connsiteY390" fmla="*/ 8598 h 10000"/>
                  <a:gd name="connsiteX391" fmla="*/ 2673 w 10000"/>
                  <a:gd name="connsiteY391" fmla="*/ 8598 h 10000"/>
                  <a:gd name="connsiteX392" fmla="*/ 2690 w 10000"/>
                  <a:gd name="connsiteY392" fmla="*/ 8598 h 10000"/>
                  <a:gd name="connsiteX393" fmla="*/ 2698 w 10000"/>
                  <a:gd name="connsiteY393" fmla="*/ 8598 h 10000"/>
                  <a:gd name="connsiteX394" fmla="*/ 2712 w 10000"/>
                  <a:gd name="connsiteY394" fmla="*/ 8598 h 10000"/>
                  <a:gd name="connsiteX395" fmla="*/ 2726 w 10000"/>
                  <a:gd name="connsiteY395" fmla="*/ 8591 h 10000"/>
                  <a:gd name="connsiteX396" fmla="*/ 2737 w 10000"/>
                  <a:gd name="connsiteY396" fmla="*/ 8588 h 10000"/>
                  <a:gd name="connsiteX397" fmla="*/ 2759 w 10000"/>
                  <a:gd name="connsiteY397" fmla="*/ 8582 h 10000"/>
                  <a:gd name="connsiteX398" fmla="*/ 2770 w 10000"/>
                  <a:gd name="connsiteY398" fmla="*/ 8578 h 10000"/>
                  <a:gd name="connsiteX399" fmla="*/ 2784 w 10000"/>
                  <a:gd name="connsiteY399" fmla="*/ 8572 h 10000"/>
                  <a:gd name="connsiteX400" fmla="*/ 2795 w 10000"/>
                  <a:gd name="connsiteY400" fmla="*/ 8572 h 10000"/>
                  <a:gd name="connsiteX401" fmla="*/ 2803 w 10000"/>
                  <a:gd name="connsiteY401" fmla="*/ 8588 h 10000"/>
                  <a:gd name="connsiteX402" fmla="*/ 2803 w 10000"/>
                  <a:gd name="connsiteY402" fmla="*/ 8591 h 10000"/>
                  <a:gd name="connsiteX403" fmla="*/ 2803 w 10000"/>
                  <a:gd name="connsiteY403" fmla="*/ 8601 h 10000"/>
                  <a:gd name="connsiteX404" fmla="*/ 2809 w 10000"/>
                  <a:gd name="connsiteY404" fmla="*/ 8601 h 10000"/>
                  <a:gd name="connsiteX405" fmla="*/ 2823 w 10000"/>
                  <a:gd name="connsiteY405" fmla="*/ 8598 h 10000"/>
                  <a:gd name="connsiteX406" fmla="*/ 2831 w 10000"/>
                  <a:gd name="connsiteY406" fmla="*/ 8598 h 10000"/>
                  <a:gd name="connsiteX407" fmla="*/ 2839 w 10000"/>
                  <a:gd name="connsiteY407" fmla="*/ 8601 h 10000"/>
                  <a:gd name="connsiteX408" fmla="*/ 2848 w 10000"/>
                  <a:gd name="connsiteY408" fmla="*/ 8598 h 10000"/>
                  <a:gd name="connsiteX409" fmla="*/ 2856 w 10000"/>
                  <a:gd name="connsiteY409" fmla="*/ 8601 h 10000"/>
                  <a:gd name="connsiteX410" fmla="*/ 2859 w 10000"/>
                  <a:gd name="connsiteY410" fmla="*/ 8601 h 10000"/>
                  <a:gd name="connsiteX411" fmla="*/ 2864 w 10000"/>
                  <a:gd name="connsiteY411" fmla="*/ 8598 h 10000"/>
                  <a:gd name="connsiteX412" fmla="*/ 2889 w 10000"/>
                  <a:gd name="connsiteY412" fmla="*/ 8611 h 10000"/>
                  <a:gd name="connsiteX413" fmla="*/ 2906 w 10000"/>
                  <a:gd name="connsiteY413" fmla="*/ 8620 h 10000"/>
                  <a:gd name="connsiteX414" fmla="*/ 2914 w 10000"/>
                  <a:gd name="connsiteY414" fmla="*/ 8627 h 10000"/>
                  <a:gd name="connsiteX415" fmla="*/ 2920 w 10000"/>
                  <a:gd name="connsiteY415" fmla="*/ 8640 h 10000"/>
                  <a:gd name="connsiteX416" fmla="*/ 2922 w 10000"/>
                  <a:gd name="connsiteY416" fmla="*/ 8666 h 10000"/>
                  <a:gd name="connsiteX417" fmla="*/ 2922 w 10000"/>
                  <a:gd name="connsiteY417" fmla="*/ 8692 h 10000"/>
                  <a:gd name="connsiteX418" fmla="*/ 2939 w 10000"/>
                  <a:gd name="connsiteY418" fmla="*/ 8695 h 10000"/>
                  <a:gd name="connsiteX419" fmla="*/ 2953 w 10000"/>
                  <a:gd name="connsiteY419" fmla="*/ 8695 h 10000"/>
                  <a:gd name="connsiteX420" fmla="*/ 2961 w 10000"/>
                  <a:gd name="connsiteY420" fmla="*/ 8695 h 10000"/>
                  <a:gd name="connsiteX421" fmla="*/ 2972 w 10000"/>
                  <a:gd name="connsiteY421" fmla="*/ 8692 h 10000"/>
                  <a:gd name="connsiteX422" fmla="*/ 2981 w 10000"/>
                  <a:gd name="connsiteY422" fmla="*/ 8685 h 10000"/>
                  <a:gd name="connsiteX423" fmla="*/ 2989 w 10000"/>
                  <a:gd name="connsiteY423" fmla="*/ 8685 h 10000"/>
                  <a:gd name="connsiteX424" fmla="*/ 3008 w 10000"/>
                  <a:gd name="connsiteY424" fmla="*/ 8685 h 10000"/>
                  <a:gd name="connsiteX425" fmla="*/ 3028 w 10000"/>
                  <a:gd name="connsiteY425" fmla="*/ 8695 h 10000"/>
                  <a:gd name="connsiteX426" fmla="*/ 3042 w 10000"/>
                  <a:gd name="connsiteY426" fmla="*/ 8695 h 10000"/>
                  <a:gd name="connsiteX427" fmla="*/ 3053 w 10000"/>
                  <a:gd name="connsiteY427" fmla="*/ 8676 h 10000"/>
                  <a:gd name="connsiteX428" fmla="*/ 3061 w 10000"/>
                  <a:gd name="connsiteY428" fmla="*/ 8666 h 10000"/>
                  <a:gd name="connsiteX429" fmla="*/ 3066 w 10000"/>
                  <a:gd name="connsiteY429" fmla="*/ 8656 h 10000"/>
                  <a:gd name="connsiteX430" fmla="*/ 3091 w 10000"/>
                  <a:gd name="connsiteY430" fmla="*/ 8659 h 10000"/>
                  <a:gd name="connsiteX431" fmla="*/ 3105 w 10000"/>
                  <a:gd name="connsiteY431" fmla="*/ 8659 h 10000"/>
                  <a:gd name="connsiteX432" fmla="*/ 3108 w 10000"/>
                  <a:gd name="connsiteY432" fmla="*/ 8650 h 10000"/>
                  <a:gd name="connsiteX433" fmla="*/ 3147 w 10000"/>
                  <a:gd name="connsiteY433" fmla="*/ 8588 h 10000"/>
                  <a:gd name="connsiteX434" fmla="*/ 3150 w 10000"/>
                  <a:gd name="connsiteY434" fmla="*/ 8598 h 10000"/>
                  <a:gd name="connsiteX435" fmla="*/ 3163 w 10000"/>
                  <a:gd name="connsiteY435" fmla="*/ 8601 h 10000"/>
                  <a:gd name="connsiteX436" fmla="*/ 3180 w 10000"/>
                  <a:gd name="connsiteY436" fmla="*/ 8608 h 10000"/>
                  <a:gd name="connsiteX437" fmla="*/ 3188 w 10000"/>
                  <a:gd name="connsiteY437" fmla="*/ 8611 h 10000"/>
                  <a:gd name="connsiteX438" fmla="*/ 3227 w 10000"/>
                  <a:gd name="connsiteY438" fmla="*/ 8620 h 10000"/>
                  <a:gd name="connsiteX439" fmla="*/ 3238 w 10000"/>
                  <a:gd name="connsiteY439" fmla="*/ 8617 h 10000"/>
                  <a:gd name="connsiteX440" fmla="*/ 3247 w 10000"/>
                  <a:gd name="connsiteY440" fmla="*/ 8601 h 10000"/>
                  <a:gd name="connsiteX441" fmla="*/ 3269 w 10000"/>
                  <a:gd name="connsiteY441" fmla="*/ 8611 h 10000"/>
                  <a:gd name="connsiteX442" fmla="*/ 3277 w 10000"/>
                  <a:gd name="connsiteY442" fmla="*/ 8617 h 10000"/>
                  <a:gd name="connsiteX443" fmla="*/ 3285 w 10000"/>
                  <a:gd name="connsiteY443" fmla="*/ 8611 h 10000"/>
                  <a:gd name="connsiteX444" fmla="*/ 3307 w 10000"/>
                  <a:gd name="connsiteY444" fmla="*/ 8611 h 10000"/>
                  <a:gd name="connsiteX445" fmla="*/ 3319 w 10000"/>
                  <a:gd name="connsiteY445" fmla="*/ 8617 h 10000"/>
                  <a:gd name="connsiteX446" fmla="*/ 3324 w 10000"/>
                  <a:gd name="connsiteY446" fmla="*/ 8617 h 10000"/>
                  <a:gd name="connsiteX447" fmla="*/ 3327 w 10000"/>
                  <a:gd name="connsiteY447" fmla="*/ 8620 h 10000"/>
                  <a:gd name="connsiteX448" fmla="*/ 3341 w 10000"/>
                  <a:gd name="connsiteY448" fmla="*/ 8620 h 10000"/>
                  <a:gd name="connsiteX449" fmla="*/ 3357 w 10000"/>
                  <a:gd name="connsiteY449" fmla="*/ 8620 h 10000"/>
                  <a:gd name="connsiteX450" fmla="*/ 3374 w 10000"/>
                  <a:gd name="connsiteY450" fmla="*/ 8620 h 10000"/>
                  <a:gd name="connsiteX451" fmla="*/ 3382 w 10000"/>
                  <a:gd name="connsiteY451" fmla="*/ 8620 h 10000"/>
                  <a:gd name="connsiteX452" fmla="*/ 3399 w 10000"/>
                  <a:gd name="connsiteY452" fmla="*/ 8611 h 10000"/>
                  <a:gd name="connsiteX453" fmla="*/ 3413 w 10000"/>
                  <a:gd name="connsiteY453" fmla="*/ 8601 h 10000"/>
                  <a:gd name="connsiteX454" fmla="*/ 3421 w 10000"/>
                  <a:gd name="connsiteY454" fmla="*/ 8588 h 10000"/>
                  <a:gd name="connsiteX455" fmla="*/ 3421 w 10000"/>
                  <a:gd name="connsiteY455" fmla="*/ 8572 h 10000"/>
                  <a:gd name="connsiteX456" fmla="*/ 3421 w 10000"/>
                  <a:gd name="connsiteY456" fmla="*/ 8552 h 10000"/>
                  <a:gd name="connsiteX457" fmla="*/ 3424 w 10000"/>
                  <a:gd name="connsiteY457" fmla="*/ 8533 h 10000"/>
                  <a:gd name="connsiteX458" fmla="*/ 3432 w 10000"/>
                  <a:gd name="connsiteY458" fmla="*/ 8523 h 10000"/>
                  <a:gd name="connsiteX459" fmla="*/ 3446 w 10000"/>
                  <a:gd name="connsiteY459" fmla="*/ 8523 h 10000"/>
                  <a:gd name="connsiteX460" fmla="*/ 3457 w 10000"/>
                  <a:gd name="connsiteY460" fmla="*/ 8523 h 10000"/>
                  <a:gd name="connsiteX461" fmla="*/ 3476 w 10000"/>
                  <a:gd name="connsiteY461" fmla="*/ 8533 h 10000"/>
                  <a:gd name="connsiteX462" fmla="*/ 3485 w 10000"/>
                  <a:gd name="connsiteY462" fmla="*/ 8536 h 10000"/>
                  <a:gd name="connsiteX463" fmla="*/ 3501 w 10000"/>
                  <a:gd name="connsiteY463" fmla="*/ 8527 h 10000"/>
                  <a:gd name="connsiteX464" fmla="*/ 3504 w 10000"/>
                  <a:gd name="connsiteY464" fmla="*/ 8514 h 10000"/>
                  <a:gd name="connsiteX465" fmla="*/ 3510 w 10000"/>
                  <a:gd name="connsiteY465" fmla="*/ 8497 h 10000"/>
                  <a:gd name="connsiteX466" fmla="*/ 3537 w 10000"/>
                  <a:gd name="connsiteY466" fmla="*/ 8484 h 10000"/>
                  <a:gd name="connsiteX467" fmla="*/ 3562 w 10000"/>
                  <a:gd name="connsiteY467" fmla="*/ 8488 h 10000"/>
                  <a:gd name="connsiteX468" fmla="*/ 3568 w 10000"/>
                  <a:gd name="connsiteY468" fmla="*/ 8484 h 10000"/>
                  <a:gd name="connsiteX469" fmla="*/ 3584 w 10000"/>
                  <a:gd name="connsiteY469" fmla="*/ 8494 h 10000"/>
                  <a:gd name="connsiteX470" fmla="*/ 3593 w 10000"/>
                  <a:gd name="connsiteY470" fmla="*/ 8507 h 10000"/>
                  <a:gd name="connsiteX471" fmla="*/ 3618 w 10000"/>
                  <a:gd name="connsiteY471" fmla="*/ 8497 h 10000"/>
                  <a:gd name="connsiteX472" fmla="*/ 3643 w 10000"/>
                  <a:gd name="connsiteY472" fmla="*/ 8475 h 10000"/>
                  <a:gd name="connsiteX473" fmla="*/ 3657 w 10000"/>
                  <a:gd name="connsiteY473" fmla="*/ 8478 h 10000"/>
                  <a:gd name="connsiteX474" fmla="*/ 3670 w 10000"/>
                  <a:gd name="connsiteY474" fmla="*/ 8475 h 10000"/>
                  <a:gd name="connsiteX475" fmla="*/ 3673 w 10000"/>
                  <a:gd name="connsiteY475" fmla="*/ 8468 h 10000"/>
                  <a:gd name="connsiteX476" fmla="*/ 3681 w 10000"/>
                  <a:gd name="connsiteY476" fmla="*/ 8468 h 10000"/>
                  <a:gd name="connsiteX477" fmla="*/ 3698 w 10000"/>
                  <a:gd name="connsiteY477" fmla="*/ 8478 h 10000"/>
                  <a:gd name="connsiteX478" fmla="*/ 3720 w 10000"/>
                  <a:gd name="connsiteY478" fmla="*/ 8497 h 10000"/>
                  <a:gd name="connsiteX479" fmla="*/ 3715 w 10000"/>
                  <a:gd name="connsiteY479" fmla="*/ 8504 h 10000"/>
                  <a:gd name="connsiteX480" fmla="*/ 3729 w 10000"/>
                  <a:gd name="connsiteY480" fmla="*/ 8514 h 10000"/>
                  <a:gd name="connsiteX481" fmla="*/ 3729 w 10000"/>
                  <a:gd name="connsiteY481" fmla="*/ 8517 h 10000"/>
                  <a:gd name="connsiteX482" fmla="*/ 3740 w 10000"/>
                  <a:gd name="connsiteY482" fmla="*/ 8527 h 10000"/>
                  <a:gd name="connsiteX483" fmla="*/ 3759 w 10000"/>
                  <a:gd name="connsiteY483" fmla="*/ 8517 h 10000"/>
                  <a:gd name="connsiteX484" fmla="*/ 3762 w 10000"/>
                  <a:gd name="connsiteY484" fmla="*/ 8504 h 10000"/>
                  <a:gd name="connsiteX485" fmla="*/ 3770 w 10000"/>
                  <a:gd name="connsiteY485" fmla="*/ 8488 h 10000"/>
                  <a:gd name="connsiteX486" fmla="*/ 3778 w 10000"/>
                  <a:gd name="connsiteY486" fmla="*/ 8484 h 10000"/>
                  <a:gd name="connsiteX487" fmla="*/ 3792 w 10000"/>
                  <a:gd name="connsiteY487" fmla="*/ 8475 h 10000"/>
                  <a:gd name="connsiteX488" fmla="*/ 3803 w 10000"/>
                  <a:gd name="connsiteY488" fmla="*/ 8478 h 10000"/>
                  <a:gd name="connsiteX489" fmla="*/ 3809 w 10000"/>
                  <a:gd name="connsiteY489" fmla="*/ 8475 h 10000"/>
                  <a:gd name="connsiteX490" fmla="*/ 3825 w 10000"/>
                  <a:gd name="connsiteY490" fmla="*/ 8465 h 10000"/>
                  <a:gd name="connsiteX491" fmla="*/ 3834 w 10000"/>
                  <a:gd name="connsiteY491" fmla="*/ 8468 h 10000"/>
                  <a:gd name="connsiteX492" fmla="*/ 3842 w 10000"/>
                  <a:gd name="connsiteY492" fmla="*/ 8478 h 10000"/>
                  <a:gd name="connsiteX493" fmla="*/ 3850 w 10000"/>
                  <a:gd name="connsiteY493" fmla="*/ 8478 h 10000"/>
                  <a:gd name="connsiteX494" fmla="*/ 3859 w 10000"/>
                  <a:gd name="connsiteY494" fmla="*/ 8484 h 10000"/>
                  <a:gd name="connsiteX495" fmla="*/ 3873 w 10000"/>
                  <a:gd name="connsiteY495" fmla="*/ 8494 h 10000"/>
                  <a:gd name="connsiteX496" fmla="*/ 3875 w 10000"/>
                  <a:gd name="connsiteY496" fmla="*/ 8507 h 10000"/>
                  <a:gd name="connsiteX497" fmla="*/ 3881 w 10000"/>
                  <a:gd name="connsiteY497" fmla="*/ 8527 h 10000"/>
                  <a:gd name="connsiteX498" fmla="*/ 3875 w 10000"/>
                  <a:gd name="connsiteY498" fmla="*/ 8546 h 10000"/>
                  <a:gd name="connsiteX499" fmla="*/ 3892 w 10000"/>
                  <a:gd name="connsiteY499" fmla="*/ 8546 h 10000"/>
                  <a:gd name="connsiteX500" fmla="*/ 3900 w 10000"/>
                  <a:gd name="connsiteY500" fmla="*/ 8543 h 10000"/>
                  <a:gd name="connsiteX501" fmla="*/ 3906 w 10000"/>
                  <a:gd name="connsiteY501" fmla="*/ 8543 h 10000"/>
                  <a:gd name="connsiteX502" fmla="*/ 3922 w 10000"/>
                  <a:gd name="connsiteY502" fmla="*/ 8552 h 10000"/>
                  <a:gd name="connsiteX503" fmla="*/ 3939 w 10000"/>
                  <a:gd name="connsiteY503" fmla="*/ 8559 h 10000"/>
                  <a:gd name="connsiteX504" fmla="*/ 3953 w 10000"/>
                  <a:gd name="connsiteY504" fmla="*/ 8572 h 10000"/>
                  <a:gd name="connsiteX505" fmla="*/ 3956 w 10000"/>
                  <a:gd name="connsiteY505" fmla="*/ 8588 h 10000"/>
                  <a:gd name="connsiteX506" fmla="*/ 3956 w 10000"/>
                  <a:gd name="connsiteY506" fmla="*/ 8608 h 10000"/>
                  <a:gd name="connsiteX507" fmla="*/ 3972 w 10000"/>
                  <a:gd name="connsiteY507" fmla="*/ 8608 h 10000"/>
                  <a:gd name="connsiteX508" fmla="*/ 3986 w 10000"/>
                  <a:gd name="connsiteY508" fmla="*/ 8608 h 10000"/>
                  <a:gd name="connsiteX509" fmla="*/ 3997 w 10000"/>
                  <a:gd name="connsiteY509" fmla="*/ 8608 h 10000"/>
                  <a:gd name="connsiteX510" fmla="*/ 4006 w 10000"/>
                  <a:gd name="connsiteY510" fmla="*/ 8608 h 10000"/>
                  <a:gd name="connsiteX511" fmla="*/ 4006 w 10000"/>
                  <a:gd name="connsiteY511" fmla="*/ 8611 h 10000"/>
                  <a:gd name="connsiteX512" fmla="*/ 4011 w 10000"/>
                  <a:gd name="connsiteY512" fmla="*/ 8611 h 10000"/>
                  <a:gd name="connsiteX513" fmla="*/ 4022 w 10000"/>
                  <a:gd name="connsiteY513" fmla="*/ 8620 h 10000"/>
                  <a:gd name="connsiteX514" fmla="*/ 4042 w 10000"/>
                  <a:gd name="connsiteY514" fmla="*/ 8620 h 10000"/>
                  <a:gd name="connsiteX515" fmla="*/ 4050 w 10000"/>
                  <a:gd name="connsiteY515" fmla="*/ 8617 h 10000"/>
                  <a:gd name="connsiteX516" fmla="*/ 4069 w 10000"/>
                  <a:gd name="connsiteY516" fmla="*/ 8620 h 10000"/>
                  <a:gd name="connsiteX517" fmla="*/ 4086 w 10000"/>
                  <a:gd name="connsiteY517" fmla="*/ 8630 h 10000"/>
                  <a:gd name="connsiteX518" fmla="*/ 4108 w 10000"/>
                  <a:gd name="connsiteY518" fmla="*/ 8627 h 10000"/>
                  <a:gd name="connsiteX519" fmla="*/ 4125 w 10000"/>
                  <a:gd name="connsiteY519" fmla="*/ 8620 h 10000"/>
                  <a:gd name="connsiteX520" fmla="*/ 4133 w 10000"/>
                  <a:gd name="connsiteY520" fmla="*/ 8611 h 10000"/>
                  <a:gd name="connsiteX521" fmla="*/ 4139 w 10000"/>
                  <a:gd name="connsiteY521" fmla="*/ 8608 h 10000"/>
                  <a:gd name="connsiteX522" fmla="*/ 4147 w 10000"/>
                  <a:gd name="connsiteY522" fmla="*/ 8601 h 10000"/>
                  <a:gd name="connsiteX523" fmla="*/ 4155 w 10000"/>
                  <a:gd name="connsiteY523" fmla="*/ 8591 h 10000"/>
                  <a:gd name="connsiteX524" fmla="*/ 4166 w 10000"/>
                  <a:gd name="connsiteY524" fmla="*/ 8582 h 10000"/>
                  <a:gd name="connsiteX525" fmla="*/ 4183 w 10000"/>
                  <a:gd name="connsiteY525" fmla="*/ 8569 h 10000"/>
                  <a:gd name="connsiteX526" fmla="*/ 4191 w 10000"/>
                  <a:gd name="connsiteY526" fmla="*/ 8562 h 10000"/>
                  <a:gd name="connsiteX527" fmla="*/ 4208 w 10000"/>
                  <a:gd name="connsiteY527" fmla="*/ 8552 h 10000"/>
                  <a:gd name="connsiteX528" fmla="*/ 4230 w 10000"/>
                  <a:gd name="connsiteY528" fmla="*/ 8552 h 10000"/>
                  <a:gd name="connsiteX529" fmla="*/ 4238 w 10000"/>
                  <a:gd name="connsiteY529" fmla="*/ 8559 h 10000"/>
                  <a:gd name="connsiteX530" fmla="*/ 4247 w 10000"/>
                  <a:gd name="connsiteY530" fmla="*/ 8572 h 10000"/>
                  <a:gd name="connsiteX531" fmla="*/ 4252 w 10000"/>
                  <a:gd name="connsiteY531" fmla="*/ 8578 h 10000"/>
                  <a:gd name="connsiteX532" fmla="*/ 4263 w 10000"/>
                  <a:gd name="connsiteY532" fmla="*/ 8582 h 10000"/>
                  <a:gd name="connsiteX533" fmla="*/ 4277 w 10000"/>
                  <a:gd name="connsiteY533" fmla="*/ 8572 h 10000"/>
                  <a:gd name="connsiteX534" fmla="*/ 4294 w 10000"/>
                  <a:gd name="connsiteY534" fmla="*/ 8559 h 10000"/>
                  <a:gd name="connsiteX535" fmla="*/ 4302 w 10000"/>
                  <a:gd name="connsiteY535" fmla="*/ 8546 h 10000"/>
                  <a:gd name="connsiteX536" fmla="*/ 4310 w 10000"/>
                  <a:gd name="connsiteY536" fmla="*/ 8543 h 10000"/>
                  <a:gd name="connsiteX537" fmla="*/ 4313 w 10000"/>
                  <a:gd name="connsiteY537" fmla="*/ 8543 h 10000"/>
                  <a:gd name="connsiteX538" fmla="*/ 4332 w 10000"/>
                  <a:gd name="connsiteY538" fmla="*/ 8546 h 10000"/>
                  <a:gd name="connsiteX539" fmla="*/ 4335 w 10000"/>
                  <a:gd name="connsiteY539" fmla="*/ 8559 h 10000"/>
                  <a:gd name="connsiteX540" fmla="*/ 4349 w 10000"/>
                  <a:gd name="connsiteY540" fmla="*/ 8588 h 10000"/>
                  <a:gd name="connsiteX541" fmla="*/ 4360 w 10000"/>
                  <a:gd name="connsiteY541" fmla="*/ 8591 h 10000"/>
                  <a:gd name="connsiteX542" fmla="*/ 4366 w 10000"/>
                  <a:gd name="connsiteY542" fmla="*/ 8591 h 10000"/>
                  <a:gd name="connsiteX543" fmla="*/ 4382 w 10000"/>
                  <a:gd name="connsiteY543" fmla="*/ 8598 h 10000"/>
                  <a:gd name="connsiteX544" fmla="*/ 4385 w 10000"/>
                  <a:gd name="connsiteY544" fmla="*/ 8598 h 10000"/>
                  <a:gd name="connsiteX545" fmla="*/ 4402 w 10000"/>
                  <a:gd name="connsiteY545" fmla="*/ 8598 h 10000"/>
                  <a:gd name="connsiteX546" fmla="*/ 4421 w 10000"/>
                  <a:gd name="connsiteY546" fmla="*/ 8591 h 10000"/>
                  <a:gd name="connsiteX547" fmla="*/ 4440 w 10000"/>
                  <a:gd name="connsiteY547" fmla="*/ 8591 h 10000"/>
                  <a:gd name="connsiteX548" fmla="*/ 4449 w 10000"/>
                  <a:gd name="connsiteY548" fmla="*/ 8598 h 10000"/>
                  <a:gd name="connsiteX549" fmla="*/ 4454 w 10000"/>
                  <a:gd name="connsiteY549" fmla="*/ 8617 h 10000"/>
                  <a:gd name="connsiteX550" fmla="*/ 4463 w 10000"/>
                  <a:gd name="connsiteY550" fmla="*/ 8608 h 10000"/>
                  <a:gd name="connsiteX551" fmla="*/ 4474 w 10000"/>
                  <a:gd name="connsiteY551" fmla="*/ 8608 h 10000"/>
                  <a:gd name="connsiteX552" fmla="*/ 4490 w 10000"/>
                  <a:gd name="connsiteY552" fmla="*/ 8617 h 10000"/>
                  <a:gd name="connsiteX553" fmla="*/ 4504 w 10000"/>
                  <a:gd name="connsiteY553" fmla="*/ 8617 h 10000"/>
                  <a:gd name="connsiteX554" fmla="*/ 4518 w 10000"/>
                  <a:gd name="connsiteY554" fmla="*/ 8617 h 10000"/>
                  <a:gd name="connsiteX555" fmla="*/ 4535 w 10000"/>
                  <a:gd name="connsiteY555" fmla="*/ 8611 h 10000"/>
                  <a:gd name="connsiteX556" fmla="*/ 4546 w 10000"/>
                  <a:gd name="connsiteY556" fmla="*/ 8611 h 10000"/>
                  <a:gd name="connsiteX557" fmla="*/ 4562 w 10000"/>
                  <a:gd name="connsiteY557" fmla="*/ 8611 h 10000"/>
                  <a:gd name="connsiteX558" fmla="*/ 4571 w 10000"/>
                  <a:gd name="connsiteY558" fmla="*/ 8611 h 10000"/>
                  <a:gd name="connsiteX559" fmla="*/ 4579 w 10000"/>
                  <a:gd name="connsiteY559" fmla="*/ 8608 h 10000"/>
                  <a:gd name="connsiteX560" fmla="*/ 4584 w 10000"/>
                  <a:gd name="connsiteY560" fmla="*/ 8608 h 10000"/>
                  <a:gd name="connsiteX561" fmla="*/ 4601 w 10000"/>
                  <a:gd name="connsiteY561" fmla="*/ 8617 h 10000"/>
                  <a:gd name="connsiteX562" fmla="*/ 4609 w 10000"/>
                  <a:gd name="connsiteY562" fmla="*/ 8627 h 10000"/>
                  <a:gd name="connsiteX563" fmla="*/ 4618 w 10000"/>
                  <a:gd name="connsiteY563" fmla="*/ 8637 h 10000"/>
                  <a:gd name="connsiteX564" fmla="*/ 4618 w 10000"/>
                  <a:gd name="connsiteY564" fmla="*/ 8646 h 10000"/>
                  <a:gd name="connsiteX565" fmla="*/ 4634 w 10000"/>
                  <a:gd name="connsiteY565" fmla="*/ 8656 h 10000"/>
                  <a:gd name="connsiteX566" fmla="*/ 4640 w 10000"/>
                  <a:gd name="connsiteY566" fmla="*/ 8659 h 10000"/>
                  <a:gd name="connsiteX567" fmla="*/ 4651 w 10000"/>
                  <a:gd name="connsiteY567" fmla="*/ 8666 h 10000"/>
                  <a:gd name="connsiteX568" fmla="*/ 4657 w 10000"/>
                  <a:gd name="connsiteY568" fmla="*/ 8659 h 10000"/>
                  <a:gd name="connsiteX569" fmla="*/ 4668 w 10000"/>
                  <a:gd name="connsiteY569" fmla="*/ 8650 h 10000"/>
                  <a:gd name="connsiteX570" fmla="*/ 4676 w 10000"/>
                  <a:gd name="connsiteY570" fmla="*/ 8650 h 10000"/>
                  <a:gd name="connsiteX571" fmla="*/ 4690 w 10000"/>
                  <a:gd name="connsiteY571" fmla="*/ 8650 h 10000"/>
                  <a:gd name="connsiteX572" fmla="*/ 4698 w 10000"/>
                  <a:gd name="connsiteY572" fmla="*/ 8650 h 10000"/>
                  <a:gd name="connsiteX573" fmla="*/ 4704 w 10000"/>
                  <a:gd name="connsiteY573" fmla="*/ 8650 h 10000"/>
                  <a:gd name="connsiteX574" fmla="*/ 4706 w 10000"/>
                  <a:gd name="connsiteY574" fmla="*/ 8659 h 10000"/>
                  <a:gd name="connsiteX575" fmla="*/ 4706 w 10000"/>
                  <a:gd name="connsiteY575" fmla="*/ 8666 h 10000"/>
                  <a:gd name="connsiteX576" fmla="*/ 4723 w 10000"/>
                  <a:gd name="connsiteY576" fmla="*/ 8682 h 10000"/>
                  <a:gd name="connsiteX577" fmla="*/ 4737 w 10000"/>
                  <a:gd name="connsiteY577" fmla="*/ 8682 h 10000"/>
                  <a:gd name="connsiteX578" fmla="*/ 4745 w 10000"/>
                  <a:gd name="connsiteY578" fmla="*/ 8676 h 10000"/>
                  <a:gd name="connsiteX579" fmla="*/ 4756 w 10000"/>
                  <a:gd name="connsiteY579" fmla="*/ 8666 h 10000"/>
                  <a:gd name="connsiteX580" fmla="*/ 4765 w 10000"/>
                  <a:gd name="connsiteY580" fmla="*/ 8666 h 10000"/>
                  <a:gd name="connsiteX581" fmla="*/ 4765 w 10000"/>
                  <a:gd name="connsiteY581" fmla="*/ 8682 h 10000"/>
                  <a:gd name="connsiteX582" fmla="*/ 4770 w 10000"/>
                  <a:gd name="connsiteY582" fmla="*/ 8701 h 10000"/>
                  <a:gd name="connsiteX583" fmla="*/ 4778 w 10000"/>
                  <a:gd name="connsiteY583" fmla="*/ 8705 h 10000"/>
                  <a:gd name="connsiteX584" fmla="*/ 4795 w 10000"/>
                  <a:gd name="connsiteY584" fmla="*/ 8714 h 10000"/>
                  <a:gd name="connsiteX585" fmla="*/ 4812 w 10000"/>
                  <a:gd name="connsiteY585" fmla="*/ 8714 h 10000"/>
                  <a:gd name="connsiteX586" fmla="*/ 4825 w 10000"/>
                  <a:gd name="connsiteY586" fmla="*/ 8705 h 10000"/>
                  <a:gd name="connsiteX587" fmla="*/ 4825 w 10000"/>
                  <a:gd name="connsiteY587" fmla="*/ 8701 h 10000"/>
                  <a:gd name="connsiteX588" fmla="*/ 4828 w 10000"/>
                  <a:gd name="connsiteY588" fmla="*/ 8701 h 10000"/>
                  <a:gd name="connsiteX589" fmla="*/ 4837 w 10000"/>
                  <a:gd name="connsiteY589" fmla="*/ 8692 h 10000"/>
                  <a:gd name="connsiteX590" fmla="*/ 4842 w 10000"/>
                  <a:gd name="connsiteY590" fmla="*/ 8685 h 10000"/>
                  <a:gd name="connsiteX591" fmla="*/ 4859 w 10000"/>
                  <a:gd name="connsiteY591" fmla="*/ 8692 h 10000"/>
                  <a:gd name="connsiteX592" fmla="*/ 4870 w 10000"/>
                  <a:gd name="connsiteY592" fmla="*/ 8701 h 10000"/>
                  <a:gd name="connsiteX593" fmla="*/ 4878 w 10000"/>
                  <a:gd name="connsiteY593" fmla="*/ 8714 h 10000"/>
                  <a:gd name="connsiteX594" fmla="*/ 4892 w 10000"/>
                  <a:gd name="connsiteY594" fmla="*/ 8724 h 10000"/>
                  <a:gd name="connsiteX595" fmla="*/ 4900 w 10000"/>
                  <a:gd name="connsiteY595" fmla="*/ 8724 h 10000"/>
                  <a:gd name="connsiteX596" fmla="*/ 4906 w 10000"/>
                  <a:gd name="connsiteY596" fmla="*/ 8705 h 10000"/>
                  <a:gd name="connsiteX597" fmla="*/ 4925 w 10000"/>
                  <a:gd name="connsiteY597" fmla="*/ 8724 h 10000"/>
                  <a:gd name="connsiteX598" fmla="*/ 4939 w 10000"/>
                  <a:gd name="connsiteY598" fmla="*/ 8701 h 10000"/>
                  <a:gd name="connsiteX599" fmla="*/ 4950 w 10000"/>
                  <a:gd name="connsiteY599" fmla="*/ 8695 h 10000"/>
                  <a:gd name="connsiteX600" fmla="*/ 4956 w 10000"/>
                  <a:gd name="connsiteY600" fmla="*/ 8692 h 10000"/>
                  <a:gd name="connsiteX601" fmla="*/ 4986 w 10000"/>
                  <a:gd name="connsiteY601" fmla="*/ 8705 h 10000"/>
                  <a:gd name="connsiteX602" fmla="*/ 5003 w 10000"/>
                  <a:gd name="connsiteY602" fmla="*/ 8701 h 10000"/>
                  <a:gd name="connsiteX603" fmla="*/ 5011 w 10000"/>
                  <a:gd name="connsiteY603" fmla="*/ 8692 h 10000"/>
                  <a:gd name="connsiteX604" fmla="*/ 5028 w 10000"/>
                  <a:gd name="connsiteY604" fmla="*/ 8682 h 10000"/>
                  <a:gd name="connsiteX605" fmla="*/ 5030 w 10000"/>
                  <a:gd name="connsiteY605" fmla="*/ 8659 h 10000"/>
                  <a:gd name="connsiteX606" fmla="*/ 5039 w 10000"/>
                  <a:gd name="connsiteY606" fmla="*/ 8656 h 10000"/>
                  <a:gd name="connsiteX607" fmla="*/ 5053 w 10000"/>
                  <a:gd name="connsiteY607" fmla="*/ 8669 h 10000"/>
                  <a:gd name="connsiteX608" fmla="*/ 5061 w 10000"/>
                  <a:gd name="connsiteY608" fmla="*/ 8669 h 10000"/>
                  <a:gd name="connsiteX609" fmla="*/ 5061 w 10000"/>
                  <a:gd name="connsiteY609" fmla="*/ 8676 h 10000"/>
                  <a:gd name="connsiteX610" fmla="*/ 5069 w 10000"/>
                  <a:gd name="connsiteY610" fmla="*/ 8669 h 10000"/>
                  <a:gd name="connsiteX611" fmla="*/ 5083 w 10000"/>
                  <a:gd name="connsiteY611" fmla="*/ 8669 h 10000"/>
                  <a:gd name="connsiteX612" fmla="*/ 5100 w 10000"/>
                  <a:gd name="connsiteY612" fmla="*/ 8669 h 10000"/>
                  <a:gd name="connsiteX613" fmla="*/ 5119 w 10000"/>
                  <a:gd name="connsiteY613" fmla="*/ 8682 h 10000"/>
                  <a:gd name="connsiteX614" fmla="*/ 5136 w 10000"/>
                  <a:gd name="connsiteY614" fmla="*/ 8692 h 10000"/>
                  <a:gd name="connsiteX615" fmla="*/ 5161 w 10000"/>
                  <a:gd name="connsiteY615" fmla="*/ 8701 h 10000"/>
                  <a:gd name="connsiteX616" fmla="*/ 5183 w 10000"/>
                  <a:gd name="connsiteY616" fmla="*/ 8701 h 10000"/>
                  <a:gd name="connsiteX617" fmla="*/ 5199 w 10000"/>
                  <a:gd name="connsiteY617" fmla="*/ 8701 h 10000"/>
                  <a:gd name="connsiteX618" fmla="*/ 5213 w 10000"/>
                  <a:gd name="connsiteY618" fmla="*/ 8705 h 10000"/>
                  <a:gd name="connsiteX619" fmla="*/ 5224 w 10000"/>
                  <a:gd name="connsiteY619" fmla="*/ 8701 h 10000"/>
                  <a:gd name="connsiteX620" fmla="*/ 5230 w 10000"/>
                  <a:gd name="connsiteY620" fmla="*/ 8701 h 10000"/>
                  <a:gd name="connsiteX621" fmla="*/ 5241 w 10000"/>
                  <a:gd name="connsiteY621" fmla="*/ 8676 h 10000"/>
                  <a:gd name="connsiteX622" fmla="*/ 5247 w 10000"/>
                  <a:gd name="connsiteY622" fmla="*/ 8666 h 10000"/>
                  <a:gd name="connsiteX623" fmla="*/ 5249 w 10000"/>
                  <a:gd name="connsiteY623" fmla="*/ 8646 h 10000"/>
                  <a:gd name="connsiteX624" fmla="*/ 5249 w 10000"/>
                  <a:gd name="connsiteY624" fmla="*/ 8650 h 10000"/>
                  <a:gd name="connsiteX625" fmla="*/ 5255 w 10000"/>
                  <a:gd name="connsiteY625" fmla="*/ 8646 h 10000"/>
                  <a:gd name="connsiteX626" fmla="*/ 5271 w 10000"/>
                  <a:gd name="connsiteY626" fmla="*/ 8650 h 10000"/>
                  <a:gd name="connsiteX627" fmla="*/ 5288 w 10000"/>
                  <a:gd name="connsiteY627" fmla="*/ 8666 h 10000"/>
                  <a:gd name="connsiteX628" fmla="*/ 5296 w 10000"/>
                  <a:gd name="connsiteY628" fmla="*/ 8666 h 10000"/>
                  <a:gd name="connsiteX629" fmla="*/ 5310 w 10000"/>
                  <a:gd name="connsiteY629" fmla="*/ 8656 h 10000"/>
                  <a:gd name="connsiteX630" fmla="*/ 5321 w 10000"/>
                  <a:gd name="connsiteY630" fmla="*/ 8650 h 10000"/>
                  <a:gd name="connsiteX631" fmla="*/ 5338 w 10000"/>
                  <a:gd name="connsiteY631" fmla="*/ 8650 h 10000"/>
                  <a:gd name="connsiteX632" fmla="*/ 5360 w 10000"/>
                  <a:gd name="connsiteY632" fmla="*/ 8640 h 10000"/>
                  <a:gd name="connsiteX633" fmla="*/ 5366 w 10000"/>
                  <a:gd name="connsiteY633" fmla="*/ 8637 h 10000"/>
                  <a:gd name="connsiteX634" fmla="*/ 5368 w 10000"/>
                  <a:gd name="connsiteY634" fmla="*/ 8637 h 10000"/>
                  <a:gd name="connsiteX635" fmla="*/ 5382 w 10000"/>
                  <a:gd name="connsiteY635" fmla="*/ 8630 h 10000"/>
                  <a:gd name="connsiteX636" fmla="*/ 5391 w 10000"/>
                  <a:gd name="connsiteY636" fmla="*/ 8630 h 10000"/>
                  <a:gd name="connsiteX637" fmla="*/ 5402 w 10000"/>
                  <a:gd name="connsiteY637" fmla="*/ 8637 h 10000"/>
                  <a:gd name="connsiteX638" fmla="*/ 5418 w 10000"/>
                  <a:gd name="connsiteY638" fmla="*/ 8656 h 10000"/>
                  <a:gd name="connsiteX639" fmla="*/ 5432 w 10000"/>
                  <a:gd name="connsiteY639" fmla="*/ 8666 h 10000"/>
                  <a:gd name="connsiteX640" fmla="*/ 5443 w 10000"/>
                  <a:gd name="connsiteY640" fmla="*/ 8682 h 10000"/>
                  <a:gd name="connsiteX641" fmla="*/ 5457 w 10000"/>
                  <a:gd name="connsiteY641" fmla="*/ 8692 h 10000"/>
                  <a:gd name="connsiteX642" fmla="*/ 5471 w 10000"/>
                  <a:gd name="connsiteY642" fmla="*/ 8705 h 10000"/>
                  <a:gd name="connsiteX643" fmla="*/ 5488 w 10000"/>
                  <a:gd name="connsiteY643" fmla="*/ 8711 h 10000"/>
                  <a:gd name="connsiteX644" fmla="*/ 5490 w 10000"/>
                  <a:gd name="connsiteY644" fmla="*/ 8721 h 10000"/>
                  <a:gd name="connsiteX645" fmla="*/ 5512 w 10000"/>
                  <a:gd name="connsiteY645" fmla="*/ 8724 h 10000"/>
                  <a:gd name="connsiteX646" fmla="*/ 5521 w 10000"/>
                  <a:gd name="connsiteY646" fmla="*/ 8714 h 10000"/>
                  <a:gd name="connsiteX647" fmla="*/ 5524 w 10000"/>
                  <a:gd name="connsiteY647" fmla="*/ 8714 h 10000"/>
                  <a:gd name="connsiteX648" fmla="*/ 5532 w 10000"/>
                  <a:gd name="connsiteY648" fmla="*/ 8721 h 10000"/>
                  <a:gd name="connsiteX649" fmla="*/ 5540 w 10000"/>
                  <a:gd name="connsiteY649" fmla="*/ 8724 h 10000"/>
                  <a:gd name="connsiteX650" fmla="*/ 5562 w 10000"/>
                  <a:gd name="connsiteY650" fmla="*/ 8750 h 10000"/>
                  <a:gd name="connsiteX651" fmla="*/ 5562 w 10000"/>
                  <a:gd name="connsiteY651" fmla="*/ 8760 h 10000"/>
                  <a:gd name="connsiteX652" fmla="*/ 5571 w 10000"/>
                  <a:gd name="connsiteY652" fmla="*/ 8782 h 10000"/>
                  <a:gd name="connsiteX653" fmla="*/ 5579 w 10000"/>
                  <a:gd name="connsiteY653" fmla="*/ 8789 h 10000"/>
                  <a:gd name="connsiteX654" fmla="*/ 5593 w 10000"/>
                  <a:gd name="connsiteY654" fmla="*/ 8789 h 10000"/>
                  <a:gd name="connsiteX655" fmla="*/ 5596 w 10000"/>
                  <a:gd name="connsiteY655" fmla="*/ 8789 h 10000"/>
                  <a:gd name="connsiteX656" fmla="*/ 5626 w 10000"/>
                  <a:gd name="connsiteY656" fmla="*/ 8782 h 10000"/>
                  <a:gd name="connsiteX657" fmla="*/ 5629 w 10000"/>
                  <a:gd name="connsiteY657" fmla="*/ 8782 h 10000"/>
                  <a:gd name="connsiteX658" fmla="*/ 5637 w 10000"/>
                  <a:gd name="connsiteY658" fmla="*/ 8779 h 10000"/>
                  <a:gd name="connsiteX659" fmla="*/ 5648 w 10000"/>
                  <a:gd name="connsiteY659" fmla="*/ 8789 h 10000"/>
                  <a:gd name="connsiteX660" fmla="*/ 5665 w 10000"/>
                  <a:gd name="connsiteY660" fmla="*/ 8795 h 10000"/>
                  <a:gd name="connsiteX661" fmla="*/ 5676 w 10000"/>
                  <a:gd name="connsiteY661" fmla="*/ 8789 h 10000"/>
                  <a:gd name="connsiteX662" fmla="*/ 5684 w 10000"/>
                  <a:gd name="connsiteY662" fmla="*/ 8782 h 10000"/>
                  <a:gd name="connsiteX663" fmla="*/ 5693 w 10000"/>
                  <a:gd name="connsiteY663" fmla="*/ 8789 h 10000"/>
                  <a:gd name="connsiteX664" fmla="*/ 5715 w 10000"/>
                  <a:gd name="connsiteY664" fmla="*/ 8808 h 10000"/>
                  <a:gd name="connsiteX665" fmla="*/ 5731 w 10000"/>
                  <a:gd name="connsiteY665" fmla="*/ 8808 h 10000"/>
                  <a:gd name="connsiteX666" fmla="*/ 5740 w 10000"/>
                  <a:gd name="connsiteY666" fmla="*/ 8808 h 10000"/>
                  <a:gd name="connsiteX667" fmla="*/ 5765 w 10000"/>
                  <a:gd name="connsiteY667" fmla="*/ 8818 h 10000"/>
                  <a:gd name="connsiteX668" fmla="*/ 5781 w 10000"/>
                  <a:gd name="connsiteY668" fmla="*/ 8824 h 10000"/>
                  <a:gd name="connsiteX669" fmla="*/ 5798 w 10000"/>
                  <a:gd name="connsiteY669" fmla="*/ 8834 h 10000"/>
                  <a:gd name="connsiteX670" fmla="*/ 5814 w 10000"/>
                  <a:gd name="connsiteY670" fmla="*/ 8837 h 10000"/>
                  <a:gd name="connsiteX671" fmla="*/ 5831 w 10000"/>
                  <a:gd name="connsiteY671" fmla="*/ 8844 h 10000"/>
                  <a:gd name="connsiteX672" fmla="*/ 5842 w 10000"/>
                  <a:gd name="connsiteY672" fmla="*/ 8847 h 10000"/>
                  <a:gd name="connsiteX673" fmla="*/ 5859 w 10000"/>
                  <a:gd name="connsiteY673" fmla="*/ 8857 h 10000"/>
                  <a:gd name="connsiteX674" fmla="*/ 5870 w 10000"/>
                  <a:gd name="connsiteY674" fmla="*/ 8867 h 10000"/>
                  <a:gd name="connsiteX675" fmla="*/ 5878 w 10000"/>
                  <a:gd name="connsiteY675" fmla="*/ 8873 h 10000"/>
                  <a:gd name="connsiteX676" fmla="*/ 5895 w 10000"/>
                  <a:gd name="connsiteY676" fmla="*/ 8873 h 10000"/>
                  <a:gd name="connsiteX677" fmla="*/ 5911 w 10000"/>
                  <a:gd name="connsiteY677" fmla="*/ 8873 h 10000"/>
                  <a:gd name="connsiteX678" fmla="*/ 5931 w 10000"/>
                  <a:gd name="connsiteY678" fmla="*/ 8873 h 10000"/>
                  <a:gd name="connsiteX679" fmla="*/ 5950 w 10000"/>
                  <a:gd name="connsiteY679" fmla="*/ 8867 h 10000"/>
                  <a:gd name="connsiteX680" fmla="*/ 5967 w 10000"/>
                  <a:gd name="connsiteY680" fmla="*/ 8867 h 10000"/>
                  <a:gd name="connsiteX681" fmla="*/ 5975 w 10000"/>
                  <a:gd name="connsiteY681" fmla="*/ 8873 h 10000"/>
                  <a:gd name="connsiteX682" fmla="*/ 6000 w 10000"/>
                  <a:gd name="connsiteY682" fmla="*/ 8883 h 10000"/>
                  <a:gd name="connsiteX683" fmla="*/ 5997 w 10000"/>
                  <a:gd name="connsiteY683" fmla="*/ 8886 h 10000"/>
                  <a:gd name="connsiteX684" fmla="*/ 5997 w 10000"/>
                  <a:gd name="connsiteY684" fmla="*/ 8896 h 10000"/>
                  <a:gd name="connsiteX685" fmla="*/ 6014 w 10000"/>
                  <a:gd name="connsiteY685" fmla="*/ 8892 h 10000"/>
                  <a:gd name="connsiteX686" fmla="*/ 6028 w 10000"/>
                  <a:gd name="connsiteY686" fmla="*/ 8892 h 10000"/>
                  <a:gd name="connsiteX687" fmla="*/ 6053 w 10000"/>
                  <a:gd name="connsiteY687" fmla="*/ 8886 h 10000"/>
                  <a:gd name="connsiteX688" fmla="*/ 6072 w 10000"/>
                  <a:gd name="connsiteY688" fmla="*/ 8876 h 10000"/>
                  <a:gd name="connsiteX689" fmla="*/ 6089 w 10000"/>
                  <a:gd name="connsiteY689" fmla="*/ 8867 h 10000"/>
                  <a:gd name="connsiteX690" fmla="*/ 6111 w 10000"/>
                  <a:gd name="connsiteY690" fmla="*/ 8857 h 10000"/>
                  <a:gd name="connsiteX691" fmla="*/ 6127 w 10000"/>
                  <a:gd name="connsiteY691" fmla="*/ 8847 h 10000"/>
                  <a:gd name="connsiteX692" fmla="*/ 6152 w 10000"/>
                  <a:gd name="connsiteY692" fmla="*/ 8834 h 10000"/>
                  <a:gd name="connsiteX693" fmla="*/ 6183 w 10000"/>
                  <a:gd name="connsiteY693" fmla="*/ 8828 h 10000"/>
                  <a:gd name="connsiteX694" fmla="*/ 6175 w 10000"/>
                  <a:gd name="connsiteY694" fmla="*/ 8844 h 10000"/>
                  <a:gd name="connsiteX695" fmla="*/ 6169 w 10000"/>
                  <a:gd name="connsiteY695" fmla="*/ 8863 h 10000"/>
                  <a:gd name="connsiteX696" fmla="*/ 6158 w 10000"/>
                  <a:gd name="connsiteY696" fmla="*/ 8886 h 10000"/>
                  <a:gd name="connsiteX697" fmla="*/ 6152 w 10000"/>
                  <a:gd name="connsiteY697" fmla="*/ 8896 h 10000"/>
                  <a:gd name="connsiteX698" fmla="*/ 6150 w 10000"/>
                  <a:gd name="connsiteY698" fmla="*/ 8909 h 10000"/>
                  <a:gd name="connsiteX699" fmla="*/ 6152 w 10000"/>
                  <a:gd name="connsiteY699" fmla="*/ 8938 h 10000"/>
                  <a:gd name="connsiteX700" fmla="*/ 6158 w 10000"/>
                  <a:gd name="connsiteY700" fmla="*/ 8957 h 10000"/>
                  <a:gd name="connsiteX701" fmla="*/ 6161 w 10000"/>
                  <a:gd name="connsiteY701" fmla="*/ 8980 h 10000"/>
                  <a:gd name="connsiteX702" fmla="*/ 6166 w 10000"/>
                  <a:gd name="connsiteY702" fmla="*/ 8999 h 10000"/>
                  <a:gd name="connsiteX703" fmla="*/ 6175 w 10000"/>
                  <a:gd name="connsiteY703" fmla="*/ 9032 h 10000"/>
                  <a:gd name="connsiteX704" fmla="*/ 6183 w 10000"/>
                  <a:gd name="connsiteY704" fmla="*/ 9051 h 10000"/>
                  <a:gd name="connsiteX705" fmla="*/ 6191 w 10000"/>
                  <a:gd name="connsiteY705" fmla="*/ 9064 h 10000"/>
                  <a:gd name="connsiteX706" fmla="*/ 6194 w 10000"/>
                  <a:gd name="connsiteY706" fmla="*/ 9084 h 10000"/>
                  <a:gd name="connsiteX707" fmla="*/ 6208 w 10000"/>
                  <a:gd name="connsiteY707" fmla="*/ 9103 h 10000"/>
                  <a:gd name="connsiteX708" fmla="*/ 6208 w 10000"/>
                  <a:gd name="connsiteY708" fmla="*/ 9113 h 10000"/>
                  <a:gd name="connsiteX709" fmla="*/ 6216 w 10000"/>
                  <a:gd name="connsiteY709" fmla="*/ 9129 h 10000"/>
                  <a:gd name="connsiteX710" fmla="*/ 6230 w 10000"/>
                  <a:gd name="connsiteY710" fmla="*/ 9148 h 10000"/>
                  <a:gd name="connsiteX711" fmla="*/ 6241 w 10000"/>
                  <a:gd name="connsiteY711" fmla="*/ 9165 h 10000"/>
                  <a:gd name="connsiteX712" fmla="*/ 6249 w 10000"/>
                  <a:gd name="connsiteY712" fmla="*/ 9168 h 10000"/>
                  <a:gd name="connsiteX713" fmla="*/ 6266 w 10000"/>
                  <a:gd name="connsiteY713" fmla="*/ 9184 h 10000"/>
                  <a:gd name="connsiteX714" fmla="*/ 6280 w 10000"/>
                  <a:gd name="connsiteY714" fmla="*/ 9184 h 10000"/>
                  <a:gd name="connsiteX715" fmla="*/ 6288 w 10000"/>
                  <a:gd name="connsiteY715" fmla="*/ 9177 h 10000"/>
                  <a:gd name="connsiteX716" fmla="*/ 6299 w 10000"/>
                  <a:gd name="connsiteY716" fmla="*/ 9187 h 10000"/>
                  <a:gd name="connsiteX717" fmla="*/ 6305 w 10000"/>
                  <a:gd name="connsiteY717" fmla="*/ 9197 h 10000"/>
                  <a:gd name="connsiteX718" fmla="*/ 6310 w 10000"/>
                  <a:gd name="connsiteY718" fmla="*/ 9197 h 10000"/>
                  <a:gd name="connsiteX719" fmla="*/ 6321 w 10000"/>
                  <a:gd name="connsiteY719" fmla="*/ 9213 h 10000"/>
                  <a:gd name="connsiteX720" fmla="*/ 6335 w 10000"/>
                  <a:gd name="connsiteY720" fmla="*/ 9223 h 10000"/>
                  <a:gd name="connsiteX721" fmla="*/ 6338 w 10000"/>
                  <a:gd name="connsiteY721" fmla="*/ 9223 h 10000"/>
                  <a:gd name="connsiteX722" fmla="*/ 6355 w 10000"/>
                  <a:gd name="connsiteY722" fmla="*/ 9226 h 10000"/>
                  <a:gd name="connsiteX723" fmla="*/ 6363 w 10000"/>
                  <a:gd name="connsiteY723" fmla="*/ 9236 h 10000"/>
                  <a:gd name="connsiteX724" fmla="*/ 6380 w 10000"/>
                  <a:gd name="connsiteY724" fmla="*/ 9258 h 10000"/>
                  <a:gd name="connsiteX725" fmla="*/ 6393 w 10000"/>
                  <a:gd name="connsiteY725" fmla="*/ 9278 h 10000"/>
                  <a:gd name="connsiteX726" fmla="*/ 6396 w 10000"/>
                  <a:gd name="connsiteY726" fmla="*/ 9288 h 10000"/>
                  <a:gd name="connsiteX727" fmla="*/ 6407 w 10000"/>
                  <a:gd name="connsiteY727" fmla="*/ 9297 h 10000"/>
                  <a:gd name="connsiteX728" fmla="*/ 6410 w 10000"/>
                  <a:gd name="connsiteY728" fmla="*/ 9307 h 10000"/>
                  <a:gd name="connsiteX729" fmla="*/ 6416 w 10000"/>
                  <a:gd name="connsiteY729" fmla="*/ 9317 h 10000"/>
                  <a:gd name="connsiteX730" fmla="*/ 6424 w 10000"/>
                  <a:gd name="connsiteY730" fmla="*/ 9326 h 10000"/>
                  <a:gd name="connsiteX731" fmla="*/ 6435 w 10000"/>
                  <a:gd name="connsiteY731" fmla="*/ 9336 h 10000"/>
                  <a:gd name="connsiteX732" fmla="*/ 6443 w 10000"/>
                  <a:gd name="connsiteY732" fmla="*/ 9346 h 10000"/>
                  <a:gd name="connsiteX733" fmla="*/ 6449 w 10000"/>
                  <a:gd name="connsiteY733" fmla="*/ 9362 h 10000"/>
                  <a:gd name="connsiteX734" fmla="*/ 6452 w 10000"/>
                  <a:gd name="connsiteY734" fmla="*/ 9372 h 10000"/>
                  <a:gd name="connsiteX735" fmla="*/ 6449 w 10000"/>
                  <a:gd name="connsiteY735" fmla="*/ 9381 h 10000"/>
                  <a:gd name="connsiteX736" fmla="*/ 6465 w 10000"/>
                  <a:gd name="connsiteY736" fmla="*/ 9394 h 10000"/>
                  <a:gd name="connsiteX737" fmla="*/ 6468 w 10000"/>
                  <a:gd name="connsiteY737" fmla="*/ 9420 h 10000"/>
                  <a:gd name="connsiteX738" fmla="*/ 6493 w 10000"/>
                  <a:gd name="connsiteY738" fmla="*/ 9430 h 10000"/>
                  <a:gd name="connsiteX739" fmla="*/ 6507 w 10000"/>
                  <a:gd name="connsiteY739" fmla="*/ 9440 h 10000"/>
                  <a:gd name="connsiteX740" fmla="*/ 6524 w 10000"/>
                  <a:gd name="connsiteY740" fmla="*/ 9459 h 10000"/>
                  <a:gd name="connsiteX741" fmla="*/ 6532 w 10000"/>
                  <a:gd name="connsiteY741" fmla="*/ 9485 h 10000"/>
                  <a:gd name="connsiteX742" fmla="*/ 6537 w 10000"/>
                  <a:gd name="connsiteY742" fmla="*/ 9498 h 10000"/>
                  <a:gd name="connsiteX743" fmla="*/ 6571 w 10000"/>
                  <a:gd name="connsiteY743" fmla="*/ 9508 h 10000"/>
                  <a:gd name="connsiteX744" fmla="*/ 6596 w 10000"/>
                  <a:gd name="connsiteY744" fmla="*/ 9508 h 10000"/>
                  <a:gd name="connsiteX745" fmla="*/ 6637 w 10000"/>
                  <a:gd name="connsiteY745" fmla="*/ 9517 h 10000"/>
                  <a:gd name="connsiteX746" fmla="*/ 6662 w 10000"/>
                  <a:gd name="connsiteY746" fmla="*/ 9524 h 10000"/>
                  <a:gd name="connsiteX747" fmla="*/ 6679 w 10000"/>
                  <a:gd name="connsiteY747" fmla="*/ 9517 h 10000"/>
                  <a:gd name="connsiteX748" fmla="*/ 6679 w 10000"/>
                  <a:gd name="connsiteY748" fmla="*/ 9505 h 10000"/>
                  <a:gd name="connsiteX749" fmla="*/ 6690 w 10000"/>
                  <a:gd name="connsiteY749" fmla="*/ 9485 h 10000"/>
                  <a:gd name="connsiteX750" fmla="*/ 6693 w 10000"/>
                  <a:gd name="connsiteY750" fmla="*/ 9479 h 10000"/>
                  <a:gd name="connsiteX751" fmla="*/ 6706 w 10000"/>
                  <a:gd name="connsiteY751" fmla="*/ 9469 h 10000"/>
                  <a:gd name="connsiteX752" fmla="*/ 6709 w 10000"/>
                  <a:gd name="connsiteY752" fmla="*/ 9462 h 10000"/>
                  <a:gd name="connsiteX753" fmla="*/ 6717 w 10000"/>
                  <a:gd name="connsiteY753" fmla="*/ 9459 h 10000"/>
                  <a:gd name="connsiteX754" fmla="*/ 6726 w 10000"/>
                  <a:gd name="connsiteY754" fmla="*/ 9459 h 10000"/>
                  <a:gd name="connsiteX755" fmla="*/ 6742 w 10000"/>
                  <a:gd name="connsiteY755" fmla="*/ 9462 h 10000"/>
                  <a:gd name="connsiteX756" fmla="*/ 6759 w 10000"/>
                  <a:gd name="connsiteY756" fmla="*/ 9479 h 10000"/>
                  <a:gd name="connsiteX757" fmla="*/ 6781 w 10000"/>
                  <a:gd name="connsiteY757" fmla="*/ 9485 h 10000"/>
                  <a:gd name="connsiteX758" fmla="*/ 6795 w 10000"/>
                  <a:gd name="connsiteY758" fmla="*/ 9485 h 10000"/>
                  <a:gd name="connsiteX759" fmla="*/ 6803 w 10000"/>
                  <a:gd name="connsiteY759" fmla="*/ 9498 h 10000"/>
                  <a:gd name="connsiteX760" fmla="*/ 6806 w 10000"/>
                  <a:gd name="connsiteY760" fmla="*/ 9508 h 10000"/>
                  <a:gd name="connsiteX761" fmla="*/ 6823 w 10000"/>
                  <a:gd name="connsiteY761" fmla="*/ 9514 h 10000"/>
                  <a:gd name="connsiteX762" fmla="*/ 6831 w 10000"/>
                  <a:gd name="connsiteY762" fmla="*/ 9514 h 10000"/>
                  <a:gd name="connsiteX763" fmla="*/ 6848 w 10000"/>
                  <a:gd name="connsiteY763" fmla="*/ 9514 h 10000"/>
                  <a:gd name="connsiteX764" fmla="*/ 6856 w 10000"/>
                  <a:gd name="connsiteY764" fmla="*/ 9517 h 10000"/>
                  <a:gd name="connsiteX765" fmla="*/ 6878 w 10000"/>
                  <a:gd name="connsiteY765" fmla="*/ 9524 h 10000"/>
                  <a:gd name="connsiteX766" fmla="*/ 6895 w 10000"/>
                  <a:gd name="connsiteY766" fmla="*/ 9524 h 10000"/>
                  <a:gd name="connsiteX767" fmla="*/ 6917 w 10000"/>
                  <a:gd name="connsiteY767" fmla="*/ 9527 h 10000"/>
                  <a:gd name="connsiteX768" fmla="*/ 6934 w 10000"/>
                  <a:gd name="connsiteY768" fmla="*/ 9534 h 10000"/>
                  <a:gd name="connsiteX769" fmla="*/ 6961 w 10000"/>
                  <a:gd name="connsiteY769" fmla="*/ 9543 h 10000"/>
                  <a:gd name="connsiteX770" fmla="*/ 6989 w 10000"/>
                  <a:gd name="connsiteY770" fmla="*/ 9547 h 10000"/>
                  <a:gd name="connsiteX771" fmla="*/ 7014 w 10000"/>
                  <a:gd name="connsiteY771" fmla="*/ 9543 h 10000"/>
                  <a:gd name="connsiteX772" fmla="*/ 7033 w 10000"/>
                  <a:gd name="connsiteY772" fmla="*/ 9543 h 10000"/>
                  <a:gd name="connsiteX773" fmla="*/ 7042 w 10000"/>
                  <a:gd name="connsiteY773" fmla="*/ 9547 h 10000"/>
                  <a:gd name="connsiteX774" fmla="*/ 7069 w 10000"/>
                  <a:gd name="connsiteY774" fmla="*/ 9647 h 10000"/>
                  <a:gd name="connsiteX775" fmla="*/ 7122 w 10000"/>
                  <a:gd name="connsiteY775" fmla="*/ 9734 h 10000"/>
                  <a:gd name="connsiteX776" fmla="*/ 7147 w 10000"/>
                  <a:gd name="connsiteY776" fmla="*/ 9744 h 10000"/>
                  <a:gd name="connsiteX777" fmla="*/ 7169 w 10000"/>
                  <a:gd name="connsiteY777" fmla="*/ 9741 h 10000"/>
                  <a:gd name="connsiteX778" fmla="*/ 7177 w 10000"/>
                  <a:gd name="connsiteY778" fmla="*/ 9744 h 10000"/>
                  <a:gd name="connsiteX779" fmla="*/ 7186 w 10000"/>
                  <a:gd name="connsiteY779" fmla="*/ 9754 h 10000"/>
                  <a:gd name="connsiteX780" fmla="*/ 7191 w 10000"/>
                  <a:gd name="connsiteY780" fmla="*/ 9773 h 10000"/>
                  <a:gd name="connsiteX781" fmla="*/ 7208 w 10000"/>
                  <a:gd name="connsiteY781" fmla="*/ 9783 h 10000"/>
                  <a:gd name="connsiteX782" fmla="*/ 7219 w 10000"/>
                  <a:gd name="connsiteY782" fmla="*/ 9793 h 10000"/>
                  <a:gd name="connsiteX783" fmla="*/ 7235 w 10000"/>
                  <a:gd name="connsiteY783" fmla="*/ 9802 h 10000"/>
                  <a:gd name="connsiteX784" fmla="*/ 7249 w 10000"/>
                  <a:gd name="connsiteY784" fmla="*/ 9819 h 10000"/>
                  <a:gd name="connsiteX785" fmla="*/ 7255 w 10000"/>
                  <a:gd name="connsiteY785" fmla="*/ 9835 h 10000"/>
                  <a:gd name="connsiteX786" fmla="*/ 7255 w 10000"/>
                  <a:gd name="connsiteY786" fmla="*/ 9848 h 10000"/>
                  <a:gd name="connsiteX787" fmla="*/ 7249 w 10000"/>
                  <a:gd name="connsiteY787" fmla="*/ 9848 h 10000"/>
                  <a:gd name="connsiteX788" fmla="*/ 7244 w 10000"/>
                  <a:gd name="connsiteY788" fmla="*/ 9858 h 10000"/>
                  <a:gd name="connsiteX789" fmla="*/ 7235 w 10000"/>
                  <a:gd name="connsiteY789" fmla="*/ 9883 h 10000"/>
                  <a:gd name="connsiteX790" fmla="*/ 7244 w 10000"/>
                  <a:gd name="connsiteY790" fmla="*/ 9903 h 10000"/>
                  <a:gd name="connsiteX791" fmla="*/ 7258 w 10000"/>
                  <a:gd name="connsiteY791" fmla="*/ 9926 h 10000"/>
                  <a:gd name="connsiteX792" fmla="*/ 7263 w 10000"/>
                  <a:gd name="connsiteY792" fmla="*/ 9948 h 10000"/>
                  <a:gd name="connsiteX793" fmla="*/ 7274 w 10000"/>
                  <a:gd name="connsiteY793" fmla="*/ 9968 h 10000"/>
                  <a:gd name="connsiteX794" fmla="*/ 7283 w 10000"/>
                  <a:gd name="connsiteY794" fmla="*/ 9987 h 10000"/>
                  <a:gd name="connsiteX795" fmla="*/ 7291 w 10000"/>
                  <a:gd name="connsiteY795" fmla="*/ 10000 h 10000"/>
                  <a:gd name="connsiteX796" fmla="*/ 7305 w 10000"/>
                  <a:gd name="connsiteY796" fmla="*/ 9997 h 10000"/>
                  <a:gd name="connsiteX797" fmla="*/ 7313 w 10000"/>
                  <a:gd name="connsiteY797" fmla="*/ 9977 h 10000"/>
                  <a:gd name="connsiteX798" fmla="*/ 7324 w 10000"/>
                  <a:gd name="connsiteY798" fmla="*/ 9968 h 10000"/>
                  <a:gd name="connsiteX799" fmla="*/ 7341 w 10000"/>
                  <a:gd name="connsiteY799" fmla="*/ 9971 h 10000"/>
                  <a:gd name="connsiteX800" fmla="*/ 7368 w 10000"/>
                  <a:gd name="connsiteY800" fmla="*/ 9987 h 10000"/>
                  <a:gd name="connsiteX801" fmla="*/ 7380 w 10000"/>
                  <a:gd name="connsiteY801" fmla="*/ 9990 h 10000"/>
                  <a:gd name="connsiteX802" fmla="*/ 7393 w 10000"/>
                  <a:gd name="connsiteY802" fmla="*/ 9981 h 10000"/>
                  <a:gd name="connsiteX803" fmla="*/ 7404 w 10000"/>
                  <a:gd name="connsiteY803" fmla="*/ 9968 h 10000"/>
                  <a:gd name="connsiteX804" fmla="*/ 7418 w 10000"/>
                  <a:gd name="connsiteY804" fmla="*/ 9948 h 10000"/>
                  <a:gd name="connsiteX805" fmla="*/ 7427 w 10000"/>
                  <a:gd name="connsiteY805" fmla="*/ 9922 h 10000"/>
                  <a:gd name="connsiteX806" fmla="*/ 7427 w 10000"/>
                  <a:gd name="connsiteY806" fmla="*/ 9906 h 10000"/>
                  <a:gd name="connsiteX807" fmla="*/ 7404 w 10000"/>
                  <a:gd name="connsiteY807" fmla="*/ 9877 h 10000"/>
                  <a:gd name="connsiteX808" fmla="*/ 7388 w 10000"/>
                  <a:gd name="connsiteY808" fmla="*/ 9854 h 10000"/>
                  <a:gd name="connsiteX809" fmla="*/ 7385 w 10000"/>
                  <a:gd name="connsiteY809" fmla="*/ 9845 h 10000"/>
                  <a:gd name="connsiteX810" fmla="*/ 7385 w 10000"/>
                  <a:gd name="connsiteY810" fmla="*/ 9825 h 10000"/>
                  <a:gd name="connsiteX811" fmla="*/ 7385 w 10000"/>
                  <a:gd name="connsiteY811" fmla="*/ 9819 h 10000"/>
                  <a:gd name="connsiteX812" fmla="*/ 7393 w 10000"/>
                  <a:gd name="connsiteY812" fmla="*/ 9809 h 10000"/>
                  <a:gd name="connsiteX813" fmla="*/ 7404 w 10000"/>
                  <a:gd name="connsiteY813" fmla="*/ 9793 h 10000"/>
                  <a:gd name="connsiteX814" fmla="*/ 7413 w 10000"/>
                  <a:gd name="connsiteY814" fmla="*/ 9783 h 10000"/>
                  <a:gd name="connsiteX815" fmla="*/ 7404 w 10000"/>
                  <a:gd name="connsiteY815" fmla="*/ 9770 h 10000"/>
                  <a:gd name="connsiteX816" fmla="*/ 7388 w 10000"/>
                  <a:gd name="connsiteY816" fmla="*/ 9760 h 10000"/>
                  <a:gd name="connsiteX817" fmla="*/ 7371 w 10000"/>
                  <a:gd name="connsiteY817" fmla="*/ 9744 h 10000"/>
                  <a:gd name="connsiteX818" fmla="*/ 7363 w 10000"/>
                  <a:gd name="connsiteY818" fmla="*/ 9731 h 10000"/>
                  <a:gd name="connsiteX819" fmla="*/ 7355 w 10000"/>
                  <a:gd name="connsiteY819" fmla="*/ 9715 h 10000"/>
                  <a:gd name="connsiteX820" fmla="*/ 7360 w 10000"/>
                  <a:gd name="connsiteY820" fmla="*/ 9686 h 10000"/>
                  <a:gd name="connsiteX821" fmla="*/ 7363 w 10000"/>
                  <a:gd name="connsiteY821" fmla="*/ 9657 h 10000"/>
                  <a:gd name="connsiteX822" fmla="*/ 7360 w 10000"/>
                  <a:gd name="connsiteY822" fmla="*/ 9631 h 10000"/>
                  <a:gd name="connsiteX823" fmla="*/ 7346 w 10000"/>
                  <a:gd name="connsiteY823" fmla="*/ 9611 h 10000"/>
                  <a:gd name="connsiteX824" fmla="*/ 7332 w 10000"/>
                  <a:gd name="connsiteY824" fmla="*/ 9585 h 10000"/>
                  <a:gd name="connsiteX825" fmla="*/ 7324 w 10000"/>
                  <a:gd name="connsiteY825" fmla="*/ 9573 h 10000"/>
                  <a:gd name="connsiteX826" fmla="*/ 7324 w 10000"/>
                  <a:gd name="connsiteY826" fmla="*/ 9553 h 10000"/>
                  <a:gd name="connsiteX827" fmla="*/ 7324 w 10000"/>
                  <a:gd name="connsiteY827" fmla="*/ 9543 h 10000"/>
                  <a:gd name="connsiteX828" fmla="*/ 7324 w 10000"/>
                  <a:gd name="connsiteY828" fmla="*/ 9517 h 10000"/>
                  <a:gd name="connsiteX829" fmla="*/ 7324 w 10000"/>
                  <a:gd name="connsiteY829" fmla="*/ 9498 h 10000"/>
                  <a:gd name="connsiteX830" fmla="*/ 7332 w 10000"/>
                  <a:gd name="connsiteY830" fmla="*/ 9479 h 10000"/>
                  <a:gd name="connsiteX831" fmla="*/ 7341 w 10000"/>
                  <a:gd name="connsiteY831" fmla="*/ 9462 h 10000"/>
                  <a:gd name="connsiteX832" fmla="*/ 7352 w 10000"/>
                  <a:gd name="connsiteY832" fmla="*/ 9459 h 10000"/>
                  <a:gd name="connsiteX833" fmla="*/ 7360 w 10000"/>
                  <a:gd name="connsiteY833" fmla="*/ 9443 h 10000"/>
                  <a:gd name="connsiteX834" fmla="*/ 7363 w 10000"/>
                  <a:gd name="connsiteY834" fmla="*/ 9433 h 10000"/>
                  <a:gd name="connsiteX835" fmla="*/ 7377 w 10000"/>
                  <a:gd name="connsiteY835" fmla="*/ 9433 h 10000"/>
                  <a:gd name="connsiteX836" fmla="*/ 7388 w 10000"/>
                  <a:gd name="connsiteY836" fmla="*/ 9430 h 10000"/>
                  <a:gd name="connsiteX837" fmla="*/ 7396 w 10000"/>
                  <a:gd name="connsiteY837" fmla="*/ 9430 h 10000"/>
                  <a:gd name="connsiteX838" fmla="*/ 7402 w 10000"/>
                  <a:gd name="connsiteY838" fmla="*/ 9424 h 10000"/>
                  <a:gd name="connsiteX839" fmla="*/ 7396 w 10000"/>
                  <a:gd name="connsiteY839" fmla="*/ 9414 h 10000"/>
                  <a:gd name="connsiteX840" fmla="*/ 7388 w 10000"/>
                  <a:gd name="connsiteY840" fmla="*/ 9401 h 10000"/>
                  <a:gd name="connsiteX841" fmla="*/ 7371 w 10000"/>
                  <a:gd name="connsiteY841" fmla="*/ 9391 h 10000"/>
                  <a:gd name="connsiteX842" fmla="*/ 7355 w 10000"/>
                  <a:gd name="connsiteY842" fmla="*/ 9375 h 10000"/>
                  <a:gd name="connsiteX843" fmla="*/ 7332 w 10000"/>
                  <a:gd name="connsiteY843" fmla="*/ 9356 h 10000"/>
                  <a:gd name="connsiteX844" fmla="*/ 7313 w 10000"/>
                  <a:gd name="connsiteY844" fmla="*/ 9330 h 10000"/>
                  <a:gd name="connsiteX845" fmla="*/ 7307 w 10000"/>
                  <a:gd name="connsiteY845" fmla="*/ 9310 h 10000"/>
                  <a:gd name="connsiteX846" fmla="*/ 7305 w 10000"/>
                  <a:gd name="connsiteY846" fmla="*/ 9291 h 10000"/>
                  <a:gd name="connsiteX847" fmla="*/ 7305 w 10000"/>
                  <a:gd name="connsiteY847" fmla="*/ 9278 h 10000"/>
                  <a:gd name="connsiteX848" fmla="*/ 7296 w 10000"/>
                  <a:gd name="connsiteY848" fmla="*/ 9268 h 10000"/>
                  <a:gd name="connsiteX849" fmla="*/ 7296 w 10000"/>
                  <a:gd name="connsiteY849" fmla="*/ 9249 h 10000"/>
                  <a:gd name="connsiteX850" fmla="*/ 7291 w 10000"/>
                  <a:gd name="connsiteY850" fmla="*/ 9226 h 10000"/>
                  <a:gd name="connsiteX851" fmla="*/ 7283 w 10000"/>
                  <a:gd name="connsiteY851" fmla="*/ 9213 h 10000"/>
                  <a:gd name="connsiteX852" fmla="*/ 7274 w 10000"/>
                  <a:gd name="connsiteY852" fmla="*/ 9194 h 10000"/>
                  <a:gd name="connsiteX853" fmla="*/ 7274 w 10000"/>
                  <a:gd name="connsiteY853" fmla="*/ 9174 h 10000"/>
                  <a:gd name="connsiteX854" fmla="*/ 7280 w 10000"/>
                  <a:gd name="connsiteY854" fmla="*/ 9148 h 10000"/>
                  <a:gd name="connsiteX855" fmla="*/ 7283 w 10000"/>
                  <a:gd name="connsiteY855" fmla="*/ 9119 h 10000"/>
                  <a:gd name="connsiteX856" fmla="*/ 7291 w 10000"/>
                  <a:gd name="connsiteY856" fmla="*/ 9100 h 10000"/>
                  <a:gd name="connsiteX857" fmla="*/ 7307 w 10000"/>
                  <a:gd name="connsiteY857" fmla="*/ 9080 h 10000"/>
                  <a:gd name="connsiteX858" fmla="*/ 7324 w 10000"/>
                  <a:gd name="connsiteY858" fmla="*/ 9054 h 10000"/>
                  <a:gd name="connsiteX859" fmla="*/ 7341 w 10000"/>
                  <a:gd name="connsiteY859" fmla="*/ 9054 h 10000"/>
                  <a:gd name="connsiteX860" fmla="*/ 7352 w 10000"/>
                  <a:gd name="connsiteY860" fmla="*/ 9054 h 10000"/>
                  <a:gd name="connsiteX861" fmla="*/ 7346 w 10000"/>
                  <a:gd name="connsiteY861" fmla="*/ 9032 h 10000"/>
                  <a:gd name="connsiteX862" fmla="*/ 7341 w 10000"/>
                  <a:gd name="connsiteY862" fmla="*/ 9022 h 10000"/>
                  <a:gd name="connsiteX863" fmla="*/ 7352 w 10000"/>
                  <a:gd name="connsiteY863" fmla="*/ 8999 h 10000"/>
                  <a:gd name="connsiteX864" fmla="*/ 7360 w 10000"/>
                  <a:gd name="connsiteY864" fmla="*/ 8967 h 10000"/>
                  <a:gd name="connsiteX865" fmla="*/ 7368 w 10000"/>
                  <a:gd name="connsiteY865" fmla="*/ 8922 h 10000"/>
                  <a:gd name="connsiteX866" fmla="*/ 7377 w 10000"/>
                  <a:gd name="connsiteY866" fmla="*/ 8896 h 10000"/>
                  <a:gd name="connsiteX867" fmla="*/ 7380 w 10000"/>
                  <a:gd name="connsiteY867" fmla="*/ 8867 h 10000"/>
                  <a:gd name="connsiteX868" fmla="*/ 7402 w 10000"/>
                  <a:gd name="connsiteY868" fmla="*/ 8824 h 10000"/>
                  <a:gd name="connsiteX869" fmla="*/ 7402 w 10000"/>
                  <a:gd name="connsiteY869" fmla="*/ 8808 h 10000"/>
                  <a:gd name="connsiteX870" fmla="*/ 7393 w 10000"/>
                  <a:gd name="connsiteY870" fmla="*/ 8795 h 10000"/>
                  <a:gd name="connsiteX871" fmla="*/ 7388 w 10000"/>
                  <a:gd name="connsiteY871" fmla="*/ 8799 h 10000"/>
                  <a:gd name="connsiteX872" fmla="*/ 7396 w 10000"/>
                  <a:gd name="connsiteY872" fmla="*/ 8789 h 10000"/>
                  <a:gd name="connsiteX873" fmla="*/ 7404 w 10000"/>
                  <a:gd name="connsiteY873" fmla="*/ 8789 h 10000"/>
                  <a:gd name="connsiteX874" fmla="*/ 7421 w 10000"/>
                  <a:gd name="connsiteY874" fmla="*/ 8769 h 10000"/>
                  <a:gd name="connsiteX875" fmla="*/ 7443 w 10000"/>
                  <a:gd name="connsiteY875" fmla="*/ 8763 h 10000"/>
                  <a:gd name="connsiteX876" fmla="*/ 7452 w 10000"/>
                  <a:gd name="connsiteY876" fmla="*/ 8769 h 10000"/>
                  <a:gd name="connsiteX877" fmla="*/ 7468 w 10000"/>
                  <a:gd name="connsiteY877" fmla="*/ 8769 h 10000"/>
                  <a:gd name="connsiteX878" fmla="*/ 7499 w 10000"/>
                  <a:gd name="connsiteY878" fmla="*/ 8763 h 10000"/>
                  <a:gd name="connsiteX879" fmla="*/ 7526 w 10000"/>
                  <a:gd name="connsiteY879" fmla="*/ 8763 h 10000"/>
                  <a:gd name="connsiteX880" fmla="*/ 7532 w 10000"/>
                  <a:gd name="connsiteY880" fmla="*/ 8763 h 10000"/>
                  <a:gd name="connsiteX881" fmla="*/ 7554 w 10000"/>
                  <a:gd name="connsiteY881" fmla="*/ 8744 h 10000"/>
                  <a:gd name="connsiteX882" fmla="*/ 7571 w 10000"/>
                  <a:gd name="connsiteY882" fmla="*/ 8731 h 10000"/>
                  <a:gd name="connsiteX883" fmla="*/ 7587 w 10000"/>
                  <a:gd name="connsiteY883" fmla="*/ 8711 h 10000"/>
                  <a:gd name="connsiteX884" fmla="*/ 7607 w 10000"/>
                  <a:gd name="connsiteY884" fmla="*/ 8711 h 10000"/>
                  <a:gd name="connsiteX885" fmla="*/ 7634 w 10000"/>
                  <a:gd name="connsiteY885" fmla="*/ 8705 h 10000"/>
                  <a:gd name="connsiteX886" fmla="*/ 7643 w 10000"/>
                  <a:gd name="connsiteY886" fmla="*/ 8682 h 10000"/>
                  <a:gd name="connsiteX887" fmla="*/ 7654 w 10000"/>
                  <a:gd name="connsiteY887" fmla="*/ 8666 h 10000"/>
                  <a:gd name="connsiteX888" fmla="*/ 7668 w 10000"/>
                  <a:gd name="connsiteY888" fmla="*/ 8666 h 10000"/>
                  <a:gd name="connsiteX889" fmla="*/ 7676 w 10000"/>
                  <a:gd name="connsiteY889" fmla="*/ 8682 h 10000"/>
                  <a:gd name="connsiteX890" fmla="*/ 7704 w 10000"/>
                  <a:gd name="connsiteY890" fmla="*/ 8669 h 10000"/>
                  <a:gd name="connsiteX891" fmla="*/ 7712 w 10000"/>
                  <a:gd name="connsiteY891" fmla="*/ 8669 h 10000"/>
                  <a:gd name="connsiteX892" fmla="*/ 7720 w 10000"/>
                  <a:gd name="connsiteY892" fmla="*/ 8669 h 10000"/>
                  <a:gd name="connsiteX893" fmla="*/ 7726 w 10000"/>
                  <a:gd name="connsiteY893" fmla="*/ 8656 h 10000"/>
                  <a:gd name="connsiteX894" fmla="*/ 7734 w 10000"/>
                  <a:gd name="connsiteY894" fmla="*/ 8650 h 10000"/>
                  <a:gd name="connsiteX895" fmla="*/ 7742 w 10000"/>
                  <a:gd name="connsiteY895" fmla="*/ 8650 h 10000"/>
                  <a:gd name="connsiteX896" fmla="*/ 7759 w 10000"/>
                  <a:gd name="connsiteY896" fmla="*/ 8650 h 10000"/>
                  <a:gd name="connsiteX897" fmla="*/ 7756 w 10000"/>
                  <a:gd name="connsiteY897" fmla="*/ 8630 h 10000"/>
                  <a:gd name="connsiteX898" fmla="*/ 7751 w 10000"/>
                  <a:gd name="connsiteY898" fmla="*/ 8627 h 10000"/>
                  <a:gd name="connsiteX899" fmla="*/ 7742 w 10000"/>
                  <a:gd name="connsiteY899" fmla="*/ 8620 h 10000"/>
                  <a:gd name="connsiteX900" fmla="*/ 7734 w 10000"/>
                  <a:gd name="connsiteY900" fmla="*/ 8591 h 10000"/>
                  <a:gd name="connsiteX901" fmla="*/ 7709 w 10000"/>
                  <a:gd name="connsiteY901" fmla="*/ 8582 h 10000"/>
                  <a:gd name="connsiteX902" fmla="*/ 7695 w 10000"/>
                  <a:gd name="connsiteY902" fmla="*/ 8578 h 10000"/>
                  <a:gd name="connsiteX903" fmla="*/ 7668 w 10000"/>
                  <a:gd name="connsiteY903" fmla="*/ 8562 h 10000"/>
                  <a:gd name="connsiteX904" fmla="*/ 7645 w 10000"/>
                  <a:gd name="connsiteY904" fmla="*/ 8552 h 10000"/>
                  <a:gd name="connsiteX905" fmla="*/ 7615 w 10000"/>
                  <a:gd name="connsiteY905" fmla="*/ 8543 h 10000"/>
                  <a:gd name="connsiteX906" fmla="*/ 7596 w 10000"/>
                  <a:gd name="connsiteY906" fmla="*/ 8527 h 10000"/>
                  <a:gd name="connsiteX907" fmla="*/ 7565 w 10000"/>
                  <a:gd name="connsiteY907" fmla="*/ 8494 h 10000"/>
                  <a:gd name="connsiteX908" fmla="*/ 7562 w 10000"/>
                  <a:gd name="connsiteY908" fmla="*/ 8475 h 10000"/>
                  <a:gd name="connsiteX909" fmla="*/ 7540 w 10000"/>
                  <a:gd name="connsiteY909" fmla="*/ 8455 h 10000"/>
                  <a:gd name="connsiteX910" fmla="*/ 7535 w 10000"/>
                  <a:gd name="connsiteY910" fmla="*/ 8446 h 10000"/>
                  <a:gd name="connsiteX911" fmla="*/ 7535 w 10000"/>
                  <a:gd name="connsiteY911" fmla="*/ 8420 h 10000"/>
                  <a:gd name="connsiteX912" fmla="*/ 7535 w 10000"/>
                  <a:gd name="connsiteY912" fmla="*/ 8391 h 10000"/>
                  <a:gd name="connsiteX913" fmla="*/ 7548 w 10000"/>
                  <a:gd name="connsiteY913" fmla="*/ 8345 h 10000"/>
                  <a:gd name="connsiteX914" fmla="*/ 7562 w 10000"/>
                  <a:gd name="connsiteY914" fmla="*/ 8319 h 10000"/>
                  <a:gd name="connsiteX915" fmla="*/ 7582 w 10000"/>
                  <a:gd name="connsiteY915" fmla="*/ 8310 h 10000"/>
                  <a:gd name="connsiteX916" fmla="*/ 7607 w 10000"/>
                  <a:gd name="connsiteY916" fmla="*/ 8300 h 10000"/>
                  <a:gd name="connsiteX917" fmla="*/ 7629 w 10000"/>
                  <a:gd name="connsiteY917" fmla="*/ 8300 h 10000"/>
                  <a:gd name="connsiteX918" fmla="*/ 7651 w 10000"/>
                  <a:gd name="connsiteY918" fmla="*/ 8297 h 10000"/>
                  <a:gd name="connsiteX919" fmla="*/ 7668 w 10000"/>
                  <a:gd name="connsiteY919" fmla="*/ 8280 h 10000"/>
                  <a:gd name="connsiteX920" fmla="*/ 7687 w 10000"/>
                  <a:gd name="connsiteY920" fmla="*/ 8267 h 10000"/>
                  <a:gd name="connsiteX921" fmla="*/ 7693 w 10000"/>
                  <a:gd name="connsiteY921" fmla="*/ 8261 h 10000"/>
                  <a:gd name="connsiteX922" fmla="*/ 7701 w 10000"/>
                  <a:gd name="connsiteY922" fmla="*/ 8248 h 10000"/>
                  <a:gd name="connsiteX923" fmla="*/ 7712 w 10000"/>
                  <a:gd name="connsiteY923" fmla="*/ 8238 h 10000"/>
                  <a:gd name="connsiteX924" fmla="*/ 7731 w 10000"/>
                  <a:gd name="connsiteY924" fmla="*/ 8222 h 10000"/>
                  <a:gd name="connsiteX925" fmla="*/ 7740 w 10000"/>
                  <a:gd name="connsiteY925" fmla="*/ 8206 h 10000"/>
                  <a:gd name="connsiteX926" fmla="*/ 7756 w 10000"/>
                  <a:gd name="connsiteY926" fmla="*/ 8183 h 10000"/>
                  <a:gd name="connsiteX927" fmla="*/ 7773 w 10000"/>
                  <a:gd name="connsiteY927" fmla="*/ 8177 h 10000"/>
                  <a:gd name="connsiteX928" fmla="*/ 7784 w 10000"/>
                  <a:gd name="connsiteY928" fmla="*/ 8183 h 10000"/>
                  <a:gd name="connsiteX929" fmla="*/ 7801 w 10000"/>
                  <a:gd name="connsiteY929" fmla="*/ 8174 h 10000"/>
                  <a:gd name="connsiteX930" fmla="*/ 7801 w 10000"/>
                  <a:gd name="connsiteY930" fmla="*/ 8157 h 10000"/>
                  <a:gd name="connsiteX931" fmla="*/ 7817 w 10000"/>
                  <a:gd name="connsiteY931" fmla="*/ 8164 h 10000"/>
                  <a:gd name="connsiteX932" fmla="*/ 7837 w 10000"/>
                  <a:gd name="connsiteY932" fmla="*/ 8164 h 10000"/>
                  <a:gd name="connsiteX933" fmla="*/ 7856 w 10000"/>
                  <a:gd name="connsiteY933" fmla="*/ 8164 h 10000"/>
                  <a:gd name="connsiteX934" fmla="*/ 7870 w 10000"/>
                  <a:gd name="connsiteY934" fmla="*/ 8167 h 10000"/>
                  <a:gd name="connsiteX935" fmla="*/ 7881 w 10000"/>
                  <a:gd name="connsiteY935" fmla="*/ 8174 h 10000"/>
                  <a:gd name="connsiteX936" fmla="*/ 7898 w 10000"/>
                  <a:gd name="connsiteY936" fmla="*/ 8187 h 10000"/>
                  <a:gd name="connsiteX937" fmla="*/ 7917 w 10000"/>
                  <a:gd name="connsiteY937" fmla="*/ 8187 h 10000"/>
                  <a:gd name="connsiteX938" fmla="*/ 7928 w 10000"/>
                  <a:gd name="connsiteY938" fmla="*/ 8157 h 10000"/>
                  <a:gd name="connsiteX939" fmla="*/ 7942 w 10000"/>
                  <a:gd name="connsiteY939" fmla="*/ 8157 h 10000"/>
                  <a:gd name="connsiteX940" fmla="*/ 7958 w 10000"/>
                  <a:gd name="connsiteY940" fmla="*/ 8164 h 10000"/>
                  <a:gd name="connsiteX941" fmla="*/ 7983 w 10000"/>
                  <a:gd name="connsiteY941" fmla="*/ 8144 h 10000"/>
                  <a:gd name="connsiteX942" fmla="*/ 8000 w 10000"/>
                  <a:gd name="connsiteY942" fmla="*/ 8109 h 10000"/>
                  <a:gd name="connsiteX943" fmla="*/ 7994 w 10000"/>
                  <a:gd name="connsiteY943" fmla="*/ 8093 h 10000"/>
                  <a:gd name="connsiteX944" fmla="*/ 7983 w 10000"/>
                  <a:gd name="connsiteY944" fmla="*/ 8070 h 10000"/>
                  <a:gd name="connsiteX945" fmla="*/ 7986 w 10000"/>
                  <a:gd name="connsiteY945" fmla="*/ 8063 h 10000"/>
                  <a:gd name="connsiteX946" fmla="*/ 7978 w 10000"/>
                  <a:gd name="connsiteY946" fmla="*/ 8044 h 10000"/>
                  <a:gd name="connsiteX947" fmla="*/ 7986 w 10000"/>
                  <a:gd name="connsiteY947" fmla="*/ 8002 h 10000"/>
                  <a:gd name="connsiteX948" fmla="*/ 7983 w 10000"/>
                  <a:gd name="connsiteY948" fmla="*/ 7947 h 10000"/>
                  <a:gd name="connsiteX949" fmla="*/ 7961 w 10000"/>
                  <a:gd name="connsiteY949" fmla="*/ 7931 h 10000"/>
                  <a:gd name="connsiteX950" fmla="*/ 7958 w 10000"/>
                  <a:gd name="connsiteY950" fmla="*/ 7898 h 10000"/>
                  <a:gd name="connsiteX951" fmla="*/ 7953 w 10000"/>
                  <a:gd name="connsiteY951" fmla="*/ 7856 h 10000"/>
                  <a:gd name="connsiteX952" fmla="*/ 7967 w 10000"/>
                  <a:gd name="connsiteY952" fmla="*/ 7837 h 10000"/>
                  <a:gd name="connsiteX953" fmla="*/ 7950 w 10000"/>
                  <a:gd name="connsiteY953" fmla="*/ 7824 h 10000"/>
                  <a:gd name="connsiteX954" fmla="*/ 7906 w 10000"/>
                  <a:gd name="connsiteY954" fmla="*/ 7814 h 10000"/>
                  <a:gd name="connsiteX955" fmla="*/ 7878 w 10000"/>
                  <a:gd name="connsiteY955" fmla="*/ 7814 h 10000"/>
                  <a:gd name="connsiteX956" fmla="*/ 7870 w 10000"/>
                  <a:gd name="connsiteY956" fmla="*/ 7795 h 10000"/>
                  <a:gd name="connsiteX957" fmla="*/ 7878 w 10000"/>
                  <a:gd name="connsiteY957" fmla="*/ 7778 h 10000"/>
                  <a:gd name="connsiteX958" fmla="*/ 7881 w 10000"/>
                  <a:gd name="connsiteY958" fmla="*/ 7775 h 10000"/>
                  <a:gd name="connsiteX959" fmla="*/ 7878 w 10000"/>
                  <a:gd name="connsiteY959" fmla="*/ 7743 h 10000"/>
                  <a:gd name="connsiteX960" fmla="*/ 7895 w 10000"/>
                  <a:gd name="connsiteY960" fmla="*/ 7733 h 10000"/>
                  <a:gd name="connsiteX961" fmla="*/ 7911 w 10000"/>
                  <a:gd name="connsiteY961" fmla="*/ 7710 h 10000"/>
                  <a:gd name="connsiteX962" fmla="*/ 7911 w 10000"/>
                  <a:gd name="connsiteY962" fmla="*/ 7665 h 10000"/>
                  <a:gd name="connsiteX963" fmla="*/ 7917 w 10000"/>
                  <a:gd name="connsiteY963" fmla="*/ 7600 h 10000"/>
                  <a:gd name="connsiteX964" fmla="*/ 7928 w 10000"/>
                  <a:gd name="connsiteY964" fmla="*/ 7581 h 10000"/>
                  <a:gd name="connsiteX965" fmla="*/ 7917 w 10000"/>
                  <a:gd name="connsiteY965" fmla="*/ 7474 h 10000"/>
                  <a:gd name="connsiteX966" fmla="*/ 7873 w 10000"/>
                  <a:gd name="connsiteY966" fmla="*/ 7335 h 10000"/>
                  <a:gd name="connsiteX967" fmla="*/ 7756 w 10000"/>
                  <a:gd name="connsiteY967" fmla="*/ 7050 h 10000"/>
                  <a:gd name="connsiteX968" fmla="*/ 7679 w 10000"/>
                  <a:gd name="connsiteY968" fmla="*/ 6839 h 10000"/>
                  <a:gd name="connsiteX969" fmla="*/ 7668 w 10000"/>
                  <a:gd name="connsiteY969" fmla="*/ 6823 h 10000"/>
                  <a:gd name="connsiteX970" fmla="*/ 7659 w 10000"/>
                  <a:gd name="connsiteY970" fmla="*/ 6768 h 10000"/>
                  <a:gd name="connsiteX971" fmla="*/ 7659 w 10000"/>
                  <a:gd name="connsiteY971" fmla="*/ 6739 h 10000"/>
                  <a:gd name="connsiteX972" fmla="*/ 7651 w 10000"/>
                  <a:gd name="connsiteY972" fmla="*/ 6713 h 10000"/>
                  <a:gd name="connsiteX973" fmla="*/ 7654 w 10000"/>
                  <a:gd name="connsiteY973" fmla="*/ 6684 h 10000"/>
                  <a:gd name="connsiteX974" fmla="*/ 7643 w 10000"/>
                  <a:gd name="connsiteY974" fmla="*/ 6626 h 10000"/>
                  <a:gd name="connsiteX975" fmla="*/ 7629 w 10000"/>
                  <a:gd name="connsiteY975" fmla="*/ 6600 h 10000"/>
                  <a:gd name="connsiteX976" fmla="*/ 7629 w 10000"/>
                  <a:gd name="connsiteY976" fmla="*/ 6580 h 10000"/>
                  <a:gd name="connsiteX977" fmla="*/ 7623 w 10000"/>
                  <a:gd name="connsiteY977" fmla="*/ 6541 h 10000"/>
                  <a:gd name="connsiteX978" fmla="*/ 7615 w 10000"/>
                  <a:gd name="connsiteY978" fmla="*/ 6522 h 10000"/>
                  <a:gd name="connsiteX979" fmla="*/ 7598 w 10000"/>
                  <a:gd name="connsiteY979" fmla="*/ 6509 h 10000"/>
                  <a:gd name="connsiteX980" fmla="*/ 7587 w 10000"/>
                  <a:gd name="connsiteY980" fmla="*/ 6493 h 10000"/>
                  <a:gd name="connsiteX981" fmla="*/ 7579 w 10000"/>
                  <a:gd name="connsiteY981" fmla="*/ 6464 h 10000"/>
                  <a:gd name="connsiteX982" fmla="*/ 7587 w 10000"/>
                  <a:gd name="connsiteY982" fmla="*/ 6438 h 10000"/>
                  <a:gd name="connsiteX983" fmla="*/ 7596 w 10000"/>
                  <a:gd name="connsiteY983" fmla="*/ 6425 h 10000"/>
                  <a:gd name="connsiteX984" fmla="*/ 7590 w 10000"/>
                  <a:gd name="connsiteY984" fmla="*/ 6396 h 10000"/>
                  <a:gd name="connsiteX985" fmla="*/ 7590 w 10000"/>
                  <a:gd name="connsiteY985" fmla="*/ 6373 h 10000"/>
                  <a:gd name="connsiteX986" fmla="*/ 7587 w 10000"/>
                  <a:gd name="connsiteY986" fmla="*/ 6354 h 10000"/>
                  <a:gd name="connsiteX987" fmla="*/ 7582 w 10000"/>
                  <a:gd name="connsiteY987" fmla="*/ 6344 h 10000"/>
                  <a:gd name="connsiteX988" fmla="*/ 7582 w 10000"/>
                  <a:gd name="connsiteY988" fmla="*/ 6324 h 10000"/>
                  <a:gd name="connsiteX989" fmla="*/ 7571 w 10000"/>
                  <a:gd name="connsiteY989" fmla="*/ 6302 h 10000"/>
                  <a:gd name="connsiteX990" fmla="*/ 7548 w 10000"/>
                  <a:gd name="connsiteY990" fmla="*/ 6256 h 10000"/>
                  <a:gd name="connsiteX991" fmla="*/ 7546 w 10000"/>
                  <a:gd name="connsiteY991" fmla="*/ 6218 h 10000"/>
                  <a:gd name="connsiteX992" fmla="*/ 7540 w 10000"/>
                  <a:gd name="connsiteY992" fmla="*/ 6159 h 10000"/>
                  <a:gd name="connsiteX993" fmla="*/ 7535 w 10000"/>
                  <a:gd name="connsiteY993" fmla="*/ 6114 h 10000"/>
                  <a:gd name="connsiteX994" fmla="*/ 7535 w 10000"/>
                  <a:gd name="connsiteY994" fmla="*/ 6088 h 10000"/>
                  <a:gd name="connsiteX995" fmla="*/ 7540 w 10000"/>
                  <a:gd name="connsiteY995" fmla="*/ 6049 h 10000"/>
                  <a:gd name="connsiteX996" fmla="*/ 7546 w 10000"/>
                  <a:gd name="connsiteY996" fmla="*/ 6004 h 10000"/>
                  <a:gd name="connsiteX997" fmla="*/ 7548 w 10000"/>
                  <a:gd name="connsiteY997" fmla="*/ 5965 h 10000"/>
                  <a:gd name="connsiteX998" fmla="*/ 7548 w 10000"/>
                  <a:gd name="connsiteY998" fmla="*/ 5946 h 10000"/>
                  <a:gd name="connsiteX999" fmla="*/ 7548 w 10000"/>
                  <a:gd name="connsiteY999" fmla="*/ 5933 h 10000"/>
                  <a:gd name="connsiteX1000" fmla="*/ 7548 w 10000"/>
                  <a:gd name="connsiteY1000" fmla="*/ 5910 h 10000"/>
                  <a:gd name="connsiteX1001" fmla="*/ 7548 w 10000"/>
                  <a:gd name="connsiteY1001" fmla="*/ 5897 h 10000"/>
                  <a:gd name="connsiteX1002" fmla="*/ 7546 w 10000"/>
                  <a:gd name="connsiteY1002" fmla="*/ 5871 h 10000"/>
                  <a:gd name="connsiteX1003" fmla="*/ 7535 w 10000"/>
                  <a:gd name="connsiteY1003" fmla="*/ 5839 h 10000"/>
                  <a:gd name="connsiteX1004" fmla="*/ 7524 w 10000"/>
                  <a:gd name="connsiteY1004" fmla="*/ 5797 h 10000"/>
                  <a:gd name="connsiteX1005" fmla="*/ 7518 w 10000"/>
                  <a:gd name="connsiteY1005" fmla="*/ 5767 h 10000"/>
                  <a:gd name="connsiteX1006" fmla="*/ 7515 w 10000"/>
                  <a:gd name="connsiteY1006" fmla="*/ 5745 h 10000"/>
                  <a:gd name="connsiteX1007" fmla="*/ 7501 w 10000"/>
                  <a:gd name="connsiteY1007" fmla="*/ 5683 h 10000"/>
                  <a:gd name="connsiteX1008" fmla="*/ 7490 w 10000"/>
                  <a:gd name="connsiteY1008" fmla="*/ 5631 h 10000"/>
                  <a:gd name="connsiteX1009" fmla="*/ 7482 w 10000"/>
                  <a:gd name="connsiteY1009" fmla="*/ 5593 h 10000"/>
                  <a:gd name="connsiteX1010" fmla="*/ 7476 w 10000"/>
                  <a:gd name="connsiteY1010" fmla="*/ 5570 h 10000"/>
                  <a:gd name="connsiteX1011" fmla="*/ 7476 w 10000"/>
                  <a:gd name="connsiteY1011" fmla="*/ 5528 h 10000"/>
                  <a:gd name="connsiteX1012" fmla="*/ 7482 w 10000"/>
                  <a:gd name="connsiteY1012" fmla="*/ 5502 h 10000"/>
                  <a:gd name="connsiteX1013" fmla="*/ 7490 w 10000"/>
                  <a:gd name="connsiteY1013" fmla="*/ 5489 h 10000"/>
                  <a:gd name="connsiteX1014" fmla="*/ 7499 w 10000"/>
                  <a:gd name="connsiteY1014" fmla="*/ 5479 h 10000"/>
                  <a:gd name="connsiteX1015" fmla="*/ 7493 w 10000"/>
                  <a:gd name="connsiteY1015" fmla="*/ 5427 h 10000"/>
                  <a:gd name="connsiteX1016" fmla="*/ 7501 w 10000"/>
                  <a:gd name="connsiteY1016" fmla="*/ 5415 h 10000"/>
                  <a:gd name="connsiteX1017" fmla="*/ 7510 w 10000"/>
                  <a:gd name="connsiteY1017" fmla="*/ 5398 h 10000"/>
                  <a:gd name="connsiteX1018" fmla="*/ 7515 w 10000"/>
                  <a:gd name="connsiteY1018" fmla="*/ 5379 h 10000"/>
                  <a:gd name="connsiteX1019" fmla="*/ 7526 w 10000"/>
                  <a:gd name="connsiteY1019" fmla="*/ 5366 h 10000"/>
                  <a:gd name="connsiteX1020" fmla="*/ 7518 w 10000"/>
                  <a:gd name="connsiteY1020" fmla="*/ 5350 h 10000"/>
                  <a:gd name="connsiteX1021" fmla="*/ 7518 w 10000"/>
                  <a:gd name="connsiteY1021" fmla="*/ 5330 h 10000"/>
                  <a:gd name="connsiteX1022" fmla="*/ 7526 w 10000"/>
                  <a:gd name="connsiteY1022" fmla="*/ 5311 h 10000"/>
                  <a:gd name="connsiteX1023" fmla="*/ 7540 w 10000"/>
                  <a:gd name="connsiteY1023" fmla="*/ 5291 h 10000"/>
                  <a:gd name="connsiteX1024" fmla="*/ 7540 w 10000"/>
                  <a:gd name="connsiteY1024" fmla="*/ 5266 h 10000"/>
                  <a:gd name="connsiteX1025" fmla="*/ 7540 w 10000"/>
                  <a:gd name="connsiteY1025" fmla="*/ 5256 h 10000"/>
                  <a:gd name="connsiteX1026" fmla="*/ 7524 w 10000"/>
                  <a:gd name="connsiteY1026" fmla="*/ 5233 h 10000"/>
                  <a:gd name="connsiteX1027" fmla="*/ 7515 w 10000"/>
                  <a:gd name="connsiteY1027" fmla="*/ 5217 h 10000"/>
                  <a:gd name="connsiteX1028" fmla="*/ 7490 w 10000"/>
                  <a:gd name="connsiteY1028" fmla="*/ 5178 h 10000"/>
                  <a:gd name="connsiteX1029" fmla="*/ 7474 w 10000"/>
                  <a:gd name="connsiteY1029" fmla="*/ 5162 h 10000"/>
                  <a:gd name="connsiteX1030" fmla="*/ 7457 w 10000"/>
                  <a:gd name="connsiteY1030" fmla="*/ 5120 h 10000"/>
                  <a:gd name="connsiteX1031" fmla="*/ 7421 w 10000"/>
                  <a:gd name="connsiteY1031" fmla="*/ 5087 h 10000"/>
                  <a:gd name="connsiteX1032" fmla="*/ 7380 w 10000"/>
                  <a:gd name="connsiteY1032" fmla="*/ 5068 h 10000"/>
                  <a:gd name="connsiteX1033" fmla="*/ 7355 w 10000"/>
                  <a:gd name="connsiteY1033" fmla="*/ 5058 h 10000"/>
                  <a:gd name="connsiteX1034" fmla="*/ 7332 w 10000"/>
                  <a:gd name="connsiteY1034" fmla="*/ 5049 h 10000"/>
                  <a:gd name="connsiteX1035" fmla="*/ 7305 w 10000"/>
                  <a:gd name="connsiteY1035" fmla="*/ 5016 h 10000"/>
                  <a:gd name="connsiteX1036" fmla="*/ 7305 w 10000"/>
                  <a:gd name="connsiteY1036" fmla="*/ 5000 h 10000"/>
                  <a:gd name="connsiteX1037" fmla="*/ 7296 w 10000"/>
                  <a:gd name="connsiteY1037" fmla="*/ 4971 h 10000"/>
                  <a:gd name="connsiteX1038" fmla="*/ 7288 w 10000"/>
                  <a:gd name="connsiteY1038" fmla="*/ 4945 h 10000"/>
                  <a:gd name="connsiteX1039" fmla="*/ 7280 w 10000"/>
                  <a:gd name="connsiteY1039" fmla="*/ 4916 h 10000"/>
                  <a:gd name="connsiteX1040" fmla="*/ 7291 w 10000"/>
                  <a:gd name="connsiteY1040" fmla="*/ 4887 h 10000"/>
                  <a:gd name="connsiteX1041" fmla="*/ 7291 w 10000"/>
                  <a:gd name="connsiteY1041" fmla="*/ 4858 h 10000"/>
                  <a:gd name="connsiteX1042" fmla="*/ 7271 w 10000"/>
                  <a:gd name="connsiteY1042" fmla="*/ 4819 h 10000"/>
                  <a:gd name="connsiteX1043" fmla="*/ 7255 w 10000"/>
                  <a:gd name="connsiteY1043" fmla="*/ 4828 h 10000"/>
                  <a:gd name="connsiteX1044" fmla="*/ 7235 w 10000"/>
                  <a:gd name="connsiteY1044" fmla="*/ 4841 h 10000"/>
                  <a:gd name="connsiteX1045" fmla="*/ 7216 w 10000"/>
                  <a:gd name="connsiteY1045" fmla="*/ 4867 h 10000"/>
                  <a:gd name="connsiteX1046" fmla="*/ 7191 w 10000"/>
                  <a:gd name="connsiteY1046" fmla="*/ 4870 h 10000"/>
                  <a:gd name="connsiteX1047" fmla="*/ 7155 w 10000"/>
                  <a:gd name="connsiteY1047" fmla="*/ 4887 h 10000"/>
                  <a:gd name="connsiteX1048" fmla="*/ 7122 w 10000"/>
                  <a:gd name="connsiteY1048" fmla="*/ 4893 h 10000"/>
                  <a:gd name="connsiteX1049" fmla="*/ 7105 w 10000"/>
                  <a:gd name="connsiteY1049" fmla="*/ 4896 h 10000"/>
                  <a:gd name="connsiteX1050" fmla="*/ 7094 w 10000"/>
                  <a:gd name="connsiteY1050" fmla="*/ 4916 h 10000"/>
                  <a:gd name="connsiteX1051" fmla="*/ 7080 w 10000"/>
                  <a:gd name="connsiteY1051" fmla="*/ 4903 h 10000"/>
                  <a:gd name="connsiteX1052" fmla="*/ 7072 w 10000"/>
                  <a:gd name="connsiteY1052" fmla="*/ 4851 h 10000"/>
                  <a:gd name="connsiteX1053" fmla="*/ 7042 w 10000"/>
                  <a:gd name="connsiteY1053" fmla="*/ 4819 h 10000"/>
                  <a:gd name="connsiteX1054" fmla="*/ 7030 w 10000"/>
                  <a:gd name="connsiteY1054" fmla="*/ 4780 h 10000"/>
                  <a:gd name="connsiteX1055" fmla="*/ 7039 w 10000"/>
                  <a:gd name="connsiteY1055" fmla="*/ 4757 h 10000"/>
                  <a:gd name="connsiteX1056" fmla="*/ 7047 w 10000"/>
                  <a:gd name="connsiteY1056" fmla="*/ 4744 h 10000"/>
                  <a:gd name="connsiteX1057" fmla="*/ 7022 w 10000"/>
                  <a:gd name="connsiteY1057" fmla="*/ 4725 h 10000"/>
                  <a:gd name="connsiteX1058" fmla="*/ 7000 w 10000"/>
                  <a:gd name="connsiteY1058" fmla="*/ 4715 h 10000"/>
                  <a:gd name="connsiteX1059" fmla="*/ 6975 w 10000"/>
                  <a:gd name="connsiteY1059" fmla="*/ 4709 h 10000"/>
                  <a:gd name="connsiteX1060" fmla="*/ 6945 w 10000"/>
                  <a:gd name="connsiteY1060" fmla="*/ 4696 h 10000"/>
                  <a:gd name="connsiteX1061" fmla="*/ 6953 w 10000"/>
                  <a:gd name="connsiteY1061" fmla="*/ 4679 h 10000"/>
                  <a:gd name="connsiteX1062" fmla="*/ 6961 w 10000"/>
                  <a:gd name="connsiteY1062" fmla="*/ 4660 h 10000"/>
                  <a:gd name="connsiteX1063" fmla="*/ 6983 w 10000"/>
                  <a:gd name="connsiteY1063" fmla="*/ 4644 h 10000"/>
                  <a:gd name="connsiteX1064" fmla="*/ 7014 w 10000"/>
                  <a:gd name="connsiteY1064" fmla="*/ 4634 h 10000"/>
                  <a:gd name="connsiteX1065" fmla="*/ 7025 w 10000"/>
                  <a:gd name="connsiteY1065" fmla="*/ 4615 h 10000"/>
                  <a:gd name="connsiteX1066" fmla="*/ 7047 w 10000"/>
                  <a:gd name="connsiteY1066" fmla="*/ 4582 h 10000"/>
                  <a:gd name="connsiteX1067" fmla="*/ 7069 w 10000"/>
                  <a:gd name="connsiteY1067" fmla="*/ 4563 h 10000"/>
                  <a:gd name="connsiteX1068" fmla="*/ 7078 w 10000"/>
                  <a:gd name="connsiteY1068" fmla="*/ 4553 h 10000"/>
                  <a:gd name="connsiteX1069" fmla="*/ 7097 w 10000"/>
                  <a:gd name="connsiteY1069" fmla="*/ 4527 h 10000"/>
                  <a:gd name="connsiteX1070" fmla="*/ 7122 w 10000"/>
                  <a:gd name="connsiteY1070" fmla="*/ 4517 h 10000"/>
                  <a:gd name="connsiteX1071" fmla="*/ 7139 w 10000"/>
                  <a:gd name="connsiteY1071" fmla="*/ 4488 h 10000"/>
                  <a:gd name="connsiteX1072" fmla="*/ 7147 w 10000"/>
                  <a:gd name="connsiteY1072" fmla="*/ 4459 h 10000"/>
                  <a:gd name="connsiteX1073" fmla="*/ 7161 w 10000"/>
                  <a:gd name="connsiteY1073" fmla="*/ 4440 h 10000"/>
                  <a:gd name="connsiteX1074" fmla="*/ 7177 w 10000"/>
                  <a:gd name="connsiteY1074" fmla="*/ 4430 h 10000"/>
                  <a:gd name="connsiteX1075" fmla="*/ 7202 w 10000"/>
                  <a:gd name="connsiteY1075" fmla="*/ 4407 h 10000"/>
                  <a:gd name="connsiteX1076" fmla="*/ 7224 w 10000"/>
                  <a:gd name="connsiteY1076" fmla="*/ 4417 h 10000"/>
                  <a:gd name="connsiteX1077" fmla="*/ 7241 w 10000"/>
                  <a:gd name="connsiteY1077" fmla="*/ 4404 h 10000"/>
                  <a:gd name="connsiteX1078" fmla="*/ 7263 w 10000"/>
                  <a:gd name="connsiteY1078" fmla="*/ 4398 h 10000"/>
                  <a:gd name="connsiteX1079" fmla="*/ 7283 w 10000"/>
                  <a:gd name="connsiteY1079" fmla="*/ 4424 h 10000"/>
                  <a:gd name="connsiteX1080" fmla="*/ 7305 w 10000"/>
                  <a:gd name="connsiteY1080" fmla="*/ 4433 h 10000"/>
                  <a:gd name="connsiteX1081" fmla="*/ 7332 w 10000"/>
                  <a:gd name="connsiteY1081" fmla="*/ 4443 h 10000"/>
                  <a:gd name="connsiteX1082" fmla="*/ 7380 w 10000"/>
                  <a:gd name="connsiteY1082" fmla="*/ 4398 h 10000"/>
                  <a:gd name="connsiteX1083" fmla="*/ 7404 w 10000"/>
                  <a:gd name="connsiteY1083" fmla="*/ 4378 h 10000"/>
                  <a:gd name="connsiteX1084" fmla="*/ 7418 w 10000"/>
                  <a:gd name="connsiteY1084" fmla="*/ 4369 h 10000"/>
                  <a:gd name="connsiteX1085" fmla="*/ 7443 w 10000"/>
                  <a:gd name="connsiteY1085" fmla="*/ 4356 h 10000"/>
                  <a:gd name="connsiteX1086" fmla="*/ 7460 w 10000"/>
                  <a:gd name="connsiteY1086" fmla="*/ 4385 h 10000"/>
                  <a:gd name="connsiteX1087" fmla="*/ 7460 w 10000"/>
                  <a:gd name="connsiteY1087" fmla="*/ 4404 h 10000"/>
                  <a:gd name="connsiteX1088" fmla="*/ 7499 w 10000"/>
                  <a:gd name="connsiteY1088" fmla="*/ 4417 h 10000"/>
                  <a:gd name="connsiteX1089" fmla="*/ 7515 w 10000"/>
                  <a:gd name="connsiteY1089" fmla="*/ 4414 h 10000"/>
                  <a:gd name="connsiteX1090" fmla="*/ 7565 w 10000"/>
                  <a:gd name="connsiteY1090" fmla="*/ 4385 h 10000"/>
                  <a:gd name="connsiteX1091" fmla="*/ 7579 w 10000"/>
                  <a:gd name="connsiteY1091" fmla="*/ 4346 h 10000"/>
                  <a:gd name="connsiteX1092" fmla="*/ 7582 w 10000"/>
                  <a:gd name="connsiteY1092" fmla="*/ 4317 h 10000"/>
                  <a:gd name="connsiteX1093" fmla="*/ 7590 w 10000"/>
                  <a:gd name="connsiteY1093" fmla="*/ 4301 h 10000"/>
                  <a:gd name="connsiteX1094" fmla="*/ 7612 w 10000"/>
                  <a:gd name="connsiteY1094" fmla="*/ 4271 h 10000"/>
                  <a:gd name="connsiteX1095" fmla="*/ 7623 w 10000"/>
                  <a:gd name="connsiteY1095" fmla="*/ 4262 h 10000"/>
                  <a:gd name="connsiteX1096" fmla="*/ 7634 w 10000"/>
                  <a:gd name="connsiteY1096" fmla="*/ 4245 h 10000"/>
                  <a:gd name="connsiteX1097" fmla="*/ 7645 w 10000"/>
                  <a:gd name="connsiteY1097" fmla="*/ 4265 h 10000"/>
                  <a:gd name="connsiteX1098" fmla="*/ 7670 w 10000"/>
                  <a:gd name="connsiteY1098" fmla="*/ 4284 h 10000"/>
                  <a:gd name="connsiteX1099" fmla="*/ 7701 w 10000"/>
                  <a:gd name="connsiteY1099" fmla="*/ 4275 h 10000"/>
                  <a:gd name="connsiteX1100" fmla="*/ 7717 w 10000"/>
                  <a:gd name="connsiteY1100" fmla="*/ 4275 h 10000"/>
                  <a:gd name="connsiteX1101" fmla="*/ 7740 w 10000"/>
                  <a:gd name="connsiteY1101" fmla="*/ 4284 h 10000"/>
                  <a:gd name="connsiteX1102" fmla="*/ 7767 w 10000"/>
                  <a:gd name="connsiteY1102" fmla="*/ 4284 h 10000"/>
                  <a:gd name="connsiteX1103" fmla="*/ 7895 w 10000"/>
                  <a:gd name="connsiteY1103" fmla="*/ 4207 h 10000"/>
                  <a:gd name="connsiteX1104" fmla="*/ 7895 w 10000"/>
                  <a:gd name="connsiteY1104" fmla="*/ 4187 h 10000"/>
                  <a:gd name="connsiteX1105" fmla="*/ 7895 w 10000"/>
                  <a:gd name="connsiteY1105" fmla="*/ 4171 h 10000"/>
                  <a:gd name="connsiteX1106" fmla="*/ 7903 w 10000"/>
                  <a:gd name="connsiteY1106" fmla="*/ 4148 h 10000"/>
                  <a:gd name="connsiteX1107" fmla="*/ 7917 w 10000"/>
                  <a:gd name="connsiteY1107" fmla="*/ 4158 h 10000"/>
                  <a:gd name="connsiteX1108" fmla="*/ 7967 w 10000"/>
                  <a:gd name="connsiteY1108" fmla="*/ 4203 h 10000"/>
                  <a:gd name="connsiteX1109" fmla="*/ 7994 w 10000"/>
                  <a:gd name="connsiteY1109" fmla="*/ 4203 h 10000"/>
                  <a:gd name="connsiteX1110" fmla="*/ 8064 w 10000"/>
                  <a:gd name="connsiteY1110" fmla="*/ 4242 h 10000"/>
                  <a:gd name="connsiteX1111" fmla="*/ 8083 w 10000"/>
                  <a:gd name="connsiteY1111" fmla="*/ 4245 h 10000"/>
                  <a:gd name="connsiteX1112" fmla="*/ 8105 w 10000"/>
                  <a:gd name="connsiteY1112" fmla="*/ 4226 h 10000"/>
                  <a:gd name="connsiteX1113" fmla="*/ 8136 w 10000"/>
                  <a:gd name="connsiteY1113" fmla="*/ 4187 h 10000"/>
                  <a:gd name="connsiteX1114" fmla="*/ 8161 w 10000"/>
                  <a:gd name="connsiteY1114" fmla="*/ 4168 h 10000"/>
                  <a:gd name="connsiteX1115" fmla="*/ 8172 w 10000"/>
                  <a:gd name="connsiteY1115" fmla="*/ 4161 h 10000"/>
                  <a:gd name="connsiteX1116" fmla="*/ 8208 w 10000"/>
                  <a:gd name="connsiteY1116" fmla="*/ 4168 h 10000"/>
                  <a:gd name="connsiteX1117" fmla="*/ 8235 w 10000"/>
                  <a:gd name="connsiteY1117" fmla="*/ 4168 h 10000"/>
                  <a:gd name="connsiteX1118" fmla="*/ 8258 w 10000"/>
                  <a:gd name="connsiteY1118" fmla="*/ 4152 h 10000"/>
                  <a:gd name="connsiteX1119" fmla="*/ 8283 w 10000"/>
                  <a:gd name="connsiteY1119" fmla="*/ 4152 h 10000"/>
                  <a:gd name="connsiteX1120" fmla="*/ 8299 w 10000"/>
                  <a:gd name="connsiteY1120" fmla="*/ 4132 h 10000"/>
                  <a:gd name="connsiteX1121" fmla="*/ 8316 w 10000"/>
                  <a:gd name="connsiteY1121" fmla="*/ 4113 h 10000"/>
                  <a:gd name="connsiteX1122" fmla="*/ 8330 w 10000"/>
                  <a:gd name="connsiteY1122" fmla="*/ 4084 h 10000"/>
                  <a:gd name="connsiteX1123" fmla="*/ 8341 w 10000"/>
                  <a:gd name="connsiteY1123" fmla="*/ 4058 h 10000"/>
                  <a:gd name="connsiteX1124" fmla="*/ 8349 w 10000"/>
                  <a:gd name="connsiteY1124" fmla="*/ 4064 h 10000"/>
                  <a:gd name="connsiteX1125" fmla="*/ 8366 w 10000"/>
                  <a:gd name="connsiteY1125" fmla="*/ 4067 h 10000"/>
                  <a:gd name="connsiteX1126" fmla="*/ 8374 w 10000"/>
                  <a:gd name="connsiteY1126" fmla="*/ 4084 h 10000"/>
                  <a:gd name="connsiteX1127" fmla="*/ 8402 w 10000"/>
                  <a:gd name="connsiteY1127" fmla="*/ 4054 h 10000"/>
                  <a:gd name="connsiteX1128" fmla="*/ 8427 w 10000"/>
                  <a:gd name="connsiteY1128" fmla="*/ 4028 h 10000"/>
                  <a:gd name="connsiteX1129" fmla="*/ 8438 w 10000"/>
                  <a:gd name="connsiteY1129" fmla="*/ 4025 h 10000"/>
                  <a:gd name="connsiteX1130" fmla="*/ 8468 w 10000"/>
                  <a:gd name="connsiteY1130" fmla="*/ 4006 h 10000"/>
                  <a:gd name="connsiteX1131" fmla="*/ 8485 w 10000"/>
                  <a:gd name="connsiteY1131" fmla="*/ 3999 h 10000"/>
                  <a:gd name="connsiteX1132" fmla="*/ 8493 w 10000"/>
                  <a:gd name="connsiteY1132" fmla="*/ 4025 h 10000"/>
                  <a:gd name="connsiteX1133" fmla="*/ 8515 w 10000"/>
                  <a:gd name="connsiteY1133" fmla="*/ 4028 h 10000"/>
                  <a:gd name="connsiteX1134" fmla="*/ 8543 w 10000"/>
                  <a:gd name="connsiteY1134" fmla="*/ 4009 h 10000"/>
                  <a:gd name="connsiteX1135" fmla="*/ 8551 w 10000"/>
                  <a:gd name="connsiteY1135" fmla="*/ 3990 h 10000"/>
                  <a:gd name="connsiteX1136" fmla="*/ 8582 w 10000"/>
                  <a:gd name="connsiteY1136" fmla="*/ 3977 h 10000"/>
                  <a:gd name="connsiteX1137" fmla="*/ 8596 w 10000"/>
                  <a:gd name="connsiteY1137" fmla="*/ 3977 h 10000"/>
                  <a:gd name="connsiteX1138" fmla="*/ 8607 w 10000"/>
                  <a:gd name="connsiteY1138" fmla="*/ 3980 h 10000"/>
                  <a:gd name="connsiteX1139" fmla="*/ 8645 w 10000"/>
                  <a:gd name="connsiteY1139" fmla="*/ 3970 h 10000"/>
                  <a:gd name="connsiteX1140" fmla="*/ 8654 w 10000"/>
                  <a:gd name="connsiteY1140" fmla="*/ 3951 h 10000"/>
                  <a:gd name="connsiteX1141" fmla="*/ 8670 w 10000"/>
                  <a:gd name="connsiteY1141" fmla="*/ 3935 h 10000"/>
                  <a:gd name="connsiteX1142" fmla="*/ 8695 w 10000"/>
                  <a:gd name="connsiteY1142" fmla="*/ 3935 h 10000"/>
                  <a:gd name="connsiteX1143" fmla="*/ 8704 w 10000"/>
                  <a:gd name="connsiteY1143" fmla="*/ 3951 h 10000"/>
                  <a:gd name="connsiteX1144" fmla="*/ 8717 w 10000"/>
                  <a:gd name="connsiteY1144" fmla="*/ 3964 h 10000"/>
                  <a:gd name="connsiteX1145" fmla="*/ 8751 w 10000"/>
                  <a:gd name="connsiteY1145" fmla="*/ 3951 h 10000"/>
                  <a:gd name="connsiteX1146" fmla="*/ 8776 w 10000"/>
                  <a:gd name="connsiteY1146" fmla="*/ 3935 h 10000"/>
                  <a:gd name="connsiteX1147" fmla="*/ 8798 w 10000"/>
                  <a:gd name="connsiteY1147" fmla="*/ 3925 h 10000"/>
                  <a:gd name="connsiteX1148" fmla="*/ 8806 w 10000"/>
                  <a:gd name="connsiteY1148" fmla="*/ 3892 h 10000"/>
                  <a:gd name="connsiteX1149" fmla="*/ 8814 w 10000"/>
                  <a:gd name="connsiteY1149" fmla="*/ 3876 h 10000"/>
                  <a:gd name="connsiteX1150" fmla="*/ 8839 w 10000"/>
                  <a:gd name="connsiteY1150" fmla="*/ 3873 h 10000"/>
                  <a:gd name="connsiteX1151" fmla="*/ 8842 w 10000"/>
                  <a:gd name="connsiteY1151" fmla="*/ 3876 h 10000"/>
                  <a:gd name="connsiteX1152" fmla="*/ 8856 w 10000"/>
                  <a:gd name="connsiteY1152" fmla="*/ 3863 h 10000"/>
                  <a:gd name="connsiteX1153" fmla="*/ 8856 w 10000"/>
                  <a:gd name="connsiteY1153" fmla="*/ 3841 h 10000"/>
                  <a:gd name="connsiteX1154" fmla="*/ 8870 w 10000"/>
                  <a:gd name="connsiteY1154" fmla="*/ 3821 h 10000"/>
                  <a:gd name="connsiteX1155" fmla="*/ 8903 w 10000"/>
                  <a:gd name="connsiteY1155" fmla="*/ 3802 h 10000"/>
                  <a:gd name="connsiteX1156" fmla="*/ 8914 w 10000"/>
                  <a:gd name="connsiteY1156" fmla="*/ 3782 h 10000"/>
                  <a:gd name="connsiteX1157" fmla="*/ 8939 w 10000"/>
                  <a:gd name="connsiteY1157" fmla="*/ 3782 h 10000"/>
                  <a:gd name="connsiteX1158" fmla="*/ 8961 w 10000"/>
                  <a:gd name="connsiteY1158" fmla="*/ 3779 h 10000"/>
                  <a:gd name="connsiteX1159" fmla="*/ 8983 w 10000"/>
                  <a:gd name="connsiteY1159" fmla="*/ 3760 h 10000"/>
                  <a:gd name="connsiteX1160" fmla="*/ 9003 w 10000"/>
                  <a:gd name="connsiteY1160" fmla="*/ 3763 h 10000"/>
                  <a:gd name="connsiteX1161" fmla="*/ 9019 w 10000"/>
                  <a:gd name="connsiteY1161" fmla="*/ 3779 h 10000"/>
                  <a:gd name="connsiteX1162" fmla="*/ 9050 w 10000"/>
                  <a:gd name="connsiteY1162" fmla="*/ 3812 h 10000"/>
                  <a:gd name="connsiteX1163" fmla="*/ 9080 w 10000"/>
                  <a:gd name="connsiteY1163" fmla="*/ 3831 h 10000"/>
                  <a:gd name="connsiteX1164" fmla="*/ 9097 w 10000"/>
                  <a:gd name="connsiteY1164" fmla="*/ 3867 h 10000"/>
                  <a:gd name="connsiteX1165" fmla="*/ 9114 w 10000"/>
                  <a:gd name="connsiteY1165" fmla="*/ 3902 h 10000"/>
                  <a:gd name="connsiteX1166" fmla="*/ 9122 w 10000"/>
                  <a:gd name="connsiteY1166" fmla="*/ 3935 h 10000"/>
                  <a:gd name="connsiteX1167" fmla="*/ 9125 w 10000"/>
                  <a:gd name="connsiteY1167" fmla="*/ 3964 h 10000"/>
                  <a:gd name="connsiteX1168" fmla="*/ 9130 w 10000"/>
                  <a:gd name="connsiteY1168" fmla="*/ 3999 h 10000"/>
                  <a:gd name="connsiteX1169" fmla="*/ 9130 w 10000"/>
                  <a:gd name="connsiteY1169" fmla="*/ 4054 h 10000"/>
                  <a:gd name="connsiteX1170" fmla="*/ 9155 w 10000"/>
                  <a:gd name="connsiteY1170" fmla="*/ 4093 h 10000"/>
                  <a:gd name="connsiteX1171" fmla="*/ 9169 w 10000"/>
                  <a:gd name="connsiteY1171" fmla="*/ 4090 h 10000"/>
                  <a:gd name="connsiteX1172" fmla="*/ 9211 w 10000"/>
                  <a:gd name="connsiteY1172" fmla="*/ 4077 h 10000"/>
                  <a:gd name="connsiteX1173" fmla="*/ 9244 w 10000"/>
                  <a:gd name="connsiteY1173" fmla="*/ 4077 h 10000"/>
                  <a:gd name="connsiteX1174" fmla="*/ 9252 w 10000"/>
                  <a:gd name="connsiteY1174" fmla="*/ 4103 h 10000"/>
                  <a:gd name="connsiteX1175" fmla="*/ 9258 w 10000"/>
                  <a:gd name="connsiteY1175" fmla="*/ 4148 h 10000"/>
                  <a:gd name="connsiteX1176" fmla="*/ 9269 w 10000"/>
                  <a:gd name="connsiteY1176" fmla="*/ 4158 h 10000"/>
                  <a:gd name="connsiteX1177" fmla="*/ 9294 w 10000"/>
                  <a:gd name="connsiteY1177" fmla="*/ 4158 h 10000"/>
                  <a:gd name="connsiteX1178" fmla="*/ 9319 w 10000"/>
                  <a:gd name="connsiteY1178" fmla="*/ 4168 h 10000"/>
                  <a:gd name="connsiteX1179" fmla="*/ 9346 w 10000"/>
                  <a:gd name="connsiteY1179" fmla="*/ 4190 h 10000"/>
                  <a:gd name="connsiteX1180" fmla="*/ 9357 w 10000"/>
                  <a:gd name="connsiteY1180" fmla="*/ 4168 h 10000"/>
                  <a:gd name="connsiteX1181" fmla="*/ 9371 w 10000"/>
                  <a:gd name="connsiteY1181" fmla="*/ 4132 h 10000"/>
                  <a:gd name="connsiteX1182" fmla="*/ 9391 w 10000"/>
                  <a:gd name="connsiteY1182" fmla="*/ 4113 h 10000"/>
                  <a:gd name="connsiteX1183" fmla="*/ 9407 w 10000"/>
                  <a:gd name="connsiteY1183" fmla="*/ 4103 h 10000"/>
                  <a:gd name="connsiteX1184" fmla="*/ 9435 w 10000"/>
                  <a:gd name="connsiteY1184" fmla="*/ 4100 h 10000"/>
                  <a:gd name="connsiteX1185" fmla="*/ 9460 w 10000"/>
                  <a:gd name="connsiteY1185" fmla="*/ 4084 h 10000"/>
                  <a:gd name="connsiteX1186" fmla="*/ 9485 w 10000"/>
                  <a:gd name="connsiteY1186" fmla="*/ 4067 h 10000"/>
                  <a:gd name="connsiteX1187" fmla="*/ 9496 w 10000"/>
                  <a:gd name="connsiteY1187" fmla="*/ 4054 h 10000"/>
                  <a:gd name="connsiteX1188" fmla="*/ 9526 w 10000"/>
                  <a:gd name="connsiteY1188" fmla="*/ 4048 h 10000"/>
                  <a:gd name="connsiteX1189" fmla="*/ 9557 w 10000"/>
                  <a:gd name="connsiteY1189" fmla="*/ 4038 h 10000"/>
                  <a:gd name="connsiteX1190" fmla="*/ 9584 w 10000"/>
                  <a:gd name="connsiteY1190" fmla="*/ 4019 h 10000"/>
                  <a:gd name="connsiteX1191" fmla="*/ 9623 w 10000"/>
                  <a:gd name="connsiteY1191" fmla="*/ 4016 h 10000"/>
                  <a:gd name="connsiteX1192" fmla="*/ 9648 w 10000"/>
                  <a:gd name="connsiteY1192" fmla="*/ 4009 h 10000"/>
                  <a:gd name="connsiteX1193" fmla="*/ 9673 w 10000"/>
                  <a:gd name="connsiteY1193" fmla="*/ 4019 h 10000"/>
                  <a:gd name="connsiteX1194" fmla="*/ 9712 w 10000"/>
                  <a:gd name="connsiteY1194" fmla="*/ 4038 h 10000"/>
                  <a:gd name="connsiteX1195" fmla="*/ 9742 w 10000"/>
                  <a:gd name="connsiteY1195" fmla="*/ 4074 h 10000"/>
                  <a:gd name="connsiteX1196" fmla="*/ 9776 w 10000"/>
                  <a:gd name="connsiteY1196" fmla="*/ 4093 h 10000"/>
                  <a:gd name="connsiteX1197" fmla="*/ 9814 w 10000"/>
                  <a:gd name="connsiteY1197" fmla="*/ 4109 h 10000"/>
                  <a:gd name="connsiteX1198" fmla="*/ 9859 w 10000"/>
                  <a:gd name="connsiteY1198" fmla="*/ 4119 h 10000"/>
                  <a:gd name="connsiteX1199" fmla="*/ 9898 w 10000"/>
                  <a:gd name="connsiteY1199" fmla="*/ 4122 h 10000"/>
                  <a:gd name="connsiteX1200" fmla="*/ 9931 w 10000"/>
                  <a:gd name="connsiteY1200" fmla="*/ 4109 h 10000"/>
                  <a:gd name="connsiteX1201" fmla="*/ 9956 w 10000"/>
                  <a:gd name="connsiteY1201" fmla="*/ 4100 h 10000"/>
                  <a:gd name="connsiteX1202" fmla="*/ 9981 w 10000"/>
                  <a:gd name="connsiteY1202" fmla="*/ 4067 h 10000"/>
                  <a:gd name="connsiteX1203" fmla="*/ 9994 w 10000"/>
                  <a:gd name="connsiteY1203" fmla="*/ 4035 h 10000"/>
                  <a:gd name="connsiteX1204" fmla="*/ 10000 w 10000"/>
                  <a:gd name="connsiteY1204" fmla="*/ 3996 h 10000"/>
                  <a:gd name="connsiteX1205" fmla="*/ 9994 w 10000"/>
                  <a:gd name="connsiteY1205" fmla="*/ 3941 h 10000"/>
                  <a:gd name="connsiteX1206" fmla="*/ 9986 w 10000"/>
                  <a:gd name="connsiteY1206" fmla="*/ 3905 h 10000"/>
                  <a:gd name="connsiteX1207" fmla="*/ 9981 w 10000"/>
                  <a:gd name="connsiteY1207" fmla="*/ 3857 h 10000"/>
                  <a:gd name="connsiteX1208" fmla="*/ 9989 w 10000"/>
                  <a:gd name="connsiteY1208" fmla="*/ 3837 h 10000"/>
                  <a:gd name="connsiteX1209" fmla="*/ 9989 w 10000"/>
                  <a:gd name="connsiteY1209" fmla="*/ 3812 h 10000"/>
                  <a:gd name="connsiteX1210" fmla="*/ 9981 w 10000"/>
                  <a:gd name="connsiteY1210" fmla="*/ 3792 h 10000"/>
                  <a:gd name="connsiteX1211" fmla="*/ 9970 w 10000"/>
                  <a:gd name="connsiteY1211" fmla="*/ 3763 h 10000"/>
                  <a:gd name="connsiteX1212" fmla="*/ 9945 w 10000"/>
                  <a:gd name="connsiteY1212" fmla="*/ 3705 h 10000"/>
                  <a:gd name="connsiteX1213" fmla="*/ 9931 w 10000"/>
                  <a:gd name="connsiteY1213" fmla="*/ 3659 h 10000"/>
                  <a:gd name="connsiteX1214" fmla="*/ 9903 w 10000"/>
                  <a:gd name="connsiteY1214" fmla="*/ 3640 h 10000"/>
                  <a:gd name="connsiteX1215" fmla="*/ 9881 w 10000"/>
                  <a:gd name="connsiteY1215" fmla="*/ 3620 h 10000"/>
                  <a:gd name="connsiteX1216" fmla="*/ 9856 w 10000"/>
                  <a:gd name="connsiteY1216" fmla="*/ 3595 h 10000"/>
                  <a:gd name="connsiteX1217" fmla="*/ 9817 w 10000"/>
                  <a:gd name="connsiteY1217" fmla="*/ 3562 h 10000"/>
                  <a:gd name="connsiteX1218" fmla="*/ 9795 w 10000"/>
                  <a:gd name="connsiteY1218" fmla="*/ 3546 h 10000"/>
                  <a:gd name="connsiteX1219" fmla="*/ 9778 w 10000"/>
                  <a:gd name="connsiteY1219" fmla="*/ 3527 h 10000"/>
                  <a:gd name="connsiteX1220" fmla="*/ 9745 w 10000"/>
                  <a:gd name="connsiteY1220" fmla="*/ 3501 h 10000"/>
                  <a:gd name="connsiteX1221" fmla="*/ 9726 w 10000"/>
                  <a:gd name="connsiteY1221" fmla="*/ 3488 h 10000"/>
                  <a:gd name="connsiteX1222" fmla="*/ 9704 w 10000"/>
                  <a:gd name="connsiteY1222" fmla="*/ 3472 h 10000"/>
                  <a:gd name="connsiteX1223" fmla="*/ 9695 w 10000"/>
                  <a:gd name="connsiteY1223" fmla="*/ 3468 h 10000"/>
                  <a:gd name="connsiteX1224" fmla="*/ 9690 w 10000"/>
                  <a:gd name="connsiteY1224" fmla="*/ 3459 h 10000"/>
                  <a:gd name="connsiteX1225" fmla="*/ 9673 w 10000"/>
                  <a:gd name="connsiteY1225" fmla="*/ 3449 h 10000"/>
                  <a:gd name="connsiteX1226" fmla="*/ 9665 w 10000"/>
                  <a:gd name="connsiteY1226" fmla="*/ 3442 h 10000"/>
                  <a:gd name="connsiteX1227" fmla="*/ 9654 w 10000"/>
                  <a:gd name="connsiteY1227" fmla="*/ 3449 h 10000"/>
                  <a:gd name="connsiteX1228" fmla="*/ 9521 w 10000"/>
                  <a:gd name="connsiteY1228" fmla="*/ 3394 h 10000"/>
                  <a:gd name="connsiteX1229" fmla="*/ 9510 w 10000"/>
                  <a:gd name="connsiteY1229" fmla="*/ 3368 h 10000"/>
                  <a:gd name="connsiteX1230" fmla="*/ 9496 w 10000"/>
                  <a:gd name="connsiteY1230" fmla="*/ 3287 h 10000"/>
                  <a:gd name="connsiteX1231" fmla="*/ 9488 w 10000"/>
                  <a:gd name="connsiteY1231" fmla="*/ 3216 h 10000"/>
                  <a:gd name="connsiteX1232" fmla="*/ 9493 w 10000"/>
                  <a:gd name="connsiteY1232" fmla="*/ 3174 h 10000"/>
                  <a:gd name="connsiteX1233" fmla="*/ 9501 w 10000"/>
                  <a:gd name="connsiteY1233" fmla="*/ 3128 h 10000"/>
                  <a:gd name="connsiteX1234" fmla="*/ 9488 w 10000"/>
                  <a:gd name="connsiteY1234" fmla="*/ 3025 h 10000"/>
                  <a:gd name="connsiteX1235" fmla="*/ 9446 w 10000"/>
                  <a:gd name="connsiteY1235" fmla="*/ 2931 h 10000"/>
                  <a:gd name="connsiteX1236" fmla="*/ 9382 w 10000"/>
                  <a:gd name="connsiteY1236" fmla="*/ 2837 h 10000"/>
                  <a:gd name="connsiteX1237" fmla="*/ 9316 w 10000"/>
                  <a:gd name="connsiteY1237" fmla="*/ 2753 h 10000"/>
                  <a:gd name="connsiteX1238" fmla="*/ 9294 w 10000"/>
                  <a:gd name="connsiteY1238" fmla="*/ 2655 h 10000"/>
                  <a:gd name="connsiteX1239" fmla="*/ 9213 w 10000"/>
                  <a:gd name="connsiteY1239" fmla="*/ 2328 h 10000"/>
                  <a:gd name="connsiteX1240" fmla="*/ 9172 w 10000"/>
                  <a:gd name="connsiteY1240" fmla="*/ 2286 h 10000"/>
                  <a:gd name="connsiteX1241" fmla="*/ 9019 w 10000"/>
                  <a:gd name="connsiteY1241" fmla="*/ 2082 h 10000"/>
                  <a:gd name="connsiteX1242" fmla="*/ 8906 w 10000"/>
                  <a:gd name="connsiteY1242" fmla="*/ 1946 h 10000"/>
                  <a:gd name="connsiteX1243" fmla="*/ 8801 w 10000"/>
                  <a:gd name="connsiteY1243" fmla="*/ 1778 h 10000"/>
                  <a:gd name="connsiteX1244" fmla="*/ 8806 w 10000"/>
                  <a:gd name="connsiteY1244" fmla="*/ 1713 h 10000"/>
                  <a:gd name="connsiteX1245" fmla="*/ 8809 w 10000"/>
                  <a:gd name="connsiteY1245" fmla="*/ 1703 h 10000"/>
                  <a:gd name="connsiteX1246" fmla="*/ 8817 w 10000"/>
                  <a:gd name="connsiteY1246" fmla="*/ 1713 h 10000"/>
                  <a:gd name="connsiteX1247" fmla="*/ 8834 w 10000"/>
                  <a:gd name="connsiteY1247" fmla="*/ 1729 h 10000"/>
                  <a:gd name="connsiteX1248" fmla="*/ 8839 w 10000"/>
                  <a:gd name="connsiteY1248" fmla="*/ 1729 h 10000"/>
                  <a:gd name="connsiteX1249" fmla="*/ 8848 w 10000"/>
                  <a:gd name="connsiteY1249" fmla="*/ 1723 h 10000"/>
                  <a:gd name="connsiteX1250" fmla="*/ 8850 w 10000"/>
                  <a:gd name="connsiteY1250" fmla="*/ 1703 h 10000"/>
                  <a:gd name="connsiteX1251" fmla="*/ 8850 w 10000"/>
                  <a:gd name="connsiteY1251" fmla="*/ 1684 h 10000"/>
                  <a:gd name="connsiteX1252" fmla="*/ 8850 w 10000"/>
                  <a:gd name="connsiteY1252" fmla="*/ 1648 h 10000"/>
                  <a:gd name="connsiteX1253" fmla="*/ 8881 w 10000"/>
                  <a:gd name="connsiteY1253" fmla="*/ 1571 h 10000"/>
                  <a:gd name="connsiteX1254" fmla="*/ 8895 w 10000"/>
                  <a:gd name="connsiteY1254" fmla="*/ 1541 h 10000"/>
                  <a:gd name="connsiteX1255" fmla="*/ 8895 w 10000"/>
                  <a:gd name="connsiteY1255" fmla="*/ 1525 h 10000"/>
                  <a:gd name="connsiteX1256" fmla="*/ 8881 w 10000"/>
                  <a:gd name="connsiteY1256" fmla="*/ 1516 h 10000"/>
                  <a:gd name="connsiteX1257" fmla="*/ 8864 w 10000"/>
                  <a:gd name="connsiteY1257" fmla="*/ 1522 h 10000"/>
                  <a:gd name="connsiteX1258" fmla="*/ 8850 w 10000"/>
                  <a:gd name="connsiteY1258" fmla="*/ 1535 h 10000"/>
                  <a:gd name="connsiteX1259" fmla="*/ 8834 w 10000"/>
                  <a:gd name="connsiteY1259" fmla="*/ 1571 h 10000"/>
                  <a:gd name="connsiteX1260" fmla="*/ 8825 w 10000"/>
                  <a:gd name="connsiteY1260" fmla="*/ 1587 h 10000"/>
                  <a:gd name="connsiteX1261" fmla="*/ 8776 w 10000"/>
                  <a:gd name="connsiteY1261" fmla="*/ 1571 h 10000"/>
                  <a:gd name="connsiteX1262" fmla="*/ 8745 w 10000"/>
                  <a:gd name="connsiteY1262" fmla="*/ 1580 h 10000"/>
                  <a:gd name="connsiteX1263" fmla="*/ 8720 w 10000"/>
                  <a:gd name="connsiteY1263" fmla="*/ 1587 h 10000"/>
                  <a:gd name="connsiteX1264" fmla="*/ 8709 w 10000"/>
                  <a:gd name="connsiteY1264" fmla="*/ 1609 h 10000"/>
                  <a:gd name="connsiteX1265" fmla="*/ 8693 w 10000"/>
                  <a:gd name="connsiteY1265" fmla="*/ 1616 h 10000"/>
                  <a:gd name="connsiteX1266" fmla="*/ 8684 w 10000"/>
                  <a:gd name="connsiteY1266" fmla="*/ 1639 h 10000"/>
                  <a:gd name="connsiteX1267" fmla="*/ 8684 w 10000"/>
                  <a:gd name="connsiteY1267" fmla="*/ 1658 h 10000"/>
                  <a:gd name="connsiteX1268" fmla="*/ 8665 w 10000"/>
                  <a:gd name="connsiteY1268" fmla="*/ 1655 h 10000"/>
                  <a:gd name="connsiteX1269" fmla="*/ 8665 w 10000"/>
                  <a:gd name="connsiteY1269" fmla="*/ 1645 h 10000"/>
                  <a:gd name="connsiteX1270" fmla="*/ 8665 w 10000"/>
                  <a:gd name="connsiteY1270" fmla="*/ 1626 h 10000"/>
                  <a:gd name="connsiteX1271" fmla="*/ 8676 w 10000"/>
                  <a:gd name="connsiteY1271" fmla="*/ 1609 h 10000"/>
                  <a:gd name="connsiteX1272" fmla="*/ 8679 w 10000"/>
                  <a:gd name="connsiteY1272" fmla="*/ 1597 h 10000"/>
                  <a:gd name="connsiteX1273" fmla="*/ 8687 w 10000"/>
                  <a:gd name="connsiteY1273" fmla="*/ 1577 h 10000"/>
                  <a:gd name="connsiteX1274" fmla="*/ 8695 w 10000"/>
                  <a:gd name="connsiteY1274" fmla="*/ 1554 h 10000"/>
                  <a:gd name="connsiteX1275" fmla="*/ 8709 w 10000"/>
                  <a:gd name="connsiteY1275" fmla="*/ 1532 h 10000"/>
                  <a:gd name="connsiteX1276" fmla="*/ 8704 w 10000"/>
                  <a:gd name="connsiteY1276" fmla="*/ 1512 h 10000"/>
                  <a:gd name="connsiteX1277" fmla="*/ 8695 w 10000"/>
                  <a:gd name="connsiteY1277" fmla="*/ 1503 h 10000"/>
                  <a:gd name="connsiteX1278" fmla="*/ 8684 w 10000"/>
                  <a:gd name="connsiteY1278" fmla="*/ 1503 h 10000"/>
                  <a:gd name="connsiteX1279" fmla="*/ 8670 w 10000"/>
                  <a:gd name="connsiteY1279" fmla="*/ 1525 h 10000"/>
                  <a:gd name="connsiteX1280" fmla="*/ 8665 w 10000"/>
                  <a:gd name="connsiteY1280" fmla="*/ 1545 h 10000"/>
                  <a:gd name="connsiteX1281" fmla="*/ 8654 w 10000"/>
                  <a:gd name="connsiteY1281" fmla="*/ 1567 h 10000"/>
                  <a:gd name="connsiteX1282" fmla="*/ 8648 w 10000"/>
                  <a:gd name="connsiteY1282" fmla="*/ 1587 h 10000"/>
                  <a:gd name="connsiteX1283" fmla="*/ 8640 w 10000"/>
                  <a:gd name="connsiteY1283" fmla="*/ 1629 h 10000"/>
                  <a:gd name="connsiteX1284" fmla="*/ 8620 w 10000"/>
                  <a:gd name="connsiteY1284" fmla="*/ 1635 h 10000"/>
                  <a:gd name="connsiteX1285" fmla="*/ 8612 w 10000"/>
                  <a:gd name="connsiteY1285" fmla="*/ 1635 h 10000"/>
                  <a:gd name="connsiteX1286" fmla="*/ 8604 w 10000"/>
                  <a:gd name="connsiteY1286" fmla="*/ 1626 h 10000"/>
                  <a:gd name="connsiteX1287" fmla="*/ 8596 w 10000"/>
                  <a:gd name="connsiteY1287" fmla="*/ 1616 h 10000"/>
                  <a:gd name="connsiteX1288" fmla="*/ 8596 w 10000"/>
                  <a:gd name="connsiteY1288" fmla="*/ 1580 h 10000"/>
                  <a:gd name="connsiteX1289" fmla="*/ 8587 w 10000"/>
                  <a:gd name="connsiteY1289" fmla="*/ 1545 h 10000"/>
                  <a:gd name="connsiteX1290" fmla="*/ 8565 w 10000"/>
                  <a:gd name="connsiteY1290" fmla="*/ 1516 h 10000"/>
                  <a:gd name="connsiteX1291" fmla="*/ 8543 w 10000"/>
                  <a:gd name="connsiteY1291" fmla="*/ 1512 h 10000"/>
                  <a:gd name="connsiteX1292" fmla="*/ 8518 w 10000"/>
                  <a:gd name="connsiteY1292" fmla="*/ 1532 h 10000"/>
                  <a:gd name="connsiteX1293" fmla="*/ 8476 w 10000"/>
                  <a:gd name="connsiteY1293" fmla="*/ 1567 h 10000"/>
                  <a:gd name="connsiteX1294" fmla="*/ 8454 w 10000"/>
                  <a:gd name="connsiteY1294" fmla="*/ 1551 h 10000"/>
                  <a:gd name="connsiteX1295" fmla="*/ 8402 w 10000"/>
                  <a:gd name="connsiteY1295" fmla="*/ 1493 h 10000"/>
                  <a:gd name="connsiteX1296" fmla="*/ 8371 w 10000"/>
                  <a:gd name="connsiteY1296" fmla="*/ 1428 h 10000"/>
                  <a:gd name="connsiteX1297" fmla="*/ 8072 w 10000"/>
                  <a:gd name="connsiteY1297" fmla="*/ 1422 h 10000"/>
                  <a:gd name="connsiteX1298" fmla="*/ 7823 w 10000"/>
                  <a:gd name="connsiteY1298" fmla="*/ 1279 h 10000"/>
                  <a:gd name="connsiteX1299" fmla="*/ 7587 w 10000"/>
                  <a:gd name="connsiteY1299" fmla="*/ 1133 h 10000"/>
                  <a:gd name="connsiteX1300" fmla="*/ 7526 w 10000"/>
                  <a:gd name="connsiteY1300" fmla="*/ 1098 h 10000"/>
                  <a:gd name="connsiteX1301" fmla="*/ 7346 w 10000"/>
                  <a:gd name="connsiteY1301" fmla="*/ 991 h 10000"/>
                  <a:gd name="connsiteX1302" fmla="*/ 7321 w 10000"/>
                  <a:gd name="connsiteY1302" fmla="*/ 959 h 10000"/>
                  <a:gd name="connsiteX1303" fmla="*/ 7307 w 10000"/>
                  <a:gd name="connsiteY1303" fmla="*/ 871 h 10000"/>
                  <a:gd name="connsiteX1304" fmla="*/ 7224 w 10000"/>
                  <a:gd name="connsiteY1304" fmla="*/ 816 h 10000"/>
                  <a:gd name="connsiteX1305" fmla="*/ 7147 w 10000"/>
                  <a:gd name="connsiteY1305" fmla="*/ 787 h 10000"/>
                  <a:gd name="connsiteX1306" fmla="*/ 7080 w 10000"/>
                  <a:gd name="connsiteY1306" fmla="*/ 742 h 10000"/>
                  <a:gd name="connsiteX1307" fmla="*/ 7069 w 10000"/>
                  <a:gd name="connsiteY1307" fmla="*/ 767 h 10000"/>
                  <a:gd name="connsiteX1308" fmla="*/ 7033 w 10000"/>
                  <a:gd name="connsiteY1308" fmla="*/ 787 h 10000"/>
                  <a:gd name="connsiteX1309" fmla="*/ 6820 w 10000"/>
                  <a:gd name="connsiteY1309" fmla="*/ 878 h 10000"/>
                  <a:gd name="connsiteX1310" fmla="*/ 6726 w 10000"/>
                  <a:gd name="connsiteY1310" fmla="*/ 897 h 10000"/>
                  <a:gd name="connsiteX1311" fmla="*/ 6626 w 10000"/>
                  <a:gd name="connsiteY1311" fmla="*/ 955 h 10000"/>
                  <a:gd name="connsiteX1312" fmla="*/ 6582 w 10000"/>
                  <a:gd name="connsiteY1312" fmla="*/ 946 h 10000"/>
                  <a:gd name="connsiteX1313" fmla="*/ 6571 w 10000"/>
                  <a:gd name="connsiteY1313" fmla="*/ 955 h 10000"/>
                  <a:gd name="connsiteX1314" fmla="*/ 6507 w 10000"/>
                  <a:gd name="connsiteY1314" fmla="*/ 975 h 10000"/>
                  <a:gd name="connsiteX1315" fmla="*/ 6485 w 10000"/>
                  <a:gd name="connsiteY1315" fmla="*/ 975 h 10000"/>
                  <a:gd name="connsiteX1316" fmla="*/ 6476 w 10000"/>
                  <a:gd name="connsiteY1316" fmla="*/ 965 h 10000"/>
                  <a:gd name="connsiteX1317" fmla="*/ 6474 w 10000"/>
                  <a:gd name="connsiteY1317" fmla="*/ 936 h 10000"/>
                  <a:gd name="connsiteX1318" fmla="*/ 6452 w 10000"/>
                  <a:gd name="connsiteY1318" fmla="*/ 887 h 10000"/>
                  <a:gd name="connsiteX1319" fmla="*/ 6352 w 10000"/>
                  <a:gd name="connsiteY1319" fmla="*/ 767 h 10000"/>
                  <a:gd name="connsiteX1320" fmla="*/ 6313 w 10000"/>
                  <a:gd name="connsiteY1320" fmla="*/ 732 h 10000"/>
                  <a:gd name="connsiteX1321" fmla="*/ 6296 w 10000"/>
                  <a:gd name="connsiteY1321" fmla="*/ 690 h 10000"/>
                  <a:gd name="connsiteX1322" fmla="*/ 6271 w 10000"/>
                  <a:gd name="connsiteY1322" fmla="*/ 664 h 10000"/>
                  <a:gd name="connsiteX1323" fmla="*/ 6266 w 10000"/>
                  <a:gd name="connsiteY1323" fmla="*/ 654 h 10000"/>
                  <a:gd name="connsiteX1324" fmla="*/ 6111 w 10000"/>
                  <a:gd name="connsiteY1324" fmla="*/ 398 h 10000"/>
                  <a:gd name="connsiteX1325" fmla="*/ 5903 w 10000"/>
                  <a:gd name="connsiteY1325" fmla="*/ 408 h 10000"/>
                  <a:gd name="connsiteX1326" fmla="*/ 5837 w 10000"/>
                  <a:gd name="connsiteY1326" fmla="*/ 427 h 10000"/>
                  <a:gd name="connsiteX1327" fmla="*/ 5756 w 10000"/>
                  <a:gd name="connsiteY1327" fmla="*/ 453 h 10000"/>
                  <a:gd name="connsiteX1328" fmla="*/ 5681 w 10000"/>
                  <a:gd name="connsiteY1328" fmla="*/ 453 h 10000"/>
                  <a:gd name="connsiteX1329" fmla="*/ 5609 w 10000"/>
                  <a:gd name="connsiteY1329" fmla="*/ 447 h 10000"/>
                  <a:gd name="connsiteX1330" fmla="*/ 5554 w 10000"/>
                  <a:gd name="connsiteY1330" fmla="*/ 304 h 10000"/>
                  <a:gd name="connsiteX1331" fmla="*/ 5529 w 10000"/>
                  <a:gd name="connsiteY1331" fmla="*/ 301 h 10000"/>
                  <a:gd name="connsiteX1332" fmla="*/ 5393 w 10000"/>
                  <a:gd name="connsiteY1332" fmla="*/ 256 h 10000"/>
                  <a:gd name="connsiteX1333" fmla="*/ 5366 w 10000"/>
                  <a:gd name="connsiteY1333" fmla="*/ 220 h 10000"/>
                  <a:gd name="connsiteX1334" fmla="*/ 5249 w 10000"/>
                  <a:gd name="connsiteY1334" fmla="*/ 155 h 10000"/>
                  <a:gd name="connsiteX1335" fmla="*/ 5141 w 10000"/>
                  <a:gd name="connsiteY1335" fmla="*/ 52 h 10000"/>
                  <a:gd name="connsiteX1336" fmla="*/ 5116 w 10000"/>
                  <a:gd name="connsiteY1336" fmla="*/ 3 h 10000"/>
                  <a:gd name="connsiteX1337" fmla="*/ 5061 w 10000"/>
                  <a:gd name="connsiteY1337" fmla="*/ 0 h 10000"/>
                  <a:gd name="connsiteX1338" fmla="*/ 5036 w 10000"/>
                  <a:gd name="connsiteY1338" fmla="*/ 32 h 10000"/>
                  <a:gd name="connsiteX1339" fmla="*/ 4942 w 10000"/>
                  <a:gd name="connsiteY1339" fmla="*/ 133 h 10000"/>
                  <a:gd name="connsiteX1340" fmla="*/ 4900 w 10000"/>
                  <a:gd name="connsiteY1340" fmla="*/ 217 h 10000"/>
                  <a:gd name="connsiteX1341" fmla="*/ 4861 w 10000"/>
                  <a:gd name="connsiteY1341" fmla="*/ 198 h 10000"/>
                  <a:gd name="connsiteX1342" fmla="*/ 4795 w 10000"/>
                  <a:gd name="connsiteY1342" fmla="*/ 68 h 10000"/>
                  <a:gd name="connsiteX1343" fmla="*/ 4778 w 10000"/>
                  <a:gd name="connsiteY1343" fmla="*/ 62 h 10000"/>
                  <a:gd name="connsiteX1344" fmla="*/ 4765 w 10000"/>
                  <a:gd name="connsiteY1344" fmla="*/ 62 h 10000"/>
                  <a:gd name="connsiteX1345" fmla="*/ 4748 w 10000"/>
                  <a:gd name="connsiteY1345" fmla="*/ 68 h 10000"/>
                  <a:gd name="connsiteX1346" fmla="*/ 4673 w 10000"/>
                  <a:gd name="connsiteY1346" fmla="*/ 136 h 10000"/>
                  <a:gd name="connsiteX1347" fmla="*/ 4632 w 10000"/>
                  <a:gd name="connsiteY1347" fmla="*/ 201 h 10000"/>
                  <a:gd name="connsiteX1348" fmla="*/ 4623 w 10000"/>
                  <a:gd name="connsiteY1348" fmla="*/ 210 h 10000"/>
                  <a:gd name="connsiteX1349" fmla="*/ 4579 w 10000"/>
                  <a:gd name="connsiteY1349" fmla="*/ 220 h 10000"/>
                  <a:gd name="connsiteX1350" fmla="*/ 4479 w 10000"/>
                  <a:gd name="connsiteY1350" fmla="*/ 198 h 10000"/>
                  <a:gd name="connsiteX1351" fmla="*/ 4402 w 10000"/>
                  <a:gd name="connsiteY1351" fmla="*/ 165 h 10000"/>
                  <a:gd name="connsiteX1352" fmla="*/ 4374 w 10000"/>
                  <a:gd name="connsiteY1352" fmla="*/ 165 h 10000"/>
                  <a:gd name="connsiteX1353" fmla="*/ 4335 w 10000"/>
                  <a:gd name="connsiteY1353" fmla="*/ 172 h 10000"/>
                  <a:gd name="connsiteX1354" fmla="*/ 4302 w 10000"/>
                  <a:gd name="connsiteY1354" fmla="*/ 188 h 10000"/>
                  <a:gd name="connsiteX1355" fmla="*/ 4271 w 10000"/>
                  <a:gd name="connsiteY1355" fmla="*/ 220 h 10000"/>
                  <a:gd name="connsiteX1356" fmla="*/ 4238 w 10000"/>
                  <a:gd name="connsiteY1356" fmla="*/ 240 h 10000"/>
                  <a:gd name="connsiteX1357" fmla="*/ 4324 w 10000"/>
                  <a:gd name="connsiteY1357" fmla="*/ 1289 h 10000"/>
                  <a:gd name="connsiteX1358" fmla="*/ 3521 w 10000"/>
                  <a:gd name="connsiteY1358" fmla="*/ 7730 h 10000"/>
                  <a:gd name="connsiteX1359" fmla="*/ 3554 w 10000"/>
                  <a:gd name="connsiteY1359" fmla="*/ 7740 h 10000"/>
                  <a:gd name="connsiteX1360" fmla="*/ 3560 w 10000"/>
                  <a:gd name="connsiteY1360" fmla="*/ 7749 h 10000"/>
                  <a:gd name="connsiteX1361" fmla="*/ 3562 w 10000"/>
                  <a:gd name="connsiteY1361" fmla="*/ 7759 h 10000"/>
                  <a:gd name="connsiteX1362" fmla="*/ 3573 w 10000"/>
                  <a:gd name="connsiteY1362" fmla="*/ 7766 h 10000"/>
                  <a:gd name="connsiteX1363" fmla="*/ 3584 w 10000"/>
                  <a:gd name="connsiteY1363" fmla="*/ 7759 h 10000"/>
                  <a:gd name="connsiteX1364" fmla="*/ 3598 w 10000"/>
                  <a:gd name="connsiteY1364" fmla="*/ 7743 h 10000"/>
                  <a:gd name="connsiteX1365" fmla="*/ 3609 w 10000"/>
                  <a:gd name="connsiteY1365" fmla="*/ 7756 h 10000"/>
                  <a:gd name="connsiteX1366" fmla="*/ 3623 w 10000"/>
                  <a:gd name="connsiteY1366" fmla="*/ 7733 h 10000"/>
                  <a:gd name="connsiteX1367" fmla="*/ 3632 w 10000"/>
                  <a:gd name="connsiteY1367" fmla="*/ 7730 h 10000"/>
                  <a:gd name="connsiteX1368" fmla="*/ 3634 w 10000"/>
                  <a:gd name="connsiteY1368" fmla="*/ 7730 h 10000"/>
                  <a:gd name="connsiteX1369" fmla="*/ 3643 w 10000"/>
                  <a:gd name="connsiteY1369" fmla="*/ 7730 h 10000"/>
                  <a:gd name="connsiteX1370" fmla="*/ 3657 w 10000"/>
                  <a:gd name="connsiteY1370" fmla="*/ 7733 h 10000"/>
                  <a:gd name="connsiteX1371" fmla="*/ 3670 w 10000"/>
                  <a:gd name="connsiteY1371" fmla="*/ 7730 h 10000"/>
                  <a:gd name="connsiteX1372" fmla="*/ 3687 w 10000"/>
                  <a:gd name="connsiteY1372" fmla="*/ 7730 h 10000"/>
                  <a:gd name="connsiteX1373" fmla="*/ 3690 w 10000"/>
                  <a:gd name="connsiteY1373" fmla="*/ 7730 h 10000"/>
                  <a:gd name="connsiteX1374" fmla="*/ 3704 w 10000"/>
                  <a:gd name="connsiteY1374" fmla="*/ 7740 h 10000"/>
                  <a:gd name="connsiteX1375" fmla="*/ 3712 w 10000"/>
                  <a:gd name="connsiteY1375" fmla="*/ 7743 h 10000"/>
                  <a:gd name="connsiteX1376" fmla="*/ 3723 w 10000"/>
                  <a:gd name="connsiteY1376" fmla="*/ 7749 h 10000"/>
                  <a:gd name="connsiteX1377" fmla="*/ 3729 w 10000"/>
                  <a:gd name="connsiteY1377" fmla="*/ 7749 h 10000"/>
                  <a:gd name="connsiteX1378" fmla="*/ 3729 w 10000"/>
                  <a:gd name="connsiteY1378" fmla="*/ 7743 h 10000"/>
                  <a:gd name="connsiteX1379" fmla="*/ 3745 w 10000"/>
                  <a:gd name="connsiteY1379" fmla="*/ 7740 h 10000"/>
                  <a:gd name="connsiteX1380" fmla="*/ 3753 w 10000"/>
                  <a:gd name="connsiteY1380" fmla="*/ 7730 h 10000"/>
                  <a:gd name="connsiteX1381" fmla="*/ 3762 w 10000"/>
                  <a:gd name="connsiteY1381" fmla="*/ 7720 h 10000"/>
                  <a:gd name="connsiteX1382" fmla="*/ 3776 w 10000"/>
                  <a:gd name="connsiteY1382" fmla="*/ 7710 h 10000"/>
                  <a:gd name="connsiteX1383" fmla="*/ 3784 w 10000"/>
                  <a:gd name="connsiteY1383" fmla="*/ 7701 h 10000"/>
                  <a:gd name="connsiteX1384" fmla="*/ 3792 w 10000"/>
                  <a:gd name="connsiteY1384" fmla="*/ 7694 h 10000"/>
                  <a:gd name="connsiteX1385" fmla="*/ 3801 w 10000"/>
                  <a:gd name="connsiteY1385" fmla="*/ 7685 h 10000"/>
                  <a:gd name="connsiteX1386" fmla="*/ 3803 w 10000"/>
                  <a:gd name="connsiteY1386" fmla="*/ 7685 h 10000"/>
                  <a:gd name="connsiteX1387" fmla="*/ 3809 w 10000"/>
                  <a:gd name="connsiteY1387" fmla="*/ 7685 h 10000"/>
                  <a:gd name="connsiteX1388" fmla="*/ 3817 w 10000"/>
                  <a:gd name="connsiteY1388" fmla="*/ 7691 h 10000"/>
                  <a:gd name="connsiteX1389" fmla="*/ 3778 w 10000"/>
                  <a:gd name="connsiteY1389" fmla="*/ 7756 h 10000"/>
                  <a:gd name="connsiteX1390" fmla="*/ 3762 w 10000"/>
                  <a:gd name="connsiteY1390" fmla="*/ 7775 h 10000"/>
                  <a:gd name="connsiteX1391" fmla="*/ 3748 w 10000"/>
                  <a:gd name="connsiteY1391" fmla="*/ 7775 h 10000"/>
                  <a:gd name="connsiteX1392" fmla="*/ 3737 w 10000"/>
                  <a:gd name="connsiteY1392" fmla="*/ 7778 h 10000"/>
                  <a:gd name="connsiteX1393" fmla="*/ 3723 w 10000"/>
                  <a:gd name="connsiteY1393" fmla="*/ 7778 h 10000"/>
                  <a:gd name="connsiteX1394" fmla="*/ 3720 w 10000"/>
                  <a:gd name="connsiteY1394" fmla="*/ 7785 h 10000"/>
                  <a:gd name="connsiteX1395" fmla="*/ 3715 w 10000"/>
                  <a:gd name="connsiteY1395" fmla="*/ 7788 h 10000"/>
                  <a:gd name="connsiteX1396" fmla="*/ 3704 w 10000"/>
                  <a:gd name="connsiteY1396" fmla="*/ 7804 h 10000"/>
                  <a:gd name="connsiteX1397" fmla="*/ 3712 w 10000"/>
                  <a:gd name="connsiteY1397" fmla="*/ 8005 h 10000"/>
                  <a:gd name="connsiteX1398" fmla="*/ 3706 w 10000"/>
                  <a:gd name="connsiteY1398" fmla="*/ 8021 h 10000"/>
                  <a:gd name="connsiteX1399" fmla="*/ 3712 w 10000"/>
                  <a:gd name="connsiteY1399" fmla="*/ 8044 h 10000"/>
                  <a:gd name="connsiteX1400" fmla="*/ 3712 w 10000"/>
                  <a:gd name="connsiteY1400" fmla="*/ 8051 h 10000"/>
                  <a:gd name="connsiteX1401" fmla="*/ 3729 w 10000"/>
                  <a:gd name="connsiteY1401" fmla="*/ 8060 h 10000"/>
                  <a:gd name="connsiteX1402" fmla="*/ 3767 w 10000"/>
                  <a:gd name="connsiteY1402" fmla="*/ 8106 h 10000"/>
                  <a:gd name="connsiteX1403" fmla="*/ 3770 w 10000"/>
                  <a:gd name="connsiteY1403" fmla="*/ 8119 h 10000"/>
                  <a:gd name="connsiteX1404" fmla="*/ 3787 w 10000"/>
                  <a:gd name="connsiteY1404" fmla="*/ 8157 h 10000"/>
                  <a:gd name="connsiteX1405" fmla="*/ 3787 w 10000"/>
                  <a:gd name="connsiteY1405" fmla="*/ 8174 h 10000"/>
                  <a:gd name="connsiteX1406" fmla="*/ 3776 w 10000"/>
                  <a:gd name="connsiteY1406" fmla="*/ 8203 h 10000"/>
                  <a:gd name="connsiteX1407" fmla="*/ 3740 w 10000"/>
                  <a:gd name="connsiteY1407" fmla="*/ 8154 h 10000"/>
                  <a:gd name="connsiteX1408" fmla="*/ 3731 w 10000"/>
                  <a:gd name="connsiteY1408" fmla="*/ 8138 h 10000"/>
                  <a:gd name="connsiteX1409" fmla="*/ 3729 w 10000"/>
                  <a:gd name="connsiteY1409" fmla="*/ 8125 h 10000"/>
                  <a:gd name="connsiteX1410" fmla="*/ 3712 w 10000"/>
                  <a:gd name="connsiteY1410" fmla="*/ 8115 h 10000"/>
                  <a:gd name="connsiteX1411" fmla="*/ 3704 w 10000"/>
                  <a:gd name="connsiteY1411" fmla="*/ 8109 h 10000"/>
                  <a:gd name="connsiteX1412" fmla="*/ 3687 w 10000"/>
                  <a:gd name="connsiteY1412" fmla="*/ 8099 h 10000"/>
                  <a:gd name="connsiteX1413" fmla="*/ 3673 w 10000"/>
                  <a:gd name="connsiteY1413" fmla="*/ 8093 h 10000"/>
                  <a:gd name="connsiteX1414" fmla="*/ 3665 w 10000"/>
                  <a:gd name="connsiteY1414" fmla="*/ 8083 h 10000"/>
                  <a:gd name="connsiteX1415" fmla="*/ 3648 w 10000"/>
                  <a:gd name="connsiteY1415" fmla="*/ 8073 h 10000"/>
                  <a:gd name="connsiteX1416" fmla="*/ 3643 w 10000"/>
                  <a:gd name="connsiteY1416" fmla="*/ 8063 h 10000"/>
                  <a:gd name="connsiteX1417" fmla="*/ 3632 w 10000"/>
                  <a:gd name="connsiteY1417" fmla="*/ 8054 h 10000"/>
                  <a:gd name="connsiteX1418" fmla="*/ 3623 w 10000"/>
                  <a:gd name="connsiteY1418" fmla="*/ 8060 h 10000"/>
                  <a:gd name="connsiteX1419" fmla="*/ 3615 w 10000"/>
                  <a:gd name="connsiteY1419" fmla="*/ 8070 h 10000"/>
                  <a:gd name="connsiteX1420" fmla="*/ 3607 w 10000"/>
                  <a:gd name="connsiteY1420" fmla="*/ 8083 h 10000"/>
                  <a:gd name="connsiteX1421" fmla="*/ 3607 w 10000"/>
                  <a:gd name="connsiteY1421" fmla="*/ 8099 h 10000"/>
                  <a:gd name="connsiteX1422" fmla="*/ 3607 w 10000"/>
                  <a:gd name="connsiteY1422" fmla="*/ 8125 h 10000"/>
                  <a:gd name="connsiteX1423" fmla="*/ 3601 w 10000"/>
                  <a:gd name="connsiteY1423" fmla="*/ 8148 h 10000"/>
                  <a:gd name="connsiteX1424" fmla="*/ 3584 w 10000"/>
                  <a:gd name="connsiteY1424" fmla="*/ 8154 h 10000"/>
                  <a:gd name="connsiteX1425" fmla="*/ 3573 w 10000"/>
                  <a:gd name="connsiteY1425" fmla="*/ 8154 h 10000"/>
                  <a:gd name="connsiteX1426" fmla="*/ 3560 w 10000"/>
                  <a:gd name="connsiteY1426" fmla="*/ 8138 h 10000"/>
                  <a:gd name="connsiteX1427" fmla="*/ 3551 w 10000"/>
                  <a:gd name="connsiteY1427" fmla="*/ 8119 h 10000"/>
                  <a:gd name="connsiteX1428" fmla="*/ 3535 w 10000"/>
                  <a:gd name="connsiteY1428" fmla="*/ 8099 h 10000"/>
                  <a:gd name="connsiteX1429" fmla="*/ 3504 w 10000"/>
                  <a:gd name="connsiteY1429" fmla="*/ 8073 h 10000"/>
                  <a:gd name="connsiteX1430" fmla="*/ 3493 w 10000"/>
                  <a:gd name="connsiteY1430" fmla="*/ 8051 h 10000"/>
                  <a:gd name="connsiteX1431" fmla="*/ 3488 w 10000"/>
                  <a:gd name="connsiteY1431" fmla="*/ 8034 h 10000"/>
                  <a:gd name="connsiteX1432" fmla="*/ 3488 w 10000"/>
                  <a:gd name="connsiteY1432" fmla="*/ 8012 h 10000"/>
                  <a:gd name="connsiteX1433" fmla="*/ 3488 w 10000"/>
                  <a:gd name="connsiteY1433" fmla="*/ 8005 h 10000"/>
                  <a:gd name="connsiteX1434" fmla="*/ 3496 w 10000"/>
                  <a:gd name="connsiteY1434" fmla="*/ 8002 h 10000"/>
                  <a:gd name="connsiteX1435" fmla="*/ 3501 w 10000"/>
                  <a:gd name="connsiteY1435" fmla="*/ 7992 h 10000"/>
                  <a:gd name="connsiteX1436" fmla="*/ 3504 w 10000"/>
                  <a:gd name="connsiteY1436" fmla="*/ 7966 h 10000"/>
                  <a:gd name="connsiteX1437" fmla="*/ 3501 w 10000"/>
                  <a:gd name="connsiteY1437" fmla="*/ 7940 h 10000"/>
                  <a:gd name="connsiteX1438" fmla="*/ 3485 w 10000"/>
                  <a:gd name="connsiteY1438" fmla="*/ 7918 h 10000"/>
                  <a:gd name="connsiteX1439" fmla="*/ 3457 w 10000"/>
                  <a:gd name="connsiteY1439" fmla="*/ 7872 h 10000"/>
                  <a:gd name="connsiteX1440" fmla="*/ 3449 w 10000"/>
                  <a:gd name="connsiteY1440" fmla="*/ 7847 h 10000"/>
                  <a:gd name="connsiteX1441" fmla="*/ 3446 w 10000"/>
                  <a:gd name="connsiteY1441" fmla="*/ 7827 h 10000"/>
                  <a:gd name="connsiteX1442" fmla="*/ 3457 w 10000"/>
                  <a:gd name="connsiteY1442" fmla="*/ 7808 h 10000"/>
                  <a:gd name="connsiteX1443" fmla="*/ 3465 w 10000"/>
                  <a:gd name="connsiteY1443" fmla="*/ 7798 h 10000"/>
                  <a:gd name="connsiteX1444" fmla="*/ 3476 w 10000"/>
                  <a:gd name="connsiteY1444" fmla="*/ 7788 h 10000"/>
                  <a:gd name="connsiteX1445" fmla="*/ 3479 w 10000"/>
                  <a:gd name="connsiteY1445" fmla="*/ 7795 h 10000"/>
                  <a:gd name="connsiteX1446" fmla="*/ 3501 w 10000"/>
                  <a:gd name="connsiteY1446" fmla="*/ 7817 h 10000"/>
                  <a:gd name="connsiteX1447" fmla="*/ 3518 w 10000"/>
                  <a:gd name="connsiteY1447" fmla="*/ 7843 h 10000"/>
                  <a:gd name="connsiteX1448" fmla="*/ 3521 w 10000"/>
                  <a:gd name="connsiteY1448" fmla="*/ 7847 h 10000"/>
                  <a:gd name="connsiteX1449" fmla="*/ 3512 w 10000"/>
                  <a:gd name="connsiteY1449" fmla="*/ 7824 h 10000"/>
                  <a:gd name="connsiteX0" fmla="*/ 4324 w 10000"/>
                  <a:gd name="connsiteY0" fmla="*/ 1289 h 10000"/>
                  <a:gd name="connsiteX1" fmla="*/ 4296 w 10000"/>
                  <a:gd name="connsiteY1" fmla="*/ 1305 h 10000"/>
                  <a:gd name="connsiteX2" fmla="*/ 4285 w 10000"/>
                  <a:gd name="connsiteY2" fmla="*/ 1279 h 10000"/>
                  <a:gd name="connsiteX3" fmla="*/ 4244 w 10000"/>
                  <a:gd name="connsiteY3" fmla="*/ 1266 h 10000"/>
                  <a:gd name="connsiteX4" fmla="*/ 4208 w 10000"/>
                  <a:gd name="connsiteY4" fmla="*/ 1286 h 10000"/>
                  <a:gd name="connsiteX5" fmla="*/ 4172 w 10000"/>
                  <a:gd name="connsiteY5" fmla="*/ 1299 h 10000"/>
                  <a:gd name="connsiteX6" fmla="*/ 4150 w 10000"/>
                  <a:gd name="connsiteY6" fmla="*/ 1308 h 10000"/>
                  <a:gd name="connsiteX7" fmla="*/ 4139 w 10000"/>
                  <a:gd name="connsiteY7" fmla="*/ 1315 h 10000"/>
                  <a:gd name="connsiteX8" fmla="*/ 4125 w 10000"/>
                  <a:gd name="connsiteY8" fmla="*/ 1315 h 10000"/>
                  <a:gd name="connsiteX9" fmla="*/ 4119 w 10000"/>
                  <a:gd name="connsiteY9" fmla="*/ 1315 h 10000"/>
                  <a:gd name="connsiteX10" fmla="*/ 4111 w 10000"/>
                  <a:gd name="connsiteY10" fmla="*/ 1308 h 10000"/>
                  <a:gd name="connsiteX11" fmla="*/ 4100 w 10000"/>
                  <a:gd name="connsiteY11" fmla="*/ 1315 h 10000"/>
                  <a:gd name="connsiteX12" fmla="*/ 4075 w 10000"/>
                  <a:gd name="connsiteY12" fmla="*/ 1315 h 10000"/>
                  <a:gd name="connsiteX13" fmla="*/ 4058 w 10000"/>
                  <a:gd name="connsiteY13" fmla="*/ 1318 h 10000"/>
                  <a:gd name="connsiteX14" fmla="*/ 4044 w 10000"/>
                  <a:gd name="connsiteY14" fmla="*/ 1315 h 10000"/>
                  <a:gd name="connsiteX15" fmla="*/ 4042 w 10000"/>
                  <a:gd name="connsiteY15" fmla="*/ 1299 h 10000"/>
                  <a:gd name="connsiteX16" fmla="*/ 4014 w 10000"/>
                  <a:gd name="connsiteY16" fmla="*/ 1308 h 10000"/>
                  <a:gd name="connsiteX17" fmla="*/ 4011 w 10000"/>
                  <a:gd name="connsiteY17" fmla="*/ 1315 h 10000"/>
                  <a:gd name="connsiteX18" fmla="*/ 4011 w 10000"/>
                  <a:gd name="connsiteY18" fmla="*/ 1341 h 10000"/>
                  <a:gd name="connsiteX19" fmla="*/ 4019 w 10000"/>
                  <a:gd name="connsiteY19" fmla="*/ 1341 h 10000"/>
                  <a:gd name="connsiteX20" fmla="*/ 3997 w 10000"/>
                  <a:gd name="connsiteY20" fmla="*/ 1363 h 10000"/>
                  <a:gd name="connsiteX21" fmla="*/ 3986 w 10000"/>
                  <a:gd name="connsiteY21" fmla="*/ 1373 h 10000"/>
                  <a:gd name="connsiteX22" fmla="*/ 3981 w 10000"/>
                  <a:gd name="connsiteY22" fmla="*/ 1389 h 10000"/>
                  <a:gd name="connsiteX23" fmla="*/ 3981 w 10000"/>
                  <a:gd name="connsiteY23" fmla="*/ 1409 h 10000"/>
                  <a:gd name="connsiteX24" fmla="*/ 3981 w 10000"/>
                  <a:gd name="connsiteY24" fmla="*/ 1438 h 10000"/>
                  <a:gd name="connsiteX25" fmla="*/ 3961 w 10000"/>
                  <a:gd name="connsiteY25" fmla="*/ 1441 h 10000"/>
                  <a:gd name="connsiteX26" fmla="*/ 3942 w 10000"/>
                  <a:gd name="connsiteY26" fmla="*/ 1441 h 10000"/>
                  <a:gd name="connsiteX27" fmla="*/ 3914 w 10000"/>
                  <a:gd name="connsiteY27" fmla="*/ 1454 h 10000"/>
                  <a:gd name="connsiteX28" fmla="*/ 3892 w 10000"/>
                  <a:gd name="connsiteY28" fmla="*/ 1467 h 10000"/>
                  <a:gd name="connsiteX29" fmla="*/ 3867 w 10000"/>
                  <a:gd name="connsiteY29" fmla="*/ 1483 h 10000"/>
                  <a:gd name="connsiteX30" fmla="*/ 3845 w 10000"/>
                  <a:gd name="connsiteY30" fmla="*/ 1467 h 10000"/>
                  <a:gd name="connsiteX31" fmla="*/ 3850 w 10000"/>
                  <a:gd name="connsiteY31" fmla="*/ 1457 h 10000"/>
                  <a:gd name="connsiteX32" fmla="*/ 3864 w 10000"/>
                  <a:gd name="connsiteY32" fmla="*/ 1441 h 10000"/>
                  <a:gd name="connsiteX33" fmla="*/ 3859 w 10000"/>
                  <a:gd name="connsiteY33" fmla="*/ 1409 h 10000"/>
                  <a:gd name="connsiteX34" fmla="*/ 3842 w 10000"/>
                  <a:gd name="connsiteY34" fmla="*/ 1383 h 10000"/>
                  <a:gd name="connsiteX35" fmla="*/ 3825 w 10000"/>
                  <a:gd name="connsiteY35" fmla="*/ 1360 h 10000"/>
                  <a:gd name="connsiteX36" fmla="*/ 3809 w 10000"/>
                  <a:gd name="connsiteY36" fmla="*/ 1318 h 10000"/>
                  <a:gd name="connsiteX37" fmla="*/ 3787 w 10000"/>
                  <a:gd name="connsiteY37" fmla="*/ 1289 h 10000"/>
                  <a:gd name="connsiteX38" fmla="*/ 3759 w 10000"/>
                  <a:gd name="connsiteY38" fmla="*/ 1266 h 10000"/>
                  <a:gd name="connsiteX39" fmla="*/ 3740 w 10000"/>
                  <a:gd name="connsiteY39" fmla="*/ 1256 h 10000"/>
                  <a:gd name="connsiteX40" fmla="*/ 3715 w 10000"/>
                  <a:gd name="connsiteY40" fmla="*/ 1250 h 10000"/>
                  <a:gd name="connsiteX41" fmla="*/ 3687 w 10000"/>
                  <a:gd name="connsiteY41" fmla="*/ 1256 h 10000"/>
                  <a:gd name="connsiteX42" fmla="*/ 3681 w 10000"/>
                  <a:gd name="connsiteY42" fmla="*/ 1260 h 10000"/>
                  <a:gd name="connsiteX43" fmla="*/ 3670 w 10000"/>
                  <a:gd name="connsiteY43" fmla="*/ 1295 h 10000"/>
                  <a:gd name="connsiteX44" fmla="*/ 3651 w 10000"/>
                  <a:gd name="connsiteY44" fmla="*/ 1305 h 10000"/>
                  <a:gd name="connsiteX45" fmla="*/ 3640 w 10000"/>
                  <a:gd name="connsiteY45" fmla="*/ 1308 h 10000"/>
                  <a:gd name="connsiteX46" fmla="*/ 3626 w 10000"/>
                  <a:gd name="connsiteY46" fmla="*/ 1308 h 10000"/>
                  <a:gd name="connsiteX47" fmla="*/ 3632 w 10000"/>
                  <a:gd name="connsiteY47" fmla="*/ 1276 h 10000"/>
                  <a:gd name="connsiteX48" fmla="*/ 3609 w 10000"/>
                  <a:gd name="connsiteY48" fmla="*/ 1289 h 10000"/>
                  <a:gd name="connsiteX49" fmla="*/ 3593 w 10000"/>
                  <a:gd name="connsiteY49" fmla="*/ 1286 h 10000"/>
                  <a:gd name="connsiteX50" fmla="*/ 3590 w 10000"/>
                  <a:gd name="connsiteY50" fmla="*/ 1256 h 10000"/>
                  <a:gd name="connsiteX51" fmla="*/ 3584 w 10000"/>
                  <a:gd name="connsiteY51" fmla="*/ 1237 h 10000"/>
                  <a:gd name="connsiteX52" fmla="*/ 3573 w 10000"/>
                  <a:gd name="connsiteY52" fmla="*/ 1237 h 10000"/>
                  <a:gd name="connsiteX53" fmla="*/ 3554 w 10000"/>
                  <a:gd name="connsiteY53" fmla="*/ 1227 h 10000"/>
                  <a:gd name="connsiteX54" fmla="*/ 3546 w 10000"/>
                  <a:gd name="connsiteY54" fmla="*/ 1192 h 10000"/>
                  <a:gd name="connsiteX55" fmla="*/ 3529 w 10000"/>
                  <a:gd name="connsiteY55" fmla="*/ 1176 h 10000"/>
                  <a:gd name="connsiteX56" fmla="*/ 3512 w 10000"/>
                  <a:gd name="connsiteY56" fmla="*/ 1182 h 10000"/>
                  <a:gd name="connsiteX57" fmla="*/ 3485 w 10000"/>
                  <a:gd name="connsiteY57" fmla="*/ 1182 h 10000"/>
                  <a:gd name="connsiteX58" fmla="*/ 3463 w 10000"/>
                  <a:gd name="connsiteY58" fmla="*/ 1176 h 10000"/>
                  <a:gd name="connsiteX59" fmla="*/ 3449 w 10000"/>
                  <a:gd name="connsiteY59" fmla="*/ 1182 h 10000"/>
                  <a:gd name="connsiteX60" fmla="*/ 3432 w 10000"/>
                  <a:gd name="connsiteY60" fmla="*/ 1192 h 10000"/>
                  <a:gd name="connsiteX61" fmla="*/ 3454 w 10000"/>
                  <a:gd name="connsiteY61" fmla="*/ 1205 h 10000"/>
                  <a:gd name="connsiteX62" fmla="*/ 3463 w 10000"/>
                  <a:gd name="connsiteY62" fmla="*/ 1205 h 10000"/>
                  <a:gd name="connsiteX63" fmla="*/ 3488 w 10000"/>
                  <a:gd name="connsiteY63" fmla="*/ 1205 h 10000"/>
                  <a:gd name="connsiteX64" fmla="*/ 3488 w 10000"/>
                  <a:gd name="connsiteY64" fmla="*/ 1218 h 10000"/>
                  <a:gd name="connsiteX65" fmla="*/ 3493 w 10000"/>
                  <a:gd name="connsiteY65" fmla="*/ 1247 h 10000"/>
                  <a:gd name="connsiteX66" fmla="*/ 3512 w 10000"/>
                  <a:gd name="connsiteY66" fmla="*/ 1247 h 10000"/>
                  <a:gd name="connsiteX67" fmla="*/ 3518 w 10000"/>
                  <a:gd name="connsiteY67" fmla="*/ 1250 h 10000"/>
                  <a:gd name="connsiteX68" fmla="*/ 3521 w 10000"/>
                  <a:gd name="connsiteY68" fmla="*/ 1276 h 10000"/>
                  <a:gd name="connsiteX69" fmla="*/ 3543 w 10000"/>
                  <a:gd name="connsiteY69" fmla="*/ 1295 h 10000"/>
                  <a:gd name="connsiteX70" fmla="*/ 3546 w 10000"/>
                  <a:gd name="connsiteY70" fmla="*/ 1305 h 10000"/>
                  <a:gd name="connsiteX71" fmla="*/ 3543 w 10000"/>
                  <a:gd name="connsiteY71" fmla="*/ 1315 h 10000"/>
                  <a:gd name="connsiteX72" fmla="*/ 3543 w 10000"/>
                  <a:gd name="connsiteY72" fmla="*/ 1331 h 10000"/>
                  <a:gd name="connsiteX73" fmla="*/ 3554 w 10000"/>
                  <a:gd name="connsiteY73" fmla="*/ 1324 h 10000"/>
                  <a:gd name="connsiteX74" fmla="*/ 3560 w 10000"/>
                  <a:gd name="connsiteY74" fmla="*/ 1331 h 10000"/>
                  <a:gd name="connsiteX75" fmla="*/ 3582 w 10000"/>
                  <a:gd name="connsiteY75" fmla="*/ 1344 h 10000"/>
                  <a:gd name="connsiteX76" fmla="*/ 3598 w 10000"/>
                  <a:gd name="connsiteY76" fmla="*/ 1380 h 10000"/>
                  <a:gd name="connsiteX77" fmla="*/ 3607 w 10000"/>
                  <a:gd name="connsiteY77" fmla="*/ 1389 h 10000"/>
                  <a:gd name="connsiteX78" fmla="*/ 3623 w 10000"/>
                  <a:gd name="connsiteY78" fmla="*/ 1409 h 10000"/>
                  <a:gd name="connsiteX79" fmla="*/ 3634 w 10000"/>
                  <a:gd name="connsiteY79" fmla="*/ 1438 h 10000"/>
                  <a:gd name="connsiteX80" fmla="*/ 3632 w 10000"/>
                  <a:gd name="connsiteY80" fmla="*/ 1454 h 10000"/>
                  <a:gd name="connsiteX81" fmla="*/ 3618 w 10000"/>
                  <a:gd name="connsiteY81" fmla="*/ 1438 h 10000"/>
                  <a:gd name="connsiteX82" fmla="*/ 3598 w 10000"/>
                  <a:gd name="connsiteY82" fmla="*/ 1428 h 10000"/>
                  <a:gd name="connsiteX83" fmla="*/ 3582 w 10000"/>
                  <a:gd name="connsiteY83" fmla="*/ 1402 h 10000"/>
                  <a:gd name="connsiteX84" fmla="*/ 3562 w 10000"/>
                  <a:gd name="connsiteY84" fmla="*/ 1399 h 10000"/>
                  <a:gd name="connsiteX85" fmla="*/ 3546 w 10000"/>
                  <a:gd name="connsiteY85" fmla="*/ 1383 h 10000"/>
                  <a:gd name="connsiteX86" fmla="*/ 3510 w 10000"/>
                  <a:gd name="connsiteY86" fmla="*/ 1360 h 10000"/>
                  <a:gd name="connsiteX87" fmla="*/ 3485 w 10000"/>
                  <a:gd name="connsiteY87" fmla="*/ 1344 h 10000"/>
                  <a:gd name="connsiteX88" fmla="*/ 3454 w 10000"/>
                  <a:gd name="connsiteY88" fmla="*/ 1334 h 10000"/>
                  <a:gd name="connsiteX89" fmla="*/ 3429 w 10000"/>
                  <a:gd name="connsiteY89" fmla="*/ 1315 h 10000"/>
                  <a:gd name="connsiteX90" fmla="*/ 3416 w 10000"/>
                  <a:gd name="connsiteY90" fmla="*/ 1308 h 10000"/>
                  <a:gd name="connsiteX91" fmla="*/ 3399 w 10000"/>
                  <a:gd name="connsiteY91" fmla="*/ 1305 h 10000"/>
                  <a:gd name="connsiteX92" fmla="*/ 3382 w 10000"/>
                  <a:gd name="connsiteY92" fmla="*/ 1286 h 10000"/>
                  <a:gd name="connsiteX93" fmla="*/ 3380 w 10000"/>
                  <a:gd name="connsiteY93" fmla="*/ 1266 h 10000"/>
                  <a:gd name="connsiteX94" fmla="*/ 3388 w 10000"/>
                  <a:gd name="connsiteY94" fmla="*/ 1256 h 10000"/>
                  <a:gd name="connsiteX95" fmla="*/ 3407 w 10000"/>
                  <a:gd name="connsiteY95" fmla="*/ 1256 h 10000"/>
                  <a:gd name="connsiteX96" fmla="*/ 3396 w 10000"/>
                  <a:gd name="connsiteY96" fmla="*/ 1227 h 10000"/>
                  <a:gd name="connsiteX97" fmla="*/ 3382 w 10000"/>
                  <a:gd name="connsiteY97" fmla="*/ 1227 h 10000"/>
                  <a:gd name="connsiteX98" fmla="*/ 3360 w 10000"/>
                  <a:gd name="connsiteY98" fmla="*/ 1221 h 10000"/>
                  <a:gd name="connsiteX99" fmla="*/ 3349 w 10000"/>
                  <a:gd name="connsiteY99" fmla="*/ 1231 h 10000"/>
                  <a:gd name="connsiteX100" fmla="*/ 3352 w 10000"/>
                  <a:gd name="connsiteY100" fmla="*/ 1247 h 10000"/>
                  <a:gd name="connsiteX101" fmla="*/ 3341 w 10000"/>
                  <a:gd name="connsiteY101" fmla="*/ 1237 h 10000"/>
                  <a:gd name="connsiteX102" fmla="*/ 3335 w 10000"/>
                  <a:gd name="connsiteY102" fmla="*/ 1231 h 10000"/>
                  <a:gd name="connsiteX103" fmla="*/ 3307 w 10000"/>
                  <a:gd name="connsiteY103" fmla="*/ 1227 h 10000"/>
                  <a:gd name="connsiteX104" fmla="*/ 3294 w 10000"/>
                  <a:gd name="connsiteY104" fmla="*/ 1221 h 10000"/>
                  <a:gd name="connsiteX105" fmla="*/ 3271 w 10000"/>
                  <a:gd name="connsiteY105" fmla="*/ 1211 h 10000"/>
                  <a:gd name="connsiteX106" fmla="*/ 3252 w 10000"/>
                  <a:gd name="connsiteY106" fmla="*/ 1195 h 10000"/>
                  <a:gd name="connsiteX107" fmla="*/ 3235 w 10000"/>
                  <a:gd name="connsiteY107" fmla="*/ 1195 h 10000"/>
                  <a:gd name="connsiteX108" fmla="*/ 3235 w 10000"/>
                  <a:gd name="connsiteY108" fmla="*/ 1205 h 10000"/>
                  <a:gd name="connsiteX109" fmla="*/ 3219 w 10000"/>
                  <a:gd name="connsiteY109" fmla="*/ 1231 h 10000"/>
                  <a:gd name="connsiteX110" fmla="*/ 3213 w 10000"/>
                  <a:gd name="connsiteY110" fmla="*/ 1231 h 10000"/>
                  <a:gd name="connsiteX111" fmla="*/ 3183 w 10000"/>
                  <a:gd name="connsiteY111" fmla="*/ 1221 h 10000"/>
                  <a:gd name="connsiteX112" fmla="*/ 3175 w 10000"/>
                  <a:gd name="connsiteY112" fmla="*/ 1227 h 10000"/>
                  <a:gd name="connsiteX113" fmla="*/ 3163 w 10000"/>
                  <a:gd name="connsiteY113" fmla="*/ 1237 h 10000"/>
                  <a:gd name="connsiteX114" fmla="*/ 3158 w 10000"/>
                  <a:gd name="connsiteY114" fmla="*/ 1260 h 10000"/>
                  <a:gd name="connsiteX115" fmla="*/ 3158 w 10000"/>
                  <a:gd name="connsiteY115" fmla="*/ 1276 h 10000"/>
                  <a:gd name="connsiteX116" fmla="*/ 3163 w 10000"/>
                  <a:gd name="connsiteY116" fmla="*/ 1295 h 10000"/>
                  <a:gd name="connsiteX117" fmla="*/ 3166 w 10000"/>
                  <a:gd name="connsiteY117" fmla="*/ 1308 h 10000"/>
                  <a:gd name="connsiteX118" fmla="*/ 3158 w 10000"/>
                  <a:gd name="connsiteY118" fmla="*/ 1315 h 10000"/>
                  <a:gd name="connsiteX119" fmla="*/ 3133 w 10000"/>
                  <a:gd name="connsiteY119" fmla="*/ 1299 h 10000"/>
                  <a:gd name="connsiteX120" fmla="*/ 3114 w 10000"/>
                  <a:gd name="connsiteY120" fmla="*/ 1276 h 10000"/>
                  <a:gd name="connsiteX121" fmla="*/ 3078 w 10000"/>
                  <a:gd name="connsiteY121" fmla="*/ 1240 h 10000"/>
                  <a:gd name="connsiteX122" fmla="*/ 3044 w 10000"/>
                  <a:gd name="connsiteY122" fmla="*/ 1227 h 10000"/>
                  <a:gd name="connsiteX123" fmla="*/ 3033 w 10000"/>
                  <a:gd name="connsiteY123" fmla="*/ 1231 h 10000"/>
                  <a:gd name="connsiteX124" fmla="*/ 3036 w 10000"/>
                  <a:gd name="connsiteY124" fmla="*/ 1256 h 10000"/>
                  <a:gd name="connsiteX125" fmla="*/ 3044 w 10000"/>
                  <a:gd name="connsiteY125" fmla="*/ 1266 h 10000"/>
                  <a:gd name="connsiteX126" fmla="*/ 3044 w 10000"/>
                  <a:gd name="connsiteY126" fmla="*/ 1276 h 10000"/>
                  <a:gd name="connsiteX127" fmla="*/ 3036 w 10000"/>
                  <a:gd name="connsiteY127" fmla="*/ 1276 h 10000"/>
                  <a:gd name="connsiteX128" fmla="*/ 3028 w 10000"/>
                  <a:gd name="connsiteY128" fmla="*/ 1266 h 10000"/>
                  <a:gd name="connsiteX129" fmla="*/ 3025 w 10000"/>
                  <a:gd name="connsiteY129" fmla="*/ 1256 h 10000"/>
                  <a:gd name="connsiteX130" fmla="*/ 3008 w 10000"/>
                  <a:gd name="connsiteY130" fmla="*/ 1205 h 10000"/>
                  <a:gd name="connsiteX131" fmla="*/ 3000 w 10000"/>
                  <a:gd name="connsiteY131" fmla="*/ 1192 h 10000"/>
                  <a:gd name="connsiteX132" fmla="*/ 2994 w 10000"/>
                  <a:gd name="connsiteY132" fmla="*/ 1176 h 10000"/>
                  <a:gd name="connsiteX133" fmla="*/ 2986 w 10000"/>
                  <a:gd name="connsiteY133" fmla="*/ 1182 h 10000"/>
                  <a:gd name="connsiteX134" fmla="*/ 2981 w 10000"/>
                  <a:gd name="connsiteY134" fmla="*/ 1192 h 10000"/>
                  <a:gd name="connsiteX135" fmla="*/ 2970 w 10000"/>
                  <a:gd name="connsiteY135" fmla="*/ 1201 h 10000"/>
                  <a:gd name="connsiteX136" fmla="*/ 2956 w 10000"/>
                  <a:gd name="connsiteY136" fmla="*/ 1218 h 10000"/>
                  <a:gd name="connsiteX137" fmla="*/ 2939 w 10000"/>
                  <a:gd name="connsiteY137" fmla="*/ 1240 h 10000"/>
                  <a:gd name="connsiteX138" fmla="*/ 2928 w 10000"/>
                  <a:gd name="connsiteY138" fmla="*/ 1247 h 10000"/>
                  <a:gd name="connsiteX139" fmla="*/ 2922 w 10000"/>
                  <a:gd name="connsiteY139" fmla="*/ 1250 h 10000"/>
                  <a:gd name="connsiteX140" fmla="*/ 2911 w 10000"/>
                  <a:gd name="connsiteY140" fmla="*/ 1250 h 10000"/>
                  <a:gd name="connsiteX141" fmla="*/ 2884 w 10000"/>
                  <a:gd name="connsiteY141" fmla="*/ 1247 h 10000"/>
                  <a:gd name="connsiteX142" fmla="*/ 2864 w 10000"/>
                  <a:gd name="connsiteY142" fmla="*/ 1237 h 10000"/>
                  <a:gd name="connsiteX143" fmla="*/ 2848 w 10000"/>
                  <a:gd name="connsiteY143" fmla="*/ 1231 h 10000"/>
                  <a:gd name="connsiteX144" fmla="*/ 2834 w 10000"/>
                  <a:gd name="connsiteY144" fmla="*/ 1227 h 10000"/>
                  <a:gd name="connsiteX145" fmla="*/ 2831 w 10000"/>
                  <a:gd name="connsiteY145" fmla="*/ 1227 h 10000"/>
                  <a:gd name="connsiteX146" fmla="*/ 2831 w 10000"/>
                  <a:gd name="connsiteY146" fmla="*/ 1221 h 10000"/>
                  <a:gd name="connsiteX147" fmla="*/ 2825 w 10000"/>
                  <a:gd name="connsiteY147" fmla="*/ 1205 h 10000"/>
                  <a:gd name="connsiteX148" fmla="*/ 2823 w 10000"/>
                  <a:gd name="connsiteY148" fmla="*/ 1192 h 10000"/>
                  <a:gd name="connsiteX149" fmla="*/ 2817 w 10000"/>
                  <a:gd name="connsiteY149" fmla="*/ 1182 h 10000"/>
                  <a:gd name="connsiteX150" fmla="*/ 2814 w 10000"/>
                  <a:gd name="connsiteY150" fmla="*/ 1176 h 10000"/>
                  <a:gd name="connsiteX151" fmla="*/ 2792 w 10000"/>
                  <a:gd name="connsiteY151" fmla="*/ 1172 h 10000"/>
                  <a:gd name="connsiteX152" fmla="*/ 2759 w 10000"/>
                  <a:gd name="connsiteY152" fmla="*/ 1156 h 10000"/>
                  <a:gd name="connsiteX153" fmla="*/ 2734 w 10000"/>
                  <a:gd name="connsiteY153" fmla="*/ 1143 h 10000"/>
                  <a:gd name="connsiteX154" fmla="*/ 2695 w 10000"/>
                  <a:gd name="connsiteY154" fmla="*/ 1124 h 10000"/>
                  <a:gd name="connsiteX155" fmla="*/ 2670 w 10000"/>
                  <a:gd name="connsiteY155" fmla="*/ 1108 h 10000"/>
                  <a:gd name="connsiteX156" fmla="*/ 2645 w 10000"/>
                  <a:gd name="connsiteY156" fmla="*/ 1091 h 10000"/>
                  <a:gd name="connsiteX157" fmla="*/ 2618 w 10000"/>
                  <a:gd name="connsiteY157" fmla="*/ 1088 h 10000"/>
                  <a:gd name="connsiteX158" fmla="*/ 2576 w 10000"/>
                  <a:gd name="connsiteY158" fmla="*/ 1088 h 10000"/>
                  <a:gd name="connsiteX159" fmla="*/ 2551 w 10000"/>
                  <a:gd name="connsiteY159" fmla="*/ 1091 h 10000"/>
                  <a:gd name="connsiteX160" fmla="*/ 2521 w 10000"/>
                  <a:gd name="connsiteY160" fmla="*/ 1098 h 10000"/>
                  <a:gd name="connsiteX161" fmla="*/ 2493 w 10000"/>
                  <a:gd name="connsiteY161" fmla="*/ 1104 h 10000"/>
                  <a:gd name="connsiteX162" fmla="*/ 2468 w 10000"/>
                  <a:gd name="connsiteY162" fmla="*/ 1108 h 10000"/>
                  <a:gd name="connsiteX163" fmla="*/ 2404 w 10000"/>
                  <a:gd name="connsiteY163" fmla="*/ 1124 h 10000"/>
                  <a:gd name="connsiteX164" fmla="*/ 2366 w 10000"/>
                  <a:gd name="connsiteY164" fmla="*/ 1133 h 10000"/>
                  <a:gd name="connsiteX165" fmla="*/ 2346 w 10000"/>
                  <a:gd name="connsiteY165" fmla="*/ 1137 h 10000"/>
                  <a:gd name="connsiteX166" fmla="*/ 2294 w 10000"/>
                  <a:gd name="connsiteY166" fmla="*/ 1146 h 10000"/>
                  <a:gd name="connsiteX167" fmla="*/ 2249 w 10000"/>
                  <a:gd name="connsiteY167" fmla="*/ 1156 h 10000"/>
                  <a:gd name="connsiteX168" fmla="*/ 2230 w 10000"/>
                  <a:gd name="connsiteY168" fmla="*/ 1156 h 10000"/>
                  <a:gd name="connsiteX169" fmla="*/ 2222 w 10000"/>
                  <a:gd name="connsiteY169" fmla="*/ 1163 h 10000"/>
                  <a:gd name="connsiteX170" fmla="*/ 2194 w 10000"/>
                  <a:gd name="connsiteY170" fmla="*/ 1163 h 10000"/>
                  <a:gd name="connsiteX171" fmla="*/ 2172 w 10000"/>
                  <a:gd name="connsiteY171" fmla="*/ 1163 h 10000"/>
                  <a:gd name="connsiteX172" fmla="*/ 2147 w 10000"/>
                  <a:gd name="connsiteY172" fmla="*/ 1166 h 10000"/>
                  <a:gd name="connsiteX173" fmla="*/ 2108 w 10000"/>
                  <a:gd name="connsiteY173" fmla="*/ 1166 h 10000"/>
                  <a:gd name="connsiteX174" fmla="*/ 2083 w 10000"/>
                  <a:gd name="connsiteY174" fmla="*/ 1156 h 10000"/>
                  <a:gd name="connsiteX175" fmla="*/ 2042 w 10000"/>
                  <a:gd name="connsiteY175" fmla="*/ 1143 h 10000"/>
                  <a:gd name="connsiteX176" fmla="*/ 2011 w 10000"/>
                  <a:gd name="connsiteY176" fmla="*/ 1143 h 10000"/>
                  <a:gd name="connsiteX177" fmla="*/ 1994 w 10000"/>
                  <a:gd name="connsiteY177" fmla="*/ 1146 h 10000"/>
                  <a:gd name="connsiteX178" fmla="*/ 1967 w 10000"/>
                  <a:gd name="connsiteY178" fmla="*/ 1156 h 10000"/>
                  <a:gd name="connsiteX179" fmla="*/ 1903 w 10000"/>
                  <a:gd name="connsiteY179" fmla="*/ 1176 h 10000"/>
                  <a:gd name="connsiteX180" fmla="*/ 1873 w 10000"/>
                  <a:gd name="connsiteY180" fmla="*/ 1182 h 10000"/>
                  <a:gd name="connsiteX181" fmla="*/ 1850 w 10000"/>
                  <a:gd name="connsiteY181" fmla="*/ 1185 h 10000"/>
                  <a:gd name="connsiteX182" fmla="*/ 1842 w 10000"/>
                  <a:gd name="connsiteY182" fmla="*/ 1192 h 10000"/>
                  <a:gd name="connsiteX183" fmla="*/ 1823 w 10000"/>
                  <a:gd name="connsiteY183" fmla="*/ 1195 h 10000"/>
                  <a:gd name="connsiteX184" fmla="*/ 1814 w 10000"/>
                  <a:gd name="connsiteY184" fmla="*/ 1201 h 10000"/>
                  <a:gd name="connsiteX185" fmla="*/ 1792 w 10000"/>
                  <a:gd name="connsiteY185" fmla="*/ 1218 h 10000"/>
                  <a:gd name="connsiteX186" fmla="*/ 1767 w 10000"/>
                  <a:gd name="connsiteY186" fmla="*/ 1231 h 10000"/>
                  <a:gd name="connsiteX187" fmla="*/ 1717 w 10000"/>
                  <a:gd name="connsiteY187" fmla="*/ 1266 h 10000"/>
                  <a:gd name="connsiteX188" fmla="*/ 1695 w 10000"/>
                  <a:gd name="connsiteY188" fmla="*/ 1279 h 10000"/>
                  <a:gd name="connsiteX189" fmla="*/ 1654 w 10000"/>
                  <a:gd name="connsiteY189" fmla="*/ 1308 h 10000"/>
                  <a:gd name="connsiteX190" fmla="*/ 1620 w 10000"/>
                  <a:gd name="connsiteY190" fmla="*/ 1334 h 10000"/>
                  <a:gd name="connsiteX191" fmla="*/ 1590 w 10000"/>
                  <a:gd name="connsiteY191" fmla="*/ 1360 h 10000"/>
                  <a:gd name="connsiteX192" fmla="*/ 1565 w 10000"/>
                  <a:gd name="connsiteY192" fmla="*/ 1380 h 10000"/>
                  <a:gd name="connsiteX193" fmla="*/ 1532 w 10000"/>
                  <a:gd name="connsiteY193" fmla="*/ 1402 h 10000"/>
                  <a:gd name="connsiteX194" fmla="*/ 1501 w 10000"/>
                  <a:gd name="connsiteY194" fmla="*/ 1418 h 10000"/>
                  <a:gd name="connsiteX195" fmla="*/ 1460 w 10000"/>
                  <a:gd name="connsiteY195" fmla="*/ 1438 h 10000"/>
                  <a:gd name="connsiteX196" fmla="*/ 1435 w 10000"/>
                  <a:gd name="connsiteY196" fmla="*/ 1454 h 10000"/>
                  <a:gd name="connsiteX197" fmla="*/ 1421 w 10000"/>
                  <a:gd name="connsiteY197" fmla="*/ 1464 h 10000"/>
                  <a:gd name="connsiteX198" fmla="*/ 1380 w 10000"/>
                  <a:gd name="connsiteY198" fmla="*/ 1473 h 10000"/>
                  <a:gd name="connsiteX199" fmla="*/ 1324 w 10000"/>
                  <a:gd name="connsiteY199" fmla="*/ 1477 h 10000"/>
                  <a:gd name="connsiteX200" fmla="*/ 1274 w 10000"/>
                  <a:gd name="connsiteY200" fmla="*/ 1483 h 10000"/>
                  <a:gd name="connsiteX201" fmla="*/ 1244 w 10000"/>
                  <a:gd name="connsiteY201" fmla="*/ 1486 h 10000"/>
                  <a:gd name="connsiteX202" fmla="*/ 1233 w 10000"/>
                  <a:gd name="connsiteY202" fmla="*/ 1486 h 10000"/>
                  <a:gd name="connsiteX203" fmla="*/ 1197 w 10000"/>
                  <a:gd name="connsiteY203" fmla="*/ 1493 h 10000"/>
                  <a:gd name="connsiteX204" fmla="*/ 1180 w 10000"/>
                  <a:gd name="connsiteY204" fmla="*/ 1496 h 10000"/>
                  <a:gd name="connsiteX205" fmla="*/ 1169 w 10000"/>
                  <a:gd name="connsiteY205" fmla="*/ 1496 h 10000"/>
                  <a:gd name="connsiteX206" fmla="*/ 1161 w 10000"/>
                  <a:gd name="connsiteY206" fmla="*/ 1503 h 10000"/>
                  <a:gd name="connsiteX207" fmla="*/ 1155 w 10000"/>
                  <a:gd name="connsiteY207" fmla="*/ 1503 h 10000"/>
                  <a:gd name="connsiteX208" fmla="*/ 501 w 10000"/>
                  <a:gd name="connsiteY208" fmla="*/ 2277 h 10000"/>
                  <a:gd name="connsiteX209" fmla="*/ 396 w 10000"/>
                  <a:gd name="connsiteY209" fmla="*/ 2532 h 10000"/>
                  <a:gd name="connsiteX210" fmla="*/ 324 w 10000"/>
                  <a:gd name="connsiteY210" fmla="*/ 2759 h 10000"/>
                  <a:gd name="connsiteX211" fmla="*/ 274 w 10000"/>
                  <a:gd name="connsiteY211" fmla="*/ 2866 h 10000"/>
                  <a:gd name="connsiteX212" fmla="*/ 202 w 10000"/>
                  <a:gd name="connsiteY212" fmla="*/ 3008 h 10000"/>
                  <a:gd name="connsiteX213" fmla="*/ 211 w 10000"/>
                  <a:gd name="connsiteY213" fmla="*/ 3177 h 10000"/>
                  <a:gd name="connsiteX214" fmla="*/ 235 w 10000"/>
                  <a:gd name="connsiteY214" fmla="*/ 3368 h 10000"/>
                  <a:gd name="connsiteX215" fmla="*/ 266 w 10000"/>
                  <a:gd name="connsiteY215" fmla="*/ 3595 h 10000"/>
                  <a:gd name="connsiteX216" fmla="*/ 299 w 10000"/>
                  <a:gd name="connsiteY216" fmla="*/ 3831 h 10000"/>
                  <a:gd name="connsiteX217" fmla="*/ 305 w 10000"/>
                  <a:gd name="connsiteY217" fmla="*/ 3863 h 10000"/>
                  <a:gd name="connsiteX218" fmla="*/ 341 w 10000"/>
                  <a:gd name="connsiteY218" fmla="*/ 3941 h 10000"/>
                  <a:gd name="connsiteX219" fmla="*/ 186 w 10000"/>
                  <a:gd name="connsiteY219" fmla="*/ 3935 h 10000"/>
                  <a:gd name="connsiteX220" fmla="*/ 30 w 10000"/>
                  <a:gd name="connsiteY220" fmla="*/ 3925 h 10000"/>
                  <a:gd name="connsiteX221" fmla="*/ 0 w 10000"/>
                  <a:gd name="connsiteY221" fmla="*/ 4054 h 10000"/>
                  <a:gd name="connsiteX222" fmla="*/ 14 w 10000"/>
                  <a:gd name="connsiteY222" fmla="*/ 4152 h 10000"/>
                  <a:gd name="connsiteX223" fmla="*/ 22 w 10000"/>
                  <a:gd name="connsiteY223" fmla="*/ 4242 h 10000"/>
                  <a:gd name="connsiteX224" fmla="*/ 30 w 10000"/>
                  <a:gd name="connsiteY224" fmla="*/ 4291 h 10000"/>
                  <a:gd name="connsiteX225" fmla="*/ 102 w 10000"/>
                  <a:gd name="connsiteY225" fmla="*/ 4271 h 10000"/>
                  <a:gd name="connsiteX226" fmla="*/ 155 w 10000"/>
                  <a:gd name="connsiteY226" fmla="*/ 4262 h 10000"/>
                  <a:gd name="connsiteX227" fmla="*/ 410 w 10000"/>
                  <a:gd name="connsiteY227" fmla="*/ 4255 h 10000"/>
                  <a:gd name="connsiteX228" fmla="*/ 418 w 10000"/>
                  <a:gd name="connsiteY228" fmla="*/ 4385 h 10000"/>
                  <a:gd name="connsiteX229" fmla="*/ 429 w 10000"/>
                  <a:gd name="connsiteY229" fmla="*/ 4543 h 10000"/>
                  <a:gd name="connsiteX230" fmla="*/ 443 w 10000"/>
                  <a:gd name="connsiteY230" fmla="*/ 4585 h 10000"/>
                  <a:gd name="connsiteX231" fmla="*/ 465 w 10000"/>
                  <a:gd name="connsiteY231" fmla="*/ 4611 h 10000"/>
                  <a:gd name="connsiteX232" fmla="*/ 468 w 10000"/>
                  <a:gd name="connsiteY232" fmla="*/ 4621 h 10000"/>
                  <a:gd name="connsiteX233" fmla="*/ 474 w 10000"/>
                  <a:gd name="connsiteY233" fmla="*/ 4679 h 10000"/>
                  <a:gd name="connsiteX234" fmla="*/ 554 w 10000"/>
                  <a:gd name="connsiteY234" fmla="*/ 4738 h 10000"/>
                  <a:gd name="connsiteX235" fmla="*/ 637 w 10000"/>
                  <a:gd name="connsiteY235" fmla="*/ 4809 h 10000"/>
                  <a:gd name="connsiteX236" fmla="*/ 704 w 10000"/>
                  <a:gd name="connsiteY236" fmla="*/ 4851 h 10000"/>
                  <a:gd name="connsiteX237" fmla="*/ 740 w 10000"/>
                  <a:gd name="connsiteY237" fmla="*/ 4893 h 10000"/>
                  <a:gd name="connsiteX238" fmla="*/ 756 w 10000"/>
                  <a:gd name="connsiteY238" fmla="*/ 4896 h 10000"/>
                  <a:gd name="connsiteX239" fmla="*/ 767 w 10000"/>
                  <a:gd name="connsiteY239" fmla="*/ 4880 h 10000"/>
                  <a:gd name="connsiteX240" fmla="*/ 806 w 10000"/>
                  <a:gd name="connsiteY240" fmla="*/ 4945 h 10000"/>
                  <a:gd name="connsiteX241" fmla="*/ 886 w 10000"/>
                  <a:gd name="connsiteY241" fmla="*/ 5078 h 10000"/>
                  <a:gd name="connsiteX242" fmla="*/ 911 w 10000"/>
                  <a:gd name="connsiteY242" fmla="*/ 5130 h 10000"/>
                  <a:gd name="connsiteX243" fmla="*/ 920 w 10000"/>
                  <a:gd name="connsiteY243" fmla="*/ 5191 h 10000"/>
                  <a:gd name="connsiteX244" fmla="*/ 920 w 10000"/>
                  <a:gd name="connsiteY244" fmla="*/ 5220 h 10000"/>
                  <a:gd name="connsiteX245" fmla="*/ 911 w 10000"/>
                  <a:gd name="connsiteY245" fmla="*/ 5314 h 10000"/>
                  <a:gd name="connsiteX246" fmla="*/ 898 w 10000"/>
                  <a:gd name="connsiteY246" fmla="*/ 5369 h 10000"/>
                  <a:gd name="connsiteX247" fmla="*/ 895 w 10000"/>
                  <a:gd name="connsiteY247" fmla="*/ 5385 h 10000"/>
                  <a:gd name="connsiteX248" fmla="*/ 895 w 10000"/>
                  <a:gd name="connsiteY248" fmla="*/ 5405 h 10000"/>
                  <a:gd name="connsiteX249" fmla="*/ 898 w 10000"/>
                  <a:gd name="connsiteY249" fmla="*/ 5434 h 10000"/>
                  <a:gd name="connsiteX250" fmla="*/ 911 w 10000"/>
                  <a:gd name="connsiteY250" fmla="*/ 5463 h 10000"/>
                  <a:gd name="connsiteX251" fmla="*/ 920 w 10000"/>
                  <a:gd name="connsiteY251" fmla="*/ 5492 h 10000"/>
                  <a:gd name="connsiteX252" fmla="*/ 934 w 10000"/>
                  <a:gd name="connsiteY252" fmla="*/ 5518 h 10000"/>
                  <a:gd name="connsiteX253" fmla="*/ 1169 w 10000"/>
                  <a:gd name="connsiteY253" fmla="*/ 5738 h 10000"/>
                  <a:gd name="connsiteX254" fmla="*/ 1188 w 10000"/>
                  <a:gd name="connsiteY254" fmla="*/ 5755 h 10000"/>
                  <a:gd name="connsiteX255" fmla="*/ 1216 w 10000"/>
                  <a:gd name="connsiteY255" fmla="*/ 5758 h 10000"/>
                  <a:gd name="connsiteX256" fmla="*/ 1313 w 10000"/>
                  <a:gd name="connsiteY256" fmla="*/ 5774 h 10000"/>
                  <a:gd name="connsiteX257" fmla="*/ 1349 w 10000"/>
                  <a:gd name="connsiteY257" fmla="*/ 5787 h 10000"/>
                  <a:gd name="connsiteX258" fmla="*/ 1393 w 10000"/>
                  <a:gd name="connsiteY258" fmla="*/ 5793 h 10000"/>
                  <a:gd name="connsiteX259" fmla="*/ 1393 w 10000"/>
                  <a:gd name="connsiteY259" fmla="*/ 5797 h 10000"/>
                  <a:gd name="connsiteX260" fmla="*/ 1421 w 10000"/>
                  <a:gd name="connsiteY260" fmla="*/ 5810 h 10000"/>
                  <a:gd name="connsiteX261" fmla="*/ 1446 w 10000"/>
                  <a:gd name="connsiteY261" fmla="*/ 5829 h 10000"/>
                  <a:gd name="connsiteX262" fmla="*/ 1460 w 10000"/>
                  <a:gd name="connsiteY262" fmla="*/ 5842 h 10000"/>
                  <a:gd name="connsiteX263" fmla="*/ 1476 w 10000"/>
                  <a:gd name="connsiteY263" fmla="*/ 5848 h 10000"/>
                  <a:gd name="connsiteX264" fmla="*/ 1501 w 10000"/>
                  <a:gd name="connsiteY264" fmla="*/ 5852 h 10000"/>
                  <a:gd name="connsiteX265" fmla="*/ 1532 w 10000"/>
                  <a:gd name="connsiteY265" fmla="*/ 5887 h 10000"/>
                  <a:gd name="connsiteX266" fmla="*/ 1565 w 10000"/>
                  <a:gd name="connsiteY266" fmla="*/ 5942 h 10000"/>
                  <a:gd name="connsiteX267" fmla="*/ 1587 w 10000"/>
                  <a:gd name="connsiteY267" fmla="*/ 5972 h 10000"/>
                  <a:gd name="connsiteX268" fmla="*/ 1612 w 10000"/>
                  <a:gd name="connsiteY268" fmla="*/ 5955 h 10000"/>
                  <a:gd name="connsiteX269" fmla="*/ 1679 w 10000"/>
                  <a:gd name="connsiteY269" fmla="*/ 6049 h 10000"/>
                  <a:gd name="connsiteX270" fmla="*/ 1720 w 10000"/>
                  <a:gd name="connsiteY270" fmla="*/ 6108 h 10000"/>
                  <a:gd name="connsiteX271" fmla="*/ 1751 w 10000"/>
                  <a:gd name="connsiteY271" fmla="*/ 6133 h 10000"/>
                  <a:gd name="connsiteX272" fmla="*/ 1792 w 10000"/>
                  <a:gd name="connsiteY272" fmla="*/ 6169 h 10000"/>
                  <a:gd name="connsiteX273" fmla="*/ 1801 w 10000"/>
                  <a:gd name="connsiteY273" fmla="*/ 6172 h 10000"/>
                  <a:gd name="connsiteX274" fmla="*/ 1814 w 10000"/>
                  <a:gd name="connsiteY274" fmla="*/ 6286 h 10000"/>
                  <a:gd name="connsiteX275" fmla="*/ 1817 w 10000"/>
                  <a:gd name="connsiteY275" fmla="*/ 6331 h 10000"/>
                  <a:gd name="connsiteX276" fmla="*/ 1809 w 10000"/>
                  <a:gd name="connsiteY276" fmla="*/ 6444 h 10000"/>
                  <a:gd name="connsiteX277" fmla="*/ 1801 w 10000"/>
                  <a:gd name="connsiteY277" fmla="*/ 6499 h 10000"/>
                  <a:gd name="connsiteX278" fmla="*/ 1781 w 10000"/>
                  <a:gd name="connsiteY278" fmla="*/ 6522 h 10000"/>
                  <a:gd name="connsiteX279" fmla="*/ 1773 w 10000"/>
                  <a:gd name="connsiteY279" fmla="*/ 6541 h 10000"/>
                  <a:gd name="connsiteX280" fmla="*/ 1762 w 10000"/>
                  <a:gd name="connsiteY280" fmla="*/ 6571 h 10000"/>
                  <a:gd name="connsiteX281" fmla="*/ 1767 w 10000"/>
                  <a:gd name="connsiteY281" fmla="*/ 6622 h 10000"/>
                  <a:gd name="connsiteX282" fmla="*/ 1767 w 10000"/>
                  <a:gd name="connsiteY282" fmla="*/ 6665 h 10000"/>
                  <a:gd name="connsiteX283" fmla="*/ 1767 w 10000"/>
                  <a:gd name="connsiteY283" fmla="*/ 6694 h 10000"/>
                  <a:gd name="connsiteX284" fmla="*/ 1776 w 10000"/>
                  <a:gd name="connsiteY284" fmla="*/ 6726 h 10000"/>
                  <a:gd name="connsiteX285" fmla="*/ 1776 w 10000"/>
                  <a:gd name="connsiteY285" fmla="*/ 6745 h 10000"/>
                  <a:gd name="connsiteX286" fmla="*/ 1767 w 10000"/>
                  <a:gd name="connsiteY286" fmla="*/ 6765 h 10000"/>
                  <a:gd name="connsiteX287" fmla="*/ 1762 w 10000"/>
                  <a:gd name="connsiteY287" fmla="*/ 6804 h 10000"/>
                  <a:gd name="connsiteX288" fmla="*/ 1753 w 10000"/>
                  <a:gd name="connsiteY288" fmla="*/ 6839 h 10000"/>
                  <a:gd name="connsiteX289" fmla="*/ 1742 w 10000"/>
                  <a:gd name="connsiteY289" fmla="*/ 6849 h 10000"/>
                  <a:gd name="connsiteX290" fmla="*/ 1726 w 10000"/>
                  <a:gd name="connsiteY290" fmla="*/ 6849 h 10000"/>
                  <a:gd name="connsiteX291" fmla="*/ 1712 w 10000"/>
                  <a:gd name="connsiteY291" fmla="*/ 6852 h 10000"/>
                  <a:gd name="connsiteX292" fmla="*/ 1640 w 10000"/>
                  <a:gd name="connsiteY292" fmla="*/ 6953 h 10000"/>
                  <a:gd name="connsiteX293" fmla="*/ 1493 w 10000"/>
                  <a:gd name="connsiteY293" fmla="*/ 7105 h 10000"/>
                  <a:gd name="connsiteX294" fmla="*/ 1490 w 10000"/>
                  <a:gd name="connsiteY294" fmla="*/ 7124 h 10000"/>
                  <a:gd name="connsiteX295" fmla="*/ 1468 w 10000"/>
                  <a:gd name="connsiteY295" fmla="*/ 7137 h 10000"/>
                  <a:gd name="connsiteX296" fmla="*/ 1454 w 10000"/>
                  <a:gd name="connsiteY296" fmla="*/ 7144 h 10000"/>
                  <a:gd name="connsiteX297" fmla="*/ 1452 w 10000"/>
                  <a:gd name="connsiteY297" fmla="*/ 7157 h 10000"/>
                  <a:gd name="connsiteX298" fmla="*/ 1446 w 10000"/>
                  <a:gd name="connsiteY298" fmla="*/ 7199 h 10000"/>
                  <a:gd name="connsiteX299" fmla="*/ 1476 w 10000"/>
                  <a:gd name="connsiteY299" fmla="*/ 7247 h 10000"/>
                  <a:gd name="connsiteX300" fmla="*/ 1501 w 10000"/>
                  <a:gd name="connsiteY300" fmla="*/ 7270 h 10000"/>
                  <a:gd name="connsiteX301" fmla="*/ 1518 w 10000"/>
                  <a:gd name="connsiteY301" fmla="*/ 7286 h 10000"/>
                  <a:gd name="connsiteX302" fmla="*/ 1524 w 10000"/>
                  <a:gd name="connsiteY302" fmla="*/ 7306 h 10000"/>
                  <a:gd name="connsiteX303" fmla="*/ 1540 w 10000"/>
                  <a:gd name="connsiteY303" fmla="*/ 7322 h 10000"/>
                  <a:gd name="connsiteX304" fmla="*/ 1565 w 10000"/>
                  <a:gd name="connsiteY304" fmla="*/ 7325 h 10000"/>
                  <a:gd name="connsiteX305" fmla="*/ 1590 w 10000"/>
                  <a:gd name="connsiteY305" fmla="*/ 7332 h 10000"/>
                  <a:gd name="connsiteX306" fmla="*/ 1615 w 10000"/>
                  <a:gd name="connsiteY306" fmla="*/ 7345 h 10000"/>
                  <a:gd name="connsiteX307" fmla="*/ 1662 w 10000"/>
                  <a:gd name="connsiteY307" fmla="*/ 7370 h 10000"/>
                  <a:gd name="connsiteX308" fmla="*/ 1670 w 10000"/>
                  <a:gd name="connsiteY308" fmla="*/ 7351 h 10000"/>
                  <a:gd name="connsiteX309" fmla="*/ 1726 w 10000"/>
                  <a:gd name="connsiteY309" fmla="*/ 7354 h 10000"/>
                  <a:gd name="connsiteX310" fmla="*/ 1726 w 10000"/>
                  <a:gd name="connsiteY310" fmla="*/ 7400 h 10000"/>
                  <a:gd name="connsiteX311" fmla="*/ 1773 w 10000"/>
                  <a:gd name="connsiteY311" fmla="*/ 7409 h 10000"/>
                  <a:gd name="connsiteX312" fmla="*/ 1806 w 10000"/>
                  <a:gd name="connsiteY312" fmla="*/ 7416 h 10000"/>
                  <a:gd name="connsiteX313" fmla="*/ 1839 w 10000"/>
                  <a:gd name="connsiteY313" fmla="*/ 7403 h 10000"/>
                  <a:gd name="connsiteX314" fmla="*/ 1886 w 10000"/>
                  <a:gd name="connsiteY314" fmla="*/ 7403 h 10000"/>
                  <a:gd name="connsiteX315" fmla="*/ 1898 w 10000"/>
                  <a:gd name="connsiteY315" fmla="*/ 7403 h 10000"/>
                  <a:gd name="connsiteX316" fmla="*/ 1914 w 10000"/>
                  <a:gd name="connsiteY316" fmla="*/ 7494 h 10000"/>
                  <a:gd name="connsiteX317" fmla="*/ 1895 w 10000"/>
                  <a:gd name="connsiteY317" fmla="*/ 7523 h 10000"/>
                  <a:gd name="connsiteX318" fmla="*/ 1825 w 10000"/>
                  <a:gd name="connsiteY318" fmla="*/ 7617 h 10000"/>
                  <a:gd name="connsiteX319" fmla="*/ 1776 w 10000"/>
                  <a:gd name="connsiteY319" fmla="*/ 7691 h 10000"/>
                  <a:gd name="connsiteX320" fmla="*/ 1781 w 10000"/>
                  <a:gd name="connsiteY320" fmla="*/ 7723 h 10000"/>
                  <a:gd name="connsiteX321" fmla="*/ 1767 w 10000"/>
                  <a:gd name="connsiteY321" fmla="*/ 7759 h 10000"/>
                  <a:gd name="connsiteX322" fmla="*/ 1762 w 10000"/>
                  <a:gd name="connsiteY322" fmla="*/ 7817 h 10000"/>
                  <a:gd name="connsiteX323" fmla="*/ 1762 w 10000"/>
                  <a:gd name="connsiteY323" fmla="*/ 7856 h 10000"/>
                  <a:gd name="connsiteX324" fmla="*/ 1776 w 10000"/>
                  <a:gd name="connsiteY324" fmla="*/ 7892 h 10000"/>
                  <a:gd name="connsiteX325" fmla="*/ 1784 w 10000"/>
                  <a:gd name="connsiteY325" fmla="*/ 7902 h 10000"/>
                  <a:gd name="connsiteX326" fmla="*/ 1801 w 10000"/>
                  <a:gd name="connsiteY326" fmla="*/ 7908 h 10000"/>
                  <a:gd name="connsiteX327" fmla="*/ 1809 w 10000"/>
                  <a:gd name="connsiteY327" fmla="*/ 7911 h 10000"/>
                  <a:gd name="connsiteX328" fmla="*/ 1801 w 10000"/>
                  <a:gd name="connsiteY328" fmla="*/ 7940 h 10000"/>
                  <a:gd name="connsiteX329" fmla="*/ 1798 w 10000"/>
                  <a:gd name="connsiteY329" fmla="*/ 7979 h 10000"/>
                  <a:gd name="connsiteX330" fmla="*/ 1806 w 10000"/>
                  <a:gd name="connsiteY330" fmla="*/ 8002 h 10000"/>
                  <a:gd name="connsiteX331" fmla="*/ 1823 w 10000"/>
                  <a:gd name="connsiteY331" fmla="*/ 8021 h 10000"/>
                  <a:gd name="connsiteX332" fmla="*/ 1834 w 10000"/>
                  <a:gd name="connsiteY332" fmla="*/ 8044 h 10000"/>
                  <a:gd name="connsiteX333" fmla="*/ 1839 w 10000"/>
                  <a:gd name="connsiteY333" fmla="*/ 8073 h 10000"/>
                  <a:gd name="connsiteX334" fmla="*/ 1842 w 10000"/>
                  <a:gd name="connsiteY334" fmla="*/ 8106 h 10000"/>
                  <a:gd name="connsiteX335" fmla="*/ 1839 w 10000"/>
                  <a:gd name="connsiteY335" fmla="*/ 8144 h 10000"/>
                  <a:gd name="connsiteX336" fmla="*/ 1856 w 10000"/>
                  <a:gd name="connsiteY336" fmla="*/ 8164 h 10000"/>
                  <a:gd name="connsiteX337" fmla="*/ 1886 w 10000"/>
                  <a:gd name="connsiteY337" fmla="*/ 8193 h 10000"/>
                  <a:gd name="connsiteX338" fmla="*/ 1922 w 10000"/>
                  <a:gd name="connsiteY338" fmla="*/ 8206 h 10000"/>
                  <a:gd name="connsiteX339" fmla="*/ 1967 w 10000"/>
                  <a:gd name="connsiteY339" fmla="*/ 8203 h 10000"/>
                  <a:gd name="connsiteX340" fmla="*/ 1986 w 10000"/>
                  <a:gd name="connsiteY340" fmla="*/ 8212 h 10000"/>
                  <a:gd name="connsiteX341" fmla="*/ 2000 w 10000"/>
                  <a:gd name="connsiteY341" fmla="*/ 8232 h 10000"/>
                  <a:gd name="connsiteX342" fmla="*/ 2033 w 10000"/>
                  <a:gd name="connsiteY342" fmla="*/ 8258 h 10000"/>
                  <a:gd name="connsiteX343" fmla="*/ 2050 w 10000"/>
                  <a:gd name="connsiteY343" fmla="*/ 8271 h 10000"/>
                  <a:gd name="connsiteX344" fmla="*/ 2089 w 10000"/>
                  <a:gd name="connsiteY344" fmla="*/ 8280 h 10000"/>
                  <a:gd name="connsiteX345" fmla="*/ 2122 w 10000"/>
                  <a:gd name="connsiteY345" fmla="*/ 8300 h 10000"/>
                  <a:gd name="connsiteX346" fmla="*/ 2163 w 10000"/>
                  <a:gd name="connsiteY346" fmla="*/ 8332 h 10000"/>
                  <a:gd name="connsiteX347" fmla="*/ 2172 w 10000"/>
                  <a:gd name="connsiteY347" fmla="*/ 8335 h 10000"/>
                  <a:gd name="connsiteX348" fmla="*/ 2177 w 10000"/>
                  <a:gd name="connsiteY348" fmla="*/ 8345 h 10000"/>
                  <a:gd name="connsiteX349" fmla="*/ 2163 w 10000"/>
                  <a:gd name="connsiteY349" fmla="*/ 8371 h 10000"/>
                  <a:gd name="connsiteX350" fmla="*/ 2139 w 10000"/>
                  <a:gd name="connsiteY350" fmla="*/ 8423 h 10000"/>
                  <a:gd name="connsiteX351" fmla="*/ 2130 w 10000"/>
                  <a:gd name="connsiteY351" fmla="*/ 8439 h 10000"/>
                  <a:gd name="connsiteX352" fmla="*/ 2105 w 10000"/>
                  <a:gd name="connsiteY352" fmla="*/ 8446 h 10000"/>
                  <a:gd name="connsiteX353" fmla="*/ 2080 w 10000"/>
                  <a:gd name="connsiteY353" fmla="*/ 8449 h 10000"/>
                  <a:gd name="connsiteX354" fmla="*/ 2075 w 10000"/>
                  <a:gd name="connsiteY354" fmla="*/ 8459 h 10000"/>
                  <a:gd name="connsiteX355" fmla="*/ 2072 w 10000"/>
                  <a:gd name="connsiteY355" fmla="*/ 8475 h 10000"/>
                  <a:gd name="connsiteX356" fmla="*/ 2080 w 10000"/>
                  <a:gd name="connsiteY356" fmla="*/ 8484 h 10000"/>
                  <a:gd name="connsiteX357" fmla="*/ 2100 w 10000"/>
                  <a:gd name="connsiteY357" fmla="*/ 8475 h 10000"/>
                  <a:gd name="connsiteX358" fmla="*/ 2141 w 10000"/>
                  <a:gd name="connsiteY358" fmla="*/ 8478 h 10000"/>
                  <a:gd name="connsiteX359" fmla="*/ 2172 w 10000"/>
                  <a:gd name="connsiteY359" fmla="*/ 8475 h 10000"/>
                  <a:gd name="connsiteX360" fmla="*/ 2188 w 10000"/>
                  <a:gd name="connsiteY360" fmla="*/ 8475 h 10000"/>
                  <a:gd name="connsiteX361" fmla="*/ 2222 w 10000"/>
                  <a:gd name="connsiteY361" fmla="*/ 8497 h 10000"/>
                  <a:gd name="connsiteX362" fmla="*/ 2252 w 10000"/>
                  <a:gd name="connsiteY362" fmla="*/ 8514 h 10000"/>
                  <a:gd name="connsiteX363" fmla="*/ 2274 w 10000"/>
                  <a:gd name="connsiteY363" fmla="*/ 8514 h 10000"/>
                  <a:gd name="connsiteX364" fmla="*/ 2299 w 10000"/>
                  <a:gd name="connsiteY364" fmla="*/ 8504 h 10000"/>
                  <a:gd name="connsiteX365" fmla="*/ 2310 w 10000"/>
                  <a:gd name="connsiteY365" fmla="*/ 8504 h 10000"/>
                  <a:gd name="connsiteX366" fmla="*/ 2319 w 10000"/>
                  <a:gd name="connsiteY366" fmla="*/ 8484 h 10000"/>
                  <a:gd name="connsiteX367" fmla="*/ 2338 w 10000"/>
                  <a:gd name="connsiteY367" fmla="*/ 8494 h 10000"/>
                  <a:gd name="connsiteX368" fmla="*/ 2338 w 10000"/>
                  <a:gd name="connsiteY368" fmla="*/ 8552 h 10000"/>
                  <a:gd name="connsiteX369" fmla="*/ 2366 w 10000"/>
                  <a:gd name="connsiteY369" fmla="*/ 8572 h 10000"/>
                  <a:gd name="connsiteX370" fmla="*/ 2382 w 10000"/>
                  <a:gd name="connsiteY370" fmla="*/ 8582 h 10000"/>
                  <a:gd name="connsiteX371" fmla="*/ 2435 w 10000"/>
                  <a:gd name="connsiteY371" fmla="*/ 8552 h 10000"/>
                  <a:gd name="connsiteX372" fmla="*/ 2443 w 10000"/>
                  <a:gd name="connsiteY372" fmla="*/ 8552 h 10000"/>
                  <a:gd name="connsiteX373" fmla="*/ 2454 w 10000"/>
                  <a:gd name="connsiteY373" fmla="*/ 8552 h 10000"/>
                  <a:gd name="connsiteX374" fmla="*/ 2471 w 10000"/>
                  <a:gd name="connsiteY374" fmla="*/ 8546 h 10000"/>
                  <a:gd name="connsiteX375" fmla="*/ 2488 w 10000"/>
                  <a:gd name="connsiteY375" fmla="*/ 8536 h 10000"/>
                  <a:gd name="connsiteX376" fmla="*/ 2501 w 10000"/>
                  <a:gd name="connsiteY376" fmla="*/ 8533 h 10000"/>
                  <a:gd name="connsiteX377" fmla="*/ 2512 w 10000"/>
                  <a:gd name="connsiteY377" fmla="*/ 8533 h 10000"/>
                  <a:gd name="connsiteX378" fmla="*/ 2521 w 10000"/>
                  <a:gd name="connsiteY378" fmla="*/ 8546 h 10000"/>
                  <a:gd name="connsiteX379" fmla="*/ 2521 w 10000"/>
                  <a:gd name="connsiteY379" fmla="*/ 8572 h 10000"/>
                  <a:gd name="connsiteX380" fmla="*/ 2535 w 10000"/>
                  <a:gd name="connsiteY380" fmla="*/ 8588 h 10000"/>
                  <a:gd name="connsiteX381" fmla="*/ 2551 w 10000"/>
                  <a:gd name="connsiteY381" fmla="*/ 8582 h 10000"/>
                  <a:gd name="connsiteX382" fmla="*/ 2560 w 10000"/>
                  <a:gd name="connsiteY382" fmla="*/ 8582 h 10000"/>
                  <a:gd name="connsiteX383" fmla="*/ 2573 w 10000"/>
                  <a:gd name="connsiteY383" fmla="*/ 8588 h 10000"/>
                  <a:gd name="connsiteX384" fmla="*/ 2584 w 10000"/>
                  <a:gd name="connsiteY384" fmla="*/ 8591 h 10000"/>
                  <a:gd name="connsiteX385" fmla="*/ 2590 w 10000"/>
                  <a:gd name="connsiteY385" fmla="*/ 8598 h 10000"/>
                  <a:gd name="connsiteX386" fmla="*/ 2598 w 10000"/>
                  <a:gd name="connsiteY386" fmla="*/ 8608 h 10000"/>
                  <a:gd name="connsiteX387" fmla="*/ 2607 w 10000"/>
                  <a:gd name="connsiteY387" fmla="*/ 8617 h 10000"/>
                  <a:gd name="connsiteX388" fmla="*/ 2618 w 10000"/>
                  <a:gd name="connsiteY388" fmla="*/ 8617 h 10000"/>
                  <a:gd name="connsiteX389" fmla="*/ 2640 w 10000"/>
                  <a:gd name="connsiteY389" fmla="*/ 8608 h 10000"/>
                  <a:gd name="connsiteX390" fmla="*/ 2670 w 10000"/>
                  <a:gd name="connsiteY390" fmla="*/ 8598 h 10000"/>
                  <a:gd name="connsiteX391" fmla="*/ 2673 w 10000"/>
                  <a:gd name="connsiteY391" fmla="*/ 8598 h 10000"/>
                  <a:gd name="connsiteX392" fmla="*/ 2690 w 10000"/>
                  <a:gd name="connsiteY392" fmla="*/ 8598 h 10000"/>
                  <a:gd name="connsiteX393" fmla="*/ 2698 w 10000"/>
                  <a:gd name="connsiteY393" fmla="*/ 8598 h 10000"/>
                  <a:gd name="connsiteX394" fmla="*/ 2712 w 10000"/>
                  <a:gd name="connsiteY394" fmla="*/ 8598 h 10000"/>
                  <a:gd name="connsiteX395" fmla="*/ 2726 w 10000"/>
                  <a:gd name="connsiteY395" fmla="*/ 8591 h 10000"/>
                  <a:gd name="connsiteX396" fmla="*/ 2737 w 10000"/>
                  <a:gd name="connsiteY396" fmla="*/ 8588 h 10000"/>
                  <a:gd name="connsiteX397" fmla="*/ 2759 w 10000"/>
                  <a:gd name="connsiteY397" fmla="*/ 8582 h 10000"/>
                  <a:gd name="connsiteX398" fmla="*/ 2770 w 10000"/>
                  <a:gd name="connsiteY398" fmla="*/ 8578 h 10000"/>
                  <a:gd name="connsiteX399" fmla="*/ 2784 w 10000"/>
                  <a:gd name="connsiteY399" fmla="*/ 8572 h 10000"/>
                  <a:gd name="connsiteX400" fmla="*/ 2795 w 10000"/>
                  <a:gd name="connsiteY400" fmla="*/ 8572 h 10000"/>
                  <a:gd name="connsiteX401" fmla="*/ 2803 w 10000"/>
                  <a:gd name="connsiteY401" fmla="*/ 8588 h 10000"/>
                  <a:gd name="connsiteX402" fmla="*/ 2803 w 10000"/>
                  <a:gd name="connsiteY402" fmla="*/ 8591 h 10000"/>
                  <a:gd name="connsiteX403" fmla="*/ 2803 w 10000"/>
                  <a:gd name="connsiteY403" fmla="*/ 8601 h 10000"/>
                  <a:gd name="connsiteX404" fmla="*/ 2809 w 10000"/>
                  <a:gd name="connsiteY404" fmla="*/ 8601 h 10000"/>
                  <a:gd name="connsiteX405" fmla="*/ 2823 w 10000"/>
                  <a:gd name="connsiteY405" fmla="*/ 8598 h 10000"/>
                  <a:gd name="connsiteX406" fmla="*/ 2831 w 10000"/>
                  <a:gd name="connsiteY406" fmla="*/ 8598 h 10000"/>
                  <a:gd name="connsiteX407" fmla="*/ 2839 w 10000"/>
                  <a:gd name="connsiteY407" fmla="*/ 8601 h 10000"/>
                  <a:gd name="connsiteX408" fmla="*/ 2848 w 10000"/>
                  <a:gd name="connsiteY408" fmla="*/ 8598 h 10000"/>
                  <a:gd name="connsiteX409" fmla="*/ 2856 w 10000"/>
                  <a:gd name="connsiteY409" fmla="*/ 8601 h 10000"/>
                  <a:gd name="connsiteX410" fmla="*/ 2859 w 10000"/>
                  <a:gd name="connsiteY410" fmla="*/ 8601 h 10000"/>
                  <a:gd name="connsiteX411" fmla="*/ 2864 w 10000"/>
                  <a:gd name="connsiteY411" fmla="*/ 8598 h 10000"/>
                  <a:gd name="connsiteX412" fmla="*/ 2889 w 10000"/>
                  <a:gd name="connsiteY412" fmla="*/ 8611 h 10000"/>
                  <a:gd name="connsiteX413" fmla="*/ 2906 w 10000"/>
                  <a:gd name="connsiteY413" fmla="*/ 8620 h 10000"/>
                  <a:gd name="connsiteX414" fmla="*/ 2914 w 10000"/>
                  <a:gd name="connsiteY414" fmla="*/ 8627 h 10000"/>
                  <a:gd name="connsiteX415" fmla="*/ 2920 w 10000"/>
                  <a:gd name="connsiteY415" fmla="*/ 8640 h 10000"/>
                  <a:gd name="connsiteX416" fmla="*/ 2922 w 10000"/>
                  <a:gd name="connsiteY416" fmla="*/ 8666 h 10000"/>
                  <a:gd name="connsiteX417" fmla="*/ 2922 w 10000"/>
                  <a:gd name="connsiteY417" fmla="*/ 8692 h 10000"/>
                  <a:gd name="connsiteX418" fmla="*/ 2939 w 10000"/>
                  <a:gd name="connsiteY418" fmla="*/ 8695 h 10000"/>
                  <a:gd name="connsiteX419" fmla="*/ 2953 w 10000"/>
                  <a:gd name="connsiteY419" fmla="*/ 8695 h 10000"/>
                  <a:gd name="connsiteX420" fmla="*/ 2961 w 10000"/>
                  <a:gd name="connsiteY420" fmla="*/ 8695 h 10000"/>
                  <a:gd name="connsiteX421" fmla="*/ 2972 w 10000"/>
                  <a:gd name="connsiteY421" fmla="*/ 8692 h 10000"/>
                  <a:gd name="connsiteX422" fmla="*/ 2981 w 10000"/>
                  <a:gd name="connsiteY422" fmla="*/ 8685 h 10000"/>
                  <a:gd name="connsiteX423" fmla="*/ 2989 w 10000"/>
                  <a:gd name="connsiteY423" fmla="*/ 8685 h 10000"/>
                  <a:gd name="connsiteX424" fmla="*/ 3008 w 10000"/>
                  <a:gd name="connsiteY424" fmla="*/ 8685 h 10000"/>
                  <a:gd name="connsiteX425" fmla="*/ 3028 w 10000"/>
                  <a:gd name="connsiteY425" fmla="*/ 8695 h 10000"/>
                  <a:gd name="connsiteX426" fmla="*/ 3042 w 10000"/>
                  <a:gd name="connsiteY426" fmla="*/ 8695 h 10000"/>
                  <a:gd name="connsiteX427" fmla="*/ 3053 w 10000"/>
                  <a:gd name="connsiteY427" fmla="*/ 8676 h 10000"/>
                  <a:gd name="connsiteX428" fmla="*/ 3061 w 10000"/>
                  <a:gd name="connsiteY428" fmla="*/ 8666 h 10000"/>
                  <a:gd name="connsiteX429" fmla="*/ 3066 w 10000"/>
                  <a:gd name="connsiteY429" fmla="*/ 8656 h 10000"/>
                  <a:gd name="connsiteX430" fmla="*/ 3091 w 10000"/>
                  <a:gd name="connsiteY430" fmla="*/ 8659 h 10000"/>
                  <a:gd name="connsiteX431" fmla="*/ 3105 w 10000"/>
                  <a:gd name="connsiteY431" fmla="*/ 8659 h 10000"/>
                  <a:gd name="connsiteX432" fmla="*/ 3108 w 10000"/>
                  <a:gd name="connsiteY432" fmla="*/ 8650 h 10000"/>
                  <a:gd name="connsiteX433" fmla="*/ 3147 w 10000"/>
                  <a:gd name="connsiteY433" fmla="*/ 8588 h 10000"/>
                  <a:gd name="connsiteX434" fmla="*/ 3150 w 10000"/>
                  <a:gd name="connsiteY434" fmla="*/ 8598 h 10000"/>
                  <a:gd name="connsiteX435" fmla="*/ 3163 w 10000"/>
                  <a:gd name="connsiteY435" fmla="*/ 8601 h 10000"/>
                  <a:gd name="connsiteX436" fmla="*/ 3180 w 10000"/>
                  <a:gd name="connsiteY436" fmla="*/ 8608 h 10000"/>
                  <a:gd name="connsiteX437" fmla="*/ 3188 w 10000"/>
                  <a:gd name="connsiteY437" fmla="*/ 8611 h 10000"/>
                  <a:gd name="connsiteX438" fmla="*/ 3227 w 10000"/>
                  <a:gd name="connsiteY438" fmla="*/ 8620 h 10000"/>
                  <a:gd name="connsiteX439" fmla="*/ 3238 w 10000"/>
                  <a:gd name="connsiteY439" fmla="*/ 8617 h 10000"/>
                  <a:gd name="connsiteX440" fmla="*/ 3247 w 10000"/>
                  <a:gd name="connsiteY440" fmla="*/ 8601 h 10000"/>
                  <a:gd name="connsiteX441" fmla="*/ 3269 w 10000"/>
                  <a:gd name="connsiteY441" fmla="*/ 8611 h 10000"/>
                  <a:gd name="connsiteX442" fmla="*/ 3277 w 10000"/>
                  <a:gd name="connsiteY442" fmla="*/ 8617 h 10000"/>
                  <a:gd name="connsiteX443" fmla="*/ 3285 w 10000"/>
                  <a:gd name="connsiteY443" fmla="*/ 8611 h 10000"/>
                  <a:gd name="connsiteX444" fmla="*/ 3307 w 10000"/>
                  <a:gd name="connsiteY444" fmla="*/ 8611 h 10000"/>
                  <a:gd name="connsiteX445" fmla="*/ 3319 w 10000"/>
                  <a:gd name="connsiteY445" fmla="*/ 8617 h 10000"/>
                  <a:gd name="connsiteX446" fmla="*/ 3324 w 10000"/>
                  <a:gd name="connsiteY446" fmla="*/ 8617 h 10000"/>
                  <a:gd name="connsiteX447" fmla="*/ 3327 w 10000"/>
                  <a:gd name="connsiteY447" fmla="*/ 8620 h 10000"/>
                  <a:gd name="connsiteX448" fmla="*/ 3341 w 10000"/>
                  <a:gd name="connsiteY448" fmla="*/ 8620 h 10000"/>
                  <a:gd name="connsiteX449" fmla="*/ 3357 w 10000"/>
                  <a:gd name="connsiteY449" fmla="*/ 8620 h 10000"/>
                  <a:gd name="connsiteX450" fmla="*/ 3374 w 10000"/>
                  <a:gd name="connsiteY450" fmla="*/ 8620 h 10000"/>
                  <a:gd name="connsiteX451" fmla="*/ 3382 w 10000"/>
                  <a:gd name="connsiteY451" fmla="*/ 8620 h 10000"/>
                  <a:gd name="connsiteX452" fmla="*/ 3399 w 10000"/>
                  <a:gd name="connsiteY452" fmla="*/ 8611 h 10000"/>
                  <a:gd name="connsiteX453" fmla="*/ 3413 w 10000"/>
                  <a:gd name="connsiteY453" fmla="*/ 8601 h 10000"/>
                  <a:gd name="connsiteX454" fmla="*/ 3421 w 10000"/>
                  <a:gd name="connsiteY454" fmla="*/ 8588 h 10000"/>
                  <a:gd name="connsiteX455" fmla="*/ 3421 w 10000"/>
                  <a:gd name="connsiteY455" fmla="*/ 8572 h 10000"/>
                  <a:gd name="connsiteX456" fmla="*/ 3421 w 10000"/>
                  <a:gd name="connsiteY456" fmla="*/ 8552 h 10000"/>
                  <a:gd name="connsiteX457" fmla="*/ 3424 w 10000"/>
                  <a:gd name="connsiteY457" fmla="*/ 8533 h 10000"/>
                  <a:gd name="connsiteX458" fmla="*/ 3432 w 10000"/>
                  <a:gd name="connsiteY458" fmla="*/ 8523 h 10000"/>
                  <a:gd name="connsiteX459" fmla="*/ 3446 w 10000"/>
                  <a:gd name="connsiteY459" fmla="*/ 8523 h 10000"/>
                  <a:gd name="connsiteX460" fmla="*/ 3457 w 10000"/>
                  <a:gd name="connsiteY460" fmla="*/ 8523 h 10000"/>
                  <a:gd name="connsiteX461" fmla="*/ 3476 w 10000"/>
                  <a:gd name="connsiteY461" fmla="*/ 8533 h 10000"/>
                  <a:gd name="connsiteX462" fmla="*/ 3485 w 10000"/>
                  <a:gd name="connsiteY462" fmla="*/ 8536 h 10000"/>
                  <a:gd name="connsiteX463" fmla="*/ 3501 w 10000"/>
                  <a:gd name="connsiteY463" fmla="*/ 8527 h 10000"/>
                  <a:gd name="connsiteX464" fmla="*/ 3504 w 10000"/>
                  <a:gd name="connsiteY464" fmla="*/ 8514 h 10000"/>
                  <a:gd name="connsiteX465" fmla="*/ 3510 w 10000"/>
                  <a:gd name="connsiteY465" fmla="*/ 8497 h 10000"/>
                  <a:gd name="connsiteX466" fmla="*/ 3537 w 10000"/>
                  <a:gd name="connsiteY466" fmla="*/ 8484 h 10000"/>
                  <a:gd name="connsiteX467" fmla="*/ 3562 w 10000"/>
                  <a:gd name="connsiteY467" fmla="*/ 8488 h 10000"/>
                  <a:gd name="connsiteX468" fmla="*/ 3568 w 10000"/>
                  <a:gd name="connsiteY468" fmla="*/ 8484 h 10000"/>
                  <a:gd name="connsiteX469" fmla="*/ 3584 w 10000"/>
                  <a:gd name="connsiteY469" fmla="*/ 8494 h 10000"/>
                  <a:gd name="connsiteX470" fmla="*/ 3593 w 10000"/>
                  <a:gd name="connsiteY470" fmla="*/ 8507 h 10000"/>
                  <a:gd name="connsiteX471" fmla="*/ 3618 w 10000"/>
                  <a:gd name="connsiteY471" fmla="*/ 8497 h 10000"/>
                  <a:gd name="connsiteX472" fmla="*/ 3643 w 10000"/>
                  <a:gd name="connsiteY472" fmla="*/ 8475 h 10000"/>
                  <a:gd name="connsiteX473" fmla="*/ 3657 w 10000"/>
                  <a:gd name="connsiteY473" fmla="*/ 8478 h 10000"/>
                  <a:gd name="connsiteX474" fmla="*/ 3670 w 10000"/>
                  <a:gd name="connsiteY474" fmla="*/ 8475 h 10000"/>
                  <a:gd name="connsiteX475" fmla="*/ 3673 w 10000"/>
                  <a:gd name="connsiteY475" fmla="*/ 8468 h 10000"/>
                  <a:gd name="connsiteX476" fmla="*/ 3681 w 10000"/>
                  <a:gd name="connsiteY476" fmla="*/ 8468 h 10000"/>
                  <a:gd name="connsiteX477" fmla="*/ 3698 w 10000"/>
                  <a:gd name="connsiteY477" fmla="*/ 8478 h 10000"/>
                  <a:gd name="connsiteX478" fmla="*/ 3720 w 10000"/>
                  <a:gd name="connsiteY478" fmla="*/ 8497 h 10000"/>
                  <a:gd name="connsiteX479" fmla="*/ 3715 w 10000"/>
                  <a:gd name="connsiteY479" fmla="*/ 8504 h 10000"/>
                  <a:gd name="connsiteX480" fmla="*/ 3729 w 10000"/>
                  <a:gd name="connsiteY480" fmla="*/ 8514 h 10000"/>
                  <a:gd name="connsiteX481" fmla="*/ 3729 w 10000"/>
                  <a:gd name="connsiteY481" fmla="*/ 8517 h 10000"/>
                  <a:gd name="connsiteX482" fmla="*/ 3740 w 10000"/>
                  <a:gd name="connsiteY482" fmla="*/ 8527 h 10000"/>
                  <a:gd name="connsiteX483" fmla="*/ 3759 w 10000"/>
                  <a:gd name="connsiteY483" fmla="*/ 8517 h 10000"/>
                  <a:gd name="connsiteX484" fmla="*/ 3762 w 10000"/>
                  <a:gd name="connsiteY484" fmla="*/ 8504 h 10000"/>
                  <a:gd name="connsiteX485" fmla="*/ 3770 w 10000"/>
                  <a:gd name="connsiteY485" fmla="*/ 8488 h 10000"/>
                  <a:gd name="connsiteX486" fmla="*/ 3778 w 10000"/>
                  <a:gd name="connsiteY486" fmla="*/ 8484 h 10000"/>
                  <a:gd name="connsiteX487" fmla="*/ 3792 w 10000"/>
                  <a:gd name="connsiteY487" fmla="*/ 8475 h 10000"/>
                  <a:gd name="connsiteX488" fmla="*/ 3803 w 10000"/>
                  <a:gd name="connsiteY488" fmla="*/ 8478 h 10000"/>
                  <a:gd name="connsiteX489" fmla="*/ 3809 w 10000"/>
                  <a:gd name="connsiteY489" fmla="*/ 8475 h 10000"/>
                  <a:gd name="connsiteX490" fmla="*/ 3825 w 10000"/>
                  <a:gd name="connsiteY490" fmla="*/ 8465 h 10000"/>
                  <a:gd name="connsiteX491" fmla="*/ 3834 w 10000"/>
                  <a:gd name="connsiteY491" fmla="*/ 8468 h 10000"/>
                  <a:gd name="connsiteX492" fmla="*/ 3842 w 10000"/>
                  <a:gd name="connsiteY492" fmla="*/ 8478 h 10000"/>
                  <a:gd name="connsiteX493" fmla="*/ 3850 w 10000"/>
                  <a:gd name="connsiteY493" fmla="*/ 8478 h 10000"/>
                  <a:gd name="connsiteX494" fmla="*/ 3859 w 10000"/>
                  <a:gd name="connsiteY494" fmla="*/ 8484 h 10000"/>
                  <a:gd name="connsiteX495" fmla="*/ 3873 w 10000"/>
                  <a:gd name="connsiteY495" fmla="*/ 8494 h 10000"/>
                  <a:gd name="connsiteX496" fmla="*/ 3875 w 10000"/>
                  <a:gd name="connsiteY496" fmla="*/ 8507 h 10000"/>
                  <a:gd name="connsiteX497" fmla="*/ 3881 w 10000"/>
                  <a:gd name="connsiteY497" fmla="*/ 8527 h 10000"/>
                  <a:gd name="connsiteX498" fmla="*/ 3875 w 10000"/>
                  <a:gd name="connsiteY498" fmla="*/ 8546 h 10000"/>
                  <a:gd name="connsiteX499" fmla="*/ 3892 w 10000"/>
                  <a:gd name="connsiteY499" fmla="*/ 8546 h 10000"/>
                  <a:gd name="connsiteX500" fmla="*/ 3900 w 10000"/>
                  <a:gd name="connsiteY500" fmla="*/ 8543 h 10000"/>
                  <a:gd name="connsiteX501" fmla="*/ 3906 w 10000"/>
                  <a:gd name="connsiteY501" fmla="*/ 8543 h 10000"/>
                  <a:gd name="connsiteX502" fmla="*/ 3922 w 10000"/>
                  <a:gd name="connsiteY502" fmla="*/ 8552 h 10000"/>
                  <a:gd name="connsiteX503" fmla="*/ 3939 w 10000"/>
                  <a:gd name="connsiteY503" fmla="*/ 8559 h 10000"/>
                  <a:gd name="connsiteX504" fmla="*/ 3953 w 10000"/>
                  <a:gd name="connsiteY504" fmla="*/ 8572 h 10000"/>
                  <a:gd name="connsiteX505" fmla="*/ 3956 w 10000"/>
                  <a:gd name="connsiteY505" fmla="*/ 8588 h 10000"/>
                  <a:gd name="connsiteX506" fmla="*/ 3956 w 10000"/>
                  <a:gd name="connsiteY506" fmla="*/ 8608 h 10000"/>
                  <a:gd name="connsiteX507" fmla="*/ 3972 w 10000"/>
                  <a:gd name="connsiteY507" fmla="*/ 8608 h 10000"/>
                  <a:gd name="connsiteX508" fmla="*/ 3986 w 10000"/>
                  <a:gd name="connsiteY508" fmla="*/ 8608 h 10000"/>
                  <a:gd name="connsiteX509" fmla="*/ 3997 w 10000"/>
                  <a:gd name="connsiteY509" fmla="*/ 8608 h 10000"/>
                  <a:gd name="connsiteX510" fmla="*/ 4006 w 10000"/>
                  <a:gd name="connsiteY510" fmla="*/ 8608 h 10000"/>
                  <a:gd name="connsiteX511" fmla="*/ 4006 w 10000"/>
                  <a:gd name="connsiteY511" fmla="*/ 8611 h 10000"/>
                  <a:gd name="connsiteX512" fmla="*/ 4011 w 10000"/>
                  <a:gd name="connsiteY512" fmla="*/ 8611 h 10000"/>
                  <a:gd name="connsiteX513" fmla="*/ 4022 w 10000"/>
                  <a:gd name="connsiteY513" fmla="*/ 8620 h 10000"/>
                  <a:gd name="connsiteX514" fmla="*/ 4042 w 10000"/>
                  <a:gd name="connsiteY514" fmla="*/ 8620 h 10000"/>
                  <a:gd name="connsiteX515" fmla="*/ 4050 w 10000"/>
                  <a:gd name="connsiteY515" fmla="*/ 8617 h 10000"/>
                  <a:gd name="connsiteX516" fmla="*/ 4069 w 10000"/>
                  <a:gd name="connsiteY516" fmla="*/ 8620 h 10000"/>
                  <a:gd name="connsiteX517" fmla="*/ 4086 w 10000"/>
                  <a:gd name="connsiteY517" fmla="*/ 8630 h 10000"/>
                  <a:gd name="connsiteX518" fmla="*/ 4108 w 10000"/>
                  <a:gd name="connsiteY518" fmla="*/ 8627 h 10000"/>
                  <a:gd name="connsiteX519" fmla="*/ 4125 w 10000"/>
                  <a:gd name="connsiteY519" fmla="*/ 8620 h 10000"/>
                  <a:gd name="connsiteX520" fmla="*/ 4133 w 10000"/>
                  <a:gd name="connsiteY520" fmla="*/ 8611 h 10000"/>
                  <a:gd name="connsiteX521" fmla="*/ 4139 w 10000"/>
                  <a:gd name="connsiteY521" fmla="*/ 8608 h 10000"/>
                  <a:gd name="connsiteX522" fmla="*/ 4147 w 10000"/>
                  <a:gd name="connsiteY522" fmla="*/ 8601 h 10000"/>
                  <a:gd name="connsiteX523" fmla="*/ 4155 w 10000"/>
                  <a:gd name="connsiteY523" fmla="*/ 8591 h 10000"/>
                  <a:gd name="connsiteX524" fmla="*/ 4166 w 10000"/>
                  <a:gd name="connsiteY524" fmla="*/ 8582 h 10000"/>
                  <a:gd name="connsiteX525" fmla="*/ 4183 w 10000"/>
                  <a:gd name="connsiteY525" fmla="*/ 8569 h 10000"/>
                  <a:gd name="connsiteX526" fmla="*/ 4191 w 10000"/>
                  <a:gd name="connsiteY526" fmla="*/ 8562 h 10000"/>
                  <a:gd name="connsiteX527" fmla="*/ 4208 w 10000"/>
                  <a:gd name="connsiteY527" fmla="*/ 8552 h 10000"/>
                  <a:gd name="connsiteX528" fmla="*/ 4230 w 10000"/>
                  <a:gd name="connsiteY528" fmla="*/ 8552 h 10000"/>
                  <a:gd name="connsiteX529" fmla="*/ 4238 w 10000"/>
                  <a:gd name="connsiteY529" fmla="*/ 8559 h 10000"/>
                  <a:gd name="connsiteX530" fmla="*/ 4247 w 10000"/>
                  <a:gd name="connsiteY530" fmla="*/ 8572 h 10000"/>
                  <a:gd name="connsiteX531" fmla="*/ 4252 w 10000"/>
                  <a:gd name="connsiteY531" fmla="*/ 8578 h 10000"/>
                  <a:gd name="connsiteX532" fmla="*/ 4263 w 10000"/>
                  <a:gd name="connsiteY532" fmla="*/ 8582 h 10000"/>
                  <a:gd name="connsiteX533" fmla="*/ 4277 w 10000"/>
                  <a:gd name="connsiteY533" fmla="*/ 8572 h 10000"/>
                  <a:gd name="connsiteX534" fmla="*/ 4294 w 10000"/>
                  <a:gd name="connsiteY534" fmla="*/ 8559 h 10000"/>
                  <a:gd name="connsiteX535" fmla="*/ 4302 w 10000"/>
                  <a:gd name="connsiteY535" fmla="*/ 8546 h 10000"/>
                  <a:gd name="connsiteX536" fmla="*/ 4310 w 10000"/>
                  <a:gd name="connsiteY536" fmla="*/ 8543 h 10000"/>
                  <a:gd name="connsiteX537" fmla="*/ 4313 w 10000"/>
                  <a:gd name="connsiteY537" fmla="*/ 8543 h 10000"/>
                  <a:gd name="connsiteX538" fmla="*/ 4332 w 10000"/>
                  <a:gd name="connsiteY538" fmla="*/ 8546 h 10000"/>
                  <a:gd name="connsiteX539" fmla="*/ 4335 w 10000"/>
                  <a:gd name="connsiteY539" fmla="*/ 8559 h 10000"/>
                  <a:gd name="connsiteX540" fmla="*/ 4349 w 10000"/>
                  <a:gd name="connsiteY540" fmla="*/ 8588 h 10000"/>
                  <a:gd name="connsiteX541" fmla="*/ 4360 w 10000"/>
                  <a:gd name="connsiteY541" fmla="*/ 8591 h 10000"/>
                  <a:gd name="connsiteX542" fmla="*/ 4366 w 10000"/>
                  <a:gd name="connsiteY542" fmla="*/ 8591 h 10000"/>
                  <a:gd name="connsiteX543" fmla="*/ 4382 w 10000"/>
                  <a:gd name="connsiteY543" fmla="*/ 8598 h 10000"/>
                  <a:gd name="connsiteX544" fmla="*/ 4385 w 10000"/>
                  <a:gd name="connsiteY544" fmla="*/ 8598 h 10000"/>
                  <a:gd name="connsiteX545" fmla="*/ 4402 w 10000"/>
                  <a:gd name="connsiteY545" fmla="*/ 8598 h 10000"/>
                  <a:gd name="connsiteX546" fmla="*/ 4421 w 10000"/>
                  <a:gd name="connsiteY546" fmla="*/ 8591 h 10000"/>
                  <a:gd name="connsiteX547" fmla="*/ 4440 w 10000"/>
                  <a:gd name="connsiteY547" fmla="*/ 8591 h 10000"/>
                  <a:gd name="connsiteX548" fmla="*/ 4449 w 10000"/>
                  <a:gd name="connsiteY548" fmla="*/ 8598 h 10000"/>
                  <a:gd name="connsiteX549" fmla="*/ 4454 w 10000"/>
                  <a:gd name="connsiteY549" fmla="*/ 8617 h 10000"/>
                  <a:gd name="connsiteX550" fmla="*/ 4463 w 10000"/>
                  <a:gd name="connsiteY550" fmla="*/ 8608 h 10000"/>
                  <a:gd name="connsiteX551" fmla="*/ 4474 w 10000"/>
                  <a:gd name="connsiteY551" fmla="*/ 8608 h 10000"/>
                  <a:gd name="connsiteX552" fmla="*/ 4490 w 10000"/>
                  <a:gd name="connsiteY552" fmla="*/ 8617 h 10000"/>
                  <a:gd name="connsiteX553" fmla="*/ 4504 w 10000"/>
                  <a:gd name="connsiteY553" fmla="*/ 8617 h 10000"/>
                  <a:gd name="connsiteX554" fmla="*/ 4518 w 10000"/>
                  <a:gd name="connsiteY554" fmla="*/ 8617 h 10000"/>
                  <a:gd name="connsiteX555" fmla="*/ 4535 w 10000"/>
                  <a:gd name="connsiteY555" fmla="*/ 8611 h 10000"/>
                  <a:gd name="connsiteX556" fmla="*/ 4546 w 10000"/>
                  <a:gd name="connsiteY556" fmla="*/ 8611 h 10000"/>
                  <a:gd name="connsiteX557" fmla="*/ 4562 w 10000"/>
                  <a:gd name="connsiteY557" fmla="*/ 8611 h 10000"/>
                  <a:gd name="connsiteX558" fmla="*/ 4571 w 10000"/>
                  <a:gd name="connsiteY558" fmla="*/ 8611 h 10000"/>
                  <a:gd name="connsiteX559" fmla="*/ 4579 w 10000"/>
                  <a:gd name="connsiteY559" fmla="*/ 8608 h 10000"/>
                  <a:gd name="connsiteX560" fmla="*/ 4584 w 10000"/>
                  <a:gd name="connsiteY560" fmla="*/ 8608 h 10000"/>
                  <a:gd name="connsiteX561" fmla="*/ 4601 w 10000"/>
                  <a:gd name="connsiteY561" fmla="*/ 8617 h 10000"/>
                  <a:gd name="connsiteX562" fmla="*/ 4609 w 10000"/>
                  <a:gd name="connsiteY562" fmla="*/ 8627 h 10000"/>
                  <a:gd name="connsiteX563" fmla="*/ 4618 w 10000"/>
                  <a:gd name="connsiteY563" fmla="*/ 8637 h 10000"/>
                  <a:gd name="connsiteX564" fmla="*/ 4618 w 10000"/>
                  <a:gd name="connsiteY564" fmla="*/ 8646 h 10000"/>
                  <a:gd name="connsiteX565" fmla="*/ 4634 w 10000"/>
                  <a:gd name="connsiteY565" fmla="*/ 8656 h 10000"/>
                  <a:gd name="connsiteX566" fmla="*/ 4640 w 10000"/>
                  <a:gd name="connsiteY566" fmla="*/ 8659 h 10000"/>
                  <a:gd name="connsiteX567" fmla="*/ 4651 w 10000"/>
                  <a:gd name="connsiteY567" fmla="*/ 8666 h 10000"/>
                  <a:gd name="connsiteX568" fmla="*/ 4657 w 10000"/>
                  <a:gd name="connsiteY568" fmla="*/ 8659 h 10000"/>
                  <a:gd name="connsiteX569" fmla="*/ 4668 w 10000"/>
                  <a:gd name="connsiteY569" fmla="*/ 8650 h 10000"/>
                  <a:gd name="connsiteX570" fmla="*/ 4676 w 10000"/>
                  <a:gd name="connsiteY570" fmla="*/ 8650 h 10000"/>
                  <a:gd name="connsiteX571" fmla="*/ 4690 w 10000"/>
                  <a:gd name="connsiteY571" fmla="*/ 8650 h 10000"/>
                  <a:gd name="connsiteX572" fmla="*/ 4698 w 10000"/>
                  <a:gd name="connsiteY572" fmla="*/ 8650 h 10000"/>
                  <a:gd name="connsiteX573" fmla="*/ 4704 w 10000"/>
                  <a:gd name="connsiteY573" fmla="*/ 8650 h 10000"/>
                  <a:gd name="connsiteX574" fmla="*/ 4706 w 10000"/>
                  <a:gd name="connsiteY574" fmla="*/ 8659 h 10000"/>
                  <a:gd name="connsiteX575" fmla="*/ 4706 w 10000"/>
                  <a:gd name="connsiteY575" fmla="*/ 8666 h 10000"/>
                  <a:gd name="connsiteX576" fmla="*/ 4723 w 10000"/>
                  <a:gd name="connsiteY576" fmla="*/ 8682 h 10000"/>
                  <a:gd name="connsiteX577" fmla="*/ 4737 w 10000"/>
                  <a:gd name="connsiteY577" fmla="*/ 8682 h 10000"/>
                  <a:gd name="connsiteX578" fmla="*/ 4745 w 10000"/>
                  <a:gd name="connsiteY578" fmla="*/ 8676 h 10000"/>
                  <a:gd name="connsiteX579" fmla="*/ 4756 w 10000"/>
                  <a:gd name="connsiteY579" fmla="*/ 8666 h 10000"/>
                  <a:gd name="connsiteX580" fmla="*/ 4765 w 10000"/>
                  <a:gd name="connsiteY580" fmla="*/ 8666 h 10000"/>
                  <a:gd name="connsiteX581" fmla="*/ 4765 w 10000"/>
                  <a:gd name="connsiteY581" fmla="*/ 8682 h 10000"/>
                  <a:gd name="connsiteX582" fmla="*/ 4770 w 10000"/>
                  <a:gd name="connsiteY582" fmla="*/ 8701 h 10000"/>
                  <a:gd name="connsiteX583" fmla="*/ 4778 w 10000"/>
                  <a:gd name="connsiteY583" fmla="*/ 8705 h 10000"/>
                  <a:gd name="connsiteX584" fmla="*/ 4795 w 10000"/>
                  <a:gd name="connsiteY584" fmla="*/ 8714 h 10000"/>
                  <a:gd name="connsiteX585" fmla="*/ 4812 w 10000"/>
                  <a:gd name="connsiteY585" fmla="*/ 8714 h 10000"/>
                  <a:gd name="connsiteX586" fmla="*/ 4825 w 10000"/>
                  <a:gd name="connsiteY586" fmla="*/ 8705 h 10000"/>
                  <a:gd name="connsiteX587" fmla="*/ 4825 w 10000"/>
                  <a:gd name="connsiteY587" fmla="*/ 8701 h 10000"/>
                  <a:gd name="connsiteX588" fmla="*/ 4828 w 10000"/>
                  <a:gd name="connsiteY588" fmla="*/ 8701 h 10000"/>
                  <a:gd name="connsiteX589" fmla="*/ 4837 w 10000"/>
                  <a:gd name="connsiteY589" fmla="*/ 8692 h 10000"/>
                  <a:gd name="connsiteX590" fmla="*/ 4842 w 10000"/>
                  <a:gd name="connsiteY590" fmla="*/ 8685 h 10000"/>
                  <a:gd name="connsiteX591" fmla="*/ 4859 w 10000"/>
                  <a:gd name="connsiteY591" fmla="*/ 8692 h 10000"/>
                  <a:gd name="connsiteX592" fmla="*/ 4870 w 10000"/>
                  <a:gd name="connsiteY592" fmla="*/ 8701 h 10000"/>
                  <a:gd name="connsiteX593" fmla="*/ 4878 w 10000"/>
                  <a:gd name="connsiteY593" fmla="*/ 8714 h 10000"/>
                  <a:gd name="connsiteX594" fmla="*/ 4892 w 10000"/>
                  <a:gd name="connsiteY594" fmla="*/ 8724 h 10000"/>
                  <a:gd name="connsiteX595" fmla="*/ 4900 w 10000"/>
                  <a:gd name="connsiteY595" fmla="*/ 8724 h 10000"/>
                  <a:gd name="connsiteX596" fmla="*/ 4906 w 10000"/>
                  <a:gd name="connsiteY596" fmla="*/ 8705 h 10000"/>
                  <a:gd name="connsiteX597" fmla="*/ 4925 w 10000"/>
                  <a:gd name="connsiteY597" fmla="*/ 8724 h 10000"/>
                  <a:gd name="connsiteX598" fmla="*/ 4939 w 10000"/>
                  <a:gd name="connsiteY598" fmla="*/ 8701 h 10000"/>
                  <a:gd name="connsiteX599" fmla="*/ 4950 w 10000"/>
                  <a:gd name="connsiteY599" fmla="*/ 8695 h 10000"/>
                  <a:gd name="connsiteX600" fmla="*/ 4956 w 10000"/>
                  <a:gd name="connsiteY600" fmla="*/ 8692 h 10000"/>
                  <a:gd name="connsiteX601" fmla="*/ 4986 w 10000"/>
                  <a:gd name="connsiteY601" fmla="*/ 8705 h 10000"/>
                  <a:gd name="connsiteX602" fmla="*/ 5003 w 10000"/>
                  <a:gd name="connsiteY602" fmla="*/ 8701 h 10000"/>
                  <a:gd name="connsiteX603" fmla="*/ 5011 w 10000"/>
                  <a:gd name="connsiteY603" fmla="*/ 8692 h 10000"/>
                  <a:gd name="connsiteX604" fmla="*/ 5028 w 10000"/>
                  <a:gd name="connsiteY604" fmla="*/ 8682 h 10000"/>
                  <a:gd name="connsiteX605" fmla="*/ 5030 w 10000"/>
                  <a:gd name="connsiteY605" fmla="*/ 8659 h 10000"/>
                  <a:gd name="connsiteX606" fmla="*/ 5039 w 10000"/>
                  <a:gd name="connsiteY606" fmla="*/ 8656 h 10000"/>
                  <a:gd name="connsiteX607" fmla="*/ 5053 w 10000"/>
                  <a:gd name="connsiteY607" fmla="*/ 8669 h 10000"/>
                  <a:gd name="connsiteX608" fmla="*/ 5061 w 10000"/>
                  <a:gd name="connsiteY608" fmla="*/ 8669 h 10000"/>
                  <a:gd name="connsiteX609" fmla="*/ 5061 w 10000"/>
                  <a:gd name="connsiteY609" fmla="*/ 8676 h 10000"/>
                  <a:gd name="connsiteX610" fmla="*/ 5069 w 10000"/>
                  <a:gd name="connsiteY610" fmla="*/ 8669 h 10000"/>
                  <a:gd name="connsiteX611" fmla="*/ 5083 w 10000"/>
                  <a:gd name="connsiteY611" fmla="*/ 8669 h 10000"/>
                  <a:gd name="connsiteX612" fmla="*/ 5100 w 10000"/>
                  <a:gd name="connsiteY612" fmla="*/ 8669 h 10000"/>
                  <a:gd name="connsiteX613" fmla="*/ 5119 w 10000"/>
                  <a:gd name="connsiteY613" fmla="*/ 8682 h 10000"/>
                  <a:gd name="connsiteX614" fmla="*/ 5136 w 10000"/>
                  <a:gd name="connsiteY614" fmla="*/ 8692 h 10000"/>
                  <a:gd name="connsiteX615" fmla="*/ 5161 w 10000"/>
                  <a:gd name="connsiteY615" fmla="*/ 8701 h 10000"/>
                  <a:gd name="connsiteX616" fmla="*/ 5183 w 10000"/>
                  <a:gd name="connsiteY616" fmla="*/ 8701 h 10000"/>
                  <a:gd name="connsiteX617" fmla="*/ 5199 w 10000"/>
                  <a:gd name="connsiteY617" fmla="*/ 8701 h 10000"/>
                  <a:gd name="connsiteX618" fmla="*/ 5213 w 10000"/>
                  <a:gd name="connsiteY618" fmla="*/ 8705 h 10000"/>
                  <a:gd name="connsiteX619" fmla="*/ 5224 w 10000"/>
                  <a:gd name="connsiteY619" fmla="*/ 8701 h 10000"/>
                  <a:gd name="connsiteX620" fmla="*/ 5230 w 10000"/>
                  <a:gd name="connsiteY620" fmla="*/ 8701 h 10000"/>
                  <a:gd name="connsiteX621" fmla="*/ 5241 w 10000"/>
                  <a:gd name="connsiteY621" fmla="*/ 8676 h 10000"/>
                  <a:gd name="connsiteX622" fmla="*/ 5247 w 10000"/>
                  <a:gd name="connsiteY622" fmla="*/ 8666 h 10000"/>
                  <a:gd name="connsiteX623" fmla="*/ 5249 w 10000"/>
                  <a:gd name="connsiteY623" fmla="*/ 8646 h 10000"/>
                  <a:gd name="connsiteX624" fmla="*/ 5249 w 10000"/>
                  <a:gd name="connsiteY624" fmla="*/ 8650 h 10000"/>
                  <a:gd name="connsiteX625" fmla="*/ 5255 w 10000"/>
                  <a:gd name="connsiteY625" fmla="*/ 8646 h 10000"/>
                  <a:gd name="connsiteX626" fmla="*/ 5271 w 10000"/>
                  <a:gd name="connsiteY626" fmla="*/ 8650 h 10000"/>
                  <a:gd name="connsiteX627" fmla="*/ 5288 w 10000"/>
                  <a:gd name="connsiteY627" fmla="*/ 8666 h 10000"/>
                  <a:gd name="connsiteX628" fmla="*/ 5296 w 10000"/>
                  <a:gd name="connsiteY628" fmla="*/ 8666 h 10000"/>
                  <a:gd name="connsiteX629" fmla="*/ 5310 w 10000"/>
                  <a:gd name="connsiteY629" fmla="*/ 8656 h 10000"/>
                  <a:gd name="connsiteX630" fmla="*/ 5321 w 10000"/>
                  <a:gd name="connsiteY630" fmla="*/ 8650 h 10000"/>
                  <a:gd name="connsiteX631" fmla="*/ 5338 w 10000"/>
                  <a:gd name="connsiteY631" fmla="*/ 8650 h 10000"/>
                  <a:gd name="connsiteX632" fmla="*/ 5360 w 10000"/>
                  <a:gd name="connsiteY632" fmla="*/ 8640 h 10000"/>
                  <a:gd name="connsiteX633" fmla="*/ 5366 w 10000"/>
                  <a:gd name="connsiteY633" fmla="*/ 8637 h 10000"/>
                  <a:gd name="connsiteX634" fmla="*/ 5368 w 10000"/>
                  <a:gd name="connsiteY634" fmla="*/ 8637 h 10000"/>
                  <a:gd name="connsiteX635" fmla="*/ 5382 w 10000"/>
                  <a:gd name="connsiteY635" fmla="*/ 8630 h 10000"/>
                  <a:gd name="connsiteX636" fmla="*/ 5391 w 10000"/>
                  <a:gd name="connsiteY636" fmla="*/ 8630 h 10000"/>
                  <a:gd name="connsiteX637" fmla="*/ 5402 w 10000"/>
                  <a:gd name="connsiteY637" fmla="*/ 8637 h 10000"/>
                  <a:gd name="connsiteX638" fmla="*/ 5418 w 10000"/>
                  <a:gd name="connsiteY638" fmla="*/ 8656 h 10000"/>
                  <a:gd name="connsiteX639" fmla="*/ 5432 w 10000"/>
                  <a:gd name="connsiteY639" fmla="*/ 8666 h 10000"/>
                  <a:gd name="connsiteX640" fmla="*/ 5443 w 10000"/>
                  <a:gd name="connsiteY640" fmla="*/ 8682 h 10000"/>
                  <a:gd name="connsiteX641" fmla="*/ 5457 w 10000"/>
                  <a:gd name="connsiteY641" fmla="*/ 8692 h 10000"/>
                  <a:gd name="connsiteX642" fmla="*/ 5471 w 10000"/>
                  <a:gd name="connsiteY642" fmla="*/ 8705 h 10000"/>
                  <a:gd name="connsiteX643" fmla="*/ 5488 w 10000"/>
                  <a:gd name="connsiteY643" fmla="*/ 8711 h 10000"/>
                  <a:gd name="connsiteX644" fmla="*/ 5490 w 10000"/>
                  <a:gd name="connsiteY644" fmla="*/ 8721 h 10000"/>
                  <a:gd name="connsiteX645" fmla="*/ 5512 w 10000"/>
                  <a:gd name="connsiteY645" fmla="*/ 8724 h 10000"/>
                  <a:gd name="connsiteX646" fmla="*/ 5521 w 10000"/>
                  <a:gd name="connsiteY646" fmla="*/ 8714 h 10000"/>
                  <a:gd name="connsiteX647" fmla="*/ 5524 w 10000"/>
                  <a:gd name="connsiteY647" fmla="*/ 8714 h 10000"/>
                  <a:gd name="connsiteX648" fmla="*/ 5532 w 10000"/>
                  <a:gd name="connsiteY648" fmla="*/ 8721 h 10000"/>
                  <a:gd name="connsiteX649" fmla="*/ 5540 w 10000"/>
                  <a:gd name="connsiteY649" fmla="*/ 8724 h 10000"/>
                  <a:gd name="connsiteX650" fmla="*/ 5562 w 10000"/>
                  <a:gd name="connsiteY650" fmla="*/ 8750 h 10000"/>
                  <a:gd name="connsiteX651" fmla="*/ 5562 w 10000"/>
                  <a:gd name="connsiteY651" fmla="*/ 8760 h 10000"/>
                  <a:gd name="connsiteX652" fmla="*/ 5571 w 10000"/>
                  <a:gd name="connsiteY652" fmla="*/ 8782 h 10000"/>
                  <a:gd name="connsiteX653" fmla="*/ 5579 w 10000"/>
                  <a:gd name="connsiteY653" fmla="*/ 8789 h 10000"/>
                  <a:gd name="connsiteX654" fmla="*/ 5593 w 10000"/>
                  <a:gd name="connsiteY654" fmla="*/ 8789 h 10000"/>
                  <a:gd name="connsiteX655" fmla="*/ 5596 w 10000"/>
                  <a:gd name="connsiteY655" fmla="*/ 8789 h 10000"/>
                  <a:gd name="connsiteX656" fmla="*/ 5626 w 10000"/>
                  <a:gd name="connsiteY656" fmla="*/ 8782 h 10000"/>
                  <a:gd name="connsiteX657" fmla="*/ 5629 w 10000"/>
                  <a:gd name="connsiteY657" fmla="*/ 8782 h 10000"/>
                  <a:gd name="connsiteX658" fmla="*/ 5637 w 10000"/>
                  <a:gd name="connsiteY658" fmla="*/ 8779 h 10000"/>
                  <a:gd name="connsiteX659" fmla="*/ 5648 w 10000"/>
                  <a:gd name="connsiteY659" fmla="*/ 8789 h 10000"/>
                  <a:gd name="connsiteX660" fmla="*/ 5665 w 10000"/>
                  <a:gd name="connsiteY660" fmla="*/ 8795 h 10000"/>
                  <a:gd name="connsiteX661" fmla="*/ 5676 w 10000"/>
                  <a:gd name="connsiteY661" fmla="*/ 8789 h 10000"/>
                  <a:gd name="connsiteX662" fmla="*/ 5684 w 10000"/>
                  <a:gd name="connsiteY662" fmla="*/ 8782 h 10000"/>
                  <a:gd name="connsiteX663" fmla="*/ 5693 w 10000"/>
                  <a:gd name="connsiteY663" fmla="*/ 8789 h 10000"/>
                  <a:gd name="connsiteX664" fmla="*/ 5715 w 10000"/>
                  <a:gd name="connsiteY664" fmla="*/ 8808 h 10000"/>
                  <a:gd name="connsiteX665" fmla="*/ 5731 w 10000"/>
                  <a:gd name="connsiteY665" fmla="*/ 8808 h 10000"/>
                  <a:gd name="connsiteX666" fmla="*/ 5740 w 10000"/>
                  <a:gd name="connsiteY666" fmla="*/ 8808 h 10000"/>
                  <a:gd name="connsiteX667" fmla="*/ 5765 w 10000"/>
                  <a:gd name="connsiteY667" fmla="*/ 8818 h 10000"/>
                  <a:gd name="connsiteX668" fmla="*/ 5781 w 10000"/>
                  <a:gd name="connsiteY668" fmla="*/ 8824 h 10000"/>
                  <a:gd name="connsiteX669" fmla="*/ 5798 w 10000"/>
                  <a:gd name="connsiteY669" fmla="*/ 8834 h 10000"/>
                  <a:gd name="connsiteX670" fmla="*/ 5814 w 10000"/>
                  <a:gd name="connsiteY670" fmla="*/ 8837 h 10000"/>
                  <a:gd name="connsiteX671" fmla="*/ 5831 w 10000"/>
                  <a:gd name="connsiteY671" fmla="*/ 8844 h 10000"/>
                  <a:gd name="connsiteX672" fmla="*/ 5842 w 10000"/>
                  <a:gd name="connsiteY672" fmla="*/ 8847 h 10000"/>
                  <a:gd name="connsiteX673" fmla="*/ 5859 w 10000"/>
                  <a:gd name="connsiteY673" fmla="*/ 8857 h 10000"/>
                  <a:gd name="connsiteX674" fmla="*/ 5870 w 10000"/>
                  <a:gd name="connsiteY674" fmla="*/ 8867 h 10000"/>
                  <a:gd name="connsiteX675" fmla="*/ 5878 w 10000"/>
                  <a:gd name="connsiteY675" fmla="*/ 8873 h 10000"/>
                  <a:gd name="connsiteX676" fmla="*/ 5895 w 10000"/>
                  <a:gd name="connsiteY676" fmla="*/ 8873 h 10000"/>
                  <a:gd name="connsiteX677" fmla="*/ 5911 w 10000"/>
                  <a:gd name="connsiteY677" fmla="*/ 8873 h 10000"/>
                  <a:gd name="connsiteX678" fmla="*/ 5931 w 10000"/>
                  <a:gd name="connsiteY678" fmla="*/ 8873 h 10000"/>
                  <a:gd name="connsiteX679" fmla="*/ 5950 w 10000"/>
                  <a:gd name="connsiteY679" fmla="*/ 8867 h 10000"/>
                  <a:gd name="connsiteX680" fmla="*/ 5967 w 10000"/>
                  <a:gd name="connsiteY680" fmla="*/ 8867 h 10000"/>
                  <a:gd name="connsiteX681" fmla="*/ 5975 w 10000"/>
                  <a:gd name="connsiteY681" fmla="*/ 8873 h 10000"/>
                  <a:gd name="connsiteX682" fmla="*/ 6000 w 10000"/>
                  <a:gd name="connsiteY682" fmla="*/ 8883 h 10000"/>
                  <a:gd name="connsiteX683" fmla="*/ 5997 w 10000"/>
                  <a:gd name="connsiteY683" fmla="*/ 8886 h 10000"/>
                  <a:gd name="connsiteX684" fmla="*/ 5997 w 10000"/>
                  <a:gd name="connsiteY684" fmla="*/ 8896 h 10000"/>
                  <a:gd name="connsiteX685" fmla="*/ 6014 w 10000"/>
                  <a:gd name="connsiteY685" fmla="*/ 8892 h 10000"/>
                  <a:gd name="connsiteX686" fmla="*/ 6028 w 10000"/>
                  <a:gd name="connsiteY686" fmla="*/ 8892 h 10000"/>
                  <a:gd name="connsiteX687" fmla="*/ 6053 w 10000"/>
                  <a:gd name="connsiteY687" fmla="*/ 8886 h 10000"/>
                  <a:gd name="connsiteX688" fmla="*/ 6072 w 10000"/>
                  <a:gd name="connsiteY688" fmla="*/ 8876 h 10000"/>
                  <a:gd name="connsiteX689" fmla="*/ 6089 w 10000"/>
                  <a:gd name="connsiteY689" fmla="*/ 8867 h 10000"/>
                  <a:gd name="connsiteX690" fmla="*/ 6111 w 10000"/>
                  <a:gd name="connsiteY690" fmla="*/ 8857 h 10000"/>
                  <a:gd name="connsiteX691" fmla="*/ 6127 w 10000"/>
                  <a:gd name="connsiteY691" fmla="*/ 8847 h 10000"/>
                  <a:gd name="connsiteX692" fmla="*/ 6152 w 10000"/>
                  <a:gd name="connsiteY692" fmla="*/ 8834 h 10000"/>
                  <a:gd name="connsiteX693" fmla="*/ 6183 w 10000"/>
                  <a:gd name="connsiteY693" fmla="*/ 8828 h 10000"/>
                  <a:gd name="connsiteX694" fmla="*/ 6175 w 10000"/>
                  <a:gd name="connsiteY694" fmla="*/ 8844 h 10000"/>
                  <a:gd name="connsiteX695" fmla="*/ 6169 w 10000"/>
                  <a:gd name="connsiteY695" fmla="*/ 8863 h 10000"/>
                  <a:gd name="connsiteX696" fmla="*/ 6158 w 10000"/>
                  <a:gd name="connsiteY696" fmla="*/ 8886 h 10000"/>
                  <a:gd name="connsiteX697" fmla="*/ 6152 w 10000"/>
                  <a:gd name="connsiteY697" fmla="*/ 8896 h 10000"/>
                  <a:gd name="connsiteX698" fmla="*/ 6150 w 10000"/>
                  <a:gd name="connsiteY698" fmla="*/ 8909 h 10000"/>
                  <a:gd name="connsiteX699" fmla="*/ 6152 w 10000"/>
                  <a:gd name="connsiteY699" fmla="*/ 8938 h 10000"/>
                  <a:gd name="connsiteX700" fmla="*/ 6158 w 10000"/>
                  <a:gd name="connsiteY700" fmla="*/ 8957 h 10000"/>
                  <a:gd name="connsiteX701" fmla="*/ 6161 w 10000"/>
                  <a:gd name="connsiteY701" fmla="*/ 8980 h 10000"/>
                  <a:gd name="connsiteX702" fmla="*/ 6166 w 10000"/>
                  <a:gd name="connsiteY702" fmla="*/ 8999 h 10000"/>
                  <a:gd name="connsiteX703" fmla="*/ 6175 w 10000"/>
                  <a:gd name="connsiteY703" fmla="*/ 9032 h 10000"/>
                  <a:gd name="connsiteX704" fmla="*/ 6183 w 10000"/>
                  <a:gd name="connsiteY704" fmla="*/ 9051 h 10000"/>
                  <a:gd name="connsiteX705" fmla="*/ 6191 w 10000"/>
                  <a:gd name="connsiteY705" fmla="*/ 9064 h 10000"/>
                  <a:gd name="connsiteX706" fmla="*/ 6194 w 10000"/>
                  <a:gd name="connsiteY706" fmla="*/ 9084 h 10000"/>
                  <a:gd name="connsiteX707" fmla="*/ 6208 w 10000"/>
                  <a:gd name="connsiteY707" fmla="*/ 9103 h 10000"/>
                  <a:gd name="connsiteX708" fmla="*/ 6208 w 10000"/>
                  <a:gd name="connsiteY708" fmla="*/ 9113 h 10000"/>
                  <a:gd name="connsiteX709" fmla="*/ 6216 w 10000"/>
                  <a:gd name="connsiteY709" fmla="*/ 9129 h 10000"/>
                  <a:gd name="connsiteX710" fmla="*/ 6230 w 10000"/>
                  <a:gd name="connsiteY710" fmla="*/ 9148 h 10000"/>
                  <a:gd name="connsiteX711" fmla="*/ 6241 w 10000"/>
                  <a:gd name="connsiteY711" fmla="*/ 9165 h 10000"/>
                  <a:gd name="connsiteX712" fmla="*/ 6249 w 10000"/>
                  <a:gd name="connsiteY712" fmla="*/ 9168 h 10000"/>
                  <a:gd name="connsiteX713" fmla="*/ 6266 w 10000"/>
                  <a:gd name="connsiteY713" fmla="*/ 9184 h 10000"/>
                  <a:gd name="connsiteX714" fmla="*/ 6280 w 10000"/>
                  <a:gd name="connsiteY714" fmla="*/ 9184 h 10000"/>
                  <a:gd name="connsiteX715" fmla="*/ 6288 w 10000"/>
                  <a:gd name="connsiteY715" fmla="*/ 9177 h 10000"/>
                  <a:gd name="connsiteX716" fmla="*/ 6299 w 10000"/>
                  <a:gd name="connsiteY716" fmla="*/ 9187 h 10000"/>
                  <a:gd name="connsiteX717" fmla="*/ 6305 w 10000"/>
                  <a:gd name="connsiteY717" fmla="*/ 9197 h 10000"/>
                  <a:gd name="connsiteX718" fmla="*/ 6310 w 10000"/>
                  <a:gd name="connsiteY718" fmla="*/ 9197 h 10000"/>
                  <a:gd name="connsiteX719" fmla="*/ 6321 w 10000"/>
                  <a:gd name="connsiteY719" fmla="*/ 9213 h 10000"/>
                  <a:gd name="connsiteX720" fmla="*/ 6335 w 10000"/>
                  <a:gd name="connsiteY720" fmla="*/ 9223 h 10000"/>
                  <a:gd name="connsiteX721" fmla="*/ 6338 w 10000"/>
                  <a:gd name="connsiteY721" fmla="*/ 9223 h 10000"/>
                  <a:gd name="connsiteX722" fmla="*/ 6355 w 10000"/>
                  <a:gd name="connsiteY722" fmla="*/ 9226 h 10000"/>
                  <a:gd name="connsiteX723" fmla="*/ 6363 w 10000"/>
                  <a:gd name="connsiteY723" fmla="*/ 9236 h 10000"/>
                  <a:gd name="connsiteX724" fmla="*/ 6380 w 10000"/>
                  <a:gd name="connsiteY724" fmla="*/ 9258 h 10000"/>
                  <a:gd name="connsiteX725" fmla="*/ 6393 w 10000"/>
                  <a:gd name="connsiteY725" fmla="*/ 9278 h 10000"/>
                  <a:gd name="connsiteX726" fmla="*/ 6396 w 10000"/>
                  <a:gd name="connsiteY726" fmla="*/ 9288 h 10000"/>
                  <a:gd name="connsiteX727" fmla="*/ 6407 w 10000"/>
                  <a:gd name="connsiteY727" fmla="*/ 9297 h 10000"/>
                  <a:gd name="connsiteX728" fmla="*/ 6410 w 10000"/>
                  <a:gd name="connsiteY728" fmla="*/ 9307 h 10000"/>
                  <a:gd name="connsiteX729" fmla="*/ 6416 w 10000"/>
                  <a:gd name="connsiteY729" fmla="*/ 9317 h 10000"/>
                  <a:gd name="connsiteX730" fmla="*/ 6424 w 10000"/>
                  <a:gd name="connsiteY730" fmla="*/ 9326 h 10000"/>
                  <a:gd name="connsiteX731" fmla="*/ 6435 w 10000"/>
                  <a:gd name="connsiteY731" fmla="*/ 9336 h 10000"/>
                  <a:gd name="connsiteX732" fmla="*/ 6443 w 10000"/>
                  <a:gd name="connsiteY732" fmla="*/ 9346 h 10000"/>
                  <a:gd name="connsiteX733" fmla="*/ 6449 w 10000"/>
                  <a:gd name="connsiteY733" fmla="*/ 9362 h 10000"/>
                  <a:gd name="connsiteX734" fmla="*/ 6452 w 10000"/>
                  <a:gd name="connsiteY734" fmla="*/ 9372 h 10000"/>
                  <a:gd name="connsiteX735" fmla="*/ 6449 w 10000"/>
                  <a:gd name="connsiteY735" fmla="*/ 9381 h 10000"/>
                  <a:gd name="connsiteX736" fmla="*/ 6465 w 10000"/>
                  <a:gd name="connsiteY736" fmla="*/ 9394 h 10000"/>
                  <a:gd name="connsiteX737" fmla="*/ 6468 w 10000"/>
                  <a:gd name="connsiteY737" fmla="*/ 9420 h 10000"/>
                  <a:gd name="connsiteX738" fmla="*/ 6493 w 10000"/>
                  <a:gd name="connsiteY738" fmla="*/ 9430 h 10000"/>
                  <a:gd name="connsiteX739" fmla="*/ 6507 w 10000"/>
                  <a:gd name="connsiteY739" fmla="*/ 9440 h 10000"/>
                  <a:gd name="connsiteX740" fmla="*/ 6524 w 10000"/>
                  <a:gd name="connsiteY740" fmla="*/ 9459 h 10000"/>
                  <a:gd name="connsiteX741" fmla="*/ 6532 w 10000"/>
                  <a:gd name="connsiteY741" fmla="*/ 9485 h 10000"/>
                  <a:gd name="connsiteX742" fmla="*/ 6537 w 10000"/>
                  <a:gd name="connsiteY742" fmla="*/ 9498 h 10000"/>
                  <a:gd name="connsiteX743" fmla="*/ 6571 w 10000"/>
                  <a:gd name="connsiteY743" fmla="*/ 9508 h 10000"/>
                  <a:gd name="connsiteX744" fmla="*/ 6596 w 10000"/>
                  <a:gd name="connsiteY744" fmla="*/ 9508 h 10000"/>
                  <a:gd name="connsiteX745" fmla="*/ 6637 w 10000"/>
                  <a:gd name="connsiteY745" fmla="*/ 9517 h 10000"/>
                  <a:gd name="connsiteX746" fmla="*/ 6662 w 10000"/>
                  <a:gd name="connsiteY746" fmla="*/ 9524 h 10000"/>
                  <a:gd name="connsiteX747" fmla="*/ 6679 w 10000"/>
                  <a:gd name="connsiteY747" fmla="*/ 9517 h 10000"/>
                  <a:gd name="connsiteX748" fmla="*/ 6679 w 10000"/>
                  <a:gd name="connsiteY748" fmla="*/ 9505 h 10000"/>
                  <a:gd name="connsiteX749" fmla="*/ 6690 w 10000"/>
                  <a:gd name="connsiteY749" fmla="*/ 9485 h 10000"/>
                  <a:gd name="connsiteX750" fmla="*/ 6693 w 10000"/>
                  <a:gd name="connsiteY750" fmla="*/ 9479 h 10000"/>
                  <a:gd name="connsiteX751" fmla="*/ 6706 w 10000"/>
                  <a:gd name="connsiteY751" fmla="*/ 9469 h 10000"/>
                  <a:gd name="connsiteX752" fmla="*/ 6709 w 10000"/>
                  <a:gd name="connsiteY752" fmla="*/ 9462 h 10000"/>
                  <a:gd name="connsiteX753" fmla="*/ 6717 w 10000"/>
                  <a:gd name="connsiteY753" fmla="*/ 9459 h 10000"/>
                  <a:gd name="connsiteX754" fmla="*/ 6726 w 10000"/>
                  <a:gd name="connsiteY754" fmla="*/ 9459 h 10000"/>
                  <a:gd name="connsiteX755" fmla="*/ 6742 w 10000"/>
                  <a:gd name="connsiteY755" fmla="*/ 9462 h 10000"/>
                  <a:gd name="connsiteX756" fmla="*/ 6759 w 10000"/>
                  <a:gd name="connsiteY756" fmla="*/ 9479 h 10000"/>
                  <a:gd name="connsiteX757" fmla="*/ 6781 w 10000"/>
                  <a:gd name="connsiteY757" fmla="*/ 9485 h 10000"/>
                  <a:gd name="connsiteX758" fmla="*/ 6795 w 10000"/>
                  <a:gd name="connsiteY758" fmla="*/ 9485 h 10000"/>
                  <a:gd name="connsiteX759" fmla="*/ 6803 w 10000"/>
                  <a:gd name="connsiteY759" fmla="*/ 9498 h 10000"/>
                  <a:gd name="connsiteX760" fmla="*/ 6806 w 10000"/>
                  <a:gd name="connsiteY760" fmla="*/ 9508 h 10000"/>
                  <a:gd name="connsiteX761" fmla="*/ 6823 w 10000"/>
                  <a:gd name="connsiteY761" fmla="*/ 9514 h 10000"/>
                  <a:gd name="connsiteX762" fmla="*/ 6831 w 10000"/>
                  <a:gd name="connsiteY762" fmla="*/ 9514 h 10000"/>
                  <a:gd name="connsiteX763" fmla="*/ 6848 w 10000"/>
                  <a:gd name="connsiteY763" fmla="*/ 9514 h 10000"/>
                  <a:gd name="connsiteX764" fmla="*/ 6856 w 10000"/>
                  <a:gd name="connsiteY764" fmla="*/ 9517 h 10000"/>
                  <a:gd name="connsiteX765" fmla="*/ 6878 w 10000"/>
                  <a:gd name="connsiteY765" fmla="*/ 9524 h 10000"/>
                  <a:gd name="connsiteX766" fmla="*/ 6895 w 10000"/>
                  <a:gd name="connsiteY766" fmla="*/ 9524 h 10000"/>
                  <a:gd name="connsiteX767" fmla="*/ 6917 w 10000"/>
                  <a:gd name="connsiteY767" fmla="*/ 9527 h 10000"/>
                  <a:gd name="connsiteX768" fmla="*/ 6934 w 10000"/>
                  <a:gd name="connsiteY768" fmla="*/ 9534 h 10000"/>
                  <a:gd name="connsiteX769" fmla="*/ 6961 w 10000"/>
                  <a:gd name="connsiteY769" fmla="*/ 9543 h 10000"/>
                  <a:gd name="connsiteX770" fmla="*/ 6989 w 10000"/>
                  <a:gd name="connsiteY770" fmla="*/ 9547 h 10000"/>
                  <a:gd name="connsiteX771" fmla="*/ 7014 w 10000"/>
                  <a:gd name="connsiteY771" fmla="*/ 9543 h 10000"/>
                  <a:gd name="connsiteX772" fmla="*/ 7033 w 10000"/>
                  <a:gd name="connsiteY772" fmla="*/ 9543 h 10000"/>
                  <a:gd name="connsiteX773" fmla="*/ 7042 w 10000"/>
                  <a:gd name="connsiteY773" fmla="*/ 9547 h 10000"/>
                  <a:gd name="connsiteX774" fmla="*/ 7069 w 10000"/>
                  <a:gd name="connsiteY774" fmla="*/ 9647 h 10000"/>
                  <a:gd name="connsiteX775" fmla="*/ 7122 w 10000"/>
                  <a:gd name="connsiteY775" fmla="*/ 9734 h 10000"/>
                  <a:gd name="connsiteX776" fmla="*/ 7147 w 10000"/>
                  <a:gd name="connsiteY776" fmla="*/ 9744 h 10000"/>
                  <a:gd name="connsiteX777" fmla="*/ 7169 w 10000"/>
                  <a:gd name="connsiteY777" fmla="*/ 9741 h 10000"/>
                  <a:gd name="connsiteX778" fmla="*/ 7177 w 10000"/>
                  <a:gd name="connsiteY778" fmla="*/ 9744 h 10000"/>
                  <a:gd name="connsiteX779" fmla="*/ 7186 w 10000"/>
                  <a:gd name="connsiteY779" fmla="*/ 9754 h 10000"/>
                  <a:gd name="connsiteX780" fmla="*/ 7191 w 10000"/>
                  <a:gd name="connsiteY780" fmla="*/ 9773 h 10000"/>
                  <a:gd name="connsiteX781" fmla="*/ 7208 w 10000"/>
                  <a:gd name="connsiteY781" fmla="*/ 9783 h 10000"/>
                  <a:gd name="connsiteX782" fmla="*/ 7219 w 10000"/>
                  <a:gd name="connsiteY782" fmla="*/ 9793 h 10000"/>
                  <a:gd name="connsiteX783" fmla="*/ 7235 w 10000"/>
                  <a:gd name="connsiteY783" fmla="*/ 9802 h 10000"/>
                  <a:gd name="connsiteX784" fmla="*/ 7249 w 10000"/>
                  <a:gd name="connsiteY784" fmla="*/ 9819 h 10000"/>
                  <a:gd name="connsiteX785" fmla="*/ 7255 w 10000"/>
                  <a:gd name="connsiteY785" fmla="*/ 9835 h 10000"/>
                  <a:gd name="connsiteX786" fmla="*/ 7255 w 10000"/>
                  <a:gd name="connsiteY786" fmla="*/ 9848 h 10000"/>
                  <a:gd name="connsiteX787" fmla="*/ 7249 w 10000"/>
                  <a:gd name="connsiteY787" fmla="*/ 9848 h 10000"/>
                  <a:gd name="connsiteX788" fmla="*/ 7244 w 10000"/>
                  <a:gd name="connsiteY788" fmla="*/ 9858 h 10000"/>
                  <a:gd name="connsiteX789" fmla="*/ 7235 w 10000"/>
                  <a:gd name="connsiteY789" fmla="*/ 9883 h 10000"/>
                  <a:gd name="connsiteX790" fmla="*/ 7244 w 10000"/>
                  <a:gd name="connsiteY790" fmla="*/ 9903 h 10000"/>
                  <a:gd name="connsiteX791" fmla="*/ 7258 w 10000"/>
                  <a:gd name="connsiteY791" fmla="*/ 9926 h 10000"/>
                  <a:gd name="connsiteX792" fmla="*/ 7263 w 10000"/>
                  <a:gd name="connsiteY792" fmla="*/ 9948 h 10000"/>
                  <a:gd name="connsiteX793" fmla="*/ 7274 w 10000"/>
                  <a:gd name="connsiteY793" fmla="*/ 9968 h 10000"/>
                  <a:gd name="connsiteX794" fmla="*/ 7283 w 10000"/>
                  <a:gd name="connsiteY794" fmla="*/ 9987 h 10000"/>
                  <a:gd name="connsiteX795" fmla="*/ 7291 w 10000"/>
                  <a:gd name="connsiteY795" fmla="*/ 10000 h 10000"/>
                  <a:gd name="connsiteX796" fmla="*/ 7305 w 10000"/>
                  <a:gd name="connsiteY796" fmla="*/ 9997 h 10000"/>
                  <a:gd name="connsiteX797" fmla="*/ 7313 w 10000"/>
                  <a:gd name="connsiteY797" fmla="*/ 9977 h 10000"/>
                  <a:gd name="connsiteX798" fmla="*/ 7324 w 10000"/>
                  <a:gd name="connsiteY798" fmla="*/ 9968 h 10000"/>
                  <a:gd name="connsiteX799" fmla="*/ 7341 w 10000"/>
                  <a:gd name="connsiteY799" fmla="*/ 9971 h 10000"/>
                  <a:gd name="connsiteX800" fmla="*/ 7368 w 10000"/>
                  <a:gd name="connsiteY800" fmla="*/ 9987 h 10000"/>
                  <a:gd name="connsiteX801" fmla="*/ 7380 w 10000"/>
                  <a:gd name="connsiteY801" fmla="*/ 9990 h 10000"/>
                  <a:gd name="connsiteX802" fmla="*/ 7393 w 10000"/>
                  <a:gd name="connsiteY802" fmla="*/ 9981 h 10000"/>
                  <a:gd name="connsiteX803" fmla="*/ 7404 w 10000"/>
                  <a:gd name="connsiteY803" fmla="*/ 9968 h 10000"/>
                  <a:gd name="connsiteX804" fmla="*/ 7418 w 10000"/>
                  <a:gd name="connsiteY804" fmla="*/ 9948 h 10000"/>
                  <a:gd name="connsiteX805" fmla="*/ 7427 w 10000"/>
                  <a:gd name="connsiteY805" fmla="*/ 9922 h 10000"/>
                  <a:gd name="connsiteX806" fmla="*/ 7427 w 10000"/>
                  <a:gd name="connsiteY806" fmla="*/ 9906 h 10000"/>
                  <a:gd name="connsiteX807" fmla="*/ 7404 w 10000"/>
                  <a:gd name="connsiteY807" fmla="*/ 9877 h 10000"/>
                  <a:gd name="connsiteX808" fmla="*/ 7388 w 10000"/>
                  <a:gd name="connsiteY808" fmla="*/ 9854 h 10000"/>
                  <a:gd name="connsiteX809" fmla="*/ 7385 w 10000"/>
                  <a:gd name="connsiteY809" fmla="*/ 9845 h 10000"/>
                  <a:gd name="connsiteX810" fmla="*/ 7385 w 10000"/>
                  <a:gd name="connsiteY810" fmla="*/ 9825 h 10000"/>
                  <a:gd name="connsiteX811" fmla="*/ 7385 w 10000"/>
                  <a:gd name="connsiteY811" fmla="*/ 9819 h 10000"/>
                  <a:gd name="connsiteX812" fmla="*/ 7393 w 10000"/>
                  <a:gd name="connsiteY812" fmla="*/ 9809 h 10000"/>
                  <a:gd name="connsiteX813" fmla="*/ 7404 w 10000"/>
                  <a:gd name="connsiteY813" fmla="*/ 9793 h 10000"/>
                  <a:gd name="connsiteX814" fmla="*/ 7413 w 10000"/>
                  <a:gd name="connsiteY814" fmla="*/ 9783 h 10000"/>
                  <a:gd name="connsiteX815" fmla="*/ 7404 w 10000"/>
                  <a:gd name="connsiteY815" fmla="*/ 9770 h 10000"/>
                  <a:gd name="connsiteX816" fmla="*/ 7388 w 10000"/>
                  <a:gd name="connsiteY816" fmla="*/ 9760 h 10000"/>
                  <a:gd name="connsiteX817" fmla="*/ 7371 w 10000"/>
                  <a:gd name="connsiteY817" fmla="*/ 9744 h 10000"/>
                  <a:gd name="connsiteX818" fmla="*/ 7363 w 10000"/>
                  <a:gd name="connsiteY818" fmla="*/ 9731 h 10000"/>
                  <a:gd name="connsiteX819" fmla="*/ 7355 w 10000"/>
                  <a:gd name="connsiteY819" fmla="*/ 9715 h 10000"/>
                  <a:gd name="connsiteX820" fmla="*/ 7360 w 10000"/>
                  <a:gd name="connsiteY820" fmla="*/ 9686 h 10000"/>
                  <a:gd name="connsiteX821" fmla="*/ 7363 w 10000"/>
                  <a:gd name="connsiteY821" fmla="*/ 9657 h 10000"/>
                  <a:gd name="connsiteX822" fmla="*/ 7360 w 10000"/>
                  <a:gd name="connsiteY822" fmla="*/ 9631 h 10000"/>
                  <a:gd name="connsiteX823" fmla="*/ 7346 w 10000"/>
                  <a:gd name="connsiteY823" fmla="*/ 9611 h 10000"/>
                  <a:gd name="connsiteX824" fmla="*/ 7332 w 10000"/>
                  <a:gd name="connsiteY824" fmla="*/ 9585 h 10000"/>
                  <a:gd name="connsiteX825" fmla="*/ 7324 w 10000"/>
                  <a:gd name="connsiteY825" fmla="*/ 9573 h 10000"/>
                  <a:gd name="connsiteX826" fmla="*/ 7324 w 10000"/>
                  <a:gd name="connsiteY826" fmla="*/ 9553 h 10000"/>
                  <a:gd name="connsiteX827" fmla="*/ 7324 w 10000"/>
                  <a:gd name="connsiteY827" fmla="*/ 9543 h 10000"/>
                  <a:gd name="connsiteX828" fmla="*/ 7324 w 10000"/>
                  <a:gd name="connsiteY828" fmla="*/ 9517 h 10000"/>
                  <a:gd name="connsiteX829" fmla="*/ 7324 w 10000"/>
                  <a:gd name="connsiteY829" fmla="*/ 9498 h 10000"/>
                  <a:gd name="connsiteX830" fmla="*/ 7332 w 10000"/>
                  <a:gd name="connsiteY830" fmla="*/ 9479 h 10000"/>
                  <a:gd name="connsiteX831" fmla="*/ 7341 w 10000"/>
                  <a:gd name="connsiteY831" fmla="*/ 9462 h 10000"/>
                  <a:gd name="connsiteX832" fmla="*/ 7352 w 10000"/>
                  <a:gd name="connsiteY832" fmla="*/ 9459 h 10000"/>
                  <a:gd name="connsiteX833" fmla="*/ 7360 w 10000"/>
                  <a:gd name="connsiteY833" fmla="*/ 9443 h 10000"/>
                  <a:gd name="connsiteX834" fmla="*/ 7363 w 10000"/>
                  <a:gd name="connsiteY834" fmla="*/ 9433 h 10000"/>
                  <a:gd name="connsiteX835" fmla="*/ 7377 w 10000"/>
                  <a:gd name="connsiteY835" fmla="*/ 9433 h 10000"/>
                  <a:gd name="connsiteX836" fmla="*/ 7388 w 10000"/>
                  <a:gd name="connsiteY836" fmla="*/ 9430 h 10000"/>
                  <a:gd name="connsiteX837" fmla="*/ 7396 w 10000"/>
                  <a:gd name="connsiteY837" fmla="*/ 9430 h 10000"/>
                  <a:gd name="connsiteX838" fmla="*/ 7402 w 10000"/>
                  <a:gd name="connsiteY838" fmla="*/ 9424 h 10000"/>
                  <a:gd name="connsiteX839" fmla="*/ 7396 w 10000"/>
                  <a:gd name="connsiteY839" fmla="*/ 9414 h 10000"/>
                  <a:gd name="connsiteX840" fmla="*/ 7388 w 10000"/>
                  <a:gd name="connsiteY840" fmla="*/ 9401 h 10000"/>
                  <a:gd name="connsiteX841" fmla="*/ 7371 w 10000"/>
                  <a:gd name="connsiteY841" fmla="*/ 9391 h 10000"/>
                  <a:gd name="connsiteX842" fmla="*/ 7355 w 10000"/>
                  <a:gd name="connsiteY842" fmla="*/ 9375 h 10000"/>
                  <a:gd name="connsiteX843" fmla="*/ 7332 w 10000"/>
                  <a:gd name="connsiteY843" fmla="*/ 9356 h 10000"/>
                  <a:gd name="connsiteX844" fmla="*/ 7313 w 10000"/>
                  <a:gd name="connsiteY844" fmla="*/ 9330 h 10000"/>
                  <a:gd name="connsiteX845" fmla="*/ 7307 w 10000"/>
                  <a:gd name="connsiteY845" fmla="*/ 9310 h 10000"/>
                  <a:gd name="connsiteX846" fmla="*/ 7305 w 10000"/>
                  <a:gd name="connsiteY846" fmla="*/ 9291 h 10000"/>
                  <a:gd name="connsiteX847" fmla="*/ 7305 w 10000"/>
                  <a:gd name="connsiteY847" fmla="*/ 9278 h 10000"/>
                  <a:gd name="connsiteX848" fmla="*/ 7296 w 10000"/>
                  <a:gd name="connsiteY848" fmla="*/ 9268 h 10000"/>
                  <a:gd name="connsiteX849" fmla="*/ 7296 w 10000"/>
                  <a:gd name="connsiteY849" fmla="*/ 9249 h 10000"/>
                  <a:gd name="connsiteX850" fmla="*/ 7291 w 10000"/>
                  <a:gd name="connsiteY850" fmla="*/ 9226 h 10000"/>
                  <a:gd name="connsiteX851" fmla="*/ 7283 w 10000"/>
                  <a:gd name="connsiteY851" fmla="*/ 9213 h 10000"/>
                  <a:gd name="connsiteX852" fmla="*/ 7274 w 10000"/>
                  <a:gd name="connsiteY852" fmla="*/ 9194 h 10000"/>
                  <a:gd name="connsiteX853" fmla="*/ 7274 w 10000"/>
                  <a:gd name="connsiteY853" fmla="*/ 9174 h 10000"/>
                  <a:gd name="connsiteX854" fmla="*/ 7280 w 10000"/>
                  <a:gd name="connsiteY854" fmla="*/ 9148 h 10000"/>
                  <a:gd name="connsiteX855" fmla="*/ 7283 w 10000"/>
                  <a:gd name="connsiteY855" fmla="*/ 9119 h 10000"/>
                  <a:gd name="connsiteX856" fmla="*/ 7291 w 10000"/>
                  <a:gd name="connsiteY856" fmla="*/ 9100 h 10000"/>
                  <a:gd name="connsiteX857" fmla="*/ 7307 w 10000"/>
                  <a:gd name="connsiteY857" fmla="*/ 9080 h 10000"/>
                  <a:gd name="connsiteX858" fmla="*/ 7324 w 10000"/>
                  <a:gd name="connsiteY858" fmla="*/ 9054 h 10000"/>
                  <a:gd name="connsiteX859" fmla="*/ 7341 w 10000"/>
                  <a:gd name="connsiteY859" fmla="*/ 9054 h 10000"/>
                  <a:gd name="connsiteX860" fmla="*/ 7352 w 10000"/>
                  <a:gd name="connsiteY860" fmla="*/ 9054 h 10000"/>
                  <a:gd name="connsiteX861" fmla="*/ 7346 w 10000"/>
                  <a:gd name="connsiteY861" fmla="*/ 9032 h 10000"/>
                  <a:gd name="connsiteX862" fmla="*/ 7341 w 10000"/>
                  <a:gd name="connsiteY862" fmla="*/ 9022 h 10000"/>
                  <a:gd name="connsiteX863" fmla="*/ 7352 w 10000"/>
                  <a:gd name="connsiteY863" fmla="*/ 8999 h 10000"/>
                  <a:gd name="connsiteX864" fmla="*/ 7360 w 10000"/>
                  <a:gd name="connsiteY864" fmla="*/ 8967 h 10000"/>
                  <a:gd name="connsiteX865" fmla="*/ 7368 w 10000"/>
                  <a:gd name="connsiteY865" fmla="*/ 8922 h 10000"/>
                  <a:gd name="connsiteX866" fmla="*/ 7377 w 10000"/>
                  <a:gd name="connsiteY866" fmla="*/ 8896 h 10000"/>
                  <a:gd name="connsiteX867" fmla="*/ 7380 w 10000"/>
                  <a:gd name="connsiteY867" fmla="*/ 8867 h 10000"/>
                  <a:gd name="connsiteX868" fmla="*/ 7402 w 10000"/>
                  <a:gd name="connsiteY868" fmla="*/ 8824 h 10000"/>
                  <a:gd name="connsiteX869" fmla="*/ 7402 w 10000"/>
                  <a:gd name="connsiteY869" fmla="*/ 8808 h 10000"/>
                  <a:gd name="connsiteX870" fmla="*/ 7393 w 10000"/>
                  <a:gd name="connsiteY870" fmla="*/ 8795 h 10000"/>
                  <a:gd name="connsiteX871" fmla="*/ 7388 w 10000"/>
                  <a:gd name="connsiteY871" fmla="*/ 8799 h 10000"/>
                  <a:gd name="connsiteX872" fmla="*/ 7396 w 10000"/>
                  <a:gd name="connsiteY872" fmla="*/ 8789 h 10000"/>
                  <a:gd name="connsiteX873" fmla="*/ 7404 w 10000"/>
                  <a:gd name="connsiteY873" fmla="*/ 8789 h 10000"/>
                  <a:gd name="connsiteX874" fmla="*/ 7421 w 10000"/>
                  <a:gd name="connsiteY874" fmla="*/ 8769 h 10000"/>
                  <a:gd name="connsiteX875" fmla="*/ 7443 w 10000"/>
                  <a:gd name="connsiteY875" fmla="*/ 8763 h 10000"/>
                  <a:gd name="connsiteX876" fmla="*/ 7452 w 10000"/>
                  <a:gd name="connsiteY876" fmla="*/ 8769 h 10000"/>
                  <a:gd name="connsiteX877" fmla="*/ 7468 w 10000"/>
                  <a:gd name="connsiteY877" fmla="*/ 8769 h 10000"/>
                  <a:gd name="connsiteX878" fmla="*/ 7499 w 10000"/>
                  <a:gd name="connsiteY878" fmla="*/ 8763 h 10000"/>
                  <a:gd name="connsiteX879" fmla="*/ 7526 w 10000"/>
                  <a:gd name="connsiteY879" fmla="*/ 8763 h 10000"/>
                  <a:gd name="connsiteX880" fmla="*/ 7532 w 10000"/>
                  <a:gd name="connsiteY880" fmla="*/ 8763 h 10000"/>
                  <a:gd name="connsiteX881" fmla="*/ 7554 w 10000"/>
                  <a:gd name="connsiteY881" fmla="*/ 8744 h 10000"/>
                  <a:gd name="connsiteX882" fmla="*/ 7571 w 10000"/>
                  <a:gd name="connsiteY882" fmla="*/ 8731 h 10000"/>
                  <a:gd name="connsiteX883" fmla="*/ 7587 w 10000"/>
                  <a:gd name="connsiteY883" fmla="*/ 8711 h 10000"/>
                  <a:gd name="connsiteX884" fmla="*/ 7607 w 10000"/>
                  <a:gd name="connsiteY884" fmla="*/ 8711 h 10000"/>
                  <a:gd name="connsiteX885" fmla="*/ 7634 w 10000"/>
                  <a:gd name="connsiteY885" fmla="*/ 8705 h 10000"/>
                  <a:gd name="connsiteX886" fmla="*/ 7643 w 10000"/>
                  <a:gd name="connsiteY886" fmla="*/ 8682 h 10000"/>
                  <a:gd name="connsiteX887" fmla="*/ 7654 w 10000"/>
                  <a:gd name="connsiteY887" fmla="*/ 8666 h 10000"/>
                  <a:gd name="connsiteX888" fmla="*/ 7668 w 10000"/>
                  <a:gd name="connsiteY888" fmla="*/ 8666 h 10000"/>
                  <a:gd name="connsiteX889" fmla="*/ 7676 w 10000"/>
                  <a:gd name="connsiteY889" fmla="*/ 8682 h 10000"/>
                  <a:gd name="connsiteX890" fmla="*/ 7704 w 10000"/>
                  <a:gd name="connsiteY890" fmla="*/ 8669 h 10000"/>
                  <a:gd name="connsiteX891" fmla="*/ 7712 w 10000"/>
                  <a:gd name="connsiteY891" fmla="*/ 8669 h 10000"/>
                  <a:gd name="connsiteX892" fmla="*/ 7720 w 10000"/>
                  <a:gd name="connsiteY892" fmla="*/ 8669 h 10000"/>
                  <a:gd name="connsiteX893" fmla="*/ 7726 w 10000"/>
                  <a:gd name="connsiteY893" fmla="*/ 8656 h 10000"/>
                  <a:gd name="connsiteX894" fmla="*/ 7734 w 10000"/>
                  <a:gd name="connsiteY894" fmla="*/ 8650 h 10000"/>
                  <a:gd name="connsiteX895" fmla="*/ 7742 w 10000"/>
                  <a:gd name="connsiteY895" fmla="*/ 8650 h 10000"/>
                  <a:gd name="connsiteX896" fmla="*/ 7759 w 10000"/>
                  <a:gd name="connsiteY896" fmla="*/ 8650 h 10000"/>
                  <a:gd name="connsiteX897" fmla="*/ 7756 w 10000"/>
                  <a:gd name="connsiteY897" fmla="*/ 8630 h 10000"/>
                  <a:gd name="connsiteX898" fmla="*/ 7751 w 10000"/>
                  <a:gd name="connsiteY898" fmla="*/ 8627 h 10000"/>
                  <a:gd name="connsiteX899" fmla="*/ 7742 w 10000"/>
                  <a:gd name="connsiteY899" fmla="*/ 8620 h 10000"/>
                  <a:gd name="connsiteX900" fmla="*/ 7734 w 10000"/>
                  <a:gd name="connsiteY900" fmla="*/ 8591 h 10000"/>
                  <a:gd name="connsiteX901" fmla="*/ 7709 w 10000"/>
                  <a:gd name="connsiteY901" fmla="*/ 8582 h 10000"/>
                  <a:gd name="connsiteX902" fmla="*/ 7695 w 10000"/>
                  <a:gd name="connsiteY902" fmla="*/ 8578 h 10000"/>
                  <a:gd name="connsiteX903" fmla="*/ 7668 w 10000"/>
                  <a:gd name="connsiteY903" fmla="*/ 8562 h 10000"/>
                  <a:gd name="connsiteX904" fmla="*/ 7645 w 10000"/>
                  <a:gd name="connsiteY904" fmla="*/ 8552 h 10000"/>
                  <a:gd name="connsiteX905" fmla="*/ 7615 w 10000"/>
                  <a:gd name="connsiteY905" fmla="*/ 8543 h 10000"/>
                  <a:gd name="connsiteX906" fmla="*/ 7596 w 10000"/>
                  <a:gd name="connsiteY906" fmla="*/ 8527 h 10000"/>
                  <a:gd name="connsiteX907" fmla="*/ 7565 w 10000"/>
                  <a:gd name="connsiteY907" fmla="*/ 8494 h 10000"/>
                  <a:gd name="connsiteX908" fmla="*/ 7562 w 10000"/>
                  <a:gd name="connsiteY908" fmla="*/ 8475 h 10000"/>
                  <a:gd name="connsiteX909" fmla="*/ 7540 w 10000"/>
                  <a:gd name="connsiteY909" fmla="*/ 8455 h 10000"/>
                  <a:gd name="connsiteX910" fmla="*/ 7535 w 10000"/>
                  <a:gd name="connsiteY910" fmla="*/ 8446 h 10000"/>
                  <a:gd name="connsiteX911" fmla="*/ 7535 w 10000"/>
                  <a:gd name="connsiteY911" fmla="*/ 8420 h 10000"/>
                  <a:gd name="connsiteX912" fmla="*/ 7535 w 10000"/>
                  <a:gd name="connsiteY912" fmla="*/ 8391 h 10000"/>
                  <a:gd name="connsiteX913" fmla="*/ 7548 w 10000"/>
                  <a:gd name="connsiteY913" fmla="*/ 8345 h 10000"/>
                  <a:gd name="connsiteX914" fmla="*/ 7562 w 10000"/>
                  <a:gd name="connsiteY914" fmla="*/ 8319 h 10000"/>
                  <a:gd name="connsiteX915" fmla="*/ 7582 w 10000"/>
                  <a:gd name="connsiteY915" fmla="*/ 8310 h 10000"/>
                  <a:gd name="connsiteX916" fmla="*/ 7607 w 10000"/>
                  <a:gd name="connsiteY916" fmla="*/ 8300 h 10000"/>
                  <a:gd name="connsiteX917" fmla="*/ 7629 w 10000"/>
                  <a:gd name="connsiteY917" fmla="*/ 8300 h 10000"/>
                  <a:gd name="connsiteX918" fmla="*/ 7651 w 10000"/>
                  <a:gd name="connsiteY918" fmla="*/ 8297 h 10000"/>
                  <a:gd name="connsiteX919" fmla="*/ 7668 w 10000"/>
                  <a:gd name="connsiteY919" fmla="*/ 8280 h 10000"/>
                  <a:gd name="connsiteX920" fmla="*/ 7687 w 10000"/>
                  <a:gd name="connsiteY920" fmla="*/ 8267 h 10000"/>
                  <a:gd name="connsiteX921" fmla="*/ 7693 w 10000"/>
                  <a:gd name="connsiteY921" fmla="*/ 8261 h 10000"/>
                  <a:gd name="connsiteX922" fmla="*/ 7701 w 10000"/>
                  <a:gd name="connsiteY922" fmla="*/ 8248 h 10000"/>
                  <a:gd name="connsiteX923" fmla="*/ 7712 w 10000"/>
                  <a:gd name="connsiteY923" fmla="*/ 8238 h 10000"/>
                  <a:gd name="connsiteX924" fmla="*/ 7731 w 10000"/>
                  <a:gd name="connsiteY924" fmla="*/ 8222 h 10000"/>
                  <a:gd name="connsiteX925" fmla="*/ 7740 w 10000"/>
                  <a:gd name="connsiteY925" fmla="*/ 8206 h 10000"/>
                  <a:gd name="connsiteX926" fmla="*/ 7756 w 10000"/>
                  <a:gd name="connsiteY926" fmla="*/ 8183 h 10000"/>
                  <a:gd name="connsiteX927" fmla="*/ 7773 w 10000"/>
                  <a:gd name="connsiteY927" fmla="*/ 8177 h 10000"/>
                  <a:gd name="connsiteX928" fmla="*/ 7784 w 10000"/>
                  <a:gd name="connsiteY928" fmla="*/ 8183 h 10000"/>
                  <a:gd name="connsiteX929" fmla="*/ 7801 w 10000"/>
                  <a:gd name="connsiteY929" fmla="*/ 8174 h 10000"/>
                  <a:gd name="connsiteX930" fmla="*/ 7801 w 10000"/>
                  <a:gd name="connsiteY930" fmla="*/ 8157 h 10000"/>
                  <a:gd name="connsiteX931" fmla="*/ 7817 w 10000"/>
                  <a:gd name="connsiteY931" fmla="*/ 8164 h 10000"/>
                  <a:gd name="connsiteX932" fmla="*/ 7837 w 10000"/>
                  <a:gd name="connsiteY932" fmla="*/ 8164 h 10000"/>
                  <a:gd name="connsiteX933" fmla="*/ 7856 w 10000"/>
                  <a:gd name="connsiteY933" fmla="*/ 8164 h 10000"/>
                  <a:gd name="connsiteX934" fmla="*/ 7870 w 10000"/>
                  <a:gd name="connsiteY934" fmla="*/ 8167 h 10000"/>
                  <a:gd name="connsiteX935" fmla="*/ 7881 w 10000"/>
                  <a:gd name="connsiteY935" fmla="*/ 8174 h 10000"/>
                  <a:gd name="connsiteX936" fmla="*/ 7898 w 10000"/>
                  <a:gd name="connsiteY936" fmla="*/ 8187 h 10000"/>
                  <a:gd name="connsiteX937" fmla="*/ 7917 w 10000"/>
                  <a:gd name="connsiteY937" fmla="*/ 8187 h 10000"/>
                  <a:gd name="connsiteX938" fmla="*/ 7928 w 10000"/>
                  <a:gd name="connsiteY938" fmla="*/ 8157 h 10000"/>
                  <a:gd name="connsiteX939" fmla="*/ 7942 w 10000"/>
                  <a:gd name="connsiteY939" fmla="*/ 8157 h 10000"/>
                  <a:gd name="connsiteX940" fmla="*/ 7958 w 10000"/>
                  <a:gd name="connsiteY940" fmla="*/ 8164 h 10000"/>
                  <a:gd name="connsiteX941" fmla="*/ 7983 w 10000"/>
                  <a:gd name="connsiteY941" fmla="*/ 8144 h 10000"/>
                  <a:gd name="connsiteX942" fmla="*/ 8000 w 10000"/>
                  <a:gd name="connsiteY942" fmla="*/ 8109 h 10000"/>
                  <a:gd name="connsiteX943" fmla="*/ 7994 w 10000"/>
                  <a:gd name="connsiteY943" fmla="*/ 8093 h 10000"/>
                  <a:gd name="connsiteX944" fmla="*/ 7983 w 10000"/>
                  <a:gd name="connsiteY944" fmla="*/ 8070 h 10000"/>
                  <a:gd name="connsiteX945" fmla="*/ 7986 w 10000"/>
                  <a:gd name="connsiteY945" fmla="*/ 8063 h 10000"/>
                  <a:gd name="connsiteX946" fmla="*/ 7978 w 10000"/>
                  <a:gd name="connsiteY946" fmla="*/ 8044 h 10000"/>
                  <a:gd name="connsiteX947" fmla="*/ 7986 w 10000"/>
                  <a:gd name="connsiteY947" fmla="*/ 8002 h 10000"/>
                  <a:gd name="connsiteX948" fmla="*/ 7983 w 10000"/>
                  <a:gd name="connsiteY948" fmla="*/ 7947 h 10000"/>
                  <a:gd name="connsiteX949" fmla="*/ 7961 w 10000"/>
                  <a:gd name="connsiteY949" fmla="*/ 7931 h 10000"/>
                  <a:gd name="connsiteX950" fmla="*/ 7958 w 10000"/>
                  <a:gd name="connsiteY950" fmla="*/ 7898 h 10000"/>
                  <a:gd name="connsiteX951" fmla="*/ 7953 w 10000"/>
                  <a:gd name="connsiteY951" fmla="*/ 7856 h 10000"/>
                  <a:gd name="connsiteX952" fmla="*/ 7967 w 10000"/>
                  <a:gd name="connsiteY952" fmla="*/ 7837 h 10000"/>
                  <a:gd name="connsiteX953" fmla="*/ 7950 w 10000"/>
                  <a:gd name="connsiteY953" fmla="*/ 7824 h 10000"/>
                  <a:gd name="connsiteX954" fmla="*/ 7906 w 10000"/>
                  <a:gd name="connsiteY954" fmla="*/ 7814 h 10000"/>
                  <a:gd name="connsiteX955" fmla="*/ 7878 w 10000"/>
                  <a:gd name="connsiteY955" fmla="*/ 7814 h 10000"/>
                  <a:gd name="connsiteX956" fmla="*/ 7870 w 10000"/>
                  <a:gd name="connsiteY956" fmla="*/ 7795 h 10000"/>
                  <a:gd name="connsiteX957" fmla="*/ 7878 w 10000"/>
                  <a:gd name="connsiteY957" fmla="*/ 7778 h 10000"/>
                  <a:gd name="connsiteX958" fmla="*/ 7881 w 10000"/>
                  <a:gd name="connsiteY958" fmla="*/ 7775 h 10000"/>
                  <a:gd name="connsiteX959" fmla="*/ 7878 w 10000"/>
                  <a:gd name="connsiteY959" fmla="*/ 7743 h 10000"/>
                  <a:gd name="connsiteX960" fmla="*/ 7895 w 10000"/>
                  <a:gd name="connsiteY960" fmla="*/ 7733 h 10000"/>
                  <a:gd name="connsiteX961" fmla="*/ 7911 w 10000"/>
                  <a:gd name="connsiteY961" fmla="*/ 7710 h 10000"/>
                  <a:gd name="connsiteX962" fmla="*/ 7911 w 10000"/>
                  <a:gd name="connsiteY962" fmla="*/ 7665 h 10000"/>
                  <a:gd name="connsiteX963" fmla="*/ 7917 w 10000"/>
                  <a:gd name="connsiteY963" fmla="*/ 7600 h 10000"/>
                  <a:gd name="connsiteX964" fmla="*/ 7928 w 10000"/>
                  <a:gd name="connsiteY964" fmla="*/ 7581 h 10000"/>
                  <a:gd name="connsiteX965" fmla="*/ 7917 w 10000"/>
                  <a:gd name="connsiteY965" fmla="*/ 7474 h 10000"/>
                  <a:gd name="connsiteX966" fmla="*/ 7873 w 10000"/>
                  <a:gd name="connsiteY966" fmla="*/ 7335 h 10000"/>
                  <a:gd name="connsiteX967" fmla="*/ 7756 w 10000"/>
                  <a:gd name="connsiteY967" fmla="*/ 7050 h 10000"/>
                  <a:gd name="connsiteX968" fmla="*/ 7679 w 10000"/>
                  <a:gd name="connsiteY968" fmla="*/ 6839 h 10000"/>
                  <a:gd name="connsiteX969" fmla="*/ 7668 w 10000"/>
                  <a:gd name="connsiteY969" fmla="*/ 6823 h 10000"/>
                  <a:gd name="connsiteX970" fmla="*/ 7659 w 10000"/>
                  <a:gd name="connsiteY970" fmla="*/ 6768 h 10000"/>
                  <a:gd name="connsiteX971" fmla="*/ 7659 w 10000"/>
                  <a:gd name="connsiteY971" fmla="*/ 6739 h 10000"/>
                  <a:gd name="connsiteX972" fmla="*/ 7651 w 10000"/>
                  <a:gd name="connsiteY972" fmla="*/ 6713 h 10000"/>
                  <a:gd name="connsiteX973" fmla="*/ 7654 w 10000"/>
                  <a:gd name="connsiteY973" fmla="*/ 6684 h 10000"/>
                  <a:gd name="connsiteX974" fmla="*/ 7643 w 10000"/>
                  <a:gd name="connsiteY974" fmla="*/ 6626 h 10000"/>
                  <a:gd name="connsiteX975" fmla="*/ 7629 w 10000"/>
                  <a:gd name="connsiteY975" fmla="*/ 6600 h 10000"/>
                  <a:gd name="connsiteX976" fmla="*/ 7629 w 10000"/>
                  <a:gd name="connsiteY976" fmla="*/ 6580 h 10000"/>
                  <a:gd name="connsiteX977" fmla="*/ 7623 w 10000"/>
                  <a:gd name="connsiteY977" fmla="*/ 6541 h 10000"/>
                  <a:gd name="connsiteX978" fmla="*/ 7615 w 10000"/>
                  <a:gd name="connsiteY978" fmla="*/ 6522 h 10000"/>
                  <a:gd name="connsiteX979" fmla="*/ 7598 w 10000"/>
                  <a:gd name="connsiteY979" fmla="*/ 6509 h 10000"/>
                  <a:gd name="connsiteX980" fmla="*/ 7587 w 10000"/>
                  <a:gd name="connsiteY980" fmla="*/ 6493 h 10000"/>
                  <a:gd name="connsiteX981" fmla="*/ 7579 w 10000"/>
                  <a:gd name="connsiteY981" fmla="*/ 6464 h 10000"/>
                  <a:gd name="connsiteX982" fmla="*/ 7587 w 10000"/>
                  <a:gd name="connsiteY982" fmla="*/ 6438 h 10000"/>
                  <a:gd name="connsiteX983" fmla="*/ 7596 w 10000"/>
                  <a:gd name="connsiteY983" fmla="*/ 6425 h 10000"/>
                  <a:gd name="connsiteX984" fmla="*/ 7590 w 10000"/>
                  <a:gd name="connsiteY984" fmla="*/ 6396 h 10000"/>
                  <a:gd name="connsiteX985" fmla="*/ 7590 w 10000"/>
                  <a:gd name="connsiteY985" fmla="*/ 6373 h 10000"/>
                  <a:gd name="connsiteX986" fmla="*/ 7587 w 10000"/>
                  <a:gd name="connsiteY986" fmla="*/ 6354 h 10000"/>
                  <a:gd name="connsiteX987" fmla="*/ 7582 w 10000"/>
                  <a:gd name="connsiteY987" fmla="*/ 6344 h 10000"/>
                  <a:gd name="connsiteX988" fmla="*/ 7582 w 10000"/>
                  <a:gd name="connsiteY988" fmla="*/ 6324 h 10000"/>
                  <a:gd name="connsiteX989" fmla="*/ 7571 w 10000"/>
                  <a:gd name="connsiteY989" fmla="*/ 6302 h 10000"/>
                  <a:gd name="connsiteX990" fmla="*/ 7548 w 10000"/>
                  <a:gd name="connsiteY990" fmla="*/ 6256 h 10000"/>
                  <a:gd name="connsiteX991" fmla="*/ 7546 w 10000"/>
                  <a:gd name="connsiteY991" fmla="*/ 6218 h 10000"/>
                  <a:gd name="connsiteX992" fmla="*/ 7540 w 10000"/>
                  <a:gd name="connsiteY992" fmla="*/ 6159 h 10000"/>
                  <a:gd name="connsiteX993" fmla="*/ 7535 w 10000"/>
                  <a:gd name="connsiteY993" fmla="*/ 6114 h 10000"/>
                  <a:gd name="connsiteX994" fmla="*/ 7535 w 10000"/>
                  <a:gd name="connsiteY994" fmla="*/ 6088 h 10000"/>
                  <a:gd name="connsiteX995" fmla="*/ 7540 w 10000"/>
                  <a:gd name="connsiteY995" fmla="*/ 6049 h 10000"/>
                  <a:gd name="connsiteX996" fmla="*/ 7546 w 10000"/>
                  <a:gd name="connsiteY996" fmla="*/ 6004 h 10000"/>
                  <a:gd name="connsiteX997" fmla="*/ 7548 w 10000"/>
                  <a:gd name="connsiteY997" fmla="*/ 5965 h 10000"/>
                  <a:gd name="connsiteX998" fmla="*/ 7548 w 10000"/>
                  <a:gd name="connsiteY998" fmla="*/ 5946 h 10000"/>
                  <a:gd name="connsiteX999" fmla="*/ 7548 w 10000"/>
                  <a:gd name="connsiteY999" fmla="*/ 5933 h 10000"/>
                  <a:gd name="connsiteX1000" fmla="*/ 7548 w 10000"/>
                  <a:gd name="connsiteY1000" fmla="*/ 5910 h 10000"/>
                  <a:gd name="connsiteX1001" fmla="*/ 7548 w 10000"/>
                  <a:gd name="connsiteY1001" fmla="*/ 5897 h 10000"/>
                  <a:gd name="connsiteX1002" fmla="*/ 7546 w 10000"/>
                  <a:gd name="connsiteY1002" fmla="*/ 5871 h 10000"/>
                  <a:gd name="connsiteX1003" fmla="*/ 7535 w 10000"/>
                  <a:gd name="connsiteY1003" fmla="*/ 5839 h 10000"/>
                  <a:gd name="connsiteX1004" fmla="*/ 7524 w 10000"/>
                  <a:gd name="connsiteY1004" fmla="*/ 5797 h 10000"/>
                  <a:gd name="connsiteX1005" fmla="*/ 7518 w 10000"/>
                  <a:gd name="connsiteY1005" fmla="*/ 5767 h 10000"/>
                  <a:gd name="connsiteX1006" fmla="*/ 7515 w 10000"/>
                  <a:gd name="connsiteY1006" fmla="*/ 5745 h 10000"/>
                  <a:gd name="connsiteX1007" fmla="*/ 7501 w 10000"/>
                  <a:gd name="connsiteY1007" fmla="*/ 5683 h 10000"/>
                  <a:gd name="connsiteX1008" fmla="*/ 7490 w 10000"/>
                  <a:gd name="connsiteY1008" fmla="*/ 5631 h 10000"/>
                  <a:gd name="connsiteX1009" fmla="*/ 7482 w 10000"/>
                  <a:gd name="connsiteY1009" fmla="*/ 5593 h 10000"/>
                  <a:gd name="connsiteX1010" fmla="*/ 7476 w 10000"/>
                  <a:gd name="connsiteY1010" fmla="*/ 5570 h 10000"/>
                  <a:gd name="connsiteX1011" fmla="*/ 7476 w 10000"/>
                  <a:gd name="connsiteY1011" fmla="*/ 5528 h 10000"/>
                  <a:gd name="connsiteX1012" fmla="*/ 7482 w 10000"/>
                  <a:gd name="connsiteY1012" fmla="*/ 5502 h 10000"/>
                  <a:gd name="connsiteX1013" fmla="*/ 7490 w 10000"/>
                  <a:gd name="connsiteY1013" fmla="*/ 5489 h 10000"/>
                  <a:gd name="connsiteX1014" fmla="*/ 7499 w 10000"/>
                  <a:gd name="connsiteY1014" fmla="*/ 5479 h 10000"/>
                  <a:gd name="connsiteX1015" fmla="*/ 7493 w 10000"/>
                  <a:gd name="connsiteY1015" fmla="*/ 5427 h 10000"/>
                  <a:gd name="connsiteX1016" fmla="*/ 7501 w 10000"/>
                  <a:gd name="connsiteY1016" fmla="*/ 5415 h 10000"/>
                  <a:gd name="connsiteX1017" fmla="*/ 7510 w 10000"/>
                  <a:gd name="connsiteY1017" fmla="*/ 5398 h 10000"/>
                  <a:gd name="connsiteX1018" fmla="*/ 7515 w 10000"/>
                  <a:gd name="connsiteY1018" fmla="*/ 5379 h 10000"/>
                  <a:gd name="connsiteX1019" fmla="*/ 7526 w 10000"/>
                  <a:gd name="connsiteY1019" fmla="*/ 5366 h 10000"/>
                  <a:gd name="connsiteX1020" fmla="*/ 7518 w 10000"/>
                  <a:gd name="connsiteY1020" fmla="*/ 5350 h 10000"/>
                  <a:gd name="connsiteX1021" fmla="*/ 7518 w 10000"/>
                  <a:gd name="connsiteY1021" fmla="*/ 5330 h 10000"/>
                  <a:gd name="connsiteX1022" fmla="*/ 7526 w 10000"/>
                  <a:gd name="connsiteY1022" fmla="*/ 5311 h 10000"/>
                  <a:gd name="connsiteX1023" fmla="*/ 7540 w 10000"/>
                  <a:gd name="connsiteY1023" fmla="*/ 5291 h 10000"/>
                  <a:gd name="connsiteX1024" fmla="*/ 7540 w 10000"/>
                  <a:gd name="connsiteY1024" fmla="*/ 5266 h 10000"/>
                  <a:gd name="connsiteX1025" fmla="*/ 7540 w 10000"/>
                  <a:gd name="connsiteY1025" fmla="*/ 5256 h 10000"/>
                  <a:gd name="connsiteX1026" fmla="*/ 7524 w 10000"/>
                  <a:gd name="connsiteY1026" fmla="*/ 5233 h 10000"/>
                  <a:gd name="connsiteX1027" fmla="*/ 7515 w 10000"/>
                  <a:gd name="connsiteY1027" fmla="*/ 5217 h 10000"/>
                  <a:gd name="connsiteX1028" fmla="*/ 7490 w 10000"/>
                  <a:gd name="connsiteY1028" fmla="*/ 5178 h 10000"/>
                  <a:gd name="connsiteX1029" fmla="*/ 7474 w 10000"/>
                  <a:gd name="connsiteY1029" fmla="*/ 5162 h 10000"/>
                  <a:gd name="connsiteX1030" fmla="*/ 7457 w 10000"/>
                  <a:gd name="connsiteY1030" fmla="*/ 5120 h 10000"/>
                  <a:gd name="connsiteX1031" fmla="*/ 7421 w 10000"/>
                  <a:gd name="connsiteY1031" fmla="*/ 5087 h 10000"/>
                  <a:gd name="connsiteX1032" fmla="*/ 7380 w 10000"/>
                  <a:gd name="connsiteY1032" fmla="*/ 5068 h 10000"/>
                  <a:gd name="connsiteX1033" fmla="*/ 7355 w 10000"/>
                  <a:gd name="connsiteY1033" fmla="*/ 5058 h 10000"/>
                  <a:gd name="connsiteX1034" fmla="*/ 7332 w 10000"/>
                  <a:gd name="connsiteY1034" fmla="*/ 5049 h 10000"/>
                  <a:gd name="connsiteX1035" fmla="*/ 7305 w 10000"/>
                  <a:gd name="connsiteY1035" fmla="*/ 5016 h 10000"/>
                  <a:gd name="connsiteX1036" fmla="*/ 7305 w 10000"/>
                  <a:gd name="connsiteY1036" fmla="*/ 5000 h 10000"/>
                  <a:gd name="connsiteX1037" fmla="*/ 7296 w 10000"/>
                  <a:gd name="connsiteY1037" fmla="*/ 4971 h 10000"/>
                  <a:gd name="connsiteX1038" fmla="*/ 7288 w 10000"/>
                  <a:gd name="connsiteY1038" fmla="*/ 4945 h 10000"/>
                  <a:gd name="connsiteX1039" fmla="*/ 7280 w 10000"/>
                  <a:gd name="connsiteY1039" fmla="*/ 4916 h 10000"/>
                  <a:gd name="connsiteX1040" fmla="*/ 7291 w 10000"/>
                  <a:gd name="connsiteY1040" fmla="*/ 4887 h 10000"/>
                  <a:gd name="connsiteX1041" fmla="*/ 7291 w 10000"/>
                  <a:gd name="connsiteY1041" fmla="*/ 4858 h 10000"/>
                  <a:gd name="connsiteX1042" fmla="*/ 7271 w 10000"/>
                  <a:gd name="connsiteY1042" fmla="*/ 4819 h 10000"/>
                  <a:gd name="connsiteX1043" fmla="*/ 7255 w 10000"/>
                  <a:gd name="connsiteY1043" fmla="*/ 4828 h 10000"/>
                  <a:gd name="connsiteX1044" fmla="*/ 7235 w 10000"/>
                  <a:gd name="connsiteY1044" fmla="*/ 4841 h 10000"/>
                  <a:gd name="connsiteX1045" fmla="*/ 7216 w 10000"/>
                  <a:gd name="connsiteY1045" fmla="*/ 4867 h 10000"/>
                  <a:gd name="connsiteX1046" fmla="*/ 7191 w 10000"/>
                  <a:gd name="connsiteY1046" fmla="*/ 4870 h 10000"/>
                  <a:gd name="connsiteX1047" fmla="*/ 7155 w 10000"/>
                  <a:gd name="connsiteY1047" fmla="*/ 4887 h 10000"/>
                  <a:gd name="connsiteX1048" fmla="*/ 7122 w 10000"/>
                  <a:gd name="connsiteY1048" fmla="*/ 4893 h 10000"/>
                  <a:gd name="connsiteX1049" fmla="*/ 7105 w 10000"/>
                  <a:gd name="connsiteY1049" fmla="*/ 4896 h 10000"/>
                  <a:gd name="connsiteX1050" fmla="*/ 7094 w 10000"/>
                  <a:gd name="connsiteY1050" fmla="*/ 4916 h 10000"/>
                  <a:gd name="connsiteX1051" fmla="*/ 7080 w 10000"/>
                  <a:gd name="connsiteY1051" fmla="*/ 4903 h 10000"/>
                  <a:gd name="connsiteX1052" fmla="*/ 7072 w 10000"/>
                  <a:gd name="connsiteY1052" fmla="*/ 4851 h 10000"/>
                  <a:gd name="connsiteX1053" fmla="*/ 7042 w 10000"/>
                  <a:gd name="connsiteY1053" fmla="*/ 4819 h 10000"/>
                  <a:gd name="connsiteX1054" fmla="*/ 7030 w 10000"/>
                  <a:gd name="connsiteY1054" fmla="*/ 4780 h 10000"/>
                  <a:gd name="connsiteX1055" fmla="*/ 7039 w 10000"/>
                  <a:gd name="connsiteY1055" fmla="*/ 4757 h 10000"/>
                  <a:gd name="connsiteX1056" fmla="*/ 7047 w 10000"/>
                  <a:gd name="connsiteY1056" fmla="*/ 4744 h 10000"/>
                  <a:gd name="connsiteX1057" fmla="*/ 7022 w 10000"/>
                  <a:gd name="connsiteY1057" fmla="*/ 4725 h 10000"/>
                  <a:gd name="connsiteX1058" fmla="*/ 7000 w 10000"/>
                  <a:gd name="connsiteY1058" fmla="*/ 4715 h 10000"/>
                  <a:gd name="connsiteX1059" fmla="*/ 6975 w 10000"/>
                  <a:gd name="connsiteY1059" fmla="*/ 4709 h 10000"/>
                  <a:gd name="connsiteX1060" fmla="*/ 6945 w 10000"/>
                  <a:gd name="connsiteY1060" fmla="*/ 4696 h 10000"/>
                  <a:gd name="connsiteX1061" fmla="*/ 6953 w 10000"/>
                  <a:gd name="connsiteY1061" fmla="*/ 4679 h 10000"/>
                  <a:gd name="connsiteX1062" fmla="*/ 6961 w 10000"/>
                  <a:gd name="connsiteY1062" fmla="*/ 4660 h 10000"/>
                  <a:gd name="connsiteX1063" fmla="*/ 6983 w 10000"/>
                  <a:gd name="connsiteY1063" fmla="*/ 4644 h 10000"/>
                  <a:gd name="connsiteX1064" fmla="*/ 7014 w 10000"/>
                  <a:gd name="connsiteY1064" fmla="*/ 4634 h 10000"/>
                  <a:gd name="connsiteX1065" fmla="*/ 7025 w 10000"/>
                  <a:gd name="connsiteY1065" fmla="*/ 4615 h 10000"/>
                  <a:gd name="connsiteX1066" fmla="*/ 7047 w 10000"/>
                  <a:gd name="connsiteY1066" fmla="*/ 4582 h 10000"/>
                  <a:gd name="connsiteX1067" fmla="*/ 7069 w 10000"/>
                  <a:gd name="connsiteY1067" fmla="*/ 4563 h 10000"/>
                  <a:gd name="connsiteX1068" fmla="*/ 7078 w 10000"/>
                  <a:gd name="connsiteY1068" fmla="*/ 4553 h 10000"/>
                  <a:gd name="connsiteX1069" fmla="*/ 7097 w 10000"/>
                  <a:gd name="connsiteY1069" fmla="*/ 4527 h 10000"/>
                  <a:gd name="connsiteX1070" fmla="*/ 7122 w 10000"/>
                  <a:gd name="connsiteY1070" fmla="*/ 4517 h 10000"/>
                  <a:gd name="connsiteX1071" fmla="*/ 7139 w 10000"/>
                  <a:gd name="connsiteY1071" fmla="*/ 4488 h 10000"/>
                  <a:gd name="connsiteX1072" fmla="*/ 7147 w 10000"/>
                  <a:gd name="connsiteY1072" fmla="*/ 4459 h 10000"/>
                  <a:gd name="connsiteX1073" fmla="*/ 7161 w 10000"/>
                  <a:gd name="connsiteY1073" fmla="*/ 4440 h 10000"/>
                  <a:gd name="connsiteX1074" fmla="*/ 7177 w 10000"/>
                  <a:gd name="connsiteY1074" fmla="*/ 4430 h 10000"/>
                  <a:gd name="connsiteX1075" fmla="*/ 7202 w 10000"/>
                  <a:gd name="connsiteY1075" fmla="*/ 4407 h 10000"/>
                  <a:gd name="connsiteX1076" fmla="*/ 7224 w 10000"/>
                  <a:gd name="connsiteY1076" fmla="*/ 4417 h 10000"/>
                  <a:gd name="connsiteX1077" fmla="*/ 7241 w 10000"/>
                  <a:gd name="connsiteY1077" fmla="*/ 4404 h 10000"/>
                  <a:gd name="connsiteX1078" fmla="*/ 7263 w 10000"/>
                  <a:gd name="connsiteY1078" fmla="*/ 4398 h 10000"/>
                  <a:gd name="connsiteX1079" fmla="*/ 7283 w 10000"/>
                  <a:gd name="connsiteY1079" fmla="*/ 4424 h 10000"/>
                  <a:gd name="connsiteX1080" fmla="*/ 7305 w 10000"/>
                  <a:gd name="connsiteY1080" fmla="*/ 4433 h 10000"/>
                  <a:gd name="connsiteX1081" fmla="*/ 7332 w 10000"/>
                  <a:gd name="connsiteY1081" fmla="*/ 4443 h 10000"/>
                  <a:gd name="connsiteX1082" fmla="*/ 7380 w 10000"/>
                  <a:gd name="connsiteY1082" fmla="*/ 4398 h 10000"/>
                  <a:gd name="connsiteX1083" fmla="*/ 7404 w 10000"/>
                  <a:gd name="connsiteY1083" fmla="*/ 4378 h 10000"/>
                  <a:gd name="connsiteX1084" fmla="*/ 7418 w 10000"/>
                  <a:gd name="connsiteY1084" fmla="*/ 4369 h 10000"/>
                  <a:gd name="connsiteX1085" fmla="*/ 7443 w 10000"/>
                  <a:gd name="connsiteY1085" fmla="*/ 4356 h 10000"/>
                  <a:gd name="connsiteX1086" fmla="*/ 7460 w 10000"/>
                  <a:gd name="connsiteY1086" fmla="*/ 4385 h 10000"/>
                  <a:gd name="connsiteX1087" fmla="*/ 7460 w 10000"/>
                  <a:gd name="connsiteY1087" fmla="*/ 4404 h 10000"/>
                  <a:gd name="connsiteX1088" fmla="*/ 7499 w 10000"/>
                  <a:gd name="connsiteY1088" fmla="*/ 4417 h 10000"/>
                  <a:gd name="connsiteX1089" fmla="*/ 7515 w 10000"/>
                  <a:gd name="connsiteY1089" fmla="*/ 4414 h 10000"/>
                  <a:gd name="connsiteX1090" fmla="*/ 7565 w 10000"/>
                  <a:gd name="connsiteY1090" fmla="*/ 4385 h 10000"/>
                  <a:gd name="connsiteX1091" fmla="*/ 7579 w 10000"/>
                  <a:gd name="connsiteY1091" fmla="*/ 4346 h 10000"/>
                  <a:gd name="connsiteX1092" fmla="*/ 7582 w 10000"/>
                  <a:gd name="connsiteY1092" fmla="*/ 4317 h 10000"/>
                  <a:gd name="connsiteX1093" fmla="*/ 7590 w 10000"/>
                  <a:gd name="connsiteY1093" fmla="*/ 4301 h 10000"/>
                  <a:gd name="connsiteX1094" fmla="*/ 7612 w 10000"/>
                  <a:gd name="connsiteY1094" fmla="*/ 4271 h 10000"/>
                  <a:gd name="connsiteX1095" fmla="*/ 7623 w 10000"/>
                  <a:gd name="connsiteY1095" fmla="*/ 4262 h 10000"/>
                  <a:gd name="connsiteX1096" fmla="*/ 7634 w 10000"/>
                  <a:gd name="connsiteY1096" fmla="*/ 4245 h 10000"/>
                  <a:gd name="connsiteX1097" fmla="*/ 7645 w 10000"/>
                  <a:gd name="connsiteY1097" fmla="*/ 4265 h 10000"/>
                  <a:gd name="connsiteX1098" fmla="*/ 7670 w 10000"/>
                  <a:gd name="connsiteY1098" fmla="*/ 4284 h 10000"/>
                  <a:gd name="connsiteX1099" fmla="*/ 7701 w 10000"/>
                  <a:gd name="connsiteY1099" fmla="*/ 4275 h 10000"/>
                  <a:gd name="connsiteX1100" fmla="*/ 7717 w 10000"/>
                  <a:gd name="connsiteY1100" fmla="*/ 4275 h 10000"/>
                  <a:gd name="connsiteX1101" fmla="*/ 7740 w 10000"/>
                  <a:gd name="connsiteY1101" fmla="*/ 4284 h 10000"/>
                  <a:gd name="connsiteX1102" fmla="*/ 7767 w 10000"/>
                  <a:gd name="connsiteY1102" fmla="*/ 4284 h 10000"/>
                  <a:gd name="connsiteX1103" fmla="*/ 7895 w 10000"/>
                  <a:gd name="connsiteY1103" fmla="*/ 4207 h 10000"/>
                  <a:gd name="connsiteX1104" fmla="*/ 7895 w 10000"/>
                  <a:gd name="connsiteY1104" fmla="*/ 4187 h 10000"/>
                  <a:gd name="connsiteX1105" fmla="*/ 7895 w 10000"/>
                  <a:gd name="connsiteY1105" fmla="*/ 4171 h 10000"/>
                  <a:gd name="connsiteX1106" fmla="*/ 7903 w 10000"/>
                  <a:gd name="connsiteY1106" fmla="*/ 4148 h 10000"/>
                  <a:gd name="connsiteX1107" fmla="*/ 7917 w 10000"/>
                  <a:gd name="connsiteY1107" fmla="*/ 4158 h 10000"/>
                  <a:gd name="connsiteX1108" fmla="*/ 7967 w 10000"/>
                  <a:gd name="connsiteY1108" fmla="*/ 4203 h 10000"/>
                  <a:gd name="connsiteX1109" fmla="*/ 7994 w 10000"/>
                  <a:gd name="connsiteY1109" fmla="*/ 4203 h 10000"/>
                  <a:gd name="connsiteX1110" fmla="*/ 8064 w 10000"/>
                  <a:gd name="connsiteY1110" fmla="*/ 4242 h 10000"/>
                  <a:gd name="connsiteX1111" fmla="*/ 8083 w 10000"/>
                  <a:gd name="connsiteY1111" fmla="*/ 4245 h 10000"/>
                  <a:gd name="connsiteX1112" fmla="*/ 8105 w 10000"/>
                  <a:gd name="connsiteY1112" fmla="*/ 4226 h 10000"/>
                  <a:gd name="connsiteX1113" fmla="*/ 8136 w 10000"/>
                  <a:gd name="connsiteY1113" fmla="*/ 4187 h 10000"/>
                  <a:gd name="connsiteX1114" fmla="*/ 8161 w 10000"/>
                  <a:gd name="connsiteY1114" fmla="*/ 4168 h 10000"/>
                  <a:gd name="connsiteX1115" fmla="*/ 8172 w 10000"/>
                  <a:gd name="connsiteY1115" fmla="*/ 4161 h 10000"/>
                  <a:gd name="connsiteX1116" fmla="*/ 8208 w 10000"/>
                  <a:gd name="connsiteY1116" fmla="*/ 4168 h 10000"/>
                  <a:gd name="connsiteX1117" fmla="*/ 8235 w 10000"/>
                  <a:gd name="connsiteY1117" fmla="*/ 4168 h 10000"/>
                  <a:gd name="connsiteX1118" fmla="*/ 8258 w 10000"/>
                  <a:gd name="connsiteY1118" fmla="*/ 4152 h 10000"/>
                  <a:gd name="connsiteX1119" fmla="*/ 8283 w 10000"/>
                  <a:gd name="connsiteY1119" fmla="*/ 4152 h 10000"/>
                  <a:gd name="connsiteX1120" fmla="*/ 8299 w 10000"/>
                  <a:gd name="connsiteY1120" fmla="*/ 4132 h 10000"/>
                  <a:gd name="connsiteX1121" fmla="*/ 8316 w 10000"/>
                  <a:gd name="connsiteY1121" fmla="*/ 4113 h 10000"/>
                  <a:gd name="connsiteX1122" fmla="*/ 8330 w 10000"/>
                  <a:gd name="connsiteY1122" fmla="*/ 4084 h 10000"/>
                  <a:gd name="connsiteX1123" fmla="*/ 8341 w 10000"/>
                  <a:gd name="connsiteY1123" fmla="*/ 4058 h 10000"/>
                  <a:gd name="connsiteX1124" fmla="*/ 8349 w 10000"/>
                  <a:gd name="connsiteY1124" fmla="*/ 4064 h 10000"/>
                  <a:gd name="connsiteX1125" fmla="*/ 8366 w 10000"/>
                  <a:gd name="connsiteY1125" fmla="*/ 4067 h 10000"/>
                  <a:gd name="connsiteX1126" fmla="*/ 8374 w 10000"/>
                  <a:gd name="connsiteY1126" fmla="*/ 4084 h 10000"/>
                  <a:gd name="connsiteX1127" fmla="*/ 8402 w 10000"/>
                  <a:gd name="connsiteY1127" fmla="*/ 4054 h 10000"/>
                  <a:gd name="connsiteX1128" fmla="*/ 8427 w 10000"/>
                  <a:gd name="connsiteY1128" fmla="*/ 4028 h 10000"/>
                  <a:gd name="connsiteX1129" fmla="*/ 8438 w 10000"/>
                  <a:gd name="connsiteY1129" fmla="*/ 4025 h 10000"/>
                  <a:gd name="connsiteX1130" fmla="*/ 8468 w 10000"/>
                  <a:gd name="connsiteY1130" fmla="*/ 4006 h 10000"/>
                  <a:gd name="connsiteX1131" fmla="*/ 8485 w 10000"/>
                  <a:gd name="connsiteY1131" fmla="*/ 3999 h 10000"/>
                  <a:gd name="connsiteX1132" fmla="*/ 8493 w 10000"/>
                  <a:gd name="connsiteY1132" fmla="*/ 4025 h 10000"/>
                  <a:gd name="connsiteX1133" fmla="*/ 8515 w 10000"/>
                  <a:gd name="connsiteY1133" fmla="*/ 4028 h 10000"/>
                  <a:gd name="connsiteX1134" fmla="*/ 8543 w 10000"/>
                  <a:gd name="connsiteY1134" fmla="*/ 4009 h 10000"/>
                  <a:gd name="connsiteX1135" fmla="*/ 8551 w 10000"/>
                  <a:gd name="connsiteY1135" fmla="*/ 3990 h 10000"/>
                  <a:gd name="connsiteX1136" fmla="*/ 8582 w 10000"/>
                  <a:gd name="connsiteY1136" fmla="*/ 3977 h 10000"/>
                  <a:gd name="connsiteX1137" fmla="*/ 8596 w 10000"/>
                  <a:gd name="connsiteY1137" fmla="*/ 3977 h 10000"/>
                  <a:gd name="connsiteX1138" fmla="*/ 8607 w 10000"/>
                  <a:gd name="connsiteY1138" fmla="*/ 3980 h 10000"/>
                  <a:gd name="connsiteX1139" fmla="*/ 8645 w 10000"/>
                  <a:gd name="connsiteY1139" fmla="*/ 3970 h 10000"/>
                  <a:gd name="connsiteX1140" fmla="*/ 8654 w 10000"/>
                  <a:gd name="connsiteY1140" fmla="*/ 3951 h 10000"/>
                  <a:gd name="connsiteX1141" fmla="*/ 8670 w 10000"/>
                  <a:gd name="connsiteY1141" fmla="*/ 3935 h 10000"/>
                  <a:gd name="connsiteX1142" fmla="*/ 8695 w 10000"/>
                  <a:gd name="connsiteY1142" fmla="*/ 3935 h 10000"/>
                  <a:gd name="connsiteX1143" fmla="*/ 8704 w 10000"/>
                  <a:gd name="connsiteY1143" fmla="*/ 3951 h 10000"/>
                  <a:gd name="connsiteX1144" fmla="*/ 8717 w 10000"/>
                  <a:gd name="connsiteY1144" fmla="*/ 3964 h 10000"/>
                  <a:gd name="connsiteX1145" fmla="*/ 8751 w 10000"/>
                  <a:gd name="connsiteY1145" fmla="*/ 3951 h 10000"/>
                  <a:gd name="connsiteX1146" fmla="*/ 8776 w 10000"/>
                  <a:gd name="connsiteY1146" fmla="*/ 3935 h 10000"/>
                  <a:gd name="connsiteX1147" fmla="*/ 8798 w 10000"/>
                  <a:gd name="connsiteY1147" fmla="*/ 3925 h 10000"/>
                  <a:gd name="connsiteX1148" fmla="*/ 8806 w 10000"/>
                  <a:gd name="connsiteY1148" fmla="*/ 3892 h 10000"/>
                  <a:gd name="connsiteX1149" fmla="*/ 8814 w 10000"/>
                  <a:gd name="connsiteY1149" fmla="*/ 3876 h 10000"/>
                  <a:gd name="connsiteX1150" fmla="*/ 8839 w 10000"/>
                  <a:gd name="connsiteY1150" fmla="*/ 3873 h 10000"/>
                  <a:gd name="connsiteX1151" fmla="*/ 8842 w 10000"/>
                  <a:gd name="connsiteY1151" fmla="*/ 3876 h 10000"/>
                  <a:gd name="connsiteX1152" fmla="*/ 8856 w 10000"/>
                  <a:gd name="connsiteY1152" fmla="*/ 3863 h 10000"/>
                  <a:gd name="connsiteX1153" fmla="*/ 8856 w 10000"/>
                  <a:gd name="connsiteY1153" fmla="*/ 3841 h 10000"/>
                  <a:gd name="connsiteX1154" fmla="*/ 8870 w 10000"/>
                  <a:gd name="connsiteY1154" fmla="*/ 3821 h 10000"/>
                  <a:gd name="connsiteX1155" fmla="*/ 8903 w 10000"/>
                  <a:gd name="connsiteY1155" fmla="*/ 3802 h 10000"/>
                  <a:gd name="connsiteX1156" fmla="*/ 8914 w 10000"/>
                  <a:gd name="connsiteY1156" fmla="*/ 3782 h 10000"/>
                  <a:gd name="connsiteX1157" fmla="*/ 8939 w 10000"/>
                  <a:gd name="connsiteY1157" fmla="*/ 3782 h 10000"/>
                  <a:gd name="connsiteX1158" fmla="*/ 8961 w 10000"/>
                  <a:gd name="connsiteY1158" fmla="*/ 3779 h 10000"/>
                  <a:gd name="connsiteX1159" fmla="*/ 8983 w 10000"/>
                  <a:gd name="connsiteY1159" fmla="*/ 3760 h 10000"/>
                  <a:gd name="connsiteX1160" fmla="*/ 9003 w 10000"/>
                  <a:gd name="connsiteY1160" fmla="*/ 3763 h 10000"/>
                  <a:gd name="connsiteX1161" fmla="*/ 9019 w 10000"/>
                  <a:gd name="connsiteY1161" fmla="*/ 3779 h 10000"/>
                  <a:gd name="connsiteX1162" fmla="*/ 9050 w 10000"/>
                  <a:gd name="connsiteY1162" fmla="*/ 3812 h 10000"/>
                  <a:gd name="connsiteX1163" fmla="*/ 9080 w 10000"/>
                  <a:gd name="connsiteY1163" fmla="*/ 3831 h 10000"/>
                  <a:gd name="connsiteX1164" fmla="*/ 9097 w 10000"/>
                  <a:gd name="connsiteY1164" fmla="*/ 3867 h 10000"/>
                  <a:gd name="connsiteX1165" fmla="*/ 9114 w 10000"/>
                  <a:gd name="connsiteY1165" fmla="*/ 3902 h 10000"/>
                  <a:gd name="connsiteX1166" fmla="*/ 9122 w 10000"/>
                  <a:gd name="connsiteY1166" fmla="*/ 3935 h 10000"/>
                  <a:gd name="connsiteX1167" fmla="*/ 9125 w 10000"/>
                  <a:gd name="connsiteY1167" fmla="*/ 3964 h 10000"/>
                  <a:gd name="connsiteX1168" fmla="*/ 9130 w 10000"/>
                  <a:gd name="connsiteY1168" fmla="*/ 3999 h 10000"/>
                  <a:gd name="connsiteX1169" fmla="*/ 9130 w 10000"/>
                  <a:gd name="connsiteY1169" fmla="*/ 4054 h 10000"/>
                  <a:gd name="connsiteX1170" fmla="*/ 9155 w 10000"/>
                  <a:gd name="connsiteY1170" fmla="*/ 4093 h 10000"/>
                  <a:gd name="connsiteX1171" fmla="*/ 9169 w 10000"/>
                  <a:gd name="connsiteY1171" fmla="*/ 4090 h 10000"/>
                  <a:gd name="connsiteX1172" fmla="*/ 9211 w 10000"/>
                  <a:gd name="connsiteY1172" fmla="*/ 4077 h 10000"/>
                  <a:gd name="connsiteX1173" fmla="*/ 9244 w 10000"/>
                  <a:gd name="connsiteY1173" fmla="*/ 4077 h 10000"/>
                  <a:gd name="connsiteX1174" fmla="*/ 9252 w 10000"/>
                  <a:gd name="connsiteY1174" fmla="*/ 4103 h 10000"/>
                  <a:gd name="connsiteX1175" fmla="*/ 9258 w 10000"/>
                  <a:gd name="connsiteY1175" fmla="*/ 4148 h 10000"/>
                  <a:gd name="connsiteX1176" fmla="*/ 9269 w 10000"/>
                  <a:gd name="connsiteY1176" fmla="*/ 4158 h 10000"/>
                  <a:gd name="connsiteX1177" fmla="*/ 9294 w 10000"/>
                  <a:gd name="connsiteY1177" fmla="*/ 4158 h 10000"/>
                  <a:gd name="connsiteX1178" fmla="*/ 9319 w 10000"/>
                  <a:gd name="connsiteY1178" fmla="*/ 4168 h 10000"/>
                  <a:gd name="connsiteX1179" fmla="*/ 9346 w 10000"/>
                  <a:gd name="connsiteY1179" fmla="*/ 4190 h 10000"/>
                  <a:gd name="connsiteX1180" fmla="*/ 9357 w 10000"/>
                  <a:gd name="connsiteY1180" fmla="*/ 4168 h 10000"/>
                  <a:gd name="connsiteX1181" fmla="*/ 9371 w 10000"/>
                  <a:gd name="connsiteY1181" fmla="*/ 4132 h 10000"/>
                  <a:gd name="connsiteX1182" fmla="*/ 9391 w 10000"/>
                  <a:gd name="connsiteY1182" fmla="*/ 4113 h 10000"/>
                  <a:gd name="connsiteX1183" fmla="*/ 9407 w 10000"/>
                  <a:gd name="connsiteY1183" fmla="*/ 4103 h 10000"/>
                  <a:gd name="connsiteX1184" fmla="*/ 9435 w 10000"/>
                  <a:gd name="connsiteY1184" fmla="*/ 4100 h 10000"/>
                  <a:gd name="connsiteX1185" fmla="*/ 9460 w 10000"/>
                  <a:gd name="connsiteY1185" fmla="*/ 4084 h 10000"/>
                  <a:gd name="connsiteX1186" fmla="*/ 9485 w 10000"/>
                  <a:gd name="connsiteY1186" fmla="*/ 4067 h 10000"/>
                  <a:gd name="connsiteX1187" fmla="*/ 9496 w 10000"/>
                  <a:gd name="connsiteY1187" fmla="*/ 4054 h 10000"/>
                  <a:gd name="connsiteX1188" fmla="*/ 9526 w 10000"/>
                  <a:gd name="connsiteY1188" fmla="*/ 4048 h 10000"/>
                  <a:gd name="connsiteX1189" fmla="*/ 9557 w 10000"/>
                  <a:gd name="connsiteY1189" fmla="*/ 4038 h 10000"/>
                  <a:gd name="connsiteX1190" fmla="*/ 9584 w 10000"/>
                  <a:gd name="connsiteY1190" fmla="*/ 4019 h 10000"/>
                  <a:gd name="connsiteX1191" fmla="*/ 9623 w 10000"/>
                  <a:gd name="connsiteY1191" fmla="*/ 4016 h 10000"/>
                  <a:gd name="connsiteX1192" fmla="*/ 9648 w 10000"/>
                  <a:gd name="connsiteY1192" fmla="*/ 4009 h 10000"/>
                  <a:gd name="connsiteX1193" fmla="*/ 9673 w 10000"/>
                  <a:gd name="connsiteY1193" fmla="*/ 4019 h 10000"/>
                  <a:gd name="connsiteX1194" fmla="*/ 9712 w 10000"/>
                  <a:gd name="connsiteY1194" fmla="*/ 4038 h 10000"/>
                  <a:gd name="connsiteX1195" fmla="*/ 9742 w 10000"/>
                  <a:gd name="connsiteY1195" fmla="*/ 4074 h 10000"/>
                  <a:gd name="connsiteX1196" fmla="*/ 9776 w 10000"/>
                  <a:gd name="connsiteY1196" fmla="*/ 4093 h 10000"/>
                  <a:gd name="connsiteX1197" fmla="*/ 9814 w 10000"/>
                  <a:gd name="connsiteY1197" fmla="*/ 4109 h 10000"/>
                  <a:gd name="connsiteX1198" fmla="*/ 9859 w 10000"/>
                  <a:gd name="connsiteY1198" fmla="*/ 4119 h 10000"/>
                  <a:gd name="connsiteX1199" fmla="*/ 9898 w 10000"/>
                  <a:gd name="connsiteY1199" fmla="*/ 4122 h 10000"/>
                  <a:gd name="connsiteX1200" fmla="*/ 9931 w 10000"/>
                  <a:gd name="connsiteY1200" fmla="*/ 4109 h 10000"/>
                  <a:gd name="connsiteX1201" fmla="*/ 9956 w 10000"/>
                  <a:gd name="connsiteY1201" fmla="*/ 4100 h 10000"/>
                  <a:gd name="connsiteX1202" fmla="*/ 9981 w 10000"/>
                  <a:gd name="connsiteY1202" fmla="*/ 4067 h 10000"/>
                  <a:gd name="connsiteX1203" fmla="*/ 9994 w 10000"/>
                  <a:gd name="connsiteY1203" fmla="*/ 4035 h 10000"/>
                  <a:gd name="connsiteX1204" fmla="*/ 10000 w 10000"/>
                  <a:gd name="connsiteY1204" fmla="*/ 3996 h 10000"/>
                  <a:gd name="connsiteX1205" fmla="*/ 9994 w 10000"/>
                  <a:gd name="connsiteY1205" fmla="*/ 3941 h 10000"/>
                  <a:gd name="connsiteX1206" fmla="*/ 9986 w 10000"/>
                  <a:gd name="connsiteY1206" fmla="*/ 3905 h 10000"/>
                  <a:gd name="connsiteX1207" fmla="*/ 9981 w 10000"/>
                  <a:gd name="connsiteY1207" fmla="*/ 3857 h 10000"/>
                  <a:gd name="connsiteX1208" fmla="*/ 9989 w 10000"/>
                  <a:gd name="connsiteY1208" fmla="*/ 3837 h 10000"/>
                  <a:gd name="connsiteX1209" fmla="*/ 9989 w 10000"/>
                  <a:gd name="connsiteY1209" fmla="*/ 3812 h 10000"/>
                  <a:gd name="connsiteX1210" fmla="*/ 9981 w 10000"/>
                  <a:gd name="connsiteY1210" fmla="*/ 3792 h 10000"/>
                  <a:gd name="connsiteX1211" fmla="*/ 9970 w 10000"/>
                  <a:gd name="connsiteY1211" fmla="*/ 3763 h 10000"/>
                  <a:gd name="connsiteX1212" fmla="*/ 9945 w 10000"/>
                  <a:gd name="connsiteY1212" fmla="*/ 3705 h 10000"/>
                  <a:gd name="connsiteX1213" fmla="*/ 9931 w 10000"/>
                  <a:gd name="connsiteY1213" fmla="*/ 3659 h 10000"/>
                  <a:gd name="connsiteX1214" fmla="*/ 9903 w 10000"/>
                  <a:gd name="connsiteY1214" fmla="*/ 3640 h 10000"/>
                  <a:gd name="connsiteX1215" fmla="*/ 9881 w 10000"/>
                  <a:gd name="connsiteY1215" fmla="*/ 3620 h 10000"/>
                  <a:gd name="connsiteX1216" fmla="*/ 9856 w 10000"/>
                  <a:gd name="connsiteY1216" fmla="*/ 3595 h 10000"/>
                  <a:gd name="connsiteX1217" fmla="*/ 9817 w 10000"/>
                  <a:gd name="connsiteY1217" fmla="*/ 3562 h 10000"/>
                  <a:gd name="connsiteX1218" fmla="*/ 9795 w 10000"/>
                  <a:gd name="connsiteY1218" fmla="*/ 3546 h 10000"/>
                  <a:gd name="connsiteX1219" fmla="*/ 9778 w 10000"/>
                  <a:gd name="connsiteY1219" fmla="*/ 3527 h 10000"/>
                  <a:gd name="connsiteX1220" fmla="*/ 9745 w 10000"/>
                  <a:gd name="connsiteY1220" fmla="*/ 3501 h 10000"/>
                  <a:gd name="connsiteX1221" fmla="*/ 9726 w 10000"/>
                  <a:gd name="connsiteY1221" fmla="*/ 3488 h 10000"/>
                  <a:gd name="connsiteX1222" fmla="*/ 9704 w 10000"/>
                  <a:gd name="connsiteY1222" fmla="*/ 3472 h 10000"/>
                  <a:gd name="connsiteX1223" fmla="*/ 9695 w 10000"/>
                  <a:gd name="connsiteY1223" fmla="*/ 3468 h 10000"/>
                  <a:gd name="connsiteX1224" fmla="*/ 9690 w 10000"/>
                  <a:gd name="connsiteY1224" fmla="*/ 3459 h 10000"/>
                  <a:gd name="connsiteX1225" fmla="*/ 9673 w 10000"/>
                  <a:gd name="connsiteY1225" fmla="*/ 3449 h 10000"/>
                  <a:gd name="connsiteX1226" fmla="*/ 9665 w 10000"/>
                  <a:gd name="connsiteY1226" fmla="*/ 3442 h 10000"/>
                  <a:gd name="connsiteX1227" fmla="*/ 9654 w 10000"/>
                  <a:gd name="connsiteY1227" fmla="*/ 3449 h 10000"/>
                  <a:gd name="connsiteX1228" fmla="*/ 9521 w 10000"/>
                  <a:gd name="connsiteY1228" fmla="*/ 3394 h 10000"/>
                  <a:gd name="connsiteX1229" fmla="*/ 9510 w 10000"/>
                  <a:gd name="connsiteY1229" fmla="*/ 3368 h 10000"/>
                  <a:gd name="connsiteX1230" fmla="*/ 9496 w 10000"/>
                  <a:gd name="connsiteY1230" fmla="*/ 3287 h 10000"/>
                  <a:gd name="connsiteX1231" fmla="*/ 9488 w 10000"/>
                  <a:gd name="connsiteY1231" fmla="*/ 3216 h 10000"/>
                  <a:gd name="connsiteX1232" fmla="*/ 9493 w 10000"/>
                  <a:gd name="connsiteY1232" fmla="*/ 3174 h 10000"/>
                  <a:gd name="connsiteX1233" fmla="*/ 9501 w 10000"/>
                  <a:gd name="connsiteY1233" fmla="*/ 3128 h 10000"/>
                  <a:gd name="connsiteX1234" fmla="*/ 9488 w 10000"/>
                  <a:gd name="connsiteY1234" fmla="*/ 3025 h 10000"/>
                  <a:gd name="connsiteX1235" fmla="*/ 9446 w 10000"/>
                  <a:gd name="connsiteY1235" fmla="*/ 2931 h 10000"/>
                  <a:gd name="connsiteX1236" fmla="*/ 9382 w 10000"/>
                  <a:gd name="connsiteY1236" fmla="*/ 2837 h 10000"/>
                  <a:gd name="connsiteX1237" fmla="*/ 9316 w 10000"/>
                  <a:gd name="connsiteY1237" fmla="*/ 2753 h 10000"/>
                  <a:gd name="connsiteX1238" fmla="*/ 9294 w 10000"/>
                  <a:gd name="connsiteY1238" fmla="*/ 2655 h 10000"/>
                  <a:gd name="connsiteX1239" fmla="*/ 9213 w 10000"/>
                  <a:gd name="connsiteY1239" fmla="*/ 2328 h 10000"/>
                  <a:gd name="connsiteX1240" fmla="*/ 9172 w 10000"/>
                  <a:gd name="connsiteY1240" fmla="*/ 2286 h 10000"/>
                  <a:gd name="connsiteX1241" fmla="*/ 9019 w 10000"/>
                  <a:gd name="connsiteY1241" fmla="*/ 2082 h 10000"/>
                  <a:gd name="connsiteX1242" fmla="*/ 8906 w 10000"/>
                  <a:gd name="connsiteY1242" fmla="*/ 1946 h 10000"/>
                  <a:gd name="connsiteX1243" fmla="*/ 8801 w 10000"/>
                  <a:gd name="connsiteY1243" fmla="*/ 1778 h 10000"/>
                  <a:gd name="connsiteX1244" fmla="*/ 8806 w 10000"/>
                  <a:gd name="connsiteY1244" fmla="*/ 1713 h 10000"/>
                  <a:gd name="connsiteX1245" fmla="*/ 8809 w 10000"/>
                  <a:gd name="connsiteY1245" fmla="*/ 1703 h 10000"/>
                  <a:gd name="connsiteX1246" fmla="*/ 8817 w 10000"/>
                  <a:gd name="connsiteY1246" fmla="*/ 1713 h 10000"/>
                  <a:gd name="connsiteX1247" fmla="*/ 8834 w 10000"/>
                  <a:gd name="connsiteY1247" fmla="*/ 1729 h 10000"/>
                  <a:gd name="connsiteX1248" fmla="*/ 8839 w 10000"/>
                  <a:gd name="connsiteY1248" fmla="*/ 1729 h 10000"/>
                  <a:gd name="connsiteX1249" fmla="*/ 8848 w 10000"/>
                  <a:gd name="connsiteY1249" fmla="*/ 1723 h 10000"/>
                  <a:gd name="connsiteX1250" fmla="*/ 8850 w 10000"/>
                  <a:gd name="connsiteY1250" fmla="*/ 1703 h 10000"/>
                  <a:gd name="connsiteX1251" fmla="*/ 8850 w 10000"/>
                  <a:gd name="connsiteY1251" fmla="*/ 1684 h 10000"/>
                  <a:gd name="connsiteX1252" fmla="*/ 8850 w 10000"/>
                  <a:gd name="connsiteY1252" fmla="*/ 1648 h 10000"/>
                  <a:gd name="connsiteX1253" fmla="*/ 8881 w 10000"/>
                  <a:gd name="connsiteY1253" fmla="*/ 1571 h 10000"/>
                  <a:gd name="connsiteX1254" fmla="*/ 8895 w 10000"/>
                  <a:gd name="connsiteY1254" fmla="*/ 1541 h 10000"/>
                  <a:gd name="connsiteX1255" fmla="*/ 8895 w 10000"/>
                  <a:gd name="connsiteY1255" fmla="*/ 1525 h 10000"/>
                  <a:gd name="connsiteX1256" fmla="*/ 8881 w 10000"/>
                  <a:gd name="connsiteY1256" fmla="*/ 1516 h 10000"/>
                  <a:gd name="connsiteX1257" fmla="*/ 8864 w 10000"/>
                  <a:gd name="connsiteY1257" fmla="*/ 1522 h 10000"/>
                  <a:gd name="connsiteX1258" fmla="*/ 8850 w 10000"/>
                  <a:gd name="connsiteY1258" fmla="*/ 1535 h 10000"/>
                  <a:gd name="connsiteX1259" fmla="*/ 8834 w 10000"/>
                  <a:gd name="connsiteY1259" fmla="*/ 1571 h 10000"/>
                  <a:gd name="connsiteX1260" fmla="*/ 8825 w 10000"/>
                  <a:gd name="connsiteY1260" fmla="*/ 1587 h 10000"/>
                  <a:gd name="connsiteX1261" fmla="*/ 8776 w 10000"/>
                  <a:gd name="connsiteY1261" fmla="*/ 1571 h 10000"/>
                  <a:gd name="connsiteX1262" fmla="*/ 8745 w 10000"/>
                  <a:gd name="connsiteY1262" fmla="*/ 1580 h 10000"/>
                  <a:gd name="connsiteX1263" fmla="*/ 8720 w 10000"/>
                  <a:gd name="connsiteY1263" fmla="*/ 1587 h 10000"/>
                  <a:gd name="connsiteX1264" fmla="*/ 8709 w 10000"/>
                  <a:gd name="connsiteY1264" fmla="*/ 1609 h 10000"/>
                  <a:gd name="connsiteX1265" fmla="*/ 8693 w 10000"/>
                  <a:gd name="connsiteY1265" fmla="*/ 1616 h 10000"/>
                  <a:gd name="connsiteX1266" fmla="*/ 8684 w 10000"/>
                  <a:gd name="connsiteY1266" fmla="*/ 1639 h 10000"/>
                  <a:gd name="connsiteX1267" fmla="*/ 8684 w 10000"/>
                  <a:gd name="connsiteY1267" fmla="*/ 1658 h 10000"/>
                  <a:gd name="connsiteX1268" fmla="*/ 8665 w 10000"/>
                  <a:gd name="connsiteY1268" fmla="*/ 1655 h 10000"/>
                  <a:gd name="connsiteX1269" fmla="*/ 8665 w 10000"/>
                  <a:gd name="connsiteY1269" fmla="*/ 1645 h 10000"/>
                  <a:gd name="connsiteX1270" fmla="*/ 8665 w 10000"/>
                  <a:gd name="connsiteY1270" fmla="*/ 1626 h 10000"/>
                  <a:gd name="connsiteX1271" fmla="*/ 8676 w 10000"/>
                  <a:gd name="connsiteY1271" fmla="*/ 1609 h 10000"/>
                  <a:gd name="connsiteX1272" fmla="*/ 8679 w 10000"/>
                  <a:gd name="connsiteY1272" fmla="*/ 1597 h 10000"/>
                  <a:gd name="connsiteX1273" fmla="*/ 8687 w 10000"/>
                  <a:gd name="connsiteY1273" fmla="*/ 1577 h 10000"/>
                  <a:gd name="connsiteX1274" fmla="*/ 8695 w 10000"/>
                  <a:gd name="connsiteY1274" fmla="*/ 1554 h 10000"/>
                  <a:gd name="connsiteX1275" fmla="*/ 8709 w 10000"/>
                  <a:gd name="connsiteY1275" fmla="*/ 1532 h 10000"/>
                  <a:gd name="connsiteX1276" fmla="*/ 8704 w 10000"/>
                  <a:gd name="connsiteY1276" fmla="*/ 1512 h 10000"/>
                  <a:gd name="connsiteX1277" fmla="*/ 8695 w 10000"/>
                  <a:gd name="connsiteY1277" fmla="*/ 1503 h 10000"/>
                  <a:gd name="connsiteX1278" fmla="*/ 8684 w 10000"/>
                  <a:gd name="connsiteY1278" fmla="*/ 1503 h 10000"/>
                  <a:gd name="connsiteX1279" fmla="*/ 8670 w 10000"/>
                  <a:gd name="connsiteY1279" fmla="*/ 1525 h 10000"/>
                  <a:gd name="connsiteX1280" fmla="*/ 8665 w 10000"/>
                  <a:gd name="connsiteY1280" fmla="*/ 1545 h 10000"/>
                  <a:gd name="connsiteX1281" fmla="*/ 8654 w 10000"/>
                  <a:gd name="connsiteY1281" fmla="*/ 1567 h 10000"/>
                  <a:gd name="connsiteX1282" fmla="*/ 8648 w 10000"/>
                  <a:gd name="connsiteY1282" fmla="*/ 1587 h 10000"/>
                  <a:gd name="connsiteX1283" fmla="*/ 8640 w 10000"/>
                  <a:gd name="connsiteY1283" fmla="*/ 1629 h 10000"/>
                  <a:gd name="connsiteX1284" fmla="*/ 8620 w 10000"/>
                  <a:gd name="connsiteY1284" fmla="*/ 1635 h 10000"/>
                  <a:gd name="connsiteX1285" fmla="*/ 8612 w 10000"/>
                  <a:gd name="connsiteY1285" fmla="*/ 1635 h 10000"/>
                  <a:gd name="connsiteX1286" fmla="*/ 8604 w 10000"/>
                  <a:gd name="connsiteY1286" fmla="*/ 1626 h 10000"/>
                  <a:gd name="connsiteX1287" fmla="*/ 8596 w 10000"/>
                  <a:gd name="connsiteY1287" fmla="*/ 1616 h 10000"/>
                  <a:gd name="connsiteX1288" fmla="*/ 8596 w 10000"/>
                  <a:gd name="connsiteY1288" fmla="*/ 1580 h 10000"/>
                  <a:gd name="connsiteX1289" fmla="*/ 8587 w 10000"/>
                  <a:gd name="connsiteY1289" fmla="*/ 1545 h 10000"/>
                  <a:gd name="connsiteX1290" fmla="*/ 8565 w 10000"/>
                  <a:gd name="connsiteY1290" fmla="*/ 1516 h 10000"/>
                  <a:gd name="connsiteX1291" fmla="*/ 8543 w 10000"/>
                  <a:gd name="connsiteY1291" fmla="*/ 1512 h 10000"/>
                  <a:gd name="connsiteX1292" fmla="*/ 8518 w 10000"/>
                  <a:gd name="connsiteY1292" fmla="*/ 1532 h 10000"/>
                  <a:gd name="connsiteX1293" fmla="*/ 8476 w 10000"/>
                  <a:gd name="connsiteY1293" fmla="*/ 1567 h 10000"/>
                  <a:gd name="connsiteX1294" fmla="*/ 8454 w 10000"/>
                  <a:gd name="connsiteY1294" fmla="*/ 1551 h 10000"/>
                  <a:gd name="connsiteX1295" fmla="*/ 8402 w 10000"/>
                  <a:gd name="connsiteY1295" fmla="*/ 1493 h 10000"/>
                  <a:gd name="connsiteX1296" fmla="*/ 8371 w 10000"/>
                  <a:gd name="connsiteY1296" fmla="*/ 1428 h 10000"/>
                  <a:gd name="connsiteX1297" fmla="*/ 8072 w 10000"/>
                  <a:gd name="connsiteY1297" fmla="*/ 1422 h 10000"/>
                  <a:gd name="connsiteX1298" fmla="*/ 7823 w 10000"/>
                  <a:gd name="connsiteY1298" fmla="*/ 1279 h 10000"/>
                  <a:gd name="connsiteX1299" fmla="*/ 7587 w 10000"/>
                  <a:gd name="connsiteY1299" fmla="*/ 1133 h 10000"/>
                  <a:gd name="connsiteX1300" fmla="*/ 7526 w 10000"/>
                  <a:gd name="connsiteY1300" fmla="*/ 1098 h 10000"/>
                  <a:gd name="connsiteX1301" fmla="*/ 7346 w 10000"/>
                  <a:gd name="connsiteY1301" fmla="*/ 991 h 10000"/>
                  <a:gd name="connsiteX1302" fmla="*/ 7321 w 10000"/>
                  <a:gd name="connsiteY1302" fmla="*/ 959 h 10000"/>
                  <a:gd name="connsiteX1303" fmla="*/ 7307 w 10000"/>
                  <a:gd name="connsiteY1303" fmla="*/ 871 h 10000"/>
                  <a:gd name="connsiteX1304" fmla="*/ 7224 w 10000"/>
                  <a:gd name="connsiteY1304" fmla="*/ 816 h 10000"/>
                  <a:gd name="connsiteX1305" fmla="*/ 7147 w 10000"/>
                  <a:gd name="connsiteY1305" fmla="*/ 787 h 10000"/>
                  <a:gd name="connsiteX1306" fmla="*/ 7080 w 10000"/>
                  <a:gd name="connsiteY1306" fmla="*/ 742 h 10000"/>
                  <a:gd name="connsiteX1307" fmla="*/ 7069 w 10000"/>
                  <a:gd name="connsiteY1307" fmla="*/ 767 h 10000"/>
                  <a:gd name="connsiteX1308" fmla="*/ 7033 w 10000"/>
                  <a:gd name="connsiteY1308" fmla="*/ 787 h 10000"/>
                  <a:gd name="connsiteX1309" fmla="*/ 6820 w 10000"/>
                  <a:gd name="connsiteY1309" fmla="*/ 878 h 10000"/>
                  <a:gd name="connsiteX1310" fmla="*/ 6726 w 10000"/>
                  <a:gd name="connsiteY1310" fmla="*/ 897 h 10000"/>
                  <a:gd name="connsiteX1311" fmla="*/ 6626 w 10000"/>
                  <a:gd name="connsiteY1311" fmla="*/ 955 h 10000"/>
                  <a:gd name="connsiteX1312" fmla="*/ 6582 w 10000"/>
                  <a:gd name="connsiteY1312" fmla="*/ 946 h 10000"/>
                  <a:gd name="connsiteX1313" fmla="*/ 6571 w 10000"/>
                  <a:gd name="connsiteY1313" fmla="*/ 955 h 10000"/>
                  <a:gd name="connsiteX1314" fmla="*/ 6507 w 10000"/>
                  <a:gd name="connsiteY1314" fmla="*/ 975 h 10000"/>
                  <a:gd name="connsiteX1315" fmla="*/ 6485 w 10000"/>
                  <a:gd name="connsiteY1315" fmla="*/ 975 h 10000"/>
                  <a:gd name="connsiteX1316" fmla="*/ 6476 w 10000"/>
                  <a:gd name="connsiteY1316" fmla="*/ 965 h 10000"/>
                  <a:gd name="connsiteX1317" fmla="*/ 6474 w 10000"/>
                  <a:gd name="connsiteY1317" fmla="*/ 936 h 10000"/>
                  <a:gd name="connsiteX1318" fmla="*/ 6452 w 10000"/>
                  <a:gd name="connsiteY1318" fmla="*/ 887 h 10000"/>
                  <a:gd name="connsiteX1319" fmla="*/ 6352 w 10000"/>
                  <a:gd name="connsiteY1319" fmla="*/ 767 h 10000"/>
                  <a:gd name="connsiteX1320" fmla="*/ 6313 w 10000"/>
                  <a:gd name="connsiteY1320" fmla="*/ 732 h 10000"/>
                  <a:gd name="connsiteX1321" fmla="*/ 6296 w 10000"/>
                  <a:gd name="connsiteY1321" fmla="*/ 690 h 10000"/>
                  <a:gd name="connsiteX1322" fmla="*/ 6271 w 10000"/>
                  <a:gd name="connsiteY1322" fmla="*/ 664 h 10000"/>
                  <a:gd name="connsiteX1323" fmla="*/ 6266 w 10000"/>
                  <a:gd name="connsiteY1323" fmla="*/ 654 h 10000"/>
                  <a:gd name="connsiteX1324" fmla="*/ 6111 w 10000"/>
                  <a:gd name="connsiteY1324" fmla="*/ 398 h 10000"/>
                  <a:gd name="connsiteX1325" fmla="*/ 5903 w 10000"/>
                  <a:gd name="connsiteY1325" fmla="*/ 408 h 10000"/>
                  <a:gd name="connsiteX1326" fmla="*/ 5837 w 10000"/>
                  <a:gd name="connsiteY1326" fmla="*/ 427 h 10000"/>
                  <a:gd name="connsiteX1327" fmla="*/ 5756 w 10000"/>
                  <a:gd name="connsiteY1327" fmla="*/ 453 h 10000"/>
                  <a:gd name="connsiteX1328" fmla="*/ 5681 w 10000"/>
                  <a:gd name="connsiteY1328" fmla="*/ 453 h 10000"/>
                  <a:gd name="connsiteX1329" fmla="*/ 5609 w 10000"/>
                  <a:gd name="connsiteY1329" fmla="*/ 447 h 10000"/>
                  <a:gd name="connsiteX1330" fmla="*/ 5554 w 10000"/>
                  <a:gd name="connsiteY1330" fmla="*/ 304 h 10000"/>
                  <a:gd name="connsiteX1331" fmla="*/ 5529 w 10000"/>
                  <a:gd name="connsiteY1331" fmla="*/ 301 h 10000"/>
                  <a:gd name="connsiteX1332" fmla="*/ 5393 w 10000"/>
                  <a:gd name="connsiteY1332" fmla="*/ 256 h 10000"/>
                  <a:gd name="connsiteX1333" fmla="*/ 5366 w 10000"/>
                  <a:gd name="connsiteY1333" fmla="*/ 220 h 10000"/>
                  <a:gd name="connsiteX1334" fmla="*/ 5249 w 10000"/>
                  <a:gd name="connsiteY1334" fmla="*/ 155 h 10000"/>
                  <a:gd name="connsiteX1335" fmla="*/ 5141 w 10000"/>
                  <a:gd name="connsiteY1335" fmla="*/ 52 h 10000"/>
                  <a:gd name="connsiteX1336" fmla="*/ 5116 w 10000"/>
                  <a:gd name="connsiteY1336" fmla="*/ 3 h 10000"/>
                  <a:gd name="connsiteX1337" fmla="*/ 5061 w 10000"/>
                  <a:gd name="connsiteY1337" fmla="*/ 0 h 10000"/>
                  <a:gd name="connsiteX1338" fmla="*/ 5036 w 10000"/>
                  <a:gd name="connsiteY1338" fmla="*/ 32 h 10000"/>
                  <a:gd name="connsiteX1339" fmla="*/ 4942 w 10000"/>
                  <a:gd name="connsiteY1339" fmla="*/ 133 h 10000"/>
                  <a:gd name="connsiteX1340" fmla="*/ 4900 w 10000"/>
                  <a:gd name="connsiteY1340" fmla="*/ 217 h 10000"/>
                  <a:gd name="connsiteX1341" fmla="*/ 4861 w 10000"/>
                  <a:gd name="connsiteY1341" fmla="*/ 198 h 10000"/>
                  <a:gd name="connsiteX1342" fmla="*/ 4795 w 10000"/>
                  <a:gd name="connsiteY1342" fmla="*/ 68 h 10000"/>
                  <a:gd name="connsiteX1343" fmla="*/ 4778 w 10000"/>
                  <a:gd name="connsiteY1343" fmla="*/ 62 h 10000"/>
                  <a:gd name="connsiteX1344" fmla="*/ 4765 w 10000"/>
                  <a:gd name="connsiteY1344" fmla="*/ 62 h 10000"/>
                  <a:gd name="connsiteX1345" fmla="*/ 4748 w 10000"/>
                  <a:gd name="connsiteY1345" fmla="*/ 68 h 10000"/>
                  <a:gd name="connsiteX1346" fmla="*/ 4673 w 10000"/>
                  <a:gd name="connsiteY1346" fmla="*/ 136 h 10000"/>
                  <a:gd name="connsiteX1347" fmla="*/ 4632 w 10000"/>
                  <a:gd name="connsiteY1347" fmla="*/ 201 h 10000"/>
                  <a:gd name="connsiteX1348" fmla="*/ 4623 w 10000"/>
                  <a:gd name="connsiteY1348" fmla="*/ 210 h 10000"/>
                  <a:gd name="connsiteX1349" fmla="*/ 4579 w 10000"/>
                  <a:gd name="connsiteY1349" fmla="*/ 220 h 10000"/>
                  <a:gd name="connsiteX1350" fmla="*/ 4479 w 10000"/>
                  <a:gd name="connsiteY1350" fmla="*/ 198 h 10000"/>
                  <a:gd name="connsiteX1351" fmla="*/ 4402 w 10000"/>
                  <a:gd name="connsiteY1351" fmla="*/ 165 h 10000"/>
                  <a:gd name="connsiteX1352" fmla="*/ 4374 w 10000"/>
                  <a:gd name="connsiteY1352" fmla="*/ 165 h 10000"/>
                  <a:gd name="connsiteX1353" fmla="*/ 4335 w 10000"/>
                  <a:gd name="connsiteY1353" fmla="*/ 172 h 10000"/>
                  <a:gd name="connsiteX1354" fmla="*/ 4302 w 10000"/>
                  <a:gd name="connsiteY1354" fmla="*/ 188 h 10000"/>
                  <a:gd name="connsiteX1355" fmla="*/ 4271 w 10000"/>
                  <a:gd name="connsiteY1355" fmla="*/ 220 h 10000"/>
                  <a:gd name="connsiteX1356" fmla="*/ 4238 w 10000"/>
                  <a:gd name="connsiteY1356" fmla="*/ 240 h 10000"/>
                  <a:gd name="connsiteX1357" fmla="*/ 4324 w 10000"/>
                  <a:gd name="connsiteY1357" fmla="*/ 1289 h 10000"/>
                  <a:gd name="connsiteX1358" fmla="*/ 3521 w 10000"/>
                  <a:gd name="connsiteY1358" fmla="*/ 7730 h 10000"/>
                  <a:gd name="connsiteX1359" fmla="*/ 3554 w 10000"/>
                  <a:gd name="connsiteY1359" fmla="*/ 7740 h 10000"/>
                  <a:gd name="connsiteX1360" fmla="*/ 3560 w 10000"/>
                  <a:gd name="connsiteY1360" fmla="*/ 7749 h 10000"/>
                  <a:gd name="connsiteX1361" fmla="*/ 3562 w 10000"/>
                  <a:gd name="connsiteY1361" fmla="*/ 7759 h 10000"/>
                  <a:gd name="connsiteX1362" fmla="*/ 3573 w 10000"/>
                  <a:gd name="connsiteY1362" fmla="*/ 7766 h 10000"/>
                  <a:gd name="connsiteX1363" fmla="*/ 3584 w 10000"/>
                  <a:gd name="connsiteY1363" fmla="*/ 7759 h 10000"/>
                  <a:gd name="connsiteX1364" fmla="*/ 3598 w 10000"/>
                  <a:gd name="connsiteY1364" fmla="*/ 7743 h 10000"/>
                  <a:gd name="connsiteX1365" fmla="*/ 3609 w 10000"/>
                  <a:gd name="connsiteY1365" fmla="*/ 7756 h 10000"/>
                  <a:gd name="connsiteX1366" fmla="*/ 3623 w 10000"/>
                  <a:gd name="connsiteY1366" fmla="*/ 7733 h 10000"/>
                  <a:gd name="connsiteX1367" fmla="*/ 3632 w 10000"/>
                  <a:gd name="connsiteY1367" fmla="*/ 7730 h 10000"/>
                  <a:gd name="connsiteX1368" fmla="*/ 3634 w 10000"/>
                  <a:gd name="connsiteY1368" fmla="*/ 7730 h 10000"/>
                  <a:gd name="connsiteX1369" fmla="*/ 3643 w 10000"/>
                  <a:gd name="connsiteY1369" fmla="*/ 7730 h 10000"/>
                  <a:gd name="connsiteX1370" fmla="*/ 3657 w 10000"/>
                  <a:gd name="connsiteY1370" fmla="*/ 7733 h 10000"/>
                  <a:gd name="connsiteX1371" fmla="*/ 3670 w 10000"/>
                  <a:gd name="connsiteY1371" fmla="*/ 7730 h 10000"/>
                  <a:gd name="connsiteX1372" fmla="*/ 3687 w 10000"/>
                  <a:gd name="connsiteY1372" fmla="*/ 7730 h 10000"/>
                  <a:gd name="connsiteX1373" fmla="*/ 3690 w 10000"/>
                  <a:gd name="connsiteY1373" fmla="*/ 7730 h 10000"/>
                  <a:gd name="connsiteX1374" fmla="*/ 3704 w 10000"/>
                  <a:gd name="connsiteY1374" fmla="*/ 7740 h 10000"/>
                  <a:gd name="connsiteX1375" fmla="*/ 3712 w 10000"/>
                  <a:gd name="connsiteY1375" fmla="*/ 7743 h 10000"/>
                  <a:gd name="connsiteX1376" fmla="*/ 3723 w 10000"/>
                  <a:gd name="connsiteY1376" fmla="*/ 7749 h 10000"/>
                  <a:gd name="connsiteX1377" fmla="*/ 3729 w 10000"/>
                  <a:gd name="connsiteY1377" fmla="*/ 7749 h 10000"/>
                  <a:gd name="connsiteX1378" fmla="*/ 3729 w 10000"/>
                  <a:gd name="connsiteY1378" fmla="*/ 7743 h 10000"/>
                  <a:gd name="connsiteX1379" fmla="*/ 3745 w 10000"/>
                  <a:gd name="connsiteY1379" fmla="*/ 7740 h 10000"/>
                  <a:gd name="connsiteX1380" fmla="*/ 3753 w 10000"/>
                  <a:gd name="connsiteY1380" fmla="*/ 7730 h 10000"/>
                  <a:gd name="connsiteX1381" fmla="*/ 3762 w 10000"/>
                  <a:gd name="connsiteY1381" fmla="*/ 7720 h 10000"/>
                  <a:gd name="connsiteX1382" fmla="*/ 3776 w 10000"/>
                  <a:gd name="connsiteY1382" fmla="*/ 7710 h 10000"/>
                  <a:gd name="connsiteX1383" fmla="*/ 3784 w 10000"/>
                  <a:gd name="connsiteY1383" fmla="*/ 7701 h 10000"/>
                  <a:gd name="connsiteX1384" fmla="*/ 3792 w 10000"/>
                  <a:gd name="connsiteY1384" fmla="*/ 7694 h 10000"/>
                  <a:gd name="connsiteX1385" fmla="*/ 3801 w 10000"/>
                  <a:gd name="connsiteY1385" fmla="*/ 7685 h 10000"/>
                  <a:gd name="connsiteX1386" fmla="*/ 3803 w 10000"/>
                  <a:gd name="connsiteY1386" fmla="*/ 7685 h 10000"/>
                  <a:gd name="connsiteX1387" fmla="*/ 3809 w 10000"/>
                  <a:gd name="connsiteY1387" fmla="*/ 7685 h 10000"/>
                  <a:gd name="connsiteX1388" fmla="*/ 3817 w 10000"/>
                  <a:gd name="connsiteY1388" fmla="*/ 7691 h 10000"/>
                  <a:gd name="connsiteX1389" fmla="*/ 3778 w 10000"/>
                  <a:gd name="connsiteY1389" fmla="*/ 7756 h 10000"/>
                  <a:gd name="connsiteX1390" fmla="*/ 3762 w 10000"/>
                  <a:gd name="connsiteY1390" fmla="*/ 7775 h 10000"/>
                  <a:gd name="connsiteX1391" fmla="*/ 3748 w 10000"/>
                  <a:gd name="connsiteY1391" fmla="*/ 7775 h 10000"/>
                  <a:gd name="connsiteX1392" fmla="*/ 3737 w 10000"/>
                  <a:gd name="connsiteY1392" fmla="*/ 7778 h 10000"/>
                  <a:gd name="connsiteX1393" fmla="*/ 3723 w 10000"/>
                  <a:gd name="connsiteY1393" fmla="*/ 7778 h 10000"/>
                  <a:gd name="connsiteX1394" fmla="*/ 3720 w 10000"/>
                  <a:gd name="connsiteY1394" fmla="*/ 7785 h 10000"/>
                  <a:gd name="connsiteX1395" fmla="*/ 3715 w 10000"/>
                  <a:gd name="connsiteY1395" fmla="*/ 7788 h 10000"/>
                  <a:gd name="connsiteX1396" fmla="*/ 3704 w 10000"/>
                  <a:gd name="connsiteY1396" fmla="*/ 7804 h 10000"/>
                  <a:gd name="connsiteX1397" fmla="*/ 3712 w 10000"/>
                  <a:gd name="connsiteY1397" fmla="*/ 8005 h 10000"/>
                  <a:gd name="connsiteX1398" fmla="*/ 3706 w 10000"/>
                  <a:gd name="connsiteY1398" fmla="*/ 8021 h 10000"/>
                  <a:gd name="connsiteX1399" fmla="*/ 3712 w 10000"/>
                  <a:gd name="connsiteY1399" fmla="*/ 8044 h 10000"/>
                  <a:gd name="connsiteX1400" fmla="*/ 3712 w 10000"/>
                  <a:gd name="connsiteY1400" fmla="*/ 8051 h 10000"/>
                  <a:gd name="connsiteX1401" fmla="*/ 3729 w 10000"/>
                  <a:gd name="connsiteY1401" fmla="*/ 8060 h 10000"/>
                  <a:gd name="connsiteX1402" fmla="*/ 3767 w 10000"/>
                  <a:gd name="connsiteY1402" fmla="*/ 8106 h 10000"/>
                  <a:gd name="connsiteX1403" fmla="*/ 3770 w 10000"/>
                  <a:gd name="connsiteY1403" fmla="*/ 8119 h 10000"/>
                  <a:gd name="connsiteX1404" fmla="*/ 3787 w 10000"/>
                  <a:gd name="connsiteY1404" fmla="*/ 8157 h 10000"/>
                  <a:gd name="connsiteX1405" fmla="*/ 3787 w 10000"/>
                  <a:gd name="connsiteY1405" fmla="*/ 8174 h 10000"/>
                  <a:gd name="connsiteX1406" fmla="*/ 3740 w 10000"/>
                  <a:gd name="connsiteY1406" fmla="*/ 8154 h 10000"/>
                  <a:gd name="connsiteX1407" fmla="*/ 3731 w 10000"/>
                  <a:gd name="connsiteY1407" fmla="*/ 8138 h 10000"/>
                  <a:gd name="connsiteX1408" fmla="*/ 3729 w 10000"/>
                  <a:gd name="connsiteY1408" fmla="*/ 8125 h 10000"/>
                  <a:gd name="connsiteX1409" fmla="*/ 3712 w 10000"/>
                  <a:gd name="connsiteY1409" fmla="*/ 8115 h 10000"/>
                  <a:gd name="connsiteX1410" fmla="*/ 3704 w 10000"/>
                  <a:gd name="connsiteY1410" fmla="*/ 8109 h 10000"/>
                  <a:gd name="connsiteX1411" fmla="*/ 3687 w 10000"/>
                  <a:gd name="connsiteY1411" fmla="*/ 8099 h 10000"/>
                  <a:gd name="connsiteX1412" fmla="*/ 3673 w 10000"/>
                  <a:gd name="connsiteY1412" fmla="*/ 8093 h 10000"/>
                  <a:gd name="connsiteX1413" fmla="*/ 3665 w 10000"/>
                  <a:gd name="connsiteY1413" fmla="*/ 8083 h 10000"/>
                  <a:gd name="connsiteX1414" fmla="*/ 3648 w 10000"/>
                  <a:gd name="connsiteY1414" fmla="*/ 8073 h 10000"/>
                  <a:gd name="connsiteX1415" fmla="*/ 3643 w 10000"/>
                  <a:gd name="connsiteY1415" fmla="*/ 8063 h 10000"/>
                  <a:gd name="connsiteX1416" fmla="*/ 3632 w 10000"/>
                  <a:gd name="connsiteY1416" fmla="*/ 8054 h 10000"/>
                  <a:gd name="connsiteX1417" fmla="*/ 3623 w 10000"/>
                  <a:gd name="connsiteY1417" fmla="*/ 8060 h 10000"/>
                  <a:gd name="connsiteX1418" fmla="*/ 3615 w 10000"/>
                  <a:gd name="connsiteY1418" fmla="*/ 8070 h 10000"/>
                  <a:gd name="connsiteX1419" fmla="*/ 3607 w 10000"/>
                  <a:gd name="connsiteY1419" fmla="*/ 8083 h 10000"/>
                  <a:gd name="connsiteX1420" fmla="*/ 3607 w 10000"/>
                  <a:gd name="connsiteY1420" fmla="*/ 8099 h 10000"/>
                  <a:gd name="connsiteX1421" fmla="*/ 3607 w 10000"/>
                  <a:gd name="connsiteY1421" fmla="*/ 8125 h 10000"/>
                  <a:gd name="connsiteX1422" fmla="*/ 3601 w 10000"/>
                  <a:gd name="connsiteY1422" fmla="*/ 8148 h 10000"/>
                  <a:gd name="connsiteX1423" fmla="*/ 3584 w 10000"/>
                  <a:gd name="connsiteY1423" fmla="*/ 8154 h 10000"/>
                  <a:gd name="connsiteX1424" fmla="*/ 3573 w 10000"/>
                  <a:gd name="connsiteY1424" fmla="*/ 8154 h 10000"/>
                  <a:gd name="connsiteX1425" fmla="*/ 3560 w 10000"/>
                  <a:gd name="connsiteY1425" fmla="*/ 8138 h 10000"/>
                  <a:gd name="connsiteX1426" fmla="*/ 3551 w 10000"/>
                  <a:gd name="connsiteY1426" fmla="*/ 8119 h 10000"/>
                  <a:gd name="connsiteX1427" fmla="*/ 3535 w 10000"/>
                  <a:gd name="connsiteY1427" fmla="*/ 8099 h 10000"/>
                  <a:gd name="connsiteX1428" fmla="*/ 3504 w 10000"/>
                  <a:gd name="connsiteY1428" fmla="*/ 8073 h 10000"/>
                  <a:gd name="connsiteX1429" fmla="*/ 3493 w 10000"/>
                  <a:gd name="connsiteY1429" fmla="*/ 8051 h 10000"/>
                  <a:gd name="connsiteX1430" fmla="*/ 3488 w 10000"/>
                  <a:gd name="connsiteY1430" fmla="*/ 8034 h 10000"/>
                  <a:gd name="connsiteX1431" fmla="*/ 3488 w 10000"/>
                  <a:gd name="connsiteY1431" fmla="*/ 8012 h 10000"/>
                  <a:gd name="connsiteX1432" fmla="*/ 3488 w 10000"/>
                  <a:gd name="connsiteY1432" fmla="*/ 8005 h 10000"/>
                  <a:gd name="connsiteX1433" fmla="*/ 3496 w 10000"/>
                  <a:gd name="connsiteY1433" fmla="*/ 8002 h 10000"/>
                  <a:gd name="connsiteX1434" fmla="*/ 3501 w 10000"/>
                  <a:gd name="connsiteY1434" fmla="*/ 7992 h 10000"/>
                  <a:gd name="connsiteX1435" fmla="*/ 3504 w 10000"/>
                  <a:gd name="connsiteY1435" fmla="*/ 7966 h 10000"/>
                  <a:gd name="connsiteX1436" fmla="*/ 3501 w 10000"/>
                  <a:gd name="connsiteY1436" fmla="*/ 7940 h 10000"/>
                  <a:gd name="connsiteX1437" fmla="*/ 3485 w 10000"/>
                  <a:gd name="connsiteY1437" fmla="*/ 7918 h 10000"/>
                  <a:gd name="connsiteX1438" fmla="*/ 3457 w 10000"/>
                  <a:gd name="connsiteY1438" fmla="*/ 7872 h 10000"/>
                  <a:gd name="connsiteX1439" fmla="*/ 3449 w 10000"/>
                  <a:gd name="connsiteY1439" fmla="*/ 7847 h 10000"/>
                  <a:gd name="connsiteX1440" fmla="*/ 3446 w 10000"/>
                  <a:gd name="connsiteY1440" fmla="*/ 7827 h 10000"/>
                  <a:gd name="connsiteX1441" fmla="*/ 3457 w 10000"/>
                  <a:gd name="connsiteY1441" fmla="*/ 7808 h 10000"/>
                  <a:gd name="connsiteX1442" fmla="*/ 3465 w 10000"/>
                  <a:gd name="connsiteY1442" fmla="*/ 7798 h 10000"/>
                  <a:gd name="connsiteX1443" fmla="*/ 3476 w 10000"/>
                  <a:gd name="connsiteY1443" fmla="*/ 7788 h 10000"/>
                  <a:gd name="connsiteX1444" fmla="*/ 3479 w 10000"/>
                  <a:gd name="connsiteY1444" fmla="*/ 7795 h 10000"/>
                  <a:gd name="connsiteX1445" fmla="*/ 3501 w 10000"/>
                  <a:gd name="connsiteY1445" fmla="*/ 7817 h 10000"/>
                  <a:gd name="connsiteX1446" fmla="*/ 3518 w 10000"/>
                  <a:gd name="connsiteY1446" fmla="*/ 7843 h 10000"/>
                  <a:gd name="connsiteX1447" fmla="*/ 3521 w 10000"/>
                  <a:gd name="connsiteY1447" fmla="*/ 7847 h 10000"/>
                  <a:gd name="connsiteX1448" fmla="*/ 3512 w 10000"/>
                  <a:gd name="connsiteY1448" fmla="*/ 7824 h 10000"/>
                  <a:gd name="connsiteX0" fmla="*/ 4324 w 10000"/>
                  <a:gd name="connsiteY0" fmla="*/ 1289 h 10000"/>
                  <a:gd name="connsiteX1" fmla="*/ 4296 w 10000"/>
                  <a:gd name="connsiteY1" fmla="*/ 1305 h 10000"/>
                  <a:gd name="connsiteX2" fmla="*/ 4285 w 10000"/>
                  <a:gd name="connsiteY2" fmla="*/ 1279 h 10000"/>
                  <a:gd name="connsiteX3" fmla="*/ 4244 w 10000"/>
                  <a:gd name="connsiteY3" fmla="*/ 1266 h 10000"/>
                  <a:gd name="connsiteX4" fmla="*/ 4208 w 10000"/>
                  <a:gd name="connsiteY4" fmla="*/ 1286 h 10000"/>
                  <a:gd name="connsiteX5" fmla="*/ 4172 w 10000"/>
                  <a:gd name="connsiteY5" fmla="*/ 1299 h 10000"/>
                  <a:gd name="connsiteX6" fmla="*/ 4150 w 10000"/>
                  <a:gd name="connsiteY6" fmla="*/ 1308 h 10000"/>
                  <a:gd name="connsiteX7" fmla="*/ 4139 w 10000"/>
                  <a:gd name="connsiteY7" fmla="*/ 1315 h 10000"/>
                  <a:gd name="connsiteX8" fmla="*/ 4125 w 10000"/>
                  <a:gd name="connsiteY8" fmla="*/ 1315 h 10000"/>
                  <a:gd name="connsiteX9" fmla="*/ 4119 w 10000"/>
                  <a:gd name="connsiteY9" fmla="*/ 1315 h 10000"/>
                  <a:gd name="connsiteX10" fmla="*/ 4111 w 10000"/>
                  <a:gd name="connsiteY10" fmla="*/ 1308 h 10000"/>
                  <a:gd name="connsiteX11" fmla="*/ 4100 w 10000"/>
                  <a:gd name="connsiteY11" fmla="*/ 1315 h 10000"/>
                  <a:gd name="connsiteX12" fmla="*/ 4075 w 10000"/>
                  <a:gd name="connsiteY12" fmla="*/ 1315 h 10000"/>
                  <a:gd name="connsiteX13" fmla="*/ 4058 w 10000"/>
                  <a:gd name="connsiteY13" fmla="*/ 1318 h 10000"/>
                  <a:gd name="connsiteX14" fmla="*/ 4044 w 10000"/>
                  <a:gd name="connsiteY14" fmla="*/ 1315 h 10000"/>
                  <a:gd name="connsiteX15" fmla="*/ 4042 w 10000"/>
                  <a:gd name="connsiteY15" fmla="*/ 1299 h 10000"/>
                  <a:gd name="connsiteX16" fmla="*/ 4014 w 10000"/>
                  <a:gd name="connsiteY16" fmla="*/ 1308 h 10000"/>
                  <a:gd name="connsiteX17" fmla="*/ 4011 w 10000"/>
                  <a:gd name="connsiteY17" fmla="*/ 1315 h 10000"/>
                  <a:gd name="connsiteX18" fmla="*/ 4011 w 10000"/>
                  <a:gd name="connsiteY18" fmla="*/ 1341 h 10000"/>
                  <a:gd name="connsiteX19" fmla="*/ 4019 w 10000"/>
                  <a:gd name="connsiteY19" fmla="*/ 1341 h 10000"/>
                  <a:gd name="connsiteX20" fmla="*/ 3997 w 10000"/>
                  <a:gd name="connsiteY20" fmla="*/ 1363 h 10000"/>
                  <a:gd name="connsiteX21" fmla="*/ 3986 w 10000"/>
                  <a:gd name="connsiteY21" fmla="*/ 1373 h 10000"/>
                  <a:gd name="connsiteX22" fmla="*/ 3981 w 10000"/>
                  <a:gd name="connsiteY22" fmla="*/ 1389 h 10000"/>
                  <a:gd name="connsiteX23" fmla="*/ 3981 w 10000"/>
                  <a:gd name="connsiteY23" fmla="*/ 1409 h 10000"/>
                  <a:gd name="connsiteX24" fmla="*/ 3981 w 10000"/>
                  <a:gd name="connsiteY24" fmla="*/ 1438 h 10000"/>
                  <a:gd name="connsiteX25" fmla="*/ 3961 w 10000"/>
                  <a:gd name="connsiteY25" fmla="*/ 1441 h 10000"/>
                  <a:gd name="connsiteX26" fmla="*/ 3942 w 10000"/>
                  <a:gd name="connsiteY26" fmla="*/ 1441 h 10000"/>
                  <a:gd name="connsiteX27" fmla="*/ 3914 w 10000"/>
                  <a:gd name="connsiteY27" fmla="*/ 1454 h 10000"/>
                  <a:gd name="connsiteX28" fmla="*/ 3892 w 10000"/>
                  <a:gd name="connsiteY28" fmla="*/ 1467 h 10000"/>
                  <a:gd name="connsiteX29" fmla="*/ 3867 w 10000"/>
                  <a:gd name="connsiteY29" fmla="*/ 1483 h 10000"/>
                  <a:gd name="connsiteX30" fmla="*/ 3845 w 10000"/>
                  <a:gd name="connsiteY30" fmla="*/ 1467 h 10000"/>
                  <a:gd name="connsiteX31" fmla="*/ 3850 w 10000"/>
                  <a:gd name="connsiteY31" fmla="*/ 1457 h 10000"/>
                  <a:gd name="connsiteX32" fmla="*/ 3864 w 10000"/>
                  <a:gd name="connsiteY32" fmla="*/ 1441 h 10000"/>
                  <a:gd name="connsiteX33" fmla="*/ 3859 w 10000"/>
                  <a:gd name="connsiteY33" fmla="*/ 1409 h 10000"/>
                  <a:gd name="connsiteX34" fmla="*/ 3842 w 10000"/>
                  <a:gd name="connsiteY34" fmla="*/ 1383 h 10000"/>
                  <a:gd name="connsiteX35" fmla="*/ 3825 w 10000"/>
                  <a:gd name="connsiteY35" fmla="*/ 1360 h 10000"/>
                  <a:gd name="connsiteX36" fmla="*/ 3809 w 10000"/>
                  <a:gd name="connsiteY36" fmla="*/ 1318 h 10000"/>
                  <a:gd name="connsiteX37" fmla="*/ 3787 w 10000"/>
                  <a:gd name="connsiteY37" fmla="*/ 1289 h 10000"/>
                  <a:gd name="connsiteX38" fmla="*/ 3759 w 10000"/>
                  <a:gd name="connsiteY38" fmla="*/ 1266 h 10000"/>
                  <a:gd name="connsiteX39" fmla="*/ 3740 w 10000"/>
                  <a:gd name="connsiteY39" fmla="*/ 1256 h 10000"/>
                  <a:gd name="connsiteX40" fmla="*/ 3715 w 10000"/>
                  <a:gd name="connsiteY40" fmla="*/ 1250 h 10000"/>
                  <a:gd name="connsiteX41" fmla="*/ 3687 w 10000"/>
                  <a:gd name="connsiteY41" fmla="*/ 1256 h 10000"/>
                  <a:gd name="connsiteX42" fmla="*/ 3681 w 10000"/>
                  <a:gd name="connsiteY42" fmla="*/ 1260 h 10000"/>
                  <a:gd name="connsiteX43" fmla="*/ 3670 w 10000"/>
                  <a:gd name="connsiteY43" fmla="*/ 1295 h 10000"/>
                  <a:gd name="connsiteX44" fmla="*/ 3651 w 10000"/>
                  <a:gd name="connsiteY44" fmla="*/ 1305 h 10000"/>
                  <a:gd name="connsiteX45" fmla="*/ 3640 w 10000"/>
                  <a:gd name="connsiteY45" fmla="*/ 1308 h 10000"/>
                  <a:gd name="connsiteX46" fmla="*/ 3626 w 10000"/>
                  <a:gd name="connsiteY46" fmla="*/ 1308 h 10000"/>
                  <a:gd name="connsiteX47" fmla="*/ 3632 w 10000"/>
                  <a:gd name="connsiteY47" fmla="*/ 1276 h 10000"/>
                  <a:gd name="connsiteX48" fmla="*/ 3609 w 10000"/>
                  <a:gd name="connsiteY48" fmla="*/ 1289 h 10000"/>
                  <a:gd name="connsiteX49" fmla="*/ 3593 w 10000"/>
                  <a:gd name="connsiteY49" fmla="*/ 1286 h 10000"/>
                  <a:gd name="connsiteX50" fmla="*/ 3590 w 10000"/>
                  <a:gd name="connsiteY50" fmla="*/ 1256 h 10000"/>
                  <a:gd name="connsiteX51" fmla="*/ 3584 w 10000"/>
                  <a:gd name="connsiteY51" fmla="*/ 1237 h 10000"/>
                  <a:gd name="connsiteX52" fmla="*/ 3573 w 10000"/>
                  <a:gd name="connsiteY52" fmla="*/ 1237 h 10000"/>
                  <a:gd name="connsiteX53" fmla="*/ 3554 w 10000"/>
                  <a:gd name="connsiteY53" fmla="*/ 1227 h 10000"/>
                  <a:gd name="connsiteX54" fmla="*/ 3546 w 10000"/>
                  <a:gd name="connsiteY54" fmla="*/ 1192 h 10000"/>
                  <a:gd name="connsiteX55" fmla="*/ 3529 w 10000"/>
                  <a:gd name="connsiteY55" fmla="*/ 1176 h 10000"/>
                  <a:gd name="connsiteX56" fmla="*/ 3512 w 10000"/>
                  <a:gd name="connsiteY56" fmla="*/ 1182 h 10000"/>
                  <a:gd name="connsiteX57" fmla="*/ 3485 w 10000"/>
                  <a:gd name="connsiteY57" fmla="*/ 1182 h 10000"/>
                  <a:gd name="connsiteX58" fmla="*/ 3463 w 10000"/>
                  <a:gd name="connsiteY58" fmla="*/ 1176 h 10000"/>
                  <a:gd name="connsiteX59" fmla="*/ 3449 w 10000"/>
                  <a:gd name="connsiteY59" fmla="*/ 1182 h 10000"/>
                  <a:gd name="connsiteX60" fmla="*/ 3432 w 10000"/>
                  <a:gd name="connsiteY60" fmla="*/ 1192 h 10000"/>
                  <a:gd name="connsiteX61" fmla="*/ 3454 w 10000"/>
                  <a:gd name="connsiteY61" fmla="*/ 1205 h 10000"/>
                  <a:gd name="connsiteX62" fmla="*/ 3463 w 10000"/>
                  <a:gd name="connsiteY62" fmla="*/ 1205 h 10000"/>
                  <a:gd name="connsiteX63" fmla="*/ 3488 w 10000"/>
                  <a:gd name="connsiteY63" fmla="*/ 1205 h 10000"/>
                  <a:gd name="connsiteX64" fmla="*/ 3488 w 10000"/>
                  <a:gd name="connsiteY64" fmla="*/ 1218 h 10000"/>
                  <a:gd name="connsiteX65" fmla="*/ 3493 w 10000"/>
                  <a:gd name="connsiteY65" fmla="*/ 1247 h 10000"/>
                  <a:gd name="connsiteX66" fmla="*/ 3512 w 10000"/>
                  <a:gd name="connsiteY66" fmla="*/ 1247 h 10000"/>
                  <a:gd name="connsiteX67" fmla="*/ 3518 w 10000"/>
                  <a:gd name="connsiteY67" fmla="*/ 1250 h 10000"/>
                  <a:gd name="connsiteX68" fmla="*/ 3521 w 10000"/>
                  <a:gd name="connsiteY68" fmla="*/ 1276 h 10000"/>
                  <a:gd name="connsiteX69" fmla="*/ 3543 w 10000"/>
                  <a:gd name="connsiteY69" fmla="*/ 1295 h 10000"/>
                  <a:gd name="connsiteX70" fmla="*/ 3546 w 10000"/>
                  <a:gd name="connsiteY70" fmla="*/ 1305 h 10000"/>
                  <a:gd name="connsiteX71" fmla="*/ 3543 w 10000"/>
                  <a:gd name="connsiteY71" fmla="*/ 1315 h 10000"/>
                  <a:gd name="connsiteX72" fmla="*/ 3543 w 10000"/>
                  <a:gd name="connsiteY72" fmla="*/ 1331 h 10000"/>
                  <a:gd name="connsiteX73" fmla="*/ 3554 w 10000"/>
                  <a:gd name="connsiteY73" fmla="*/ 1324 h 10000"/>
                  <a:gd name="connsiteX74" fmla="*/ 3560 w 10000"/>
                  <a:gd name="connsiteY74" fmla="*/ 1331 h 10000"/>
                  <a:gd name="connsiteX75" fmla="*/ 3582 w 10000"/>
                  <a:gd name="connsiteY75" fmla="*/ 1344 h 10000"/>
                  <a:gd name="connsiteX76" fmla="*/ 3598 w 10000"/>
                  <a:gd name="connsiteY76" fmla="*/ 1380 h 10000"/>
                  <a:gd name="connsiteX77" fmla="*/ 3607 w 10000"/>
                  <a:gd name="connsiteY77" fmla="*/ 1389 h 10000"/>
                  <a:gd name="connsiteX78" fmla="*/ 3623 w 10000"/>
                  <a:gd name="connsiteY78" fmla="*/ 1409 h 10000"/>
                  <a:gd name="connsiteX79" fmla="*/ 3634 w 10000"/>
                  <a:gd name="connsiteY79" fmla="*/ 1438 h 10000"/>
                  <a:gd name="connsiteX80" fmla="*/ 3632 w 10000"/>
                  <a:gd name="connsiteY80" fmla="*/ 1454 h 10000"/>
                  <a:gd name="connsiteX81" fmla="*/ 3618 w 10000"/>
                  <a:gd name="connsiteY81" fmla="*/ 1438 h 10000"/>
                  <a:gd name="connsiteX82" fmla="*/ 3598 w 10000"/>
                  <a:gd name="connsiteY82" fmla="*/ 1428 h 10000"/>
                  <a:gd name="connsiteX83" fmla="*/ 3582 w 10000"/>
                  <a:gd name="connsiteY83" fmla="*/ 1402 h 10000"/>
                  <a:gd name="connsiteX84" fmla="*/ 3562 w 10000"/>
                  <a:gd name="connsiteY84" fmla="*/ 1399 h 10000"/>
                  <a:gd name="connsiteX85" fmla="*/ 3546 w 10000"/>
                  <a:gd name="connsiteY85" fmla="*/ 1383 h 10000"/>
                  <a:gd name="connsiteX86" fmla="*/ 3510 w 10000"/>
                  <a:gd name="connsiteY86" fmla="*/ 1360 h 10000"/>
                  <a:gd name="connsiteX87" fmla="*/ 3485 w 10000"/>
                  <a:gd name="connsiteY87" fmla="*/ 1344 h 10000"/>
                  <a:gd name="connsiteX88" fmla="*/ 3454 w 10000"/>
                  <a:gd name="connsiteY88" fmla="*/ 1334 h 10000"/>
                  <a:gd name="connsiteX89" fmla="*/ 3429 w 10000"/>
                  <a:gd name="connsiteY89" fmla="*/ 1315 h 10000"/>
                  <a:gd name="connsiteX90" fmla="*/ 3416 w 10000"/>
                  <a:gd name="connsiteY90" fmla="*/ 1308 h 10000"/>
                  <a:gd name="connsiteX91" fmla="*/ 3399 w 10000"/>
                  <a:gd name="connsiteY91" fmla="*/ 1305 h 10000"/>
                  <a:gd name="connsiteX92" fmla="*/ 3382 w 10000"/>
                  <a:gd name="connsiteY92" fmla="*/ 1286 h 10000"/>
                  <a:gd name="connsiteX93" fmla="*/ 3380 w 10000"/>
                  <a:gd name="connsiteY93" fmla="*/ 1266 h 10000"/>
                  <a:gd name="connsiteX94" fmla="*/ 3388 w 10000"/>
                  <a:gd name="connsiteY94" fmla="*/ 1256 h 10000"/>
                  <a:gd name="connsiteX95" fmla="*/ 3407 w 10000"/>
                  <a:gd name="connsiteY95" fmla="*/ 1256 h 10000"/>
                  <a:gd name="connsiteX96" fmla="*/ 3396 w 10000"/>
                  <a:gd name="connsiteY96" fmla="*/ 1227 h 10000"/>
                  <a:gd name="connsiteX97" fmla="*/ 3382 w 10000"/>
                  <a:gd name="connsiteY97" fmla="*/ 1227 h 10000"/>
                  <a:gd name="connsiteX98" fmla="*/ 3360 w 10000"/>
                  <a:gd name="connsiteY98" fmla="*/ 1221 h 10000"/>
                  <a:gd name="connsiteX99" fmla="*/ 3349 w 10000"/>
                  <a:gd name="connsiteY99" fmla="*/ 1231 h 10000"/>
                  <a:gd name="connsiteX100" fmla="*/ 3352 w 10000"/>
                  <a:gd name="connsiteY100" fmla="*/ 1247 h 10000"/>
                  <a:gd name="connsiteX101" fmla="*/ 3341 w 10000"/>
                  <a:gd name="connsiteY101" fmla="*/ 1237 h 10000"/>
                  <a:gd name="connsiteX102" fmla="*/ 3335 w 10000"/>
                  <a:gd name="connsiteY102" fmla="*/ 1231 h 10000"/>
                  <a:gd name="connsiteX103" fmla="*/ 3307 w 10000"/>
                  <a:gd name="connsiteY103" fmla="*/ 1227 h 10000"/>
                  <a:gd name="connsiteX104" fmla="*/ 3294 w 10000"/>
                  <a:gd name="connsiteY104" fmla="*/ 1221 h 10000"/>
                  <a:gd name="connsiteX105" fmla="*/ 3271 w 10000"/>
                  <a:gd name="connsiteY105" fmla="*/ 1211 h 10000"/>
                  <a:gd name="connsiteX106" fmla="*/ 3252 w 10000"/>
                  <a:gd name="connsiteY106" fmla="*/ 1195 h 10000"/>
                  <a:gd name="connsiteX107" fmla="*/ 3235 w 10000"/>
                  <a:gd name="connsiteY107" fmla="*/ 1195 h 10000"/>
                  <a:gd name="connsiteX108" fmla="*/ 3235 w 10000"/>
                  <a:gd name="connsiteY108" fmla="*/ 1205 h 10000"/>
                  <a:gd name="connsiteX109" fmla="*/ 3219 w 10000"/>
                  <a:gd name="connsiteY109" fmla="*/ 1231 h 10000"/>
                  <a:gd name="connsiteX110" fmla="*/ 3213 w 10000"/>
                  <a:gd name="connsiteY110" fmla="*/ 1231 h 10000"/>
                  <a:gd name="connsiteX111" fmla="*/ 3183 w 10000"/>
                  <a:gd name="connsiteY111" fmla="*/ 1221 h 10000"/>
                  <a:gd name="connsiteX112" fmla="*/ 3175 w 10000"/>
                  <a:gd name="connsiteY112" fmla="*/ 1227 h 10000"/>
                  <a:gd name="connsiteX113" fmla="*/ 3163 w 10000"/>
                  <a:gd name="connsiteY113" fmla="*/ 1237 h 10000"/>
                  <a:gd name="connsiteX114" fmla="*/ 3158 w 10000"/>
                  <a:gd name="connsiteY114" fmla="*/ 1260 h 10000"/>
                  <a:gd name="connsiteX115" fmla="*/ 3158 w 10000"/>
                  <a:gd name="connsiteY115" fmla="*/ 1276 h 10000"/>
                  <a:gd name="connsiteX116" fmla="*/ 3163 w 10000"/>
                  <a:gd name="connsiteY116" fmla="*/ 1295 h 10000"/>
                  <a:gd name="connsiteX117" fmla="*/ 3166 w 10000"/>
                  <a:gd name="connsiteY117" fmla="*/ 1308 h 10000"/>
                  <a:gd name="connsiteX118" fmla="*/ 3158 w 10000"/>
                  <a:gd name="connsiteY118" fmla="*/ 1315 h 10000"/>
                  <a:gd name="connsiteX119" fmla="*/ 3133 w 10000"/>
                  <a:gd name="connsiteY119" fmla="*/ 1299 h 10000"/>
                  <a:gd name="connsiteX120" fmla="*/ 3114 w 10000"/>
                  <a:gd name="connsiteY120" fmla="*/ 1276 h 10000"/>
                  <a:gd name="connsiteX121" fmla="*/ 3078 w 10000"/>
                  <a:gd name="connsiteY121" fmla="*/ 1240 h 10000"/>
                  <a:gd name="connsiteX122" fmla="*/ 3044 w 10000"/>
                  <a:gd name="connsiteY122" fmla="*/ 1227 h 10000"/>
                  <a:gd name="connsiteX123" fmla="*/ 3033 w 10000"/>
                  <a:gd name="connsiteY123" fmla="*/ 1231 h 10000"/>
                  <a:gd name="connsiteX124" fmla="*/ 3036 w 10000"/>
                  <a:gd name="connsiteY124" fmla="*/ 1256 h 10000"/>
                  <a:gd name="connsiteX125" fmla="*/ 3044 w 10000"/>
                  <a:gd name="connsiteY125" fmla="*/ 1266 h 10000"/>
                  <a:gd name="connsiteX126" fmla="*/ 3044 w 10000"/>
                  <a:gd name="connsiteY126" fmla="*/ 1276 h 10000"/>
                  <a:gd name="connsiteX127" fmla="*/ 3036 w 10000"/>
                  <a:gd name="connsiteY127" fmla="*/ 1276 h 10000"/>
                  <a:gd name="connsiteX128" fmla="*/ 3028 w 10000"/>
                  <a:gd name="connsiteY128" fmla="*/ 1266 h 10000"/>
                  <a:gd name="connsiteX129" fmla="*/ 3025 w 10000"/>
                  <a:gd name="connsiteY129" fmla="*/ 1256 h 10000"/>
                  <a:gd name="connsiteX130" fmla="*/ 3008 w 10000"/>
                  <a:gd name="connsiteY130" fmla="*/ 1205 h 10000"/>
                  <a:gd name="connsiteX131" fmla="*/ 3000 w 10000"/>
                  <a:gd name="connsiteY131" fmla="*/ 1192 h 10000"/>
                  <a:gd name="connsiteX132" fmla="*/ 2994 w 10000"/>
                  <a:gd name="connsiteY132" fmla="*/ 1176 h 10000"/>
                  <a:gd name="connsiteX133" fmla="*/ 2986 w 10000"/>
                  <a:gd name="connsiteY133" fmla="*/ 1182 h 10000"/>
                  <a:gd name="connsiteX134" fmla="*/ 2981 w 10000"/>
                  <a:gd name="connsiteY134" fmla="*/ 1192 h 10000"/>
                  <a:gd name="connsiteX135" fmla="*/ 2970 w 10000"/>
                  <a:gd name="connsiteY135" fmla="*/ 1201 h 10000"/>
                  <a:gd name="connsiteX136" fmla="*/ 2956 w 10000"/>
                  <a:gd name="connsiteY136" fmla="*/ 1218 h 10000"/>
                  <a:gd name="connsiteX137" fmla="*/ 2939 w 10000"/>
                  <a:gd name="connsiteY137" fmla="*/ 1240 h 10000"/>
                  <a:gd name="connsiteX138" fmla="*/ 2928 w 10000"/>
                  <a:gd name="connsiteY138" fmla="*/ 1247 h 10000"/>
                  <a:gd name="connsiteX139" fmla="*/ 2922 w 10000"/>
                  <a:gd name="connsiteY139" fmla="*/ 1250 h 10000"/>
                  <a:gd name="connsiteX140" fmla="*/ 2911 w 10000"/>
                  <a:gd name="connsiteY140" fmla="*/ 1250 h 10000"/>
                  <a:gd name="connsiteX141" fmla="*/ 2884 w 10000"/>
                  <a:gd name="connsiteY141" fmla="*/ 1247 h 10000"/>
                  <a:gd name="connsiteX142" fmla="*/ 2864 w 10000"/>
                  <a:gd name="connsiteY142" fmla="*/ 1237 h 10000"/>
                  <a:gd name="connsiteX143" fmla="*/ 2848 w 10000"/>
                  <a:gd name="connsiteY143" fmla="*/ 1231 h 10000"/>
                  <a:gd name="connsiteX144" fmla="*/ 2834 w 10000"/>
                  <a:gd name="connsiteY144" fmla="*/ 1227 h 10000"/>
                  <a:gd name="connsiteX145" fmla="*/ 2831 w 10000"/>
                  <a:gd name="connsiteY145" fmla="*/ 1227 h 10000"/>
                  <a:gd name="connsiteX146" fmla="*/ 2831 w 10000"/>
                  <a:gd name="connsiteY146" fmla="*/ 1221 h 10000"/>
                  <a:gd name="connsiteX147" fmla="*/ 2825 w 10000"/>
                  <a:gd name="connsiteY147" fmla="*/ 1205 h 10000"/>
                  <a:gd name="connsiteX148" fmla="*/ 2823 w 10000"/>
                  <a:gd name="connsiteY148" fmla="*/ 1192 h 10000"/>
                  <a:gd name="connsiteX149" fmla="*/ 2817 w 10000"/>
                  <a:gd name="connsiteY149" fmla="*/ 1182 h 10000"/>
                  <a:gd name="connsiteX150" fmla="*/ 2814 w 10000"/>
                  <a:gd name="connsiteY150" fmla="*/ 1176 h 10000"/>
                  <a:gd name="connsiteX151" fmla="*/ 2792 w 10000"/>
                  <a:gd name="connsiteY151" fmla="*/ 1172 h 10000"/>
                  <a:gd name="connsiteX152" fmla="*/ 2759 w 10000"/>
                  <a:gd name="connsiteY152" fmla="*/ 1156 h 10000"/>
                  <a:gd name="connsiteX153" fmla="*/ 2734 w 10000"/>
                  <a:gd name="connsiteY153" fmla="*/ 1143 h 10000"/>
                  <a:gd name="connsiteX154" fmla="*/ 2695 w 10000"/>
                  <a:gd name="connsiteY154" fmla="*/ 1124 h 10000"/>
                  <a:gd name="connsiteX155" fmla="*/ 2670 w 10000"/>
                  <a:gd name="connsiteY155" fmla="*/ 1108 h 10000"/>
                  <a:gd name="connsiteX156" fmla="*/ 2645 w 10000"/>
                  <a:gd name="connsiteY156" fmla="*/ 1091 h 10000"/>
                  <a:gd name="connsiteX157" fmla="*/ 2618 w 10000"/>
                  <a:gd name="connsiteY157" fmla="*/ 1088 h 10000"/>
                  <a:gd name="connsiteX158" fmla="*/ 2576 w 10000"/>
                  <a:gd name="connsiteY158" fmla="*/ 1088 h 10000"/>
                  <a:gd name="connsiteX159" fmla="*/ 2551 w 10000"/>
                  <a:gd name="connsiteY159" fmla="*/ 1091 h 10000"/>
                  <a:gd name="connsiteX160" fmla="*/ 2521 w 10000"/>
                  <a:gd name="connsiteY160" fmla="*/ 1098 h 10000"/>
                  <a:gd name="connsiteX161" fmla="*/ 2493 w 10000"/>
                  <a:gd name="connsiteY161" fmla="*/ 1104 h 10000"/>
                  <a:gd name="connsiteX162" fmla="*/ 2468 w 10000"/>
                  <a:gd name="connsiteY162" fmla="*/ 1108 h 10000"/>
                  <a:gd name="connsiteX163" fmla="*/ 2404 w 10000"/>
                  <a:gd name="connsiteY163" fmla="*/ 1124 h 10000"/>
                  <a:gd name="connsiteX164" fmla="*/ 2366 w 10000"/>
                  <a:gd name="connsiteY164" fmla="*/ 1133 h 10000"/>
                  <a:gd name="connsiteX165" fmla="*/ 2346 w 10000"/>
                  <a:gd name="connsiteY165" fmla="*/ 1137 h 10000"/>
                  <a:gd name="connsiteX166" fmla="*/ 2294 w 10000"/>
                  <a:gd name="connsiteY166" fmla="*/ 1146 h 10000"/>
                  <a:gd name="connsiteX167" fmla="*/ 2249 w 10000"/>
                  <a:gd name="connsiteY167" fmla="*/ 1156 h 10000"/>
                  <a:gd name="connsiteX168" fmla="*/ 2230 w 10000"/>
                  <a:gd name="connsiteY168" fmla="*/ 1156 h 10000"/>
                  <a:gd name="connsiteX169" fmla="*/ 2222 w 10000"/>
                  <a:gd name="connsiteY169" fmla="*/ 1163 h 10000"/>
                  <a:gd name="connsiteX170" fmla="*/ 2194 w 10000"/>
                  <a:gd name="connsiteY170" fmla="*/ 1163 h 10000"/>
                  <a:gd name="connsiteX171" fmla="*/ 2172 w 10000"/>
                  <a:gd name="connsiteY171" fmla="*/ 1163 h 10000"/>
                  <a:gd name="connsiteX172" fmla="*/ 2147 w 10000"/>
                  <a:gd name="connsiteY172" fmla="*/ 1166 h 10000"/>
                  <a:gd name="connsiteX173" fmla="*/ 2108 w 10000"/>
                  <a:gd name="connsiteY173" fmla="*/ 1166 h 10000"/>
                  <a:gd name="connsiteX174" fmla="*/ 2083 w 10000"/>
                  <a:gd name="connsiteY174" fmla="*/ 1156 h 10000"/>
                  <a:gd name="connsiteX175" fmla="*/ 2042 w 10000"/>
                  <a:gd name="connsiteY175" fmla="*/ 1143 h 10000"/>
                  <a:gd name="connsiteX176" fmla="*/ 2011 w 10000"/>
                  <a:gd name="connsiteY176" fmla="*/ 1143 h 10000"/>
                  <a:gd name="connsiteX177" fmla="*/ 1994 w 10000"/>
                  <a:gd name="connsiteY177" fmla="*/ 1146 h 10000"/>
                  <a:gd name="connsiteX178" fmla="*/ 1967 w 10000"/>
                  <a:gd name="connsiteY178" fmla="*/ 1156 h 10000"/>
                  <a:gd name="connsiteX179" fmla="*/ 1903 w 10000"/>
                  <a:gd name="connsiteY179" fmla="*/ 1176 h 10000"/>
                  <a:gd name="connsiteX180" fmla="*/ 1873 w 10000"/>
                  <a:gd name="connsiteY180" fmla="*/ 1182 h 10000"/>
                  <a:gd name="connsiteX181" fmla="*/ 1850 w 10000"/>
                  <a:gd name="connsiteY181" fmla="*/ 1185 h 10000"/>
                  <a:gd name="connsiteX182" fmla="*/ 1842 w 10000"/>
                  <a:gd name="connsiteY182" fmla="*/ 1192 h 10000"/>
                  <a:gd name="connsiteX183" fmla="*/ 1823 w 10000"/>
                  <a:gd name="connsiteY183" fmla="*/ 1195 h 10000"/>
                  <a:gd name="connsiteX184" fmla="*/ 1814 w 10000"/>
                  <a:gd name="connsiteY184" fmla="*/ 1201 h 10000"/>
                  <a:gd name="connsiteX185" fmla="*/ 1792 w 10000"/>
                  <a:gd name="connsiteY185" fmla="*/ 1218 h 10000"/>
                  <a:gd name="connsiteX186" fmla="*/ 1767 w 10000"/>
                  <a:gd name="connsiteY186" fmla="*/ 1231 h 10000"/>
                  <a:gd name="connsiteX187" fmla="*/ 1717 w 10000"/>
                  <a:gd name="connsiteY187" fmla="*/ 1266 h 10000"/>
                  <a:gd name="connsiteX188" fmla="*/ 1695 w 10000"/>
                  <a:gd name="connsiteY188" fmla="*/ 1279 h 10000"/>
                  <a:gd name="connsiteX189" fmla="*/ 1654 w 10000"/>
                  <a:gd name="connsiteY189" fmla="*/ 1308 h 10000"/>
                  <a:gd name="connsiteX190" fmla="*/ 1620 w 10000"/>
                  <a:gd name="connsiteY190" fmla="*/ 1334 h 10000"/>
                  <a:gd name="connsiteX191" fmla="*/ 1590 w 10000"/>
                  <a:gd name="connsiteY191" fmla="*/ 1360 h 10000"/>
                  <a:gd name="connsiteX192" fmla="*/ 1565 w 10000"/>
                  <a:gd name="connsiteY192" fmla="*/ 1380 h 10000"/>
                  <a:gd name="connsiteX193" fmla="*/ 1532 w 10000"/>
                  <a:gd name="connsiteY193" fmla="*/ 1402 h 10000"/>
                  <a:gd name="connsiteX194" fmla="*/ 1501 w 10000"/>
                  <a:gd name="connsiteY194" fmla="*/ 1418 h 10000"/>
                  <a:gd name="connsiteX195" fmla="*/ 1460 w 10000"/>
                  <a:gd name="connsiteY195" fmla="*/ 1438 h 10000"/>
                  <a:gd name="connsiteX196" fmla="*/ 1435 w 10000"/>
                  <a:gd name="connsiteY196" fmla="*/ 1454 h 10000"/>
                  <a:gd name="connsiteX197" fmla="*/ 1421 w 10000"/>
                  <a:gd name="connsiteY197" fmla="*/ 1464 h 10000"/>
                  <a:gd name="connsiteX198" fmla="*/ 1380 w 10000"/>
                  <a:gd name="connsiteY198" fmla="*/ 1473 h 10000"/>
                  <a:gd name="connsiteX199" fmla="*/ 1324 w 10000"/>
                  <a:gd name="connsiteY199" fmla="*/ 1477 h 10000"/>
                  <a:gd name="connsiteX200" fmla="*/ 1274 w 10000"/>
                  <a:gd name="connsiteY200" fmla="*/ 1483 h 10000"/>
                  <a:gd name="connsiteX201" fmla="*/ 1244 w 10000"/>
                  <a:gd name="connsiteY201" fmla="*/ 1486 h 10000"/>
                  <a:gd name="connsiteX202" fmla="*/ 1233 w 10000"/>
                  <a:gd name="connsiteY202" fmla="*/ 1486 h 10000"/>
                  <a:gd name="connsiteX203" fmla="*/ 1197 w 10000"/>
                  <a:gd name="connsiteY203" fmla="*/ 1493 h 10000"/>
                  <a:gd name="connsiteX204" fmla="*/ 1180 w 10000"/>
                  <a:gd name="connsiteY204" fmla="*/ 1496 h 10000"/>
                  <a:gd name="connsiteX205" fmla="*/ 1169 w 10000"/>
                  <a:gd name="connsiteY205" fmla="*/ 1496 h 10000"/>
                  <a:gd name="connsiteX206" fmla="*/ 1161 w 10000"/>
                  <a:gd name="connsiteY206" fmla="*/ 1503 h 10000"/>
                  <a:gd name="connsiteX207" fmla="*/ 1155 w 10000"/>
                  <a:gd name="connsiteY207" fmla="*/ 1503 h 10000"/>
                  <a:gd name="connsiteX208" fmla="*/ 501 w 10000"/>
                  <a:gd name="connsiteY208" fmla="*/ 2277 h 10000"/>
                  <a:gd name="connsiteX209" fmla="*/ 396 w 10000"/>
                  <a:gd name="connsiteY209" fmla="*/ 2532 h 10000"/>
                  <a:gd name="connsiteX210" fmla="*/ 324 w 10000"/>
                  <a:gd name="connsiteY210" fmla="*/ 2759 h 10000"/>
                  <a:gd name="connsiteX211" fmla="*/ 274 w 10000"/>
                  <a:gd name="connsiteY211" fmla="*/ 2866 h 10000"/>
                  <a:gd name="connsiteX212" fmla="*/ 202 w 10000"/>
                  <a:gd name="connsiteY212" fmla="*/ 3008 h 10000"/>
                  <a:gd name="connsiteX213" fmla="*/ 211 w 10000"/>
                  <a:gd name="connsiteY213" fmla="*/ 3177 h 10000"/>
                  <a:gd name="connsiteX214" fmla="*/ 235 w 10000"/>
                  <a:gd name="connsiteY214" fmla="*/ 3368 h 10000"/>
                  <a:gd name="connsiteX215" fmla="*/ 266 w 10000"/>
                  <a:gd name="connsiteY215" fmla="*/ 3595 h 10000"/>
                  <a:gd name="connsiteX216" fmla="*/ 299 w 10000"/>
                  <a:gd name="connsiteY216" fmla="*/ 3831 h 10000"/>
                  <a:gd name="connsiteX217" fmla="*/ 305 w 10000"/>
                  <a:gd name="connsiteY217" fmla="*/ 3863 h 10000"/>
                  <a:gd name="connsiteX218" fmla="*/ 341 w 10000"/>
                  <a:gd name="connsiteY218" fmla="*/ 3941 h 10000"/>
                  <a:gd name="connsiteX219" fmla="*/ 186 w 10000"/>
                  <a:gd name="connsiteY219" fmla="*/ 3935 h 10000"/>
                  <a:gd name="connsiteX220" fmla="*/ 30 w 10000"/>
                  <a:gd name="connsiteY220" fmla="*/ 3925 h 10000"/>
                  <a:gd name="connsiteX221" fmla="*/ 0 w 10000"/>
                  <a:gd name="connsiteY221" fmla="*/ 4054 h 10000"/>
                  <a:gd name="connsiteX222" fmla="*/ 14 w 10000"/>
                  <a:gd name="connsiteY222" fmla="*/ 4152 h 10000"/>
                  <a:gd name="connsiteX223" fmla="*/ 22 w 10000"/>
                  <a:gd name="connsiteY223" fmla="*/ 4242 h 10000"/>
                  <a:gd name="connsiteX224" fmla="*/ 30 w 10000"/>
                  <a:gd name="connsiteY224" fmla="*/ 4291 h 10000"/>
                  <a:gd name="connsiteX225" fmla="*/ 102 w 10000"/>
                  <a:gd name="connsiteY225" fmla="*/ 4271 h 10000"/>
                  <a:gd name="connsiteX226" fmla="*/ 155 w 10000"/>
                  <a:gd name="connsiteY226" fmla="*/ 4262 h 10000"/>
                  <a:gd name="connsiteX227" fmla="*/ 410 w 10000"/>
                  <a:gd name="connsiteY227" fmla="*/ 4255 h 10000"/>
                  <a:gd name="connsiteX228" fmla="*/ 418 w 10000"/>
                  <a:gd name="connsiteY228" fmla="*/ 4385 h 10000"/>
                  <a:gd name="connsiteX229" fmla="*/ 429 w 10000"/>
                  <a:gd name="connsiteY229" fmla="*/ 4543 h 10000"/>
                  <a:gd name="connsiteX230" fmla="*/ 443 w 10000"/>
                  <a:gd name="connsiteY230" fmla="*/ 4585 h 10000"/>
                  <a:gd name="connsiteX231" fmla="*/ 465 w 10000"/>
                  <a:gd name="connsiteY231" fmla="*/ 4611 h 10000"/>
                  <a:gd name="connsiteX232" fmla="*/ 468 w 10000"/>
                  <a:gd name="connsiteY232" fmla="*/ 4621 h 10000"/>
                  <a:gd name="connsiteX233" fmla="*/ 474 w 10000"/>
                  <a:gd name="connsiteY233" fmla="*/ 4679 h 10000"/>
                  <a:gd name="connsiteX234" fmla="*/ 554 w 10000"/>
                  <a:gd name="connsiteY234" fmla="*/ 4738 h 10000"/>
                  <a:gd name="connsiteX235" fmla="*/ 637 w 10000"/>
                  <a:gd name="connsiteY235" fmla="*/ 4809 h 10000"/>
                  <a:gd name="connsiteX236" fmla="*/ 704 w 10000"/>
                  <a:gd name="connsiteY236" fmla="*/ 4851 h 10000"/>
                  <a:gd name="connsiteX237" fmla="*/ 740 w 10000"/>
                  <a:gd name="connsiteY237" fmla="*/ 4893 h 10000"/>
                  <a:gd name="connsiteX238" fmla="*/ 756 w 10000"/>
                  <a:gd name="connsiteY238" fmla="*/ 4896 h 10000"/>
                  <a:gd name="connsiteX239" fmla="*/ 767 w 10000"/>
                  <a:gd name="connsiteY239" fmla="*/ 4880 h 10000"/>
                  <a:gd name="connsiteX240" fmla="*/ 806 w 10000"/>
                  <a:gd name="connsiteY240" fmla="*/ 4945 h 10000"/>
                  <a:gd name="connsiteX241" fmla="*/ 886 w 10000"/>
                  <a:gd name="connsiteY241" fmla="*/ 5078 h 10000"/>
                  <a:gd name="connsiteX242" fmla="*/ 911 w 10000"/>
                  <a:gd name="connsiteY242" fmla="*/ 5130 h 10000"/>
                  <a:gd name="connsiteX243" fmla="*/ 920 w 10000"/>
                  <a:gd name="connsiteY243" fmla="*/ 5191 h 10000"/>
                  <a:gd name="connsiteX244" fmla="*/ 920 w 10000"/>
                  <a:gd name="connsiteY244" fmla="*/ 5220 h 10000"/>
                  <a:gd name="connsiteX245" fmla="*/ 911 w 10000"/>
                  <a:gd name="connsiteY245" fmla="*/ 5314 h 10000"/>
                  <a:gd name="connsiteX246" fmla="*/ 898 w 10000"/>
                  <a:gd name="connsiteY246" fmla="*/ 5369 h 10000"/>
                  <a:gd name="connsiteX247" fmla="*/ 895 w 10000"/>
                  <a:gd name="connsiteY247" fmla="*/ 5385 h 10000"/>
                  <a:gd name="connsiteX248" fmla="*/ 895 w 10000"/>
                  <a:gd name="connsiteY248" fmla="*/ 5405 h 10000"/>
                  <a:gd name="connsiteX249" fmla="*/ 898 w 10000"/>
                  <a:gd name="connsiteY249" fmla="*/ 5434 h 10000"/>
                  <a:gd name="connsiteX250" fmla="*/ 911 w 10000"/>
                  <a:gd name="connsiteY250" fmla="*/ 5463 h 10000"/>
                  <a:gd name="connsiteX251" fmla="*/ 920 w 10000"/>
                  <a:gd name="connsiteY251" fmla="*/ 5492 h 10000"/>
                  <a:gd name="connsiteX252" fmla="*/ 934 w 10000"/>
                  <a:gd name="connsiteY252" fmla="*/ 5518 h 10000"/>
                  <a:gd name="connsiteX253" fmla="*/ 1169 w 10000"/>
                  <a:gd name="connsiteY253" fmla="*/ 5738 h 10000"/>
                  <a:gd name="connsiteX254" fmla="*/ 1188 w 10000"/>
                  <a:gd name="connsiteY254" fmla="*/ 5755 h 10000"/>
                  <a:gd name="connsiteX255" fmla="*/ 1216 w 10000"/>
                  <a:gd name="connsiteY255" fmla="*/ 5758 h 10000"/>
                  <a:gd name="connsiteX256" fmla="*/ 1313 w 10000"/>
                  <a:gd name="connsiteY256" fmla="*/ 5774 h 10000"/>
                  <a:gd name="connsiteX257" fmla="*/ 1349 w 10000"/>
                  <a:gd name="connsiteY257" fmla="*/ 5787 h 10000"/>
                  <a:gd name="connsiteX258" fmla="*/ 1393 w 10000"/>
                  <a:gd name="connsiteY258" fmla="*/ 5793 h 10000"/>
                  <a:gd name="connsiteX259" fmla="*/ 1393 w 10000"/>
                  <a:gd name="connsiteY259" fmla="*/ 5797 h 10000"/>
                  <a:gd name="connsiteX260" fmla="*/ 1421 w 10000"/>
                  <a:gd name="connsiteY260" fmla="*/ 5810 h 10000"/>
                  <a:gd name="connsiteX261" fmla="*/ 1446 w 10000"/>
                  <a:gd name="connsiteY261" fmla="*/ 5829 h 10000"/>
                  <a:gd name="connsiteX262" fmla="*/ 1460 w 10000"/>
                  <a:gd name="connsiteY262" fmla="*/ 5842 h 10000"/>
                  <a:gd name="connsiteX263" fmla="*/ 1476 w 10000"/>
                  <a:gd name="connsiteY263" fmla="*/ 5848 h 10000"/>
                  <a:gd name="connsiteX264" fmla="*/ 1501 w 10000"/>
                  <a:gd name="connsiteY264" fmla="*/ 5852 h 10000"/>
                  <a:gd name="connsiteX265" fmla="*/ 1532 w 10000"/>
                  <a:gd name="connsiteY265" fmla="*/ 5887 h 10000"/>
                  <a:gd name="connsiteX266" fmla="*/ 1565 w 10000"/>
                  <a:gd name="connsiteY266" fmla="*/ 5942 h 10000"/>
                  <a:gd name="connsiteX267" fmla="*/ 1587 w 10000"/>
                  <a:gd name="connsiteY267" fmla="*/ 5972 h 10000"/>
                  <a:gd name="connsiteX268" fmla="*/ 1612 w 10000"/>
                  <a:gd name="connsiteY268" fmla="*/ 5955 h 10000"/>
                  <a:gd name="connsiteX269" fmla="*/ 1679 w 10000"/>
                  <a:gd name="connsiteY269" fmla="*/ 6049 h 10000"/>
                  <a:gd name="connsiteX270" fmla="*/ 1720 w 10000"/>
                  <a:gd name="connsiteY270" fmla="*/ 6108 h 10000"/>
                  <a:gd name="connsiteX271" fmla="*/ 1751 w 10000"/>
                  <a:gd name="connsiteY271" fmla="*/ 6133 h 10000"/>
                  <a:gd name="connsiteX272" fmla="*/ 1792 w 10000"/>
                  <a:gd name="connsiteY272" fmla="*/ 6169 h 10000"/>
                  <a:gd name="connsiteX273" fmla="*/ 1801 w 10000"/>
                  <a:gd name="connsiteY273" fmla="*/ 6172 h 10000"/>
                  <a:gd name="connsiteX274" fmla="*/ 1814 w 10000"/>
                  <a:gd name="connsiteY274" fmla="*/ 6286 h 10000"/>
                  <a:gd name="connsiteX275" fmla="*/ 1817 w 10000"/>
                  <a:gd name="connsiteY275" fmla="*/ 6331 h 10000"/>
                  <a:gd name="connsiteX276" fmla="*/ 1809 w 10000"/>
                  <a:gd name="connsiteY276" fmla="*/ 6444 h 10000"/>
                  <a:gd name="connsiteX277" fmla="*/ 1801 w 10000"/>
                  <a:gd name="connsiteY277" fmla="*/ 6499 h 10000"/>
                  <a:gd name="connsiteX278" fmla="*/ 1781 w 10000"/>
                  <a:gd name="connsiteY278" fmla="*/ 6522 h 10000"/>
                  <a:gd name="connsiteX279" fmla="*/ 1773 w 10000"/>
                  <a:gd name="connsiteY279" fmla="*/ 6541 h 10000"/>
                  <a:gd name="connsiteX280" fmla="*/ 1762 w 10000"/>
                  <a:gd name="connsiteY280" fmla="*/ 6571 h 10000"/>
                  <a:gd name="connsiteX281" fmla="*/ 1767 w 10000"/>
                  <a:gd name="connsiteY281" fmla="*/ 6622 h 10000"/>
                  <a:gd name="connsiteX282" fmla="*/ 1767 w 10000"/>
                  <a:gd name="connsiteY282" fmla="*/ 6665 h 10000"/>
                  <a:gd name="connsiteX283" fmla="*/ 1767 w 10000"/>
                  <a:gd name="connsiteY283" fmla="*/ 6694 h 10000"/>
                  <a:gd name="connsiteX284" fmla="*/ 1776 w 10000"/>
                  <a:gd name="connsiteY284" fmla="*/ 6726 h 10000"/>
                  <a:gd name="connsiteX285" fmla="*/ 1776 w 10000"/>
                  <a:gd name="connsiteY285" fmla="*/ 6745 h 10000"/>
                  <a:gd name="connsiteX286" fmla="*/ 1767 w 10000"/>
                  <a:gd name="connsiteY286" fmla="*/ 6765 h 10000"/>
                  <a:gd name="connsiteX287" fmla="*/ 1762 w 10000"/>
                  <a:gd name="connsiteY287" fmla="*/ 6804 h 10000"/>
                  <a:gd name="connsiteX288" fmla="*/ 1753 w 10000"/>
                  <a:gd name="connsiteY288" fmla="*/ 6839 h 10000"/>
                  <a:gd name="connsiteX289" fmla="*/ 1742 w 10000"/>
                  <a:gd name="connsiteY289" fmla="*/ 6849 h 10000"/>
                  <a:gd name="connsiteX290" fmla="*/ 1726 w 10000"/>
                  <a:gd name="connsiteY290" fmla="*/ 6849 h 10000"/>
                  <a:gd name="connsiteX291" fmla="*/ 1712 w 10000"/>
                  <a:gd name="connsiteY291" fmla="*/ 6852 h 10000"/>
                  <a:gd name="connsiteX292" fmla="*/ 1640 w 10000"/>
                  <a:gd name="connsiteY292" fmla="*/ 6953 h 10000"/>
                  <a:gd name="connsiteX293" fmla="*/ 1493 w 10000"/>
                  <a:gd name="connsiteY293" fmla="*/ 7105 h 10000"/>
                  <a:gd name="connsiteX294" fmla="*/ 1490 w 10000"/>
                  <a:gd name="connsiteY294" fmla="*/ 7124 h 10000"/>
                  <a:gd name="connsiteX295" fmla="*/ 1468 w 10000"/>
                  <a:gd name="connsiteY295" fmla="*/ 7137 h 10000"/>
                  <a:gd name="connsiteX296" fmla="*/ 1454 w 10000"/>
                  <a:gd name="connsiteY296" fmla="*/ 7144 h 10000"/>
                  <a:gd name="connsiteX297" fmla="*/ 1452 w 10000"/>
                  <a:gd name="connsiteY297" fmla="*/ 7157 h 10000"/>
                  <a:gd name="connsiteX298" fmla="*/ 1446 w 10000"/>
                  <a:gd name="connsiteY298" fmla="*/ 7199 h 10000"/>
                  <a:gd name="connsiteX299" fmla="*/ 1476 w 10000"/>
                  <a:gd name="connsiteY299" fmla="*/ 7247 h 10000"/>
                  <a:gd name="connsiteX300" fmla="*/ 1501 w 10000"/>
                  <a:gd name="connsiteY300" fmla="*/ 7270 h 10000"/>
                  <a:gd name="connsiteX301" fmla="*/ 1518 w 10000"/>
                  <a:gd name="connsiteY301" fmla="*/ 7286 h 10000"/>
                  <a:gd name="connsiteX302" fmla="*/ 1524 w 10000"/>
                  <a:gd name="connsiteY302" fmla="*/ 7306 h 10000"/>
                  <a:gd name="connsiteX303" fmla="*/ 1540 w 10000"/>
                  <a:gd name="connsiteY303" fmla="*/ 7322 h 10000"/>
                  <a:gd name="connsiteX304" fmla="*/ 1565 w 10000"/>
                  <a:gd name="connsiteY304" fmla="*/ 7325 h 10000"/>
                  <a:gd name="connsiteX305" fmla="*/ 1590 w 10000"/>
                  <a:gd name="connsiteY305" fmla="*/ 7332 h 10000"/>
                  <a:gd name="connsiteX306" fmla="*/ 1615 w 10000"/>
                  <a:gd name="connsiteY306" fmla="*/ 7345 h 10000"/>
                  <a:gd name="connsiteX307" fmla="*/ 1662 w 10000"/>
                  <a:gd name="connsiteY307" fmla="*/ 7370 h 10000"/>
                  <a:gd name="connsiteX308" fmla="*/ 1670 w 10000"/>
                  <a:gd name="connsiteY308" fmla="*/ 7351 h 10000"/>
                  <a:gd name="connsiteX309" fmla="*/ 1726 w 10000"/>
                  <a:gd name="connsiteY309" fmla="*/ 7354 h 10000"/>
                  <a:gd name="connsiteX310" fmla="*/ 1726 w 10000"/>
                  <a:gd name="connsiteY310" fmla="*/ 7400 h 10000"/>
                  <a:gd name="connsiteX311" fmla="*/ 1773 w 10000"/>
                  <a:gd name="connsiteY311" fmla="*/ 7409 h 10000"/>
                  <a:gd name="connsiteX312" fmla="*/ 1806 w 10000"/>
                  <a:gd name="connsiteY312" fmla="*/ 7416 h 10000"/>
                  <a:gd name="connsiteX313" fmla="*/ 1839 w 10000"/>
                  <a:gd name="connsiteY313" fmla="*/ 7403 h 10000"/>
                  <a:gd name="connsiteX314" fmla="*/ 1886 w 10000"/>
                  <a:gd name="connsiteY314" fmla="*/ 7403 h 10000"/>
                  <a:gd name="connsiteX315" fmla="*/ 1898 w 10000"/>
                  <a:gd name="connsiteY315" fmla="*/ 7403 h 10000"/>
                  <a:gd name="connsiteX316" fmla="*/ 1914 w 10000"/>
                  <a:gd name="connsiteY316" fmla="*/ 7494 h 10000"/>
                  <a:gd name="connsiteX317" fmla="*/ 1895 w 10000"/>
                  <a:gd name="connsiteY317" fmla="*/ 7523 h 10000"/>
                  <a:gd name="connsiteX318" fmla="*/ 1825 w 10000"/>
                  <a:gd name="connsiteY318" fmla="*/ 7617 h 10000"/>
                  <a:gd name="connsiteX319" fmla="*/ 1776 w 10000"/>
                  <a:gd name="connsiteY319" fmla="*/ 7691 h 10000"/>
                  <a:gd name="connsiteX320" fmla="*/ 1781 w 10000"/>
                  <a:gd name="connsiteY320" fmla="*/ 7723 h 10000"/>
                  <a:gd name="connsiteX321" fmla="*/ 1767 w 10000"/>
                  <a:gd name="connsiteY321" fmla="*/ 7759 h 10000"/>
                  <a:gd name="connsiteX322" fmla="*/ 1762 w 10000"/>
                  <a:gd name="connsiteY322" fmla="*/ 7817 h 10000"/>
                  <a:gd name="connsiteX323" fmla="*/ 1762 w 10000"/>
                  <a:gd name="connsiteY323" fmla="*/ 7856 h 10000"/>
                  <a:gd name="connsiteX324" fmla="*/ 1776 w 10000"/>
                  <a:gd name="connsiteY324" fmla="*/ 7892 h 10000"/>
                  <a:gd name="connsiteX325" fmla="*/ 1784 w 10000"/>
                  <a:gd name="connsiteY325" fmla="*/ 7902 h 10000"/>
                  <a:gd name="connsiteX326" fmla="*/ 1801 w 10000"/>
                  <a:gd name="connsiteY326" fmla="*/ 7908 h 10000"/>
                  <a:gd name="connsiteX327" fmla="*/ 1809 w 10000"/>
                  <a:gd name="connsiteY327" fmla="*/ 7911 h 10000"/>
                  <a:gd name="connsiteX328" fmla="*/ 1801 w 10000"/>
                  <a:gd name="connsiteY328" fmla="*/ 7940 h 10000"/>
                  <a:gd name="connsiteX329" fmla="*/ 1798 w 10000"/>
                  <a:gd name="connsiteY329" fmla="*/ 7979 h 10000"/>
                  <a:gd name="connsiteX330" fmla="*/ 1806 w 10000"/>
                  <a:gd name="connsiteY330" fmla="*/ 8002 h 10000"/>
                  <a:gd name="connsiteX331" fmla="*/ 1823 w 10000"/>
                  <a:gd name="connsiteY331" fmla="*/ 8021 h 10000"/>
                  <a:gd name="connsiteX332" fmla="*/ 1834 w 10000"/>
                  <a:gd name="connsiteY332" fmla="*/ 8044 h 10000"/>
                  <a:gd name="connsiteX333" fmla="*/ 1839 w 10000"/>
                  <a:gd name="connsiteY333" fmla="*/ 8073 h 10000"/>
                  <a:gd name="connsiteX334" fmla="*/ 1842 w 10000"/>
                  <a:gd name="connsiteY334" fmla="*/ 8106 h 10000"/>
                  <a:gd name="connsiteX335" fmla="*/ 1839 w 10000"/>
                  <a:gd name="connsiteY335" fmla="*/ 8144 h 10000"/>
                  <a:gd name="connsiteX336" fmla="*/ 1856 w 10000"/>
                  <a:gd name="connsiteY336" fmla="*/ 8164 h 10000"/>
                  <a:gd name="connsiteX337" fmla="*/ 1886 w 10000"/>
                  <a:gd name="connsiteY337" fmla="*/ 8193 h 10000"/>
                  <a:gd name="connsiteX338" fmla="*/ 1922 w 10000"/>
                  <a:gd name="connsiteY338" fmla="*/ 8206 h 10000"/>
                  <a:gd name="connsiteX339" fmla="*/ 1967 w 10000"/>
                  <a:gd name="connsiteY339" fmla="*/ 8203 h 10000"/>
                  <a:gd name="connsiteX340" fmla="*/ 1986 w 10000"/>
                  <a:gd name="connsiteY340" fmla="*/ 8212 h 10000"/>
                  <a:gd name="connsiteX341" fmla="*/ 2000 w 10000"/>
                  <a:gd name="connsiteY341" fmla="*/ 8232 h 10000"/>
                  <a:gd name="connsiteX342" fmla="*/ 2033 w 10000"/>
                  <a:gd name="connsiteY342" fmla="*/ 8258 h 10000"/>
                  <a:gd name="connsiteX343" fmla="*/ 2050 w 10000"/>
                  <a:gd name="connsiteY343" fmla="*/ 8271 h 10000"/>
                  <a:gd name="connsiteX344" fmla="*/ 2089 w 10000"/>
                  <a:gd name="connsiteY344" fmla="*/ 8280 h 10000"/>
                  <a:gd name="connsiteX345" fmla="*/ 2122 w 10000"/>
                  <a:gd name="connsiteY345" fmla="*/ 8300 h 10000"/>
                  <a:gd name="connsiteX346" fmla="*/ 2163 w 10000"/>
                  <a:gd name="connsiteY346" fmla="*/ 8332 h 10000"/>
                  <a:gd name="connsiteX347" fmla="*/ 2172 w 10000"/>
                  <a:gd name="connsiteY347" fmla="*/ 8335 h 10000"/>
                  <a:gd name="connsiteX348" fmla="*/ 2177 w 10000"/>
                  <a:gd name="connsiteY348" fmla="*/ 8345 h 10000"/>
                  <a:gd name="connsiteX349" fmla="*/ 2163 w 10000"/>
                  <a:gd name="connsiteY349" fmla="*/ 8371 h 10000"/>
                  <a:gd name="connsiteX350" fmla="*/ 2139 w 10000"/>
                  <a:gd name="connsiteY350" fmla="*/ 8423 h 10000"/>
                  <a:gd name="connsiteX351" fmla="*/ 2130 w 10000"/>
                  <a:gd name="connsiteY351" fmla="*/ 8439 h 10000"/>
                  <a:gd name="connsiteX352" fmla="*/ 2105 w 10000"/>
                  <a:gd name="connsiteY352" fmla="*/ 8446 h 10000"/>
                  <a:gd name="connsiteX353" fmla="*/ 2080 w 10000"/>
                  <a:gd name="connsiteY353" fmla="*/ 8449 h 10000"/>
                  <a:gd name="connsiteX354" fmla="*/ 2075 w 10000"/>
                  <a:gd name="connsiteY354" fmla="*/ 8459 h 10000"/>
                  <a:gd name="connsiteX355" fmla="*/ 2072 w 10000"/>
                  <a:gd name="connsiteY355" fmla="*/ 8475 h 10000"/>
                  <a:gd name="connsiteX356" fmla="*/ 2080 w 10000"/>
                  <a:gd name="connsiteY356" fmla="*/ 8484 h 10000"/>
                  <a:gd name="connsiteX357" fmla="*/ 2100 w 10000"/>
                  <a:gd name="connsiteY357" fmla="*/ 8475 h 10000"/>
                  <a:gd name="connsiteX358" fmla="*/ 2141 w 10000"/>
                  <a:gd name="connsiteY358" fmla="*/ 8478 h 10000"/>
                  <a:gd name="connsiteX359" fmla="*/ 2172 w 10000"/>
                  <a:gd name="connsiteY359" fmla="*/ 8475 h 10000"/>
                  <a:gd name="connsiteX360" fmla="*/ 2188 w 10000"/>
                  <a:gd name="connsiteY360" fmla="*/ 8475 h 10000"/>
                  <a:gd name="connsiteX361" fmla="*/ 2222 w 10000"/>
                  <a:gd name="connsiteY361" fmla="*/ 8497 h 10000"/>
                  <a:gd name="connsiteX362" fmla="*/ 2252 w 10000"/>
                  <a:gd name="connsiteY362" fmla="*/ 8514 h 10000"/>
                  <a:gd name="connsiteX363" fmla="*/ 2274 w 10000"/>
                  <a:gd name="connsiteY363" fmla="*/ 8514 h 10000"/>
                  <a:gd name="connsiteX364" fmla="*/ 2299 w 10000"/>
                  <a:gd name="connsiteY364" fmla="*/ 8504 h 10000"/>
                  <a:gd name="connsiteX365" fmla="*/ 2310 w 10000"/>
                  <a:gd name="connsiteY365" fmla="*/ 8504 h 10000"/>
                  <a:gd name="connsiteX366" fmla="*/ 2319 w 10000"/>
                  <a:gd name="connsiteY366" fmla="*/ 8484 h 10000"/>
                  <a:gd name="connsiteX367" fmla="*/ 2338 w 10000"/>
                  <a:gd name="connsiteY367" fmla="*/ 8494 h 10000"/>
                  <a:gd name="connsiteX368" fmla="*/ 2338 w 10000"/>
                  <a:gd name="connsiteY368" fmla="*/ 8552 h 10000"/>
                  <a:gd name="connsiteX369" fmla="*/ 2366 w 10000"/>
                  <a:gd name="connsiteY369" fmla="*/ 8572 h 10000"/>
                  <a:gd name="connsiteX370" fmla="*/ 2382 w 10000"/>
                  <a:gd name="connsiteY370" fmla="*/ 8582 h 10000"/>
                  <a:gd name="connsiteX371" fmla="*/ 2435 w 10000"/>
                  <a:gd name="connsiteY371" fmla="*/ 8552 h 10000"/>
                  <a:gd name="connsiteX372" fmla="*/ 2443 w 10000"/>
                  <a:gd name="connsiteY372" fmla="*/ 8552 h 10000"/>
                  <a:gd name="connsiteX373" fmla="*/ 2454 w 10000"/>
                  <a:gd name="connsiteY373" fmla="*/ 8552 h 10000"/>
                  <a:gd name="connsiteX374" fmla="*/ 2471 w 10000"/>
                  <a:gd name="connsiteY374" fmla="*/ 8546 h 10000"/>
                  <a:gd name="connsiteX375" fmla="*/ 2488 w 10000"/>
                  <a:gd name="connsiteY375" fmla="*/ 8536 h 10000"/>
                  <a:gd name="connsiteX376" fmla="*/ 2501 w 10000"/>
                  <a:gd name="connsiteY376" fmla="*/ 8533 h 10000"/>
                  <a:gd name="connsiteX377" fmla="*/ 2512 w 10000"/>
                  <a:gd name="connsiteY377" fmla="*/ 8533 h 10000"/>
                  <a:gd name="connsiteX378" fmla="*/ 2521 w 10000"/>
                  <a:gd name="connsiteY378" fmla="*/ 8546 h 10000"/>
                  <a:gd name="connsiteX379" fmla="*/ 2521 w 10000"/>
                  <a:gd name="connsiteY379" fmla="*/ 8572 h 10000"/>
                  <a:gd name="connsiteX380" fmla="*/ 2535 w 10000"/>
                  <a:gd name="connsiteY380" fmla="*/ 8588 h 10000"/>
                  <a:gd name="connsiteX381" fmla="*/ 2551 w 10000"/>
                  <a:gd name="connsiteY381" fmla="*/ 8582 h 10000"/>
                  <a:gd name="connsiteX382" fmla="*/ 2560 w 10000"/>
                  <a:gd name="connsiteY382" fmla="*/ 8582 h 10000"/>
                  <a:gd name="connsiteX383" fmla="*/ 2573 w 10000"/>
                  <a:gd name="connsiteY383" fmla="*/ 8588 h 10000"/>
                  <a:gd name="connsiteX384" fmla="*/ 2584 w 10000"/>
                  <a:gd name="connsiteY384" fmla="*/ 8591 h 10000"/>
                  <a:gd name="connsiteX385" fmla="*/ 2590 w 10000"/>
                  <a:gd name="connsiteY385" fmla="*/ 8598 h 10000"/>
                  <a:gd name="connsiteX386" fmla="*/ 2598 w 10000"/>
                  <a:gd name="connsiteY386" fmla="*/ 8608 h 10000"/>
                  <a:gd name="connsiteX387" fmla="*/ 2607 w 10000"/>
                  <a:gd name="connsiteY387" fmla="*/ 8617 h 10000"/>
                  <a:gd name="connsiteX388" fmla="*/ 2618 w 10000"/>
                  <a:gd name="connsiteY388" fmla="*/ 8617 h 10000"/>
                  <a:gd name="connsiteX389" fmla="*/ 2640 w 10000"/>
                  <a:gd name="connsiteY389" fmla="*/ 8608 h 10000"/>
                  <a:gd name="connsiteX390" fmla="*/ 2670 w 10000"/>
                  <a:gd name="connsiteY390" fmla="*/ 8598 h 10000"/>
                  <a:gd name="connsiteX391" fmla="*/ 2673 w 10000"/>
                  <a:gd name="connsiteY391" fmla="*/ 8598 h 10000"/>
                  <a:gd name="connsiteX392" fmla="*/ 2690 w 10000"/>
                  <a:gd name="connsiteY392" fmla="*/ 8598 h 10000"/>
                  <a:gd name="connsiteX393" fmla="*/ 2698 w 10000"/>
                  <a:gd name="connsiteY393" fmla="*/ 8598 h 10000"/>
                  <a:gd name="connsiteX394" fmla="*/ 2712 w 10000"/>
                  <a:gd name="connsiteY394" fmla="*/ 8598 h 10000"/>
                  <a:gd name="connsiteX395" fmla="*/ 2726 w 10000"/>
                  <a:gd name="connsiteY395" fmla="*/ 8591 h 10000"/>
                  <a:gd name="connsiteX396" fmla="*/ 2737 w 10000"/>
                  <a:gd name="connsiteY396" fmla="*/ 8588 h 10000"/>
                  <a:gd name="connsiteX397" fmla="*/ 2759 w 10000"/>
                  <a:gd name="connsiteY397" fmla="*/ 8582 h 10000"/>
                  <a:gd name="connsiteX398" fmla="*/ 2770 w 10000"/>
                  <a:gd name="connsiteY398" fmla="*/ 8578 h 10000"/>
                  <a:gd name="connsiteX399" fmla="*/ 2784 w 10000"/>
                  <a:gd name="connsiteY399" fmla="*/ 8572 h 10000"/>
                  <a:gd name="connsiteX400" fmla="*/ 2795 w 10000"/>
                  <a:gd name="connsiteY400" fmla="*/ 8572 h 10000"/>
                  <a:gd name="connsiteX401" fmla="*/ 2803 w 10000"/>
                  <a:gd name="connsiteY401" fmla="*/ 8588 h 10000"/>
                  <a:gd name="connsiteX402" fmla="*/ 2803 w 10000"/>
                  <a:gd name="connsiteY402" fmla="*/ 8591 h 10000"/>
                  <a:gd name="connsiteX403" fmla="*/ 2803 w 10000"/>
                  <a:gd name="connsiteY403" fmla="*/ 8601 h 10000"/>
                  <a:gd name="connsiteX404" fmla="*/ 2809 w 10000"/>
                  <a:gd name="connsiteY404" fmla="*/ 8601 h 10000"/>
                  <a:gd name="connsiteX405" fmla="*/ 2823 w 10000"/>
                  <a:gd name="connsiteY405" fmla="*/ 8598 h 10000"/>
                  <a:gd name="connsiteX406" fmla="*/ 2831 w 10000"/>
                  <a:gd name="connsiteY406" fmla="*/ 8598 h 10000"/>
                  <a:gd name="connsiteX407" fmla="*/ 2839 w 10000"/>
                  <a:gd name="connsiteY407" fmla="*/ 8601 h 10000"/>
                  <a:gd name="connsiteX408" fmla="*/ 2848 w 10000"/>
                  <a:gd name="connsiteY408" fmla="*/ 8598 h 10000"/>
                  <a:gd name="connsiteX409" fmla="*/ 2856 w 10000"/>
                  <a:gd name="connsiteY409" fmla="*/ 8601 h 10000"/>
                  <a:gd name="connsiteX410" fmla="*/ 2859 w 10000"/>
                  <a:gd name="connsiteY410" fmla="*/ 8601 h 10000"/>
                  <a:gd name="connsiteX411" fmla="*/ 2864 w 10000"/>
                  <a:gd name="connsiteY411" fmla="*/ 8598 h 10000"/>
                  <a:gd name="connsiteX412" fmla="*/ 2889 w 10000"/>
                  <a:gd name="connsiteY412" fmla="*/ 8611 h 10000"/>
                  <a:gd name="connsiteX413" fmla="*/ 2906 w 10000"/>
                  <a:gd name="connsiteY413" fmla="*/ 8620 h 10000"/>
                  <a:gd name="connsiteX414" fmla="*/ 2914 w 10000"/>
                  <a:gd name="connsiteY414" fmla="*/ 8627 h 10000"/>
                  <a:gd name="connsiteX415" fmla="*/ 2920 w 10000"/>
                  <a:gd name="connsiteY415" fmla="*/ 8640 h 10000"/>
                  <a:gd name="connsiteX416" fmla="*/ 2922 w 10000"/>
                  <a:gd name="connsiteY416" fmla="*/ 8666 h 10000"/>
                  <a:gd name="connsiteX417" fmla="*/ 2922 w 10000"/>
                  <a:gd name="connsiteY417" fmla="*/ 8692 h 10000"/>
                  <a:gd name="connsiteX418" fmla="*/ 2939 w 10000"/>
                  <a:gd name="connsiteY418" fmla="*/ 8695 h 10000"/>
                  <a:gd name="connsiteX419" fmla="*/ 2953 w 10000"/>
                  <a:gd name="connsiteY419" fmla="*/ 8695 h 10000"/>
                  <a:gd name="connsiteX420" fmla="*/ 2961 w 10000"/>
                  <a:gd name="connsiteY420" fmla="*/ 8695 h 10000"/>
                  <a:gd name="connsiteX421" fmla="*/ 2972 w 10000"/>
                  <a:gd name="connsiteY421" fmla="*/ 8692 h 10000"/>
                  <a:gd name="connsiteX422" fmla="*/ 2981 w 10000"/>
                  <a:gd name="connsiteY422" fmla="*/ 8685 h 10000"/>
                  <a:gd name="connsiteX423" fmla="*/ 2989 w 10000"/>
                  <a:gd name="connsiteY423" fmla="*/ 8685 h 10000"/>
                  <a:gd name="connsiteX424" fmla="*/ 3008 w 10000"/>
                  <a:gd name="connsiteY424" fmla="*/ 8685 h 10000"/>
                  <a:gd name="connsiteX425" fmla="*/ 3028 w 10000"/>
                  <a:gd name="connsiteY425" fmla="*/ 8695 h 10000"/>
                  <a:gd name="connsiteX426" fmla="*/ 3042 w 10000"/>
                  <a:gd name="connsiteY426" fmla="*/ 8695 h 10000"/>
                  <a:gd name="connsiteX427" fmla="*/ 3053 w 10000"/>
                  <a:gd name="connsiteY427" fmla="*/ 8676 h 10000"/>
                  <a:gd name="connsiteX428" fmla="*/ 3061 w 10000"/>
                  <a:gd name="connsiteY428" fmla="*/ 8666 h 10000"/>
                  <a:gd name="connsiteX429" fmla="*/ 3066 w 10000"/>
                  <a:gd name="connsiteY429" fmla="*/ 8656 h 10000"/>
                  <a:gd name="connsiteX430" fmla="*/ 3091 w 10000"/>
                  <a:gd name="connsiteY430" fmla="*/ 8659 h 10000"/>
                  <a:gd name="connsiteX431" fmla="*/ 3105 w 10000"/>
                  <a:gd name="connsiteY431" fmla="*/ 8659 h 10000"/>
                  <a:gd name="connsiteX432" fmla="*/ 3108 w 10000"/>
                  <a:gd name="connsiteY432" fmla="*/ 8650 h 10000"/>
                  <a:gd name="connsiteX433" fmla="*/ 3147 w 10000"/>
                  <a:gd name="connsiteY433" fmla="*/ 8588 h 10000"/>
                  <a:gd name="connsiteX434" fmla="*/ 3150 w 10000"/>
                  <a:gd name="connsiteY434" fmla="*/ 8598 h 10000"/>
                  <a:gd name="connsiteX435" fmla="*/ 3163 w 10000"/>
                  <a:gd name="connsiteY435" fmla="*/ 8601 h 10000"/>
                  <a:gd name="connsiteX436" fmla="*/ 3180 w 10000"/>
                  <a:gd name="connsiteY436" fmla="*/ 8608 h 10000"/>
                  <a:gd name="connsiteX437" fmla="*/ 3188 w 10000"/>
                  <a:gd name="connsiteY437" fmla="*/ 8611 h 10000"/>
                  <a:gd name="connsiteX438" fmla="*/ 3227 w 10000"/>
                  <a:gd name="connsiteY438" fmla="*/ 8620 h 10000"/>
                  <a:gd name="connsiteX439" fmla="*/ 3238 w 10000"/>
                  <a:gd name="connsiteY439" fmla="*/ 8617 h 10000"/>
                  <a:gd name="connsiteX440" fmla="*/ 3247 w 10000"/>
                  <a:gd name="connsiteY440" fmla="*/ 8601 h 10000"/>
                  <a:gd name="connsiteX441" fmla="*/ 3269 w 10000"/>
                  <a:gd name="connsiteY441" fmla="*/ 8611 h 10000"/>
                  <a:gd name="connsiteX442" fmla="*/ 3277 w 10000"/>
                  <a:gd name="connsiteY442" fmla="*/ 8617 h 10000"/>
                  <a:gd name="connsiteX443" fmla="*/ 3285 w 10000"/>
                  <a:gd name="connsiteY443" fmla="*/ 8611 h 10000"/>
                  <a:gd name="connsiteX444" fmla="*/ 3307 w 10000"/>
                  <a:gd name="connsiteY444" fmla="*/ 8611 h 10000"/>
                  <a:gd name="connsiteX445" fmla="*/ 3319 w 10000"/>
                  <a:gd name="connsiteY445" fmla="*/ 8617 h 10000"/>
                  <a:gd name="connsiteX446" fmla="*/ 3324 w 10000"/>
                  <a:gd name="connsiteY446" fmla="*/ 8617 h 10000"/>
                  <a:gd name="connsiteX447" fmla="*/ 3327 w 10000"/>
                  <a:gd name="connsiteY447" fmla="*/ 8620 h 10000"/>
                  <a:gd name="connsiteX448" fmla="*/ 3341 w 10000"/>
                  <a:gd name="connsiteY448" fmla="*/ 8620 h 10000"/>
                  <a:gd name="connsiteX449" fmla="*/ 3357 w 10000"/>
                  <a:gd name="connsiteY449" fmla="*/ 8620 h 10000"/>
                  <a:gd name="connsiteX450" fmla="*/ 3374 w 10000"/>
                  <a:gd name="connsiteY450" fmla="*/ 8620 h 10000"/>
                  <a:gd name="connsiteX451" fmla="*/ 3382 w 10000"/>
                  <a:gd name="connsiteY451" fmla="*/ 8620 h 10000"/>
                  <a:gd name="connsiteX452" fmla="*/ 3399 w 10000"/>
                  <a:gd name="connsiteY452" fmla="*/ 8611 h 10000"/>
                  <a:gd name="connsiteX453" fmla="*/ 3413 w 10000"/>
                  <a:gd name="connsiteY453" fmla="*/ 8601 h 10000"/>
                  <a:gd name="connsiteX454" fmla="*/ 3421 w 10000"/>
                  <a:gd name="connsiteY454" fmla="*/ 8588 h 10000"/>
                  <a:gd name="connsiteX455" fmla="*/ 3421 w 10000"/>
                  <a:gd name="connsiteY455" fmla="*/ 8572 h 10000"/>
                  <a:gd name="connsiteX456" fmla="*/ 3421 w 10000"/>
                  <a:gd name="connsiteY456" fmla="*/ 8552 h 10000"/>
                  <a:gd name="connsiteX457" fmla="*/ 3424 w 10000"/>
                  <a:gd name="connsiteY457" fmla="*/ 8533 h 10000"/>
                  <a:gd name="connsiteX458" fmla="*/ 3432 w 10000"/>
                  <a:gd name="connsiteY458" fmla="*/ 8523 h 10000"/>
                  <a:gd name="connsiteX459" fmla="*/ 3446 w 10000"/>
                  <a:gd name="connsiteY459" fmla="*/ 8523 h 10000"/>
                  <a:gd name="connsiteX460" fmla="*/ 3457 w 10000"/>
                  <a:gd name="connsiteY460" fmla="*/ 8523 h 10000"/>
                  <a:gd name="connsiteX461" fmla="*/ 3476 w 10000"/>
                  <a:gd name="connsiteY461" fmla="*/ 8533 h 10000"/>
                  <a:gd name="connsiteX462" fmla="*/ 3485 w 10000"/>
                  <a:gd name="connsiteY462" fmla="*/ 8536 h 10000"/>
                  <a:gd name="connsiteX463" fmla="*/ 3501 w 10000"/>
                  <a:gd name="connsiteY463" fmla="*/ 8527 h 10000"/>
                  <a:gd name="connsiteX464" fmla="*/ 3504 w 10000"/>
                  <a:gd name="connsiteY464" fmla="*/ 8514 h 10000"/>
                  <a:gd name="connsiteX465" fmla="*/ 3510 w 10000"/>
                  <a:gd name="connsiteY465" fmla="*/ 8497 h 10000"/>
                  <a:gd name="connsiteX466" fmla="*/ 3537 w 10000"/>
                  <a:gd name="connsiteY466" fmla="*/ 8484 h 10000"/>
                  <a:gd name="connsiteX467" fmla="*/ 3562 w 10000"/>
                  <a:gd name="connsiteY467" fmla="*/ 8488 h 10000"/>
                  <a:gd name="connsiteX468" fmla="*/ 3568 w 10000"/>
                  <a:gd name="connsiteY468" fmla="*/ 8484 h 10000"/>
                  <a:gd name="connsiteX469" fmla="*/ 3584 w 10000"/>
                  <a:gd name="connsiteY469" fmla="*/ 8494 h 10000"/>
                  <a:gd name="connsiteX470" fmla="*/ 3593 w 10000"/>
                  <a:gd name="connsiteY470" fmla="*/ 8507 h 10000"/>
                  <a:gd name="connsiteX471" fmla="*/ 3618 w 10000"/>
                  <a:gd name="connsiteY471" fmla="*/ 8497 h 10000"/>
                  <a:gd name="connsiteX472" fmla="*/ 3643 w 10000"/>
                  <a:gd name="connsiteY472" fmla="*/ 8475 h 10000"/>
                  <a:gd name="connsiteX473" fmla="*/ 3657 w 10000"/>
                  <a:gd name="connsiteY473" fmla="*/ 8478 h 10000"/>
                  <a:gd name="connsiteX474" fmla="*/ 3670 w 10000"/>
                  <a:gd name="connsiteY474" fmla="*/ 8475 h 10000"/>
                  <a:gd name="connsiteX475" fmla="*/ 3673 w 10000"/>
                  <a:gd name="connsiteY475" fmla="*/ 8468 h 10000"/>
                  <a:gd name="connsiteX476" fmla="*/ 3681 w 10000"/>
                  <a:gd name="connsiteY476" fmla="*/ 8468 h 10000"/>
                  <a:gd name="connsiteX477" fmla="*/ 3698 w 10000"/>
                  <a:gd name="connsiteY477" fmla="*/ 8478 h 10000"/>
                  <a:gd name="connsiteX478" fmla="*/ 3720 w 10000"/>
                  <a:gd name="connsiteY478" fmla="*/ 8497 h 10000"/>
                  <a:gd name="connsiteX479" fmla="*/ 3715 w 10000"/>
                  <a:gd name="connsiteY479" fmla="*/ 8504 h 10000"/>
                  <a:gd name="connsiteX480" fmla="*/ 3729 w 10000"/>
                  <a:gd name="connsiteY480" fmla="*/ 8514 h 10000"/>
                  <a:gd name="connsiteX481" fmla="*/ 3729 w 10000"/>
                  <a:gd name="connsiteY481" fmla="*/ 8517 h 10000"/>
                  <a:gd name="connsiteX482" fmla="*/ 3740 w 10000"/>
                  <a:gd name="connsiteY482" fmla="*/ 8527 h 10000"/>
                  <a:gd name="connsiteX483" fmla="*/ 3759 w 10000"/>
                  <a:gd name="connsiteY483" fmla="*/ 8517 h 10000"/>
                  <a:gd name="connsiteX484" fmla="*/ 3762 w 10000"/>
                  <a:gd name="connsiteY484" fmla="*/ 8504 h 10000"/>
                  <a:gd name="connsiteX485" fmla="*/ 3770 w 10000"/>
                  <a:gd name="connsiteY485" fmla="*/ 8488 h 10000"/>
                  <a:gd name="connsiteX486" fmla="*/ 3778 w 10000"/>
                  <a:gd name="connsiteY486" fmla="*/ 8484 h 10000"/>
                  <a:gd name="connsiteX487" fmla="*/ 3792 w 10000"/>
                  <a:gd name="connsiteY487" fmla="*/ 8475 h 10000"/>
                  <a:gd name="connsiteX488" fmla="*/ 3803 w 10000"/>
                  <a:gd name="connsiteY488" fmla="*/ 8478 h 10000"/>
                  <a:gd name="connsiteX489" fmla="*/ 3809 w 10000"/>
                  <a:gd name="connsiteY489" fmla="*/ 8475 h 10000"/>
                  <a:gd name="connsiteX490" fmla="*/ 3825 w 10000"/>
                  <a:gd name="connsiteY490" fmla="*/ 8465 h 10000"/>
                  <a:gd name="connsiteX491" fmla="*/ 3834 w 10000"/>
                  <a:gd name="connsiteY491" fmla="*/ 8468 h 10000"/>
                  <a:gd name="connsiteX492" fmla="*/ 3842 w 10000"/>
                  <a:gd name="connsiteY492" fmla="*/ 8478 h 10000"/>
                  <a:gd name="connsiteX493" fmla="*/ 3850 w 10000"/>
                  <a:gd name="connsiteY493" fmla="*/ 8478 h 10000"/>
                  <a:gd name="connsiteX494" fmla="*/ 3859 w 10000"/>
                  <a:gd name="connsiteY494" fmla="*/ 8484 h 10000"/>
                  <a:gd name="connsiteX495" fmla="*/ 3873 w 10000"/>
                  <a:gd name="connsiteY495" fmla="*/ 8494 h 10000"/>
                  <a:gd name="connsiteX496" fmla="*/ 3875 w 10000"/>
                  <a:gd name="connsiteY496" fmla="*/ 8507 h 10000"/>
                  <a:gd name="connsiteX497" fmla="*/ 3881 w 10000"/>
                  <a:gd name="connsiteY497" fmla="*/ 8527 h 10000"/>
                  <a:gd name="connsiteX498" fmla="*/ 3875 w 10000"/>
                  <a:gd name="connsiteY498" fmla="*/ 8546 h 10000"/>
                  <a:gd name="connsiteX499" fmla="*/ 3892 w 10000"/>
                  <a:gd name="connsiteY499" fmla="*/ 8546 h 10000"/>
                  <a:gd name="connsiteX500" fmla="*/ 3900 w 10000"/>
                  <a:gd name="connsiteY500" fmla="*/ 8543 h 10000"/>
                  <a:gd name="connsiteX501" fmla="*/ 3906 w 10000"/>
                  <a:gd name="connsiteY501" fmla="*/ 8543 h 10000"/>
                  <a:gd name="connsiteX502" fmla="*/ 3922 w 10000"/>
                  <a:gd name="connsiteY502" fmla="*/ 8552 h 10000"/>
                  <a:gd name="connsiteX503" fmla="*/ 3939 w 10000"/>
                  <a:gd name="connsiteY503" fmla="*/ 8559 h 10000"/>
                  <a:gd name="connsiteX504" fmla="*/ 3953 w 10000"/>
                  <a:gd name="connsiteY504" fmla="*/ 8572 h 10000"/>
                  <a:gd name="connsiteX505" fmla="*/ 3956 w 10000"/>
                  <a:gd name="connsiteY505" fmla="*/ 8588 h 10000"/>
                  <a:gd name="connsiteX506" fmla="*/ 3956 w 10000"/>
                  <a:gd name="connsiteY506" fmla="*/ 8608 h 10000"/>
                  <a:gd name="connsiteX507" fmla="*/ 3972 w 10000"/>
                  <a:gd name="connsiteY507" fmla="*/ 8608 h 10000"/>
                  <a:gd name="connsiteX508" fmla="*/ 3986 w 10000"/>
                  <a:gd name="connsiteY508" fmla="*/ 8608 h 10000"/>
                  <a:gd name="connsiteX509" fmla="*/ 3997 w 10000"/>
                  <a:gd name="connsiteY509" fmla="*/ 8608 h 10000"/>
                  <a:gd name="connsiteX510" fmla="*/ 4006 w 10000"/>
                  <a:gd name="connsiteY510" fmla="*/ 8608 h 10000"/>
                  <a:gd name="connsiteX511" fmla="*/ 4006 w 10000"/>
                  <a:gd name="connsiteY511" fmla="*/ 8611 h 10000"/>
                  <a:gd name="connsiteX512" fmla="*/ 4011 w 10000"/>
                  <a:gd name="connsiteY512" fmla="*/ 8611 h 10000"/>
                  <a:gd name="connsiteX513" fmla="*/ 4022 w 10000"/>
                  <a:gd name="connsiteY513" fmla="*/ 8620 h 10000"/>
                  <a:gd name="connsiteX514" fmla="*/ 4042 w 10000"/>
                  <a:gd name="connsiteY514" fmla="*/ 8620 h 10000"/>
                  <a:gd name="connsiteX515" fmla="*/ 4050 w 10000"/>
                  <a:gd name="connsiteY515" fmla="*/ 8617 h 10000"/>
                  <a:gd name="connsiteX516" fmla="*/ 4069 w 10000"/>
                  <a:gd name="connsiteY516" fmla="*/ 8620 h 10000"/>
                  <a:gd name="connsiteX517" fmla="*/ 4086 w 10000"/>
                  <a:gd name="connsiteY517" fmla="*/ 8630 h 10000"/>
                  <a:gd name="connsiteX518" fmla="*/ 4108 w 10000"/>
                  <a:gd name="connsiteY518" fmla="*/ 8627 h 10000"/>
                  <a:gd name="connsiteX519" fmla="*/ 4125 w 10000"/>
                  <a:gd name="connsiteY519" fmla="*/ 8620 h 10000"/>
                  <a:gd name="connsiteX520" fmla="*/ 4133 w 10000"/>
                  <a:gd name="connsiteY520" fmla="*/ 8611 h 10000"/>
                  <a:gd name="connsiteX521" fmla="*/ 4139 w 10000"/>
                  <a:gd name="connsiteY521" fmla="*/ 8608 h 10000"/>
                  <a:gd name="connsiteX522" fmla="*/ 4147 w 10000"/>
                  <a:gd name="connsiteY522" fmla="*/ 8601 h 10000"/>
                  <a:gd name="connsiteX523" fmla="*/ 4155 w 10000"/>
                  <a:gd name="connsiteY523" fmla="*/ 8591 h 10000"/>
                  <a:gd name="connsiteX524" fmla="*/ 4166 w 10000"/>
                  <a:gd name="connsiteY524" fmla="*/ 8582 h 10000"/>
                  <a:gd name="connsiteX525" fmla="*/ 4183 w 10000"/>
                  <a:gd name="connsiteY525" fmla="*/ 8569 h 10000"/>
                  <a:gd name="connsiteX526" fmla="*/ 4191 w 10000"/>
                  <a:gd name="connsiteY526" fmla="*/ 8562 h 10000"/>
                  <a:gd name="connsiteX527" fmla="*/ 4208 w 10000"/>
                  <a:gd name="connsiteY527" fmla="*/ 8552 h 10000"/>
                  <a:gd name="connsiteX528" fmla="*/ 4230 w 10000"/>
                  <a:gd name="connsiteY528" fmla="*/ 8552 h 10000"/>
                  <a:gd name="connsiteX529" fmla="*/ 4238 w 10000"/>
                  <a:gd name="connsiteY529" fmla="*/ 8559 h 10000"/>
                  <a:gd name="connsiteX530" fmla="*/ 4247 w 10000"/>
                  <a:gd name="connsiteY530" fmla="*/ 8572 h 10000"/>
                  <a:gd name="connsiteX531" fmla="*/ 4252 w 10000"/>
                  <a:gd name="connsiteY531" fmla="*/ 8578 h 10000"/>
                  <a:gd name="connsiteX532" fmla="*/ 4263 w 10000"/>
                  <a:gd name="connsiteY532" fmla="*/ 8582 h 10000"/>
                  <a:gd name="connsiteX533" fmla="*/ 4277 w 10000"/>
                  <a:gd name="connsiteY533" fmla="*/ 8572 h 10000"/>
                  <a:gd name="connsiteX534" fmla="*/ 4294 w 10000"/>
                  <a:gd name="connsiteY534" fmla="*/ 8559 h 10000"/>
                  <a:gd name="connsiteX535" fmla="*/ 4302 w 10000"/>
                  <a:gd name="connsiteY535" fmla="*/ 8546 h 10000"/>
                  <a:gd name="connsiteX536" fmla="*/ 4310 w 10000"/>
                  <a:gd name="connsiteY536" fmla="*/ 8543 h 10000"/>
                  <a:gd name="connsiteX537" fmla="*/ 4313 w 10000"/>
                  <a:gd name="connsiteY537" fmla="*/ 8543 h 10000"/>
                  <a:gd name="connsiteX538" fmla="*/ 4332 w 10000"/>
                  <a:gd name="connsiteY538" fmla="*/ 8546 h 10000"/>
                  <a:gd name="connsiteX539" fmla="*/ 4335 w 10000"/>
                  <a:gd name="connsiteY539" fmla="*/ 8559 h 10000"/>
                  <a:gd name="connsiteX540" fmla="*/ 4349 w 10000"/>
                  <a:gd name="connsiteY540" fmla="*/ 8588 h 10000"/>
                  <a:gd name="connsiteX541" fmla="*/ 4360 w 10000"/>
                  <a:gd name="connsiteY541" fmla="*/ 8591 h 10000"/>
                  <a:gd name="connsiteX542" fmla="*/ 4366 w 10000"/>
                  <a:gd name="connsiteY542" fmla="*/ 8591 h 10000"/>
                  <a:gd name="connsiteX543" fmla="*/ 4382 w 10000"/>
                  <a:gd name="connsiteY543" fmla="*/ 8598 h 10000"/>
                  <a:gd name="connsiteX544" fmla="*/ 4385 w 10000"/>
                  <a:gd name="connsiteY544" fmla="*/ 8598 h 10000"/>
                  <a:gd name="connsiteX545" fmla="*/ 4402 w 10000"/>
                  <a:gd name="connsiteY545" fmla="*/ 8598 h 10000"/>
                  <a:gd name="connsiteX546" fmla="*/ 4421 w 10000"/>
                  <a:gd name="connsiteY546" fmla="*/ 8591 h 10000"/>
                  <a:gd name="connsiteX547" fmla="*/ 4440 w 10000"/>
                  <a:gd name="connsiteY547" fmla="*/ 8591 h 10000"/>
                  <a:gd name="connsiteX548" fmla="*/ 4449 w 10000"/>
                  <a:gd name="connsiteY548" fmla="*/ 8598 h 10000"/>
                  <a:gd name="connsiteX549" fmla="*/ 4454 w 10000"/>
                  <a:gd name="connsiteY549" fmla="*/ 8617 h 10000"/>
                  <a:gd name="connsiteX550" fmla="*/ 4463 w 10000"/>
                  <a:gd name="connsiteY550" fmla="*/ 8608 h 10000"/>
                  <a:gd name="connsiteX551" fmla="*/ 4474 w 10000"/>
                  <a:gd name="connsiteY551" fmla="*/ 8608 h 10000"/>
                  <a:gd name="connsiteX552" fmla="*/ 4490 w 10000"/>
                  <a:gd name="connsiteY552" fmla="*/ 8617 h 10000"/>
                  <a:gd name="connsiteX553" fmla="*/ 4504 w 10000"/>
                  <a:gd name="connsiteY553" fmla="*/ 8617 h 10000"/>
                  <a:gd name="connsiteX554" fmla="*/ 4518 w 10000"/>
                  <a:gd name="connsiteY554" fmla="*/ 8617 h 10000"/>
                  <a:gd name="connsiteX555" fmla="*/ 4535 w 10000"/>
                  <a:gd name="connsiteY555" fmla="*/ 8611 h 10000"/>
                  <a:gd name="connsiteX556" fmla="*/ 4546 w 10000"/>
                  <a:gd name="connsiteY556" fmla="*/ 8611 h 10000"/>
                  <a:gd name="connsiteX557" fmla="*/ 4562 w 10000"/>
                  <a:gd name="connsiteY557" fmla="*/ 8611 h 10000"/>
                  <a:gd name="connsiteX558" fmla="*/ 4571 w 10000"/>
                  <a:gd name="connsiteY558" fmla="*/ 8611 h 10000"/>
                  <a:gd name="connsiteX559" fmla="*/ 4579 w 10000"/>
                  <a:gd name="connsiteY559" fmla="*/ 8608 h 10000"/>
                  <a:gd name="connsiteX560" fmla="*/ 4584 w 10000"/>
                  <a:gd name="connsiteY560" fmla="*/ 8608 h 10000"/>
                  <a:gd name="connsiteX561" fmla="*/ 4601 w 10000"/>
                  <a:gd name="connsiteY561" fmla="*/ 8617 h 10000"/>
                  <a:gd name="connsiteX562" fmla="*/ 4609 w 10000"/>
                  <a:gd name="connsiteY562" fmla="*/ 8627 h 10000"/>
                  <a:gd name="connsiteX563" fmla="*/ 4618 w 10000"/>
                  <a:gd name="connsiteY563" fmla="*/ 8637 h 10000"/>
                  <a:gd name="connsiteX564" fmla="*/ 4618 w 10000"/>
                  <a:gd name="connsiteY564" fmla="*/ 8646 h 10000"/>
                  <a:gd name="connsiteX565" fmla="*/ 4634 w 10000"/>
                  <a:gd name="connsiteY565" fmla="*/ 8656 h 10000"/>
                  <a:gd name="connsiteX566" fmla="*/ 4640 w 10000"/>
                  <a:gd name="connsiteY566" fmla="*/ 8659 h 10000"/>
                  <a:gd name="connsiteX567" fmla="*/ 4651 w 10000"/>
                  <a:gd name="connsiteY567" fmla="*/ 8666 h 10000"/>
                  <a:gd name="connsiteX568" fmla="*/ 4657 w 10000"/>
                  <a:gd name="connsiteY568" fmla="*/ 8659 h 10000"/>
                  <a:gd name="connsiteX569" fmla="*/ 4668 w 10000"/>
                  <a:gd name="connsiteY569" fmla="*/ 8650 h 10000"/>
                  <a:gd name="connsiteX570" fmla="*/ 4676 w 10000"/>
                  <a:gd name="connsiteY570" fmla="*/ 8650 h 10000"/>
                  <a:gd name="connsiteX571" fmla="*/ 4690 w 10000"/>
                  <a:gd name="connsiteY571" fmla="*/ 8650 h 10000"/>
                  <a:gd name="connsiteX572" fmla="*/ 4698 w 10000"/>
                  <a:gd name="connsiteY572" fmla="*/ 8650 h 10000"/>
                  <a:gd name="connsiteX573" fmla="*/ 4704 w 10000"/>
                  <a:gd name="connsiteY573" fmla="*/ 8650 h 10000"/>
                  <a:gd name="connsiteX574" fmla="*/ 4706 w 10000"/>
                  <a:gd name="connsiteY574" fmla="*/ 8659 h 10000"/>
                  <a:gd name="connsiteX575" fmla="*/ 4706 w 10000"/>
                  <a:gd name="connsiteY575" fmla="*/ 8666 h 10000"/>
                  <a:gd name="connsiteX576" fmla="*/ 4723 w 10000"/>
                  <a:gd name="connsiteY576" fmla="*/ 8682 h 10000"/>
                  <a:gd name="connsiteX577" fmla="*/ 4737 w 10000"/>
                  <a:gd name="connsiteY577" fmla="*/ 8682 h 10000"/>
                  <a:gd name="connsiteX578" fmla="*/ 4745 w 10000"/>
                  <a:gd name="connsiteY578" fmla="*/ 8676 h 10000"/>
                  <a:gd name="connsiteX579" fmla="*/ 4756 w 10000"/>
                  <a:gd name="connsiteY579" fmla="*/ 8666 h 10000"/>
                  <a:gd name="connsiteX580" fmla="*/ 4765 w 10000"/>
                  <a:gd name="connsiteY580" fmla="*/ 8666 h 10000"/>
                  <a:gd name="connsiteX581" fmla="*/ 4765 w 10000"/>
                  <a:gd name="connsiteY581" fmla="*/ 8682 h 10000"/>
                  <a:gd name="connsiteX582" fmla="*/ 4770 w 10000"/>
                  <a:gd name="connsiteY582" fmla="*/ 8701 h 10000"/>
                  <a:gd name="connsiteX583" fmla="*/ 4778 w 10000"/>
                  <a:gd name="connsiteY583" fmla="*/ 8705 h 10000"/>
                  <a:gd name="connsiteX584" fmla="*/ 4795 w 10000"/>
                  <a:gd name="connsiteY584" fmla="*/ 8714 h 10000"/>
                  <a:gd name="connsiteX585" fmla="*/ 4812 w 10000"/>
                  <a:gd name="connsiteY585" fmla="*/ 8714 h 10000"/>
                  <a:gd name="connsiteX586" fmla="*/ 4825 w 10000"/>
                  <a:gd name="connsiteY586" fmla="*/ 8705 h 10000"/>
                  <a:gd name="connsiteX587" fmla="*/ 4825 w 10000"/>
                  <a:gd name="connsiteY587" fmla="*/ 8701 h 10000"/>
                  <a:gd name="connsiteX588" fmla="*/ 4828 w 10000"/>
                  <a:gd name="connsiteY588" fmla="*/ 8701 h 10000"/>
                  <a:gd name="connsiteX589" fmla="*/ 4837 w 10000"/>
                  <a:gd name="connsiteY589" fmla="*/ 8692 h 10000"/>
                  <a:gd name="connsiteX590" fmla="*/ 4842 w 10000"/>
                  <a:gd name="connsiteY590" fmla="*/ 8685 h 10000"/>
                  <a:gd name="connsiteX591" fmla="*/ 4859 w 10000"/>
                  <a:gd name="connsiteY591" fmla="*/ 8692 h 10000"/>
                  <a:gd name="connsiteX592" fmla="*/ 4870 w 10000"/>
                  <a:gd name="connsiteY592" fmla="*/ 8701 h 10000"/>
                  <a:gd name="connsiteX593" fmla="*/ 4878 w 10000"/>
                  <a:gd name="connsiteY593" fmla="*/ 8714 h 10000"/>
                  <a:gd name="connsiteX594" fmla="*/ 4892 w 10000"/>
                  <a:gd name="connsiteY594" fmla="*/ 8724 h 10000"/>
                  <a:gd name="connsiteX595" fmla="*/ 4900 w 10000"/>
                  <a:gd name="connsiteY595" fmla="*/ 8724 h 10000"/>
                  <a:gd name="connsiteX596" fmla="*/ 4906 w 10000"/>
                  <a:gd name="connsiteY596" fmla="*/ 8705 h 10000"/>
                  <a:gd name="connsiteX597" fmla="*/ 4925 w 10000"/>
                  <a:gd name="connsiteY597" fmla="*/ 8724 h 10000"/>
                  <a:gd name="connsiteX598" fmla="*/ 4939 w 10000"/>
                  <a:gd name="connsiteY598" fmla="*/ 8701 h 10000"/>
                  <a:gd name="connsiteX599" fmla="*/ 4950 w 10000"/>
                  <a:gd name="connsiteY599" fmla="*/ 8695 h 10000"/>
                  <a:gd name="connsiteX600" fmla="*/ 4956 w 10000"/>
                  <a:gd name="connsiteY600" fmla="*/ 8692 h 10000"/>
                  <a:gd name="connsiteX601" fmla="*/ 4986 w 10000"/>
                  <a:gd name="connsiteY601" fmla="*/ 8705 h 10000"/>
                  <a:gd name="connsiteX602" fmla="*/ 5003 w 10000"/>
                  <a:gd name="connsiteY602" fmla="*/ 8701 h 10000"/>
                  <a:gd name="connsiteX603" fmla="*/ 5011 w 10000"/>
                  <a:gd name="connsiteY603" fmla="*/ 8692 h 10000"/>
                  <a:gd name="connsiteX604" fmla="*/ 5028 w 10000"/>
                  <a:gd name="connsiteY604" fmla="*/ 8682 h 10000"/>
                  <a:gd name="connsiteX605" fmla="*/ 5030 w 10000"/>
                  <a:gd name="connsiteY605" fmla="*/ 8659 h 10000"/>
                  <a:gd name="connsiteX606" fmla="*/ 5039 w 10000"/>
                  <a:gd name="connsiteY606" fmla="*/ 8656 h 10000"/>
                  <a:gd name="connsiteX607" fmla="*/ 5053 w 10000"/>
                  <a:gd name="connsiteY607" fmla="*/ 8669 h 10000"/>
                  <a:gd name="connsiteX608" fmla="*/ 5061 w 10000"/>
                  <a:gd name="connsiteY608" fmla="*/ 8669 h 10000"/>
                  <a:gd name="connsiteX609" fmla="*/ 5061 w 10000"/>
                  <a:gd name="connsiteY609" fmla="*/ 8676 h 10000"/>
                  <a:gd name="connsiteX610" fmla="*/ 5069 w 10000"/>
                  <a:gd name="connsiteY610" fmla="*/ 8669 h 10000"/>
                  <a:gd name="connsiteX611" fmla="*/ 5083 w 10000"/>
                  <a:gd name="connsiteY611" fmla="*/ 8669 h 10000"/>
                  <a:gd name="connsiteX612" fmla="*/ 5100 w 10000"/>
                  <a:gd name="connsiteY612" fmla="*/ 8669 h 10000"/>
                  <a:gd name="connsiteX613" fmla="*/ 5119 w 10000"/>
                  <a:gd name="connsiteY613" fmla="*/ 8682 h 10000"/>
                  <a:gd name="connsiteX614" fmla="*/ 5136 w 10000"/>
                  <a:gd name="connsiteY614" fmla="*/ 8692 h 10000"/>
                  <a:gd name="connsiteX615" fmla="*/ 5161 w 10000"/>
                  <a:gd name="connsiteY615" fmla="*/ 8701 h 10000"/>
                  <a:gd name="connsiteX616" fmla="*/ 5183 w 10000"/>
                  <a:gd name="connsiteY616" fmla="*/ 8701 h 10000"/>
                  <a:gd name="connsiteX617" fmla="*/ 5199 w 10000"/>
                  <a:gd name="connsiteY617" fmla="*/ 8701 h 10000"/>
                  <a:gd name="connsiteX618" fmla="*/ 5213 w 10000"/>
                  <a:gd name="connsiteY618" fmla="*/ 8705 h 10000"/>
                  <a:gd name="connsiteX619" fmla="*/ 5224 w 10000"/>
                  <a:gd name="connsiteY619" fmla="*/ 8701 h 10000"/>
                  <a:gd name="connsiteX620" fmla="*/ 5230 w 10000"/>
                  <a:gd name="connsiteY620" fmla="*/ 8701 h 10000"/>
                  <a:gd name="connsiteX621" fmla="*/ 5241 w 10000"/>
                  <a:gd name="connsiteY621" fmla="*/ 8676 h 10000"/>
                  <a:gd name="connsiteX622" fmla="*/ 5247 w 10000"/>
                  <a:gd name="connsiteY622" fmla="*/ 8666 h 10000"/>
                  <a:gd name="connsiteX623" fmla="*/ 5249 w 10000"/>
                  <a:gd name="connsiteY623" fmla="*/ 8646 h 10000"/>
                  <a:gd name="connsiteX624" fmla="*/ 5249 w 10000"/>
                  <a:gd name="connsiteY624" fmla="*/ 8650 h 10000"/>
                  <a:gd name="connsiteX625" fmla="*/ 5255 w 10000"/>
                  <a:gd name="connsiteY625" fmla="*/ 8646 h 10000"/>
                  <a:gd name="connsiteX626" fmla="*/ 5271 w 10000"/>
                  <a:gd name="connsiteY626" fmla="*/ 8650 h 10000"/>
                  <a:gd name="connsiteX627" fmla="*/ 5288 w 10000"/>
                  <a:gd name="connsiteY627" fmla="*/ 8666 h 10000"/>
                  <a:gd name="connsiteX628" fmla="*/ 5296 w 10000"/>
                  <a:gd name="connsiteY628" fmla="*/ 8666 h 10000"/>
                  <a:gd name="connsiteX629" fmla="*/ 5310 w 10000"/>
                  <a:gd name="connsiteY629" fmla="*/ 8656 h 10000"/>
                  <a:gd name="connsiteX630" fmla="*/ 5321 w 10000"/>
                  <a:gd name="connsiteY630" fmla="*/ 8650 h 10000"/>
                  <a:gd name="connsiteX631" fmla="*/ 5338 w 10000"/>
                  <a:gd name="connsiteY631" fmla="*/ 8650 h 10000"/>
                  <a:gd name="connsiteX632" fmla="*/ 5360 w 10000"/>
                  <a:gd name="connsiteY632" fmla="*/ 8640 h 10000"/>
                  <a:gd name="connsiteX633" fmla="*/ 5366 w 10000"/>
                  <a:gd name="connsiteY633" fmla="*/ 8637 h 10000"/>
                  <a:gd name="connsiteX634" fmla="*/ 5368 w 10000"/>
                  <a:gd name="connsiteY634" fmla="*/ 8637 h 10000"/>
                  <a:gd name="connsiteX635" fmla="*/ 5382 w 10000"/>
                  <a:gd name="connsiteY635" fmla="*/ 8630 h 10000"/>
                  <a:gd name="connsiteX636" fmla="*/ 5391 w 10000"/>
                  <a:gd name="connsiteY636" fmla="*/ 8630 h 10000"/>
                  <a:gd name="connsiteX637" fmla="*/ 5402 w 10000"/>
                  <a:gd name="connsiteY637" fmla="*/ 8637 h 10000"/>
                  <a:gd name="connsiteX638" fmla="*/ 5418 w 10000"/>
                  <a:gd name="connsiteY638" fmla="*/ 8656 h 10000"/>
                  <a:gd name="connsiteX639" fmla="*/ 5432 w 10000"/>
                  <a:gd name="connsiteY639" fmla="*/ 8666 h 10000"/>
                  <a:gd name="connsiteX640" fmla="*/ 5443 w 10000"/>
                  <a:gd name="connsiteY640" fmla="*/ 8682 h 10000"/>
                  <a:gd name="connsiteX641" fmla="*/ 5457 w 10000"/>
                  <a:gd name="connsiteY641" fmla="*/ 8692 h 10000"/>
                  <a:gd name="connsiteX642" fmla="*/ 5471 w 10000"/>
                  <a:gd name="connsiteY642" fmla="*/ 8705 h 10000"/>
                  <a:gd name="connsiteX643" fmla="*/ 5488 w 10000"/>
                  <a:gd name="connsiteY643" fmla="*/ 8711 h 10000"/>
                  <a:gd name="connsiteX644" fmla="*/ 5490 w 10000"/>
                  <a:gd name="connsiteY644" fmla="*/ 8721 h 10000"/>
                  <a:gd name="connsiteX645" fmla="*/ 5512 w 10000"/>
                  <a:gd name="connsiteY645" fmla="*/ 8724 h 10000"/>
                  <a:gd name="connsiteX646" fmla="*/ 5521 w 10000"/>
                  <a:gd name="connsiteY646" fmla="*/ 8714 h 10000"/>
                  <a:gd name="connsiteX647" fmla="*/ 5524 w 10000"/>
                  <a:gd name="connsiteY647" fmla="*/ 8714 h 10000"/>
                  <a:gd name="connsiteX648" fmla="*/ 5532 w 10000"/>
                  <a:gd name="connsiteY648" fmla="*/ 8721 h 10000"/>
                  <a:gd name="connsiteX649" fmla="*/ 5540 w 10000"/>
                  <a:gd name="connsiteY649" fmla="*/ 8724 h 10000"/>
                  <a:gd name="connsiteX650" fmla="*/ 5562 w 10000"/>
                  <a:gd name="connsiteY650" fmla="*/ 8750 h 10000"/>
                  <a:gd name="connsiteX651" fmla="*/ 5562 w 10000"/>
                  <a:gd name="connsiteY651" fmla="*/ 8760 h 10000"/>
                  <a:gd name="connsiteX652" fmla="*/ 5571 w 10000"/>
                  <a:gd name="connsiteY652" fmla="*/ 8782 h 10000"/>
                  <a:gd name="connsiteX653" fmla="*/ 5579 w 10000"/>
                  <a:gd name="connsiteY653" fmla="*/ 8789 h 10000"/>
                  <a:gd name="connsiteX654" fmla="*/ 5593 w 10000"/>
                  <a:gd name="connsiteY654" fmla="*/ 8789 h 10000"/>
                  <a:gd name="connsiteX655" fmla="*/ 5596 w 10000"/>
                  <a:gd name="connsiteY655" fmla="*/ 8789 h 10000"/>
                  <a:gd name="connsiteX656" fmla="*/ 5626 w 10000"/>
                  <a:gd name="connsiteY656" fmla="*/ 8782 h 10000"/>
                  <a:gd name="connsiteX657" fmla="*/ 5629 w 10000"/>
                  <a:gd name="connsiteY657" fmla="*/ 8782 h 10000"/>
                  <a:gd name="connsiteX658" fmla="*/ 5637 w 10000"/>
                  <a:gd name="connsiteY658" fmla="*/ 8779 h 10000"/>
                  <a:gd name="connsiteX659" fmla="*/ 5648 w 10000"/>
                  <a:gd name="connsiteY659" fmla="*/ 8789 h 10000"/>
                  <a:gd name="connsiteX660" fmla="*/ 5665 w 10000"/>
                  <a:gd name="connsiteY660" fmla="*/ 8795 h 10000"/>
                  <a:gd name="connsiteX661" fmla="*/ 5676 w 10000"/>
                  <a:gd name="connsiteY661" fmla="*/ 8789 h 10000"/>
                  <a:gd name="connsiteX662" fmla="*/ 5684 w 10000"/>
                  <a:gd name="connsiteY662" fmla="*/ 8782 h 10000"/>
                  <a:gd name="connsiteX663" fmla="*/ 5693 w 10000"/>
                  <a:gd name="connsiteY663" fmla="*/ 8789 h 10000"/>
                  <a:gd name="connsiteX664" fmla="*/ 5715 w 10000"/>
                  <a:gd name="connsiteY664" fmla="*/ 8808 h 10000"/>
                  <a:gd name="connsiteX665" fmla="*/ 5731 w 10000"/>
                  <a:gd name="connsiteY665" fmla="*/ 8808 h 10000"/>
                  <a:gd name="connsiteX666" fmla="*/ 5740 w 10000"/>
                  <a:gd name="connsiteY666" fmla="*/ 8808 h 10000"/>
                  <a:gd name="connsiteX667" fmla="*/ 5765 w 10000"/>
                  <a:gd name="connsiteY667" fmla="*/ 8818 h 10000"/>
                  <a:gd name="connsiteX668" fmla="*/ 5781 w 10000"/>
                  <a:gd name="connsiteY668" fmla="*/ 8824 h 10000"/>
                  <a:gd name="connsiteX669" fmla="*/ 5798 w 10000"/>
                  <a:gd name="connsiteY669" fmla="*/ 8834 h 10000"/>
                  <a:gd name="connsiteX670" fmla="*/ 5814 w 10000"/>
                  <a:gd name="connsiteY670" fmla="*/ 8837 h 10000"/>
                  <a:gd name="connsiteX671" fmla="*/ 5831 w 10000"/>
                  <a:gd name="connsiteY671" fmla="*/ 8844 h 10000"/>
                  <a:gd name="connsiteX672" fmla="*/ 5842 w 10000"/>
                  <a:gd name="connsiteY672" fmla="*/ 8847 h 10000"/>
                  <a:gd name="connsiteX673" fmla="*/ 5859 w 10000"/>
                  <a:gd name="connsiteY673" fmla="*/ 8857 h 10000"/>
                  <a:gd name="connsiteX674" fmla="*/ 5870 w 10000"/>
                  <a:gd name="connsiteY674" fmla="*/ 8867 h 10000"/>
                  <a:gd name="connsiteX675" fmla="*/ 5878 w 10000"/>
                  <a:gd name="connsiteY675" fmla="*/ 8873 h 10000"/>
                  <a:gd name="connsiteX676" fmla="*/ 5895 w 10000"/>
                  <a:gd name="connsiteY676" fmla="*/ 8873 h 10000"/>
                  <a:gd name="connsiteX677" fmla="*/ 5911 w 10000"/>
                  <a:gd name="connsiteY677" fmla="*/ 8873 h 10000"/>
                  <a:gd name="connsiteX678" fmla="*/ 5931 w 10000"/>
                  <a:gd name="connsiteY678" fmla="*/ 8873 h 10000"/>
                  <a:gd name="connsiteX679" fmla="*/ 5950 w 10000"/>
                  <a:gd name="connsiteY679" fmla="*/ 8867 h 10000"/>
                  <a:gd name="connsiteX680" fmla="*/ 5967 w 10000"/>
                  <a:gd name="connsiteY680" fmla="*/ 8867 h 10000"/>
                  <a:gd name="connsiteX681" fmla="*/ 5975 w 10000"/>
                  <a:gd name="connsiteY681" fmla="*/ 8873 h 10000"/>
                  <a:gd name="connsiteX682" fmla="*/ 6000 w 10000"/>
                  <a:gd name="connsiteY682" fmla="*/ 8883 h 10000"/>
                  <a:gd name="connsiteX683" fmla="*/ 5997 w 10000"/>
                  <a:gd name="connsiteY683" fmla="*/ 8886 h 10000"/>
                  <a:gd name="connsiteX684" fmla="*/ 5997 w 10000"/>
                  <a:gd name="connsiteY684" fmla="*/ 8896 h 10000"/>
                  <a:gd name="connsiteX685" fmla="*/ 6014 w 10000"/>
                  <a:gd name="connsiteY685" fmla="*/ 8892 h 10000"/>
                  <a:gd name="connsiteX686" fmla="*/ 6028 w 10000"/>
                  <a:gd name="connsiteY686" fmla="*/ 8892 h 10000"/>
                  <a:gd name="connsiteX687" fmla="*/ 6053 w 10000"/>
                  <a:gd name="connsiteY687" fmla="*/ 8886 h 10000"/>
                  <a:gd name="connsiteX688" fmla="*/ 6072 w 10000"/>
                  <a:gd name="connsiteY688" fmla="*/ 8876 h 10000"/>
                  <a:gd name="connsiteX689" fmla="*/ 6089 w 10000"/>
                  <a:gd name="connsiteY689" fmla="*/ 8867 h 10000"/>
                  <a:gd name="connsiteX690" fmla="*/ 6111 w 10000"/>
                  <a:gd name="connsiteY690" fmla="*/ 8857 h 10000"/>
                  <a:gd name="connsiteX691" fmla="*/ 6127 w 10000"/>
                  <a:gd name="connsiteY691" fmla="*/ 8847 h 10000"/>
                  <a:gd name="connsiteX692" fmla="*/ 6152 w 10000"/>
                  <a:gd name="connsiteY692" fmla="*/ 8834 h 10000"/>
                  <a:gd name="connsiteX693" fmla="*/ 6183 w 10000"/>
                  <a:gd name="connsiteY693" fmla="*/ 8828 h 10000"/>
                  <a:gd name="connsiteX694" fmla="*/ 6175 w 10000"/>
                  <a:gd name="connsiteY694" fmla="*/ 8844 h 10000"/>
                  <a:gd name="connsiteX695" fmla="*/ 6169 w 10000"/>
                  <a:gd name="connsiteY695" fmla="*/ 8863 h 10000"/>
                  <a:gd name="connsiteX696" fmla="*/ 6158 w 10000"/>
                  <a:gd name="connsiteY696" fmla="*/ 8886 h 10000"/>
                  <a:gd name="connsiteX697" fmla="*/ 6152 w 10000"/>
                  <a:gd name="connsiteY697" fmla="*/ 8896 h 10000"/>
                  <a:gd name="connsiteX698" fmla="*/ 6150 w 10000"/>
                  <a:gd name="connsiteY698" fmla="*/ 8909 h 10000"/>
                  <a:gd name="connsiteX699" fmla="*/ 6152 w 10000"/>
                  <a:gd name="connsiteY699" fmla="*/ 8938 h 10000"/>
                  <a:gd name="connsiteX700" fmla="*/ 6158 w 10000"/>
                  <a:gd name="connsiteY700" fmla="*/ 8957 h 10000"/>
                  <a:gd name="connsiteX701" fmla="*/ 6161 w 10000"/>
                  <a:gd name="connsiteY701" fmla="*/ 8980 h 10000"/>
                  <a:gd name="connsiteX702" fmla="*/ 6166 w 10000"/>
                  <a:gd name="connsiteY702" fmla="*/ 8999 h 10000"/>
                  <a:gd name="connsiteX703" fmla="*/ 6175 w 10000"/>
                  <a:gd name="connsiteY703" fmla="*/ 9032 h 10000"/>
                  <a:gd name="connsiteX704" fmla="*/ 6183 w 10000"/>
                  <a:gd name="connsiteY704" fmla="*/ 9051 h 10000"/>
                  <a:gd name="connsiteX705" fmla="*/ 6191 w 10000"/>
                  <a:gd name="connsiteY705" fmla="*/ 9064 h 10000"/>
                  <a:gd name="connsiteX706" fmla="*/ 6194 w 10000"/>
                  <a:gd name="connsiteY706" fmla="*/ 9084 h 10000"/>
                  <a:gd name="connsiteX707" fmla="*/ 6208 w 10000"/>
                  <a:gd name="connsiteY707" fmla="*/ 9103 h 10000"/>
                  <a:gd name="connsiteX708" fmla="*/ 6208 w 10000"/>
                  <a:gd name="connsiteY708" fmla="*/ 9113 h 10000"/>
                  <a:gd name="connsiteX709" fmla="*/ 6216 w 10000"/>
                  <a:gd name="connsiteY709" fmla="*/ 9129 h 10000"/>
                  <a:gd name="connsiteX710" fmla="*/ 6230 w 10000"/>
                  <a:gd name="connsiteY710" fmla="*/ 9148 h 10000"/>
                  <a:gd name="connsiteX711" fmla="*/ 6241 w 10000"/>
                  <a:gd name="connsiteY711" fmla="*/ 9165 h 10000"/>
                  <a:gd name="connsiteX712" fmla="*/ 6249 w 10000"/>
                  <a:gd name="connsiteY712" fmla="*/ 9168 h 10000"/>
                  <a:gd name="connsiteX713" fmla="*/ 6266 w 10000"/>
                  <a:gd name="connsiteY713" fmla="*/ 9184 h 10000"/>
                  <a:gd name="connsiteX714" fmla="*/ 6280 w 10000"/>
                  <a:gd name="connsiteY714" fmla="*/ 9184 h 10000"/>
                  <a:gd name="connsiteX715" fmla="*/ 6288 w 10000"/>
                  <a:gd name="connsiteY715" fmla="*/ 9177 h 10000"/>
                  <a:gd name="connsiteX716" fmla="*/ 6299 w 10000"/>
                  <a:gd name="connsiteY716" fmla="*/ 9187 h 10000"/>
                  <a:gd name="connsiteX717" fmla="*/ 6305 w 10000"/>
                  <a:gd name="connsiteY717" fmla="*/ 9197 h 10000"/>
                  <a:gd name="connsiteX718" fmla="*/ 6310 w 10000"/>
                  <a:gd name="connsiteY718" fmla="*/ 9197 h 10000"/>
                  <a:gd name="connsiteX719" fmla="*/ 6321 w 10000"/>
                  <a:gd name="connsiteY719" fmla="*/ 9213 h 10000"/>
                  <a:gd name="connsiteX720" fmla="*/ 6335 w 10000"/>
                  <a:gd name="connsiteY720" fmla="*/ 9223 h 10000"/>
                  <a:gd name="connsiteX721" fmla="*/ 6338 w 10000"/>
                  <a:gd name="connsiteY721" fmla="*/ 9223 h 10000"/>
                  <a:gd name="connsiteX722" fmla="*/ 6355 w 10000"/>
                  <a:gd name="connsiteY722" fmla="*/ 9226 h 10000"/>
                  <a:gd name="connsiteX723" fmla="*/ 6363 w 10000"/>
                  <a:gd name="connsiteY723" fmla="*/ 9236 h 10000"/>
                  <a:gd name="connsiteX724" fmla="*/ 6380 w 10000"/>
                  <a:gd name="connsiteY724" fmla="*/ 9258 h 10000"/>
                  <a:gd name="connsiteX725" fmla="*/ 6393 w 10000"/>
                  <a:gd name="connsiteY725" fmla="*/ 9278 h 10000"/>
                  <a:gd name="connsiteX726" fmla="*/ 6396 w 10000"/>
                  <a:gd name="connsiteY726" fmla="*/ 9288 h 10000"/>
                  <a:gd name="connsiteX727" fmla="*/ 6407 w 10000"/>
                  <a:gd name="connsiteY727" fmla="*/ 9297 h 10000"/>
                  <a:gd name="connsiteX728" fmla="*/ 6410 w 10000"/>
                  <a:gd name="connsiteY728" fmla="*/ 9307 h 10000"/>
                  <a:gd name="connsiteX729" fmla="*/ 6416 w 10000"/>
                  <a:gd name="connsiteY729" fmla="*/ 9317 h 10000"/>
                  <a:gd name="connsiteX730" fmla="*/ 6424 w 10000"/>
                  <a:gd name="connsiteY730" fmla="*/ 9326 h 10000"/>
                  <a:gd name="connsiteX731" fmla="*/ 6435 w 10000"/>
                  <a:gd name="connsiteY731" fmla="*/ 9336 h 10000"/>
                  <a:gd name="connsiteX732" fmla="*/ 6443 w 10000"/>
                  <a:gd name="connsiteY732" fmla="*/ 9346 h 10000"/>
                  <a:gd name="connsiteX733" fmla="*/ 6449 w 10000"/>
                  <a:gd name="connsiteY733" fmla="*/ 9362 h 10000"/>
                  <a:gd name="connsiteX734" fmla="*/ 6452 w 10000"/>
                  <a:gd name="connsiteY734" fmla="*/ 9372 h 10000"/>
                  <a:gd name="connsiteX735" fmla="*/ 6449 w 10000"/>
                  <a:gd name="connsiteY735" fmla="*/ 9381 h 10000"/>
                  <a:gd name="connsiteX736" fmla="*/ 6465 w 10000"/>
                  <a:gd name="connsiteY736" fmla="*/ 9394 h 10000"/>
                  <a:gd name="connsiteX737" fmla="*/ 6468 w 10000"/>
                  <a:gd name="connsiteY737" fmla="*/ 9420 h 10000"/>
                  <a:gd name="connsiteX738" fmla="*/ 6493 w 10000"/>
                  <a:gd name="connsiteY738" fmla="*/ 9430 h 10000"/>
                  <a:gd name="connsiteX739" fmla="*/ 6507 w 10000"/>
                  <a:gd name="connsiteY739" fmla="*/ 9440 h 10000"/>
                  <a:gd name="connsiteX740" fmla="*/ 6524 w 10000"/>
                  <a:gd name="connsiteY740" fmla="*/ 9459 h 10000"/>
                  <a:gd name="connsiteX741" fmla="*/ 6532 w 10000"/>
                  <a:gd name="connsiteY741" fmla="*/ 9485 h 10000"/>
                  <a:gd name="connsiteX742" fmla="*/ 6537 w 10000"/>
                  <a:gd name="connsiteY742" fmla="*/ 9498 h 10000"/>
                  <a:gd name="connsiteX743" fmla="*/ 6571 w 10000"/>
                  <a:gd name="connsiteY743" fmla="*/ 9508 h 10000"/>
                  <a:gd name="connsiteX744" fmla="*/ 6596 w 10000"/>
                  <a:gd name="connsiteY744" fmla="*/ 9508 h 10000"/>
                  <a:gd name="connsiteX745" fmla="*/ 6637 w 10000"/>
                  <a:gd name="connsiteY745" fmla="*/ 9517 h 10000"/>
                  <a:gd name="connsiteX746" fmla="*/ 6662 w 10000"/>
                  <a:gd name="connsiteY746" fmla="*/ 9524 h 10000"/>
                  <a:gd name="connsiteX747" fmla="*/ 6679 w 10000"/>
                  <a:gd name="connsiteY747" fmla="*/ 9517 h 10000"/>
                  <a:gd name="connsiteX748" fmla="*/ 6679 w 10000"/>
                  <a:gd name="connsiteY748" fmla="*/ 9505 h 10000"/>
                  <a:gd name="connsiteX749" fmla="*/ 6690 w 10000"/>
                  <a:gd name="connsiteY749" fmla="*/ 9485 h 10000"/>
                  <a:gd name="connsiteX750" fmla="*/ 6693 w 10000"/>
                  <a:gd name="connsiteY750" fmla="*/ 9479 h 10000"/>
                  <a:gd name="connsiteX751" fmla="*/ 6706 w 10000"/>
                  <a:gd name="connsiteY751" fmla="*/ 9469 h 10000"/>
                  <a:gd name="connsiteX752" fmla="*/ 6709 w 10000"/>
                  <a:gd name="connsiteY752" fmla="*/ 9462 h 10000"/>
                  <a:gd name="connsiteX753" fmla="*/ 6717 w 10000"/>
                  <a:gd name="connsiteY753" fmla="*/ 9459 h 10000"/>
                  <a:gd name="connsiteX754" fmla="*/ 6726 w 10000"/>
                  <a:gd name="connsiteY754" fmla="*/ 9459 h 10000"/>
                  <a:gd name="connsiteX755" fmla="*/ 6742 w 10000"/>
                  <a:gd name="connsiteY755" fmla="*/ 9462 h 10000"/>
                  <a:gd name="connsiteX756" fmla="*/ 6759 w 10000"/>
                  <a:gd name="connsiteY756" fmla="*/ 9479 h 10000"/>
                  <a:gd name="connsiteX757" fmla="*/ 6781 w 10000"/>
                  <a:gd name="connsiteY757" fmla="*/ 9485 h 10000"/>
                  <a:gd name="connsiteX758" fmla="*/ 6795 w 10000"/>
                  <a:gd name="connsiteY758" fmla="*/ 9485 h 10000"/>
                  <a:gd name="connsiteX759" fmla="*/ 6803 w 10000"/>
                  <a:gd name="connsiteY759" fmla="*/ 9498 h 10000"/>
                  <a:gd name="connsiteX760" fmla="*/ 6806 w 10000"/>
                  <a:gd name="connsiteY760" fmla="*/ 9508 h 10000"/>
                  <a:gd name="connsiteX761" fmla="*/ 6823 w 10000"/>
                  <a:gd name="connsiteY761" fmla="*/ 9514 h 10000"/>
                  <a:gd name="connsiteX762" fmla="*/ 6831 w 10000"/>
                  <a:gd name="connsiteY762" fmla="*/ 9514 h 10000"/>
                  <a:gd name="connsiteX763" fmla="*/ 6848 w 10000"/>
                  <a:gd name="connsiteY763" fmla="*/ 9514 h 10000"/>
                  <a:gd name="connsiteX764" fmla="*/ 6856 w 10000"/>
                  <a:gd name="connsiteY764" fmla="*/ 9517 h 10000"/>
                  <a:gd name="connsiteX765" fmla="*/ 6878 w 10000"/>
                  <a:gd name="connsiteY765" fmla="*/ 9524 h 10000"/>
                  <a:gd name="connsiteX766" fmla="*/ 6895 w 10000"/>
                  <a:gd name="connsiteY766" fmla="*/ 9524 h 10000"/>
                  <a:gd name="connsiteX767" fmla="*/ 6917 w 10000"/>
                  <a:gd name="connsiteY767" fmla="*/ 9527 h 10000"/>
                  <a:gd name="connsiteX768" fmla="*/ 6934 w 10000"/>
                  <a:gd name="connsiteY768" fmla="*/ 9534 h 10000"/>
                  <a:gd name="connsiteX769" fmla="*/ 6961 w 10000"/>
                  <a:gd name="connsiteY769" fmla="*/ 9543 h 10000"/>
                  <a:gd name="connsiteX770" fmla="*/ 6989 w 10000"/>
                  <a:gd name="connsiteY770" fmla="*/ 9547 h 10000"/>
                  <a:gd name="connsiteX771" fmla="*/ 7014 w 10000"/>
                  <a:gd name="connsiteY771" fmla="*/ 9543 h 10000"/>
                  <a:gd name="connsiteX772" fmla="*/ 7033 w 10000"/>
                  <a:gd name="connsiteY772" fmla="*/ 9543 h 10000"/>
                  <a:gd name="connsiteX773" fmla="*/ 7042 w 10000"/>
                  <a:gd name="connsiteY773" fmla="*/ 9547 h 10000"/>
                  <a:gd name="connsiteX774" fmla="*/ 7069 w 10000"/>
                  <a:gd name="connsiteY774" fmla="*/ 9647 h 10000"/>
                  <a:gd name="connsiteX775" fmla="*/ 7122 w 10000"/>
                  <a:gd name="connsiteY775" fmla="*/ 9734 h 10000"/>
                  <a:gd name="connsiteX776" fmla="*/ 7147 w 10000"/>
                  <a:gd name="connsiteY776" fmla="*/ 9744 h 10000"/>
                  <a:gd name="connsiteX777" fmla="*/ 7169 w 10000"/>
                  <a:gd name="connsiteY777" fmla="*/ 9741 h 10000"/>
                  <a:gd name="connsiteX778" fmla="*/ 7177 w 10000"/>
                  <a:gd name="connsiteY778" fmla="*/ 9744 h 10000"/>
                  <a:gd name="connsiteX779" fmla="*/ 7186 w 10000"/>
                  <a:gd name="connsiteY779" fmla="*/ 9754 h 10000"/>
                  <a:gd name="connsiteX780" fmla="*/ 7191 w 10000"/>
                  <a:gd name="connsiteY780" fmla="*/ 9773 h 10000"/>
                  <a:gd name="connsiteX781" fmla="*/ 7208 w 10000"/>
                  <a:gd name="connsiteY781" fmla="*/ 9783 h 10000"/>
                  <a:gd name="connsiteX782" fmla="*/ 7219 w 10000"/>
                  <a:gd name="connsiteY782" fmla="*/ 9793 h 10000"/>
                  <a:gd name="connsiteX783" fmla="*/ 7235 w 10000"/>
                  <a:gd name="connsiteY783" fmla="*/ 9802 h 10000"/>
                  <a:gd name="connsiteX784" fmla="*/ 7249 w 10000"/>
                  <a:gd name="connsiteY784" fmla="*/ 9819 h 10000"/>
                  <a:gd name="connsiteX785" fmla="*/ 7255 w 10000"/>
                  <a:gd name="connsiteY785" fmla="*/ 9835 h 10000"/>
                  <a:gd name="connsiteX786" fmla="*/ 7255 w 10000"/>
                  <a:gd name="connsiteY786" fmla="*/ 9848 h 10000"/>
                  <a:gd name="connsiteX787" fmla="*/ 7249 w 10000"/>
                  <a:gd name="connsiteY787" fmla="*/ 9848 h 10000"/>
                  <a:gd name="connsiteX788" fmla="*/ 7244 w 10000"/>
                  <a:gd name="connsiteY788" fmla="*/ 9858 h 10000"/>
                  <a:gd name="connsiteX789" fmla="*/ 7235 w 10000"/>
                  <a:gd name="connsiteY789" fmla="*/ 9883 h 10000"/>
                  <a:gd name="connsiteX790" fmla="*/ 7244 w 10000"/>
                  <a:gd name="connsiteY790" fmla="*/ 9903 h 10000"/>
                  <a:gd name="connsiteX791" fmla="*/ 7258 w 10000"/>
                  <a:gd name="connsiteY791" fmla="*/ 9926 h 10000"/>
                  <a:gd name="connsiteX792" fmla="*/ 7263 w 10000"/>
                  <a:gd name="connsiteY792" fmla="*/ 9948 h 10000"/>
                  <a:gd name="connsiteX793" fmla="*/ 7274 w 10000"/>
                  <a:gd name="connsiteY793" fmla="*/ 9968 h 10000"/>
                  <a:gd name="connsiteX794" fmla="*/ 7283 w 10000"/>
                  <a:gd name="connsiteY794" fmla="*/ 9987 h 10000"/>
                  <a:gd name="connsiteX795" fmla="*/ 7291 w 10000"/>
                  <a:gd name="connsiteY795" fmla="*/ 10000 h 10000"/>
                  <a:gd name="connsiteX796" fmla="*/ 7305 w 10000"/>
                  <a:gd name="connsiteY796" fmla="*/ 9997 h 10000"/>
                  <a:gd name="connsiteX797" fmla="*/ 7313 w 10000"/>
                  <a:gd name="connsiteY797" fmla="*/ 9977 h 10000"/>
                  <a:gd name="connsiteX798" fmla="*/ 7324 w 10000"/>
                  <a:gd name="connsiteY798" fmla="*/ 9968 h 10000"/>
                  <a:gd name="connsiteX799" fmla="*/ 7341 w 10000"/>
                  <a:gd name="connsiteY799" fmla="*/ 9971 h 10000"/>
                  <a:gd name="connsiteX800" fmla="*/ 7368 w 10000"/>
                  <a:gd name="connsiteY800" fmla="*/ 9987 h 10000"/>
                  <a:gd name="connsiteX801" fmla="*/ 7380 w 10000"/>
                  <a:gd name="connsiteY801" fmla="*/ 9990 h 10000"/>
                  <a:gd name="connsiteX802" fmla="*/ 7393 w 10000"/>
                  <a:gd name="connsiteY802" fmla="*/ 9981 h 10000"/>
                  <a:gd name="connsiteX803" fmla="*/ 7404 w 10000"/>
                  <a:gd name="connsiteY803" fmla="*/ 9968 h 10000"/>
                  <a:gd name="connsiteX804" fmla="*/ 7418 w 10000"/>
                  <a:gd name="connsiteY804" fmla="*/ 9948 h 10000"/>
                  <a:gd name="connsiteX805" fmla="*/ 7427 w 10000"/>
                  <a:gd name="connsiteY805" fmla="*/ 9922 h 10000"/>
                  <a:gd name="connsiteX806" fmla="*/ 7427 w 10000"/>
                  <a:gd name="connsiteY806" fmla="*/ 9906 h 10000"/>
                  <a:gd name="connsiteX807" fmla="*/ 7404 w 10000"/>
                  <a:gd name="connsiteY807" fmla="*/ 9877 h 10000"/>
                  <a:gd name="connsiteX808" fmla="*/ 7388 w 10000"/>
                  <a:gd name="connsiteY808" fmla="*/ 9854 h 10000"/>
                  <a:gd name="connsiteX809" fmla="*/ 7385 w 10000"/>
                  <a:gd name="connsiteY809" fmla="*/ 9845 h 10000"/>
                  <a:gd name="connsiteX810" fmla="*/ 7385 w 10000"/>
                  <a:gd name="connsiteY810" fmla="*/ 9825 h 10000"/>
                  <a:gd name="connsiteX811" fmla="*/ 7385 w 10000"/>
                  <a:gd name="connsiteY811" fmla="*/ 9819 h 10000"/>
                  <a:gd name="connsiteX812" fmla="*/ 7393 w 10000"/>
                  <a:gd name="connsiteY812" fmla="*/ 9809 h 10000"/>
                  <a:gd name="connsiteX813" fmla="*/ 7404 w 10000"/>
                  <a:gd name="connsiteY813" fmla="*/ 9793 h 10000"/>
                  <a:gd name="connsiteX814" fmla="*/ 7413 w 10000"/>
                  <a:gd name="connsiteY814" fmla="*/ 9783 h 10000"/>
                  <a:gd name="connsiteX815" fmla="*/ 7404 w 10000"/>
                  <a:gd name="connsiteY815" fmla="*/ 9770 h 10000"/>
                  <a:gd name="connsiteX816" fmla="*/ 7388 w 10000"/>
                  <a:gd name="connsiteY816" fmla="*/ 9760 h 10000"/>
                  <a:gd name="connsiteX817" fmla="*/ 7371 w 10000"/>
                  <a:gd name="connsiteY817" fmla="*/ 9744 h 10000"/>
                  <a:gd name="connsiteX818" fmla="*/ 7363 w 10000"/>
                  <a:gd name="connsiteY818" fmla="*/ 9731 h 10000"/>
                  <a:gd name="connsiteX819" fmla="*/ 7355 w 10000"/>
                  <a:gd name="connsiteY819" fmla="*/ 9715 h 10000"/>
                  <a:gd name="connsiteX820" fmla="*/ 7360 w 10000"/>
                  <a:gd name="connsiteY820" fmla="*/ 9686 h 10000"/>
                  <a:gd name="connsiteX821" fmla="*/ 7363 w 10000"/>
                  <a:gd name="connsiteY821" fmla="*/ 9657 h 10000"/>
                  <a:gd name="connsiteX822" fmla="*/ 7360 w 10000"/>
                  <a:gd name="connsiteY822" fmla="*/ 9631 h 10000"/>
                  <a:gd name="connsiteX823" fmla="*/ 7346 w 10000"/>
                  <a:gd name="connsiteY823" fmla="*/ 9611 h 10000"/>
                  <a:gd name="connsiteX824" fmla="*/ 7332 w 10000"/>
                  <a:gd name="connsiteY824" fmla="*/ 9585 h 10000"/>
                  <a:gd name="connsiteX825" fmla="*/ 7324 w 10000"/>
                  <a:gd name="connsiteY825" fmla="*/ 9573 h 10000"/>
                  <a:gd name="connsiteX826" fmla="*/ 7324 w 10000"/>
                  <a:gd name="connsiteY826" fmla="*/ 9553 h 10000"/>
                  <a:gd name="connsiteX827" fmla="*/ 7324 w 10000"/>
                  <a:gd name="connsiteY827" fmla="*/ 9543 h 10000"/>
                  <a:gd name="connsiteX828" fmla="*/ 7324 w 10000"/>
                  <a:gd name="connsiteY828" fmla="*/ 9517 h 10000"/>
                  <a:gd name="connsiteX829" fmla="*/ 7324 w 10000"/>
                  <a:gd name="connsiteY829" fmla="*/ 9498 h 10000"/>
                  <a:gd name="connsiteX830" fmla="*/ 7332 w 10000"/>
                  <a:gd name="connsiteY830" fmla="*/ 9479 h 10000"/>
                  <a:gd name="connsiteX831" fmla="*/ 7341 w 10000"/>
                  <a:gd name="connsiteY831" fmla="*/ 9462 h 10000"/>
                  <a:gd name="connsiteX832" fmla="*/ 7352 w 10000"/>
                  <a:gd name="connsiteY832" fmla="*/ 9459 h 10000"/>
                  <a:gd name="connsiteX833" fmla="*/ 7360 w 10000"/>
                  <a:gd name="connsiteY833" fmla="*/ 9443 h 10000"/>
                  <a:gd name="connsiteX834" fmla="*/ 7363 w 10000"/>
                  <a:gd name="connsiteY834" fmla="*/ 9433 h 10000"/>
                  <a:gd name="connsiteX835" fmla="*/ 7377 w 10000"/>
                  <a:gd name="connsiteY835" fmla="*/ 9433 h 10000"/>
                  <a:gd name="connsiteX836" fmla="*/ 7388 w 10000"/>
                  <a:gd name="connsiteY836" fmla="*/ 9430 h 10000"/>
                  <a:gd name="connsiteX837" fmla="*/ 7396 w 10000"/>
                  <a:gd name="connsiteY837" fmla="*/ 9430 h 10000"/>
                  <a:gd name="connsiteX838" fmla="*/ 7402 w 10000"/>
                  <a:gd name="connsiteY838" fmla="*/ 9424 h 10000"/>
                  <a:gd name="connsiteX839" fmla="*/ 7396 w 10000"/>
                  <a:gd name="connsiteY839" fmla="*/ 9414 h 10000"/>
                  <a:gd name="connsiteX840" fmla="*/ 7388 w 10000"/>
                  <a:gd name="connsiteY840" fmla="*/ 9401 h 10000"/>
                  <a:gd name="connsiteX841" fmla="*/ 7371 w 10000"/>
                  <a:gd name="connsiteY841" fmla="*/ 9391 h 10000"/>
                  <a:gd name="connsiteX842" fmla="*/ 7355 w 10000"/>
                  <a:gd name="connsiteY842" fmla="*/ 9375 h 10000"/>
                  <a:gd name="connsiteX843" fmla="*/ 7332 w 10000"/>
                  <a:gd name="connsiteY843" fmla="*/ 9356 h 10000"/>
                  <a:gd name="connsiteX844" fmla="*/ 7313 w 10000"/>
                  <a:gd name="connsiteY844" fmla="*/ 9330 h 10000"/>
                  <a:gd name="connsiteX845" fmla="*/ 7307 w 10000"/>
                  <a:gd name="connsiteY845" fmla="*/ 9310 h 10000"/>
                  <a:gd name="connsiteX846" fmla="*/ 7305 w 10000"/>
                  <a:gd name="connsiteY846" fmla="*/ 9291 h 10000"/>
                  <a:gd name="connsiteX847" fmla="*/ 7305 w 10000"/>
                  <a:gd name="connsiteY847" fmla="*/ 9278 h 10000"/>
                  <a:gd name="connsiteX848" fmla="*/ 7296 w 10000"/>
                  <a:gd name="connsiteY848" fmla="*/ 9268 h 10000"/>
                  <a:gd name="connsiteX849" fmla="*/ 7296 w 10000"/>
                  <a:gd name="connsiteY849" fmla="*/ 9249 h 10000"/>
                  <a:gd name="connsiteX850" fmla="*/ 7291 w 10000"/>
                  <a:gd name="connsiteY850" fmla="*/ 9226 h 10000"/>
                  <a:gd name="connsiteX851" fmla="*/ 7283 w 10000"/>
                  <a:gd name="connsiteY851" fmla="*/ 9213 h 10000"/>
                  <a:gd name="connsiteX852" fmla="*/ 7274 w 10000"/>
                  <a:gd name="connsiteY852" fmla="*/ 9194 h 10000"/>
                  <a:gd name="connsiteX853" fmla="*/ 7274 w 10000"/>
                  <a:gd name="connsiteY853" fmla="*/ 9174 h 10000"/>
                  <a:gd name="connsiteX854" fmla="*/ 7280 w 10000"/>
                  <a:gd name="connsiteY854" fmla="*/ 9148 h 10000"/>
                  <a:gd name="connsiteX855" fmla="*/ 7283 w 10000"/>
                  <a:gd name="connsiteY855" fmla="*/ 9119 h 10000"/>
                  <a:gd name="connsiteX856" fmla="*/ 7291 w 10000"/>
                  <a:gd name="connsiteY856" fmla="*/ 9100 h 10000"/>
                  <a:gd name="connsiteX857" fmla="*/ 7307 w 10000"/>
                  <a:gd name="connsiteY857" fmla="*/ 9080 h 10000"/>
                  <a:gd name="connsiteX858" fmla="*/ 7324 w 10000"/>
                  <a:gd name="connsiteY858" fmla="*/ 9054 h 10000"/>
                  <a:gd name="connsiteX859" fmla="*/ 7341 w 10000"/>
                  <a:gd name="connsiteY859" fmla="*/ 9054 h 10000"/>
                  <a:gd name="connsiteX860" fmla="*/ 7352 w 10000"/>
                  <a:gd name="connsiteY860" fmla="*/ 9054 h 10000"/>
                  <a:gd name="connsiteX861" fmla="*/ 7346 w 10000"/>
                  <a:gd name="connsiteY861" fmla="*/ 9032 h 10000"/>
                  <a:gd name="connsiteX862" fmla="*/ 7341 w 10000"/>
                  <a:gd name="connsiteY862" fmla="*/ 9022 h 10000"/>
                  <a:gd name="connsiteX863" fmla="*/ 7352 w 10000"/>
                  <a:gd name="connsiteY863" fmla="*/ 8999 h 10000"/>
                  <a:gd name="connsiteX864" fmla="*/ 7360 w 10000"/>
                  <a:gd name="connsiteY864" fmla="*/ 8967 h 10000"/>
                  <a:gd name="connsiteX865" fmla="*/ 7368 w 10000"/>
                  <a:gd name="connsiteY865" fmla="*/ 8922 h 10000"/>
                  <a:gd name="connsiteX866" fmla="*/ 7377 w 10000"/>
                  <a:gd name="connsiteY866" fmla="*/ 8896 h 10000"/>
                  <a:gd name="connsiteX867" fmla="*/ 7380 w 10000"/>
                  <a:gd name="connsiteY867" fmla="*/ 8867 h 10000"/>
                  <a:gd name="connsiteX868" fmla="*/ 7402 w 10000"/>
                  <a:gd name="connsiteY868" fmla="*/ 8824 h 10000"/>
                  <a:gd name="connsiteX869" fmla="*/ 7402 w 10000"/>
                  <a:gd name="connsiteY869" fmla="*/ 8808 h 10000"/>
                  <a:gd name="connsiteX870" fmla="*/ 7393 w 10000"/>
                  <a:gd name="connsiteY870" fmla="*/ 8795 h 10000"/>
                  <a:gd name="connsiteX871" fmla="*/ 7388 w 10000"/>
                  <a:gd name="connsiteY871" fmla="*/ 8799 h 10000"/>
                  <a:gd name="connsiteX872" fmla="*/ 7396 w 10000"/>
                  <a:gd name="connsiteY872" fmla="*/ 8789 h 10000"/>
                  <a:gd name="connsiteX873" fmla="*/ 7404 w 10000"/>
                  <a:gd name="connsiteY873" fmla="*/ 8789 h 10000"/>
                  <a:gd name="connsiteX874" fmla="*/ 7421 w 10000"/>
                  <a:gd name="connsiteY874" fmla="*/ 8769 h 10000"/>
                  <a:gd name="connsiteX875" fmla="*/ 7443 w 10000"/>
                  <a:gd name="connsiteY875" fmla="*/ 8763 h 10000"/>
                  <a:gd name="connsiteX876" fmla="*/ 7452 w 10000"/>
                  <a:gd name="connsiteY876" fmla="*/ 8769 h 10000"/>
                  <a:gd name="connsiteX877" fmla="*/ 7468 w 10000"/>
                  <a:gd name="connsiteY877" fmla="*/ 8769 h 10000"/>
                  <a:gd name="connsiteX878" fmla="*/ 7499 w 10000"/>
                  <a:gd name="connsiteY878" fmla="*/ 8763 h 10000"/>
                  <a:gd name="connsiteX879" fmla="*/ 7526 w 10000"/>
                  <a:gd name="connsiteY879" fmla="*/ 8763 h 10000"/>
                  <a:gd name="connsiteX880" fmla="*/ 7532 w 10000"/>
                  <a:gd name="connsiteY880" fmla="*/ 8763 h 10000"/>
                  <a:gd name="connsiteX881" fmla="*/ 7554 w 10000"/>
                  <a:gd name="connsiteY881" fmla="*/ 8744 h 10000"/>
                  <a:gd name="connsiteX882" fmla="*/ 7571 w 10000"/>
                  <a:gd name="connsiteY882" fmla="*/ 8731 h 10000"/>
                  <a:gd name="connsiteX883" fmla="*/ 7587 w 10000"/>
                  <a:gd name="connsiteY883" fmla="*/ 8711 h 10000"/>
                  <a:gd name="connsiteX884" fmla="*/ 7607 w 10000"/>
                  <a:gd name="connsiteY884" fmla="*/ 8711 h 10000"/>
                  <a:gd name="connsiteX885" fmla="*/ 7634 w 10000"/>
                  <a:gd name="connsiteY885" fmla="*/ 8705 h 10000"/>
                  <a:gd name="connsiteX886" fmla="*/ 7643 w 10000"/>
                  <a:gd name="connsiteY886" fmla="*/ 8682 h 10000"/>
                  <a:gd name="connsiteX887" fmla="*/ 7654 w 10000"/>
                  <a:gd name="connsiteY887" fmla="*/ 8666 h 10000"/>
                  <a:gd name="connsiteX888" fmla="*/ 7668 w 10000"/>
                  <a:gd name="connsiteY888" fmla="*/ 8666 h 10000"/>
                  <a:gd name="connsiteX889" fmla="*/ 7676 w 10000"/>
                  <a:gd name="connsiteY889" fmla="*/ 8682 h 10000"/>
                  <a:gd name="connsiteX890" fmla="*/ 7704 w 10000"/>
                  <a:gd name="connsiteY890" fmla="*/ 8669 h 10000"/>
                  <a:gd name="connsiteX891" fmla="*/ 7712 w 10000"/>
                  <a:gd name="connsiteY891" fmla="*/ 8669 h 10000"/>
                  <a:gd name="connsiteX892" fmla="*/ 7720 w 10000"/>
                  <a:gd name="connsiteY892" fmla="*/ 8669 h 10000"/>
                  <a:gd name="connsiteX893" fmla="*/ 7726 w 10000"/>
                  <a:gd name="connsiteY893" fmla="*/ 8656 h 10000"/>
                  <a:gd name="connsiteX894" fmla="*/ 7734 w 10000"/>
                  <a:gd name="connsiteY894" fmla="*/ 8650 h 10000"/>
                  <a:gd name="connsiteX895" fmla="*/ 7742 w 10000"/>
                  <a:gd name="connsiteY895" fmla="*/ 8650 h 10000"/>
                  <a:gd name="connsiteX896" fmla="*/ 7759 w 10000"/>
                  <a:gd name="connsiteY896" fmla="*/ 8650 h 10000"/>
                  <a:gd name="connsiteX897" fmla="*/ 7756 w 10000"/>
                  <a:gd name="connsiteY897" fmla="*/ 8630 h 10000"/>
                  <a:gd name="connsiteX898" fmla="*/ 7751 w 10000"/>
                  <a:gd name="connsiteY898" fmla="*/ 8627 h 10000"/>
                  <a:gd name="connsiteX899" fmla="*/ 7742 w 10000"/>
                  <a:gd name="connsiteY899" fmla="*/ 8620 h 10000"/>
                  <a:gd name="connsiteX900" fmla="*/ 7734 w 10000"/>
                  <a:gd name="connsiteY900" fmla="*/ 8591 h 10000"/>
                  <a:gd name="connsiteX901" fmla="*/ 7709 w 10000"/>
                  <a:gd name="connsiteY901" fmla="*/ 8582 h 10000"/>
                  <a:gd name="connsiteX902" fmla="*/ 7695 w 10000"/>
                  <a:gd name="connsiteY902" fmla="*/ 8578 h 10000"/>
                  <a:gd name="connsiteX903" fmla="*/ 7668 w 10000"/>
                  <a:gd name="connsiteY903" fmla="*/ 8562 h 10000"/>
                  <a:gd name="connsiteX904" fmla="*/ 7645 w 10000"/>
                  <a:gd name="connsiteY904" fmla="*/ 8552 h 10000"/>
                  <a:gd name="connsiteX905" fmla="*/ 7615 w 10000"/>
                  <a:gd name="connsiteY905" fmla="*/ 8543 h 10000"/>
                  <a:gd name="connsiteX906" fmla="*/ 7596 w 10000"/>
                  <a:gd name="connsiteY906" fmla="*/ 8527 h 10000"/>
                  <a:gd name="connsiteX907" fmla="*/ 7565 w 10000"/>
                  <a:gd name="connsiteY907" fmla="*/ 8494 h 10000"/>
                  <a:gd name="connsiteX908" fmla="*/ 7562 w 10000"/>
                  <a:gd name="connsiteY908" fmla="*/ 8475 h 10000"/>
                  <a:gd name="connsiteX909" fmla="*/ 7540 w 10000"/>
                  <a:gd name="connsiteY909" fmla="*/ 8455 h 10000"/>
                  <a:gd name="connsiteX910" fmla="*/ 7535 w 10000"/>
                  <a:gd name="connsiteY910" fmla="*/ 8446 h 10000"/>
                  <a:gd name="connsiteX911" fmla="*/ 7535 w 10000"/>
                  <a:gd name="connsiteY911" fmla="*/ 8420 h 10000"/>
                  <a:gd name="connsiteX912" fmla="*/ 7535 w 10000"/>
                  <a:gd name="connsiteY912" fmla="*/ 8391 h 10000"/>
                  <a:gd name="connsiteX913" fmla="*/ 7548 w 10000"/>
                  <a:gd name="connsiteY913" fmla="*/ 8345 h 10000"/>
                  <a:gd name="connsiteX914" fmla="*/ 7562 w 10000"/>
                  <a:gd name="connsiteY914" fmla="*/ 8319 h 10000"/>
                  <a:gd name="connsiteX915" fmla="*/ 7582 w 10000"/>
                  <a:gd name="connsiteY915" fmla="*/ 8310 h 10000"/>
                  <a:gd name="connsiteX916" fmla="*/ 7607 w 10000"/>
                  <a:gd name="connsiteY916" fmla="*/ 8300 h 10000"/>
                  <a:gd name="connsiteX917" fmla="*/ 7629 w 10000"/>
                  <a:gd name="connsiteY917" fmla="*/ 8300 h 10000"/>
                  <a:gd name="connsiteX918" fmla="*/ 7651 w 10000"/>
                  <a:gd name="connsiteY918" fmla="*/ 8297 h 10000"/>
                  <a:gd name="connsiteX919" fmla="*/ 7668 w 10000"/>
                  <a:gd name="connsiteY919" fmla="*/ 8280 h 10000"/>
                  <a:gd name="connsiteX920" fmla="*/ 7687 w 10000"/>
                  <a:gd name="connsiteY920" fmla="*/ 8267 h 10000"/>
                  <a:gd name="connsiteX921" fmla="*/ 7693 w 10000"/>
                  <a:gd name="connsiteY921" fmla="*/ 8261 h 10000"/>
                  <a:gd name="connsiteX922" fmla="*/ 7701 w 10000"/>
                  <a:gd name="connsiteY922" fmla="*/ 8248 h 10000"/>
                  <a:gd name="connsiteX923" fmla="*/ 7712 w 10000"/>
                  <a:gd name="connsiteY923" fmla="*/ 8238 h 10000"/>
                  <a:gd name="connsiteX924" fmla="*/ 7731 w 10000"/>
                  <a:gd name="connsiteY924" fmla="*/ 8222 h 10000"/>
                  <a:gd name="connsiteX925" fmla="*/ 7740 w 10000"/>
                  <a:gd name="connsiteY925" fmla="*/ 8206 h 10000"/>
                  <a:gd name="connsiteX926" fmla="*/ 7756 w 10000"/>
                  <a:gd name="connsiteY926" fmla="*/ 8183 h 10000"/>
                  <a:gd name="connsiteX927" fmla="*/ 7773 w 10000"/>
                  <a:gd name="connsiteY927" fmla="*/ 8177 h 10000"/>
                  <a:gd name="connsiteX928" fmla="*/ 7784 w 10000"/>
                  <a:gd name="connsiteY928" fmla="*/ 8183 h 10000"/>
                  <a:gd name="connsiteX929" fmla="*/ 7801 w 10000"/>
                  <a:gd name="connsiteY929" fmla="*/ 8174 h 10000"/>
                  <a:gd name="connsiteX930" fmla="*/ 7801 w 10000"/>
                  <a:gd name="connsiteY930" fmla="*/ 8157 h 10000"/>
                  <a:gd name="connsiteX931" fmla="*/ 7817 w 10000"/>
                  <a:gd name="connsiteY931" fmla="*/ 8164 h 10000"/>
                  <a:gd name="connsiteX932" fmla="*/ 7837 w 10000"/>
                  <a:gd name="connsiteY932" fmla="*/ 8164 h 10000"/>
                  <a:gd name="connsiteX933" fmla="*/ 7856 w 10000"/>
                  <a:gd name="connsiteY933" fmla="*/ 8164 h 10000"/>
                  <a:gd name="connsiteX934" fmla="*/ 7870 w 10000"/>
                  <a:gd name="connsiteY934" fmla="*/ 8167 h 10000"/>
                  <a:gd name="connsiteX935" fmla="*/ 7881 w 10000"/>
                  <a:gd name="connsiteY935" fmla="*/ 8174 h 10000"/>
                  <a:gd name="connsiteX936" fmla="*/ 7898 w 10000"/>
                  <a:gd name="connsiteY936" fmla="*/ 8187 h 10000"/>
                  <a:gd name="connsiteX937" fmla="*/ 7917 w 10000"/>
                  <a:gd name="connsiteY937" fmla="*/ 8187 h 10000"/>
                  <a:gd name="connsiteX938" fmla="*/ 7928 w 10000"/>
                  <a:gd name="connsiteY938" fmla="*/ 8157 h 10000"/>
                  <a:gd name="connsiteX939" fmla="*/ 7942 w 10000"/>
                  <a:gd name="connsiteY939" fmla="*/ 8157 h 10000"/>
                  <a:gd name="connsiteX940" fmla="*/ 7958 w 10000"/>
                  <a:gd name="connsiteY940" fmla="*/ 8164 h 10000"/>
                  <a:gd name="connsiteX941" fmla="*/ 7983 w 10000"/>
                  <a:gd name="connsiteY941" fmla="*/ 8144 h 10000"/>
                  <a:gd name="connsiteX942" fmla="*/ 8000 w 10000"/>
                  <a:gd name="connsiteY942" fmla="*/ 8109 h 10000"/>
                  <a:gd name="connsiteX943" fmla="*/ 7994 w 10000"/>
                  <a:gd name="connsiteY943" fmla="*/ 8093 h 10000"/>
                  <a:gd name="connsiteX944" fmla="*/ 7983 w 10000"/>
                  <a:gd name="connsiteY944" fmla="*/ 8070 h 10000"/>
                  <a:gd name="connsiteX945" fmla="*/ 7986 w 10000"/>
                  <a:gd name="connsiteY945" fmla="*/ 8063 h 10000"/>
                  <a:gd name="connsiteX946" fmla="*/ 7978 w 10000"/>
                  <a:gd name="connsiteY946" fmla="*/ 8044 h 10000"/>
                  <a:gd name="connsiteX947" fmla="*/ 7986 w 10000"/>
                  <a:gd name="connsiteY947" fmla="*/ 8002 h 10000"/>
                  <a:gd name="connsiteX948" fmla="*/ 7983 w 10000"/>
                  <a:gd name="connsiteY948" fmla="*/ 7947 h 10000"/>
                  <a:gd name="connsiteX949" fmla="*/ 7961 w 10000"/>
                  <a:gd name="connsiteY949" fmla="*/ 7931 h 10000"/>
                  <a:gd name="connsiteX950" fmla="*/ 7958 w 10000"/>
                  <a:gd name="connsiteY950" fmla="*/ 7898 h 10000"/>
                  <a:gd name="connsiteX951" fmla="*/ 7953 w 10000"/>
                  <a:gd name="connsiteY951" fmla="*/ 7856 h 10000"/>
                  <a:gd name="connsiteX952" fmla="*/ 7967 w 10000"/>
                  <a:gd name="connsiteY952" fmla="*/ 7837 h 10000"/>
                  <a:gd name="connsiteX953" fmla="*/ 7950 w 10000"/>
                  <a:gd name="connsiteY953" fmla="*/ 7824 h 10000"/>
                  <a:gd name="connsiteX954" fmla="*/ 7906 w 10000"/>
                  <a:gd name="connsiteY954" fmla="*/ 7814 h 10000"/>
                  <a:gd name="connsiteX955" fmla="*/ 7878 w 10000"/>
                  <a:gd name="connsiteY955" fmla="*/ 7814 h 10000"/>
                  <a:gd name="connsiteX956" fmla="*/ 7870 w 10000"/>
                  <a:gd name="connsiteY956" fmla="*/ 7795 h 10000"/>
                  <a:gd name="connsiteX957" fmla="*/ 7878 w 10000"/>
                  <a:gd name="connsiteY957" fmla="*/ 7778 h 10000"/>
                  <a:gd name="connsiteX958" fmla="*/ 7881 w 10000"/>
                  <a:gd name="connsiteY958" fmla="*/ 7775 h 10000"/>
                  <a:gd name="connsiteX959" fmla="*/ 7878 w 10000"/>
                  <a:gd name="connsiteY959" fmla="*/ 7743 h 10000"/>
                  <a:gd name="connsiteX960" fmla="*/ 7895 w 10000"/>
                  <a:gd name="connsiteY960" fmla="*/ 7733 h 10000"/>
                  <a:gd name="connsiteX961" fmla="*/ 7911 w 10000"/>
                  <a:gd name="connsiteY961" fmla="*/ 7710 h 10000"/>
                  <a:gd name="connsiteX962" fmla="*/ 7911 w 10000"/>
                  <a:gd name="connsiteY962" fmla="*/ 7665 h 10000"/>
                  <a:gd name="connsiteX963" fmla="*/ 7917 w 10000"/>
                  <a:gd name="connsiteY963" fmla="*/ 7600 h 10000"/>
                  <a:gd name="connsiteX964" fmla="*/ 7928 w 10000"/>
                  <a:gd name="connsiteY964" fmla="*/ 7581 h 10000"/>
                  <a:gd name="connsiteX965" fmla="*/ 7917 w 10000"/>
                  <a:gd name="connsiteY965" fmla="*/ 7474 h 10000"/>
                  <a:gd name="connsiteX966" fmla="*/ 7873 w 10000"/>
                  <a:gd name="connsiteY966" fmla="*/ 7335 h 10000"/>
                  <a:gd name="connsiteX967" fmla="*/ 7756 w 10000"/>
                  <a:gd name="connsiteY967" fmla="*/ 7050 h 10000"/>
                  <a:gd name="connsiteX968" fmla="*/ 7679 w 10000"/>
                  <a:gd name="connsiteY968" fmla="*/ 6839 h 10000"/>
                  <a:gd name="connsiteX969" fmla="*/ 7668 w 10000"/>
                  <a:gd name="connsiteY969" fmla="*/ 6823 h 10000"/>
                  <a:gd name="connsiteX970" fmla="*/ 7659 w 10000"/>
                  <a:gd name="connsiteY970" fmla="*/ 6768 h 10000"/>
                  <a:gd name="connsiteX971" fmla="*/ 7659 w 10000"/>
                  <a:gd name="connsiteY971" fmla="*/ 6739 h 10000"/>
                  <a:gd name="connsiteX972" fmla="*/ 7651 w 10000"/>
                  <a:gd name="connsiteY972" fmla="*/ 6713 h 10000"/>
                  <a:gd name="connsiteX973" fmla="*/ 7654 w 10000"/>
                  <a:gd name="connsiteY973" fmla="*/ 6684 h 10000"/>
                  <a:gd name="connsiteX974" fmla="*/ 7643 w 10000"/>
                  <a:gd name="connsiteY974" fmla="*/ 6626 h 10000"/>
                  <a:gd name="connsiteX975" fmla="*/ 7629 w 10000"/>
                  <a:gd name="connsiteY975" fmla="*/ 6600 h 10000"/>
                  <a:gd name="connsiteX976" fmla="*/ 7629 w 10000"/>
                  <a:gd name="connsiteY976" fmla="*/ 6580 h 10000"/>
                  <a:gd name="connsiteX977" fmla="*/ 7623 w 10000"/>
                  <a:gd name="connsiteY977" fmla="*/ 6541 h 10000"/>
                  <a:gd name="connsiteX978" fmla="*/ 7615 w 10000"/>
                  <a:gd name="connsiteY978" fmla="*/ 6522 h 10000"/>
                  <a:gd name="connsiteX979" fmla="*/ 7598 w 10000"/>
                  <a:gd name="connsiteY979" fmla="*/ 6509 h 10000"/>
                  <a:gd name="connsiteX980" fmla="*/ 7587 w 10000"/>
                  <a:gd name="connsiteY980" fmla="*/ 6493 h 10000"/>
                  <a:gd name="connsiteX981" fmla="*/ 7579 w 10000"/>
                  <a:gd name="connsiteY981" fmla="*/ 6464 h 10000"/>
                  <a:gd name="connsiteX982" fmla="*/ 7587 w 10000"/>
                  <a:gd name="connsiteY982" fmla="*/ 6438 h 10000"/>
                  <a:gd name="connsiteX983" fmla="*/ 7596 w 10000"/>
                  <a:gd name="connsiteY983" fmla="*/ 6425 h 10000"/>
                  <a:gd name="connsiteX984" fmla="*/ 7590 w 10000"/>
                  <a:gd name="connsiteY984" fmla="*/ 6396 h 10000"/>
                  <a:gd name="connsiteX985" fmla="*/ 7590 w 10000"/>
                  <a:gd name="connsiteY985" fmla="*/ 6373 h 10000"/>
                  <a:gd name="connsiteX986" fmla="*/ 7587 w 10000"/>
                  <a:gd name="connsiteY986" fmla="*/ 6354 h 10000"/>
                  <a:gd name="connsiteX987" fmla="*/ 7582 w 10000"/>
                  <a:gd name="connsiteY987" fmla="*/ 6344 h 10000"/>
                  <a:gd name="connsiteX988" fmla="*/ 7582 w 10000"/>
                  <a:gd name="connsiteY988" fmla="*/ 6324 h 10000"/>
                  <a:gd name="connsiteX989" fmla="*/ 7571 w 10000"/>
                  <a:gd name="connsiteY989" fmla="*/ 6302 h 10000"/>
                  <a:gd name="connsiteX990" fmla="*/ 7548 w 10000"/>
                  <a:gd name="connsiteY990" fmla="*/ 6256 h 10000"/>
                  <a:gd name="connsiteX991" fmla="*/ 7546 w 10000"/>
                  <a:gd name="connsiteY991" fmla="*/ 6218 h 10000"/>
                  <a:gd name="connsiteX992" fmla="*/ 7540 w 10000"/>
                  <a:gd name="connsiteY992" fmla="*/ 6159 h 10000"/>
                  <a:gd name="connsiteX993" fmla="*/ 7535 w 10000"/>
                  <a:gd name="connsiteY993" fmla="*/ 6114 h 10000"/>
                  <a:gd name="connsiteX994" fmla="*/ 7535 w 10000"/>
                  <a:gd name="connsiteY994" fmla="*/ 6088 h 10000"/>
                  <a:gd name="connsiteX995" fmla="*/ 7540 w 10000"/>
                  <a:gd name="connsiteY995" fmla="*/ 6049 h 10000"/>
                  <a:gd name="connsiteX996" fmla="*/ 7546 w 10000"/>
                  <a:gd name="connsiteY996" fmla="*/ 6004 h 10000"/>
                  <a:gd name="connsiteX997" fmla="*/ 7548 w 10000"/>
                  <a:gd name="connsiteY997" fmla="*/ 5965 h 10000"/>
                  <a:gd name="connsiteX998" fmla="*/ 7548 w 10000"/>
                  <a:gd name="connsiteY998" fmla="*/ 5946 h 10000"/>
                  <a:gd name="connsiteX999" fmla="*/ 7548 w 10000"/>
                  <a:gd name="connsiteY999" fmla="*/ 5933 h 10000"/>
                  <a:gd name="connsiteX1000" fmla="*/ 7548 w 10000"/>
                  <a:gd name="connsiteY1000" fmla="*/ 5910 h 10000"/>
                  <a:gd name="connsiteX1001" fmla="*/ 7548 w 10000"/>
                  <a:gd name="connsiteY1001" fmla="*/ 5897 h 10000"/>
                  <a:gd name="connsiteX1002" fmla="*/ 7546 w 10000"/>
                  <a:gd name="connsiteY1002" fmla="*/ 5871 h 10000"/>
                  <a:gd name="connsiteX1003" fmla="*/ 7535 w 10000"/>
                  <a:gd name="connsiteY1003" fmla="*/ 5839 h 10000"/>
                  <a:gd name="connsiteX1004" fmla="*/ 7524 w 10000"/>
                  <a:gd name="connsiteY1004" fmla="*/ 5797 h 10000"/>
                  <a:gd name="connsiteX1005" fmla="*/ 7518 w 10000"/>
                  <a:gd name="connsiteY1005" fmla="*/ 5767 h 10000"/>
                  <a:gd name="connsiteX1006" fmla="*/ 7515 w 10000"/>
                  <a:gd name="connsiteY1006" fmla="*/ 5745 h 10000"/>
                  <a:gd name="connsiteX1007" fmla="*/ 7501 w 10000"/>
                  <a:gd name="connsiteY1007" fmla="*/ 5683 h 10000"/>
                  <a:gd name="connsiteX1008" fmla="*/ 7490 w 10000"/>
                  <a:gd name="connsiteY1008" fmla="*/ 5631 h 10000"/>
                  <a:gd name="connsiteX1009" fmla="*/ 7482 w 10000"/>
                  <a:gd name="connsiteY1009" fmla="*/ 5593 h 10000"/>
                  <a:gd name="connsiteX1010" fmla="*/ 7476 w 10000"/>
                  <a:gd name="connsiteY1010" fmla="*/ 5570 h 10000"/>
                  <a:gd name="connsiteX1011" fmla="*/ 7476 w 10000"/>
                  <a:gd name="connsiteY1011" fmla="*/ 5528 h 10000"/>
                  <a:gd name="connsiteX1012" fmla="*/ 7482 w 10000"/>
                  <a:gd name="connsiteY1012" fmla="*/ 5502 h 10000"/>
                  <a:gd name="connsiteX1013" fmla="*/ 7490 w 10000"/>
                  <a:gd name="connsiteY1013" fmla="*/ 5489 h 10000"/>
                  <a:gd name="connsiteX1014" fmla="*/ 7499 w 10000"/>
                  <a:gd name="connsiteY1014" fmla="*/ 5479 h 10000"/>
                  <a:gd name="connsiteX1015" fmla="*/ 7493 w 10000"/>
                  <a:gd name="connsiteY1015" fmla="*/ 5427 h 10000"/>
                  <a:gd name="connsiteX1016" fmla="*/ 7501 w 10000"/>
                  <a:gd name="connsiteY1016" fmla="*/ 5415 h 10000"/>
                  <a:gd name="connsiteX1017" fmla="*/ 7510 w 10000"/>
                  <a:gd name="connsiteY1017" fmla="*/ 5398 h 10000"/>
                  <a:gd name="connsiteX1018" fmla="*/ 7515 w 10000"/>
                  <a:gd name="connsiteY1018" fmla="*/ 5379 h 10000"/>
                  <a:gd name="connsiteX1019" fmla="*/ 7526 w 10000"/>
                  <a:gd name="connsiteY1019" fmla="*/ 5366 h 10000"/>
                  <a:gd name="connsiteX1020" fmla="*/ 7518 w 10000"/>
                  <a:gd name="connsiteY1020" fmla="*/ 5350 h 10000"/>
                  <a:gd name="connsiteX1021" fmla="*/ 7518 w 10000"/>
                  <a:gd name="connsiteY1021" fmla="*/ 5330 h 10000"/>
                  <a:gd name="connsiteX1022" fmla="*/ 7526 w 10000"/>
                  <a:gd name="connsiteY1022" fmla="*/ 5311 h 10000"/>
                  <a:gd name="connsiteX1023" fmla="*/ 7540 w 10000"/>
                  <a:gd name="connsiteY1023" fmla="*/ 5291 h 10000"/>
                  <a:gd name="connsiteX1024" fmla="*/ 7540 w 10000"/>
                  <a:gd name="connsiteY1024" fmla="*/ 5266 h 10000"/>
                  <a:gd name="connsiteX1025" fmla="*/ 7540 w 10000"/>
                  <a:gd name="connsiteY1025" fmla="*/ 5256 h 10000"/>
                  <a:gd name="connsiteX1026" fmla="*/ 7524 w 10000"/>
                  <a:gd name="connsiteY1026" fmla="*/ 5233 h 10000"/>
                  <a:gd name="connsiteX1027" fmla="*/ 7515 w 10000"/>
                  <a:gd name="connsiteY1027" fmla="*/ 5217 h 10000"/>
                  <a:gd name="connsiteX1028" fmla="*/ 7490 w 10000"/>
                  <a:gd name="connsiteY1028" fmla="*/ 5178 h 10000"/>
                  <a:gd name="connsiteX1029" fmla="*/ 7474 w 10000"/>
                  <a:gd name="connsiteY1029" fmla="*/ 5162 h 10000"/>
                  <a:gd name="connsiteX1030" fmla="*/ 7457 w 10000"/>
                  <a:gd name="connsiteY1030" fmla="*/ 5120 h 10000"/>
                  <a:gd name="connsiteX1031" fmla="*/ 7421 w 10000"/>
                  <a:gd name="connsiteY1031" fmla="*/ 5087 h 10000"/>
                  <a:gd name="connsiteX1032" fmla="*/ 7380 w 10000"/>
                  <a:gd name="connsiteY1032" fmla="*/ 5068 h 10000"/>
                  <a:gd name="connsiteX1033" fmla="*/ 7355 w 10000"/>
                  <a:gd name="connsiteY1033" fmla="*/ 5058 h 10000"/>
                  <a:gd name="connsiteX1034" fmla="*/ 7332 w 10000"/>
                  <a:gd name="connsiteY1034" fmla="*/ 5049 h 10000"/>
                  <a:gd name="connsiteX1035" fmla="*/ 7305 w 10000"/>
                  <a:gd name="connsiteY1035" fmla="*/ 5016 h 10000"/>
                  <a:gd name="connsiteX1036" fmla="*/ 7305 w 10000"/>
                  <a:gd name="connsiteY1036" fmla="*/ 5000 h 10000"/>
                  <a:gd name="connsiteX1037" fmla="*/ 7296 w 10000"/>
                  <a:gd name="connsiteY1037" fmla="*/ 4971 h 10000"/>
                  <a:gd name="connsiteX1038" fmla="*/ 7288 w 10000"/>
                  <a:gd name="connsiteY1038" fmla="*/ 4945 h 10000"/>
                  <a:gd name="connsiteX1039" fmla="*/ 7280 w 10000"/>
                  <a:gd name="connsiteY1039" fmla="*/ 4916 h 10000"/>
                  <a:gd name="connsiteX1040" fmla="*/ 7291 w 10000"/>
                  <a:gd name="connsiteY1040" fmla="*/ 4887 h 10000"/>
                  <a:gd name="connsiteX1041" fmla="*/ 7291 w 10000"/>
                  <a:gd name="connsiteY1041" fmla="*/ 4858 h 10000"/>
                  <a:gd name="connsiteX1042" fmla="*/ 7271 w 10000"/>
                  <a:gd name="connsiteY1042" fmla="*/ 4819 h 10000"/>
                  <a:gd name="connsiteX1043" fmla="*/ 7255 w 10000"/>
                  <a:gd name="connsiteY1043" fmla="*/ 4828 h 10000"/>
                  <a:gd name="connsiteX1044" fmla="*/ 7235 w 10000"/>
                  <a:gd name="connsiteY1044" fmla="*/ 4841 h 10000"/>
                  <a:gd name="connsiteX1045" fmla="*/ 7216 w 10000"/>
                  <a:gd name="connsiteY1045" fmla="*/ 4867 h 10000"/>
                  <a:gd name="connsiteX1046" fmla="*/ 7191 w 10000"/>
                  <a:gd name="connsiteY1046" fmla="*/ 4870 h 10000"/>
                  <a:gd name="connsiteX1047" fmla="*/ 7155 w 10000"/>
                  <a:gd name="connsiteY1047" fmla="*/ 4887 h 10000"/>
                  <a:gd name="connsiteX1048" fmla="*/ 7122 w 10000"/>
                  <a:gd name="connsiteY1048" fmla="*/ 4893 h 10000"/>
                  <a:gd name="connsiteX1049" fmla="*/ 7105 w 10000"/>
                  <a:gd name="connsiteY1049" fmla="*/ 4896 h 10000"/>
                  <a:gd name="connsiteX1050" fmla="*/ 7094 w 10000"/>
                  <a:gd name="connsiteY1050" fmla="*/ 4916 h 10000"/>
                  <a:gd name="connsiteX1051" fmla="*/ 7080 w 10000"/>
                  <a:gd name="connsiteY1051" fmla="*/ 4903 h 10000"/>
                  <a:gd name="connsiteX1052" fmla="*/ 7072 w 10000"/>
                  <a:gd name="connsiteY1052" fmla="*/ 4851 h 10000"/>
                  <a:gd name="connsiteX1053" fmla="*/ 7042 w 10000"/>
                  <a:gd name="connsiteY1053" fmla="*/ 4819 h 10000"/>
                  <a:gd name="connsiteX1054" fmla="*/ 7030 w 10000"/>
                  <a:gd name="connsiteY1054" fmla="*/ 4780 h 10000"/>
                  <a:gd name="connsiteX1055" fmla="*/ 7039 w 10000"/>
                  <a:gd name="connsiteY1055" fmla="*/ 4757 h 10000"/>
                  <a:gd name="connsiteX1056" fmla="*/ 7047 w 10000"/>
                  <a:gd name="connsiteY1056" fmla="*/ 4744 h 10000"/>
                  <a:gd name="connsiteX1057" fmla="*/ 7022 w 10000"/>
                  <a:gd name="connsiteY1057" fmla="*/ 4725 h 10000"/>
                  <a:gd name="connsiteX1058" fmla="*/ 7000 w 10000"/>
                  <a:gd name="connsiteY1058" fmla="*/ 4715 h 10000"/>
                  <a:gd name="connsiteX1059" fmla="*/ 6975 w 10000"/>
                  <a:gd name="connsiteY1059" fmla="*/ 4709 h 10000"/>
                  <a:gd name="connsiteX1060" fmla="*/ 6945 w 10000"/>
                  <a:gd name="connsiteY1060" fmla="*/ 4696 h 10000"/>
                  <a:gd name="connsiteX1061" fmla="*/ 6953 w 10000"/>
                  <a:gd name="connsiteY1061" fmla="*/ 4679 h 10000"/>
                  <a:gd name="connsiteX1062" fmla="*/ 6961 w 10000"/>
                  <a:gd name="connsiteY1062" fmla="*/ 4660 h 10000"/>
                  <a:gd name="connsiteX1063" fmla="*/ 6983 w 10000"/>
                  <a:gd name="connsiteY1063" fmla="*/ 4644 h 10000"/>
                  <a:gd name="connsiteX1064" fmla="*/ 7014 w 10000"/>
                  <a:gd name="connsiteY1064" fmla="*/ 4634 h 10000"/>
                  <a:gd name="connsiteX1065" fmla="*/ 7025 w 10000"/>
                  <a:gd name="connsiteY1065" fmla="*/ 4615 h 10000"/>
                  <a:gd name="connsiteX1066" fmla="*/ 7047 w 10000"/>
                  <a:gd name="connsiteY1066" fmla="*/ 4582 h 10000"/>
                  <a:gd name="connsiteX1067" fmla="*/ 7069 w 10000"/>
                  <a:gd name="connsiteY1067" fmla="*/ 4563 h 10000"/>
                  <a:gd name="connsiteX1068" fmla="*/ 7078 w 10000"/>
                  <a:gd name="connsiteY1068" fmla="*/ 4553 h 10000"/>
                  <a:gd name="connsiteX1069" fmla="*/ 7097 w 10000"/>
                  <a:gd name="connsiteY1069" fmla="*/ 4527 h 10000"/>
                  <a:gd name="connsiteX1070" fmla="*/ 7122 w 10000"/>
                  <a:gd name="connsiteY1070" fmla="*/ 4517 h 10000"/>
                  <a:gd name="connsiteX1071" fmla="*/ 7139 w 10000"/>
                  <a:gd name="connsiteY1071" fmla="*/ 4488 h 10000"/>
                  <a:gd name="connsiteX1072" fmla="*/ 7147 w 10000"/>
                  <a:gd name="connsiteY1072" fmla="*/ 4459 h 10000"/>
                  <a:gd name="connsiteX1073" fmla="*/ 7161 w 10000"/>
                  <a:gd name="connsiteY1073" fmla="*/ 4440 h 10000"/>
                  <a:gd name="connsiteX1074" fmla="*/ 7177 w 10000"/>
                  <a:gd name="connsiteY1074" fmla="*/ 4430 h 10000"/>
                  <a:gd name="connsiteX1075" fmla="*/ 7202 w 10000"/>
                  <a:gd name="connsiteY1075" fmla="*/ 4407 h 10000"/>
                  <a:gd name="connsiteX1076" fmla="*/ 7224 w 10000"/>
                  <a:gd name="connsiteY1076" fmla="*/ 4417 h 10000"/>
                  <a:gd name="connsiteX1077" fmla="*/ 7241 w 10000"/>
                  <a:gd name="connsiteY1077" fmla="*/ 4404 h 10000"/>
                  <a:gd name="connsiteX1078" fmla="*/ 7263 w 10000"/>
                  <a:gd name="connsiteY1078" fmla="*/ 4398 h 10000"/>
                  <a:gd name="connsiteX1079" fmla="*/ 7283 w 10000"/>
                  <a:gd name="connsiteY1079" fmla="*/ 4424 h 10000"/>
                  <a:gd name="connsiteX1080" fmla="*/ 7305 w 10000"/>
                  <a:gd name="connsiteY1080" fmla="*/ 4433 h 10000"/>
                  <a:gd name="connsiteX1081" fmla="*/ 7332 w 10000"/>
                  <a:gd name="connsiteY1081" fmla="*/ 4443 h 10000"/>
                  <a:gd name="connsiteX1082" fmla="*/ 7380 w 10000"/>
                  <a:gd name="connsiteY1082" fmla="*/ 4398 h 10000"/>
                  <a:gd name="connsiteX1083" fmla="*/ 7404 w 10000"/>
                  <a:gd name="connsiteY1083" fmla="*/ 4378 h 10000"/>
                  <a:gd name="connsiteX1084" fmla="*/ 7418 w 10000"/>
                  <a:gd name="connsiteY1084" fmla="*/ 4369 h 10000"/>
                  <a:gd name="connsiteX1085" fmla="*/ 7443 w 10000"/>
                  <a:gd name="connsiteY1085" fmla="*/ 4356 h 10000"/>
                  <a:gd name="connsiteX1086" fmla="*/ 7460 w 10000"/>
                  <a:gd name="connsiteY1086" fmla="*/ 4385 h 10000"/>
                  <a:gd name="connsiteX1087" fmla="*/ 7460 w 10000"/>
                  <a:gd name="connsiteY1087" fmla="*/ 4404 h 10000"/>
                  <a:gd name="connsiteX1088" fmla="*/ 7499 w 10000"/>
                  <a:gd name="connsiteY1088" fmla="*/ 4417 h 10000"/>
                  <a:gd name="connsiteX1089" fmla="*/ 7515 w 10000"/>
                  <a:gd name="connsiteY1089" fmla="*/ 4414 h 10000"/>
                  <a:gd name="connsiteX1090" fmla="*/ 7565 w 10000"/>
                  <a:gd name="connsiteY1090" fmla="*/ 4385 h 10000"/>
                  <a:gd name="connsiteX1091" fmla="*/ 7579 w 10000"/>
                  <a:gd name="connsiteY1091" fmla="*/ 4346 h 10000"/>
                  <a:gd name="connsiteX1092" fmla="*/ 7582 w 10000"/>
                  <a:gd name="connsiteY1092" fmla="*/ 4317 h 10000"/>
                  <a:gd name="connsiteX1093" fmla="*/ 7590 w 10000"/>
                  <a:gd name="connsiteY1093" fmla="*/ 4301 h 10000"/>
                  <a:gd name="connsiteX1094" fmla="*/ 7612 w 10000"/>
                  <a:gd name="connsiteY1094" fmla="*/ 4271 h 10000"/>
                  <a:gd name="connsiteX1095" fmla="*/ 7623 w 10000"/>
                  <a:gd name="connsiteY1095" fmla="*/ 4262 h 10000"/>
                  <a:gd name="connsiteX1096" fmla="*/ 7634 w 10000"/>
                  <a:gd name="connsiteY1096" fmla="*/ 4245 h 10000"/>
                  <a:gd name="connsiteX1097" fmla="*/ 7645 w 10000"/>
                  <a:gd name="connsiteY1097" fmla="*/ 4265 h 10000"/>
                  <a:gd name="connsiteX1098" fmla="*/ 7670 w 10000"/>
                  <a:gd name="connsiteY1098" fmla="*/ 4284 h 10000"/>
                  <a:gd name="connsiteX1099" fmla="*/ 7701 w 10000"/>
                  <a:gd name="connsiteY1099" fmla="*/ 4275 h 10000"/>
                  <a:gd name="connsiteX1100" fmla="*/ 7717 w 10000"/>
                  <a:gd name="connsiteY1100" fmla="*/ 4275 h 10000"/>
                  <a:gd name="connsiteX1101" fmla="*/ 7740 w 10000"/>
                  <a:gd name="connsiteY1101" fmla="*/ 4284 h 10000"/>
                  <a:gd name="connsiteX1102" fmla="*/ 7767 w 10000"/>
                  <a:gd name="connsiteY1102" fmla="*/ 4284 h 10000"/>
                  <a:gd name="connsiteX1103" fmla="*/ 7895 w 10000"/>
                  <a:gd name="connsiteY1103" fmla="*/ 4207 h 10000"/>
                  <a:gd name="connsiteX1104" fmla="*/ 7895 w 10000"/>
                  <a:gd name="connsiteY1104" fmla="*/ 4187 h 10000"/>
                  <a:gd name="connsiteX1105" fmla="*/ 7895 w 10000"/>
                  <a:gd name="connsiteY1105" fmla="*/ 4171 h 10000"/>
                  <a:gd name="connsiteX1106" fmla="*/ 7903 w 10000"/>
                  <a:gd name="connsiteY1106" fmla="*/ 4148 h 10000"/>
                  <a:gd name="connsiteX1107" fmla="*/ 7917 w 10000"/>
                  <a:gd name="connsiteY1107" fmla="*/ 4158 h 10000"/>
                  <a:gd name="connsiteX1108" fmla="*/ 7967 w 10000"/>
                  <a:gd name="connsiteY1108" fmla="*/ 4203 h 10000"/>
                  <a:gd name="connsiteX1109" fmla="*/ 7994 w 10000"/>
                  <a:gd name="connsiteY1109" fmla="*/ 4203 h 10000"/>
                  <a:gd name="connsiteX1110" fmla="*/ 8064 w 10000"/>
                  <a:gd name="connsiteY1110" fmla="*/ 4242 h 10000"/>
                  <a:gd name="connsiteX1111" fmla="*/ 8083 w 10000"/>
                  <a:gd name="connsiteY1111" fmla="*/ 4245 h 10000"/>
                  <a:gd name="connsiteX1112" fmla="*/ 8105 w 10000"/>
                  <a:gd name="connsiteY1112" fmla="*/ 4226 h 10000"/>
                  <a:gd name="connsiteX1113" fmla="*/ 8136 w 10000"/>
                  <a:gd name="connsiteY1113" fmla="*/ 4187 h 10000"/>
                  <a:gd name="connsiteX1114" fmla="*/ 8161 w 10000"/>
                  <a:gd name="connsiteY1114" fmla="*/ 4168 h 10000"/>
                  <a:gd name="connsiteX1115" fmla="*/ 8172 w 10000"/>
                  <a:gd name="connsiteY1115" fmla="*/ 4161 h 10000"/>
                  <a:gd name="connsiteX1116" fmla="*/ 8208 w 10000"/>
                  <a:gd name="connsiteY1116" fmla="*/ 4168 h 10000"/>
                  <a:gd name="connsiteX1117" fmla="*/ 8235 w 10000"/>
                  <a:gd name="connsiteY1117" fmla="*/ 4168 h 10000"/>
                  <a:gd name="connsiteX1118" fmla="*/ 8258 w 10000"/>
                  <a:gd name="connsiteY1118" fmla="*/ 4152 h 10000"/>
                  <a:gd name="connsiteX1119" fmla="*/ 8283 w 10000"/>
                  <a:gd name="connsiteY1119" fmla="*/ 4152 h 10000"/>
                  <a:gd name="connsiteX1120" fmla="*/ 8299 w 10000"/>
                  <a:gd name="connsiteY1120" fmla="*/ 4132 h 10000"/>
                  <a:gd name="connsiteX1121" fmla="*/ 8316 w 10000"/>
                  <a:gd name="connsiteY1121" fmla="*/ 4113 h 10000"/>
                  <a:gd name="connsiteX1122" fmla="*/ 8330 w 10000"/>
                  <a:gd name="connsiteY1122" fmla="*/ 4084 h 10000"/>
                  <a:gd name="connsiteX1123" fmla="*/ 8341 w 10000"/>
                  <a:gd name="connsiteY1123" fmla="*/ 4058 h 10000"/>
                  <a:gd name="connsiteX1124" fmla="*/ 8349 w 10000"/>
                  <a:gd name="connsiteY1124" fmla="*/ 4064 h 10000"/>
                  <a:gd name="connsiteX1125" fmla="*/ 8366 w 10000"/>
                  <a:gd name="connsiteY1125" fmla="*/ 4067 h 10000"/>
                  <a:gd name="connsiteX1126" fmla="*/ 8374 w 10000"/>
                  <a:gd name="connsiteY1126" fmla="*/ 4084 h 10000"/>
                  <a:gd name="connsiteX1127" fmla="*/ 8402 w 10000"/>
                  <a:gd name="connsiteY1127" fmla="*/ 4054 h 10000"/>
                  <a:gd name="connsiteX1128" fmla="*/ 8427 w 10000"/>
                  <a:gd name="connsiteY1128" fmla="*/ 4028 h 10000"/>
                  <a:gd name="connsiteX1129" fmla="*/ 8438 w 10000"/>
                  <a:gd name="connsiteY1129" fmla="*/ 4025 h 10000"/>
                  <a:gd name="connsiteX1130" fmla="*/ 8468 w 10000"/>
                  <a:gd name="connsiteY1130" fmla="*/ 4006 h 10000"/>
                  <a:gd name="connsiteX1131" fmla="*/ 8485 w 10000"/>
                  <a:gd name="connsiteY1131" fmla="*/ 3999 h 10000"/>
                  <a:gd name="connsiteX1132" fmla="*/ 8493 w 10000"/>
                  <a:gd name="connsiteY1132" fmla="*/ 4025 h 10000"/>
                  <a:gd name="connsiteX1133" fmla="*/ 8515 w 10000"/>
                  <a:gd name="connsiteY1133" fmla="*/ 4028 h 10000"/>
                  <a:gd name="connsiteX1134" fmla="*/ 8543 w 10000"/>
                  <a:gd name="connsiteY1134" fmla="*/ 4009 h 10000"/>
                  <a:gd name="connsiteX1135" fmla="*/ 8551 w 10000"/>
                  <a:gd name="connsiteY1135" fmla="*/ 3990 h 10000"/>
                  <a:gd name="connsiteX1136" fmla="*/ 8582 w 10000"/>
                  <a:gd name="connsiteY1136" fmla="*/ 3977 h 10000"/>
                  <a:gd name="connsiteX1137" fmla="*/ 8596 w 10000"/>
                  <a:gd name="connsiteY1137" fmla="*/ 3977 h 10000"/>
                  <a:gd name="connsiteX1138" fmla="*/ 8607 w 10000"/>
                  <a:gd name="connsiteY1138" fmla="*/ 3980 h 10000"/>
                  <a:gd name="connsiteX1139" fmla="*/ 8645 w 10000"/>
                  <a:gd name="connsiteY1139" fmla="*/ 3970 h 10000"/>
                  <a:gd name="connsiteX1140" fmla="*/ 8654 w 10000"/>
                  <a:gd name="connsiteY1140" fmla="*/ 3951 h 10000"/>
                  <a:gd name="connsiteX1141" fmla="*/ 8670 w 10000"/>
                  <a:gd name="connsiteY1141" fmla="*/ 3935 h 10000"/>
                  <a:gd name="connsiteX1142" fmla="*/ 8695 w 10000"/>
                  <a:gd name="connsiteY1142" fmla="*/ 3935 h 10000"/>
                  <a:gd name="connsiteX1143" fmla="*/ 8704 w 10000"/>
                  <a:gd name="connsiteY1143" fmla="*/ 3951 h 10000"/>
                  <a:gd name="connsiteX1144" fmla="*/ 8717 w 10000"/>
                  <a:gd name="connsiteY1144" fmla="*/ 3964 h 10000"/>
                  <a:gd name="connsiteX1145" fmla="*/ 8751 w 10000"/>
                  <a:gd name="connsiteY1145" fmla="*/ 3951 h 10000"/>
                  <a:gd name="connsiteX1146" fmla="*/ 8776 w 10000"/>
                  <a:gd name="connsiteY1146" fmla="*/ 3935 h 10000"/>
                  <a:gd name="connsiteX1147" fmla="*/ 8798 w 10000"/>
                  <a:gd name="connsiteY1147" fmla="*/ 3925 h 10000"/>
                  <a:gd name="connsiteX1148" fmla="*/ 8806 w 10000"/>
                  <a:gd name="connsiteY1148" fmla="*/ 3892 h 10000"/>
                  <a:gd name="connsiteX1149" fmla="*/ 8814 w 10000"/>
                  <a:gd name="connsiteY1149" fmla="*/ 3876 h 10000"/>
                  <a:gd name="connsiteX1150" fmla="*/ 8839 w 10000"/>
                  <a:gd name="connsiteY1150" fmla="*/ 3873 h 10000"/>
                  <a:gd name="connsiteX1151" fmla="*/ 8842 w 10000"/>
                  <a:gd name="connsiteY1151" fmla="*/ 3876 h 10000"/>
                  <a:gd name="connsiteX1152" fmla="*/ 8856 w 10000"/>
                  <a:gd name="connsiteY1152" fmla="*/ 3863 h 10000"/>
                  <a:gd name="connsiteX1153" fmla="*/ 8856 w 10000"/>
                  <a:gd name="connsiteY1153" fmla="*/ 3841 h 10000"/>
                  <a:gd name="connsiteX1154" fmla="*/ 8870 w 10000"/>
                  <a:gd name="connsiteY1154" fmla="*/ 3821 h 10000"/>
                  <a:gd name="connsiteX1155" fmla="*/ 8903 w 10000"/>
                  <a:gd name="connsiteY1155" fmla="*/ 3802 h 10000"/>
                  <a:gd name="connsiteX1156" fmla="*/ 8914 w 10000"/>
                  <a:gd name="connsiteY1156" fmla="*/ 3782 h 10000"/>
                  <a:gd name="connsiteX1157" fmla="*/ 8939 w 10000"/>
                  <a:gd name="connsiteY1157" fmla="*/ 3782 h 10000"/>
                  <a:gd name="connsiteX1158" fmla="*/ 8961 w 10000"/>
                  <a:gd name="connsiteY1158" fmla="*/ 3779 h 10000"/>
                  <a:gd name="connsiteX1159" fmla="*/ 8983 w 10000"/>
                  <a:gd name="connsiteY1159" fmla="*/ 3760 h 10000"/>
                  <a:gd name="connsiteX1160" fmla="*/ 9003 w 10000"/>
                  <a:gd name="connsiteY1160" fmla="*/ 3763 h 10000"/>
                  <a:gd name="connsiteX1161" fmla="*/ 9019 w 10000"/>
                  <a:gd name="connsiteY1161" fmla="*/ 3779 h 10000"/>
                  <a:gd name="connsiteX1162" fmla="*/ 9050 w 10000"/>
                  <a:gd name="connsiteY1162" fmla="*/ 3812 h 10000"/>
                  <a:gd name="connsiteX1163" fmla="*/ 9080 w 10000"/>
                  <a:gd name="connsiteY1163" fmla="*/ 3831 h 10000"/>
                  <a:gd name="connsiteX1164" fmla="*/ 9097 w 10000"/>
                  <a:gd name="connsiteY1164" fmla="*/ 3867 h 10000"/>
                  <a:gd name="connsiteX1165" fmla="*/ 9114 w 10000"/>
                  <a:gd name="connsiteY1165" fmla="*/ 3902 h 10000"/>
                  <a:gd name="connsiteX1166" fmla="*/ 9122 w 10000"/>
                  <a:gd name="connsiteY1166" fmla="*/ 3935 h 10000"/>
                  <a:gd name="connsiteX1167" fmla="*/ 9125 w 10000"/>
                  <a:gd name="connsiteY1167" fmla="*/ 3964 h 10000"/>
                  <a:gd name="connsiteX1168" fmla="*/ 9130 w 10000"/>
                  <a:gd name="connsiteY1168" fmla="*/ 3999 h 10000"/>
                  <a:gd name="connsiteX1169" fmla="*/ 9130 w 10000"/>
                  <a:gd name="connsiteY1169" fmla="*/ 4054 h 10000"/>
                  <a:gd name="connsiteX1170" fmla="*/ 9155 w 10000"/>
                  <a:gd name="connsiteY1170" fmla="*/ 4093 h 10000"/>
                  <a:gd name="connsiteX1171" fmla="*/ 9169 w 10000"/>
                  <a:gd name="connsiteY1171" fmla="*/ 4090 h 10000"/>
                  <a:gd name="connsiteX1172" fmla="*/ 9211 w 10000"/>
                  <a:gd name="connsiteY1172" fmla="*/ 4077 h 10000"/>
                  <a:gd name="connsiteX1173" fmla="*/ 9244 w 10000"/>
                  <a:gd name="connsiteY1173" fmla="*/ 4077 h 10000"/>
                  <a:gd name="connsiteX1174" fmla="*/ 9252 w 10000"/>
                  <a:gd name="connsiteY1174" fmla="*/ 4103 h 10000"/>
                  <a:gd name="connsiteX1175" fmla="*/ 9258 w 10000"/>
                  <a:gd name="connsiteY1175" fmla="*/ 4148 h 10000"/>
                  <a:gd name="connsiteX1176" fmla="*/ 9269 w 10000"/>
                  <a:gd name="connsiteY1176" fmla="*/ 4158 h 10000"/>
                  <a:gd name="connsiteX1177" fmla="*/ 9294 w 10000"/>
                  <a:gd name="connsiteY1177" fmla="*/ 4158 h 10000"/>
                  <a:gd name="connsiteX1178" fmla="*/ 9319 w 10000"/>
                  <a:gd name="connsiteY1178" fmla="*/ 4168 h 10000"/>
                  <a:gd name="connsiteX1179" fmla="*/ 9346 w 10000"/>
                  <a:gd name="connsiteY1179" fmla="*/ 4190 h 10000"/>
                  <a:gd name="connsiteX1180" fmla="*/ 9357 w 10000"/>
                  <a:gd name="connsiteY1180" fmla="*/ 4168 h 10000"/>
                  <a:gd name="connsiteX1181" fmla="*/ 9371 w 10000"/>
                  <a:gd name="connsiteY1181" fmla="*/ 4132 h 10000"/>
                  <a:gd name="connsiteX1182" fmla="*/ 9391 w 10000"/>
                  <a:gd name="connsiteY1182" fmla="*/ 4113 h 10000"/>
                  <a:gd name="connsiteX1183" fmla="*/ 9407 w 10000"/>
                  <a:gd name="connsiteY1183" fmla="*/ 4103 h 10000"/>
                  <a:gd name="connsiteX1184" fmla="*/ 9435 w 10000"/>
                  <a:gd name="connsiteY1184" fmla="*/ 4100 h 10000"/>
                  <a:gd name="connsiteX1185" fmla="*/ 9460 w 10000"/>
                  <a:gd name="connsiteY1185" fmla="*/ 4084 h 10000"/>
                  <a:gd name="connsiteX1186" fmla="*/ 9485 w 10000"/>
                  <a:gd name="connsiteY1186" fmla="*/ 4067 h 10000"/>
                  <a:gd name="connsiteX1187" fmla="*/ 9496 w 10000"/>
                  <a:gd name="connsiteY1187" fmla="*/ 4054 h 10000"/>
                  <a:gd name="connsiteX1188" fmla="*/ 9526 w 10000"/>
                  <a:gd name="connsiteY1188" fmla="*/ 4048 h 10000"/>
                  <a:gd name="connsiteX1189" fmla="*/ 9557 w 10000"/>
                  <a:gd name="connsiteY1189" fmla="*/ 4038 h 10000"/>
                  <a:gd name="connsiteX1190" fmla="*/ 9584 w 10000"/>
                  <a:gd name="connsiteY1190" fmla="*/ 4019 h 10000"/>
                  <a:gd name="connsiteX1191" fmla="*/ 9623 w 10000"/>
                  <a:gd name="connsiteY1191" fmla="*/ 4016 h 10000"/>
                  <a:gd name="connsiteX1192" fmla="*/ 9648 w 10000"/>
                  <a:gd name="connsiteY1192" fmla="*/ 4009 h 10000"/>
                  <a:gd name="connsiteX1193" fmla="*/ 9673 w 10000"/>
                  <a:gd name="connsiteY1193" fmla="*/ 4019 h 10000"/>
                  <a:gd name="connsiteX1194" fmla="*/ 9712 w 10000"/>
                  <a:gd name="connsiteY1194" fmla="*/ 4038 h 10000"/>
                  <a:gd name="connsiteX1195" fmla="*/ 9742 w 10000"/>
                  <a:gd name="connsiteY1195" fmla="*/ 4074 h 10000"/>
                  <a:gd name="connsiteX1196" fmla="*/ 9776 w 10000"/>
                  <a:gd name="connsiteY1196" fmla="*/ 4093 h 10000"/>
                  <a:gd name="connsiteX1197" fmla="*/ 9814 w 10000"/>
                  <a:gd name="connsiteY1197" fmla="*/ 4109 h 10000"/>
                  <a:gd name="connsiteX1198" fmla="*/ 9859 w 10000"/>
                  <a:gd name="connsiteY1198" fmla="*/ 4119 h 10000"/>
                  <a:gd name="connsiteX1199" fmla="*/ 9898 w 10000"/>
                  <a:gd name="connsiteY1199" fmla="*/ 4122 h 10000"/>
                  <a:gd name="connsiteX1200" fmla="*/ 9931 w 10000"/>
                  <a:gd name="connsiteY1200" fmla="*/ 4109 h 10000"/>
                  <a:gd name="connsiteX1201" fmla="*/ 9956 w 10000"/>
                  <a:gd name="connsiteY1201" fmla="*/ 4100 h 10000"/>
                  <a:gd name="connsiteX1202" fmla="*/ 9981 w 10000"/>
                  <a:gd name="connsiteY1202" fmla="*/ 4067 h 10000"/>
                  <a:gd name="connsiteX1203" fmla="*/ 9994 w 10000"/>
                  <a:gd name="connsiteY1203" fmla="*/ 4035 h 10000"/>
                  <a:gd name="connsiteX1204" fmla="*/ 10000 w 10000"/>
                  <a:gd name="connsiteY1204" fmla="*/ 3996 h 10000"/>
                  <a:gd name="connsiteX1205" fmla="*/ 9994 w 10000"/>
                  <a:gd name="connsiteY1205" fmla="*/ 3941 h 10000"/>
                  <a:gd name="connsiteX1206" fmla="*/ 9986 w 10000"/>
                  <a:gd name="connsiteY1206" fmla="*/ 3905 h 10000"/>
                  <a:gd name="connsiteX1207" fmla="*/ 9981 w 10000"/>
                  <a:gd name="connsiteY1207" fmla="*/ 3857 h 10000"/>
                  <a:gd name="connsiteX1208" fmla="*/ 9989 w 10000"/>
                  <a:gd name="connsiteY1208" fmla="*/ 3837 h 10000"/>
                  <a:gd name="connsiteX1209" fmla="*/ 9989 w 10000"/>
                  <a:gd name="connsiteY1209" fmla="*/ 3812 h 10000"/>
                  <a:gd name="connsiteX1210" fmla="*/ 9981 w 10000"/>
                  <a:gd name="connsiteY1210" fmla="*/ 3792 h 10000"/>
                  <a:gd name="connsiteX1211" fmla="*/ 9970 w 10000"/>
                  <a:gd name="connsiteY1211" fmla="*/ 3763 h 10000"/>
                  <a:gd name="connsiteX1212" fmla="*/ 9945 w 10000"/>
                  <a:gd name="connsiteY1212" fmla="*/ 3705 h 10000"/>
                  <a:gd name="connsiteX1213" fmla="*/ 9931 w 10000"/>
                  <a:gd name="connsiteY1213" fmla="*/ 3659 h 10000"/>
                  <a:gd name="connsiteX1214" fmla="*/ 9903 w 10000"/>
                  <a:gd name="connsiteY1214" fmla="*/ 3640 h 10000"/>
                  <a:gd name="connsiteX1215" fmla="*/ 9881 w 10000"/>
                  <a:gd name="connsiteY1215" fmla="*/ 3620 h 10000"/>
                  <a:gd name="connsiteX1216" fmla="*/ 9856 w 10000"/>
                  <a:gd name="connsiteY1216" fmla="*/ 3595 h 10000"/>
                  <a:gd name="connsiteX1217" fmla="*/ 9817 w 10000"/>
                  <a:gd name="connsiteY1217" fmla="*/ 3562 h 10000"/>
                  <a:gd name="connsiteX1218" fmla="*/ 9795 w 10000"/>
                  <a:gd name="connsiteY1218" fmla="*/ 3546 h 10000"/>
                  <a:gd name="connsiteX1219" fmla="*/ 9778 w 10000"/>
                  <a:gd name="connsiteY1219" fmla="*/ 3527 h 10000"/>
                  <a:gd name="connsiteX1220" fmla="*/ 9745 w 10000"/>
                  <a:gd name="connsiteY1220" fmla="*/ 3501 h 10000"/>
                  <a:gd name="connsiteX1221" fmla="*/ 9726 w 10000"/>
                  <a:gd name="connsiteY1221" fmla="*/ 3488 h 10000"/>
                  <a:gd name="connsiteX1222" fmla="*/ 9704 w 10000"/>
                  <a:gd name="connsiteY1222" fmla="*/ 3472 h 10000"/>
                  <a:gd name="connsiteX1223" fmla="*/ 9695 w 10000"/>
                  <a:gd name="connsiteY1223" fmla="*/ 3468 h 10000"/>
                  <a:gd name="connsiteX1224" fmla="*/ 9690 w 10000"/>
                  <a:gd name="connsiteY1224" fmla="*/ 3459 h 10000"/>
                  <a:gd name="connsiteX1225" fmla="*/ 9673 w 10000"/>
                  <a:gd name="connsiteY1225" fmla="*/ 3449 h 10000"/>
                  <a:gd name="connsiteX1226" fmla="*/ 9665 w 10000"/>
                  <a:gd name="connsiteY1226" fmla="*/ 3442 h 10000"/>
                  <a:gd name="connsiteX1227" fmla="*/ 9654 w 10000"/>
                  <a:gd name="connsiteY1227" fmla="*/ 3449 h 10000"/>
                  <a:gd name="connsiteX1228" fmla="*/ 9521 w 10000"/>
                  <a:gd name="connsiteY1228" fmla="*/ 3394 h 10000"/>
                  <a:gd name="connsiteX1229" fmla="*/ 9510 w 10000"/>
                  <a:gd name="connsiteY1229" fmla="*/ 3368 h 10000"/>
                  <a:gd name="connsiteX1230" fmla="*/ 9496 w 10000"/>
                  <a:gd name="connsiteY1230" fmla="*/ 3287 h 10000"/>
                  <a:gd name="connsiteX1231" fmla="*/ 9488 w 10000"/>
                  <a:gd name="connsiteY1231" fmla="*/ 3216 h 10000"/>
                  <a:gd name="connsiteX1232" fmla="*/ 9493 w 10000"/>
                  <a:gd name="connsiteY1232" fmla="*/ 3174 h 10000"/>
                  <a:gd name="connsiteX1233" fmla="*/ 9501 w 10000"/>
                  <a:gd name="connsiteY1233" fmla="*/ 3128 h 10000"/>
                  <a:gd name="connsiteX1234" fmla="*/ 9488 w 10000"/>
                  <a:gd name="connsiteY1234" fmla="*/ 3025 h 10000"/>
                  <a:gd name="connsiteX1235" fmla="*/ 9446 w 10000"/>
                  <a:gd name="connsiteY1235" fmla="*/ 2931 h 10000"/>
                  <a:gd name="connsiteX1236" fmla="*/ 9382 w 10000"/>
                  <a:gd name="connsiteY1236" fmla="*/ 2837 h 10000"/>
                  <a:gd name="connsiteX1237" fmla="*/ 9316 w 10000"/>
                  <a:gd name="connsiteY1237" fmla="*/ 2753 h 10000"/>
                  <a:gd name="connsiteX1238" fmla="*/ 9294 w 10000"/>
                  <a:gd name="connsiteY1238" fmla="*/ 2655 h 10000"/>
                  <a:gd name="connsiteX1239" fmla="*/ 9213 w 10000"/>
                  <a:gd name="connsiteY1239" fmla="*/ 2328 h 10000"/>
                  <a:gd name="connsiteX1240" fmla="*/ 9172 w 10000"/>
                  <a:gd name="connsiteY1240" fmla="*/ 2286 h 10000"/>
                  <a:gd name="connsiteX1241" fmla="*/ 9019 w 10000"/>
                  <a:gd name="connsiteY1241" fmla="*/ 2082 h 10000"/>
                  <a:gd name="connsiteX1242" fmla="*/ 8906 w 10000"/>
                  <a:gd name="connsiteY1242" fmla="*/ 1946 h 10000"/>
                  <a:gd name="connsiteX1243" fmla="*/ 8801 w 10000"/>
                  <a:gd name="connsiteY1243" fmla="*/ 1778 h 10000"/>
                  <a:gd name="connsiteX1244" fmla="*/ 8806 w 10000"/>
                  <a:gd name="connsiteY1244" fmla="*/ 1713 h 10000"/>
                  <a:gd name="connsiteX1245" fmla="*/ 8809 w 10000"/>
                  <a:gd name="connsiteY1245" fmla="*/ 1703 h 10000"/>
                  <a:gd name="connsiteX1246" fmla="*/ 8817 w 10000"/>
                  <a:gd name="connsiteY1246" fmla="*/ 1713 h 10000"/>
                  <a:gd name="connsiteX1247" fmla="*/ 8834 w 10000"/>
                  <a:gd name="connsiteY1247" fmla="*/ 1729 h 10000"/>
                  <a:gd name="connsiteX1248" fmla="*/ 8839 w 10000"/>
                  <a:gd name="connsiteY1248" fmla="*/ 1729 h 10000"/>
                  <a:gd name="connsiteX1249" fmla="*/ 8848 w 10000"/>
                  <a:gd name="connsiteY1249" fmla="*/ 1723 h 10000"/>
                  <a:gd name="connsiteX1250" fmla="*/ 8850 w 10000"/>
                  <a:gd name="connsiteY1250" fmla="*/ 1703 h 10000"/>
                  <a:gd name="connsiteX1251" fmla="*/ 8850 w 10000"/>
                  <a:gd name="connsiteY1251" fmla="*/ 1684 h 10000"/>
                  <a:gd name="connsiteX1252" fmla="*/ 8850 w 10000"/>
                  <a:gd name="connsiteY1252" fmla="*/ 1648 h 10000"/>
                  <a:gd name="connsiteX1253" fmla="*/ 8881 w 10000"/>
                  <a:gd name="connsiteY1253" fmla="*/ 1571 h 10000"/>
                  <a:gd name="connsiteX1254" fmla="*/ 8895 w 10000"/>
                  <a:gd name="connsiteY1254" fmla="*/ 1541 h 10000"/>
                  <a:gd name="connsiteX1255" fmla="*/ 8895 w 10000"/>
                  <a:gd name="connsiteY1255" fmla="*/ 1525 h 10000"/>
                  <a:gd name="connsiteX1256" fmla="*/ 8881 w 10000"/>
                  <a:gd name="connsiteY1256" fmla="*/ 1516 h 10000"/>
                  <a:gd name="connsiteX1257" fmla="*/ 8864 w 10000"/>
                  <a:gd name="connsiteY1257" fmla="*/ 1522 h 10000"/>
                  <a:gd name="connsiteX1258" fmla="*/ 8850 w 10000"/>
                  <a:gd name="connsiteY1258" fmla="*/ 1535 h 10000"/>
                  <a:gd name="connsiteX1259" fmla="*/ 8834 w 10000"/>
                  <a:gd name="connsiteY1259" fmla="*/ 1571 h 10000"/>
                  <a:gd name="connsiteX1260" fmla="*/ 8825 w 10000"/>
                  <a:gd name="connsiteY1260" fmla="*/ 1587 h 10000"/>
                  <a:gd name="connsiteX1261" fmla="*/ 8776 w 10000"/>
                  <a:gd name="connsiteY1261" fmla="*/ 1571 h 10000"/>
                  <a:gd name="connsiteX1262" fmla="*/ 8745 w 10000"/>
                  <a:gd name="connsiteY1262" fmla="*/ 1580 h 10000"/>
                  <a:gd name="connsiteX1263" fmla="*/ 8720 w 10000"/>
                  <a:gd name="connsiteY1263" fmla="*/ 1587 h 10000"/>
                  <a:gd name="connsiteX1264" fmla="*/ 8709 w 10000"/>
                  <a:gd name="connsiteY1264" fmla="*/ 1609 h 10000"/>
                  <a:gd name="connsiteX1265" fmla="*/ 8693 w 10000"/>
                  <a:gd name="connsiteY1265" fmla="*/ 1616 h 10000"/>
                  <a:gd name="connsiteX1266" fmla="*/ 8684 w 10000"/>
                  <a:gd name="connsiteY1266" fmla="*/ 1639 h 10000"/>
                  <a:gd name="connsiteX1267" fmla="*/ 8684 w 10000"/>
                  <a:gd name="connsiteY1267" fmla="*/ 1658 h 10000"/>
                  <a:gd name="connsiteX1268" fmla="*/ 8665 w 10000"/>
                  <a:gd name="connsiteY1268" fmla="*/ 1655 h 10000"/>
                  <a:gd name="connsiteX1269" fmla="*/ 8665 w 10000"/>
                  <a:gd name="connsiteY1269" fmla="*/ 1645 h 10000"/>
                  <a:gd name="connsiteX1270" fmla="*/ 8665 w 10000"/>
                  <a:gd name="connsiteY1270" fmla="*/ 1626 h 10000"/>
                  <a:gd name="connsiteX1271" fmla="*/ 8676 w 10000"/>
                  <a:gd name="connsiteY1271" fmla="*/ 1609 h 10000"/>
                  <a:gd name="connsiteX1272" fmla="*/ 8679 w 10000"/>
                  <a:gd name="connsiteY1272" fmla="*/ 1597 h 10000"/>
                  <a:gd name="connsiteX1273" fmla="*/ 8687 w 10000"/>
                  <a:gd name="connsiteY1273" fmla="*/ 1577 h 10000"/>
                  <a:gd name="connsiteX1274" fmla="*/ 8695 w 10000"/>
                  <a:gd name="connsiteY1274" fmla="*/ 1554 h 10000"/>
                  <a:gd name="connsiteX1275" fmla="*/ 8709 w 10000"/>
                  <a:gd name="connsiteY1275" fmla="*/ 1532 h 10000"/>
                  <a:gd name="connsiteX1276" fmla="*/ 8704 w 10000"/>
                  <a:gd name="connsiteY1276" fmla="*/ 1512 h 10000"/>
                  <a:gd name="connsiteX1277" fmla="*/ 8695 w 10000"/>
                  <a:gd name="connsiteY1277" fmla="*/ 1503 h 10000"/>
                  <a:gd name="connsiteX1278" fmla="*/ 8684 w 10000"/>
                  <a:gd name="connsiteY1278" fmla="*/ 1503 h 10000"/>
                  <a:gd name="connsiteX1279" fmla="*/ 8670 w 10000"/>
                  <a:gd name="connsiteY1279" fmla="*/ 1525 h 10000"/>
                  <a:gd name="connsiteX1280" fmla="*/ 8665 w 10000"/>
                  <a:gd name="connsiteY1280" fmla="*/ 1545 h 10000"/>
                  <a:gd name="connsiteX1281" fmla="*/ 8654 w 10000"/>
                  <a:gd name="connsiteY1281" fmla="*/ 1567 h 10000"/>
                  <a:gd name="connsiteX1282" fmla="*/ 8648 w 10000"/>
                  <a:gd name="connsiteY1282" fmla="*/ 1587 h 10000"/>
                  <a:gd name="connsiteX1283" fmla="*/ 8640 w 10000"/>
                  <a:gd name="connsiteY1283" fmla="*/ 1629 h 10000"/>
                  <a:gd name="connsiteX1284" fmla="*/ 8620 w 10000"/>
                  <a:gd name="connsiteY1284" fmla="*/ 1635 h 10000"/>
                  <a:gd name="connsiteX1285" fmla="*/ 8612 w 10000"/>
                  <a:gd name="connsiteY1285" fmla="*/ 1635 h 10000"/>
                  <a:gd name="connsiteX1286" fmla="*/ 8604 w 10000"/>
                  <a:gd name="connsiteY1286" fmla="*/ 1626 h 10000"/>
                  <a:gd name="connsiteX1287" fmla="*/ 8596 w 10000"/>
                  <a:gd name="connsiteY1287" fmla="*/ 1616 h 10000"/>
                  <a:gd name="connsiteX1288" fmla="*/ 8596 w 10000"/>
                  <a:gd name="connsiteY1288" fmla="*/ 1580 h 10000"/>
                  <a:gd name="connsiteX1289" fmla="*/ 8587 w 10000"/>
                  <a:gd name="connsiteY1289" fmla="*/ 1545 h 10000"/>
                  <a:gd name="connsiteX1290" fmla="*/ 8565 w 10000"/>
                  <a:gd name="connsiteY1290" fmla="*/ 1516 h 10000"/>
                  <a:gd name="connsiteX1291" fmla="*/ 8543 w 10000"/>
                  <a:gd name="connsiteY1291" fmla="*/ 1512 h 10000"/>
                  <a:gd name="connsiteX1292" fmla="*/ 8518 w 10000"/>
                  <a:gd name="connsiteY1292" fmla="*/ 1532 h 10000"/>
                  <a:gd name="connsiteX1293" fmla="*/ 8476 w 10000"/>
                  <a:gd name="connsiteY1293" fmla="*/ 1567 h 10000"/>
                  <a:gd name="connsiteX1294" fmla="*/ 8454 w 10000"/>
                  <a:gd name="connsiteY1294" fmla="*/ 1551 h 10000"/>
                  <a:gd name="connsiteX1295" fmla="*/ 8402 w 10000"/>
                  <a:gd name="connsiteY1295" fmla="*/ 1493 h 10000"/>
                  <a:gd name="connsiteX1296" fmla="*/ 8371 w 10000"/>
                  <a:gd name="connsiteY1296" fmla="*/ 1428 h 10000"/>
                  <a:gd name="connsiteX1297" fmla="*/ 8072 w 10000"/>
                  <a:gd name="connsiteY1297" fmla="*/ 1422 h 10000"/>
                  <a:gd name="connsiteX1298" fmla="*/ 7823 w 10000"/>
                  <a:gd name="connsiteY1298" fmla="*/ 1279 h 10000"/>
                  <a:gd name="connsiteX1299" fmla="*/ 7587 w 10000"/>
                  <a:gd name="connsiteY1299" fmla="*/ 1133 h 10000"/>
                  <a:gd name="connsiteX1300" fmla="*/ 7526 w 10000"/>
                  <a:gd name="connsiteY1300" fmla="*/ 1098 h 10000"/>
                  <a:gd name="connsiteX1301" fmla="*/ 7346 w 10000"/>
                  <a:gd name="connsiteY1301" fmla="*/ 991 h 10000"/>
                  <a:gd name="connsiteX1302" fmla="*/ 7321 w 10000"/>
                  <a:gd name="connsiteY1302" fmla="*/ 959 h 10000"/>
                  <a:gd name="connsiteX1303" fmla="*/ 7307 w 10000"/>
                  <a:gd name="connsiteY1303" fmla="*/ 871 h 10000"/>
                  <a:gd name="connsiteX1304" fmla="*/ 7224 w 10000"/>
                  <a:gd name="connsiteY1304" fmla="*/ 816 h 10000"/>
                  <a:gd name="connsiteX1305" fmla="*/ 7147 w 10000"/>
                  <a:gd name="connsiteY1305" fmla="*/ 787 h 10000"/>
                  <a:gd name="connsiteX1306" fmla="*/ 7080 w 10000"/>
                  <a:gd name="connsiteY1306" fmla="*/ 742 h 10000"/>
                  <a:gd name="connsiteX1307" fmla="*/ 7069 w 10000"/>
                  <a:gd name="connsiteY1307" fmla="*/ 767 h 10000"/>
                  <a:gd name="connsiteX1308" fmla="*/ 7033 w 10000"/>
                  <a:gd name="connsiteY1308" fmla="*/ 787 h 10000"/>
                  <a:gd name="connsiteX1309" fmla="*/ 6820 w 10000"/>
                  <a:gd name="connsiteY1309" fmla="*/ 878 h 10000"/>
                  <a:gd name="connsiteX1310" fmla="*/ 6726 w 10000"/>
                  <a:gd name="connsiteY1310" fmla="*/ 897 h 10000"/>
                  <a:gd name="connsiteX1311" fmla="*/ 6626 w 10000"/>
                  <a:gd name="connsiteY1311" fmla="*/ 955 h 10000"/>
                  <a:gd name="connsiteX1312" fmla="*/ 6582 w 10000"/>
                  <a:gd name="connsiteY1312" fmla="*/ 946 h 10000"/>
                  <a:gd name="connsiteX1313" fmla="*/ 6571 w 10000"/>
                  <a:gd name="connsiteY1313" fmla="*/ 955 h 10000"/>
                  <a:gd name="connsiteX1314" fmla="*/ 6507 w 10000"/>
                  <a:gd name="connsiteY1314" fmla="*/ 975 h 10000"/>
                  <a:gd name="connsiteX1315" fmla="*/ 6485 w 10000"/>
                  <a:gd name="connsiteY1315" fmla="*/ 975 h 10000"/>
                  <a:gd name="connsiteX1316" fmla="*/ 6476 w 10000"/>
                  <a:gd name="connsiteY1316" fmla="*/ 965 h 10000"/>
                  <a:gd name="connsiteX1317" fmla="*/ 6474 w 10000"/>
                  <a:gd name="connsiteY1317" fmla="*/ 936 h 10000"/>
                  <a:gd name="connsiteX1318" fmla="*/ 6452 w 10000"/>
                  <a:gd name="connsiteY1318" fmla="*/ 887 h 10000"/>
                  <a:gd name="connsiteX1319" fmla="*/ 6352 w 10000"/>
                  <a:gd name="connsiteY1319" fmla="*/ 767 h 10000"/>
                  <a:gd name="connsiteX1320" fmla="*/ 6313 w 10000"/>
                  <a:gd name="connsiteY1320" fmla="*/ 732 h 10000"/>
                  <a:gd name="connsiteX1321" fmla="*/ 6296 w 10000"/>
                  <a:gd name="connsiteY1321" fmla="*/ 690 h 10000"/>
                  <a:gd name="connsiteX1322" fmla="*/ 6271 w 10000"/>
                  <a:gd name="connsiteY1322" fmla="*/ 664 h 10000"/>
                  <a:gd name="connsiteX1323" fmla="*/ 6266 w 10000"/>
                  <a:gd name="connsiteY1323" fmla="*/ 654 h 10000"/>
                  <a:gd name="connsiteX1324" fmla="*/ 6111 w 10000"/>
                  <a:gd name="connsiteY1324" fmla="*/ 398 h 10000"/>
                  <a:gd name="connsiteX1325" fmla="*/ 5903 w 10000"/>
                  <a:gd name="connsiteY1325" fmla="*/ 408 h 10000"/>
                  <a:gd name="connsiteX1326" fmla="*/ 5837 w 10000"/>
                  <a:gd name="connsiteY1326" fmla="*/ 427 h 10000"/>
                  <a:gd name="connsiteX1327" fmla="*/ 5756 w 10000"/>
                  <a:gd name="connsiteY1327" fmla="*/ 453 h 10000"/>
                  <a:gd name="connsiteX1328" fmla="*/ 5681 w 10000"/>
                  <a:gd name="connsiteY1328" fmla="*/ 453 h 10000"/>
                  <a:gd name="connsiteX1329" fmla="*/ 5609 w 10000"/>
                  <a:gd name="connsiteY1329" fmla="*/ 447 h 10000"/>
                  <a:gd name="connsiteX1330" fmla="*/ 5554 w 10000"/>
                  <a:gd name="connsiteY1330" fmla="*/ 304 h 10000"/>
                  <a:gd name="connsiteX1331" fmla="*/ 5529 w 10000"/>
                  <a:gd name="connsiteY1331" fmla="*/ 301 h 10000"/>
                  <a:gd name="connsiteX1332" fmla="*/ 5393 w 10000"/>
                  <a:gd name="connsiteY1332" fmla="*/ 256 h 10000"/>
                  <a:gd name="connsiteX1333" fmla="*/ 5366 w 10000"/>
                  <a:gd name="connsiteY1333" fmla="*/ 220 h 10000"/>
                  <a:gd name="connsiteX1334" fmla="*/ 5249 w 10000"/>
                  <a:gd name="connsiteY1334" fmla="*/ 155 h 10000"/>
                  <a:gd name="connsiteX1335" fmla="*/ 5141 w 10000"/>
                  <a:gd name="connsiteY1335" fmla="*/ 52 h 10000"/>
                  <a:gd name="connsiteX1336" fmla="*/ 5116 w 10000"/>
                  <a:gd name="connsiteY1336" fmla="*/ 3 h 10000"/>
                  <a:gd name="connsiteX1337" fmla="*/ 5061 w 10000"/>
                  <a:gd name="connsiteY1337" fmla="*/ 0 h 10000"/>
                  <a:gd name="connsiteX1338" fmla="*/ 5036 w 10000"/>
                  <a:gd name="connsiteY1338" fmla="*/ 32 h 10000"/>
                  <a:gd name="connsiteX1339" fmla="*/ 4942 w 10000"/>
                  <a:gd name="connsiteY1339" fmla="*/ 133 h 10000"/>
                  <a:gd name="connsiteX1340" fmla="*/ 4900 w 10000"/>
                  <a:gd name="connsiteY1340" fmla="*/ 217 h 10000"/>
                  <a:gd name="connsiteX1341" fmla="*/ 4861 w 10000"/>
                  <a:gd name="connsiteY1341" fmla="*/ 198 h 10000"/>
                  <a:gd name="connsiteX1342" fmla="*/ 4795 w 10000"/>
                  <a:gd name="connsiteY1342" fmla="*/ 68 h 10000"/>
                  <a:gd name="connsiteX1343" fmla="*/ 4778 w 10000"/>
                  <a:gd name="connsiteY1343" fmla="*/ 62 h 10000"/>
                  <a:gd name="connsiteX1344" fmla="*/ 4765 w 10000"/>
                  <a:gd name="connsiteY1344" fmla="*/ 62 h 10000"/>
                  <a:gd name="connsiteX1345" fmla="*/ 4748 w 10000"/>
                  <a:gd name="connsiteY1345" fmla="*/ 68 h 10000"/>
                  <a:gd name="connsiteX1346" fmla="*/ 4673 w 10000"/>
                  <a:gd name="connsiteY1346" fmla="*/ 136 h 10000"/>
                  <a:gd name="connsiteX1347" fmla="*/ 4632 w 10000"/>
                  <a:gd name="connsiteY1347" fmla="*/ 201 h 10000"/>
                  <a:gd name="connsiteX1348" fmla="*/ 4623 w 10000"/>
                  <a:gd name="connsiteY1348" fmla="*/ 210 h 10000"/>
                  <a:gd name="connsiteX1349" fmla="*/ 4579 w 10000"/>
                  <a:gd name="connsiteY1349" fmla="*/ 220 h 10000"/>
                  <a:gd name="connsiteX1350" fmla="*/ 4479 w 10000"/>
                  <a:gd name="connsiteY1350" fmla="*/ 198 h 10000"/>
                  <a:gd name="connsiteX1351" fmla="*/ 4402 w 10000"/>
                  <a:gd name="connsiteY1351" fmla="*/ 165 h 10000"/>
                  <a:gd name="connsiteX1352" fmla="*/ 4374 w 10000"/>
                  <a:gd name="connsiteY1352" fmla="*/ 165 h 10000"/>
                  <a:gd name="connsiteX1353" fmla="*/ 4335 w 10000"/>
                  <a:gd name="connsiteY1353" fmla="*/ 172 h 10000"/>
                  <a:gd name="connsiteX1354" fmla="*/ 4302 w 10000"/>
                  <a:gd name="connsiteY1354" fmla="*/ 188 h 10000"/>
                  <a:gd name="connsiteX1355" fmla="*/ 4271 w 10000"/>
                  <a:gd name="connsiteY1355" fmla="*/ 220 h 10000"/>
                  <a:gd name="connsiteX1356" fmla="*/ 4238 w 10000"/>
                  <a:gd name="connsiteY1356" fmla="*/ 240 h 10000"/>
                  <a:gd name="connsiteX1357" fmla="*/ 4324 w 10000"/>
                  <a:gd name="connsiteY1357" fmla="*/ 1289 h 10000"/>
                  <a:gd name="connsiteX1358" fmla="*/ 3521 w 10000"/>
                  <a:gd name="connsiteY1358" fmla="*/ 7730 h 10000"/>
                  <a:gd name="connsiteX1359" fmla="*/ 3554 w 10000"/>
                  <a:gd name="connsiteY1359" fmla="*/ 7740 h 10000"/>
                  <a:gd name="connsiteX1360" fmla="*/ 3560 w 10000"/>
                  <a:gd name="connsiteY1360" fmla="*/ 7749 h 10000"/>
                  <a:gd name="connsiteX1361" fmla="*/ 3562 w 10000"/>
                  <a:gd name="connsiteY1361" fmla="*/ 7759 h 10000"/>
                  <a:gd name="connsiteX1362" fmla="*/ 3573 w 10000"/>
                  <a:gd name="connsiteY1362" fmla="*/ 7766 h 10000"/>
                  <a:gd name="connsiteX1363" fmla="*/ 3584 w 10000"/>
                  <a:gd name="connsiteY1363" fmla="*/ 7759 h 10000"/>
                  <a:gd name="connsiteX1364" fmla="*/ 3598 w 10000"/>
                  <a:gd name="connsiteY1364" fmla="*/ 7743 h 10000"/>
                  <a:gd name="connsiteX1365" fmla="*/ 3609 w 10000"/>
                  <a:gd name="connsiteY1365" fmla="*/ 7756 h 10000"/>
                  <a:gd name="connsiteX1366" fmla="*/ 3623 w 10000"/>
                  <a:gd name="connsiteY1366" fmla="*/ 7733 h 10000"/>
                  <a:gd name="connsiteX1367" fmla="*/ 3632 w 10000"/>
                  <a:gd name="connsiteY1367" fmla="*/ 7730 h 10000"/>
                  <a:gd name="connsiteX1368" fmla="*/ 3634 w 10000"/>
                  <a:gd name="connsiteY1368" fmla="*/ 7730 h 10000"/>
                  <a:gd name="connsiteX1369" fmla="*/ 3643 w 10000"/>
                  <a:gd name="connsiteY1369" fmla="*/ 7730 h 10000"/>
                  <a:gd name="connsiteX1370" fmla="*/ 3657 w 10000"/>
                  <a:gd name="connsiteY1370" fmla="*/ 7733 h 10000"/>
                  <a:gd name="connsiteX1371" fmla="*/ 3670 w 10000"/>
                  <a:gd name="connsiteY1371" fmla="*/ 7730 h 10000"/>
                  <a:gd name="connsiteX1372" fmla="*/ 3687 w 10000"/>
                  <a:gd name="connsiteY1372" fmla="*/ 7730 h 10000"/>
                  <a:gd name="connsiteX1373" fmla="*/ 3690 w 10000"/>
                  <a:gd name="connsiteY1373" fmla="*/ 7730 h 10000"/>
                  <a:gd name="connsiteX1374" fmla="*/ 3704 w 10000"/>
                  <a:gd name="connsiteY1374" fmla="*/ 7740 h 10000"/>
                  <a:gd name="connsiteX1375" fmla="*/ 3712 w 10000"/>
                  <a:gd name="connsiteY1375" fmla="*/ 7743 h 10000"/>
                  <a:gd name="connsiteX1376" fmla="*/ 3723 w 10000"/>
                  <a:gd name="connsiteY1376" fmla="*/ 7749 h 10000"/>
                  <a:gd name="connsiteX1377" fmla="*/ 3729 w 10000"/>
                  <a:gd name="connsiteY1377" fmla="*/ 7749 h 10000"/>
                  <a:gd name="connsiteX1378" fmla="*/ 3729 w 10000"/>
                  <a:gd name="connsiteY1378" fmla="*/ 7743 h 10000"/>
                  <a:gd name="connsiteX1379" fmla="*/ 3745 w 10000"/>
                  <a:gd name="connsiteY1379" fmla="*/ 7740 h 10000"/>
                  <a:gd name="connsiteX1380" fmla="*/ 3753 w 10000"/>
                  <a:gd name="connsiteY1380" fmla="*/ 7730 h 10000"/>
                  <a:gd name="connsiteX1381" fmla="*/ 3762 w 10000"/>
                  <a:gd name="connsiteY1381" fmla="*/ 7720 h 10000"/>
                  <a:gd name="connsiteX1382" fmla="*/ 3776 w 10000"/>
                  <a:gd name="connsiteY1382" fmla="*/ 7710 h 10000"/>
                  <a:gd name="connsiteX1383" fmla="*/ 3784 w 10000"/>
                  <a:gd name="connsiteY1383" fmla="*/ 7701 h 10000"/>
                  <a:gd name="connsiteX1384" fmla="*/ 3792 w 10000"/>
                  <a:gd name="connsiteY1384" fmla="*/ 7694 h 10000"/>
                  <a:gd name="connsiteX1385" fmla="*/ 3801 w 10000"/>
                  <a:gd name="connsiteY1385" fmla="*/ 7685 h 10000"/>
                  <a:gd name="connsiteX1386" fmla="*/ 3803 w 10000"/>
                  <a:gd name="connsiteY1386" fmla="*/ 7685 h 10000"/>
                  <a:gd name="connsiteX1387" fmla="*/ 3809 w 10000"/>
                  <a:gd name="connsiteY1387" fmla="*/ 7685 h 10000"/>
                  <a:gd name="connsiteX1388" fmla="*/ 3817 w 10000"/>
                  <a:gd name="connsiteY1388" fmla="*/ 7691 h 10000"/>
                  <a:gd name="connsiteX1389" fmla="*/ 3778 w 10000"/>
                  <a:gd name="connsiteY1389" fmla="*/ 7756 h 10000"/>
                  <a:gd name="connsiteX1390" fmla="*/ 3762 w 10000"/>
                  <a:gd name="connsiteY1390" fmla="*/ 7775 h 10000"/>
                  <a:gd name="connsiteX1391" fmla="*/ 3748 w 10000"/>
                  <a:gd name="connsiteY1391" fmla="*/ 7775 h 10000"/>
                  <a:gd name="connsiteX1392" fmla="*/ 3737 w 10000"/>
                  <a:gd name="connsiteY1392" fmla="*/ 7778 h 10000"/>
                  <a:gd name="connsiteX1393" fmla="*/ 3723 w 10000"/>
                  <a:gd name="connsiteY1393" fmla="*/ 7778 h 10000"/>
                  <a:gd name="connsiteX1394" fmla="*/ 3720 w 10000"/>
                  <a:gd name="connsiteY1394" fmla="*/ 7785 h 10000"/>
                  <a:gd name="connsiteX1395" fmla="*/ 3715 w 10000"/>
                  <a:gd name="connsiteY1395" fmla="*/ 7788 h 10000"/>
                  <a:gd name="connsiteX1396" fmla="*/ 3704 w 10000"/>
                  <a:gd name="connsiteY1396" fmla="*/ 7804 h 10000"/>
                  <a:gd name="connsiteX1397" fmla="*/ 3712 w 10000"/>
                  <a:gd name="connsiteY1397" fmla="*/ 8005 h 10000"/>
                  <a:gd name="connsiteX1398" fmla="*/ 3706 w 10000"/>
                  <a:gd name="connsiteY1398" fmla="*/ 8021 h 10000"/>
                  <a:gd name="connsiteX1399" fmla="*/ 3712 w 10000"/>
                  <a:gd name="connsiteY1399" fmla="*/ 8044 h 10000"/>
                  <a:gd name="connsiteX1400" fmla="*/ 3712 w 10000"/>
                  <a:gd name="connsiteY1400" fmla="*/ 8051 h 10000"/>
                  <a:gd name="connsiteX1401" fmla="*/ 3729 w 10000"/>
                  <a:gd name="connsiteY1401" fmla="*/ 8060 h 10000"/>
                  <a:gd name="connsiteX1402" fmla="*/ 3767 w 10000"/>
                  <a:gd name="connsiteY1402" fmla="*/ 8106 h 10000"/>
                  <a:gd name="connsiteX1403" fmla="*/ 3770 w 10000"/>
                  <a:gd name="connsiteY1403" fmla="*/ 8119 h 10000"/>
                  <a:gd name="connsiteX1404" fmla="*/ 3787 w 10000"/>
                  <a:gd name="connsiteY1404" fmla="*/ 8157 h 10000"/>
                  <a:gd name="connsiteX1405" fmla="*/ 3740 w 10000"/>
                  <a:gd name="connsiteY1405" fmla="*/ 8154 h 10000"/>
                  <a:gd name="connsiteX1406" fmla="*/ 3731 w 10000"/>
                  <a:gd name="connsiteY1406" fmla="*/ 8138 h 10000"/>
                  <a:gd name="connsiteX1407" fmla="*/ 3729 w 10000"/>
                  <a:gd name="connsiteY1407" fmla="*/ 8125 h 10000"/>
                  <a:gd name="connsiteX1408" fmla="*/ 3712 w 10000"/>
                  <a:gd name="connsiteY1408" fmla="*/ 8115 h 10000"/>
                  <a:gd name="connsiteX1409" fmla="*/ 3704 w 10000"/>
                  <a:gd name="connsiteY1409" fmla="*/ 8109 h 10000"/>
                  <a:gd name="connsiteX1410" fmla="*/ 3687 w 10000"/>
                  <a:gd name="connsiteY1410" fmla="*/ 8099 h 10000"/>
                  <a:gd name="connsiteX1411" fmla="*/ 3673 w 10000"/>
                  <a:gd name="connsiteY1411" fmla="*/ 8093 h 10000"/>
                  <a:gd name="connsiteX1412" fmla="*/ 3665 w 10000"/>
                  <a:gd name="connsiteY1412" fmla="*/ 8083 h 10000"/>
                  <a:gd name="connsiteX1413" fmla="*/ 3648 w 10000"/>
                  <a:gd name="connsiteY1413" fmla="*/ 8073 h 10000"/>
                  <a:gd name="connsiteX1414" fmla="*/ 3643 w 10000"/>
                  <a:gd name="connsiteY1414" fmla="*/ 8063 h 10000"/>
                  <a:gd name="connsiteX1415" fmla="*/ 3632 w 10000"/>
                  <a:gd name="connsiteY1415" fmla="*/ 8054 h 10000"/>
                  <a:gd name="connsiteX1416" fmla="*/ 3623 w 10000"/>
                  <a:gd name="connsiteY1416" fmla="*/ 8060 h 10000"/>
                  <a:gd name="connsiteX1417" fmla="*/ 3615 w 10000"/>
                  <a:gd name="connsiteY1417" fmla="*/ 8070 h 10000"/>
                  <a:gd name="connsiteX1418" fmla="*/ 3607 w 10000"/>
                  <a:gd name="connsiteY1418" fmla="*/ 8083 h 10000"/>
                  <a:gd name="connsiteX1419" fmla="*/ 3607 w 10000"/>
                  <a:gd name="connsiteY1419" fmla="*/ 8099 h 10000"/>
                  <a:gd name="connsiteX1420" fmla="*/ 3607 w 10000"/>
                  <a:gd name="connsiteY1420" fmla="*/ 8125 h 10000"/>
                  <a:gd name="connsiteX1421" fmla="*/ 3601 w 10000"/>
                  <a:gd name="connsiteY1421" fmla="*/ 8148 h 10000"/>
                  <a:gd name="connsiteX1422" fmla="*/ 3584 w 10000"/>
                  <a:gd name="connsiteY1422" fmla="*/ 8154 h 10000"/>
                  <a:gd name="connsiteX1423" fmla="*/ 3573 w 10000"/>
                  <a:gd name="connsiteY1423" fmla="*/ 8154 h 10000"/>
                  <a:gd name="connsiteX1424" fmla="*/ 3560 w 10000"/>
                  <a:gd name="connsiteY1424" fmla="*/ 8138 h 10000"/>
                  <a:gd name="connsiteX1425" fmla="*/ 3551 w 10000"/>
                  <a:gd name="connsiteY1425" fmla="*/ 8119 h 10000"/>
                  <a:gd name="connsiteX1426" fmla="*/ 3535 w 10000"/>
                  <a:gd name="connsiteY1426" fmla="*/ 8099 h 10000"/>
                  <a:gd name="connsiteX1427" fmla="*/ 3504 w 10000"/>
                  <a:gd name="connsiteY1427" fmla="*/ 8073 h 10000"/>
                  <a:gd name="connsiteX1428" fmla="*/ 3493 w 10000"/>
                  <a:gd name="connsiteY1428" fmla="*/ 8051 h 10000"/>
                  <a:gd name="connsiteX1429" fmla="*/ 3488 w 10000"/>
                  <a:gd name="connsiteY1429" fmla="*/ 8034 h 10000"/>
                  <a:gd name="connsiteX1430" fmla="*/ 3488 w 10000"/>
                  <a:gd name="connsiteY1430" fmla="*/ 8012 h 10000"/>
                  <a:gd name="connsiteX1431" fmla="*/ 3488 w 10000"/>
                  <a:gd name="connsiteY1431" fmla="*/ 8005 h 10000"/>
                  <a:gd name="connsiteX1432" fmla="*/ 3496 w 10000"/>
                  <a:gd name="connsiteY1432" fmla="*/ 8002 h 10000"/>
                  <a:gd name="connsiteX1433" fmla="*/ 3501 w 10000"/>
                  <a:gd name="connsiteY1433" fmla="*/ 7992 h 10000"/>
                  <a:gd name="connsiteX1434" fmla="*/ 3504 w 10000"/>
                  <a:gd name="connsiteY1434" fmla="*/ 7966 h 10000"/>
                  <a:gd name="connsiteX1435" fmla="*/ 3501 w 10000"/>
                  <a:gd name="connsiteY1435" fmla="*/ 7940 h 10000"/>
                  <a:gd name="connsiteX1436" fmla="*/ 3485 w 10000"/>
                  <a:gd name="connsiteY1436" fmla="*/ 7918 h 10000"/>
                  <a:gd name="connsiteX1437" fmla="*/ 3457 w 10000"/>
                  <a:gd name="connsiteY1437" fmla="*/ 7872 h 10000"/>
                  <a:gd name="connsiteX1438" fmla="*/ 3449 w 10000"/>
                  <a:gd name="connsiteY1438" fmla="*/ 7847 h 10000"/>
                  <a:gd name="connsiteX1439" fmla="*/ 3446 w 10000"/>
                  <a:gd name="connsiteY1439" fmla="*/ 7827 h 10000"/>
                  <a:gd name="connsiteX1440" fmla="*/ 3457 w 10000"/>
                  <a:gd name="connsiteY1440" fmla="*/ 7808 h 10000"/>
                  <a:gd name="connsiteX1441" fmla="*/ 3465 w 10000"/>
                  <a:gd name="connsiteY1441" fmla="*/ 7798 h 10000"/>
                  <a:gd name="connsiteX1442" fmla="*/ 3476 w 10000"/>
                  <a:gd name="connsiteY1442" fmla="*/ 7788 h 10000"/>
                  <a:gd name="connsiteX1443" fmla="*/ 3479 w 10000"/>
                  <a:gd name="connsiteY1443" fmla="*/ 7795 h 10000"/>
                  <a:gd name="connsiteX1444" fmla="*/ 3501 w 10000"/>
                  <a:gd name="connsiteY1444" fmla="*/ 7817 h 10000"/>
                  <a:gd name="connsiteX1445" fmla="*/ 3518 w 10000"/>
                  <a:gd name="connsiteY1445" fmla="*/ 7843 h 10000"/>
                  <a:gd name="connsiteX1446" fmla="*/ 3521 w 10000"/>
                  <a:gd name="connsiteY1446" fmla="*/ 7847 h 10000"/>
                  <a:gd name="connsiteX1447" fmla="*/ 3512 w 10000"/>
                  <a:gd name="connsiteY1447" fmla="*/ 7824 h 10000"/>
                  <a:gd name="connsiteX0" fmla="*/ 4324 w 10000"/>
                  <a:gd name="connsiteY0" fmla="*/ 1289 h 10000"/>
                  <a:gd name="connsiteX1" fmla="*/ 4296 w 10000"/>
                  <a:gd name="connsiteY1" fmla="*/ 1305 h 10000"/>
                  <a:gd name="connsiteX2" fmla="*/ 4285 w 10000"/>
                  <a:gd name="connsiteY2" fmla="*/ 1279 h 10000"/>
                  <a:gd name="connsiteX3" fmla="*/ 4244 w 10000"/>
                  <a:gd name="connsiteY3" fmla="*/ 1266 h 10000"/>
                  <a:gd name="connsiteX4" fmla="*/ 4208 w 10000"/>
                  <a:gd name="connsiteY4" fmla="*/ 1286 h 10000"/>
                  <a:gd name="connsiteX5" fmla="*/ 4172 w 10000"/>
                  <a:gd name="connsiteY5" fmla="*/ 1299 h 10000"/>
                  <a:gd name="connsiteX6" fmla="*/ 4150 w 10000"/>
                  <a:gd name="connsiteY6" fmla="*/ 1308 h 10000"/>
                  <a:gd name="connsiteX7" fmla="*/ 4139 w 10000"/>
                  <a:gd name="connsiteY7" fmla="*/ 1315 h 10000"/>
                  <a:gd name="connsiteX8" fmla="*/ 4125 w 10000"/>
                  <a:gd name="connsiteY8" fmla="*/ 1315 h 10000"/>
                  <a:gd name="connsiteX9" fmla="*/ 4119 w 10000"/>
                  <a:gd name="connsiteY9" fmla="*/ 1315 h 10000"/>
                  <a:gd name="connsiteX10" fmla="*/ 4111 w 10000"/>
                  <a:gd name="connsiteY10" fmla="*/ 1308 h 10000"/>
                  <a:gd name="connsiteX11" fmla="*/ 4100 w 10000"/>
                  <a:gd name="connsiteY11" fmla="*/ 1315 h 10000"/>
                  <a:gd name="connsiteX12" fmla="*/ 4075 w 10000"/>
                  <a:gd name="connsiteY12" fmla="*/ 1315 h 10000"/>
                  <a:gd name="connsiteX13" fmla="*/ 4058 w 10000"/>
                  <a:gd name="connsiteY13" fmla="*/ 1318 h 10000"/>
                  <a:gd name="connsiteX14" fmla="*/ 4044 w 10000"/>
                  <a:gd name="connsiteY14" fmla="*/ 1315 h 10000"/>
                  <a:gd name="connsiteX15" fmla="*/ 4042 w 10000"/>
                  <a:gd name="connsiteY15" fmla="*/ 1299 h 10000"/>
                  <a:gd name="connsiteX16" fmla="*/ 4014 w 10000"/>
                  <a:gd name="connsiteY16" fmla="*/ 1308 h 10000"/>
                  <a:gd name="connsiteX17" fmla="*/ 4011 w 10000"/>
                  <a:gd name="connsiteY17" fmla="*/ 1315 h 10000"/>
                  <a:gd name="connsiteX18" fmla="*/ 4011 w 10000"/>
                  <a:gd name="connsiteY18" fmla="*/ 1341 h 10000"/>
                  <a:gd name="connsiteX19" fmla="*/ 4019 w 10000"/>
                  <a:gd name="connsiteY19" fmla="*/ 1341 h 10000"/>
                  <a:gd name="connsiteX20" fmla="*/ 3997 w 10000"/>
                  <a:gd name="connsiteY20" fmla="*/ 1363 h 10000"/>
                  <a:gd name="connsiteX21" fmla="*/ 3986 w 10000"/>
                  <a:gd name="connsiteY21" fmla="*/ 1373 h 10000"/>
                  <a:gd name="connsiteX22" fmla="*/ 3981 w 10000"/>
                  <a:gd name="connsiteY22" fmla="*/ 1389 h 10000"/>
                  <a:gd name="connsiteX23" fmla="*/ 3981 w 10000"/>
                  <a:gd name="connsiteY23" fmla="*/ 1409 h 10000"/>
                  <a:gd name="connsiteX24" fmla="*/ 3981 w 10000"/>
                  <a:gd name="connsiteY24" fmla="*/ 1438 h 10000"/>
                  <a:gd name="connsiteX25" fmla="*/ 3961 w 10000"/>
                  <a:gd name="connsiteY25" fmla="*/ 1441 h 10000"/>
                  <a:gd name="connsiteX26" fmla="*/ 3942 w 10000"/>
                  <a:gd name="connsiteY26" fmla="*/ 1441 h 10000"/>
                  <a:gd name="connsiteX27" fmla="*/ 3914 w 10000"/>
                  <a:gd name="connsiteY27" fmla="*/ 1454 h 10000"/>
                  <a:gd name="connsiteX28" fmla="*/ 3892 w 10000"/>
                  <a:gd name="connsiteY28" fmla="*/ 1467 h 10000"/>
                  <a:gd name="connsiteX29" fmla="*/ 3867 w 10000"/>
                  <a:gd name="connsiteY29" fmla="*/ 1483 h 10000"/>
                  <a:gd name="connsiteX30" fmla="*/ 3845 w 10000"/>
                  <a:gd name="connsiteY30" fmla="*/ 1467 h 10000"/>
                  <a:gd name="connsiteX31" fmla="*/ 3850 w 10000"/>
                  <a:gd name="connsiteY31" fmla="*/ 1457 h 10000"/>
                  <a:gd name="connsiteX32" fmla="*/ 3864 w 10000"/>
                  <a:gd name="connsiteY32" fmla="*/ 1441 h 10000"/>
                  <a:gd name="connsiteX33" fmla="*/ 3859 w 10000"/>
                  <a:gd name="connsiteY33" fmla="*/ 1409 h 10000"/>
                  <a:gd name="connsiteX34" fmla="*/ 3842 w 10000"/>
                  <a:gd name="connsiteY34" fmla="*/ 1383 h 10000"/>
                  <a:gd name="connsiteX35" fmla="*/ 3825 w 10000"/>
                  <a:gd name="connsiteY35" fmla="*/ 1360 h 10000"/>
                  <a:gd name="connsiteX36" fmla="*/ 3809 w 10000"/>
                  <a:gd name="connsiteY36" fmla="*/ 1318 h 10000"/>
                  <a:gd name="connsiteX37" fmla="*/ 3787 w 10000"/>
                  <a:gd name="connsiteY37" fmla="*/ 1289 h 10000"/>
                  <a:gd name="connsiteX38" fmla="*/ 3759 w 10000"/>
                  <a:gd name="connsiteY38" fmla="*/ 1266 h 10000"/>
                  <a:gd name="connsiteX39" fmla="*/ 3740 w 10000"/>
                  <a:gd name="connsiteY39" fmla="*/ 1256 h 10000"/>
                  <a:gd name="connsiteX40" fmla="*/ 3715 w 10000"/>
                  <a:gd name="connsiteY40" fmla="*/ 1250 h 10000"/>
                  <a:gd name="connsiteX41" fmla="*/ 3687 w 10000"/>
                  <a:gd name="connsiteY41" fmla="*/ 1256 h 10000"/>
                  <a:gd name="connsiteX42" fmla="*/ 3681 w 10000"/>
                  <a:gd name="connsiteY42" fmla="*/ 1260 h 10000"/>
                  <a:gd name="connsiteX43" fmla="*/ 3670 w 10000"/>
                  <a:gd name="connsiteY43" fmla="*/ 1295 h 10000"/>
                  <a:gd name="connsiteX44" fmla="*/ 3651 w 10000"/>
                  <a:gd name="connsiteY44" fmla="*/ 1305 h 10000"/>
                  <a:gd name="connsiteX45" fmla="*/ 3640 w 10000"/>
                  <a:gd name="connsiteY45" fmla="*/ 1308 h 10000"/>
                  <a:gd name="connsiteX46" fmla="*/ 3626 w 10000"/>
                  <a:gd name="connsiteY46" fmla="*/ 1308 h 10000"/>
                  <a:gd name="connsiteX47" fmla="*/ 3632 w 10000"/>
                  <a:gd name="connsiteY47" fmla="*/ 1276 h 10000"/>
                  <a:gd name="connsiteX48" fmla="*/ 3609 w 10000"/>
                  <a:gd name="connsiteY48" fmla="*/ 1289 h 10000"/>
                  <a:gd name="connsiteX49" fmla="*/ 3593 w 10000"/>
                  <a:gd name="connsiteY49" fmla="*/ 1286 h 10000"/>
                  <a:gd name="connsiteX50" fmla="*/ 3590 w 10000"/>
                  <a:gd name="connsiteY50" fmla="*/ 1256 h 10000"/>
                  <a:gd name="connsiteX51" fmla="*/ 3584 w 10000"/>
                  <a:gd name="connsiteY51" fmla="*/ 1237 h 10000"/>
                  <a:gd name="connsiteX52" fmla="*/ 3573 w 10000"/>
                  <a:gd name="connsiteY52" fmla="*/ 1237 h 10000"/>
                  <a:gd name="connsiteX53" fmla="*/ 3554 w 10000"/>
                  <a:gd name="connsiteY53" fmla="*/ 1227 h 10000"/>
                  <a:gd name="connsiteX54" fmla="*/ 3546 w 10000"/>
                  <a:gd name="connsiteY54" fmla="*/ 1192 h 10000"/>
                  <a:gd name="connsiteX55" fmla="*/ 3529 w 10000"/>
                  <a:gd name="connsiteY55" fmla="*/ 1176 h 10000"/>
                  <a:gd name="connsiteX56" fmla="*/ 3512 w 10000"/>
                  <a:gd name="connsiteY56" fmla="*/ 1182 h 10000"/>
                  <a:gd name="connsiteX57" fmla="*/ 3485 w 10000"/>
                  <a:gd name="connsiteY57" fmla="*/ 1182 h 10000"/>
                  <a:gd name="connsiteX58" fmla="*/ 3463 w 10000"/>
                  <a:gd name="connsiteY58" fmla="*/ 1176 h 10000"/>
                  <a:gd name="connsiteX59" fmla="*/ 3449 w 10000"/>
                  <a:gd name="connsiteY59" fmla="*/ 1182 h 10000"/>
                  <a:gd name="connsiteX60" fmla="*/ 3432 w 10000"/>
                  <a:gd name="connsiteY60" fmla="*/ 1192 h 10000"/>
                  <a:gd name="connsiteX61" fmla="*/ 3454 w 10000"/>
                  <a:gd name="connsiteY61" fmla="*/ 1205 h 10000"/>
                  <a:gd name="connsiteX62" fmla="*/ 3463 w 10000"/>
                  <a:gd name="connsiteY62" fmla="*/ 1205 h 10000"/>
                  <a:gd name="connsiteX63" fmla="*/ 3488 w 10000"/>
                  <a:gd name="connsiteY63" fmla="*/ 1205 h 10000"/>
                  <a:gd name="connsiteX64" fmla="*/ 3488 w 10000"/>
                  <a:gd name="connsiteY64" fmla="*/ 1218 h 10000"/>
                  <a:gd name="connsiteX65" fmla="*/ 3493 w 10000"/>
                  <a:gd name="connsiteY65" fmla="*/ 1247 h 10000"/>
                  <a:gd name="connsiteX66" fmla="*/ 3512 w 10000"/>
                  <a:gd name="connsiteY66" fmla="*/ 1247 h 10000"/>
                  <a:gd name="connsiteX67" fmla="*/ 3518 w 10000"/>
                  <a:gd name="connsiteY67" fmla="*/ 1250 h 10000"/>
                  <a:gd name="connsiteX68" fmla="*/ 3521 w 10000"/>
                  <a:gd name="connsiteY68" fmla="*/ 1276 h 10000"/>
                  <a:gd name="connsiteX69" fmla="*/ 3543 w 10000"/>
                  <a:gd name="connsiteY69" fmla="*/ 1295 h 10000"/>
                  <a:gd name="connsiteX70" fmla="*/ 3546 w 10000"/>
                  <a:gd name="connsiteY70" fmla="*/ 1305 h 10000"/>
                  <a:gd name="connsiteX71" fmla="*/ 3543 w 10000"/>
                  <a:gd name="connsiteY71" fmla="*/ 1315 h 10000"/>
                  <a:gd name="connsiteX72" fmla="*/ 3543 w 10000"/>
                  <a:gd name="connsiteY72" fmla="*/ 1331 h 10000"/>
                  <a:gd name="connsiteX73" fmla="*/ 3554 w 10000"/>
                  <a:gd name="connsiteY73" fmla="*/ 1324 h 10000"/>
                  <a:gd name="connsiteX74" fmla="*/ 3560 w 10000"/>
                  <a:gd name="connsiteY74" fmla="*/ 1331 h 10000"/>
                  <a:gd name="connsiteX75" fmla="*/ 3582 w 10000"/>
                  <a:gd name="connsiteY75" fmla="*/ 1344 h 10000"/>
                  <a:gd name="connsiteX76" fmla="*/ 3598 w 10000"/>
                  <a:gd name="connsiteY76" fmla="*/ 1380 h 10000"/>
                  <a:gd name="connsiteX77" fmla="*/ 3607 w 10000"/>
                  <a:gd name="connsiteY77" fmla="*/ 1389 h 10000"/>
                  <a:gd name="connsiteX78" fmla="*/ 3623 w 10000"/>
                  <a:gd name="connsiteY78" fmla="*/ 1409 h 10000"/>
                  <a:gd name="connsiteX79" fmla="*/ 3634 w 10000"/>
                  <a:gd name="connsiteY79" fmla="*/ 1438 h 10000"/>
                  <a:gd name="connsiteX80" fmla="*/ 3632 w 10000"/>
                  <a:gd name="connsiteY80" fmla="*/ 1454 h 10000"/>
                  <a:gd name="connsiteX81" fmla="*/ 3618 w 10000"/>
                  <a:gd name="connsiteY81" fmla="*/ 1438 h 10000"/>
                  <a:gd name="connsiteX82" fmla="*/ 3598 w 10000"/>
                  <a:gd name="connsiteY82" fmla="*/ 1428 h 10000"/>
                  <a:gd name="connsiteX83" fmla="*/ 3582 w 10000"/>
                  <a:gd name="connsiteY83" fmla="*/ 1402 h 10000"/>
                  <a:gd name="connsiteX84" fmla="*/ 3562 w 10000"/>
                  <a:gd name="connsiteY84" fmla="*/ 1399 h 10000"/>
                  <a:gd name="connsiteX85" fmla="*/ 3546 w 10000"/>
                  <a:gd name="connsiteY85" fmla="*/ 1383 h 10000"/>
                  <a:gd name="connsiteX86" fmla="*/ 3510 w 10000"/>
                  <a:gd name="connsiteY86" fmla="*/ 1360 h 10000"/>
                  <a:gd name="connsiteX87" fmla="*/ 3485 w 10000"/>
                  <a:gd name="connsiteY87" fmla="*/ 1344 h 10000"/>
                  <a:gd name="connsiteX88" fmla="*/ 3454 w 10000"/>
                  <a:gd name="connsiteY88" fmla="*/ 1334 h 10000"/>
                  <a:gd name="connsiteX89" fmla="*/ 3429 w 10000"/>
                  <a:gd name="connsiteY89" fmla="*/ 1315 h 10000"/>
                  <a:gd name="connsiteX90" fmla="*/ 3416 w 10000"/>
                  <a:gd name="connsiteY90" fmla="*/ 1308 h 10000"/>
                  <a:gd name="connsiteX91" fmla="*/ 3399 w 10000"/>
                  <a:gd name="connsiteY91" fmla="*/ 1305 h 10000"/>
                  <a:gd name="connsiteX92" fmla="*/ 3382 w 10000"/>
                  <a:gd name="connsiteY92" fmla="*/ 1286 h 10000"/>
                  <a:gd name="connsiteX93" fmla="*/ 3380 w 10000"/>
                  <a:gd name="connsiteY93" fmla="*/ 1266 h 10000"/>
                  <a:gd name="connsiteX94" fmla="*/ 3388 w 10000"/>
                  <a:gd name="connsiteY94" fmla="*/ 1256 h 10000"/>
                  <a:gd name="connsiteX95" fmla="*/ 3407 w 10000"/>
                  <a:gd name="connsiteY95" fmla="*/ 1256 h 10000"/>
                  <a:gd name="connsiteX96" fmla="*/ 3396 w 10000"/>
                  <a:gd name="connsiteY96" fmla="*/ 1227 h 10000"/>
                  <a:gd name="connsiteX97" fmla="*/ 3382 w 10000"/>
                  <a:gd name="connsiteY97" fmla="*/ 1227 h 10000"/>
                  <a:gd name="connsiteX98" fmla="*/ 3360 w 10000"/>
                  <a:gd name="connsiteY98" fmla="*/ 1221 h 10000"/>
                  <a:gd name="connsiteX99" fmla="*/ 3349 w 10000"/>
                  <a:gd name="connsiteY99" fmla="*/ 1231 h 10000"/>
                  <a:gd name="connsiteX100" fmla="*/ 3352 w 10000"/>
                  <a:gd name="connsiteY100" fmla="*/ 1247 h 10000"/>
                  <a:gd name="connsiteX101" fmla="*/ 3341 w 10000"/>
                  <a:gd name="connsiteY101" fmla="*/ 1237 h 10000"/>
                  <a:gd name="connsiteX102" fmla="*/ 3335 w 10000"/>
                  <a:gd name="connsiteY102" fmla="*/ 1231 h 10000"/>
                  <a:gd name="connsiteX103" fmla="*/ 3307 w 10000"/>
                  <a:gd name="connsiteY103" fmla="*/ 1227 h 10000"/>
                  <a:gd name="connsiteX104" fmla="*/ 3294 w 10000"/>
                  <a:gd name="connsiteY104" fmla="*/ 1221 h 10000"/>
                  <a:gd name="connsiteX105" fmla="*/ 3271 w 10000"/>
                  <a:gd name="connsiteY105" fmla="*/ 1211 h 10000"/>
                  <a:gd name="connsiteX106" fmla="*/ 3252 w 10000"/>
                  <a:gd name="connsiteY106" fmla="*/ 1195 h 10000"/>
                  <a:gd name="connsiteX107" fmla="*/ 3235 w 10000"/>
                  <a:gd name="connsiteY107" fmla="*/ 1195 h 10000"/>
                  <a:gd name="connsiteX108" fmla="*/ 3235 w 10000"/>
                  <a:gd name="connsiteY108" fmla="*/ 1205 h 10000"/>
                  <a:gd name="connsiteX109" fmla="*/ 3219 w 10000"/>
                  <a:gd name="connsiteY109" fmla="*/ 1231 h 10000"/>
                  <a:gd name="connsiteX110" fmla="*/ 3213 w 10000"/>
                  <a:gd name="connsiteY110" fmla="*/ 1231 h 10000"/>
                  <a:gd name="connsiteX111" fmla="*/ 3183 w 10000"/>
                  <a:gd name="connsiteY111" fmla="*/ 1221 h 10000"/>
                  <a:gd name="connsiteX112" fmla="*/ 3175 w 10000"/>
                  <a:gd name="connsiteY112" fmla="*/ 1227 h 10000"/>
                  <a:gd name="connsiteX113" fmla="*/ 3163 w 10000"/>
                  <a:gd name="connsiteY113" fmla="*/ 1237 h 10000"/>
                  <a:gd name="connsiteX114" fmla="*/ 3158 w 10000"/>
                  <a:gd name="connsiteY114" fmla="*/ 1260 h 10000"/>
                  <a:gd name="connsiteX115" fmla="*/ 3158 w 10000"/>
                  <a:gd name="connsiteY115" fmla="*/ 1276 h 10000"/>
                  <a:gd name="connsiteX116" fmla="*/ 3163 w 10000"/>
                  <a:gd name="connsiteY116" fmla="*/ 1295 h 10000"/>
                  <a:gd name="connsiteX117" fmla="*/ 3166 w 10000"/>
                  <a:gd name="connsiteY117" fmla="*/ 1308 h 10000"/>
                  <a:gd name="connsiteX118" fmla="*/ 3158 w 10000"/>
                  <a:gd name="connsiteY118" fmla="*/ 1315 h 10000"/>
                  <a:gd name="connsiteX119" fmla="*/ 3133 w 10000"/>
                  <a:gd name="connsiteY119" fmla="*/ 1299 h 10000"/>
                  <a:gd name="connsiteX120" fmla="*/ 3114 w 10000"/>
                  <a:gd name="connsiteY120" fmla="*/ 1276 h 10000"/>
                  <a:gd name="connsiteX121" fmla="*/ 3078 w 10000"/>
                  <a:gd name="connsiteY121" fmla="*/ 1240 h 10000"/>
                  <a:gd name="connsiteX122" fmla="*/ 3044 w 10000"/>
                  <a:gd name="connsiteY122" fmla="*/ 1227 h 10000"/>
                  <a:gd name="connsiteX123" fmla="*/ 3033 w 10000"/>
                  <a:gd name="connsiteY123" fmla="*/ 1231 h 10000"/>
                  <a:gd name="connsiteX124" fmla="*/ 3036 w 10000"/>
                  <a:gd name="connsiteY124" fmla="*/ 1256 h 10000"/>
                  <a:gd name="connsiteX125" fmla="*/ 3044 w 10000"/>
                  <a:gd name="connsiteY125" fmla="*/ 1266 h 10000"/>
                  <a:gd name="connsiteX126" fmla="*/ 3044 w 10000"/>
                  <a:gd name="connsiteY126" fmla="*/ 1276 h 10000"/>
                  <a:gd name="connsiteX127" fmla="*/ 3036 w 10000"/>
                  <a:gd name="connsiteY127" fmla="*/ 1276 h 10000"/>
                  <a:gd name="connsiteX128" fmla="*/ 3028 w 10000"/>
                  <a:gd name="connsiteY128" fmla="*/ 1266 h 10000"/>
                  <a:gd name="connsiteX129" fmla="*/ 3025 w 10000"/>
                  <a:gd name="connsiteY129" fmla="*/ 1256 h 10000"/>
                  <a:gd name="connsiteX130" fmla="*/ 3008 w 10000"/>
                  <a:gd name="connsiteY130" fmla="*/ 1205 h 10000"/>
                  <a:gd name="connsiteX131" fmla="*/ 3000 w 10000"/>
                  <a:gd name="connsiteY131" fmla="*/ 1192 h 10000"/>
                  <a:gd name="connsiteX132" fmla="*/ 2994 w 10000"/>
                  <a:gd name="connsiteY132" fmla="*/ 1176 h 10000"/>
                  <a:gd name="connsiteX133" fmla="*/ 2986 w 10000"/>
                  <a:gd name="connsiteY133" fmla="*/ 1182 h 10000"/>
                  <a:gd name="connsiteX134" fmla="*/ 2981 w 10000"/>
                  <a:gd name="connsiteY134" fmla="*/ 1192 h 10000"/>
                  <a:gd name="connsiteX135" fmla="*/ 2970 w 10000"/>
                  <a:gd name="connsiteY135" fmla="*/ 1201 h 10000"/>
                  <a:gd name="connsiteX136" fmla="*/ 2956 w 10000"/>
                  <a:gd name="connsiteY136" fmla="*/ 1218 h 10000"/>
                  <a:gd name="connsiteX137" fmla="*/ 2939 w 10000"/>
                  <a:gd name="connsiteY137" fmla="*/ 1240 h 10000"/>
                  <a:gd name="connsiteX138" fmla="*/ 2928 w 10000"/>
                  <a:gd name="connsiteY138" fmla="*/ 1247 h 10000"/>
                  <a:gd name="connsiteX139" fmla="*/ 2922 w 10000"/>
                  <a:gd name="connsiteY139" fmla="*/ 1250 h 10000"/>
                  <a:gd name="connsiteX140" fmla="*/ 2911 w 10000"/>
                  <a:gd name="connsiteY140" fmla="*/ 1250 h 10000"/>
                  <a:gd name="connsiteX141" fmla="*/ 2884 w 10000"/>
                  <a:gd name="connsiteY141" fmla="*/ 1247 h 10000"/>
                  <a:gd name="connsiteX142" fmla="*/ 2864 w 10000"/>
                  <a:gd name="connsiteY142" fmla="*/ 1237 h 10000"/>
                  <a:gd name="connsiteX143" fmla="*/ 2848 w 10000"/>
                  <a:gd name="connsiteY143" fmla="*/ 1231 h 10000"/>
                  <a:gd name="connsiteX144" fmla="*/ 2834 w 10000"/>
                  <a:gd name="connsiteY144" fmla="*/ 1227 h 10000"/>
                  <a:gd name="connsiteX145" fmla="*/ 2831 w 10000"/>
                  <a:gd name="connsiteY145" fmla="*/ 1227 h 10000"/>
                  <a:gd name="connsiteX146" fmla="*/ 2831 w 10000"/>
                  <a:gd name="connsiteY146" fmla="*/ 1221 h 10000"/>
                  <a:gd name="connsiteX147" fmla="*/ 2825 w 10000"/>
                  <a:gd name="connsiteY147" fmla="*/ 1205 h 10000"/>
                  <a:gd name="connsiteX148" fmla="*/ 2823 w 10000"/>
                  <a:gd name="connsiteY148" fmla="*/ 1192 h 10000"/>
                  <a:gd name="connsiteX149" fmla="*/ 2817 w 10000"/>
                  <a:gd name="connsiteY149" fmla="*/ 1182 h 10000"/>
                  <a:gd name="connsiteX150" fmla="*/ 2814 w 10000"/>
                  <a:gd name="connsiteY150" fmla="*/ 1176 h 10000"/>
                  <a:gd name="connsiteX151" fmla="*/ 2792 w 10000"/>
                  <a:gd name="connsiteY151" fmla="*/ 1172 h 10000"/>
                  <a:gd name="connsiteX152" fmla="*/ 2759 w 10000"/>
                  <a:gd name="connsiteY152" fmla="*/ 1156 h 10000"/>
                  <a:gd name="connsiteX153" fmla="*/ 2734 w 10000"/>
                  <a:gd name="connsiteY153" fmla="*/ 1143 h 10000"/>
                  <a:gd name="connsiteX154" fmla="*/ 2695 w 10000"/>
                  <a:gd name="connsiteY154" fmla="*/ 1124 h 10000"/>
                  <a:gd name="connsiteX155" fmla="*/ 2670 w 10000"/>
                  <a:gd name="connsiteY155" fmla="*/ 1108 h 10000"/>
                  <a:gd name="connsiteX156" fmla="*/ 2645 w 10000"/>
                  <a:gd name="connsiteY156" fmla="*/ 1091 h 10000"/>
                  <a:gd name="connsiteX157" fmla="*/ 2618 w 10000"/>
                  <a:gd name="connsiteY157" fmla="*/ 1088 h 10000"/>
                  <a:gd name="connsiteX158" fmla="*/ 2576 w 10000"/>
                  <a:gd name="connsiteY158" fmla="*/ 1088 h 10000"/>
                  <a:gd name="connsiteX159" fmla="*/ 2551 w 10000"/>
                  <a:gd name="connsiteY159" fmla="*/ 1091 h 10000"/>
                  <a:gd name="connsiteX160" fmla="*/ 2521 w 10000"/>
                  <a:gd name="connsiteY160" fmla="*/ 1098 h 10000"/>
                  <a:gd name="connsiteX161" fmla="*/ 2493 w 10000"/>
                  <a:gd name="connsiteY161" fmla="*/ 1104 h 10000"/>
                  <a:gd name="connsiteX162" fmla="*/ 2468 w 10000"/>
                  <a:gd name="connsiteY162" fmla="*/ 1108 h 10000"/>
                  <a:gd name="connsiteX163" fmla="*/ 2404 w 10000"/>
                  <a:gd name="connsiteY163" fmla="*/ 1124 h 10000"/>
                  <a:gd name="connsiteX164" fmla="*/ 2366 w 10000"/>
                  <a:gd name="connsiteY164" fmla="*/ 1133 h 10000"/>
                  <a:gd name="connsiteX165" fmla="*/ 2346 w 10000"/>
                  <a:gd name="connsiteY165" fmla="*/ 1137 h 10000"/>
                  <a:gd name="connsiteX166" fmla="*/ 2294 w 10000"/>
                  <a:gd name="connsiteY166" fmla="*/ 1146 h 10000"/>
                  <a:gd name="connsiteX167" fmla="*/ 2249 w 10000"/>
                  <a:gd name="connsiteY167" fmla="*/ 1156 h 10000"/>
                  <a:gd name="connsiteX168" fmla="*/ 2230 w 10000"/>
                  <a:gd name="connsiteY168" fmla="*/ 1156 h 10000"/>
                  <a:gd name="connsiteX169" fmla="*/ 2222 w 10000"/>
                  <a:gd name="connsiteY169" fmla="*/ 1163 h 10000"/>
                  <a:gd name="connsiteX170" fmla="*/ 2194 w 10000"/>
                  <a:gd name="connsiteY170" fmla="*/ 1163 h 10000"/>
                  <a:gd name="connsiteX171" fmla="*/ 2172 w 10000"/>
                  <a:gd name="connsiteY171" fmla="*/ 1163 h 10000"/>
                  <a:gd name="connsiteX172" fmla="*/ 2147 w 10000"/>
                  <a:gd name="connsiteY172" fmla="*/ 1166 h 10000"/>
                  <a:gd name="connsiteX173" fmla="*/ 2108 w 10000"/>
                  <a:gd name="connsiteY173" fmla="*/ 1166 h 10000"/>
                  <a:gd name="connsiteX174" fmla="*/ 2083 w 10000"/>
                  <a:gd name="connsiteY174" fmla="*/ 1156 h 10000"/>
                  <a:gd name="connsiteX175" fmla="*/ 2042 w 10000"/>
                  <a:gd name="connsiteY175" fmla="*/ 1143 h 10000"/>
                  <a:gd name="connsiteX176" fmla="*/ 2011 w 10000"/>
                  <a:gd name="connsiteY176" fmla="*/ 1143 h 10000"/>
                  <a:gd name="connsiteX177" fmla="*/ 1994 w 10000"/>
                  <a:gd name="connsiteY177" fmla="*/ 1146 h 10000"/>
                  <a:gd name="connsiteX178" fmla="*/ 1967 w 10000"/>
                  <a:gd name="connsiteY178" fmla="*/ 1156 h 10000"/>
                  <a:gd name="connsiteX179" fmla="*/ 1903 w 10000"/>
                  <a:gd name="connsiteY179" fmla="*/ 1176 h 10000"/>
                  <a:gd name="connsiteX180" fmla="*/ 1873 w 10000"/>
                  <a:gd name="connsiteY180" fmla="*/ 1182 h 10000"/>
                  <a:gd name="connsiteX181" fmla="*/ 1850 w 10000"/>
                  <a:gd name="connsiteY181" fmla="*/ 1185 h 10000"/>
                  <a:gd name="connsiteX182" fmla="*/ 1842 w 10000"/>
                  <a:gd name="connsiteY182" fmla="*/ 1192 h 10000"/>
                  <a:gd name="connsiteX183" fmla="*/ 1823 w 10000"/>
                  <a:gd name="connsiteY183" fmla="*/ 1195 h 10000"/>
                  <a:gd name="connsiteX184" fmla="*/ 1814 w 10000"/>
                  <a:gd name="connsiteY184" fmla="*/ 1201 h 10000"/>
                  <a:gd name="connsiteX185" fmla="*/ 1792 w 10000"/>
                  <a:gd name="connsiteY185" fmla="*/ 1218 h 10000"/>
                  <a:gd name="connsiteX186" fmla="*/ 1767 w 10000"/>
                  <a:gd name="connsiteY186" fmla="*/ 1231 h 10000"/>
                  <a:gd name="connsiteX187" fmla="*/ 1717 w 10000"/>
                  <a:gd name="connsiteY187" fmla="*/ 1266 h 10000"/>
                  <a:gd name="connsiteX188" fmla="*/ 1695 w 10000"/>
                  <a:gd name="connsiteY188" fmla="*/ 1279 h 10000"/>
                  <a:gd name="connsiteX189" fmla="*/ 1654 w 10000"/>
                  <a:gd name="connsiteY189" fmla="*/ 1308 h 10000"/>
                  <a:gd name="connsiteX190" fmla="*/ 1620 w 10000"/>
                  <a:gd name="connsiteY190" fmla="*/ 1334 h 10000"/>
                  <a:gd name="connsiteX191" fmla="*/ 1590 w 10000"/>
                  <a:gd name="connsiteY191" fmla="*/ 1360 h 10000"/>
                  <a:gd name="connsiteX192" fmla="*/ 1565 w 10000"/>
                  <a:gd name="connsiteY192" fmla="*/ 1380 h 10000"/>
                  <a:gd name="connsiteX193" fmla="*/ 1532 w 10000"/>
                  <a:gd name="connsiteY193" fmla="*/ 1402 h 10000"/>
                  <a:gd name="connsiteX194" fmla="*/ 1501 w 10000"/>
                  <a:gd name="connsiteY194" fmla="*/ 1418 h 10000"/>
                  <a:gd name="connsiteX195" fmla="*/ 1460 w 10000"/>
                  <a:gd name="connsiteY195" fmla="*/ 1438 h 10000"/>
                  <a:gd name="connsiteX196" fmla="*/ 1435 w 10000"/>
                  <a:gd name="connsiteY196" fmla="*/ 1454 h 10000"/>
                  <a:gd name="connsiteX197" fmla="*/ 1421 w 10000"/>
                  <a:gd name="connsiteY197" fmla="*/ 1464 h 10000"/>
                  <a:gd name="connsiteX198" fmla="*/ 1380 w 10000"/>
                  <a:gd name="connsiteY198" fmla="*/ 1473 h 10000"/>
                  <a:gd name="connsiteX199" fmla="*/ 1324 w 10000"/>
                  <a:gd name="connsiteY199" fmla="*/ 1477 h 10000"/>
                  <a:gd name="connsiteX200" fmla="*/ 1274 w 10000"/>
                  <a:gd name="connsiteY200" fmla="*/ 1483 h 10000"/>
                  <a:gd name="connsiteX201" fmla="*/ 1244 w 10000"/>
                  <a:gd name="connsiteY201" fmla="*/ 1486 h 10000"/>
                  <a:gd name="connsiteX202" fmla="*/ 1233 w 10000"/>
                  <a:gd name="connsiteY202" fmla="*/ 1486 h 10000"/>
                  <a:gd name="connsiteX203" fmla="*/ 1197 w 10000"/>
                  <a:gd name="connsiteY203" fmla="*/ 1493 h 10000"/>
                  <a:gd name="connsiteX204" fmla="*/ 1180 w 10000"/>
                  <a:gd name="connsiteY204" fmla="*/ 1496 h 10000"/>
                  <a:gd name="connsiteX205" fmla="*/ 1169 w 10000"/>
                  <a:gd name="connsiteY205" fmla="*/ 1496 h 10000"/>
                  <a:gd name="connsiteX206" fmla="*/ 1161 w 10000"/>
                  <a:gd name="connsiteY206" fmla="*/ 1503 h 10000"/>
                  <a:gd name="connsiteX207" fmla="*/ 1155 w 10000"/>
                  <a:gd name="connsiteY207" fmla="*/ 1503 h 10000"/>
                  <a:gd name="connsiteX208" fmla="*/ 501 w 10000"/>
                  <a:gd name="connsiteY208" fmla="*/ 2277 h 10000"/>
                  <a:gd name="connsiteX209" fmla="*/ 396 w 10000"/>
                  <a:gd name="connsiteY209" fmla="*/ 2532 h 10000"/>
                  <a:gd name="connsiteX210" fmla="*/ 324 w 10000"/>
                  <a:gd name="connsiteY210" fmla="*/ 2759 h 10000"/>
                  <a:gd name="connsiteX211" fmla="*/ 274 w 10000"/>
                  <a:gd name="connsiteY211" fmla="*/ 2866 h 10000"/>
                  <a:gd name="connsiteX212" fmla="*/ 202 w 10000"/>
                  <a:gd name="connsiteY212" fmla="*/ 3008 h 10000"/>
                  <a:gd name="connsiteX213" fmla="*/ 211 w 10000"/>
                  <a:gd name="connsiteY213" fmla="*/ 3177 h 10000"/>
                  <a:gd name="connsiteX214" fmla="*/ 235 w 10000"/>
                  <a:gd name="connsiteY214" fmla="*/ 3368 h 10000"/>
                  <a:gd name="connsiteX215" fmla="*/ 266 w 10000"/>
                  <a:gd name="connsiteY215" fmla="*/ 3595 h 10000"/>
                  <a:gd name="connsiteX216" fmla="*/ 299 w 10000"/>
                  <a:gd name="connsiteY216" fmla="*/ 3831 h 10000"/>
                  <a:gd name="connsiteX217" fmla="*/ 305 w 10000"/>
                  <a:gd name="connsiteY217" fmla="*/ 3863 h 10000"/>
                  <a:gd name="connsiteX218" fmla="*/ 341 w 10000"/>
                  <a:gd name="connsiteY218" fmla="*/ 3941 h 10000"/>
                  <a:gd name="connsiteX219" fmla="*/ 186 w 10000"/>
                  <a:gd name="connsiteY219" fmla="*/ 3935 h 10000"/>
                  <a:gd name="connsiteX220" fmla="*/ 30 w 10000"/>
                  <a:gd name="connsiteY220" fmla="*/ 3925 h 10000"/>
                  <a:gd name="connsiteX221" fmla="*/ 0 w 10000"/>
                  <a:gd name="connsiteY221" fmla="*/ 4054 h 10000"/>
                  <a:gd name="connsiteX222" fmla="*/ 14 w 10000"/>
                  <a:gd name="connsiteY222" fmla="*/ 4152 h 10000"/>
                  <a:gd name="connsiteX223" fmla="*/ 22 w 10000"/>
                  <a:gd name="connsiteY223" fmla="*/ 4242 h 10000"/>
                  <a:gd name="connsiteX224" fmla="*/ 30 w 10000"/>
                  <a:gd name="connsiteY224" fmla="*/ 4291 h 10000"/>
                  <a:gd name="connsiteX225" fmla="*/ 102 w 10000"/>
                  <a:gd name="connsiteY225" fmla="*/ 4271 h 10000"/>
                  <a:gd name="connsiteX226" fmla="*/ 155 w 10000"/>
                  <a:gd name="connsiteY226" fmla="*/ 4262 h 10000"/>
                  <a:gd name="connsiteX227" fmla="*/ 410 w 10000"/>
                  <a:gd name="connsiteY227" fmla="*/ 4255 h 10000"/>
                  <a:gd name="connsiteX228" fmla="*/ 418 w 10000"/>
                  <a:gd name="connsiteY228" fmla="*/ 4385 h 10000"/>
                  <a:gd name="connsiteX229" fmla="*/ 429 w 10000"/>
                  <a:gd name="connsiteY229" fmla="*/ 4543 h 10000"/>
                  <a:gd name="connsiteX230" fmla="*/ 443 w 10000"/>
                  <a:gd name="connsiteY230" fmla="*/ 4585 h 10000"/>
                  <a:gd name="connsiteX231" fmla="*/ 465 w 10000"/>
                  <a:gd name="connsiteY231" fmla="*/ 4611 h 10000"/>
                  <a:gd name="connsiteX232" fmla="*/ 468 w 10000"/>
                  <a:gd name="connsiteY232" fmla="*/ 4621 h 10000"/>
                  <a:gd name="connsiteX233" fmla="*/ 474 w 10000"/>
                  <a:gd name="connsiteY233" fmla="*/ 4679 h 10000"/>
                  <a:gd name="connsiteX234" fmla="*/ 554 w 10000"/>
                  <a:gd name="connsiteY234" fmla="*/ 4738 h 10000"/>
                  <a:gd name="connsiteX235" fmla="*/ 637 w 10000"/>
                  <a:gd name="connsiteY235" fmla="*/ 4809 h 10000"/>
                  <a:gd name="connsiteX236" fmla="*/ 704 w 10000"/>
                  <a:gd name="connsiteY236" fmla="*/ 4851 h 10000"/>
                  <a:gd name="connsiteX237" fmla="*/ 740 w 10000"/>
                  <a:gd name="connsiteY237" fmla="*/ 4893 h 10000"/>
                  <a:gd name="connsiteX238" fmla="*/ 756 w 10000"/>
                  <a:gd name="connsiteY238" fmla="*/ 4896 h 10000"/>
                  <a:gd name="connsiteX239" fmla="*/ 767 w 10000"/>
                  <a:gd name="connsiteY239" fmla="*/ 4880 h 10000"/>
                  <a:gd name="connsiteX240" fmla="*/ 806 w 10000"/>
                  <a:gd name="connsiteY240" fmla="*/ 4945 h 10000"/>
                  <a:gd name="connsiteX241" fmla="*/ 886 w 10000"/>
                  <a:gd name="connsiteY241" fmla="*/ 5078 h 10000"/>
                  <a:gd name="connsiteX242" fmla="*/ 911 w 10000"/>
                  <a:gd name="connsiteY242" fmla="*/ 5130 h 10000"/>
                  <a:gd name="connsiteX243" fmla="*/ 920 w 10000"/>
                  <a:gd name="connsiteY243" fmla="*/ 5191 h 10000"/>
                  <a:gd name="connsiteX244" fmla="*/ 920 w 10000"/>
                  <a:gd name="connsiteY244" fmla="*/ 5220 h 10000"/>
                  <a:gd name="connsiteX245" fmla="*/ 911 w 10000"/>
                  <a:gd name="connsiteY245" fmla="*/ 5314 h 10000"/>
                  <a:gd name="connsiteX246" fmla="*/ 898 w 10000"/>
                  <a:gd name="connsiteY246" fmla="*/ 5369 h 10000"/>
                  <a:gd name="connsiteX247" fmla="*/ 895 w 10000"/>
                  <a:gd name="connsiteY247" fmla="*/ 5385 h 10000"/>
                  <a:gd name="connsiteX248" fmla="*/ 895 w 10000"/>
                  <a:gd name="connsiteY248" fmla="*/ 5405 h 10000"/>
                  <a:gd name="connsiteX249" fmla="*/ 898 w 10000"/>
                  <a:gd name="connsiteY249" fmla="*/ 5434 h 10000"/>
                  <a:gd name="connsiteX250" fmla="*/ 911 w 10000"/>
                  <a:gd name="connsiteY250" fmla="*/ 5463 h 10000"/>
                  <a:gd name="connsiteX251" fmla="*/ 920 w 10000"/>
                  <a:gd name="connsiteY251" fmla="*/ 5492 h 10000"/>
                  <a:gd name="connsiteX252" fmla="*/ 934 w 10000"/>
                  <a:gd name="connsiteY252" fmla="*/ 5518 h 10000"/>
                  <a:gd name="connsiteX253" fmla="*/ 1169 w 10000"/>
                  <a:gd name="connsiteY253" fmla="*/ 5738 h 10000"/>
                  <a:gd name="connsiteX254" fmla="*/ 1188 w 10000"/>
                  <a:gd name="connsiteY254" fmla="*/ 5755 h 10000"/>
                  <a:gd name="connsiteX255" fmla="*/ 1216 w 10000"/>
                  <a:gd name="connsiteY255" fmla="*/ 5758 h 10000"/>
                  <a:gd name="connsiteX256" fmla="*/ 1313 w 10000"/>
                  <a:gd name="connsiteY256" fmla="*/ 5774 h 10000"/>
                  <a:gd name="connsiteX257" fmla="*/ 1349 w 10000"/>
                  <a:gd name="connsiteY257" fmla="*/ 5787 h 10000"/>
                  <a:gd name="connsiteX258" fmla="*/ 1393 w 10000"/>
                  <a:gd name="connsiteY258" fmla="*/ 5793 h 10000"/>
                  <a:gd name="connsiteX259" fmla="*/ 1393 w 10000"/>
                  <a:gd name="connsiteY259" fmla="*/ 5797 h 10000"/>
                  <a:gd name="connsiteX260" fmla="*/ 1421 w 10000"/>
                  <a:gd name="connsiteY260" fmla="*/ 5810 h 10000"/>
                  <a:gd name="connsiteX261" fmla="*/ 1446 w 10000"/>
                  <a:gd name="connsiteY261" fmla="*/ 5829 h 10000"/>
                  <a:gd name="connsiteX262" fmla="*/ 1460 w 10000"/>
                  <a:gd name="connsiteY262" fmla="*/ 5842 h 10000"/>
                  <a:gd name="connsiteX263" fmla="*/ 1476 w 10000"/>
                  <a:gd name="connsiteY263" fmla="*/ 5848 h 10000"/>
                  <a:gd name="connsiteX264" fmla="*/ 1501 w 10000"/>
                  <a:gd name="connsiteY264" fmla="*/ 5852 h 10000"/>
                  <a:gd name="connsiteX265" fmla="*/ 1532 w 10000"/>
                  <a:gd name="connsiteY265" fmla="*/ 5887 h 10000"/>
                  <a:gd name="connsiteX266" fmla="*/ 1565 w 10000"/>
                  <a:gd name="connsiteY266" fmla="*/ 5942 h 10000"/>
                  <a:gd name="connsiteX267" fmla="*/ 1587 w 10000"/>
                  <a:gd name="connsiteY267" fmla="*/ 5972 h 10000"/>
                  <a:gd name="connsiteX268" fmla="*/ 1612 w 10000"/>
                  <a:gd name="connsiteY268" fmla="*/ 5955 h 10000"/>
                  <a:gd name="connsiteX269" fmla="*/ 1679 w 10000"/>
                  <a:gd name="connsiteY269" fmla="*/ 6049 h 10000"/>
                  <a:gd name="connsiteX270" fmla="*/ 1720 w 10000"/>
                  <a:gd name="connsiteY270" fmla="*/ 6108 h 10000"/>
                  <a:gd name="connsiteX271" fmla="*/ 1751 w 10000"/>
                  <a:gd name="connsiteY271" fmla="*/ 6133 h 10000"/>
                  <a:gd name="connsiteX272" fmla="*/ 1792 w 10000"/>
                  <a:gd name="connsiteY272" fmla="*/ 6169 h 10000"/>
                  <a:gd name="connsiteX273" fmla="*/ 1801 w 10000"/>
                  <a:gd name="connsiteY273" fmla="*/ 6172 h 10000"/>
                  <a:gd name="connsiteX274" fmla="*/ 1814 w 10000"/>
                  <a:gd name="connsiteY274" fmla="*/ 6286 h 10000"/>
                  <a:gd name="connsiteX275" fmla="*/ 1817 w 10000"/>
                  <a:gd name="connsiteY275" fmla="*/ 6331 h 10000"/>
                  <a:gd name="connsiteX276" fmla="*/ 1809 w 10000"/>
                  <a:gd name="connsiteY276" fmla="*/ 6444 h 10000"/>
                  <a:gd name="connsiteX277" fmla="*/ 1801 w 10000"/>
                  <a:gd name="connsiteY277" fmla="*/ 6499 h 10000"/>
                  <a:gd name="connsiteX278" fmla="*/ 1781 w 10000"/>
                  <a:gd name="connsiteY278" fmla="*/ 6522 h 10000"/>
                  <a:gd name="connsiteX279" fmla="*/ 1773 w 10000"/>
                  <a:gd name="connsiteY279" fmla="*/ 6541 h 10000"/>
                  <a:gd name="connsiteX280" fmla="*/ 1762 w 10000"/>
                  <a:gd name="connsiteY280" fmla="*/ 6571 h 10000"/>
                  <a:gd name="connsiteX281" fmla="*/ 1767 w 10000"/>
                  <a:gd name="connsiteY281" fmla="*/ 6622 h 10000"/>
                  <a:gd name="connsiteX282" fmla="*/ 1767 w 10000"/>
                  <a:gd name="connsiteY282" fmla="*/ 6665 h 10000"/>
                  <a:gd name="connsiteX283" fmla="*/ 1767 w 10000"/>
                  <a:gd name="connsiteY283" fmla="*/ 6694 h 10000"/>
                  <a:gd name="connsiteX284" fmla="*/ 1776 w 10000"/>
                  <a:gd name="connsiteY284" fmla="*/ 6726 h 10000"/>
                  <a:gd name="connsiteX285" fmla="*/ 1776 w 10000"/>
                  <a:gd name="connsiteY285" fmla="*/ 6745 h 10000"/>
                  <a:gd name="connsiteX286" fmla="*/ 1767 w 10000"/>
                  <a:gd name="connsiteY286" fmla="*/ 6765 h 10000"/>
                  <a:gd name="connsiteX287" fmla="*/ 1762 w 10000"/>
                  <a:gd name="connsiteY287" fmla="*/ 6804 h 10000"/>
                  <a:gd name="connsiteX288" fmla="*/ 1753 w 10000"/>
                  <a:gd name="connsiteY288" fmla="*/ 6839 h 10000"/>
                  <a:gd name="connsiteX289" fmla="*/ 1742 w 10000"/>
                  <a:gd name="connsiteY289" fmla="*/ 6849 h 10000"/>
                  <a:gd name="connsiteX290" fmla="*/ 1726 w 10000"/>
                  <a:gd name="connsiteY290" fmla="*/ 6849 h 10000"/>
                  <a:gd name="connsiteX291" fmla="*/ 1712 w 10000"/>
                  <a:gd name="connsiteY291" fmla="*/ 6852 h 10000"/>
                  <a:gd name="connsiteX292" fmla="*/ 1640 w 10000"/>
                  <a:gd name="connsiteY292" fmla="*/ 6953 h 10000"/>
                  <a:gd name="connsiteX293" fmla="*/ 1493 w 10000"/>
                  <a:gd name="connsiteY293" fmla="*/ 7105 h 10000"/>
                  <a:gd name="connsiteX294" fmla="*/ 1490 w 10000"/>
                  <a:gd name="connsiteY294" fmla="*/ 7124 h 10000"/>
                  <a:gd name="connsiteX295" fmla="*/ 1468 w 10000"/>
                  <a:gd name="connsiteY295" fmla="*/ 7137 h 10000"/>
                  <a:gd name="connsiteX296" fmla="*/ 1454 w 10000"/>
                  <a:gd name="connsiteY296" fmla="*/ 7144 h 10000"/>
                  <a:gd name="connsiteX297" fmla="*/ 1452 w 10000"/>
                  <a:gd name="connsiteY297" fmla="*/ 7157 h 10000"/>
                  <a:gd name="connsiteX298" fmla="*/ 1446 w 10000"/>
                  <a:gd name="connsiteY298" fmla="*/ 7199 h 10000"/>
                  <a:gd name="connsiteX299" fmla="*/ 1476 w 10000"/>
                  <a:gd name="connsiteY299" fmla="*/ 7247 h 10000"/>
                  <a:gd name="connsiteX300" fmla="*/ 1501 w 10000"/>
                  <a:gd name="connsiteY300" fmla="*/ 7270 h 10000"/>
                  <a:gd name="connsiteX301" fmla="*/ 1518 w 10000"/>
                  <a:gd name="connsiteY301" fmla="*/ 7286 h 10000"/>
                  <a:gd name="connsiteX302" fmla="*/ 1524 w 10000"/>
                  <a:gd name="connsiteY302" fmla="*/ 7306 h 10000"/>
                  <a:gd name="connsiteX303" fmla="*/ 1540 w 10000"/>
                  <a:gd name="connsiteY303" fmla="*/ 7322 h 10000"/>
                  <a:gd name="connsiteX304" fmla="*/ 1565 w 10000"/>
                  <a:gd name="connsiteY304" fmla="*/ 7325 h 10000"/>
                  <a:gd name="connsiteX305" fmla="*/ 1590 w 10000"/>
                  <a:gd name="connsiteY305" fmla="*/ 7332 h 10000"/>
                  <a:gd name="connsiteX306" fmla="*/ 1615 w 10000"/>
                  <a:gd name="connsiteY306" fmla="*/ 7345 h 10000"/>
                  <a:gd name="connsiteX307" fmla="*/ 1662 w 10000"/>
                  <a:gd name="connsiteY307" fmla="*/ 7370 h 10000"/>
                  <a:gd name="connsiteX308" fmla="*/ 1670 w 10000"/>
                  <a:gd name="connsiteY308" fmla="*/ 7351 h 10000"/>
                  <a:gd name="connsiteX309" fmla="*/ 1726 w 10000"/>
                  <a:gd name="connsiteY309" fmla="*/ 7354 h 10000"/>
                  <a:gd name="connsiteX310" fmla="*/ 1726 w 10000"/>
                  <a:gd name="connsiteY310" fmla="*/ 7400 h 10000"/>
                  <a:gd name="connsiteX311" fmla="*/ 1773 w 10000"/>
                  <a:gd name="connsiteY311" fmla="*/ 7409 h 10000"/>
                  <a:gd name="connsiteX312" fmla="*/ 1806 w 10000"/>
                  <a:gd name="connsiteY312" fmla="*/ 7416 h 10000"/>
                  <a:gd name="connsiteX313" fmla="*/ 1839 w 10000"/>
                  <a:gd name="connsiteY313" fmla="*/ 7403 h 10000"/>
                  <a:gd name="connsiteX314" fmla="*/ 1886 w 10000"/>
                  <a:gd name="connsiteY314" fmla="*/ 7403 h 10000"/>
                  <a:gd name="connsiteX315" fmla="*/ 1898 w 10000"/>
                  <a:gd name="connsiteY315" fmla="*/ 7403 h 10000"/>
                  <a:gd name="connsiteX316" fmla="*/ 1914 w 10000"/>
                  <a:gd name="connsiteY316" fmla="*/ 7494 h 10000"/>
                  <a:gd name="connsiteX317" fmla="*/ 1895 w 10000"/>
                  <a:gd name="connsiteY317" fmla="*/ 7523 h 10000"/>
                  <a:gd name="connsiteX318" fmla="*/ 1825 w 10000"/>
                  <a:gd name="connsiteY318" fmla="*/ 7617 h 10000"/>
                  <a:gd name="connsiteX319" fmla="*/ 1776 w 10000"/>
                  <a:gd name="connsiteY319" fmla="*/ 7691 h 10000"/>
                  <a:gd name="connsiteX320" fmla="*/ 1781 w 10000"/>
                  <a:gd name="connsiteY320" fmla="*/ 7723 h 10000"/>
                  <a:gd name="connsiteX321" fmla="*/ 1767 w 10000"/>
                  <a:gd name="connsiteY321" fmla="*/ 7759 h 10000"/>
                  <a:gd name="connsiteX322" fmla="*/ 1762 w 10000"/>
                  <a:gd name="connsiteY322" fmla="*/ 7817 h 10000"/>
                  <a:gd name="connsiteX323" fmla="*/ 1762 w 10000"/>
                  <a:gd name="connsiteY323" fmla="*/ 7856 h 10000"/>
                  <a:gd name="connsiteX324" fmla="*/ 1776 w 10000"/>
                  <a:gd name="connsiteY324" fmla="*/ 7892 h 10000"/>
                  <a:gd name="connsiteX325" fmla="*/ 1784 w 10000"/>
                  <a:gd name="connsiteY325" fmla="*/ 7902 h 10000"/>
                  <a:gd name="connsiteX326" fmla="*/ 1801 w 10000"/>
                  <a:gd name="connsiteY326" fmla="*/ 7908 h 10000"/>
                  <a:gd name="connsiteX327" fmla="*/ 1809 w 10000"/>
                  <a:gd name="connsiteY327" fmla="*/ 7911 h 10000"/>
                  <a:gd name="connsiteX328" fmla="*/ 1801 w 10000"/>
                  <a:gd name="connsiteY328" fmla="*/ 7940 h 10000"/>
                  <a:gd name="connsiteX329" fmla="*/ 1798 w 10000"/>
                  <a:gd name="connsiteY329" fmla="*/ 7979 h 10000"/>
                  <a:gd name="connsiteX330" fmla="*/ 1806 w 10000"/>
                  <a:gd name="connsiteY330" fmla="*/ 8002 h 10000"/>
                  <a:gd name="connsiteX331" fmla="*/ 1823 w 10000"/>
                  <a:gd name="connsiteY331" fmla="*/ 8021 h 10000"/>
                  <a:gd name="connsiteX332" fmla="*/ 1834 w 10000"/>
                  <a:gd name="connsiteY332" fmla="*/ 8044 h 10000"/>
                  <a:gd name="connsiteX333" fmla="*/ 1839 w 10000"/>
                  <a:gd name="connsiteY333" fmla="*/ 8073 h 10000"/>
                  <a:gd name="connsiteX334" fmla="*/ 1842 w 10000"/>
                  <a:gd name="connsiteY334" fmla="*/ 8106 h 10000"/>
                  <a:gd name="connsiteX335" fmla="*/ 1839 w 10000"/>
                  <a:gd name="connsiteY335" fmla="*/ 8144 h 10000"/>
                  <a:gd name="connsiteX336" fmla="*/ 1856 w 10000"/>
                  <a:gd name="connsiteY336" fmla="*/ 8164 h 10000"/>
                  <a:gd name="connsiteX337" fmla="*/ 1886 w 10000"/>
                  <a:gd name="connsiteY337" fmla="*/ 8193 h 10000"/>
                  <a:gd name="connsiteX338" fmla="*/ 1922 w 10000"/>
                  <a:gd name="connsiteY338" fmla="*/ 8206 h 10000"/>
                  <a:gd name="connsiteX339" fmla="*/ 1967 w 10000"/>
                  <a:gd name="connsiteY339" fmla="*/ 8203 h 10000"/>
                  <a:gd name="connsiteX340" fmla="*/ 1986 w 10000"/>
                  <a:gd name="connsiteY340" fmla="*/ 8212 h 10000"/>
                  <a:gd name="connsiteX341" fmla="*/ 2000 w 10000"/>
                  <a:gd name="connsiteY341" fmla="*/ 8232 h 10000"/>
                  <a:gd name="connsiteX342" fmla="*/ 2033 w 10000"/>
                  <a:gd name="connsiteY342" fmla="*/ 8258 h 10000"/>
                  <a:gd name="connsiteX343" fmla="*/ 2050 w 10000"/>
                  <a:gd name="connsiteY343" fmla="*/ 8271 h 10000"/>
                  <a:gd name="connsiteX344" fmla="*/ 2089 w 10000"/>
                  <a:gd name="connsiteY344" fmla="*/ 8280 h 10000"/>
                  <a:gd name="connsiteX345" fmla="*/ 2122 w 10000"/>
                  <a:gd name="connsiteY345" fmla="*/ 8300 h 10000"/>
                  <a:gd name="connsiteX346" fmla="*/ 2163 w 10000"/>
                  <a:gd name="connsiteY346" fmla="*/ 8332 h 10000"/>
                  <a:gd name="connsiteX347" fmla="*/ 2172 w 10000"/>
                  <a:gd name="connsiteY347" fmla="*/ 8335 h 10000"/>
                  <a:gd name="connsiteX348" fmla="*/ 2177 w 10000"/>
                  <a:gd name="connsiteY348" fmla="*/ 8345 h 10000"/>
                  <a:gd name="connsiteX349" fmla="*/ 2163 w 10000"/>
                  <a:gd name="connsiteY349" fmla="*/ 8371 h 10000"/>
                  <a:gd name="connsiteX350" fmla="*/ 2139 w 10000"/>
                  <a:gd name="connsiteY350" fmla="*/ 8423 h 10000"/>
                  <a:gd name="connsiteX351" fmla="*/ 2130 w 10000"/>
                  <a:gd name="connsiteY351" fmla="*/ 8439 h 10000"/>
                  <a:gd name="connsiteX352" fmla="*/ 2105 w 10000"/>
                  <a:gd name="connsiteY352" fmla="*/ 8446 h 10000"/>
                  <a:gd name="connsiteX353" fmla="*/ 2080 w 10000"/>
                  <a:gd name="connsiteY353" fmla="*/ 8449 h 10000"/>
                  <a:gd name="connsiteX354" fmla="*/ 2075 w 10000"/>
                  <a:gd name="connsiteY354" fmla="*/ 8459 h 10000"/>
                  <a:gd name="connsiteX355" fmla="*/ 2072 w 10000"/>
                  <a:gd name="connsiteY355" fmla="*/ 8475 h 10000"/>
                  <a:gd name="connsiteX356" fmla="*/ 2080 w 10000"/>
                  <a:gd name="connsiteY356" fmla="*/ 8484 h 10000"/>
                  <a:gd name="connsiteX357" fmla="*/ 2100 w 10000"/>
                  <a:gd name="connsiteY357" fmla="*/ 8475 h 10000"/>
                  <a:gd name="connsiteX358" fmla="*/ 2141 w 10000"/>
                  <a:gd name="connsiteY358" fmla="*/ 8478 h 10000"/>
                  <a:gd name="connsiteX359" fmla="*/ 2172 w 10000"/>
                  <a:gd name="connsiteY359" fmla="*/ 8475 h 10000"/>
                  <a:gd name="connsiteX360" fmla="*/ 2188 w 10000"/>
                  <a:gd name="connsiteY360" fmla="*/ 8475 h 10000"/>
                  <a:gd name="connsiteX361" fmla="*/ 2222 w 10000"/>
                  <a:gd name="connsiteY361" fmla="*/ 8497 h 10000"/>
                  <a:gd name="connsiteX362" fmla="*/ 2252 w 10000"/>
                  <a:gd name="connsiteY362" fmla="*/ 8514 h 10000"/>
                  <a:gd name="connsiteX363" fmla="*/ 2274 w 10000"/>
                  <a:gd name="connsiteY363" fmla="*/ 8514 h 10000"/>
                  <a:gd name="connsiteX364" fmla="*/ 2299 w 10000"/>
                  <a:gd name="connsiteY364" fmla="*/ 8504 h 10000"/>
                  <a:gd name="connsiteX365" fmla="*/ 2310 w 10000"/>
                  <a:gd name="connsiteY365" fmla="*/ 8504 h 10000"/>
                  <a:gd name="connsiteX366" fmla="*/ 2319 w 10000"/>
                  <a:gd name="connsiteY366" fmla="*/ 8484 h 10000"/>
                  <a:gd name="connsiteX367" fmla="*/ 2338 w 10000"/>
                  <a:gd name="connsiteY367" fmla="*/ 8494 h 10000"/>
                  <a:gd name="connsiteX368" fmla="*/ 2338 w 10000"/>
                  <a:gd name="connsiteY368" fmla="*/ 8552 h 10000"/>
                  <a:gd name="connsiteX369" fmla="*/ 2366 w 10000"/>
                  <a:gd name="connsiteY369" fmla="*/ 8572 h 10000"/>
                  <a:gd name="connsiteX370" fmla="*/ 2382 w 10000"/>
                  <a:gd name="connsiteY370" fmla="*/ 8582 h 10000"/>
                  <a:gd name="connsiteX371" fmla="*/ 2435 w 10000"/>
                  <a:gd name="connsiteY371" fmla="*/ 8552 h 10000"/>
                  <a:gd name="connsiteX372" fmla="*/ 2443 w 10000"/>
                  <a:gd name="connsiteY372" fmla="*/ 8552 h 10000"/>
                  <a:gd name="connsiteX373" fmla="*/ 2454 w 10000"/>
                  <a:gd name="connsiteY373" fmla="*/ 8552 h 10000"/>
                  <a:gd name="connsiteX374" fmla="*/ 2471 w 10000"/>
                  <a:gd name="connsiteY374" fmla="*/ 8546 h 10000"/>
                  <a:gd name="connsiteX375" fmla="*/ 2488 w 10000"/>
                  <a:gd name="connsiteY375" fmla="*/ 8536 h 10000"/>
                  <a:gd name="connsiteX376" fmla="*/ 2501 w 10000"/>
                  <a:gd name="connsiteY376" fmla="*/ 8533 h 10000"/>
                  <a:gd name="connsiteX377" fmla="*/ 2512 w 10000"/>
                  <a:gd name="connsiteY377" fmla="*/ 8533 h 10000"/>
                  <a:gd name="connsiteX378" fmla="*/ 2521 w 10000"/>
                  <a:gd name="connsiteY378" fmla="*/ 8546 h 10000"/>
                  <a:gd name="connsiteX379" fmla="*/ 2521 w 10000"/>
                  <a:gd name="connsiteY379" fmla="*/ 8572 h 10000"/>
                  <a:gd name="connsiteX380" fmla="*/ 2535 w 10000"/>
                  <a:gd name="connsiteY380" fmla="*/ 8588 h 10000"/>
                  <a:gd name="connsiteX381" fmla="*/ 2551 w 10000"/>
                  <a:gd name="connsiteY381" fmla="*/ 8582 h 10000"/>
                  <a:gd name="connsiteX382" fmla="*/ 2560 w 10000"/>
                  <a:gd name="connsiteY382" fmla="*/ 8582 h 10000"/>
                  <a:gd name="connsiteX383" fmla="*/ 2573 w 10000"/>
                  <a:gd name="connsiteY383" fmla="*/ 8588 h 10000"/>
                  <a:gd name="connsiteX384" fmla="*/ 2584 w 10000"/>
                  <a:gd name="connsiteY384" fmla="*/ 8591 h 10000"/>
                  <a:gd name="connsiteX385" fmla="*/ 2590 w 10000"/>
                  <a:gd name="connsiteY385" fmla="*/ 8598 h 10000"/>
                  <a:gd name="connsiteX386" fmla="*/ 2598 w 10000"/>
                  <a:gd name="connsiteY386" fmla="*/ 8608 h 10000"/>
                  <a:gd name="connsiteX387" fmla="*/ 2607 w 10000"/>
                  <a:gd name="connsiteY387" fmla="*/ 8617 h 10000"/>
                  <a:gd name="connsiteX388" fmla="*/ 2618 w 10000"/>
                  <a:gd name="connsiteY388" fmla="*/ 8617 h 10000"/>
                  <a:gd name="connsiteX389" fmla="*/ 2640 w 10000"/>
                  <a:gd name="connsiteY389" fmla="*/ 8608 h 10000"/>
                  <a:gd name="connsiteX390" fmla="*/ 2670 w 10000"/>
                  <a:gd name="connsiteY390" fmla="*/ 8598 h 10000"/>
                  <a:gd name="connsiteX391" fmla="*/ 2673 w 10000"/>
                  <a:gd name="connsiteY391" fmla="*/ 8598 h 10000"/>
                  <a:gd name="connsiteX392" fmla="*/ 2690 w 10000"/>
                  <a:gd name="connsiteY392" fmla="*/ 8598 h 10000"/>
                  <a:gd name="connsiteX393" fmla="*/ 2698 w 10000"/>
                  <a:gd name="connsiteY393" fmla="*/ 8598 h 10000"/>
                  <a:gd name="connsiteX394" fmla="*/ 2712 w 10000"/>
                  <a:gd name="connsiteY394" fmla="*/ 8598 h 10000"/>
                  <a:gd name="connsiteX395" fmla="*/ 2726 w 10000"/>
                  <a:gd name="connsiteY395" fmla="*/ 8591 h 10000"/>
                  <a:gd name="connsiteX396" fmla="*/ 2737 w 10000"/>
                  <a:gd name="connsiteY396" fmla="*/ 8588 h 10000"/>
                  <a:gd name="connsiteX397" fmla="*/ 2759 w 10000"/>
                  <a:gd name="connsiteY397" fmla="*/ 8582 h 10000"/>
                  <a:gd name="connsiteX398" fmla="*/ 2770 w 10000"/>
                  <a:gd name="connsiteY398" fmla="*/ 8578 h 10000"/>
                  <a:gd name="connsiteX399" fmla="*/ 2784 w 10000"/>
                  <a:gd name="connsiteY399" fmla="*/ 8572 h 10000"/>
                  <a:gd name="connsiteX400" fmla="*/ 2795 w 10000"/>
                  <a:gd name="connsiteY400" fmla="*/ 8572 h 10000"/>
                  <a:gd name="connsiteX401" fmla="*/ 2803 w 10000"/>
                  <a:gd name="connsiteY401" fmla="*/ 8588 h 10000"/>
                  <a:gd name="connsiteX402" fmla="*/ 2803 w 10000"/>
                  <a:gd name="connsiteY402" fmla="*/ 8591 h 10000"/>
                  <a:gd name="connsiteX403" fmla="*/ 2803 w 10000"/>
                  <a:gd name="connsiteY403" fmla="*/ 8601 h 10000"/>
                  <a:gd name="connsiteX404" fmla="*/ 2809 w 10000"/>
                  <a:gd name="connsiteY404" fmla="*/ 8601 h 10000"/>
                  <a:gd name="connsiteX405" fmla="*/ 2823 w 10000"/>
                  <a:gd name="connsiteY405" fmla="*/ 8598 h 10000"/>
                  <a:gd name="connsiteX406" fmla="*/ 2831 w 10000"/>
                  <a:gd name="connsiteY406" fmla="*/ 8598 h 10000"/>
                  <a:gd name="connsiteX407" fmla="*/ 2839 w 10000"/>
                  <a:gd name="connsiteY407" fmla="*/ 8601 h 10000"/>
                  <a:gd name="connsiteX408" fmla="*/ 2848 w 10000"/>
                  <a:gd name="connsiteY408" fmla="*/ 8598 h 10000"/>
                  <a:gd name="connsiteX409" fmla="*/ 2856 w 10000"/>
                  <a:gd name="connsiteY409" fmla="*/ 8601 h 10000"/>
                  <a:gd name="connsiteX410" fmla="*/ 2859 w 10000"/>
                  <a:gd name="connsiteY410" fmla="*/ 8601 h 10000"/>
                  <a:gd name="connsiteX411" fmla="*/ 2864 w 10000"/>
                  <a:gd name="connsiteY411" fmla="*/ 8598 h 10000"/>
                  <a:gd name="connsiteX412" fmla="*/ 2889 w 10000"/>
                  <a:gd name="connsiteY412" fmla="*/ 8611 h 10000"/>
                  <a:gd name="connsiteX413" fmla="*/ 2906 w 10000"/>
                  <a:gd name="connsiteY413" fmla="*/ 8620 h 10000"/>
                  <a:gd name="connsiteX414" fmla="*/ 2914 w 10000"/>
                  <a:gd name="connsiteY414" fmla="*/ 8627 h 10000"/>
                  <a:gd name="connsiteX415" fmla="*/ 2920 w 10000"/>
                  <a:gd name="connsiteY415" fmla="*/ 8640 h 10000"/>
                  <a:gd name="connsiteX416" fmla="*/ 2922 w 10000"/>
                  <a:gd name="connsiteY416" fmla="*/ 8666 h 10000"/>
                  <a:gd name="connsiteX417" fmla="*/ 2922 w 10000"/>
                  <a:gd name="connsiteY417" fmla="*/ 8692 h 10000"/>
                  <a:gd name="connsiteX418" fmla="*/ 2939 w 10000"/>
                  <a:gd name="connsiteY418" fmla="*/ 8695 h 10000"/>
                  <a:gd name="connsiteX419" fmla="*/ 2953 w 10000"/>
                  <a:gd name="connsiteY419" fmla="*/ 8695 h 10000"/>
                  <a:gd name="connsiteX420" fmla="*/ 2961 w 10000"/>
                  <a:gd name="connsiteY420" fmla="*/ 8695 h 10000"/>
                  <a:gd name="connsiteX421" fmla="*/ 2972 w 10000"/>
                  <a:gd name="connsiteY421" fmla="*/ 8692 h 10000"/>
                  <a:gd name="connsiteX422" fmla="*/ 2981 w 10000"/>
                  <a:gd name="connsiteY422" fmla="*/ 8685 h 10000"/>
                  <a:gd name="connsiteX423" fmla="*/ 2989 w 10000"/>
                  <a:gd name="connsiteY423" fmla="*/ 8685 h 10000"/>
                  <a:gd name="connsiteX424" fmla="*/ 3008 w 10000"/>
                  <a:gd name="connsiteY424" fmla="*/ 8685 h 10000"/>
                  <a:gd name="connsiteX425" fmla="*/ 3028 w 10000"/>
                  <a:gd name="connsiteY425" fmla="*/ 8695 h 10000"/>
                  <a:gd name="connsiteX426" fmla="*/ 3042 w 10000"/>
                  <a:gd name="connsiteY426" fmla="*/ 8695 h 10000"/>
                  <a:gd name="connsiteX427" fmla="*/ 3053 w 10000"/>
                  <a:gd name="connsiteY427" fmla="*/ 8676 h 10000"/>
                  <a:gd name="connsiteX428" fmla="*/ 3061 w 10000"/>
                  <a:gd name="connsiteY428" fmla="*/ 8666 h 10000"/>
                  <a:gd name="connsiteX429" fmla="*/ 3066 w 10000"/>
                  <a:gd name="connsiteY429" fmla="*/ 8656 h 10000"/>
                  <a:gd name="connsiteX430" fmla="*/ 3091 w 10000"/>
                  <a:gd name="connsiteY430" fmla="*/ 8659 h 10000"/>
                  <a:gd name="connsiteX431" fmla="*/ 3105 w 10000"/>
                  <a:gd name="connsiteY431" fmla="*/ 8659 h 10000"/>
                  <a:gd name="connsiteX432" fmla="*/ 3108 w 10000"/>
                  <a:gd name="connsiteY432" fmla="*/ 8650 h 10000"/>
                  <a:gd name="connsiteX433" fmla="*/ 3147 w 10000"/>
                  <a:gd name="connsiteY433" fmla="*/ 8588 h 10000"/>
                  <a:gd name="connsiteX434" fmla="*/ 3150 w 10000"/>
                  <a:gd name="connsiteY434" fmla="*/ 8598 h 10000"/>
                  <a:gd name="connsiteX435" fmla="*/ 3163 w 10000"/>
                  <a:gd name="connsiteY435" fmla="*/ 8601 h 10000"/>
                  <a:gd name="connsiteX436" fmla="*/ 3180 w 10000"/>
                  <a:gd name="connsiteY436" fmla="*/ 8608 h 10000"/>
                  <a:gd name="connsiteX437" fmla="*/ 3188 w 10000"/>
                  <a:gd name="connsiteY437" fmla="*/ 8611 h 10000"/>
                  <a:gd name="connsiteX438" fmla="*/ 3227 w 10000"/>
                  <a:gd name="connsiteY438" fmla="*/ 8620 h 10000"/>
                  <a:gd name="connsiteX439" fmla="*/ 3238 w 10000"/>
                  <a:gd name="connsiteY439" fmla="*/ 8617 h 10000"/>
                  <a:gd name="connsiteX440" fmla="*/ 3247 w 10000"/>
                  <a:gd name="connsiteY440" fmla="*/ 8601 h 10000"/>
                  <a:gd name="connsiteX441" fmla="*/ 3269 w 10000"/>
                  <a:gd name="connsiteY441" fmla="*/ 8611 h 10000"/>
                  <a:gd name="connsiteX442" fmla="*/ 3277 w 10000"/>
                  <a:gd name="connsiteY442" fmla="*/ 8617 h 10000"/>
                  <a:gd name="connsiteX443" fmla="*/ 3285 w 10000"/>
                  <a:gd name="connsiteY443" fmla="*/ 8611 h 10000"/>
                  <a:gd name="connsiteX444" fmla="*/ 3307 w 10000"/>
                  <a:gd name="connsiteY444" fmla="*/ 8611 h 10000"/>
                  <a:gd name="connsiteX445" fmla="*/ 3319 w 10000"/>
                  <a:gd name="connsiteY445" fmla="*/ 8617 h 10000"/>
                  <a:gd name="connsiteX446" fmla="*/ 3324 w 10000"/>
                  <a:gd name="connsiteY446" fmla="*/ 8617 h 10000"/>
                  <a:gd name="connsiteX447" fmla="*/ 3327 w 10000"/>
                  <a:gd name="connsiteY447" fmla="*/ 8620 h 10000"/>
                  <a:gd name="connsiteX448" fmla="*/ 3341 w 10000"/>
                  <a:gd name="connsiteY448" fmla="*/ 8620 h 10000"/>
                  <a:gd name="connsiteX449" fmla="*/ 3357 w 10000"/>
                  <a:gd name="connsiteY449" fmla="*/ 8620 h 10000"/>
                  <a:gd name="connsiteX450" fmla="*/ 3374 w 10000"/>
                  <a:gd name="connsiteY450" fmla="*/ 8620 h 10000"/>
                  <a:gd name="connsiteX451" fmla="*/ 3382 w 10000"/>
                  <a:gd name="connsiteY451" fmla="*/ 8620 h 10000"/>
                  <a:gd name="connsiteX452" fmla="*/ 3399 w 10000"/>
                  <a:gd name="connsiteY452" fmla="*/ 8611 h 10000"/>
                  <a:gd name="connsiteX453" fmla="*/ 3413 w 10000"/>
                  <a:gd name="connsiteY453" fmla="*/ 8601 h 10000"/>
                  <a:gd name="connsiteX454" fmla="*/ 3421 w 10000"/>
                  <a:gd name="connsiteY454" fmla="*/ 8588 h 10000"/>
                  <a:gd name="connsiteX455" fmla="*/ 3421 w 10000"/>
                  <a:gd name="connsiteY455" fmla="*/ 8572 h 10000"/>
                  <a:gd name="connsiteX456" fmla="*/ 3421 w 10000"/>
                  <a:gd name="connsiteY456" fmla="*/ 8552 h 10000"/>
                  <a:gd name="connsiteX457" fmla="*/ 3424 w 10000"/>
                  <a:gd name="connsiteY457" fmla="*/ 8533 h 10000"/>
                  <a:gd name="connsiteX458" fmla="*/ 3432 w 10000"/>
                  <a:gd name="connsiteY458" fmla="*/ 8523 h 10000"/>
                  <a:gd name="connsiteX459" fmla="*/ 3446 w 10000"/>
                  <a:gd name="connsiteY459" fmla="*/ 8523 h 10000"/>
                  <a:gd name="connsiteX460" fmla="*/ 3457 w 10000"/>
                  <a:gd name="connsiteY460" fmla="*/ 8523 h 10000"/>
                  <a:gd name="connsiteX461" fmla="*/ 3476 w 10000"/>
                  <a:gd name="connsiteY461" fmla="*/ 8533 h 10000"/>
                  <a:gd name="connsiteX462" fmla="*/ 3485 w 10000"/>
                  <a:gd name="connsiteY462" fmla="*/ 8536 h 10000"/>
                  <a:gd name="connsiteX463" fmla="*/ 3501 w 10000"/>
                  <a:gd name="connsiteY463" fmla="*/ 8527 h 10000"/>
                  <a:gd name="connsiteX464" fmla="*/ 3504 w 10000"/>
                  <a:gd name="connsiteY464" fmla="*/ 8514 h 10000"/>
                  <a:gd name="connsiteX465" fmla="*/ 3510 w 10000"/>
                  <a:gd name="connsiteY465" fmla="*/ 8497 h 10000"/>
                  <a:gd name="connsiteX466" fmla="*/ 3537 w 10000"/>
                  <a:gd name="connsiteY466" fmla="*/ 8484 h 10000"/>
                  <a:gd name="connsiteX467" fmla="*/ 3562 w 10000"/>
                  <a:gd name="connsiteY467" fmla="*/ 8488 h 10000"/>
                  <a:gd name="connsiteX468" fmla="*/ 3568 w 10000"/>
                  <a:gd name="connsiteY468" fmla="*/ 8484 h 10000"/>
                  <a:gd name="connsiteX469" fmla="*/ 3584 w 10000"/>
                  <a:gd name="connsiteY469" fmla="*/ 8494 h 10000"/>
                  <a:gd name="connsiteX470" fmla="*/ 3593 w 10000"/>
                  <a:gd name="connsiteY470" fmla="*/ 8507 h 10000"/>
                  <a:gd name="connsiteX471" fmla="*/ 3618 w 10000"/>
                  <a:gd name="connsiteY471" fmla="*/ 8497 h 10000"/>
                  <a:gd name="connsiteX472" fmla="*/ 3643 w 10000"/>
                  <a:gd name="connsiteY472" fmla="*/ 8475 h 10000"/>
                  <a:gd name="connsiteX473" fmla="*/ 3657 w 10000"/>
                  <a:gd name="connsiteY473" fmla="*/ 8478 h 10000"/>
                  <a:gd name="connsiteX474" fmla="*/ 3670 w 10000"/>
                  <a:gd name="connsiteY474" fmla="*/ 8475 h 10000"/>
                  <a:gd name="connsiteX475" fmla="*/ 3673 w 10000"/>
                  <a:gd name="connsiteY475" fmla="*/ 8468 h 10000"/>
                  <a:gd name="connsiteX476" fmla="*/ 3681 w 10000"/>
                  <a:gd name="connsiteY476" fmla="*/ 8468 h 10000"/>
                  <a:gd name="connsiteX477" fmla="*/ 3698 w 10000"/>
                  <a:gd name="connsiteY477" fmla="*/ 8478 h 10000"/>
                  <a:gd name="connsiteX478" fmla="*/ 3720 w 10000"/>
                  <a:gd name="connsiteY478" fmla="*/ 8497 h 10000"/>
                  <a:gd name="connsiteX479" fmla="*/ 3715 w 10000"/>
                  <a:gd name="connsiteY479" fmla="*/ 8504 h 10000"/>
                  <a:gd name="connsiteX480" fmla="*/ 3729 w 10000"/>
                  <a:gd name="connsiteY480" fmla="*/ 8514 h 10000"/>
                  <a:gd name="connsiteX481" fmla="*/ 3729 w 10000"/>
                  <a:gd name="connsiteY481" fmla="*/ 8517 h 10000"/>
                  <a:gd name="connsiteX482" fmla="*/ 3740 w 10000"/>
                  <a:gd name="connsiteY482" fmla="*/ 8527 h 10000"/>
                  <a:gd name="connsiteX483" fmla="*/ 3759 w 10000"/>
                  <a:gd name="connsiteY483" fmla="*/ 8517 h 10000"/>
                  <a:gd name="connsiteX484" fmla="*/ 3762 w 10000"/>
                  <a:gd name="connsiteY484" fmla="*/ 8504 h 10000"/>
                  <a:gd name="connsiteX485" fmla="*/ 3770 w 10000"/>
                  <a:gd name="connsiteY485" fmla="*/ 8488 h 10000"/>
                  <a:gd name="connsiteX486" fmla="*/ 3778 w 10000"/>
                  <a:gd name="connsiteY486" fmla="*/ 8484 h 10000"/>
                  <a:gd name="connsiteX487" fmla="*/ 3792 w 10000"/>
                  <a:gd name="connsiteY487" fmla="*/ 8475 h 10000"/>
                  <a:gd name="connsiteX488" fmla="*/ 3803 w 10000"/>
                  <a:gd name="connsiteY488" fmla="*/ 8478 h 10000"/>
                  <a:gd name="connsiteX489" fmla="*/ 3809 w 10000"/>
                  <a:gd name="connsiteY489" fmla="*/ 8475 h 10000"/>
                  <a:gd name="connsiteX490" fmla="*/ 3825 w 10000"/>
                  <a:gd name="connsiteY490" fmla="*/ 8465 h 10000"/>
                  <a:gd name="connsiteX491" fmla="*/ 3834 w 10000"/>
                  <a:gd name="connsiteY491" fmla="*/ 8468 h 10000"/>
                  <a:gd name="connsiteX492" fmla="*/ 3842 w 10000"/>
                  <a:gd name="connsiteY492" fmla="*/ 8478 h 10000"/>
                  <a:gd name="connsiteX493" fmla="*/ 3850 w 10000"/>
                  <a:gd name="connsiteY493" fmla="*/ 8478 h 10000"/>
                  <a:gd name="connsiteX494" fmla="*/ 3859 w 10000"/>
                  <a:gd name="connsiteY494" fmla="*/ 8484 h 10000"/>
                  <a:gd name="connsiteX495" fmla="*/ 3873 w 10000"/>
                  <a:gd name="connsiteY495" fmla="*/ 8494 h 10000"/>
                  <a:gd name="connsiteX496" fmla="*/ 3875 w 10000"/>
                  <a:gd name="connsiteY496" fmla="*/ 8507 h 10000"/>
                  <a:gd name="connsiteX497" fmla="*/ 3881 w 10000"/>
                  <a:gd name="connsiteY497" fmla="*/ 8527 h 10000"/>
                  <a:gd name="connsiteX498" fmla="*/ 3875 w 10000"/>
                  <a:gd name="connsiteY498" fmla="*/ 8546 h 10000"/>
                  <a:gd name="connsiteX499" fmla="*/ 3892 w 10000"/>
                  <a:gd name="connsiteY499" fmla="*/ 8546 h 10000"/>
                  <a:gd name="connsiteX500" fmla="*/ 3900 w 10000"/>
                  <a:gd name="connsiteY500" fmla="*/ 8543 h 10000"/>
                  <a:gd name="connsiteX501" fmla="*/ 3906 w 10000"/>
                  <a:gd name="connsiteY501" fmla="*/ 8543 h 10000"/>
                  <a:gd name="connsiteX502" fmla="*/ 3922 w 10000"/>
                  <a:gd name="connsiteY502" fmla="*/ 8552 h 10000"/>
                  <a:gd name="connsiteX503" fmla="*/ 3939 w 10000"/>
                  <a:gd name="connsiteY503" fmla="*/ 8559 h 10000"/>
                  <a:gd name="connsiteX504" fmla="*/ 3953 w 10000"/>
                  <a:gd name="connsiteY504" fmla="*/ 8572 h 10000"/>
                  <a:gd name="connsiteX505" fmla="*/ 3956 w 10000"/>
                  <a:gd name="connsiteY505" fmla="*/ 8588 h 10000"/>
                  <a:gd name="connsiteX506" fmla="*/ 3956 w 10000"/>
                  <a:gd name="connsiteY506" fmla="*/ 8608 h 10000"/>
                  <a:gd name="connsiteX507" fmla="*/ 3972 w 10000"/>
                  <a:gd name="connsiteY507" fmla="*/ 8608 h 10000"/>
                  <a:gd name="connsiteX508" fmla="*/ 3986 w 10000"/>
                  <a:gd name="connsiteY508" fmla="*/ 8608 h 10000"/>
                  <a:gd name="connsiteX509" fmla="*/ 3997 w 10000"/>
                  <a:gd name="connsiteY509" fmla="*/ 8608 h 10000"/>
                  <a:gd name="connsiteX510" fmla="*/ 4006 w 10000"/>
                  <a:gd name="connsiteY510" fmla="*/ 8608 h 10000"/>
                  <a:gd name="connsiteX511" fmla="*/ 4006 w 10000"/>
                  <a:gd name="connsiteY511" fmla="*/ 8611 h 10000"/>
                  <a:gd name="connsiteX512" fmla="*/ 4011 w 10000"/>
                  <a:gd name="connsiteY512" fmla="*/ 8611 h 10000"/>
                  <a:gd name="connsiteX513" fmla="*/ 4022 w 10000"/>
                  <a:gd name="connsiteY513" fmla="*/ 8620 h 10000"/>
                  <a:gd name="connsiteX514" fmla="*/ 4042 w 10000"/>
                  <a:gd name="connsiteY514" fmla="*/ 8620 h 10000"/>
                  <a:gd name="connsiteX515" fmla="*/ 4050 w 10000"/>
                  <a:gd name="connsiteY515" fmla="*/ 8617 h 10000"/>
                  <a:gd name="connsiteX516" fmla="*/ 4069 w 10000"/>
                  <a:gd name="connsiteY516" fmla="*/ 8620 h 10000"/>
                  <a:gd name="connsiteX517" fmla="*/ 4086 w 10000"/>
                  <a:gd name="connsiteY517" fmla="*/ 8630 h 10000"/>
                  <a:gd name="connsiteX518" fmla="*/ 4108 w 10000"/>
                  <a:gd name="connsiteY518" fmla="*/ 8627 h 10000"/>
                  <a:gd name="connsiteX519" fmla="*/ 4125 w 10000"/>
                  <a:gd name="connsiteY519" fmla="*/ 8620 h 10000"/>
                  <a:gd name="connsiteX520" fmla="*/ 4133 w 10000"/>
                  <a:gd name="connsiteY520" fmla="*/ 8611 h 10000"/>
                  <a:gd name="connsiteX521" fmla="*/ 4139 w 10000"/>
                  <a:gd name="connsiteY521" fmla="*/ 8608 h 10000"/>
                  <a:gd name="connsiteX522" fmla="*/ 4147 w 10000"/>
                  <a:gd name="connsiteY522" fmla="*/ 8601 h 10000"/>
                  <a:gd name="connsiteX523" fmla="*/ 4155 w 10000"/>
                  <a:gd name="connsiteY523" fmla="*/ 8591 h 10000"/>
                  <a:gd name="connsiteX524" fmla="*/ 4166 w 10000"/>
                  <a:gd name="connsiteY524" fmla="*/ 8582 h 10000"/>
                  <a:gd name="connsiteX525" fmla="*/ 4183 w 10000"/>
                  <a:gd name="connsiteY525" fmla="*/ 8569 h 10000"/>
                  <a:gd name="connsiteX526" fmla="*/ 4191 w 10000"/>
                  <a:gd name="connsiteY526" fmla="*/ 8562 h 10000"/>
                  <a:gd name="connsiteX527" fmla="*/ 4208 w 10000"/>
                  <a:gd name="connsiteY527" fmla="*/ 8552 h 10000"/>
                  <a:gd name="connsiteX528" fmla="*/ 4230 w 10000"/>
                  <a:gd name="connsiteY528" fmla="*/ 8552 h 10000"/>
                  <a:gd name="connsiteX529" fmla="*/ 4238 w 10000"/>
                  <a:gd name="connsiteY529" fmla="*/ 8559 h 10000"/>
                  <a:gd name="connsiteX530" fmla="*/ 4247 w 10000"/>
                  <a:gd name="connsiteY530" fmla="*/ 8572 h 10000"/>
                  <a:gd name="connsiteX531" fmla="*/ 4252 w 10000"/>
                  <a:gd name="connsiteY531" fmla="*/ 8578 h 10000"/>
                  <a:gd name="connsiteX532" fmla="*/ 4263 w 10000"/>
                  <a:gd name="connsiteY532" fmla="*/ 8582 h 10000"/>
                  <a:gd name="connsiteX533" fmla="*/ 4277 w 10000"/>
                  <a:gd name="connsiteY533" fmla="*/ 8572 h 10000"/>
                  <a:gd name="connsiteX534" fmla="*/ 4294 w 10000"/>
                  <a:gd name="connsiteY534" fmla="*/ 8559 h 10000"/>
                  <a:gd name="connsiteX535" fmla="*/ 4302 w 10000"/>
                  <a:gd name="connsiteY535" fmla="*/ 8546 h 10000"/>
                  <a:gd name="connsiteX536" fmla="*/ 4310 w 10000"/>
                  <a:gd name="connsiteY536" fmla="*/ 8543 h 10000"/>
                  <a:gd name="connsiteX537" fmla="*/ 4313 w 10000"/>
                  <a:gd name="connsiteY537" fmla="*/ 8543 h 10000"/>
                  <a:gd name="connsiteX538" fmla="*/ 4332 w 10000"/>
                  <a:gd name="connsiteY538" fmla="*/ 8546 h 10000"/>
                  <a:gd name="connsiteX539" fmla="*/ 4335 w 10000"/>
                  <a:gd name="connsiteY539" fmla="*/ 8559 h 10000"/>
                  <a:gd name="connsiteX540" fmla="*/ 4349 w 10000"/>
                  <a:gd name="connsiteY540" fmla="*/ 8588 h 10000"/>
                  <a:gd name="connsiteX541" fmla="*/ 4360 w 10000"/>
                  <a:gd name="connsiteY541" fmla="*/ 8591 h 10000"/>
                  <a:gd name="connsiteX542" fmla="*/ 4366 w 10000"/>
                  <a:gd name="connsiteY542" fmla="*/ 8591 h 10000"/>
                  <a:gd name="connsiteX543" fmla="*/ 4382 w 10000"/>
                  <a:gd name="connsiteY543" fmla="*/ 8598 h 10000"/>
                  <a:gd name="connsiteX544" fmla="*/ 4385 w 10000"/>
                  <a:gd name="connsiteY544" fmla="*/ 8598 h 10000"/>
                  <a:gd name="connsiteX545" fmla="*/ 4402 w 10000"/>
                  <a:gd name="connsiteY545" fmla="*/ 8598 h 10000"/>
                  <a:gd name="connsiteX546" fmla="*/ 4421 w 10000"/>
                  <a:gd name="connsiteY546" fmla="*/ 8591 h 10000"/>
                  <a:gd name="connsiteX547" fmla="*/ 4440 w 10000"/>
                  <a:gd name="connsiteY547" fmla="*/ 8591 h 10000"/>
                  <a:gd name="connsiteX548" fmla="*/ 4449 w 10000"/>
                  <a:gd name="connsiteY548" fmla="*/ 8598 h 10000"/>
                  <a:gd name="connsiteX549" fmla="*/ 4454 w 10000"/>
                  <a:gd name="connsiteY549" fmla="*/ 8617 h 10000"/>
                  <a:gd name="connsiteX550" fmla="*/ 4463 w 10000"/>
                  <a:gd name="connsiteY550" fmla="*/ 8608 h 10000"/>
                  <a:gd name="connsiteX551" fmla="*/ 4474 w 10000"/>
                  <a:gd name="connsiteY551" fmla="*/ 8608 h 10000"/>
                  <a:gd name="connsiteX552" fmla="*/ 4490 w 10000"/>
                  <a:gd name="connsiteY552" fmla="*/ 8617 h 10000"/>
                  <a:gd name="connsiteX553" fmla="*/ 4504 w 10000"/>
                  <a:gd name="connsiteY553" fmla="*/ 8617 h 10000"/>
                  <a:gd name="connsiteX554" fmla="*/ 4518 w 10000"/>
                  <a:gd name="connsiteY554" fmla="*/ 8617 h 10000"/>
                  <a:gd name="connsiteX555" fmla="*/ 4535 w 10000"/>
                  <a:gd name="connsiteY555" fmla="*/ 8611 h 10000"/>
                  <a:gd name="connsiteX556" fmla="*/ 4546 w 10000"/>
                  <a:gd name="connsiteY556" fmla="*/ 8611 h 10000"/>
                  <a:gd name="connsiteX557" fmla="*/ 4562 w 10000"/>
                  <a:gd name="connsiteY557" fmla="*/ 8611 h 10000"/>
                  <a:gd name="connsiteX558" fmla="*/ 4571 w 10000"/>
                  <a:gd name="connsiteY558" fmla="*/ 8611 h 10000"/>
                  <a:gd name="connsiteX559" fmla="*/ 4579 w 10000"/>
                  <a:gd name="connsiteY559" fmla="*/ 8608 h 10000"/>
                  <a:gd name="connsiteX560" fmla="*/ 4584 w 10000"/>
                  <a:gd name="connsiteY560" fmla="*/ 8608 h 10000"/>
                  <a:gd name="connsiteX561" fmla="*/ 4601 w 10000"/>
                  <a:gd name="connsiteY561" fmla="*/ 8617 h 10000"/>
                  <a:gd name="connsiteX562" fmla="*/ 4609 w 10000"/>
                  <a:gd name="connsiteY562" fmla="*/ 8627 h 10000"/>
                  <a:gd name="connsiteX563" fmla="*/ 4618 w 10000"/>
                  <a:gd name="connsiteY563" fmla="*/ 8637 h 10000"/>
                  <a:gd name="connsiteX564" fmla="*/ 4618 w 10000"/>
                  <a:gd name="connsiteY564" fmla="*/ 8646 h 10000"/>
                  <a:gd name="connsiteX565" fmla="*/ 4634 w 10000"/>
                  <a:gd name="connsiteY565" fmla="*/ 8656 h 10000"/>
                  <a:gd name="connsiteX566" fmla="*/ 4640 w 10000"/>
                  <a:gd name="connsiteY566" fmla="*/ 8659 h 10000"/>
                  <a:gd name="connsiteX567" fmla="*/ 4651 w 10000"/>
                  <a:gd name="connsiteY567" fmla="*/ 8666 h 10000"/>
                  <a:gd name="connsiteX568" fmla="*/ 4657 w 10000"/>
                  <a:gd name="connsiteY568" fmla="*/ 8659 h 10000"/>
                  <a:gd name="connsiteX569" fmla="*/ 4668 w 10000"/>
                  <a:gd name="connsiteY569" fmla="*/ 8650 h 10000"/>
                  <a:gd name="connsiteX570" fmla="*/ 4676 w 10000"/>
                  <a:gd name="connsiteY570" fmla="*/ 8650 h 10000"/>
                  <a:gd name="connsiteX571" fmla="*/ 4690 w 10000"/>
                  <a:gd name="connsiteY571" fmla="*/ 8650 h 10000"/>
                  <a:gd name="connsiteX572" fmla="*/ 4698 w 10000"/>
                  <a:gd name="connsiteY572" fmla="*/ 8650 h 10000"/>
                  <a:gd name="connsiteX573" fmla="*/ 4704 w 10000"/>
                  <a:gd name="connsiteY573" fmla="*/ 8650 h 10000"/>
                  <a:gd name="connsiteX574" fmla="*/ 4706 w 10000"/>
                  <a:gd name="connsiteY574" fmla="*/ 8659 h 10000"/>
                  <a:gd name="connsiteX575" fmla="*/ 4706 w 10000"/>
                  <a:gd name="connsiteY575" fmla="*/ 8666 h 10000"/>
                  <a:gd name="connsiteX576" fmla="*/ 4723 w 10000"/>
                  <a:gd name="connsiteY576" fmla="*/ 8682 h 10000"/>
                  <a:gd name="connsiteX577" fmla="*/ 4737 w 10000"/>
                  <a:gd name="connsiteY577" fmla="*/ 8682 h 10000"/>
                  <a:gd name="connsiteX578" fmla="*/ 4745 w 10000"/>
                  <a:gd name="connsiteY578" fmla="*/ 8676 h 10000"/>
                  <a:gd name="connsiteX579" fmla="*/ 4756 w 10000"/>
                  <a:gd name="connsiteY579" fmla="*/ 8666 h 10000"/>
                  <a:gd name="connsiteX580" fmla="*/ 4765 w 10000"/>
                  <a:gd name="connsiteY580" fmla="*/ 8666 h 10000"/>
                  <a:gd name="connsiteX581" fmla="*/ 4765 w 10000"/>
                  <a:gd name="connsiteY581" fmla="*/ 8682 h 10000"/>
                  <a:gd name="connsiteX582" fmla="*/ 4770 w 10000"/>
                  <a:gd name="connsiteY582" fmla="*/ 8701 h 10000"/>
                  <a:gd name="connsiteX583" fmla="*/ 4778 w 10000"/>
                  <a:gd name="connsiteY583" fmla="*/ 8705 h 10000"/>
                  <a:gd name="connsiteX584" fmla="*/ 4795 w 10000"/>
                  <a:gd name="connsiteY584" fmla="*/ 8714 h 10000"/>
                  <a:gd name="connsiteX585" fmla="*/ 4812 w 10000"/>
                  <a:gd name="connsiteY585" fmla="*/ 8714 h 10000"/>
                  <a:gd name="connsiteX586" fmla="*/ 4825 w 10000"/>
                  <a:gd name="connsiteY586" fmla="*/ 8705 h 10000"/>
                  <a:gd name="connsiteX587" fmla="*/ 4825 w 10000"/>
                  <a:gd name="connsiteY587" fmla="*/ 8701 h 10000"/>
                  <a:gd name="connsiteX588" fmla="*/ 4828 w 10000"/>
                  <a:gd name="connsiteY588" fmla="*/ 8701 h 10000"/>
                  <a:gd name="connsiteX589" fmla="*/ 4837 w 10000"/>
                  <a:gd name="connsiteY589" fmla="*/ 8692 h 10000"/>
                  <a:gd name="connsiteX590" fmla="*/ 4842 w 10000"/>
                  <a:gd name="connsiteY590" fmla="*/ 8685 h 10000"/>
                  <a:gd name="connsiteX591" fmla="*/ 4859 w 10000"/>
                  <a:gd name="connsiteY591" fmla="*/ 8692 h 10000"/>
                  <a:gd name="connsiteX592" fmla="*/ 4870 w 10000"/>
                  <a:gd name="connsiteY592" fmla="*/ 8701 h 10000"/>
                  <a:gd name="connsiteX593" fmla="*/ 4878 w 10000"/>
                  <a:gd name="connsiteY593" fmla="*/ 8714 h 10000"/>
                  <a:gd name="connsiteX594" fmla="*/ 4892 w 10000"/>
                  <a:gd name="connsiteY594" fmla="*/ 8724 h 10000"/>
                  <a:gd name="connsiteX595" fmla="*/ 4900 w 10000"/>
                  <a:gd name="connsiteY595" fmla="*/ 8724 h 10000"/>
                  <a:gd name="connsiteX596" fmla="*/ 4906 w 10000"/>
                  <a:gd name="connsiteY596" fmla="*/ 8705 h 10000"/>
                  <a:gd name="connsiteX597" fmla="*/ 4925 w 10000"/>
                  <a:gd name="connsiteY597" fmla="*/ 8724 h 10000"/>
                  <a:gd name="connsiteX598" fmla="*/ 4939 w 10000"/>
                  <a:gd name="connsiteY598" fmla="*/ 8701 h 10000"/>
                  <a:gd name="connsiteX599" fmla="*/ 4950 w 10000"/>
                  <a:gd name="connsiteY599" fmla="*/ 8695 h 10000"/>
                  <a:gd name="connsiteX600" fmla="*/ 4956 w 10000"/>
                  <a:gd name="connsiteY600" fmla="*/ 8692 h 10000"/>
                  <a:gd name="connsiteX601" fmla="*/ 4986 w 10000"/>
                  <a:gd name="connsiteY601" fmla="*/ 8705 h 10000"/>
                  <a:gd name="connsiteX602" fmla="*/ 5003 w 10000"/>
                  <a:gd name="connsiteY602" fmla="*/ 8701 h 10000"/>
                  <a:gd name="connsiteX603" fmla="*/ 5011 w 10000"/>
                  <a:gd name="connsiteY603" fmla="*/ 8692 h 10000"/>
                  <a:gd name="connsiteX604" fmla="*/ 5028 w 10000"/>
                  <a:gd name="connsiteY604" fmla="*/ 8682 h 10000"/>
                  <a:gd name="connsiteX605" fmla="*/ 5030 w 10000"/>
                  <a:gd name="connsiteY605" fmla="*/ 8659 h 10000"/>
                  <a:gd name="connsiteX606" fmla="*/ 5039 w 10000"/>
                  <a:gd name="connsiteY606" fmla="*/ 8656 h 10000"/>
                  <a:gd name="connsiteX607" fmla="*/ 5053 w 10000"/>
                  <a:gd name="connsiteY607" fmla="*/ 8669 h 10000"/>
                  <a:gd name="connsiteX608" fmla="*/ 5061 w 10000"/>
                  <a:gd name="connsiteY608" fmla="*/ 8669 h 10000"/>
                  <a:gd name="connsiteX609" fmla="*/ 5061 w 10000"/>
                  <a:gd name="connsiteY609" fmla="*/ 8676 h 10000"/>
                  <a:gd name="connsiteX610" fmla="*/ 5069 w 10000"/>
                  <a:gd name="connsiteY610" fmla="*/ 8669 h 10000"/>
                  <a:gd name="connsiteX611" fmla="*/ 5083 w 10000"/>
                  <a:gd name="connsiteY611" fmla="*/ 8669 h 10000"/>
                  <a:gd name="connsiteX612" fmla="*/ 5100 w 10000"/>
                  <a:gd name="connsiteY612" fmla="*/ 8669 h 10000"/>
                  <a:gd name="connsiteX613" fmla="*/ 5119 w 10000"/>
                  <a:gd name="connsiteY613" fmla="*/ 8682 h 10000"/>
                  <a:gd name="connsiteX614" fmla="*/ 5136 w 10000"/>
                  <a:gd name="connsiteY614" fmla="*/ 8692 h 10000"/>
                  <a:gd name="connsiteX615" fmla="*/ 5161 w 10000"/>
                  <a:gd name="connsiteY615" fmla="*/ 8701 h 10000"/>
                  <a:gd name="connsiteX616" fmla="*/ 5183 w 10000"/>
                  <a:gd name="connsiteY616" fmla="*/ 8701 h 10000"/>
                  <a:gd name="connsiteX617" fmla="*/ 5199 w 10000"/>
                  <a:gd name="connsiteY617" fmla="*/ 8701 h 10000"/>
                  <a:gd name="connsiteX618" fmla="*/ 5213 w 10000"/>
                  <a:gd name="connsiteY618" fmla="*/ 8705 h 10000"/>
                  <a:gd name="connsiteX619" fmla="*/ 5224 w 10000"/>
                  <a:gd name="connsiteY619" fmla="*/ 8701 h 10000"/>
                  <a:gd name="connsiteX620" fmla="*/ 5230 w 10000"/>
                  <a:gd name="connsiteY620" fmla="*/ 8701 h 10000"/>
                  <a:gd name="connsiteX621" fmla="*/ 5241 w 10000"/>
                  <a:gd name="connsiteY621" fmla="*/ 8676 h 10000"/>
                  <a:gd name="connsiteX622" fmla="*/ 5247 w 10000"/>
                  <a:gd name="connsiteY622" fmla="*/ 8666 h 10000"/>
                  <a:gd name="connsiteX623" fmla="*/ 5249 w 10000"/>
                  <a:gd name="connsiteY623" fmla="*/ 8646 h 10000"/>
                  <a:gd name="connsiteX624" fmla="*/ 5249 w 10000"/>
                  <a:gd name="connsiteY624" fmla="*/ 8650 h 10000"/>
                  <a:gd name="connsiteX625" fmla="*/ 5255 w 10000"/>
                  <a:gd name="connsiteY625" fmla="*/ 8646 h 10000"/>
                  <a:gd name="connsiteX626" fmla="*/ 5271 w 10000"/>
                  <a:gd name="connsiteY626" fmla="*/ 8650 h 10000"/>
                  <a:gd name="connsiteX627" fmla="*/ 5288 w 10000"/>
                  <a:gd name="connsiteY627" fmla="*/ 8666 h 10000"/>
                  <a:gd name="connsiteX628" fmla="*/ 5296 w 10000"/>
                  <a:gd name="connsiteY628" fmla="*/ 8666 h 10000"/>
                  <a:gd name="connsiteX629" fmla="*/ 5310 w 10000"/>
                  <a:gd name="connsiteY629" fmla="*/ 8656 h 10000"/>
                  <a:gd name="connsiteX630" fmla="*/ 5321 w 10000"/>
                  <a:gd name="connsiteY630" fmla="*/ 8650 h 10000"/>
                  <a:gd name="connsiteX631" fmla="*/ 5338 w 10000"/>
                  <a:gd name="connsiteY631" fmla="*/ 8650 h 10000"/>
                  <a:gd name="connsiteX632" fmla="*/ 5360 w 10000"/>
                  <a:gd name="connsiteY632" fmla="*/ 8640 h 10000"/>
                  <a:gd name="connsiteX633" fmla="*/ 5366 w 10000"/>
                  <a:gd name="connsiteY633" fmla="*/ 8637 h 10000"/>
                  <a:gd name="connsiteX634" fmla="*/ 5368 w 10000"/>
                  <a:gd name="connsiteY634" fmla="*/ 8637 h 10000"/>
                  <a:gd name="connsiteX635" fmla="*/ 5382 w 10000"/>
                  <a:gd name="connsiteY635" fmla="*/ 8630 h 10000"/>
                  <a:gd name="connsiteX636" fmla="*/ 5391 w 10000"/>
                  <a:gd name="connsiteY636" fmla="*/ 8630 h 10000"/>
                  <a:gd name="connsiteX637" fmla="*/ 5402 w 10000"/>
                  <a:gd name="connsiteY637" fmla="*/ 8637 h 10000"/>
                  <a:gd name="connsiteX638" fmla="*/ 5418 w 10000"/>
                  <a:gd name="connsiteY638" fmla="*/ 8656 h 10000"/>
                  <a:gd name="connsiteX639" fmla="*/ 5432 w 10000"/>
                  <a:gd name="connsiteY639" fmla="*/ 8666 h 10000"/>
                  <a:gd name="connsiteX640" fmla="*/ 5443 w 10000"/>
                  <a:gd name="connsiteY640" fmla="*/ 8682 h 10000"/>
                  <a:gd name="connsiteX641" fmla="*/ 5457 w 10000"/>
                  <a:gd name="connsiteY641" fmla="*/ 8692 h 10000"/>
                  <a:gd name="connsiteX642" fmla="*/ 5471 w 10000"/>
                  <a:gd name="connsiteY642" fmla="*/ 8705 h 10000"/>
                  <a:gd name="connsiteX643" fmla="*/ 5488 w 10000"/>
                  <a:gd name="connsiteY643" fmla="*/ 8711 h 10000"/>
                  <a:gd name="connsiteX644" fmla="*/ 5490 w 10000"/>
                  <a:gd name="connsiteY644" fmla="*/ 8721 h 10000"/>
                  <a:gd name="connsiteX645" fmla="*/ 5512 w 10000"/>
                  <a:gd name="connsiteY645" fmla="*/ 8724 h 10000"/>
                  <a:gd name="connsiteX646" fmla="*/ 5521 w 10000"/>
                  <a:gd name="connsiteY646" fmla="*/ 8714 h 10000"/>
                  <a:gd name="connsiteX647" fmla="*/ 5524 w 10000"/>
                  <a:gd name="connsiteY647" fmla="*/ 8714 h 10000"/>
                  <a:gd name="connsiteX648" fmla="*/ 5532 w 10000"/>
                  <a:gd name="connsiteY648" fmla="*/ 8721 h 10000"/>
                  <a:gd name="connsiteX649" fmla="*/ 5540 w 10000"/>
                  <a:gd name="connsiteY649" fmla="*/ 8724 h 10000"/>
                  <a:gd name="connsiteX650" fmla="*/ 5562 w 10000"/>
                  <a:gd name="connsiteY650" fmla="*/ 8750 h 10000"/>
                  <a:gd name="connsiteX651" fmla="*/ 5562 w 10000"/>
                  <a:gd name="connsiteY651" fmla="*/ 8760 h 10000"/>
                  <a:gd name="connsiteX652" fmla="*/ 5571 w 10000"/>
                  <a:gd name="connsiteY652" fmla="*/ 8782 h 10000"/>
                  <a:gd name="connsiteX653" fmla="*/ 5579 w 10000"/>
                  <a:gd name="connsiteY653" fmla="*/ 8789 h 10000"/>
                  <a:gd name="connsiteX654" fmla="*/ 5593 w 10000"/>
                  <a:gd name="connsiteY654" fmla="*/ 8789 h 10000"/>
                  <a:gd name="connsiteX655" fmla="*/ 5596 w 10000"/>
                  <a:gd name="connsiteY655" fmla="*/ 8789 h 10000"/>
                  <a:gd name="connsiteX656" fmla="*/ 5626 w 10000"/>
                  <a:gd name="connsiteY656" fmla="*/ 8782 h 10000"/>
                  <a:gd name="connsiteX657" fmla="*/ 5629 w 10000"/>
                  <a:gd name="connsiteY657" fmla="*/ 8782 h 10000"/>
                  <a:gd name="connsiteX658" fmla="*/ 5637 w 10000"/>
                  <a:gd name="connsiteY658" fmla="*/ 8779 h 10000"/>
                  <a:gd name="connsiteX659" fmla="*/ 5648 w 10000"/>
                  <a:gd name="connsiteY659" fmla="*/ 8789 h 10000"/>
                  <a:gd name="connsiteX660" fmla="*/ 5665 w 10000"/>
                  <a:gd name="connsiteY660" fmla="*/ 8795 h 10000"/>
                  <a:gd name="connsiteX661" fmla="*/ 5676 w 10000"/>
                  <a:gd name="connsiteY661" fmla="*/ 8789 h 10000"/>
                  <a:gd name="connsiteX662" fmla="*/ 5684 w 10000"/>
                  <a:gd name="connsiteY662" fmla="*/ 8782 h 10000"/>
                  <a:gd name="connsiteX663" fmla="*/ 5693 w 10000"/>
                  <a:gd name="connsiteY663" fmla="*/ 8789 h 10000"/>
                  <a:gd name="connsiteX664" fmla="*/ 5715 w 10000"/>
                  <a:gd name="connsiteY664" fmla="*/ 8808 h 10000"/>
                  <a:gd name="connsiteX665" fmla="*/ 5731 w 10000"/>
                  <a:gd name="connsiteY665" fmla="*/ 8808 h 10000"/>
                  <a:gd name="connsiteX666" fmla="*/ 5740 w 10000"/>
                  <a:gd name="connsiteY666" fmla="*/ 8808 h 10000"/>
                  <a:gd name="connsiteX667" fmla="*/ 5765 w 10000"/>
                  <a:gd name="connsiteY667" fmla="*/ 8818 h 10000"/>
                  <a:gd name="connsiteX668" fmla="*/ 5781 w 10000"/>
                  <a:gd name="connsiteY668" fmla="*/ 8824 h 10000"/>
                  <a:gd name="connsiteX669" fmla="*/ 5798 w 10000"/>
                  <a:gd name="connsiteY669" fmla="*/ 8834 h 10000"/>
                  <a:gd name="connsiteX670" fmla="*/ 5814 w 10000"/>
                  <a:gd name="connsiteY670" fmla="*/ 8837 h 10000"/>
                  <a:gd name="connsiteX671" fmla="*/ 5831 w 10000"/>
                  <a:gd name="connsiteY671" fmla="*/ 8844 h 10000"/>
                  <a:gd name="connsiteX672" fmla="*/ 5842 w 10000"/>
                  <a:gd name="connsiteY672" fmla="*/ 8847 h 10000"/>
                  <a:gd name="connsiteX673" fmla="*/ 5859 w 10000"/>
                  <a:gd name="connsiteY673" fmla="*/ 8857 h 10000"/>
                  <a:gd name="connsiteX674" fmla="*/ 5870 w 10000"/>
                  <a:gd name="connsiteY674" fmla="*/ 8867 h 10000"/>
                  <a:gd name="connsiteX675" fmla="*/ 5878 w 10000"/>
                  <a:gd name="connsiteY675" fmla="*/ 8873 h 10000"/>
                  <a:gd name="connsiteX676" fmla="*/ 5895 w 10000"/>
                  <a:gd name="connsiteY676" fmla="*/ 8873 h 10000"/>
                  <a:gd name="connsiteX677" fmla="*/ 5911 w 10000"/>
                  <a:gd name="connsiteY677" fmla="*/ 8873 h 10000"/>
                  <a:gd name="connsiteX678" fmla="*/ 5931 w 10000"/>
                  <a:gd name="connsiteY678" fmla="*/ 8873 h 10000"/>
                  <a:gd name="connsiteX679" fmla="*/ 5950 w 10000"/>
                  <a:gd name="connsiteY679" fmla="*/ 8867 h 10000"/>
                  <a:gd name="connsiteX680" fmla="*/ 5967 w 10000"/>
                  <a:gd name="connsiteY680" fmla="*/ 8867 h 10000"/>
                  <a:gd name="connsiteX681" fmla="*/ 5975 w 10000"/>
                  <a:gd name="connsiteY681" fmla="*/ 8873 h 10000"/>
                  <a:gd name="connsiteX682" fmla="*/ 6000 w 10000"/>
                  <a:gd name="connsiteY682" fmla="*/ 8883 h 10000"/>
                  <a:gd name="connsiteX683" fmla="*/ 5997 w 10000"/>
                  <a:gd name="connsiteY683" fmla="*/ 8886 h 10000"/>
                  <a:gd name="connsiteX684" fmla="*/ 5997 w 10000"/>
                  <a:gd name="connsiteY684" fmla="*/ 8896 h 10000"/>
                  <a:gd name="connsiteX685" fmla="*/ 6014 w 10000"/>
                  <a:gd name="connsiteY685" fmla="*/ 8892 h 10000"/>
                  <a:gd name="connsiteX686" fmla="*/ 6028 w 10000"/>
                  <a:gd name="connsiteY686" fmla="*/ 8892 h 10000"/>
                  <a:gd name="connsiteX687" fmla="*/ 6053 w 10000"/>
                  <a:gd name="connsiteY687" fmla="*/ 8886 h 10000"/>
                  <a:gd name="connsiteX688" fmla="*/ 6072 w 10000"/>
                  <a:gd name="connsiteY688" fmla="*/ 8876 h 10000"/>
                  <a:gd name="connsiteX689" fmla="*/ 6089 w 10000"/>
                  <a:gd name="connsiteY689" fmla="*/ 8867 h 10000"/>
                  <a:gd name="connsiteX690" fmla="*/ 6111 w 10000"/>
                  <a:gd name="connsiteY690" fmla="*/ 8857 h 10000"/>
                  <a:gd name="connsiteX691" fmla="*/ 6127 w 10000"/>
                  <a:gd name="connsiteY691" fmla="*/ 8847 h 10000"/>
                  <a:gd name="connsiteX692" fmla="*/ 6152 w 10000"/>
                  <a:gd name="connsiteY692" fmla="*/ 8834 h 10000"/>
                  <a:gd name="connsiteX693" fmla="*/ 6183 w 10000"/>
                  <a:gd name="connsiteY693" fmla="*/ 8828 h 10000"/>
                  <a:gd name="connsiteX694" fmla="*/ 6175 w 10000"/>
                  <a:gd name="connsiteY694" fmla="*/ 8844 h 10000"/>
                  <a:gd name="connsiteX695" fmla="*/ 6169 w 10000"/>
                  <a:gd name="connsiteY695" fmla="*/ 8863 h 10000"/>
                  <a:gd name="connsiteX696" fmla="*/ 6158 w 10000"/>
                  <a:gd name="connsiteY696" fmla="*/ 8886 h 10000"/>
                  <a:gd name="connsiteX697" fmla="*/ 6152 w 10000"/>
                  <a:gd name="connsiteY697" fmla="*/ 8896 h 10000"/>
                  <a:gd name="connsiteX698" fmla="*/ 6150 w 10000"/>
                  <a:gd name="connsiteY698" fmla="*/ 8909 h 10000"/>
                  <a:gd name="connsiteX699" fmla="*/ 6152 w 10000"/>
                  <a:gd name="connsiteY699" fmla="*/ 8938 h 10000"/>
                  <a:gd name="connsiteX700" fmla="*/ 6158 w 10000"/>
                  <a:gd name="connsiteY700" fmla="*/ 8957 h 10000"/>
                  <a:gd name="connsiteX701" fmla="*/ 6161 w 10000"/>
                  <a:gd name="connsiteY701" fmla="*/ 8980 h 10000"/>
                  <a:gd name="connsiteX702" fmla="*/ 6166 w 10000"/>
                  <a:gd name="connsiteY702" fmla="*/ 8999 h 10000"/>
                  <a:gd name="connsiteX703" fmla="*/ 6175 w 10000"/>
                  <a:gd name="connsiteY703" fmla="*/ 9032 h 10000"/>
                  <a:gd name="connsiteX704" fmla="*/ 6183 w 10000"/>
                  <a:gd name="connsiteY704" fmla="*/ 9051 h 10000"/>
                  <a:gd name="connsiteX705" fmla="*/ 6191 w 10000"/>
                  <a:gd name="connsiteY705" fmla="*/ 9064 h 10000"/>
                  <a:gd name="connsiteX706" fmla="*/ 6194 w 10000"/>
                  <a:gd name="connsiteY706" fmla="*/ 9084 h 10000"/>
                  <a:gd name="connsiteX707" fmla="*/ 6208 w 10000"/>
                  <a:gd name="connsiteY707" fmla="*/ 9103 h 10000"/>
                  <a:gd name="connsiteX708" fmla="*/ 6208 w 10000"/>
                  <a:gd name="connsiteY708" fmla="*/ 9113 h 10000"/>
                  <a:gd name="connsiteX709" fmla="*/ 6216 w 10000"/>
                  <a:gd name="connsiteY709" fmla="*/ 9129 h 10000"/>
                  <a:gd name="connsiteX710" fmla="*/ 6230 w 10000"/>
                  <a:gd name="connsiteY710" fmla="*/ 9148 h 10000"/>
                  <a:gd name="connsiteX711" fmla="*/ 6241 w 10000"/>
                  <a:gd name="connsiteY711" fmla="*/ 9165 h 10000"/>
                  <a:gd name="connsiteX712" fmla="*/ 6249 w 10000"/>
                  <a:gd name="connsiteY712" fmla="*/ 9168 h 10000"/>
                  <a:gd name="connsiteX713" fmla="*/ 6266 w 10000"/>
                  <a:gd name="connsiteY713" fmla="*/ 9184 h 10000"/>
                  <a:gd name="connsiteX714" fmla="*/ 6280 w 10000"/>
                  <a:gd name="connsiteY714" fmla="*/ 9184 h 10000"/>
                  <a:gd name="connsiteX715" fmla="*/ 6288 w 10000"/>
                  <a:gd name="connsiteY715" fmla="*/ 9177 h 10000"/>
                  <a:gd name="connsiteX716" fmla="*/ 6299 w 10000"/>
                  <a:gd name="connsiteY716" fmla="*/ 9187 h 10000"/>
                  <a:gd name="connsiteX717" fmla="*/ 6305 w 10000"/>
                  <a:gd name="connsiteY717" fmla="*/ 9197 h 10000"/>
                  <a:gd name="connsiteX718" fmla="*/ 6310 w 10000"/>
                  <a:gd name="connsiteY718" fmla="*/ 9197 h 10000"/>
                  <a:gd name="connsiteX719" fmla="*/ 6321 w 10000"/>
                  <a:gd name="connsiteY719" fmla="*/ 9213 h 10000"/>
                  <a:gd name="connsiteX720" fmla="*/ 6335 w 10000"/>
                  <a:gd name="connsiteY720" fmla="*/ 9223 h 10000"/>
                  <a:gd name="connsiteX721" fmla="*/ 6338 w 10000"/>
                  <a:gd name="connsiteY721" fmla="*/ 9223 h 10000"/>
                  <a:gd name="connsiteX722" fmla="*/ 6355 w 10000"/>
                  <a:gd name="connsiteY722" fmla="*/ 9226 h 10000"/>
                  <a:gd name="connsiteX723" fmla="*/ 6363 w 10000"/>
                  <a:gd name="connsiteY723" fmla="*/ 9236 h 10000"/>
                  <a:gd name="connsiteX724" fmla="*/ 6380 w 10000"/>
                  <a:gd name="connsiteY724" fmla="*/ 9258 h 10000"/>
                  <a:gd name="connsiteX725" fmla="*/ 6393 w 10000"/>
                  <a:gd name="connsiteY725" fmla="*/ 9278 h 10000"/>
                  <a:gd name="connsiteX726" fmla="*/ 6396 w 10000"/>
                  <a:gd name="connsiteY726" fmla="*/ 9288 h 10000"/>
                  <a:gd name="connsiteX727" fmla="*/ 6407 w 10000"/>
                  <a:gd name="connsiteY727" fmla="*/ 9297 h 10000"/>
                  <a:gd name="connsiteX728" fmla="*/ 6410 w 10000"/>
                  <a:gd name="connsiteY728" fmla="*/ 9307 h 10000"/>
                  <a:gd name="connsiteX729" fmla="*/ 6416 w 10000"/>
                  <a:gd name="connsiteY729" fmla="*/ 9317 h 10000"/>
                  <a:gd name="connsiteX730" fmla="*/ 6424 w 10000"/>
                  <a:gd name="connsiteY730" fmla="*/ 9326 h 10000"/>
                  <a:gd name="connsiteX731" fmla="*/ 6435 w 10000"/>
                  <a:gd name="connsiteY731" fmla="*/ 9336 h 10000"/>
                  <a:gd name="connsiteX732" fmla="*/ 6443 w 10000"/>
                  <a:gd name="connsiteY732" fmla="*/ 9346 h 10000"/>
                  <a:gd name="connsiteX733" fmla="*/ 6449 w 10000"/>
                  <a:gd name="connsiteY733" fmla="*/ 9362 h 10000"/>
                  <a:gd name="connsiteX734" fmla="*/ 6452 w 10000"/>
                  <a:gd name="connsiteY734" fmla="*/ 9372 h 10000"/>
                  <a:gd name="connsiteX735" fmla="*/ 6449 w 10000"/>
                  <a:gd name="connsiteY735" fmla="*/ 9381 h 10000"/>
                  <a:gd name="connsiteX736" fmla="*/ 6465 w 10000"/>
                  <a:gd name="connsiteY736" fmla="*/ 9394 h 10000"/>
                  <a:gd name="connsiteX737" fmla="*/ 6468 w 10000"/>
                  <a:gd name="connsiteY737" fmla="*/ 9420 h 10000"/>
                  <a:gd name="connsiteX738" fmla="*/ 6493 w 10000"/>
                  <a:gd name="connsiteY738" fmla="*/ 9430 h 10000"/>
                  <a:gd name="connsiteX739" fmla="*/ 6507 w 10000"/>
                  <a:gd name="connsiteY739" fmla="*/ 9440 h 10000"/>
                  <a:gd name="connsiteX740" fmla="*/ 6524 w 10000"/>
                  <a:gd name="connsiteY740" fmla="*/ 9459 h 10000"/>
                  <a:gd name="connsiteX741" fmla="*/ 6532 w 10000"/>
                  <a:gd name="connsiteY741" fmla="*/ 9485 h 10000"/>
                  <a:gd name="connsiteX742" fmla="*/ 6537 w 10000"/>
                  <a:gd name="connsiteY742" fmla="*/ 9498 h 10000"/>
                  <a:gd name="connsiteX743" fmla="*/ 6571 w 10000"/>
                  <a:gd name="connsiteY743" fmla="*/ 9508 h 10000"/>
                  <a:gd name="connsiteX744" fmla="*/ 6596 w 10000"/>
                  <a:gd name="connsiteY744" fmla="*/ 9508 h 10000"/>
                  <a:gd name="connsiteX745" fmla="*/ 6637 w 10000"/>
                  <a:gd name="connsiteY745" fmla="*/ 9517 h 10000"/>
                  <a:gd name="connsiteX746" fmla="*/ 6662 w 10000"/>
                  <a:gd name="connsiteY746" fmla="*/ 9524 h 10000"/>
                  <a:gd name="connsiteX747" fmla="*/ 6679 w 10000"/>
                  <a:gd name="connsiteY747" fmla="*/ 9517 h 10000"/>
                  <a:gd name="connsiteX748" fmla="*/ 6679 w 10000"/>
                  <a:gd name="connsiteY748" fmla="*/ 9505 h 10000"/>
                  <a:gd name="connsiteX749" fmla="*/ 6690 w 10000"/>
                  <a:gd name="connsiteY749" fmla="*/ 9485 h 10000"/>
                  <a:gd name="connsiteX750" fmla="*/ 6693 w 10000"/>
                  <a:gd name="connsiteY750" fmla="*/ 9479 h 10000"/>
                  <a:gd name="connsiteX751" fmla="*/ 6706 w 10000"/>
                  <a:gd name="connsiteY751" fmla="*/ 9469 h 10000"/>
                  <a:gd name="connsiteX752" fmla="*/ 6709 w 10000"/>
                  <a:gd name="connsiteY752" fmla="*/ 9462 h 10000"/>
                  <a:gd name="connsiteX753" fmla="*/ 6717 w 10000"/>
                  <a:gd name="connsiteY753" fmla="*/ 9459 h 10000"/>
                  <a:gd name="connsiteX754" fmla="*/ 6726 w 10000"/>
                  <a:gd name="connsiteY754" fmla="*/ 9459 h 10000"/>
                  <a:gd name="connsiteX755" fmla="*/ 6742 w 10000"/>
                  <a:gd name="connsiteY755" fmla="*/ 9462 h 10000"/>
                  <a:gd name="connsiteX756" fmla="*/ 6759 w 10000"/>
                  <a:gd name="connsiteY756" fmla="*/ 9479 h 10000"/>
                  <a:gd name="connsiteX757" fmla="*/ 6781 w 10000"/>
                  <a:gd name="connsiteY757" fmla="*/ 9485 h 10000"/>
                  <a:gd name="connsiteX758" fmla="*/ 6795 w 10000"/>
                  <a:gd name="connsiteY758" fmla="*/ 9485 h 10000"/>
                  <a:gd name="connsiteX759" fmla="*/ 6803 w 10000"/>
                  <a:gd name="connsiteY759" fmla="*/ 9498 h 10000"/>
                  <a:gd name="connsiteX760" fmla="*/ 6806 w 10000"/>
                  <a:gd name="connsiteY760" fmla="*/ 9508 h 10000"/>
                  <a:gd name="connsiteX761" fmla="*/ 6823 w 10000"/>
                  <a:gd name="connsiteY761" fmla="*/ 9514 h 10000"/>
                  <a:gd name="connsiteX762" fmla="*/ 6831 w 10000"/>
                  <a:gd name="connsiteY762" fmla="*/ 9514 h 10000"/>
                  <a:gd name="connsiteX763" fmla="*/ 6848 w 10000"/>
                  <a:gd name="connsiteY763" fmla="*/ 9514 h 10000"/>
                  <a:gd name="connsiteX764" fmla="*/ 6856 w 10000"/>
                  <a:gd name="connsiteY764" fmla="*/ 9517 h 10000"/>
                  <a:gd name="connsiteX765" fmla="*/ 6878 w 10000"/>
                  <a:gd name="connsiteY765" fmla="*/ 9524 h 10000"/>
                  <a:gd name="connsiteX766" fmla="*/ 6895 w 10000"/>
                  <a:gd name="connsiteY766" fmla="*/ 9524 h 10000"/>
                  <a:gd name="connsiteX767" fmla="*/ 6917 w 10000"/>
                  <a:gd name="connsiteY767" fmla="*/ 9527 h 10000"/>
                  <a:gd name="connsiteX768" fmla="*/ 6934 w 10000"/>
                  <a:gd name="connsiteY768" fmla="*/ 9534 h 10000"/>
                  <a:gd name="connsiteX769" fmla="*/ 6961 w 10000"/>
                  <a:gd name="connsiteY769" fmla="*/ 9543 h 10000"/>
                  <a:gd name="connsiteX770" fmla="*/ 6989 w 10000"/>
                  <a:gd name="connsiteY770" fmla="*/ 9547 h 10000"/>
                  <a:gd name="connsiteX771" fmla="*/ 7014 w 10000"/>
                  <a:gd name="connsiteY771" fmla="*/ 9543 h 10000"/>
                  <a:gd name="connsiteX772" fmla="*/ 7033 w 10000"/>
                  <a:gd name="connsiteY772" fmla="*/ 9543 h 10000"/>
                  <a:gd name="connsiteX773" fmla="*/ 7042 w 10000"/>
                  <a:gd name="connsiteY773" fmla="*/ 9547 h 10000"/>
                  <a:gd name="connsiteX774" fmla="*/ 7069 w 10000"/>
                  <a:gd name="connsiteY774" fmla="*/ 9647 h 10000"/>
                  <a:gd name="connsiteX775" fmla="*/ 7122 w 10000"/>
                  <a:gd name="connsiteY775" fmla="*/ 9734 h 10000"/>
                  <a:gd name="connsiteX776" fmla="*/ 7147 w 10000"/>
                  <a:gd name="connsiteY776" fmla="*/ 9744 h 10000"/>
                  <a:gd name="connsiteX777" fmla="*/ 7169 w 10000"/>
                  <a:gd name="connsiteY777" fmla="*/ 9741 h 10000"/>
                  <a:gd name="connsiteX778" fmla="*/ 7177 w 10000"/>
                  <a:gd name="connsiteY778" fmla="*/ 9744 h 10000"/>
                  <a:gd name="connsiteX779" fmla="*/ 7186 w 10000"/>
                  <a:gd name="connsiteY779" fmla="*/ 9754 h 10000"/>
                  <a:gd name="connsiteX780" fmla="*/ 7191 w 10000"/>
                  <a:gd name="connsiteY780" fmla="*/ 9773 h 10000"/>
                  <a:gd name="connsiteX781" fmla="*/ 7208 w 10000"/>
                  <a:gd name="connsiteY781" fmla="*/ 9783 h 10000"/>
                  <a:gd name="connsiteX782" fmla="*/ 7219 w 10000"/>
                  <a:gd name="connsiteY782" fmla="*/ 9793 h 10000"/>
                  <a:gd name="connsiteX783" fmla="*/ 7235 w 10000"/>
                  <a:gd name="connsiteY783" fmla="*/ 9802 h 10000"/>
                  <a:gd name="connsiteX784" fmla="*/ 7249 w 10000"/>
                  <a:gd name="connsiteY784" fmla="*/ 9819 h 10000"/>
                  <a:gd name="connsiteX785" fmla="*/ 7255 w 10000"/>
                  <a:gd name="connsiteY785" fmla="*/ 9835 h 10000"/>
                  <a:gd name="connsiteX786" fmla="*/ 7255 w 10000"/>
                  <a:gd name="connsiteY786" fmla="*/ 9848 h 10000"/>
                  <a:gd name="connsiteX787" fmla="*/ 7249 w 10000"/>
                  <a:gd name="connsiteY787" fmla="*/ 9848 h 10000"/>
                  <a:gd name="connsiteX788" fmla="*/ 7244 w 10000"/>
                  <a:gd name="connsiteY788" fmla="*/ 9858 h 10000"/>
                  <a:gd name="connsiteX789" fmla="*/ 7235 w 10000"/>
                  <a:gd name="connsiteY789" fmla="*/ 9883 h 10000"/>
                  <a:gd name="connsiteX790" fmla="*/ 7244 w 10000"/>
                  <a:gd name="connsiteY790" fmla="*/ 9903 h 10000"/>
                  <a:gd name="connsiteX791" fmla="*/ 7258 w 10000"/>
                  <a:gd name="connsiteY791" fmla="*/ 9926 h 10000"/>
                  <a:gd name="connsiteX792" fmla="*/ 7263 w 10000"/>
                  <a:gd name="connsiteY792" fmla="*/ 9948 h 10000"/>
                  <a:gd name="connsiteX793" fmla="*/ 7274 w 10000"/>
                  <a:gd name="connsiteY793" fmla="*/ 9968 h 10000"/>
                  <a:gd name="connsiteX794" fmla="*/ 7283 w 10000"/>
                  <a:gd name="connsiteY794" fmla="*/ 9987 h 10000"/>
                  <a:gd name="connsiteX795" fmla="*/ 7291 w 10000"/>
                  <a:gd name="connsiteY795" fmla="*/ 10000 h 10000"/>
                  <a:gd name="connsiteX796" fmla="*/ 7305 w 10000"/>
                  <a:gd name="connsiteY796" fmla="*/ 9997 h 10000"/>
                  <a:gd name="connsiteX797" fmla="*/ 7313 w 10000"/>
                  <a:gd name="connsiteY797" fmla="*/ 9977 h 10000"/>
                  <a:gd name="connsiteX798" fmla="*/ 7324 w 10000"/>
                  <a:gd name="connsiteY798" fmla="*/ 9968 h 10000"/>
                  <a:gd name="connsiteX799" fmla="*/ 7341 w 10000"/>
                  <a:gd name="connsiteY799" fmla="*/ 9971 h 10000"/>
                  <a:gd name="connsiteX800" fmla="*/ 7368 w 10000"/>
                  <a:gd name="connsiteY800" fmla="*/ 9987 h 10000"/>
                  <a:gd name="connsiteX801" fmla="*/ 7380 w 10000"/>
                  <a:gd name="connsiteY801" fmla="*/ 9990 h 10000"/>
                  <a:gd name="connsiteX802" fmla="*/ 7393 w 10000"/>
                  <a:gd name="connsiteY802" fmla="*/ 9981 h 10000"/>
                  <a:gd name="connsiteX803" fmla="*/ 7404 w 10000"/>
                  <a:gd name="connsiteY803" fmla="*/ 9968 h 10000"/>
                  <a:gd name="connsiteX804" fmla="*/ 7418 w 10000"/>
                  <a:gd name="connsiteY804" fmla="*/ 9948 h 10000"/>
                  <a:gd name="connsiteX805" fmla="*/ 7427 w 10000"/>
                  <a:gd name="connsiteY805" fmla="*/ 9922 h 10000"/>
                  <a:gd name="connsiteX806" fmla="*/ 7427 w 10000"/>
                  <a:gd name="connsiteY806" fmla="*/ 9906 h 10000"/>
                  <a:gd name="connsiteX807" fmla="*/ 7404 w 10000"/>
                  <a:gd name="connsiteY807" fmla="*/ 9877 h 10000"/>
                  <a:gd name="connsiteX808" fmla="*/ 7388 w 10000"/>
                  <a:gd name="connsiteY808" fmla="*/ 9854 h 10000"/>
                  <a:gd name="connsiteX809" fmla="*/ 7385 w 10000"/>
                  <a:gd name="connsiteY809" fmla="*/ 9845 h 10000"/>
                  <a:gd name="connsiteX810" fmla="*/ 7385 w 10000"/>
                  <a:gd name="connsiteY810" fmla="*/ 9825 h 10000"/>
                  <a:gd name="connsiteX811" fmla="*/ 7385 w 10000"/>
                  <a:gd name="connsiteY811" fmla="*/ 9819 h 10000"/>
                  <a:gd name="connsiteX812" fmla="*/ 7393 w 10000"/>
                  <a:gd name="connsiteY812" fmla="*/ 9809 h 10000"/>
                  <a:gd name="connsiteX813" fmla="*/ 7404 w 10000"/>
                  <a:gd name="connsiteY813" fmla="*/ 9793 h 10000"/>
                  <a:gd name="connsiteX814" fmla="*/ 7413 w 10000"/>
                  <a:gd name="connsiteY814" fmla="*/ 9783 h 10000"/>
                  <a:gd name="connsiteX815" fmla="*/ 7404 w 10000"/>
                  <a:gd name="connsiteY815" fmla="*/ 9770 h 10000"/>
                  <a:gd name="connsiteX816" fmla="*/ 7388 w 10000"/>
                  <a:gd name="connsiteY816" fmla="*/ 9760 h 10000"/>
                  <a:gd name="connsiteX817" fmla="*/ 7371 w 10000"/>
                  <a:gd name="connsiteY817" fmla="*/ 9744 h 10000"/>
                  <a:gd name="connsiteX818" fmla="*/ 7363 w 10000"/>
                  <a:gd name="connsiteY818" fmla="*/ 9731 h 10000"/>
                  <a:gd name="connsiteX819" fmla="*/ 7355 w 10000"/>
                  <a:gd name="connsiteY819" fmla="*/ 9715 h 10000"/>
                  <a:gd name="connsiteX820" fmla="*/ 7360 w 10000"/>
                  <a:gd name="connsiteY820" fmla="*/ 9686 h 10000"/>
                  <a:gd name="connsiteX821" fmla="*/ 7363 w 10000"/>
                  <a:gd name="connsiteY821" fmla="*/ 9657 h 10000"/>
                  <a:gd name="connsiteX822" fmla="*/ 7360 w 10000"/>
                  <a:gd name="connsiteY822" fmla="*/ 9631 h 10000"/>
                  <a:gd name="connsiteX823" fmla="*/ 7346 w 10000"/>
                  <a:gd name="connsiteY823" fmla="*/ 9611 h 10000"/>
                  <a:gd name="connsiteX824" fmla="*/ 7332 w 10000"/>
                  <a:gd name="connsiteY824" fmla="*/ 9585 h 10000"/>
                  <a:gd name="connsiteX825" fmla="*/ 7324 w 10000"/>
                  <a:gd name="connsiteY825" fmla="*/ 9573 h 10000"/>
                  <a:gd name="connsiteX826" fmla="*/ 7324 w 10000"/>
                  <a:gd name="connsiteY826" fmla="*/ 9553 h 10000"/>
                  <a:gd name="connsiteX827" fmla="*/ 7324 w 10000"/>
                  <a:gd name="connsiteY827" fmla="*/ 9543 h 10000"/>
                  <a:gd name="connsiteX828" fmla="*/ 7324 w 10000"/>
                  <a:gd name="connsiteY828" fmla="*/ 9517 h 10000"/>
                  <a:gd name="connsiteX829" fmla="*/ 7324 w 10000"/>
                  <a:gd name="connsiteY829" fmla="*/ 9498 h 10000"/>
                  <a:gd name="connsiteX830" fmla="*/ 7332 w 10000"/>
                  <a:gd name="connsiteY830" fmla="*/ 9479 h 10000"/>
                  <a:gd name="connsiteX831" fmla="*/ 7341 w 10000"/>
                  <a:gd name="connsiteY831" fmla="*/ 9462 h 10000"/>
                  <a:gd name="connsiteX832" fmla="*/ 7352 w 10000"/>
                  <a:gd name="connsiteY832" fmla="*/ 9459 h 10000"/>
                  <a:gd name="connsiteX833" fmla="*/ 7360 w 10000"/>
                  <a:gd name="connsiteY833" fmla="*/ 9443 h 10000"/>
                  <a:gd name="connsiteX834" fmla="*/ 7363 w 10000"/>
                  <a:gd name="connsiteY834" fmla="*/ 9433 h 10000"/>
                  <a:gd name="connsiteX835" fmla="*/ 7377 w 10000"/>
                  <a:gd name="connsiteY835" fmla="*/ 9433 h 10000"/>
                  <a:gd name="connsiteX836" fmla="*/ 7388 w 10000"/>
                  <a:gd name="connsiteY836" fmla="*/ 9430 h 10000"/>
                  <a:gd name="connsiteX837" fmla="*/ 7396 w 10000"/>
                  <a:gd name="connsiteY837" fmla="*/ 9430 h 10000"/>
                  <a:gd name="connsiteX838" fmla="*/ 7402 w 10000"/>
                  <a:gd name="connsiteY838" fmla="*/ 9424 h 10000"/>
                  <a:gd name="connsiteX839" fmla="*/ 7396 w 10000"/>
                  <a:gd name="connsiteY839" fmla="*/ 9414 h 10000"/>
                  <a:gd name="connsiteX840" fmla="*/ 7388 w 10000"/>
                  <a:gd name="connsiteY840" fmla="*/ 9401 h 10000"/>
                  <a:gd name="connsiteX841" fmla="*/ 7371 w 10000"/>
                  <a:gd name="connsiteY841" fmla="*/ 9391 h 10000"/>
                  <a:gd name="connsiteX842" fmla="*/ 7355 w 10000"/>
                  <a:gd name="connsiteY842" fmla="*/ 9375 h 10000"/>
                  <a:gd name="connsiteX843" fmla="*/ 7332 w 10000"/>
                  <a:gd name="connsiteY843" fmla="*/ 9356 h 10000"/>
                  <a:gd name="connsiteX844" fmla="*/ 7313 w 10000"/>
                  <a:gd name="connsiteY844" fmla="*/ 9330 h 10000"/>
                  <a:gd name="connsiteX845" fmla="*/ 7307 w 10000"/>
                  <a:gd name="connsiteY845" fmla="*/ 9310 h 10000"/>
                  <a:gd name="connsiteX846" fmla="*/ 7305 w 10000"/>
                  <a:gd name="connsiteY846" fmla="*/ 9291 h 10000"/>
                  <a:gd name="connsiteX847" fmla="*/ 7305 w 10000"/>
                  <a:gd name="connsiteY847" fmla="*/ 9278 h 10000"/>
                  <a:gd name="connsiteX848" fmla="*/ 7296 w 10000"/>
                  <a:gd name="connsiteY848" fmla="*/ 9268 h 10000"/>
                  <a:gd name="connsiteX849" fmla="*/ 7296 w 10000"/>
                  <a:gd name="connsiteY849" fmla="*/ 9249 h 10000"/>
                  <a:gd name="connsiteX850" fmla="*/ 7291 w 10000"/>
                  <a:gd name="connsiteY850" fmla="*/ 9226 h 10000"/>
                  <a:gd name="connsiteX851" fmla="*/ 7283 w 10000"/>
                  <a:gd name="connsiteY851" fmla="*/ 9213 h 10000"/>
                  <a:gd name="connsiteX852" fmla="*/ 7274 w 10000"/>
                  <a:gd name="connsiteY852" fmla="*/ 9194 h 10000"/>
                  <a:gd name="connsiteX853" fmla="*/ 7274 w 10000"/>
                  <a:gd name="connsiteY853" fmla="*/ 9174 h 10000"/>
                  <a:gd name="connsiteX854" fmla="*/ 7280 w 10000"/>
                  <a:gd name="connsiteY854" fmla="*/ 9148 h 10000"/>
                  <a:gd name="connsiteX855" fmla="*/ 7283 w 10000"/>
                  <a:gd name="connsiteY855" fmla="*/ 9119 h 10000"/>
                  <a:gd name="connsiteX856" fmla="*/ 7291 w 10000"/>
                  <a:gd name="connsiteY856" fmla="*/ 9100 h 10000"/>
                  <a:gd name="connsiteX857" fmla="*/ 7307 w 10000"/>
                  <a:gd name="connsiteY857" fmla="*/ 9080 h 10000"/>
                  <a:gd name="connsiteX858" fmla="*/ 7324 w 10000"/>
                  <a:gd name="connsiteY858" fmla="*/ 9054 h 10000"/>
                  <a:gd name="connsiteX859" fmla="*/ 7341 w 10000"/>
                  <a:gd name="connsiteY859" fmla="*/ 9054 h 10000"/>
                  <a:gd name="connsiteX860" fmla="*/ 7352 w 10000"/>
                  <a:gd name="connsiteY860" fmla="*/ 9054 h 10000"/>
                  <a:gd name="connsiteX861" fmla="*/ 7346 w 10000"/>
                  <a:gd name="connsiteY861" fmla="*/ 9032 h 10000"/>
                  <a:gd name="connsiteX862" fmla="*/ 7341 w 10000"/>
                  <a:gd name="connsiteY862" fmla="*/ 9022 h 10000"/>
                  <a:gd name="connsiteX863" fmla="*/ 7352 w 10000"/>
                  <a:gd name="connsiteY863" fmla="*/ 8999 h 10000"/>
                  <a:gd name="connsiteX864" fmla="*/ 7360 w 10000"/>
                  <a:gd name="connsiteY864" fmla="*/ 8967 h 10000"/>
                  <a:gd name="connsiteX865" fmla="*/ 7368 w 10000"/>
                  <a:gd name="connsiteY865" fmla="*/ 8922 h 10000"/>
                  <a:gd name="connsiteX866" fmla="*/ 7377 w 10000"/>
                  <a:gd name="connsiteY866" fmla="*/ 8896 h 10000"/>
                  <a:gd name="connsiteX867" fmla="*/ 7380 w 10000"/>
                  <a:gd name="connsiteY867" fmla="*/ 8867 h 10000"/>
                  <a:gd name="connsiteX868" fmla="*/ 7402 w 10000"/>
                  <a:gd name="connsiteY868" fmla="*/ 8824 h 10000"/>
                  <a:gd name="connsiteX869" fmla="*/ 7402 w 10000"/>
                  <a:gd name="connsiteY869" fmla="*/ 8808 h 10000"/>
                  <a:gd name="connsiteX870" fmla="*/ 7393 w 10000"/>
                  <a:gd name="connsiteY870" fmla="*/ 8795 h 10000"/>
                  <a:gd name="connsiteX871" fmla="*/ 7388 w 10000"/>
                  <a:gd name="connsiteY871" fmla="*/ 8799 h 10000"/>
                  <a:gd name="connsiteX872" fmla="*/ 7396 w 10000"/>
                  <a:gd name="connsiteY872" fmla="*/ 8789 h 10000"/>
                  <a:gd name="connsiteX873" fmla="*/ 7404 w 10000"/>
                  <a:gd name="connsiteY873" fmla="*/ 8789 h 10000"/>
                  <a:gd name="connsiteX874" fmla="*/ 7421 w 10000"/>
                  <a:gd name="connsiteY874" fmla="*/ 8769 h 10000"/>
                  <a:gd name="connsiteX875" fmla="*/ 7443 w 10000"/>
                  <a:gd name="connsiteY875" fmla="*/ 8763 h 10000"/>
                  <a:gd name="connsiteX876" fmla="*/ 7452 w 10000"/>
                  <a:gd name="connsiteY876" fmla="*/ 8769 h 10000"/>
                  <a:gd name="connsiteX877" fmla="*/ 7468 w 10000"/>
                  <a:gd name="connsiteY877" fmla="*/ 8769 h 10000"/>
                  <a:gd name="connsiteX878" fmla="*/ 7499 w 10000"/>
                  <a:gd name="connsiteY878" fmla="*/ 8763 h 10000"/>
                  <a:gd name="connsiteX879" fmla="*/ 7526 w 10000"/>
                  <a:gd name="connsiteY879" fmla="*/ 8763 h 10000"/>
                  <a:gd name="connsiteX880" fmla="*/ 7532 w 10000"/>
                  <a:gd name="connsiteY880" fmla="*/ 8763 h 10000"/>
                  <a:gd name="connsiteX881" fmla="*/ 7554 w 10000"/>
                  <a:gd name="connsiteY881" fmla="*/ 8744 h 10000"/>
                  <a:gd name="connsiteX882" fmla="*/ 7571 w 10000"/>
                  <a:gd name="connsiteY882" fmla="*/ 8731 h 10000"/>
                  <a:gd name="connsiteX883" fmla="*/ 7587 w 10000"/>
                  <a:gd name="connsiteY883" fmla="*/ 8711 h 10000"/>
                  <a:gd name="connsiteX884" fmla="*/ 7607 w 10000"/>
                  <a:gd name="connsiteY884" fmla="*/ 8711 h 10000"/>
                  <a:gd name="connsiteX885" fmla="*/ 7634 w 10000"/>
                  <a:gd name="connsiteY885" fmla="*/ 8705 h 10000"/>
                  <a:gd name="connsiteX886" fmla="*/ 7643 w 10000"/>
                  <a:gd name="connsiteY886" fmla="*/ 8682 h 10000"/>
                  <a:gd name="connsiteX887" fmla="*/ 7654 w 10000"/>
                  <a:gd name="connsiteY887" fmla="*/ 8666 h 10000"/>
                  <a:gd name="connsiteX888" fmla="*/ 7668 w 10000"/>
                  <a:gd name="connsiteY888" fmla="*/ 8666 h 10000"/>
                  <a:gd name="connsiteX889" fmla="*/ 7676 w 10000"/>
                  <a:gd name="connsiteY889" fmla="*/ 8682 h 10000"/>
                  <a:gd name="connsiteX890" fmla="*/ 7704 w 10000"/>
                  <a:gd name="connsiteY890" fmla="*/ 8669 h 10000"/>
                  <a:gd name="connsiteX891" fmla="*/ 7712 w 10000"/>
                  <a:gd name="connsiteY891" fmla="*/ 8669 h 10000"/>
                  <a:gd name="connsiteX892" fmla="*/ 7720 w 10000"/>
                  <a:gd name="connsiteY892" fmla="*/ 8669 h 10000"/>
                  <a:gd name="connsiteX893" fmla="*/ 7726 w 10000"/>
                  <a:gd name="connsiteY893" fmla="*/ 8656 h 10000"/>
                  <a:gd name="connsiteX894" fmla="*/ 7734 w 10000"/>
                  <a:gd name="connsiteY894" fmla="*/ 8650 h 10000"/>
                  <a:gd name="connsiteX895" fmla="*/ 7742 w 10000"/>
                  <a:gd name="connsiteY895" fmla="*/ 8650 h 10000"/>
                  <a:gd name="connsiteX896" fmla="*/ 7759 w 10000"/>
                  <a:gd name="connsiteY896" fmla="*/ 8650 h 10000"/>
                  <a:gd name="connsiteX897" fmla="*/ 7756 w 10000"/>
                  <a:gd name="connsiteY897" fmla="*/ 8630 h 10000"/>
                  <a:gd name="connsiteX898" fmla="*/ 7751 w 10000"/>
                  <a:gd name="connsiteY898" fmla="*/ 8627 h 10000"/>
                  <a:gd name="connsiteX899" fmla="*/ 7742 w 10000"/>
                  <a:gd name="connsiteY899" fmla="*/ 8620 h 10000"/>
                  <a:gd name="connsiteX900" fmla="*/ 7734 w 10000"/>
                  <a:gd name="connsiteY900" fmla="*/ 8591 h 10000"/>
                  <a:gd name="connsiteX901" fmla="*/ 7709 w 10000"/>
                  <a:gd name="connsiteY901" fmla="*/ 8582 h 10000"/>
                  <a:gd name="connsiteX902" fmla="*/ 7695 w 10000"/>
                  <a:gd name="connsiteY902" fmla="*/ 8578 h 10000"/>
                  <a:gd name="connsiteX903" fmla="*/ 7668 w 10000"/>
                  <a:gd name="connsiteY903" fmla="*/ 8562 h 10000"/>
                  <a:gd name="connsiteX904" fmla="*/ 7645 w 10000"/>
                  <a:gd name="connsiteY904" fmla="*/ 8552 h 10000"/>
                  <a:gd name="connsiteX905" fmla="*/ 7615 w 10000"/>
                  <a:gd name="connsiteY905" fmla="*/ 8543 h 10000"/>
                  <a:gd name="connsiteX906" fmla="*/ 7596 w 10000"/>
                  <a:gd name="connsiteY906" fmla="*/ 8527 h 10000"/>
                  <a:gd name="connsiteX907" fmla="*/ 7565 w 10000"/>
                  <a:gd name="connsiteY907" fmla="*/ 8494 h 10000"/>
                  <a:gd name="connsiteX908" fmla="*/ 7562 w 10000"/>
                  <a:gd name="connsiteY908" fmla="*/ 8475 h 10000"/>
                  <a:gd name="connsiteX909" fmla="*/ 7540 w 10000"/>
                  <a:gd name="connsiteY909" fmla="*/ 8455 h 10000"/>
                  <a:gd name="connsiteX910" fmla="*/ 7535 w 10000"/>
                  <a:gd name="connsiteY910" fmla="*/ 8446 h 10000"/>
                  <a:gd name="connsiteX911" fmla="*/ 7535 w 10000"/>
                  <a:gd name="connsiteY911" fmla="*/ 8420 h 10000"/>
                  <a:gd name="connsiteX912" fmla="*/ 7535 w 10000"/>
                  <a:gd name="connsiteY912" fmla="*/ 8391 h 10000"/>
                  <a:gd name="connsiteX913" fmla="*/ 7548 w 10000"/>
                  <a:gd name="connsiteY913" fmla="*/ 8345 h 10000"/>
                  <a:gd name="connsiteX914" fmla="*/ 7562 w 10000"/>
                  <a:gd name="connsiteY914" fmla="*/ 8319 h 10000"/>
                  <a:gd name="connsiteX915" fmla="*/ 7582 w 10000"/>
                  <a:gd name="connsiteY915" fmla="*/ 8310 h 10000"/>
                  <a:gd name="connsiteX916" fmla="*/ 7607 w 10000"/>
                  <a:gd name="connsiteY916" fmla="*/ 8300 h 10000"/>
                  <a:gd name="connsiteX917" fmla="*/ 7629 w 10000"/>
                  <a:gd name="connsiteY917" fmla="*/ 8300 h 10000"/>
                  <a:gd name="connsiteX918" fmla="*/ 7651 w 10000"/>
                  <a:gd name="connsiteY918" fmla="*/ 8297 h 10000"/>
                  <a:gd name="connsiteX919" fmla="*/ 7668 w 10000"/>
                  <a:gd name="connsiteY919" fmla="*/ 8280 h 10000"/>
                  <a:gd name="connsiteX920" fmla="*/ 7687 w 10000"/>
                  <a:gd name="connsiteY920" fmla="*/ 8267 h 10000"/>
                  <a:gd name="connsiteX921" fmla="*/ 7693 w 10000"/>
                  <a:gd name="connsiteY921" fmla="*/ 8261 h 10000"/>
                  <a:gd name="connsiteX922" fmla="*/ 7701 w 10000"/>
                  <a:gd name="connsiteY922" fmla="*/ 8248 h 10000"/>
                  <a:gd name="connsiteX923" fmla="*/ 7712 w 10000"/>
                  <a:gd name="connsiteY923" fmla="*/ 8238 h 10000"/>
                  <a:gd name="connsiteX924" fmla="*/ 7731 w 10000"/>
                  <a:gd name="connsiteY924" fmla="*/ 8222 h 10000"/>
                  <a:gd name="connsiteX925" fmla="*/ 7740 w 10000"/>
                  <a:gd name="connsiteY925" fmla="*/ 8206 h 10000"/>
                  <a:gd name="connsiteX926" fmla="*/ 7756 w 10000"/>
                  <a:gd name="connsiteY926" fmla="*/ 8183 h 10000"/>
                  <a:gd name="connsiteX927" fmla="*/ 7773 w 10000"/>
                  <a:gd name="connsiteY927" fmla="*/ 8177 h 10000"/>
                  <a:gd name="connsiteX928" fmla="*/ 7784 w 10000"/>
                  <a:gd name="connsiteY928" fmla="*/ 8183 h 10000"/>
                  <a:gd name="connsiteX929" fmla="*/ 7801 w 10000"/>
                  <a:gd name="connsiteY929" fmla="*/ 8174 h 10000"/>
                  <a:gd name="connsiteX930" fmla="*/ 7801 w 10000"/>
                  <a:gd name="connsiteY930" fmla="*/ 8157 h 10000"/>
                  <a:gd name="connsiteX931" fmla="*/ 7817 w 10000"/>
                  <a:gd name="connsiteY931" fmla="*/ 8164 h 10000"/>
                  <a:gd name="connsiteX932" fmla="*/ 7837 w 10000"/>
                  <a:gd name="connsiteY932" fmla="*/ 8164 h 10000"/>
                  <a:gd name="connsiteX933" fmla="*/ 7856 w 10000"/>
                  <a:gd name="connsiteY933" fmla="*/ 8164 h 10000"/>
                  <a:gd name="connsiteX934" fmla="*/ 7870 w 10000"/>
                  <a:gd name="connsiteY934" fmla="*/ 8167 h 10000"/>
                  <a:gd name="connsiteX935" fmla="*/ 7881 w 10000"/>
                  <a:gd name="connsiteY935" fmla="*/ 8174 h 10000"/>
                  <a:gd name="connsiteX936" fmla="*/ 7898 w 10000"/>
                  <a:gd name="connsiteY936" fmla="*/ 8187 h 10000"/>
                  <a:gd name="connsiteX937" fmla="*/ 7917 w 10000"/>
                  <a:gd name="connsiteY937" fmla="*/ 8187 h 10000"/>
                  <a:gd name="connsiteX938" fmla="*/ 7928 w 10000"/>
                  <a:gd name="connsiteY938" fmla="*/ 8157 h 10000"/>
                  <a:gd name="connsiteX939" fmla="*/ 7942 w 10000"/>
                  <a:gd name="connsiteY939" fmla="*/ 8157 h 10000"/>
                  <a:gd name="connsiteX940" fmla="*/ 7958 w 10000"/>
                  <a:gd name="connsiteY940" fmla="*/ 8164 h 10000"/>
                  <a:gd name="connsiteX941" fmla="*/ 7983 w 10000"/>
                  <a:gd name="connsiteY941" fmla="*/ 8144 h 10000"/>
                  <a:gd name="connsiteX942" fmla="*/ 8000 w 10000"/>
                  <a:gd name="connsiteY942" fmla="*/ 8109 h 10000"/>
                  <a:gd name="connsiteX943" fmla="*/ 7994 w 10000"/>
                  <a:gd name="connsiteY943" fmla="*/ 8093 h 10000"/>
                  <a:gd name="connsiteX944" fmla="*/ 7983 w 10000"/>
                  <a:gd name="connsiteY944" fmla="*/ 8070 h 10000"/>
                  <a:gd name="connsiteX945" fmla="*/ 7986 w 10000"/>
                  <a:gd name="connsiteY945" fmla="*/ 8063 h 10000"/>
                  <a:gd name="connsiteX946" fmla="*/ 7978 w 10000"/>
                  <a:gd name="connsiteY946" fmla="*/ 8044 h 10000"/>
                  <a:gd name="connsiteX947" fmla="*/ 7986 w 10000"/>
                  <a:gd name="connsiteY947" fmla="*/ 8002 h 10000"/>
                  <a:gd name="connsiteX948" fmla="*/ 7983 w 10000"/>
                  <a:gd name="connsiteY948" fmla="*/ 7947 h 10000"/>
                  <a:gd name="connsiteX949" fmla="*/ 7961 w 10000"/>
                  <a:gd name="connsiteY949" fmla="*/ 7931 h 10000"/>
                  <a:gd name="connsiteX950" fmla="*/ 7958 w 10000"/>
                  <a:gd name="connsiteY950" fmla="*/ 7898 h 10000"/>
                  <a:gd name="connsiteX951" fmla="*/ 7953 w 10000"/>
                  <a:gd name="connsiteY951" fmla="*/ 7856 h 10000"/>
                  <a:gd name="connsiteX952" fmla="*/ 7967 w 10000"/>
                  <a:gd name="connsiteY952" fmla="*/ 7837 h 10000"/>
                  <a:gd name="connsiteX953" fmla="*/ 7950 w 10000"/>
                  <a:gd name="connsiteY953" fmla="*/ 7824 h 10000"/>
                  <a:gd name="connsiteX954" fmla="*/ 7906 w 10000"/>
                  <a:gd name="connsiteY954" fmla="*/ 7814 h 10000"/>
                  <a:gd name="connsiteX955" fmla="*/ 7878 w 10000"/>
                  <a:gd name="connsiteY955" fmla="*/ 7814 h 10000"/>
                  <a:gd name="connsiteX956" fmla="*/ 7870 w 10000"/>
                  <a:gd name="connsiteY956" fmla="*/ 7795 h 10000"/>
                  <a:gd name="connsiteX957" fmla="*/ 7878 w 10000"/>
                  <a:gd name="connsiteY957" fmla="*/ 7778 h 10000"/>
                  <a:gd name="connsiteX958" fmla="*/ 7881 w 10000"/>
                  <a:gd name="connsiteY958" fmla="*/ 7775 h 10000"/>
                  <a:gd name="connsiteX959" fmla="*/ 7878 w 10000"/>
                  <a:gd name="connsiteY959" fmla="*/ 7743 h 10000"/>
                  <a:gd name="connsiteX960" fmla="*/ 7895 w 10000"/>
                  <a:gd name="connsiteY960" fmla="*/ 7733 h 10000"/>
                  <a:gd name="connsiteX961" fmla="*/ 7911 w 10000"/>
                  <a:gd name="connsiteY961" fmla="*/ 7710 h 10000"/>
                  <a:gd name="connsiteX962" fmla="*/ 7911 w 10000"/>
                  <a:gd name="connsiteY962" fmla="*/ 7665 h 10000"/>
                  <a:gd name="connsiteX963" fmla="*/ 7917 w 10000"/>
                  <a:gd name="connsiteY963" fmla="*/ 7600 h 10000"/>
                  <a:gd name="connsiteX964" fmla="*/ 7928 w 10000"/>
                  <a:gd name="connsiteY964" fmla="*/ 7581 h 10000"/>
                  <a:gd name="connsiteX965" fmla="*/ 7917 w 10000"/>
                  <a:gd name="connsiteY965" fmla="*/ 7474 h 10000"/>
                  <a:gd name="connsiteX966" fmla="*/ 7873 w 10000"/>
                  <a:gd name="connsiteY966" fmla="*/ 7335 h 10000"/>
                  <a:gd name="connsiteX967" fmla="*/ 7756 w 10000"/>
                  <a:gd name="connsiteY967" fmla="*/ 7050 h 10000"/>
                  <a:gd name="connsiteX968" fmla="*/ 7679 w 10000"/>
                  <a:gd name="connsiteY968" fmla="*/ 6839 h 10000"/>
                  <a:gd name="connsiteX969" fmla="*/ 7668 w 10000"/>
                  <a:gd name="connsiteY969" fmla="*/ 6823 h 10000"/>
                  <a:gd name="connsiteX970" fmla="*/ 7659 w 10000"/>
                  <a:gd name="connsiteY970" fmla="*/ 6768 h 10000"/>
                  <a:gd name="connsiteX971" fmla="*/ 7659 w 10000"/>
                  <a:gd name="connsiteY971" fmla="*/ 6739 h 10000"/>
                  <a:gd name="connsiteX972" fmla="*/ 7651 w 10000"/>
                  <a:gd name="connsiteY972" fmla="*/ 6713 h 10000"/>
                  <a:gd name="connsiteX973" fmla="*/ 7654 w 10000"/>
                  <a:gd name="connsiteY973" fmla="*/ 6684 h 10000"/>
                  <a:gd name="connsiteX974" fmla="*/ 7643 w 10000"/>
                  <a:gd name="connsiteY974" fmla="*/ 6626 h 10000"/>
                  <a:gd name="connsiteX975" fmla="*/ 7629 w 10000"/>
                  <a:gd name="connsiteY975" fmla="*/ 6600 h 10000"/>
                  <a:gd name="connsiteX976" fmla="*/ 7629 w 10000"/>
                  <a:gd name="connsiteY976" fmla="*/ 6580 h 10000"/>
                  <a:gd name="connsiteX977" fmla="*/ 7623 w 10000"/>
                  <a:gd name="connsiteY977" fmla="*/ 6541 h 10000"/>
                  <a:gd name="connsiteX978" fmla="*/ 7615 w 10000"/>
                  <a:gd name="connsiteY978" fmla="*/ 6522 h 10000"/>
                  <a:gd name="connsiteX979" fmla="*/ 7598 w 10000"/>
                  <a:gd name="connsiteY979" fmla="*/ 6509 h 10000"/>
                  <a:gd name="connsiteX980" fmla="*/ 7587 w 10000"/>
                  <a:gd name="connsiteY980" fmla="*/ 6493 h 10000"/>
                  <a:gd name="connsiteX981" fmla="*/ 7579 w 10000"/>
                  <a:gd name="connsiteY981" fmla="*/ 6464 h 10000"/>
                  <a:gd name="connsiteX982" fmla="*/ 7587 w 10000"/>
                  <a:gd name="connsiteY982" fmla="*/ 6438 h 10000"/>
                  <a:gd name="connsiteX983" fmla="*/ 7596 w 10000"/>
                  <a:gd name="connsiteY983" fmla="*/ 6425 h 10000"/>
                  <a:gd name="connsiteX984" fmla="*/ 7590 w 10000"/>
                  <a:gd name="connsiteY984" fmla="*/ 6396 h 10000"/>
                  <a:gd name="connsiteX985" fmla="*/ 7590 w 10000"/>
                  <a:gd name="connsiteY985" fmla="*/ 6373 h 10000"/>
                  <a:gd name="connsiteX986" fmla="*/ 7587 w 10000"/>
                  <a:gd name="connsiteY986" fmla="*/ 6354 h 10000"/>
                  <a:gd name="connsiteX987" fmla="*/ 7582 w 10000"/>
                  <a:gd name="connsiteY987" fmla="*/ 6344 h 10000"/>
                  <a:gd name="connsiteX988" fmla="*/ 7582 w 10000"/>
                  <a:gd name="connsiteY988" fmla="*/ 6324 h 10000"/>
                  <a:gd name="connsiteX989" fmla="*/ 7571 w 10000"/>
                  <a:gd name="connsiteY989" fmla="*/ 6302 h 10000"/>
                  <a:gd name="connsiteX990" fmla="*/ 7548 w 10000"/>
                  <a:gd name="connsiteY990" fmla="*/ 6256 h 10000"/>
                  <a:gd name="connsiteX991" fmla="*/ 7546 w 10000"/>
                  <a:gd name="connsiteY991" fmla="*/ 6218 h 10000"/>
                  <a:gd name="connsiteX992" fmla="*/ 7540 w 10000"/>
                  <a:gd name="connsiteY992" fmla="*/ 6159 h 10000"/>
                  <a:gd name="connsiteX993" fmla="*/ 7535 w 10000"/>
                  <a:gd name="connsiteY993" fmla="*/ 6114 h 10000"/>
                  <a:gd name="connsiteX994" fmla="*/ 7535 w 10000"/>
                  <a:gd name="connsiteY994" fmla="*/ 6088 h 10000"/>
                  <a:gd name="connsiteX995" fmla="*/ 7540 w 10000"/>
                  <a:gd name="connsiteY995" fmla="*/ 6049 h 10000"/>
                  <a:gd name="connsiteX996" fmla="*/ 7546 w 10000"/>
                  <a:gd name="connsiteY996" fmla="*/ 6004 h 10000"/>
                  <a:gd name="connsiteX997" fmla="*/ 7548 w 10000"/>
                  <a:gd name="connsiteY997" fmla="*/ 5965 h 10000"/>
                  <a:gd name="connsiteX998" fmla="*/ 7548 w 10000"/>
                  <a:gd name="connsiteY998" fmla="*/ 5946 h 10000"/>
                  <a:gd name="connsiteX999" fmla="*/ 7548 w 10000"/>
                  <a:gd name="connsiteY999" fmla="*/ 5933 h 10000"/>
                  <a:gd name="connsiteX1000" fmla="*/ 7548 w 10000"/>
                  <a:gd name="connsiteY1000" fmla="*/ 5910 h 10000"/>
                  <a:gd name="connsiteX1001" fmla="*/ 7548 w 10000"/>
                  <a:gd name="connsiteY1001" fmla="*/ 5897 h 10000"/>
                  <a:gd name="connsiteX1002" fmla="*/ 7546 w 10000"/>
                  <a:gd name="connsiteY1002" fmla="*/ 5871 h 10000"/>
                  <a:gd name="connsiteX1003" fmla="*/ 7535 w 10000"/>
                  <a:gd name="connsiteY1003" fmla="*/ 5839 h 10000"/>
                  <a:gd name="connsiteX1004" fmla="*/ 7524 w 10000"/>
                  <a:gd name="connsiteY1004" fmla="*/ 5797 h 10000"/>
                  <a:gd name="connsiteX1005" fmla="*/ 7518 w 10000"/>
                  <a:gd name="connsiteY1005" fmla="*/ 5767 h 10000"/>
                  <a:gd name="connsiteX1006" fmla="*/ 7515 w 10000"/>
                  <a:gd name="connsiteY1006" fmla="*/ 5745 h 10000"/>
                  <a:gd name="connsiteX1007" fmla="*/ 7501 w 10000"/>
                  <a:gd name="connsiteY1007" fmla="*/ 5683 h 10000"/>
                  <a:gd name="connsiteX1008" fmla="*/ 7490 w 10000"/>
                  <a:gd name="connsiteY1008" fmla="*/ 5631 h 10000"/>
                  <a:gd name="connsiteX1009" fmla="*/ 7482 w 10000"/>
                  <a:gd name="connsiteY1009" fmla="*/ 5593 h 10000"/>
                  <a:gd name="connsiteX1010" fmla="*/ 7476 w 10000"/>
                  <a:gd name="connsiteY1010" fmla="*/ 5570 h 10000"/>
                  <a:gd name="connsiteX1011" fmla="*/ 7476 w 10000"/>
                  <a:gd name="connsiteY1011" fmla="*/ 5528 h 10000"/>
                  <a:gd name="connsiteX1012" fmla="*/ 7482 w 10000"/>
                  <a:gd name="connsiteY1012" fmla="*/ 5502 h 10000"/>
                  <a:gd name="connsiteX1013" fmla="*/ 7490 w 10000"/>
                  <a:gd name="connsiteY1013" fmla="*/ 5489 h 10000"/>
                  <a:gd name="connsiteX1014" fmla="*/ 7499 w 10000"/>
                  <a:gd name="connsiteY1014" fmla="*/ 5479 h 10000"/>
                  <a:gd name="connsiteX1015" fmla="*/ 7493 w 10000"/>
                  <a:gd name="connsiteY1015" fmla="*/ 5427 h 10000"/>
                  <a:gd name="connsiteX1016" fmla="*/ 7501 w 10000"/>
                  <a:gd name="connsiteY1016" fmla="*/ 5415 h 10000"/>
                  <a:gd name="connsiteX1017" fmla="*/ 7510 w 10000"/>
                  <a:gd name="connsiteY1017" fmla="*/ 5398 h 10000"/>
                  <a:gd name="connsiteX1018" fmla="*/ 7515 w 10000"/>
                  <a:gd name="connsiteY1018" fmla="*/ 5379 h 10000"/>
                  <a:gd name="connsiteX1019" fmla="*/ 7526 w 10000"/>
                  <a:gd name="connsiteY1019" fmla="*/ 5366 h 10000"/>
                  <a:gd name="connsiteX1020" fmla="*/ 7518 w 10000"/>
                  <a:gd name="connsiteY1020" fmla="*/ 5350 h 10000"/>
                  <a:gd name="connsiteX1021" fmla="*/ 7518 w 10000"/>
                  <a:gd name="connsiteY1021" fmla="*/ 5330 h 10000"/>
                  <a:gd name="connsiteX1022" fmla="*/ 7526 w 10000"/>
                  <a:gd name="connsiteY1022" fmla="*/ 5311 h 10000"/>
                  <a:gd name="connsiteX1023" fmla="*/ 7540 w 10000"/>
                  <a:gd name="connsiteY1023" fmla="*/ 5291 h 10000"/>
                  <a:gd name="connsiteX1024" fmla="*/ 7540 w 10000"/>
                  <a:gd name="connsiteY1024" fmla="*/ 5266 h 10000"/>
                  <a:gd name="connsiteX1025" fmla="*/ 7540 w 10000"/>
                  <a:gd name="connsiteY1025" fmla="*/ 5256 h 10000"/>
                  <a:gd name="connsiteX1026" fmla="*/ 7524 w 10000"/>
                  <a:gd name="connsiteY1026" fmla="*/ 5233 h 10000"/>
                  <a:gd name="connsiteX1027" fmla="*/ 7515 w 10000"/>
                  <a:gd name="connsiteY1027" fmla="*/ 5217 h 10000"/>
                  <a:gd name="connsiteX1028" fmla="*/ 7490 w 10000"/>
                  <a:gd name="connsiteY1028" fmla="*/ 5178 h 10000"/>
                  <a:gd name="connsiteX1029" fmla="*/ 7474 w 10000"/>
                  <a:gd name="connsiteY1029" fmla="*/ 5162 h 10000"/>
                  <a:gd name="connsiteX1030" fmla="*/ 7457 w 10000"/>
                  <a:gd name="connsiteY1030" fmla="*/ 5120 h 10000"/>
                  <a:gd name="connsiteX1031" fmla="*/ 7421 w 10000"/>
                  <a:gd name="connsiteY1031" fmla="*/ 5087 h 10000"/>
                  <a:gd name="connsiteX1032" fmla="*/ 7380 w 10000"/>
                  <a:gd name="connsiteY1032" fmla="*/ 5068 h 10000"/>
                  <a:gd name="connsiteX1033" fmla="*/ 7355 w 10000"/>
                  <a:gd name="connsiteY1033" fmla="*/ 5058 h 10000"/>
                  <a:gd name="connsiteX1034" fmla="*/ 7332 w 10000"/>
                  <a:gd name="connsiteY1034" fmla="*/ 5049 h 10000"/>
                  <a:gd name="connsiteX1035" fmla="*/ 7305 w 10000"/>
                  <a:gd name="connsiteY1035" fmla="*/ 5016 h 10000"/>
                  <a:gd name="connsiteX1036" fmla="*/ 7305 w 10000"/>
                  <a:gd name="connsiteY1036" fmla="*/ 5000 h 10000"/>
                  <a:gd name="connsiteX1037" fmla="*/ 7296 w 10000"/>
                  <a:gd name="connsiteY1037" fmla="*/ 4971 h 10000"/>
                  <a:gd name="connsiteX1038" fmla="*/ 7288 w 10000"/>
                  <a:gd name="connsiteY1038" fmla="*/ 4945 h 10000"/>
                  <a:gd name="connsiteX1039" fmla="*/ 7280 w 10000"/>
                  <a:gd name="connsiteY1039" fmla="*/ 4916 h 10000"/>
                  <a:gd name="connsiteX1040" fmla="*/ 7291 w 10000"/>
                  <a:gd name="connsiteY1040" fmla="*/ 4887 h 10000"/>
                  <a:gd name="connsiteX1041" fmla="*/ 7291 w 10000"/>
                  <a:gd name="connsiteY1041" fmla="*/ 4858 h 10000"/>
                  <a:gd name="connsiteX1042" fmla="*/ 7271 w 10000"/>
                  <a:gd name="connsiteY1042" fmla="*/ 4819 h 10000"/>
                  <a:gd name="connsiteX1043" fmla="*/ 7255 w 10000"/>
                  <a:gd name="connsiteY1043" fmla="*/ 4828 h 10000"/>
                  <a:gd name="connsiteX1044" fmla="*/ 7235 w 10000"/>
                  <a:gd name="connsiteY1044" fmla="*/ 4841 h 10000"/>
                  <a:gd name="connsiteX1045" fmla="*/ 7216 w 10000"/>
                  <a:gd name="connsiteY1045" fmla="*/ 4867 h 10000"/>
                  <a:gd name="connsiteX1046" fmla="*/ 7191 w 10000"/>
                  <a:gd name="connsiteY1046" fmla="*/ 4870 h 10000"/>
                  <a:gd name="connsiteX1047" fmla="*/ 7155 w 10000"/>
                  <a:gd name="connsiteY1047" fmla="*/ 4887 h 10000"/>
                  <a:gd name="connsiteX1048" fmla="*/ 7122 w 10000"/>
                  <a:gd name="connsiteY1048" fmla="*/ 4893 h 10000"/>
                  <a:gd name="connsiteX1049" fmla="*/ 7105 w 10000"/>
                  <a:gd name="connsiteY1049" fmla="*/ 4896 h 10000"/>
                  <a:gd name="connsiteX1050" fmla="*/ 7094 w 10000"/>
                  <a:gd name="connsiteY1050" fmla="*/ 4916 h 10000"/>
                  <a:gd name="connsiteX1051" fmla="*/ 7080 w 10000"/>
                  <a:gd name="connsiteY1051" fmla="*/ 4903 h 10000"/>
                  <a:gd name="connsiteX1052" fmla="*/ 7072 w 10000"/>
                  <a:gd name="connsiteY1052" fmla="*/ 4851 h 10000"/>
                  <a:gd name="connsiteX1053" fmla="*/ 7042 w 10000"/>
                  <a:gd name="connsiteY1053" fmla="*/ 4819 h 10000"/>
                  <a:gd name="connsiteX1054" fmla="*/ 7030 w 10000"/>
                  <a:gd name="connsiteY1054" fmla="*/ 4780 h 10000"/>
                  <a:gd name="connsiteX1055" fmla="*/ 7039 w 10000"/>
                  <a:gd name="connsiteY1055" fmla="*/ 4757 h 10000"/>
                  <a:gd name="connsiteX1056" fmla="*/ 7047 w 10000"/>
                  <a:gd name="connsiteY1056" fmla="*/ 4744 h 10000"/>
                  <a:gd name="connsiteX1057" fmla="*/ 7022 w 10000"/>
                  <a:gd name="connsiteY1057" fmla="*/ 4725 h 10000"/>
                  <a:gd name="connsiteX1058" fmla="*/ 7000 w 10000"/>
                  <a:gd name="connsiteY1058" fmla="*/ 4715 h 10000"/>
                  <a:gd name="connsiteX1059" fmla="*/ 6975 w 10000"/>
                  <a:gd name="connsiteY1059" fmla="*/ 4709 h 10000"/>
                  <a:gd name="connsiteX1060" fmla="*/ 6945 w 10000"/>
                  <a:gd name="connsiteY1060" fmla="*/ 4696 h 10000"/>
                  <a:gd name="connsiteX1061" fmla="*/ 6953 w 10000"/>
                  <a:gd name="connsiteY1061" fmla="*/ 4679 h 10000"/>
                  <a:gd name="connsiteX1062" fmla="*/ 6961 w 10000"/>
                  <a:gd name="connsiteY1062" fmla="*/ 4660 h 10000"/>
                  <a:gd name="connsiteX1063" fmla="*/ 6983 w 10000"/>
                  <a:gd name="connsiteY1063" fmla="*/ 4644 h 10000"/>
                  <a:gd name="connsiteX1064" fmla="*/ 7014 w 10000"/>
                  <a:gd name="connsiteY1064" fmla="*/ 4634 h 10000"/>
                  <a:gd name="connsiteX1065" fmla="*/ 7025 w 10000"/>
                  <a:gd name="connsiteY1065" fmla="*/ 4615 h 10000"/>
                  <a:gd name="connsiteX1066" fmla="*/ 7047 w 10000"/>
                  <a:gd name="connsiteY1066" fmla="*/ 4582 h 10000"/>
                  <a:gd name="connsiteX1067" fmla="*/ 7069 w 10000"/>
                  <a:gd name="connsiteY1067" fmla="*/ 4563 h 10000"/>
                  <a:gd name="connsiteX1068" fmla="*/ 7078 w 10000"/>
                  <a:gd name="connsiteY1068" fmla="*/ 4553 h 10000"/>
                  <a:gd name="connsiteX1069" fmla="*/ 7097 w 10000"/>
                  <a:gd name="connsiteY1069" fmla="*/ 4527 h 10000"/>
                  <a:gd name="connsiteX1070" fmla="*/ 7122 w 10000"/>
                  <a:gd name="connsiteY1070" fmla="*/ 4517 h 10000"/>
                  <a:gd name="connsiteX1071" fmla="*/ 7139 w 10000"/>
                  <a:gd name="connsiteY1071" fmla="*/ 4488 h 10000"/>
                  <a:gd name="connsiteX1072" fmla="*/ 7147 w 10000"/>
                  <a:gd name="connsiteY1072" fmla="*/ 4459 h 10000"/>
                  <a:gd name="connsiteX1073" fmla="*/ 7161 w 10000"/>
                  <a:gd name="connsiteY1073" fmla="*/ 4440 h 10000"/>
                  <a:gd name="connsiteX1074" fmla="*/ 7177 w 10000"/>
                  <a:gd name="connsiteY1074" fmla="*/ 4430 h 10000"/>
                  <a:gd name="connsiteX1075" fmla="*/ 7202 w 10000"/>
                  <a:gd name="connsiteY1075" fmla="*/ 4407 h 10000"/>
                  <a:gd name="connsiteX1076" fmla="*/ 7224 w 10000"/>
                  <a:gd name="connsiteY1076" fmla="*/ 4417 h 10000"/>
                  <a:gd name="connsiteX1077" fmla="*/ 7241 w 10000"/>
                  <a:gd name="connsiteY1077" fmla="*/ 4404 h 10000"/>
                  <a:gd name="connsiteX1078" fmla="*/ 7263 w 10000"/>
                  <a:gd name="connsiteY1078" fmla="*/ 4398 h 10000"/>
                  <a:gd name="connsiteX1079" fmla="*/ 7283 w 10000"/>
                  <a:gd name="connsiteY1079" fmla="*/ 4424 h 10000"/>
                  <a:gd name="connsiteX1080" fmla="*/ 7305 w 10000"/>
                  <a:gd name="connsiteY1080" fmla="*/ 4433 h 10000"/>
                  <a:gd name="connsiteX1081" fmla="*/ 7332 w 10000"/>
                  <a:gd name="connsiteY1081" fmla="*/ 4443 h 10000"/>
                  <a:gd name="connsiteX1082" fmla="*/ 7380 w 10000"/>
                  <a:gd name="connsiteY1082" fmla="*/ 4398 h 10000"/>
                  <a:gd name="connsiteX1083" fmla="*/ 7404 w 10000"/>
                  <a:gd name="connsiteY1083" fmla="*/ 4378 h 10000"/>
                  <a:gd name="connsiteX1084" fmla="*/ 7418 w 10000"/>
                  <a:gd name="connsiteY1084" fmla="*/ 4369 h 10000"/>
                  <a:gd name="connsiteX1085" fmla="*/ 7443 w 10000"/>
                  <a:gd name="connsiteY1085" fmla="*/ 4356 h 10000"/>
                  <a:gd name="connsiteX1086" fmla="*/ 7460 w 10000"/>
                  <a:gd name="connsiteY1086" fmla="*/ 4385 h 10000"/>
                  <a:gd name="connsiteX1087" fmla="*/ 7460 w 10000"/>
                  <a:gd name="connsiteY1087" fmla="*/ 4404 h 10000"/>
                  <a:gd name="connsiteX1088" fmla="*/ 7499 w 10000"/>
                  <a:gd name="connsiteY1088" fmla="*/ 4417 h 10000"/>
                  <a:gd name="connsiteX1089" fmla="*/ 7515 w 10000"/>
                  <a:gd name="connsiteY1089" fmla="*/ 4414 h 10000"/>
                  <a:gd name="connsiteX1090" fmla="*/ 7565 w 10000"/>
                  <a:gd name="connsiteY1090" fmla="*/ 4385 h 10000"/>
                  <a:gd name="connsiteX1091" fmla="*/ 7579 w 10000"/>
                  <a:gd name="connsiteY1091" fmla="*/ 4346 h 10000"/>
                  <a:gd name="connsiteX1092" fmla="*/ 7582 w 10000"/>
                  <a:gd name="connsiteY1092" fmla="*/ 4317 h 10000"/>
                  <a:gd name="connsiteX1093" fmla="*/ 7590 w 10000"/>
                  <a:gd name="connsiteY1093" fmla="*/ 4301 h 10000"/>
                  <a:gd name="connsiteX1094" fmla="*/ 7612 w 10000"/>
                  <a:gd name="connsiteY1094" fmla="*/ 4271 h 10000"/>
                  <a:gd name="connsiteX1095" fmla="*/ 7623 w 10000"/>
                  <a:gd name="connsiteY1095" fmla="*/ 4262 h 10000"/>
                  <a:gd name="connsiteX1096" fmla="*/ 7634 w 10000"/>
                  <a:gd name="connsiteY1096" fmla="*/ 4245 h 10000"/>
                  <a:gd name="connsiteX1097" fmla="*/ 7645 w 10000"/>
                  <a:gd name="connsiteY1097" fmla="*/ 4265 h 10000"/>
                  <a:gd name="connsiteX1098" fmla="*/ 7670 w 10000"/>
                  <a:gd name="connsiteY1098" fmla="*/ 4284 h 10000"/>
                  <a:gd name="connsiteX1099" fmla="*/ 7701 w 10000"/>
                  <a:gd name="connsiteY1099" fmla="*/ 4275 h 10000"/>
                  <a:gd name="connsiteX1100" fmla="*/ 7717 w 10000"/>
                  <a:gd name="connsiteY1100" fmla="*/ 4275 h 10000"/>
                  <a:gd name="connsiteX1101" fmla="*/ 7740 w 10000"/>
                  <a:gd name="connsiteY1101" fmla="*/ 4284 h 10000"/>
                  <a:gd name="connsiteX1102" fmla="*/ 7767 w 10000"/>
                  <a:gd name="connsiteY1102" fmla="*/ 4284 h 10000"/>
                  <a:gd name="connsiteX1103" fmla="*/ 7895 w 10000"/>
                  <a:gd name="connsiteY1103" fmla="*/ 4207 h 10000"/>
                  <a:gd name="connsiteX1104" fmla="*/ 7895 w 10000"/>
                  <a:gd name="connsiteY1104" fmla="*/ 4187 h 10000"/>
                  <a:gd name="connsiteX1105" fmla="*/ 7895 w 10000"/>
                  <a:gd name="connsiteY1105" fmla="*/ 4171 h 10000"/>
                  <a:gd name="connsiteX1106" fmla="*/ 7903 w 10000"/>
                  <a:gd name="connsiteY1106" fmla="*/ 4148 h 10000"/>
                  <a:gd name="connsiteX1107" fmla="*/ 7917 w 10000"/>
                  <a:gd name="connsiteY1107" fmla="*/ 4158 h 10000"/>
                  <a:gd name="connsiteX1108" fmla="*/ 7967 w 10000"/>
                  <a:gd name="connsiteY1108" fmla="*/ 4203 h 10000"/>
                  <a:gd name="connsiteX1109" fmla="*/ 7994 w 10000"/>
                  <a:gd name="connsiteY1109" fmla="*/ 4203 h 10000"/>
                  <a:gd name="connsiteX1110" fmla="*/ 8064 w 10000"/>
                  <a:gd name="connsiteY1110" fmla="*/ 4242 h 10000"/>
                  <a:gd name="connsiteX1111" fmla="*/ 8083 w 10000"/>
                  <a:gd name="connsiteY1111" fmla="*/ 4245 h 10000"/>
                  <a:gd name="connsiteX1112" fmla="*/ 8105 w 10000"/>
                  <a:gd name="connsiteY1112" fmla="*/ 4226 h 10000"/>
                  <a:gd name="connsiteX1113" fmla="*/ 8136 w 10000"/>
                  <a:gd name="connsiteY1113" fmla="*/ 4187 h 10000"/>
                  <a:gd name="connsiteX1114" fmla="*/ 8161 w 10000"/>
                  <a:gd name="connsiteY1114" fmla="*/ 4168 h 10000"/>
                  <a:gd name="connsiteX1115" fmla="*/ 8172 w 10000"/>
                  <a:gd name="connsiteY1115" fmla="*/ 4161 h 10000"/>
                  <a:gd name="connsiteX1116" fmla="*/ 8208 w 10000"/>
                  <a:gd name="connsiteY1116" fmla="*/ 4168 h 10000"/>
                  <a:gd name="connsiteX1117" fmla="*/ 8235 w 10000"/>
                  <a:gd name="connsiteY1117" fmla="*/ 4168 h 10000"/>
                  <a:gd name="connsiteX1118" fmla="*/ 8258 w 10000"/>
                  <a:gd name="connsiteY1118" fmla="*/ 4152 h 10000"/>
                  <a:gd name="connsiteX1119" fmla="*/ 8283 w 10000"/>
                  <a:gd name="connsiteY1119" fmla="*/ 4152 h 10000"/>
                  <a:gd name="connsiteX1120" fmla="*/ 8299 w 10000"/>
                  <a:gd name="connsiteY1120" fmla="*/ 4132 h 10000"/>
                  <a:gd name="connsiteX1121" fmla="*/ 8316 w 10000"/>
                  <a:gd name="connsiteY1121" fmla="*/ 4113 h 10000"/>
                  <a:gd name="connsiteX1122" fmla="*/ 8330 w 10000"/>
                  <a:gd name="connsiteY1122" fmla="*/ 4084 h 10000"/>
                  <a:gd name="connsiteX1123" fmla="*/ 8341 w 10000"/>
                  <a:gd name="connsiteY1123" fmla="*/ 4058 h 10000"/>
                  <a:gd name="connsiteX1124" fmla="*/ 8349 w 10000"/>
                  <a:gd name="connsiteY1124" fmla="*/ 4064 h 10000"/>
                  <a:gd name="connsiteX1125" fmla="*/ 8366 w 10000"/>
                  <a:gd name="connsiteY1125" fmla="*/ 4067 h 10000"/>
                  <a:gd name="connsiteX1126" fmla="*/ 8374 w 10000"/>
                  <a:gd name="connsiteY1126" fmla="*/ 4084 h 10000"/>
                  <a:gd name="connsiteX1127" fmla="*/ 8402 w 10000"/>
                  <a:gd name="connsiteY1127" fmla="*/ 4054 h 10000"/>
                  <a:gd name="connsiteX1128" fmla="*/ 8427 w 10000"/>
                  <a:gd name="connsiteY1128" fmla="*/ 4028 h 10000"/>
                  <a:gd name="connsiteX1129" fmla="*/ 8438 w 10000"/>
                  <a:gd name="connsiteY1129" fmla="*/ 4025 h 10000"/>
                  <a:gd name="connsiteX1130" fmla="*/ 8468 w 10000"/>
                  <a:gd name="connsiteY1130" fmla="*/ 4006 h 10000"/>
                  <a:gd name="connsiteX1131" fmla="*/ 8485 w 10000"/>
                  <a:gd name="connsiteY1131" fmla="*/ 3999 h 10000"/>
                  <a:gd name="connsiteX1132" fmla="*/ 8493 w 10000"/>
                  <a:gd name="connsiteY1132" fmla="*/ 4025 h 10000"/>
                  <a:gd name="connsiteX1133" fmla="*/ 8515 w 10000"/>
                  <a:gd name="connsiteY1133" fmla="*/ 4028 h 10000"/>
                  <a:gd name="connsiteX1134" fmla="*/ 8543 w 10000"/>
                  <a:gd name="connsiteY1134" fmla="*/ 4009 h 10000"/>
                  <a:gd name="connsiteX1135" fmla="*/ 8551 w 10000"/>
                  <a:gd name="connsiteY1135" fmla="*/ 3990 h 10000"/>
                  <a:gd name="connsiteX1136" fmla="*/ 8582 w 10000"/>
                  <a:gd name="connsiteY1136" fmla="*/ 3977 h 10000"/>
                  <a:gd name="connsiteX1137" fmla="*/ 8596 w 10000"/>
                  <a:gd name="connsiteY1137" fmla="*/ 3977 h 10000"/>
                  <a:gd name="connsiteX1138" fmla="*/ 8607 w 10000"/>
                  <a:gd name="connsiteY1138" fmla="*/ 3980 h 10000"/>
                  <a:gd name="connsiteX1139" fmla="*/ 8645 w 10000"/>
                  <a:gd name="connsiteY1139" fmla="*/ 3970 h 10000"/>
                  <a:gd name="connsiteX1140" fmla="*/ 8654 w 10000"/>
                  <a:gd name="connsiteY1140" fmla="*/ 3951 h 10000"/>
                  <a:gd name="connsiteX1141" fmla="*/ 8670 w 10000"/>
                  <a:gd name="connsiteY1141" fmla="*/ 3935 h 10000"/>
                  <a:gd name="connsiteX1142" fmla="*/ 8695 w 10000"/>
                  <a:gd name="connsiteY1142" fmla="*/ 3935 h 10000"/>
                  <a:gd name="connsiteX1143" fmla="*/ 8704 w 10000"/>
                  <a:gd name="connsiteY1143" fmla="*/ 3951 h 10000"/>
                  <a:gd name="connsiteX1144" fmla="*/ 8717 w 10000"/>
                  <a:gd name="connsiteY1144" fmla="*/ 3964 h 10000"/>
                  <a:gd name="connsiteX1145" fmla="*/ 8751 w 10000"/>
                  <a:gd name="connsiteY1145" fmla="*/ 3951 h 10000"/>
                  <a:gd name="connsiteX1146" fmla="*/ 8776 w 10000"/>
                  <a:gd name="connsiteY1146" fmla="*/ 3935 h 10000"/>
                  <a:gd name="connsiteX1147" fmla="*/ 8798 w 10000"/>
                  <a:gd name="connsiteY1147" fmla="*/ 3925 h 10000"/>
                  <a:gd name="connsiteX1148" fmla="*/ 8806 w 10000"/>
                  <a:gd name="connsiteY1148" fmla="*/ 3892 h 10000"/>
                  <a:gd name="connsiteX1149" fmla="*/ 8814 w 10000"/>
                  <a:gd name="connsiteY1149" fmla="*/ 3876 h 10000"/>
                  <a:gd name="connsiteX1150" fmla="*/ 8839 w 10000"/>
                  <a:gd name="connsiteY1150" fmla="*/ 3873 h 10000"/>
                  <a:gd name="connsiteX1151" fmla="*/ 8842 w 10000"/>
                  <a:gd name="connsiteY1151" fmla="*/ 3876 h 10000"/>
                  <a:gd name="connsiteX1152" fmla="*/ 8856 w 10000"/>
                  <a:gd name="connsiteY1152" fmla="*/ 3863 h 10000"/>
                  <a:gd name="connsiteX1153" fmla="*/ 8856 w 10000"/>
                  <a:gd name="connsiteY1153" fmla="*/ 3841 h 10000"/>
                  <a:gd name="connsiteX1154" fmla="*/ 8870 w 10000"/>
                  <a:gd name="connsiteY1154" fmla="*/ 3821 h 10000"/>
                  <a:gd name="connsiteX1155" fmla="*/ 8903 w 10000"/>
                  <a:gd name="connsiteY1155" fmla="*/ 3802 h 10000"/>
                  <a:gd name="connsiteX1156" fmla="*/ 8914 w 10000"/>
                  <a:gd name="connsiteY1156" fmla="*/ 3782 h 10000"/>
                  <a:gd name="connsiteX1157" fmla="*/ 8939 w 10000"/>
                  <a:gd name="connsiteY1157" fmla="*/ 3782 h 10000"/>
                  <a:gd name="connsiteX1158" fmla="*/ 8961 w 10000"/>
                  <a:gd name="connsiteY1158" fmla="*/ 3779 h 10000"/>
                  <a:gd name="connsiteX1159" fmla="*/ 8983 w 10000"/>
                  <a:gd name="connsiteY1159" fmla="*/ 3760 h 10000"/>
                  <a:gd name="connsiteX1160" fmla="*/ 9003 w 10000"/>
                  <a:gd name="connsiteY1160" fmla="*/ 3763 h 10000"/>
                  <a:gd name="connsiteX1161" fmla="*/ 9019 w 10000"/>
                  <a:gd name="connsiteY1161" fmla="*/ 3779 h 10000"/>
                  <a:gd name="connsiteX1162" fmla="*/ 9050 w 10000"/>
                  <a:gd name="connsiteY1162" fmla="*/ 3812 h 10000"/>
                  <a:gd name="connsiteX1163" fmla="*/ 9080 w 10000"/>
                  <a:gd name="connsiteY1163" fmla="*/ 3831 h 10000"/>
                  <a:gd name="connsiteX1164" fmla="*/ 9097 w 10000"/>
                  <a:gd name="connsiteY1164" fmla="*/ 3867 h 10000"/>
                  <a:gd name="connsiteX1165" fmla="*/ 9114 w 10000"/>
                  <a:gd name="connsiteY1165" fmla="*/ 3902 h 10000"/>
                  <a:gd name="connsiteX1166" fmla="*/ 9122 w 10000"/>
                  <a:gd name="connsiteY1166" fmla="*/ 3935 h 10000"/>
                  <a:gd name="connsiteX1167" fmla="*/ 9125 w 10000"/>
                  <a:gd name="connsiteY1167" fmla="*/ 3964 h 10000"/>
                  <a:gd name="connsiteX1168" fmla="*/ 9130 w 10000"/>
                  <a:gd name="connsiteY1168" fmla="*/ 3999 h 10000"/>
                  <a:gd name="connsiteX1169" fmla="*/ 9130 w 10000"/>
                  <a:gd name="connsiteY1169" fmla="*/ 4054 h 10000"/>
                  <a:gd name="connsiteX1170" fmla="*/ 9155 w 10000"/>
                  <a:gd name="connsiteY1170" fmla="*/ 4093 h 10000"/>
                  <a:gd name="connsiteX1171" fmla="*/ 9169 w 10000"/>
                  <a:gd name="connsiteY1171" fmla="*/ 4090 h 10000"/>
                  <a:gd name="connsiteX1172" fmla="*/ 9211 w 10000"/>
                  <a:gd name="connsiteY1172" fmla="*/ 4077 h 10000"/>
                  <a:gd name="connsiteX1173" fmla="*/ 9244 w 10000"/>
                  <a:gd name="connsiteY1173" fmla="*/ 4077 h 10000"/>
                  <a:gd name="connsiteX1174" fmla="*/ 9252 w 10000"/>
                  <a:gd name="connsiteY1174" fmla="*/ 4103 h 10000"/>
                  <a:gd name="connsiteX1175" fmla="*/ 9258 w 10000"/>
                  <a:gd name="connsiteY1175" fmla="*/ 4148 h 10000"/>
                  <a:gd name="connsiteX1176" fmla="*/ 9269 w 10000"/>
                  <a:gd name="connsiteY1176" fmla="*/ 4158 h 10000"/>
                  <a:gd name="connsiteX1177" fmla="*/ 9294 w 10000"/>
                  <a:gd name="connsiteY1177" fmla="*/ 4158 h 10000"/>
                  <a:gd name="connsiteX1178" fmla="*/ 9319 w 10000"/>
                  <a:gd name="connsiteY1178" fmla="*/ 4168 h 10000"/>
                  <a:gd name="connsiteX1179" fmla="*/ 9346 w 10000"/>
                  <a:gd name="connsiteY1179" fmla="*/ 4190 h 10000"/>
                  <a:gd name="connsiteX1180" fmla="*/ 9357 w 10000"/>
                  <a:gd name="connsiteY1180" fmla="*/ 4168 h 10000"/>
                  <a:gd name="connsiteX1181" fmla="*/ 9371 w 10000"/>
                  <a:gd name="connsiteY1181" fmla="*/ 4132 h 10000"/>
                  <a:gd name="connsiteX1182" fmla="*/ 9391 w 10000"/>
                  <a:gd name="connsiteY1182" fmla="*/ 4113 h 10000"/>
                  <a:gd name="connsiteX1183" fmla="*/ 9407 w 10000"/>
                  <a:gd name="connsiteY1183" fmla="*/ 4103 h 10000"/>
                  <a:gd name="connsiteX1184" fmla="*/ 9435 w 10000"/>
                  <a:gd name="connsiteY1184" fmla="*/ 4100 h 10000"/>
                  <a:gd name="connsiteX1185" fmla="*/ 9460 w 10000"/>
                  <a:gd name="connsiteY1185" fmla="*/ 4084 h 10000"/>
                  <a:gd name="connsiteX1186" fmla="*/ 9485 w 10000"/>
                  <a:gd name="connsiteY1186" fmla="*/ 4067 h 10000"/>
                  <a:gd name="connsiteX1187" fmla="*/ 9496 w 10000"/>
                  <a:gd name="connsiteY1187" fmla="*/ 4054 h 10000"/>
                  <a:gd name="connsiteX1188" fmla="*/ 9526 w 10000"/>
                  <a:gd name="connsiteY1188" fmla="*/ 4048 h 10000"/>
                  <a:gd name="connsiteX1189" fmla="*/ 9557 w 10000"/>
                  <a:gd name="connsiteY1189" fmla="*/ 4038 h 10000"/>
                  <a:gd name="connsiteX1190" fmla="*/ 9584 w 10000"/>
                  <a:gd name="connsiteY1190" fmla="*/ 4019 h 10000"/>
                  <a:gd name="connsiteX1191" fmla="*/ 9623 w 10000"/>
                  <a:gd name="connsiteY1191" fmla="*/ 4016 h 10000"/>
                  <a:gd name="connsiteX1192" fmla="*/ 9648 w 10000"/>
                  <a:gd name="connsiteY1192" fmla="*/ 4009 h 10000"/>
                  <a:gd name="connsiteX1193" fmla="*/ 9673 w 10000"/>
                  <a:gd name="connsiteY1193" fmla="*/ 4019 h 10000"/>
                  <a:gd name="connsiteX1194" fmla="*/ 9712 w 10000"/>
                  <a:gd name="connsiteY1194" fmla="*/ 4038 h 10000"/>
                  <a:gd name="connsiteX1195" fmla="*/ 9742 w 10000"/>
                  <a:gd name="connsiteY1195" fmla="*/ 4074 h 10000"/>
                  <a:gd name="connsiteX1196" fmla="*/ 9776 w 10000"/>
                  <a:gd name="connsiteY1196" fmla="*/ 4093 h 10000"/>
                  <a:gd name="connsiteX1197" fmla="*/ 9814 w 10000"/>
                  <a:gd name="connsiteY1197" fmla="*/ 4109 h 10000"/>
                  <a:gd name="connsiteX1198" fmla="*/ 9859 w 10000"/>
                  <a:gd name="connsiteY1198" fmla="*/ 4119 h 10000"/>
                  <a:gd name="connsiteX1199" fmla="*/ 9898 w 10000"/>
                  <a:gd name="connsiteY1199" fmla="*/ 4122 h 10000"/>
                  <a:gd name="connsiteX1200" fmla="*/ 9931 w 10000"/>
                  <a:gd name="connsiteY1200" fmla="*/ 4109 h 10000"/>
                  <a:gd name="connsiteX1201" fmla="*/ 9956 w 10000"/>
                  <a:gd name="connsiteY1201" fmla="*/ 4100 h 10000"/>
                  <a:gd name="connsiteX1202" fmla="*/ 9981 w 10000"/>
                  <a:gd name="connsiteY1202" fmla="*/ 4067 h 10000"/>
                  <a:gd name="connsiteX1203" fmla="*/ 9994 w 10000"/>
                  <a:gd name="connsiteY1203" fmla="*/ 4035 h 10000"/>
                  <a:gd name="connsiteX1204" fmla="*/ 10000 w 10000"/>
                  <a:gd name="connsiteY1204" fmla="*/ 3996 h 10000"/>
                  <a:gd name="connsiteX1205" fmla="*/ 9994 w 10000"/>
                  <a:gd name="connsiteY1205" fmla="*/ 3941 h 10000"/>
                  <a:gd name="connsiteX1206" fmla="*/ 9986 w 10000"/>
                  <a:gd name="connsiteY1206" fmla="*/ 3905 h 10000"/>
                  <a:gd name="connsiteX1207" fmla="*/ 9981 w 10000"/>
                  <a:gd name="connsiteY1207" fmla="*/ 3857 h 10000"/>
                  <a:gd name="connsiteX1208" fmla="*/ 9989 w 10000"/>
                  <a:gd name="connsiteY1208" fmla="*/ 3837 h 10000"/>
                  <a:gd name="connsiteX1209" fmla="*/ 9989 w 10000"/>
                  <a:gd name="connsiteY1209" fmla="*/ 3812 h 10000"/>
                  <a:gd name="connsiteX1210" fmla="*/ 9981 w 10000"/>
                  <a:gd name="connsiteY1210" fmla="*/ 3792 h 10000"/>
                  <a:gd name="connsiteX1211" fmla="*/ 9970 w 10000"/>
                  <a:gd name="connsiteY1211" fmla="*/ 3763 h 10000"/>
                  <a:gd name="connsiteX1212" fmla="*/ 9945 w 10000"/>
                  <a:gd name="connsiteY1212" fmla="*/ 3705 h 10000"/>
                  <a:gd name="connsiteX1213" fmla="*/ 9931 w 10000"/>
                  <a:gd name="connsiteY1213" fmla="*/ 3659 h 10000"/>
                  <a:gd name="connsiteX1214" fmla="*/ 9903 w 10000"/>
                  <a:gd name="connsiteY1214" fmla="*/ 3640 h 10000"/>
                  <a:gd name="connsiteX1215" fmla="*/ 9881 w 10000"/>
                  <a:gd name="connsiteY1215" fmla="*/ 3620 h 10000"/>
                  <a:gd name="connsiteX1216" fmla="*/ 9856 w 10000"/>
                  <a:gd name="connsiteY1216" fmla="*/ 3595 h 10000"/>
                  <a:gd name="connsiteX1217" fmla="*/ 9817 w 10000"/>
                  <a:gd name="connsiteY1217" fmla="*/ 3562 h 10000"/>
                  <a:gd name="connsiteX1218" fmla="*/ 9795 w 10000"/>
                  <a:gd name="connsiteY1218" fmla="*/ 3546 h 10000"/>
                  <a:gd name="connsiteX1219" fmla="*/ 9778 w 10000"/>
                  <a:gd name="connsiteY1219" fmla="*/ 3527 h 10000"/>
                  <a:gd name="connsiteX1220" fmla="*/ 9745 w 10000"/>
                  <a:gd name="connsiteY1220" fmla="*/ 3501 h 10000"/>
                  <a:gd name="connsiteX1221" fmla="*/ 9726 w 10000"/>
                  <a:gd name="connsiteY1221" fmla="*/ 3488 h 10000"/>
                  <a:gd name="connsiteX1222" fmla="*/ 9704 w 10000"/>
                  <a:gd name="connsiteY1222" fmla="*/ 3472 h 10000"/>
                  <a:gd name="connsiteX1223" fmla="*/ 9695 w 10000"/>
                  <a:gd name="connsiteY1223" fmla="*/ 3468 h 10000"/>
                  <a:gd name="connsiteX1224" fmla="*/ 9690 w 10000"/>
                  <a:gd name="connsiteY1224" fmla="*/ 3459 h 10000"/>
                  <a:gd name="connsiteX1225" fmla="*/ 9673 w 10000"/>
                  <a:gd name="connsiteY1225" fmla="*/ 3449 h 10000"/>
                  <a:gd name="connsiteX1226" fmla="*/ 9665 w 10000"/>
                  <a:gd name="connsiteY1226" fmla="*/ 3442 h 10000"/>
                  <a:gd name="connsiteX1227" fmla="*/ 9654 w 10000"/>
                  <a:gd name="connsiteY1227" fmla="*/ 3449 h 10000"/>
                  <a:gd name="connsiteX1228" fmla="*/ 9521 w 10000"/>
                  <a:gd name="connsiteY1228" fmla="*/ 3394 h 10000"/>
                  <a:gd name="connsiteX1229" fmla="*/ 9510 w 10000"/>
                  <a:gd name="connsiteY1229" fmla="*/ 3368 h 10000"/>
                  <a:gd name="connsiteX1230" fmla="*/ 9496 w 10000"/>
                  <a:gd name="connsiteY1230" fmla="*/ 3287 h 10000"/>
                  <a:gd name="connsiteX1231" fmla="*/ 9488 w 10000"/>
                  <a:gd name="connsiteY1231" fmla="*/ 3216 h 10000"/>
                  <a:gd name="connsiteX1232" fmla="*/ 9493 w 10000"/>
                  <a:gd name="connsiteY1232" fmla="*/ 3174 h 10000"/>
                  <a:gd name="connsiteX1233" fmla="*/ 9501 w 10000"/>
                  <a:gd name="connsiteY1233" fmla="*/ 3128 h 10000"/>
                  <a:gd name="connsiteX1234" fmla="*/ 9488 w 10000"/>
                  <a:gd name="connsiteY1234" fmla="*/ 3025 h 10000"/>
                  <a:gd name="connsiteX1235" fmla="*/ 9446 w 10000"/>
                  <a:gd name="connsiteY1235" fmla="*/ 2931 h 10000"/>
                  <a:gd name="connsiteX1236" fmla="*/ 9382 w 10000"/>
                  <a:gd name="connsiteY1236" fmla="*/ 2837 h 10000"/>
                  <a:gd name="connsiteX1237" fmla="*/ 9316 w 10000"/>
                  <a:gd name="connsiteY1237" fmla="*/ 2753 h 10000"/>
                  <a:gd name="connsiteX1238" fmla="*/ 9294 w 10000"/>
                  <a:gd name="connsiteY1238" fmla="*/ 2655 h 10000"/>
                  <a:gd name="connsiteX1239" fmla="*/ 9213 w 10000"/>
                  <a:gd name="connsiteY1239" fmla="*/ 2328 h 10000"/>
                  <a:gd name="connsiteX1240" fmla="*/ 9172 w 10000"/>
                  <a:gd name="connsiteY1240" fmla="*/ 2286 h 10000"/>
                  <a:gd name="connsiteX1241" fmla="*/ 9019 w 10000"/>
                  <a:gd name="connsiteY1241" fmla="*/ 2082 h 10000"/>
                  <a:gd name="connsiteX1242" fmla="*/ 8906 w 10000"/>
                  <a:gd name="connsiteY1242" fmla="*/ 1946 h 10000"/>
                  <a:gd name="connsiteX1243" fmla="*/ 8801 w 10000"/>
                  <a:gd name="connsiteY1243" fmla="*/ 1778 h 10000"/>
                  <a:gd name="connsiteX1244" fmla="*/ 8806 w 10000"/>
                  <a:gd name="connsiteY1244" fmla="*/ 1713 h 10000"/>
                  <a:gd name="connsiteX1245" fmla="*/ 8809 w 10000"/>
                  <a:gd name="connsiteY1245" fmla="*/ 1703 h 10000"/>
                  <a:gd name="connsiteX1246" fmla="*/ 8817 w 10000"/>
                  <a:gd name="connsiteY1246" fmla="*/ 1713 h 10000"/>
                  <a:gd name="connsiteX1247" fmla="*/ 8834 w 10000"/>
                  <a:gd name="connsiteY1247" fmla="*/ 1729 h 10000"/>
                  <a:gd name="connsiteX1248" fmla="*/ 8839 w 10000"/>
                  <a:gd name="connsiteY1248" fmla="*/ 1729 h 10000"/>
                  <a:gd name="connsiteX1249" fmla="*/ 8848 w 10000"/>
                  <a:gd name="connsiteY1249" fmla="*/ 1723 h 10000"/>
                  <a:gd name="connsiteX1250" fmla="*/ 8850 w 10000"/>
                  <a:gd name="connsiteY1250" fmla="*/ 1703 h 10000"/>
                  <a:gd name="connsiteX1251" fmla="*/ 8850 w 10000"/>
                  <a:gd name="connsiteY1251" fmla="*/ 1684 h 10000"/>
                  <a:gd name="connsiteX1252" fmla="*/ 8850 w 10000"/>
                  <a:gd name="connsiteY1252" fmla="*/ 1648 h 10000"/>
                  <a:gd name="connsiteX1253" fmla="*/ 8881 w 10000"/>
                  <a:gd name="connsiteY1253" fmla="*/ 1571 h 10000"/>
                  <a:gd name="connsiteX1254" fmla="*/ 8895 w 10000"/>
                  <a:gd name="connsiteY1254" fmla="*/ 1541 h 10000"/>
                  <a:gd name="connsiteX1255" fmla="*/ 8895 w 10000"/>
                  <a:gd name="connsiteY1255" fmla="*/ 1525 h 10000"/>
                  <a:gd name="connsiteX1256" fmla="*/ 8881 w 10000"/>
                  <a:gd name="connsiteY1256" fmla="*/ 1516 h 10000"/>
                  <a:gd name="connsiteX1257" fmla="*/ 8864 w 10000"/>
                  <a:gd name="connsiteY1257" fmla="*/ 1522 h 10000"/>
                  <a:gd name="connsiteX1258" fmla="*/ 8850 w 10000"/>
                  <a:gd name="connsiteY1258" fmla="*/ 1535 h 10000"/>
                  <a:gd name="connsiteX1259" fmla="*/ 8834 w 10000"/>
                  <a:gd name="connsiteY1259" fmla="*/ 1571 h 10000"/>
                  <a:gd name="connsiteX1260" fmla="*/ 8825 w 10000"/>
                  <a:gd name="connsiteY1260" fmla="*/ 1587 h 10000"/>
                  <a:gd name="connsiteX1261" fmla="*/ 8776 w 10000"/>
                  <a:gd name="connsiteY1261" fmla="*/ 1571 h 10000"/>
                  <a:gd name="connsiteX1262" fmla="*/ 8745 w 10000"/>
                  <a:gd name="connsiteY1262" fmla="*/ 1580 h 10000"/>
                  <a:gd name="connsiteX1263" fmla="*/ 8720 w 10000"/>
                  <a:gd name="connsiteY1263" fmla="*/ 1587 h 10000"/>
                  <a:gd name="connsiteX1264" fmla="*/ 8709 w 10000"/>
                  <a:gd name="connsiteY1264" fmla="*/ 1609 h 10000"/>
                  <a:gd name="connsiteX1265" fmla="*/ 8693 w 10000"/>
                  <a:gd name="connsiteY1265" fmla="*/ 1616 h 10000"/>
                  <a:gd name="connsiteX1266" fmla="*/ 8684 w 10000"/>
                  <a:gd name="connsiteY1266" fmla="*/ 1639 h 10000"/>
                  <a:gd name="connsiteX1267" fmla="*/ 8684 w 10000"/>
                  <a:gd name="connsiteY1267" fmla="*/ 1658 h 10000"/>
                  <a:gd name="connsiteX1268" fmla="*/ 8665 w 10000"/>
                  <a:gd name="connsiteY1268" fmla="*/ 1655 h 10000"/>
                  <a:gd name="connsiteX1269" fmla="*/ 8665 w 10000"/>
                  <a:gd name="connsiteY1269" fmla="*/ 1645 h 10000"/>
                  <a:gd name="connsiteX1270" fmla="*/ 8665 w 10000"/>
                  <a:gd name="connsiteY1270" fmla="*/ 1626 h 10000"/>
                  <a:gd name="connsiteX1271" fmla="*/ 8676 w 10000"/>
                  <a:gd name="connsiteY1271" fmla="*/ 1609 h 10000"/>
                  <a:gd name="connsiteX1272" fmla="*/ 8679 w 10000"/>
                  <a:gd name="connsiteY1272" fmla="*/ 1597 h 10000"/>
                  <a:gd name="connsiteX1273" fmla="*/ 8687 w 10000"/>
                  <a:gd name="connsiteY1273" fmla="*/ 1577 h 10000"/>
                  <a:gd name="connsiteX1274" fmla="*/ 8695 w 10000"/>
                  <a:gd name="connsiteY1274" fmla="*/ 1554 h 10000"/>
                  <a:gd name="connsiteX1275" fmla="*/ 8709 w 10000"/>
                  <a:gd name="connsiteY1275" fmla="*/ 1532 h 10000"/>
                  <a:gd name="connsiteX1276" fmla="*/ 8704 w 10000"/>
                  <a:gd name="connsiteY1276" fmla="*/ 1512 h 10000"/>
                  <a:gd name="connsiteX1277" fmla="*/ 8695 w 10000"/>
                  <a:gd name="connsiteY1277" fmla="*/ 1503 h 10000"/>
                  <a:gd name="connsiteX1278" fmla="*/ 8684 w 10000"/>
                  <a:gd name="connsiteY1278" fmla="*/ 1503 h 10000"/>
                  <a:gd name="connsiteX1279" fmla="*/ 8670 w 10000"/>
                  <a:gd name="connsiteY1279" fmla="*/ 1525 h 10000"/>
                  <a:gd name="connsiteX1280" fmla="*/ 8665 w 10000"/>
                  <a:gd name="connsiteY1280" fmla="*/ 1545 h 10000"/>
                  <a:gd name="connsiteX1281" fmla="*/ 8654 w 10000"/>
                  <a:gd name="connsiteY1281" fmla="*/ 1567 h 10000"/>
                  <a:gd name="connsiteX1282" fmla="*/ 8648 w 10000"/>
                  <a:gd name="connsiteY1282" fmla="*/ 1587 h 10000"/>
                  <a:gd name="connsiteX1283" fmla="*/ 8640 w 10000"/>
                  <a:gd name="connsiteY1283" fmla="*/ 1629 h 10000"/>
                  <a:gd name="connsiteX1284" fmla="*/ 8620 w 10000"/>
                  <a:gd name="connsiteY1284" fmla="*/ 1635 h 10000"/>
                  <a:gd name="connsiteX1285" fmla="*/ 8612 w 10000"/>
                  <a:gd name="connsiteY1285" fmla="*/ 1635 h 10000"/>
                  <a:gd name="connsiteX1286" fmla="*/ 8604 w 10000"/>
                  <a:gd name="connsiteY1286" fmla="*/ 1626 h 10000"/>
                  <a:gd name="connsiteX1287" fmla="*/ 8596 w 10000"/>
                  <a:gd name="connsiteY1287" fmla="*/ 1616 h 10000"/>
                  <a:gd name="connsiteX1288" fmla="*/ 8596 w 10000"/>
                  <a:gd name="connsiteY1288" fmla="*/ 1580 h 10000"/>
                  <a:gd name="connsiteX1289" fmla="*/ 8587 w 10000"/>
                  <a:gd name="connsiteY1289" fmla="*/ 1545 h 10000"/>
                  <a:gd name="connsiteX1290" fmla="*/ 8565 w 10000"/>
                  <a:gd name="connsiteY1290" fmla="*/ 1516 h 10000"/>
                  <a:gd name="connsiteX1291" fmla="*/ 8543 w 10000"/>
                  <a:gd name="connsiteY1291" fmla="*/ 1512 h 10000"/>
                  <a:gd name="connsiteX1292" fmla="*/ 8518 w 10000"/>
                  <a:gd name="connsiteY1292" fmla="*/ 1532 h 10000"/>
                  <a:gd name="connsiteX1293" fmla="*/ 8476 w 10000"/>
                  <a:gd name="connsiteY1293" fmla="*/ 1567 h 10000"/>
                  <a:gd name="connsiteX1294" fmla="*/ 8454 w 10000"/>
                  <a:gd name="connsiteY1294" fmla="*/ 1551 h 10000"/>
                  <a:gd name="connsiteX1295" fmla="*/ 8402 w 10000"/>
                  <a:gd name="connsiteY1295" fmla="*/ 1493 h 10000"/>
                  <a:gd name="connsiteX1296" fmla="*/ 8371 w 10000"/>
                  <a:gd name="connsiteY1296" fmla="*/ 1428 h 10000"/>
                  <a:gd name="connsiteX1297" fmla="*/ 8072 w 10000"/>
                  <a:gd name="connsiteY1297" fmla="*/ 1422 h 10000"/>
                  <a:gd name="connsiteX1298" fmla="*/ 7823 w 10000"/>
                  <a:gd name="connsiteY1298" fmla="*/ 1279 h 10000"/>
                  <a:gd name="connsiteX1299" fmla="*/ 7587 w 10000"/>
                  <a:gd name="connsiteY1299" fmla="*/ 1133 h 10000"/>
                  <a:gd name="connsiteX1300" fmla="*/ 7526 w 10000"/>
                  <a:gd name="connsiteY1300" fmla="*/ 1098 h 10000"/>
                  <a:gd name="connsiteX1301" fmla="*/ 7346 w 10000"/>
                  <a:gd name="connsiteY1301" fmla="*/ 991 h 10000"/>
                  <a:gd name="connsiteX1302" fmla="*/ 7321 w 10000"/>
                  <a:gd name="connsiteY1302" fmla="*/ 959 h 10000"/>
                  <a:gd name="connsiteX1303" fmla="*/ 7307 w 10000"/>
                  <a:gd name="connsiteY1303" fmla="*/ 871 h 10000"/>
                  <a:gd name="connsiteX1304" fmla="*/ 7224 w 10000"/>
                  <a:gd name="connsiteY1304" fmla="*/ 816 h 10000"/>
                  <a:gd name="connsiteX1305" fmla="*/ 7147 w 10000"/>
                  <a:gd name="connsiteY1305" fmla="*/ 787 h 10000"/>
                  <a:gd name="connsiteX1306" fmla="*/ 7080 w 10000"/>
                  <a:gd name="connsiteY1306" fmla="*/ 742 h 10000"/>
                  <a:gd name="connsiteX1307" fmla="*/ 7069 w 10000"/>
                  <a:gd name="connsiteY1307" fmla="*/ 767 h 10000"/>
                  <a:gd name="connsiteX1308" fmla="*/ 7033 w 10000"/>
                  <a:gd name="connsiteY1308" fmla="*/ 787 h 10000"/>
                  <a:gd name="connsiteX1309" fmla="*/ 6820 w 10000"/>
                  <a:gd name="connsiteY1309" fmla="*/ 878 h 10000"/>
                  <a:gd name="connsiteX1310" fmla="*/ 6726 w 10000"/>
                  <a:gd name="connsiteY1310" fmla="*/ 897 h 10000"/>
                  <a:gd name="connsiteX1311" fmla="*/ 6626 w 10000"/>
                  <a:gd name="connsiteY1311" fmla="*/ 955 h 10000"/>
                  <a:gd name="connsiteX1312" fmla="*/ 6582 w 10000"/>
                  <a:gd name="connsiteY1312" fmla="*/ 946 h 10000"/>
                  <a:gd name="connsiteX1313" fmla="*/ 6571 w 10000"/>
                  <a:gd name="connsiteY1313" fmla="*/ 955 h 10000"/>
                  <a:gd name="connsiteX1314" fmla="*/ 6507 w 10000"/>
                  <a:gd name="connsiteY1314" fmla="*/ 975 h 10000"/>
                  <a:gd name="connsiteX1315" fmla="*/ 6485 w 10000"/>
                  <a:gd name="connsiteY1315" fmla="*/ 975 h 10000"/>
                  <a:gd name="connsiteX1316" fmla="*/ 6476 w 10000"/>
                  <a:gd name="connsiteY1316" fmla="*/ 965 h 10000"/>
                  <a:gd name="connsiteX1317" fmla="*/ 6474 w 10000"/>
                  <a:gd name="connsiteY1317" fmla="*/ 936 h 10000"/>
                  <a:gd name="connsiteX1318" fmla="*/ 6452 w 10000"/>
                  <a:gd name="connsiteY1318" fmla="*/ 887 h 10000"/>
                  <a:gd name="connsiteX1319" fmla="*/ 6352 w 10000"/>
                  <a:gd name="connsiteY1319" fmla="*/ 767 h 10000"/>
                  <a:gd name="connsiteX1320" fmla="*/ 6313 w 10000"/>
                  <a:gd name="connsiteY1320" fmla="*/ 732 h 10000"/>
                  <a:gd name="connsiteX1321" fmla="*/ 6296 w 10000"/>
                  <a:gd name="connsiteY1321" fmla="*/ 690 h 10000"/>
                  <a:gd name="connsiteX1322" fmla="*/ 6271 w 10000"/>
                  <a:gd name="connsiteY1322" fmla="*/ 664 h 10000"/>
                  <a:gd name="connsiteX1323" fmla="*/ 6266 w 10000"/>
                  <a:gd name="connsiteY1323" fmla="*/ 654 h 10000"/>
                  <a:gd name="connsiteX1324" fmla="*/ 6111 w 10000"/>
                  <a:gd name="connsiteY1324" fmla="*/ 398 h 10000"/>
                  <a:gd name="connsiteX1325" fmla="*/ 5903 w 10000"/>
                  <a:gd name="connsiteY1325" fmla="*/ 408 h 10000"/>
                  <a:gd name="connsiteX1326" fmla="*/ 5837 w 10000"/>
                  <a:gd name="connsiteY1326" fmla="*/ 427 h 10000"/>
                  <a:gd name="connsiteX1327" fmla="*/ 5756 w 10000"/>
                  <a:gd name="connsiteY1327" fmla="*/ 453 h 10000"/>
                  <a:gd name="connsiteX1328" fmla="*/ 5681 w 10000"/>
                  <a:gd name="connsiteY1328" fmla="*/ 453 h 10000"/>
                  <a:gd name="connsiteX1329" fmla="*/ 5609 w 10000"/>
                  <a:gd name="connsiteY1329" fmla="*/ 447 h 10000"/>
                  <a:gd name="connsiteX1330" fmla="*/ 5554 w 10000"/>
                  <a:gd name="connsiteY1330" fmla="*/ 304 h 10000"/>
                  <a:gd name="connsiteX1331" fmla="*/ 5529 w 10000"/>
                  <a:gd name="connsiteY1331" fmla="*/ 301 h 10000"/>
                  <a:gd name="connsiteX1332" fmla="*/ 5393 w 10000"/>
                  <a:gd name="connsiteY1332" fmla="*/ 256 h 10000"/>
                  <a:gd name="connsiteX1333" fmla="*/ 5366 w 10000"/>
                  <a:gd name="connsiteY1333" fmla="*/ 220 h 10000"/>
                  <a:gd name="connsiteX1334" fmla="*/ 5249 w 10000"/>
                  <a:gd name="connsiteY1334" fmla="*/ 155 h 10000"/>
                  <a:gd name="connsiteX1335" fmla="*/ 5141 w 10000"/>
                  <a:gd name="connsiteY1335" fmla="*/ 52 h 10000"/>
                  <a:gd name="connsiteX1336" fmla="*/ 5116 w 10000"/>
                  <a:gd name="connsiteY1336" fmla="*/ 3 h 10000"/>
                  <a:gd name="connsiteX1337" fmla="*/ 5061 w 10000"/>
                  <a:gd name="connsiteY1337" fmla="*/ 0 h 10000"/>
                  <a:gd name="connsiteX1338" fmla="*/ 5036 w 10000"/>
                  <a:gd name="connsiteY1338" fmla="*/ 32 h 10000"/>
                  <a:gd name="connsiteX1339" fmla="*/ 4942 w 10000"/>
                  <a:gd name="connsiteY1339" fmla="*/ 133 h 10000"/>
                  <a:gd name="connsiteX1340" fmla="*/ 4900 w 10000"/>
                  <a:gd name="connsiteY1340" fmla="*/ 217 h 10000"/>
                  <a:gd name="connsiteX1341" fmla="*/ 4861 w 10000"/>
                  <a:gd name="connsiteY1341" fmla="*/ 198 h 10000"/>
                  <a:gd name="connsiteX1342" fmla="*/ 4795 w 10000"/>
                  <a:gd name="connsiteY1342" fmla="*/ 68 h 10000"/>
                  <a:gd name="connsiteX1343" fmla="*/ 4778 w 10000"/>
                  <a:gd name="connsiteY1343" fmla="*/ 62 h 10000"/>
                  <a:gd name="connsiteX1344" fmla="*/ 4765 w 10000"/>
                  <a:gd name="connsiteY1344" fmla="*/ 62 h 10000"/>
                  <a:gd name="connsiteX1345" fmla="*/ 4748 w 10000"/>
                  <a:gd name="connsiteY1345" fmla="*/ 68 h 10000"/>
                  <a:gd name="connsiteX1346" fmla="*/ 4673 w 10000"/>
                  <a:gd name="connsiteY1346" fmla="*/ 136 h 10000"/>
                  <a:gd name="connsiteX1347" fmla="*/ 4632 w 10000"/>
                  <a:gd name="connsiteY1347" fmla="*/ 201 h 10000"/>
                  <a:gd name="connsiteX1348" fmla="*/ 4623 w 10000"/>
                  <a:gd name="connsiteY1348" fmla="*/ 210 h 10000"/>
                  <a:gd name="connsiteX1349" fmla="*/ 4579 w 10000"/>
                  <a:gd name="connsiteY1349" fmla="*/ 220 h 10000"/>
                  <a:gd name="connsiteX1350" fmla="*/ 4479 w 10000"/>
                  <a:gd name="connsiteY1350" fmla="*/ 198 h 10000"/>
                  <a:gd name="connsiteX1351" fmla="*/ 4402 w 10000"/>
                  <a:gd name="connsiteY1351" fmla="*/ 165 h 10000"/>
                  <a:gd name="connsiteX1352" fmla="*/ 4374 w 10000"/>
                  <a:gd name="connsiteY1352" fmla="*/ 165 h 10000"/>
                  <a:gd name="connsiteX1353" fmla="*/ 4335 w 10000"/>
                  <a:gd name="connsiteY1353" fmla="*/ 172 h 10000"/>
                  <a:gd name="connsiteX1354" fmla="*/ 4302 w 10000"/>
                  <a:gd name="connsiteY1354" fmla="*/ 188 h 10000"/>
                  <a:gd name="connsiteX1355" fmla="*/ 4271 w 10000"/>
                  <a:gd name="connsiteY1355" fmla="*/ 220 h 10000"/>
                  <a:gd name="connsiteX1356" fmla="*/ 4238 w 10000"/>
                  <a:gd name="connsiteY1356" fmla="*/ 240 h 10000"/>
                  <a:gd name="connsiteX1357" fmla="*/ 4324 w 10000"/>
                  <a:gd name="connsiteY1357" fmla="*/ 1289 h 10000"/>
                  <a:gd name="connsiteX1358" fmla="*/ 3521 w 10000"/>
                  <a:gd name="connsiteY1358" fmla="*/ 7730 h 10000"/>
                  <a:gd name="connsiteX1359" fmla="*/ 3554 w 10000"/>
                  <a:gd name="connsiteY1359" fmla="*/ 7740 h 10000"/>
                  <a:gd name="connsiteX1360" fmla="*/ 3560 w 10000"/>
                  <a:gd name="connsiteY1360" fmla="*/ 7749 h 10000"/>
                  <a:gd name="connsiteX1361" fmla="*/ 3562 w 10000"/>
                  <a:gd name="connsiteY1361" fmla="*/ 7759 h 10000"/>
                  <a:gd name="connsiteX1362" fmla="*/ 3573 w 10000"/>
                  <a:gd name="connsiteY1362" fmla="*/ 7766 h 10000"/>
                  <a:gd name="connsiteX1363" fmla="*/ 3584 w 10000"/>
                  <a:gd name="connsiteY1363" fmla="*/ 7759 h 10000"/>
                  <a:gd name="connsiteX1364" fmla="*/ 3598 w 10000"/>
                  <a:gd name="connsiteY1364" fmla="*/ 7743 h 10000"/>
                  <a:gd name="connsiteX1365" fmla="*/ 3609 w 10000"/>
                  <a:gd name="connsiteY1365" fmla="*/ 7756 h 10000"/>
                  <a:gd name="connsiteX1366" fmla="*/ 3623 w 10000"/>
                  <a:gd name="connsiteY1366" fmla="*/ 7733 h 10000"/>
                  <a:gd name="connsiteX1367" fmla="*/ 3632 w 10000"/>
                  <a:gd name="connsiteY1367" fmla="*/ 7730 h 10000"/>
                  <a:gd name="connsiteX1368" fmla="*/ 3634 w 10000"/>
                  <a:gd name="connsiteY1368" fmla="*/ 7730 h 10000"/>
                  <a:gd name="connsiteX1369" fmla="*/ 3643 w 10000"/>
                  <a:gd name="connsiteY1369" fmla="*/ 7730 h 10000"/>
                  <a:gd name="connsiteX1370" fmla="*/ 3657 w 10000"/>
                  <a:gd name="connsiteY1370" fmla="*/ 7733 h 10000"/>
                  <a:gd name="connsiteX1371" fmla="*/ 3670 w 10000"/>
                  <a:gd name="connsiteY1371" fmla="*/ 7730 h 10000"/>
                  <a:gd name="connsiteX1372" fmla="*/ 3687 w 10000"/>
                  <a:gd name="connsiteY1372" fmla="*/ 7730 h 10000"/>
                  <a:gd name="connsiteX1373" fmla="*/ 3690 w 10000"/>
                  <a:gd name="connsiteY1373" fmla="*/ 7730 h 10000"/>
                  <a:gd name="connsiteX1374" fmla="*/ 3704 w 10000"/>
                  <a:gd name="connsiteY1374" fmla="*/ 7740 h 10000"/>
                  <a:gd name="connsiteX1375" fmla="*/ 3712 w 10000"/>
                  <a:gd name="connsiteY1375" fmla="*/ 7743 h 10000"/>
                  <a:gd name="connsiteX1376" fmla="*/ 3723 w 10000"/>
                  <a:gd name="connsiteY1376" fmla="*/ 7749 h 10000"/>
                  <a:gd name="connsiteX1377" fmla="*/ 3729 w 10000"/>
                  <a:gd name="connsiteY1377" fmla="*/ 7749 h 10000"/>
                  <a:gd name="connsiteX1378" fmla="*/ 3729 w 10000"/>
                  <a:gd name="connsiteY1378" fmla="*/ 7743 h 10000"/>
                  <a:gd name="connsiteX1379" fmla="*/ 3745 w 10000"/>
                  <a:gd name="connsiteY1379" fmla="*/ 7740 h 10000"/>
                  <a:gd name="connsiteX1380" fmla="*/ 3753 w 10000"/>
                  <a:gd name="connsiteY1380" fmla="*/ 7730 h 10000"/>
                  <a:gd name="connsiteX1381" fmla="*/ 3762 w 10000"/>
                  <a:gd name="connsiteY1381" fmla="*/ 7720 h 10000"/>
                  <a:gd name="connsiteX1382" fmla="*/ 3776 w 10000"/>
                  <a:gd name="connsiteY1382" fmla="*/ 7710 h 10000"/>
                  <a:gd name="connsiteX1383" fmla="*/ 3784 w 10000"/>
                  <a:gd name="connsiteY1383" fmla="*/ 7701 h 10000"/>
                  <a:gd name="connsiteX1384" fmla="*/ 3792 w 10000"/>
                  <a:gd name="connsiteY1384" fmla="*/ 7694 h 10000"/>
                  <a:gd name="connsiteX1385" fmla="*/ 3801 w 10000"/>
                  <a:gd name="connsiteY1385" fmla="*/ 7685 h 10000"/>
                  <a:gd name="connsiteX1386" fmla="*/ 3803 w 10000"/>
                  <a:gd name="connsiteY1386" fmla="*/ 7685 h 10000"/>
                  <a:gd name="connsiteX1387" fmla="*/ 3809 w 10000"/>
                  <a:gd name="connsiteY1387" fmla="*/ 7685 h 10000"/>
                  <a:gd name="connsiteX1388" fmla="*/ 3817 w 10000"/>
                  <a:gd name="connsiteY1388" fmla="*/ 7691 h 10000"/>
                  <a:gd name="connsiteX1389" fmla="*/ 3778 w 10000"/>
                  <a:gd name="connsiteY1389" fmla="*/ 7756 h 10000"/>
                  <a:gd name="connsiteX1390" fmla="*/ 3762 w 10000"/>
                  <a:gd name="connsiteY1390" fmla="*/ 7775 h 10000"/>
                  <a:gd name="connsiteX1391" fmla="*/ 3748 w 10000"/>
                  <a:gd name="connsiteY1391" fmla="*/ 7775 h 10000"/>
                  <a:gd name="connsiteX1392" fmla="*/ 3737 w 10000"/>
                  <a:gd name="connsiteY1392" fmla="*/ 7778 h 10000"/>
                  <a:gd name="connsiteX1393" fmla="*/ 3723 w 10000"/>
                  <a:gd name="connsiteY1393" fmla="*/ 7778 h 10000"/>
                  <a:gd name="connsiteX1394" fmla="*/ 3720 w 10000"/>
                  <a:gd name="connsiteY1394" fmla="*/ 7785 h 10000"/>
                  <a:gd name="connsiteX1395" fmla="*/ 3715 w 10000"/>
                  <a:gd name="connsiteY1395" fmla="*/ 7788 h 10000"/>
                  <a:gd name="connsiteX1396" fmla="*/ 3704 w 10000"/>
                  <a:gd name="connsiteY1396" fmla="*/ 7804 h 10000"/>
                  <a:gd name="connsiteX1397" fmla="*/ 3712 w 10000"/>
                  <a:gd name="connsiteY1397" fmla="*/ 8005 h 10000"/>
                  <a:gd name="connsiteX1398" fmla="*/ 3706 w 10000"/>
                  <a:gd name="connsiteY1398" fmla="*/ 8021 h 10000"/>
                  <a:gd name="connsiteX1399" fmla="*/ 3712 w 10000"/>
                  <a:gd name="connsiteY1399" fmla="*/ 8044 h 10000"/>
                  <a:gd name="connsiteX1400" fmla="*/ 3712 w 10000"/>
                  <a:gd name="connsiteY1400" fmla="*/ 8051 h 10000"/>
                  <a:gd name="connsiteX1401" fmla="*/ 3729 w 10000"/>
                  <a:gd name="connsiteY1401" fmla="*/ 8060 h 10000"/>
                  <a:gd name="connsiteX1402" fmla="*/ 3767 w 10000"/>
                  <a:gd name="connsiteY1402" fmla="*/ 8106 h 10000"/>
                  <a:gd name="connsiteX1403" fmla="*/ 3770 w 10000"/>
                  <a:gd name="connsiteY1403" fmla="*/ 8119 h 10000"/>
                  <a:gd name="connsiteX1404" fmla="*/ 3787 w 10000"/>
                  <a:gd name="connsiteY1404" fmla="*/ 8157 h 10000"/>
                  <a:gd name="connsiteX1405" fmla="*/ 3740 w 10000"/>
                  <a:gd name="connsiteY1405" fmla="*/ 8154 h 10000"/>
                  <a:gd name="connsiteX1406" fmla="*/ 3731 w 10000"/>
                  <a:gd name="connsiteY1406" fmla="*/ 8138 h 10000"/>
                  <a:gd name="connsiteX1407" fmla="*/ 3729 w 10000"/>
                  <a:gd name="connsiteY1407" fmla="*/ 8125 h 10000"/>
                  <a:gd name="connsiteX1408" fmla="*/ 3712 w 10000"/>
                  <a:gd name="connsiteY1408" fmla="*/ 8115 h 10000"/>
                  <a:gd name="connsiteX1409" fmla="*/ 3704 w 10000"/>
                  <a:gd name="connsiteY1409" fmla="*/ 8109 h 10000"/>
                  <a:gd name="connsiteX1410" fmla="*/ 3687 w 10000"/>
                  <a:gd name="connsiteY1410" fmla="*/ 8099 h 10000"/>
                  <a:gd name="connsiteX1411" fmla="*/ 3673 w 10000"/>
                  <a:gd name="connsiteY1411" fmla="*/ 8093 h 10000"/>
                  <a:gd name="connsiteX1412" fmla="*/ 3665 w 10000"/>
                  <a:gd name="connsiteY1412" fmla="*/ 8083 h 10000"/>
                  <a:gd name="connsiteX1413" fmla="*/ 3648 w 10000"/>
                  <a:gd name="connsiteY1413" fmla="*/ 8073 h 10000"/>
                  <a:gd name="connsiteX1414" fmla="*/ 3643 w 10000"/>
                  <a:gd name="connsiteY1414" fmla="*/ 8063 h 10000"/>
                  <a:gd name="connsiteX1415" fmla="*/ 3632 w 10000"/>
                  <a:gd name="connsiteY1415" fmla="*/ 8054 h 10000"/>
                  <a:gd name="connsiteX1416" fmla="*/ 3623 w 10000"/>
                  <a:gd name="connsiteY1416" fmla="*/ 8060 h 10000"/>
                  <a:gd name="connsiteX1417" fmla="*/ 3615 w 10000"/>
                  <a:gd name="connsiteY1417" fmla="*/ 8070 h 10000"/>
                  <a:gd name="connsiteX1418" fmla="*/ 3607 w 10000"/>
                  <a:gd name="connsiteY1418" fmla="*/ 8083 h 10000"/>
                  <a:gd name="connsiteX1419" fmla="*/ 3607 w 10000"/>
                  <a:gd name="connsiteY1419" fmla="*/ 8099 h 10000"/>
                  <a:gd name="connsiteX1420" fmla="*/ 3607 w 10000"/>
                  <a:gd name="connsiteY1420" fmla="*/ 8125 h 10000"/>
                  <a:gd name="connsiteX1421" fmla="*/ 3601 w 10000"/>
                  <a:gd name="connsiteY1421" fmla="*/ 8148 h 10000"/>
                  <a:gd name="connsiteX1422" fmla="*/ 3584 w 10000"/>
                  <a:gd name="connsiteY1422" fmla="*/ 8154 h 10000"/>
                  <a:gd name="connsiteX1423" fmla="*/ 3573 w 10000"/>
                  <a:gd name="connsiteY1423" fmla="*/ 8154 h 10000"/>
                  <a:gd name="connsiteX1424" fmla="*/ 3560 w 10000"/>
                  <a:gd name="connsiteY1424" fmla="*/ 8138 h 10000"/>
                  <a:gd name="connsiteX1425" fmla="*/ 3551 w 10000"/>
                  <a:gd name="connsiteY1425" fmla="*/ 8119 h 10000"/>
                  <a:gd name="connsiteX1426" fmla="*/ 3535 w 10000"/>
                  <a:gd name="connsiteY1426" fmla="*/ 8099 h 10000"/>
                  <a:gd name="connsiteX1427" fmla="*/ 3504 w 10000"/>
                  <a:gd name="connsiteY1427" fmla="*/ 8073 h 10000"/>
                  <a:gd name="connsiteX1428" fmla="*/ 3493 w 10000"/>
                  <a:gd name="connsiteY1428" fmla="*/ 8051 h 10000"/>
                  <a:gd name="connsiteX1429" fmla="*/ 3488 w 10000"/>
                  <a:gd name="connsiteY1429" fmla="*/ 8034 h 10000"/>
                  <a:gd name="connsiteX1430" fmla="*/ 3488 w 10000"/>
                  <a:gd name="connsiteY1430" fmla="*/ 8012 h 10000"/>
                  <a:gd name="connsiteX1431" fmla="*/ 3496 w 10000"/>
                  <a:gd name="connsiteY1431" fmla="*/ 8002 h 10000"/>
                  <a:gd name="connsiteX1432" fmla="*/ 3501 w 10000"/>
                  <a:gd name="connsiteY1432" fmla="*/ 7992 h 10000"/>
                  <a:gd name="connsiteX1433" fmla="*/ 3504 w 10000"/>
                  <a:gd name="connsiteY1433" fmla="*/ 7966 h 10000"/>
                  <a:gd name="connsiteX1434" fmla="*/ 3501 w 10000"/>
                  <a:gd name="connsiteY1434" fmla="*/ 7940 h 10000"/>
                  <a:gd name="connsiteX1435" fmla="*/ 3485 w 10000"/>
                  <a:gd name="connsiteY1435" fmla="*/ 7918 h 10000"/>
                  <a:gd name="connsiteX1436" fmla="*/ 3457 w 10000"/>
                  <a:gd name="connsiteY1436" fmla="*/ 7872 h 10000"/>
                  <a:gd name="connsiteX1437" fmla="*/ 3449 w 10000"/>
                  <a:gd name="connsiteY1437" fmla="*/ 7847 h 10000"/>
                  <a:gd name="connsiteX1438" fmla="*/ 3446 w 10000"/>
                  <a:gd name="connsiteY1438" fmla="*/ 7827 h 10000"/>
                  <a:gd name="connsiteX1439" fmla="*/ 3457 w 10000"/>
                  <a:gd name="connsiteY1439" fmla="*/ 7808 h 10000"/>
                  <a:gd name="connsiteX1440" fmla="*/ 3465 w 10000"/>
                  <a:gd name="connsiteY1440" fmla="*/ 7798 h 10000"/>
                  <a:gd name="connsiteX1441" fmla="*/ 3476 w 10000"/>
                  <a:gd name="connsiteY1441" fmla="*/ 7788 h 10000"/>
                  <a:gd name="connsiteX1442" fmla="*/ 3479 w 10000"/>
                  <a:gd name="connsiteY1442" fmla="*/ 7795 h 10000"/>
                  <a:gd name="connsiteX1443" fmla="*/ 3501 w 10000"/>
                  <a:gd name="connsiteY1443" fmla="*/ 7817 h 10000"/>
                  <a:gd name="connsiteX1444" fmla="*/ 3518 w 10000"/>
                  <a:gd name="connsiteY1444" fmla="*/ 7843 h 10000"/>
                  <a:gd name="connsiteX1445" fmla="*/ 3521 w 10000"/>
                  <a:gd name="connsiteY1445" fmla="*/ 7847 h 10000"/>
                  <a:gd name="connsiteX1446" fmla="*/ 3512 w 10000"/>
                  <a:gd name="connsiteY1446" fmla="*/ 7824 h 10000"/>
                  <a:gd name="connsiteX0" fmla="*/ 4324 w 10000"/>
                  <a:gd name="connsiteY0" fmla="*/ 1289 h 10000"/>
                  <a:gd name="connsiteX1" fmla="*/ 4296 w 10000"/>
                  <a:gd name="connsiteY1" fmla="*/ 1305 h 10000"/>
                  <a:gd name="connsiteX2" fmla="*/ 4285 w 10000"/>
                  <a:gd name="connsiteY2" fmla="*/ 1279 h 10000"/>
                  <a:gd name="connsiteX3" fmla="*/ 4244 w 10000"/>
                  <a:gd name="connsiteY3" fmla="*/ 1266 h 10000"/>
                  <a:gd name="connsiteX4" fmla="*/ 4208 w 10000"/>
                  <a:gd name="connsiteY4" fmla="*/ 1286 h 10000"/>
                  <a:gd name="connsiteX5" fmla="*/ 4172 w 10000"/>
                  <a:gd name="connsiteY5" fmla="*/ 1299 h 10000"/>
                  <a:gd name="connsiteX6" fmla="*/ 4150 w 10000"/>
                  <a:gd name="connsiteY6" fmla="*/ 1308 h 10000"/>
                  <a:gd name="connsiteX7" fmla="*/ 4139 w 10000"/>
                  <a:gd name="connsiteY7" fmla="*/ 1315 h 10000"/>
                  <a:gd name="connsiteX8" fmla="*/ 4125 w 10000"/>
                  <a:gd name="connsiteY8" fmla="*/ 1315 h 10000"/>
                  <a:gd name="connsiteX9" fmla="*/ 4119 w 10000"/>
                  <a:gd name="connsiteY9" fmla="*/ 1315 h 10000"/>
                  <a:gd name="connsiteX10" fmla="*/ 4111 w 10000"/>
                  <a:gd name="connsiteY10" fmla="*/ 1308 h 10000"/>
                  <a:gd name="connsiteX11" fmla="*/ 4100 w 10000"/>
                  <a:gd name="connsiteY11" fmla="*/ 1315 h 10000"/>
                  <a:gd name="connsiteX12" fmla="*/ 4075 w 10000"/>
                  <a:gd name="connsiteY12" fmla="*/ 1315 h 10000"/>
                  <a:gd name="connsiteX13" fmla="*/ 4058 w 10000"/>
                  <a:gd name="connsiteY13" fmla="*/ 1318 h 10000"/>
                  <a:gd name="connsiteX14" fmla="*/ 4044 w 10000"/>
                  <a:gd name="connsiteY14" fmla="*/ 1315 h 10000"/>
                  <a:gd name="connsiteX15" fmla="*/ 4042 w 10000"/>
                  <a:gd name="connsiteY15" fmla="*/ 1299 h 10000"/>
                  <a:gd name="connsiteX16" fmla="*/ 4014 w 10000"/>
                  <a:gd name="connsiteY16" fmla="*/ 1308 h 10000"/>
                  <a:gd name="connsiteX17" fmla="*/ 4011 w 10000"/>
                  <a:gd name="connsiteY17" fmla="*/ 1315 h 10000"/>
                  <a:gd name="connsiteX18" fmla="*/ 4011 w 10000"/>
                  <a:gd name="connsiteY18" fmla="*/ 1341 h 10000"/>
                  <a:gd name="connsiteX19" fmla="*/ 4019 w 10000"/>
                  <a:gd name="connsiteY19" fmla="*/ 1341 h 10000"/>
                  <a:gd name="connsiteX20" fmla="*/ 3997 w 10000"/>
                  <a:gd name="connsiteY20" fmla="*/ 1363 h 10000"/>
                  <a:gd name="connsiteX21" fmla="*/ 3986 w 10000"/>
                  <a:gd name="connsiteY21" fmla="*/ 1373 h 10000"/>
                  <a:gd name="connsiteX22" fmla="*/ 3981 w 10000"/>
                  <a:gd name="connsiteY22" fmla="*/ 1389 h 10000"/>
                  <a:gd name="connsiteX23" fmla="*/ 3981 w 10000"/>
                  <a:gd name="connsiteY23" fmla="*/ 1409 h 10000"/>
                  <a:gd name="connsiteX24" fmla="*/ 3981 w 10000"/>
                  <a:gd name="connsiteY24" fmla="*/ 1438 h 10000"/>
                  <a:gd name="connsiteX25" fmla="*/ 3961 w 10000"/>
                  <a:gd name="connsiteY25" fmla="*/ 1441 h 10000"/>
                  <a:gd name="connsiteX26" fmla="*/ 3942 w 10000"/>
                  <a:gd name="connsiteY26" fmla="*/ 1441 h 10000"/>
                  <a:gd name="connsiteX27" fmla="*/ 3914 w 10000"/>
                  <a:gd name="connsiteY27" fmla="*/ 1454 h 10000"/>
                  <a:gd name="connsiteX28" fmla="*/ 3892 w 10000"/>
                  <a:gd name="connsiteY28" fmla="*/ 1467 h 10000"/>
                  <a:gd name="connsiteX29" fmla="*/ 3867 w 10000"/>
                  <a:gd name="connsiteY29" fmla="*/ 1483 h 10000"/>
                  <a:gd name="connsiteX30" fmla="*/ 3845 w 10000"/>
                  <a:gd name="connsiteY30" fmla="*/ 1467 h 10000"/>
                  <a:gd name="connsiteX31" fmla="*/ 3850 w 10000"/>
                  <a:gd name="connsiteY31" fmla="*/ 1457 h 10000"/>
                  <a:gd name="connsiteX32" fmla="*/ 3864 w 10000"/>
                  <a:gd name="connsiteY32" fmla="*/ 1441 h 10000"/>
                  <a:gd name="connsiteX33" fmla="*/ 3859 w 10000"/>
                  <a:gd name="connsiteY33" fmla="*/ 1409 h 10000"/>
                  <a:gd name="connsiteX34" fmla="*/ 3842 w 10000"/>
                  <a:gd name="connsiteY34" fmla="*/ 1383 h 10000"/>
                  <a:gd name="connsiteX35" fmla="*/ 3825 w 10000"/>
                  <a:gd name="connsiteY35" fmla="*/ 1360 h 10000"/>
                  <a:gd name="connsiteX36" fmla="*/ 3809 w 10000"/>
                  <a:gd name="connsiteY36" fmla="*/ 1318 h 10000"/>
                  <a:gd name="connsiteX37" fmla="*/ 3787 w 10000"/>
                  <a:gd name="connsiteY37" fmla="*/ 1289 h 10000"/>
                  <a:gd name="connsiteX38" fmla="*/ 3759 w 10000"/>
                  <a:gd name="connsiteY38" fmla="*/ 1266 h 10000"/>
                  <a:gd name="connsiteX39" fmla="*/ 3740 w 10000"/>
                  <a:gd name="connsiteY39" fmla="*/ 1256 h 10000"/>
                  <a:gd name="connsiteX40" fmla="*/ 3715 w 10000"/>
                  <a:gd name="connsiteY40" fmla="*/ 1250 h 10000"/>
                  <a:gd name="connsiteX41" fmla="*/ 3687 w 10000"/>
                  <a:gd name="connsiteY41" fmla="*/ 1256 h 10000"/>
                  <a:gd name="connsiteX42" fmla="*/ 3681 w 10000"/>
                  <a:gd name="connsiteY42" fmla="*/ 1260 h 10000"/>
                  <a:gd name="connsiteX43" fmla="*/ 3670 w 10000"/>
                  <a:gd name="connsiteY43" fmla="*/ 1295 h 10000"/>
                  <a:gd name="connsiteX44" fmla="*/ 3651 w 10000"/>
                  <a:gd name="connsiteY44" fmla="*/ 1305 h 10000"/>
                  <a:gd name="connsiteX45" fmla="*/ 3640 w 10000"/>
                  <a:gd name="connsiteY45" fmla="*/ 1308 h 10000"/>
                  <a:gd name="connsiteX46" fmla="*/ 3626 w 10000"/>
                  <a:gd name="connsiteY46" fmla="*/ 1308 h 10000"/>
                  <a:gd name="connsiteX47" fmla="*/ 3632 w 10000"/>
                  <a:gd name="connsiteY47" fmla="*/ 1276 h 10000"/>
                  <a:gd name="connsiteX48" fmla="*/ 3609 w 10000"/>
                  <a:gd name="connsiteY48" fmla="*/ 1289 h 10000"/>
                  <a:gd name="connsiteX49" fmla="*/ 3593 w 10000"/>
                  <a:gd name="connsiteY49" fmla="*/ 1286 h 10000"/>
                  <a:gd name="connsiteX50" fmla="*/ 3590 w 10000"/>
                  <a:gd name="connsiteY50" fmla="*/ 1256 h 10000"/>
                  <a:gd name="connsiteX51" fmla="*/ 3584 w 10000"/>
                  <a:gd name="connsiteY51" fmla="*/ 1237 h 10000"/>
                  <a:gd name="connsiteX52" fmla="*/ 3573 w 10000"/>
                  <a:gd name="connsiteY52" fmla="*/ 1237 h 10000"/>
                  <a:gd name="connsiteX53" fmla="*/ 3554 w 10000"/>
                  <a:gd name="connsiteY53" fmla="*/ 1227 h 10000"/>
                  <a:gd name="connsiteX54" fmla="*/ 3546 w 10000"/>
                  <a:gd name="connsiteY54" fmla="*/ 1192 h 10000"/>
                  <a:gd name="connsiteX55" fmla="*/ 3529 w 10000"/>
                  <a:gd name="connsiteY55" fmla="*/ 1176 h 10000"/>
                  <a:gd name="connsiteX56" fmla="*/ 3512 w 10000"/>
                  <a:gd name="connsiteY56" fmla="*/ 1182 h 10000"/>
                  <a:gd name="connsiteX57" fmla="*/ 3485 w 10000"/>
                  <a:gd name="connsiteY57" fmla="*/ 1182 h 10000"/>
                  <a:gd name="connsiteX58" fmla="*/ 3463 w 10000"/>
                  <a:gd name="connsiteY58" fmla="*/ 1176 h 10000"/>
                  <a:gd name="connsiteX59" fmla="*/ 3449 w 10000"/>
                  <a:gd name="connsiteY59" fmla="*/ 1182 h 10000"/>
                  <a:gd name="connsiteX60" fmla="*/ 3432 w 10000"/>
                  <a:gd name="connsiteY60" fmla="*/ 1192 h 10000"/>
                  <a:gd name="connsiteX61" fmla="*/ 3454 w 10000"/>
                  <a:gd name="connsiteY61" fmla="*/ 1205 h 10000"/>
                  <a:gd name="connsiteX62" fmla="*/ 3463 w 10000"/>
                  <a:gd name="connsiteY62" fmla="*/ 1205 h 10000"/>
                  <a:gd name="connsiteX63" fmla="*/ 3488 w 10000"/>
                  <a:gd name="connsiteY63" fmla="*/ 1205 h 10000"/>
                  <a:gd name="connsiteX64" fmla="*/ 3488 w 10000"/>
                  <a:gd name="connsiteY64" fmla="*/ 1218 h 10000"/>
                  <a:gd name="connsiteX65" fmla="*/ 3493 w 10000"/>
                  <a:gd name="connsiteY65" fmla="*/ 1247 h 10000"/>
                  <a:gd name="connsiteX66" fmla="*/ 3512 w 10000"/>
                  <a:gd name="connsiteY66" fmla="*/ 1247 h 10000"/>
                  <a:gd name="connsiteX67" fmla="*/ 3518 w 10000"/>
                  <a:gd name="connsiteY67" fmla="*/ 1250 h 10000"/>
                  <a:gd name="connsiteX68" fmla="*/ 3521 w 10000"/>
                  <a:gd name="connsiteY68" fmla="*/ 1276 h 10000"/>
                  <a:gd name="connsiteX69" fmla="*/ 3543 w 10000"/>
                  <a:gd name="connsiteY69" fmla="*/ 1295 h 10000"/>
                  <a:gd name="connsiteX70" fmla="*/ 3546 w 10000"/>
                  <a:gd name="connsiteY70" fmla="*/ 1305 h 10000"/>
                  <a:gd name="connsiteX71" fmla="*/ 3543 w 10000"/>
                  <a:gd name="connsiteY71" fmla="*/ 1315 h 10000"/>
                  <a:gd name="connsiteX72" fmla="*/ 3543 w 10000"/>
                  <a:gd name="connsiteY72" fmla="*/ 1331 h 10000"/>
                  <a:gd name="connsiteX73" fmla="*/ 3554 w 10000"/>
                  <a:gd name="connsiteY73" fmla="*/ 1324 h 10000"/>
                  <a:gd name="connsiteX74" fmla="*/ 3560 w 10000"/>
                  <a:gd name="connsiteY74" fmla="*/ 1331 h 10000"/>
                  <a:gd name="connsiteX75" fmla="*/ 3582 w 10000"/>
                  <a:gd name="connsiteY75" fmla="*/ 1344 h 10000"/>
                  <a:gd name="connsiteX76" fmla="*/ 3598 w 10000"/>
                  <a:gd name="connsiteY76" fmla="*/ 1380 h 10000"/>
                  <a:gd name="connsiteX77" fmla="*/ 3607 w 10000"/>
                  <a:gd name="connsiteY77" fmla="*/ 1389 h 10000"/>
                  <a:gd name="connsiteX78" fmla="*/ 3623 w 10000"/>
                  <a:gd name="connsiteY78" fmla="*/ 1409 h 10000"/>
                  <a:gd name="connsiteX79" fmla="*/ 3634 w 10000"/>
                  <a:gd name="connsiteY79" fmla="*/ 1438 h 10000"/>
                  <a:gd name="connsiteX80" fmla="*/ 3632 w 10000"/>
                  <a:gd name="connsiteY80" fmla="*/ 1454 h 10000"/>
                  <a:gd name="connsiteX81" fmla="*/ 3618 w 10000"/>
                  <a:gd name="connsiteY81" fmla="*/ 1438 h 10000"/>
                  <a:gd name="connsiteX82" fmla="*/ 3598 w 10000"/>
                  <a:gd name="connsiteY82" fmla="*/ 1428 h 10000"/>
                  <a:gd name="connsiteX83" fmla="*/ 3582 w 10000"/>
                  <a:gd name="connsiteY83" fmla="*/ 1402 h 10000"/>
                  <a:gd name="connsiteX84" fmla="*/ 3562 w 10000"/>
                  <a:gd name="connsiteY84" fmla="*/ 1399 h 10000"/>
                  <a:gd name="connsiteX85" fmla="*/ 3546 w 10000"/>
                  <a:gd name="connsiteY85" fmla="*/ 1383 h 10000"/>
                  <a:gd name="connsiteX86" fmla="*/ 3510 w 10000"/>
                  <a:gd name="connsiteY86" fmla="*/ 1360 h 10000"/>
                  <a:gd name="connsiteX87" fmla="*/ 3485 w 10000"/>
                  <a:gd name="connsiteY87" fmla="*/ 1344 h 10000"/>
                  <a:gd name="connsiteX88" fmla="*/ 3454 w 10000"/>
                  <a:gd name="connsiteY88" fmla="*/ 1334 h 10000"/>
                  <a:gd name="connsiteX89" fmla="*/ 3429 w 10000"/>
                  <a:gd name="connsiteY89" fmla="*/ 1315 h 10000"/>
                  <a:gd name="connsiteX90" fmla="*/ 3416 w 10000"/>
                  <a:gd name="connsiteY90" fmla="*/ 1308 h 10000"/>
                  <a:gd name="connsiteX91" fmla="*/ 3399 w 10000"/>
                  <a:gd name="connsiteY91" fmla="*/ 1305 h 10000"/>
                  <a:gd name="connsiteX92" fmla="*/ 3382 w 10000"/>
                  <a:gd name="connsiteY92" fmla="*/ 1286 h 10000"/>
                  <a:gd name="connsiteX93" fmla="*/ 3380 w 10000"/>
                  <a:gd name="connsiteY93" fmla="*/ 1266 h 10000"/>
                  <a:gd name="connsiteX94" fmla="*/ 3388 w 10000"/>
                  <a:gd name="connsiteY94" fmla="*/ 1256 h 10000"/>
                  <a:gd name="connsiteX95" fmla="*/ 3407 w 10000"/>
                  <a:gd name="connsiteY95" fmla="*/ 1256 h 10000"/>
                  <a:gd name="connsiteX96" fmla="*/ 3396 w 10000"/>
                  <a:gd name="connsiteY96" fmla="*/ 1227 h 10000"/>
                  <a:gd name="connsiteX97" fmla="*/ 3382 w 10000"/>
                  <a:gd name="connsiteY97" fmla="*/ 1227 h 10000"/>
                  <a:gd name="connsiteX98" fmla="*/ 3360 w 10000"/>
                  <a:gd name="connsiteY98" fmla="*/ 1221 h 10000"/>
                  <a:gd name="connsiteX99" fmla="*/ 3349 w 10000"/>
                  <a:gd name="connsiteY99" fmla="*/ 1231 h 10000"/>
                  <a:gd name="connsiteX100" fmla="*/ 3352 w 10000"/>
                  <a:gd name="connsiteY100" fmla="*/ 1247 h 10000"/>
                  <a:gd name="connsiteX101" fmla="*/ 3341 w 10000"/>
                  <a:gd name="connsiteY101" fmla="*/ 1237 h 10000"/>
                  <a:gd name="connsiteX102" fmla="*/ 3335 w 10000"/>
                  <a:gd name="connsiteY102" fmla="*/ 1231 h 10000"/>
                  <a:gd name="connsiteX103" fmla="*/ 3307 w 10000"/>
                  <a:gd name="connsiteY103" fmla="*/ 1227 h 10000"/>
                  <a:gd name="connsiteX104" fmla="*/ 3294 w 10000"/>
                  <a:gd name="connsiteY104" fmla="*/ 1221 h 10000"/>
                  <a:gd name="connsiteX105" fmla="*/ 3271 w 10000"/>
                  <a:gd name="connsiteY105" fmla="*/ 1211 h 10000"/>
                  <a:gd name="connsiteX106" fmla="*/ 3252 w 10000"/>
                  <a:gd name="connsiteY106" fmla="*/ 1195 h 10000"/>
                  <a:gd name="connsiteX107" fmla="*/ 3235 w 10000"/>
                  <a:gd name="connsiteY107" fmla="*/ 1195 h 10000"/>
                  <a:gd name="connsiteX108" fmla="*/ 3235 w 10000"/>
                  <a:gd name="connsiteY108" fmla="*/ 1205 h 10000"/>
                  <a:gd name="connsiteX109" fmla="*/ 3219 w 10000"/>
                  <a:gd name="connsiteY109" fmla="*/ 1231 h 10000"/>
                  <a:gd name="connsiteX110" fmla="*/ 3213 w 10000"/>
                  <a:gd name="connsiteY110" fmla="*/ 1231 h 10000"/>
                  <a:gd name="connsiteX111" fmla="*/ 3183 w 10000"/>
                  <a:gd name="connsiteY111" fmla="*/ 1221 h 10000"/>
                  <a:gd name="connsiteX112" fmla="*/ 3175 w 10000"/>
                  <a:gd name="connsiteY112" fmla="*/ 1227 h 10000"/>
                  <a:gd name="connsiteX113" fmla="*/ 3163 w 10000"/>
                  <a:gd name="connsiteY113" fmla="*/ 1237 h 10000"/>
                  <a:gd name="connsiteX114" fmla="*/ 3158 w 10000"/>
                  <a:gd name="connsiteY114" fmla="*/ 1260 h 10000"/>
                  <a:gd name="connsiteX115" fmla="*/ 3158 w 10000"/>
                  <a:gd name="connsiteY115" fmla="*/ 1276 h 10000"/>
                  <a:gd name="connsiteX116" fmla="*/ 3163 w 10000"/>
                  <a:gd name="connsiteY116" fmla="*/ 1295 h 10000"/>
                  <a:gd name="connsiteX117" fmla="*/ 3166 w 10000"/>
                  <a:gd name="connsiteY117" fmla="*/ 1308 h 10000"/>
                  <a:gd name="connsiteX118" fmla="*/ 3158 w 10000"/>
                  <a:gd name="connsiteY118" fmla="*/ 1315 h 10000"/>
                  <a:gd name="connsiteX119" fmla="*/ 3133 w 10000"/>
                  <a:gd name="connsiteY119" fmla="*/ 1299 h 10000"/>
                  <a:gd name="connsiteX120" fmla="*/ 3114 w 10000"/>
                  <a:gd name="connsiteY120" fmla="*/ 1276 h 10000"/>
                  <a:gd name="connsiteX121" fmla="*/ 3078 w 10000"/>
                  <a:gd name="connsiteY121" fmla="*/ 1240 h 10000"/>
                  <a:gd name="connsiteX122" fmla="*/ 3044 w 10000"/>
                  <a:gd name="connsiteY122" fmla="*/ 1227 h 10000"/>
                  <a:gd name="connsiteX123" fmla="*/ 3033 w 10000"/>
                  <a:gd name="connsiteY123" fmla="*/ 1231 h 10000"/>
                  <a:gd name="connsiteX124" fmla="*/ 3036 w 10000"/>
                  <a:gd name="connsiteY124" fmla="*/ 1256 h 10000"/>
                  <a:gd name="connsiteX125" fmla="*/ 3044 w 10000"/>
                  <a:gd name="connsiteY125" fmla="*/ 1266 h 10000"/>
                  <a:gd name="connsiteX126" fmla="*/ 3044 w 10000"/>
                  <a:gd name="connsiteY126" fmla="*/ 1276 h 10000"/>
                  <a:gd name="connsiteX127" fmla="*/ 3036 w 10000"/>
                  <a:gd name="connsiteY127" fmla="*/ 1276 h 10000"/>
                  <a:gd name="connsiteX128" fmla="*/ 3028 w 10000"/>
                  <a:gd name="connsiteY128" fmla="*/ 1266 h 10000"/>
                  <a:gd name="connsiteX129" fmla="*/ 3025 w 10000"/>
                  <a:gd name="connsiteY129" fmla="*/ 1256 h 10000"/>
                  <a:gd name="connsiteX130" fmla="*/ 3008 w 10000"/>
                  <a:gd name="connsiteY130" fmla="*/ 1205 h 10000"/>
                  <a:gd name="connsiteX131" fmla="*/ 3000 w 10000"/>
                  <a:gd name="connsiteY131" fmla="*/ 1192 h 10000"/>
                  <a:gd name="connsiteX132" fmla="*/ 2994 w 10000"/>
                  <a:gd name="connsiteY132" fmla="*/ 1176 h 10000"/>
                  <a:gd name="connsiteX133" fmla="*/ 2986 w 10000"/>
                  <a:gd name="connsiteY133" fmla="*/ 1182 h 10000"/>
                  <a:gd name="connsiteX134" fmla="*/ 2981 w 10000"/>
                  <a:gd name="connsiteY134" fmla="*/ 1192 h 10000"/>
                  <a:gd name="connsiteX135" fmla="*/ 2970 w 10000"/>
                  <a:gd name="connsiteY135" fmla="*/ 1201 h 10000"/>
                  <a:gd name="connsiteX136" fmla="*/ 2956 w 10000"/>
                  <a:gd name="connsiteY136" fmla="*/ 1218 h 10000"/>
                  <a:gd name="connsiteX137" fmla="*/ 2939 w 10000"/>
                  <a:gd name="connsiteY137" fmla="*/ 1240 h 10000"/>
                  <a:gd name="connsiteX138" fmla="*/ 2928 w 10000"/>
                  <a:gd name="connsiteY138" fmla="*/ 1247 h 10000"/>
                  <a:gd name="connsiteX139" fmla="*/ 2922 w 10000"/>
                  <a:gd name="connsiteY139" fmla="*/ 1250 h 10000"/>
                  <a:gd name="connsiteX140" fmla="*/ 2911 w 10000"/>
                  <a:gd name="connsiteY140" fmla="*/ 1250 h 10000"/>
                  <a:gd name="connsiteX141" fmla="*/ 2884 w 10000"/>
                  <a:gd name="connsiteY141" fmla="*/ 1247 h 10000"/>
                  <a:gd name="connsiteX142" fmla="*/ 2864 w 10000"/>
                  <a:gd name="connsiteY142" fmla="*/ 1237 h 10000"/>
                  <a:gd name="connsiteX143" fmla="*/ 2848 w 10000"/>
                  <a:gd name="connsiteY143" fmla="*/ 1231 h 10000"/>
                  <a:gd name="connsiteX144" fmla="*/ 2834 w 10000"/>
                  <a:gd name="connsiteY144" fmla="*/ 1227 h 10000"/>
                  <a:gd name="connsiteX145" fmla="*/ 2831 w 10000"/>
                  <a:gd name="connsiteY145" fmla="*/ 1227 h 10000"/>
                  <a:gd name="connsiteX146" fmla="*/ 2831 w 10000"/>
                  <a:gd name="connsiteY146" fmla="*/ 1221 h 10000"/>
                  <a:gd name="connsiteX147" fmla="*/ 2825 w 10000"/>
                  <a:gd name="connsiteY147" fmla="*/ 1205 h 10000"/>
                  <a:gd name="connsiteX148" fmla="*/ 2823 w 10000"/>
                  <a:gd name="connsiteY148" fmla="*/ 1192 h 10000"/>
                  <a:gd name="connsiteX149" fmla="*/ 2817 w 10000"/>
                  <a:gd name="connsiteY149" fmla="*/ 1182 h 10000"/>
                  <a:gd name="connsiteX150" fmla="*/ 2814 w 10000"/>
                  <a:gd name="connsiteY150" fmla="*/ 1176 h 10000"/>
                  <a:gd name="connsiteX151" fmla="*/ 2792 w 10000"/>
                  <a:gd name="connsiteY151" fmla="*/ 1172 h 10000"/>
                  <a:gd name="connsiteX152" fmla="*/ 2759 w 10000"/>
                  <a:gd name="connsiteY152" fmla="*/ 1156 h 10000"/>
                  <a:gd name="connsiteX153" fmla="*/ 2734 w 10000"/>
                  <a:gd name="connsiteY153" fmla="*/ 1143 h 10000"/>
                  <a:gd name="connsiteX154" fmla="*/ 2695 w 10000"/>
                  <a:gd name="connsiteY154" fmla="*/ 1124 h 10000"/>
                  <a:gd name="connsiteX155" fmla="*/ 2670 w 10000"/>
                  <a:gd name="connsiteY155" fmla="*/ 1108 h 10000"/>
                  <a:gd name="connsiteX156" fmla="*/ 2645 w 10000"/>
                  <a:gd name="connsiteY156" fmla="*/ 1091 h 10000"/>
                  <a:gd name="connsiteX157" fmla="*/ 2618 w 10000"/>
                  <a:gd name="connsiteY157" fmla="*/ 1088 h 10000"/>
                  <a:gd name="connsiteX158" fmla="*/ 2576 w 10000"/>
                  <a:gd name="connsiteY158" fmla="*/ 1088 h 10000"/>
                  <a:gd name="connsiteX159" fmla="*/ 2551 w 10000"/>
                  <a:gd name="connsiteY159" fmla="*/ 1091 h 10000"/>
                  <a:gd name="connsiteX160" fmla="*/ 2521 w 10000"/>
                  <a:gd name="connsiteY160" fmla="*/ 1098 h 10000"/>
                  <a:gd name="connsiteX161" fmla="*/ 2493 w 10000"/>
                  <a:gd name="connsiteY161" fmla="*/ 1104 h 10000"/>
                  <a:gd name="connsiteX162" fmla="*/ 2468 w 10000"/>
                  <a:gd name="connsiteY162" fmla="*/ 1108 h 10000"/>
                  <a:gd name="connsiteX163" fmla="*/ 2404 w 10000"/>
                  <a:gd name="connsiteY163" fmla="*/ 1124 h 10000"/>
                  <a:gd name="connsiteX164" fmla="*/ 2366 w 10000"/>
                  <a:gd name="connsiteY164" fmla="*/ 1133 h 10000"/>
                  <a:gd name="connsiteX165" fmla="*/ 2346 w 10000"/>
                  <a:gd name="connsiteY165" fmla="*/ 1137 h 10000"/>
                  <a:gd name="connsiteX166" fmla="*/ 2294 w 10000"/>
                  <a:gd name="connsiteY166" fmla="*/ 1146 h 10000"/>
                  <a:gd name="connsiteX167" fmla="*/ 2249 w 10000"/>
                  <a:gd name="connsiteY167" fmla="*/ 1156 h 10000"/>
                  <a:gd name="connsiteX168" fmla="*/ 2230 w 10000"/>
                  <a:gd name="connsiteY168" fmla="*/ 1156 h 10000"/>
                  <a:gd name="connsiteX169" fmla="*/ 2222 w 10000"/>
                  <a:gd name="connsiteY169" fmla="*/ 1163 h 10000"/>
                  <a:gd name="connsiteX170" fmla="*/ 2194 w 10000"/>
                  <a:gd name="connsiteY170" fmla="*/ 1163 h 10000"/>
                  <a:gd name="connsiteX171" fmla="*/ 2172 w 10000"/>
                  <a:gd name="connsiteY171" fmla="*/ 1163 h 10000"/>
                  <a:gd name="connsiteX172" fmla="*/ 2147 w 10000"/>
                  <a:gd name="connsiteY172" fmla="*/ 1166 h 10000"/>
                  <a:gd name="connsiteX173" fmla="*/ 2108 w 10000"/>
                  <a:gd name="connsiteY173" fmla="*/ 1166 h 10000"/>
                  <a:gd name="connsiteX174" fmla="*/ 2083 w 10000"/>
                  <a:gd name="connsiteY174" fmla="*/ 1156 h 10000"/>
                  <a:gd name="connsiteX175" fmla="*/ 2042 w 10000"/>
                  <a:gd name="connsiteY175" fmla="*/ 1143 h 10000"/>
                  <a:gd name="connsiteX176" fmla="*/ 2011 w 10000"/>
                  <a:gd name="connsiteY176" fmla="*/ 1143 h 10000"/>
                  <a:gd name="connsiteX177" fmla="*/ 1994 w 10000"/>
                  <a:gd name="connsiteY177" fmla="*/ 1146 h 10000"/>
                  <a:gd name="connsiteX178" fmla="*/ 1967 w 10000"/>
                  <a:gd name="connsiteY178" fmla="*/ 1156 h 10000"/>
                  <a:gd name="connsiteX179" fmla="*/ 1903 w 10000"/>
                  <a:gd name="connsiteY179" fmla="*/ 1176 h 10000"/>
                  <a:gd name="connsiteX180" fmla="*/ 1873 w 10000"/>
                  <a:gd name="connsiteY180" fmla="*/ 1182 h 10000"/>
                  <a:gd name="connsiteX181" fmla="*/ 1850 w 10000"/>
                  <a:gd name="connsiteY181" fmla="*/ 1185 h 10000"/>
                  <a:gd name="connsiteX182" fmla="*/ 1842 w 10000"/>
                  <a:gd name="connsiteY182" fmla="*/ 1192 h 10000"/>
                  <a:gd name="connsiteX183" fmla="*/ 1823 w 10000"/>
                  <a:gd name="connsiteY183" fmla="*/ 1195 h 10000"/>
                  <a:gd name="connsiteX184" fmla="*/ 1814 w 10000"/>
                  <a:gd name="connsiteY184" fmla="*/ 1201 h 10000"/>
                  <a:gd name="connsiteX185" fmla="*/ 1792 w 10000"/>
                  <a:gd name="connsiteY185" fmla="*/ 1218 h 10000"/>
                  <a:gd name="connsiteX186" fmla="*/ 1767 w 10000"/>
                  <a:gd name="connsiteY186" fmla="*/ 1231 h 10000"/>
                  <a:gd name="connsiteX187" fmla="*/ 1717 w 10000"/>
                  <a:gd name="connsiteY187" fmla="*/ 1266 h 10000"/>
                  <a:gd name="connsiteX188" fmla="*/ 1695 w 10000"/>
                  <a:gd name="connsiteY188" fmla="*/ 1279 h 10000"/>
                  <a:gd name="connsiteX189" fmla="*/ 1654 w 10000"/>
                  <a:gd name="connsiteY189" fmla="*/ 1308 h 10000"/>
                  <a:gd name="connsiteX190" fmla="*/ 1620 w 10000"/>
                  <a:gd name="connsiteY190" fmla="*/ 1334 h 10000"/>
                  <a:gd name="connsiteX191" fmla="*/ 1590 w 10000"/>
                  <a:gd name="connsiteY191" fmla="*/ 1360 h 10000"/>
                  <a:gd name="connsiteX192" fmla="*/ 1565 w 10000"/>
                  <a:gd name="connsiteY192" fmla="*/ 1380 h 10000"/>
                  <a:gd name="connsiteX193" fmla="*/ 1532 w 10000"/>
                  <a:gd name="connsiteY193" fmla="*/ 1402 h 10000"/>
                  <a:gd name="connsiteX194" fmla="*/ 1501 w 10000"/>
                  <a:gd name="connsiteY194" fmla="*/ 1418 h 10000"/>
                  <a:gd name="connsiteX195" fmla="*/ 1460 w 10000"/>
                  <a:gd name="connsiteY195" fmla="*/ 1438 h 10000"/>
                  <a:gd name="connsiteX196" fmla="*/ 1435 w 10000"/>
                  <a:gd name="connsiteY196" fmla="*/ 1454 h 10000"/>
                  <a:gd name="connsiteX197" fmla="*/ 1421 w 10000"/>
                  <a:gd name="connsiteY197" fmla="*/ 1464 h 10000"/>
                  <a:gd name="connsiteX198" fmla="*/ 1380 w 10000"/>
                  <a:gd name="connsiteY198" fmla="*/ 1473 h 10000"/>
                  <a:gd name="connsiteX199" fmla="*/ 1324 w 10000"/>
                  <a:gd name="connsiteY199" fmla="*/ 1477 h 10000"/>
                  <a:gd name="connsiteX200" fmla="*/ 1274 w 10000"/>
                  <a:gd name="connsiteY200" fmla="*/ 1483 h 10000"/>
                  <a:gd name="connsiteX201" fmla="*/ 1244 w 10000"/>
                  <a:gd name="connsiteY201" fmla="*/ 1486 h 10000"/>
                  <a:gd name="connsiteX202" fmla="*/ 1233 w 10000"/>
                  <a:gd name="connsiteY202" fmla="*/ 1486 h 10000"/>
                  <a:gd name="connsiteX203" fmla="*/ 1197 w 10000"/>
                  <a:gd name="connsiteY203" fmla="*/ 1493 h 10000"/>
                  <a:gd name="connsiteX204" fmla="*/ 1180 w 10000"/>
                  <a:gd name="connsiteY204" fmla="*/ 1496 h 10000"/>
                  <a:gd name="connsiteX205" fmla="*/ 1169 w 10000"/>
                  <a:gd name="connsiteY205" fmla="*/ 1496 h 10000"/>
                  <a:gd name="connsiteX206" fmla="*/ 1161 w 10000"/>
                  <a:gd name="connsiteY206" fmla="*/ 1503 h 10000"/>
                  <a:gd name="connsiteX207" fmla="*/ 1155 w 10000"/>
                  <a:gd name="connsiteY207" fmla="*/ 1503 h 10000"/>
                  <a:gd name="connsiteX208" fmla="*/ 501 w 10000"/>
                  <a:gd name="connsiteY208" fmla="*/ 2277 h 10000"/>
                  <a:gd name="connsiteX209" fmla="*/ 396 w 10000"/>
                  <a:gd name="connsiteY209" fmla="*/ 2532 h 10000"/>
                  <a:gd name="connsiteX210" fmla="*/ 324 w 10000"/>
                  <a:gd name="connsiteY210" fmla="*/ 2759 h 10000"/>
                  <a:gd name="connsiteX211" fmla="*/ 274 w 10000"/>
                  <a:gd name="connsiteY211" fmla="*/ 2866 h 10000"/>
                  <a:gd name="connsiteX212" fmla="*/ 202 w 10000"/>
                  <a:gd name="connsiteY212" fmla="*/ 3008 h 10000"/>
                  <a:gd name="connsiteX213" fmla="*/ 211 w 10000"/>
                  <a:gd name="connsiteY213" fmla="*/ 3177 h 10000"/>
                  <a:gd name="connsiteX214" fmla="*/ 235 w 10000"/>
                  <a:gd name="connsiteY214" fmla="*/ 3368 h 10000"/>
                  <a:gd name="connsiteX215" fmla="*/ 266 w 10000"/>
                  <a:gd name="connsiteY215" fmla="*/ 3595 h 10000"/>
                  <a:gd name="connsiteX216" fmla="*/ 299 w 10000"/>
                  <a:gd name="connsiteY216" fmla="*/ 3831 h 10000"/>
                  <a:gd name="connsiteX217" fmla="*/ 305 w 10000"/>
                  <a:gd name="connsiteY217" fmla="*/ 3863 h 10000"/>
                  <a:gd name="connsiteX218" fmla="*/ 341 w 10000"/>
                  <a:gd name="connsiteY218" fmla="*/ 3941 h 10000"/>
                  <a:gd name="connsiteX219" fmla="*/ 186 w 10000"/>
                  <a:gd name="connsiteY219" fmla="*/ 3935 h 10000"/>
                  <a:gd name="connsiteX220" fmla="*/ 30 w 10000"/>
                  <a:gd name="connsiteY220" fmla="*/ 3925 h 10000"/>
                  <a:gd name="connsiteX221" fmla="*/ 0 w 10000"/>
                  <a:gd name="connsiteY221" fmla="*/ 4054 h 10000"/>
                  <a:gd name="connsiteX222" fmla="*/ 14 w 10000"/>
                  <a:gd name="connsiteY222" fmla="*/ 4152 h 10000"/>
                  <a:gd name="connsiteX223" fmla="*/ 22 w 10000"/>
                  <a:gd name="connsiteY223" fmla="*/ 4242 h 10000"/>
                  <a:gd name="connsiteX224" fmla="*/ 30 w 10000"/>
                  <a:gd name="connsiteY224" fmla="*/ 4291 h 10000"/>
                  <a:gd name="connsiteX225" fmla="*/ 102 w 10000"/>
                  <a:gd name="connsiteY225" fmla="*/ 4271 h 10000"/>
                  <a:gd name="connsiteX226" fmla="*/ 155 w 10000"/>
                  <a:gd name="connsiteY226" fmla="*/ 4262 h 10000"/>
                  <a:gd name="connsiteX227" fmla="*/ 410 w 10000"/>
                  <a:gd name="connsiteY227" fmla="*/ 4255 h 10000"/>
                  <a:gd name="connsiteX228" fmla="*/ 418 w 10000"/>
                  <a:gd name="connsiteY228" fmla="*/ 4385 h 10000"/>
                  <a:gd name="connsiteX229" fmla="*/ 429 w 10000"/>
                  <a:gd name="connsiteY229" fmla="*/ 4543 h 10000"/>
                  <a:gd name="connsiteX230" fmla="*/ 443 w 10000"/>
                  <a:gd name="connsiteY230" fmla="*/ 4585 h 10000"/>
                  <a:gd name="connsiteX231" fmla="*/ 465 w 10000"/>
                  <a:gd name="connsiteY231" fmla="*/ 4611 h 10000"/>
                  <a:gd name="connsiteX232" fmla="*/ 468 w 10000"/>
                  <a:gd name="connsiteY232" fmla="*/ 4621 h 10000"/>
                  <a:gd name="connsiteX233" fmla="*/ 474 w 10000"/>
                  <a:gd name="connsiteY233" fmla="*/ 4679 h 10000"/>
                  <a:gd name="connsiteX234" fmla="*/ 554 w 10000"/>
                  <a:gd name="connsiteY234" fmla="*/ 4738 h 10000"/>
                  <a:gd name="connsiteX235" fmla="*/ 637 w 10000"/>
                  <a:gd name="connsiteY235" fmla="*/ 4809 h 10000"/>
                  <a:gd name="connsiteX236" fmla="*/ 704 w 10000"/>
                  <a:gd name="connsiteY236" fmla="*/ 4851 h 10000"/>
                  <a:gd name="connsiteX237" fmla="*/ 740 w 10000"/>
                  <a:gd name="connsiteY237" fmla="*/ 4893 h 10000"/>
                  <a:gd name="connsiteX238" fmla="*/ 756 w 10000"/>
                  <a:gd name="connsiteY238" fmla="*/ 4896 h 10000"/>
                  <a:gd name="connsiteX239" fmla="*/ 767 w 10000"/>
                  <a:gd name="connsiteY239" fmla="*/ 4880 h 10000"/>
                  <a:gd name="connsiteX240" fmla="*/ 806 w 10000"/>
                  <a:gd name="connsiteY240" fmla="*/ 4945 h 10000"/>
                  <a:gd name="connsiteX241" fmla="*/ 886 w 10000"/>
                  <a:gd name="connsiteY241" fmla="*/ 5078 h 10000"/>
                  <a:gd name="connsiteX242" fmla="*/ 911 w 10000"/>
                  <a:gd name="connsiteY242" fmla="*/ 5130 h 10000"/>
                  <a:gd name="connsiteX243" fmla="*/ 920 w 10000"/>
                  <a:gd name="connsiteY243" fmla="*/ 5191 h 10000"/>
                  <a:gd name="connsiteX244" fmla="*/ 920 w 10000"/>
                  <a:gd name="connsiteY244" fmla="*/ 5220 h 10000"/>
                  <a:gd name="connsiteX245" fmla="*/ 911 w 10000"/>
                  <a:gd name="connsiteY245" fmla="*/ 5314 h 10000"/>
                  <a:gd name="connsiteX246" fmla="*/ 898 w 10000"/>
                  <a:gd name="connsiteY246" fmla="*/ 5369 h 10000"/>
                  <a:gd name="connsiteX247" fmla="*/ 895 w 10000"/>
                  <a:gd name="connsiteY247" fmla="*/ 5385 h 10000"/>
                  <a:gd name="connsiteX248" fmla="*/ 895 w 10000"/>
                  <a:gd name="connsiteY248" fmla="*/ 5405 h 10000"/>
                  <a:gd name="connsiteX249" fmla="*/ 898 w 10000"/>
                  <a:gd name="connsiteY249" fmla="*/ 5434 h 10000"/>
                  <a:gd name="connsiteX250" fmla="*/ 911 w 10000"/>
                  <a:gd name="connsiteY250" fmla="*/ 5463 h 10000"/>
                  <a:gd name="connsiteX251" fmla="*/ 920 w 10000"/>
                  <a:gd name="connsiteY251" fmla="*/ 5492 h 10000"/>
                  <a:gd name="connsiteX252" fmla="*/ 934 w 10000"/>
                  <a:gd name="connsiteY252" fmla="*/ 5518 h 10000"/>
                  <a:gd name="connsiteX253" fmla="*/ 1169 w 10000"/>
                  <a:gd name="connsiteY253" fmla="*/ 5738 h 10000"/>
                  <a:gd name="connsiteX254" fmla="*/ 1188 w 10000"/>
                  <a:gd name="connsiteY254" fmla="*/ 5755 h 10000"/>
                  <a:gd name="connsiteX255" fmla="*/ 1216 w 10000"/>
                  <a:gd name="connsiteY255" fmla="*/ 5758 h 10000"/>
                  <a:gd name="connsiteX256" fmla="*/ 1313 w 10000"/>
                  <a:gd name="connsiteY256" fmla="*/ 5774 h 10000"/>
                  <a:gd name="connsiteX257" fmla="*/ 1349 w 10000"/>
                  <a:gd name="connsiteY257" fmla="*/ 5787 h 10000"/>
                  <a:gd name="connsiteX258" fmla="*/ 1393 w 10000"/>
                  <a:gd name="connsiteY258" fmla="*/ 5793 h 10000"/>
                  <a:gd name="connsiteX259" fmla="*/ 1393 w 10000"/>
                  <a:gd name="connsiteY259" fmla="*/ 5797 h 10000"/>
                  <a:gd name="connsiteX260" fmla="*/ 1421 w 10000"/>
                  <a:gd name="connsiteY260" fmla="*/ 5810 h 10000"/>
                  <a:gd name="connsiteX261" fmla="*/ 1446 w 10000"/>
                  <a:gd name="connsiteY261" fmla="*/ 5829 h 10000"/>
                  <a:gd name="connsiteX262" fmla="*/ 1460 w 10000"/>
                  <a:gd name="connsiteY262" fmla="*/ 5842 h 10000"/>
                  <a:gd name="connsiteX263" fmla="*/ 1476 w 10000"/>
                  <a:gd name="connsiteY263" fmla="*/ 5848 h 10000"/>
                  <a:gd name="connsiteX264" fmla="*/ 1501 w 10000"/>
                  <a:gd name="connsiteY264" fmla="*/ 5852 h 10000"/>
                  <a:gd name="connsiteX265" fmla="*/ 1532 w 10000"/>
                  <a:gd name="connsiteY265" fmla="*/ 5887 h 10000"/>
                  <a:gd name="connsiteX266" fmla="*/ 1565 w 10000"/>
                  <a:gd name="connsiteY266" fmla="*/ 5942 h 10000"/>
                  <a:gd name="connsiteX267" fmla="*/ 1587 w 10000"/>
                  <a:gd name="connsiteY267" fmla="*/ 5972 h 10000"/>
                  <a:gd name="connsiteX268" fmla="*/ 1612 w 10000"/>
                  <a:gd name="connsiteY268" fmla="*/ 5955 h 10000"/>
                  <a:gd name="connsiteX269" fmla="*/ 1679 w 10000"/>
                  <a:gd name="connsiteY269" fmla="*/ 6049 h 10000"/>
                  <a:gd name="connsiteX270" fmla="*/ 1720 w 10000"/>
                  <a:gd name="connsiteY270" fmla="*/ 6108 h 10000"/>
                  <a:gd name="connsiteX271" fmla="*/ 1751 w 10000"/>
                  <a:gd name="connsiteY271" fmla="*/ 6133 h 10000"/>
                  <a:gd name="connsiteX272" fmla="*/ 1792 w 10000"/>
                  <a:gd name="connsiteY272" fmla="*/ 6169 h 10000"/>
                  <a:gd name="connsiteX273" fmla="*/ 1801 w 10000"/>
                  <a:gd name="connsiteY273" fmla="*/ 6172 h 10000"/>
                  <a:gd name="connsiteX274" fmla="*/ 1814 w 10000"/>
                  <a:gd name="connsiteY274" fmla="*/ 6286 h 10000"/>
                  <a:gd name="connsiteX275" fmla="*/ 1817 w 10000"/>
                  <a:gd name="connsiteY275" fmla="*/ 6331 h 10000"/>
                  <a:gd name="connsiteX276" fmla="*/ 1809 w 10000"/>
                  <a:gd name="connsiteY276" fmla="*/ 6444 h 10000"/>
                  <a:gd name="connsiteX277" fmla="*/ 1801 w 10000"/>
                  <a:gd name="connsiteY277" fmla="*/ 6499 h 10000"/>
                  <a:gd name="connsiteX278" fmla="*/ 1781 w 10000"/>
                  <a:gd name="connsiteY278" fmla="*/ 6522 h 10000"/>
                  <a:gd name="connsiteX279" fmla="*/ 1773 w 10000"/>
                  <a:gd name="connsiteY279" fmla="*/ 6541 h 10000"/>
                  <a:gd name="connsiteX280" fmla="*/ 1762 w 10000"/>
                  <a:gd name="connsiteY280" fmla="*/ 6571 h 10000"/>
                  <a:gd name="connsiteX281" fmla="*/ 1767 w 10000"/>
                  <a:gd name="connsiteY281" fmla="*/ 6622 h 10000"/>
                  <a:gd name="connsiteX282" fmla="*/ 1767 w 10000"/>
                  <a:gd name="connsiteY282" fmla="*/ 6665 h 10000"/>
                  <a:gd name="connsiteX283" fmla="*/ 1767 w 10000"/>
                  <a:gd name="connsiteY283" fmla="*/ 6694 h 10000"/>
                  <a:gd name="connsiteX284" fmla="*/ 1776 w 10000"/>
                  <a:gd name="connsiteY284" fmla="*/ 6726 h 10000"/>
                  <a:gd name="connsiteX285" fmla="*/ 1776 w 10000"/>
                  <a:gd name="connsiteY285" fmla="*/ 6745 h 10000"/>
                  <a:gd name="connsiteX286" fmla="*/ 1767 w 10000"/>
                  <a:gd name="connsiteY286" fmla="*/ 6765 h 10000"/>
                  <a:gd name="connsiteX287" fmla="*/ 1762 w 10000"/>
                  <a:gd name="connsiteY287" fmla="*/ 6804 h 10000"/>
                  <a:gd name="connsiteX288" fmla="*/ 1753 w 10000"/>
                  <a:gd name="connsiteY288" fmla="*/ 6839 h 10000"/>
                  <a:gd name="connsiteX289" fmla="*/ 1742 w 10000"/>
                  <a:gd name="connsiteY289" fmla="*/ 6849 h 10000"/>
                  <a:gd name="connsiteX290" fmla="*/ 1726 w 10000"/>
                  <a:gd name="connsiteY290" fmla="*/ 6849 h 10000"/>
                  <a:gd name="connsiteX291" fmla="*/ 1712 w 10000"/>
                  <a:gd name="connsiteY291" fmla="*/ 6852 h 10000"/>
                  <a:gd name="connsiteX292" fmla="*/ 1640 w 10000"/>
                  <a:gd name="connsiteY292" fmla="*/ 6953 h 10000"/>
                  <a:gd name="connsiteX293" fmla="*/ 1493 w 10000"/>
                  <a:gd name="connsiteY293" fmla="*/ 7105 h 10000"/>
                  <a:gd name="connsiteX294" fmla="*/ 1490 w 10000"/>
                  <a:gd name="connsiteY294" fmla="*/ 7124 h 10000"/>
                  <a:gd name="connsiteX295" fmla="*/ 1468 w 10000"/>
                  <a:gd name="connsiteY295" fmla="*/ 7137 h 10000"/>
                  <a:gd name="connsiteX296" fmla="*/ 1454 w 10000"/>
                  <a:gd name="connsiteY296" fmla="*/ 7144 h 10000"/>
                  <a:gd name="connsiteX297" fmla="*/ 1452 w 10000"/>
                  <a:gd name="connsiteY297" fmla="*/ 7157 h 10000"/>
                  <a:gd name="connsiteX298" fmla="*/ 1446 w 10000"/>
                  <a:gd name="connsiteY298" fmla="*/ 7199 h 10000"/>
                  <a:gd name="connsiteX299" fmla="*/ 1476 w 10000"/>
                  <a:gd name="connsiteY299" fmla="*/ 7247 h 10000"/>
                  <a:gd name="connsiteX300" fmla="*/ 1501 w 10000"/>
                  <a:gd name="connsiteY300" fmla="*/ 7270 h 10000"/>
                  <a:gd name="connsiteX301" fmla="*/ 1518 w 10000"/>
                  <a:gd name="connsiteY301" fmla="*/ 7286 h 10000"/>
                  <a:gd name="connsiteX302" fmla="*/ 1524 w 10000"/>
                  <a:gd name="connsiteY302" fmla="*/ 7306 h 10000"/>
                  <a:gd name="connsiteX303" fmla="*/ 1540 w 10000"/>
                  <a:gd name="connsiteY303" fmla="*/ 7322 h 10000"/>
                  <a:gd name="connsiteX304" fmla="*/ 1565 w 10000"/>
                  <a:gd name="connsiteY304" fmla="*/ 7325 h 10000"/>
                  <a:gd name="connsiteX305" fmla="*/ 1590 w 10000"/>
                  <a:gd name="connsiteY305" fmla="*/ 7332 h 10000"/>
                  <a:gd name="connsiteX306" fmla="*/ 1615 w 10000"/>
                  <a:gd name="connsiteY306" fmla="*/ 7345 h 10000"/>
                  <a:gd name="connsiteX307" fmla="*/ 1662 w 10000"/>
                  <a:gd name="connsiteY307" fmla="*/ 7370 h 10000"/>
                  <a:gd name="connsiteX308" fmla="*/ 1670 w 10000"/>
                  <a:gd name="connsiteY308" fmla="*/ 7351 h 10000"/>
                  <a:gd name="connsiteX309" fmla="*/ 1726 w 10000"/>
                  <a:gd name="connsiteY309" fmla="*/ 7354 h 10000"/>
                  <a:gd name="connsiteX310" fmla="*/ 1726 w 10000"/>
                  <a:gd name="connsiteY310" fmla="*/ 7400 h 10000"/>
                  <a:gd name="connsiteX311" fmla="*/ 1773 w 10000"/>
                  <a:gd name="connsiteY311" fmla="*/ 7409 h 10000"/>
                  <a:gd name="connsiteX312" fmla="*/ 1806 w 10000"/>
                  <a:gd name="connsiteY312" fmla="*/ 7416 h 10000"/>
                  <a:gd name="connsiteX313" fmla="*/ 1839 w 10000"/>
                  <a:gd name="connsiteY313" fmla="*/ 7403 h 10000"/>
                  <a:gd name="connsiteX314" fmla="*/ 1886 w 10000"/>
                  <a:gd name="connsiteY314" fmla="*/ 7403 h 10000"/>
                  <a:gd name="connsiteX315" fmla="*/ 1898 w 10000"/>
                  <a:gd name="connsiteY315" fmla="*/ 7403 h 10000"/>
                  <a:gd name="connsiteX316" fmla="*/ 1914 w 10000"/>
                  <a:gd name="connsiteY316" fmla="*/ 7494 h 10000"/>
                  <a:gd name="connsiteX317" fmla="*/ 1895 w 10000"/>
                  <a:gd name="connsiteY317" fmla="*/ 7523 h 10000"/>
                  <a:gd name="connsiteX318" fmla="*/ 1825 w 10000"/>
                  <a:gd name="connsiteY318" fmla="*/ 7617 h 10000"/>
                  <a:gd name="connsiteX319" fmla="*/ 1776 w 10000"/>
                  <a:gd name="connsiteY319" fmla="*/ 7691 h 10000"/>
                  <a:gd name="connsiteX320" fmla="*/ 1781 w 10000"/>
                  <a:gd name="connsiteY320" fmla="*/ 7723 h 10000"/>
                  <a:gd name="connsiteX321" fmla="*/ 1767 w 10000"/>
                  <a:gd name="connsiteY321" fmla="*/ 7759 h 10000"/>
                  <a:gd name="connsiteX322" fmla="*/ 1762 w 10000"/>
                  <a:gd name="connsiteY322" fmla="*/ 7817 h 10000"/>
                  <a:gd name="connsiteX323" fmla="*/ 1762 w 10000"/>
                  <a:gd name="connsiteY323" fmla="*/ 7856 h 10000"/>
                  <a:gd name="connsiteX324" fmla="*/ 1776 w 10000"/>
                  <a:gd name="connsiteY324" fmla="*/ 7892 h 10000"/>
                  <a:gd name="connsiteX325" fmla="*/ 1784 w 10000"/>
                  <a:gd name="connsiteY325" fmla="*/ 7902 h 10000"/>
                  <a:gd name="connsiteX326" fmla="*/ 1801 w 10000"/>
                  <a:gd name="connsiteY326" fmla="*/ 7908 h 10000"/>
                  <a:gd name="connsiteX327" fmla="*/ 1809 w 10000"/>
                  <a:gd name="connsiteY327" fmla="*/ 7911 h 10000"/>
                  <a:gd name="connsiteX328" fmla="*/ 1801 w 10000"/>
                  <a:gd name="connsiteY328" fmla="*/ 7940 h 10000"/>
                  <a:gd name="connsiteX329" fmla="*/ 1798 w 10000"/>
                  <a:gd name="connsiteY329" fmla="*/ 7979 h 10000"/>
                  <a:gd name="connsiteX330" fmla="*/ 1806 w 10000"/>
                  <a:gd name="connsiteY330" fmla="*/ 8002 h 10000"/>
                  <a:gd name="connsiteX331" fmla="*/ 1823 w 10000"/>
                  <a:gd name="connsiteY331" fmla="*/ 8021 h 10000"/>
                  <a:gd name="connsiteX332" fmla="*/ 1834 w 10000"/>
                  <a:gd name="connsiteY332" fmla="*/ 8044 h 10000"/>
                  <a:gd name="connsiteX333" fmla="*/ 1839 w 10000"/>
                  <a:gd name="connsiteY333" fmla="*/ 8073 h 10000"/>
                  <a:gd name="connsiteX334" fmla="*/ 1842 w 10000"/>
                  <a:gd name="connsiteY334" fmla="*/ 8106 h 10000"/>
                  <a:gd name="connsiteX335" fmla="*/ 1839 w 10000"/>
                  <a:gd name="connsiteY335" fmla="*/ 8144 h 10000"/>
                  <a:gd name="connsiteX336" fmla="*/ 1856 w 10000"/>
                  <a:gd name="connsiteY336" fmla="*/ 8164 h 10000"/>
                  <a:gd name="connsiteX337" fmla="*/ 1886 w 10000"/>
                  <a:gd name="connsiteY337" fmla="*/ 8193 h 10000"/>
                  <a:gd name="connsiteX338" fmla="*/ 1922 w 10000"/>
                  <a:gd name="connsiteY338" fmla="*/ 8206 h 10000"/>
                  <a:gd name="connsiteX339" fmla="*/ 1967 w 10000"/>
                  <a:gd name="connsiteY339" fmla="*/ 8203 h 10000"/>
                  <a:gd name="connsiteX340" fmla="*/ 1986 w 10000"/>
                  <a:gd name="connsiteY340" fmla="*/ 8212 h 10000"/>
                  <a:gd name="connsiteX341" fmla="*/ 2000 w 10000"/>
                  <a:gd name="connsiteY341" fmla="*/ 8232 h 10000"/>
                  <a:gd name="connsiteX342" fmla="*/ 2033 w 10000"/>
                  <a:gd name="connsiteY342" fmla="*/ 8258 h 10000"/>
                  <a:gd name="connsiteX343" fmla="*/ 2050 w 10000"/>
                  <a:gd name="connsiteY343" fmla="*/ 8271 h 10000"/>
                  <a:gd name="connsiteX344" fmla="*/ 2089 w 10000"/>
                  <a:gd name="connsiteY344" fmla="*/ 8280 h 10000"/>
                  <a:gd name="connsiteX345" fmla="*/ 2122 w 10000"/>
                  <a:gd name="connsiteY345" fmla="*/ 8300 h 10000"/>
                  <a:gd name="connsiteX346" fmla="*/ 2163 w 10000"/>
                  <a:gd name="connsiteY346" fmla="*/ 8332 h 10000"/>
                  <a:gd name="connsiteX347" fmla="*/ 2172 w 10000"/>
                  <a:gd name="connsiteY347" fmla="*/ 8335 h 10000"/>
                  <a:gd name="connsiteX348" fmla="*/ 2177 w 10000"/>
                  <a:gd name="connsiteY348" fmla="*/ 8345 h 10000"/>
                  <a:gd name="connsiteX349" fmla="*/ 2163 w 10000"/>
                  <a:gd name="connsiteY349" fmla="*/ 8371 h 10000"/>
                  <a:gd name="connsiteX350" fmla="*/ 2139 w 10000"/>
                  <a:gd name="connsiteY350" fmla="*/ 8423 h 10000"/>
                  <a:gd name="connsiteX351" fmla="*/ 2130 w 10000"/>
                  <a:gd name="connsiteY351" fmla="*/ 8439 h 10000"/>
                  <a:gd name="connsiteX352" fmla="*/ 2105 w 10000"/>
                  <a:gd name="connsiteY352" fmla="*/ 8446 h 10000"/>
                  <a:gd name="connsiteX353" fmla="*/ 2080 w 10000"/>
                  <a:gd name="connsiteY353" fmla="*/ 8449 h 10000"/>
                  <a:gd name="connsiteX354" fmla="*/ 2075 w 10000"/>
                  <a:gd name="connsiteY354" fmla="*/ 8459 h 10000"/>
                  <a:gd name="connsiteX355" fmla="*/ 2072 w 10000"/>
                  <a:gd name="connsiteY355" fmla="*/ 8475 h 10000"/>
                  <a:gd name="connsiteX356" fmla="*/ 2080 w 10000"/>
                  <a:gd name="connsiteY356" fmla="*/ 8484 h 10000"/>
                  <a:gd name="connsiteX357" fmla="*/ 2100 w 10000"/>
                  <a:gd name="connsiteY357" fmla="*/ 8475 h 10000"/>
                  <a:gd name="connsiteX358" fmla="*/ 2141 w 10000"/>
                  <a:gd name="connsiteY358" fmla="*/ 8478 h 10000"/>
                  <a:gd name="connsiteX359" fmla="*/ 2172 w 10000"/>
                  <a:gd name="connsiteY359" fmla="*/ 8475 h 10000"/>
                  <a:gd name="connsiteX360" fmla="*/ 2188 w 10000"/>
                  <a:gd name="connsiteY360" fmla="*/ 8475 h 10000"/>
                  <a:gd name="connsiteX361" fmla="*/ 2222 w 10000"/>
                  <a:gd name="connsiteY361" fmla="*/ 8497 h 10000"/>
                  <a:gd name="connsiteX362" fmla="*/ 2252 w 10000"/>
                  <a:gd name="connsiteY362" fmla="*/ 8514 h 10000"/>
                  <a:gd name="connsiteX363" fmla="*/ 2274 w 10000"/>
                  <a:gd name="connsiteY363" fmla="*/ 8514 h 10000"/>
                  <a:gd name="connsiteX364" fmla="*/ 2299 w 10000"/>
                  <a:gd name="connsiteY364" fmla="*/ 8504 h 10000"/>
                  <a:gd name="connsiteX365" fmla="*/ 2310 w 10000"/>
                  <a:gd name="connsiteY365" fmla="*/ 8504 h 10000"/>
                  <a:gd name="connsiteX366" fmla="*/ 2319 w 10000"/>
                  <a:gd name="connsiteY366" fmla="*/ 8484 h 10000"/>
                  <a:gd name="connsiteX367" fmla="*/ 2338 w 10000"/>
                  <a:gd name="connsiteY367" fmla="*/ 8494 h 10000"/>
                  <a:gd name="connsiteX368" fmla="*/ 2338 w 10000"/>
                  <a:gd name="connsiteY368" fmla="*/ 8552 h 10000"/>
                  <a:gd name="connsiteX369" fmla="*/ 2366 w 10000"/>
                  <a:gd name="connsiteY369" fmla="*/ 8572 h 10000"/>
                  <a:gd name="connsiteX370" fmla="*/ 2382 w 10000"/>
                  <a:gd name="connsiteY370" fmla="*/ 8582 h 10000"/>
                  <a:gd name="connsiteX371" fmla="*/ 2435 w 10000"/>
                  <a:gd name="connsiteY371" fmla="*/ 8552 h 10000"/>
                  <a:gd name="connsiteX372" fmla="*/ 2443 w 10000"/>
                  <a:gd name="connsiteY372" fmla="*/ 8552 h 10000"/>
                  <a:gd name="connsiteX373" fmla="*/ 2454 w 10000"/>
                  <a:gd name="connsiteY373" fmla="*/ 8552 h 10000"/>
                  <a:gd name="connsiteX374" fmla="*/ 2471 w 10000"/>
                  <a:gd name="connsiteY374" fmla="*/ 8546 h 10000"/>
                  <a:gd name="connsiteX375" fmla="*/ 2488 w 10000"/>
                  <a:gd name="connsiteY375" fmla="*/ 8536 h 10000"/>
                  <a:gd name="connsiteX376" fmla="*/ 2501 w 10000"/>
                  <a:gd name="connsiteY376" fmla="*/ 8533 h 10000"/>
                  <a:gd name="connsiteX377" fmla="*/ 2512 w 10000"/>
                  <a:gd name="connsiteY377" fmla="*/ 8533 h 10000"/>
                  <a:gd name="connsiteX378" fmla="*/ 2521 w 10000"/>
                  <a:gd name="connsiteY378" fmla="*/ 8546 h 10000"/>
                  <a:gd name="connsiteX379" fmla="*/ 2521 w 10000"/>
                  <a:gd name="connsiteY379" fmla="*/ 8572 h 10000"/>
                  <a:gd name="connsiteX380" fmla="*/ 2535 w 10000"/>
                  <a:gd name="connsiteY380" fmla="*/ 8588 h 10000"/>
                  <a:gd name="connsiteX381" fmla="*/ 2551 w 10000"/>
                  <a:gd name="connsiteY381" fmla="*/ 8582 h 10000"/>
                  <a:gd name="connsiteX382" fmla="*/ 2560 w 10000"/>
                  <a:gd name="connsiteY382" fmla="*/ 8582 h 10000"/>
                  <a:gd name="connsiteX383" fmla="*/ 2573 w 10000"/>
                  <a:gd name="connsiteY383" fmla="*/ 8588 h 10000"/>
                  <a:gd name="connsiteX384" fmla="*/ 2584 w 10000"/>
                  <a:gd name="connsiteY384" fmla="*/ 8591 h 10000"/>
                  <a:gd name="connsiteX385" fmla="*/ 2590 w 10000"/>
                  <a:gd name="connsiteY385" fmla="*/ 8598 h 10000"/>
                  <a:gd name="connsiteX386" fmla="*/ 2598 w 10000"/>
                  <a:gd name="connsiteY386" fmla="*/ 8608 h 10000"/>
                  <a:gd name="connsiteX387" fmla="*/ 2607 w 10000"/>
                  <a:gd name="connsiteY387" fmla="*/ 8617 h 10000"/>
                  <a:gd name="connsiteX388" fmla="*/ 2618 w 10000"/>
                  <a:gd name="connsiteY388" fmla="*/ 8617 h 10000"/>
                  <a:gd name="connsiteX389" fmla="*/ 2640 w 10000"/>
                  <a:gd name="connsiteY389" fmla="*/ 8608 h 10000"/>
                  <a:gd name="connsiteX390" fmla="*/ 2670 w 10000"/>
                  <a:gd name="connsiteY390" fmla="*/ 8598 h 10000"/>
                  <a:gd name="connsiteX391" fmla="*/ 2673 w 10000"/>
                  <a:gd name="connsiteY391" fmla="*/ 8598 h 10000"/>
                  <a:gd name="connsiteX392" fmla="*/ 2690 w 10000"/>
                  <a:gd name="connsiteY392" fmla="*/ 8598 h 10000"/>
                  <a:gd name="connsiteX393" fmla="*/ 2698 w 10000"/>
                  <a:gd name="connsiteY393" fmla="*/ 8598 h 10000"/>
                  <a:gd name="connsiteX394" fmla="*/ 2712 w 10000"/>
                  <a:gd name="connsiteY394" fmla="*/ 8598 h 10000"/>
                  <a:gd name="connsiteX395" fmla="*/ 2726 w 10000"/>
                  <a:gd name="connsiteY395" fmla="*/ 8591 h 10000"/>
                  <a:gd name="connsiteX396" fmla="*/ 2737 w 10000"/>
                  <a:gd name="connsiteY396" fmla="*/ 8588 h 10000"/>
                  <a:gd name="connsiteX397" fmla="*/ 2759 w 10000"/>
                  <a:gd name="connsiteY397" fmla="*/ 8582 h 10000"/>
                  <a:gd name="connsiteX398" fmla="*/ 2770 w 10000"/>
                  <a:gd name="connsiteY398" fmla="*/ 8578 h 10000"/>
                  <a:gd name="connsiteX399" fmla="*/ 2784 w 10000"/>
                  <a:gd name="connsiteY399" fmla="*/ 8572 h 10000"/>
                  <a:gd name="connsiteX400" fmla="*/ 2795 w 10000"/>
                  <a:gd name="connsiteY400" fmla="*/ 8572 h 10000"/>
                  <a:gd name="connsiteX401" fmla="*/ 2803 w 10000"/>
                  <a:gd name="connsiteY401" fmla="*/ 8588 h 10000"/>
                  <a:gd name="connsiteX402" fmla="*/ 2803 w 10000"/>
                  <a:gd name="connsiteY402" fmla="*/ 8591 h 10000"/>
                  <a:gd name="connsiteX403" fmla="*/ 2803 w 10000"/>
                  <a:gd name="connsiteY403" fmla="*/ 8601 h 10000"/>
                  <a:gd name="connsiteX404" fmla="*/ 2809 w 10000"/>
                  <a:gd name="connsiteY404" fmla="*/ 8601 h 10000"/>
                  <a:gd name="connsiteX405" fmla="*/ 2823 w 10000"/>
                  <a:gd name="connsiteY405" fmla="*/ 8598 h 10000"/>
                  <a:gd name="connsiteX406" fmla="*/ 2831 w 10000"/>
                  <a:gd name="connsiteY406" fmla="*/ 8598 h 10000"/>
                  <a:gd name="connsiteX407" fmla="*/ 2839 w 10000"/>
                  <a:gd name="connsiteY407" fmla="*/ 8601 h 10000"/>
                  <a:gd name="connsiteX408" fmla="*/ 2848 w 10000"/>
                  <a:gd name="connsiteY408" fmla="*/ 8598 h 10000"/>
                  <a:gd name="connsiteX409" fmla="*/ 2856 w 10000"/>
                  <a:gd name="connsiteY409" fmla="*/ 8601 h 10000"/>
                  <a:gd name="connsiteX410" fmla="*/ 2859 w 10000"/>
                  <a:gd name="connsiteY410" fmla="*/ 8601 h 10000"/>
                  <a:gd name="connsiteX411" fmla="*/ 2864 w 10000"/>
                  <a:gd name="connsiteY411" fmla="*/ 8598 h 10000"/>
                  <a:gd name="connsiteX412" fmla="*/ 2889 w 10000"/>
                  <a:gd name="connsiteY412" fmla="*/ 8611 h 10000"/>
                  <a:gd name="connsiteX413" fmla="*/ 2906 w 10000"/>
                  <a:gd name="connsiteY413" fmla="*/ 8620 h 10000"/>
                  <a:gd name="connsiteX414" fmla="*/ 2914 w 10000"/>
                  <a:gd name="connsiteY414" fmla="*/ 8627 h 10000"/>
                  <a:gd name="connsiteX415" fmla="*/ 2920 w 10000"/>
                  <a:gd name="connsiteY415" fmla="*/ 8640 h 10000"/>
                  <a:gd name="connsiteX416" fmla="*/ 2922 w 10000"/>
                  <a:gd name="connsiteY416" fmla="*/ 8666 h 10000"/>
                  <a:gd name="connsiteX417" fmla="*/ 2922 w 10000"/>
                  <a:gd name="connsiteY417" fmla="*/ 8692 h 10000"/>
                  <a:gd name="connsiteX418" fmla="*/ 2939 w 10000"/>
                  <a:gd name="connsiteY418" fmla="*/ 8695 h 10000"/>
                  <a:gd name="connsiteX419" fmla="*/ 2953 w 10000"/>
                  <a:gd name="connsiteY419" fmla="*/ 8695 h 10000"/>
                  <a:gd name="connsiteX420" fmla="*/ 2961 w 10000"/>
                  <a:gd name="connsiteY420" fmla="*/ 8695 h 10000"/>
                  <a:gd name="connsiteX421" fmla="*/ 2972 w 10000"/>
                  <a:gd name="connsiteY421" fmla="*/ 8692 h 10000"/>
                  <a:gd name="connsiteX422" fmla="*/ 2981 w 10000"/>
                  <a:gd name="connsiteY422" fmla="*/ 8685 h 10000"/>
                  <a:gd name="connsiteX423" fmla="*/ 2989 w 10000"/>
                  <a:gd name="connsiteY423" fmla="*/ 8685 h 10000"/>
                  <a:gd name="connsiteX424" fmla="*/ 3008 w 10000"/>
                  <a:gd name="connsiteY424" fmla="*/ 8685 h 10000"/>
                  <a:gd name="connsiteX425" fmla="*/ 3028 w 10000"/>
                  <a:gd name="connsiteY425" fmla="*/ 8695 h 10000"/>
                  <a:gd name="connsiteX426" fmla="*/ 3042 w 10000"/>
                  <a:gd name="connsiteY426" fmla="*/ 8695 h 10000"/>
                  <a:gd name="connsiteX427" fmla="*/ 3053 w 10000"/>
                  <a:gd name="connsiteY427" fmla="*/ 8676 h 10000"/>
                  <a:gd name="connsiteX428" fmla="*/ 3061 w 10000"/>
                  <a:gd name="connsiteY428" fmla="*/ 8666 h 10000"/>
                  <a:gd name="connsiteX429" fmla="*/ 3066 w 10000"/>
                  <a:gd name="connsiteY429" fmla="*/ 8656 h 10000"/>
                  <a:gd name="connsiteX430" fmla="*/ 3091 w 10000"/>
                  <a:gd name="connsiteY430" fmla="*/ 8659 h 10000"/>
                  <a:gd name="connsiteX431" fmla="*/ 3105 w 10000"/>
                  <a:gd name="connsiteY431" fmla="*/ 8659 h 10000"/>
                  <a:gd name="connsiteX432" fmla="*/ 3108 w 10000"/>
                  <a:gd name="connsiteY432" fmla="*/ 8650 h 10000"/>
                  <a:gd name="connsiteX433" fmla="*/ 3147 w 10000"/>
                  <a:gd name="connsiteY433" fmla="*/ 8588 h 10000"/>
                  <a:gd name="connsiteX434" fmla="*/ 3150 w 10000"/>
                  <a:gd name="connsiteY434" fmla="*/ 8598 h 10000"/>
                  <a:gd name="connsiteX435" fmla="*/ 3163 w 10000"/>
                  <a:gd name="connsiteY435" fmla="*/ 8601 h 10000"/>
                  <a:gd name="connsiteX436" fmla="*/ 3180 w 10000"/>
                  <a:gd name="connsiteY436" fmla="*/ 8608 h 10000"/>
                  <a:gd name="connsiteX437" fmla="*/ 3188 w 10000"/>
                  <a:gd name="connsiteY437" fmla="*/ 8611 h 10000"/>
                  <a:gd name="connsiteX438" fmla="*/ 3227 w 10000"/>
                  <a:gd name="connsiteY438" fmla="*/ 8620 h 10000"/>
                  <a:gd name="connsiteX439" fmla="*/ 3238 w 10000"/>
                  <a:gd name="connsiteY439" fmla="*/ 8617 h 10000"/>
                  <a:gd name="connsiteX440" fmla="*/ 3247 w 10000"/>
                  <a:gd name="connsiteY440" fmla="*/ 8601 h 10000"/>
                  <a:gd name="connsiteX441" fmla="*/ 3269 w 10000"/>
                  <a:gd name="connsiteY441" fmla="*/ 8611 h 10000"/>
                  <a:gd name="connsiteX442" fmla="*/ 3277 w 10000"/>
                  <a:gd name="connsiteY442" fmla="*/ 8617 h 10000"/>
                  <a:gd name="connsiteX443" fmla="*/ 3285 w 10000"/>
                  <a:gd name="connsiteY443" fmla="*/ 8611 h 10000"/>
                  <a:gd name="connsiteX444" fmla="*/ 3307 w 10000"/>
                  <a:gd name="connsiteY444" fmla="*/ 8611 h 10000"/>
                  <a:gd name="connsiteX445" fmla="*/ 3319 w 10000"/>
                  <a:gd name="connsiteY445" fmla="*/ 8617 h 10000"/>
                  <a:gd name="connsiteX446" fmla="*/ 3324 w 10000"/>
                  <a:gd name="connsiteY446" fmla="*/ 8617 h 10000"/>
                  <a:gd name="connsiteX447" fmla="*/ 3327 w 10000"/>
                  <a:gd name="connsiteY447" fmla="*/ 8620 h 10000"/>
                  <a:gd name="connsiteX448" fmla="*/ 3341 w 10000"/>
                  <a:gd name="connsiteY448" fmla="*/ 8620 h 10000"/>
                  <a:gd name="connsiteX449" fmla="*/ 3357 w 10000"/>
                  <a:gd name="connsiteY449" fmla="*/ 8620 h 10000"/>
                  <a:gd name="connsiteX450" fmla="*/ 3374 w 10000"/>
                  <a:gd name="connsiteY450" fmla="*/ 8620 h 10000"/>
                  <a:gd name="connsiteX451" fmla="*/ 3382 w 10000"/>
                  <a:gd name="connsiteY451" fmla="*/ 8620 h 10000"/>
                  <a:gd name="connsiteX452" fmla="*/ 3399 w 10000"/>
                  <a:gd name="connsiteY452" fmla="*/ 8611 h 10000"/>
                  <a:gd name="connsiteX453" fmla="*/ 3413 w 10000"/>
                  <a:gd name="connsiteY453" fmla="*/ 8601 h 10000"/>
                  <a:gd name="connsiteX454" fmla="*/ 3421 w 10000"/>
                  <a:gd name="connsiteY454" fmla="*/ 8588 h 10000"/>
                  <a:gd name="connsiteX455" fmla="*/ 3421 w 10000"/>
                  <a:gd name="connsiteY455" fmla="*/ 8572 h 10000"/>
                  <a:gd name="connsiteX456" fmla="*/ 3421 w 10000"/>
                  <a:gd name="connsiteY456" fmla="*/ 8552 h 10000"/>
                  <a:gd name="connsiteX457" fmla="*/ 3424 w 10000"/>
                  <a:gd name="connsiteY457" fmla="*/ 8533 h 10000"/>
                  <a:gd name="connsiteX458" fmla="*/ 3432 w 10000"/>
                  <a:gd name="connsiteY458" fmla="*/ 8523 h 10000"/>
                  <a:gd name="connsiteX459" fmla="*/ 3446 w 10000"/>
                  <a:gd name="connsiteY459" fmla="*/ 8523 h 10000"/>
                  <a:gd name="connsiteX460" fmla="*/ 3457 w 10000"/>
                  <a:gd name="connsiteY460" fmla="*/ 8523 h 10000"/>
                  <a:gd name="connsiteX461" fmla="*/ 3476 w 10000"/>
                  <a:gd name="connsiteY461" fmla="*/ 8533 h 10000"/>
                  <a:gd name="connsiteX462" fmla="*/ 3485 w 10000"/>
                  <a:gd name="connsiteY462" fmla="*/ 8536 h 10000"/>
                  <a:gd name="connsiteX463" fmla="*/ 3501 w 10000"/>
                  <a:gd name="connsiteY463" fmla="*/ 8527 h 10000"/>
                  <a:gd name="connsiteX464" fmla="*/ 3504 w 10000"/>
                  <a:gd name="connsiteY464" fmla="*/ 8514 h 10000"/>
                  <a:gd name="connsiteX465" fmla="*/ 3510 w 10000"/>
                  <a:gd name="connsiteY465" fmla="*/ 8497 h 10000"/>
                  <a:gd name="connsiteX466" fmla="*/ 3537 w 10000"/>
                  <a:gd name="connsiteY466" fmla="*/ 8484 h 10000"/>
                  <a:gd name="connsiteX467" fmla="*/ 3562 w 10000"/>
                  <a:gd name="connsiteY467" fmla="*/ 8488 h 10000"/>
                  <a:gd name="connsiteX468" fmla="*/ 3568 w 10000"/>
                  <a:gd name="connsiteY468" fmla="*/ 8484 h 10000"/>
                  <a:gd name="connsiteX469" fmla="*/ 3584 w 10000"/>
                  <a:gd name="connsiteY469" fmla="*/ 8494 h 10000"/>
                  <a:gd name="connsiteX470" fmla="*/ 3593 w 10000"/>
                  <a:gd name="connsiteY470" fmla="*/ 8507 h 10000"/>
                  <a:gd name="connsiteX471" fmla="*/ 3618 w 10000"/>
                  <a:gd name="connsiteY471" fmla="*/ 8497 h 10000"/>
                  <a:gd name="connsiteX472" fmla="*/ 3643 w 10000"/>
                  <a:gd name="connsiteY472" fmla="*/ 8475 h 10000"/>
                  <a:gd name="connsiteX473" fmla="*/ 3657 w 10000"/>
                  <a:gd name="connsiteY473" fmla="*/ 8478 h 10000"/>
                  <a:gd name="connsiteX474" fmla="*/ 3670 w 10000"/>
                  <a:gd name="connsiteY474" fmla="*/ 8475 h 10000"/>
                  <a:gd name="connsiteX475" fmla="*/ 3673 w 10000"/>
                  <a:gd name="connsiteY475" fmla="*/ 8468 h 10000"/>
                  <a:gd name="connsiteX476" fmla="*/ 3681 w 10000"/>
                  <a:gd name="connsiteY476" fmla="*/ 8468 h 10000"/>
                  <a:gd name="connsiteX477" fmla="*/ 3698 w 10000"/>
                  <a:gd name="connsiteY477" fmla="*/ 8478 h 10000"/>
                  <a:gd name="connsiteX478" fmla="*/ 3720 w 10000"/>
                  <a:gd name="connsiteY478" fmla="*/ 8497 h 10000"/>
                  <a:gd name="connsiteX479" fmla="*/ 3715 w 10000"/>
                  <a:gd name="connsiteY479" fmla="*/ 8504 h 10000"/>
                  <a:gd name="connsiteX480" fmla="*/ 3729 w 10000"/>
                  <a:gd name="connsiteY480" fmla="*/ 8514 h 10000"/>
                  <a:gd name="connsiteX481" fmla="*/ 3729 w 10000"/>
                  <a:gd name="connsiteY481" fmla="*/ 8517 h 10000"/>
                  <a:gd name="connsiteX482" fmla="*/ 3740 w 10000"/>
                  <a:gd name="connsiteY482" fmla="*/ 8527 h 10000"/>
                  <a:gd name="connsiteX483" fmla="*/ 3759 w 10000"/>
                  <a:gd name="connsiteY483" fmla="*/ 8517 h 10000"/>
                  <a:gd name="connsiteX484" fmla="*/ 3762 w 10000"/>
                  <a:gd name="connsiteY484" fmla="*/ 8504 h 10000"/>
                  <a:gd name="connsiteX485" fmla="*/ 3770 w 10000"/>
                  <a:gd name="connsiteY485" fmla="*/ 8488 h 10000"/>
                  <a:gd name="connsiteX486" fmla="*/ 3778 w 10000"/>
                  <a:gd name="connsiteY486" fmla="*/ 8484 h 10000"/>
                  <a:gd name="connsiteX487" fmla="*/ 3792 w 10000"/>
                  <a:gd name="connsiteY487" fmla="*/ 8475 h 10000"/>
                  <a:gd name="connsiteX488" fmla="*/ 3803 w 10000"/>
                  <a:gd name="connsiteY488" fmla="*/ 8478 h 10000"/>
                  <a:gd name="connsiteX489" fmla="*/ 3809 w 10000"/>
                  <a:gd name="connsiteY489" fmla="*/ 8475 h 10000"/>
                  <a:gd name="connsiteX490" fmla="*/ 3825 w 10000"/>
                  <a:gd name="connsiteY490" fmla="*/ 8465 h 10000"/>
                  <a:gd name="connsiteX491" fmla="*/ 3834 w 10000"/>
                  <a:gd name="connsiteY491" fmla="*/ 8468 h 10000"/>
                  <a:gd name="connsiteX492" fmla="*/ 3842 w 10000"/>
                  <a:gd name="connsiteY492" fmla="*/ 8478 h 10000"/>
                  <a:gd name="connsiteX493" fmla="*/ 3850 w 10000"/>
                  <a:gd name="connsiteY493" fmla="*/ 8478 h 10000"/>
                  <a:gd name="connsiteX494" fmla="*/ 3859 w 10000"/>
                  <a:gd name="connsiteY494" fmla="*/ 8484 h 10000"/>
                  <a:gd name="connsiteX495" fmla="*/ 3873 w 10000"/>
                  <a:gd name="connsiteY495" fmla="*/ 8494 h 10000"/>
                  <a:gd name="connsiteX496" fmla="*/ 3875 w 10000"/>
                  <a:gd name="connsiteY496" fmla="*/ 8507 h 10000"/>
                  <a:gd name="connsiteX497" fmla="*/ 3881 w 10000"/>
                  <a:gd name="connsiteY497" fmla="*/ 8527 h 10000"/>
                  <a:gd name="connsiteX498" fmla="*/ 3875 w 10000"/>
                  <a:gd name="connsiteY498" fmla="*/ 8546 h 10000"/>
                  <a:gd name="connsiteX499" fmla="*/ 3892 w 10000"/>
                  <a:gd name="connsiteY499" fmla="*/ 8546 h 10000"/>
                  <a:gd name="connsiteX500" fmla="*/ 3900 w 10000"/>
                  <a:gd name="connsiteY500" fmla="*/ 8543 h 10000"/>
                  <a:gd name="connsiteX501" fmla="*/ 3906 w 10000"/>
                  <a:gd name="connsiteY501" fmla="*/ 8543 h 10000"/>
                  <a:gd name="connsiteX502" fmla="*/ 3922 w 10000"/>
                  <a:gd name="connsiteY502" fmla="*/ 8552 h 10000"/>
                  <a:gd name="connsiteX503" fmla="*/ 3939 w 10000"/>
                  <a:gd name="connsiteY503" fmla="*/ 8559 h 10000"/>
                  <a:gd name="connsiteX504" fmla="*/ 3953 w 10000"/>
                  <a:gd name="connsiteY504" fmla="*/ 8572 h 10000"/>
                  <a:gd name="connsiteX505" fmla="*/ 3956 w 10000"/>
                  <a:gd name="connsiteY505" fmla="*/ 8588 h 10000"/>
                  <a:gd name="connsiteX506" fmla="*/ 3956 w 10000"/>
                  <a:gd name="connsiteY506" fmla="*/ 8608 h 10000"/>
                  <a:gd name="connsiteX507" fmla="*/ 3972 w 10000"/>
                  <a:gd name="connsiteY507" fmla="*/ 8608 h 10000"/>
                  <a:gd name="connsiteX508" fmla="*/ 3986 w 10000"/>
                  <a:gd name="connsiteY508" fmla="*/ 8608 h 10000"/>
                  <a:gd name="connsiteX509" fmla="*/ 3997 w 10000"/>
                  <a:gd name="connsiteY509" fmla="*/ 8608 h 10000"/>
                  <a:gd name="connsiteX510" fmla="*/ 4006 w 10000"/>
                  <a:gd name="connsiteY510" fmla="*/ 8608 h 10000"/>
                  <a:gd name="connsiteX511" fmla="*/ 4006 w 10000"/>
                  <a:gd name="connsiteY511" fmla="*/ 8611 h 10000"/>
                  <a:gd name="connsiteX512" fmla="*/ 4011 w 10000"/>
                  <a:gd name="connsiteY512" fmla="*/ 8611 h 10000"/>
                  <a:gd name="connsiteX513" fmla="*/ 4022 w 10000"/>
                  <a:gd name="connsiteY513" fmla="*/ 8620 h 10000"/>
                  <a:gd name="connsiteX514" fmla="*/ 4042 w 10000"/>
                  <a:gd name="connsiteY514" fmla="*/ 8620 h 10000"/>
                  <a:gd name="connsiteX515" fmla="*/ 4050 w 10000"/>
                  <a:gd name="connsiteY515" fmla="*/ 8617 h 10000"/>
                  <a:gd name="connsiteX516" fmla="*/ 4069 w 10000"/>
                  <a:gd name="connsiteY516" fmla="*/ 8620 h 10000"/>
                  <a:gd name="connsiteX517" fmla="*/ 4086 w 10000"/>
                  <a:gd name="connsiteY517" fmla="*/ 8630 h 10000"/>
                  <a:gd name="connsiteX518" fmla="*/ 4108 w 10000"/>
                  <a:gd name="connsiteY518" fmla="*/ 8627 h 10000"/>
                  <a:gd name="connsiteX519" fmla="*/ 4125 w 10000"/>
                  <a:gd name="connsiteY519" fmla="*/ 8620 h 10000"/>
                  <a:gd name="connsiteX520" fmla="*/ 4133 w 10000"/>
                  <a:gd name="connsiteY520" fmla="*/ 8611 h 10000"/>
                  <a:gd name="connsiteX521" fmla="*/ 4139 w 10000"/>
                  <a:gd name="connsiteY521" fmla="*/ 8608 h 10000"/>
                  <a:gd name="connsiteX522" fmla="*/ 4147 w 10000"/>
                  <a:gd name="connsiteY522" fmla="*/ 8601 h 10000"/>
                  <a:gd name="connsiteX523" fmla="*/ 4155 w 10000"/>
                  <a:gd name="connsiteY523" fmla="*/ 8591 h 10000"/>
                  <a:gd name="connsiteX524" fmla="*/ 4166 w 10000"/>
                  <a:gd name="connsiteY524" fmla="*/ 8582 h 10000"/>
                  <a:gd name="connsiteX525" fmla="*/ 4183 w 10000"/>
                  <a:gd name="connsiteY525" fmla="*/ 8569 h 10000"/>
                  <a:gd name="connsiteX526" fmla="*/ 4191 w 10000"/>
                  <a:gd name="connsiteY526" fmla="*/ 8562 h 10000"/>
                  <a:gd name="connsiteX527" fmla="*/ 4208 w 10000"/>
                  <a:gd name="connsiteY527" fmla="*/ 8552 h 10000"/>
                  <a:gd name="connsiteX528" fmla="*/ 4230 w 10000"/>
                  <a:gd name="connsiteY528" fmla="*/ 8552 h 10000"/>
                  <a:gd name="connsiteX529" fmla="*/ 4238 w 10000"/>
                  <a:gd name="connsiteY529" fmla="*/ 8559 h 10000"/>
                  <a:gd name="connsiteX530" fmla="*/ 4247 w 10000"/>
                  <a:gd name="connsiteY530" fmla="*/ 8572 h 10000"/>
                  <a:gd name="connsiteX531" fmla="*/ 4252 w 10000"/>
                  <a:gd name="connsiteY531" fmla="*/ 8578 h 10000"/>
                  <a:gd name="connsiteX532" fmla="*/ 4263 w 10000"/>
                  <a:gd name="connsiteY532" fmla="*/ 8582 h 10000"/>
                  <a:gd name="connsiteX533" fmla="*/ 4277 w 10000"/>
                  <a:gd name="connsiteY533" fmla="*/ 8572 h 10000"/>
                  <a:gd name="connsiteX534" fmla="*/ 4294 w 10000"/>
                  <a:gd name="connsiteY534" fmla="*/ 8559 h 10000"/>
                  <a:gd name="connsiteX535" fmla="*/ 4302 w 10000"/>
                  <a:gd name="connsiteY535" fmla="*/ 8546 h 10000"/>
                  <a:gd name="connsiteX536" fmla="*/ 4310 w 10000"/>
                  <a:gd name="connsiteY536" fmla="*/ 8543 h 10000"/>
                  <a:gd name="connsiteX537" fmla="*/ 4313 w 10000"/>
                  <a:gd name="connsiteY537" fmla="*/ 8543 h 10000"/>
                  <a:gd name="connsiteX538" fmla="*/ 4332 w 10000"/>
                  <a:gd name="connsiteY538" fmla="*/ 8546 h 10000"/>
                  <a:gd name="connsiteX539" fmla="*/ 4335 w 10000"/>
                  <a:gd name="connsiteY539" fmla="*/ 8559 h 10000"/>
                  <a:gd name="connsiteX540" fmla="*/ 4349 w 10000"/>
                  <a:gd name="connsiteY540" fmla="*/ 8588 h 10000"/>
                  <a:gd name="connsiteX541" fmla="*/ 4360 w 10000"/>
                  <a:gd name="connsiteY541" fmla="*/ 8591 h 10000"/>
                  <a:gd name="connsiteX542" fmla="*/ 4366 w 10000"/>
                  <a:gd name="connsiteY542" fmla="*/ 8591 h 10000"/>
                  <a:gd name="connsiteX543" fmla="*/ 4382 w 10000"/>
                  <a:gd name="connsiteY543" fmla="*/ 8598 h 10000"/>
                  <a:gd name="connsiteX544" fmla="*/ 4385 w 10000"/>
                  <a:gd name="connsiteY544" fmla="*/ 8598 h 10000"/>
                  <a:gd name="connsiteX545" fmla="*/ 4402 w 10000"/>
                  <a:gd name="connsiteY545" fmla="*/ 8598 h 10000"/>
                  <a:gd name="connsiteX546" fmla="*/ 4421 w 10000"/>
                  <a:gd name="connsiteY546" fmla="*/ 8591 h 10000"/>
                  <a:gd name="connsiteX547" fmla="*/ 4440 w 10000"/>
                  <a:gd name="connsiteY547" fmla="*/ 8591 h 10000"/>
                  <a:gd name="connsiteX548" fmla="*/ 4449 w 10000"/>
                  <a:gd name="connsiteY548" fmla="*/ 8598 h 10000"/>
                  <a:gd name="connsiteX549" fmla="*/ 4454 w 10000"/>
                  <a:gd name="connsiteY549" fmla="*/ 8617 h 10000"/>
                  <a:gd name="connsiteX550" fmla="*/ 4463 w 10000"/>
                  <a:gd name="connsiteY550" fmla="*/ 8608 h 10000"/>
                  <a:gd name="connsiteX551" fmla="*/ 4474 w 10000"/>
                  <a:gd name="connsiteY551" fmla="*/ 8608 h 10000"/>
                  <a:gd name="connsiteX552" fmla="*/ 4490 w 10000"/>
                  <a:gd name="connsiteY552" fmla="*/ 8617 h 10000"/>
                  <a:gd name="connsiteX553" fmla="*/ 4504 w 10000"/>
                  <a:gd name="connsiteY553" fmla="*/ 8617 h 10000"/>
                  <a:gd name="connsiteX554" fmla="*/ 4518 w 10000"/>
                  <a:gd name="connsiteY554" fmla="*/ 8617 h 10000"/>
                  <a:gd name="connsiteX555" fmla="*/ 4535 w 10000"/>
                  <a:gd name="connsiteY555" fmla="*/ 8611 h 10000"/>
                  <a:gd name="connsiteX556" fmla="*/ 4546 w 10000"/>
                  <a:gd name="connsiteY556" fmla="*/ 8611 h 10000"/>
                  <a:gd name="connsiteX557" fmla="*/ 4562 w 10000"/>
                  <a:gd name="connsiteY557" fmla="*/ 8611 h 10000"/>
                  <a:gd name="connsiteX558" fmla="*/ 4571 w 10000"/>
                  <a:gd name="connsiteY558" fmla="*/ 8611 h 10000"/>
                  <a:gd name="connsiteX559" fmla="*/ 4579 w 10000"/>
                  <a:gd name="connsiteY559" fmla="*/ 8608 h 10000"/>
                  <a:gd name="connsiteX560" fmla="*/ 4584 w 10000"/>
                  <a:gd name="connsiteY560" fmla="*/ 8608 h 10000"/>
                  <a:gd name="connsiteX561" fmla="*/ 4601 w 10000"/>
                  <a:gd name="connsiteY561" fmla="*/ 8617 h 10000"/>
                  <a:gd name="connsiteX562" fmla="*/ 4609 w 10000"/>
                  <a:gd name="connsiteY562" fmla="*/ 8627 h 10000"/>
                  <a:gd name="connsiteX563" fmla="*/ 4618 w 10000"/>
                  <a:gd name="connsiteY563" fmla="*/ 8637 h 10000"/>
                  <a:gd name="connsiteX564" fmla="*/ 4618 w 10000"/>
                  <a:gd name="connsiteY564" fmla="*/ 8646 h 10000"/>
                  <a:gd name="connsiteX565" fmla="*/ 4634 w 10000"/>
                  <a:gd name="connsiteY565" fmla="*/ 8656 h 10000"/>
                  <a:gd name="connsiteX566" fmla="*/ 4640 w 10000"/>
                  <a:gd name="connsiteY566" fmla="*/ 8659 h 10000"/>
                  <a:gd name="connsiteX567" fmla="*/ 4651 w 10000"/>
                  <a:gd name="connsiteY567" fmla="*/ 8666 h 10000"/>
                  <a:gd name="connsiteX568" fmla="*/ 4657 w 10000"/>
                  <a:gd name="connsiteY568" fmla="*/ 8659 h 10000"/>
                  <a:gd name="connsiteX569" fmla="*/ 4668 w 10000"/>
                  <a:gd name="connsiteY569" fmla="*/ 8650 h 10000"/>
                  <a:gd name="connsiteX570" fmla="*/ 4676 w 10000"/>
                  <a:gd name="connsiteY570" fmla="*/ 8650 h 10000"/>
                  <a:gd name="connsiteX571" fmla="*/ 4690 w 10000"/>
                  <a:gd name="connsiteY571" fmla="*/ 8650 h 10000"/>
                  <a:gd name="connsiteX572" fmla="*/ 4698 w 10000"/>
                  <a:gd name="connsiteY572" fmla="*/ 8650 h 10000"/>
                  <a:gd name="connsiteX573" fmla="*/ 4704 w 10000"/>
                  <a:gd name="connsiteY573" fmla="*/ 8650 h 10000"/>
                  <a:gd name="connsiteX574" fmla="*/ 4706 w 10000"/>
                  <a:gd name="connsiteY574" fmla="*/ 8659 h 10000"/>
                  <a:gd name="connsiteX575" fmla="*/ 4706 w 10000"/>
                  <a:gd name="connsiteY575" fmla="*/ 8666 h 10000"/>
                  <a:gd name="connsiteX576" fmla="*/ 4723 w 10000"/>
                  <a:gd name="connsiteY576" fmla="*/ 8682 h 10000"/>
                  <a:gd name="connsiteX577" fmla="*/ 4737 w 10000"/>
                  <a:gd name="connsiteY577" fmla="*/ 8682 h 10000"/>
                  <a:gd name="connsiteX578" fmla="*/ 4745 w 10000"/>
                  <a:gd name="connsiteY578" fmla="*/ 8676 h 10000"/>
                  <a:gd name="connsiteX579" fmla="*/ 4756 w 10000"/>
                  <a:gd name="connsiteY579" fmla="*/ 8666 h 10000"/>
                  <a:gd name="connsiteX580" fmla="*/ 4765 w 10000"/>
                  <a:gd name="connsiteY580" fmla="*/ 8666 h 10000"/>
                  <a:gd name="connsiteX581" fmla="*/ 4765 w 10000"/>
                  <a:gd name="connsiteY581" fmla="*/ 8682 h 10000"/>
                  <a:gd name="connsiteX582" fmla="*/ 4770 w 10000"/>
                  <a:gd name="connsiteY582" fmla="*/ 8701 h 10000"/>
                  <a:gd name="connsiteX583" fmla="*/ 4778 w 10000"/>
                  <a:gd name="connsiteY583" fmla="*/ 8705 h 10000"/>
                  <a:gd name="connsiteX584" fmla="*/ 4795 w 10000"/>
                  <a:gd name="connsiteY584" fmla="*/ 8714 h 10000"/>
                  <a:gd name="connsiteX585" fmla="*/ 4812 w 10000"/>
                  <a:gd name="connsiteY585" fmla="*/ 8714 h 10000"/>
                  <a:gd name="connsiteX586" fmla="*/ 4825 w 10000"/>
                  <a:gd name="connsiteY586" fmla="*/ 8705 h 10000"/>
                  <a:gd name="connsiteX587" fmla="*/ 4825 w 10000"/>
                  <a:gd name="connsiteY587" fmla="*/ 8701 h 10000"/>
                  <a:gd name="connsiteX588" fmla="*/ 4828 w 10000"/>
                  <a:gd name="connsiteY588" fmla="*/ 8701 h 10000"/>
                  <a:gd name="connsiteX589" fmla="*/ 4837 w 10000"/>
                  <a:gd name="connsiteY589" fmla="*/ 8692 h 10000"/>
                  <a:gd name="connsiteX590" fmla="*/ 4842 w 10000"/>
                  <a:gd name="connsiteY590" fmla="*/ 8685 h 10000"/>
                  <a:gd name="connsiteX591" fmla="*/ 4859 w 10000"/>
                  <a:gd name="connsiteY591" fmla="*/ 8692 h 10000"/>
                  <a:gd name="connsiteX592" fmla="*/ 4870 w 10000"/>
                  <a:gd name="connsiteY592" fmla="*/ 8701 h 10000"/>
                  <a:gd name="connsiteX593" fmla="*/ 4878 w 10000"/>
                  <a:gd name="connsiteY593" fmla="*/ 8714 h 10000"/>
                  <a:gd name="connsiteX594" fmla="*/ 4892 w 10000"/>
                  <a:gd name="connsiteY594" fmla="*/ 8724 h 10000"/>
                  <a:gd name="connsiteX595" fmla="*/ 4900 w 10000"/>
                  <a:gd name="connsiteY595" fmla="*/ 8724 h 10000"/>
                  <a:gd name="connsiteX596" fmla="*/ 4906 w 10000"/>
                  <a:gd name="connsiteY596" fmla="*/ 8705 h 10000"/>
                  <a:gd name="connsiteX597" fmla="*/ 4925 w 10000"/>
                  <a:gd name="connsiteY597" fmla="*/ 8724 h 10000"/>
                  <a:gd name="connsiteX598" fmla="*/ 4939 w 10000"/>
                  <a:gd name="connsiteY598" fmla="*/ 8701 h 10000"/>
                  <a:gd name="connsiteX599" fmla="*/ 4950 w 10000"/>
                  <a:gd name="connsiteY599" fmla="*/ 8695 h 10000"/>
                  <a:gd name="connsiteX600" fmla="*/ 4956 w 10000"/>
                  <a:gd name="connsiteY600" fmla="*/ 8692 h 10000"/>
                  <a:gd name="connsiteX601" fmla="*/ 4986 w 10000"/>
                  <a:gd name="connsiteY601" fmla="*/ 8705 h 10000"/>
                  <a:gd name="connsiteX602" fmla="*/ 5003 w 10000"/>
                  <a:gd name="connsiteY602" fmla="*/ 8701 h 10000"/>
                  <a:gd name="connsiteX603" fmla="*/ 5011 w 10000"/>
                  <a:gd name="connsiteY603" fmla="*/ 8692 h 10000"/>
                  <a:gd name="connsiteX604" fmla="*/ 5028 w 10000"/>
                  <a:gd name="connsiteY604" fmla="*/ 8682 h 10000"/>
                  <a:gd name="connsiteX605" fmla="*/ 5030 w 10000"/>
                  <a:gd name="connsiteY605" fmla="*/ 8659 h 10000"/>
                  <a:gd name="connsiteX606" fmla="*/ 5039 w 10000"/>
                  <a:gd name="connsiteY606" fmla="*/ 8656 h 10000"/>
                  <a:gd name="connsiteX607" fmla="*/ 5053 w 10000"/>
                  <a:gd name="connsiteY607" fmla="*/ 8669 h 10000"/>
                  <a:gd name="connsiteX608" fmla="*/ 5061 w 10000"/>
                  <a:gd name="connsiteY608" fmla="*/ 8669 h 10000"/>
                  <a:gd name="connsiteX609" fmla="*/ 5061 w 10000"/>
                  <a:gd name="connsiteY609" fmla="*/ 8676 h 10000"/>
                  <a:gd name="connsiteX610" fmla="*/ 5069 w 10000"/>
                  <a:gd name="connsiteY610" fmla="*/ 8669 h 10000"/>
                  <a:gd name="connsiteX611" fmla="*/ 5083 w 10000"/>
                  <a:gd name="connsiteY611" fmla="*/ 8669 h 10000"/>
                  <a:gd name="connsiteX612" fmla="*/ 5100 w 10000"/>
                  <a:gd name="connsiteY612" fmla="*/ 8669 h 10000"/>
                  <a:gd name="connsiteX613" fmla="*/ 5119 w 10000"/>
                  <a:gd name="connsiteY613" fmla="*/ 8682 h 10000"/>
                  <a:gd name="connsiteX614" fmla="*/ 5136 w 10000"/>
                  <a:gd name="connsiteY614" fmla="*/ 8692 h 10000"/>
                  <a:gd name="connsiteX615" fmla="*/ 5161 w 10000"/>
                  <a:gd name="connsiteY615" fmla="*/ 8701 h 10000"/>
                  <a:gd name="connsiteX616" fmla="*/ 5183 w 10000"/>
                  <a:gd name="connsiteY616" fmla="*/ 8701 h 10000"/>
                  <a:gd name="connsiteX617" fmla="*/ 5199 w 10000"/>
                  <a:gd name="connsiteY617" fmla="*/ 8701 h 10000"/>
                  <a:gd name="connsiteX618" fmla="*/ 5213 w 10000"/>
                  <a:gd name="connsiteY618" fmla="*/ 8705 h 10000"/>
                  <a:gd name="connsiteX619" fmla="*/ 5224 w 10000"/>
                  <a:gd name="connsiteY619" fmla="*/ 8701 h 10000"/>
                  <a:gd name="connsiteX620" fmla="*/ 5230 w 10000"/>
                  <a:gd name="connsiteY620" fmla="*/ 8701 h 10000"/>
                  <a:gd name="connsiteX621" fmla="*/ 5241 w 10000"/>
                  <a:gd name="connsiteY621" fmla="*/ 8676 h 10000"/>
                  <a:gd name="connsiteX622" fmla="*/ 5247 w 10000"/>
                  <a:gd name="connsiteY622" fmla="*/ 8666 h 10000"/>
                  <a:gd name="connsiteX623" fmla="*/ 5249 w 10000"/>
                  <a:gd name="connsiteY623" fmla="*/ 8646 h 10000"/>
                  <a:gd name="connsiteX624" fmla="*/ 5249 w 10000"/>
                  <a:gd name="connsiteY624" fmla="*/ 8650 h 10000"/>
                  <a:gd name="connsiteX625" fmla="*/ 5255 w 10000"/>
                  <a:gd name="connsiteY625" fmla="*/ 8646 h 10000"/>
                  <a:gd name="connsiteX626" fmla="*/ 5271 w 10000"/>
                  <a:gd name="connsiteY626" fmla="*/ 8650 h 10000"/>
                  <a:gd name="connsiteX627" fmla="*/ 5288 w 10000"/>
                  <a:gd name="connsiteY627" fmla="*/ 8666 h 10000"/>
                  <a:gd name="connsiteX628" fmla="*/ 5296 w 10000"/>
                  <a:gd name="connsiteY628" fmla="*/ 8666 h 10000"/>
                  <a:gd name="connsiteX629" fmla="*/ 5310 w 10000"/>
                  <a:gd name="connsiteY629" fmla="*/ 8656 h 10000"/>
                  <a:gd name="connsiteX630" fmla="*/ 5321 w 10000"/>
                  <a:gd name="connsiteY630" fmla="*/ 8650 h 10000"/>
                  <a:gd name="connsiteX631" fmla="*/ 5338 w 10000"/>
                  <a:gd name="connsiteY631" fmla="*/ 8650 h 10000"/>
                  <a:gd name="connsiteX632" fmla="*/ 5360 w 10000"/>
                  <a:gd name="connsiteY632" fmla="*/ 8640 h 10000"/>
                  <a:gd name="connsiteX633" fmla="*/ 5366 w 10000"/>
                  <a:gd name="connsiteY633" fmla="*/ 8637 h 10000"/>
                  <a:gd name="connsiteX634" fmla="*/ 5368 w 10000"/>
                  <a:gd name="connsiteY634" fmla="*/ 8637 h 10000"/>
                  <a:gd name="connsiteX635" fmla="*/ 5382 w 10000"/>
                  <a:gd name="connsiteY635" fmla="*/ 8630 h 10000"/>
                  <a:gd name="connsiteX636" fmla="*/ 5391 w 10000"/>
                  <a:gd name="connsiteY636" fmla="*/ 8630 h 10000"/>
                  <a:gd name="connsiteX637" fmla="*/ 5402 w 10000"/>
                  <a:gd name="connsiteY637" fmla="*/ 8637 h 10000"/>
                  <a:gd name="connsiteX638" fmla="*/ 5418 w 10000"/>
                  <a:gd name="connsiteY638" fmla="*/ 8656 h 10000"/>
                  <a:gd name="connsiteX639" fmla="*/ 5432 w 10000"/>
                  <a:gd name="connsiteY639" fmla="*/ 8666 h 10000"/>
                  <a:gd name="connsiteX640" fmla="*/ 5443 w 10000"/>
                  <a:gd name="connsiteY640" fmla="*/ 8682 h 10000"/>
                  <a:gd name="connsiteX641" fmla="*/ 5457 w 10000"/>
                  <a:gd name="connsiteY641" fmla="*/ 8692 h 10000"/>
                  <a:gd name="connsiteX642" fmla="*/ 5471 w 10000"/>
                  <a:gd name="connsiteY642" fmla="*/ 8705 h 10000"/>
                  <a:gd name="connsiteX643" fmla="*/ 5488 w 10000"/>
                  <a:gd name="connsiteY643" fmla="*/ 8711 h 10000"/>
                  <a:gd name="connsiteX644" fmla="*/ 5490 w 10000"/>
                  <a:gd name="connsiteY644" fmla="*/ 8721 h 10000"/>
                  <a:gd name="connsiteX645" fmla="*/ 5512 w 10000"/>
                  <a:gd name="connsiteY645" fmla="*/ 8724 h 10000"/>
                  <a:gd name="connsiteX646" fmla="*/ 5521 w 10000"/>
                  <a:gd name="connsiteY646" fmla="*/ 8714 h 10000"/>
                  <a:gd name="connsiteX647" fmla="*/ 5524 w 10000"/>
                  <a:gd name="connsiteY647" fmla="*/ 8714 h 10000"/>
                  <a:gd name="connsiteX648" fmla="*/ 5532 w 10000"/>
                  <a:gd name="connsiteY648" fmla="*/ 8721 h 10000"/>
                  <a:gd name="connsiteX649" fmla="*/ 5540 w 10000"/>
                  <a:gd name="connsiteY649" fmla="*/ 8724 h 10000"/>
                  <a:gd name="connsiteX650" fmla="*/ 5562 w 10000"/>
                  <a:gd name="connsiteY650" fmla="*/ 8750 h 10000"/>
                  <a:gd name="connsiteX651" fmla="*/ 5562 w 10000"/>
                  <a:gd name="connsiteY651" fmla="*/ 8760 h 10000"/>
                  <a:gd name="connsiteX652" fmla="*/ 5571 w 10000"/>
                  <a:gd name="connsiteY652" fmla="*/ 8782 h 10000"/>
                  <a:gd name="connsiteX653" fmla="*/ 5579 w 10000"/>
                  <a:gd name="connsiteY653" fmla="*/ 8789 h 10000"/>
                  <a:gd name="connsiteX654" fmla="*/ 5593 w 10000"/>
                  <a:gd name="connsiteY654" fmla="*/ 8789 h 10000"/>
                  <a:gd name="connsiteX655" fmla="*/ 5596 w 10000"/>
                  <a:gd name="connsiteY655" fmla="*/ 8789 h 10000"/>
                  <a:gd name="connsiteX656" fmla="*/ 5626 w 10000"/>
                  <a:gd name="connsiteY656" fmla="*/ 8782 h 10000"/>
                  <a:gd name="connsiteX657" fmla="*/ 5629 w 10000"/>
                  <a:gd name="connsiteY657" fmla="*/ 8782 h 10000"/>
                  <a:gd name="connsiteX658" fmla="*/ 5637 w 10000"/>
                  <a:gd name="connsiteY658" fmla="*/ 8779 h 10000"/>
                  <a:gd name="connsiteX659" fmla="*/ 5648 w 10000"/>
                  <a:gd name="connsiteY659" fmla="*/ 8789 h 10000"/>
                  <a:gd name="connsiteX660" fmla="*/ 5665 w 10000"/>
                  <a:gd name="connsiteY660" fmla="*/ 8795 h 10000"/>
                  <a:gd name="connsiteX661" fmla="*/ 5676 w 10000"/>
                  <a:gd name="connsiteY661" fmla="*/ 8789 h 10000"/>
                  <a:gd name="connsiteX662" fmla="*/ 5684 w 10000"/>
                  <a:gd name="connsiteY662" fmla="*/ 8782 h 10000"/>
                  <a:gd name="connsiteX663" fmla="*/ 5693 w 10000"/>
                  <a:gd name="connsiteY663" fmla="*/ 8789 h 10000"/>
                  <a:gd name="connsiteX664" fmla="*/ 5715 w 10000"/>
                  <a:gd name="connsiteY664" fmla="*/ 8808 h 10000"/>
                  <a:gd name="connsiteX665" fmla="*/ 5731 w 10000"/>
                  <a:gd name="connsiteY665" fmla="*/ 8808 h 10000"/>
                  <a:gd name="connsiteX666" fmla="*/ 5740 w 10000"/>
                  <a:gd name="connsiteY666" fmla="*/ 8808 h 10000"/>
                  <a:gd name="connsiteX667" fmla="*/ 5765 w 10000"/>
                  <a:gd name="connsiteY667" fmla="*/ 8818 h 10000"/>
                  <a:gd name="connsiteX668" fmla="*/ 5781 w 10000"/>
                  <a:gd name="connsiteY668" fmla="*/ 8824 h 10000"/>
                  <a:gd name="connsiteX669" fmla="*/ 5798 w 10000"/>
                  <a:gd name="connsiteY669" fmla="*/ 8834 h 10000"/>
                  <a:gd name="connsiteX670" fmla="*/ 5814 w 10000"/>
                  <a:gd name="connsiteY670" fmla="*/ 8837 h 10000"/>
                  <a:gd name="connsiteX671" fmla="*/ 5831 w 10000"/>
                  <a:gd name="connsiteY671" fmla="*/ 8844 h 10000"/>
                  <a:gd name="connsiteX672" fmla="*/ 5842 w 10000"/>
                  <a:gd name="connsiteY672" fmla="*/ 8847 h 10000"/>
                  <a:gd name="connsiteX673" fmla="*/ 5859 w 10000"/>
                  <a:gd name="connsiteY673" fmla="*/ 8857 h 10000"/>
                  <a:gd name="connsiteX674" fmla="*/ 5870 w 10000"/>
                  <a:gd name="connsiteY674" fmla="*/ 8867 h 10000"/>
                  <a:gd name="connsiteX675" fmla="*/ 5878 w 10000"/>
                  <a:gd name="connsiteY675" fmla="*/ 8873 h 10000"/>
                  <a:gd name="connsiteX676" fmla="*/ 5895 w 10000"/>
                  <a:gd name="connsiteY676" fmla="*/ 8873 h 10000"/>
                  <a:gd name="connsiteX677" fmla="*/ 5911 w 10000"/>
                  <a:gd name="connsiteY677" fmla="*/ 8873 h 10000"/>
                  <a:gd name="connsiteX678" fmla="*/ 5931 w 10000"/>
                  <a:gd name="connsiteY678" fmla="*/ 8873 h 10000"/>
                  <a:gd name="connsiteX679" fmla="*/ 5950 w 10000"/>
                  <a:gd name="connsiteY679" fmla="*/ 8867 h 10000"/>
                  <a:gd name="connsiteX680" fmla="*/ 5967 w 10000"/>
                  <a:gd name="connsiteY680" fmla="*/ 8867 h 10000"/>
                  <a:gd name="connsiteX681" fmla="*/ 5975 w 10000"/>
                  <a:gd name="connsiteY681" fmla="*/ 8873 h 10000"/>
                  <a:gd name="connsiteX682" fmla="*/ 6000 w 10000"/>
                  <a:gd name="connsiteY682" fmla="*/ 8883 h 10000"/>
                  <a:gd name="connsiteX683" fmla="*/ 5997 w 10000"/>
                  <a:gd name="connsiteY683" fmla="*/ 8886 h 10000"/>
                  <a:gd name="connsiteX684" fmla="*/ 5997 w 10000"/>
                  <a:gd name="connsiteY684" fmla="*/ 8896 h 10000"/>
                  <a:gd name="connsiteX685" fmla="*/ 6014 w 10000"/>
                  <a:gd name="connsiteY685" fmla="*/ 8892 h 10000"/>
                  <a:gd name="connsiteX686" fmla="*/ 6028 w 10000"/>
                  <a:gd name="connsiteY686" fmla="*/ 8892 h 10000"/>
                  <a:gd name="connsiteX687" fmla="*/ 6053 w 10000"/>
                  <a:gd name="connsiteY687" fmla="*/ 8886 h 10000"/>
                  <a:gd name="connsiteX688" fmla="*/ 6072 w 10000"/>
                  <a:gd name="connsiteY688" fmla="*/ 8876 h 10000"/>
                  <a:gd name="connsiteX689" fmla="*/ 6089 w 10000"/>
                  <a:gd name="connsiteY689" fmla="*/ 8867 h 10000"/>
                  <a:gd name="connsiteX690" fmla="*/ 6111 w 10000"/>
                  <a:gd name="connsiteY690" fmla="*/ 8857 h 10000"/>
                  <a:gd name="connsiteX691" fmla="*/ 6127 w 10000"/>
                  <a:gd name="connsiteY691" fmla="*/ 8847 h 10000"/>
                  <a:gd name="connsiteX692" fmla="*/ 6152 w 10000"/>
                  <a:gd name="connsiteY692" fmla="*/ 8834 h 10000"/>
                  <a:gd name="connsiteX693" fmla="*/ 6183 w 10000"/>
                  <a:gd name="connsiteY693" fmla="*/ 8828 h 10000"/>
                  <a:gd name="connsiteX694" fmla="*/ 6175 w 10000"/>
                  <a:gd name="connsiteY694" fmla="*/ 8844 h 10000"/>
                  <a:gd name="connsiteX695" fmla="*/ 6169 w 10000"/>
                  <a:gd name="connsiteY695" fmla="*/ 8863 h 10000"/>
                  <a:gd name="connsiteX696" fmla="*/ 6158 w 10000"/>
                  <a:gd name="connsiteY696" fmla="*/ 8886 h 10000"/>
                  <a:gd name="connsiteX697" fmla="*/ 6152 w 10000"/>
                  <a:gd name="connsiteY697" fmla="*/ 8896 h 10000"/>
                  <a:gd name="connsiteX698" fmla="*/ 6150 w 10000"/>
                  <a:gd name="connsiteY698" fmla="*/ 8909 h 10000"/>
                  <a:gd name="connsiteX699" fmla="*/ 6152 w 10000"/>
                  <a:gd name="connsiteY699" fmla="*/ 8938 h 10000"/>
                  <a:gd name="connsiteX700" fmla="*/ 6158 w 10000"/>
                  <a:gd name="connsiteY700" fmla="*/ 8957 h 10000"/>
                  <a:gd name="connsiteX701" fmla="*/ 6161 w 10000"/>
                  <a:gd name="connsiteY701" fmla="*/ 8980 h 10000"/>
                  <a:gd name="connsiteX702" fmla="*/ 6166 w 10000"/>
                  <a:gd name="connsiteY702" fmla="*/ 8999 h 10000"/>
                  <a:gd name="connsiteX703" fmla="*/ 6175 w 10000"/>
                  <a:gd name="connsiteY703" fmla="*/ 9032 h 10000"/>
                  <a:gd name="connsiteX704" fmla="*/ 6183 w 10000"/>
                  <a:gd name="connsiteY704" fmla="*/ 9051 h 10000"/>
                  <a:gd name="connsiteX705" fmla="*/ 6191 w 10000"/>
                  <a:gd name="connsiteY705" fmla="*/ 9064 h 10000"/>
                  <a:gd name="connsiteX706" fmla="*/ 6194 w 10000"/>
                  <a:gd name="connsiteY706" fmla="*/ 9084 h 10000"/>
                  <a:gd name="connsiteX707" fmla="*/ 6208 w 10000"/>
                  <a:gd name="connsiteY707" fmla="*/ 9103 h 10000"/>
                  <a:gd name="connsiteX708" fmla="*/ 6208 w 10000"/>
                  <a:gd name="connsiteY708" fmla="*/ 9113 h 10000"/>
                  <a:gd name="connsiteX709" fmla="*/ 6216 w 10000"/>
                  <a:gd name="connsiteY709" fmla="*/ 9129 h 10000"/>
                  <a:gd name="connsiteX710" fmla="*/ 6230 w 10000"/>
                  <a:gd name="connsiteY710" fmla="*/ 9148 h 10000"/>
                  <a:gd name="connsiteX711" fmla="*/ 6241 w 10000"/>
                  <a:gd name="connsiteY711" fmla="*/ 9165 h 10000"/>
                  <a:gd name="connsiteX712" fmla="*/ 6249 w 10000"/>
                  <a:gd name="connsiteY712" fmla="*/ 9168 h 10000"/>
                  <a:gd name="connsiteX713" fmla="*/ 6266 w 10000"/>
                  <a:gd name="connsiteY713" fmla="*/ 9184 h 10000"/>
                  <a:gd name="connsiteX714" fmla="*/ 6280 w 10000"/>
                  <a:gd name="connsiteY714" fmla="*/ 9184 h 10000"/>
                  <a:gd name="connsiteX715" fmla="*/ 6288 w 10000"/>
                  <a:gd name="connsiteY715" fmla="*/ 9177 h 10000"/>
                  <a:gd name="connsiteX716" fmla="*/ 6299 w 10000"/>
                  <a:gd name="connsiteY716" fmla="*/ 9187 h 10000"/>
                  <a:gd name="connsiteX717" fmla="*/ 6305 w 10000"/>
                  <a:gd name="connsiteY717" fmla="*/ 9197 h 10000"/>
                  <a:gd name="connsiteX718" fmla="*/ 6310 w 10000"/>
                  <a:gd name="connsiteY718" fmla="*/ 9197 h 10000"/>
                  <a:gd name="connsiteX719" fmla="*/ 6321 w 10000"/>
                  <a:gd name="connsiteY719" fmla="*/ 9213 h 10000"/>
                  <a:gd name="connsiteX720" fmla="*/ 6335 w 10000"/>
                  <a:gd name="connsiteY720" fmla="*/ 9223 h 10000"/>
                  <a:gd name="connsiteX721" fmla="*/ 6338 w 10000"/>
                  <a:gd name="connsiteY721" fmla="*/ 9223 h 10000"/>
                  <a:gd name="connsiteX722" fmla="*/ 6355 w 10000"/>
                  <a:gd name="connsiteY722" fmla="*/ 9226 h 10000"/>
                  <a:gd name="connsiteX723" fmla="*/ 6363 w 10000"/>
                  <a:gd name="connsiteY723" fmla="*/ 9236 h 10000"/>
                  <a:gd name="connsiteX724" fmla="*/ 6380 w 10000"/>
                  <a:gd name="connsiteY724" fmla="*/ 9258 h 10000"/>
                  <a:gd name="connsiteX725" fmla="*/ 6393 w 10000"/>
                  <a:gd name="connsiteY725" fmla="*/ 9278 h 10000"/>
                  <a:gd name="connsiteX726" fmla="*/ 6396 w 10000"/>
                  <a:gd name="connsiteY726" fmla="*/ 9288 h 10000"/>
                  <a:gd name="connsiteX727" fmla="*/ 6407 w 10000"/>
                  <a:gd name="connsiteY727" fmla="*/ 9297 h 10000"/>
                  <a:gd name="connsiteX728" fmla="*/ 6410 w 10000"/>
                  <a:gd name="connsiteY728" fmla="*/ 9307 h 10000"/>
                  <a:gd name="connsiteX729" fmla="*/ 6416 w 10000"/>
                  <a:gd name="connsiteY729" fmla="*/ 9317 h 10000"/>
                  <a:gd name="connsiteX730" fmla="*/ 6424 w 10000"/>
                  <a:gd name="connsiteY730" fmla="*/ 9326 h 10000"/>
                  <a:gd name="connsiteX731" fmla="*/ 6435 w 10000"/>
                  <a:gd name="connsiteY731" fmla="*/ 9336 h 10000"/>
                  <a:gd name="connsiteX732" fmla="*/ 6443 w 10000"/>
                  <a:gd name="connsiteY732" fmla="*/ 9346 h 10000"/>
                  <a:gd name="connsiteX733" fmla="*/ 6449 w 10000"/>
                  <a:gd name="connsiteY733" fmla="*/ 9362 h 10000"/>
                  <a:gd name="connsiteX734" fmla="*/ 6452 w 10000"/>
                  <a:gd name="connsiteY734" fmla="*/ 9372 h 10000"/>
                  <a:gd name="connsiteX735" fmla="*/ 6449 w 10000"/>
                  <a:gd name="connsiteY735" fmla="*/ 9381 h 10000"/>
                  <a:gd name="connsiteX736" fmla="*/ 6465 w 10000"/>
                  <a:gd name="connsiteY736" fmla="*/ 9394 h 10000"/>
                  <a:gd name="connsiteX737" fmla="*/ 6468 w 10000"/>
                  <a:gd name="connsiteY737" fmla="*/ 9420 h 10000"/>
                  <a:gd name="connsiteX738" fmla="*/ 6493 w 10000"/>
                  <a:gd name="connsiteY738" fmla="*/ 9430 h 10000"/>
                  <a:gd name="connsiteX739" fmla="*/ 6507 w 10000"/>
                  <a:gd name="connsiteY739" fmla="*/ 9440 h 10000"/>
                  <a:gd name="connsiteX740" fmla="*/ 6524 w 10000"/>
                  <a:gd name="connsiteY740" fmla="*/ 9459 h 10000"/>
                  <a:gd name="connsiteX741" fmla="*/ 6532 w 10000"/>
                  <a:gd name="connsiteY741" fmla="*/ 9485 h 10000"/>
                  <a:gd name="connsiteX742" fmla="*/ 6537 w 10000"/>
                  <a:gd name="connsiteY742" fmla="*/ 9498 h 10000"/>
                  <a:gd name="connsiteX743" fmla="*/ 6571 w 10000"/>
                  <a:gd name="connsiteY743" fmla="*/ 9508 h 10000"/>
                  <a:gd name="connsiteX744" fmla="*/ 6596 w 10000"/>
                  <a:gd name="connsiteY744" fmla="*/ 9508 h 10000"/>
                  <a:gd name="connsiteX745" fmla="*/ 6637 w 10000"/>
                  <a:gd name="connsiteY745" fmla="*/ 9517 h 10000"/>
                  <a:gd name="connsiteX746" fmla="*/ 6662 w 10000"/>
                  <a:gd name="connsiteY746" fmla="*/ 9524 h 10000"/>
                  <a:gd name="connsiteX747" fmla="*/ 6679 w 10000"/>
                  <a:gd name="connsiteY747" fmla="*/ 9517 h 10000"/>
                  <a:gd name="connsiteX748" fmla="*/ 6679 w 10000"/>
                  <a:gd name="connsiteY748" fmla="*/ 9505 h 10000"/>
                  <a:gd name="connsiteX749" fmla="*/ 6690 w 10000"/>
                  <a:gd name="connsiteY749" fmla="*/ 9485 h 10000"/>
                  <a:gd name="connsiteX750" fmla="*/ 6693 w 10000"/>
                  <a:gd name="connsiteY750" fmla="*/ 9479 h 10000"/>
                  <a:gd name="connsiteX751" fmla="*/ 6706 w 10000"/>
                  <a:gd name="connsiteY751" fmla="*/ 9469 h 10000"/>
                  <a:gd name="connsiteX752" fmla="*/ 6709 w 10000"/>
                  <a:gd name="connsiteY752" fmla="*/ 9462 h 10000"/>
                  <a:gd name="connsiteX753" fmla="*/ 6717 w 10000"/>
                  <a:gd name="connsiteY753" fmla="*/ 9459 h 10000"/>
                  <a:gd name="connsiteX754" fmla="*/ 6726 w 10000"/>
                  <a:gd name="connsiteY754" fmla="*/ 9459 h 10000"/>
                  <a:gd name="connsiteX755" fmla="*/ 6742 w 10000"/>
                  <a:gd name="connsiteY755" fmla="*/ 9462 h 10000"/>
                  <a:gd name="connsiteX756" fmla="*/ 6759 w 10000"/>
                  <a:gd name="connsiteY756" fmla="*/ 9479 h 10000"/>
                  <a:gd name="connsiteX757" fmla="*/ 6781 w 10000"/>
                  <a:gd name="connsiteY757" fmla="*/ 9485 h 10000"/>
                  <a:gd name="connsiteX758" fmla="*/ 6795 w 10000"/>
                  <a:gd name="connsiteY758" fmla="*/ 9485 h 10000"/>
                  <a:gd name="connsiteX759" fmla="*/ 6803 w 10000"/>
                  <a:gd name="connsiteY759" fmla="*/ 9498 h 10000"/>
                  <a:gd name="connsiteX760" fmla="*/ 6806 w 10000"/>
                  <a:gd name="connsiteY760" fmla="*/ 9508 h 10000"/>
                  <a:gd name="connsiteX761" fmla="*/ 6823 w 10000"/>
                  <a:gd name="connsiteY761" fmla="*/ 9514 h 10000"/>
                  <a:gd name="connsiteX762" fmla="*/ 6831 w 10000"/>
                  <a:gd name="connsiteY762" fmla="*/ 9514 h 10000"/>
                  <a:gd name="connsiteX763" fmla="*/ 6848 w 10000"/>
                  <a:gd name="connsiteY763" fmla="*/ 9514 h 10000"/>
                  <a:gd name="connsiteX764" fmla="*/ 6856 w 10000"/>
                  <a:gd name="connsiteY764" fmla="*/ 9517 h 10000"/>
                  <a:gd name="connsiteX765" fmla="*/ 6878 w 10000"/>
                  <a:gd name="connsiteY765" fmla="*/ 9524 h 10000"/>
                  <a:gd name="connsiteX766" fmla="*/ 6895 w 10000"/>
                  <a:gd name="connsiteY766" fmla="*/ 9524 h 10000"/>
                  <a:gd name="connsiteX767" fmla="*/ 6917 w 10000"/>
                  <a:gd name="connsiteY767" fmla="*/ 9527 h 10000"/>
                  <a:gd name="connsiteX768" fmla="*/ 6934 w 10000"/>
                  <a:gd name="connsiteY768" fmla="*/ 9534 h 10000"/>
                  <a:gd name="connsiteX769" fmla="*/ 6961 w 10000"/>
                  <a:gd name="connsiteY769" fmla="*/ 9543 h 10000"/>
                  <a:gd name="connsiteX770" fmla="*/ 6989 w 10000"/>
                  <a:gd name="connsiteY770" fmla="*/ 9547 h 10000"/>
                  <a:gd name="connsiteX771" fmla="*/ 7014 w 10000"/>
                  <a:gd name="connsiteY771" fmla="*/ 9543 h 10000"/>
                  <a:gd name="connsiteX772" fmla="*/ 7033 w 10000"/>
                  <a:gd name="connsiteY772" fmla="*/ 9543 h 10000"/>
                  <a:gd name="connsiteX773" fmla="*/ 7042 w 10000"/>
                  <a:gd name="connsiteY773" fmla="*/ 9547 h 10000"/>
                  <a:gd name="connsiteX774" fmla="*/ 7069 w 10000"/>
                  <a:gd name="connsiteY774" fmla="*/ 9647 h 10000"/>
                  <a:gd name="connsiteX775" fmla="*/ 7122 w 10000"/>
                  <a:gd name="connsiteY775" fmla="*/ 9734 h 10000"/>
                  <a:gd name="connsiteX776" fmla="*/ 7147 w 10000"/>
                  <a:gd name="connsiteY776" fmla="*/ 9744 h 10000"/>
                  <a:gd name="connsiteX777" fmla="*/ 7169 w 10000"/>
                  <a:gd name="connsiteY777" fmla="*/ 9741 h 10000"/>
                  <a:gd name="connsiteX778" fmla="*/ 7177 w 10000"/>
                  <a:gd name="connsiteY778" fmla="*/ 9744 h 10000"/>
                  <a:gd name="connsiteX779" fmla="*/ 7186 w 10000"/>
                  <a:gd name="connsiteY779" fmla="*/ 9754 h 10000"/>
                  <a:gd name="connsiteX780" fmla="*/ 7191 w 10000"/>
                  <a:gd name="connsiteY780" fmla="*/ 9773 h 10000"/>
                  <a:gd name="connsiteX781" fmla="*/ 7208 w 10000"/>
                  <a:gd name="connsiteY781" fmla="*/ 9783 h 10000"/>
                  <a:gd name="connsiteX782" fmla="*/ 7219 w 10000"/>
                  <a:gd name="connsiteY782" fmla="*/ 9793 h 10000"/>
                  <a:gd name="connsiteX783" fmla="*/ 7235 w 10000"/>
                  <a:gd name="connsiteY783" fmla="*/ 9802 h 10000"/>
                  <a:gd name="connsiteX784" fmla="*/ 7249 w 10000"/>
                  <a:gd name="connsiteY784" fmla="*/ 9819 h 10000"/>
                  <a:gd name="connsiteX785" fmla="*/ 7255 w 10000"/>
                  <a:gd name="connsiteY785" fmla="*/ 9835 h 10000"/>
                  <a:gd name="connsiteX786" fmla="*/ 7255 w 10000"/>
                  <a:gd name="connsiteY786" fmla="*/ 9848 h 10000"/>
                  <a:gd name="connsiteX787" fmla="*/ 7249 w 10000"/>
                  <a:gd name="connsiteY787" fmla="*/ 9848 h 10000"/>
                  <a:gd name="connsiteX788" fmla="*/ 7244 w 10000"/>
                  <a:gd name="connsiteY788" fmla="*/ 9858 h 10000"/>
                  <a:gd name="connsiteX789" fmla="*/ 7235 w 10000"/>
                  <a:gd name="connsiteY789" fmla="*/ 9883 h 10000"/>
                  <a:gd name="connsiteX790" fmla="*/ 7244 w 10000"/>
                  <a:gd name="connsiteY790" fmla="*/ 9903 h 10000"/>
                  <a:gd name="connsiteX791" fmla="*/ 7258 w 10000"/>
                  <a:gd name="connsiteY791" fmla="*/ 9926 h 10000"/>
                  <a:gd name="connsiteX792" fmla="*/ 7263 w 10000"/>
                  <a:gd name="connsiteY792" fmla="*/ 9948 h 10000"/>
                  <a:gd name="connsiteX793" fmla="*/ 7274 w 10000"/>
                  <a:gd name="connsiteY793" fmla="*/ 9968 h 10000"/>
                  <a:gd name="connsiteX794" fmla="*/ 7283 w 10000"/>
                  <a:gd name="connsiteY794" fmla="*/ 9987 h 10000"/>
                  <a:gd name="connsiteX795" fmla="*/ 7291 w 10000"/>
                  <a:gd name="connsiteY795" fmla="*/ 10000 h 10000"/>
                  <a:gd name="connsiteX796" fmla="*/ 7305 w 10000"/>
                  <a:gd name="connsiteY796" fmla="*/ 9997 h 10000"/>
                  <a:gd name="connsiteX797" fmla="*/ 7313 w 10000"/>
                  <a:gd name="connsiteY797" fmla="*/ 9977 h 10000"/>
                  <a:gd name="connsiteX798" fmla="*/ 7324 w 10000"/>
                  <a:gd name="connsiteY798" fmla="*/ 9968 h 10000"/>
                  <a:gd name="connsiteX799" fmla="*/ 7341 w 10000"/>
                  <a:gd name="connsiteY799" fmla="*/ 9971 h 10000"/>
                  <a:gd name="connsiteX800" fmla="*/ 7368 w 10000"/>
                  <a:gd name="connsiteY800" fmla="*/ 9987 h 10000"/>
                  <a:gd name="connsiteX801" fmla="*/ 7380 w 10000"/>
                  <a:gd name="connsiteY801" fmla="*/ 9990 h 10000"/>
                  <a:gd name="connsiteX802" fmla="*/ 7393 w 10000"/>
                  <a:gd name="connsiteY802" fmla="*/ 9981 h 10000"/>
                  <a:gd name="connsiteX803" fmla="*/ 7404 w 10000"/>
                  <a:gd name="connsiteY803" fmla="*/ 9968 h 10000"/>
                  <a:gd name="connsiteX804" fmla="*/ 7418 w 10000"/>
                  <a:gd name="connsiteY804" fmla="*/ 9948 h 10000"/>
                  <a:gd name="connsiteX805" fmla="*/ 7427 w 10000"/>
                  <a:gd name="connsiteY805" fmla="*/ 9922 h 10000"/>
                  <a:gd name="connsiteX806" fmla="*/ 7427 w 10000"/>
                  <a:gd name="connsiteY806" fmla="*/ 9906 h 10000"/>
                  <a:gd name="connsiteX807" fmla="*/ 7404 w 10000"/>
                  <a:gd name="connsiteY807" fmla="*/ 9877 h 10000"/>
                  <a:gd name="connsiteX808" fmla="*/ 7388 w 10000"/>
                  <a:gd name="connsiteY808" fmla="*/ 9854 h 10000"/>
                  <a:gd name="connsiteX809" fmla="*/ 7385 w 10000"/>
                  <a:gd name="connsiteY809" fmla="*/ 9845 h 10000"/>
                  <a:gd name="connsiteX810" fmla="*/ 7385 w 10000"/>
                  <a:gd name="connsiteY810" fmla="*/ 9825 h 10000"/>
                  <a:gd name="connsiteX811" fmla="*/ 7385 w 10000"/>
                  <a:gd name="connsiteY811" fmla="*/ 9819 h 10000"/>
                  <a:gd name="connsiteX812" fmla="*/ 7393 w 10000"/>
                  <a:gd name="connsiteY812" fmla="*/ 9809 h 10000"/>
                  <a:gd name="connsiteX813" fmla="*/ 7404 w 10000"/>
                  <a:gd name="connsiteY813" fmla="*/ 9793 h 10000"/>
                  <a:gd name="connsiteX814" fmla="*/ 7413 w 10000"/>
                  <a:gd name="connsiteY814" fmla="*/ 9783 h 10000"/>
                  <a:gd name="connsiteX815" fmla="*/ 7404 w 10000"/>
                  <a:gd name="connsiteY815" fmla="*/ 9770 h 10000"/>
                  <a:gd name="connsiteX816" fmla="*/ 7388 w 10000"/>
                  <a:gd name="connsiteY816" fmla="*/ 9760 h 10000"/>
                  <a:gd name="connsiteX817" fmla="*/ 7371 w 10000"/>
                  <a:gd name="connsiteY817" fmla="*/ 9744 h 10000"/>
                  <a:gd name="connsiteX818" fmla="*/ 7363 w 10000"/>
                  <a:gd name="connsiteY818" fmla="*/ 9731 h 10000"/>
                  <a:gd name="connsiteX819" fmla="*/ 7355 w 10000"/>
                  <a:gd name="connsiteY819" fmla="*/ 9715 h 10000"/>
                  <a:gd name="connsiteX820" fmla="*/ 7360 w 10000"/>
                  <a:gd name="connsiteY820" fmla="*/ 9686 h 10000"/>
                  <a:gd name="connsiteX821" fmla="*/ 7363 w 10000"/>
                  <a:gd name="connsiteY821" fmla="*/ 9657 h 10000"/>
                  <a:gd name="connsiteX822" fmla="*/ 7360 w 10000"/>
                  <a:gd name="connsiteY822" fmla="*/ 9631 h 10000"/>
                  <a:gd name="connsiteX823" fmla="*/ 7346 w 10000"/>
                  <a:gd name="connsiteY823" fmla="*/ 9611 h 10000"/>
                  <a:gd name="connsiteX824" fmla="*/ 7332 w 10000"/>
                  <a:gd name="connsiteY824" fmla="*/ 9585 h 10000"/>
                  <a:gd name="connsiteX825" fmla="*/ 7324 w 10000"/>
                  <a:gd name="connsiteY825" fmla="*/ 9573 h 10000"/>
                  <a:gd name="connsiteX826" fmla="*/ 7324 w 10000"/>
                  <a:gd name="connsiteY826" fmla="*/ 9553 h 10000"/>
                  <a:gd name="connsiteX827" fmla="*/ 7324 w 10000"/>
                  <a:gd name="connsiteY827" fmla="*/ 9543 h 10000"/>
                  <a:gd name="connsiteX828" fmla="*/ 7324 w 10000"/>
                  <a:gd name="connsiteY828" fmla="*/ 9517 h 10000"/>
                  <a:gd name="connsiteX829" fmla="*/ 7324 w 10000"/>
                  <a:gd name="connsiteY829" fmla="*/ 9498 h 10000"/>
                  <a:gd name="connsiteX830" fmla="*/ 7332 w 10000"/>
                  <a:gd name="connsiteY830" fmla="*/ 9479 h 10000"/>
                  <a:gd name="connsiteX831" fmla="*/ 7341 w 10000"/>
                  <a:gd name="connsiteY831" fmla="*/ 9462 h 10000"/>
                  <a:gd name="connsiteX832" fmla="*/ 7352 w 10000"/>
                  <a:gd name="connsiteY832" fmla="*/ 9459 h 10000"/>
                  <a:gd name="connsiteX833" fmla="*/ 7360 w 10000"/>
                  <a:gd name="connsiteY833" fmla="*/ 9443 h 10000"/>
                  <a:gd name="connsiteX834" fmla="*/ 7363 w 10000"/>
                  <a:gd name="connsiteY834" fmla="*/ 9433 h 10000"/>
                  <a:gd name="connsiteX835" fmla="*/ 7377 w 10000"/>
                  <a:gd name="connsiteY835" fmla="*/ 9433 h 10000"/>
                  <a:gd name="connsiteX836" fmla="*/ 7388 w 10000"/>
                  <a:gd name="connsiteY836" fmla="*/ 9430 h 10000"/>
                  <a:gd name="connsiteX837" fmla="*/ 7396 w 10000"/>
                  <a:gd name="connsiteY837" fmla="*/ 9430 h 10000"/>
                  <a:gd name="connsiteX838" fmla="*/ 7402 w 10000"/>
                  <a:gd name="connsiteY838" fmla="*/ 9424 h 10000"/>
                  <a:gd name="connsiteX839" fmla="*/ 7396 w 10000"/>
                  <a:gd name="connsiteY839" fmla="*/ 9414 h 10000"/>
                  <a:gd name="connsiteX840" fmla="*/ 7388 w 10000"/>
                  <a:gd name="connsiteY840" fmla="*/ 9401 h 10000"/>
                  <a:gd name="connsiteX841" fmla="*/ 7371 w 10000"/>
                  <a:gd name="connsiteY841" fmla="*/ 9391 h 10000"/>
                  <a:gd name="connsiteX842" fmla="*/ 7355 w 10000"/>
                  <a:gd name="connsiteY842" fmla="*/ 9375 h 10000"/>
                  <a:gd name="connsiteX843" fmla="*/ 7332 w 10000"/>
                  <a:gd name="connsiteY843" fmla="*/ 9356 h 10000"/>
                  <a:gd name="connsiteX844" fmla="*/ 7313 w 10000"/>
                  <a:gd name="connsiteY844" fmla="*/ 9330 h 10000"/>
                  <a:gd name="connsiteX845" fmla="*/ 7307 w 10000"/>
                  <a:gd name="connsiteY845" fmla="*/ 9310 h 10000"/>
                  <a:gd name="connsiteX846" fmla="*/ 7305 w 10000"/>
                  <a:gd name="connsiteY846" fmla="*/ 9291 h 10000"/>
                  <a:gd name="connsiteX847" fmla="*/ 7305 w 10000"/>
                  <a:gd name="connsiteY847" fmla="*/ 9278 h 10000"/>
                  <a:gd name="connsiteX848" fmla="*/ 7296 w 10000"/>
                  <a:gd name="connsiteY848" fmla="*/ 9268 h 10000"/>
                  <a:gd name="connsiteX849" fmla="*/ 7296 w 10000"/>
                  <a:gd name="connsiteY849" fmla="*/ 9249 h 10000"/>
                  <a:gd name="connsiteX850" fmla="*/ 7291 w 10000"/>
                  <a:gd name="connsiteY850" fmla="*/ 9226 h 10000"/>
                  <a:gd name="connsiteX851" fmla="*/ 7283 w 10000"/>
                  <a:gd name="connsiteY851" fmla="*/ 9213 h 10000"/>
                  <a:gd name="connsiteX852" fmla="*/ 7274 w 10000"/>
                  <a:gd name="connsiteY852" fmla="*/ 9194 h 10000"/>
                  <a:gd name="connsiteX853" fmla="*/ 7274 w 10000"/>
                  <a:gd name="connsiteY853" fmla="*/ 9174 h 10000"/>
                  <a:gd name="connsiteX854" fmla="*/ 7280 w 10000"/>
                  <a:gd name="connsiteY854" fmla="*/ 9148 h 10000"/>
                  <a:gd name="connsiteX855" fmla="*/ 7283 w 10000"/>
                  <a:gd name="connsiteY855" fmla="*/ 9119 h 10000"/>
                  <a:gd name="connsiteX856" fmla="*/ 7291 w 10000"/>
                  <a:gd name="connsiteY856" fmla="*/ 9100 h 10000"/>
                  <a:gd name="connsiteX857" fmla="*/ 7307 w 10000"/>
                  <a:gd name="connsiteY857" fmla="*/ 9080 h 10000"/>
                  <a:gd name="connsiteX858" fmla="*/ 7324 w 10000"/>
                  <a:gd name="connsiteY858" fmla="*/ 9054 h 10000"/>
                  <a:gd name="connsiteX859" fmla="*/ 7341 w 10000"/>
                  <a:gd name="connsiteY859" fmla="*/ 9054 h 10000"/>
                  <a:gd name="connsiteX860" fmla="*/ 7352 w 10000"/>
                  <a:gd name="connsiteY860" fmla="*/ 9054 h 10000"/>
                  <a:gd name="connsiteX861" fmla="*/ 7346 w 10000"/>
                  <a:gd name="connsiteY861" fmla="*/ 9032 h 10000"/>
                  <a:gd name="connsiteX862" fmla="*/ 7341 w 10000"/>
                  <a:gd name="connsiteY862" fmla="*/ 9022 h 10000"/>
                  <a:gd name="connsiteX863" fmla="*/ 7352 w 10000"/>
                  <a:gd name="connsiteY863" fmla="*/ 8999 h 10000"/>
                  <a:gd name="connsiteX864" fmla="*/ 7360 w 10000"/>
                  <a:gd name="connsiteY864" fmla="*/ 8967 h 10000"/>
                  <a:gd name="connsiteX865" fmla="*/ 7368 w 10000"/>
                  <a:gd name="connsiteY865" fmla="*/ 8922 h 10000"/>
                  <a:gd name="connsiteX866" fmla="*/ 7377 w 10000"/>
                  <a:gd name="connsiteY866" fmla="*/ 8896 h 10000"/>
                  <a:gd name="connsiteX867" fmla="*/ 7380 w 10000"/>
                  <a:gd name="connsiteY867" fmla="*/ 8867 h 10000"/>
                  <a:gd name="connsiteX868" fmla="*/ 7402 w 10000"/>
                  <a:gd name="connsiteY868" fmla="*/ 8824 h 10000"/>
                  <a:gd name="connsiteX869" fmla="*/ 7402 w 10000"/>
                  <a:gd name="connsiteY869" fmla="*/ 8808 h 10000"/>
                  <a:gd name="connsiteX870" fmla="*/ 7393 w 10000"/>
                  <a:gd name="connsiteY870" fmla="*/ 8795 h 10000"/>
                  <a:gd name="connsiteX871" fmla="*/ 7388 w 10000"/>
                  <a:gd name="connsiteY871" fmla="*/ 8799 h 10000"/>
                  <a:gd name="connsiteX872" fmla="*/ 7396 w 10000"/>
                  <a:gd name="connsiteY872" fmla="*/ 8789 h 10000"/>
                  <a:gd name="connsiteX873" fmla="*/ 7404 w 10000"/>
                  <a:gd name="connsiteY873" fmla="*/ 8789 h 10000"/>
                  <a:gd name="connsiteX874" fmla="*/ 7421 w 10000"/>
                  <a:gd name="connsiteY874" fmla="*/ 8769 h 10000"/>
                  <a:gd name="connsiteX875" fmla="*/ 7443 w 10000"/>
                  <a:gd name="connsiteY875" fmla="*/ 8763 h 10000"/>
                  <a:gd name="connsiteX876" fmla="*/ 7452 w 10000"/>
                  <a:gd name="connsiteY876" fmla="*/ 8769 h 10000"/>
                  <a:gd name="connsiteX877" fmla="*/ 7468 w 10000"/>
                  <a:gd name="connsiteY877" fmla="*/ 8769 h 10000"/>
                  <a:gd name="connsiteX878" fmla="*/ 7499 w 10000"/>
                  <a:gd name="connsiteY878" fmla="*/ 8763 h 10000"/>
                  <a:gd name="connsiteX879" fmla="*/ 7526 w 10000"/>
                  <a:gd name="connsiteY879" fmla="*/ 8763 h 10000"/>
                  <a:gd name="connsiteX880" fmla="*/ 7532 w 10000"/>
                  <a:gd name="connsiteY880" fmla="*/ 8763 h 10000"/>
                  <a:gd name="connsiteX881" fmla="*/ 7554 w 10000"/>
                  <a:gd name="connsiteY881" fmla="*/ 8744 h 10000"/>
                  <a:gd name="connsiteX882" fmla="*/ 7571 w 10000"/>
                  <a:gd name="connsiteY882" fmla="*/ 8731 h 10000"/>
                  <a:gd name="connsiteX883" fmla="*/ 7587 w 10000"/>
                  <a:gd name="connsiteY883" fmla="*/ 8711 h 10000"/>
                  <a:gd name="connsiteX884" fmla="*/ 7607 w 10000"/>
                  <a:gd name="connsiteY884" fmla="*/ 8711 h 10000"/>
                  <a:gd name="connsiteX885" fmla="*/ 7634 w 10000"/>
                  <a:gd name="connsiteY885" fmla="*/ 8705 h 10000"/>
                  <a:gd name="connsiteX886" fmla="*/ 7643 w 10000"/>
                  <a:gd name="connsiteY886" fmla="*/ 8682 h 10000"/>
                  <a:gd name="connsiteX887" fmla="*/ 7654 w 10000"/>
                  <a:gd name="connsiteY887" fmla="*/ 8666 h 10000"/>
                  <a:gd name="connsiteX888" fmla="*/ 7668 w 10000"/>
                  <a:gd name="connsiteY888" fmla="*/ 8666 h 10000"/>
                  <a:gd name="connsiteX889" fmla="*/ 7676 w 10000"/>
                  <a:gd name="connsiteY889" fmla="*/ 8682 h 10000"/>
                  <a:gd name="connsiteX890" fmla="*/ 7704 w 10000"/>
                  <a:gd name="connsiteY890" fmla="*/ 8669 h 10000"/>
                  <a:gd name="connsiteX891" fmla="*/ 7712 w 10000"/>
                  <a:gd name="connsiteY891" fmla="*/ 8669 h 10000"/>
                  <a:gd name="connsiteX892" fmla="*/ 7720 w 10000"/>
                  <a:gd name="connsiteY892" fmla="*/ 8669 h 10000"/>
                  <a:gd name="connsiteX893" fmla="*/ 7726 w 10000"/>
                  <a:gd name="connsiteY893" fmla="*/ 8656 h 10000"/>
                  <a:gd name="connsiteX894" fmla="*/ 7734 w 10000"/>
                  <a:gd name="connsiteY894" fmla="*/ 8650 h 10000"/>
                  <a:gd name="connsiteX895" fmla="*/ 7742 w 10000"/>
                  <a:gd name="connsiteY895" fmla="*/ 8650 h 10000"/>
                  <a:gd name="connsiteX896" fmla="*/ 7759 w 10000"/>
                  <a:gd name="connsiteY896" fmla="*/ 8650 h 10000"/>
                  <a:gd name="connsiteX897" fmla="*/ 7756 w 10000"/>
                  <a:gd name="connsiteY897" fmla="*/ 8630 h 10000"/>
                  <a:gd name="connsiteX898" fmla="*/ 7751 w 10000"/>
                  <a:gd name="connsiteY898" fmla="*/ 8627 h 10000"/>
                  <a:gd name="connsiteX899" fmla="*/ 7742 w 10000"/>
                  <a:gd name="connsiteY899" fmla="*/ 8620 h 10000"/>
                  <a:gd name="connsiteX900" fmla="*/ 7734 w 10000"/>
                  <a:gd name="connsiteY900" fmla="*/ 8591 h 10000"/>
                  <a:gd name="connsiteX901" fmla="*/ 7709 w 10000"/>
                  <a:gd name="connsiteY901" fmla="*/ 8582 h 10000"/>
                  <a:gd name="connsiteX902" fmla="*/ 7695 w 10000"/>
                  <a:gd name="connsiteY902" fmla="*/ 8578 h 10000"/>
                  <a:gd name="connsiteX903" fmla="*/ 7668 w 10000"/>
                  <a:gd name="connsiteY903" fmla="*/ 8562 h 10000"/>
                  <a:gd name="connsiteX904" fmla="*/ 7645 w 10000"/>
                  <a:gd name="connsiteY904" fmla="*/ 8552 h 10000"/>
                  <a:gd name="connsiteX905" fmla="*/ 7615 w 10000"/>
                  <a:gd name="connsiteY905" fmla="*/ 8543 h 10000"/>
                  <a:gd name="connsiteX906" fmla="*/ 7596 w 10000"/>
                  <a:gd name="connsiteY906" fmla="*/ 8527 h 10000"/>
                  <a:gd name="connsiteX907" fmla="*/ 7565 w 10000"/>
                  <a:gd name="connsiteY907" fmla="*/ 8494 h 10000"/>
                  <a:gd name="connsiteX908" fmla="*/ 7562 w 10000"/>
                  <a:gd name="connsiteY908" fmla="*/ 8475 h 10000"/>
                  <a:gd name="connsiteX909" fmla="*/ 7540 w 10000"/>
                  <a:gd name="connsiteY909" fmla="*/ 8455 h 10000"/>
                  <a:gd name="connsiteX910" fmla="*/ 7535 w 10000"/>
                  <a:gd name="connsiteY910" fmla="*/ 8446 h 10000"/>
                  <a:gd name="connsiteX911" fmla="*/ 7535 w 10000"/>
                  <a:gd name="connsiteY911" fmla="*/ 8420 h 10000"/>
                  <a:gd name="connsiteX912" fmla="*/ 7535 w 10000"/>
                  <a:gd name="connsiteY912" fmla="*/ 8391 h 10000"/>
                  <a:gd name="connsiteX913" fmla="*/ 7548 w 10000"/>
                  <a:gd name="connsiteY913" fmla="*/ 8345 h 10000"/>
                  <a:gd name="connsiteX914" fmla="*/ 7562 w 10000"/>
                  <a:gd name="connsiteY914" fmla="*/ 8319 h 10000"/>
                  <a:gd name="connsiteX915" fmla="*/ 7582 w 10000"/>
                  <a:gd name="connsiteY915" fmla="*/ 8310 h 10000"/>
                  <a:gd name="connsiteX916" fmla="*/ 7607 w 10000"/>
                  <a:gd name="connsiteY916" fmla="*/ 8300 h 10000"/>
                  <a:gd name="connsiteX917" fmla="*/ 7629 w 10000"/>
                  <a:gd name="connsiteY917" fmla="*/ 8300 h 10000"/>
                  <a:gd name="connsiteX918" fmla="*/ 7651 w 10000"/>
                  <a:gd name="connsiteY918" fmla="*/ 8297 h 10000"/>
                  <a:gd name="connsiteX919" fmla="*/ 7668 w 10000"/>
                  <a:gd name="connsiteY919" fmla="*/ 8280 h 10000"/>
                  <a:gd name="connsiteX920" fmla="*/ 7687 w 10000"/>
                  <a:gd name="connsiteY920" fmla="*/ 8267 h 10000"/>
                  <a:gd name="connsiteX921" fmla="*/ 7693 w 10000"/>
                  <a:gd name="connsiteY921" fmla="*/ 8261 h 10000"/>
                  <a:gd name="connsiteX922" fmla="*/ 7701 w 10000"/>
                  <a:gd name="connsiteY922" fmla="*/ 8248 h 10000"/>
                  <a:gd name="connsiteX923" fmla="*/ 7712 w 10000"/>
                  <a:gd name="connsiteY923" fmla="*/ 8238 h 10000"/>
                  <a:gd name="connsiteX924" fmla="*/ 7731 w 10000"/>
                  <a:gd name="connsiteY924" fmla="*/ 8222 h 10000"/>
                  <a:gd name="connsiteX925" fmla="*/ 7740 w 10000"/>
                  <a:gd name="connsiteY925" fmla="*/ 8206 h 10000"/>
                  <a:gd name="connsiteX926" fmla="*/ 7756 w 10000"/>
                  <a:gd name="connsiteY926" fmla="*/ 8183 h 10000"/>
                  <a:gd name="connsiteX927" fmla="*/ 7773 w 10000"/>
                  <a:gd name="connsiteY927" fmla="*/ 8177 h 10000"/>
                  <a:gd name="connsiteX928" fmla="*/ 7784 w 10000"/>
                  <a:gd name="connsiteY928" fmla="*/ 8183 h 10000"/>
                  <a:gd name="connsiteX929" fmla="*/ 7801 w 10000"/>
                  <a:gd name="connsiteY929" fmla="*/ 8174 h 10000"/>
                  <a:gd name="connsiteX930" fmla="*/ 7801 w 10000"/>
                  <a:gd name="connsiteY930" fmla="*/ 8157 h 10000"/>
                  <a:gd name="connsiteX931" fmla="*/ 7817 w 10000"/>
                  <a:gd name="connsiteY931" fmla="*/ 8164 h 10000"/>
                  <a:gd name="connsiteX932" fmla="*/ 7837 w 10000"/>
                  <a:gd name="connsiteY932" fmla="*/ 8164 h 10000"/>
                  <a:gd name="connsiteX933" fmla="*/ 7856 w 10000"/>
                  <a:gd name="connsiteY933" fmla="*/ 8164 h 10000"/>
                  <a:gd name="connsiteX934" fmla="*/ 7870 w 10000"/>
                  <a:gd name="connsiteY934" fmla="*/ 8167 h 10000"/>
                  <a:gd name="connsiteX935" fmla="*/ 7881 w 10000"/>
                  <a:gd name="connsiteY935" fmla="*/ 8174 h 10000"/>
                  <a:gd name="connsiteX936" fmla="*/ 7898 w 10000"/>
                  <a:gd name="connsiteY936" fmla="*/ 8187 h 10000"/>
                  <a:gd name="connsiteX937" fmla="*/ 7917 w 10000"/>
                  <a:gd name="connsiteY937" fmla="*/ 8187 h 10000"/>
                  <a:gd name="connsiteX938" fmla="*/ 7928 w 10000"/>
                  <a:gd name="connsiteY938" fmla="*/ 8157 h 10000"/>
                  <a:gd name="connsiteX939" fmla="*/ 7942 w 10000"/>
                  <a:gd name="connsiteY939" fmla="*/ 8157 h 10000"/>
                  <a:gd name="connsiteX940" fmla="*/ 7958 w 10000"/>
                  <a:gd name="connsiteY940" fmla="*/ 8164 h 10000"/>
                  <a:gd name="connsiteX941" fmla="*/ 7983 w 10000"/>
                  <a:gd name="connsiteY941" fmla="*/ 8144 h 10000"/>
                  <a:gd name="connsiteX942" fmla="*/ 8000 w 10000"/>
                  <a:gd name="connsiteY942" fmla="*/ 8109 h 10000"/>
                  <a:gd name="connsiteX943" fmla="*/ 7994 w 10000"/>
                  <a:gd name="connsiteY943" fmla="*/ 8093 h 10000"/>
                  <a:gd name="connsiteX944" fmla="*/ 7983 w 10000"/>
                  <a:gd name="connsiteY944" fmla="*/ 8070 h 10000"/>
                  <a:gd name="connsiteX945" fmla="*/ 7986 w 10000"/>
                  <a:gd name="connsiteY945" fmla="*/ 8063 h 10000"/>
                  <a:gd name="connsiteX946" fmla="*/ 7978 w 10000"/>
                  <a:gd name="connsiteY946" fmla="*/ 8044 h 10000"/>
                  <a:gd name="connsiteX947" fmla="*/ 7986 w 10000"/>
                  <a:gd name="connsiteY947" fmla="*/ 8002 h 10000"/>
                  <a:gd name="connsiteX948" fmla="*/ 7983 w 10000"/>
                  <a:gd name="connsiteY948" fmla="*/ 7947 h 10000"/>
                  <a:gd name="connsiteX949" fmla="*/ 7961 w 10000"/>
                  <a:gd name="connsiteY949" fmla="*/ 7931 h 10000"/>
                  <a:gd name="connsiteX950" fmla="*/ 7958 w 10000"/>
                  <a:gd name="connsiteY950" fmla="*/ 7898 h 10000"/>
                  <a:gd name="connsiteX951" fmla="*/ 7953 w 10000"/>
                  <a:gd name="connsiteY951" fmla="*/ 7856 h 10000"/>
                  <a:gd name="connsiteX952" fmla="*/ 7967 w 10000"/>
                  <a:gd name="connsiteY952" fmla="*/ 7837 h 10000"/>
                  <a:gd name="connsiteX953" fmla="*/ 7950 w 10000"/>
                  <a:gd name="connsiteY953" fmla="*/ 7824 h 10000"/>
                  <a:gd name="connsiteX954" fmla="*/ 7906 w 10000"/>
                  <a:gd name="connsiteY954" fmla="*/ 7814 h 10000"/>
                  <a:gd name="connsiteX955" fmla="*/ 7878 w 10000"/>
                  <a:gd name="connsiteY955" fmla="*/ 7814 h 10000"/>
                  <a:gd name="connsiteX956" fmla="*/ 7870 w 10000"/>
                  <a:gd name="connsiteY956" fmla="*/ 7795 h 10000"/>
                  <a:gd name="connsiteX957" fmla="*/ 7878 w 10000"/>
                  <a:gd name="connsiteY957" fmla="*/ 7778 h 10000"/>
                  <a:gd name="connsiteX958" fmla="*/ 7881 w 10000"/>
                  <a:gd name="connsiteY958" fmla="*/ 7775 h 10000"/>
                  <a:gd name="connsiteX959" fmla="*/ 7878 w 10000"/>
                  <a:gd name="connsiteY959" fmla="*/ 7743 h 10000"/>
                  <a:gd name="connsiteX960" fmla="*/ 7895 w 10000"/>
                  <a:gd name="connsiteY960" fmla="*/ 7733 h 10000"/>
                  <a:gd name="connsiteX961" fmla="*/ 7911 w 10000"/>
                  <a:gd name="connsiteY961" fmla="*/ 7710 h 10000"/>
                  <a:gd name="connsiteX962" fmla="*/ 7911 w 10000"/>
                  <a:gd name="connsiteY962" fmla="*/ 7665 h 10000"/>
                  <a:gd name="connsiteX963" fmla="*/ 7917 w 10000"/>
                  <a:gd name="connsiteY963" fmla="*/ 7600 h 10000"/>
                  <a:gd name="connsiteX964" fmla="*/ 7928 w 10000"/>
                  <a:gd name="connsiteY964" fmla="*/ 7581 h 10000"/>
                  <a:gd name="connsiteX965" fmla="*/ 7917 w 10000"/>
                  <a:gd name="connsiteY965" fmla="*/ 7474 h 10000"/>
                  <a:gd name="connsiteX966" fmla="*/ 7873 w 10000"/>
                  <a:gd name="connsiteY966" fmla="*/ 7335 h 10000"/>
                  <a:gd name="connsiteX967" fmla="*/ 7756 w 10000"/>
                  <a:gd name="connsiteY967" fmla="*/ 7050 h 10000"/>
                  <a:gd name="connsiteX968" fmla="*/ 7679 w 10000"/>
                  <a:gd name="connsiteY968" fmla="*/ 6839 h 10000"/>
                  <a:gd name="connsiteX969" fmla="*/ 7668 w 10000"/>
                  <a:gd name="connsiteY969" fmla="*/ 6823 h 10000"/>
                  <a:gd name="connsiteX970" fmla="*/ 7659 w 10000"/>
                  <a:gd name="connsiteY970" fmla="*/ 6768 h 10000"/>
                  <a:gd name="connsiteX971" fmla="*/ 7659 w 10000"/>
                  <a:gd name="connsiteY971" fmla="*/ 6739 h 10000"/>
                  <a:gd name="connsiteX972" fmla="*/ 7651 w 10000"/>
                  <a:gd name="connsiteY972" fmla="*/ 6713 h 10000"/>
                  <a:gd name="connsiteX973" fmla="*/ 7654 w 10000"/>
                  <a:gd name="connsiteY973" fmla="*/ 6684 h 10000"/>
                  <a:gd name="connsiteX974" fmla="*/ 7643 w 10000"/>
                  <a:gd name="connsiteY974" fmla="*/ 6626 h 10000"/>
                  <a:gd name="connsiteX975" fmla="*/ 7629 w 10000"/>
                  <a:gd name="connsiteY975" fmla="*/ 6600 h 10000"/>
                  <a:gd name="connsiteX976" fmla="*/ 7629 w 10000"/>
                  <a:gd name="connsiteY976" fmla="*/ 6580 h 10000"/>
                  <a:gd name="connsiteX977" fmla="*/ 7623 w 10000"/>
                  <a:gd name="connsiteY977" fmla="*/ 6541 h 10000"/>
                  <a:gd name="connsiteX978" fmla="*/ 7615 w 10000"/>
                  <a:gd name="connsiteY978" fmla="*/ 6522 h 10000"/>
                  <a:gd name="connsiteX979" fmla="*/ 7598 w 10000"/>
                  <a:gd name="connsiteY979" fmla="*/ 6509 h 10000"/>
                  <a:gd name="connsiteX980" fmla="*/ 7587 w 10000"/>
                  <a:gd name="connsiteY980" fmla="*/ 6493 h 10000"/>
                  <a:gd name="connsiteX981" fmla="*/ 7579 w 10000"/>
                  <a:gd name="connsiteY981" fmla="*/ 6464 h 10000"/>
                  <a:gd name="connsiteX982" fmla="*/ 7587 w 10000"/>
                  <a:gd name="connsiteY982" fmla="*/ 6438 h 10000"/>
                  <a:gd name="connsiteX983" fmla="*/ 7596 w 10000"/>
                  <a:gd name="connsiteY983" fmla="*/ 6425 h 10000"/>
                  <a:gd name="connsiteX984" fmla="*/ 7590 w 10000"/>
                  <a:gd name="connsiteY984" fmla="*/ 6396 h 10000"/>
                  <a:gd name="connsiteX985" fmla="*/ 7590 w 10000"/>
                  <a:gd name="connsiteY985" fmla="*/ 6373 h 10000"/>
                  <a:gd name="connsiteX986" fmla="*/ 7587 w 10000"/>
                  <a:gd name="connsiteY986" fmla="*/ 6354 h 10000"/>
                  <a:gd name="connsiteX987" fmla="*/ 7582 w 10000"/>
                  <a:gd name="connsiteY987" fmla="*/ 6344 h 10000"/>
                  <a:gd name="connsiteX988" fmla="*/ 7582 w 10000"/>
                  <a:gd name="connsiteY988" fmla="*/ 6324 h 10000"/>
                  <a:gd name="connsiteX989" fmla="*/ 7571 w 10000"/>
                  <a:gd name="connsiteY989" fmla="*/ 6302 h 10000"/>
                  <a:gd name="connsiteX990" fmla="*/ 7548 w 10000"/>
                  <a:gd name="connsiteY990" fmla="*/ 6256 h 10000"/>
                  <a:gd name="connsiteX991" fmla="*/ 7546 w 10000"/>
                  <a:gd name="connsiteY991" fmla="*/ 6218 h 10000"/>
                  <a:gd name="connsiteX992" fmla="*/ 7540 w 10000"/>
                  <a:gd name="connsiteY992" fmla="*/ 6159 h 10000"/>
                  <a:gd name="connsiteX993" fmla="*/ 7535 w 10000"/>
                  <a:gd name="connsiteY993" fmla="*/ 6114 h 10000"/>
                  <a:gd name="connsiteX994" fmla="*/ 7535 w 10000"/>
                  <a:gd name="connsiteY994" fmla="*/ 6088 h 10000"/>
                  <a:gd name="connsiteX995" fmla="*/ 7540 w 10000"/>
                  <a:gd name="connsiteY995" fmla="*/ 6049 h 10000"/>
                  <a:gd name="connsiteX996" fmla="*/ 7546 w 10000"/>
                  <a:gd name="connsiteY996" fmla="*/ 6004 h 10000"/>
                  <a:gd name="connsiteX997" fmla="*/ 7548 w 10000"/>
                  <a:gd name="connsiteY997" fmla="*/ 5965 h 10000"/>
                  <a:gd name="connsiteX998" fmla="*/ 7548 w 10000"/>
                  <a:gd name="connsiteY998" fmla="*/ 5946 h 10000"/>
                  <a:gd name="connsiteX999" fmla="*/ 7548 w 10000"/>
                  <a:gd name="connsiteY999" fmla="*/ 5933 h 10000"/>
                  <a:gd name="connsiteX1000" fmla="*/ 7548 w 10000"/>
                  <a:gd name="connsiteY1000" fmla="*/ 5910 h 10000"/>
                  <a:gd name="connsiteX1001" fmla="*/ 7548 w 10000"/>
                  <a:gd name="connsiteY1001" fmla="*/ 5897 h 10000"/>
                  <a:gd name="connsiteX1002" fmla="*/ 7546 w 10000"/>
                  <a:gd name="connsiteY1002" fmla="*/ 5871 h 10000"/>
                  <a:gd name="connsiteX1003" fmla="*/ 7535 w 10000"/>
                  <a:gd name="connsiteY1003" fmla="*/ 5839 h 10000"/>
                  <a:gd name="connsiteX1004" fmla="*/ 7524 w 10000"/>
                  <a:gd name="connsiteY1004" fmla="*/ 5797 h 10000"/>
                  <a:gd name="connsiteX1005" fmla="*/ 7518 w 10000"/>
                  <a:gd name="connsiteY1005" fmla="*/ 5767 h 10000"/>
                  <a:gd name="connsiteX1006" fmla="*/ 7515 w 10000"/>
                  <a:gd name="connsiteY1006" fmla="*/ 5745 h 10000"/>
                  <a:gd name="connsiteX1007" fmla="*/ 7501 w 10000"/>
                  <a:gd name="connsiteY1007" fmla="*/ 5683 h 10000"/>
                  <a:gd name="connsiteX1008" fmla="*/ 7490 w 10000"/>
                  <a:gd name="connsiteY1008" fmla="*/ 5631 h 10000"/>
                  <a:gd name="connsiteX1009" fmla="*/ 7482 w 10000"/>
                  <a:gd name="connsiteY1009" fmla="*/ 5593 h 10000"/>
                  <a:gd name="connsiteX1010" fmla="*/ 7476 w 10000"/>
                  <a:gd name="connsiteY1010" fmla="*/ 5570 h 10000"/>
                  <a:gd name="connsiteX1011" fmla="*/ 7476 w 10000"/>
                  <a:gd name="connsiteY1011" fmla="*/ 5528 h 10000"/>
                  <a:gd name="connsiteX1012" fmla="*/ 7482 w 10000"/>
                  <a:gd name="connsiteY1012" fmla="*/ 5502 h 10000"/>
                  <a:gd name="connsiteX1013" fmla="*/ 7490 w 10000"/>
                  <a:gd name="connsiteY1013" fmla="*/ 5489 h 10000"/>
                  <a:gd name="connsiteX1014" fmla="*/ 7499 w 10000"/>
                  <a:gd name="connsiteY1014" fmla="*/ 5479 h 10000"/>
                  <a:gd name="connsiteX1015" fmla="*/ 7493 w 10000"/>
                  <a:gd name="connsiteY1015" fmla="*/ 5427 h 10000"/>
                  <a:gd name="connsiteX1016" fmla="*/ 7501 w 10000"/>
                  <a:gd name="connsiteY1016" fmla="*/ 5415 h 10000"/>
                  <a:gd name="connsiteX1017" fmla="*/ 7510 w 10000"/>
                  <a:gd name="connsiteY1017" fmla="*/ 5398 h 10000"/>
                  <a:gd name="connsiteX1018" fmla="*/ 7515 w 10000"/>
                  <a:gd name="connsiteY1018" fmla="*/ 5379 h 10000"/>
                  <a:gd name="connsiteX1019" fmla="*/ 7526 w 10000"/>
                  <a:gd name="connsiteY1019" fmla="*/ 5366 h 10000"/>
                  <a:gd name="connsiteX1020" fmla="*/ 7518 w 10000"/>
                  <a:gd name="connsiteY1020" fmla="*/ 5350 h 10000"/>
                  <a:gd name="connsiteX1021" fmla="*/ 7518 w 10000"/>
                  <a:gd name="connsiteY1021" fmla="*/ 5330 h 10000"/>
                  <a:gd name="connsiteX1022" fmla="*/ 7526 w 10000"/>
                  <a:gd name="connsiteY1022" fmla="*/ 5311 h 10000"/>
                  <a:gd name="connsiteX1023" fmla="*/ 7540 w 10000"/>
                  <a:gd name="connsiteY1023" fmla="*/ 5291 h 10000"/>
                  <a:gd name="connsiteX1024" fmla="*/ 7540 w 10000"/>
                  <a:gd name="connsiteY1024" fmla="*/ 5266 h 10000"/>
                  <a:gd name="connsiteX1025" fmla="*/ 7540 w 10000"/>
                  <a:gd name="connsiteY1025" fmla="*/ 5256 h 10000"/>
                  <a:gd name="connsiteX1026" fmla="*/ 7524 w 10000"/>
                  <a:gd name="connsiteY1026" fmla="*/ 5233 h 10000"/>
                  <a:gd name="connsiteX1027" fmla="*/ 7515 w 10000"/>
                  <a:gd name="connsiteY1027" fmla="*/ 5217 h 10000"/>
                  <a:gd name="connsiteX1028" fmla="*/ 7490 w 10000"/>
                  <a:gd name="connsiteY1028" fmla="*/ 5178 h 10000"/>
                  <a:gd name="connsiteX1029" fmla="*/ 7474 w 10000"/>
                  <a:gd name="connsiteY1029" fmla="*/ 5162 h 10000"/>
                  <a:gd name="connsiteX1030" fmla="*/ 7457 w 10000"/>
                  <a:gd name="connsiteY1030" fmla="*/ 5120 h 10000"/>
                  <a:gd name="connsiteX1031" fmla="*/ 7421 w 10000"/>
                  <a:gd name="connsiteY1031" fmla="*/ 5087 h 10000"/>
                  <a:gd name="connsiteX1032" fmla="*/ 7380 w 10000"/>
                  <a:gd name="connsiteY1032" fmla="*/ 5068 h 10000"/>
                  <a:gd name="connsiteX1033" fmla="*/ 7355 w 10000"/>
                  <a:gd name="connsiteY1033" fmla="*/ 5058 h 10000"/>
                  <a:gd name="connsiteX1034" fmla="*/ 7332 w 10000"/>
                  <a:gd name="connsiteY1034" fmla="*/ 5049 h 10000"/>
                  <a:gd name="connsiteX1035" fmla="*/ 7305 w 10000"/>
                  <a:gd name="connsiteY1035" fmla="*/ 5016 h 10000"/>
                  <a:gd name="connsiteX1036" fmla="*/ 7305 w 10000"/>
                  <a:gd name="connsiteY1036" fmla="*/ 5000 h 10000"/>
                  <a:gd name="connsiteX1037" fmla="*/ 7296 w 10000"/>
                  <a:gd name="connsiteY1037" fmla="*/ 4971 h 10000"/>
                  <a:gd name="connsiteX1038" fmla="*/ 7288 w 10000"/>
                  <a:gd name="connsiteY1038" fmla="*/ 4945 h 10000"/>
                  <a:gd name="connsiteX1039" fmla="*/ 7280 w 10000"/>
                  <a:gd name="connsiteY1039" fmla="*/ 4916 h 10000"/>
                  <a:gd name="connsiteX1040" fmla="*/ 7291 w 10000"/>
                  <a:gd name="connsiteY1040" fmla="*/ 4887 h 10000"/>
                  <a:gd name="connsiteX1041" fmla="*/ 7291 w 10000"/>
                  <a:gd name="connsiteY1041" fmla="*/ 4858 h 10000"/>
                  <a:gd name="connsiteX1042" fmla="*/ 7271 w 10000"/>
                  <a:gd name="connsiteY1042" fmla="*/ 4819 h 10000"/>
                  <a:gd name="connsiteX1043" fmla="*/ 7255 w 10000"/>
                  <a:gd name="connsiteY1043" fmla="*/ 4828 h 10000"/>
                  <a:gd name="connsiteX1044" fmla="*/ 7235 w 10000"/>
                  <a:gd name="connsiteY1044" fmla="*/ 4841 h 10000"/>
                  <a:gd name="connsiteX1045" fmla="*/ 7216 w 10000"/>
                  <a:gd name="connsiteY1045" fmla="*/ 4867 h 10000"/>
                  <a:gd name="connsiteX1046" fmla="*/ 7191 w 10000"/>
                  <a:gd name="connsiteY1046" fmla="*/ 4870 h 10000"/>
                  <a:gd name="connsiteX1047" fmla="*/ 7155 w 10000"/>
                  <a:gd name="connsiteY1047" fmla="*/ 4887 h 10000"/>
                  <a:gd name="connsiteX1048" fmla="*/ 7122 w 10000"/>
                  <a:gd name="connsiteY1048" fmla="*/ 4893 h 10000"/>
                  <a:gd name="connsiteX1049" fmla="*/ 7105 w 10000"/>
                  <a:gd name="connsiteY1049" fmla="*/ 4896 h 10000"/>
                  <a:gd name="connsiteX1050" fmla="*/ 7094 w 10000"/>
                  <a:gd name="connsiteY1050" fmla="*/ 4916 h 10000"/>
                  <a:gd name="connsiteX1051" fmla="*/ 7080 w 10000"/>
                  <a:gd name="connsiteY1051" fmla="*/ 4903 h 10000"/>
                  <a:gd name="connsiteX1052" fmla="*/ 7072 w 10000"/>
                  <a:gd name="connsiteY1052" fmla="*/ 4851 h 10000"/>
                  <a:gd name="connsiteX1053" fmla="*/ 7042 w 10000"/>
                  <a:gd name="connsiteY1053" fmla="*/ 4819 h 10000"/>
                  <a:gd name="connsiteX1054" fmla="*/ 7030 w 10000"/>
                  <a:gd name="connsiteY1054" fmla="*/ 4780 h 10000"/>
                  <a:gd name="connsiteX1055" fmla="*/ 7039 w 10000"/>
                  <a:gd name="connsiteY1055" fmla="*/ 4757 h 10000"/>
                  <a:gd name="connsiteX1056" fmla="*/ 7047 w 10000"/>
                  <a:gd name="connsiteY1056" fmla="*/ 4744 h 10000"/>
                  <a:gd name="connsiteX1057" fmla="*/ 7022 w 10000"/>
                  <a:gd name="connsiteY1057" fmla="*/ 4725 h 10000"/>
                  <a:gd name="connsiteX1058" fmla="*/ 7000 w 10000"/>
                  <a:gd name="connsiteY1058" fmla="*/ 4715 h 10000"/>
                  <a:gd name="connsiteX1059" fmla="*/ 6975 w 10000"/>
                  <a:gd name="connsiteY1059" fmla="*/ 4709 h 10000"/>
                  <a:gd name="connsiteX1060" fmla="*/ 6945 w 10000"/>
                  <a:gd name="connsiteY1060" fmla="*/ 4696 h 10000"/>
                  <a:gd name="connsiteX1061" fmla="*/ 6953 w 10000"/>
                  <a:gd name="connsiteY1061" fmla="*/ 4679 h 10000"/>
                  <a:gd name="connsiteX1062" fmla="*/ 6961 w 10000"/>
                  <a:gd name="connsiteY1062" fmla="*/ 4660 h 10000"/>
                  <a:gd name="connsiteX1063" fmla="*/ 6983 w 10000"/>
                  <a:gd name="connsiteY1063" fmla="*/ 4644 h 10000"/>
                  <a:gd name="connsiteX1064" fmla="*/ 7014 w 10000"/>
                  <a:gd name="connsiteY1064" fmla="*/ 4634 h 10000"/>
                  <a:gd name="connsiteX1065" fmla="*/ 7025 w 10000"/>
                  <a:gd name="connsiteY1065" fmla="*/ 4615 h 10000"/>
                  <a:gd name="connsiteX1066" fmla="*/ 7047 w 10000"/>
                  <a:gd name="connsiteY1066" fmla="*/ 4582 h 10000"/>
                  <a:gd name="connsiteX1067" fmla="*/ 7069 w 10000"/>
                  <a:gd name="connsiteY1067" fmla="*/ 4563 h 10000"/>
                  <a:gd name="connsiteX1068" fmla="*/ 7078 w 10000"/>
                  <a:gd name="connsiteY1068" fmla="*/ 4553 h 10000"/>
                  <a:gd name="connsiteX1069" fmla="*/ 7097 w 10000"/>
                  <a:gd name="connsiteY1069" fmla="*/ 4527 h 10000"/>
                  <a:gd name="connsiteX1070" fmla="*/ 7122 w 10000"/>
                  <a:gd name="connsiteY1070" fmla="*/ 4517 h 10000"/>
                  <a:gd name="connsiteX1071" fmla="*/ 7139 w 10000"/>
                  <a:gd name="connsiteY1071" fmla="*/ 4488 h 10000"/>
                  <a:gd name="connsiteX1072" fmla="*/ 7147 w 10000"/>
                  <a:gd name="connsiteY1072" fmla="*/ 4459 h 10000"/>
                  <a:gd name="connsiteX1073" fmla="*/ 7161 w 10000"/>
                  <a:gd name="connsiteY1073" fmla="*/ 4440 h 10000"/>
                  <a:gd name="connsiteX1074" fmla="*/ 7177 w 10000"/>
                  <a:gd name="connsiteY1074" fmla="*/ 4430 h 10000"/>
                  <a:gd name="connsiteX1075" fmla="*/ 7202 w 10000"/>
                  <a:gd name="connsiteY1075" fmla="*/ 4407 h 10000"/>
                  <a:gd name="connsiteX1076" fmla="*/ 7224 w 10000"/>
                  <a:gd name="connsiteY1076" fmla="*/ 4417 h 10000"/>
                  <a:gd name="connsiteX1077" fmla="*/ 7241 w 10000"/>
                  <a:gd name="connsiteY1077" fmla="*/ 4404 h 10000"/>
                  <a:gd name="connsiteX1078" fmla="*/ 7263 w 10000"/>
                  <a:gd name="connsiteY1078" fmla="*/ 4398 h 10000"/>
                  <a:gd name="connsiteX1079" fmla="*/ 7283 w 10000"/>
                  <a:gd name="connsiteY1079" fmla="*/ 4424 h 10000"/>
                  <a:gd name="connsiteX1080" fmla="*/ 7305 w 10000"/>
                  <a:gd name="connsiteY1080" fmla="*/ 4433 h 10000"/>
                  <a:gd name="connsiteX1081" fmla="*/ 7332 w 10000"/>
                  <a:gd name="connsiteY1081" fmla="*/ 4443 h 10000"/>
                  <a:gd name="connsiteX1082" fmla="*/ 7380 w 10000"/>
                  <a:gd name="connsiteY1082" fmla="*/ 4398 h 10000"/>
                  <a:gd name="connsiteX1083" fmla="*/ 7404 w 10000"/>
                  <a:gd name="connsiteY1083" fmla="*/ 4378 h 10000"/>
                  <a:gd name="connsiteX1084" fmla="*/ 7418 w 10000"/>
                  <a:gd name="connsiteY1084" fmla="*/ 4369 h 10000"/>
                  <a:gd name="connsiteX1085" fmla="*/ 7443 w 10000"/>
                  <a:gd name="connsiteY1085" fmla="*/ 4356 h 10000"/>
                  <a:gd name="connsiteX1086" fmla="*/ 7460 w 10000"/>
                  <a:gd name="connsiteY1086" fmla="*/ 4385 h 10000"/>
                  <a:gd name="connsiteX1087" fmla="*/ 7460 w 10000"/>
                  <a:gd name="connsiteY1087" fmla="*/ 4404 h 10000"/>
                  <a:gd name="connsiteX1088" fmla="*/ 7499 w 10000"/>
                  <a:gd name="connsiteY1088" fmla="*/ 4417 h 10000"/>
                  <a:gd name="connsiteX1089" fmla="*/ 7515 w 10000"/>
                  <a:gd name="connsiteY1089" fmla="*/ 4414 h 10000"/>
                  <a:gd name="connsiteX1090" fmla="*/ 7565 w 10000"/>
                  <a:gd name="connsiteY1090" fmla="*/ 4385 h 10000"/>
                  <a:gd name="connsiteX1091" fmla="*/ 7579 w 10000"/>
                  <a:gd name="connsiteY1091" fmla="*/ 4346 h 10000"/>
                  <a:gd name="connsiteX1092" fmla="*/ 7582 w 10000"/>
                  <a:gd name="connsiteY1092" fmla="*/ 4317 h 10000"/>
                  <a:gd name="connsiteX1093" fmla="*/ 7590 w 10000"/>
                  <a:gd name="connsiteY1093" fmla="*/ 4301 h 10000"/>
                  <a:gd name="connsiteX1094" fmla="*/ 7612 w 10000"/>
                  <a:gd name="connsiteY1094" fmla="*/ 4271 h 10000"/>
                  <a:gd name="connsiteX1095" fmla="*/ 7623 w 10000"/>
                  <a:gd name="connsiteY1095" fmla="*/ 4262 h 10000"/>
                  <a:gd name="connsiteX1096" fmla="*/ 7634 w 10000"/>
                  <a:gd name="connsiteY1096" fmla="*/ 4245 h 10000"/>
                  <a:gd name="connsiteX1097" fmla="*/ 7645 w 10000"/>
                  <a:gd name="connsiteY1097" fmla="*/ 4265 h 10000"/>
                  <a:gd name="connsiteX1098" fmla="*/ 7670 w 10000"/>
                  <a:gd name="connsiteY1098" fmla="*/ 4284 h 10000"/>
                  <a:gd name="connsiteX1099" fmla="*/ 7701 w 10000"/>
                  <a:gd name="connsiteY1099" fmla="*/ 4275 h 10000"/>
                  <a:gd name="connsiteX1100" fmla="*/ 7717 w 10000"/>
                  <a:gd name="connsiteY1100" fmla="*/ 4275 h 10000"/>
                  <a:gd name="connsiteX1101" fmla="*/ 7740 w 10000"/>
                  <a:gd name="connsiteY1101" fmla="*/ 4284 h 10000"/>
                  <a:gd name="connsiteX1102" fmla="*/ 7767 w 10000"/>
                  <a:gd name="connsiteY1102" fmla="*/ 4284 h 10000"/>
                  <a:gd name="connsiteX1103" fmla="*/ 7895 w 10000"/>
                  <a:gd name="connsiteY1103" fmla="*/ 4207 h 10000"/>
                  <a:gd name="connsiteX1104" fmla="*/ 7895 w 10000"/>
                  <a:gd name="connsiteY1104" fmla="*/ 4187 h 10000"/>
                  <a:gd name="connsiteX1105" fmla="*/ 7895 w 10000"/>
                  <a:gd name="connsiteY1105" fmla="*/ 4171 h 10000"/>
                  <a:gd name="connsiteX1106" fmla="*/ 7903 w 10000"/>
                  <a:gd name="connsiteY1106" fmla="*/ 4148 h 10000"/>
                  <a:gd name="connsiteX1107" fmla="*/ 7917 w 10000"/>
                  <a:gd name="connsiteY1107" fmla="*/ 4158 h 10000"/>
                  <a:gd name="connsiteX1108" fmla="*/ 7967 w 10000"/>
                  <a:gd name="connsiteY1108" fmla="*/ 4203 h 10000"/>
                  <a:gd name="connsiteX1109" fmla="*/ 7994 w 10000"/>
                  <a:gd name="connsiteY1109" fmla="*/ 4203 h 10000"/>
                  <a:gd name="connsiteX1110" fmla="*/ 8064 w 10000"/>
                  <a:gd name="connsiteY1110" fmla="*/ 4242 h 10000"/>
                  <a:gd name="connsiteX1111" fmla="*/ 8083 w 10000"/>
                  <a:gd name="connsiteY1111" fmla="*/ 4245 h 10000"/>
                  <a:gd name="connsiteX1112" fmla="*/ 8105 w 10000"/>
                  <a:gd name="connsiteY1112" fmla="*/ 4226 h 10000"/>
                  <a:gd name="connsiteX1113" fmla="*/ 8136 w 10000"/>
                  <a:gd name="connsiteY1113" fmla="*/ 4187 h 10000"/>
                  <a:gd name="connsiteX1114" fmla="*/ 8161 w 10000"/>
                  <a:gd name="connsiteY1114" fmla="*/ 4168 h 10000"/>
                  <a:gd name="connsiteX1115" fmla="*/ 8172 w 10000"/>
                  <a:gd name="connsiteY1115" fmla="*/ 4161 h 10000"/>
                  <a:gd name="connsiteX1116" fmla="*/ 8208 w 10000"/>
                  <a:gd name="connsiteY1116" fmla="*/ 4168 h 10000"/>
                  <a:gd name="connsiteX1117" fmla="*/ 8235 w 10000"/>
                  <a:gd name="connsiteY1117" fmla="*/ 4168 h 10000"/>
                  <a:gd name="connsiteX1118" fmla="*/ 8258 w 10000"/>
                  <a:gd name="connsiteY1118" fmla="*/ 4152 h 10000"/>
                  <a:gd name="connsiteX1119" fmla="*/ 8283 w 10000"/>
                  <a:gd name="connsiteY1119" fmla="*/ 4152 h 10000"/>
                  <a:gd name="connsiteX1120" fmla="*/ 8299 w 10000"/>
                  <a:gd name="connsiteY1120" fmla="*/ 4132 h 10000"/>
                  <a:gd name="connsiteX1121" fmla="*/ 8316 w 10000"/>
                  <a:gd name="connsiteY1121" fmla="*/ 4113 h 10000"/>
                  <a:gd name="connsiteX1122" fmla="*/ 8330 w 10000"/>
                  <a:gd name="connsiteY1122" fmla="*/ 4084 h 10000"/>
                  <a:gd name="connsiteX1123" fmla="*/ 8341 w 10000"/>
                  <a:gd name="connsiteY1123" fmla="*/ 4058 h 10000"/>
                  <a:gd name="connsiteX1124" fmla="*/ 8349 w 10000"/>
                  <a:gd name="connsiteY1124" fmla="*/ 4064 h 10000"/>
                  <a:gd name="connsiteX1125" fmla="*/ 8366 w 10000"/>
                  <a:gd name="connsiteY1125" fmla="*/ 4067 h 10000"/>
                  <a:gd name="connsiteX1126" fmla="*/ 8374 w 10000"/>
                  <a:gd name="connsiteY1126" fmla="*/ 4084 h 10000"/>
                  <a:gd name="connsiteX1127" fmla="*/ 8402 w 10000"/>
                  <a:gd name="connsiteY1127" fmla="*/ 4054 h 10000"/>
                  <a:gd name="connsiteX1128" fmla="*/ 8427 w 10000"/>
                  <a:gd name="connsiteY1128" fmla="*/ 4028 h 10000"/>
                  <a:gd name="connsiteX1129" fmla="*/ 8438 w 10000"/>
                  <a:gd name="connsiteY1129" fmla="*/ 4025 h 10000"/>
                  <a:gd name="connsiteX1130" fmla="*/ 8468 w 10000"/>
                  <a:gd name="connsiteY1130" fmla="*/ 4006 h 10000"/>
                  <a:gd name="connsiteX1131" fmla="*/ 8485 w 10000"/>
                  <a:gd name="connsiteY1131" fmla="*/ 3999 h 10000"/>
                  <a:gd name="connsiteX1132" fmla="*/ 8493 w 10000"/>
                  <a:gd name="connsiteY1132" fmla="*/ 4025 h 10000"/>
                  <a:gd name="connsiteX1133" fmla="*/ 8515 w 10000"/>
                  <a:gd name="connsiteY1133" fmla="*/ 4028 h 10000"/>
                  <a:gd name="connsiteX1134" fmla="*/ 8543 w 10000"/>
                  <a:gd name="connsiteY1134" fmla="*/ 4009 h 10000"/>
                  <a:gd name="connsiteX1135" fmla="*/ 8551 w 10000"/>
                  <a:gd name="connsiteY1135" fmla="*/ 3990 h 10000"/>
                  <a:gd name="connsiteX1136" fmla="*/ 8582 w 10000"/>
                  <a:gd name="connsiteY1136" fmla="*/ 3977 h 10000"/>
                  <a:gd name="connsiteX1137" fmla="*/ 8596 w 10000"/>
                  <a:gd name="connsiteY1137" fmla="*/ 3977 h 10000"/>
                  <a:gd name="connsiteX1138" fmla="*/ 8607 w 10000"/>
                  <a:gd name="connsiteY1138" fmla="*/ 3980 h 10000"/>
                  <a:gd name="connsiteX1139" fmla="*/ 8645 w 10000"/>
                  <a:gd name="connsiteY1139" fmla="*/ 3970 h 10000"/>
                  <a:gd name="connsiteX1140" fmla="*/ 8654 w 10000"/>
                  <a:gd name="connsiteY1140" fmla="*/ 3951 h 10000"/>
                  <a:gd name="connsiteX1141" fmla="*/ 8670 w 10000"/>
                  <a:gd name="connsiteY1141" fmla="*/ 3935 h 10000"/>
                  <a:gd name="connsiteX1142" fmla="*/ 8695 w 10000"/>
                  <a:gd name="connsiteY1142" fmla="*/ 3935 h 10000"/>
                  <a:gd name="connsiteX1143" fmla="*/ 8704 w 10000"/>
                  <a:gd name="connsiteY1143" fmla="*/ 3951 h 10000"/>
                  <a:gd name="connsiteX1144" fmla="*/ 8717 w 10000"/>
                  <a:gd name="connsiteY1144" fmla="*/ 3964 h 10000"/>
                  <a:gd name="connsiteX1145" fmla="*/ 8751 w 10000"/>
                  <a:gd name="connsiteY1145" fmla="*/ 3951 h 10000"/>
                  <a:gd name="connsiteX1146" fmla="*/ 8776 w 10000"/>
                  <a:gd name="connsiteY1146" fmla="*/ 3935 h 10000"/>
                  <a:gd name="connsiteX1147" fmla="*/ 8798 w 10000"/>
                  <a:gd name="connsiteY1147" fmla="*/ 3925 h 10000"/>
                  <a:gd name="connsiteX1148" fmla="*/ 8806 w 10000"/>
                  <a:gd name="connsiteY1148" fmla="*/ 3892 h 10000"/>
                  <a:gd name="connsiteX1149" fmla="*/ 8814 w 10000"/>
                  <a:gd name="connsiteY1149" fmla="*/ 3876 h 10000"/>
                  <a:gd name="connsiteX1150" fmla="*/ 8839 w 10000"/>
                  <a:gd name="connsiteY1150" fmla="*/ 3873 h 10000"/>
                  <a:gd name="connsiteX1151" fmla="*/ 8842 w 10000"/>
                  <a:gd name="connsiteY1151" fmla="*/ 3876 h 10000"/>
                  <a:gd name="connsiteX1152" fmla="*/ 8856 w 10000"/>
                  <a:gd name="connsiteY1152" fmla="*/ 3863 h 10000"/>
                  <a:gd name="connsiteX1153" fmla="*/ 8856 w 10000"/>
                  <a:gd name="connsiteY1153" fmla="*/ 3841 h 10000"/>
                  <a:gd name="connsiteX1154" fmla="*/ 8870 w 10000"/>
                  <a:gd name="connsiteY1154" fmla="*/ 3821 h 10000"/>
                  <a:gd name="connsiteX1155" fmla="*/ 8903 w 10000"/>
                  <a:gd name="connsiteY1155" fmla="*/ 3802 h 10000"/>
                  <a:gd name="connsiteX1156" fmla="*/ 8914 w 10000"/>
                  <a:gd name="connsiteY1156" fmla="*/ 3782 h 10000"/>
                  <a:gd name="connsiteX1157" fmla="*/ 8939 w 10000"/>
                  <a:gd name="connsiteY1157" fmla="*/ 3782 h 10000"/>
                  <a:gd name="connsiteX1158" fmla="*/ 8961 w 10000"/>
                  <a:gd name="connsiteY1158" fmla="*/ 3779 h 10000"/>
                  <a:gd name="connsiteX1159" fmla="*/ 8983 w 10000"/>
                  <a:gd name="connsiteY1159" fmla="*/ 3760 h 10000"/>
                  <a:gd name="connsiteX1160" fmla="*/ 9003 w 10000"/>
                  <a:gd name="connsiteY1160" fmla="*/ 3763 h 10000"/>
                  <a:gd name="connsiteX1161" fmla="*/ 9019 w 10000"/>
                  <a:gd name="connsiteY1161" fmla="*/ 3779 h 10000"/>
                  <a:gd name="connsiteX1162" fmla="*/ 9050 w 10000"/>
                  <a:gd name="connsiteY1162" fmla="*/ 3812 h 10000"/>
                  <a:gd name="connsiteX1163" fmla="*/ 9080 w 10000"/>
                  <a:gd name="connsiteY1163" fmla="*/ 3831 h 10000"/>
                  <a:gd name="connsiteX1164" fmla="*/ 9097 w 10000"/>
                  <a:gd name="connsiteY1164" fmla="*/ 3867 h 10000"/>
                  <a:gd name="connsiteX1165" fmla="*/ 9114 w 10000"/>
                  <a:gd name="connsiteY1165" fmla="*/ 3902 h 10000"/>
                  <a:gd name="connsiteX1166" fmla="*/ 9122 w 10000"/>
                  <a:gd name="connsiteY1166" fmla="*/ 3935 h 10000"/>
                  <a:gd name="connsiteX1167" fmla="*/ 9125 w 10000"/>
                  <a:gd name="connsiteY1167" fmla="*/ 3964 h 10000"/>
                  <a:gd name="connsiteX1168" fmla="*/ 9130 w 10000"/>
                  <a:gd name="connsiteY1168" fmla="*/ 3999 h 10000"/>
                  <a:gd name="connsiteX1169" fmla="*/ 9130 w 10000"/>
                  <a:gd name="connsiteY1169" fmla="*/ 4054 h 10000"/>
                  <a:gd name="connsiteX1170" fmla="*/ 9155 w 10000"/>
                  <a:gd name="connsiteY1170" fmla="*/ 4093 h 10000"/>
                  <a:gd name="connsiteX1171" fmla="*/ 9169 w 10000"/>
                  <a:gd name="connsiteY1171" fmla="*/ 4090 h 10000"/>
                  <a:gd name="connsiteX1172" fmla="*/ 9211 w 10000"/>
                  <a:gd name="connsiteY1172" fmla="*/ 4077 h 10000"/>
                  <a:gd name="connsiteX1173" fmla="*/ 9244 w 10000"/>
                  <a:gd name="connsiteY1173" fmla="*/ 4077 h 10000"/>
                  <a:gd name="connsiteX1174" fmla="*/ 9252 w 10000"/>
                  <a:gd name="connsiteY1174" fmla="*/ 4103 h 10000"/>
                  <a:gd name="connsiteX1175" fmla="*/ 9258 w 10000"/>
                  <a:gd name="connsiteY1175" fmla="*/ 4148 h 10000"/>
                  <a:gd name="connsiteX1176" fmla="*/ 9269 w 10000"/>
                  <a:gd name="connsiteY1176" fmla="*/ 4158 h 10000"/>
                  <a:gd name="connsiteX1177" fmla="*/ 9294 w 10000"/>
                  <a:gd name="connsiteY1177" fmla="*/ 4158 h 10000"/>
                  <a:gd name="connsiteX1178" fmla="*/ 9319 w 10000"/>
                  <a:gd name="connsiteY1178" fmla="*/ 4168 h 10000"/>
                  <a:gd name="connsiteX1179" fmla="*/ 9346 w 10000"/>
                  <a:gd name="connsiteY1179" fmla="*/ 4190 h 10000"/>
                  <a:gd name="connsiteX1180" fmla="*/ 9357 w 10000"/>
                  <a:gd name="connsiteY1180" fmla="*/ 4168 h 10000"/>
                  <a:gd name="connsiteX1181" fmla="*/ 9371 w 10000"/>
                  <a:gd name="connsiteY1181" fmla="*/ 4132 h 10000"/>
                  <a:gd name="connsiteX1182" fmla="*/ 9391 w 10000"/>
                  <a:gd name="connsiteY1182" fmla="*/ 4113 h 10000"/>
                  <a:gd name="connsiteX1183" fmla="*/ 9407 w 10000"/>
                  <a:gd name="connsiteY1183" fmla="*/ 4103 h 10000"/>
                  <a:gd name="connsiteX1184" fmla="*/ 9435 w 10000"/>
                  <a:gd name="connsiteY1184" fmla="*/ 4100 h 10000"/>
                  <a:gd name="connsiteX1185" fmla="*/ 9460 w 10000"/>
                  <a:gd name="connsiteY1185" fmla="*/ 4084 h 10000"/>
                  <a:gd name="connsiteX1186" fmla="*/ 9485 w 10000"/>
                  <a:gd name="connsiteY1186" fmla="*/ 4067 h 10000"/>
                  <a:gd name="connsiteX1187" fmla="*/ 9496 w 10000"/>
                  <a:gd name="connsiteY1187" fmla="*/ 4054 h 10000"/>
                  <a:gd name="connsiteX1188" fmla="*/ 9526 w 10000"/>
                  <a:gd name="connsiteY1188" fmla="*/ 4048 h 10000"/>
                  <a:gd name="connsiteX1189" fmla="*/ 9557 w 10000"/>
                  <a:gd name="connsiteY1189" fmla="*/ 4038 h 10000"/>
                  <a:gd name="connsiteX1190" fmla="*/ 9584 w 10000"/>
                  <a:gd name="connsiteY1190" fmla="*/ 4019 h 10000"/>
                  <a:gd name="connsiteX1191" fmla="*/ 9623 w 10000"/>
                  <a:gd name="connsiteY1191" fmla="*/ 4016 h 10000"/>
                  <a:gd name="connsiteX1192" fmla="*/ 9648 w 10000"/>
                  <a:gd name="connsiteY1192" fmla="*/ 4009 h 10000"/>
                  <a:gd name="connsiteX1193" fmla="*/ 9673 w 10000"/>
                  <a:gd name="connsiteY1193" fmla="*/ 4019 h 10000"/>
                  <a:gd name="connsiteX1194" fmla="*/ 9712 w 10000"/>
                  <a:gd name="connsiteY1194" fmla="*/ 4038 h 10000"/>
                  <a:gd name="connsiteX1195" fmla="*/ 9742 w 10000"/>
                  <a:gd name="connsiteY1195" fmla="*/ 4074 h 10000"/>
                  <a:gd name="connsiteX1196" fmla="*/ 9776 w 10000"/>
                  <a:gd name="connsiteY1196" fmla="*/ 4093 h 10000"/>
                  <a:gd name="connsiteX1197" fmla="*/ 9814 w 10000"/>
                  <a:gd name="connsiteY1197" fmla="*/ 4109 h 10000"/>
                  <a:gd name="connsiteX1198" fmla="*/ 9859 w 10000"/>
                  <a:gd name="connsiteY1198" fmla="*/ 4119 h 10000"/>
                  <a:gd name="connsiteX1199" fmla="*/ 9898 w 10000"/>
                  <a:gd name="connsiteY1199" fmla="*/ 4122 h 10000"/>
                  <a:gd name="connsiteX1200" fmla="*/ 9931 w 10000"/>
                  <a:gd name="connsiteY1200" fmla="*/ 4109 h 10000"/>
                  <a:gd name="connsiteX1201" fmla="*/ 9956 w 10000"/>
                  <a:gd name="connsiteY1201" fmla="*/ 4100 h 10000"/>
                  <a:gd name="connsiteX1202" fmla="*/ 9981 w 10000"/>
                  <a:gd name="connsiteY1202" fmla="*/ 4067 h 10000"/>
                  <a:gd name="connsiteX1203" fmla="*/ 9994 w 10000"/>
                  <a:gd name="connsiteY1203" fmla="*/ 4035 h 10000"/>
                  <a:gd name="connsiteX1204" fmla="*/ 10000 w 10000"/>
                  <a:gd name="connsiteY1204" fmla="*/ 3996 h 10000"/>
                  <a:gd name="connsiteX1205" fmla="*/ 9994 w 10000"/>
                  <a:gd name="connsiteY1205" fmla="*/ 3941 h 10000"/>
                  <a:gd name="connsiteX1206" fmla="*/ 9986 w 10000"/>
                  <a:gd name="connsiteY1206" fmla="*/ 3905 h 10000"/>
                  <a:gd name="connsiteX1207" fmla="*/ 9981 w 10000"/>
                  <a:gd name="connsiteY1207" fmla="*/ 3857 h 10000"/>
                  <a:gd name="connsiteX1208" fmla="*/ 9989 w 10000"/>
                  <a:gd name="connsiteY1208" fmla="*/ 3837 h 10000"/>
                  <a:gd name="connsiteX1209" fmla="*/ 9989 w 10000"/>
                  <a:gd name="connsiteY1209" fmla="*/ 3812 h 10000"/>
                  <a:gd name="connsiteX1210" fmla="*/ 9981 w 10000"/>
                  <a:gd name="connsiteY1210" fmla="*/ 3792 h 10000"/>
                  <a:gd name="connsiteX1211" fmla="*/ 9970 w 10000"/>
                  <a:gd name="connsiteY1211" fmla="*/ 3763 h 10000"/>
                  <a:gd name="connsiteX1212" fmla="*/ 9945 w 10000"/>
                  <a:gd name="connsiteY1212" fmla="*/ 3705 h 10000"/>
                  <a:gd name="connsiteX1213" fmla="*/ 9931 w 10000"/>
                  <a:gd name="connsiteY1213" fmla="*/ 3659 h 10000"/>
                  <a:gd name="connsiteX1214" fmla="*/ 9903 w 10000"/>
                  <a:gd name="connsiteY1214" fmla="*/ 3640 h 10000"/>
                  <a:gd name="connsiteX1215" fmla="*/ 9881 w 10000"/>
                  <a:gd name="connsiteY1215" fmla="*/ 3620 h 10000"/>
                  <a:gd name="connsiteX1216" fmla="*/ 9856 w 10000"/>
                  <a:gd name="connsiteY1216" fmla="*/ 3595 h 10000"/>
                  <a:gd name="connsiteX1217" fmla="*/ 9817 w 10000"/>
                  <a:gd name="connsiteY1217" fmla="*/ 3562 h 10000"/>
                  <a:gd name="connsiteX1218" fmla="*/ 9795 w 10000"/>
                  <a:gd name="connsiteY1218" fmla="*/ 3546 h 10000"/>
                  <a:gd name="connsiteX1219" fmla="*/ 9778 w 10000"/>
                  <a:gd name="connsiteY1219" fmla="*/ 3527 h 10000"/>
                  <a:gd name="connsiteX1220" fmla="*/ 9745 w 10000"/>
                  <a:gd name="connsiteY1220" fmla="*/ 3501 h 10000"/>
                  <a:gd name="connsiteX1221" fmla="*/ 9726 w 10000"/>
                  <a:gd name="connsiteY1221" fmla="*/ 3488 h 10000"/>
                  <a:gd name="connsiteX1222" fmla="*/ 9704 w 10000"/>
                  <a:gd name="connsiteY1222" fmla="*/ 3472 h 10000"/>
                  <a:gd name="connsiteX1223" fmla="*/ 9695 w 10000"/>
                  <a:gd name="connsiteY1223" fmla="*/ 3468 h 10000"/>
                  <a:gd name="connsiteX1224" fmla="*/ 9690 w 10000"/>
                  <a:gd name="connsiteY1224" fmla="*/ 3459 h 10000"/>
                  <a:gd name="connsiteX1225" fmla="*/ 9673 w 10000"/>
                  <a:gd name="connsiteY1225" fmla="*/ 3449 h 10000"/>
                  <a:gd name="connsiteX1226" fmla="*/ 9665 w 10000"/>
                  <a:gd name="connsiteY1226" fmla="*/ 3442 h 10000"/>
                  <a:gd name="connsiteX1227" fmla="*/ 9654 w 10000"/>
                  <a:gd name="connsiteY1227" fmla="*/ 3449 h 10000"/>
                  <a:gd name="connsiteX1228" fmla="*/ 9521 w 10000"/>
                  <a:gd name="connsiteY1228" fmla="*/ 3394 h 10000"/>
                  <a:gd name="connsiteX1229" fmla="*/ 9510 w 10000"/>
                  <a:gd name="connsiteY1229" fmla="*/ 3368 h 10000"/>
                  <a:gd name="connsiteX1230" fmla="*/ 9496 w 10000"/>
                  <a:gd name="connsiteY1230" fmla="*/ 3287 h 10000"/>
                  <a:gd name="connsiteX1231" fmla="*/ 9488 w 10000"/>
                  <a:gd name="connsiteY1231" fmla="*/ 3216 h 10000"/>
                  <a:gd name="connsiteX1232" fmla="*/ 9493 w 10000"/>
                  <a:gd name="connsiteY1232" fmla="*/ 3174 h 10000"/>
                  <a:gd name="connsiteX1233" fmla="*/ 9501 w 10000"/>
                  <a:gd name="connsiteY1233" fmla="*/ 3128 h 10000"/>
                  <a:gd name="connsiteX1234" fmla="*/ 9488 w 10000"/>
                  <a:gd name="connsiteY1234" fmla="*/ 3025 h 10000"/>
                  <a:gd name="connsiteX1235" fmla="*/ 9446 w 10000"/>
                  <a:gd name="connsiteY1235" fmla="*/ 2931 h 10000"/>
                  <a:gd name="connsiteX1236" fmla="*/ 9382 w 10000"/>
                  <a:gd name="connsiteY1236" fmla="*/ 2837 h 10000"/>
                  <a:gd name="connsiteX1237" fmla="*/ 9316 w 10000"/>
                  <a:gd name="connsiteY1237" fmla="*/ 2753 h 10000"/>
                  <a:gd name="connsiteX1238" fmla="*/ 9294 w 10000"/>
                  <a:gd name="connsiteY1238" fmla="*/ 2655 h 10000"/>
                  <a:gd name="connsiteX1239" fmla="*/ 9213 w 10000"/>
                  <a:gd name="connsiteY1239" fmla="*/ 2328 h 10000"/>
                  <a:gd name="connsiteX1240" fmla="*/ 9172 w 10000"/>
                  <a:gd name="connsiteY1240" fmla="*/ 2286 h 10000"/>
                  <a:gd name="connsiteX1241" fmla="*/ 9019 w 10000"/>
                  <a:gd name="connsiteY1241" fmla="*/ 2082 h 10000"/>
                  <a:gd name="connsiteX1242" fmla="*/ 8906 w 10000"/>
                  <a:gd name="connsiteY1242" fmla="*/ 1946 h 10000"/>
                  <a:gd name="connsiteX1243" fmla="*/ 8801 w 10000"/>
                  <a:gd name="connsiteY1243" fmla="*/ 1778 h 10000"/>
                  <a:gd name="connsiteX1244" fmla="*/ 8806 w 10000"/>
                  <a:gd name="connsiteY1244" fmla="*/ 1713 h 10000"/>
                  <a:gd name="connsiteX1245" fmla="*/ 8809 w 10000"/>
                  <a:gd name="connsiteY1245" fmla="*/ 1703 h 10000"/>
                  <a:gd name="connsiteX1246" fmla="*/ 8817 w 10000"/>
                  <a:gd name="connsiteY1246" fmla="*/ 1713 h 10000"/>
                  <a:gd name="connsiteX1247" fmla="*/ 8834 w 10000"/>
                  <a:gd name="connsiteY1247" fmla="*/ 1729 h 10000"/>
                  <a:gd name="connsiteX1248" fmla="*/ 8839 w 10000"/>
                  <a:gd name="connsiteY1248" fmla="*/ 1729 h 10000"/>
                  <a:gd name="connsiteX1249" fmla="*/ 8848 w 10000"/>
                  <a:gd name="connsiteY1249" fmla="*/ 1723 h 10000"/>
                  <a:gd name="connsiteX1250" fmla="*/ 8850 w 10000"/>
                  <a:gd name="connsiteY1250" fmla="*/ 1703 h 10000"/>
                  <a:gd name="connsiteX1251" fmla="*/ 8850 w 10000"/>
                  <a:gd name="connsiteY1251" fmla="*/ 1684 h 10000"/>
                  <a:gd name="connsiteX1252" fmla="*/ 8850 w 10000"/>
                  <a:gd name="connsiteY1252" fmla="*/ 1648 h 10000"/>
                  <a:gd name="connsiteX1253" fmla="*/ 8881 w 10000"/>
                  <a:gd name="connsiteY1253" fmla="*/ 1571 h 10000"/>
                  <a:gd name="connsiteX1254" fmla="*/ 8895 w 10000"/>
                  <a:gd name="connsiteY1254" fmla="*/ 1541 h 10000"/>
                  <a:gd name="connsiteX1255" fmla="*/ 8895 w 10000"/>
                  <a:gd name="connsiteY1255" fmla="*/ 1525 h 10000"/>
                  <a:gd name="connsiteX1256" fmla="*/ 8881 w 10000"/>
                  <a:gd name="connsiteY1256" fmla="*/ 1516 h 10000"/>
                  <a:gd name="connsiteX1257" fmla="*/ 8864 w 10000"/>
                  <a:gd name="connsiteY1257" fmla="*/ 1522 h 10000"/>
                  <a:gd name="connsiteX1258" fmla="*/ 8850 w 10000"/>
                  <a:gd name="connsiteY1258" fmla="*/ 1535 h 10000"/>
                  <a:gd name="connsiteX1259" fmla="*/ 8834 w 10000"/>
                  <a:gd name="connsiteY1259" fmla="*/ 1571 h 10000"/>
                  <a:gd name="connsiteX1260" fmla="*/ 8825 w 10000"/>
                  <a:gd name="connsiteY1260" fmla="*/ 1587 h 10000"/>
                  <a:gd name="connsiteX1261" fmla="*/ 8776 w 10000"/>
                  <a:gd name="connsiteY1261" fmla="*/ 1571 h 10000"/>
                  <a:gd name="connsiteX1262" fmla="*/ 8745 w 10000"/>
                  <a:gd name="connsiteY1262" fmla="*/ 1580 h 10000"/>
                  <a:gd name="connsiteX1263" fmla="*/ 8720 w 10000"/>
                  <a:gd name="connsiteY1263" fmla="*/ 1587 h 10000"/>
                  <a:gd name="connsiteX1264" fmla="*/ 8709 w 10000"/>
                  <a:gd name="connsiteY1264" fmla="*/ 1609 h 10000"/>
                  <a:gd name="connsiteX1265" fmla="*/ 8693 w 10000"/>
                  <a:gd name="connsiteY1265" fmla="*/ 1616 h 10000"/>
                  <a:gd name="connsiteX1266" fmla="*/ 8684 w 10000"/>
                  <a:gd name="connsiteY1266" fmla="*/ 1639 h 10000"/>
                  <a:gd name="connsiteX1267" fmla="*/ 8684 w 10000"/>
                  <a:gd name="connsiteY1267" fmla="*/ 1658 h 10000"/>
                  <a:gd name="connsiteX1268" fmla="*/ 8665 w 10000"/>
                  <a:gd name="connsiteY1268" fmla="*/ 1655 h 10000"/>
                  <a:gd name="connsiteX1269" fmla="*/ 8665 w 10000"/>
                  <a:gd name="connsiteY1269" fmla="*/ 1645 h 10000"/>
                  <a:gd name="connsiteX1270" fmla="*/ 8665 w 10000"/>
                  <a:gd name="connsiteY1270" fmla="*/ 1626 h 10000"/>
                  <a:gd name="connsiteX1271" fmla="*/ 8676 w 10000"/>
                  <a:gd name="connsiteY1271" fmla="*/ 1609 h 10000"/>
                  <a:gd name="connsiteX1272" fmla="*/ 8679 w 10000"/>
                  <a:gd name="connsiteY1272" fmla="*/ 1597 h 10000"/>
                  <a:gd name="connsiteX1273" fmla="*/ 8687 w 10000"/>
                  <a:gd name="connsiteY1273" fmla="*/ 1577 h 10000"/>
                  <a:gd name="connsiteX1274" fmla="*/ 8695 w 10000"/>
                  <a:gd name="connsiteY1274" fmla="*/ 1554 h 10000"/>
                  <a:gd name="connsiteX1275" fmla="*/ 8709 w 10000"/>
                  <a:gd name="connsiteY1275" fmla="*/ 1532 h 10000"/>
                  <a:gd name="connsiteX1276" fmla="*/ 8704 w 10000"/>
                  <a:gd name="connsiteY1276" fmla="*/ 1512 h 10000"/>
                  <a:gd name="connsiteX1277" fmla="*/ 8695 w 10000"/>
                  <a:gd name="connsiteY1277" fmla="*/ 1503 h 10000"/>
                  <a:gd name="connsiteX1278" fmla="*/ 8684 w 10000"/>
                  <a:gd name="connsiteY1278" fmla="*/ 1503 h 10000"/>
                  <a:gd name="connsiteX1279" fmla="*/ 8670 w 10000"/>
                  <a:gd name="connsiteY1279" fmla="*/ 1525 h 10000"/>
                  <a:gd name="connsiteX1280" fmla="*/ 8665 w 10000"/>
                  <a:gd name="connsiteY1280" fmla="*/ 1545 h 10000"/>
                  <a:gd name="connsiteX1281" fmla="*/ 8654 w 10000"/>
                  <a:gd name="connsiteY1281" fmla="*/ 1567 h 10000"/>
                  <a:gd name="connsiteX1282" fmla="*/ 8648 w 10000"/>
                  <a:gd name="connsiteY1282" fmla="*/ 1587 h 10000"/>
                  <a:gd name="connsiteX1283" fmla="*/ 8640 w 10000"/>
                  <a:gd name="connsiteY1283" fmla="*/ 1629 h 10000"/>
                  <a:gd name="connsiteX1284" fmla="*/ 8620 w 10000"/>
                  <a:gd name="connsiteY1284" fmla="*/ 1635 h 10000"/>
                  <a:gd name="connsiteX1285" fmla="*/ 8612 w 10000"/>
                  <a:gd name="connsiteY1285" fmla="*/ 1635 h 10000"/>
                  <a:gd name="connsiteX1286" fmla="*/ 8604 w 10000"/>
                  <a:gd name="connsiteY1286" fmla="*/ 1626 h 10000"/>
                  <a:gd name="connsiteX1287" fmla="*/ 8596 w 10000"/>
                  <a:gd name="connsiteY1287" fmla="*/ 1616 h 10000"/>
                  <a:gd name="connsiteX1288" fmla="*/ 8596 w 10000"/>
                  <a:gd name="connsiteY1288" fmla="*/ 1580 h 10000"/>
                  <a:gd name="connsiteX1289" fmla="*/ 8587 w 10000"/>
                  <a:gd name="connsiteY1289" fmla="*/ 1545 h 10000"/>
                  <a:gd name="connsiteX1290" fmla="*/ 8565 w 10000"/>
                  <a:gd name="connsiteY1290" fmla="*/ 1516 h 10000"/>
                  <a:gd name="connsiteX1291" fmla="*/ 8543 w 10000"/>
                  <a:gd name="connsiteY1291" fmla="*/ 1512 h 10000"/>
                  <a:gd name="connsiteX1292" fmla="*/ 8518 w 10000"/>
                  <a:gd name="connsiteY1292" fmla="*/ 1532 h 10000"/>
                  <a:gd name="connsiteX1293" fmla="*/ 8476 w 10000"/>
                  <a:gd name="connsiteY1293" fmla="*/ 1567 h 10000"/>
                  <a:gd name="connsiteX1294" fmla="*/ 8454 w 10000"/>
                  <a:gd name="connsiteY1294" fmla="*/ 1551 h 10000"/>
                  <a:gd name="connsiteX1295" fmla="*/ 8402 w 10000"/>
                  <a:gd name="connsiteY1295" fmla="*/ 1493 h 10000"/>
                  <a:gd name="connsiteX1296" fmla="*/ 8371 w 10000"/>
                  <a:gd name="connsiteY1296" fmla="*/ 1428 h 10000"/>
                  <a:gd name="connsiteX1297" fmla="*/ 8072 w 10000"/>
                  <a:gd name="connsiteY1297" fmla="*/ 1422 h 10000"/>
                  <a:gd name="connsiteX1298" fmla="*/ 7823 w 10000"/>
                  <a:gd name="connsiteY1298" fmla="*/ 1279 h 10000"/>
                  <a:gd name="connsiteX1299" fmla="*/ 7587 w 10000"/>
                  <a:gd name="connsiteY1299" fmla="*/ 1133 h 10000"/>
                  <a:gd name="connsiteX1300" fmla="*/ 7526 w 10000"/>
                  <a:gd name="connsiteY1300" fmla="*/ 1098 h 10000"/>
                  <a:gd name="connsiteX1301" fmla="*/ 7346 w 10000"/>
                  <a:gd name="connsiteY1301" fmla="*/ 991 h 10000"/>
                  <a:gd name="connsiteX1302" fmla="*/ 7321 w 10000"/>
                  <a:gd name="connsiteY1302" fmla="*/ 959 h 10000"/>
                  <a:gd name="connsiteX1303" fmla="*/ 7307 w 10000"/>
                  <a:gd name="connsiteY1303" fmla="*/ 871 h 10000"/>
                  <a:gd name="connsiteX1304" fmla="*/ 7224 w 10000"/>
                  <a:gd name="connsiteY1304" fmla="*/ 816 h 10000"/>
                  <a:gd name="connsiteX1305" fmla="*/ 7147 w 10000"/>
                  <a:gd name="connsiteY1305" fmla="*/ 787 h 10000"/>
                  <a:gd name="connsiteX1306" fmla="*/ 7080 w 10000"/>
                  <a:gd name="connsiteY1306" fmla="*/ 742 h 10000"/>
                  <a:gd name="connsiteX1307" fmla="*/ 7069 w 10000"/>
                  <a:gd name="connsiteY1307" fmla="*/ 767 h 10000"/>
                  <a:gd name="connsiteX1308" fmla="*/ 7033 w 10000"/>
                  <a:gd name="connsiteY1308" fmla="*/ 787 h 10000"/>
                  <a:gd name="connsiteX1309" fmla="*/ 6820 w 10000"/>
                  <a:gd name="connsiteY1309" fmla="*/ 878 h 10000"/>
                  <a:gd name="connsiteX1310" fmla="*/ 6726 w 10000"/>
                  <a:gd name="connsiteY1310" fmla="*/ 897 h 10000"/>
                  <a:gd name="connsiteX1311" fmla="*/ 6626 w 10000"/>
                  <a:gd name="connsiteY1311" fmla="*/ 955 h 10000"/>
                  <a:gd name="connsiteX1312" fmla="*/ 6582 w 10000"/>
                  <a:gd name="connsiteY1312" fmla="*/ 946 h 10000"/>
                  <a:gd name="connsiteX1313" fmla="*/ 6571 w 10000"/>
                  <a:gd name="connsiteY1313" fmla="*/ 955 h 10000"/>
                  <a:gd name="connsiteX1314" fmla="*/ 6507 w 10000"/>
                  <a:gd name="connsiteY1314" fmla="*/ 975 h 10000"/>
                  <a:gd name="connsiteX1315" fmla="*/ 6485 w 10000"/>
                  <a:gd name="connsiteY1315" fmla="*/ 975 h 10000"/>
                  <a:gd name="connsiteX1316" fmla="*/ 6476 w 10000"/>
                  <a:gd name="connsiteY1316" fmla="*/ 965 h 10000"/>
                  <a:gd name="connsiteX1317" fmla="*/ 6474 w 10000"/>
                  <a:gd name="connsiteY1317" fmla="*/ 936 h 10000"/>
                  <a:gd name="connsiteX1318" fmla="*/ 6452 w 10000"/>
                  <a:gd name="connsiteY1318" fmla="*/ 887 h 10000"/>
                  <a:gd name="connsiteX1319" fmla="*/ 6352 w 10000"/>
                  <a:gd name="connsiteY1319" fmla="*/ 767 h 10000"/>
                  <a:gd name="connsiteX1320" fmla="*/ 6313 w 10000"/>
                  <a:gd name="connsiteY1320" fmla="*/ 732 h 10000"/>
                  <a:gd name="connsiteX1321" fmla="*/ 6296 w 10000"/>
                  <a:gd name="connsiteY1321" fmla="*/ 690 h 10000"/>
                  <a:gd name="connsiteX1322" fmla="*/ 6271 w 10000"/>
                  <a:gd name="connsiteY1322" fmla="*/ 664 h 10000"/>
                  <a:gd name="connsiteX1323" fmla="*/ 6266 w 10000"/>
                  <a:gd name="connsiteY1323" fmla="*/ 654 h 10000"/>
                  <a:gd name="connsiteX1324" fmla="*/ 6111 w 10000"/>
                  <a:gd name="connsiteY1324" fmla="*/ 398 h 10000"/>
                  <a:gd name="connsiteX1325" fmla="*/ 5903 w 10000"/>
                  <a:gd name="connsiteY1325" fmla="*/ 408 h 10000"/>
                  <a:gd name="connsiteX1326" fmla="*/ 5837 w 10000"/>
                  <a:gd name="connsiteY1326" fmla="*/ 427 h 10000"/>
                  <a:gd name="connsiteX1327" fmla="*/ 5756 w 10000"/>
                  <a:gd name="connsiteY1327" fmla="*/ 453 h 10000"/>
                  <a:gd name="connsiteX1328" fmla="*/ 5681 w 10000"/>
                  <a:gd name="connsiteY1328" fmla="*/ 453 h 10000"/>
                  <a:gd name="connsiteX1329" fmla="*/ 5609 w 10000"/>
                  <a:gd name="connsiteY1329" fmla="*/ 447 h 10000"/>
                  <a:gd name="connsiteX1330" fmla="*/ 5554 w 10000"/>
                  <a:gd name="connsiteY1330" fmla="*/ 304 h 10000"/>
                  <a:gd name="connsiteX1331" fmla="*/ 5529 w 10000"/>
                  <a:gd name="connsiteY1331" fmla="*/ 301 h 10000"/>
                  <a:gd name="connsiteX1332" fmla="*/ 5393 w 10000"/>
                  <a:gd name="connsiteY1332" fmla="*/ 256 h 10000"/>
                  <a:gd name="connsiteX1333" fmla="*/ 5366 w 10000"/>
                  <a:gd name="connsiteY1333" fmla="*/ 220 h 10000"/>
                  <a:gd name="connsiteX1334" fmla="*/ 5249 w 10000"/>
                  <a:gd name="connsiteY1334" fmla="*/ 155 h 10000"/>
                  <a:gd name="connsiteX1335" fmla="*/ 5141 w 10000"/>
                  <a:gd name="connsiteY1335" fmla="*/ 52 h 10000"/>
                  <a:gd name="connsiteX1336" fmla="*/ 5116 w 10000"/>
                  <a:gd name="connsiteY1336" fmla="*/ 3 h 10000"/>
                  <a:gd name="connsiteX1337" fmla="*/ 5061 w 10000"/>
                  <a:gd name="connsiteY1337" fmla="*/ 0 h 10000"/>
                  <a:gd name="connsiteX1338" fmla="*/ 5036 w 10000"/>
                  <a:gd name="connsiteY1338" fmla="*/ 32 h 10000"/>
                  <a:gd name="connsiteX1339" fmla="*/ 4942 w 10000"/>
                  <a:gd name="connsiteY1339" fmla="*/ 133 h 10000"/>
                  <a:gd name="connsiteX1340" fmla="*/ 4900 w 10000"/>
                  <a:gd name="connsiteY1340" fmla="*/ 217 h 10000"/>
                  <a:gd name="connsiteX1341" fmla="*/ 4861 w 10000"/>
                  <a:gd name="connsiteY1341" fmla="*/ 198 h 10000"/>
                  <a:gd name="connsiteX1342" fmla="*/ 4795 w 10000"/>
                  <a:gd name="connsiteY1342" fmla="*/ 68 h 10000"/>
                  <a:gd name="connsiteX1343" fmla="*/ 4778 w 10000"/>
                  <a:gd name="connsiteY1343" fmla="*/ 62 h 10000"/>
                  <a:gd name="connsiteX1344" fmla="*/ 4765 w 10000"/>
                  <a:gd name="connsiteY1344" fmla="*/ 62 h 10000"/>
                  <a:gd name="connsiteX1345" fmla="*/ 4748 w 10000"/>
                  <a:gd name="connsiteY1345" fmla="*/ 68 h 10000"/>
                  <a:gd name="connsiteX1346" fmla="*/ 4673 w 10000"/>
                  <a:gd name="connsiteY1346" fmla="*/ 136 h 10000"/>
                  <a:gd name="connsiteX1347" fmla="*/ 4632 w 10000"/>
                  <a:gd name="connsiteY1347" fmla="*/ 201 h 10000"/>
                  <a:gd name="connsiteX1348" fmla="*/ 4623 w 10000"/>
                  <a:gd name="connsiteY1348" fmla="*/ 210 h 10000"/>
                  <a:gd name="connsiteX1349" fmla="*/ 4579 w 10000"/>
                  <a:gd name="connsiteY1349" fmla="*/ 220 h 10000"/>
                  <a:gd name="connsiteX1350" fmla="*/ 4479 w 10000"/>
                  <a:gd name="connsiteY1350" fmla="*/ 198 h 10000"/>
                  <a:gd name="connsiteX1351" fmla="*/ 4402 w 10000"/>
                  <a:gd name="connsiteY1351" fmla="*/ 165 h 10000"/>
                  <a:gd name="connsiteX1352" fmla="*/ 4374 w 10000"/>
                  <a:gd name="connsiteY1352" fmla="*/ 165 h 10000"/>
                  <a:gd name="connsiteX1353" fmla="*/ 4335 w 10000"/>
                  <a:gd name="connsiteY1353" fmla="*/ 172 h 10000"/>
                  <a:gd name="connsiteX1354" fmla="*/ 4302 w 10000"/>
                  <a:gd name="connsiteY1354" fmla="*/ 188 h 10000"/>
                  <a:gd name="connsiteX1355" fmla="*/ 4271 w 10000"/>
                  <a:gd name="connsiteY1355" fmla="*/ 220 h 10000"/>
                  <a:gd name="connsiteX1356" fmla="*/ 4238 w 10000"/>
                  <a:gd name="connsiteY1356" fmla="*/ 240 h 10000"/>
                  <a:gd name="connsiteX1357" fmla="*/ 4324 w 10000"/>
                  <a:gd name="connsiteY1357" fmla="*/ 1289 h 10000"/>
                  <a:gd name="connsiteX1358" fmla="*/ 3521 w 10000"/>
                  <a:gd name="connsiteY1358" fmla="*/ 7730 h 10000"/>
                  <a:gd name="connsiteX1359" fmla="*/ 3554 w 10000"/>
                  <a:gd name="connsiteY1359" fmla="*/ 7740 h 10000"/>
                  <a:gd name="connsiteX1360" fmla="*/ 3560 w 10000"/>
                  <a:gd name="connsiteY1360" fmla="*/ 7749 h 10000"/>
                  <a:gd name="connsiteX1361" fmla="*/ 3562 w 10000"/>
                  <a:gd name="connsiteY1361" fmla="*/ 7759 h 10000"/>
                  <a:gd name="connsiteX1362" fmla="*/ 3573 w 10000"/>
                  <a:gd name="connsiteY1362" fmla="*/ 7766 h 10000"/>
                  <a:gd name="connsiteX1363" fmla="*/ 3584 w 10000"/>
                  <a:gd name="connsiteY1363" fmla="*/ 7759 h 10000"/>
                  <a:gd name="connsiteX1364" fmla="*/ 3598 w 10000"/>
                  <a:gd name="connsiteY1364" fmla="*/ 7743 h 10000"/>
                  <a:gd name="connsiteX1365" fmla="*/ 3609 w 10000"/>
                  <a:gd name="connsiteY1365" fmla="*/ 7756 h 10000"/>
                  <a:gd name="connsiteX1366" fmla="*/ 3623 w 10000"/>
                  <a:gd name="connsiteY1366" fmla="*/ 7733 h 10000"/>
                  <a:gd name="connsiteX1367" fmla="*/ 3632 w 10000"/>
                  <a:gd name="connsiteY1367" fmla="*/ 7730 h 10000"/>
                  <a:gd name="connsiteX1368" fmla="*/ 3634 w 10000"/>
                  <a:gd name="connsiteY1368" fmla="*/ 7730 h 10000"/>
                  <a:gd name="connsiteX1369" fmla="*/ 3643 w 10000"/>
                  <a:gd name="connsiteY1369" fmla="*/ 7730 h 10000"/>
                  <a:gd name="connsiteX1370" fmla="*/ 3657 w 10000"/>
                  <a:gd name="connsiteY1370" fmla="*/ 7733 h 10000"/>
                  <a:gd name="connsiteX1371" fmla="*/ 3670 w 10000"/>
                  <a:gd name="connsiteY1371" fmla="*/ 7730 h 10000"/>
                  <a:gd name="connsiteX1372" fmla="*/ 3687 w 10000"/>
                  <a:gd name="connsiteY1372" fmla="*/ 7730 h 10000"/>
                  <a:gd name="connsiteX1373" fmla="*/ 3690 w 10000"/>
                  <a:gd name="connsiteY1373" fmla="*/ 7730 h 10000"/>
                  <a:gd name="connsiteX1374" fmla="*/ 3704 w 10000"/>
                  <a:gd name="connsiteY1374" fmla="*/ 7740 h 10000"/>
                  <a:gd name="connsiteX1375" fmla="*/ 3712 w 10000"/>
                  <a:gd name="connsiteY1375" fmla="*/ 7743 h 10000"/>
                  <a:gd name="connsiteX1376" fmla="*/ 3723 w 10000"/>
                  <a:gd name="connsiteY1376" fmla="*/ 7749 h 10000"/>
                  <a:gd name="connsiteX1377" fmla="*/ 3729 w 10000"/>
                  <a:gd name="connsiteY1377" fmla="*/ 7749 h 10000"/>
                  <a:gd name="connsiteX1378" fmla="*/ 3729 w 10000"/>
                  <a:gd name="connsiteY1378" fmla="*/ 7743 h 10000"/>
                  <a:gd name="connsiteX1379" fmla="*/ 3745 w 10000"/>
                  <a:gd name="connsiteY1379" fmla="*/ 7740 h 10000"/>
                  <a:gd name="connsiteX1380" fmla="*/ 3753 w 10000"/>
                  <a:gd name="connsiteY1380" fmla="*/ 7730 h 10000"/>
                  <a:gd name="connsiteX1381" fmla="*/ 3762 w 10000"/>
                  <a:gd name="connsiteY1381" fmla="*/ 7720 h 10000"/>
                  <a:gd name="connsiteX1382" fmla="*/ 3776 w 10000"/>
                  <a:gd name="connsiteY1382" fmla="*/ 7710 h 10000"/>
                  <a:gd name="connsiteX1383" fmla="*/ 3784 w 10000"/>
                  <a:gd name="connsiteY1383" fmla="*/ 7701 h 10000"/>
                  <a:gd name="connsiteX1384" fmla="*/ 3792 w 10000"/>
                  <a:gd name="connsiteY1384" fmla="*/ 7694 h 10000"/>
                  <a:gd name="connsiteX1385" fmla="*/ 3801 w 10000"/>
                  <a:gd name="connsiteY1385" fmla="*/ 7685 h 10000"/>
                  <a:gd name="connsiteX1386" fmla="*/ 3803 w 10000"/>
                  <a:gd name="connsiteY1386" fmla="*/ 7685 h 10000"/>
                  <a:gd name="connsiteX1387" fmla="*/ 3809 w 10000"/>
                  <a:gd name="connsiteY1387" fmla="*/ 7685 h 10000"/>
                  <a:gd name="connsiteX1388" fmla="*/ 3817 w 10000"/>
                  <a:gd name="connsiteY1388" fmla="*/ 7691 h 10000"/>
                  <a:gd name="connsiteX1389" fmla="*/ 3778 w 10000"/>
                  <a:gd name="connsiteY1389" fmla="*/ 7756 h 10000"/>
                  <a:gd name="connsiteX1390" fmla="*/ 3762 w 10000"/>
                  <a:gd name="connsiteY1390" fmla="*/ 7775 h 10000"/>
                  <a:gd name="connsiteX1391" fmla="*/ 3748 w 10000"/>
                  <a:gd name="connsiteY1391" fmla="*/ 7775 h 10000"/>
                  <a:gd name="connsiteX1392" fmla="*/ 3737 w 10000"/>
                  <a:gd name="connsiteY1392" fmla="*/ 7778 h 10000"/>
                  <a:gd name="connsiteX1393" fmla="*/ 3723 w 10000"/>
                  <a:gd name="connsiteY1393" fmla="*/ 7778 h 10000"/>
                  <a:gd name="connsiteX1394" fmla="*/ 3720 w 10000"/>
                  <a:gd name="connsiteY1394" fmla="*/ 7785 h 10000"/>
                  <a:gd name="connsiteX1395" fmla="*/ 3715 w 10000"/>
                  <a:gd name="connsiteY1395" fmla="*/ 7788 h 10000"/>
                  <a:gd name="connsiteX1396" fmla="*/ 3704 w 10000"/>
                  <a:gd name="connsiteY1396" fmla="*/ 7804 h 10000"/>
                  <a:gd name="connsiteX1397" fmla="*/ 3712 w 10000"/>
                  <a:gd name="connsiteY1397" fmla="*/ 8005 h 10000"/>
                  <a:gd name="connsiteX1398" fmla="*/ 3706 w 10000"/>
                  <a:gd name="connsiteY1398" fmla="*/ 8021 h 10000"/>
                  <a:gd name="connsiteX1399" fmla="*/ 3712 w 10000"/>
                  <a:gd name="connsiteY1399" fmla="*/ 8044 h 10000"/>
                  <a:gd name="connsiteX1400" fmla="*/ 3712 w 10000"/>
                  <a:gd name="connsiteY1400" fmla="*/ 8051 h 10000"/>
                  <a:gd name="connsiteX1401" fmla="*/ 3729 w 10000"/>
                  <a:gd name="connsiteY1401" fmla="*/ 8060 h 10000"/>
                  <a:gd name="connsiteX1402" fmla="*/ 3767 w 10000"/>
                  <a:gd name="connsiteY1402" fmla="*/ 8106 h 10000"/>
                  <a:gd name="connsiteX1403" fmla="*/ 3770 w 10000"/>
                  <a:gd name="connsiteY1403" fmla="*/ 8119 h 10000"/>
                  <a:gd name="connsiteX1404" fmla="*/ 3787 w 10000"/>
                  <a:gd name="connsiteY1404" fmla="*/ 8157 h 10000"/>
                  <a:gd name="connsiteX1405" fmla="*/ 3740 w 10000"/>
                  <a:gd name="connsiteY1405" fmla="*/ 8154 h 10000"/>
                  <a:gd name="connsiteX1406" fmla="*/ 3731 w 10000"/>
                  <a:gd name="connsiteY1406" fmla="*/ 8138 h 10000"/>
                  <a:gd name="connsiteX1407" fmla="*/ 3729 w 10000"/>
                  <a:gd name="connsiteY1407" fmla="*/ 8125 h 10000"/>
                  <a:gd name="connsiteX1408" fmla="*/ 3712 w 10000"/>
                  <a:gd name="connsiteY1408" fmla="*/ 8115 h 10000"/>
                  <a:gd name="connsiteX1409" fmla="*/ 3704 w 10000"/>
                  <a:gd name="connsiteY1409" fmla="*/ 8109 h 10000"/>
                  <a:gd name="connsiteX1410" fmla="*/ 3687 w 10000"/>
                  <a:gd name="connsiteY1410" fmla="*/ 8099 h 10000"/>
                  <a:gd name="connsiteX1411" fmla="*/ 3673 w 10000"/>
                  <a:gd name="connsiteY1411" fmla="*/ 8093 h 10000"/>
                  <a:gd name="connsiteX1412" fmla="*/ 3665 w 10000"/>
                  <a:gd name="connsiteY1412" fmla="*/ 8083 h 10000"/>
                  <a:gd name="connsiteX1413" fmla="*/ 3648 w 10000"/>
                  <a:gd name="connsiteY1413" fmla="*/ 8073 h 10000"/>
                  <a:gd name="connsiteX1414" fmla="*/ 3643 w 10000"/>
                  <a:gd name="connsiteY1414" fmla="*/ 8063 h 10000"/>
                  <a:gd name="connsiteX1415" fmla="*/ 3632 w 10000"/>
                  <a:gd name="connsiteY1415" fmla="*/ 8054 h 10000"/>
                  <a:gd name="connsiteX1416" fmla="*/ 3623 w 10000"/>
                  <a:gd name="connsiteY1416" fmla="*/ 8060 h 10000"/>
                  <a:gd name="connsiteX1417" fmla="*/ 3615 w 10000"/>
                  <a:gd name="connsiteY1417" fmla="*/ 8070 h 10000"/>
                  <a:gd name="connsiteX1418" fmla="*/ 3607 w 10000"/>
                  <a:gd name="connsiteY1418" fmla="*/ 8083 h 10000"/>
                  <a:gd name="connsiteX1419" fmla="*/ 3607 w 10000"/>
                  <a:gd name="connsiteY1419" fmla="*/ 8099 h 10000"/>
                  <a:gd name="connsiteX1420" fmla="*/ 3607 w 10000"/>
                  <a:gd name="connsiteY1420" fmla="*/ 8125 h 10000"/>
                  <a:gd name="connsiteX1421" fmla="*/ 3601 w 10000"/>
                  <a:gd name="connsiteY1421" fmla="*/ 8148 h 10000"/>
                  <a:gd name="connsiteX1422" fmla="*/ 3584 w 10000"/>
                  <a:gd name="connsiteY1422" fmla="*/ 8154 h 10000"/>
                  <a:gd name="connsiteX1423" fmla="*/ 3573 w 10000"/>
                  <a:gd name="connsiteY1423" fmla="*/ 8154 h 10000"/>
                  <a:gd name="connsiteX1424" fmla="*/ 3560 w 10000"/>
                  <a:gd name="connsiteY1424" fmla="*/ 8138 h 10000"/>
                  <a:gd name="connsiteX1425" fmla="*/ 3551 w 10000"/>
                  <a:gd name="connsiteY1425" fmla="*/ 8119 h 10000"/>
                  <a:gd name="connsiteX1426" fmla="*/ 3535 w 10000"/>
                  <a:gd name="connsiteY1426" fmla="*/ 8099 h 10000"/>
                  <a:gd name="connsiteX1427" fmla="*/ 3504 w 10000"/>
                  <a:gd name="connsiteY1427" fmla="*/ 8073 h 10000"/>
                  <a:gd name="connsiteX1428" fmla="*/ 3493 w 10000"/>
                  <a:gd name="connsiteY1428" fmla="*/ 8051 h 10000"/>
                  <a:gd name="connsiteX1429" fmla="*/ 3488 w 10000"/>
                  <a:gd name="connsiteY1429" fmla="*/ 8034 h 10000"/>
                  <a:gd name="connsiteX1430" fmla="*/ 3488 w 10000"/>
                  <a:gd name="connsiteY1430" fmla="*/ 8012 h 10000"/>
                  <a:gd name="connsiteX1431" fmla="*/ 3496 w 10000"/>
                  <a:gd name="connsiteY1431" fmla="*/ 8002 h 10000"/>
                  <a:gd name="connsiteX1432" fmla="*/ 3501 w 10000"/>
                  <a:gd name="connsiteY1432" fmla="*/ 7992 h 10000"/>
                  <a:gd name="connsiteX1433" fmla="*/ 3504 w 10000"/>
                  <a:gd name="connsiteY1433" fmla="*/ 7966 h 10000"/>
                  <a:gd name="connsiteX1434" fmla="*/ 3501 w 10000"/>
                  <a:gd name="connsiteY1434" fmla="*/ 7940 h 10000"/>
                  <a:gd name="connsiteX1435" fmla="*/ 3457 w 10000"/>
                  <a:gd name="connsiteY1435" fmla="*/ 7872 h 10000"/>
                  <a:gd name="connsiteX1436" fmla="*/ 3449 w 10000"/>
                  <a:gd name="connsiteY1436" fmla="*/ 7847 h 10000"/>
                  <a:gd name="connsiteX1437" fmla="*/ 3446 w 10000"/>
                  <a:gd name="connsiteY1437" fmla="*/ 7827 h 10000"/>
                  <a:gd name="connsiteX1438" fmla="*/ 3457 w 10000"/>
                  <a:gd name="connsiteY1438" fmla="*/ 7808 h 10000"/>
                  <a:gd name="connsiteX1439" fmla="*/ 3465 w 10000"/>
                  <a:gd name="connsiteY1439" fmla="*/ 7798 h 10000"/>
                  <a:gd name="connsiteX1440" fmla="*/ 3476 w 10000"/>
                  <a:gd name="connsiteY1440" fmla="*/ 7788 h 10000"/>
                  <a:gd name="connsiteX1441" fmla="*/ 3479 w 10000"/>
                  <a:gd name="connsiteY1441" fmla="*/ 7795 h 10000"/>
                  <a:gd name="connsiteX1442" fmla="*/ 3501 w 10000"/>
                  <a:gd name="connsiteY1442" fmla="*/ 7817 h 10000"/>
                  <a:gd name="connsiteX1443" fmla="*/ 3518 w 10000"/>
                  <a:gd name="connsiteY1443" fmla="*/ 7843 h 10000"/>
                  <a:gd name="connsiteX1444" fmla="*/ 3521 w 10000"/>
                  <a:gd name="connsiteY1444" fmla="*/ 7847 h 10000"/>
                  <a:gd name="connsiteX1445" fmla="*/ 3512 w 10000"/>
                  <a:gd name="connsiteY1445" fmla="*/ 7824 h 10000"/>
                  <a:gd name="connsiteX0" fmla="*/ 4324 w 10000"/>
                  <a:gd name="connsiteY0" fmla="*/ 1289 h 10000"/>
                  <a:gd name="connsiteX1" fmla="*/ 4296 w 10000"/>
                  <a:gd name="connsiteY1" fmla="*/ 1305 h 10000"/>
                  <a:gd name="connsiteX2" fmla="*/ 4285 w 10000"/>
                  <a:gd name="connsiteY2" fmla="*/ 1279 h 10000"/>
                  <a:gd name="connsiteX3" fmla="*/ 4244 w 10000"/>
                  <a:gd name="connsiteY3" fmla="*/ 1266 h 10000"/>
                  <a:gd name="connsiteX4" fmla="*/ 4208 w 10000"/>
                  <a:gd name="connsiteY4" fmla="*/ 1286 h 10000"/>
                  <a:gd name="connsiteX5" fmla="*/ 4172 w 10000"/>
                  <a:gd name="connsiteY5" fmla="*/ 1299 h 10000"/>
                  <a:gd name="connsiteX6" fmla="*/ 4150 w 10000"/>
                  <a:gd name="connsiteY6" fmla="*/ 1308 h 10000"/>
                  <a:gd name="connsiteX7" fmla="*/ 4139 w 10000"/>
                  <a:gd name="connsiteY7" fmla="*/ 1315 h 10000"/>
                  <a:gd name="connsiteX8" fmla="*/ 4125 w 10000"/>
                  <a:gd name="connsiteY8" fmla="*/ 1315 h 10000"/>
                  <a:gd name="connsiteX9" fmla="*/ 4119 w 10000"/>
                  <a:gd name="connsiteY9" fmla="*/ 1315 h 10000"/>
                  <a:gd name="connsiteX10" fmla="*/ 4111 w 10000"/>
                  <a:gd name="connsiteY10" fmla="*/ 1308 h 10000"/>
                  <a:gd name="connsiteX11" fmla="*/ 4100 w 10000"/>
                  <a:gd name="connsiteY11" fmla="*/ 1315 h 10000"/>
                  <a:gd name="connsiteX12" fmla="*/ 4075 w 10000"/>
                  <a:gd name="connsiteY12" fmla="*/ 1315 h 10000"/>
                  <a:gd name="connsiteX13" fmla="*/ 4058 w 10000"/>
                  <a:gd name="connsiteY13" fmla="*/ 1318 h 10000"/>
                  <a:gd name="connsiteX14" fmla="*/ 4044 w 10000"/>
                  <a:gd name="connsiteY14" fmla="*/ 1315 h 10000"/>
                  <a:gd name="connsiteX15" fmla="*/ 4042 w 10000"/>
                  <a:gd name="connsiteY15" fmla="*/ 1299 h 10000"/>
                  <a:gd name="connsiteX16" fmla="*/ 4014 w 10000"/>
                  <a:gd name="connsiteY16" fmla="*/ 1308 h 10000"/>
                  <a:gd name="connsiteX17" fmla="*/ 4011 w 10000"/>
                  <a:gd name="connsiteY17" fmla="*/ 1315 h 10000"/>
                  <a:gd name="connsiteX18" fmla="*/ 4011 w 10000"/>
                  <a:gd name="connsiteY18" fmla="*/ 1341 h 10000"/>
                  <a:gd name="connsiteX19" fmla="*/ 4019 w 10000"/>
                  <a:gd name="connsiteY19" fmla="*/ 1341 h 10000"/>
                  <a:gd name="connsiteX20" fmla="*/ 3997 w 10000"/>
                  <a:gd name="connsiteY20" fmla="*/ 1363 h 10000"/>
                  <a:gd name="connsiteX21" fmla="*/ 3986 w 10000"/>
                  <a:gd name="connsiteY21" fmla="*/ 1373 h 10000"/>
                  <a:gd name="connsiteX22" fmla="*/ 3981 w 10000"/>
                  <a:gd name="connsiteY22" fmla="*/ 1389 h 10000"/>
                  <a:gd name="connsiteX23" fmla="*/ 3981 w 10000"/>
                  <a:gd name="connsiteY23" fmla="*/ 1409 h 10000"/>
                  <a:gd name="connsiteX24" fmla="*/ 3981 w 10000"/>
                  <a:gd name="connsiteY24" fmla="*/ 1438 h 10000"/>
                  <a:gd name="connsiteX25" fmla="*/ 3961 w 10000"/>
                  <a:gd name="connsiteY25" fmla="*/ 1441 h 10000"/>
                  <a:gd name="connsiteX26" fmla="*/ 3942 w 10000"/>
                  <a:gd name="connsiteY26" fmla="*/ 1441 h 10000"/>
                  <a:gd name="connsiteX27" fmla="*/ 3914 w 10000"/>
                  <a:gd name="connsiteY27" fmla="*/ 1454 h 10000"/>
                  <a:gd name="connsiteX28" fmla="*/ 3892 w 10000"/>
                  <a:gd name="connsiteY28" fmla="*/ 1467 h 10000"/>
                  <a:gd name="connsiteX29" fmla="*/ 3867 w 10000"/>
                  <a:gd name="connsiteY29" fmla="*/ 1483 h 10000"/>
                  <a:gd name="connsiteX30" fmla="*/ 3845 w 10000"/>
                  <a:gd name="connsiteY30" fmla="*/ 1467 h 10000"/>
                  <a:gd name="connsiteX31" fmla="*/ 3850 w 10000"/>
                  <a:gd name="connsiteY31" fmla="*/ 1457 h 10000"/>
                  <a:gd name="connsiteX32" fmla="*/ 3864 w 10000"/>
                  <a:gd name="connsiteY32" fmla="*/ 1441 h 10000"/>
                  <a:gd name="connsiteX33" fmla="*/ 3859 w 10000"/>
                  <a:gd name="connsiteY33" fmla="*/ 1409 h 10000"/>
                  <a:gd name="connsiteX34" fmla="*/ 3842 w 10000"/>
                  <a:gd name="connsiteY34" fmla="*/ 1383 h 10000"/>
                  <a:gd name="connsiteX35" fmla="*/ 3825 w 10000"/>
                  <a:gd name="connsiteY35" fmla="*/ 1360 h 10000"/>
                  <a:gd name="connsiteX36" fmla="*/ 3809 w 10000"/>
                  <a:gd name="connsiteY36" fmla="*/ 1318 h 10000"/>
                  <a:gd name="connsiteX37" fmla="*/ 3787 w 10000"/>
                  <a:gd name="connsiteY37" fmla="*/ 1289 h 10000"/>
                  <a:gd name="connsiteX38" fmla="*/ 3759 w 10000"/>
                  <a:gd name="connsiteY38" fmla="*/ 1266 h 10000"/>
                  <a:gd name="connsiteX39" fmla="*/ 3740 w 10000"/>
                  <a:gd name="connsiteY39" fmla="*/ 1256 h 10000"/>
                  <a:gd name="connsiteX40" fmla="*/ 3715 w 10000"/>
                  <a:gd name="connsiteY40" fmla="*/ 1250 h 10000"/>
                  <a:gd name="connsiteX41" fmla="*/ 3687 w 10000"/>
                  <a:gd name="connsiteY41" fmla="*/ 1256 h 10000"/>
                  <a:gd name="connsiteX42" fmla="*/ 3681 w 10000"/>
                  <a:gd name="connsiteY42" fmla="*/ 1260 h 10000"/>
                  <a:gd name="connsiteX43" fmla="*/ 3670 w 10000"/>
                  <a:gd name="connsiteY43" fmla="*/ 1295 h 10000"/>
                  <a:gd name="connsiteX44" fmla="*/ 3651 w 10000"/>
                  <a:gd name="connsiteY44" fmla="*/ 1305 h 10000"/>
                  <a:gd name="connsiteX45" fmla="*/ 3640 w 10000"/>
                  <a:gd name="connsiteY45" fmla="*/ 1308 h 10000"/>
                  <a:gd name="connsiteX46" fmla="*/ 3626 w 10000"/>
                  <a:gd name="connsiteY46" fmla="*/ 1308 h 10000"/>
                  <a:gd name="connsiteX47" fmla="*/ 3632 w 10000"/>
                  <a:gd name="connsiteY47" fmla="*/ 1276 h 10000"/>
                  <a:gd name="connsiteX48" fmla="*/ 3609 w 10000"/>
                  <a:gd name="connsiteY48" fmla="*/ 1289 h 10000"/>
                  <a:gd name="connsiteX49" fmla="*/ 3593 w 10000"/>
                  <a:gd name="connsiteY49" fmla="*/ 1286 h 10000"/>
                  <a:gd name="connsiteX50" fmla="*/ 3590 w 10000"/>
                  <a:gd name="connsiteY50" fmla="*/ 1256 h 10000"/>
                  <a:gd name="connsiteX51" fmla="*/ 3584 w 10000"/>
                  <a:gd name="connsiteY51" fmla="*/ 1237 h 10000"/>
                  <a:gd name="connsiteX52" fmla="*/ 3573 w 10000"/>
                  <a:gd name="connsiteY52" fmla="*/ 1237 h 10000"/>
                  <a:gd name="connsiteX53" fmla="*/ 3554 w 10000"/>
                  <a:gd name="connsiteY53" fmla="*/ 1227 h 10000"/>
                  <a:gd name="connsiteX54" fmla="*/ 3546 w 10000"/>
                  <a:gd name="connsiteY54" fmla="*/ 1192 h 10000"/>
                  <a:gd name="connsiteX55" fmla="*/ 3529 w 10000"/>
                  <a:gd name="connsiteY55" fmla="*/ 1176 h 10000"/>
                  <a:gd name="connsiteX56" fmla="*/ 3512 w 10000"/>
                  <a:gd name="connsiteY56" fmla="*/ 1182 h 10000"/>
                  <a:gd name="connsiteX57" fmla="*/ 3485 w 10000"/>
                  <a:gd name="connsiteY57" fmla="*/ 1182 h 10000"/>
                  <a:gd name="connsiteX58" fmla="*/ 3463 w 10000"/>
                  <a:gd name="connsiteY58" fmla="*/ 1176 h 10000"/>
                  <a:gd name="connsiteX59" fmla="*/ 3449 w 10000"/>
                  <a:gd name="connsiteY59" fmla="*/ 1182 h 10000"/>
                  <a:gd name="connsiteX60" fmla="*/ 3432 w 10000"/>
                  <a:gd name="connsiteY60" fmla="*/ 1192 h 10000"/>
                  <a:gd name="connsiteX61" fmla="*/ 3454 w 10000"/>
                  <a:gd name="connsiteY61" fmla="*/ 1205 h 10000"/>
                  <a:gd name="connsiteX62" fmla="*/ 3463 w 10000"/>
                  <a:gd name="connsiteY62" fmla="*/ 1205 h 10000"/>
                  <a:gd name="connsiteX63" fmla="*/ 3488 w 10000"/>
                  <a:gd name="connsiteY63" fmla="*/ 1205 h 10000"/>
                  <a:gd name="connsiteX64" fmla="*/ 3488 w 10000"/>
                  <a:gd name="connsiteY64" fmla="*/ 1218 h 10000"/>
                  <a:gd name="connsiteX65" fmla="*/ 3493 w 10000"/>
                  <a:gd name="connsiteY65" fmla="*/ 1247 h 10000"/>
                  <a:gd name="connsiteX66" fmla="*/ 3512 w 10000"/>
                  <a:gd name="connsiteY66" fmla="*/ 1247 h 10000"/>
                  <a:gd name="connsiteX67" fmla="*/ 3518 w 10000"/>
                  <a:gd name="connsiteY67" fmla="*/ 1250 h 10000"/>
                  <a:gd name="connsiteX68" fmla="*/ 3521 w 10000"/>
                  <a:gd name="connsiteY68" fmla="*/ 1276 h 10000"/>
                  <a:gd name="connsiteX69" fmla="*/ 3543 w 10000"/>
                  <a:gd name="connsiteY69" fmla="*/ 1295 h 10000"/>
                  <a:gd name="connsiteX70" fmla="*/ 3546 w 10000"/>
                  <a:gd name="connsiteY70" fmla="*/ 1305 h 10000"/>
                  <a:gd name="connsiteX71" fmla="*/ 3543 w 10000"/>
                  <a:gd name="connsiteY71" fmla="*/ 1315 h 10000"/>
                  <a:gd name="connsiteX72" fmla="*/ 3543 w 10000"/>
                  <a:gd name="connsiteY72" fmla="*/ 1331 h 10000"/>
                  <a:gd name="connsiteX73" fmla="*/ 3554 w 10000"/>
                  <a:gd name="connsiteY73" fmla="*/ 1324 h 10000"/>
                  <a:gd name="connsiteX74" fmla="*/ 3560 w 10000"/>
                  <a:gd name="connsiteY74" fmla="*/ 1331 h 10000"/>
                  <a:gd name="connsiteX75" fmla="*/ 3582 w 10000"/>
                  <a:gd name="connsiteY75" fmla="*/ 1344 h 10000"/>
                  <a:gd name="connsiteX76" fmla="*/ 3598 w 10000"/>
                  <a:gd name="connsiteY76" fmla="*/ 1380 h 10000"/>
                  <a:gd name="connsiteX77" fmla="*/ 3607 w 10000"/>
                  <a:gd name="connsiteY77" fmla="*/ 1389 h 10000"/>
                  <a:gd name="connsiteX78" fmla="*/ 3623 w 10000"/>
                  <a:gd name="connsiteY78" fmla="*/ 1409 h 10000"/>
                  <a:gd name="connsiteX79" fmla="*/ 3634 w 10000"/>
                  <a:gd name="connsiteY79" fmla="*/ 1438 h 10000"/>
                  <a:gd name="connsiteX80" fmla="*/ 3632 w 10000"/>
                  <a:gd name="connsiteY80" fmla="*/ 1454 h 10000"/>
                  <a:gd name="connsiteX81" fmla="*/ 3618 w 10000"/>
                  <a:gd name="connsiteY81" fmla="*/ 1438 h 10000"/>
                  <a:gd name="connsiteX82" fmla="*/ 3598 w 10000"/>
                  <a:gd name="connsiteY82" fmla="*/ 1428 h 10000"/>
                  <a:gd name="connsiteX83" fmla="*/ 3582 w 10000"/>
                  <a:gd name="connsiteY83" fmla="*/ 1402 h 10000"/>
                  <a:gd name="connsiteX84" fmla="*/ 3562 w 10000"/>
                  <a:gd name="connsiteY84" fmla="*/ 1399 h 10000"/>
                  <a:gd name="connsiteX85" fmla="*/ 3546 w 10000"/>
                  <a:gd name="connsiteY85" fmla="*/ 1383 h 10000"/>
                  <a:gd name="connsiteX86" fmla="*/ 3510 w 10000"/>
                  <a:gd name="connsiteY86" fmla="*/ 1360 h 10000"/>
                  <a:gd name="connsiteX87" fmla="*/ 3485 w 10000"/>
                  <a:gd name="connsiteY87" fmla="*/ 1344 h 10000"/>
                  <a:gd name="connsiteX88" fmla="*/ 3454 w 10000"/>
                  <a:gd name="connsiteY88" fmla="*/ 1334 h 10000"/>
                  <a:gd name="connsiteX89" fmla="*/ 3429 w 10000"/>
                  <a:gd name="connsiteY89" fmla="*/ 1315 h 10000"/>
                  <a:gd name="connsiteX90" fmla="*/ 3416 w 10000"/>
                  <a:gd name="connsiteY90" fmla="*/ 1308 h 10000"/>
                  <a:gd name="connsiteX91" fmla="*/ 3399 w 10000"/>
                  <a:gd name="connsiteY91" fmla="*/ 1305 h 10000"/>
                  <a:gd name="connsiteX92" fmla="*/ 3382 w 10000"/>
                  <a:gd name="connsiteY92" fmla="*/ 1286 h 10000"/>
                  <a:gd name="connsiteX93" fmla="*/ 3380 w 10000"/>
                  <a:gd name="connsiteY93" fmla="*/ 1266 h 10000"/>
                  <a:gd name="connsiteX94" fmla="*/ 3388 w 10000"/>
                  <a:gd name="connsiteY94" fmla="*/ 1256 h 10000"/>
                  <a:gd name="connsiteX95" fmla="*/ 3407 w 10000"/>
                  <a:gd name="connsiteY95" fmla="*/ 1256 h 10000"/>
                  <a:gd name="connsiteX96" fmla="*/ 3396 w 10000"/>
                  <a:gd name="connsiteY96" fmla="*/ 1227 h 10000"/>
                  <a:gd name="connsiteX97" fmla="*/ 3382 w 10000"/>
                  <a:gd name="connsiteY97" fmla="*/ 1227 h 10000"/>
                  <a:gd name="connsiteX98" fmla="*/ 3360 w 10000"/>
                  <a:gd name="connsiteY98" fmla="*/ 1221 h 10000"/>
                  <a:gd name="connsiteX99" fmla="*/ 3349 w 10000"/>
                  <a:gd name="connsiteY99" fmla="*/ 1231 h 10000"/>
                  <a:gd name="connsiteX100" fmla="*/ 3352 w 10000"/>
                  <a:gd name="connsiteY100" fmla="*/ 1247 h 10000"/>
                  <a:gd name="connsiteX101" fmla="*/ 3341 w 10000"/>
                  <a:gd name="connsiteY101" fmla="*/ 1237 h 10000"/>
                  <a:gd name="connsiteX102" fmla="*/ 3335 w 10000"/>
                  <a:gd name="connsiteY102" fmla="*/ 1231 h 10000"/>
                  <a:gd name="connsiteX103" fmla="*/ 3307 w 10000"/>
                  <a:gd name="connsiteY103" fmla="*/ 1227 h 10000"/>
                  <a:gd name="connsiteX104" fmla="*/ 3294 w 10000"/>
                  <a:gd name="connsiteY104" fmla="*/ 1221 h 10000"/>
                  <a:gd name="connsiteX105" fmla="*/ 3271 w 10000"/>
                  <a:gd name="connsiteY105" fmla="*/ 1211 h 10000"/>
                  <a:gd name="connsiteX106" fmla="*/ 3252 w 10000"/>
                  <a:gd name="connsiteY106" fmla="*/ 1195 h 10000"/>
                  <a:gd name="connsiteX107" fmla="*/ 3235 w 10000"/>
                  <a:gd name="connsiteY107" fmla="*/ 1195 h 10000"/>
                  <a:gd name="connsiteX108" fmla="*/ 3235 w 10000"/>
                  <a:gd name="connsiteY108" fmla="*/ 1205 h 10000"/>
                  <a:gd name="connsiteX109" fmla="*/ 3219 w 10000"/>
                  <a:gd name="connsiteY109" fmla="*/ 1231 h 10000"/>
                  <a:gd name="connsiteX110" fmla="*/ 3213 w 10000"/>
                  <a:gd name="connsiteY110" fmla="*/ 1231 h 10000"/>
                  <a:gd name="connsiteX111" fmla="*/ 3183 w 10000"/>
                  <a:gd name="connsiteY111" fmla="*/ 1221 h 10000"/>
                  <a:gd name="connsiteX112" fmla="*/ 3175 w 10000"/>
                  <a:gd name="connsiteY112" fmla="*/ 1227 h 10000"/>
                  <a:gd name="connsiteX113" fmla="*/ 3163 w 10000"/>
                  <a:gd name="connsiteY113" fmla="*/ 1237 h 10000"/>
                  <a:gd name="connsiteX114" fmla="*/ 3158 w 10000"/>
                  <a:gd name="connsiteY114" fmla="*/ 1260 h 10000"/>
                  <a:gd name="connsiteX115" fmla="*/ 3158 w 10000"/>
                  <a:gd name="connsiteY115" fmla="*/ 1276 h 10000"/>
                  <a:gd name="connsiteX116" fmla="*/ 3163 w 10000"/>
                  <a:gd name="connsiteY116" fmla="*/ 1295 h 10000"/>
                  <a:gd name="connsiteX117" fmla="*/ 3166 w 10000"/>
                  <a:gd name="connsiteY117" fmla="*/ 1308 h 10000"/>
                  <a:gd name="connsiteX118" fmla="*/ 3158 w 10000"/>
                  <a:gd name="connsiteY118" fmla="*/ 1315 h 10000"/>
                  <a:gd name="connsiteX119" fmla="*/ 3133 w 10000"/>
                  <a:gd name="connsiteY119" fmla="*/ 1299 h 10000"/>
                  <a:gd name="connsiteX120" fmla="*/ 3114 w 10000"/>
                  <a:gd name="connsiteY120" fmla="*/ 1276 h 10000"/>
                  <a:gd name="connsiteX121" fmla="*/ 3078 w 10000"/>
                  <a:gd name="connsiteY121" fmla="*/ 1240 h 10000"/>
                  <a:gd name="connsiteX122" fmla="*/ 3044 w 10000"/>
                  <a:gd name="connsiteY122" fmla="*/ 1227 h 10000"/>
                  <a:gd name="connsiteX123" fmla="*/ 3033 w 10000"/>
                  <a:gd name="connsiteY123" fmla="*/ 1231 h 10000"/>
                  <a:gd name="connsiteX124" fmla="*/ 3036 w 10000"/>
                  <a:gd name="connsiteY124" fmla="*/ 1256 h 10000"/>
                  <a:gd name="connsiteX125" fmla="*/ 3044 w 10000"/>
                  <a:gd name="connsiteY125" fmla="*/ 1266 h 10000"/>
                  <a:gd name="connsiteX126" fmla="*/ 3044 w 10000"/>
                  <a:gd name="connsiteY126" fmla="*/ 1276 h 10000"/>
                  <a:gd name="connsiteX127" fmla="*/ 3036 w 10000"/>
                  <a:gd name="connsiteY127" fmla="*/ 1276 h 10000"/>
                  <a:gd name="connsiteX128" fmla="*/ 3028 w 10000"/>
                  <a:gd name="connsiteY128" fmla="*/ 1266 h 10000"/>
                  <a:gd name="connsiteX129" fmla="*/ 3025 w 10000"/>
                  <a:gd name="connsiteY129" fmla="*/ 1256 h 10000"/>
                  <a:gd name="connsiteX130" fmla="*/ 3008 w 10000"/>
                  <a:gd name="connsiteY130" fmla="*/ 1205 h 10000"/>
                  <a:gd name="connsiteX131" fmla="*/ 3000 w 10000"/>
                  <a:gd name="connsiteY131" fmla="*/ 1192 h 10000"/>
                  <a:gd name="connsiteX132" fmla="*/ 2994 w 10000"/>
                  <a:gd name="connsiteY132" fmla="*/ 1176 h 10000"/>
                  <a:gd name="connsiteX133" fmla="*/ 2986 w 10000"/>
                  <a:gd name="connsiteY133" fmla="*/ 1182 h 10000"/>
                  <a:gd name="connsiteX134" fmla="*/ 2981 w 10000"/>
                  <a:gd name="connsiteY134" fmla="*/ 1192 h 10000"/>
                  <a:gd name="connsiteX135" fmla="*/ 2970 w 10000"/>
                  <a:gd name="connsiteY135" fmla="*/ 1201 h 10000"/>
                  <a:gd name="connsiteX136" fmla="*/ 2956 w 10000"/>
                  <a:gd name="connsiteY136" fmla="*/ 1218 h 10000"/>
                  <a:gd name="connsiteX137" fmla="*/ 2939 w 10000"/>
                  <a:gd name="connsiteY137" fmla="*/ 1240 h 10000"/>
                  <a:gd name="connsiteX138" fmla="*/ 2928 w 10000"/>
                  <a:gd name="connsiteY138" fmla="*/ 1247 h 10000"/>
                  <a:gd name="connsiteX139" fmla="*/ 2922 w 10000"/>
                  <a:gd name="connsiteY139" fmla="*/ 1250 h 10000"/>
                  <a:gd name="connsiteX140" fmla="*/ 2911 w 10000"/>
                  <a:gd name="connsiteY140" fmla="*/ 1250 h 10000"/>
                  <a:gd name="connsiteX141" fmla="*/ 2884 w 10000"/>
                  <a:gd name="connsiteY141" fmla="*/ 1247 h 10000"/>
                  <a:gd name="connsiteX142" fmla="*/ 2864 w 10000"/>
                  <a:gd name="connsiteY142" fmla="*/ 1237 h 10000"/>
                  <a:gd name="connsiteX143" fmla="*/ 2848 w 10000"/>
                  <a:gd name="connsiteY143" fmla="*/ 1231 h 10000"/>
                  <a:gd name="connsiteX144" fmla="*/ 2834 w 10000"/>
                  <a:gd name="connsiteY144" fmla="*/ 1227 h 10000"/>
                  <a:gd name="connsiteX145" fmla="*/ 2831 w 10000"/>
                  <a:gd name="connsiteY145" fmla="*/ 1227 h 10000"/>
                  <a:gd name="connsiteX146" fmla="*/ 2831 w 10000"/>
                  <a:gd name="connsiteY146" fmla="*/ 1221 h 10000"/>
                  <a:gd name="connsiteX147" fmla="*/ 2825 w 10000"/>
                  <a:gd name="connsiteY147" fmla="*/ 1205 h 10000"/>
                  <a:gd name="connsiteX148" fmla="*/ 2823 w 10000"/>
                  <a:gd name="connsiteY148" fmla="*/ 1192 h 10000"/>
                  <a:gd name="connsiteX149" fmla="*/ 2817 w 10000"/>
                  <a:gd name="connsiteY149" fmla="*/ 1182 h 10000"/>
                  <a:gd name="connsiteX150" fmla="*/ 2814 w 10000"/>
                  <a:gd name="connsiteY150" fmla="*/ 1176 h 10000"/>
                  <a:gd name="connsiteX151" fmla="*/ 2792 w 10000"/>
                  <a:gd name="connsiteY151" fmla="*/ 1172 h 10000"/>
                  <a:gd name="connsiteX152" fmla="*/ 2759 w 10000"/>
                  <a:gd name="connsiteY152" fmla="*/ 1156 h 10000"/>
                  <a:gd name="connsiteX153" fmla="*/ 2734 w 10000"/>
                  <a:gd name="connsiteY153" fmla="*/ 1143 h 10000"/>
                  <a:gd name="connsiteX154" fmla="*/ 2695 w 10000"/>
                  <a:gd name="connsiteY154" fmla="*/ 1124 h 10000"/>
                  <a:gd name="connsiteX155" fmla="*/ 2670 w 10000"/>
                  <a:gd name="connsiteY155" fmla="*/ 1108 h 10000"/>
                  <a:gd name="connsiteX156" fmla="*/ 2645 w 10000"/>
                  <a:gd name="connsiteY156" fmla="*/ 1091 h 10000"/>
                  <a:gd name="connsiteX157" fmla="*/ 2618 w 10000"/>
                  <a:gd name="connsiteY157" fmla="*/ 1088 h 10000"/>
                  <a:gd name="connsiteX158" fmla="*/ 2576 w 10000"/>
                  <a:gd name="connsiteY158" fmla="*/ 1088 h 10000"/>
                  <a:gd name="connsiteX159" fmla="*/ 2551 w 10000"/>
                  <a:gd name="connsiteY159" fmla="*/ 1091 h 10000"/>
                  <a:gd name="connsiteX160" fmla="*/ 2521 w 10000"/>
                  <a:gd name="connsiteY160" fmla="*/ 1098 h 10000"/>
                  <a:gd name="connsiteX161" fmla="*/ 2493 w 10000"/>
                  <a:gd name="connsiteY161" fmla="*/ 1104 h 10000"/>
                  <a:gd name="connsiteX162" fmla="*/ 2468 w 10000"/>
                  <a:gd name="connsiteY162" fmla="*/ 1108 h 10000"/>
                  <a:gd name="connsiteX163" fmla="*/ 2404 w 10000"/>
                  <a:gd name="connsiteY163" fmla="*/ 1124 h 10000"/>
                  <a:gd name="connsiteX164" fmla="*/ 2366 w 10000"/>
                  <a:gd name="connsiteY164" fmla="*/ 1133 h 10000"/>
                  <a:gd name="connsiteX165" fmla="*/ 2346 w 10000"/>
                  <a:gd name="connsiteY165" fmla="*/ 1137 h 10000"/>
                  <a:gd name="connsiteX166" fmla="*/ 2294 w 10000"/>
                  <a:gd name="connsiteY166" fmla="*/ 1146 h 10000"/>
                  <a:gd name="connsiteX167" fmla="*/ 2249 w 10000"/>
                  <a:gd name="connsiteY167" fmla="*/ 1156 h 10000"/>
                  <a:gd name="connsiteX168" fmla="*/ 2230 w 10000"/>
                  <a:gd name="connsiteY168" fmla="*/ 1156 h 10000"/>
                  <a:gd name="connsiteX169" fmla="*/ 2222 w 10000"/>
                  <a:gd name="connsiteY169" fmla="*/ 1163 h 10000"/>
                  <a:gd name="connsiteX170" fmla="*/ 2194 w 10000"/>
                  <a:gd name="connsiteY170" fmla="*/ 1163 h 10000"/>
                  <a:gd name="connsiteX171" fmla="*/ 2172 w 10000"/>
                  <a:gd name="connsiteY171" fmla="*/ 1163 h 10000"/>
                  <a:gd name="connsiteX172" fmla="*/ 2147 w 10000"/>
                  <a:gd name="connsiteY172" fmla="*/ 1166 h 10000"/>
                  <a:gd name="connsiteX173" fmla="*/ 2108 w 10000"/>
                  <a:gd name="connsiteY173" fmla="*/ 1166 h 10000"/>
                  <a:gd name="connsiteX174" fmla="*/ 2083 w 10000"/>
                  <a:gd name="connsiteY174" fmla="*/ 1156 h 10000"/>
                  <a:gd name="connsiteX175" fmla="*/ 2042 w 10000"/>
                  <a:gd name="connsiteY175" fmla="*/ 1143 h 10000"/>
                  <a:gd name="connsiteX176" fmla="*/ 2011 w 10000"/>
                  <a:gd name="connsiteY176" fmla="*/ 1143 h 10000"/>
                  <a:gd name="connsiteX177" fmla="*/ 1994 w 10000"/>
                  <a:gd name="connsiteY177" fmla="*/ 1146 h 10000"/>
                  <a:gd name="connsiteX178" fmla="*/ 1967 w 10000"/>
                  <a:gd name="connsiteY178" fmla="*/ 1156 h 10000"/>
                  <a:gd name="connsiteX179" fmla="*/ 1903 w 10000"/>
                  <a:gd name="connsiteY179" fmla="*/ 1176 h 10000"/>
                  <a:gd name="connsiteX180" fmla="*/ 1873 w 10000"/>
                  <a:gd name="connsiteY180" fmla="*/ 1182 h 10000"/>
                  <a:gd name="connsiteX181" fmla="*/ 1850 w 10000"/>
                  <a:gd name="connsiteY181" fmla="*/ 1185 h 10000"/>
                  <a:gd name="connsiteX182" fmla="*/ 1842 w 10000"/>
                  <a:gd name="connsiteY182" fmla="*/ 1192 h 10000"/>
                  <a:gd name="connsiteX183" fmla="*/ 1823 w 10000"/>
                  <a:gd name="connsiteY183" fmla="*/ 1195 h 10000"/>
                  <a:gd name="connsiteX184" fmla="*/ 1814 w 10000"/>
                  <a:gd name="connsiteY184" fmla="*/ 1201 h 10000"/>
                  <a:gd name="connsiteX185" fmla="*/ 1792 w 10000"/>
                  <a:gd name="connsiteY185" fmla="*/ 1218 h 10000"/>
                  <a:gd name="connsiteX186" fmla="*/ 1767 w 10000"/>
                  <a:gd name="connsiteY186" fmla="*/ 1231 h 10000"/>
                  <a:gd name="connsiteX187" fmla="*/ 1717 w 10000"/>
                  <a:gd name="connsiteY187" fmla="*/ 1266 h 10000"/>
                  <a:gd name="connsiteX188" fmla="*/ 1695 w 10000"/>
                  <a:gd name="connsiteY188" fmla="*/ 1279 h 10000"/>
                  <a:gd name="connsiteX189" fmla="*/ 1654 w 10000"/>
                  <a:gd name="connsiteY189" fmla="*/ 1308 h 10000"/>
                  <a:gd name="connsiteX190" fmla="*/ 1620 w 10000"/>
                  <a:gd name="connsiteY190" fmla="*/ 1334 h 10000"/>
                  <a:gd name="connsiteX191" fmla="*/ 1590 w 10000"/>
                  <a:gd name="connsiteY191" fmla="*/ 1360 h 10000"/>
                  <a:gd name="connsiteX192" fmla="*/ 1565 w 10000"/>
                  <a:gd name="connsiteY192" fmla="*/ 1380 h 10000"/>
                  <a:gd name="connsiteX193" fmla="*/ 1532 w 10000"/>
                  <a:gd name="connsiteY193" fmla="*/ 1402 h 10000"/>
                  <a:gd name="connsiteX194" fmla="*/ 1501 w 10000"/>
                  <a:gd name="connsiteY194" fmla="*/ 1418 h 10000"/>
                  <a:gd name="connsiteX195" fmla="*/ 1460 w 10000"/>
                  <a:gd name="connsiteY195" fmla="*/ 1438 h 10000"/>
                  <a:gd name="connsiteX196" fmla="*/ 1435 w 10000"/>
                  <a:gd name="connsiteY196" fmla="*/ 1454 h 10000"/>
                  <a:gd name="connsiteX197" fmla="*/ 1421 w 10000"/>
                  <a:gd name="connsiteY197" fmla="*/ 1464 h 10000"/>
                  <a:gd name="connsiteX198" fmla="*/ 1380 w 10000"/>
                  <a:gd name="connsiteY198" fmla="*/ 1473 h 10000"/>
                  <a:gd name="connsiteX199" fmla="*/ 1324 w 10000"/>
                  <a:gd name="connsiteY199" fmla="*/ 1477 h 10000"/>
                  <a:gd name="connsiteX200" fmla="*/ 1274 w 10000"/>
                  <a:gd name="connsiteY200" fmla="*/ 1483 h 10000"/>
                  <a:gd name="connsiteX201" fmla="*/ 1244 w 10000"/>
                  <a:gd name="connsiteY201" fmla="*/ 1486 h 10000"/>
                  <a:gd name="connsiteX202" fmla="*/ 1233 w 10000"/>
                  <a:gd name="connsiteY202" fmla="*/ 1486 h 10000"/>
                  <a:gd name="connsiteX203" fmla="*/ 1197 w 10000"/>
                  <a:gd name="connsiteY203" fmla="*/ 1493 h 10000"/>
                  <a:gd name="connsiteX204" fmla="*/ 1180 w 10000"/>
                  <a:gd name="connsiteY204" fmla="*/ 1496 h 10000"/>
                  <a:gd name="connsiteX205" fmla="*/ 1169 w 10000"/>
                  <a:gd name="connsiteY205" fmla="*/ 1496 h 10000"/>
                  <a:gd name="connsiteX206" fmla="*/ 1161 w 10000"/>
                  <a:gd name="connsiteY206" fmla="*/ 1503 h 10000"/>
                  <a:gd name="connsiteX207" fmla="*/ 1155 w 10000"/>
                  <a:gd name="connsiteY207" fmla="*/ 1503 h 10000"/>
                  <a:gd name="connsiteX208" fmla="*/ 501 w 10000"/>
                  <a:gd name="connsiteY208" fmla="*/ 2277 h 10000"/>
                  <a:gd name="connsiteX209" fmla="*/ 396 w 10000"/>
                  <a:gd name="connsiteY209" fmla="*/ 2532 h 10000"/>
                  <a:gd name="connsiteX210" fmla="*/ 324 w 10000"/>
                  <a:gd name="connsiteY210" fmla="*/ 2759 h 10000"/>
                  <a:gd name="connsiteX211" fmla="*/ 274 w 10000"/>
                  <a:gd name="connsiteY211" fmla="*/ 2866 h 10000"/>
                  <a:gd name="connsiteX212" fmla="*/ 202 w 10000"/>
                  <a:gd name="connsiteY212" fmla="*/ 3008 h 10000"/>
                  <a:gd name="connsiteX213" fmla="*/ 211 w 10000"/>
                  <a:gd name="connsiteY213" fmla="*/ 3177 h 10000"/>
                  <a:gd name="connsiteX214" fmla="*/ 235 w 10000"/>
                  <a:gd name="connsiteY214" fmla="*/ 3368 h 10000"/>
                  <a:gd name="connsiteX215" fmla="*/ 266 w 10000"/>
                  <a:gd name="connsiteY215" fmla="*/ 3595 h 10000"/>
                  <a:gd name="connsiteX216" fmla="*/ 299 w 10000"/>
                  <a:gd name="connsiteY216" fmla="*/ 3831 h 10000"/>
                  <a:gd name="connsiteX217" fmla="*/ 305 w 10000"/>
                  <a:gd name="connsiteY217" fmla="*/ 3863 h 10000"/>
                  <a:gd name="connsiteX218" fmla="*/ 341 w 10000"/>
                  <a:gd name="connsiteY218" fmla="*/ 3941 h 10000"/>
                  <a:gd name="connsiteX219" fmla="*/ 186 w 10000"/>
                  <a:gd name="connsiteY219" fmla="*/ 3935 h 10000"/>
                  <a:gd name="connsiteX220" fmla="*/ 30 w 10000"/>
                  <a:gd name="connsiteY220" fmla="*/ 3925 h 10000"/>
                  <a:gd name="connsiteX221" fmla="*/ 0 w 10000"/>
                  <a:gd name="connsiteY221" fmla="*/ 4054 h 10000"/>
                  <a:gd name="connsiteX222" fmla="*/ 14 w 10000"/>
                  <a:gd name="connsiteY222" fmla="*/ 4152 h 10000"/>
                  <a:gd name="connsiteX223" fmla="*/ 22 w 10000"/>
                  <a:gd name="connsiteY223" fmla="*/ 4242 h 10000"/>
                  <a:gd name="connsiteX224" fmla="*/ 30 w 10000"/>
                  <a:gd name="connsiteY224" fmla="*/ 4291 h 10000"/>
                  <a:gd name="connsiteX225" fmla="*/ 102 w 10000"/>
                  <a:gd name="connsiteY225" fmla="*/ 4271 h 10000"/>
                  <a:gd name="connsiteX226" fmla="*/ 155 w 10000"/>
                  <a:gd name="connsiteY226" fmla="*/ 4262 h 10000"/>
                  <a:gd name="connsiteX227" fmla="*/ 410 w 10000"/>
                  <a:gd name="connsiteY227" fmla="*/ 4255 h 10000"/>
                  <a:gd name="connsiteX228" fmla="*/ 418 w 10000"/>
                  <a:gd name="connsiteY228" fmla="*/ 4385 h 10000"/>
                  <a:gd name="connsiteX229" fmla="*/ 429 w 10000"/>
                  <a:gd name="connsiteY229" fmla="*/ 4543 h 10000"/>
                  <a:gd name="connsiteX230" fmla="*/ 443 w 10000"/>
                  <a:gd name="connsiteY230" fmla="*/ 4585 h 10000"/>
                  <a:gd name="connsiteX231" fmla="*/ 465 w 10000"/>
                  <a:gd name="connsiteY231" fmla="*/ 4611 h 10000"/>
                  <a:gd name="connsiteX232" fmla="*/ 468 w 10000"/>
                  <a:gd name="connsiteY232" fmla="*/ 4621 h 10000"/>
                  <a:gd name="connsiteX233" fmla="*/ 474 w 10000"/>
                  <a:gd name="connsiteY233" fmla="*/ 4679 h 10000"/>
                  <a:gd name="connsiteX234" fmla="*/ 554 w 10000"/>
                  <a:gd name="connsiteY234" fmla="*/ 4738 h 10000"/>
                  <a:gd name="connsiteX235" fmla="*/ 637 w 10000"/>
                  <a:gd name="connsiteY235" fmla="*/ 4809 h 10000"/>
                  <a:gd name="connsiteX236" fmla="*/ 704 w 10000"/>
                  <a:gd name="connsiteY236" fmla="*/ 4851 h 10000"/>
                  <a:gd name="connsiteX237" fmla="*/ 740 w 10000"/>
                  <a:gd name="connsiteY237" fmla="*/ 4893 h 10000"/>
                  <a:gd name="connsiteX238" fmla="*/ 756 w 10000"/>
                  <a:gd name="connsiteY238" fmla="*/ 4896 h 10000"/>
                  <a:gd name="connsiteX239" fmla="*/ 767 w 10000"/>
                  <a:gd name="connsiteY239" fmla="*/ 4880 h 10000"/>
                  <a:gd name="connsiteX240" fmla="*/ 806 w 10000"/>
                  <a:gd name="connsiteY240" fmla="*/ 4945 h 10000"/>
                  <a:gd name="connsiteX241" fmla="*/ 886 w 10000"/>
                  <a:gd name="connsiteY241" fmla="*/ 5078 h 10000"/>
                  <a:gd name="connsiteX242" fmla="*/ 911 w 10000"/>
                  <a:gd name="connsiteY242" fmla="*/ 5130 h 10000"/>
                  <a:gd name="connsiteX243" fmla="*/ 920 w 10000"/>
                  <a:gd name="connsiteY243" fmla="*/ 5191 h 10000"/>
                  <a:gd name="connsiteX244" fmla="*/ 920 w 10000"/>
                  <a:gd name="connsiteY244" fmla="*/ 5220 h 10000"/>
                  <a:gd name="connsiteX245" fmla="*/ 911 w 10000"/>
                  <a:gd name="connsiteY245" fmla="*/ 5314 h 10000"/>
                  <a:gd name="connsiteX246" fmla="*/ 898 w 10000"/>
                  <a:gd name="connsiteY246" fmla="*/ 5369 h 10000"/>
                  <a:gd name="connsiteX247" fmla="*/ 895 w 10000"/>
                  <a:gd name="connsiteY247" fmla="*/ 5385 h 10000"/>
                  <a:gd name="connsiteX248" fmla="*/ 895 w 10000"/>
                  <a:gd name="connsiteY248" fmla="*/ 5405 h 10000"/>
                  <a:gd name="connsiteX249" fmla="*/ 898 w 10000"/>
                  <a:gd name="connsiteY249" fmla="*/ 5434 h 10000"/>
                  <a:gd name="connsiteX250" fmla="*/ 911 w 10000"/>
                  <a:gd name="connsiteY250" fmla="*/ 5463 h 10000"/>
                  <a:gd name="connsiteX251" fmla="*/ 920 w 10000"/>
                  <a:gd name="connsiteY251" fmla="*/ 5492 h 10000"/>
                  <a:gd name="connsiteX252" fmla="*/ 934 w 10000"/>
                  <a:gd name="connsiteY252" fmla="*/ 5518 h 10000"/>
                  <a:gd name="connsiteX253" fmla="*/ 1169 w 10000"/>
                  <a:gd name="connsiteY253" fmla="*/ 5738 h 10000"/>
                  <a:gd name="connsiteX254" fmla="*/ 1188 w 10000"/>
                  <a:gd name="connsiteY254" fmla="*/ 5755 h 10000"/>
                  <a:gd name="connsiteX255" fmla="*/ 1216 w 10000"/>
                  <a:gd name="connsiteY255" fmla="*/ 5758 h 10000"/>
                  <a:gd name="connsiteX256" fmla="*/ 1313 w 10000"/>
                  <a:gd name="connsiteY256" fmla="*/ 5774 h 10000"/>
                  <a:gd name="connsiteX257" fmla="*/ 1349 w 10000"/>
                  <a:gd name="connsiteY257" fmla="*/ 5787 h 10000"/>
                  <a:gd name="connsiteX258" fmla="*/ 1393 w 10000"/>
                  <a:gd name="connsiteY258" fmla="*/ 5793 h 10000"/>
                  <a:gd name="connsiteX259" fmla="*/ 1393 w 10000"/>
                  <a:gd name="connsiteY259" fmla="*/ 5797 h 10000"/>
                  <a:gd name="connsiteX260" fmla="*/ 1421 w 10000"/>
                  <a:gd name="connsiteY260" fmla="*/ 5810 h 10000"/>
                  <a:gd name="connsiteX261" fmla="*/ 1446 w 10000"/>
                  <a:gd name="connsiteY261" fmla="*/ 5829 h 10000"/>
                  <a:gd name="connsiteX262" fmla="*/ 1460 w 10000"/>
                  <a:gd name="connsiteY262" fmla="*/ 5842 h 10000"/>
                  <a:gd name="connsiteX263" fmla="*/ 1476 w 10000"/>
                  <a:gd name="connsiteY263" fmla="*/ 5848 h 10000"/>
                  <a:gd name="connsiteX264" fmla="*/ 1501 w 10000"/>
                  <a:gd name="connsiteY264" fmla="*/ 5852 h 10000"/>
                  <a:gd name="connsiteX265" fmla="*/ 1532 w 10000"/>
                  <a:gd name="connsiteY265" fmla="*/ 5887 h 10000"/>
                  <a:gd name="connsiteX266" fmla="*/ 1565 w 10000"/>
                  <a:gd name="connsiteY266" fmla="*/ 5942 h 10000"/>
                  <a:gd name="connsiteX267" fmla="*/ 1587 w 10000"/>
                  <a:gd name="connsiteY267" fmla="*/ 5972 h 10000"/>
                  <a:gd name="connsiteX268" fmla="*/ 1612 w 10000"/>
                  <a:gd name="connsiteY268" fmla="*/ 5955 h 10000"/>
                  <a:gd name="connsiteX269" fmla="*/ 1679 w 10000"/>
                  <a:gd name="connsiteY269" fmla="*/ 6049 h 10000"/>
                  <a:gd name="connsiteX270" fmla="*/ 1720 w 10000"/>
                  <a:gd name="connsiteY270" fmla="*/ 6108 h 10000"/>
                  <a:gd name="connsiteX271" fmla="*/ 1751 w 10000"/>
                  <a:gd name="connsiteY271" fmla="*/ 6133 h 10000"/>
                  <a:gd name="connsiteX272" fmla="*/ 1792 w 10000"/>
                  <a:gd name="connsiteY272" fmla="*/ 6169 h 10000"/>
                  <a:gd name="connsiteX273" fmla="*/ 1801 w 10000"/>
                  <a:gd name="connsiteY273" fmla="*/ 6172 h 10000"/>
                  <a:gd name="connsiteX274" fmla="*/ 1814 w 10000"/>
                  <a:gd name="connsiteY274" fmla="*/ 6286 h 10000"/>
                  <a:gd name="connsiteX275" fmla="*/ 1817 w 10000"/>
                  <a:gd name="connsiteY275" fmla="*/ 6331 h 10000"/>
                  <a:gd name="connsiteX276" fmla="*/ 1809 w 10000"/>
                  <a:gd name="connsiteY276" fmla="*/ 6444 h 10000"/>
                  <a:gd name="connsiteX277" fmla="*/ 1801 w 10000"/>
                  <a:gd name="connsiteY277" fmla="*/ 6499 h 10000"/>
                  <a:gd name="connsiteX278" fmla="*/ 1781 w 10000"/>
                  <a:gd name="connsiteY278" fmla="*/ 6522 h 10000"/>
                  <a:gd name="connsiteX279" fmla="*/ 1773 w 10000"/>
                  <a:gd name="connsiteY279" fmla="*/ 6541 h 10000"/>
                  <a:gd name="connsiteX280" fmla="*/ 1762 w 10000"/>
                  <a:gd name="connsiteY280" fmla="*/ 6571 h 10000"/>
                  <a:gd name="connsiteX281" fmla="*/ 1767 w 10000"/>
                  <a:gd name="connsiteY281" fmla="*/ 6622 h 10000"/>
                  <a:gd name="connsiteX282" fmla="*/ 1767 w 10000"/>
                  <a:gd name="connsiteY282" fmla="*/ 6665 h 10000"/>
                  <a:gd name="connsiteX283" fmla="*/ 1767 w 10000"/>
                  <a:gd name="connsiteY283" fmla="*/ 6694 h 10000"/>
                  <a:gd name="connsiteX284" fmla="*/ 1776 w 10000"/>
                  <a:gd name="connsiteY284" fmla="*/ 6726 h 10000"/>
                  <a:gd name="connsiteX285" fmla="*/ 1776 w 10000"/>
                  <a:gd name="connsiteY285" fmla="*/ 6745 h 10000"/>
                  <a:gd name="connsiteX286" fmla="*/ 1767 w 10000"/>
                  <a:gd name="connsiteY286" fmla="*/ 6765 h 10000"/>
                  <a:gd name="connsiteX287" fmla="*/ 1762 w 10000"/>
                  <a:gd name="connsiteY287" fmla="*/ 6804 h 10000"/>
                  <a:gd name="connsiteX288" fmla="*/ 1753 w 10000"/>
                  <a:gd name="connsiteY288" fmla="*/ 6839 h 10000"/>
                  <a:gd name="connsiteX289" fmla="*/ 1742 w 10000"/>
                  <a:gd name="connsiteY289" fmla="*/ 6849 h 10000"/>
                  <a:gd name="connsiteX290" fmla="*/ 1726 w 10000"/>
                  <a:gd name="connsiteY290" fmla="*/ 6849 h 10000"/>
                  <a:gd name="connsiteX291" fmla="*/ 1712 w 10000"/>
                  <a:gd name="connsiteY291" fmla="*/ 6852 h 10000"/>
                  <a:gd name="connsiteX292" fmla="*/ 1640 w 10000"/>
                  <a:gd name="connsiteY292" fmla="*/ 6953 h 10000"/>
                  <a:gd name="connsiteX293" fmla="*/ 1493 w 10000"/>
                  <a:gd name="connsiteY293" fmla="*/ 7105 h 10000"/>
                  <a:gd name="connsiteX294" fmla="*/ 1490 w 10000"/>
                  <a:gd name="connsiteY294" fmla="*/ 7124 h 10000"/>
                  <a:gd name="connsiteX295" fmla="*/ 1468 w 10000"/>
                  <a:gd name="connsiteY295" fmla="*/ 7137 h 10000"/>
                  <a:gd name="connsiteX296" fmla="*/ 1454 w 10000"/>
                  <a:gd name="connsiteY296" fmla="*/ 7144 h 10000"/>
                  <a:gd name="connsiteX297" fmla="*/ 1452 w 10000"/>
                  <a:gd name="connsiteY297" fmla="*/ 7157 h 10000"/>
                  <a:gd name="connsiteX298" fmla="*/ 1446 w 10000"/>
                  <a:gd name="connsiteY298" fmla="*/ 7199 h 10000"/>
                  <a:gd name="connsiteX299" fmla="*/ 1476 w 10000"/>
                  <a:gd name="connsiteY299" fmla="*/ 7247 h 10000"/>
                  <a:gd name="connsiteX300" fmla="*/ 1501 w 10000"/>
                  <a:gd name="connsiteY300" fmla="*/ 7270 h 10000"/>
                  <a:gd name="connsiteX301" fmla="*/ 1518 w 10000"/>
                  <a:gd name="connsiteY301" fmla="*/ 7286 h 10000"/>
                  <a:gd name="connsiteX302" fmla="*/ 1524 w 10000"/>
                  <a:gd name="connsiteY302" fmla="*/ 7306 h 10000"/>
                  <a:gd name="connsiteX303" fmla="*/ 1540 w 10000"/>
                  <a:gd name="connsiteY303" fmla="*/ 7322 h 10000"/>
                  <a:gd name="connsiteX304" fmla="*/ 1565 w 10000"/>
                  <a:gd name="connsiteY304" fmla="*/ 7325 h 10000"/>
                  <a:gd name="connsiteX305" fmla="*/ 1590 w 10000"/>
                  <a:gd name="connsiteY305" fmla="*/ 7332 h 10000"/>
                  <a:gd name="connsiteX306" fmla="*/ 1615 w 10000"/>
                  <a:gd name="connsiteY306" fmla="*/ 7345 h 10000"/>
                  <a:gd name="connsiteX307" fmla="*/ 1662 w 10000"/>
                  <a:gd name="connsiteY307" fmla="*/ 7370 h 10000"/>
                  <a:gd name="connsiteX308" fmla="*/ 1670 w 10000"/>
                  <a:gd name="connsiteY308" fmla="*/ 7351 h 10000"/>
                  <a:gd name="connsiteX309" fmla="*/ 1726 w 10000"/>
                  <a:gd name="connsiteY309" fmla="*/ 7354 h 10000"/>
                  <a:gd name="connsiteX310" fmla="*/ 1726 w 10000"/>
                  <a:gd name="connsiteY310" fmla="*/ 7400 h 10000"/>
                  <a:gd name="connsiteX311" fmla="*/ 1773 w 10000"/>
                  <a:gd name="connsiteY311" fmla="*/ 7409 h 10000"/>
                  <a:gd name="connsiteX312" fmla="*/ 1806 w 10000"/>
                  <a:gd name="connsiteY312" fmla="*/ 7416 h 10000"/>
                  <a:gd name="connsiteX313" fmla="*/ 1839 w 10000"/>
                  <a:gd name="connsiteY313" fmla="*/ 7403 h 10000"/>
                  <a:gd name="connsiteX314" fmla="*/ 1886 w 10000"/>
                  <a:gd name="connsiteY314" fmla="*/ 7403 h 10000"/>
                  <a:gd name="connsiteX315" fmla="*/ 1898 w 10000"/>
                  <a:gd name="connsiteY315" fmla="*/ 7403 h 10000"/>
                  <a:gd name="connsiteX316" fmla="*/ 1914 w 10000"/>
                  <a:gd name="connsiteY316" fmla="*/ 7494 h 10000"/>
                  <a:gd name="connsiteX317" fmla="*/ 1895 w 10000"/>
                  <a:gd name="connsiteY317" fmla="*/ 7523 h 10000"/>
                  <a:gd name="connsiteX318" fmla="*/ 1825 w 10000"/>
                  <a:gd name="connsiteY318" fmla="*/ 7617 h 10000"/>
                  <a:gd name="connsiteX319" fmla="*/ 1776 w 10000"/>
                  <a:gd name="connsiteY319" fmla="*/ 7691 h 10000"/>
                  <a:gd name="connsiteX320" fmla="*/ 1781 w 10000"/>
                  <a:gd name="connsiteY320" fmla="*/ 7723 h 10000"/>
                  <a:gd name="connsiteX321" fmla="*/ 1767 w 10000"/>
                  <a:gd name="connsiteY321" fmla="*/ 7759 h 10000"/>
                  <a:gd name="connsiteX322" fmla="*/ 1762 w 10000"/>
                  <a:gd name="connsiteY322" fmla="*/ 7817 h 10000"/>
                  <a:gd name="connsiteX323" fmla="*/ 1762 w 10000"/>
                  <a:gd name="connsiteY323" fmla="*/ 7856 h 10000"/>
                  <a:gd name="connsiteX324" fmla="*/ 1776 w 10000"/>
                  <a:gd name="connsiteY324" fmla="*/ 7892 h 10000"/>
                  <a:gd name="connsiteX325" fmla="*/ 1784 w 10000"/>
                  <a:gd name="connsiteY325" fmla="*/ 7902 h 10000"/>
                  <a:gd name="connsiteX326" fmla="*/ 1801 w 10000"/>
                  <a:gd name="connsiteY326" fmla="*/ 7908 h 10000"/>
                  <a:gd name="connsiteX327" fmla="*/ 1809 w 10000"/>
                  <a:gd name="connsiteY327" fmla="*/ 7911 h 10000"/>
                  <a:gd name="connsiteX328" fmla="*/ 1801 w 10000"/>
                  <a:gd name="connsiteY328" fmla="*/ 7940 h 10000"/>
                  <a:gd name="connsiteX329" fmla="*/ 1798 w 10000"/>
                  <a:gd name="connsiteY329" fmla="*/ 7979 h 10000"/>
                  <a:gd name="connsiteX330" fmla="*/ 1806 w 10000"/>
                  <a:gd name="connsiteY330" fmla="*/ 8002 h 10000"/>
                  <a:gd name="connsiteX331" fmla="*/ 1823 w 10000"/>
                  <a:gd name="connsiteY331" fmla="*/ 8021 h 10000"/>
                  <a:gd name="connsiteX332" fmla="*/ 1834 w 10000"/>
                  <a:gd name="connsiteY332" fmla="*/ 8044 h 10000"/>
                  <a:gd name="connsiteX333" fmla="*/ 1839 w 10000"/>
                  <a:gd name="connsiteY333" fmla="*/ 8073 h 10000"/>
                  <a:gd name="connsiteX334" fmla="*/ 1842 w 10000"/>
                  <a:gd name="connsiteY334" fmla="*/ 8106 h 10000"/>
                  <a:gd name="connsiteX335" fmla="*/ 1839 w 10000"/>
                  <a:gd name="connsiteY335" fmla="*/ 8144 h 10000"/>
                  <a:gd name="connsiteX336" fmla="*/ 1856 w 10000"/>
                  <a:gd name="connsiteY336" fmla="*/ 8164 h 10000"/>
                  <a:gd name="connsiteX337" fmla="*/ 1886 w 10000"/>
                  <a:gd name="connsiteY337" fmla="*/ 8193 h 10000"/>
                  <a:gd name="connsiteX338" fmla="*/ 1922 w 10000"/>
                  <a:gd name="connsiteY338" fmla="*/ 8206 h 10000"/>
                  <a:gd name="connsiteX339" fmla="*/ 1967 w 10000"/>
                  <a:gd name="connsiteY339" fmla="*/ 8203 h 10000"/>
                  <a:gd name="connsiteX340" fmla="*/ 1986 w 10000"/>
                  <a:gd name="connsiteY340" fmla="*/ 8212 h 10000"/>
                  <a:gd name="connsiteX341" fmla="*/ 2000 w 10000"/>
                  <a:gd name="connsiteY341" fmla="*/ 8232 h 10000"/>
                  <a:gd name="connsiteX342" fmla="*/ 2033 w 10000"/>
                  <a:gd name="connsiteY342" fmla="*/ 8258 h 10000"/>
                  <a:gd name="connsiteX343" fmla="*/ 2050 w 10000"/>
                  <a:gd name="connsiteY343" fmla="*/ 8271 h 10000"/>
                  <a:gd name="connsiteX344" fmla="*/ 2089 w 10000"/>
                  <a:gd name="connsiteY344" fmla="*/ 8280 h 10000"/>
                  <a:gd name="connsiteX345" fmla="*/ 2122 w 10000"/>
                  <a:gd name="connsiteY345" fmla="*/ 8300 h 10000"/>
                  <a:gd name="connsiteX346" fmla="*/ 2163 w 10000"/>
                  <a:gd name="connsiteY346" fmla="*/ 8332 h 10000"/>
                  <a:gd name="connsiteX347" fmla="*/ 2172 w 10000"/>
                  <a:gd name="connsiteY347" fmla="*/ 8335 h 10000"/>
                  <a:gd name="connsiteX348" fmla="*/ 2177 w 10000"/>
                  <a:gd name="connsiteY348" fmla="*/ 8345 h 10000"/>
                  <a:gd name="connsiteX349" fmla="*/ 2163 w 10000"/>
                  <a:gd name="connsiteY349" fmla="*/ 8371 h 10000"/>
                  <a:gd name="connsiteX350" fmla="*/ 2139 w 10000"/>
                  <a:gd name="connsiteY350" fmla="*/ 8423 h 10000"/>
                  <a:gd name="connsiteX351" fmla="*/ 2130 w 10000"/>
                  <a:gd name="connsiteY351" fmla="*/ 8439 h 10000"/>
                  <a:gd name="connsiteX352" fmla="*/ 2105 w 10000"/>
                  <a:gd name="connsiteY352" fmla="*/ 8446 h 10000"/>
                  <a:gd name="connsiteX353" fmla="*/ 2080 w 10000"/>
                  <a:gd name="connsiteY353" fmla="*/ 8449 h 10000"/>
                  <a:gd name="connsiteX354" fmla="*/ 2075 w 10000"/>
                  <a:gd name="connsiteY354" fmla="*/ 8459 h 10000"/>
                  <a:gd name="connsiteX355" fmla="*/ 2072 w 10000"/>
                  <a:gd name="connsiteY355" fmla="*/ 8475 h 10000"/>
                  <a:gd name="connsiteX356" fmla="*/ 2080 w 10000"/>
                  <a:gd name="connsiteY356" fmla="*/ 8484 h 10000"/>
                  <a:gd name="connsiteX357" fmla="*/ 2100 w 10000"/>
                  <a:gd name="connsiteY357" fmla="*/ 8475 h 10000"/>
                  <a:gd name="connsiteX358" fmla="*/ 2141 w 10000"/>
                  <a:gd name="connsiteY358" fmla="*/ 8478 h 10000"/>
                  <a:gd name="connsiteX359" fmla="*/ 2172 w 10000"/>
                  <a:gd name="connsiteY359" fmla="*/ 8475 h 10000"/>
                  <a:gd name="connsiteX360" fmla="*/ 2188 w 10000"/>
                  <a:gd name="connsiteY360" fmla="*/ 8475 h 10000"/>
                  <a:gd name="connsiteX361" fmla="*/ 2222 w 10000"/>
                  <a:gd name="connsiteY361" fmla="*/ 8497 h 10000"/>
                  <a:gd name="connsiteX362" fmla="*/ 2252 w 10000"/>
                  <a:gd name="connsiteY362" fmla="*/ 8514 h 10000"/>
                  <a:gd name="connsiteX363" fmla="*/ 2274 w 10000"/>
                  <a:gd name="connsiteY363" fmla="*/ 8514 h 10000"/>
                  <a:gd name="connsiteX364" fmla="*/ 2299 w 10000"/>
                  <a:gd name="connsiteY364" fmla="*/ 8504 h 10000"/>
                  <a:gd name="connsiteX365" fmla="*/ 2310 w 10000"/>
                  <a:gd name="connsiteY365" fmla="*/ 8504 h 10000"/>
                  <a:gd name="connsiteX366" fmla="*/ 2319 w 10000"/>
                  <a:gd name="connsiteY366" fmla="*/ 8484 h 10000"/>
                  <a:gd name="connsiteX367" fmla="*/ 2338 w 10000"/>
                  <a:gd name="connsiteY367" fmla="*/ 8494 h 10000"/>
                  <a:gd name="connsiteX368" fmla="*/ 2338 w 10000"/>
                  <a:gd name="connsiteY368" fmla="*/ 8552 h 10000"/>
                  <a:gd name="connsiteX369" fmla="*/ 2366 w 10000"/>
                  <a:gd name="connsiteY369" fmla="*/ 8572 h 10000"/>
                  <a:gd name="connsiteX370" fmla="*/ 2382 w 10000"/>
                  <a:gd name="connsiteY370" fmla="*/ 8582 h 10000"/>
                  <a:gd name="connsiteX371" fmla="*/ 2435 w 10000"/>
                  <a:gd name="connsiteY371" fmla="*/ 8552 h 10000"/>
                  <a:gd name="connsiteX372" fmla="*/ 2443 w 10000"/>
                  <a:gd name="connsiteY372" fmla="*/ 8552 h 10000"/>
                  <a:gd name="connsiteX373" fmla="*/ 2454 w 10000"/>
                  <a:gd name="connsiteY373" fmla="*/ 8552 h 10000"/>
                  <a:gd name="connsiteX374" fmla="*/ 2471 w 10000"/>
                  <a:gd name="connsiteY374" fmla="*/ 8546 h 10000"/>
                  <a:gd name="connsiteX375" fmla="*/ 2488 w 10000"/>
                  <a:gd name="connsiteY375" fmla="*/ 8536 h 10000"/>
                  <a:gd name="connsiteX376" fmla="*/ 2501 w 10000"/>
                  <a:gd name="connsiteY376" fmla="*/ 8533 h 10000"/>
                  <a:gd name="connsiteX377" fmla="*/ 2512 w 10000"/>
                  <a:gd name="connsiteY377" fmla="*/ 8533 h 10000"/>
                  <a:gd name="connsiteX378" fmla="*/ 2521 w 10000"/>
                  <a:gd name="connsiteY378" fmla="*/ 8546 h 10000"/>
                  <a:gd name="connsiteX379" fmla="*/ 2521 w 10000"/>
                  <a:gd name="connsiteY379" fmla="*/ 8572 h 10000"/>
                  <a:gd name="connsiteX380" fmla="*/ 2535 w 10000"/>
                  <a:gd name="connsiteY380" fmla="*/ 8588 h 10000"/>
                  <a:gd name="connsiteX381" fmla="*/ 2551 w 10000"/>
                  <a:gd name="connsiteY381" fmla="*/ 8582 h 10000"/>
                  <a:gd name="connsiteX382" fmla="*/ 2560 w 10000"/>
                  <a:gd name="connsiteY382" fmla="*/ 8582 h 10000"/>
                  <a:gd name="connsiteX383" fmla="*/ 2573 w 10000"/>
                  <a:gd name="connsiteY383" fmla="*/ 8588 h 10000"/>
                  <a:gd name="connsiteX384" fmla="*/ 2584 w 10000"/>
                  <a:gd name="connsiteY384" fmla="*/ 8591 h 10000"/>
                  <a:gd name="connsiteX385" fmla="*/ 2590 w 10000"/>
                  <a:gd name="connsiteY385" fmla="*/ 8598 h 10000"/>
                  <a:gd name="connsiteX386" fmla="*/ 2598 w 10000"/>
                  <a:gd name="connsiteY386" fmla="*/ 8608 h 10000"/>
                  <a:gd name="connsiteX387" fmla="*/ 2607 w 10000"/>
                  <a:gd name="connsiteY387" fmla="*/ 8617 h 10000"/>
                  <a:gd name="connsiteX388" fmla="*/ 2618 w 10000"/>
                  <a:gd name="connsiteY388" fmla="*/ 8617 h 10000"/>
                  <a:gd name="connsiteX389" fmla="*/ 2640 w 10000"/>
                  <a:gd name="connsiteY389" fmla="*/ 8608 h 10000"/>
                  <a:gd name="connsiteX390" fmla="*/ 2670 w 10000"/>
                  <a:gd name="connsiteY390" fmla="*/ 8598 h 10000"/>
                  <a:gd name="connsiteX391" fmla="*/ 2673 w 10000"/>
                  <a:gd name="connsiteY391" fmla="*/ 8598 h 10000"/>
                  <a:gd name="connsiteX392" fmla="*/ 2690 w 10000"/>
                  <a:gd name="connsiteY392" fmla="*/ 8598 h 10000"/>
                  <a:gd name="connsiteX393" fmla="*/ 2698 w 10000"/>
                  <a:gd name="connsiteY393" fmla="*/ 8598 h 10000"/>
                  <a:gd name="connsiteX394" fmla="*/ 2712 w 10000"/>
                  <a:gd name="connsiteY394" fmla="*/ 8598 h 10000"/>
                  <a:gd name="connsiteX395" fmla="*/ 2726 w 10000"/>
                  <a:gd name="connsiteY395" fmla="*/ 8591 h 10000"/>
                  <a:gd name="connsiteX396" fmla="*/ 2737 w 10000"/>
                  <a:gd name="connsiteY396" fmla="*/ 8588 h 10000"/>
                  <a:gd name="connsiteX397" fmla="*/ 2759 w 10000"/>
                  <a:gd name="connsiteY397" fmla="*/ 8582 h 10000"/>
                  <a:gd name="connsiteX398" fmla="*/ 2770 w 10000"/>
                  <a:gd name="connsiteY398" fmla="*/ 8578 h 10000"/>
                  <a:gd name="connsiteX399" fmla="*/ 2784 w 10000"/>
                  <a:gd name="connsiteY399" fmla="*/ 8572 h 10000"/>
                  <a:gd name="connsiteX400" fmla="*/ 2795 w 10000"/>
                  <a:gd name="connsiteY400" fmla="*/ 8572 h 10000"/>
                  <a:gd name="connsiteX401" fmla="*/ 2803 w 10000"/>
                  <a:gd name="connsiteY401" fmla="*/ 8588 h 10000"/>
                  <a:gd name="connsiteX402" fmla="*/ 2803 w 10000"/>
                  <a:gd name="connsiteY402" fmla="*/ 8591 h 10000"/>
                  <a:gd name="connsiteX403" fmla="*/ 2803 w 10000"/>
                  <a:gd name="connsiteY403" fmla="*/ 8601 h 10000"/>
                  <a:gd name="connsiteX404" fmla="*/ 2809 w 10000"/>
                  <a:gd name="connsiteY404" fmla="*/ 8601 h 10000"/>
                  <a:gd name="connsiteX405" fmla="*/ 2823 w 10000"/>
                  <a:gd name="connsiteY405" fmla="*/ 8598 h 10000"/>
                  <a:gd name="connsiteX406" fmla="*/ 2831 w 10000"/>
                  <a:gd name="connsiteY406" fmla="*/ 8598 h 10000"/>
                  <a:gd name="connsiteX407" fmla="*/ 2839 w 10000"/>
                  <a:gd name="connsiteY407" fmla="*/ 8601 h 10000"/>
                  <a:gd name="connsiteX408" fmla="*/ 2848 w 10000"/>
                  <a:gd name="connsiteY408" fmla="*/ 8598 h 10000"/>
                  <a:gd name="connsiteX409" fmla="*/ 2856 w 10000"/>
                  <a:gd name="connsiteY409" fmla="*/ 8601 h 10000"/>
                  <a:gd name="connsiteX410" fmla="*/ 2859 w 10000"/>
                  <a:gd name="connsiteY410" fmla="*/ 8601 h 10000"/>
                  <a:gd name="connsiteX411" fmla="*/ 2864 w 10000"/>
                  <a:gd name="connsiteY411" fmla="*/ 8598 h 10000"/>
                  <a:gd name="connsiteX412" fmla="*/ 2889 w 10000"/>
                  <a:gd name="connsiteY412" fmla="*/ 8611 h 10000"/>
                  <a:gd name="connsiteX413" fmla="*/ 2906 w 10000"/>
                  <a:gd name="connsiteY413" fmla="*/ 8620 h 10000"/>
                  <a:gd name="connsiteX414" fmla="*/ 2914 w 10000"/>
                  <a:gd name="connsiteY414" fmla="*/ 8627 h 10000"/>
                  <a:gd name="connsiteX415" fmla="*/ 2920 w 10000"/>
                  <a:gd name="connsiteY415" fmla="*/ 8640 h 10000"/>
                  <a:gd name="connsiteX416" fmla="*/ 2922 w 10000"/>
                  <a:gd name="connsiteY416" fmla="*/ 8666 h 10000"/>
                  <a:gd name="connsiteX417" fmla="*/ 2922 w 10000"/>
                  <a:gd name="connsiteY417" fmla="*/ 8692 h 10000"/>
                  <a:gd name="connsiteX418" fmla="*/ 2939 w 10000"/>
                  <a:gd name="connsiteY418" fmla="*/ 8695 h 10000"/>
                  <a:gd name="connsiteX419" fmla="*/ 2953 w 10000"/>
                  <a:gd name="connsiteY419" fmla="*/ 8695 h 10000"/>
                  <a:gd name="connsiteX420" fmla="*/ 2961 w 10000"/>
                  <a:gd name="connsiteY420" fmla="*/ 8695 h 10000"/>
                  <a:gd name="connsiteX421" fmla="*/ 2972 w 10000"/>
                  <a:gd name="connsiteY421" fmla="*/ 8692 h 10000"/>
                  <a:gd name="connsiteX422" fmla="*/ 2981 w 10000"/>
                  <a:gd name="connsiteY422" fmla="*/ 8685 h 10000"/>
                  <a:gd name="connsiteX423" fmla="*/ 2989 w 10000"/>
                  <a:gd name="connsiteY423" fmla="*/ 8685 h 10000"/>
                  <a:gd name="connsiteX424" fmla="*/ 3008 w 10000"/>
                  <a:gd name="connsiteY424" fmla="*/ 8685 h 10000"/>
                  <a:gd name="connsiteX425" fmla="*/ 3028 w 10000"/>
                  <a:gd name="connsiteY425" fmla="*/ 8695 h 10000"/>
                  <a:gd name="connsiteX426" fmla="*/ 3042 w 10000"/>
                  <a:gd name="connsiteY426" fmla="*/ 8695 h 10000"/>
                  <a:gd name="connsiteX427" fmla="*/ 3053 w 10000"/>
                  <a:gd name="connsiteY427" fmla="*/ 8676 h 10000"/>
                  <a:gd name="connsiteX428" fmla="*/ 3061 w 10000"/>
                  <a:gd name="connsiteY428" fmla="*/ 8666 h 10000"/>
                  <a:gd name="connsiteX429" fmla="*/ 3066 w 10000"/>
                  <a:gd name="connsiteY429" fmla="*/ 8656 h 10000"/>
                  <a:gd name="connsiteX430" fmla="*/ 3091 w 10000"/>
                  <a:gd name="connsiteY430" fmla="*/ 8659 h 10000"/>
                  <a:gd name="connsiteX431" fmla="*/ 3105 w 10000"/>
                  <a:gd name="connsiteY431" fmla="*/ 8659 h 10000"/>
                  <a:gd name="connsiteX432" fmla="*/ 3108 w 10000"/>
                  <a:gd name="connsiteY432" fmla="*/ 8650 h 10000"/>
                  <a:gd name="connsiteX433" fmla="*/ 3147 w 10000"/>
                  <a:gd name="connsiteY433" fmla="*/ 8588 h 10000"/>
                  <a:gd name="connsiteX434" fmla="*/ 3150 w 10000"/>
                  <a:gd name="connsiteY434" fmla="*/ 8598 h 10000"/>
                  <a:gd name="connsiteX435" fmla="*/ 3163 w 10000"/>
                  <a:gd name="connsiteY435" fmla="*/ 8601 h 10000"/>
                  <a:gd name="connsiteX436" fmla="*/ 3180 w 10000"/>
                  <a:gd name="connsiteY436" fmla="*/ 8608 h 10000"/>
                  <a:gd name="connsiteX437" fmla="*/ 3188 w 10000"/>
                  <a:gd name="connsiteY437" fmla="*/ 8611 h 10000"/>
                  <a:gd name="connsiteX438" fmla="*/ 3227 w 10000"/>
                  <a:gd name="connsiteY438" fmla="*/ 8620 h 10000"/>
                  <a:gd name="connsiteX439" fmla="*/ 3238 w 10000"/>
                  <a:gd name="connsiteY439" fmla="*/ 8617 h 10000"/>
                  <a:gd name="connsiteX440" fmla="*/ 3247 w 10000"/>
                  <a:gd name="connsiteY440" fmla="*/ 8601 h 10000"/>
                  <a:gd name="connsiteX441" fmla="*/ 3269 w 10000"/>
                  <a:gd name="connsiteY441" fmla="*/ 8611 h 10000"/>
                  <a:gd name="connsiteX442" fmla="*/ 3277 w 10000"/>
                  <a:gd name="connsiteY442" fmla="*/ 8617 h 10000"/>
                  <a:gd name="connsiteX443" fmla="*/ 3285 w 10000"/>
                  <a:gd name="connsiteY443" fmla="*/ 8611 h 10000"/>
                  <a:gd name="connsiteX444" fmla="*/ 3307 w 10000"/>
                  <a:gd name="connsiteY444" fmla="*/ 8611 h 10000"/>
                  <a:gd name="connsiteX445" fmla="*/ 3319 w 10000"/>
                  <a:gd name="connsiteY445" fmla="*/ 8617 h 10000"/>
                  <a:gd name="connsiteX446" fmla="*/ 3324 w 10000"/>
                  <a:gd name="connsiteY446" fmla="*/ 8617 h 10000"/>
                  <a:gd name="connsiteX447" fmla="*/ 3327 w 10000"/>
                  <a:gd name="connsiteY447" fmla="*/ 8620 h 10000"/>
                  <a:gd name="connsiteX448" fmla="*/ 3341 w 10000"/>
                  <a:gd name="connsiteY448" fmla="*/ 8620 h 10000"/>
                  <a:gd name="connsiteX449" fmla="*/ 3357 w 10000"/>
                  <a:gd name="connsiteY449" fmla="*/ 8620 h 10000"/>
                  <a:gd name="connsiteX450" fmla="*/ 3374 w 10000"/>
                  <a:gd name="connsiteY450" fmla="*/ 8620 h 10000"/>
                  <a:gd name="connsiteX451" fmla="*/ 3382 w 10000"/>
                  <a:gd name="connsiteY451" fmla="*/ 8620 h 10000"/>
                  <a:gd name="connsiteX452" fmla="*/ 3399 w 10000"/>
                  <a:gd name="connsiteY452" fmla="*/ 8611 h 10000"/>
                  <a:gd name="connsiteX453" fmla="*/ 3413 w 10000"/>
                  <a:gd name="connsiteY453" fmla="*/ 8601 h 10000"/>
                  <a:gd name="connsiteX454" fmla="*/ 3421 w 10000"/>
                  <a:gd name="connsiteY454" fmla="*/ 8588 h 10000"/>
                  <a:gd name="connsiteX455" fmla="*/ 3421 w 10000"/>
                  <a:gd name="connsiteY455" fmla="*/ 8572 h 10000"/>
                  <a:gd name="connsiteX456" fmla="*/ 3421 w 10000"/>
                  <a:gd name="connsiteY456" fmla="*/ 8552 h 10000"/>
                  <a:gd name="connsiteX457" fmla="*/ 3424 w 10000"/>
                  <a:gd name="connsiteY457" fmla="*/ 8533 h 10000"/>
                  <a:gd name="connsiteX458" fmla="*/ 3432 w 10000"/>
                  <a:gd name="connsiteY458" fmla="*/ 8523 h 10000"/>
                  <a:gd name="connsiteX459" fmla="*/ 3446 w 10000"/>
                  <a:gd name="connsiteY459" fmla="*/ 8523 h 10000"/>
                  <a:gd name="connsiteX460" fmla="*/ 3457 w 10000"/>
                  <a:gd name="connsiteY460" fmla="*/ 8523 h 10000"/>
                  <a:gd name="connsiteX461" fmla="*/ 3476 w 10000"/>
                  <a:gd name="connsiteY461" fmla="*/ 8533 h 10000"/>
                  <a:gd name="connsiteX462" fmla="*/ 3485 w 10000"/>
                  <a:gd name="connsiteY462" fmla="*/ 8536 h 10000"/>
                  <a:gd name="connsiteX463" fmla="*/ 3501 w 10000"/>
                  <a:gd name="connsiteY463" fmla="*/ 8527 h 10000"/>
                  <a:gd name="connsiteX464" fmla="*/ 3504 w 10000"/>
                  <a:gd name="connsiteY464" fmla="*/ 8514 h 10000"/>
                  <a:gd name="connsiteX465" fmla="*/ 3510 w 10000"/>
                  <a:gd name="connsiteY465" fmla="*/ 8497 h 10000"/>
                  <a:gd name="connsiteX466" fmla="*/ 3537 w 10000"/>
                  <a:gd name="connsiteY466" fmla="*/ 8484 h 10000"/>
                  <a:gd name="connsiteX467" fmla="*/ 3562 w 10000"/>
                  <a:gd name="connsiteY467" fmla="*/ 8488 h 10000"/>
                  <a:gd name="connsiteX468" fmla="*/ 3568 w 10000"/>
                  <a:gd name="connsiteY468" fmla="*/ 8484 h 10000"/>
                  <a:gd name="connsiteX469" fmla="*/ 3584 w 10000"/>
                  <a:gd name="connsiteY469" fmla="*/ 8494 h 10000"/>
                  <a:gd name="connsiteX470" fmla="*/ 3593 w 10000"/>
                  <a:gd name="connsiteY470" fmla="*/ 8507 h 10000"/>
                  <a:gd name="connsiteX471" fmla="*/ 3618 w 10000"/>
                  <a:gd name="connsiteY471" fmla="*/ 8497 h 10000"/>
                  <a:gd name="connsiteX472" fmla="*/ 3643 w 10000"/>
                  <a:gd name="connsiteY472" fmla="*/ 8475 h 10000"/>
                  <a:gd name="connsiteX473" fmla="*/ 3657 w 10000"/>
                  <a:gd name="connsiteY473" fmla="*/ 8478 h 10000"/>
                  <a:gd name="connsiteX474" fmla="*/ 3670 w 10000"/>
                  <a:gd name="connsiteY474" fmla="*/ 8475 h 10000"/>
                  <a:gd name="connsiteX475" fmla="*/ 3673 w 10000"/>
                  <a:gd name="connsiteY475" fmla="*/ 8468 h 10000"/>
                  <a:gd name="connsiteX476" fmla="*/ 3681 w 10000"/>
                  <a:gd name="connsiteY476" fmla="*/ 8468 h 10000"/>
                  <a:gd name="connsiteX477" fmla="*/ 3698 w 10000"/>
                  <a:gd name="connsiteY477" fmla="*/ 8478 h 10000"/>
                  <a:gd name="connsiteX478" fmla="*/ 3720 w 10000"/>
                  <a:gd name="connsiteY478" fmla="*/ 8497 h 10000"/>
                  <a:gd name="connsiteX479" fmla="*/ 3715 w 10000"/>
                  <a:gd name="connsiteY479" fmla="*/ 8504 h 10000"/>
                  <a:gd name="connsiteX480" fmla="*/ 3729 w 10000"/>
                  <a:gd name="connsiteY480" fmla="*/ 8514 h 10000"/>
                  <a:gd name="connsiteX481" fmla="*/ 3729 w 10000"/>
                  <a:gd name="connsiteY481" fmla="*/ 8517 h 10000"/>
                  <a:gd name="connsiteX482" fmla="*/ 3740 w 10000"/>
                  <a:gd name="connsiteY482" fmla="*/ 8527 h 10000"/>
                  <a:gd name="connsiteX483" fmla="*/ 3759 w 10000"/>
                  <a:gd name="connsiteY483" fmla="*/ 8517 h 10000"/>
                  <a:gd name="connsiteX484" fmla="*/ 3762 w 10000"/>
                  <a:gd name="connsiteY484" fmla="*/ 8504 h 10000"/>
                  <a:gd name="connsiteX485" fmla="*/ 3770 w 10000"/>
                  <a:gd name="connsiteY485" fmla="*/ 8488 h 10000"/>
                  <a:gd name="connsiteX486" fmla="*/ 3778 w 10000"/>
                  <a:gd name="connsiteY486" fmla="*/ 8484 h 10000"/>
                  <a:gd name="connsiteX487" fmla="*/ 3792 w 10000"/>
                  <a:gd name="connsiteY487" fmla="*/ 8475 h 10000"/>
                  <a:gd name="connsiteX488" fmla="*/ 3803 w 10000"/>
                  <a:gd name="connsiteY488" fmla="*/ 8478 h 10000"/>
                  <a:gd name="connsiteX489" fmla="*/ 3809 w 10000"/>
                  <a:gd name="connsiteY489" fmla="*/ 8475 h 10000"/>
                  <a:gd name="connsiteX490" fmla="*/ 3825 w 10000"/>
                  <a:gd name="connsiteY490" fmla="*/ 8465 h 10000"/>
                  <a:gd name="connsiteX491" fmla="*/ 3834 w 10000"/>
                  <a:gd name="connsiteY491" fmla="*/ 8468 h 10000"/>
                  <a:gd name="connsiteX492" fmla="*/ 3842 w 10000"/>
                  <a:gd name="connsiteY492" fmla="*/ 8478 h 10000"/>
                  <a:gd name="connsiteX493" fmla="*/ 3850 w 10000"/>
                  <a:gd name="connsiteY493" fmla="*/ 8478 h 10000"/>
                  <a:gd name="connsiteX494" fmla="*/ 3859 w 10000"/>
                  <a:gd name="connsiteY494" fmla="*/ 8484 h 10000"/>
                  <a:gd name="connsiteX495" fmla="*/ 3873 w 10000"/>
                  <a:gd name="connsiteY495" fmla="*/ 8494 h 10000"/>
                  <a:gd name="connsiteX496" fmla="*/ 3875 w 10000"/>
                  <a:gd name="connsiteY496" fmla="*/ 8507 h 10000"/>
                  <a:gd name="connsiteX497" fmla="*/ 3881 w 10000"/>
                  <a:gd name="connsiteY497" fmla="*/ 8527 h 10000"/>
                  <a:gd name="connsiteX498" fmla="*/ 3875 w 10000"/>
                  <a:gd name="connsiteY498" fmla="*/ 8546 h 10000"/>
                  <a:gd name="connsiteX499" fmla="*/ 3892 w 10000"/>
                  <a:gd name="connsiteY499" fmla="*/ 8546 h 10000"/>
                  <a:gd name="connsiteX500" fmla="*/ 3900 w 10000"/>
                  <a:gd name="connsiteY500" fmla="*/ 8543 h 10000"/>
                  <a:gd name="connsiteX501" fmla="*/ 3906 w 10000"/>
                  <a:gd name="connsiteY501" fmla="*/ 8543 h 10000"/>
                  <a:gd name="connsiteX502" fmla="*/ 3922 w 10000"/>
                  <a:gd name="connsiteY502" fmla="*/ 8552 h 10000"/>
                  <a:gd name="connsiteX503" fmla="*/ 3939 w 10000"/>
                  <a:gd name="connsiteY503" fmla="*/ 8559 h 10000"/>
                  <a:gd name="connsiteX504" fmla="*/ 3953 w 10000"/>
                  <a:gd name="connsiteY504" fmla="*/ 8572 h 10000"/>
                  <a:gd name="connsiteX505" fmla="*/ 3956 w 10000"/>
                  <a:gd name="connsiteY505" fmla="*/ 8588 h 10000"/>
                  <a:gd name="connsiteX506" fmla="*/ 3956 w 10000"/>
                  <a:gd name="connsiteY506" fmla="*/ 8608 h 10000"/>
                  <a:gd name="connsiteX507" fmla="*/ 3972 w 10000"/>
                  <a:gd name="connsiteY507" fmla="*/ 8608 h 10000"/>
                  <a:gd name="connsiteX508" fmla="*/ 3986 w 10000"/>
                  <a:gd name="connsiteY508" fmla="*/ 8608 h 10000"/>
                  <a:gd name="connsiteX509" fmla="*/ 3997 w 10000"/>
                  <a:gd name="connsiteY509" fmla="*/ 8608 h 10000"/>
                  <a:gd name="connsiteX510" fmla="*/ 4006 w 10000"/>
                  <a:gd name="connsiteY510" fmla="*/ 8608 h 10000"/>
                  <a:gd name="connsiteX511" fmla="*/ 4006 w 10000"/>
                  <a:gd name="connsiteY511" fmla="*/ 8611 h 10000"/>
                  <a:gd name="connsiteX512" fmla="*/ 4011 w 10000"/>
                  <a:gd name="connsiteY512" fmla="*/ 8611 h 10000"/>
                  <a:gd name="connsiteX513" fmla="*/ 4022 w 10000"/>
                  <a:gd name="connsiteY513" fmla="*/ 8620 h 10000"/>
                  <a:gd name="connsiteX514" fmla="*/ 4042 w 10000"/>
                  <a:gd name="connsiteY514" fmla="*/ 8620 h 10000"/>
                  <a:gd name="connsiteX515" fmla="*/ 4050 w 10000"/>
                  <a:gd name="connsiteY515" fmla="*/ 8617 h 10000"/>
                  <a:gd name="connsiteX516" fmla="*/ 4069 w 10000"/>
                  <a:gd name="connsiteY516" fmla="*/ 8620 h 10000"/>
                  <a:gd name="connsiteX517" fmla="*/ 4086 w 10000"/>
                  <a:gd name="connsiteY517" fmla="*/ 8630 h 10000"/>
                  <a:gd name="connsiteX518" fmla="*/ 4108 w 10000"/>
                  <a:gd name="connsiteY518" fmla="*/ 8627 h 10000"/>
                  <a:gd name="connsiteX519" fmla="*/ 4125 w 10000"/>
                  <a:gd name="connsiteY519" fmla="*/ 8620 h 10000"/>
                  <a:gd name="connsiteX520" fmla="*/ 4133 w 10000"/>
                  <a:gd name="connsiteY520" fmla="*/ 8611 h 10000"/>
                  <a:gd name="connsiteX521" fmla="*/ 4139 w 10000"/>
                  <a:gd name="connsiteY521" fmla="*/ 8608 h 10000"/>
                  <a:gd name="connsiteX522" fmla="*/ 4147 w 10000"/>
                  <a:gd name="connsiteY522" fmla="*/ 8601 h 10000"/>
                  <a:gd name="connsiteX523" fmla="*/ 4155 w 10000"/>
                  <a:gd name="connsiteY523" fmla="*/ 8591 h 10000"/>
                  <a:gd name="connsiteX524" fmla="*/ 4166 w 10000"/>
                  <a:gd name="connsiteY524" fmla="*/ 8582 h 10000"/>
                  <a:gd name="connsiteX525" fmla="*/ 4183 w 10000"/>
                  <a:gd name="connsiteY525" fmla="*/ 8569 h 10000"/>
                  <a:gd name="connsiteX526" fmla="*/ 4191 w 10000"/>
                  <a:gd name="connsiteY526" fmla="*/ 8562 h 10000"/>
                  <a:gd name="connsiteX527" fmla="*/ 4208 w 10000"/>
                  <a:gd name="connsiteY527" fmla="*/ 8552 h 10000"/>
                  <a:gd name="connsiteX528" fmla="*/ 4230 w 10000"/>
                  <a:gd name="connsiteY528" fmla="*/ 8552 h 10000"/>
                  <a:gd name="connsiteX529" fmla="*/ 4238 w 10000"/>
                  <a:gd name="connsiteY529" fmla="*/ 8559 h 10000"/>
                  <a:gd name="connsiteX530" fmla="*/ 4247 w 10000"/>
                  <a:gd name="connsiteY530" fmla="*/ 8572 h 10000"/>
                  <a:gd name="connsiteX531" fmla="*/ 4252 w 10000"/>
                  <a:gd name="connsiteY531" fmla="*/ 8578 h 10000"/>
                  <a:gd name="connsiteX532" fmla="*/ 4263 w 10000"/>
                  <a:gd name="connsiteY532" fmla="*/ 8582 h 10000"/>
                  <a:gd name="connsiteX533" fmla="*/ 4277 w 10000"/>
                  <a:gd name="connsiteY533" fmla="*/ 8572 h 10000"/>
                  <a:gd name="connsiteX534" fmla="*/ 4294 w 10000"/>
                  <a:gd name="connsiteY534" fmla="*/ 8559 h 10000"/>
                  <a:gd name="connsiteX535" fmla="*/ 4302 w 10000"/>
                  <a:gd name="connsiteY535" fmla="*/ 8546 h 10000"/>
                  <a:gd name="connsiteX536" fmla="*/ 4310 w 10000"/>
                  <a:gd name="connsiteY536" fmla="*/ 8543 h 10000"/>
                  <a:gd name="connsiteX537" fmla="*/ 4313 w 10000"/>
                  <a:gd name="connsiteY537" fmla="*/ 8543 h 10000"/>
                  <a:gd name="connsiteX538" fmla="*/ 4332 w 10000"/>
                  <a:gd name="connsiteY538" fmla="*/ 8546 h 10000"/>
                  <a:gd name="connsiteX539" fmla="*/ 4335 w 10000"/>
                  <a:gd name="connsiteY539" fmla="*/ 8559 h 10000"/>
                  <a:gd name="connsiteX540" fmla="*/ 4349 w 10000"/>
                  <a:gd name="connsiteY540" fmla="*/ 8588 h 10000"/>
                  <a:gd name="connsiteX541" fmla="*/ 4360 w 10000"/>
                  <a:gd name="connsiteY541" fmla="*/ 8591 h 10000"/>
                  <a:gd name="connsiteX542" fmla="*/ 4366 w 10000"/>
                  <a:gd name="connsiteY542" fmla="*/ 8591 h 10000"/>
                  <a:gd name="connsiteX543" fmla="*/ 4382 w 10000"/>
                  <a:gd name="connsiteY543" fmla="*/ 8598 h 10000"/>
                  <a:gd name="connsiteX544" fmla="*/ 4385 w 10000"/>
                  <a:gd name="connsiteY544" fmla="*/ 8598 h 10000"/>
                  <a:gd name="connsiteX545" fmla="*/ 4402 w 10000"/>
                  <a:gd name="connsiteY545" fmla="*/ 8598 h 10000"/>
                  <a:gd name="connsiteX546" fmla="*/ 4421 w 10000"/>
                  <a:gd name="connsiteY546" fmla="*/ 8591 h 10000"/>
                  <a:gd name="connsiteX547" fmla="*/ 4440 w 10000"/>
                  <a:gd name="connsiteY547" fmla="*/ 8591 h 10000"/>
                  <a:gd name="connsiteX548" fmla="*/ 4449 w 10000"/>
                  <a:gd name="connsiteY548" fmla="*/ 8598 h 10000"/>
                  <a:gd name="connsiteX549" fmla="*/ 4454 w 10000"/>
                  <a:gd name="connsiteY549" fmla="*/ 8617 h 10000"/>
                  <a:gd name="connsiteX550" fmla="*/ 4463 w 10000"/>
                  <a:gd name="connsiteY550" fmla="*/ 8608 h 10000"/>
                  <a:gd name="connsiteX551" fmla="*/ 4474 w 10000"/>
                  <a:gd name="connsiteY551" fmla="*/ 8608 h 10000"/>
                  <a:gd name="connsiteX552" fmla="*/ 4490 w 10000"/>
                  <a:gd name="connsiteY552" fmla="*/ 8617 h 10000"/>
                  <a:gd name="connsiteX553" fmla="*/ 4504 w 10000"/>
                  <a:gd name="connsiteY553" fmla="*/ 8617 h 10000"/>
                  <a:gd name="connsiteX554" fmla="*/ 4518 w 10000"/>
                  <a:gd name="connsiteY554" fmla="*/ 8617 h 10000"/>
                  <a:gd name="connsiteX555" fmla="*/ 4535 w 10000"/>
                  <a:gd name="connsiteY555" fmla="*/ 8611 h 10000"/>
                  <a:gd name="connsiteX556" fmla="*/ 4546 w 10000"/>
                  <a:gd name="connsiteY556" fmla="*/ 8611 h 10000"/>
                  <a:gd name="connsiteX557" fmla="*/ 4562 w 10000"/>
                  <a:gd name="connsiteY557" fmla="*/ 8611 h 10000"/>
                  <a:gd name="connsiteX558" fmla="*/ 4571 w 10000"/>
                  <a:gd name="connsiteY558" fmla="*/ 8611 h 10000"/>
                  <a:gd name="connsiteX559" fmla="*/ 4579 w 10000"/>
                  <a:gd name="connsiteY559" fmla="*/ 8608 h 10000"/>
                  <a:gd name="connsiteX560" fmla="*/ 4584 w 10000"/>
                  <a:gd name="connsiteY560" fmla="*/ 8608 h 10000"/>
                  <a:gd name="connsiteX561" fmla="*/ 4601 w 10000"/>
                  <a:gd name="connsiteY561" fmla="*/ 8617 h 10000"/>
                  <a:gd name="connsiteX562" fmla="*/ 4609 w 10000"/>
                  <a:gd name="connsiteY562" fmla="*/ 8627 h 10000"/>
                  <a:gd name="connsiteX563" fmla="*/ 4618 w 10000"/>
                  <a:gd name="connsiteY563" fmla="*/ 8637 h 10000"/>
                  <a:gd name="connsiteX564" fmla="*/ 4618 w 10000"/>
                  <a:gd name="connsiteY564" fmla="*/ 8646 h 10000"/>
                  <a:gd name="connsiteX565" fmla="*/ 4634 w 10000"/>
                  <a:gd name="connsiteY565" fmla="*/ 8656 h 10000"/>
                  <a:gd name="connsiteX566" fmla="*/ 4640 w 10000"/>
                  <a:gd name="connsiteY566" fmla="*/ 8659 h 10000"/>
                  <a:gd name="connsiteX567" fmla="*/ 4651 w 10000"/>
                  <a:gd name="connsiteY567" fmla="*/ 8666 h 10000"/>
                  <a:gd name="connsiteX568" fmla="*/ 4657 w 10000"/>
                  <a:gd name="connsiteY568" fmla="*/ 8659 h 10000"/>
                  <a:gd name="connsiteX569" fmla="*/ 4668 w 10000"/>
                  <a:gd name="connsiteY569" fmla="*/ 8650 h 10000"/>
                  <a:gd name="connsiteX570" fmla="*/ 4676 w 10000"/>
                  <a:gd name="connsiteY570" fmla="*/ 8650 h 10000"/>
                  <a:gd name="connsiteX571" fmla="*/ 4690 w 10000"/>
                  <a:gd name="connsiteY571" fmla="*/ 8650 h 10000"/>
                  <a:gd name="connsiteX572" fmla="*/ 4698 w 10000"/>
                  <a:gd name="connsiteY572" fmla="*/ 8650 h 10000"/>
                  <a:gd name="connsiteX573" fmla="*/ 4704 w 10000"/>
                  <a:gd name="connsiteY573" fmla="*/ 8650 h 10000"/>
                  <a:gd name="connsiteX574" fmla="*/ 4706 w 10000"/>
                  <a:gd name="connsiteY574" fmla="*/ 8659 h 10000"/>
                  <a:gd name="connsiteX575" fmla="*/ 4706 w 10000"/>
                  <a:gd name="connsiteY575" fmla="*/ 8666 h 10000"/>
                  <a:gd name="connsiteX576" fmla="*/ 4723 w 10000"/>
                  <a:gd name="connsiteY576" fmla="*/ 8682 h 10000"/>
                  <a:gd name="connsiteX577" fmla="*/ 4737 w 10000"/>
                  <a:gd name="connsiteY577" fmla="*/ 8682 h 10000"/>
                  <a:gd name="connsiteX578" fmla="*/ 4745 w 10000"/>
                  <a:gd name="connsiteY578" fmla="*/ 8676 h 10000"/>
                  <a:gd name="connsiteX579" fmla="*/ 4756 w 10000"/>
                  <a:gd name="connsiteY579" fmla="*/ 8666 h 10000"/>
                  <a:gd name="connsiteX580" fmla="*/ 4765 w 10000"/>
                  <a:gd name="connsiteY580" fmla="*/ 8666 h 10000"/>
                  <a:gd name="connsiteX581" fmla="*/ 4765 w 10000"/>
                  <a:gd name="connsiteY581" fmla="*/ 8682 h 10000"/>
                  <a:gd name="connsiteX582" fmla="*/ 4770 w 10000"/>
                  <a:gd name="connsiteY582" fmla="*/ 8701 h 10000"/>
                  <a:gd name="connsiteX583" fmla="*/ 4778 w 10000"/>
                  <a:gd name="connsiteY583" fmla="*/ 8705 h 10000"/>
                  <a:gd name="connsiteX584" fmla="*/ 4795 w 10000"/>
                  <a:gd name="connsiteY584" fmla="*/ 8714 h 10000"/>
                  <a:gd name="connsiteX585" fmla="*/ 4812 w 10000"/>
                  <a:gd name="connsiteY585" fmla="*/ 8714 h 10000"/>
                  <a:gd name="connsiteX586" fmla="*/ 4825 w 10000"/>
                  <a:gd name="connsiteY586" fmla="*/ 8705 h 10000"/>
                  <a:gd name="connsiteX587" fmla="*/ 4825 w 10000"/>
                  <a:gd name="connsiteY587" fmla="*/ 8701 h 10000"/>
                  <a:gd name="connsiteX588" fmla="*/ 4828 w 10000"/>
                  <a:gd name="connsiteY588" fmla="*/ 8701 h 10000"/>
                  <a:gd name="connsiteX589" fmla="*/ 4837 w 10000"/>
                  <a:gd name="connsiteY589" fmla="*/ 8692 h 10000"/>
                  <a:gd name="connsiteX590" fmla="*/ 4842 w 10000"/>
                  <a:gd name="connsiteY590" fmla="*/ 8685 h 10000"/>
                  <a:gd name="connsiteX591" fmla="*/ 4859 w 10000"/>
                  <a:gd name="connsiteY591" fmla="*/ 8692 h 10000"/>
                  <a:gd name="connsiteX592" fmla="*/ 4870 w 10000"/>
                  <a:gd name="connsiteY592" fmla="*/ 8701 h 10000"/>
                  <a:gd name="connsiteX593" fmla="*/ 4878 w 10000"/>
                  <a:gd name="connsiteY593" fmla="*/ 8714 h 10000"/>
                  <a:gd name="connsiteX594" fmla="*/ 4892 w 10000"/>
                  <a:gd name="connsiteY594" fmla="*/ 8724 h 10000"/>
                  <a:gd name="connsiteX595" fmla="*/ 4900 w 10000"/>
                  <a:gd name="connsiteY595" fmla="*/ 8724 h 10000"/>
                  <a:gd name="connsiteX596" fmla="*/ 4906 w 10000"/>
                  <a:gd name="connsiteY596" fmla="*/ 8705 h 10000"/>
                  <a:gd name="connsiteX597" fmla="*/ 4925 w 10000"/>
                  <a:gd name="connsiteY597" fmla="*/ 8724 h 10000"/>
                  <a:gd name="connsiteX598" fmla="*/ 4939 w 10000"/>
                  <a:gd name="connsiteY598" fmla="*/ 8701 h 10000"/>
                  <a:gd name="connsiteX599" fmla="*/ 4950 w 10000"/>
                  <a:gd name="connsiteY599" fmla="*/ 8695 h 10000"/>
                  <a:gd name="connsiteX600" fmla="*/ 4956 w 10000"/>
                  <a:gd name="connsiteY600" fmla="*/ 8692 h 10000"/>
                  <a:gd name="connsiteX601" fmla="*/ 4986 w 10000"/>
                  <a:gd name="connsiteY601" fmla="*/ 8705 h 10000"/>
                  <a:gd name="connsiteX602" fmla="*/ 5003 w 10000"/>
                  <a:gd name="connsiteY602" fmla="*/ 8701 h 10000"/>
                  <a:gd name="connsiteX603" fmla="*/ 5011 w 10000"/>
                  <a:gd name="connsiteY603" fmla="*/ 8692 h 10000"/>
                  <a:gd name="connsiteX604" fmla="*/ 5028 w 10000"/>
                  <a:gd name="connsiteY604" fmla="*/ 8682 h 10000"/>
                  <a:gd name="connsiteX605" fmla="*/ 5030 w 10000"/>
                  <a:gd name="connsiteY605" fmla="*/ 8659 h 10000"/>
                  <a:gd name="connsiteX606" fmla="*/ 5039 w 10000"/>
                  <a:gd name="connsiteY606" fmla="*/ 8656 h 10000"/>
                  <a:gd name="connsiteX607" fmla="*/ 5053 w 10000"/>
                  <a:gd name="connsiteY607" fmla="*/ 8669 h 10000"/>
                  <a:gd name="connsiteX608" fmla="*/ 5061 w 10000"/>
                  <a:gd name="connsiteY608" fmla="*/ 8669 h 10000"/>
                  <a:gd name="connsiteX609" fmla="*/ 5061 w 10000"/>
                  <a:gd name="connsiteY609" fmla="*/ 8676 h 10000"/>
                  <a:gd name="connsiteX610" fmla="*/ 5069 w 10000"/>
                  <a:gd name="connsiteY610" fmla="*/ 8669 h 10000"/>
                  <a:gd name="connsiteX611" fmla="*/ 5083 w 10000"/>
                  <a:gd name="connsiteY611" fmla="*/ 8669 h 10000"/>
                  <a:gd name="connsiteX612" fmla="*/ 5100 w 10000"/>
                  <a:gd name="connsiteY612" fmla="*/ 8669 h 10000"/>
                  <a:gd name="connsiteX613" fmla="*/ 5119 w 10000"/>
                  <a:gd name="connsiteY613" fmla="*/ 8682 h 10000"/>
                  <a:gd name="connsiteX614" fmla="*/ 5136 w 10000"/>
                  <a:gd name="connsiteY614" fmla="*/ 8692 h 10000"/>
                  <a:gd name="connsiteX615" fmla="*/ 5161 w 10000"/>
                  <a:gd name="connsiteY615" fmla="*/ 8701 h 10000"/>
                  <a:gd name="connsiteX616" fmla="*/ 5183 w 10000"/>
                  <a:gd name="connsiteY616" fmla="*/ 8701 h 10000"/>
                  <a:gd name="connsiteX617" fmla="*/ 5199 w 10000"/>
                  <a:gd name="connsiteY617" fmla="*/ 8701 h 10000"/>
                  <a:gd name="connsiteX618" fmla="*/ 5213 w 10000"/>
                  <a:gd name="connsiteY618" fmla="*/ 8705 h 10000"/>
                  <a:gd name="connsiteX619" fmla="*/ 5224 w 10000"/>
                  <a:gd name="connsiteY619" fmla="*/ 8701 h 10000"/>
                  <a:gd name="connsiteX620" fmla="*/ 5230 w 10000"/>
                  <a:gd name="connsiteY620" fmla="*/ 8701 h 10000"/>
                  <a:gd name="connsiteX621" fmla="*/ 5241 w 10000"/>
                  <a:gd name="connsiteY621" fmla="*/ 8676 h 10000"/>
                  <a:gd name="connsiteX622" fmla="*/ 5247 w 10000"/>
                  <a:gd name="connsiteY622" fmla="*/ 8666 h 10000"/>
                  <a:gd name="connsiteX623" fmla="*/ 5249 w 10000"/>
                  <a:gd name="connsiteY623" fmla="*/ 8646 h 10000"/>
                  <a:gd name="connsiteX624" fmla="*/ 5249 w 10000"/>
                  <a:gd name="connsiteY624" fmla="*/ 8650 h 10000"/>
                  <a:gd name="connsiteX625" fmla="*/ 5255 w 10000"/>
                  <a:gd name="connsiteY625" fmla="*/ 8646 h 10000"/>
                  <a:gd name="connsiteX626" fmla="*/ 5271 w 10000"/>
                  <a:gd name="connsiteY626" fmla="*/ 8650 h 10000"/>
                  <a:gd name="connsiteX627" fmla="*/ 5288 w 10000"/>
                  <a:gd name="connsiteY627" fmla="*/ 8666 h 10000"/>
                  <a:gd name="connsiteX628" fmla="*/ 5296 w 10000"/>
                  <a:gd name="connsiteY628" fmla="*/ 8666 h 10000"/>
                  <a:gd name="connsiteX629" fmla="*/ 5310 w 10000"/>
                  <a:gd name="connsiteY629" fmla="*/ 8656 h 10000"/>
                  <a:gd name="connsiteX630" fmla="*/ 5321 w 10000"/>
                  <a:gd name="connsiteY630" fmla="*/ 8650 h 10000"/>
                  <a:gd name="connsiteX631" fmla="*/ 5338 w 10000"/>
                  <a:gd name="connsiteY631" fmla="*/ 8650 h 10000"/>
                  <a:gd name="connsiteX632" fmla="*/ 5360 w 10000"/>
                  <a:gd name="connsiteY632" fmla="*/ 8640 h 10000"/>
                  <a:gd name="connsiteX633" fmla="*/ 5366 w 10000"/>
                  <a:gd name="connsiteY633" fmla="*/ 8637 h 10000"/>
                  <a:gd name="connsiteX634" fmla="*/ 5368 w 10000"/>
                  <a:gd name="connsiteY634" fmla="*/ 8637 h 10000"/>
                  <a:gd name="connsiteX635" fmla="*/ 5382 w 10000"/>
                  <a:gd name="connsiteY635" fmla="*/ 8630 h 10000"/>
                  <a:gd name="connsiteX636" fmla="*/ 5391 w 10000"/>
                  <a:gd name="connsiteY636" fmla="*/ 8630 h 10000"/>
                  <a:gd name="connsiteX637" fmla="*/ 5402 w 10000"/>
                  <a:gd name="connsiteY637" fmla="*/ 8637 h 10000"/>
                  <a:gd name="connsiteX638" fmla="*/ 5418 w 10000"/>
                  <a:gd name="connsiteY638" fmla="*/ 8656 h 10000"/>
                  <a:gd name="connsiteX639" fmla="*/ 5432 w 10000"/>
                  <a:gd name="connsiteY639" fmla="*/ 8666 h 10000"/>
                  <a:gd name="connsiteX640" fmla="*/ 5443 w 10000"/>
                  <a:gd name="connsiteY640" fmla="*/ 8682 h 10000"/>
                  <a:gd name="connsiteX641" fmla="*/ 5457 w 10000"/>
                  <a:gd name="connsiteY641" fmla="*/ 8692 h 10000"/>
                  <a:gd name="connsiteX642" fmla="*/ 5471 w 10000"/>
                  <a:gd name="connsiteY642" fmla="*/ 8705 h 10000"/>
                  <a:gd name="connsiteX643" fmla="*/ 5488 w 10000"/>
                  <a:gd name="connsiteY643" fmla="*/ 8711 h 10000"/>
                  <a:gd name="connsiteX644" fmla="*/ 5490 w 10000"/>
                  <a:gd name="connsiteY644" fmla="*/ 8721 h 10000"/>
                  <a:gd name="connsiteX645" fmla="*/ 5512 w 10000"/>
                  <a:gd name="connsiteY645" fmla="*/ 8724 h 10000"/>
                  <a:gd name="connsiteX646" fmla="*/ 5521 w 10000"/>
                  <a:gd name="connsiteY646" fmla="*/ 8714 h 10000"/>
                  <a:gd name="connsiteX647" fmla="*/ 5524 w 10000"/>
                  <a:gd name="connsiteY647" fmla="*/ 8714 h 10000"/>
                  <a:gd name="connsiteX648" fmla="*/ 5532 w 10000"/>
                  <a:gd name="connsiteY648" fmla="*/ 8721 h 10000"/>
                  <a:gd name="connsiteX649" fmla="*/ 5540 w 10000"/>
                  <a:gd name="connsiteY649" fmla="*/ 8724 h 10000"/>
                  <a:gd name="connsiteX650" fmla="*/ 5562 w 10000"/>
                  <a:gd name="connsiteY650" fmla="*/ 8750 h 10000"/>
                  <a:gd name="connsiteX651" fmla="*/ 5562 w 10000"/>
                  <a:gd name="connsiteY651" fmla="*/ 8760 h 10000"/>
                  <a:gd name="connsiteX652" fmla="*/ 5571 w 10000"/>
                  <a:gd name="connsiteY652" fmla="*/ 8782 h 10000"/>
                  <a:gd name="connsiteX653" fmla="*/ 5579 w 10000"/>
                  <a:gd name="connsiteY653" fmla="*/ 8789 h 10000"/>
                  <a:gd name="connsiteX654" fmla="*/ 5593 w 10000"/>
                  <a:gd name="connsiteY654" fmla="*/ 8789 h 10000"/>
                  <a:gd name="connsiteX655" fmla="*/ 5596 w 10000"/>
                  <a:gd name="connsiteY655" fmla="*/ 8789 h 10000"/>
                  <a:gd name="connsiteX656" fmla="*/ 5626 w 10000"/>
                  <a:gd name="connsiteY656" fmla="*/ 8782 h 10000"/>
                  <a:gd name="connsiteX657" fmla="*/ 5629 w 10000"/>
                  <a:gd name="connsiteY657" fmla="*/ 8782 h 10000"/>
                  <a:gd name="connsiteX658" fmla="*/ 5637 w 10000"/>
                  <a:gd name="connsiteY658" fmla="*/ 8779 h 10000"/>
                  <a:gd name="connsiteX659" fmla="*/ 5648 w 10000"/>
                  <a:gd name="connsiteY659" fmla="*/ 8789 h 10000"/>
                  <a:gd name="connsiteX660" fmla="*/ 5665 w 10000"/>
                  <a:gd name="connsiteY660" fmla="*/ 8795 h 10000"/>
                  <a:gd name="connsiteX661" fmla="*/ 5676 w 10000"/>
                  <a:gd name="connsiteY661" fmla="*/ 8789 h 10000"/>
                  <a:gd name="connsiteX662" fmla="*/ 5684 w 10000"/>
                  <a:gd name="connsiteY662" fmla="*/ 8782 h 10000"/>
                  <a:gd name="connsiteX663" fmla="*/ 5693 w 10000"/>
                  <a:gd name="connsiteY663" fmla="*/ 8789 h 10000"/>
                  <a:gd name="connsiteX664" fmla="*/ 5715 w 10000"/>
                  <a:gd name="connsiteY664" fmla="*/ 8808 h 10000"/>
                  <a:gd name="connsiteX665" fmla="*/ 5731 w 10000"/>
                  <a:gd name="connsiteY665" fmla="*/ 8808 h 10000"/>
                  <a:gd name="connsiteX666" fmla="*/ 5740 w 10000"/>
                  <a:gd name="connsiteY666" fmla="*/ 8808 h 10000"/>
                  <a:gd name="connsiteX667" fmla="*/ 5765 w 10000"/>
                  <a:gd name="connsiteY667" fmla="*/ 8818 h 10000"/>
                  <a:gd name="connsiteX668" fmla="*/ 5781 w 10000"/>
                  <a:gd name="connsiteY668" fmla="*/ 8824 h 10000"/>
                  <a:gd name="connsiteX669" fmla="*/ 5798 w 10000"/>
                  <a:gd name="connsiteY669" fmla="*/ 8834 h 10000"/>
                  <a:gd name="connsiteX670" fmla="*/ 5814 w 10000"/>
                  <a:gd name="connsiteY670" fmla="*/ 8837 h 10000"/>
                  <a:gd name="connsiteX671" fmla="*/ 5831 w 10000"/>
                  <a:gd name="connsiteY671" fmla="*/ 8844 h 10000"/>
                  <a:gd name="connsiteX672" fmla="*/ 5842 w 10000"/>
                  <a:gd name="connsiteY672" fmla="*/ 8847 h 10000"/>
                  <a:gd name="connsiteX673" fmla="*/ 5859 w 10000"/>
                  <a:gd name="connsiteY673" fmla="*/ 8857 h 10000"/>
                  <a:gd name="connsiteX674" fmla="*/ 5870 w 10000"/>
                  <a:gd name="connsiteY674" fmla="*/ 8867 h 10000"/>
                  <a:gd name="connsiteX675" fmla="*/ 5878 w 10000"/>
                  <a:gd name="connsiteY675" fmla="*/ 8873 h 10000"/>
                  <a:gd name="connsiteX676" fmla="*/ 5895 w 10000"/>
                  <a:gd name="connsiteY676" fmla="*/ 8873 h 10000"/>
                  <a:gd name="connsiteX677" fmla="*/ 5911 w 10000"/>
                  <a:gd name="connsiteY677" fmla="*/ 8873 h 10000"/>
                  <a:gd name="connsiteX678" fmla="*/ 5931 w 10000"/>
                  <a:gd name="connsiteY678" fmla="*/ 8873 h 10000"/>
                  <a:gd name="connsiteX679" fmla="*/ 5950 w 10000"/>
                  <a:gd name="connsiteY679" fmla="*/ 8867 h 10000"/>
                  <a:gd name="connsiteX680" fmla="*/ 5967 w 10000"/>
                  <a:gd name="connsiteY680" fmla="*/ 8867 h 10000"/>
                  <a:gd name="connsiteX681" fmla="*/ 5975 w 10000"/>
                  <a:gd name="connsiteY681" fmla="*/ 8873 h 10000"/>
                  <a:gd name="connsiteX682" fmla="*/ 6000 w 10000"/>
                  <a:gd name="connsiteY682" fmla="*/ 8883 h 10000"/>
                  <a:gd name="connsiteX683" fmla="*/ 5997 w 10000"/>
                  <a:gd name="connsiteY683" fmla="*/ 8886 h 10000"/>
                  <a:gd name="connsiteX684" fmla="*/ 5997 w 10000"/>
                  <a:gd name="connsiteY684" fmla="*/ 8896 h 10000"/>
                  <a:gd name="connsiteX685" fmla="*/ 6014 w 10000"/>
                  <a:gd name="connsiteY685" fmla="*/ 8892 h 10000"/>
                  <a:gd name="connsiteX686" fmla="*/ 6028 w 10000"/>
                  <a:gd name="connsiteY686" fmla="*/ 8892 h 10000"/>
                  <a:gd name="connsiteX687" fmla="*/ 6053 w 10000"/>
                  <a:gd name="connsiteY687" fmla="*/ 8886 h 10000"/>
                  <a:gd name="connsiteX688" fmla="*/ 6072 w 10000"/>
                  <a:gd name="connsiteY688" fmla="*/ 8876 h 10000"/>
                  <a:gd name="connsiteX689" fmla="*/ 6089 w 10000"/>
                  <a:gd name="connsiteY689" fmla="*/ 8867 h 10000"/>
                  <a:gd name="connsiteX690" fmla="*/ 6111 w 10000"/>
                  <a:gd name="connsiteY690" fmla="*/ 8857 h 10000"/>
                  <a:gd name="connsiteX691" fmla="*/ 6127 w 10000"/>
                  <a:gd name="connsiteY691" fmla="*/ 8847 h 10000"/>
                  <a:gd name="connsiteX692" fmla="*/ 6152 w 10000"/>
                  <a:gd name="connsiteY692" fmla="*/ 8834 h 10000"/>
                  <a:gd name="connsiteX693" fmla="*/ 6183 w 10000"/>
                  <a:gd name="connsiteY693" fmla="*/ 8828 h 10000"/>
                  <a:gd name="connsiteX694" fmla="*/ 6175 w 10000"/>
                  <a:gd name="connsiteY694" fmla="*/ 8844 h 10000"/>
                  <a:gd name="connsiteX695" fmla="*/ 6169 w 10000"/>
                  <a:gd name="connsiteY695" fmla="*/ 8863 h 10000"/>
                  <a:gd name="connsiteX696" fmla="*/ 6158 w 10000"/>
                  <a:gd name="connsiteY696" fmla="*/ 8886 h 10000"/>
                  <a:gd name="connsiteX697" fmla="*/ 6152 w 10000"/>
                  <a:gd name="connsiteY697" fmla="*/ 8896 h 10000"/>
                  <a:gd name="connsiteX698" fmla="*/ 6150 w 10000"/>
                  <a:gd name="connsiteY698" fmla="*/ 8909 h 10000"/>
                  <a:gd name="connsiteX699" fmla="*/ 6152 w 10000"/>
                  <a:gd name="connsiteY699" fmla="*/ 8938 h 10000"/>
                  <a:gd name="connsiteX700" fmla="*/ 6158 w 10000"/>
                  <a:gd name="connsiteY700" fmla="*/ 8957 h 10000"/>
                  <a:gd name="connsiteX701" fmla="*/ 6161 w 10000"/>
                  <a:gd name="connsiteY701" fmla="*/ 8980 h 10000"/>
                  <a:gd name="connsiteX702" fmla="*/ 6166 w 10000"/>
                  <a:gd name="connsiteY702" fmla="*/ 8999 h 10000"/>
                  <a:gd name="connsiteX703" fmla="*/ 6175 w 10000"/>
                  <a:gd name="connsiteY703" fmla="*/ 9032 h 10000"/>
                  <a:gd name="connsiteX704" fmla="*/ 6183 w 10000"/>
                  <a:gd name="connsiteY704" fmla="*/ 9051 h 10000"/>
                  <a:gd name="connsiteX705" fmla="*/ 6191 w 10000"/>
                  <a:gd name="connsiteY705" fmla="*/ 9064 h 10000"/>
                  <a:gd name="connsiteX706" fmla="*/ 6194 w 10000"/>
                  <a:gd name="connsiteY706" fmla="*/ 9084 h 10000"/>
                  <a:gd name="connsiteX707" fmla="*/ 6208 w 10000"/>
                  <a:gd name="connsiteY707" fmla="*/ 9103 h 10000"/>
                  <a:gd name="connsiteX708" fmla="*/ 6208 w 10000"/>
                  <a:gd name="connsiteY708" fmla="*/ 9113 h 10000"/>
                  <a:gd name="connsiteX709" fmla="*/ 6216 w 10000"/>
                  <a:gd name="connsiteY709" fmla="*/ 9129 h 10000"/>
                  <a:gd name="connsiteX710" fmla="*/ 6230 w 10000"/>
                  <a:gd name="connsiteY710" fmla="*/ 9148 h 10000"/>
                  <a:gd name="connsiteX711" fmla="*/ 6241 w 10000"/>
                  <a:gd name="connsiteY711" fmla="*/ 9165 h 10000"/>
                  <a:gd name="connsiteX712" fmla="*/ 6249 w 10000"/>
                  <a:gd name="connsiteY712" fmla="*/ 9168 h 10000"/>
                  <a:gd name="connsiteX713" fmla="*/ 6266 w 10000"/>
                  <a:gd name="connsiteY713" fmla="*/ 9184 h 10000"/>
                  <a:gd name="connsiteX714" fmla="*/ 6280 w 10000"/>
                  <a:gd name="connsiteY714" fmla="*/ 9184 h 10000"/>
                  <a:gd name="connsiteX715" fmla="*/ 6288 w 10000"/>
                  <a:gd name="connsiteY715" fmla="*/ 9177 h 10000"/>
                  <a:gd name="connsiteX716" fmla="*/ 6299 w 10000"/>
                  <a:gd name="connsiteY716" fmla="*/ 9187 h 10000"/>
                  <a:gd name="connsiteX717" fmla="*/ 6305 w 10000"/>
                  <a:gd name="connsiteY717" fmla="*/ 9197 h 10000"/>
                  <a:gd name="connsiteX718" fmla="*/ 6310 w 10000"/>
                  <a:gd name="connsiteY718" fmla="*/ 9197 h 10000"/>
                  <a:gd name="connsiteX719" fmla="*/ 6321 w 10000"/>
                  <a:gd name="connsiteY719" fmla="*/ 9213 h 10000"/>
                  <a:gd name="connsiteX720" fmla="*/ 6335 w 10000"/>
                  <a:gd name="connsiteY720" fmla="*/ 9223 h 10000"/>
                  <a:gd name="connsiteX721" fmla="*/ 6338 w 10000"/>
                  <a:gd name="connsiteY721" fmla="*/ 9223 h 10000"/>
                  <a:gd name="connsiteX722" fmla="*/ 6355 w 10000"/>
                  <a:gd name="connsiteY722" fmla="*/ 9226 h 10000"/>
                  <a:gd name="connsiteX723" fmla="*/ 6363 w 10000"/>
                  <a:gd name="connsiteY723" fmla="*/ 9236 h 10000"/>
                  <a:gd name="connsiteX724" fmla="*/ 6380 w 10000"/>
                  <a:gd name="connsiteY724" fmla="*/ 9258 h 10000"/>
                  <a:gd name="connsiteX725" fmla="*/ 6393 w 10000"/>
                  <a:gd name="connsiteY725" fmla="*/ 9278 h 10000"/>
                  <a:gd name="connsiteX726" fmla="*/ 6396 w 10000"/>
                  <a:gd name="connsiteY726" fmla="*/ 9288 h 10000"/>
                  <a:gd name="connsiteX727" fmla="*/ 6407 w 10000"/>
                  <a:gd name="connsiteY727" fmla="*/ 9297 h 10000"/>
                  <a:gd name="connsiteX728" fmla="*/ 6410 w 10000"/>
                  <a:gd name="connsiteY728" fmla="*/ 9307 h 10000"/>
                  <a:gd name="connsiteX729" fmla="*/ 6416 w 10000"/>
                  <a:gd name="connsiteY729" fmla="*/ 9317 h 10000"/>
                  <a:gd name="connsiteX730" fmla="*/ 6424 w 10000"/>
                  <a:gd name="connsiteY730" fmla="*/ 9326 h 10000"/>
                  <a:gd name="connsiteX731" fmla="*/ 6435 w 10000"/>
                  <a:gd name="connsiteY731" fmla="*/ 9336 h 10000"/>
                  <a:gd name="connsiteX732" fmla="*/ 6443 w 10000"/>
                  <a:gd name="connsiteY732" fmla="*/ 9346 h 10000"/>
                  <a:gd name="connsiteX733" fmla="*/ 6449 w 10000"/>
                  <a:gd name="connsiteY733" fmla="*/ 9362 h 10000"/>
                  <a:gd name="connsiteX734" fmla="*/ 6452 w 10000"/>
                  <a:gd name="connsiteY734" fmla="*/ 9372 h 10000"/>
                  <a:gd name="connsiteX735" fmla="*/ 6449 w 10000"/>
                  <a:gd name="connsiteY735" fmla="*/ 9381 h 10000"/>
                  <a:gd name="connsiteX736" fmla="*/ 6465 w 10000"/>
                  <a:gd name="connsiteY736" fmla="*/ 9394 h 10000"/>
                  <a:gd name="connsiteX737" fmla="*/ 6468 w 10000"/>
                  <a:gd name="connsiteY737" fmla="*/ 9420 h 10000"/>
                  <a:gd name="connsiteX738" fmla="*/ 6493 w 10000"/>
                  <a:gd name="connsiteY738" fmla="*/ 9430 h 10000"/>
                  <a:gd name="connsiteX739" fmla="*/ 6507 w 10000"/>
                  <a:gd name="connsiteY739" fmla="*/ 9440 h 10000"/>
                  <a:gd name="connsiteX740" fmla="*/ 6524 w 10000"/>
                  <a:gd name="connsiteY740" fmla="*/ 9459 h 10000"/>
                  <a:gd name="connsiteX741" fmla="*/ 6532 w 10000"/>
                  <a:gd name="connsiteY741" fmla="*/ 9485 h 10000"/>
                  <a:gd name="connsiteX742" fmla="*/ 6537 w 10000"/>
                  <a:gd name="connsiteY742" fmla="*/ 9498 h 10000"/>
                  <a:gd name="connsiteX743" fmla="*/ 6571 w 10000"/>
                  <a:gd name="connsiteY743" fmla="*/ 9508 h 10000"/>
                  <a:gd name="connsiteX744" fmla="*/ 6596 w 10000"/>
                  <a:gd name="connsiteY744" fmla="*/ 9508 h 10000"/>
                  <a:gd name="connsiteX745" fmla="*/ 6637 w 10000"/>
                  <a:gd name="connsiteY745" fmla="*/ 9517 h 10000"/>
                  <a:gd name="connsiteX746" fmla="*/ 6662 w 10000"/>
                  <a:gd name="connsiteY746" fmla="*/ 9524 h 10000"/>
                  <a:gd name="connsiteX747" fmla="*/ 6679 w 10000"/>
                  <a:gd name="connsiteY747" fmla="*/ 9517 h 10000"/>
                  <a:gd name="connsiteX748" fmla="*/ 6679 w 10000"/>
                  <a:gd name="connsiteY748" fmla="*/ 9505 h 10000"/>
                  <a:gd name="connsiteX749" fmla="*/ 6690 w 10000"/>
                  <a:gd name="connsiteY749" fmla="*/ 9485 h 10000"/>
                  <a:gd name="connsiteX750" fmla="*/ 6693 w 10000"/>
                  <a:gd name="connsiteY750" fmla="*/ 9479 h 10000"/>
                  <a:gd name="connsiteX751" fmla="*/ 6706 w 10000"/>
                  <a:gd name="connsiteY751" fmla="*/ 9469 h 10000"/>
                  <a:gd name="connsiteX752" fmla="*/ 6709 w 10000"/>
                  <a:gd name="connsiteY752" fmla="*/ 9462 h 10000"/>
                  <a:gd name="connsiteX753" fmla="*/ 6717 w 10000"/>
                  <a:gd name="connsiteY753" fmla="*/ 9459 h 10000"/>
                  <a:gd name="connsiteX754" fmla="*/ 6726 w 10000"/>
                  <a:gd name="connsiteY754" fmla="*/ 9459 h 10000"/>
                  <a:gd name="connsiteX755" fmla="*/ 6742 w 10000"/>
                  <a:gd name="connsiteY755" fmla="*/ 9462 h 10000"/>
                  <a:gd name="connsiteX756" fmla="*/ 6759 w 10000"/>
                  <a:gd name="connsiteY756" fmla="*/ 9479 h 10000"/>
                  <a:gd name="connsiteX757" fmla="*/ 6781 w 10000"/>
                  <a:gd name="connsiteY757" fmla="*/ 9485 h 10000"/>
                  <a:gd name="connsiteX758" fmla="*/ 6795 w 10000"/>
                  <a:gd name="connsiteY758" fmla="*/ 9485 h 10000"/>
                  <a:gd name="connsiteX759" fmla="*/ 6803 w 10000"/>
                  <a:gd name="connsiteY759" fmla="*/ 9498 h 10000"/>
                  <a:gd name="connsiteX760" fmla="*/ 6806 w 10000"/>
                  <a:gd name="connsiteY760" fmla="*/ 9508 h 10000"/>
                  <a:gd name="connsiteX761" fmla="*/ 6823 w 10000"/>
                  <a:gd name="connsiteY761" fmla="*/ 9514 h 10000"/>
                  <a:gd name="connsiteX762" fmla="*/ 6831 w 10000"/>
                  <a:gd name="connsiteY762" fmla="*/ 9514 h 10000"/>
                  <a:gd name="connsiteX763" fmla="*/ 6848 w 10000"/>
                  <a:gd name="connsiteY763" fmla="*/ 9514 h 10000"/>
                  <a:gd name="connsiteX764" fmla="*/ 6856 w 10000"/>
                  <a:gd name="connsiteY764" fmla="*/ 9517 h 10000"/>
                  <a:gd name="connsiteX765" fmla="*/ 6878 w 10000"/>
                  <a:gd name="connsiteY765" fmla="*/ 9524 h 10000"/>
                  <a:gd name="connsiteX766" fmla="*/ 6895 w 10000"/>
                  <a:gd name="connsiteY766" fmla="*/ 9524 h 10000"/>
                  <a:gd name="connsiteX767" fmla="*/ 6917 w 10000"/>
                  <a:gd name="connsiteY767" fmla="*/ 9527 h 10000"/>
                  <a:gd name="connsiteX768" fmla="*/ 6934 w 10000"/>
                  <a:gd name="connsiteY768" fmla="*/ 9534 h 10000"/>
                  <a:gd name="connsiteX769" fmla="*/ 6961 w 10000"/>
                  <a:gd name="connsiteY769" fmla="*/ 9543 h 10000"/>
                  <a:gd name="connsiteX770" fmla="*/ 6989 w 10000"/>
                  <a:gd name="connsiteY770" fmla="*/ 9547 h 10000"/>
                  <a:gd name="connsiteX771" fmla="*/ 7014 w 10000"/>
                  <a:gd name="connsiteY771" fmla="*/ 9543 h 10000"/>
                  <a:gd name="connsiteX772" fmla="*/ 7033 w 10000"/>
                  <a:gd name="connsiteY772" fmla="*/ 9543 h 10000"/>
                  <a:gd name="connsiteX773" fmla="*/ 7042 w 10000"/>
                  <a:gd name="connsiteY773" fmla="*/ 9547 h 10000"/>
                  <a:gd name="connsiteX774" fmla="*/ 7069 w 10000"/>
                  <a:gd name="connsiteY774" fmla="*/ 9647 h 10000"/>
                  <a:gd name="connsiteX775" fmla="*/ 7122 w 10000"/>
                  <a:gd name="connsiteY775" fmla="*/ 9734 h 10000"/>
                  <a:gd name="connsiteX776" fmla="*/ 7147 w 10000"/>
                  <a:gd name="connsiteY776" fmla="*/ 9744 h 10000"/>
                  <a:gd name="connsiteX777" fmla="*/ 7169 w 10000"/>
                  <a:gd name="connsiteY777" fmla="*/ 9741 h 10000"/>
                  <a:gd name="connsiteX778" fmla="*/ 7177 w 10000"/>
                  <a:gd name="connsiteY778" fmla="*/ 9744 h 10000"/>
                  <a:gd name="connsiteX779" fmla="*/ 7186 w 10000"/>
                  <a:gd name="connsiteY779" fmla="*/ 9754 h 10000"/>
                  <a:gd name="connsiteX780" fmla="*/ 7191 w 10000"/>
                  <a:gd name="connsiteY780" fmla="*/ 9773 h 10000"/>
                  <a:gd name="connsiteX781" fmla="*/ 7208 w 10000"/>
                  <a:gd name="connsiteY781" fmla="*/ 9783 h 10000"/>
                  <a:gd name="connsiteX782" fmla="*/ 7219 w 10000"/>
                  <a:gd name="connsiteY782" fmla="*/ 9793 h 10000"/>
                  <a:gd name="connsiteX783" fmla="*/ 7235 w 10000"/>
                  <a:gd name="connsiteY783" fmla="*/ 9802 h 10000"/>
                  <a:gd name="connsiteX784" fmla="*/ 7249 w 10000"/>
                  <a:gd name="connsiteY784" fmla="*/ 9819 h 10000"/>
                  <a:gd name="connsiteX785" fmla="*/ 7255 w 10000"/>
                  <a:gd name="connsiteY785" fmla="*/ 9835 h 10000"/>
                  <a:gd name="connsiteX786" fmla="*/ 7255 w 10000"/>
                  <a:gd name="connsiteY786" fmla="*/ 9848 h 10000"/>
                  <a:gd name="connsiteX787" fmla="*/ 7249 w 10000"/>
                  <a:gd name="connsiteY787" fmla="*/ 9848 h 10000"/>
                  <a:gd name="connsiteX788" fmla="*/ 7244 w 10000"/>
                  <a:gd name="connsiteY788" fmla="*/ 9858 h 10000"/>
                  <a:gd name="connsiteX789" fmla="*/ 7235 w 10000"/>
                  <a:gd name="connsiteY789" fmla="*/ 9883 h 10000"/>
                  <a:gd name="connsiteX790" fmla="*/ 7244 w 10000"/>
                  <a:gd name="connsiteY790" fmla="*/ 9903 h 10000"/>
                  <a:gd name="connsiteX791" fmla="*/ 7258 w 10000"/>
                  <a:gd name="connsiteY791" fmla="*/ 9926 h 10000"/>
                  <a:gd name="connsiteX792" fmla="*/ 7263 w 10000"/>
                  <a:gd name="connsiteY792" fmla="*/ 9948 h 10000"/>
                  <a:gd name="connsiteX793" fmla="*/ 7274 w 10000"/>
                  <a:gd name="connsiteY793" fmla="*/ 9968 h 10000"/>
                  <a:gd name="connsiteX794" fmla="*/ 7283 w 10000"/>
                  <a:gd name="connsiteY794" fmla="*/ 9987 h 10000"/>
                  <a:gd name="connsiteX795" fmla="*/ 7291 w 10000"/>
                  <a:gd name="connsiteY795" fmla="*/ 10000 h 10000"/>
                  <a:gd name="connsiteX796" fmla="*/ 7305 w 10000"/>
                  <a:gd name="connsiteY796" fmla="*/ 9997 h 10000"/>
                  <a:gd name="connsiteX797" fmla="*/ 7313 w 10000"/>
                  <a:gd name="connsiteY797" fmla="*/ 9977 h 10000"/>
                  <a:gd name="connsiteX798" fmla="*/ 7324 w 10000"/>
                  <a:gd name="connsiteY798" fmla="*/ 9968 h 10000"/>
                  <a:gd name="connsiteX799" fmla="*/ 7341 w 10000"/>
                  <a:gd name="connsiteY799" fmla="*/ 9971 h 10000"/>
                  <a:gd name="connsiteX800" fmla="*/ 7368 w 10000"/>
                  <a:gd name="connsiteY800" fmla="*/ 9987 h 10000"/>
                  <a:gd name="connsiteX801" fmla="*/ 7380 w 10000"/>
                  <a:gd name="connsiteY801" fmla="*/ 9990 h 10000"/>
                  <a:gd name="connsiteX802" fmla="*/ 7393 w 10000"/>
                  <a:gd name="connsiteY802" fmla="*/ 9981 h 10000"/>
                  <a:gd name="connsiteX803" fmla="*/ 7404 w 10000"/>
                  <a:gd name="connsiteY803" fmla="*/ 9968 h 10000"/>
                  <a:gd name="connsiteX804" fmla="*/ 7418 w 10000"/>
                  <a:gd name="connsiteY804" fmla="*/ 9948 h 10000"/>
                  <a:gd name="connsiteX805" fmla="*/ 7427 w 10000"/>
                  <a:gd name="connsiteY805" fmla="*/ 9922 h 10000"/>
                  <a:gd name="connsiteX806" fmla="*/ 7427 w 10000"/>
                  <a:gd name="connsiteY806" fmla="*/ 9906 h 10000"/>
                  <a:gd name="connsiteX807" fmla="*/ 7404 w 10000"/>
                  <a:gd name="connsiteY807" fmla="*/ 9877 h 10000"/>
                  <a:gd name="connsiteX808" fmla="*/ 7388 w 10000"/>
                  <a:gd name="connsiteY808" fmla="*/ 9854 h 10000"/>
                  <a:gd name="connsiteX809" fmla="*/ 7385 w 10000"/>
                  <a:gd name="connsiteY809" fmla="*/ 9845 h 10000"/>
                  <a:gd name="connsiteX810" fmla="*/ 7385 w 10000"/>
                  <a:gd name="connsiteY810" fmla="*/ 9825 h 10000"/>
                  <a:gd name="connsiteX811" fmla="*/ 7385 w 10000"/>
                  <a:gd name="connsiteY811" fmla="*/ 9819 h 10000"/>
                  <a:gd name="connsiteX812" fmla="*/ 7393 w 10000"/>
                  <a:gd name="connsiteY812" fmla="*/ 9809 h 10000"/>
                  <a:gd name="connsiteX813" fmla="*/ 7404 w 10000"/>
                  <a:gd name="connsiteY813" fmla="*/ 9793 h 10000"/>
                  <a:gd name="connsiteX814" fmla="*/ 7413 w 10000"/>
                  <a:gd name="connsiteY814" fmla="*/ 9783 h 10000"/>
                  <a:gd name="connsiteX815" fmla="*/ 7404 w 10000"/>
                  <a:gd name="connsiteY815" fmla="*/ 9770 h 10000"/>
                  <a:gd name="connsiteX816" fmla="*/ 7388 w 10000"/>
                  <a:gd name="connsiteY816" fmla="*/ 9760 h 10000"/>
                  <a:gd name="connsiteX817" fmla="*/ 7371 w 10000"/>
                  <a:gd name="connsiteY817" fmla="*/ 9744 h 10000"/>
                  <a:gd name="connsiteX818" fmla="*/ 7363 w 10000"/>
                  <a:gd name="connsiteY818" fmla="*/ 9731 h 10000"/>
                  <a:gd name="connsiteX819" fmla="*/ 7355 w 10000"/>
                  <a:gd name="connsiteY819" fmla="*/ 9715 h 10000"/>
                  <a:gd name="connsiteX820" fmla="*/ 7360 w 10000"/>
                  <a:gd name="connsiteY820" fmla="*/ 9686 h 10000"/>
                  <a:gd name="connsiteX821" fmla="*/ 7363 w 10000"/>
                  <a:gd name="connsiteY821" fmla="*/ 9657 h 10000"/>
                  <a:gd name="connsiteX822" fmla="*/ 7360 w 10000"/>
                  <a:gd name="connsiteY822" fmla="*/ 9631 h 10000"/>
                  <a:gd name="connsiteX823" fmla="*/ 7346 w 10000"/>
                  <a:gd name="connsiteY823" fmla="*/ 9611 h 10000"/>
                  <a:gd name="connsiteX824" fmla="*/ 7332 w 10000"/>
                  <a:gd name="connsiteY824" fmla="*/ 9585 h 10000"/>
                  <a:gd name="connsiteX825" fmla="*/ 7324 w 10000"/>
                  <a:gd name="connsiteY825" fmla="*/ 9573 h 10000"/>
                  <a:gd name="connsiteX826" fmla="*/ 7324 w 10000"/>
                  <a:gd name="connsiteY826" fmla="*/ 9553 h 10000"/>
                  <a:gd name="connsiteX827" fmla="*/ 7324 w 10000"/>
                  <a:gd name="connsiteY827" fmla="*/ 9543 h 10000"/>
                  <a:gd name="connsiteX828" fmla="*/ 7324 w 10000"/>
                  <a:gd name="connsiteY828" fmla="*/ 9517 h 10000"/>
                  <a:gd name="connsiteX829" fmla="*/ 7324 w 10000"/>
                  <a:gd name="connsiteY829" fmla="*/ 9498 h 10000"/>
                  <a:gd name="connsiteX830" fmla="*/ 7332 w 10000"/>
                  <a:gd name="connsiteY830" fmla="*/ 9479 h 10000"/>
                  <a:gd name="connsiteX831" fmla="*/ 7341 w 10000"/>
                  <a:gd name="connsiteY831" fmla="*/ 9462 h 10000"/>
                  <a:gd name="connsiteX832" fmla="*/ 7352 w 10000"/>
                  <a:gd name="connsiteY832" fmla="*/ 9459 h 10000"/>
                  <a:gd name="connsiteX833" fmla="*/ 7360 w 10000"/>
                  <a:gd name="connsiteY833" fmla="*/ 9443 h 10000"/>
                  <a:gd name="connsiteX834" fmla="*/ 7363 w 10000"/>
                  <a:gd name="connsiteY834" fmla="*/ 9433 h 10000"/>
                  <a:gd name="connsiteX835" fmla="*/ 7377 w 10000"/>
                  <a:gd name="connsiteY835" fmla="*/ 9433 h 10000"/>
                  <a:gd name="connsiteX836" fmla="*/ 7388 w 10000"/>
                  <a:gd name="connsiteY836" fmla="*/ 9430 h 10000"/>
                  <a:gd name="connsiteX837" fmla="*/ 7396 w 10000"/>
                  <a:gd name="connsiteY837" fmla="*/ 9430 h 10000"/>
                  <a:gd name="connsiteX838" fmla="*/ 7402 w 10000"/>
                  <a:gd name="connsiteY838" fmla="*/ 9424 h 10000"/>
                  <a:gd name="connsiteX839" fmla="*/ 7396 w 10000"/>
                  <a:gd name="connsiteY839" fmla="*/ 9414 h 10000"/>
                  <a:gd name="connsiteX840" fmla="*/ 7388 w 10000"/>
                  <a:gd name="connsiteY840" fmla="*/ 9401 h 10000"/>
                  <a:gd name="connsiteX841" fmla="*/ 7371 w 10000"/>
                  <a:gd name="connsiteY841" fmla="*/ 9391 h 10000"/>
                  <a:gd name="connsiteX842" fmla="*/ 7355 w 10000"/>
                  <a:gd name="connsiteY842" fmla="*/ 9375 h 10000"/>
                  <a:gd name="connsiteX843" fmla="*/ 7332 w 10000"/>
                  <a:gd name="connsiteY843" fmla="*/ 9356 h 10000"/>
                  <a:gd name="connsiteX844" fmla="*/ 7313 w 10000"/>
                  <a:gd name="connsiteY844" fmla="*/ 9330 h 10000"/>
                  <a:gd name="connsiteX845" fmla="*/ 7307 w 10000"/>
                  <a:gd name="connsiteY845" fmla="*/ 9310 h 10000"/>
                  <a:gd name="connsiteX846" fmla="*/ 7305 w 10000"/>
                  <a:gd name="connsiteY846" fmla="*/ 9291 h 10000"/>
                  <a:gd name="connsiteX847" fmla="*/ 7305 w 10000"/>
                  <a:gd name="connsiteY847" fmla="*/ 9278 h 10000"/>
                  <a:gd name="connsiteX848" fmla="*/ 7296 w 10000"/>
                  <a:gd name="connsiteY848" fmla="*/ 9268 h 10000"/>
                  <a:gd name="connsiteX849" fmla="*/ 7296 w 10000"/>
                  <a:gd name="connsiteY849" fmla="*/ 9249 h 10000"/>
                  <a:gd name="connsiteX850" fmla="*/ 7291 w 10000"/>
                  <a:gd name="connsiteY850" fmla="*/ 9226 h 10000"/>
                  <a:gd name="connsiteX851" fmla="*/ 7283 w 10000"/>
                  <a:gd name="connsiteY851" fmla="*/ 9213 h 10000"/>
                  <a:gd name="connsiteX852" fmla="*/ 7274 w 10000"/>
                  <a:gd name="connsiteY852" fmla="*/ 9194 h 10000"/>
                  <a:gd name="connsiteX853" fmla="*/ 7274 w 10000"/>
                  <a:gd name="connsiteY853" fmla="*/ 9174 h 10000"/>
                  <a:gd name="connsiteX854" fmla="*/ 7280 w 10000"/>
                  <a:gd name="connsiteY854" fmla="*/ 9148 h 10000"/>
                  <a:gd name="connsiteX855" fmla="*/ 7283 w 10000"/>
                  <a:gd name="connsiteY855" fmla="*/ 9119 h 10000"/>
                  <a:gd name="connsiteX856" fmla="*/ 7291 w 10000"/>
                  <a:gd name="connsiteY856" fmla="*/ 9100 h 10000"/>
                  <a:gd name="connsiteX857" fmla="*/ 7307 w 10000"/>
                  <a:gd name="connsiteY857" fmla="*/ 9080 h 10000"/>
                  <a:gd name="connsiteX858" fmla="*/ 7324 w 10000"/>
                  <a:gd name="connsiteY858" fmla="*/ 9054 h 10000"/>
                  <a:gd name="connsiteX859" fmla="*/ 7341 w 10000"/>
                  <a:gd name="connsiteY859" fmla="*/ 9054 h 10000"/>
                  <a:gd name="connsiteX860" fmla="*/ 7352 w 10000"/>
                  <a:gd name="connsiteY860" fmla="*/ 9054 h 10000"/>
                  <a:gd name="connsiteX861" fmla="*/ 7346 w 10000"/>
                  <a:gd name="connsiteY861" fmla="*/ 9032 h 10000"/>
                  <a:gd name="connsiteX862" fmla="*/ 7341 w 10000"/>
                  <a:gd name="connsiteY862" fmla="*/ 9022 h 10000"/>
                  <a:gd name="connsiteX863" fmla="*/ 7352 w 10000"/>
                  <a:gd name="connsiteY863" fmla="*/ 8999 h 10000"/>
                  <a:gd name="connsiteX864" fmla="*/ 7360 w 10000"/>
                  <a:gd name="connsiteY864" fmla="*/ 8967 h 10000"/>
                  <a:gd name="connsiteX865" fmla="*/ 7368 w 10000"/>
                  <a:gd name="connsiteY865" fmla="*/ 8922 h 10000"/>
                  <a:gd name="connsiteX866" fmla="*/ 7377 w 10000"/>
                  <a:gd name="connsiteY866" fmla="*/ 8896 h 10000"/>
                  <a:gd name="connsiteX867" fmla="*/ 7380 w 10000"/>
                  <a:gd name="connsiteY867" fmla="*/ 8867 h 10000"/>
                  <a:gd name="connsiteX868" fmla="*/ 7402 w 10000"/>
                  <a:gd name="connsiteY868" fmla="*/ 8824 h 10000"/>
                  <a:gd name="connsiteX869" fmla="*/ 7402 w 10000"/>
                  <a:gd name="connsiteY869" fmla="*/ 8808 h 10000"/>
                  <a:gd name="connsiteX870" fmla="*/ 7393 w 10000"/>
                  <a:gd name="connsiteY870" fmla="*/ 8795 h 10000"/>
                  <a:gd name="connsiteX871" fmla="*/ 7388 w 10000"/>
                  <a:gd name="connsiteY871" fmla="*/ 8799 h 10000"/>
                  <a:gd name="connsiteX872" fmla="*/ 7396 w 10000"/>
                  <a:gd name="connsiteY872" fmla="*/ 8789 h 10000"/>
                  <a:gd name="connsiteX873" fmla="*/ 7404 w 10000"/>
                  <a:gd name="connsiteY873" fmla="*/ 8789 h 10000"/>
                  <a:gd name="connsiteX874" fmla="*/ 7421 w 10000"/>
                  <a:gd name="connsiteY874" fmla="*/ 8769 h 10000"/>
                  <a:gd name="connsiteX875" fmla="*/ 7443 w 10000"/>
                  <a:gd name="connsiteY875" fmla="*/ 8763 h 10000"/>
                  <a:gd name="connsiteX876" fmla="*/ 7452 w 10000"/>
                  <a:gd name="connsiteY876" fmla="*/ 8769 h 10000"/>
                  <a:gd name="connsiteX877" fmla="*/ 7468 w 10000"/>
                  <a:gd name="connsiteY877" fmla="*/ 8769 h 10000"/>
                  <a:gd name="connsiteX878" fmla="*/ 7499 w 10000"/>
                  <a:gd name="connsiteY878" fmla="*/ 8763 h 10000"/>
                  <a:gd name="connsiteX879" fmla="*/ 7526 w 10000"/>
                  <a:gd name="connsiteY879" fmla="*/ 8763 h 10000"/>
                  <a:gd name="connsiteX880" fmla="*/ 7532 w 10000"/>
                  <a:gd name="connsiteY880" fmla="*/ 8763 h 10000"/>
                  <a:gd name="connsiteX881" fmla="*/ 7554 w 10000"/>
                  <a:gd name="connsiteY881" fmla="*/ 8744 h 10000"/>
                  <a:gd name="connsiteX882" fmla="*/ 7571 w 10000"/>
                  <a:gd name="connsiteY882" fmla="*/ 8731 h 10000"/>
                  <a:gd name="connsiteX883" fmla="*/ 7587 w 10000"/>
                  <a:gd name="connsiteY883" fmla="*/ 8711 h 10000"/>
                  <a:gd name="connsiteX884" fmla="*/ 7607 w 10000"/>
                  <a:gd name="connsiteY884" fmla="*/ 8711 h 10000"/>
                  <a:gd name="connsiteX885" fmla="*/ 7634 w 10000"/>
                  <a:gd name="connsiteY885" fmla="*/ 8705 h 10000"/>
                  <a:gd name="connsiteX886" fmla="*/ 7643 w 10000"/>
                  <a:gd name="connsiteY886" fmla="*/ 8682 h 10000"/>
                  <a:gd name="connsiteX887" fmla="*/ 7654 w 10000"/>
                  <a:gd name="connsiteY887" fmla="*/ 8666 h 10000"/>
                  <a:gd name="connsiteX888" fmla="*/ 7668 w 10000"/>
                  <a:gd name="connsiteY888" fmla="*/ 8666 h 10000"/>
                  <a:gd name="connsiteX889" fmla="*/ 7676 w 10000"/>
                  <a:gd name="connsiteY889" fmla="*/ 8682 h 10000"/>
                  <a:gd name="connsiteX890" fmla="*/ 7704 w 10000"/>
                  <a:gd name="connsiteY890" fmla="*/ 8669 h 10000"/>
                  <a:gd name="connsiteX891" fmla="*/ 7712 w 10000"/>
                  <a:gd name="connsiteY891" fmla="*/ 8669 h 10000"/>
                  <a:gd name="connsiteX892" fmla="*/ 7720 w 10000"/>
                  <a:gd name="connsiteY892" fmla="*/ 8669 h 10000"/>
                  <a:gd name="connsiteX893" fmla="*/ 7726 w 10000"/>
                  <a:gd name="connsiteY893" fmla="*/ 8656 h 10000"/>
                  <a:gd name="connsiteX894" fmla="*/ 7734 w 10000"/>
                  <a:gd name="connsiteY894" fmla="*/ 8650 h 10000"/>
                  <a:gd name="connsiteX895" fmla="*/ 7742 w 10000"/>
                  <a:gd name="connsiteY895" fmla="*/ 8650 h 10000"/>
                  <a:gd name="connsiteX896" fmla="*/ 7759 w 10000"/>
                  <a:gd name="connsiteY896" fmla="*/ 8650 h 10000"/>
                  <a:gd name="connsiteX897" fmla="*/ 7756 w 10000"/>
                  <a:gd name="connsiteY897" fmla="*/ 8630 h 10000"/>
                  <a:gd name="connsiteX898" fmla="*/ 7751 w 10000"/>
                  <a:gd name="connsiteY898" fmla="*/ 8627 h 10000"/>
                  <a:gd name="connsiteX899" fmla="*/ 7742 w 10000"/>
                  <a:gd name="connsiteY899" fmla="*/ 8620 h 10000"/>
                  <a:gd name="connsiteX900" fmla="*/ 7734 w 10000"/>
                  <a:gd name="connsiteY900" fmla="*/ 8591 h 10000"/>
                  <a:gd name="connsiteX901" fmla="*/ 7709 w 10000"/>
                  <a:gd name="connsiteY901" fmla="*/ 8582 h 10000"/>
                  <a:gd name="connsiteX902" fmla="*/ 7695 w 10000"/>
                  <a:gd name="connsiteY902" fmla="*/ 8578 h 10000"/>
                  <a:gd name="connsiteX903" fmla="*/ 7668 w 10000"/>
                  <a:gd name="connsiteY903" fmla="*/ 8562 h 10000"/>
                  <a:gd name="connsiteX904" fmla="*/ 7645 w 10000"/>
                  <a:gd name="connsiteY904" fmla="*/ 8552 h 10000"/>
                  <a:gd name="connsiteX905" fmla="*/ 7615 w 10000"/>
                  <a:gd name="connsiteY905" fmla="*/ 8543 h 10000"/>
                  <a:gd name="connsiteX906" fmla="*/ 7596 w 10000"/>
                  <a:gd name="connsiteY906" fmla="*/ 8527 h 10000"/>
                  <a:gd name="connsiteX907" fmla="*/ 7565 w 10000"/>
                  <a:gd name="connsiteY907" fmla="*/ 8494 h 10000"/>
                  <a:gd name="connsiteX908" fmla="*/ 7562 w 10000"/>
                  <a:gd name="connsiteY908" fmla="*/ 8475 h 10000"/>
                  <a:gd name="connsiteX909" fmla="*/ 7540 w 10000"/>
                  <a:gd name="connsiteY909" fmla="*/ 8455 h 10000"/>
                  <a:gd name="connsiteX910" fmla="*/ 7535 w 10000"/>
                  <a:gd name="connsiteY910" fmla="*/ 8446 h 10000"/>
                  <a:gd name="connsiteX911" fmla="*/ 7535 w 10000"/>
                  <a:gd name="connsiteY911" fmla="*/ 8420 h 10000"/>
                  <a:gd name="connsiteX912" fmla="*/ 7535 w 10000"/>
                  <a:gd name="connsiteY912" fmla="*/ 8391 h 10000"/>
                  <a:gd name="connsiteX913" fmla="*/ 7548 w 10000"/>
                  <a:gd name="connsiteY913" fmla="*/ 8345 h 10000"/>
                  <a:gd name="connsiteX914" fmla="*/ 7562 w 10000"/>
                  <a:gd name="connsiteY914" fmla="*/ 8319 h 10000"/>
                  <a:gd name="connsiteX915" fmla="*/ 7582 w 10000"/>
                  <a:gd name="connsiteY915" fmla="*/ 8310 h 10000"/>
                  <a:gd name="connsiteX916" fmla="*/ 7607 w 10000"/>
                  <a:gd name="connsiteY916" fmla="*/ 8300 h 10000"/>
                  <a:gd name="connsiteX917" fmla="*/ 7629 w 10000"/>
                  <a:gd name="connsiteY917" fmla="*/ 8300 h 10000"/>
                  <a:gd name="connsiteX918" fmla="*/ 7651 w 10000"/>
                  <a:gd name="connsiteY918" fmla="*/ 8297 h 10000"/>
                  <a:gd name="connsiteX919" fmla="*/ 7668 w 10000"/>
                  <a:gd name="connsiteY919" fmla="*/ 8280 h 10000"/>
                  <a:gd name="connsiteX920" fmla="*/ 7687 w 10000"/>
                  <a:gd name="connsiteY920" fmla="*/ 8267 h 10000"/>
                  <a:gd name="connsiteX921" fmla="*/ 7693 w 10000"/>
                  <a:gd name="connsiteY921" fmla="*/ 8261 h 10000"/>
                  <a:gd name="connsiteX922" fmla="*/ 7701 w 10000"/>
                  <a:gd name="connsiteY922" fmla="*/ 8248 h 10000"/>
                  <a:gd name="connsiteX923" fmla="*/ 7712 w 10000"/>
                  <a:gd name="connsiteY923" fmla="*/ 8238 h 10000"/>
                  <a:gd name="connsiteX924" fmla="*/ 7731 w 10000"/>
                  <a:gd name="connsiteY924" fmla="*/ 8222 h 10000"/>
                  <a:gd name="connsiteX925" fmla="*/ 7740 w 10000"/>
                  <a:gd name="connsiteY925" fmla="*/ 8206 h 10000"/>
                  <a:gd name="connsiteX926" fmla="*/ 7756 w 10000"/>
                  <a:gd name="connsiteY926" fmla="*/ 8183 h 10000"/>
                  <a:gd name="connsiteX927" fmla="*/ 7773 w 10000"/>
                  <a:gd name="connsiteY927" fmla="*/ 8177 h 10000"/>
                  <a:gd name="connsiteX928" fmla="*/ 7784 w 10000"/>
                  <a:gd name="connsiteY928" fmla="*/ 8183 h 10000"/>
                  <a:gd name="connsiteX929" fmla="*/ 7801 w 10000"/>
                  <a:gd name="connsiteY929" fmla="*/ 8174 h 10000"/>
                  <a:gd name="connsiteX930" fmla="*/ 7801 w 10000"/>
                  <a:gd name="connsiteY930" fmla="*/ 8157 h 10000"/>
                  <a:gd name="connsiteX931" fmla="*/ 7817 w 10000"/>
                  <a:gd name="connsiteY931" fmla="*/ 8164 h 10000"/>
                  <a:gd name="connsiteX932" fmla="*/ 7837 w 10000"/>
                  <a:gd name="connsiteY932" fmla="*/ 8164 h 10000"/>
                  <a:gd name="connsiteX933" fmla="*/ 7856 w 10000"/>
                  <a:gd name="connsiteY933" fmla="*/ 8164 h 10000"/>
                  <a:gd name="connsiteX934" fmla="*/ 7870 w 10000"/>
                  <a:gd name="connsiteY934" fmla="*/ 8167 h 10000"/>
                  <a:gd name="connsiteX935" fmla="*/ 7881 w 10000"/>
                  <a:gd name="connsiteY935" fmla="*/ 8174 h 10000"/>
                  <a:gd name="connsiteX936" fmla="*/ 7898 w 10000"/>
                  <a:gd name="connsiteY936" fmla="*/ 8187 h 10000"/>
                  <a:gd name="connsiteX937" fmla="*/ 7917 w 10000"/>
                  <a:gd name="connsiteY937" fmla="*/ 8187 h 10000"/>
                  <a:gd name="connsiteX938" fmla="*/ 7928 w 10000"/>
                  <a:gd name="connsiteY938" fmla="*/ 8157 h 10000"/>
                  <a:gd name="connsiteX939" fmla="*/ 7942 w 10000"/>
                  <a:gd name="connsiteY939" fmla="*/ 8157 h 10000"/>
                  <a:gd name="connsiteX940" fmla="*/ 7958 w 10000"/>
                  <a:gd name="connsiteY940" fmla="*/ 8164 h 10000"/>
                  <a:gd name="connsiteX941" fmla="*/ 7983 w 10000"/>
                  <a:gd name="connsiteY941" fmla="*/ 8144 h 10000"/>
                  <a:gd name="connsiteX942" fmla="*/ 8000 w 10000"/>
                  <a:gd name="connsiteY942" fmla="*/ 8109 h 10000"/>
                  <a:gd name="connsiteX943" fmla="*/ 7994 w 10000"/>
                  <a:gd name="connsiteY943" fmla="*/ 8093 h 10000"/>
                  <a:gd name="connsiteX944" fmla="*/ 7983 w 10000"/>
                  <a:gd name="connsiteY944" fmla="*/ 8070 h 10000"/>
                  <a:gd name="connsiteX945" fmla="*/ 7986 w 10000"/>
                  <a:gd name="connsiteY945" fmla="*/ 8063 h 10000"/>
                  <a:gd name="connsiteX946" fmla="*/ 7978 w 10000"/>
                  <a:gd name="connsiteY946" fmla="*/ 8044 h 10000"/>
                  <a:gd name="connsiteX947" fmla="*/ 7986 w 10000"/>
                  <a:gd name="connsiteY947" fmla="*/ 8002 h 10000"/>
                  <a:gd name="connsiteX948" fmla="*/ 7983 w 10000"/>
                  <a:gd name="connsiteY948" fmla="*/ 7947 h 10000"/>
                  <a:gd name="connsiteX949" fmla="*/ 7961 w 10000"/>
                  <a:gd name="connsiteY949" fmla="*/ 7931 h 10000"/>
                  <a:gd name="connsiteX950" fmla="*/ 7958 w 10000"/>
                  <a:gd name="connsiteY950" fmla="*/ 7898 h 10000"/>
                  <a:gd name="connsiteX951" fmla="*/ 7953 w 10000"/>
                  <a:gd name="connsiteY951" fmla="*/ 7856 h 10000"/>
                  <a:gd name="connsiteX952" fmla="*/ 7967 w 10000"/>
                  <a:gd name="connsiteY952" fmla="*/ 7837 h 10000"/>
                  <a:gd name="connsiteX953" fmla="*/ 7950 w 10000"/>
                  <a:gd name="connsiteY953" fmla="*/ 7824 h 10000"/>
                  <a:gd name="connsiteX954" fmla="*/ 7906 w 10000"/>
                  <a:gd name="connsiteY954" fmla="*/ 7814 h 10000"/>
                  <a:gd name="connsiteX955" fmla="*/ 7878 w 10000"/>
                  <a:gd name="connsiteY955" fmla="*/ 7814 h 10000"/>
                  <a:gd name="connsiteX956" fmla="*/ 7870 w 10000"/>
                  <a:gd name="connsiteY956" fmla="*/ 7795 h 10000"/>
                  <a:gd name="connsiteX957" fmla="*/ 7878 w 10000"/>
                  <a:gd name="connsiteY957" fmla="*/ 7778 h 10000"/>
                  <a:gd name="connsiteX958" fmla="*/ 7881 w 10000"/>
                  <a:gd name="connsiteY958" fmla="*/ 7775 h 10000"/>
                  <a:gd name="connsiteX959" fmla="*/ 7878 w 10000"/>
                  <a:gd name="connsiteY959" fmla="*/ 7743 h 10000"/>
                  <a:gd name="connsiteX960" fmla="*/ 7895 w 10000"/>
                  <a:gd name="connsiteY960" fmla="*/ 7733 h 10000"/>
                  <a:gd name="connsiteX961" fmla="*/ 7911 w 10000"/>
                  <a:gd name="connsiteY961" fmla="*/ 7710 h 10000"/>
                  <a:gd name="connsiteX962" fmla="*/ 7911 w 10000"/>
                  <a:gd name="connsiteY962" fmla="*/ 7665 h 10000"/>
                  <a:gd name="connsiteX963" fmla="*/ 7917 w 10000"/>
                  <a:gd name="connsiteY963" fmla="*/ 7600 h 10000"/>
                  <a:gd name="connsiteX964" fmla="*/ 7928 w 10000"/>
                  <a:gd name="connsiteY964" fmla="*/ 7581 h 10000"/>
                  <a:gd name="connsiteX965" fmla="*/ 7917 w 10000"/>
                  <a:gd name="connsiteY965" fmla="*/ 7474 h 10000"/>
                  <a:gd name="connsiteX966" fmla="*/ 7873 w 10000"/>
                  <a:gd name="connsiteY966" fmla="*/ 7335 h 10000"/>
                  <a:gd name="connsiteX967" fmla="*/ 7756 w 10000"/>
                  <a:gd name="connsiteY967" fmla="*/ 7050 h 10000"/>
                  <a:gd name="connsiteX968" fmla="*/ 7679 w 10000"/>
                  <a:gd name="connsiteY968" fmla="*/ 6839 h 10000"/>
                  <a:gd name="connsiteX969" fmla="*/ 7668 w 10000"/>
                  <a:gd name="connsiteY969" fmla="*/ 6823 h 10000"/>
                  <a:gd name="connsiteX970" fmla="*/ 7659 w 10000"/>
                  <a:gd name="connsiteY970" fmla="*/ 6768 h 10000"/>
                  <a:gd name="connsiteX971" fmla="*/ 7659 w 10000"/>
                  <a:gd name="connsiteY971" fmla="*/ 6739 h 10000"/>
                  <a:gd name="connsiteX972" fmla="*/ 7651 w 10000"/>
                  <a:gd name="connsiteY972" fmla="*/ 6713 h 10000"/>
                  <a:gd name="connsiteX973" fmla="*/ 7654 w 10000"/>
                  <a:gd name="connsiteY973" fmla="*/ 6684 h 10000"/>
                  <a:gd name="connsiteX974" fmla="*/ 7643 w 10000"/>
                  <a:gd name="connsiteY974" fmla="*/ 6626 h 10000"/>
                  <a:gd name="connsiteX975" fmla="*/ 7629 w 10000"/>
                  <a:gd name="connsiteY975" fmla="*/ 6600 h 10000"/>
                  <a:gd name="connsiteX976" fmla="*/ 7629 w 10000"/>
                  <a:gd name="connsiteY976" fmla="*/ 6580 h 10000"/>
                  <a:gd name="connsiteX977" fmla="*/ 7623 w 10000"/>
                  <a:gd name="connsiteY977" fmla="*/ 6541 h 10000"/>
                  <a:gd name="connsiteX978" fmla="*/ 7615 w 10000"/>
                  <a:gd name="connsiteY978" fmla="*/ 6522 h 10000"/>
                  <a:gd name="connsiteX979" fmla="*/ 7598 w 10000"/>
                  <a:gd name="connsiteY979" fmla="*/ 6509 h 10000"/>
                  <a:gd name="connsiteX980" fmla="*/ 7587 w 10000"/>
                  <a:gd name="connsiteY980" fmla="*/ 6493 h 10000"/>
                  <a:gd name="connsiteX981" fmla="*/ 7579 w 10000"/>
                  <a:gd name="connsiteY981" fmla="*/ 6464 h 10000"/>
                  <a:gd name="connsiteX982" fmla="*/ 7587 w 10000"/>
                  <a:gd name="connsiteY982" fmla="*/ 6438 h 10000"/>
                  <a:gd name="connsiteX983" fmla="*/ 7596 w 10000"/>
                  <a:gd name="connsiteY983" fmla="*/ 6425 h 10000"/>
                  <a:gd name="connsiteX984" fmla="*/ 7590 w 10000"/>
                  <a:gd name="connsiteY984" fmla="*/ 6396 h 10000"/>
                  <a:gd name="connsiteX985" fmla="*/ 7590 w 10000"/>
                  <a:gd name="connsiteY985" fmla="*/ 6373 h 10000"/>
                  <a:gd name="connsiteX986" fmla="*/ 7587 w 10000"/>
                  <a:gd name="connsiteY986" fmla="*/ 6354 h 10000"/>
                  <a:gd name="connsiteX987" fmla="*/ 7582 w 10000"/>
                  <a:gd name="connsiteY987" fmla="*/ 6344 h 10000"/>
                  <a:gd name="connsiteX988" fmla="*/ 7582 w 10000"/>
                  <a:gd name="connsiteY988" fmla="*/ 6324 h 10000"/>
                  <a:gd name="connsiteX989" fmla="*/ 7571 w 10000"/>
                  <a:gd name="connsiteY989" fmla="*/ 6302 h 10000"/>
                  <a:gd name="connsiteX990" fmla="*/ 7548 w 10000"/>
                  <a:gd name="connsiteY990" fmla="*/ 6256 h 10000"/>
                  <a:gd name="connsiteX991" fmla="*/ 7546 w 10000"/>
                  <a:gd name="connsiteY991" fmla="*/ 6218 h 10000"/>
                  <a:gd name="connsiteX992" fmla="*/ 7540 w 10000"/>
                  <a:gd name="connsiteY992" fmla="*/ 6159 h 10000"/>
                  <a:gd name="connsiteX993" fmla="*/ 7535 w 10000"/>
                  <a:gd name="connsiteY993" fmla="*/ 6114 h 10000"/>
                  <a:gd name="connsiteX994" fmla="*/ 7535 w 10000"/>
                  <a:gd name="connsiteY994" fmla="*/ 6088 h 10000"/>
                  <a:gd name="connsiteX995" fmla="*/ 7540 w 10000"/>
                  <a:gd name="connsiteY995" fmla="*/ 6049 h 10000"/>
                  <a:gd name="connsiteX996" fmla="*/ 7546 w 10000"/>
                  <a:gd name="connsiteY996" fmla="*/ 6004 h 10000"/>
                  <a:gd name="connsiteX997" fmla="*/ 7548 w 10000"/>
                  <a:gd name="connsiteY997" fmla="*/ 5965 h 10000"/>
                  <a:gd name="connsiteX998" fmla="*/ 7548 w 10000"/>
                  <a:gd name="connsiteY998" fmla="*/ 5946 h 10000"/>
                  <a:gd name="connsiteX999" fmla="*/ 7548 w 10000"/>
                  <a:gd name="connsiteY999" fmla="*/ 5933 h 10000"/>
                  <a:gd name="connsiteX1000" fmla="*/ 7548 w 10000"/>
                  <a:gd name="connsiteY1000" fmla="*/ 5910 h 10000"/>
                  <a:gd name="connsiteX1001" fmla="*/ 7548 w 10000"/>
                  <a:gd name="connsiteY1001" fmla="*/ 5897 h 10000"/>
                  <a:gd name="connsiteX1002" fmla="*/ 7546 w 10000"/>
                  <a:gd name="connsiteY1002" fmla="*/ 5871 h 10000"/>
                  <a:gd name="connsiteX1003" fmla="*/ 7535 w 10000"/>
                  <a:gd name="connsiteY1003" fmla="*/ 5839 h 10000"/>
                  <a:gd name="connsiteX1004" fmla="*/ 7524 w 10000"/>
                  <a:gd name="connsiteY1004" fmla="*/ 5797 h 10000"/>
                  <a:gd name="connsiteX1005" fmla="*/ 7518 w 10000"/>
                  <a:gd name="connsiteY1005" fmla="*/ 5767 h 10000"/>
                  <a:gd name="connsiteX1006" fmla="*/ 7515 w 10000"/>
                  <a:gd name="connsiteY1006" fmla="*/ 5745 h 10000"/>
                  <a:gd name="connsiteX1007" fmla="*/ 7501 w 10000"/>
                  <a:gd name="connsiteY1007" fmla="*/ 5683 h 10000"/>
                  <a:gd name="connsiteX1008" fmla="*/ 7490 w 10000"/>
                  <a:gd name="connsiteY1008" fmla="*/ 5631 h 10000"/>
                  <a:gd name="connsiteX1009" fmla="*/ 7482 w 10000"/>
                  <a:gd name="connsiteY1009" fmla="*/ 5593 h 10000"/>
                  <a:gd name="connsiteX1010" fmla="*/ 7476 w 10000"/>
                  <a:gd name="connsiteY1010" fmla="*/ 5570 h 10000"/>
                  <a:gd name="connsiteX1011" fmla="*/ 7476 w 10000"/>
                  <a:gd name="connsiteY1011" fmla="*/ 5528 h 10000"/>
                  <a:gd name="connsiteX1012" fmla="*/ 7482 w 10000"/>
                  <a:gd name="connsiteY1012" fmla="*/ 5502 h 10000"/>
                  <a:gd name="connsiteX1013" fmla="*/ 7490 w 10000"/>
                  <a:gd name="connsiteY1013" fmla="*/ 5489 h 10000"/>
                  <a:gd name="connsiteX1014" fmla="*/ 7499 w 10000"/>
                  <a:gd name="connsiteY1014" fmla="*/ 5479 h 10000"/>
                  <a:gd name="connsiteX1015" fmla="*/ 7493 w 10000"/>
                  <a:gd name="connsiteY1015" fmla="*/ 5427 h 10000"/>
                  <a:gd name="connsiteX1016" fmla="*/ 7501 w 10000"/>
                  <a:gd name="connsiteY1016" fmla="*/ 5415 h 10000"/>
                  <a:gd name="connsiteX1017" fmla="*/ 7510 w 10000"/>
                  <a:gd name="connsiteY1017" fmla="*/ 5398 h 10000"/>
                  <a:gd name="connsiteX1018" fmla="*/ 7515 w 10000"/>
                  <a:gd name="connsiteY1018" fmla="*/ 5379 h 10000"/>
                  <a:gd name="connsiteX1019" fmla="*/ 7526 w 10000"/>
                  <a:gd name="connsiteY1019" fmla="*/ 5366 h 10000"/>
                  <a:gd name="connsiteX1020" fmla="*/ 7518 w 10000"/>
                  <a:gd name="connsiteY1020" fmla="*/ 5350 h 10000"/>
                  <a:gd name="connsiteX1021" fmla="*/ 7518 w 10000"/>
                  <a:gd name="connsiteY1021" fmla="*/ 5330 h 10000"/>
                  <a:gd name="connsiteX1022" fmla="*/ 7526 w 10000"/>
                  <a:gd name="connsiteY1022" fmla="*/ 5311 h 10000"/>
                  <a:gd name="connsiteX1023" fmla="*/ 7540 w 10000"/>
                  <a:gd name="connsiteY1023" fmla="*/ 5291 h 10000"/>
                  <a:gd name="connsiteX1024" fmla="*/ 7540 w 10000"/>
                  <a:gd name="connsiteY1024" fmla="*/ 5266 h 10000"/>
                  <a:gd name="connsiteX1025" fmla="*/ 7540 w 10000"/>
                  <a:gd name="connsiteY1025" fmla="*/ 5256 h 10000"/>
                  <a:gd name="connsiteX1026" fmla="*/ 7524 w 10000"/>
                  <a:gd name="connsiteY1026" fmla="*/ 5233 h 10000"/>
                  <a:gd name="connsiteX1027" fmla="*/ 7515 w 10000"/>
                  <a:gd name="connsiteY1027" fmla="*/ 5217 h 10000"/>
                  <a:gd name="connsiteX1028" fmla="*/ 7490 w 10000"/>
                  <a:gd name="connsiteY1028" fmla="*/ 5178 h 10000"/>
                  <a:gd name="connsiteX1029" fmla="*/ 7474 w 10000"/>
                  <a:gd name="connsiteY1029" fmla="*/ 5162 h 10000"/>
                  <a:gd name="connsiteX1030" fmla="*/ 7457 w 10000"/>
                  <a:gd name="connsiteY1030" fmla="*/ 5120 h 10000"/>
                  <a:gd name="connsiteX1031" fmla="*/ 7421 w 10000"/>
                  <a:gd name="connsiteY1031" fmla="*/ 5087 h 10000"/>
                  <a:gd name="connsiteX1032" fmla="*/ 7380 w 10000"/>
                  <a:gd name="connsiteY1032" fmla="*/ 5068 h 10000"/>
                  <a:gd name="connsiteX1033" fmla="*/ 7355 w 10000"/>
                  <a:gd name="connsiteY1033" fmla="*/ 5058 h 10000"/>
                  <a:gd name="connsiteX1034" fmla="*/ 7332 w 10000"/>
                  <a:gd name="connsiteY1034" fmla="*/ 5049 h 10000"/>
                  <a:gd name="connsiteX1035" fmla="*/ 7305 w 10000"/>
                  <a:gd name="connsiteY1035" fmla="*/ 5016 h 10000"/>
                  <a:gd name="connsiteX1036" fmla="*/ 7305 w 10000"/>
                  <a:gd name="connsiteY1036" fmla="*/ 5000 h 10000"/>
                  <a:gd name="connsiteX1037" fmla="*/ 7296 w 10000"/>
                  <a:gd name="connsiteY1037" fmla="*/ 4971 h 10000"/>
                  <a:gd name="connsiteX1038" fmla="*/ 7288 w 10000"/>
                  <a:gd name="connsiteY1038" fmla="*/ 4945 h 10000"/>
                  <a:gd name="connsiteX1039" fmla="*/ 7280 w 10000"/>
                  <a:gd name="connsiteY1039" fmla="*/ 4916 h 10000"/>
                  <a:gd name="connsiteX1040" fmla="*/ 7291 w 10000"/>
                  <a:gd name="connsiteY1040" fmla="*/ 4887 h 10000"/>
                  <a:gd name="connsiteX1041" fmla="*/ 7291 w 10000"/>
                  <a:gd name="connsiteY1041" fmla="*/ 4858 h 10000"/>
                  <a:gd name="connsiteX1042" fmla="*/ 7271 w 10000"/>
                  <a:gd name="connsiteY1042" fmla="*/ 4819 h 10000"/>
                  <a:gd name="connsiteX1043" fmla="*/ 7255 w 10000"/>
                  <a:gd name="connsiteY1043" fmla="*/ 4828 h 10000"/>
                  <a:gd name="connsiteX1044" fmla="*/ 7235 w 10000"/>
                  <a:gd name="connsiteY1044" fmla="*/ 4841 h 10000"/>
                  <a:gd name="connsiteX1045" fmla="*/ 7216 w 10000"/>
                  <a:gd name="connsiteY1045" fmla="*/ 4867 h 10000"/>
                  <a:gd name="connsiteX1046" fmla="*/ 7191 w 10000"/>
                  <a:gd name="connsiteY1046" fmla="*/ 4870 h 10000"/>
                  <a:gd name="connsiteX1047" fmla="*/ 7155 w 10000"/>
                  <a:gd name="connsiteY1047" fmla="*/ 4887 h 10000"/>
                  <a:gd name="connsiteX1048" fmla="*/ 7122 w 10000"/>
                  <a:gd name="connsiteY1048" fmla="*/ 4893 h 10000"/>
                  <a:gd name="connsiteX1049" fmla="*/ 7105 w 10000"/>
                  <a:gd name="connsiteY1049" fmla="*/ 4896 h 10000"/>
                  <a:gd name="connsiteX1050" fmla="*/ 7094 w 10000"/>
                  <a:gd name="connsiteY1050" fmla="*/ 4916 h 10000"/>
                  <a:gd name="connsiteX1051" fmla="*/ 7080 w 10000"/>
                  <a:gd name="connsiteY1051" fmla="*/ 4903 h 10000"/>
                  <a:gd name="connsiteX1052" fmla="*/ 7072 w 10000"/>
                  <a:gd name="connsiteY1052" fmla="*/ 4851 h 10000"/>
                  <a:gd name="connsiteX1053" fmla="*/ 7042 w 10000"/>
                  <a:gd name="connsiteY1053" fmla="*/ 4819 h 10000"/>
                  <a:gd name="connsiteX1054" fmla="*/ 7030 w 10000"/>
                  <a:gd name="connsiteY1054" fmla="*/ 4780 h 10000"/>
                  <a:gd name="connsiteX1055" fmla="*/ 7039 w 10000"/>
                  <a:gd name="connsiteY1055" fmla="*/ 4757 h 10000"/>
                  <a:gd name="connsiteX1056" fmla="*/ 7047 w 10000"/>
                  <a:gd name="connsiteY1056" fmla="*/ 4744 h 10000"/>
                  <a:gd name="connsiteX1057" fmla="*/ 7022 w 10000"/>
                  <a:gd name="connsiteY1057" fmla="*/ 4725 h 10000"/>
                  <a:gd name="connsiteX1058" fmla="*/ 7000 w 10000"/>
                  <a:gd name="connsiteY1058" fmla="*/ 4715 h 10000"/>
                  <a:gd name="connsiteX1059" fmla="*/ 6975 w 10000"/>
                  <a:gd name="connsiteY1059" fmla="*/ 4709 h 10000"/>
                  <a:gd name="connsiteX1060" fmla="*/ 6945 w 10000"/>
                  <a:gd name="connsiteY1060" fmla="*/ 4696 h 10000"/>
                  <a:gd name="connsiteX1061" fmla="*/ 6953 w 10000"/>
                  <a:gd name="connsiteY1061" fmla="*/ 4679 h 10000"/>
                  <a:gd name="connsiteX1062" fmla="*/ 6961 w 10000"/>
                  <a:gd name="connsiteY1062" fmla="*/ 4660 h 10000"/>
                  <a:gd name="connsiteX1063" fmla="*/ 6983 w 10000"/>
                  <a:gd name="connsiteY1063" fmla="*/ 4644 h 10000"/>
                  <a:gd name="connsiteX1064" fmla="*/ 7014 w 10000"/>
                  <a:gd name="connsiteY1064" fmla="*/ 4634 h 10000"/>
                  <a:gd name="connsiteX1065" fmla="*/ 7025 w 10000"/>
                  <a:gd name="connsiteY1065" fmla="*/ 4615 h 10000"/>
                  <a:gd name="connsiteX1066" fmla="*/ 7047 w 10000"/>
                  <a:gd name="connsiteY1066" fmla="*/ 4582 h 10000"/>
                  <a:gd name="connsiteX1067" fmla="*/ 7069 w 10000"/>
                  <a:gd name="connsiteY1067" fmla="*/ 4563 h 10000"/>
                  <a:gd name="connsiteX1068" fmla="*/ 7078 w 10000"/>
                  <a:gd name="connsiteY1068" fmla="*/ 4553 h 10000"/>
                  <a:gd name="connsiteX1069" fmla="*/ 7097 w 10000"/>
                  <a:gd name="connsiteY1069" fmla="*/ 4527 h 10000"/>
                  <a:gd name="connsiteX1070" fmla="*/ 7122 w 10000"/>
                  <a:gd name="connsiteY1070" fmla="*/ 4517 h 10000"/>
                  <a:gd name="connsiteX1071" fmla="*/ 7139 w 10000"/>
                  <a:gd name="connsiteY1071" fmla="*/ 4488 h 10000"/>
                  <a:gd name="connsiteX1072" fmla="*/ 7147 w 10000"/>
                  <a:gd name="connsiteY1072" fmla="*/ 4459 h 10000"/>
                  <a:gd name="connsiteX1073" fmla="*/ 7161 w 10000"/>
                  <a:gd name="connsiteY1073" fmla="*/ 4440 h 10000"/>
                  <a:gd name="connsiteX1074" fmla="*/ 7177 w 10000"/>
                  <a:gd name="connsiteY1074" fmla="*/ 4430 h 10000"/>
                  <a:gd name="connsiteX1075" fmla="*/ 7202 w 10000"/>
                  <a:gd name="connsiteY1075" fmla="*/ 4407 h 10000"/>
                  <a:gd name="connsiteX1076" fmla="*/ 7224 w 10000"/>
                  <a:gd name="connsiteY1076" fmla="*/ 4417 h 10000"/>
                  <a:gd name="connsiteX1077" fmla="*/ 7241 w 10000"/>
                  <a:gd name="connsiteY1077" fmla="*/ 4404 h 10000"/>
                  <a:gd name="connsiteX1078" fmla="*/ 7263 w 10000"/>
                  <a:gd name="connsiteY1078" fmla="*/ 4398 h 10000"/>
                  <a:gd name="connsiteX1079" fmla="*/ 7283 w 10000"/>
                  <a:gd name="connsiteY1079" fmla="*/ 4424 h 10000"/>
                  <a:gd name="connsiteX1080" fmla="*/ 7305 w 10000"/>
                  <a:gd name="connsiteY1080" fmla="*/ 4433 h 10000"/>
                  <a:gd name="connsiteX1081" fmla="*/ 7332 w 10000"/>
                  <a:gd name="connsiteY1081" fmla="*/ 4443 h 10000"/>
                  <a:gd name="connsiteX1082" fmla="*/ 7380 w 10000"/>
                  <a:gd name="connsiteY1082" fmla="*/ 4398 h 10000"/>
                  <a:gd name="connsiteX1083" fmla="*/ 7404 w 10000"/>
                  <a:gd name="connsiteY1083" fmla="*/ 4378 h 10000"/>
                  <a:gd name="connsiteX1084" fmla="*/ 7418 w 10000"/>
                  <a:gd name="connsiteY1084" fmla="*/ 4369 h 10000"/>
                  <a:gd name="connsiteX1085" fmla="*/ 7443 w 10000"/>
                  <a:gd name="connsiteY1085" fmla="*/ 4356 h 10000"/>
                  <a:gd name="connsiteX1086" fmla="*/ 7460 w 10000"/>
                  <a:gd name="connsiteY1086" fmla="*/ 4385 h 10000"/>
                  <a:gd name="connsiteX1087" fmla="*/ 7460 w 10000"/>
                  <a:gd name="connsiteY1087" fmla="*/ 4404 h 10000"/>
                  <a:gd name="connsiteX1088" fmla="*/ 7499 w 10000"/>
                  <a:gd name="connsiteY1088" fmla="*/ 4417 h 10000"/>
                  <a:gd name="connsiteX1089" fmla="*/ 7515 w 10000"/>
                  <a:gd name="connsiteY1089" fmla="*/ 4414 h 10000"/>
                  <a:gd name="connsiteX1090" fmla="*/ 7565 w 10000"/>
                  <a:gd name="connsiteY1090" fmla="*/ 4385 h 10000"/>
                  <a:gd name="connsiteX1091" fmla="*/ 7579 w 10000"/>
                  <a:gd name="connsiteY1091" fmla="*/ 4346 h 10000"/>
                  <a:gd name="connsiteX1092" fmla="*/ 7582 w 10000"/>
                  <a:gd name="connsiteY1092" fmla="*/ 4317 h 10000"/>
                  <a:gd name="connsiteX1093" fmla="*/ 7590 w 10000"/>
                  <a:gd name="connsiteY1093" fmla="*/ 4301 h 10000"/>
                  <a:gd name="connsiteX1094" fmla="*/ 7612 w 10000"/>
                  <a:gd name="connsiteY1094" fmla="*/ 4271 h 10000"/>
                  <a:gd name="connsiteX1095" fmla="*/ 7623 w 10000"/>
                  <a:gd name="connsiteY1095" fmla="*/ 4262 h 10000"/>
                  <a:gd name="connsiteX1096" fmla="*/ 7634 w 10000"/>
                  <a:gd name="connsiteY1096" fmla="*/ 4245 h 10000"/>
                  <a:gd name="connsiteX1097" fmla="*/ 7645 w 10000"/>
                  <a:gd name="connsiteY1097" fmla="*/ 4265 h 10000"/>
                  <a:gd name="connsiteX1098" fmla="*/ 7670 w 10000"/>
                  <a:gd name="connsiteY1098" fmla="*/ 4284 h 10000"/>
                  <a:gd name="connsiteX1099" fmla="*/ 7701 w 10000"/>
                  <a:gd name="connsiteY1099" fmla="*/ 4275 h 10000"/>
                  <a:gd name="connsiteX1100" fmla="*/ 7717 w 10000"/>
                  <a:gd name="connsiteY1100" fmla="*/ 4275 h 10000"/>
                  <a:gd name="connsiteX1101" fmla="*/ 7740 w 10000"/>
                  <a:gd name="connsiteY1101" fmla="*/ 4284 h 10000"/>
                  <a:gd name="connsiteX1102" fmla="*/ 7767 w 10000"/>
                  <a:gd name="connsiteY1102" fmla="*/ 4284 h 10000"/>
                  <a:gd name="connsiteX1103" fmla="*/ 7895 w 10000"/>
                  <a:gd name="connsiteY1103" fmla="*/ 4207 h 10000"/>
                  <a:gd name="connsiteX1104" fmla="*/ 7895 w 10000"/>
                  <a:gd name="connsiteY1104" fmla="*/ 4187 h 10000"/>
                  <a:gd name="connsiteX1105" fmla="*/ 7895 w 10000"/>
                  <a:gd name="connsiteY1105" fmla="*/ 4171 h 10000"/>
                  <a:gd name="connsiteX1106" fmla="*/ 7903 w 10000"/>
                  <a:gd name="connsiteY1106" fmla="*/ 4148 h 10000"/>
                  <a:gd name="connsiteX1107" fmla="*/ 7917 w 10000"/>
                  <a:gd name="connsiteY1107" fmla="*/ 4158 h 10000"/>
                  <a:gd name="connsiteX1108" fmla="*/ 7967 w 10000"/>
                  <a:gd name="connsiteY1108" fmla="*/ 4203 h 10000"/>
                  <a:gd name="connsiteX1109" fmla="*/ 7994 w 10000"/>
                  <a:gd name="connsiteY1109" fmla="*/ 4203 h 10000"/>
                  <a:gd name="connsiteX1110" fmla="*/ 8064 w 10000"/>
                  <a:gd name="connsiteY1110" fmla="*/ 4242 h 10000"/>
                  <a:gd name="connsiteX1111" fmla="*/ 8083 w 10000"/>
                  <a:gd name="connsiteY1111" fmla="*/ 4245 h 10000"/>
                  <a:gd name="connsiteX1112" fmla="*/ 8105 w 10000"/>
                  <a:gd name="connsiteY1112" fmla="*/ 4226 h 10000"/>
                  <a:gd name="connsiteX1113" fmla="*/ 8136 w 10000"/>
                  <a:gd name="connsiteY1113" fmla="*/ 4187 h 10000"/>
                  <a:gd name="connsiteX1114" fmla="*/ 8161 w 10000"/>
                  <a:gd name="connsiteY1114" fmla="*/ 4168 h 10000"/>
                  <a:gd name="connsiteX1115" fmla="*/ 8172 w 10000"/>
                  <a:gd name="connsiteY1115" fmla="*/ 4161 h 10000"/>
                  <a:gd name="connsiteX1116" fmla="*/ 8208 w 10000"/>
                  <a:gd name="connsiteY1116" fmla="*/ 4168 h 10000"/>
                  <a:gd name="connsiteX1117" fmla="*/ 8235 w 10000"/>
                  <a:gd name="connsiteY1117" fmla="*/ 4168 h 10000"/>
                  <a:gd name="connsiteX1118" fmla="*/ 8258 w 10000"/>
                  <a:gd name="connsiteY1118" fmla="*/ 4152 h 10000"/>
                  <a:gd name="connsiteX1119" fmla="*/ 8283 w 10000"/>
                  <a:gd name="connsiteY1119" fmla="*/ 4152 h 10000"/>
                  <a:gd name="connsiteX1120" fmla="*/ 8299 w 10000"/>
                  <a:gd name="connsiteY1120" fmla="*/ 4132 h 10000"/>
                  <a:gd name="connsiteX1121" fmla="*/ 8316 w 10000"/>
                  <a:gd name="connsiteY1121" fmla="*/ 4113 h 10000"/>
                  <a:gd name="connsiteX1122" fmla="*/ 8330 w 10000"/>
                  <a:gd name="connsiteY1122" fmla="*/ 4084 h 10000"/>
                  <a:gd name="connsiteX1123" fmla="*/ 8341 w 10000"/>
                  <a:gd name="connsiteY1123" fmla="*/ 4058 h 10000"/>
                  <a:gd name="connsiteX1124" fmla="*/ 8349 w 10000"/>
                  <a:gd name="connsiteY1124" fmla="*/ 4064 h 10000"/>
                  <a:gd name="connsiteX1125" fmla="*/ 8366 w 10000"/>
                  <a:gd name="connsiteY1125" fmla="*/ 4067 h 10000"/>
                  <a:gd name="connsiteX1126" fmla="*/ 8374 w 10000"/>
                  <a:gd name="connsiteY1126" fmla="*/ 4084 h 10000"/>
                  <a:gd name="connsiteX1127" fmla="*/ 8402 w 10000"/>
                  <a:gd name="connsiteY1127" fmla="*/ 4054 h 10000"/>
                  <a:gd name="connsiteX1128" fmla="*/ 8427 w 10000"/>
                  <a:gd name="connsiteY1128" fmla="*/ 4028 h 10000"/>
                  <a:gd name="connsiteX1129" fmla="*/ 8438 w 10000"/>
                  <a:gd name="connsiteY1129" fmla="*/ 4025 h 10000"/>
                  <a:gd name="connsiteX1130" fmla="*/ 8468 w 10000"/>
                  <a:gd name="connsiteY1130" fmla="*/ 4006 h 10000"/>
                  <a:gd name="connsiteX1131" fmla="*/ 8485 w 10000"/>
                  <a:gd name="connsiteY1131" fmla="*/ 3999 h 10000"/>
                  <a:gd name="connsiteX1132" fmla="*/ 8493 w 10000"/>
                  <a:gd name="connsiteY1132" fmla="*/ 4025 h 10000"/>
                  <a:gd name="connsiteX1133" fmla="*/ 8515 w 10000"/>
                  <a:gd name="connsiteY1133" fmla="*/ 4028 h 10000"/>
                  <a:gd name="connsiteX1134" fmla="*/ 8543 w 10000"/>
                  <a:gd name="connsiteY1134" fmla="*/ 4009 h 10000"/>
                  <a:gd name="connsiteX1135" fmla="*/ 8551 w 10000"/>
                  <a:gd name="connsiteY1135" fmla="*/ 3990 h 10000"/>
                  <a:gd name="connsiteX1136" fmla="*/ 8582 w 10000"/>
                  <a:gd name="connsiteY1136" fmla="*/ 3977 h 10000"/>
                  <a:gd name="connsiteX1137" fmla="*/ 8596 w 10000"/>
                  <a:gd name="connsiteY1137" fmla="*/ 3977 h 10000"/>
                  <a:gd name="connsiteX1138" fmla="*/ 8607 w 10000"/>
                  <a:gd name="connsiteY1138" fmla="*/ 3980 h 10000"/>
                  <a:gd name="connsiteX1139" fmla="*/ 8645 w 10000"/>
                  <a:gd name="connsiteY1139" fmla="*/ 3970 h 10000"/>
                  <a:gd name="connsiteX1140" fmla="*/ 8654 w 10000"/>
                  <a:gd name="connsiteY1140" fmla="*/ 3951 h 10000"/>
                  <a:gd name="connsiteX1141" fmla="*/ 8670 w 10000"/>
                  <a:gd name="connsiteY1141" fmla="*/ 3935 h 10000"/>
                  <a:gd name="connsiteX1142" fmla="*/ 8695 w 10000"/>
                  <a:gd name="connsiteY1142" fmla="*/ 3935 h 10000"/>
                  <a:gd name="connsiteX1143" fmla="*/ 8704 w 10000"/>
                  <a:gd name="connsiteY1143" fmla="*/ 3951 h 10000"/>
                  <a:gd name="connsiteX1144" fmla="*/ 8717 w 10000"/>
                  <a:gd name="connsiteY1144" fmla="*/ 3964 h 10000"/>
                  <a:gd name="connsiteX1145" fmla="*/ 8751 w 10000"/>
                  <a:gd name="connsiteY1145" fmla="*/ 3951 h 10000"/>
                  <a:gd name="connsiteX1146" fmla="*/ 8776 w 10000"/>
                  <a:gd name="connsiteY1146" fmla="*/ 3935 h 10000"/>
                  <a:gd name="connsiteX1147" fmla="*/ 8798 w 10000"/>
                  <a:gd name="connsiteY1147" fmla="*/ 3925 h 10000"/>
                  <a:gd name="connsiteX1148" fmla="*/ 8806 w 10000"/>
                  <a:gd name="connsiteY1148" fmla="*/ 3892 h 10000"/>
                  <a:gd name="connsiteX1149" fmla="*/ 8814 w 10000"/>
                  <a:gd name="connsiteY1149" fmla="*/ 3876 h 10000"/>
                  <a:gd name="connsiteX1150" fmla="*/ 8839 w 10000"/>
                  <a:gd name="connsiteY1150" fmla="*/ 3873 h 10000"/>
                  <a:gd name="connsiteX1151" fmla="*/ 8842 w 10000"/>
                  <a:gd name="connsiteY1151" fmla="*/ 3876 h 10000"/>
                  <a:gd name="connsiteX1152" fmla="*/ 8856 w 10000"/>
                  <a:gd name="connsiteY1152" fmla="*/ 3863 h 10000"/>
                  <a:gd name="connsiteX1153" fmla="*/ 8856 w 10000"/>
                  <a:gd name="connsiteY1153" fmla="*/ 3841 h 10000"/>
                  <a:gd name="connsiteX1154" fmla="*/ 8870 w 10000"/>
                  <a:gd name="connsiteY1154" fmla="*/ 3821 h 10000"/>
                  <a:gd name="connsiteX1155" fmla="*/ 8903 w 10000"/>
                  <a:gd name="connsiteY1155" fmla="*/ 3802 h 10000"/>
                  <a:gd name="connsiteX1156" fmla="*/ 8914 w 10000"/>
                  <a:gd name="connsiteY1156" fmla="*/ 3782 h 10000"/>
                  <a:gd name="connsiteX1157" fmla="*/ 8939 w 10000"/>
                  <a:gd name="connsiteY1157" fmla="*/ 3782 h 10000"/>
                  <a:gd name="connsiteX1158" fmla="*/ 8961 w 10000"/>
                  <a:gd name="connsiteY1158" fmla="*/ 3779 h 10000"/>
                  <a:gd name="connsiteX1159" fmla="*/ 8983 w 10000"/>
                  <a:gd name="connsiteY1159" fmla="*/ 3760 h 10000"/>
                  <a:gd name="connsiteX1160" fmla="*/ 9003 w 10000"/>
                  <a:gd name="connsiteY1160" fmla="*/ 3763 h 10000"/>
                  <a:gd name="connsiteX1161" fmla="*/ 9019 w 10000"/>
                  <a:gd name="connsiteY1161" fmla="*/ 3779 h 10000"/>
                  <a:gd name="connsiteX1162" fmla="*/ 9050 w 10000"/>
                  <a:gd name="connsiteY1162" fmla="*/ 3812 h 10000"/>
                  <a:gd name="connsiteX1163" fmla="*/ 9080 w 10000"/>
                  <a:gd name="connsiteY1163" fmla="*/ 3831 h 10000"/>
                  <a:gd name="connsiteX1164" fmla="*/ 9097 w 10000"/>
                  <a:gd name="connsiteY1164" fmla="*/ 3867 h 10000"/>
                  <a:gd name="connsiteX1165" fmla="*/ 9114 w 10000"/>
                  <a:gd name="connsiteY1165" fmla="*/ 3902 h 10000"/>
                  <a:gd name="connsiteX1166" fmla="*/ 9122 w 10000"/>
                  <a:gd name="connsiteY1166" fmla="*/ 3935 h 10000"/>
                  <a:gd name="connsiteX1167" fmla="*/ 9125 w 10000"/>
                  <a:gd name="connsiteY1167" fmla="*/ 3964 h 10000"/>
                  <a:gd name="connsiteX1168" fmla="*/ 9130 w 10000"/>
                  <a:gd name="connsiteY1168" fmla="*/ 3999 h 10000"/>
                  <a:gd name="connsiteX1169" fmla="*/ 9130 w 10000"/>
                  <a:gd name="connsiteY1169" fmla="*/ 4054 h 10000"/>
                  <a:gd name="connsiteX1170" fmla="*/ 9155 w 10000"/>
                  <a:gd name="connsiteY1170" fmla="*/ 4093 h 10000"/>
                  <a:gd name="connsiteX1171" fmla="*/ 9169 w 10000"/>
                  <a:gd name="connsiteY1171" fmla="*/ 4090 h 10000"/>
                  <a:gd name="connsiteX1172" fmla="*/ 9211 w 10000"/>
                  <a:gd name="connsiteY1172" fmla="*/ 4077 h 10000"/>
                  <a:gd name="connsiteX1173" fmla="*/ 9244 w 10000"/>
                  <a:gd name="connsiteY1173" fmla="*/ 4077 h 10000"/>
                  <a:gd name="connsiteX1174" fmla="*/ 9252 w 10000"/>
                  <a:gd name="connsiteY1174" fmla="*/ 4103 h 10000"/>
                  <a:gd name="connsiteX1175" fmla="*/ 9258 w 10000"/>
                  <a:gd name="connsiteY1175" fmla="*/ 4148 h 10000"/>
                  <a:gd name="connsiteX1176" fmla="*/ 9269 w 10000"/>
                  <a:gd name="connsiteY1176" fmla="*/ 4158 h 10000"/>
                  <a:gd name="connsiteX1177" fmla="*/ 9294 w 10000"/>
                  <a:gd name="connsiteY1177" fmla="*/ 4158 h 10000"/>
                  <a:gd name="connsiteX1178" fmla="*/ 9319 w 10000"/>
                  <a:gd name="connsiteY1178" fmla="*/ 4168 h 10000"/>
                  <a:gd name="connsiteX1179" fmla="*/ 9346 w 10000"/>
                  <a:gd name="connsiteY1179" fmla="*/ 4190 h 10000"/>
                  <a:gd name="connsiteX1180" fmla="*/ 9357 w 10000"/>
                  <a:gd name="connsiteY1180" fmla="*/ 4168 h 10000"/>
                  <a:gd name="connsiteX1181" fmla="*/ 9371 w 10000"/>
                  <a:gd name="connsiteY1181" fmla="*/ 4132 h 10000"/>
                  <a:gd name="connsiteX1182" fmla="*/ 9391 w 10000"/>
                  <a:gd name="connsiteY1182" fmla="*/ 4113 h 10000"/>
                  <a:gd name="connsiteX1183" fmla="*/ 9407 w 10000"/>
                  <a:gd name="connsiteY1183" fmla="*/ 4103 h 10000"/>
                  <a:gd name="connsiteX1184" fmla="*/ 9435 w 10000"/>
                  <a:gd name="connsiteY1184" fmla="*/ 4100 h 10000"/>
                  <a:gd name="connsiteX1185" fmla="*/ 9460 w 10000"/>
                  <a:gd name="connsiteY1185" fmla="*/ 4084 h 10000"/>
                  <a:gd name="connsiteX1186" fmla="*/ 9485 w 10000"/>
                  <a:gd name="connsiteY1186" fmla="*/ 4067 h 10000"/>
                  <a:gd name="connsiteX1187" fmla="*/ 9496 w 10000"/>
                  <a:gd name="connsiteY1187" fmla="*/ 4054 h 10000"/>
                  <a:gd name="connsiteX1188" fmla="*/ 9526 w 10000"/>
                  <a:gd name="connsiteY1188" fmla="*/ 4048 h 10000"/>
                  <a:gd name="connsiteX1189" fmla="*/ 9557 w 10000"/>
                  <a:gd name="connsiteY1189" fmla="*/ 4038 h 10000"/>
                  <a:gd name="connsiteX1190" fmla="*/ 9584 w 10000"/>
                  <a:gd name="connsiteY1190" fmla="*/ 4019 h 10000"/>
                  <a:gd name="connsiteX1191" fmla="*/ 9623 w 10000"/>
                  <a:gd name="connsiteY1191" fmla="*/ 4016 h 10000"/>
                  <a:gd name="connsiteX1192" fmla="*/ 9648 w 10000"/>
                  <a:gd name="connsiteY1192" fmla="*/ 4009 h 10000"/>
                  <a:gd name="connsiteX1193" fmla="*/ 9673 w 10000"/>
                  <a:gd name="connsiteY1193" fmla="*/ 4019 h 10000"/>
                  <a:gd name="connsiteX1194" fmla="*/ 9712 w 10000"/>
                  <a:gd name="connsiteY1194" fmla="*/ 4038 h 10000"/>
                  <a:gd name="connsiteX1195" fmla="*/ 9742 w 10000"/>
                  <a:gd name="connsiteY1195" fmla="*/ 4074 h 10000"/>
                  <a:gd name="connsiteX1196" fmla="*/ 9776 w 10000"/>
                  <a:gd name="connsiteY1196" fmla="*/ 4093 h 10000"/>
                  <a:gd name="connsiteX1197" fmla="*/ 9814 w 10000"/>
                  <a:gd name="connsiteY1197" fmla="*/ 4109 h 10000"/>
                  <a:gd name="connsiteX1198" fmla="*/ 9859 w 10000"/>
                  <a:gd name="connsiteY1198" fmla="*/ 4119 h 10000"/>
                  <a:gd name="connsiteX1199" fmla="*/ 9898 w 10000"/>
                  <a:gd name="connsiteY1199" fmla="*/ 4122 h 10000"/>
                  <a:gd name="connsiteX1200" fmla="*/ 9931 w 10000"/>
                  <a:gd name="connsiteY1200" fmla="*/ 4109 h 10000"/>
                  <a:gd name="connsiteX1201" fmla="*/ 9956 w 10000"/>
                  <a:gd name="connsiteY1201" fmla="*/ 4100 h 10000"/>
                  <a:gd name="connsiteX1202" fmla="*/ 9981 w 10000"/>
                  <a:gd name="connsiteY1202" fmla="*/ 4067 h 10000"/>
                  <a:gd name="connsiteX1203" fmla="*/ 9994 w 10000"/>
                  <a:gd name="connsiteY1203" fmla="*/ 4035 h 10000"/>
                  <a:gd name="connsiteX1204" fmla="*/ 10000 w 10000"/>
                  <a:gd name="connsiteY1204" fmla="*/ 3996 h 10000"/>
                  <a:gd name="connsiteX1205" fmla="*/ 9994 w 10000"/>
                  <a:gd name="connsiteY1205" fmla="*/ 3941 h 10000"/>
                  <a:gd name="connsiteX1206" fmla="*/ 9986 w 10000"/>
                  <a:gd name="connsiteY1206" fmla="*/ 3905 h 10000"/>
                  <a:gd name="connsiteX1207" fmla="*/ 9981 w 10000"/>
                  <a:gd name="connsiteY1207" fmla="*/ 3857 h 10000"/>
                  <a:gd name="connsiteX1208" fmla="*/ 9989 w 10000"/>
                  <a:gd name="connsiteY1208" fmla="*/ 3837 h 10000"/>
                  <a:gd name="connsiteX1209" fmla="*/ 9989 w 10000"/>
                  <a:gd name="connsiteY1209" fmla="*/ 3812 h 10000"/>
                  <a:gd name="connsiteX1210" fmla="*/ 9981 w 10000"/>
                  <a:gd name="connsiteY1210" fmla="*/ 3792 h 10000"/>
                  <a:gd name="connsiteX1211" fmla="*/ 9970 w 10000"/>
                  <a:gd name="connsiteY1211" fmla="*/ 3763 h 10000"/>
                  <a:gd name="connsiteX1212" fmla="*/ 9945 w 10000"/>
                  <a:gd name="connsiteY1212" fmla="*/ 3705 h 10000"/>
                  <a:gd name="connsiteX1213" fmla="*/ 9931 w 10000"/>
                  <a:gd name="connsiteY1213" fmla="*/ 3659 h 10000"/>
                  <a:gd name="connsiteX1214" fmla="*/ 9903 w 10000"/>
                  <a:gd name="connsiteY1214" fmla="*/ 3640 h 10000"/>
                  <a:gd name="connsiteX1215" fmla="*/ 9881 w 10000"/>
                  <a:gd name="connsiteY1215" fmla="*/ 3620 h 10000"/>
                  <a:gd name="connsiteX1216" fmla="*/ 9856 w 10000"/>
                  <a:gd name="connsiteY1216" fmla="*/ 3595 h 10000"/>
                  <a:gd name="connsiteX1217" fmla="*/ 9817 w 10000"/>
                  <a:gd name="connsiteY1217" fmla="*/ 3562 h 10000"/>
                  <a:gd name="connsiteX1218" fmla="*/ 9795 w 10000"/>
                  <a:gd name="connsiteY1218" fmla="*/ 3546 h 10000"/>
                  <a:gd name="connsiteX1219" fmla="*/ 9778 w 10000"/>
                  <a:gd name="connsiteY1219" fmla="*/ 3527 h 10000"/>
                  <a:gd name="connsiteX1220" fmla="*/ 9745 w 10000"/>
                  <a:gd name="connsiteY1220" fmla="*/ 3501 h 10000"/>
                  <a:gd name="connsiteX1221" fmla="*/ 9726 w 10000"/>
                  <a:gd name="connsiteY1221" fmla="*/ 3488 h 10000"/>
                  <a:gd name="connsiteX1222" fmla="*/ 9704 w 10000"/>
                  <a:gd name="connsiteY1222" fmla="*/ 3472 h 10000"/>
                  <a:gd name="connsiteX1223" fmla="*/ 9695 w 10000"/>
                  <a:gd name="connsiteY1223" fmla="*/ 3468 h 10000"/>
                  <a:gd name="connsiteX1224" fmla="*/ 9690 w 10000"/>
                  <a:gd name="connsiteY1224" fmla="*/ 3459 h 10000"/>
                  <a:gd name="connsiteX1225" fmla="*/ 9673 w 10000"/>
                  <a:gd name="connsiteY1225" fmla="*/ 3449 h 10000"/>
                  <a:gd name="connsiteX1226" fmla="*/ 9665 w 10000"/>
                  <a:gd name="connsiteY1226" fmla="*/ 3442 h 10000"/>
                  <a:gd name="connsiteX1227" fmla="*/ 9654 w 10000"/>
                  <a:gd name="connsiteY1227" fmla="*/ 3449 h 10000"/>
                  <a:gd name="connsiteX1228" fmla="*/ 9521 w 10000"/>
                  <a:gd name="connsiteY1228" fmla="*/ 3394 h 10000"/>
                  <a:gd name="connsiteX1229" fmla="*/ 9510 w 10000"/>
                  <a:gd name="connsiteY1229" fmla="*/ 3368 h 10000"/>
                  <a:gd name="connsiteX1230" fmla="*/ 9496 w 10000"/>
                  <a:gd name="connsiteY1230" fmla="*/ 3287 h 10000"/>
                  <a:gd name="connsiteX1231" fmla="*/ 9488 w 10000"/>
                  <a:gd name="connsiteY1231" fmla="*/ 3216 h 10000"/>
                  <a:gd name="connsiteX1232" fmla="*/ 9493 w 10000"/>
                  <a:gd name="connsiteY1232" fmla="*/ 3174 h 10000"/>
                  <a:gd name="connsiteX1233" fmla="*/ 9501 w 10000"/>
                  <a:gd name="connsiteY1233" fmla="*/ 3128 h 10000"/>
                  <a:gd name="connsiteX1234" fmla="*/ 9488 w 10000"/>
                  <a:gd name="connsiteY1234" fmla="*/ 3025 h 10000"/>
                  <a:gd name="connsiteX1235" fmla="*/ 9446 w 10000"/>
                  <a:gd name="connsiteY1235" fmla="*/ 2931 h 10000"/>
                  <a:gd name="connsiteX1236" fmla="*/ 9382 w 10000"/>
                  <a:gd name="connsiteY1236" fmla="*/ 2837 h 10000"/>
                  <a:gd name="connsiteX1237" fmla="*/ 9316 w 10000"/>
                  <a:gd name="connsiteY1237" fmla="*/ 2753 h 10000"/>
                  <a:gd name="connsiteX1238" fmla="*/ 9294 w 10000"/>
                  <a:gd name="connsiteY1238" fmla="*/ 2655 h 10000"/>
                  <a:gd name="connsiteX1239" fmla="*/ 9213 w 10000"/>
                  <a:gd name="connsiteY1239" fmla="*/ 2328 h 10000"/>
                  <a:gd name="connsiteX1240" fmla="*/ 9172 w 10000"/>
                  <a:gd name="connsiteY1240" fmla="*/ 2286 h 10000"/>
                  <a:gd name="connsiteX1241" fmla="*/ 9019 w 10000"/>
                  <a:gd name="connsiteY1241" fmla="*/ 2082 h 10000"/>
                  <a:gd name="connsiteX1242" fmla="*/ 8906 w 10000"/>
                  <a:gd name="connsiteY1242" fmla="*/ 1946 h 10000"/>
                  <a:gd name="connsiteX1243" fmla="*/ 8801 w 10000"/>
                  <a:gd name="connsiteY1243" fmla="*/ 1778 h 10000"/>
                  <a:gd name="connsiteX1244" fmla="*/ 8806 w 10000"/>
                  <a:gd name="connsiteY1244" fmla="*/ 1713 h 10000"/>
                  <a:gd name="connsiteX1245" fmla="*/ 8809 w 10000"/>
                  <a:gd name="connsiteY1245" fmla="*/ 1703 h 10000"/>
                  <a:gd name="connsiteX1246" fmla="*/ 8817 w 10000"/>
                  <a:gd name="connsiteY1246" fmla="*/ 1713 h 10000"/>
                  <a:gd name="connsiteX1247" fmla="*/ 8834 w 10000"/>
                  <a:gd name="connsiteY1247" fmla="*/ 1729 h 10000"/>
                  <a:gd name="connsiteX1248" fmla="*/ 8839 w 10000"/>
                  <a:gd name="connsiteY1248" fmla="*/ 1729 h 10000"/>
                  <a:gd name="connsiteX1249" fmla="*/ 8848 w 10000"/>
                  <a:gd name="connsiteY1249" fmla="*/ 1723 h 10000"/>
                  <a:gd name="connsiteX1250" fmla="*/ 8850 w 10000"/>
                  <a:gd name="connsiteY1250" fmla="*/ 1703 h 10000"/>
                  <a:gd name="connsiteX1251" fmla="*/ 8850 w 10000"/>
                  <a:gd name="connsiteY1251" fmla="*/ 1684 h 10000"/>
                  <a:gd name="connsiteX1252" fmla="*/ 8850 w 10000"/>
                  <a:gd name="connsiteY1252" fmla="*/ 1648 h 10000"/>
                  <a:gd name="connsiteX1253" fmla="*/ 8881 w 10000"/>
                  <a:gd name="connsiteY1253" fmla="*/ 1571 h 10000"/>
                  <a:gd name="connsiteX1254" fmla="*/ 8895 w 10000"/>
                  <a:gd name="connsiteY1254" fmla="*/ 1541 h 10000"/>
                  <a:gd name="connsiteX1255" fmla="*/ 8895 w 10000"/>
                  <a:gd name="connsiteY1255" fmla="*/ 1525 h 10000"/>
                  <a:gd name="connsiteX1256" fmla="*/ 8881 w 10000"/>
                  <a:gd name="connsiteY1256" fmla="*/ 1516 h 10000"/>
                  <a:gd name="connsiteX1257" fmla="*/ 8864 w 10000"/>
                  <a:gd name="connsiteY1257" fmla="*/ 1522 h 10000"/>
                  <a:gd name="connsiteX1258" fmla="*/ 8850 w 10000"/>
                  <a:gd name="connsiteY1258" fmla="*/ 1535 h 10000"/>
                  <a:gd name="connsiteX1259" fmla="*/ 8834 w 10000"/>
                  <a:gd name="connsiteY1259" fmla="*/ 1571 h 10000"/>
                  <a:gd name="connsiteX1260" fmla="*/ 8825 w 10000"/>
                  <a:gd name="connsiteY1260" fmla="*/ 1587 h 10000"/>
                  <a:gd name="connsiteX1261" fmla="*/ 8776 w 10000"/>
                  <a:gd name="connsiteY1261" fmla="*/ 1571 h 10000"/>
                  <a:gd name="connsiteX1262" fmla="*/ 8745 w 10000"/>
                  <a:gd name="connsiteY1262" fmla="*/ 1580 h 10000"/>
                  <a:gd name="connsiteX1263" fmla="*/ 8720 w 10000"/>
                  <a:gd name="connsiteY1263" fmla="*/ 1587 h 10000"/>
                  <a:gd name="connsiteX1264" fmla="*/ 8709 w 10000"/>
                  <a:gd name="connsiteY1264" fmla="*/ 1609 h 10000"/>
                  <a:gd name="connsiteX1265" fmla="*/ 8693 w 10000"/>
                  <a:gd name="connsiteY1265" fmla="*/ 1616 h 10000"/>
                  <a:gd name="connsiteX1266" fmla="*/ 8684 w 10000"/>
                  <a:gd name="connsiteY1266" fmla="*/ 1639 h 10000"/>
                  <a:gd name="connsiteX1267" fmla="*/ 8684 w 10000"/>
                  <a:gd name="connsiteY1267" fmla="*/ 1658 h 10000"/>
                  <a:gd name="connsiteX1268" fmla="*/ 8665 w 10000"/>
                  <a:gd name="connsiteY1268" fmla="*/ 1655 h 10000"/>
                  <a:gd name="connsiteX1269" fmla="*/ 8665 w 10000"/>
                  <a:gd name="connsiteY1269" fmla="*/ 1645 h 10000"/>
                  <a:gd name="connsiteX1270" fmla="*/ 8665 w 10000"/>
                  <a:gd name="connsiteY1270" fmla="*/ 1626 h 10000"/>
                  <a:gd name="connsiteX1271" fmla="*/ 8676 w 10000"/>
                  <a:gd name="connsiteY1271" fmla="*/ 1609 h 10000"/>
                  <a:gd name="connsiteX1272" fmla="*/ 8679 w 10000"/>
                  <a:gd name="connsiteY1272" fmla="*/ 1597 h 10000"/>
                  <a:gd name="connsiteX1273" fmla="*/ 8687 w 10000"/>
                  <a:gd name="connsiteY1273" fmla="*/ 1577 h 10000"/>
                  <a:gd name="connsiteX1274" fmla="*/ 8695 w 10000"/>
                  <a:gd name="connsiteY1274" fmla="*/ 1554 h 10000"/>
                  <a:gd name="connsiteX1275" fmla="*/ 8709 w 10000"/>
                  <a:gd name="connsiteY1275" fmla="*/ 1532 h 10000"/>
                  <a:gd name="connsiteX1276" fmla="*/ 8704 w 10000"/>
                  <a:gd name="connsiteY1276" fmla="*/ 1512 h 10000"/>
                  <a:gd name="connsiteX1277" fmla="*/ 8695 w 10000"/>
                  <a:gd name="connsiteY1277" fmla="*/ 1503 h 10000"/>
                  <a:gd name="connsiteX1278" fmla="*/ 8684 w 10000"/>
                  <a:gd name="connsiteY1278" fmla="*/ 1503 h 10000"/>
                  <a:gd name="connsiteX1279" fmla="*/ 8670 w 10000"/>
                  <a:gd name="connsiteY1279" fmla="*/ 1525 h 10000"/>
                  <a:gd name="connsiteX1280" fmla="*/ 8665 w 10000"/>
                  <a:gd name="connsiteY1280" fmla="*/ 1545 h 10000"/>
                  <a:gd name="connsiteX1281" fmla="*/ 8654 w 10000"/>
                  <a:gd name="connsiteY1281" fmla="*/ 1567 h 10000"/>
                  <a:gd name="connsiteX1282" fmla="*/ 8648 w 10000"/>
                  <a:gd name="connsiteY1282" fmla="*/ 1587 h 10000"/>
                  <a:gd name="connsiteX1283" fmla="*/ 8640 w 10000"/>
                  <a:gd name="connsiteY1283" fmla="*/ 1629 h 10000"/>
                  <a:gd name="connsiteX1284" fmla="*/ 8620 w 10000"/>
                  <a:gd name="connsiteY1284" fmla="*/ 1635 h 10000"/>
                  <a:gd name="connsiteX1285" fmla="*/ 8612 w 10000"/>
                  <a:gd name="connsiteY1285" fmla="*/ 1635 h 10000"/>
                  <a:gd name="connsiteX1286" fmla="*/ 8604 w 10000"/>
                  <a:gd name="connsiteY1286" fmla="*/ 1626 h 10000"/>
                  <a:gd name="connsiteX1287" fmla="*/ 8596 w 10000"/>
                  <a:gd name="connsiteY1287" fmla="*/ 1616 h 10000"/>
                  <a:gd name="connsiteX1288" fmla="*/ 8596 w 10000"/>
                  <a:gd name="connsiteY1288" fmla="*/ 1580 h 10000"/>
                  <a:gd name="connsiteX1289" fmla="*/ 8587 w 10000"/>
                  <a:gd name="connsiteY1289" fmla="*/ 1545 h 10000"/>
                  <a:gd name="connsiteX1290" fmla="*/ 8565 w 10000"/>
                  <a:gd name="connsiteY1290" fmla="*/ 1516 h 10000"/>
                  <a:gd name="connsiteX1291" fmla="*/ 8543 w 10000"/>
                  <a:gd name="connsiteY1291" fmla="*/ 1512 h 10000"/>
                  <a:gd name="connsiteX1292" fmla="*/ 8518 w 10000"/>
                  <a:gd name="connsiteY1292" fmla="*/ 1532 h 10000"/>
                  <a:gd name="connsiteX1293" fmla="*/ 8476 w 10000"/>
                  <a:gd name="connsiteY1293" fmla="*/ 1567 h 10000"/>
                  <a:gd name="connsiteX1294" fmla="*/ 8454 w 10000"/>
                  <a:gd name="connsiteY1294" fmla="*/ 1551 h 10000"/>
                  <a:gd name="connsiteX1295" fmla="*/ 8402 w 10000"/>
                  <a:gd name="connsiteY1295" fmla="*/ 1493 h 10000"/>
                  <a:gd name="connsiteX1296" fmla="*/ 8371 w 10000"/>
                  <a:gd name="connsiteY1296" fmla="*/ 1428 h 10000"/>
                  <a:gd name="connsiteX1297" fmla="*/ 8072 w 10000"/>
                  <a:gd name="connsiteY1297" fmla="*/ 1422 h 10000"/>
                  <a:gd name="connsiteX1298" fmla="*/ 7823 w 10000"/>
                  <a:gd name="connsiteY1298" fmla="*/ 1279 h 10000"/>
                  <a:gd name="connsiteX1299" fmla="*/ 7587 w 10000"/>
                  <a:gd name="connsiteY1299" fmla="*/ 1133 h 10000"/>
                  <a:gd name="connsiteX1300" fmla="*/ 7526 w 10000"/>
                  <a:gd name="connsiteY1300" fmla="*/ 1098 h 10000"/>
                  <a:gd name="connsiteX1301" fmla="*/ 7346 w 10000"/>
                  <a:gd name="connsiteY1301" fmla="*/ 991 h 10000"/>
                  <a:gd name="connsiteX1302" fmla="*/ 7321 w 10000"/>
                  <a:gd name="connsiteY1302" fmla="*/ 959 h 10000"/>
                  <a:gd name="connsiteX1303" fmla="*/ 7307 w 10000"/>
                  <a:gd name="connsiteY1303" fmla="*/ 871 h 10000"/>
                  <a:gd name="connsiteX1304" fmla="*/ 7224 w 10000"/>
                  <a:gd name="connsiteY1304" fmla="*/ 816 h 10000"/>
                  <a:gd name="connsiteX1305" fmla="*/ 7147 w 10000"/>
                  <a:gd name="connsiteY1305" fmla="*/ 787 h 10000"/>
                  <a:gd name="connsiteX1306" fmla="*/ 7080 w 10000"/>
                  <a:gd name="connsiteY1306" fmla="*/ 742 h 10000"/>
                  <a:gd name="connsiteX1307" fmla="*/ 7069 w 10000"/>
                  <a:gd name="connsiteY1307" fmla="*/ 767 h 10000"/>
                  <a:gd name="connsiteX1308" fmla="*/ 7033 w 10000"/>
                  <a:gd name="connsiteY1308" fmla="*/ 787 h 10000"/>
                  <a:gd name="connsiteX1309" fmla="*/ 6820 w 10000"/>
                  <a:gd name="connsiteY1309" fmla="*/ 878 h 10000"/>
                  <a:gd name="connsiteX1310" fmla="*/ 6726 w 10000"/>
                  <a:gd name="connsiteY1310" fmla="*/ 897 h 10000"/>
                  <a:gd name="connsiteX1311" fmla="*/ 6626 w 10000"/>
                  <a:gd name="connsiteY1311" fmla="*/ 955 h 10000"/>
                  <a:gd name="connsiteX1312" fmla="*/ 6582 w 10000"/>
                  <a:gd name="connsiteY1312" fmla="*/ 946 h 10000"/>
                  <a:gd name="connsiteX1313" fmla="*/ 6571 w 10000"/>
                  <a:gd name="connsiteY1313" fmla="*/ 955 h 10000"/>
                  <a:gd name="connsiteX1314" fmla="*/ 6507 w 10000"/>
                  <a:gd name="connsiteY1314" fmla="*/ 975 h 10000"/>
                  <a:gd name="connsiteX1315" fmla="*/ 6485 w 10000"/>
                  <a:gd name="connsiteY1315" fmla="*/ 975 h 10000"/>
                  <a:gd name="connsiteX1316" fmla="*/ 6476 w 10000"/>
                  <a:gd name="connsiteY1316" fmla="*/ 965 h 10000"/>
                  <a:gd name="connsiteX1317" fmla="*/ 6474 w 10000"/>
                  <a:gd name="connsiteY1317" fmla="*/ 936 h 10000"/>
                  <a:gd name="connsiteX1318" fmla="*/ 6452 w 10000"/>
                  <a:gd name="connsiteY1318" fmla="*/ 887 h 10000"/>
                  <a:gd name="connsiteX1319" fmla="*/ 6352 w 10000"/>
                  <a:gd name="connsiteY1319" fmla="*/ 767 h 10000"/>
                  <a:gd name="connsiteX1320" fmla="*/ 6313 w 10000"/>
                  <a:gd name="connsiteY1320" fmla="*/ 732 h 10000"/>
                  <a:gd name="connsiteX1321" fmla="*/ 6296 w 10000"/>
                  <a:gd name="connsiteY1321" fmla="*/ 690 h 10000"/>
                  <a:gd name="connsiteX1322" fmla="*/ 6271 w 10000"/>
                  <a:gd name="connsiteY1322" fmla="*/ 664 h 10000"/>
                  <a:gd name="connsiteX1323" fmla="*/ 6266 w 10000"/>
                  <a:gd name="connsiteY1323" fmla="*/ 654 h 10000"/>
                  <a:gd name="connsiteX1324" fmla="*/ 6111 w 10000"/>
                  <a:gd name="connsiteY1324" fmla="*/ 398 h 10000"/>
                  <a:gd name="connsiteX1325" fmla="*/ 5903 w 10000"/>
                  <a:gd name="connsiteY1325" fmla="*/ 408 h 10000"/>
                  <a:gd name="connsiteX1326" fmla="*/ 5837 w 10000"/>
                  <a:gd name="connsiteY1326" fmla="*/ 427 h 10000"/>
                  <a:gd name="connsiteX1327" fmla="*/ 5756 w 10000"/>
                  <a:gd name="connsiteY1327" fmla="*/ 453 h 10000"/>
                  <a:gd name="connsiteX1328" fmla="*/ 5681 w 10000"/>
                  <a:gd name="connsiteY1328" fmla="*/ 453 h 10000"/>
                  <a:gd name="connsiteX1329" fmla="*/ 5609 w 10000"/>
                  <a:gd name="connsiteY1329" fmla="*/ 447 h 10000"/>
                  <a:gd name="connsiteX1330" fmla="*/ 5554 w 10000"/>
                  <a:gd name="connsiteY1330" fmla="*/ 304 h 10000"/>
                  <a:gd name="connsiteX1331" fmla="*/ 5529 w 10000"/>
                  <a:gd name="connsiteY1331" fmla="*/ 301 h 10000"/>
                  <a:gd name="connsiteX1332" fmla="*/ 5393 w 10000"/>
                  <a:gd name="connsiteY1332" fmla="*/ 256 h 10000"/>
                  <a:gd name="connsiteX1333" fmla="*/ 5366 w 10000"/>
                  <a:gd name="connsiteY1333" fmla="*/ 220 h 10000"/>
                  <a:gd name="connsiteX1334" fmla="*/ 5249 w 10000"/>
                  <a:gd name="connsiteY1334" fmla="*/ 155 h 10000"/>
                  <a:gd name="connsiteX1335" fmla="*/ 5141 w 10000"/>
                  <a:gd name="connsiteY1335" fmla="*/ 52 h 10000"/>
                  <a:gd name="connsiteX1336" fmla="*/ 5116 w 10000"/>
                  <a:gd name="connsiteY1336" fmla="*/ 3 h 10000"/>
                  <a:gd name="connsiteX1337" fmla="*/ 5061 w 10000"/>
                  <a:gd name="connsiteY1337" fmla="*/ 0 h 10000"/>
                  <a:gd name="connsiteX1338" fmla="*/ 5036 w 10000"/>
                  <a:gd name="connsiteY1338" fmla="*/ 32 h 10000"/>
                  <a:gd name="connsiteX1339" fmla="*/ 4942 w 10000"/>
                  <a:gd name="connsiteY1339" fmla="*/ 133 h 10000"/>
                  <a:gd name="connsiteX1340" fmla="*/ 4900 w 10000"/>
                  <a:gd name="connsiteY1340" fmla="*/ 217 h 10000"/>
                  <a:gd name="connsiteX1341" fmla="*/ 4861 w 10000"/>
                  <a:gd name="connsiteY1341" fmla="*/ 198 h 10000"/>
                  <a:gd name="connsiteX1342" fmla="*/ 4795 w 10000"/>
                  <a:gd name="connsiteY1342" fmla="*/ 68 h 10000"/>
                  <a:gd name="connsiteX1343" fmla="*/ 4778 w 10000"/>
                  <a:gd name="connsiteY1343" fmla="*/ 62 h 10000"/>
                  <a:gd name="connsiteX1344" fmla="*/ 4765 w 10000"/>
                  <a:gd name="connsiteY1344" fmla="*/ 62 h 10000"/>
                  <a:gd name="connsiteX1345" fmla="*/ 4748 w 10000"/>
                  <a:gd name="connsiteY1345" fmla="*/ 68 h 10000"/>
                  <a:gd name="connsiteX1346" fmla="*/ 4673 w 10000"/>
                  <a:gd name="connsiteY1346" fmla="*/ 136 h 10000"/>
                  <a:gd name="connsiteX1347" fmla="*/ 4632 w 10000"/>
                  <a:gd name="connsiteY1347" fmla="*/ 201 h 10000"/>
                  <a:gd name="connsiteX1348" fmla="*/ 4623 w 10000"/>
                  <a:gd name="connsiteY1348" fmla="*/ 210 h 10000"/>
                  <a:gd name="connsiteX1349" fmla="*/ 4579 w 10000"/>
                  <a:gd name="connsiteY1349" fmla="*/ 220 h 10000"/>
                  <a:gd name="connsiteX1350" fmla="*/ 4479 w 10000"/>
                  <a:gd name="connsiteY1350" fmla="*/ 198 h 10000"/>
                  <a:gd name="connsiteX1351" fmla="*/ 4402 w 10000"/>
                  <a:gd name="connsiteY1351" fmla="*/ 165 h 10000"/>
                  <a:gd name="connsiteX1352" fmla="*/ 4374 w 10000"/>
                  <a:gd name="connsiteY1352" fmla="*/ 165 h 10000"/>
                  <a:gd name="connsiteX1353" fmla="*/ 4335 w 10000"/>
                  <a:gd name="connsiteY1353" fmla="*/ 172 h 10000"/>
                  <a:gd name="connsiteX1354" fmla="*/ 4302 w 10000"/>
                  <a:gd name="connsiteY1354" fmla="*/ 188 h 10000"/>
                  <a:gd name="connsiteX1355" fmla="*/ 4271 w 10000"/>
                  <a:gd name="connsiteY1355" fmla="*/ 220 h 10000"/>
                  <a:gd name="connsiteX1356" fmla="*/ 4238 w 10000"/>
                  <a:gd name="connsiteY1356" fmla="*/ 240 h 10000"/>
                  <a:gd name="connsiteX1357" fmla="*/ 4324 w 10000"/>
                  <a:gd name="connsiteY1357" fmla="*/ 1289 h 10000"/>
                  <a:gd name="connsiteX1358" fmla="*/ 3521 w 10000"/>
                  <a:gd name="connsiteY1358" fmla="*/ 7730 h 10000"/>
                  <a:gd name="connsiteX1359" fmla="*/ 3554 w 10000"/>
                  <a:gd name="connsiteY1359" fmla="*/ 7740 h 10000"/>
                  <a:gd name="connsiteX1360" fmla="*/ 3560 w 10000"/>
                  <a:gd name="connsiteY1360" fmla="*/ 7749 h 10000"/>
                  <a:gd name="connsiteX1361" fmla="*/ 3562 w 10000"/>
                  <a:gd name="connsiteY1361" fmla="*/ 7759 h 10000"/>
                  <a:gd name="connsiteX1362" fmla="*/ 3573 w 10000"/>
                  <a:gd name="connsiteY1362" fmla="*/ 7766 h 10000"/>
                  <a:gd name="connsiteX1363" fmla="*/ 3584 w 10000"/>
                  <a:gd name="connsiteY1363" fmla="*/ 7759 h 10000"/>
                  <a:gd name="connsiteX1364" fmla="*/ 3598 w 10000"/>
                  <a:gd name="connsiteY1364" fmla="*/ 7743 h 10000"/>
                  <a:gd name="connsiteX1365" fmla="*/ 3609 w 10000"/>
                  <a:gd name="connsiteY1365" fmla="*/ 7756 h 10000"/>
                  <a:gd name="connsiteX1366" fmla="*/ 3623 w 10000"/>
                  <a:gd name="connsiteY1366" fmla="*/ 7733 h 10000"/>
                  <a:gd name="connsiteX1367" fmla="*/ 3632 w 10000"/>
                  <a:gd name="connsiteY1367" fmla="*/ 7730 h 10000"/>
                  <a:gd name="connsiteX1368" fmla="*/ 3634 w 10000"/>
                  <a:gd name="connsiteY1368" fmla="*/ 7730 h 10000"/>
                  <a:gd name="connsiteX1369" fmla="*/ 3643 w 10000"/>
                  <a:gd name="connsiteY1369" fmla="*/ 7730 h 10000"/>
                  <a:gd name="connsiteX1370" fmla="*/ 3657 w 10000"/>
                  <a:gd name="connsiteY1370" fmla="*/ 7733 h 10000"/>
                  <a:gd name="connsiteX1371" fmla="*/ 3670 w 10000"/>
                  <a:gd name="connsiteY1371" fmla="*/ 7730 h 10000"/>
                  <a:gd name="connsiteX1372" fmla="*/ 3687 w 10000"/>
                  <a:gd name="connsiteY1372" fmla="*/ 7730 h 10000"/>
                  <a:gd name="connsiteX1373" fmla="*/ 3690 w 10000"/>
                  <a:gd name="connsiteY1373" fmla="*/ 7730 h 10000"/>
                  <a:gd name="connsiteX1374" fmla="*/ 3704 w 10000"/>
                  <a:gd name="connsiteY1374" fmla="*/ 7740 h 10000"/>
                  <a:gd name="connsiteX1375" fmla="*/ 3712 w 10000"/>
                  <a:gd name="connsiteY1375" fmla="*/ 7743 h 10000"/>
                  <a:gd name="connsiteX1376" fmla="*/ 3723 w 10000"/>
                  <a:gd name="connsiteY1376" fmla="*/ 7749 h 10000"/>
                  <a:gd name="connsiteX1377" fmla="*/ 3729 w 10000"/>
                  <a:gd name="connsiteY1377" fmla="*/ 7749 h 10000"/>
                  <a:gd name="connsiteX1378" fmla="*/ 3729 w 10000"/>
                  <a:gd name="connsiteY1378" fmla="*/ 7743 h 10000"/>
                  <a:gd name="connsiteX1379" fmla="*/ 3745 w 10000"/>
                  <a:gd name="connsiteY1379" fmla="*/ 7740 h 10000"/>
                  <a:gd name="connsiteX1380" fmla="*/ 3753 w 10000"/>
                  <a:gd name="connsiteY1380" fmla="*/ 7730 h 10000"/>
                  <a:gd name="connsiteX1381" fmla="*/ 3762 w 10000"/>
                  <a:gd name="connsiteY1381" fmla="*/ 7720 h 10000"/>
                  <a:gd name="connsiteX1382" fmla="*/ 3776 w 10000"/>
                  <a:gd name="connsiteY1382" fmla="*/ 7710 h 10000"/>
                  <a:gd name="connsiteX1383" fmla="*/ 3784 w 10000"/>
                  <a:gd name="connsiteY1383" fmla="*/ 7701 h 10000"/>
                  <a:gd name="connsiteX1384" fmla="*/ 3792 w 10000"/>
                  <a:gd name="connsiteY1384" fmla="*/ 7694 h 10000"/>
                  <a:gd name="connsiteX1385" fmla="*/ 3801 w 10000"/>
                  <a:gd name="connsiteY1385" fmla="*/ 7685 h 10000"/>
                  <a:gd name="connsiteX1386" fmla="*/ 3803 w 10000"/>
                  <a:gd name="connsiteY1386" fmla="*/ 7685 h 10000"/>
                  <a:gd name="connsiteX1387" fmla="*/ 3809 w 10000"/>
                  <a:gd name="connsiteY1387" fmla="*/ 7685 h 10000"/>
                  <a:gd name="connsiteX1388" fmla="*/ 3817 w 10000"/>
                  <a:gd name="connsiteY1388" fmla="*/ 7691 h 10000"/>
                  <a:gd name="connsiteX1389" fmla="*/ 3778 w 10000"/>
                  <a:gd name="connsiteY1389" fmla="*/ 7756 h 10000"/>
                  <a:gd name="connsiteX1390" fmla="*/ 3762 w 10000"/>
                  <a:gd name="connsiteY1390" fmla="*/ 7775 h 10000"/>
                  <a:gd name="connsiteX1391" fmla="*/ 3748 w 10000"/>
                  <a:gd name="connsiteY1391" fmla="*/ 7775 h 10000"/>
                  <a:gd name="connsiteX1392" fmla="*/ 3737 w 10000"/>
                  <a:gd name="connsiteY1392" fmla="*/ 7778 h 10000"/>
                  <a:gd name="connsiteX1393" fmla="*/ 3723 w 10000"/>
                  <a:gd name="connsiteY1393" fmla="*/ 7778 h 10000"/>
                  <a:gd name="connsiteX1394" fmla="*/ 3720 w 10000"/>
                  <a:gd name="connsiteY1394" fmla="*/ 7785 h 10000"/>
                  <a:gd name="connsiteX1395" fmla="*/ 3715 w 10000"/>
                  <a:gd name="connsiteY1395" fmla="*/ 7788 h 10000"/>
                  <a:gd name="connsiteX1396" fmla="*/ 3704 w 10000"/>
                  <a:gd name="connsiteY1396" fmla="*/ 7804 h 10000"/>
                  <a:gd name="connsiteX1397" fmla="*/ 3712 w 10000"/>
                  <a:gd name="connsiteY1397" fmla="*/ 8005 h 10000"/>
                  <a:gd name="connsiteX1398" fmla="*/ 3706 w 10000"/>
                  <a:gd name="connsiteY1398" fmla="*/ 8021 h 10000"/>
                  <a:gd name="connsiteX1399" fmla="*/ 3712 w 10000"/>
                  <a:gd name="connsiteY1399" fmla="*/ 8044 h 10000"/>
                  <a:gd name="connsiteX1400" fmla="*/ 3712 w 10000"/>
                  <a:gd name="connsiteY1400" fmla="*/ 8051 h 10000"/>
                  <a:gd name="connsiteX1401" fmla="*/ 3729 w 10000"/>
                  <a:gd name="connsiteY1401" fmla="*/ 8060 h 10000"/>
                  <a:gd name="connsiteX1402" fmla="*/ 3767 w 10000"/>
                  <a:gd name="connsiteY1402" fmla="*/ 8106 h 10000"/>
                  <a:gd name="connsiteX1403" fmla="*/ 3770 w 10000"/>
                  <a:gd name="connsiteY1403" fmla="*/ 8119 h 10000"/>
                  <a:gd name="connsiteX1404" fmla="*/ 3787 w 10000"/>
                  <a:gd name="connsiteY1404" fmla="*/ 8157 h 10000"/>
                  <a:gd name="connsiteX1405" fmla="*/ 3740 w 10000"/>
                  <a:gd name="connsiteY1405" fmla="*/ 8154 h 10000"/>
                  <a:gd name="connsiteX1406" fmla="*/ 3731 w 10000"/>
                  <a:gd name="connsiteY1406" fmla="*/ 8138 h 10000"/>
                  <a:gd name="connsiteX1407" fmla="*/ 3729 w 10000"/>
                  <a:gd name="connsiteY1407" fmla="*/ 8125 h 10000"/>
                  <a:gd name="connsiteX1408" fmla="*/ 3712 w 10000"/>
                  <a:gd name="connsiteY1408" fmla="*/ 8115 h 10000"/>
                  <a:gd name="connsiteX1409" fmla="*/ 3704 w 10000"/>
                  <a:gd name="connsiteY1409" fmla="*/ 8109 h 10000"/>
                  <a:gd name="connsiteX1410" fmla="*/ 3687 w 10000"/>
                  <a:gd name="connsiteY1410" fmla="*/ 8099 h 10000"/>
                  <a:gd name="connsiteX1411" fmla="*/ 3673 w 10000"/>
                  <a:gd name="connsiteY1411" fmla="*/ 8093 h 10000"/>
                  <a:gd name="connsiteX1412" fmla="*/ 3665 w 10000"/>
                  <a:gd name="connsiteY1412" fmla="*/ 8083 h 10000"/>
                  <a:gd name="connsiteX1413" fmla="*/ 3648 w 10000"/>
                  <a:gd name="connsiteY1413" fmla="*/ 8073 h 10000"/>
                  <a:gd name="connsiteX1414" fmla="*/ 3643 w 10000"/>
                  <a:gd name="connsiteY1414" fmla="*/ 8063 h 10000"/>
                  <a:gd name="connsiteX1415" fmla="*/ 3632 w 10000"/>
                  <a:gd name="connsiteY1415" fmla="*/ 8054 h 10000"/>
                  <a:gd name="connsiteX1416" fmla="*/ 3623 w 10000"/>
                  <a:gd name="connsiteY1416" fmla="*/ 8060 h 10000"/>
                  <a:gd name="connsiteX1417" fmla="*/ 3615 w 10000"/>
                  <a:gd name="connsiteY1417" fmla="*/ 8070 h 10000"/>
                  <a:gd name="connsiteX1418" fmla="*/ 3607 w 10000"/>
                  <a:gd name="connsiteY1418" fmla="*/ 8083 h 10000"/>
                  <a:gd name="connsiteX1419" fmla="*/ 3607 w 10000"/>
                  <a:gd name="connsiteY1419" fmla="*/ 8099 h 10000"/>
                  <a:gd name="connsiteX1420" fmla="*/ 3607 w 10000"/>
                  <a:gd name="connsiteY1420" fmla="*/ 8125 h 10000"/>
                  <a:gd name="connsiteX1421" fmla="*/ 3601 w 10000"/>
                  <a:gd name="connsiteY1421" fmla="*/ 8148 h 10000"/>
                  <a:gd name="connsiteX1422" fmla="*/ 3584 w 10000"/>
                  <a:gd name="connsiteY1422" fmla="*/ 8154 h 10000"/>
                  <a:gd name="connsiteX1423" fmla="*/ 3573 w 10000"/>
                  <a:gd name="connsiteY1423" fmla="*/ 8154 h 10000"/>
                  <a:gd name="connsiteX1424" fmla="*/ 3560 w 10000"/>
                  <a:gd name="connsiteY1424" fmla="*/ 8138 h 10000"/>
                  <a:gd name="connsiteX1425" fmla="*/ 3551 w 10000"/>
                  <a:gd name="connsiteY1425" fmla="*/ 8119 h 10000"/>
                  <a:gd name="connsiteX1426" fmla="*/ 3535 w 10000"/>
                  <a:gd name="connsiteY1426" fmla="*/ 8099 h 10000"/>
                  <a:gd name="connsiteX1427" fmla="*/ 3504 w 10000"/>
                  <a:gd name="connsiteY1427" fmla="*/ 8073 h 10000"/>
                  <a:gd name="connsiteX1428" fmla="*/ 3493 w 10000"/>
                  <a:gd name="connsiteY1428" fmla="*/ 8051 h 10000"/>
                  <a:gd name="connsiteX1429" fmla="*/ 3488 w 10000"/>
                  <a:gd name="connsiteY1429" fmla="*/ 8034 h 10000"/>
                  <a:gd name="connsiteX1430" fmla="*/ 3488 w 10000"/>
                  <a:gd name="connsiteY1430" fmla="*/ 8012 h 10000"/>
                  <a:gd name="connsiteX1431" fmla="*/ 3496 w 10000"/>
                  <a:gd name="connsiteY1431" fmla="*/ 8002 h 10000"/>
                  <a:gd name="connsiteX1432" fmla="*/ 3501 w 10000"/>
                  <a:gd name="connsiteY1432" fmla="*/ 7992 h 10000"/>
                  <a:gd name="connsiteX1433" fmla="*/ 3504 w 10000"/>
                  <a:gd name="connsiteY1433" fmla="*/ 7966 h 10000"/>
                  <a:gd name="connsiteX1434" fmla="*/ 3457 w 10000"/>
                  <a:gd name="connsiteY1434" fmla="*/ 7872 h 10000"/>
                  <a:gd name="connsiteX1435" fmla="*/ 3449 w 10000"/>
                  <a:gd name="connsiteY1435" fmla="*/ 7847 h 10000"/>
                  <a:gd name="connsiteX1436" fmla="*/ 3446 w 10000"/>
                  <a:gd name="connsiteY1436" fmla="*/ 7827 h 10000"/>
                  <a:gd name="connsiteX1437" fmla="*/ 3457 w 10000"/>
                  <a:gd name="connsiteY1437" fmla="*/ 7808 h 10000"/>
                  <a:gd name="connsiteX1438" fmla="*/ 3465 w 10000"/>
                  <a:gd name="connsiteY1438" fmla="*/ 7798 h 10000"/>
                  <a:gd name="connsiteX1439" fmla="*/ 3476 w 10000"/>
                  <a:gd name="connsiteY1439" fmla="*/ 7788 h 10000"/>
                  <a:gd name="connsiteX1440" fmla="*/ 3479 w 10000"/>
                  <a:gd name="connsiteY1440" fmla="*/ 7795 h 10000"/>
                  <a:gd name="connsiteX1441" fmla="*/ 3501 w 10000"/>
                  <a:gd name="connsiteY1441" fmla="*/ 7817 h 10000"/>
                  <a:gd name="connsiteX1442" fmla="*/ 3518 w 10000"/>
                  <a:gd name="connsiteY1442" fmla="*/ 7843 h 10000"/>
                  <a:gd name="connsiteX1443" fmla="*/ 3521 w 10000"/>
                  <a:gd name="connsiteY1443" fmla="*/ 7847 h 10000"/>
                  <a:gd name="connsiteX1444" fmla="*/ 3512 w 10000"/>
                  <a:gd name="connsiteY1444" fmla="*/ 7824 h 10000"/>
                  <a:gd name="connsiteX0" fmla="*/ 4324 w 10000"/>
                  <a:gd name="connsiteY0" fmla="*/ 1289 h 10000"/>
                  <a:gd name="connsiteX1" fmla="*/ 4296 w 10000"/>
                  <a:gd name="connsiteY1" fmla="*/ 1305 h 10000"/>
                  <a:gd name="connsiteX2" fmla="*/ 4285 w 10000"/>
                  <a:gd name="connsiteY2" fmla="*/ 1279 h 10000"/>
                  <a:gd name="connsiteX3" fmla="*/ 4244 w 10000"/>
                  <a:gd name="connsiteY3" fmla="*/ 1266 h 10000"/>
                  <a:gd name="connsiteX4" fmla="*/ 4208 w 10000"/>
                  <a:gd name="connsiteY4" fmla="*/ 1286 h 10000"/>
                  <a:gd name="connsiteX5" fmla="*/ 4172 w 10000"/>
                  <a:gd name="connsiteY5" fmla="*/ 1299 h 10000"/>
                  <a:gd name="connsiteX6" fmla="*/ 4150 w 10000"/>
                  <a:gd name="connsiteY6" fmla="*/ 1308 h 10000"/>
                  <a:gd name="connsiteX7" fmla="*/ 4139 w 10000"/>
                  <a:gd name="connsiteY7" fmla="*/ 1315 h 10000"/>
                  <a:gd name="connsiteX8" fmla="*/ 4125 w 10000"/>
                  <a:gd name="connsiteY8" fmla="*/ 1315 h 10000"/>
                  <a:gd name="connsiteX9" fmla="*/ 4119 w 10000"/>
                  <a:gd name="connsiteY9" fmla="*/ 1315 h 10000"/>
                  <a:gd name="connsiteX10" fmla="*/ 4111 w 10000"/>
                  <a:gd name="connsiteY10" fmla="*/ 1308 h 10000"/>
                  <a:gd name="connsiteX11" fmla="*/ 4100 w 10000"/>
                  <a:gd name="connsiteY11" fmla="*/ 1315 h 10000"/>
                  <a:gd name="connsiteX12" fmla="*/ 4075 w 10000"/>
                  <a:gd name="connsiteY12" fmla="*/ 1315 h 10000"/>
                  <a:gd name="connsiteX13" fmla="*/ 4058 w 10000"/>
                  <a:gd name="connsiteY13" fmla="*/ 1318 h 10000"/>
                  <a:gd name="connsiteX14" fmla="*/ 4044 w 10000"/>
                  <a:gd name="connsiteY14" fmla="*/ 1315 h 10000"/>
                  <a:gd name="connsiteX15" fmla="*/ 4042 w 10000"/>
                  <a:gd name="connsiteY15" fmla="*/ 1299 h 10000"/>
                  <a:gd name="connsiteX16" fmla="*/ 4014 w 10000"/>
                  <a:gd name="connsiteY16" fmla="*/ 1308 h 10000"/>
                  <a:gd name="connsiteX17" fmla="*/ 4011 w 10000"/>
                  <a:gd name="connsiteY17" fmla="*/ 1315 h 10000"/>
                  <a:gd name="connsiteX18" fmla="*/ 4011 w 10000"/>
                  <a:gd name="connsiteY18" fmla="*/ 1341 h 10000"/>
                  <a:gd name="connsiteX19" fmla="*/ 4019 w 10000"/>
                  <a:gd name="connsiteY19" fmla="*/ 1341 h 10000"/>
                  <a:gd name="connsiteX20" fmla="*/ 3997 w 10000"/>
                  <a:gd name="connsiteY20" fmla="*/ 1363 h 10000"/>
                  <a:gd name="connsiteX21" fmla="*/ 3986 w 10000"/>
                  <a:gd name="connsiteY21" fmla="*/ 1373 h 10000"/>
                  <a:gd name="connsiteX22" fmla="*/ 3981 w 10000"/>
                  <a:gd name="connsiteY22" fmla="*/ 1389 h 10000"/>
                  <a:gd name="connsiteX23" fmla="*/ 3981 w 10000"/>
                  <a:gd name="connsiteY23" fmla="*/ 1409 h 10000"/>
                  <a:gd name="connsiteX24" fmla="*/ 3981 w 10000"/>
                  <a:gd name="connsiteY24" fmla="*/ 1438 h 10000"/>
                  <a:gd name="connsiteX25" fmla="*/ 3961 w 10000"/>
                  <a:gd name="connsiteY25" fmla="*/ 1441 h 10000"/>
                  <a:gd name="connsiteX26" fmla="*/ 3942 w 10000"/>
                  <a:gd name="connsiteY26" fmla="*/ 1441 h 10000"/>
                  <a:gd name="connsiteX27" fmla="*/ 3914 w 10000"/>
                  <a:gd name="connsiteY27" fmla="*/ 1454 h 10000"/>
                  <a:gd name="connsiteX28" fmla="*/ 3892 w 10000"/>
                  <a:gd name="connsiteY28" fmla="*/ 1467 h 10000"/>
                  <a:gd name="connsiteX29" fmla="*/ 3867 w 10000"/>
                  <a:gd name="connsiteY29" fmla="*/ 1483 h 10000"/>
                  <a:gd name="connsiteX30" fmla="*/ 3845 w 10000"/>
                  <a:gd name="connsiteY30" fmla="*/ 1467 h 10000"/>
                  <a:gd name="connsiteX31" fmla="*/ 3850 w 10000"/>
                  <a:gd name="connsiteY31" fmla="*/ 1457 h 10000"/>
                  <a:gd name="connsiteX32" fmla="*/ 3864 w 10000"/>
                  <a:gd name="connsiteY32" fmla="*/ 1441 h 10000"/>
                  <a:gd name="connsiteX33" fmla="*/ 3859 w 10000"/>
                  <a:gd name="connsiteY33" fmla="*/ 1409 h 10000"/>
                  <a:gd name="connsiteX34" fmla="*/ 3842 w 10000"/>
                  <a:gd name="connsiteY34" fmla="*/ 1383 h 10000"/>
                  <a:gd name="connsiteX35" fmla="*/ 3825 w 10000"/>
                  <a:gd name="connsiteY35" fmla="*/ 1360 h 10000"/>
                  <a:gd name="connsiteX36" fmla="*/ 3809 w 10000"/>
                  <a:gd name="connsiteY36" fmla="*/ 1318 h 10000"/>
                  <a:gd name="connsiteX37" fmla="*/ 3787 w 10000"/>
                  <a:gd name="connsiteY37" fmla="*/ 1289 h 10000"/>
                  <a:gd name="connsiteX38" fmla="*/ 3759 w 10000"/>
                  <a:gd name="connsiteY38" fmla="*/ 1266 h 10000"/>
                  <a:gd name="connsiteX39" fmla="*/ 3740 w 10000"/>
                  <a:gd name="connsiteY39" fmla="*/ 1256 h 10000"/>
                  <a:gd name="connsiteX40" fmla="*/ 3715 w 10000"/>
                  <a:gd name="connsiteY40" fmla="*/ 1250 h 10000"/>
                  <a:gd name="connsiteX41" fmla="*/ 3687 w 10000"/>
                  <a:gd name="connsiteY41" fmla="*/ 1256 h 10000"/>
                  <a:gd name="connsiteX42" fmla="*/ 3681 w 10000"/>
                  <a:gd name="connsiteY42" fmla="*/ 1260 h 10000"/>
                  <a:gd name="connsiteX43" fmla="*/ 3670 w 10000"/>
                  <a:gd name="connsiteY43" fmla="*/ 1295 h 10000"/>
                  <a:gd name="connsiteX44" fmla="*/ 3651 w 10000"/>
                  <a:gd name="connsiteY44" fmla="*/ 1305 h 10000"/>
                  <a:gd name="connsiteX45" fmla="*/ 3640 w 10000"/>
                  <a:gd name="connsiteY45" fmla="*/ 1308 h 10000"/>
                  <a:gd name="connsiteX46" fmla="*/ 3626 w 10000"/>
                  <a:gd name="connsiteY46" fmla="*/ 1308 h 10000"/>
                  <a:gd name="connsiteX47" fmla="*/ 3632 w 10000"/>
                  <a:gd name="connsiteY47" fmla="*/ 1276 h 10000"/>
                  <a:gd name="connsiteX48" fmla="*/ 3609 w 10000"/>
                  <a:gd name="connsiteY48" fmla="*/ 1289 h 10000"/>
                  <a:gd name="connsiteX49" fmla="*/ 3593 w 10000"/>
                  <a:gd name="connsiteY49" fmla="*/ 1286 h 10000"/>
                  <a:gd name="connsiteX50" fmla="*/ 3590 w 10000"/>
                  <a:gd name="connsiteY50" fmla="*/ 1256 h 10000"/>
                  <a:gd name="connsiteX51" fmla="*/ 3584 w 10000"/>
                  <a:gd name="connsiteY51" fmla="*/ 1237 h 10000"/>
                  <a:gd name="connsiteX52" fmla="*/ 3573 w 10000"/>
                  <a:gd name="connsiteY52" fmla="*/ 1237 h 10000"/>
                  <a:gd name="connsiteX53" fmla="*/ 3554 w 10000"/>
                  <a:gd name="connsiteY53" fmla="*/ 1227 h 10000"/>
                  <a:gd name="connsiteX54" fmla="*/ 3546 w 10000"/>
                  <a:gd name="connsiteY54" fmla="*/ 1192 h 10000"/>
                  <a:gd name="connsiteX55" fmla="*/ 3529 w 10000"/>
                  <a:gd name="connsiteY55" fmla="*/ 1176 h 10000"/>
                  <a:gd name="connsiteX56" fmla="*/ 3512 w 10000"/>
                  <a:gd name="connsiteY56" fmla="*/ 1182 h 10000"/>
                  <a:gd name="connsiteX57" fmla="*/ 3485 w 10000"/>
                  <a:gd name="connsiteY57" fmla="*/ 1182 h 10000"/>
                  <a:gd name="connsiteX58" fmla="*/ 3463 w 10000"/>
                  <a:gd name="connsiteY58" fmla="*/ 1176 h 10000"/>
                  <a:gd name="connsiteX59" fmla="*/ 3449 w 10000"/>
                  <a:gd name="connsiteY59" fmla="*/ 1182 h 10000"/>
                  <a:gd name="connsiteX60" fmla="*/ 3432 w 10000"/>
                  <a:gd name="connsiteY60" fmla="*/ 1192 h 10000"/>
                  <a:gd name="connsiteX61" fmla="*/ 3454 w 10000"/>
                  <a:gd name="connsiteY61" fmla="*/ 1205 h 10000"/>
                  <a:gd name="connsiteX62" fmla="*/ 3463 w 10000"/>
                  <a:gd name="connsiteY62" fmla="*/ 1205 h 10000"/>
                  <a:gd name="connsiteX63" fmla="*/ 3488 w 10000"/>
                  <a:gd name="connsiteY63" fmla="*/ 1205 h 10000"/>
                  <a:gd name="connsiteX64" fmla="*/ 3488 w 10000"/>
                  <a:gd name="connsiteY64" fmla="*/ 1218 h 10000"/>
                  <a:gd name="connsiteX65" fmla="*/ 3493 w 10000"/>
                  <a:gd name="connsiteY65" fmla="*/ 1247 h 10000"/>
                  <a:gd name="connsiteX66" fmla="*/ 3512 w 10000"/>
                  <a:gd name="connsiteY66" fmla="*/ 1247 h 10000"/>
                  <a:gd name="connsiteX67" fmla="*/ 3518 w 10000"/>
                  <a:gd name="connsiteY67" fmla="*/ 1250 h 10000"/>
                  <a:gd name="connsiteX68" fmla="*/ 3521 w 10000"/>
                  <a:gd name="connsiteY68" fmla="*/ 1276 h 10000"/>
                  <a:gd name="connsiteX69" fmla="*/ 3543 w 10000"/>
                  <a:gd name="connsiteY69" fmla="*/ 1295 h 10000"/>
                  <a:gd name="connsiteX70" fmla="*/ 3546 w 10000"/>
                  <a:gd name="connsiteY70" fmla="*/ 1305 h 10000"/>
                  <a:gd name="connsiteX71" fmla="*/ 3543 w 10000"/>
                  <a:gd name="connsiteY71" fmla="*/ 1315 h 10000"/>
                  <a:gd name="connsiteX72" fmla="*/ 3543 w 10000"/>
                  <a:gd name="connsiteY72" fmla="*/ 1331 h 10000"/>
                  <a:gd name="connsiteX73" fmla="*/ 3554 w 10000"/>
                  <a:gd name="connsiteY73" fmla="*/ 1324 h 10000"/>
                  <a:gd name="connsiteX74" fmla="*/ 3560 w 10000"/>
                  <a:gd name="connsiteY74" fmla="*/ 1331 h 10000"/>
                  <a:gd name="connsiteX75" fmla="*/ 3582 w 10000"/>
                  <a:gd name="connsiteY75" fmla="*/ 1344 h 10000"/>
                  <a:gd name="connsiteX76" fmla="*/ 3598 w 10000"/>
                  <a:gd name="connsiteY76" fmla="*/ 1380 h 10000"/>
                  <a:gd name="connsiteX77" fmla="*/ 3607 w 10000"/>
                  <a:gd name="connsiteY77" fmla="*/ 1389 h 10000"/>
                  <a:gd name="connsiteX78" fmla="*/ 3623 w 10000"/>
                  <a:gd name="connsiteY78" fmla="*/ 1409 h 10000"/>
                  <a:gd name="connsiteX79" fmla="*/ 3634 w 10000"/>
                  <a:gd name="connsiteY79" fmla="*/ 1438 h 10000"/>
                  <a:gd name="connsiteX80" fmla="*/ 3632 w 10000"/>
                  <a:gd name="connsiteY80" fmla="*/ 1454 h 10000"/>
                  <a:gd name="connsiteX81" fmla="*/ 3618 w 10000"/>
                  <a:gd name="connsiteY81" fmla="*/ 1438 h 10000"/>
                  <a:gd name="connsiteX82" fmla="*/ 3598 w 10000"/>
                  <a:gd name="connsiteY82" fmla="*/ 1428 h 10000"/>
                  <a:gd name="connsiteX83" fmla="*/ 3582 w 10000"/>
                  <a:gd name="connsiteY83" fmla="*/ 1402 h 10000"/>
                  <a:gd name="connsiteX84" fmla="*/ 3562 w 10000"/>
                  <a:gd name="connsiteY84" fmla="*/ 1399 h 10000"/>
                  <a:gd name="connsiteX85" fmla="*/ 3546 w 10000"/>
                  <a:gd name="connsiteY85" fmla="*/ 1383 h 10000"/>
                  <a:gd name="connsiteX86" fmla="*/ 3510 w 10000"/>
                  <a:gd name="connsiteY86" fmla="*/ 1360 h 10000"/>
                  <a:gd name="connsiteX87" fmla="*/ 3485 w 10000"/>
                  <a:gd name="connsiteY87" fmla="*/ 1344 h 10000"/>
                  <a:gd name="connsiteX88" fmla="*/ 3454 w 10000"/>
                  <a:gd name="connsiteY88" fmla="*/ 1334 h 10000"/>
                  <a:gd name="connsiteX89" fmla="*/ 3429 w 10000"/>
                  <a:gd name="connsiteY89" fmla="*/ 1315 h 10000"/>
                  <a:gd name="connsiteX90" fmla="*/ 3416 w 10000"/>
                  <a:gd name="connsiteY90" fmla="*/ 1308 h 10000"/>
                  <a:gd name="connsiteX91" fmla="*/ 3399 w 10000"/>
                  <a:gd name="connsiteY91" fmla="*/ 1305 h 10000"/>
                  <a:gd name="connsiteX92" fmla="*/ 3382 w 10000"/>
                  <a:gd name="connsiteY92" fmla="*/ 1286 h 10000"/>
                  <a:gd name="connsiteX93" fmla="*/ 3380 w 10000"/>
                  <a:gd name="connsiteY93" fmla="*/ 1266 h 10000"/>
                  <a:gd name="connsiteX94" fmla="*/ 3388 w 10000"/>
                  <a:gd name="connsiteY94" fmla="*/ 1256 h 10000"/>
                  <a:gd name="connsiteX95" fmla="*/ 3407 w 10000"/>
                  <a:gd name="connsiteY95" fmla="*/ 1256 h 10000"/>
                  <a:gd name="connsiteX96" fmla="*/ 3396 w 10000"/>
                  <a:gd name="connsiteY96" fmla="*/ 1227 h 10000"/>
                  <a:gd name="connsiteX97" fmla="*/ 3382 w 10000"/>
                  <a:gd name="connsiteY97" fmla="*/ 1227 h 10000"/>
                  <a:gd name="connsiteX98" fmla="*/ 3360 w 10000"/>
                  <a:gd name="connsiteY98" fmla="*/ 1221 h 10000"/>
                  <a:gd name="connsiteX99" fmla="*/ 3349 w 10000"/>
                  <a:gd name="connsiteY99" fmla="*/ 1231 h 10000"/>
                  <a:gd name="connsiteX100" fmla="*/ 3352 w 10000"/>
                  <a:gd name="connsiteY100" fmla="*/ 1247 h 10000"/>
                  <a:gd name="connsiteX101" fmla="*/ 3341 w 10000"/>
                  <a:gd name="connsiteY101" fmla="*/ 1237 h 10000"/>
                  <a:gd name="connsiteX102" fmla="*/ 3335 w 10000"/>
                  <a:gd name="connsiteY102" fmla="*/ 1231 h 10000"/>
                  <a:gd name="connsiteX103" fmla="*/ 3307 w 10000"/>
                  <a:gd name="connsiteY103" fmla="*/ 1227 h 10000"/>
                  <a:gd name="connsiteX104" fmla="*/ 3294 w 10000"/>
                  <a:gd name="connsiteY104" fmla="*/ 1221 h 10000"/>
                  <a:gd name="connsiteX105" fmla="*/ 3271 w 10000"/>
                  <a:gd name="connsiteY105" fmla="*/ 1211 h 10000"/>
                  <a:gd name="connsiteX106" fmla="*/ 3252 w 10000"/>
                  <a:gd name="connsiteY106" fmla="*/ 1195 h 10000"/>
                  <a:gd name="connsiteX107" fmla="*/ 3235 w 10000"/>
                  <a:gd name="connsiteY107" fmla="*/ 1195 h 10000"/>
                  <a:gd name="connsiteX108" fmla="*/ 3235 w 10000"/>
                  <a:gd name="connsiteY108" fmla="*/ 1205 h 10000"/>
                  <a:gd name="connsiteX109" fmla="*/ 3219 w 10000"/>
                  <a:gd name="connsiteY109" fmla="*/ 1231 h 10000"/>
                  <a:gd name="connsiteX110" fmla="*/ 3213 w 10000"/>
                  <a:gd name="connsiteY110" fmla="*/ 1231 h 10000"/>
                  <a:gd name="connsiteX111" fmla="*/ 3183 w 10000"/>
                  <a:gd name="connsiteY111" fmla="*/ 1221 h 10000"/>
                  <a:gd name="connsiteX112" fmla="*/ 3175 w 10000"/>
                  <a:gd name="connsiteY112" fmla="*/ 1227 h 10000"/>
                  <a:gd name="connsiteX113" fmla="*/ 3163 w 10000"/>
                  <a:gd name="connsiteY113" fmla="*/ 1237 h 10000"/>
                  <a:gd name="connsiteX114" fmla="*/ 3158 w 10000"/>
                  <a:gd name="connsiteY114" fmla="*/ 1260 h 10000"/>
                  <a:gd name="connsiteX115" fmla="*/ 3158 w 10000"/>
                  <a:gd name="connsiteY115" fmla="*/ 1276 h 10000"/>
                  <a:gd name="connsiteX116" fmla="*/ 3163 w 10000"/>
                  <a:gd name="connsiteY116" fmla="*/ 1295 h 10000"/>
                  <a:gd name="connsiteX117" fmla="*/ 3166 w 10000"/>
                  <a:gd name="connsiteY117" fmla="*/ 1308 h 10000"/>
                  <a:gd name="connsiteX118" fmla="*/ 3158 w 10000"/>
                  <a:gd name="connsiteY118" fmla="*/ 1315 h 10000"/>
                  <a:gd name="connsiteX119" fmla="*/ 3133 w 10000"/>
                  <a:gd name="connsiteY119" fmla="*/ 1299 h 10000"/>
                  <a:gd name="connsiteX120" fmla="*/ 3114 w 10000"/>
                  <a:gd name="connsiteY120" fmla="*/ 1276 h 10000"/>
                  <a:gd name="connsiteX121" fmla="*/ 3078 w 10000"/>
                  <a:gd name="connsiteY121" fmla="*/ 1240 h 10000"/>
                  <a:gd name="connsiteX122" fmla="*/ 3044 w 10000"/>
                  <a:gd name="connsiteY122" fmla="*/ 1227 h 10000"/>
                  <a:gd name="connsiteX123" fmla="*/ 3033 w 10000"/>
                  <a:gd name="connsiteY123" fmla="*/ 1231 h 10000"/>
                  <a:gd name="connsiteX124" fmla="*/ 3036 w 10000"/>
                  <a:gd name="connsiteY124" fmla="*/ 1256 h 10000"/>
                  <a:gd name="connsiteX125" fmla="*/ 3044 w 10000"/>
                  <a:gd name="connsiteY125" fmla="*/ 1266 h 10000"/>
                  <a:gd name="connsiteX126" fmla="*/ 3044 w 10000"/>
                  <a:gd name="connsiteY126" fmla="*/ 1276 h 10000"/>
                  <a:gd name="connsiteX127" fmla="*/ 3036 w 10000"/>
                  <a:gd name="connsiteY127" fmla="*/ 1276 h 10000"/>
                  <a:gd name="connsiteX128" fmla="*/ 3028 w 10000"/>
                  <a:gd name="connsiteY128" fmla="*/ 1266 h 10000"/>
                  <a:gd name="connsiteX129" fmla="*/ 3025 w 10000"/>
                  <a:gd name="connsiteY129" fmla="*/ 1256 h 10000"/>
                  <a:gd name="connsiteX130" fmla="*/ 3008 w 10000"/>
                  <a:gd name="connsiteY130" fmla="*/ 1205 h 10000"/>
                  <a:gd name="connsiteX131" fmla="*/ 3000 w 10000"/>
                  <a:gd name="connsiteY131" fmla="*/ 1192 h 10000"/>
                  <a:gd name="connsiteX132" fmla="*/ 2994 w 10000"/>
                  <a:gd name="connsiteY132" fmla="*/ 1176 h 10000"/>
                  <a:gd name="connsiteX133" fmla="*/ 2986 w 10000"/>
                  <a:gd name="connsiteY133" fmla="*/ 1182 h 10000"/>
                  <a:gd name="connsiteX134" fmla="*/ 2981 w 10000"/>
                  <a:gd name="connsiteY134" fmla="*/ 1192 h 10000"/>
                  <a:gd name="connsiteX135" fmla="*/ 2970 w 10000"/>
                  <a:gd name="connsiteY135" fmla="*/ 1201 h 10000"/>
                  <a:gd name="connsiteX136" fmla="*/ 2956 w 10000"/>
                  <a:gd name="connsiteY136" fmla="*/ 1218 h 10000"/>
                  <a:gd name="connsiteX137" fmla="*/ 2939 w 10000"/>
                  <a:gd name="connsiteY137" fmla="*/ 1240 h 10000"/>
                  <a:gd name="connsiteX138" fmla="*/ 2928 w 10000"/>
                  <a:gd name="connsiteY138" fmla="*/ 1247 h 10000"/>
                  <a:gd name="connsiteX139" fmla="*/ 2922 w 10000"/>
                  <a:gd name="connsiteY139" fmla="*/ 1250 h 10000"/>
                  <a:gd name="connsiteX140" fmla="*/ 2911 w 10000"/>
                  <a:gd name="connsiteY140" fmla="*/ 1250 h 10000"/>
                  <a:gd name="connsiteX141" fmla="*/ 2884 w 10000"/>
                  <a:gd name="connsiteY141" fmla="*/ 1247 h 10000"/>
                  <a:gd name="connsiteX142" fmla="*/ 2864 w 10000"/>
                  <a:gd name="connsiteY142" fmla="*/ 1237 h 10000"/>
                  <a:gd name="connsiteX143" fmla="*/ 2848 w 10000"/>
                  <a:gd name="connsiteY143" fmla="*/ 1231 h 10000"/>
                  <a:gd name="connsiteX144" fmla="*/ 2834 w 10000"/>
                  <a:gd name="connsiteY144" fmla="*/ 1227 h 10000"/>
                  <a:gd name="connsiteX145" fmla="*/ 2831 w 10000"/>
                  <a:gd name="connsiteY145" fmla="*/ 1227 h 10000"/>
                  <a:gd name="connsiteX146" fmla="*/ 2831 w 10000"/>
                  <a:gd name="connsiteY146" fmla="*/ 1221 h 10000"/>
                  <a:gd name="connsiteX147" fmla="*/ 2825 w 10000"/>
                  <a:gd name="connsiteY147" fmla="*/ 1205 h 10000"/>
                  <a:gd name="connsiteX148" fmla="*/ 2823 w 10000"/>
                  <a:gd name="connsiteY148" fmla="*/ 1192 h 10000"/>
                  <a:gd name="connsiteX149" fmla="*/ 2817 w 10000"/>
                  <a:gd name="connsiteY149" fmla="*/ 1182 h 10000"/>
                  <a:gd name="connsiteX150" fmla="*/ 2814 w 10000"/>
                  <a:gd name="connsiteY150" fmla="*/ 1176 h 10000"/>
                  <a:gd name="connsiteX151" fmla="*/ 2792 w 10000"/>
                  <a:gd name="connsiteY151" fmla="*/ 1172 h 10000"/>
                  <a:gd name="connsiteX152" fmla="*/ 2759 w 10000"/>
                  <a:gd name="connsiteY152" fmla="*/ 1156 h 10000"/>
                  <a:gd name="connsiteX153" fmla="*/ 2734 w 10000"/>
                  <a:gd name="connsiteY153" fmla="*/ 1143 h 10000"/>
                  <a:gd name="connsiteX154" fmla="*/ 2695 w 10000"/>
                  <a:gd name="connsiteY154" fmla="*/ 1124 h 10000"/>
                  <a:gd name="connsiteX155" fmla="*/ 2670 w 10000"/>
                  <a:gd name="connsiteY155" fmla="*/ 1108 h 10000"/>
                  <a:gd name="connsiteX156" fmla="*/ 2645 w 10000"/>
                  <a:gd name="connsiteY156" fmla="*/ 1091 h 10000"/>
                  <a:gd name="connsiteX157" fmla="*/ 2618 w 10000"/>
                  <a:gd name="connsiteY157" fmla="*/ 1088 h 10000"/>
                  <a:gd name="connsiteX158" fmla="*/ 2576 w 10000"/>
                  <a:gd name="connsiteY158" fmla="*/ 1088 h 10000"/>
                  <a:gd name="connsiteX159" fmla="*/ 2551 w 10000"/>
                  <a:gd name="connsiteY159" fmla="*/ 1091 h 10000"/>
                  <a:gd name="connsiteX160" fmla="*/ 2521 w 10000"/>
                  <a:gd name="connsiteY160" fmla="*/ 1098 h 10000"/>
                  <a:gd name="connsiteX161" fmla="*/ 2493 w 10000"/>
                  <a:gd name="connsiteY161" fmla="*/ 1104 h 10000"/>
                  <a:gd name="connsiteX162" fmla="*/ 2468 w 10000"/>
                  <a:gd name="connsiteY162" fmla="*/ 1108 h 10000"/>
                  <a:gd name="connsiteX163" fmla="*/ 2404 w 10000"/>
                  <a:gd name="connsiteY163" fmla="*/ 1124 h 10000"/>
                  <a:gd name="connsiteX164" fmla="*/ 2366 w 10000"/>
                  <a:gd name="connsiteY164" fmla="*/ 1133 h 10000"/>
                  <a:gd name="connsiteX165" fmla="*/ 2346 w 10000"/>
                  <a:gd name="connsiteY165" fmla="*/ 1137 h 10000"/>
                  <a:gd name="connsiteX166" fmla="*/ 2294 w 10000"/>
                  <a:gd name="connsiteY166" fmla="*/ 1146 h 10000"/>
                  <a:gd name="connsiteX167" fmla="*/ 2249 w 10000"/>
                  <a:gd name="connsiteY167" fmla="*/ 1156 h 10000"/>
                  <a:gd name="connsiteX168" fmla="*/ 2230 w 10000"/>
                  <a:gd name="connsiteY168" fmla="*/ 1156 h 10000"/>
                  <a:gd name="connsiteX169" fmla="*/ 2222 w 10000"/>
                  <a:gd name="connsiteY169" fmla="*/ 1163 h 10000"/>
                  <a:gd name="connsiteX170" fmla="*/ 2194 w 10000"/>
                  <a:gd name="connsiteY170" fmla="*/ 1163 h 10000"/>
                  <a:gd name="connsiteX171" fmla="*/ 2172 w 10000"/>
                  <a:gd name="connsiteY171" fmla="*/ 1163 h 10000"/>
                  <a:gd name="connsiteX172" fmla="*/ 2147 w 10000"/>
                  <a:gd name="connsiteY172" fmla="*/ 1166 h 10000"/>
                  <a:gd name="connsiteX173" fmla="*/ 2108 w 10000"/>
                  <a:gd name="connsiteY173" fmla="*/ 1166 h 10000"/>
                  <a:gd name="connsiteX174" fmla="*/ 2083 w 10000"/>
                  <a:gd name="connsiteY174" fmla="*/ 1156 h 10000"/>
                  <a:gd name="connsiteX175" fmla="*/ 2042 w 10000"/>
                  <a:gd name="connsiteY175" fmla="*/ 1143 h 10000"/>
                  <a:gd name="connsiteX176" fmla="*/ 2011 w 10000"/>
                  <a:gd name="connsiteY176" fmla="*/ 1143 h 10000"/>
                  <a:gd name="connsiteX177" fmla="*/ 1994 w 10000"/>
                  <a:gd name="connsiteY177" fmla="*/ 1146 h 10000"/>
                  <a:gd name="connsiteX178" fmla="*/ 1967 w 10000"/>
                  <a:gd name="connsiteY178" fmla="*/ 1156 h 10000"/>
                  <a:gd name="connsiteX179" fmla="*/ 1903 w 10000"/>
                  <a:gd name="connsiteY179" fmla="*/ 1176 h 10000"/>
                  <a:gd name="connsiteX180" fmla="*/ 1873 w 10000"/>
                  <a:gd name="connsiteY180" fmla="*/ 1182 h 10000"/>
                  <a:gd name="connsiteX181" fmla="*/ 1850 w 10000"/>
                  <a:gd name="connsiteY181" fmla="*/ 1185 h 10000"/>
                  <a:gd name="connsiteX182" fmla="*/ 1842 w 10000"/>
                  <a:gd name="connsiteY182" fmla="*/ 1192 h 10000"/>
                  <a:gd name="connsiteX183" fmla="*/ 1823 w 10000"/>
                  <a:gd name="connsiteY183" fmla="*/ 1195 h 10000"/>
                  <a:gd name="connsiteX184" fmla="*/ 1814 w 10000"/>
                  <a:gd name="connsiteY184" fmla="*/ 1201 h 10000"/>
                  <a:gd name="connsiteX185" fmla="*/ 1792 w 10000"/>
                  <a:gd name="connsiteY185" fmla="*/ 1218 h 10000"/>
                  <a:gd name="connsiteX186" fmla="*/ 1767 w 10000"/>
                  <a:gd name="connsiteY186" fmla="*/ 1231 h 10000"/>
                  <a:gd name="connsiteX187" fmla="*/ 1717 w 10000"/>
                  <a:gd name="connsiteY187" fmla="*/ 1266 h 10000"/>
                  <a:gd name="connsiteX188" fmla="*/ 1695 w 10000"/>
                  <a:gd name="connsiteY188" fmla="*/ 1279 h 10000"/>
                  <a:gd name="connsiteX189" fmla="*/ 1654 w 10000"/>
                  <a:gd name="connsiteY189" fmla="*/ 1308 h 10000"/>
                  <a:gd name="connsiteX190" fmla="*/ 1620 w 10000"/>
                  <a:gd name="connsiteY190" fmla="*/ 1334 h 10000"/>
                  <a:gd name="connsiteX191" fmla="*/ 1590 w 10000"/>
                  <a:gd name="connsiteY191" fmla="*/ 1360 h 10000"/>
                  <a:gd name="connsiteX192" fmla="*/ 1565 w 10000"/>
                  <a:gd name="connsiteY192" fmla="*/ 1380 h 10000"/>
                  <a:gd name="connsiteX193" fmla="*/ 1532 w 10000"/>
                  <a:gd name="connsiteY193" fmla="*/ 1402 h 10000"/>
                  <a:gd name="connsiteX194" fmla="*/ 1501 w 10000"/>
                  <a:gd name="connsiteY194" fmla="*/ 1418 h 10000"/>
                  <a:gd name="connsiteX195" fmla="*/ 1460 w 10000"/>
                  <a:gd name="connsiteY195" fmla="*/ 1438 h 10000"/>
                  <a:gd name="connsiteX196" fmla="*/ 1435 w 10000"/>
                  <a:gd name="connsiteY196" fmla="*/ 1454 h 10000"/>
                  <a:gd name="connsiteX197" fmla="*/ 1421 w 10000"/>
                  <a:gd name="connsiteY197" fmla="*/ 1464 h 10000"/>
                  <a:gd name="connsiteX198" fmla="*/ 1380 w 10000"/>
                  <a:gd name="connsiteY198" fmla="*/ 1473 h 10000"/>
                  <a:gd name="connsiteX199" fmla="*/ 1324 w 10000"/>
                  <a:gd name="connsiteY199" fmla="*/ 1477 h 10000"/>
                  <a:gd name="connsiteX200" fmla="*/ 1274 w 10000"/>
                  <a:gd name="connsiteY200" fmla="*/ 1483 h 10000"/>
                  <a:gd name="connsiteX201" fmla="*/ 1244 w 10000"/>
                  <a:gd name="connsiteY201" fmla="*/ 1486 h 10000"/>
                  <a:gd name="connsiteX202" fmla="*/ 1233 w 10000"/>
                  <a:gd name="connsiteY202" fmla="*/ 1486 h 10000"/>
                  <a:gd name="connsiteX203" fmla="*/ 1197 w 10000"/>
                  <a:gd name="connsiteY203" fmla="*/ 1493 h 10000"/>
                  <a:gd name="connsiteX204" fmla="*/ 1180 w 10000"/>
                  <a:gd name="connsiteY204" fmla="*/ 1496 h 10000"/>
                  <a:gd name="connsiteX205" fmla="*/ 1169 w 10000"/>
                  <a:gd name="connsiteY205" fmla="*/ 1496 h 10000"/>
                  <a:gd name="connsiteX206" fmla="*/ 1161 w 10000"/>
                  <a:gd name="connsiteY206" fmla="*/ 1503 h 10000"/>
                  <a:gd name="connsiteX207" fmla="*/ 1155 w 10000"/>
                  <a:gd name="connsiteY207" fmla="*/ 1503 h 10000"/>
                  <a:gd name="connsiteX208" fmla="*/ 501 w 10000"/>
                  <a:gd name="connsiteY208" fmla="*/ 2277 h 10000"/>
                  <a:gd name="connsiteX209" fmla="*/ 396 w 10000"/>
                  <a:gd name="connsiteY209" fmla="*/ 2532 h 10000"/>
                  <a:gd name="connsiteX210" fmla="*/ 324 w 10000"/>
                  <a:gd name="connsiteY210" fmla="*/ 2759 h 10000"/>
                  <a:gd name="connsiteX211" fmla="*/ 274 w 10000"/>
                  <a:gd name="connsiteY211" fmla="*/ 2866 h 10000"/>
                  <a:gd name="connsiteX212" fmla="*/ 202 w 10000"/>
                  <a:gd name="connsiteY212" fmla="*/ 3008 h 10000"/>
                  <a:gd name="connsiteX213" fmla="*/ 211 w 10000"/>
                  <a:gd name="connsiteY213" fmla="*/ 3177 h 10000"/>
                  <a:gd name="connsiteX214" fmla="*/ 235 w 10000"/>
                  <a:gd name="connsiteY214" fmla="*/ 3368 h 10000"/>
                  <a:gd name="connsiteX215" fmla="*/ 266 w 10000"/>
                  <a:gd name="connsiteY215" fmla="*/ 3595 h 10000"/>
                  <a:gd name="connsiteX216" fmla="*/ 299 w 10000"/>
                  <a:gd name="connsiteY216" fmla="*/ 3831 h 10000"/>
                  <a:gd name="connsiteX217" fmla="*/ 305 w 10000"/>
                  <a:gd name="connsiteY217" fmla="*/ 3863 h 10000"/>
                  <a:gd name="connsiteX218" fmla="*/ 341 w 10000"/>
                  <a:gd name="connsiteY218" fmla="*/ 3941 h 10000"/>
                  <a:gd name="connsiteX219" fmla="*/ 186 w 10000"/>
                  <a:gd name="connsiteY219" fmla="*/ 3935 h 10000"/>
                  <a:gd name="connsiteX220" fmla="*/ 30 w 10000"/>
                  <a:gd name="connsiteY220" fmla="*/ 3925 h 10000"/>
                  <a:gd name="connsiteX221" fmla="*/ 0 w 10000"/>
                  <a:gd name="connsiteY221" fmla="*/ 4054 h 10000"/>
                  <a:gd name="connsiteX222" fmla="*/ 14 w 10000"/>
                  <a:gd name="connsiteY222" fmla="*/ 4152 h 10000"/>
                  <a:gd name="connsiteX223" fmla="*/ 22 w 10000"/>
                  <a:gd name="connsiteY223" fmla="*/ 4242 h 10000"/>
                  <a:gd name="connsiteX224" fmla="*/ 30 w 10000"/>
                  <a:gd name="connsiteY224" fmla="*/ 4291 h 10000"/>
                  <a:gd name="connsiteX225" fmla="*/ 102 w 10000"/>
                  <a:gd name="connsiteY225" fmla="*/ 4271 h 10000"/>
                  <a:gd name="connsiteX226" fmla="*/ 155 w 10000"/>
                  <a:gd name="connsiteY226" fmla="*/ 4262 h 10000"/>
                  <a:gd name="connsiteX227" fmla="*/ 410 w 10000"/>
                  <a:gd name="connsiteY227" fmla="*/ 4255 h 10000"/>
                  <a:gd name="connsiteX228" fmla="*/ 418 w 10000"/>
                  <a:gd name="connsiteY228" fmla="*/ 4385 h 10000"/>
                  <a:gd name="connsiteX229" fmla="*/ 429 w 10000"/>
                  <a:gd name="connsiteY229" fmla="*/ 4543 h 10000"/>
                  <a:gd name="connsiteX230" fmla="*/ 443 w 10000"/>
                  <a:gd name="connsiteY230" fmla="*/ 4585 h 10000"/>
                  <a:gd name="connsiteX231" fmla="*/ 465 w 10000"/>
                  <a:gd name="connsiteY231" fmla="*/ 4611 h 10000"/>
                  <a:gd name="connsiteX232" fmla="*/ 468 w 10000"/>
                  <a:gd name="connsiteY232" fmla="*/ 4621 h 10000"/>
                  <a:gd name="connsiteX233" fmla="*/ 474 w 10000"/>
                  <a:gd name="connsiteY233" fmla="*/ 4679 h 10000"/>
                  <a:gd name="connsiteX234" fmla="*/ 554 w 10000"/>
                  <a:gd name="connsiteY234" fmla="*/ 4738 h 10000"/>
                  <a:gd name="connsiteX235" fmla="*/ 637 w 10000"/>
                  <a:gd name="connsiteY235" fmla="*/ 4809 h 10000"/>
                  <a:gd name="connsiteX236" fmla="*/ 704 w 10000"/>
                  <a:gd name="connsiteY236" fmla="*/ 4851 h 10000"/>
                  <a:gd name="connsiteX237" fmla="*/ 740 w 10000"/>
                  <a:gd name="connsiteY237" fmla="*/ 4893 h 10000"/>
                  <a:gd name="connsiteX238" fmla="*/ 756 w 10000"/>
                  <a:gd name="connsiteY238" fmla="*/ 4896 h 10000"/>
                  <a:gd name="connsiteX239" fmla="*/ 767 w 10000"/>
                  <a:gd name="connsiteY239" fmla="*/ 4880 h 10000"/>
                  <a:gd name="connsiteX240" fmla="*/ 806 w 10000"/>
                  <a:gd name="connsiteY240" fmla="*/ 4945 h 10000"/>
                  <a:gd name="connsiteX241" fmla="*/ 886 w 10000"/>
                  <a:gd name="connsiteY241" fmla="*/ 5078 h 10000"/>
                  <a:gd name="connsiteX242" fmla="*/ 911 w 10000"/>
                  <a:gd name="connsiteY242" fmla="*/ 5130 h 10000"/>
                  <a:gd name="connsiteX243" fmla="*/ 920 w 10000"/>
                  <a:gd name="connsiteY243" fmla="*/ 5191 h 10000"/>
                  <a:gd name="connsiteX244" fmla="*/ 920 w 10000"/>
                  <a:gd name="connsiteY244" fmla="*/ 5220 h 10000"/>
                  <a:gd name="connsiteX245" fmla="*/ 911 w 10000"/>
                  <a:gd name="connsiteY245" fmla="*/ 5314 h 10000"/>
                  <a:gd name="connsiteX246" fmla="*/ 898 w 10000"/>
                  <a:gd name="connsiteY246" fmla="*/ 5369 h 10000"/>
                  <a:gd name="connsiteX247" fmla="*/ 895 w 10000"/>
                  <a:gd name="connsiteY247" fmla="*/ 5385 h 10000"/>
                  <a:gd name="connsiteX248" fmla="*/ 895 w 10000"/>
                  <a:gd name="connsiteY248" fmla="*/ 5405 h 10000"/>
                  <a:gd name="connsiteX249" fmla="*/ 898 w 10000"/>
                  <a:gd name="connsiteY249" fmla="*/ 5434 h 10000"/>
                  <a:gd name="connsiteX250" fmla="*/ 911 w 10000"/>
                  <a:gd name="connsiteY250" fmla="*/ 5463 h 10000"/>
                  <a:gd name="connsiteX251" fmla="*/ 920 w 10000"/>
                  <a:gd name="connsiteY251" fmla="*/ 5492 h 10000"/>
                  <a:gd name="connsiteX252" fmla="*/ 934 w 10000"/>
                  <a:gd name="connsiteY252" fmla="*/ 5518 h 10000"/>
                  <a:gd name="connsiteX253" fmla="*/ 1169 w 10000"/>
                  <a:gd name="connsiteY253" fmla="*/ 5738 h 10000"/>
                  <a:gd name="connsiteX254" fmla="*/ 1188 w 10000"/>
                  <a:gd name="connsiteY254" fmla="*/ 5755 h 10000"/>
                  <a:gd name="connsiteX255" fmla="*/ 1216 w 10000"/>
                  <a:gd name="connsiteY255" fmla="*/ 5758 h 10000"/>
                  <a:gd name="connsiteX256" fmla="*/ 1313 w 10000"/>
                  <a:gd name="connsiteY256" fmla="*/ 5774 h 10000"/>
                  <a:gd name="connsiteX257" fmla="*/ 1349 w 10000"/>
                  <a:gd name="connsiteY257" fmla="*/ 5787 h 10000"/>
                  <a:gd name="connsiteX258" fmla="*/ 1393 w 10000"/>
                  <a:gd name="connsiteY258" fmla="*/ 5793 h 10000"/>
                  <a:gd name="connsiteX259" fmla="*/ 1393 w 10000"/>
                  <a:gd name="connsiteY259" fmla="*/ 5797 h 10000"/>
                  <a:gd name="connsiteX260" fmla="*/ 1421 w 10000"/>
                  <a:gd name="connsiteY260" fmla="*/ 5810 h 10000"/>
                  <a:gd name="connsiteX261" fmla="*/ 1446 w 10000"/>
                  <a:gd name="connsiteY261" fmla="*/ 5829 h 10000"/>
                  <a:gd name="connsiteX262" fmla="*/ 1460 w 10000"/>
                  <a:gd name="connsiteY262" fmla="*/ 5842 h 10000"/>
                  <a:gd name="connsiteX263" fmla="*/ 1476 w 10000"/>
                  <a:gd name="connsiteY263" fmla="*/ 5848 h 10000"/>
                  <a:gd name="connsiteX264" fmla="*/ 1501 w 10000"/>
                  <a:gd name="connsiteY264" fmla="*/ 5852 h 10000"/>
                  <a:gd name="connsiteX265" fmla="*/ 1532 w 10000"/>
                  <a:gd name="connsiteY265" fmla="*/ 5887 h 10000"/>
                  <a:gd name="connsiteX266" fmla="*/ 1565 w 10000"/>
                  <a:gd name="connsiteY266" fmla="*/ 5942 h 10000"/>
                  <a:gd name="connsiteX267" fmla="*/ 1587 w 10000"/>
                  <a:gd name="connsiteY267" fmla="*/ 5972 h 10000"/>
                  <a:gd name="connsiteX268" fmla="*/ 1612 w 10000"/>
                  <a:gd name="connsiteY268" fmla="*/ 5955 h 10000"/>
                  <a:gd name="connsiteX269" fmla="*/ 1679 w 10000"/>
                  <a:gd name="connsiteY269" fmla="*/ 6049 h 10000"/>
                  <a:gd name="connsiteX270" fmla="*/ 1720 w 10000"/>
                  <a:gd name="connsiteY270" fmla="*/ 6108 h 10000"/>
                  <a:gd name="connsiteX271" fmla="*/ 1751 w 10000"/>
                  <a:gd name="connsiteY271" fmla="*/ 6133 h 10000"/>
                  <a:gd name="connsiteX272" fmla="*/ 1792 w 10000"/>
                  <a:gd name="connsiteY272" fmla="*/ 6169 h 10000"/>
                  <a:gd name="connsiteX273" fmla="*/ 1801 w 10000"/>
                  <a:gd name="connsiteY273" fmla="*/ 6172 h 10000"/>
                  <a:gd name="connsiteX274" fmla="*/ 1814 w 10000"/>
                  <a:gd name="connsiteY274" fmla="*/ 6286 h 10000"/>
                  <a:gd name="connsiteX275" fmla="*/ 1817 w 10000"/>
                  <a:gd name="connsiteY275" fmla="*/ 6331 h 10000"/>
                  <a:gd name="connsiteX276" fmla="*/ 1809 w 10000"/>
                  <a:gd name="connsiteY276" fmla="*/ 6444 h 10000"/>
                  <a:gd name="connsiteX277" fmla="*/ 1801 w 10000"/>
                  <a:gd name="connsiteY277" fmla="*/ 6499 h 10000"/>
                  <a:gd name="connsiteX278" fmla="*/ 1781 w 10000"/>
                  <a:gd name="connsiteY278" fmla="*/ 6522 h 10000"/>
                  <a:gd name="connsiteX279" fmla="*/ 1773 w 10000"/>
                  <a:gd name="connsiteY279" fmla="*/ 6541 h 10000"/>
                  <a:gd name="connsiteX280" fmla="*/ 1762 w 10000"/>
                  <a:gd name="connsiteY280" fmla="*/ 6571 h 10000"/>
                  <a:gd name="connsiteX281" fmla="*/ 1767 w 10000"/>
                  <a:gd name="connsiteY281" fmla="*/ 6622 h 10000"/>
                  <a:gd name="connsiteX282" fmla="*/ 1767 w 10000"/>
                  <a:gd name="connsiteY282" fmla="*/ 6665 h 10000"/>
                  <a:gd name="connsiteX283" fmla="*/ 1767 w 10000"/>
                  <a:gd name="connsiteY283" fmla="*/ 6694 h 10000"/>
                  <a:gd name="connsiteX284" fmla="*/ 1776 w 10000"/>
                  <a:gd name="connsiteY284" fmla="*/ 6726 h 10000"/>
                  <a:gd name="connsiteX285" fmla="*/ 1776 w 10000"/>
                  <a:gd name="connsiteY285" fmla="*/ 6745 h 10000"/>
                  <a:gd name="connsiteX286" fmla="*/ 1767 w 10000"/>
                  <a:gd name="connsiteY286" fmla="*/ 6765 h 10000"/>
                  <a:gd name="connsiteX287" fmla="*/ 1762 w 10000"/>
                  <a:gd name="connsiteY287" fmla="*/ 6804 h 10000"/>
                  <a:gd name="connsiteX288" fmla="*/ 1753 w 10000"/>
                  <a:gd name="connsiteY288" fmla="*/ 6839 h 10000"/>
                  <a:gd name="connsiteX289" fmla="*/ 1742 w 10000"/>
                  <a:gd name="connsiteY289" fmla="*/ 6849 h 10000"/>
                  <a:gd name="connsiteX290" fmla="*/ 1726 w 10000"/>
                  <a:gd name="connsiteY290" fmla="*/ 6849 h 10000"/>
                  <a:gd name="connsiteX291" fmla="*/ 1712 w 10000"/>
                  <a:gd name="connsiteY291" fmla="*/ 6852 h 10000"/>
                  <a:gd name="connsiteX292" fmla="*/ 1640 w 10000"/>
                  <a:gd name="connsiteY292" fmla="*/ 6953 h 10000"/>
                  <a:gd name="connsiteX293" fmla="*/ 1493 w 10000"/>
                  <a:gd name="connsiteY293" fmla="*/ 7105 h 10000"/>
                  <a:gd name="connsiteX294" fmla="*/ 1490 w 10000"/>
                  <a:gd name="connsiteY294" fmla="*/ 7124 h 10000"/>
                  <a:gd name="connsiteX295" fmla="*/ 1468 w 10000"/>
                  <a:gd name="connsiteY295" fmla="*/ 7137 h 10000"/>
                  <a:gd name="connsiteX296" fmla="*/ 1454 w 10000"/>
                  <a:gd name="connsiteY296" fmla="*/ 7144 h 10000"/>
                  <a:gd name="connsiteX297" fmla="*/ 1452 w 10000"/>
                  <a:gd name="connsiteY297" fmla="*/ 7157 h 10000"/>
                  <a:gd name="connsiteX298" fmla="*/ 1446 w 10000"/>
                  <a:gd name="connsiteY298" fmla="*/ 7199 h 10000"/>
                  <a:gd name="connsiteX299" fmla="*/ 1476 w 10000"/>
                  <a:gd name="connsiteY299" fmla="*/ 7247 h 10000"/>
                  <a:gd name="connsiteX300" fmla="*/ 1501 w 10000"/>
                  <a:gd name="connsiteY300" fmla="*/ 7270 h 10000"/>
                  <a:gd name="connsiteX301" fmla="*/ 1518 w 10000"/>
                  <a:gd name="connsiteY301" fmla="*/ 7286 h 10000"/>
                  <a:gd name="connsiteX302" fmla="*/ 1524 w 10000"/>
                  <a:gd name="connsiteY302" fmla="*/ 7306 h 10000"/>
                  <a:gd name="connsiteX303" fmla="*/ 1540 w 10000"/>
                  <a:gd name="connsiteY303" fmla="*/ 7322 h 10000"/>
                  <a:gd name="connsiteX304" fmla="*/ 1565 w 10000"/>
                  <a:gd name="connsiteY304" fmla="*/ 7325 h 10000"/>
                  <a:gd name="connsiteX305" fmla="*/ 1590 w 10000"/>
                  <a:gd name="connsiteY305" fmla="*/ 7332 h 10000"/>
                  <a:gd name="connsiteX306" fmla="*/ 1615 w 10000"/>
                  <a:gd name="connsiteY306" fmla="*/ 7345 h 10000"/>
                  <a:gd name="connsiteX307" fmla="*/ 1662 w 10000"/>
                  <a:gd name="connsiteY307" fmla="*/ 7370 h 10000"/>
                  <a:gd name="connsiteX308" fmla="*/ 1670 w 10000"/>
                  <a:gd name="connsiteY308" fmla="*/ 7351 h 10000"/>
                  <a:gd name="connsiteX309" fmla="*/ 1726 w 10000"/>
                  <a:gd name="connsiteY309" fmla="*/ 7354 h 10000"/>
                  <a:gd name="connsiteX310" fmla="*/ 1726 w 10000"/>
                  <a:gd name="connsiteY310" fmla="*/ 7400 h 10000"/>
                  <a:gd name="connsiteX311" fmla="*/ 1773 w 10000"/>
                  <a:gd name="connsiteY311" fmla="*/ 7409 h 10000"/>
                  <a:gd name="connsiteX312" fmla="*/ 1806 w 10000"/>
                  <a:gd name="connsiteY312" fmla="*/ 7416 h 10000"/>
                  <a:gd name="connsiteX313" fmla="*/ 1839 w 10000"/>
                  <a:gd name="connsiteY313" fmla="*/ 7403 h 10000"/>
                  <a:gd name="connsiteX314" fmla="*/ 1886 w 10000"/>
                  <a:gd name="connsiteY314" fmla="*/ 7403 h 10000"/>
                  <a:gd name="connsiteX315" fmla="*/ 1898 w 10000"/>
                  <a:gd name="connsiteY315" fmla="*/ 7403 h 10000"/>
                  <a:gd name="connsiteX316" fmla="*/ 1914 w 10000"/>
                  <a:gd name="connsiteY316" fmla="*/ 7494 h 10000"/>
                  <a:gd name="connsiteX317" fmla="*/ 1895 w 10000"/>
                  <a:gd name="connsiteY317" fmla="*/ 7523 h 10000"/>
                  <a:gd name="connsiteX318" fmla="*/ 1825 w 10000"/>
                  <a:gd name="connsiteY318" fmla="*/ 7617 h 10000"/>
                  <a:gd name="connsiteX319" fmla="*/ 1776 w 10000"/>
                  <a:gd name="connsiteY319" fmla="*/ 7691 h 10000"/>
                  <a:gd name="connsiteX320" fmla="*/ 1781 w 10000"/>
                  <a:gd name="connsiteY320" fmla="*/ 7723 h 10000"/>
                  <a:gd name="connsiteX321" fmla="*/ 1767 w 10000"/>
                  <a:gd name="connsiteY321" fmla="*/ 7759 h 10000"/>
                  <a:gd name="connsiteX322" fmla="*/ 1762 w 10000"/>
                  <a:gd name="connsiteY322" fmla="*/ 7817 h 10000"/>
                  <a:gd name="connsiteX323" fmla="*/ 1762 w 10000"/>
                  <a:gd name="connsiteY323" fmla="*/ 7856 h 10000"/>
                  <a:gd name="connsiteX324" fmla="*/ 1776 w 10000"/>
                  <a:gd name="connsiteY324" fmla="*/ 7892 h 10000"/>
                  <a:gd name="connsiteX325" fmla="*/ 1784 w 10000"/>
                  <a:gd name="connsiteY325" fmla="*/ 7902 h 10000"/>
                  <a:gd name="connsiteX326" fmla="*/ 1801 w 10000"/>
                  <a:gd name="connsiteY326" fmla="*/ 7908 h 10000"/>
                  <a:gd name="connsiteX327" fmla="*/ 1809 w 10000"/>
                  <a:gd name="connsiteY327" fmla="*/ 7911 h 10000"/>
                  <a:gd name="connsiteX328" fmla="*/ 1801 w 10000"/>
                  <a:gd name="connsiteY328" fmla="*/ 7940 h 10000"/>
                  <a:gd name="connsiteX329" fmla="*/ 1798 w 10000"/>
                  <a:gd name="connsiteY329" fmla="*/ 7979 h 10000"/>
                  <a:gd name="connsiteX330" fmla="*/ 1806 w 10000"/>
                  <a:gd name="connsiteY330" fmla="*/ 8002 h 10000"/>
                  <a:gd name="connsiteX331" fmla="*/ 1823 w 10000"/>
                  <a:gd name="connsiteY331" fmla="*/ 8021 h 10000"/>
                  <a:gd name="connsiteX332" fmla="*/ 1834 w 10000"/>
                  <a:gd name="connsiteY332" fmla="*/ 8044 h 10000"/>
                  <a:gd name="connsiteX333" fmla="*/ 1839 w 10000"/>
                  <a:gd name="connsiteY333" fmla="*/ 8073 h 10000"/>
                  <a:gd name="connsiteX334" fmla="*/ 1842 w 10000"/>
                  <a:gd name="connsiteY334" fmla="*/ 8106 h 10000"/>
                  <a:gd name="connsiteX335" fmla="*/ 1839 w 10000"/>
                  <a:gd name="connsiteY335" fmla="*/ 8144 h 10000"/>
                  <a:gd name="connsiteX336" fmla="*/ 1856 w 10000"/>
                  <a:gd name="connsiteY336" fmla="*/ 8164 h 10000"/>
                  <a:gd name="connsiteX337" fmla="*/ 1886 w 10000"/>
                  <a:gd name="connsiteY337" fmla="*/ 8193 h 10000"/>
                  <a:gd name="connsiteX338" fmla="*/ 1922 w 10000"/>
                  <a:gd name="connsiteY338" fmla="*/ 8206 h 10000"/>
                  <a:gd name="connsiteX339" fmla="*/ 1967 w 10000"/>
                  <a:gd name="connsiteY339" fmla="*/ 8203 h 10000"/>
                  <a:gd name="connsiteX340" fmla="*/ 1986 w 10000"/>
                  <a:gd name="connsiteY340" fmla="*/ 8212 h 10000"/>
                  <a:gd name="connsiteX341" fmla="*/ 2000 w 10000"/>
                  <a:gd name="connsiteY341" fmla="*/ 8232 h 10000"/>
                  <a:gd name="connsiteX342" fmla="*/ 2033 w 10000"/>
                  <a:gd name="connsiteY342" fmla="*/ 8258 h 10000"/>
                  <a:gd name="connsiteX343" fmla="*/ 2050 w 10000"/>
                  <a:gd name="connsiteY343" fmla="*/ 8271 h 10000"/>
                  <a:gd name="connsiteX344" fmla="*/ 2089 w 10000"/>
                  <a:gd name="connsiteY344" fmla="*/ 8280 h 10000"/>
                  <a:gd name="connsiteX345" fmla="*/ 2122 w 10000"/>
                  <a:gd name="connsiteY345" fmla="*/ 8300 h 10000"/>
                  <a:gd name="connsiteX346" fmla="*/ 2163 w 10000"/>
                  <a:gd name="connsiteY346" fmla="*/ 8332 h 10000"/>
                  <a:gd name="connsiteX347" fmla="*/ 2172 w 10000"/>
                  <a:gd name="connsiteY347" fmla="*/ 8335 h 10000"/>
                  <a:gd name="connsiteX348" fmla="*/ 2177 w 10000"/>
                  <a:gd name="connsiteY348" fmla="*/ 8345 h 10000"/>
                  <a:gd name="connsiteX349" fmla="*/ 2163 w 10000"/>
                  <a:gd name="connsiteY349" fmla="*/ 8371 h 10000"/>
                  <a:gd name="connsiteX350" fmla="*/ 2139 w 10000"/>
                  <a:gd name="connsiteY350" fmla="*/ 8423 h 10000"/>
                  <a:gd name="connsiteX351" fmla="*/ 2130 w 10000"/>
                  <a:gd name="connsiteY351" fmla="*/ 8439 h 10000"/>
                  <a:gd name="connsiteX352" fmla="*/ 2105 w 10000"/>
                  <a:gd name="connsiteY352" fmla="*/ 8446 h 10000"/>
                  <a:gd name="connsiteX353" fmla="*/ 2080 w 10000"/>
                  <a:gd name="connsiteY353" fmla="*/ 8449 h 10000"/>
                  <a:gd name="connsiteX354" fmla="*/ 2075 w 10000"/>
                  <a:gd name="connsiteY354" fmla="*/ 8459 h 10000"/>
                  <a:gd name="connsiteX355" fmla="*/ 2072 w 10000"/>
                  <a:gd name="connsiteY355" fmla="*/ 8475 h 10000"/>
                  <a:gd name="connsiteX356" fmla="*/ 2080 w 10000"/>
                  <a:gd name="connsiteY356" fmla="*/ 8484 h 10000"/>
                  <a:gd name="connsiteX357" fmla="*/ 2100 w 10000"/>
                  <a:gd name="connsiteY357" fmla="*/ 8475 h 10000"/>
                  <a:gd name="connsiteX358" fmla="*/ 2141 w 10000"/>
                  <a:gd name="connsiteY358" fmla="*/ 8478 h 10000"/>
                  <a:gd name="connsiteX359" fmla="*/ 2172 w 10000"/>
                  <a:gd name="connsiteY359" fmla="*/ 8475 h 10000"/>
                  <a:gd name="connsiteX360" fmla="*/ 2188 w 10000"/>
                  <a:gd name="connsiteY360" fmla="*/ 8475 h 10000"/>
                  <a:gd name="connsiteX361" fmla="*/ 2222 w 10000"/>
                  <a:gd name="connsiteY361" fmla="*/ 8497 h 10000"/>
                  <a:gd name="connsiteX362" fmla="*/ 2252 w 10000"/>
                  <a:gd name="connsiteY362" fmla="*/ 8514 h 10000"/>
                  <a:gd name="connsiteX363" fmla="*/ 2274 w 10000"/>
                  <a:gd name="connsiteY363" fmla="*/ 8514 h 10000"/>
                  <a:gd name="connsiteX364" fmla="*/ 2299 w 10000"/>
                  <a:gd name="connsiteY364" fmla="*/ 8504 h 10000"/>
                  <a:gd name="connsiteX365" fmla="*/ 2310 w 10000"/>
                  <a:gd name="connsiteY365" fmla="*/ 8504 h 10000"/>
                  <a:gd name="connsiteX366" fmla="*/ 2319 w 10000"/>
                  <a:gd name="connsiteY366" fmla="*/ 8484 h 10000"/>
                  <a:gd name="connsiteX367" fmla="*/ 2338 w 10000"/>
                  <a:gd name="connsiteY367" fmla="*/ 8494 h 10000"/>
                  <a:gd name="connsiteX368" fmla="*/ 2338 w 10000"/>
                  <a:gd name="connsiteY368" fmla="*/ 8552 h 10000"/>
                  <a:gd name="connsiteX369" fmla="*/ 2366 w 10000"/>
                  <a:gd name="connsiteY369" fmla="*/ 8572 h 10000"/>
                  <a:gd name="connsiteX370" fmla="*/ 2382 w 10000"/>
                  <a:gd name="connsiteY370" fmla="*/ 8582 h 10000"/>
                  <a:gd name="connsiteX371" fmla="*/ 2435 w 10000"/>
                  <a:gd name="connsiteY371" fmla="*/ 8552 h 10000"/>
                  <a:gd name="connsiteX372" fmla="*/ 2443 w 10000"/>
                  <a:gd name="connsiteY372" fmla="*/ 8552 h 10000"/>
                  <a:gd name="connsiteX373" fmla="*/ 2454 w 10000"/>
                  <a:gd name="connsiteY373" fmla="*/ 8552 h 10000"/>
                  <a:gd name="connsiteX374" fmla="*/ 2471 w 10000"/>
                  <a:gd name="connsiteY374" fmla="*/ 8546 h 10000"/>
                  <a:gd name="connsiteX375" fmla="*/ 2488 w 10000"/>
                  <a:gd name="connsiteY375" fmla="*/ 8536 h 10000"/>
                  <a:gd name="connsiteX376" fmla="*/ 2501 w 10000"/>
                  <a:gd name="connsiteY376" fmla="*/ 8533 h 10000"/>
                  <a:gd name="connsiteX377" fmla="*/ 2512 w 10000"/>
                  <a:gd name="connsiteY377" fmla="*/ 8533 h 10000"/>
                  <a:gd name="connsiteX378" fmla="*/ 2521 w 10000"/>
                  <a:gd name="connsiteY378" fmla="*/ 8546 h 10000"/>
                  <a:gd name="connsiteX379" fmla="*/ 2521 w 10000"/>
                  <a:gd name="connsiteY379" fmla="*/ 8572 h 10000"/>
                  <a:gd name="connsiteX380" fmla="*/ 2535 w 10000"/>
                  <a:gd name="connsiteY380" fmla="*/ 8588 h 10000"/>
                  <a:gd name="connsiteX381" fmla="*/ 2551 w 10000"/>
                  <a:gd name="connsiteY381" fmla="*/ 8582 h 10000"/>
                  <a:gd name="connsiteX382" fmla="*/ 2560 w 10000"/>
                  <a:gd name="connsiteY382" fmla="*/ 8582 h 10000"/>
                  <a:gd name="connsiteX383" fmla="*/ 2573 w 10000"/>
                  <a:gd name="connsiteY383" fmla="*/ 8588 h 10000"/>
                  <a:gd name="connsiteX384" fmla="*/ 2584 w 10000"/>
                  <a:gd name="connsiteY384" fmla="*/ 8591 h 10000"/>
                  <a:gd name="connsiteX385" fmla="*/ 2590 w 10000"/>
                  <a:gd name="connsiteY385" fmla="*/ 8598 h 10000"/>
                  <a:gd name="connsiteX386" fmla="*/ 2598 w 10000"/>
                  <a:gd name="connsiteY386" fmla="*/ 8608 h 10000"/>
                  <a:gd name="connsiteX387" fmla="*/ 2607 w 10000"/>
                  <a:gd name="connsiteY387" fmla="*/ 8617 h 10000"/>
                  <a:gd name="connsiteX388" fmla="*/ 2618 w 10000"/>
                  <a:gd name="connsiteY388" fmla="*/ 8617 h 10000"/>
                  <a:gd name="connsiteX389" fmla="*/ 2640 w 10000"/>
                  <a:gd name="connsiteY389" fmla="*/ 8608 h 10000"/>
                  <a:gd name="connsiteX390" fmla="*/ 2670 w 10000"/>
                  <a:gd name="connsiteY390" fmla="*/ 8598 h 10000"/>
                  <a:gd name="connsiteX391" fmla="*/ 2673 w 10000"/>
                  <a:gd name="connsiteY391" fmla="*/ 8598 h 10000"/>
                  <a:gd name="connsiteX392" fmla="*/ 2690 w 10000"/>
                  <a:gd name="connsiteY392" fmla="*/ 8598 h 10000"/>
                  <a:gd name="connsiteX393" fmla="*/ 2698 w 10000"/>
                  <a:gd name="connsiteY393" fmla="*/ 8598 h 10000"/>
                  <a:gd name="connsiteX394" fmla="*/ 2712 w 10000"/>
                  <a:gd name="connsiteY394" fmla="*/ 8598 h 10000"/>
                  <a:gd name="connsiteX395" fmla="*/ 2726 w 10000"/>
                  <a:gd name="connsiteY395" fmla="*/ 8591 h 10000"/>
                  <a:gd name="connsiteX396" fmla="*/ 2737 w 10000"/>
                  <a:gd name="connsiteY396" fmla="*/ 8588 h 10000"/>
                  <a:gd name="connsiteX397" fmla="*/ 2759 w 10000"/>
                  <a:gd name="connsiteY397" fmla="*/ 8582 h 10000"/>
                  <a:gd name="connsiteX398" fmla="*/ 2770 w 10000"/>
                  <a:gd name="connsiteY398" fmla="*/ 8578 h 10000"/>
                  <a:gd name="connsiteX399" fmla="*/ 2784 w 10000"/>
                  <a:gd name="connsiteY399" fmla="*/ 8572 h 10000"/>
                  <a:gd name="connsiteX400" fmla="*/ 2795 w 10000"/>
                  <a:gd name="connsiteY400" fmla="*/ 8572 h 10000"/>
                  <a:gd name="connsiteX401" fmla="*/ 2803 w 10000"/>
                  <a:gd name="connsiteY401" fmla="*/ 8588 h 10000"/>
                  <a:gd name="connsiteX402" fmla="*/ 2803 w 10000"/>
                  <a:gd name="connsiteY402" fmla="*/ 8591 h 10000"/>
                  <a:gd name="connsiteX403" fmla="*/ 2803 w 10000"/>
                  <a:gd name="connsiteY403" fmla="*/ 8601 h 10000"/>
                  <a:gd name="connsiteX404" fmla="*/ 2809 w 10000"/>
                  <a:gd name="connsiteY404" fmla="*/ 8601 h 10000"/>
                  <a:gd name="connsiteX405" fmla="*/ 2823 w 10000"/>
                  <a:gd name="connsiteY405" fmla="*/ 8598 h 10000"/>
                  <a:gd name="connsiteX406" fmla="*/ 2831 w 10000"/>
                  <a:gd name="connsiteY406" fmla="*/ 8598 h 10000"/>
                  <a:gd name="connsiteX407" fmla="*/ 2839 w 10000"/>
                  <a:gd name="connsiteY407" fmla="*/ 8601 h 10000"/>
                  <a:gd name="connsiteX408" fmla="*/ 2848 w 10000"/>
                  <a:gd name="connsiteY408" fmla="*/ 8598 h 10000"/>
                  <a:gd name="connsiteX409" fmla="*/ 2856 w 10000"/>
                  <a:gd name="connsiteY409" fmla="*/ 8601 h 10000"/>
                  <a:gd name="connsiteX410" fmla="*/ 2859 w 10000"/>
                  <a:gd name="connsiteY410" fmla="*/ 8601 h 10000"/>
                  <a:gd name="connsiteX411" fmla="*/ 2864 w 10000"/>
                  <a:gd name="connsiteY411" fmla="*/ 8598 h 10000"/>
                  <a:gd name="connsiteX412" fmla="*/ 2889 w 10000"/>
                  <a:gd name="connsiteY412" fmla="*/ 8611 h 10000"/>
                  <a:gd name="connsiteX413" fmla="*/ 2906 w 10000"/>
                  <a:gd name="connsiteY413" fmla="*/ 8620 h 10000"/>
                  <a:gd name="connsiteX414" fmla="*/ 2914 w 10000"/>
                  <a:gd name="connsiteY414" fmla="*/ 8627 h 10000"/>
                  <a:gd name="connsiteX415" fmla="*/ 2920 w 10000"/>
                  <a:gd name="connsiteY415" fmla="*/ 8640 h 10000"/>
                  <a:gd name="connsiteX416" fmla="*/ 2922 w 10000"/>
                  <a:gd name="connsiteY416" fmla="*/ 8666 h 10000"/>
                  <a:gd name="connsiteX417" fmla="*/ 2922 w 10000"/>
                  <a:gd name="connsiteY417" fmla="*/ 8692 h 10000"/>
                  <a:gd name="connsiteX418" fmla="*/ 2939 w 10000"/>
                  <a:gd name="connsiteY418" fmla="*/ 8695 h 10000"/>
                  <a:gd name="connsiteX419" fmla="*/ 2953 w 10000"/>
                  <a:gd name="connsiteY419" fmla="*/ 8695 h 10000"/>
                  <a:gd name="connsiteX420" fmla="*/ 2961 w 10000"/>
                  <a:gd name="connsiteY420" fmla="*/ 8695 h 10000"/>
                  <a:gd name="connsiteX421" fmla="*/ 2972 w 10000"/>
                  <a:gd name="connsiteY421" fmla="*/ 8692 h 10000"/>
                  <a:gd name="connsiteX422" fmla="*/ 2981 w 10000"/>
                  <a:gd name="connsiteY422" fmla="*/ 8685 h 10000"/>
                  <a:gd name="connsiteX423" fmla="*/ 2989 w 10000"/>
                  <a:gd name="connsiteY423" fmla="*/ 8685 h 10000"/>
                  <a:gd name="connsiteX424" fmla="*/ 3008 w 10000"/>
                  <a:gd name="connsiteY424" fmla="*/ 8685 h 10000"/>
                  <a:gd name="connsiteX425" fmla="*/ 3028 w 10000"/>
                  <a:gd name="connsiteY425" fmla="*/ 8695 h 10000"/>
                  <a:gd name="connsiteX426" fmla="*/ 3042 w 10000"/>
                  <a:gd name="connsiteY426" fmla="*/ 8695 h 10000"/>
                  <a:gd name="connsiteX427" fmla="*/ 3053 w 10000"/>
                  <a:gd name="connsiteY427" fmla="*/ 8676 h 10000"/>
                  <a:gd name="connsiteX428" fmla="*/ 3061 w 10000"/>
                  <a:gd name="connsiteY428" fmla="*/ 8666 h 10000"/>
                  <a:gd name="connsiteX429" fmla="*/ 3066 w 10000"/>
                  <a:gd name="connsiteY429" fmla="*/ 8656 h 10000"/>
                  <a:gd name="connsiteX430" fmla="*/ 3091 w 10000"/>
                  <a:gd name="connsiteY430" fmla="*/ 8659 h 10000"/>
                  <a:gd name="connsiteX431" fmla="*/ 3105 w 10000"/>
                  <a:gd name="connsiteY431" fmla="*/ 8659 h 10000"/>
                  <a:gd name="connsiteX432" fmla="*/ 3108 w 10000"/>
                  <a:gd name="connsiteY432" fmla="*/ 8650 h 10000"/>
                  <a:gd name="connsiteX433" fmla="*/ 3147 w 10000"/>
                  <a:gd name="connsiteY433" fmla="*/ 8588 h 10000"/>
                  <a:gd name="connsiteX434" fmla="*/ 3150 w 10000"/>
                  <a:gd name="connsiteY434" fmla="*/ 8598 h 10000"/>
                  <a:gd name="connsiteX435" fmla="*/ 3163 w 10000"/>
                  <a:gd name="connsiteY435" fmla="*/ 8601 h 10000"/>
                  <a:gd name="connsiteX436" fmla="*/ 3180 w 10000"/>
                  <a:gd name="connsiteY436" fmla="*/ 8608 h 10000"/>
                  <a:gd name="connsiteX437" fmla="*/ 3188 w 10000"/>
                  <a:gd name="connsiteY437" fmla="*/ 8611 h 10000"/>
                  <a:gd name="connsiteX438" fmla="*/ 3227 w 10000"/>
                  <a:gd name="connsiteY438" fmla="*/ 8620 h 10000"/>
                  <a:gd name="connsiteX439" fmla="*/ 3238 w 10000"/>
                  <a:gd name="connsiteY439" fmla="*/ 8617 h 10000"/>
                  <a:gd name="connsiteX440" fmla="*/ 3247 w 10000"/>
                  <a:gd name="connsiteY440" fmla="*/ 8601 h 10000"/>
                  <a:gd name="connsiteX441" fmla="*/ 3269 w 10000"/>
                  <a:gd name="connsiteY441" fmla="*/ 8611 h 10000"/>
                  <a:gd name="connsiteX442" fmla="*/ 3277 w 10000"/>
                  <a:gd name="connsiteY442" fmla="*/ 8617 h 10000"/>
                  <a:gd name="connsiteX443" fmla="*/ 3285 w 10000"/>
                  <a:gd name="connsiteY443" fmla="*/ 8611 h 10000"/>
                  <a:gd name="connsiteX444" fmla="*/ 3307 w 10000"/>
                  <a:gd name="connsiteY444" fmla="*/ 8611 h 10000"/>
                  <a:gd name="connsiteX445" fmla="*/ 3319 w 10000"/>
                  <a:gd name="connsiteY445" fmla="*/ 8617 h 10000"/>
                  <a:gd name="connsiteX446" fmla="*/ 3324 w 10000"/>
                  <a:gd name="connsiteY446" fmla="*/ 8617 h 10000"/>
                  <a:gd name="connsiteX447" fmla="*/ 3327 w 10000"/>
                  <a:gd name="connsiteY447" fmla="*/ 8620 h 10000"/>
                  <a:gd name="connsiteX448" fmla="*/ 3341 w 10000"/>
                  <a:gd name="connsiteY448" fmla="*/ 8620 h 10000"/>
                  <a:gd name="connsiteX449" fmla="*/ 3357 w 10000"/>
                  <a:gd name="connsiteY449" fmla="*/ 8620 h 10000"/>
                  <a:gd name="connsiteX450" fmla="*/ 3374 w 10000"/>
                  <a:gd name="connsiteY450" fmla="*/ 8620 h 10000"/>
                  <a:gd name="connsiteX451" fmla="*/ 3382 w 10000"/>
                  <a:gd name="connsiteY451" fmla="*/ 8620 h 10000"/>
                  <a:gd name="connsiteX452" fmla="*/ 3399 w 10000"/>
                  <a:gd name="connsiteY452" fmla="*/ 8611 h 10000"/>
                  <a:gd name="connsiteX453" fmla="*/ 3413 w 10000"/>
                  <a:gd name="connsiteY453" fmla="*/ 8601 h 10000"/>
                  <a:gd name="connsiteX454" fmla="*/ 3421 w 10000"/>
                  <a:gd name="connsiteY454" fmla="*/ 8588 h 10000"/>
                  <a:gd name="connsiteX455" fmla="*/ 3421 w 10000"/>
                  <a:gd name="connsiteY455" fmla="*/ 8572 h 10000"/>
                  <a:gd name="connsiteX456" fmla="*/ 3421 w 10000"/>
                  <a:gd name="connsiteY456" fmla="*/ 8552 h 10000"/>
                  <a:gd name="connsiteX457" fmla="*/ 3424 w 10000"/>
                  <a:gd name="connsiteY457" fmla="*/ 8533 h 10000"/>
                  <a:gd name="connsiteX458" fmla="*/ 3432 w 10000"/>
                  <a:gd name="connsiteY458" fmla="*/ 8523 h 10000"/>
                  <a:gd name="connsiteX459" fmla="*/ 3446 w 10000"/>
                  <a:gd name="connsiteY459" fmla="*/ 8523 h 10000"/>
                  <a:gd name="connsiteX460" fmla="*/ 3457 w 10000"/>
                  <a:gd name="connsiteY460" fmla="*/ 8523 h 10000"/>
                  <a:gd name="connsiteX461" fmla="*/ 3476 w 10000"/>
                  <a:gd name="connsiteY461" fmla="*/ 8533 h 10000"/>
                  <a:gd name="connsiteX462" fmla="*/ 3485 w 10000"/>
                  <a:gd name="connsiteY462" fmla="*/ 8536 h 10000"/>
                  <a:gd name="connsiteX463" fmla="*/ 3501 w 10000"/>
                  <a:gd name="connsiteY463" fmla="*/ 8527 h 10000"/>
                  <a:gd name="connsiteX464" fmla="*/ 3504 w 10000"/>
                  <a:gd name="connsiteY464" fmla="*/ 8514 h 10000"/>
                  <a:gd name="connsiteX465" fmla="*/ 3510 w 10000"/>
                  <a:gd name="connsiteY465" fmla="*/ 8497 h 10000"/>
                  <a:gd name="connsiteX466" fmla="*/ 3537 w 10000"/>
                  <a:gd name="connsiteY466" fmla="*/ 8484 h 10000"/>
                  <a:gd name="connsiteX467" fmla="*/ 3562 w 10000"/>
                  <a:gd name="connsiteY467" fmla="*/ 8488 h 10000"/>
                  <a:gd name="connsiteX468" fmla="*/ 3568 w 10000"/>
                  <a:gd name="connsiteY468" fmla="*/ 8484 h 10000"/>
                  <a:gd name="connsiteX469" fmla="*/ 3584 w 10000"/>
                  <a:gd name="connsiteY469" fmla="*/ 8494 h 10000"/>
                  <a:gd name="connsiteX470" fmla="*/ 3593 w 10000"/>
                  <a:gd name="connsiteY470" fmla="*/ 8507 h 10000"/>
                  <a:gd name="connsiteX471" fmla="*/ 3618 w 10000"/>
                  <a:gd name="connsiteY471" fmla="*/ 8497 h 10000"/>
                  <a:gd name="connsiteX472" fmla="*/ 3643 w 10000"/>
                  <a:gd name="connsiteY472" fmla="*/ 8475 h 10000"/>
                  <a:gd name="connsiteX473" fmla="*/ 3657 w 10000"/>
                  <a:gd name="connsiteY473" fmla="*/ 8478 h 10000"/>
                  <a:gd name="connsiteX474" fmla="*/ 3670 w 10000"/>
                  <a:gd name="connsiteY474" fmla="*/ 8475 h 10000"/>
                  <a:gd name="connsiteX475" fmla="*/ 3673 w 10000"/>
                  <a:gd name="connsiteY475" fmla="*/ 8468 h 10000"/>
                  <a:gd name="connsiteX476" fmla="*/ 3681 w 10000"/>
                  <a:gd name="connsiteY476" fmla="*/ 8468 h 10000"/>
                  <a:gd name="connsiteX477" fmla="*/ 3698 w 10000"/>
                  <a:gd name="connsiteY477" fmla="*/ 8478 h 10000"/>
                  <a:gd name="connsiteX478" fmla="*/ 3720 w 10000"/>
                  <a:gd name="connsiteY478" fmla="*/ 8497 h 10000"/>
                  <a:gd name="connsiteX479" fmla="*/ 3715 w 10000"/>
                  <a:gd name="connsiteY479" fmla="*/ 8504 h 10000"/>
                  <a:gd name="connsiteX480" fmla="*/ 3729 w 10000"/>
                  <a:gd name="connsiteY480" fmla="*/ 8514 h 10000"/>
                  <a:gd name="connsiteX481" fmla="*/ 3729 w 10000"/>
                  <a:gd name="connsiteY481" fmla="*/ 8517 h 10000"/>
                  <a:gd name="connsiteX482" fmla="*/ 3740 w 10000"/>
                  <a:gd name="connsiteY482" fmla="*/ 8527 h 10000"/>
                  <a:gd name="connsiteX483" fmla="*/ 3759 w 10000"/>
                  <a:gd name="connsiteY483" fmla="*/ 8517 h 10000"/>
                  <a:gd name="connsiteX484" fmla="*/ 3762 w 10000"/>
                  <a:gd name="connsiteY484" fmla="*/ 8504 h 10000"/>
                  <a:gd name="connsiteX485" fmla="*/ 3770 w 10000"/>
                  <a:gd name="connsiteY485" fmla="*/ 8488 h 10000"/>
                  <a:gd name="connsiteX486" fmla="*/ 3778 w 10000"/>
                  <a:gd name="connsiteY486" fmla="*/ 8484 h 10000"/>
                  <a:gd name="connsiteX487" fmla="*/ 3792 w 10000"/>
                  <a:gd name="connsiteY487" fmla="*/ 8475 h 10000"/>
                  <a:gd name="connsiteX488" fmla="*/ 3803 w 10000"/>
                  <a:gd name="connsiteY488" fmla="*/ 8478 h 10000"/>
                  <a:gd name="connsiteX489" fmla="*/ 3809 w 10000"/>
                  <a:gd name="connsiteY489" fmla="*/ 8475 h 10000"/>
                  <a:gd name="connsiteX490" fmla="*/ 3825 w 10000"/>
                  <a:gd name="connsiteY490" fmla="*/ 8465 h 10000"/>
                  <a:gd name="connsiteX491" fmla="*/ 3834 w 10000"/>
                  <a:gd name="connsiteY491" fmla="*/ 8468 h 10000"/>
                  <a:gd name="connsiteX492" fmla="*/ 3842 w 10000"/>
                  <a:gd name="connsiteY492" fmla="*/ 8478 h 10000"/>
                  <a:gd name="connsiteX493" fmla="*/ 3850 w 10000"/>
                  <a:gd name="connsiteY493" fmla="*/ 8478 h 10000"/>
                  <a:gd name="connsiteX494" fmla="*/ 3859 w 10000"/>
                  <a:gd name="connsiteY494" fmla="*/ 8484 h 10000"/>
                  <a:gd name="connsiteX495" fmla="*/ 3873 w 10000"/>
                  <a:gd name="connsiteY495" fmla="*/ 8494 h 10000"/>
                  <a:gd name="connsiteX496" fmla="*/ 3875 w 10000"/>
                  <a:gd name="connsiteY496" fmla="*/ 8507 h 10000"/>
                  <a:gd name="connsiteX497" fmla="*/ 3881 w 10000"/>
                  <a:gd name="connsiteY497" fmla="*/ 8527 h 10000"/>
                  <a:gd name="connsiteX498" fmla="*/ 3875 w 10000"/>
                  <a:gd name="connsiteY498" fmla="*/ 8546 h 10000"/>
                  <a:gd name="connsiteX499" fmla="*/ 3892 w 10000"/>
                  <a:gd name="connsiteY499" fmla="*/ 8546 h 10000"/>
                  <a:gd name="connsiteX500" fmla="*/ 3900 w 10000"/>
                  <a:gd name="connsiteY500" fmla="*/ 8543 h 10000"/>
                  <a:gd name="connsiteX501" fmla="*/ 3906 w 10000"/>
                  <a:gd name="connsiteY501" fmla="*/ 8543 h 10000"/>
                  <a:gd name="connsiteX502" fmla="*/ 3922 w 10000"/>
                  <a:gd name="connsiteY502" fmla="*/ 8552 h 10000"/>
                  <a:gd name="connsiteX503" fmla="*/ 3939 w 10000"/>
                  <a:gd name="connsiteY503" fmla="*/ 8559 h 10000"/>
                  <a:gd name="connsiteX504" fmla="*/ 3953 w 10000"/>
                  <a:gd name="connsiteY504" fmla="*/ 8572 h 10000"/>
                  <a:gd name="connsiteX505" fmla="*/ 3956 w 10000"/>
                  <a:gd name="connsiteY505" fmla="*/ 8588 h 10000"/>
                  <a:gd name="connsiteX506" fmla="*/ 3956 w 10000"/>
                  <a:gd name="connsiteY506" fmla="*/ 8608 h 10000"/>
                  <a:gd name="connsiteX507" fmla="*/ 3972 w 10000"/>
                  <a:gd name="connsiteY507" fmla="*/ 8608 h 10000"/>
                  <a:gd name="connsiteX508" fmla="*/ 3986 w 10000"/>
                  <a:gd name="connsiteY508" fmla="*/ 8608 h 10000"/>
                  <a:gd name="connsiteX509" fmla="*/ 3997 w 10000"/>
                  <a:gd name="connsiteY509" fmla="*/ 8608 h 10000"/>
                  <a:gd name="connsiteX510" fmla="*/ 4006 w 10000"/>
                  <a:gd name="connsiteY510" fmla="*/ 8608 h 10000"/>
                  <a:gd name="connsiteX511" fmla="*/ 4006 w 10000"/>
                  <a:gd name="connsiteY511" fmla="*/ 8611 h 10000"/>
                  <a:gd name="connsiteX512" fmla="*/ 4011 w 10000"/>
                  <a:gd name="connsiteY512" fmla="*/ 8611 h 10000"/>
                  <a:gd name="connsiteX513" fmla="*/ 4022 w 10000"/>
                  <a:gd name="connsiteY513" fmla="*/ 8620 h 10000"/>
                  <a:gd name="connsiteX514" fmla="*/ 4042 w 10000"/>
                  <a:gd name="connsiteY514" fmla="*/ 8620 h 10000"/>
                  <a:gd name="connsiteX515" fmla="*/ 4050 w 10000"/>
                  <a:gd name="connsiteY515" fmla="*/ 8617 h 10000"/>
                  <a:gd name="connsiteX516" fmla="*/ 4069 w 10000"/>
                  <a:gd name="connsiteY516" fmla="*/ 8620 h 10000"/>
                  <a:gd name="connsiteX517" fmla="*/ 4086 w 10000"/>
                  <a:gd name="connsiteY517" fmla="*/ 8630 h 10000"/>
                  <a:gd name="connsiteX518" fmla="*/ 4108 w 10000"/>
                  <a:gd name="connsiteY518" fmla="*/ 8627 h 10000"/>
                  <a:gd name="connsiteX519" fmla="*/ 4125 w 10000"/>
                  <a:gd name="connsiteY519" fmla="*/ 8620 h 10000"/>
                  <a:gd name="connsiteX520" fmla="*/ 4133 w 10000"/>
                  <a:gd name="connsiteY520" fmla="*/ 8611 h 10000"/>
                  <a:gd name="connsiteX521" fmla="*/ 4139 w 10000"/>
                  <a:gd name="connsiteY521" fmla="*/ 8608 h 10000"/>
                  <a:gd name="connsiteX522" fmla="*/ 4147 w 10000"/>
                  <a:gd name="connsiteY522" fmla="*/ 8601 h 10000"/>
                  <a:gd name="connsiteX523" fmla="*/ 4155 w 10000"/>
                  <a:gd name="connsiteY523" fmla="*/ 8591 h 10000"/>
                  <a:gd name="connsiteX524" fmla="*/ 4166 w 10000"/>
                  <a:gd name="connsiteY524" fmla="*/ 8582 h 10000"/>
                  <a:gd name="connsiteX525" fmla="*/ 4183 w 10000"/>
                  <a:gd name="connsiteY525" fmla="*/ 8569 h 10000"/>
                  <a:gd name="connsiteX526" fmla="*/ 4191 w 10000"/>
                  <a:gd name="connsiteY526" fmla="*/ 8562 h 10000"/>
                  <a:gd name="connsiteX527" fmla="*/ 4208 w 10000"/>
                  <a:gd name="connsiteY527" fmla="*/ 8552 h 10000"/>
                  <a:gd name="connsiteX528" fmla="*/ 4230 w 10000"/>
                  <a:gd name="connsiteY528" fmla="*/ 8552 h 10000"/>
                  <a:gd name="connsiteX529" fmla="*/ 4238 w 10000"/>
                  <a:gd name="connsiteY529" fmla="*/ 8559 h 10000"/>
                  <a:gd name="connsiteX530" fmla="*/ 4247 w 10000"/>
                  <a:gd name="connsiteY530" fmla="*/ 8572 h 10000"/>
                  <a:gd name="connsiteX531" fmla="*/ 4252 w 10000"/>
                  <a:gd name="connsiteY531" fmla="*/ 8578 h 10000"/>
                  <a:gd name="connsiteX532" fmla="*/ 4263 w 10000"/>
                  <a:gd name="connsiteY532" fmla="*/ 8582 h 10000"/>
                  <a:gd name="connsiteX533" fmla="*/ 4277 w 10000"/>
                  <a:gd name="connsiteY533" fmla="*/ 8572 h 10000"/>
                  <a:gd name="connsiteX534" fmla="*/ 4294 w 10000"/>
                  <a:gd name="connsiteY534" fmla="*/ 8559 h 10000"/>
                  <a:gd name="connsiteX535" fmla="*/ 4302 w 10000"/>
                  <a:gd name="connsiteY535" fmla="*/ 8546 h 10000"/>
                  <a:gd name="connsiteX536" fmla="*/ 4310 w 10000"/>
                  <a:gd name="connsiteY536" fmla="*/ 8543 h 10000"/>
                  <a:gd name="connsiteX537" fmla="*/ 4313 w 10000"/>
                  <a:gd name="connsiteY537" fmla="*/ 8543 h 10000"/>
                  <a:gd name="connsiteX538" fmla="*/ 4332 w 10000"/>
                  <a:gd name="connsiteY538" fmla="*/ 8546 h 10000"/>
                  <a:gd name="connsiteX539" fmla="*/ 4335 w 10000"/>
                  <a:gd name="connsiteY539" fmla="*/ 8559 h 10000"/>
                  <a:gd name="connsiteX540" fmla="*/ 4349 w 10000"/>
                  <a:gd name="connsiteY540" fmla="*/ 8588 h 10000"/>
                  <a:gd name="connsiteX541" fmla="*/ 4360 w 10000"/>
                  <a:gd name="connsiteY541" fmla="*/ 8591 h 10000"/>
                  <a:gd name="connsiteX542" fmla="*/ 4366 w 10000"/>
                  <a:gd name="connsiteY542" fmla="*/ 8591 h 10000"/>
                  <a:gd name="connsiteX543" fmla="*/ 4382 w 10000"/>
                  <a:gd name="connsiteY543" fmla="*/ 8598 h 10000"/>
                  <a:gd name="connsiteX544" fmla="*/ 4385 w 10000"/>
                  <a:gd name="connsiteY544" fmla="*/ 8598 h 10000"/>
                  <a:gd name="connsiteX545" fmla="*/ 4402 w 10000"/>
                  <a:gd name="connsiteY545" fmla="*/ 8598 h 10000"/>
                  <a:gd name="connsiteX546" fmla="*/ 4421 w 10000"/>
                  <a:gd name="connsiteY546" fmla="*/ 8591 h 10000"/>
                  <a:gd name="connsiteX547" fmla="*/ 4440 w 10000"/>
                  <a:gd name="connsiteY547" fmla="*/ 8591 h 10000"/>
                  <a:gd name="connsiteX548" fmla="*/ 4449 w 10000"/>
                  <a:gd name="connsiteY548" fmla="*/ 8598 h 10000"/>
                  <a:gd name="connsiteX549" fmla="*/ 4454 w 10000"/>
                  <a:gd name="connsiteY549" fmla="*/ 8617 h 10000"/>
                  <a:gd name="connsiteX550" fmla="*/ 4463 w 10000"/>
                  <a:gd name="connsiteY550" fmla="*/ 8608 h 10000"/>
                  <a:gd name="connsiteX551" fmla="*/ 4474 w 10000"/>
                  <a:gd name="connsiteY551" fmla="*/ 8608 h 10000"/>
                  <a:gd name="connsiteX552" fmla="*/ 4490 w 10000"/>
                  <a:gd name="connsiteY552" fmla="*/ 8617 h 10000"/>
                  <a:gd name="connsiteX553" fmla="*/ 4504 w 10000"/>
                  <a:gd name="connsiteY553" fmla="*/ 8617 h 10000"/>
                  <a:gd name="connsiteX554" fmla="*/ 4518 w 10000"/>
                  <a:gd name="connsiteY554" fmla="*/ 8617 h 10000"/>
                  <a:gd name="connsiteX555" fmla="*/ 4535 w 10000"/>
                  <a:gd name="connsiteY555" fmla="*/ 8611 h 10000"/>
                  <a:gd name="connsiteX556" fmla="*/ 4546 w 10000"/>
                  <a:gd name="connsiteY556" fmla="*/ 8611 h 10000"/>
                  <a:gd name="connsiteX557" fmla="*/ 4562 w 10000"/>
                  <a:gd name="connsiteY557" fmla="*/ 8611 h 10000"/>
                  <a:gd name="connsiteX558" fmla="*/ 4571 w 10000"/>
                  <a:gd name="connsiteY558" fmla="*/ 8611 h 10000"/>
                  <a:gd name="connsiteX559" fmla="*/ 4579 w 10000"/>
                  <a:gd name="connsiteY559" fmla="*/ 8608 h 10000"/>
                  <a:gd name="connsiteX560" fmla="*/ 4584 w 10000"/>
                  <a:gd name="connsiteY560" fmla="*/ 8608 h 10000"/>
                  <a:gd name="connsiteX561" fmla="*/ 4601 w 10000"/>
                  <a:gd name="connsiteY561" fmla="*/ 8617 h 10000"/>
                  <a:gd name="connsiteX562" fmla="*/ 4609 w 10000"/>
                  <a:gd name="connsiteY562" fmla="*/ 8627 h 10000"/>
                  <a:gd name="connsiteX563" fmla="*/ 4618 w 10000"/>
                  <a:gd name="connsiteY563" fmla="*/ 8637 h 10000"/>
                  <a:gd name="connsiteX564" fmla="*/ 4618 w 10000"/>
                  <a:gd name="connsiteY564" fmla="*/ 8646 h 10000"/>
                  <a:gd name="connsiteX565" fmla="*/ 4634 w 10000"/>
                  <a:gd name="connsiteY565" fmla="*/ 8656 h 10000"/>
                  <a:gd name="connsiteX566" fmla="*/ 4640 w 10000"/>
                  <a:gd name="connsiteY566" fmla="*/ 8659 h 10000"/>
                  <a:gd name="connsiteX567" fmla="*/ 4651 w 10000"/>
                  <a:gd name="connsiteY567" fmla="*/ 8666 h 10000"/>
                  <a:gd name="connsiteX568" fmla="*/ 4657 w 10000"/>
                  <a:gd name="connsiteY568" fmla="*/ 8659 h 10000"/>
                  <a:gd name="connsiteX569" fmla="*/ 4668 w 10000"/>
                  <a:gd name="connsiteY569" fmla="*/ 8650 h 10000"/>
                  <a:gd name="connsiteX570" fmla="*/ 4676 w 10000"/>
                  <a:gd name="connsiteY570" fmla="*/ 8650 h 10000"/>
                  <a:gd name="connsiteX571" fmla="*/ 4690 w 10000"/>
                  <a:gd name="connsiteY571" fmla="*/ 8650 h 10000"/>
                  <a:gd name="connsiteX572" fmla="*/ 4698 w 10000"/>
                  <a:gd name="connsiteY572" fmla="*/ 8650 h 10000"/>
                  <a:gd name="connsiteX573" fmla="*/ 4704 w 10000"/>
                  <a:gd name="connsiteY573" fmla="*/ 8650 h 10000"/>
                  <a:gd name="connsiteX574" fmla="*/ 4706 w 10000"/>
                  <a:gd name="connsiteY574" fmla="*/ 8659 h 10000"/>
                  <a:gd name="connsiteX575" fmla="*/ 4706 w 10000"/>
                  <a:gd name="connsiteY575" fmla="*/ 8666 h 10000"/>
                  <a:gd name="connsiteX576" fmla="*/ 4723 w 10000"/>
                  <a:gd name="connsiteY576" fmla="*/ 8682 h 10000"/>
                  <a:gd name="connsiteX577" fmla="*/ 4737 w 10000"/>
                  <a:gd name="connsiteY577" fmla="*/ 8682 h 10000"/>
                  <a:gd name="connsiteX578" fmla="*/ 4745 w 10000"/>
                  <a:gd name="connsiteY578" fmla="*/ 8676 h 10000"/>
                  <a:gd name="connsiteX579" fmla="*/ 4756 w 10000"/>
                  <a:gd name="connsiteY579" fmla="*/ 8666 h 10000"/>
                  <a:gd name="connsiteX580" fmla="*/ 4765 w 10000"/>
                  <a:gd name="connsiteY580" fmla="*/ 8666 h 10000"/>
                  <a:gd name="connsiteX581" fmla="*/ 4765 w 10000"/>
                  <a:gd name="connsiteY581" fmla="*/ 8682 h 10000"/>
                  <a:gd name="connsiteX582" fmla="*/ 4770 w 10000"/>
                  <a:gd name="connsiteY582" fmla="*/ 8701 h 10000"/>
                  <a:gd name="connsiteX583" fmla="*/ 4778 w 10000"/>
                  <a:gd name="connsiteY583" fmla="*/ 8705 h 10000"/>
                  <a:gd name="connsiteX584" fmla="*/ 4795 w 10000"/>
                  <a:gd name="connsiteY584" fmla="*/ 8714 h 10000"/>
                  <a:gd name="connsiteX585" fmla="*/ 4812 w 10000"/>
                  <a:gd name="connsiteY585" fmla="*/ 8714 h 10000"/>
                  <a:gd name="connsiteX586" fmla="*/ 4825 w 10000"/>
                  <a:gd name="connsiteY586" fmla="*/ 8705 h 10000"/>
                  <a:gd name="connsiteX587" fmla="*/ 4825 w 10000"/>
                  <a:gd name="connsiteY587" fmla="*/ 8701 h 10000"/>
                  <a:gd name="connsiteX588" fmla="*/ 4828 w 10000"/>
                  <a:gd name="connsiteY588" fmla="*/ 8701 h 10000"/>
                  <a:gd name="connsiteX589" fmla="*/ 4837 w 10000"/>
                  <a:gd name="connsiteY589" fmla="*/ 8692 h 10000"/>
                  <a:gd name="connsiteX590" fmla="*/ 4842 w 10000"/>
                  <a:gd name="connsiteY590" fmla="*/ 8685 h 10000"/>
                  <a:gd name="connsiteX591" fmla="*/ 4859 w 10000"/>
                  <a:gd name="connsiteY591" fmla="*/ 8692 h 10000"/>
                  <a:gd name="connsiteX592" fmla="*/ 4870 w 10000"/>
                  <a:gd name="connsiteY592" fmla="*/ 8701 h 10000"/>
                  <a:gd name="connsiteX593" fmla="*/ 4878 w 10000"/>
                  <a:gd name="connsiteY593" fmla="*/ 8714 h 10000"/>
                  <a:gd name="connsiteX594" fmla="*/ 4892 w 10000"/>
                  <a:gd name="connsiteY594" fmla="*/ 8724 h 10000"/>
                  <a:gd name="connsiteX595" fmla="*/ 4900 w 10000"/>
                  <a:gd name="connsiteY595" fmla="*/ 8724 h 10000"/>
                  <a:gd name="connsiteX596" fmla="*/ 4906 w 10000"/>
                  <a:gd name="connsiteY596" fmla="*/ 8705 h 10000"/>
                  <a:gd name="connsiteX597" fmla="*/ 4925 w 10000"/>
                  <a:gd name="connsiteY597" fmla="*/ 8724 h 10000"/>
                  <a:gd name="connsiteX598" fmla="*/ 4939 w 10000"/>
                  <a:gd name="connsiteY598" fmla="*/ 8701 h 10000"/>
                  <a:gd name="connsiteX599" fmla="*/ 4950 w 10000"/>
                  <a:gd name="connsiteY599" fmla="*/ 8695 h 10000"/>
                  <a:gd name="connsiteX600" fmla="*/ 4956 w 10000"/>
                  <a:gd name="connsiteY600" fmla="*/ 8692 h 10000"/>
                  <a:gd name="connsiteX601" fmla="*/ 4986 w 10000"/>
                  <a:gd name="connsiteY601" fmla="*/ 8705 h 10000"/>
                  <a:gd name="connsiteX602" fmla="*/ 5003 w 10000"/>
                  <a:gd name="connsiteY602" fmla="*/ 8701 h 10000"/>
                  <a:gd name="connsiteX603" fmla="*/ 5011 w 10000"/>
                  <a:gd name="connsiteY603" fmla="*/ 8692 h 10000"/>
                  <a:gd name="connsiteX604" fmla="*/ 5028 w 10000"/>
                  <a:gd name="connsiteY604" fmla="*/ 8682 h 10000"/>
                  <a:gd name="connsiteX605" fmla="*/ 5030 w 10000"/>
                  <a:gd name="connsiteY605" fmla="*/ 8659 h 10000"/>
                  <a:gd name="connsiteX606" fmla="*/ 5039 w 10000"/>
                  <a:gd name="connsiteY606" fmla="*/ 8656 h 10000"/>
                  <a:gd name="connsiteX607" fmla="*/ 5053 w 10000"/>
                  <a:gd name="connsiteY607" fmla="*/ 8669 h 10000"/>
                  <a:gd name="connsiteX608" fmla="*/ 5061 w 10000"/>
                  <a:gd name="connsiteY608" fmla="*/ 8669 h 10000"/>
                  <a:gd name="connsiteX609" fmla="*/ 5061 w 10000"/>
                  <a:gd name="connsiteY609" fmla="*/ 8676 h 10000"/>
                  <a:gd name="connsiteX610" fmla="*/ 5069 w 10000"/>
                  <a:gd name="connsiteY610" fmla="*/ 8669 h 10000"/>
                  <a:gd name="connsiteX611" fmla="*/ 5083 w 10000"/>
                  <a:gd name="connsiteY611" fmla="*/ 8669 h 10000"/>
                  <a:gd name="connsiteX612" fmla="*/ 5100 w 10000"/>
                  <a:gd name="connsiteY612" fmla="*/ 8669 h 10000"/>
                  <a:gd name="connsiteX613" fmla="*/ 5119 w 10000"/>
                  <a:gd name="connsiteY613" fmla="*/ 8682 h 10000"/>
                  <a:gd name="connsiteX614" fmla="*/ 5136 w 10000"/>
                  <a:gd name="connsiteY614" fmla="*/ 8692 h 10000"/>
                  <a:gd name="connsiteX615" fmla="*/ 5161 w 10000"/>
                  <a:gd name="connsiteY615" fmla="*/ 8701 h 10000"/>
                  <a:gd name="connsiteX616" fmla="*/ 5183 w 10000"/>
                  <a:gd name="connsiteY616" fmla="*/ 8701 h 10000"/>
                  <a:gd name="connsiteX617" fmla="*/ 5199 w 10000"/>
                  <a:gd name="connsiteY617" fmla="*/ 8701 h 10000"/>
                  <a:gd name="connsiteX618" fmla="*/ 5213 w 10000"/>
                  <a:gd name="connsiteY618" fmla="*/ 8705 h 10000"/>
                  <a:gd name="connsiteX619" fmla="*/ 5224 w 10000"/>
                  <a:gd name="connsiteY619" fmla="*/ 8701 h 10000"/>
                  <a:gd name="connsiteX620" fmla="*/ 5230 w 10000"/>
                  <a:gd name="connsiteY620" fmla="*/ 8701 h 10000"/>
                  <a:gd name="connsiteX621" fmla="*/ 5241 w 10000"/>
                  <a:gd name="connsiteY621" fmla="*/ 8676 h 10000"/>
                  <a:gd name="connsiteX622" fmla="*/ 5247 w 10000"/>
                  <a:gd name="connsiteY622" fmla="*/ 8666 h 10000"/>
                  <a:gd name="connsiteX623" fmla="*/ 5249 w 10000"/>
                  <a:gd name="connsiteY623" fmla="*/ 8646 h 10000"/>
                  <a:gd name="connsiteX624" fmla="*/ 5249 w 10000"/>
                  <a:gd name="connsiteY624" fmla="*/ 8650 h 10000"/>
                  <a:gd name="connsiteX625" fmla="*/ 5255 w 10000"/>
                  <a:gd name="connsiteY625" fmla="*/ 8646 h 10000"/>
                  <a:gd name="connsiteX626" fmla="*/ 5271 w 10000"/>
                  <a:gd name="connsiteY626" fmla="*/ 8650 h 10000"/>
                  <a:gd name="connsiteX627" fmla="*/ 5288 w 10000"/>
                  <a:gd name="connsiteY627" fmla="*/ 8666 h 10000"/>
                  <a:gd name="connsiteX628" fmla="*/ 5296 w 10000"/>
                  <a:gd name="connsiteY628" fmla="*/ 8666 h 10000"/>
                  <a:gd name="connsiteX629" fmla="*/ 5310 w 10000"/>
                  <a:gd name="connsiteY629" fmla="*/ 8656 h 10000"/>
                  <a:gd name="connsiteX630" fmla="*/ 5321 w 10000"/>
                  <a:gd name="connsiteY630" fmla="*/ 8650 h 10000"/>
                  <a:gd name="connsiteX631" fmla="*/ 5338 w 10000"/>
                  <a:gd name="connsiteY631" fmla="*/ 8650 h 10000"/>
                  <a:gd name="connsiteX632" fmla="*/ 5360 w 10000"/>
                  <a:gd name="connsiteY632" fmla="*/ 8640 h 10000"/>
                  <a:gd name="connsiteX633" fmla="*/ 5366 w 10000"/>
                  <a:gd name="connsiteY633" fmla="*/ 8637 h 10000"/>
                  <a:gd name="connsiteX634" fmla="*/ 5368 w 10000"/>
                  <a:gd name="connsiteY634" fmla="*/ 8637 h 10000"/>
                  <a:gd name="connsiteX635" fmla="*/ 5382 w 10000"/>
                  <a:gd name="connsiteY635" fmla="*/ 8630 h 10000"/>
                  <a:gd name="connsiteX636" fmla="*/ 5391 w 10000"/>
                  <a:gd name="connsiteY636" fmla="*/ 8630 h 10000"/>
                  <a:gd name="connsiteX637" fmla="*/ 5402 w 10000"/>
                  <a:gd name="connsiteY637" fmla="*/ 8637 h 10000"/>
                  <a:gd name="connsiteX638" fmla="*/ 5418 w 10000"/>
                  <a:gd name="connsiteY638" fmla="*/ 8656 h 10000"/>
                  <a:gd name="connsiteX639" fmla="*/ 5432 w 10000"/>
                  <a:gd name="connsiteY639" fmla="*/ 8666 h 10000"/>
                  <a:gd name="connsiteX640" fmla="*/ 5443 w 10000"/>
                  <a:gd name="connsiteY640" fmla="*/ 8682 h 10000"/>
                  <a:gd name="connsiteX641" fmla="*/ 5457 w 10000"/>
                  <a:gd name="connsiteY641" fmla="*/ 8692 h 10000"/>
                  <a:gd name="connsiteX642" fmla="*/ 5471 w 10000"/>
                  <a:gd name="connsiteY642" fmla="*/ 8705 h 10000"/>
                  <a:gd name="connsiteX643" fmla="*/ 5488 w 10000"/>
                  <a:gd name="connsiteY643" fmla="*/ 8711 h 10000"/>
                  <a:gd name="connsiteX644" fmla="*/ 5490 w 10000"/>
                  <a:gd name="connsiteY644" fmla="*/ 8721 h 10000"/>
                  <a:gd name="connsiteX645" fmla="*/ 5512 w 10000"/>
                  <a:gd name="connsiteY645" fmla="*/ 8724 h 10000"/>
                  <a:gd name="connsiteX646" fmla="*/ 5521 w 10000"/>
                  <a:gd name="connsiteY646" fmla="*/ 8714 h 10000"/>
                  <a:gd name="connsiteX647" fmla="*/ 5524 w 10000"/>
                  <a:gd name="connsiteY647" fmla="*/ 8714 h 10000"/>
                  <a:gd name="connsiteX648" fmla="*/ 5532 w 10000"/>
                  <a:gd name="connsiteY648" fmla="*/ 8721 h 10000"/>
                  <a:gd name="connsiteX649" fmla="*/ 5540 w 10000"/>
                  <a:gd name="connsiteY649" fmla="*/ 8724 h 10000"/>
                  <a:gd name="connsiteX650" fmla="*/ 5562 w 10000"/>
                  <a:gd name="connsiteY650" fmla="*/ 8750 h 10000"/>
                  <a:gd name="connsiteX651" fmla="*/ 5562 w 10000"/>
                  <a:gd name="connsiteY651" fmla="*/ 8760 h 10000"/>
                  <a:gd name="connsiteX652" fmla="*/ 5571 w 10000"/>
                  <a:gd name="connsiteY652" fmla="*/ 8782 h 10000"/>
                  <a:gd name="connsiteX653" fmla="*/ 5579 w 10000"/>
                  <a:gd name="connsiteY653" fmla="*/ 8789 h 10000"/>
                  <a:gd name="connsiteX654" fmla="*/ 5593 w 10000"/>
                  <a:gd name="connsiteY654" fmla="*/ 8789 h 10000"/>
                  <a:gd name="connsiteX655" fmla="*/ 5596 w 10000"/>
                  <a:gd name="connsiteY655" fmla="*/ 8789 h 10000"/>
                  <a:gd name="connsiteX656" fmla="*/ 5626 w 10000"/>
                  <a:gd name="connsiteY656" fmla="*/ 8782 h 10000"/>
                  <a:gd name="connsiteX657" fmla="*/ 5629 w 10000"/>
                  <a:gd name="connsiteY657" fmla="*/ 8782 h 10000"/>
                  <a:gd name="connsiteX658" fmla="*/ 5637 w 10000"/>
                  <a:gd name="connsiteY658" fmla="*/ 8779 h 10000"/>
                  <a:gd name="connsiteX659" fmla="*/ 5648 w 10000"/>
                  <a:gd name="connsiteY659" fmla="*/ 8789 h 10000"/>
                  <a:gd name="connsiteX660" fmla="*/ 5665 w 10000"/>
                  <a:gd name="connsiteY660" fmla="*/ 8795 h 10000"/>
                  <a:gd name="connsiteX661" fmla="*/ 5676 w 10000"/>
                  <a:gd name="connsiteY661" fmla="*/ 8789 h 10000"/>
                  <a:gd name="connsiteX662" fmla="*/ 5684 w 10000"/>
                  <a:gd name="connsiteY662" fmla="*/ 8782 h 10000"/>
                  <a:gd name="connsiteX663" fmla="*/ 5693 w 10000"/>
                  <a:gd name="connsiteY663" fmla="*/ 8789 h 10000"/>
                  <a:gd name="connsiteX664" fmla="*/ 5715 w 10000"/>
                  <a:gd name="connsiteY664" fmla="*/ 8808 h 10000"/>
                  <a:gd name="connsiteX665" fmla="*/ 5731 w 10000"/>
                  <a:gd name="connsiteY665" fmla="*/ 8808 h 10000"/>
                  <a:gd name="connsiteX666" fmla="*/ 5740 w 10000"/>
                  <a:gd name="connsiteY666" fmla="*/ 8808 h 10000"/>
                  <a:gd name="connsiteX667" fmla="*/ 5765 w 10000"/>
                  <a:gd name="connsiteY667" fmla="*/ 8818 h 10000"/>
                  <a:gd name="connsiteX668" fmla="*/ 5781 w 10000"/>
                  <a:gd name="connsiteY668" fmla="*/ 8824 h 10000"/>
                  <a:gd name="connsiteX669" fmla="*/ 5798 w 10000"/>
                  <a:gd name="connsiteY669" fmla="*/ 8834 h 10000"/>
                  <a:gd name="connsiteX670" fmla="*/ 5814 w 10000"/>
                  <a:gd name="connsiteY670" fmla="*/ 8837 h 10000"/>
                  <a:gd name="connsiteX671" fmla="*/ 5831 w 10000"/>
                  <a:gd name="connsiteY671" fmla="*/ 8844 h 10000"/>
                  <a:gd name="connsiteX672" fmla="*/ 5842 w 10000"/>
                  <a:gd name="connsiteY672" fmla="*/ 8847 h 10000"/>
                  <a:gd name="connsiteX673" fmla="*/ 5859 w 10000"/>
                  <a:gd name="connsiteY673" fmla="*/ 8857 h 10000"/>
                  <a:gd name="connsiteX674" fmla="*/ 5870 w 10000"/>
                  <a:gd name="connsiteY674" fmla="*/ 8867 h 10000"/>
                  <a:gd name="connsiteX675" fmla="*/ 5878 w 10000"/>
                  <a:gd name="connsiteY675" fmla="*/ 8873 h 10000"/>
                  <a:gd name="connsiteX676" fmla="*/ 5895 w 10000"/>
                  <a:gd name="connsiteY676" fmla="*/ 8873 h 10000"/>
                  <a:gd name="connsiteX677" fmla="*/ 5911 w 10000"/>
                  <a:gd name="connsiteY677" fmla="*/ 8873 h 10000"/>
                  <a:gd name="connsiteX678" fmla="*/ 5931 w 10000"/>
                  <a:gd name="connsiteY678" fmla="*/ 8873 h 10000"/>
                  <a:gd name="connsiteX679" fmla="*/ 5950 w 10000"/>
                  <a:gd name="connsiteY679" fmla="*/ 8867 h 10000"/>
                  <a:gd name="connsiteX680" fmla="*/ 5967 w 10000"/>
                  <a:gd name="connsiteY680" fmla="*/ 8867 h 10000"/>
                  <a:gd name="connsiteX681" fmla="*/ 5975 w 10000"/>
                  <a:gd name="connsiteY681" fmla="*/ 8873 h 10000"/>
                  <a:gd name="connsiteX682" fmla="*/ 6000 w 10000"/>
                  <a:gd name="connsiteY682" fmla="*/ 8883 h 10000"/>
                  <a:gd name="connsiteX683" fmla="*/ 5997 w 10000"/>
                  <a:gd name="connsiteY683" fmla="*/ 8886 h 10000"/>
                  <a:gd name="connsiteX684" fmla="*/ 5997 w 10000"/>
                  <a:gd name="connsiteY684" fmla="*/ 8896 h 10000"/>
                  <a:gd name="connsiteX685" fmla="*/ 6014 w 10000"/>
                  <a:gd name="connsiteY685" fmla="*/ 8892 h 10000"/>
                  <a:gd name="connsiteX686" fmla="*/ 6028 w 10000"/>
                  <a:gd name="connsiteY686" fmla="*/ 8892 h 10000"/>
                  <a:gd name="connsiteX687" fmla="*/ 6053 w 10000"/>
                  <a:gd name="connsiteY687" fmla="*/ 8886 h 10000"/>
                  <a:gd name="connsiteX688" fmla="*/ 6072 w 10000"/>
                  <a:gd name="connsiteY688" fmla="*/ 8876 h 10000"/>
                  <a:gd name="connsiteX689" fmla="*/ 6089 w 10000"/>
                  <a:gd name="connsiteY689" fmla="*/ 8867 h 10000"/>
                  <a:gd name="connsiteX690" fmla="*/ 6111 w 10000"/>
                  <a:gd name="connsiteY690" fmla="*/ 8857 h 10000"/>
                  <a:gd name="connsiteX691" fmla="*/ 6127 w 10000"/>
                  <a:gd name="connsiteY691" fmla="*/ 8847 h 10000"/>
                  <a:gd name="connsiteX692" fmla="*/ 6152 w 10000"/>
                  <a:gd name="connsiteY692" fmla="*/ 8834 h 10000"/>
                  <a:gd name="connsiteX693" fmla="*/ 6183 w 10000"/>
                  <a:gd name="connsiteY693" fmla="*/ 8828 h 10000"/>
                  <a:gd name="connsiteX694" fmla="*/ 6175 w 10000"/>
                  <a:gd name="connsiteY694" fmla="*/ 8844 h 10000"/>
                  <a:gd name="connsiteX695" fmla="*/ 6169 w 10000"/>
                  <a:gd name="connsiteY695" fmla="*/ 8863 h 10000"/>
                  <a:gd name="connsiteX696" fmla="*/ 6158 w 10000"/>
                  <a:gd name="connsiteY696" fmla="*/ 8886 h 10000"/>
                  <a:gd name="connsiteX697" fmla="*/ 6152 w 10000"/>
                  <a:gd name="connsiteY697" fmla="*/ 8896 h 10000"/>
                  <a:gd name="connsiteX698" fmla="*/ 6150 w 10000"/>
                  <a:gd name="connsiteY698" fmla="*/ 8909 h 10000"/>
                  <a:gd name="connsiteX699" fmla="*/ 6152 w 10000"/>
                  <a:gd name="connsiteY699" fmla="*/ 8938 h 10000"/>
                  <a:gd name="connsiteX700" fmla="*/ 6158 w 10000"/>
                  <a:gd name="connsiteY700" fmla="*/ 8957 h 10000"/>
                  <a:gd name="connsiteX701" fmla="*/ 6161 w 10000"/>
                  <a:gd name="connsiteY701" fmla="*/ 8980 h 10000"/>
                  <a:gd name="connsiteX702" fmla="*/ 6166 w 10000"/>
                  <a:gd name="connsiteY702" fmla="*/ 8999 h 10000"/>
                  <a:gd name="connsiteX703" fmla="*/ 6175 w 10000"/>
                  <a:gd name="connsiteY703" fmla="*/ 9032 h 10000"/>
                  <a:gd name="connsiteX704" fmla="*/ 6183 w 10000"/>
                  <a:gd name="connsiteY704" fmla="*/ 9051 h 10000"/>
                  <a:gd name="connsiteX705" fmla="*/ 6191 w 10000"/>
                  <a:gd name="connsiteY705" fmla="*/ 9064 h 10000"/>
                  <a:gd name="connsiteX706" fmla="*/ 6194 w 10000"/>
                  <a:gd name="connsiteY706" fmla="*/ 9084 h 10000"/>
                  <a:gd name="connsiteX707" fmla="*/ 6208 w 10000"/>
                  <a:gd name="connsiteY707" fmla="*/ 9103 h 10000"/>
                  <a:gd name="connsiteX708" fmla="*/ 6208 w 10000"/>
                  <a:gd name="connsiteY708" fmla="*/ 9113 h 10000"/>
                  <a:gd name="connsiteX709" fmla="*/ 6216 w 10000"/>
                  <a:gd name="connsiteY709" fmla="*/ 9129 h 10000"/>
                  <a:gd name="connsiteX710" fmla="*/ 6230 w 10000"/>
                  <a:gd name="connsiteY710" fmla="*/ 9148 h 10000"/>
                  <a:gd name="connsiteX711" fmla="*/ 6241 w 10000"/>
                  <a:gd name="connsiteY711" fmla="*/ 9165 h 10000"/>
                  <a:gd name="connsiteX712" fmla="*/ 6249 w 10000"/>
                  <a:gd name="connsiteY712" fmla="*/ 9168 h 10000"/>
                  <a:gd name="connsiteX713" fmla="*/ 6266 w 10000"/>
                  <a:gd name="connsiteY713" fmla="*/ 9184 h 10000"/>
                  <a:gd name="connsiteX714" fmla="*/ 6280 w 10000"/>
                  <a:gd name="connsiteY714" fmla="*/ 9184 h 10000"/>
                  <a:gd name="connsiteX715" fmla="*/ 6288 w 10000"/>
                  <a:gd name="connsiteY715" fmla="*/ 9177 h 10000"/>
                  <a:gd name="connsiteX716" fmla="*/ 6299 w 10000"/>
                  <a:gd name="connsiteY716" fmla="*/ 9187 h 10000"/>
                  <a:gd name="connsiteX717" fmla="*/ 6305 w 10000"/>
                  <a:gd name="connsiteY717" fmla="*/ 9197 h 10000"/>
                  <a:gd name="connsiteX718" fmla="*/ 6310 w 10000"/>
                  <a:gd name="connsiteY718" fmla="*/ 9197 h 10000"/>
                  <a:gd name="connsiteX719" fmla="*/ 6321 w 10000"/>
                  <a:gd name="connsiteY719" fmla="*/ 9213 h 10000"/>
                  <a:gd name="connsiteX720" fmla="*/ 6335 w 10000"/>
                  <a:gd name="connsiteY720" fmla="*/ 9223 h 10000"/>
                  <a:gd name="connsiteX721" fmla="*/ 6338 w 10000"/>
                  <a:gd name="connsiteY721" fmla="*/ 9223 h 10000"/>
                  <a:gd name="connsiteX722" fmla="*/ 6355 w 10000"/>
                  <a:gd name="connsiteY722" fmla="*/ 9226 h 10000"/>
                  <a:gd name="connsiteX723" fmla="*/ 6363 w 10000"/>
                  <a:gd name="connsiteY723" fmla="*/ 9236 h 10000"/>
                  <a:gd name="connsiteX724" fmla="*/ 6380 w 10000"/>
                  <a:gd name="connsiteY724" fmla="*/ 9258 h 10000"/>
                  <a:gd name="connsiteX725" fmla="*/ 6393 w 10000"/>
                  <a:gd name="connsiteY725" fmla="*/ 9278 h 10000"/>
                  <a:gd name="connsiteX726" fmla="*/ 6396 w 10000"/>
                  <a:gd name="connsiteY726" fmla="*/ 9288 h 10000"/>
                  <a:gd name="connsiteX727" fmla="*/ 6407 w 10000"/>
                  <a:gd name="connsiteY727" fmla="*/ 9297 h 10000"/>
                  <a:gd name="connsiteX728" fmla="*/ 6410 w 10000"/>
                  <a:gd name="connsiteY728" fmla="*/ 9307 h 10000"/>
                  <a:gd name="connsiteX729" fmla="*/ 6416 w 10000"/>
                  <a:gd name="connsiteY729" fmla="*/ 9317 h 10000"/>
                  <a:gd name="connsiteX730" fmla="*/ 6424 w 10000"/>
                  <a:gd name="connsiteY730" fmla="*/ 9326 h 10000"/>
                  <a:gd name="connsiteX731" fmla="*/ 6435 w 10000"/>
                  <a:gd name="connsiteY731" fmla="*/ 9336 h 10000"/>
                  <a:gd name="connsiteX732" fmla="*/ 6443 w 10000"/>
                  <a:gd name="connsiteY732" fmla="*/ 9346 h 10000"/>
                  <a:gd name="connsiteX733" fmla="*/ 6449 w 10000"/>
                  <a:gd name="connsiteY733" fmla="*/ 9362 h 10000"/>
                  <a:gd name="connsiteX734" fmla="*/ 6452 w 10000"/>
                  <a:gd name="connsiteY734" fmla="*/ 9372 h 10000"/>
                  <a:gd name="connsiteX735" fmla="*/ 6449 w 10000"/>
                  <a:gd name="connsiteY735" fmla="*/ 9381 h 10000"/>
                  <a:gd name="connsiteX736" fmla="*/ 6465 w 10000"/>
                  <a:gd name="connsiteY736" fmla="*/ 9394 h 10000"/>
                  <a:gd name="connsiteX737" fmla="*/ 6468 w 10000"/>
                  <a:gd name="connsiteY737" fmla="*/ 9420 h 10000"/>
                  <a:gd name="connsiteX738" fmla="*/ 6493 w 10000"/>
                  <a:gd name="connsiteY738" fmla="*/ 9430 h 10000"/>
                  <a:gd name="connsiteX739" fmla="*/ 6507 w 10000"/>
                  <a:gd name="connsiteY739" fmla="*/ 9440 h 10000"/>
                  <a:gd name="connsiteX740" fmla="*/ 6524 w 10000"/>
                  <a:gd name="connsiteY740" fmla="*/ 9459 h 10000"/>
                  <a:gd name="connsiteX741" fmla="*/ 6532 w 10000"/>
                  <a:gd name="connsiteY741" fmla="*/ 9485 h 10000"/>
                  <a:gd name="connsiteX742" fmla="*/ 6537 w 10000"/>
                  <a:gd name="connsiteY742" fmla="*/ 9498 h 10000"/>
                  <a:gd name="connsiteX743" fmla="*/ 6571 w 10000"/>
                  <a:gd name="connsiteY743" fmla="*/ 9508 h 10000"/>
                  <a:gd name="connsiteX744" fmla="*/ 6596 w 10000"/>
                  <a:gd name="connsiteY744" fmla="*/ 9508 h 10000"/>
                  <a:gd name="connsiteX745" fmla="*/ 6637 w 10000"/>
                  <a:gd name="connsiteY745" fmla="*/ 9517 h 10000"/>
                  <a:gd name="connsiteX746" fmla="*/ 6662 w 10000"/>
                  <a:gd name="connsiteY746" fmla="*/ 9524 h 10000"/>
                  <a:gd name="connsiteX747" fmla="*/ 6679 w 10000"/>
                  <a:gd name="connsiteY747" fmla="*/ 9517 h 10000"/>
                  <a:gd name="connsiteX748" fmla="*/ 6679 w 10000"/>
                  <a:gd name="connsiteY748" fmla="*/ 9505 h 10000"/>
                  <a:gd name="connsiteX749" fmla="*/ 6690 w 10000"/>
                  <a:gd name="connsiteY749" fmla="*/ 9485 h 10000"/>
                  <a:gd name="connsiteX750" fmla="*/ 6693 w 10000"/>
                  <a:gd name="connsiteY750" fmla="*/ 9479 h 10000"/>
                  <a:gd name="connsiteX751" fmla="*/ 6706 w 10000"/>
                  <a:gd name="connsiteY751" fmla="*/ 9469 h 10000"/>
                  <a:gd name="connsiteX752" fmla="*/ 6709 w 10000"/>
                  <a:gd name="connsiteY752" fmla="*/ 9462 h 10000"/>
                  <a:gd name="connsiteX753" fmla="*/ 6717 w 10000"/>
                  <a:gd name="connsiteY753" fmla="*/ 9459 h 10000"/>
                  <a:gd name="connsiteX754" fmla="*/ 6726 w 10000"/>
                  <a:gd name="connsiteY754" fmla="*/ 9459 h 10000"/>
                  <a:gd name="connsiteX755" fmla="*/ 6742 w 10000"/>
                  <a:gd name="connsiteY755" fmla="*/ 9462 h 10000"/>
                  <a:gd name="connsiteX756" fmla="*/ 6759 w 10000"/>
                  <a:gd name="connsiteY756" fmla="*/ 9479 h 10000"/>
                  <a:gd name="connsiteX757" fmla="*/ 6781 w 10000"/>
                  <a:gd name="connsiteY757" fmla="*/ 9485 h 10000"/>
                  <a:gd name="connsiteX758" fmla="*/ 6795 w 10000"/>
                  <a:gd name="connsiteY758" fmla="*/ 9485 h 10000"/>
                  <a:gd name="connsiteX759" fmla="*/ 6803 w 10000"/>
                  <a:gd name="connsiteY759" fmla="*/ 9498 h 10000"/>
                  <a:gd name="connsiteX760" fmla="*/ 6806 w 10000"/>
                  <a:gd name="connsiteY760" fmla="*/ 9508 h 10000"/>
                  <a:gd name="connsiteX761" fmla="*/ 6823 w 10000"/>
                  <a:gd name="connsiteY761" fmla="*/ 9514 h 10000"/>
                  <a:gd name="connsiteX762" fmla="*/ 6831 w 10000"/>
                  <a:gd name="connsiteY762" fmla="*/ 9514 h 10000"/>
                  <a:gd name="connsiteX763" fmla="*/ 6848 w 10000"/>
                  <a:gd name="connsiteY763" fmla="*/ 9514 h 10000"/>
                  <a:gd name="connsiteX764" fmla="*/ 6856 w 10000"/>
                  <a:gd name="connsiteY764" fmla="*/ 9517 h 10000"/>
                  <a:gd name="connsiteX765" fmla="*/ 6878 w 10000"/>
                  <a:gd name="connsiteY765" fmla="*/ 9524 h 10000"/>
                  <a:gd name="connsiteX766" fmla="*/ 6895 w 10000"/>
                  <a:gd name="connsiteY766" fmla="*/ 9524 h 10000"/>
                  <a:gd name="connsiteX767" fmla="*/ 6917 w 10000"/>
                  <a:gd name="connsiteY767" fmla="*/ 9527 h 10000"/>
                  <a:gd name="connsiteX768" fmla="*/ 6934 w 10000"/>
                  <a:gd name="connsiteY768" fmla="*/ 9534 h 10000"/>
                  <a:gd name="connsiteX769" fmla="*/ 6961 w 10000"/>
                  <a:gd name="connsiteY769" fmla="*/ 9543 h 10000"/>
                  <a:gd name="connsiteX770" fmla="*/ 6989 w 10000"/>
                  <a:gd name="connsiteY770" fmla="*/ 9547 h 10000"/>
                  <a:gd name="connsiteX771" fmla="*/ 7014 w 10000"/>
                  <a:gd name="connsiteY771" fmla="*/ 9543 h 10000"/>
                  <a:gd name="connsiteX772" fmla="*/ 7033 w 10000"/>
                  <a:gd name="connsiteY772" fmla="*/ 9543 h 10000"/>
                  <a:gd name="connsiteX773" fmla="*/ 7042 w 10000"/>
                  <a:gd name="connsiteY773" fmla="*/ 9547 h 10000"/>
                  <a:gd name="connsiteX774" fmla="*/ 7069 w 10000"/>
                  <a:gd name="connsiteY774" fmla="*/ 9647 h 10000"/>
                  <a:gd name="connsiteX775" fmla="*/ 7122 w 10000"/>
                  <a:gd name="connsiteY775" fmla="*/ 9734 h 10000"/>
                  <a:gd name="connsiteX776" fmla="*/ 7147 w 10000"/>
                  <a:gd name="connsiteY776" fmla="*/ 9744 h 10000"/>
                  <a:gd name="connsiteX777" fmla="*/ 7169 w 10000"/>
                  <a:gd name="connsiteY777" fmla="*/ 9741 h 10000"/>
                  <a:gd name="connsiteX778" fmla="*/ 7177 w 10000"/>
                  <a:gd name="connsiteY778" fmla="*/ 9744 h 10000"/>
                  <a:gd name="connsiteX779" fmla="*/ 7186 w 10000"/>
                  <a:gd name="connsiteY779" fmla="*/ 9754 h 10000"/>
                  <a:gd name="connsiteX780" fmla="*/ 7191 w 10000"/>
                  <a:gd name="connsiteY780" fmla="*/ 9773 h 10000"/>
                  <a:gd name="connsiteX781" fmla="*/ 7208 w 10000"/>
                  <a:gd name="connsiteY781" fmla="*/ 9783 h 10000"/>
                  <a:gd name="connsiteX782" fmla="*/ 7219 w 10000"/>
                  <a:gd name="connsiteY782" fmla="*/ 9793 h 10000"/>
                  <a:gd name="connsiteX783" fmla="*/ 7235 w 10000"/>
                  <a:gd name="connsiteY783" fmla="*/ 9802 h 10000"/>
                  <a:gd name="connsiteX784" fmla="*/ 7249 w 10000"/>
                  <a:gd name="connsiteY784" fmla="*/ 9819 h 10000"/>
                  <a:gd name="connsiteX785" fmla="*/ 7255 w 10000"/>
                  <a:gd name="connsiteY785" fmla="*/ 9835 h 10000"/>
                  <a:gd name="connsiteX786" fmla="*/ 7255 w 10000"/>
                  <a:gd name="connsiteY786" fmla="*/ 9848 h 10000"/>
                  <a:gd name="connsiteX787" fmla="*/ 7249 w 10000"/>
                  <a:gd name="connsiteY787" fmla="*/ 9848 h 10000"/>
                  <a:gd name="connsiteX788" fmla="*/ 7244 w 10000"/>
                  <a:gd name="connsiteY788" fmla="*/ 9858 h 10000"/>
                  <a:gd name="connsiteX789" fmla="*/ 7235 w 10000"/>
                  <a:gd name="connsiteY789" fmla="*/ 9883 h 10000"/>
                  <a:gd name="connsiteX790" fmla="*/ 7244 w 10000"/>
                  <a:gd name="connsiteY790" fmla="*/ 9903 h 10000"/>
                  <a:gd name="connsiteX791" fmla="*/ 7258 w 10000"/>
                  <a:gd name="connsiteY791" fmla="*/ 9926 h 10000"/>
                  <a:gd name="connsiteX792" fmla="*/ 7263 w 10000"/>
                  <a:gd name="connsiteY792" fmla="*/ 9948 h 10000"/>
                  <a:gd name="connsiteX793" fmla="*/ 7274 w 10000"/>
                  <a:gd name="connsiteY793" fmla="*/ 9968 h 10000"/>
                  <a:gd name="connsiteX794" fmla="*/ 7283 w 10000"/>
                  <a:gd name="connsiteY794" fmla="*/ 9987 h 10000"/>
                  <a:gd name="connsiteX795" fmla="*/ 7291 w 10000"/>
                  <a:gd name="connsiteY795" fmla="*/ 10000 h 10000"/>
                  <a:gd name="connsiteX796" fmla="*/ 7305 w 10000"/>
                  <a:gd name="connsiteY796" fmla="*/ 9997 h 10000"/>
                  <a:gd name="connsiteX797" fmla="*/ 7313 w 10000"/>
                  <a:gd name="connsiteY797" fmla="*/ 9977 h 10000"/>
                  <a:gd name="connsiteX798" fmla="*/ 7324 w 10000"/>
                  <a:gd name="connsiteY798" fmla="*/ 9968 h 10000"/>
                  <a:gd name="connsiteX799" fmla="*/ 7341 w 10000"/>
                  <a:gd name="connsiteY799" fmla="*/ 9971 h 10000"/>
                  <a:gd name="connsiteX800" fmla="*/ 7368 w 10000"/>
                  <a:gd name="connsiteY800" fmla="*/ 9987 h 10000"/>
                  <a:gd name="connsiteX801" fmla="*/ 7380 w 10000"/>
                  <a:gd name="connsiteY801" fmla="*/ 9990 h 10000"/>
                  <a:gd name="connsiteX802" fmla="*/ 7393 w 10000"/>
                  <a:gd name="connsiteY802" fmla="*/ 9981 h 10000"/>
                  <a:gd name="connsiteX803" fmla="*/ 7404 w 10000"/>
                  <a:gd name="connsiteY803" fmla="*/ 9968 h 10000"/>
                  <a:gd name="connsiteX804" fmla="*/ 7418 w 10000"/>
                  <a:gd name="connsiteY804" fmla="*/ 9948 h 10000"/>
                  <a:gd name="connsiteX805" fmla="*/ 7427 w 10000"/>
                  <a:gd name="connsiteY805" fmla="*/ 9922 h 10000"/>
                  <a:gd name="connsiteX806" fmla="*/ 7427 w 10000"/>
                  <a:gd name="connsiteY806" fmla="*/ 9906 h 10000"/>
                  <a:gd name="connsiteX807" fmla="*/ 7404 w 10000"/>
                  <a:gd name="connsiteY807" fmla="*/ 9877 h 10000"/>
                  <a:gd name="connsiteX808" fmla="*/ 7388 w 10000"/>
                  <a:gd name="connsiteY808" fmla="*/ 9854 h 10000"/>
                  <a:gd name="connsiteX809" fmla="*/ 7385 w 10000"/>
                  <a:gd name="connsiteY809" fmla="*/ 9845 h 10000"/>
                  <a:gd name="connsiteX810" fmla="*/ 7385 w 10000"/>
                  <a:gd name="connsiteY810" fmla="*/ 9825 h 10000"/>
                  <a:gd name="connsiteX811" fmla="*/ 7385 w 10000"/>
                  <a:gd name="connsiteY811" fmla="*/ 9819 h 10000"/>
                  <a:gd name="connsiteX812" fmla="*/ 7393 w 10000"/>
                  <a:gd name="connsiteY812" fmla="*/ 9809 h 10000"/>
                  <a:gd name="connsiteX813" fmla="*/ 7404 w 10000"/>
                  <a:gd name="connsiteY813" fmla="*/ 9793 h 10000"/>
                  <a:gd name="connsiteX814" fmla="*/ 7413 w 10000"/>
                  <a:gd name="connsiteY814" fmla="*/ 9783 h 10000"/>
                  <a:gd name="connsiteX815" fmla="*/ 7404 w 10000"/>
                  <a:gd name="connsiteY815" fmla="*/ 9770 h 10000"/>
                  <a:gd name="connsiteX816" fmla="*/ 7388 w 10000"/>
                  <a:gd name="connsiteY816" fmla="*/ 9760 h 10000"/>
                  <a:gd name="connsiteX817" fmla="*/ 7371 w 10000"/>
                  <a:gd name="connsiteY817" fmla="*/ 9744 h 10000"/>
                  <a:gd name="connsiteX818" fmla="*/ 7363 w 10000"/>
                  <a:gd name="connsiteY818" fmla="*/ 9731 h 10000"/>
                  <a:gd name="connsiteX819" fmla="*/ 7355 w 10000"/>
                  <a:gd name="connsiteY819" fmla="*/ 9715 h 10000"/>
                  <a:gd name="connsiteX820" fmla="*/ 7360 w 10000"/>
                  <a:gd name="connsiteY820" fmla="*/ 9686 h 10000"/>
                  <a:gd name="connsiteX821" fmla="*/ 7363 w 10000"/>
                  <a:gd name="connsiteY821" fmla="*/ 9657 h 10000"/>
                  <a:gd name="connsiteX822" fmla="*/ 7360 w 10000"/>
                  <a:gd name="connsiteY822" fmla="*/ 9631 h 10000"/>
                  <a:gd name="connsiteX823" fmla="*/ 7346 w 10000"/>
                  <a:gd name="connsiteY823" fmla="*/ 9611 h 10000"/>
                  <a:gd name="connsiteX824" fmla="*/ 7332 w 10000"/>
                  <a:gd name="connsiteY824" fmla="*/ 9585 h 10000"/>
                  <a:gd name="connsiteX825" fmla="*/ 7324 w 10000"/>
                  <a:gd name="connsiteY825" fmla="*/ 9573 h 10000"/>
                  <a:gd name="connsiteX826" fmla="*/ 7324 w 10000"/>
                  <a:gd name="connsiteY826" fmla="*/ 9553 h 10000"/>
                  <a:gd name="connsiteX827" fmla="*/ 7324 w 10000"/>
                  <a:gd name="connsiteY827" fmla="*/ 9543 h 10000"/>
                  <a:gd name="connsiteX828" fmla="*/ 7324 w 10000"/>
                  <a:gd name="connsiteY828" fmla="*/ 9517 h 10000"/>
                  <a:gd name="connsiteX829" fmla="*/ 7324 w 10000"/>
                  <a:gd name="connsiteY829" fmla="*/ 9498 h 10000"/>
                  <a:gd name="connsiteX830" fmla="*/ 7332 w 10000"/>
                  <a:gd name="connsiteY830" fmla="*/ 9479 h 10000"/>
                  <a:gd name="connsiteX831" fmla="*/ 7341 w 10000"/>
                  <a:gd name="connsiteY831" fmla="*/ 9462 h 10000"/>
                  <a:gd name="connsiteX832" fmla="*/ 7352 w 10000"/>
                  <a:gd name="connsiteY832" fmla="*/ 9459 h 10000"/>
                  <a:gd name="connsiteX833" fmla="*/ 7360 w 10000"/>
                  <a:gd name="connsiteY833" fmla="*/ 9443 h 10000"/>
                  <a:gd name="connsiteX834" fmla="*/ 7363 w 10000"/>
                  <a:gd name="connsiteY834" fmla="*/ 9433 h 10000"/>
                  <a:gd name="connsiteX835" fmla="*/ 7377 w 10000"/>
                  <a:gd name="connsiteY835" fmla="*/ 9433 h 10000"/>
                  <a:gd name="connsiteX836" fmla="*/ 7388 w 10000"/>
                  <a:gd name="connsiteY836" fmla="*/ 9430 h 10000"/>
                  <a:gd name="connsiteX837" fmla="*/ 7396 w 10000"/>
                  <a:gd name="connsiteY837" fmla="*/ 9430 h 10000"/>
                  <a:gd name="connsiteX838" fmla="*/ 7402 w 10000"/>
                  <a:gd name="connsiteY838" fmla="*/ 9424 h 10000"/>
                  <a:gd name="connsiteX839" fmla="*/ 7396 w 10000"/>
                  <a:gd name="connsiteY839" fmla="*/ 9414 h 10000"/>
                  <a:gd name="connsiteX840" fmla="*/ 7388 w 10000"/>
                  <a:gd name="connsiteY840" fmla="*/ 9401 h 10000"/>
                  <a:gd name="connsiteX841" fmla="*/ 7371 w 10000"/>
                  <a:gd name="connsiteY841" fmla="*/ 9391 h 10000"/>
                  <a:gd name="connsiteX842" fmla="*/ 7355 w 10000"/>
                  <a:gd name="connsiteY842" fmla="*/ 9375 h 10000"/>
                  <a:gd name="connsiteX843" fmla="*/ 7332 w 10000"/>
                  <a:gd name="connsiteY843" fmla="*/ 9356 h 10000"/>
                  <a:gd name="connsiteX844" fmla="*/ 7313 w 10000"/>
                  <a:gd name="connsiteY844" fmla="*/ 9330 h 10000"/>
                  <a:gd name="connsiteX845" fmla="*/ 7307 w 10000"/>
                  <a:gd name="connsiteY845" fmla="*/ 9310 h 10000"/>
                  <a:gd name="connsiteX846" fmla="*/ 7305 w 10000"/>
                  <a:gd name="connsiteY846" fmla="*/ 9291 h 10000"/>
                  <a:gd name="connsiteX847" fmla="*/ 7305 w 10000"/>
                  <a:gd name="connsiteY847" fmla="*/ 9278 h 10000"/>
                  <a:gd name="connsiteX848" fmla="*/ 7296 w 10000"/>
                  <a:gd name="connsiteY848" fmla="*/ 9268 h 10000"/>
                  <a:gd name="connsiteX849" fmla="*/ 7296 w 10000"/>
                  <a:gd name="connsiteY849" fmla="*/ 9249 h 10000"/>
                  <a:gd name="connsiteX850" fmla="*/ 7291 w 10000"/>
                  <a:gd name="connsiteY850" fmla="*/ 9226 h 10000"/>
                  <a:gd name="connsiteX851" fmla="*/ 7283 w 10000"/>
                  <a:gd name="connsiteY851" fmla="*/ 9213 h 10000"/>
                  <a:gd name="connsiteX852" fmla="*/ 7274 w 10000"/>
                  <a:gd name="connsiteY852" fmla="*/ 9194 h 10000"/>
                  <a:gd name="connsiteX853" fmla="*/ 7274 w 10000"/>
                  <a:gd name="connsiteY853" fmla="*/ 9174 h 10000"/>
                  <a:gd name="connsiteX854" fmla="*/ 7280 w 10000"/>
                  <a:gd name="connsiteY854" fmla="*/ 9148 h 10000"/>
                  <a:gd name="connsiteX855" fmla="*/ 7283 w 10000"/>
                  <a:gd name="connsiteY855" fmla="*/ 9119 h 10000"/>
                  <a:gd name="connsiteX856" fmla="*/ 7291 w 10000"/>
                  <a:gd name="connsiteY856" fmla="*/ 9100 h 10000"/>
                  <a:gd name="connsiteX857" fmla="*/ 7307 w 10000"/>
                  <a:gd name="connsiteY857" fmla="*/ 9080 h 10000"/>
                  <a:gd name="connsiteX858" fmla="*/ 7324 w 10000"/>
                  <a:gd name="connsiteY858" fmla="*/ 9054 h 10000"/>
                  <a:gd name="connsiteX859" fmla="*/ 7341 w 10000"/>
                  <a:gd name="connsiteY859" fmla="*/ 9054 h 10000"/>
                  <a:gd name="connsiteX860" fmla="*/ 7352 w 10000"/>
                  <a:gd name="connsiteY860" fmla="*/ 9054 h 10000"/>
                  <a:gd name="connsiteX861" fmla="*/ 7346 w 10000"/>
                  <a:gd name="connsiteY861" fmla="*/ 9032 h 10000"/>
                  <a:gd name="connsiteX862" fmla="*/ 7341 w 10000"/>
                  <a:gd name="connsiteY862" fmla="*/ 9022 h 10000"/>
                  <a:gd name="connsiteX863" fmla="*/ 7352 w 10000"/>
                  <a:gd name="connsiteY863" fmla="*/ 8999 h 10000"/>
                  <a:gd name="connsiteX864" fmla="*/ 7360 w 10000"/>
                  <a:gd name="connsiteY864" fmla="*/ 8967 h 10000"/>
                  <a:gd name="connsiteX865" fmla="*/ 7368 w 10000"/>
                  <a:gd name="connsiteY865" fmla="*/ 8922 h 10000"/>
                  <a:gd name="connsiteX866" fmla="*/ 7377 w 10000"/>
                  <a:gd name="connsiteY866" fmla="*/ 8896 h 10000"/>
                  <a:gd name="connsiteX867" fmla="*/ 7380 w 10000"/>
                  <a:gd name="connsiteY867" fmla="*/ 8867 h 10000"/>
                  <a:gd name="connsiteX868" fmla="*/ 7402 w 10000"/>
                  <a:gd name="connsiteY868" fmla="*/ 8824 h 10000"/>
                  <a:gd name="connsiteX869" fmla="*/ 7402 w 10000"/>
                  <a:gd name="connsiteY869" fmla="*/ 8808 h 10000"/>
                  <a:gd name="connsiteX870" fmla="*/ 7393 w 10000"/>
                  <a:gd name="connsiteY870" fmla="*/ 8795 h 10000"/>
                  <a:gd name="connsiteX871" fmla="*/ 7388 w 10000"/>
                  <a:gd name="connsiteY871" fmla="*/ 8799 h 10000"/>
                  <a:gd name="connsiteX872" fmla="*/ 7396 w 10000"/>
                  <a:gd name="connsiteY872" fmla="*/ 8789 h 10000"/>
                  <a:gd name="connsiteX873" fmla="*/ 7404 w 10000"/>
                  <a:gd name="connsiteY873" fmla="*/ 8789 h 10000"/>
                  <a:gd name="connsiteX874" fmla="*/ 7421 w 10000"/>
                  <a:gd name="connsiteY874" fmla="*/ 8769 h 10000"/>
                  <a:gd name="connsiteX875" fmla="*/ 7443 w 10000"/>
                  <a:gd name="connsiteY875" fmla="*/ 8763 h 10000"/>
                  <a:gd name="connsiteX876" fmla="*/ 7452 w 10000"/>
                  <a:gd name="connsiteY876" fmla="*/ 8769 h 10000"/>
                  <a:gd name="connsiteX877" fmla="*/ 7468 w 10000"/>
                  <a:gd name="connsiteY877" fmla="*/ 8769 h 10000"/>
                  <a:gd name="connsiteX878" fmla="*/ 7499 w 10000"/>
                  <a:gd name="connsiteY878" fmla="*/ 8763 h 10000"/>
                  <a:gd name="connsiteX879" fmla="*/ 7526 w 10000"/>
                  <a:gd name="connsiteY879" fmla="*/ 8763 h 10000"/>
                  <a:gd name="connsiteX880" fmla="*/ 7532 w 10000"/>
                  <a:gd name="connsiteY880" fmla="*/ 8763 h 10000"/>
                  <a:gd name="connsiteX881" fmla="*/ 7554 w 10000"/>
                  <a:gd name="connsiteY881" fmla="*/ 8744 h 10000"/>
                  <a:gd name="connsiteX882" fmla="*/ 7571 w 10000"/>
                  <a:gd name="connsiteY882" fmla="*/ 8731 h 10000"/>
                  <a:gd name="connsiteX883" fmla="*/ 7587 w 10000"/>
                  <a:gd name="connsiteY883" fmla="*/ 8711 h 10000"/>
                  <a:gd name="connsiteX884" fmla="*/ 7607 w 10000"/>
                  <a:gd name="connsiteY884" fmla="*/ 8711 h 10000"/>
                  <a:gd name="connsiteX885" fmla="*/ 7634 w 10000"/>
                  <a:gd name="connsiteY885" fmla="*/ 8705 h 10000"/>
                  <a:gd name="connsiteX886" fmla="*/ 7643 w 10000"/>
                  <a:gd name="connsiteY886" fmla="*/ 8682 h 10000"/>
                  <a:gd name="connsiteX887" fmla="*/ 7654 w 10000"/>
                  <a:gd name="connsiteY887" fmla="*/ 8666 h 10000"/>
                  <a:gd name="connsiteX888" fmla="*/ 7668 w 10000"/>
                  <a:gd name="connsiteY888" fmla="*/ 8666 h 10000"/>
                  <a:gd name="connsiteX889" fmla="*/ 7676 w 10000"/>
                  <a:gd name="connsiteY889" fmla="*/ 8682 h 10000"/>
                  <a:gd name="connsiteX890" fmla="*/ 7704 w 10000"/>
                  <a:gd name="connsiteY890" fmla="*/ 8669 h 10000"/>
                  <a:gd name="connsiteX891" fmla="*/ 7712 w 10000"/>
                  <a:gd name="connsiteY891" fmla="*/ 8669 h 10000"/>
                  <a:gd name="connsiteX892" fmla="*/ 7720 w 10000"/>
                  <a:gd name="connsiteY892" fmla="*/ 8669 h 10000"/>
                  <a:gd name="connsiteX893" fmla="*/ 7726 w 10000"/>
                  <a:gd name="connsiteY893" fmla="*/ 8656 h 10000"/>
                  <a:gd name="connsiteX894" fmla="*/ 7734 w 10000"/>
                  <a:gd name="connsiteY894" fmla="*/ 8650 h 10000"/>
                  <a:gd name="connsiteX895" fmla="*/ 7742 w 10000"/>
                  <a:gd name="connsiteY895" fmla="*/ 8650 h 10000"/>
                  <a:gd name="connsiteX896" fmla="*/ 7759 w 10000"/>
                  <a:gd name="connsiteY896" fmla="*/ 8650 h 10000"/>
                  <a:gd name="connsiteX897" fmla="*/ 7756 w 10000"/>
                  <a:gd name="connsiteY897" fmla="*/ 8630 h 10000"/>
                  <a:gd name="connsiteX898" fmla="*/ 7751 w 10000"/>
                  <a:gd name="connsiteY898" fmla="*/ 8627 h 10000"/>
                  <a:gd name="connsiteX899" fmla="*/ 7742 w 10000"/>
                  <a:gd name="connsiteY899" fmla="*/ 8620 h 10000"/>
                  <a:gd name="connsiteX900" fmla="*/ 7734 w 10000"/>
                  <a:gd name="connsiteY900" fmla="*/ 8591 h 10000"/>
                  <a:gd name="connsiteX901" fmla="*/ 7709 w 10000"/>
                  <a:gd name="connsiteY901" fmla="*/ 8582 h 10000"/>
                  <a:gd name="connsiteX902" fmla="*/ 7695 w 10000"/>
                  <a:gd name="connsiteY902" fmla="*/ 8578 h 10000"/>
                  <a:gd name="connsiteX903" fmla="*/ 7668 w 10000"/>
                  <a:gd name="connsiteY903" fmla="*/ 8562 h 10000"/>
                  <a:gd name="connsiteX904" fmla="*/ 7645 w 10000"/>
                  <a:gd name="connsiteY904" fmla="*/ 8552 h 10000"/>
                  <a:gd name="connsiteX905" fmla="*/ 7615 w 10000"/>
                  <a:gd name="connsiteY905" fmla="*/ 8543 h 10000"/>
                  <a:gd name="connsiteX906" fmla="*/ 7596 w 10000"/>
                  <a:gd name="connsiteY906" fmla="*/ 8527 h 10000"/>
                  <a:gd name="connsiteX907" fmla="*/ 7565 w 10000"/>
                  <a:gd name="connsiteY907" fmla="*/ 8494 h 10000"/>
                  <a:gd name="connsiteX908" fmla="*/ 7562 w 10000"/>
                  <a:gd name="connsiteY908" fmla="*/ 8475 h 10000"/>
                  <a:gd name="connsiteX909" fmla="*/ 7540 w 10000"/>
                  <a:gd name="connsiteY909" fmla="*/ 8455 h 10000"/>
                  <a:gd name="connsiteX910" fmla="*/ 7535 w 10000"/>
                  <a:gd name="connsiteY910" fmla="*/ 8446 h 10000"/>
                  <a:gd name="connsiteX911" fmla="*/ 7535 w 10000"/>
                  <a:gd name="connsiteY911" fmla="*/ 8420 h 10000"/>
                  <a:gd name="connsiteX912" fmla="*/ 7535 w 10000"/>
                  <a:gd name="connsiteY912" fmla="*/ 8391 h 10000"/>
                  <a:gd name="connsiteX913" fmla="*/ 7548 w 10000"/>
                  <a:gd name="connsiteY913" fmla="*/ 8345 h 10000"/>
                  <a:gd name="connsiteX914" fmla="*/ 7562 w 10000"/>
                  <a:gd name="connsiteY914" fmla="*/ 8319 h 10000"/>
                  <a:gd name="connsiteX915" fmla="*/ 7582 w 10000"/>
                  <a:gd name="connsiteY915" fmla="*/ 8310 h 10000"/>
                  <a:gd name="connsiteX916" fmla="*/ 7607 w 10000"/>
                  <a:gd name="connsiteY916" fmla="*/ 8300 h 10000"/>
                  <a:gd name="connsiteX917" fmla="*/ 7629 w 10000"/>
                  <a:gd name="connsiteY917" fmla="*/ 8300 h 10000"/>
                  <a:gd name="connsiteX918" fmla="*/ 7651 w 10000"/>
                  <a:gd name="connsiteY918" fmla="*/ 8297 h 10000"/>
                  <a:gd name="connsiteX919" fmla="*/ 7668 w 10000"/>
                  <a:gd name="connsiteY919" fmla="*/ 8280 h 10000"/>
                  <a:gd name="connsiteX920" fmla="*/ 7687 w 10000"/>
                  <a:gd name="connsiteY920" fmla="*/ 8267 h 10000"/>
                  <a:gd name="connsiteX921" fmla="*/ 7693 w 10000"/>
                  <a:gd name="connsiteY921" fmla="*/ 8261 h 10000"/>
                  <a:gd name="connsiteX922" fmla="*/ 7701 w 10000"/>
                  <a:gd name="connsiteY922" fmla="*/ 8248 h 10000"/>
                  <a:gd name="connsiteX923" fmla="*/ 7712 w 10000"/>
                  <a:gd name="connsiteY923" fmla="*/ 8238 h 10000"/>
                  <a:gd name="connsiteX924" fmla="*/ 7731 w 10000"/>
                  <a:gd name="connsiteY924" fmla="*/ 8222 h 10000"/>
                  <a:gd name="connsiteX925" fmla="*/ 7740 w 10000"/>
                  <a:gd name="connsiteY925" fmla="*/ 8206 h 10000"/>
                  <a:gd name="connsiteX926" fmla="*/ 7756 w 10000"/>
                  <a:gd name="connsiteY926" fmla="*/ 8183 h 10000"/>
                  <a:gd name="connsiteX927" fmla="*/ 7773 w 10000"/>
                  <a:gd name="connsiteY927" fmla="*/ 8177 h 10000"/>
                  <a:gd name="connsiteX928" fmla="*/ 7784 w 10000"/>
                  <a:gd name="connsiteY928" fmla="*/ 8183 h 10000"/>
                  <a:gd name="connsiteX929" fmla="*/ 7801 w 10000"/>
                  <a:gd name="connsiteY929" fmla="*/ 8174 h 10000"/>
                  <a:gd name="connsiteX930" fmla="*/ 7801 w 10000"/>
                  <a:gd name="connsiteY930" fmla="*/ 8157 h 10000"/>
                  <a:gd name="connsiteX931" fmla="*/ 7817 w 10000"/>
                  <a:gd name="connsiteY931" fmla="*/ 8164 h 10000"/>
                  <a:gd name="connsiteX932" fmla="*/ 7837 w 10000"/>
                  <a:gd name="connsiteY932" fmla="*/ 8164 h 10000"/>
                  <a:gd name="connsiteX933" fmla="*/ 7856 w 10000"/>
                  <a:gd name="connsiteY933" fmla="*/ 8164 h 10000"/>
                  <a:gd name="connsiteX934" fmla="*/ 7870 w 10000"/>
                  <a:gd name="connsiteY934" fmla="*/ 8167 h 10000"/>
                  <a:gd name="connsiteX935" fmla="*/ 7881 w 10000"/>
                  <a:gd name="connsiteY935" fmla="*/ 8174 h 10000"/>
                  <a:gd name="connsiteX936" fmla="*/ 7898 w 10000"/>
                  <a:gd name="connsiteY936" fmla="*/ 8187 h 10000"/>
                  <a:gd name="connsiteX937" fmla="*/ 7917 w 10000"/>
                  <a:gd name="connsiteY937" fmla="*/ 8187 h 10000"/>
                  <a:gd name="connsiteX938" fmla="*/ 7928 w 10000"/>
                  <a:gd name="connsiteY938" fmla="*/ 8157 h 10000"/>
                  <a:gd name="connsiteX939" fmla="*/ 7942 w 10000"/>
                  <a:gd name="connsiteY939" fmla="*/ 8157 h 10000"/>
                  <a:gd name="connsiteX940" fmla="*/ 7958 w 10000"/>
                  <a:gd name="connsiteY940" fmla="*/ 8164 h 10000"/>
                  <a:gd name="connsiteX941" fmla="*/ 7983 w 10000"/>
                  <a:gd name="connsiteY941" fmla="*/ 8144 h 10000"/>
                  <a:gd name="connsiteX942" fmla="*/ 8000 w 10000"/>
                  <a:gd name="connsiteY942" fmla="*/ 8109 h 10000"/>
                  <a:gd name="connsiteX943" fmla="*/ 7994 w 10000"/>
                  <a:gd name="connsiteY943" fmla="*/ 8093 h 10000"/>
                  <a:gd name="connsiteX944" fmla="*/ 7983 w 10000"/>
                  <a:gd name="connsiteY944" fmla="*/ 8070 h 10000"/>
                  <a:gd name="connsiteX945" fmla="*/ 7986 w 10000"/>
                  <a:gd name="connsiteY945" fmla="*/ 8063 h 10000"/>
                  <a:gd name="connsiteX946" fmla="*/ 7978 w 10000"/>
                  <a:gd name="connsiteY946" fmla="*/ 8044 h 10000"/>
                  <a:gd name="connsiteX947" fmla="*/ 7986 w 10000"/>
                  <a:gd name="connsiteY947" fmla="*/ 8002 h 10000"/>
                  <a:gd name="connsiteX948" fmla="*/ 7983 w 10000"/>
                  <a:gd name="connsiteY948" fmla="*/ 7947 h 10000"/>
                  <a:gd name="connsiteX949" fmla="*/ 7961 w 10000"/>
                  <a:gd name="connsiteY949" fmla="*/ 7931 h 10000"/>
                  <a:gd name="connsiteX950" fmla="*/ 7958 w 10000"/>
                  <a:gd name="connsiteY950" fmla="*/ 7898 h 10000"/>
                  <a:gd name="connsiteX951" fmla="*/ 7953 w 10000"/>
                  <a:gd name="connsiteY951" fmla="*/ 7856 h 10000"/>
                  <a:gd name="connsiteX952" fmla="*/ 7967 w 10000"/>
                  <a:gd name="connsiteY952" fmla="*/ 7837 h 10000"/>
                  <a:gd name="connsiteX953" fmla="*/ 7950 w 10000"/>
                  <a:gd name="connsiteY953" fmla="*/ 7824 h 10000"/>
                  <a:gd name="connsiteX954" fmla="*/ 7906 w 10000"/>
                  <a:gd name="connsiteY954" fmla="*/ 7814 h 10000"/>
                  <a:gd name="connsiteX955" fmla="*/ 7878 w 10000"/>
                  <a:gd name="connsiteY955" fmla="*/ 7814 h 10000"/>
                  <a:gd name="connsiteX956" fmla="*/ 7870 w 10000"/>
                  <a:gd name="connsiteY956" fmla="*/ 7795 h 10000"/>
                  <a:gd name="connsiteX957" fmla="*/ 7878 w 10000"/>
                  <a:gd name="connsiteY957" fmla="*/ 7778 h 10000"/>
                  <a:gd name="connsiteX958" fmla="*/ 7881 w 10000"/>
                  <a:gd name="connsiteY958" fmla="*/ 7775 h 10000"/>
                  <a:gd name="connsiteX959" fmla="*/ 7878 w 10000"/>
                  <a:gd name="connsiteY959" fmla="*/ 7743 h 10000"/>
                  <a:gd name="connsiteX960" fmla="*/ 7895 w 10000"/>
                  <a:gd name="connsiteY960" fmla="*/ 7733 h 10000"/>
                  <a:gd name="connsiteX961" fmla="*/ 7911 w 10000"/>
                  <a:gd name="connsiteY961" fmla="*/ 7710 h 10000"/>
                  <a:gd name="connsiteX962" fmla="*/ 7911 w 10000"/>
                  <a:gd name="connsiteY962" fmla="*/ 7665 h 10000"/>
                  <a:gd name="connsiteX963" fmla="*/ 7917 w 10000"/>
                  <a:gd name="connsiteY963" fmla="*/ 7600 h 10000"/>
                  <a:gd name="connsiteX964" fmla="*/ 7928 w 10000"/>
                  <a:gd name="connsiteY964" fmla="*/ 7581 h 10000"/>
                  <a:gd name="connsiteX965" fmla="*/ 7917 w 10000"/>
                  <a:gd name="connsiteY965" fmla="*/ 7474 h 10000"/>
                  <a:gd name="connsiteX966" fmla="*/ 7873 w 10000"/>
                  <a:gd name="connsiteY966" fmla="*/ 7335 h 10000"/>
                  <a:gd name="connsiteX967" fmla="*/ 7756 w 10000"/>
                  <a:gd name="connsiteY967" fmla="*/ 7050 h 10000"/>
                  <a:gd name="connsiteX968" fmla="*/ 7679 w 10000"/>
                  <a:gd name="connsiteY968" fmla="*/ 6839 h 10000"/>
                  <a:gd name="connsiteX969" fmla="*/ 7668 w 10000"/>
                  <a:gd name="connsiteY969" fmla="*/ 6823 h 10000"/>
                  <a:gd name="connsiteX970" fmla="*/ 7659 w 10000"/>
                  <a:gd name="connsiteY970" fmla="*/ 6768 h 10000"/>
                  <a:gd name="connsiteX971" fmla="*/ 7659 w 10000"/>
                  <a:gd name="connsiteY971" fmla="*/ 6739 h 10000"/>
                  <a:gd name="connsiteX972" fmla="*/ 7651 w 10000"/>
                  <a:gd name="connsiteY972" fmla="*/ 6713 h 10000"/>
                  <a:gd name="connsiteX973" fmla="*/ 7654 w 10000"/>
                  <a:gd name="connsiteY973" fmla="*/ 6684 h 10000"/>
                  <a:gd name="connsiteX974" fmla="*/ 7643 w 10000"/>
                  <a:gd name="connsiteY974" fmla="*/ 6626 h 10000"/>
                  <a:gd name="connsiteX975" fmla="*/ 7629 w 10000"/>
                  <a:gd name="connsiteY975" fmla="*/ 6600 h 10000"/>
                  <a:gd name="connsiteX976" fmla="*/ 7629 w 10000"/>
                  <a:gd name="connsiteY976" fmla="*/ 6580 h 10000"/>
                  <a:gd name="connsiteX977" fmla="*/ 7623 w 10000"/>
                  <a:gd name="connsiteY977" fmla="*/ 6541 h 10000"/>
                  <a:gd name="connsiteX978" fmla="*/ 7615 w 10000"/>
                  <a:gd name="connsiteY978" fmla="*/ 6522 h 10000"/>
                  <a:gd name="connsiteX979" fmla="*/ 7598 w 10000"/>
                  <a:gd name="connsiteY979" fmla="*/ 6509 h 10000"/>
                  <a:gd name="connsiteX980" fmla="*/ 7587 w 10000"/>
                  <a:gd name="connsiteY980" fmla="*/ 6493 h 10000"/>
                  <a:gd name="connsiteX981" fmla="*/ 7579 w 10000"/>
                  <a:gd name="connsiteY981" fmla="*/ 6464 h 10000"/>
                  <a:gd name="connsiteX982" fmla="*/ 7587 w 10000"/>
                  <a:gd name="connsiteY982" fmla="*/ 6438 h 10000"/>
                  <a:gd name="connsiteX983" fmla="*/ 7596 w 10000"/>
                  <a:gd name="connsiteY983" fmla="*/ 6425 h 10000"/>
                  <a:gd name="connsiteX984" fmla="*/ 7590 w 10000"/>
                  <a:gd name="connsiteY984" fmla="*/ 6396 h 10000"/>
                  <a:gd name="connsiteX985" fmla="*/ 7590 w 10000"/>
                  <a:gd name="connsiteY985" fmla="*/ 6373 h 10000"/>
                  <a:gd name="connsiteX986" fmla="*/ 7587 w 10000"/>
                  <a:gd name="connsiteY986" fmla="*/ 6354 h 10000"/>
                  <a:gd name="connsiteX987" fmla="*/ 7582 w 10000"/>
                  <a:gd name="connsiteY987" fmla="*/ 6344 h 10000"/>
                  <a:gd name="connsiteX988" fmla="*/ 7582 w 10000"/>
                  <a:gd name="connsiteY988" fmla="*/ 6324 h 10000"/>
                  <a:gd name="connsiteX989" fmla="*/ 7571 w 10000"/>
                  <a:gd name="connsiteY989" fmla="*/ 6302 h 10000"/>
                  <a:gd name="connsiteX990" fmla="*/ 7548 w 10000"/>
                  <a:gd name="connsiteY990" fmla="*/ 6256 h 10000"/>
                  <a:gd name="connsiteX991" fmla="*/ 7546 w 10000"/>
                  <a:gd name="connsiteY991" fmla="*/ 6218 h 10000"/>
                  <a:gd name="connsiteX992" fmla="*/ 7540 w 10000"/>
                  <a:gd name="connsiteY992" fmla="*/ 6159 h 10000"/>
                  <a:gd name="connsiteX993" fmla="*/ 7535 w 10000"/>
                  <a:gd name="connsiteY993" fmla="*/ 6114 h 10000"/>
                  <a:gd name="connsiteX994" fmla="*/ 7535 w 10000"/>
                  <a:gd name="connsiteY994" fmla="*/ 6088 h 10000"/>
                  <a:gd name="connsiteX995" fmla="*/ 7540 w 10000"/>
                  <a:gd name="connsiteY995" fmla="*/ 6049 h 10000"/>
                  <a:gd name="connsiteX996" fmla="*/ 7546 w 10000"/>
                  <a:gd name="connsiteY996" fmla="*/ 6004 h 10000"/>
                  <a:gd name="connsiteX997" fmla="*/ 7548 w 10000"/>
                  <a:gd name="connsiteY997" fmla="*/ 5965 h 10000"/>
                  <a:gd name="connsiteX998" fmla="*/ 7548 w 10000"/>
                  <a:gd name="connsiteY998" fmla="*/ 5946 h 10000"/>
                  <a:gd name="connsiteX999" fmla="*/ 7548 w 10000"/>
                  <a:gd name="connsiteY999" fmla="*/ 5933 h 10000"/>
                  <a:gd name="connsiteX1000" fmla="*/ 7548 w 10000"/>
                  <a:gd name="connsiteY1000" fmla="*/ 5910 h 10000"/>
                  <a:gd name="connsiteX1001" fmla="*/ 7548 w 10000"/>
                  <a:gd name="connsiteY1001" fmla="*/ 5897 h 10000"/>
                  <a:gd name="connsiteX1002" fmla="*/ 7546 w 10000"/>
                  <a:gd name="connsiteY1002" fmla="*/ 5871 h 10000"/>
                  <a:gd name="connsiteX1003" fmla="*/ 7535 w 10000"/>
                  <a:gd name="connsiteY1003" fmla="*/ 5839 h 10000"/>
                  <a:gd name="connsiteX1004" fmla="*/ 7524 w 10000"/>
                  <a:gd name="connsiteY1004" fmla="*/ 5797 h 10000"/>
                  <a:gd name="connsiteX1005" fmla="*/ 7518 w 10000"/>
                  <a:gd name="connsiteY1005" fmla="*/ 5767 h 10000"/>
                  <a:gd name="connsiteX1006" fmla="*/ 7515 w 10000"/>
                  <a:gd name="connsiteY1006" fmla="*/ 5745 h 10000"/>
                  <a:gd name="connsiteX1007" fmla="*/ 7501 w 10000"/>
                  <a:gd name="connsiteY1007" fmla="*/ 5683 h 10000"/>
                  <a:gd name="connsiteX1008" fmla="*/ 7490 w 10000"/>
                  <a:gd name="connsiteY1008" fmla="*/ 5631 h 10000"/>
                  <a:gd name="connsiteX1009" fmla="*/ 7482 w 10000"/>
                  <a:gd name="connsiteY1009" fmla="*/ 5593 h 10000"/>
                  <a:gd name="connsiteX1010" fmla="*/ 7476 w 10000"/>
                  <a:gd name="connsiteY1010" fmla="*/ 5570 h 10000"/>
                  <a:gd name="connsiteX1011" fmla="*/ 7476 w 10000"/>
                  <a:gd name="connsiteY1011" fmla="*/ 5528 h 10000"/>
                  <a:gd name="connsiteX1012" fmla="*/ 7482 w 10000"/>
                  <a:gd name="connsiteY1012" fmla="*/ 5502 h 10000"/>
                  <a:gd name="connsiteX1013" fmla="*/ 7490 w 10000"/>
                  <a:gd name="connsiteY1013" fmla="*/ 5489 h 10000"/>
                  <a:gd name="connsiteX1014" fmla="*/ 7499 w 10000"/>
                  <a:gd name="connsiteY1014" fmla="*/ 5479 h 10000"/>
                  <a:gd name="connsiteX1015" fmla="*/ 7493 w 10000"/>
                  <a:gd name="connsiteY1015" fmla="*/ 5427 h 10000"/>
                  <a:gd name="connsiteX1016" fmla="*/ 7501 w 10000"/>
                  <a:gd name="connsiteY1016" fmla="*/ 5415 h 10000"/>
                  <a:gd name="connsiteX1017" fmla="*/ 7510 w 10000"/>
                  <a:gd name="connsiteY1017" fmla="*/ 5398 h 10000"/>
                  <a:gd name="connsiteX1018" fmla="*/ 7515 w 10000"/>
                  <a:gd name="connsiteY1018" fmla="*/ 5379 h 10000"/>
                  <a:gd name="connsiteX1019" fmla="*/ 7526 w 10000"/>
                  <a:gd name="connsiteY1019" fmla="*/ 5366 h 10000"/>
                  <a:gd name="connsiteX1020" fmla="*/ 7518 w 10000"/>
                  <a:gd name="connsiteY1020" fmla="*/ 5350 h 10000"/>
                  <a:gd name="connsiteX1021" fmla="*/ 7518 w 10000"/>
                  <a:gd name="connsiteY1021" fmla="*/ 5330 h 10000"/>
                  <a:gd name="connsiteX1022" fmla="*/ 7526 w 10000"/>
                  <a:gd name="connsiteY1022" fmla="*/ 5311 h 10000"/>
                  <a:gd name="connsiteX1023" fmla="*/ 7540 w 10000"/>
                  <a:gd name="connsiteY1023" fmla="*/ 5291 h 10000"/>
                  <a:gd name="connsiteX1024" fmla="*/ 7540 w 10000"/>
                  <a:gd name="connsiteY1024" fmla="*/ 5266 h 10000"/>
                  <a:gd name="connsiteX1025" fmla="*/ 7540 w 10000"/>
                  <a:gd name="connsiteY1025" fmla="*/ 5256 h 10000"/>
                  <a:gd name="connsiteX1026" fmla="*/ 7524 w 10000"/>
                  <a:gd name="connsiteY1026" fmla="*/ 5233 h 10000"/>
                  <a:gd name="connsiteX1027" fmla="*/ 7515 w 10000"/>
                  <a:gd name="connsiteY1027" fmla="*/ 5217 h 10000"/>
                  <a:gd name="connsiteX1028" fmla="*/ 7490 w 10000"/>
                  <a:gd name="connsiteY1028" fmla="*/ 5178 h 10000"/>
                  <a:gd name="connsiteX1029" fmla="*/ 7474 w 10000"/>
                  <a:gd name="connsiteY1029" fmla="*/ 5162 h 10000"/>
                  <a:gd name="connsiteX1030" fmla="*/ 7457 w 10000"/>
                  <a:gd name="connsiteY1030" fmla="*/ 5120 h 10000"/>
                  <a:gd name="connsiteX1031" fmla="*/ 7421 w 10000"/>
                  <a:gd name="connsiteY1031" fmla="*/ 5087 h 10000"/>
                  <a:gd name="connsiteX1032" fmla="*/ 7380 w 10000"/>
                  <a:gd name="connsiteY1032" fmla="*/ 5068 h 10000"/>
                  <a:gd name="connsiteX1033" fmla="*/ 7355 w 10000"/>
                  <a:gd name="connsiteY1033" fmla="*/ 5058 h 10000"/>
                  <a:gd name="connsiteX1034" fmla="*/ 7332 w 10000"/>
                  <a:gd name="connsiteY1034" fmla="*/ 5049 h 10000"/>
                  <a:gd name="connsiteX1035" fmla="*/ 7305 w 10000"/>
                  <a:gd name="connsiteY1035" fmla="*/ 5016 h 10000"/>
                  <a:gd name="connsiteX1036" fmla="*/ 7305 w 10000"/>
                  <a:gd name="connsiteY1036" fmla="*/ 5000 h 10000"/>
                  <a:gd name="connsiteX1037" fmla="*/ 7296 w 10000"/>
                  <a:gd name="connsiteY1037" fmla="*/ 4971 h 10000"/>
                  <a:gd name="connsiteX1038" fmla="*/ 7288 w 10000"/>
                  <a:gd name="connsiteY1038" fmla="*/ 4945 h 10000"/>
                  <a:gd name="connsiteX1039" fmla="*/ 7280 w 10000"/>
                  <a:gd name="connsiteY1039" fmla="*/ 4916 h 10000"/>
                  <a:gd name="connsiteX1040" fmla="*/ 7291 w 10000"/>
                  <a:gd name="connsiteY1040" fmla="*/ 4887 h 10000"/>
                  <a:gd name="connsiteX1041" fmla="*/ 7291 w 10000"/>
                  <a:gd name="connsiteY1041" fmla="*/ 4858 h 10000"/>
                  <a:gd name="connsiteX1042" fmla="*/ 7271 w 10000"/>
                  <a:gd name="connsiteY1042" fmla="*/ 4819 h 10000"/>
                  <a:gd name="connsiteX1043" fmla="*/ 7255 w 10000"/>
                  <a:gd name="connsiteY1043" fmla="*/ 4828 h 10000"/>
                  <a:gd name="connsiteX1044" fmla="*/ 7235 w 10000"/>
                  <a:gd name="connsiteY1044" fmla="*/ 4841 h 10000"/>
                  <a:gd name="connsiteX1045" fmla="*/ 7216 w 10000"/>
                  <a:gd name="connsiteY1045" fmla="*/ 4867 h 10000"/>
                  <a:gd name="connsiteX1046" fmla="*/ 7191 w 10000"/>
                  <a:gd name="connsiteY1046" fmla="*/ 4870 h 10000"/>
                  <a:gd name="connsiteX1047" fmla="*/ 7155 w 10000"/>
                  <a:gd name="connsiteY1047" fmla="*/ 4887 h 10000"/>
                  <a:gd name="connsiteX1048" fmla="*/ 7122 w 10000"/>
                  <a:gd name="connsiteY1048" fmla="*/ 4893 h 10000"/>
                  <a:gd name="connsiteX1049" fmla="*/ 7105 w 10000"/>
                  <a:gd name="connsiteY1049" fmla="*/ 4896 h 10000"/>
                  <a:gd name="connsiteX1050" fmla="*/ 7094 w 10000"/>
                  <a:gd name="connsiteY1050" fmla="*/ 4916 h 10000"/>
                  <a:gd name="connsiteX1051" fmla="*/ 7080 w 10000"/>
                  <a:gd name="connsiteY1051" fmla="*/ 4903 h 10000"/>
                  <a:gd name="connsiteX1052" fmla="*/ 7072 w 10000"/>
                  <a:gd name="connsiteY1052" fmla="*/ 4851 h 10000"/>
                  <a:gd name="connsiteX1053" fmla="*/ 7042 w 10000"/>
                  <a:gd name="connsiteY1053" fmla="*/ 4819 h 10000"/>
                  <a:gd name="connsiteX1054" fmla="*/ 7030 w 10000"/>
                  <a:gd name="connsiteY1054" fmla="*/ 4780 h 10000"/>
                  <a:gd name="connsiteX1055" fmla="*/ 7039 w 10000"/>
                  <a:gd name="connsiteY1055" fmla="*/ 4757 h 10000"/>
                  <a:gd name="connsiteX1056" fmla="*/ 7047 w 10000"/>
                  <a:gd name="connsiteY1056" fmla="*/ 4744 h 10000"/>
                  <a:gd name="connsiteX1057" fmla="*/ 7022 w 10000"/>
                  <a:gd name="connsiteY1057" fmla="*/ 4725 h 10000"/>
                  <a:gd name="connsiteX1058" fmla="*/ 7000 w 10000"/>
                  <a:gd name="connsiteY1058" fmla="*/ 4715 h 10000"/>
                  <a:gd name="connsiteX1059" fmla="*/ 6975 w 10000"/>
                  <a:gd name="connsiteY1059" fmla="*/ 4709 h 10000"/>
                  <a:gd name="connsiteX1060" fmla="*/ 6945 w 10000"/>
                  <a:gd name="connsiteY1060" fmla="*/ 4696 h 10000"/>
                  <a:gd name="connsiteX1061" fmla="*/ 6953 w 10000"/>
                  <a:gd name="connsiteY1061" fmla="*/ 4679 h 10000"/>
                  <a:gd name="connsiteX1062" fmla="*/ 6961 w 10000"/>
                  <a:gd name="connsiteY1062" fmla="*/ 4660 h 10000"/>
                  <a:gd name="connsiteX1063" fmla="*/ 6983 w 10000"/>
                  <a:gd name="connsiteY1063" fmla="*/ 4644 h 10000"/>
                  <a:gd name="connsiteX1064" fmla="*/ 7014 w 10000"/>
                  <a:gd name="connsiteY1064" fmla="*/ 4634 h 10000"/>
                  <a:gd name="connsiteX1065" fmla="*/ 7025 w 10000"/>
                  <a:gd name="connsiteY1065" fmla="*/ 4615 h 10000"/>
                  <a:gd name="connsiteX1066" fmla="*/ 7047 w 10000"/>
                  <a:gd name="connsiteY1066" fmla="*/ 4582 h 10000"/>
                  <a:gd name="connsiteX1067" fmla="*/ 7069 w 10000"/>
                  <a:gd name="connsiteY1067" fmla="*/ 4563 h 10000"/>
                  <a:gd name="connsiteX1068" fmla="*/ 7078 w 10000"/>
                  <a:gd name="connsiteY1068" fmla="*/ 4553 h 10000"/>
                  <a:gd name="connsiteX1069" fmla="*/ 7097 w 10000"/>
                  <a:gd name="connsiteY1069" fmla="*/ 4527 h 10000"/>
                  <a:gd name="connsiteX1070" fmla="*/ 7122 w 10000"/>
                  <a:gd name="connsiteY1070" fmla="*/ 4517 h 10000"/>
                  <a:gd name="connsiteX1071" fmla="*/ 7139 w 10000"/>
                  <a:gd name="connsiteY1071" fmla="*/ 4488 h 10000"/>
                  <a:gd name="connsiteX1072" fmla="*/ 7147 w 10000"/>
                  <a:gd name="connsiteY1072" fmla="*/ 4459 h 10000"/>
                  <a:gd name="connsiteX1073" fmla="*/ 7161 w 10000"/>
                  <a:gd name="connsiteY1073" fmla="*/ 4440 h 10000"/>
                  <a:gd name="connsiteX1074" fmla="*/ 7177 w 10000"/>
                  <a:gd name="connsiteY1074" fmla="*/ 4430 h 10000"/>
                  <a:gd name="connsiteX1075" fmla="*/ 7202 w 10000"/>
                  <a:gd name="connsiteY1075" fmla="*/ 4407 h 10000"/>
                  <a:gd name="connsiteX1076" fmla="*/ 7224 w 10000"/>
                  <a:gd name="connsiteY1076" fmla="*/ 4417 h 10000"/>
                  <a:gd name="connsiteX1077" fmla="*/ 7241 w 10000"/>
                  <a:gd name="connsiteY1077" fmla="*/ 4404 h 10000"/>
                  <a:gd name="connsiteX1078" fmla="*/ 7263 w 10000"/>
                  <a:gd name="connsiteY1078" fmla="*/ 4398 h 10000"/>
                  <a:gd name="connsiteX1079" fmla="*/ 7283 w 10000"/>
                  <a:gd name="connsiteY1079" fmla="*/ 4424 h 10000"/>
                  <a:gd name="connsiteX1080" fmla="*/ 7305 w 10000"/>
                  <a:gd name="connsiteY1080" fmla="*/ 4433 h 10000"/>
                  <a:gd name="connsiteX1081" fmla="*/ 7332 w 10000"/>
                  <a:gd name="connsiteY1081" fmla="*/ 4443 h 10000"/>
                  <a:gd name="connsiteX1082" fmla="*/ 7380 w 10000"/>
                  <a:gd name="connsiteY1082" fmla="*/ 4398 h 10000"/>
                  <a:gd name="connsiteX1083" fmla="*/ 7404 w 10000"/>
                  <a:gd name="connsiteY1083" fmla="*/ 4378 h 10000"/>
                  <a:gd name="connsiteX1084" fmla="*/ 7418 w 10000"/>
                  <a:gd name="connsiteY1084" fmla="*/ 4369 h 10000"/>
                  <a:gd name="connsiteX1085" fmla="*/ 7443 w 10000"/>
                  <a:gd name="connsiteY1085" fmla="*/ 4356 h 10000"/>
                  <a:gd name="connsiteX1086" fmla="*/ 7460 w 10000"/>
                  <a:gd name="connsiteY1086" fmla="*/ 4385 h 10000"/>
                  <a:gd name="connsiteX1087" fmla="*/ 7460 w 10000"/>
                  <a:gd name="connsiteY1087" fmla="*/ 4404 h 10000"/>
                  <a:gd name="connsiteX1088" fmla="*/ 7499 w 10000"/>
                  <a:gd name="connsiteY1088" fmla="*/ 4417 h 10000"/>
                  <a:gd name="connsiteX1089" fmla="*/ 7515 w 10000"/>
                  <a:gd name="connsiteY1089" fmla="*/ 4414 h 10000"/>
                  <a:gd name="connsiteX1090" fmla="*/ 7565 w 10000"/>
                  <a:gd name="connsiteY1090" fmla="*/ 4385 h 10000"/>
                  <a:gd name="connsiteX1091" fmla="*/ 7579 w 10000"/>
                  <a:gd name="connsiteY1091" fmla="*/ 4346 h 10000"/>
                  <a:gd name="connsiteX1092" fmla="*/ 7582 w 10000"/>
                  <a:gd name="connsiteY1092" fmla="*/ 4317 h 10000"/>
                  <a:gd name="connsiteX1093" fmla="*/ 7590 w 10000"/>
                  <a:gd name="connsiteY1093" fmla="*/ 4301 h 10000"/>
                  <a:gd name="connsiteX1094" fmla="*/ 7612 w 10000"/>
                  <a:gd name="connsiteY1094" fmla="*/ 4271 h 10000"/>
                  <a:gd name="connsiteX1095" fmla="*/ 7623 w 10000"/>
                  <a:gd name="connsiteY1095" fmla="*/ 4262 h 10000"/>
                  <a:gd name="connsiteX1096" fmla="*/ 7634 w 10000"/>
                  <a:gd name="connsiteY1096" fmla="*/ 4245 h 10000"/>
                  <a:gd name="connsiteX1097" fmla="*/ 7645 w 10000"/>
                  <a:gd name="connsiteY1097" fmla="*/ 4265 h 10000"/>
                  <a:gd name="connsiteX1098" fmla="*/ 7670 w 10000"/>
                  <a:gd name="connsiteY1098" fmla="*/ 4284 h 10000"/>
                  <a:gd name="connsiteX1099" fmla="*/ 7701 w 10000"/>
                  <a:gd name="connsiteY1099" fmla="*/ 4275 h 10000"/>
                  <a:gd name="connsiteX1100" fmla="*/ 7717 w 10000"/>
                  <a:gd name="connsiteY1100" fmla="*/ 4275 h 10000"/>
                  <a:gd name="connsiteX1101" fmla="*/ 7740 w 10000"/>
                  <a:gd name="connsiteY1101" fmla="*/ 4284 h 10000"/>
                  <a:gd name="connsiteX1102" fmla="*/ 7767 w 10000"/>
                  <a:gd name="connsiteY1102" fmla="*/ 4284 h 10000"/>
                  <a:gd name="connsiteX1103" fmla="*/ 7895 w 10000"/>
                  <a:gd name="connsiteY1103" fmla="*/ 4207 h 10000"/>
                  <a:gd name="connsiteX1104" fmla="*/ 7895 w 10000"/>
                  <a:gd name="connsiteY1104" fmla="*/ 4187 h 10000"/>
                  <a:gd name="connsiteX1105" fmla="*/ 7895 w 10000"/>
                  <a:gd name="connsiteY1105" fmla="*/ 4171 h 10000"/>
                  <a:gd name="connsiteX1106" fmla="*/ 7903 w 10000"/>
                  <a:gd name="connsiteY1106" fmla="*/ 4148 h 10000"/>
                  <a:gd name="connsiteX1107" fmla="*/ 7917 w 10000"/>
                  <a:gd name="connsiteY1107" fmla="*/ 4158 h 10000"/>
                  <a:gd name="connsiteX1108" fmla="*/ 7967 w 10000"/>
                  <a:gd name="connsiteY1108" fmla="*/ 4203 h 10000"/>
                  <a:gd name="connsiteX1109" fmla="*/ 7994 w 10000"/>
                  <a:gd name="connsiteY1109" fmla="*/ 4203 h 10000"/>
                  <a:gd name="connsiteX1110" fmla="*/ 8064 w 10000"/>
                  <a:gd name="connsiteY1110" fmla="*/ 4242 h 10000"/>
                  <a:gd name="connsiteX1111" fmla="*/ 8083 w 10000"/>
                  <a:gd name="connsiteY1111" fmla="*/ 4245 h 10000"/>
                  <a:gd name="connsiteX1112" fmla="*/ 8105 w 10000"/>
                  <a:gd name="connsiteY1112" fmla="*/ 4226 h 10000"/>
                  <a:gd name="connsiteX1113" fmla="*/ 8136 w 10000"/>
                  <a:gd name="connsiteY1113" fmla="*/ 4187 h 10000"/>
                  <a:gd name="connsiteX1114" fmla="*/ 8161 w 10000"/>
                  <a:gd name="connsiteY1114" fmla="*/ 4168 h 10000"/>
                  <a:gd name="connsiteX1115" fmla="*/ 8172 w 10000"/>
                  <a:gd name="connsiteY1115" fmla="*/ 4161 h 10000"/>
                  <a:gd name="connsiteX1116" fmla="*/ 8208 w 10000"/>
                  <a:gd name="connsiteY1116" fmla="*/ 4168 h 10000"/>
                  <a:gd name="connsiteX1117" fmla="*/ 8235 w 10000"/>
                  <a:gd name="connsiteY1117" fmla="*/ 4168 h 10000"/>
                  <a:gd name="connsiteX1118" fmla="*/ 8258 w 10000"/>
                  <a:gd name="connsiteY1118" fmla="*/ 4152 h 10000"/>
                  <a:gd name="connsiteX1119" fmla="*/ 8283 w 10000"/>
                  <a:gd name="connsiteY1119" fmla="*/ 4152 h 10000"/>
                  <a:gd name="connsiteX1120" fmla="*/ 8299 w 10000"/>
                  <a:gd name="connsiteY1120" fmla="*/ 4132 h 10000"/>
                  <a:gd name="connsiteX1121" fmla="*/ 8316 w 10000"/>
                  <a:gd name="connsiteY1121" fmla="*/ 4113 h 10000"/>
                  <a:gd name="connsiteX1122" fmla="*/ 8330 w 10000"/>
                  <a:gd name="connsiteY1122" fmla="*/ 4084 h 10000"/>
                  <a:gd name="connsiteX1123" fmla="*/ 8341 w 10000"/>
                  <a:gd name="connsiteY1123" fmla="*/ 4058 h 10000"/>
                  <a:gd name="connsiteX1124" fmla="*/ 8349 w 10000"/>
                  <a:gd name="connsiteY1124" fmla="*/ 4064 h 10000"/>
                  <a:gd name="connsiteX1125" fmla="*/ 8366 w 10000"/>
                  <a:gd name="connsiteY1125" fmla="*/ 4067 h 10000"/>
                  <a:gd name="connsiteX1126" fmla="*/ 8374 w 10000"/>
                  <a:gd name="connsiteY1126" fmla="*/ 4084 h 10000"/>
                  <a:gd name="connsiteX1127" fmla="*/ 8402 w 10000"/>
                  <a:gd name="connsiteY1127" fmla="*/ 4054 h 10000"/>
                  <a:gd name="connsiteX1128" fmla="*/ 8427 w 10000"/>
                  <a:gd name="connsiteY1128" fmla="*/ 4028 h 10000"/>
                  <a:gd name="connsiteX1129" fmla="*/ 8438 w 10000"/>
                  <a:gd name="connsiteY1129" fmla="*/ 4025 h 10000"/>
                  <a:gd name="connsiteX1130" fmla="*/ 8468 w 10000"/>
                  <a:gd name="connsiteY1130" fmla="*/ 4006 h 10000"/>
                  <a:gd name="connsiteX1131" fmla="*/ 8485 w 10000"/>
                  <a:gd name="connsiteY1131" fmla="*/ 3999 h 10000"/>
                  <a:gd name="connsiteX1132" fmla="*/ 8493 w 10000"/>
                  <a:gd name="connsiteY1132" fmla="*/ 4025 h 10000"/>
                  <a:gd name="connsiteX1133" fmla="*/ 8515 w 10000"/>
                  <a:gd name="connsiteY1133" fmla="*/ 4028 h 10000"/>
                  <a:gd name="connsiteX1134" fmla="*/ 8543 w 10000"/>
                  <a:gd name="connsiteY1134" fmla="*/ 4009 h 10000"/>
                  <a:gd name="connsiteX1135" fmla="*/ 8551 w 10000"/>
                  <a:gd name="connsiteY1135" fmla="*/ 3990 h 10000"/>
                  <a:gd name="connsiteX1136" fmla="*/ 8582 w 10000"/>
                  <a:gd name="connsiteY1136" fmla="*/ 3977 h 10000"/>
                  <a:gd name="connsiteX1137" fmla="*/ 8596 w 10000"/>
                  <a:gd name="connsiteY1137" fmla="*/ 3977 h 10000"/>
                  <a:gd name="connsiteX1138" fmla="*/ 8607 w 10000"/>
                  <a:gd name="connsiteY1138" fmla="*/ 3980 h 10000"/>
                  <a:gd name="connsiteX1139" fmla="*/ 8645 w 10000"/>
                  <a:gd name="connsiteY1139" fmla="*/ 3970 h 10000"/>
                  <a:gd name="connsiteX1140" fmla="*/ 8654 w 10000"/>
                  <a:gd name="connsiteY1140" fmla="*/ 3951 h 10000"/>
                  <a:gd name="connsiteX1141" fmla="*/ 8670 w 10000"/>
                  <a:gd name="connsiteY1141" fmla="*/ 3935 h 10000"/>
                  <a:gd name="connsiteX1142" fmla="*/ 8695 w 10000"/>
                  <a:gd name="connsiteY1142" fmla="*/ 3935 h 10000"/>
                  <a:gd name="connsiteX1143" fmla="*/ 8704 w 10000"/>
                  <a:gd name="connsiteY1143" fmla="*/ 3951 h 10000"/>
                  <a:gd name="connsiteX1144" fmla="*/ 8717 w 10000"/>
                  <a:gd name="connsiteY1144" fmla="*/ 3964 h 10000"/>
                  <a:gd name="connsiteX1145" fmla="*/ 8751 w 10000"/>
                  <a:gd name="connsiteY1145" fmla="*/ 3951 h 10000"/>
                  <a:gd name="connsiteX1146" fmla="*/ 8776 w 10000"/>
                  <a:gd name="connsiteY1146" fmla="*/ 3935 h 10000"/>
                  <a:gd name="connsiteX1147" fmla="*/ 8798 w 10000"/>
                  <a:gd name="connsiteY1147" fmla="*/ 3925 h 10000"/>
                  <a:gd name="connsiteX1148" fmla="*/ 8806 w 10000"/>
                  <a:gd name="connsiteY1148" fmla="*/ 3892 h 10000"/>
                  <a:gd name="connsiteX1149" fmla="*/ 8814 w 10000"/>
                  <a:gd name="connsiteY1149" fmla="*/ 3876 h 10000"/>
                  <a:gd name="connsiteX1150" fmla="*/ 8839 w 10000"/>
                  <a:gd name="connsiteY1150" fmla="*/ 3873 h 10000"/>
                  <a:gd name="connsiteX1151" fmla="*/ 8842 w 10000"/>
                  <a:gd name="connsiteY1151" fmla="*/ 3876 h 10000"/>
                  <a:gd name="connsiteX1152" fmla="*/ 8856 w 10000"/>
                  <a:gd name="connsiteY1152" fmla="*/ 3863 h 10000"/>
                  <a:gd name="connsiteX1153" fmla="*/ 8856 w 10000"/>
                  <a:gd name="connsiteY1153" fmla="*/ 3841 h 10000"/>
                  <a:gd name="connsiteX1154" fmla="*/ 8870 w 10000"/>
                  <a:gd name="connsiteY1154" fmla="*/ 3821 h 10000"/>
                  <a:gd name="connsiteX1155" fmla="*/ 8903 w 10000"/>
                  <a:gd name="connsiteY1155" fmla="*/ 3802 h 10000"/>
                  <a:gd name="connsiteX1156" fmla="*/ 8914 w 10000"/>
                  <a:gd name="connsiteY1156" fmla="*/ 3782 h 10000"/>
                  <a:gd name="connsiteX1157" fmla="*/ 8939 w 10000"/>
                  <a:gd name="connsiteY1157" fmla="*/ 3782 h 10000"/>
                  <a:gd name="connsiteX1158" fmla="*/ 8961 w 10000"/>
                  <a:gd name="connsiteY1158" fmla="*/ 3779 h 10000"/>
                  <a:gd name="connsiteX1159" fmla="*/ 8983 w 10000"/>
                  <a:gd name="connsiteY1159" fmla="*/ 3760 h 10000"/>
                  <a:gd name="connsiteX1160" fmla="*/ 9003 w 10000"/>
                  <a:gd name="connsiteY1160" fmla="*/ 3763 h 10000"/>
                  <a:gd name="connsiteX1161" fmla="*/ 9019 w 10000"/>
                  <a:gd name="connsiteY1161" fmla="*/ 3779 h 10000"/>
                  <a:gd name="connsiteX1162" fmla="*/ 9050 w 10000"/>
                  <a:gd name="connsiteY1162" fmla="*/ 3812 h 10000"/>
                  <a:gd name="connsiteX1163" fmla="*/ 9080 w 10000"/>
                  <a:gd name="connsiteY1163" fmla="*/ 3831 h 10000"/>
                  <a:gd name="connsiteX1164" fmla="*/ 9097 w 10000"/>
                  <a:gd name="connsiteY1164" fmla="*/ 3867 h 10000"/>
                  <a:gd name="connsiteX1165" fmla="*/ 9114 w 10000"/>
                  <a:gd name="connsiteY1165" fmla="*/ 3902 h 10000"/>
                  <a:gd name="connsiteX1166" fmla="*/ 9122 w 10000"/>
                  <a:gd name="connsiteY1166" fmla="*/ 3935 h 10000"/>
                  <a:gd name="connsiteX1167" fmla="*/ 9125 w 10000"/>
                  <a:gd name="connsiteY1167" fmla="*/ 3964 h 10000"/>
                  <a:gd name="connsiteX1168" fmla="*/ 9130 w 10000"/>
                  <a:gd name="connsiteY1168" fmla="*/ 3999 h 10000"/>
                  <a:gd name="connsiteX1169" fmla="*/ 9130 w 10000"/>
                  <a:gd name="connsiteY1169" fmla="*/ 4054 h 10000"/>
                  <a:gd name="connsiteX1170" fmla="*/ 9155 w 10000"/>
                  <a:gd name="connsiteY1170" fmla="*/ 4093 h 10000"/>
                  <a:gd name="connsiteX1171" fmla="*/ 9169 w 10000"/>
                  <a:gd name="connsiteY1171" fmla="*/ 4090 h 10000"/>
                  <a:gd name="connsiteX1172" fmla="*/ 9211 w 10000"/>
                  <a:gd name="connsiteY1172" fmla="*/ 4077 h 10000"/>
                  <a:gd name="connsiteX1173" fmla="*/ 9244 w 10000"/>
                  <a:gd name="connsiteY1173" fmla="*/ 4077 h 10000"/>
                  <a:gd name="connsiteX1174" fmla="*/ 9252 w 10000"/>
                  <a:gd name="connsiteY1174" fmla="*/ 4103 h 10000"/>
                  <a:gd name="connsiteX1175" fmla="*/ 9258 w 10000"/>
                  <a:gd name="connsiteY1175" fmla="*/ 4148 h 10000"/>
                  <a:gd name="connsiteX1176" fmla="*/ 9269 w 10000"/>
                  <a:gd name="connsiteY1176" fmla="*/ 4158 h 10000"/>
                  <a:gd name="connsiteX1177" fmla="*/ 9294 w 10000"/>
                  <a:gd name="connsiteY1177" fmla="*/ 4158 h 10000"/>
                  <a:gd name="connsiteX1178" fmla="*/ 9319 w 10000"/>
                  <a:gd name="connsiteY1178" fmla="*/ 4168 h 10000"/>
                  <a:gd name="connsiteX1179" fmla="*/ 9346 w 10000"/>
                  <a:gd name="connsiteY1179" fmla="*/ 4190 h 10000"/>
                  <a:gd name="connsiteX1180" fmla="*/ 9357 w 10000"/>
                  <a:gd name="connsiteY1180" fmla="*/ 4168 h 10000"/>
                  <a:gd name="connsiteX1181" fmla="*/ 9371 w 10000"/>
                  <a:gd name="connsiteY1181" fmla="*/ 4132 h 10000"/>
                  <a:gd name="connsiteX1182" fmla="*/ 9391 w 10000"/>
                  <a:gd name="connsiteY1182" fmla="*/ 4113 h 10000"/>
                  <a:gd name="connsiteX1183" fmla="*/ 9407 w 10000"/>
                  <a:gd name="connsiteY1183" fmla="*/ 4103 h 10000"/>
                  <a:gd name="connsiteX1184" fmla="*/ 9435 w 10000"/>
                  <a:gd name="connsiteY1184" fmla="*/ 4100 h 10000"/>
                  <a:gd name="connsiteX1185" fmla="*/ 9460 w 10000"/>
                  <a:gd name="connsiteY1185" fmla="*/ 4084 h 10000"/>
                  <a:gd name="connsiteX1186" fmla="*/ 9485 w 10000"/>
                  <a:gd name="connsiteY1186" fmla="*/ 4067 h 10000"/>
                  <a:gd name="connsiteX1187" fmla="*/ 9496 w 10000"/>
                  <a:gd name="connsiteY1187" fmla="*/ 4054 h 10000"/>
                  <a:gd name="connsiteX1188" fmla="*/ 9526 w 10000"/>
                  <a:gd name="connsiteY1188" fmla="*/ 4048 h 10000"/>
                  <a:gd name="connsiteX1189" fmla="*/ 9557 w 10000"/>
                  <a:gd name="connsiteY1189" fmla="*/ 4038 h 10000"/>
                  <a:gd name="connsiteX1190" fmla="*/ 9584 w 10000"/>
                  <a:gd name="connsiteY1190" fmla="*/ 4019 h 10000"/>
                  <a:gd name="connsiteX1191" fmla="*/ 9623 w 10000"/>
                  <a:gd name="connsiteY1191" fmla="*/ 4016 h 10000"/>
                  <a:gd name="connsiteX1192" fmla="*/ 9648 w 10000"/>
                  <a:gd name="connsiteY1192" fmla="*/ 4009 h 10000"/>
                  <a:gd name="connsiteX1193" fmla="*/ 9673 w 10000"/>
                  <a:gd name="connsiteY1193" fmla="*/ 4019 h 10000"/>
                  <a:gd name="connsiteX1194" fmla="*/ 9712 w 10000"/>
                  <a:gd name="connsiteY1194" fmla="*/ 4038 h 10000"/>
                  <a:gd name="connsiteX1195" fmla="*/ 9742 w 10000"/>
                  <a:gd name="connsiteY1195" fmla="*/ 4074 h 10000"/>
                  <a:gd name="connsiteX1196" fmla="*/ 9776 w 10000"/>
                  <a:gd name="connsiteY1196" fmla="*/ 4093 h 10000"/>
                  <a:gd name="connsiteX1197" fmla="*/ 9814 w 10000"/>
                  <a:gd name="connsiteY1197" fmla="*/ 4109 h 10000"/>
                  <a:gd name="connsiteX1198" fmla="*/ 9859 w 10000"/>
                  <a:gd name="connsiteY1198" fmla="*/ 4119 h 10000"/>
                  <a:gd name="connsiteX1199" fmla="*/ 9898 w 10000"/>
                  <a:gd name="connsiteY1199" fmla="*/ 4122 h 10000"/>
                  <a:gd name="connsiteX1200" fmla="*/ 9931 w 10000"/>
                  <a:gd name="connsiteY1200" fmla="*/ 4109 h 10000"/>
                  <a:gd name="connsiteX1201" fmla="*/ 9956 w 10000"/>
                  <a:gd name="connsiteY1201" fmla="*/ 4100 h 10000"/>
                  <a:gd name="connsiteX1202" fmla="*/ 9981 w 10000"/>
                  <a:gd name="connsiteY1202" fmla="*/ 4067 h 10000"/>
                  <a:gd name="connsiteX1203" fmla="*/ 9994 w 10000"/>
                  <a:gd name="connsiteY1203" fmla="*/ 4035 h 10000"/>
                  <a:gd name="connsiteX1204" fmla="*/ 10000 w 10000"/>
                  <a:gd name="connsiteY1204" fmla="*/ 3996 h 10000"/>
                  <a:gd name="connsiteX1205" fmla="*/ 9994 w 10000"/>
                  <a:gd name="connsiteY1205" fmla="*/ 3941 h 10000"/>
                  <a:gd name="connsiteX1206" fmla="*/ 9986 w 10000"/>
                  <a:gd name="connsiteY1206" fmla="*/ 3905 h 10000"/>
                  <a:gd name="connsiteX1207" fmla="*/ 9981 w 10000"/>
                  <a:gd name="connsiteY1207" fmla="*/ 3857 h 10000"/>
                  <a:gd name="connsiteX1208" fmla="*/ 9989 w 10000"/>
                  <a:gd name="connsiteY1208" fmla="*/ 3837 h 10000"/>
                  <a:gd name="connsiteX1209" fmla="*/ 9989 w 10000"/>
                  <a:gd name="connsiteY1209" fmla="*/ 3812 h 10000"/>
                  <a:gd name="connsiteX1210" fmla="*/ 9981 w 10000"/>
                  <a:gd name="connsiteY1210" fmla="*/ 3792 h 10000"/>
                  <a:gd name="connsiteX1211" fmla="*/ 9970 w 10000"/>
                  <a:gd name="connsiteY1211" fmla="*/ 3763 h 10000"/>
                  <a:gd name="connsiteX1212" fmla="*/ 9945 w 10000"/>
                  <a:gd name="connsiteY1212" fmla="*/ 3705 h 10000"/>
                  <a:gd name="connsiteX1213" fmla="*/ 9931 w 10000"/>
                  <a:gd name="connsiteY1213" fmla="*/ 3659 h 10000"/>
                  <a:gd name="connsiteX1214" fmla="*/ 9903 w 10000"/>
                  <a:gd name="connsiteY1214" fmla="*/ 3640 h 10000"/>
                  <a:gd name="connsiteX1215" fmla="*/ 9881 w 10000"/>
                  <a:gd name="connsiteY1215" fmla="*/ 3620 h 10000"/>
                  <a:gd name="connsiteX1216" fmla="*/ 9856 w 10000"/>
                  <a:gd name="connsiteY1216" fmla="*/ 3595 h 10000"/>
                  <a:gd name="connsiteX1217" fmla="*/ 9817 w 10000"/>
                  <a:gd name="connsiteY1217" fmla="*/ 3562 h 10000"/>
                  <a:gd name="connsiteX1218" fmla="*/ 9795 w 10000"/>
                  <a:gd name="connsiteY1218" fmla="*/ 3546 h 10000"/>
                  <a:gd name="connsiteX1219" fmla="*/ 9778 w 10000"/>
                  <a:gd name="connsiteY1219" fmla="*/ 3527 h 10000"/>
                  <a:gd name="connsiteX1220" fmla="*/ 9745 w 10000"/>
                  <a:gd name="connsiteY1220" fmla="*/ 3501 h 10000"/>
                  <a:gd name="connsiteX1221" fmla="*/ 9726 w 10000"/>
                  <a:gd name="connsiteY1221" fmla="*/ 3488 h 10000"/>
                  <a:gd name="connsiteX1222" fmla="*/ 9704 w 10000"/>
                  <a:gd name="connsiteY1222" fmla="*/ 3472 h 10000"/>
                  <a:gd name="connsiteX1223" fmla="*/ 9695 w 10000"/>
                  <a:gd name="connsiteY1223" fmla="*/ 3468 h 10000"/>
                  <a:gd name="connsiteX1224" fmla="*/ 9690 w 10000"/>
                  <a:gd name="connsiteY1224" fmla="*/ 3459 h 10000"/>
                  <a:gd name="connsiteX1225" fmla="*/ 9673 w 10000"/>
                  <a:gd name="connsiteY1225" fmla="*/ 3449 h 10000"/>
                  <a:gd name="connsiteX1226" fmla="*/ 9665 w 10000"/>
                  <a:gd name="connsiteY1226" fmla="*/ 3442 h 10000"/>
                  <a:gd name="connsiteX1227" fmla="*/ 9654 w 10000"/>
                  <a:gd name="connsiteY1227" fmla="*/ 3449 h 10000"/>
                  <a:gd name="connsiteX1228" fmla="*/ 9521 w 10000"/>
                  <a:gd name="connsiteY1228" fmla="*/ 3394 h 10000"/>
                  <a:gd name="connsiteX1229" fmla="*/ 9510 w 10000"/>
                  <a:gd name="connsiteY1229" fmla="*/ 3368 h 10000"/>
                  <a:gd name="connsiteX1230" fmla="*/ 9496 w 10000"/>
                  <a:gd name="connsiteY1230" fmla="*/ 3287 h 10000"/>
                  <a:gd name="connsiteX1231" fmla="*/ 9488 w 10000"/>
                  <a:gd name="connsiteY1231" fmla="*/ 3216 h 10000"/>
                  <a:gd name="connsiteX1232" fmla="*/ 9493 w 10000"/>
                  <a:gd name="connsiteY1232" fmla="*/ 3174 h 10000"/>
                  <a:gd name="connsiteX1233" fmla="*/ 9501 w 10000"/>
                  <a:gd name="connsiteY1233" fmla="*/ 3128 h 10000"/>
                  <a:gd name="connsiteX1234" fmla="*/ 9488 w 10000"/>
                  <a:gd name="connsiteY1234" fmla="*/ 3025 h 10000"/>
                  <a:gd name="connsiteX1235" fmla="*/ 9446 w 10000"/>
                  <a:gd name="connsiteY1235" fmla="*/ 2931 h 10000"/>
                  <a:gd name="connsiteX1236" fmla="*/ 9382 w 10000"/>
                  <a:gd name="connsiteY1236" fmla="*/ 2837 h 10000"/>
                  <a:gd name="connsiteX1237" fmla="*/ 9316 w 10000"/>
                  <a:gd name="connsiteY1237" fmla="*/ 2753 h 10000"/>
                  <a:gd name="connsiteX1238" fmla="*/ 9294 w 10000"/>
                  <a:gd name="connsiteY1238" fmla="*/ 2655 h 10000"/>
                  <a:gd name="connsiteX1239" fmla="*/ 9213 w 10000"/>
                  <a:gd name="connsiteY1239" fmla="*/ 2328 h 10000"/>
                  <a:gd name="connsiteX1240" fmla="*/ 9172 w 10000"/>
                  <a:gd name="connsiteY1240" fmla="*/ 2286 h 10000"/>
                  <a:gd name="connsiteX1241" fmla="*/ 9019 w 10000"/>
                  <a:gd name="connsiteY1241" fmla="*/ 2082 h 10000"/>
                  <a:gd name="connsiteX1242" fmla="*/ 8906 w 10000"/>
                  <a:gd name="connsiteY1242" fmla="*/ 1946 h 10000"/>
                  <a:gd name="connsiteX1243" fmla="*/ 8801 w 10000"/>
                  <a:gd name="connsiteY1243" fmla="*/ 1778 h 10000"/>
                  <a:gd name="connsiteX1244" fmla="*/ 8806 w 10000"/>
                  <a:gd name="connsiteY1244" fmla="*/ 1713 h 10000"/>
                  <a:gd name="connsiteX1245" fmla="*/ 8809 w 10000"/>
                  <a:gd name="connsiteY1245" fmla="*/ 1703 h 10000"/>
                  <a:gd name="connsiteX1246" fmla="*/ 8817 w 10000"/>
                  <a:gd name="connsiteY1246" fmla="*/ 1713 h 10000"/>
                  <a:gd name="connsiteX1247" fmla="*/ 8834 w 10000"/>
                  <a:gd name="connsiteY1247" fmla="*/ 1729 h 10000"/>
                  <a:gd name="connsiteX1248" fmla="*/ 8839 w 10000"/>
                  <a:gd name="connsiteY1248" fmla="*/ 1729 h 10000"/>
                  <a:gd name="connsiteX1249" fmla="*/ 8848 w 10000"/>
                  <a:gd name="connsiteY1249" fmla="*/ 1723 h 10000"/>
                  <a:gd name="connsiteX1250" fmla="*/ 8850 w 10000"/>
                  <a:gd name="connsiteY1250" fmla="*/ 1703 h 10000"/>
                  <a:gd name="connsiteX1251" fmla="*/ 8850 w 10000"/>
                  <a:gd name="connsiteY1251" fmla="*/ 1684 h 10000"/>
                  <a:gd name="connsiteX1252" fmla="*/ 8850 w 10000"/>
                  <a:gd name="connsiteY1252" fmla="*/ 1648 h 10000"/>
                  <a:gd name="connsiteX1253" fmla="*/ 8881 w 10000"/>
                  <a:gd name="connsiteY1253" fmla="*/ 1571 h 10000"/>
                  <a:gd name="connsiteX1254" fmla="*/ 8895 w 10000"/>
                  <a:gd name="connsiteY1254" fmla="*/ 1541 h 10000"/>
                  <a:gd name="connsiteX1255" fmla="*/ 8895 w 10000"/>
                  <a:gd name="connsiteY1255" fmla="*/ 1525 h 10000"/>
                  <a:gd name="connsiteX1256" fmla="*/ 8881 w 10000"/>
                  <a:gd name="connsiteY1256" fmla="*/ 1516 h 10000"/>
                  <a:gd name="connsiteX1257" fmla="*/ 8864 w 10000"/>
                  <a:gd name="connsiteY1257" fmla="*/ 1522 h 10000"/>
                  <a:gd name="connsiteX1258" fmla="*/ 8850 w 10000"/>
                  <a:gd name="connsiteY1258" fmla="*/ 1535 h 10000"/>
                  <a:gd name="connsiteX1259" fmla="*/ 8834 w 10000"/>
                  <a:gd name="connsiteY1259" fmla="*/ 1571 h 10000"/>
                  <a:gd name="connsiteX1260" fmla="*/ 8825 w 10000"/>
                  <a:gd name="connsiteY1260" fmla="*/ 1587 h 10000"/>
                  <a:gd name="connsiteX1261" fmla="*/ 8776 w 10000"/>
                  <a:gd name="connsiteY1261" fmla="*/ 1571 h 10000"/>
                  <a:gd name="connsiteX1262" fmla="*/ 8745 w 10000"/>
                  <a:gd name="connsiteY1262" fmla="*/ 1580 h 10000"/>
                  <a:gd name="connsiteX1263" fmla="*/ 8720 w 10000"/>
                  <a:gd name="connsiteY1263" fmla="*/ 1587 h 10000"/>
                  <a:gd name="connsiteX1264" fmla="*/ 8709 w 10000"/>
                  <a:gd name="connsiteY1264" fmla="*/ 1609 h 10000"/>
                  <a:gd name="connsiteX1265" fmla="*/ 8693 w 10000"/>
                  <a:gd name="connsiteY1265" fmla="*/ 1616 h 10000"/>
                  <a:gd name="connsiteX1266" fmla="*/ 8684 w 10000"/>
                  <a:gd name="connsiteY1266" fmla="*/ 1639 h 10000"/>
                  <a:gd name="connsiteX1267" fmla="*/ 8684 w 10000"/>
                  <a:gd name="connsiteY1267" fmla="*/ 1658 h 10000"/>
                  <a:gd name="connsiteX1268" fmla="*/ 8665 w 10000"/>
                  <a:gd name="connsiteY1268" fmla="*/ 1655 h 10000"/>
                  <a:gd name="connsiteX1269" fmla="*/ 8665 w 10000"/>
                  <a:gd name="connsiteY1269" fmla="*/ 1645 h 10000"/>
                  <a:gd name="connsiteX1270" fmla="*/ 8665 w 10000"/>
                  <a:gd name="connsiteY1270" fmla="*/ 1626 h 10000"/>
                  <a:gd name="connsiteX1271" fmla="*/ 8676 w 10000"/>
                  <a:gd name="connsiteY1271" fmla="*/ 1609 h 10000"/>
                  <a:gd name="connsiteX1272" fmla="*/ 8679 w 10000"/>
                  <a:gd name="connsiteY1272" fmla="*/ 1597 h 10000"/>
                  <a:gd name="connsiteX1273" fmla="*/ 8687 w 10000"/>
                  <a:gd name="connsiteY1273" fmla="*/ 1577 h 10000"/>
                  <a:gd name="connsiteX1274" fmla="*/ 8695 w 10000"/>
                  <a:gd name="connsiteY1274" fmla="*/ 1554 h 10000"/>
                  <a:gd name="connsiteX1275" fmla="*/ 8709 w 10000"/>
                  <a:gd name="connsiteY1275" fmla="*/ 1532 h 10000"/>
                  <a:gd name="connsiteX1276" fmla="*/ 8704 w 10000"/>
                  <a:gd name="connsiteY1276" fmla="*/ 1512 h 10000"/>
                  <a:gd name="connsiteX1277" fmla="*/ 8695 w 10000"/>
                  <a:gd name="connsiteY1277" fmla="*/ 1503 h 10000"/>
                  <a:gd name="connsiteX1278" fmla="*/ 8684 w 10000"/>
                  <a:gd name="connsiteY1278" fmla="*/ 1503 h 10000"/>
                  <a:gd name="connsiteX1279" fmla="*/ 8670 w 10000"/>
                  <a:gd name="connsiteY1279" fmla="*/ 1525 h 10000"/>
                  <a:gd name="connsiteX1280" fmla="*/ 8665 w 10000"/>
                  <a:gd name="connsiteY1280" fmla="*/ 1545 h 10000"/>
                  <a:gd name="connsiteX1281" fmla="*/ 8654 w 10000"/>
                  <a:gd name="connsiteY1281" fmla="*/ 1567 h 10000"/>
                  <a:gd name="connsiteX1282" fmla="*/ 8648 w 10000"/>
                  <a:gd name="connsiteY1282" fmla="*/ 1587 h 10000"/>
                  <a:gd name="connsiteX1283" fmla="*/ 8640 w 10000"/>
                  <a:gd name="connsiteY1283" fmla="*/ 1629 h 10000"/>
                  <a:gd name="connsiteX1284" fmla="*/ 8620 w 10000"/>
                  <a:gd name="connsiteY1284" fmla="*/ 1635 h 10000"/>
                  <a:gd name="connsiteX1285" fmla="*/ 8612 w 10000"/>
                  <a:gd name="connsiteY1285" fmla="*/ 1635 h 10000"/>
                  <a:gd name="connsiteX1286" fmla="*/ 8604 w 10000"/>
                  <a:gd name="connsiteY1286" fmla="*/ 1626 h 10000"/>
                  <a:gd name="connsiteX1287" fmla="*/ 8596 w 10000"/>
                  <a:gd name="connsiteY1287" fmla="*/ 1616 h 10000"/>
                  <a:gd name="connsiteX1288" fmla="*/ 8596 w 10000"/>
                  <a:gd name="connsiteY1288" fmla="*/ 1580 h 10000"/>
                  <a:gd name="connsiteX1289" fmla="*/ 8587 w 10000"/>
                  <a:gd name="connsiteY1289" fmla="*/ 1545 h 10000"/>
                  <a:gd name="connsiteX1290" fmla="*/ 8565 w 10000"/>
                  <a:gd name="connsiteY1290" fmla="*/ 1516 h 10000"/>
                  <a:gd name="connsiteX1291" fmla="*/ 8543 w 10000"/>
                  <a:gd name="connsiteY1291" fmla="*/ 1512 h 10000"/>
                  <a:gd name="connsiteX1292" fmla="*/ 8518 w 10000"/>
                  <a:gd name="connsiteY1292" fmla="*/ 1532 h 10000"/>
                  <a:gd name="connsiteX1293" fmla="*/ 8476 w 10000"/>
                  <a:gd name="connsiteY1293" fmla="*/ 1567 h 10000"/>
                  <a:gd name="connsiteX1294" fmla="*/ 8454 w 10000"/>
                  <a:gd name="connsiteY1294" fmla="*/ 1551 h 10000"/>
                  <a:gd name="connsiteX1295" fmla="*/ 8402 w 10000"/>
                  <a:gd name="connsiteY1295" fmla="*/ 1493 h 10000"/>
                  <a:gd name="connsiteX1296" fmla="*/ 8371 w 10000"/>
                  <a:gd name="connsiteY1296" fmla="*/ 1428 h 10000"/>
                  <a:gd name="connsiteX1297" fmla="*/ 8072 w 10000"/>
                  <a:gd name="connsiteY1297" fmla="*/ 1422 h 10000"/>
                  <a:gd name="connsiteX1298" fmla="*/ 7823 w 10000"/>
                  <a:gd name="connsiteY1298" fmla="*/ 1279 h 10000"/>
                  <a:gd name="connsiteX1299" fmla="*/ 7587 w 10000"/>
                  <a:gd name="connsiteY1299" fmla="*/ 1133 h 10000"/>
                  <a:gd name="connsiteX1300" fmla="*/ 7526 w 10000"/>
                  <a:gd name="connsiteY1300" fmla="*/ 1098 h 10000"/>
                  <a:gd name="connsiteX1301" fmla="*/ 7346 w 10000"/>
                  <a:gd name="connsiteY1301" fmla="*/ 991 h 10000"/>
                  <a:gd name="connsiteX1302" fmla="*/ 7321 w 10000"/>
                  <a:gd name="connsiteY1302" fmla="*/ 959 h 10000"/>
                  <a:gd name="connsiteX1303" fmla="*/ 7307 w 10000"/>
                  <a:gd name="connsiteY1303" fmla="*/ 871 h 10000"/>
                  <a:gd name="connsiteX1304" fmla="*/ 7224 w 10000"/>
                  <a:gd name="connsiteY1304" fmla="*/ 816 h 10000"/>
                  <a:gd name="connsiteX1305" fmla="*/ 7147 w 10000"/>
                  <a:gd name="connsiteY1305" fmla="*/ 787 h 10000"/>
                  <a:gd name="connsiteX1306" fmla="*/ 7080 w 10000"/>
                  <a:gd name="connsiteY1306" fmla="*/ 742 h 10000"/>
                  <a:gd name="connsiteX1307" fmla="*/ 7069 w 10000"/>
                  <a:gd name="connsiteY1307" fmla="*/ 767 h 10000"/>
                  <a:gd name="connsiteX1308" fmla="*/ 7033 w 10000"/>
                  <a:gd name="connsiteY1308" fmla="*/ 787 h 10000"/>
                  <a:gd name="connsiteX1309" fmla="*/ 6820 w 10000"/>
                  <a:gd name="connsiteY1309" fmla="*/ 878 h 10000"/>
                  <a:gd name="connsiteX1310" fmla="*/ 6726 w 10000"/>
                  <a:gd name="connsiteY1310" fmla="*/ 897 h 10000"/>
                  <a:gd name="connsiteX1311" fmla="*/ 6626 w 10000"/>
                  <a:gd name="connsiteY1311" fmla="*/ 955 h 10000"/>
                  <a:gd name="connsiteX1312" fmla="*/ 6582 w 10000"/>
                  <a:gd name="connsiteY1312" fmla="*/ 946 h 10000"/>
                  <a:gd name="connsiteX1313" fmla="*/ 6571 w 10000"/>
                  <a:gd name="connsiteY1313" fmla="*/ 955 h 10000"/>
                  <a:gd name="connsiteX1314" fmla="*/ 6507 w 10000"/>
                  <a:gd name="connsiteY1314" fmla="*/ 975 h 10000"/>
                  <a:gd name="connsiteX1315" fmla="*/ 6485 w 10000"/>
                  <a:gd name="connsiteY1315" fmla="*/ 975 h 10000"/>
                  <a:gd name="connsiteX1316" fmla="*/ 6476 w 10000"/>
                  <a:gd name="connsiteY1316" fmla="*/ 965 h 10000"/>
                  <a:gd name="connsiteX1317" fmla="*/ 6474 w 10000"/>
                  <a:gd name="connsiteY1317" fmla="*/ 936 h 10000"/>
                  <a:gd name="connsiteX1318" fmla="*/ 6452 w 10000"/>
                  <a:gd name="connsiteY1318" fmla="*/ 887 h 10000"/>
                  <a:gd name="connsiteX1319" fmla="*/ 6352 w 10000"/>
                  <a:gd name="connsiteY1319" fmla="*/ 767 h 10000"/>
                  <a:gd name="connsiteX1320" fmla="*/ 6313 w 10000"/>
                  <a:gd name="connsiteY1320" fmla="*/ 732 h 10000"/>
                  <a:gd name="connsiteX1321" fmla="*/ 6296 w 10000"/>
                  <a:gd name="connsiteY1321" fmla="*/ 690 h 10000"/>
                  <a:gd name="connsiteX1322" fmla="*/ 6271 w 10000"/>
                  <a:gd name="connsiteY1322" fmla="*/ 664 h 10000"/>
                  <a:gd name="connsiteX1323" fmla="*/ 6266 w 10000"/>
                  <a:gd name="connsiteY1323" fmla="*/ 654 h 10000"/>
                  <a:gd name="connsiteX1324" fmla="*/ 6111 w 10000"/>
                  <a:gd name="connsiteY1324" fmla="*/ 398 h 10000"/>
                  <a:gd name="connsiteX1325" fmla="*/ 5903 w 10000"/>
                  <a:gd name="connsiteY1325" fmla="*/ 408 h 10000"/>
                  <a:gd name="connsiteX1326" fmla="*/ 5837 w 10000"/>
                  <a:gd name="connsiteY1326" fmla="*/ 427 h 10000"/>
                  <a:gd name="connsiteX1327" fmla="*/ 5756 w 10000"/>
                  <a:gd name="connsiteY1327" fmla="*/ 453 h 10000"/>
                  <a:gd name="connsiteX1328" fmla="*/ 5681 w 10000"/>
                  <a:gd name="connsiteY1328" fmla="*/ 453 h 10000"/>
                  <a:gd name="connsiteX1329" fmla="*/ 5609 w 10000"/>
                  <a:gd name="connsiteY1329" fmla="*/ 447 h 10000"/>
                  <a:gd name="connsiteX1330" fmla="*/ 5554 w 10000"/>
                  <a:gd name="connsiteY1330" fmla="*/ 304 h 10000"/>
                  <a:gd name="connsiteX1331" fmla="*/ 5529 w 10000"/>
                  <a:gd name="connsiteY1331" fmla="*/ 301 h 10000"/>
                  <a:gd name="connsiteX1332" fmla="*/ 5393 w 10000"/>
                  <a:gd name="connsiteY1332" fmla="*/ 256 h 10000"/>
                  <a:gd name="connsiteX1333" fmla="*/ 5366 w 10000"/>
                  <a:gd name="connsiteY1333" fmla="*/ 220 h 10000"/>
                  <a:gd name="connsiteX1334" fmla="*/ 5249 w 10000"/>
                  <a:gd name="connsiteY1334" fmla="*/ 155 h 10000"/>
                  <a:gd name="connsiteX1335" fmla="*/ 5141 w 10000"/>
                  <a:gd name="connsiteY1335" fmla="*/ 52 h 10000"/>
                  <a:gd name="connsiteX1336" fmla="*/ 5116 w 10000"/>
                  <a:gd name="connsiteY1336" fmla="*/ 3 h 10000"/>
                  <a:gd name="connsiteX1337" fmla="*/ 5061 w 10000"/>
                  <a:gd name="connsiteY1337" fmla="*/ 0 h 10000"/>
                  <a:gd name="connsiteX1338" fmla="*/ 5036 w 10000"/>
                  <a:gd name="connsiteY1338" fmla="*/ 32 h 10000"/>
                  <a:gd name="connsiteX1339" fmla="*/ 4942 w 10000"/>
                  <a:gd name="connsiteY1339" fmla="*/ 133 h 10000"/>
                  <a:gd name="connsiteX1340" fmla="*/ 4900 w 10000"/>
                  <a:gd name="connsiteY1340" fmla="*/ 217 h 10000"/>
                  <a:gd name="connsiteX1341" fmla="*/ 4861 w 10000"/>
                  <a:gd name="connsiteY1341" fmla="*/ 198 h 10000"/>
                  <a:gd name="connsiteX1342" fmla="*/ 4795 w 10000"/>
                  <a:gd name="connsiteY1342" fmla="*/ 68 h 10000"/>
                  <a:gd name="connsiteX1343" fmla="*/ 4778 w 10000"/>
                  <a:gd name="connsiteY1343" fmla="*/ 62 h 10000"/>
                  <a:gd name="connsiteX1344" fmla="*/ 4765 w 10000"/>
                  <a:gd name="connsiteY1344" fmla="*/ 62 h 10000"/>
                  <a:gd name="connsiteX1345" fmla="*/ 4748 w 10000"/>
                  <a:gd name="connsiteY1345" fmla="*/ 68 h 10000"/>
                  <a:gd name="connsiteX1346" fmla="*/ 4673 w 10000"/>
                  <a:gd name="connsiteY1346" fmla="*/ 136 h 10000"/>
                  <a:gd name="connsiteX1347" fmla="*/ 4632 w 10000"/>
                  <a:gd name="connsiteY1347" fmla="*/ 201 h 10000"/>
                  <a:gd name="connsiteX1348" fmla="*/ 4623 w 10000"/>
                  <a:gd name="connsiteY1348" fmla="*/ 210 h 10000"/>
                  <a:gd name="connsiteX1349" fmla="*/ 4579 w 10000"/>
                  <a:gd name="connsiteY1349" fmla="*/ 220 h 10000"/>
                  <a:gd name="connsiteX1350" fmla="*/ 4479 w 10000"/>
                  <a:gd name="connsiteY1350" fmla="*/ 198 h 10000"/>
                  <a:gd name="connsiteX1351" fmla="*/ 4402 w 10000"/>
                  <a:gd name="connsiteY1351" fmla="*/ 165 h 10000"/>
                  <a:gd name="connsiteX1352" fmla="*/ 4374 w 10000"/>
                  <a:gd name="connsiteY1352" fmla="*/ 165 h 10000"/>
                  <a:gd name="connsiteX1353" fmla="*/ 4335 w 10000"/>
                  <a:gd name="connsiteY1353" fmla="*/ 172 h 10000"/>
                  <a:gd name="connsiteX1354" fmla="*/ 4302 w 10000"/>
                  <a:gd name="connsiteY1354" fmla="*/ 188 h 10000"/>
                  <a:gd name="connsiteX1355" fmla="*/ 4271 w 10000"/>
                  <a:gd name="connsiteY1355" fmla="*/ 220 h 10000"/>
                  <a:gd name="connsiteX1356" fmla="*/ 4238 w 10000"/>
                  <a:gd name="connsiteY1356" fmla="*/ 240 h 10000"/>
                  <a:gd name="connsiteX1357" fmla="*/ 4324 w 10000"/>
                  <a:gd name="connsiteY1357" fmla="*/ 1289 h 10000"/>
                  <a:gd name="connsiteX1358" fmla="*/ 3521 w 10000"/>
                  <a:gd name="connsiteY1358" fmla="*/ 7730 h 10000"/>
                  <a:gd name="connsiteX1359" fmla="*/ 3554 w 10000"/>
                  <a:gd name="connsiteY1359" fmla="*/ 7740 h 10000"/>
                  <a:gd name="connsiteX1360" fmla="*/ 3560 w 10000"/>
                  <a:gd name="connsiteY1360" fmla="*/ 7749 h 10000"/>
                  <a:gd name="connsiteX1361" fmla="*/ 3562 w 10000"/>
                  <a:gd name="connsiteY1361" fmla="*/ 7759 h 10000"/>
                  <a:gd name="connsiteX1362" fmla="*/ 3573 w 10000"/>
                  <a:gd name="connsiteY1362" fmla="*/ 7766 h 10000"/>
                  <a:gd name="connsiteX1363" fmla="*/ 3584 w 10000"/>
                  <a:gd name="connsiteY1363" fmla="*/ 7759 h 10000"/>
                  <a:gd name="connsiteX1364" fmla="*/ 3598 w 10000"/>
                  <a:gd name="connsiteY1364" fmla="*/ 7743 h 10000"/>
                  <a:gd name="connsiteX1365" fmla="*/ 3609 w 10000"/>
                  <a:gd name="connsiteY1365" fmla="*/ 7756 h 10000"/>
                  <a:gd name="connsiteX1366" fmla="*/ 3623 w 10000"/>
                  <a:gd name="connsiteY1366" fmla="*/ 7733 h 10000"/>
                  <a:gd name="connsiteX1367" fmla="*/ 3632 w 10000"/>
                  <a:gd name="connsiteY1367" fmla="*/ 7730 h 10000"/>
                  <a:gd name="connsiteX1368" fmla="*/ 3634 w 10000"/>
                  <a:gd name="connsiteY1368" fmla="*/ 7730 h 10000"/>
                  <a:gd name="connsiteX1369" fmla="*/ 3643 w 10000"/>
                  <a:gd name="connsiteY1369" fmla="*/ 7730 h 10000"/>
                  <a:gd name="connsiteX1370" fmla="*/ 3657 w 10000"/>
                  <a:gd name="connsiteY1370" fmla="*/ 7733 h 10000"/>
                  <a:gd name="connsiteX1371" fmla="*/ 3670 w 10000"/>
                  <a:gd name="connsiteY1371" fmla="*/ 7730 h 10000"/>
                  <a:gd name="connsiteX1372" fmla="*/ 3687 w 10000"/>
                  <a:gd name="connsiteY1372" fmla="*/ 7730 h 10000"/>
                  <a:gd name="connsiteX1373" fmla="*/ 3690 w 10000"/>
                  <a:gd name="connsiteY1373" fmla="*/ 7730 h 10000"/>
                  <a:gd name="connsiteX1374" fmla="*/ 3704 w 10000"/>
                  <a:gd name="connsiteY1374" fmla="*/ 7740 h 10000"/>
                  <a:gd name="connsiteX1375" fmla="*/ 3712 w 10000"/>
                  <a:gd name="connsiteY1375" fmla="*/ 7743 h 10000"/>
                  <a:gd name="connsiteX1376" fmla="*/ 3723 w 10000"/>
                  <a:gd name="connsiteY1376" fmla="*/ 7749 h 10000"/>
                  <a:gd name="connsiteX1377" fmla="*/ 3729 w 10000"/>
                  <a:gd name="connsiteY1377" fmla="*/ 7749 h 10000"/>
                  <a:gd name="connsiteX1378" fmla="*/ 3729 w 10000"/>
                  <a:gd name="connsiteY1378" fmla="*/ 7743 h 10000"/>
                  <a:gd name="connsiteX1379" fmla="*/ 3745 w 10000"/>
                  <a:gd name="connsiteY1379" fmla="*/ 7740 h 10000"/>
                  <a:gd name="connsiteX1380" fmla="*/ 3753 w 10000"/>
                  <a:gd name="connsiteY1380" fmla="*/ 7730 h 10000"/>
                  <a:gd name="connsiteX1381" fmla="*/ 3762 w 10000"/>
                  <a:gd name="connsiteY1381" fmla="*/ 7720 h 10000"/>
                  <a:gd name="connsiteX1382" fmla="*/ 3776 w 10000"/>
                  <a:gd name="connsiteY1382" fmla="*/ 7710 h 10000"/>
                  <a:gd name="connsiteX1383" fmla="*/ 3784 w 10000"/>
                  <a:gd name="connsiteY1383" fmla="*/ 7701 h 10000"/>
                  <a:gd name="connsiteX1384" fmla="*/ 3792 w 10000"/>
                  <a:gd name="connsiteY1384" fmla="*/ 7694 h 10000"/>
                  <a:gd name="connsiteX1385" fmla="*/ 3801 w 10000"/>
                  <a:gd name="connsiteY1385" fmla="*/ 7685 h 10000"/>
                  <a:gd name="connsiteX1386" fmla="*/ 3803 w 10000"/>
                  <a:gd name="connsiteY1386" fmla="*/ 7685 h 10000"/>
                  <a:gd name="connsiteX1387" fmla="*/ 3809 w 10000"/>
                  <a:gd name="connsiteY1387" fmla="*/ 7685 h 10000"/>
                  <a:gd name="connsiteX1388" fmla="*/ 3817 w 10000"/>
                  <a:gd name="connsiteY1388" fmla="*/ 7691 h 10000"/>
                  <a:gd name="connsiteX1389" fmla="*/ 3778 w 10000"/>
                  <a:gd name="connsiteY1389" fmla="*/ 7756 h 10000"/>
                  <a:gd name="connsiteX1390" fmla="*/ 3762 w 10000"/>
                  <a:gd name="connsiteY1390" fmla="*/ 7775 h 10000"/>
                  <a:gd name="connsiteX1391" fmla="*/ 3748 w 10000"/>
                  <a:gd name="connsiteY1391" fmla="*/ 7775 h 10000"/>
                  <a:gd name="connsiteX1392" fmla="*/ 3737 w 10000"/>
                  <a:gd name="connsiteY1392" fmla="*/ 7778 h 10000"/>
                  <a:gd name="connsiteX1393" fmla="*/ 3723 w 10000"/>
                  <a:gd name="connsiteY1393" fmla="*/ 7778 h 10000"/>
                  <a:gd name="connsiteX1394" fmla="*/ 3720 w 10000"/>
                  <a:gd name="connsiteY1394" fmla="*/ 7785 h 10000"/>
                  <a:gd name="connsiteX1395" fmla="*/ 3715 w 10000"/>
                  <a:gd name="connsiteY1395" fmla="*/ 7788 h 10000"/>
                  <a:gd name="connsiteX1396" fmla="*/ 3704 w 10000"/>
                  <a:gd name="connsiteY1396" fmla="*/ 7804 h 10000"/>
                  <a:gd name="connsiteX1397" fmla="*/ 3712 w 10000"/>
                  <a:gd name="connsiteY1397" fmla="*/ 8005 h 10000"/>
                  <a:gd name="connsiteX1398" fmla="*/ 3706 w 10000"/>
                  <a:gd name="connsiteY1398" fmla="*/ 8021 h 10000"/>
                  <a:gd name="connsiteX1399" fmla="*/ 3712 w 10000"/>
                  <a:gd name="connsiteY1399" fmla="*/ 8044 h 10000"/>
                  <a:gd name="connsiteX1400" fmla="*/ 3712 w 10000"/>
                  <a:gd name="connsiteY1400" fmla="*/ 8051 h 10000"/>
                  <a:gd name="connsiteX1401" fmla="*/ 3729 w 10000"/>
                  <a:gd name="connsiteY1401" fmla="*/ 8060 h 10000"/>
                  <a:gd name="connsiteX1402" fmla="*/ 3767 w 10000"/>
                  <a:gd name="connsiteY1402" fmla="*/ 8106 h 10000"/>
                  <a:gd name="connsiteX1403" fmla="*/ 3770 w 10000"/>
                  <a:gd name="connsiteY1403" fmla="*/ 8119 h 10000"/>
                  <a:gd name="connsiteX1404" fmla="*/ 3787 w 10000"/>
                  <a:gd name="connsiteY1404" fmla="*/ 8157 h 10000"/>
                  <a:gd name="connsiteX1405" fmla="*/ 3740 w 10000"/>
                  <a:gd name="connsiteY1405" fmla="*/ 8154 h 10000"/>
                  <a:gd name="connsiteX1406" fmla="*/ 3731 w 10000"/>
                  <a:gd name="connsiteY1406" fmla="*/ 8138 h 10000"/>
                  <a:gd name="connsiteX1407" fmla="*/ 3729 w 10000"/>
                  <a:gd name="connsiteY1407" fmla="*/ 8125 h 10000"/>
                  <a:gd name="connsiteX1408" fmla="*/ 3712 w 10000"/>
                  <a:gd name="connsiteY1408" fmla="*/ 8115 h 10000"/>
                  <a:gd name="connsiteX1409" fmla="*/ 3704 w 10000"/>
                  <a:gd name="connsiteY1409" fmla="*/ 8109 h 10000"/>
                  <a:gd name="connsiteX1410" fmla="*/ 3687 w 10000"/>
                  <a:gd name="connsiteY1410" fmla="*/ 8099 h 10000"/>
                  <a:gd name="connsiteX1411" fmla="*/ 3673 w 10000"/>
                  <a:gd name="connsiteY1411" fmla="*/ 8093 h 10000"/>
                  <a:gd name="connsiteX1412" fmla="*/ 3665 w 10000"/>
                  <a:gd name="connsiteY1412" fmla="*/ 8083 h 10000"/>
                  <a:gd name="connsiteX1413" fmla="*/ 3648 w 10000"/>
                  <a:gd name="connsiteY1413" fmla="*/ 8073 h 10000"/>
                  <a:gd name="connsiteX1414" fmla="*/ 3643 w 10000"/>
                  <a:gd name="connsiteY1414" fmla="*/ 8063 h 10000"/>
                  <a:gd name="connsiteX1415" fmla="*/ 3632 w 10000"/>
                  <a:gd name="connsiteY1415" fmla="*/ 8054 h 10000"/>
                  <a:gd name="connsiteX1416" fmla="*/ 3623 w 10000"/>
                  <a:gd name="connsiteY1416" fmla="*/ 8060 h 10000"/>
                  <a:gd name="connsiteX1417" fmla="*/ 3615 w 10000"/>
                  <a:gd name="connsiteY1417" fmla="*/ 8070 h 10000"/>
                  <a:gd name="connsiteX1418" fmla="*/ 3607 w 10000"/>
                  <a:gd name="connsiteY1418" fmla="*/ 8083 h 10000"/>
                  <a:gd name="connsiteX1419" fmla="*/ 3607 w 10000"/>
                  <a:gd name="connsiteY1419" fmla="*/ 8099 h 10000"/>
                  <a:gd name="connsiteX1420" fmla="*/ 3607 w 10000"/>
                  <a:gd name="connsiteY1420" fmla="*/ 8125 h 10000"/>
                  <a:gd name="connsiteX1421" fmla="*/ 3601 w 10000"/>
                  <a:gd name="connsiteY1421" fmla="*/ 8148 h 10000"/>
                  <a:gd name="connsiteX1422" fmla="*/ 3584 w 10000"/>
                  <a:gd name="connsiteY1422" fmla="*/ 8154 h 10000"/>
                  <a:gd name="connsiteX1423" fmla="*/ 3573 w 10000"/>
                  <a:gd name="connsiteY1423" fmla="*/ 8154 h 10000"/>
                  <a:gd name="connsiteX1424" fmla="*/ 3560 w 10000"/>
                  <a:gd name="connsiteY1424" fmla="*/ 8138 h 10000"/>
                  <a:gd name="connsiteX1425" fmla="*/ 3551 w 10000"/>
                  <a:gd name="connsiteY1425" fmla="*/ 8119 h 10000"/>
                  <a:gd name="connsiteX1426" fmla="*/ 3535 w 10000"/>
                  <a:gd name="connsiteY1426" fmla="*/ 8099 h 10000"/>
                  <a:gd name="connsiteX1427" fmla="*/ 3504 w 10000"/>
                  <a:gd name="connsiteY1427" fmla="*/ 8073 h 10000"/>
                  <a:gd name="connsiteX1428" fmla="*/ 3493 w 10000"/>
                  <a:gd name="connsiteY1428" fmla="*/ 8051 h 10000"/>
                  <a:gd name="connsiteX1429" fmla="*/ 3488 w 10000"/>
                  <a:gd name="connsiteY1429" fmla="*/ 8034 h 10000"/>
                  <a:gd name="connsiteX1430" fmla="*/ 3488 w 10000"/>
                  <a:gd name="connsiteY1430" fmla="*/ 8012 h 10000"/>
                  <a:gd name="connsiteX1431" fmla="*/ 3496 w 10000"/>
                  <a:gd name="connsiteY1431" fmla="*/ 8002 h 10000"/>
                  <a:gd name="connsiteX1432" fmla="*/ 3501 w 10000"/>
                  <a:gd name="connsiteY1432" fmla="*/ 7992 h 10000"/>
                  <a:gd name="connsiteX1433" fmla="*/ 3457 w 10000"/>
                  <a:gd name="connsiteY1433" fmla="*/ 7872 h 10000"/>
                  <a:gd name="connsiteX1434" fmla="*/ 3449 w 10000"/>
                  <a:gd name="connsiteY1434" fmla="*/ 7847 h 10000"/>
                  <a:gd name="connsiteX1435" fmla="*/ 3446 w 10000"/>
                  <a:gd name="connsiteY1435" fmla="*/ 7827 h 10000"/>
                  <a:gd name="connsiteX1436" fmla="*/ 3457 w 10000"/>
                  <a:gd name="connsiteY1436" fmla="*/ 7808 h 10000"/>
                  <a:gd name="connsiteX1437" fmla="*/ 3465 w 10000"/>
                  <a:gd name="connsiteY1437" fmla="*/ 7798 h 10000"/>
                  <a:gd name="connsiteX1438" fmla="*/ 3476 w 10000"/>
                  <a:gd name="connsiteY1438" fmla="*/ 7788 h 10000"/>
                  <a:gd name="connsiteX1439" fmla="*/ 3479 w 10000"/>
                  <a:gd name="connsiteY1439" fmla="*/ 7795 h 10000"/>
                  <a:gd name="connsiteX1440" fmla="*/ 3501 w 10000"/>
                  <a:gd name="connsiteY1440" fmla="*/ 7817 h 10000"/>
                  <a:gd name="connsiteX1441" fmla="*/ 3518 w 10000"/>
                  <a:gd name="connsiteY1441" fmla="*/ 7843 h 10000"/>
                  <a:gd name="connsiteX1442" fmla="*/ 3521 w 10000"/>
                  <a:gd name="connsiteY1442" fmla="*/ 7847 h 10000"/>
                  <a:gd name="connsiteX1443" fmla="*/ 3512 w 10000"/>
                  <a:gd name="connsiteY1443" fmla="*/ 7824 h 10000"/>
                  <a:gd name="connsiteX0" fmla="*/ 4324 w 10000"/>
                  <a:gd name="connsiteY0" fmla="*/ 1289 h 10000"/>
                  <a:gd name="connsiteX1" fmla="*/ 4296 w 10000"/>
                  <a:gd name="connsiteY1" fmla="*/ 1305 h 10000"/>
                  <a:gd name="connsiteX2" fmla="*/ 4285 w 10000"/>
                  <a:gd name="connsiteY2" fmla="*/ 1279 h 10000"/>
                  <a:gd name="connsiteX3" fmla="*/ 4244 w 10000"/>
                  <a:gd name="connsiteY3" fmla="*/ 1266 h 10000"/>
                  <a:gd name="connsiteX4" fmla="*/ 4208 w 10000"/>
                  <a:gd name="connsiteY4" fmla="*/ 1286 h 10000"/>
                  <a:gd name="connsiteX5" fmla="*/ 4172 w 10000"/>
                  <a:gd name="connsiteY5" fmla="*/ 1299 h 10000"/>
                  <a:gd name="connsiteX6" fmla="*/ 4150 w 10000"/>
                  <a:gd name="connsiteY6" fmla="*/ 1308 h 10000"/>
                  <a:gd name="connsiteX7" fmla="*/ 4139 w 10000"/>
                  <a:gd name="connsiteY7" fmla="*/ 1315 h 10000"/>
                  <a:gd name="connsiteX8" fmla="*/ 4125 w 10000"/>
                  <a:gd name="connsiteY8" fmla="*/ 1315 h 10000"/>
                  <a:gd name="connsiteX9" fmla="*/ 4119 w 10000"/>
                  <a:gd name="connsiteY9" fmla="*/ 1315 h 10000"/>
                  <a:gd name="connsiteX10" fmla="*/ 4111 w 10000"/>
                  <a:gd name="connsiteY10" fmla="*/ 1308 h 10000"/>
                  <a:gd name="connsiteX11" fmla="*/ 4100 w 10000"/>
                  <a:gd name="connsiteY11" fmla="*/ 1315 h 10000"/>
                  <a:gd name="connsiteX12" fmla="*/ 4075 w 10000"/>
                  <a:gd name="connsiteY12" fmla="*/ 1315 h 10000"/>
                  <a:gd name="connsiteX13" fmla="*/ 4058 w 10000"/>
                  <a:gd name="connsiteY13" fmla="*/ 1318 h 10000"/>
                  <a:gd name="connsiteX14" fmla="*/ 4044 w 10000"/>
                  <a:gd name="connsiteY14" fmla="*/ 1315 h 10000"/>
                  <a:gd name="connsiteX15" fmla="*/ 4042 w 10000"/>
                  <a:gd name="connsiteY15" fmla="*/ 1299 h 10000"/>
                  <a:gd name="connsiteX16" fmla="*/ 4014 w 10000"/>
                  <a:gd name="connsiteY16" fmla="*/ 1308 h 10000"/>
                  <a:gd name="connsiteX17" fmla="*/ 4011 w 10000"/>
                  <a:gd name="connsiteY17" fmla="*/ 1315 h 10000"/>
                  <a:gd name="connsiteX18" fmla="*/ 4011 w 10000"/>
                  <a:gd name="connsiteY18" fmla="*/ 1341 h 10000"/>
                  <a:gd name="connsiteX19" fmla="*/ 4019 w 10000"/>
                  <a:gd name="connsiteY19" fmla="*/ 1341 h 10000"/>
                  <a:gd name="connsiteX20" fmla="*/ 3997 w 10000"/>
                  <a:gd name="connsiteY20" fmla="*/ 1363 h 10000"/>
                  <a:gd name="connsiteX21" fmla="*/ 3986 w 10000"/>
                  <a:gd name="connsiteY21" fmla="*/ 1373 h 10000"/>
                  <a:gd name="connsiteX22" fmla="*/ 3981 w 10000"/>
                  <a:gd name="connsiteY22" fmla="*/ 1389 h 10000"/>
                  <a:gd name="connsiteX23" fmla="*/ 3981 w 10000"/>
                  <a:gd name="connsiteY23" fmla="*/ 1409 h 10000"/>
                  <a:gd name="connsiteX24" fmla="*/ 3981 w 10000"/>
                  <a:gd name="connsiteY24" fmla="*/ 1438 h 10000"/>
                  <a:gd name="connsiteX25" fmla="*/ 3961 w 10000"/>
                  <a:gd name="connsiteY25" fmla="*/ 1441 h 10000"/>
                  <a:gd name="connsiteX26" fmla="*/ 3942 w 10000"/>
                  <a:gd name="connsiteY26" fmla="*/ 1441 h 10000"/>
                  <a:gd name="connsiteX27" fmla="*/ 3914 w 10000"/>
                  <a:gd name="connsiteY27" fmla="*/ 1454 h 10000"/>
                  <a:gd name="connsiteX28" fmla="*/ 3892 w 10000"/>
                  <a:gd name="connsiteY28" fmla="*/ 1467 h 10000"/>
                  <a:gd name="connsiteX29" fmla="*/ 3867 w 10000"/>
                  <a:gd name="connsiteY29" fmla="*/ 1483 h 10000"/>
                  <a:gd name="connsiteX30" fmla="*/ 3845 w 10000"/>
                  <a:gd name="connsiteY30" fmla="*/ 1467 h 10000"/>
                  <a:gd name="connsiteX31" fmla="*/ 3850 w 10000"/>
                  <a:gd name="connsiteY31" fmla="*/ 1457 h 10000"/>
                  <a:gd name="connsiteX32" fmla="*/ 3864 w 10000"/>
                  <a:gd name="connsiteY32" fmla="*/ 1441 h 10000"/>
                  <a:gd name="connsiteX33" fmla="*/ 3859 w 10000"/>
                  <a:gd name="connsiteY33" fmla="*/ 1409 h 10000"/>
                  <a:gd name="connsiteX34" fmla="*/ 3842 w 10000"/>
                  <a:gd name="connsiteY34" fmla="*/ 1383 h 10000"/>
                  <a:gd name="connsiteX35" fmla="*/ 3825 w 10000"/>
                  <a:gd name="connsiteY35" fmla="*/ 1360 h 10000"/>
                  <a:gd name="connsiteX36" fmla="*/ 3809 w 10000"/>
                  <a:gd name="connsiteY36" fmla="*/ 1318 h 10000"/>
                  <a:gd name="connsiteX37" fmla="*/ 3787 w 10000"/>
                  <a:gd name="connsiteY37" fmla="*/ 1289 h 10000"/>
                  <a:gd name="connsiteX38" fmla="*/ 3759 w 10000"/>
                  <a:gd name="connsiteY38" fmla="*/ 1266 h 10000"/>
                  <a:gd name="connsiteX39" fmla="*/ 3740 w 10000"/>
                  <a:gd name="connsiteY39" fmla="*/ 1256 h 10000"/>
                  <a:gd name="connsiteX40" fmla="*/ 3715 w 10000"/>
                  <a:gd name="connsiteY40" fmla="*/ 1250 h 10000"/>
                  <a:gd name="connsiteX41" fmla="*/ 3687 w 10000"/>
                  <a:gd name="connsiteY41" fmla="*/ 1256 h 10000"/>
                  <a:gd name="connsiteX42" fmla="*/ 3681 w 10000"/>
                  <a:gd name="connsiteY42" fmla="*/ 1260 h 10000"/>
                  <a:gd name="connsiteX43" fmla="*/ 3670 w 10000"/>
                  <a:gd name="connsiteY43" fmla="*/ 1295 h 10000"/>
                  <a:gd name="connsiteX44" fmla="*/ 3651 w 10000"/>
                  <a:gd name="connsiteY44" fmla="*/ 1305 h 10000"/>
                  <a:gd name="connsiteX45" fmla="*/ 3640 w 10000"/>
                  <a:gd name="connsiteY45" fmla="*/ 1308 h 10000"/>
                  <a:gd name="connsiteX46" fmla="*/ 3626 w 10000"/>
                  <a:gd name="connsiteY46" fmla="*/ 1308 h 10000"/>
                  <a:gd name="connsiteX47" fmla="*/ 3632 w 10000"/>
                  <a:gd name="connsiteY47" fmla="*/ 1276 h 10000"/>
                  <a:gd name="connsiteX48" fmla="*/ 3609 w 10000"/>
                  <a:gd name="connsiteY48" fmla="*/ 1289 h 10000"/>
                  <a:gd name="connsiteX49" fmla="*/ 3593 w 10000"/>
                  <a:gd name="connsiteY49" fmla="*/ 1286 h 10000"/>
                  <a:gd name="connsiteX50" fmla="*/ 3590 w 10000"/>
                  <a:gd name="connsiteY50" fmla="*/ 1256 h 10000"/>
                  <a:gd name="connsiteX51" fmla="*/ 3584 w 10000"/>
                  <a:gd name="connsiteY51" fmla="*/ 1237 h 10000"/>
                  <a:gd name="connsiteX52" fmla="*/ 3573 w 10000"/>
                  <a:gd name="connsiteY52" fmla="*/ 1237 h 10000"/>
                  <a:gd name="connsiteX53" fmla="*/ 3554 w 10000"/>
                  <a:gd name="connsiteY53" fmla="*/ 1227 h 10000"/>
                  <a:gd name="connsiteX54" fmla="*/ 3546 w 10000"/>
                  <a:gd name="connsiteY54" fmla="*/ 1192 h 10000"/>
                  <a:gd name="connsiteX55" fmla="*/ 3529 w 10000"/>
                  <a:gd name="connsiteY55" fmla="*/ 1176 h 10000"/>
                  <a:gd name="connsiteX56" fmla="*/ 3512 w 10000"/>
                  <a:gd name="connsiteY56" fmla="*/ 1182 h 10000"/>
                  <a:gd name="connsiteX57" fmla="*/ 3485 w 10000"/>
                  <a:gd name="connsiteY57" fmla="*/ 1182 h 10000"/>
                  <a:gd name="connsiteX58" fmla="*/ 3463 w 10000"/>
                  <a:gd name="connsiteY58" fmla="*/ 1176 h 10000"/>
                  <a:gd name="connsiteX59" fmla="*/ 3449 w 10000"/>
                  <a:gd name="connsiteY59" fmla="*/ 1182 h 10000"/>
                  <a:gd name="connsiteX60" fmla="*/ 3432 w 10000"/>
                  <a:gd name="connsiteY60" fmla="*/ 1192 h 10000"/>
                  <a:gd name="connsiteX61" fmla="*/ 3454 w 10000"/>
                  <a:gd name="connsiteY61" fmla="*/ 1205 h 10000"/>
                  <a:gd name="connsiteX62" fmla="*/ 3463 w 10000"/>
                  <a:gd name="connsiteY62" fmla="*/ 1205 h 10000"/>
                  <a:gd name="connsiteX63" fmla="*/ 3488 w 10000"/>
                  <a:gd name="connsiteY63" fmla="*/ 1205 h 10000"/>
                  <a:gd name="connsiteX64" fmla="*/ 3488 w 10000"/>
                  <a:gd name="connsiteY64" fmla="*/ 1218 h 10000"/>
                  <a:gd name="connsiteX65" fmla="*/ 3493 w 10000"/>
                  <a:gd name="connsiteY65" fmla="*/ 1247 h 10000"/>
                  <a:gd name="connsiteX66" fmla="*/ 3512 w 10000"/>
                  <a:gd name="connsiteY66" fmla="*/ 1247 h 10000"/>
                  <a:gd name="connsiteX67" fmla="*/ 3518 w 10000"/>
                  <a:gd name="connsiteY67" fmla="*/ 1250 h 10000"/>
                  <a:gd name="connsiteX68" fmla="*/ 3521 w 10000"/>
                  <a:gd name="connsiteY68" fmla="*/ 1276 h 10000"/>
                  <a:gd name="connsiteX69" fmla="*/ 3543 w 10000"/>
                  <a:gd name="connsiteY69" fmla="*/ 1295 h 10000"/>
                  <a:gd name="connsiteX70" fmla="*/ 3546 w 10000"/>
                  <a:gd name="connsiteY70" fmla="*/ 1305 h 10000"/>
                  <a:gd name="connsiteX71" fmla="*/ 3543 w 10000"/>
                  <a:gd name="connsiteY71" fmla="*/ 1315 h 10000"/>
                  <a:gd name="connsiteX72" fmla="*/ 3543 w 10000"/>
                  <a:gd name="connsiteY72" fmla="*/ 1331 h 10000"/>
                  <a:gd name="connsiteX73" fmla="*/ 3554 w 10000"/>
                  <a:gd name="connsiteY73" fmla="*/ 1324 h 10000"/>
                  <a:gd name="connsiteX74" fmla="*/ 3560 w 10000"/>
                  <a:gd name="connsiteY74" fmla="*/ 1331 h 10000"/>
                  <a:gd name="connsiteX75" fmla="*/ 3582 w 10000"/>
                  <a:gd name="connsiteY75" fmla="*/ 1344 h 10000"/>
                  <a:gd name="connsiteX76" fmla="*/ 3598 w 10000"/>
                  <a:gd name="connsiteY76" fmla="*/ 1380 h 10000"/>
                  <a:gd name="connsiteX77" fmla="*/ 3607 w 10000"/>
                  <a:gd name="connsiteY77" fmla="*/ 1389 h 10000"/>
                  <a:gd name="connsiteX78" fmla="*/ 3623 w 10000"/>
                  <a:gd name="connsiteY78" fmla="*/ 1409 h 10000"/>
                  <a:gd name="connsiteX79" fmla="*/ 3634 w 10000"/>
                  <a:gd name="connsiteY79" fmla="*/ 1438 h 10000"/>
                  <a:gd name="connsiteX80" fmla="*/ 3632 w 10000"/>
                  <a:gd name="connsiteY80" fmla="*/ 1454 h 10000"/>
                  <a:gd name="connsiteX81" fmla="*/ 3618 w 10000"/>
                  <a:gd name="connsiteY81" fmla="*/ 1438 h 10000"/>
                  <a:gd name="connsiteX82" fmla="*/ 3598 w 10000"/>
                  <a:gd name="connsiteY82" fmla="*/ 1428 h 10000"/>
                  <a:gd name="connsiteX83" fmla="*/ 3582 w 10000"/>
                  <a:gd name="connsiteY83" fmla="*/ 1402 h 10000"/>
                  <a:gd name="connsiteX84" fmla="*/ 3562 w 10000"/>
                  <a:gd name="connsiteY84" fmla="*/ 1399 h 10000"/>
                  <a:gd name="connsiteX85" fmla="*/ 3546 w 10000"/>
                  <a:gd name="connsiteY85" fmla="*/ 1383 h 10000"/>
                  <a:gd name="connsiteX86" fmla="*/ 3510 w 10000"/>
                  <a:gd name="connsiteY86" fmla="*/ 1360 h 10000"/>
                  <a:gd name="connsiteX87" fmla="*/ 3485 w 10000"/>
                  <a:gd name="connsiteY87" fmla="*/ 1344 h 10000"/>
                  <a:gd name="connsiteX88" fmla="*/ 3454 w 10000"/>
                  <a:gd name="connsiteY88" fmla="*/ 1334 h 10000"/>
                  <a:gd name="connsiteX89" fmla="*/ 3429 w 10000"/>
                  <a:gd name="connsiteY89" fmla="*/ 1315 h 10000"/>
                  <a:gd name="connsiteX90" fmla="*/ 3416 w 10000"/>
                  <a:gd name="connsiteY90" fmla="*/ 1308 h 10000"/>
                  <a:gd name="connsiteX91" fmla="*/ 3399 w 10000"/>
                  <a:gd name="connsiteY91" fmla="*/ 1305 h 10000"/>
                  <a:gd name="connsiteX92" fmla="*/ 3382 w 10000"/>
                  <a:gd name="connsiteY92" fmla="*/ 1286 h 10000"/>
                  <a:gd name="connsiteX93" fmla="*/ 3380 w 10000"/>
                  <a:gd name="connsiteY93" fmla="*/ 1266 h 10000"/>
                  <a:gd name="connsiteX94" fmla="*/ 3388 w 10000"/>
                  <a:gd name="connsiteY94" fmla="*/ 1256 h 10000"/>
                  <a:gd name="connsiteX95" fmla="*/ 3407 w 10000"/>
                  <a:gd name="connsiteY95" fmla="*/ 1256 h 10000"/>
                  <a:gd name="connsiteX96" fmla="*/ 3396 w 10000"/>
                  <a:gd name="connsiteY96" fmla="*/ 1227 h 10000"/>
                  <a:gd name="connsiteX97" fmla="*/ 3382 w 10000"/>
                  <a:gd name="connsiteY97" fmla="*/ 1227 h 10000"/>
                  <a:gd name="connsiteX98" fmla="*/ 3360 w 10000"/>
                  <a:gd name="connsiteY98" fmla="*/ 1221 h 10000"/>
                  <a:gd name="connsiteX99" fmla="*/ 3349 w 10000"/>
                  <a:gd name="connsiteY99" fmla="*/ 1231 h 10000"/>
                  <a:gd name="connsiteX100" fmla="*/ 3352 w 10000"/>
                  <a:gd name="connsiteY100" fmla="*/ 1247 h 10000"/>
                  <a:gd name="connsiteX101" fmla="*/ 3341 w 10000"/>
                  <a:gd name="connsiteY101" fmla="*/ 1237 h 10000"/>
                  <a:gd name="connsiteX102" fmla="*/ 3335 w 10000"/>
                  <a:gd name="connsiteY102" fmla="*/ 1231 h 10000"/>
                  <a:gd name="connsiteX103" fmla="*/ 3307 w 10000"/>
                  <a:gd name="connsiteY103" fmla="*/ 1227 h 10000"/>
                  <a:gd name="connsiteX104" fmla="*/ 3294 w 10000"/>
                  <a:gd name="connsiteY104" fmla="*/ 1221 h 10000"/>
                  <a:gd name="connsiteX105" fmla="*/ 3271 w 10000"/>
                  <a:gd name="connsiteY105" fmla="*/ 1211 h 10000"/>
                  <a:gd name="connsiteX106" fmla="*/ 3252 w 10000"/>
                  <a:gd name="connsiteY106" fmla="*/ 1195 h 10000"/>
                  <a:gd name="connsiteX107" fmla="*/ 3235 w 10000"/>
                  <a:gd name="connsiteY107" fmla="*/ 1195 h 10000"/>
                  <a:gd name="connsiteX108" fmla="*/ 3235 w 10000"/>
                  <a:gd name="connsiteY108" fmla="*/ 1205 h 10000"/>
                  <a:gd name="connsiteX109" fmla="*/ 3219 w 10000"/>
                  <a:gd name="connsiteY109" fmla="*/ 1231 h 10000"/>
                  <a:gd name="connsiteX110" fmla="*/ 3213 w 10000"/>
                  <a:gd name="connsiteY110" fmla="*/ 1231 h 10000"/>
                  <a:gd name="connsiteX111" fmla="*/ 3183 w 10000"/>
                  <a:gd name="connsiteY111" fmla="*/ 1221 h 10000"/>
                  <a:gd name="connsiteX112" fmla="*/ 3175 w 10000"/>
                  <a:gd name="connsiteY112" fmla="*/ 1227 h 10000"/>
                  <a:gd name="connsiteX113" fmla="*/ 3163 w 10000"/>
                  <a:gd name="connsiteY113" fmla="*/ 1237 h 10000"/>
                  <a:gd name="connsiteX114" fmla="*/ 3158 w 10000"/>
                  <a:gd name="connsiteY114" fmla="*/ 1260 h 10000"/>
                  <a:gd name="connsiteX115" fmla="*/ 3158 w 10000"/>
                  <a:gd name="connsiteY115" fmla="*/ 1276 h 10000"/>
                  <a:gd name="connsiteX116" fmla="*/ 3163 w 10000"/>
                  <a:gd name="connsiteY116" fmla="*/ 1295 h 10000"/>
                  <a:gd name="connsiteX117" fmla="*/ 3166 w 10000"/>
                  <a:gd name="connsiteY117" fmla="*/ 1308 h 10000"/>
                  <a:gd name="connsiteX118" fmla="*/ 3158 w 10000"/>
                  <a:gd name="connsiteY118" fmla="*/ 1315 h 10000"/>
                  <a:gd name="connsiteX119" fmla="*/ 3133 w 10000"/>
                  <a:gd name="connsiteY119" fmla="*/ 1299 h 10000"/>
                  <a:gd name="connsiteX120" fmla="*/ 3114 w 10000"/>
                  <a:gd name="connsiteY120" fmla="*/ 1276 h 10000"/>
                  <a:gd name="connsiteX121" fmla="*/ 3078 w 10000"/>
                  <a:gd name="connsiteY121" fmla="*/ 1240 h 10000"/>
                  <a:gd name="connsiteX122" fmla="*/ 3044 w 10000"/>
                  <a:gd name="connsiteY122" fmla="*/ 1227 h 10000"/>
                  <a:gd name="connsiteX123" fmla="*/ 3033 w 10000"/>
                  <a:gd name="connsiteY123" fmla="*/ 1231 h 10000"/>
                  <a:gd name="connsiteX124" fmla="*/ 3036 w 10000"/>
                  <a:gd name="connsiteY124" fmla="*/ 1256 h 10000"/>
                  <a:gd name="connsiteX125" fmla="*/ 3044 w 10000"/>
                  <a:gd name="connsiteY125" fmla="*/ 1266 h 10000"/>
                  <a:gd name="connsiteX126" fmla="*/ 3044 w 10000"/>
                  <a:gd name="connsiteY126" fmla="*/ 1276 h 10000"/>
                  <a:gd name="connsiteX127" fmla="*/ 3036 w 10000"/>
                  <a:gd name="connsiteY127" fmla="*/ 1276 h 10000"/>
                  <a:gd name="connsiteX128" fmla="*/ 3028 w 10000"/>
                  <a:gd name="connsiteY128" fmla="*/ 1266 h 10000"/>
                  <a:gd name="connsiteX129" fmla="*/ 3025 w 10000"/>
                  <a:gd name="connsiteY129" fmla="*/ 1256 h 10000"/>
                  <a:gd name="connsiteX130" fmla="*/ 3008 w 10000"/>
                  <a:gd name="connsiteY130" fmla="*/ 1205 h 10000"/>
                  <a:gd name="connsiteX131" fmla="*/ 3000 w 10000"/>
                  <a:gd name="connsiteY131" fmla="*/ 1192 h 10000"/>
                  <a:gd name="connsiteX132" fmla="*/ 2994 w 10000"/>
                  <a:gd name="connsiteY132" fmla="*/ 1176 h 10000"/>
                  <a:gd name="connsiteX133" fmla="*/ 2986 w 10000"/>
                  <a:gd name="connsiteY133" fmla="*/ 1182 h 10000"/>
                  <a:gd name="connsiteX134" fmla="*/ 2981 w 10000"/>
                  <a:gd name="connsiteY134" fmla="*/ 1192 h 10000"/>
                  <a:gd name="connsiteX135" fmla="*/ 2970 w 10000"/>
                  <a:gd name="connsiteY135" fmla="*/ 1201 h 10000"/>
                  <a:gd name="connsiteX136" fmla="*/ 2956 w 10000"/>
                  <a:gd name="connsiteY136" fmla="*/ 1218 h 10000"/>
                  <a:gd name="connsiteX137" fmla="*/ 2939 w 10000"/>
                  <a:gd name="connsiteY137" fmla="*/ 1240 h 10000"/>
                  <a:gd name="connsiteX138" fmla="*/ 2928 w 10000"/>
                  <a:gd name="connsiteY138" fmla="*/ 1247 h 10000"/>
                  <a:gd name="connsiteX139" fmla="*/ 2922 w 10000"/>
                  <a:gd name="connsiteY139" fmla="*/ 1250 h 10000"/>
                  <a:gd name="connsiteX140" fmla="*/ 2911 w 10000"/>
                  <a:gd name="connsiteY140" fmla="*/ 1250 h 10000"/>
                  <a:gd name="connsiteX141" fmla="*/ 2884 w 10000"/>
                  <a:gd name="connsiteY141" fmla="*/ 1247 h 10000"/>
                  <a:gd name="connsiteX142" fmla="*/ 2864 w 10000"/>
                  <a:gd name="connsiteY142" fmla="*/ 1237 h 10000"/>
                  <a:gd name="connsiteX143" fmla="*/ 2848 w 10000"/>
                  <a:gd name="connsiteY143" fmla="*/ 1231 h 10000"/>
                  <a:gd name="connsiteX144" fmla="*/ 2834 w 10000"/>
                  <a:gd name="connsiteY144" fmla="*/ 1227 h 10000"/>
                  <a:gd name="connsiteX145" fmla="*/ 2831 w 10000"/>
                  <a:gd name="connsiteY145" fmla="*/ 1227 h 10000"/>
                  <a:gd name="connsiteX146" fmla="*/ 2831 w 10000"/>
                  <a:gd name="connsiteY146" fmla="*/ 1221 h 10000"/>
                  <a:gd name="connsiteX147" fmla="*/ 2825 w 10000"/>
                  <a:gd name="connsiteY147" fmla="*/ 1205 h 10000"/>
                  <a:gd name="connsiteX148" fmla="*/ 2823 w 10000"/>
                  <a:gd name="connsiteY148" fmla="*/ 1192 h 10000"/>
                  <a:gd name="connsiteX149" fmla="*/ 2817 w 10000"/>
                  <a:gd name="connsiteY149" fmla="*/ 1182 h 10000"/>
                  <a:gd name="connsiteX150" fmla="*/ 2814 w 10000"/>
                  <a:gd name="connsiteY150" fmla="*/ 1176 h 10000"/>
                  <a:gd name="connsiteX151" fmla="*/ 2792 w 10000"/>
                  <a:gd name="connsiteY151" fmla="*/ 1172 h 10000"/>
                  <a:gd name="connsiteX152" fmla="*/ 2759 w 10000"/>
                  <a:gd name="connsiteY152" fmla="*/ 1156 h 10000"/>
                  <a:gd name="connsiteX153" fmla="*/ 2734 w 10000"/>
                  <a:gd name="connsiteY153" fmla="*/ 1143 h 10000"/>
                  <a:gd name="connsiteX154" fmla="*/ 2695 w 10000"/>
                  <a:gd name="connsiteY154" fmla="*/ 1124 h 10000"/>
                  <a:gd name="connsiteX155" fmla="*/ 2670 w 10000"/>
                  <a:gd name="connsiteY155" fmla="*/ 1108 h 10000"/>
                  <a:gd name="connsiteX156" fmla="*/ 2645 w 10000"/>
                  <a:gd name="connsiteY156" fmla="*/ 1091 h 10000"/>
                  <a:gd name="connsiteX157" fmla="*/ 2618 w 10000"/>
                  <a:gd name="connsiteY157" fmla="*/ 1088 h 10000"/>
                  <a:gd name="connsiteX158" fmla="*/ 2576 w 10000"/>
                  <a:gd name="connsiteY158" fmla="*/ 1088 h 10000"/>
                  <a:gd name="connsiteX159" fmla="*/ 2551 w 10000"/>
                  <a:gd name="connsiteY159" fmla="*/ 1091 h 10000"/>
                  <a:gd name="connsiteX160" fmla="*/ 2521 w 10000"/>
                  <a:gd name="connsiteY160" fmla="*/ 1098 h 10000"/>
                  <a:gd name="connsiteX161" fmla="*/ 2493 w 10000"/>
                  <a:gd name="connsiteY161" fmla="*/ 1104 h 10000"/>
                  <a:gd name="connsiteX162" fmla="*/ 2468 w 10000"/>
                  <a:gd name="connsiteY162" fmla="*/ 1108 h 10000"/>
                  <a:gd name="connsiteX163" fmla="*/ 2404 w 10000"/>
                  <a:gd name="connsiteY163" fmla="*/ 1124 h 10000"/>
                  <a:gd name="connsiteX164" fmla="*/ 2366 w 10000"/>
                  <a:gd name="connsiteY164" fmla="*/ 1133 h 10000"/>
                  <a:gd name="connsiteX165" fmla="*/ 2346 w 10000"/>
                  <a:gd name="connsiteY165" fmla="*/ 1137 h 10000"/>
                  <a:gd name="connsiteX166" fmla="*/ 2294 w 10000"/>
                  <a:gd name="connsiteY166" fmla="*/ 1146 h 10000"/>
                  <a:gd name="connsiteX167" fmla="*/ 2249 w 10000"/>
                  <a:gd name="connsiteY167" fmla="*/ 1156 h 10000"/>
                  <a:gd name="connsiteX168" fmla="*/ 2230 w 10000"/>
                  <a:gd name="connsiteY168" fmla="*/ 1156 h 10000"/>
                  <a:gd name="connsiteX169" fmla="*/ 2222 w 10000"/>
                  <a:gd name="connsiteY169" fmla="*/ 1163 h 10000"/>
                  <a:gd name="connsiteX170" fmla="*/ 2194 w 10000"/>
                  <a:gd name="connsiteY170" fmla="*/ 1163 h 10000"/>
                  <a:gd name="connsiteX171" fmla="*/ 2172 w 10000"/>
                  <a:gd name="connsiteY171" fmla="*/ 1163 h 10000"/>
                  <a:gd name="connsiteX172" fmla="*/ 2147 w 10000"/>
                  <a:gd name="connsiteY172" fmla="*/ 1166 h 10000"/>
                  <a:gd name="connsiteX173" fmla="*/ 2108 w 10000"/>
                  <a:gd name="connsiteY173" fmla="*/ 1166 h 10000"/>
                  <a:gd name="connsiteX174" fmla="*/ 2083 w 10000"/>
                  <a:gd name="connsiteY174" fmla="*/ 1156 h 10000"/>
                  <a:gd name="connsiteX175" fmla="*/ 2042 w 10000"/>
                  <a:gd name="connsiteY175" fmla="*/ 1143 h 10000"/>
                  <a:gd name="connsiteX176" fmla="*/ 2011 w 10000"/>
                  <a:gd name="connsiteY176" fmla="*/ 1143 h 10000"/>
                  <a:gd name="connsiteX177" fmla="*/ 1994 w 10000"/>
                  <a:gd name="connsiteY177" fmla="*/ 1146 h 10000"/>
                  <a:gd name="connsiteX178" fmla="*/ 1967 w 10000"/>
                  <a:gd name="connsiteY178" fmla="*/ 1156 h 10000"/>
                  <a:gd name="connsiteX179" fmla="*/ 1903 w 10000"/>
                  <a:gd name="connsiteY179" fmla="*/ 1176 h 10000"/>
                  <a:gd name="connsiteX180" fmla="*/ 1873 w 10000"/>
                  <a:gd name="connsiteY180" fmla="*/ 1182 h 10000"/>
                  <a:gd name="connsiteX181" fmla="*/ 1850 w 10000"/>
                  <a:gd name="connsiteY181" fmla="*/ 1185 h 10000"/>
                  <a:gd name="connsiteX182" fmla="*/ 1842 w 10000"/>
                  <a:gd name="connsiteY182" fmla="*/ 1192 h 10000"/>
                  <a:gd name="connsiteX183" fmla="*/ 1823 w 10000"/>
                  <a:gd name="connsiteY183" fmla="*/ 1195 h 10000"/>
                  <a:gd name="connsiteX184" fmla="*/ 1814 w 10000"/>
                  <a:gd name="connsiteY184" fmla="*/ 1201 h 10000"/>
                  <a:gd name="connsiteX185" fmla="*/ 1792 w 10000"/>
                  <a:gd name="connsiteY185" fmla="*/ 1218 h 10000"/>
                  <a:gd name="connsiteX186" fmla="*/ 1767 w 10000"/>
                  <a:gd name="connsiteY186" fmla="*/ 1231 h 10000"/>
                  <a:gd name="connsiteX187" fmla="*/ 1717 w 10000"/>
                  <a:gd name="connsiteY187" fmla="*/ 1266 h 10000"/>
                  <a:gd name="connsiteX188" fmla="*/ 1695 w 10000"/>
                  <a:gd name="connsiteY188" fmla="*/ 1279 h 10000"/>
                  <a:gd name="connsiteX189" fmla="*/ 1654 w 10000"/>
                  <a:gd name="connsiteY189" fmla="*/ 1308 h 10000"/>
                  <a:gd name="connsiteX190" fmla="*/ 1620 w 10000"/>
                  <a:gd name="connsiteY190" fmla="*/ 1334 h 10000"/>
                  <a:gd name="connsiteX191" fmla="*/ 1590 w 10000"/>
                  <a:gd name="connsiteY191" fmla="*/ 1360 h 10000"/>
                  <a:gd name="connsiteX192" fmla="*/ 1565 w 10000"/>
                  <a:gd name="connsiteY192" fmla="*/ 1380 h 10000"/>
                  <a:gd name="connsiteX193" fmla="*/ 1532 w 10000"/>
                  <a:gd name="connsiteY193" fmla="*/ 1402 h 10000"/>
                  <a:gd name="connsiteX194" fmla="*/ 1501 w 10000"/>
                  <a:gd name="connsiteY194" fmla="*/ 1418 h 10000"/>
                  <a:gd name="connsiteX195" fmla="*/ 1460 w 10000"/>
                  <a:gd name="connsiteY195" fmla="*/ 1438 h 10000"/>
                  <a:gd name="connsiteX196" fmla="*/ 1435 w 10000"/>
                  <a:gd name="connsiteY196" fmla="*/ 1454 h 10000"/>
                  <a:gd name="connsiteX197" fmla="*/ 1421 w 10000"/>
                  <a:gd name="connsiteY197" fmla="*/ 1464 h 10000"/>
                  <a:gd name="connsiteX198" fmla="*/ 1380 w 10000"/>
                  <a:gd name="connsiteY198" fmla="*/ 1473 h 10000"/>
                  <a:gd name="connsiteX199" fmla="*/ 1324 w 10000"/>
                  <a:gd name="connsiteY199" fmla="*/ 1477 h 10000"/>
                  <a:gd name="connsiteX200" fmla="*/ 1274 w 10000"/>
                  <a:gd name="connsiteY200" fmla="*/ 1483 h 10000"/>
                  <a:gd name="connsiteX201" fmla="*/ 1244 w 10000"/>
                  <a:gd name="connsiteY201" fmla="*/ 1486 h 10000"/>
                  <a:gd name="connsiteX202" fmla="*/ 1233 w 10000"/>
                  <a:gd name="connsiteY202" fmla="*/ 1486 h 10000"/>
                  <a:gd name="connsiteX203" fmla="*/ 1197 w 10000"/>
                  <a:gd name="connsiteY203" fmla="*/ 1493 h 10000"/>
                  <a:gd name="connsiteX204" fmla="*/ 1180 w 10000"/>
                  <a:gd name="connsiteY204" fmla="*/ 1496 h 10000"/>
                  <a:gd name="connsiteX205" fmla="*/ 1169 w 10000"/>
                  <a:gd name="connsiteY205" fmla="*/ 1496 h 10000"/>
                  <a:gd name="connsiteX206" fmla="*/ 1161 w 10000"/>
                  <a:gd name="connsiteY206" fmla="*/ 1503 h 10000"/>
                  <a:gd name="connsiteX207" fmla="*/ 1155 w 10000"/>
                  <a:gd name="connsiteY207" fmla="*/ 1503 h 10000"/>
                  <a:gd name="connsiteX208" fmla="*/ 501 w 10000"/>
                  <a:gd name="connsiteY208" fmla="*/ 2277 h 10000"/>
                  <a:gd name="connsiteX209" fmla="*/ 396 w 10000"/>
                  <a:gd name="connsiteY209" fmla="*/ 2532 h 10000"/>
                  <a:gd name="connsiteX210" fmla="*/ 324 w 10000"/>
                  <a:gd name="connsiteY210" fmla="*/ 2759 h 10000"/>
                  <a:gd name="connsiteX211" fmla="*/ 274 w 10000"/>
                  <a:gd name="connsiteY211" fmla="*/ 2866 h 10000"/>
                  <a:gd name="connsiteX212" fmla="*/ 202 w 10000"/>
                  <a:gd name="connsiteY212" fmla="*/ 3008 h 10000"/>
                  <a:gd name="connsiteX213" fmla="*/ 211 w 10000"/>
                  <a:gd name="connsiteY213" fmla="*/ 3177 h 10000"/>
                  <a:gd name="connsiteX214" fmla="*/ 235 w 10000"/>
                  <a:gd name="connsiteY214" fmla="*/ 3368 h 10000"/>
                  <a:gd name="connsiteX215" fmla="*/ 266 w 10000"/>
                  <a:gd name="connsiteY215" fmla="*/ 3595 h 10000"/>
                  <a:gd name="connsiteX216" fmla="*/ 299 w 10000"/>
                  <a:gd name="connsiteY216" fmla="*/ 3831 h 10000"/>
                  <a:gd name="connsiteX217" fmla="*/ 305 w 10000"/>
                  <a:gd name="connsiteY217" fmla="*/ 3863 h 10000"/>
                  <a:gd name="connsiteX218" fmla="*/ 341 w 10000"/>
                  <a:gd name="connsiteY218" fmla="*/ 3941 h 10000"/>
                  <a:gd name="connsiteX219" fmla="*/ 186 w 10000"/>
                  <a:gd name="connsiteY219" fmla="*/ 3935 h 10000"/>
                  <a:gd name="connsiteX220" fmla="*/ 30 w 10000"/>
                  <a:gd name="connsiteY220" fmla="*/ 3925 h 10000"/>
                  <a:gd name="connsiteX221" fmla="*/ 0 w 10000"/>
                  <a:gd name="connsiteY221" fmla="*/ 4054 h 10000"/>
                  <a:gd name="connsiteX222" fmla="*/ 14 w 10000"/>
                  <a:gd name="connsiteY222" fmla="*/ 4152 h 10000"/>
                  <a:gd name="connsiteX223" fmla="*/ 22 w 10000"/>
                  <a:gd name="connsiteY223" fmla="*/ 4242 h 10000"/>
                  <a:gd name="connsiteX224" fmla="*/ 30 w 10000"/>
                  <a:gd name="connsiteY224" fmla="*/ 4291 h 10000"/>
                  <a:gd name="connsiteX225" fmla="*/ 102 w 10000"/>
                  <a:gd name="connsiteY225" fmla="*/ 4271 h 10000"/>
                  <a:gd name="connsiteX226" fmla="*/ 155 w 10000"/>
                  <a:gd name="connsiteY226" fmla="*/ 4262 h 10000"/>
                  <a:gd name="connsiteX227" fmla="*/ 410 w 10000"/>
                  <a:gd name="connsiteY227" fmla="*/ 4255 h 10000"/>
                  <a:gd name="connsiteX228" fmla="*/ 418 w 10000"/>
                  <a:gd name="connsiteY228" fmla="*/ 4385 h 10000"/>
                  <a:gd name="connsiteX229" fmla="*/ 429 w 10000"/>
                  <a:gd name="connsiteY229" fmla="*/ 4543 h 10000"/>
                  <a:gd name="connsiteX230" fmla="*/ 443 w 10000"/>
                  <a:gd name="connsiteY230" fmla="*/ 4585 h 10000"/>
                  <a:gd name="connsiteX231" fmla="*/ 465 w 10000"/>
                  <a:gd name="connsiteY231" fmla="*/ 4611 h 10000"/>
                  <a:gd name="connsiteX232" fmla="*/ 468 w 10000"/>
                  <a:gd name="connsiteY232" fmla="*/ 4621 h 10000"/>
                  <a:gd name="connsiteX233" fmla="*/ 474 w 10000"/>
                  <a:gd name="connsiteY233" fmla="*/ 4679 h 10000"/>
                  <a:gd name="connsiteX234" fmla="*/ 554 w 10000"/>
                  <a:gd name="connsiteY234" fmla="*/ 4738 h 10000"/>
                  <a:gd name="connsiteX235" fmla="*/ 637 w 10000"/>
                  <a:gd name="connsiteY235" fmla="*/ 4809 h 10000"/>
                  <a:gd name="connsiteX236" fmla="*/ 704 w 10000"/>
                  <a:gd name="connsiteY236" fmla="*/ 4851 h 10000"/>
                  <a:gd name="connsiteX237" fmla="*/ 740 w 10000"/>
                  <a:gd name="connsiteY237" fmla="*/ 4893 h 10000"/>
                  <a:gd name="connsiteX238" fmla="*/ 756 w 10000"/>
                  <a:gd name="connsiteY238" fmla="*/ 4896 h 10000"/>
                  <a:gd name="connsiteX239" fmla="*/ 767 w 10000"/>
                  <a:gd name="connsiteY239" fmla="*/ 4880 h 10000"/>
                  <a:gd name="connsiteX240" fmla="*/ 806 w 10000"/>
                  <a:gd name="connsiteY240" fmla="*/ 4945 h 10000"/>
                  <a:gd name="connsiteX241" fmla="*/ 886 w 10000"/>
                  <a:gd name="connsiteY241" fmla="*/ 5078 h 10000"/>
                  <a:gd name="connsiteX242" fmla="*/ 911 w 10000"/>
                  <a:gd name="connsiteY242" fmla="*/ 5130 h 10000"/>
                  <a:gd name="connsiteX243" fmla="*/ 920 w 10000"/>
                  <a:gd name="connsiteY243" fmla="*/ 5191 h 10000"/>
                  <a:gd name="connsiteX244" fmla="*/ 920 w 10000"/>
                  <a:gd name="connsiteY244" fmla="*/ 5220 h 10000"/>
                  <a:gd name="connsiteX245" fmla="*/ 911 w 10000"/>
                  <a:gd name="connsiteY245" fmla="*/ 5314 h 10000"/>
                  <a:gd name="connsiteX246" fmla="*/ 898 w 10000"/>
                  <a:gd name="connsiteY246" fmla="*/ 5369 h 10000"/>
                  <a:gd name="connsiteX247" fmla="*/ 895 w 10000"/>
                  <a:gd name="connsiteY247" fmla="*/ 5385 h 10000"/>
                  <a:gd name="connsiteX248" fmla="*/ 895 w 10000"/>
                  <a:gd name="connsiteY248" fmla="*/ 5405 h 10000"/>
                  <a:gd name="connsiteX249" fmla="*/ 898 w 10000"/>
                  <a:gd name="connsiteY249" fmla="*/ 5434 h 10000"/>
                  <a:gd name="connsiteX250" fmla="*/ 911 w 10000"/>
                  <a:gd name="connsiteY250" fmla="*/ 5463 h 10000"/>
                  <a:gd name="connsiteX251" fmla="*/ 920 w 10000"/>
                  <a:gd name="connsiteY251" fmla="*/ 5492 h 10000"/>
                  <a:gd name="connsiteX252" fmla="*/ 934 w 10000"/>
                  <a:gd name="connsiteY252" fmla="*/ 5518 h 10000"/>
                  <a:gd name="connsiteX253" fmla="*/ 1169 w 10000"/>
                  <a:gd name="connsiteY253" fmla="*/ 5738 h 10000"/>
                  <a:gd name="connsiteX254" fmla="*/ 1188 w 10000"/>
                  <a:gd name="connsiteY254" fmla="*/ 5755 h 10000"/>
                  <a:gd name="connsiteX255" fmla="*/ 1216 w 10000"/>
                  <a:gd name="connsiteY255" fmla="*/ 5758 h 10000"/>
                  <a:gd name="connsiteX256" fmla="*/ 1313 w 10000"/>
                  <a:gd name="connsiteY256" fmla="*/ 5774 h 10000"/>
                  <a:gd name="connsiteX257" fmla="*/ 1349 w 10000"/>
                  <a:gd name="connsiteY257" fmla="*/ 5787 h 10000"/>
                  <a:gd name="connsiteX258" fmla="*/ 1393 w 10000"/>
                  <a:gd name="connsiteY258" fmla="*/ 5793 h 10000"/>
                  <a:gd name="connsiteX259" fmla="*/ 1393 w 10000"/>
                  <a:gd name="connsiteY259" fmla="*/ 5797 h 10000"/>
                  <a:gd name="connsiteX260" fmla="*/ 1421 w 10000"/>
                  <a:gd name="connsiteY260" fmla="*/ 5810 h 10000"/>
                  <a:gd name="connsiteX261" fmla="*/ 1446 w 10000"/>
                  <a:gd name="connsiteY261" fmla="*/ 5829 h 10000"/>
                  <a:gd name="connsiteX262" fmla="*/ 1460 w 10000"/>
                  <a:gd name="connsiteY262" fmla="*/ 5842 h 10000"/>
                  <a:gd name="connsiteX263" fmla="*/ 1476 w 10000"/>
                  <a:gd name="connsiteY263" fmla="*/ 5848 h 10000"/>
                  <a:gd name="connsiteX264" fmla="*/ 1501 w 10000"/>
                  <a:gd name="connsiteY264" fmla="*/ 5852 h 10000"/>
                  <a:gd name="connsiteX265" fmla="*/ 1532 w 10000"/>
                  <a:gd name="connsiteY265" fmla="*/ 5887 h 10000"/>
                  <a:gd name="connsiteX266" fmla="*/ 1565 w 10000"/>
                  <a:gd name="connsiteY266" fmla="*/ 5942 h 10000"/>
                  <a:gd name="connsiteX267" fmla="*/ 1587 w 10000"/>
                  <a:gd name="connsiteY267" fmla="*/ 5972 h 10000"/>
                  <a:gd name="connsiteX268" fmla="*/ 1612 w 10000"/>
                  <a:gd name="connsiteY268" fmla="*/ 5955 h 10000"/>
                  <a:gd name="connsiteX269" fmla="*/ 1679 w 10000"/>
                  <a:gd name="connsiteY269" fmla="*/ 6049 h 10000"/>
                  <a:gd name="connsiteX270" fmla="*/ 1720 w 10000"/>
                  <a:gd name="connsiteY270" fmla="*/ 6108 h 10000"/>
                  <a:gd name="connsiteX271" fmla="*/ 1751 w 10000"/>
                  <a:gd name="connsiteY271" fmla="*/ 6133 h 10000"/>
                  <a:gd name="connsiteX272" fmla="*/ 1792 w 10000"/>
                  <a:gd name="connsiteY272" fmla="*/ 6169 h 10000"/>
                  <a:gd name="connsiteX273" fmla="*/ 1801 w 10000"/>
                  <a:gd name="connsiteY273" fmla="*/ 6172 h 10000"/>
                  <a:gd name="connsiteX274" fmla="*/ 1814 w 10000"/>
                  <a:gd name="connsiteY274" fmla="*/ 6286 h 10000"/>
                  <a:gd name="connsiteX275" fmla="*/ 1817 w 10000"/>
                  <a:gd name="connsiteY275" fmla="*/ 6331 h 10000"/>
                  <a:gd name="connsiteX276" fmla="*/ 1809 w 10000"/>
                  <a:gd name="connsiteY276" fmla="*/ 6444 h 10000"/>
                  <a:gd name="connsiteX277" fmla="*/ 1801 w 10000"/>
                  <a:gd name="connsiteY277" fmla="*/ 6499 h 10000"/>
                  <a:gd name="connsiteX278" fmla="*/ 1781 w 10000"/>
                  <a:gd name="connsiteY278" fmla="*/ 6522 h 10000"/>
                  <a:gd name="connsiteX279" fmla="*/ 1773 w 10000"/>
                  <a:gd name="connsiteY279" fmla="*/ 6541 h 10000"/>
                  <a:gd name="connsiteX280" fmla="*/ 1762 w 10000"/>
                  <a:gd name="connsiteY280" fmla="*/ 6571 h 10000"/>
                  <a:gd name="connsiteX281" fmla="*/ 1767 w 10000"/>
                  <a:gd name="connsiteY281" fmla="*/ 6622 h 10000"/>
                  <a:gd name="connsiteX282" fmla="*/ 1767 w 10000"/>
                  <a:gd name="connsiteY282" fmla="*/ 6665 h 10000"/>
                  <a:gd name="connsiteX283" fmla="*/ 1767 w 10000"/>
                  <a:gd name="connsiteY283" fmla="*/ 6694 h 10000"/>
                  <a:gd name="connsiteX284" fmla="*/ 1776 w 10000"/>
                  <a:gd name="connsiteY284" fmla="*/ 6726 h 10000"/>
                  <a:gd name="connsiteX285" fmla="*/ 1776 w 10000"/>
                  <a:gd name="connsiteY285" fmla="*/ 6745 h 10000"/>
                  <a:gd name="connsiteX286" fmla="*/ 1767 w 10000"/>
                  <a:gd name="connsiteY286" fmla="*/ 6765 h 10000"/>
                  <a:gd name="connsiteX287" fmla="*/ 1762 w 10000"/>
                  <a:gd name="connsiteY287" fmla="*/ 6804 h 10000"/>
                  <a:gd name="connsiteX288" fmla="*/ 1753 w 10000"/>
                  <a:gd name="connsiteY288" fmla="*/ 6839 h 10000"/>
                  <a:gd name="connsiteX289" fmla="*/ 1742 w 10000"/>
                  <a:gd name="connsiteY289" fmla="*/ 6849 h 10000"/>
                  <a:gd name="connsiteX290" fmla="*/ 1726 w 10000"/>
                  <a:gd name="connsiteY290" fmla="*/ 6849 h 10000"/>
                  <a:gd name="connsiteX291" fmla="*/ 1712 w 10000"/>
                  <a:gd name="connsiteY291" fmla="*/ 6852 h 10000"/>
                  <a:gd name="connsiteX292" fmla="*/ 1640 w 10000"/>
                  <a:gd name="connsiteY292" fmla="*/ 6953 h 10000"/>
                  <a:gd name="connsiteX293" fmla="*/ 1493 w 10000"/>
                  <a:gd name="connsiteY293" fmla="*/ 7105 h 10000"/>
                  <a:gd name="connsiteX294" fmla="*/ 1490 w 10000"/>
                  <a:gd name="connsiteY294" fmla="*/ 7124 h 10000"/>
                  <a:gd name="connsiteX295" fmla="*/ 1468 w 10000"/>
                  <a:gd name="connsiteY295" fmla="*/ 7137 h 10000"/>
                  <a:gd name="connsiteX296" fmla="*/ 1454 w 10000"/>
                  <a:gd name="connsiteY296" fmla="*/ 7144 h 10000"/>
                  <a:gd name="connsiteX297" fmla="*/ 1452 w 10000"/>
                  <a:gd name="connsiteY297" fmla="*/ 7157 h 10000"/>
                  <a:gd name="connsiteX298" fmla="*/ 1446 w 10000"/>
                  <a:gd name="connsiteY298" fmla="*/ 7199 h 10000"/>
                  <a:gd name="connsiteX299" fmla="*/ 1476 w 10000"/>
                  <a:gd name="connsiteY299" fmla="*/ 7247 h 10000"/>
                  <a:gd name="connsiteX300" fmla="*/ 1501 w 10000"/>
                  <a:gd name="connsiteY300" fmla="*/ 7270 h 10000"/>
                  <a:gd name="connsiteX301" fmla="*/ 1518 w 10000"/>
                  <a:gd name="connsiteY301" fmla="*/ 7286 h 10000"/>
                  <a:gd name="connsiteX302" fmla="*/ 1524 w 10000"/>
                  <a:gd name="connsiteY302" fmla="*/ 7306 h 10000"/>
                  <a:gd name="connsiteX303" fmla="*/ 1540 w 10000"/>
                  <a:gd name="connsiteY303" fmla="*/ 7322 h 10000"/>
                  <a:gd name="connsiteX304" fmla="*/ 1565 w 10000"/>
                  <a:gd name="connsiteY304" fmla="*/ 7325 h 10000"/>
                  <a:gd name="connsiteX305" fmla="*/ 1590 w 10000"/>
                  <a:gd name="connsiteY305" fmla="*/ 7332 h 10000"/>
                  <a:gd name="connsiteX306" fmla="*/ 1615 w 10000"/>
                  <a:gd name="connsiteY306" fmla="*/ 7345 h 10000"/>
                  <a:gd name="connsiteX307" fmla="*/ 1662 w 10000"/>
                  <a:gd name="connsiteY307" fmla="*/ 7370 h 10000"/>
                  <a:gd name="connsiteX308" fmla="*/ 1670 w 10000"/>
                  <a:gd name="connsiteY308" fmla="*/ 7351 h 10000"/>
                  <a:gd name="connsiteX309" fmla="*/ 1726 w 10000"/>
                  <a:gd name="connsiteY309" fmla="*/ 7354 h 10000"/>
                  <a:gd name="connsiteX310" fmla="*/ 1726 w 10000"/>
                  <a:gd name="connsiteY310" fmla="*/ 7400 h 10000"/>
                  <a:gd name="connsiteX311" fmla="*/ 1773 w 10000"/>
                  <a:gd name="connsiteY311" fmla="*/ 7409 h 10000"/>
                  <a:gd name="connsiteX312" fmla="*/ 1806 w 10000"/>
                  <a:gd name="connsiteY312" fmla="*/ 7416 h 10000"/>
                  <a:gd name="connsiteX313" fmla="*/ 1839 w 10000"/>
                  <a:gd name="connsiteY313" fmla="*/ 7403 h 10000"/>
                  <a:gd name="connsiteX314" fmla="*/ 1886 w 10000"/>
                  <a:gd name="connsiteY314" fmla="*/ 7403 h 10000"/>
                  <a:gd name="connsiteX315" fmla="*/ 1898 w 10000"/>
                  <a:gd name="connsiteY315" fmla="*/ 7403 h 10000"/>
                  <a:gd name="connsiteX316" fmla="*/ 1914 w 10000"/>
                  <a:gd name="connsiteY316" fmla="*/ 7494 h 10000"/>
                  <a:gd name="connsiteX317" fmla="*/ 1895 w 10000"/>
                  <a:gd name="connsiteY317" fmla="*/ 7523 h 10000"/>
                  <a:gd name="connsiteX318" fmla="*/ 1825 w 10000"/>
                  <a:gd name="connsiteY318" fmla="*/ 7617 h 10000"/>
                  <a:gd name="connsiteX319" fmla="*/ 1776 w 10000"/>
                  <a:gd name="connsiteY319" fmla="*/ 7691 h 10000"/>
                  <a:gd name="connsiteX320" fmla="*/ 1781 w 10000"/>
                  <a:gd name="connsiteY320" fmla="*/ 7723 h 10000"/>
                  <a:gd name="connsiteX321" fmla="*/ 1767 w 10000"/>
                  <a:gd name="connsiteY321" fmla="*/ 7759 h 10000"/>
                  <a:gd name="connsiteX322" fmla="*/ 1762 w 10000"/>
                  <a:gd name="connsiteY322" fmla="*/ 7817 h 10000"/>
                  <a:gd name="connsiteX323" fmla="*/ 1762 w 10000"/>
                  <a:gd name="connsiteY323" fmla="*/ 7856 h 10000"/>
                  <a:gd name="connsiteX324" fmla="*/ 1776 w 10000"/>
                  <a:gd name="connsiteY324" fmla="*/ 7892 h 10000"/>
                  <a:gd name="connsiteX325" fmla="*/ 1784 w 10000"/>
                  <a:gd name="connsiteY325" fmla="*/ 7902 h 10000"/>
                  <a:gd name="connsiteX326" fmla="*/ 1801 w 10000"/>
                  <a:gd name="connsiteY326" fmla="*/ 7908 h 10000"/>
                  <a:gd name="connsiteX327" fmla="*/ 1809 w 10000"/>
                  <a:gd name="connsiteY327" fmla="*/ 7911 h 10000"/>
                  <a:gd name="connsiteX328" fmla="*/ 1801 w 10000"/>
                  <a:gd name="connsiteY328" fmla="*/ 7940 h 10000"/>
                  <a:gd name="connsiteX329" fmla="*/ 1798 w 10000"/>
                  <a:gd name="connsiteY329" fmla="*/ 7979 h 10000"/>
                  <a:gd name="connsiteX330" fmla="*/ 1806 w 10000"/>
                  <a:gd name="connsiteY330" fmla="*/ 8002 h 10000"/>
                  <a:gd name="connsiteX331" fmla="*/ 1823 w 10000"/>
                  <a:gd name="connsiteY331" fmla="*/ 8021 h 10000"/>
                  <a:gd name="connsiteX332" fmla="*/ 1834 w 10000"/>
                  <a:gd name="connsiteY332" fmla="*/ 8044 h 10000"/>
                  <a:gd name="connsiteX333" fmla="*/ 1839 w 10000"/>
                  <a:gd name="connsiteY333" fmla="*/ 8073 h 10000"/>
                  <a:gd name="connsiteX334" fmla="*/ 1842 w 10000"/>
                  <a:gd name="connsiteY334" fmla="*/ 8106 h 10000"/>
                  <a:gd name="connsiteX335" fmla="*/ 1839 w 10000"/>
                  <a:gd name="connsiteY335" fmla="*/ 8144 h 10000"/>
                  <a:gd name="connsiteX336" fmla="*/ 1856 w 10000"/>
                  <a:gd name="connsiteY336" fmla="*/ 8164 h 10000"/>
                  <a:gd name="connsiteX337" fmla="*/ 1886 w 10000"/>
                  <a:gd name="connsiteY337" fmla="*/ 8193 h 10000"/>
                  <a:gd name="connsiteX338" fmla="*/ 1922 w 10000"/>
                  <a:gd name="connsiteY338" fmla="*/ 8206 h 10000"/>
                  <a:gd name="connsiteX339" fmla="*/ 1967 w 10000"/>
                  <a:gd name="connsiteY339" fmla="*/ 8203 h 10000"/>
                  <a:gd name="connsiteX340" fmla="*/ 1986 w 10000"/>
                  <a:gd name="connsiteY340" fmla="*/ 8212 h 10000"/>
                  <a:gd name="connsiteX341" fmla="*/ 2000 w 10000"/>
                  <a:gd name="connsiteY341" fmla="*/ 8232 h 10000"/>
                  <a:gd name="connsiteX342" fmla="*/ 2033 w 10000"/>
                  <a:gd name="connsiteY342" fmla="*/ 8258 h 10000"/>
                  <a:gd name="connsiteX343" fmla="*/ 2050 w 10000"/>
                  <a:gd name="connsiteY343" fmla="*/ 8271 h 10000"/>
                  <a:gd name="connsiteX344" fmla="*/ 2089 w 10000"/>
                  <a:gd name="connsiteY344" fmla="*/ 8280 h 10000"/>
                  <a:gd name="connsiteX345" fmla="*/ 2122 w 10000"/>
                  <a:gd name="connsiteY345" fmla="*/ 8300 h 10000"/>
                  <a:gd name="connsiteX346" fmla="*/ 2163 w 10000"/>
                  <a:gd name="connsiteY346" fmla="*/ 8332 h 10000"/>
                  <a:gd name="connsiteX347" fmla="*/ 2172 w 10000"/>
                  <a:gd name="connsiteY347" fmla="*/ 8335 h 10000"/>
                  <a:gd name="connsiteX348" fmla="*/ 2177 w 10000"/>
                  <a:gd name="connsiteY348" fmla="*/ 8345 h 10000"/>
                  <a:gd name="connsiteX349" fmla="*/ 2163 w 10000"/>
                  <a:gd name="connsiteY349" fmla="*/ 8371 h 10000"/>
                  <a:gd name="connsiteX350" fmla="*/ 2139 w 10000"/>
                  <a:gd name="connsiteY350" fmla="*/ 8423 h 10000"/>
                  <a:gd name="connsiteX351" fmla="*/ 2130 w 10000"/>
                  <a:gd name="connsiteY351" fmla="*/ 8439 h 10000"/>
                  <a:gd name="connsiteX352" fmla="*/ 2105 w 10000"/>
                  <a:gd name="connsiteY352" fmla="*/ 8446 h 10000"/>
                  <a:gd name="connsiteX353" fmla="*/ 2080 w 10000"/>
                  <a:gd name="connsiteY353" fmla="*/ 8449 h 10000"/>
                  <a:gd name="connsiteX354" fmla="*/ 2075 w 10000"/>
                  <a:gd name="connsiteY354" fmla="*/ 8459 h 10000"/>
                  <a:gd name="connsiteX355" fmla="*/ 2072 w 10000"/>
                  <a:gd name="connsiteY355" fmla="*/ 8475 h 10000"/>
                  <a:gd name="connsiteX356" fmla="*/ 2080 w 10000"/>
                  <a:gd name="connsiteY356" fmla="*/ 8484 h 10000"/>
                  <a:gd name="connsiteX357" fmla="*/ 2100 w 10000"/>
                  <a:gd name="connsiteY357" fmla="*/ 8475 h 10000"/>
                  <a:gd name="connsiteX358" fmla="*/ 2141 w 10000"/>
                  <a:gd name="connsiteY358" fmla="*/ 8478 h 10000"/>
                  <a:gd name="connsiteX359" fmla="*/ 2172 w 10000"/>
                  <a:gd name="connsiteY359" fmla="*/ 8475 h 10000"/>
                  <a:gd name="connsiteX360" fmla="*/ 2188 w 10000"/>
                  <a:gd name="connsiteY360" fmla="*/ 8475 h 10000"/>
                  <a:gd name="connsiteX361" fmla="*/ 2222 w 10000"/>
                  <a:gd name="connsiteY361" fmla="*/ 8497 h 10000"/>
                  <a:gd name="connsiteX362" fmla="*/ 2252 w 10000"/>
                  <a:gd name="connsiteY362" fmla="*/ 8514 h 10000"/>
                  <a:gd name="connsiteX363" fmla="*/ 2274 w 10000"/>
                  <a:gd name="connsiteY363" fmla="*/ 8514 h 10000"/>
                  <a:gd name="connsiteX364" fmla="*/ 2299 w 10000"/>
                  <a:gd name="connsiteY364" fmla="*/ 8504 h 10000"/>
                  <a:gd name="connsiteX365" fmla="*/ 2310 w 10000"/>
                  <a:gd name="connsiteY365" fmla="*/ 8504 h 10000"/>
                  <a:gd name="connsiteX366" fmla="*/ 2319 w 10000"/>
                  <a:gd name="connsiteY366" fmla="*/ 8484 h 10000"/>
                  <a:gd name="connsiteX367" fmla="*/ 2338 w 10000"/>
                  <a:gd name="connsiteY367" fmla="*/ 8494 h 10000"/>
                  <a:gd name="connsiteX368" fmla="*/ 2338 w 10000"/>
                  <a:gd name="connsiteY368" fmla="*/ 8552 h 10000"/>
                  <a:gd name="connsiteX369" fmla="*/ 2366 w 10000"/>
                  <a:gd name="connsiteY369" fmla="*/ 8572 h 10000"/>
                  <a:gd name="connsiteX370" fmla="*/ 2382 w 10000"/>
                  <a:gd name="connsiteY370" fmla="*/ 8582 h 10000"/>
                  <a:gd name="connsiteX371" fmla="*/ 2435 w 10000"/>
                  <a:gd name="connsiteY371" fmla="*/ 8552 h 10000"/>
                  <a:gd name="connsiteX372" fmla="*/ 2443 w 10000"/>
                  <a:gd name="connsiteY372" fmla="*/ 8552 h 10000"/>
                  <a:gd name="connsiteX373" fmla="*/ 2454 w 10000"/>
                  <a:gd name="connsiteY373" fmla="*/ 8552 h 10000"/>
                  <a:gd name="connsiteX374" fmla="*/ 2471 w 10000"/>
                  <a:gd name="connsiteY374" fmla="*/ 8546 h 10000"/>
                  <a:gd name="connsiteX375" fmla="*/ 2488 w 10000"/>
                  <a:gd name="connsiteY375" fmla="*/ 8536 h 10000"/>
                  <a:gd name="connsiteX376" fmla="*/ 2501 w 10000"/>
                  <a:gd name="connsiteY376" fmla="*/ 8533 h 10000"/>
                  <a:gd name="connsiteX377" fmla="*/ 2512 w 10000"/>
                  <a:gd name="connsiteY377" fmla="*/ 8533 h 10000"/>
                  <a:gd name="connsiteX378" fmla="*/ 2521 w 10000"/>
                  <a:gd name="connsiteY378" fmla="*/ 8546 h 10000"/>
                  <a:gd name="connsiteX379" fmla="*/ 2521 w 10000"/>
                  <a:gd name="connsiteY379" fmla="*/ 8572 h 10000"/>
                  <a:gd name="connsiteX380" fmla="*/ 2535 w 10000"/>
                  <a:gd name="connsiteY380" fmla="*/ 8588 h 10000"/>
                  <a:gd name="connsiteX381" fmla="*/ 2551 w 10000"/>
                  <a:gd name="connsiteY381" fmla="*/ 8582 h 10000"/>
                  <a:gd name="connsiteX382" fmla="*/ 2560 w 10000"/>
                  <a:gd name="connsiteY382" fmla="*/ 8582 h 10000"/>
                  <a:gd name="connsiteX383" fmla="*/ 2573 w 10000"/>
                  <a:gd name="connsiteY383" fmla="*/ 8588 h 10000"/>
                  <a:gd name="connsiteX384" fmla="*/ 2584 w 10000"/>
                  <a:gd name="connsiteY384" fmla="*/ 8591 h 10000"/>
                  <a:gd name="connsiteX385" fmla="*/ 2590 w 10000"/>
                  <a:gd name="connsiteY385" fmla="*/ 8598 h 10000"/>
                  <a:gd name="connsiteX386" fmla="*/ 2598 w 10000"/>
                  <a:gd name="connsiteY386" fmla="*/ 8608 h 10000"/>
                  <a:gd name="connsiteX387" fmla="*/ 2607 w 10000"/>
                  <a:gd name="connsiteY387" fmla="*/ 8617 h 10000"/>
                  <a:gd name="connsiteX388" fmla="*/ 2618 w 10000"/>
                  <a:gd name="connsiteY388" fmla="*/ 8617 h 10000"/>
                  <a:gd name="connsiteX389" fmla="*/ 2640 w 10000"/>
                  <a:gd name="connsiteY389" fmla="*/ 8608 h 10000"/>
                  <a:gd name="connsiteX390" fmla="*/ 2670 w 10000"/>
                  <a:gd name="connsiteY390" fmla="*/ 8598 h 10000"/>
                  <a:gd name="connsiteX391" fmla="*/ 2673 w 10000"/>
                  <a:gd name="connsiteY391" fmla="*/ 8598 h 10000"/>
                  <a:gd name="connsiteX392" fmla="*/ 2690 w 10000"/>
                  <a:gd name="connsiteY392" fmla="*/ 8598 h 10000"/>
                  <a:gd name="connsiteX393" fmla="*/ 2698 w 10000"/>
                  <a:gd name="connsiteY393" fmla="*/ 8598 h 10000"/>
                  <a:gd name="connsiteX394" fmla="*/ 2712 w 10000"/>
                  <a:gd name="connsiteY394" fmla="*/ 8598 h 10000"/>
                  <a:gd name="connsiteX395" fmla="*/ 2726 w 10000"/>
                  <a:gd name="connsiteY395" fmla="*/ 8591 h 10000"/>
                  <a:gd name="connsiteX396" fmla="*/ 2737 w 10000"/>
                  <a:gd name="connsiteY396" fmla="*/ 8588 h 10000"/>
                  <a:gd name="connsiteX397" fmla="*/ 2759 w 10000"/>
                  <a:gd name="connsiteY397" fmla="*/ 8582 h 10000"/>
                  <a:gd name="connsiteX398" fmla="*/ 2770 w 10000"/>
                  <a:gd name="connsiteY398" fmla="*/ 8578 h 10000"/>
                  <a:gd name="connsiteX399" fmla="*/ 2784 w 10000"/>
                  <a:gd name="connsiteY399" fmla="*/ 8572 h 10000"/>
                  <a:gd name="connsiteX400" fmla="*/ 2795 w 10000"/>
                  <a:gd name="connsiteY400" fmla="*/ 8572 h 10000"/>
                  <a:gd name="connsiteX401" fmla="*/ 2803 w 10000"/>
                  <a:gd name="connsiteY401" fmla="*/ 8588 h 10000"/>
                  <a:gd name="connsiteX402" fmla="*/ 2803 w 10000"/>
                  <a:gd name="connsiteY402" fmla="*/ 8591 h 10000"/>
                  <a:gd name="connsiteX403" fmla="*/ 2803 w 10000"/>
                  <a:gd name="connsiteY403" fmla="*/ 8601 h 10000"/>
                  <a:gd name="connsiteX404" fmla="*/ 2809 w 10000"/>
                  <a:gd name="connsiteY404" fmla="*/ 8601 h 10000"/>
                  <a:gd name="connsiteX405" fmla="*/ 2823 w 10000"/>
                  <a:gd name="connsiteY405" fmla="*/ 8598 h 10000"/>
                  <a:gd name="connsiteX406" fmla="*/ 2831 w 10000"/>
                  <a:gd name="connsiteY406" fmla="*/ 8598 h 10000"/>
                  <a:gd name="connsiteX407" fmla="*/ 2839 w 10000"/>
                  <a:gd name="connsiteY407" fmla="*/ 8601 h 10000"/>
                  <a:gd name="connsiteX408" fmla="*/ 2848 w 10000"/>
                  <a:gd name="connsiteY408" fmla="*/ 8598 h 10000"/>
                  <a:gd name="connsiteX409" fmla="*/ 2856 w 10000"/>
                  <a:gd name="connsiteY409" fmla="*/ 8601 h 10000"/>
                  <a:gd name="connsiteX410" fmla="*/ 2859 w 10000"/>
                  <a:gd name="connsiteY410" fmla="*/ 8601 h 10000"/>
                  <a:gd name="connsiteX411" fmla="*/ 2864 w 10000"/>
                  <a:gd name="connsiteY411" fmla="*/ 8598 h 10000"/>
                  <a:gd name="connsiteX412" fmla="*/ 2889 w 10000"/>
                  <a:gd name="connsiteY412" fmla="*/ 8611 h 10000"/>
                  <a:gd name="connsiteX413" fmla="*/ 2906 w 10000"/>
                  <a:gd name="connsiteY413" fmla="*/ 8620 h 10000"/>
                  <a:gd name="connsiteX414" fmla="*/ 2914 w 10000"/>
                  <a:gd name="connsiteY414" fmla="*/ 8627 h 10000"/>
                  <a:gd name="connsiteX415" fmla="*/ 2920 w 10000"/>
                  <a:gd name="connsiteY415" fmla="*/ 8640 h 10000"/>
                  <a:gd name="connsiteX416" fmla="*/ 2922 w 10000"/>
                  <a:gd name="connsiteY416" fmla="*/ 8666 h 10000"/>
                  <a:gd name="connsiteX417" fmla="*/ 2922 w 10000"/>
                  <a:gd name="connsiteY417" fmla="*/ 8692 h 10000"/>
                  <a:gd name="connsiteX418" fmla="*/ 2939 w 10000"/>
                  <a:gd name="connsiteY418" fmla="*/ 8695 h 10000"/>
                  <a:gd name="connsiteX419" fmla="*/ 2953 w 10000"/>
                  <a:gd name="connsiteY419" fmla="*/ 8695 h 10000"/>
                  <a:gd name="connsiteX420" fmla="*/ 2961 w 10000"/>
                  <a:gd name="connsiteY420" fmla="*/ 8695 h 10000"/>
                  <a:gd name="connsiteX421" fmla="*/ 2972 w 10000"/>
                  <a:gd name="connsiteY421" fmla="*/ 8692 h 10000"/>
                  <a:gd name="connsiteX422" fmla="*/ 2981 w 10000"/>
                  <a:gd name="connsiteY422" fmla="*/ 8685 h 10000"/>
                  <a:gd name="connsiteX423" fmla="*/ 2989 w 10000"/>
                  <a:gd name="connsiteY423" fmla="*/ 8685 h 10000"/>
                  <a:gd name="connsiteX424" fmla="*/ 3008 w 10000"/>
                  <a:gd name="connsiteY424" fmla="*/ 8685 h 10000"/>
                  <a:gd name="connsiteX425" fmla="*/ 3028 w 10000"/>
                  <a:gd name="connsiteY425" fmla="*/ 8695 h 10000"/>
                  <a:gd name="connsiteX426" fmla="*/ 3042 w 10000"/>
                  <a:gd name="connsiteY426" fmla="*/ 8695 h 10000"/>
                  <a:gd name="connsiteX427" fmla="*/ 3053 w 10000"/>
                  <a:gd name="connsiteY427" fmla="*/ 8676 h 10000"/>
                  <a:gd name="connsiteX428" fmla="*/ 3061 w 10000"/>
                  <a:gd name="connsiteY428" fmla="*/ 8666 h 10000"/>
                  <a:gd name="connsiteX429" fmla="*/ 3066 w 10000"/>
                  <a:gd name="connsiteY429" fmla="*/ 8656 h 10000"/>
                  <a:gd name="connsiteX430" fmla="*/ 3091 w 10000"/>
                  <a:gd name="connsiteY430" fmla="*/ 8659 h 10000"/>
                  <a:gd name="connsiteX431" fmla="*/ 3105 w 10000"/>
                  <a:gd name="connsiteY431" fmla="*/ 8659 h 10000"/>
                  <a:gd name="connsiteX432" fmla="*/ 3108 w 10000"/>
                  <a:gd name="connsiteY432" fmla="*/ 8650 h 10000"/>
                  <a:gd name="connsiteX433" fmla="*/ 3147 w 10000"/>
                  <a:gd name="connsiteY433" fmla="*/ 8588 h 10000"/>
                  <a:gd name="connsiteX434" fmla="*/ 3150 w 10000"/>
                  <a:gd name="connsiteY434" fmla="*/ 8598 h 10000"/>
                  <a:gd name="connsiteX435" fmla="*/ 3163 w 10000"/>
                  <a:gd name="connsiteY435" fmla="*/ 8601 h 10000"/>
                  <a:gd name="connsiteX436" fmla="*/ 3180 w 10000"/>
                  <a:gd name="connsiteY436" fmla="*/ 8608 h 10000"/>
                  <a:gd name="connsiteX437" fmla="*/ 3188 w 10000"/>
                  <a:gd name="connsiteY437" fmla="*/ 8611 h 10000"/>
                  <a:gd name="connsiteX438" fmla="*/ 3227 w 10000"/>
                  <a:gd name="connsiteY438" fmla="*/ 8620 h 10000"/>
                  <a:gd name="connsiteX439" fmla="*/ 3238 w 10000"/>
                  <a:gd name="connsiteY439" fmla="*/ 8617 h 10000"/>
                  <a:gd name="connsiteX440" fmla="*/ 3247 w 10000"/>
                  <a:gd name="connsiteY440" fmla="*/ 8601 h 10000"/>
                  <a:gd name="connsiteX441" fmla="*/ 3269 w 10000"/>
                  <a:gd name="connsiteY441" fmla="*/ 8611 h 10000"/>
                  <a:gd name="connsiteX442" fmla="*/ 3277 w 10000"/>
                  <a:gd name="connsiteY442" fmla="*/ 8617 h 10000"/>
                  <a:gd name="connsiteX443" fmla="*/ 3285 w 10000"/>
                  <a:gd name="connsiteY443" fmla="*/ 8611 h 10000"/>
                  <a:gd name="connsiteX444" fmla="*/ 3307 w 10000"/>
                  <a:gd name="connsiteY444" fmla="*/ 8611 h 10000"/>
                  <a:gd name="connsiteX445" fmla="*/ 3319 w 10000"/>
                  <a:gd name="connsiteY445" fmla="*/ 8617 h 10000"/>
                  <a:gd name="connsiteX446" fmla="*/ 3324 w 10000"/>
                  <a:gd name="connsiteY446" fmla="*/ 8617 h 10000"/>
                  <a:gd name="connsiteX447" fmla="*/ 3327 w 10000"/>
                  <a:gd name="connsiteY447" fmla="*/ 8620 h 10000"/>
                  <a:gd name="connsiteX448" fmla="*/ 3341 w 10000"/>
                  <a:gd name="connsiteY448" fmla="*/ 8620 h 10000"/>
                  <a:gd name="connsiteX449" fmla="*/ 3357 w 10000"/>
                  <a:gd name="connsiteY449" fmla="*/ 8620 h 10000"/>
                  <a:gd name="connsiteX450" fmla="*/ 3374 w 10000"/>
                  <a:gd name="connsiteY450" fmla="*/ 8620 h 10000"/>
                  <a:gd name="connsiteX451" fmla="*/ 3382 w 10000"/>
                  <a:gd name="connsiteY451" fmla="*/ 8620 h 10000"/>
                  <a:gd name="connsiteX452" fmla="*/ 3399 w 10000"/>
                  <a:gd name="connsiteY452" fmla="*/ 8611 h 10000"/>
                  <a:gd name="connsiteX453" fmla="*/ 3413 w 10000"/>
                  <a:gd name="connsiteY453" fmla="*/ 8601 h 10000"/>
                  <a:gd name="connsiteX454" fmla="*/ 3421 w 10000"/>
                  <a:gd name="connsiteY454" fmla="*/ 8588 h 10000"/>
                  <a:gd name="connsiteX455" fmla="*/ 3421 w 10000"/>
                  <a:gd name="connsiteY455" fmla="*/ 8572 h 10000"/>
                  <a:gd name="connsiteX456" fmla="*/ 3421 w 10000"/>
                  <a:gd name="connsiteY456" fmla="*/ 8552 h 10000"/>
                  <a:gd name="connsiteX457" fmla="*/ 3424 w 10000"/>
                  <a:gd name="connsiteY457" fmla="*/ 8533 h 10000"/>
                  <a:gd name="connsiteX458" fmla="*/ 3432 w 10000"/>
                  <a:gd name="connsiteY458" fmla="*/ 8523 h 10000"/>
                  <a:gd name="connsiteX459" fmla="*/ 3446 w 10000"/>
                  <a:gd name="connsiteY459" fmla="*/ 8523 h 10000"/>
                  <a:gd name="connsiteX460" fmla="*/ 3457 w 10000"/>
                  <a:gd name="connsiteY460" fmla="*/ 8523 h 10000"/>
                  <a:gd name="connsiteX461" fmla="*/ 3476 w 10000"/>
                  <a:gd name="connsiteY461" fmla="*/ 8533 h 10000"/>
                  <a:gd name="connsiteX462" fmla="*/ 3485 w 10000"/>
                  <a:gd name="connsiteY462" fmla="*/ 8536 h 10000"/>
                  <a:gd name="connsiteX463" fmla="*/ 3501 w 10000"/>
                  <a:gd name="connsiteY463" fmla="*/ 8527 h 10000"/>
                  <a:gd name="connsiteX464" fmla="*/ 3504 w 10000"/>
                  <a:gd name="connsiteY464" fmla="*/ 8514 h 10000"/>
                  <a:gd name="connsiteX465" fmla="*/ 3510 w 10000"/>
                  <a:gd name="connsiteY465" fmla="*/ 8497 h 10000"/>
                  <a:gd name="connsiteX466" fmla="*/ 3537 w 10000"/>
                  <a:gd name="connsiteY466" fmla="*/ 8484 h 10000"/>
                  <a:gd name="connsiteX467" fmla="*/ 3562 w 10000"/>
                  <a:gd name="connsiteY467" fmla="*/ 8488 h 10000"/>
                  <a:gd name="connsiteX468" fmla="*/ 3568 w 10000"/>
                  <a:gd name="connsiteY468" fmla="*/ 8484 h 10000"/>
                  <a:gd name="connsiteX469" fmla="*/ 3584 w 10000"/>
                  <a:gd name="connsiteY469" fmla="*/ 8494 h 10000"/>
                  <a:gd name="connsiteX470" fmla="*/ 3593 w 10000"/>
                  <a:gd name="connsiteY470" fmla="*/ 8507 h 10000"/>
                  <a:gd name="connsiteX471" fmla="*/ 3618 w 10000"/>
                  <a:gd name="connsiteY471" fmla="*/ 8497 h 10000"/>
                  <a:gd name="connsiteX472" fmla="*/ 3643 w 10000"/>
                  <a:gd name="connsiteY472" fmla="*/ 8475 h 10000"/>
                  <a:gd name="connsiteX473" fmla="*/ 3657 w 10000"/>
                  <a:gd name="connsiteY473" fmla="*/ 8478 h 10000"/>
                  <a:gd name="connsiteX474" fmla="*/ 3670 w 10000"/>
                  <a:gd name="connsiteY474" fmla="*/ 8475 h 10000"/>
                  <a:gd name="connsiteX475" fmla="*/ 3673 w 10000"/>
                  <a:gd name="connsiteY475" fmla="*/ 8468 h 10000"/>
                  <a:gd name="connsiteX476" fmla="*/ 3681 w 10000"/>
                  <a:gd name="connsiteY476" fmla="*/ 8468 h 10000"/>
                  <a:gd name="connsiteX477" fmla="*/ 3698 w 10000"/>
                  <a:gd name="connsiteY477" fmla="*/ 8478 h 10000"/>
                  <a:gd name="connsiteX478" fmla="*/ 3720 w 10000"/>
                  <a:gd name="connsiteY478" fmla="*/ 8497 h 10000"/>
                  <a:gd name="connsiteX479" fmla="*/ 3715 w 10000"/>
                  <a:gd name="connsiteY479" fmla="*/ 8504 h 10000"/>
                  <a:gd name="connsiteX480" fmla="*/ 3729 w 10000"/>
                  <a:gd name="connsiteY480" fmla="*/ 8514 h 10000"/>
                  <a:gd name="connsiteX481" fmla="*/ 3729 w 10000"/>
                  <a:gd name="connsiteY481" fmla="*/ 8517 h 10000"/>
                  <a:gd name="connsiteX482" fmla="*/ 3740 w 10000"/>
                  <a:gd name="connsiteY482" fmla="*/ 8527 h 10000"/>
                  <a:gd name="connsiteX483" fmla="*/ 3759 w 10000"/>
                  <a:gd name="connsiteY483" fmla="*/ 8517 h 10000"/>
                  <a:gd name="connsiteX484" fmla="*/ 3762 w 10000"/>
                  <a:gd name="connsiteY484" fmla="*/ 8504 h 10000"/>
                  <a:gd name="connsiteX485" fmla="*/ 3770 w 10000"/>
                  <a:gd name="connsiteY485" fmla="*/ 8488 h 10000"/>
                  <a:gd name="connsiteX486" fmla="*/ 3778 w 10000"/>
                  <a:gd name="connsiteY486" fmla="*/ 8484 h 10000"/>
                  <a:gd name="connsiteX487" fmla="*/ 3792 w 10000"/>
                  <a:gd name="connsiteY487" fmla="*/ 8475 h 10000"/>
                  <a:gd name="connsiteX488" fmla="*/ 3803 w 10000"/>
                  <a:gd name="connsiteY488" fmla="*/ 8478 h 10000"/>
                  <a:gd name="connsiteX489" fmla="*/ 3809 w 10000"/>
                  <a:gd name="connsiteY489" fmla="*/ 8475 h 10000"/>
                  <a:gd name="connsiteX490" fmla="*/ 3825 w 10000"/>
                  <a:gd name="connsiteY490" fmla="*/ 8465 h 10000"/>
                  <a:gd name="connsiteX491" fmla="*/ 3834 w 10000"/>
                  <a:gd name="connsiteY491" fmla="*/ 8468 h 10000"/>
                  <a:gd name="connsiteX492" fmla="*/ 3842 w 10000"/>
                  <a:gd name="connsiteY492" fmla="*/ 8478 h 10000"/>
                  <a:gd name="connsiteX493" fmla="*/ 3850 w 10000"/>
                  <a:gd name="connsiteY493" fmla="*/ 8478 h 10000"/>
                  <a:gd name="connsiteX494" fmla="*/ 3859 w 10000"/>
                  <a:gd name="connsiteY494" fmla="*/ 8484 h 10000"/>
                  <a:gd name="connsiteX495" fmla="*/ 3873 w 10000"/>
                  <a:gd name="connsiteY495" fmla="*/ 8494 h 10000"/>
                  <a:gd name="connsiteX496" fmla="*/ 3875 w 10000"/>
                  <a:gd name="connsiteY496" fmla="*/ 8507 h 10000"/>
                  <a:gd name="connsiteX497" fmla="*/ 3881 w 10000"/>
                  <a:gd name="connsiteY497" fmla="*/ 8527 h 10000"/>
                  <a:gd name="connsiteX498" fmla="*/ 3875 w 10000"/>
                  <a:gd name="connsiteY498" fmla="*/ 8546 h 10000"/>
                  <a:gd name="connsiteX499" fmla="*/ 3892 w 10000"/>
                  <a:gd name="connsiteY499" fmla="*/ 8546 h 10000"/>
                  <a:gd name="connsiteX500" fmla="*/ 3900 w 10000"/>
                  <a:gd name="connsiteY500" fmla="*/ 8543 h 10000"/>
                  <a:gd name="connsiteX501" fmla="*/ 3906 w 10000"/>
                  <a:gd name="connsiteY501" fmla="*/ 8543 h 10000"/>
                  <a:gd name="connsiteX502" fmla="*/ 3922 w 10000"/>
                  <a:gd name="connsiteY502" fmla="*/ 8552 h 10000"/>
                  <a:gd name="connsiteX503" fmla="*/ 3939 w 10000"/>
                  <a:gd name="connsiteY503" fmla="*/ 8559 h 10000"/>
                  <a:gd name="connsiteX504" fmla="*/ 3953 w 10000"/>
                  <a:gd name="connsiteY504" fmla="*/ 8572 h 10000"/>
                  <a:gd name="connsiteX505" fmla="*/ 3956 w 10000"/>
                  <a:gd name="connsiteY505" fmla="*/ 8588 h 10000"/>
                  <a:gd name="connsiteX506" fmla="*/ 3956 w 10000"/>
                  <a:gd name="connsiteY506" fmla="*/ 8608 h 10000"/>
                  <a:gd name="connsiteX507" fmla="*/ 3972 w 10000"/>
                  <a:gd name="connsiteY507" fmla="*/ 8608 h 10000"/>
                  <a:gd name="connsiteX508" fmla="*/ 3986 w 10000"/>
                  <a:gd name="connsiteY508" fmla="*/ 8608 h 10000"/>
                  <a:gd name="connsiteX509" fmla="*/ 3997 w 10000"/>
                  <a:gd name="connsiteY509" fmla="*/ 8608 h 10000"/>
                  <a:gd name="connsiteX510" fmla="*/ 4006 w 10000"/>
                  <a:gd name="connsiteY510" fmla="*/ 8608 h 10000"/>
                  <a:gd name="connsiteX511" fmla="*/ 4006 w 10000"/>
                  <a:gd name="connsiteY511" fmla="*/ 8611 h 10000"/>
                  <a:gd name="connsiteX512" fmla="*/ 4011 w 10000"/>
                  <a:gd name="connsiteY512" fmla="*/ 8611 h 10000"/>
                  <a:gd name="connsiteX513" fmla="*/ 4022 w 10000"/>
                  <a:gd name="connsiteY513" fmla="*/ 8620 h 10000"/>
                  <a:gd name="connsiteX514" fmla="*/ 4042 w 10000"/>
                  <a:gd name="connsiteY514" fmla="*/ 8620 h 10000"/>
                  <a:gd name="connsiteX515" fmla="*/ 4050 w 10000"/>
                  <a:gd name="connsiteY515" fmla="*/ 8617 h 10000"/>
                  <a:gd name="connsiteX516" fmla="*/ 4069 w 10000"/>
                  <a:gd name="connsiteY516" fmla="*/ 8620 h 10000"/>
                  <a:gd name="connsiteX517" fmla="*/ 4086 w 10000"/>
                  <a:gd name="connsiteY517" fmla="*/ 8630 h 10000"/>
                  <a:gd name="connsiteX518" fmla="*/ 4108 w 10000"/>
                  <a:gd name="connsiteY518" fmla="*/ 8627 h 10000"/>
                  <a:gd name="connsiteX519" fmla="*/ 4125 w 10000"/>
                  <a:gd name="connsiteY519" fmla="*/ 8620 h 10000"/>
                  <a:gd name="connsiteX520" fmla="*/ 4133 w 10000"/>
                  <a:gd name="connsiteY520" fmla="*/ 8611 h 10000"/>
                  <a:gd name="connsiteX521" fmla="*/ 4139 w 10000"/>
                  <a:gd name="connsiteY521" fmla="*/ 8608 h 10000"/>
                  <a:gd name="connsiteX522" fmla="*/ 4147 w 10000"/>
                  <a:gd name="connsiteY522" fmla="*/ 8601 h 10000"/>
                  <a:gd name="connsiteX523" fmla="*/ 4155 w 10000"/>
                  <a:gd name="connsiteY523" fmla="*/ 8591 h 10000"/>
                  <a:gd name="connsiteX524" fmla="*/ 4166 w 10000"/>
                  <a:gd name="connsiteY524" fmla="*/ 8582 h 10000"/>
                  <a:gd name="connsiteX525" fmla="*/ 4183 w 10000"/>
                  <a:gd name="connsiteY525" fmla="*/ 8569 h 10000"/>
                  <a:gd name="connsiteX526" fmla="*/ 4191 w 10000"/>
                  <a:gd name="connsiteY526" fmla="*/ 8562 h 10000"/>
                  <a:gd name="connsiteX527" fmla="*/ 4208 w 10000"/>
                  <a:gd name="connsiteY527" fmla="*/ 8552 h 10000"/>
                  <a:gd name="connsiteX528" fmla="*/ 4230 w 10000"/>
                  <a:gd name="connsiteY528" fmla="*/ 8552 h 10000"/>
                  <a:gd name="connsiteX529" fmla="*/ 4238 w 10000"/>
                  <a:gd name="connsiteY529" fmla="*/ 8559 h 10000"/>
                  <a:gd name="connsiteX530" fmla="*/ 4247 w 10000"/>
                  <a:gd name="connsiteY530" fmla="*/ 8572 h 10000"/>
                  <a:gd name="connsiteX531" fmla="*/ 4252 w 10000"/>
                  <a:gd name="connsiteY531" fmla="*/ 8578 h 10000"/>
                  <a:gd name="connsiteX532" fmla="*/ 4263 w 10000"/>
                  <a:gd name="connsiteY532" fmla="*/ 8582 h 10000"/>
                  <a:gd name="connsiteX533" fmla="*/ 4277 w 10000"/>
                  <a:gd name="connsiteY533" fmla="*/ 8572 h 10000"/>
                  <a:gd name="connsiteX534" fmla="*/ 4294 w 10000"/>
                  <a:gd name="connsiteY534" fmla="*/ 8559 h 10000"/>
                  <a:gd name="connsiteX535" fmla="*/ 4302 w 10000"/>
                  <a:gd name="connsiteY535" fmla="*/ 8546 h 10000"/>
                  <a:gd name="connsiteX536" fmla="*/ 4310 w 10000"/>
                  <a:gd name="connsiteY536" fmla="*/ 8543 h 10000"/>
                  <a:gd name="connsiteX537" fmla="*/ 4313 w 10000"/>
                  <a:gd name="connsiteY537" fmla="*/ 8543 h 10000"/>
                  <a:gd name="connsiteX538" fmla="*/ 4332 w 10000"/>
                  <a:gd name="connsiteY538" fmla="*/ 8546 h 10000"/>
                  <a:gd name="connsiteX539" fmla="*/ 4335 w 10000"/>
                  <a:gd name="connsiteY539" fmla="*/ 8559 h 10000"/>
                  <a:gd name="connsiteX540" fmla="*/ 4349 w 10000"/>
                  <a:gd name="connsiteY540" fmla="*/ 8588 h 10000"/>
                  <a:gd name="connsiteX541" fmla="*/ 4360 w 10000"/>
                  <a:gd name="connsiteY541" fmla="*/ 8591 h 10000"/>
                  <a:gd name="connsiteX542" fmla="*/ 4366 w 10000"/>
                  <a:gd name="connsiteY542" fmla="*/ 8591 h 10000"/>
                  <a:gd name="connsiteX543" fmla="*/ 4382 w 10000"/>
                  <a:gd name="connsiteY543" fmla="*/ 8598 h 10000"/>
                  <a:gd name="connsiteX544" fmla="*/ 4385 w 10000"/>
                  <a:gd name="connsiteY544" fmla="*/ 8598 h 10000"/>
                  <a:gd name="connsiteX545" fmla="*/ 4402 w 10000"/>
                  <a:gd name="connsiteY545" fmla="*/ 8598 h 10000"/>
                  <a:gd name="connsiteX546" fmla="*/ 4421 w 10000"/>
                  <a:gd name="connsiteY546" fmla="*/ 8591 h 10000"/>
                  <a:gd name="connsiteX547" fmla="*/ 4440 w 10000"/>
                  <a:gd name="connsiteY547" fmla="*/ 8591 h 10000"/>
                  <a:gd name="connsiteX548" fmla="*/ 4449 w 10000"/>
                  <a:gd name="connsiteY548" fmla="*/ 8598 h 10000"/>
                  <a:gd name="connsiteX549" fmla="*/ 4454 w 10000"/>
                  <a:gd name="connsiteY549" fmla="*/ 8617 h 10000"/>
                  <a:gd name="connsiteX550" fmla="*/ 4463 w 10000"/>
                  <a:gd name="connsiteY550" fmla="*/ 8608 h 10000"/>
                  <a:gd name="connsiteX551" fmla="*/ 4474 w 10000"/>
                  <a:gd name="connsiteY551" fmla="*/ 8608 h 10000"/>
                  <a:gd name="connsiteX552" fmla="*/ 4490 w 10000"/>
                  <a:gd name="connsiteY552" fmla="*/ 8617 h 10000"/>
                  <a:gd name="connsiteX553" fmla="*/ 4504 w 10000"/>
                  <a:gd name="connsiteY553" fmla="*/ 8617 h 10000"/>
                  <a:gd name="connsiteX554" fmla="*/ 4518 w 10000"/>
                  <a:gd name="connsiteY554" fmla="*/ 8617 h 10000"/>
                  <a:gd name="connsiteX555" fmla="*/ 4535 w 10000"/>
                  <a:gd name="connsiteY555" fmla="*/ 8611 h 10000"/>
                  <a:gd name="connsiteX556" fmla="*/ 4546 w 10000"/>
                  <a:gd name="connsiteY556" fmla="*/ 8611 h 10000"/>
                  <a:gd name="connsiteX557" fmla="*/ 4562 w 10000"/>
                  <a:gd name="connsiteY557" fmla="*/ 8611 h 10000"/>
                  <a:gd name="connsiteX558" fmla="*/ 4571 w 10000"/>
                  <a:gd name="connsiteY558" fmla="*/ 8611 h 10000"/>
                  <a:gd name="connsiteX559" fmla="*/ 4579 w 10000"/>
                  <a:gd name="connsiteY559" fmla="*/ 8608 h 10000"/>
                  <a:gd name="connsiteX560" fmla="*/ 4584 w 10000"/>
                  <a:gd name="connsiteY560" fmla="*/ 8608 h 10000"/>
                  <a:gd name="connsiteX561" fmla="*/ 4601 w 10000"/>
                  <a:gd name="connsiteY561" fmla="*/ 8617 h 10000"/>
                  <a:gd name="connsiteX562" fmla="*/ 4609 w 10000"/>
                  <a:gd name="connsiteY562" fmla="*/ 8627 h 10000"/>
                  <a:gd name="connsiteX563" fmla="*/ 4618 w 10000"/>
                  <a:gd name="connsiteY563" fmla="*/ 8637 h 10000"/>
                  <a:gd name="connsiteX564" fmla="*/ 4618 w 10000"/>
                  <a:gd name="connsiteY564" fmla="*/ 8646 h 10000"/>
                  <a:gd name="connsiteX565" fmla="*/ 4634 w 10000"/>
                  <a:gd name="connsiteY565" fmla="*/ 8656 h 10000"/>
                  <a:gd name="connsiteX566" fmla="*/ 4640 w 10000"/>
                  <a:gd name="connsiteY566" fmla="*/ 8659 h 10000"/>
                  <a:gd name="connsiteX567" fmla="*/ 4651 w 10000"/>
                  <a:gd name="connsiteY567" fmla="*/ 8666 h 10000"/>
                  <a:gd name="connsiteX568" fmla="*/ 4657 w 10000"/>
                  <a:gd name="connsiteY568" fmla="*/ 8659 h 10000"/>
                  <a:gd name="connsiteX569" fmla="*/ 4668 w 10000"/>
                  <a:gd name="connsiteY569" fmla="*/ 8650 h 10000"/>
                  <a:gd name="connsiteX570" fmla="*/ 4676 w 10000"/>
                  <a:gd name="connsiteY570" fmla="*/ 8650 h 10000"/>
                  <a:gd name="connsiteX571" fmla="*/ 4690 w 10000"/>
                  <a:gd name="connsiteY571" fmla="*/ 8650 h 10000"/>
                  <a:gd name="connsiteX572" fmla="*/ 4698 w 10000"/>
                  <a:gd name="connsiteY572" fmla="*/ 8650 h 10000"/>
                  <a:gd name="connsiteX573" fmla="*/ 4704 w 10000"/>
                  <a:gd name="connsiteY573" fmla="*/ 8650 h 10000"/>
                  <a:gd name="connsiteX574" fmla="*/ 4706 w 10000"/>
                  <a:gd name="connsiteY574" fmla="*/ 8659 h 10000"/>
                  <a:gd name="connsiteX575" fmla="*/ 4706 w 10000"/>
                  <a:gd name="connsiteY575" fmla="*/ 8666 h 10000"/>
                  <a:gd name="connsiteX576" fmla="*/ 4723 w 10000"/>
                  <a:gd name="connsiteY576" fmla="*/ 8682 h 10000"/>
                  <a:gd name="connsiteX577" fmla="*/ 4737 w 10000"/>
                  <a:gd name="connsiteY577" fmla="*/ 8682 h 10000"/>
                  <a:gd name="connsiteX578" fmla="*/ 4745 w 10000"/>
                  <a:gd name="connsiteY578" fmla="*/ 8676 h 10000"/>
                  <a:gd name="connsiteX579" fmla="*/ 4756 w 10000"/>
                  <a:gd name="connsiteY579" fmla="*/ 8666 h 10000"/>
                  <a:gd name="connsiteX580" fmla="*/ 4765 w 10000"/>
                  <a:gd name="connsiteY580" fmla="*/ 8666 h 10000"/>
                  <a:gd name="connsiteX581" fmla="*/ 4765 w 10000"/>
                  <a:gd name="connsiteY581" fmla="*/ 8682 h 10000"/>
                  <a:gd name="connsiteX582" fmla="*/ 4770 w 10000"/>
                  <a:gd name="connsiteY582" fmla="*/ 8701 h 10000"/>
                  <a:gd name="connsiteX583" fmla="*/ 4778 w 10000"/>
                  <a:gd name="connsiteY583" fmla="*/ 8705 h 10000"/>
                  <a:gd name="connsiteX584" fmla="*/ 4795 w 10000"/>
                  <a:gd name="connsiteY584" fmla="*/ 8714 h 10000"/>
                  <a:gd name="connsiteX585" fmla="*/ 4812 w 10000"/>
                  <a:gd name="connsiteY585" fmla="*/ 8714 h 10000"/>
                  <a:gd name="connsiteX586" fmla="*/ 4825 w 10000"/>
                  <a:gd name="connsiteY586" fmla="*/ 8705 h 10000"/>
                  <a:gd name="connsiteX587" fmla="*/ 4825 w 10000"/>
                  <a:gd name="connsiteY587" fmla="*/ 8701 h 10000"/>
                  <a:gd name="connsiteX588" fmla="*/ 4828 w 10000"/>
                  <a:gd name="connsiteY588" fmla="*/ 8701 h 10000"/>
                  <a:gd name="connsiteX589" fmla="*/ 4837 w 10000"/>
                  <a:gd name="connsiteY589" fmla="*/ 8692 h 10000"/>
                  <a:gd name="connsiteX590" fmla="*/ 4842 w 10000"/>
                  <a:gd name="connsiteY590" fmla="*/ 8685 h 10000"/>
                  <a:gd name="connsiteX591" fmla="*/ 4859 w 10000"/>
                  <a:gd name="connsiteY591" fmla="*/ 8692 h 10000"/>
                  <a:gd name="connsiteX592" fmla="*/ 4870 w 10000"/>
                  <a:gd name="connsiteY592" fmla="*/ 8701 h 10000"/>
                  <a:gd name="connsiteX593" fmla="*/ 4878 w 10000"/>
                  <a:gd name="connsiteY593" fmla="*/ 8714 h 10000"/>
                  <a:gd name="connsiteX594" fmla="*/ 4892 w 10000"/>
                  <a:gd name="connsiteY594" fmla="*/ 8724 h 10000"/>
                  <a:gd name="connsiteX595" fmla="*/ 4900 w 10000"/>
                  <a:gd name="connsiteY595" fmla="*/ 8724 h 10000"/>
                  <a:gd name="connsiteX596" fmla="*/ 4906 w 10000"/>
                  <a:gd name="connsiteY596" fmla="*/ 8705 h 10000"/>
                  <a:gd name="connsiteX597" fmla="*/ 4925 w 10000"/>
                  <a:gd name="connsiteY597" fmla="*/ 8724 h 10000"/>
                  <a:gd name="connsiteX598" fmla="*/ 4939 w 10000"/>
                  <a:gd name="connsiteY598" fmla="*/ 8701 h 10000"/>
                  <a:gd name="connsiteX599" fmla="*/ 4950 w 10000"/>
                  <a:gd name="connsiteY599" fmla="*/ 8695 h 10000"/>
                  <a:gd name="connsiteX600" fmla="*/ 4956 w 10000"/>
                  <a:gd name="connsiteY600" fmla="*/ 8692 h 10000"/>
                  <a:gd name="connsiteX601" fmla="*/ 4986 w 10000"/>
                  <a:gd name="connsiteY601" fmla="*/ 8705 h 10000"/>
                  <a:gd name="connsiteX602" fmla="*/ 5003 w 10000"/>
                  <a:gd name="connsiteY602" fmla="*/ 8701 h 10000"/>
                  <a:gd name="connsiteX603" fmla="*/ 5011 w 10000"/>
                  <a:gd name="connsiteY603" fmla="*/ 8692 h 10000"/>
                  <a:gd name="connsiteX604" fmla="*/ 5028 w 10000"/>
                  <a:gd name="connsiteY604" fmla="*/ 8682 h 10000"/>
                  <a:gd name="connsiteX605" fmla="*/ 5030 w 10000"/>
                  <a:gd name="connsiteY605" fmla="*/ 8659 h 10000"/>
                  <a:gd name="connsiteX606" fmla="*/ 5039 w 10000"/>
                  <a:gd name="connsiteY606" fmla="*/ 8656 h 10000"/>
                  <a:gd name="connsiteX607" fmla="*/ 5053 w 10000"/>
                  <a:gd name="connsiteY607" fmla="*/ 8669 h 10000"/>
                  <a:gd name="connsiteX608" fmla="*/ 5061 w 10000"/>
                  <a:gd name="connsiteY608" fmla="*/ 8669 h 10000"/>
                  <a:gd name="connsiteX609" fmla="*/ 5061 w 10000"/>
                  <a:gd name="connsiteY609" fmla="*/ 8676 h 10000"/>
                  <a:gd name="connsiteX610" fmla="*/ 5069 w 10000"/>
                  <a:gd name="connsiteY610" fmla="*/ 8669 h 10000"/>
                  <a:gd name="connsiteX611" fmla="*/ 5083 w 10000"/>
                  <a:gd name="connsiteY611" fmla="*/ 8669 h 10000"/>
                  <a:gd name="connsiteX612" fmla="*/ 5100 w 10000"/>
                  <a:gd name="connsiteY612" fmla="*/ 8669 h 10000"/>
                  <a:gd name="connsiteX613" fmla="*/ 5119 w 10000"/>
                  <a:gd name="connsiteY613" fmla="*/ 8682 h 10000"/>
                  <a:gd name="connsiteX614" fmla="*/ 5136 w 10000"/>
                  <a:gd name="connsiteY614" fmla="*/ 8692 h 10000"/>
                  <a:gd name="connsiteX615" fmla="*/ 5161 w 10000"/>
                  <a:gd name="connsiteY615" fmla="*/ 8701 h 10000"/>
                  <a:gd name="connsiteX616" fmla="*/ 5183 w 10000"/>
                  <a:gd name="connsiteY616" fmla="*/ 8701 h 10000"/>
                  <a:gd name="connsiteX617" fmla="*/ 5199 w 10000"/>
                  <a:gd name="connsiteY617" fmla="*/ 8701 h 10000"/>
                  <a:gd name="connsiteX618" fmla="*/ 5213 w 10000"/>
                  <a:gd name="connsiteY618" fmla="*/ 8705 h 10000"/>
                  <a:gd name="connsiteX619" fmla="*/ 5224 w 10000"/>
                  <a:gd name="connsiteY619" fmla="*/ 8701 h 10000"/>
                  <a:gd name="connsiteX620" fmla="*/ 5230 w 10000"/>
                  <a:gd name="connsiteY620" fmla="*/ 8701 h 10000"/>
                  <a:gd name="connsiteX621" fmla="*/ 5241 w 10000"/>
                  <a:gd name="connsiteY621" fmla="*/ 8676 h 10000"/>
                  <a:gd name="connsiteX622" fmla="*/ 5247 w 10000"/>
                  <a:gd name="connsiteY622" fmla="*/ 8666 h 10000"/>
                  <a:gd name="connsiteX623" fmla="*/ 5249 w 10000"/>
                  <a:gd name="connsiteY623" fmla="*/ 8646 h 10000"/>
                  <a:gd name="connsiteX624" fmla="*/ 5249 w 10000"/>
                  <a:gd name="connsiteY624" fmla="*/ 8650 h 10000"/>
                  <a:gd name="connsiteX625" fmla="*/ 5255 w 10000"/>
                  <a:gd name="connsiteY625" fmla="*/ 8646 h 10000"/>
                  <a:gd name="connsiteX626" fmla="*/ 5271 w 10000"/>
                  <a:gd name="connsiteY626" fmla="*/ 8650 h 10000"/>
                  <a:gd name="connsiteX627" fmla="*/ 5288 w 10000"/>
                  <a:gd name="connsiteY627" fmla="*/ 8666 h 10000"/>
                  <a:gd name="connsiteX628" fmla="*/ 5296 w 10000"/>
                  <a:gd name="connsiteY628" fmla="*/ 8666 h 10000"/>
                  <a:gd name="connsiteX629" fmla="*/ 5310 w 10000"/>
                  <a:gd name="connsiteY629" fmla="*/ 8656 h 10000"/>
                  <a:gd name="connsiteX630" fmla="*/ 5321 w 10000"/>
                  <a:gd name="connsiteY630" fmla="*/ 8650 h 10000"/>
                  <a:gd name="connsiteX631" fmla="*/ 5338 w 10000"/>
                  <a:gd name="connsiteY631" fmla="*/ 8650 h 10000"/>
                  <a:gd name="connsiteX632" fmla="*/ 5360 w 10000"/>
                  <a:gd name="connsiteY632" fmla="*/ 8640 h 10000"/>
                  <a:gd name="connsiteX633" fmla="*/ 5366 w 10000"/>
                  <a:gd name="connsiteY633" fmla="*/ 8637 h 10000"/>
                  <a:gd name="connsiteX634" fmla="*/ 5368 w 10000"/>
                  <a:gd name="connsiteY634" fmla="*/ 8637 h 10000"/>
                  <a:gd name="connsiteX635" fmla="*/ 5382 w 10000"/>
                  <a:gd name="connsiteY635" fmla="*/ 8630 h 10000"/>
                  <a:gd name="connsiteX636" fmla="*/ 5391 w 10000"/>
                  <a:gd name="connsiteY636" fmla="*/ 8630 h 10000"/>
                  <a:gd name="connsiteX637" fmla="*/ 5402 w 10000"/>
                  <a:gd name="connsiteY637" fmla="*/ 8637 h 10000"/>
                  <a:gd name="connsiteX638" fmla="*/ 5418 w 10000"/>
                  <a:gd name="connsiteY638" fmla="*/ 8656 h 10000"/>
                  <a:gd name="connsiteX639" fmla="*/ 5432 w 10000"/>
                  <a:gd name="connsiteY639" fmla="*/ 8666 h 10000"/>
                  <a:gd name="connsiteX640" fmla="*/ 5443 w 10000"/>
                  <a:gd name="connsiteY640" fmla="*/ 8682 h 10000"/>
                  <a:gd name="connsiteX641" fmla="*/ 5457 w 10000"/>
                  <a:gd name="connsiteY641" fmla="*/ 8692 h 10000"/>
                  <a:gd name="connsiteX642" fmla="*/ 5471 w 10000"/>
                  <a:gd name="connsiteY642" fmla="*/ 8705 h 10000"/>
                  <a:gd name="connsiteX643" fmla="*/ 5488 w 10000"/>
                  <a:gd name="connsiteY643" fmla="*/ 8711 h 10000"/>
                  <a:gd name="connsiteX644" fmla="*/ 5490 w 10000"/>
                  <a:gd name="connsiteY644" fmla="*/ 8721 h 10000"/>
                  <a:gd name="connsiteX645" fmla="*/ 5512 w 10000"/>
                  <a:gd name="connsiteY645" fmla="*/ 8724 h 10000"/>
                  <a:gd name="connsiteX646" fmla="*/ 5521 w 10000"/>
                  <a:gd name="connsiteY646" fmla="*/ 8714 h 10000"/>
                  <a:gd name="connsiteX647" fmla="*/ 5524 w 10000"/>
                  <a:gd name="connsiteY647" fmla="*/ 8714 h 10000"/>
                  <a:gd name="connsiteX648" fmla="*/ 5532 w 10000"/>
                  <a:gd name="connsiteY648" fmla="*/ 8721 h 10000"/>
                  <a:gd name="connsiteX649" fmla="*/ 5540 w 10000"/>
                  <a:gd name="connsiteY649" fmla="*/ 8724 h 10000"/>
                  <a:gd name="connsiteX650" fmla="*/ 5562 w 10000"/>
                  <a:gd name="connsiteY650" fmla="*/ 8750 h 10000"/>
                  <a:gd name="connsiteX651" fmla="*/ 5562 w 10000"/>
                  <a:gd name="connsiteY651" fmla="*/ 8760 h 10000"/>
                  <a:gd name="connsiteX652" fmla="*/ 5571 w 10000"/>
                  <a:gd name="connsiteY652" fmla="*/ 8782 h 10000"/>
                  <a:gd name="connsiteX653" fmla="*/ 5579 w 10000"/>
                  <a:gd name="connsiteY653" fmla="*/ 8789 h 10000"/>
                  <a:gd name="connsiteX654" fmla="*/ 5593 w 10000"/>
                  <a:gd name="connsiteY654" fmla="*/ 8789 h 10000"/>
                  <a:gd name="connsiteX655" fmla="*/ 5596 w 10000"/>
                  <a:gd name="connsiteY655" fmla="*/ 8789 h 10000"/>
                  <a:gd name="connsiteX656" fmla="*/ 5626 w 10000"/>
                  <a:gd name="connsiteY656" fmla="*/ 8782 h 10000"/>
                  <a:gd name="connsiteX657" fmla="*/ 5629 w 10000"/>
                  <a:gd name="connsiteY657" fmla="*/ 8782 h 10000"/>
                  <a:gd name="connsiteX658" fmla="*/ 5637 w 10000"/>
                  <a:gd name="connsiteY658" fmla="*/ 8779 h 10000"/>
                  <a:gd name="connsiteX659" fmla="*/ 5648 w 10000"/>
                  <a:gd name="connsiteY659" fmla="*/ 8789 h 10000"/>
                  <a:gd name="connsiteX660" fmla="*/ 5665 w 10000"/>
                  <a:gd name="connsiteY660" fmla="*/ 8795 h 10000"/>
                  <a:gd name="connsiteX661" fmla="*/ 5676 w 10000"/>
                  <a:gd name="connsiteY661" fmla="*/ 8789 h 10000"/>
                  <a:gd name="connsiteX662" fmla="*/ 5684 w 10000"/>
                  <a:gd name="connsiteY662" fmla="*/ 8782 h 10000"/>
                  <a:gd name="connsiteX663" fmla="*/ 5693 w 10000"/>
                  <a:gd name="connsiteY663" fmla="*/ 8789 h 10000"/>
                  <a:gd name="connsiteX664" fmla="*/ 5715 w 10000"/>
                  <a:gd name="connsiteY664" fmla="*/ 8808 h 10000"/>
                  <a:gd name="connsiteX665" fmla="*/ 5731 w 10000"/>
                  <a:gd name="connsiteY665" fmla="*/ 8808 h 10000"/>
                  <a:gd name="connsiteX666" fmla="*/ 5740 w 10000"/>
                  <a:gd name="connsiteY666" fmla="*/ 8808 h 10000"/>
                  <a:gd name="connsiteX667" fmla="*/ 5765 w 10000"/>
                  <a:gd name="connsiteY667" fmla="*/ 8818 h 10000"/>
                  <a:gd name="connsiteX668" fmla="*/ 5781 w 10000"/>
                  <a:gd name="connsiteY668" fmla="*/ 8824 h 10000"/>
                  <a:gd name="connsiteX669" fmla="*/ 5798 w 10000"/>
                  <a:gd name="connsiteY669" fmla="*/ 8834 h 10000"/>
                  <a:gd name="connsiteX670" fmla="*/ 5814 w 10000"/>
                  <a:gd name="connsiteY670" fmla="*/ 8837 h 10000"/>
                  <a:gd name="connsiteX671" fmla="*/ 5831 w 10000"/>
                  <a:gd name="connsiteY671" fmla="*/ 8844 h 10000"/>
                  <a:gd name="connsiteX672" fmla="*/ 5842 w 10000"/>
                  <a:gd name="connsiteY672" fmla="*/ 8847 h 10000"/>
                  <a:gd name="connsiteX673" fmla="*/ 5859 w 10000"/>
                  <a:gd name="connsiteY673" fmla="*/ 8857 h 10000"/>
                  <a:gd name="connsiteX674" fmla="*/ 5870 w 10000"/>
                  <a:gd name="connsiteY674" fmla="*/ 8867 h 10000"/>
                  <a:gd name="connsiteX675" fmla="*/ 5878 w 10000"/>
                  <a:gd name="connsiteY675" fmla="*/ 8873 h 10000"/>
                  <a:gd name="connsiteX676" fmla="*/ 5895 w 10000"/>
                  <a:gd name="connsiteY676" fmla="*/ 8873 h 10000"/>
                  <a:gd name="connsiteX677" fmla="*/ 5911 w 10000"/>
                  <a:gd name="connsiteY677" fmla="*/ 8873 h 10000"/>
                  <a:gd name="connsiteX678" fmla="*/ 5931 w 10000"/>
                  <a:gd name="connsiteY678" fmla="*/ 8873 h 10000"/>
                  <a:gd name="connsiteX679" fmla="*/ 5950 w 10000"/>
                  <a:gd name="connsiteY679" fmla="*/ 8867 h 10000"/>
                  <a:gd name="connsiteX680" fmla="*/ 5967 w 10000"/>
                  <a:gd name="connsiteY680" fmla="*/ 8867 h 10000"/>
                  <a:gd name="connsiteX681" fmla="*/ 5975 w 10000"/>
                  <a:gd name="connsiteY681" fmla="*/ 8873 h 10000"/>
                  <a:gd name="connsiteX682" fmla="*/ 6000 w 10000"/>
                  <a:gd name="connsiteY682" fmla="*/ 8883 h 10000"/>
                  <a:gd name="connsiteX683" fmla="*/ 5997 w 10000"/>
                  <a:gd name="connsiteY683" fmla="*/ 8886 h 10000"/>
                  <a:gd name="connsiteX684" fmla="*/ 5997 w 10000"/>
                  <a:gd name="connsiteY684" fmla="*/ 8896 h 10000"/>
                  <a:gd name="connsiteX685" fmla="*/ 6014 w 10000"/>
                  <a:gd name="connsiteY685" fmla="*/ 8892 h 10000"/>
                  <a:gd name="connsiteX686" fmla="*/ 6028 w 10000"/>
                  <a:gd name="connsiteY686" fmla="*/ 8892 h 10000"/>
                  <a:gd name="connsiteX687" fmla="*/ 6053 w 10000"/>
                  <a:gd name="connsiteY687" fmla="*/ 8886 h 10000"/>
                  <a:gd name="connsiteX688" fmla="*/ 6072 w 10000"/>
                  <a:gd name="connsiteY688" fmla="*/ 8876 h 10000"/>
                  <a:gd name="connsiteX689" fmla="*/ 6089 w 10000"/>
                  <a:gd name="connsiteY689" fmla="*/ 8867 h 10000"/>
                  <a:gd name="connsiteX690" fmla="*/ 6111 w 10000"/>
                  <a:gd name="connsiteY690" fmla="*/ 8857 h 10000"/>
                  <a:gd name="connsiteX691" fmla="*/ 6127 w 10000"/>
                  <a:gd name="connsiteY691" fmla="*/ 8847 h 10000"/>
                  <a:gd name="connsiteX692" fmla="*/ 6152 w 10000"/>
                  <a:gd name="connsiteY692" fmla="*/ 8834 h 10000"/>
                  <a:gd name="connsiteX693" fmla="*/ 6183 w 10000"/>
                  <a:gd name="connsiteY693" fmla="*/ 8828 h 10000"/>
                  <a:gd name="connsiteX694" fmla="*/ 6175 w 10000"/>
                  <a:gd name="connsiteY694" fmla="*/ 8844 h 10000"/>
                  <a:gd name="connsiteX695" fmla="*/ 6169 w 10000"/>
                  <a:gd name="connsiteY695" fmla="*/ 8863 h 10000"/>
                  <a:gd name="connsiteX696" fmla="*/ 6158 w 10000"/>
                  <a:gd name="connsiteY696" fmla="*/ 8886 h 10000"/>
                  <a:gd name="connsiteX697" fmla="*/ 6152 w 10000"/>
                  <a:gd name="connsiteY697" fmla="*/ 8896 h 10000"/>
                  <a:gd name="connsiteX698" fmla="*/ 6150 w 10000"/>
                  <a:gd name="connsiteY698" fmla="*/ 8909 h 10000"/>
                  <a:gd name="connsiteX699" fmla="*/ 6152 w 10000"/>
                  <a:gd name="connsiteY699" fmla="*/ 8938 h 10000"/>
                  <a:gd name="connsiteX700" fmla="*/ 6158 w 10000"/>
                  <a:gd name="connsiteY700" fmla="*/ 8957 h 10000"/>
                  <a:gd name="connsiteX701" fmla="*/ 6161 w 10000"/>
                  <a:gd name="connsiteY701" fmla="*/ 8980 h 10000"/>
                  <a:gd name="connsiteX702" fmla="*/ 6166 w 10000"/>
                  <a:gd name="connsiteY702" fmla="*/ 8999 h 10000"/>
                  <a:gd name="connsiteX703" fmla="*/ 6175 w 10000"/>
                  <a:gd name="connsiteY703" fmla="*/ 9032 h 10000"/>
                  <a:gd name="connsiteX704" fmla="*/ 6183 w 10000"/>
                  <a:gd name="connsiteY704" fmla="*/ 9051 h 10000"/>
                  <a:gd name="connsiteX705" fmla="*/ 6191 w 10000"/>
                  <a:gd name="connsiteY705" fmla="*/ 9064 h 10000"/>
                  <a:gd name="connsiteX706" fmla="*/ 6194 w 10000"/>
                  <a:gd name="connsiteY706" fmla="*/ 9084 h 10000"/>
                  <a:gd name="connsiteX707" fmla="*/ 6208 w 10000"/>
                  <a:gd name="connsiteY707" fmla="*/ 9103 h 10000"/>
                  <a:gd name="connsiteX708" fmla="*/ 6208 w 10000"/>
                  <a:gd name="connsiteY708" fmla="*/ 9113 h 10000"/>
                  <a:gd name="connsiteX709" fmla="*/ 6216 w 10000"/>
                  <a:gd name="connsiteY709" fmla="*/ 9129 h 10000"/>
                  <a:gd name="connsiteX710" fmla="*/ 6230 w 10000"/>
                  <a:gd name="connsiteY710" fmla="*/ 9148 h 10000"/>
                  <a:gd name="connsiteX711" fmla="*/ 6241 w 10000"/>
                  <a:gd name="connsiteY711" fmla="*/ 9165 h 10000"/>
                  <a:gd name="connsiteX712" fmla="*/ 6249 w 10000"/>
                  <a:gd name="connsiteY712" fmla="*/ 9168 h 10000"/>
                  <a:gd name="connsiteX713" fmla="*/ 6266 w 10000"/>
                  <a:gd name="connsiteY713" fmla="*/ 9184 h 10000"/>
                  <a:gd name="connsiteX714" fmla="*/ 6280 w 10000"/>
                  <a:gd name="connsiteY714" fmla="*/ 9184 h 10000"/>
                  <a:gd name="connsiteX715" fmla="*/ 6288 w 10000"/>
                  <a:gd name="connsiteY715" fmla="*/ 9177 h 10000"/>
                  <a:gd name="connsiteX716" fmla="*/ 6299 w 10000"/>
                  <a:gd name="connsiteY716" fmla="*/ 9187 h 10000"/>
                  <a:gd name="connsiteX717" fmla="*/ 6305 w 10000"/>
                  <a:gd name="connsiteY717" fmla="*/ 9197 h 10000"/>
                  <a:gd name="connsiteX718" fmla="*/ 6310 w 10000"/>
                  <a:gd name="connsiteY718" fmla="*/ 9197 h 10000"/>
                  <a:gd name="connsiteX719" fmla="*/ 6321 w 10000"/>
                  <a:gd name="connsiteY719" fmla="*/ 9213 h 10000"/>
                  <a:gd name="connsiteX720" fmla="*/ 6335 w 10000"/>
                  <a:gd name="connsiteY720" fmla="*/ 9223 h 10000"/>
                  <a:gd name="connsiteX721" fmla="*/ 6338 w 10000"/>
                  <a:gd name="connsiteY721" fmla="*/ 9223 h 10000"/>
                  <a:gd name="connsiteX722" fmla="*/ 6355 w 10000"/>
                  <a:gd name="connsiteY722" fmla="*/ 9226 h 10000"/>
                  <a:gd name="connsiteX723" fmla="*/ 6363 w 10000"/>
                  <a:gd name="connsiteY723" fmla="*/ 9236 h 10000"/>
                  <a:gd name="connsiteX724" fmla="*/ 6380 w 10000"/>
                  <a:gd name="connsiteY724" fmla="*/ 9258 h 10000"/>
                  <a:gd name="connsiteX725" fmla="*/ 6393 w 10000"/>
                  <a:gd name="connsiteY725" fmla="*/ 9278 h 10000"/>
                  <a:gd name="connsiteX726" fmla="*/ 6396 w 10000"/>
                  <a:gd name="connsiteY726" fmla="*/ 9288 h 10000"/>
                  <a:gd name="connsiteX727" fmla="*/ 6407 w 10000"/>
                  <a:gd name="connsiteY727" fmla="*/ 9297 h 10000"/>
                  <a:gd name="connsiteX728" fmla="*/ 6410 w 10000"/>
                  <a:gd name="connsiteY728" fmla="*/ 9307 h 10000"/>
                  <a:gd name="connsiteX729" fmla="*/ 6416 w 10000"/>
                  <a:gd name="connsiteY729" fmla="*/ 9317 h 10000"/>
                  <a:gd name="connsiteX730" fmla="*/ 6424 w 10000"/>
                  <a:gd name="connsiteY730" fmla="*/ 9326 h 10000"/>
                  <a:gd name="connsiteX731" fmla="*/ 6435 w 10000"/>
                  <a:gd name="connsiteY731" fmla="*/ 9336 h 10000"/>
                  <a:gd name="connsiteX732" fmla="*/ 6443 w 10000"/>
                  <a:gd name="connsiteY732" fmla="*/ 9346 h 10000"/>
                  <a:gd name="connsiteX733" fmla="*/ 6449 w 10000"/>
                  <a:gd name="connsiteY733" fmla="*/ 9362 h 10000"/>
                  <a:gd name="connsiteX734" fmla="*/ 6452 w 10000"/>
                  <a:gd name="connsiteY734" fmla="*/ 9372 h 10000"/>
                  <a:gd name="connsiteX735" fmla="*/ 6449 w 10000"/>
                  <a:gd name="connsiteY735" fmla="*/ 9381 h 10000"/>
                  <a:gd name="connsiteX736" fmla="*/ 6465 w 10000"/>
                  <a:gd name="connsiteY736" fmla="*/ 9394 h 10000"/>
                  <a:gd name="connsiteX737" fmla="*/ 6468 w 10000"/>
                  <a:gd name="connsiteY737" fmla="*/ 9420 h 10000"/>
                  <a:gd name="connsiteX738" fmla="*/ 6493 w 10000"/>
                  <a:gd name="connsiteY738" fmla="*/ 9430 h 10000"/>
                  <a:gd name="connsiteX739" fmla="*/ 6507 w 10000"/>
                  <a:gd name="connsiteY739" fmla="*/ 9440 h 10000"/>
                  <a:gd name="connsiteX740" fmla="*/ 6524 w 10000"/>
                  <a:gd name="connsiteY740" fmla="*/ 9459 h 10000"/>
                  <a:gd name="connsiteX741" fmla="*/ 6532 w 10000"/>
                  <a:gd name="connsiteY741" fmla="*/ 9485 h 10000"/>
                  <a:gd name="connsiteX742" fmla="*/ 6537 w 10000"/>
                  <a:gd name="connsiteY742" fmla="*/ 9498 h 10000"/>
                  <a:gd name="connsiteX743" fmla="*/ 6571 w 10000"/>
                  <a:gd name="connsiteY743" fmla="*/ 9508 h 10000"/>
                  <a:gd name="connsiteX744" fmla="*/ 6596 w 10000"/>
                  <a:gd name="connsiteY744" fmla="*/ 9508 h 10000"/>
                  <a:gd name="connsiteX745" fmla="*/ 6637 w 10000"/>
                  <a:gd name="connsiteY745" fmla="*/ 9517 h 10000"/>
                  <a:gd name="connsiteX746" fmla="*/ 6662 w 10000"/>
                  <a:gd name="connsiteY746" fmla="*/ 9524 h 10000"/>
                  <a:gd name="connsiteX747" fmla="*/ 6679 w 10000"/>
                  <a:gd name="connsiteY747" fmla="*/ 9517 h 10000"/>
                  <a:gd name="connsiteX748" fmla="*/ 6679 w 10000"/>
                  <a:gd name="connsiteY748" fmla="*/ 9505 h 10000"/>
                  <a:gd name="connsiteX749" fmla="*/ 6690 w 10000"/>
                  <a:gd name="connsiteY749" fmla="*/ 9485 h 10000"/>
                  <a:gd name="connsiteX750" fmla="*/ 6693 w 10000"/>
                  <a:gd name="connsiteY750" fmla="*/ 9479 h 10000"/>
                  <a:gd name="connsiteX751" fmla="*/ 6706 w 10000"/>
                  <a:gd name="connsiteY751" fmla="*/ 9469 h 10000"/>
                  <a:gd name="connsiteX752" fmla="*/ 6709 w 10000"/>
                  <a:gd name="connsiteY752" fmla="*/ 9462 h 10000"/>
                  <a:gd name="connsiteX753" fmla="*/ 6717 w 10000"/>
                  <a:gd name="connsiteY753" fmla="*/ 9459 h 10000"/>
                  <a:gd name="connsiteX754" fmla="*/ 6726 w 10000"/>
                  <a:gd name="connsiteY754" fmla="*/ 9459 h 10000"/>
                  <a:gd name="connsiteX755" fmla="*/ 6742 w 10000"/>
                  <a:gd name="connsiteY755" fmla="*/ 9462 h 10000"/>
                  <a:gd name="connsiteX756" fmla="*/ 6759 w 10000"/>
                  <a:gd name="connsiteY756" fmla="*/ 9479 h 10000"/>
                  <a:gd name="connsiteX757" fmla="*/ 6781 w 10000"/>
                  <a:gd name="connsiteY757" fmla="*/ 9485 h 10000"/>
                  <a:gd name="connsiteX758" fmla="*/ 6795 w 10000"/>
                  <a:gd name="connsiteY758" fmla="*/ 9485 h 10000"/>
                  <a:gd name="connsiteX759" fmla="*/ 6803 w 10000"/>
                  <a:gd name="connsiteY759" fmla="*/ 9498 h 10000"/>
                  <a:gd name="connsiteX760" fmla="*/ 6806 w 10000"/>
                  <a:gd name="connsiteY760" fmla="*/ 9508 h 10000"/>
                  <a:gd name="connsiteX761" fmla="*/ 6823 w 10000"/>
                  <a:gd name="connsiteY761" fmla="*/ 9514 h 10000"/>
                  <a:gd name="connsiteX762" fmla="*/ 6831 w 10000"/>
                  <a:gd name="connsiteY762" fmla="*/ 9514 h 10000"/>
                  <a:gd name="connsiteX763" fmla="*/ 6848 w 10000"/>
                  <a:gd name="connsiteY763" fmla="*/ 9514 h 10000"/>
                  <a:gd name="connsiteX764" fmla="*/ 6856 w 10000"/>
                  <a:gd name="connsiteY764" fmla="*/ 9517 h 10000"/>
                  <a:gd name="connsiteX765" fmla="*/ 6878 w 10000"/>
                  <a:gd name="connsiteY765" fmla="*/ 9524 h 10000"/>
                  <a:gd name="connsiteX766" fmla="*/ 6895 w 10000"/>
                  <a:gd name="connsiteY766" fmla="*/ 9524 h 10000"/>
                  <a:gd name="connsiteX767" fmla="*/ 6917 w 10000"/>
                  <a:gd name="connsiteY767" fmla="*/ 9527 h 10000"/>
                  <a:gd name="connsiteX768" fmla="*/ 6934 w 10000"/>
                  <a:gd name="connsiteY768" fmla="*/ 9534 h 10000"/>
                  <a:gd name="connsiteX769" fmla="*/ 6961 w 10000"/>
                  <a:gd name="connsiteY769" fmla="*/ 9543 h 10000"/>
                  <a:gd name="connsiteX770" fmla="*/ 6989 w 10000"/>
                  <a:gd name="connsiteY770" fmla="*/ 9547 h 10000"/>
                  <a:gd name="connsiteX771" fmla="*/ 7014 w 10000"/>
                  <a:gd name="connsiteY771" fmla="*/ 9543 h 10000"/>
                  <a:gd name="connsiteX772" fmla="*/ 7033 w 10000"/>
                  <a:gd name="connsiteY772" fmla="*/ 9543 h 10000"/>
                  <a:gd name="connsiteX773" fmla="*/ 7042 w 10000"/>
                  <a:gd name="connsiteY773" fmla="*/ 9547 h 10000"/>
                  <a:gd name="connsiteX774" fmla="*/ 7069 w 10000"/>
                  <a:gd name="connsiteY774" fmla="*/ 9647 h 10000"/>
                  <a:gd name="connsiteX775" fmla="*/ 7122 w 10000"/>
                  <a:gd name="connsiteY775" fmla="*/ 9734 h 10000"/>
                  <a:gd name="connsiteX776" fmla="*/ 7147 w 10000"/>
                  <a:gd name="connsiteY776" fmla="*/ 9744 h 10000"/>
                  <a:gd name="connsiteX777" fmla="*/ 7169 w 10000"/>
                  <a:gd name="connsiteY777" fmla="*/ 9741 h 10000"/>
                  <a:gd name="connsiteX778" fmla="*/ 7177 w 10000"/>
                  <a:gd name="connsiteY778" fmla="*/ 9744 h 10000"/>
                  <a:gd name="connsiteX779" fmla="*/ 7186 w 10000"/>
                  <a:gd name="connsiteY779" fmla="*/ 9754 h 10000"/>
                  <a:gd name="connsiteX780" fmla="*/ 7191 w 10000"/>
                  <a:gd name="connsiteY780" fmla="*/ 9773 h 10000"/>
                  <a:gd name="connsiteX781" fmla="*/ 7208 w 10000"/>
                  <a:gd name="connsiteY781" fmla="*/ 9783 h 10000"/>
                  <a:gd name="connsiteX782" fmla="*/ 7219 w 10000"/>
                  <a:gd name="connsiteY782" fmla="*/ 9793 h 10000"/>
                  <a:gd name="connsiteX783" fmla="*/ 7235 w 10000"/>
                  <a:gd name="connsiteY783" fmla="*/ 9802 h 10000"/>
                  <a:gd name="connsiteX784" fmla="*/ 7249 w 10000"/>
                  <a:gd name="connsiteY784" fmla="*/ 9819 h 10000"/>
                  <a:gd name="connsiteX785" fmla="*/ 7255 w 10000"/>
                  <a:gd name="connsiteY785" fmla="*/ 9835 h 10000"/>
                  <a:gd name="connsiteX786" fmla="*/ 7255 w 10000"/>
                  <a:gd name="connsiteY786" fmla="*/ 9848 h 10000"/>
                  <a:gd name="connsiteX787" fmla="*/ 7249 w 10000"/>
                  <a:gd name="connsiteY787" fmla="*/ 9848 h 10000"/>
                  <a:gd name="connsiteX788" fmla="*/ 7244 w 10000"/>
                  <a:gd name="connsiteY788" fmla="*/ 9858 h 10000"/>
                  <a:gd name="connsiteX789" fmla="*/ 7235 w 10000"/>
                  <a:gd name="connsiteY789" fmla="*/ 9883 h 10000"/>
                  <a:gd name="connsiteX790" fmla="*/ 7244 w 10000"/>
                  <a:gd name="connsiteY790" fmla="*/ 9903 h 10000"/>
                  <a:gd name="connsiteX791" fmla="*/ 7258 w 10000"/>
                  <a:gd name="connsiteY791" fmla="*/ 9926 h 10000"/>
                  <a:gd name="connsiteX792" fmla="*/ 7263 w 10000"/>
                  <a:gd name="connsiteY792" fmla="*/ 9948 h 10000"/>
                  <a:gd name="connsiteX793" fmla="*/ 7274 w 10000"/>
                  <a:gd name="connsiteY793" fmla="*/ 9968 h 10000"/>
                  <a:gd name="connsiteX794" fmla="*/ 7283 w 10000"/>
                  <a:gd name="connsiteY794" fmla="*/ 9987 h 10000"/>
                  <a:gd name="connsiteX795" fmla="*/ 7291 w 10000"/>
                  <a:gd name="connsiteY795" fmla="*/ 10000 h 10000"/>
                  <a:gd name="connsiteX796" fmla="*/ 7305 w 10000"/>
                  <a:gd name="connsiteY796" fmla="*/ 9997 h 10000"/>
                  <a:gd name="connsiteX797" fmla="*/ 7313 w 10000"/>
                  <a:gd name="connsiteY797" fmla="*/ 9977 h 10000"/>
                  <a:gd name="connsiteX798" fmla="*/ 7324 w 10000"/>
                  <a:gd name="connsiteY798" fmla="*/ 9968 h 10000"/>
                  <a:gd name="connsiteX799" fmla="*/ 7341 w 10000"/>
                  <a:gd name="connsiteY799" fmla="*/ 9971 h 10000"/>
                  <a:gd name="connsiteX800" fmla="*/ 7368 w 10000"/>
                  <a:gd name="connsiteY800" fmla="*/ 9987 h 10000"/>
                  <a:gd name="connsiteX801" fmla="*/ 7380 w 10000"/>
                  <a:gd name="connsiteY801" fmla="*/ 9990 h 10000"/>
                  <a:gd name="connsiteX802" fmla="*/ 7393 w 10000"/>
                  <a:gd name="connsiteY802" fmla="*/ 9981 h 10000"/>
                  <a:gd name="connsiteX803" fmla="*/ 7404 w 10000"/>
                  <a:gd name="connsiteY803" fmla="*/ 9968 h 10000"/>
                  <a:gd name="connsiteX804" fmla="*/ 7418 w 10000"/>
                  <a:gd name="connsiteY804" fmla="*/ 9948 h 10000"/>
                  <a:gd name="connsiteX805" fmla="*/ 7427 w 10000"/>
                  <a:gd name="connsiteY805" fmla="*/ 9922 h 10000"/>
                  <a:gd name="connsiteX806" fmla="*/ 7427 w 10000"/>
                  <a:gd name="connsiteY806" fmla="*/ 9906 h 10000"/>
                  <a:gd name="connsiteX807" fmla="*/ 7404 w 10000"/>
                  <a:gd name="connsiteY807" fmla="*/ 9877 h 10000"/>
                  <a:gd name="connsiteX808" fmla="*/ 7388 w 10000"/>
                  <a:gd name="connsiteY808" fmla="*/ 9854 h 10000"/>
                  <a:gd name="connsiteX809" fmla="*/ 7385 w 10000"/>
                  <a:gd name="connsiteY809" fmla="*/ 9845 h 10000"/>
                  <a:gd name="connsiteX810" fmla="*/ 7385 w 10000"/>
                  <a:gd name="connsiteY810" fmla="*/ 9825 h 10000"/>
                  <a:gd name="connsiteX811" fmla="*/ 7385 w 10000"/>
                  <a:gd name="connsiteY811" fmla="*/ 9819 h 10000"/>
                  <a:gd name="connsiteX812" fmla="*/ 7393 w 10000"/>
                  <a:gd name="connsiteY812" fmla="*/ 9809 h 10000"/>
                  <a:gd name="connsiteX813" fmla="*/ 7404 w 10000"/>
                  <a:gd name="connsiteY813" fmla="*/ 9793 h 10000"/>
                  <a:gd name="connsiteX814" fmla="*/ 7413 w 10000"/>
                  <a:gd name="connsiteY814" fmla="*/ 9783 h 10000"/>
                  <a:gd name="connsiteX815" fmla="*/ 7404 w 10000"/>
                  <a:gd name="connsiteY815" fmla="*/ 9770 h 10000"/>
                  <a:gd name="connsiteX816" fmla="*/ 7388 w 10000"/>
                  <a:gd name="connsiteY816" fmla="*/ 9760 h 10000"/>
                  <a:gd name="connsiteX817" fmla="*/ 7371 w 10000"/>
                  <a:gd name="connsiteY817" fmla="*/ 9744 h 10000"/>
                  <a:gd name="connsiteX818" fmla="*/ 7363 w 10000"/>
                  <a:gd name="connsiteY818" fmla="*/ 9731 h 10000"/>
                  <a:gd name="connsiteX819" fmla="*/ 7355 w 10000"/>
                  <a:gd name="connsiteY819" fmla="*/ 9715 h 10000"/>
                  <a:gd name="connsiteX820" fmla="*/ 7360 w 10000"/>
                  <a:gd name="connsiteY820" fmla="*/ 9686 h 10000"/>
                  <a:gd name="connsiteX821" fmla="*/ 7363 w 10000"/>
                  <a:gd name="connsiteY821" fmla="*/ 9657 h 10000"/>
                  <a:gd name="connsiteX822" fmla="*/ 7360 w 10000"/>
                  <a:gd name="connsiteY822" fmla="*/ 9631 h 10000"/>
                  <a:gd name="connsiteX823" fmla="*/ 7346 w 10000"/>
                  <a:gd name="connsiteY823" fmla="*/ 9611 h 10000"/>
                  <a:gd name="connsiteX824" fmla="*/ 7332 w 10000"/>
                  <a:gd name="connsiteY824" fmla="*/ 9585 h 10000"/>
                  <a:gd name="connsiteX825" fmla="*/ 7324 w 10000"/>
                  <a:gd name="connsiteY825" fmla="*/ 9573 h 10000"/>
                  <a:gd name="connsiteX826" fmla="*/ 7324 w 10000"/>
                  <a:gd name="connsiteY826" fmla="*/ 9553 h 10000"/>
                  <a:gd name="connsiteX827" fmla="*/ 7324 w 10000"/>
                  <a:gd name="connsiteY827" fmla="*/ 9543 h 10000"/>
                  <a:gd name="connsiteX828" fmla="*/ 7324 w 10000"/>
                  <a:gd name="connsiteY828" fmla="*/ 9517 h 10000"/>
                  <a:gd name="connsiteX829" fmla="*/ 7324 w 10000"/>
                  <a:gd name="connsiteY829" fmla="*/ 9498 h 10000"/>
                  <a:gd name="connsiteX830" fmla="*/ 7332 w 10000"/>
                  <a:gd name="connsiteY830" fmla="*/ 9479 h 10000"/>
                  <a:gd name="connsiteX831" fmla="*/ 7341 w 10000"/>
                  <a:gd name="connsiteY831" fmla="*/ 9462 h 10000"/>
                  <a:gd name="connsiteX832" fmla="*/ 7352 w 10000"/>
                  <a:gd name="connsiteY832" fmla="*/ 9459 h 10000"/>
                  <a:gd name="connsiteX833" fmla="*/ 7360 w 10000"/>
                  <a:gd name="connsiteY833" fmla="*/ 9443 h 10000"/>
                  <a:gd name="connsiteX834" fmla="*/ 7363 w 10000"/>
                  <a:gd name="connsiteY834" fmla="*/ 9433 h 10000"/>
                  <a:gd name="connsiteX835" fmla="*/ 7377 w 10000"/>
                  <a:gd name="connsiteY835" fmla="*/ 9433 h 10000"/>
                  <a:gd name="connsiteX836" fmla="*/ 7388 w 10000"/>
                  <a:gd name="connsiteY836" fmla="*/ 9430 h 10000"/>
                  <a:gd name="connsiteX837" fmla="*/ 7396 w 10000"/>
                  <a:gd name="connsiteY837" fmla="*/ 9430 h 10000"/>
                  <a:gd name="connsiteX838" fmla="*/ 7402 w 10000"/>
                  <a:gd name="connsiteY838" fmla="*/ 9424 h 10000"/>
                  <a:gd name="connsiteX839" fmla="*/ 7396 w 10000"/>
                  <a:gd name="connsiteY839" fmla="*/ 9414 h 10000"/>
                  <a:gd name="connsiteX840" fmla="*/ 7388 w 10000"/>
                  <a:gd name="connsiteY840" fmla="*/ 9401 h 10000"/>
                  <a:gd name="connsiteX841" fmla="*/ 7371 w 10000"/>
                  <a:gd name="connsiteY841" fmla="*/ 9391 h 10000"/>
                  <a:gd name="connsiteX842" fmla="*/ 7355 w 10000"/>
                  <a:gd name="connsiteY842" fmla="*/ 9375 h 10000"/>
                  <a:gd name="connsiteX843" fmla="*/ 7332 w 10000"/>
                  <a:gd name="connsiteY843" fmla="*/ 9356 h 10000"/>
                  <a:gd name="connsiteX844" fmla="*/ 7313 w 10000"/>
                  <a:gd name="connsiteY844" fmla="*/ 9330 h 10000"/>
                  <a:gd name="connsiteX845" fmla="*/ 7307 w 10000"/>
                  <a:gd name="connsiteY845" fmla="*/ 9310 h 10000"/>
                  <a:gd name="connsiteX846" fmla="*/ 7305 w 10000"/>
                  <a:gd name="connsiteY846" fmla="*/ 9291 h 10000"/>
                  <a:gd name="connsiteX847" fmla="*/ 7305 w 10000"/>
                  <a:gd name="connsiteY847" fmla="*/ 9278 h 10000"/>
                  <a:gd name="connsiteX848" fmla="*/ 7296 w 10000"/>
                  <a:gd name="connsiteY848" fmla="*/ 9268 h 10000"/>
                  <a:gd name="connsiteX849" fmla="*/ 7296 w 10000"/>
                  <a:gd name="connsiteY849" fmla="*/ 9249 h 10000"/>
                  <a:gd name="connsiteX850" fmla="*/ 7291 w 10000"/>
                  <a:gd name="connsiteY850" fmla="*/ 9226 h 10000"/>
                  <a:gd name="connsiteX851" fmla="*/ 7283 w 10000"/>
                  <a:gd name="connsiteY851" fmla="*/ 9213 h 10000"/>
                  <a:gd name="connsiteX852" fmla="*/ 7274 w 10000"/>
                  <a:gd name="connsiteY852" fmla="*/ 9194 h 10000"/>
                  <a:gd name="connsiteX853" fmla="*/ 7274 w 10000"/>
                  <a:gd name="connsiteY853" fmla="*/ 9174 h 10000"/>
                  <a:gd name="connsiteX854" fmla="*/ 7280 w 10000"/>
                  <a:gd name="connsiteY854" fmla="*/ 9148 h 10000"/>
                  <a:gd name="connsiteX855" fmla="*/ 7283 w 10000"/>
                  <a:gd name="connsiteY855" fmla="*/ 9119 h 10000"/>
                  <a:gd name="connsiteX856" fmla="*/ 7291 w 10000"/>
                  <a:gd name="connsiteY856" fmla="*/ 9100 h 10000"/>
                  <a:gd name="connsiteX857" fmla="*/ 7307 w 10000"/>
                  <a:gd name="connsiteY857" fmla="*/ 9080 h 10000"/>
                  <a:gd name="connsiteX858" fmla="*/ 7324 w 10000"/>
                  <a:gd name="connsiteY858" fmla="*/ 9054 h 10000"/>
                  <a:gd name="connsiteX859" fmla="*/ 7341 w 10000"/>
                  <a:gd name="connsiteY859" fmla="*/ 9054 h 10000"/>
                  <a:gd name="connsiteX860" fmla="*/ 7352 w 10000"/>
                  <a:gd name="connsiteY860" fmla="*/ 9054 h 10000"/>
                  <a:gd name="connsiteX861" fmla="*/ 7346 w 10000"/>
                  <a:gd name="connsiteY861" fmla="*/ 9032 h 10000"/>
                  <a:gd name="connsiteX862" fmla="*/ 7341 w 10000"/>
                  <a:gd name="connsiteY862" fmla="*/ 9022 h 10000"/>
                  <a:gd name="connsiteX863" fmla="*/ 7352 w 10000"/>
                  <a:gd name="connsiteY863" fmla="*/ 8999 h 10000"/>
                  <a:gd name="connsiteX864" fmla="*/ 7360 w 10000"/>
                  <a:gd name="connsiteY864" fmla="*/ 8967 h 10000"/>
                  <a:gd name="connsiteX865" fmla="*/ 7368 w 10000"/>
                  <a:gd name="connsiteY865" fmla="*/ 8922 h 10000"/>
                  <a:gd name="connsiteX866" fmla="*/ 7377 w 10000"/>
                  <a:gd name="connsiteY866" fmla="*/ 8896 h 10000"/>
                  <a:gd name="connsiteX867" fmla="*/ 7380 w 10000"/>
                  <a:gd name="connsiteY867" fmla="*/ 8867 h 10000"/>
                  <a:gd name="connsiteX868" fmla="*/ 7402 w 10000"/>
                  <a:gd name="connsiteY868" fmla="*/ 8824 h 10000"/>
                  <a:gd name="connsiteX869" fmla="*/ 7402 w 10000"/>
                  <a:gd name="connsiteY869" fmla="*/ 8808 h 10000"/>
                  <a:gd name="connsiteX870" fmla="*/ 7393 w 10000"/>
                  <a:gd name="connsiteY870" fmla="*/ 8795 h 10000"/>
                  <a:gd name="connsiteX871" fmla="*/ 7388 w 10000"/>
                  <a:gd name="connsiteY871" fmla="*/ 8799 h 10000"/>
                  <a:gd name="connsiteX872" fmla="*/ 7396 w 10000"/>
                  <a:gd name="connsiteY872" fmla="*/ 8789 h 10000"/>
                  <a:gd name="connsiteX873" fmla="*/ 7404 w 10000"/>
                  <a:gd name="connsiteY873" fmla="*/ 8789 h 10000"/>
                  <a:gd name="connsiteX874" fmla="*/ 7421 w 10000"/>
                  <a:gd name="connsiteY874" fmla="*/ 8769 h 10000"/>
                  <a:gd name="connsiteX875" fmla="*/ 7443 w 10000"/>
                  <a:gd name="connsiteY875" fmla="*/ 8763 h 10000"/>
                  <a:gd name="connsiteX876" fmla="*/ 7452 w 10000"/>
                  <a:gd name="connsiteY876" fmla="*/ 8769 h 10000"/>
                  <a:gd name="connsiteX877" fmla="*/ 7468 w 10000"/>
                  <a:gd name="connsiteY877" fmla="*/ 8769 h 10000"/>
                  <a:gd name="connsiteX878" fmla="*/ 7499 w 10000"/>
                  <a:gd name="connsiteY878" fmla="*/ 8763 h 10000"/>
                  <a:gd name="connsiteX879" fmla="*/ 7526 w 10000"/>
                  <a:gd name="connsiteY879" fmla="*/ 8763 h 10000"/>
                  <a:gd name="connsiteX880" fmla="*/ 7532 w 10000"/>
                  <a:gd name="connsiteY880" fmla="*/ 8763 h 10000"/>
                  <a:gd name="connsiteX881" fmla="*/ 7554 w 10000"/>
                  <a:gd name="connsiteY881" fmla="*/ 8744 h 10000"/>
                  <a:gd name="connsiteX882" fmla="*/ 7571 w 10000"/>
                  <a:gd name="connsiteY882" fmla="*/ 8731 h 10000"/>
                  <a:gd name="connsiteX883" fmla="*/ 7587 w 10000"/>
                  <a:gd name="connsiteY883" fmla="*/ 8711 h 10000"/>
                  <a:gd name="connsiteX884" fmla="*/ 7607 w 10000"/>
                  <a:gd name="connsiteY884" fmla="*/ 8711 h 10000"/>
                  <a:gd name="connsiteX885" fmla="*/ 7634 w 10000"/>
                  <a:gd name="connsiteY885" fmla="*/ 8705 h 10000"/>
                  <a:gd name="connsiteX886" fmla="*/ 7643 w 10000"/>
                  <a:gd name="connsiteY886" fmla="*/ 8682 h 10000"/>
                  <a:gd name="connsiteX887" fmla="*/ 7654 w 10000"/>
                  <a:gd name="connsiteY887" fmla="*/ 8666 h 10000"/>
                  <a:gd name="connsiteX888" fmla="*/ 7668 w 10000"/>
                  <a:gd name="connsiteY888" fmla="*/ 8666 h 10000"/>
                  <a:gd name="connsiteX889" fmla="*/ 7676 w 10000"/>
                  <a:gd name="connsiteY889" fmla="*/ 8682 h 10000"/>
                  <a:gd name="connsiteX890" fmla="*/ 7704 w 10000"/>
                  <a:gd name="connsiteY890" fmla="*/ 8669 h 10000"/>
                  <a:gd name="connsiteX891" fmla="*/ 7712 w 10000"/>
                  <a:gd name="connsiteY891" fmla="*/ 8669 h 10000"/>
                  <a:gd name="connsiteX892" fmla="*/ 7720 w 10000"/>
                  <a:gd name="connsiteY892" fmla="*/ 8669 h 10000"/>
                  <a:gd name="connsiteX893" fmla="*/ 7726 w 10000"/>
                  <a:gd name="connsiteY893" fmla="*/ 8656 h 10000"/>
                  <a:gd name="connsiteX894" fmla="*/ 7734 w 10000"/>
                  <a:gd name="connsiteY894" fmla="*/ 8650 h 10000"/>
                  <a:gd name="connsiteX895" fmla="*/ 7742 w 10000"/>
                  <a:gd name="connsiteY895" fmla="*/ 8650 h 10000"/>
                  <a:gd name="connsiteX896" fmla="*/ 7759 w 10000"/>
                  <a:gd name="connsiteY896" fmla="*/ 8650 h 10000"/>
                  <a:gd name="connsiteX897" fmla="*/ 7756 w 10000"/>
                  <a:gd name="connsiteY897" fmla="*/ 8630 h 10000"/>
                  <a:gd name="connsiteX898" fmla="*/ 7751 w 10000"/>
                  <a:gd name="connsiteY898" fmla="*/ 8627 h 10000"/>
                  <a:gd name="connsiteX899" fmla="*/ 7742 w 10000"/>
                  <a:gd name="connsiteY899" fmla="*/ 8620 h 10000"/>
                  <a:gd name="connsiteX900" fmla="*/ 7734 w 10000"/>
                  <a:gd name="connsiteY900" fmla="*/ 8591 h 10000"/>
                  <a:gd name="connsiteX901" fmla="*/ 7709 w 10000"/>
                  <a:gd name="connsiteY901" fmla="*/ 8582 h 10000"/>
                  <a:gd name="connsiteX902" fmla="*/ 7695 w 10000"/>
                  <a:gd name="connsiteY902" fmla="*/ 8578 h 10000"/>
                  <a:gd name="connsiteX903" fmla="*/ 7668 w 10000"/>
                  <a:gd name="connsiteY903" fmla="*/ 8562 h 10000"/>
                  <a:gd name="connsiteX904" fmla="*/ 7645 w 10000"/>
                  <a:gd name="connsiteY904" fmla="*/ 8552 h 10000"/>
                  <a:gd name="connsiteX905" fmla="*/ 7615 w 10000"/>
                  <a:gd name="connsiteY905" fmla="*/ 8543 h 10000"/>
                  <a:gd name="connsiteX906" fmla="*/ 7596 w 10000"/>
                  <a:gd name="connsiteY906" fmla="*/ 8527 h 10000"/>
                  <a:gd name="connsiteX907" fmla="*/ 7565 w 10000"/>
                  <a:gd name="connsiteY907" fmla="*/ 8494 h 10000"/>
                  <a:gd name="connsiteX908" fmla="*/ 7562 w 10000"/>
                  <a:gd name="connsiteY908" fmla="*/ 8475 h 10000"/>
                  <a:gd name="connsiteX909" fmla="*/ 7540 w 10000"/>
                  <a:gd name="connsiteY909" fmla="*/ 8455 h 10000"/>
                  <a:gd name="connsiteX910" fmla="*/ 7535 w 10000"/>
                  <a:gd name="connsiteY910" fmla="*/ 8446 h 10000"/>
                  <a:gd name="connsiteX911" fmla="*/ 7535 w 10000"/>
                  <a:gd name="connsiteY911" fmla="*/ 8420 h 10000"/>
                  <a:gd name="connsiteX912" fmla="*/ 7535 w 10000"/>
                  <a:gd name="connsiteY912" fmla="*/ 8391 h 10000"/>
                  <a:gd name="connsiteX913" fmla="*/ 7548 w 10000"/>
                  <a:gd name="connsiteY913" fmla="*/ 8345 h 10000"/>
                  <a:gd name="connsiteX914" fmla="*/ 7562 w 10000"/>
                  <a:gd name="connsiteY914" fmla="*/ 8319 h 10000"/>
                  <a:gd name="connsiteX915" fmla="*/ 7582 w 10000"/>
                  <a:gd name="connsiteY915" fmla="*/ 8310 h 10000"/>
                  <a:gd name="connsiteX916" fmla="*/ 7607 w 10000"/>
                  <a:gd name="connsiteY916" fmla="*/ 8300 h 10000"/>
                  <a:gd name="connsiteX917" fmla="*/ 7629 w 10000"/>
                  <a:gd name="connsiteY917" fmla="*/ 8300 h 10000"/>
                  <a:gd name="connsiteX918" fmla="*/ 7651 w 10000"/>
                  <a:gd name="connsiteY918" fmla="*/ 8297 h 10000"/>
                  <a:gd name="connsiteX919" fmla="*/ 7668 w 10000"/>
                  <a:gd name="connsiteY919" fmla="*/ 8280 h 10000"/>
                  <a:gd name="connsiteX920" fmla="*/ 7687 w 10000"/>
                  <a:gd name="connsiteY920" fmla="*/ 8267 h 10000"/>
                  <a:gd name="connsiteX921" fmla="*/ 7693 w 10000"/>
                  <a:gd name="connsiteY921" fmla="*/ 8261 h 10000"/>
                  <a:gd name="connsiteX922" fmla="*/ 7701 w 10000"/>
                  <a:gd name="connsiteY922" fmla="*/ 8248 h 10000"/>
                  <a:gd name="connsiteX923" fmla="*/ 7712 w 10000"/>
                  <a:gd name="connsiteY923" fmla="*/ 8238 h 10000"/>
                  <a:gd name="connsiteX924" fmla="*/ 7731 w 10000"/>
                  <a:gd name="connsiteY924" fmla="*/ 8222 h 10000"/>
                  <a:gd name="connsiteX925" fmla="*/ 7740 w 10000"/>
                  <a:gd name="connsiteY925" fmla="*/ 8206 h 10000"/>
                  <a:gd name="connsiteX926" fmla="*/ 7756 w 10000"/>
                  <a:gd name="connsiteY926" fmla="*/ 8183 h 10000"/>
                  <a:gd name="connsiteX927" fmla="*/ 7773 w 10000"/>
                  <a:gd name="connsiteY927" fmla="*/ 8177 h 10000"/>
                  <a:gd name="connsiteX928" fmla="*/ 7784 w 10000"/>
                  <a:gd name="connsiteY928" fmla="*/ 8183 h 10000"/>
                  <a:gd name="connsiteX929" fmla="*/ 7801 w 10000"/>
                  <a:gd name="connsiteY929" fmla="*/ 8174 h 10000"/>
                  <a:gd name="connsiteX930" fmla="*/ 7801 w 10000"/>
                  <a:gd name="connsiteY930" fmla="*/ 8157 h 10000"/>
                  <a:gd name="connsiteX931" fmla="*/ 7817 w 10000"/>
                  <a:gd name="connsiteY931" fmla="*/ 8164 h 10000"/>
                  <a:gd name="connsiteX932" fmla="*/ 7837 w 10000"/>
                  <a:gd name="connsiteY932" fmla="*/ 8164 h 10000"/>
                  <a:gd name="connsiteX933" fmla="*/ 7856 w 10000"/>
                  <a:gd name="connsiteY933" fmla="*/ 8164 h 10000"/>
                  <a:gd name="connsiteX934" fmla="*/ 7870 w 10000"/>
                  <a:gd name="connsiteY934" fmla="*/ 8167 h 10000"/>
                  <a:gd name="connsiteX935" fmla="*/ 7881 w 10000"/>
                  <a:gd name="connsiteY935" fmla="*/ 8174 h 10000"/>
                  <a:gd name="connsiteX936" fmla="*/ 7898 w 10000"/>
                  <a:gd name="connsiteY936" fmla="*/ 8187 h 10000"/>
                  <a:gd name="connsiteX937" fmla="*/ 7917 w 10000"/>
                  <a:gd name="connsiteY937" fmla="*/ 8187 h 10000"/>
                  <a:gd name="connsiteX938" fmla="*/ 7928 w 10000"/>
                  <a:gd name="connsiteY938" fmla="*/ 8157 h 10000"/>
                  <a:gd name="connsiteX939" fmla="*/ 7942 w 10000"/>
                  <a:gd name="connsiteY939" fmla="*/ 8157 h 10000"/>
                  <a:gd name="connsiteX940" fmla="*/ 7958 w 10000"/>
                  <a:gd name="connsiteY940" fmla="*/ 8164 h 10000"/>
                  <a:gd name="connsiteX941" fmla="*/ 7983 w 10000"/>
                  <a:gd name="connsiteY941" fmla="*/ 8144 h 10000"/>
                  <a:gd name="connsiteX942" fmla="*/ 8000 w 10000"/>
                  <a:gd name="connsiteY942" fmla="*/ 8109 h 10000"/>
                  <a:gd name="connsiteX943" fmla="*/ 7994 w 10000"/>
                  <a:gd name="connsiteY943" fmla="*/ 8093 h 10000"/>
                  <a:gd name="connsiteX944" fmla="*/ 7983 w 10000"/>
                  <a:gd name="connsiteY944" fmla="*/ 8070 h 10000"/>
                  <a:gd name="connsiteX945" fmla="*/ 7986 w 10000"/>
                  <a:gd name="connsiteY945" fmla="*/ 8063 h 10000"/>
                  <a:gd name="connsiteX946" fmla="*/ 7978 w 10000"/>
                  <a:gd name="connsiteY946" fmla="*/ 8044 h 10000"/>
                  <a:gd name="connsiteX947" fmla="*/ 7986 w 10000"/>
                  <a:gd name="connsiteY947" fmla="*/ 8002 h 10000"/>
                  <a:gd name="connsiteX948" fmla="*/ 7983 w 10000"/>
                  <a:gd name="connsiteY948" fmla="*/ 7947 h 10000"/>
                  <a:gd name="connsiteX949" fmla="*/ 7961 w 10000"/>
                  <a:gd name="connsiteY949" fmla="*/ 7931 h 10000"/>
                  <a:gd name="connsiteX950" fmla="*/ 7958 w 10000"/>
                  <a:gd name="connsiteY950" fmla="*/ 7898 h 10000"/>
                  <a:gd name="connsiteX951" fmla="*/ 7953 w 10000"/>
                  <a:gd name="connsiteY951" fmla="*/ 7856 h 10000"/>
                  <a:gd name="connsiteX952" fmla="*/ 7967 w 10000"/>
                  <a:gd name="connsiteY952" fmla="*/ 7837 h 10000"/>
                  <a:gd name="connsiteX953" fmla="*/ 7950 w 10000"/>
                  <a:gd name="connsiteY953" fmla="*/ 7824 h 10000"/>
                  <a:gd name="connsiteX954" fmla="*/ 7906 w 10000"/>
                  <a:gd name="connsiteY954" fmla="*/ 7814 h 10000"/>
                  <a:gd name="connsiteX955" fmla="*/ 7878 w 10000"/>
                  <a:gd name="connsiteY955" fmla="*/ 7814 h 10000"/>
                  <a:gd name="connsiteX956" fmla="*/ 7870 w 10000"/>
                  <a:gd name="connsiteY956" fmla="*/ 7795 h 10000"/>
                  <a:gd name="connsiteX957" fmla="*/ 7878 w 10000"/>
                  <a:gd name="connsiteY957" fmla="*/ 7778 h 10000"/>
                  <a:gd name="connsiteX958" fmla="*/ 7881 w 10000"/>
                  <a:gd name="connsiteY958" fmla="*/ 7775 h 10000"/>
                  <a:gd name="connsiteX959" fmla="*/ 7878 w 10000"/>
                  <a:gd name="connsiteY959" fmla="*/ 7743 h 10000"/>
                  <a:gd name="connsiteX960" fmla="*/ 7895 w 10000"/>
                  <a:gd name="connsiteY960" fmla="*/ 7733 h 10000"/>
                  <a:gd name="connsiteX961" fmla="*/ 7911 w 10000"/>
                  <a:gd name="connsiteY961" fmla="*/ 7710 h 10000"/>
                  <a:gd name="connsiteX962" fmla="*/ 7911 w 10000"/>
                  <a:gd name="connsiteY962" fmla="*/ 7665 h 10000"/>
                  <a:gd name="connsiteX963" fmla="*/ 7917 w 10000"/>
                  <a:gd name="connsiteY963" fmla="*/ 7600 h 10000"/>
                  <a:gd name="connsiteX964" fmla="*/ 7928 w 10000"/>
                  <a:gd name="connsiteY964" fmla="*/ 7581 h 10000"/>
                  <a:gd name="connsiteX965" fmla="*/ 7917 w 10000"/>
                  <a:gd name="connsiteY965" fmla="*/ 7474 h 10000"/>
                  <a:gd name="connsiteX966" fmla="*/ 7873 w 10000"/>
                  <a:gd name="connsiteY966" fmla="*/ 7335 h 10000"/>
                  <a:gd name="connsiteX967" fmla="*/ 7756 w 10000"/>
                  <a:gd name="connsiteY967" fmla="*/ 7050 h 10000"/>
                  <a:gd name="connsiteX968" fmla="*/ 7679 w 10000"/>
                  <a:gd name="connsiteY968" fmla="*/ 6839 h 10000"/>
                  <a:gd name="connsiteX969" fmla="*/ 7668 w 10000"/>
                  <a:gd name="connsiteY969" fmla="*/ 6823 h 10000"/>
                  <a:gd name="connsiteX970" fmla="*/ 7659 w 10000"/>
                  <a:gd name="connsiteY970" fmla="*/ 6768 h 10000"/>
                  <a:gd name="connsiteX971" fmla="*/ 7659 w 10000"/>
                  <a:gd name="connsiteY971" fmla="*/ 6739 h 10000"/>
                  <a:gd name="connsiteX972" fmla="*/ 7651 w 10000"/>
                  <a:gd name="connsiteY972" fmla="*/ 6713 h 10000"/>
                  <a:gd name="connsiteX973" fmla="*/ 7654 w 10000"/>
                  <a:gd name="connsiteY973" fmla="*/ 6684 h 10000"/>
                  <a:gd name="connsiteX974" fmla="*/ 7643 w 10000"/>
                  <a:gd name="connsiteY974" fmla="*/ 6626 h 10000"/>
                  <a:gd name="connsiteX975" fmla="*/ 7629 w 10000"/>
                  <a:gd name="connsiteY975" fmla="*/ 6600 h 10000"/>
                  <a:gd name="connsiteX976" fmla="*/ 7629 w 10000"/>
                  <a:gd name="connsiteY976" fmla="*/ 6580 h 10000"/>
                  <a:gd name="connsiteX977" fmla="*/ 7623 w 10000"/>
                  <a:gd name="connsiteY977" fmla="*/ 6541 h 10000"/>
                  <a:gd name="connsiteX978" fmla="*/ 7615 w 10000"/>
                  <a:gd name="connsiteY978" fmla="*/ 6522 h 10000"/>
                  <a:gd name="connsiteX979" fmla="*/ 7598 w 10000"/>
                  <a:gd name="connsiteY979" fmla="*/ 6509 h 10000"/>
                  <a:gd name="connsiteX980" fmla="*/ 7587 w 10000"/>
                  <a:gd name="connsiteY980" fmla="*/ 6493 h 10000"/>
                  <a:gd name="connsiteX981" fmla="*/ 7579 w 10000"/>
                  <a:gd name="connsiteY981" fmla="*/ 6464 h 10000"/>
                  <a:gd name="connsiteX982" fmla="*/ 7587 w 10000"/>
                  <a:gd name="connsiteY982" fmla="*/ 6438 h 10000"/>
                  <a:gd name="connsiteX983" fmla="*/ 7596 w 10000"/>
                  <a:gd name="connsiteY983" fmla="*/ 6425 h 10000"/>
                  <a:gd name="connsiteX984" fmla="*/ 7590 w 10000"/>
                  <a:gd name="connsiteY984" fmla="*/ 6396 h 10000"/>
                  <a:gd name="connsiteX985" fmla="*/ 7590 w 10000"/>
                  <a:gd name="connsiteY985" fmla="*/ 6373 h 10000"/>
                  <a:gd name="connsiteX986" fmla="*/ 7587 w 10000"/>
                  <a:gd name="connsiteY986" fmla="*/ 6354 h 10000"/>
                  <a:gd name="connsiteX987" fmla="*/ 7582 w 10000"/>
                  <a:gd name="connsiteY987" fmla="*/ 6344 h 10000"/>
                  <a:gd name="connsiteX988" fmla="*/ 7582 w 10000"/>
                  <a:gd name="connsiteY988" fmla="*/ 6324 h 10000"/>
                  <a:gd name="connsiteX989" fmla="*/ 7571 w 10000"/>
                  <a:gd name="connsiteY989" fmla="*/ 6302 h 10000"/>
                  <a:gd name="connsiteX990" fmla="*/ 7548 w 10000"/>
                  <a:gd name="connsiteY990" fmla="*/ 6256 h 10000"/>
                  <a:gd name="connsiteX991" fmla="*/ 7546 w 10000"/>
                  <a:gd name="connsiteY991" fmla="*/ 6218 h 10000"/>
                  <a:gd name="connsiteX992" fmla="*/ 7540 w 10000"/>
                  <a:gd name="connsiteY992" fmla="*/ 6159 h 10000"/>
                  <a:gd name="connsiteX993" fmla="*/ 7535 w 10000"/>
                  <a:gd name="connsiteY993" fmla="*/ 6114 h 10000"/>
                  <a:gd name="connsiteX994" fmla="*/ 7535 w 10000"/>
                  <a:gd name="connsiteY994" fmla="*/ 6088 h 10000"/>
                  <a:gd name="connsiteX995" fmla="*/ 7540 w 10000"/>
                  <a:gd name="connsiteY995" fmla="*/ 6049 h 10000"/>
                  <a:gd name="connsiteX996" fmla="*/ 7546 w 10000"/>
                  <a:gd name="connsiteY996" fmla="*/ 6004 h 10000"/>
                  <a:gd name="connsiteX997" fmla="*/ 7548 w 10000"/>
                  <a:gd name="connsiteY997" fmla="*/ 5965 h 10000"/>
                  <a:gd name="connsiteX998" fmla="*/ 7548 w 10000"/>
                  <a:gd name="connsiteY998" fmla="*/ 5946 h 10000"/>
                  <a:gd name="connsiteX999" fmla="*/ 7548 w 10000"/>
                  <a:gd name="connsiteY999" fmla="*/ 5933 h 10000"/>
                  <a:gd name="connsiteX1000" fmla="*/ 7548 w 10000"/>
                  <a:gd name="connsiteY1000" fmla="*/ 5910 h 10000"/>
                  <a:gd name="connsiteX1001" fmla="*/ 7548 w 10000"/>
                  <a:gd name="connsiteY1001" fmla="*/ 5897 h 10000"/>
                  <a:gd name="connsiteX1002" fmla="*/ 7546 w 10000"/>
                  <a:gd name="connsiteY1002" fmla="*/ 5871 h 10000"/>
                  <a:gd name="connsiteX1003" fmla="*/ 7535 w 10000"/>
                  <a:gd name="connsiteY1003" fmla="*/ 5839 h 10000"/>
                  <a:gd name="connsiteX1004" fmla="*/ 7524 w 10000"/>
                  <a:gd name="connsiteY1004" fmla="*/ 5797 h 10000"/>
                  <a:gd name="connsiteX1005" fmla="*/ 7518 w 10000"/>
                  <a:gd name="connsiteY1005" fmla="*/ 5767 h 10000"/>
                  <a:gd name="connsiteX1006" fmla="*/ 7515 w 10000"/>
                  <a:gd name="connsiteY1006" fmla="*/ 5745 h 10000"/>
                  <a:gd name="connsiteX1007" fmla="*/ 7501 w 10000"/>
                  <a:gd name="connsiteY1007" fmla="*/ 5683 h 10000"/>
                  <a:gd name="connsiteX1008" fmla="*/ 7490 w 10000"/>
                  <a:gd name="connsiteY1008" fmla="*/ 5631 h 10000"/>
                  <a:gd name="connsiteX1009" fmla="*/ 7482 w 10000"/>
                  <a:gd name="connsiteY1009" fmla="*/ 5593 h 10000"/>
                  <a:gd name="connsiteX1010" fmla="*/ 7476 w 10000"/>
                  <a:gd name="connsiteY1010" fmla="*/ 5570 h 10000"/>
                  <a:gd name="connsiteX1011" fmla="*/ 7476 w 10000"/>
                  <a:gd name="connsiteY1011" fmla="*/ 5528 h 10000"/>
                  <a:gd name="connsiteX1012" fmla="*/ 7482 w 10000"/>
                  <a:gd name="connsiteY1012" fmla="*/ 5502 h 10000"/>
                  <a:gd name="connsiteX1013" fmla="*/ 7490 w 10000"/>
                  <a:gd name="connsiteY1013" fmla="*/ 5489 h 10000"/>
                  <a:gd name="connsiteX1014" fmla="*/ 7499 w 10000"/>
                  <a:gd name="connsiteY1014" fmla="*/ 5479 h 10000"/>
                  <a:gd name="connsiteX1015" fmla="*/ 7493 w 10000"/>
                  <a:gd name="connsiteY1015" fmla="*/ 5427 h 10000"/>
                  <a:gd name="connsiteX1016" fmla="*/ 7501 w 10000"/>
                  <a:gd name="connsiteY1016" fmla="*/ 5415 h 10000"/>
                  <a:gd name="connsiteX1017" fmla="*/ 7510 w 10000"/>
                  <a:gd name="connsiteY1017" fmla="*/ 5398 h 10000"/>
                  <a:gd name="connsiteX1018" fmla="*/ 7515 w 10000"/>
                  <a:gd name="connsiteY1018" fmla="*/ 5379 h 10000"/>
                  <a:gd name="connsiteX1019" fmla="*/ 7526 w 10000"/>
                  <a:gd name="connsiteY1019" fmla="*/ 5366 h 10000"/>
                  <a:gd name="connsiteX1020" fmla="*/ 7518 w 10000"/>
                  <a:gd name="connsiteY1020" fmla="*/ 5350 h 10000"/>
                  <a:gd name="connsiteX1021" fmla="*/ 7518 w 10000"/>
                  <a:gd name="connsiteY1021" fmla="*/ 5330 h 10000"/>
                  <a:gd name="connsiteX1022" fmla="*/ 7526 w 10000"/>
                  <a:gd name="connsiteY1022" fmla="*/ 5311 h 10000"/>
                  <a:gd name="connsiteX1023" fmla="*/ 7540 w 10000"/>
                  <a:gd name="connsiteY1023" fmla="*/ 5291 h 10000"/>
                  <a:gd name="connsiteX1024" fmla="*/ 7540 w 10000"/>
                  <a:gd name="connsiteY1024" fmla="*/ 5266 h 10000"/>
                  <a:gd name="connsiteX1025" fmla="*/ 7540 w 10000"/>
                  <a:gd name="connsiteY1025" fmla="*/ 5256 h 10000"/>
                  <a:gd name="connsiteX1026" fmla="*/ 7524 w 10000"/>
                  <a:gd name="connsiteY1026" fmla="*/ 5233 h 10000"/>
                  <a:gd name="connsiteX1027" fmla="*/ 7515 w 10000"/>
                  <a:gd name="connsiteY1027" fmla="*/ 5217 h 10000"/>
                  <a:gd name="connsiteX1028" fmla="*/ 7490 w 10000"/>
                  <a:gd name="connsiteY1028" fmla="*/ 5178 h 10000"/>
                  <a:gd name="connsiteX1029" fmla="*/ 7474 w 10000"/>
                  <a:gd name="connsiteY1029" fmla="*/ 5162 h 10000"/>
                  <a:gd name="connsiteX1030" fmla="*/ 7457 w 10000"/>
                  <a:gd name="connsiteY1030" fmla="*/ 5120 h 10000"/>
                  <a:gd name="connsiteX1031" fmla="*/ 7421 w 10000"/>
                  <a:gd name="connsiteY1031" fmla="*/ 5087 h 10000"/>
                  <a:gd name="connsiteX1032" fmla="*/ 7380 w 10000"/>
                  <a:gd name="connsiteY1032" fmla="*/ 5068 h 10000"/>
                  <a:gd name="connsiteX1033" fmla="*/ 7355 w 10000"/>
                  <a:gd name="connsiteY1033" fmla="*/ 5058 h 10000"/>
                  <a:gd name="connsiteX1034" fmla="*/ 7332 w 10000"/>
                  <a:gd name="connsiteY1034" fmla="*/ 5049 h 10000"/>
                  <a:gd name="connsiteX1035" fmla="*/ 7305 w 10000"/>
                  <a:gd name="connsiteY1035" fmla="*/ 5016 h 10000"/>
                  <a:gd name="connsiteX1036" fmla="*/ 7305 w 10000"/>
                  <a:gd name="connsiteY1036" fmla="*/ 5000 h 10000"/>
                  <a:gd name="connsiteX1037" fmla="*/ 7296 w 10000"/>
                  <a:gd name="connsiteY1037" fmla="*/ 4971 h 10000"/>
                  <a:gd name="connsiteX1038" fmla="*/ 7288 w 10000"/>
                  <a:gd name="connsiteY1038" fmla="*/ 4945 h 10000"/>
                  <a:gd name="connsiteX1039" fmla="*/ 7280 w 10000"/>
                  <a:gd name="connsiteY1039" fmla="*/ 4916 h 10000"/>
                  <a:gd name="connsiteX1040" fmla="*/ 7291 w 10000"/>
                  <a:gd name="connsiteY1040" fmla="*/ 4887 h 10000"/>
                  <a:gd name="connsiteX1041" fmla="*/ 7291 w 10000"/>
                  <a:gd name="connsiteY1041" fmla="*/ 4858 h 10000"/>
                  <a:gd name="connsiteX1042" fmla="*/ 7271 w 10000"/>
                  <a:gd name="connsiteY1042" fmla="*/ 4819 h 10000"/>
                  <a:gd name="connsiteX1043" fmla="*/ 7255 w 10000"/>
                  <a:gd name="connsiteY1043" fmla="*/ 4828 h 10000"/>
                  <a:gd name="connsiteX1044" fmla="*/ 7235 w 10000"/>
                  <a:gd name="connsiteY1044" fmla="*/ 4841 h 10000"/>
                  <a:gd name="connsiteX1045" fmla="*/ 7216 w 10000"/>
                  <a:gd name="connsiteY1045" fmla="*/ 4867 h 10000"/>
                  <a:gd name="connsiteX1046" fmla="*/ 7191 w 10000"/>
                  <a:gd name="connsiteY1046" fmla="*/ 4870 h 10000"/>
                  <a:gd name="connsiteX1047" fmla="*/ 7155 w 10000"/>
                  <a:gd name="connsiteY1047" fmla="*/ 4887 h 10000"/>
                  <a:gd name="connsiteX1048" fmla="*/ 7122 w 10000"/>
                  <a:gd name="connsiteY1048" fmla="*/ 4893 h 10000"/>
                  <a:gd name="connsiteX1049" fmla="*/ 7105 w 10000"/>
                  <a:gd name="connsiteY1049" fmla="*/ 4896 h 10000"/>
                  <a:gd name="connsiteX1050" fmla="*/ 7094 w 10000"/>
                  <a:gd name="connsiteY1050" fmla="*/ 4916 h 10000"/>
                  <a:gd name="connsiteX1051" fmla="*/ 7080 w 10000"/>
                  <a:gd name="connsiteY1051" fmla="*/ 4903 h 10000"/>
                  <a:gd name="connsiteX1052" fmla="*/ 7072 w 10000"/>
                  <a:gd name="connsiteY1052" fmla="*/ 4851 h 10000"/>
                  <a:gd name="connsiteX1053" fmla="*/ 7042 w 10000"/>
                  <a:gd name="connsiteY1053" fmla="*/ 4819 h 10000"/>
                  <a:gd name="connsiteX1054" fmla="*/ 7030 w 10000"/>
                  <a:gd name="connsiteY1054" fmla="*/ 4780 h 10000"/>
                  <a:gd name="connsiteX1055" fmla="*/ 7039 w 10000"/>
                  <a:gd name="connsiteY1055" fmla="*/ 4757 h 10000"/>
                  <a:gd name="connsiteX1056" fmla="*/ 7047 w 10000"/>
                  <a:gd name="connsiteY1056" fmla="*/ 4744 h 10000"/>
                  <a:gd name="connsiteX1057" fmla="*/ 7022 w 10000"/>
                  <a:gd name="connsiteY1057" fmla="*/ 4725 h 10000"/>
                  <a:gd name="connsiteX1058" fmla="*/ 7000 w 10000"/>
                  <a:gd name="connsiteY1058" fmla="*/ 4715 h 10000"/>
                  <a:gd name="connsiteX1059" fmla="*/ 6975 w 10000"/>
                  <a:gd name="connsiteY1059" fmla="*/ 4709 h 10000"/>
                  <a:gd name="connsiteX1060" fmla="*/ 6945 w 10000"/>
                  <a:gd name="connsiteY1060" fmla="*/ 4696 h 10000"/>
                  <a:gd name="connsiteX1061" fmla="*/ 6953 w 10000"/>
                  <a:gd name="connsiteY1061" fmla="*/ 4679 h 10000"/>
                  <a:gd name="connsiteX1062" fmla="*/ 6961 w 10000"/>
                  <a:gd name="connsiteY1062" fmla="*/ 4660 h 10000"/>
                  <a:gd name="connsiteX1063" fmla="*/ 6983 w 10000"/>
                  <a:gd name="connsiteY1063" fmla="*/ 4644 h 10000"/>
                  <a:gd name="connsiteX1064" fmla="*/ 7014 w 10000"/>
                  <a:gd name="connsiteY1064" fmla="*/ 4634 h 10000"/>
                  <a:gd name="connsiteX1065" fmla="*/ 7025 w 10000"/>
                  <a:gd name="connsiteY1065" fmla="*/ 4615 h 10000"/>
                  <a:gd name="connsiteX1066" fmla="*/ 7047 w 10000"/>
                  <a:gd name="connsiteY1066" fmla="*/ 4582 h 10000"/>
                  <a:gd name="connsiteX1067" fmla="*/ 7069 w 10000"/>
                  <a:gd name="connsiteY1067" fmla="*/ 4563 h 10000"/>
                  <a:gd name="connsiteX1068" fmla="*/ 7078 w 10000"/>
                  <a:gd name="connsiteY1068" fmla="*/ 4553 h 10000"/>
                  <a:gd name="connsiteX1069" fmla="*/ 7097 w 10000"/>
                  <a:gd name="connsiteY1069" fmla="*/ 4527 h 10000"/>
                  <a:gd name="connsiteX1070" fmla="*/ 7122 w 10000"/>
                  <a:gd name="connsiteY1070" fmla="*/ 4517 h 10000"/>
                  <a:gd name="connsiteX1071" fmla="*/ 7139 w 10000"/>
                  <a:gd name="connsiteY1071" fmla="*/ 4488 h 10000"/>
                  <a:gd name="connsiteX1072" fmla="*/ 7147 w 10000"/>
                  <a:gd name="connsiteY1072" fmla="*/ 4459 h 10000"/>
                  <a:gd name="connsiteX1073" fmla="*/ 7161 w 10000"/>
                  <a:gd name="connsiteY1073" fmla="*/ 4440 h 10000"/>
                  <a:gd name="connsiteX1074" fmla="*/ 7177 w 10000"/>
                  <a:gd name="connsiteY1074" fmla="*/ 4430 h 10000"/>
                  <a:gd name="connsiteX1075" fmla="*/ 7202 w 10000"/>
                  <a:gd name="connsiteY1075" fmla="*/ 4407 h 10000"/>
                  <a:gd name="connsiteX1076" fmla="*/ 7224 w 10000"/>
                  <a:gd name="connsiteY1076" fmla="*/ 4417 h 10000"/>
                  <a:gd name="connsiteX1077" fmla="*/ 7241 w 10000"/>
                  <a:gd name="connsiteY1077" fmla="*/ 4404 h 10000"/>
                  <a:gd name="connsiteX1078" fmla="*/ 7263 w 10000"/>
                  <a:gd name="connsiteY1078" fmla="*/ 4398 h 10000"/>
                  <a:gd name="connsiteX1079" fmla="*/ 7283 w 10000"/>
                  <a:gd name="connsiteY1079" fmla="*/ 4424 h 10000"/>
                  <a:gd name="connsiteX1080" fmla="*/ 7305 w 10000"/>
                  <a:gd name="connsiteY1080" fmla="*/ 4433 h 10000"/>
                  <a:gd name="connsiteX1081" fmla="*/ 7332 w 10000"/>
                  <a:gd name="connsiteY1081" fmla="*/ 4443 h 10000"/>
                  <a:gd name="connsiteX1082" fmla="*/ 7380 w 10000"/>
                  <a:gd name="connsiteY1082" fmla="*/ 4398 h 10000"/>
                  <a:gd name="connsiteX1083" fmla="*/ 7404 w 10000"/>
                  <a:gd name="connsiteY1083" fmla="*/ 4378 h 10000"/>
                  <a:gd name="connsiteX1084" fmla="*/ 7418 w 10000"/>
                  <a:gd name="connsiteY1084" fmla="*/ 4369 h 10000"/>
                  <a:gd name="connsiteX1085" fmla="*/ 7443 w 10000"/>
                  <a:gd name="connsiteY1085" fmla="*/ 4356 h 10000"/>
                  <a:gd name="connsiteX1086" fmla="*/ 7460 w 10000"/>
                  <a:gd name="connsiteY1086" fmla="*/ 4385 h 10000"/>
                  <a:gd name="connsiteX1087" fmla="*/ 7460 w 10000"/>
                  <a:gd name="connsiteY1087" fmla="*/ 4404 h 10000"/>
                  <a:gd name="connsiteX1088" fmla="*/ 7499 w 10000"/>
                  <a:gd name="connsiteY1088" fmla="*/ 4417 h 10000"/>
                  <a:gd name="connsiteX1089" fmla="*/ 7515 w 10000"/>
                  <a:gd name="connsiteY1089" fmla="*/ 4414 h 10000"/>
                  <a:gd name="connsiteX1090" fmla="*/ 7565 w 10000"/>
                  <a:gd name="connsiteY1090" fmla="*/ 4385 h 10000"/>
                  <a:gd name="connsiteX1091" fmla="*/ 7579 w 10000"/>
                  <a:gd name="connsiteY1091" fmla="*/ 4346 h 10000"/>
                  <a:gd name="connsiteX1092" fmla="*/ 7582 w 10000"/>
                  <a:gd name="connsiteY1092" fmla="*/ 4317 h 10000"/>
                  <a:gd name="connsiteX1093" fmla="*/ 7590 w 10000"/>
                  <a:gd name="connsiteY1093" fmla="*/ 4301 h 10000"/>
                  <a:gd name="connsiteX1094" fmla="*/ 7612 w 10000"/>
                  <a:gd name="connsiteY1094" fmla="*/ 4271 h 10000"/>
                  <a:gd name="connsiteX1095" fmla="*/ 7623 w 10000"/>
                  <a:gd name="connsiteY1095" fmla="*/ 4262 h 10000"/>
                  <a:gd name="connsiteX1096" fmla="*/ 7634 w 10000"/>
                  <a:gd name="connsiteY1096" fmla="*/ 4245 h 10000"/>
                  <a:gd name="connsiteX1097" fmla="*/ 7645 w 10000"/>
                  <a:gd name="connsiteY1097" fmla="*/ 4265 h 10000"/>
                  <a:gd name="connsiteX1098" fmla="*/ 7670 w 10000"/>
                  <a:gd name="connsiteY1098" fmla="*/ 4284 h 10000"/>
                  <a:gd name="connsiteX1099" fmla="*/ 7701 w 10000"/>
                  <a:gd name="connsiteY1099" fmla="*/ 4275 h 10000"/>
                  <a:gd name="connsiteX1100" fmla="*/ 7717 w 10000"/>
                  <a:gd name="connsiteY1100" fmla="*/ 4275 h 10000"/>
                  <a:gd name="connsiteX1101" fmla="*/ 7740 w 10000"/>
                  <a:gd name="connsiteY1101" fmla="*/ 4284 h 10000"/>
                  <a:gd name="connsiteX1102" fmla="*/ 7767 w 10000"/>
                  <a:gd name="connsiteY1102" fmla="*/ 4284 h 10000"/>
                  <a:gd name="connsiteX1103" fmla="*/ 7895 w 10000"/>
                  <a:gd name="connsiteY1103" fmla="*/ 4207 h 10000"/>
                  <a:gd name="connsiteX1104" fmla="*/ 7895 w 10000"/>
                  <a:gd name="connsiteY1104" fmla="*/ 4187 h 10000"/>
                  <a:gd name="connsiteX1105" fmla="*/ 7895 w 10000"/>
                  <a:gd name="connsiteY1105" fmla="*/ 4171 h 10000"/>
                  <a:gd name="connsiteX1106" fmla="*/ 7903 w 10000"/>
                  <a:gd name="connsiteY1106" fmla="*/ 4148 h 10000"/>
                  <a:gd name="connsiteX1107" fmla="*/ 7917 w 10000"/>
                  <a:gd name="connsiteY1107" fmla="*/ 4158 h 10000"/>
                  <a:gd name="connsiteX1108" fmla="*/ 7967 w 10000"/>
                  <a:gd name="connsiteY1108" fmla="*/ 4203 h 10000"/>
                  <a:gd name="connsiteX1109" fmla="*/ 7994 w 10000"/>
                  <a:gd name="connsiteY1109" fmla="*/ 4203 h 10000"/>
                  <a:gd name="connsiteX1110" fmla="*/ 8064 w 10000"/>
                  <a:gd name="connsiteY1110" fmla="*/ 4242 h 10000"/>
                  <a:gd name="connsiteX1111" fmla="*/ 8083 w 10000"/>
                  <a:gd name="connsiteY1111" fmla="*/ 4245 h 10000"/>
                  <a:gd name="connsiteX1112" fmla="*/ 8105 w 10000"/>
                  <a:gd name="connsiteY1112" fmla="*/ 4226 h 10000"/>
                  <a:gd name="connsiteX1113" fmla="*/ 8136 w 10000"/>
                  <a:gd name="connsiteY1113" fmla="*/ 4187 h 10000"/>
                  <a:gd name="connsiteX1114" fmla="*/ 8161 w 10000"/>
                  <a:gd name="connsiteY1114" fmla="*/ 4168 h 10000"/>
                  <a:gd name="connsiteX1115" fmla="*/ 8172 w 10000"/>
                  <a:gd name="connsiteY1115" fmla="*/ 4161 h 10000"/>
                  <a:gd name="connsiteX1116" fmla="*/ 8208 w 10000"/>
                  <a:gd name="connsiteY1116" fmla="*/ 4168 h 10000"/>
                  <a:gd name="connsiteX1117" fmla="*/ 8235 w 10000"/>
                  <a:gd name="connsiteY1117" fmla="*/ 4168 h 10000"/>
                  <a:gd name="connsiteX1118" fmla="*/ 8258 w 10000"/>
                  <a:gd name="connsiteY1118" fmla="*/ 4152 h 10000"/>
                  <a:gd name="connsiteX1119" fmla="*/ 8283 w 10000"/>
                  <a:gd name="connsiteY1119" fmla="*/ 4152 h 10000"/>
                  <a:gd name="connsiteX1120" fmla="*/ 8299 w 10000"/>
                  <a:gd name="connsiteY1120" fmla="*/ 4132 h 10000"/>
                  <a:gd name="connsiteX1121" fmla="*/ 8316 w 10000"/>
                  <a:gd name="connsiteY1121" fmla="*/ 4113 h 10000"/>
                  <a:gd name="connsiteX1122" fmla="*/ 8330 w 10000"/>
                  <a:gd name="connsiteY1122" fmla="*/ 4084 h 10000"/>
                  <a:gd name="connsiteX1123" fmla="*/ 8341 w 10000"/>
                  <a:gd name="connsiteY1123" fmla="*/ 4058 h 10000"/>
                  <a:gd name="connsiteX1124" fmla="*/ 8349 w 10000"/>
                  <a:gd name="connsiteY1124" fmla="*/ 4064 h 10000"/>
                  <a:gd name="connsiteX1125" fmla="*/ 8366 w 10000"/>
                  <a:gd name="connsiteY1125" fmla="*/ 4067 h 10000"/>
                  <a:gd name="connsiteX1126" fmla="*/ 8374 w 10000"/>
                  <a:gd name="connsiteY1126" fmla="*/ 4084 h 10000"/>
                  <a:gd name="connsiteX1127" fmla="*/ 8402 w 10000"/>
                  <a:gd name="connsiteY1127" fmla="*/ 4054 h 10000"/>
                  <a:gd name="connsiteX1128" fmla="*/ 8427 w 10000"/>
                  <a:gd name="connsiteY1128" fmla="*/ 4028 h 10000"/>
                  <a:gd name="connsiteX1129" fmla="*/ 8438 w 10000"/>
                  <a:gd name="connsiteY1129" fmla="*/ 4025 h 10000"/>
                  <a:gd name="connsiteX1130" fmla="*/ 8468 w 10000"/>
                  <a:gd name="connsiteY1130" fmla="*/ 4006 h 10000"/>
                  <a:gd name="connsiteX1131" fmla="*/ 8485 w 10000"/>
                  <a:gd name="connsiteY1131" fmla="*/ 3999 h 10000"/>
                  <a:gd name="connsiteX1132" fmla="*/ 8493 w 10000"/>
                  <a:gd name="connsiteY1132" fmla="*/ 4025 h 10000"/>
                  <a:gd name="connsiteX1133" fmla="*/ 8515 w 10000"/>
                  <a:gd name="connsiteY1133" fmla="*/ 4028 h 10000"/>
                  <a:gd name="connsiteX1134" fmla="*/ 8543 w 10000"/>
                  <a:gd name="connsiteY1134" fmla="*/ 4009 h 10000"/>
                  <a:gd name="connsiteX1135" fmla="*/ 8551 w 10000"/>
                  <a:gd name="connsiteY1135" fmla="*/ 3990 h 10000"/>
                  <a:gd name="connsiteX1136" fmla="*/ 8582 w 10000"/>
                  <a:gd name="connsiteY1136" fmla="*/ 3977 h 10000"/>
                  <a:gd name="connsiteX1137" fmla="*/ 8596 w 10000"/>
                  <a:gd name="connsiteY1137" fmla="*/ 3977 h 10000"/>
                  <a:gd name="connsiteX1138" fmla="*/ 8607 w 10000"/>
                  <a:gd name="connsiteY1138" fmla="*/ 3980 h 10000"/>
                  <a:gd name="connsiteX1139" fmla="*/ 8645 w 10000"/>
                  <a:gd name="connsiteY1139" fmla="*/ 3970 h 10000"/>
                  <a:gd name="connsiteX1140" fmla="*/ 8654 w 10000"/>
                  <a:gd name="connsiteY1140" fmla="*/ 3951 h 10000"/>
                  <a:gd name="connsiteX1141" fmla="*/ 8670 w 10000"/>
                  <a:gd name="connsiteY1141" fmla="*/ 3935 h 10000"/>
                  <a:gd name="connsiteX1142" fmla="*/ 8695 w 10000"/>
                  <a:gd name="connsiteY1142" fmla="*/ 3935 h 10000"/>
                  <a:gd name="connsiteX1143" fmla="*/ 8704 w 10000"/>
                  <a:gd name="connsiteY1143" fmla="*/ 3951 h 10000"/>
                  <a:gd name="connsiteX1144" fmla="*/ 8717 w 10000"/>
                  <a:gd name="connsiteY1144" fmla="*/ 3964 h 10000"/>
                  <a:gd name="connsiteX1145" fmla="*/ 8751 w 10000"/>
                  <a:gd name="connsiteY1145" fmla="*/ 3951 h 10000"/>
                  <a:gd name="connsiteX1146" fmla="*/ 8776 w 10000"/>
                  <a:gd name="connsiteY1146" fmla="*/ 3935 h 10000"/>
                  <a:gd name="connsiteX1147" fmla="*/ 8798 w 10000"/>
                  <a:gd name="connsiteY1147" fmla="*/ 3925 h 10000"/>
                  <a:gd name="connsiteX1148" fmla="*/ 8806 w 10000"/>
                  <a:gd name="connsiteY1148" fmla="*/ 3892 h 10000"/>
                  <a:gd name="connsiteX1149" fmla="*/ 8814 w 10000"/>
                  <a:gd name="connsiteY1149" fmla="*/ 3876 h 10000"/>
                  <a:gd name="connsiteX1150" fmla="*/ 8839 w 10000"/>
                  <a:gd name="connsiteY1150" fmla="*/ 3873 h 10000"/>
                  <a:gd name="connsiteX1151" fmla="*/ 8842 w 10000"/>
                  <a:gd name="connsiteY1151" fmla="*/ 3876 h 10000"/>
                  <a:gd name="connsiteX1152" fmla="*/ 8856 w 10000"/>
                  <a:gd name="connsiteY1152" fmla="*/ 3863 h 10000"/>
                  <a:gd name="connsiteX1153" fmla="*/ 8856 w 10000"/>
                  <a:gd name="connsiteY1153" fmla="*/ 3841 h 10000"/>
                  <a:gd name="connsiteX1154" fmla="*/ 8870 w 10000"/>
                  <a:gd name="connsiteY1154" fmla="*/ 3821 h 10000"/>
                  <a:gd name="connsiteX1155" fmla="*/ 8903 w 10000"/>
                  <a:gd name="connsiteY1155" fmla="*/ 3802 h 10000"/>
                  <a:gd name="connsiteX1156" fmla="*/ 8914 w 10000"/>
                  <a:gd name="connsiteY1156" fmla="*/ 3782 h 10000"/>
                  <a:gd name="connsiteX1157" fmla="*/ 8939 w 10000"/>
                  <a:gd name="connsiteY1157" fmla="*/ 3782 h 10000"/>
                  <a:gd name="connsiteX1158" fmla="*/ 8961 w 10000"/>
                  <a:gd name="connsiteY1158" fmla="*/ 3779 h 10000"/>
                  <a:gd name="connsiteX1159" fmla="*/ 8983 w 10000"/>
                  <a:gd name="connsiteY1159" fmla="*/ 3760 h 10000"/>
                  <a:gd name="connsiteX1160" fmla="*/ 9003 w 10000"/>
                  <a:gd name="connsiteY1160" fmla="*/ 3763 h 10000"/>
                  <a:gd name="connsiteX1161" fmla="*/ 9019 w 10000"/>
                  <a:gd name="connsiteY1161" fmla="*/ 3779 h 10000"/>
                  <a:gd name="connsiteX1162" fmla="*/ 9050 w 10000"/>
                  <a:gd name="connsiteY1162" fmla="*/ 3812 h 10000"/>
                  <a:gd name="connsiteX1163" fmla="*/ 9080 w 10000"/>
                  <a:gd name="connsiteY1163" fmla="*/ 3831 h 10000"/>
                  <a:gd name="connsiteX1164" fmla="*/ 9097 w 10000"/>
                  <a:gd name="connsiteY1164" fmla="*/ 3867 h 10000"/>
                  <a:gd name="connsiteX1165" fmla="*/ 9114 w 10000"/>
                  <a:gd name="connsiteY1165" fmla="*/ 3902 h 10000"/>
                  <a:gd name="connsiteX1166" fmla="*/ 9122 w 10000"/>
                  <a:gd name="connsiteY1166" fmla="*/ 3935 h 10000"/>
                  <a:gd name="connsiteX1167" fmla="*/ 9125 w 10000"/>
                  <a:gd name="connsiteY1167" fmla="*/ 3964 h 10000"/>
                  <a:gd name="connsiteX1168" fmla="*/ 9130 w 10000"/>
                  <a:gd name="connsiteY1168" fmla="*/ 3999 h 10000"/>
                  <a:gd name="connsiteX1169" fmla="*/ 9130 w 10000"/>
                  <a:gd name="connsiteY1169" fmla="*/ 4054 h 10000"/>
                  <a:gd name="connsiteX1170" fmla="*/ 9155 w 10000"/>
                  <a:gd name="connsiteY1170" fmla="*/ 4093 h 10000"/>
                  <a:gd name="connsiteX1171" fmla="*/ 9169 w 10000"/>
                  <a:gd name="connsiteY1171" fmla="*/ 4090 h 10000"/>
                  <a:gd name="connsiteX1172" fmla="*/ 9211 w 10000"/>
                  <a:gd name="connsiteY1172" fmla="*/ 4077 h 10000"/>
                  <a:gd name="connsiteX1173" fmla="*/ 9244 w 10000"/>
                  <a:gd name="connsiteY1173" fmla="*/ 4077 h 10000"/>
                  <a:gd name="connsiteX1174" fmla="*/ 9252 w 10000"/>
                  <a:gd name="connsiteY1174" fmla="*/ 4103 h 10000"/>
                  <a:gd name="connsiteX1175" fmla="*/ 9258 w 10000"/>
                  <a:gd name="connsiteY1175" fmla="*/ 4148 h 10000"/>
                  <a:gd name="connsiteX1176" fmla="*/ 9269 w 10000"/>
                  <a:gd name="connsiteY1176" fmla="*/ 4158 h 10000"/>
                  <a:gd name="connsiteX1177" fmla="*/ 9294 w 10000"/>
                  <a:gd name="connsiteY1177" fmla="*/ 4158 h 10000"/>
                  <a:gd name="connsiteX1178" fmla="*/ 9319 w 10000"/>
                  <a:gd name="connsiteY1178" fmla="*/ 4168 h 10000"/>
                  <a:gd name="connsiteX1179" fmla="*/ 9346 w 10000"/>
                  <a:gd name="connsiteY1179" fmla="*/ 4190 h 10000"/>
                  <a:gd name="connsiteX1180" fmla="*/ 9357 w 10000"/>
                  <a:gd name="connsiteY1180" fmla="*/ 4168 h 10000"/>
                  <a:gd name="connsiteX1181" fmla="*/ 9371 w 10000"/>
                  <a:gd name="connsiteY1181" fmla="*/ 4132 h 10000"/>
                  <a:gd name="connsiteX1182" fmla="*/ 9391 w 10000"/>
                  <a:gd name="connsiteY1182" fmla="*/ 4113 h 10000"/>
                  <a:gd name="connsiteX1183" fmla="*/ 9407 w 10000"/>
                  <a:gd name="connsiteY1183" fmla="*/ 4103 h 10000"/>
                  <a:gd name="connsiteX1184" fmla="*/ 9435 w 10000"/>
                  <a:gd name="connsiteY1184" fmla="*/ 4100 h 10000"/>
                  <a:gd name="connsiteX1185" fmla="*/ 9460 w 10000"/>
                  <a:gd name="connsiteY1185" fmla="*/ 4084 h 10000"/>
                  <a:gd name="connsiteX1186" fmla="*/ 9485 w 10000"/>
                  <a:gd name="connsiteY1186" fmla="*/ 4067 h 10000"/>
                  <a:gd name="connsiteX1187" fmla="*/ 9496 w 10000"/>
                  <a:gd name="connsiteY1187" fmla="*/ 4054 h 10000"/>
                  <a:gd name="connsiteX1188" fmla="*/ 9526 w 10000"/>
                  <a:gd name="connsiteY1188" fmla="*/ 4048 h 10000"/>
                  <a:gd name="connsiteX1189" fmla="*/ 9557 w 10000"/>
                  <a:gd name="connsiteY1189" fmla="*/ 4038 h 10000"/>
                  <a:gd name="connsiteX1190" fmla="*/ 9584 w 10000"/>
                  <a:gd name="connsiteY1190" fmla="*/ 4019 h 10000"/>
                  <a:gd name="connsiteX1191" fmla="*/ 9623 w 10000"/>
                  <a:gd name="connsiteY1191" fmla="*/ 4016 h 10000"/>
                  <a:gd name="connsiteX1192" fmla="*/ 9648 w 10000"/>
                  <a:gd name="connsiteY1192" fmla="*/ 4009 h 10000"/>
                  <a:gd name="connsiteX1193" fmla="*/ 9673 w 10000"/>
                  <a:gd name="connsiteY1193" fmla="*/ 4019 h 10000"/>
                  <a:gd name="connsiteX1194" fmla="*/ 9712 w 10000"/>
                  <a:gd name="connsiteY1194" fmla="*/ 4038 h 10000"/>
                  <a:gd name="connsiteX1195" fmla="*/ 9742 w 10000"/>
                  <a:gd name="connsiteY1195" fmla="*/ 4074 h 10000"/>
                  <a:gd name="connsiteX1196" fmla="*/ 9776 w 10000"/>
                  <a:gd name="connsiteY1196" fmla="*/ 4093 h 10000"/>
                  <a:gd name="connsiteX1197" fmla="*/ 9814 w 10000"/>
                  <a:gd name="connsiteY1197" fmla="*/ 4109 h 10000"/>
                  <a:gd name="connsiteX1198" fmla="*/ 9859 w 10000"/>
                  <a:gd name="connsiteY1198" fmla="*/ 4119 h 10000"/>
                  <a:gd name="connsiteX1199" fmla="*/ 9898 w 10000"/>
                  <a:gd name="connsiteY1199" fmla="*/ 4122 h 10000"/>
                  <a:gd name="connsiteX1200" fmla="*/ 9931 w 10000"/>
                  <a:gd name="connsiteY1200" fmla="*/ 4109 h 10000"/>
                  <a:gd name="connsiteX1201" fmla="*/ 9956 w 10000"/>
                  <a:gd name="connsiteY1201" fmla="*/ 4100 h 10000"/>
                  <a:gd name="connsiteX1202" fmla="*/ 9981 w 10000"/>
                  <a:gd name="connsiteY1202" fmla="*/ 4067 h 10000"/>
                  <a:gd name="connsiteX1203" fmla="*/ 9994 w 10000"/>
                  <a:gd name="connsiteY1203" fmla="*/ 4035 h 10000"/>
                  <a:gd name="connsiteX1204" fmla="*/ 10000 w 10000"/>
                  <a:gd name="connsiteY1204" fmla="*/ 3996 h 10000"/>
                  <a:gd name="connsiteX1205" fmla="*/ 9994 w 10000"/>
                  <a:gd name="connsiteY1205" fmla="*/ 3941 h 10000"/>
                  <a:gd name="connsiteX1206" fmla="*/ 9986 w 10000"/>
                  <a:gd name="connsiteY1206" fmla="*/ 3905 h 10000"/>
                  <a:gd name="connsiteX1207" fmla="*/ 9981 w 10000"/>
                  <a:gd name="connsiteY1207" fmla="*/ 3857 h 10000"/>
                  <a:gd name="connsiteX1208" fmla="*/ 9989 w 10000"/>
                  <a:gd name="connsiteY1208" fmla="*/ 3837 h 10000"/>
                  <a:gd name="connsiteX1209" fmla="*/ 9989 w 10000"/>
                  <a:gd name="connsiteY1209" fmla="*/ 3812 h 10000"/>
                  <a:gd name="connsiteX1210" fmla="*/ 9981 w 10000"/>
                  <a:gd name="connsiteY1210" fmla="*/ 3792 h 10000"/>
                  <a:gd name="connsiteX1211" fmla="*/ 9970 w 10000"/>
                  <a:gd name="connsiteY1211" fmla="*/ 3763 h 10000"/>
                  <a:gd name="connsiteX1212" fmla="*/ 9945 w 10000"/>
                  <a:gd name="connsiteY1212" fmla="*/ 3705 h 10000"/>
                  <a:gd name="connsiteX1213" fmla="*/ 9931 w 10000"/>
                  <a:gd name="connsiteY1213" fmla="*/ 3659 h 10000"/>
                  <a:gd name="connsiteX1214" fmla="*/ 9903 w 10000"/>
                  <a:gd name="connsiteY1214" fmla="*/ 3640 h 10000"/>
                  <a:gd name="connsiteX1215" fmla="*/ 9881 w 10000"/>
                  <a:gd name="connsiteY1215" fmla="*/ 3620 h 10000"/>
                  <a:gd name="connsiteX1216" fmla="*/ 9856 w 10000"/>
                  <a:gd name="connsiteY1216" fmla="*/ 3595 h 10000"/>
                  <a:gd name="connsiteX1217" fmla="*/ 9817 w 10000"/>
                  <a:gd name="connsiteY1217" fmla="*/ 3562 h 10000"/>
                  <a:gd name="connsiteX1218" fmla="*/ 9795 w 10000"/>
                  <a:gd name="connsiteY1218" fmla="*/ 3546 h 10000"/>
                  <a:gd name="connsiteX1219" fmla="*/ 9778 w 10000"/>
                  <a:gd name="connsiteY1219" fmla="*/ 3527 h 10000"/>
                  <a:gd name="connsiteX1220" fmla="*/ 9745 w 10000"/>
                  <a:gd name="connsiteY1220" fmla="*/ 3501 h 10000"/>
                  <a:gd name="connsiteX1221" fmla="*/ 9726 w 10000"/>
                  <a:gd name="connsiteY1221" fmla="*/ 3488 h 10000"/>
                  <a:gd name="connsiteX1222" fmla="*/ 9704 w 10000"/>
                  <a:gd name="connsiteY1222" fmla="*/ 3472 h 10000"/>
                  <a:gd name="connsiteX1223" fmla="*/ 9695 w 10000"/>
                  <a:gd name="connsiteY1223" fmla="*/ 3468 h 10000"/>
                  <a:gd name="connsiteX1224" fmla="*/ 9690 w 10000"/>
                  <a:gd name="connsiteY1224" fmla="*/ 3459 h 10000"/>
                  <a:gd name="connsiteX1225" fmla="*/ 9673 w 10000"/>
                  <a:gd name="connsiteY1225" fmla="*/ 3449 h 10000"/>
                  <a:gd name="connsiteX1226" fmla="*/ 9665 w 10000"/>
                  <a:gd name="connsiteY1226" fmla="*/ 3442 h 10000"/>
                  <a:gd name="connsiteX1227" fmla="*/ 9654 w 10000"/>
                  <a:gd name="connsiteY1227" fmla="*/ 3449 h 10000"/>
                  <a:gd name="connsiteX1228" fmla="*/ 9521 w 10000"/>
                  <a:gd name="connsiteY1228" fmla="*/ 3394 h 10000"/>
                  <a:gd name="connsiteX1229" fmla="*/ 9510 w 10000"/>
                  <a:gd name="connsiteY1229" fmla="*/ 3368 h 10000"/>
                  <a:gd name="connsiteX1230" fmla="*/ 9496 w 10000"/>
                  <a:gd name="connsiteY1230" fmla="*/ 3287 h 10000"/>
                  <a:gd name="connsiteX1231" fmla="*/ 9488 w 10000"/>
                  <a:gd name="connsiteY1231" fmla="*/ 3216 h 10000"/>
                  <a:gd name="connsiteX1232" fmla="*/ 9493 w 10000"/>
                  <a:gd name="connsiteY1232" fmla="*/ 3174 h 10000"/>
                  <a:gd name="connsiteX1233" fmla="*/ 9501 w 10000"/>
                  <a:gd name="connsiteY1233" fmla="*/ 3128 h 10000"/>
                  <a:gd name="connsiteX1234" fmla="*/ 9488 w 10000"/>
                  <a:gd name="connsiteY1234" fmla="*/ 3025 h 10000"/>
                  <a:gd name="connsiteX1235" fmla="*/ 9446 w 10000"/>
                  <a:gd name="connsiteY1235" fmla="*/ 2931 h 10000"/>
                  <a:gd name="connsiteX1236" fmla="*/ 9382 w 10000"/>
                  <a:gd name="connsiteY1236" fmla="*/ 2837 h 10000"/>
                  <a:gd name="connsiteX1237" fmla="*/ 9316 w 10000"/>
                  <a:gd name="connsiteY1237" fmla="*/ 2753 h 10000"/>
                  <a:gd name="connsiteX1238" fmla="*/ 9294 w 10000"/>
                  <a:gd name="connsiteY1238" fmla="*/ 2655 h 10000"/>
                  <a:gd name="connsiteX1239" fmla="*/ 9213 w 10000"/>
                  <a:gd name="connsiteY1239" fmla="*/ 2328 h 10000"/>
                  <a:gd name="connsiteX1240" fmla="*/ 9172 w 10000"/>
                  <a:gd name="connsiteY1240" fmla="*/ 2286 h 10000"/>
                  <a:gd name="connsiteX1241" fmla="*/ 9019 w 10000"/>
                  <a:gd name="connsiteY1241" fmla="*/ 2082 h 10000"/>
                  <a:gd name="connsiteX1242" fmla="*/ 8906 w 10000"/>
                  <a:gd name="connsiteY1242" fmla="*/ 1946 h 10000"/>
                  <a:gd name="connsiteX1243" fmla="*/ 8801 w 10000"/>
                  <a:gd name="connsiteY1243" fmla="*/ 1778 h 10000"/>
                  <a:gd name="connsiteX1244" fmla="*/ 8806 w 10000"/>
                  <a:gd name="connsiteY1244" fmla="*/ 1713 h 10000"/>
                  <a:gd name="connsiteX1245" fmla="*/ 8809 w 10000"/>
                  <a:gd name="connsiteY1245" fmla="*/ 1703 h 10000"/>
                  <a:gd name="connsiteX1246" fmla="*/ 8817 w 10000"/>
                  <a:gd name="connsiteY1246" fmla="*/ 1713 h 10000"/>
                  <a:gd name="connsiteX1247" fmla="*/ 8834 w 10000"/>
                  <a:gd name="connsiteY1247" fmla="*/ 1729 h 10000"/>
                  <a:gd name="connsiteX1248" fmla="*/ 8839 w 10000"/>
                  <a:gd name="connsiteY1248" fmla="*/ 1729 h 10000"/>
                  <a:gd name="connsiteX1249" fmla="*/ 8848 w 10000"/>
                  <a:gd name="connsiteY1249" fmla="*/ 1723 h 10000"/>
                  <a:gd name="connsiteX1250" fmla="*/ 8850 w 10000"/>
                  <a:gd name="connsiteY1250" fmla="*/ 1703 h 10000"/>
                  <a:gd name="connsiteX1251" fmla="*/ 8850 w 10000"/>
                  <a:gd name="connsiteY1251" fmla="*/ 1684 h 10000"/>
                  <a:gd name="connsiteX1252" fmla="*/ 8850 w 10000"/>
                  <a:gd name="connsiteY1252" fmla="*/ 1648 h 10000"/>
                  <a:gd name="connsiteX1253" fmla="*/ 8881 w 10000"/>
                  <a:gd name="connsiteY1253" fmla="*/ 1571 h 10000"/>
                  <a:gd name="connsiteX1254" fmla="*/ 8895 w 10000"/>
                  <a:gd name="connsiteY1254" fmla="*/ 1541 h 10000"/>
                  <a:gd name="connsiteX1255" fmla="*/ 8895 w 10000"/>
                  <a:gd name="connsiteY1255" fmla="*/ 1525 h 10000"/>
                  <a:gd name="connsiteX1256" fmla="*/ 8881 w 10000"/>
                  <a:gd name="connsiteY1256" fmla="*/ 1516 h 10000"/>
                  <a:gd name="connsiteX1257" fmla="*/ 8864 w 10000"/>
                  <a:gd name="connsiteY1257" fmla="*/ 1522 h 10000"/>
                  <a:gd name="connsiteX1258" fmla="*/ 8850 w 10000"/>
                  <a:gd name="connsiteY1258" fmla="*/ 1535 h 10000"/>
                  <a:gd name="connsiteX1259" fmla="*/ 8834 w 10000"/>
                  <a:gd name="connsiteY1259" fmla="*/ 1571 h 10000"/>
                  <a:gd name="connsiteX1260" fmla="*/ 8825 w 10000"/>
                  <a:gd name="connsiteY1260" fmla="*/ 1587 h 10000"/>
                  <a:gd name="connsiteX1261" fmla="*/ 8776 w 10000"/>
                  <a:gd name="connsiteY1261" fmla="*/ 1571 h 10000"/>
                  <a:gd name="connsiteX1262" fmla="*/ 8745 w 10000"/>
                  <a:gd name="connsiteY1262" fmla="*/ 1580 h 10000"/>
                  <a:gd name="connsiteX1263" fmla="*/ 8720 w 10000"/>
                  <a:gd name="connsiteY1263" fmla="*/ 1587 h 10000"/>
                  <a:gd name="connsiteX1264" fmla="*/ 8709 w 10000"/>
                  <a:gd name="connsiteY1264" fmla="*/ 1609 h 10000"/>
                  <a:gd name="connsiteX1265" fmla="*/ 8693 w 10000"/>
                  <a:gd name="connsiteY1265" fmla="*/ 1616 h 10000"/>
                  <a:gd name="connsiteX1266" fmla="*/ 8684 w 10000"/>
                  <a:gd name="connsiteY1266" fmla="*/ 1639 h 10000"/>
                  <a:gd name="connsiteX1267" fmla="*/ 8684 w 10000"/>
                  <a:gd name="connsiteY1267" fmla="*/ 1658 h 10000"/>
                  <a:gd name="connsiteX1268" fmla="*/ 8665 w 10000"/>
                  <a:gd name="connsiteY1268" fmla="*/ 1655 h 10000"/>
                  <a:gd name="connsiteX1269" fmla="*/ 8665 w 10000"/>
                  <a:gd name="connsiteY1269" fmla="*/ 1645 h 10000"/>
                  <a:gd name="connsiteX1270" fmla="*/ 8665 w 10000"/>
                  <a:gd name="connsiteY1270" fmla="*/ 1626 h 10000"/>
                  <a:gd name="connsiteX1271" fmla="*/ 8676 w 10000"/>
                  <a:gd name="connsiteY1271" fmla="*/ 1609 h 10000"/>
                  <a:gd name="connsiteX1272" fmla="*/ 8679 w 10000"/>
                  <a:gd name="connsiteY1272" fmla="*/ 1597 h 10000"/>
                  <a:gd name="connsiteX1273" fmla="*/ 8687 w 10000"/>
                  <a:gd name="connsiteY1273" fmla="*/ 1577 h 10000"/>
                  <a:gd name="connsiteX1274" fmla="*/ 8695 w 10000"/>
                  <a:gd name="connsiteY1274" fmla="*/ 1554 h 10000"/>
                  <a:gd name="connsiteX1275" fmla="*/ 8709 w 10000"/>
                  <a:gd name="connsiteY1275" fmla="*/ 1532 h 10000"/>
                  <a:gd name="connsiteX1276" fmla="*/ 8704 w 10000"/>
                  <a:gd name="connsiteY1276" fmla="*/ 1512 h 10000"/>
                  <a:gd name="connsiteX1277" fmla="*/ 8695 w 10000"/>
                  <a:gd name="connsiteY1277" fmla="*/ 1503 h 10000"/>
                  <a:gd name="connsiteX1278" fmla="*/ 8684 w 10000"/>
                  <a:gd name="connsiteY1278" fmla="*/ 1503 h 10000"/>
                  <a:gd name="connsiteX1279" fmla="*/ 8670 w 10000"/>
                  <a:gd name="connsiteY1279" fmla="*/ 1525 h 10000"/>
                  <a:gd name="connsiteX1280" fmla="*/ 8665 w 10000"/>
                  <a:gd name="connsiteY1280" fmla="*/ 1545 h 10000"/>
                  <a:gd name="connsiteX1281" fmla="*/ 8654 w 10000"/>
                  <a:gd name="connsiteY1281" fmla="*/ 1567 h 10000"/>
                  <a:gd name="connsiteX1282" fmla="*/ 8648 w 10000"/>
                  <a:gd name="connsiteY1282" fmla="*/ 1587 h 10000"/>
                  <a:gd name="connsiteX1283" fmla="*/ 8640 w 10000"/>
                  <a:gd name="connsiteY1283" fmla="*/ 1629 h 10000"/>
                  <a:gd name="connsiteX1284" fmla="*/ 8620 w 10000"/>
                  <a:gd name="connsiteY1284" fmla="*/ 1635 h 10000"/>
                  <a:gd name="connsiteX1285" fmla="*/ 8612 w 10000"/>
                  <a:gd name="connsiteY1285" fmla="*/ 1635 h 10000"/>
                  <a:gd name="connsiteX1286" fmla="*/ 8604 w 10000"/>
                  <a:gd name="connsiteY1286" fmla="*/ 1626 h 10000"/>
                  <a:gd name="connsiteX1287" fmla="*/ 8596 w 10000"/>
                  <a:gd name="connsiteY1287" fmla="*/ 1616 h 10000"/>
                  <a:gd name="connsiteX1288" fmla="*/ 8596 w 10000"/>
                  <a:gd name="connsiteY1288" fmla="*/ 1580 h 10000"/>
                  <a:gd name="connsiteX1289" fmla="*/ 8587 w 10000"/>
                  <a:gd name="connsiteY1289" fmla="*/ 1545 h 10000"/>
                  <a:gd name="connsiteX1290" fmla="*/ 8565 w 10000"/>
                  <a:gd name="connsiteY1290" fmla="*/ 1516 h 10000"/>
                  <a:gd name="connsiteX1291" fmla="*/ 8543 w 10000"/>
                  <a:gd name="connsiteY1291" fmla="*/ 1512 h 10000"/>
                  <a:gd name="connsiteX1292" fmla="*/ 8518 w 10000"/>
                  <a:gd name="connsiteY1292" fmla="*/ 1532 h 10000"/>
                  <a:gd name="connsiteX1293" fmla="*/ 8476 w 10000"/>
                  <a:gd name="connsiteY1293" fmla="*/ 1567 h 10000"/>
                  <a:gd name="connsiteX1294" fmla="*/ 8454 w 10000"/>
                  <a:gd name="connsiteY1294" fmla="*/ 1551 h 10000"/>
                  <a:gd name="connsiteX1295" fmla="*/ 8402 w 10000"/>
                  <a:gd name="connsiteY1295" fmla="*/ 1493 h 10000"/>
                  <a:gd name="connsiteX1296" fmla="*/ 8371 w 10000"/>
                  <a:gd name="connsiteY1296" fmla="*/ 1428 h 10000"/>
                  <a:gd name="connsiteX1297" fmla="*/ 8072 w 10000"/>
                  <a:gd name="connsiteY1297" fmla="*/ 1422 h 10000"/>
                  <a:gd name="connsiteX1298" fmla="*/ 7823 w 10000"/>
                  <a:gd name="connsiteY1298" fmla="*/ 1279 h 10000"/>
                  <a:gd name="connsiteX1299" fmla="*/ 7587 w 10000"/>
                  <a:gd name="connsiteY1299" fmla="*/ 1133 h 10000"/>
                  <a:gd name="connsiteX1300" fmla="*/ 7526 w 10000"/>
                  <a:gd name="connsiteY1300" fmla="*/ 1098 h 10000"/>
                  <a:gd name="connsiteX1301" fmla="*/ 7346 w 10000"/>
                  <a:gd name="connsiteY1301" fmla="*/ 991 h 10000"/>
                  <a:gd name="connsiteX1302" fmla="*/ 7321 w 10000"/>
                  <a:gd name="connsiteY1302" fmla="*/ 959 h 10000"/>
                  <a:gd name="connsiteX1303" fmla="*/ 7307 w 10000"/>
                  <a:gd name="connsiteY1303" fmla="*/ 871 h 10000"/>
                  <a:gd name="connsiteX1304" fmla="*/ 7224 w 10000"/>
                  <a:gd name="connsiteY1304" fmla="*/ 816 h 10000"/>
                  <a:gd name="connsiteX1305" fmla="*/ 7147 w 10000"/>
                  <a:gd name="connsiteY1305" fmla="*/ 787 h 10000"/>
                  <a:gd name="connsiteX1306" fmla="*/ 7080 w 10000"/>
                  <a:gd name="connsiteY1306" fmla="*/ 742 h 10000"/>
                  <a:gd name="connsiteX1307" fmla="*/ 7069 w 10000"/>
                  <a:gd name="connsiteY1307" fmla="*/ 767 h 10000"/>
                  <a:gd name="connsiteX1308" fmla="*/ 7033 w 10000"/>
                  <a:gd name="connsiteY1308" fmla="*/ 787 h 10000"/>
                  <a:gd name="connsiteX1309" fmla="*/ 6820 w 10000"/>
                  <a:gd name="connsiteY1309" fmla="*/ 878 h 10000"/>
                  <a:gd name="connsiteX1310" fmla="*/ 6726 w 10000"/>
                  <a:gd name="connsiteY1310" fmla="*/ 897 h 10000"/>
                  <a:gd name="connsiteX1311" fmla="*/ 6626 w 10000"/>
                  <a:gd name="connsiteY1311" fmla="*/ 955 h 10000"/>
                  <a:gd name="connsiteX1312" fmla="*/ 6582 w 10000"/>
                  <a:gd name="connsiteY1312" fmla="*/ 946 h 10000"/>
                  <a:gd name="connsiteX1313" fmla="*/ 6571 w 10000"/>
                  <a:gd name="connsiteY1313" fmla="*/ 955 h 10000"/>
                  <a:gd name="connsiteX1314" fmla="*/ 6507 w 10000"/>
                  <a:gd name="connsiteY1314" fmla="*/ 975 h 10000"/>
                  <a:gd name="connsiteX1315" fmla="*/ 6485 w 10000"/>
                  <a:gd name="connsiteY1315" fmla="*/ 975 h 10000"/>
                  <a:gd name="connsiteX1316" fmla="*/ 6476 w 10000"/>
                  <a:gd name="connsiteY1316" fmla="*/ 965 h 10000"/>
                  <a:gd name="connsiteX1317" fmla="*/ 6474 w 10000"/>
                  <a:gd name="connsiteY1317" fmla="*/ 936 h 10000"/>
                  <a:gd name="connsiteX1318" fmla="*/ 6452 w 10000"/>
                  <a:gd name="connsiteY1318" fmla="*/ 887 h 10000"/>
                  <a:gd name="connsiteX1319" fmla="*/ 6352 w 10000"/>
                  <a:gd name="connsiteY1319" fmla="*/ 767 h 10000"/>
                  <a:gd name="connsiteX1320" fmla="*/ 6313 w 10000"/>
                  <a:gd name="connsiteY1320" fmla="*/ 732 h 10000"/>
                  <a:gd name="connsiteX1321" fmla="*/ 6296 w 10000"/>
                  <a:gd name="connsiteY1321" fmla="*/ 690 h 10000"/>
                  <a:gd name="connsiteX1322" fmla="*/ 6271 w 10000"/>
                  <a:gd name="connsiteY1322" fmla="*/ 664 h 10000"/>
                  <a:gd name="connsiteX1323" fmla="*/ 6266 w 10000"/>
                  <a:gd name="connsiteY1323" fmla="*/ 654 h 10000"/>
                  <a:gd name="connsiteX1324" fmla="*/ 6111 w 10000"/>
                  <a:gd name="connsiteY1324" fmla="*/ 398 h 10000"/>
                  <a:gd name="connsiteX1325" fmla="*/ 5903 w 10000"/>
                  <a:gd name="connsiteY1325" fmla="*/ 408 h 10000"/>
                  <a:gd name="connsiteX1326" fmla="*/ 5837 w 10000"/>
                  <a:gd name="connsiteY1326" fmla="*/ 427 h 10000"/>
                  <a:gd name="connsiteX1327" fmla="*/ 5756 w 10000"/>
                  <a:gd name="connsiteY1327" fmla="*/ 453 h 10000"/>
                  <a:gd name="connsiteX1328" fmla="*/ 5681 w 10000"/>
                  <a:gd name="connsiteY1328" fmla="*/ 453 h 10000"/>
                  <a:gd name="connsiteX1329" fmla="*/ 5609 w 10000"/>
                  <a:gd name="connsiteY1329" fmla="*/ 447 h 10000"/>
                  <a:gd name="connsiteX1330" fmla="*/ 5554 w 10000"/>
                  <a:gd name="connsiteY1330" fmla="*/ 304 h 10000"/>
                  <a:gd name="connsiteX1331" fmla="*/ 5529 w 10000"/>
                  <a:gd name="connsiteY1331" fmla="*/ 301 h 10000"/>
                  <a:gd name="connsiteX1332" fmla="*/ 5393 w 10000"/>
                  <a:gd name="connsiteY1332" fmla="*/ 256 h 10000"/>
                  <a:gd name="connsiteX1333" fmla="*/ 5366 w 10000"/>
                  <a:gd name="connsiteY1333" fmla="*/ 220 h 10000"/>
                  <a:gd name="connsiteX1334" fmla="*/ 5249 w 10000"/>
                  <a:gd name="connsiteY1334" fmla="*/ 155 h 10000"/>
                  <a:gd name="connsiteX1335" fmla="*/ 5141 w 10000"/>
                  <a:gd name="connsiteY1335" fmla="*/ 52 h 10000"/>
                  <a:gd name="connsiteX1336" fmla="*/ 5116 w 10000"/>
                  <a:gd name="connsiteY1336" fmla="*/ 3 h 10000"/>
                  <a:gd name="connsiteX1337" fmla="*/ 5061 w 10000"/>
                  <a:gd name="connsiteY1337" fmla="*/ 0 h 10000"/>
                  <a:gd name="connsiteX1338" fmla="*/ 5036 w 10000"/>
                  <a:gd name="connsiteY1338" fmla="*/ 32 h 10000"/>
                  <a:gd name="connsiteX1339" fmla="*/ 4942 w 10000"/>
                  <a:gd name="connsiteY1339" fmla="*/ 133 h 10000"/>
                  <a:gd name="connsiteX1340" fmla="*/ 4900 w 10000"/>
                  <a:gd name="connsiteY1340" fmla="*/ 217 h 10000"/>
                  <a:gd name="connsiteX1341" fmla="*/ 4861 w 10000"/>
                  <a:gd name="connsiteY1341" fmla="*/ 198 h 10000"/>
                  <a:gd name="connsiteX1342" fmla="*/ 4795 w 10000"/>
                  <a:gd name="connsiteY1342" fmla="*/ 68 h 10000"/>
                  <a:gd name="connsiteX1343" fmla="*/ 4778 w 10000"/>
                  <a:gd name="connsiteY1343" fmla="*/ 62 h 10000"/>
                  <a:gd name="connsiteX1344" fmla="*/ 4765 w 10000"/>
                  <a:gd name="connsiteY1344" fmla="*/ 62 h 10000"/>
                  <a:gd name="connsiteX1345" fmla="*/ 4748 w 10000"/>
                  <a:gd name="connsiteY1345" fmla="*/ 68 h 10000"/>
                  <a:gd name="connsiteX1346" fmla="*/ 4673 w 10000"/>
                  <a:gd name="connsiteY1346" fmla="*/ 136 h 10000"/>
                  <a:gd name="connsiteX1347" fmla="*/ 4632 w 10000"/>
                  <a:gd name="connsiteY1347" fmla="*/ 201 h 10000"/>
                  <a:gd name="connsiteX1348" fmla="*/ 4623 w 10000"/>
                  <a:gd name="connsiteY1348" fmla="*/ 210 h 10000"/>
                  <a:gd name="connsiteX1349" fmla="*/ 4579 w 10000"/>
                  <a:gd name="connsiteY1349" fmla="*/ 220 h 10000"/>
                  <a:gd name="connsiteX1350" fmla="*/ 4479 w 10000"/>
                  <a:gd name="connsiteY1350" fmla="*/ 198 h 10000"/>
                  <a:gd name="connsiteX1351" fmla="*/ 4402 w 10000"/>
                  <a:gd name="connsiteY1351" fmla="*/ 165 h 10000"/>
                  <a:gd name="connsiteX1352" fmla="*/ 4374 w 10000"/>
                  <a:gd name="connsiteY1352" fmla="*/ 165 h 10000"/>
                  <a:gd name="connsiteX1353" fmla="*/ 4335 w 10000"/>
                  <a:gd name="connsiteY1353" fmla="*/ 172 h 10000"/>
                  <a:gd name="connsiteX1354" fmla="*/ 4302 w 10000"/>
                  <a:gd name="connsiteY1354" fmla="*/ 188 h 10000"/>
                  <a:gd name="connsiteX1355" fmla="*/ 4271 w 10000"/>
                  <a:gd name="connsiteY1355" fmla="*/ 220 h 10000"/>
                  <a:gd name="connsiteX1356" fmla="*/ 4238 w 10000"/>
                  <a:gd name="connsiteY1356" fmla="*/ 240 h 10000"/>
                  <a:gd name="connsiteX1357" fmla="*/ 4324 w 10000"/>
                  <a:gd name="connsiteY1357" fmla="*/ 1289 h 10000"/>
                  <a:gd name="connsiteX1358" fmla="*/ 3521 w 10000"/>
                  <a:gd name="connsiteY1358" fmla="*/ 7730 h 10000"/>
                  <a:gd name="connsiteX1359" fmla="*/ 3554 w 10000"/>
                  <a:gd name="connsiteY1359" fmla="*/ 7740 h 10000"/>
                  <a:gd name="connsiteX1360" fmla="*/ 3560 w 10000"/>
                  <a:gd name="connsiteY1360" fmla="*/ 7749 h 10000"/>
                  <a:gd name="connsiteX1361" fmla="*/ 3562 w 10000"/>
                  <a:gd name="connsiteY1361" fmla="*/ 7759 h 10000"/>
                  <a:gd name="connsiteX1362" fmla="*/ 3573 w 10000"/>
                  <a:gd name="connsiteY1362" fmla="*/ 7766 h 10000"/>
                  <a:gd name="connsiteX1363" fmla="*/ 3584 w 10000"/>
                  <a:gd name="connsiteY1363" fmla="*/ 7759 h 10000"/>
                  <a:gd name="connsiteX1364" fmla="*/ 3598 w 10000"/>
                  <a:gd name="connsiteY1364" fmla="*/ 7743 h 10000"/>
                  <a:gd name="connsiteX1365" fmla="*/ 3609 w 10000"/>
                  <a:gd name="connsiteY1365" fmla="*/ 7756 h 10000"/>
                  <a:gd name="connsiteX1366" fmla="*/ 3623 w 10000"/>
                  <a:gd name="connsiteY1366" fmla="*/ 7733 h 10000"/>
                  <a:gd name="connsiteX1367" fmla="*/ 3632 w 10000"/>
                  <a:gd name="connsiteY1367" fmla="*/ 7730 h 10000"/>
                  <a:gd name="connsiteX1368" fmla="*/ 3634 w 10000"/>
                  <a:gd name="connsiteY1368" fmla="*/ 7730 h 10000"/>
                  <a:gd name="connsiteX1369" fmla="*/ 3643 w 10000"/>
                  <a:gd name="connsiteY1369" fmla="*/ 7730 h 10000"/>
                  <a:gd name="connsiteX1370" fmla="*/ 3657 w 10000"/>
                  <a:gd name="connsiteY1370" fmla="*/ 7733 h 10000"/>
                  <a:gd name="connsiteX1371" fmla="*/ 3670 w 10000"/>
                  <a:gd name="connsiteY1371" fmla="*/ 7730 h 10000"/>
                  <a:gd name="connsiteX1372" fmla="*/ 3687 w 10000"/>
                  <a:gd name="connsiteY1372" fmla="*/ 7730 h 10000"/>
                  <a:gd name="connsiteX1373" fmla="*/ 3690 w 10000"/>
                  <a:gd name="connsiteY1373" fmla="*/ 7730 h 10000"/>
                  <a:gd name="connsiteX1374" fmla="*/ 3704 w 10000"/>
                  <a:gd name="connsiteY1374" fmla="*/ 7740 h 10000"/>
                  <a:gd name="connsiteX1375" fmla="*/ 3712 w 10000"/>
                  <a:gd name="connsiteY1375" fmla="*/ 7743 h 10000"/>
                  <a:gd name="connsiteX1376" fmla="*/ 3723 w 10000"/>
                  <a:gd name="connsiteY1376" fmla="*/ 7749 h 10000"/>
                  <a:gd name="connsiteX1377" fmla="*/ 3729 w 10000"/>
                  <a:gd name="connsiteY1377" fmla="*/ 7749 h 10000"/>
                  <a:gd name="connsiteX1378" fmla="*/ 3729 w 10000"/>
                  <a:gd name="connsiteY1378" fmla="*/ 7743 h 10000"/>
                  <a:gd name="connsiteX1379" fmla="*/ 3745 w 10000"/>
                  <a:gd name="connsiteY1379" fmla="*/ 7740 h 10000"/>
                  <a:gd name="connsiteX1380" fmla="*/ 3753 w 10000"/>
                  <a:gd name="connsiteY1380" fmla="*/ 7730 h 10000"/>
                  <a:gd name="connsiteX1381" fmla="*/ 3762 w 10000"/>
                  <a:gd name="connsiteY1381" fmla="*/ 7720 h 10000"/>
                  <a:gd name="connsiteX1382" fmla="*/ 3776 w 10000"/>
                  <a:gd name="connsiteY1382" fmla="*/ 7710 h 10000"/>
                  <a:gd name="connsiteX1383" fmla="*/ 3784 w 10000"/>
                  <a:gd name="connsiteY1383" fmla="*/ 7701 h 10000"/>
                  <a:gd name="connsiteX1384" fmla="*/ 3792 w 10000"/>
                  <a:gd name="connsiteY1384" fmla="*/ 7694 h 10000"/>
                  <a:gd name="connsiteX1385" fmla="*/ 3801 w 10000"/>
                  <a:gd name="connsiteY1385" fmla="*/ 7685 h 10000"/>
                  <a:gd name="connsiteX1386" fmla="*/ 3803 w 10000"/>
                  <a:gd name="connsiteY1386" fmla="*/ 7685 h 10000"/>
                  <a:gd name="connsiteX1387" fmla="*/ 3809 w 10000"/>
                  <a:gd name="connsiteY1387" fmla="*/ 7685 h 10000"/>
                  <a:gd name="connsiteX1388" fmla="*/ 3817 w 10000"/>
                  <a:gd name="connsiteY1388" fmla="*/ 7691 h 10000"/>
                  <a:gd name="connsiteX1389" fmla="*/ 3778 w 10000"/>
                  <a:gd name="connsiteY1389" fmla="*/ 7756 h 10000"/>
                  <a:gd name="connsiteX1390" fmla="*/ 3762 w 10000"/>
                  <a:gd name="connsiteY1390" fmla="*/ 7775 h 10000"/>
                  <a:gd name="connsiteX1391" fmla="*/ 3748 w 10000"/>
                  <a:gd name="connsiteY1391" fmla="*/ 7775 h 10000"/>
                  <a:gd name="connsiteX1392" fmla="*/ 3737 w 10000"/>
                  <a:gd name="connsiteY1392" fmla="*/ 7778 h 10000"/>
                  <a:gd name="connsiteX1393" fmla="*/ 3723 w 10000"/>
                  <a:gd name="connsiteY1393" fmla="*/ 7778 h 10000"/>
                  <a:gd name="connsiteX1394" fmla="*/ 3720 w 10000"/>
                  <a:gd name="connsiteY1394" fmla="*/ 7785 h 10000"/>
                  <a:gd name="connsiteX1395" fmla="*/ 3715 w 10000"/>
                  <a:gd name="connsiteY1395" fmla="*/ 7788 h 10000"/>
                  <a:gd name="connsiteX1396" fmla="*/ 3704 w 10000"/>
                  <a:gd name="connsiteY1396" fmla="*/ 7804 h 10000"/>
                  <a:gd name="connsiteX1397" fmla="*/ 3712 w 10000"/>
                  <a:gd name="connsiteY1397" fmla="*/ 8005 h 10000"/>
                  <a:gd name="connsiteX1398" fmla="*/ 3706 w 10000"/>
                  <a:gd name="connsiteY1398" fmla="*/ 8021 h 10000"/>
                  <a:gd name="connsiteX1399" fmla="*/ 3712 w 10000"/>
                  <a:gd name="connsiteY1399" fmla="*/ 8044 h 10000"/>
                  <a:gd name="connsiteX1400" fmla="*/ 3712 w 10000"/>
                  <a:gd name="connsiteY1400" fmla="*/ 8051 h 10000"/>
                  <a:gd name="connsiteX1401" fmla="*/ 3729 w 10000"/>
                  <a:gd name="connsiteY1401" fmla="*/ 8060 h 10000"/>
                  <a:gd name="connsiteX1402" fmla="*/ 3767 w 10000"/>
                  <a:gd name="connsiteY1402" fmla="*/ 8106 h 10000"/>
                  <a:gd name="connsiteX1403" fmla="*/ 3770 w 10000"/>
                  <a:gd name="connsiteY1403" fmla="*/ 8119 h 10000"/>
                  <a:gd name="connsiteX1404" fmla="*/ 3787 w 10000"/>
                  <a:gd name="connsiteY1404" fmla="*/ 8157 h 10000"/>
                  <a:gd name="connsiteX1405" fmla="*/ 3740 w 10000"/>
                  <a:gd name="connsiteY1405" fmla="*/ 8154 h 10000"/>
                  <a:gd name="connsiteX1406" fmla="*/ 3731 w 10000"/>
                  <a:gd name="connsiteY1406" fmla="*/ 8138 h 10000"/>
                  <a:gd name="connsiteX1407" fmla="*/ 3729 w 10000"/>
                  <a:gd name="connsiteY1407" fmla="*/ 8125 h 10000"/>
                  <a:gd name="connsiteX1408" fmla="*/ 3712 w 10000"/>
                  <a:gd name="connsiteY1408" fmla="*/ 8115 h 10000"/>
                  <a:gd name="connsiteX1409" fmla="*/ 3704 w 10000"/>
                  <a:gd name="connsiteY1409" fmla="*/ 8109 h 10000"/>
                  <a:gd name="connsiteX1410" fmla="*/ 3687 w 10000"/>
                  <a:gd name="connsiteY1410" fmla="*/ 8099 h 10000"/>
                  <a:gd name="connsiteX1411" fmla="*/ 3673 w 10000"/>
                  <a:gd name="connsiteY1411" fmla="*/ 8093 h 10000"/>
                  <a:gd name="connsiteX1412" fmla="*/ 3665 w 10000"/>
                  <a:gd name="connsiteY1412" fmla="*/ 8083 h 10000"/>
                  <a:gd name="connsiteX1413" fmla="*/ 3648 w 10000"/>
                  <a:gd name="connsiteY1413" fmla="*/ 8073 h 10000"/>
                  <a:gd name="connsiteX1414" fmla="*/ 3643 w 10000"/>
                  <a:gd name="connsiteY1414" fmla="*/ 8063 h 10000"/>
                  <a:gd name="connsiteX1415" fmla="*/ 3632 w 10000"/>
                  <a:gd name="connsiteY1415" fmla="*/ 8054 h 10000"/>
                  <a:gd name="connsiteX1416" fmla="*/ 3623 w 10000"/>
                  <a:gd name="connsiteY1416" fmla="*/ 8060 h 10000"/>
                  <a:gd name="connsiteX1417" fmla="*/ 3615 w 10000"/>
                  <a:gd name="connsiteY1417" fmla="*/ 8070 h 10000"/>
                  <a:gd name="connsiteX1418" fmla="*/ 3607 w 10000"/>
                  <a:gd name="connsiteY1418" fmla="*/ 8083 h 10000"/>
                  <a:gd name="connsiteX1419" fmla="*/ 3607 w 10000"/>
                  <a:gd name="connsiteY1419" fmla="*/ 8099 h 10000"/>
                  <a:gd name="connsiteX1420" fmla="*/ 3607 w 10000"/>
                  <a:gd name="connsiteY1420" fmla="*/ 8125 h 10000"/>
                  <a:gd name="connsiteX1421" fmla="*/ 3601 w 10000"/>
                  <a:gd name="connsiteY1421" fmla="*/ 8148 h 10000"/>
                  <a:gd name="connsiteX1422" fmla="*/ 3584 w 10000"/>
                  <a:gd name="connsiteY1422" fmla="*/ 8154 h 10000"/>
                  <a:gd name="connsiteX1423" fmla="*/ 3573 w 10000"/>
                  <a:gd name="connsiteY1423" fmla="*/ 8154 h 10000"/>
                  <a:gd name="connsiteX1424" fmla="*/ 3560 w 10000"/>
                  <a:gd name="connsiteY1424" fmla="*/ 8138 h 10000"/>
                  <a:gd name="connsiteX1425" fmla="*/ 3551 w 10000"/>
                  <a:gd name="connsiteY1425" fmla="*/ 8119 h 10000"/>
                  <a:gd name="connsiteX1426" fmla="*/ 3535 w 10000"/>
                  <a:gd name="connsiteY1426" fmla="*/ 8099 h 10000"/>
                  <a:gd name="connsiteX1427" fmla="*/ 3504 w 10000"/>
                  <a:gd name="connsiteY1427" fmla="*/ 8073 h 10000"/>
                  <a:gd name="connsiteX1428" fmla="*/ 3493 w 10000"/>
                  <a:gd name="connsiteY1428" fmla="*/ 8051 h 10000"/>
                  <a:gd name="connsiteX1429" fmla="*/ 3488 w 10000"/>
                  <a:gd name="connsiteY1429" fmla="*/ 8034 h 10000"/>
                  <a:gd name="connsiteX1430" fmla="*/ 3488 w 10000"/>
                  <a:gd name="connsiteY1430" fmla="*/ 8012 h 10000"/>
                  <a:gd name="connsiteX1431" fmla="*/ 3496 w 10000"/>
                  <a:gd name="connsiteY1431" fmla="*/ 8002 h 10000"/>
                  <a:gd name="connsiteX1432" fmla="*/ 3501 w 10000"/>
                  <a:gd name="connsiteY1432" fmla="*/ 7992 h 10000"/>
                  <a:gd name="connsiteX1433" fmla="*/ 3471 w 10000"/>
                  <a:gd name="connsiteY1433" fmla="*/ 7918 h 10000"/>
                  <a:gd name="connsiteX1434" fmla="*/ 3457 w 10000"/>
                  <a:gd name="connsiteY1434" fmla="*/ 7872 h 10000"/>
                  <a:gd name="connsiteX1435" fmla="*/ 3449 w 10000"/>
                  <a:gd name="connsiteY1435" fmla="*/ 7847 h 10000"/>
                  <a:gd name="connsiteX1436" fmla="*/ 3446 w 10000"/>
                  <a:gd name="connsiteY1436" fmla="*/ 7827 h 10000"/>
                  <a:gd name="connsiteX1437" fmla="*/ 3457 w 10000"/>
                  <a:gd name="connsiteY1437" fmla="*/ 7808 h 10000"/>
                  <a:gd name="connsiteX1438" fmla="*/ 3465 w 10000"/>
                  <a:gd name="connsiteY1438" fmla="*/ 7798 h 10000"/>
                  <a:gd name="connsiteX1439" fmla="*/ 3476 w 10000"/>
                  <a:gd name="connsiteY1439" fmla="*/ 7788 h 10000"/>
                  <a:gd name="connsiteX1440" fmla="*/ 3479 w 10000"/>
                  <a:gd name="connsiteY1440" fmla="*/ 7795 h 10000"/>
                  <a:gd name="connsiteX1441" fmla="*/ 3501 w 10000"/>
                  <a:gd name="connsiteY1441" fmla="*/ 7817 h 10000"/>
                  <a:gd name="connsiteX1442" fmla="*/ 3518 w 10000"/>
                  <a:gd name="connsiteY1442" fmla="*/ 7843 h 10000"/>
                  <a:gd name="connsiteX1443" fmla="*/ 3521 w 10000"/>
                  <a:gd name="connsiteY1443" fmla="*/ 7847 h 10000"/>
                  <a:gd name="connsiteX1444" fmla="*/ 3512 w 10000"/>
                  <a:gd name="connsiteY1444" fmla="*/ 7824 h 10000"/>
                  <a:gd name="connsiteX0" fmla="*/ 4324 w 10000"/>
                  <a:gd name="connsiteY0" fmla="*/ 1289 h 10000"/>
                  <a:gd name="connsiteX1" fmla="*/ 4296 w 10000"/>
                  <a:gd name="connsiteY1" fmla="*/ 1305 h 10000"/>
                  <a:gd name="connsiteX2" fmla="*/ 4285 w 10000"/>
                  <a:gd name="connsiteY2" fmla="*/ 1279 h 10000"/>
                  <a:gd name="connsiteX3" fmla="*/ 4244 w 10000"/>
                  <a:gd name="connsiteY3" fmla="*/ 1266 h 10000"/>
                  <a:gd name="connsiteX4" fmla="*/ 4208 w 10000"/>
                  <a:gd name="connsiteY4" fmla="*/ 1286 h 10000"/>
                  <a:gd name="connsiteX5" fmla="*/ 4172 w 10000"/>
                  <a:gd name="connsiteY5" fmla="*/ 1299 h 10000"/>
                  <a:gd name="connsiteX6" fmla="*/ 4150 w 10000"/>
                  <a:gd name="connsiteY6" fmla="*/ 1308 h 10000"/>
                  <a:gd name="connsiteX7" fmla="*/ 4139 w 10000"/>
                  <a:gd name="connsiteY7" fmla="*/ 1315 h 10000"/>
                  <a:gd name="connsiteX8" fmla="*/ 4125 w 10000"/>
                  <a:gd name="connsiteY8" fmla="*/ 1315 h 10000"/>
                  <a:gd name="connsiteX9" fmla="*/ 4119 w 10000"/>
                  <a:gd name="connsiteY9" fmla="*/ 1315 h 10000"/>
                  <a:gd name="connsiteX10" fmla="*/ 4111 w 10000"/>
                  <a:gd name="connsiteY10" fmla="*/ 1308 h 10000"/>
                  <a:gd name="connsiteX11" fmla="*/ 4100 w 10000"/>
                  <a:gd name="connsiteY11" fmla="*/ 1315 h 10000"/>
                  <a:gd name="connsiteX12" fmla="*/ 4075 w 10000"/>
                  <a:gd name="connsiteY12" fmla="*/ 1315 h 10000"/>
                  <a:gd name="connsiteX13" fmla="*/ 4058 w 10000"/>
                  <a:gd name="connsiteY13" fmla="*/ 1318 h 10000"/>
                  <a:gd name="connsiteX14" fmla="*/ 4044 w 10000"/>
                  <a:gd name="connsiteY14" fmla="*/ 1315 h 10000"/>
                  <a:gd name="connsiteX15" fmla="*/ 4042 w 10000"/>
                  <a:gd name="connsiteY15" fmla="*/ 1299 h 10000"/>
                  <a:gd name="connsiteX16" fmla="*/ 4014 w 10000"/>
                  <a:gd name="connsiteY16" fmla="*/ 1308 h 10000"/>
                  <a:gd name="connsiteX17" fmla="*/ 4011 w 10000"/>
                  <a:gd name="connsiteY17" fmla="*/ 1315 h 10000"/>
                  <a:gd name="connsiteX18" fmla="*/ 4011 w 10000"/>
                  <a:gd name="connsiteY18" fmla="*/ 1341 h 10000"/>
                  <a:gd name="connsiteX19" fmla="*/ 4019 w 10000"/>
                  <a:gd name="connsiteY19" fmla="*/ 1341 h 10000"/>
                  <a:gd name="connsiteX20" fmla="*/ 3997 w 10000"/>
                  <a:gd name="connsiteY20" fmla="*/ 1363 h 10000"/>
                  <a:gd name="connsiteX21" fmla="*/ 3986 w 10000"/>
                  <a:gd name="connsiteY21" fmla="*/ 1373 h 10000"/>
                  <a:gd name="connsiteX22" fmla="*/ 3981 w 10000"/>
                  <a:gd name="connsiteY22" fmla="*/ 1389 h 10000"/>
                  <a:gd name="connsiteX23" fmla="*/ 3981 w 10000"/>
                  <a:gd name="connsiteY23" fmla="*/ 1409 h 10000"/>
                  <a:gd name="connsiteX24" fmla="*/ 3981 w 10000"/>
                  <a:gd name="connsiteY24" fmla="*/ 1438 h 10000"/>
                  <a:gd name="connsiteX25" fmla="*/ 3961 w 10000"/>
                  <a:gd name="connsiteY25" fmla="*/ 1441 h 10000"/>
                  <a:gd name="connsiteX26" fmla="*/ 3942 w 10000"/>
                  <a:gd name="connsiteY26" fmla="*/ 1441 h 10000"/>
                  <a:gd name="connsiteX27" fmla="*/ 3914 w 10000"/>
                  <a:gd name="connsiteY27" fmla="*/ 1454 h 10000"/>
                  <a:gd name="connsiteX28" fmla="*/ 3892 w 10000"/>
                  <a:gd name="connsiteY28" fmla="*/ 1467 h 10000"/>
                  <a:gd name="connsiteX29" fmla="*/ 3867 w 10000"/>
                  <a:gd name="connsiteY29" fmla="*/ 1483 h 10000"/>
                  <a:gd name="connsiteX30" fmla="*/ 3845 w 10000"/>
                  <a:gd name="connsiteY30" fmla="*/ 1467 h 10000"/>
                  <a:gd name="connsiteX31" fmla="*/ 3850 w 10000"/>
                  <a:gd name="connsiteY31" fmla="*/ 1457 h 10000"/>
                  <a:gd name="connsiteX32" fmla="*/ 3864 w 10000"/>
                  <a:gd name="connsiteY32" fmla="*/ 1441 h 10000"/>
                  <a:gd name="connsiteX33" fmla="*/ 3859 w 10000"/>
                  <a:gd name="connsiteY33" fmla="*/ 1409 h 10000"/>
                  <a:gd name="connsiteX34" fmla="*/ 3842 w 10000"/>
                  <a:gd name="connsiteY34" fmla="*/ 1383 h 10000"/>
                  <a:gd name="connsiteX35" fmla="*/ 3825 w 10000"/>
                  <a:gd name="connsiteY35" fmla="*/ 1360 h 10000"/>
                  <a:gd name="connsiteX36" fmla="*/ 3809 w 10000"/>
                  <a:gd name="connsiteY36" fmla="*/ 1318 h 10000"/>
                  <a:gd name="connsiteX37" fmla="*/ 3787 w 10000"/>
                  <a:gd name="connsiteY37" fmla="*/ 1289 h 10000"/>
                  <a:gd name="connsiteX38" fmla="*/ 3759 w 10000"/>
                  <a:gd name="connsiteY38" fmla="*/ 1266 h 10000"/>
                  <a:gd name="connsiteX39" fmla="*/ 3740 w 10000"/>
                  <a:gd name="connsiteY39" fmla="*/ 1256 h 10000"/>
                  <a:gd name="connsiteX40" fmla="*/ 3715 w 10000"/>
                  <a:gd name="connsiteY40" fmla="*/ 1250 h 10000"/>
                  <a:gd name="connsiteX41" fmla="*/ 3687 w 10000"/>
                  <a:gd name="connsiteY41" fmla="*/ 1256 h 10000"/>
                  <a:gd name="connsiteX42" fmla="*/ 3681 w 10000"/>
                  <a:gd name="connsiteY42" fmla="*/ 1260 h 10000"/>
                  <a:gd name="connsiteX43" fmla="*/ 3670 w 10000"/>
                  <a:gd name="connsiteY43" fmla="*/ 1295 h 10000"/>
                  <a:gd name="connsiteX44" fmla="*/ 3651 w 10000"/>
                  <a:gd name="connsiteY44" fmla="*/ 1305 h 10000"/>
                  <a:gd name="connsiteX45" fmla="*/ 3640 w 10000"/>
                  <a:gd name="connsiteY45" fmla="*/ 1308 h 10000"/>
                  <a:gd name="connsiteX46" fmla="*/ 3626 w 10000"/>
                  <a:gd name="connsiteY46" fmla="*/ 1308 h 10000"/>
                  <a:gd name="connsiteX47" fmla="*/ 3632 w 10000"/>
                  <a:gd name="connsiteY47" fmla="*/ 1276 h 10000"/>
                  <a:gd name="connsiteX48" fmla="*/ 3609 w 10000"/>
                  <a:gd name="connsiteY48" fmla="*/ 1289 h 10000"/>
                  <a:gd name="connsiteX49" fmla="*/ 3593 w 10000"/>
                  <a:gd name="connsiteY49" fmla="*/ 1286 h 10000"/>
                  <a:gd name="connsiteX50" fmla="*/ 3590 w 10000"/>
                  <a:gd name="connsiteY50" fmla="*/ 1256 h 10000"/>
                  <a:gd name="connsiteX51" fmla="*/ 3584 w 10000"/>
                  <a:gd name="connsiteY51" fmla="*/ 1237 h 10000"/>
                  <a:gd name="connsiteX52" fmla="*/ 3573 w 10000"/>
                  <a:gd name="connsiteY52" fmla="*/ 1237 h 10000"/>
                  <a:gd name="connsiteX53" fmla="*/ 3554 w 10000"/>
                  <a:gd name="connsiteY53" fmla="*/ 1227 h 10000"/>
                  <a:gd name="connsiteX54" fmla="*/ 3546 w 10000"/>
                  <a:gd name="connsiteY54" fmla="*/ 1192 h 10000"/>
                  <a:gd name="connsiteX55" fmla="*/ 3529 w 10000"/>
                  <a:gd name="connsiteY55" fmla="*/ 1176 h 10000"/>
                  <a:gd name="connsiteX56" fmla="*/ 3512 w 10000"/>
                  <a:gd name="connsiteY56" fmla="*/ 1182 h 10000"/>
                  <a:gd name="connsiteX57" fmla="*/ 3485 w 10000"/>
                  <a:gd name="connsiteY57" fmla="*/ 1182 h 10000"/>
                  <a:gd name="connsiteX58" fmla="*/ 3463 w 10000"/>
                  <a:gd name="connsiteY58" fmla="*/ 1176 h 10000"/>
                  <a:gd name="connsiteX59" fmla="*/ 3449 w 10000"/>
                  <a:gd name="connsiteY59" fmla="*/ 1182 h 10000"/>
                  <a:gd name="connsiteX60" fmla="*/ 3432 w 10000"/>
                  <a:gd name="connsiteY60" fmla="*/ 1192 h 10000"/>
                  <a:gd name="connsiteX61" fmla="*/ 3454 w 10000"/>
                  <a:gd name="connsiteY61" fmla="*/ 1205 h 10000"/>
                  <a:gd name="connsiteX62" fmla="*/ 3463 w 10000"/>
                  <a:gd name="connsiteY62" fmla="*/ 1205 h 10000"/>
                  <a:gd name="connsiteX63" fmla="*/ 3488 w 10000"/>
                  <a:gd name="connsiteY63" fmla="*/ 1205 h 10000"/>
                  <a:gd name="connsiteX64" fmla="*/ 3488 w 10000"/>
                  <a:gd name="connsiteY64" fmla="*/ 1218 h 10000"/>
                  <a:gd name="connsiteX65" fmla="*/ 3493 w 10000"/>
                  <a:gd name="connsiteY65" fmla="*/ 1247 h 10000"/>
                  <a:gd name="connsiteX66" fmla="*/ 3512 w 10000"/>
                  <a:gd name="connsiteY66" fmla="*/ 1247 h 10000"/>
                  <a:gd name="connsiteX67" fmla="*/ 3518 w 10000"/>
                  <a:gd name="connsiteY67" fmla="*/ 1250 h 10000"/>
                  <a:gd name="connsiteX68" fmla="*/ 3521 w 10000"/>
                  <a:gd name="connsiteY68" fmla="*/ 1276 h 10000"/>
                  <a:gd name="connsiteX69" fmla="*/ 3543 w 10000"/>
                  <a:gd name="connsiteY69" fmla="*/ 1295 h 10000"/>
                  <a:gd name="connsiteX70" fmla="*/ 3546 w 10000"/>
                  <a:gd name="connsiteY70" fmla="*/ 1305 h 10000"/>
                  <a:gd name="connsiteX71" fmla="*/ 3543 w 10000"/>
                  <a:gd name="connsiteY71" fmla="*/ 1315 h 10000"/>
                  <a:gd name="connsiteX72" fmla="*/ 3543 w 10000"/>
                  <a:gd name="connsiteY72" fmla="*/ 1331 h 10000"/>
                  <a:gd name="connsiteX73" fmla="*/ 3554 w 10000"/>
                  <a:gd name="connsiteY73" fmla="*/ 1324 h 10000"/>
                  <a:gd name="connsiteX74" fmla="*/ 3560 w 10000"/>
                  <a:gd name="connsiteY74" fmla="*/ 1331 h 10000"/>
                  <a:gd name="connsiteX75" fmla="*/ 3582 w 10000"/>
                  <a:gd name="connsiteY75" fmla="*/ 1344 h 10000"/>
                  <a:gd name="connsiteX76" fmla="*/ 3598 w 10000"/>
                  <a:gd name="connsiteY76" fmla="*/ 1380 h 10000"/>
                  <a:gd name="connsiteX77" fmla="*/ 3607 w 10000"/>
                  <a:gd name="connsiteY77" fmla="*/ 1389 h 10000"/>
                  <a:gd name="connsiteX78" fmla="*/ 3623 w 10000"/>
                  <a:gd name="connsiteY78" fmla="*/ 1409 h 10000"/>
                  <a:gd name="connsiteX79" fmla="*/ 3634 w 10000"/>
                  <a:gd name="connsiteY79" fmla="*/ 1438 h 10000"/>
                  <a:gd name="connsiteX80" fmla="*/ 3632 w 10000"/>
                  <a:gd name="connsiteY80" fmla="*/ 1454 h 10000"/>
                  <a:gd name="connsiteX81" fmla="*/ 3618 w 10000"/>
                  <a:gd name="connsiteY81" fmla="*/ 1438 h 10000"/>
                  <a:gd name="connsiteX82" fmla="*/ 3598 w 10000"/>
                  <a:gd name="connsiteY82" fmla="*/ 1428 h 10000"/>
                  <a:gd name="connsiteX83" fmla="*/ 3582 w 10000"/>
                  <a:gd name="connsiteY83" fmla="*/ 1402 h 10000"/>
                  <a:gd name="connsiteX84" fmla="*/ 3562 w 10000"/>
                  <a:gd name="connsiteY84" fmla="*/ 1399 h 10000"/>
                  <a:gd name="connsiteX85" fmla="*/ 3546 w 10000"/>
                  <a:gd name="connsiteY85" fmla="*/ 1383 h 10000"/>
                  <a:gd name="connsiteX86" fmla="*/ 3510 w 10000"/>
                  <a:gd name="connsiteY86" fmla="*/ 1360 h 10000"/>
                  <a:gd name="connsiteX87" fmla="*/ 3485 w 10000"/>
                  <a:gd name="connsiteY87" fmla="*/ 1344 h 10000"/>
                  <a:gd name="connsiteX88" fmla="*/ 3454 w 10000"/>
                  <a:gd name="connsiteY88" fmla="*/ 1334 h 10000"/>
                  <a:gd name="connsiteX89" fmla="*/ 3429 w 10000"/>
                  <a:gd name="connsiteY89" fmla="*/ 1315 h 10000"/>
                  <a:gd name="connsiteX90" fmla="*/ 3416 w 10000"/>
                  <a:gd name="connsiteY90" fmla="*/ 1308 h 10000"/>
                  <a:gd name="connsiteX91" fmla="*/ 3399 w 10000"/>
                  <a:gd name="connsiteY91" fmla="*/ 1305 h 10000"/>
                  <a:gd name="connsiteX92" fmla="*/ 3382 w 10000"/>
                  <a:gd name="connsiteY92" fmla="*/ 1286 h 10000"/>
                  <a:gd name="connsiteX93" fmla="*/ 3380 w 10000"/>
                  <a:gd name="connsiteY93" fmla="*/ 1266 h 10000"/>
                  <a:gd name="connsiteX94" fmla="*/ 3388 w 10000"/>
                  <a:gd name="connsiteY94" fmla="*/ 1256 h 10000"/>
                  <a:gd name="connsiteX95" fmla="*/ 3407 w 10000"/>
                  <a:gd name="connsiteY95" fmla="*/ 1256 h 10000"/>
                  <a:gd name="connsiteX96" fmla="*/ 3396 w 10000"/>
                  <a:gd name="connsiteY96" fmla="*/ 1227 h 10000"/>
                  <a:gd name="connsiteX97" fmla="*/ 3382 w 10000"/>
                  <a:gd name="connsiteY97" fmla="*/ 1227 h 10000"/>
                  <a:gd name="connsiteX98" fmla="*/ 3360 w 10000"/>
                  <a:gd name="connsiteY98" fmla="*/ 1221 h 10000"/>
                  <a:gd name="connsiteX99" fmla="*/ 3349 w 10000"/>
                  <a:gd name="connsiteY99" fmla="*/ 1231 h 10000"/>
                  <a:gd name="connsiteX100" fmla="*/ 3352 w 10000"/>
                  <a:gd name="connsiteY100" fmla="*/ 1247 h 10000"/>
                  <a:gd name="connsiteX101" fmla="*/ 3341 w 10000"/>
                  <a:gd name="connsiteY101" fmla="*/ 1237 h 10000"/>
                  <a:gd name="connsiteX102" fmla="*/ 3335 w 10000"/>
                  <a:gd name="connsiteY102" fmla="*/ 1231 h 10000"/>
                  <a:gd name="connsiteX103" fmla="*/ 3307 w 10000"/>
                  <a:gd name="connsiteY103" fmla="*/ 1227 h 10000"/>
                  <a:gd name="connsiteX104" fmla="*/ 3294 w 10000"/>
                  <a:gd name="connsiteY104" fmla="*/ 1221 h 10000"/>
                  <a:gd name="connsiteX105" fmla="*/ 3271 w 10000"/>
                  <a:gd name="connsiteY105" fmla="*/ 1211 h 10000"/>
                  <a:gd name="connsiteX106" fmla="*/ 3252 w 10000"/>
                  <a:gd name="connsiteY106" fmla="*/ 1195 h 10000"/>
                  <a:gd name="connsiteX107" fmla="*/ 3235 w 10000"/>
                  <a:gd name="connsiteY107" fmla="*/ 1195 h 10000"/>
                  <a:gd name="connsiteX108" fmla="*/ 3235 w 10000"/>
                  <a:gd name="connsiteY108" fmla="*/ 1205 h 10000"/>
                  <a:gd name="connsiteX109" fmla="*/ 3219 w 10000"/>
                  <a:gd name="connsiteY109" fmla="*/ 1231 h 10000"/>
                  <a:gd name="connsiteX110" fmla="*/ 3213 w 10000"/>
                  <a:gd name="connsiteY110" fmla="*/ 1231 h 10000"/>
                  <a:gd name="connsiteX111" fmla="*/ 3183 w 10000"/>
                  <a:gd name="connsiteY111" fmla="*/ 1221 h 10000"/>
                  <a:gd name="connsiteX112" fmla="*/ 3175 w 10000"/>
                  <a:gd name="connsiteY112" fmla="*/ 1227 h 10000"/>
                  <a:gd name="connsiteX113" fmla="*/ 3163 w 10000"/>
                  <a:gd name="connsiteY113" fmla="*/ 1237 h 10000"/>
                  <a:gd name="connsiteX114" fmla="*/ 3158 w 10000"/>
                  <a:gd name="connsiteY114" fmla="*/ 1260 h 10000"/>
                  <a:gd name="connsiteX115" fmla="*/ 3158 w 10000"/>
                  <a:gd name="connsiteY115" fmla="*/ 1276 h 10000"/>
                  <a:gd name="connsiteX116" fmla="*/ 3163 w 10000"/>
                  <a:gd name="connsiteY116" fmla="*/ 1295 h 10000"/>
                  <a:gd name="connsiteX117" fmla="*/ 3166 w 10000"/>
                  <a:gd name="connsiteY117" fmla="*/ 1308 h 10000"/>
                  <a:gd name="connsiteX118" fmla="*/ 3158 w 10000"/>
                  <a:gd name="connsiteY118" fmla="*/ 1315 h 10000"/>
                  <a:gd name="connsiteX119" fmla="*/ 3133 w 10000"/>
                  <a:gd name="connsiteY119" fmla="*/ 1299 h 10000"/>
                  <a:gd name="connsiteX120" fmla="*/ 3114 w 10000"/>
                  <a:gd name="connsiteY120" fmla="*/ 1276 h 10000"/>
                  <a:gd name="connsiteX121" fmla="*/ 3078 w 10000"/>
                  <a:gd name="connsiteY121" fmla="*/ 1240 h 10000"/>
                  <a:gd name="connsiteX122" fmla="*/ 3044 w 10000"/>
                  <a:gd name="connsiteY122" fmla="*/ 1227 h 10000"/>
                  <a:gd name="connsiteX123" fmla="*/ 3033 w 10000"/>
                  <a:gd name="connsiteY123" fmla="*/ 1231 h 10000"/>
                  <a:gd name="connsiteX124" fmla="*/ 3036 w 10000"/>
                  <a:gd name="connsiteY124" fmla="*/ 1256 h 10000"/>
                  <a:gd name="connsiteX125" fmla="*/ 3044 w 10000"/>
                  <a:gd name="connsiteY125" fmla="*/ 1266 h 10000"/>
                  <a:gd name="connsiteX126" fmla="*/ 3044 w 10000"/>
                  <a:gd name="connsiteY126" fmla="*/ 1276 h 10000"/>
                  <a:gd name="connsiteX127" fmla="*/ 3036 w 10000"/>
                  <a:gd name="connsiteY127" fmla="*/ 1276 h 10000"/>
                  <a:gd name="connsiteX128" fmla="*/ 3028 w 10000"/>
                  <a:gd name="connsiteY128" fmla="*/ 1266 h 10000"/>
                  <a:gd name="connsiteX129" fmla="*/ 3025 w 10000"/>
                  <a:gd name="connsiteY129" fmla="*/ 1256 h 10000"/>
                  <a:gd name="connsiteX130" fmla="*/ 3008 w 10000"/>
                  <a:gd name="connsiteY130" fmla="*/ 1205 h 10000"/>
                  <a:gd name="connsiteX131" fmla="*/ 3000 w 10000"/>
                  <a:gd name="connsiteY131" fmla="*/ 1192 h 10000"/>
                  <a:gd name="connsiteX132" fmla="*/ 2994 w 10000"/>
                  <a:gd name="connsiteY132" fmla="*/ 1176 h 10000"/>
                  <a:gd name="connsiteX133" fmla="*/ 2986 w 10000"/>
                  <a:gd name="connsiteY133" fmla="*/ 1182 h 10000"/>
                  <a:gd name="connsiteX134" fmla="*/ 2981 w 10000"/>
                  <a:gd name="connsiteY134" fmla="*/ 1192 h 10000"/>
                  <a:gd name="connsiteX135" fmla="*/ 2970 w 10000"/>
                  <a:gd name="connsiteY135" fmla="*/ 1201 h 10000"/>
                  <a:gd name="connsiteX136" fmla="*/ 2956 w 10000"/>
                  <a:gd name="connsiteY136" fmla="*/ 1218 h 10000"/>
                  <a:gd name="connsiteX137" fmla="*/ 2939 w 10000"/>
                  <a:gd name="connsiteY137" fmla="*/ 1240 h 10000"/>
                  <a:gd name="connsiteX138" fmla="*/ 2928 w 10000"/>
                  <a:gd name="connsiteY138" fmla="*/ 1247 h 10000"/>
                  <a:gd name="connsiteX139" fmla="*/ 2922 w 10000"/>
                  <a:gd name="connsiteY139" fmla="*/ 1250 h 10000"/>
                  <a:gd name="connsiteX140" fmla="*/ 2911 w 10000"/>
                  <a:gd name="connsiteY140" fmla="*/ 1250 h 10000"/>
                  <a:gd name="connsiteX141" fmla="*/ 2884 w 10000"/>
                  <a:gd name="connsiteY141" fmla="*/ 1247 h 10000"/>
                  <a:gd name="connsiteX142" fmla="*/ 2864 w 10000"/>
                  <a:gd name="connsiteY142" fmla="*/ 1237 h 10000"/>
                  <a:gd name="connsiteX143" fmla="*/ 2848 w 10000"/>
                  <a:gd name="connsiteY143" fmla="*/ 1231 h 10000"/>
                  <a:gd name="connsiteX144" fmla="*/ 2834 w 10000"/>
                  <a:gd name="connsiteY144" fmla="*/ 1227 h 10000"/>
                  <a:gd name="connsiteX145" fmla="*/ 2831 w 10000"/>
                  <a:gd name="connsiteY145" fmla="*/ 1227 h 10000"/>
                  <a:gd name="connsiteX146" fmla="*/ 2831 w 10000"/>
                  <a:gd name="connsiteY146" fmla="*/ 1221 h 10000"/>
                  <a:gd name="connsiteX147" fmla="*/ 2825 w 10000"/>
                  <a:gd name="connsiteY147" fmla="*/ 1205 h 10000"/>
                  <a:gd name="connsiteX148" fmla="*/ 2823 w 10000"/>
                  <a:gd name="connsiteY148" fmla="*/ 1192 h 10000"/>
                  <a:gd name="connsiteX149" fmla="*/ 2817 w 10000"/>
                  <a:gd name="connsiteY149" fmla="*/ 1182 h 10000"/>
                  <a:gd name="connsiteX150" fmla="*/ 2814 w 10000"/>
                  <a:gd name="connsiteY150" fmla="*/ 1176 h 10000"/>
                  <a:gd name="connsiteX151" fmla="*/ 2792 w 10000"/>
                  <a:gd name="connsiteY151" fmla="*/ 1172 h 10000"/>
                  <a:gd name="connsiteX152" fmla="*/ 2759 w 10000"/>
                  <a:gd name="connsiteY152" fmla="*/ 1156 h 10000"/>
                  <a:gd name="connsiteX153" fmla="*/ 2734 w 10000"/>
                  <a:gd name="connsiteY153" fmla="*/ 1143 h 10000"/>
                  <a:gd name="connsiteX154" fmla="*/ 2695 w 10000"/>
                  <a:gd name="connsiteY154" fmla="*/ 1124 h 10000"/>
                  <a:gd name="connsiteX155" fmla="*/ 2670 w 10000"/>
                  <a:gd name="connsiteY155" fmla="*/ 1108 h 10000"/>
                  <a:gd name="connsiteX156" fmla="*/ 2645 w 10000"/>
                  <a:gd name="connsiteY156" fmla="*/ 1091 h 10000"/>
                  <a:gd name="connsiteX157" fmla="*/ 2618 w 10000"/>
                  <a:gd name="connsiteY157" fmla="*/ 1088 h 10000"/>
                  <a:gd name="connsiteX158" fmla="*/ 2576 w 10000"/>
                  <a:gd name="connsiteY158" fmla="*/ 1088 h 10000"/>
                  <a:gd name="connsiteX159" fmla="*/ 2551 w 10000"/>
                  <a:gd name="connsiteY159" fmla="*/ 1091 h 10000"/>
                  <a:gd name="connsiteX160" fmla="*/ 2521 w 10000"/>
                  <a:gd name="connsiteY160" fmla="*/ 1098 h 10000"/>
                  <a:gd name="connsiteX161" fmla="*/ 2493 w 10000"/>
                  <a:gd name="connsiteY161" fmla="*/ 1104 h 10000"/>
                  <a:gd name="connsiteX162" fmla="*/ 2468 w 10000"/>
                  <a:gd name="connsiteY162" fmla="*/ 1108 h 10000"/>
                  <a:gd name="connsiteX163" fmla="*/ 2404 w 10000"/>
                  <a:gd name="connsiteY163" fmla="*/ 1124 h 10000"/>
                  <a:gd name="connsiteX164" fmla="*/ 2366 w 10000"/>
                  <a:gd name="connsiteY164" fmla="*/ 1133 h 10000"/>
                  <a:gd name="connsiteX165" fmla="*/ 2346 w 10000"/>
                  <a:gd name="connsiteY165" fmla="*/ 1137 h 10000"/>
                  <a:gd name="connsiteX166" fmla="*/ 2294 w 10000"/>
                  <a:gd name="connsiteY166" fmla="*/ 1146 h 10000"/>
                  <a:gd name="connsiteX167" fmla="*/ 2249 w 10000"/>
                  <a:gd name="connsiteY167" fmla="*/ 1156 h 10000"/>
                  <a:gd name="connsiteX168" fmla="*/ 2230 w 10000"/>
                  <a:gd name="connsiteY168" fmla="*/ 1156 h 10000"/>
                  <a:gd name="connsiteX169" fmla="*/ 2222 w 10000"/>
                  <a:gd name="connsiteY169" fmla="*/ 1163 h 10000"/>
                  <a:gd name="connsiteX170" fmla="*/ 2194 w 10000"/>
                  <a:gd name="connsiteY170" fmla="*/ 1163 h 10000"/>
                  <a:gd name="connsiteX171" fmla="*/ 2172 w 10000"/>
                  <a:gd name="connsiteY171" fmla="*/ 1163 h 10000"/>
                  <a:gd name="connsiteX172" fmla="*/ 2147 w 10000"/>
                  <a:gd name="connsiteY172" fmla="*/ 1166 h 10000"/>
                  <a:gd name="connsiteX173" fmla="*/ 2108 w 10000"/>
                  <a:gd name="connsiteY173" fmla="*/ 1166 h 10000"/>
                  <a:gd name="connsiteX174" fmla="*/ 2083 w 10000"/>
                  <a:gd name="connsiteY174" fmla="*/ 1156 h 10000"/>
                  <a:gd name="connsiteX175" fmla="*/ 2042 w 10000"/>
                  <a:gd name="connsiteY175" fmla="*/ 1143 h 10000"/>
                  <a:gd name="connsiteX176" fmla="*/ 2011 w 10000"/>
                  <a:gd name="connsiteY176" fmla="*/ 1143 h 10000"/>
                  <a:gd name="connsiteX177" fmla="*/ 1994 w 10000"/>
                  <a:gd name="connsiteY177" fmla="*/ 1146 h 10000"/>
                  <a:gd name="connsiteX178" fmla="*/ 1967 w 10000"/>
                  <a:gd name="connsiteY178" fmla="*/ 1156 h 10000"/>
                  <a:gd name="connsiteX179" fmla="*/ 1903 w 10000"/>
                  <a:gd name="connsiteY179" fmla="*/ 1176 h 10000"/>
                  <a:gd name="connsiteX180" fmla="*/ 1873 w 10000"/>
                  <a:gd name="connsiteY180" fmla="*/ 1182 h 10000"/>
                  <a:gd name="connsiteX181" fmla="*/ 1850 w 10000"/>
                  <a:gd name="connsiteY181" fmla="*/ 1185 h 10000"/>
                  <a:gd name="connsiteX182" fmla="*/ 1842 w 10000"/>
                  <a:gd name="connsiteY182" fmla="*/ 1192 h 10000"/>
                  <a:gd name="connsiteX183" fmla="*/ 1823 w 10000"/>
                  <a:gd name="connsiteY183" fmla="*/ 1195 h 10000"/>
                  <a:gd name="connsiteX184" fmla="*/ 1814 w 10000"/>
                  <a:gd name="connsiteY184" fmla="*/ 1201 h 10000"/>
                  <a:gd name="connsiteX185" fmla="*/ 1792 w 10000"/>
                  <a:gd name="connsiteY185" fmla="*/ 1218 h 10000"/>
                  <a:gd name="connsiteX186" fmla="*/ 1767 w 10000"/>
                  <a:gd name="connsiteY186" fmla="*/ 1231 h 10000"/>
                  <a:gd name="connsiteX187" fmla="*/ 1717 w 10000"/>
                  <a:gd name="connsiteY187" fmla="*/ 1266 h 10000"/>
                  <a:gd name="connsiteX188" fmla="*/ 1695 w 10000"/>
                  <a:gd name="connsiteY188" fmla="*/ 1279 h 10000"/>
                  <a:gd name="connsiteX189" fmla="*/ 1654 w 10000"/>
                  <a:gd name="connsiteY189" fmla="*/ 1308 h 10000"/>
                  <a:gd name="connsiteX190" fmla="*/ 1620 w 10000"/>
                  <a:gd name="connsiteY190" fmla="*/ 1334 h 10000"/>
                  <a:gd name="connsiteX191" fmla="*/ 1590 w 10000"/>
                  <a:gd name="connsiteY191" fmla="*/ 1360 h 10000"/>
                  <a:gd name="connsiteX192" fmla="*/ 1565 w 10000"/>
                  <a:gd name="connsiteY192" fmla="*/ 1380 h 10000"/>
                  <a:gd name="connsiteX193" fmla="*/ 1532 w 10000"/>
                  <a:gd name="connsiteY193" fmla="*/ 1402 h 10000"/>
                  <a:gd name="connsiteX194" fmla="*/ 1501 w 10000"/>
                  <a:gd name="connsiteY194" fmla="*/ 1418 h 10000"/>
                  <a:gd name="connsiteX195" fmla="*/ 1460 w 10000"/>
                  <a:gd name="connsiteY195" fmla="*/ 1438 h 10000"/>
                  <a:gd name="connsiteX196" fmla="*/ 1435 w 10000"/>
                  <a:gd name="connsiteY196" fmla="*/ 1454 h 10000"/>
                  <a:gd name="connsiteX197" fmla="*/ 1421 w 10000"/>
                  <a:gd name="connsiteY197" fmla="*/ 1464 h 10000"/>
                  <a:gd name="connsiteX198" fmla="*/ 1380 w 10000"/>
                  <a:gd name="connsiteY198" fmla="*/ 1473 h 10000"/>
                  <a:gd name="connsiteX199" fmla="*/ 1324 w 10000"/>
                  <a:gd name="connsiteY199" fmla="*/ 1477 h 10000"/>
                  <a:gd name="connsiteX200" fmla="*/ 1274 w 10000"/>
                  <a:gd name="connsiteY200" fmla="*/ 1483 h 10000"/>
                  <a:gd name="connsiteX201" fmla="*/ 1244 w 10000"/>
                  <a:gd name="connsiteY201" fmla="*/ 1486 h 10000"/>
                  <a:gd name="connsiteX202" fmla="*/ 1233 w 10000"/>
                  <a:gd name="connsiteY202" fmla="*/ 1486 h 10000"/>
                  <a:gd name="connsiteX203" fmla="*/ 1197 w 10000"/>
                  <a:gd name="connsiteY203" fmla="*/ 1493 h 10000"/>
                  <a:gd name="connsiteX204" fmla="*/ 1180 w 10000"/>
                  <a:gd name="connsiteY204" fmla="*/ 1496 h 10000"/>
                  <a:gd name="connsiteX205" fmla="*/ 1169 w 10000"/>
                  <a:gd name="connsiteY205" fmla="*/ 1496 h 10000"/>
                  <a:gd name="connsiteX206" fmla="*/ 1161 w 10000"/>
                  <a:gd name="connsiteY206" fmla="*/ 1503 h 10000"/>
                  <a:gd name="connsiteX207" fmla="*/ 1155 w 10000"/>
                  <a:gd name="connsiteY207" fmla="*/ 1503 h 10000"/>
                  <a:gd name="connsiteX208" fmla="*/ 501 w 10000"/>
                  <a:gd name="connsiteY208" fmla="*/ 2277 h 10000"/>
                  <a:gd name="connsiteX209" fmla="*/ 396 w 10000"/>
                  <a:gd name="connsiteY209" fmla="*/ 2532 h 10000"/>
                  <a:gd name="connsiteX210" fmla="*/ 324 w 10000"/>
                  <a:gd name="connsiteY210" fmla="*/ 2759 h 10000"/>
                  <a:gd name="connsiteX211" fmla="*/ 274 w 10000"/>
                  <a:gd name="connsiteY211" fmla="*/ 2866 h 10000"/>
                  <a:gd name="connsiteX212" fmla="*/ 202 w 10000"/>
                  <a:gd name="connsiteY212" fmla="*/ 3008 h 10000"/>
                  <a:gd name="connsiteX213" fmla="*/ 211 w 10000"/>
                  <a:gd name="connsiteY213" fmla="*/ 3177 h 10000"/>
                  <a:gd name="connsiteX214" fmla="*/ 235 w 10000"/>
                  <a:gd name="connsiteY214" fmla="*/ 3368 h 10000"/>
                  <a:gd name="connsiteX215" fmla="*/ 266 w 10000"/>
                  <a:gd name="connsiteY215" fmla="*/ 3595 h 10000"/>
                  <a:gd name="connsiteX216" fmla="*/ 299 w 10000"/>
                  <a:gd name="connsiteY216" fmla="*/ 3831 h 10000"/>
                  <a:gd name="connsiteX217" fmla="*/ 305 w 10000"/>
                  <a:gd name="connsiteY217" fmla="*/ 3863 h 10000"/>
                  <a:gd name="connsiteX218" fmla="*/ 341 w 10000"/>
                  <a:gd name="connsiteY218" fmla="*/ 3941 h 10000"/>
                  <a:gd name="connsiteX219" fmla="*/ 186 w 10000"/>
                  <a:gd name="connsiteY219" fmla="*/ 3935 h 10000"/>
                  <a:gd name="connsiteX220" fmla="*/ 30 w 10000"/>
                  <a:gd name="connsiteY220" fmla="*/ 3925 h 10000"/>
                  <a:gd name="connsiteX221" fmla="*/ 0 w 10000"/>
                  <a:gd name="connsiteY221" fmla="*/ 4054 h 10000"/>
                  <a:gd name="connsiteX222" fmla="*/ 14 w 10000"/>
                  <a:gd name="connsiteY222" fmla="*/ 4152 h 10000"/>
                  <a:gd name="connsiteX223" fmla="*/ 22 w 10000"/>
                  <a:gd name="connsiteY223" fmla="*/ 4242 h 10000"/>
                  <a:gd name="connsiteX224" fmla="*/ 30 w 10000"/>
                  <a:gd name="connsiteY224" fmla="*/ 4291 h 10000"/>
                  <a:gd name="connsiteX225" fmla="*/ 102 w 10000"/>
                  <a:gd name="connsiteY225" fmla="*/ 4271 h 10000"/>
                  <a:gd name="connsiteX226" fmla="*/ 155 w 10000"/>
                  <a:gd name="connsiteY226" fmla="*/ 4262 h 10000"/>
                  <a:gd name="connsiteX227" fmla="*/ 410 w 10000"/>
                  <a:gd name="connsiteY227" fmla="*/ 4255 h 10000"/>
                  <a:gd name="connsiteX228" fmla="*/ 418 w 10000"/>
                  <a:gd name="connsiteY228" fmla="*/ 4385 h 10000"/>
                  <a:gd name="connsiteX229" fmla="*/ 429 w 10000"/>
                  <a:gd name="connsiteY229" fmla="*/ 4543 h 10000"/>
                  <a:gd name="connsiteX230" fmla="*/ 443 w 10000"/>
                  <a:gd name="connsiteY230" fmla="*/ 4585 h 10000"/>
                  <a:gd name="connsiteX231" fmla="*/ 465 w 10000"/>
                  <a:gd name="connsiteY231" fmla="*/ 4611 h 10000"/>
                  <a:gd name="connsiteX232" fmla="*/ 468 w 10000"/>
                  <a:gd name="connsiteY232" fmla="*/ 4621 h 10000"/>
                  <a:gd name="connsiteX233" fmla="*/ 474 w 10000"/>
                  <a:gd name="connsiteY233" fmla="*/ 4679 h 10000"/>
                  <a:gd name="connsiteX234" fmla="*/ 554 w 10000"/>
                  <a:gd name="connsiteY234" fmla="*/ 4738 h 10000"/>
                  <a:gd name="connsiteX235" fmla="*/ 637 w 10000"/>
                  <a:gd name="connsiteY235" fmla="*/ 4809 h 10000"/>
                  <a:gd name="connsiteX236" fmla="*/ 704 w 10000"/>
                  <a:gd name="connsiteY236" fmla="*/ 4851 h 10000"/>
                  <a:gd name="connsiteX237" fmla="*/ 740 w 10000"/>
                  <a:gd name="connsiteY237" fmla="*/ 4893 h 10000"/>
                  <a:gd name="connsiteX238" fmla="*/ 756 w 10000"/>
                  <a:gd name="connsiteY238" fmla="*/ 4896 h 10000"/>
                  <a:gd name="connsiteX239" fmla="*/ 767 w 10000"/>
                  <a:gd name="connsiteY239" fmla="*/ 4880 h 10000"/>
                  <a:gd name="connsiteX240" fmla="*/ 806 w 10000"/>
                  <a:gd name="connsiteY240" fmla="*/ 4945 h 10000"/>
                  <a:gd name="connsiteX241" fmla="*/ 886 w 10000"/>
                  <a:gd name="connsiteY241" fmla="*/ 5078 h 10000"/>
                  <a:gd name="connsiteX242" fmla="*/ 911 w 10000"/>
                  <a:gd name="connsiteY242" fmla="*/ 5130 h 10000"/>
                  <a:gd name="connsiteX243" fmla="*/ 920 w 10000"/>
                  <a:gd name="connsiteY243" fmla="*/ 5191 h 10000"/>
                  <a:gd name="connsiteX244" fmla="*/ 920 w 10000"/>
                  <a:gd name="connsiteY244" fmla="*/ 5220 h 10000"/>
                  <a:gd name="connsiteX245" fmla="*/ 911 w 10000"/>
                  <a:gd name="connsiteY245" fmla="*/ 5314 h 10000"/>
                  <a:gd name="connsiteX246" fmla="*/ 898 w 10000"/>
                  <a:gd name="connsiteY246" fmla="*/ 5369 h 10000"/>
                  <a:gd name="connsiteX247" fmla="*/ 895 w 10000"/>
                  <a:gd name="connsiteY247" fmla="*/ 5385 h 10000"/>
                  <a:gd name="connsiteX248" fmla="*/ 895 w 10000"/>
                  <a:gd name="connsiteY248" fmla="*/ 5405 h 10000"/>
                  <a:gd name="connsiteX249" fmla="*/ 898 w 10000"/>
                  <a:gd name="connsiteY249" fmla="*/ 5434 h 10000"/>
                  <a:gd name="connsiteX250" fmla="*/ 911 w 10000"/>
                  <a:gd name="connsiteY250" fmla="*/ 5463 h 10000"/>
                  <a:gd name="connsiteX251" fmla="*/ 920 w 10000"/>
                  <a:gd name="connsiteY251" fmla="*/ 5492 h 10000"/>
                  <a:gd name="connsiteX252" fmla="*/ 934 w 10000"/>
                  <a:gd name="connsiteY252" fmla="*/ 5518 h 10000"/>
                  <a:gd name="connsiteX253" fmla="*/ 1169 w 10000"/>
                  <a:gd name="connsiteY253" fmla="*/ 5738 h 10000"/>
                  <a:gd name="connsiteX254" fmla="*/ 1188 w 10000"/>
                  <a:gd name="connsiteY254" fmla="*/ 5755 h 10000"/>
                  <a:gd name="connsiteX255" fmla="*/ 1216 w 10000"/>
                  <a:gd name="connsiteY255" fmla="*/ 5758 h 10000"/>
                  <a:gd name="connsiteX256" fmla="*/ 1313 w 10000"/>
                  <a:gd name="connsiteY256" fmla="*/ 5774 h 10000"/>
                  <a:gd name="connsiteX257" fmla="*/ 1349 w 10000"/>
                  <a:gd name="connsiteY257" fmla="*/ 5787 h 10000"/>
                  <a:gd name="connsiteX258" fmla="*/ 1393 w 10000"/>
                  <a:gd name="connsiteY258" fmla="*/ 5793 h 10000"/>
                  <a:gd name="connsiteX259" fmla="*/ 1393 w 10000"/>
                  <a:gd name="connsiteY259" fmla="*/ 5797 h 10000"/>
                  <a:gd name="connsiteX260" fmla="*/ 1421 w 10000"/>
                  <a:gd name="connsiteY260" fmla="*/ 5810 h 10000"/>
                  <a:gd name="connsiteX261" fmla="*/ 1446 w 10000"/>
                  <a:gd name="connsiteY261" fmla="*/ 5829 h 10000"/>
                  <a:gd name="connsiteX262" fmla="*/ 1460 w 10000"/>
                  <a:gd name="connsiteY262" fmla="*/ 5842 h 10000"/>
                  <a:gd name="connsiteX263" fmla="*/ 1476 w 10000"/>
                  <a:gd name="connsiteY263" fmla="*/ 5848 h 10000"/>
                  <a:gd name="connsiteX264" fmla="*/ 1501 w 10000"/>
                  <a:gd name="connsiteY264" fmla="*/ 5852 h 10000"/>
                  <a:gd name="connsiteX265" fmla="*/ 1532 w 10000"/>
                  <a:gd name="connsiteY265" fmla="*/ 5887 h 10000"/>
                  <a:gd name="connsiteX266" fmla="*/ 1565 w 10000"/>
                  <a:gd name="connsiteY266" fmla="*/ 5942 h 10000"/>
                  <a:gd name="connsiteX267" fmla="*/ 1587 w 10000"/>
                  <a:gd name="connsiteY267" fmla="*/ 5972 h 10000"/>
                  <a:gd name="connsiteX268" fmla="*/ 1612 w 10000"/>
                  <a:gd name="connsiteY268" fmla="*/ 5955 h 10000"/>
                  <a:gd name="connsiteX269" fmla="*/ 1679 w 10000"/>
                  <a:gd name="connsiteY269" fmla="*/ 6049 h 10000"/>
                  <a:gd name="connsiteX270" fmla="*/ 1720 w 10000"/>
                  <a:gd name="connsiteY270" fmla="*/ 6108 h 10000"/>
                  <a:gd name="connsiteX271" fmla="*/ 1751 w 10000"/>
                  <a:gd name="connsiteY271" fmla="*/ 6133 h 10000"/>
                  <a:gd name="connsiteX272" fmla="*/ 1792 w 10000"/>
                  <a:gd name="connsiteY272" fmla="*/ 6169 h 10000"/>
                  <a:gd name="connsiteX273" fmla="*/ 1801 w 10000"/>
                  <a:gd name="connsiteY273" fmla="*/ 6172 h 10000"/>
                  <a:gd name="connsiteX274" fmla="*/ 1814 w 10000"/>
                  <a:gd name="connsiteY274" fmla="*/ 6286 h 10000"/>
                  <a:gd name="connsiteX275" fmla="*/ 1817 w 10000"/>
                  <a:gd name="connsiteY275" fmla="*/ 6331 h 10000"/>
                  <a:gd name="connsiteX276" fmla="*/ 1809 w 10000"/>
                  <a:gd name="connsiteY276" fmla="*/ 6444 h 10000"/>
                  <a:gd name="connsiteX277" fmla="*/ 1801 w 10000"/>
                  <a:gd name="connsiteY277" fmla="*/ 6499 h 10000"/>
                  <a:gd name="connsiteX278" fmla="*/ 1781 w 10000"/>
                  <a:gd name="connsiteY278" fmla="*/ 6522 h 10000"/>
                  <a:gd name="connsiteX279" fmla="*/ 1773 w 10000"/>
                  <a:gd name="connsiteY279" fmla="*/ 6541 h 10000"/>
                  <a:gd name="connsiteX280" fmla="*/ 1762 w 10000"/>
                  <a:gd name="connsiteY280" fmla="*/ 6571 h 10000"/>
                  <a:gd name="connsiteX281" fmla="*/ 1767 w 10000"/>
                  <a:gd name="connsiteY281" fmla="*/ 6622 h 10000"/>
                  <a:gd name="connsiteX282" fmla="*/ 1767 w 10000"/>
                  <a:gd name="connsiteY282" fmla="*/ 6665 h 10000"/>
                  <a:gd name="connsiteX283" fmla="*/ 1767 w 10000"/>
                  <a:gd name="connsiteY283" fmla="*/ 6694 h 10000"/>
                  <a:gd name="connsiteX284" fmla="*/ 1776 w 10000"/>
                  <a:gd name="connsiteY284" fmla="*/ 6726 h 10000"/>
                  <a:gd name="connsiteX285" fmla="*/ 1776 w 10000"/>
                  <a:gd name="connsiteY285" fmla="*/ 6745 h 10000"/>
                  <a:gd name="connsiteX286" fmla="*/ 1767 w 10000"/>
                  <a:gd name="connsiteY286" fmla="*/ 6765 h 10000"/>
                  <a:gd name="connsiteX287" fmla="*/ 1762 w 10000"/>
                  <a:gd name="connsiteY287" fmla="*/ 6804 h 10000"/>
                  <a:gd name="connsiteX288" fmla="*/ 1753 w 10000"/>
                  <a:gd name="connsiteY288" fmla="*/ 6839 h 10000"/>
                  <a:gd name="connsiteX289" fmla="*/ 1742 w 10000"/>
                  <a:gd name="connsiteY289" fmla="*/ 6849 h 10000"/>
                  <a:gd name="connsiteX290" fmla="*/ 1726 w 10000"/>
                  <a:gd name="connsiteY290" fmla="*/ 6849 h 10000"/>
                  <a:gd name="connsiteX291" fmla="*/ 1712 w 10000"/>
                  <a:gd name="connsiteY291" fmla="*/ 6852 h 10000"/>
                  <a:gd name="connsiteX292" fmla="*/ 1640 w 10000"/>
                  <a:gd name="connsiteY292" fmla="*/ 6953 h 10000"/>
                  <a:gd name="connsiteX293" fmla="*/ 1493 w 10000"/>
                  <a:gd name="connsiteY293" fmla="*/ 7105 h 10000"/>
                  <a:gd name="connsiteX294" fmla="*/ 1490 w 10000"/>
                  <a:gd name="connsiteY294" fmla="*/ 7124 h 10000"/>
                  <a:gd name="connsiteX295" fmla="*/ 1468 w 10000"/>
                  <a:gd name="connsiteY295" fmla="*/ 7137 h 10000"/>
                  <a:gd name="connsiteX296" fmla="*/ 1454 w 10000"/>
                  <a:gd name="connsiteY296" fmla="*/ 7144 h 10000"/>
                  <a:gd name="connsiteX297" fmla="*/ 1452 w 10000"/>
                  <a:gd name="connsiteY297" fmla="*/ 7157 h 10000"/>
                  <a:gd name="connsiteX298" fmla="*/ 1446 w 10000"/>
                  <a:gd name="connsiteY298" fmla="*/ 7199 h 10000"/>
                  <a:gd name="connsiteX299" fmla="*/ 1476 w 10000"/>
                  <a:gd name="connsiteY299" fmla="*/ 7247 h 10000"/>
                  <a:gd name="connsiteX300" fmla="*/ 1501 w 10000"/>
                  <a:gd name="connsiteY300" fmla="*/ 7270 h 10000"/>
                  <a:gd name="connsiteX301" fmla="*/ 1518 w 10000"/>
                  <a:gd name="connsiteY301" fmla="*/ 7286 h 10000"/>
                  <a:gd name="connsiteX302" fmla="*/ 1524 w 10000"/>
                  <a:gd name="connsiteY302" fmla="*/ 7306 h 10000"/>
                  <a:gd name="connsiteX303" fmla="*/ 1540 w 10000"/>
                  <a:gd name="connsiteY303" fmla="*/ 7322 h 10000"/>
                  <a:gd name="connsiteX304" fmla="*/ 1565 w 10000"/>
                  <a:gd name="connsiteY304" fmla="*/ 7325 h 10000"/>
                  <a:gd name="connsiteX305" fmla="*/ 1590 w 10000"/>
                  <a:gd name="connsiteY305" fmla="*/ 7332 h 10000"/>
                  <a:gd name="connsiteX306" fmla="*/ 1615 w 10000"/>
                  <a:gd name="connsiteY306" fmla="*/ 7345 h 10000"/>
                  <a:gd name="connsiteX307" fmla="*/ 1662 w 10000"/>
                  <a:gd name="connsiteY307" fmla="*/ 7370 h 10000"/>
                  <a:gd name="connsiteX308" fmla="*/ 1670 w 10000"/>
                  <a:gd name="connsiteY308" fmla="*/ 7351 h 10000"/>
                  <a:gd name="connsiteX309" fmla="*/ 1726 w 10000"/>
                  <a:gd name="connsiteY309" fmla="*/ 7354 h 10000"/>
                  <a:gd name="connsiteX310" fmla="*/ 1726 w 10000"/>
                  <a:gd name="connsiteY310" fmla="*/ 7400 h 10000"/>
                  <a:gd name="connsiteX311" fmla="*/ 1773 w 10000"/>
                  <a:gd name="connsiteY311" fmla="*/ 7409 h 10000"/>
                  <a:gd name="connsiteX312" fmla="*/ 1806 w 10000"/>
                  <a:gd name="connsiteY312" fmla="*/ 7416 h 10000"/>
                  <a:gd name="connsiteX313" fmla="*/ 1839 w 10000"/>
                  <a:gd name="connsiteY313" fmla="*/ 7403 h 10000"/>
                  <a:gd name="connsiteX314" fmla="*/ 1886 w 10000"/>
                  <a:gd name="connsiteY314" fmla="*/ 7403 h 10000"/>
                  <a:gd name="connsiteX315" fmla="*/ 1898 w 10000"/>
                  <a:gd name="connsiteY315" fmla="*/ 7403 h 10000"/>
                  <a:gd name="connsiteX316" fmla="*/ 1914 w 10000"/>
                  <a:gd name="connsiteY316" fmla="*/ 7494 h 10000"/>
                  <a:gd name="connsiteX317" fmla="*/ 1895 w 10000"/>
                  <a:gd name="connsiteY317" fmla="*/ 7523 h 10000"/>
                  <a:gd name="connsiteX318" fmla="*/ 1825 w 10000"/>
                  <a:gd name="connsiteY318" fmla="*/ 7617 h 10000"/>
                  <a:gd name="connsiteX319" fmla="*/ 1776 w 10000"/>
                  <a:gd name="connsiteY319" fmla="*/ 7691 h 10000"/>
                  <a:gd name="connsiteX320" fmla="*/ 1781 w 10000"/>
                  <a:gd name="connsiteY320" fmla="*/ 7723 h 10000"/>
                  <a:gd name="connsiteX321" fmla="*/ 1767 w 10000"/>
                  <a:gd name="connsiteY321" fmla="*/ 7759 h 10000"/>
                  <a:gd name="connsiteX322" fmla="*/ 1762 w 10000"/>
                  <a:gd name="connsiteY322" fmla="*/ 7817 h 10000"/>
                  <a:gd name="connsiteX323" fmla="*/ 1762 w 10000"/>
                  <a:gd name="connsiteY323" fmla="*/ 7856 h 10000"/>
                  <a:gd name="connsiteX324" fmla="*/ 1776 w 10000"/>
                  <a:gd name="connsiteY324" fmla="*/ 7892 h 10000"/>
                  <a:gd name="connsiteX325" fmla="*/ 1784 w 10000"/>
                  <a:gd name="connsiteY325" fmla="*/ 7902 h 10000"/>
                  <a:gd name="connsiteX326" fmla="*/ 1801 w 10000"/>
                  <a:gd name="connsiteY326" fmla="*/ 7908 h 10000"/>
                  <a:gd name="connsiteX327" fmla="*/ 1809 w 10000"/>
                  <a:gd name="connsiteY327" fmla="*/ 7911 h 10000"/>
                  <a:gd name="connsiteX328" fmla="*/ 1801 w 10000"/>
                  <a:gd name="connsiteY328" fmla="*/ 7940 h 10000"/>
                  <a:gd name="connsiteX329" fmla="*/ 1798 w 10000"/>
                  <a:gd name="connsiteY329" fmla="*/ 7979 h 10000"/>
                  <a:gd name="connsiteX330" fmla="*/ 1806 w 10000"/>
                  <a:gd name="connsiteY330" fmla="*/ 8002 h 10000"/>
                  <a:gd name="connsiteX331" fmla="*/ 1823 w 10000"/>
                  <a:gd name="connsiteY331" fmla="*/ 8021 h 10000"/>
                  <a:gd name="connsiteX332" fmla="*/ 1834 w 10000"/>
                  <a:gd name="connsiteY332" fmla="*/ 8044 h 10000"/>
                  <a:gd name="connsiteX333" fmla="*/ 1839 w 10000"/>
                  <a:gd name="connsiteY333" fmla="*/ 8073 h 10000"/>
                  <a:gd name="connsiteX334" fmla="*/ 1842 w 10000"/>
                  <a:gd name="connsiteY334" fmla="*/ 8106 h 10000"/>
                  <a:gd name="connsiteX335" fmla="*/ 1839 w 10000"/>
                  <a:gd name="connsiteY335" fmla="*/ 8144 h 10000"/>
                  <a:gd name="connsiteX336" fmla="*/ 1856 w 10000"/>
                  <a:gd name="connsiteY336" fmla="*/ 8164 h 10000"/>
                  <a:gd name="connsiteX337" fmla="*/ 1886 w 10000"/>
                  <a:gd name="connsiteY337" fmla="*/ 8193 h 10000"/>
                  <a:gd name="connsiteX338" fmla="*/ 1922 w 10000"/>
                  <a:gd name="connsiteY338" fmla="*/ 8206 h 10000"/>
                  <a:gd name="connsiteX339" fmla="*/ 1967 w 10000"/>
                  <a:gd name="connsiteY339" fmla="*/ 8203 h 10000"/>
                  <a:gd name="connsiteX340" fmla="*/ 1986 w 10000"/>
                  <a:gd name="connsiteY340" fmla="*/ 8212 h 10000"/>
                  <a:gd name="connsiteX341" fmla="*/ 2000 w 10000"/>
                  <a:gd name="connsiteY341" fmla="*/ 8232 h 10000"/>
                  <a:gd name="connsiteX342" fmla="*/ 2033 w 10000"/>
                  <a:gd name="connsiteY342" fmla="*/ 8258 h 10000"/>
                  <a:gd name="connsiteX343" fmla="*/ 2050 w 10000"/>
                  <a:gd name="connsiteY343" fmla="*/ 8271 h 10000"/>
                  <a:gd name="connsiteX344" fmla="*/ 2089 w 10000"/>
                  <a:gd name="connsiteY344" fmla="*/ 8280 h 10000"/>
                  <a:gd name="connsiteX345" fmla="*/ 2122 w 10000"/>
                  <a:gd name="connsiteY345" fmla="*/ 8300 h 10000"/>
                  <a:gd name="connsiteX346" fmla="*/ 2163 w 10000"/>
                  <a:gd name="connsiteY346" fmla="*/ 8332 h 10000"/>
                  <a:gd name="connsiteX347" fmla="*/ 2172 w 10000"/>
                  <a:gd name="connsiteY347" fmla="*/ 8335 h 10000"/>
                  <a:gd name="connsiteX348" fmla="*/ 2177 w 10000"/>
                  <a:gd name="connsiteY348" fmla="*/ 8345 h 10000"/>
                  <a:gd name="connsiteX349" fmla="*/ 2163 w 10000"/>
                  <a:gd name="connsiteY349" fmla="*/ 8371 h 10000"/>
                  <a:gd name="connsiteX350" fmla="*/ 2139 w 10000"/>
                  <a:gd name="connsiteY350" fmla="*/ 8423 h 10000"/>
                  <a:gd name="connsiteX351" fmla="*/ 2130 w 10000"/>
                  <a:gd name="connsiteY351" fmla="*/ 8439 h 10000"/>
                  <a:gd name="connsiteX352" fmla="*/ 2105 w 10000"/>
                  <a:gd name="connsiteY352" fmla="*/ 8446 h 10000"/>
                  <a:gd name="connsiteX353" fmla="*/ 2080 w 10000"/>
                  <a:gd name="connsiteY353" fmla="*/ 8449 h 10000"/>
                  <a:gd name="connsiteX354" fmla="*/ 2075 w 10000"/>
                  <a:gd name="connsiteY354" fmla="*/ 8459 h 10000"/>
                  <a:gd name="connsiteX355" fmla="*/ 2072 w 10000"/>
                  <a:gd name="connsiteY355" fmla="*/ 8475 h 10000"/>
                  <a:gd name="connsiteX356" fmla="*/ 2080 w 10000"/>
                  <a:gd name="connsiteY356" fmla="*/ 8484 h 10000"/>
                  <a:gd name="connsiteX357" fmla="*/ 2100 w 10000"/>
                  <a:gd name="connsiteY357" fmla="*/ 8475 h 10000"/>
                  <a:gd name="connsiteX358" fmla="*/ 2141 w 10000"/>
                  <a:gd name="connsiteY358" fmla="*/ 8478 h 10000"/>
                  <a:gd name="connsiteX359" fmla="*/ 2172 w 10000"/>
                  <a:gd name="connsiteY359" fmla="*/ 8475 h 10000"/>
                  <a:gd name="connsiteX360" fmla="*/ 2188 w 10000"/>
                  <a:gd name="connsiteY360" fmla="*/ 8475 h 10000"/>
                  <a:gd name="connsiteX361" fmla="*/ 2222 w 10000"/>
                  <a:gd name="connsiteY361" fmla="*/ 8497 h 10000"/>
                  <a:gd name="connsiteX362" fmla="*/ 2252 w 10000"/>
                  <a:gd name="connsiteY362" fmla="*/ 8514 h 10000"/>
                  <a:gd name="connsiteX363" fmla="*/ 2274 w 10000"/>
                  <a:gd name="connsiteY363" fmla="*/ 8514 h 10000"/>
                  <a:gd name="connsiteX364" fmla="*/ 2299 w 10000"/>
                  <a:gd name="connsiteY364" fmla="*/ 8504 h 10000"/>
                  <a:gd name="connsiteX365" fmla="*/ 2310 w 10000"/>
                  <a:gd name="connsiteY365" fmla="*/ 8504 h 10000"/>
                  <a:gd name="connsiteX366" fmla="*/ 2319 w 10000"/>
                  <a:gd name="connsiteY366" fmla="*/ 8484 h 10000"/>
                  <a:gd name="connsiteX367" fmla="*/ 2338 w 10000"/>
                  <a:gd name="connsiteY367" fmla="*/ 8494 h 10000"/>
                  <a:gd name="connsiteX368" fmla="*/ 2338 w 10000"/>
                  <a:gd name="connsiteY368" fmla="*/ 8552 h 10000"/>
                  <a:gd name="connsiteX369" fmla="*/ 2366 w 10000"/>
                  <a:gd name="connsiteY369" fmla="*/ 8572 h 10000"/>
                  <a:gd name="connsiteX370" fmla="*/ 2382 w 10000"/>
                  <a:gd name="connsiteY370" fmla="*/ 8582 h 10000"/>
                  <a:gd name="connsiteX371" fmla="*/ 2435 w 10000"/>
                  <a:gd name="connsiteY371" fmla="*/ 8552 h 10000"/>
                  <a:gd name="connsiteX372" fmla="*/ 2443 w 10000"/>
                  <a:gd name="connsiteY372" fmla="*/ 8552 h 10000"/>
                  <a:gd name="connsiteX373" fmla="*/ 2454 w 10000"/>
                  <a:gd name="connsiteY373" fmla="*/ 8552 h 10000"/>
                  <a:gd name="connsiteX374" fmla="*/ 2471 w 10000"/>
                  <a:gd name="connsiteY374" fmla="*/ 8546 h 10000"/>
                  <a:gd name="connsiteX375" fmla="*/ 2488 w 10000"/>
                  <a:gd name="connsiteY375" fmla="*/ 8536 h 10000"/>
                  <a:gd name="connsiteX376" fmla="*/ 2501 w 10000"/>
                  <a:gd name="connsiteY376" fmla="*/ 8533 h 10000"/>
                  <a:gd name="connsiteX377" fmla="*/ 2512 w 10000"/>
                  <a:gd name="connsiteY377" fmla="*/ 8533 h 10000"/>
                  <a:gd name="connsiteX378" fmla="*/ 2521 w 10000"/>
                  <a:gd name="connsiteY378" fmla="*/ 8546 h 10000"/>
                  <a:gd name="connsiteX379" fmla="*/ 2521 w 10000"/>
                  <a:gd name="connsiteY379" fmla="*/ 8572 h 10000"/>
                  <a:gd name="connsiteX380" fmla="*/ 2535 w 10000"/>
                  <a:gd name="connsiteY380" fmla="*/ 8588 h 10000"/>
                  <a:gd name="connsiteX381" fmla="*/ 2551 w 10000"/>
                  <a:gd name="connsiteY381" fmla="*/ 8582 h 10000"/>
                  <a:gd name="connsiteX382" fmla="*/ 2560 w 10000"/>
                  <a:gd name="connsiteY382" fmla="*/ 8582 h 10000"/>
                  <a:gd name="connsiteX383" fmla="*/ 2573 w 10000"/>
                  <a:gd name="connsiteY383" fmla="*/ 8588 h 10000"/>
                  <a:gd name="connsiteX384" fmla="*/ 2584 w 10000"/>
                  <a:gd name="connsiteY384" fmla="*/ 8591 h 10000"/>
                  <a:gd name="connsiteX385" fmla="*/ 2590 w 10000"/>
                  <a:gd name="connsiteY385" fmla="*/ 8598 h 10000"/>
                  <a:gd name="connsiteX386" fmla="*/ 2598 w 10000"/>
                  <a:gd name="connsiteY386" fmla="*/ 8608 h 10000"/>
                  <a:gd name="connsiteX387" fmla="*/ 2607 w 10000"/>
                  <a:gd name="connsiteY387" fmla="*/ 8617 h 10000"/>
                  <a:gd name="connsiteX388" fmla="*/ 2618 w 10000"/>
                  <a:gd name="connsiteY388" fmla="*/ 8617 h 10000"/>
                  <a:gd name="connsiteX389" fmla="*/ 2640 w 10000"/>
                  <a:gd name="connsiteY389" fmla="*/ 8608 h 10000"/>
                  <a:gd name="connsiteX390" fmla="*/ 2670 w 10000"/>
                  <a:gd name="connsiteY390" fmla="*/ 8598 h 10000"/>
                  <a:gd name="connsiteX391" fmla="*/ 2673 w 10000"/>
                  <a:gd name="connsiteY391" fmla="*/ 8598 h 10000"/>
                  <a:gd name="connsiteX392" fmla="*/ 2690 w 10000"/>
                  <a:gd name="connsiteY392" fmla="*/ 8598 h 10000"/>
                  <a:gd name="connsiteX393" fmla="*/ 2698 w 10000"/>
                  <a:gd name="connsiteY393" fmla="*/ 8598 h 10000"/>
                  <a:gd name="connsiteX394" fmla="*/ 2712 w 10000"/>
                  <a:gd name="connsiteY394" fmla="*/ 8598 h 10000"/>
                  <a:gd name="connsiteX395" fmla="*/ 2726 w 10000"/>
                  <a:gd name="connsiteY395" fmla="*/ 8591 h 10000"/>
                  <a:gd name="connsiteX396" fmla="*/ 2737 w 10000"/>
                  <a:gd name="connsiteY396" fmla="*/ 8588 h 10000"/>
                  <a:gd name="connsiteX397" fmla="*/ 2759 w 10000"/>
                  <a:gd name="connsiteY397" fmla="*/ 8582 h 10000"/>
                  <a:gd name="connsiteX398" fmla="*/ 2770 w 10000"/>
                  <a:gd name="connsiteY398" fmla="*/ 8578 h 10000"/>
                  <a:gd name="connsiteX399" fmla="*/ 2784 w 10000"/>
                  <a:gd name="connsiteY399" fmla="*/ 8572 h 10000"/>
                  <a:gd name="connsiteX400" fmla="*/ 2795 w 10000"/>
                  <a:gd name="connsiteY400" fmla="*/ 8572 h 10000"/>
                  <a:gd name="connsiteX401" fmla="*/ 2803 w 10000"/>
                  <a:gd name="connsiteY401" fmla="*/ 8588 h 10000"/>
                  <a:gd name="connsiteX402" fmla="*/ 2803 w 10000"/>
                  <a:gd name="connsiteY402" fmla="*/ 8591 h 10000"/>
                  <a:gd name="connsiteX403" fmla="*/ 2803 w 10000"/>
                  <a:gd name="connsiteY403" fmla="*/ 8601 h 10000"/>
                  <a:gd name="connsiteX404" fmla="*/ 2809 w 10000"/>
                  <a:gd name="connsiteY404" fmla="*/ 8601 h 10000"/>
                  <a:gd name="connsiteX405" fmla="*/ 2823 w 10000"/>
                  <a:gd name="connsiteY405" fmla="*/ 8598 h 10000"/>
                  <a:gd name="connsiteX406" fmla="*/ 2831 w 10000"/>
                  <a:gd name="connsiteY406" fmla="*/ 8598 h 10000"/>
                  <a:gd name="connsiteX407" fmla="*/ 2839 w 10000"/>
                  <a:gd name="connsiteY407" fmla="*/ 8601 h 10000"/>
                  <a:gd name="connsiteX408" fmla="*/ 2848 w 10000"/>
                  <a:gd name="connsiteY408" fmla="*/ 8598 h 10000"/>
                  <a:gd name="connsiteX409" fmla="*/ 2856 w 10000"/>
                  <a:gd name="connsiteY409" fmla="*/ 8601 h 10000"/>
                  <a:gd name="connsiteX410" fmla="*/ 2859 w 10000"/>
                  <a:gd name="connsiteY410" fmla="*/ 8601 h 10000"/>
                  <a:gd name="connsiteX411" fmla="*/ 2864 w 10000"/>
                  <a:gd name="connsiteY411" fmla="*/ 8598 h 10000"/>
                  <a:gd name="connsiteX412" fmla="*/ 2889 w 10000"/>
                  <a:gd name="connsiteY412" fmla="*/ 8611 h 10000"/>
                  <a:gd name="connsiteX413" fmla="*/ 2906 w 10000"/>
                  <a:gd name="connsiteY413" fmla="*/ 8620 h 10000"/>
                  <a:gd name="connsiteX414" fmla="*/ 2914 w 10000"/>
                  <a:gd name="connsiteY414" fmla="*/ 8627 h 10000"/>
                  <a:gd name="connsiteX415" fmla="*/ 2920 w 10000"/>
                  <a:gd name="connsiteY415" fmla="*/ 8640 h 10000"/>
                  <a:gd name="connsiteX416" fmla="*/ 2922 w 10000"/>
                  <a:gd name="connsiteY416" fmla="*/ 8666 h 10000"/>
                  <a:gd name="connsiteX417" fmla="*/ 2922 w 10000"/>
                  <a:gd name="connsiteY417" fmla="*/ 8692 h 10000"/>
                  <a:gd name="connsiteX418" fmla="*/ 2939 w 10000"/>
                  <a:gd name="connsiteY418" fmla="*/ 8695 h 10000"/>
                  <a:gd name="connsiteX419" fmla="*/ 2953 w 10000"/>
                  <a:gd name="connsiteY419" fmla="*/ 8695 h 10000"/>
                  <a:gd name="connsiteX420" fmla="*/ 2961 w 10000"/>
                  <a:gd name="connsiteY420" fmla="*/ 8695 h 10000"/>
                  <a:gd name="connsiteX421" fmla="*/ 2972 w 10000"/>
                  <a:gd name="connsiteY421" fmla="*/ 8692 h 10000"/>
                  <a:gd name="connsiteX422" fmla="*/ 2981 w 10000"/>
                  <a:gd name="connsiteY422" fmla="*/ 8685 h 10000"/>
                  <a:gd name="connsiteX423" fmla="*/ 2989 w 10000"/>
                  <a:gd name="connsiteY423" fmla="*/ 8685 h 10000"/>
                  <a:gd name="connsiteX424" fmla="*/ 3008 w 10000"/>
                  <a:gd name="connsiteY424" fmla="*/ 8685 h 10000"/>
                  <a:gd name="connsiteX425" fmla="*/ 3028 w 10000"/>
                  <a:gd name="connsiteY425" fmla="*/ 8695 h 10000"/>
                  <a:gd name="connsiteX426" fmla="*/ 3042 w 10000"/>
                  <a:gd name="connsiteY426" fmla="*/ 8695 h 10000"/>
                  <a:gd name="connsiteX427" fmla="*/ 3053 w 10000"/>
                  <a:gd name="connsiteY427" fmla="*/ 8676 h 10000"/>
                  <a:gd name="connsiteX428" fmla="*/ 3061 w 10000"/>
                  <a:gd name="connsiteY428" fmla="*/ 8666 h 10000"/>
                  <a:gd name="connsiteX429" fmla="*/ 3066 w 10000"/>
                  <a:gd name="connsiteY429" fmla="*/ 8656 h 10000"/>
                  <a:gd name="connsiteX430" fmla="*/ 3091 w 10000"/>
                  <a:gd name="connsiteY430" fmla="*/ 8659 h 10000"/>
                  <a:gd name="connsiteX431" fmla="*/ 3105 w 10000"/>
                  <a:gd name="connsiteY431" fmla="*/ 8659 h 10000"/>
                  <a:gd name="connsiteX432" fmla="*/ 3108 w 10000"/>
                  <a:gd name="connsiteY432" fmla="*/ 8650 h 10000"/>
                  <a:gd name="connsiteX433" fmla="*/ 3147 w 10000"/>
                  <a:gd name="connsiteY433" fmla="*/ 8588 h 10000"/>
                  <a:gd name="connsiteX434" fmla="*/ 3150 w 10000"/>
                  <a:gd name="connsiteY434" fmla="*/ 8598 h 10000"/>
                  <a:gd name="connsiteX435" fmla="*/ 3163 w 10000"/>
                  <a:gd name="connsiteY435" fmla="*/ 8601 h 10000"/>
                  <a:gd name="connsiteX436" fmla="*/ 3180 w 10000"/>
                  <a:gd name="connsiteY436" fmla="*/ 8608 h 10000"/>
                  <a:gd name="connsiteX437" fmla="*/ 3188 w 10000"/>
                  <a:gd name="connsiteY437" fmla="*/ 8611 h 10000"/>
                  <a:gd name="connsiteX438" fmla="*/ 3227 w 10000"/>
                  <a:gd name="connsiteY438" fmla="*/ 8620 h 10000"/>
                  <a:gd name="connsiteX439" fmla="*/ 3238 w 10000"/>
                  <a:gd name="connsiteY439" fmla="*/ 8617 h 10000"/>
                  <a:gd name="connsiteX440" fmla="*/ 3247 w 10000"/>
                  <a:gd name="connsiteY440" fmla="*/ 8601 h 10000"/>
                  <a:gd name="connsiteX441" fmla="*/ 3269 w 10000"/>
                  <a:gd name="connsiteY441" fmla="*/ 8611 h 10000"/>
                  <a:gd name="connsiteX442" fmla="*/ 3277 w 10000"/>
                  <a:gd name="connsiteY442" fmla="*/ 8617 h 10000"/>
                  <a:gd name="connsiteX443" fmla="*/ 3285 w 10000"/>
                  <a:gd name="connsiteY443" fmla="*/ 8611 h 10000"/>
                  <a:gd name="connsiteX444" fmla="*/ 3307 w 10000"/>
                  <a:gd name="connsiteY444" fmla="*/ 8611 h 10000"/>
                  <a:gd name="connsiteX445" fmla="*/ 3319 w 10000"/>
                  <a:gd name="connsiteY445" fmla="*/ 8617 h 10000"/>
                  <a:gd name="connsiteX446" fmla="*/ 3324 w 10000"/>
                  <a:gd name="connsiteY446" fmla="*/ 8617 h 10000"/>
                  <a:gd name="connsiteX447" fmla="*/ 3327 w 10000"/>
                  <a:gd name="connsiteY447" fmla="*/ 8620 h 10000"/>
                  <a:gd name="connsiteX448" fmla="*/ 3341 w 10000"/>
                  <a:gd name="connsiteY448" fmla="*/ 8620 h 10000"/>
                  <a:gd name="connsiteX449" fmla="*/ 3357 w 10000"/>
                  <a:gd name="connsiteY449" fmla="*/ 8620 h 10000"/>
                  <a:gd name="connsiteX450" fmla="*/ 3374 w 10000"/>
                  <a:gd name="connsiteY450" fmla="*/ 8620 h 10000"/>
                  <a:gd name="connsiteX451" fmla="*/ 3382 w 10000"/>
                  <a:gd name="connsiteY451" fmla="*/ 8620 h 10000"/>
                  <a:gd name="connsiteX452" fmla="*/ 3399 w 10000"/>
                  <a:gd name="connsiteY452" fmla="*/ 8611 h 10000"/>
                  <a:gd name="connsiteX453" fmla="*/ 3413 w 10000"/>
                  <a:gd name="connsiteY453" fmla="*/ 8601 h 10000"/>
                  <a:gd name="connsiteX454" fmla="*/ 3421 w 10000"/>
                  <a:gd name="connsiteY454" fmla="*/ 8588 h 10000"/>
                  <a:gd name="connsiteX455" fmla="*/ 3421 w 10000"/>
                  <a:gd name="connsiteY455" fmla="*/ 8572 h 10000"/>
                  <a:gd name="connsiteX456" fmla="*/ 3421 w 10000"/>
                  <a:gd name="connsiteY456" fmla="*/ 8552 h 10000"/>
                  <a:gd name="connsiteX457" fmla="*/ 3424 w 10000"/>
                  <a:gd name="connsiteY457" fmla="*/ 8533 h 10000"/>
                  <a:gd name="connsiteX458" fmla="*/ 3432 w 10000"/>
                  <a:gd name="connsiteY458" fmla="*/ 8523 h 10000"/>
                  <a:gd name="connsiteX459" fmla="*/ 3446 w 10000"/>
                  <a:gd name="connsiteY459" fmla="*/ 8523 h 10000"/>
                  <a:gd name="connsiteX460" fmla="*/ 3457 w 10000"/>
                  <a:gd name="connsiteY460" fmla="*/ 8523 h 10000"/>
                  <a:gd name="connsiteX461" fmla="*/ 3476 w 10000"/>
                  <a:gd name="connsiteY461" fmla="*/ 8533 h 10000"/>
                  <a:gd name="connsiteX462" fmla="*/ 3485 w 10000"/>
                  <a:gd name="connsiteY462" fmla="*/ 8536 h 10000"/>
                  <a:gd name="connsiteX463" fmla="*/ 3501 w 10000"/>
                  <a:gd name="connsiteY463" fmla="*/ 8527 h 10000"/>
                  <a:gd name="connsiteX464" fmla="*/ 3504 w 10000"/>
                  <a:gd name="connsiteY464" fmla="*/ 8514 h 10000"/>
                  <a:gd name="connsiteX465" fmla="*/ 3510 w 10000"/>
                  <a:gd name="connsiteY465" fmla="*/ 8497 h 10000"/>
                  <a:gd name="connsiteX466" fmla="*/ 3537 w 10000"/>
                  <a:gd name="connsiteY466" fmla="*/ 8484 h 10000"/>
                  <a:gd name="connsiteX467" fmla="*/ 3562 w 10000"/>
                  <a:gd name="connsiteY467" fmla="*/ 8488 h 10000"/>
                  <a:gd name="connsiteX468" fmla="*/ 3568 w 10000"/>
                  <a:gd name="connsiteY468" fmla="*/ 8484 h 10000"/>
                  <a:gd name="connsiteX469" fmla="*/ 3584 w 10000"/>
                  <a:gd name="connsiteY469" fmla="*/ 8494 h 10000"/>
                  <a:gd name="connsiteX470" fmla="*/ 3593 w 10000"/>
                  <a:gd name="connsiteY470" fmla="*/ 8507 h 10000"/>
                  <a:gd name="connsiteX471" fmla="*/ 3618 w 10000"/>
                  <a:gd name="connsiteY471" fmla="*/ 8497 h 10000"/>
                  <a:gd name="connsiteX472" fmla="*/ 3643 w 10000"/>
                  <a:gd name="connsiteY472" fmla="*/ 8475 h 10000"/>
                  <a:gd name="connsiteX473" fmla="*/ 3657 w 10000"/>
                  <a:gd name="connsiteY473" fmla="*/ 8478 h 10000"/>
                  <a:gd name="connsiteX474" fmla="*/ 3670 w 10000"/>
                  <a:gd name="connsiteY474" fmla="*/ 8475 h 10000"/>
                  <a:gd name="connsiteX475" fmla="*/ 3673 w 10000"/>
                  <a:gd name="connsiteY475" fmla="*/ 8468 h 10000"/>
                  <a:gd name="connsiteX476" fmla="*/ 3681 w 10000"/>
                  <a:gd name="connsiteY476" fmla="*/ 8468 h 10000"/>
                  <a:gd name="connsiteX477" fmla="*/ 3698 w 10000"/>
                  <a:gd name="connsiteY477" fmla="*/ 8478 h 10000"/>
                  <a:gd name="connsiteX478" fmla="*/ 3720 w 10000"/>
                  <a:gd name="connsiteY478" fmla="*/ 8497 h 10000"/>
                  <a:gd name="connsiteX479" fmla="*/ 3715 w 10000"/>
                  <a:gd name="connsiteY479" fmla="*/ 8504 h 10000"/>
                  <a:gd name="connsiteX480" fmla="*/ 3729 w 10000"/>
                  <a:gd name="connsiteY480" fmla="*/ 8514 h 10000"/>
                  <a:gd name="connsiteX481" fmla="*/ 3729 w 10000"/>
                  <a:gd name="connsiteY481" fmla="*/ 8517 h 10000"/>
                  <a:gd name="connsiteX482" fmla="*/ 3740 w 10000"/>
                  <a:gd name="connsiteY482" fmla="*/ 8527 h 10000"/>
                  <a:gd name="connsiteX483" fmla="*/ 3759 w 10000"/>
                  <a:gd name="connsiteY483" fmla="*/ 8517 h 10000"/>
                  <a:gd name="connsiteX484" fmla="*/ 3762 w 10000"/>
                  <a:gd name="connsiteY484" fmla="*/ 8504 h 10000"/>
                  <a:gd name="connsiteX485" fmla="*/ 3770 w 10000"/>
                  <a:gd name="connsiteY485" fmla="*/ 8488 h 10000"/>
                  <a:gd name="connsiteX486" fmla="*/ 3778 w 10000"/>
                  <a:gd name="connsiteY486" fmla="*/ 8484 h 10000"/>
                  <a:gd name="connsiteX487" fmla="*/ 3792 w 10000"/>
                  <a:gd name="connsiteY487" fmla="*/ 8475 h 10000"/>
                  <a:gd name="connsiteX488" fmla="*/ 3803 w 10000"/>
                  <a:gd name="connsiteY488" fmla="*/ 8478 h 10000"/>
                  <a:gd name="connsiteX489" fmla="*/ 3809 w 10000"/>
                  <a:gd name="connsiteY489" fmla="*/ 8475 h 10000"/>
                  <a:gd name="connsiteX490" fmla="*/ 3825 w 10000"/>
                  <a:gd name="connsiteY490" fmla="*/ 8465 h 10000"/>
                  <a:gd name="connsiteX491" fmla="*/ 3834 w 10000"/>
                  <a:gd name="connsiteY491" fmla="*/ 8468 h 10000"/>
                  <a:gd name="connsiteX492" fmla="*/ 3842 w 10000"/>
                  <a:gd name="connsiteY492" fmla="*/ 8478 h 10000"/>
                  <a:gd name="connsiteX493" fmla="*/ 3850 w 10000"/>
                  <a:gd name="connsiteY493" fmla="*/ 8478 h 10000"/>
                  <a:gd name="connsiteX494" fmla="*/ 3859 w 10000"/>
                  <a:gd name="connsiteY494" fmla="*/ 8484 h 10000"/>
                  <a:gd name="connsiteX495" fmla="*/ 3873 w 10000"/>
                  <a:gd name="connsiteY495" fmla="*/ 8494 h 10000"/>
                  <a:gd name="connsiteX496" fmla="*/ 3875 w 10000"/>
                  <a:gd name="connsiteY496" fmla="*/ 8507 h 10000"/>
                  <a:gd name="connsiteX497" fmla="*/ 3881 w 10000"/>
                  <a:gd name="connsiteY497" fmla="*/ 8527 h 10000"/>
                  <a:gd name="connsiteX498" fmla="*/ 3875 w 10000"/>
                  <a:gd name="connsiteY498" fmla="*/ 8546 h 10000"/>
                  <a:gd name="connsiteX499" fmla="*/ 3892 w 10000"/>
                  <a:gd name="connsiteY499" fmla="*/ 8546 h 10000"/>
                  <a:gd name="connsiteX500" fmla="*/ 3900 w 10000"/>
                  <a:gd name="connsiteY500" fmla="*/ 8543 h 10000"/>
                  <a:gd name="connsiteX501" fmla="*/ 3906 w 10000"/>
                  <a:gd name="connsiteY501" fmla="*/ 8543 h 10000"/>
                  <a:gd name="connsiteX502" fmla="*/ 3922 w 10000"/>
                  <a:gd name="connsiteY502" fmla="*/ 8552 h 10000"/>
                  <a:gd name="connsiteX503" fmla="*/ 3939 w 10000"/>
                  <a:gd name="connsiteY503" fmla="*/ 8559 h 10000"/>
                  <a:gd name="connsiteX504" fmla="*/ 3953 w 10000"/>
                  <a:gd name="connsiteY504" fmla="*/ 8572 h 10000"/>
                  <a:gd name="connsiteX505" fmla="*/ 3956 w 10000"/>
                  <a:gd name="connsiteY505" fmla="*/ 8588 h 10000"/>
                  <a:gd name="connsiteX506" fmla="*/ 3956 w 10000"/>
                  <a:gd name="connsiteY506" fmla="*/ 8608 h 10000"/>
                  <a:gd name="connsiteX507" fmla="*/ 3972 w 10000"/>
                  <a:gd name="connsiteY507" fmla="*/ 8608 h 10000"/>
                  <a:gd name="connsiteX508" fmla="*/ 3986 w 10000"/>
                  <a:gd name="connsiteY508" fmla="*/ 8608 h 10000"/>
                  <a:gd name="connsiteX509" fmla="*/ 3997 w 10000"/>
                  <a:gd name="connsiteY509" fmla="*/ 8608 h 10000"/>
                  <a:gd name="connsiteX510" fmla="*/ 4006 w 10000"/>
                  <a:gd name="connsiteY510" fmla="*/ 8608 h 10000"/>
                  <a:gd name="connsiteX511" fmla="*/ 4006 w 10000"/>
                  <a:gd name="connsiteY511" fmla="*/ 8611 h 10000"/>
                  <a:gd name="connsiteX512" fmla="*/ 4011 w 10000"/>
                  <a:gd name="connsiteY512" fmla="*/ 8611 h 10000"/>
                  <a:gd name="connsiteX513" fmla="*/ 4022 w 10000"/>
                  <a:gd name="connsiteY513" fmla="*/ 8620 h 10000"/>
                  <a:gd name="connsiteX514" fmla="*/ 4042 w 10000"/>
                  <a:gd name="connsiteY514" fmla="*/ 8620 h 10000"/>
                  <a:gd name="connsiteX515" fmla="*/ 4050 w 10000"/>
                  <a:gd name="connsiteY515" fmla="*/ 8617 h 10000"/>
                  <a:gd name="connsiteX516" fmla="*/ 4069 w 10000"/>
                  <a:gd name="connsiteY516" fmla="*/ 8620 h 10000"/>
                  <a:gd name="connsiteX517" fmla="*/ 4086 w 10000"/>
                  <a:gd name="connsiteY517" fmla="*/ 8630 h 10000"/>
                  <a:gd name="connsiteX518" fmla="*/ 4108 w 10000"/>
                  <a:gd name="connsiteY518" fmla="*/ 8627 h 10000"/>
                  <a:gd name="connsiteX519" fmla="*/ 4125 w 10000"/>
                  <a:gd name="connsiteY519" fmla="*/ 8620 h 10000"/>
                  <a:gd name="connsiteX520" fmla="*/ 4133 w 10000"/>
                  <a:gd name="connsiteY520" fmla="*/ 8611 h 10000"/>
                  <a:gd name="connsiteX521" fmla="*/ 4139 w 10000"/>
                  <a:gd name="connsiteY521" fmla="*/ 8608 h 10000"/>
                  <a:gd name="connsiteX522" fmla="*/ 4147 w 10000"/>
                  <a:gd name="connsiteY522" fmla="*/ 8601 h 10000"/>
                  <a:gd name="connsiteX523" fmla="*/ 4155 w 10000"/>
                  <a:gd name="connsiteY523" fmla="*/ 8591 h 10000"/>
                  <a:gd name="connsiteX524" fmla="*/ 4166 w 10000"/>
                  <a:gd name="connsiteY524" fmla="*/ 8582 h 10000"/>
                  <a:gd name="connsiteX525" fmla="*/ 4183 w 10000"/>
                  <a:gd name="connsiteY525" fmla="*/ 8569 h 10000"/>
                  <a:gd name="connsiteX526" fmla="*/ 4191 w 10000"/>
                  <a:gd name="connsiteY526" fmla="*/ 8562 h 10000"/>
                  <a:gd name="connsiteX527" fmla="*/ 4208 w 10000"/>
                  <a:gd name="connsiteY527" fmla="*/ 8552 h 10000"/>
                  <a:gd name="connsiteX528" fmla="*/ 4230 w 10000"/>
                  <a:gd name="connsiteY528" fmla="*/ 8552 h 10000"/>
                  <a:gd name="connsiteX529" fmla="*/ 4238 w 10000"/>
                  <a:gd name="connsiteY529" fmla="*/ 8559 h 10000"/>
                  <a:gd name="connsiteX530" fmla="*/ 4247 w 10000"/>
                  <a:gd name="connsiteY530" fmla="*/ 8572 h 10000"/>
                  <a:gd name="connsiteX531" fmla="*/ 4252 w 10000"/>
                  <a:gd name="connsiteY531" fmla="*/ 8578 h 10000"/>
                  <a:gd name="connsiteX532" fmla="*/ 4263 w 10000"/>
                  <a:gd name="connsiteY532" fmla="*/ 8582 h 10000"/>
                  <a:gd name="connsiteX533" fmla="*/ 4277 w 10000"/>
                  <a:gd name="connsiteY533" fmla="*/ 8572 h 10000"/>
                  <a:gd name="connsiteX534" fmla="*/ 4294 w 10000"/>
                  <a:gd name="connsiteY534" fmla="*/ 8559 h 10000"/>
                  <a:gd name="connsiteX535" fmla="*/ 4302 w 10000"/>
                  <a:gd name="connsiteY535" fmla="*/ 8546 h 10000"/>
                  <a:gd name="connsiteX536" fmla="*/ 4310 w 10000"/>
                  <a:gd name="connsiteY536" fmla="*/ 8543 h 10000"/>
                  <a:gd name="connsiteX537" fmla="*/ 4313 w 10000"/>
                  <a:gd name="connsiteY537" fmla="*/ 8543 h 10000"/>
                  <a:gd name="connsiteX538" fmla="*/ 4332 w 10000"/>
                  <a:gd name="connsiteY538" fmla="*/ 8546 h 10000"/>
                  <a:gd name="connsiteX539" fmla="*/ 4335 w 10000"/>
                  <a:gd name="connsiteY539" fmla="*/ 8559 h 10000"/>
                  <a:gd name="connsiteX540" fmla="*/ 4349 w 10000"/>
                  <a:gd name="connsiteY540" fmla="*/ 8588 h 10000"/>
                  <a:gd name="connsiteX541" fmla="*/ 4360 w 10000"/>
                  <a:gd name="connsiteY541" fmla="*/ 8591 h 10000"/>
                  <a:gd name="connsiteX542" fmla="*/ 4366 w 10000"/>
                  <a:gd name="connsiteY542" fmla="*/ 8591 h 10000"/>
                  <a:gd name="connsiteX543" fmla="*/ 4382 w 10000"/>
                  <a:gd name="connsiteY543" fmla="*/ 8598 h 10000"/>
                  <a:gd name="connsiteX544" fmla="*/ 4385 w 10000"/>
                  <a:gd name="connsiteY544" fmla="*/ 8598 h 10000"/>
                  <a:gd name="connsiteX545" fmla="*/ 4402 w 10000"/>
                  <a:gd name="connsiteY545" fmla="*/ 8598 h 10000"/>
                  <a:gd name="connsiteX546" fmla="*/ 4421 w 10000"/>
                  <a:gd name="connsiteY546" fmla="*/ 8591 h 10000"/>
                  <a:gd name="connsiteX547" fmla="*/ 4440 w 10000"/>
                  <a:gd name="connsiteY547" fmla="*/ 8591 h 10000"/>
                  <a:gd name="connsiteX548" fmla="*/ 4449 w 10000"/>
                  <a:gd name="connsiteY548" fmla="*/ 8598 h 10000"/>
                  <a:gd name="connsiteX549" fmla="*/ 4454 w 10000"/>
                  <a:gd name="connsiteY549" fmla="*/ 8617 h 10000"/>
                  <a:gd name="connsiteX550" fmla="*/ 4463 w 10000"/>
                  <a:gd name="connsiteY550" fmla="*/ 8608 h 10000"/>
                  <a:gd name="connsiteX551" fmla="*/ 4474 w 10000"/>
                  <a:gd name="connsiteY551" fmla="*/ 8608 h 10000"/>
                  <a:gd name="connsiteX552" fmla="*/ 4490 w 10000"/>
                  <a:gd name="connsiteY552" fmla="*/ 8617 h 10000"/>
                  <a:gd name="connsiteX553" fmla="*/ 4504 w 10000"/>
                  <a:gd name="connsiteY553" fmla="*/ 8617 h 10000"/>
                  <a:gd name="connsiteX554" fmla="*/ 4518 w 10000"/>
                  <a:gd name="connsiteY554" fmla="*/ 8617 h 10000"/>
                  <a:gd name="connsiteX555" fmla="*/ 4535 w 10000"/>
                  <a:gd name="connsiteY555" fmla="*/ 8611 h 10000"/>
                  <a:gd name="connsiteX556" fmla="*/ 4546 w 10000"/>
                  <a:gd name="connsiteY556" fmla="*/ 8611 h 10000"/>
                  <a:gd name="connsiteX557" fmla="*/ 4562 w 10000"/>
                  <a:gd name="connsiteY557" fmla="*/ 8611 h 10000"/>
                  <a:gd name="connsiteX558" fmla="*/ 4571 w 10000"/>
                  <a:gd name="connsiteY558" fmla="*/ 8611 h 10000"/>
                  <a:gd name="connsiteX559" fmla="*/ 4579 w 10000"/>
                  <a:gd name="connsiteY559" fmla="*/ 8608 h 10000"/>
                  <a:gd name="connsiteX560" fmla="*/ 4584 w 10000"/>
                  <a:gd name="connsiteY560" fmla="*/ 8608 h 10000"/>
                  <a:gd name="connsiteX561" fmla="*/ 4601 w 10000"/>
                  <a:gd name="connsiteY561" fmla="*/ 8617 h 10000"/>
                  <a:gd name="connsiteX562" fmla="*/ 4609 w 10000"/>
                  <a:gd name="connsiteY562" fmla="*/ 8627 h 10000"/>
                  <a:gd name="connsiteX563" fmla="*/ 4618 w 10000"/>
                  <a:gd name="connsiteY563" fmla="*/ 8637 h 10000"/>
                  <a:gd name="connsiteX564" fmla="*/ 4618 w 10000"/>
                  <a:gd name="connsiteY564" fmla="*/ 8646 h 10000"/>
                  <a:gd name="connsiteX565" fmla="*/ 4634 w 10000"/>
                  <a:gd name="connsiteY565" fmla="*/ 8656 h 10000"/>
                  <a:gd name="connsiteX566" fmla="*/ 4640 w 10000"/>
                  <a:gd name="connsiteY566" fmla="*/ 8659 h 10000"/>
                  <a:gd name="connsiteX567" fmla="*/ 4651 w 10000"/>
                  <a:gd name="connsiteY567" fmla="*/ 8666 h 10000"/>
                  <a:gd name="connsiteX568" fmla="*/ 4657 w 10000"/>
                  <a:gd name="connsiteY568" fmla="*/ 8659 h 10000"/>
                  <a:gd name="connsiteX569" fmla="*/ 4668 w 10000"/>
                  <a:gd name="connsiteY569" fmla="*/ 8650 h 10000"/>
                  <a:gd name="connsiteX570" fmla="*/ 4676 w 10000"/>
                  <a:gd name="connsiteY570" fmla="*/ 8650 h 10000"/>
                  <a:gd name="connsiteX571" fmla="*/ 4690 w 10000"/>
                  <a:gd name="connsiteY571" fmla="*/ 8650 h 10000"/>
                  <a:gd name="connsiteX572" fmla="*/ 4698 w 10000"/>
                  <a:gd name="connsiteY572" fmla="*/ 8650 h 10000"/>
                  <a:gd name="connsiteX573" fmla="*/ 4704 w 10000"/>
                  <a:gd name="connsiteY573" fmla="*/ 8650 h 10000"/>
                  <a:gd name="connsiteX574" fmla="*/ 4706 w 10000"/>
                  <a:gd name="connsiteY574" fmla="*/ 8659 h 10000"/>
                  <a:gd name="connsiteX575" fmla="*/ 4706 w 10000"/>
                  <a:gd name="connsiteY575" fmla="*/ 8666 h 10000"/>
                  <a:gd name="connsiteX576" fmla="*/ 4723 w 10000"/>
                  <a:gd name="connsiteY576" fmla="*/ 8682 h 10000"/>
                  <a:gd name="connsiteX577" fmla="*/ 4737 w 10000"/>
                  <a:gd name="connsiteY577" fmla="*/ 8682 h 10000"/>
                  <a:gd name="connsiteX578" fmla="*/ 4745 w 10000"/>
                  <a:gd name="connsiteY578" fmla="*/ 8676 h 10000"/>
                  <a:gd name="connsiteX579" fmla="*/ 4756 w 10000"/>
                  <a:gd name="connsiteY579" fmla="*/ 8666 h 10000"/>
                  <a:gd name="connsiteX580" fmla="*/ 4765 w 10000"/>
                  <a:gd name="connsiteY580" fmla="*/ 8666 h 10000"/>
                  <a:gd name="connsiteX581" fmla="*/ 4765 w 10000"/>
                  <a:gd name="connsiteY581" fmla="*/ 8682 h 10000"/>
                  <a:gd name="connsiteX582" fmla="*/ 4770 w 10000"/>
                  <a:gd name="connsiteY582" fmla="*/ 8701 h 10000"/>
                  <a:gd name="connsiteX583" fmla="*/ 4778 w 10000"/>
                  <a:gd name="connsiteY583" fmla="*/ 8705 h 10000"/>
                  <a:gd name="connsiteX584" fmla="*/ 4795 w 10000"/>
                  <a:gd name="connsiteY584" fmla="*/ 8714 h 10000"/>
                  <a:gd name="connsiteX585" fmla="*/ 4812 w 10000"/>
                  <a:gd name="connsiteY585" fmla="*/ 8714 h 10000"/>
                  <a:gd name="connsiteX586" fmla="*/ 4825 w 10000"/>
                  <a:gd name="connsiteY586" fmla="*/ 8705 h 10000"/>
                  <a:gd name="connsiteX587" fmla="*/ 4825 w 10000"/>
                  <a:gd name="connsiteY587" fmla="*/ 8701 h 10000"/>
                  <a:gd name="connsiteX588" fmla="*/ 4828 w 10000"/>
                  <a:gd name="connsiteY588" fmla="*/ 8701 h 10000"/>
                  <a:gd name="connsiteX589" fmla="*/ 4837 w 10000"/>
                  <a:gd name="connsiteY589" fmla="*/ 8692 h 10000"/>
                  <a:gd name="connsiteX590" fmla="*/ 4842 w 10000"/>
                  <a:gd name="connsiteY590" fmla="*/ 8685 h 10000"/>
                  <a:gd name="connsiteX591" fmla="*/ 4859 w 10000"/>
                  <a:gd name="connsiteY591" fmla="*/ 8692 h 10000"/>
                  <a:gd name="connsiteX592" fmla="*/ 4870 w 10000"/>
                  <a:gd name="connsiteY592" fmla="*/ 8701 h 10000"/>
                  <a:gd name="connsiteX593" fmla="*/ 4878 w 10000"/>
                  <a:gd name="connsiteY593" fmla="*/ 8714 h 10000"/>
                  <a:gd name="connsiteX594" fmla="*/ 4892 w 10000"/>
                  <a:gd name="connsiteY594" fmla="*/ 8724 h 10000"/>
                  <a:gd name="connsiteX595" fmla="*/ 4900 w 10000"/>
                  <a:gd name="connsiteY595" fmla="*/ 8724 h 10000"/>
                  <a:gd name="connsiteX596" fmla="*/ 4906 w 10000"/>
                  <a:gd name="connsiteY596" fmla="*/ 8705 h 10000"/>
                  <a:gd name="connsiteX597" fmla="*/ 4925 w 10000"/>
                  <a:gd name="connsiteY597" fmla="*/ 8724 h 10000"/>
                  <a:gd name="connsiteX598" fmla="*/ 4939 w 10000"/>
                  <a:gd name="connsiteY598" fmla="*/ 8701 h 10000"/>
                  <a:gd name="connsiteX599" fmla="*/ 4950 w 10000"/>
                  <a:gd name="connsiteY599" fmla="*/ 8695 h 10000"/>
                  <a:gd name="connsiteX600" fmla="*/ 4956 w 10000"/>
                  <a:gd name="connsiteY600" fmla="*/ 8692 h 10000"/>
                  <a:gd name="connsiteX601" fmla="*/ 4986 w 10000"/>
                  <a:gd name="connsiteY601" fmla="*/ 8705 h 10000"/>
                  <a:gd name="connsiteX602" fmla="*/ 5003 w 10000"/>
                  <a:gd name="connsiteY602" fmla="*/ 8701 h 10000"/>
                  <a:gd name="connsiteX603" fmla="*/ 5011 w 10000"/>
                  <a:gd name="connsiteY603" fmla="*/ 8692 h 10000"/>
                  <a:gd name="connsiteX604" fmla="*/ 5028 w 10000"/>
                  <a:gd name="connsiteY604" fmla="*/ 8682 h 10000"/>
                  <a:gd name="connsiteX605" fmla="*/ 5030 w 10000"/>
                  <a:gd name="connsiteY605" fmla="*/ 8659 h 10000"/>
                  <a:gd name="connsiteX606" fmla="*/ 5039 w 10000"/>
                  <a:gd name="connsiteY606" fmla="*/ 8656 h 10000"/>
                  <a:gd name="connsiteX607" fmla="*/ 5053 w 10000"/>
                  <a:gd name="connsiteY607" fmla="*/ 8669 h 10000"/>
                  <a:gd name="connsiteX608" fmla="*/ 5061 w 10000"/>
                  <a:gd name="connsiteY608" fmla="*/ 8669 h 10000"/>
                  <a:gd name="connsiteX609" fmla="*/ 5061 w 10000"/>
                  <a:gd name="connsiteY609" fmla="*/ 8676 h 10000"/>
                  <a:gd name="connsiteX610" fmla="*/ 5069 w 10000"/>
                  <a:gd name="connsiteY610" fmla="*/ 8669 h 10000"/>
                  <a:gd name="connsiteX611" fmla="*/ 5083 w 10000"/>
                  <a:gd name="connsiteY611" fmla="*/ 8669 h 10000"/>
                  <a:gd name="connsiteX612" fmla="*/ 5100 w 10000"/>
                  <a:gd name="connsiteY612" fmla="*/ 8669 h 10000"/>
                  <a:gd name="connsiteX613" fmla="*/ 5119 w 10000"/>
                  <a:gd name="connsiteY613" fmla="*/ 8682 h 10000"/>
                  <a:gd name="connsiteX614" fmla="*/ 5136 w 10000"/>
                  <a:gd name="connsiteY614" fmla="*/ 8692 h 10000"/>
                  <a:gd name="connsiteX615" fmla="*/ 5161 w 10000"/>
                  <a:gd name="connsiteY615" fmla="*/ 8701 h 10000"/>
                  <a:gd name="connsiteX616" fmla="*/ 5183 w 10000"/>
                  <a:gd name="connsiteY616" fmla="*/ 8701 h 10000"/>
                  <a:gd name="connsiteX617" fmla="*/ 5199 w 10000"/>
                  <a:gd name="connsiteY617" fmla="*/ 8701 h 10000"/>
                  <a:gd name="connsiteX618" fmla="*/ 5213 w 10000"/>
                  <a:gd name="connsiteY618" fmla="*/ 8705 h 10000"/>
                  <a:gd name="connsiteX619" fmla="*/ 5224 w 10000"/>
                  <a:gd name="connsiteY619" fmla="*/ 8701 h 10000"/>
                  <a:gd name="connsiteX620" fmla="*/ 5230 w 10000"/>
                  <a:gd name="connsiteY620" fmla="*/ 8701 h 10000"/>
                  <a:gd name="connsiteX621" fmla="*/ 5241 w 10000"/>
                  <a:gd name="connsiteY621" fmla="*/ 8676 h 10000"/>
                  <a:gd name="connsiteX622" fmla="*/ 5247 w 10000"/>
                  <a:gd name="connsiteY622" fmla="*/ 8666 h 10000"/>
                  <a:gd name="connsiteX623" fmla="*/ 5249 w 10000"/>
                  <a:gd name="connsiteY623" fmla="*/ 8646 h 10000"/>
                  <a:gd name="connsiteX624" fmla="*/ 5249 w 10000"/>
                  <a:gd name="connsiteY624" fmla="*/ 8650 h 10000"/>
                  <a:gd name="connsiteX625" fmla="*/ 5255 w 10000"/>
                  <a:gd name="connsiteY625" fmla="*/ 8646 h 10000"/>
                  <a:gd name="connsiteX626" fmla="*/ 5271 w 10000"/>
                  <a:gd name="connsiteY626" fmla="*/ 8650 h 10000"/>
                  <a:gd name="connsiteX627" fmla="*/ 5288 w 10000"/>
                  <a:gd name="connsiteY627" fmla="*/ 8666 h 10000"/>
                  <a:gd name="connsiteX628" fmla="*/ 5296 w 10000"/>
                  <a:gd name="connsiteY628" fmla="*/ 8666 h 10000"/>
                  <a:gd name="connsiteX629" fmla="*/ 5310 w 10000"/>
                  <a:gd name="connsiteY629" fmla="*/ 8656 h 10000"/>
                  <a:gd name="connsiteX630" fmla="*/ 5321 w 10000"/>
                  <a:gd name="connsiteY630" fmla="*/ 8650 h 10000"/>
                  <a:gd name="connsiteX631" fmla="*/ 5338 w 10000"/>
                  <a:gd name="connsiteY631" fmla="*/ 8650 h 10000"/>
                  <a:gd name="connsiteX632" fmla="*/ 5360 w 10000"/>
                  <a:gd name="connsiteY632" fmla="*/ 8640 h 10000"/>
                  <a:gd name="connsiteX633" fmla="*/ 5366 w 10000"/>
                  <a:gd name="connsiteY633" fmla="*/ 8637 h 10000"/>
                  <a:gd name="connsiteX634" fmla="*/ 5368 w 10000"/>
                  <a:gd name="connsiteY634" fmla="*/ 8637 h 10000"/>
                  <a:gd name="connsiteX635" fmla="*/ 5382 w 10000"/>
                  <a:gd name="connsiteY635" fmla="*/ 8630 h 10000"/>
                  <a:gd name="connsiteX636" fmla="*/ 5391 w 10000"/>
                  <a:gd name="connsiteY636" fmla="*/ 8630 h 10000"/>
                  <a:gd name="connsiteX637" fmla="*/ 5402 w 10000"/>
                  <a:gd name="connsiteY637" fmla="*/ 8637 h 10000"/>
                  <a:gd name="connsiteX638" fmla="*/ 5418 w 10000"/>
                  <a:gd name="connsiteY638" fmla="*/ 8656 h 10000"/>
                  <a:gd name="connsiteX639" fmla="*/ 5432 w 10000"/>
                  <a:gd name="connsiteY639" fmla="*/ 8666 h 10000"/>
                  <a:gd name="connsiteX640" fmla="*/ 5443 w 10000"/>
                  <a:gd name="connsiteY640" fmla="*/ 8682 h 10000"/>
                  <a:gd name="connsiteX641" fmla="*/ 5457 w 10000"/>
                  <a:gd name="connsiteY641" fmla="*/ 8692 h 10000"/>
                  <a:gd name="connsiteX642" fmla="*/ 5471 w 10000"/>
                  <a:gd name="connsiteY642" fmla="*/ 8705 h 10000"/>
                  <a:gd name="connsiteX643" fmla="*/ 5488 w 10000"/>
                  <a:gd name="connsiteY643" fmla="*/ 8711 h 10000"/>
                  <a:gd name="connsiteX644" fmla="*/ 5490 w 10000"/>
                  <a:gd name="connsiteY644" fmla="*/ 8721 h 10000"/>
                  <a:gd name="connsiteX645" fmla="*/ 5512 w 10000"/>
                  <a:gd name="connsiteY645" fmla="*/ 8724 h 10000"/>
                  <a:gd name="connsiteX646" fmla="*/ 5521 w 10000"/>
                  <a:gd name="connsiteY646" fmla="*/ 8714 h 10000"/>
                  <a:gd name="connsiteX647" fmla="*/ 5524 w 10000"/>
                  <a:gd name="connsiteY647" fmla="*/ 8714 h 10000"/>
                  <a:gd name="connsiteX648" fmla="*/ 5532 w 10000"/>
                  <a:gd name="connsiteY648" fmla="*/ 8721 h 10000"/>
                  <a:gd name="connsiteX649" fmla="*/ 5540 w 10000"/>
                  <a:gd name="connsiteY649" fmla="*/ 8724 h 10000"/>
                  <a:gd name="connsiteX650" fmla="*/ 5562 w 10000"/>
                  <a:gd name="connsiteY650" fmla="*/ 8750 h 10000"/>
                  <a:gd name="connsiteX651" fmla="*/ 5562 w 10000"/>
                  <a:gd name="connsiteY651" fmla="*/ 8760 h 10000"/>
                  <a:gd name="connsiteX652" fmla="*/ 5571 w 10000"/>
                  <a:gd name="connsiteY652" fmla="*/ 8782 h 10000"/>
                  <a:gd name="connsiteX653" fmla="*/ 5579 w 10000"/>
                  <a:gd name="connsiteY653" fmla="*/ 8789 h 10000"/>
                  <a:gd name="connsiteX654" fmla="*/ 5593 w 10000"/>
                  <a:gd name="connsiteY654" fmla="*/ 8789 h 10000"/>
                  <a:gd name="connsiteX655" fmla="*/ 5596 w 10000"/>
                  <a:gd name="connsiteY655" fmla="*/ 8789 h 10000"/>
                  <a:gd name="connsiteX656" fmla="*/ 5626 w 10000"/>
                  <a:gd name="connsiteY656" fmla="*/ 8782 h 10000"/>
                  <a:gd name="connsiteX657" fmla="*/ 5629 w 10000"/>
                  <a:gd name="connsiteY657" fmla="*/ 8782 h 10000"/>
                  <a:gd name="connsiteX658" fmla="*/ 5637 w 10000"/>
                  <a:gd name="connsiteY658" fmla="*/ 8779 h 10000"/>
                  <a:gd name="connsiteX659" fmla="*/ 5648 w 10000"/>
                  <a:gd name="connsiteY659" fmla="*/ 8789 h 10000"/>
                  <a:gd name="connsiteX660" fmla="*/ 5665 w 10000"/>
                  <a:gd name="connsiteY660" fmla="*/ 8795 h 10000"/>
                  <a:gd name="connsiteX661" fmla="*/ 5676 w 10000"/>
                  <a:gd name="connsiteY661" fmla="*/ 8789 h 10000"/>
                  <a:gd name="connsiteX662" fmla="*/ 5684 w 10000"/>
                  <a:gd name="connsiteY662" fmla="*/ 8782 h 10000"/>
                  <a:gd name="connsiteX663" fmla="*/ 5693 w 10000"/>
                  <a:gd name="connsiteY663" fmla="*/ 8789 h 10000"/>
                  <a:gd name="connsiteX664" fmla="*/ 5715 w 10000"/>
                  <a:gd name="connsiteY664" fmla="*/ 8808 h 10000"/>
                  <a:gd name="connsiteX665" fmla="*/ 5731 w 10000"/>
                  <a:gd name="connsiteY665" fmla="*/ 8808 h 10000"/>
                  <a:gd name="connsiteX666" fmla="*/ 5740 w 10000"/>
                  <a:gd name="connsiteY666" fmla="*/ 8808 h 10000"/>
                  <a:gd name="connsiteX667" fmla="*/ 5765 w 10000"/>
                  <a:gd name="connsiteY667" fmla="*/ 8818 h 10000"/>
                  <a:gd name="connsiteX668" fmla="*/ 5781 w 10000"/>
                  <a:gd name="connsiteY668" fmla="*/ 8824 h 10000"/>
                  <a:gd name="connsiteX669" fmla="*/ 5798 w 10000"/>
                  <a:gd name="connsiteY669" fmla="*/ 8834 h 10000"/>
                  <a:gd name="connsiteX670" fmla="*/ 5814 w 10000"/>
                  <a:gd name="connsiteY670" fmla="*/ 8837 h 10000"/>
                  <a:gd name="connsiteX671" fmla="*/ 5831 w 10000"/>
                  <a:gd name="connsiteY671" fmla="*/ 8844 h 10000"/>
                  <a:gd name="connsiteX672" fmla="*/ 5842 w 10000"/>
                  <a:gd name="connsiteY672" fmla="*/ 8847 h 10000"/>
                  <a:gd name="connsiteX673" fmla="*/ 5859 w 10000"/>
                  <a:gd name="connsiteY673" fmla="*/ 8857 h 10000"/>
                  <a:gd name="connsiteX674" fmla="*/ 5870 w 10000"/>
                  <a:gd name="connsiteY674" fmla="*/ 8867 h 10000"/>
                  <a:gd name="connsiteX675" fmla="*/ 5878 w 10000"/>
                  <a:gd name="connsiteY675" fmla="*/ 8873 h 10000"/>
                  <a:gd name="connsiteX676" fmla="*/ 5895 w 10000"/>
                  <a:gd name="connsiteY676" fmla="*/ 8873 h 10000"/>
                  <a:gd name="connsiteX677" fmla="*/ 5911 w 10000"/>
                  <a:gd name="connsiteY677" fmla="*/ 8873 h 10000"/>
                  <a:gd name="connsiteX678" fmla="*/ 5931 w 10000"/>
                  <a:gd name="connsiteY678" fmla="*/ 8873 h 10000"/>
                  <a:gd name="connsiteX679" fmla="*/ 5950 w 10000"/>
                  <a:gd name="connsiteY679" fmla="*/ 8867 h 10000"/>
                  <a:gd name="connsiteX680" fmla="*/ 5967 w 10000"/>
                  <a:gd name="connsiteY680" fmla="*/ 8867 h 10000"/>
                  <a:gd name="connsiteX681" fmla="*/ 5975 w 10000"/>
                  <a:gd name="connsiteY681" fmla="*/ 8873 h 10000"/>
                  <a:gd name="connsiteX682" fmla="*/ 6000 w 10000"/>
                  <a:gd name="connsiteY682" fmla="*/ 8883 h 10000"/>
                  <a:gd name="connsiteX683" fmla="*/ 5997 w 10000"/>
                  <a:gd name="connsiteY683" fmla="*/ 8886 h 10000"/>
                  <a:gd name="connsiteX684" fmla="*/ 5997 w 10000"/>
                  <a:gd name="connsiteY684" fmla="*/ 8896 h 10000"/>
                  <a:gd name="connsiteX685" fmla="*/ 6014 w 10000"/>
                  <a:gd name="connsiteY685" fmla="*/ 8892 h 10000"/>
                  <a:gd name="connsiteX686" fmla="*/ 6028 w 10000"/>
                  <a:gd name="connsiteY686" fmla="*/ 8892 h 10000"/>
                  <a:gd name="connsiteX687" fmla="*/ 6053 w 10000"/>
                  <a:gd name="connsiteY687" fmla="*/ 8886 h 10000"/>
                  <a:gd name="connsiteX688" fmla="*/ 6072 w 10000"/>
                  <a:gd name="connsiteY688" fmla="*/ 8876 h 10000"/>
                  <a:gd name="connsiteX689" fmla="*/ 6089 w 10000"/>
                  <a:gd name="connsiteY689" fmla="*/ 8867 h 10000"/>
                  <a:gd name="connsiteX690" fmla="*/ 6111 w 10000"/>
                  <a:gd name="connsiteY690" fmla="*/ 8857 h 10000"/>
                  <a:gd name="connsiteX691" fmla="*/ 6127 w 10000"/>
                  <a:gd name="connsiteY691" fmla="*/ 8847 h 10000"/>
                  <a:gd name="connsiteX692" fmla="*/ 6152 w 10000"/>
                  <a:gd name="connsiteY692" fmla="*/ 8834 h 10000"/>
                  <a:gd name="connsiteX693" fmla="*/ 6183 w 10000"/>
                  <a:gd name="connsiteY693" fmla="*/ 8828 h 10000"/>
                  <a:gd name="connsiteX694" fmla="*/ 6175 w 10000"/>
                  <a:gd name="connsiteY694" fmla="*/ 8844 h 10000"/>
                  <a:gd name="connsiteX695" fmla="*/ 6169 w 10000"/>
                  <a:gd name="connsiteY695" fmla="*/ 8863 h 10000"/>
                  <a:gd name="connsiteX696" fmla="*/ 6158 w 10000"/>
                  <a:gd name="connsiteY696" fmla="*/ 8886 h 10000"/>
                  <a:gd name="connsiteX697" fmla="*/ 6152 w 10000"/>
                  <a:gd name="connsiteY697" fmla="*/ 8896 h 10000"/>
                  <a:gd name="connsiteX698" fmla="*/ 6150 w 10000"/>
                  <a:gd name="connsiteY698" fmla="*/ 8909 h 10000"/>
                  <a:gd name="connsiteX699" fmla="*/ 6152 w 10000"/>
                  <a:gd name="connsiteY699" fmla="*/ 8938 h 10000"/>
                  <a:gd name="connsiteX700" fmla="*/ 6158 w 10000"/>
                  <a:gd name="connsiteY700" fmla="*/ 8957 h 10000"/>
                  <a:gd name="connsiteX701" fmla="*/ 6161 w 10000"/>
                  <a:gd name="connsiteY701" fmla="*/ 8980 h 10000"/>
                  <a:gd name="connsiteX702" fmla="*/ 6166 w 10000"/>
                  <a:gd name="connsiteY702" fmla="*/ 8999 h 10000"/>
                  <a:gd name="connsiteX703" fmla="*/ 6175 w 10000"/>
                  <a:gd name="connsiteY703" fmla="*/ 9032 h 10000"/>
                  <a:gd name="connsiteX704" fmla="*/ 6183 w 10000"/>
                  <a:gd name="connsiteY704" fmla="*/ 9051 h 10000"/>
                  <a:gd name="connsiteX705" fmla="*/ 6191 w 10000"/>
                  <a:gd name="connsiteY705" fmla="*/ 9064 h 10000"/>
                  <a:gd name="connsiteX706" fmla="*/ 6194 w 10000"/>
                  <a:gd name="connsiteY706" fmla="*/ 9084 h 10000"/>
                  <a:gd name="connsiteX707" fmla="*/ 6208 w 10000"/>
                  <a:gd name="connsiteY707" fmla="*/ 9103 h 10000"/>
                  <a:gd name="connsiteX708" fmla="*/ 6208 w 10000"/>
                  <a:gd name="connsiteY708" fmla="*/ 9113 h 10000"/>
                  <a:gd name="connsiteX709" fmla="*/ 6216 w 10000"/>
                  <a:gd name="connsiteY709" fmla="*/ 9129 h 10000"/>
                  <a:gd name="connsiteX710" fmla="*/ 6230 w 10000"/>
                  <a:gd name="connsiteY710" fmla="*/ 9148 h 10000"/>
                  <a:gd name="connsiteX711" fmla="*/ 6241 w 10000"/>
                  <a:gd name="connsiteY711" fmla="*/ 9165 h 10000"/>
                  <a:gd name="connsiteX712" fmla="*/ 6249 w 10000"/>
                  <a:gd name="connsiteY712" fmla="*/ 9168 h 10000"/>
                  <a:gd name="connsiteX713" fmla="*/ 6266 w 10000"/>
                  <a:gd name="connsiteY713" fmla="*/ 9184 h 10000"/>
                  <a:gd name="connsiteX714" fmla="*/ 6280 w 10000"/>
                  <a:gd name="connsiteY714" fmla="*/ 9184 h 10000"/>
                  <a:gd name="connsiteX715" fmla="*/ 6288 w 10000"/>
                  <a:gd name="connsiteY715" fmla="*/ 9177 h 10000"/>
                  <a:gd name="connsiteX716" fmla="*/ 6299 w 10000"/>
                  <a:gd name="connsiteY716" fmla="*/ 9187 h 10000"/>
                  <a:gd name="connsiteX717" fmla="*/ 6305 w 10000"/>
                  <a:gd name="connsiteY717" fmla="*/ 9197 h 10000"/>
                  <a:gd name="connsiteX718" fmla="*/ 6310 w 10000"/>
                  <a:gd name="connsiteY718" fmla="*/ 9197 h 10000"/>
                  <a:gd name="connsiteX719" fmla="*/ 6321 w 10000"/>
                  <a:gd name="connsiteY719" fmla="*/ 9213 h 10000"/>
                  <a:gd name="connsiteX720" fmla="*/ 6335 w 10000"/>
                  <a:gd name="connsiteY720" fmla="*/ 9223 h 10000"/>
                  <a:gd name="connsiteX721" fmla="*/ 6338 w 10000"/>
                  <a:gd name="connsiteY721" fmla="*/ 9223 h 10000"/>
                  <a:gd name="connsiteX722" fmla="*/ 6355 w 10000"/>
                  <a:gd name="connsiteY722" fmla="*/ 9226 h 10000"/>
                  <a:gd name="connsiteX723" fmla="*/ 6363 w 10000"/>
                  <a:gd name="connsiteY723" fmla="*/ 9236 h 10000"/>
                  <a:gd name="connsiteX724" fmla="*/ 6380 w 10000"/>
                  <a:gd name="connsiteY724" fmla="*/ 9258 h 10000"/>
                  <a:gd name="connsiteX725" fmla="*/ 6393 w 10000"/>
                  <a:gd name="connsiteY725" fmla="*/ 9278 h 10000"/>
                  <a:gd name="connsiteX726" fmla="*/ 6396 w 10000"/>
                  <a:gd name="connsiteY726" fmla="*/ 9288 h 10000"/>
                  <a:gd name="connsiteX727" fmla="*/ 6407 w 10000"/>
                  <a:gd name="connsiteY727" fmla="*/ 9297 h 10000"/>
                  <a:gd name="connsiteX728" fmla="*/ 6410 w 10000"/>
                  <a:gd name="connsiteY728" fmla="*/ 9307 h 10000"/>
                  <a:gd name="connsiteX729" fmla="*/ 6416 w 10000"/>
                  <a:gd name="connsiteY729" fmla="*/ 9317 h 10000"/>
                  <a:gd name="connsiteX730" fmla="*/ 6424 w 10000"/>
                  <a:gd name="connsiteY730" fmla="*/ 9326 h 10000"/>
                  <a:gd name="connsiteX731" fmla="*/ 6435 w 10000"/>
                  <a:gd name="connsiteY731" fmla="*/ 9336 h 10000"/>
                  <a:gd name="connsiteX732" fmla="*/ 6443 w 10000"/>
                  <a:gd name="connsiteY732" fmla="*/ 9346 h 10000"/>
                  <a:gd name="connsiteX733" fmla="*/ 6449 w 10000"/>
                  <a:gd name="connsiteY733" fmla="*/ 9362 h 10000"/>
                  <a:gd name="connsiteX734" fmla="*/ 6452 w 10000"/>
                  <a:gd name="connsiteY734" fmla="*/ 9372 h 10000"/>
                  <a:gd name="connsiteX735" fmla="*/ 6449 w 10000"/>
                  <a:gd name="connsiteY735" fmla="*/ 9381 h 10000"/>
                  <a:gd name="connsiteX736" fmla="*/ 6465 w 10000"/>
                  <a:gd name="connsiteY736" fmla="*/ 9394 h 10000"/>
                  <a:gd name="connsiteX737" fmla="*/ 6468 w 10000"/>
                  <a:gd name="connsiteY737" fmla="*/ 9420 h 10000"/>
                  <a:gd name="connsiteX738" fmla="*/ 6493 w 10000"/>
                  <a:gd name="connsiteY738" fmla="*/ 9430 h 10000"/>
                  <a:gd name="connsiteX739" fmla="*/ 6507 w 10000"/>
                  <a:gd name="connsiteY739" fmla="*/ 9440 h 10000"/>
                  <a:gd name="connsiteX740" fmla="*/ 6524 w 10000"/>
                  <a:gd name="connsiteY740" fmla="*/ 9459 h 10000"/>
                  <a:gd name="connsiteX741" fmla="*/ 6532 w 10000"/>
                  <a:gd name="connsiteY741" fmla="*/ 9485 h 10000"/>
                  <a:gd name="connsiteX742" fmla="*/ 6537 w 10000"/>
                  <a:gd name="connsiteY742" fmla="*/ 9498 h 10000"/>
                  <a:gd name="connsiteX743" fmla="*/ 6571 w 10000"/>
                  <a:gd name="connsiteY743" fmla="*/ 9508 h 10000"/>
                  <a:gd name="connsiteX744" fmla="*/ 6596 w 10000"/>
                  <a:gd name="connsiteY744" fmla="*/ 9508 h 10000"/>
                  <a:gd name="connsiteX745" fmla="*/ 6637 w 10000"/>
                  <a:gd name="connsiteY745" fmla="*/ 9517 h 10000"/>
                  <a:gd name="connsiteX746" fmla="*/ 6662 w 10000"/>
                  <a:gd name="connsiteY746" fmla="*/ 9524 h 10000"/>
                  <a:gd name="connsiteX747" fmla="*/ 6679 w 10000"/>
                  <a:gd name="connsiteY747" fmla="*/ 9517 h 10000"/>
                  <a:gd name="connsiteX748" fmla="*/ 6679 w 10000"/>
                  <a:gd name="connsiteY748" fmla="*/ 9505 h 10000"/>
                  <a:gd name="connsiteX749" fmla="*/ 6690 w 10000"/>
                  <a:gd name="connsiteY749" fmla="*/ 9485 h 10000"/>
                  <a:gd name="connsiteX750" fmla="*/ 6693 w 10000"/>
                  <a:gd name="connsiteY750" fmla="*/ 9479 h 10000"/>
                  <a:gd name="connsiteX751" fmla="*/ 6706 w 10000"/>
                  <a:gd name="connsiteY751" fmla="*/ 9469 h 10000"/>
                  <a:gd name="connsiteX752" fmla="*/ 6709 w 10000"/>
                  <a:gd name="connsiteY752" fmla="*/ 9462 h 10000"/>
                  <a:gd name="connsiteX753" fmla="*/ 6717 w 10000"/>
                  <a:gd name="connsiteY753" fmla="*/ 9459 h 10000"/>
                  <a:gd name="connsiteX754" fmla="*/ 6726 w 10000"/>
                  <a:gd name="connsiteY754" fmla="*/ 9459 h 10000"/>
                  <a:gd name="connsiteX755" fmla="*/ 6742 w 10000"/>
                  <a:gd name="connsiteY755" fmla="*/ 9462 h 10000"/>
                  <a:gd name="connsiteX756" fmla="*/ 6759 w 10000"/>
                  <a:gd name="connsiteY756" fmla="*/ 9479 h 10000"/>
                  <a:gd name="connsiteX757" fmla="*/ 6781 w 10000"/>
                  <a:gd name="connsiteY757" fmla="*/ 9485 h 10000"/>
                  <a:gd name="connsiteX758" fmla="*/ 6795 w 10000"/>
                  <a:gd name="connsiteY758" fmla="*/ 9485 h 10000"/>
                  <a:gd name="connsiteX759" fmla="*/ 6803 w 10000"/>
                  <a:gd name="connsiteY759" fmla="*/ 9498 h 10000"/>
                  <a:gd name="connsiteX760" fmla="*/ 6806 w 10000"/>
                  <a:gd name="connsiteY760" fmla="*/ 9508 h 10000"/>
                  <a:gd name="connsiteX761" fmla="*/ 6823 w 10000"/>
                  <a:gd name="connsiteY761" fmla="*/ 9514 h 10000"/>
                  <a:gd name="connsiteX762" fmla="*/ 6831 w 10000"/>
                  <a:gd name="connsiteY762" fmla="*/ 9514 h 10000"/>
                  <a:gd name="connsiteX763" fmla="*/ 6848 w 10000"/>
                  <a:gd name="connsiteY763" fmla="*/ 9514 h 10000"/>
                  <a:gd name="connsiteX764" fmla="*/ 6856 w 10000"/>
                  <a:gd name="connsiteY764" fmla="*/ 9517 h 10000"/>
                  <a:gd name="connsiteX765" fmla="*/ 6878 w 10000"/>
                  <a:gd name="connsiteY765" fmla="*/ 9524 h 10000"/>
                  <a:gd name="connsiteX766" fmla="*/ 6895 w 10000"/>
                  <a:gd name="connsiteY766" fmla="*/ 9524 h 10000"/>
                  <a:gd name="connsiteX767" fmla="*/ 6917 w 10000"/>
                  <a:gd name="connsiteY767" fmla="*/ 9527 h 10000"/>
                  <a:gd name="connsiteX768" fmla="*/ 6934 w 10000"/>
                  <a:gd name="connsiteY768" fmla="*/ 9534 h 10000"/>
                  <a:gd name="connsiteX769" fmla="*/ 6961 w 10000"/>
                  <a:gd name="connsiteY769" fmla="*/ 9543 h 10000"/>
                  <a:gd name="connsiteX770" fmla="*/ 6989 w 10000"/>
                  <a:gd name="connsiteY770" fmla="*/ 9547 h 10000"/>
                  <a:gd name="connsiteX771" fmla="*/ 7014 w 10000"/>
                  <a:gd name="connsiteY771" fmla="*/ 9543 h 10000"/>
                  <a:gd name="connsiteX772" fmla="*/ 7033 w 10000"/>
                  <a:gd name="connsiteY772" fmla="*/ 9543 h 10000"/>
                  <a:gd name="connsiteX773" fmla="*/ 7042 w 10000"/>
                  <a:gd name="connsiteY773" fmla="*/ 9547 h 10000"/>
                  <a:gd name="connsiteX774" fmla="*/ 7069 w 10000"/>
                  <a:gd name="connsiteY774" fmla="*/ 9647 h 10000"/>
                  <a:gd name="connsiteX775" fmla="*/ 7122 w 10000"/>
                  <a:gd name="connsiteY775" fmla="*/ 9734 h 10000"/>
                  <a:gd name="connsiteX776" fmla="*/ 7147 w 10000"/>
                  <a:gd name="connsiteY776" fmla="*/ 9744 h 10000"/>
                  <a:gd name="connsiteX777" fmla="*/ 7169 w 10000"/>
                  <a:gd name="connsiteY777" fmla="*/ 9741 h 10000"/>
                  <a:gd name="connsiteX778" fmla="*/ 7177 w 10000"/>
                  <a:gd name="connsiteY778" fmla="*/ 9744 h 10000"/>
                  <a:gd name="connsiteX779" fmla="*/ 7186 w 10000"/>
                  <a:gd name="connsiteY779" fmla="*/ 9754 h 10000"/>
                  <a:gd name="connsiteX780" fmla="*/ 7191 w 10000"/>
                  <a:gd name="connsiteY780" fmla="*/ 9773 h 10000"/>
                  <a:gd name="connsiteX781" fmla="*/ 7208 w 10000"/>
                  <a:gd name="connsiteY781" fmla="*/ 9783 h 10000"/>
                  <a:gd name="connsiteX782" fmla="*/ 7219 w 10000"/>
                  <a:gd name="connsiteY782" fmla="*/ 9793 h 10000"/>
                  <a:gd name="connsiteX783" fmla="*/ 7235 w 10000"/>
                  <a:gd name="connsiteY783" fmla="*/ 9802 h 10000"/>
                  <a:gd name="connsiteX784" fmla="*/ 7249 w 10000"/>
                  <a:gd name="connsiteY784" fmla="*/ 9819 h 10000"/>
                  <a:gd name="connsiteX785" fmla="*/ 7255 w 10000"/>
                  <a:gd name="connsiteY785" fmla="*/ 9835 h 10000"/>
                  <a:gd name="connsiteX786" fmla="*/ 7255 w 10000"/>
                  <a:gd name="connsiteY786" fmla="*/ 9848 h 10000"/>
                  <a:gd name="connsiteX787" fmla="*/ 7249 w 10000"/>
                  <a:gd name="connsiteY787" fmla="*/ 9848 h 10000"/>
                  <a:gd name="connsiteX788" fmla="*/ 7244 w 10000"/>
                  <a:gd name="connsiteY788" fmla="*/ 9858 h 10000"/>
                  <a:gd name="connsiteX789" fmla="*/ 7235 w 10000"/>
                  <a:gd name="connsiteY789" fmla="*/ 9883 h 10000"/>
                  <a:gd name="connsiteX790" fmla="*/ 7244 w 10000"/>
                  <a:gd name="connsiteY790" fmla="*/ 9903 h 10000"/>
                  <a:gd name="connsiteX791" fmla="*/ 7258 w 10000"/>
                  <a:gd name="connsiteY791" fmla="*/ 9926 h 10000"/>
                  <a:gd name="connsiteX792" fmla="*/ 7263 w 10000"/>
                  <a:gd name="connsiteY792" fmla="*/ 9948 h 10000"/>
                  <a:gd name="connsiteX793" fmla="*/ 7274 w 10000"/>
                  <a:gd name="connsiteY793" fmla="*/ 9968 h 10000"/>
                  <a:gd name="connsiteX794" fmla="*/ 7283 w 10000"/>
                  <a:gd name="connsiteY794" fmla="*/ 9987 h 10000"/>
                  <a:gd name="connsiteX795" fmla="*/ 7291 w 10000"/>
                  <a:gd name="connsiteY795" fmla="*/ 10000 h 10000"/>
                  <a:gd name="connsiteX796" fmla="*/ 7305 w 10000"/>
                  <a:gd name="connsiteY796" fmla="*/ 9997 h 10000"/>
                  <a:gd name="connsiteX797" fmla="*/ 7313 w 10000"/>
                  <a:gd name="connsiteY797" fmla="*/ 9977 h 10000"/>
                  <a:gd name="connsiteX798" fmla="*/ 7324 w 10000"/>
                  <a:gd name="connsiteY798" fmla="*/ 9968 h 10000"/>
                  <a:gd name="connsiteX799" fmla="*/ 7341 w 10000"/>
                  <a:gd name="connsiteY799" fmla="*/ 9971 h 10000"/>
                  <a:gd name="connsiteX800" fmla="*/ 7368 w 10000"/>
                  <a:gd name="connsiteY800" fmla="*/ 9987 h 10000"/>
                  <a:gd name="connsiteX801" fmla="*/ 7380 w 10000"/>
                  <a:gd name="connsiteY801" fmla="*/ 9990 h 10000"/>
                  <a:gd name="connsiteX802" fmla="*/ 7393 w 10000"/>
                  <a:gd name="connsiteY802" fmla="*/ 9981 h 10000"/>
                  <a:gd name="connsiteX803" fmla="*/ 7404 w 10000"/>
                  <a:gd name="connsiteY803" fmla="*/ 9968 h 10000"/>
                  <a:gd name="connsiteX804" fmla="*/ 7418 w 10000"/>
                  <a:gd name="connsiteY804" fmla="*/ 9948 h 10000"/>
                  <a:gd name="connsiteX805" fmla="*/ 7427 w 10000"/>
                  <a:gd name="connsiteY805" fmla="*/ 9922 h 10000"/>
                  <a:gd name="connsiteX806" fmla="*/ 7427 w 10000"/>
                  <a:gd name="connsiteY806" fmla="*/ 9906 h 10000"/>
                  <a:gd name="connsiteX807" fmla="*/ 7404 w 10000"/>
                  <a:gd name="connsiteY807" fmla="*/ 9877 h 10000"/>
                  <a:gd name="connsiteX808" fmla="*/ 7388 w 10000"/>
                  <a:gd name="connsiteY808" fmla="*/ 9854 h 10000"/>
                  <a:gd name="connsiteX809" fmla="*/ 7385 w 10000"/>
                  <a:gd name="connsiteY809" fmla="*/ 9845 h 10000"/>
                  <a:gd name="connsiteX810" fmla="*/ 7385 w 10000"/>
                  <a:gd name="connsiteY810" fmla="*/ 9825 h 10000"/>
                  <a:gd name="connsiteX811" fmla="*/ 7385 w 10000"/>
                  <a:gd name="connsiteY811" fmla="*/ 9819 h 10000"/>
                  <a:gd name="connsiteX812" fmla="*/ 7393 w 10000"/>
                  <a:gd name="connsiteY812" fmla="*/ 9809 h 10000"/>
                  <a:gd name="connsiteX813" fmla="*/ 7404 w 10000"/>
                  <a:gd name="connsiteY813" fmla="*/ 9793 h 10000"/>
                  <a:gd name="connsiteX814" fmla="*/ 7413 w 10000"/>
                  <a:gd name="connsiteY814" fmla="*/ 9783 h 10000"/>
                  <a:gd name="connsiteX815" fmla="*/ 7404 w 10000"/>
                  <a:gd name="connsiteY815" fmla="*/ 9770 h 10000"/>
                  <a:gd name="connsiteX816" fmla="*/ 7388 w 10000"/>
                  <a:gd name="connsiteY816" fmla="*/ 9760 h 10000"/>
                  <a:gd name="connsiteX817" fmla="*/ 7371 w 10000"/>
                  <a:gd name="connsiteY817" fmla="*/ 9744 h 10000"/>
                  <a:gd name="connsiteX818" fmla="*/ 7363 w 10000"/>
                  <a:gd name="connsiteY818" fmla="*/ 9731 h 10000"/>
                  <a:gd name="connsiteX819" fmla="*/ 7355 w 10000"/>
                  <a:gd name="connsiteY819" fmla="*/ 9715 h 10000"/>
                  <a:gd name="connsiteX820" fmla="*/ 7360 w 10000"/>
                  <a:gd name="connsiteY820" fmla="*/ 9686 h 10000"/>
                  <a:gd name="connsiteX821" fmla="*/ 7363 w 10000"/>
                  <a:gd name="connsiteY821" fmla="*/ 9657 h 10000"/>
                  <a:gd name="connsiteX822" fmla="*/ 7360 w 10000"/>
                  <a:gd name="connsiteY822" fmla="*/ 9631 h 10000"/>
                  <a:gd name="connsiteX823" fmla="*/ 7346 w 10000"/>
                  <a:gd name="connsiteY823" fmla="*/ 9611 h 10000"/>
                  <a:gd name="connsiteX824" fmla="*/ 7332 w 10000"/>
                  <a:gd name="connsiteY824" fmla="*/ 9585 h 10000"/>
                  <a:gd name="connsiteX825" fmla="*/ 7324 w 10000"/>
                  <a:gd name="connsiteY825" fmla="*/ 9573 h 10000"/>
                  <a:gd name="connsiteX826" fmla="*/ 7324 w 10000"/>
                  <a:gd name="connsiteY826" fmla="*/ 9553 h 10000"/>
                  <a:gd name="connsiteX827" fmla="*/ 7324 w 10000"/>
                  <a:gd name="connsiteY827" fmla="*/ 9543 h 10000"/>
                  <a:gd name="connsiteX828" fmla="*/ 7324 w 10000"/>
                  <a:gd name="connsiteY828" fmla="*/ 9517 h 10000"/>
                  <a:gd name="connsiteX829" fmla="*/ 7324 w 10000"/>
                  <a:gd name="connsiteY829" fmla="*/ 9498 h 10000"/>
                  <a:gd name="connsiteX830" fmla="*/ 7332 w 10000"/>
                  <a:gd name="connsiteY830" fmla="*/ 9479 h 10000"/>
                  <a:gd name="connsiteX831" fmla="*/ 7341 w 10000"/>
                  <a:gd name="connsiteY831" fmla="*/ 9462 h 10000"/>
                  <a:gd name="connsiteX832" fmla="*/ 7352 w 10000"/>
                  <a:gd name="connsiteY832" fmla="*/ 9459 h 10000"/>
                  <a:gd name="connsiteX833" fmla="*/ 7360 w 10000"/>
                  <a:gd name="connsiteY833" fmla="*/ 9443 h 10000"/>
                  <a:gd name="connsiteX834" fmla="*/ 7363 w 10000"/>
                  <a:gd name="connsiteY834" fmla="*/ 9433 h 10000"/>
                  <a:gd name="connsiteX835" fmla="*/ 7377 w 10000"/>
                  <a:gd name="connsiteY835" fmla="*/ 9433 h 10000"/>
                  <a:gd name="connsiteX836" fmla="*/ 7388 w 10000"/>
                  <a:gd name="connsiteY836" fmla="*/ 9430 h 10000"/>
                  <a:gd name="connsiteX837" fmla="*/ 7396 w 10000"/>
                  <a:gd name="connsiteY837" fmla="*/ 9430 h 10000"/>
                  <a:gd name="connsiteX838" fmla="*/ 7402 w 10000"/>
                  <a:gd name="connsiteY838" fmla="*/ 9424 h 10000"/>
                  <a:gd name="connsiteX839" fmla="*/ 7396 w 10000"/>
                  <a:gd name="connsiteY839" fmla="*/ 9414 h 10000"/>
                  <a:gd name="connsiteX840" fmla="*/ 7388 w 10000"/>
                  <a:gd name="connsiteY840" fmla="*/ 9401 h 10000"/>
                  <a:gd name="connsiteX841" fmla="*/ 7371 w 10000"/>
                  <a:gd name="connsiteY841" fmla="*/ 9391 h 10000"/>
                  <a:gd name="connsiteX842" fmla="*/ 7355 w 10000"/>
                  <a:gd name="connsiteY842" fmla="*/ 9375 h 10000"/>
                  <a:gd name="connsiteX843" fmla="*/ 7332 w 10000"/>
                  <a:gd name="connsiteY843" fmla="*/ 9356 h 10000"/>
                  <a:gd name="connsiteX844" fmla="*/ 7313 w 10000"/>
                  <a:gd name="connsiteY844" fmla="*/ 9330 h 10000"/>
                  <a:gd name="connsiteX845" fmla="*/ 7307 w 10000"/>
                  <a:gd name="connsiteY845" fmla="*/ 9310 h 10000"/>
                  <a:gd name="connsiteX846" fmla="*/ 7305 w 10000"/>
                  <a:gd name="connsiteY846" fmla="*/ 9291 h 10000"/>
                  <a:gd name="connsiteX847" fmla="*/ 7305 w 10000"/>
                  <a:gd name="connsiteY847" fmla="*/ 9278 h 10000"/>
                  <a:gd name="connsiteX848" fmla="*/ 7296 w 10000"/>
                  <a:gd name="connsiteY848" fmla="*/ 9268 h 10000"/>
                  <a:gd name="connsiteX849" fmla="*/ 7296 w 10000"/>
                  <a:gd name="connsiteY849" fmla="*/ 9249 h 10000"/>
                  <a:gd name="connsiteX850" fmla="*/ 7291 w 10000"/>
                  <a:gd name="connsiteY850" fmla="*/ 9226 h 10000"/>
                  <a:gd name="connsiteX851" fmla="*/ 7283 w 10000"/>
                  <a:gd name="connsiteY851" fmla="*/ 9213 h 10000"/>
                  <a:gd name="connsiteX852" fmla="*/ 7274 w 10000"/>
                  <a:gd name="connsiteY852" fmla="*/ 9194 h 10000"/>
                  <a:gd name="connsiteX853" fmla="*/ 7274 w 10000"/>
                  <a:gd name="connsiteY853" fmla="*/ 9174 h 10000"/>
                  <a:gd name="connsiteX854" fmla="*/ 7280 w 10000"/>
                  <a:gd name="connsiteY854" fmla="*/ 9148 h 10000"/>
                  <a:gd name="connsiteX855" fmla="*/ 7283 w 10000"/>
                  <a:gd name="connsiteY855" fmla="*/ 9119 h 10000"/>
                  <a:gd name="connsiteX856" fmla="*/ 7291 w 10000"/>
                  <a:gd name="connsiteY856" fmla="*/ 9100 h 10000"/>
                  <a:gd name="connsiteX857" fmla="*/ 7307 w 10000"/>
                  <a:gd name="connsiteY857" fmla="*/ 9080 h 10000"/>
                  <a:gd name="connsiteX858" fmla="*/ 7324 w 10000"/>
                  <a:gd name="connsiteY858" fmla="*/ 9054 h 10000"/>
                  <a:gd name="connsiteX859" fmla="*/ 7341 w 10000"/>
                  <a:gd name="connsiteY859" fmla="*/ 9054 h 10000"/>
                  <a:gd name="connsiteX860" fmla="*/ 7352 w 10000"/>
                  <a:gd name="connsiteY860" fmla="*/ 9054 h 10000"/>
                  <a:gd name="connsiteX861" fmla="*/ 7346 w 10000"/>
                  <a:gd name="connsiteY861" fmla="*/ 9032 h 10000"/>
                  <a:gd name="connsiteX862" fmla="*/ 7341 w 10000"/>
                  <a:gd name="connsiteY862" fmla="*/ 9022 h 10000"/>
                  <a:gd name="connsiteX863" fmla="*/ 7352 w 10000"/>
                  <a:gd name="connsiteY863" fmla="*/ 8999 h 10000"/>
                  <a:gd name="connsiteX864" fmla="*/ 7360 w 10000"/>
                  <a:gd name="connsiteY864" fmla="*/ 8967 h 10000"/>
                  <a:gd name="connsiteX865" fmla="*/ 7368 w 10000"/>
                  <a:gd name="connsiteY865" fmla="*/ 8922 h 10000"/>
                  <a:gd name="connsiteX866" fmla="*/ 7377 w 10000"/>
                  <a:gd name="connsiteY866" fmla="*/ 8896 h 10000"/>
                  <a:gd name="connsiteX867" fmla="*/ 7380 w 10000"/>
                  <a:gd name="connsiteY867" fmla="*/ 8867 h 10000"/>
                  <a:gd name="connsiteX868" fmla="*/ 7402 w 10000"/>
                  <a:gd name="connsiteY868" fmla="*/ 8824 h 10000"/>
                  <a:gd name="connsiteX869" fmla="*/ 7402 w 10000"/>
                  <a:gd name="connsiteY869" fmla="*/ 8808 h 10000"/>
                  <a:gd name="connsiteX870" fmla="*/ 7393 w 10000"/>
                  <a:gd name="connsiteY870" fmla="*/ 8795 h 10000"/>
                  <a:gd name="connsiteX871" fmla="*/ 7388 w 10000"/>
                  <a:gd name="connsiteY871" fmla="*/ 8799 h 10000"/>
                  <a:gd name="connsiteX872" fmla="*/ 7396 w 10000"/>
                  <a:gd name="connsiteY872" fmla="*/ 8789 h 10000"/>
                  <a:gd name="connsiteX873" fmla="*/ 7404 w 10000"/>
                  <a:gd name="connsiteY873" fmla="*/ 8789 h 10000"/>
                  <a:gd name="connsiteX874" fmla="*/ 7421 w 10000"/>
                  <a:gd name="connsiteY874" fmla="*/ 8769 h 10000"/>
                  <a:gd name="connsiteX875" fmla="*/ 7443 w 10000"/>
                  <a:gd name="connsiteY875" fmla="*/ 8763 h 10000"/>
                  <a:gd name="connsiteX876" fmla="*/ 7452 w 10000"/>
                  <a:gd name="connsiteY876" fmla="*/ 8769 h 10000"/>
                  <a:gd name="connsiteX877" fmla="*/ 7468 w 10000"/>
                  <a:gd name="connsiteY877" fmla="*/ 8769 h 10000"/>
                  <a:gd name="connsiteX878" fmla="*/ 7499 w 10000"/>
                  <a:gd name="connsiteY878" fmla="*/ 8763 h 10000"/>
                  <a:gd name="connsiteX879" fmla="*/ 7526 w 10000"/>
                  <a:gd name="connsiteY879" fmla="*/ 8763 h 10000"/>
                  <a:gd name="connsiteX880" fmla="*/ 7532 w 10000"/>
                  <a:gd name="connsiteY880" fmla="*/ 8763 h 10000"/>
                  <a:gd name="connsiteX881" fmla="*/ 7554 w 10000"/>
                  <a:gd name="connsiteY881" fmla="*/ 8744 h 10000"/>
                  <a:gd name="connsiteX882" fmla="*/ 7571 w 10000"/>
                  <a:gd name="connsiteY882" fmla="*/ 8731 h 10000"/>
                  <a:gd name="connsiteX883" fmla="*/ 7587 w 10000"/>
                  <a:gd name="connsiteY883" fmla="*/ 8711 h 10000"/>
                  <a:gd name="connsiteX884" fmla="*/ 7607 w 10000"/>
                  <a:gd name="connsiteY884" fmla="*/ 8711 h 10000"/>
                  <a:gd name="connsiteX885" fmla="*/ 7634 w 10000"/>
                  <a:gd name="connsiteY885" fmla="*/ 8705 h 10000"/>
                  <a:gd name="connsiteX886" fmla="*/ 7643 w 10000"/>
                  <a:gd name="connsiteY886" fmla="*/ 8682 h 10000"/>
                  <a:gd name="connsiteX887" fmla="*/ 7654 w 10000"/>
                  <a:gd name="connsiteY887" fmla="*/ 8666 h 10000"/>
                  <a:gd name="connsiteX888" fmla="*/ 7668 w 10000"/>
                  <a:gd name="connsiteY888" fmla="*/ 8666 h 10000"/>
                  <a:gd name="connsiteX889" fmla="*/ 7676 w 10000"/>
                  <a:gd name="connsiteY889" fmla="*/ 8682 h 10000"/>
                  <a:gd name="connsiteX890" fmla="*/ 7704 w 10000"/>
                  <a:gd name="connsiteY890" fmla="*/ 8669 h 10000"/>
                  <a:gd name="connsiteX891" fmla="*/ 7712 w 10000"/>
                  <a:gd name="connsiteY891" fmla="*/ 8669 h 10000"/>
                  <a:gd name="connsiteX892" fmla="*/ 7720 w 10000"/>
                  <a:gd name="connsiteY892" fmla="*/ 8669 h 10000"/>
                  <a:gd name="connsiteX893" fmla="*/ 7726 w 10000"/>
                  <a:gd name="connsiteY893" fmla="*/ 8656 h 10000"/>
                  <a:gd name="connsiteX894" fmla="*/ 7734 w 10000"/>
                  <a:gd name="connsiteY894" fmla="*/ 8650 h 10000"/>
                  <a:gd name="connsiteX895" fmla="*/ 7742 w 10000"/>
                  <a:gd name="connsiteY895" fmla="*/ 8650 h 10000"/>
                  <a:gd name="connsiteX896" fmla="*/ 7759 w 10000"/>
                  <a:gd name="connsiteY896" fmla="*/ 8650 h 10000"/>
                  <a:gd name="connsiteX897" fmla="*/ 7756 w 10000"/>
                  <a:gd name="connsiteY897" fmla="*/ 8630 h 10000"/>
                  <a:gd name="connsiteX898" fmla="*/ 7751 w 10000"/>
                  <a:gd name="connsiteY898" fmla="*/ 8627 h 10000"/>
                  <a:gd name="connsiteX899" fmla="*/ 7742 w 10000"/>
                  <a:gd name="connsiteY899" fmla="*/ 8620 h 10000"/>
                  <a:gd name="connsiteX900" fmla="*/ 7734 w 10000"/>
                  <a:gd name="connsiteY900" fmla="*/ 8591 h 10000"/>
                  <a:gd name="connsiteX901" fmla="*/ 7709 w 10000"/>
                  <a:gd name="connsiteY901" fmla="*/ 8582 h 10000"/>
                  <a:gd name="connsiteX902" fmla="*/ 7695 w 10000"/>
                  <a:gd name="connsiteY902" fmla="*/ 8578 h 10000"/>
                  <a:gd name="connsiteX903" fmla="*/ 7668 w 10000"/>
                  <a:gd name="connsiteY903" fmla="*/ 8562 h 10000"/>
                  <a:gd name="connsiteX904" fmla="*/ 7645 w 10000"/>
                  <a:gd name="connsiteY904" fmla="*/ 8552 h 10000"/>
                  <a:gd name="connsiteX905" fmla="*/ 7615 w 10000"/>
                  <a:gd name="connsiteY905" fmla="*/ 8543 h 10000"/>
                  <a:gd name="connsiteX906" fmla="*/ 7596 w 10000"/>
                  <a:gd name="connsiteY906" fmla="*/ 8527 h 10000"/>
                  <a:gd name="connsiteX907" fmla="*/ 7565 w 10000"/>
                  <a:gd name="connsiteY907" fmla="*/ 8494 h 10000"/>
                  <a:gd name="connsiteX908" fmla="*/ 7562 w 10000"/>
                  <a:gd name="connsiteY908" fmla="*/ 8475 h 10000"/>
                  <a:gd name="connsiteX909" fmla="*/ 7540 w 10000"/>
                  <a:gd name="connsiteY909" fmla="*/ 8455 h 10000"/>
                  <a:gd name="connsiteX910" fmla="*/ 7535 w 10000"/>
                  <a:gd name="connsiteY910" fmla="*/ 8446 h 10000"/>
                  <a:gd name="connsiteX911" fmla="*/ 7535 w 10000"/>
                  <a:gd name="connsiteY911" fmla="*/ 8420 h 10000"/>
                  <a:gd name="connsiteX912" fmla="*/ 7535 w 10000"/>
                  <a:gd name="connsiteY912" fmla="*/ 8391 h 10000"/>
                  <a:gd name="connsiteX913" fmla="*/ 7548 w 10000"/>
                  <a:gd name="connsiteY913" fmla="*/ 8345 h 10000"/>
                  <a:gd name="connsiteX914" fmla="*/ 7562 w 10000"/>
                  <a:gd name="connsiteY914" fmla="*/ 8319 h 10000"/>
                  <a:gd name="connsiteX915" fmla="*/ 7582 w 10000"/>
                  <a:gd name="connsiteY915" fmla="*/ 8310 h 10000"/>
                  <a:gd name="connsiteX916" fmla="*/ 7607 w 10000"/>
                  <a:gd name="connsiteY916" fmla="*/ 8300 h 10000"/>
                  <a:gd name="connsiteX917" fmla="*/ 7629 w 10000"/>
                  <a:gd name="connsiteY917" fmla="*/ 8300 h 10000"/>
                  <a:gd name="connsiteX918" fmla="*/ 7651 w 10000"/>
                  <a:gd name="connsiteY918" fmla="*/ 8297 h 10000"/>
                  <a:gd name="connsiteX919" fmla="*/ 7668 w 10000"/>
                  <a:gd name="connsiteY919" fmla="*/ 8280 h 10000"/>
                  <a:gd name="connsiteX920" fmla="*/ 7687 w 10000"/>
                  <a:gd name="connsiteY920" fmla="*/ 8267 h 10000"/>
                  <a:gd name="connsiteX921" fmla="*/ 7693 w 10000"/>
                  <a:gd name="connsiteY921" fmla="*/ 8261 h 10000"/>
                  <a:gd name="connsiteX922" fmla="*/ 7701 w 10000"/>
                  <a:gd name="connsiteY922" fmla="*/ 8248 h 10000"/>
                  <a:gd name="connsiteX923" fmla="*/ 7712 w 10000"/>
                  <a:gd name="connsiteY923" fmla="*/ 8238 h 10000"/>
                  <a:gd name="connsiteX924" fmla="*/ 7731 w 10000"/>
                  <a:gd name="connsiteY924" fmla="*/ 8222 h 10000"/>
                  <a:gd name="connsiteX925" fmla="*/ 7740 w 10000"/>
                  <a:gd name="connsiteY925" fmla="*/ 8206 h 10000"/>
                  <a:gd name="connsiteX926" fmla="*/ 7756 w 10000"/>
                  <a:gd name="connsiteY926" fmla="*/ 8183 h 10000"/>
                  <a:gd name="connsiteX927" fmla="*/ 7773 w 10000"/>
                  <a:gd name="connsiteY927" fmla="*/ 8177 h 10000"/>
                  <a:gd name="connsiteX928" fmla="*/ 7784 w 10000"/>
                  <a:gd name="connsiteY928" fmla="*/ 8183 h 10000"/>
                  <a:gd name="connsiteX929" fmla="*/ 7801 w 10000"/>
                  <a:gd name="connsiteY929" fmla="*/ 8174 h 10000"/>
                  <a:gd name="connsiteX930" fmla="*/ 7801 w 10000"/>
                  <a:gd name="connsiteY930" fmla="*/ 8157 h 10000"/>
                  <a:gd name="connsiteX931" fmla="*/ 7817 w 10000"/>
                  <a:gd name="connsiteY931" fmla="*/ 8164 h 10000"/>
                  <a:gd name="connsiteX932" fmla="*/ 7837 w 10000"/>
                  <a:gd name="connsiteY932" fmla="*/ 8164 h 10000"/>
                  <a:gd name="connsiteX933" fmla="*/ 7856 w 10000"/>
                  <a:gd name="connsiteY933" fmla="*/ 8164 h 10000"/>
                  <a:gd name="connsiteX934" fmla="*/ 7870 w 10000"/>
                  <a:gd name="connsiteY934" fmla="*/ 8167 h 10000"/>
                  <a:gd name="connsiteX935" fmla="*/ 7881 w 10000"/>
                  <a:gd name="connsiteY935" fmla="*/ 8174 h 10000"/>
                  <a:gd name="connsiteX936" fmla="*/ 7898 w 10000"/>
                  <a:gd name="connsiteY936" fmla="*/ 8187 h 10000"/>
                  <a:gd name="connsiteX937" fmla="*/ 7917 w 10000"/>
                  <a:gd name="connsiteY937" fmla="*/ 8187 h 10000"/>
                  <a:gd name="connsiteX938" fmla="*/ 7928 w 10000"/>
                  <a:gd name="connsiteY938" fmla="*/ 8157 h 10000"/>
                  <a:gd name="connsiteX939" fmla="*/ 7942 w 10000"/>
                  <a:gd name="connsiteY939" fmla="*/ 8157 h 10000"/>
                  <a:gd name="connsiteX940" fmla="*/ 7958 w 10000"/>
                  <a:gd name="connsiteY940" fmla="*/ 8164 h 10000"/>
                  <a:gd name="connsiteX941" fmla="*/ 7983 w 10000"/>
                  <a:gd name="connsiteY941" fmla="*/ 8144 h 10000"/>
                  <a:gd name="connsiteX942" fmla="*/ 8000 w 10000"/>
                  <a:gd name="connsiteY942" fmla="*/ 8109 h 10000"/>
                  <a:gd name="connsiteX943" fmla="*/ 7994 w 10000"/>
                  <a:gd name="connsiteY943" fmla="*/ 8093 h 10000"/>
                  <a:gd name="connsiteX944" fmla="*/ 7983 w 10000"/>
                  <a:gd name="connsiteY944" fmla="*/ 8070 h 10000"/>
                  <a:gd name="connsiteX945" fmla="*/ 7986 w 10000"/>
                  <a:gd name="connsiteY945" fmla="*/ 8063 h 10000"/>
                  <a:gd name="connsiteX946" fmla="*/ 7978 w 10000"/>
                  <a:gd name="connsiteY946" fmla="*/ 8044 h 10000"/>
                  <a:gd name="connsiteX947" fmla="*/ 7986 w 10000"/>
                  <a:gd name="connsiteY947" fmla="*/ 8002 h 10000"/>
                  <a:gd name="connsiteX948" fmla="*/ 7983 w 10000"/>
                  <a:gd name="connsiteY948" fmla="*/ 7947 h 10000"/>
                  <a:gd name="connsiteX949" fmla="*/ 7961 w 10000"/>
                  <a:gd name="connsiteY949" fmla="*/ 7931 h 10000"/>
                  <a:gd name="connsiteX950" fmla="*/ 7958 w 10000"/>
                  <a:gd name="connsiteY950" fmla="*/ 7898 h 10000"/>
                  <a:gd name="connsiteX951" fmla="*/ 7953 w 10000"/>
                  <a:gd name="connsiteY951" fmla="*/ 7856 h 10000"/>
                  <a:gd name="connsiteX952" fmla="*/ 7967 w 10000"/>
                  <a:gd name="connsiteY952" fmla="*/ 7837 h 10000"/>
                  <a:gd name="connsiteX953" fmla="*/ 7950 w 10000"/>
                  <a:gd name="connsiteY953" fmla="*/ 7824 h 10000"/>
                  <a:gd name="connsiteX954" fmla="*/ 7906 w 10000"/>
                  <a:gd name="connsiteY954" fmla="*/ 7814 h 10000"/>
                  <a:gd name="connsiteX955" fmla="*/ 7878 w 10000"/>
                  <a:gd name="connsiteY955" fmla="*/ 7814 h 10000"/>
                  <a:gd name="connsiteX956" fmla="*/ 7870 w 10000"/>
                  <a:gd name="connsiteY956" fmla="*/ 7795 h 10000"/>
                  <a:gd name="connsiteX957" fmla="*/ 7878 w 10000"/>
                  <a:gd name="connsiteY957" fmla="*/ 7778 h 10000"/>
                  <a:gd name="connsiteX958" fmla="*/ 7881 w 10000"/>
                  <a:gd name="connsiteY958" fmla="*/ 7775 h 10000"/>
                  <a:gd name="connsiteX959" fmla="*/ 7878 w 10000"/>
                  <a:gd name="connsiteY959" fmla="*/ 7743 h 10000"/>
                  <a:gd name="connsiteX960" fmla="*/ 7895 w 10000"/>
                  <a:gd name="connsiteY960" fmla="*/ 7733 h 10000"/>
                  <a:gd name="connsiteX961" fmla="*/ 7911 w 10000"/>
                  <a:gd name="connsiteY961" fmla="*/ 7710 h 10000"/>
                  <a:gd name="connsiteX962" fmla="*/ 7911 w 10000"/>
                  <a:gd name="connsiteY962" fmla="*/ 7665 h 10000"/>
                  <a:gd name="connsiteX963" fmla="*/ 7917 w 10000"/>
                  <a:gd name="connsiteY963" fmla="*/ 7600 h 10000"/>
                  <a:gd name="connsiteX964" fmla="*/ 7928 w 10000"/>
                  <a:gd name="connsiteY964" fmla="*/ 7581 h 10000"/>
                  <a:gd name="connsiteX965" fmla="*/ 7917 w 10000"/>
                  <a:gd name="connsiteY965" fmla="*/ 7474 h 10000"/>
                  <a:gd name="connsiteX966" fmla="*/ 7873 w 10000"/>
                  <a:gd name="connsiteY966" fmla="*/ 7335 h 10000"/>
                  <a:gd name="connsiteX967" fmla="*/ 7756 w 10000"/>
                  <a:gd name="connsiteY967" fmla="*/ 7050 h 10000"/>
                  <a:gd name="connsiteX968" fmla="*/ 7679 w 10000"/>
                  <a:gd name="connsiteY968" fmla="*/ 6839 h 10000"/>
                  <a:gd name="connsiteX969" fmla="*/ 7668 w 10000"/>
                  <a:gd name="connsiteY969" fmla="*/ 6823 h 10000"/>
                  <a:gd name="connsiteX970" fmla="*/ 7659 w 10000"/>
                  <a:gd name="connsiteY970" fmla="*/ 6768 h 10000"/>
                  <a:gd name="connsiteX971" fmla="*/ 7659 w 10000"/>
                  <a:gd name="connsiteY971" fmla="*/ 6739 h 10000"/>
                  <a:gd name="connsiteX972" fmla="*/ 7651 w 10000"/>
                  <a:gd name="connsiteY972" fmla="*/ 6713 h 10000"/>
                  <a:gd name="connsiteX973" fmla="*/ 7654 w 10000"/>
                  <a:gd name="connsiteY973" fmla="*/ 6684 h 10000"/>
                  <a:gd name="connsiteX974" fmla="*/ 7643 w 10000"/>
                  <a:gd name="connsiteY974" fmla="*/ 6626 h 10000"/>
                  <a:gd name="connsiteX975" fmla="*/ 7629 w 10000"/>
                  <a:gd name="connsiteY975" fmla="*/ 6600 h 10000"/>
                  <a:gd name="connsiteX976" fmla="*/ 7629 w 10000"/>
                  <a:gd name="connsiteY976" fmla="*/ 6580 h 10000"/>
                  <a:gd name="connsiteX977" fmla="*/ 7623 w 10000"/>
                  <a:gd name="connsiteY977" fmla="*/ 6541 h 10000"/>
                  <a:gd name="connsiteX978" fmla="*/ 7615 w 10000"/>
                  <a:gd name="connsiteY978" fmla="*/ 6522 h 10000"/>
                  <a:gd name="connsiteX979" fmla="*/ 7598 w 10000"/>
                  <a:gd name="connsiteY979" fmla="*/ 6509 h 10000"/>
                  <a:gd name="connsiteX980" fmla="*/ 7587 w 10000"/>
                  <a:gd name="connsiteY980" fmla="*/ 6493 h 10000"/>
                  <a:gd name="connsiteX981" fmla="*/ 7579 w 10000"/>
                  <a:gd name="connsiteY981" fmla="*/ 6464 h 10000"/>
                  <a:gd name="connsiteX982" fmla="*/ 7587 w 10000"/>
                  <a:gd name="connsiteY982" fmla="*/ 6438 h 10000"/>
                  <a:gd name="connsiteX983" fmla="*/ 7596 w 10000"/>
                  <a:gd name="connsiteY983" fmla="*/ 6425 h 10000"/>
                  <a:gd name="connsiteX984" fmla="*/ 7590 w 10000"/>
                  <a:gd name="connsiteY984" fmla="*/ 6396 h 10000"/>
                  <a:gd name="connsiteX985" fmla="*/ 7590 w 10000"/>
                  <a:gd name="connsiteY985" fmla="*/ 6373 h 10000"/>
                  <a:gd name="connsiteX986" fmla="*/ 7587 w 10000"/>
                  <a:gd name="connsiteY986" fmla="*/ 6354 h 10000"/>
                  <a:gd name="connsiteX987" fmla="*/ 7582 w 10000"/>
                  <a:gd name="connsiteY987" fmla="*/ 6344 h 10000"/>
                  <a:gd name="connsiteX988" fmla="*/ 7582 w 10000"/>
                  <a:gd name="connsiteY988" fmla="*/ 6324 h 10000"/>
                  <a:gd name="connsiteX989" fmla="*/ 7571 w 10000"/>
                  <a:gd name="connsiteY989" fmla="*/ 6302 h 10000"/>
                  <a:gd name="connsiteX990" fmla="*/ 7548 w 10000"/>
                  <a:gd name="connsiteY990" fmla="*/ 6256 h 10000"/>
                  <a:gd name="connsiteX991" fmla="*/ 7546 w 10000"/>
                  <a:gd name="connsiteY991" fmla="*/ 6218 h 10000"/>
                  <a:gd name="connsiteX992" fmla="*/ 7540 w 10000"/>
                  <a:gd name="connsiteY992" fmla="*/ 6159 h 10000"/>
                  <a:gd name="connsiteX993" fmla="*/ 7535 w 10000"/>
                  <a:gd name="connsiteY993" fmla="*/ 6114 h 10000"/>
                  <a:gd name="connsiteX994" fmla="*/ 7535 w 10000"/>
                  <a:gd name="connsiteY994" fmla="*/ 6088 h 10000"/>
                  <a:gd name="connsiteX995" fmla="*/ 7540 w 10000"/>
                  <a:gd name="connsiteY995" fmla="*/ 6049 h 10000"/>
                  <a:gd name="connsiteX996" fmla="*/ 7546 w 10000"/>
                  <a:gd name="connsiteY996" fmla="*/ 6004 h 10000"/>
                  <a:gd name="connsiteX997" fmla="*/ 7548 w 10000"/>
                  <a:gd name="connsiteY997" fmla="*/ 5965 h 10000"/>
                  <a:gd name="connsiteX998" fmla="*/ 7548 w 10000"/>
                  <a:gd name="connsiteY998" fmla="*/ 5946 h 10000"/>
                  <a:gd name="connsiteX999" fmla="*/ 7548 w 10000"/>
                  <a:gd name="connsiteY999" fmla="*/ 5933 h 10000"/>
                  <a:gd name="connsiteX1000" fmla="*/ 7548 w 10000"/>
                  <a:gd name="connsiteY1000" fmla="*/ 5910 h 10000"/>
                  <a:gd name="connsiteX1001" fmla="*/ 7548 w 10000"/>
                  <a:gd name="connsiteY1001" fmla="*/ 5897 h 10000"/>
                  <a:gd name="connsiteX1002" fmla="*/ 7546 w 10000"/>
                  <a:gd name="connsiteY1002" fmla="*/ 5871 h 10000"/>
                  <a:gd name="connsiteX1003" fmla="*/ 7535 w 10000"/>
                  <a:gd name="connsiteY1003" fmla="*/ 5839 h 10000"/>
                  <a:gd name="connsiteX1004" fmla="*/ 7524 w 10000"/>
                  <a:gd name="connsiteY1004" fmla="*/ 5797 h 10000"/>
                  <a:gd name="connsiteX1005" fmla="*/ 7518 w 10000"/>
                  <a:gd name="connsiteY1005" fmla="*/ 5767 h 10000"/>
                  <a:gd name="connsiteX1006" fmla="*/ 7515 w 10000"/>
                  <a:gd name="connsiteY1006" fmla="*/ 5745 h 10000"/>
                  <a:gd name="connsiteX1007" fmla="*/ 7501 w 10000"/>
                  <a:gd name="connsiteY1007" fmla="*/ 5683 h 10000"/>
                  <a:gd name="connsiteX1008" fmla="*/ 7490 w 10000"/>
                  <a:gd name="connsiteY1008" fmla="*/ 5631 h 10000"/>
                  <a:gd name="connsiteX1009" fmla="*/ 7482 w 10000"/>
                  <a:gd name="connsiteY1009" fmla="*/ 5593 h 10000"/>
                  <a:gd name="connsiteX1010" fmla="*/ 7476 w 10000"/>
                  <a:gd name="connsiteY1010" fmla="*/ 5570 h 10000"/>
                  <a:gd name="connsiteX1011" fmla="*/ 7476 w 10000"/>
                  <a:gd name="connsiteY1011" fmla="*/ 5528 h 10000"/>
                  <a:gd name="connsiteX1012" fmla="*/ 7482 w 10000"/>
                  <a:gd name="connsiteY1012" fmla="*/ 5502 h 10000"/>
                  <a:gd name="connsiteX1013" fmla="*/ 7490 w 10000"/>
                  <a:gd name="connsiteY1013" fmla="*/ 5489 h 10000"/>
                  <a:gd name="connsiteX1014" fmla="*/ 7499 w 10000"/>
                  <a:gd name="connsiteY1014" fmla="*/ 5479 h 10000"/>
                  <a:gd name="connsiteX1015" fmla="*/ 7493 w 10000"/>
                  <a:gd name="connsiteY1015" fmla="*/ 5427 h 10000"/>
                  <a:gd name="connsiteX1016" fmla="*/ 7501 w 10000"/>
                  <a:gd name="connsiteY1016" fmla="*/ 5415 h 10000"/>
                  <a:gd name="connsiteX1017" fmla="*/ 7510 w 10000"/>
                  <a:gd name="connsiteY1017" fmla="*/ 5398 h 10000"/>
                  <a:gd name="connsiteX1018" fmla="*/ 7515 w 10000"/>
                  <a:gd name="connsiteY1018" fmla="*/ 5379 h 10000"/>
                  <a:gd name="connsiteX1019" fmla="*/ 7526 w 10000"/>
                  <a:gd name="connsiteY1019" fmla="*/ 5366 h 10000"/>
                  <a:gd name="connsiteX1020" fmla="*/ 7518 w 10000"/>
                  <a:gd name="connsiteY1020" fmla="*/ 5350 h 10000"/>
                  <a:gd name="connsiteX1021" fmla="*/ 7518 w 10000"/>
                  <a:gd name="connsiteY1021" fmla="*/ 5330 h 10000"/>
                  <a:gd name="connsiteX1022" fmla="*/ 7526 w 10000"/>
                  <a:gd name="connsiteY1022" fmla="*/ 5311 h 10000"/>
                  <a:gd name="connsiteX1023" fmla="*/ 7540 w 10000"/>
                  <a:gd name="connsiteY1023" fmla="*/ 5291 h 10000"/>
                  <a:gd name="connsiteX1024" fmla="*/ 7540 w 10000"/>
                  <a:gd name="connsiteY1024" fmla="*/ 5266 h 10000"/>
                  <a:gd name="connsiteX1025" fmla="*/ 7540 w 10000"/>
                  <a:gd name="connsiteY1025" fmla="*/ 5256 h 10000"/>
                  <a:gd name="connsiteX1026" fmla="*/ 7524 w 10000"/>
                  <a:gd name="connsiteY1026" fmla="*/ 5233 h 10000"/>
                  <a:gd name="connsiteX1027" fmla="*/ 7515 w 10000"/>
                  <a:gd name="connsiteY1027" fmla="*/ 5217 h 10000"/>
                  <a:gd name="connsiteX1028" fmla="*/ 7490 w 10000"/>
                  <a:gd name="connsiteY1028" fmla="*/ 5178 h 10000"/>
                  <a:gd name="connsiteX1029" fmla="*/ 7474 w 10000"/>
                  <a:gd name="connsiteY1029" fmla="*/ 5162 h 10000"/>
                  <a:gd name="connsiteX1030" fmla="*/ 7457 w 10000"/>
                  <a:gd name="connsiteY1030" fmla="*/ 5120 h 10000"/>
                  <a:gd name="connsiteX1031" fmla="*/ 7421 w 10000"/>
                  <a:gd name="connsiteY1031" fmla="*/ 5087 h 10000"/>
                  <a:gd name="connsiteX1032" fmla="*/ 7380 w 10000"/>
                  <a:gd name="connsiteY1032" fmla="*/ 5068 h 10000"/>
                  <a:gd name="connsiteX1033" fmla="*/ 7355 w 10000"/>
                  <a:gd name="connsiteY1033" fmla="*/ 5058 h 10000"/>
                  <a:gd name="connsiteX1034" fmla="*/ 7332 w 10000"/>
                  <a:gd name="connsiteY1034" fmla="*/ 5049 h 10000"/>
                  <a:gd name="connsiteX1035" fmla="*/ 7305 w 10000"/>
                  <a:gd name="connsiteY1035" fmla="*/ 5016 h 10000"/>
                  <a:gd name="connsiteX1036" fmla="*/ 7305 w 10000"/>
                  <a:gd name="connsiteY1036" fmla="*/ 5000 h 10000"/>
                  <a:gd name="connsiteX1037" fmla="*/ 7296 w 10000"/>
                  <a:gd name="connsiteY1037" fmla="*/ 4971 h 10000"/>
                  <a:gd name="connsiteX1038" fmla="*/ 7288 w 10000"/>
                  <a:gd name="connsiteY1038" fmla="*/ 4945 h 10000"/>
                  <a:gd name="connsiteX1039" fmla="*/ 7280 w 10000"/>
                  <a:gd name="connsiteY1039" fmla="*/ 4916 h 10000"/>
                  <a:gd name="connsiteX1040" fmla="*/ 7291 w 10000"/>
                  <a:gd name="connsiteY1040" fmla="*/ 4887 h 10000"/>
                  <a:gd name="connsiteX1041" fmla="*/ 7291 w 10000"/>
                  <a:gd name="connsiteY1041" fmla="*/ 4858 h 10000"/>
                  <a:gd name="connsiteX1042" fmla="*/ 7271 w 10000"/>
                  <a:gd name="connsiteY1042" fmla="*/ 4819 h 10000"/>
                  <a:gd name="connsiteX1043" fmla="*/ 7255 w 10000"/>
                  <a:gd name="connsiteY1043" fmla="*/ 4828 h 10000"/>
                  <a:gd name="connsiteX1044" fmla="*/ 7235 w 10000"/>
                  <a:gd name="connsiteY1044" fmla="*/ 4841 h 10000"/>
                  <a:gd name="connsiteX1045" fmla="*/ 7216 w 10000"/>
                  <a:gd name="connsiteY1045" fmla="*/ 4867 h 10000"/>
                  <a:gd name="connsiteX1046" fmla="*/ 7191 w 10000"/>
                  <a:gd name="connsiteY1046" fmla="*/ 4870 h 10000"/>
                  <a:gd name="connsiteX1047" fmla="*/ 7155 w 10000"/>
                  <a:gd name="connsiteY1047" fmla="*/ 4887 h 10000"/>
                  <a:gd name="connsiteX1048" fmla="*/ 7122 w 10000"/>
                  <a:gd name="connsiteY1048" fmla="*/ 4893 h 10000"/>
                  <a:gd name="connsiteX1049" fmla="*/ 7105 w 10000"/>
                  <a:gd name="connsiteY1049" fmla="*/ 4896 h 10000"/>
                  <a:gd name="connsiteX1050" fmla="*/ 7094 w 10000"/>
                  <a:gd name="connsiteY1050" fmla="*/ 4916 h 10000"/>
                  <a:gd name="connsiteX1051" fmla="*/ 7080 w 10000"/>
                  <a:gd name="connsiteY1051" fmla="*/ 4903 h 10000"/>
                  <a:gd name="connsiteX1052" fmla="*/ 7072 w 10000"/>
                  <a:gd name="connsiteY1052" fmla="*/ 4851 h 10000"/>
                  <a:gd name="connsiteX1053" fmla="*/ 7042 w 10000"/>
                  <a:gd name="connsiteY1053" fmla="*/ 4819 h 10000"/>
                  <a:gd name="connsiteX1054" fmla="*/ 7030 w 10000"/>
                  <a:gd name="connsiteY1054" fmla="*/ 4780 h 10000"/>
                  <a:gd name="connsiteX1055" fmla="*/ 7039 w 10000"/>
                  <a:gd name="connsiteY1055" fmla="*/ 4757 h 10000"/>
                  <a:gd name="connsiteX1056" fmla="*/ 7047 w 10000"/>
                  <a:gd name="connsiteY1056" fmla="*/ 4744 h 10000"/>
                  <a:gd name="connsiteX1057" fmla="*/ 7022 w 10000"/>
                  <a:gd name="connsiteY1057" fmla="*/ 4725 h 10000"/>
                  <a:gd name="connsiteX1058" fmla="*/ 7000 w 10000"/>
                  <a:gd name="connsiteY1058" fmla="*/ 4715 h 10000"/>
                  <a:gd name="connsiteX1059" fmla="*/ 6975 w 10000"/>
                  <a:gd name="connsiteY1059" fmla="*/ 4709 h 10000"/>
                  <a:gd name="connsiteX1060" fmla="*/ 6945 w 10000"/>
                  <a:gd name="connsiteY1060" fmla="*/ 4696 h 10000"/>
                  <a:gd name="connsiteX1061" fmla="*/ 6953 w 10000"/>
                  <a:gd name="connsiteY1061" fmla="*/ 4679 h 10000"/>
                  <a:gd name="connsiteX1062" fmla="*/ 6961 w 10000"/>
                  <a:gd name="connsiteY1062" fmla="*/ 4660 h 10000"/>
                  <a:gd name="connsiteX1063" fmla="*/ 6983 w 10000"/>
                  <a:gd name="connsiteY1063" fmla="*/ 4644 h 10000"/>
                  <a:gd name="connsiteX1064" fmla="*/ 7014 w 10000"/>
                  <a:gd name="connsiteY1064" fmla="*/ 4634 h 10000"/>
                  <a:gd name="connsiteX1065" fmla="*/ 7025 w 10000"/>
                  <a:gd name="connsiteY1065" fmla="*/ 4615 h 10000"/>
                  <a:gd name="connsiteX1066" fmla="*/ 7047 w 10000"/>
                  <a:gd name="connsiteY1066" fmla="*/ 4582 h 10000"/>
                  <a:gd name="connsiteX1067" fmla="*/ 7069 w 10000"/>
                  <a:gd name="connsiteY1067" fmla="*/ 4563 h 10000"/>
                  <a:gd name="connsiteX1068" fmla="*/ 7078 w 10000"/>
                  <a:gd name="connsiteY1068" fmla="*/ 4553 h 10000"/>
                  <a:gd name="connsiteX1069" fmla="*/ 7097 w 10000"/>
                  <a:gd name="connsiteY1069" fmla="*/ 4527 h 10000"/>
                  <a:gd name="connsiteX1070" fmla="*/ 7122 w 10000"/>
                  <a:gd name="connsiteY1070" fmla="*/ 4517 h 10000"/>
                  <a:gd name="connsiteX1071" fmla="*/ 7139 w 10000"/>
                  <a:gd name="connsiteY1071" fmla="*/ 4488 h 10000"/>
                  <a:gd name="connsiteX1072" fmla="*/ 7147 w 10000"/>
                  <a:gd name="connsiteY1072" fmla="*/ 4459 h 10000"/>
                  <a:gd name="connsiteX1073" fmla="*/ 7161 w 10000"/>
                  <a:gd name="connsiteY1073" fmla="*/ 4440 h 10000"/>
                  <a:gd name="connsiteX1074" fmla="*/ 7177 w 10000"/>
                  <a:gd name="connsiteY1074" fmla="*/ 4430 h 10000"/>
                  <a:gd name="connsiteX1075" fmla="*/ 7202 w 10000"/>
                  <a:gd name="connsiteY1075" fmla="*/ 4407 h 10000"/>
                  <a:gd name="connsiteX1076" fmla="*/ 7224 w 10000"/>
                  <a:gd name="connsiteY1076" fmla="*/ 4417 h 10000"/>
                  <a:gd name="connsiteX1077" fmla="*/ 7241 w 10000"/>
                  <a:gd name="connsiteY1077" fmla="*/ 4404 h 10000"/>
                  <a:gd name="connsiteX1078" fmla="*/ 7263 w 10000"/>
                  <a:gd name="connsiteY1078" fmla="*/ 4398 h 10000"/>
                  <a:gd name="connsiteX1079" fmla="*/ 7283 w 10000"/>
                  <a:gd name="connsiteY1079" fmla="*/ 4424 h 10000"/>
                  <a:gd name="connsiteX1080" fmla="*/ 7305 w 10000"/>
                  <a:gd name="connsiteY1080" fmla="*/ 4433 h 10000"/>
                  <a:gd name="connsiteX1081" fmla="*/ 7332 w 10000"/>
                  <a:gd name="connsiteY1081" fmla="*/ 4443 h 10000"/>
                  <a:gd name="connsiteX1082" fmla="*/ 7380 w 10000"/>
                  <a:gd name="connsiteY1082" fmla="*/ 4398 h 10000"/>
                  <a:gd name="connsiteX1083" fmla="*/ 7404 w 10000"/>
                  <a:gd name="connsiteY1083" fmla="*/ 4378 h 10000"/>
                  <a:gd name="connsiteX1084" fmla="*/ 7418 w 10000"/>
                  <a:gd name="connsiteY1084" fmla="*/ 4369 h 10000"/>
                  <a:gd name="connsiteX1085" fmla="*/ 7443 w 10000"/>
                  <a:gd name="connsiteY1085" fmla="*/ 4356 h 10000"/>
                  <a:gd name="connsiteX1086" fmla="*/ 7460 w 10000"/>
                  <a:gd name="connsiteY1086" fmla="*/ 4385 h 10000"/>
                  <a:gd name="connsiteX1087" fmla="*/ 7460 w 10000"/>
                  <a:gd name="connsiteY1087" fmla="*/ 4404 h 10000"/>
                  <a:gd name="connsiteX1088" fmla="*/ 7499 w 10000"/>
                  <a:gd name="connsiteY1088" fmla="*/ 4417 h 10000"/>
                  <a:gd name="connsiteX1089" fmla="*/ 7515 w 10000"/>
                  <a:gd name="connsiteY1089" fmla="*/ 4414 h 10000"/>
                  <a:gd name="connsiteX1090" fmla="*/ 7565 w 10000"/>
                  <a:gd name="connsiteY1090" fmla="*/ 4385 h 10000"/>
                  <a:gd name="connsiteX1091" fmla="*/ 7579 w 10000"/>
                  <a:gd name="connsiteY1091" fmla="*/ 4346 h 10000"/>
                  <a:gd name="connsiteX1092" fmla="*/ 7582 w 10000"/>
                  <a:gd name="connsiteY1092" fmla="*/ 4317 h 10000"/>
                  <a:gd name="connsiteX1093" fmla="*/ 7590 w 10000"/>
                  <a:gd name="connsiteY1093" fmla="*/ 4301 h 10000"/>
                  <a:gd name="connsiteX1094" fmla="*/ 7612 w 10000"/>
                  <a:gd name="connsiteY1094" fmla="*/ 4271 h 10000"/>
                  <a:gd name="connsiteX1095" fmla="*/ 7623 w 10000"/>
                  <a:gd name="connsiteY1095" fmla="*/ 4262 h 10000"/>
                  <a:gd name="connsiteX1096" fmla="*/ 7634 w 10000"/>
                  <a:gd name="connsiteY1096" fmla="*/ 4245 h 10000"/>
                  <a:gd name="connsiteX1097" fmla="*/ 7645 w 10000"/>
                  <a:gd name="connsiteY1097" fmla="*/ 4265 h 10000"/>
                  <a:gd name="connsiteX1098" fmla="*/ 7670 w 10000"/>
                  <a:gd name="connsiteY1098" fmla="*/ 4284 h 10000"/>
                  <a:gd name="connsiteX1099" fmla="*/ 7701 w 10000"/>
                  <a:gd name="connsiteY1099" fmla="*/ 4275 h 10000"/>
                  <a:gd name="connsiteX1100" fmla="*/ 7717 w 10000"/>
                  <a:gd name="connsiteY1100" fmla="*/ 4275 h 10000"/>
                  <a:gd name="connsiteX1101" fmla="*/ 7740 w 10000"/>
                  <a:gd name="connsiteY1101" fmla="*/ 4284 h 10000"/>
                  <a:gd name="connsiteX1102" fmla="*/ 7767 w 10000"/>
                  <a:gd name="connsiteY1102" fmla="*/ 4284 h 10000"/>
                  <a:gd name="connsiteX1103" fmla="*/ 7895 w 10000"/>
                  <a:gd name="connsiteY1103" fmla="*/ 4207 h 10000"/>
                  <a:gd name="connsiteX1104" fmla="*/ 7895 w 10000"/>
                  <a:gd name="connsiteY1104" fmla="*/ 4187 h 10000"/>
                  <a:gd name="connsiteX1105" fmla="*/ 7895 w 10000"/>
                  <a:gd name="connsiteY1105" fmla="*/ 4171 h 10000"/>
                  <a:gd name="connsiteX1106" fmla="*/ 7903 w 10000"/>
                  <a:gd name="connsiteY1106" fmla="*/ 4148 h 10000"/>
                  <a:gd name="connsiteX1107" fmla="*/ 7917 w 10000"/>
                  <a:gd name="connsiteY1107" fmla="*/ 4158 h 10000"/>
                  <a:gd name="connsiteX1108" fmla="*/ 7967 w 10000"/>
                  <a:gd name="connsiteY1108" fmla="*/ 4203 h 10000"/>
                  <a:gd name="connsiteX1109" fmla="*/ 7994 w 10000"/>
                  <a:gd name="connsiteY1109" fmla="*/ 4203 h 10000"/>
                  <a:gd name="connsiteX1110" fmla="*/ 8064 w 10000"/>
                  <a:gd name="connsiteY1110" fmla="*/ 4242 h 10000"/>
                  <a:gd name="connsiteX1111" fmla="*/ 8083 w 10000"/>
                  <a:gd name="connsiteY1111" fmla="*/ 4245 h 10000"/>
                  <a:gd name="connsiteX1112" fmla="*/ 8105 w 10000"/>
                  <a:gd name="connsiteY1112" fmla="*/ 4226 h 10000"/>
                  <a:gd name="connsiteX1113" fmla="*/ 8136 w 10000"/>
                  <a:gd name="connsiteY1113" fmla="*/ 4187 h 10000"/>
                  <a:gd name="connsiteX1114" fmla="*/ 8161 w 10000"/>
                  <a:gd name="connsiteY1114" fmla="*/ 4168 h 10000"/>
                  <a:gd name="connsiteX1115" fmla="*/ 8172 w 10000"/>
                  <a:gd name="connsiteY1115" fmla="*/ 4161 h 10000"/>
                  <a:gd name="connsiteX1116" fmla="*/ 8208 w 10000"/>
                  <a:gd name="connsiteY1116" fmla="*/ 4168 h 10000"/>
                  <a:gd name="connsiteX1117" fmla="*/ 8235 w 10000"/>
                  <a:gd name="connsiteY1117" fmla="*/ 4168 h 10000"/>
                  <a:gd name="connsiteX1118" fmla="*/ 8258 w 10000"/>
                  <a:gd name="connsiteY1118" fmla="*/ 4152 h 10000"/>
                  <a:gd name="connsiteX1119" fmla="*/ 8283 w 10000"/>
                  <a:gd name="connsiteY1119" fmla="*/ 4152 h 10000"/>
                  <a:gd name="connsiteX1120" fmla="*/ 8299 w 10000"/>
                  <a:gd name="connsiteY1120" fmla="*/ 4132 h 10000"/>
                  <a:gd name="connsiteX1121" fmla="*/ 8316 w 10000"/>
                  <a:gd name="connsiteY1121" fmla="*/ 4113 h 10000"/>
                  <a:gd name="connsiteX1122" fmla="*/ 8330 w 10000"/>
                  <a:gd name="connsiteY1122" fmla="*/ 4084 h 10000"/>
                  <a:gd name="connsiteX1123" fmla="*/ 8341 w 10000"/>
                  <a:gd name="connsiteY1123" fmla="*/ 4058 h 10000"/>
                  <a:gd name="connsiteX1124" fmla="*/ 8349 w 10000"/>
                  <a:gd name="connsiteY1124" fmla="*/ 4064 h 10000"/>
                  <a:gd name="connsiteX1125" fmla="*/ 8366 w 10000"/>
                  <a:gd name="connsiteY1125" fmla="*/ 4067 h 10000"/>
                  <a:gd name="connsiteX1126" fmla="*/ 8374 w 10000"/>
                  <a:gd name="connsiteY1126" fmla="*/ 4084 h 10000"/>
                  <a:gd name="connsiteX1127" fmla="*/ 8402 w 10000"/>
                  <a:gd name="connsiteY1127" fmla="*/ 4054 h 10000"/>
                  <a:gd name="connsiteX1128" fmla="*/ 8427 w 10000"/>
                  <a:gd name="connsiteY1128" fmla="*/ 4028 h 10000"/>
                  <a:gd name="connsiteX1129" fmla="*/ 8438 w 10000"/>
                  <a:gd name="connsiteY1129" fmla="*/ 4025 h 10000"/>
                  <a:gd name="connsiteX1130" fmla="*/ 8468 w 10000"/>
                  <a:gd name="connsiteY1130" fmla="*/ 4006 h 10000"/>
                  <a:gd name="connsiteX1131" fmla="*/ 8485 w 10000"/>
                  <a:gd name="connsiteY1131" fmla="*/ 3999 h 10000"/>
                  <a:gd name="connsiteX1132" fmla="*/ 8493 w 10000"/>
                  <a:gd name="connsiteY1132" fmla="*/ 4025 h 10000"/>
                  <a:gd name="connsiteX1133" fmla="*/ 8515 w 10000"/>
                  <a:gd name="connsiteY1133" fmla="*/ 4028 h 10000"/>
                  <a:gd name="connsiteX1134" fmla="*/ 8543 w 10000"/>
                  <a:gd name="connsiteY1134" fmla="*/ 4009 h 10000"/>
                  <a:gd name="connsiteX1135" fmla="*/ 8551 w 10000"/>
                  <a:gd name="connsiteY1135" fmla="*/ 3990 h 10000"/>
                  <a:gd name="connsiteX1136" fmla="*/ 8582 w 10000"/>
                  <a:gd name="connsiteY1136" fmla="*/ 3977 h 10000"/>
                  <a:gd name="connsiteX1137" fmla="*/ 8596 w 10000"/>
                  <a:gd name="connsiteY1137" fmla="*/ 3977 h 10000"/>
                  <a:gd name="connsiteX1138" fmla="*/ 8607 w 10000"/>
                  <a:gd name="connsiteY1138" fmla="*/ 3980 h 10000"/>
                  <a:gd name="connsiteX1139" fmla="*/ 8645 w 10000"/>
                  <a:gd name="connsiteY1139" fmla="*/ 3970 h 10000"/>
                  <a:gd name="connsiteX1140" fmla="*/ 8654 w 10000"/>
                  <a:gd name="connsiteY1140" fmla="*/ 3951 h 10000"/>
                  <a:gd name="connsiteX1141" fmla="*/ 8670 w 10000"/>
                  <a:gd name="connsiteY1141" fmla="*/ 3935 h 10000"/>
                  <a:gd name="connsiteX1142" fmla="*/ 8695 w 10000"/>
                  <a:gd name="connsiteY1142" fmla="*/ 3935 h 10000"/>
                  <a:gd name="connsiteX1143" fmla="*/ 8704 w 10000"/>
                  <a:gd name="connsiteY1143" fmla="*/ 3951 h 10000"/>
                  <a:gd name="connsiteX1144" fmla="*/ 8717 w 10000"/>
                  <a:gd name="connsiteY1144" fmla="*/ 3964 h 10000"/>
                  <a:gd name="connsiteX1145" fmla="*/ 8751 w 10000"/>
                  <a:gd name="connsiteY1145" fmla="*/ 3951 h 10000"/>
                  <a:gd name="connsiteX1146" fmla="*/ 8776 w 10000"/>
                  <a:gd name="connsiteY1146" fmla="*/ 3935 h 10000"/>
                  <a:gd name="connsiteX1147" fmla="*/ 8798 w 10000"/>
                  <a:gd name="connsiteY1147" fmla="*/ 3925 h 10000"/>
                  <a:gd name="connsiteX1148" fmla="*/ 8806 w 10000"/>
                  <a:gd name="connsiteY1148" fmla="*/ 3892 h 10000"/>
                  <a:gd name="connsiteX1149" fmla="*/ 8814 w 10000"/>
                  <a:gd name="connsiteY1149" fmla="*/ 3876 h 10000"/>
                  <a:gd name="connsiteX1150" fmla="*/ 8839 w 10000"/>
                  <a:gd name="connsiteY1150" fmla="*/ 3873 h 10000"/>
                  <a:gd name="connsiteX1151" fmla="*/ 8842 w 10000"/>
                  <a:gd name="connsiteY1151" fmla="*/ 3876 h 10000"/>
                  <a:gd name="connsiteX1152" fmla="*/ 8856 w 10000"/>
                  <a:gd name="connsiteY1152" fmla="*/ 3863 h 10000"/>
                  <a:gd name="connsiteX1153" fmla="*/ 8856 w 10000"/>
                  <a:gd name="connsiteY1153" fmla="*/ 3841 h 10000"/>
                  <a:gd name="connsiteX1154" fmla="*/ 8870 w 10000"/>
                  <a:gd name="connsiteY1154" fmla="*/ 3821 h 10000"/>
                  <a:gd name="connsiteX1155" fmla="*/ 8903 w 10000"/>
                  <a:gd name="connsiteY1155" fmla="*/ 3802 h 10000"/>
                  <a:gd name="connsiteX1156" fmla="*/ 8914 w 10000"/>
                  <a:gd name="connsiteY1156" fmla="*/ 3782 h 10000"/>
                  <a:gd name="connsiteX1157" fmla="*/ 8939 w 10000"/>
                  <a:gd name="connsiteY1157" fmla="*/ 3782 h 10000"/>
                  <a:gd name="connsiteX1158" fmla="*/ 8961 w 10000"/>
                  <a:gd name="connsiteY1158" fmla="*/ 3779 h 10000"/>
                  <a:gd name="connsiteX1159" fmla="*/ 8983 w 10000"/>
                  <a:gd name="connsiteY1159" fmla="*/ 3760 h 10000"/>
                  <a:gd name="connsiteX1160" fmla="*/ 9003 w 10000"/>
                  <a:gd name="connsiteY1160" fmla="*/ 3763 h 10000"/>
                  <a:gd name="connsiteX1161" fmla="*/ 9019 w 10000"/>
                  <a:gd name="connsiteY1161" fmla="*/ 3779 h 10000"/>
                  <a:gd name="connsiteX1162" fmla="*/ 9050 w 10000"/>
                  <a:gd name="connsiteY1162" fmla="*/ 3812 h 10000"/>
                  <a:gd name="connsiteX1163" fmla="*/ 9080 w 10000"/>
                  <a:gd name="connsiteY1163" fmla="*/ 3831 h 10000"/>
                  <a:gd name="connsiteX1164" fmla="*/ 9097 w 10000"/>
                  <a:gd name="connsiteY1164" fmla="*/ 3867 h 10000"/>
                  <a:gd name="connsiteX1165" fmla="*/ 9114 w 10000"/>
                  <a:gd name="connsiteY1165" fmla="*/ 3902 h 10000"/>
                  <a:gd name="connsiteX1166" fmla="*/ 9122 w 10000"/>
                  <a:gd name="connsiteY1166" fmla="*/ 3935 h 10000"/>
                  <a:gd name="connsiteX1167" fmla="*/ 9125 w 10000"/>
                  <a:gd name="connsiteY1167" fmla="*/ 3964 h 10000"/>
                  <a:gd name="connsiteX1168" fmla="*/ 9130 w 10000"/>
                  <a:gd name="connsiteY1168" fmla="*/ 3999 h 10000"/>
                  <a:gd name="connsiteX1169" fmla="*/ 9130 w 10000"/>
                  <a:gd name="connsiteY1169" fmla="*/ 4054 h 10000"/>
                  <a:gd name="connsiteX1170" fmla="*/ 9155 w 10000"/>
                  <a:gd name="connsiteY1170" fmla="*/ 4093 h 10000"/>
                  <a:gd name="connsiteX1171" fmla="*/ 9169 w 10000"/>
                  <a:gd name="connsiteY1171" fmla="*/ 4090 h 10000"/>
                  <a:gd name="connsiteX1172" fmla="*/ 9211 w 10000"/>
                  <a:gd name="connsiteY1172" fmla="*/ 4077 h 10000"/>
                  <a:gd name="connsiteX1173" fmla="*/ 9244 w 10000"/>
                  <a:gd name="connsiteY1173" fmla="*/ 4077 h 10000"/>
                  <a:gd name="connsiteX1174" fmla="*/ 9252 w 10000"/>
                  <a:gd name="connsiteY1174" fmla="*/ 4103 h 10000"/>
                  <a:gd name="connsiteX1175" fmla="*/ 9258 w 10000"/>
                  <a:gd name="connsiteY1175" fmla="*/ 4148 h 10000"/>
                  <a:gd name="connsiteX1176" fmla="*/ 9269 w 10000"/>
                  <a:gd name="connsiteY1176" fmla="*/ 4158 h 10000"/>
                  <a:gd name="connsiteX1177" fmla="*/ 9294 w 10000"/>
                  <a:gd name="connsiteY1177" fmla="*/ 4158 h 10000"/>
                  <a:gd name="connsiteX1178" fmla="*/ 9319 w 10000"/>
                  <a:gd name="connsiteY1178" fmla="*/ 4168 h 10000"/>
                  <a:gd name="connsiteX1179" fmla="*/ 9346 w 10000"/>
                  <a:gd name="connsiteY1179" fmla="*/ 4190 h 10000"/>
                  <a:gd name="connsiteX1180" fmla="*/ 9357 w 10000"/>
                  <a:gd name="connsiteY1180" fmla="*/ 4168 h 10000"/>
                  <a:gd name="connsiteX1181" fmla="*/ 9371 w 10000"/>
                  <a:gd name="connsiteY1181" fmla="*/ 4132 h 10000"/>
                  <a:gd name="connsiteX1182" fmla="*/ 9391 w 10000"/>
                  <a:gd name="connsiteY1182" fmla="*/ 4113 h 10000"/>
                  <a:gd name="connsiteX1183" fmla="*/ 9407 w 10000"/>
                  <a:gd name="connsiteY1183" fmla="*/ 4103 h 10000"/>
                  <a:gd name="connsiteX1184" fmla="*/ 9435 w 10000"/>
                  <a:gd name="connsiteY1184" fmla="*/ 4100 h 10000"/>
                  <a:gd name="connsiteX1185" fmla="*/ 9460 w 10000"/>
                  <a:gd name="connsiteY1185" fmla="*/ 4084 h 10000"/>
                  <a:gd name="connsiteX1186" fmla="*/ 9485 w 10000"/>
                  <a:gd name="connsiteY1186" fmla="*/ 4067 h 10000"/>
                  <a:gd name="connsiteX1187" fmla="*/ 9496 w 10000"/>
                  <a:gd name="connsiteY1187" fmla="*/ 4054 h 10000"/>
                  <a:gd name="connsiteX1188" fmla="*/ 9526 w 10000"/>
                  <a:gd name="connsiteY1188" fmla="*/ 4048 h 10000"/>
                  <a:gd name="connsiteX1189" fmla="*/ 9557 w 10000"/>
                  <a:gd name="connsiteY1189" fmla="*/ 4038 h 10000"/>
                  <a:gd name="connsiteX1190" fmla="*/ 9584 w 10000"/>
                  <a:gd name="connsiteY1190" fmla="*/ 4019 h 10000"/>
                  <a:gd name="connsiteX1191" fmla="*/ 9623 w 10000"/>
                  <a:gd name="connsiteY1191" fmla="*/ 4016 h 10000"/>
                  <a:gd name="connsiteX1192" fmla="*/ 9648 w 10000"/>
                  <a:gd name="connsiteY1192" fmla="*/ 4009 h 10000"/>
                  <a:gd name="connsiteX1193" fmla="*/ 9673 w 10000"/>
                  <a:gd name="connsiteY1193" fmla="*/ 4019 h 10000"/>
                  <a:gd name="connsiteX1194" fmla="*/ 9712 w 10000"/>
                  <a:gd name="connsiteY1194" fmla="*/ 4038 h 10000"/>
                  <a:gd name="connsiteX1195" fmla="*/ 9742 w 10000"/>
                  <a:gd name="connsiteY1195" fmla="*/ 4074 h 10000"/>
                  <a:gd name="connsiteX1196" fmla="*/ 9776 w 10000"/>
                  <a:gd name="connsiteY1196" fmla="*/ 4093 h 10000"/>
                  <a:gd name="connsiteX1197" fmla="*/ 9814 w 10000"/>
                  <a:gd name="connsiteY1197" fmla="*/ 4109 h 10000"/>
                  <a:gd name="connsiteX1198" fmla="*/ 9859 w 10000"/>
                  <a:gd name="connsiteY1198" fmla="*/ 4119 h 10000"/>
                  <a:gd name="connsiteX1199" fmla="*/ 9898 w 10000"/>
                  <a:gd name="connsiteY1199" fmla="*/ 4122 h 10000"/>
                  <a:gd name="connsiteX1200" fmla="*/ 9931 w 10000"/>
                  <a:gd name="connsiteY1200" fmla="*/ 4109 h 10000"/>
                  <a:gd name="connsiteX1201" fmla="*/ 9956 w 10000"/>
                  <a:gd name="connsiteY1201" fmla="*/ 4100 h 10000"/>
                  <a:gd name="connsiteX1202" fmla="*/ 9981 w 10000"/>
                  <a:gd name="connsiteY1202" fmla="*/ 4067 h 10000"/>
                  <a:gd name="connsiteX1203" fmla="*/ 9994 w 10000"/>
                  <a:gd name="connsiteY1203" fmla="*/ 4035 h 10000"/>
                  <a:gd name="connsiteX1204" fmla="*/ 10000 w 10000"/>
                  <a:gd name="connsiteY1204" fmla="*/ 3996 h 10000"/>
                  <a:gd name="connsiteX1205" fmla="*/ 9994 w 10000"/>
                  <a:gd name="connsiteY1205" fmla="*/ 3941 h 10000"/>
                  <a:gd name="connsiteX1206" fmla="*/ 9986 w 10000"/>
                  <a:gd name="connsiteY1206" fmla="*/ 3905 h 10000"/>
                  <a:gd name="connsiteX1207" fmla="*/ 9981 w 10000"/>
                  <a:gd name="connsiteY1207" fmla="*/ 3857 h 10000"/>
                  <a:gd name="connsiteX1208" fmla="*/ 9989 w 10000"/>
                  <a:gd name="connsiteY1208" fmla="*/ 3837 h 10000"/>
                  <a:gd name="connsiteX1209" fmla="*/ 9989 w 10000"/>
                  <a:gd name="connsiteY1209" fmla="*/ 3812 h 10000"/>
                  <a:gd name="connsiteX1210" fmla="*/ 9981 w 10000"/>
                  <a:gd name="connsiteY1210" fmla="*/ 3792 h 10000"/>
                  <a:gd name="connsiteX1211" fmla="*/ 9970 w 10000"/>
                  <a:gd name="connsiteY1211" fmla="*/ 3763 h 10000"/>
                  <a:gd name="connsiteX1212" fmla="*/ 9945 w 10000"/>
                  <a:gd name="connsiteY1212" fmla="*/ 3705 h 10000"/>
                  <a:gd name="connsiteX1213" fmla="*/ 9931 w 10000"/>
                  <a:gd name="connsiteY1213" fmla="*/ 3659 h 10000"/>
                  <a:gd name="connsiteX1214" fmla="*/ 9903 w 10000"/>
                  <a:gd name="connsiteY1214" fmla="*/ 3640 h 10000"/>
                  <a:gd name="connsiteX1215" fmla="*/ 9881 w 10000"/>
                  <a:gd name="connsiteY1215" fmla="*/ 3620 h 10000"/>
                  <a:gd name="connsiteX1216" fmla="*/ 9856 w 10000"/>
                  <a:gd name="connsiteY1216" fmla="*/ 3595 h 10000"/>
                  <a:gd name="connsiteX1217" fmla="*/ 9817 w 10000"/>
                  <a:gd name="connsiteY1217" fmla="*/ 3562 h 10000"/>
                  <a:gd name="connsiteX1218" fmla="*/ 9795 w 10000"/>
                  <a:gd name="connsiteY1218" fmla="*/ 3546 h 10000"/>
                  <a:gd name="connsiteX1219" fmla="*/ 9778 w 10000"/>
                  <a:gd name="connsiteY1219" fmla="*/ 3527 h 10000"/>
                  <a:gd name="connsiteX1220" fmla="*/ 9745 w 10000"/>
                  <a:gd name="connsiteY1220" fmla="*/ 3501 h 10000"/>
                  <a:gd name="connsiteX1221" fmla="*/ 9726 w 10000"/>
                  <a:gd name="connsiteY1221" fmla="*/ 3488 h 10000"/>
                  <a:gd name="connsiteX1222" fmla="*/ 9704 w 10000"/>
                  <a:gd name="connsiteY1222" fmla="*/ 3472 h 10000"/>
                  <a:gd name="connsiteX1223" fmla="*/ 9695 w 10000"/>
                  <a:gd name="connsiteY1223" fmla="*/ 3468 h 10000"/>
                  <a:gd name="connsiteX1224" fmla="*/ 9690 w 10000"/>
                  <a:gd name="connsiteY1224" fmla="*/ 3459 h 10000"/>
                  <a:gd name="connsiteX1225" fmla="*/ 9673 w 10000"/>
                  <a:gd name="connsiteY1225" fmla="*/ 3449 h 10000"/>
                  <a:gd name="connsiteX1226" fmla="*/ 9665 w 10000"/>
                  <a:gd name="connsiteY1226" fmla="*/ 3442 h 10000"/>
                  <a:gd name="connsiteX1227" fmla="*/ 9654 w 10000"/>
                  <a:gd name="connsiteY1227" fmla="*/ 3449 h 10000"/>
                  <a:gd name="connsiteX1228" fmla="*/ 9521 w 10000"/>
                  <a:gd name="connsiteY1228" fmla="*/ 3394 h 10000"/>
                  <a:gd name="connsiteX1229" fmla="*/ 9510 w 10000"/>
                  <a:gd name="connsiteY1229" fmla="*/ 3368 h 10000"/>
                  <a:gd name="connsiteX1230" fmla="*/ 9496 w 10000"/>
                  <a:gd name="connsiteY1230" fmla="*/ 3287 h 10000"/>
                  <a:gd name="connsiteX1231" fmla="*/ 9488 w 10000"/>
                  <a:gd name="connsiteY1231" fmla="*/ 3216 h 10000"/>
                  <a:gd name="connsiteX1232" fmla="*/ 9493 w 10000"/>
                  <a:gd name="connsiteY1232" fmla="*/ 3174 h 10000"/>
                  <a:gd name="connsiteX1233" fmla="*/ 9501 w 10000"/>
                  <a:gd name="connsiteY1233" fmla="*/ 3128 h 10000"/>
                  <a:gd name="connsiteX1234" fmla="*/ 9488 w 10000"/>
                  <a:gd name="connsiteY1234" fmla="*/ 3025 h 10000"/>
                  <a:gd name="connsiteX1235" fmla="*/ 9446 w 10000"/>
                  <a:gd name="connsiteY1235" fmla="*/ 2931 h 10000"/>
                  <a:gd name="connsiteX1236" fmla="*/ 9382 w 10000"/>
                  <a:gd name="connsiteY1236" fmla="*/ 2837 h 10000"/>
                  <a:gd name="connsiteX1237" fmla="*/ 9316 w 10000"/>
                  <a:gd name="connsiteY1237" fmla="*/ 2753 h 10000"/>
                  <a:gd name="connsiteX1238" fmla="*/ 9294 w 10000"/>
                  <a:gd name="connsiteY1238" fmla="*/ 2655 h 10000"/>
                  <a:gd name="connsiteX1239" fmla="*/ 9213 w 10000"/>
                  <a:gd name="connsiteY1239" fmla="*/ 2328 h 10000"/>
                  <a:gd name="connsiteX1240" fmla="*/ 9172 w 10000"/>
                  <a:gd name="connsiteY1240" fmla="*/ 2286 h 10000"/>
                  <a:gd name="connsiteX1241" fmla="*/ 9019 w 10000"/>
                  <a:gd name="connsiteY1241" fmla="*/ 2082 h 10000"/>
                  <a:gd name="connsiteX1242" fmla="*/ 8906 w 10000"/>
                  <a:gd name="connsiteY1242" fmla="*/ 1946 h 10000"/>
                  <a:gd name="connsiteX1243" fmla="*/ 8801 w 10000"/>
                  <a:gd name="connsiteY1243" fmla="*/ 1778 h 10000"/>
                  <a:gd name="connsiteX1244" fmla="*/ 8806 w 10000"/>
                  <a:gd name="connsiteY1244" fmla="*/ 1713 h 10000"/>
                  <a:gd name="connsiteX1245" fmla="*/ 8809 w 10000"/>
                  <a:gd name="connsiteY1245" fmla="*/ 1703 h 10000"/>
                  <a:gd name="connsiteX1246" fmla="*/ 8817 w 10000"/>
                  <a:gd name="connsiteY1246" fmla="*/ 1713 h 10000"/>
                  <a:gd name="connsiteX1247" fmla="*/ 8834 w 10000"/>
                  <a:gd name="connsiteY1247" fmla="*/ 1729 h 10000"/>
                  <a:gd name="connsiteX1248" fmla="*/ 8839 w 10000"/>
                  <a:gd name="connsiteY1248" fmla="*/ 1729 h 10000"/>
                  <a:gd name="connsiteX1249" fmla="*/ 8848 w 10000"/>
                  <a:gd name="connsiteY1249" fmla="*/ 1723 h 10000"/>
                  <a:gd name="connsiteX1250" fmla="*/ 8850 w 10000"/>
                  <a:gd name="connsiteY1250" fmla="*/ 1703 h 10000"/>
                  <a:gd name="connsiteX1251" fmla="*/ 8850 w 10000"/>
                  <a:gd name="connsiteY1251" fmla="*/ 1684 h 10000"/>
                  <a:gd name="connsiteX1252" fmla="*/ 8850 w 10000"/>
                  <a:gd name="connsiteY1252" fmla="*/ 1648 h 10000"/>
                  <a:gd name="connsiteX1253" fmla="*/ 8881 w 10000"/>
                  <a:gd name="connsiteY1253" fmla="*/ 1571 h 10000"/>
                  <a:gd name="connsiteX1254" fmla="*/ 8895 w 10000"/>
                  <a:gd name="connsiteY1254" fmla="*/ 1541 h 10000"/>
                  <a:gd name="connsiteX1255" fmla="*/ 8895 w 10000"/>
                  <a:gd name="connsiteY1255" fmla="*/ 1525 h 10000"/>
                  <a:gd name="connsiteX1256" fmla="*/ 8881 w 10000"/>
                  <a:gd name="connsiteY1256" fmla="*/ 1516 h 10000"/>
                  <a:gd name="connsiteX1257" fmla="*/ 8864 w 10000"/>
                  <a:gd name="connsiteY1257" fmla="*/ 1522 h 10000"/>
                  <a:gd name="connsiteX1258" fmla="*/ 8850 w 10000"/>
                  <a:gd name="connsiteY1258" fmla="*/ 1535 h 10000"/>
                  <a:gd name="connsiteX1259" fmla="*/ 8834 w 10000"/>
                  <a:gd name="connsiteY1259" fmla="*/ 1571 h 10000"/>
                  <a:gd name="connsiteX1260" fmla="*/ 8825 w 10000"/>
                  <a:gd name="connsiteY1260" fmla="*/ 1587 h 10000"/>
                  <a:gd name="connsiteX1261" fmla="*/ 8776 w 10000"/>
                  <a:gd name="connsiteY1261" fmla="*/ 1571 h 10000"/>
                  <a:gd name="connsiteX1262" fmla="*/ 8745 w 10000"/>
                  <a:gd name="connsiteY1262" fmla="*/ 1580 h 10000"/>
                  <a:gd name="connsiteX1263" fmla="*/ 8720 w 10000"/>
                  <a:gd name="connsiteY1263" fmla="*/ 1587 h 10000"/>
                  <a:gd name="connsiteX1264" fmla="*/ 8709 w 10000"/>
                  <a:gd name="connsiteY1264" fmla="*/ 1609 h 10000"/>
                  <a:gd name="connsiteX1265" fmla="*/ 8693 w 10000"/>
                  <a:gd name="connsiteY1265" fmla="*/ 1616 h 10000"/>
                  <a:gd name="connsiteX1266" fmla="*/ 8684 w 10000"/>
                  <a:gd name="connsiteY1266" fmla="*/ 1639 h 10000"/>
                  <a:gd name="connsiteX1267" fmla="*/ 8684 w 10000"/>
                  <a:gd name="connsiteY1267" fmla="*/ 1658 h 10000"/>
                  <a:gd name="connsiteX1268" fmla="*/ 8665 w 10000"/>
                  <a:gd name="connsiteY1268" fmla="*/ 1655 h 10000"/>
                  <a:gd name="connsiteX1269" fmla="*/ 8665 w 10000"/>
                  <a:gd name="connsiteY1269" fmla="*/ 1645 h 10000"/>
                  <a:gd name="connsiteX1270" fmla="*/ 8665 w 10000"/>
                  <a:gd name="connsiteY1270" fmla="*/ 1626 h 10000"/>
                  <a:gd name="connsiteX1271" fmla="*/ 8676 w 10000"/>
                  <a:gd name="connsiteY1271" fmla="*/ 1609 h 10000"/>
                  <a:gd name="connsiteX1272" fmla="*/ 8679 w 10000"/>
                  <a:gd name="connsiteY1272" fmla="*/ 1597 h 10000"/>
                  <a:gd name="connsiteX1273" fmla="*/ 8687 w 10000"/>
                  <a:gd name="connsiteY1273" fmla="*/ 1577 h 10000"/>
                  <a:gd name="connsiteX1274" fmla="*/ 8695 w 10000"/>
                  <a:gd name="connsiteY1274" fmla="*/ 1554 h 10000"/>
                  <a:gd name="connsiteX1275" fmla="*/ 8709 w 10000"/>
                  <a:gd name="connsiteY1275" fmla="*/ 1532 h 10000"/>
                  <a:gd name="connsiteX1276" fmla="*/ 8704 w 10000"/>
                  <a:gd name="connsiteY1276" fmla="*/ 1512 h 10000"/>
                  <a:gd name="connsiteX1277" fmla="*/ 8695 w 10000"/>
                  <a:gd name="connsiteY1277" fmla="*/ 1503 h 10000"/>
                  <a:gd name="connsiteX1278" fmla="*/ 8684 w 10000"/>
                  <a:gd name="connsiteY1278" fmla="*/ 1503 h 10000"/>
                  <a:gd name="connsiteX1279" fmla="*/ 8670 w 10000"/>
                  <a:gd name="connsiteY1279" fmla="*/ 1525 h 10000"/>
                  <a:gd name="connsiteX1280" fmla="*/ 8665 w 10000"/>
                  <a:gd name="connsiteY1280" fmla="*/ 1545 h 10000"/>
                  <a:gd name="connsiteX1281" fmla="*/ 8654 w 10000"/>
                  <a:gd name="connsiteY1281" fmla="*/ 1567 h 10000"/>
                  <a:gd name="connsiteX1282" fmla="*/ 8648 w 10000"/>
                  <a:gd name="connsiteY1282" fmla="*/ 1587 h 10000"/>
                  <a:gd name="connsiteX1283" fmla="*/ 8640 w 10000"/>
                  <a:gd name="connsiteY1283" fmla="*/ 1629 h 10000"/>
                  <a:gd name="connsiteX1284" fmla="*/ 8620 w 10000"/>
                  <a:gd name="connsiteY1284" fmla="*/ 1635 h 10000"/>
                  <a:gd name="connsiteX1285" fmla="*/ 8612 w 10000"/>
                  <a:gd name="connsiteY1285" fmla="*/ 1635 h 10000"/>
                  <a:gd name="connsiteX1286" fmla="*/ 8604 w 10000"/>
                  <a:gd name="connsiteY1286" fmla="*/ 1626 h 10000"/>
                  <a:gd name="connsiteX1287" fmla="*/ 8596 w 10000"/>
                  <a:gd name="connsiteY1287" fmla="*/ 1616 h 10000"/>
                  <a:gd name="connsiteX1288" fmla="*/ 8596 w 10000"/>
                  <a:gd name="connsiteY1288" fmla="*/ 1580 h 10000"/>
                  <a:gd name="connsiteX1289" fmla="*/ 8587 w 10000"/>
                  <a:gd name="connsiteY1289" fmla="*/ 1545 h 10000"/>
                  <a:gd name="connsiteX1290" fmla="*/ 8565 w 10000"/>
                  <a:gd name="connsiteY1290" fmla="*/ 1516 h 10000"/>
                  <a:gd name="connsiteX1291" fmla="*/ 8543 w 10000"/>
                  <a:gd name="connsiteY1291" fmla="*/ 1512 h 10000"/>
                  <a:gd name="connsiteX1292" fmla="*/ 8518 w 10000"/>
                  <a:gd name="connsiteY1292" fmla="*/ 1532 h 10000"/>
                  <a:gd name="connsiteX1293" fmla="*/ 8476 w 10000"/>
                  <a:gd name="connsiteY1293" fmla="*/ 1567 h 10000"/>
                  <a:gd name="connsiteX1294" fmla="*/ 8454 w 10000"/>
                  <a:gd name="connsiteY1294" fmla="*/ 1551 h 10000"/>
                  <a:gd name="connsiteX1295" fmla="*/ 8402 w 10000"/>
                  <a:gd name="connsiteY1295" fmla="*/ 1493 h 10000"/>
                  <a:gd name="connsiteX1296" fmla="*/ 8371 w 10000"/>
                  <a:gd name="connsiteY1296" fmla="*/ 1428 h 10000"/>
                  <a:gd name="connsiteX1297" fmla="*/ 8072 w 10000"/>
                  <a:gd name="connsiteY1297" fmla="*/ 1422 h 10000"/>
                  <a:gd name="connsiteX1298" fmla="*/ 7823 w 10000"/>
                  <a:gd name="connsiteY1298" fmla="*/ 1279 h 10000"/>
                  <a:gd name="connsiteX1299" fmla="*/ 7587 w 10000"/>
                  <a:gd name="connsiteY1299" fmla="*/ 1133 h 10000"/>
                  <a:gd name="connsiteX1300" fmla="*/ 7526 w 10000"/>
                  <a:gd name="connsiteY1300" fmla="*/ 1098 h 10000"/>
                  <a:gd name="connsiteX1301" fmla="*/ 7346 w 10000"/>
                  <a:gd name="connsiteY1301" fmla="*/ 991 h 10000"/>
                  <a:gd name="connsiteX1302" fmla="*/ 7321 w 10000"/>
                  <a:gd name="connsiteY1302" fmla="*/ 959 h 10000"/>
                  <a:gd name="connsiteX1303" fmla="*/ 7307 w 10000"/>
                  <a:gd name="connsiteY1303" fmla="*/ 871 h 10000"/>
                  <a:gd name="connsiteX1304" fmla="*/ 7224 w 10000"/>
                  <a:gd name="connsiteY1304" fmla="*/ 816 h 10000"/>
                  <a:gd name="connsiteX1305" fmla="*/ 7147 w 10000"/>
                  <a:gd name="connsiteY1305" fmla="*/ 787 h 10000"/>
                  <a:gd name="connsiteX1306" fmla="*/ 7080 w 10000"/>
                  <a:gd name="connsiteY1306" fmla="*/ 742 h 10000"/>
                  <a:gd name="connsiteX1307" fmla="*/ 7069 w 10000"/>
                  <a:gd name="connsiteY1307" fmla="*/ 767 h 10000"/>
                  <a:gd name="connsiteX1308" fmla="*/ 7033 w 10000"/>
                  <a:gd name="connsiteY1308" fmla="*/ 787 h 10000"/>
                  <a:gd name="connsiteX1309" fmla="*/ 6820 w 10000"/>
                  <a:gd name="connsiteY1309" fmla="*/ 878 h 10000"/>
                  <a:gd name="connsiteX1310" fmla="*/ 6726 w 10000"/>
                  <a:gd name="connsiteY1310" fmla="*/ 897 h 10000"/>
                  <a:gd name="connsiteX1311" fmla="*/ 6626 w 10000"/>
                  <a:gd name="connsiteY1311" fmla="*/ 955 h 10000"/>
                  <a:gd name="connsiteX1312" fmla="*/ 6582 w 10000"/>
                  <a:gd name="connsiteY1312" fmla="*/ 946 h 10000"/>
                  <a:gd name="connsiteX1313" fmla="*/ 6571 w 10000"/>
                  <a:gd name="connsiteY1313" fmla="*/ 955 h 10000"/>
                  <a:gd name="connsiteX1314" fmla="*/ 6507 w 10000"/>
                  <a:gd name="connsiteY1314" fmla="*/ 975 h 10000"/>
                  <a:gd name="connsiteX1315" fmla="*/ 6485 w 10000"/>
                  <a:gd name="connsiteY1315" fmla="*/ 975 h 10000"/>
                  <a:gd name="connsiteX1316" fmla="*/ 6476 w 10000"/>
                  <a:gd name="connsiteY1316" fmla="*/ 965 h 10000"/>
                  <a:gd name="connsiteX1317" fmla="*/ 6474 w 10000"/>
                  <a:gd name="connsiteY1317" fmla="*/ 936 h 10000"/>
                  <a:gd name="connsiteX1318" fmla="*/ 6452 w 10000"/>
                  <a:gd name="connsiteY1318" fmla="*/ 887 h 10000"/>
                  <a:gd name="connsiteX1319" fmla="*/ 6352 w 10000"/>
                  <a:gd name="connsiteY1319" fmla="*/ 767 h 10000"/>
                  <a:gd name="connsiteX1320" fmla="*/ 6313 w 10000"/>
                  <a:gd name="connsiteY1320" fmla="*/ 732 h 10000"/>
                  <a:gd name="connsiteX1321" fmla="*/ 6296 w 10000"/>
                  <a:gd name="connsiteY1321" fmla="*/ 690 h 10000"/>
                  <a:gd name="connsiteX1322" fmla="*/ 6271 w 10000"/>
                  <a:gd name="connsiteY1322" fmla="*/ 664 h 10000"/>
                  <a:gd name="connsiteX1323" fmla="*/ 6266 w 10000"/>
                  <a:gd name="connsiteY1323" fmla="*/ 654 h 10000"/>
                  <a:gd name="connsiteX1324" fmla="*/ 6111 w 10000"/>
                  <a:gd name="connsiteY1324" fmla="*/ 398 h 10000"/>
                  <a:gd name="connsiteX1325" fmla="*/ 5903 w 10000"/>
                  <a:gd name="connsiteY1325" fmla="*/ 408 h 10000"/>
                  <a:gd name="connsiteX1326" fmla="*/ 5837 w 10000"/>
                  <a:gd name="connsiteY1326" fmla="*/ 427 h 10000"/>
                  <a:gd name="connsiteX1327" fmla="*/ 5756 w 10000"/>
                  <a:gd name="connsiteY1327" fmla="*/ 453 h 10000"/>
                  <a:gd name="connsiteX1328" fmla="*/ 5681 w 10000"/>
                  <a:gd name="connsiteY1328" fmla="*/ 453 h 10000"/>
                  <a:gd name="connsiteX1329" fmla="*/ 5609 w 10000"/>
                  <a:gd name="connsiteY1329" fmla="*/ 447 h 10000"/>
                  <a:gd name="connsiteX1330" fmla="*/ 5554 w 10000"/>
                  <a:gd name="connsiteY1330" fmla="*/ 304 h 10000"/>
                  <a:gd name="connsiteX1331" fmla="*/ 5529 w 10000"/>
                  <a:gd name="connsiteY1331" fmla="*/ 301 h 10000"/>
                  <a:gd name="connsiteX1332" fmla="*/ 5393 w 10000"/>
                  <a:gd name="connsiteY1332" fmla="*/ 256 h 10000"/>
                  <a:gd name="connsiteX1333" fmla="*/ 5366 w 10000"/>
                  <a:gd name="connsiteY1333" fmla="*/ 220 h 10000"/>
                  <a:gd name="connsiteX1334" fmla="*/ 5249 w 10000"/>
                  <a:gd name="connsiteY1334" fmla="*/ 155 h 10000"/>
                  <a:gd name="connsiteX1335" fmla="*/ 5141 w 10000"/>
                  <a:gd name="connsiteY1335" fmla="*/ 52 h 10000"/>
                  <a:gd name="connsiteX1336" fmla="*/ 5116 w 10000"/>
                  <a:gd name="connsiteY1336" fmla="*/ 3 h 10000"/>
                  <a:gd name="connsiteX1337" fmla="*/ 5061 w 10000"/>
                  <a:gd name="connsiteY1337" fmla="*/ 0 h 10000"/>
                  <a:gd name="connsiteX1338" fmla="*/ 5036 w 10000"/>
                  <a:gd name="connsiteY1338" fmla="*/ 32 h 10000"/>
                  <a:gd name="connsiteX1339" fmla="*/ 4942 w 10000"/>
                  <a:gd name="connsiteY1339" fmla="*/ 133 h 10000"/>
                  <a:gd name="connsiteX1340" fmla="*/ 4900 w 10000"/>
                  <a:gd name="connsiteY1340" fmla="*/ 217 h 10000"/>
                  <a:gd name="connsiteX1341" fmla="*/ 4861 w 10000"/>
                  <a:gd name="connsiteY1341" fmla="*/ 198 h 10000"/>
                  <a:gd name="connsiteX1342" fmla="*/ 4795 w 10000"/>
                  <a:gd name="connsiteY1342" fmla="*/ 68 h 10000"/>
                  <a:gd name="connsiteX1343" fmla="*/ 4778 w 10000"/>
                  <a:gd name="connsiteY1343" fmla="*/ 62 h 10000"/>
                  <a:gd name="connsiteX1344" fmla="*/ 4765 w 10000"/>
                  <a:gd name="connsiteY1344" fmla="*/ 62 h 10000"/>
                  <a:gd name="connsiteX1345" fmla="*/ 4748 w 10000"/>
                  <a:gd name="connsiteY1345" fmla="*/ 68 h 10000"/>
                  <a:gd name="connsiteX1346" fmla="*/ 4673 w 10000"/>
                  <a:gd name="connsiteY1346" fmla="*/ 136 h 10000"/>
                  <a:gd name="connsiteX1347" fmla="*/ 4632 w 10000"/>
                  <a:gd name="connsiteY1347" fmla="*/ 201 h 10000"/>
                  <a:gd name="connsiteX1348" fmla="*/ 4623 w 10000"/>
                  <a:gd name="connsiteY1348" fmla="*/ 210 h 10000"/>
                  <a:gd name="connsiteX1349" fmla="*/ 4579 w 10000"/>
                  <a:gd name="connsiteY1349" fmla="*/ 220 h 10000"/>
                  <a:gd name="connsiteX1350" fmla="*/ 4479 w 10000"/>
                  <a:gd name="connsiteY1350" fmla="*/ 198 h 10000"/>
                  <a:gd name="connsiteX1351" fmla="*/ 4402 w 10000"/>
                  <a:gd name="connsiteY1351" fmla="*/ 165 h 10000"/>
                  <a:gd name="connsiteX1352" fmla="*/ 4374 w 10000"/>
                  <a:gd name="connsiteY1352" fmla="*/ 165 h 10000"/>
                  <a:gd name="connsiteX1353" fmla="*/ 4335 w 10000"/>
                  <a:gd name="connsiteY1353" fmla="*/ 172 h 10000"/>
                  <a:gd name="connsiteX1354" fmla="*/ 4302 w 10000"/>
                  <a:gd name="connsiteY1354" fmla="*/ 188 h 10000"/>
                  <a:gd name="connsiteX1355" fmla="*/ 4271 w 10000"/>
                  <a:gd name="connsiteY1355" fmla="*/ 220 h 10000"/>
                  <a:gd name="connsiteX1356" fmla="*/ 4238 w 10000"/>
                  <a:gd name="connsiteY1356" fmla="*/ 240 h 10000"/>
                  <a:gd name="connsiteX1357" fmla="*/ 4324 w 10000"/>
                  <a:gd name="connsiteY1357" fmla="*/ 1289 h 10000"/>
                  <a:gd name="connsiteX1358" fmla="*/ 3521 w 10000"/>
                  <a:gd name="connsiteY1358" fmla="*/ 7730 h 10000"/>
                  <a:gd name="connsiteX1359" fmla="*/ 3554 w 10000"/>
                  <a:gd name="connsiteY1359" fmla="*/ 7740 h 10000"/>
                  <a:gd name="connsiteX1360" fmla="*/ 3560 w 10000"/>
                  <a:gd name="connsiteY1360" fmla="*/ 7749 h 10000"/>
                  <a:gd name="connsiteX1361" fmla="*/ 3562 w 10000"/>
                  <a:gd name="connsiteY1361" fmla="*/ 7759 h 10000"/>
                  <a:gd name="connsiteX1362" fmla="*/ 3573 w 10000"/>
                  <a:gd name="connsiteY1362" fmla="*/ 7766 h 10000"/>
                  <a:gd name="connsiteX1363" fmla="*/ 3584 w 10000"/>
                  <a:gd name="connsiteY1363" fmla="*/ 7759 h 10000"/>
                  <a:gd name="connsiteX1364" fmla="*/ 3598 w 10000"/>
                  <a:gd name="connsiteY1364" fmla="*/ 7743 h 10000"/>
                  <a:gd name="connsiteX1365" fmla="*/ 3609 w 10000"/>
                  <a:gd name="connsiteY1365" fmla="*/ 7756 h 10000"/>
                  <a:gd name="connsiteX1366" fmla="*/ 3623 w 10000"/>
                  <a:gd name="connsiteY1366" fmla="*/ 7733 h 10000"/>
                  <a:gd name="connsiteX1367" fmla="*/ 3632 w 10000"/>
                  <a:gd name="connsiteY1367" fmla="*/ 7730 h 10000"/>
                  <a:gd name="connsiteX1368" fmla="*/ 3634 w 10000"/>
                  <a:gd name="connsiteY1368" fmla="*/ 7730 h 10000"/>
                  <a:gd name="connsiteX1369" fmla="*/ 3643 w 10000"/>
                  <a:gd name="connsiteY1369" fmla="*/ 7730 h 10000"/>
                  <a:gd name="connsiteX1370" fmla="*/ 3657 w 10000"/>
                  <a:gd name="connsiteY1370" fmla="*/ 7733 h 10000"/>
                  <a:gd name="connsiteX1371" fmla="*/ 3670 w 10000"/>
                  <a:gd name="connsiteY1371" fmla="*/ 7730 h 10000"/>
                  <a:gd name="connsiteX1372" fmla="*/ 3687 w 10000"/>
                  <a:gd name="connsiteY1372" fmla="*/ 7730 h 10000"/>
                  <a:gd name="connsiteX1373" fmla="*/ 3690 w 10000"/>
                  <a:gd name="connsiteY1373" fmla="*/ 7730 h 10000"/>
                  <a:gd name="connsiteX1374" fmla="*/ 3704 w 10000"/>
                  <a:gd name="connsiteY1374" fmla="*/ 7740 h 10000"/>
                  <a:gd name="connsiteX1375" fmla="*/ 3712 w 10000"/>
                  <a:gd name="connsiteY1375" fmla="*/ 7743 h 10000"/>
                  <a:gd name="connsiteX1376" fmla="*/ 3723 w 10000"/>
                  <a:gd name="connsiteY1376" fmla="*/ 7749 h 10000"/>
                  <a:gd name="connsiteX1377" fmla="*/ 3729 w 10000"/>
                  <a:gd name="connsiteY1377" fmla="*/ 7749 h 10000"/>
                  <a:gd name="connsiteX1378" fmla="*/ 3729 w 10000"/>
                  <a:gd name="connsiteY1378" fmla="*/ 7743 h 10000"/>
                  <a:gd name="connsiteX1379" fmla="*/ 3745 w 10000"/>
                  <a:gd name="connsiteY1379" fmla="*/ 7740 h 10000"/>
                  <a:gd name="connsiteX1380" fmla="*/ 3753 w 10000"/>
                  <a:gd name="connsiteY1380" fmla="*/ 7730 h 10000"/>
                  <a:gd name="connsiteX1381" fmla="*/ 3762 w 10000"/>
                  <a:gd name="connsiteY1381" fmla="*/ 7720 h 10000"/>
                  <a:gd name="connsiteX1382" fmla="*/ 3776 w 10000"/>
                  <a:gd name="connsiteY1382" fmla="*/ 7710 h 10000"/>
                  <a:gd name="connsiteX1383" fmla="*/ 3784 w 10000"/>
                  <a:gd name="connsiteY1383" fmla="*/ 7701 h 10000"/>
                  <a:gd name="connsiteX1384" fmla="*/ 3792 w 10000"/>
                  <a:gd name="connsiteY1384" fmla="*/ 7694 h 10000"/>
                  <a:gd name="connsiteX1385" fmla="*/ 3801 w 10000"/>
                  <a:gd name="connsiteY1385" fmla="*/ 7685 h 10000"/>
                  <a:gd name="connsiteX1386" fmla="*/ 3803 w 10000"/>
                  <a:gd name="connsiteY1386" fmla="*/ 7685 h 10000"/>
                  <a:gd name="connsiteX1387" fmla="*/ 3809 w 10000"/>
                  <a:gd name="connsiteY1387" fmla="*/ 7685 h 10000"/>
                  <a:gd name="connsiteX1388" fmla="*/ 3817 w 10000"/>
                  <a:gd name="connsiteY1388" fmla="*/ 7691 h 10000"/>
                  <a:gd name="connsiteX1389" fmla="*/ 3778 w 10000"/>
                  <a:gd name="connsiteY1389" fmla="*/ 7756 h 10000"/>
                  <a:gd name="connsiteX1390" fmla="*/ 3762 w 10000"/>
                  <a:gd name="connsiteY1390" fmla="*/ 7775 h 10000"/>
                  <a:gd name="connsiteX1391" fmla="*/ 3748 w 10000"/>
                  <a:gd name="connsiteY1391" fmla="*/ 7775 h 10000"/>
                  <a:gd name="connsiteX1392" fmla="*/ 3737 w 10000"/>
                  <a:gd name="connsiteY1392" fmla="*/ 7778 h 10000"/>
                  <a:gd name="connsiteX1393" fmla="*/ 3723 w 10000"/>
                  <a:gd name="connsiteY1393" fmla="*/ 7778 h 10000"/>
                  <a:gd name="connsiteX1394" fmla="*/ 3720 w 10000"/>
                  <a:gd name="connsiteY1394" fmla="*/ 7785 h 10000"/>
                  <a:gd name="connsiteX1395" fmla="*/ 3715 w 10000"/>
                  <a:gd name="connsiteY1395" fmla="*/ 7788 h 10000"/>
                  <a:gd name="connsiteX1396" fmla="*/ 3704 w 10000"/>
                  <a:gd name="connsiteY1396" fmla="*/ 7804 h 10000"/>
                  <a:gd name="connsiteX1397" fmla="*/ 3712 w 10000"/>
                  <a:gd name="connsiteY1397" fmla="*/ 8005 h 10000"/>
                  <a:gd name="connsiteX1398" fmla="*/ 3706 w 10000"/>
                  <a:gd name="connsiteY1398" fmla="*/ 8021 h 10000"/>
                  <a:gd name="connsiteX1399" fmla="*/ 3712 w 10000"/>
                  <a:gd name="connsiteY1399" fmla="*/ 8044 h 10000"/>
                  <a:gd name="connsiteX1400" fmla="*/ 3712 w 10000"/>
                  <a:gd name="connsiteY1400" fmla="*/ 8051 h 10000"/>
                  <a:gd name="connsiteX1401" fmla="*/ 3729 w 10000"/>
                  <a:gd name="connsiteY1401" fmla="*/ 8060 h 10000"/>
                  <a:gd name="connsiteX1402" fmla="*/ 3767 w 10000"/>
                  <a:gd name="connsiteY1402" fmla="*/ 8106 h 10000"/>
                  <a:gd name="connsiteX1403" fmla="*/ 3770 w 10000"/>
                  <a:gd name="connsiteY1403" fmla="*/ 8119 h 10000"/>
                  <a:gd name="connsiteX1404" fmla="*/ 3787 w 10000"/>
                  <a:gd name="connsiteY1404" fmla="*/ 8157 h 10000"/>
                  <a:gd name="connsiteX1405" fmla="*/ 3740 w 10000"/>
                  <a:gd name="connsiteY1405" fmla="*/ 8154 h 10000"/>
                  <a:gd name="connsiteX1406" fmla="*/ 3731 w 10000"/>
                  <a:gd name="connsiteY1406" fmla="*/ 8138 h 10000"/>
                  <a:gd name="connsiteX1407" fmla="*/ 3729 w 10000"/>
                  <a:gd name="connsiteY1407" fmla="*/ 8125 h 10000"/>
                  <a:gd name="connsiteX1408" fmla="*/ 3712 w 10000"/>
                  <a:gd name="connsiteY1408" fmla="*/ 8115 h 10000"/>
                  <a:gd name="connsiteX1409" fmla="*/ 3704 w 10000"/>
                  <a:gd name="connsiteY1409" fmla="*/ 8109 h 10000"/>
                  <a:gd name="connsiteX1410" fmla="*/ 3687 w 10000"/>
                  <a:gd name="connsiteY1410" fmla="*/ 8099 h 10000"/>
                  <a:gd name="connsiteX1411" fmla="*/ 3673 w 10000"/>
                  <a:gd name="connsiteY1411" fmla="*/ 8093 h 10000"/>
                  <a:gd name="connsiteX1412" fmla="*/ 3665 w 10000"/>
                  <a:gd name="connsiteY1412" fmla="*/ 8083 h 10000"/>
                  <a:gd name="connsiteX1413" fmla="*/ 3648 w 10000"/>
                  <a:gd name="connsiteY1413" fmla="*/ 8073 h 10000"/>
                  <a:gd name="connsiteX1414" fmla="*/ 3643 w 10000"/>
                  <a:gd name="connsiteY1414" fmla="*/ 8063 h 10000"/>
                  <a:gd name="connsiteX1415" fmla="*/ 3632 w 10000"/>
                  <a:gd name="connsiteY1415" fmla="*/ 8054 h 10000"/>
                  <a:gd name="connsiteX1416" fmla="*/ 3623 w 10000"/>
                  <a:gd name="connsiteY1416" fmla="*/ 8060 h 10000"/>
                  <a:gd name="connsiteX1417" fmla="*/ 3615 w 10000"/>
                  <a:gd name="connsiteY1417" fmla="*/ 8070 h 10000"/>
                  <a:gd name="connsiteX1418" fmla="*/ 3607 w 10000"/>
                  <a:gd name="connsiteY1418" fmla="*/ 8083 h 10000"/>
                  <a:gd name="connsiteX1419" fmla="*/ 3607 w 10000"/>
                  <a:gd name="connsiteY1419" fmla="*/ 8099 h 10000"/>
                  <a:gd name="connsiteX1420" fmla="*/ 3607 w 10000"/>
                  <a:gd name="connsiteY1420" fmla="*/ 8125 h 10000"/>
                  <a:gd name="connsiteX1421" fmla="*/ 3601 w 10000"/>
                  <a:gd name="connsiteY1421" fmla="*/ 8148 h 10000"/>
                  <a:gd name="connsiteX1422" fmla="*/ 3584 w 10000"/>
                  <a:gd name="connsiteY1422" fmla="*/ 8154 h 10000"/>
                  <a:gd name="connsiteX1423" fmla="*/ 3573 w 10000"/>
                  <a:gd name="connsiteY1423" fmla="*/ 8154 h 10000"/>
                  <a:gd name="connsiteX1424" fmla="*/ 3560 w 10000"/>
                  <a:gd name="connsiteY1424" fmla="*/ 8138 h 10000"/>
                  <a:gd name="connsiteX1425" fmla="*/ 3551 w 10000"/>
                  <a:gd name="connsiteY1425" fmla="*/ 8119 h 10000"/>
                  <a:gd name="connsiteX1426" fmla="*/ 3535 w 10000"/>
                  <a:gd name="connsiteY1426" fmla="*/ 8099 h 10000"/>
                  <a:gd name="connsiteX1427" fmla="*/ 3504 w 10000"/>
                  <a:gd name="connsiteY1427" fmla="*/ 8073 h 10000"/>
                  <a:gd name="connsiteX1428" fmla="*/ 3493 w 10000"/>
                  <a:gd name="connsiteY1428" fmla="*/ 8051 h 10000"/>
                  <a:gd name="connsiteX1429" fmla="*/ 3488 w 10000"/>
                  <a:gd name="connsiteY1429" fmla="*/ 8034 h 10000"/>
                  <a:gd name="connsiteX1430" fmla="*/ 3488 w 10000"/>
                  <a:gd name="connsiteY1430" fmla="*/ 8012 h 10000"/>
                  <a:gd name="connsiteX1431" fmla="*/ 3496 w 10000"/>
                  <a:gd name="connsiteY1431" fmla="*/ 8002 h 10000"/>
                  <a:gd name="connsiteX1432" fmla="*/ 3501 w 10000"/>
                  <a:gd name="connsiteY1432" fmla="*/ 7992 h 10000"/>
                  <a:gd name="connsiteX1433" fmla="*/ 3457 w 10000"/>
                  <a:gd name="connsiteY1433" fmla="*/ 7872 h 10000"/>
                  <a:gd name="connsiteX1434" fmla="*/ 3449 w 10000"/>
                  <a:gd name="connsiteY1434" fmla="*/ 7847 h 10000"/>
                  <a:gd name="connsiteX1435" fmla="*/ 3446 w 10000"/>
                  <a:gd name="connsiteY1435" fmla="*/ 7827 h 10000"/>
                  <a:gd name="connsiteX1436" fmla="*/ 3457 w 10000"/>
                  <a:gd name="connsiteY1436" fmla="*/ 7808 h 10000"/>
                  <a:gd name="connsiteX1437" fmla="*/ 3465 w 10000"/>
                  <a:gd name="connsiteY1437" fmla="*/ 7798 h 10000"/>
                  <a:gd name="connsiteX1438" fmla="*/ 3476 w 10000"/>
                  <a:gd name="connsiteY1438" fmla="*/ 7788 h 10000"/>
                  <a:gd name="connsiteX1439" fmla="*/ 3479 w 10000"/>
                  <a:gd name="connsiteY1439" fmla="*/ 7795 h 10000"/>
                  <a:gd name="connsiteX1440" fmla="*/ 3501 w 10000"/>
                  <a:gd name="connsiteY1440" fmla="*/ 7817 h 10000"/>
                  <a:gd name="connsiteX1441" fmla="*/ 3518 w 10000"/>
                  <a:gd name="connsiteY1441" fmla="*/ 7843 h 10000"/>
                  <a:gd name="connsiteX1442" fmla="*/ 3521 w 10000"/>
                  <a:gd name="connsiteY1442" fmla="*/ 7847 h 10000"/>
                  <a:gd name="connsiteX1443" fmla="*/ 3512 w 10000"/>
                  <a:gd name="connsiteY1443" fmla="*/ 7824 h 10000"/>
                  <a:gd name="connsiteX0" fmla="*/ 4324 w 10000"/>
                  <a:gd name="connsiteY0" fmla="*/ 1289 h 10000"/>
                  <a:gd name="connsiteX1" fmla="*/ 4296 w 10000"/>
                  <a:gd name="connsiteY1" fmla="*/ 1305 h 10000"/>
                  <a:gd name="connsiteX2" fmla="*/ 4285 w 10000"/>
                  <a:gd name="connsiteY2" fmla="*/ 1279 h 10000"/>
                  <a:gd name="connsiteX3" fmla="*/ 4244 w 10000"/>
                  <a:gd name="connsiteY3" fmla="*/ 1266 h 10000"/>
                  <a:gd name="connsiteX4" fmla="*/ 4208 w 10000"/>
                  <a:gd name="connsiteY4" fmla="*/ 1286 h 10000"/>
                  <a:gd name="connsiteX5" fmla="*/ 4172 w 10000"/>
                  <a:gd name="connsiteY5" fmla="*/ 1299 h 10000"/>
                  <a:gd name="connsiteX6" fmla="*/ 4150 w 10000"/>
                  <a:gd name="connsiteY6" fmla="*/ 1308 h 10000"/>
                  <a:gd name="connsiteX7" fmla="*/ 4139 w 10000"/>
                  <a:gd name="connsiteY7" fmla="*/ 1315 h 10000"/>
                  <a:gd name="connsiteX8" fmla="*/ 4125 w 10000"/>
                  <a:gd name="connsiteY8" fmla="*/ 1315 h 10000"/>
                  <a:gd name="connsiteX9" fmla="*/ 4119 w 10000"/>
                  <a:gd name="connsiteY9" fmla="*/ 1315 h 10000"/>
                  <a:gd name="connsiteX10" fmla="*/ 4111 w 10000"/>
                  <a:gd name="connsiteY10" fmla="*/ 1308 h 10000"/>
                  <a:gd name="connsiteX11" fmla="*/ 4100 w 10000"/>
                  <a:gd name="connsiteY11" fmla="*/ 1315 h 10000"/>
                  <a:gd name="connsiteX12" fmla="*/ 4075 w 10000"/>
                  <a:gd name="connsiteY12" fmla="*/ 1315 h 10000"/>
                  <a:gd name="connsiteX13" fmla="*/ 4058 w 10000"/>
                  <a:gd name="connsiteY13" fmla="*/ 1318 h 10000"/>
                  <a:gd name="connsiteX14" fmla="*/ 4044 w 10000"/>
                  <a:gd name="connsiteY14" fmla="*/ 1315 h 10000"/>
                  <a:gd name="connsiteX15" fmla="*/ 4042 w 10000"/>
                  <a:gd name="connsiteY15" fmla="*/ 1299 h 10000"/>
                  <a:gd name="connsiteX16" fmla="*/ 4014 w 10000"/>
                  <a:gd name="connsiteY16" fmla="*/ 1308 h 10000"/>
                  <a:gd name="connsiteX17" fmla="*/ 4011 w 10000"/>
                  <a:gd name="connsiteY17" fmla="*/ 1315 h 10000"/>
                  <a:gd name="connsiteX18" fmla="*/ 4011 w 10000"/>
                  <a:gd name="connsiteY18" fmla="*/ 1341 h 10000"/>
                  <a:gd name="connsiteX19" fmla="*/ 4019 w 10000"/>
                  <a:gd name="connsiteY19" fmla="*/ 1341 h 10000"/>
                  <a:gd name="connsiteX20" fmla="*/ 3997 w 10000"/>
                  <a:gd name="connsiteY20" fmla="*/ 1363 h 10000"/>
                  <a:gd name="connsiteX21" fmla="*/ 3986 w 10000"/>
                  <a:gd name="connsiteY21" fmla="*/ 1373 h 10000"/>
                  <a:gd name="connsiteX22" fmla="*/ 3981 w 10000"/>
                  <a:gd name="connsiteY22" fmla="*/ 1389 h 10000"/>
                  <a:gd name="connsiteX23" fmla="*/ 3981 w 10000"/>
                  <a:gd name="connsiteY23" fmla="*/ 1409 h 10000"/>
                  <a:gd name="connsiteX24" fmla="*/ 3981 w 10000"/>
                  <a:gd name="connsiteY24" fmla="*/ 1438 h 10000"/>
                  <a:gd name="connsiteX25" fmla="*/ 3961 w 10000"/>
                  <a:gd name="connsiteY25" fmla="*/ 1441 h 10000"/>
                  <a:gd name="connsiteX26" fmla="*/ 3942 w 10000"/>
                  <a:gd name="connsiteY26" fmla="*/ 1441 h 10000"/>
                  <a:gd name="connsiteX27" fmla="*/ 3914 w 10000"/>
                  <a:gd name="connsiteY27" fmla="*/ 1454 h 10000"/>
                  <a:gd name="connsiteX28" fmla="*/ 3892 w 10000"/>
                  <a:gd name="connsiteY28" fmla="*/ 1467 h 10000"/>
                  <a:gd name="connsiteX29" fmla="*/ 3867 w 10000"/>
                  <a:gd name="connsiteY29" fmla="*/ 1483 h 10000"/>
                  <a:gd name="connsiteX30" fmla="*/ 3845 w 10000"/>
                  <a:gd name="connsiteY30" fmla="*/ 1467 h 10000"/>
                  <a:gd name="connsiteX31" fmla="*/ 3850 w 10000"/>
                  <a:gd name="connsiteY31" fmla="*/ 1457 h 10000"/>
                  <a:gd name="connsiteX32" fmla="*/ 3864 w 10000"/>
                  <a:gd name="connsiteY32" fmla="*/ 1441 h 10000"/>
                  <a:gd name="connsiteX33" fmla="*/ 3859 w 10000"/>
                  <a:gd name="connsiteY33" fmla="*/ 1409 h 10000"/>
                  <a:gd name="connsiteX34" fmla="*/ 3842 w 10000"/>
                  <a:gd name="connsiteY34" fmla="*/ 1383 h 10000"/>
                  <a:gd name="connsiteX35" fmla="*/ 3825 w 10000"/>
                  <a:gd name="connsiteY35" fmla="*/ 1360 h 10000"/>
                  <a:gd name="connsiteX36" fmla="*/ 3809 w 10000"/>
                  <a:gd name="connsiteY36" fmla="*/ 1318 h 10000"/>
                  <a:gd name="connsiteX37" fmla="*/ 3787 w 10000"/>
                  <a:gd name="connsiteY37" fmla="*/ 1289 h 10000"/>
                  <a:gd name="connsiteX38" fmla="*/ 3759 w 10000"/>
                  <a:gd name="connsiteY38" fmla="*/ 1266 h 10000"/>
                  <a:gd name="connsiteX39" fmla="*/ 3740 w 10000"/>
                  <a:gd name="connsiteY39" fmla="*/ 1256 h 10000"/>
                  <a:gd name="connsiteX40" fmla="*/ 3715 w 10000"/>
                  <a:gd name="connsiteY40" fmla="*/ 1250 h 10000"/>
                  <a:gd name="connsiteX41" fmla="*/ 3687 w 10000"/>
                  <a:gd name="connsiteY41" fmla="*/ 1256 h 10000"/>
                  <a:gd name="connsiteX42" fmla="*/ 3681 w 10000"/>
                  <a:gd name="connsiteY42" fmla="*/ 1260 h 10000"/>
                  <a:gd name="connsiteX43" fmla="*/ 3670 w 10000"/>
                  <a:gd name="connsiteY43" fmla="*/ 1295 h 10000"/>
                  <a:gd name="connsiteX44" fmla="*/ 3651 w 10000"/>
                  <a:gd name="connsiteY44" fmla="*/ 1305 h 10000"/>
                  <a:gd name="connsiteX45" fmla="*/ 3640 w 10000"/>
                  <a:gd name="connsiteY45" fmla="*/ 1308 h 10000"/>
                  <a:gd name="connsiteX46" fmla="*/ 3626 w 10000"/>
                  <a:gd name="connsiteY46" fmla="*/ 1308 h 10000"/>
                  <a:gd name="connsiteX47" fmla="*/ 3632 w 10000"/>
                  <a:gd name="connsiteY47" fmla="*/ 1276 h 10000"/>
                  <a:gd name="connsiteX48" fmla="*/ 3609 w 10000"/>
                  <a:gd name="connsiteY48" fmla="*/ 1289 h 10000"/>
                  <a:gd name="connsiteX49" fmla="*/ 3593 w 10000"/>
                  <a:gd name="connsiteY49" fmla="*/ 1286 h 10000"/>
                  <a:gd name="connsiteX50" fmla="*/ 3590 w 10000"/>
                  <a:gd name="connsiteY50" fmla="*/ 1256 h 10000"/>
                  <a:gd name="connsiteX51" fmla="*/ 3584 w 10000"/>
                  <a:gd name="connsiteY51" fmla="*/ 1237 h 10000"/>
                  <a:gd name="connsiteX52" fmla="*/ 3573 w 10000"/>
                  <a:gd name="connsiteY52" fmla="*/ 1237 h 10000"/>
                  <a:gd name="connsiteX53" fmla="*/ 3554 w 10000"/>
                  <a:gd name="connsiteY53" fmla="*/ 1227 h 10000"/>
                  <a:gd name="connsiteX54" fmla="*/ 3546 w 10000"/>
                  <a:gd name="connsiteY54" fmla="*/ 1192 h 10000"/>
                  <a:gd name="connsiteX55" fmla="*/ 3529 w 10000"/>
                  <a:gd name="connsiteY55" fmla="*/ 1176 h 10000"/>
                  <a:gd name="connsiteX56" fmla="*/ 3512 w 10000"/>
                  <a:gd name="connsiteY56" fmla="*/ 1182 h 10000"/>
                  <a:gd name="connsiteX57" fmla="*/ 3485 w 10000"/>
                  <a:gd name="connsiteY57" fmla="*/ 1182 h 10000"/>
                  <a:gd name="connsiteX58" fmla="*/ 3463 w 10000"/>
                  <a:gd name="connsiteY58" fmla="*/ 1176 h 10000"/>
                  <a:gd name="connsiteX59" fmla="*/ 3449 w 10000"/>
                  <a:gd name="connsiteY59" fmla="*/ 1182 h 10000"/>
                  <a:gd name="connsiteX60" fmla="*/ 3432 w 10000"/>
                  <a:gd name="connsiteY60" fmla="*/ 1192 h 10000"/>
                  <a:gd name="connsiteX61" fmla="*/ 3454 w 10000"/>
                  <a:gd name="connsiteY61" fmla="*/ 1205 h 10000"/>
                  <a:gd name="connsiteX62" fmla="*/ 3463 w 10000"/>
                  <a:gd name="connsiteY62" fmla="*/ 1205 h 10000"/>
                  <a:gd name="connsiteX63" fmla="*/ 3488 w 10000"/>
                  <a:gd name="connsiteY63" fmla="*/ 1205 h 10000"/>
                  <a:gd name="connsiteX64" fmla="*/ 3488 w 10000"/>
                  <a:gd name="connsiteY64" fmla="*/ 1218 h 10000"/>
                  <a:gd name="connsiteX65" fmla="*/ 3493 w 10000"/>
                  <a:gd name="connsiteY65" fmla="*/ 1247 h 10000"/>
                  <a:gd name="connsiteX66" fmla="*/ 3512 w 10000"/>
                  <a:gd name="connsiteY66" fmla="*/ 1247 h 10000"/>
                  <a:gd name="connsiteX67" fmla="*/ 3518 w 10000"/>
                  <a:gd name="connsiteY67" fmla="*/ 1250 h 10000"/>
                  <a:gd name="connsiteX68" fmla="*/ 3521 w 10000"/>
                  <a:gd name="connsiteY68" fmla="*/ 1276 h 10000"/>
                  <a:gd name="connsiteX69" fmla="*/ 3543 w 10000"/>
                  <a:gd name="connsiteY69" fmla="*/ 1295 h 10000"/>
                  <a:gd name="connsiteX70" fmla="*/ 3546 w 10000"/>
                  <a:gd name="connsiteY70" fmla="*/ 1305 h 10000"/>
                  <a:gd name="connsiteX71" fmla="*/ 3543 w 10000"/>
                  <a:gd name="connsiteY71" fmla="*/ 1315 h 10000"/>
                  <a:gd name="connsiteX72" fmla="*/ 3543 w 10000"/>
                  <a:gd name="connsiteY72" fmla="*/ 1331 h 10000"/>
                  <a:gd name="connsiteX73" fmla="*/ 3554 w 10000"/>
                  <a:gd name="connsiteY73" fmla="*/ 1324 h 10000"/>
                  <a:gd name="connsiteX74" fmla="*/ 3560 w 10000"/>
                  <a:gd name="connsiteY74" fmla="*/ 1331 h 10000"/>
                  <a:gd name="connsiteX75" fmla="*/ 3582 w 10000"/>
                  <a:gd name="connsiteY75" fmla="*/ 1344 h 10000"/>
                  <a:gd name="connsiteX76" fmla="*/ 3598 w 10000"/>
                  <a:gd name="connsiteY76" fmla="*/ 1380 h 10000"/>
                  <a:gd name="connsiteX77" fmla="*/ 3607 w 10000"/>
                  <a:gd name="connsiteY77" fmla="*/ 1389 h 10000"/>
                  <a:gd name="connsiteX78" fmla="*/ 3623 w 10000"/>
                  <a:gd name="connsiteY78" fmla="*/ 1409 h 10000"/>
                  <a:gd name="connsiteX79" fmla="*/ 3634 w 10000"/>
                  <a:gd name="connsiteY79" fmla="*/ 1438 h 10000"/>
                  <a:gd name="connsiteX80" fmla="*/ 3632 w 10000"/>
                  <a:gd name="connsiteY80" fmla="*/ 1454 h 10000"/>
                  <a:gd name="connsiteX81" fmla="*/ 3618 w 10000"/>
                  <a:gd name="connsiteY81" fmla="*/ 1438 h 10000"/>
                  <a:gd name="connsiteX82" fmla="*/ 3598 w 10000"/>
                  <a:gd name="connsiteY82" fmla="*/ 1428 h 10000"/>
                  <a:gd name="connsiteX83" fmla="*/ 3582 w 10000"/>
                  <a:gd name="connsiteY83" fmla="*/ 1402 h 10000"/>
                  <a:gd name="connsiteX84" fmla="*/ 3562 w 10000"/>
                  <a:gd name="connsiteY84" fmla="*/ 1399 h 10000"/>
                  <a:gd name="connsiteX85" fmla="*/ 3546 w 10000"/>
                  <a:gd name="connsiteY85" fmla="*/ 1383 h 10000"/>
                  <a:gd name="connsiteX86" fmla="*/ 3510 w 10000"/>
                  <a:gd name="connsiteY86" fmla="*/ 1360 h 10000"/>
                  <a:gd name="connsiteX87" fmla="*/ 3485 w 10000"/>
                  <a:gd name="connsiteY87" fmla="*/ 1344 h 10000"/>
                  <a:gd name="connsiteX88" fmla="*/ 3454 w 10000"/>
                  <a:gd name="connsiteY88" fmla="*/ 1334 h 10000"/>
                  <a:gd name="connsiteX89" fmla="*/ 3429 w 10000"/>
                  <a:gd name="connsiteY89" fmla="*/ 1315 h 10000"/>
                  <a:gd name="connsiteX90" fmla="*/ 3416 w 10000"/>
                  <a:gd name="connsiteY90" fmla="*/ 1308 h 10000"/>
                  <a:gd name="connsiteX91" fmla="*/ 3399 w 10000"/>
                  <a:gd name="connsiteY91" fmla="*/ 1305 h 10000"/>
                  <a:gd name="connsiteX92" fmla="*/ 3382 w 10000"/>
                  <a:gd name="connsiteY92" fmla="*/ 1286 h 10000"/>
                  <a:gd name="connsiteX93" fmla="*/ 3380 w 10000"/>
                  <a:gd name="connsiteY93" fmla="*/ 1266 h 10000"/>
                  <a:gd name="connsiteX94" fmla="*/ 3388 w 10000"/>
                  <a:gd name="connsiteY94" fmla="*/ 1256 h 10000"/>
                  <a:gd name="connsiteX95" fmla="*/ 3407 w 10000"/>
                  <a:gd name="connsiteY95" fmla="*/ 1256 h 10000"/>
                  <a:gd name="connsiteX96" fmla="*/ 3396 w 10000"/>
                  <a:gd name="connsiteY96" fmla="*/ 1227 h 10000"/>
                  <a:gd name="connsiteX97" fmla="*/ 3382 w 10000"/>
                  <a:gd name="connsiteY97" fmla="*/ 1227 h 10000"/>
                  <a:gd name="connsiteX98" fmla="*/ 3360 w 10000"/>
                  <a:gd name="connsiteY98" fmla="*/ 1221 h 10000"/>
                  <a:gd name="connsiteX99" fmla="*/ 3349 w 10000"/>
                  <a:gd name="connsiteY99" fmla="*/ 1231 h 10000"/>
                  <a:gd name="connsiteX100" fmla="*/ 3352 w 10000"/>
                  <a:gd name="connsiteY100" fmla="*/ 1247 h 10000"/>
                  <a:gd name="connsiteX101" fmla="*/ 3341 w 10000"/>
                  <a:gd name="connsiteY101" fmla="*/ 1237 h 10000"/>
                  <a:gd name="connsiteX102" fmla="*/ 3335 w 10000"/>
                  <a:gd name="connsiteY102" fmla="*/ 1231 h 10000"/>
                  <a:gd name="connsiteX103" fmla="*/ 3307 w 10000"/>
                  <a:gd name="connsiteY103" fmla="*/ 1227 h 10000"/>
                  <a:gd name="connsiteX104" fmla="*/ 3294 w 10000"/>
                  <a:gd name="connsiteY104" fmla="*/ 1221 h 10000"/>
                  <a:gd name="connsiteX105" fmla="*/ 3271 w 10000"/>
                  <a:gd name="connsiteY105" fmla="*/ 1211 h 10000"/>
                  <a:gd name="connsiteX106" fmla="*/ 3252 w 10000"/>
                  <a:gd name="connsiteY106" fmla="*/ 1195 h 10000"/>
                  <a:gd name="connsiteX107" fmla="*/ 3235 w 10000"/>
                  <a:gd name="connsiteY107" fmla="*/ 1195 h 10000"/>
                  <a:gd name="connsiteX108" fmla="*/ 3235 w 10000"/>
                  <a:gd name="connsiteY108" fmla="*/ 1205 h 10000"/>
                  <a:gd name="connsiteX109" fmla="*/ 3219 w 10000"/>
                  <a:gd name="connsiteY109" fmla="*/ 1231 h 10000"/>
                  <a:gd name="connsiteX110" fmla="*/ 3213 w 10000"/>
                  <a:gd name="connsiteY110" fmla="*/ 1231 h 10000"/>
                  <a:gd name="connsiteX111" fmla="*/ 3183 w 10000"/>
                  <a:gd name="connsiteY111" fmla="*/ 1221 h 10000"/>
                  <a:gd name="connsiteX112" fmla="*/ 3175 w 10000"/>
                  <a:gd name="connsiteY112" fmla="*/ 1227 h 10000"/>
                  <a:gd name="connsiteX113" fmla="*/ 3163 w 10000"/>
                  <a:gd name="connsiteY113" fmla="*/ 1237 h 10000"/>
                  <a:gd name="connsiteX114" fmla="*/ 3158 w 10000"/>
                  <a:gd name="connsiteY114" fmla="*/ 1260 h 10000"/>
                  <a:gd name="connsiteX115" fmla="*/ 3158 w 10000"/>
                  <a:gd name="connsiteY115" fmla="*/ 1276 h 10000"/>
                  <a:gd name="connsiteX116" fmla="*/ 3163 w 10000"/>
                  <a:gd name="connsiteY116" fmla="*/ 1295 h 10000"/>
                  <a:gd name="connsiteX117" fmla="*/ 3166 w 10000"/>
                  <a:gd name="connsiteY117" fmla="*/ 1308 h 10000"/>
                  <a:gd name="connsiteX118" fmla="*/ 3158 w 10000"/>
                  <a:gd name="connsiteY118" fmla="*/ 1315 h 10000"/>
                  <a:gd name="connsiteX119" fmla="*/ 3133 w 10000"/>
                  <a:gd name="connsiteY119" fmla="*/ 1299 h 10000"/>
                  <a:gd name="connsiteX120" fmla="*/ 3114 w 10000"/>
                  <a:gd name="connsiteY120" fmla="*/ 1276 h 10000"/>
                  <a:gd name="connsiteX121" fmla="*/ 3078 w 10000"/>
                  <a:gd name="connsiteY121" fmla="*/ 1240 h 10000"/>
                  <a:gd name="connsiteX122" fmla="*/ 3044 w 10000"/>
                  <a:gd name="connsiteY122" fmla="*/ 1227 h 10000"/>
                  <a:gd name="connsiteX123" fmla="*/ 3033 w 10000"/>
                  <a:gd name="connsiteY123" fmla="*/ 1231 h 10000"/>
                  <a:gd name="connsiteX124" fmla="*/ 3036 w 10000"/>
                  <a:gd name="connsiteY124" fmla="*/ 1256 h 10000"/>
                  <a:gd name="connsiteX125" fmla="*/ 3044 w 10000"/>
                  <a:gd name="connsiteY125" fmla="*/ 1266 h 10000"/>
                  <a:gd name="connsiteX126" fmla="*/ 3044 w 10000"/>
                  <a:gd name="connsiteY126" fmla="*/ 1276 h 10000"/>
                  <a:gd name="connsiteX127" fmla="*/ 3036 w 10000"/>
                  <a:gd name="connsiteY127" fmla="*/ 1276 h 10000"/>
                  <a:gd name="connsiteX128" fmla="*/ 3028 w 10000"/>
                  <a:gd name="connsiteY128" fmla="*/ 1266 h 10000"/>
                  <a:gd name="connsiteX129" fmla="*/ 3025 w 10000"/>
                  <a:gd name="connsiteY129" fmla="*/ 1256 h 10000"/>
                  <a:gd name="connsiteX130" fmla="*/ 3008 w 10000"/>
                  <a:gd name="connsiteY130" fmla="*/ 1205 h 10000"/>
                  <a:gd name="connsiteX131" fmla="*/ 3000 w 10000"/>
                  <a:gd name="connsiteY131" fmla="*/ 1192 h 10000"/>
                  <a:gd name="connsiteX132" fmla="*/ 2994 w 10000"/>
                  <a:gd name="connsiteY132" fmla="*/ 1176 h 10000"/>
                  <a:gd name="connsiteX133" fmla="*/ 2986 w 10000"/>
                  <a:gd name="connsiteY133" fmla="*/ 1182 h 10000"/>
                  <a:gd name="connsiteX134" fmla="*/ 2981 w 10000"/>
                  <a:gd name="connsiteY134" fmla="*/ 1192 h 10000"/>
                  <a:gd name="connsiteX135" fmla="*/ 2970 w 10000"/>
                  <a:gd name="connsiteY135" fmla="*/ 1201 h 10000"/>
                  <a:gd name="connsiteX136" fmla="*/ 2956 w 10000"/>
                  <a:gd name="connsiteY136" fmla="*/ 1218 h 10000"/>
                  <a:gd name="connsiteX137" fmla="*/ 2939 w 10000"/>
                  <a:gd name="connsiteY137" fmla="*/ 1240 h 10000"/>
                  <a:gd name="connsiteX138" fmla="*/ 2928 w 10000"/>
                  <a:gd name="connsiteY138" fmla="*/ 1247 h 10000"/>
                  <a:gd name="connsiteX139" fmla="*/ 2922 w 10000"/>
                  <a:gd name="connsiteY139" fmla="*/ 1250 h 10000"/>
                  <a:gd name="connsiteX140" fmla="*/ 2911 w 10000"/>
                  <a:gd name="connsiteY140" fmla="*/ 1250 h 10000"/>
                  <a:gd name="connsiteX141" fmla="*/ 2884 w 10000"/>
                  <a:gd name="connsiteY141" fmla="*/ 1247 h 10000"/>
                  <a:gd name="connsiteX142" fmla="*/ 2864 w 10000"/>
                  <a:gd name="connsiteY142" fmla="*/ 1237 h 10000"/>
                  <a:gd name="connsiteX143" fmla="*/ 2848 w 10000"/>
                  <a:gd name="connsiteY143" fmla="*/ 1231 h 10000"/>
                  <a:gd name="connsiteX144" fmla="*/ 2834 w 10000"/>
                  <a:gd name="connsiteY144" fmla="*/ 1227 h 10000"/>
                  <a:gd name="connsiteX145" fmla="*/ 2831 w 10000"/>
                  <a:gd name="connsiteY145" fmla="*/ 1227 h 10000"/>
                  <a:gd name="connsiteX146" fmla="*/ 2831 w 10000"/>
                  <a:gd name="connsiteY146" fmla="*/ 1221 h 10000"/>
                  <a:gd name="connsiteX147" fmla="*/ 2825 w 10000"/>
                  <a:gd name="connsiteY147" fmla="*/ 1205 h 10000"/>
                  <a:gd name="connsiteX148" fmla="*/ 2823 w 10000"/>
                  <a:gd name="connsiteY148" fmla="*/ 1192 h 10000"/>
                  <a:gd name="connsiteX149" fmla="*/ 2817 w 10000"/>
                  <a:gd name="connsiteY149" fmla="*/ 1182 h 10000"/>
                  <a:gd name="connsiteX150" fmla="*/ 2814 w 10000"/>
                  <a:gd name="connsiteY150" fmla="*/ 1176 h 10000"/>
                  <a:gd name="connsiteX151" fmla="*/ 2792 w 10000"/>
                  <a:gd name="connsiteY151" fmla="*/ 1172 h 10000"/>
                  <a:gd name="connsiteX152" fmla="*/ 2759 w 10000"/>
                  <a:gd name="connsiteY152" fmla="*/ 1156 h 10000"/>
                  <a:gd name="connsiteX153" fmla="*/ 2734 w 10000"/>
                  <a:gd name="connsiteY153" fmla="*/ 1143 h 10000"/>
                  <a:gd name="connsiteX154" fmla="*/ 2695 w 10000"/>
                  <a:gd name="connsiteY154" fmla="*/ 1124 h 10000"/>
                  <a:gd name="connsiteX155" fmla="*/ 2670 w 10000"/>
                  <a:gd name="connsiteY155" fmla="*/ 1108 h 10000"/>
                  <a:gd name="connsiteX156" fmla="*/ 2645 w 10000"/>
                  <a:gd name="connsiteY156" fmla="*/ 1091 h 10000"/>
                  <a:gd name="connsiteX157" fmla="*/ 2618 w 10000"/>
                  <a:gd name="connsiteY157" fmla="*/ 1088 h 10000"/>
                  <a:gd name="connsiteX158" fmla="*/ 2576 w 10000"/>
                  <a:gd name="connsiteY158" fmla="*/ 1088 h 10000"/>
                  <a:gd name="connsiteX159" fmla="*/ 2551 w 10000"/>
                  <a:gd name="connsiteY159" fmla="*/ 1091 h 10000"/>
                  <a:gd name="connsiteX160" fmla="*/ 2521 w 10000"/>
                  <a:gd name="connsiteY160" fmla="*/ 1098 h 10000"/>
                  <a:gd name="connsiteX161" fmla="*/ 2493 w 10000"/>
                  <a:gd name="connsiteY161" fmla="*/ 1104 h 10000"/>
                  <a:gd name="connsiteX162" fmla="*/ 2468 w 10000"/>
                  <a:gd name="connsiteY162" fmla="*/ 1108 h 10000"/>
                  <a:gd name="connsiteX163" fmla="*/ 2404 w 10000"/>
                  <a:gd name="connsiteY163" fmla="*/ 1124 h 10000"/>
                  <a:gd name="connsiteX164" fmla="*/ 2366 w 10000"/>
                  <a:gd name="connsiteY164" fmla="*/ 1133 h 10000"/>
                  <a:gd name="connsiteX165" fmla="*/ 2346 w 10000"/>
                  <a:gd name="connsiteY165" fmla="*/ 1137 h 10000"/>
                  <a:gd name="connsiteX166" fmla="*/ 2294 w 10000"/>
                  <a:gd name="connsiteY166" fmla="*/ 1146 h 10000"/>
                  <a:gd name="connsiteX167" fmla="*/ 2249 w 10000"/>
                  <a:gd name="connsiteY167" fmla="*/ 1156 h 10000"/>
                  <a:gd name="connsiteX168" fmla="*/ 2230 w 10000"/>
                  <a:gd name="connsiteY168" fmla="*/ 1156 h 10000"/>
                  <a:gd name="connsiteX169" fmla="*/ 2222 w 10000"/>
                  <a:gd name="connsiteY169" fmla="*/ 1163 h 10000"/>
                  <a:gd name="connsiteX170" fmla="*/ 2194 w 10000"/>
                  <a:gd name="connsiteY170" fmla="*/ 1163 h 10000"/>
                  <a:gd name="connsiteX171" fmla="*/ 2172 w 10000"/>
                  <a:gd name="connsiteY171" fmla="*/ 1163 h 10000"/>
                  <a:gd name="connsiteX172" fmla="*/ 2147 w 10000"/>
                  <a:gd name="connsiteY172" fmla="*/ 1166 h 10000"/>
                  <a:gd name="connsiteX173" fmla="*/ 2108 w 10000"/>
                  <a:gd name="connsiteY173" fmla="*/ 1166 h 10000"/>
                  <a:gd name="connsiteX174" fmla="*/ 2083 w 10000"/>
                  <a:gd name="connsiteY174" fmla="*/ 1156 h 10000"/>
                  <a:gd name="connsiteX175" fmla="*/ 2042 w 10000"/>
                  <a:gd name="connsiteY175" fmla="*/ 1143 h 10000"/>
                  <a:gd name="connsiteX176" fmla="*/ 2011 w 10000"/>
                  <a:gd name="connsiteY176" fmla="*/ 1143 h 10000"/>
                  <a:gd name="connsiteX177" fmla="*/ 1994 w 10000"/>
                  <a:gd name="connsiteY177" fmla="*/ 1146 h 10000"/>
                  <a:gd name="connsiteX178" fmla="*/ 1967 w 10000"/>
                  <a:gd name="connsiteY178" fmla="*/ 1156 h 10000"/>
                  <a:gd name="connsiteX179" fmla="*/ 1903 w 10000"/>
                  <a:gd name="connsiteY179" fmla="*/ 1176 h 10000"/>
                  <a:gd name="connsiteX180" fmla="*/ 1873 w 10000"/>
                  <a:gd name="connsiteY180" fmla="*/ 1182 h 10000"/>
                  <a:gd name="connsiteX181" fmla="*/ 1850 w 10000"/>
                  <a:gd name="connsiteY181" fmla="*/ 1185 h 10000"/>
                  <a:gd name="connsiteX182" fmla="*/ 1842 w 10000"/>
                  <a:gd name="connsiteY182" fmla="*/ 1192 h 10000"/>
                  <a:gd name="connsiteX183" fmla="*/ 1823 w 10000"/>
                  <a:gd name="connsiteY183" fmla="*/ 1195 h 10000"/>
                  <a:gd name="connsiteX184" fmla="*/ 1814 w 10000"/>
                  <a:gd name="connsiteY184" fmla="*/ 1201 h 10000"/>
                  <a:gd name="connsiteX185" fmla="*/ 1792 w 10000"/>
                  <a:gd name="connsiteY185" fmla="*/ 1218 h 10000"/>
                  <a:gd name="connsiteX186" fmla="*/ 1767 w 10000"/>
                  <a:gd name="connsiteY186" fmla="*/ 1231 h 10000"/>
                  <a:gd name="connsiteX187" fmla="*/ 1717 w 10000"/>
                  <a:gd name="connsiteY187" fmla="*/ 1266 h 10000"/>
                  <a:gd name="connsiteX188" fmla="*/ 1695 w 10000"/>
                  <a:gd name="connsiteY188" fmla="*/ 1279 h 10000"/>
                  <a:gd name="connsiteX189" fmla="*/ 1654 w 10000"/>
                  <a:gd name="connsiteY189" fmla="*/ 1308 h 10000"/>
                  <a:gd name="connsiteX190" fmla="*/ 1620 w 10000"/>
                  <a:gd name="connsiteY190" fmla="*/ 1334 h 10000"/>
                  <a:gd name="connsiteX191" fmla="*/ 1590 w 10000"/>
                  <a:gd name="connsiteY191" fmla="*/ 1360 h 10000"/>
                  <a:gd name="connsiteX192" fmla="*/ 1565 w 10000"/>
                  <a:gd name="connsiteY192" fmla="*/ 1380 h 10000"/>
                  <a:gd name="connsiteX193" fmla="*/ 1532 w 10000"/>
                  <a:gd name="connsiteY193" fmla="*/ 1402 h 10000"/>
                  <a:gd name="connsiteX194" fmla="*/ 1501 w 10000"/>
                  <a:gd name="connsiteY194" fmla="*/ 1418 h 10000"/>
                  <a:gd name="connsiteX195" fmla="*/ 1460 w 10000"/>
                  <a:gd name="connsiteY195" fmla="*/ 1438 h 10000"/>
                  <a:gd name="connsiteX196" fmla="*/ 1435 w 10000"/>
                  <a:gd name="connsiteY196" fmla="*/ 1454 h 10000"/>
                  <a:gd name="connsiteX197" fmla="*/ 1421 w 10000"/>
                  <a:gd name="connsiteY197" fmla="*/ 1464 h 10000"/>
                  <a:gd name="connsiteX198" fmla="*/ 1380 w 10000"/>
                  <a:gd name="connsiteY198" fmla="*/ 1473 h 10000"/>
                  <a:gd name="connsiteX199" fmla="*/ 1324 w 10000"/>
                  <a:gd name="connsiteY199" fmla="*/ 1477 h 10000"/>
                  <a:gd name="connsiteX200" fmla="*/ 1274 w 10000"/>
                  <a:gd name="connsiteY200" fmla="*/ 1483 h 10000"/>
                  <a:gd name="connsiteX201" fmla="*/ 1244 w 10000"/>
                  <a:gd name="connsiteY201" fmla="*/ 1486 h 10000"/>
                  <a:gd name="connsiteX202" fmla="*/ 1233 w 10000"/>
                  <a:gd name="connsiteY202" fmla="*/ 1486 h 10000"/>
                  <a:gd name="connsiteX203" fmla="*/ 1197 w 10000"/>
                  <a:gd name="connsiteY203" fmla="*/ 1493 h 10000"/>
                  <a:gd name="connsiteX204" fmla="*/ 1180 w 10000"/>
                  <a:gd name="connsiteY204" fmla="*/ 1496 h 10000"/>
                  <a:gd name="connsiteX205" fmla="*/ 1169 w 10000"/>
                  <a:gd name="connsiteY205" fmla="*/ 1496 h 10000"/>
                  <a:gd name="connsiteX206" fmla="*/ 1161 w 10000"/>
                  <a:gd name="connsiteY206" fmla="*/ 1503 h 10000"/>
                  <a:gd name="connsiteX207" fmla="*/ 1155 w 10000"/>
                  <a:gd name="connsiteY207" fmla="*/ 1503 h 10000"/>
                  <a:gd name="connsiteX208" fmla="*/ 501 w 10000"/>
                  <a:gd name="connsiteY208" fmla="*/ 2277 h 10000"/>
                  <a:gd name="connsiteX209" fmla="*/ 396 w 10000"/>
                  <a:gd name="connsiteY209" fmla="*/ 2532 h 10000"/>
                  <a:gd name="connsiteX210" fmla="*/ 324 w 10000"/>
                  <a:gd name="connsiteY210" fmla="*/ 2759 h 10000"/>
                  <a:gd name="connsiteX211" fmla="*/ 274 w 10000"/>
                  <a:gd name="connsiteY211" fmla="*/ 2866 h 10000"/>
                  <a:gd name="connsiteX212" fmla="*/ 202 w 10000"/>
                  <a:gd name="connsiteY212" fmla="*/ 3008 h 10000"/>
                  <a:gd name="connsiteX213" fmla="*/ 211 w 10000"/>
                  <a:gd name="connsiteY213" fmla="*/ 3177 h 10000"/>
                  <a:gd name="connsiteX214" fmla="*/ 235 w 10000"/>
                  <a:gd name="connsiteY214" fmla="*/ 3368 h 10000"/>
                  <a:gd name="connsiteX215" fmla="*/ 266 w 10000"/>
                  <a:gd name="connsiteY215" fmla="*/ 3595 h 10000"/>
                  <a:gd name="connsiteX216" fmla="*/ 299 w 10000"/>
                  <a:gd name="connsiteY216" fmla="*/ 3831 h 10000"/>
                  <a:gd name="connsiteX217" fmla="*/ 305 w 10000"/>
                  <a:gd name="connsiteY217" fmla="*/ 3863 h 10000"/>
                  <a:gd name="connsiteX218" fmla="*/ 341 w 10000"/>
                  <a:gd name="connsiteY218" fmla="*/ 3941 h 10000"/>
                  <a:gd name="connsiteX219" fmla="*/ 186 w 10000"/>
                  <a:gd name="connsiteY219" fmla="*/ 3935 h 10000"/>
                  <a:gd name="connsiteX220" fmla="*/ 30 w 10000"/>
                  <a:gd name="connsiteY220" fmla="*/ 3925 h 10000"/>
                  <a:gd name="connsiteX221" fmla="*/ 0 w 10000"/>
                  <a:gd name="connsiteY221" fmla="*/ 4054 h 10000"/>
                  <a:gd name="connsiteX222" fmla="*/ 14 w 10000"/>
                  <a:gd name="connsiteY222" fmla="*/ 4152 h 10000"/>
                  <a:gd name="connsiteX223" fmla="*/ 22 w 10000"/>
                  <a:gd name="connsiteY223" fmla="*/ 4242 h 10000"/>
                  <a:gd name="connsiteX224" fmla="*/ 30 w 10000"/>
                  <a:gd name="connsiteY224" fmla="*/ 4291 h 10000"/>
                  <a:gd name="connsiteX225" fmla="*/ 102 w 10000"/>
                  <a:gd name="connsiteY225" fmla="*/ 4271 h 10000"/>
                  <a:gd name="connsiteX226" fmla="*/ 155 w 10000"/>
                  <a:gd name="connsiteY226" fmla="*/ 4262 h 10000"/>
                  <a:gd name="connsiteX227" fmla="*/ 410 w 10000"/>
                  <a:gd name="connsiteY227" fmla="*/ 4255 h 10000"/>
                  <a:gd name="connsiteX228" fmla="*/ 418 w 10000"/>
                  <a:gd name="connsiteY228" fmla="*/ 4385 h 10000"/>
                  <a:gd name="connsiteX229" fmla="*/ 429 w 10000"/>
                  <a:gd name="connsiteY229" fmla="*/ 4543 h 10000"/>
                  <a:gd name="connsiteX230" fmla="*/ 443 w 10000"/>
                  <a:gd name="connsiteY230" fmla="*/ 4585 h 10000"/>
                  <a:gd name="connsiteX231" fmla="*/ 465 w 10000"/>
                  <a:gd name="connsiteY231" fmla="*/ 4611 h 10000"/>
                  <a:gd name="connsiteX232" fmla="*/ 468 w 10000"/>
                  <a:gd name="connsiteY232" fmla="*/ 4621 h 10000"/>
                  <a:gd name="connsiteX233" fmla="*/ 474 w 10000"/>
                  <a:gd name="connsiteY233" fmla="*/ 4679 h 10000"/>
                  <a:gd name="connsiteX234" fmla="*/ 554 w 10000"/>
                  <a:gd name="connsiteY234" fmla="*/ 4738 h 10000"/>
                  <a:gd name="connsiteX235" fmla="*/ 637 w 10000"/>
                  <a:gd name="connsiteY235" fmla="*/ 4809 h 10000"/>
                  <a:gd name="connsiteX236" fmla="*/ 704 w 10000"/>
                  <a:gd name="connsiteY236" fmla="*/ 4851 h 10000"/>
                  <a:gd name="connsiteX237" fmla="*/ 740 w 10000"/>
                  <a:gd name="connsiteY237" fmla="*/ 4893 h 10000"/>
                  <a:gd name="connsiteX238" fmla="*/ 756 w 10000"/>
                  <a:gd name="connsiteY238" fmla="*/ 4896 h 10000"/>
                  <a:gd name="connsiteX239" fmla="*/ 767 w 10000"/>
                  <a:gd name="connsiteY239" fmla="*/ 4880 h 10000"/>
                  <a:gd name="connsiteX240" fmla="*/ 806 w 10000"/>
                  <a:gd name="connsiteY240" fmla="*/ 4945 h 10000"/>
                  <a:gd name="connsiteX241" fmla="*/ 886 w 10000"/>
                  <a:gd name="connsiteY241" fmla="*/ 5078 h 10000"/>
                  <a:gd name="connsiteX242" fmla="*/ 911 w 10000"/>
                  <a:gd name="connsiteY242" fmla="*/ 5130 h 10000"/>
                  <a:gd name="connsiteX243" fmla="*/ 920 w 10000"/>
                  <a:gd name="connsiteY243" fmla="*/ 5191 h 10000"/>
                  <a:gd name="connsiteX244" fmla="*/ 920 w 10000"/>
                  <a:gd name="connsiteY244" fmla="*/ 5220 h 10000"/>
                  <a:gd name="connsiteX245" fmla="*/ 911 w 10000"/>
                  <a:gd name="connsiteY245" fmla="*/ 5314 h 10000"/>
                  <a:gd name="connsiteX246" fmla="*/ 898 w 10000"/>
                  <a:gd name="connsiteY246" fmla="*/ 5369 h 10000"/>
                  <a:gd name="connsiteX247" fmla="*/ 895 w 10000"/>
                  <a:gd name="connsiteY247" fmla="*/ 5385 h 10000"/>
                  <a:gd name="connsiteX248" fmla="*/ 895 w 10000"/>
                  <a:gd name="connsiteY248" fmla="*/ 5405 h 10000"/>
                  <a:gd name="connsiteX249" fmla="*/ 898 w 10000"/>
                  <a:gd name="connsiteY249" fmla="*/ 5434 h 10000"/>
                  <a:gd name="connsiteX250" fmla="*/ 911 w 10000"/>
                  <a:gd name="connsiteY250" fmla="*/ 5463 h 10000"/>
                  <a:gd name="connsiteX251" fmla="*/ 920 w 10000"/>
                  <a:gd name="connsiteY251" fmla="*/ 5492 h 10000"/>
                  <a:gd name="connsiteX252" fmla="*/ 934 w 10000"/>
                  <a:gd name="connsiteY252" fmla="*/ 5518 h 10000"/>
                  <a:gd name="connsiteX253" fmla="*/ 1169 w 10000"/>
                  <a:gd name="connsiteY253" fmla="*/ 5738 h 10000"/>
                  <a:gd name="connsiteX254" fmla="*/ 1188 w 10000"/>
                  <a:gd name="connsiteY254" fmla="*/ 5755 h 10000"/>
                  <a:gd name="connsiteX255" fmla="*/ 1216 w 10000"/>
                  <a:gd name="connsiteY255" fmla="*/ 5758 h 10000"/>
                  <a:gd name="connsiteX256" fmla="*/ 1313 w 10000"/>
                  <a:gd name="connsiteY256" fmla="*/ 5774 h 10000"/>
                  <a:gd name="connsiteX257" fmla="*/ 1349 w 10000"/>
                  <a:gd name="connsiteY257" fmla="*/ 5787 h 10000"/>
                  <a:gd name="connsiteX258" fmla="*/ 1393 w 10000"/>
                  <a:gd name="connsiteY258" fmla="*/ 5793 h 10000"/>
                  <a:gd name="connsiteX259" fmla="*/ 1393 w 10000"/>
                  <a:gd name="connsiteY259" fmla="*/ 5797 h 10000"/>
                  <a:gd name="connsiteX260" fmla="*/ 1421 w 10000"/>
                  <a:gd name="connsiteY260" fmla="*/ 5810 h 10000"/>
                  <a:gd name="connsiteX261" fmla="*/ 1446 w 10000"/>
                  <a:gd name="connsiteY261" fmla="*/ 5829 h 10000"/>
                  <a:gd name="connsiteX262" fmla="*/ 1460 w 10000"/>
                  <a:gd name="connsiteY262" fmla="*/ 5842 h 10000"/>
                  <a:gd name="connsiteX263" fmla="*/ 1476 w 10000"/>
                  <a:gd name="connsiteY263" fmla="*/ 5848 h 10000"/>
                  <a:gd name="connsiteX264" fmla="*/ 1501 w 10000"/>
                  <a:gd name="connsiteY264" fmla="*/ 5852 h 10000"/>
                  <a:gd name="connsiteX265" fmla="*/ 1532 w 10000"/>
                  <a:gd name="connsiteY265" fmla="*/ 5887 h 10000"/>
                  <a:gd name="connsiteX266" fmla="*/ 1565 w 10000"/>
                  <a:gd name="connsiteY266" fmla="*/ 5942 h 10000"/>
                  <a:gd name="connsiteX267" fmla="*/ 1587 w 10000"/>
                  <a:gd name="connsiteY267" fmla="*/ 5972 h 10000"/>
                  <a:gd name="connsiteX268" fmla="*/ 1612 w 10000"/>
                  <a:gd name="connsiteY268" fmla="*/ 5955 h 10000"/>
                  <a:gd name="connsiteX269" fmla="*/ 1679 w 10000"/>
                  <a:gd name="connsiteY269" fmla="*/ 6049 h 10000"/>
                  <a:gd name="connsiteX270" fmla="*/ 1720 w 10000"/>
                  <a:gd name="connsiteY270" fmla="*/ 6108 h 10000"/>
                  <a:gd name="connsiteX271" fmla="*/ 1751 w 10000"/>
                  <a:gd name="connsiteY271" fmla="*/ 6133 h 10000"/>
                  <a:gd name="connsiteX272" fmla="*/ 1792 w 10000"/>
                  <a:gd name="connsiteY272" fmla="*/ 6169 h 10000"/>
                  <a:gd name="connsiteX273" fmla="*/ 1801 w 10000"/>
                  <a:gd name="connsiteY273" fmla="*/ 6172 h 10000"/>
                  <a:gd name="connsiteX274" fmla="*/ 1814 w 10000"/>
                  <a:gd name="connsiteY274" fmla="*/ 6286 h 10000"/>
                  <a:gd name="connsiteX275" fmla="*/ 1817 w 10000"/>
                  <a:gd name="connsiteY275" fmla="*/ 6331 h 10000"/>
                  <a:gd name="connsiteX276" fmla="*/ 1809 w 10000"/>
                  <a:gd name="connsiteY276" fmla="*/ 6444 h 10000"/>
                  <a:gd name="connsiteX277" fmla="*/ 1801 w 10000"/>
                  <a:gd name="connsiteY277" fmla="*/ 6499 h 10000"/>
                  <a:gd name="connsiteX278" fmla="*/ 1781 w 10000"/>
                  <a:gd name="connsiteY278" fmla="*/ 6522 h 10000"/>
                  <a:gd name="connsiteX279" fmla="*/ 1773 w 10000"/>
                  <a:gd name="connsiteY279" fmla="*/ 6541 h 10000"/>
                  <a:gd name="connsiteX280" fmla="*/ 1762 w 10000"/>
                  <a:gd name="connsiteY280" fmla="*/ 6571 h 10000"/>
                  <a:gd name="connsiteX281" fmla="*/ 1767 w 10000"/>
                  <a:gd name="connsiteY281" fmla="*/ 6622 h 10000"/>
                  <a:gd name="connsiteX282" fmla="*/ 1767 w 10000"/>
                  <a:gd name="connsiteY282" fmla="*/ 6665 h 10000"/>
                  <a:gd name="connsiteX283" fmla="*/ 1767 w 10000"/>
                  <a:gd name="connsiteY283" fmla="*/ 6694 h 10000"/>
                  <a:gd name="connsiteX284" fmla="*/ 1776 w 10000"/>
                  <a:gd name="connsiteY284" fmla="*/ 6726 h 10000"/>
                  <a:gd name="connsiteX285" fmla="*/ 1776 w 10000"/>
                  <a:gd name="connsiteY285" fmla="*/ 6745 h 10000"/>
                  <a:gd name="connsiteX286" fmla="*/ 1767 w 10000"/>
                  <a:gd name="connsiteY286" fmla="*/ 6765 h 10000"/>
                  <a:gd name="connsiteX287" fmla="*/ 1762 w 10000"/>
                  <a:gd name="connsiteY287" fmla="*/ 6804 h 10000"/>
                  <a:gd name="connsiteX288" fmla="*/ 1753 w 10000"/>
                  <a:gd name="connsiteY288" fmla="*/ 6839 h 10000"/>
                  <a:gd name="connsiteX289" fmla="*/ 1742 w 10000"/>
                  <a:gd name="connsiteY289" fmla="*/ 6849 h 10000"/>
                  <a:gd name="connsiteX290" fmla="*/ 1726 w 10000"/>
                  <a:gd name="connsiteY290" fmla="*/ 6849 h 10000"/>
                  <a:gd name="connsiteX291" fmla="*/ 1712 w 10000"/>
                  <a:gd name="connsiteY291" fmla="*/ 6852 h 10000"/>
                  <a:gd name="connsiteX292" fmla="*/ 1640 w 10000"/>
                  <a:gd name="connsiteY292" fmla="*/ 6953 h 10000"/>
                  <a:gd name="connsiteX293" fmla="*/ 1493 w 10000"/>
                  <a:gd name="connsiteY293" fmla="*/ 7105 h 10000"/>
                  <a:gd name="connsiteX294" fmla="*/ 1490 w 10000"/>
                  <a:gd name="connsiteY294" fmla="*/ 7124 h 10000"/>
                  <a:gd name="connsiteX295" fmla="*/ 1468 w 10000"/>
                  <a:gd name="connsiteY295" fmla="*/ 7137 h 10000"/>
                  <a:gd name="connsiteX296" fmla="*/ 1454 w 10000"/>
                  <a:gd name="connsiteY296" fmla="*/ 7144 h 10000"/>
                  <a:gd name="connsiteX297" fmla="*/ 1452 w 10000"/>
                  <a:gd name="connsiteY297" fmla="*/ 7157 h 10000"/>
                  <a:gd name="connsiteX298" fmla="*/ 1446 w 10000"/>
                  <a:gd name="connsiteY298" fmla="*/ 7199 h 10000"/>
                  <a:gd name="connsiteX299" fmla="*/ 1476 w 10000"/>
                  <a:gd name="connsiteY299" fmla="*/ 7247 h 10000"/>
                  <a:gd name="connsiteX300" fmla="*/ 1501 w 10000"/>
                  <a:gd name="connsiteY300" fmla="*/ 7270 h 10000"/>
                  <a:gd name="connsiteX301" fmla="*/ 1518 w 10000"/>
                  <a:gd name="connsiteY301" fmla="*/ 7286 h 10000"/>
                  <a:gd name="connsiteX302" fmla="*/ 1524 w 10000"/>
                  <a:gd name="connsiteY302" fmla="*/ 7306 h 10000"/>
                  <a:gd name="connsiteX303" fmla="*/ 1540 w 10000"/>
                  <a:gd name="connsiteY303" fmla="*/ 7322 h 10000"/>
                  <a:gd name="connsiteX304" fmla="*/ 1565 w 10000"/>
                  <a:gd name="connsiteY304" fmla="*/ 7325 h 10000"/>
                  <a:gd name="connsiteX305" fmla="*/ 1590 w 10000"/>
                  <a:gd name="connsiteY305" fmla="*/ 7332 h 10000"/>
                  <a:gd name="connsiteX306" fmla="*/ 1615 w 10000"/>
                  <a:gd name="connsiteY306" fmla="*/ 7345 h 10000"/>
                  <a:gd name="connsiteX307" fmla="*/ 1662 w 10000"/>
                  <a:gd name="connsiteY307" fmla="*/ 7370 h 10000"/>
                  <a:gd name="connsiteX308" fmla="*/ 1670 w 10000"/>
                  <a:gd name="connsiteY308" fmla="*/ 7351 h 10000"/>
                  <a:gd name="connsiteX309" fmla="*/ 1726 w 10000"/>
                  <a:gd name="connsiteY309" fmla="*/ 7354 h 10000"/>
                  <a:gd name="connsiteX310" fmla="*/ 1726 w 10000"/>
                  <a:gd name="connsiteY310" fmla="*/ 7400 h 10000"/>
                  <a:gd name="connsiteX311" fmla="*/ 1773 w 10000"/>
                  <a:gd name="connsiteY311" fmla="*/ 7409 h 10000"/>
                  <a:gd name="connsiteX312" fmla="*/ 1806 w 10000"/>
                  <a:gd name="connsiteY312" fmla="*/ 7416 h 10000"/>
                  <a:gd name="connsiteX313" fmla="*/ 1839 w 10000"/>
                  <a:gd name="connsiteY313" fmla="*/ 7403 h 10000"/>
                  <a:gd name="connsiteX314" fmla="*/ 1886 w 10000"/>
                  <a:gd name="connsiteY314" fmla="*/ 7403 h 10000"/>
                  <a:gd name="connsiteX315" fmla="*/ 1898 w 10000"/>
                  <a:gd name="connsiteY315" fmla="*/ 7403 h 10000"/>
                  <a:gd name="connsiteX316" fmla="*/ 1914 w 10000"/>
                  <a:gd name="connsiteY316" fmla="*/ 7494 h 10000"/>
                  <a:gd name="connsiteX317" fmla="*/ 1895 w 10000"/>
                  <a:gd name="connsiteY317" fmla="*/ 7523 h 10000"/>
                  <a:gd name="connsiteX318" fmla="*/ 1825 w 10000"/>
                  <a:gd name="connsiteY318" fmla="*/ 7617 h 10000"/>
                  <a:gd name="connsiteX319" fmla="*/ 1776 w 10000"/>
                  <a:gd name="connsiteY319" fmla="*/ 7691 h 10000"/>
                  <a:gd name="connsiteX320" fmla="*/ 1781 w 10000"/>
                  <a:gd name="connsiteY320" fmla="*/ 7723 h 10000"/>
                  <a:gd name="connsiteX321" fmla="*/ 1767 w 10000"/>
                  <a:gd name="connsiteY321" fmla="*/ 7759 h 10000"/>
                  <a:gd name="connsiteX322" fmla="*/ 1762 w 10000"/>
                  <a:gd name="connsiteY322" fmla="*/ 7817 h 10000"/>
                  <a:gd name="connsiteX323" fmla="*/ 1762 w 10000"/>
                  <a:gd name="connsiteY323" fmla="*/ 7856 h 10000"/>
                  <a:gd name="connsiteX324" fmla="*/ 1776 w 10000"/>
                  <a:gd name="connsiteY324" fmla="*/ 7892 h 10000"/>
                  <a:gd name="connsiteX325" fmla="*/ 1784 w 10000"/>
                  <a:gd name="connsiteY325" fmla="*/ 7902 h 10000"/>
                  <a:gd name="connsiteX326" fmla="*/ 1801 w 10000"/>
                  <a:gd name="connsiteY326" fmla="*/ 7908 h 10000"/>
                  <a:gd name="connsiteX327" fmla="*/ 1809 w 10000"/>
                  <a:gd name="connsiteY327" fmla="*/ 7911 h 10000"/>
                  <a:gd name="connsiteX328" fmla="*/ 1801 w 10000"/>
                  <a:gd name="connsiteY328" fmla="*/ 7940 h 10000"/>
                  <a:gd name="connsiteX329" fmla="*/ 1798 w 10000"/>
                  <a:gd name="connsiteY329" fmla="*/ 7979 h 10000"/>
                  <a:gd name="connsiteX330" fmla="*/ 1806 w 10000"/>
                  <a:gd name="connsiteY330" fmla="*/ 8002 h 10000"/>
                  <a:gd name="connsiteX331" fmla="*/ 1823 w 10000"/>
                  <a:gd name="connsiteY331" fmla="*/ 8021 h 10000"/>
                  <a:gd name="connsiteX332" fmla="*/ 1834 w 10000"/>
                  <a:gd name="connsiteY332" fmla="*/ 8044 h 10000"/>
                  <a:gd name="connsiteX333" fmla="*/ 1839 w 10000"/>
                  <a:gd name="connsiteY333" fmla="*/ 8073 h 10000"/>
                  <a:gd name="connsiteX334" fmla="*/ 1842 w 10000"/>
                  <a:gd name="connsiteY334" fmla="*/ 8106 h 10000"/>
                  <a:gd name="connsiteX335" fmla="*/ 1839 w 10000"/>
                  <a:gd name="connsiteY335" fmla="*/ 8144 h 10000"/>
                  <a:gd name="connsiteX336" fmla="*/ 1856 w 10000"/>
                  <a:gd name="connsiteY336" fmla="*/ 8164 h 10000"/>
                  <a:gd name="connsiteX337" fmla="*/ 1886 w 10000"/>
                  <a:gd name="connsiteY337" fmla="*/ 8193 h 10000"/>
                  <a:gd name="connsiteX338" fmla="*/ 1922 w 10000"/>
                  <a:gd name="connsiteY338" fmla="*/ 8206 h 10000"/>
                  <a:gd name="connsiteX339" fmla="*/ 1967 w 10000"/>
                  <a:gd name="connsiteY339" fmla="*/ 8203 h 10000"/>
                  <a:gd name="connsiteX340" fmla="*/ 1986 w 10000"/>
                  <a:gd name="connsiteY340" fmla="*/ 8212 h 10000"/>
                  <a:gd name="connsiteX341" fmla="*/ 2000 w 10000"/>
                  <a:gd name="connsiteY341" fmla="*/ 8232 h 10000"/>
                  <a:gd name="connsiteX342" fmla="*/ 2033 w 10000"/>
                  <a:gd name="connsiteY342" fmla="*/ 8258 h 10000"/>
                  <a:gd name="connsiteX343" fmla="*/ 2050 w 10000"/>
                  <a:gd name="connsiteY343" fmla="*/ 8271 h 10000"/>
                  <a:gd name="connsiteX344" fmla="*/ 2089 w 10000"/>
                  <a:gd name="connsiteY344" fmla="*/ 8280 h 10000"/>
                  <a:gd name="connsiteX345" fmla="*/ 2122 w 10000"/>
                  <a:gd name="connsiteY345" fmla="*/ 8300 h 10000"/>
                  <a:gd name="connsiteX346" fmla="*/ 2163 w 10000"/>
                  <a:gd name="connsiteY346" fmla="*/ 8332 h 10000"/>
                  <a:gd name="connsiteX347" fmla="*/ 2172 w 10000"/>
                  <a:gd name="connsiteY347" fmla="*/ 8335 h 10000"/>
                  <a:gd name="connsiteX348" fmla="*/ 2177 w 10000"/>
                  <a:gd name="connsiteY348" fmla="*/ 8345 h 10000"/>
                  <a:gd name="connsiteX349" fmla="*/ 2163 w 10000"/>
                  <a:gd name="connsiteY349" fmla="*/ 8371 h 10000"/>
                  <a:gd name="connsiteX350" fmla="*/ 2139 w 10000"/>
                  <a:gd name="connsiteY350" fmla="*/ 8423 h 10000"/>
                  <a:gd name="connsiteX351" fmla="*/ 2130 w 10000"/>
                  <a:gd name="connsiteY351" fmla="*/ 8439 h 10000"/>
                  <a:gd name="connsiteX352" fmla="*/ 2105 w 10000"/>
                  <a:gd name="connsiteY352" fmla="*/ 8446 h 10000"/>
                  <a:gd name="connsiteX353" fmla="*/ 2080 w 10000"/>
                  <a:gd name="connsiteY353" fmla="*/ 8449 h 10000"/>
                  <a:gd name="connsiteX354" fmla="*/ 2075 w 10000"/>
                  <a:gd name="connsiteY354" fmla="*/ 8459 h 10000"/>
                  <a:gd name="connsiteX355" fmla="*/ 2072 w 10000"/>
                  <a:gd name="connsiteY355" fmla="*/ 8475 h 10000"/>
                  <a:gd name="connsiteX356" fmla="*/ 2080 w 10000"/>
                  <a:gd name="connsiteY356" fmla="*/ 8484 h 10000"/>
                  <a:gd name="connsiteX357" fmla="*/ 2100 w 10000"/>
                  <a:gd name="connsiteY357" fmla="*/ 8475 h 10000"/>
                  <a:gd name="connsiteX358" fmla="*/ 2141 w 10000"/>
                  <a:gd name="connsiteY358" fmla="*/ 8478 h 10000"/>
                  <a:gd name="connsiteX359" fmla="*/ 2172 w 10000"/>
                  <a:gd name="connsiteY359" fmla="*/ 8475 h 10000"/>
                  <a:gd name="connsiteX360" fmla="*/ 2188 w 10000"/>
                  <a:gd name="connsiteY360" fmla="*/ 8475 h 10000"/>
                  <a:gd name="connsiteX361" fmla="*/ 2222 w 10000"/>
                  <a:gd name="connsiteY361" fmla="*/ 8497 h 10000"/>
                  <a:gd name="connsiteX362" fmla="*/ 2252 w 10000"/>
                  <a:gd name="connsiteY362" fmla="*/ 8514 h 10000"/>
                  <a:gd name="connsiteX363" fmla="*/ 2274 w 10000"/>
                  <a:gd name="connsiteY363" fmla="*/ 8514 h 10000"/>
                  <a:gd name="connsiteX364" fmla="*/ 2299 w 10000"/>
                  <a:gd name="connsiteY364" fmla="*/ 8504 h 10000"/>
                  <a:gd name="connsiteX365" fmla="*/ 2310 w 10000"/>
                  <a:gd name="connsiteY365" fmla="*/ 8504 h 10000"/>
                  <a:gd name="connsiteX366" fmla="*/ 2319 w 10000"/>
                  <a:gd name="connsiteY366" fmla="*/ 8484 h 10000"/>
                  <a:gd name="connsiteX367" fmla="*/ 2338 w 10000"/>
                  <a:gd name="connsiteY367" fmla="*/ 8494 h 10000"/>
                  <a:gd name="connsiteX368" fmla="*/ 2338 w 10000"/>
                  <a:gd name="connsiteY368" fmla="*/ 8552 h 10000"/>
                  <a:gd name="connsiteX369" fmla="*/ 2366 w 10000"/>
                  <a:gd name="connsiteY369" fmla="*/ 8572 h 10000"/>
                  <a:gd name="connsiteX370" fmla="*/ 2382 w 10000"/>
                  <a:gd name="connsiteY370" fmla="*/ 8582 h 10000"/>
                  <a:gd name="connsiteX371" fmla="*/ 2435 w 10000"/>
                  <a:gd name="connsiteY371" fmla="*/ 8552 h 10000"/>
                  <a:gd name="connsiteX372" fmla="*/ 2443 w 10000"/>
                  <a:gd name="connsiteY372" fmla="*/ 8552 h 10000"/>
                  <a:gd name="connsiteX373" fmla="*/ 2454 w 10000"/>
                  <a:gd name="connsiteY373" fmla="*/ 8552 h 10000"/>
                  <a:gd name="connsiteX374" fmla="*/ 2471 w 10000"/>
                  <a:gd name="connsiteY374" fmla="*/ 8546 h 10000"/>
                  <a:gd name="connsiteX375" fmla="*/ 2488 w 10000"/>
                  <a:gd name="connsiteY375" fmla="*/ 8536 h 10000"/>
                  <a:gd name="connsiteX376" fmla="*/ 2501 w 10000"/>
                  <a:gd name="connsiteY376" fmla="*/ 8533 h 10000"/>
                  <a:gd name="connsiteX377" fmla="*/ 2512 w 10000"/>
                  <a:gd name="connsiteY377" fmla="*/ 8533 h 10000"/>
                  <a:gd name="connsiteX378" fmla="*/ 2521 w 10000"/>
                  <a:gd name="connsiteY378" fmla="*/ 8546 h 10000"/>
                  <a:gd name="connsiteX379" fmla="*/ 2521 w 10000"/>
                  <a:gd name="connsiteY379" fmla="*/ 8572 h 10000"/>
                  <a:gd name="connsiteX380" fmla="*/ 2535 w 10000"/>
                  <a:gd name="connsiteY380" fmla="*/ 8588 h 10000"/>
                  <a:gd name="connsiteX381" fmla="*/ 2551 w 10000"/>
                  <a:gd name="connsiteY381" fmla="*/ 8582 h 10000"/>
                  <a:gd name="connsiteX382" fmla="*/ 2560 w 10000"/>
                  <a:gd name="connsiteY382" fmla="*/ 8582 h 10000"/>
                  <a:gd name="connsiteX383" fmla="*/ 2573 w 10000"/>
                  <a:gd name="connsiteY383" fmla="*/ 8588 h 10000"/>
                  <a:gd name="connsiteX384" fmla="*/ 2584 w 10000"/>
                  <a:gd name="connsiteY384" fmla="*/ 8591 h 10000"/>
                  <a:gd name="connsiteX385" fmla="*/ 2590 w 10000"/>
                  <a:gd name="connsiteY385" fmla="*/ 8598 h 10000"/>
                  <a:gd name="connsiteX386" fmla="*/ 2598 w 10000"/>
                  <a:gd name="connsiteY386" fmla="*/ 8608 h 10000"/>
                  <a:gd name="connsiteX387" fmla="*/ 2607 w 10000"/>
                  <a:gd name="connsiteY387" fmla="*/ 8617 h 10000"/>
                  <a:gd name="connsiteX388" fmla="*/ 2618 w 10000"/>
                  <a:gd name="connsiteY388" fmla="*/ 8617 h 10000"/>
                  <a:gd name="connsiteX389" fmla="*/ 2640 w 10000"/>
                  <a:gd name="connsiteY389" fmla="*/ 8608 h 10000"/>
                  <a:gd name="connsiteX390" fmla="*/ 2670 w 10000"/>
                  <a:gd name="connsiteY390" fmla="*/ 8598 h 10000"/>
                  <a:gd name="connsiteX391" fmla="*/ 2673 w 10000"/>
                  <a:gd name="connsiteY391" fmla="*/ 8598 h 10000"/>
                  <a:gd name="connsiteX392" fmla="*/ 2690 w 10000"/>
                  <a:gd name="connsiteY392" fmla="*/ 8598 h 10000"/>
                  <a:gd name="connsiteX393" fmla="*/ 2698 w 10000"/>
                  <a:gd name="connsiteY393" fmla="*/ 8598 h 10000"/>
                  <a:gd name="connsiteX394" fmla="*/ 2712 w 10000"/>
                  <a:gd name="connsiteY394" fmla="*/ 8598 h 10000"/>
                  <a:gd name="connsiteX395" fmla="*/ 2726 w 10000"/>
                  <a:gd name="connsiteY395" fmla="*/ 8591 h 10000"/>
                  <a:gd name="connsiteX396" fmla="*/ 2737 w 10000"/>
                  <a:gd name="connsiteY396" fmla="*/ 8588 h 10000"/>
                  <a:gd name="connsiteX397" fmla="*/ 2759 w 10000"/>
                  <a:gd name="connsiteY397" fmla="*/ 8582 h 10000"/>
                  <a:gd name="connsiteX398" fmla="*/ 2770 w 10000"/>
                  <a:gd name="connsiteY398" fmla="*/ 8578 h 10000"/>
                  <a:gd name="connsiteX399" fmla="*/ 2784 w 10000"/>
                  <a:gd name="connsiteY399" fmla="*/ 8572 h 10000"/>
                  <a:gd name="connsiteX400" fmla="*/ 2795 w 10000"/>
                  <a:gd name="connsiteY400" fmla="*/ 8572 h 10000"/>
                  <a:gd name="connsiteX401" fmla="*/ 2803 w 10000"/>
                  <a:gd name="connsiteY401" fmla="*/ 8588 h 10000"/>
                  <a:gd name="connsiteX402" fmla="*/ 2803 w 10000"/>
                  <a:gd name="connsiteY402" fmla="*/ 8591 h 10000"/>
                  <a:gd name="connsiteX403" fmla="*/ 2803 w 10000"/>
                  <a:gd name="connsiteY403" fmla="*/ 8601 h 10000"/>
                  <a:gd name="connsiteX404" fmla="*/ 2809 w 10000"/>
                  <a:gd name="connsiteY404" fmla="*/ 8601 h 10000"/>
                  <a:gd name="connsiteX405" fmla="*/ 2823 w 10000"/>
                  <a:gd name="connsiteY405" fmla="*/ 8598 h 10000"/>
                  <a:gd name="connsiteX406" fmla="*/ 2831 w 10000"/>
                  <a:gd name="connsiteY406" fmla="*/ 8598 h 10000"/>
                  <a:gd name="connsiteX407" fmla="*/ 2839 w 10000"/>
                  <a:gd name="connsiteY407" fmla="*/ 8601 h 10000"/>
                  <a:gd name="connsiteX408" fmla="*/ 2848 w 10000"/>
                  <a:gd name="connsiteY408" fmla="*/ 8598 h 10000"/>
                  <a:gd name="connsiteX409" fmla="*/ 2856 w 10000"/>
                  <a:gd name="connsiteY409" fmla="*/ 8601 h 10000"/>
                  <a:gd name="connsiteX410" fmla="*/ 2859 w 10000"/>
                  <a:gd name="connsiteY410" fmla="*/ 8601 h 10000"/>
                  <a:gd name="connsiteX411" fmla="*/ 2864 w 10000"/>
                  <a:gd name="connsiteY411" fmla="*/ 8598 h 10000"/>
                  <a:gd name="connsiteX412" fmla="*/ 2889 w 10000"/>
                  <a:gd name="connsiteY412" fmla="*/ 8611 h 10000"/>
                  <a:gd name="connsiteX413" fmla="*/ 2906 w 10000"/>
                  <a:gd name="connsiteY413" fmla="*/ 8620 h 10000"/>
                  <a:gd name="connsiteX414" fmla="*/ 2914 w 10000"/>
                  <a:gd name="connsiteY414" fmla="*/ 8627 h 10000"/>
                  <a:gd name="connsiteX415" fmla="*/ 2920 w 10000"/>
                  <a:gd name="connsiteY415" fmla="*/ 8640 h 10000"/>
                  <a:gd name="connsiteX416" fmla="*/ 2922 w 10000"/>
                  <a:gd name="connsiteY416" fmla="*/ 8666 h 10000"/>
                  <a:gd name="connsiteX417" fmla="*/ 2922 w 10000"/>
                  <a:gd name="connsiteY417" fmla="*/ 8692 h 10000"/>
                  <a:gd name="connsiteX418" fmla="*/ 2939 w 10000"/>
                  <a:gd name="connsiteY418" fmla="*/ 8695 h 10000"/>
                  <a:gd name="connsiteX419" fmla="*/ 2953 w 10000"/>
                  <a:gd name="connsiteY419" fmla="*/ 8695 h 10000"/>
                  <a:gd name="connsiteX420" fmla="*/ 2961 w 10000"/>
                  <a:gd name="connsiteY420" fmla="*/ 8695 h 10000"/>
                  <a:gd name="connsiteX421" fmla="*/ 2972 w 10000"/>
                  <a:gd name="connsiteY421" fmla="*/ 8692 h 10000"/>
                  <a:gd name="connsiteX422" fmla="*/ 2981 w 10000"/>
                  <a:gd name="connsiteY422" fmla="*/ 8685 h 10000"/>
                  <a:gd name="connsiteX423" fmla="*/ 2989 w 10000"/>
                  <a:gd name="connsiteY423" fmla="*/ 8685 h 10000"/>
                  <a:gd name="connsiteX424" fmla="*/ 3008 w 10000"/>
                  <a:gd name="connsiteY424" fmla="*/ 8685 h 10000"/>
                  <a:gd name="connsiteX425" fmla="*/ 3028 w 10000"/>
                  <a:gd name="connsiteY425" fmla="*/ 8695 h 10000"/>
                  <a:gd name="connsiteX426" fmla="*/ 3042 w 10000"/>
                  <a:gd name="connsiteY426" fmla="*/ 8695 h 10000"/>
                  <a:gd name="connsiteX427" fmla="*/ 3053 w 10000"/>
                  <a:gd name="connsiteY427" fmla="*/ 8676 h 10000"/>
                  <a:gd name="connsiteX428" fmla="*/ 3061 w 10000"/>
                  <a:gd name="connsiteY428" fmla="*/ 8666 h 10000"/>
                  <a:gd name="connsiteX429" fmla="*/ 3066 w 10000"/>
                  <a:gd name="connsiteY429" fmla="*/ 8656 h 10000"/>
                  <a:gd name="connsiteX430" fmla="*/ 3091 w 10000"/>
                  <a:gd name="connsiteY430" fmla="*/ 8659 h 10000"/>
                  <a:gd name="connsiteX431" fmla="*/ 3105 w 10000"/>
                  <a:gd name="connsiteY431" fmla="*/ 8659 h 10000"/>
                  <a:gd name="connsiteX432" fmla="*/ 3108 w 10000"/>
                  <a:gd name="connsiteY432" fmla="*/ 8650 h 10000"/>
                  <a:gd name="connsiteX433" fmla="*/ 3147 w 10000"/>
                  <a:gd name="connsiteY433" fmla="*/ 8588 h 10000"/>
                  <a:gd name="connsiteX434" fmla="*/ 3150 w 10000"/>
                  <a:gd name="connsiteY434" fmla="*/ 8598 h 10000"/>
                  <a:gd name="connsiteX435" fmla="*/ 3163 w 10000"/>
                  <a:gd name="connsiteY435" fmla="*/ 8601 h 10000"/>
                  <a:gd name="connsiteX436" fmla="*/ 3180 w 10000"/>
                  <a:gd name="connsiteY436" fmla="*/ 8608 h 10000"/>
                  <a:gd name="connsiteX437" fmla="*/ 3188 w 10000"/>
                  <a:gd name="connsiteY437" fmla="*/ 8611 h 10000"/>
                  <a:gd name="connsiteX438" fmla="*/ 3227 w 10000"/>
                  <a:gd name="connsiteY438" fmla="*/ 8620 h 10000"/>
                  <a:gd name="connsiteX439" fmla="*/ 3238 w 10000"/>
                  <a:gd name="connsiteY439" fmla="*/ 8617 h 10000"/>
                  <a:gd name="connsiteX440" fmla="*/ 3247 w 10000"/>
                  <a:gd name="connsiteY440" fmla="*/ 8601 h 10000"/>
                  <a:gd name="connsiteX441" fmla="*/ 3269 w 10000"/>
                  <a:gd name="connsiteY441" fmla="*/ 8611 h 10000"/>
                  <a:gd name="connsiteX442" fmla="*/ 3277 w 10000"/>
                  <a:gd name="connsiteY442" fmla="*/ 8617 h 10000"/>
                  <a:gd name="connsiteX443" fmla="*/ 3285 w 10000"/>
                  <a:gd name="connsiteY443" fmla="*/ 8611 h 10000"/>
                  <a:gd name="connsiteX444" fmla="*/ 3307 w 10000"/>
                  <a:gd name="connsiteY444" fmla="*/ 8611 h 10000"/>
                  <a:gd name="connsiteX445" fmla="*/ 3319 w 10000"/>
                  <a:gd name="connsiteY445" fmla="*/ 8617 h 10000"/>
                  <a:gd name="connsiteX446" fmla="*/ 3324 w 10000"/>
                  <a:gd name="connsiteY446" fmla="*/ 8617 h 10000"/>
                  <a:gd name="connsiteX447" fmla="*/ 3327 w 10000"/>
                  <a:gd name="connsiteY447" fmla="*/ 8620 h 10000"/>
                  <a:gd name="connsiteX448" fmla="*/ 3341 w 10000"/>
                  <a:gd name="connsiteY448" fmla="*/ 8620 h 10000"/>
                  <a:gd name="connsiteX449" fmla="*/ 3357 w 10000"/>
                  <a:gd name="connsiteY449" fmla="*/ 8620 h 10000"/>
                  <a:gd name="connsiteX450" fmla="*/ 3374 w 10000"/>
                  <a:gd name="connsiteY450" fmla="*/ 8620 h 10000"/>
                  <a:gd name="connsiteX451" fmla="*/ 3382 w 10000"/>
                  <a:gd name="connsiteY451" fmla="*/ 8620 h 10000"/>
                  <a:gd name="connsiteX452" fmla="*/ 3399 w 10000"/>
                  <a:gd name="connsiteY452" fmla="*/ 8611 h 10000"/>
                  <a:gd name="connsiteX453" fmla="*/ 3413 w 10000"/>
                  <a:gd name="connsiteY453" fmla="*/ 8601 h 10000"/>
                  <a:gd name="connsiteX454" fmla="*/ 3421 w 10000"/>
                  <a:gd name="connsiteY454" fmla="*/ 8588 h 10000"/>
                  <a:gd name="connsiteX455" fmla="*/ 3421 w 10000"/>
                  <a:gd name="connsiteY455" fmla="*/ 8572 h 10000"/>
                  <a:gd name="connsiteX456" fmla="*/ 3421 w 10000"/>
                  <a:gd name="connsiteY456" fmla="*/ 8552 h 10000"/>
                  <a:gd name="connsiteX457" fmla="*/ 3424 w 10000"/>
                  <a:gd name="connsiteY457" fmla="*/ 8533 h 10000"/>
                  <a:gd name="connsiteX458" fmla="*/ 3432 w 10000"/>
                  <a:gd name="connsiteY458" fmla="*/ 8523 h 10000"/>
                  <a:gd name="connsiteX459" fmla="*/ 3446 w 10000"/>
                  <a:gd name="connsiteY459" fmla="*/ 8523 h 10000"/>
                  <a:gd name="connsiteX460" fmla="*/ 3457 w 10000"/>
                  <a:gd name="connsiteY460" fmla="*/ 8523 h 10000"/>
                  <a:gd name="connsiteX461" fmla="*/ 3476 w 10000"/>
                  <a:gd name="connsiteY461" fmla="*/ 8533 h 10000"/>
                  <a:gd name="connsiteX462" fmla="*/ 3485 w 10000"/>
                  <a:gd name="connsiteY462" fmla="*/ 8536 h 10000"/>
                  <a:gd name="connsiteX463" fmla="*/ 3501 w 10000"/>
                  <a:gd name="connsiteY463" fmla="*/ 8527 h 10000"/>
                  <a:gd name="connsiteX464" fmla="*/ 3504 w 10000"/>
                  <a:gd name="connsiteY464" fmla="*/ 8514 h 10000"/>
                  <a:gd name="connsiteX465" fmla="*/ 3510 w 10000"/>
                  <a:gd name="connsiteY465" fmla="*/ 8497 h 10000"/>
                  <a:gd name="connsiteX466" fmla="*/ 3537 w 10000"/>
                  <a:gd name="connsiteY466" fmla="*/ 8484 h 10000"/>
                  <a:gd name="connsiteX467" fmla="*/ 3562 w 10000"/>
                  <a:gd name="connsiteY467" fmla="*/ 8488 h 10000"/>
                  <a:gd name="connsiteX468" fmla="*/ 3568 w 10000"/>
                  <a:gd name="connsiteY468" fmla="*/ 8484 h 10000"/>
                  <a:gd name="connsiteX469" fmla="*/ 3584 w 10000"/>
                  <a:gd name="connsiteY469" fmla="*/ 8494 h 10000"/>
                  <a:gd name="connsiteX470" fmla="*/ 3593 w 10000"/>
                  <a:gd name="connsiteY470" fmla="*/ 8507 h 10000"/>
                  <a:gd name="connsiteX471" fmla="*/ 3618 w 10000"/>
                  <a:gd name="connsiteY471" fmla="*/ 8497 h 10000"/>
                  <a:gd name="connsiteX472" fmla="*/ 3643 w 10000"/>
                  <a:gd name="connsiteY472" fmla="*/ 8475 h 10000"/>
                  <a:gd name="connsiteX473" fmla="*/ 3657 w 10000"/>
                  <a:gd name="connsiteY473" fmla="*/ 8478 h 10000"/>
                  <a:gd name="connsiteX474" fmla="*/ 3670 w 10000"/>
                  <a:gd name="connsiteY474" fmla="*/ 8475 h 10000"/>
                  <a:gd name="connsiteX475" fmla="*/ 3673 w 10000"/>
                  <a:gd name="connsiteY475" fmla="*/ 8468 h 10000"/>
                  <a:gd name="connsiteX476" fmla="*/ 3681 w 10000"/>
                  <a:gd name="connsiteY476" fmla="*/ 8468 h 10000"/>
                  <a:gd name="connsiteX477" fmla="*/ 3698 w 10000"/>
                  <a:gd name="connsiteY477" fmla="*/ 8478 h 10000"/>
                  <a:gd name="connsiteX478" fmla="*/ 3720 w 10000"/>
                  <a:gd name="connsiteY478" fmla="*/ 8497 h 10000"/>
                  <a:gd name="connsiteX479" fmla="*/ 3715 w 10000"/>
                  <a:gd name="connsiteY479" fmla="*/ 8504 h 10000"/>
                  <a:gd name="connsiteX480" fmla="*/ 3729 w 10000"/>
                  <a:gd name="connsiteY480" fmla="*/ 8514 h 10000"/>
                  <a:gd name="connsiteX481" fmla="*/ 3729 w 10000"/>
                  <a:gd name="connsiteY481" fmla="*/ 8517 h 10000"/>
                  <a:gd name="connsiteX482" fmla="*/ 3740 w 10000"/>
                  <a:gd name="connsiteY482" fmla="*/ 8527 h 10000"/>
                  <a:gd name="connsiteX483" fmla="*/ 3759 w 10000"/>
                  <a:gd name="connsiteY483" fmla="*/ 8517 h 10000"/>
                  <a:gd name="connsiteX484" fmla="*/ 3762 w 10000"/>
                  <a:gd name="connsiteY484" fmla="*/ 8504 h 10000"/>
                  <a:gd name="connsiteX485" fmla="*/ 3770 w 10000"/>
                  <a:gd name="connsiteY485" fmla="*/ 8488 h 10000"/>
                  <a:gd name="connsiteX486" fmla="*/ 3778 w 10000"/>
                  <a:gd name="connsiteY486" fmla="*/ 8484 h 10000"/>
                  <a:gd name="connsiteX487" fmla="*/ 3792 w 10000"/>
                  <a:gd name="connsiteY487" fmla="*/ 8475 h 10000"/>
                  <a:gd name="connsiteX488" fmla="*/ 3803 w 10000"/>
                  <a:gd name="connsiteY488" fmla="*/ 8478 h 10000"/>
                  <a:gd name="connsiteX489" fmla="*/ 3809 w 10000"/>
                  <a:gd name="connsiteY489" fmla="*/ 8475 h 10000"/>
                  <a:gd name="connsiteX490" fmla="*/ 3825 w 10000"/>
                  <a:gd name="connsiteY490" fmla="*/ 8465 h 10000"/>
                  <a:gd name="connsiteX491" fmla="*/ 3834 w 10000"/>
                  <a:gd name="connsiteY491" fmla="*/ 8468 h 10000"/>
                  <a:gd name="connsiteX492" fmla="*/ 3842 w 10000"/>
                  <a:gd name="connsiteY492" fmla="*/ 8478 h 10000"/>
                  <a:gd name="connsiteX493" fmla="*/ 3850 w 10000"/>
                  <a:gd name="connsiteY493" fmla="*/ 8478 h 10000"/>
                  <a:gd name="connsiteX494" fmla="*/ 3859 w 10000"/>
                  <a:gd name="connsiteY494" fmla="*/ 8484 h 10000"/>
                  <a:gd name="connsiteX495" fmla="*/ 3873 w 10000"/>
                  <a:gd name="connsiteY495" fmla="*/ 8494 h 10000"/>
                  <a:gd name="connsiteX496" fmla="*/ 3875 w 10000"/>
                  <a:gd name="connsiteY496" fmla="*/ 8507 h 10000"/>
                  <a:gd name="connsiteX497" fmla="*/ 3881 w 10000"/>
                  <a:gd name="connsiteY497" fmla="*/ 8527 h 10000"/>
                  <a:gd name="connsiteX498" fmla="*/ 3875 w 10000"/>
                  <a:gd name="connsiteY498" fmla="*/ 8546 h 10000"/>
                  <a:gd name="connsiteX499" fmla="*/ 3892 w 10000"/>
                  <a:gd name="connsiteY499" fmla="*/ 8546 h 10000"/>
                  <a:gd name="connsiteX500" fmla="*/ 3900 w 10000"/>
                  <a:gd name="connsiteY500" fmla="*/ 8543 h 10000"/>
                  <a:gd name="connsiteX501" fmla="*/ 3906 w 10000"/>
                  <a:gd name="connsiteY501" fmla="*/ 8543 h 10000"/>
                  <a:gd name="connsiteX502" fmla="*/ 3922 w 10000"/>
                  <a:gd name="connsiteY502" fmla="*/ 8552 h 10000"/>
                  <a:gd name="connsiteX503" fmla="*/ 3939 w 10000"/>
                  <a:gd name="connsiteY503" fmla="*/ 8559 h 10000"/>
                  <a:gd name="connsiteX504" fmla="*/ 3953 w 10000"/>
                  <a:gd name="connsiteY504" fmla="*/ 8572 h 10000"/>
                  <a:gd name="connsiteX505" fmla="*/ 3956 w 10000"/>
                  <a:gd name="connsiteY505" fmla="*/ 8588 h 10000"/>
                  <a:gd name="connsiteX506" fmla="*/ 3956 w 10000"/>
                  <a:gd name="connsiteY506" fmla="*/ 8608 h 10000"/>
                  <a:gd name="connsiteX507" fmla="*/ 3972 w 10000"/>
                  <a:gd name="connsiteY507" fmla="*/ 8608 h 10000"/>
                  <a:gd name="connsiteX508" fmla="*/ 3986 w 10000"/>
                  <a:gd name="connsiteY508" fmla="*/ 8608 h 10000"/>
                  <a:gd name="connsiteX509" fmla="*/ 3997 w 10000"/>
                  <a:gd name="connsiteY509" fmla="*/ 8608 h 10000"/>
                  <a:gd name="connsiteX510" fmla="*/ 4006 w 10000"/>
                  <a:gd name="connsiteY510" fmla="*/ 8608 h 10000"/>
                  <a:gd name="connsiteX511" fmla="*/ 4006 w 10000"/>
                  <a:gd name="connsiteY511" fmla="*/ 8611 h 10000"/>
                  <a:gd name="connsiteX512" fmla="*/ 4011 w 10000"/>
                  <a:gd name="connsiteY512" fmla="*/ 8611 h 10000"/>
                  <a:gd name="connsiteX513" fmla="*/ 4022 w 10000"/>
                  <a:gd name="connsiteY513" fmla="*/ 8620 h 10000"/>
                  <a:gd name="connsiteX514" fmla="*/ 4042 w 10000"/>
                  <a:gd name="connsiteY514" fmla="*/ 8620 h 10000"/>
                  <a:gd name="connsiteX515" fmla="*/ 4050 w 10000"/>
                  <a:gd name="connsiteY515" fmla="*/ 8617 h 10000"/>
                  <a:gd name="connsiteX516" fmla="*/ 4069 w 10000"/>
                  <a:gd name="connsiteY516" fmla="*/ 8620 h 10000"/>
                  <a:gd name="connsiteX517" fmla="*/ 4086 w 10000"/>
                  <a:gd name="connsiteY517" fmla="*/ 8630 h 10000"/>
                  <a:gd name="connsiteX518" fmla="*/ 4108 w 10000"/>
                  <a:gd name="connsiteY518" fmla="*/ 8627 h 10000"/>
                  <a:gd name="connsiteX519" fmla="*/ 4125 w 10000"/>
                  <a:gd name="connsiteY519" fmla="*/ 8620 h 10000"/>
                  <a:gd name="connsiteX520" fmla="*/ 4133 w 10000"/>
                  <a:gd name="connsiteY520" fmla="*/ 8611 h 10000"/>
                  <a:gd name="connsiteX521" fmla="*/ 4139 w 10000"/>
                  <a:gd name="connsiteY521" fmla="*/ 8608 h 10000"/>
                  <a:gd name="connsiteX522" fmla="*/ 4147 w 10000"/>
                  <a:gd name="connsiteY522" fmla="*/ 8601 h 10000"/>
                  <a:gd name="connsiteX523" fmla="*/ 4155 w 10000"/>
                  <a:gd name="connsiteY523" fmla="*/ 8591 h 10000"/>
                  <a:gd name="connsiteX524" fmla="*/ 4166 w 10000"/>
                  <a:gd name="connsiteY524" fmla="*/ 8582 h 10000"/>
                  <a:gd name="connsiteX525" fmla="*/ 4183 w 10000"/>
                  <a:gd name="connsiteY525" fmla="*/ 8569 h 10000"/>
                  <a:gd name="connsiteX526" fmla="*/ 4191 w 10000"/>
                  <a:gd name="connsiteY526" fmla="*/ 8562 h 10000"/>
                  <a:gd name="connsiteX527" fmla="*/ 4208 w 10000"/>
                  <a:gd name="connsiteY527" fmla="*/ 8552 h 10000"/>
                  <a:gd name="connsiteX528" fmla="*/ 4230 w 10000"/>
                  <a:gd name="connsiteY528" fmla="*/ 8552 h 10000"/>
                  <a:gd name="connsiteX529" fmla="*/ 4238 w 10000"/>
                  <a:gd name="connsiteY529" fmla="*/ 8559 h 10000"/>
                  <a:gd name="connsiteX530" fmla="*/ 4247 w 10000"/>
                  <a:gd name="connsiteY530" fmla="*/ 8572 h 10000"/>
                  <a:gd name="connsiteX531" fmla="*/ 4252 w 10000"/>
                  <a:gd name="connsiteY531" fmla="*/ 8578 h 10000"/>
                  <a:gd name="connsiteX532" fmla="*/ 4263 w 10000"/>
                  <a:gd name="connsiteY532" fmla="*/ 8582 h 10000"/>
                  <a:gd name="connsiteX533" fmla="*/ 4277 w 10000"/>
                  <a:gd name="connsiteY533" fmla="*/ 8572 h 10000"/>
                  <a:gd name="connsiteX534" fmla="*/ 4294 w 10000"/>
                  <a:gd name="connsiteY534" fmla="*/ 8559 h 10000"/>
                  <a:gd name="connsiteX535" fmla="*/ 4302 w 10000"/>
                  <a:gd name="connsiteY535" fmla="*/ 8546 h 10000"/>
                  <a:gd name="connsiteX536" fmla="*/ 4310 w 10000"/>
                  <a:gd name="connsiteY536" fmla="*/ 8543 h 10000"/>
                  <a:gd name="connsiteX537" fmla="*/ 4313 w 10000"/>
                  <a:gd name="connsiteY537" fmla="*/ 8543 h 10000"/>
                  <a:gd name="connsiteX538" fmla="*/ 4332 w 10000"/>
                  <a:gd name="connsiteY538" fmla="*/ 8546 h 10000"/>
                  <a:gd name="connsiteX539" fmla="*/ 4335 w 10000"/>
                  <a:gd name="connsiteY539" fmla="*/ 8559 h 10000"/>
                  <a:gd name="connsiteX540" fmla="*/ 4349 w 10000"/>
                  <a:gd name="connsiteY540" fmla="*/ 8588 h 10000"/>
                  <a:gd name="connsiteX541" fmla="*/ 4360 w 10000"/>
                  <a:gd name="connsiteY541" fmla="*/ 8591 h 10000"/>
                  <a:gd name="connsiteX542" fmla="*/ 4366 w 10000"/>
                  <a:gd name="connsiteY542" fmla="*/ 8591 h 10000"/>
                  <a:gd name="connsiteX543" fmla="*/ 4382 w 10000"/>
                  <a:gd name="connsiteY543" fmla="*/ 8598 h 10000"/>
                  <a:gd name="connsiteX544" fmla="*/ 4385 w 10000"/>
                  <a:gd name="connsiteY544" fmla="*/ 8598 h 10000"/>
                  <a:gd name="connsiteX545" fmla="*/ 4402 w 10000"/>
                  <a:gd name="connsiteY545" fmla="*/ 8598 h 10000"/>
                  <a:gd name="connsiteX546" fmla="*/ 4421 w 10000"/>
                  <a:gd name="connsiteY546" fmla="*/ 8591 h 10000"/>
                  <a:gd name="connsiteX547" fmla="*/ 4440 w 10000"/>
                  <a:gd name="connsiteY547" fmla="*/ 8591 h 10000"/>
                  <a:gd name="connsiteX548" fmla="*/ 4449 w 10000"/>
                  <a:gd name="connsiteY548" fmla="*/ 8598 h 10000"/>
                  <a:gd name="connsiteX549" fmla="*/ 4454 w 10000"/>
                  <a:gd name="connsiteY549" fmla="*/ 8617 h 10000"/>
                  <a:gd name="connsiteX550" fmla="*/ 4463 w 10000"/>
                  <a:gd name="connsiteY550" fmla="*/ 8608 h 10000"/>
                  <a:gd name="connsiteX551" fmla="*/ 4474 w 10000"/>
                  <a:gd name="connsiteY551" fmla="*/ 8608 h 10000"/>
                  <a:gd name="connsiteX552" fmla="*/ 4490 w 10000"/>
                  <a:gd name="connsiteY552" fmla="*/ 8617 h 10000"/>
                  <a:gd name="connsiteX553" fmla="*/ 4504 w 10000"/>
                  <a:gd name="connsiteY553" fmla="*/ 8617 h 10000"/>
                  <a:gd name="connsiteX554" fmla="*/ 4518 w 10000"/>
                  <a:gd name="connsiteY554" fmla="*/ 8617 h 10000"/>
                  <a:gd name="connsiteX555" fmla="*/ 4535 w 10000"/>
                  <a:gd name="connsiteY555" fmla="*/ 8611 h 10000"/>
                  <a:gd name="connsiteX556" fmla="*/ 4546 w 10000"/>
                  <a:gd name="connsiteY556" fmla="*/ 8611 h 10000"/>
                  <a:gd name="connsiteX557" fmla="*/ 4562 w 10000"/>
                  <a:gd name="connsiteY557" fmla="*/ 8611 h 10000"/>
                  <a:gd name="connsiteX558" fmla="*/ 4571 w 10000"/>
                  <a:gd name="connsiteY558" fmla="*/ 8611 h 10000"/>
                  <a:gd name="connsiteX559" fmla="*/ 4579 w 10000"/>
                  <a:gd name="connsiteY559" fmla="*/ 8608 h 10000"/>
                  <a:gd name="connsiteX560" fmla="*/ 4584 w 10000"/>
                  <a:gd name="connsiteY560" fmla="*/ 8608 h 10000"/>
                  <a:gd name="connsiteX561" fmla="*/ 4601 w 10000"/>
                  <a:gd name="connsiteY561" fmla="*/ 8617 h 10000"/>
                  <a:gd name="connsiteX562" fmla="*/ 4609 w 10000"/>
                  <a:gd name="connsiteY562" fmla="*/ 8627 h 10000"/>
                  <a:gd name="connsiteX563" fmla="*/ 4618 w 10000"/>
                  <a:gd name="connsiteY563" fmla="*/ 8637 h 10000"/>
                  <a:gd name="connsiteX564" fmla="*/ 4618 w 10000"/>
                  <a:gd name="connsiteY564" fmla="*/ 8646 h 10000"/>
                  <a:gd name="connsiteX565" fmla="*/ 4634 w 10000"/>
                  <a:gd name="connsiteY565" fmla="*/ 8656 h 10000"/>
                  <a:gd name="connsiteX566" fmla="*/ 4640 w 10000"/>
                  <a:gd name="connsiteY566" fmla="*/ 8659 h 10000"/>
                  <a:gd name="connsiteX567" fmla="*/ 4651 w 10000"/>
                  <a:gd name="connsiteY567" fmla="*/ 8666 h 10000"/>
                  <a:gd name="connsiteX568" fmla="*/ 4657 w 10000"/>
                  <a:gd name="connsiteY568" fmla="*/ 8659 h 10000"/>
                  <a:gd name="connsiteX569" fmla="*/ 4668 w 10000"/>
                  <a:gd name="connsiteY569" fmla="*/ 8650 h 10000"/>
                  <a:gd name="connsiteX570" fmla="*/ 4676 w 10000"/>
                  <a:gd name="connsiteY570" fmla="*/ 8650 h 10000"/>
                  <a:gd name="connsiteX571" fmla="*/ 4690 w 10000"/>
                  <a:gd name="connsiteY571" fmla="*/ 8650 h 10000"/>
                  <a:gd name="connsiteX572" fmla="*/ 4698 w 10000"/>
                  <a:gd name="connsiteY572" fmla="*/ 8650 h 10000"/>
                  <a:gd name="connsiteX573" fmla="*/ 4704 w 10000"/>
                  <a:gd name="connsiteY573" fmla="*/ 8650 h 10000"/>
                  <a:gd name="connsiteX574" fmla="*/ 4706 w 10000"/>
                  <a:gd name="connsiteY574" fmla="*/ 8659 h 10000"/>
                  <a:gd name="connsiteX575" fmla="*/ 4706 w 10000"/>
                  <a:gd name="connsiteY575" fmla="*/ 8666 h 10000"/>
                  <a:gd name="connsiteX576" fmla="*/ 4723 w 10000"/>
                  <a:gd name="connsiteY576" fmla="*/ 8682 h 10000"/>
                  <a:gd name="connsiteX577" fmla="*/ 4737 w 10000"/>
                  <a:gd name="connsiteY577" fmla="*/ 8682 h 10000"/>
                  <a:gd name="connsiteX578" fmla="*/ 4745 w 10000"/>
                  <a:gd name="connsiteY578" fmla="*/ 8676 h 10000"/>
                  <a:gd name="connsiteX579" fmla="*/ 4756 w 10000"/>
                  <a:gd name="connsiteY579" fmla="*/ 8666 h 10000"/>
                  <a:gd name="connsiteX580" fmla="*/ 4765 w 10000"/>
                  <a:gd name="connsiteY580" fmla="*/ 8666 h 10000"/>
                  <a:gd name="connsiteX581" fmla="*/ 4765 w 10000"/>
                  <a:gd name="connsiteY581" fmla="*/ 8682 h 10000"/>
                  <a:gd name="connsiteX582" fmla="*/ 4770 w 10000"/>
                  <a:gd name="connsiteY582" fmla="*/ 8701 h 10000"/>
                  <a:gd name="connsiteX583" fmla="*/ 4778 w 10000"/>
                  <a:gd name="connsiteY583" fmla="*/ 8705 h 10000"/>
                  <a:gd name="connsiteX584" fmla="*/ 4795 w 10000"/>
                  <a:gd name="connsiteY584" fmla="*/ 8714 h 10000"/>
                  <a:gd name="connsiteX585" fmla="*/ 4812 w 10000"/>
                  <a:gd name="connsiteY585" fmla="*/ 8714 h 10000"/>
                  <a:gd name="connsiteX586" fmla="*/ 4825 w 10000"/>
                  <a:gd name="connsiteY586" fmla="*/ 8705 h 10000"/>
                  <a:gd name="connsiteX587" fmla="*/ 4825 w 10000"/>
                  <a:gd name="connsiteY587" fmla="*/ 8701 h 10000"/>
                  <a:gd name="connsiteX588" fmla="*/ 4828 w 10000"/>
                  <a:gd name="connsiteY588" fmla="*/ 8701 h 10000"/>
                  <a:gd name="connsiteX589" fmla="*/ 4837 w 10000"/>
                  <a:gd name="connsiteY589" fmla="*/ 8692 h 10000"/>
                  <a:gd name="connsiteX590" fmla="*/ 4842 w 10000"/>
                  <a:gd name="connsiteY590" fmla="*/ 8685 h 10000"/>
                  <a:gd name="connsiteX591" fmla="*/ 4859 w 10000"/>
                  <a:gd name="connsiteY591" fmla="*/ 8692 h 10000"/>
                  <a:gd name="connsiteX592" fmla="*/ 4870 w 10000"/>
                  <a:gd name="connsiteY592" fmla="*/ 8701 h 10000"/>
                  <a:gd name="connsiteX593" fmla="*/ 4878 w 10000"/>
                  <a:gd name="connsiteY593" fmla="*/ 8714 h 10000"/>
                  <a:gd name="connsiteX594" fmla="*/ 4892 w 10000"/>
                  <a:gd name="connsiteY594" fmla="*/ 8724 h 10000"/>
                  <a:gd name="connsiteX595" fmla="*/ 4900 w 10000"/>
                  <a:gd name="connsiteY595" fmla="*/ 8724 h 10000"/>
                  <a:gd name="connsiteX596" fmla="*/ 4906 w 10000"/>
                  <a:gd name="connsiteY596" fmla="*/ 8705 h 10000"/>
                  <a:gd name="connsiteX597" fmla="*/ 4925 w 10000"/>
                  <a:gd name="connsiteY597" fmla="*/ 8724 h 10000"/>
                  <a:gd name="connsiteX598" fmla="*/ 4939 w 10000"/>
                  <a:gd name="connsiteY598" fmla="*/ 8701 h 10000"/>
                  <a:gd name="connsiteX599" fmla="*/ 4950 w 10000"/>
                  <a:gd name="connsiteY599" fmla="*/ 8695 h 10000"/>
                  <a:gd name="connsiteX600" fmla="*/ 4956 w 10000"/>
                  <a:gd name="connsiteY600" fmla="*/ 8692 h 10000"/>
                  <a:gd name="connsiteX601" fmla="*/ 4986 w 10000"/>
                  <a:gd name="connsiteY601" fmla="*/ 8705 h 10000"/>
                  <a:gd name="connsiteX602" fmla="*/ 5003 w 10000"/>
                  <a:gd name="connsiteY602" fmla="*/ 8701 h 10000"/>
                  <a:gd name="connsiteX603" fmla="*/ 5011 w 10000"/>
                  <a:gd name="connsiteY603" fmla="*/ 8692 h 10000"/>
                  <a:gd name="connsiteX604" fmla="*/ 5028 w 10000"/>
                  <a:gd name="connsiteY604" fmla="*/ 8682 h 10000"/>
                  <a:gd name="connsiteX605" fmla="*/ 5030 w 10000"/>
                  <a:gd name="connsiteY605" fmla="*/ 8659 h 10000"/>
                  <a:gd name="connsiteX606" fmla="*/ 5039 w 10000"/>
                  <a:gd name="connsiteY606" fmla="*/ 8656 h 10000"/>
                  <a:gd name="connsiteX607" fmla="*/ 5053 w 10000"/>
                  <a:gd name="connsiteY607" fmla="*/ 8669 h 10000"/>
                  <a:gd name="connsiteX608" fmla="*/ 5061 w 10000"/>
                  <a:gd name="connsiteY608" fmla="*/ 8669 h 10000"/>
                  <a:gd name="connsiteX609" fmla="*/ 5061 w 10000"/>
                  <a:gd name="connsiteY609" fmla="*/ 8676 h 10000"/>
                  <a:gd name="connsiteX610" fmla="*/ 5069 w 10000"/>
                  <a:gd name="connsiteY610" fmla="*/ 8669 h 10000"/>
                  <a:gd name="connsiteX611" fmla="*/ 5083 w 10000"/>
                  <a:gd name="connsiteY611" fmla="*/ 8669 h 10000"/>
                  <a:gd name="connsiteX612" fmla="*/ 5100 w 10000"/>
                  <a:gd name="connsiteY612" fmla="*/ 8669 h 10000"/>
                  <a:gd name="connsiteX613" fmla="*/ 5119 w 10000"/>
                  <a:gd name="connsiteY613" fmla="*/ 8682 h 10000"/>
                  <a:gd name="connsiteX614" fmla="*/ 5136 w 10000"/>
                  <a:gd name="connsiteY614" fmla="*/ 8692 h 10000"/>
                  <a:gd name="connsiteX615" fmla="*/ 5161 w 10000"/>
                  <a:gd name="connsiteY615" fmla="*/ 8701 h 10000"/>
                  <a:gd name="connsiteX616" fmla="*/ 5183 w 10000"/>
                  <a:gd name="connsiteY616" fmla="*/ 8701 h 10000"/>
                  <a:gd name="connsiteX617" fmla="*/ 5199 w 10000"/>
                  <a:gd name="connsiteY617" fmla="*/ 8701 h 10000"/>
                  <a:gd name="connsiteX618" fmla="*/ 5213 w 10000"/>
                  <a:gd name="connsiteY618" fmla="*/ 8705 h 10000"/>
                  <a:gd name="connsiteX619" fmla="*/ 5224 w 10000"/>
                  <a:gd name="connsiteY619" fmla="*/ 8701 h 10000"/>
                  <a:gd name="connsiteX620" fmla="*/ 5230 w 10000"/>
                  <a:gd name="connsiteY620" fmla="*/ 8701 h 10000"/>
                  <a:gd name="connsiteX621" fmla="*/ 5241 w 10000"/>
                  <a:gd name="connsiteY621" fmla="*/ 8676 h 10000"/>
                  <a:gd name="connsiteX622" fmla="*/ 5247 w 10000"/>
                  <a:gd name="connsiteY622" fmla="*/ 8666 h 10000"/>
                  <a:gd name="connsiteX623" fmla="*/ 5249 w 10000"/>
                  <a:gd name="connsiteY623" fmla="*/ 8646 h 10000"/>
                  <a:gd name="connsiteX624" fmla="*/ 5249 w 10000"/>
                  <a:gd name="connsiteY624" fmla="*/ 8650 h 10000"/>
                  <a:gd name="connsiteX625" fmla="*/ 5255 w 10000"/>
                  <a:gd name="connsiteY625" fmla="*/ 8646 h 10000"/>
                  <a:gd name="connsiteX626" fmla="*/ 5271 w 10000"/>
                  <a:gd name="connsiteY626" fmla="*/ 8650 h 10000"/>
                  <a:gd name="connsiteX627" fmla="*/ 5288 w 10000"/>
                  <a:gd name="connsiteY627" fmla="*/ 8666 h 10000"/>
                  <a:gd name="connsiteX628" fmla="*/ 5296 w 10000"/>
                  <a:gd name="connsiteY628" fmla="*/ 8666 h 10000"/>
                  <a:gd name="connsiteX629" fmla="*/ 5310 w 10000"/>
                  <a:gd name="connsiteY629" fmla="*/ 8656 h 10000"/>
                  <a:gd name="connsiteX630" fmla="*/ 5321 w 10000"/>
                  <a:gd name="connsiteY630" fmla="*/ 8650 h 10000"/>
                  <a:gd name="connsiteX631" fmla="*/ 5338 w 10000"/>
                  <a:gd name="connsiteY631" fmla="*/ 8650 h 10000"/>
                  <a:gd name="connsiteX632" fmla="*/ 5360 w 10000"/>
                  <a:gd name="connsiteY632" fmla="*/ 8640 h 10000"/>
                  <a:gd name="connsiteX633" fmla="*/ 5366 w 10000"/>
                  <a:gd name="connsiteY633" fmla="*/ 8637 h 10000"/>
                  <a:gd name="connsiteX634" fmla="*/ 5368 w 10000"/>
                  <a:gd name="connsiteY634" fmla="*/ 8637 h 10000"/>
                  <a:gd name="connsiteX635" fmla="*/ 5382 w 10000"/>
                  <a:gd name="connsiteY635" fmla="*/ 8630 h 10000"/>
                  <a:gd name="connsiteX636" fmla="*/ 5391 w 10000"/>
                  <a:gd name="connsiteY636" fmla="*/ 8630 h 10000"/>
                  <a:gd name="connsiteX637" fmla="*/ 5402 w 10000"/>
                  <a:gd name="connsiteY637" fmla="*/ 8637 h 10000"/>
                  <a:gd name="connsiteX638" fmla="*/ 5418 w 10000"/>
                  <a:gd name="connsiteY638" fmla="*/ 8656 h 10000"/>
                  <a:gd name="connsiteX639" fmla="*/ 5432 w 10000"/>
                  <a:gd name="connsiteY639" fmla="*/ 8666 h 10000"/>
                  <a:gd name="connsiteX640" fmla="*/ 5443 w 10000"/>
                  <a:gd name="connsiteY640" fmla="*/ 8682 h 10000"/>
                  <a:gd name="connsiteX641" fmla="*/ 5457 w 10000"/>
                  <a:gd name="connsiteY641" fmla="*/ 8692 h 10000"/>
                  <a:gd name="connsiteX642" fmla="*/ 5471 w 10000"/>
                  <a:gd name="connsiteY642" fmla="*/ 8705 h 10000"/>
                  <a:gd name="connsiteX643" fmla="*/ 5488 w 10000"/>
                  <a:gd name="connsiteY643" fmla="*/ 8711 h 10000"/>
                  <a:gd name="connsiteX644" fmla="*/ 5490 w 10000"/>
                  <a:gd name="connsiteY644" fmla="*/ 8721 h 10000"/>
                  <a:gd name="connsiteX645" fmla="*/ 5512 w 10000"/>
                  <a:gd name="connsiteY645" fmla="*/ 8724 h 10000"/>
                  <a:gd name="connsiteX646" fmla="*/ 5521 w 10000"/>
                  <a:gd name="connsiteY646" fmla="*/ 8714 h 10000"/>
                  <a:gd name="connsiteX647" fmla="*/ 5524 w 10000"/>
                  <a:gd name="connsiteY647" fmla="*/ 8714 h 10000"/>
                  <a:gd name="connsiteX648" fmla="*/ 5532 w 10000"/>
                  <a:gd name="connsiteY648" fmla="*/ 8721 h 10000"/>
                  <a:gd name="connsiteX649" fmla="*/ 5540 w 10000"/>
                  <a:gd name="connsiteY649" fmla="*/ 8724 h 10000"/>
                  <a:gd name="connsiteX650" fmla="*/ 5562 w 10000"/>
                  <a:gd name="connsiteY650" fmla="*/ 8750 h 10000"/>
                  <a:gd name="connsiteX651" fmla="*/ 5562 w 10000"/>
                  <a:gd name="connsiteY651" fmla="*/ 8760 h 10000"/>
                  <a:gd name="connsiteX652" fmla="*/ 5571 w 10000"/>
                  <a:gd name="connsiteY652" fmla="*/ 8782 h 10000"/>
                  <a:gd name="connsiteX653" fmla="*/ 5579 w 10000"/>
                  <a:gd name="connsiteY653" fmla="*/ 8789 h 10000"/>
                  <a:gd name="connsiteX654" fmla="*/ 5593 w 10000"/>
                  <a:gd name="connsiteY654" fmla="*/ 8789 h 10000"/>
                  <a:gd name="connsiteX655" fmla="*/ 5596 w 10000"/>
                  <a:gd name="connsiteY655" fmla="*/ 8789 h 10000"/>
                  <a:gd name="connsiteX656" fmla="*/ 5626 w 10000"/>
                  <a:gd name="connsiteY656" fmla="*/ 8782 h 10000"/>
                  <a:gd name="connsiteX657" fmla="*/ 5629 w 10000"/>
                  <a:gd name="connsiteY657" fmla="*/ 8782 h 10000"/>
                  <a:gd name="connsiteX658" fmla="*/ 5637 w 10000"/>
                  <a:gd name="connsiteY658" fmla="*/ 8779 h 10000"/>
                  <a:gd name="connsiteX659" fmla="*/ 5648 w 10000"/>
                  <a:gd name="connsiteY659" fmla="*/ 8789 h 10000"/>
                  <a:gd name="connsiteX660" fmla="*/ 5665 w 10000"/>
                  <a:gd name="connsiteY660" fmla="*/ 8795 h 10000"/>
                  <a:gd name="connsiteX661" fmla="*/ 5676 w 10000"/>
                  <a:gd name="connsiteY661" fmla="*/ 8789 h 10000"/>
                  <a:gd name="connsiteX662" fmla="*/ 5684 w 10000"/>
                  <a:gd name="connsiteY662" fmla="*/ 8782 h 10000"/>
                  <a:gd name="connsiteX663" fmla="*/ 5693 w 10000"/>
                  <a:gd name="connsiteY663" fmla="*/ 8789 h 10000"/>
                  <a:gd name="connsiteX664" fmla="*/ 5715 w 10000"/>
                  <a:gd name="connsiteY664" fmla="*/ 8808 h 10000"/>
                  <a:gd name="connsiteX665" fmla="*/ 5731 w 10000"/>
                  <a:gd name="connsiteY665" fmla="*/ 8808 h 10000"/>
                  <a:gd name="connsiteX666" fmla="*/ 5740 w 10000"/>
                  <a:gd name="connsiteY666" fmla="*/ 8808 h 10000"/>
                  <a:gd name="connsiteX667" fmla="*/ 5765 w 10000"/>
                  <a:gd name="connsiteY667" fmla="*/ 8818 h 10000"/>
                  <a:gd name="connsiteX668" fmla="*/ 5781 w 10000"/>
                  <a:gd name="connsiteY668" fmla="*/ 8824 h 10000"/>
                  <a:gd name="connsiteX669" fmla="*/ 5798 w 10000"/>
                  <a:gd name="connsiteY669" fmla="*/ 8834 h 10000"/>
                  <a:gd name="connsiteX670" fmla="*/ 5814 w 10000"/>
                  <a:gd name="connsiteY670" fmla="*/ 8837 h 10000"/>
                  <a:gd name="connsiteX671" fmla="*/ 5831 w 10000"/>
                  <a:gd name="connsiteY671" fmla="*/ 8844 h 10000"/>
                  <a:gd name="connsiteX672" fmla="*/ 5842 w 10000"/>
                  <a:gd name="connsiteY672" fmla="*/ 8847 h 10000"/>
                  <a:gd name="connsiteX673" fmla="*/ 5859 w 10000"/>
                  <a:gd name="connsiteY673" fmla="*/ 8857 h 10000"/>
                  <a:gd name="connsiteX674" fmla="*/ 5870 w 10000"/>
                  <a:gd name="connsiteY674" fmla="*/ 8867 h 10000"/>
                  <a:gd name="connsiteX675" fmla="*/ 5878 w 10000"/>
                  <a:gd name="connsiteY675" fmla="*/ 8873 h 10000"/>
                  <a:gd name="connsiteX676" fmla="*/ 5895 w 10000"/>
                  <a:gd name="connsiteY676" fmla="*/ 8873 h 10000"/>
                  <a:gd name="connsiteX677" fmla="*/ 5911 w 10000"/>
                  <a:gd name="connsiteY677" fmla="*/ 8873 h 10000"/>
                  <a:gd name="connsiteX678" fmla="*/ 5931 w 10000"/>
                  <a:gd name="connsiteY678" fmla="*/ 8873 h 10000"/>
                  <a:gd name="connsiteX679" fmla="*/ 5950 w 10000"/>
                  <a:gd name="connsiteY679" fmla="*/ 8867 h 10000"/>
                  <a:gd name="connsiteX680" fmla="*/ 5967 w 10000"/>
                  <a:gd name="connsiteY680" fmla="*/ 8867 h 10000"/>
                  <a:gd name="connsiteX681" fmla="*/ 5975 w 10000"/>
                  <a:gd name="connsiteY681" fmla="*/ 8873 h 10000"/>
                  <a:gd name="connsiteX682" fmla="*/ 6000 w 10000"/>
                  <a:gd name="connsiteY682" fmla="*/ 8883 h 10000"/>
                  <a:gd name="connsiteX683" fmla="*/ 5997 w 10000"/>
                  <a:gd name="connsiteY683" fmla="*/ 8886 h 10000"/>
                  <a:gd name="connsiteX684" fmla="*/ 5997 w 10000"/>
                  <a:gd name="connsiteY684" fmla="*/ 8896 h 10000"/>
                  <a:gd name="connsiteX685" fmla="*/ 6014 w 10000"/>
                  <a:gd name="connsiteY685" fmla="*/ 8892 h 10000"/>
                  <a:gd name="connsiteX686" fmla="*/ 6028 w 10000"/>
                  <a:gd name="connsiteY686" fmla="*/ 8892 h 10000"/>
                  <a:gd name="connsiteX687" fmla="*/ 6053 w 10000"/>
                  <a:gd name="connsiteY687" fmla="*/ 8886 h 10000"/>
                  <a:gd name="connsiteX688" fmla="*/ 6072 w 10000"/>
                  <a:gd name="connsiteY688" fmla="*/ 8876 h 10000"/>
                  <a:gd name="connsiteX689" fmla="*/ 6089 w 10000"/>
                  <a:gd name="connsiteY689" fmla="*/ 8867 h 10000"/>
                  <a:gd name="connsiteX690" fmla="*/ 6111 w 10000"/>
                  <a:gd name="connsiteY690" fmla="*/ 8857 h 10000"/>
                  <a:gd name="connsiteX691" fmla="*/ 6127 w 10000"/>
                  <a:gd name="connsiteY691" fmla="*/ 8847 h 10000"/>
                  <a:gd name="connsiteX692" fmla="*/ 6152 w 10000"/>
                  <a:gd name="connsiteY692" fmla="*/ 8834 h 10000"/>
                  <a:gd name="connsiteX693" fmla="*/ 6183 w 10000"/>
                  <a:gd name="connsiteY693" fmla="*/ 8828 h 10000"/>
                  <a:gd name="connsiteX694" fmla="*/ 6175 w 10000"/>
                  <a:gd name="connsiteY694" fmla="*/ 8844 h 10000"/>
                  <a:gd name="connsiteX695" fmla="*/ 6169 w 10000"/>
                  <a:gd name="connsiteY695" fmla="*/ 8863 h 10000"/>
                  <a:gd name="connsiteX696" fmla="*/ 6158 w 10000"/>
                  <a:gd name="connsiteY696" fmla="*/ 8886 h 10000"/>
                  <a:gd name="connsiteX697" fmla="*/ 6152 w 10000"/>
                  <a:gd name="connsiteY697" fmla="*/ 8896 h 10000"/>
                  <a:gd name="connsiteX698" fmla="*/ 6150 w 10000"/>
                  <a:gd name="connsiteY698" fmla="*/ 8909 h 10000"/>
                  <a:gd name="connsiteX699" fmla="*/ 6152 w 10000"/>
                  <a:gd name="connsiteY699" fmla="*/ 8938 h 10000"/>
                  <a:gd name="connsiteX700" fmla="*/ 6158 w 10000"/>
                  <a:gd name="connsiteY700" fmla="*/ 8957 h 10000"/>
                  <a:gd name="connsiteX701" fmla="*/ 6161 w 10000"/>
                  <a:gd name="connsiteY701" fmla="*/ 8980 h 10000"/>
                  <a:gd name="connsiteX702" fmla="*/ 6166 w 10000"/>
                  <a:gd name="connsiteY702" fmla="*/ 8999 h 10000"/>
                  <a:gd name="connsiteX703" fmla="*/ 6175 w 10000"/>
                  <a:gd name="connsiteY703" fmla="*/ 9032 h 10000"/>
                  <a:gd name="connsiteX704" fmla="*/ 6183 w 10000"/>
                  <a:gd name="connsiteY704" fmla="*/ 9051 h 10000"/>
                  <a:gd name="connsiteX705" fmla="*/ 6191 w 10000"/>
                  <a:gd name="connsiteY705" fmla="*/ 9064 h 10000"/>
                  <a:gd name="connsiteX706" fmla="*/ 6194 w 10000"/>
                  <a:gd name="connsiteY706" fmla="*/ 9084 h 10000"/>
                  <a:gd name="connsiteX707" fmla="*/ 6208 w 10000"/>
                  <a:gd name="connsiteY707" fmla="*/ 9103 h 10000"/>
                  <a:gd name="connsiteX708" fmla="*/ 6208 w 10000"/>
                  <a:gd name="connsiteY708" fmla="*/ 9113 h 10000"/>
                  <a:gd name="connsiteX709" fmla="*/ 6216 w 10000"/>
                  <a:gd name="connsiteY709" fmla="*/ 9129 h 10000"/>
                  <a:gd name="connsiteX710" fmla="*/ 6230 w 10000"/>
                  <a:gd name="connsiteY710" fmla="*/ 9148 h 10000"/>
                  <a:gd name="connsiteX711" fmla="*/ 6241 w 10000"/>
                  <a:gd name="connsiteY711" fmla="*/ 9165 h 10000"/>
                  <a:gd name="connsiteX712" fmla="*/ 6249 w 10000"/>
                  <a:gd name="connsiteY712" fmla="*/ 9168 h 10000"/>
                  <a:gd name="connsiteX713" fmla="*/ 6266 w 10000"/>
                  <a:gd name="connsiteY713" fmla="*/ 9184 h 10000"/>
                  <a:gd name="connsiteX714" fmla="*/ 6280 w 10000"/>
                  <a:gd name="connsiteY714" fmla="*/ 9184 h 10000"/>
                  <a:gd name="connsiteX715" fmla="*/ 6288 w 10000"/>
                  <a:gd name="connsiteY715" fmla="*/ 9177 h 10000"/>
                  <a:gd name="connsiteX716" fmla="*/ 6299 w 10000"/>
                  <a:gd name="connsiteY716" fmla="*/ 9187 h 10000"/>
                  <a:gd name="connsiteX717" fmla="*/ 6305 w 10000"/>
                  <a:gd name="connsiteY717" fmla="*/ 9197 h 10000"/>
                  <a:gd name="connsiteX718" fmla="*/ 6310 w 10000"/>
                  <a:gd name="connsiteY718" fmla="*/ 9197 h 10000"/>
                  <a:gd name="connsiteX719" fmla="*/ 6321 w 10000"/>
                  <a:gd name="connsiteY719" fmla="*/ 9213 h 10000"/>
                  <a:gd name="connsiteX720" fmla="*/ 6335 w 10000"/>
                  <a:gd name="connsiteY720" fmla="*/ 9223 h 10000"/>
                  <a:gd name="connsiteX721" fmla="*/ 6338 w 10000"/>
                  <a:gd name="connsiteY721" fmla="*/ 9223 h 10000"/>
                  <a:gd name="connsiteX722" fmla="*/ 6355 w 10000"/>
                  <a:gd name="connsiteY722" fmla="*/ 9226 h 10000"/>
                  <a:gd name="connsiteX723" fmla="*/ 6363 w 10000"/>
                  <a:gd name="connsiteY723" fmla="*/ 9236 h 10000"/>
                  <a:gd name="connsiteX724" fmla="*/ 6380 w 10000"/>
                  <a:gd name="connsiteY724" fmla="*/ 9258 h 10000"/>
                  <a:gd name="connsiteX725" fmla="*/ 6393 w 10000"/>
                  <a:gd name="connsiteY725" fmla="*/ 9278 h 10000"/>
                  <a:gd name="connsiteX726" fmla="*/ 6396 w 10000"/>
                  <a:gd name="connsiteY726" fmla="*/ 9288 h 10000"/>
                  <a:gd name="connsiteX727" fmla="*/ 6407 w 10000"/>
                  <a:gd name="connsiteY727" fmla="*/ 9297 h 10000"/>
                  <a:gd name="connsiteX728" fmla="*/ 6410 w 10000"/>
                  <a:gd name="connsiteY728" fmla="*/ 9307 h 10000"/>
                  <a:gd name="connsiteX729" fmla="*/ 6416 w 10000"/>
                  <a:gd name="connsiteY729" fmla="*/ 9317 h 10000"/>
                  <a:gd name="connsiteX730" fmla="*/ 6424 w 10000"/>
                  <a:gd name="connsiteY730" fmla="*/ 9326 h 10000"/>
                  <a:gd name="connsiteX731" fmla="*/ 6435 w 10000"/>
                  <a:gd name="connsiteY731" fmla="*/ 9336 h 10000"/>
                  <a:gd name="connsiteX732" fmla="*/ 6443 w 10000"/>
                  <a:gd name="connsiteY732" fmla="*/ 9346 h 10000"/>
                  <a:gd name="connsiteX733" fmla="*/ 6449 w 10000"/>
                  <a:gd name="connsiteY733" fmla="*/ 9362 h 10000"/>
                  <a:gd name="connsiteX734" fmla="*/ 6452 w 10000"/>
                  <a:gd name="connsiteY734" fmla="*/ 9372 h 10000"/>
                  <a:gd name="connsiteX735" fmla="*/ 6449 w 10000"/>
                  <a:gd name="connsiteY735" fmla="*/ 9381 h 10000"/>
                  <a:gd name="connsiteX736" fmla="*/ 6465 w 10000"/>
                  <a:gd name="connsiteY736" fmla="*/ 9394 h 10000"/>
                  <a:gd name="connsiteX737" fmla="*/ 6468 w 10000"/>
                  <a:gd name="connsiteY737" fmla="*/ 9420 h 10000"/>
                  <a:gd name="connsiteX738" fmla="*/ 6493 w 10000"/>
                  <a:gd name="connsiteY738" fmla="*/ 9430 h 10000"/>
                  <a:gd name="connsiteX739" fmla="*/ 6507 w 10000"/>
                  <a:gd name="connsiteY739" fmla="*/ 9440 h 10000"/>
                  <a:gd name="connsiteX740" fmla="*/ 6524 w 10000"/>
                  <a:gd name="connsiteY740" fmla="*/ 9459 h 10000"/>
                  <a:gd name="connsiteX741" fmla="*/ 6532 w 10000"/>
                  <a:gd name="connsiteY741" fmla="*/ 9485 h 10000"/>
                  <a:gd name="connsiteX742" fmla="*/ 6537 w 10000"/>
                  <a:gd name="connsiteY742" fmla="*/ 9498 h 10000"/>
                  <a:gd name="connsiteX743" fmla="*/ 6571 w 10000"/>
                  <a:gd name="connsiteY743" fmla="*/ 9508 h 10000"/>
                  <a:gd name="connsiteX744" fmla="*/ 6596 w 10000"/>
                  <a:gd name="connsiteY744" fmla="*/ 9508 h 10000"/>
                  <a:gd name="connsiteX745" fmla="*/ 6637 w 10000"/>
                  <a:gd name="connsiteY745" fmla="*/ 9517 h 10000"/>
                  <a:gd name="connsiteX746" fmla="*/ 6662 w 10000"/>
                  <a:gd name="connsiteY746" fmla="*/ 9524 h 10000"/>
                  <a:gd name="connsiteX747" fmla="*/ 6679 w 10000"/>
                  <a:gd name="connsiteY747" fmla="*/ 9517 h 10000"/>
                  <a:gd name="connsiteX748" fmla="*/ 6679 w 10000"/>
                  <a:gd name="connsiteY748" fmla="*/ 9505 h 10000"/>
                  <a:gd name="connsiteX749" fmla="*/ 6690 w 10000"/>
                  <a:gd name="connsiteY749" fmla="*/ 9485 h 10000"/>
                  <a:gd name="connsiteX750" fmla="*/ 6693 w 10000"/>
                  <a:gd name="connsiteY750" fmla="*/ 9479 h 10000"/>
                  <a:gd name="connsiteX751" fmla="*/ 6706 w 10000"/>
                  <a:gd name="connsiteY751" fmla="*/ 9469 h 10000"/>
                  <a:gd name="connsiteX752" fmla="*/ 6709 w 10000"/>
                  <a:gd name="connsiteY752" fmla="*/ 9462 h 10000"/>
                  <a:gd name="connsiteX753" fmla="*/ 6717 w 10000"/>
                  <a:gd name="connsiteY753" fmla="*/ 9459 h 10000"/>
                  <a:gd name="connsiteX754" fmla="*/ 6726 w 10000"/>
                  <a:gd name="connsiteY754" fmla="*/ 9459 h 10000"/>
                  <a:gd name="connsiteX755" fmla="*/ 6742 w 10000"/>
                  <a:gd name="connsiteY755" fmla="*/ 9462 h 10000"/>
                  <a:gd name="connsiteX756" fmla="*/ 6759 w 10000"/>
                  <a:gd name="connsiteY756" fmla="*/ 9479 h 10000"/>
                  <a:gd name="connsiteX757" fmla="*/ 6781 w 10000"/>
                  <a:gd name="connsiteY757" fmla="*/ 9485 h 10000"/>
                  <a:gd name="connsiteX758" fmla="*/ 6795 w 10000"/>
                  <a:gd name="connsiteY758" fmla="*/ 9485 h 10000"/>
                  <a:gd name="connsiteX759" fmla="*/ 6803 w 10000"/>
                  <a:gd name="connsiteY759" fmla="*/ 9498 h 10000"/>
                  <a:gd name="connsiteX760" fmla="*/ 6806 w 10000"/>
                  <a:gd name="connsiteY760" fmla="*/ 9508 h 10000"/>
                  <a:gd name="connsiteX761" fmla="*/ 6823 w 10000"/>
                  <a:gd name="connsiteY761" fmla="*/ 9514 h 10000"/>
                  <a:gd name="connsiteX762" fmla="*/ 6831 w 10000"/>
                  <a:gd name="connsiteY762" fmla="*/ 9514 h 10000"/>
                  <a:gd name="connsiteX763" fmla="*/ 6848 w 10000"/>
                  <a:gd name="connsiteY763" fmla="*/ 9514 h 10000"/>
                  <a:gd name="connsiteX764" fmla="*/ 6856 w 10000"/>
                  <a:gd name="connsiteY764" fmla="*/ 9517 h 10000"/>
                  <a:gd name="connsiteX765" fmla="*/ 6878 w 10000"/>
                  <a:gd name="connsiteY765" fmla="*/ 9524 h 10000"/>
                  <a:gd name="connsiteX766" fmla="*/ 6895 w 10000"/>
                  <a:gd name="connsiteY766" fmla="*/ 9524 h 10000"/>
                  <a:gd name="connsiteX767" fmla="*/ 6917 w 10000"/>
                  <a:gd name="connsiteY767" fmla="*/ 9527 h 10000"/>
                  <a:gd name="connsiteX768" fmla="*/ 6934 w 10000"/>
                  <a:gd name="connsiteY768" fmla="*/ 9534 h 10000"/>
                  <a:gd name="connsiteX769" fmla="*/ 6961 w 10000"/>
                  <a:gd name="connsiteY769" fmla="*/ 9543 h 10000"/>
                  <a:gd name="connsiteX770" fmla="*/ 6989 w 10000"/>
                  <a:gd name="connsiteY770" fmla="*/ 9547 h 10000"/>
                  <a:gd name="connsiteX771" fmla="*/ 7014 w 10000"/>
                  <a:gd name="connsiteY771" fmla="*/ 9543 h 10000"/>
                  <a:gd name="connsiteX772" fmla="*/ 7033 w 10000"/>
                  <a:gd name="connsiteY772" fmla="*/ 9543 h 10000"/>
                  <a:gd name="connsiteX773" fmla="*/ 7042 w 10000"/>
                  <a:gd name="connsiteY773" fmla="*/ 9547 h 10000"/>
                  <a:gd name="connsiteX774" fmla="*/ 7069 w 10000"/>
                  <a:gd name="connsiteY774" fmla="*/ 9647 h 10000"/>
                  <a:gd name="connsiteX775" fmla="*/ 7122 w 10000"/>
                  <a:gd name="connsiteY775" fmla="*/ 9734 h 10000"/>
                  <a:gd name="connsiteX776" fmla="*/ 7147 w 10000"/>
                  <a:gd name="connsiteY776" fmla="*/ 9744 h 10000"/>
                  <a:gd name="connsiteX777" fmla="*/ 7169 w 10000"/>
                  <a:gd name="connsiteY777" fmla="*/ 9741 h 10000"/>
                  <a:gd name="connsiteX778" fmla="*/ 7177 w 10000"/>
                  <a:gd name="connsiteY778" fmla="*/ 9744 h 10000"/>
                  <a:gd name="connsiteX779" fmla="*/ 7186 w 10000"/>
                  <a:gd name="connsiteY779" fmla="*/ 9754 h 10000"/>
                  <a:gd name="connsiteX780" fmla="*/ 7191 w 10000"/>
                  <a:gd name="connsiteY780" fmla="*/ 9773 h 10000"/>
                  <a:gd name="connsiteX781" fmla="*/ 7208 w 10000"/>
                  <a:gd name="connsiteY781" fmla="*/ 9783 h 10000"/>
                  <a:gd name="connsiteX782" fmla="*/ 7219 w 10000"/>
                  <a:gd name="connsiteY782" fmla="*/ 9793 h 10000"/>
                  <a:gd name="connsiteX783" fmla="*/ 7235 w 10000"/>
                  <a:gd name="connsiteY783" fmla="*/ 9802 h 10000"/>
                  <a:gd name="connsiteX784" fmla="*/ 7249 w 10000"/>
                  <a:gd name="connsiteY784" fmla="*/ 9819 h 10000"/>
                  <a:gd name="connsiteX785" fmla="*/ 7255 w 10000"/>
                  <a:gd name="connsiteY785" fmla="*/ 9835 h 10000"/>
                  <a:gd name="connsiteX786" fmla="*/ 7255 w 10000"/>
                  <a:gd name="connsiteY786" fmla="*/ 9848 h 10000"/>
                  <a:gd name="connsiteX787" fmla="*/ 7249 w 10000"/>
                  <a:gd name="connsiteY787" fmla="*/ 9848 h 10000"/>
                  <a:gd name="connsiteX788" fmla="*/ 7244 w 10000"/>
                  <a:gd name="connsiteY788" fmla="*/ 9858 h 10000"/>
                  <a:gd name="connsiteX789" fmla="*/ 7235 w 10000"/>
                  <a:gd name="connsiteY789" fmla="*/ 9883 h 10000"/>
                  <a:gd name="connsiteX790" fmla="*/ 7244 w 10000"/>
                  <a:gd name="connsiteY790" fmla="*/ 9903 h 10000"/>
                  <a:gd name="connsiteX791" fmla="*/ 7258 w 10000"/>
                  <a:gd name="connsiteY791" fmla="*/ 9926 h 10000"/>
                  <a:gd name="connsiteX792" fmla="*/ 7263 w 10000"/>
                  <a:gd name="connsiteY792" fmla="*/ 9948 h 10000"/>
                  <a:gd name="connsiteX793" fmla="*/ 7274 w 10000"/>
                  <a:gd name="connsiteY793" fmla="*/ 9968 h 10000"/>
                  <a:gd name="connsiteX794" fmla="*/ 7283 w 10000"/>
                  <a:gd name="connsiteY794" fmla="*/ 9987 h 10000"/>
                  <a:gd name="connsiteX795" fmla="*/ 7291 w 10000"/>
                  <a:gd name="connsiteY795" fmla="*/ 10000 h 10000"/>
                  <a:gd name="connsiteX796" fmla="*/ 7305 w 10000"/>
                  <a:gd name="connsiteY796" fmla="*/ 9997 h 10000"/>
                  <a:gd name="connsiteX797" fmla="*/ 7313 w 10000"/>
                  <a:gd name="connsiteY797" fmla="*/ 9977 h 10000"/>
                  <a:gd name="connsiteX798" fmla="*/ 7324 w 10000"/>
                  <a:gd name="connsiteY798" fmla="*/ 9968 h 10000"/>
                  <a:gd name="connsiteX799" fmla="*/ 7341 w 10000"/>
                  <a:gd name="connsiteY799" fmla="*/ 9971 h 10000"/>
                  <a:gd name="connsiteX800" fmla="*/ 7368 w 10000"/>
                  <a:gd name="connsiteY800" fmla="*/ 9987 h 10000"/>
                  <a:gd name="connsiteX801" fmla="*/ 7380 w 10000"/>
                  <a:gd name="connsiteY801" fmla="*/ 9990 h 10000"/>
                  <a:gd name="connsiteX802" fmla="*/ 7393 w 10000"/>
                  <a:gd name="connsiteY802" fmla="*/ 9981 h 10000"/>
                  <a:gd name="connsiteX803" fmla="*/ 7404 w 10000"/>
                  <a:gd name="connsiteY803" fmla="*/ 9968 h 10000"/>
                  <a:gd name="connsiteX804" fmla="*/ 7418 w 10000"/>
                  <a:gd name="connsiteY804" fmla="*/ 9948 h 10000"/>
                  <a:gd name="connsiteX805" fmla="*/ 7427 w 10000"/>
                  <a:gd name="connsiteY805" fmla="*/ 9922 h 10000"/>
                  <a:gd name="connsiteX806" fmla="*/ 7427 w 10000"/>
                  <a:gd name="connsiteY806" fmla="*/ 9906 h 10000"/>
                  <a:gd name="connsiteX807" fmla="*/ 7404 w 10000"/>
                  <a:gd name="connsiteY807" fmla="*/ 9877 h 10000"/>
                  <a:gd name="connsiteX808" fmla="*/ 7388 w 10000"/>
                  <a:gd name="connsiteY808" fmla="*/ 9854 h 10000"/>
                  <a:gd name="connsiteX809" fmla="*/ 7385 w 10000"/>
                  <a:gd name="connsiteY809" fmla="*/ 9845 h 10000"/>
                  <a:gd name="connsiteX810" fmla="*/ 7385 w 10000"/>
                  <a:gd name="connsiteY810" fmla="*/ 9825 h 10000"/>
                  <a:gd name="connsiteX811" fmla="*/ 7385 w 10000"/>
                  <a:gd name="connsiteY811" fmla="*/ 9819 h 10000"/>
                  <a:gd name="connsiteX812" fmla="*/ 7393 w 10000"/>
                  <a:gd name="connsiteY812" fmla="*/ 9809 h 10000"/>
                  <a:gd name="connsiteX813" fmla="*/ 7404 w 10000"/>
                  <a:gd name="connsiteY813" fmla="*/ 9793 h 10000"/>
                  <a:gd name="connsiteX814" fmla="*/ 7413 w 10000"/>
                  <a:gd name="connsiteY814" fmla="*/ 9783 h 10000"/>
                  <a:gd name="connsiteX815" fmla="*/ 7404 w 10000"/>
                  <a:gd name="connsiteY815" fmla="*/ 9770 h 10000"/>
                  <a:gd name="connsiteX816" fmla="*/ 7388 w 10000"/>
                  <a:gd name="connsiteY816" fmla="*/ 9760 h 10000"/>
                  <a:gd name="connsiteX817" fmla="*/ 7371 w 10000"/>
                  <a:gd name="connsiteY817" fmla="*/ 9744 h 10000"/>
                  <a:gd name="connsiteX818" fmla="*/ 7363 w 10000"/>
                  <a:gd name="connsiteY818" fmla="*/ 9731 h 10000"/>
                  <a:gd name="connsiteX819" fmla="*/ 7355 w 10000"/>
                  <a:gd name="connsiteY819" fmla="*/ 9715 h 10000"/>
                  <a:gd name="connsiteX820" fmla="*/ 7360 w 10000"/>
                  <a:gd name="connsiteY820" fmla="*/ 9686 h 10000"/>
                  <a:gd name="connsiteX821" fmla="*/ 7363 w 10000"/>
                  <a:gd name="connsiteY821" fmla="*/ 9657 h 10000"/>
                  <a:gd name="connsiteX822" fmla="*/ 7360 w 10000"/>
                  <a:gd name="connsiteY822" fmla="*/ 9631 h 10000"/>
                  <a:gd name="connsiteX823" fmla="*/ 7346 w 10000"/>
                  <a:gd name="connsiteY823" fmla="*/ 9611 h 10000"/>
                  <a:gd name="connsiteX824" fmla="*/ 7332 w 10000"/>
                  <a:gd name="connsiteY824" fmla="*/ 9585 h 10000"/>
                  <a:gd name="connsiteX825" fmla="*/ 7324 w 10000"/>
                  <a:gd name="connsiteY825" fmla="*/ 9573 h 10000"/>
                  <a:gd name="connsiteX826" fmla="*/ 7324 w 10000"/>
                  <a:gd name="connsiteY826" fmla="*/ 9553 h 10000"/>
                  <a:gd name="connsiteX827" fmla="*/ 7324 w 10000"/>
                  <a:gd name="connsiteY827" fmla="*/ 9543 h 10000"/>
                  <a:gd name="connsiteX828" fmla="*/ 7324 w 10000"/>
                  <a:gd name="connsiteY828" fmla="*/ 9517 h 10000"/>
                  <a:gd name="connsiteX829" fmla="*/ 7324 w 10000"/>
                  <a:gd name="connsiteY829" fmla="*/ 9498 h 10000"/>
                  <a:gd name="connsiteX830" fmla="*/ 7332 w 10000"/>
                  <a:gd name="connsiteY830" fmla="*/ 9479 h 10000"/>
                  <a:gd name="connsiteX831" fmla="*/ 7341 w 10000"/>
                  <a:gd name="connsiteY831" fmla="*/ 9462 h 10000"/>
                  <a:gd name="connsiteX832" fmla="*/ 7352 w 10000"/>
                  <a:gd name="connsiteY832" fmla="*/ 9459 h 10000"/>
                  <a:gd name="connsiteX833" fmla="*/ 7360 w 10000"/>
                  <a:gd name="connsiteY833" fmla="*/ 9443 h 10000"/>
                  <a:gd name="connsiteX834" fmla="*/ 7363 w 10000"/>
                  <a:gd name="connsiteY834" fmla="*/ 9433 h 10000"/>
                  <a:gd name="connsiteX835" fmla="*/ 7377 w 10000"/>
                  <a:gd name="connsiteY835" fmla="*/ 9433 h 10000"/>
                  <a:gd name="connsiteX836" fmla="*/ 7388 w 10000"/>
                  <a:gd name="connsiteY836" fmla="*/ 9430 h 10000"/>
                  <a:gd name="connsiteX837" fmla="*/ 7396 w 10000"/>
                  <a:gd name="connsiteY837" fmla="*/ 9430 h 10000"/>
                  <a:gd name="connsiteX838" fmla="*/ 7402 w 10000"/>
                  <a:gd name="connsiteY838" fmla="*/ 9424 h 10000"/>
                  <a:gd name="connsiteX839" fmla="*/ 7396 w 10000"/>
                  <a:gd name="connsiteY839" fmla="*/ 9414 h 10000"/>
                  <a:gd name="connsiteX840" fmla="*/ 7388 w 10000"/>
                  <a:gd name="connsiteY840" fmla="*/ 9401 h 10000"/>
                  <a:gd name="connsiteX841" fmla="*/ 7371 w 10000"/>
                  <a:gd name="connsiteY841" fmla="*/ 9391 h 10000"/>
                  <a:gd name="connsiteX842" fmla="*/ 7355 w 10000"/>
                  <a:gd name="connsiteY842" fmla="*/ 9375 h 10000"/>
                  <a:gd name="connsiteX843" fmla="*/ 7332 w 10000"/>
                  <a:gd name="connsiteY843" fmla="*/ 9356 h 10000"/>
                  <a:gd name="connsiteX844" fmla="*/ 7313 w 10000"/>
                  <a:gd name="connsiteY844" fmla="*/ 9330 h 10000"/>
                  <a:gd name="connsiteX845" fmla="*/ 7307 w 10000"/>
                  <a:gd name="connsiteY845" fmla="*/ 9310 h 10000"/>
                  <a:gd name="connsiteX846" fmla="*/ 7305 w 10000"/>
                  <a:gd name="connsiteY846" fmla="*/ 9291 h 10000"/>
                  <a:gd name="connsiteX847" fmla="*/ 7305 w 10000"/>
                  <a:gd name="connsiteY847" fmla="*/ 9278 h 10000"/>
                  <a:gd name="connsiteX848" fmla="*/ 7296 w 10000"/>
                  <a:gd name="connsiteY848" fmla="*/ 9268 h 10000"/>
                  <a:gd name="connsiteX849" fmla="*/ 7296 w 10000"/>
                  <a:gd name="connsiteY849" fmla="*/ 9249 h 10000"/>
                  <a:gd name="connsiteX850" fmla="*/ 7291 w 10000"/>
                  <a:gd name="connsiteY850" fmla="*/ 9226 h 10000"/>
                  <a:gd name="connsiteX851" fmla="*/ 7283 w 10000"/>
                  <a:gd name="connsiteY851" fmla="*/ 9213 h 10000"/>
                  <a:gd name="connsiteX852" fmla="*/ 7274 w 10000"/>
                  <a:gd name="connsiteY852" fmla="*/ 9194 h 10000"/>
                  <a:gd name="connsiteX853" fmla="*/ 7274 w 10000"/>
                  <a:gd name="connsiteY853" fmla="*/ 9174 h 10000"/>
                  <a:gd name="connsiteX854" fmla="*/ 7280 w 10000"/>
                  <a:gd name="connsiteY854" fmla="*/ 9148 h 10000"/>
                  <a:gd name="connsiteX855" fmla="*/ 7283 w 10000"/>
                  <a:gd name="connsiteY855" fmla="*/ 9119 h 10000"/>
                  <a:gd name="connsiteX856" fmla="*/ 7291 w 10000"/>
                  <a:gd name="connsiteY856" fmla="*/ 9100 h 10000"/>
                  <a:gd name="connsiteX857" fmla="*/ 7307 w 10000"/>
                  <a:gd name="connsiteY857" fmla="*/ 9080 h 10000"/>
                  <a:gd name="connsiteX858" fmla="*/ 7324 w 10000"/>
                  <a:gd name="connsiteY858" fmla="*/ 9054 h 10000"/>
                  <a:gd name="connsiteX859" fmla="*/ 7341 w 10000"/>
                  <a:gd name="connsiteY859" fmla="*/ 9054 h 10000"/>
                  <a:gd name="connsiteX860" fmla="*/ 7352 w 10000"/>
                  <a:gd name="connsiteY860" fmla="*/ 9054 h 10000"/>
                  <a:gd name="connsiteX861" fmla="*/ 7346 w 10000"/>
                  <a:gd name="connsiteY861" fmla="*/ 9032 h 10000"/>
                  <a:gd name="connsiteX862" fmla="*/ 7341 w 10000"/>
                  <a:gd name="connsiteY862" fmla="*/ 9022 h 10000"/>
                  <a:gd name="connsiteX863" fmla="*/ 7352 w 10000"/>
                  <a:gd name="connsiteY863" fmla="*/ 8999 h 10000"/>
                  <a:gd name="connsiteX864" fmla="*/ 7360 w 10000"/>
                  <a:gd name="connsiteY864" fmla="*/ 8967 h 10000"/>
                  <a:gd name="connsiteX865" fmla="*/ 7368 w 10000"/>
                  <a:gd name="connsiteY865" fmla="*/ 8922 h 10000"/>
                  <a:gd name="connsiteX866" fmla="*/ 7377 w 10000"/>
                  <a:gd name="connsiteY866" fmla="*/ 8896 h 10000"/>
                  <a:gd name="connsiteX867" fmla="*/ 7380 w 10000"/>
                  <a:gd name="connsiteY867" fmla="*/ 8867 h 10000"/>
                  <a:gd name="connsiteX868" fmla="*/ 7402 w 10000"/>
                  <a:gd name="connsiteY868" fmla="*/ 8824 h 10000"/>
                  <a:gd name="connsiteX869" fmla="*/ 7402 w 10000"/>
                  <a:gd name="connsiteY869" fmla="*/ 8808 h 10000"/>
                  <a:gd name="connsiteX870" fmla="*/ 7393 w 10000"/>
                  <a:gd name="connsiteY870" fmla="*/ 8795 h 10000"/>
                  <a:gd name="connsiteX871" fmla="*/ 7388 w 10000"/>
                  <a:gd name="connsiteY871" fmla="*/ 8799 h 10000"/>
                  <a:gd name="connsiteX872" fmla="*/ 7396 w 10000"/>
                  <a:gd name="connsiteY872" fmla="*/ 8789 h 10000"/>
                  <a:gd name="connsiteX873" fmla="*/ 7404 w 10000"/>
                  <a:gd name="connsiteY873" fmla="*/ 8789 h 10000"/>
                  <a:gd name="connsiteX874" fmla="*/ 7421 w 10000"/>
                  <a:gd name="connsiteY874" fmla="*/ 8769 h 10000"/>
                  <a:gd name="connsiteX875" fmla="*/ 7443 w 10000"/>
                  <a:gd name="connsiteY875" fmla="*/ 8763 h 10000"/>
                  <a:gd name="connsiteX876" fmla="*/ 7452 w 10000"/>
                  <a:gd name="connsiteY876" fmla="*/ 8769 h 10000"/>
                  <a:gd name="connsiteX877" fmla="*/ 7468 w 10000"/>
                  <a:gd name="connsiteY877" fmla="*/ 8769 h 10000"/>
                  <a:gd name="connsiteX878" fmla="*/ 7499 w 10000"/>
                  <a:gd name="connsiteY878" fmla="*/ 8763 h 10000"/>
                  <a:gd name="connsiteX879" fmla="*/ 7526 w 10000"/>
                  <a:gd name="connsiteY879" fmla="*/ 8763 h 10000"/>
                  <a:gd name="connsiteX880" fmla="*/ 7532 w 10000"/>
                  <a:gd name="connsiteY880" fmla="*/ 8763 h 10000"/>
                  <a:gd name="connsiteX881" fmla="*/ 7554 w 10000"/>
                  <a:gd name="connsiteY881" fmla="*/ 8744 h 10000"/>
                  <a:gd name="connsiteX882" fmla="*/ 7571 w 10000"/>
                  <a:gd name="connsiteY882" fmla="*/ 8731 h 10000"/>
                  <a:gd name="connsiteX883" fmla="*/ 7587 w 10000"/>
                  <a:gd name="connsiteY883" fmla="*/ 8711 h 10000"/>
                  <a:gd name="connsiteX884" fmla="*/ 7607 w 10000"/>
                  <a:gd name="connsiteY884" fmla="*/ 8711 h 10000"/>
                  <a:gd name="connsiteX885" fmla="*/ 7634 w 10000"/>
                  <a:gd name="connsiteY885" fmla="*/ 8705 h 10000"/>
                  <a:gd name="connsiteX886" fmla="*/ 7643 w 10000"/>
                  <a:gd name="connsiteY886" fmla="*/ 8682 h 10000"/>
                  <a:gd name="connsiteX887" fmla="*/ 7654 w 10000"/>
                  <a:gd name="connsiteY887" fmla="*/ 8666 h 10000"/>
                  <a:gd name="connsiteX888" fmla="*/ 7668 w 10000"/>
                  <a:gd name="connsiteY888" fmla="*/ 8666 h 10000"/>
                  <a:gd name="connsiteX889" fmla="*/ 7676 w 10000"/>
                  <a:gd name="connsiteY889" fmla="*/ 8682 h 10000"/>
                  <a:gd name="connsiteX890" fmla="*/ 7704 w 10000"/>
                  <a:gd name="connsiteY890" fmla="*/ 8669 h 10000"/>
                  <a:gd name="connsiteX891" fmla="*/ 7712 w 10000"/>
                  <a:gd name="connsiteY891" fmla="*/ 8669 h 10000"/>
                  <a:gd name="connsiteX892" fmla="*/ 7720 w 10000"/>
                  <a:gd name="connsiteY892" fmla="*/ 8669 h 10000"/>
                  <a:gd name="connsiteX893" fmla="*/ 7726 w 10000"/>
                  <a:gd name="connsiteY893" fmla="*/ 8656 h 10000"/>
                  <a:gd name="connsiteX894" fmla="*/ 7734 w 10000"/>
                  <a:gd name="connsiteY894" fmla="*/ 8650 h 10000"/>
                  <a:gd name="connsiteX895" fmla="*/ 7742 w 10000"/>
                  <a:gd name="connsiteY895" fmla="*/ 8650 h 10000"/>
                  <a:gd name="connsiteX896" fmla="*/ 7759 w 10000"/>
                  <a:gd name="connsiteY896" fmla="*/ 8650 h 10000"/>
                  <a:gd name="connsiteX897" fmla="*/ 7756 w 10000"/>
                  <a:gd name="connsiteY897" fmla="*/ 8630 h 10000"/>
                  <a:gd name="connsiteX898" fmla="*/ 7751 w 10000"/>
                  <a:gd name="connsiteY898" fmla="*/ 8627 h 10000"/>
                  <a:gd name="connsiteX899" fmla="*/ 7742 w 10000"/>
                  <a:gd name="connsiteY899" fmla="*/ 8620 h 10000"/>
                  <a:gd name="connsiteX900" fmla="*/ 7734 w 10000"/>
                  <a:gd name="connsiteY900" fmla="*/ 8591 h 10000"/>
                  <a:gd name="connsiteX901" fmla="*/ 7709 w 10000"/>
                  <a:gd name="connsiteY901" fmla="*/ 8582 h 10000"/>
                  <a:gd name="connsiteX902" fmla="*/ 7695 w 10000"/>
                  <a:gd name="connsiteY902" fmla="*/ 8578 h 10000"/>
                  <a:gd name="connsiteX903" fmla="*/ 7668 w 10000"/>
                  <a:gd name="connsiteY903" fmla="*/ 8562 h 10000"/>
                  <a:gd name="connsiteX904" fmla="*/ 7645 w 10000"/>
                  <a:gd name="connsiteY904" fmla="*/ 8552 h 10000"/>
                  <a:gd name="connsiteX905" fmla="*/ 7615 w 10000"/>
                  <a:gd name="connsiteY905" fmla="*/ 8543 h 10000"/>
                  <a:gd name="connsiteX906" fmla="*/ 7596 w 10000"/>
                  <a:gd name="connsiteY906" fmla="*/ 8527 h 10000"/>
                  <a:gd name="connsiteX907" fmla="*/ 7565 w 10000"/>
                  <a:gd name="connsiteY907" fmla="*/ 8494 h 10000"/>
                  <a:gd name="connsiteX908" fmla="*/ 7562 w 10000"/>
                  <a:gd name="connsiteY908" fmla="*/ 8475 h 10000"/>
                  <a:gd name="connsiteX909" fmla="*/ 7540 w 10000"/>
                  <a:gd name="connsiteY909" fmla="*/ 8455 h 10000"/>
                  <a:gd name="connsiteX910" fmla="*/ 7535 w 10000"/>
                  <a:gd name="connsiteY910" fmla="*/ 8446 h 10000"/>
                  <a:gd name="connsiteX911" fmla="*/ 7535 w 10000"/>
                  <a:gd name="connsiteY911" fmla="*/ 8420 h 10000"/>
                  <a:gd name="connsiteX912" fmla="*/ 7535 w 10000"/>
                  <a:gd name="connsiteY912" fmla="*/ 8391 h 10000"/>
                  <a:gd name="connsiteX913" fmla="*/ 7548 w 10000"/>
                  <a:gd name="connsiteY913" fmla="*/ 8345 h 10000"/>
                  <a:gd name="connsiteX914" fmla="*/ 7562 w 10000"/>
                  <a:gd name="connsiteY914" fmla="*/ 8319 h 10000"/>
                  <a:gd name="connsiteX915" fmla="*/ 7582 w 10000"/>
                  <a:gd name="connsiteY915" fmla="*/ 8310 h 10000"/>
                  <a:gd name="connsiteX916" fmla="*/ 7607 w 10000"/>
                  <a:gd name="connsiteY916" fmla="*/ 8300 h 10000"/>
                  <a:gd name="connsiteX917" fmla="*/ 7629 w 10000"/>
                  <a:gd name="connsiteY917" fmla="*/ 8300 h 10000"/>
                  <a:gd name="connsiteX918" fmla="*/ 7651 w 10000"/>
                  <a:gd name="connsiteY918" fmla="*/ 8297 h 10000"/>
                  <a:gd name="connsiteX919" fmla="*/ 7668 w 10000"/>
                  <a:gd name="connsiteY919" fmla="*/ 8280 h 10000"/>
                  <a:gd name="connsiteX920" fmla="*/ 7687 w 10000"/>
                  <a:gd name="connsiteY920" fmla="*/ 8267 h 10000"/>
                  <a:gd name="connsiteX921" fmla="*/ 7693 w 10000"/>
                  <a:gd name="connsiteY921" fmla="*/ 8261 h 10000"/>
                  <a:gd name="connsiteX922" fmla="*/ 7701 w 10000"/>
                  <a:gd name="connsiteY922" fmla="*/ 8248 h 10000"/>
                  <a:gd name="connsiteX923" fmla="*/ 7712 w 10000"/>
                  <a:gd name="connsiteY923" fmla="*/ 8238 h 10000"/>
                  <a:gd name="connsiteX924" fmla="*/ 7731 w 10000"/>
                  <a:gd name="connsiteY924" fmla="*/ 8222 h 10000"/>
                  <a:gd name="connsiteX925" fmla="*/ 7740 w 10000"/>
                  <a:gd name="connsiteY925" fmla="*/ 8206 h 10000"/>
                  <a:gd name="connsiteX926" fmla="*/ 7756 w 10000"/>
                  <a:gd name="connsiteY926" fmla="*/ 8183 h 10000"/>
                  <a:gd name="connsiteX927" fmla="*/ 7773 w 10000"/>
                  <a:gd name="connsiteY927" fmla="*/ 8177 h 10000"/>
                  <a:gd name="connsiteX928" fmla="*/ 7784 w 10000"/>
                  <a:gd name="connsiteY928" fmla="*/ 8183 h 10000"/>
                  <a:gd name="connsiteX929" fmla="*/ 7801 w 10000"/>
                  <a:gd name="connsiteY929" fmla="*/ 8174 h 10000"/>
                  <a:gd name="connsiteX930" fmla="*/ 7801 w 10000"/>
                  <a:gd name="connsiteY930" fmla="*/ 8157 h 10000"/>
                  <a:gd name="connsiteX931" fmla="*/ 7817 w 10000"/>
                  <a:gd name="connsiteY931" fmla="*/ 8164 h 10000"/>
                  <a:gd name="connsiteX932" fmla="*/ 7837 w 10000"/>
                  <a:gd name="connsiteY932" fmla="*/ 8164 h 10000"/>
                  <a:gd name="connsiteX933" fmla="*/ 7856 w 10000"/>
                  <a:gd name="connsiteY933" fmla="*/ 8164 h 10000"/>
                  <a:gd name="connsiteX934" fmla="*/ 7870 w 10000"/>
                  <a:gd name="connsiteY934" fmla="*/ 8167 h 10000"/>
                  <a:gd name="connsiteX935" fmla="*/ 7881 w 10000"/>
                  <a:gd name="connsiteY935" fmla="*/ 8174 h 10000"/>
                  <a:gd name="connsiteX936" fmla="*/ 7898 w 10000"/>
                  <a:gd name="connsiteY936" fmla="*/ 8187 h 10000"/>
                  <a:gd name="connsiteX937" fmla="*/ 7917 w 10000"/>
                  <a:gd name="connsiteY937" fmla="*/ 8187 h 10000"/>
                  <a:gd name="connsiteX938" fmla="*/ 7928 w 10000"/>
                  <a:gd name="connsiteY938" fmla="*/ 8157 h 10000"/>
                  <a:gd name="connsiteX939" fmla="*/ 7942 w 10000"/>
                  <a:gd name="connsiteY939" fmla="*/ 8157 h 10000"/>
                  <a:gd name="connsiteX940" fmla="*/ 7958 w 10000"/>
                  <a:gd name="connsiteY940" fmla="*/ 8164 h 10000"/>
                  <a:gd name="connsiteX941" fmla="*/ 7983 w 10000"/>
                  <a:gd name="connsiteY941" fmla="*/ 8144 h 10000"/>
                  <a:gd name="connsiteX942" fmla="*/ 8000 w 10000"/>
                  <a:gd name="connsiteY942" fmla="*/ 8109 h 10000"/>
                  <a:gd name="connsiteX943" fmla="*/ 7994 w 10000"/>
                  <a:gd name="connsiteY943" fmla="*/ 8093 h 10000"/>
                  <a:gd name="connsiteX944" fmla="*/ 7983 w 10000"/>
                  <a:gd name="connsiteY944" fmla="*/ 8070 h 10000"/>
                  <a:gd name="connsiteX945" fmla="*/ 7986 w 10000"/>
                  <a:gd name="connsiteY945" fmla="*/ 8063 h 10000"/>
                  <a:gd name="connsiteX946" fmla="*/ 7978 w 10000"/>
                  <a:gd name="connsiteY946" fmla="*/ 8044 h 10000"/>
                  <a:gd name="connsiteX947" fmla="*/ 7986 w 10000"/>
                  <a:gd name="connsiteY947" fmla="*/ 8002 h 10000"/>
                  <a:gd name="connsiteX948" fmla="*/ 7983 w 10000"/>
                  <a:gd name="connsiteY948" fmla="*/ 7947 h 10000"/>
                  <a:gd name="connsiteX949" fmla="*/ 7961 w 10000"/>
                  <a:gd name="connsiteY949" fmla="*/ 7931 h 10000"/>
                  <a:gd name="connsiteX950" fmla="*/ 7958 w 10000"/>
                  <a:gd name="connsiteY950" fmla="*/ 7898 h 10000"/>
                  <a:gd name="connsiteX951" fmla="*/ 7953 w 10000"/>
                  <a:gd name="connsiteY951" fmla="*/ 7856 h 10000"/>
                  <a:gd name="connsiteX952" fmla="*/ 7967 w 10000"/>
                  <a:gd name="connsiteY952" fmla="*/ 7837 h 10000"/>
                  <a:gd name="connsiteX953" fmla="*/ 7950 w 10000"/>
                  <a:gd name="connsiteY953" fmla="*/ 7824 h 10000"/>
                  <a:gd name="connsiteX954" fmla="*/ 7906 w 10000"/>
                  <a:gd name="connsiteY954" fmla="*/ 7814 h 10000"/>
                  <a:gd name="connsiteX955" fmla="*/ 7878 w 10000"/>
                  <a:gd name="connsiteY955" fmla="*/ 7814 h 10000"/>
                  <a:gd name="connsiteX956" fmla="*/ 7870 w 10000"/>
                  <a:gd name="connsiteY956" fmla="*/ 7795 h 10000"/>
                  <a:gd name="connsiteX957" fmla="*/ 7878 w 10000"/>
                  <a:gd name="connsiteY957" fmla="*/ 7778 h 10000"/>
                  <a:gd name="connsiteX958" fmla="*/ 7881 w 10000"/>
                  <a:gd name="connsiteY958" fmla="*/ 7775 h 10000"/>
                  <a:gd name="connsiteX959" fmla="*/ 7878 w 10000"/>
                  <a:gd name="connsiteY959" fmla="*/ 7743 h 10000"/>
                  <a:gd name="connsiteX960" fmla="*/ 7895 w 10000"/>
                  <a:gd name="connsiteY960" fmla="*/ 7733 h 10000"/>
                  <a:gd name="connsiteX961" fmla="*/ 7911 w 10000"/>
                  <a:gd name="connsiteY961" fmla="*/ 7710 h 10000"/>
                  <a:gd name="connsiteX962" fmla="*/ 7911 w 10000"/>
                  <a:gd name="connsiteY962" fmla="*/ 7665 h 10000"/>
                  <a:gd name="connsiteX963" fmla="*/ 7917 w 10000"/>
                  <a:gd name="connsiteY963" fmla="*/ 7600 h 10000"/>
                  <a:gd name="connsiteX964" fmla="*/ 7928 w 10000"/>
                  <a:gd name="connsiteY964" fmla="*/ 7581 h 10000"/>
                  <a:gd name="connsiteX965" fmla="*/ 7917 w 10000"/>
                  <a:gd name="connsiteY965" fmla="*/ 7474 h 10000"/>
                  <a:gd name="connsiteX966" fmla="*/ 7873 w 10000"/>
                  <a:gd name="connsiteY966" fmla="*/ 7335 h 10000"/>
                  <a:gd name="connsiteX967" fmla="*/ 7756 w 10000"/>
                  <a:gd name="connsiteY967" fmla="*/ 7050 h 10000"/>
                  <a:gd name="connsiteX968" fmla="*/ 7679 w 10000"/>
                  <a:gd name="connsiteY968" fmla="*/ 6839 h 10000"/>
                  <a:gd name="connsiteX969" fmla="*/ 7668 w 10000"/>
                  <a:gd name="connsiteY969" fmla="*/ 6823 h 10000"/>
                  <a:gd name="connsiteX970" fmla="*/ 7659 w 10000"/>
                  <a:gd name="connsiteY970" fmla="*/ 6768 h 10000"/>
                  <a:gd name="connsiteX971" fmla="*/ 7659 w 10000"/>
                  <a:gd name="connsiteY971" fmla="*/ 6739 h 10000"/>
                  <a:gd name="connsiteX972" fmla="*/ 7651 w 10000"/>
                  <a:gd name="connsiteY972" fmla="*/ 6713 h 10000"/>
                  <a:gd name="connsiteX973" fmla="*/ 7654 w 10000"/>
                  <a:gd name="connsiteY973" fmla="*/ 6684 h 10000"/>
                  <a:gd name="connsiteX974" fmla="*/ 7643 w 10000"/>
                  <a:gd name="connsiteY974" fmla="*/ 6626 h 10000"/>
                  <a:gd name="connsiteX975" fmla="*/ 7629 w 10000"/>
                  <a:gd name="connsiteY975" fmla="*/ 6600 h 10000"/>
                  <a:gd name="connsiteX976" fmla="*/ 7629 w 10000"/>
                  <a:gd name="connsiteY976" fmla="*/ 6580 h 10000"/>
                  <a:gd name="connsiteX977" fmla="*/ 7623 w 10000"/>
                  <a:gd name="connsiteY977" fmla="*/ 6541 h 10000"/>
                  <a:gd name="connsiteX978" fmla="*/ 7615 w 10000"/>
                  <a:gd name="connsiteY978" fmla="*/ 6522 h 10000"/>
                  <a:gd name="connsiteX979" fmla="*/ 7598 w 10000"/>
                  <a:gd name="connsiteY979" fmla="*/ 6509 h 10000"/>
                  <a:gd name="connsiteX980" fmla="*/ 7587 w 10000"/>
                  <a:gd name="connsiteY980" fmla="*/ 6493 h 10000"/>
                  <a:gd name="connsiteX981" fmla="*/ 7579 w 10000"/>
                  <a:gd name="connsiteY981" fmla="*/ 6464 h 10000"/>
                  <a:gd name="connsiteX982" fmla="*/ 7587 w 10000"/>
                  <a:gd name="connsiteY982" fmla="*/ 6438 h 10000"/>
                  <a:gd name="connsiteX983" fmla="*/ 7596 w 10000"/>
                  <a:gd name="connsiteY983" fmla="*/ 6425 h 10000"/>
                  <a:gd name="connsiteX984" fmla="*/ 7590 w 10000"/>
                  <a:gd name="connsiteY984" fmla="*/ 6396 h 10000"/>
                  <a:gd name="connsiteX985" fmla="*/ 7590 w 10000"/>
                  <a:gd name="connsiteY985" fmla="*/ 6373 h 10000"/>
                  <a:gd name="connsiteX986" fmla="*/ 7587 w 10000"/>
                  <a:gd name="connsiteY986" fmla="*/ 6354 h 10000"/>
                  <a:gd name="connsiteX987" fmla="*/ 7582 w 10000"/>
                  <a:gd name="connsiteY987" fmla="*/ 6344 h 10000"/>
                  <a:gd name="connsiteX988" fmla="*/ 7582 w 10000"/>
                  <a:gd name="connsiteY988" fmla="*/ 6324 h 10000"/>
                  <a:gd name="connsiteX989" fmla="*/ 7571 w 10000"/>
                  <a:gd name="connsiteY989" fmla="*/ 6302 h 10000"/>
                  <a:gd name="connsiteX990" fmla="*/ 7548 w 10000"/>
                  <a:gd name="connsiteY990" fmla="*/ 6256 h 10000"/>
                  <a:gd name="connsiteX991" fmla="*/ 7546 w 10000"/>
                  <a:gd name="connsiteY991" fmla="*/ 6218 h 10000"/>
                  <a:gd name="connsiteX992" fmla="*/ 7540 w 10000"/>
                  <a:gd name="connsiteY992" fmla="*/ 6159 h 10000"/>
                  <a:gd name="connsiteX993" fmla="*/ 7535 w 10000"/>
                  <a:gd name="connsiteY993" fmla="*/ 6114 h 10000"/>
                  <a:gd name="connsiteX994" fmla="*/ 7535 w 10000"/>
                  <a:gd name="connsiteY994" fmla="*/ 6088 h 10000"/>
                  <a:gd name="connsiteX995" fmla="*/ 7540 w 10000"/>
                  <a:gd name="connsiteY995" fmla="*/ 6049 h 10000"/>
                  <a:gd name="connsiteX996" fmla="*/ 7546 w 10000"/>
                  <a:gd name="connsiteY996" fmla="*/ 6004 h 10000"/>
                  <a:gd name="connsiteX997" fmla="*/ 7548 w 10000"/>
                  <a:gd name="connsiteY997" fmla="*/ 5965 h 10000"/>
                  <a:gd name="connsiteX998" fmla="*/ 7548 w 10000"/>
                  <a:gd name="connsiteY998" fmla="*/ 5946 h 10000"/>
                  <a:gd name="connsiteX999" fmla="*/ 7548 w 10000"/>
                  <a:gd name="connsiteY999" fmla="*/ 5933 h 10000"/>
                  <a:gd name="connsiteX1000" fmla="*/ 7548 w 10000"/>
                  <a:gd name="connsiteY1000" fmla="*/ 5910 h 10000"/>
                  <a:gd name="connsiteX1001" fmla="*/ 7548 w 10000"/>
                  <a:gd name="connsiteY1001" fmla="*/ 5897 h 10000"/>
                  <a:gd name="connsiteX1002" fmla="*/ 7546 w 10000"/>
                  <a:gd name="connsiteY1002" fmla="*/ 5871 h 10000"/>
                  <a:gd name="connsiteX1003" fmla="*/ 7535 w 10000"/>
                  <a:gd name="connsiteY1003" fmla="*/ 5839 h 10000"/>
                  <a:gd name="connsiteX1004" fmla="*/ 7524 w 10000"/>
                  <a:gd name="connsiteY1004" fmla="*/ 5797 h 10000"/>
                  <a:gd name="connsiteX1005" fmla="*/ 7518 w 10000"/>
                  <a:gd name="connsiteY1005" fmla="*/ 5767 h 10000"/>
                  <a:gd name="connsiteX1006" fmla="*/ 7515 w 10000"/>
                  <a:gd name="connsiteY1006" fmla="*/ 5745 h 10000"/>
                  <a:gd name="connsiteX1007" fmla="*/ 7501 w 10000"/>
                  <a:gd name="connsiteY1007" fmla="*/ 5683 h 10000"/>
                  <a:gd name="connsiteX1008" fmla="*/ 7490 w 10000"/>
                  <a:gd name="connsiteY1008" fmla="*/ 5631 h 10000"/>
                  <a:gd name="connsiteX1009" fmla="*/ 7482 w 10000"/>
                  <a:gd name="connsiteY1009" fmla="*/ 5593 h 10000"/>
                  <a:gd name="connsiteX1010" fmla="*/ 7476 w 10000"/>
                  <a:gd name="connsiteY1010" fmla="*/ 5570 h 10000"/>
                  <a:gd name="connsiteX1011" fmla="*/ 7476 w 10000"/>
                  <a:gd name="connsiteY1011" fmla="*/ 5528 h 10000"/>
                  <a:gd name="connsiteX1012" fmla="*/ 7482 w 10000"/>
                  <a:gd name="connsiteY1012" fmla="*/ 5502 h 10000"/>
                  <a:gd name="connsiteX1013" fmla="*/ 7490 w 10000"/>
                  <a:gd name="connsiteY1013" fmla="*/ 5489 h 10000"/>
                  <a:gd name="connsiteX1014" fmla="*/ 7499 w 10000"/>
                  <a:gd name="connsiteY1014" fmla="*/ 5479 h 10000"/>
                  <a:gd name="connsiteX1015" fmla="*/ 7493 w 10000"/>
                  <a:gd name="connsiteY1015" fmla="*/ 5427 h 10000"/>
                  <a:gd name="connsiteX1016" fmla="*/ 7501 w 10000"/>
                  <a:gd name="connsiteY1016" fmla="*/ 5415 h 10000"/>
                  <a:gd name="connsiteX1017" fmla="*/ 7510 w 10000"/>
                  <a:gd name="connsiteY1017" fmla="*/ 5398 h 10000"/>
                  <a:gd name="connsiteX1018" fmla="*/ 7515 w 10000"/>
                  <a:gd name="connsiteY1018" fmla="*/ 5379 h 10000"/>
                  <a:gd name="connsiteX1019" fmla="*/ 7526 w 10000"/>
                  <a:gd name="connsiteY1019" fmla="*/ 5366 h 10000"/>
                  <a:gd name="connsiteX1020" fmla="*/ 7518 w 10000"/>
                  <a:gd name="connsiteY1020" fmla="*/ 5350 h 10000"/>
                  <a:gd name="connsiteX1021" fmla="*/ 7518 w 10000"/>
                  <a:gd name="connsiteY1021" fmla="*/ 5330 h 10000"/>
                  <a:gd name="connsiteX1022" fmla="*/ 7526 w 10000"/>
                  <a:gd name="connsiteY1022" fmla="*/ 5311 h 10000"/>
                  <a:gd name="connsiteX1023" fmla="*/ 7540 w 10000"/>
                  <a:gd name="connsiteY1023" fmla="*/ 5291 h 10000"/>
                  <a:gd name="connsiteX1024" fmla="*/ 7540 w 10000"/>
                  <a:gd name="connsiteY1024" fmla="*/ 5266 h 10000"/>
                  <a:gd name="connsiteX1025" fmla="*/ 7540 w 10000"/>
                  <a:gd name="connsiteY1025" fmla="*/ 5256 h 10000"/>
                  <a:gd name="connsiteX1026" fmla="*/ 7524 w 10000"/>
                  <a:gd name="connsiteY1026" fmla="*/ 5233 h 10000"/>
                  <a:gd name="connsiteX1027" fmla="*/ 7515 w 10000"/>
                  <a:gd name="connsiteY1027" fmla="*/ 5217 h 10000"/>
                  <a:gd name="connsiteX1028" fmla="*/ 7490 w 10000"/>
                  <a:gd name="connsiteY1028" fmla="*/ 5178 h 10000"/>
                  <a:gd name="connsiteX1029" fmla="*/ 7474 w 10000"/>
                  <a:gd name="connsiteY1029" fmla="*/ 5162 h 10000"/>
                  <a:gd name="connsiteX1030" fmla="*/ 7457 w 10000"/>
                  <a:gd name="connsiteY1030" fmla="*/ 5120 h 10000"/>
                  <a:gd name="connsiteX1031" fmla="*/ 7421 w 10000"/>
                  <a:gd name="connsiteY1031" fmla="*/ 5087 h 10000"/>
                  <a:gd name="connsiteX1032" fmla="*/ 7380 w 10000"/>
                  <a:gd name="connsiteY1032" fmla="*/ 5068 h 10000"/>
                  <a:gd name="connsiteX1033" fmla="*/ 7355 w 10000"/>
                  <a:gd name="connsiteY1033" fmla="*/ 5058 h 10000"/>
                  <a:gd name="connsiteX1034" fmla="*/ 7332 w 10000"/>
                  <a:gd name="connsiteY1034" fmla="*/ 5049 h 10000"/>
                  <a:gd name="connsiteX1035" fmla="*/ 7305 w 10000"/>
                  <a:gd name="connsiteY1035" fmla="*/ 5016 h 10000"/>
                  <a:gd name="connsiteX1036" fmla="*/ 7305 w 10000"/>
                  <a:gd name="connsiteY1036" fmla="*/ 5000 h 10000"/>
                  <a:gd name="connsiteX1037" fmla="*/ 7296 w 10000"/>
                  <a:gd name="connsiteY1037" fmla="*/ 4971 h 10000"/>
                  <a:gd name="connsiteX1038" fmla="*/ 7288 w 10000"/>
                  <a:gd name="connsiteY1038" fmla="*/ 4945 h 10000"/>
                  <a:gd name="connsiteX1039" fmla="*/ 7280 w 10000"/>
                  <a:gd name="connsiteY1039" fmla="*/ 4916 h 10000"/>
                  <a:gd name="connsiteX1040" fmla="*/ 7291 w 10000"/>
                  <a:gd name="connsiteY1040" fmla="*/ 4887 h 10000"/>
                  <a:gd name="connsiteX1041" fmla="*/ 7291 w 10000"/>
                  <a:gd name="connsiteY1041" fmla="*/ 4858 h 10000"/>
                  <a:gd name="connsiteX1042" fmla="*/ 7271 w 10000"/>
                  <a:gd name="connsiteY1042" fmla="*/ 4819 h 10000"/>
                  <a:gd name="connsiteX1043" fmla="*/ 7255 w 10000"/>
                  <a:gd name="connsiteY1043" fmla="*/ 4828 h 10000"/>
                  <a:gd name="connsiteX1044" fmla="*/ 7235 w 10000"/>
                  <a:gd name="connsiteY1044" fmla="*/ 4841 h 10000"/>
                  <a:gd name="connsiteX1045" fmla="*/ 7216 w 10000"/>
                  <a:gd name="connsiteY1045" fmla="*/ 4867 h 10000"/>
                  <a:gd name="connsiteX1046" fmla="*/ 7191 w 10000"/>
                  <a:gd name="connsiteY1046" fmla="*/ 4870 h 10000"/>
                  <a:gd name="connsiteX1047" fmla="*/ 7155 w 10000"/>
                  <a:gd name="connsiteY1047" fmla="*/ 4887 h 10000"/>
                  <a:gd name="connsiteX1048" fmla="*/ 7122 w 10000"/>
                  <a:gd name="connsiteY1048" fmla="*/ 4893 h 10000"/>
                  <a:gd name="connsiteX1049" fmla="*/ 7105 w 10000"/>
                  <a:gd name="connsiteY1049" fmla="*/ 4896 h 10000"/>
                  <a:gd name="connsiteX1050" fmla="*/ 7094 w 10000"/>
                  <a:gd name="connsiteY1050" fmla="*/ 4916 h 10000"/>
                  <a:gd name="connsiteX1051" fmla="*/ 7080 w 10000"/>
                  <a:gd name="connsiteY1051" fmla="*/ 4903 h 10000"/>
                  <a:gd name="connsiteX1052" fmla="*/ 7072 w 10000"/>
                  <a:gd name="connsiteY1052" fmla="*/ 4851 h 10000"/>
                  <a:gd name="connsiteX1053" fmla="*/ 7042 w 10000"/>
                  <a:gd name="connsiteY1053" fmla="*/ 4819 h 10000"/>
                  <a:gd name="connsiteX1054" fmla="*/ 7030 w 10000"/>
                  <a:gd name="connsiteY1054" fmla="*/ 4780 h 10000"/>
                  <a:gd name="connsiteX1055" fmla="*/ 7039 w 10000"/>
                  <a:gd name="connsiteY1055" fmla="*/ 4757 h 10000"/>
                  <a:gd name="connsiteX1056" fmla="*/ 7047 w 10000"/>
                  <a:gd name="connsiteY1056" fmla="*/ 4744 h 10000"/>
                  <a:gd name="connsiteX1057" fmla="*/ 7022 w 10000"/>
                  <a:gd name="connsiteY1057" fmla="*/ 4725 h 10000"/>
                  <a:gd name="connsiteX1058" fmla="*/ 7000 w 10000"/>
                  <a:gd name="connsiteY1058" fmla="*/ 4715 h 10000"/>
                  <a:gd name="connsiteX1059" fmla="*/ 6975 w 10000"/>
                  <a:gd name="connsiteY1059" fmla="*/ 4709 h 10000"/>
                  <a:gd name="connsiteX1060" fmla="*/ 6945 w 10000"/>
                  <a:gd name="connsiteY1060" fmla="*/ 4696 h 10000"/>
                  <a:gd name="connsiteX1061" fmla="*/ 6953 w 10000"/>
                  <a:gd name="connsiteY1061" fmla="*/ 4679 h 10000"/>
                  <a:gd name="connsiteX1062" fmla="*/ 6961 w 10000"/>
                  <a:gd name="connsiteY1062" fmla="*/ 4660 h 10000"/>
                  <a:gd name="connsiteX1063" fmla="*/ 6983 w 10000"/>
                  <a:gd name="connsiteY1063" fmla="*/ 4644 h 10000"/>
                  <a:gd name="connsiteX1064" fmla="*/ 7014 w 10000"/>
                  <a:gd name="connsiteY1064" fmla="*/ 4634 h 10000"/>
                  <a:gd name="connsiteX1065" fmla="*/ 7025 w 10000"/>
                  <a:gd name="connsiteY1065" fmla="*/ 4615 h 10000"/>
                  <a:gd name="connsiteX1066" fmla="*/ 7047 w 10000"/>
                  <a:gd name="connsiteY1066" fmla="*/ 4582 h 10000"/>
                  <a:gd name="connsiteX1067" fmla="*/ 7069 w 10000"/>
                  <a:gd name="connsiteY1067" fmla="*/ 4563 h 10000"/>
                  <a:gd name="connsiteX1068" fmla="*/ 7078 w 10000"/>
                  <a:gd name="connsiteY1068" fmla="*/ 4553 h 10000"/>
                  <a:gd name="connsiteX1069" fmla="*/ 7097 w 10000"/>
                  <a:gd name="connsiteY1069" fmla="*/ 4527 h 10000"/>
                  <a:gd name="connsiteX1070" fmla="*/ 7122 w 10000"/>
                  <a:gd name="connsiteY1070" fmla="*/ 4517 h 10000"/>
                  <a:gd name="connsiteX1071" fmla="*/ 7139 w 10000"/>
                  <a:gd name="connsiteY1071" fmla="*/ 4488 h 10000"/>
                  <a:gd name="connsiteX1072" fmla="*/ 7147 w 10000"/>
                  <a:gd name="connsiteY1072" fmla="*/ 4459 h 10000"/>
                  <a:gd name="connsiteX1073" fmla="*/ 7161 w 10000"/>
                  <a:gd name="connsiteY1073" fmla="*/ 4440 h 10000"/>
                  <a:gd name="connsiteX1074" fmla="*/ 7177 w 10000"/>
                  <a:gd name="connsiteY1074" fmla="*/ 4430 h 10000"/>
                  <a:gd name="connsiteX1075" fmla="*/ 7202 w 10000"/>
                  <a:gd name="connsiteY1075" fmla="*/ 4407 h 10000"/>
                  <a:gd name="connsiteX1076" fmla="*/ 7224 w 10000"/>
                  <a:gd name="connsiteY1076" fmla="*/ 4417 h 10000"/>
                  <a:gd name="connsiteX1077" fmla="*/ 7241 w 10000"/>
                  <a:gd name="connsiteY1077" fmla="*/ 4404 h 10000"/>
                  <a:gd name="connsiteX1078" fmla="*/ 7263 w 10000"/>
                  <a:gd name="connsiteY1078" fmla="*/ 4398 h 10000"/>
                  <a:gd name="connsiteX1079" fmla="*/ 7283 w 10000"/>
                  <a:gd name="connsiteY1079" fmla="*/ 4424 h 10000"/>
                  <a:gd name="connsiteX1080" fmla="*/ 7305 w 10000"/>
                  <a:gd name="connsiteY1080" fmla="*/ 4433 h 10000"/>
                  <a:gd name="connsiteX1081" fmla="*/ 7332 w 10000"/>
                  <a:gd name="connsiteY1081" fmla="*/ 4443 h 10000"/>
                  <a:gd name="connsiteX1082" fmla="*/ 7380 w 10000"/>
                  <a:gd name="connsiteY1082" fmla="*/ 4398 h 10000"/>
                  <a:gd name="connsiteX1083" fmla="*/ 7404 w 10000"/>
                  <a:gd name="connsiteY1083" fmla="*/ 4378 h 10000"/>
                  <a:gd name="connsiteX1084" fmla="*/ 7418 w 10000"/>
                  <a:gd name="connsiteY1084" fmla="*/ 4369 h 10000"/>
                  <a:gd name="connsiteX1085" fmla="*/ 7443 w 10000"/>
                  <a:gd name="connsiteY1085" fmla="*/ 4356 h 10000"/>
                  <a:gd name="connsiteX1086" fmla="*/ 7460 w 10000"/>
                  <a:gd name="connsiteY1086" fmla="*/ 4385 h 10000"/>
                  <a:gd name="connsiteX1087" fmla="*/ 7460 w 10000"/>
                  <a:gd name="connsiteY1087" fmla="*/ 4404 h 10000"/>
                  <a:gd name="connsiteX1088" fmla="*/ 7499 w 10000"/>
                  <a:gd name="connsiteY1088" fmla="*/ 4417 h 10000"/>
                  <a:gd name="connsiteX1089" fmla="*/ 7515 w 10000"/>
                  <a:gd name="connsiteY1089" fmla="*/ 4414 h 10000"/>
                  <a:gd name="connsiteX1090" fmla="*/ 7565 w 10000"/>
                  <a:gd name="connsiteY1090" fmla="*/ 4385 h 10000"/>
                  <a:gd name="connsiteX1091" fmla="*/ 7579 w 10000"/>
                  <a:gd name="connsiteY1091" fmla="*/ 4346 h 10000"/>
                  <a:gd name="connsiteX1092" fmla="*/ 7582 w 10000"/>
                  <a:gd name="connsiteY1092" fmla="*/ 4317 h 10000"/>
                  <a:gd name="connsiteX1093" fmla="*/ 7590 w 10000"/>
                  <a:gd name="connsiteY1093" fmla="*/ 4301 h 10000"/>
                  <a:gd name="connsiteX1094" fmla="*/ 7612 w 10000"/>
                  <a:gd name="connsiteY1094" fmla="*/ 4271 h 10000"/>
                  <a:gd name="connsiteX1095" fmla="*/ 7623 w 10000"/>
                  <a:gd name="connsiteY1095" fmla="*/ 4262 h 10000"/>
                  <a:gd name="connsiteX1096" fmla="*/ 7634 w 10000"/>
                  <a:gd name="connsiteY1096" fmla="*/ 4245 h 10000"/>
                  <a:gd name="connsiteX1097" fmla="*/ 7645 w 10000"/>
                  <a:gd name="connsiteY1097" fmla="*/ 4265 h 10000"/>
                  <a:gd name="connsiteX1098" fmla="*/ 7670 w 10000"/>
                  <a:gd name="connsiteY1098" fmla="*/ 4284 h 10000"/>
                  <a:gd name="connsiteX1099" fmla="*/ 7701 w 10000"/>
                  <a:gd name="connsiteY1099" fmla="*/ 4275 h 10000"/>
                  <a:gd name="connsiteX1100" fmla="*/ 7717 w 10000"/>
                  <a:gd name="connsiteY1100" fmla="*/ 4275 h 10000"/>
                  <a:gd name="connsiteX1101" fmla="*/ 7740 w 10000"/>
                  <a:gd name="connsiteY1101" fmla="*/ 4284 h 10000"/>
                  <a:gd name="connsiteX1102" fmla="*/ 7767 w 10000"/>
                  <a:gd name="connsiteY1102" fmla="*/ 4284 h 10000"/>
                  <a:gd name="connsiteX1103" fmla="*/ 7895 w 10000"/>
                  <a:gd name="connsiteY1103" fmla="*/ 4207 h 10000"/>
                  <a:gd name="connsiteX1104" fmla="*/ 7895 w 10000"/>
                  <a:gd name="connsiteY1104" fmla="*/ 4187 h 10000"/>
                  <a:gd name="connsiteX1105" fmla="*/ 7895 w 10000"/>
                  <a:gd name="connsiteY1105" fmla="*/ 4171 h 10000"/>
                  <a:gd name="connsiteX1106" fmla="*/ 7903 w 10000"/>
                  <a:gd name="connsiteY1106" fmla="*/ 4148 h 10000"/>
                  <a:gd name="connsiteX1107" fmla="*/ 7917 w 10000"/>
                  <a:gd name="connsiteY1107" fmla="*/ 4158 h 10000"/>
                  <a:gd name="connsiteX1108" fmla="*/ 7967 w 10000"/>
                  <a:gd name="connsiteY1108" fmla="*/ 4203 h 10000"/>
                  <a:gd name="connsiteX1109" fmla="*/ 7994 w 10000"/>
                  <a:gd name="connsiteY1109" fmla="*/ 4203 h 10000"/>
                  <a:gd name="connsiteX1110" fmla="*/ 8064 w 10000"/>
                  <a:gd name="connsiteY1110" fmla="*/ 4242 h 10000"/>
                  <a:gd name="connsiteX1111" fmla="*/ 8083 w 10000"/>
                  <a:gd name="connsiteY1111" fmla="*/ 4245 h 10000"/>
                  <a:gd name="connsiteX1112" fmla="*/ 8105 w 10000"/>
                  <a:gd name="connsiteY1112" fmla="*/ 4226 h 10000"/>
                  <a:gd name="connsiteX1113" fmla="*/ 8136 w 10000"/>
                  <a:gd name="connsiteY1113" fmla="*/ 4187 h 10000"/>
                  <a:gd name="connsiteX1114" fmla="*/ 8161 w 10000"/>
                  <a:gd name="connsiteY1114" fmla="*/ 4168 h 10000"/>
                  <a:gd name="connsiteX1115" fmla="*/ 8172 w 10000"/>
                  <a:gd name="connsiteY1115" fmla="*/ 4161 h 10000"/>
                  <a:gd name="connsiteX1116" fmla="*/ 8208 w 10000"/>
                  <a:gd name="connsiteY1116" fmla="*/ 4168 h 10000"/>
                  <a:gd name="connsiteX1117" fmla="*/ 8235 w 10000"/>
                  <a:gd name="connsiteY1117" fmla="*/ 4168 h 10000"/>
                  <a:gd name="connsiteX1118" fmla="*/ 8258 w 10000"/>
                  <a:gd name="connsiteY1118" fmla="*/ 4152 h 10000"/>
                  <a:gd name="connsiteX1119" fmla="*/ 8283 w 10000"/>
                  <a:gd name="connsiteY1119" fmla="*/ 4152 h 10000"/>
                  <a:gd name="connsiteX1120" fmla="*/ 8299 w 10000"/>
                  <a:gd name="connsiteY1120" fmla="*/ 4132 h 10000"/>
                  <a:gd name="connsiteX1121" fmla="*/ 8316 w 10000"/>
                  <a:gd name="connsiteY1121" fmla="*/ 4113 h 10000"/>
                  <a:gd name="connsiteX1122" fmla="*/ 8330 w 10000"/>
                  <a:gd name="connsiteY1122" fmla="*/ 4084 h 10000"/>
                  <a:gd name="connsiteX1123" fmla="*/ 8341 w 10000"/>
                  <a:gd name="connsiteY1123" fmla="*/ 4058 h 10000"/>
                  <a:gd name="connsiteX1124" fmla="*/ 8349 w 10000"/>
                  <a:gd name="connsiteY1124" fmla="*/ 4064 h 10000"/>
                  <a:gd name="connsiteX1125" fmla="*/ 8366 w 10000"/>
                  <a:gd name="connsiteY1125" fmla="*/ 4067 h 10000"/>
                  <a:gd name="connsiteX1126" fmla="*/ 8374 w 10000"/>
                  <a:gd name="connsiteY1126" fmla="*/ 4084 h 10000"/>
                  <a:gd name="connsiteX1127" fmla="*/ 8402 w 10000"/>
                  <a:gd name="connsiteY1127" fmla="*/ 4054 h 10000"/>
                  <a:gd name="connsiteX1128" fmla="*/ 8427 w 10000"/>
                  <a:gd name="connsiteY1128" fmla="*/ 4028 h 10000"/>
                  <a:gd name="connsiteX1129" fmla="*/ 8438 w 10000"/>
                  <a:gd name="connsiteY1129" fmla="*/ 4025 h 10000"/>
                  <a:gd name="connsiteX1130" fmla="*/ 8468 w 10000"/>
                  <a:gd name="connsiteY1130" fmla="*/ 4006 h 10000"/>
                  <a:gd name="connsiteX1131" fmla="*/ 8485 w 10000"/>
                  <a:gd name="connsiteY1131" fmla="*/ 3999 h 10000"/>
                  <a:gd name="connsiteX1132" fmla="*/ 8493 w 10000"/>
                  <a:gd name="connsiteY1132" fmla="*/ 4025 h 10000"/>
                  <a:gd name="connsiteX1133" fmla="*/ 8515 w 10000"/>
                  <a:gd name="connsiteY1133" fmla="*/ 4028 h 10000"/>
                  <a:gd name="connsiteX1134" fmla="*/ 8543 w 10000"/>
                  <a:gd name="connsiteY1134" fmla="*/ 4009 h 10000"/>
                  <a:gd name="connsiteX1135" fmla="*/ 8551 w 10000"/>
                  <a:gd name="connsiteY1135" fmla="*/ 3990 h 10000"/>
                  <a:gd name="connsiteX1136" fmla="*/ 8582 w 10000"/>
                  <a:gd name="connsiteY1136" fmla="*/ 3977 h 10000"/>
                  <a:gd name="connsiteX1137" fmla="*/ 8596 w 10000"/>
                  <a:gd name="connsiteY1137" fmla="*/ 3977 h 10000"/>
                  <a:gd name="connsiteX1138" fmla="*/ 8607 w 10000"/>
                  <a:gd name="connsiteY1138" fmla="*/ 3980 h 10000"/>
                  <a:gd name="connsiteX1139" fmla="*/ 8645 w 10000"/>
                  <a:gd name="connsiteY1139" fmla="*/ 3970 h 10000"/>
                  <a:gd name="connsiteX1140" fmla="*/ 8654 w 10000"/>
                  <a:gd name="connsiteY1140" fmla="*/ 3951 h 10000"/>
                  <a:gd name="connsiteX1141" fmla="*/ 8670 w 10000"/>
                  <a:gd name="connsiteY1141" fmla="*/ 3935 h 10000"/>
                  <a:gd name="connsiteX1142" fmla="*/ 8695 w 10000"/>
                  <a:gd name="connsiteY1142" fmla="*/ 3935 h 10000"/>
                  <a:gd name="connsiteX1143" fmla="*/ 8704 w 10000"/>
                  <a:gd name="connsiteY1143" fmla="*/ 3951 h 10000"/>
                  <a:gd name="connsiteX1144" fmla="*/ 8717 w 10000"/>
                  <a:gd name="connsiteY1144" fmla="*/ 3964 h 10000"/>
                  <a:gd name="connsiteX1145" fmla="*/ 8751 w 10000"/>
                  <a:gd name="connsiteY1145" fmla="*/ 3951 h 10000"/>
                  <a:gd name="connsiteX1146" fmla="*/ 8776 w 10000"/>
                  <a:gd name="connsiteY1146" fmla="*/ 3935 h 10000"/>
                  <a:gd name="connsiteX1147" fmla="*/ 8798 w 10000"/>
                  <a:gd name="connsiteY1147" fmla="*/ 3925 h 10000"/>
                  <a:gd name="connsiteX1148" fmla="*/ 8806 w 10000"/>
                  <a:gd name="connsiteY1148" fmla="*/ 3892 h 10000"/>
                  <a:gd name="connsiteX1149" fmla="*/ 8814 w 10000"/>
                  <a:gd name="connsiteY1149" fmla="*/ 3876 h 10000"/>
                  <a:gd name="connsiteX1150" fmla="*/ 8839 w 10000"/>
                  <a:gd name="connsiteY1150" fmla="*/ 3873 h 10000"/>
                  <a:gd name="connsiteX1151" fmla="*/ 8842 w 10000"/>
                  <a:gd name="connsiteY1151" fmla="*/ 3876 h 10000"/>
                  <a:gd name="connsiteX1152" fmla="*/ 8856 w 10000"/>
                  <a:gd name="connsiteY1152" fmla="*/ 3863 h 10000"/>
                  <a:gd name="connsiteX1153" fmla="*/ 8856 w 10000"/>
                  <a:gd name="connsiteY1153" fmla="*/ 3841 h 10000"/>
                  <a:gd name="connsiteX1154" fmla="*/ 8870 w 10000"/>
                  <a:gd name="connsiteY1154" fmla="*/ 3821 h 10000"/>
                  <a:gd name="connsiteX1155" fmla="*/ 8903 w 10000"/>
                  <a:gd name="connsiteY1155" fmla="*/ 3802 h 10000"/>
                  <a:gd name="connsiteX1156" fmla="*/ 8914 w 10000"/>
                  <a:gd name="connsiteY1156" fmla="*/ 3782 h 10000"/>
                  <a:gd name="connsiteX1157" fmla="*/ 8939 w 10000"/>
                  <a:gd name="connsiteY1157" fmla="*/ 3782 h 10000"/>
                  <a:gd name="connsiteX1158" fmla="*/ 8961 w 10000"/>
                  <a:gd name="connsiteY1158" fmla="*/ 3779 h 10000"/>
                  <a:gd name="connsiteX1159" fmla="*/ 8983 w 10000"/>
                  <a:gd name="connsiteY1159" fmla="*/ 3760 h 10000"/>
                  <a:gd name="connsiteX1160" fmla="*/ 9003 w 10000"/>
                  <a:gd name="connsiteY1160" fmla="*/ 3763 h 10000"/>
                  <a:gd name="connsiteX1161" fmla="*/ 9019 w 10000"/>
                  <a:gd name="connsiteY1161" fmla="*/ 3779 h 10000"/>
                  <a:gd name="connsiteX1162" fmla="*/ 9050 w 10000"/>
                  <a:gd name="connsiteY1162" fmla="*/ 3812 h 10000"/>
                  <a:gd name="connsiteX1163" fmla="*/ 9080 w 10000"/>
                  <a:gd name="connsiteY1163" fmla="*/ 3831 h 10000"/>
                  <a:gd name="connsiteX1164" fmla="*/ 9097 w 10000"/>
                  <a:gd name="connsiteY1164" fmla="*/ 3867 h 10000"/>
                  <a:gd name="connsiteX1165" fmla="*/ 9114 w 10000"/>
                  <a:gd name="connsiteY1165" fmla="*/ 3902 h 10000"/>
                  <a:gd name="connsiteX1166" fmla="*/ 9122 w 10000"/>
                  <a:gd name="connsiteY1166" fmla="*/ 3935 h 10000"/>
                  <a:gd name="connsiteX1167" fmla="*/ 9125 w 10000"/>
                  <a:gd name="connsiteY1167" fmla="*/ 3964 h 10000"/>
                  <a:gd name="connsiteX1168" fmla="*/ 9130 w 10000"/>
                  <a:gd name="connsiteY1168" fmla="*/ 3999 h 10000"/>
                  <a:gd name="connsiteX1169" fmla="*/ 9130 w 10000"/>
                  <a:gd name="connsiteY1169" fmla="*/ 4054 h 10000"/>
                  <a:gd name="connsiteX1170" fmla="*/ 9155 w 10000"/>
                  <a:gd name="connsiteY1170" fmla="*/ 4093 h 10000"/>
                  <a:gd name="connsiteX1171" fmla="*/ 9169 w 10000"/>
                  <a:gd name="connsiteY1171" fmla="*/ 4090 h 10000"/>
                  <a:gd name="connsiteX1172" fmla="*/ 9211 w 10000"/>
                  <a:gd name="connsiteY1172" fmla="*/ 4077 h 10000"/>
                  <a:gd name="connsiteX1173" fmla="*/ 9244 w 10000"/>
                  <a:gd name="connsiteY1173" fmla="*/ 4077 h 10000"/>
                  <a:gd name="connsiteX1174" fmla="*/ 9252 w 10000"/>
                  <a:gd name="connsiteY1174" fmla="*/ 4103 h 10000"/>
                  <a:gd name="connsiteX1175" fmla="*/ 9258 w 10000"/>
                  <a:gd name="connsiteY1175" fmla="*/ 4148 h 10000"/>
                  <a:gd name="connsiteX1176" fmla="*/ 9269 w 10000"/>
                  <a:gd name="connsiteY1176" fmla="*/ 4158 h 10000"/>
                  <a:gd name="connsiteX1177" fmla="*/ 9294 w 10000"/>
                  <a:gd name="connsiteY1177" fmla="*/ 4158 h 10000"/>
                  <a:gd name="connsiteX1178" fmla="*/ 9319 w 10000"/>
                  <a:gd name="connsiteY1178" fmla="*/ 4168 h 10000"/>
                  <a:gd name="connsiteX1179" fmla="*/ 9346 w 10000"/>
                  <a:gd name="connsiteY1179" fmla="*/ 4190 h 10000"/>
                  <a:gd name="connsiteX1180" fmla="*/ 9357 w 10000"/>
                  <a:gd name="connsiteY1180" fmla="*/ 4168 h 10000"/>
                  <a:gd name="connsiteX1181" fmla="*/ 9371 w 10000"/>
                  <a:gd name="connsiteY1181" fmla="*/ 4132 h 10000"/>
                  <a:gd name="connsiteX1182" fmla="*/ 9391 w 10000"/>
                  <a:gd name="connsiteY1182" fmla="*/ 4113 h 10000"/>
                  <a:gd name="connsiteX1183" fmla="*/ 9407 w 10000"/>
                  <a:gd name="connsiteY1183" fmla="*/ 4103 h 10000"/>
                  <a:gd name="connsiteX1184" fmla="*/ 9435 w 10000"/>
                  <a:gd name="connsiteY1184" fmla="*/ 4100 h 10000"/>
                  <a:gd name="connsiteX1185" fmla="*/ 9460 w 10000"/>
                  <a:gd name="connsiteY1185" fmla="*/ 4084 h 10000"/>
                  <a:gd name="connsiteX1186" fmla="*/ 9485 w 10000"/>
                  <a:gd name="connsiteY1186" fmla="*/ 4067 h 10000"/>
                  <a:gd name="connsiteX1187" fmla="*/ 9496 w 10000"/>
                  <a:gd name="connsiteY1187" fmla="*/ 4054 h 10000"/>
                  <a:gd name="connsiteX1188" fmla="*/ 9526 w 10000"/>
                  <a:gd name="connsiteY1188" fmla="*/ 4048 h 10000"/>
                  <a:gd name="connsiteX1189" fmla="*/ 9557 w 10000"/>
                  <a:gd name="connsiteY1189" fmla="*/ 4038 h 10000"/>
                  <a:gd name="connsiteX1190" fmla="*/ 9584 w 10000"/>
                  <a:gd name="connsiteY1190" fmla="*/ 4019 h 10000"/>
                  <a:gd name="connsiteX1191" fmla="*/ 9623 w 10000"/>
                  <a:gd name="connsiteY1191" fmla="*/ 4016 h 10000"/>
                  <a:gd name="connsiteX1192" fmla="*/ 9648 w 10000"/>
                  <a:gd name="connsiteY1192" fmla="*/ 4009 h 10000"/>
                  <a:gd name="connsiteX1193" fmla="*/ 9673 w 10000"/>
                  <a:gd name="connsiteY1193" fmla="*/ 4019 h 10000"/>
                  <a:gd name="connsiteX1194" fmla="*/ 9712 w 10000"/>
                  <a:gd name="connsiteY1194" fmla="*/ 4038 h 10000"/>
                  <a:gd name="connsiteX1195" fmla="*/ 9742 w 10000"/>
                  <a:gd name="connsiteY1195" fmla="*/ 4074 h 10000"/>
                  <a:gd name="connsiteX1196" fmla="*/ 9776 w 10000"/>
                  <a:gd name="connsiteY1196" fmla="*/ 4093 h 10000"/>
                  <a:gd name="connsiteX1197" fmla="*/ 9814 w 10000"/>
                  <a:gd name="connsiteY1197" fmla="*/ 4109 h 10000"/>
                  <a:gd name="connsiteX1198" fmla="*/ 9859 w 10000"/>
                  <a:gd name="connsiteY1198" fmla="*/ 4119 h 10000"/>
                  <a:gd name="connsiteX1199" fmla="*/ 9898 w 10000"/>
                  <a:gd name="connsiteY1199" fmla="*/ 4122 h 10000"/>
                  <a:gd name="connsiteX1200" fmla="*/ 9931 w 10000"/>
                  <a:gd name="connsiteY1200" fmla="*/ 4109 h 10000"/>
                  <a:gd name="connsiteX1201" fmla="*/ 9956 w 10000"/>
                  <a:gd name="connsiteY1201" fmla="*/ 4100 h 10000"/>
                  <a:gd name="connsiteX1202" fmla="*/ 9981 w 10000"/>
                  <a:gd name="connsiteY1202" fmla="*/ 4067 h 10000"/>
                  <a:gd name="connsiteX1203" fmla="*/ 9994 w 10000"/>
                  <a:gd name="connsiteY1203" fmla="*/ 4035 h 10000"/>
                  <a:gd name="connsiteX1204" fmla="*/ 10000 w 10000"/>
                  <a:gd name="connsiteY1204" fmla="*/ 3996 h 10000"/>
                  <a:gd name="connsiteX1205" fmla="*/ 9994 w 10000"/>
                  <a:gd name="connsiteY1205" fmla="*/ 3941 h 10000"/>
                  <a:gd name="connsiteX1206" fmla="*/ 9986 w 10000"/>
                  <a:gd name="connsiteY1206" fmla="*/ 3905 h 10000"/>
                  <a:gd name="connsiteX1207" fmla="*/ 9981 w 10000"/>
                  <a:gd name="connsiteY1207" fmla="*/ 3857 h 10000"/>
                  <a:gd name="connsiteX1208" fmla="*/ 9989 w 10000"/>
                  <a:gd name="connsiteY1208" fmla="*/ 3837 h 10000"/>
                  <a:gd name="connsiteX1209" fmla="*/ 9989 w 10000"/>
                  <a:gd name="connsiteY1209" fmla="*/ 3812 h 10000"/>
                  <a:gd name="connsiteX1210" fmla="*/ 9981 w 10000"/>
                  <a:gd name="connsiteY1210" fmla="*/ 3792 h 10000"/>
                  <a:gd name="connsiteX1211" fmla="*/ 9970 w 10000"/>
                  <a:gd name="connsiteY1211" fmla="*/ 3763 h 10000"/>
                  <a:gd name="connsiteX1212" fmla="*/ 9945 w 10000"/>
                  <a:gd name="connsiteY1212" fmla="*/ 3705 h 10000"/>
                  <a:gd name="connsiteX1213" fmla="*/ 9931 w 10000"/>
                  <a:gd name="connsiteY1213" fmla="*/ 3659 h 10000"/>
                  <a:gd name="connsiteX1214" fmla="*/ 9903 w 10000"/>
                  <a:gd name="connsiteY1214" fmla="*/ 3640 h 10000"/>
                  <a:gd name="connsiteX1215" fmla="*/ 9881 w 10000"/>
                  <a:gd name="connsiteY1215" fmla="*/ 3620 h 10000"/>
                  <a:gd name="connsiteX1216" fmla="*/ 9856 w 10000"/>
                  <a:gd name="connsiteY1216" fmla="*/ 3595 h 10000"/>
                  <a:gd name="connsiteX1217" fmla="*/ 9817 w 10000"/>
                  <a:gd name="connsiteY1217" fmla="*/ 3562 h 10000"/>
                  <a:gd name="connsiteX1218" fmla="*/ 9795 w 10000"/>
                  <a:gd name="connsiteY1218" fmla="*/ 3546 h 10000"/>
                  <a:gd name="connsiteX1219" fmla="*/ 9778 w 10000"/>
                  <a:gd name="connsiteY1219" fmla="*/ 3527 h 10000"/>
                  <a:gd name="connsiteX1220" fmla="*/ 9745 w 10000"/>
                  <a:gd name="connsiteY1220" fmla="*/ 3501 h 10000"/>
                  <a:gd name="connsiteX1221" fmla="*/ 9726 w 10000"/>
                  <a:gd name="connsiteY1221" fmla="*/ 3488 h 10000"/>
                  <a:gd name="connsiteX1222" fmla="*/ 9704 w 10000"/>
                  <a:gd name="connsiteY1222" fmla="*/ 3472 h 10000"/>
                  <a:gd name="connsiteX1223" fmla="*/ 9695 w 10000"/>
                  <a:gd name="connsiteY1223" fmla="*/ 3468 h 10000"/>
                  <a:gd name="connsiteX1224" fmla="*/ 9690 w 10000"/>
                  <a:gd name="connsiteY1224" fmla="*/ 3459 h 10000"/>
                  <a:gd name="connsiteX1225" fmla="*/ 9673 w 10000"/>
                  <a:gd name="connsiteY1225" fmla="*/ 3449 h 10000"/>
                  <a:gd name="connsiteX1226" fmla="*/ 9665 w 10000"/>
                  <a:gd name="connsiteY1226" fmla="*/ 3442 h 10000"/>
                  <a:gd name="connsiteX1227" fmla="*/ 9654 w 10000"/>
                  <a:gd name="connsiteY1227" fmla="*/ 3449 h 10000"/>
                  <a:gd name="connsiteX1228" fmla="*/ 9521 w 10000"/>
                  <a:gd name="connsiteY1228" fmla="*/ 3394 h 10000"/>
                  <a:gd name="connsiteX1229" fmla="*/ 9510 w 10000"/>
                  <a:gd name="connsiteY1229" fmla="*/ 3368 h 10000"/>
                  <a:gd name="connsiteX1230" fmla="*/ 9496 w 10000"/>
                  <a:gd name="connsiteY1230" fmla="*/ 3287 h 10000"/>
                  <a:gd name="connsiteX1231" fmla="*/ 9488 w 10000"/>
                  <a:gd name="connsiteY1231" fmla="*/ 3216 h 10000"/>
                  <a:gd name="connsiteX1232" fmla="*/ 9493 w 10000"/>
                  <a:gd name="connsiteY1232" fmla="*/ 3174 h 10000"/>
                  <a:gd name="connsiteX1233" fmla="*/ 9501 w 10000"/>
                  <a:gd name="connsiteY1233" fmla="*/ 3128 h 10000"/>
                  <a:gd name="connsiteX1234" fmla="*/ 9488 w 10000"/>
                  <a:gd name="connsiteY1234" fmla="*/ 3025 h 10000"/>
                  <a:gd name="connsiteX1235" fmla="*/ 9446 w 10000"/>
                  <a:gd name="connsiteY1235" fmla="*/ 2931 h 10000"/>
                  <a:gd name="connsiteX1236" fmla="*/ 9382 w 10000"/>
                  <a:gd name="connsiteY1236" fmla="*/ 2837 h 10000"/>
                  <a:gd name="connsiteX1237" fmla="*/ 9316 w 10000"/>
                  <a:gd name="connsiteY1237" fmla="*/ 2753 h 10000"/>
                  <a:gd name="connsiteX1238" fmla="*/ 9294 w 10000"/>
                  <a:gd name="connsiteY1238" fmla="*/ 2655 h 10000"/>
                  <a:gd name="connsiteX1239" fmla="*/ 9213 w 10000"/>
                  <a:gd name="connsiteY1239" fmla="*/ 2328 h 10000"/>
                  <a:gd name="connsiteX1240" fmla="*/ 9172 w 10000"/>
                  <a:gd name="connsiteY1240" fmla="*/ 2286 h 10000"/>
                  <a:gd name="connsiteX1241" fmla="*/ 9019 w 10000"/>
                  <a:gd name="connsiteY1241" fmla="*/ 2082 h 10000"/>
                  <a:gd name="connsiteX1242" fmla="*/ 8906 w 10000"/>
                  <a:gd name="connsiteY1242" fmla="*/ 1946 h 10000"/>
                  <a:gd name="connsiteX1243" fmla="*/ 8801 w 10000"/>
                  <a:gd name="connsiteY1243" fmla="*/ 1778 h 10000"/>
                  <a:gd name="connsiteX1244" fmla="*/ 8806 w 10000"/>
                  <a:gd name="connsiteY1244" fmla="*/ 1713 h 10000"/>
                  <a:gd name="connsiteX1245" fmla="*/ 8809 w 10000"/>
                  <a:gd name="connsiteY1245" fmla="*/ 1703 h 10000"/>
                  <a:gd name="connsiteX1246" fmla="*/ 8817 w 10000"/>
                  <a:gd name="connsiteY1246" fmla="*/ 1713 h 10000"/>
                  <a:gd name="connsiteX1247" fmla="*/ 8834 w 10000"/>
                  <a:gd name="connsiteY1247" fmla="*/ 1729 h 10000"/>
                  <a:gd name="connsiteX1248" fmla="*/ 8839 w 10000"/>
                  <a:gd name="connsiteY1248" fmla="*/ 1729 h 10000"/>
                  <a:gd name="connsiteX1249" fmla="*/ 8848 w 10000"/>
                  <a:gd name="connsiteY1249" fmla="*/ 1723 h 10000"/>
                  <a:gd name="connsiteX1250" fmla="*/ 8850 w 10000"/>
                  <a:gd name="connsiteY1250" fmla="*/ 1703 h 10000"/>
                  <a:gd name="connsiteX1251" fmla="*/ 8850 w 10000"/>
                  <a:gd name="connsiteY1251" fmla="*/ 1684 h 10000"/>
                  <a:gd name="connsiteX1252" fmla="*/ 8850 w 10000"/>
                  <a:gd name="connsiteY1252" fmla="*/ 1648 h 10000"/>
                  <a:gd name="connsiteX1253" fmla="*/ 8881 w 10000"/>
                  <a:gd name="connsiteY1253" fmla="*/ 1571 h 10000"/>
                  <a:gd name="connsiteX1254" fmla="*/ 8895 w 10000"/>
                  <a:gd name="connsiteY1254" fmla="*/ 1541 h 10000"/>
                  <a:gd name="connsiteX1255" fmla="*/ 8895 w 10000"/>
                  <a:gd name="connsiteY1255" fmla="*/ 1525 h 10000"/>
                  <a:gd name="connsiteX1256" fmla="*/ 8881 w 10000"/>
                  <a:gd name="connsiteY1256" fmla="*/ 1516 h 10000"/>
                  <a:gd name="connsiteX1257" fmla="*/ 8864 w 10000"/>
                  <a:gd name="connsiteY1257" fmla="*/ 1522 h 10000"/>
                  <a:gd name="connsiteX1258" fmla="*/ 8850 w 10000"/>
                  <a:gd name="connsiteY1258" fmla="*/ 1535 h 10000"/>
                  <a:gd name="connsiteX1259" fmla="*/ 8834 w 10000"/>
                  <a:gd name="connsiteY1259" fmla="*/ 1571 h 10000"/>
                  <a:gd name="connsiteX1260" fmla="*/ 8825 w 10000"/>
                  <a:gd name="connsiteY1260" fmla="*/ 1587 h 10000"/>
                  <a:gd name="connsiteX1261" fmla="*/ 8776 w 10000"/>
                  <a:gd name="connsiteY1261" fmla="*/ 1571 h 10000"/>
                  <a:gd name="connsiteX1262" fmla="*/ 8745 w 10000"/>
                  <a:gd name="connsiteY1262" fmla="*/ 1580 h 10000"/>
                  <a:gd name="connsiteX1263" fmla="*/ 8720 w 10000"/>
                  <a:gd name="connsiteY1263" fmla="*/ 1587 h 10000"/>
                  <a:gd name="connsiteX1264" fmla="*/ 8709 w 10000"/>
                  <a:gd name="connsiteY1264" fmla="*/ 1609 h 10000"/>
                  <a:gd name="connsiteX1265" fmla="*/ 8693 w 10000"/>
                  <a:gd name="connsiteY1265" fmla="*/ 1616 h 10000"/>
                  <a:gd name="connsiteX1266" fmla="*/ 8684 w 10000"/>
                  <a:gd name="connsiteY1266" fmla="*/ 1639 h 10000"/>
                  <a:gd name="connsiteX1267" fmla="*/ 8684 w 10000"/>
                  <a:gd name="connsiteY1267" fmla="*/ 1658 h 10000"/>
                  <a:gd name="connsiteX1268" fmla="*/ 8665 w 10000"/>
                  <a:gd name="connsiteY1268" fmla="*/ 1655 h 10000"/>
                  <a:gd name="connsiteX1269" fmla="*/ 8665 w 10000"/>
                  <a:gd name="connsiteY1269" fmla="*/ 1645 h 10000"/>
                  <a:gd name="connsiteX1270" fmla="*/ 8665 w 10000"/>
                  <a:gd name="connsiteY1270" fmla="*/ 1626 h 10000"/>
                  <a:gd name="connsiteX1271" fmla="*/ 8676 w 10000"/>
                  <a:gd name="connsiteY1271" fmla="*/ 1609 h 10000"/>
                  <a:gd name="connsiteX1272" fmla="*/ 8679 w 10000"/>
                  <a:gd name="connsiteY1272" fmla="*/ 1597 h 10000"/>
                  <a:gd name="connsiteX1273" fmla="*/ 8687 w 10000"/>
                  <a:gd name="connsiteY1273" fmla="*/ 1577 h 10000"/>
                  <a:gd name="connsiteX1274" fmla="*/ 8695 w 10000"/>
                  <a:gd name="connsiteY1274" fmla="*/ 1554 h 10000"/>
                  <a:gd name="connsiteX1275" fmla="*/ 8709 w 10000"/>
                  <a:gd name="connsiteY1275" fmla="*/ 1532 h 10000"/>
                  <a:gd name="connsiteX1276" fmla="*/ 8704 w 10000"/>
                  <a:gd name="connsiteY1276" fmla="*/ 1512 h 10000"/>
                  <a:gd name="connsiteX1277" fmla="*/ 8695 w 10000"/>
                  <a:gd name="connsiteY1277" fmla="*/ 1503 h 10000"/>
                  <a:gd name="connsiteX1278" fmla="*/ 8684 w 10000"/>
                  <a:gd name="connsiteY1278" fmla="*/ 1503 h 10000"/>
                  <a:gd name="connsiteX1279" fmla="*/ 8670 w 10000"/>
                  <a:gd name="connsiteY1279" fmla="*/ 1525 h 10000"/>
                  <a:gd name="connsiteX1280" fmla="*/ 8665 w 10000"/>
                  <a:gd name="connsiteY1280" fmla="*/ 1545 h 10000"/>
                  <a:gd name="connsiteX1281" fmla="*/ 8654 w 10000"/>
                  <a:gd name="connsiteY1281" fmla="*/ 1567 h 10000"/>
                  <a:gd name="connsiteX1282" fmla="*/ 8648 w 10000"/>
                  <a:gd name="connsiteY1282" fmla="*/ 1587 h 10000"/>
                  <a:gd name="connsiteX1283" fmla="*/ 8640 w 10000"/>
                  <a:gd name="connsiteY1283" fmla="*/ 1629 h 10000"/>
                  <a:gd name="connsiteX1284" fmla="*/ 8620 w 10000"/>
                  <a:gd name="connsiteY1284" fmla="*/ 1635 h 10000"/>
                  <a:gd name="connsiteX1285" fmla="*/ 8612 w 10000"/>
                  <a:gd name="connsiteY1285" fmla="*/ 1635 h 10000"/>
                  <a:gd name="connsiteX1286" fmla="*/ 8604 w 10000"/>
                  <a:gd name="connsiteY1286" fmla="*/ 1626 h 10000"/>
                  <a:gd name="connsiteX1287" fmla="*/ 8596 w 10000"/>
                  <a:gd name="connsiteY1287" fmla="*/ 1616 h 10000"/>
                  <a:gd name="connsiteX1288" fmla="*/ 8596 w 10000"/>
                  <a:gd name="connsiteY1288" fmla="*/ 1580 h 10000"/>
                  <a:gd name="connsiteX1289" fmla="*/ 8587 w 10000"/>
                  <a:gd name="connsiteY1289" fmla="*/ 1545 h 10000"/>
                  <a:gd name="connsiteX1290" fmla="*/ 8565 w 10000"/>
                  <a:gd name="connsiteY1290" fmla="*/ 1516 h 10000"/>
                  <a:gd name="connsiteX1291" fmla="*/ 8543 w 10000"/>
                  <a:gd name="connsiteY1291" fmla="*/ 1512 h 10000"/>
                  <a:gd name="connsiteX1292" fmla="*/ 8518 w 10000"/>
                  <a:gd name="connsiteY1292" fmla="*/ 1532 h 10000"/>
                  <a:gd name="connsiteX1293" fmla="*/ 8476 w 10000"/>
                  <a:gd name="connsiteY1293" fmla="*/ 1567 h 10000"/>
                  <a:gd name="connsiteX1294" fmla="*/ 8454 w 10000"/>
                  <a:gd name="connsiteY1294" fmla="*/ 1551 h 10000"/>
                  <a:gd name="connsiteX1295" fmla="*/ 8402 w 10000"/>
                  <a:gd name="connsiteY1295" fmla="*/ 1493 h 10000"/>
                  <a:gd name="connsiteX1296" fmla="*/ 8371 w 10000"/>
                  <a:gd name="connsiteY1296" fmla="*/ 1428 h 10000"/>
                  <a:gd name="connsiteX1297" fmla="*/ 8072 w 10000"/>
                  <a:gd name="connsiteY1297" fmla="*/ 1422 h 10000"/>
                  <a:gd name="connsiteX1298" fmla="*/ 7823 w 10000"/>
                  <a:gd name="connsiteY1298" fmla="*/ 1279 h 10000"/>
                  <a:gd name="connsiteX1299" fmla="*/ 7587 w 10000"/>
                  <a:gd name="connsiteY1299" fmla="*/ 1133 h 10000"/>
                  <a:gd name="connsiteX1300" fmla="*/ 7526 w 10000"/>
                  <a:gd name="connsiteY1300" fmla="*/ 1098 h 10000"/>
                  <a:gd name="connsiteX1301" fmla="*/ 7346 w 10000"/>
                  <a:gd name="connsiteY1301" fmla="*/ 991 h 10000"/>
                  <a:gd name="connsiteX1302" fmla="*/ 7321 w 10000"/>
                  <a:gd name="connsiteY1302" fmla="*/ 959 h 10000"/>
                  <a:gd name="connsiteX1303" fmla="*/ 7307 w 10000"/>
                  <a:gd name="connsiteY1303" fmla="*/ 871 h 10000"/>
                  <a:gd name="connsiteX1304" fmla="*/ 7224 w 10000"/>
                  <a:gd name="connsiteY1304" fmla="*/ 816 h 10000"/>
                  <a:gd name="connsiteX1305" fmla="*/ 7147 w 10000"/>
                  <a:gd name="connsiteY1305" fmla="*/ 787 h 10000"/>
                  <a:gd name="connsiteX1306" fmla="*/ 7080 w 10000"/>
                  <a:gd name="connsiteY1306" fmla="*/ 742 h 10000"/>
                  <a:gd name="connsiteX1307" fmla="*/ 7069 w 10000"/>
                  <a:gd name="connsiteY1307" fmla="*/ 767 h 10000"/>
                  <a:gd name="connsiteX1308" fmla="*/ 7033 w 10000"/>
                  <a:gd name="connsiteY1308" fmla="*/ 787 h 10000"/>
                  <a:gd name="connsiteX1309" fmla="*/ 6820 w 10000"/>
                  <a:gd name="connsiteY1309" fmla="*/ 878 h 10000"/>
                  <a:gd name="connsiteX1310" fmla="*/ 6726 w 10000"/>
                  <a:gd name="connsiteY1310" fmla="*/ 897 h 10000"/>
                  <a:gd name="connsiteX1311" fmla="*/ 6626 w 10000"/>
                  <a:gd name="connsiteY1311" fmla="*/ 955 h 10000"/>
                  <a:gd name="connsiteX1312" fmla="*/ 6582 w 10000"/>
                  <a:gd name="connsiteY1312" fmla="*/ 946 h 10000"/>
                  <a:gd name="connsiteX1313" fmla="*/ 6571 w 10000"/>
                  <a:gd name="connsiteY1313" fmla="*/ 955 h 10000"/>
                  <a:gd name="connsiteX1314" fmla="*/ 6507 w 10000"/>
                  <a:gd name="connsiteY1314" fmla="*/ 975 h 10000"/>
                  <a:gd name="connsiteX1315" fmla="*/ 6485 w 10000"/>
                  <a:gd name="connsiteY1315" fmla="*/ 975 h 10000"/>
                  <a:gd name="connsiteX1316" fmla="*/ 6476 w 10000"/>
                  <a:gd name="connsiteY1316" fmla="*/ 965 h 10000"/>
                  <a:gd name="connsiteX1317" fmla="*/ 6474 w 10000"/>
                  <a:gd name="connsiteY1317" fmla="*/ 936 h 10000"/>
                  <a:gd name="connsiteX1318" fmla="*/ 6452 w 10000"/>
                  <a:gd name="connsiteY1318" fmla="*/ 887 h 10000"/>
                  <a:gd name="connsiteX1319" fmla="*/ 6352 w 10000"/>
                  <a:gd name="connsiteY1319" fmla="*/ 767 h 10000"/>
                  <a:gd name="connsiteX1320" fmla="*/ 6313 w 10000"/>
                  <a:gd name="connsiteY1320" fmla="*/ 732 h 10000"/>
                  <a:gd name="connsiteX1321" fmla="*/ 6296 w 10000"/>
                  <a:gd name="connsiteY1321" fmla="*/ 690 h 10000"/>
                  <a:gd name="connsiteX1322" fmla="*/ 6271 w 10000"/>
                  <a:gd name="connsiteY1322" fmla="*/ 664 h 10000"/>
                  <a:gd name="connsiteX1323" fmla="*/ 6266 w 10000"/>
                  <a:gd name="connsiteY1323" fmla="*/ 654 h 10000"/>
                  <a:gd name="connsiteX1324" fmla="*/ 6111 w 10000"/>
                  <a:gd name="connsiteY1324" fmla="*/ 398 h 10000"/>
                  <a:gd name="connsiteX1325" fmla="*/ 5903 w 10000"/>
                  <a:gd name="connsiteY1325" fmla="*/ 408 h 10000"/>
                  <a:gd name="connsiteX1326" fmla="*/ 5837 w 10000"/>
                  <a:gd name="connsiteY1326" fmla="*/ 427 h 10000"/>
                  <a:gd name="connsiteX1327" fmla="*/ 5756 w 10000"/>
                  <a:gd name="connsiteY1327" fmla="*/ 453 h 10000"/>
                  <a:gd name="connsiteX1328" fmla="*/ 5681 w 10000"/>
                  <a:gd name="connsiteY1328" fmla="*/ 453 h 10000"/>
                  <a:gd name="connsiteX1329" fmla="*/ 5609 w 10000"/>
                  <a:gd name="connsiteY1329" fmla="*/ 447 h 10000"/>
                  <a:gd name="connsiteX1330" fmla="*/ 5554 w 10000"/>
                  <a:gd name="connsiteY1330" fmla="*/ 304 h 10000"/>
                  <a:gd name="connsiteX1331" fmla="*/ 5529 w 10000"/>
                  <a:gd name="connsiteY1331" fmla="*/ 301 h 10000"/>
                  <a:gd name="connsiteX1332" fmla="*/ 5393 w 10000"/>
                  <a:gd name="connsiteY1332" fmla="*/ 256 h 10000"/>
                  <a:gd name="connsiteX1333" fmla="*/ 5366 w 10000"/>
                  <a:gd name="connsiteY1333" fmla="*/ 220 h 10000"/>
                  <a:gd name="connsiteX1334" fmla="*/ 5249 w 10000"/>
                  <a:gd name="connsiteY1334" fmla="*/ 155 h 10000"/>
                  <a:gd name="connsiteX1335" fmla="*/ 5141 w 10000"/>
                  <a:gd name="connsiteY1335" fmla="*/ 52 h 10000"/>
                  <a:gd name="connsiteX1336" fmla="*/ 5116 w 10000"/>
                  <a:gd name="connsiteY1336" fmla="*/ 3 h 10000"/>
                  <a:gd name="connsiteX1337" fmla="*/ 5061 w 10000"/>
                  <a:gd name="connsiteY1337" fmla="*/ 0 h 10000"/>
                  <a:gd name="connsiteX1338" fmla="*/ 5036 w 10000"/>
                  <a:gd name="connsiteY1338" fmla="*/ 32 h 10000"/>
                  <a:gd name="connsiteX1339" fmla="*/ 4942 w 10000"/>
                  <a:gd name="connsiteY1339" fmla="*/ 133 h 10000"/>
                  <a:gd name="connsiteX1340" fmla="*/ 4900 w 10000"/>
                  <a:gd name="connsiteY1340" fmla="*/ 217 h 10000"/>
                  <a:gd name="connsiteX1341" fmla="*/ 4861 w 10000"/>
                  <a:gd name="connsiteY1341" fmla="*/ 198 h 10000"/>
                  <a:gd name="connsiteX1342" fmla="*/ 4795 w 10000"/>
                  <a:gd name="connsiteY1342" fmla="*/ 68 h 10000"/>
                  <a:gd name="connsiteX1343" fmla="*/ 4778 w 10000"/>
                  <a:gd name="connsiteY1343" fmla="*/ 62 h 10000"/>
                  <a:gd name="connsiteX1344" fmla="*/ 4765 w 10000"/>
                  <a:gd name="connsiteY1344" fmla="*/ 62 h 10000"/>
                  <a:gd name="connsiteX1345" fmla="*/ 4748 w 10000"/>
                  <a:gd name="connsiteY1345" fmla="*/ 68 h 10000"/>
                  <a:gd name="connsiteX1346" fmla="*/ 4673 w 10000"/>
                  <a:gd name="connsiteY1346" fmla="*/ 136 h 10000"/>
                  <a:gd name="connsiteX1347" fmla="*/ 4632 w 10000"/>
                  <a:gd name="connsiteY1347" fmla="*/ 201 h 10000"/>
                  <a:gd name="connsiteX1348" fmla="*/ 4623 w 10000"/>
                  <a:gd name="connsiteY1348" fmla="*/ 210 h 10000"/>
                  <a:gd name="connsiteX1349" fmla="*/ 4579 w 10000"/>
                  <a:gd name="connsiteY1349" fmla="*/ 220 h 10000"/>
                  <a:gd name="connsiteX1350" fmla="*/ 4479 w 10000"/>
                  <a:gd name="connsiteY1350" fmla="*/ 198 h 10000"/>
                  <a:gd name="connsiteX1351" fmla="*/ 4402 w 10000"/>
                  <a:gd name="connsiteY1351" fmla="*/ 165 h 10000"/>
                  <a:gd name="connsiteX1352" fmla="*/ 4374 w 10000"/>
                  <a:gd name="connsiteY1352" fmla="*/ 165 h 10000"/>
                  <a:gd name="connsiteX1353" fmla="*/ 4335 w 10000"/>
                  <a:gd name="connsiteY1353" fmla="*/ 172 h 10000"/>
                  <a:gd name="connsiteX1354" fmla="*/ 4302 w 10000"/>
                  <a:gd name="connsiteY1354" fmla="*/ 188 h 10000"/>
                  <a:gd name="connsiteX1355" fmla="*/ 4271 w 10000"/>
                  <a:gd name="connsiteY1355" fmla="*/ 220 h 10000"/>
                  <a:gd name="connsiteX1356" fmla="*/ 4238 w 10000"/>
                  <a:gd name="connsiteY1356" fmla="*/ 240 h 10000"/>
                  <a:gd name="connsiteX1357" fmla="*/ 4324 w 10000"/>
                  <a:gd name="connsiteY1357" fmla="*/ 1289 h 10000"/>
                  <a:gd name="connsiteX1358" fmla="*/ 3521 w 10000"/>
                  <a:gd name="connsiteY1358" fmla="*/ 7730 h 10000"/>
                  <a:gd name="connsiteX1359" fmla="*/ 3554 w 10000"/>
                  <a:gd name="connsiteY1359" fmla="*/ 7740 h 10000"/>
                  <a:gd name="connsiteX1360" fmla="*/ 3560 w 10000"/>
                  <a:gd name="connsiteY1360" fmla="*/ 7749 h 10000"/>
                  <a:gd name="connsiteX1361" fmla="*/ 3562 w 10000"/>
                  <a:gd name="connsiteY1361" fmla="*/ 7759 h 10000"/>
                  <a:gd name="connsiteX1362" fmla="*/ 3573 w 10000"/>
                  <a:gd name="connsiteY1362" fmla="*/ 7766 h 10000"/>
                  <a:gd name="connsiteX1363" fmla="*/ 3584 w 10000"/>
                  <a:gd name="connsiteY1363" fmla="*/ 7759 h 10000"/>
                  <a:gd name="connsiteX1364" fmla="*/ 3598 w 10000"/>
                  <a:gd name="connsiteY1364" fmla="*/ 7743 h 10000"/>
                  <a:gd name="connsiteX1365" fmla="*/ 3609 w 10000"/>
                  <a:gd name="connsiteY1365" fmla="*/ 7756 h 10000"/>
                  <a:gd name="connsiteX1366" fmla="*/ 3623 w 10000"/>
                  <a:gd name="connsiteY1366" fmla="*/ 7733 h 10000"/>
                  <a:gd name="connsiteX1367" fmla="*/ 3632 w 10000"/>
                  <a:gd name="connsiteY1367" fmla="*/ 7730 h 10000"/>
                  <a:gd name="connsiteX1368" fmla="*/ 3634 w 10000"/>
                  <a:gd name="connsiteY1368" fmla="*/ 7730 h 10000"/>
                  <a:gd name="connsiteX1369" fmla="*/ 3643 w 10000"/>
                  <a:gd name="connsiteY1369" fmla="*/ 7730 h 10000"/>
                  <a:gd name="connsiteX1370" fmla="*/ 3657 w 10000"/>
                  <a:gd name="connsiteY1370" fmla="*/ 7733 h 10000"/>
                  <a:gd name="connsiteX1371" fmla="*/ 3670 w 10000"/>
                  <a:gd name="connsiteY1371" fmla="*/ 7730 h 10000"/>
                  <a:gd name="connsiteX1372" fmla="*/ 3687 w 10000"/>
                  <a:gd name="connsiteY1372" fmla="*/ 7730 h 10000"/>
                  <a:gd name="connsiteX1373" fmla="*/ 3690 w 10000"/>
                  <a:gd name="connsiteY1373" fmla="*/ 7730 h 10000"/>
                  <a:gd name="connsiteX1374" fmla="*/ 3704 w 10000"/>
                  <a:gd name="connsiteY1374" fmla="*/ 7740 h 10000"/>
                  <a:gd name="connsiteX1375" fmla="*/ 3712 w 10000"/>
                  <a:gd name="connsiteY1375" fmla="*/ 7743 h 10000"/>
                  <a:gd name="connsiteX1376" fmla="*/ 3723 w 10000"/>
                  <a:gd name="connsiteY1376" fmla="*/ 7749 h 10000"/>
                  <a:gd name="connsiteX1377" fmla="*/ 3729 w 10000"/>
                  <a:gd name="connsiteY1377" fmla="*/ 7749 h 10000"/>
                  <a:gd name="connsiteX1378" fmla="*/ 3729 w 10000"/>
                  <a:gd name="connsiteY1378" fmla="*/ 7743 h 10000"/>
                  <a:gd name="connsiteX1379" fmla="*/ 3745 w 10000"/>
                  <a:gd name="connsiteY1379" fmla="*/ 7740 h 10000"/>
                  <a:gd name="connsiteX1380" fmla="*/ 3753 w 10000"/>
                  <a:gd name="connsiteY1380" fmla="*/ 7730 h 10000"/>
                  <a:gd name="connsiteX1381" fmla="*/ 3762 w 10000"/>
                  <a:gd name="connsiteY1381" fmla="*/ 7720 h 10000"/>
                  <a:gd name="connsiteX1382" fmla="*/ 3776 w 10000"/>
                  <a:gd name="connsiteY1382" fmla="*/ 7710 h 10000"/>
                  <a:gd name="connsiteX1383" fmla="*/ 3784 w 10000"/>
                  <a:gd name="connsiteY1383" fmla="*/ 7701 h 10000"/>
                  <a:gd name="connsiteX1384" fmla="*/ 3792 w 10000"/>
                  <a:gd name="connsiteY1384" fmla="*/ 7694 h 10000"/>
                  <a:gd name="connsiteX1385" fmla="*/ 3801 w 10000"/>
                  <a:gd name="connsiteY1385" fmla="*/ 7685 h 10000"/>
                  <a:gd name="connsiteX1386" fmla="*/ 3803 w 10000"/>
                  <a:gd name="connsiteY1386" fmla="*/ 7685 h 10000"/>
                  <a:gd name="connsiteX1387" fmla="*/ 3809 w 10000"/>
                  <a:gd name="connsiteY1387" fmla="*/ 7685 h 10000"/>
                  <a:gd name="connsiteX1388" fmla="*/ 3817 w 10000"/>
                  <a:gd name="connsiteY1388" fmla="*/ 7691 h 10000"/>
                  <a:gd name="connsiteX1389" fmla="*/ 3778 w 10000"/>
                  <a:gd name="connsiteY1389" fmla="*/ 7756 h 10000"/>
                  <a:gd name="connsiteX1390" fmla="*/ 3762 w 10000"/>
                  <a:gd name="connsiteY1390" fmla="*/ 7775 h 10000"/>
                  <a:gd name="connsiteX1391" fmla="*/ 3748 w 10000"/>
                  <a:gd name="connsiteY1391" fmla="*/ 7775 h 10000"/>
                  <a:gd name="connsiteX1392" fmla="*/ 3737 w 10000"/>
                  <a:gd name="connsiteY1392" fmla="*/ 7778 h 10000"/>
                  <a:gd name="connsiteX1393" fmla="*/ 3723 w 10000"/>
                  <a:gd name="connsiteY1393" fmla="*/ 7778 h 10000"/>
                  <a:gd name="connsiteX1394" fmla="*/ 3720 w 10000"/>
                  <a:gd name="connsiteY1394" fmla="*/ 7785 h 10000"/>
                  <a:gd name="connsiteX1395" fmla="*/ 3715 w 10000"/>
                  <a:gd name="connsiteY1395" fmla="*/ 7788 h 10000"/>
                  <a:gd name="connsiteX1396" fmla="*/ 3704 w 10000"/>
                  <a:gd name="connsiteY1396" fmla="*/ 7804 h 10000"/>
                  <a:gd name="connsiteX1397" fmla="*/ 3712 w 10000"/>
                  <a:gd name="connsiteY1397" fmla="*/ 8005 h 10000"/>
                  <a:gd name="connsiteX1398" fmla="*/ 3706 w 10000"/>
                  <a:gd name="connsiteY1398" fmla="*/ 8021 h 10000"/>
                  <a:gd name="connsiteX1399" fmla="*/ 3712 w 10000"/>
                  <a:gd name="connsiteY1399" fmla="*/ 8044 h 10000"/>
                  <a:gd name="connsiteX1400" fmla="*/ 3712 w 10000"/>
                  <a:gd name="connsiteY1400" fmla="*/ 8051 h 10000"/>
                  <a:gd name="connsiteX1401" fmla="*/ 3729 w 10000"/>
                  <a:gd name="connsiteY1401" fmla="*/ 8060 h 10000"/>
                  <a:gd name="connsiteX1402" fmla="*/ 3767 w 10000"/>
                  <a:gd name="connsiteY1402" fmla="*/ 8106 h 10000"/>
                  <a:gd name="connsiteX1403" fmla="*/ 3770 w 10000"/>
                  <a:gd name="connsiteY1403" fmla="*/ 8119 h 10000"/>
                  <a:gd name="connsiteX1404" fmla="*/ 3787 w 10000"/>
                  <a:gd name="connsiteY1404" fmla="*/ 8157 h 10000"/>
                  <a:gd name="connsiteX1405" fmla="*/ 3740 w 10000"/>
                  <a:gd name="connsiteY1405" fmla="*/ 8154 h 10000"/>
                  <a:gd name="connsiteX1406" fmla="*/ 3731 w 10000"/>
                  <a:gd name="connsiteY1406" fmla="*/ 8138 h 10000"/>
                  <a:gd name="connsiteX1407" fmla="*/ 3729 w 10000"/>
                  <a:gd name="connsiteY1407" fmla="*/ 8125 h 10000"/>
                  <a:gd name="connsiteX1408" fmla="*/ 3712 w 10000"/>
                  <a:gd name="connsiteY1408" fmla="*/ 8115 h 10000"/>
                  <a:gd name="connsiteX1409" fmla="*/ 3704 w 10000"/>
                  <a:gd name="connsiteY1409" fmla="*/ 8109 h 10000"/>
                  <a:gd name="connsiteX1410" fmla="*/ 3687 w 10000"/>
                  <a:gd name="connsiteY1410" fmla="*/ 8099 h 10000"/>
                  <a:gd name="connsiteX1411" fmla="*/ 3673 w 10000"/>
                  <a:gd name="connsiteY1411" fmla="*/ 8093 h 10000"/>
                  <a:gd name="connsiteX1412" fmla="*/ 3665 w 10000"/>
                  <a:gd name="connsiteY1412" fmla="*/ 8083 h 10000"/>
                  <a:gd name="connsiteX1413" fmla="*/ 3648 w 10000"/>
                  <a:gd name="connsiteY1413" fmla="*/ 8073 h 10000"/>
                  <a:gd name="connsiteX1414" fmla="*/ 3643 w 10000"/>
                  <a:gd name="connsiteY1414" fmla="*/ 8063 h 10000"/>
                  <a:gd name="connsiteX1415" fmla="*/ 3632 w 10000"/>
                  <a:gd name="connsiteY1415" fmla="*/ 8054 h 10000"/>
                  <a:gd name="connsiteX1416" fmla="*/ 3623 w 10000"/>
                  <a:gd name="connsiteY1416" fmla="*/ 8060 h 10000"/>
                  <a:gd name="connsiteX1417" fmla="*/ 3615 w 10000"/>
                  <a:gd name="connsiteY1417" fmla="*/ 8070 h 10000"/>
                  <a:gd name="connsiteX1418" fmla="*/ 3607 w 10000"/>
                  <a:gd name="connsiteY1418" fmla="*/ 8083 h 10000"/>
                  <a:gd name="connsiteX1419" fmla="*/ 3607 w 10000"/>
                  <a:gd name="connsiteY1419" fmla="*/ 8099 h 10000"/>
                  <a:gd name="connsiteX1420" fmla="*/ 3607 w 10000"/>
                  <a:gd name="connsiteY1420" fmla="*/ 8125 h 10000"/>
                  <a:gd name="connsiteX1421" fmla="*/ 3601 w 10000"/>
                  <a:gd name="connsiteY1421" fmla="*/ 8148 h 10000"/>
                  <a:gd name="connsiteX1422" fmla="*/ 3584 w 10000"/>
                  <a:gd name="connsiteY1422" fmla="*/ 8154 h 10000"/>
                  <a:gd name="connsiteX1423" fmla="*/ 3573 w 10000"/>
                  <a:gd name="connsiteY1423" fmla="*/ 8154 h 10000"/>
                  <a:gd name="connsiteX1424" fmla="*/ 3560 w 10000"/>
                  <a:gd name="connsiteY1424" fmla="*/ 8138 h 10000"/>
                  <a:gd name="connsiteX1425" fmla="*/ 3551 w 10000"/>
                  <a:gd name="connsiteY1425" fmla="*/ 8119 h 10000"/>
                  <a:gd name="connsiteX1426" fmla="*/ 3535 w 10000"/>
                  <a:gd name="connsiteY1426" fmla="*/ 8099 h 10000"/>
                  <a:gd name="connsiteX1427" fmla="*/ 3504 w 10000"/>
                  <a:gd name="connsiteY1427" fmla="*/ 8073 h 10000"/>
                  <a:gd name="connsiteX1428" fmla="*/ 3493 w 10000"/>
                  <a:gd name="connsiteY1428" fmla="*/ 8051 h 10000"/>
                  <a:gd name="connsiteX1429" fmla="*/ 3488 w 10000"/>
                  <a:gd name="connsiteY1429" fmla="*/ 8034 h 10000"/>
                  <a:gd name="connsiteX1430" fmla="*/ 3488 w 10000"/>
                  <a:gd name="connsiteY1430" fmla="*/ 8012 h 10000"/>
                  <a:gd name="connsiteX1431" fmla="*/ 3496 w 10000"/>
                  <a:gd name="connsiteY1431" fmla="*/ 8002 h 10000"/>
                  <a:gd name="connsiteX1432" fmla="*/ 3501 w 10000"/>
                  <a:gd name="connsiteY1432" fmla="*/ 7992 h 10000"/>
                  <a:gd name="connsiteX1433" fmla="*/ 3471 w 10000"/>
                  <a:gd name="connsiteY1433" fmla="*/ 7918 h 10000"/>
                  <a:gd name="connsiteX1434" fmla="*/ 3457 w 10000"/>
                  <a:gd name="connsiteY1434" fmla="*/ 7872 h 10000"/>
                  <a:gd name="connsiteX1435" fmla="*/ 3449 w 10000"/>
                  <a:gd name="connsiteY1435" fmla="*/ 7847 h 10000"/>
                  <a:gd name="connsiteX1436" fmla="*/ 3446 w 10000"/>
                  <a:gd name="connsiteY1436" fmla="*/ 7827 h 10000"/>
                  <a:gd name="connsiteX1437" fmla="*/ 3457 w 10000"/>
                  <a:gd name="connsiteY1437" fmla="*/ 7808 h 10000"/>
                  <a:gd name="connsiteX1438" fmla="*/ 3465 w 10000"/>
                  <a:gd name="connsiteY1438" fmla="*/ 7798 h 10000"/>
                  <a:gd name="connsiteX1439" fmla="*/ 3476 w 10000"/>
                  <a:gd name="connsiteY1439" fmla="*/ 7788 h 10000"/>
                  <a:gd name="connsiteX1440" fmla="*/ 3479 w 10000"/>
                  <a:gd name="connsiteY1440" fmla="*/ 7795 h 10000"/>
                  <a:gd name="connsiteX1441" fmla="*/ 3501 w 10000"/>
                  <a:gd name="connsiteY1441" fmla="*/ 7817 h 10000"/>
                  <a:gd name="connsiteX1442" fmla="*/ 3518 w 10000"/>
                  <a:gd name="connsiteY1442" fmla="*/ 7843 h 10000"/>
                  <a:gd name="connsiteX1443" fmla="*/ 3521 w 10000"/>
                  <a:gd name="connsiteY1443" fmla="*/ 7847 h 10000"/>
                  <a:gd name="connsiteX1444" fmla="*/ 3512 w 10000"/>
                  <a:gd name="connsiteY1444" fmla="*/ 7824 h 10000"/>
                  <a:gd name="connsiteX0" fmla="*/ 4324 w 10000"/>
                  <a:gd name="connsiteY0" fmla="*/ 1289 h 10000"/>
                  <a:gd name="connsiteX1" fmla="*/ 4296 w 10000"/>
                  <a:gd name="connsiteY1" fmla="*/ 1305 h 10000"/>
                  <a:gd name="connsiteX2" fmla="*/ 4285 w 10000"/>
                  <a:gd name="connsiteY2" fmla="*/ 1279 h 10000"/>
                  <a:gd name="connsiteX3" fmla="*/ 4244 w 10000"/>
                  <a:gd name="connsiteY3" fmla="*/ 1266 h 10000"/>
                  <a:gd name="connsiteX4" fmla="*/ 4208 w 10000"/>
                  <a:gd name="connsiteY4" fmla="*/ 1286 h 10000"/>
                  <a:gd name="connsiteX5" fmla="*/ 4172 w 10000"/>
                  <a:gd name="connsiteY5" fmla="*/ 1299 h 10000"/>
                  <a:gd name="connsiteX6" fmla="*/ 4150 w 10000"/>
                  <a:gd name="connsiteY6" fmla="*/ 1308 h 10000"/>
                  <a:gd name="connsiteX7" fmla="*/ 4139 w 10000"/>
                  <a:gd name="connsiteY7" fmla="*/ 1315 h 10000"/>
                  <a:gd name="connsiteX8" fmla="*/ 4125 w 10000"/>
                  <a:gd name="connsiteY8" fmla="*/ 1315 h 10000"/>
                  <a:gd name="connsiteX9" fmla="*/ 4119 w 10000"/>
                  <a:gd name="connsiteY9" fmla="*/ 1315 h 10000"/>
                  <a:gd name="connsiteX10" fmla="*/ 4111 w 10000"/>
                  <a:gd name="connsiteY10" fmla="*/ 1308 h 10000"/>
                  <a:gd name="connsiteX11" fmla="*/ 4100 w 10000"/>
                  <a:gd name="connsiteY11" fmla="*/ 1315 h 10000"/>
                  <a:gd name="connsiteX12" fmla="*/ 4075 w 10000"/>
                  <a:gd name="connsiteY12" fmla="*/ 1315 h 10000"/>
                  <a:gd name="connsiteX13" fmla="*/ 4058 w 10000"/>
                  <a:gd name="connsiteY13" fmla="*/ 1318 h 10000"/>
                  <a:gd name="connsiteX14" fmla="*/ 4044 w 10000"/>
                  <a:gd name="connsiteY14" fmla="*/ 1315 h 10000"/>
                  <a:gd name="connsiteX15" fmla="*/ 4042 w 10000"/>
                  <a:gd name="connsiteY15" fmla="*/ 1299 h 10000"/>
                  <a:gd name="connsiteX16" fmla="*/ 4014 w 10000"/>
                  <a:gd name="connsiteY16" fmla="*/ 1308 h 10000"/>
                  <a:gd name="connsiteX17" fmla="*/ 4011 w 10000"/>
                  <a:gd name="connsiteY17" fmla="*/ 1315 h 10000"/>
                  <a:gd name="connsiteX18" fmla="*/ 4011 w 10000"/>
                  <a:gd name="connsiteY18" fmla="*/ 1341 h 10000"/>
                  <a:gd name="connsiteX19" fmla="*/ 4019 w 10000"/>
                  <a:gd name="connsiteY19" fmla="*/ 1341 h 10000"/>
                  <a:gd name="connsiteX20" fmla="*/ 3997 w 10000"/>
                  <a:gd name="connsiteY20" fmla="*/ 1363 h 10000"/>
                  <a:gd name="connsiteX21" fmla="*/ 3986 w 10000"/>
                  <a:gd name="connsiteY21" fmla="*/ 1373 h 10000"/>
                  <a:gd name="connsiteX22" fmla="*/ 3981 w 10000"/>
                  <a:gd name="connsiteY22" fmla="*/ 1389 h 10000"/>
                  <a:gd name="connsiteX23" fmla="*/ 3981 w 10000"/>
                  <a:gd name="connsiteY23" fmla="*/ 1409 h 10000"/>
                  <a:gd name="connsiteX24" fmla="*/ 3981 w 10000"/>
                  <a:gd name="connsiteY24" fmla="*/ 1438 h 10000"/>
                  <a:gd name="connsiteX25" fmla="*/ 3961 w 10000"/>
                  <a:gd name="connsiteY25" fmla="*/ 1441 h 10000"/>
                  <a:gd name="connsiteX26" fmla="*/ 3942 w 10000"/>
                  <a:gd name="connsiteY26" fmla="*/ 1441 h 10000"/>
                  <a:gd name="connsiteX27" fmla="*/ 3914 w 10000"/>
                  <a:gd name="connsiteY27" fmla="*/ 1454 h 10000"/>
                  <a:gd name="connsiteX28" fmla="*/ 3892 w 10000"/>
                  <a:gd name="connsiteY28" fmla="*/ 1467 h 10000"/>
                  <a:gd name="connsiteX29" fmla="*/ 3867 w 10000"/>
                  <a:gd name="connsiteY29" fmla="*/ 1483 h 10000"/>
                  <a:gd name="connsiteX30" fmla="*/ 3845 w 10000"/>
                  <a:gd name="connsiteY30" fmla="*/ 1467 h 10000"/>
                  <a:gd name="connsiteX31" fmla="*/ 3850 w 10000"/>
                  <a:gd name="connsiteY31" fmla="*/ 1457 h 10000"/>
                  <a:gd name="connsiteX32" fmla="*/ 3864 w 10000"/>
                  <a:gd name="connsiteY32" fmla="*/ 1441 h 10000"/>
                  <a:gd name="connsiteX33" fmla="*/ 3859 w 10000"/>
                  <a:gd name="connsiteY33" fmla="*/ 1409 h 10000"/>
                  <a:gd name="connsiteX34" fmla="*/ 3842 w 10000"/>
                  <a:gd name="connsiteY34" fmla="*/ 1383 h 10000"/>
                  <a:gd name="connsiteX35" fmla="*/ 3825 w 10000"/>
                  <a:gd name="connsiteY35" fmla="*/ 1360 h 10000"/>
                  <a:gd name="connsiteX36" fmla="*/ 3809 w 10000"/>
                  <a:gd name="connsiteY36" fmla="*/ 1318 h 10000"/>
                  <a:gd name="connsiteX37" fmla="*/ 3787 w 10000"/>
                  <a:gd name="connsiteY37" fmla="*/ 1289 h 10000"/>
                  <a:gd name="connsiteX38" fmla="*/ 3759 w 10000"/>
                  <a:gd name="connsiteY38" fmla="*/ 1266 h 10000"/>
                  <a:gd name="connsiteX39" fmla="*/ 3740 w 10000"/>
                  <a:gd name="connsiteY39" fmla="*/ 1256 h 10000"/>
                  <a:gd name="connsiteX40" fmla="*/ 3715 w 10000"/>
                  <a:gd name="connsiteY40" fmla="*/ 1250 h 10000"/>
                  <a:gd name="connsiteX41" fmla="*/ 3687 w 10000"/>
                  <a:gd name="connsiteY41" fmla="*/ 1256 h 10000"/>
                  <a:gd name="connsiteX42" fmla="*/ 3681 w 10000"/>
                  <a:gd name="connsiteY42" fmla="*/ 1260 h 10000"/>
                  <a:gd name="connsiteX43" fmla="*/ 3670 w 10000"/>
                  <a:gd name="connsiteY43" fmla="*/ 1295 h 10000"/>
                  <a:gd name="connsiteX44" fmla="*/ 3651 w 10000"/>
                  <a:gd name="connsiteY44" fmla="*/ 1305 h 10000"/>
                  <a:gd name="connsiteX45" fmla="*/ 3640 w 10000"/>
                  <a:gd name="connsiteY45" fmla="*/ 1308 h 10000"/>
                  <a:gd name="connsiteX46" fmla="*/ 3626 w 10000"/>
                  <a:gd name="connsiteY46" fmla="*/ 1308 h 10000"/>
                  <a:gd name="connsiteX47" fmla="*/ 3632 w 10000"/>
                  <a:gd name="connsiteY47" fmla="*/ 1276 h 10000"/>
                  <a:gd name="connsiteX48" fmla="*/ 3609 w 10000"/>
                  <a:gd name="connsiteY48" fmla="*/ 1289 h 10000"/>
                  <a:gd name="connsiteX49" fmla="*/ 3593 w 10000"/>
                  <a:gd name="connsiteY49" fmla="*/ 1286 h 10000"/>
                  <a:gd name="connsiteX50" fmla="*/ 3590 w 10000"/>
                  <a:gd name="connsiteY50" fmla="*/ 1256 h 10000"/>
                  <a:gd name="connsiteX51" fmla="*/ 3584 w 10000"/>
                  <a:gd name="connsiteY51" fmla="*/ 1237 h 10000"/>
                  <a:gd name="connsiteX52" fmla="*/ 3573 w 10000"/>
                  <a:gd name="connsiteY52" fmla="*/ 1237 h 10000"/>
                  <a:gd name="connsiteX53" fmla="*/ 3554 w 10000"/>
                  <a:gd name="connsiteY53" fmla="*/ 1227 h 10000"/>
                  <a:gd name="connsiteX54" fmla="*/ 3546 w 10000"/>
                  <a:gd name="connsiteY54" fmla="*/ 1192 h 10000"/>
                  <a:gd name="connsiteX55" fmla="*/ 3529 w 10000"/>
                  <a:gd name="connsiteY55" fmla="*/ 1176 h 10000"/>
                  <a:gd name="connsiteX56" fmla="*/ 3512 w 10000"/>
                  <a:gd name="connsiteY56" fmla="*/ 1182 h 10000"/>
                  <a:gd name="connsiteX57" fmla="*/ 3485 w 10000"/>
                  <a:gd name="connsiteY57" fmla="*/ 1182 h 10000"/>
                  <a:gd name="connsiteX58" fmla="*/ 3463 w 10000"/>
                  <a:gd name="connsiteY58" fmla="*/ 1176 h 10000"/>
                  <a:gd name="connsiteX59" fmla="*/ 3449 w 10000"/>
                  <a:gd name="connsiteY59" fmla="*/ 1182 h 10000"/>
                  <a:gd name="connsiteX60" fmla="*/ 3432 w 10000"/>
                  <a:gd name="connsiteY60" fmla="*/ 1192 h 10000"/>
                  <a:gd name="connsiteX61" fmla="*/ 3454 w 10000"/>
                  <a:gd name="connsiteY61" fmla="*/ 1205 h 10000"/>
                  <a:gd name="connsiteX62" fmla="*/ 3463 w 10000"/>
                  <a:gd name="connsiteY62" fmla="*/ 1205 h 10000"/>
                  <a:gd name="connsiteX63" fmla="*/ 3488 w 10000"/>
                  <a:gd name="connsiteY63" fmla="*/ 1205 h 10000"/>
                  <a:gd name="connsiteX64" fmla="*/ 3488 w 10000"/>
                  <a:gd name="connsiteY64" fmla="*/ 1218 h 10000"/>
                  <a:gd name="connsiteX65" fmla="*/ 3493 w 10000"/>
                  <a:gd name="connsiteY65" fmla="*/ 1247 h 10000"/>
                  <a:gd name="connsiteX66" fmla="*/ 3512 w 10000"/>
                  <a:gd name="connsiteY66" fmla="*/ 1247 h 10000"/>
                  <a:gd name="connsiteX67" fmla="*/ 3518 w 10000"/>
                  <a:gd name="connsiteY67" fmla="*/ 1250 h 10000"/>
                  <a:gd name="connsiteX68" fmla="*/ 3521 w 10000"/>
                  <a:gd name="connsiteY68" fmla="*/ 1276 h 10000"/>
                  <a:gd name="connsiteX69" fmla="*/ 3543 w 10000"/>
                  <a:gd name="connsiteY69" fmla="*/ 1295 h 10000"/>
                  <a:gd name="connsiteX70" fmla="*/ 3546 w 10000"/>
                  <a:gd name="connsiteY70" fmla="*/ 1305 h 10000"/>
                  <a:gd name="connsiteX71" fmla="*/ 3543 w 10000"/>
                  <a:gd name="connsiteY71" fmla="*/ 1315 h 10000"/>
                  <a:gd name="connsiteX72" fmla="*/ 3543 w 10000"/>
                  <a:gd name="connsiteY72" fmla="*/ 1331 h 10000"/>
                  <a:gd name="connsiteX73" fmla="*/ 3554 w 10000"/>
                  <a:gd name="connsiteY73" fmla="*/ 1324 h 10000"/>
                  <a:gd name="connsiteX74" fmla="*/ 3560 w 10000"/>
                  <a:gd name="connsiteY74" fmla="*/ 1331 h 10000"/>
                  <a:gd name="connsiteX75" fmla="*/ 3582 w 10000"/>
                  <a:gd name="connsiteY75" fmla="*/ 1344 h 10000"/>
                  <a:gd name="connsiteX76" fmla="*/ 3598 w 10000"/>
                  <a:gd name="connsiteY76" fmla="*/ 1380 h 10000"/>
                  <a:gd name="connsiteX77" fmla="*/ 3607 w 10000"/>
                  <a:gd name="connsiteY77" fmla="*/ 1389 h 10000"/>
                  <a:gd name="connsiteX78" fmla="*/ 3623 w 10000"/>
                  <a:gd name="connsiteY78" fmla="*/ 1409 h 10000"/>
                  <a:gd name="connsiteX79" fmla="*/ 3634 w 10000"/>
                  <a:gd name="connsiteY79" fmla="*/ 1438 h 10000"/>
                  <a:gd name="connsiteX80" fmla="*/ 3632 w 10000"/>
                  <a:gd name="connsiteY80" fmla="*/ 1454 h 10000"/>
                  <a:gd name="connsiteX81" fmla="*/ 3618 w 10000"/>
                  <a:gd name="connsiteY81" fmla="*/ 1438 h 10000"/>
                  <a:gd name="connsiteX82" fmla="*/ 3598 w 10000"/>
                  <a:gd name="connsiteY82" fmla="*/ 1428 h 10000"/>
                  <a:gd name="connsiteX83" fmla="*/ 3582 w 10000"/>
                  <a:gd name="connsiteY83" fmla="*/ 1402 h 10000"/>
                  <a:gd name="connsiteX84" fmla="*/ 3562 w 10000"/>
                  <a:gd name="connsiteY84" fmla="*/ 1399 h 10000"/>
                  <a:gd name="connsiteX85" fmla="*/ 3546 w 10000"/>
                  <a:gd name="connsiteY85" fmla="*/ 1383 h 10000"/>
                  <a:gd name="connsiteX86" fmla="*/ 3510 w 10000"/>
                  <a:gd name="connsiteY86" fmla="*/ 1360 h 10000"/>
                  <a:gd name="connsiteX87" fmla="*/ 3485 w 10000"/>
                  <a:gd name="connsiteY87" fmla="*/ 1344 h 10000"/>
                  <a:gd name="connsiteX88" fmla="*/ 3454 w 10000"/>
                  <a:gd name="connsiteY88" fmla="*/ 1334 h 10000"/>
                  <a:gd name="connsiteX89" fmla="*/ 3429 w 10000"/>
                  <a:gd name="connsiteY89" fmla="*/ 1315 h 10000"/>
                  <a:gd name="connsiteX90" fmla="*/ 3416 w 10000"/>
                  <a:gd name="connsiteY90" fmla="*/ 1308 h 10000"/>
                  <a:gd name="connsiteX91" fmla="*/ 3399 w 10000"/>
                  <a:gd name="connsiteY91" fmla="*/ 1305 h 10000"/>
                  <a:gd name="connsiteX92" fmla="*/ 3382 w 10000"/>
                  <a:gd name="connsiteY92" fmla="*/ 1286 h 10000"/>
                  <a:gd name="connsiteX93" fmla="*/ 3380 w 10000"/>
                  <a:gd name="connsiteY93" fmla="*/ 1266 h 10000"/>
                  <a:gd name="connsiteX94" fmla="*/ 3388 w 10000"/>
                  <a:gd name="connsiteY94" fmla="*/ 1256 h 10000"/>
                  <a:gd name="connsiteX95" fmla="*/ 3407 w 10000"/>
                  <a:gd name="connsiteY95" fmla="*/ 1256 h 10000"/>
                  <a:gd name="connsiteX96" fmla="*/ 3396 w 10000"/>
                  <a:gd name="connsiteY96" fmla="*/ 1227 h 10000"/>
                  <a:gd name="connsiteX97" fmla="*/ 3382 w 10000"/>
                  <a:gd name="connsiteY97" fmla="*/ 1227 h 10000"/>
                  <a:gd name="connsiteX98" fmla="*/ 3360 w 10000"/>
                  <a:gd name="connsiteY98" fmla="*/ 1221 h 10000"/>
                  <a:gd name="connsiteX99" fmla="*/ 3349 w 10000"/>
                  <a:gd name="connsiteY99" fmla="*/ 1231 h 10000"/>
                  <a:gd name="connsiteX100" fmla="*/ 3352 w 10000"/>
                  <a:gd name="connsiteY100" fmla="*/ 1247 h 10000"/>
                  <a:gd name="connsiteX101" fmla="*/ 3341 w 10000"/>
                  <a:gd name="connsiteY101" fmla="*/ 1237 h 10000"/>
                  <a:gd name="connsiteX102" fmla="*/ 3335 w 10000"/>
                  <a:gd name="connsiteY102" fmla="*/ 1231 h 10000"/>
                  <a:gd name="connsiteX103" fmla="*/ 3307 w 10000"/>
                  <a:gd name="connsiteY103" fmla="*/ 1227 h 10000"/>
                  <a:gd name="connsiteX104" fmla="*/ 3294 w 10000"/>
                  <a:gd name="connsiteY104" fmla="*/ 1221 h 10000"/>
                  <a:gd name="connsiteX105" fmla="*/ 3271 w 10000"/>
                  <a:gd name="connsiteY105" fmla="*/ 1211 h 10000"/>
                  <a:gd name="connsiteX106" fmla="*/ 3252 w 10000"/>
                  <a:gd name="connsiteY106" fmla="*/ 1195 h 10000"/>
                  <a:gd name="connsiteX107" fmla="*/ 3235 w 10000"/>
                  <a:gd name="connsiteY107" fmla="*/ 1195 h 10000"/>
                  <a:gd name="connsiteX108" fmla="*/ 3235 w 10000"/>
                  <a:gd name="connsiteY108" fmla="*/ 1205 h 10000"/>
                  <a:gd name="connsiteX109" fmla="*/ 3219 w 10000"/>
                  <a:gd name="connsiteY109" fmla="*/ 1231 h 10000"/>
                  <a:gd name="connsiteX110" fmla="*/ 3213 w 10000"/>
                  <a:gd name="connsiteY110" fmla="*/ 1231 h 10000"/>
                  <a:gd name="connsiteX111" fmla="*/ 3183 w 10000"/>
                  <a:gd name="connsiteY111" fmla="*/ 1221 h 10000"/>
                  <a:gd name="connsiteX112" fmla="*/ 3175 w 10000"/>
                  <a:gd name="connsiteY112" fmla="*/ 1227 h 10000"/>
                  <a:gd name="connsiteX113" fmla="*/ 3163 w 10000"/>
                  <a:gd name="connsiteY113" fmla="*/ 1237 h 10000"/>
                  <a:gd name="connsiteX114" fmla="*/ 3158 w 10000"/>
                  <a:gd name="connsiteY114" fmla="*/ 1260 h 10000"/>
                  <a:gd name="connsiteX115" fmla="*/ 3158 w 10000"/>
                  <a:gd name="connsiteY115" fmla="*/ 1276 h 10000"/>
                  <a:gd name="connsiteX116" fmla="*/ 3163 w 10000"/>
                  <a:gd name="connsiteY116" fmla="*/ 1295 h 10000"/>
                  <a:gd name="connsiteX117" fmla="*/ 3166 w 10000"/>
                  <a:gd name="connsiteY117" fmla="*/ 1308 h 10000"/>
                  <a:gd name="connsiteX118" fmla="*/ 3158 w 10000"/>
                  <a:gd name="connsiteY118" fmla="*/ 1315 h 10000"/>
                  <a:gd name="connsiteX119" fmla="*/ 3133 w 10000"/>
                  <a:gd name="connsiteY119" fmla="*/ 1299 h 10000"/>
                  <a:gd name="connsiteX120" fmla="*/ 3114 w 10000"/>
                  <a:gd name="connsiteY120" fmla="*/ 1276 h 10000"/>
                  <a:gd name="connsiteX121" fmla="*/ 3078 w 10000"/>
                  <a:gd name="connsiteY121" fmla="*/ 1240 h 10000"/>
                  <a:gd name="connsiteX122" fmla="*/ 3044 w 10000"/>
                  <a:gd name="connsiteY122" fmla="*/ 1227 h 10000"/>
                  <a:gd name="connsiteX123" fmla="*/ 3033 w 10000"/>
                  <a:gd name="connsiteY123" fmla="*/ 1231 h 10000"/>
                  <a:gd name="connsiteX124" fmla="*/ 3036 w 10000"/>
                  <a:gd name="connsiteY124" fmla="*/ 1256 h 10000"/>
                  <a:gd name="connsiteX125" fmla="*/ 3044 w 10000"/>
                  <a:gd name="connsiteY125" fmla="*/ 1266 h 10000"/>
                  <a:gd name="connsiteX126" fmla="*/ 3044 w 10000"/>
                  <a:gd name="connsiteY126" fmla="*/ 1276 h 10000"/>
                  <a:gd name="connsiteX127" fmla="*/ 3036 w 10000"/>
                  <a:gd name="connsiteY127" fmla="*/ 1276 h 10000"/>
                  <a:gd name="connsiteX128" fmla="*/ 3028 w 10000"/>
                  <a:gd name="connsiteY128" fmla="*/ 1266 h 10000"/>
                  <a:gd name="connsiteX129" fmla="*/ 3025 w 10000"/>
                  <a:gd name="connsiteY129" fmla="*/ 1256 h 10000"/>
                  <a:gd name="connsiteX130" fmla="*/ 3008 w 10000"/>
                  <a:gd name="connsiteY130" fmla="*/ 1205 h 10000"/>
                  <a:gd name="connsiteX131" fmla="*/ 3000 w 10000"/>
                  <a:gd name="connsiteY131" fmla="*/ 1192 h 10000"/>
                  <a:gd name="connsiteX132" fmla="*/ 2994 w 10000"/>
                  <a:gd name="connsiteY132" fmla="*/ 1176 h 10000"/>
                  <a:gd name="connsiteX133" fmla="*/ 2986 w 10000"/>
                  <a:gd name="connsiteY133" fmla="*/ 1182 h 10000"/>
                  <a:gd name="connsiteX134" fmla="*/ 2981 w 10000"/>
                  <a:gd name="connsiteY134" fmla="*/ 1192 h 10000"/>
                  <a:gd name="connsiteX135" fmla="*/ 2970 w 10000"/>
                  <a:gd name="connsiteY135" fmla="*/ 1201 h 10000"/>
                  <a:gd name="connsiteX136" fmla="*/ 2956 w 10000"/>
                  <a:gd name="connsiteY136" fmla="*/ 1218 h 10000"/>
                  <a:gd name="connsiteX137" fmla="*/ 2939 w 10000"/>
                  <a:gd name="connsiteY137" fmla="*/ 1240 h 10000"/>
                  <a:gd name="connsiteX138" fmla="*/ 2928 w 10000"/>
                  <a:gd name="connsiteY138" fmla="*/ 1247 h 10000"/>
                  <a:gd name="connsiteX139" fmla="*/ 2922 w 10000"/>
                  <a:gd name="connsiteY139" fmla="*/ 1250 h 10000"/>
                  <a:gd name="connsiteX140" fmla="*/ 2911 w 10000"/>
                  <a:gd name="connsiteY140" fmla="*/ 1250 h 10000"/>
                  <a:gd name="connsiteX141" fmla="*/ 2884 w 10000"/>
                  <a:gd name="connsiteY141" fmla="*/ 1247 h 10000"/>
                  <a:gd name="connsiteX142" fmla="*/ 2864 w 10000"/>
                  <a:gd name="connsiteY142" fmla="*/ 1237 h 10000"/>
                  <a:gd name="connsiteX143" fmla="*/ 2848 w 10000"/>
                  <a:gd name="connsiteY143" fmla="*/ 1231 h 10000"/>
                  <a:gd name="connsiteX144" fmla="*/ 2834 w 10000"/>
                  <a:gd name="connsiteY144" fmla="*/ 1227 h 10000"/>
                  <a:gd name="connsiteX145" fmla="*/ 2831 w 10000"/>
                  <a:gd name="connsiteY145" fmla="*/ 1227 h 10000"/>
                  <a:gd name="connsiteX146" fmla="*/ 2831 w 10000"/>
                  <a:gd name="connsiteY146" fmla="*/ 1221 h 10000"/>
                  <a:gd name="connsiteX147" fmla="*/ 2825 w 10000"/>
                  <a:gd name="connsiteY147" fmla="*/ 1205 h 10000"/>
                  <a:gd name="connsiteX148" fmla="*/ 2823 w 10000"/>
                  <a:gd name="connsiteY148" fmla="*/ 1192 h 10000"/>
                  <a:gd name="connsiteX149" fmla="*/ 2817 w 10000"/>
                  <a:gd name="connsiteY149" fmla="*/ 1182 h 10000"/>
                  <a:gd name="connsiteX150" fmla="*/ 2814 w 10000"/>
                  <a:gd name="connsiteY150" fmla="*/ 1176 h 10000"/>
                  <a:gd name="connsiteX151" fmla="*/ 2792 w 10000"/>
                  <a:gd name="connsiteY151" fmla="*/ 1172 h 10000"/>
                  <a:gd name="connsiteX152" fmla="*/ 2759 w 10000"/>
                  <a:gd name="connsiteY152" fmla="*/ 1156 h 10000"/>
                  <a:gd name="connsiteX153" fmla="*/ 2734 w 10000"/>
                  <a:gd name="connsiteY153" fmla="*/ 1143 h 10000"/>
                  <a:gd name="connsiteX154" fmla="*/ 2695 w 10000"/>
                  <a:gd name="connsiteY154" fmla="*/ 1124 h 10000"/>
                  <a:gd name="connsiteX155" fmla="*/ 2670 w 10000"/>
                  <a:gd name="connsiteY155" fmla="*/ 1108 h 10000"/>
                  <a:gd name="connsiteX156" fmla="*/ 2645 w 10000"/>
                  <a:gd name="connsiteY156" fmla="*/ 1091 h 10000"/>
                  <a:gd name="connsiteX157" fmla="*/ 2618 w 10000"/>
                  <a:gd name="connsiteY157" fmla="*/ 1088 h 10000"/>
                  <a:gd name="connsiteX158" fmla="*/ 2576 w 10000"/>
                  <a:gd name="connsiteY158" fmla="*/ 1088 h 10000"/>
                  <a:gd name="connsiteX159" fmla="*/ 2551 w 10000"/>
                  <a:gd name="connsiteY159" fmla="*/ 1091 h 10000"/>
                  <a:gd name="connsiteX160" fmla="*/ 2521 w 10000"/>
                  <a:gd name="connsiteY160" fmla="*/ 1098 h 10000"/>
                  <a:gd name="connsiteX161" fmla="*/ 2493 w 10000"/>
                  <a:gd name="connsiteY161" fmla="*/ 1104 h 10000"/>
                  <a:gd name="connsiteX162" fmla="*/ 2468 w 10000"/>
                  <a:gd name="connsiteY162" fmla="*/ 1108 h 10000"/>
                  <a:gd name="connsiteX163" fmla="*/ 2404 w 10000"/>
                  <a:gd name="connsiteY163" fmla="*/ 1124 h 10000"/>
                  <a:gd name="connsiteX164" fmla="*/ 2366 w 10000"/>
                  <a:gd name="connsiteY164" fmla="*/ 1133 h 10000"/>
                  <a:gd name="connsiteX165" fmla="*/ 2346 w 10000"/>
                  <a:gd name="connsiteY165" fmla="*/ 1137 h 10000"/>
                  <a:gd name="connsiteX166" fmla="*/ 2294 w 10000"/>
                  <a:gd name="connsiteY166" fmla="*/ 1146 h 10000"/>
                  <a:gd name="connsiteX167" fmla="*/ 2249 w 10000"/>
                  <a:gd name="connsiteY167" fmla="*/ 1156 h 10000"/>
                  <a:gd name="connsiteX168" fmla="*/ 2230 w 10000"/>
                  <a:gd name="connsiteY168" fmla="*/ 1156 h 10000"/>
                  <a:gd name="connsiteX169" fmla="*/ 2222 w 10000"/>
                  <a:gd name="connsiteY169" fmla="*/ 1163 h 10000"/>
                  <a:gd name="connsiteX170" fmla="*/ 2194 w 10000"/>
                  <a:gd name="connsiteY170" fmla="*/ 1163 h 10000"/>
                  <a:gd name="connsiteX171" fmla="*/ 2172 w 10000"/>
                  <a:gd name="connsiteY171" fmla="*/ 1163 h 10000"/>
                  <a:gd name="connsiteX172" fmla="*/ 2147 w 10000"/>
                  <a:gd name="connsiteY172" fmla="*/ 1166 h 10000"/>
                  <a:gd name="connsiteX173" fmla="*/ 2108 w 10000"/>
                  <a:gd name="connsiteY173" fmla="*/ 1166 h 10000"/>
                  <a:gd name="connsiteX174" fmla="*/ 2083 w 10000"/>
                  <a:gd name="connsiteY174" fmla="*/ 1156 h 10000"/>
                  <a:gd name="connsiteX175" fmla="*/ 2042 w 10000"/>
                  <a:gd name="connsiteY175" fmla="*/ 1143 h 10000"/>
                  <a:gd name="connsiteX176" fmla="*/ 2011 w 10000"/>
                  <a:gd name="connsiteY176" fmla="*/ 1143 h 10000"/>
                  <a:gd name="connsiteX177" fmla="*/ 1994 w 10000"/>
                  <a:gd name="connsiteY177" fmla="*/ 1146 h 10000"/>
                  <a:gd name="connsiteX178" fmla="*/ 1967 w 10000"/>
                  <a:gd name="connsiteY178" fmla="*/ 1156 h 10000"/>
                  <a:gd name="connsiteX179" fmla="*/ 1903 w 10000"/>
                  <a:gd name="connsiteY179" fmla="*/ 1176 h 10000"/>
                  <a:gd name="connsiteX180" fmla="*/ 1873 w 10000"/>
                  <a:gd name="connsiteY180" fmla="*/ 1182 h 10000"/>
                  <a:gd name="connsiteX181" fmla="*/ 1850 w 10000"/>
                  <a:gd name="connsiteY181" fmla="*/ 1185 h 10000"/>
                  <a:gd name="connsiteX182" fmla="*/ 1842 w 10000"/>
                  <a:gd name="connsiteY182" fmla="*/ 1192 h 10000"/>
                  <a:gd name="connsiteX183" fmla="*/ 1823 w 10000"/>
                  <a:gd name="connsiteY183" fmla="*/ 1195 h 10000"/>
                  <a:gd name="connsiteX184" fmla="*/ 1814 w 10000"/>
                  <a:gd name="connsiteY184" fmla="*/ 1201 h 10000"/>
                  <a:gd name="connsiteX185" fmla="*/ 1792 w 10000"/>
                  <a:gd name="connsiteY185" fmla="*/ 1218 h 10000"/>
                  <a:gd name="connsiteX186" fmla="*/ 1767 w 10000"/>
                  <a:gd name="connsiteY186" fmla="*/ 1231 h 10000"/>
                  <a:gd name="connsiteX187" fmla="*/ 1717 w 10000"/>
                  <a:gd name="connsiteY187" fmla="*/ 1266 h 10000"/>
                  <a:gd name="connsiteX188" fmla="*/ 1695 w 10000"/>
                  <a:gd name="connsiteY188" fmla="*/ 1279 h 10000"/>
                  <a:gd name="connsiteX189" fmla="*/ 1654 w 10000"/>
                  <a:gd name="connsiteY189" fmla="*/ 1308 h 10000"/>
                  <a:gd name="connsiteX190" fmla="*/ 1620 w 10000"/>
                  <a:gd name="connsiteY190" fmla="*/ 1334 h 10000"/>
                  <a:gd name="connsiteX191" fmla="*/ 1590 w 10000"/>
                  <a:gd name="connsiteY191" fmla="*/ 1360 h 10000"/>
                  <a:gd name="connsiteX192" fmla="*/ 1565 w 10000"/>
                  <a:gd name="connsiteY192" fmla="*/ 1380 h 10000"/>
                  <a:gd name="connsiteX193" fmla="*/ 1532 w 10000"/>
                  <a:gd name="connsiteY193" fmla="*/ 1402 h 10000"/>
                  <a:gd name="connsiteX194" fmla="*/ 1501 w 10000"/>
                  <a:gd name="connsiteY194" fmla="*/ 1418 h 10000"/>
                  <a:gd name="connsiteX195" fmla="*/ 1460 w 10000"/>
                  <a:gd name="connsiteY195" fmla="*/ 1438 h 10000"/>
                  <a:gd name="connsiteX196" fmla="*/ 1435 w 10000"/>
                  <a:gd name="connsiteY196" fmla="*/ 1454 h 10000"/>
                  <a:gd name="connsiteX197" fmla="*/ 1421 w 10000"/>
                  <a:gd name="connsiteY197" fmla="*/ 1464 h 10000"/>
                  <a:gd name="connsiteX198" fmla="*/ 1380 w 10000"/>
                  <a:gd name="connsiteY198" fmla="*/ 1473 h 10000"/>
                  <a:gd name="connsiteX199" fmla="*/ 1324 w 10000"/>
                  <a:gd name="connsiteY199" fmla="*/ 1477 h 10000"/>
                  <a:gd name="connsiteX200" fmla="*/ 1274 w 10000"/>
                  <a:gd name="connsiteY200" fmla="*/ 1483 h 10000"/>
                  <a:gd name="connsiteX201" fmla="*/ 1244 w 10000"/>
                  <a:gd name="connsiteY201" fmla="*/ 1486 h 10000"/>
                  <a:gd name="connsiteX202" fmla="*/ 1233 w 10000"/>
                  <a:gd name="connsiteY202" fmla="*/ 1486 h 10000"/>
                  <a:gd name="connsiteX203" fmla="*/ 1197 w 10000"/>
                  <a:gd name="connsiteY203" fmla="*/ 1493 h 10000"/>
                  <a:gd name="connsiteX204" fmla="*/ 1180 w 10000"/>
                  <a:gd name="connsiteY204" fmla="*/ 1496 h 10000"/>
                  <a:gd name="connsiteX205" fmla="*/ 1169 w 10000"/>
                  <a:gd name="connsiteY205" fmla="*/ 1496 h 10000"/>
                  <a:gd name="connsiteX206" fmla="*/ 1161 w 10000"/>
                  <a:gd name="connsiteY206" fmla="*/ 1503 h 10000"/>
                  <a:gd name="connsiteX207" fmla="*/ 1155 w 10000"/>
                  <a:gd name="connsiteY207" fmla="*/ 1503 h 10000"/>
                  <a:gd name="connsiteX208" fmla="*/ 501 w 10000"/>
                  <a:gd name="connsiteY208" fmla="*/ 2277 h 10000"/>
                  <a:gd name="connsiteX209" fmla="*/ 396 w 10000"/>
                  <a:gd name="connsiteY209" fmla="*/ 2532 h 10000"/>
                  <a:gd name="connsiteX210" fmla="*/ 324 w 10000"/>
                  <a:gd name="connsiteY210" fmla="*/ 2759 h 10000"/>
                  <a:gd name="connsiteX211" fmla="*/ 274 w 10000"/>
                  <a:gd name="connsiteY211" fmla="*/ 2866 h 10000"/>
                  <a:gd name="connsiteX212" fmla="*/ 202 w 10000"/>
                  <a:gd name="connsiteY212" fmla="*/ 3008 h 10000"/>
                  <a:gd name="connsiteX213" fmla="*/ 211 w 10000"/>
                  <a:gd name="connsiteY213" fmla="*/ 3177 h 10000"/>
                  <a:gd name="connsiteX214" fmla="*/ 235 w 10000"/>
                  <a:gd name="connsiteY214" fmla="*/ 3368 h 10000"/>
                  <a:gd name="connsiteX215" fmla="*/ 266 w 10000"/>
                  <a:gd name="connsiteY215" fmla="*/ 3595 h 10000"/>
                  <a:gd name="connsiteX216" fmla="*/ 299 w 10000"/>
                  <a:gd name="connsiteY216" fmla="*/ 3831 h 10000"/>
                  <a:gd name="connsiteX217" fmla="*/ 305 w 10000"/>
                  <a:gd name="connsiteY217" fmla="*/ 3863 h 10000"/>
                  <a:gd name="connsiteX218" fmla="*/ 341 w 10000"/>
                  <a:gd name="connsiteY218" fmla="*/ 3941 h 10000"/>
                  <a:gd name="connsiteX219" fmla="*/ 186 w 10000"/>
                  <a:gd name="connsiteY219" fmla="*/ 3935 h 10000"/>
                  <a:gd name="connsiteX220" fmla="*/ 30 w 10000"/>
                  <a:gd name="connsiteY220" fmla="*/ 3925 h 10000"/>
                  <a:gd name="connsiteX221" fmla="*/ 0 w 10000"/>
                  <a:gd name="connsiteY221" fmla="*/ 4054 h 10000"/>
                  <a:gd name="connsiteX222" fmla="*/ 14 w 10000"/>
                  <a:gd name="connsiteY222" fmla="*/ 4152 h 10000"/>
                  <a:gd name="connsiteX223" fmla="*/ 22 w 10000"/>
                  <a:gd name="connsiteY223" fmla="*/ 4242 h 10000"/>
                  <a:gd name="connsiteX224" fmla="*/ 30 w 10000"/>
                  <a:gd name="connsiteY224" fmla="*/ 4291 h 10000"/>
                  <a:gd name="connsiteX225" fmla="*/ 102 w 10000"/>
                  <a:gd name="connsiteY225" fmla="*/ 4271 h 10000"/>
                  <a:gd name="connsiteX226" fmla="*/ 155 w 10000"/>
                  <a:gd name="connsiteY226" fmla="*/ 4262 h 10000"/>
                  <a:gd name="connsiteX227" fmla="*/ 410 w 10000"/>
                  <a:gd name="connsiteY227" fmla="*/ 4255 h 10000"/>
                  <a:gd name="connsiteX228" fmla="*/ 418 w 10000"/>
                  <a:gd name="connsiteY228" fmla="*/ 4385 h 10000"/>
                  <a:gd name="connsiteX229" fmla="*/ 429 w 10000"/>
                  <a:gd name="connsiteY229" fmla="*/ 4543 h 10000"/>
                  <a:gd name="connsiteX230" fmla="*/ 443 w 10000"/>
                  <a:gd name="connsiteY230" fmla="*/ 4585 h 10000"/>
                  <a:gd name="connsiteX231" fmla="*/ 465 w 10000"/>
                  <a:gd name="connsiteY231" fmla="*/ 4611 h 10000"/>
                  <a:gd name="connsiteX232" fmla="*/ 468 w 10000"/>
                  <a:gd name="connsiteY232" fmla="*/ 4621 h 10000"/>
                  <a:gd name="connsiteX233" fmla="*/ 474 w 10000"/>
                  <a:gd name="connsiteY233" fmla="*/ 4679 h 10000"/>
                  <a:gd name="connsiteX234" fmla="*/ 554 w 10000"/>
                  <a:gd name="connsiteY234" fmla="*/ 4738 h 10000"/>
                  <a:gd name="connsiteX235" fmla="*/ 637 w 10000"/>
                  <a:gd name="connsiteY235" fmla="*/ 4809 h 10000"/>
                  <a:gd name="connsiteX236" fmla="*/ 704 w 10000"/>
                  <a:gd name="connsiteY236" fmla="*/ 4851 h 10000"/>
                  <a:gd name="connsiteX237" fmla="*/ 740 w 10000"/>
                  <a:gd name="connsiteY237" fmla="*/ 4893 h 10000"/>
                  <a:gd name="connsiteX238" fmla="*/ 756 w 10000"/>
                  <a:gd name="connsiteY238" fmla="*/ 4896 h 10000"/>
                  <a:gd name="connsiteX239" fmla="*/ 767 w 10000"/>
                  <a:gd name="connsiteY239" fmla="*/ 4880 h 10000"/>
                  <a:gd name="connsiteX240" fmla="*/ 806 w 10000"/>
                  <a:gd name="connsiteY240" fmla="*/ 4945 h 10000"/>
                  <a:gd name="connsiteX241" fmla="*/ 886 w 10000"/>
                  <a:gd name="connsiteY241" fmla="*/ 5078 h 10000"/>
                  <a:gd name="connsiteX242" fmla="*/ 911 w 10000"/>
                  <a:gd name="connsiteY242" fmla="*/ 5130 h 10000"/>
                  <a:gd name="connsiteX243" fmla="*/ 920 w 10000"/>
                  <a:gd name="connsiteY243" fmla="*/ 5191 h 10000"/>
                  <a:gd name="connsiteX244" fmla="*/ 920 w 10000"/>
                  <a:gd name="connsiteY244" fmla="*/ 5220 h 10000"/>
                  <a:gd name="connsiteX245" fmla="*/ 911 w 10000"/>
                  <a:gd name="connsiteY245" fmla="*/ 5314 h 10000"/>
                  <a:gd name="connsiteX246" fmla="*/ 898 w 10000"/>
                  <a:gd name="connsiteY246" fmla="*/ 5369 h 10000"/>
                  <a:gd name="connsiteX247" fmla="*/ 895 w 10000"/>
                  <a:gd name="connsiteY247" fmla="*/ 5385 h 10000"/>
                  <a:gd name="connsiteX248" fmla="*/ 895 w 10000"/>
                  <a:gd name="connsiteY248" fmla="*/ 5405 h 10000"/>
                  <a:gd name="connsiteX249" fmla="*/ 898 w 10000"/>
                  <a:gd name="connsiteY249" fmla="*/ 5434 h 10000"/>
                  <a:gd name="connsiteX250" fmla="*/ 911 w 10000"/>
                  <a:gd name="connsiteY250" fmla="*/ 5463 h 10000"/>
                  <a:gd name="connsiteX251" fmla="*/ 920 w 10000"/>
                  <a:gd name="connsiteY251" fmla="*/ 5492 h 10000"/>
                  <a:gd name="connsiteX252" fmla="*/ 934 w 10000"/>
                  <a:gd name="connsiteY252" fmla="*/ 5518 h 10000"/>
                  <a:gd name="connsiteX253" fmla="*/ 1169 w 10000"/>
                  <a:gd name="connsiteY253" fmla="*/ 5738 h 10000"/>
                  <a:gd name="connsiteX254" fmla="*/ 1188 w 10000"/>
                  <a:gd name="connsiteY254" fmla="*/ 5755 h 10000"/>
                  <a:gd name="connsiteX255" fmla="*/ 1216 w 10000"/>
                  <a:gd name="connsiteY255" fmla="*/ 5758 h 10000"/>
                  <a:gd name="connsiteX256" fmla="*/ 1313 w 10000"/>
                  <a:gd name="connsiteY256" fmla="*/ 5774 h 10000"/>
                  <a:gd name="connsiteX257" fmla="*/ 1349 w 10000"/>
                  <a:gd name="connsiteY257" fmla="*/ 5787 h 10000"/>
                  <a:gd name="connsiteX258" fmla="*/ 1393 w 10000"/>
                  <a:gd name="connsiteY258" fmla="*/ 5793 h 10000"/>
                  <a:gd name="connsiteX259" fmla="*/ 1393 w 10000"/>
                  <a:gd name="connsiteY259" fmla="*/ 5797 h 10000"/>
                  <a:gd name="connsiteX260" fmla="*/ 1421 w 10000"/>
                  <a:gd name="connsiteY260" fmla="*/ 5810 h 10000"/>
                  <a:gd name="connsiteX261" fmla="*/ 1446 w 10000"/>
                  <a:gd name="connsiteY261" fmla="*/ 5829 h 10000"/>
                  <a:gd name="connsiteX262" fmla="*/ 1460 w 10000"/>
                  <a:gd name="connsiteY262" fmla="*/ 5842 h 10000"/>
                  <a:gd name="connsiteX263" fmla="*/ 1476 w 10000"/>
                  <a:gd name="connsiteY263" fmla="*/ 5848 h 10000"/>
                  <a:gd name="connsiteX264" fmla="*/ 1501 w 10000"/>
                  <a:gd name="connsiteY264" fmla="*/ 5852 h 10000"/>
                  <a:gd name="connsiteX265" fmla="*/ 1532 w 10000"/>
                  <a:gd name="connsiteY265" fmla="*/ 5887 h 10000"/>
                  <a:gd name="connsiteX266" fmla="*/ 1565 w 10000"/>
                  <a:gd name="connsiteY266" fmla="*/ 5942 h 10000"/>
                  <a:gd name="connsiteX267" fmla="*/ 1587 w 10000"/>
                  <a:gd name="connsiteY267" fmla="*/ 5972 h 10000"/>
                  <a:gd name="connsiteX268" fmla="*/ 1612 w 10000"/>
                  <a:gd name="connsiteY268" fmla="*/ 5955 h 10000"/>
                  <a:gd name="connsiteX269" fmla="*/ 1679 w 10000"/>
                  <a:gd name="connsiteY269" fmla="*/ 6049 h 10000"/>
                  <a:gd name="connsiteX270" fmla="*/ 1720 w 10000"/>
                  <a:gd name="connsiteY270" fmla="*/ 6108 h 10000"/>
                  <a:gd name="connsiteX271" fmla="*/ 1751 w 10000"/>
                  <a:gd name="connsiteY271" fmla="*/ 6133 h 10000"/>
                  <a:gd name="connsiteX272" fmla="*/ 1792 w 10000"/>
                  <a:gd name="connsiteY272" fmla="*/ 6169 h 10000"/>
                  <a:gd name="connsiteX273" fmla="*/ 1801 w 10000"/>
                  <a:gd name="connsiteY273" fmla="*/ 6172 h 10000"/>
                  <a:gd name="connsiteX274" fmla="*/ 1814 w 10000"/>
                  <a:gd name="connsiteY274" fmla="*/ 6286 h 10000"/>
                  <a:gd name="connsiteX275" fmla="*/ 1817 w 10000"/>
                  <a:gd name="connsiteY275" fmla="*/ 6331 h 10000"/>
                  <a:gd name="connsiteX276" fmla="*/ 1809 w 10000"/>
                  <a:gd name="connsiteY276" fmla="*/ 6444 h 10000"/>
                  <a:gd name="connsiteX277" fmla="*/ 1801 w 10000"/>
                  <a:gd name="connsiteY277" fmla="*/ 6499 h 10000"/>
                  <a:gd name="connsiteX278" fmla="*/ 1781 w 10000"/>
                  <a:gd name="connsiteY278" fmla="*/ 6522 h 10000"/>
                  <a:gd name="connsiteX279" fmla="*/ 1773 w 10000"/>
                  <a:gd name="connsiteY279" fmla="*/ 6541 h 10000"/>
                  <a:gd name="connsiteX280" fmla="*/ 1762 w 10000"/>
                  <a:gd name="connsiteY280" fmla="*/ 6571 h 10000"/>
                  <a:gd name="connsiteX281" fmla="*/ 1767 w 10000"/>
                  <a:gd name="connsiteY281" fmla="*/ 6622 h 10000"/>
                  <a:gd name="connsiteX282" fmla="*/ 1767 w 10000"/>
                  <a:gd name="connsiteY282" fmla="*/ 6665 h 10000"/>
                  <a:gd name="connsiteX283" fmla="*/ 1767 w 10000"/>
                  <a:gd name="connsiteY283" fmla="*/ 6694 h 10000"/>
                  <a:gd name="connsiteX284" fmla="*/ 1776 w 10000"/>
                  <a:gd name="connsiteY284" fmla="*/ 6726 h 10000"/>
                  <a:gd name="connsiteX285" fmla="*/ 1776 w 10000"/>
                  <a:gd name="connsiteY285" fmla="*/ 6745 h 10000"/>
                  <a:gd name="connsiteX286" fmla="*/ 1767 w 10000"/>
                  <a:gd name="connsiteY286" fmla="*/ 6765 h 10000"/>
                  <a:gd name="connsiteX287" fmla="*/ 1762 w 10000"/>
                  <a:gd name="connsiteY287" fmla="*/ 6804 h 10000"/>
                  <a:gd name="connsiteX288" fmla="*/ 1753 w 10000"/>
                  <a:gd name="connsiteY288" fmla="*/ 6839 h 10000"/>
                  <a:gd name="connsiteX289" fmla="*/ 1742 w 10000"/>
                  <a:gd name="connsiteY289" fmla="*/ 6849 h 10000"/>
                  <a:gd name="connsiteX290" fmla="*/ 1726 w 10000"/>
                  <a:gd name="connsiteY290" fmla="*/ 6849 h 10000"/>
                  <a:gd name="connsiteX291" fmla="*/ 1712 w 10000"/>
                  <a:gd name="connsiteY291" fmla="*/ 6852 h 10000"/>
                  <a:gd name="connsiteX292" fmla="*/ 1640 w 10000"/>
                  <a:gd name="connsiteY292" fmla="*/ 6953 h 10000"/>
                  <a:gd name="connsiteX293" fmla="*/ 1493 w 10000"/>
                  <a:gd name="connsiteY293" fmla="*/ 7105 h 10000"/>
                  <a:gd name="connsiteX294" fmla="*/ 1490 w 10000"/>
                  <a:gd name="connsiteY294" fmla="*/ 7124 h 10000"/>
                  <a:gd name="connsiteX295" fmla="*/ 1468 w 10000"/>
                  <a:gd name="connsiteY295" fmla="*/ 7137 h 10000"/>
                  <a:gd name="connsiteX296" fmla="*/ 1454 w 10000"/>
                  <a:gd name="connsiteY296" fmla="*/ 7144 h 10000"/>
                  <a:gd name="connsiteX297" fmla="*/ 1452 w 10000"/>
                  <a:gd name="connsiteY297" fmla="*/ 7157 h 10000"/>
                  <a:gd name="connsiteX298" fmla="*/ 1446 w 10000"/>
                  <a:gd name="connsiteY298" fmla="*/ 7199 h 10000"/>
                  <a:gd name="connsiteX299" fmla="*/ 1476 w 10000"/>
                  <a:gd name="connsiteY299" fmla="*/ 7247 h 10000"/>
                  <a:gd name="connsiteX300" fmla="*/ 1501 w 10000"/>
                  <a:gd name="connsiteY300" fmla="*/ 7270 h 10000"/>
                  <a:gd name="connsiteX301" fmla="*/ 1518 w 10000"/>
                  <a:gd name="connsiteY301" fmla="*/ 7286 h 10000"/>
                  <a:gd name="connsiteX302" fmla="*/ 1524 w 10000"/>
                  <a:gd name="connsiteY302" fmla="*/ 7306 h 10000"/>
                  <a:gd name="connsiteX303" fmla="*/ 1540 w 10000"/>
                  <a:gd name="connsiteY303" fmla="*/ 7322 h 10000"/>
                  <a:gd name="connsiteX304" fmla="*/ 1565 w 10000"/>
                  <a:gd name="connsiteY304" fmla="*/ 7325 h 10000"/>
                  <a:gd name="connsiteX305" fmla="*/ 1590 w 10000"/>
                  <a:gd name="connsiteY305" fmla="*/ 7332 h 10000"/>
                  <a:gd name="connsiteX306" fmla="*/ 1615 w 10000"/>
                  <a:gd name="connsiteY306" fmla="*/ 7345 h 10000"/>
                  <a:gd name="connsiteX307" fmla="*/ 1662 w 10000"/>
                  <a:gd name="connsiteY307" fmla="*/ 7370 h 10000"/>
                  <a:gd name="connsiteX308" fmla="*/ 1670 w 10000"/>
                  <a:gd name="connsiteY308" fmla="*/ 7351 h 10000"/>
                  <a:gd name="connsiteX309" fmla="*/ 1726 w 10000"/>
                  <a:gd name="connsiteY309" fmla="*/ 7354 h 10000"/>
                  <a:gd name="connsiteX310" fmla="*/ 1726 w 10000"/>
                  <a:gd name="connsiteY310" fmla="*/ 7400 h 10000"/>
                  <a:gd name="connsiteX311" fmla="*/ 1773 w 10000"/>
                  <a:gd name="connsiteY311" fmla="*/ 7409 h 10000"/>
                  <a:gd name="connsiteX312" fmla="*/ 1806 w 10000"/>
                  <a:gd name="connsiteY312" fmla="*/ 7416 h 10000"/>
                  <a:gd name="connsiteX313" fmla="*/ 1839 w 10000"/>
                  <a:gd name="connsiteY313" fmla="*/ 7403 h 10000"/>
                  <a:gd name="connsiteX314" fmla="*/ 1886 w 10000"/>
                  <a:gd name="connsiteY314" fmla="*/ 7403 h 10000"/>
                  <a:gd name="connsiteX315" fmla="*/ 1898 w 10000"/>
                  <a:gd name="connsiteY315" fmla="*/ 7403 h 10000"/>
                  <a:gd name="connsiteX316" fmla="*/ 1914 w 10000"/>
                  <a:gd name="connsiteY316" fmla="*/ 7494 h 10000"/>
                  <a:gd name="connsiteX317" fmla="*/ 1895 w 10000"/>
                  <a:gd name="connsiteY317" fmla="*/ 7523 h 10000"/>
                  <a:gd name="connsiteX318" fmla="*/ 1825 w 10000"/>
                  <a:gd name="connsiteY318" fmla="*/ 7617 h 10000"/>
                  <a:gd name="connsiteX319" fmla="*/ 1776 w 10000"/>
                  <a:gd name="connsiteY319" fmla="*/ 7691 h 10000"/>
                  <a:gd name="connsiteX320" fmla="*/ 1781 w 10000"/>
                  <a:gd name="connsiteY320" fmla="*/ 7723 h 10000"/>
                  <a:gd name="connsiteX321" fmla="*/ 1767 w 10000"/>
                  <a:gd name="connsiteY321" fmla="*/ 7759 h 10000"/>
                  <a:gd name="connsiteX322" fmla="*/ 1762 w 10000"/>
                  <a:gd name="connsiteY322" fmla="*/ 7817 h 10000"/>
                  <a:gd name="connsiteX323" fmla="*/ 1762 w 10000"/>
                  <a:gd name="connsiteY323" fmla="*/ 7856 h 10000"/>
                  <a:gd name="connsiteX324" fmla="*/ 1776 w 10000"/>
                  <a:gd name="connsiteY324" fmla="*/ 7892 h 10000"/>
                  <a:gd name="connsiteX325" fmla="*/ 1784 w 10000"/>
                  <a:gd name="connsiteY325" fmla="*/ 7902 h 10000"/>
                  <a:gd name="connsiteX326" fmla="*/ 1801 w 10000"/>
                  <a:gd name="connsiteY326" fmla="*/ 7908 h 10000"/>
                  <a:gd name="connsiteX327" fmla="*/ 1809 w 10000"/>
                  <a:gd name="connsiteY327" fmla="*/ 7911 h 10000"/>
                  <a:gd name="connsiteX328" fmla="*/ 1801 w 10000"/>
                  <a:gd name="connsiteY328" fmla="*/ 7940 h 10000"/>
                  <a:gd name="connsiteX329" fmla="*/ 1798 w 10000"/>
                  <a:gd name="connsiteY329" fmla="*/ 7979 h 10000"/>
                  <a:gd name="connsiteX330" fmla="*/ 1806 w 10000"/>
                  <a:gd name="connsiteY330" fmla="*/ 8002 h 10000"/>
                  <a:gd name="connsiteX331" fmla="*/ 1823 w 10000"/>
                  <a:gd name="connsiteY331" fmla="*/ 8021 h 10000"/>
                  <a:gd name="connsiteX332" fmla="*/ 1834 w 10000"/>
                  <a:gd name="connsiteY332" fmla="*/ 8044 h 10000"/>
                  <a:gd name="connsiteX333" fmla="*/ 1839 w 10000"/>
                  <a:gd name="connsiteY333" fmla="*/ 8073 h 10000"/>
                  <a:gd name="connsiteX334" fmla="*/ 1842 w 10000"/>
                  <a:gd name="connsiteY334" fmla="*/ 8106 h 10000"/>
                  <a:gd name="connsiteX335" fmla="*/ 1839 w 10000"/>
                  <a:gd name="connsiteY335" fmla="*/ 8144 h 10000"/>
                  <a:gd name="connsiteX336" fmla="*/ 1856 w 10000"/>
                  <a:gd name="connsiteY336" fmla="*/ 8164 h 10000"/>
                  <a:gd name="connsiteX337" fmla="*/ 1886 w 10000"/>
                  <a:gd name="connsiteY337" fmla="*/ 8193 h 10000"/>
                  <a:gd name="connsiteX338" fmla="*/ 1922 w 10000"/>
                  <a:gd name="connsiteY338" fmla="*/ 8206 h 10000"/>
                  <a:gd name="connsiteX339" fmla="*/ 1967 w 10000"/>
                  <a:gd name="connsiteY339" fmla="*/ 8203 h 10000"/>
                  <a:gd name="connsiteX340" fmla="*/ 1986 w 10000"/>
                  <a:gd name="connsiteY340" fmla="*/ 8212 h 10000"/>
                  <a:gd name="connsiteX341" fmla="*/ 2000 w 10000"/>
                  <a:gd name="connsiteY341" fmla="*/ 8232 h 10000"/>
                  <a:gd name="connsiteX342" fmla="*/ 2033 w 10000"/>
                  <a:gd name="connsiteY342" fmla="*/ 8258 h 10000"/>
                  <a:gd name="connsiteX343" fmla="*/ 2050 w 10000"/>
                  <a:gd name="connsiteY343" fmla="*/ 8271 h 10000"/>
                  <a:gd name="connsiteX344" fmla="*/ 2089 w 10000"/>
                  <a:gd name="connsiteY344" fmla="*/ 8280 h 10000"/>
                  <a:gd name="connsiteX345" fmla="*/ 2122 w 10000"/>
                  <a:gd name="connsiteY345" fmla="*/ 8300 h 10000"/>
                  <a:gd name="connsiteX346" fmla="*/ 2163 w 10000"/>
                  <a:gd name="connsiteY346" fmla="*/ 8332 h 10000"/>
                  <a:gd name="connsiteX347" fmla="*/ 2172 w 10000"/>
                  <a:gd name="connsiteY347" fmla="*/ 8335 h 10000"/>
                  <a:gd name="connsiteX348" fmla="*/ 2177 w 10000"/>
                  <a:gd name="connsiteY348" fmla="*/ 8345 h 10000"/>
                  <a:gd name="connsiteX349" fmla="*/ 2163 w 10000"/>
                  <a:gd name="connsiteY349" fmla="*/ 8371 h 10000"/>
                  <a:gd name="connsiteX350" fmla="*/ 2139 w 10000"/>
                  <a:gd name="connsiteY350" fmla="*/ 8423 h 10000"/>
                  <a:gd name="connsiteX351" fmla="*/ 2130 w 10000"/>
                  <a:gd name="connsiteY351" fmla="*/ 8439 h 10000"/>
                  <a:gd name="connsiteX352" fmla="*/ 2105 w 10000"/>
                  <a:gd name="connsiteY352" fmla="*/ 8446 h 10000"/>
                  <a:gd name="connsiteX353" fmla="*/ 2080 w 10000"/>
                  <a:gd name="connsiteY353" fmla="*/ 8449 h 10000"/>
                  <a:gd name="connsiteX354" fmla="*/ 2075 w 10000"/>
                  <a:gd name="connsiteY354" fmla="*/ 8459 h 10000"/>
                  <a:gd name="connsiteX355" fmla="*/ 2072 w 10000"/>
                  <a:gd name="connsiteY355" fmla="*/ 8475 h 10000"/>
                  <a:gd name="connsiteX356" fmla="*/ 2080 w 10000"/>
                  <a:gd name="connsiteY356" fmla="*/ 8484 h 10000"/>
                  <a:gd name="connsiteX357" fmla="*/ 2100 w 10000"/>
                  <a:gd name="connsiteY357" fmla="*/ 8475 h 10000"/>
                  <a:gd name="connsiteX358" fmla="*/ 2141 w 10000"/>
                  <a:gd name="connsiteY358" fmla="*/ 8478 h 10000"/>
                  <a:gd name="connsiteX359" fmla="*/ 2172 w 10000"/>
                  <a:gd name="connsiteY359" fmla="*/ 8475 h 10000"/>
                  <a:gd name="connsiteX360" fmla="*/ 2188 w 10000"/>
                  <a:gd name="connsiteY360" fmla="*/ 8475 h 10000"/>
                  <a:gd name="connsiteX361" fmla="*/ 2222 w 10000"/>
                  <a:gd name="connsiteY361" fmla="*/ 8497 h 10000"/>
                  <a:gd name="connsiteX362" fmla="*/ 2252 w 10000"/>
                  <a:gd name="connsiteY362" fmla="*/ 8514 h 10000"/>
                  <a:gd name="connsiteX363" fmla="*/ 2274 w 10000"/>
                  <a:gd name="connsiteY363" fmla="*/ 8514 h 10000"/>
                  <a:gd name="connsiteX364" fmla="*/ 2299 w 10000"/>
                  <a:gd name="connsiteY364" fmla="*/ 8504 h 10000"/>
                  <a:gd name="connsiteX365" fmla="*/ 2310 w 10000"/>
                  <a:gd name="connsiteY365" fmla="*/ 8504 h 10000"/>
                  <a:gd name="connsiteX366" fmla="*/ 2319 w 10000"/>
                  <a:gd name="connsiteY366" fmla="*/ 8484 h 10000"/>
                  <a:gd name="connsiteX367" fmla="*/ 2338 w 10000"/>
                  <a:gd name="connsiteY367" fmla="*/ 8494 h 10000"/>
                  <a:gd name="connsiteX368" fmla="*/ 2338 w 10000"/>
                  <a:gd name="connsiteY368" fmla="*/ 8552 h 10000"/>
                  <a:gd name="connsiteX369" fmla="*/ 2366 w 10000"/>
                  <a:gd name="connsiteY369" fmla="*/ 8572 h 10000"/>
                  <a:gd name="connsiteX370" fmla="*/ 2382 w 10000"/>
                  <a:gd name="connsiteY370" fmla="*/ 8582 h 10000"/>
                  <a:gd name="connsiteX371" fmla="*/ 2435 w 10000"/>
                  <a:gd name="connsiteY371" fmla="*/ 8552 h 10000"/>
                  <a:gd name="connsiteX372" fmla="*/ 2443 w 10000"/>
                  <a:gd name="connsiteY372" fmla="*/ 8552 h 10000"/>
                  <a:gd name="connsiteX373" fmla="*/ 2454 w 10000"/>
                  <a:gd name="connsiteY373" fmla="*/ 8552 h 10000"/>
                  <a:gd name="connsiteX374" fmla="*/ 2471 w 10000"/>
                  <a:gd name="connsiteY374" fmla="*/ 8546 h 10000"/>
                  <a:gd name="connsiteX375" fmla="*/ 2488 w 10000"/>
                  <a:gd name="connsiteY375" fmla="*/ 8536 h 10000"/>
                  <a:gd name="connsiteX376" fmla="*/ 2501 w 10000"/>
                  <a:gd name="connsiteY376" fmla="*/ 8533 h 10000"/>
                  <a:gd name="connsiteX377" fmla="*/ 2512 w 10000"/>
                  <a:gd name="connsiteY377" fmla="*/ 8533 h 10000"/>
                  <a:gd name="connsiteX378" fmla="*/ 2521 w 10000"/>
                  <a:gd name="connsiteY378" fmla="*/ 8546 h 10000"/>
                  <a:gd name="connsiteX379" fmla="*/ 2521 w 10000"/>
                  <a:gd name="connsiteY379" fmla="*/ 8572 h 10000"/>
                  <a:gd name="connsiteX380" fmla="*/ 2535 w 10000"/>
                  <a:gd name="connsiteY380" fmla="*/ 8588 h 10000"/>
                  <a:gd name="connsiteX381" fmla="*/ 2551 w 10000"/>
                  <a:gd name="connsiteY381" fmla="*/ 8582 h 10000"/>
                  <a:gd name="connsiteX382" fmla="*/ 2560 w 10000"/>
                  <a:gd name="connsiteY382" fmla="*/ 8582 h 10000"/>
                  <a:gd name="connsiteX383" fmla="*/ 2573 w 10000"/>
                  <a:gd name="connsiteY383" fmla="*/ 8588 h 10000"/>
                  <a:gd name="connsiteX384" fmla="*/ 2584 w 10000"/>
                  <a:gd name="connsiteY384" fmla="*/ 8591 h 10000"/>
                  <a:gd name="connsiteX385" fmla="*/ 2590 w 10000"/>
                  <a:gd name="connsiteY385" fmla="*/ 8598 h 10000"/>
                  <a:gd name="connsiteX386" fmla="*/ 2598 w 10000"/>
                  <a:gd name="connsiteY386" fmla="*/ 8608 h 10000"/>
                  <a:gd name="connsiteX387" fmla="*/ 2607 w 10000"/>
                  <a:gd name="connsiteY387" fmla="*/ 8617 h 10000"/>
                  <a:gd name="connsiteX388" fmla="*/ 2618 w 10000"/>
                  <a:gd name="connsiteY388" fmla="*/ 8617 h 10000"/>
                  <a:gd name="connsiteX389" fmla="*/ 2640 w 10000"/>
                  <a:gd name="connsiteY389" fmla="*/ 8608 h 10000"/>
                  <a:gd name="connsiteX390" fmla="*/ 2670 w 10000"/>
                  <a:gd name="connsiteY390" fmla="*/ 8598 h 10000"/>
                  <a:gd name="connsiteX391" fmla="*/ 2673 w 10000"/>
                  <a:gd name="connsiteY391" fmla="*/ 8598 h 10000"/>
                  <a:gd name="connsiteX392" fmla="*/ 2690 w 10000"/>
                  <a:gd name="connsiteY392" fmla="*/ 8598 h 10000"/>
                  <a:gd name="connsiteX393" fmla="*/ 2698 w 10000"/>
                  <a:gd name="connsiteY393" fmla="*/ 8598 h 10000"/>
                  <a:gd name="connsiteX394" fmla="*/ 2712 w 10000"/>
                  <a:gd name="connsiteY394" fmla="*/ 8598 h 10000"/>
                  <a:gd name="connsiteX395" fmla="*/ 2726 w 10000"/>
                  <a:gd name="connsiteY395" fmla="*/ 8591 h 10000"/>
                  <a:gd name="connsiteX396" fmla="*/ 2737 w 10000"/>
                  <a:gd name="connsiteY396" fmla="*/ 8588 h 10000"/>
                  <a:gd name="connsiteX397" fmla="*/ 2759 w 10000"/>
                  <a:gd name="connsiteY397" fmla="*/ 8582 h 10000"/>
                  <a:gd name="connsiteX398" fmla="*/ 2770 w 10000"/>
                  <a:gd name="connsiteY398" fmla="*/ 8578 h 10000"/>
                  <a:gd name="connsiteX399" fmla="*/ 2784 w 10000"/>
                  <a:gd name="connsiteY399" fmla="*/ 8572 h 10000"/>
                  <a:gd name="connsiteX400" fmla="*/ 2795 w 10000"/>
                  <a:gd name="connsiteY400" fmla="*/ 8572 h 10000"/>
                  <a:gd name="connsiteX401" fmla="*/ 2803 w 10000"/>
                  <a:gd name="connsiteY401" fmla="*/ 8588 h 10000"/>
                  <a:gd name="connsiteX402" fmla="*/ 2803 w 10000"/>
                  <a:gd name="connsiteY402" fmla="*/ 8591 h 10000"/>
                  <a:gd name="connsiteX403" fmla="*/ 2803 w 10000"/>
                  <a:gd name="connsiteY403" fmla="*/ 8601 h 10000"/>
                  <a:gd name="connsiteX404" fmla="*/ 2809 w 10000"/>
                  <a:gd name="connsiteY404" fmla="*/ 8601 h 10000"/>
                  <a:gd name="connsiteX405" fmla="*/ 2823 w 10000"/>
                  <a:gd name="connsiteY405" fmla="*/ 8598 h 10000"/>
                  <a:gd name="connsiteX406" fmla="*/ 2831 w 10000"/>
                  <a:gd name="connsiteY406" fmla="*/ 8598 h 10000"/>
                  <a:gd name="connsiteX407" fmla="*/ 2839 w 10000"/>
                  <a:gd name="connsiteY407" fmla="*/ 8601 h 10000"/>
                  <a:gd name="connsiteX408" fmla="*/ 2848 w 10000"/>
                  <a:gd name="connsiteY408" fmla="*/ 8598 h 10000"/>
                  <a:gd name="connsiteX409" fmla="*/ 2856 w 10000"/>
                  <a:gd name="connsiteY409" fmla="*/ 8601 h 10000"/>
                  <a:gd name="connsiteX410" fmla="*/ 2859 w 10000"/>
                  <a:gd name="connsiteY410" fmla="*/ 8601 h 10000"/>
                  <a:gd name="connsiteX411" fmla="*/ 2864 w 10000"/>
                  <a:gd name="connsiteY411" fmla="*/ 8598 h 10000"/>
                  <a:gd name="connsiteX412" fmla="*/ 2889 w 10000"/>
                  <a:gd name="connsiteY412" fmla="*/ 8611 h 10000"/>
                  <a:gd name="connsiteX413" fmla="*/ 2906 w 10000"/>
                  <a:gd name="connsiteY413" fmla="*/ 8620 h 10000"/>
                  <a:gd name="connsiteX414" fmla="*/ 2914 w 10000"/>
                  <a:gd name="connsiteY414" fmla="*/ 8627 h 10000"/>
                  <a:gd name="connsiteX415" fmla="*/ 2920 w 10000"/>
                  <a:gd name="connsiteY415" fmla="*/ 8640 h 10000"/>
                  <a:gd name="connsiteX416" fmla="*/ 2922 w 10000"/>
                  <a:gd name="connsiteY416" fmla="*/ 8666 h 10000"/>
                  <a:gd name="connsiteX417" fmla="*/ 2922 w 10000"/>
                  <a:gd name="connsiteY417" fmla="*/ 8692 h 10000"/>
                  <a:gd name="connsiteX418" fmla="*/ 2939 w 10000"/>
                  <a:gd name="connsiteY418" fmla="*/ 8695 h 10000"/>
                  <a:gd name="connsiteX419" fmla="*/ 2953 w 10000"/>
                  <a:gd name="connsiteY419" fmla="*/ 8695 h 10000"/>
                  <a:gd name="connsiteX420" fmla="*/ 2961 w 10000"/>
                  <a:gd name="connsiteY420" fmla="*/ 8695 h 10000"/>
                  <a:gd name="connsiteX421" fmla="*/ 2972 w 10000"/>
                  <a:gd name="connsiteY421" fmla="*/ 8692 h 10000"/>
                  <a:gd name="connsiteX422" fmla="*/ 2981 w 10000"/>
                  <a:gd name="connsiteY422" fmla="*/ 8685 h 10000"/>
                  <a:gd name="connsiteX423" fmla="*/ 2989 w 10000"/>
                  <a:gd name="connsiteY423" fmla="*/ 8685 h 10000"/>
                  <a:gd name="connsiteX424" fmla="*/ 3008 w 10000"/>
                  <a:gd name="connsiteY424" fmla="*/ 8685 h 10000"/>
                  <a:gd name="connsiteX425" fmla="*/ 3028 w 10000"/>
                  <a:gd name="connsiteY425" fmla="*/ 8695 h 10000"/>
                  <a:gd name="connsiteX426" fmla="*/ 3042 w 10000"/>
                  <a:gd name="connsiteY426" fmla="*/ 8695 h 10000"/>
                  <a:gd name="connsiteX427" fmla="*/ 3053 w 10000"/>
                  <a:gd name="connsiteY427" fmla="*/ 8676 h 10000"/>
                  <a:gd name="connsiteX428" fmla="*/ 3061 w 10000"/>
                  <a:gd name="connsiteY428" fmla="*/ 8666 h 10000"/>
                  <a:gd name="connsiteX429" fmla="*/ 3066 w 10000"/>
                  <a:gd name="connsiteY429" fmla="*/ 8656 h 10000"/>
                  <a:gd name="connsiteX430" fmla="*/ 3091 w 10000"/>
                  <a:gd name="connsiteY430" fmla="*/ 8659 h 10000"/>
                  <a:gd name="connsiteX431" fmla="*/ 3105 w 10000"/>
                  <a:gd name="connsiteY431" fmla="*/ 8659 h 10000"/>
                  <a:gd name="connsiteX432" fmla="*/ 3108 w 10000"/>
                  <a:gd name="connsiteY432" fmla="*/ 8650 h 10000"/>
                  <a:gd name="connsiteX433" fmla="*/ 3147 w 10000"/>
                  <a:gd name="connsiteY433" fmla="*/ 8588 h 10000"/>
                  <a:gd name="connsiteX434" fmla="*/ 3150 w 10000"/>
                  <a:gd name="connsiteY434" fmla="*/ 8598 h 10000"/>
                  <a:gd name="connsiteX435" fmla="*/ 3163 w 10000"/>
                  <a:gd name="connsiteY435" fmla="*/ 8601 h 10000"/>
                  <a:gd name="connsiteX436" fmla="*/ 3180 w 10000"/>
                  <a:gd name="connsiteY436" fmla="*/ 8608 h 10000"/>
                  <a:gd name="connsiteX437" fmla="*/ 3188 w 10000"/>
                  <a:gd name="connsiteY437" fmla="*/ 8611 h 10000"/>
                  <a:gd name="connsiteX438" fmla="*/ 3227 w 10000"/>
                  <a:gd name="connsiteY438" fmla="*/ 8620 h 10000"/>
                  <a:gd name="connsiteX439" fmla="*/ 3238 w 10000"/>
                  <a:gd name="connsiteY439" fmla="*/ 8617 h 10000"/>
                  <a:gd name="connsiteX440" fmla="*/ 3247 w 10000"/>
                  <a:gd name="connsiteY440" fmla="*/ 8601 h 10000"/>
                  <a:gd name="connsiteX441" fmla="*/ 3269 w 10000"/>
                  <a:gd name="connsiteY441" fmla="*/ 8611 h 10000"/>
                  <a:gd name="connsiteX442" fmla="*/ 3277 w 10000"/>
                  <a:gd name="connsiteY442" fmla="*/ 8617 h 10000"/>
                  <a:gd name="connsiteX443" fmla="*/ 3285 w 10000"/>
                  <a:gd name="connsiteY443" fmla="*/ 8611 h 10000"/>
                  <a:gd name="connsiteX444" fmla="*/ 3307 w 10000"/>
                  <a:gd name="connsiteY444" fmla="*/ 8611 h 10000"/>
                  <a:gd name="connsiteX445" fmla="*/ 3319 w 10000"/>
                  <a:gd name="connsiteY445" fmla="*/ 8617 h 10000"/>
                  <a:gd name="connsiteX446" fmla="*/ 3324 w 10000"/>
                  <a:gd name="connsiteY446" fmla="*/ 8617 h 10000"/>
                  <a:gd name="connsiteX447" fmla="*/ 3327 w 10000"/>
                  <a:gd name="connsiteY447" fmla="*/ 8620 h 10000"/>
                  <a:gd name="connsiteX448" fmla="*/ 3341 w 10000"/>
                  <a:gd name="connsiteY448" fmla="*/ 8620 h 10000"/>
                  <a:gd name="connsiteX449" fmla="*/ 3357 w 10000"/>
                  <a:gd name="connsiteY449" fmla="*/ 8620 h 10000"/>
                  <a:gd name="connsiteX450" fmla="*/ 3374 w 10000"/>
                  <a:gd name="connsiteY450" fmla="*/ 8620 h 10000"/>
                  <a:gd name="connsiteX451" fmla="*/ 3382 w 10000"/>
                  <a:gd name="connsiteY451" fmla="*/ 8620 h 10000"/>
                  <a:gd name="connsiteX452" fmla="*/ 3399 w 10000"/>
                  <a:gd name="connsiteY452" fmla="*/ 8611 h 10000"/>
                  <a:gd name="connsiteX453" fmla="*/ 3413 w 10000"/>
                  <a:gd name="connsiteY453" fmla="*/ 8601 h 10000"/>
                  <a:gd name="connsiteX454" fmla="*/ 3421 w 10000"/>
                  <a:gd name="connsiteY454" fmla="*/ 8588 h 10000"/>
                  <a:gd name="connsiteX455" fmla="*/ 3421 w 10000"/>
                  <a:gd name="connsiteY455" fmla="*/ 8572 h 10000"/>
                  <a:gd name="connsiteX456" fmla="*/ 3421 w 10000"/>
                  <a:gd name="connsiteY456" fmla="*/ 8552 h 10000"/>
                  <a:gd name="connsiteX457" fmla="*/ 3424 w 10000"/>
                  <a:gd name="connsiteY457" fmla="*/ 8533 h 10000"/>
                  <a:gd name="connsiteX458" fmla="*/ 3432 w 10000"/>
                  <a:gd name="connsiteY458" fmla="*/ 8523 h 10000"/>
                  <a:gd name="connsiteX459" fmla="*/ 3446 w 10000"/>
                  <a:gd name="connsiteY459" fmla="*/ 8523 h 10000"/>
                  <a:gd name="connsiteX460" fmla="*/ 3457 w 10000"/>
                  <a:gd name="connsiteY460" fmla="*/ 8523 h 10000"/>
                  <a:gd name="connsiteX461" fmla="*/ 3476 w 10000"/>
                  <a:gd name="connsiteY461" fmla="*/ 8533 h 10000"/>
                  <a:gd name="connsiteX462" fmla="*/ 3485 w 10000"/>
                  <a:gd name="connsiteY462" fmla="*/ 8536 h 10000"/>
                  <a:gd name="connsiteX463" fmla="*/ 3501 w 10000"/>
                  <a:gd name="connsiteY463" fmla="*/ 8527 h 10000"/>
                  <a:gd name="connsiteX464" fmla="*/ 3504 w 10000"/>
                  <a:gd name="connsiteY464" fmla="*/ 8514 h 10000"/>
                  <a:gd name="connsiteX465" fmla="*/ 3510 w 10000"/>
                  <a:gd name="connsiteY465" fmla="*/ 8497 h 10000"/>
                  <a:gd name="connsiteX466" fmla="*/ 3537 w 10000"/>
                  <a:gd name="connsiteY466" fmla="*/ 8484 h 10000"/>
                  <a:gd name="connsiteX467" fmla="*/ 3562 w 10000"/>
                  <a:gd name="connsiteY467" fmla="*/ 8488 h 10000"/>
                  <a:gd name="connsiteX468" fmla="*/ 3568 w 10000"/>
                  <a:gd name="connsiteY468" fmla="*/ 8484 h 10000"/>
                  <a:gd name="connsiteX469" fmla="*/ 3584 w 10000"/>
                  <a:gd name="connsiteY469" fmla="*/ 8494 h 10000"/>
                  <a:gd name="connsiteX470" fmla="*/ 3593 w 10000"/>
                  <a:gd name="connsiteY470" fmla="*/ 8507 h 10000"/>
                  <a:gd name="connsiteX471" fmla="*/ 3618 w 10000"/>
                  <a:gd name="connsiteY471" fmla="*/ 8497 h 10000"/>
                  <a:gd name="connsiteX472" fmla="*/ 3643 w 10000"/>
                  <a:gd name="connsiteY472" fmla="*/ 8475 h 10000"/>
                  <a:gd name="connsiteX473" fmla="*/ 3657 w 10000"/>
                  <a:gd name="connsiteY473" fmla="*/ 8478 h 10000"/>
                  <a:gd name="connsiteX474" fmla="*/ 3670 w 10000"/>
                  <a:gd name="connsiteY474" fmla="*/ 8475 h 10000"/>
                  <a:gd name="connsiteX475" fmla="*/ 3673 w 10000"/>
                  <a:gd name="connsiteY475" fmla="*/ 8468 h 10000"/>
                  <a:gd name="connsiteX476" fmla="*/ 3681 w 10000"/>
                  <a:gd name="connsiteY476" fmla="*/ 8468 h 10000"/>
                  <a:gd name="connsiteX477" fmla="*/ 3698 w 10000"/>
                  <a:gd name="connsiteY477" fmla="*/ 8478 h 10000"/>
                  <a:gd name="connsiteX478" fmla="*/ 3720 w 10000"/>
                  <a:gd name="connsiteY478" fmla="*/ 8497 h 10000"/>
                  <a:gd name="connsiteX479" fmla="*/ 3715 w 10000"/>
                  <a:gd name="connsiteY479" fmla="*/ 8504 h 10000"/>
                  <a:gd name="connsiteX480" fmla="*/ 3729 w 10000"/>
                  <a:gd name="connsiteY480" fmla="*/ 8514 h 10000"/>
                  <a:gd name="connsiteX481" fmla="*/ 3729 w 10000"/>
                  <a:gd name="connsiteY481" fmla="*/ 8517 h 10000"/>
                  <a:gd name="connsiteX482" fmla="*/ 3740 w 10000"/>
                  <a:gd name="connsiteY482" fmla="*/ 8527 h 10000"/>
                  <a:gd name="connsiteX483" fmla="*/ 3759 w 10000"/>
                  <a:gd name="connsiteY483" fmla="*/ 8517 h 10000"/>
                  <a:gd name="connsiteX484" fmla="*/ 3762 w 10000"/>
                  <a:gd name="connsiteY484" fmla="*/ 8504 h 10000"/>
                  <a:gd name="connsiteX485" fmla="*/ 3770 w 10000"/>
                  <a:gd name="connsiteY485" fmla="*/ 8488 h 10000"/>
                  <a:gd name="connsiteX486" fmla="*/ 3778 w 10000"/>
                  <a:gd name="connsiteY486" fmla="*/ 8484 h 10000"/>
                  <a:gd name="connsiteX487" fmla="*/ 3792 w 10000"/>
                  <a:gd name="connsiteY487" fmla="*/ 8475 h 10000"/>
                  <a:gd name="connsiteX488" fmla="*/ 3803 w 10000"/>
                  <a:gd name="connsiteY488" fmla="*/ 8478 h 10000"/>
                  <a:gd name="connsiteX489" fmla="*/ 3809 w 10000"/>
                  <a:gd name="connsiteY489" fmla="*/ 8475 h 10000"/>
                  <a:gd name="connsiteX490" fmla="*/ 3825 w 10000"/>
                  <a:gd name="connsiteY490" fmla="*/ 8465 h 10000"/>
                  <a:gd name="connsiteX491" fmla="*/ 3834 w 10000"/>
                  <a:gd name="connsiteY491" fmla="*/ 8468 h 10000"/>
                  <a:gd name="connsiteX492" fmla="*/ 3842 w 10000"/>
                  <a:gd name="connsiteY492" fmla="*/ 8478 h 10000"/>
                  <a:gd name="connsiteX493" fmla="*/ 3850 w 10000"/>
                  <a:gd name="connsiteY493" fmla="*/ 8478 h 10000"/>
                  <a:gd name="connsiteX494" fmla="*/ 3859 w 10000"/>
                  <a:gd name="connsiteY494" fmla="*/ 8484 h 10000"/>
                  <a:gd name="connsiteX495" fmla="*/ 3873 w 10000"/>
                  <a:gd name="connsiteY495" fmla="*/ 8494 h 10000"/>
                  <a:gd name="connsiteX496" fmla="*/ 3875 w 10000"/>
                  <a:gd name="connsiteY496" fmla="*/ 8507 h 10000"/>
                  <a:gd name="connsiteX497" fmla="*/ 3881 w 10000"/>
                  <a:gd name="connsiteY497" fmla="*/ 8527 h 10000"/>
                  <a:gd name="connsiteX498" fmla="*/ 3875 w 10000"/>
                  <a:gd name="connsiteY498" fmla="*/ 8546 h 10000"/>
                  <a:gd name="connsiteX499" fmla="*/ 3892 w 10000"/>
                  <a:gd name="connsiteY499" fmla="*/ 8546 h 10000"/>
                  <a:gd name="connsiteX500" fmla="*/ 3900 w 10000"/>
                  <a:gd name="connsiteY500" fmla="*/ 8543 h 10000"/>
                  <a:gd name="connsiteX501" fmla="*/ 3906 w 10000"/>
                  <a:gd name="connsiteY501" fmla="*/ 8543 h 10000"/>
                  <a:gd name="connsiteX502" fmla="*/ 3922 w 10000"/>
                  <a:gd name="connsiteY502" fmla="*/ 8552 h 10000"/>
                  <a:gd name="connsiteX503" fmla="*/ 3939 w 10000"/>
                  <a:gd name="connsiteY503" fmla="*/ 8559 h 10000"/>
                  <a:gd name="connsiteX504" fmla="*/ 3953 w 10000"/>
                  <a:gd name="connsiteY504" fmla="*/ 8572 h 10000"/>
                  <a:gd name="connsiteX505" fmla="*/ 3956 w 10000"/>
                  <a:gd name="connsiteY505" fmla="*/ 8588 h 10000"/>
                  <a:gd name="connsiteX506" fmla="*/ 3956 w 10000"/>
                  <a:gd name="connsiteY506" fmla="*/ 8608 h 10000"/>
                  <a:gd name="connsiteX507" fmla="*/ 3972 w 10000"/>
                  <a:gd name="connsiteY507" fmla="*/ 8608 h 10000"/>
                  <a:gd name="connsiteX508" fmla="*/ 3986 w 10000"/>
                  <a:gd name="connsiteY508" fmla="*/ 8608 h 10000"/>
                  <a:gd name="connsiteX509" fmla="*/ 3997 w 10000"/>
                  <a:gd name="connsiteY509" fmla="*/ 8608 h 10000"/>
                  <a:gd name="connsiteX510" fmla="*/ 4006 w 10000"/>
                  <a:gd name="connsiteY510" fmla="*/ 8608 h 10000"/>
                  <a:gd name="connsiteX511" fmla="*/ 4006 w 10000"/>
                  <a:gd name="connsiteY511" fmla="*/ 8611 h 10000"/>
                  <a:gd name="connsiteX512" fmla="*/ 4011 w 10000"/>
                  <a:gd name="connsiteY512" fmla="*/ 8611 h 10000"/>
                  <a:gd name="connsiteX513" fmla="*/ 4022 w 10000"/>
                  <a:gd name="connsiteY513" fmla="*/ 8620 h 10000"/>
                  <a:gd name="connsiteX514" fmla="*/ 4042 w 10000"/>
                  <a:gd name="connsiteY514" fmla="*/ 8620 h 10000"/>
                  <a:gd name="connsiteX515" fmla="*/ 4050 w 10000"/>
                  <a:gd name="connsiteY515" fmla="*/ 8617 h 10000"/>
                  <a:gd name="connsiteX516" fmla="*/ 4069 w 10000"/>
                  <a:gd name="connsiteY516" fmla="*/ 8620 h 10000"/>
                  <a:gd name="connsiteX517" fmla="*/ 4086 w 10000"/>
                  <a:gd name="connsiteY517" fmla="*/ 8630 h 10000"/>
                  <a:gd name="connsiteX518" fmla="*/ 4108 w 10000"/>
                  <a:gd name="connsiteY518" fmla="*/ 8627 h 10000"/>
                  <a:gd name="connsiteX519" fmla="*/ 4125 w 10000"/>
                  <a:gd name="connsiteY519" fmla="*/ 8620 h 10000"/>
                  <a:gd name="connsiteX520" fmla="*/ 4133 w 10000"/>
                  <a:gd name="connsiteY520" fmla="*/ 8611 h 10000"/>
                  <a:gd name="connsiteX521" fmla="*/ 4139 w 10000"/>
                  <a:gd name="connsiteY521" fmla="*/ 8608 h 10000"/>
                  <a:gd name="connsiteX522" fmla="*/ 4147 w 10000"/>
                  <a:gd name="connsiteY522" fmla="*/ 8601 h 10000"/>
                  <a:gd name="connsiteX523" fmla="*/ 4155 w 10000"/>
                  <a:gd name="connsiteY523" fmla="*/ 8591 h 10000"/>
                  <a:gd name="connsiteX524" fmla="*/ 4166 w 10000"/>
                  <a:gd name="connsiteY524" fmla="*/ 8582 h 10000"/>
                  <a:gd name="connsiteX525" fmla="*/ 4183 w 10000"/>
                  <a:gd name="connsiteY525" fmla="*/ 8569 h 10000"/>
                  <a:gd name="connsiteX526" fmla="*/ 4191 w 10000"/>
                  <a:gd name="connsiteY526" fmla="*/ 8562 h 10000"/>
                  <a:gd name="connsiteX527" fmla="*/ 4208 w 10000"/>
                  <a:gd name="connsiteY527" fmla="*/ 8552 h 10000"/>
                  <a:gd name="connsiteX528" fmla="*/ 4230 w 10000"/>
                  <a:gd name="connsiteY528" fmla="*/ 8552 h 10000"/>
                  <a:gd name="connsiteX529" fmla="*/ 4238 w 10000"/>
                  <a:gd name="connsiteY529" fmla="*/ 8559 h 10000"/>
                  <a:gd name="connsiteX530" fmla="*/ 4247 w 10000"/>
                  <a:gd name="connsiteY530" fmla="*/ 8572 h 10000"/>
                  <a:gd name="connsiteX531" fmla="*/ 4252 w 10000"/>
                  <a:gd name="connsiteY531" fmla="*/ 8578 h 10000"/>
                  <a:gd name="connsiteX532" fmla="*/ 4263 w 10000"/>
                  <a:gd name="connsiteY532" fmla="*/ 8582 h 10000"/>
                  <a:gd name="connsiteX533" fmla="*/ 4277 w 10000"/>
                  <a:gd name="connsiteY533" fmla="*/ 8572 h 10000"/>
                  <a:gd name="connsiteX534" fmla="*/ 4294 w 10000"/>
                  <a:gd name="connsiteY534" fmla="*/ 8559 h 10000"/>
                  <a:gd name="connsiteX535" fmla="*/ 4302 w 10000"/>
                  <a:gd name="connsiteY535" fmla="*/ 8546 h 10000"/>
                  <a:gd name="connsiteX536" fmla="*/ 4310 w 10000"/>
                  <a:gd name="connsiteY536" fmla="*/ 8543 h 10000"/>
                  <a:gd name="connsiteX537" fmla="*/ 4313 w 10000"/>
                  <a:gd name="connsiteY537" fmla="*/ 8543 h 10000"/>
                  <a:gd name="connsiteX538" fmla="*/ 4332 w 10000"/>
                  <a:gd name="connsiteY538" fmla="*/ 8546 h 10000"/>
                  <a:gd name="connsiteX539" fmla="*/ 4335 w 10000"/>
                  <a:gd name="connsiteY539" fmla="*/ 8559 h 10000"/>
                  <a:gd name="connsiteX540" fmla="*/ 4349 w 10000"/>
                  <a:gd name="connsiteY540" fmla="*/ 8588 h 10000"/>
                  <a:gd name="connsiteX541" fmla="*/ 4360 w 10000"/>
                  <a:gd name="connsiteY541" fmla="*/ 8591 h 10000"/>
                  <a:gd name="connsiteX542" fmla="*/ 4366 w 10000"/>
                  <a:gd name="connsiteY542" fmla="*/ 8591 h 10000"/>
                  <a:gd name="connsiteX543" fmla="*/ 4382 w 10000"/>
                  <a:gd name="connsiteY543" fmla="*/ 8598 h 10000"/>
                  <a:gd name="connsiteX544" fmla="*/ 4385 w 10000"/>
                  <a:gd name="connsiteY544" fmla="*/ 8598 h 10000"/>
                  <a:gd name="connsiteX545" fmla="*/ 4402 w 10000"/>
                  <a:gd name="connsiteY545" fmla="*/ 8598 h 10000"/>
                  <a:gd name="connsiteX546" fmla="*/ 4421 w 10000"/>
                  <a:gd name="connsiteY546" fmla="*/ 8591 h 10000"/>
                  <a:gd name="connsiteX547" fmla="*/ 4440 w 10000"/>
                  <a:gd name="connsiteY547" fmla="*/ 8591 h 10000"/>
                  <a:gd name="connsiteX548" fmla="*/ 4449 w 10000"/>
                  <a:gd name="connsiteY548" fmla="*/ 8598 h 10000"/>
                  <a:gd name="connsiteX549" fmla="*/ 4454 w 10000"/>
                  <a:gd name="connsiteY549" fmla="*/ 8617 h 10000"/>
                  <a:gd name="connsiteX550" fmla="*/ 4463 w 10000"/>
                  <a:gd name="connsiteY550" fmla="*/ 8608 h 10000"/>
                  <a:gd name="connsiteX551" fmla="*/ 4474 w 10000"/>
                  <a:gd name="connsiteY551" fmla="*/ 8608 h 10000"/>
                  <a:gd name="connsiteX552" fmla="*/ 4490 w 10000"/>
                  <a:gd name="connsiteY552" fmla="*/ 8617 h 10000"/>
                  <a:gd name="connsiteX553" fmla="*/ 4504 w 10000"/>
                  <a:gd name="connsiteY553" fmla="*/ 8617 h 10000"/>
                  <a:gd name="connsiteX554" fmla="*/ 4518 w 10000"/>
                  <a:gd name="connsiteY554" fmla="*/ 8617 h 10000"/>
                  <a:gd name="connsiteX555" fmla="*/ 4535 w 10000"/>
                  <a:gd name="connsiteY555" fmla="*/ 8611 h 10000"/>
                  <a:gd name="connsiteX556" fmla="*/ 4546 w 10000"/>
                  <a:gd name="connsiteY556" fmla="*/ 8611 h 10000"/>
                  <a:gd name="connsiteX557" fmla="*/ 4562 w 10000"/>
                  <a:gd name="connsiteY557" fmla="*/ 8611 h 10000"/>
                  <a:gd name="connsiteX558" fmla="*/ 4571 w 10000"/>
                  <a:gd name="connsiteY558" fmla="*/ 8611 h 10000"/>
                  <a:gd name="connsiteX559" fmla="*/ 4579 w 10000"/>
                  <a:gd name="connsiteY559" fmla="*/ 8608 h 10000"/>
                  <a:gd name="connsiteX560" fmla="*/ 4584 w 10000"/>
                  <a:gd name="connsiteY560" fmla="*/ 8608 h 10000"/>
                  <a:gd name="connsiteX561" fmla="*/ 4601 w 10000"/>
                  <a:gd name="connsiteY561" fmla="*/ 8617 h 10000"/>
                  <a:gd name="connsiteX562" fmla="*/ 4609 w 10000"/>
                  <a:gd name="connsiteY562" fmla="*/ 8627 h 10000"/>
                  <a:gd name="connsiteX563" fmla="*/ 4618 w 10000"/>
                  <a:gd name="connsiteY563" fmla="*/ 8637 h 10000"/>
                  <a:gd name="connsiteX564" fmla="*/ 4618 w 10000"/>
                  <a:gd name="connsiteY564" fmla="*/ 8646 h 10000"/>
                  <a:gd name="connsiteX565" fmla="*/ 4634 w 10000"/>
                  <a:gd name="connsiteY565" fmla="*/ 8656 h 10000"/>
                  <a:gd name="connsiteX566" fmla="*/ 4640 w 10000"/>
                  <a:gd name="connsiteY566" fmla="*/ 8659 h 10000"/>
                  <a:gd name="connsiteX567" fmla="*/ 4651 w 10000"/>
                  <a:gd name="connsiteY567" fmla="*/ 8666 h 10000"/>
                  <a:gd name="connsiteX568" fmla="*/ 4657 w 10000"/>
                  <a:gd name="connsiteY568" fmla="*/ 8659 h 10000"/>
                  <a:gd name="connsiteX569" fmla="*/ 4668 w 10000"/>
                  <a:gd name="connsiteY569" fmla="*/ 8650 h 10000"/>
                  <a:gd name="connsiteX570" fmla="*/ 4676 w 10000"/>
                  <a:gd name="connsiteY570" fmla="*/ 8650 h 10000"/>
                  <a:gd name="connsiteX571" fmla="*/ 4690 w 10000"/>
                  <a:gd name="connsiteY571" fmla="*/ 8650 h 10000"/>
                  <a:gd name="connsiteX572" fmla="*/ 4698 w 10000"/>
                  <a:gd name="connsiteY572" fmla="*/ 8650 h 10000"/>
                  <a:gd name="connsiteX573" fmla="*/ 4704 w 10000"/>
                  <a:gd name="connsiteY573" fmla="*/ 8650 h 10000"/>
                  <a:gd name="connsiteX574" fmla="*/ 4706 w 10000"/>
                  <a:gd name="connsiteY574" fmla="*/ 8659 h 10000"/>
                  <a:gd name="connsiteX575" fmla="*/ 4706 w 10000"/>
                  <a:gd name="connsiteY575" fmla="*/ 8666 h 10000"/>
                  <a:gd name="connsiteX576" fmla="*/ 4723 w 10000"/>
                  <a:gd name="connsiteY576" fmla="*/ 8682 h 10000"/>
                  <a:gd name="connsiteX577" fmla="*/ 4737 w 10000"/>
                  <a:gd name="connsiteY577" fmla="*/ 8682 h 10000"/>
                  <a:gd name="connsiteX578" fmla="*/ 4745 w 10000"/>
                  <a:gd name="connsiteY578" fmla="*/ 8676 h 10000"/>
                  <a:gd name="connsiteX579" fmla="*/ 4756 w 10000"/>
                  <a:gd name="connsiteY579" fmla="*/ 8666 h 10000"/>
                  <a:gd name="connsiteX580" fmla="*/ 4765 w 10000"/>
                  <a:gd name="connsiteY580" fmla="*/ 8666 h 10000"/>
                  <a:gd name="connsiteX581" fmla="*/ 4765 w 10000"/>
                  <a:gd name="connsiteY581" fmla="*/ 8682 h 10000"/>
                  <a:gd name="connsiteX582" fmla="*/ 4770 w 10000"/>
                  <a:gd name="connsiteY582" fmla="*/ 8701 h 10000"/>
                  <a:gd name="connsiteX583" fmla="*/ 4778 w 10000"/>
                  <a:gd name="connsiteY583" fmla="*/ 8705 h 10000"/>
                  <a:gd name="connsiteX584" fmla="*/ 4795 w 10000"/>
                  <a:gd name="connsiteY584" fmla="*/ 8714 h 10000"/>
                  <a:gd name="connsiteX585" fmla="*/ 4812 w 10000"/>
                  <a:gd name="connsiteY585" fmla="*/ 8714 h 10000"/>
                  <a:gd name="connsiteX586" fmla="*/ 4825 w 10000"/>
                  <a:gd name="connsiteY586" fmla="*/ 8705 h 10000"/>
                  <a:gd name="connsiteX587" fmla="*/ 4825 w 10000"/>
                  <a:gd name="connsiteY587" fmla="*/ 8701 h 10000"/>
                  <a:gd name="connsiteX588" fmla="*/ 4828 w 10000"/>
                  <a:gd name="connsiteY588" fmla="*/ 8701 h 10000"/>
                  <a:gd name="connsiteX589" fmla="*/ 4837 w 10000"/>
                  <a:gd name="connsiteY589" fmla="*/ 8692 h 10000"/>
                  <a:gd name="connsiteX590" fmla="*/ 4842 w 10000"/>
                  <a:gd name="connsiteY590" fmla="*/ 8685 h 10000"/>
                  <a:gd name="connsiteX591" fmla="*/ 4859 w 10000"/>
                  <a:gd name="connsiteY591" fmla="*/ 8692 h 10000"/>
                  <a:gd name="connsiteX592" fmla="*/ 4870 w 10000"/>
                  <a:gd name="connsiteY592" fmla="*/ 8701 h 10000"/>
                  <a:gd name="connsiteX593" fmla="*/ 4878 w 10000"/>
                  <a:gd name="connsiteY593" fmla="*/ 8714 h 10000"/>
                  <a:gd name="connsiteX594" fmla="*/ 4892 w 10000"/>
                  <a:gd name="connsiteY594" fmla="*/ 8724 h 10000"/>
                  <a:gd name="connsiteX595" fmla="*/ 4900 w 10000"/>
                  <a:gd name="connsiteY595" fmla="*/ 8724 h 10000"/>
                  <a:gd name="connsiteX596" fmla="*/ 4906 w 10000"/>
                  <a:gd name="connsiteY596" fmla="*/ 8705 h 10000"/>
                  <a:gd name="connsiteX597" fmla="*/ 4925 w 10000"/>
                  <a:gd name="connsiteY597" fmla="*/ 8724 h 10000"/>
                  <a:gd name="connsiteX598" fmla="*/ 4939 w 10000"/>
                  <a:gd name="connsiteY598" fmla="*/ 8701 h 10000"/>
                  <a:gd name="connsiteX599" fmla="*/ 4950 w 10000"/>
                  <a:gd name="connsiteY599" fmla="*/ 8695 h 10000"/>
                  <a:gd name="connsiteX600" fmla="*/ 4956 w 10000"/>
                  <a:gd name="connsiteY600" fmla="*/ 8692 h 10000"/>
                  <a:gd name="connsiteX601" fmla="*/ 4986 w 10000"/>
                  <a:gd name="connsiteY601" fmla="*/ 8705 h 10000"/>
                  <a:gd name="connsiteX602" fmla="*/ 5003 w 10000"/>
                  <a:gd name="connsiteY602" fmla="*/ 8701 h 10000"/>
                  <a:gd name="connsiteX603" fmla="*/ 5011 w 10000"/>
                  <a:gd name="connsiteY603" fmla="*/ 8692 h 10000"/>
                  <a:gd name="connsiteX604" fmla="*/ 5028 w 10000"/>
                  <a:gd name="connsiteY604" fmla="*/ 8682 h 10000"/>
                  <a:gd name="connsiteX605" fmla="*/ 5030 w 10000"/>
                  <a:gd name="connsiteY605" fmla="*/ 8659 h 10000"/>
                  <a:gd name="connsiteX606" fmla="*/ 5039 w 10000"/>
                  <a:gd name="connsiteY606" fmla="*/ 8656 h 10000"/>
                  <a:gd name="connsiteX607" fmla="*/ 5053 w 10000"/>
                  <a:gd name="connsiteY607" fmla="*/ 8669 h 10000"/>
                  <a:gd name="connsiteX608" fmla="*/ 5061 w 10000"/>
                  <a:gd name="connsiteY608" fmla="*/ 8669 h 10000"/>
                  <a:gd name="connsiteX609" fmla="*/ 5061 w 10000"/>
                  <a:gd name="connsiteY609" fmla="*/ 8676 h 10000"/>
                  <a:gd name="connsiteX610" fmla="*/ 5069 w 10000"/>
                  <a:gd name="connsiteY610" fmla="*/ 8669 h 10000"/>
                  <a:gd name="connsiteX611" fmla="*/ 5083 w 10000"/>
                  <a:gd name="connsiteY611" fmla="*/ 8669 h 10000"/>
                  <a:gd name="connsiteX612" fmla="*/ 5100 w 10000"/>
                  <a:gd name="connsiteY612" fmla="*/ 8669 h 10000"/>
                  <a:gd name="connsiteX613" fmla="*/ 5119 w 10000"/>
                  <a:gd name="connsiteY613" fmla="*/ 8682 h 10000"/>
                  <a:gd name="connsiteX614" fmla="*/ 5136 w 10000"/>
                  <a:gd name="connsiteY614" fmla="*/ 8692 h 10000"/>
                  <a:gd name="connsiteX615" fmla="*/ 5161 w 10000"/>
                  <a:gd name="connsiteY615" fmla="*/ 8701 h 10000"/>
                  <a:gd name="connsiteX616" fmla="*/ 5183 w 10000"/>
                  <a:gd name="connsiteY616" fmla="*/ 8701 h 10000"/>
                  <a:gd name="connsiteX617" fmla="*/ 5199 w 10000"/>
                  <a:gd name="connsiteY617" fmla="*/ 8701 h 10000"/>
                  <a:gd name="connsiteX618" fmla="*/ 5213 w 10000"/>
                  <a:gd name="connsiteY618" fmla="*/ 8705 h 10000"/>
                  <a:gd name="connsiteX619" fmla="*/ 5224 w 10000"/>
                  <a:gd name="connsiteY619" fmla="*/ 8701 h 10000"/>
                  <a:gd name="connsiteX620" fmla="*/ 5230 w 10000"/>
                  <a:gd name="connsiteY620" fmla="*/ 8701 h 10000"/>
                  <a:gd name="connsiteX621" fmla="*/ 5241 w 10000"/>
                  <a:gd name="connsiteY621" fmla="*/ 8676 h 10000"/>
                  <a:gd name="connsiteX622" fmla="*/ 5247 w 10000"/>
                  <a:gd name="connsiteY622" fmla="*/ 8666 h 10000"/>
                  <a:gd name="connsiteX623" fmla="*/ 5249 w 10000"/>
                  <a:gd name="connsiteY623" fmla="*/ 8646 h 10000"/>
                  <a:gd name="connsiteX624" fmla="*/ 5249 w 10000"/>
                  <a:gd name="connsiteY624" fmla="*/ 8650 h 10000"/>
                  <a:gd name="connsiteX625" fmla="*/ 5255 w 10000"/>
                  <a:gd name="connsiteY625" fmla="*/ 8646 h 10000"/>
                  <a:gd name="connsiteX626" fmla="*/ 5271 w 10000"/>
                  <a:gd name="connsiteY626" fmla="*/ 8650 h 10000"/>
                  <a:gd name="connsiteX627" fmla="*/ 5288 w 10000"/>
                  <a:gd name="connsiteY627" fmla="*/ 8666 h 10000"/>
                  <a:gd name="connsiteX628" fmla="*/ 5296 w 10000"/>
                  <a:gd name="connsiteY628" fmla="*/ 8666 h 10000"/>
                  <a:gd name="connsiteX629" fmla="*/ 5310 w 10000"/>
                  <a:gd name="connsiteY629" fmla="*/ 8656 h 10000"/>
                  <a:gd name="connsiteX630" fmla="*/ 5321 w 10000"/>
                  <a:gd name="connsiteY630" fmla="*/ 8650 h 10000"/>
                  <a:gd name="connsiteX631" fmla="*/ 5338 w 10000"/>
                  <a:gd name="connsiteY631" fmla="*/ 8650 h 10000"/>
                  <a:gd name="connsiteX632" fmla="*/ 5360 w 10000"/>
                  <a:gd name="connsiteY632" fmla="*/ 8640 h 10000"/>
                  <a:gd name="connsiteX633" fmla="*/ 5366 w 10000"/>
                  <a:gd name="connsiteY633" fmla="*/ 8637 h 10000"/>
                  <a:gd name="connsiteX634" fmla="*/ 5368 w 10000"/>
                  <a:gd name="connsiteY634" fmla="*/ 8637 h 10000"/>
                  <a:gd name="connsiteX635" fmla="*/ 5382 w 10000"/>
                  <a:gd name="connsiteY635" fmla="*/ 8630 h 10000"/>
                  <a:gd name="connsiteX636" fmla="*/ 5391 w 10000"/>
                  <a:gd name="connsiteY636" fmla="*/ 8630 h 10000"/>
                  <a:gd name="connsiteX637" fmla="*/ 5402 w 10000"/>
                  <a:gd name="connsiteY637" fmla="*/ 8637 h 10000"/>
                  <a:gd name="connsiteX638" fmla="*/ 5418 w 10000"/>
                  <a:gd name="connsiteY638" fmla="*/ 8656 h 10000"/>
                  <a:gd name="connsiteX639" fmla="*/ 5432 w 10000"/>
                  <a:gd name="connsiteY639" fmla="*/ 8666 h 10000"/>
                  <a:gd name="connsiteX640" fmla="*/ 5443 w 10000"/>
                  <a:gd name="connsiteY640" fmla="*/ 8682 h 10000"/>
                  <a:gd name="connsiteX641" fmla="*/ 5457 w 10000"/>
                  <a:gd name="connsiteY641" fmla="*/ 8692 h 10000"/>
                  <a:gd name="connsiteX642" fmla="*/ 5471 w 10000"/>
                  <a:gd name="connsiteY642" fmla="*/ 8705 h 10000"/>
                  <a:gd name="connsiteX643" fmla="*/ 5488 w 10000"/>
                  <a:gd name="connsiteY643" fmla="*/ 8711 h 10000"/>
                  <a:gd name="connsiteX644" fmla="*/ 5490 w 10000"/>
                  <a:gd name="connsiteY644" fmla="*/ 8721 h 10000"/>
                  <a:gd name="connsiteX645" fmla="*/ 5512 w 10000"/>
                  <a:gd name="connsiteY645" fmla="*/ 8724 h 10000"/>
                  <a:gd name="connsiteX646" fmla="*/ 5521 w 10000"/>
                  <a:gd name="connsiteY646" fmla="*/ 8714 h 10000"/>
                  <a:gd name="connsiteX647" fmla="*/ 5524 w 10000"/>
                  <a:gd name="connsiteY647" fmla="*/ 8714 h 10000"/>
                  <a:gd name="connsiteX648" fmla="*/ 5532 w 10000"/>
                  <a:gd name="connsiteY648" fmla="*/ 8721 h 10000"/>
                  <a:gd name="connsiteX649" fmla="*/ 5540 w 10000"/>
                  <a:gd name="connsiteY649" fmla="*/ 8724 h 10000"/>
                  <a:gd name="connsiteX650" fmla="*/ 5562 w 10000"/>
                  <a:gd name="connsiteY650" fmla="*/ 8750 h 10000"/>
                  <a:gd name="connsiteX651" fmla="*/ 5562 w 10000"/>
                  <a:gd name="connsiteY651" fmla="*/ 8760 h 10000"/>
                  <a:gd name="connsiteX652" fmla="*/ 5571 w 10000"/>
                  <a:gd name="connsiteY652" fmla="*/ 8782 h 10000"/>
                  <a:gd name="connsiteX653" fmla="*/ 5579 w 10000"/>
                  <a:gd name="connsiteY653" fmla="*/ 8789 h 10000"/>
                  <a:gd name="connsiteX654" fmla="*/ 5593 w 10000"/>
                  <a:gd name="connsiteY654" fmla="*/ 8789 h 10000"/>
                  <a:gd name="connsiteX655" fmla="*/ 5596 w 10000"/>
                  <a:gd name="connsiteY655" fmla="*/ 8789 h 10000"/>
                  <a:gd name="connsiteX656" fmla="*/ 5626 w 10000"/>
                  <a:gd name="connsiteY656" fmla="*/ 8782 h 10000"/>
                  <a:gd name="connsiteX657" fmla="*/ 5629 w 10000"/>
                  <a:gd name="connsiteY657" fmla="*/ 8782 h 10000"/>
                  <a:gd name="connsiteX658" fmla="*/ 5637 w 10000"/>
                  <a:gd name="connsiteY658" fmla="*/ 8779 h 10000"/>
                  <a:gd name="connsiteX659" fmla="*/ 5648 w 10000"/>
                  <a:gd name="connsiteY659" fmla="*/ 8789 h 10000"/>
                  <a:gd name="connsiteX660" fmla="*/ 5665 w 10000"/>
                  <a:gd name="connsiteY660" fmla="*/ 8795 h 10000"/>
                  <a:gd name="connsiteX661" fmla="*/ 5676 w 10000"/>
                  <a:gd name="connsiteY661" fmla="*/ 8789 h 10000"/>
                  <a:gd name="connsiteX662" fmla="*/ 5684 w 10000"/>
                  <a:gd name="connsiteY662" fmla="*/ 8782 h 10000"/>
                  <a:gd name="connsiteX663" fmla="*/ 5693 w 10000"/>
                  <a:gd name="connsiteY663" fmla="*/ 8789 h 10000"/>
                  <a:gd name="connsiteX664" fmla="*/ 5715 w 10000"/>
                  <a:gd name="connsiteY664" fmla="*/ 8808 h 10000"/>
                  <a:gd name="connsiteX665" fmla="*/ 5731 w 10000"/>
                  <a:gd name="connsiteY665" fmla="*/ 8808 h 10000"/>
                  <a:gd name="connsiteX666" fmla="*/ 5740 w 10000"/>
                  <a:gd name="connsiteY666" fmla="*/ 8808 h 10000"/>
                  <a:gd name="connsiteX667" fmla="*/ 5765 w 10000"/>
                  <a:gd name="connsiteY667" fmla="*/ 8818 h 10000"/>
                  <a:gd name="connsiteX668" fmla="*/ 5781 w 10000"/>
                  <a:gd name="connsiteY668" fmla="*/ 8824 h 10000"/>
                  <a:gd name="connsiteX669" fmla="*/ 5798 w 10000"/>
                  <a:gd name="connsiteY669" fmla="*/ 8834 h 10000"/>
                  <a:gd name="connsiteX670" fmla="*/ 5814 w 10000"/>
                  <a:gd name="connsiteY670" fmla="*/ 8837 h 10000"/>
                  <a:gd name="connsiteX671" fmla="*/ 5831 w 10000"/>
                  <a:gd name="connsiteY671" fmla="*/ 8844 h 10000"/>
                  <a:gd name="connsiteX672" fmla="*/ 5842 w 10000"/>
                  <a:gd name="connsiteY672" fmla="*/ 8847 h 10000"/>
                  <a:gd name="connsiteX673" fmla="*/ 5859 w 10000"/>
                  <a:gd name="connsiteY673" fmla="*/ 8857 h 10000"/>
                  <a:gd name="connsiteX674" fmla="*/ 5870 w 10000"/>
                  <a:gd name="connsiteY674" fmla="*/ 8867 h 10000"/>
                  <a:gd name="connsiteX675" fmla="*/ 5878 w 10000"/>
                  <a:gd name="connsiteY675" fmla="*/ 8873 h 10000"/>
                  <a:gd name="connsiteX676" fmla="*/ 5895 w 10000"/>
                  <a:gd name="connsiteY676" fmla="*/ 8873 h 10000"/>
                  <a:gd name="connsiteX677" fmla="*/ 5911 w 10000"/>
                  <a:gd name="connsiteY677" fmla="*/ 8873 h 10000"/>
                  <a:gd name="connsiteX678" fmla="*/ 5931 w 10000"/>
                  <a:gd name="connsiteY678" fmla="*/ 8873 h 10000"/>
                  <a:gd name="connsiteX679" fmla="*/ 5950 w 10000"/>
                  <a:gd name="connsiteY679" fmla="*/ 8867 h 10000"/>
                  <a:gd name="connsiteX680" fmla="*/ 5967 w 10000"/>
                  <a:gd name="connsiteY680" fmla="*/ 8867 h 10000"/>
                  <a:gd name="connsiteX681" fmla="*/ 5975 w 10000"/>
                  <a:gd name="connsiteY681" fmla="*/ 8873 h 10000"/>
                  <a:gd name="connsiteX682" fmla="*/ 6000 w 10000"/>
                  <a:gd name="connsiteY682" fmla="*/ 8883 h 10000"/>
                  <a:gd name="connsiteX683" fmla="*/ 5997 w 10000"/>
                  <a:gd name="connsiteY683" fmla="*/ 8886 h 10000"/>
                  <a:gd name="connsiteX684" fmla="*/ 5997 w 10000"/>
                  <a:gd name="connsiteY684" fmla="*/ 8896 h 10000"/>
                  <a:gd name="connsiteX685" fmla="*/ 6014 w 10000"/>
                  <a:gd name="connsiteY685" fmla="*/ 8892 h 10000"/>
                  <a:gd name="connsiteX686" fmla="*/ 6028 w 10000"/>
                  <a:gd name="connsiteY686" fmla="*/ 8892 h 10000"/>
                  <a:gd name="connsiteX687" fmla="*/ 6053 w 10000"/>
                  <a:gd name="connsiteY687" fmla="*/ 8886 h 10000"/>
                  <a:gd name="connsiteX688" fmla="*/ 6072 w 10000"/>
                  <a:gd name="connsiteY688" fmla="*/ 8876 h 10000"/>
                  <a:gd name="connsiteX689" fmla="*/ 6089 w 10000"/>
                  <a:gd name="connsiteY689" fmla="*/ 8867 h 10000"/>
                  <a:gd name="connsiteX690" fmla="*/ 6111 w 10000"/>
                  <a:gd name="connsiteY690" fmla="*/ 8857 h 10000"/>
                  <a:gd name="connsiteX691" fmla="*/ 6127 w 10000"/>
                  <a:gd name="connsiteY691" fmla="*/ 8847 h 10000"/>
                  <a:gd name="connsiteX692" fmla="*/ 6152 w 10000"/>
                  <a:gd name="connsiteY692" fmla="*/ 8834 h 10000"/>
                  <a:gd name="connsiteX693" fmla="*/ 6183 w 10000"/>
                  <a:gd name="connsiteY693" fmla="*/ 8828 h 10000"/>
                  <a:gd name="connsiteX694" fmla="*/ 6175 w 10000"/>
                  <a:gd name="connsiteY694" fmla="*/ 8844 h 10000"/>
                  <a:gd name="connsiteX695" fmla="*/ 6169 w 10000"/>
                  <a:gd name="connsiteY695" fmla="*/ 8863 h 10000"/>
                  <a:gd name="connsiteX696" fmla="*/ 6158 w 10000"/>
                  <a:gd name="connsiteY696" fmla="*/ 8886 h 10000"/>
                  <a:gd name="connsiteX697" fmla="*/ 6152 w 10000"/>
                  <a:gd name="connsiteY697" fmla="*/ 8896 h 10000"/>
                  <a:gd name="connsiteX698" fmla="*/ 6150 w 10000"/>
                  <a:gd name="connsiteY698" fmla="*/ 8909 h 10000"/>
                  <a:gd name="connsiteX699" fmla="*/ 6152 w 10000"/>
                  <a:gd name="connsiteY699" fmla="*/ 8938 h 10000"/>
                  <a:gd name="connsiteX700" fmla="*/ 6158 w 10000"/>
                  <a:gd name="connsiteY700" fmla="*/ 8957 h 10000"/>
                  <a:gd name="connsiteX701" fmla="*/ 6161 w 10000"/>
                  <a:gd name="connsiteY701" fmla="*/ 8980 h 10000"/>
                  <a:gd name="connsiteX702" fmla="*/ 6166 w 10000"/>
                  <a:gd name="connsiteY702" fmla="*/ 8999 h 10000"/>
                  <a:gd name="connsiteX703" fmla="*/ 6175 w 10000"/>
                  <a:gd name="connsiteY703" fmla="*/ 9032 h 10000"/>
                  <a:gd name="connsiteX704" fmla="*/ 6183 w 10000"/>
                  <a:gd name="connsiteY704" fmla="*/ 9051 h 10000"/>
                  <a:gd name="connsiteX705" fmla="*/ 6191 w 10000"/>
                  <a:gd name="connsiteY705" fmla="*/ 9064 h 10000"/>
                  <a:gd name="connsiteX706" fmla="*/ 6194 w 10000"/>
                  <a:gd name="connsiteY706" fmla="*/ 9084 h 10000"/>
                  <a:gd name="connsiteX707" fmla="*/ 6208 w 10000"/>
                  <a:gd name="connsiteY707" fmla="*/ 9103 h 10000"/>
                  <a:gd name="connsiteX708" fmla="*/ 6208 w 10000"/>
                  <a:gd name="connsiteY708" fmla="*/ 9113 h 10000"/>
                  <a:gd name="connsiteX709" fmla="*/ 6216 w 10000"/>
                  <a:gd name="connsiteY709" fmla="*/ 9129 h 10000"/>
                  <a:gd name="connsiteX710" fmla="*/ 6230 w 10000"/>
                  <a:gd name="connsiteY710" fmla="*/ 9148 h 10000"/>
                  <a:gd name="connsiteX711" fmla="*/ 6241 w 10000"/>
                  <a:gd name="connsiteY711" fmla="*/ 9165 h 10000"/>
                  <a:gd name="connsiteX712" fmla="*/ 6249 w 10000"/>
                  <a:gd name="connsiteY712" fmla="*/ 9168 h 10000"/>
                  <a:gd name="connsiteX713" fmla="*/ 6266 w 10000"/>
                  <a:gd name="connsiteY713" fmla="*/ 9184 h 10000"/>
                  <a:gd name="connsiteX714" fmla="*/ 6280 w 10000"/>
                  <a:gd name="connsiteY714" fmla="*/ 9184 h 10000"/>
                  <a:gd name="connsiteX715" fmla="*/ 6288 w 10000"/>
                  <a:gd name="connsiteY715" fmla="*/ 9177 h 10000"/>
                  <a:gd name="connsiteX716" fmla="*/ 6299 w 10000"/>
                  <a:gd name="connsiteY716" fmla="*/ 9187 h 10000"/>
                  <a:gd name="connsiteX717" fmla="*/ 6305 w 10000"/>
                  <a:gd name="connsiteY717" fmla="*/ 9197 h 10000"/>
                  <a:gd name="connsiteX718" fmla="*/ 6310 w 10000"/>
                  <a:gd name="connsiteY718" fmla="*/ 9197 h 10000"/>
                  <a:gd name="connsiteX719" fmla="*/ 6321 w 10000"/>
                  <a:gd name="connsiteY719" fmla="*/ 9213 h 10000"/>
                  <a:gd name="connsiteX720" fmla="*/ 6335 w 10000"/>
                  <a:gd name="connsiteY720" fmla="*/ 9223 h 10000"/>
                  <a:gd name="connsiteX721" fmla="*/ 6338 w 10000"/>
                  <a:gd name="connsiteY721" fmla="*/ 9223 h 10000"/>
                  <a:gd name="connsiteX722" fmla="*/ 6355 w 10000"/>
                  <a:gd name="connsiteY722" fmla="*/ 9226 h 10000"/>
                  <a:gd name="connsiteX723" fmla="*/ 6363 w 10000"/>
                  <a:gd name="connsiteY723" fmla="*/ 9236 h 10000"/>
                  <a:gd name="connsiteX724" fmla="*/ 6380 w 10000"/>
                  <a:gd name="connsiteY724" fmla="*/ 9258 h 10000"/>
                  <a:gd name="connsiteX725" fmla="*/ 6393 w 10000"/>
                  <a:gd name="connsiteY725" fmla="*/ 9278 h 10000"/>
                  <a:gd name="connsiteX726" fmla="*/ 6396 w 10000"/>
                  <a:gd name="connsiteY726" fmla="*/ 9288 h 10000"/>
                  <a:gd name="connsiteX727" fmla="*/ 6407 w 10000"/>
                  <a:gd name="connsiteY727" fmla="*/ 9297 h 10000"/>
                  <a:gd name="connsiteX728" fmla="*/ 6410 w 10000"/>
                  <a:gd name="connsiteY728" fmla="*/ 9307 h 10000"/>
                  <a:gd name="connsiteX729" fmla="*/ 6416 w 10000"/>
                  <a:gd name="connsiteY729" fmla="*/ 9317 h 10000"/>
                  <a:gd name="connsiteX730" fmla="*/ 6424 w 10000"/>
                  <a:gd name="connsiteY730" fmla="*/ 9326 h 10000"/>
                  <a:gd name="connsiteX731" fmla="*/ 6435 w 10000"/>
                  <a:gd name="connsiteY731" fmla="*/ 9336 h 10000"/>
                  <a:gd name="connsiteX732" fmla="*/ 6443 w 10000"/>
                  <a:gd name="connsiteY732" fmla="*/ 9346 h 10000"/>
                  <a:gd name="connsiteX733" fmla="*/ 6449 w 10000"/>
                  <a:gd name="connsiteY733" fmla="*/ 9362 h 10000"/>
                  <a:gd name="connsiteX734" fmla="*/ 6452 w 10000"/>
                  <a:gd name="connsiteY734" fmla="*/ 9372 h 10000"/>
                  <a:gd name="connsiteX735" fmla="*/ 6449 w 10000"/>
                  <a:gd name="connsiteY735" fmla="*/ 9381 h 10000"/>
                  <a:gd name="connsiteX736" fmla="*/ 6465 w 10000"/>
                  <a:gd name="connsiteY736" fmla="*/ 9394 h 10000"/>
                  <a:gd name="connsiteX737" fmla="*/ 6468 w 10000"/>
                  <a:gd name="connsiteY737" fmla="*/ 9420 h 10000"/>
                  <a:gd name="connsiteX738" fmla="*/ 6493 w 10000"/>
                  <a:gd name="connsiteY738" fmla="*/ 9430 h 10000"/>
                  <a:gd name="connsiteX739" fmla="*/ 6507 w 10000"/>
                  <a:gd name="connsiteY739" fmla="*/ 9440 h 10000"/>
                  <a:gd name="connsiteX740" fmla="*/ 6524 w 10000"/>
                  <a:gd name="connsiteY740" fmla="*/ 9459 h 10000"/>
                  <a:gd name="connsiteX741" fmla="*/ 6532 w 10000"/>
                  <a:gd name="connsiteY741" fmla="*/ 9485 h 10000"/>
                  <a:gd name="connsiteX742" fmla="*/ 6537 w 10000"/>
                  <a:gd name="connsiteY742" fmla="*/ 9498 h 10000"/>
                  <a:gd name="connsiteX743" fmla="*/ 6571 w 10000"/>
                  <a:gd name="connsiteY743" fmla="*/ 9508 h 10000"/>
                  <a:gd name="connsiteX744" fmla="*/ 6596 w 10000"/>
                  <a:gd name="connsiteY744" fmla="*/ 9508 h 10000"/>
                  <a:gd name="connsiteX745" fmla="*/ 6637 w 10000"/>
                  <a:gd name="connsiteY745" fmla="*/ 9517 h 10000"/>
                  <a:gd name="connsiteX746" fmla="*/ 6662 w 10000"/>
                  <a:gd name="connsiteY746" fmla="*/ 9524 h 10000"/>
                  <a:gd name="connsiteX747" fmla="*/ 6679 w 10000"/>
                  <a:gd name="connsiteY747" fmla="*/ 9517 h 10000"/>
                  <a:gd name="connsiteX748" fmla="*/ 6679 w 10000"/>
                  <a:gd name="connsiteY748" fmla="*/ 9505 h 10000"/>
                  <a:gd name="connsiteX749" fmla="*/ 6690 w 10000"/>
                  <a:gd name="connsiteY749" fmla="*/ 9485 h 10000"/>
                  <a:gd name="connsiteX750" fmla="*/ 6693 w 10000"/>
                  <a:gd name="connsiteY750" fmla="*/ 9479 h 10000"/>
                  <a:gd name="connsiteX751" fmla="*/ 6706 w 10000"/>
                  <a:gd name="connsiteY751" fmla="*/ 9469 h 10000"/>
                  <a:gd name="connsiteX752" fmla="*/ 6709 w 10000"/>
                  <a:gd name="connsiteY752" fmla="*/ 9462 h 10000"/>
                  <a:gd name="connsiteX753" fmla="*/ 6717 w 10000"/>
                  <a:gd name="connsiteY753" fmla="*/ 9459 h 10000"/>
                  <a:gd name="connsiteX754" fmla="*/ 6726 w 10000"/>
                  <a:gd name="connsiteY754" fmla="*/ 9459 h 10000"/>
                  <a:gd name="connsiteX755" fmla="*/ 6742 w 10000"/>
                  <a:gd name="connsiteY755" fmla="*/ 9462 h 10000"/>
                  <a:gd name="connsiteX756" fmla="*/ 6759 w 10000"/>
                  <a:gd name="connsiteY756" fmla="*/ 9479 h 10000"/>
                  <a:gd name="connsiteX757" fmla="*/ 6781 w 10000"/>
                  <a:gd name="connsiteY757" fmla="*/ 9485 h 10000"/>
                  <a:gd name="connsiteX758" fmla="*/ 6795 w 10000"/>
                  <a:gd name="connsiteY758" fmla="*/ 9485 h 10000"/>
                  <a:gd name="connsiteX759" fmla="*/ 6803 w 10000"/>
                  <a:gd name="connsiteY759" fmla="*/ 9498 h 10000"/>
                  <a:gd name="connsiteX760" fmla="*/ 6806 w 10000"/>
                  <a:gd name="connsiteY760" fmla="*/ 9508 h 10000"/>
                  <a:gd name="connsiteX761" fmla="*/ 6823 w 10000"/>
                  <a:gd name="connsiteY761" fmla="*/ 9514 h 10000"/>
                  <a:gd name="connsiteX762" fmla="*/ 6831 w 10000"/>
                  <a:gd name="connsiteY762" fmla="*/ 9514 h 10000"/>
                  <a:gd name="connsiteX763" fmla="*/ 6848 w 10000"/>
                  <a:gd name="connsiteY763" fmla="*/ 9514 h 10000"/>
                  <a:gd name="connsiteX764" fmla="*/ 6856 w 10000"/>
                  <a:gd name="connsiteY764" fmla="*/ 9517 h 10000"/>
                  <a:gd name="connsiteX765" fmla="*/ 6878 w 10000"/>
                  <a:gd name="connsiteY765" fmla="*/ 9524 h 10000"/>
                  <a:gd name="connsiteX766" fmla="*/ 6895 w 10000"/>
                  <a:gd name="connsiteY766" fmla="*/ 9524 h 10000"/>
                  <a:gd name="connsiteX767" fmla="*/ 6917 w 10000"/>
                  <a:gd name="connsiteY767" fmla="*/ 9527 h 10000"/>
                  <a:gd name="connsiteX768" fmla="*/ 6934 w 10000"/>
                  <a:gd name="connsiteY768" fmla="*/ 9534 h 10000"/>
                  <a:gd name="connsiteX769" fmla="*/ 6961 w 10000"/>
                  <a:gd name="connsiteY769" fmla="*/ 9543 h 10000"/>
                  <a:gd name="connsiteX770" fmla="*/ 6989 w 10000"/>
                  <a:gd name="connsiteY770" fmla="*/ 9547 h 10000"/>
                  <a:gd name="connsiteX771" fmla="*/ 7014 w 10000"/>
                  <a:gd name="connsiteY771" fmla="*/ 9543 h 10000"/>
                  <a:gd name="connsiteX772" fmla="*/ 7033 w 10000"/>
                  <a:gd name="connsiteY772" fmla="*/ 9543 h 10000"/>
                  <a:gd name="connsiteX773" fmla="*/ 7042 w 10000"/>
                  <a:gd name="connsiteY773" fmla="*/ 9547 h 10000"/>
                  <a:gd name="connsiteX774" fmla="*/ 7069 w 10000"/>
                  <a:gd name="connsiteY774" fmla="*/ 9647 h 10000"/>
                  <a:gd name="connsiteX775" fmla="*/ 7122 w 10000"/>
                  <a:gd name="connsiteY775" fmla="*/ 9734 h 10000"/>
                  <a:gd name="connsiteX776" fmla="*/ 7147 w 10000"/>
                  <a:gd name="connsiteY776" fmla="*/ 9744 h 10000"/>
                  <a:gd name="connsiteX777" fmla="*/ 7169 w 10000"/>
                  <a:gd name="connsiteY777" fmla="*/ 9741 h 10000"/>
                  <a:gd name="connsiteX778" fmla="*/ 7177 w 10000"/>
                  <a:gd name="connsiteY778" fmla="*/ 9744 h 10000"/>
                  <a:gd name="connsiteX779" fmla="*/ 7186 w 10000"/>
                  <a:gd name="connsiteY779" fmla="*/ 9754 h 10000"/>
                  <a:gd name="connsiteX780" fmla="*/ 7191 w 10000"/>
                  <a:gd name="connsiteY780" fmla="*/ 9773 h 10000"/>
                  <a:gd name="connsiteX781" fmla="*/ 7208 w 10000"/>
                  <a:gd name="connsiteY781" fmla="*/ 9783 h 10000"/>
                  <a:gd name="connsiteX782" fmla="*/ 7219 w 10000"/>
                  <a:gd name="connsiteY782" fmla="*/ 9793 h 10000"/>
                  <a:gd name="connsiteX783" fmla="*/ 7235 w 10000"/>
                  <a:gd name="connsiteY783" fmla="*/ 9802 h 10000"/>
                  <a:gd name="connsiteX784" fmla="*/ 7249 w 10000"/>
                  <a:gd name="connsiteY784" fmla="*/ 9819 h 10000"/>
                  <a:gd name="connsiteX785" fmla="*/ 7255 w 10000"/>
                  <a:gd name="connsiteY785" fmla="*/ 9835 h 10000"/>
                  <a:gd name="connsiteX786" fmla="*/ 7255 w 10000"/>
                  <a:gd name="connsiteY786" fmla="*/ 9848 h 10000"/>
                  <a:gd name="connsiteX787" fmla="*/ 7249 w 10000"/>
                  <a:gd name="connsiteY787" fmla="*/ 9848 h 10000"/>
                  <a:gd name="connsiteX788" fmla="*/ 7244 w 10000"/>
                  <a:gd name="connsiteY788" fmla="*/ 9858 h 10000"/>
                  <a:gd name="connsiteX789" fmla="*/ 7235 w 10000"/>
                  <a:gd name="connsiteY789" fmla="*/ 9883 h 10000"/>
                  <a:gd name="connsiteX790" fmla="*/ 7244 w 10000"/>
                  <a:gd name="connsiteY790" fmla="*/ 9903 h 10000"/>
                  <a:gd name="connsiteX791" fmla="*/ 7258 w 10000"/>
                  <a:gd name="connsiteY791" fmla="*/ 9926 h 10000"/>
                  <a:gd name="connsiteX792" fmla="*/ 7263 w 10000"/>
                  <a:gd name="connsiteY792" fmla="*/ 9948 h 10000"/>
                  <a:gd name="connsiteX793" fmla="*/ 7274 w 10000"/>
                  <a:gd name="connsiteY793" fmla="*/ 9968 h 10000"/>
                  <a:gd name="connsiteX794" fmla="*/ 7283 w 10000"/>
                  <a:gd name="connsiteY794" fmla="*/ 9987 h 10000"/>
                  <a:gd name="connsiteX795" fmla="*/ 7291 w 10000"/>
                  <a:gd name="connsiteY795" fmla="*/ 10000 h 10000"/>
                  <a:gd name="connsiteX796" fmla="*/ 7305 w 10000"/>
                  <a:gd name="connsiteY796" fmla="*/ 9997 h 10000"/>
                  <a:gd name="connsiteX797" fmla="*/ 7313 w 10000"/>
                  <a:gd name="connsiteY797" fmla="*/ 9977 h 10000"/>
                  <a:gd name="connsiteX798" fmla="*/ 7324 w 10000"/>
                  <a:gd name="connsiteY798" fmla="*/ 9968 h 10000"/>
                  <a:gd name="connsiteX799" fmla="*/ 7341 w 10000"/>
                  <a:gd name="connsiteY799" fmla="*/ 9971 h 10000"/>
                  <a:gd name="connsiteX800" fmla="*/ 7368 w 10000"/>
                  <a:gd name="connsiteY800" fmla="*/ 9987 h 10000"/>
                  <a:gd name="connsiteX801" fmla="*/ 7380 w 10000"/>
                  <a:gd name="connsiteY801" fmla="*/ 9990 h 10000"/>
                  <a:gd name="connsiteX802" fmla="*/ 7393 w 10000"/>
                  <a:gd name="connsiteY802" fmla="*/ 9981 h 10000"/>
                  <a:gd name="connsiteX803" fmla="*/ 7404 w 10000"/>
                  <a:gd name="connsiteY803" fmla="*/ 9968 h 10000"/>
                  <a:gd name="connsiteX804" fmla="*/ 7418 w 10000"/>
                  <a:gd name="connsiteY804" fmla="*/ 9948 h 10000"/>
                  <a:gd name="connsiteX805" fmla="*/ 7427 w 10000"/>
                  <a:gd name="connsiteY805" fmla="*/ 9922 h 10000"/>
                  <a:gd name="connsiteX806" fmla="*/ 7427 w 10000"/>
                  <a:gd name="connsiteY806" fmla="*/ 9906 h 10000"/>
                  <a:gd name="connsiteX807" fmla="*/ 7404 w 10000"/>
                  <a:gd name="connsiteY807" fmla="*/ 9877 h 10000"/>
                  <a:gd name="connsiteX808" fmla="*/ 7388 w 10000"/>
                  <a:gd name="connsiteY808" fmla="*/ 9854 h 10000"/>
                  <a:gd name="connsiteX809" fmla="*/ 7385 w 10000"/>
                  <a:gd name="connsiteY809" fmla="*/ 9845 h 10000"/>
                  <a:gd name="connsiteX810" fmla="*/ 7385 w 10000"/>
                  <a:gd name="connsiteY810" fmla="*/ 9825 h 10000"/>
                  <a:gd name="connsiteX811" fmla="*/ 7385 w 10000"/>
                  <a:gd name="connsiteY811" fmla="*/ 9819 h 10000"/>
                  <a:gd name="connsiteX812" fmla="*/ 7393 w 10000"/>
                  <a:gd name="connsiteY812" fmla="*/ 9809 h 10000"/>
                  <a:gd name="connsiteX813" fmla="*/ 7404 w 10000"/>
                  <a:gd name="connsiteY813" fmla="*/ 9793 h 10000"/>
                  <a:gd name="connsiteX814" fmla="*/ 7413 w 10000"/>
                  <a:gd name="connsiteY814" fmla="*/ 9783 h 10000"/>
                  <a:gd name="connsiteX815" fmla="*/ 7404 w 10000"/>
                  <a:gd name="connsiteY815" fmla="*/ 9770 h 10000"/>
                  <a:gd name="connsiteX816" fmla="*/ 7388 w 10000"/>
                  <a:gd name="connsiteY816" fmla="*/ 9760 h 10000"/>
                  <a:gd name="connsiteX817" fmla="*/ 7371 w 10000"/>
                  <a:gd name="connsiteY817" fmla="*/ 9744 h 10000"/>
                  <a:gd name="connsiteX818" fmla="*/ 7363 w 10000"/>
                  <a:gd name="connsiteY818" fmla="*/ 9731 h 10000"/>
                  <a:gd name="connsiteX819" fmla="*/ 7355 w 10000"/>
                  <a:gd name="connsiteY819" fmla="*/ 9715 h 10000"/>
                  <a:gd name="connsiteX820" fmla="*/ 7360 w 10000"/>
                  <a:gd name="connsiteY820" fmla="*/ 9686 h 10000"/>
                  <a:gd name="connsiteX821" fmla="*/ 7363 w 10000"/>
                  <a:gd name="connsiteY821" fmla="*/ 9657 h 10000"/>
                  <a:gd name="connsiteX822" fmla="*/ 7360 w 10000"/>
                  <a:gd name="connsiteY822" fmla="*/ 9631 h 10000"/>
                  <a:gd name="connsiteX823" fmla="*/ 7346 w 10000"/>
                  <a:gd name="connsiteY823" fmla="*/ 9611 h 10000"/>
                  <a:gd name="connsiteX824" fmla="*/ 7332 w 10000"/>
                  <a:gd name="connsiteY824" fmla="*/ 9585 h 10000"/>
                  <a:gd name="connsiteX825" fmla="*/ 7324 w 10000"/>
                  <a:gd name="connsiteY825" fmla="*/ 9573 h 10000"/>
                  <a:gd name="connsiteX826" fmla="*/ 7324 w 10000"/>
                  <a:gd name="connsiteY826" fmla="*/ 9553 h 10000"/>
                  <a:gd name="connsiteX827" fmla="*/ 7324 w 10000"/>
                  <a:gd name="connsiteY827" fmla="*/ 9543 h 10000"/>
                  <a:gd name="connsiteX828" fmla="*/ 7324 w 10000"/>
                  <a:gd name="connsiteY828" fmla="*/ 9517 h 10000"/>
                  <a:gd name="connsiteX829" fmla="*/ 7324 w 10000"/>
                  <a:gd name="connsiteY829" fmla="*/ 9498 h 10000"/>
                  <a:gd name="connsiteX830" fmla="*/ 7332 w 10000"/>
                  <a:gd name="connsiteY830" fmla="*/ 9479 h 10000"/>
                  <a:gd name="connsiteX831" fmla="*/ 7341 w 10000"/>
                  <a:gd name="connsiteY831" fmla="*/ 9462 h 10000"/>
                  <a:gd name="connsiteX832" fmla="*/ 7352 w 10000"/>
                  <a:gd name="connsiteY832" fmla="*/ 9459 h 10000"/>
                  <a:gd name="connsiteX833" fmla="*/ 7360 w 10000"/>
                  <a:gd name="connsiteY833" fmla="*/ 9443 h 10000"/>
                  <a:gd name="connsiteX834" fmla="*/ 7363 w 10000"/>
                  <a:gd name="connsiteY834" fmla="*/ 9433 h 10000"/>
                  <a:gd name="connsiteX835" fmla="*/ 7377 w 10000"/>
                  <a:gd name="connsiteY835" fmla="*/ 9433 h 10000"/>
                  <a:gd name="connsiteX836" fmla="*/ 7388 w 10000"/>
                  <a:gd name="connsiteY836" fmla="*/ 9430 h 10000"/>
                  <a:gd name="connsiteX837" fmla="*/ 7396 w 10000"/>
                  <a:gd name="connsiteY837" fmla="*/ 9430 h 10000"/>
                  <a:gd name="connsiteX838" fmla="*/ 7402 w 10000"/>
                  <a:gd name="connsiteY838" fmla="*/ 9424 h 10000"/>
                  <a:gd name="connsiteX839" fmla="*/ 7396 w 10000"/>
                  <a:gd name="connsiteY839" fmla="*/ 9414 h 10000"/>
                  <a:gd name="connsiteX840" fmla="*/ 7388 w 10000"/>
                  <a:gd name="connsiteY840" fmla="*/ 9401 h 10000"/>
                  <a:gd name="connsiteX841" fmla="*/ 7371 w 10000"/>
                  <a:gd name="connsiteY841" fmla="*/ 9391 h 10000"/>
                  <a:gd name="connsiteX842" fmla="*/ 7355 w 10000"/>
                  <a:gd name="connsiteY842" fmla="*/ 9375 h 10000"/>
                  <a:gd name="connsiteX843" fmla="*/ 7332 w 10000"/>
                  <a:gd name="connsiteY843" fmla="*/ 9356 h 10000"/>
                  <a:gd name="connsiteX844" fmla="*/ 7313 w 10000"/>
                  <a:gd name="connsiteY844" fmla="*/ 9330 h 10000"/>
                  <a:gd name="connsiteX845" fmla="*/ 7307 w 10000"/>
                  <a:gd name="connsiteY845" fmla="*/ 9310 h 10000"/>
                  <a:gd name="connsiteX846" fmla="*/ 7305 w 10000"/>
                  <a:gd name="connsiteY846" fmla="*/ 9291 h 10000"/>
                  <a:gd name="connsiteX847" fmla="*/ 7305 w 10000"/>
                  <a:gd name="connsiteY847" fmla="*/ 9278 h 10000"/>
                  <a:gd name="connsiteX848" fmla="*/ 7296 w 10000"/>
                  <a:gd name="connsiteY848" fmla="*/ 9268 h 10000"/>
                  <a:gd name="connsiteX849" fmla="*/ 7296 w 10000"/>
                  <a:gd name="connsiteY849" fmla="*/ 9249 h 10000"/>
                  <a:gd name="connsiteX850" fmla="*/ 7291 w 10000"/>
                  <a:gd name="connsiteY850" fmla="*/ 9226 h 10000"/>
                  <a:gd name="connsiteX851" fmla="*/ 7283 w 10000"/>
                  <a:gd name="connsiteY851" fmla="*/ 9213 h 10000"/>
                  <a:gd name="connsiteX852" fmla="*/ 7274 w 10000"/>
                  <a:gd name="connsiteY852" fmla="*/ 9194 h 10000"/>
                  <a:gd name="connsiteX853" fmla="*/ 7274 w 10000"/>
                  <a:gd name="connsiteY853" fmla="*/ 9174 h 10000"/>
                  <a:gd name="connsiteX854" fmla="*/ 7280 w 10000"/>
                  <a:gd name="connsiteY854" fmla="*/ 9148 h 10000"/>
                  <a:gd name="connsiteX855" fmla="*/ 7283 w 10000"/>
                  <a:gd name="connsiteY855" fmla="*/ 9119 h 10000"/>
                  <a:gd name="connsiteX856" fmla="*/ 7291 w 10000"/>
                  <a:gd name="connsiteY856" fmla="*/ 9100 h 10000"/>
                  <a:gd name="connsiteX857" fmla="*/ 7307 w 10000"/>
                  <a:gd name="connsiteY857" fmla="*/ 9080 h 10000"/>
                  <a:gd name="connsiteX858" fmla="*/ 7324 w 10000"/>
                  <a:gd name="connsiteY858" fmla="*/ 9054 h 10000"/>
                  <a:gd name="connsiteX859" fmla="*/ 7341 w 10000"/>
                  <a:gd name="connsiteY859" fmla="*/ 9054 h 10000"/>
                  <a:gd name="connsiteX860" fmla="*/ 7352 w 10000"/>
                  <a:gd name="connsiteY860" fmla="*/ 9054 h 10000"/>
                  <a:gd name="connsiteX861" fmla="*/ 7346 w 10000"/>
                  <a:gd name="connsiteY861" fmla="*/ 9032 h 10000"/>
                  <a:gd name="connsiteX862" fmla="*/ 7341 w 10000"/>
                  <a:gd name="connsiteY862" fmla="*/ 9022 h 10000"/>
                  <a:gd name="connsiteX863" fmla="*/ 7352 w 10000"/>
                  <a:gd name="connsiteY863" fmla="*/ 8999 h 10000"/>
                  <a:gd name="connsiteX864" fmla="*/ 7360 w 10000"/>
                  <a:gd name="connsiteY864" fmla="*/ 8967 h 10000"/>
                  <a:gd name="connsiteX865" fmla="*/ 7368 w 10000"/>
                  <a:gd name="connsiteY865" fmla="*/ 8922 h 10000"/>
                  <a:gd name="connsiteX866" fmla="*/ 7377 w 10000"/>
                  <a:gd name="connsiteY866" fmla="*/ 8896 h 10000"/>
                  <a:gd name="connsiteX867" fmla="*/ 7380 w 10000"/>
                  <a:gd name="connsiteY867" fmla="*/ 8867 h 10000"/>
                  <a:gd name="connsiteX868" fmla="*/ 7402 w 10000"/>
                  <a:gd name="connsiteY868" fmla="*/ 8824 h 10000"/>
                  <a:gd name="connsiteX869" fmla="*/ 7402 w 10000"/>
                  <a:gd name="connsiteY869" fmla="*/ 8808 h 10000"/>
                  <a:gd name="connsiteX870" fmla="*/ 7393 w 10000"/>
                  <a:gd name="connsiteY870" fmla="*/ 8795 h 10000"/>
                  <a:gd name="connsiteX871" fmla="*/ 7388 w 10000"/>
                  <a:gd name="connsiteY871" fmla="*/ 8799 h 10000"/>
                  <a:gd name="connsiteX872" fmla="*/ 7396 w 10000"/>
                  <a:gd name="connsiteY872" fmla="*/ 8789 h 10000"/>
                  <a:gd name="connsiteX873" fmla="*/ 7404 w 10000"/>
                  <a:gd name="connsiteY873" fmla="*/ 8789 h 10000"/>
                  <a:gd name="connsiteX874" fmla="*/ 7421 w 10000"/>
                  <a:gd name="connsiteY874" fmla="*/ 8769 h 10000"/>
                  <a:gd name="connsiteX875" fmla="*/ 7443 w 10000"/>
                  <a:gd name="connsiteY875" fmla="*/ 8763 h 10000"/>
                  <a:gd name="connsiteX876" fmla="*/ 7452 w 10000"/>
                  <a:gd name="connsiteY876" fmla="*/ 8769 h 10000"/>
                  <a:gd name="connsiteX877" fmla="*/ 7468 w 10000"/>
                  <a:gd name="connsiteY877" fmla="*/ 8769 h 10000"/>
                  <a:gd name="connsiteX878" fmla="*/ 7499 w 10000"/>
                  <a:gd name="connsiteY878" fmla="*/ 8763 h 10000"/>
                  <a:gd name="connsiteX879" fmla="*/ 7526 w 10000"/>
                  <a:gd name="connsiteY879" fmla="*/ 8763 h 10000"/>
                  <a:gd name="connsiteX880" fmla="*/ 7532 w 10000"/>
                  <a:gd name="connsiteY880" fmla="*/ 8763 h 10000"/>
                  <a:gd name="connsiteX881" fmla="*/ 7554 w 10000"/>
                  <a:gd name="connsiteY881" fmla="*/ 8744 h 10000"/>
                  <a:gd name="connsiteX882" fmla="*/ 7571 w 10000"/>
                  <a:gd name="connsiteY882" fmla="*/ 8731 h 10000"/>
                  <a:gd name="connsiteX883" fmla="*/ 7587 w 10000"/>
                  <a:gd name="connsiteY883" fmla="*/ 8711 h 10000"/>
                  <a:gd name="connsiteX884" fmla="*/ 7607 w 10000"/>
                  <a:gd name="connsiteY884" fmla="*/ 8711 h 10000"/>
                  <a:gd name="connsiteX885" fmla="*/ 7634 w 10000"/>
                  <a:gd name="connsiteY885" fmla="*/ 8705 h 10000"/>
                  <a:gd name="connsiteX886" fmla="*/ 7643 w 10000"/>
                  <a:gd name="connsiteY886" fmla="*/ 8682 h 10000"/>
                  <a:gd name="connsiteX887" fmla="*/ 7654 w 10000"/>
                  <a:gd name="connsiteY887" fmla="*/ 8666 h 10000"/>
                  <a:gd name="connsiteX888" fmla="*/ 7668 w 10000"/>
                  <a:gd name="connsiteY888" fmla="*/ 8666 h 10000"/>
                  <a:gd name="connsiteX889" fmla="*/ 7676 w 10000"/>
                  <a:gd name="connsiteY889" fmla="*/ 8682 h 10000"/>
                  <a:gd name="connsiteX890" fmla="*/ 7704 w 10000"/>
                  <a:gd name="connsiteY890" fmla="*/ 8669 h 10000"/>
                  <a:gd name="connsiteX891" fmla="*/ 7712 w 10000"/>
                  <a:gd name="connsiteY891" fmla="*/ 8669 h 10000"/>
                  <a:gd name="connsiteX892" fmla="*/ 7720 w 10000"/>
                  <a:gd name="connsiteY892" fmla="*/ 8669 h 10000"/>
                  <a:gd name="connsiteX893" fmla="*/ 7726 w 10000"/>
                  <a:gd name="connsiteY893" fmla="*/ 8656 h 10000"/>
                  <a:gd name="connsiteX894" fmla="*/ 7734 w 10000"/>
                  <a:gd name="connsiteY894" fmla="*/ 8650 h 10000"/>
                  <a:gd name="connsiteX895" fmla="*/ 7742 w 10000"/>
                  <a:gd name="connsiteY895" fmla="*/ 8650 h 10000"/>
                  <a:gd name="connsiteX896" fmla="*/ 7759 w 10000"/>
                  <a:gd name="connsiteY896" fmla="*/ 8650 h 10000"/>
                  <a:gd name="connsiteX897" fmla="*/ 7756 w 10000"/>
                  <a:gd name="connsiteY897" fmla="*/ 8630 h 10000"/>
                  <a:gd name="connsiteX898" fmla="*/ 7751 w 10000"/>
                  <a:gd name="connsiteY898" fmla="*/ 8627 h 10000"/>
                  <a:gd name="connsiteX899" fmla="*/ 7742 w 10000"/>
                  <a:gd name="connsiteY899" fmla="*/ 8620 h 10000"/>
                  <a:gd name="connsiteX900" fmla="*/ 7734 w 10000"/>
                  <a:gd name="connsiteY900" fmla="*/ 8591 h 10000"/>
                  <a:gd name="connsiteX901" fmla="*/ 7709 w 10000"/>
                  <a:gd name="connsiteY901" fmla="*/ 8582 h 10000"/>
                  <a:gd name="connsiteX902" fmla="*/ 7695 w 10000"/>
                  <a:gd name="connsiteY902" fmla="*/ 8578 h 10000"/>
                  <a:gd name="connsiteX903" fmla="*/ 7668 w 10000"/>
                  <a:gd name="connsiteY903" fmla="*/ 8562 h 10000"/>
                  <a:gd name="connsiteX904" fmla="*/ 7645 w 10000"/>
                  <a:gd name="connsiteY904" fmla="*/ 8552 h 10000"/>
                  <a:gd name="connsiteX905" fmla="*/ 7615 w 10000"/>
                  <a:gd name="connsiteY905" fmla="*/ 8543 h 10000"/>
                  <a:gd name="connsiteX906" fmla="*/ 7596 w 10000"/>
                  <a:gd name="connsiteY906" fmla="*/ 8527 h 10000"/>
                  <a:gd name="connsiteX907" fmla="*/ 7565 w 10000"/>
                  <a:gd name="connsiteY907" fmla="*/ 8494 h 10000"/>
                  <a:gd name="connsiteX908" fmla="*/ 7562 w 10000"/>
                  <a:gd name="connsiteY908" fmla="*/ 8475 h 10000"/>
                  <a:gd name="connsiteX909" fmla="*/ 7540 w 10000"/>
                  <a:gd name="connsiteY909" fmla="*/ 8455 h 10000"/>
                  <a:gd name="connsiteX910" fmla="*/ 7535 w 10000"/>
                  <a:gd name="connsiteY910" fmla="*/ 8446 h 10000"/>
                  <a:gd name="connsiteX911" fmla="*/ 7535 w 10000"/>
                  <a:gd name="connsiteY911" fmla="*/ 8420 h 10000"/>
                  <a:gd name="connsiteX912" fmla="*/ 7535 w 10000"/>
                  <a:gd name="connsiteY912" fmla="*/ 8391 h 10000"/>
                  <a:gd name="connsiteX913" fmla="*/ 7548 w 10000"/>
                  <a:gd name="connsiteY913" fmla="*/ 8345 h 10000"/>
                  <a:gd name="connsiteX914" fmla="*/ 7562 w 10000"/>
                  <a:gd name="connsiteY914" fmla="*/ 8319 h 10000"/>
                  <a:gd name="connsiteX915" fmla="*/ 7582 w 10000"/>
                  <a:gd name="connsiteY915" fmla="*/ 8310 h 10000"/>
                  <a:gd name="connsiteX916" fmla="*/ 7607 w 10000"/>
                  <a:gd name="connsiteY916" fmla="*/ 8300 h 10000"/>
                  <a:gd name="connsiteX917" fmla="*/ 7629 w 10000"/>
                  <a:gd name="connsiteY917" fmla="*/ 8300 h 10000"/>
                  <a:gd name="connsiteX918" fmla="*/ 7651 w 10000"/>
                  <a:gd name="connsiteY918" fmla="*/ 8297 h 10000"/>
                  <a:gd name="connsiteX919" fmla="*/ 7668 w 10000"/>
                  <a:gd name="connsiteY919" fmla="*/ 8280 h 10000"/>
                  <a:gd name="connsiteX920" fmla="*/ 7687 w 10000"/>
                  <a:gd name="connsiteY920" fmla="*/ 8267 h 10000"/>
                  <a:gd name="connsiteX921" fmla="*/ 7693 w 10000"/>
                  <a:gd name="connsiteY921" fmla="*/ 8261 h 10000"/>
                  <a:gd name="connsiteX922" fmla="*/ 7701 w 10000"/>
                  <a:gd name="connsiteY922" fmla="*/ 8248 h 10000"/>
                  <a:gd name="connsiteX923" fmla="*/ 7712 w 10000"/>
                  <a:gd name="connsiteY923" fmla="*/ 8238 h 10000"/>
                  <a:gd name="connsiteX924" fmla="*/ 7731 w 10000"/>
                  <a:gd name="connsiteY924" fmla="*/ 8222 h 10000"/>
                  <a:gd name="connsiteX925" fmla="*/ 7740 w 10000"/>
                  <a:gd name="connsiteY925" fmla="*/ 8206 h 10000"/>
                  <a:gd name="connsiteX926" fmla="*/ 7756 w 10000"/>
                  <a:gd name="connsiteY926" fmla="*/ 8183 h 10000"/>
                  <a:gd name="connsiteX927" fmla="*/ 7773 w 10000"/>
                  <a:gd name="connsiteY927" fmla="*/ 8177 h 10000"/>
                  <a:gd name="connsiteX928" fmla="*/ 7784 w 10000"/>
                  <a:gd name="connsiteY928" fmla="*/ 8183 h 10000"/>
                  <a:gd name="connsiteX929" fmla="*/ 7801 w 10000"/>
                  <a:gd name="connsiteY929" fmla="*/ 8174 h 10000"/>
                  <a:gd name="connsiteX930" fmla="*/ 7801 w 10000"/>
                  <a:gd name="connsiteY930" fmla="*/ 8157 h 10000"/>
                  <a:gd name="connsiteX931" fmla="*/ 7817 w 10000"/>
                  <a:gd name="connsiteY931" fmla="*/ 8164 h 10000"/>
                  <a:gd name="connsiteX932" fmla="*/ 7837 w 10000"/>
                  <a:gd name="connsiteY932" fmla="*/ 8164 h 10000"/>
                  <a:gd name="connsiteX933" fmla="*/ 7856 w 10000"/>
                  <a:gd name="connsiteY933" fmla="*/ 8164 h 10000"/>
                  <a:gd name="connsiteX934" fmla="*/ 7870 w 10000"/>
                  <a:gd name="connsiteY934" fmla="*/ 8167 h 10000"/>
                  <a:gd name="connsiteX935" fmla="*/ 7881 w 10000"/>
                  <a:gd name="connsiteY935" fmla="*/ 8174 h 10000"/>
                  <a:gd name="connsiteX936" fmla="*/ 7898 w 10000"/>
                  <a:gd name="connsiteY936" fmla="*/ 8187 h 10000"/>
                  <a:gd name="connsiteX937" fmla="*/ 7917 w 10000"/>
                  <a:gd name="connsiteY937" fmla="*/ 8187 h 10000"/>
                  <a:gd name="connsiteX938" fmla="*/ 7928 w 10000"/>
                  <a:gd name="connsiteY938" fmla="*/ 8157 h 10000"/>
                  <a:gd name="connsiteX939" fmla="*/ 7942 w 10000"/>
                  <a:gd name="connsiteY939" fmla="*/ 8157 h 10000"/>
                  <a:gd name="connsiteX940" fmla="*/ 7958 w 10000"/>
                  <a:gd name="connsiteY940" fmla="*/ 8164 h 10000"/>
                  <a:gd name="connsiteX941" fmla="*/ 7983 w 10000"/>
                  <a:gd name="connsiteY941" fmla="*/ 8144 h 10000"/>
                  <a:gd name="connsiteX942" fmla="*/ 8000 w 10000"/>
                  <a:gd name="connsiteY942" fmla="*/ 8109 h 10000"/>
                  <a:gd name="connsiteX943" fmla="*/ 7994 w 10000"/>
                  <a:gd name="connsiteY943" fmla="*/ 8093 h 10000"/>
                  <a:gd name="connsiteX944" fmla="*/ 7983 w 10000"/>
                  <a:gd name="connsiteY944" fmla="*/ 8070 h 10000"/>
                  <a:gd name="connsiteX945" fmla="*/ 7986 w 10000"/>
                  <a:gd name="connsiteY945" fmla="*/ 8063 h 10000"/>
                  <a:gd name="connsiteX946" fmla="*/ 7978 w 10000"/>
                  <a:gd name="connsiteY946" fmla="*/ 8044 h 10000"/>
                  <a:gd name="connsiteX947" fmla="*/ 7986 w 10000"/>
                  <a:gd name="connsiteY947" fmla="*/ 8002 h 10000"/>
                  <a:gd name="connsiteX948" fmla="*/ 7983 w 10000"/>
                  <a:gd name="connsiteY948" fmla="*/ 7947 h 10000"/>
                  <a:gd name="connsiteX949" fmla="*/ 7961 w 10000"/>
                  <a:gd name="connsiteY949" fmla="*/ 7931 h 10000"/>
                  <a:gd name="connsiteX950" fmla="*/ 7958 w 10000"/>
                  <a:gd name="connsiteY950" fmla="*/ 7898 h 10000"/>
                  <a:gd name="connsiteX951" fmla="*/ 7953 w 10000"/>
                  <a:gd name="connsiteY951" fmla="*/ 7856 h 10000"/>
                  <a:gd name="connsiteX952" fmla="*/ 7967 w 10000"/>
                  <a:gd name="connsiteY952" fmla="*/ 7837 h 10000"/>
                  <a:gd name="connsiteX953" fmla="*/ 7950 w 10000"/>
                  <a:gd name="connsiteY953" fmla="*/ 7824 h 10000"/>
                  <a:gd name="connsiteX954" fmla="*/ 7906 w 10000"/>
                  <a:gd name="connsiteY954" fmla="*/ 7814 h 10000"/>
                  <a:gd name="connsiteX955" fmla="*/ 7878 w 10000"/>
                  <a:gd name="connsiteY955" fmla="*/ 7814 h 10000"/>
                  <a:gd name="connsiteX956" fmla="*/ 7870 w 10000"/>
                  <a:gd name="connsiteY956" fmla="*/ 7795 h 10000"/>
                  <a:gd name="connsiteX957" fmla="*/ 7878 w 10000"/>
                  <a:gd name="connsiteY957" fmla="*/ 7778 h 10000"/>
                  <a:gd name="connsiteX958" fmla="*/ 7881 w 10000"/>
                  <a:gd name="connsiteY958" fmla="*/ 7775 h 10000"/>
                  <a:gd name="connsiteX959" fmla="*/ 7878 w 10000"/>
                  <a:gd name="connsiteY959" fmla="*/ 7743 h 10000"/>
                  <a:gd name="connsiteX960" fmla="*/ 7895 w 10000"/>
                  <a:gd name="connsiteY960" fmla="*/ 7733 h 10000"/>
                  <a:gd name="connsiteX961" fmla="*/ 7911 w 10000"/>
                  <a:gd name="connsiteY961" fmla="*/ 7710 h 10000"/>
                  <a:gd name="connsiteX962" fmla="*/ 7911 w 10000"/>
                  <a:gd name="connsiteY962" fmla="*/ 7665 h 10000"/>
                  <a:gd name="connsiteX963" fmla="*/ 7917 w 10000"/>
                  <a:gd name="connsiteY963" fmla="*/ 7600 h 10000"/>
                  <a:gd name="connsiteX964" fmla="*/ 7928 w 10000"/>
                  <a:gd name="connsiteY964" fmla="*/ 7581 h 10000"/>
                  <a:gd name="connsiteX965" fmla="*/ 7917 w 10000"/>
                  <a:gd name="connsiteY965" fmla="*/ 7474 h 10000"/>
                  <a:gd name="connsiteX966" fmla="*/ 7873 w 10000"/>
                  <a:gd name="connsiteY966" fmla="*/ 7335 h 10000"/>
                  <a:gd name="connsiteX967" fmla="*/ 7756 w 10000"/>
                  <a:gd name="connsiteY967" fmla="*/ 7050 h 10000"/>
                  <a:gd name="connsiteX968" fmla="*/ 7679 w 10000"/>
                  <a:gd name="connsiteY968" fmla="*/ 6839 h 10000"/>
                  <a:gd name="connsiteX969" fmla="*/ 7668 w 10000"/>
                  <a:gd name="connsiteY969" fmla="*/ 6823 h 10000"/>
                  <a:gd name="connsiteX970" fmla="*/ 7659 w 10000"/>
                  <a:gd name="connsiteY970" fmla="*/ 6768 h 10000"/>
                  <a:gd name="connsiteX971" fmla="*/ 7659 w 10000"/>
                  <a:gd name="connsiteY971" fmla="*/ 6739 h 10000"/>
                  <a:gd name="connsiteX972" fmla="*/ 7651 w 10000"/>
                  <a:gd name="connsiteY972" fmla="*/ 6713 h 10000"/>
                  <a:gd name="connsiteX973" fmla="*/ 7654 w 10000"/>
                  <a:gd name="connsiteY973" fmla="*/ 6684 h 10000"/>
                  <a:gd name="connsiteX974" fmla="*/ 7643 w 10000"/>
                  <a:gd name="connsiteY974" fmla="*/ 6626 h 10000"/>
                  <a:gd name="connsiteX975" fmla="*/ 7629 w 10000"/>
                  <a:gd name="connsiteY975" fmla="*/ 6600 h 10000"/>
                  <a:gd name="connsiteX976" fmla="*/ 7629 w 10000"/>
                  <a:gd name="connsiteY976" fmla="*/ 6580 h 10000"/>
                  <a:gd name="connsiteX977" fmla="*/ 7623 w 10000"/>
                  <a:gd name="connsiteY977" fmla="*/ 6541 h 10000"/>
                  <a:gd name="connsiteX978" fmla="*/ 7615 w 10000"/>
                  <a:gd name="connsiteY978" fmla="*/ 6522 h 10000"/>
                  <a:gd name="connsiteX979" fmla="*/ 7598 w 10000"/>
                  <a:gd name="connsiteY979" fmla="*/ 6509 h 10000"/>
                  <a:gd name="connsiteX980" fmla="*/ 7587 w 10000"/>
                  <a:gd name="connsiteY980" fmla="*/ 6493 h 10000"/>
                  <a:gd name="connsiteX981" fmla="*/ 7579 w 10000"/>
                  <a:gd name="connsiteY981" fmla="*/ 6464 h 10000"/>
                  <a:gd name="connsiteX982" fmla="*/ 7587 w 10000"/>
                  <a:gd name="connsiteY982" fmla="*/ 6438 h 10000"/>
                  <a:gd name="connsiteX983" fmla="*/ 7596 w 10000"/>
                  <a:gd name="connsiteY983" fmla="*/ 6425 h 10000"/>
                  <a:gd name="connsiteX984" fmla="*/ 7590 w 10000"/>
                  <a:gd name="connsiteY984" fmla="*/ 6396 h 10000"/>
                  <a:gd name="connsiteX985" fmla="*/ 7590 w 10000"/>
                  <a:gd name="connsiteY985" fmla="*/ 6373 h 10000"/>
                  <a:gd name="connsiteX986" fmla="*/ 7587 w 10000"/>
                  <a:gd name="connsiteY986" fmla="*/ 6354 h 10000"/>
                  <a:gd name="connsiteX987" fmla="*/ 7582 w 10000"/>
                  <a:gd name="connsiteY987" fmla="*/ 6344 h 10000"/>
                  <a:gd name="connsiteX988" fmla="*/ 7582 w 10000"/>
                  <a:gd name="connsiteY988" fmla="*/ 6324 h 10000"/>
                  <a:gd name="connsiteX989" fmla="*/ 7571 w 10000"/>
                  <a:gd name="connsiteY989" fmla="*/ 6302 h 10000"/>
                  <a:gd name="connsiteX990" fmla="*/ 7548 w 10000"/>
                  <a:gd name="connsiteY990" fmla="*/ 6256 h 10000"/>
                  <a:gd name="connsiteX991" fmla="*/ 7546 w 10000"/>
                  <a:gd name="connsiteY991" fmla="*/ 6218 h 10000"/>
                  <a:gd name="connsiteX992" fmla="*/ 7540 w 10000"/>
                  <a:gd name="connsiteY992" fmla="*/ 6159 h 10000"/>
                  <a:gd name="connsiteX993" fmla="*/ 7535 w 10000"/>
                  <a:gd name="connsiteY993" fmla="*/ 6114 h 10000"/>
                  <a:gd name="connsiteX994" fmla="*/ 7535 w 10000"/>
                  <a:gd name="connsiteY994" fmla="*/ 6088 h 10000"/>
                  <a:gd name="connsiteX995" fmla="*/ 7540 w 10000"/>
                  <a:gd name="connsiteY995" fmla="*/ 6049 h 10000"/>
                  <a:gd name="connsiteX996" fmla="*/ 7546 w 10000"/>
                  <a:gd name="connsiteY996" fmla="*/ 6004 h 10000"/>
                  <a:gd name="connsiteX997" fmla="*/ 7548 w 10000"/>
                  <a:gd name="connsiteY997" fmla="*/ 5965 h 10000"/>
                  <a:gd name="connsiteX998" fmla="*/ 7548 w 10000"/>
                  <a:gd name="connsiteY998" fmla="*/ 5946 h 10000"/>
                  <a:gd name="connsiteX999" fmla="*/ 7548 w 10000"/>
                  <a:gd name="connsiteY999" fmla="*/ 5933 h 10000"/>
                  <a:gd name="connsiteX1000" fmla="*/ 7548 w 10000"/>
                  <a:gd name="connsiteY1000" fmla="*/ 5910 h 10000"/>
                  <a:gd name="connsiteX1001" fmla="*/ 7548 w 10000"/>
                  <a:gd name="connsiteY1001" fmla="*/ 5897 h 10000"/>
                  <a:gd name="connsiteX1002" fmla="*/ 7546 w 10000"/>
                  <a:gd name="connsiteY1002" fmla="*/ 5871 h 10000"/>
                  <a:gd name="connsiteX1003" fmla="*/ 7535 w 10000"/>
                  <a:gd name="connsiteY1003" fmla="*/ 5839 h 10000"/>
                  <a:gd name="connsiteX1004" fmla="*/ 7524 w 10000"/>
                  <a:gd name="connsiteY1004" fmla="*/ 5797 h 10000"/>
                  <a:gd name="connsiteX1005" fmla="*/ 7518 w 10000"/>
                  <a:gd name="connsiteY1005" fmla="*/ 5767 h 10000"/>
                  <a:gd name="connsiteX1006" fmla="*/ 7515 w 10000"/>
                  <a:gd name="connsiteY1006" fmla="*/ 5745 h 10000"/>
                  <a:gd name="connsiteX1007" fmla="*/ 7501 w 10000"/>
                  <a:gd name="connsiteY1007" fmla="*/ 5683 h 10000"/>
                  <a:gd name="connsiteX1008" fmla="*/ 7490 w 10000"/>
                  <a:gd name="connsiteY1008" fmla="*/ 5631 h 10000"/>
                  <a:gd name="connsiteX1009" fmla="*/ 7482 w 10000"/>
                  <a:gd name="connsiteY1009" fmla="*/ 5593 h 10000"/>
                  <a:gd name="connsiteX1010" fmla="*/ 7476 w 10000"/>
                  <a:gd name="connsiteY1010" fmla="*/ 5570 h 10000"/>
                  <a:gd name="connsiteX1011" fmla="*/ 7476 w 10000"/>
                  <a:gd name="connsiteY1011" fmla="*/ 5528 h 10000"/>
                  <a:gd name="connsiteX1012" fmla="*/ 7482 w 10000"/>
                  <a:gd name="connsiteY1012" fmla="*/ 5502 h 10000"/>
                  <a:gd name="connsiteX1013" fmla="*/ 7490 w 10000"/>
                  <a:gd name="connsiteY1013" fmla="*/ 5489 h 10000"/>
                  <a:gd name="connsiteX1014" fmla="*/ 7499 w 10000"/>
                  <a:gd name="connsiteY1014" fmla="*/ 5479 h 10000"/>
                  <a:gd name="connsiteX1015" fmla="*/ 7493 w 10000"/>
                  <a:gd name="connsiteY1015" fmla="*/ 5427 h 10000"/>
                  <a:gd name="connsiteX1016" fmla="*/ 7501 w 10000"/>
                  <a:gd name="connsiteY1016" fmla="*/ 5415 h 10000"/>
                  <a:gd name="connsiteX1017" fmla="*/ 7510 w 10000"/>
                  <a:gd name="connsiteY1017" fmla="*/ 5398 h 10000"/>
                  <a:gd name="connsiteX1018" fmla="*/ 7515 w 10000"/>
                  <a:gd name="connsiteY1018" fmla="*/ 5379 h 10000"/>
                  <a:gd name="connsiteX1019" fmla="*/ 7526 w 10000"/>
                  <a:gd name="connsiteY1019" fmla="*/ 5366 h 10000"/>
                  <a:gd name="connsiteX1020" fmla="*/ 7518 w 10000"/>
                  <a:gd name="connsiteY1020" fmla="*/ 5350 h 10000"/>
                  <a:gd name="connsiteX1021" fmla="*/ 7518 w 10000"/>
                  <a:gd name="connsiteY1021" fmla="*/ 5330 h 10000"/>
                  <a:gd name="connsiteX1022" fmla="*/ 7526 w 10000"/>
                  <a:gd name="connsiteY1022" fmla="*/ 5311 h 10000"/>
                  <a:gd name="connsiteX1023" fmla="*/ 7540 w 10000"/>
                  <a:gd name="connsiteY1023" fmla="*/ 5291 h 10000"/>
                  <a:gd name="connsiteX1024" fmla="*/ 7540 w 10000"/>
                  <a:gd name="connsiteY1024" fmla="*/ 5266 h 10000"/>
                  <a:gd name="connsiteX1025" fmla="*/ 7540 w 10000"/>
                  <a:gd name="connsiteY1025" fmla="*/ 5256 h 10000"/>
                  <a:gd name="connsiteX1026" fmla="*/ 7524 w 10000"/>
                  <a:gd name="connsiteY1026" fmla="*/ 5233 h 10000"/>
                  <a:gd name="connsiteX1027" fmla="*/ 7515 w 10000"/>
                  <a:gd name="connsiteY1027" fmla="*/ 5217 h 10000"/>
                  <a:gd name="connsiteX1028" fmla="*/ 7490 w 10000"/>
                  <a:gd name="connsiteY1028" fmla="*/ 5178 h 10000"/>
                  <a:gd name="connsiteX1029" fmla="*/ 7474 w 10000"/>
                  <a:gd name="connsiteY1029" fmla="*/ 5162 h 10000"/>
                  <a:gd name="connsiteX1030" fmla="*/ 7457 w 10000"/>
                  <a:gd name="connsiteY1030" fmla="*/ 5120 h 10000"/>
                  <a:gd name="connsiteX1031" fmla="*/ 7421 w 10000"/>
                  <a:gd name="connsiteY1031" fmla="*/ 5087 h 10000"/>
                  <a:gd name="connsiteX1032" fmla="*/ 7380 w 10000"/>
                  <a:gd name="connsiteY1032" fmla="*/ 5068 h 10000"/>
                  <a:gd name="connsiteX1033" fmla="*/ 7355 w 10000"/>
                  <a:gd name="connsiteY1033" fmla="*/ 5058 h 10000"/>
                  <a:gd name="connsiteX1034" fmla="*/ 7332 w 10000"/>
                  <a:gd name="connsiteY1034" fmla="*/ 5049 h 10000"/>
                  <a:gd name="connsiteX1035" fmla="*/ 7305 w 10000"/>
                  <a:gd name="connsiteY1035" fmla="*/ 5016 h 10000"/>
                  <a:gd name="connsiteX1036" fmla="*/ 7305 w 10000"/>
                  <a:gd name="connsiteY1036" fmla="*/ 5000 h 10000"/>
                  <a:gd name="connsiteX1037" fmla="*/ 7296 w 10000"/>
                  <a:gd name="connsiteY1037" fmla="*/ 4971 h 10000"/>
                  <a:gd name="connsiteX1038" fmla="*/ 7288 w 10000"/>
                  <a:gd name="connsiteY1038" fmla="*/ 4945 h 10000"/>
                  <a:gd name="connsiteX1039" fmla="*/ 7280 w 10000"/>
                  <a:gd name="connsiteY1039" fmla="*/ 4916 h 10000"/>
                  <a:gd name="connsiteX1040" fmla="*/ 7291 w 10000"/>
                  <a:gd name="connsiteY1040" fmla="*/ 4887 h 10000"/>
                  <a:gd name="connsiteX1041" fmla="*/ 7291 w 10000"/>
                  <a:gd name="connsiteY1041" fmla="*/ 4858 h 10000"/>
                  <a:gd name="connsiteX1042" fmla="*/ 7271 w 10000"/>
                  <a:gd name="connsiteY1042" fmla="*/ 4819 h 10000"/>
                  <a:gd name="connsiteX1043" fmla="*/ 7255 w 10000"/>
                  <a:gd name="connsiteY1043" fmla="*/ 4828 h 10000"/>
                  <a:gd name="connsiteX1044" fmla="*/ 7235 w 10000"/>
                  <a:gd name="connsiteY1044" fmla="*/ 4841 h 10000"/>
                  <a:gd name="connsiteX1045" fmla="*/ 7216 w 10000"/>
                  <a:gd name="connsiteY1045" fmla="*/ 4867 h 10000"/>
                  <a:gd name="connsiteX1046" fmla="*/ 7191 w 10000"/>
                  <a:gd name="connsiteY1046" fmla="*/ 4870 h 10000"/>
                  <a:gd name="connsiteX1047" fmla="*/ 7155 w 10000"/>
                  <a:gd name="connsiteY1047" fmla="*/ 4887 h 10000"/>
                  <a:gd name="connsiteX1048" fmla="*/ 7122 w 10000"/>
                  <a:gd name="connsiteY1048" fmla="*/ 4893 h 10000"/>
                  <a:gd name="connsiteX1049" fmla="*/ 7105 w 10000"/>
                  <a:gd name="connsiteY1049" fmla="*/ 4896 h 10000"/>
                  <a:gd name="connsiteX1050" fmla="*/ 7094 w 10000"/>
                  <a:gd name="connsiteY1050" fmla="*/ 4916 h 10000"/>
                  <a:gd name="connsiteX1051" fmla="*/ 7080 w 10000"/>
                  <a:gd name="connsiteY1051" fmla="*/ 4903 h 10000"/>
                  <a:gd name="connsiteX1052" fmla="*/ 7072 w 10000"/>
                  <a:gd name="connsiteY1052" fmla="*/ 4851 h 10000"/>
                  <a:gd name="connsiteX1053" fmla="*/ 7042 w 10000"/>
                  <a:gd name="connsiteY1053" fmla="*/ 4819 h 10000"/>
                  <a:gd name="connsiteX1054" fmla="*/ 7030 w 10000"/>
                  <a:gd name="connsiteY1054" fmla="*/ 4780 h 10000"/>
                  <a:gd name="connsiteX1055" fmla="*/ 7039 w 10000"/>
                  <a:gd name="connsiteY1055" fmla="*/ 4757 h 10000"/>
                  <a:gd name="connsiteX1056" fmla="*/ 7047 w 10000"/>
                  <a:gd name="connsiteY1056" fmla="*/ 4744 h 10000"/>
                  <a:gd name="connsiteX1057" fmla="*/ 7022 w 10000"/>
                  <a:gd name="connsiteY1057" fmla="*/ 4725 h 10000"/>
                  <a:gd name="connsiteX1058" fmla="*/ 7000 w 10000"/>
                  <a:gd name="connsiteY1058" fmla="*/ 4715 h 10000"/>
                  <a:gd name="connsiteX1059" fmla="*/ 6975 w 10000"/>
                  <a:gd name="connsiteY1059" fmla="*/ 4709 h 10000"/>
                  <a:gd name="connsiteX1060" fmla="*/ 6945 w 10000"/>
                  <a:gd name="connsiteY1060" fmla="*/ 4696 h 10000"/>
                  <a:gd name="connsiteX1061" fmla="*/ 6953 w 10000"/>
                  <a:gd name="connsiteY1061" fmla="*/ 4679 h 10000"/>
                  <a:gd name="connsiteX1062" fmla="*/ 6961 w 10000"/>
                  <a:gd name="connsiteY1062" fmla="*/ 4660 h 10000"/>
                  <a:gd name="connsiteX1063" fmla="*/ 6983 w 10000"/>
                  <a:gd name="connsiteY1063" fmla="*/ 4644 h 10000"/>
                  <a:gd name="connsiteX1064" fmla="*/ 7014 w 10000"/>
                  <a:gd name="connsiteY1064" fmla="*/ 4634 h 10000"/>
                  <a:gd name="connsiteX1065" fmla="*/ 7025 w 10000"/>
                  <a:gd name="connsiteY1065" fmla="*/ 4615 h 10000"/>
                  <a:gd name="connsiteX1066" fmla="*/ 7047 w 10000"/>
                  <a:gd name="connsiteY1066" fmla="*/ 4582 h 10000"/>
                  <a:gd name="connsiteX1067" fmla="*/ 7069 w 10000"/>
                  <a:gd name="connsiteY1067" fmla="*/ 4563 h 10000"/>
                  <a:gd name="connsiteX1068" fmla="*/ 7078 w 10000"/>
                  <a:gd name="connsiteY1068" fmla="*/ 4553 h 10000"/>
                  <a:gd name="connsiteX1069" fmla="*/ 7097 w 10000"/>
                  <a:gd name="connsiteY1069" fmla="*/ 4527 h 10000"/>
                  <a:gd name="connsiteX1070" fmla="*/ 7122 w 10000"/>
                  <a:gd name="connsiteY1070" fmla="*/ 4517 h 10000"/>
                  <a:gd name="connsiteX1071" fmla="*/ 7139 w 10000"/>
                  <a:gd name="connsiteY1071" fmla="*/ 4488 h 10000"/>
                  <a:gd name="connsiteX1072" fmla="*/ 7147 w 10000"/>
                  <a:gd name="connsiteY1072" fmla="*/ 4459 h 10000"/>
                  <a:gd name="connsiteX1073" fmla="*/ 7161 w 10000"/>
                  <a:gd name="connsiteY1073" fmla="*/ 4440 h 10000"/>
                  <a:gd name="connsiteX1074" fmla="*/ 7177 w 10000"/>
                  <a:gd name="connsiteY1074" fmla="*/ 4430 h 10000"/>
                  <a:gd name="connsiteX1075" fmla="*/ 7202 w 10000"/>
                  <a:gd name="connsiteY1075" fmla="*/ 4407 h 10000"/>
                  <a:gd name="connsiteX1076" fmla="*/ 7224 w 10000"/>
                  <a:gd name="connsiteY1076" fmla="*/ 4417 h 10000"/>
                  <a:gd name="connsiteX1077" fmla="*/ 7241 w 10000"/>
                  <a:gd name="connsiteY1077" fmla="*/ 4404 h 10000"/>
                  <a:gd name="connsiteX1078" fmla="*/ 7263 w 10000"/>
                  <a:gd name="connsiteY1078" fmla="*/ 4398 h 10000"/>
                  <a:gd name="connsiteX1079" fmla="*/ 7283 w 10000"/>
                  <a:gd name="connsiteY1079" fmla="*/ 4424 h 10000"/>
                  <a:gd name="connsiteX1080" fmla="*/ 7305 w 10000"/>
                  <a:gd name="connsiteY1080" fmla="*/ 4433 h 10000"/>
                  <a:gd name="connsiteX1081" fmla="*/ 7332 w 10000"/>
                  <a:gd name="connsiteY1081" fmla="*/ 4443 h 10000"/>
                  <a:gd name="connsiteX1082" fmla="*/ 7380 w 10000"/>
                  <a:gd name="connsiteY1082" fmla="*/ 4398 h 10000"/>
                  <a:gd name="connsiteX1083" fmla="*/ 7404 w 10000"/>
                  <a:gd name="connsiteY1083" fmla="*/ 4378 h 10000"/>
                  <a:gd name="connsiteX1084" fmla="*/ 7418 w 10000"/>
                  <a:gd name="connsiteY1084" fmla="*/ 4369 h 10000"/>
                  <a:gd name="connsiteX1085" fmla="*/ 7443 w 10000"/>
                  <a:gd name="connsiteY1085" fmla="*/ 4356 h 10000"/>
                  <a:gd name="connsiteX1086" fmla="*/ 7460 w 10000"/>
                  <a:gd name="connsiteY1086" fmla="*/ 4385 h 10000"/>
                  <a:gd name="connsiteX1087" fmla="*/ 7460 w 10000"/>
                  <a:gd name="connsiteY1087" fmla="*/ 4404 h 10000"/>
                  <a:gd name="connsiteX1088" fmla="*/ 7499 w 10000"/>
                  <a:gd name="connsiteY1088" fmla="*/ 4417 h 10000"/>
                  <a:gd name="connsiteX1089" fmla="*/ 7515 w 10000"/>
                  <a:gd name="connsiteY1089" fmla="*/ 4414 h 10000"/>
                  <a:gd name="connsiteX1090" fmla="*/ 7565 w 10000"/>
                  <a:gd name="connsiteY1090" fmla="*/ 4385 h 10000"/>
                  <a:gd name="connsiteX1091" fmla="*/ 7579 w 10000"/>
                  <a:gd name="connsiteY1091" fmla="*/ 4346 h 10000"/>
                  <a:gd name="connsiteX1092" fmla="*/ 7582 w 10000"/>
                  <a:gd name="connsiteY1092" fmla="*/ 4317 h 10000"/>
                  <a:gd name="connsiteX1093" fmla="*/ 7590 w 10000"/>
                  <a:gd name="connsiteY1093" fmla="*/ 4301 h 10000"/>
                  <a:gd name="connsiteX1094" fmla="*/ 7612 w 10000"/>
                  <a:gd name="connsiteY1094" fmla="*/ 4271 h 10000"/>
                  <a:gd name="connsiteX1095" fmla="*/ 7623 w 10000"/>
                  <a:gd name="connsiteY1095" fmla="*/ 4262 h 10000"/>
                  <a:gd name="connsiteX1096" fmla="*/ 7634 w 10000"/>
                  <a:gd name="connsiteY1096" fmla="*/ 4245 h 10000"/>
                  <a:gd name="connsiteX1097" fmla="*/ 7645 w 10000"/>
                  <a:gd name="connsiteY1097" fmla="*/ 4265 h 10000"/>
                  <a:gd name="connsiteX1098" fmla="*/ 7670 w 10000"/>
                  <a:gd name="connsiteY1098" fmla="*/ 4284 h 10000"/>
                  <a:gd name="connsiteX1099" fmla="*/ 7701 w 10000"/>
                  <a:gd name="connsiteY1099" fmla="*/ 4275 h 10000"/>
                  <a:gd name="connsiteX1100" fmla="*/ 7717 w 10000"/>
                  <a:gd name="connsiteY1100" fmla="*/ 4275 h 10000"/>
                  <a:gd name="connsiteX1101" fmla="*/ 7740 w 10000"/>
                  <a:gd name="connsiteY1101" fmla="*/ 4284 h 10000"/>
                  <a:gd name="connsiteX1102" fmla="*/ 7767 w 10000"/>
                  <a:gd name="connsiteY1102" fmla="*/ 4284 h 10000"/>
                  <a:gd name="connsiteX1103" fmla="*/ 7895 w 10000"/>
                  <a:gd name="connsiteY1103" fmla="*/ 4207 h 10000"/>
                  <a:gd name="connsiteX1104" fmla="*/ 7895 w 10000"/>
                  <a:gd name="connsiteY1104" fmla="*/ 4187 h 10000"/>
                  <a:gd name="connsiteX1105" fmla="*/ 7895 w 10000"/>
                  <a:gd name="connsiteY1105" fmla="*/ 4171 h 10000"/>
                  <a:gd name="connsiteX1106" fmla="*/ 7903 w 10000"/>
                  <a:gd name="connsiteY1106" fmla="*/ 4148 h 10000"/>
                  <a:gd name="connsiteX1107" fmla="*/ 7917 w 10000"/>
                  <a:gd name="connsiteY1107" fmla="*/ 4158 h 10000"/>
                  <a:gd name="connsiteX1108" fmla="*/ 7967 w 10000"/>
                  <a:gd name="connsiteY1108" fmla="*/ 4203 h 10000"/>
                  <a:gd name="connsiteX1109" fmla="*/ 7994 w 10000"/>
                  <a:gd name="connsiteY1109" fmla="*/ 4203 h 10000"/>
                  <a:gd name="connsiteX1110" fmla="*/ 8064 w 10000"/>
                  <a:gd name="connsiteY1110" fmla="*/ 4242 h 10000"/>
                  <a:gd name="connsiteX1111" fmla="*/ 8083 w 10000"/>
                  <a:gd name="connsiteY1111" fmla="*/ 4245 h 10000"/>
                  <a:gd name="connsiteX1112" fmla="*/ 8105 w 10000"/>
                  <a:gd name="connsiteY1112" fmla="*/ 4226 h 10000"/>
                  <a:gd name="connsiteX1113" fmla="*/ 8136 w 10000"/>
                  <a:gd name="connsiteY1113" fmla="*/ 4187 h 10000"/>
                  <a:gd name="connsiteX1114" fmla="*/ 8161 w 10000"/>
                  <a:gd name="connsiteY1114" fmla="*/ 4168 h 10000"/>
                  <a:gd name="connsiteX1115" fmla="*/ 8172 w 10000"/>
                  <a:gd name="connsiteY1115" fmla="*/ 4161 h 10000"/>
                  <a:gd name="connsiteX1116" fmla="*/ 8208 w 10000"/>
                  <a:gd name="connsiteY1116" fmla="*/ 4168 h 10000"/>
                  <a:gd name="connsiteX1117" fmla="*/ 8235 w 10000"/>
                  <a:gd name="connsiteY1117" fmla="*/ 4168 h 10000"/>
                  <a:gd name="connsiteX1118" fmla="*/ 8258 w 10000"/>
                  <a:gd name="connsiteY1118" fmla="*/ 4152 h 10000"/>
                  <a:gd name="connsiteX1119" fmla="*/ 8283 w 10000"/>
                  <a:gd name="connsiteY1119" fmla="*/ 4152 h 10000"/>
                  <a:gd name="connsiteX1120" fmla="*/ 8299 w 10000"/>
                  <a:gd name="connsiteY1120" fmla="*/ 4132 h 10000"/>
                  <a:gd name="connsiteX1121" fmla="*/ 8316 w 10000"/>
                  <a:gd name="connsiteY1121" fmla="*/ 4113 h 10000"/>
                  <a:gd name="connsiteX1122" fmla="*/ 8330 w 10000"/>
                  <a:gd name="connsiteY1122" fmla="*/ 4084 h 10000"/>
                  <a:gd name="connsiteX1123" fmla="*/ 8341 w 10000"/>
                  <a:gd name="connsiteY1123" fmla="*/ 4058 h 10000"/>
                  <a:gd name="connsiteX1124" fmla="*/ 8349 w 10000"/>
                  <a:gd name="connsiteY1124" fmla="*/ 4064 h 10000"/>
                  <a:gd name="connsiteX1125" fmla="*/ 8366 w 10000"/>
                  <a:gd name="connsiteY1125" fmla="*/ 4067 h 10000"/>
                  <a:gd name="connsiteX1126" fmla="*/ 8374 w 10000"/>
                  <a:gd name="connsiteY1126" fmla="*/ 4084 h 10000"/>
                  <a:gd name="connsiteX1127" fmla="*/ 8402 w 10000"/>
                  <a:gd name="connsiteY1127" fmla="*/ 4054 h 10000"/>
                  <a:gd name="connsiteX1128" fmla="*/ 8427 w 10000"/>
                  <a:gd name="connsiteY1128" fmla="*/ 4028 h 10000"/>
                  <a:gd name="connsiteX1129" fmla="*/ 8438 w 10000"/>
                  <a:gd name="connsiteY1129" fmla="*/ 4025 h 10000"/>
                  <a:gd name="connsiteX1130" fmla="*/ 8468 w 10000"/>
                  <a:gd name="connsiteY1130" fmla="*/ 4006 h 10000"/>
                  <a:gd name="connsiteX1131" fmla="*/ 8485 w 10000"/>
                  <a:gd name="connsiteY1131" fmla="*/ 3999 h 10000"/>
                  <a:gd name="connsiteX1132" fmla="*/ 8493 w 10000"/>
                  <a:gd name="connsiteY1132" fmla="*/ 4025 h 10000"/>
                  <a:gd name="connsiteX1133" fmla="*/ 8515 w 10000"/>
                  <a:gd name="connsiteY1133" fmla="*/ 4028 h 10000"/>
                  <a:gd name="connsiteX1134" fmla="*/ 8543 w 10000"/>
                  <a:gd name="connsiteY1134" fmla="*/ 4009 h 10000"/>
                  <a:gd name="connsiteX1135" fmla="*/ 8551 w 10000"/>
                  <a:gd name="connsiteY1135" fmla="*/ 3990 h 10000"/>
                  <a:gd name="connsiteX1136" fmla="*/ 8582 w 10000"/>
                  <a:gd name="connsiteY1136" fmla="*/ 3977 h 10000"/>
                  <a:gd name="connsiteX1137" fmla="*/ 8596 w 10000"/>
                  <a:gd name="connsiteY1137" fmla="*/ 3977 h 10000"/>
                  <a:gd name="connsiteX1138" fmla="*/ 8607 w 10000"/>
                  <a:gd name="connsiteY1138" fmla="*/ 3980 h 10000"/>
                  <a:gd name="connsiteX1139" fmla="*/ 8645 w 10000"/>
                  <a:gd name="connsiteY1139" fmla="*/ 3970 h 10000"/>
                  <a:gd name="connsiteX1140" fmla="*/ 8654 w 10000"/>
                  <a:gd name="connsiteY1140" fmla="*/ 3951 h 10000"/>
                  <a:gd name="connsiteX1141" fmla="*/ 8670 w 10000"/>
                  <a:gd name="connsiteY1141" fmla="*/ 3935 h 10000"/>
                  <a:gd name="connsiteX1142" fmla="*/ 8695 w 10000"/>
                  <a:gd name="connsiteY1142" fmla="*/ 3935 h 10000"/>
                  <a:gd name="connsiteX1143" fmla="*/ 8704 w 10000"/>
                  <a:gd name="connsiteY1143" fmla="*/ 3951 h 10000"/>
                  <a:gd name="connsiteX1144" fmla="*/ 8717 w 10000"/>
                  <a:gd name="connsiteY1144" fmla="*/ 3964 h 10000"/>
                  <a:gd name="connsiteX1145" fmla="*/ 8751 w 10000"/>
                  <a:gd name="connsiteY1145" fmla="*/ 3951 h 10000"/>
                  <a:gd name="connsiteX1146" fmla="*/ 8776 w 10000"/>
                  <a:gd name="connsiteY1146" fmla="*/ 3935 h 10000"/>
                  <a:gd name="connsiteX1147" fmla="*/ 8798 w 10000"/>
                  <a:gd name="connsiteY1147" fmla="*/ 3925 h 10000"/>
                  <a:gd name="connsiteX1148" fmla="*/ 8806 w 10000"/>
                  <a:gd name="connsiteY1148" fmla="*/ 3892 h 10000"/>
                  <a:gd name="connsiteX1149" fmla="*/ 8814 w 10000"/>
                  <a:gd name="connsiteY1149" fmla="*/ 3876 h 10000"/>
                  <a:gd name="connsiteX1150" fmla="*/ 8839 w 10000"/>
                  <a:gd name="connsiteY1150" fmla="*/ 3873 h 10000"/>
                  <a:gd name="connsiteX1151" fmla="*/ 8842 w 10000"/>
                  <a:gd name="connsiteY1151" fmla="*/ 3876 h 10000"/>
                  <a:gd name="connsiteX1152" fmla="*/ 8856 w 10000"/>
                  <a:gd name="connsiteY1152" fmla="*/ 3863 h 10000"/>
                  <a:gd name="connsiteX1153" fmla="*/ 8856 w 10000"/>
                  <a:gd name="connsiteY1153" fmla="*/ 3841 h 10000"/>
                  <a:gd name="connsiteX1154" fmla="*/ 8870 w 10000"/>
                  <a:gd name="connsiteY1154" fmla="*/ 3821 h 10000"/>
                  <a:gd name="connsiteX1155" fmla="*/ 8903 w 10000"/>
                  <a:gd name="connsiteY1155" fmla="*/ 3802 h 10000"/>
                  <a:gd name="connsiteX1156" fmla="*/ 8914 w 10000"/>
                  <a:gd name="connsiteY1156" fmla="*/ 3782 h 10000"/>
                  <a:gd name="connsiteX1157" fmla="*/ 8939 w 10000"/>
                  <a:gd name="connsiteY1157" fmla="*/ 3782 h 10000"/>
                  <a:gd name="connsiteX1158" fmla="*/ 8961 w 10000"/>
                  <a:gd name="connsiteY1158" fmla="*/ 3779 h 10000"/>
                  <a:gd name="connsiteX1159" fmla="*/ 8983 w 10000"/>
                  <a:gd name="connsiteY1159" fmla="*/ 3760 h 10000"/>
                  <a:gd name="connsiteX1160" fmla="*/ 9003 w 10000"/>
                  <a:gd name="connsiteY1160" fmla="*/ 3763 h 10000"/>
                  <a:gd name="connsiteX1161" fmla="*/ 9019 w 10000"/>
                  <a:gd name="connsiteY1161" fmla="*/ 3779 h 10000"/>
                  <a:gd name="connsiteX1162" fmla="*/ 9050 w 10000"/>
                  <a:gd name="connsiteY1162" fmla="*/ 3812 h 10000"/>
                  <a:gd name="connsiteX1163" fmla="*/ 9080 w 10000"/>
                  <a:gd name="connsiteY1163" fmla="*/ 3831 h 10000"/>
                  <a:gd name="connsiteX1164" fmla="*/ 9097 w 10000"/>
                  <a:gd name="connsiteY1164" fmla="*/ 3867 h 10000"/>
                  <a:gd name="connsiteX1165" fmla="*/ 9114 w 10000"/>
                  <a:gd name="connsiteY1165" fmla="*/ 3902 h 10000"/>
                  <a:gd name="connsiteX1166" fmla="*/ 9122 w 10000"/>
                  <a:gd name="connsiteY1166" fmla="*/ 3935 h 10000"/>
                  <a:gd name="connsiteX1167" fmla="*/ 9125 w 10000"/>
                  <a:gd name="connsiteY1167" fmla="*/ 3964 h 10000"/>
                  <a:gd name="connsiteX1168" fmla="*/ 9130 w 10000"/>
                  <a:gd name="connsiteY1168" fmla="*/ 3999 h 10000"/>
                  <a:gd name="connsiteX1169" fmla="*/ 9130 w 10000"/>
                  <a:gd name="connsiteY1169" fmla="*/ 4054 h 10000"/>
                  <a:gd name="connsiteX1170" fmla="*/ 9155 w 10000"/>
                  <a:gd name="connsiteY1170" fmla="*/ 4093 h 10000"/>
                  <a:gd name="connsiteX1171" fmla="*/ 9169 w 10000"/>
                  <a:gd name="connsiteY1171" fmla="*/ 4090 h 10000"/>
                  <a:gd name="connsiteX1172" fmla="*/ 9211 w 10000"/>
                  <a:gd name="connsiteY1172" fmla="*/ 4077 h 10000"/>
                  <a:gd name="connsiteX1173" fmla="*/ 9244 w 10000"/>
                  <a:gd name="connsiteY1173" fmla="*/ 4077 h 10000"/>
                  <a:gd name="connsiteX1174" fmla="*/ 9252 w 10000"/>
                  <a:gd name="connsiteY1174" fmla="*/ 4103 h 10000"/>
                  <a:gd name="connsiteX1175" fmla="*/ 9258 w 10000"/>
                  <a:gd name="connsiteY1175" fmla="*/ 4148 h 10000"/>
                  <a:gd name="connsiteX1176" fmla="*/ 9269 w 10000"/>
                  <a:gd name="connsiteY1176" fmla="*/ 4158 h 10000"/>
                  <a:gd name="connsiteX1177" fmla="*/ 9294 w 10000"/>
                  <a:gd name="connsiteY1177" fmla="*/ 4158 h 10000"/>
                  <a:gd name="connsiteX1178" fmla="*/ 9319 w 10000"/>
                  <a:gd name="connsiteY1178" fmla="*/ 4168 h 10000"/>
                  <a:gd name="connsiteX1179" fmla="*/ 9346 w 10000"/>
                  <a:gd name="connsiteY1179" fmla="*/ 4190 h 10000"/>
                  <a:gd name="connsiteX1180" fmla="*/ 9357 w 10000"/>
                  <a:gd name="connsiteY1180" fmla="*/ 4168 h 10000"/>
                  <a:gd name="connsiteX1181" fmla="*/ 9371 w 10000"/>
                  <a:gd name="connsiteY1181" fmla="*/ 4132 h 10000"/>
                  <a:gd name="connsiteX1182" fmla="*/ 9391 w 10000"/>
                  <a:gd name="connsiteY1182" fmla="*/ 4113 h 10000"/>
                  <a:gd name="connsiteX1183" fmla="*/ 9407 w 10000"/>
                  <a:gd name="connsiteY1183" fmla="*/ 4103 h 10000"/>
                  <a:gd name="connsiteX1184" fmla="*/ 9435 w 10000"/>
                  <a:gd name="connsiteY1184" fmla="*/ 4100 h 10000"/>
                  <a:gd name="connsiteX1185" fmla="*/ 9460 w 10000"/>
                  <a:gd name="connsiteY1185" fmla="*/ 4084 h 10000"/>
                  <a:gd name="connsiteX1186" fmla="*/ 9485 w 10000"/>
                  <a:gd name="connsiteY1186" fmla="*/ 4067 h 10000"/>
                  <a:gd name="connsiteX1187" fmla="*/ 9496 w 10000"/>
                  <a:gd name="connsiteY1187" fmla="*/ 4054 h 10000"/>
                  <a:gd name="connsiteX1188" fmla="*/ 9526 w 10000"/>
                  <a:gd name="connsiteY1188" fmla="*/ 4048 h 10000"/>
                  <a:gd name="connsiteX1189" fmla="*/ 9557 w 10000"/>
                  <a:gd name="connsiteY1189" fmla="*/ 4038 h 10000"/>
                  <a:gd name="connsiteX1190" fmla="*/ 9584 w 10000"/>
                  <a:gd name="connsiteY1190" fmla="*/ 4019 h 10000"/>
                  <a:gd name="connsiteX1191" fmla="*/ 9623 w 10000"/>
                  <a:gd name="connsiteY1191" fmla="*/ 4016 h 10000"/>
                  <a:gd name="connsiteX1192" fmla="*/ 9648 w 10000"/>
                  <a:gd name="connsiteY1192" fmla="*/ 4009 h 10000"/>
                  <a:gd name="connsiteX1193" fmla="*/ 9673 w 10000"/>
                  <a:gd name="connsiteY1193" fmla="*/ 4019 h 10000"/>
                  <a:gd name="connsiteX1194" fmla="*/ 9712 w 10000"/>
                  <a:gd name="connsiteY1194" fmla="*/ 4038 h 10000"/>
                  <a:gd name="connsiteX1195" fmla="*/ 9742 w 10000"/>
                  <a:gd name="connsiteY1195" fmla="*/ 4074 h 10000"/>
                  <a:gd name="connsiteX1196" fmla="*/ 9776 w 10000"/>
                  <a:gd name="connsiteY1196" fmla="*/ 4093 h 10000"/>
                  <a:gd name="connsiteX1197" fmla="*/ 9814 w 10000"/>
                  <a:gd name="connsiteY1197" fmla="*/ 4109 h 10000"/>
                  <a:gd name="connsiteX1198" fmla="*/ 9859 w 10000"/>
                  <a:gd name="connsiteY1198" fmla="*/ 4119 h 10000"/>
                  <a:gd name="connsiteX1199" fmla="*/ 9898 w 10000"/>
                  <a:gd name="connsiteY1199" fmla="*/ 4122 h 10000"/>
                  <a:gd name="connsiteX1200" fmla="*/ 9931 w 10000"/>
                  <a:gd name="connsiteY1200" fmla="*/ 4109 h 10000"/>
                  <a:gd name="connsiteX1201" fmla="*/ 9956 w 10000"/>
                  <a:gd name="connsiteY1201" fmla="*/ 4100 h 10000"/>
                  <a:gd name="connsiteX1202" fmla="*/ 9981 w 10000"/>
                  <a:gd name="connsiteY1202" fmla="*/ 4067 h 10000"/>
                  <a:gd name="connsiteX1203" fmla="*/ 9994 w 10000"/>
                  <a:gd name="connsiteY1203" fmla="*/ 4035 h 10000"/>
                  <a:gd name="connsiteX1204" fmla="*/ 10000 w 10000"/>
                  <a:gd name="connsiteY1204" fmla="*/ 3996 h 10000"/>
                  <a:gd name="connsiteX1205" fmla="*/ 9994 w 10000"/>
                  <a:gd name="connsiteY1205" fmla="*/ 3941 h 10000"/>
                  <a:gd name="connsiteX1206" fmla="*/ 9986 w 10000"/>
                  <a:gd name="connsiteY1206" fmla="*/ 3905 h 10000"/>
                  <a:gd name="connsiteX1207" fmla="*/ 9981 w 10000"/>
                  <a:gd name="connsiteY1207" fmla="*/ 3857 h 10000"/>
                  <a:gd name="connsiteX1208" fmla="*/ 9989 w 10000"/>
                  <a:gd name="connsiteY1208" fmla="*/ 3837 h 10000"/>
                  <a:gd name="connsiteX1209" fmla="*/ 9989 w 10000"/>
                  <a:gd name="connsiteY1209" fmla="*/ 3812 h 10000"/>
                  <a:gd name="connsiteX1210" fmla="*/ 9981 w 10000"/>
                  <a:gd name="connsiteY1210" fmla="*/ 3792 h 10000"/>
                  <a:gd name="connsiteX1211" fmla="*/ 9970 w 10000"/>
                  <a:gd name="connsiteY1211" fmla="*/ 3763 h 10000"/>
                  <a:gd name="connsiteX1212" fmla="*/ 9945 w 10000"/>
                  <a:gd name="connsiteY1212" fmla="*/ 3705 h 10000"/>
                  <a:gd name="connsiteX1213" fmla="*/ 9931 w 10000"/>
                  <a:gd name="connsiteY1213" fmla="*/ 3659 h 10000"/>
                  <a:gd name="connsiteX1214" fmla="*/ 9903 w 10000"/>
                  <a:gd name="connsiteY1214" fmla="*/ 3640 h 10000"/>
                  <a:gd name="connsiteX1215" fmla="*/ 9881 w 10000"/>
                  <a:gd name="connsiteY1215" fmla="*/ 3620 h 10000"/>
                  <a:gd name="connsiteX1216" fmla="*/ 9856 w 10000"/>
                  <a:gd name="connsiteY1216" fmla="*/ 3595 h 10000"/>
                  <a:gd name="connsiteX1217" fmla="*/ 9817 w 10000"/>
                  <a:gd name="connsiteY1217" fmla="*/ 3562 h 10000"/>
                  <a:gd name="connsiteX1218" fmla="*/ 9795 w 10000"/>
                  <a:gd name="connsiteY1218" fmla="*/ 3546 h 10000"/>
                  <a:gd name="connsiteX1219" fmla="*/ 9778 w 10000"/>
                  <a:gd name="connsiteY1219" fmla="*/ 3527 h 10000"/>
                  <a:gd name="connsiteX1220" fmla="*/ 9745 w 10000"/>
                  <a:gd name="connsiteY1220" fmla="*/ 3501 h 10000"/>
                  <a:gd name="connsiteX1221" fmla="*/ 9726 w 10000"/>
                  <a:gd name="connsiteY1221" fmla="*/ 3488 h 10000"/>
                  <a:gd name="connsiteX1222" fmla="*/ 9704 w 10000"/>
                  <a:gd name="connsiteY1222" fmla="*/ 3472 h 10000"/>
                  <a:gd name="connsiteX1223" fmla="*/ 9695 w 10000"/>
                  <a:gd name="connsiteY1223" fmla="*/ 3468 h 10000"/>
                  <a:gd name="connsiteX1224" fmla="*/ 9690 w 10000"/>
                  <a:gd name="connsiteY1224" fmla="*/ 3459 h 10000"/>
                  <a:gd name="connsiteX1225" fmla="*/ 9673 w 10000"/>
                  <a:gd name="connsiteY1225" fmla="*/ 3449 h 10000"/>
                  <a:gd name="connsiteX1226" fmla="*/ 9665 w 10000"/>
                  <a:gd name="connsiteY1226" fmla="*/ 3442 h 10000"/>
                  <a:gd name="connsiteX1227" fmla="*/ 9654 w 10000"/>
                  <a:gd name="connsiteY1227" fmla="*/ 3449 h 10000"/>
                  <a:gd name="connsiteX1228" fmla="*/ 9521 w 10000"/>
                  <a:gd name="connsiteY1228" fmla="*/ 3394 h 10000"/>
                  <a:gd name="connsiteX1229" fmla="*/ 9510 w 10000"/>
                  <a:gd name="connsiteY1229" fmla="*/ 3368 h 10000"/>
                  <a:gd name="connsiteX1230" fmla="*/ 9496 w 10000"/>
                  <a:gd name="connsiteY1230" fmla="*/ 3287 h 10000"/>
                  <a:gd name="connsiteX1231" fmla="*/ 9488 w 10000"/>
                  <a:gd name="connsiteY1231" fmla="*/ 3216 h 10000"/>
                  <a:gd name="connsiteX1232" fmla="*/ 9493 w 10000"/>
                  <a:gd name="connsiteY1232" fmla="*/ 3174 h 10000"/>
                  <a:gd name="connsiteX1233" fmla="*/ 9501 w 10000"/>
                  <a:gd name="connsiteY1233" fmla="*/ 3128 h 10000"/>
                  <a:gd name="connsiteX1234" fmla="*/ 9488 w 10000"/>
                  <a:gd name="connsiteY1234" fmla="*/ 3025 h 10000"/>
                  <a:gd name="connsiteX1235" fmla="*/ 9446 w 10000"/>
                  <a:gd name="connsiteY1235" fmla="*/ 2931 h 10000"/>
                  <a:gd name="connsiteX1236" fmla="*/ 9382 w 10000"/>
                  <a:gd name="connsiteY1236" fmla="*/ 2837 h 10000"/>
                  <a:gd name="connsiteX1237" fmla="*/ 9316 w 10000"/>
                  <a:gd name="connsiteY1237" fmla="*/ 2753 h 10000"/>
                  <a:gd name="connsiteX1238" fmla="*/ 9294 w 10000"/>
                  <a:gd name="connsiteY1238" fmla="*/ 2655 h 10000"/>
                  <a:gd name="connsiteX1239" fmla="*/ 9213 w 10000"/>
                  <a:gd name="connsiteY1239" fmla="*/ 2328 h 10000"/>
                  <a:gd name="connsiteX1240" fmla="*/ 9172 w 10000"/>
                  <a:gd name="connsiteY1240" fmla="*/ 2286 h 10000"/>
                  <a:gd name="connsiteX1241" fmla="*/ 9019 w 10000"/>
                  <a:gd name="connsiteY1241" fmla="*/ 2082 h 10000"/>
                  <a:gd name="connsiteX1242" fmla="*/ 8906 w 10000"/>
                  <a:gd name="connsiteY1242" fmla="*/ 1946 h 10000"/>
                  <a:gd name="connsiteX1243" fmla="*/ 8801 w 10000"/>
                  <a:gd name="connsiteY1243" fmla="*/ 1778 h 10000"/>
                  <a:gd name="connsiteX1244" fmla="*/ 8806 w 10000"/>
                  <a:gd name="connsiteY1244" fmla="*/ 1713 h 10000"/>
                  <a:gd name="connsiteX1245" fmla="*/ 8809 w 10000"/>
                  <a:gd name="connsiteY1245" fmla="*/ 1703 h 10000"/>
                  <a:gd name="connsiteX1246" fmla="*/ 8817 w 10000"/>
                  <a:gd name="connsiteY1246" fmla="*/ 1713 h 10000"/>
                  <a:gd name="connsiteX1247" fmla="*/ 8834 w 10000"/>
                  <a:gd name="connsiteY1247" fmla="*/ 1729 h 10000"/>
                  <a:gd name="connsiteX1248" fmla="*/ 8839 w 10000"/>
                  <a:gd name="connsiteY1248" fmla="*/ 1729 h 10000"/>
                  <a:gd name="connsiteX1249" fmla="*/ 8848 w 10000"/>
                  <a:gd name="connsiteY1249" fmla="*/ 1723 h 10000"/>
                  <a:gd name="connsiteX1250" fmla="*/ 8850 w 10000"/>
                  <a:gd name="connsiteY1250" fmla="*/ 1703 h 10000"/>
                  <a:gd name="connsiteX1251" fmla="*/ 8850 w 10000"/>
                  <a:gd name="connsiteY1251" fmla="*/ 1684 h 10000"/>
                  <a:gd name="connsiteX1252" fmla="*/ 8850 w 10000"/>
                  <a:gd name="connsiteY1252" fmla="*/ 1648 h 10000"/>
                  <a:gd name="connsiteX1253" fmla="*/ 8881 w 10000"/>
                  <a:gd name="connsiteY1253" fmla="*/ 1571 h 10000"/>
                  <a:gd name="connsiteX1254" fmla="*/ 8895 w 10000"/>
                  <a:gd name="connsiteY1254" fmla="*/ 1541 h 10000"/>
                  <a:gd name="connsiteX1255" fmla="*/ 8895 w 10000"/>
                  <a:gd name="connsiteY1255" fmla="*/ 1525 h 10000"/>
                  <a:gd name="connsiteX1256" fmla="*/ 8881 w 10000"/>
                  <a:gd name="connsiteY1256" fmla="*/ 1516 h 10000"/>
                  <a:gd name="connsiteX1257" fmla="*/ 8864 w 10000"/>
                  <a:gd name="connsiteY1257" fmla="*/ 1522 h 10000"/>
                  <a:gd name="connsiteX1258" fmla="*/ 8850 w 10000"/>
                  <a:gd name="connsiteY1258" fmla="*/ 1535 h 10000"/>
                  <a:gd name="connsiteX1259" fmla="*/ 8834 w 10000"/>
                  <a:gd name="connsiteY1259" fmla="*/ 1571 h 10000"/>
                  <a:gd name="connsiteX1260" fmla="*/ 8825 w 10000"/>
                  <a:gd name="connsiteY1260" fmla="*/ 1587 h 10000"/>
                  <a:gd name="connsiteX1261" fmla="*/ 8776 w 10000"/>
                  <a:gd name="connsiteY1261" fmla="*/ 1571 h 10000"/>
                  <a:gd name="connsiteX1262" fmla="*/ 8745 w 10000"/>
                  <a:gd name="connsiteY1262" fmla="*/ 1580 h 10000"/>
                  <a:gd name="connsiteX1263" fmla="*/ 8720 w 10000"/>
                  <a:gd name="connsiteY1263" fmla="*/ 1587 h 10000"/>
                  <a:gd name="connsiteX1264" fmla="*/ 8709 w 10000"/>
                  <a:gd name="connsiteY1264" fmla="*/ 1609 h 10000"/>
                  <a:gd name="connsiteX1265" fmla="*/ 8693 w 10000"/>
                  <a:gd name="connsiteY1265" fmla="*/ 1616 h 10000"/>
                  <a:gd name="connsiteX1266" fmla="*/ 8684 w 10000"/>
                  <a:gd name="connsiteY1266" fmla="*/ 1639 h 10000"/>
                  <a:gd name="connsiteX1267" fmla="*/ 8684 w 10000"/>
                  <a:gd name="connsiteY1267" fmla="*/ 1658 h 10000"/>
                  <a:gd name="connsiteX1268" fmla="*/ 8665 w 10000"/>
                  <a:gd name="connsiteY1268" fmla="*/ 1655 h 10000"/>
                  <a:gd name="connsiteX1269" fmla="*/ 8665 w 10000"/>
                  <a:gd name="connsiteY1269" fmla="*/ 1645 h 10000"/>
                  <a:gd name="connsiteX1270" fmla="*/ 8665 w 10000"/>
                  <a:gd name="connsiteY1270" fmla="*/ 1626 h 10000"/>
                  <a:gd name="connsiteX1271" fmla="*/ 8676 w 10000"/>
                  <a:gd name="connsiteY1271" fmla="*/ 1609 h 10000"/>
                  <a:gd name="connsiteX1272" fmla="*/ 8679 w 10000"/>
                  <a:gd name="connsiteY1272" fmla="*/ 1597 h 10000"/>
                  <a:gd name="connsiteX1273" fmla="*/ 8687 w 10000"/>
                  <a:gd name="connsiteY1273" fmla="*/ 1577 h 10000"/>
                  <a:gd name="connsiteX1274" fmla="*/ 8695 w 10000"/>
                  <a:gd name="connsiteY1274" fmla="*/ 1554 h 10000"/>
                  <a:gd name="connsiteX1275" fmla="*/ 8709 w 10000"/>
                  <a:gd name="connsiteY1275" fmla="*/ 1532 h 10000"/>
                  <a:gd name="connsiteX1276" fmla="*/ 8704 w 10000"/>
                  <a:gd name="connsiteY1276" fmla="*/ 1512 h 10000"/>
                  <a:gd name="connsiteX1277" fmla="*/ 8695 w 10000"/>
                  <a:gd name="connsiteY1277" fmla="*/ 1503 h 10000"/>
                  <a:gd name="connsiteX1278" fmla="*/ 8684 w 10000"/>
                  <a:gd name="connsiteY1278" fmla="*/ 1503 h 10000"/>
                  <a:gd name="connsiteX1279" fmla="*/ 8670 w 10000"/>
                  <a:gd name="connsiteY1279" fmla="*/ 1525 h 10000"/>
                  <a:gd name="connsiteX1280" fmla="*/ 8665 w 10000"/>
                  <a:gd name="connsiteY1280" fmla="*/ 1545 h 10000"/>
                  <a:gd name="connsiteX1281" fmla="*/ 8654 w 10000"/>
                  <a:gd name="connsiteY1281" fmla="*/ 1567 h 10000"/>
                  <a:gd name="connsiteX1282" fmla="*/ 8648 w 10000"/>
                  <a:gd name="connsiteY1282" fmla="*/ 1587 h 10000"/>
                  <a:gd name="connsiteX1283" fmla="*/ 8640 w 10000"/>
                  <a:gd name="connsiteY1283" fmla="*/ 1629 h 10000"/>
                  <a:gd name="connsiteX1284" fmla="*/ 8620 w 10000"/>
                  <a:gd name="connsiteY1284" fmla="*/ 1635 h 10000"/>
                  <a:gd name="connsiteX1285" fmla="*/ 8612 w 10000"/>
                  <a:gd name="connsiteY1285" fmla="*/ 1635 h 10000"/>
                  <a:gd name="connsiteX1286" fmla="*/ 8604 w 10000"/>
                  <a:gd name="connsiteY1286" fmla="*/ 1626 h 10000"/>
                  <a:gd name="connsiteX1287" fmla="*/ 8596 w 10000"/>
                  <a:gd name="connsiteY1287" fmla="*/ 1616 h 10000"/>
                  <a:gd name="connsiteX1288" fmla="*/ 8596 w 10000"/>
                  <a:gd name="connsiteY1288" fmla="*/ 1580 h 10000"/>
                  <a:gd name="connsiteX1289" fmla="*/ 8587 w 10000"/>
                  <a:gd name="connsiteY1289" fmla="*/ 1545 h 10000"/>
                  <a:gd name="connsiteX1290" fmla="*/ 8565 w 10000"/>
                  <a:gd name="connsiteY1290" fmla="*/ 1516 h 10000"/>
                  <a:gd name="connsiteX1291" fmla="*/ 8543 w 10000"/>
                  <a:gd name="connsiteY1291" fmla="*/ 1512 h 10000"/>
                  <a:gd name="connsiteX1292" fmla="*/ 8518 w 10000"/>
                  <a:gd name="connsiteY1292" fmla="*/ 1532 h 10000"/>
                  <a:gd name="connsiteX1293" fmla="*/ 8476 w 10000"/>
                  <a:gd name="connsiteY1293" fmla="*/ 1567 h 10000"/>
                  <a:gd name="connsiteX1294" fmla="*/ 8454 w 10000"/>
                  <a:gd name="connsiteY1294" fmla="*/ 1551 h 10000"/>
                  <a:gd name="connsiteX1295" fmla="*/ 8402 w 10000"/>
                  <a:gd name="connsiteY1295" fmla="*/ 1493 h 10000"/>
                  <a:gd name="connsiteX1296" fmla="*/ 8371 w 10000"/>
                  <a:gd name="connsiteY1296" fmla="*/ 1428 h 10000"/>
                  <a:gd name="connsiteX1297" fmla="*/ 8072 w 10000"/>
                  <a:gd name="connsiteY1297" fmla="*/ 1422 h 10000"/>
                  <a:gd name="connsiteX1298" fmla="*/ 7823 w 10000"/>
                  <a:gd name="connsiteY1298" fmla="*/ 1279 h 10000"/>
                  <a:gd name="connsiteX1299" fmla="*/ 7587 w 10000"/>
                  <a:gd name="connsiteY1299" fmla="*/ 1133 h 10000"/>
                  <a:gd name="connsiteX1300" fmla="*/ 7526 w 10000"/>
                  <a:gd name="connsiteY1300" fmla="*/ 1098 h 10000"/>
                  <a:gd name="connsiteX1301" fmla="*/ 7346 w 10000"/>
                  <a:gd name="connsiteY1301" fmla="*/ 991 h 10000"/>
                  <a:gd name="connsiteX1302" fmla="*/ 7321 w 10000"/>
                  <a:gd name="connsiteY1302" fmla="*/ 959 h 10000"/>
                  <a:gd name="connsiteX1303" fmla="*/ 7307 w 10000"/>
                  <a:gd name="connsiteY1303" fmla="*/ 871 h 10000"/>
                  <a:gd name="connsiteX1304" fmla="*/ 7224 w 10000"/>
                  <a:gd name="connsiteY1304" fmla="*/ 816 h 10000"/>
                  <a:gd name="connsiteX1305" fmla="*/ 7147 w 10000"/>
                  <a:gd name="connsiteY1305" fmla="*/ 787 h 10000"/>
                  <a:gd name="connsiteX1306" fmla="*/ 7080 w 10000"/>
                  <a:gd name="connsiteY1306" fmla="*/ 742 h 10000"/>
                  <a:gd name="connsiteX1307" fmla="*/ 7069 w 10000"/>
                  <a:gd name="connsiteY1307" fmla="*/ 767 h 10000"/>
                  <a:gd name="connsiteX1308" fmla="*/ 7033 w 10000"/>
                  <a:gd name="connsiteY1308" fmla="*/ 787 h 10000"/>
                  <a:gd name="connsiteX1309" fmla="*/ 6820 w 10000"/>
                  <a:gd name="connsiteY1309" fmla="*/ 878 h 10000"/>
                  <a:gd name="connsiteX1310" fmla="*/ 6726 w 10000"/>
                  <a:gd name="connsiteY1310" fmla="*/ 897 h 10000"/>
                  <a:gd name="connsiteX1311" fmla="*/ 6626 w 10000"/>
                  <a:gd name="connsiteY1311" fmla="*/ 955 h 10000"/>
                  <a:gd name="connsiteX1312" fmla="*/ 6582 w 10000"/>
                  <a:gd name="connsiteY1312" fmla="*/ 946 h 10000"/>
                  <a:gd name="connsiteX1313" fmla="*/ 6571 w 10000"/>
                  <a:gd name="connsiteY1313" fmla="*/ 955 h 10000"/>
                  <a:gd name="connsiteX1314" fmla="*/ 6507 w 10000"/>
                  <a:gd name="connsiteY1314" fmla="*/ 975 h 10000"/>
                  <a:gd name="connsiteX1315" fmla="*/ 6485 w 10000"/>
                  <a:gd name="connsiteY1315" fmla="*/ 975 h 10000"/>
                  <a:gd name="connsiteX1316" fmla="*/ 6476 w 10000"/>
                  <a:gd name="connsiteY1316" fmla="*/ 965 h 10000"/>
                  <a:gd name="connsiteX1317" fmla="*/ 6474 w 10000"/>
                  <a:gd name="connsiteY1317" fmla="*/ 936 h 10000"/>
                  <a:gd name="connsiteX1318" fmla="*/ 6452 w 10000"/>
                  <a:gd name="connsiteY1318" fmla="*/ 887 h 10000"/>
                  <a:gd name="connsiteX1319" fmla="*/ 6352 w 10000"/>
                  <a:gd name="connsiteY1319" fmla="*/ 767 h 10000"/>
                  <a:gd name="connsiteX1320" fmla="*/ 6313 w 10000"/>
                  <a:gd name="connsiteY1320" fmla="*/ 732 h 10000"/>
                  <a:gd name="connsiteX1321" fmla="*/ 6296 w 10000"/>
                  <a:gd name="connsiteY1321" fmla="*/ 690 h 10000"/>
                  <a:gd name="connsiteX1322" fmla="*/ 6271 w 10000"/>
                  <a:gd name="connsiteY1322" fmla="*/ 664 h 10000"/>
                  <a:gd name="connsiteX1323" fmla="*/ 6266 w 10000"/>
                  <a:gd name="connsiteY1323" fmla="*/ 654 h 10000"/>
                  <a:gd name="connsiteX1324" fmla="*/ 6111 w 10000"/>
                  <a:gd name="connsiteY1324" fmla="*/ 398 h 10000"/>
                  <a:gd name="connsiteX1325" fmla="*/ 5903 w 10000"/>
                  <a:gd name="connsiteY1325" fmla="*/ 408 h 10000"/>
                  <a:gd name="connsiteX1326" fmla="*/ 5837 w 10000"/>
                  <a:gd name="connsiteY1326" fmla="*/ 427 h 10000"/>
                  <a:gd name="connsiteX1327" fmla="*/ 5756 w 10000"/>
                  <a:gd name="connsiteY1327" fmla="*/ 453 h 10000"/>
                  <a:gd name="connsiteX1328" fmla="*/ 5681 w 10000"/>
                  <a:gd name="connsiteY1328" fmla="*/ 453 h 10000"/>
                  <a:gd name="connsiteX1329" fmla="*/ 5609 w 10000"/>
                  <a:gd name="connsiteY1329" fmla="*/ 447 h 10000"/>
                  <a:gd name="connsiteX1330" fmla="*/ 5554 w 10000"/>
                  <a:gd name="connsiteY1330" fmla="*/ 304 h 10000"/>
                  <a:gd name="connsiteX1331" fmla="*/ 5529 w 10000"/>
                  <a:gd name="connsiteY1331" fmla="*/ 301 h 10000"/>
                  <a:gd name="connsiteX1332" fmla="*/ 5393 w 10000"/>
                  <a:gd name="connsiteY1332" fmla="*/ 256 h 10000"/>
                  <a:gd name="connsiteX1333" fmla="*/ 5366 w 10000"/>
                  <a:gd name="connsiteY1333" fmla="*/ 220 h 10000"/>
                  <a:gd name="connsiteX1334" fmla="*/ 5249 w 10000"/>
                  <a:gd name="connsiteY1334" fmla="*/ 155 h 10000"/>
                  <a:gd name="connsiteX1335" fmla="*/ 5141 w 10000"/>
                  <a:gd name="connsiteY1335" fmla="*/ 52 h 10000"/>
                  <a:gd name="connsiteX1336" fmla="*/ 5116 w 10000"/>
                  <a:gd name="connsiteY1336" fmla="*/ 3 h 10000"/>
                  <a:gd name="connsiteX1337" fmla="*/ 5061 w 10000"/>
                  <a:gd name="connsiteY1337" fmla="*/ 0 h 10000"/>
                  <a:gd name="connsiteX1338" fmla="*/ 5036 w 10000"/>
                  <a:gd name="connsiteY1338" fmla="*/ 32 h 10000"/>
                  <a:gd name="connsiteX1339" fmla="*/ 4942 w 10000"/>
                  <a:gd name="connsiteY1339" fmla="*/ 133 h 10000"/>
                  <a:gd name="connsiteX1340" fmla="*/ 4900 w 10000"/>
                  <a:gd name="connsiteY1340" fmla="*/ 217 h 10000"/>
                  <a:gd name="connsiteX1341" fmla="*/ 4861 w 10000"/>
                  <a:gd name="connsiteY1341" fmla="*/ 198 h 10000"/>
                  <a:gd name="connsiteX1342" fmla="*/ 4795 w 10000"/>
                  <a:gd name="connsiteY1342" fmla="*/ 68 h 10000"/>
                  <a:gd name="connsiteX1343" fmla="*/ 4778 w 10000"/>
                  <a:gd name="connsiteY1343" fmla="*/ 62 h 10000"/>
                  <a:gd name="connsiteX1344" fmla="*/ 4765 w 10000"/>
                  <a:gd name="connsiteY1344" fmla="*/ 62 h 10000"/>
                  <a:gd name="connsiteX1345" fmla="*/ 4748 w 10000"/>
                  <a:gd name="connsiteY1345" fmla="*/ 68 h 10000"/>
                  <a:gd name="connsiteX1346" fmla="*/ 4673 w 10000"/>
                  <a:gd name="connsiteY1346" fmla="*/ 136 h 10000"/>
                  <a:gd name="connsiteX1347" fmla="*/ 4632 w 10000"/>
                  <a:gd name="connsiteY1347" fmla="*/ 201 h 10000"/>
                  <a:gd name="connsiteX1348" fmla="*/ 4623 w 10000"/>
                  <a:gd name="connsiteY1348" fmla="*/ 210 h 10000"/>
                  <a:gd name="connsiteX1349" fmla="*/ 4579 w 10000"/>
                  <a:gd name="connsiteY1349" fmla="*/ 220 h 10000"/>
                  <a:gd name="connsiteX1350" fmla="*/ 4479 w 10000"/>
                  <a:gd name="connsiteY1350" fmla="*/ 198 h 10000"/>
                  <a:gd name="connsiteX1351" fmla="*/ 4402 w 10000"/>
                  <a:gd name="connsiteY1351" fmla="*/ 165 h 10000"/>
                  <a:gd name="connsiteX1352" fmla="*/ 4374 w 10000"/>
                  <a:gd name="connsiteY1352" fmla="*/ 165 h 10000"/>
                  <a:gd name="connsiteX1353" fmla="*/ 4335 w 10000"/>
                  <a:gd name="connsiteY1353" fmla="*/ 172 h 10000"/>
                  <a:gd name="connsiteX1354" fmla="*/ 4302 w 10000"/>
                  <a:gd name="connsiteY1354" fmla="*/ 188 h 10000"/>
                  <a:gd name="connsiteX1355" fmla="*/ 4271 w 10000"/>
                  <a:gd name="connsiteY1355" fmla="*/ 220 h 10000"/>
                  <a:gd name="connsiteX1356" fmla="*/ 4238 w 10000"/>
                  <a:gd name="connsiteY1356" fmla="*/ 240 h 10000"/>
                  <a:gd name="connsiteX1357" fmla="*/ 4324 w 10000"/>
                  <a:gd name="connsiteY1357" fmla="*/ 1289 h 10000"/>
                  <a:gd name="connsiteX1358" fmla="*/ 3521 w 10000"/>
                  <a:gd name="connsiteY1358" fmla="*/ 7730 h 10000"/>
                  <a:gd name="connsiteX1359" fmla="*/ 3554 w 10000"/>
                  <a:gd name="connsiteY1359" fmla="*/ 7740 h 10000"/>
                  <a:gd name="connsiteX1360" fmla="*/ 3560 w 10000"/>
                  <a:gd name="connsiteY1360" fmla="*/ 7749 h 10000"/>
                  <a:gd name="connsiteX1361" fmla="*/ 3562 w 10000"/>
                  <a:gd name="connsiteY1361" fmla="*/ 7759 h 10000"/>
                  <a:gd name="connsiteX1362" fmla="*/ 3573 w 10000"/>
                  <a:gd name="connsiteY1362" fmla="*/ 7766 h 10000"/>
                  <a:gd name="connsiteX1363" fmla="*/ 3584 w 10000"/>
                  <a:gd name="connsiteY1363" fmla="*/ 7759 h 10000"/>
                  <a:gd name="connsiteX1364" fmla="*/ 3598 w 10000"/>
                  <a:gd name="connsiteY1364" fmla="*/ 7743 h 10000"/>
                  <a:gd name="connsiteX1365" fmla="*/ 3609 w 10000"/>
                  <a:gd name="connsiteY1365" fmla="*/ 7756 h 10000"/>
                  <a:gd name="connsiteX1366" fmla="*/ 3623 w 10000"/>
                  <a:gd name="connsiteY1366" fmla="*/ 7733 h 10000"/>
                  <a:gd name="connsiteX1367" fmla="*/ 3632 w 10000"/>
                  <a:gd name="connsiteY1367" fmla="*/ 7730 h 10000"/>
                  <a:gd name="connsiteX1368" fmla="*/ 3634 w 10000"/>
                  <a:gd name="connsiteY1368" fmla="*/ 7730 h 10000"/>
                  <a:gd name="connsiteX1369" fmla="*/ 3643 w 10000"/>
                  <a:gd name="connsiteY1369" fmla="*/ 7730 h 10000"/>
                  <a:gd name="connsiteX1370" fmla="*/ 3657 w 10000"/>
                  <a:gd name="connsiteY1370" fmla="*/ 7733 h 10000"/>
                  <a:gd name="connsiteX1371" fmla="*/ 3670 w 10000"/>
                  <a:gd name="connsiteY1371" fmla="*/ 7730 h 10000"/>
                  <a:gd name="connsiteX1372" fmla="*/ 3687 w 10000"/>
                  <a:gd name="connsiteY1372" fmla="*/ 7730 h 10000"/>
                  <a:gd name="connsiteX1373" fmla="*/ 3690 w 10000"/>
                  <a:gd name="connsiteY1373" fmla="*/ 7730 h 10000"/>
                  <a:gd name="connsiteX1374" fmla="*/ 3704 w 10000"/>
                  <a:gd name="connsiteY1374" fmla="*/ 7740 h 10000"/>
                  <a:gd name="connsiteX1375" fmla="*/ 3712 w 10000"/>
                  <a:gd name="connsiteY1375" fmla="*/ 7743 h 10000"/>
                  <a:gd name="connsiteX1376" fmla="*/ 3723 w 10000"/>
                  <a:gd name="connsiteY1376" fmla="*/ 7749 h 10000"/>
                  <a:gd name="connsiteX1377" fmla="*/ 3729 w 10000"/>
                  <a:gd name="connsiteY1377" fmla="*/ 7749 h 10000"/>
                  <a:gd name="connsiteX1378" fmla="*/ 3729 w 10000"/>
                  <a:gd name="connsiteY1378" fmla="*/ 7743 h 10000"/>
                  <a:gd name="connsiteX1379" fmla="*/ 3745 w 10000"/>
                  <a:gd name="connsiteY1379" fmla="*/ 7740 h 10000"/>
                  <a:gd name="connsiteX1380" fmla="*/ 3753 w 10000"/>
                  <a:gd name="connsiteY1380" fmla="*/ 7730 h 10000"/>
                  <a:gd name="connsiteX1381" fmla="*/ 3762 w 10000"/>
                  <a:gd name="connsiteY1381" fmla="*/ 7720 h 10000"/>
                  <a:gd name="connsiteX1382" fmla="*/ 3776 w 10000"/>
                  <a:gd name="connsiteY1382" fmla="*/ 7710 h 10000"/>
                  <a:gd name="connsiteX1383" fmla="*/ 3784 w 10000"/>
                  <a:gd name="connsiteY1383" fmla="*/ 7701 h 10000"/>
                  <a:gd name="connsiteX1384" fmla="*/ 3792 w 10000"/>
                  <a:gd name="connsiteY1384" fmla="*/ 7694 h 10000"/>
                  <a:gd name="connsiteX1385" fmla="*/ 3801 w 10000"/>
                  <a:gd name="connsiteY1385" fmla="*/ 7685 h 10000"/>
                  <a:gd name="connsiteX1386" fmla="*/ 3803 w 10000"/>
                  <a:gd name="connsiteY1386" fmla="*/ 7685 h 10000"/>
                  <a:gd name="connsiteX1387" fmla="*/ 3809 w 10000"/>
                  <a:gd name="connsiteY1387" fmla="*/ 7685 h 10000"/>
                  <a:gd name="connsiteX1388" fmla="*/ 3817 w 10000"/>
                  <a:gd name="connsiteY1388" fmla="*/ 7691 h 10000"/>
                  <a:gd name="connsiteX1389" fmla="*/ 3778 w 10000"/>
                  <a:gd name="connsiteY1389" fmla="*/ 7756 h 10000"/>
                  <a:gd name="connsiteX1390" fmla="*/ 3762 w 10000"/>
                  <a:gd name="connsiteY1390" fmla="*/ 7775 h 10000"/>
                  <a:gd name="connsiteX1391" fmla="*/ 3748 w 10000"/>
                  <a:gd name="connsiteY1391" fmla="*/ 7775 h 10000"/>
                  <a:gd name="connsiteX1392" fmla="*/ 3737 w 10000"/>
                  <a:gd name="connsiteY1392" fmla="*/ 7778 h 10000"/>
                  <a:gd name="connsiteX1393" fmla="*/ 3723 w 10000"/>
                  <a:gd name="connsiteY1393" fmla="*/ 7778 h 10000"/>
                  <a:gd name="connsiteX1394" fmla="*/ 3720 w 10000"/>
                  <a:gd name="connsiteY1394" fmla="*/ 7785 h 10000"/>
                  <a:gd name="connsiteX1395" fmla="*/ 3715 w 10000"/>
                  <a:gd name="connsiteY1395" fmla="*/ 7788 h 10000"/>
                  <a:gd name="connsiteX1396" fmla="*/ 3704 w 10000"/>
                  <a:gd name="connsiteY1396" fmla="*/ 7804 h 10000"/>
                  <a:gd name="connsiteX1397" fmla="*/ 3712 w 10000"/>
                  <a:gd name="connsiteY1397" fmla="*/ 8005 h 10000"/>
                  <a:gd name="connsiteX1398" fmla="*/ 3706 w 10000"/>
                  <a:gd name="connsiteY1398" fmla="*/ 8021 h 10000"/>
                  <a:gd name="connsiteX1399" fmla="*/ 3712 w 10000"/>
                  <a:gd name="connsiteY1399" fmla="*/ 8044 h 10000"/>
                  <a:gd name="connsiteX1400" fmla="*/ 3712 w 10000"/>
                  <a:gd name="connsiteY1400" fmla="*/ 8051 h 10000"/>
                  <a:gd name="connsiteX1401" fmla="*/ 3729 w 10000"/>
                  <a:gd name="connsiteY1401" fmla="*/ 8060 h 10000"/>
                  <a:gd name="connsiteX1402" fmla="*/ 3767 w 10000"/>
                  <a:gd name="connsiteY1402" fmla="*/ 8106 h 10000"/>
                  <a:gd name="connsiteX1403" fmla="*/ 3770 w 10000"/>
                  <a:gd name="connsiteY1403" fmla="*/ 8119 h 10000"/>
                  <a:gd name="connsiteX1404" fmla="*/ 3787 w 10000"/>
                  <a:gd name="connsiteY1404" fmla="*/ 8157 h 10000"/>
                  <a:gd name="connsiteX1405" fmla="*/ 3740 w 10000"/>
                  <a:gd name="connsiteY1405" fmla="*/ 8154 h 10000"/>
                  <a:gd name="connsiteX1406" fmla="*/ 3731 w 10000"/>
                  <a:gd name="connsiteY1406" fmla="*/ 8138 h 10000"/>
                  <a:gd name="connsiteX1407" fmla="*/ 3729 w 10000"/>
                  <a:gd name="connsiteY1407" fmla="*/ 8125 h 10000"/>
                  <a:gd name="connsiteX1408" fmla="*/ 3712 w 10000"/>
                  <a:gd name="connsiteY1408" fmla="*/ 8115 h 10000"/>
                  <a:gd name="connsiteX1409" fmla="*/ 3704 w 10000"/>
                  <a:gd name="connsiteY1409" fmla="*/ 8109 h 10000"/>
                  <a:gd name="connsiteX1410" fmla="*/ 3687 w 10000"/>
                  <a:gd name="connsiteY1410" fmla="*/ 8099 h 10000"/>
                  <a:gd name="connsiteX1411" fmla="*/ 3673 w 10000"/>
                  <a:gd name="connsiteY1411" fmla="*/ 8093 h 10000"/>
                  <a:gd name="connsiteX1412" fmla="*/ 3665 w 10000"/>
                  <a:gd name="connsiteY1412" fmla="*/ 8083 h 10000"/>
                  <a:gd name="connsiteX1413" fmla="*/ 3648 w 10000"/>
                  <a:gd name="connsiteY1413" fmla="*/ 8073 h 10000"/>
                  <a:gd name="connsiteX1414" fmla="*/ 3643 w 10000"/>
                  <a:gd name="connsiteY1414" fmla="*/ 8063 h 10000"/>
                  <a:gd name="connsiteX1415" fmla="*/ 3632 w 10000"/>
                  <a:gd name="connsiteY1415" fmla="*/ 8054 h 10000"/>
                  <a:gd name="connsiteX1416" fmla="*/ 3623 w 10000"/>
                  <a:gd name="connsiteY1416" fmla="*/ 8060 h 10000"/>
                  <a:gd name="connsiteX1417" fmla="*/ 3615 w 10000"/>
                  <a:gd name="connsiteY1417" fmla="*/ 8070 h 10000"/>
                  <a:gd name="connsiteX1418" fmla="*/ 3607 w 10000"/>
                  <a:gd name="connsiteY1418" fmla="*/ 8083 h 10000"/>
                  <a:gd name="connsiteX1419" fmla="*/ 3607 w 10000"/>
                  <a:gd name="connsiteY1419" fmla="*/ 8099 h 10000"/>
                  <a:gd name="connsiteX1420" fmla="*/ 3607 w 10000"/>
                  <a:gd name="connsiteY1420" fmla="*/ 8125 h 10000"/>
                  <a:gd name="connsiteX1421" fmla="*/ 3601 w 10000"/>
                  <a:gd name="connsiteY1421" fmla="*/ 8148 h 10000"/>
                  <a:gd name="connsiteX1422" fmla="*/ 3584 w 10000"/>
                  <a:gd name="connsiteY1422" fmla="*/ 8154 h 10000"/>
                  <a:gd name="connsiteX1423" fmla="*/ 3573 w 10000"/>
                  <a:gd name="connsiteY1423" fmla="*/ 8154 h 10000"/>
                  <a:gd name="connsiteX1424" fmla="*/ 3560 w 10000"/>
                  <a:gd name="connsiteY1424" fmla="*/ 8138 h 10000"/>
                  <a:gd name="connsiteX1425" fmla="*/ 3551 w 10000"/>
                  <a:gd name="connsiteY1425" fmla="*/ 8119 h 10000"/>
                  <a:gd name="connsiteX1426" fmla="*/ 3535 w 10000"/>
                  <a:gd name="connsiteY1426" fmla="*/ 8099 h 10000"/>
                  <a:gd name="connsiteX1427" fmla="*/ 3504 w 10000"/>
                  <a:gd name="connsiteY1427" fmla="*/ 8073 h 10000"/>
                  <a:gd name="connsiteX1428" fmla="*/ 3493 w 10000"/>
                  <a:gd name="connsiteY1428" fmla="*/ 8051 h 10000"/>
                  <a:gd name="connsiteX1429" fmla="*/ 3488 w 10000"/>
                  <a:gd name="connsiteY1429" fmla="*/ 8034 h 10000"/>
                  <a:gd name="connsiteX1430" fmla="*/ 3488 w 10000"/>
                  <a:gd name="connsiteY1430" fmla="*/ 8012 h 10000"/>
                  <a:gd name="connsiteX1431" fmla="*/ 3496 w 10000"/>
                  <a:gd name="connsiteY1431" fmla="*/ 8002 h 10000"/>
                  <a:gd name="connsiteX1432" fmla="*/ 3501 w 10000"/>
                  <a:gd name="connsiteY1432" fmla="*/ 7992 h 10000"/>
                  <a:gd name="connsiteX1433" fmla="*/ 3457 w 10000"/>
                  <a:gd name="connsiteY1433" fmla="*/ 7872 h 10000"/>
                  <a:gd name="connsiteX1434" fmla="*/ 3449 w 10000"/>
                  <a:gd name="connsiteY1434" fmla="*/ 7847 h 10000"/>
                  <a:gd name="connsiteX1435" fmla="*/ 3446 w 10000"/>
                  <a:gd name="connsiteY1435" fmla="*/ 7827 h 10000"/>
                  <a:gd name="connsiteX1436" fmla="*/ 3457 w 10000"/>
                  <a:gd name="connsiteY1436" fmla="*/ 7808 h 10000"/>
                  <a:gd name="connsiteX1437" fmla="*/ 3465 w 10000"/>
                  <a:gd name="connsiteY1437" fmla="*/ 7798 h 10000"/>
                  <a:gd name="connsiteX1438" fmla="*/ 3476 w 10000"/>
                  <a:gd name="connsiteY1438" fmla="*/ 7788 h 10000"/>
                  <a:gd name="connsiteX1439" fmla="*/ 3479 w 10000"/>
                  <a:gd name="connsiteY1439" fmla="*/ 7795 h 10000"/>
                  <a:gd name="connsiteX1440" fmla="*/ 3501 w 10000"/>
                  <a:gd name="connsiteY1440" fmla="*/ 7817 h 10000"/>
                  <a:gd name="connsiteX1441" fmla="*/ 3518 w 10000"/>
                  <a:gd name="connsiteY1441" fmla="*/ 7843 h 10000"/>
                  <a:gd name="connsiteX1442" fmla="*/ 3521 w 10000"/>
                  <a:gd name="connsiteY1442" fmla="*/ 7847 h 10000"/>
                  <a:gd name="connsiteX1443" fmla="*/ 3512 w 10000"/>
                  <a:gd name="connsiteY1443" fmla="*/ 7824 h 10000"/>
                  <a:gd name="connsiteX0" fmla="*/ 4324 w 10000"/>
                  <a:gd name="connsiteY0" fmla="*/ 1289 h 10000"/>
                  <a:gd name="connsiteX1" fmla="*/ 4296 w 10000"/>
                  <a:gd name="connsiteY1" fmla="*/ 1305 h 10000"/>
                  <a:gd name="connsiteX2" fmla="*/ 4285 w 10000"/>
                  <a:gd name="connsiteY2" fmla="*/ 1279 h 10000"/>
                  <a:gd name="connsiteX3" fmla="*/ 4244 w 10000"/>
                  <a:gd name="connsiteY3" fmla="*/ 1266 h 10000"/>
                  <a:gd name="connsiteX4" fmla="*/ 4208 w 10000"/>
                  <a:gd name="connsiteY4" fmla="*/ 1286 h 10000"/>
                  <a:gd name="connsiteX5" fmla="*/ 4172 w 10000"/>
                  <a:gd name="connsiteY5" fmla="*/ 1299 h 10000"/>
                  <a:gd name="connsiteX6" fmla="*/ 4150 w 10000"/>
                  <a:gd name="connsiteY6" fmla="*/ 1308 h 10000"/>
                  <a:gd name="connsiteX7" fmla="*/ 4139 w 10000"/>
                  <a:gd name="connsiteY7" fmla="*/ 1315 h 10000"/>
                  <a:gd name="connsiteX8" fmla="*/ 4125 w 10000"/>
                  <a:gd name="connsiteY8" fmla="*/ 1315 h 10000"/>
                  <a:gd name="connsiteX9" fmla="*/ 4119 w 10000"/>
                  <a:gd name="connsiteY9" fmla="*/ 1315 h 10000"/>
                  <a:gd name="connsiteX10" fmla="*/ 4111 w 10000"/>
                  <a:gd name="connsiteY10" fmla="*/ 1308 h 10000"/>
                  <a:gd name="connsiteX11" fmla="*/ 4100 w 10000"/>
                  <a:gd name="connsiteY11" fmla="*/ 1315 h 10000"/>
                  <a:gd name="connsiteX12" fmla="*/ 4075 w 10000"/>
                  <a:gd name="connsiteY12" fmla="*/ 1315 h 10000"/>
                  <a:gd name="connsiteX13" fmla="*/ 4058 w 10000"/>
                  <a:gd name="connsiteY13" fmla="*/ 1318 h 10000"/>
                  <a:gd name="connsiteX14" fmla="*/ 4044 w 10000"/>
                  <a:gd name="connsiteY14" fmla="*/ 1315 h 10000"/>
                  <a:gd name="connsiteX15" fmla="*/ 4042 w 10000"/>
                  <a:gd name="connsiteY15" fmla="*/ 1299 h 10000"/>
                  <a:gd name="connsiteX16" fmla="*/ 4014 w 10000"/>
                  <a:gd name="connsiteY16" fmla="*/ 1308 h 10000"/>
                  <a:gd name="connsiteX17" fmla="*/ 4011 w 10000"/>
                  <a:gd name="connsiteY17" fmla="*/ 1315 h 10000"/>
                  <a:gd name="connsiteX18" fmla="*/ 4011 w 10000"/>
                  <a:gd name="connsiteY18" fmla="*/ 1341 h 10000"/>
                  <a:gd name="connsiteX19" fmla="*/ 4019 w 10000"/>
                  <a:gd name="connsiteY19" fmla="*/ 1341 h 10000"/>
                  <a:gd name="connsiteX20" fmla="*/ 3997 w 10000"/>
                  <a:gd name="connsiteY20" fmla="*/ 1363 h 10000"/>
                  <a:gd name="connsiteX21" fmla="*/ 3986 w 10000"/>
                  <a:gd name="connsiteY21" fmla="*/ 1373 h 10000"/>
                  <a:gd name="connsiteX22" fmla="*/ 3981 w 10000"/>
                  <a:gd name="connsiteY22" fmla="*/ 1389 h 10000"/>
                  <a:gd name="connsiteX23" fmla="*/ 3981 w 10000"/>
                  <a:gd name="connsiteY23" fmla="*/ 1409 h 10000"/>
                  <a:gd name="connsiteX24" fmla="*/ 3981 w 10000"/>
                  <a:gd name="connsiteY24" fmla="*/ 1438 h 10000"/>
                  <a:gd name="connsiteX25" fmla="*/ 3961 w 10000"/>
                  <a:gd name="connsiteY25" fmla="*/ 1441 h 10000"/>
                  <a:gd name="connsiteX26" fmla="*/ 3942 w 10000"/>
                  <a:gd name="connsiteY26" fmla="*/ 1441 h 10000"/>
                  <a:gd name="connsiteX27" fmla="*/ 3914 w 10000"/>
                  <a:gd name="connsiteY27" fmla="*/ 1454 h 10000"/>
                  <a:gd name="connsiteX28" fmla="*/ 3892 w 10000"/>
                  <a:gd name="connsiteY28" fmla="*/ 1467 h 10000"/>
                  <a:gd name="connsiteX29" fmla="*/ 3867 w 10000"/>
                  <a:gd name="connsiteY29" fmla="*/ 1483 h 10000"/>
                  <a:gd name="connsiteX30" fmla="*/ 3845 w 10000"/>
                  <a:gd name="connsiteY30" fmla="*/ 1467 h 10000"/>
                  <a:gd name="connsiteX31" fmla="*/ 3850 w 10000"/>
                  <a:gd name="connsiteY31" fmla="*/ 1457 h 10000"/>
                  <a:gd name="connsiteX32" fmla="*/ 3864 w 10000"/>
                  <a:gd name="connsiteY32" fmla="*/ 1441 h 10000"/>
                  <a:gd name="connsiteX33" fmla="*/ 3859 w 10000"/>
                  <a:gd name="connsiteY33" fmla="*/ 1409 h 10000"/>
                  <a:gd name="connsiteX34" fmla="*/ 3842 w 10000"/>
                  <a:gd name="connsiteY34" fmla="*/ 1383 h 10000"/>
                  <a:gd name="connsiteX35" fmla="*/ 3825 w 10000"/>
                  <a:gd name="connsiteY35" fmla="*/ 1360 h 10000"/>
                  <a:gd name="connsiteX36" fmla="*/ 3809 w 10000"/>
                  <a:gd name="connsiteY36" fmla="*/ 1318 h 10000"/>
                  <a:gd name="connsiteX37" fmla="*/ 3787 w 10000"/>
                  <a:gd name="connsiteY37" fmla="*/ 1289 h 10000"/>
                  <a:gd name="connsiteX38" fmla="*/ 3759 w 10000"/>
                  <a:gd name="connsiteY38" fmla="*/ 1266 h 10000"/>
                  <a:gd name="connsiteX39" fmla="*/ 3740 w 10000"/>
                  <a:gd name="connsiteY39" fmla="*/ 1256 h 10000"/>
                  <a:gd name="connsiteX40" fmla="*/ 3715 w 10000"/>
                  <a:gd name="connsiteY40" fmla="*/ 1250 h 10000"/>
                  <a:gd name="connsiteX41" fmla="*/ 3687 w 10000"/>
                  <a:gd name="connsiteY41" fmla="*/ 1256 h 10000"/>
                  <a:gd name="connsiteX42" fmla="*/ 3681 w 10000"/>
                  <a:gd name="connsiteY42" fmla="*/ 1260 h 10000"/>
                  <a:gd name="connsiteX43" fmla="*/ 3670 w 10000"/>
                  <a:gd name="connsiteY43" fmla="*/ 1295 h 10000"/>
                  <a:gd name="connsiteX44" fmla="*/ 3651 w 10000"/>
                  <a:gd name="connsiteY44" fmla="*/ 1305 h 10000"/>
                  <a:gd name="connsiteX45" fmla="*/ 3640 w 10000"/>
                  <a:gd name="connsiteY45" fmla="*/ 1308 h 10000"/>
                  <a:gd name="connsiteX46" fmla="*/ 3626 w 10000"/>
                  <a:gd name="connsiteY46" fmla="*/ 1308 h 10000"/>
                  <a:gd name="connsiteX47" fmla="*/ 3632 w 10000"/>
                  <a:gd name="connsiteY47" fmla="*/ 1276 h 10000"/>
                  <a:gd name="connsiteX48" fmla="*/ 3609 w 10000"/>
                  <a:gd name="connsiteY48" fmla="*/ 1289 h 10000"/>
                  <a:gd name="connsiteX49" fmla="*/ 3593 w 10000"/>
                  <a:gd name="connsiteY49" fmla="*/ 1286 h 10000"/>
                  <a:gd name="connsiteX50" fmla="*/ 3590 w 10000"/>
                  <a:gd name="connsiteY50" fmla="*/ 1256 h 10000"/>
                  <a:gd name="connsiteX51" fmla="*/ 3584 w 10000"/>
                  <a:gd name="connsiteY51" fmla="*/ 1237 h 10000"/>
                  <a:gd name="connsiteX52" fmla="*/ 3573 w 10000"/>
                  <a:gd name="connsiteY52" fmla="*/ 1237 h 10000"/>
                  <a:gd name="connsiteX53" fmla="*/ 3554 w 10000"/>
                  <a:gd name="connsiteY53" fmla="*/ 1227 h 10000"/>
                  <a:gd name="connsiteX54" fmla="*/ 3546 w 10000"/>
                  <a:gd name="connsiteY54" fmla="*/ 1192 h 10000"/>
                  <a:gd name="connsiteX55" fmla="*/ 3529 w 10000"/>
                  <a:gd name="connsiteY55" fmla="*/ 1176 h 10000"/>
                  <a:gd name="connsiteX56" fmla="*/ 3512 w 10000"/>
                  <a:gd name="connsiteY56" fmla="*/ 1182 h 10000"/>
                  <a:gd name="connsiteX57" fmla="*/ 3485 w 10000"/>
                  <a:gd name="connsiteY57" fmla="*/ 1182 h 10000"/>
                  <a:gd name="connsiteX58" fmla="*/ 3463 w 10000"/>
                  <a:gd name="connsiteY58" fmla="*/ 1176 h 10000"/>
                  <a:gd name="connsiteX59" fmla="*/ 3449 w 10000"/>
                  <a:gd name="connsiteY59" fmla="*/ 1182 h 10000"/>
                  <a:gd name="connsiteX60" fmla="*/ 3432 w 10000"/>
                  <a:gd name="connsiteY60" fmla="*/ 1192 h 10000"/>
                  <a:gd name="connsiteX61" fmla="*/ 3454 w 10000"/>
                  <a:gd name="connsiteY61" fmla="*/ 1205 h 10000"/>
                  <a:gd name="connsiteX62" fmla="*/ 3463 w 10000"/>
                  <a:gd name="connsiteY62" fmla="*/ 1205 h 10000"/>
                  <a:gd name="connsiteX63" fmla="*/ 3488 w 10000"/>
                  <a:gd name="connsiteY63" fmla="*/ 1205 h 10000"/>
                  <a:gd name="connsiteX64" fmla="*/ 3488 w 10000"/>
                  <a:gd name="connsiteY64" fmla="*/ 1218 h 10000"/>
                  <a:gd name="connsiteX65" fmla="*/ 3493 w 10000"/>
                  <a:gd name="connsiteY65" fmla="*/ 1247 h 10000"/>
                  <a:gd name="connsiteX66" fmla="*/ 3512 w 10000"/>
                  <a:gd name="connsiteY66" fmla="*/ 1247 h 10000"/>
                  <a:gd name="connsiteX67" fmla="*/ 3518 w 10000"/>
                  <a:gd name="connsiteY67" fmla="*/ 1250 h 10000"/>
                  <a:gd name="connsiteX68" fmla="*/ 3521 w 10000"/>
                  <a:gd name="connsiteY68" fmla="*/ 1276 h 10000"/>
                  <a:gd name="connsiteX69" fmla="*/ 3543 w 10000"/>
                  <a:gd name="connsiteY69" fmla="*/ 1295 h 10000"/>
                  <a:gd name="connsiteX70" fmla="*/ 3546 w 10000"/>
                  <a:gd name="connsiteY70" fmla="*/ 1305 h 10000"/>
                  <a:gd name="connsiteX71" fmla="*/ 3543 w 10000"/>
                  <a:gd name="connsiteY71" fmla="*/ 1315 h 10000"/>
                  <a:gd name="connsiteX72" fmla="*/ 3543 w 10000"/>
                  <a:gd name="connsiteY72" fmla="*/ 1331 h 10000"/>
                  <a:gd name="connsiteX73" fmla="*/ 3554 w 10000"/>
                  <a:gd name="connsiteY73" fmla="*/ 1324 h 10000"/>
                  <a:gd name="connsiteX74" fmla="*/ 3560 w 10000"/>
                  <a:gd name="connsiteY74" fmla="*/ 1331 h 10000"/>
                  <a:gd name="connsiteX75" fmla="*/ 3582 w 10000"/>
                  <a:gd name="connsiteY75" fmla="*/ 1344 h 10000"/>
                  <a:gd name="connsiteX76" fmla="*/ 3598 w 10000"/>
                  <a:gd name="connsiteY76" fmla="*/ 1380 h 10000"/>
                  <a:gd name="connsiteX77" fmla="*/ 3607 w 10000"/>
                  <a:gd name="connsiteY77" fmla="*/ 1389 h 10000"/>
                  <a:gd name="connsiteX78" fmla="*/ 3623 w 10000"/>
                  <a:gd name="connsiteY78" fmla="*/ 1409 h 10000"/>
                  <a:gd name="connsiteX79" fmla="*/ 3634 w 10000"/>
                  <a:gd name="connsiteY79" fmla="*/ 1438 h 10000"/>
                  <a:gd name="connsiteX80" fmla="*/ 3632 w 10000"/>
                  <a:gd name="connsiteY80" fmla="*/ 1454 h 10000"/>
                  <a:gd name="connsiteX81" fmla="*/ 3618 w 10000"/>
                  <a:gd name="connsiteY81" fmla="*/ 1438 h 10000"/>
                  <a:gd name="connsiteX82" fmla="*/ 3598 w 10000"/>
                  <a:gd name="connsiteY82" fmla="*/ 1428 h 10000"/>
                  <a:gd name="connsiteX83" fmla="*/ 3582 w 10000"/>
                  <a:gd name="connsiteY83" fmla="*/ 1402 h 10000"/>
                  <a:gd name="connsiteX84" fmla="*/ 3562 w 10000"/>
                  <a:gd name="connsiteY84" fmla="*/ 1399 h 10000"/>
                  <a:gd name="connsiteX85" fmla="*/ 3546 w 10000"/>
                  <a:gd name="connsiteY85" fmla="*/ 1383 h 10000"/>
                  <a:gd name="connsiteX86" fmla="*/ 3510 w 10000"/>
                  <a:gd name="connsiteY86" fmla="*/ 1360 h 10000"/>
                  <a:gd name="connsiteX87" fmla="*/ 3485 w 10000"/>
                  <a:gd name="connsiteY87" fmla="*/ 1344 h 10000"/>
                  <a:gd name="connsiteX88" fmla="*/ 3454 w 10000"/>
                  <a:gd name="connsiteY88" fmla="*/ 1334 h 10000"/>
                  <a:gd name="connsiteX89" fmla="*/ 3429 w 10000"/>
                  <a:gd name="connsiteY89" fmla="*/ 1315 h 10000"/>
                  <a:gd name="connsiteX90" fmla="*/ 3416 w 10000"/>
                  <a:gd name="connsiteY90" fmla="*/ 1308 h 10000"/>
                  <a:gd name="connsiteX91" fmla="*/ 3399 w 10000"/>
                  <a:gd name="connsiteY91" fmla="*/ 1305 h 10000"/>
                  <a:gd name="connsiteX92" fmla="*/ 3382 w 10000"/>
                  <a:gd name="connsiteY92" fmla="*/ 1286 h 10000"/>
                  <a:gd name="connsiteX93" fmla="*/ 3380 w 10000"/>
                  <a:gd name="connsiteY93" fmla="*/ 1266 h 10000"/>
                  <a:gd name="connsiteX94" fmla="*/ 3388 w 10000"/>
                  <a:gd name="connsiteY94" fmla="*/ 1256 h 10000"/>
                  <a:gd name="connsiteX95" fmla="*/ 3407 w 10000"/>
                  <a:gd name="connsiteY95" fmla="*/ 1256 h 10000"/>
                  <a:gd name="connsiteX96" fmla="*/ 3396 w 10000"/>
                  <a:gd name="connsiteY96" fmla="*/ 1227 h 10000"/>
                  <a:gd name="connsiteX97" fmla="*/ 3382 w 10000"/>
                  <a:gd name="connsiteY97" fmla="*/ 1227 h 10000"/>
                  <a:gd name="connsiteX98" fmla="*/ 3360 w 10000"/>
                  <a:gd name="connsiteY98" fmla="*/ 1221 h 10000"/>
                  <a:gd name="connsiteX99" fmla="*/ 3349 w 10000"/>
                  <a:gd name="connsiteY99" fmla="*/ 1231 h 10000"/>
                  <a:gd name="connsiteX100" fmla="*/ 3352 w 10000"/>
                  <a:gd name="connsiteY100" fmla="*/ 1247 h 10000"/>
                  <a:gd name="connsiteX101" fmla="*/ 3341 w 10000"/>
                  <a:gd name="connsiteY101" fmla="*/ 1237 h 10000"/>
                  <a:gd name="connsiteX102" fmla="*/ 3335 w 10000"/>
                  <a:gd name="connsiteY102" fmla="*/ 1231 h 10000"/>
                  <a:gd name="connsiteX103" fmla="*/ 3307 w 10000"/>
                  <a:gd name="connsiteY103" fmla="*/ 1227 h 10000"/>
                  <a:gd name="connsiteX104" fmla="*/ 3294 w 10000"/>
                  <a:gd name="connsiteY104" fmla="*/ 1221 h 10000"/>
                  <a:gd name="connsiteX105" fmla="*/ 3271 w 10000"/>
                  <a:gd name="connsiteY105" fmla="*/ 1211 h 10000"/>
                  <a:gd name="connsiteX106" fmla="*/ 3252 w 10000"/>
                  <a:gd name="connsiteY106" fmla="*/ 1195 h 10000"/>
                  <a:gd name="connsiteX107" fmla="*/ 3235 w 10000"/>
                  <a:gd name="connsiteY107" fmla="*/ 1195 h 10000"/>
                  <a:gd name="connsiteX108" fmla="*/ 3235 w 10000"/>
                  <a:gd name="connsiteY108" fmla="*/ 1205 h 10000"/>
                  <a:gd name="connsiteX109" fmla="*/ 3219 w 10000"/>
                  <a:gd name="connsiteY109" fmla="*/ 1231 h 10000"/>
                  <a:gd name="connsiteX110" fmla="*/ 3213 w 10000"/>
                  <a:gd name="connsiteY110" fmla="*/ 1231 h 10000"/>
                  <a:gd name="connsiteX111" fmla="*/ 3183 w 10000"/>
                  <a:gd name="connsiteY111" fmla="*/ 1221 h 10000"/>
                  <a:gd name="connsiteX112" fmla="*/ 3175 w 10000"/>
                  <a:gd name="connsiteY112" fmla="*/ 1227 h 10000"/>
                  <a:gd name="connsiteX113" fmla="*/ 3163 w 10000"/>
                  <a:gd name="connsiteY113" fmla="*/ 1237 h 10000"/>
                  <a:gd name="connsiteX114" fmla="*/ 3158 w 10000"/>
                  <a:gd name="connsiteY114" fmla="*/ 1260 h 10000"/>
                  <a:gd name="connsiteX115" fmla="*/ 3158 w 10000"/>
                  <a:gd name="connsiteY115" fmla="*/ 1276 h 10000"/>
                  <a:gd name="connsiteX116" fmla="*/ 3163 w 10000"/>
                  <a:gd name="connsiteY116" fmla="*/ 1295 h 10000"/>
                  <a:gd name="connsiteX117" fmla="*/ 3166 w 10000"/>
                  <a:gd name="connsiteY117" fmla="*/ 1308 h 10000"/>
                  <a:gd name="connsiteX118" fmla="*/ 3158 w 10000"/>
                  <a:gd name="connsiteY118" fmla="*/ 1315 h 10000"/>
                  <a:gd name="connsiteX119" fmla="*/ 3133 w 10000"/>
                  <a:gd name="connsiteY119" fmla="*/ 1299 h 10000"/>
                  <a:gd name="connsiteX120" fmla="*/ 3114 w 10000"/>
                  <a:gd name="connsiteY120" fmla="*/ 1276 h 10000"/>
                  <a:gd name="connsiteX121" fmla="*/ 3078 w 10000"/>
                  <a:gd name="connsiteY121" fmla="*/ 1240 h 10000"/>
                  <a:gd name="connsiteX122" fmla="*/ 3044 w 10000"/>
                  <a:gd name="connsiteY122" fmla="*/ 1227 h 10000"/>
                  <a:gd name="connsiteX123" fmla="*/ 3033 w 10000"/>
                  <a:gd name="connsiteY123" fmla="*/ 1231 h 10000"/>
                  <a:gd name="connsiteX124" fmla="*/ 3036 w 10000"/>
                  <a:gd name="connsiteY124" fmla="*/ 1256 h 10000"/>
                  <a:gd name="connsiteX125" fmla="*/ 3044 w 10000"/>
                  <a:gd name="connsiteY125" fmla="*/ 1266 h 10000"/>
                  <a:gd name="connsiteX126" fmla="*/ 3044 w 10000"/>
                  <a:gd name="connsiteY126" fmla="*/ 1276 h 10000"/>
                  <a:gd name="connsiteX127" fmla="*/ 3036 w 10000"/>
                  <a:gd name="connsiteY127" fmla="*/ 1276 h 10000"/>
                  <a:gd name="connsiteX128" fmla="*/ 3028 w 10000"/>
                  <a:gd name="connsiteY128" fmla="*/ 1266 h 10000"/>
                  <a:gd name="connsiteX129" fmla="*/ 3025 w 10000"/>
                  <a:gd name="connsiteY129" fmla="*/ 1256 h 10000"/>
                  <a:gd name="connsiteX130" fmla="*/ 3008 w 10000"/>
                  <a:gd name="connsiteY130" fmla="*/ 1205 h 10000"/>
                  <a:gd name="connsiteX131" fmla="*/ 3000 w 10000"/>
                  <a:gd name="connsiteY131" fmla="*/ 1192 h 10000"/>
                  <a:gd name="connsiteX132" fmla="*/ 2994 w 10000"/>
                  <a:gd name="connsiteY132" fmla="*/ 1176 h 10000"/>
                  <a:gd name="connsiteX133" fmla="*/ 2986 w 10000"/>
                  <a:gd name="connsiteY133" fmla="*/ 1182 h 10000"/>
                  <a:gd name="connsiteX134" fmla="*/ 2981 w 10000"/>
                  <a:gd name="connsiteY134" fmla="*/ 1192 h 10000"/>
                  <a:gd name="connsiteX135" fmla="*/ 2970 w 10000"/>
                  <a:gd name="connsiteY135" fmla="*/ 1201 h 10000"/>
                  <a:gd name="connsiteX136" fmla="*/ 2956 w 10000"/>
                  <a:gd name="connsiteY136" fmla="*/ 1218 h 10000"/>
                  <a:gd name="connsiteX137" fmla="*/ 2939 w 10000"/>
                  <a:gd name="connsiteY137" fmla="*/ 1240 h 10000"/>
                  <a:gd name="connsiteX138" fmla="*/ 2928 w 10000"/>
                  <a:gd name="connsiteY138" fmla="*/ 1247 h 10000"/>
                  <a:gd name="connsiteX139" fmla="*/ 2922 w 10000"/>
                  <a:gd name="connsiteY139" fmla="*/ 1250 h 10000"/>
                  <a:gd name="connsiteX140" fmla="*/ 2911 w 10000"/>
                  <a:gd name="connsiteY140" fmla="*/ 1250 h 10000"/>
                  <a:gd name="connsiteX141" fmla="*/ 2884 w 10000"/>
                  <a:gd name="connsiteY141" fmla="*/ 1247 h 10000"/>
                  <a:gd name="connsiteX142" fmla="*/ 2864 w 10000"/>
                  <a:gd name="connsiteY142" fmla="*/ 1237 h 10000"/>
                  <a:gd name="connsiteX143" fmla="*/ 2848 w 10000"/>
                  <a:gd name="connsiteY143" fmla="*/ 1231 h 10000"/>
                  <a:gd name="connsiteX144" fmla="*/ 2834 w 10000"/>
                  <a:gd name="connsiteY144" fmla="*/ 1227 h 10000"/>
                  <a:gd name="connsiteX145" fmla="*/ 2831 w 10000"/>
                  <a:gd name="connsiteY145" fmla="*/ 1227 h 10000"/>
                  <a:gd name="connsiteX146" fmla="*/ 2831 w 10000"/>
                  <a:gd name="connsiteY146" fmla="*/ 1221 h 10000"/>
                  <a:gd name="connsiteX147" fmla="*/ 2825 w 10000"/>
                  <a:gd name="connsiteY147" fmla="*/ 1205 h 10000"/>
                  <a:gd name="connsiteX148" fmla="*/ 2823 w 10000"/>
                  <a:gd name="connsiteY148" fmla="*/ 1192 h 10000"/>
                  <a:gd name="connsiteX149" fmla="*/ 2817 w 10000"/>
                  <a:gd name="connsiteY149" fmla="*/ 1182 h 10000"/>
                  <a:gd name="connsiteX150" fmla="*/ 2814 w 10000"/>
                  <a:gd name="connsiteY150" fmla="*/ 1176 h 10000"/>
                  <a:gd name="connsiteX151" fmla="*/ 2792 w 10000"/>
                  <a:gd name="connsiteY151" fmla="*/ 1172 h 10000"/>
                  <a:gd name="connsiteX152" fmla="*/ 2759 w 10000"/>
                  <a:gd name="connsiteY152" fmla="*/ 1156 h 10000"/>
                  <a:gd name="connsiteX153" fmla="*/ 2734 w 10000"/>
                  <a:gd name="connsiteY153" fmla="*/ 1143 h 10000"/>
                  <a:gd name="connsiteX154" fmla="*/ 2695 w 10000"/>
                  <a:gd name="connsiteY154" fmla="*/ 1124 h 10000"/>
                  <a:gd name="connsiteX155" fmla="*/ 2670 w 10000"/>
                  <a:gd name="connsiteY155" fmla="*/ 1108 h 10000"/>
                  <a:gd name="connsiteX156" fmla="*/ 2645 w 10000"/>
                  <a:gd name="connsiteY156" fmla="*/ 1091 h 10000"/>
                  <a:gd name="connsiteX157" fmla="*/ 2618 w 10000"/>
                  <a:gd name="connsiteY157" fmla="*/ 1088 h 10000"/>
                  <a:gd name="connsiteX158" fmla="*/ 2576 w 10000"/>
                  <a:gd name="connsiteY158" fmla="*/ 1088 h 10000"/>
                  <a:gd name="connsiteX159" fmla="*/ 2551 w 10000"/>
                  <a:gd name="connsiteY159" fmla="*/ 1091 h 10000"/>
                  <a:gd name="connsiteX160" fmla="*/ 2521 w 10000"/>
                  <a:gd name="connsiteY160" fmla="*/ 1098 h 10000"/>
                  <a:gd name="connsiteX161" fmla="*/ 2493 w 10000"/>
                  <a:gd name="connsiteY161" fmla="*/ 1104 h 10000"/>
                  <a:gd name="connsiteX162" fmla="*/ 2468 w 10000"/>
                  <a:gd name="connsiteY162" fmla="*/ 1108 h 10000"/>
                  <a:gd name="connsiteX163" fmla="*/ 2404 w 10000"/>
                  <a:gd name="connsiteY163" fmla="*/ 1124 h 10000"/>
                  <a:gd name="connsiteX164" fmla="*/ 2366 w 10000"/>
                  <a:gd name="connsiteY164" fmla="*/ 1133 h 10000"/>
                  <a:gd name="connsiteX165" fmla="*/ 2346 w 10000"/>
                  <a:gd name="connsiteY165" fmla="*/ 1137 h 10000"/>
                  <a:gd name="connsiteX166" fmla="*/ 2294 w 10000"/>
                  <a:gd name="connsiteY166" fmla="*/ 1146 h 10000"/>
                  <a:gd name="connsiteX167" fmla="*/ 2249 w 10000"/>
                  <a:gd name="connsiteY167" fmla="*/ 1156 h 10000"/>
                  <a:gd name="connsiteX168" fmla="*/ 2230 w 10000"/>
                  <a:gd name="connsiteY168" fmla="*/ 1156 h 10000"/>
                  <a:gd name="connsiteX169" fmla="*/ 2222 w 10000"/>
                  <a:gd name="connsiteY169" fmla="*/ 1163 h 10000"/>
                  <a:gd name="connsiteX170" fmla="*/ 2194 w 10000"/>
                  <a:gd name="connsiteY170" fmla="*/ 1163 h 10000"/>
                  <a:gd name="connsiteX171" fmla="*/ 2172 w 10000"/>
                  <a:gd name="connsiteY171" fmla="*/ 1163 h 10000"/>
                  <a:gd name="connsiteX172" fmla="*/ 2147 w 10000"/>
                  <a:gd name="connsiteY172" fmla="*/ 1166 h 10000"/>
                  <a:gd name="connsiteX173" fmla="*/ 2108 w 10000"/>
                  <a:gd name="connsiteY173" fmla="*/ 1166 h 10000"/>
                  <a:gd name="connsiteX174" fmla="*/ 2083 w 10000"/>
                  <a:gd name="connsiteY174" fmla="*/ 1156 h 10000"/>
                  <a:gd name="connsiteX175" fmla="*/ 2042 w 10000"/>
                  <a:gd name="connsiteY175" fmla="*/ 1143 h 10000"/>
                  <a:gd name="connsiteX176" fmla="*/ 2011 w 10000"/>
                  <a:gd name="connsiteY176" fmla="*/ 1143 h 10000"/>
                  <a:gd name="connsiteX177" fmla="*/ 1994 w 10000"/>
                  <a:gd name="connsiteY177" fmla="*/ 1146 h 10000"/>
                  <a:gd name="connsiteX178" fmla="*/ 1967 w 10000"/>
                  <a:gd name="connsiteY178" fmla="*/ 1156 h 10000"/>
                  <a:gd name="connsiteX179" fmla="*/ 1903 w 10000"/>
                  <a:gd name="connsiteY179" fmla="*/ 1176 h 10000"/>
                  <a:gd name="connsiteX180" fmla="*/ 1873 w 10000"/>
                  <a:gd name="connsiteY180" fmla="*/ 1182 h 10000"/>
                  <a:gd name="connsiteX181" fmla="*/ 1850 w 10000"/>
                  <a:gd name="connsiteY181" fmla="*/ 1185 h 10000"/>
                  <a:gd name="connsiteX182" fmla="*/ 1842 w 10000"/>
                  <a:gd name="connsiteY182" fmla="*/ 1192 h 10000"/>
                  <a:gd name="connsiteX183" fmla="*/ 1823 w 10000"/>
                  <a:gd name="connsiteY183" fmla="*/ 1195 h 10000"/>
                  <a:gd name="connsiteX184" fmla="*/ 1814 w 10000"/>
                  <a:gd name="connsiteY184" fmla="*/ 1201 h 10000"/>
                  <a:gd name="connsiteX185" fmla="*/ 1792 w 10000"/>
                  <a:gd name="connsiteY185" fmla="*/ 1218 h 10000"/>
                  <a:gd name="connsiteX186" fmla="*/ 1767 w 10000"/>
                  <a:gd name="connsiteY186" fmla="*/ 1231 h 10000"/>
                  <a:gd name="connsiteX187" fmla="*/ 1717 w 10000"/>
                  <a:gd name="connsiteY187" fmla="*/ 1266 h 10000"/>
                  <a:gd name="connsiteX188" fmla="*/ 1695 w 10000"/>
                  <a:gd name="connsiteY188" fmla="*/ 1279 h 10000"/>
                  <a:gd name="connsiteX189" fmla="*/ 1654 w 10000"/>
                  <a:gd name="connsiteY189" fmla="*/ 1308 h 10000"/>
                  <a:gd name="connsiteX190" fmla="*/ 1620 w 10000"/>
                  <a:gd name="connsiteY190" fmla="*/ 1334 h 10000"/>
                  <a:gd name="connsiteX191" fmla="*/ 1590 w 10000"/>
                  <a:gd name="connsiteY191" fmla="*/ 1360 h 10000"/>
                  <a:gd name="connsiteX192" fmla="*/ 1565 w 10000"/>
                  <a:gd name="connsiteY192" fmla="*/ 1380 h 10000"/>
                  <a:gd name="connsiteX193" fmla="*/ 1532 w 10000"/>
                  <a:gd name="connsiteY193" fmla="*/ 1402 h 10000"/>
                  <a:gd name="connsiteX194" fmla="*/ 1501 w 10000"/>
                  <a:gd name="connsiteY194" fmla="*/ 1418 h 10000"/>
                  <a:gd name="connsiteX195" fmla="*/ 1460 w 10000"/>
                  <a:gd name="connsiteY195" fmla="*/ 1438 h 10000"/>
                  <a:gd name="connsiteX196" fmla="*/ 1435 w 10000"/>
                  <a:gd name="connsiteY196" fmla="*/ 1454 h 10000"/>
                  <a:gd name="connsiteX197" fmla="*/ 1421 w 10000"/>
                  <a:gd name="connsiteY197" fmla="*/ 1464 h 10000"/>
                  <a:gd name="connsiteX198" fmla="*/ 1380 w 10000"/>
                  <a:gd name="connsiteY198" fmla="*/ 1473 h 10000"/>
                  <a:gd name="connsiteX199" fmla="*/ 1324 w 10000"/>
                  <a:gd name="connsiteY199" fmla="*/ 1477 h 10000"/>
                  <a:gd name="connsiteX200" fmla="*/ 1274 w 10000"/>
                  <a:gd name="connsiteY200" fmla="*/ 1483 h 10000"/>
                  <a:gd name="connsiteX201" fmla="*/ 1244 w 10000"/>
                  <a:gd name="connsiteY201" fmla="*/ 1486 h 10000"/>
                  <a:gd name="connsiteX202" fmla="*/ 1233 w 10000"/>
                  <a:gd name="connsiteY202" fmla="*/ 1486 h 10000"/>
                  <a:gd name="connsiteX203" fmla="*/ 1197 w 10000"/>
                  <a:gd name="connsiteY203" fmla="*/ 1493 h 10000"/>
                  <a:gd name="connsiteX204" fmla="*/ 1180 w 10000"/>
                  <a:gd name="connsiteY204" fmla="*/ 1496 h 10000"/>
                  <a:gd name="connsiteX205" fmla="*/ 1169 w 10000"/>
                  <a:gd name="connsiteY205" fmla="*/ 1496 h 10000"/>
                  <a:gd name="connsiteX206" fmla="*/ 1161 w 10000"/>
                  <a:gd name="connsiteY206" fmla="*/ 1503 h 10000"/>
                  <a:gd name="connsiteX207" fmla="*/ 1155 w 10000"/>
                  <a:gd name="connsiteY207" fmla="*/ 1503 h 10000"/>
                  <a:gd name="connsiteX208" fmla="*/ 501 w 10000"/>
                  <a:gd name="connsiteY208" fmla="*/ 2277 h 10000"/>
                  <a:gd name="connsiteX209" fmla="*/ 396 w 10000"/>
                  <a:gd name="connsiteY209" fmla="*/ 2532 h 10000"/>
                  <a:gd name="connsiteX210" fmla="*/ 324 w 10000"/>
                  <a:gd name="connsiteY210" fmla="*/ 2759 h 10000"/>
                  <a:gd name="connsiteX211" fmla="*/ 274 w 10000"/>
                  <a:gd name="connsiteY211" fmla="*/ 2866 h 10000"/>
                  <a:gd name="connsiteX212" fmla="*/ 202 w 10000"/>
                  <a:gd name="connsiteY212" fmla="*/ 3008 h 10000"/>
                  <a:gd name="connsiteX213" fmla="*/ 211 w 10000"/>
                  <a:gd name="connsiteY213" fmla="*/ 3177 h 10000"/>
                  <a:gd name="connsiteX214" fmla="*/ 235 w 10000"/>
                  <a:gd name="connsiteY214" fmla="*/ 3368 h 10000"/>
                  <a:gd name="connsiteX215" fmla="*/ 266 w 10000"/>
                  <a:gd name="connsiteY215" fmla="*/ 3595 h 10000"/>
                  <a:gd name="connsiteX216" fmla="*/ 299 w 10000"/>
                  <a:gd name="connsiteY216" fmla="*/ 3831 h 10000"/>
                  <a:gd name="connsiteX217" fmla="*/ 305 w 10000"/>
                  <a:gd name="connsiteY217" fmla="*/ 3863 h 10000"/>
                  <a:gd name="connsiteX218" fmla="*/ 341 w 10000"/>
                  <a:gd name="connsiteY218" fmla="*/ 3941 h 10000"/>
                  <a:gd name="connsiteX219" fmla="*/ 186 w 10000"/>
                  <a:gd name="connsiteY219" fmla="*/ 3935 h 10000"/>
                  <a:gd name="connsiteX220" fmla="*/ 30 w 10000"/>
                  <a:gd name="connsiteY220" fmla="*/ 3925 h 10000"/>
                  <a:gd name="connsiteX221" fmla="*/ 0 w 10000"/>
                  <a:gd name="connsiteY221" fmla="*/ 4054 h 10000"/>
                  <a:gd name="connsiteX222" fmla="*/ 14 w 10000"/>
                  <a:gd name="connsiteY222" fmla="*/ 4152 h 10000"/>
                  <a:gd name="connsiteX223" fmla="*/ 22 w 10000"/>
                  <a:gd name="connsiteY223" fmla="*/ 4242 h 10000"/>
                  <a:gd name="connsiteX224" fmla="*/ 30 w 10000"/>
                  <a:gd name="connsiteY224" fmla="*/ 4291 h 10000"/>
                  <a:gd name="connsiteX225" fmla="*/ 102 w 10000"/>
                  <a:gd name="connsiteY225" fmla="*/ 4271 h 10000"/>
                  <a:gd name="connsiteX226" fmla="*/ 155 w 10000"/>
                  <a:gd name="connsiteY226" fmla="*/ 4262 h 10000"/>
                  <a:gd name="connsiteX227" fmla="*/ 410 w 10000"/>
                  <a:gd name="connsiteY227" fmla="*/ 4255 h 10000"/>
                  <a:gd name="connsiteX228" fmla="*/ 418 w 10000"/>
                  <a:gd name="connsiteY228" fmla="*/ 4385 h 10000"/>
                  <a:gd name="connsiteX229" fmla="*/ 429 w 10000"/>
                  <a:gd name="connsiteY229" fmla="*/ 4543 h 10000"/>
                  <a:gd name="connsiteX230" fmla="*/ 443 w 10000"/>
                  <a:gd name="connsiteY230" fmla="*/ 4585 h 10000"/>
                  <a:gd name="connsiteX231" fmla="*/ 465 w 10000"/>
                  <a:gd name="connsiteY231" fmla="*/ 4611 h 10000"/>
                  <a:gd name="connsiteX232" fmla="*/ 468 w 10000"/>
                  <a:gd name="connsiteY232" fmla="*/ 4621 h 10000"/>
                  <a:gd name="connsiteX233" fmla="*/ 474 w 10000"/>
                  <a:gd name="connsiteY233" fmla="*/ 4679 h 10000"/>
                  <a:gd name="connsiteX234" fmla="*/ 554 w 10000"/>
                  <a:gd name="connsiteY234" fmla="*/ 4738 h 10000"/>
                  <a:gd name="connsiteX235" fmla="*/ 637 w 10000"/>
                  <a:gd name="connsiteY235" fmla="*/ 4809 h 10000"/>
                  <a:gd name="connsiteX236" fmla="*/ 704 w 10000"/>
                  <a:gd name="connsiteY236" fmla="*/ 4851 h 10000"/>
                  <a:gd name="connsiteX237" fmla="*/ 740 w 10000"/>
                  <a:gd name="connsiteY237" fmla="*/ 4893 h 10000"/>
                  <a:gd name="connsiteX238" fmla="*/ 756 w 10000"/>
                  <a:gd name="connsiteY238" fmla="*/ 4896 h 10000"/>
                  <a:gd name="connsiteX239" fmla="*/ 767 w 10000"/>
                  <a:gd name="connsiteY239" fmla="*/ 4880 h 10000"/>
                  <a:gd name="connsiteX240" fmla="*/ 806 w 10000"/>
                  <a:gd name="connsiteY240" fmla="*/ 4945 h 10000"/>
                  <a:gd name="connsiteX241" fmla="*/ 886 w 10000"/>
                  <a:gd name="connsiteY241" fmla="*/ 5078 h 10000"/>
                  <a:gd name="connsiteX242" fmla="*/ 911 w 10000"/>
                  <a:gd name="connsiteY242" fmla="*/ 5130 h 10000"/>
                  <a:gd name="connsiteX243" fmla="*/ 920 w 10000"/>
                  <a:gd name="connsiteY243" fmla="*/ 5191 h 10000"/>
                  <a:gd name="connsiteX244" fmla="*/ 920 w 10000"/>
                  <a:gd name="connsiteY244" fmla="*/ 5220 h 10000"/>
                  <a:gd name="connsiteX245" fmla="*/ 911 w 10000"/>
                  <a:gd name="connsiteY245" fmla="*/ 5314 h 10000"/>
                  <a:gd name="connsiteX246" fmla="*/ 898 w 10000"/>
                  <a:gd name="connsiteY246" fmla="*/ 5369 h 10000"/>
                  <a:gd name="connsiteX247" fmla="*/ 895 w 10000"/>
                  <a:gd name="connsiteY247" fmla="*/ 5385 h 10000"/>
                  <a:gd name="connsiteX248" fmla="*/ 895 w 10000"/>
                  <a:gd name="connsiteY248" fmla="*/ 5405 h 10000"/>
                  <a:gd name="connsiteX249" fmla="*/ 898 w 10000"/>
                  <a:gd name="connsiteY249" fmla="*/ 5434 h 10000"/>
                  <a:gd name="connsiteX250" fmla="*/ 911 w 10000"/>
                  <a:gd name="connsiteY250" fmla="*/ 5463 h 10000"/>
                  <a:gd name="connsiteX251" fmla="*/ 920 w 10000"/>
                  <a:gd name="connsiteY251" fmla="*/ 5492 h 10000"/>
                  <a:gd name="connsiteX252" fmla="*/ 934 w 10000"/>
                  <a:gd name="connsiteY252" fmla="*/ 5518 h 10000"/>
                  <a:gd name="connsiteX253" fmla="*/ 1169 w 10000"/>
                  <a:gd name="connsiteY253" fmla="*/ 5738 h 10000"/>
                  <a:gd name="connsiteX254" fmla="*/ 1188 w 10000"/>
                  <a:gd name="connsiteY254" fmla="*/ 5755 h 10000"/>
                  <a:gd name="connsiteX255" fmla="*/ 1216 w 10000"/>
                  <a:gd name="connsiteY255" fmla="*/ 5758 h 10000"/>
                  <a:gd name="connsiteX256" fmla="*/ 1313 w 10000"/>
                  <a:gd name="connsiteY256" fmla="*/ 5774 h 10000"/>
                  <a:gd name="connsiteX257" fmla="*/ 1349 w 10000"/>
                  <a:gd name="connsiteY257" fmla="*/ 5787 h 10000"/>
                  <a:gd name="connsiteX258" fmla="*/ 1393 w 10000"/>
                  <a:gd name="connsiteY258" fmla="*/ 5793 h 10000"/>
                  <a:gd name="connsiteX259" fmla="*/ 1393 w 10000"/>
                  <a:gd name="connsiteY259" fmla="*/ 5797 h 10000"/>
                  <a:gd name="connsiteX260" fmla="*/ 1421 w 10000"/>
                  <a:gd name="connsiteY260" fmla="*/ 5810 h 10000"/>
                  <a:gd name="connsiteX261" fmla="*/ 1446 w 10000"/>
                  <a:gd name="connsiteY261" fmla="*/ 5829 h 10000"/>
                  <a:gd name="connsiteX262" fmla="*/ 1460 w 10000"/>
                  <a:gd name="connsiteY262" fmla="*/ 5842 h 10000"/>
                  <a:gd name="connsiteX263" fmla="*/ 1476 w 10000"/>
                  <a:gd name="connsiteY263" fmla="*/ 5848 h 10000"/>
                  <a:gd name="connsiteX264" fmla="*/ 1501 w 10000"/>
                  <a:gd name="connsiteY264" fmla="*/ 5852 h 10000"/>
                  <a:gd name="connsiteX265" fmla="*/ 1532 w 10000"/>
                  <a:gd name="connsiteY265" fmla="*/ 5887 h 10000"/>
                  <a:gd name="connsiteX266" fmla="*/ 1565 w 10000"/>
                  <a:gd name="connsiteY266" fmla="*/ 5942 h 10000"/>
                  <a:gd name="connsiteX267" fmla="*/ 1587 w 10000"/>
                  <a:gd name="connsiteY267" fmla="*/ 5972 h 10000"/>
                  <a:gd name="connsiteX268" fmla="*/ 1612 w 10000"/>
                  <a:gd name="connsiteY268" fmla="*/ 5955 h 10000"/>
                  <a:gd name="connsiteX269" fmla="*/ 1679 w 10000"/>
                  <a:gd name="connsiteY269" fmla="*/ 6049 h 10000"/>
                  <a:gd name="connsiteX270" fmla="*/ 1720 w 10000"/>
                  <a:gd name="connsiteY270" fmla="*/ 6108 h 10000"/>
                  <a:gd name="connsiteX271" fmla="*/ 1751 w 10000"/>
                  <a:gd name="connsiteY271" fmla="*/ 6133 h 10000"/>
                  <a:gd name="connsiteX272" fmla="*/ 1792 w 10000"/>
                  <a:gd name="connsiteY272" fmla="*/ 6169 h 10000"/>
                  <a:gd name="connsiteX273" fmla="*/ 1801 w 10000"/>
                  <a:gd name="connsiteY273" fmla="*/ 6172 h 10000"/>
                  <a:gd name="connsiteX274" fmla="*/ 1814 w 10000"/>
                  <a:gd name="connsiteY274" fmla="*/ 6286 h 10000"/>
                  <a:gd name="connsiteX275" fmla="*/ 1817 w 10000"/>
                  <a:gd name="connsiteY275" fmla="*/ 6331 h 10000"/>
                  <a:gd name="connsiteX276" fmla="*/ 1809 w 10000"/>
                  <a:gd name="connsiteY276" fmla="*/ 6444 h 10000"/>
                  <a:gd name="connsiteX277" fmla="*/ 1801 w 10000"/>
                  <a:gd name="connsiteY277" fmla="*/ 6499 h 10000"/>
                  <a:gd name="connsiteX278" fmla="*/ 1781 w 10000"/>
                  <a:gd name="connsiteY278" fmla="*/ 6522 h 10000"/>
                  <a:gd name="connsiteX279" fmla="*/ 1773 w 10000"/>
                  <a:gd name="connsiteY279" fmla="*/ 6541 h 10000"/>
                  <a:gd name="connsiteX280" fmla="*/ 1762 w 10000"/>
                  <a:gd name="connsiteY280" fmla="*/ 6571 h 10000"/>
                  <a:gd name="connsiteX281" fmla="*/ 1767 w 10000"/>
                  <a:gd name="connsiteY281" fmla="*/ 6622 h 10000"/>
                  <a:gd name="connsiteX282" fmla="*/ 1767 w 10000"/>
                  <a:gd name="connsiteY282" fmla="*/ 6665 h 10000"/>
                  <a:gd name="connsiteX283" fmla="*/ 1767 w 10000"/>
                  <a:gd name="connsiteY283" fmla="*/ 6694 h 10000"/>
                  <a:gd name="connsiteX284" fmla="*/ 1776 w 10000"/>
                  <a:gd name="connsiteY284" fmla="*/ 6726 h 10000"/>
                  <a:gd name="connsiteX285" fmla="*/ 1776 w 10000"/>
                  <a:gd name="connsiteY285" fmla="*/ 6745 h 10000"/>
                  <a:gd name="connsiteX286" fmla="*/ 1767 w 10000"/>
                  <a:gd name="connsiteY286" fmla="*/ 6765 h 10000"/>
                  <a:gd name="connsiteX287" fmla="*/ 1762 w 10000"/>
                  <a:gd name="connsiteY287" fmla="*/ 6804 h 10000"/>
                  <a:gd name="connsiteX288" fmla="*/ 1753 w 10000"/>
                  <a:gd name="connsiteY288" fmla="*/ 6839 h 10000"/>
                  <a:gd name="connsiteX289" fmla="*/ 1742 w 10000"/>
                  <a:gd name="connsiteY289" fmla="*/ 6849 h 10000"/>
                  <a:gd name="connsiteX290" fmla="*/ 1726 w 10000"/>
                  <a:gd name="connsiteY290" fmla="*/ 6849 h 10000"/>
                  <a:gd name="connsiteX291" fmla="*/ 1712 w 10000"/>
                  <a:gd name="connsiteY291" fmla="*/ 6852 h 10000"/>
                  <a:gd name="connsiteX292" fmla="*/ 1640 w 10000"/>
                  <a:gd name="connsiteY292" fmla="*/ 6953 h 10000"/>
                  <a:gd name="connsiteX293" fmla="*/ 1493 w 10000"/>
                  <a:gd name="connsiteY293" fmla="*/ 7105 h 10000"/>
                  <a:gd name="connsiteX294" fmla="*/ 1490 w 10000"/>
                  <a:gd name="connsiteY294" fmla="*/ 7124 h 10000"/>
                  <a:gd name="connsiteX295" fmla="*/ 1468 w 10000"/>
                  <a:gd name="connsiteY295" fmla="*/ 7137 h 10000"/>
                  <a:gd name="connsiteX296" fmla="*/ 1454 w 10000"/>
                  <a:gd name="connsiteY296" fmla="*/ 7144 h 10000"/>
                  <a:gd name="connsiteX297" fmla="*/ 1452 w 10000"/>
                  <a:gd name="connsiteY297" fmla="*/ 7157 h 10000"/>
                  <a:gd name="connsiteX298" fmla="*/ 1446 w 10000"/>
                  <a:gd name="connsiteY298" fmla="*/ 7199 h 10000"/>
                  <a:gd name="connsiteX299" fmla="*/ 1476 w 10000"/>
                  <a:gd name="connsiteY299" fmla="*/ 7247 h 10000"/>
                  <a:gd name="connsiteX300" fmla="*/ 1501 w 10000"/>
                  <a:gd name="connsiteY300" fmla="*/ 7270 h 10000"/>
                  <a:gd name="connsiteX301" fmla="*/ 1518 w 10000"/>
                  <a:gd name="connsiteY301" fmla="*/ 7286 h 10000"/>
                  <a:gd name="connsiteX302" fmla="*/ 1524 w 10000"/>
                  <a:gd name="connsiteY302" fmla="*/ 7306 h 10000"/>
                  <a:gd name="connsiteX303" fmla="*/ 1540 w 10000"/>
                  <a:gd name="connsiteY303" fmla="*/ 7322 h 10000"/>
                  <a:gd name="connsiteX304" fmla="*/ 1565 w 10000"/>
                  <a:gd name="connsiteY304" fmla="*/ 7325 h 10000"/>
                  <a:gd name="connsiteX305" fmla="*/ 1590 w 10000"/>
                  <a:gd name="connsiteY305" fmla="*/ 7332 h 10000"/>
                  <a:gd name="connsiteX306" fmla="*/ 1615 w 10000"/>
                  <a:gd name="connsiteY306" fmla="*/ 7345 h 10000"/>
                  <a:gd name="connsiteX307" fmla="*/ 1662 w 10000"/>
                  <a:gd name="connsiteY307" fmla="*/ 7370 h 10000"/>
                  <a:gd name="connsiteX308" fmla="*/ 1670 w 10000"/>
                  <a:gd name="connsiteY308" fmla="*/ 7351 h 10000"/>
                  <a:gd name="connsiteX309" fmla="*/ 1726 w 10000"/>
                  <a:gd name="connsiteY309" fmla="*/ 7354 h 10000"/>
                  <a:gd name="connsiteX310" fmla="*/ 1726 w 10000"/>
                  <a:gd name="connsiteY310" fmla="*/ 7400 h 10000"/>
                  <a:gd name="connsiteX311" fmla="*/ 1773 w 10000"/>
                  <a:gd name="connsiteY311" fmla="*/ 7409 h 10000"/>
                  <a:gd name="connsiteX312" fmla="*/ 1806 w 10000"/>
                  <a:gd name="connsiteY312" fmla="*/ 7416 h 10000"/>
                  <a:gd name="connsiteX313" fmla="*/ 1839 w 10000"/>
                  <a:gd name="connsiteY313" fmla="*/ 7403 h 10000"/>
                  <a:gd name="connsiteX314" fmla="*/ 1886 w 10000"/>
                  <a:gd name="connsiteY314" fmla="*/ 7403 h 10000"/>
                  <a:gd name="connsiteX315" fmla="*/ 1898 w 10000"/>
                  <a:gd name="connsiteY315" fmla="*/ 7403 h 10000"/>
                  <a:gd name="connsiteX316" fmla="*/ 1914 w 10000"/>
                  <a:gd name="connsiteY316" fmla="*/ 7494 h 10000"/>
                  <a:gd name="connsiteX317" fmla="*/ 1895 w 10000"/>
                  <a:gd name="connsiteY317" fmla="*/ 7523 h 10000"/>
                  <a:gd name="connsiteX318" fmla="*/ 1825 w 10000"/>
                  <a:gd name="connsiteY318" fmla="*/ 7617 h 10000"/>
                  <a:gd name="connsiteX319" fmla="*/ 1776 w 10000"/>
                  <a:gd name="connsiteY319" fmla="*/ 7691 h 10000"/>
                  <a:gd name="connsiteX320" fmla="*/ 1781 w 10000"/>
                  <a:gd name="connsiteY320" fmla="*/ 7723 h 10000"/>
                  <a:gd name="connsiteX321" fmla="*/ 1767 w 10000"/>
                  <a:gd name="connsiteY321" fmla="*/ 7759 h 10000"/>
                  <a:gd name="connsiteX322" fmla="*/ 1762 w 10000"/>
                  <a:gd name="connsiteY322" fmla="*/ 7817 h 10000"/>
                  <a:gd name="connsiteX323" fmla="*/ 1762 w 10000"/>
                  <a:gd name="connsiteY323" fmla="*/ 7856 h 10000"/>
                  <a:gd name="connsiteX324" fmla="*/ 1776 w 10000"/>
                  <a:gd name="connsiteY324" fmla="*/ 7892 h 10000"/>
                  <a:gd name="connsiteX325" fmla="*/ 1784 w 10000"/>
                  <a:gd name="connsiteY325" fmla="*/ 7902 h 10000"/>
                  <a:gd name="connsiteX326" fmla="*/ 1801 w 10000"/>
                  <a:gd name="connsiteY326" fmla="*/ 7908 h 10000"/>
                  <a:gd name="connsiteX327" fmla="*/ 1809 w 10000"/>
                  <a:gd name="connsiteY327" fmla="*/ 7911 h 10000"/>
                  <a:gd name="connsiteX328" fmla="*/ 1801 w 10000"/>
                  <a:gd name="connsiteY328" fmla="*/ 7940 h 10000"/>
                  <a:gd name="connsiteX329" fmla="*/ 1798 w 10000"/>
                  <a:gd name="connsiteY329" fmla="*/ 7979 h 10000"/>
                  <a:gd name="connsiteX330" fmla="*/ 1806 w 10000"/>
                  <a:gd name="connsiteY330" fmla="*/ 8002 h 10000"/>
                  <a:gd name="connsiteX331" fmla="*/ 1823 w 10000"/>
                  <a:gd name="connsiteY331" fmla="*/ 8021 h 10000"/>
                  <a:gd name="connsiteX332" fmla="*/ 1834 w 10000"/>
                  <a:gd name="connsiteY332" fmla="*/ 8044 h 10000"/>
                  <a:gd name="connsiteX333" fmla="*/ 1839 w 10000"/>
                  <a:gd name="connsiteY333" fmla="*/ 8073 h 10000"/>
                  <a:gd name="connsiteX334" fmla="*/ 1842 w 10000"/>
                  <a:gd name="connsiteY334" fmla="*/ 8106 h 10000"/>
                  <a:gd name="connsiteX335" fmla="*/ 1839 w 10000"/>
                  <a:gd name="connsiteY335" fmla="*/ 8144 h 10000"/>
                  <a:gd name="connsiteX336" fmla="*/ 1856 w 10000"/>
                  <a:gd name="connsiteY336" fmla="*/ 8164 h 10000"/>
                  <a:gd name="connsiteX337" fmla="*/ 1886 w 10000"/>
                  <a:gd name="connsiteY337" fmla="*/ 8193 h 10000"/>
                  <a:gd name="connsiteX338" fmla="*/ 1922 w 10000"/>
                  <a:gd name="connsiteY338" fmla="*/ 8206 h 10000"/>
                  <a:gd name="connsiteX339" fmla="*/ 1967 w 10000"/>
                  <a:gd name="connsiteY339" fmla="*/ 8203 h 10000"/>
                  <a:gd name="connsiteX340" fmla="*/ 1986 w 10000"/>
                  <a:gd name="connsiteY340" fmla="*/ 8212 h 10000"/>
                  <a:gd name="connsiteX341" fmla="*/ 2000 w 10000"/>
                  <a:gd name="connsiteY341" fmla="*/ 8232 h 10000"/>
                  <a:gd name="connsiteX342" fmla="*/ 2033 w 10000"/>
                  <a:gd name="connsiteY342" fmla="*/ 8258 h 10000"/>
                  <a:gd name="connsiteX343" fmla="*/ 2050 w 10000"/>
                  <a:gd name="connsiteY343" fmla="*/ 8271 h 10000"/>
                  <a:gd name="connsiteX344" fmla="*/ 2089 w 10000"/>
                  <a:gd name="connsiteY344" fmla="*/ 8280 h 10000"/>
                  <a:gd name="connsiteX345" fmla="*/ 2122 w 10000"/>
                  <a:gd name="connsiteY345" fmla="*/ 8300 h 10000"/>
                  <a:gd name="connsiteX346" fmla="*/ 2163 w 10000"/>
                  <a:gd name="connsiteY346" fmla="*/ 8332 h 10000"/>
                  <a:gd name="connsiteX347" fmla="*/ 2172 w 10000"/>
                  <a:gd name="connsiteY347" fmla="*/ 8335 h 10000"/>
                  <a:gd name="connsiteX348" fmla="*/ 2177 w 10000"/>
                  <a:gd name="connsiteY348" fmla="*/ 8345 h 10000"/>
                  <a:gd name="connsiteX349" fmla="*/ 2163 w 10000"/>
                  <a:gd name="connsiteY349" fmla="*/ 8371 h 10000"/>
                  <a:gd name="connsiteX350" fmla="*/ 2139 w 10000"/>
                  <a:gd name="connsiteY350" fmla="*/ 8423 h 10000"/>
                  <a:gd name="connsiteX351" fmla="*/ 2130 w 10000"/>
                  <a:gd name="connsiteY351" fmla="*/ 8439 h 10000"/>
                  <a:gd name="connsiteX352" fmla="*/ 2105 w 10000"/>
                  <a:gd name="connsiteY352" fmla="*/ 8446 h 10000"/>
                  <a:gd name="connsiteX353" fmla="*/ 2080 w 10000"/>
                  <a:gd name="connsiteY353" fmla="*/ 8449 h 10000"/>
                  <a:gd name="connsiteX354" fmla="*/ 2075 w 10000"/>
                  <a:gd name="connsiteY354" fmla="*/ 8459 h 10000"/>
                  <a:gd name="connsiteX355" fmla="*/ 2072 w 10000"/>
                  <a:gd name="connsiteY355" fmla="*/ 8475 h 10000"/>
                  <a:gd name="connsiteX356" fmla="*/ 2080 w 10000"/>
                  <a:gd name="connsiteY356" fmla="*/ 8484 h 10000"/>
                  <a:gd name="connsiteX357" fmla="*/ 2100 w 10000"/>
                  <a:gd name="connsiteY357" fmla="*/ 8475 h 10000"/>
                  <a:gd name="connsiteX358" fmla="*/ 2141 w 10000"/>
                  <a:gd name="connsiteY358" fmla="*/ 8478 h 10000"/>
                  <a:gd name="connsiteX359" fmla="*/ 2172 w 10000"/>
                  <a:gd name="connsiteY359" fmla="*/ 8475 h 10000"/>
                  <a:gd name="connsiteX360" fmla="*/ 2188 w 10000"/>
                  <a:gd name="connsiteY360" fmla="*/ 8475 h 10000"/>
                  <a:gd name="connsiteX361" fmla="*/ 2222 w 10000"/>
                  <a:gd name="connsiteY361" fmla="*/ 8497 h 10000"/>
                  <a:gd name="connsiteX362" fmla="*/ 2252 w 10000"/>
                  <a:gd name="connsiteY362" fmla="*/ 8514 h 10000"/>
                  <a:gd name="connsiteX363" fmla="*/ 2274 w 10000"/>
                  <a:gd name="connsiteY363" fmla="*/ 8514 h 10000"/>
                  <a:gd name="connsiteX364" fmla="*/ 2299 w 10000"/>
                  <a:gd name="connsiteY364" fmla="*/ 8504 h 10000"/>
                  <a:gd name="connsiteX365" fmla="*/ 2310 w 10000"/>
                  <a:gd name="connsiteY365" fmla="*/ 8504 h 10000"/>
                  <a:gd name="connsiteX366" fmla="*/ 2319 w 10000"/>
                  <a:gd name="connsiteY366" fmla="*/ 8484 h 10000"/>
                  <a:gd name="connsiteX367" fmla="*/ 2338 w 10000"/>
                  <a:gd name="connsiteY367" fmla="*/ 8494 h 10000"/>
                  <a:gd name="connsiteX368" fmla="*/ 2338 w 10000"/>
                  <a:gd name="connsiteY368" fmla="*/ 8552 h 10000"/>
                  <a:gd name="connsiteX369" fmla="*/ 2366 w 10000"/>
                  <a:gd name="connsiteY369" fmla="*/ 8572 h 10000"/>
                  <a:gd name="connsiteX370" fmla="*/ 2382 w 10000"/>
                  <a:gd name="connsiteY370" fmla="*/ 8582 h 10000"/>
                  <a:gd name="connsiteX371" fmla="*/ 2435 w 10000"/>
                  <a:gd name="connsiteY371" fmla="*/ 8552 h 10000"/>
                  <a:gd name="connsiteX372" fmla="*/ 2443 w 10000"/>
                  <a:gd name="connsiteY372" fmla="*/ 8552 h 10000"/>
                  <a:gd name="connsiteX373" fmla="*/ 2454 w 10000"/>
                  <a:gd name="connsiteY373" fmla="*/ 8552 h 10000"/>
                  <a:gd name="connsiteX374" fmla="*/ 2471 w 10000"/>
                  <a:gd name="connsiteY374" fmla="*/ 8546 h 10000"/>
                  <a:gd name="connsiteX375" fmla="*/ 2488 w 10000"/>
                  <a:gd name="connsiteY375" fmla="*/ 8536 h 10000"/>
                  <a:gd name="connsiteX376" fmla="*/ 2501 w 10000"/>
                  <a:gd name="connsiteY376" fmla="*/ 8533 h 10000"/>
                  <a:gd name="connsiteX377" fmla="*/ 2512 w 10000"/>
                  <a:gd name="connsiteY377" fmla="*/ 8533 h 10000"/>
                  <a:gd name="connsiteX378" fmla="*/ 2521 w 10000"/>
                  <a:gd name="connsiteY378" fmla="*/ 8546 h 10000"/>
                  <a:gd name="connsiteX379" fmla="*/ 2521 w 10000"/>
                  <a:gd name="connsiteY379" fmla="*/ 8572 h 10000"/>
                  <a:gd name="connsiteX380" fmla="*/ 2535 w 10000"/>
                  <a:gd name="connsiteY380" fmla="*/ 8588 h 10000"/>
                  <a:gd name="connsiteX381" fmla="*/ 2551 w 10000"/>
                  <a:gd name="connsiteY381" fmla="*/ 8582 h 10000"/>
                  <a:gd name="connsiteX382" fmla="*/ 2560 w 10000"/>
                  <a:gd name="connsiteY382" fmla="*/ 8582 h 10000"/>
                  <a:gd name="connsiteX383" fmla="*/ 2573 w 10000"/>
                  <a:gd name="connsiteY383" fmla="*/ 8588 h 10000"/>
                  <a:gd name="connsiteX384" fmla="*/ 2584 w 10000"/>
                  <a:gd name="connsiteY384" fmla="*/ 8591 h 10000"/>
                  <a:gd name="connsiteX385" fmla="*/ 2590 w 10000"/>
                  <a:gd name="connsiteY385" fmla="*/ 8598 h 10000"/>
                  <a:gd name="connsiteX386" fmla="*/ 2598 w 10000"/>
                  <a:gd name="connsiteY386" fmla="*/ 8608 h 10000"/>
                  <a:gd name="connsiteX387" fmla="*/ 2607 w 10000"/>
                  <a:gd name="connsiteY387" fmla="*/ 8617 h 10000"/>
                  <a:gd name="connsiteX388" fmla="*/ 2618 w 10000"/>
                  <a:gd name="connsiteY388" fmla="*/ 8617 h 10000"/>
                  <a:gd name="connsiteX389" fmla="*/ 2640 w 10000"/>
                  <a:gd name="connsiteY389" fmla="*/ 8608 h 10000"/>
                  <a:gd name="connsiteX390" fmla="*/ 2670 w 10000"/>
                  <a:gd name="connsiteY390" fmla="*/ 8598 h 10000"/>
                  <a:gd name="connsiteX391" fmla="*/ 2673 w 10000"/>
                  <a:gd name="connsiteY391" fmla="*/ 8598 h 10000"/>
                  <a:gd name="connsiteX392" fmla="*/ 2690 w 10000"/>
                  <a:gd name="connsiteY392" fmla="*/ 8598 h 10000"/>
                  <a:gd name="connsiteX393" fmla="*/ 2698 w 10000"/>
                  <a:gd name="connsiteY393" fmla="*/ 8598 h 10000"/>
                  <a:gd name="connsiteX394" fmla="*/ 2712 w 10000"/>
                  <a:gd name="connsiteY394" fmla="*/ 8598 h 10000"/>
                  <a:gd name="connsiteX395" fmla="*/ 2726 w 10000"/>
                  <a:gd name="connsiteY395" fmla="*/ 8591 h 10000"/>
                  <a:gd name="connsiteX396" fmla="*/ 2737 w 10000"/>
                  <a:gd name="connsiteY396" fmla="*/ 8588 h 10000"/>
                  <a:gd name="connsiteX397" fmla="*/ 2759 w 10000"/>
                  <a:gd name="connsiteY397" fmla="*/ 8582 h 10000"/>
                  <a:gd name="connsiteX398" fmla="*/ 2770 w 10000"/>
                  <a:gd name="connsiteY398" fmla="*/ 8578 h 10000"/>
                  <a:gd name="connsiteX399" fmla="*/ 2784 w 10000"/>
                  <a:gd name="connsiteY399" fmla="*/ 8572 h 10000"/>
                  <a:gd name="connsiteX400" fmla="*/ 2795 w 10000"/>
                  <a:gd name="connsiteY400" fmla="*/ 8572 h 10000"/>
                  <a:gd name="connsiteX401" fmla="*/ 2803 w 10000"/>
                  <a:gd name="connsiteY401" fmla="*/ 8588 h 10000"/>
                  <a:gd name="connsiteX402" fmla="*/ 2803 w 10000"/>
                  <a:gd name="connsiteY402" fmla="*/ 8591 h 10000"/>
                  <a:gd name="connsiteX403" fmla="*/ 2803 w 10000"/>
                  <a:gd name="connsiteY403" fmla="*/ 8601 h 10000"/>
                  <a:gd name="connsiteX404" fmla="*/ 2809 w 10000"/>
                  <a:gd name="connsiteY404" fmla="*/ 8601 h 10000"/>
                  <a:gd name="connsiteX405" fmla="*/ 2823 w 10000"/>
                  <a:gd name="connsiteY405" fmla="*/ 8598 h 10000"/>
                  <a:gd name="connsiteX406" fmla="*/ 2831 w 10000"/>
                  <a:gd name="connsiteY406" fmla="*/ 8598 h 10000"/>
                  <a:gd name="connsiteX407" fmla="*/ 2839 w 10000"/>
                  <a:gd name="connsiteY407" fmla="*/ 8601 h 10000"/>
                  <a:gd name="connsiteX408" fmla="*/ 2848 w 10000"/>
                  <a:gd name="connsiteY408" fmla="*/ 8598 h 10000"/>
                  <a:gd name="connsiteX409" fmla="*/ 2856 w 10000"/>
                  <a:gd name="connsiteY409" fmla="*/ 8601 h 10000"/>
                  <a:gd name="connsiteX410" fmla="*/ 2859 w 10000"/>
                  <a:gd name="connsiteY410" fmla="*/ 8601 h 10000"/>
                  <a:gd name="connsiteX411" fmla="*/ 2864 w 10000"/>
                  <a:gd name="connsiteY411" fmla="*/ 8598 h 10000"/>
                  <a:gd name="connsiteX412" fmla="*/ 2889 w 10000"/>
                  <a:gd name="connsiteY412" fmla="*/ 8611 h 10000"/>
                  <a:gd name="connsiteX413" fmla="*/ 2906 w 10000"/>
                  <a:gd name="connsiteY413" fmla="*/ 8620 h 10000"/>
                  <a:gd name="connsiteX414" fmla="*/ 2914 w 10000"/>
                  <a:gd name="connsiteY414" fmla="*/ 8627 h 10000"/>
                  <a:gd name="connsiteX415" fmla="*/ 2920 w 10000"/>
                  <a:gd name="connsiteY415" fmla="*/ 8640 h 10000"/>
                  <a:gd name="connsiteX416" fmla="*/ 2922 w 10000"/>
                  <a:gd name="connsiteY416" fmla="*/ 8666 h 10000"/>
                  <a:gd name="connsiteX417" fmla="*/ 2922 w 10000"/>
                  <a:gd name="connsiteY417" fmla="*/ 8692 h 10000"/>
                  <a:gd name="connsiteX418" fmla="*/ 2939 w 10000"/>
                  <a:gd name="connsiteY418" fmla="*/ 8695 h 10000"/>
                  <a:gd name="connsiteX419" fmla="*/ 2953 w 10000"/>
                  <a:gd name="connsiteY419" fmla="*/ 8695 h 10000"/>
                  <a:gd name="connsiteX420" fmla="*/ 2961 w 10000"/>
                  <a:gd name="connsiteY420" fmla="*/ 8695 h 10000"/>
                  <a:gd name="connsiteX421" fmla="*/ 2972 w 10000"/>
                  <a:gd name="connsiteY421" fmla="*/ 8692 h 10000"/>
                  <a:gd name="connsiteX422" fmla="*/ 2981 w 10000"/>
                  <a:gd name="connsiteY422" fmla="*/ 8685 h 10000"/>
                  <a:gd name="connsiteX423" fmla="*/ 2989 w 10000"/>
                  <a:gd name="connsiteY423" fmla="*/ 8685 h 10000"/>
                  <a:gd name="connsiteX424" fmla="*/ 3008 w 10000"/>
                  <a:gd name="connsiteY424" fmla="*/ 8685 h 10000"/>
                  <a:gd name="connsiteX425" fmla="*/ 3028 w 10000"/>
                  <a:gd name="connsiteY425" fmla="*/ 8695 h 10000"/>
                  <a:gd name="connsiteX426" fmla="*/ 3042 w 10000"/>
                  <a:gd name="connsiteY426" fmla="*/ 8695 h 10000"/>
                  <a:gd name="connsiteX427" fmla="*/ 3053 w 10000"/>
                  <a:gd name="connsiteY427" fmla="*/ 8676 h 10000"/>
                  <a:gd name="connsiteX428" fmla="*/ 3061 w 10000"/>
                  <a:gd name="connsiteY428" fmla="*/ 8666 h 10000"/>
                  <a:gd name="connsiteX429" fmla="*/ 3066 w 10000"/>
                  <a:gd name="connsiteY429" fmla="*/ 8656 h 10000"/>
                  <a:gd name="connsiteX430" fmla="*/ 3091 w 10000"/>
                  <a:gd name="connsiteY430" fmla="*/ 8659 h 10000"/>
                  <a:gd name="connsiteX431" fmla="*/ 3105 w 10000"/>
                  <a:gd name="connsiteY431" fmla="*/ 8659 h 10000"/>
                  <a:gd name="connsiteX432" fmla="*/ 3108 w 10000"/>
                  <a:gd name="connsiteY432" fmla="*/ 8650 h 10000"/>
                  <a:gd name="connsiteX433" fmla="*/ 3147 w 10000"/>
                  <a:gd name="connsiteY433" fmla="*/ 8588 h 10000"/>
                  <a:gd name="connsiteX434" fmla="*/ 3150 w 10000"/>
                  <a:gd name="connsiteY434" fmla="*/ 8598 h 10000"/>
                  <a:gd name="connsiteX435" fmla="*/ 3163 w 10000"/>
                  <a:gd name="connsiteY435" fmla="*/ 8601 h 10000"/>
                  <a:gd name="connsiteX436" fmla="*/ 3180 w 10000"/>
                  <a:gd name="connsiteY436" fmla="*/ 8608 h 10000"/>
                  <a:gd name="connsiteX437" fmla="*/ 3188 w 10000"/>
                  <a:gd name="connsiteY437" fmla="*/ 8611 h 10000"/>
                  <a:gd name="connsiteX438" fmla="*/ 3227 w 10000"/>
                  <a:gd name="connsiteY438" fmla="*/ 8620 h 10000"/>
                  <a:gd name="connsiteX439" fmla="*/ 3238 w 10000"/>
                  <a:gd name="connsiteY439" fmla="*/ 8617 h 10000"/>
                  <a:gd name="connsiteX440" fmla="*/ 3247 w 10000"/>
                  <a:gd name="connsiteY440" fmla="*/ 8601 h 10000"/>
                  <a:gd name="connsiteX441" fmla="*/ 3269 w 10000"/>
                  <a:gd name="connsiteY441" fmla="*/ 8611 h 10000"/>
                  <a:gd name="connsiteX442" fmla="*/ 3277 w 10000"/>
                  <a:gd name="connsiteY442" fmla="*/ 8617 h 10000"/>
                  <a:gd name="connsiteX443" fmla="*/ 3285 w 10000"/>
                  <a:gd name="connsiteY443" fmla="*/ 8611 h 10000"/>
                  <a:gd name="connsiteX444" fmla="*/ 3307 w 10000"/>
                  <a:gd name="connsiteY444" fmla="*/ 8611 h 10000"/>
                  <a:gd name="connsiteX445" fmla="*/ 3319 w 10000"/>
                  <a:gd name="connsiteY445" fmla="*/ 8617 h 10000"/>
                  <a:gd name="connsiteX446" fmla="*/ 3324 w 10000"/>
                  <a:gd name="connsiteY446" fmla="*/ 8617 h 10000"/>
                  <a:gd name="connsiteX447" fmla="*/ 3327 w 10000"/>
                  <a:gd name="connsiteY447" fmla="*/ 8620 h 10000"/>
                  <a:gd name="connsiteX448" fmla="*/ 3341 w 10000"/>
                  <a:gd name="connsiteY448" fmla="*/ 8620 h 10000"/>
                  <a:gd name="connsiteX449" fmla="*/ 3357 w 10000"/>
                  <a:gd name="connsiteY449" fmla="*/ 8620 h 10000"/>
                  <a:gd name="connsiteX450" fmla="*/ 3374 w 10000"/>
                  <a:gd name="connsiteY450" fmla="*/ 8620 h 10000"/>
                  <a:gd name="connsiteX451" fmla="*/ 3382 w 10000"/>
                  <a:gd name="connsiteY451" fmla="*/ 8620 h 10000"/>
                  <a:gd name="connsiteX452" fmla="*/ 3399 w 10000"/>
                  <a:gd name="connsiteY452" fmla="*/ 8611 h 10000"/>
                  <a:gd name="connsiteX453" fmla="*/ 3413 w 10000"/>
                  <a:gd name="connsiteY453" fmla="*/ 8601 h 10000"/>
                  <a:gd name="connsiteX454" fmla="*/ 3421 w 10000"/>
                  <a:gd name="connsiteY454" fmla="*/ 8588 h 10000"/>
                  <a:gd name="connsiteX455" fmla="*/ 3421 w 10000"/>
                  <a:gd name="connsiteY455" fmla="*/ 8572 h 10000"/>
                  <a:gd name="connsiteX456" fmla="*/ 3421 w 10000"/>
                  <a:gd name="connsiteY456" fmla="*/ 8552 h 10000"/>
                  <a:gd name="connsiteX457" fmla="*/ 3424 w 10000"/>
                  <a:gd name="connsiteY457" fmla="*/ 8533 h 10000"/>
                  <a:gd name="connsiteX458" fmla="*/ 3432 w 10000"/>
                  <a:gd name="connsiteY458" fmla="*/ 8523 h 10000"/>
                  <a:gd name="connsiteX459" fmla="*/ 3446 w 10000"/>
                  <a:gd name="connsiteY459" fmla="*/ 8523 h 10000"/>
                  <a:gd name="connsiteX460" fmla="*/ 3457 w 10000"/>
                  <a:gd name="connsiteY460" fmla="*/ 8523 h 10000"/>
                  <a:gd name="connsiteX461" fmla="*/ 3476 w 10000"/>
                  <a:gd name="connsiteY461" fmla="*/ 8533 h 10000"/>
                  <a:gd name="connsiteX462" fmla="*/ 3485 w 10000"/>
                  <a:gd name="connsiteY462" fmla="*/ 8536 h 10000"/>
                  <a:gd name="connsiteX463" fmla="*/ 3501 w 10000"/>
                  <a:gd name="connsiteY463" fmla="*/ 8527 h 10000"/>
                  <a:gd name="connsiteX464" fmla="*/ 3504 w 10000"/>
                  <a:gd name="connsiteY464" fmla="*/ 8514 h 10000"/>
                  <a:gd name="connsiteX465" fmla="*/ 3510 w 10000"/>
                  <a:gd name="connsiteY465" fmla="*/ 8497 h 10000"/>
                  <a:gd name="connsiteX466" fmla="*/ 3537 w 10000"/>
                  <a:gd name="connsiteY466" fmla="*/ 8484 h 10000"/>
                  <a:gd name="connsiteX467" fmla="*/ 3562 w 10000"/>
                  <a:gd name="connsiteY467" fmla="*/ 8488 h 10000"/>
                  <a:gd name="connsiteX468" fmla="*/ 3568 w 10000"/>
                  <a:gd name="connsiteY468" fmla="*/ 8484 h 10000"/>
                  <a:gd name="connsiteX469" fmla="*/ 3584 w 10000"/>
                  <a:gd name="connsiteY469" fmla="*/ 8494 h 10000"/>
                  <a:gd name="connsiteX470" fmla="*/ 3593 w 10000"/>
                  <a:gd name="connsiteY470" fmla="*/ 8507 h 10000"/>
                  <a:gd name="connsiteX471" fmla="*/ 3618 w 10000"/>
                  <a:gd name="connsiteY471" fmla="*/ 8497 h 10000"/>
                  <a:gd name="connsiteX472" fmla="*/ 3643 w 10000"/>
                  <a:gd name="connsiteY472" fmla="*/ 8475 h 10000"/>
                  <a:gd name="connsiteX473" fmla="*/ 3657 w 10000"/>
                  <a:gd name="connsiteY473" fmla="*/ 8478 h 10000"/>
                  <a:gd name="connsiteX474" fmla="*/ 3670 w 10000"/>
                  <a:gd name="connsiteY474" fmla="*/ 8475 h 10000"/>
                  <a:gd name="connsiteX475" fmla="*/ 3673 w 10000"/>
                  <a:gd name="connsiteY475" fmla="*/ 8468 h 10000"/>
                  <a:gd name="connsiteX476" fmla="*/ 3681 w 10000"/>
                  <a:gd name="connsiteY476" fmla="*/ 8468 h 10000"/>
                  <a:gd name="connsiteX477" fmla="*/ 3698 w 10000"/>
                  <a:gd name="connsiteY477" fmla="*/ 8478 h 10000"/>
                  <a:gd name="connsiteX478" fmla="*/ 3720 w 10000"/>
                  <a:gd name="connsiteY478" fmla="*/ 8497 h 10000"/>
                  <a:gd name="connsiteX479" fmla="*/ 3715 w 10000"/>
                  <a:gd name="connsiteY479" fmla="*/ 8504 h 10000"/>
                  <a:gd name="connsiteX480" fmla="*/ 3729 w 10000"/>
                  <a:gd name="connsiteY480" fmla="*/ 8514 h 10000"/>
                  <a:gd name="connsiteX481" fmla="*/ 3729 w 10000"/>
                  <a:gd name="connsiteY481" fmla="*/ 8517 h 10000"/>
                  <a:gd name="connsiteX482" fmla="*/ 3740 w 10000"/>
                  <a:gd name="connsiteY482" fmla="*/ 8527 h 10000"/>
                  <a:gd name="connsiteX483" fmla="*/ 3759 w 10000"/>
                  <a:gd name="connsiteY483" fmla="*/ 8517 h 10000"/>
                  <a:gd name="connsiteX484" fmla="*/ 3762 w 10000"/>
                  <a:gd name="connsiteY484" fmla="*/ 8504 h 10000"/>
                  <a:gd name="connsiteX485" fmla="*/ 3770 w 10000"/>
                  <a:gd name="connsiteY485" fmla="*/ 8488 h 10000"/>
                  <a:gd name="connsiteX486" fmla="*/ 3778 w 10000"/>
                  <a:gd name="connsiteY486" fmla="*/ 8484 h 10000"/>
                  <a:gd name="connsiteX487" fmla="*/ 3792 w 10000"/>
                  <a:gd name="connsiteY487" fmla="*/ 8475 h 10000"/>
                  <a:gd name="connsiteX488" fmla="*/ 3803 w 10000"/>
                  <a:gd name="connsiteY488" fmla="*/ 8478 h 10000"/>
                  <a:gd name="connsiteX489" fmla="*/ 3809 w 10000"/>
                  <a:gd name="connsiteY489" fmla="*/ 8475 h 10000"/>
                  <a:gd name="connsiteX490" fmla="*/ 3825 w 10000"/>
                  <a:gd name="connsiteY490" fmla="*/ 8465 h 10000"/>
                  <a:gd name="connsiteX491" fmla="*/ 3834 w 10000"/>
                  <a:gd name="connsiteY491" fmla="*/ 8468 h 10000"/>
                  <a:gd name="connsiteX492" fmla="*/ 3842 w 10000"/>
                  <a:gd name="connsiteY492" fmla="*/ 8478 h 10000"/>
                  <a:gd name="connsiteX493" fmla="*/ 3850 w 10000"/>
                  <a:gd name="connsiteY493" fmla="*/ 8478 h 10000"/>
                  <a:gd name="connsiteX494" fmla="*/ 3859 w 10000"/>
                  <a:gd name="connsiteY494" fmla="*/ 8484 h 10000"/>
                  <a:gd name="connsiteX495" fmla="*/ 3873 w 10000"/>
                  <a:gd name="connsiteY495" fmla="*/ 8494 h 10000"/>
                  <a:gd name="connsiteX496" fmla="*/ 3875 w 10000"/>
                  <a:gd name="connsiteY496" fmla="*/ 8507 h 10000"/>
                  <a:gd name="connsiteX497" fmla="*/ 3881 w 10000"/>
                  <a:gd name="connsiteY497" fmla="*/ 8527 h 10000"/>
                  <a:gd name="connsiteX498" fmla="*/ 3875 w 10000"/>
                  <a:gd name="connsiteY498" fmla="*/ 8546 h 10000"/>
                  <a:gd name="connsiteX499" fmla="*/ 3892 w 10000"/>
                  <a:gd name="connsiteY499" fmla="*/ 8546 h 10000"/>
                  <a:gd name="connsiteX500" fmla="*/ 3900 w 10000"/>
                  <a:gd name="connsiteY500" fmla="*/ 8543 h 10000"/>
                  <a:gd name="connsiteX501" fmla="*/ 3906 w 10000"/>
                  <a:gd name="connsiteY501" fmla="*/ 8543 h 10000"/>
                  <a:gd name="connsiteX502" fmla="*/ 3922 w 10000"/>
                  <a:gd name="connsiteY502" fmla="*/ 8552 h 10000"/>
                  <a:gd name="connsiteX503" fmla="*/ 3939 w 10000"/>
                  <a:gd name="connsiteY503" fmla="*/ 8559 h 10000"/>
                  <a:gd name="connsiteX504" fmla="*/ 3953 w 10000"/>
                  <a:gd name="connsiteY504" fmla="*/ 8572 h 10000"/>
                  <a:gd name="connsiteX505" fmla="*/ 3956 w 10000"/>
                  <a:gd name="connsiteY505" fmla="*/ 8588 h 10000"/>
                  <a:gd name="connsiteX506" fmla="*/ 3956 w 10000"/>
                  <a:gd name="connsiteY506" fmla="*/ 8608 h 10000"/>
                  <a:gd name="connsiteX507" fmla="*/ 3972 w 10000"/>
                  <a:gd name="connsiteY507" fmla="*/ 8608 h 10000"/>
                  <a:gd name="connsiteX508" fmla="*/ 3986 w 10000"/>
                  <a:gd name="connsiteY508" fmla="*/ 8608 h 10000"/>
                  <a:gd name="connsiteX509" fmla="*/ 3997 w 10000"/>
                  <a:gd name="connsiteY509" fmla="*/ 8608 h 10000"/>
                  <a:gd name="connsiteX510" fmla="*/ 4006 w 10000"/>
                  <a:gd name="connsiteY510" fmla="*/ 8608 h 10000"/>
                  <a:gd name="connsiteX511" fmla="*/ 4006 w 10000"/>
                  <a:gd name="connsiteY511" fmla="*/ 8611 h 10000"/>
                  <a:gd name="connsiteX512" fmla="*/ 4011 w 10000"/>
                  <a:gd name="connsiteY512" fmla="*/ 8611 h 10000"/>
                  <a:gd name="connsiteX513" fmla="*/ 4022 w 10000"/>
                  <a:gd name="connsiteY513" fmla="*/ 8620 h 10000"/>
                  <a:gd name="connsiteX514" fmla="*/ 4042 w 10000"/>
                  <a:gd name="connsiteY514" fmla="*/ 8620 h 10000"/>
                  <a:gd name="connsiteX515" fmla="*/ 4050 w 10000"/>
                  <a:gd name="connsiteY515" fmla="*/ 8617 h 10000"/>
                  <a:gd name="connsiteX516" fmla="*/ 4069 w 10000"/>
                  <a:gd name="connsiteY516" fmla="*/ 8620 h 10000"/>
                  <a:gd name="connsiteX517" fmla="*/ 4086 w 10000"/>
                  <a:gd name="connsiteY517" fmla="*/ 8630 h 10000"/>
                  <a:gd name="connsiteX518" fmla="*/ 4108 w 10000"/>
                  <a:gd name="connsiteY518" fmla="*/ 8627 h 10000"/>
                  <a:gd name="connsiteX519" fmla="*/ 4125 w 10000"/>
                  <a:gd name="connsiteY519" fmla="*/ 8620 h 10000"/>
                  <a:gd name="connsiteX520" fmla="*/ 4133 w 10000"/>
                  <a:gd name="connsiteY520" fmla="*/ 8611 h 10000"/>
                  <a:gd name="connsiteX521" fmla="*/ 4139 w 10000"/>
                  <a:gd name="connsiteY521" fmla="*/ 8608 h 10000"/>
                  <a:gd name="connsiteX522" fmla="*/ 4147 w 10000"/>
                  <a:gd name="connsiteY522" fmla="*/ 8601 h 10000"/>
                  <a:gd name="connsiteX523" fmla="*/ 4155 w 10000"/>
                  <a:gd name="connsiteY523" fmla="*/ 8591 h 10000"/>
                  <a:gd name="connsiteX524" fmla="*/ 4166 w 10000"/>
                  <a:gd name="connsiteY524" fmla="*/ 8582 h 10000"/>
                  <a:gd name="connsiteX525" fmla="*/ 4183 w 10000"/>
                  <a:gd name="connsiteY525" fmla="*/ 8569 h 10000"/>
                  <a:gd name="connsiteX526" fmla="*/ 4191 w 10000"/>
                  <a:gd name="connsiteY526" fmla="*/ 8562 h 10000"/>
                  <a:gd name="connsiteX527" fmla="*/ 4208 w 10000"/>
                  <a:gd name="connsiteY527" fmla="*/ 8552 h 10000"/>
                  <a:gd name="connsiteX528" fmla="*/ 4230 w 10000"/>
                  <a:gd name="connsiteY528" fmla="*/ 8552 h 10000"/>
                  <a:gd name="connsiteX529" fmla="*/ 4238 w 10000"/>
                  <a:gd name="connsiteY529" fmla="*/ 8559 h 10000"/>
                  <a:gd name="connsiteX530" fmla="*/ 4247 w 10000"/>
                  <a:gd name="connsiteY530" fmla="*/ 8572 h 10000"/>
                  <a:gd name="connsiteX531" fmla="*/ 4252 w 10000"/>
                  <a:gd name="connsiteY531" fmla="*/ 8578 h 10000"/>
                  <a:gd name="connsiteX532" fmla="*/ 4263 w 10000"/>
                  <a:gd name="connsiteY532" fmla="*/ 8582 h 10000"/>
                  <a:gd name="connsiteX533" fmla="*/ 4277 w 10000"/>
                  <a:gd name="connsiteY533" fmla="*/ 8572 h 10000"/>
                  <a:gd name="connsiteX534" fmla="*/ 4294 w 10000"/>
                  <a:gd name="connsiteY534" fmla="*/ 8559 h 10000"/>
                  <a:gd name="connsiteX535" fmla="*/ 4302 w 10000"/>
                  <a:gd name="connsiteY535" fmla="*/ 8546 h 10000"/>
                  <a:gd name="connsiteX536" fmla="*/ 4310 w 10000"/>
                  <a:gd name="connsiteY536" fmla="*/ 8543 h 10000"/>
                  <a:gd name="connsiteX537" fmla="*/ 4313 w 10000"/>
                  <a:gd name="connsiteY537" fmla="*/ 8543 h 10000"/>
                  <a:gd name="connsiteX538" fmla="*/ 4332 w 10000"/>
                  <a:gd name="connsiteY538" fmla="*/ 8546 h 10000"/>
                  <a:gd name="connsiteX539" fmla="*/ 4335 w 10000"/>
                  <a:gd name="connsiteY539" fmla="*/ 8559 h 10000"/>
                  <a:gd name="connsiteX540" fmla="*/ 4349 w 10000"/>
                  <a:gd name="connsiteY540" fmla="*/ 8588 h 10000"/>
                  <a:gd name="connsiteX541" fmla="*/ 4360 w 10000"/>
                  <a:gd name="connsiteY541" fmla="*/ 8591 h 10000"/>
                  <a:gd name="connsiteX542" fmla="*/ 4366 w 10000"/>
                  <a:gd name="connsiteY542" fmla="*/ 8591 h 10000"/>
                  <a:gd name="connsiteX543" fmla="*/ 4382 w 10000"/>
                  <a:gd name="connsiteY543" fmla="*/ 8598 h 10000"/>
                  <a:gd name="connsiteX544" fmla="*/ 4385 w 10000"/>
                  <a:gd name="connsiteY544" fmla="*/ 8598 h 10000"/>
                  <a:gd name="connsiteX545" fmla="*/ 4402 w 10000"/>
                  <a:gd name="connsiteY545" fmla="*/ 8598 h 10000"/>
                  <a:gd name="connsiteX546" fmla="*/ 4421 w 10000"/>
                  <a:gd name="connsiteY546" fmla="*/ 8591 h 10000"/>
                  <a:gd name="connsiteX547" fmla="*/ 4440 w 10000"/>
                  <a:gd name="connsiteY547" fmla="*/ 8591 h 10000"/>
                  <a:gd name="connsiteX548" fmla="*/ 4449 w 10000"/>
                  <a:gd name="connsiteY548" fmla="*/ 8598 h 10000"/>
                  <a:gd name="connsiteX549" fmla="*/ 4454 w 10000"/>
                  <a:gd name="connsiteY549" fmla="*/ 8617 h 10000"/>
                  <a:gd name="connsiteX550" fmla="*/ 4463 w 10000"/>
                  <a:gd name="connsiteY550" fmla="*/ 8608 h 10000"/>
                  <a:gd name="connsiteX551" fmla="*/ 4474 w 10000"/>
                  <a:gd name="connsiteY551" fmla="*/ 8608 h 10000"/>
                  <a:gd name="connsiteX552" fmla="*/ 4490 w 10000"/>
                  <a:gd name="connsiteY552" fmla="*/ 8617 h 10000"/>
                  <a:gd name="connsiteX553" fmla="*/ 4504 w 10000"/>
                  <a:gd name="connsiteY553" fmla="*/ 8617 h 10000"/>
                  <a:gd name="connsiteX554" fmla="*/ 4518 w 10000"/>
                  <a:gd name="connsiteY554" fmla="*/ 8617 h 10000"/>
                  <a:gd name="connsiteX555" fmla="*/ 4535 w 10000"/>
                  <a:gd name="connsiteY555" fmla="*/ 8611 h 10000"/>
                  <a:gd name="connsiteX556" fmla="*/ 4546 w 10000"/>
                  <a:gd name="connsiteY556" fmla="*/ 8611 h 10000"/>
                  <a:gd name="connsiteX557" fmla="*/ 4562 w 10000"/>
                  <a:gd name="connsiteY557" fmla="*/ 8611 h 10000"/>
                  <a:gd name="connsiteX558" fmla="*/ 4571 w 10000"/>
                  <a:gd name="connsiteY558" fmla="*/ 8611 h 10000"/>
                  <a:gd name="connsiteX559" fmla="*/ 4579 w 10000"/>
                  <a:gd name="connsiteY559" fmla="*/ 8608 h 10000"/>
                  <a:gd name="connsiteX560" fmla="*/ 4584 w 10000"/>
                  <a:gd name="connsiteY560" fmla="*/ 8608 h 10000"/>
                  <a:gd name="connsiteX561" fmla="*/ 4601 w 10000"/>
                  <a:gd name="connsiteY561" fmla="*/ 8617 h 10000"/>
                  <a:gd name="connsiteX562" fmla="*/ 4609 w 10000"/>
                  <a:gd name="connsiteY562" fmla="*/ 8627 h 10000"/>
                  <a:gd name="connsiteX563" fmla="*/ 4618 w 10000"/>
                  <a:gd name="connsiteY563" fmla="*/ 8637 h 10000"/>
                  <a:gd name="connsiteX564" fmla="*/ 4618 w 10000"/>
                  <a:gd name="connsiteY564" fmla="*/ 8646 h 10000"/>
                  <a:gd name="connsiteX565" fmla="*/ 4634 w 10000"/>
                  <a:gd name="connsiteY565" fmla="*/ 8656 h 10000"/>
                  <a:gd name="connsiteX566" fmla="*/ 4640 w 10000"/>
                  <a:gd name="connsiteY566" fmla="*/ 8659 h 10000"/>
                  <a:gd name="connsiteX567" fmla="*/ 4651 w 10000"/>
                  <a:gd name="connsiteY567" fmla="*/ 8666 h 10000"/>
                  <a:gd name="connsiteX568" fmla="*/ 4657 w 10000"/>
                  <a:gd name="connsiteY568" fmla="*/ 8659 h 10000"/>
                  <a:gd name="connsiteX569" fmla="*/ 4668 w 10000"/>
                  <a:gd name="connsiteY569" fmla="*/ 8650 h 10000"/>
                  <a:gd name="connsiteX570" fmla="*/ 4676 w 10000"/>
                  <a:gd name="connsiteY570" fmla="*/ 8650 h 10000"/>
                  <a:gd name="connsiteX571" fmla="*/ 4690 w 10000"/>
                  <a:gd name="connsiteY571" fmla="*/ 8650 h 10000"/>
                  <a:gd name="connsiteX572" fmla="*/ 4698 w 10000"/>
                  <a:gd name="connsiteY572" fmla="*/ 8650 h 10000"/>
                  <a:gd name="connsiteX573" fmla="*/ 4704 w 10000"/>
                  <a:gd name="connsiteY573" fmla="*/ 8650 h 10000"/>
                  <a:gd name="connsiteX574" fmla="*/ 4706 w 10000"/>
                  <a:gd name="connsiteY574" fmla="*/ 8659 h 10000"/>
                  <a:gd name="connsiteX575" fmla="*/ 4706 w 10000"/>
                  <a:gd name="connsiteY575" fmla="*/ 8666 h 10000"/>
                  <a:gd name="connsiteX576" fmla="*/ 4723 w 10000"/>
                  <a:gd name="connsiteY576" fmla="*/ 8682 h 10000"/>
                  <a:gd name="connsiteX577" fmla="*/ 4737 w 10000"/>
                  <a:gd name="connsiteY577" fmla="*/ 8682 h 10000"/>
                  <a:gd name="connsiteX578" fmla="*/ 4745 w 10000"/>
                  <a:gd name="connsiteY578" fmla="*/ 8676 h 10000"/>
                  <a:gd name="connsiteX579" fmla="*/ 4756 w 10000"/>
                  <a:gd name="connsiteY579" fmla="*/ 8666 h 10000"/>
                  <a:gd name="connsiteX580" fmla="*/ 4765 w 10000"/>
                  <a:gd name="connsiteY580" fmla="*/ 8666 h 10000"/>
                  <a:gd name="connsiteX581" fmla="*/ 4765 w 10000"/>
                  <a:gd name="connsiteY581" fmla="*/ 8682 h 10000"/>
                  <a:gd name="connsiteX582" fmla="*/ 4770 w 10000"/>
                  <a:gd name="connsiteY582" fmla="*/ 8701 h 10000"/>
                  <a:gd name="connsiteX583" fmla="*/ 4778 w 10000"/>
                  <a:gd name="connsiteY583" fmla="*/ 8705 h 10000"/>
                  <a:gd name="connsiteX584" fmla="*/ 4795 w 10000"/>
                  <a:gd name="connsiteY584" fmla="*/ 8714 h 10000"/>
                  <a:gd name="connsiteX585" fmla="*/ 4812 w 10000"/>
                  <a:gd name="connsiteY585" fmla="*/ 8714 h 10000"/>
                  <a:gd name="connsiteX586" fmla="*/ 4825 w 10000"/>
                  <a:gd name="connsiteY586" fmla="*/ 8705 h 10000"/>
                  <a:gd name="connsiteX587" fmla="*/ 4825 w 10000"/>
                  <a:gd name="connsiteY587" fmla="*/ 8701 h 10000"/>
                  <a:gd name="connsiteX588" fmla="*/ 4828 w 10000"/>
                  <a:gd name="connsiteY588" fmla="*/ 8701 h 10000"/>
                  <a:gd name="connsiteX589" fmla="*/ 4837 w 10000"/>
                  <a:gd name="connsiteY589" fmla="*/ 8692 h 10000"/>
                  <a:gd name="connsiteX590" fmla="*/ 4842 w 10000"/>
                  <a:gd name="connsiteY590" fmla="*/ 8685 h 10000"/>
                  <a:gd name="connsiteX591" fmla="*/ 4859 w 10000"/>
                  <a:gd name="connsiteY591" fmla="*/ 8692 h 10000"/>
                  <a:gd name="connsiteX592" fmla="*/ 4870 w 10000"/>
                  <a:gd name="connsiteY592" fmla="*/ 8701 h 10000"/>
                  <a:gd name="connsiteX593" fmla="*/ 4878 w 10000"/>
                  <a:gd name="connsiteY593" fmla="*/ 8714 h 10000"/>
                  <a:gd name="connsiteX594" fmla="*/ 4892 w 10000"/>
                  <a:gd name="connsiteY594" fmla="*/ 8724 h 10000"/>
                  <a:gd name="connsiteX595" fmla="*/ 4900 w 10000"/>
                  <a:gd name="connsiteY595" fmla="*/ 8724 h 10000"/>
                  <a:gd name="connsiteX596" fmla="*/ 4906 w 10000"/>
                  <a:gd name="connsiteY596" fmla="*/ 8705 h 10000"/>
                  <a:gd name="connsiteX597" fmla="*/ 4925 w 10000"/>
                  <a:gd name="connsiteY597" fmla="*/ 8724 h 10000"/>
                  <a:gd name="connsiteX598" fmla="*/ 4939 w 10000"/>
                  <a:gd name="connsiteY598" fmla="*/ 8701 h 10000"/>
                  <a:gd name="connsiteX599" fmla="*/ 4950 w 10000"/>
                  <a:gd name="connsiteY599" fmla="*/ 8695 h 10000"/>
                  <a:gd name="connsiteX600" fmla="*/ 4956 w 10000"/>
                  <a:gd name="connsiteY600" fmla="*/ 8692 h 10000"/>
                  <a:gd name="connsiteX601" fmla="*/ 4986 w 10000"/>
                  <a:gd name="connsiteY601" fmla="*/ 8705 h 10000"/>
                  <a:gd name="connsiteX602" fmla="*/ 5003 w 10000"/>
                  <a:gd name="connsiteY602" fmla="*/ 8701 h 10000"/>
                  <a:gd name="connsiteX603" fmla="*/ 5011 w 10000"/>
                  <a:gd name="connsiteY603" fmla="*/ 8692 h 10000"/>
                  <a:gd name="connsiteX604" fmla="*/ 5028 w 10000"/>
                  <a:gd name="connsiteY604" fmla="*/ 8682 h 10000"/>
                  <a:gd name="connsiteX605" fmla="*/ 5030 w 10000"/>
                  <a:gd name="connsiteY605" fmla="*/ 8659 h 10000"/>
                  <a:gd name="connsiteX606" fmla="*/ 5039 w 10000"/>
                  <a:gd name="connsiteY606" fmla="*/ 8656 h 10000"/>
                  <a:gd name="connsiteX607" fmla="*/ 5053 w 10000"/>
                  <a:gd name="connsiteY607" fmla="*/ 8669 h 10000"/>
                  <a:gd name="connsiteX608" fmla="*/ 5061 w 10000"/>
                  <a:gd name="connsiteY608" fmla="*/ 8669 h 10000"/>
                  <a:gd name="connsiteX609" fmla="*/ 5061 w 10000"/>
                  <a:gd name="connsiteY609" fmla="*/ 8676 h 10000"/>
                  <a:gd name="connsiteX610" fmla="*/ 5069 w 10000"/>
                  <a:gd name="connsiteY610" fmla="*/ 8669 h 10000"/>
                  <a:gd name="connsiteX611" fmla="*/ 5083 w 10000"/>
                  <a:gd name="connsiteY611" fmla="*/ 8669 h 10000"/>
                  <a:gd name="connsiteX612" fmla="*/ 5100 w 10000"/>
                  <a:gd name="connsiteY612" fmla="*/ 8669 h 10000"/>
                  <a:gd name="connsiteX613" fmla="*/ 5119 w 10000"/>
                  <a:gd name="connsiteY613" fmla="*/ 8682 h 10000"/>
                  <a:gd name="connsiteX614" fmla="*/ 5136 w 10000"/>
                  <a:gd name="connsiteY614" fmla="*/ 8692 h 10000"/>
                  <a:gd name="connsiteX615" fmla="*/ 5161 w 10000"/>
                  <a:gd name="connsiteY615" fmla="*/ 8701 h 10000"/>
                  <a:gd name="connsiteX616" fmla="*/ 5183 w 10000"/>
                  <a:gd name="connsiteY616" fmla="*/ 8701 h 10000"/>
                  <a:gd name="connsiteX617" fmla="*/ 5199 w 10000"/>
                  <a:gd name="connsiteY617" fmla="*/ 8701 h 10000"/>
                  <a:gd name="connsiteX618" fmla="*/ 5213 w 10000"/>
                  <a:gd name="connsiteY618" fmla="*/ 8705 h 10000"/>
                  <a:gd name="connsiteX619" fmla="*/ 5224 w 10000"/>
                  <a:gd name="connsiteY619" fmla="*/ 8701 h 10000"/>
                  <a:gd name="connsiteX620" fmla="*/ 5230 w 10000"/>
                  <a:gd name="connsiteY620" fmla="*/ 8701 h 10000"/>
                  <a:gd name="connsiteX621" fmla="*/ 5241 w 10000"/>
                  <a:gd name="connsiteY621" fmla="*/ 8676 h 10000"/>
                  <a:gd name="connsiteX622" fmla="*/ 5247 w 10000"/>
                  <a:gd name="connsiteY622" fmla="*/ 8666 h 10000"/>
                  <a:gd name="connsiteX623" fmla="*/ 5249 w 10000"/>
                  <a:gd name="connsiteY623" fmla="*/ 8646 h 10000"/>
                  <a:gd name="connsiteX624" fmla="*/ 5249 w 10000"/>
                  <a:gd name="connsiteY624" fmla="*/ 8650 h 10000"/>
                  <a:gd name="connsiteX625" fmla="*/ 5255 w 10000"/>
                  <a:gd name="connsiteY625" fmla="*/ 8646 h 10000"/>
                  <a:gd name="connsiteX626" fmla="*/ 5271 w 10000"/>
                  <a:gd name="connsiteY626" fmla="*/ 8650 h 10000"/>
                  <a:gd name="connsiteX627" fmla="*/ 5288 w 10000"/>
                  <a:gd name="connsiteY627" fmla="*/ 8666 h 10000"/>
                  <a:gd name="connsiteX628" fmla="*/ 5296 w 10000"/>
                  <a:gd name="connsiteY628" fmla="*/ 8666 h 10000"/>
                  <a:gd name="connsiteX629" fmla="*/ 5310 w 10000"/>
                  <a:gd name="connsiteY629" fmla="*/ 8656 h 10000"/>
                  <a:gd name="connsiteX630" fmla="*/ 5321 w 10000"/>
                  <a:gd name="connsiteY630" fmla="*/ 8650 h 10000"/>
                  <a:gd name="connsiteX631" fmla="*/ 5338 w 10000"/>
                  <a:gd name="connsiteY631" fmla="*/ 8650 h 10000"/>
                  <a:gd name="connsiteX632" fmla="*/ 5360 w 10000"/>
                  <a:gd name="connsiteY632" fmla="*/ 8640 h 10000"/>
                  <a:gd name="connsiteX633" fmla="*/ 5366 w 10000"/>
                  <a:gd name="connsiteY633" fmla="*/ 8637 h 10000"/>
                  <a:gd name="connsiteX634" fmla="*/ 5368 w 10000"/>
                  <a:gd name="connsiteY634" fmla="*/ 8637 h 10000"/>
                  <a:gd name="connsiteX635" fmla="*/ 5382 w 10000"/>
                  <a:gd name="connsiteY635" fmla="*/ 8630 h 10000"/>
                  <a:gd name="connsiteX636" fmla="*/ 5391 w 10000"/>
                  <a:gd name="connsiteY636" fmla="*/ 8630 h 10000"/>
                  <a:gd name="connsiteX637" fmla="*/ 5402 w 10000"/>
                  <a:gd name="connsiteY637" fmla="*/ 8637 h 10000"/>
                  <a:gd name="connsiteX638" fmla="*/ 5418 w 10000"/>
                  <a:gd name="connsiteY638" fmla="*/ 8656 h 10000"/>
                  <a:gd name="connsiteX639" fmla="*/ 5432 w 10000"/>
                  <a:gd name="connsiteY639" fmla="*/ 8666 h 10000"/>
                  <a:gd name="connsiteX640" fmla="*/ 5443 w 10000"/>
                  <a:gd name="connsiteY640" fmla="*/ 8682 h 10000"/>
                  <a:gd name="connsiteX641" fmla="*/ 5457 w 10000"/>
                  <a:gd name="connsiteY641" fmla="*/ 8692 h 10000"/>
                  <a:gd name="connsiteX642" fmla="*/ 5471 w 10000"/>
                  <a:gd name="connsiteY642" fmla="*/ 8705 h 10000"/>
                  <a:gd name="connsiteX643" fmla="*/ 5488 w 10000"/>
                  <a:gd name="connsiteY643" fmla="*/ 8711 h 10000"/>
                  <a:gd name="connsiteX644" fmla="*/ 5490 w 10000"/>
                  <a:gd name="connsiteY644" fmla="*/ 8721 h 10000"/>
                  <a:gd name="connsiteX645" fmla="*/ 5512 w 10000"/>
                  <a:gd name="connsiteY645" fmla="*/ 8724 h 10000"/>
                  <a:gd name="connsiteX646" fmla="*/ 5521 w 10000"/>
                  <a:gd name="connsiteY646" fmla="*/ 8714 h 10000"/>
                  <a:gd name="connsiteX647" fmla="*/ 5524 w 10000"/>
                  <a:gd name="connsiteY647" fmla="*/ 8714 h 10000"/>
                  <a:gd name="connsiteX648" fmla="*/ 5532 w 10000"/>
                  <a:gd name="connsiteY648" fmla="*/ 8721 h 10000"/>
                  <a:gd name="connsiteX649" fmla="*/ 5540 w 10000"/>
                  <a:gd name="connsiteY649" fmla="*/ 8724 h 10000"/>
                  <a:gd name="connsiteX650" fmla="*/ 5562 w 10000"/>
                  <a:gd name="connsiteY650" fmla="*/ 8750 h 10000"/>
                  <a:gd name="connsiteX651" fmla="*/ 5562 w 10000"/>
                  <a:gd name="connsiteY651" fmla="*/ 8760 h 10000"/>
                  <a:gd name="connsiteX652" fmla="*/ 5571 w 10000"/>
                  <a:gd name="connsiteY652" fmla="*/ 8782 h 10000"/>
                  <a:gd name="connsiteX653" fmla="*/ 5579 w 10000"/>
                  <a:gd name="connsiteY653" fmla="*/ 8789 h 10000"/>
                  <a:gd name="connsiteX654" fmla="*/ 5593 w 10000"/>
                  <a:gd name="connsiteY654" fmla="*/ 8789 h 10000"/>
                  <a:gd name="connsiteX655" fmla="*/ 5596 w 10000"/>
                  <a:gd name="connsiteY655" fmla="*/ 8789 h 10000"/>
                  <a:gd name="connsiteX656" fmla="*/ 5626 w 10000"/>
                  <a:gd name="connsiteY656" fmla="*/ 8782 h 10000"/>
                  <a:gd name="connsiteX657" fmla="*/ 5629 w 10000"/>
                  <a:gd name="connsiteY657" fmla="*/ 8782 h 10000"/>
                  <a:gd name="connsiteX658" fmla="*/ 5637 w 10000"/>
                  <a:gd name="connsiteY658" fmla="*/ 8779 h 10000"/>
                  <a:gd name="connsiteX659" fmla="*/ 5648 w 10000"/>
                  <a:gd name="connsiteY659" fmla="*/ 8789 h 10000"/>
                  <a:gd name="connsiteX660" fmla="*/ 5665 w 10000"/>
                  <a:gd name="connsiteY660" fmla="*/ 8795 h 10000"/>
                  <a:gd name="connsiteX661" fmla="*/ 5676 w 10000"/>
                  <a:gd name="connsiteY661" fmla="*/ 8789 h 10000"/>
                  <a:gd name="connsiteX662" fmla="*/ 5684 w 10000"/>
                  <a:gd name="connsiteY662" fmla="*/ 8782 h 10000"/>
                  <a:gd name="connsiteX663" fmla="*/ 5693 w 10000"/>
                  <a:gd name="connsiteY663" fmla="*/ 8789 h 10000"/>
                  <a:gd name="connsiteX664" fmla="*/ 5715 w 10000"/>
                  <a:gd name="connsiteY664" fmla="*/ 8808 h 10000"/>
                  <a:gd name="connsiteX665" fmla="*/ 5731 w 10000"/>
                  <a:gd name="connsiteY665" fmla="*/ 8808 h 10000"/>
                  <a:gd name="connsiteX666" fmla="*/ 5740 w 10000"/>
                  <a:gd name="connsiteY666" fmla="*/ 8808 h 10000"/>
                  <a:gd name="connsiteX667" fmla="*/ 5765 w 10000"/>
                  <a:gd name="connsiteY667" fmla="*/ 8818 h 10000"/>
                  <a:gd name="connsiteX668" fmla="*/ 5781 w 10000"/>
                  <a:gd name="connsiteY668" fmla="*/ 8824 h 10000"/>
                  <a:gd name="connsiteX669" fmla="*/ 5798 w 10000"/>
                  <a:gd name="connsiteY669" fmla="*/ 8834 h 10000"/>
                  <a:gd name="connsiteX670" fmla="*/ 5814 w 10000"/>
                  <a:gd name="connsiteY670" fmla="*/ 8837 h 10000"/>
                  <a:gd name="connsiteX671" fmla="*/ 5831 w 10000"/>
                  <a:gd name="connsiteY671" fmla="*/ 8844 h 10000"/>
                  <a:gd name="connsiteX672" fmla="*/ 5842 w 10000"/>
                  <a:gd name="connsiteY672" fmla="*/ 8847 h 10000"/>
                  <a:gd name="connsiteX673" fmla="*/ 5859 w 10000"/>
                  <a:gd name="connsiteY673" fmla="*/ 8857 h 10000"/>
                  <a:gd name="connsiteX674" fmla="*/ 5870 w 10000"/>
                  <a:gd name="connsiteY674" fmla="*/ 8867 h 10000"/>
                  <a:gd name="connsiteX675" fmla="*/ 5878 w 10000"/>
                  <a:gd name="connsiteY675" fmla="*/ 8873 h 10000"/>
                  <a:gd name="connsiteX676" fmla="*/ 5895 w 10000"/>
                  <a:gd name="connsiteY676" fmla="*/ 8873 h 10000"/>
                  <a:gd name="connsiteX677" fmla="*/ 5911 w 10000"/>
                  <a:gd name="connsiteY677" fmla="*/ 8873 h 10000"/>
                  <a:gd name="connsiteX678" fmla="*/ 5931 w 10000"/>
                  <a:gd name="connsiteY678" fmla="*/ 8873 h 10000"/>
                  <a:gd name="connsiteX679" fmla="*/ 5950 w 10000"/>
                  <a:gd name="connsiteY679" fmla="*/ 8867 h 10000"/>
                  <a:gd name="connsiteX680" fmla="*/ 5967 w 10000"/>
                  <a:gd name="connsiteY680" fmla="*/ 8867 h 10000"/>
                  <a:gd name="connsiteX681" fmla="*/ 5975 w 10000"/>
                  <a:gd name="connsiteY681" fmla="*/ 8873 h 10000"/>
                  <a:gd name="connsiteX682" fmla="*/ 6000 w 10000"/>
                  <a:gd name="connsiteY682" fmla="*/ 8883 h 10000"/>
                  <a:gd name="connsiteX683" fmla="*/ 5997 w 10000"/>
                  <a:gd name="connsiteY683" fmla="*/ 8886 h 10000"/>
                  <a:gd name="connsiteX684" fmla="*/ 5997 w 10000"/>
                  <a:gd name="connsiteY684" fmla="*/ 8896 h 10000"/>
                  <a:gd name="connsiteX685" fmla="*/ 6014 w 10000"/>
                  <a:gd name="connsiteY685" fmla="*/ 8892 h 10000"/>
                  <a:gd name="connsiteX686" fmla="*/ 6028 w 10000"/>
                  <a:gd name="connsiteY686" fmla="*/ 8892 h 10000"/>
                  <a:gd name="connsiteX687" fmla="*/ 6053 w 10000"/>
                  <a:gd name="connsiteY687" fmla="*/ 8886 h 10000"/>
                  <a:gd name="connsiteX688" fmla="*/ 6072 w 10000"/>
                  <a:gd name="connsiteY688" fmla="*/ 8876 h 10000"/>
                  <a:gd name="connsiteX689" fmla="*/ 6089 w 10000"/>
                  <a:gd name="connsiteY689" fmla="*/ 8867 h 10000"/>
                  <a:gd name="connsiteX690" fmla="*/ 6111 w 10000"/>
                  <a:gd name="connsiteY690" fmla="*/ 8857 h 10000"/>
                  <a:gd name="connsiteX691" fmla="*/ 6127 w 10000"/>
                  <a:gd name="connsiteY691" fmla="*/ 8847 h 10000"/>
                  <a:gd name="connsiteX692" fmla="*/ 6152 w 10000"/>
                  <a:gd name="connsiteY692" fmla="*/ 8834 h 10000"/>
                  <a:gd name="connsiteX693" fmla="*/ 6183 w 10000"/>
                  <a:gd name="connsiteY693" fmla="*/ 8828 h 10000"/>
                  <a:gd name="connsiteX694" fmla="*/ 6175 w 10000"/>
                  <a:gd name="connsiteY694" fmla="*/ 8844 h 10000"/>
                  <a:gd name="connsiteX695" fmla="*/ 6169 w 10000"/>
                  <a:gd name="connsiteY695" fmla="*/ 8863 h 10000"/>
                  <a:gd name="connsiteX696" fmla="*/ 6158 w 10000"/>
                  <a:gd name="connsiteY696" fmla="*/ 8886 h 10000"/>
                  <a:gd name="connsiteX697" fmla="*/ 6152 w 10000"/>
                  <a:gd name="connsiteY697" fmla="*/ 8896 h 10000"/>
                  <a:gd name="connsiteX698" fmla="*/ 6150 w 10000"/>
                  <a:gd name="connsiteY698" fmla="*/ 8909 h 10000"/>
                  <a:gd name="connsiteX699" fmla="*/ 6152 w 10000"/>
                  <a:gd name="connsiteY699" fmla="*/ 8938 h 10000"/>
                  <a:gd name="connsiteX700" fmla="*/ 6158 w 10000"/>
                  <a:gd name="connsiteY700" fmla="*/ 8957 h 10000"/>
                  <a:gd name="connsiteX701" fmla="*/ 6161 w 10000"/>
                  <a:gd name="connsiteY701" fmla="*/ 8980 h 10000"/>
                  <a:gd name="connsiteX702" fmla="*/ 6166 w 10000"/>
                  <a:gd name="connsiteY702" fmla="*/ 8999 h 10000"/>
                  <a:gd name="connsiteX703" fmla="*/ 6175 w 10000"/>
                  <a:gd name="connsiteY703" fmla="*/ 9032 h 10000"/>
                  <a:gd name="connsiteX704" fmla="*/ 6183 w 10000"/>
                  <a:gd name="connsiteY704" fmla="*/ 9051 h 10000"/>
                  <a:gd name="connsiteX705" fmla="*/ 6191 w 10000"/>
                  <a:gd name="connsiteY705" fmla="*/ 9064 h 10000"/>
                  <a:gd name="connsiteX706" fmla="*/ 6194 w 10000"/>
                  <a:gd name="connsiteY706" fmla="*/ 9084 h 10000"/>
                  <a:gd name="connsiteX707" fmla="*/ 6208 w 10000"/>
                  <a:gd name="connsiteY707" fmla="*/ 9103 h 10000"/>
                  <a:gd name="connsiteX708" fmla="*/ 6208 w 10000"/>
                  <a:gd name="connsiteY708" fmla="*/ 9113 h 10000"/>
                  <a:gd name="connsiteX709" fmla="*/ 6216 w 10000"/>
                  <a:gd name="connsiteY709" fmla="*/ 9129 h 10000"/>
                  <a:gd name="connsiteX710" fmla="*/ 6230 w 10000"/>
                  <a:gd name="connsiteY710" fmla="*/ 9148 h 10000"/>
                  <a:gd name="connsiteX711" fmla="*/ 6241 w 10000"/>
                  <a:gd name="connsiteY711" fmla="*/ 9165 h 10000"/>
                  <a:gd name="connsiteX712" fmla="*/ 6249 w 10000"/>
                  <a:gd name="connsiteY712" fmla="*/ 9168 h 10000"/>
                  <a:gd name="connsiteX713" fmla="*/ 6266 w 10000"/>
                  <a:gd name="connsiteY713" fmla="*/ 9184 h 10000"/>
                  <a:gd name="connsiteX714" fmla="*/ 6280 w 10000"/>
                  <a:gd name="connsiteY714" fmla="*/ 9184 h 10000"/>
                  <a:gd name="connsiteX715" fmla="*/ 6288 w 10000"/>
                  <a:gd name="connsiteY715" fmla="*/ 9177 h 10000"/>
                  <a:gd name="connsiteX716" fmla="*/ 6299 w 10000"/>
                  <a:gd name="connsiteY716" fmla="*/ 9187 h 10000"/>
                  <a:gd name="connsiteX717" fmla="*/ 6305 w 10000"/>
                  <a:gd name="connsiteY717" fmla="*/ 9197 h 10000"/>
                  <a:gd name="connsiteX718" fmla="*/ 6310 w 10000"/>
                  <a:gd name="connsiteY718" fmla="*/ 9197 h 10000"/>
                  <a:gd name="connsiteX719" fmla="*/ 6321 w 10000"/>
                  <a:gd name="connsiteY719" fmla="*/ 9213 h 10000"/>
                  <a:gd name="connsiteX720" fmla="*/ 6335 w 10000"/>
                  <a:gd name="connsiteY720" fmla="*/ 9223 h 10000"/>
                  <a:gd name="connsiteX721" fmla="*/ 6338 w 10000"/>
                  <a:gd name="connsiteY721" fmla="*/ 9223 h 10000"/>
                  <a:gd name="connsiteX722" fmla="*/ 6355 w 10000"/>
                  <a:gd name="connsiteY722" fmla="*/ 9226 h 10000"/>
                  <a:gd name="connsiteX723" fmla="*/ 6363 w 10000"/>
                  <a:gd name="connsiteY723" fmla="*/ 9236 h 10000"/>
                  <a:gd name="connsiteX724" fmla="*/ 6380 w 10000"/>
                  <a:gd name="connsiteY724" fmla="*/ 9258 h 10000"/>
                  <a:gd name="connsiteX725" fmla="*/ 6393 w 10000"/>
                  <a:gd name="connsiteY725" fmla="*/ 9278 h 10000"/>
                  <a:gd name="connsiteX726" fmla="*/ 6396 w 10000"/>
                  <a:gd name="connsiteY726" fmla="*/ 9288 h 10000"/>
                  <a:gd name="connsiteX727" fmla="*/ 6407 w 10000"/>
                  <a:gd name="connsiteY727" fmla="*/ 9297 h 10000"/>
                  <a:gd name="connsiteX728" fmla="*/ 6410 w 10000"/>
                  <a:gd name="connsiteY728" fmla="*/ 9307 h 10000"/>
                  <a:gd name="connsiteX729" fmla="*/ 6416 w 10000"/>
                  <a:gd name="connsiteY729" fmla="*/ 9317 h 10000"/>
                  <a:gd name="connsiteX730" fmla="*/ 6424 w 10000"/>
                  <a:gd name="connsiteY730" fmla="*/ 9326 h 10000"/>
                  <a:gd name="connsiteX731" fmla="*/ 6435 w 10000"/>
                  <a:gd name="connsiteY731" fmla="*/ 9336 h 10000"/>
                  <a:gd name="connsiteX732" fmla="*/ 6443 w 10000"/>
                  <a:gd name="connsiteY732" fmla="*/ 9346 h 10000"/>
                  <a:gd name="connsiteX733" fmla="*/ 6449 w 10000"/>
                  <a:gd name="connsiteY733" fmla="*/ 9362 h 10000"/>
                  <a:gd name="connsiteX734" fmla="*/ 6452 w 10000"/>
                  <a:gd name="connsiteY734" fmla="*/ 9372 h 10000"/>
                  <a:gd name="connsiteX735" fmla="*/ 6449 w 10000"/>
                  <a:gd name="connsiteY735" fmla="*/ 9381 h 10000"/>
                  <a:gd name="connsiteX736" fmla="*/ 6465 w 10000"/>
                  <a:gd name="connsiteY736" fmla="*/ 9394 h 10000"/>
                  <a:gd name="connsiteX737" fmla="*/ 6468 w 10000"/>
                  <a:gd name="connsiteY737" fmla="*/ 9420 h 10000"/>
                  <a:gd name="connsiteX738" fmla="*/ 6493 w 10000"/>
                  <a:gd name="connsiteY738" fmla="*/ 9430 h 10000"/>
                  <a:gd name="connsiteX739" fmla="*/ 6507 w 10000"/>
                  <a:gd name="connsiteY739" fmla="*/ 9440 h 10000"/>
                  <a:gd name="connsiteX740" fmla="*/ 6524 w 10000"/>
                  <a:gd name="connsiteY740" fmla="*/ 9459 h 10000"/>
                  <a:gd name="connsiteX741" fmla="*/ 6532 w 10000"/>
                  <a:gd name="connsiteY741" fmla="*/ 9485 h 10000"/>
                  <a:gd name="connsiteX742" fmla="*/ 6537 w 10000"/>
                  <a:gd name="connsiteY742" fmla="*/ 9498 h 10000"/>
                  <a:gd name="connsiteX743" fmla="*/ 6571 w 10000"/>
                  <a:gd name="connsiteY743" fmla="*/ 9508 h 10000"/>
                  <a:gd name="connsiteX744" fmla="*/ 6596 w 10000"/>
                  <a:gd name="connsiteY744" fmla="*/ 9508 h 10000"/>
                  <a:gd name="connsiteX745" fmla="*/ 6637 w 10000"/>
                  <a:gd name="connsiteY745" fmla="*/ 9517 h 10000"/>
                  <a:gd name="connsiteX746" fmla="*/ 6662 w 10000"/>
                  <a:gd name="connsiteY746" fmla="*/ 9524 h 10000"/>
                  <a:gd name="connsiteX747" fmla="*/ 6679 w 10000"/>
                  <a:gd name="connsiteY747" fmla="*/ 9517 h 10000"/>
                  <a:gd name="connsiteX748" fmla="*/ 6679 w 10000"/>
                  <a:gd name="connsiteY748" fmla="*/ 9505 h 10000"/>
                  <a:gd name="connsiteX749" fmla="*/ 6690 w 10000"/>
                  <a:gd name="connsiteY749" fmla="*/ 9485 h 10000"/>
                  <a:gd name="connsiteX750" fmla="*/ 6693 w 10000"/>
                  <a:gd name="connsiteY750" fmla="*/ 9479 h 10000"/>
                  <a:gd name="connsiteX751" fmla="*/ 6706 w 10000"/>
                  <a:gd name="connsiteY751" fmla="*/ 9469 h 10000"/>
                  <a:gd name="connsiteX752" fmla="*/ 6709 w 10000"/>
                  <a:gd name="connsiteY752" fmla="*/ 9462 h 10000"/>
                  <a:gd name="connsiteX753" fmla="*/ 6717 w 10000"/>
                  <a:gd name="connsiteY753" fmla="*/ 9459 h 10000"/>
                  <a:gd name="connsiteX754" fmla="*/ 6726 w 10000"/>
                  <a:gd name="connsiteY754" fmla="*/ 9459 h 10000"/>
                  <a:gd name="connsiteX755" fmla="*/ 6742 w 10000"/>
                  <a:gd name="connsiteY755" fmla="*/ 9462 h 10000"/>
                  <a:gd name="connsiteX756" fmla="*/ 6759 w 10000"/>
                  <a:gd name="connsiteY756" fmla="*/ 9479 h 10000"/>
                  <a:gd name="connsiteX757" fmla="*/ 6781 w 10000"/>
                  <a:gd name="connsiteY757" fmla="*/ 9485 h 10000"/>
                  <a:gd name="connsiteX758" fmla="*/ 6795 w 10000"/>
                  <a:gd name="connsiteY758" fmla="*/ 9485 h 10000"/>
                  <a:gd name="connsiteX759" fmla="*/ 6803 w 10000"/>
                  <a:gd name="connsiteY759" fmla="*/ 9498 h 10000"/>
                  <a:gd name="connsiteX760" fmla="*/ 6806 w 10000"/>
                  <a:gd name="connsiteY760" fmla="*/ 9508 h 10000"/>
                  <a:gd name="connsiteX761" fmla="*/ 6823 w 10000"/>
                  <a:gd name="connsiteY761" fmla="*/ 9514 h 10000"/>
                  <a:gd name="connsiteX762" fmla="*/ 6831 w 10000"/>
                  <a:gd name="connsiteY762" fmla="*/ 9514 h 10000"/>
                  <a:gd name="connsiteX763" fmla="*/ 6848 w 10000"/>
                  <a:gd name="connsiteY763" fmla="*/ 9514 h 10000"/>
                  <a:gd name="connsiteX764" fmla="*/ 6856 w 10000"/>
                  <a:gd name="connsiteY764" fmla="*/ 9517 h 10000"/>
                  <a:gd name="connsiteX765" fmla="*/ 6878 w 10000"/>
                  <a:gd name="connsiteY765" fmla="*/ 9524 h 10000"/>
                  <a:gd name="connsiteX766" fmla="*/ 6895 w 10000"/>
                  <a:gd name="connsiteY766" fmla="*/ 9524 h 10000"/>
                  <a:gd name="connsiteX767" fmla="*/ 6917 w 10000"/>
                  <a:gd name="connsiteY767" fmla="*/ 9527 h 10000"/>
                  <a:gd name="connsiteX768" fmla="*/ 6934 w 10000"/>
                  <a:gd name="connsiteY768" fmla="*/ 9534 h 10000"/>
                  <a:gd name="connsiteX769" fmla="*/ 6961 w 10000"/>
                  <a:gd name="connsiteY769" fmla="*/ 9543 h 10000"/>
                  <a:gd name="connsiteX770" fmla="*/ 6989 w 10000"/>
                  <a:gd name="connsiteY770" fmla="*/ 9547 h 10000"/>
                  <a:gd name="connsiteX771" fmla="*/ 7014 w 10000"/>
                  <a:gd name="connsiteY771" fmla="*/ 9543 h 10000"/>
                  <a:gd name="connsiteX772" fmla="*/ 7033 w 10000"/>
                  <a:gd name="connsiteY772" fmla="*/ 9543 h 10000"/>
                  <a:gd name="connsiteX773" fmla="*/ 7042 w 10000"/>
                  <a:gd name="connsiteY773" fmla="*/ 9547 h 10000"/>
                  <a:gd name="connsiteX774" fmla="*/ 7069 w 10000"/>
                  <a:gd name="connsiteY774" fmla="*/ 9647 h 10000"/>
                  <a:gd name="connsiteX775" fmla="*/ 7122 w 10000"/>
                  <a:gd name="connsiteY775" fmla="*/ 9734 h 10000"/>
                  <a:gd name="connsiteX776" fmla="*/ 7147 w 10000"/>
                  <a:gd name="connsiteY776" fmla="*/ 9744 h 10000"/>
                  <a:gd name="connsiteX777" fmla="*/ 7169 w 10000"/>
                  <a:gd name="connsiteY777" fmla="*/ 9741 h 10000"/>
                  <a:gd name="connsiteX778" fmla="*/ 7177 w 10000"/>
                  <a:gd name="connsiteY778" fmla="*/ 9744 h 10000"/>
                  <a:gd name="connsiteX779" fmla="*/ 7186 w 10000"/>
                  <a:gd name="connsiteY779" fmla="*/ 9754 h 10000"/>
                  <a:gd name="connsiteX780" fmla="*/ 7191 w 10000"/>
                  <a:gd name="connsiteY780" fmla="*/ 9773 h 10000"/>
                  <a:gd name="connsiteX781" fmla="*/ 7208 w 10000"/>
                  <a:gd name="connsiteY781" fmla="*/ 9783 h 10000"/>
                  <a:gd name="connsiteX782" fmla="*/ 7219 w 10000"/>
                  <a:gd name="connsiteY782" fmla="*/ 9793 h 10000"/>
                  <a:gd name="connsiteX783" fmla="*/ 7235 w 10000"/>
                  <a:gd name="connsiteY783" fmla="*/ 9802 h 10000"/>
                  <a:gd name="connsiteX784" fmla="*/ 7249 w 10000"/>
                  <a:gd name="connsiteY784" fmla="*/ 9819 h 10000"/>
                  <a:gd name="connsiteX785" fmla="*/ 7255 w 10000"/>
                  <a:gd name="connsiteY785" fmla="*/ 9835 h 10000"/>
                  <a:gd name="connsiteX786" fmla="*/ 7255 w 10000"/>
                  <a:gd name="connsiteY786" fmla="*/ 9848 h 10000"/>
                  <a:gd name="connsiteX787" fmla="*/ 7249 w 10000"/>
                  <a:gd name="connsiteY787" fmla="*/ 9848 h 10000"/>
                  <a:gd name="connsiteX788" fmla="*/ 7244 w 10000"/>
                  <a:gd name="connsiteY788" fmla="*/ 9858 h 10000"/>
                  <a:gd name="connsiteX789" fmla="*/ 7235 w 10000"/>
                  <a:gd name="connsiteY789" fmla="*/ 9883 h 10000"/>
                  <a:gd name="connsiteX790" fmla="*/ 7244 w 10000"/>
                  <a:gd name="connsiteY790" fmla="*/ 9903 h 10000"/>
                  <a:gd name="connsiteX791" fmla="*/ 7258 w 10000"/>
                  <a:gd name="connsiteY791" fmla="*/ 9926 h 10000"/>
                  <a:gd name="connsiteX792" fmla="*/ 7263 w 10000"/>
                  <a:gd name="connsiteY792" fmla="*/ 9948 h 10000"/>
                  <a:gd name="connsiteX793" fmla="*/ 7274 w 10000"/>
                  <a:gd name="connsiteY793" fmla="*/ 9968 h 10000"/>
                  <a:gd name="connsiteX794" fmla="*/ 7283 w 10000"/>
                  <a:gd name="connsiteY794" fmla="*/ 9987 h 10000"/>
                  <a:gd name="connsiteX795" fmla="*/ 7291 w 10000"/>
                  <a:gd name="connsiteY795" fmla="*/ 10000 h 10000"/>
                  <a:gd name="connsiteX796" fmla="*/ 7305 w 10000"/>
                  <a:gd name="connsiteY796" fmla="*/ 9997 h 10000"/>
                  <a:gd name="connsiteX797" fmla="*/ 7313 w 10000"/>
                  <a:gd name="connsiteY797" fmla="*/ 9977 h 10000"/>
                  <a:gd name="connsiteX798" fmla="*/ 7324 w 10000"/>
                  <a:gd name="connsiteY798" fmla="*/ 9968 h 10000"/>
                  <a:gd name="connsiteX799" fmla="*/ 7341 w 10000"/>
                  <a:gd name="connsiteY799" fmla="*/ 9971 h 10000"/>
                  <a:gd name="connsiteX800" fmla="*/ 7368 w 10000"/>
                  <a:gd name="connsiteY800" fmla="*/ 9987 h 10000"/>
                  <a:gd name="connsiteX801" fmla="*/ 7380 w 10000"/>
                  <a:gd name="connsiteY801" fmla="*/ 9990 h 10000"/>
                  <a:gd name="connsiteX802" fmla="*/ 7393 w 10000"/>
                  <a:gd name="connsiteY802" fmla="*/ 9981 h 10000"/>
                  <a:gd name="connsiteX803" fmla="*/ 7404 w 10000"/>
                  <a:gd name="connsiteY803" fmla="*/ 9968 h 10000"/>
                  <a:gd name="connsiteX804" fmla="*/ 7418 w 10000"/>
                  <a:gd name="connsiteY804" fmla="*/ 9948 h 10000"/>
                  <a:gd name="connsiteX805" fmla="*/ 7427 w 10000"/>
                  <a:gd name="connsiteY805" fmla="*/ 9922 h 10000"/>
                  <a:gd name="connsiteX806" fmla="*/ 7427 w 10000"/>
                  <a:gd name="connsiteY806" fmla="*/ 9906 h 10000"/>
                  <a:gd name="connsiteX807" fmla="*/ 7404 w 10000"/>
                  <a:gd name="connsiteY807" fmla="*/ 9877 h 10000"/>
                  <a:gd name="connsiteX808" fmla="*/ 7388 w 10000"/>
                  <a:gd name="connsiteY808" fmla="*/ 9854 h 10000"/>
                  <a:gd name="connsiteX809" fmla="*/ 7385 w 10000"/>
                  <a:gd name="connsiteY809" fmla="*/ 9845 h 10000"/>
                  <a:gd name="connsiteX810" fmla="*/ 7385 w 10000"/>
                  <a:gd name="connsiteY810" fmla="*/ 9825 h 10000"/>
                  <a:gd name="connsiteX811" fmla="*/ 7385 w 10000"/>
                  <a:gd name="connsiteY811" fmla="*/ 9819 h 10000"/>
                  <a:gd name="connsiteX812" fmla="*/ 7393 w 10000"/>
                  <a:gd name="connsiteY812" fmla="*/ 9809 h 10000"/>
                  <a:gd name="connsiteX813" fmla="*/ 7404 w 10000"/>
                  <a:gd name="connsiteY813" fmla="*/ 9793 h 10000"/>
                  <a:gd name="connsiteX814" fmla="*/ 7413 w 10000"/>
                  <a:gd name="connsiteY814" fmla="*/ 9783 h 10000"/>
                  <a:gd name="connsiteX815" fmla="*/ 7404 w 10000"/>
                  <a:gd name="connsiteY815" fmla="*/ 9770 h 10000"/>
                  <a:gd name="connsiteX816" fmla="*/ 7388 w 10000"/>
                  <a:gd name="connsiteY816" fmla="*/ 9760 h 10000"/>
                  <a:gd name="connsiteX817" fmla="*/ 7371 w 10000"/>
                  <a:gd name="connsiteY817" fmla="*/ 9744 h 10000"/>
                  <a:gd name="connsiteX818" fmla="*/ 7363 w 10000"/>
                  <a:gd name="connsiteY818" fmla="*/ 9731 h 10000"/>
                  <a:gd name="connsiteX819" fmla="*/ 7355 w 10000"/>
                  <a:gd name="connsiteY819" fmla="*/ 9715 h 10000"/>
                  <a:gd name="connsiteX820" fmla="*/ 7360 w 10000"/>
                  <a:gd name="connsiteY820" fmla="*/ 9686 h 10000"/>
                  <a:gd name="connsiteX821" fmla="*/ 7363 w 10000"/>
                  <a:gd name="connsiteY821" fmla="*/ 9657 h 10000"/>
                  <a:gd name="connsiteX822" fmla="*/ 7360 w 10000"/>
                  <a:gd name="connsiteY822" fmla="*/ 9631 h 10000"/>
                  <a:gd name="connsiteX823" fmla="*/ 7346 w 10000"/>
                  <a:gd name="connsiteY823" fmla="*/ 9611 h 10000"/>
                  <a:gd name="connsiteX824" fmla="*/ 7332 w 10000"/>
                  <a:gd name="connsiteY824" fmla="*/ 9585 h 10000"/>
                  <a:gd name="connsiteX825" fmla="*/ 7324 w 10000"/>
                  <a:gd name="connsiteY825" fmla="*/ 9573 h 10000"/>
                  <a:gd name="connsiteX826" fmla="*/ 7324 w 10000"/>
                  <a:gd name="connsiteY826" fmla="*/ 9553 h 10000"/>
                  <a:gd name="connsiteX827" fmla="*/ 7324 w 10000"/>
                  <a:gd name="connsiteY827" fmla="*/ 9543 h 10000"/>
                  <a:gd name="connsiteX828" fmla="*/ 7324 w 10000"/>
                  <a:gd name="connsiteY828" fmla="*/ 9517 h 10000"/>
                  <a:gd name="connsiteX829" fmla="*/ 7324 w 10000"/>
                  <a:gd name="connsiteY829" fmla="*/ 9498 h 10000"/>
                  <a:gd name="connsiteX830" fmla="*/ 7332 w 10000"/>
                  <a:gd name="connsiteY830" fmla="*/ 9479 h 10000"/>
                  <a:gd name="connsiteX831" fmla="*/ 7341 w 10000"/>
                  <a:gd name="connsiteY831" fmla="*/ 9462 h 10000"/>
                  <a:gd name="connsiteX832" fmla="*/ 7352 w 10000"/>
                  <a:gd name="connsiteY832" fmla="*/ 9459 h 10000"/>
                  <a:gd name="connsiteX833" fmla="*/ 7360 w 10000"/>
                  <a:gd name="connsiteY833" fmla="*/ 9443 h 10000"/>
                  <a:gd name="connsiteX834" fmla="*/ 7363 w 10000"/>
                  <a:gd name="connsiteY834" fmla="*/ 9433 h 10000"/>
                  <a:gd name="connsiteX835" fmla="*/ 7377 w 10000"/>
                  <a:gd name="connsiteY835" fmla="*/ 9433 h 10000"/>
                  <a:gd name="connsiteX836" fmla="*/ 7388 w 10000"/>
                  <a:gd name="connsiteY836" fmla="*/ 9430 h 10000"/>
                  <a:gd name="connsiteX837" fmla="*/ 7396 w 10000"/>
                  <a:gd name="connsiteY837" fmla="*/ 9430 h 10000"/>
                  <a:gd name="connsiteX838" fmla="*/ 7402 w 10000"/>
                  <a:gd name="connsiteY838" fmla="*/ 9424 h 10000"/>
                  <a:gd name="connsiteX839" fmla="*/ 7396 w 10000"/>
                  <a:gd name="connsiteY839" fmla="*/ 9414 h 10000"/>
                  <a:gd name="connsiteX840" fmla="*/ 7388 w 10000"/>
                  <a:gd name="connsiteY840" fmla="*/ 9401 h 10000"/>
                  <a:gd name="connsiteX841" fmla="*/ 7371 w 10000"/>
                  <a:gd name="connsiteY841" fmla="*/ 9391 h 10000"/>
                  <a:gd name="connsiteX842" fmla="*/ 7355 w 10000"/>
                  <a:gd name="connsiteY842" fmla="*/ 9375 h 10000"/>
                  <a:gd name="connsiteX843" fmla="*/ 7332 w 10000"/>
                  <a:gd name="connsiteY843" fmla="*/ 9356 h 10000"/>
                  <a:gd name="connsiteX844" fmla="*/ 7313 w 10000"/>
                  <a:gd name="connsiteY844" fmla="*/ 9330 h 10000"/>
                  <a:gd name="connsiteX845" fmla="*/ 7307 w 10000"/>
                  <a:gd name="connsiteY845" fmla="*/ 9310 h 10000"/>
                  <a:gd name="connsiteX846" fmla="*/ 7305 w 10000"/>
                  <a:gd name="connsiteY846" fmla="*/ 9291 h 10000"/>
                  <a:gd name="connsiteX847" fmla="*/ 7305 w 10000"/>
                  <a:gd name="connsiteY847" fmla="*/ 9278 h 10000"/>
                  <a:gd name="connsiteX848" fmla="*/ 7296 w 10000"/>
                  <a:gd name="connsiteY848" fmla="*/ 9268 h 10000"/>
                  <a:gd name="connsiteX849" fmla="*/ 7296 w 10000"/>
                  <a:gd name="connsiteY849" fmla="*/ 9249 h 10000"/>
                  <a:gd name="connsiteX850" fmla="*/ 7291 w 10000"/>
                  <a:gd name="connsiteY850" fmla="*/ 9226 h 10000"/>
                  <a:gd name="connsiteX851" fmla="*/ 7283 w 10000"/>
                  <a:gd name="connsiteY851" fmla="*/ 9213 h 10000"/>
                  <a:gd name="connsiteX852" fmla="*/ 7274 w 10000"/>
                  <a:gd name="connsiteY852" fmla="*/ 9194 h 10000"/>
                  <a:gd name="connsiteX853" fmla="*/ 7274 w 10000"/>
                  <a:gd name="connsiteY853" fmla="*/ 9174 h 10000"/>
                  <a:gd name="connsiteX854" fmla="*/ 7280 w 10000"/>
                  <a:gd name="connsiteY854" fmla="*/ 9148 h 10000"/>
                  <a:gd name="connsiteX855" fmla="*/ 7283 w 10000"/>
                  <a:gd name="connsiteY855" fmla="*/ 9119 h 10000"/>
                  <a:gd name="connsiteX856" fmla="*/ 7291 w 10000"/>
                  <a:gd name="connsiteY856" fmla="*/ 9100 h 10000"/>
                  <a:gd name="connsiteX857" fmla="*/ 7307 w 10000"/>
                  <a:gd name="connsiteY857" fmla="*/ 9080 h 10000"/>
                  <a:gd name="connsiteX858" fmla="*/ 7324 w 10000"/>
                  <a:gd name="connsiteY858" fmla="*/ 9054 h 10000"/>
                  <a:gd name="connsiteX859" fmla="*/ 7341 w 10000"/>
                  <a:gd name="connsiteY859" fmla="*/ 9054 h 10000"/>
                  <a:gd name="connsiteX860" fmla="*/ 7352 w 10000"/>
                  <a:gd name="connsiteY860" fmla="*/ 9054 h 10000"/>
                  <a:gd name="connsiteX861" fmla="*/ 7346 w 10000"/>
                  <a:gd name="connsiteY861" fmla="*/ 9032 h 10000"/>
                  <a:gd name="connsiteX862" fmla="*/ 7341 w 10000"/>
                  <a:gd name="connsiteY862" fmla="*/ 9022 h 10000"/>
                  <a:gd name="connsiteX863" fmla="*/ 7352 w 10000"/>
                  <a:gd name="connsiteY863" fmla="*/ 8999 h 10000"/>
                  <a:gd name="connsiteX864" fmla="*/ 7360 w 10000"/>
                  <a:gd name="connsiteY864" fmla="*/ 8967 h 10000"/>
                  <a:gd name="connsiteX865" fmla="*/ 7368 w 10000"/>
                  <a:gd name="connsiteY865" fmla="*/ 8922 h 10000"/>
                  <a:gd name="connsiteX866" fmla="*/ 7377 w 10000"/>
                  <a:gd name="connsiteY866" fmla="*/ 8896 h 10000"/>
                  <a:gd name="connsiteX867" fmla="*/ 7380 w 10000"/>
                  <a:gd name="connsiteY867" fmla="*/ 8867 h 10000"/>
                  <a:gd name="connsiteX868" fmla="*/ 7402 w 10000"/>
                  <a:gd name="connsiteY868" fmla="*/ 8824 h 10000"/>
                  <a:gd name="connsiteX869" fmla="*/ 7402 w 10000"/>
                  <a:gd name="connsiteY869" fmla="*/ 8808 h 10000"/>
                  <a:gd name="connsiteX870" fmla="*/ 7393 w 10000"/>
                  <a:gd name="connsiteY870" fmla="*/ 8795 h 10000"/>
                  <a:gd name="connsiteX871" fmla="*/ 7388 w 10000"/>
                  <a:gd name="connsiteY871" fmla="*/ 8799 h 10000"/>
                  <a:gd name="connsiteX872" fmla="*/ 7396 w 10000"/>
                  <a:gd name="connsiteY872" fmla="*/ 8789 h 10000"/>
                  <a:gd name="connsiteX873" fmla="*/ 7404 w 10000"/>
                  <a:gd name="connsiteY873" fmla="*/ 8789 h 10000"/>
                  <a:gd name="connsiteX874" fmla="*/ 7421 w 10000"/>
                  <a:gd name="connsiteY874" fmla="*/ 8769 h 10000"/>
                  <a:gd name="connsiteX875" fmla="*/ 7443 w 10000"/>
                  <a:gd name="connsiteY875" fmla="*/ 8763 h 10000"/>
                  <a:gd name="connsiteX876" fmla="*/ 7452 w 10000"/>
                  <a:gd name="connsiteY876" fmla="*/ 8769 h 10000"/>
                  <a:gd name="connsiteX877" fmla="*/ 7468 w 10000"/>
                  <a:gd name="connsiteY877" fmla="*/ 8769 h 10000"/>
                  <a:gd name="connsiteX878" fmla="*/ 7499 w 10000"/>
                  <a:gd name="connsiteY878" fmla="*/ 8763 h 10000"/>
                  <a:gd name="connsiteX879" fmla="*/ 7526 w 10000"/>
                  <a:gd name="connsiteY879" fmla="*/ 8763 h 10000"/>
                  <a:gd name="connsiteX880" fmla="*/ 7532 w 10000"/>
                  <a:gd name="connsiteY880" fmla="*/ 8763 h 10000"/>
                  <a:gd name="connsiteX881" fmla="*/ 7554 w 10000"/>
                  <a:gd name="connsiteY881" fmla="*/ 8744 h 10000"/>
                  <a:gd name="connsiteX882" fmla="*/ 7571 w 10000"/>
                  <a:gd name="connsiteY882" fmla="*/ 8731 h 10000"/>
                  <a:gd name="connsiteX883" fmla="*/ 7587 w 10000"/>
                  <a:gd name="connsiteY883" fmla="*/ 8711 h 10000"/>
                  <a:gd name="connsiteX884" fmla="*/ 7607 w 10000"/>
                  <a:gd name="connsiteY884" fmla="*/ 8711 h 10000"/>
                  <a:gd name="connsiteX885" fmla="*/ 7634 w 10000"/>
                  <a:gd name="connsiteY885" fmla="*/ 8705 h 10000"/>
                  <a:gd name="connsiteX886" fmla="*/ 7643 w 10000"/>
                  <a:gd name="connsiteY886" fmla="*/ 8682 h 10000"/>
                  <a:gd name="connsiteX887" fmla="*/ 7654 w 10000"/>
                  <a:gd name="connsiteY887" fmla="*/ 8666 h 10000"/>
                  <a:gd name="connsiteX888" fmla="*/ 7668 w 10000"/>
                  <a:gd name="connsiteY888" fmla="*/ 8666 h 10000"/>
                  <a:gd name="connsiteX889" fmla="*/ 7676 w 10000"/>
                  <a:gd name="connsiteY889" fmla="*/ 8682 h 10000"/>
                  <a:gd name="connsiteX890" fmla="*/ 7704 w 10000"/>
                  <a:gd name="connsiteY890" fmla="*/ 8669 h 10000"/>
                  <a:gd name="connsiteX891" fmla="*/ 7712 w 10000"/>
                  <a:gd name="connsiteY891" fmla="*/ 8669 h 10000"/>
                  <a:gd name="connsiteX892" fmla="*/ 7720 w 10000"/>
                  <a:gd name="connsiteY892" fmla="*/ 8669 h 10000"/>
                  <a:gd name="connsiteX893" fmla="*/ 7726 w 10000"/>
                  <a:gd name="connsiteY893" fmla="*/ 8656 h 10000"/>
                  <a:gd name="connsiteX894" fmla="*/ 7734 w 10000"/>
                  <a:gd name="connsiteY894" fmla="*/ 8650 h 10000"/>
                  <a:gd name="connsiteX895" fmla="*/ 7742 w 10000"/>
                  <a:gd name="connsiteY895" fmla="*/ 8650 h 10000"/>
                  <a:gd name="connsiteX896" fmla="*/ 7759 w 10000"/>
                  <a:gd name="connsiteY896" fmla="*/ 8650 h 10000"/>
                  <a:gd name="connsiteX897" fmla="*/ 7756 w 10000"/>
                  <a:gd name="connsiteY897" fmla="*/ 8630 h 10000"/>
                  <a:gd name="connsiteX898" fmla="*/ 7751 w 10000"/>
                  <a:gd name="connsiteY898" fmla="*/ 8627 h 10000"/>
                  <a:gd name="connsiteX899" fmla="*/ 7742 w 10000"/>
                  <a:gd name="connsiteY899" fmla="*/ 8620 h 10000"/>
                  <a:gd name="connsiteX900" fmla="*/ 7734 w 10000"/>
                  <a:gd name="connsiteY900" fmla="*/ 8591 h 10000"/>
                  <a:gd name="connsiteX901" fmla="*/ 7709 w 10000"/>
                  <a:gd name="connsiteY901" fmla="*/ 8582 h 10000"/>
                  <a:gd name="connsiteX902" fmla="*/ 7695 w 10000"/>
                  <a:gd name="connsiteY902" fmla="*/ 8578 h 10000"/>
                  <a:gd name="connsiteX903" fmla="*/ 7668 w 10000"/>
                  <a:gd name="connsiteY903" fmla="*/ 8562 h 10000"/>
                  <a:gd name="connsiteX904" fmla="*/ 7645 w 10000"/>
                  <a:gd name="connsiteY904" fmla="*/ 8552 h 10000"/>
                  <a:gd name="connsiteX905" fmla="*/ 7615 w 10000"/>
                  <a:gd name="connsiteY905" fmla="*/ 8543 h 10000"/>
                  <a:gd name="connsiteX906" fmla="*/ 7596 w 10000"/>
                  <a:gd name="connsiteY906" fmla="*/ 8527 h 10000"/>
                  <a:gd name="connsiteX907" fmla="*/ 7565 w 10000"/>
                  <a:gd name="connsiteY907" fmla="*/ 8494 h 10000"/>
                  <a:gd name="connsiteX908" fmla="*/ 7562 w 10000"/>
                  <a:gd name="connsiteY908" fmla="*/ 8475 h 10000"/>
                  <a:gd name="connsiteX909" fmla="*/ 7540 w 10000"/>
                  <a:gd name="connsiteY909" fmla="*/ 8455 h 10000"/>
                  <a:gd name="connsiteX910" fmla="*/ 7535 w 10000"/>
                  <a:gd name="connsiteY910" fmla="*/ 8446 h 10000"/>
                  <a:gd name="connsiteX911" fmla="*/ 7535 w 10000"/>
                  <a:gd name="connsiteY911" fmla="*/ 8420 h 10000"/>
                  <a:gd name="connsiteX912" fmla="*/ 7535 w 10000"/>
                  <a:gd name="connsiteY912" fmla="*/ 8391 h 10000"/>
                  <a:gd name="connsiteX913" fmla="*/ 7548 w 10000"/>
                  <a:gd name="connsiteY913" fmla="*/ 8345 h 10000"/>
                  <a:gd name="connsiteX914" fmla="*/ 7562 w 10000"/>
                  <a:gd name="connsiteY914" fmla="*/ 8319 h 10000"/>
                  <a:gd name="connsiteX915" fmla="*/ 7582 w 10000"/>
                  <a:gd name="connsiteY915" fmla="*/ 8310 h 10000"/>
                  <a:gd name="connsiteX916" fmla="*/ 7607 w 10000"/>
                  <a:gd name="connsiteY916" fmla="*/ 8300 h 10000"/>
                  <a:gd name="connsiteX917" fmla="*/ 7629 w 10000"/>
                  <a:gd name="connsiteY917" fmla="*/ 8300 h 10000"/>
                  <a:gd name="connsiteX918" fmla="*/ 7651 w 10000"/>
                  <a:gd name="connsiteY918" fmla="*/ 8297 h 10000"/>
                  <a:gd name="connsiteX919" fmla="*/ 7668 w 10000"/>
                  <a:gd name="connsiteY919" fmla="*/ 8280 h 10000"/>
                  <a:gd name="connsiteX920" fmla="*/ 7687 w 10000"/>
                  <a:gd name="connsiteY920" fmla="*/ 8267 h 10000"/>
                  <a:gd name="connsiteX921" fmla="*/ 7693 w 10000"/>
                  <a:gd name="connsiteY921" fmla="*/ 8261 h 10000"/>
                  <a:gd name="connsiteX922" fmla="*/ 7701 w 10000"/>
                  <a:gd name="connsiteY922" fmla="*/ 8248 h 10000"/>
                  <a:gd name="connsiteX923" fmla="*/ 7712 w 10000"/>
                  <a:gd name="connsiteY923" fmla="*/ 8238 h 10000"/>
                  <a:gd name="connsiteX924" fmla="*/ 7731 w 10000"/>
                  <a:gd name="connsiteY924" fmla="*/ 8222 h 10000"/>
                  <a:gd name="connsiteX925" fmla="*/ 7740 w 10000"/>
                  <a:gd name="connsiteY925" fmla="*/ 8206 h 10000"/>
                  <a:gd name="connsiteX926" fmla="*/ 7756 w 10000"/>
                  <a:gd name="connsiteY926" fmla="*/ 8183 h 10000"/>
                  <a:gd name="connsiteX927" fmla="*/ 7773 w 10000"/>
                  <a:gd name="connsiteY927" fmla="*/ 8177 h 10000"/>
                  <a:gd name="connsiteX928" fmla="*/ 7784 w 10000"/>
                  <a:gd name="connsiteY928" fmla="*/ 8183 h 10000"/>
                  <a:gd name="connsiteX929" fmla="*/ 7801 w 10000"/>
                  <a:gd name="connsiteY929" fmla="*/ 8174 h 10000"/>
                  <a:gd name="connsiteX930" fmla="*/ 7801 w 10000"/>
                  <a:gd name="connsiteY930" fmla="*/ 8157 h 10000"/>
                  <a:gd name="connsiteX931" fmla="*/ 7817 w 10000"/>
                  <a:gd name="connsiteY931" fmla="*/ 8164 h 10000"/>
                  <a:gd name="connsiteX932" fmla="*/ 7837 w 10000"/>
                  <a:gd name="connsiteY932" fmla="*/ 8164 h 10000"/>
                  <a:gd name="connsiteX933" fmla="*/ 7856 w 10000"/>
                  <a:gd name="connsiteY933" fmla="*/ 8164 h 10000"/>
                  <a:gd name="connsiteX934" fmla="*/ 7870 w 10000"/>
                  <a:gd name="connsiteY934" fmla="*/ 8167 h 10000"/>
                  <a:gd name="connsiteX935" fmla="*/ 7881 w 10000"/>
                  <a:gd name="connsiteY935" fmla="*/ 8174 h 10000"/>
                  <a:gd name="connsiteX936" fmla="*/ 7898 w 10000"/>
                  <a:gd name="connsiteY936" fmla="*/ 8187 h 10000"/>
                  <a:gd name="connsiteX937" fmla="*/ 7917 w 10000"/>
                  <a:gd name="connsiteY937" fmla="*/ 8187 h 10000"/>
                  <a:gd name="connsiteX938" fmla="*/ 7928 w 10000"/>
                  <a:gd name="connsiteY938" fmla="*/ 8157 h 10000"/>
                  <a:gd name="connsiteX939" fmla="*/ 7942 w 10000"/>
                  <a:gd name="connsiteY939" fmla="*/ 8157 h 10000"/>
                  <a:gd name="connsiteX940" fmla="*/ 7958 w 10000"/>
                  <a:gd name="connsiteY940" fmla="*/ 8164 h 10000"/>
                  <a:gd name="connsiteX941" fmla="*/ 7983 w 10000"/>
                  <a:gd name="connsiteY941" fmla="*/ 8144 h 10000"/>
                  <a:gd name="connsiteX942" fmla="*/ 8000 w 10000"/>
                  <a:gd name="connsiteY942" fmla="*/ 8109 h 10000"/>
                  <a:gd name="connsiteX943" fmla="*/ 7994 w 10000"/>
                  <a:gd name="connsiteY943" fmla="*/ 8093 h 10000"/>
                  <a:gd name="connsiteX944" fmla="*/ 7983 w 10000"/>
                  <a:gd name="connsiteY944" fmla="*/ 8070 h 10000"/>
                  <a:gd name="connsiteX945" fmla="*/ 7986 w 10000"/>
                  <a:gd name="connsiteY945" fmla="*/ 8063 h 10000"/>
                  <a:gd name="connsiteX946" fmla="*/ 7978 w 10000"/>
                  <a:gd name="connsiteY946" fmla="*/ 8044 h 10000"/>
                  <a:gd name="connsiteX947" fmla="*/ 7986 w 10000"/>
                  <a:gd name="connsiteY947" fmla="*/ 8002 h 10000"/>
                  <a:gd name="connsiteX948" fmla="*/ 7983 w 10000"/>
                  <a:gd name="connsiteY948" fmla="*/ 7947 h 10000"/>
                  <a:gd name="connsiteX949" fmla="*/ 7961 w 10000"/>
                  <a:gd name="connsiteY949" fmla="*/ 7931 h 10000"/>
                  <a:gd name="connsiteX950" fmla="*/ 7958 w 10000"/>
                  <a:gd name="connsiteY950" fmla="*/ 7898 h 10000"/>
                  <a:gd name="connsiteX951" fmla="*/ 7953 w 10000"/>
                  <a:gd name="connsiteY951" fmla="*/ 7856 h 10000"/>
                  <a:gd name="connsiteX952" fmla="*/ 7967 w 10000"/>
                  <a:gd name="connsiteY952" fmla="*/ 7837 h 10000"/>
                  <a:gd name="connsiteX953" fmla="*/ 7950 w 10000"/>
                  <a:gd name="connsiteY953" fmla="*/ 7824 h 10000"/>
                  <a:gd name="connsiteX954" fmla="*/ 7906 w 10000"/>
                  <a:gd name="connsiteY954" fmla="*/ 7814 h 10000"/>
                  <a:gd name="connsiteX955" fmla="*/ 7878 w 10000"/>
                  <a:gd name="connsiteY955" fmla="*/ 7814 h 10000"/>
                  <a:gd name="connsiteX956" fmla="*/ 7870 w 10000"/>
                  <a:gd name="connsiteY956" fmla="*/ 7795 h 10000"/>
                  <a:gd name="connsiteX957" fmla="*/ 7878 w 10000"/>
                  <a:gd name="connsiteY957" fmla="*/ 7778 h 10000"/>
                  <a:gd name="connsiteX958" fmla="*/ 7881 w 10000"/>
                  <a:gd name="connsiteY958" fmla="*/ 7775 h 10000"/>
                  <a:gd name="connsiteX959" fmla="*/ 7878 w 10000"/>
                  <a:gd name="connsiteY959" fmla="*/ 7743 h 10000"/>
                  <a:gd name="connsiteX960" fmla="*/ 7895 w 10000"/>
                  <a:gd name="connsiteY960" fmla="*/ 7733 h 10000"/>
                  <a:gd name="connsiteX961" fmla="*/ 7911 w 10000"/>
                  <a:gd name="connsiteY961" fmla="*/ 7710 h 10000"/>
                  <a:gd name="connsiteX962" fmla="*/ 7911 w 10000"/>
                  <a:gd name="connsiteY962" fmla="*/ 7665 h 10000"/>
                  <a:gd name="connsiteX963" fmla="*/ 7917 w 10000"/>
                  <a:gd name="connsiteY963" fmla="*/ 7600 h 10000"/>
                  <a:gd name="connsiteX964" fmla="*/ 7928 w 10000"/>
                  <a:gd name="connsiteY964" fmla="*/ 7581 h 10000"/>
                  <a:gd name="connsiteX965" fmla="*/ 7917 w 10000"/>
                  <a:gd name="connsiteY965" fmla="*/ 7474 h 10000"/>
                  <a:gd name="connsiteX966" fmla="*/ 7873 w 10000"/>
                  <a:gd name="connsiteY966" fmla="*/ 7335 h 10000"/>
                  <a:gd name="connsiteX967" fmla="*/ 7756 w 10000"/>
                  <a:gd name="connsiteY967" fmla="*/ 7050 h 10000"/>
                  <a:gd name="connsiteX968" fmla="*/ 7679 w 10000"/>
                  <a:gd name="connsiteY968" fmla="*/ 6839 h 10000"/>
                  <a:gd name="connsiteX969" fmla="*/ 7668 w 10000"/>
                  <a:gd name="connsiteY969" fmla="*/ 6823 h 10000"/>
                  <a:gd name="connsiteX970" fmla="*/ 7659 w 10000"/>
                  <a:gd name="connsiteY970" fmla="*/ 6768 h 10000"/>
                  <a:gd name="connsiteX971" fmla="*/ 7659 w 10000"/>
                  <a:gd name="connsiteY971" fmla="*/ 6739 h 10000"/>
                  <a:gd name="connsiteX972" fmla="*/ 7651 w 10000"/>
                  <a:gd name="connsiteY972" fmla="*/ 6713 h 10000"/>
                  <a:gd name="connsiteX973" fmla="*/ 7654 w 10000"/>
                  <a:gd name="connsiteY973" fmla="*/ 6684 h 10000"/>
                  <a:gd name="connsiteX974" fmla="*/ 7643 w 10000"/>
                  <a:gd name="connsiteY974" fmla="*/ 6626 h 10000"/>
                  <a:gd name="connsiteX975" fmla="*/ 7629 w 10000"/>
                  <a:gd name="connsiteY975" fmla="*/ 6600 h 10000"/>
                  <a:gd name="connsiteX976" fmla="*/ 7629 w 10000"/>
                  <a:gd name="connsiteY976" fmla="*/ 6580 h 10000"/>
                  <a:gd name="connsiteX977" fmla="*/ 7623 w 10000"/>
                  <a:gd name="connsiteY977" fmla="*/ 6541 h 10000"/>
                  <a:gd name="connsiteX978" fmla="*/ 7615 w 10000"/>
                  <a:gd name="connsiteY978" fmla="*/ 6522 h 10000"/>
                  <a:gd name="connsiteX979" fmla="*/ 7598 w 10000"/>
                  <a:gd name="connsiteY979" fmla="*/ 6509 h 10000"/>
                  <a:gd name="connsiteX980" fmla="*/ 7587 w 10000"/>
                  <a:gd name="connsiteY980" fmla="*/ 6493 h 10000"/>
                  <a:gd name="connsiteX981" fmla="*/ 7579 w 10000"/>
                  <a:gd name="connsiteY981" fmla="*/ 6464 h 10000"/>
                  <a:gd name="connsiteX982" fmla="*/ 7587 w 10000"/>
                  <a:gd name="connsiteY982" fmla="*/ 6438 h 10000"/>
                  <a:gd name="connsiteX983" fmla="*/ 7596 w 10000"/>
                  <a:gd name="connsiteY983" fmla="*/ 6425 h 10000"/>
                  <a:gd name="connsiteX984" fmla="*/ 7590 w 10000"/>
                  <a:gd name="connsiteY984" fmla="*/ 6396 h 10000"/>
                  <a:gd name="connsiteX985" fmla="*/ 7590 w 10000"/>
                  <a:gd name="connsiteY985" fmla="*/ 6373 h 10000"/>
                  <a:gd name="connsiteX986" fmla="*/ 7587 w 10000"/>
                  <a:gd name="connsiteY986" fmla="*/ 6354 h 10000"/>
                  <a:gd name="connsiteX987" fmla="*/ 7582 w 10000"/>
                  <a:gd name="connsiteY987" fmla="*/ 6344 h 10000"/>
                  <a:gd name="connsiteX988" fmla="*/ 7582 w 10000"/>
                  <a:gd name="connsiteY988" fmla="*/ 6324 h 10000"/>
                  <a:gd name="connsiteX989" fmla="*/ 7571 w 10000"/>
                  <a:gd name="connsiteY989" fmla="*/ 6302 h 10000"/>
                  <a:gd name="connsiteX990" fmla="*/ 7548 w 10000"/>
                  <a:gd name="connsiteY990" fmla="*/ 6256 h 10000"/>
                  <a:gd name="connsiteX991" fmla="*/ 7546 w 10000"/>
                  <a:gd name="connsiteY991" fmla="*/ 6218 h 10000"/>
                  <a:gd name="connsiteX992" fmla="*/ 7540 w 10000"/>
                  <a:gd name="connsiteY992" fmla="*/ 6159 h 10000"/>
                  <a:gd name="connsiteX993" fmla="*/ 7535 w 10000"/>
                  <a:gd name="connsiteY993" fmla="*/ 6114 h 10000"/>
                  <a:gd name="connsiteX994" fmla="*/ 7535 w 10000"/>
                  <a:gd name="connsiteY994" fmla="*/ 6088 h 10000"/>
                  <a:gd name="connsiteX995" fmla="*/ 7540 w 10000"/>
                  <a:gd name="connsiteY995" fmla="*/ 6049 h 10000"/>
                  <a:gd name="connsiteX996" fmla="*/ 7546 w 10000"/>
                  <a:gd name="connsiteY996" fmla="*/ 6004 h 10000"/>
                  <a:gd name="connsiteX997" fmla="*/ 7548 w 10000"/>
                  <a:gd name="connsiteY997" fmla="*/ 5965 h 10000"/>
                  <a:gd name="connsiteX998" fmla="*/ 7548 w 10000"/>
                  <a:gd name="connsiteY998" fmla="*/ 5946 h 10000"/>
                  <a:gd name="connsiteX999" fmla="*/ 7548 w 10000"/>
                  <a:gd name="connsiteY999" fmla="*/ 5933 h 10000"/>
                  <a:gd name="connsiteX1000" fmla="*/ 7548 w 10000"/>
                  <a:gd name="connsiteY1000" fmla="*/ 5910 h 10000"/>
                  <a:gd name="connsiteX1001" fmla="*/ 7548 w 10000"/>
                  <a:gd name="connsiteY1001" fmla="*/ 5897 h 10000"/>
                  <a:gd name="connsiteX1002" fmla="*/ 7546 w 10000"/>
                  <a:gd name="connsiteY1002" fmla="*/ 5871 h 10000"/>
                  <a:gd name="connsiteX1003" fmla="*/ 7535 w 10000"/>
                  <a:gd name="connsiteY1003" fmla="*/ 5839 h 10000"/>
                  <a:gd name="connsiteX1004" fmla="*/ 7524 w 10000"/>
                  <a:gd name="connsiteY1004" fmla="*/ 5797 h 10000"/>
                  <a:gd name="connsiteX1005" fmla="*/ 7518 w 10000"/>
                  <a:gd name="connsiteY1005" fmla="*/ 5767 h 10000"/>
                  <a:gd name="connsiteX1006" fmla="*/ 7515 w 10000"/>
                  <a:gd name="connsiteY1006" fmla="*/ 5745 h 10000"/>
                  <a:gd name="connsiteX1007" fmla="*/ 7501 w 10000"/>
                  <a:gd name="connsiteY1007" fmla="*/ 5683 h 10000"/>
                  <a:gd name="connsiteX1008" fmla="*/ 7490 w 10000"/>
                  <a:gd name="connsiteY1008" fmla="*/ 5631 h 10000"/>
                  <a:gd name="connsiteX1009" fmla="*/ 7482 w 10000"/>
                  <a:gd name="connsiteY1009" fmla="*/ 5593 h 10000"/>
                  <a:gd name="connsiteX1010" fmla="*/ 7476 w 10000"/>
                  <a:gd name="connsiteY1010" fmla="*/ 5570 h 10000"/>
                  <a:gd name="connsiteX1011" fmla="*/ 7476 w 10000"/>
                  <a:gd name="connsiteY1011" fmla="*/ 5528 h 10000"/>
                  <a:gd name="connsiteX1012" fmla="*/ 7482 w 10000"/>
                  <a:gd name="connsiteY1012" fmla="*/ 5502 h 10000"/>
                  <a:gd name="connsiteX1013" fmla="*/ 7490 w 10000"/>
                  <a:gd name="connsiteY1013" fmla="*/ 5489 h 10000"/>
                  <a:gd name="connsiteX1014" fmla="*/ 7499 w 10000"/>
                  <a:gd name="connsiteY1014" fmla="*/ 5479 h 10000"/>
                  <a:gd name="connsiteX1015" fmla="*/ 7493 w 10000"/>
                  <a:gd name="connsiteY1015" fmla="*/ 5427 h 10000"/>
                  <a:gd name="connsiteX1016" fmla="*/ 7501 w 10000"/>
                  <a:gd name="connsiteY1016" fmla="*/ 5415 h 10000"/>
                  <a:gd name="connsiteX1017" fmla="*/ 7510 w 10000"/>
                  <a:gd name="connsiteY1017" fmla="*/ 5398 h 10000"/>
                  <a:gd name="connsiteX1018" fmla="*/ 7515 w 10000"/>
                  <a:gd name="connsiteY1018" fmla="*/ 5379 h 10000"/>
                  <a:gd name="connsiteX1019" fmla="*/ 7526 w 10000"/>
                  <a:gd name="connsiteY1019" fmla="*/ 5366 h 10000"/>
                  <a:gd name="connsiteX1020" fmla="*/ 7518 w 10000"/>
                  <a:gd name="connsiteY1020" fmla="*/ 5350 h 10000"/>
                  <a:gd name="connsiteX1021" fmla="*/ 7518 w 10000"/>
                  <a:gd name="connsiteY1021" fmla="*/ 5330 h 10000"/>
                  <a:gd name="connsiteX1022" fmla="*/ 7526 w 10000"/>
                  <a:gd name="connsiteY1022" fmla="*/ 5311 h 10000"/>
                  <a:gd name="connsiteX1023" fmla="*/ 7540 w 10000"/>
                  <a:gd name="connsiteY1023" fmla="*/ 5291 h 10000"/>
                  <a:gd name="connsiteX1024" fmla="*/ 7540 w 10000"/>
                  <a:gd name="connsiteY1024" fmla="*/ 5266 h 10000"/>
                  <a:gd name="connsiteX1025" fmla="*/ 7540 w 10000"/>
                  <a:gd name="connsiteY1025" fmla="*/ 5256 h 10000"/>
                  <a:gd name="connsiteX1026" fmla="*/ 7524 w 10000"/>
                  <a:gd name="connsiteY1026" fmla="*/ 5233 h 10000"/>
                  <a:gd name="connsiteX1027" fmla="*/ 7515 w 10000"/>
                  <a:gd name="connsiteY1027" fmla="*/ 5217 h 10000"/>
                  <a:gd name="connsiteX1028" fmla="*/ 7490 w 10000"/>
                  <a:gd name="connsiteY1028" fmla="*/ 5178 h 10000"/>
                  <a:gd name="connsiteX1029" fmla="*/ 7474 w 10000"/>
                  <a:gd name="connsiteY1029" fmla="*/ 5162 h 10000"/>
                  <a:gd name="connsiteX1030" fmla="*/ 7457 w 10000"/>
                  <a:gd name="connsiteY1030" fmla="*/ 5120 h 10000"/>
                  <a:gd name="connsiteX1031" fmla="*/ 7421 w 10000"/>
                  <a:gd name="connsiteY1031" fmla="*/ 5087 h 10000"/>
                  <a:gd name="connsiteX1032" fmla="*/ 7380 w 10000"/>
                  <a:gd name="connsiteY1032" fmla="*/ 5068 h 10000"/>
                  <a:gd name="connsiteX1033" fmla="*/ 7355 w 10000"/>
                  <a:gd name="connsiteY1033" fmla="*/ 5058 h 10000"/>
                  <a:gd name="connsiteX1034" fmla="*/ 7332 w 10000"/>
                  <a:gd name="connsiteY1034" fmla="*/ 5049 h 10000"/>
                  <a:gd name="connsiteX1035" fmla="*/ 7305 w 10000"/>
                  <a:gd name="connsiteY1035" fmla="*/ 5016 h 10000"/>
                  <a:gd name="connsiteX1036" fmla="*/ 7305 w 10000"/>
                  <a:gd name="connsiteY1036" fmla="*/ 5000 h 10000"/>
                  <a:gd name="connsiteX1037" fmla="*/ 7296 w 10000"/>
                  <a:gd name="connsiteY1037" fmla="*/ 4971 h 10000"/>
                  <a:gd name="connsiteX1038" fmla="*/ 7288 w 10000"/>
                  <a:gd name="connsiteY1038" fmla="*/ 4945 h 10000"/>
                  <a:gd name="connsiteX1039" fmla="*/ 7280 w 10000"/>
                  <a:gd name="connsiteY1039" fmla="*/ 4916 h 10000"/>
                  <a:gd name="connsiteX1040" fmla="*/ 7291 w 10000"/>
                  <a:gd name="connsiteY1040" fmla="*/ 4887 h 10000"/>
                  <a:gd name="connsiteX1041" fmla="*/ 7291 w 10000"/>
                  <a:gd name="connsiteY1041" fmla="*/ 4858 h 10000"/>
                  <a:gd name="connsiteX1042" fmla="*/ 7271 w 10000"/>
                  <a:gd name="connsiteY1042" fmla="*/ 4819 h 10000"/>
                  <a:gd name="connsiteX1043" fmla="*/ 7255 w 10000"/>
                  <a:gd name="connsiteY1043" fmla="*/ 4828 h 10000"/>
                  <a:gd name="connsiteX1044" fmla="*/ 7235 w 10000"/>
                  <a:gd name="connsiteY1044" fmla="*/ 4841 h 10000"/>
                  <a:gd name="connsiteX1045" fmla="*/ 7216 w 10000"/>
                  <a:gd name="connsiteY1045" fmla="*/ 4867 h 10000"/>
                  <a:gd name="connsiteX1046" fmla="*/ 7191 w 10000"/>
                  <a:gd name="connsiteY1046" fmla="*/ 4870 h 10000"/>
                  <a:gd name="connsiteX1047" fmla="*/ 7155 w 10000"/>
                  <a:gd name="connsiteY1047" fmla="*/ 4887 h 10000"/>
                  <a:gd name="connsiteX1048" fmla="*/ 7122 w 10000"/>
                  <a:gd name="connsiteY1048" fmla="*/ 4893 h 10000"/>
                  <a:gd name="connsiteX1049" fmla="*/ 7105 w 10000"/>
                  <a:gd name="connsiteY1049" fmla="*/ 4896 h 10000"/>
                  <a:gd name="connsiteX1050" fmla="*/ 7094 w 10000"/>
                  <a:gd name="connsiteY1050" fmla="*/ 4916 h 10000"/>
                  <a:gd name="connsiteX1051" fmla="*/ 7080 w 10000"/>
                  <a:gd name="connsiteY1051" fmla="*/ 4903 h 10000"/>
                  <a:gd name="connsiteX1052" fmla="*/ 7072 w 10000"/>
                  <a:gd name="connsiteY1052" fmla="*/ 4851 h 10000"/>
                  <a:gd name="connsiteX1053" fmla="*/ 7042 w 10000"/>
                  <a:gd name="connsiteY1053" fmla="*/ 4819 h 10000"/>
                  <a:gd name="connsiteX1054" fmla="*/ 7030 w 10000"/>
                  <a:gd name="connsiteY1054" fmla="*/ 4780 h 10000"/>
                  <a:gd name="connsiteX1055" fmla="*/ 7039 w 10000"/>
                  <a:gd name="connsiteY1055" fmla="*/ 4757 h 10000"/>
                  <a:gd name="connsiteX1056" fmla="*/ 7047 w 10000"/>
                  <a:gd name="connsiteY1056" fmla="*/ 4744 h 10000"/>
                  <a:gd name="connsiteX1057" fmla="*/ 7022 w 10000"/>
                  <a:gd name="connsiteY1057" fmla="*/ 4725 h 10000"/>
                  <a:gd name="connsiteX1058" fmla="*/ 7000 w 10000"/>
                  <a:gd name="connsiteY1058" fmla="*/ 4715 h 10000"/>
                  <a:gd name="connsiteX1059" fmla="*/ 6975 w 10000"/>
                  <a:gd name="connsiteY1059" fmla="*/ 4709 h 10000"/>
                  <a:gd name="connsiteX1060" fmla="*/ 6945 w 10000"/>
                  <a:gd name="connsiteY1060" fmla="*/ 4696 h 10000"/>
                  <a:gd name="connsiteX1061" fmla="*/ 6953 w 10000"/>
                  <a:gd name="connsiteY1061" fmla="*/ 4679 h 10000"/>
                  <a:gd name="connsiteX1062" fmla="*/ 6961 w 10000"/>
                  <a:gd name="connsiteY1062" fmla="*/ 4660 h 10000"/>
                  <a:gd name="connsiteX1063" fmla="*/ 6983 w 10000"/>
                  <a:gd name="connsiteY1063" fmla="*/ 4644 h 10000"/>
                  <a:gd name="connsiteX1064" fmla="*/ 7014 w 10000"/>
                  <a:gd name="connsiteY1064" fmla="*/ 4634 h 10000"/>
                  <a:gd name="connsiteX1065" fmla="*/ 7025 w 10000"/>
                  <a:gd name="connsiteY1065" fmla="*/ 4615 h 10000"/>
                  <a:gd name="connsiteX1066" fmla="*/ 7047 w 10000"/>
                  <a:gd name="connsiteY1066" fmla="*/ 4582 h 10000"/>
                  <a:gd name="connsiteX1067" fmla="*/ 7069 w 10000"/>
                  <a:gd name="connsiteY1067" fmla="*/ 4563 h 10000"/>
                  <a:gd name="connsiteX1068" fmla="*/ 7078 w 10000"/>
                  <a:gd name="connsiteY1068" fmla="*/ 4553 h 10000"/>
                  <a:gd name="connsiteX1069" fmla="*/ 7097 w 10000"/>
                  <a:gd name="connsiteY1069" fmla="*/ 4527 h 10000"/>
                  <a:gd name="connsiteX1070" fmla="*/ 7122 w 10000"/>
                  <a:gd name="connsiteY1070" fmla="*/ 4517 h 10000"/>
                  <a:gd name="connsiteX1071" fmla="*/ 7139 w 10000"/>
                  <a:gd name="connsiteY1071" fmla="*/ 4488 h 10000"/>
                  <a:gd name="connsiteX1072" fmla="*/ 7147 w 10000"/>
                  <a:gd name="connsiteY1072" fmla="*/ 4459 h 10000"/>
                  <a:gd name="connsiteX1073" fmla="*/ 7161 w 10000"/>
                  <a:gd name="connsiteY1073" fmla="*/ 4440 h 10000"/>
                  <a:gd name="connsiteX1074" fmla="*/ 7177 w 10000"/>
                  <a:gd name="connsiteY1074" fmla="*/ 4430 h 10000"/>
                  <a:gd name="connsiteX1075" fmla="*/ 7202 w 10000"/>
                  <a:gd name="connsiteY1075" fmla="*/ 4407 h 10000"/>
                  <a:gd name="connsiteX1076" fmla="*/ 7224 w 10000"/>
                  <a:gd name="connsiteY1076" fmla="*/ 4417 h 10000"/>
                  <a:gd name="connsiteX1077" fmla="*/ 7241 w 10000"/>
                  <a:gd name="connsiteY1077" fmla="*/ 4404 h 10000"/>
                  <a:gd name="connsiteX1078" fmla="*/ 7263 w 10000"/>
                  <a:gd name="connsiteY1078" fmla="*/ 4398 h 10000"/>
                  <a:gd name="connsiteX1079" fmla="*/ 7283 w 10000"/>
                  <a:gd name="connsiteY1079" fmla="*/ 4424 h 10000"/>
                  <a:gd name="connsiteX1080" fmla="*/ 7305 w 10000"/>
                  <a:gd name="connsiteY1080" fmla="*/ 4433 h 10000"/>
                  <a:gd name="connsiteX1081" fmla="*/ 7332 w 10000"/>
                  <a:gd name="connsiteY1081" fmla="*/ 4443 h 10000"/>
                  <a:gd name="connsiteX1082" fmla="*/ 7380 w 10000"/>
                  <a:gd name="connsiteY1082" fmla="*/ 4398 h 10000"/>
                  <a:gd name="connsiteX1083" fmla="*/ 7404 w 10000"/>
                  <a:gd name="connsiteY1083" fmla="*/ 4378 h 10000"/>
                  <a:gd name="connsiteX1084" fmla="*/ 7418 w 10000"/>
                  <a:gd name="connsiteY1084" fmla="*/ 4369 h 10000"/>
                  <a:gd name="connsiteX1085" fmla="*/ 7443 w 10000"/>
                  <a:gd name="connsiteY1085" fmla="*/ 4356 h 10000"/>
                  <a:gd name="connsiteX1086" fmla="*/ 7460 w 10000"/>
                  <a:gd name="connsiteY1086" fmla="*/ 4385 h 10000"/>
                  <a:gd name="connsiteX1087" fmla="*/ 7460 w 10000"/>
                  <a:gd name="connsiteY1087" fmla="*/ 4404 h 10000"/>
                  <a:gd name="connsiteX1088" fmla="*/ 7499 w 10000"/>
                  <a:gd name="connsiteY1088" fmla="*/ 4417 h 10000"/>
                  <a:gd name="connsiteX1089" fmla="*/ 7515 w 10000"/>
                  <a:gd name="connsiteY1089" fmla="*/ 4414 h 10000"/>
                  <a:gd name="connsiteX1090" fmla="*/ 7565 w 10000"/>
                  <a:gd name="connsiteY1090" fmla="*/ 4385 h 10000"/>
                  <a:gd name="connsiteX1091" fmla="*/ 7579 w 10000"/>
                  <a:gd name="connsiteY1091" fmla="*/ 4346 h 10000"/>
                  <a:gd name="connsiteX1092" fmla="*/ 7582 w 10000"/>
                  <a:gd name="connsiteY1092" fmla="*/ 4317 h 10000"/>
                  <a:gd name="connsiteX1093" fmla="*/ 7590 w 10000"/>
                  <a:gd name="connsiteY1093" fmla="*/ 4301 h 10000"/>
                  <a:gd name="connsiteX1094" fmla="*/ 7612 w 10000"/>
                  <a:gd name="connsiteY1094" fmla="*/ 4271 h 10000"/>
                  <a:gd name="connsiteX1095" fmla="*/ 7623 w 10000"/>
                  <a:gd name="connsiteY1095" fmla="*/ 4262 h 10000"/>
                  <a:gd name="connsiteX1096" fmla="*/ 7634 w 10000"/>
                  <a:gd name="connsiteY1096" fmla="*/ 4245 h 10000"/>
                  <a:gd name="connsiteX1097" fmla="*/ 7645 w 10000"/>
                  <a:gd name="connsiteY1097" fmla="*/ 4265 h 10000"/>
                  <a:gd name="connsiteX1098" fmla="*/ 7670 w 10000"/>
                  <a:gd name="connsiteY1098" fmla="*/ 4284 h 10000"/>
                  <a:gd name="connsiteX1099" fmla="*/ 7701 w 10000"/>
                  <a:gd name="connsiteY1099" fmla="*/ 4275 h 10000"/>
                  <a:gd name="connsiteX1100" fmla="*/ 7717 w 10000"/>
                  <a:gd name="connsiteY1100" fmla="*/ 4275 h 10000"/>
                  <a:gd name="connsiteX1101" fmla="*/ 7740 w 10000"/>
                  <a:gd name="connsiteY1101" fmla="*/ 4284 h 10000"/>
                  <a:gd name="connsiteX1102" fmla="*/ 7767 w 10000"/>
                  <a:gd name="connsiteY1102" fmla="*/ 4284 h 10000"/>
                  <a:gd name="connsiteX1103" fmla="*/ 7895 w 10000"/>
                  <a:gd name="connsiteY1103" fmla="*/ 4207 h 10000"/>
                  <a:gd name="connsiteX1104" fmla="*/ 7895 w 10000"/>
                  <a:gd name="connsiteY1104" fmla="*/ 4187 h 10000"/>
                  <a:gd name="connsiteX1105" fmla="*/ 7895 w 10000"/>
                  <a:gd name="connsiteY1105" fmla="*/ 4171 h 10000"/>
                  <a:gd name="connsiteX1106" fmla="*/ 7903 w 10000"/>
                  <a:gd name="connsiteY1106" fmla="*/ 4148 h 10000"/>
                  <a:gd name="connsiteX1107" fmla="*/ 7917 w 10000"/>
                  <a:gd name="connsiteY1107" fmla="*/ 4158 h 10000"/>
                  <a:gd name="connsiteX1108" fmla="*/ 7967 w 10000"/>
                  <a:gd name="connsiteY1108" fmla="*/ 4203 h 10000"/>
                  <a:gd name="connsiteX1109" fmla="*/ 7994 w 10000"/>
                  <a:gd name="connsiteY1109" fmla="*/ 4203 h 10000"/>
                  <a:gd name="connsiteX1110" fmla="*/ 8064 w 10000"/>
                  <a:gd name="connsiteY1110" fmla="*/ 4242 h 10000"/>
                  <a:gd name="connsiteX1111" fmla="*/ 8083 w 10000"/>
                  <a:gd name="connsiteY1111" fmla="*/ 4245 h 10000"/>
                  <a:gd name="connsiteX1112" fmla="*/ 8105 w 10000"/>
                  <a:gd name="connsiteY1112" fmla="*/ 4226 h 10000"/>
                  <a:gd name="connsiteX1113" fmla="*/ 8136 w 10000"/>
                  <a:gd name="connsiteY1113" fmla="*/ 4187 h 10000"/>
                  <a:gd name="connsiteX1114" fmla="*/ 8161 w 10000"/>
                  <a:gd name="connsiteY1114" fmla="*/ 4168 h 10000"/>
                  <a:gd name="connsiteX1115" fmla="*/ 8172 w 10000"/>
                  <a:gd name="connsiteY1115" fmla="*/ 4161 h 10000"/>
                  <a:gd name="connsiteX1116" fmla="*/ 8208 w 10000"/>
                  <a:gd name="connsiteY1116" fmla="*/ 4168 h 10000"/>
                  <a:gd name="connsiteX1117" fmla="*/ 8235 w 10000"/>
                  <a:gd name="connsiteY1117" fmla="*/ 4168 h 10000"/>
                  <a:gd name="connsiteX1118" fmla="*/ 8258 w 10000"/>
                  <a:gd name="connsiteY1118" fmla="*/ 4152 h 10000"/>
                  <a:gd name="connsiteX1119" fmla="*/ 8283 w 10000"/>
                  <a:gd name="connsiteY1119" fmla="*/ 4152 h 10000"/>
                  <a:gd name="connsiteX1120" fmla="*/ 8299 w 10000"/>
                  <a:gd name="connsiteY1120" fmla="*/ 4132 h 10000"/>
                  <a:gd name="connsiteX1121" fmla="*/ 8316 w 10000"/>
                  <a:gd name="connsiteY1121" fmla="*/ 4113 h 10000"/>
                  <a:gd name="connsiteX1122" fmla="*/ 8330 w 10000"/>
                  <a:gd name="connsiteY1122" fmla="*/ 4084 h 10000"/>
                  <a:gd name="connsiteX1123" fmla="*/ 8341 w 10000"/>
                  <a:gd name="connsiteY1123" fmla="*/ 4058 h 10000"/>
                  <a:gd name="connsiteX1124" fmla="*/ 8349 w 10000"/>
                  <a:gd name="connsiteY1124" fmla="*/ 4064 h 10000"/>
                  <a:gd name="connsiteX1125" fmla="*/ 8366 w 10000"/>
                  <a:gd name="connsiteY1125" fmla="*/ 4067 h 10000"/>
                  <a:gd name="connsiteX1126" fmla="*/ 8374 w 10000"/>
                  <a:gd name="connsiteY1126" fmla="*/ 4084 h 10000"/>
                  <a:gd name="connsiteX1127" fmla="*/ 8402 w 10000"/>
                  <a:gd name="connsiteY1127" fmla="*/ 4054 h 10000"/>
                  <a:gd name="connsiteX1128" fmla="*/ 8427 w 10000"/>
                  <a:gd name="connsiteY1128" fmla="*/ 4028 h 10000"/>
                  <a:gd name="connsiteX1129" fmla="*/ 8438 w 10000"/>
                  <a:gd name="connsiteY1129" fmla="*/ 4025 h 10000"/>
                  <a:gd name="connsiteX1130" fmla="*/ 8468 w 10000"/>
                  <a:gd name="connsiteY1130" fmla="*/ 4006 h 10000"/>
                  <a:gd name="connsiteX1131" fmla="*/ 8485 w 10000"/>
                  <a:gd name="connsiteY1131" fmla="*/ 3999 h 10000"/>
                  <a:gd name="connsiteX1132" fmla="*/ 8493 w 10000"/>
                  <a:gd name="connsiteY1132" fmla="*/ 4025 h 10000"/>
                  <a:gd name="connsiteX1133" fmla="*/ 8515 w 10000"/>
                  <a:gd name="connsiteY1133" fmla="*/ 4028 h 10000"/>
                  <a:gd name="connsiteX1134" fmla="*/ 8543 w 10000"/>
                  <a:gd name="connsiteY1134" fmla="*/ 4009 h 10000"/>
                  <a:gd name="connsiteX1135" fmla="*/ 8551 w 10000"/>
                  <a:gd name="connsiteY1135" fmla="*/ 3990 h 10000"/>
                  <a:gd name="connsiteX1136" fmla="*/ 8582 w 10000"/>
                  <a:gd name="connsiteY1136" fmla="*/ 3977 h 10000"/>
                  <a:gd name="connsiteX1137" fmla="*/ 8596 w 10000"/>
                  <a:gd name="connsiteY1137" fmla="*/ 3977 h 10000"/>
                  <a:gd name="connsiteX1138" fmla="*/ 8607 w 10000"/>
                  <a:gd name="connsiteY1138" fmla="*/ 3980 h 10000"/>
                  <a:gd name="connsiteX1139" fmla="*/ 8645 w 10000"/>
                  <a:gd name="connsiteY1139" fmla="*/ 3970 h 10000"/>
                  <a:gd name="connsiteX1140" fmla="*/ 8654 w 10000"/>
                  <a:gd name="connsiteY1140" fmla="*/ 3951 h 10000"/>
                  <a:gd name="connsiteX1141" fmla="*/ 8670 w 10000"/>
                  <a:gd name="connsiteY1141" fmla="*/ 3935 h 10000"/>
                  <a:gd name="connsiteX1142" fmla="*/ 8695 w 10000"/>
                  <a:gd name="connsiteY1142" fmla="*/ 3935 h 10000"/>
                  <a:gd name="connsiteX1143" fmla="*/ 8704 w 10000"/>
                  <a:gd name="connsiteY1143" fmla="*/ 3951 h 10000"/>
                  <a:gd name="connsiteX1144" fmla="*/ 8717 w 10000"/>
                  <a:gd name="connsiteY1144" fmla="*/ 3964 h 10000"/>
                  <a:gd name="connsiteX1145" fmla="*/ 8751 w 10000"/>
                  <a:gd name="connsiteY1145" fmla="*/ 3951 h 10000"/>
                  <a:gd name="connsiteX1146" fmla="*/ 8776 w 10000"/>
                  <a:gd name="connsiteY1146" fmla="*/ 3935 h 10000"/>
                  <a:gd name="connsiteX1147" fmla="*/ 8798 w 10000"/>
                  <a:gd name="connsiteY1147" fmla="*/ 3925 h 10000"/>
                  <a:gd name="connsiteX1148" fmla="*/ 8806 w 10000"/>
                  <a:gd name="connsiteY1148" fmla="*/ 3892 h 10000"/>
                  <a:gd name="connsiteX1149" fmla="*/ 8814 w 10000"/>
                  <a:gd name="connsiteY1149" fmla="*/ 3876 h 10000"/>
                  <a:gd name="connsiteX1150" fmla="*/ 8839 w 10000"/>
                  <a:gd name="connsiteY1150" fmla="*/ 3873 h 10000"/>
                  <a:gd name="connsiteX1151" fmla="*/ 8842 w 10000"/>
                  <a:gd name="connsiteY1151" fmla="*/ 3876 h 10000"/>
                  <a:gd name="connsiteX1152" fmla="*/ 8856 w 10000"/>
                  <a:gd name="connsiteY1152" fmla="*/ 3863 h 10000"/>
                  <a:gd name="connsiteX1153" fmla="*/ 8856 w 10000"/>
                  <a:gd name="connsiteY1153" fmla="*/ 3841 h 10000"/>
                  <a:gd name="connsiteX1154" fmla="*/ 8870 w 10000"/>
                  <a:gd name="connsiteY1154" fmla="*/ 3821 h 10000"/>
                  <a:gd name="connsiteX1155" fmla="*/ 8903 w 10000"/>
                  <a:gd name="connsiteY1155" fmla="*/ 3802 h 10000"/>
                  <a:gd name="connsiteX1156" fmla="*/ 8914 w 10000"/>
                  <a:gd name="connsiteY1156" fmla="*/ 3782 h 10000"/>
                  <a:gd name="connsiteX1157" fmla="*/ 8939 w 10000"/>
                  <a:gd name="connsiteY1157" fmla="*/ 3782 h 10000"/>
                  <a:gd name="connsiteX1158" fmla="*/ 8961 w 10000"/>
                  <a:gd name="connsiteY1158" fmla="*/ 3779 h 10000"/>
                  <a:gd name="connsiteX1159" fmla="*/ 8983 w 10000"/>
                  <a:gd name="connsiteY1159" fmla="*/ 3760 h 10000"/>
                  <a:gd name="connsiteX1160" fmla="*/ 9003 w 10000"/>
                  <a:gd name="connsiteY1160" fmla="*/ 3763 h 10000"/>
                  <a:gd name="connsiteX1161" fmla="*/ 9019 w 10000"/>
                  <a:gd name="connsiteY1161" fmla="*/ 3779 h 10000"/>
                  <a:gd name="connsiteX1162" fmla="*/ 9050 w 10000"/>
                  <a:gd name="connsiteY1162" fmla="*/ 3812 h 10000"/>
                  <a:gd name="connsiteX1163" fmla="*/ 9080 w 10000"/>
                  <a:gd name="connsiteY1163" fmla="*/ 3831 h 10000"/>
                  <a:gd name="connsiteX1164" fmla="*/ 9097 w 10000"/>
                  <a:gd name="connsiteY1164" fmla="*/ 3867 h 10000"/>
                  <a:gd name="connsiteX1165" fmla="*/ 9114 w 10000"/>
                  <a:gd name="connsiteY1165" fmla="*/ 3902 h 10000"/>
                  <a:gd name="connsiteX1166" fmla="*/ 9122 w 10000"/>
                  <a:gd name="connsiteY1166" fmla="*/ 3935 h 10000"/>
                  <a:gd name="connsiteX1167" fmla="*/ 9125 w 10000"/>
                  <a:gd name="connsiteY1167" fmla="*/ 3964 h 10000"/>
                  <a:gd name="connsiteX1168" fmla="*/ 9130 w 10000"/>
                  <a:gd name="connsiteY1168" fmla="*/ 3999 h 10000"/>
                  <a:gd name="connsiteX1169" fmla="*/ 9130 w 10000"/>
                  <a:gd name="connsiteY1169" fmla="*/ 4054 h 10000"/>
                  <a:gd name="connsiteX1170" fmla="*/ 9155 w 10000"/>
                  <a:gd name="connsiteY1170" fmla="*/ 4093 h 10000"/>
                  <a:gd name="connsiteX1171" fmla="*/ 9169 w 10000"/>
                  <a:gd name="connsiteY1171" fmla="*/ 4090 h 10000"/>
                  <a:gd name="connsiteX1172" fmla="*/ 9211 w 10000"/>
                  <a:gd name="connsiteY1172" fmla="*/ 4077 h 10000"/>
                  <a:gd name="connsiteX1173" fmla="*/ 9244 w 10000"/>
                  <a:gd name="connsiteY1173" fmla="*/ 4077 h 10000"/>
                  <a:gd name="connsiteX1174" fmla="*/ 9252 w 10000"/>
                  <a:gd name="connsiteY1174" fmla="*/ 4103 h 10000"/>
                  <a:gd name="connsiteX1175" fmla="*/ 9258 w 10000"/>
                  <a:gd name="connsiteY1175" fmla="*/ 4148 h 10000"/>
                  <a:gd name="connsiteX1176" fmla="*/ 9269 w 10000"/>
                  <a:gd name="connsiteY1176" fmla="*/ 4158 h 10000"/>
                  <a:gd name="connsiteX1177" fmla="*/ 9294 w 10000"/>
                  <a:gd name="connsiteY1177" fmla="*/ 4158 h 10000"/>
                  <a:gd name="connsiteX1178" fmla="*/ 9319 w 10000"/>
                  <a:gd name="connsiteY1178" fmla="*/ 4168 h 10000"/>
                  <a:gd name="connsiteX1179" fmla="*/ 9346 w 10000"/>
                  <a:gd name="connsiteY1179" fmla="*/ 4190 h 10000"/>
                  <a:gd name="connsiteX1180" fmla="*/ 9357 w 10000"/>
                  <a:gd name="connsiteY1180" fmla="*/ 4168 h 10000"/>
                  <a:gd name="connsiteX1181" fmla="*/ 9371 w 10000"/>
                  <a:gd name="connsiteY1181" fmla="*/ 4132 h 10000"/>
                  <a:gd name="connsiteX1182" fmla="*/ 9391 w 10000"/>
                  <a:gd name="connsiteY1182" fmla="*/ 4113 h 10000"/>
                  <a:gd name="connsiteX1183" fmla="*/ 9407 w 10000"/>
                  <a:gd name="connsiteY1183" fmla="*/ 4103 h 10000"/>
                  <a:gd name="connsiteX1184" fmla="*/ 9435 w 10000"/>
                  <a:gd name="connsiteY1184" fmla="*/ 4100 h 10000"/>
                  <a:gd name="connsiteX1185" fmla="*/ 9460 w 10000"/>
                  <a:gd name="connsiteY1185" fmla="*/ 4084 h 10000"/>
                  <a:gd name="connsiteX1186" fmla="*/ 9485 w 10000"/>
                  <a:gd name="connsiteY1186" fmla="*/ 4067 h 10000"/>
                  <a:gd name="connsiteX1187" fmla="*/ 9496 w 10000"/>
                  <a:gd name="connsiteY1187" fmla="*/ 4054 h 10000"/>
                  <a:gd name="connsiteX1188" fmla="*/ 9526 w 10000"/>
                  <a:gd name="connsiteY1188" fmla="*/ 4048 h 10000"/>
                  <a:gd name="connsiteX1189" fmla="*/ 9557 w 10000"/>
                  <a:gd name="connsiteY1189" fmla="*/ 4038 h 10000"/>
                  <a:gd name="connsiteX1190" fmla="*/ 9584 w 10000"/>
                  <a:gd name="connsiteY1190" fmla="*/ 4019 h 10000"/>
                  <a:gd name="connsiteX1191" fmla="*/ 9623 w 10000"/>
                  <a:gd name="connsiteY1191" fmla="*/ 4016 h 10000"/>
                  <a:gd name="connsiteX1192" fmla="*/ 9648 w 10000"/>
                  <a:gd name="connsiteY1192" fmla="*/ 4009 h 10000"/>
                  <a:gd name="connsiteX1193" fmla="*/ 9673 w 10000"/>
                  <a:gd name="connsiteY1193" fmla="*/ 4019 h 10000"/>
                  <a:gd name="connsiteX1194" fmla="*/ 9712 w 10000"/>
                  <a:gd name="connsiteY1194" fmla="*/ 4038 h 10000"/>
                  <a:gd name="connsiteX1195" fmla="*/ 9742 w 10000"/>
                  <a:gd name="connsiteY1195" fmla="*/ 4074 h 10000"/>
                  <a:gd name="connsiteX1196" fmla="*/ 9776 w 10000"/>
                  <a:gd name="connsiteY1196" fmla="*/ 4093 h 10000"/>
                  <a:gd name="connsiteX1197" fmla="*/ 9814 w 10000"/>
                  <a:gd name="connsiteY1197" fmla="*/ 4109 h 10000"/>
                  <a:gd name="connsiteX1198" fmla="*/ 9859 w 10000"/>
                  <a:gd name="connsiteY1198" fmla="*/ 4119 h 10000"/>
                  <a:gd name="connsiteX1199" fmla="*/ 9898 w 10000"/>
                  <a:gd name="connsiteY1199" fmla="*/ 4122 h 10000"/>
                  <a:gd name="connsiteX1200" fmla="*/ 9931 w 10000"/>
                  <a:gd name="connsiteY1200" fmla="*/ 4109 h 10000"/>
                  <a:gd name="connsiteX1201" fmla="*/ 9956 w 10000"/>
                  <a:gd name="connsiteY1201" fmla="*/ 4100 h 10000"/>
                  <a:gd name="connsiteX1202" fmla="*/ 9981 w 10000"/>
                  <a:gd name="connsiteY1202" fmla="*/ 4067 h 10000"/>
                  <a:gd name="connsiteX1203" fmla="*/ 9994 w 10000"/>
                  <a:gd name="connsiteY1203" fmla="*/ 4035 h 10000"/>
                  <a:gd name="connsiteX1204" fmla="*/ 10000 w 10000"/>
                  <a:gd name="connsiteY1204" fmla="*/ 3996 h 10000"/>
                  <a:gd name="connsiteX1205" fmla="*/ 9994 w 10000"/>
                  <a:gd name="connsiteY1205" fmla="*/ 3941 h 10000"/>
                  <a:gd name="connsiteX1206" fmla="*/ 9986 w 10000"/>
                  <a:gd name="connsiteY1206" fmla="*/ 3905 h 10000"/>
                  <a:gd name="connsiteX1207" fmla="*/ 9981 w 10000"/>
                  <a:gd name="connsiteY1207" fmla="*/ 3857 h 10000"/>
                  <a:gd name="connsiteX1208" fmla="*/ 9989 w 10000"/>
                  <a:gd name="connsiteY1208" fmla="*/ 3837 h 10000"/>
                  <a:gd name="connsiteX1209" fmla="*/ 9989 w 10000"/>
                  <a:gd name="connsiteY1209" fmla="*/ 3812 h 10000"/>
                  <a:gd name="connsiteX1210" fmla="*/ 9981 w 10000"/>
                  <a:gd name="connsiteY1210" fmla="*/ 3792 h 10000"/>
                  <a:gd name="connsiteX1211" fmla="*/ 9970 w 10000"/>
                  <a:gd name="connsiteY1211" fmla="*/ 3763 h 10000"/>
                  <a:gd name="connsiteX1212" fmla="*/ 9945 w 10000"/>
                  <a:gd name="connsiteY1212" fmla="*/ 3705 h 10000"/>
                  <a:gd name="connsiteX1213" fmla="*/ 9931 w 10000"/>
                  <a:gd name="connsiteY1213" fmla="*/ 3659 h 10000"/>
                  <a:gd name="connsiteX1214" fmla="*/ 9903 w 10000"/>
                  <a:gd name="connsiteY1214" fmla="*/ 3640 h 10000"/>
                  <a:gd name="connsiteX1215" fmla="*/ 9881 w 10000"/>
                  <a:gd name="connsiteY1215" fmla="*/ 3620 h 10000"/>
                  <a:gd name="connsiteX1216" fmla="*/ 9856 w 10000"/>
                  <a:gd name="connsiteY1216" fmla="*/ 3595 h 10000"/>
                  <a:gd name="connsiteX1217" fmla="*/ 9817 w 10000"/>
                  <a:gd name="connsiteY1217" fmla="*/ 3562 h 10000"/>
                  <a:gd name="connsiteX1218" fmla="*/ 9795 w 10000"/>
                  <a:gd name="connsiteY1218" fmla="*/ 3546 h 10000"/>
                  <a:gd name="connsiteX1219" fmla="*/ 9778 w 10000"/>
                  <a:gd name="connsiteY1219" fmla="*/ 3527 h 10000"/>
                  <a:gd name="connsiteX1220" fmla="*/ 9745 w 10000"/>
                  <a:gd name="connsiteY1220" fmla="*/ 3501 h 10000"/>
                  <a:gd name="connsiteX1221" fmla="*/ 9726 w 10000"/>
                  <a:gd name="connsiteY1221" fmla="*/ 3488 h 10000"/>
                  <a:gd name="connsiteX1222" fmla="*/ 9704 w 10000"/>
                  <a:gd name="connsiteY1222" fmla="*/ 3472 h 10000"/>
                  <a:gd name="connsiteX1223" fmla="*/ 9695 w 10000"/>
                  <a:gd name="connsiteY1223" fmla="*/ 3468 h 10000"/>
                  <a:gd name="connsiteX1224" fmla="*/ 9690 w 10000"/>
                  <a:gd name="connsiteY1224" fmla="*/ 3459 h 10000"/>
                  <a:gd name="connsiteX1225" fmla="*/ 9673 w 10000"/>
                  <a:gd name="connsiteY1225" fmla="*/ 3449 h 10000"/>
                  <a:gd name="connsiteX1226" fmla="*/ 9665 w 10000"/>
                  <a:gd name="connsiteY1226" fmla="*/ 3442 h 10000"/>
                  <a:gd name="connsiteX1227" fmla="*/ 9654 w 10000"/>
                  <a:gd name="connsiteY1227" fmla="*/ 3449 h 10000"/>
                  <a:gd name="connsiteX1228" fmla="*/ 9521 w 10000"/>
                  <a:gd name="connsiteY1228" fmla="*/ 3394 h 10000"/>
                  <a:gd name="connsiteX1229" fmla="*/ 9510 w 10000"/>
                  <a:gd name="connsiteY1229" fmla="*/ 3368 h 10000"/>
                  <a:gd name="connsiteX1230" fmla="*/ 9496 w 10000"/>
                  <a:gd name="connsiteY1230" fmla="*/ 3287 h 10000"/>
                  <a:gd name="connsiteX1231" fmla="*/ 9488 w 10000"/>
                  <a:gd name="connsiteY1231" fmla="*/ 3216 h 10000"/>
                  <a:gd name="connsiteX1232" fmla="*/ 9493 w 10000"/>
                  <a:gd name="connsiteY1232" fmla="*/ 3174 h 10000"/>
                  <a:gd name="connsiteX1233" fmla="*/ 9501 w 10000"/>
                  <a:gd name="connsiteY1233" fmla="*/ 3128 h 10000"/>
                  <a:gd name="connsiteX1234" fmla="*/ 9488 w 10000"/>
                  <a:gd name="connsiteY1234" fmla="*/ 3025 h 10000"/>
                  <a:gd name="connsiteX1235" fmla="*/ 9446 w 10000"/>
                  <a:gd name="connsiteY1235" fmla="*/ 2931 h 10000"/>
                  <a:gd name="connsiteX1236" fmla="*/ 9382 w 10000"/>
                  <a:gd name="connsiteY1236" fmla="*/ 2837 h 10000"/>
                  <a:gd name="connsiteX1237" fmla="*/ 9316 w 10000"/>
                  <a:gd name="connsiteY1237" fmla="*/ 2753 h 10000"/>
                  <a:gd name="connsiteX1238" fmla="*/ 9294 w 10000"/>
                  <a:gd name="connsiteY1238" fmla="*/ 2655 h 10000"/>
                  <a:gd name="connsiteX1239" fmla="*/ 9213 w 10000"/>
                  <a:gd name="connsiteY1239" fmla="*/ 2328 h 10000"/>
                  <a:gd name="connsiteX1240" fmla="*/ 9172 w 10000"/>
                  <a:gd name="connsiteY1240" fmla="*/ 2286 h 10000"/>
                  <a:gd name="connsiteX1241" fmla="*/ 9019 w 10000"/>
                  <a:gd name="connsiteY1241" fmla="*/ 2082 h 10000"/>
                  <a:gd name="connsiteX1242" fmla="*/ 8906 w 10000"/>
                  <a:gd name="connsiteY1242" fmla="*/ 1946 h 10000"/>
                  <a:gd name="connsiteX1243" fmla="*/ 8801 w 10000"/>
                  <a:gd name="connsiteY1243" fmla="*/ 1778 h 10000"/>
                  <a:gd name="connsiteX1244" fmla="*/ 8806 w 10000"/>
                  <a:gd name="connsiteY1244" fmla="*/ 1713 h 10000"/>
                  <a:gd name="connsiteX1245" fmla="*/ 8809 w 10000"/>
                  <a:gd name="connsiteY1245" fmla="*/ 1703 h 10000"/>
                  <a:gd name="connsiteX1246" fmla="*/ 8817 w 10000"/>
                  <a:gd name="connsiteY1246" fmla="*/ 1713 h 10000"/>
                  <a:gd name="connsiteX1247" fmla="*/ 8834 w 10000"/>
                  <a:gd name="connsiteY1247" fmla="*/ 1729 h 10000"/>
                  <a:gd name="connsiteX1248" fmla="*/ 8839 w 10000"/>
                  <a:gd name="connsiteY1248" fmla="*/ 1729 h 10000"/>
                  <a:gd name="connsiteX1249" fmla="*/ 8848 w 10000"/>
                  <a:gd name="connsiteY1249" fmla="*/ 1723 h 10000"/>
                  <a:gd name="connsiteX1250" fmla="*/ 8850 w 10000"/>
                  <a:gd name="connsiteY1250" fmla="*/ 1703 h 10000"/>
                  <a:gd name="connsiteX1251" fmla="*/ 8850 w 10000"/>
                  <a:gd name="connsiteY1251" fmla="*/ 1684 h 10000"/>
                  <a:gd name="connsiteX1252" fmla="*/ 8850 w 10000"/>
                  <a:gd name="connsiteY1252" fmla="*/ 1648 h 10000"/>
                  <a:gd name="connsiteX1253" fmla="*/ 8881 w 10000"/>
                  <a:gd name="connsiteY1253" fmla="*/ 1571 h 10000"/>
                  <a:gd name="connsiteX1254" fmla="*/ 8895 w 10000"/>
                  <a:gd name="connsiteY1254" fmla="*/ 1541 h 10000"/>
                  <a:gd name="connsiteX1255" fmla="*/ 8895 w 10000"/>
                  <a:gd name="connsiteY1255" fmla="*/ 1525 h 10000"/>
                  <a:gd name="connsiteX1256" fmla="*/ 8881 w 10000"/>
                  <a:gd name="connsiteY1256" fmla="*/ 1516 h 10000"/>
                  <a:gd name="connsiteX1257" fmla="*/ 8864 w 10000"/>
                  <a:gd name="connsiteY1257" fmla="*/ 1522 h 10000"/>
                  <a:gd name="connsiteX1258" fmla="*/ 8850 w 10000"/>
                  <a:gd name="connsiteY1258" fmla="*/ 1535 h 10000"/>
                  <a:gd name="connsiteX1259" fmla="*/ 8834 w 10000"/>
                  <a:gd name="connsiteY1259" fmla="*/ 1571 h 10000"/>
                  <a:gd name="connsiteX1260" fmla="*/ 8825 w 10000"/>
                  <a:gd name="connsiteY1260" fmla="*/ 1587 h 10000"/>
                  <a:gd name="connsiteX1261" fmla="*/ 8776 w 10000"/>
                  <a:gd name="connsiteY1261" fmla="*/ 1571 h 10000"/>
                  <a:gd name="connsiteX1262" fmla="*/ 8745 w 10000"/>
                  <a:gd name="connsiteY1262" fmla="*/ 1580 h 10000"/>
                  <a:gd name="connsiteX1263" fmla="*/ 8720 w 10000"/>
                  <a:gd name="connsiteY1263" fmla="*/ 1587 h 10000"/>
                  <a:gd name="connsiteX1264" fmla="*/ 8709 w 10000"/>
                  <a:gd name="connsiteY1264" fmla="*/ 1609 h 10000"/>
                  <a:gd name="connsiteX1265" fmla="*/ 8693 w 10000"/>
                  <a:gd name="connsiteY1265" fmla="*/ 1616 h 10000"/>
                  <a:gd name="connsiteX1266" fmla="*/ 8684 w 10000"/>
                  <a:gd name="connsiteY1266" fmla="*/ 1639 h 10000"/>
                  <a:gd name="connsiteX1267" fmla="*/ 8684 w 10000"/>
                  <a:gd name="connsiteY1267" fmla="*/ 1658 h 10000"/>
                  <a:gd name="connsiteX1268" fmla="*/ 8665 w 10000"/>
                  <a:gd name="connsiteY1268" fmla="*/ 1655 h 10000"/>
                  <a:gd name="connsiteX1269" fmla="*/ 8665 w 10000"/>
                  <a:gd name="connsiteY1269" fmla="*/ 1645 h 10000"/>
                  <a:gd name="connsiteX1270" fmla="*/ 8665 w 10000"/>
                  <a:gd name="connsiteY1270" fmla="*/ 1626 h 10000"/>
                  <a:gd name="connsiteX1271" fmla="*/ 8676 w 10000"/>
                  <a:gd name="connsiteY1271" fmla="*/ 1609 h 10000"/>
                  <a:gd name="connsiteX1272" fmla="*/ 8679 w 10000"/>
                  <a:gd name="connsiteY1272" fmla="*/ 1597 h 10000"/>
                  <a:gd name="connsiteX1273" fmla="*/ 8687 w 10000"/>
                  <a:gd name="connsiteY1273" fmla="*/ 1577 h 10000"/>
                  <a:gd name="connsiteX1274" fmla="*/ 8695 w 10000"/>
                  <a:gd name="connsiteY1274" fmla="*/ 1554 h 10000"/>
                  <a:gd name="connsiteX1275" fmla="*/ 8709 w 10000"/>
                  <a:gd name="connsiteY1275" fmla="*/ 1532 h 10000"/>
                  <a:gd name="connsiteX1276" fmla="*/ 8704 w 10000"/>
                  <a:gd name="connsiteY1276" fmla="*/ 1512 h 10000"/>
                  <a:gd name="connsiteX1277" fmla="*/ 8695 w 10000"/>
                  <a:gd name="connsiteY1277" fmla="*/ 1503 h 10000"/>
                  <a:gd name="connsiteX1278" fmla="*/ 8684 w 10000"/>
                  <a:gd name="connsiteY1278" fmla="*/ 1503 h 10000"/>
                  <a:gd name="connsiteX1279" fmla="*/ 8670 w 10000"/>
                  <a:gd name="connsiteY1279" fmla="*/ 1525 h 10000"/>
                  <a:gd name="connsiteX1280" fmla="*/ 8665 w 10000"/>
                  <a:gd name="connsiteY1280" fmla="*/ 1545 h 10000"/>
                  <a:gd name="connsiteX1281" fmla="*/ 8654 w 10000"/>
                  <a:gd name="connsiteY1281" fmla="*/ 1567 h 10000"/>
                  <a:gd name="connsiteX1282" fmla="*/ 8648 w 10000"/>
                  <a:gd name="connsiteY1282" fmla="*/ 1587 h 10000"/>
                  <a:gd name="connsiteX1283" fmla="*/ 8640 w 10000"/>
                  <a:gd name="connsiteY1283" fmla="*/ 1629 h 10000"/>
                  <a:gd name="connsiteX1284" fmla="*/ 8620 w 10000"/>
                  <a:gd name="connsiteY1284" fmla="*/ 1635 h 10000"/>
                  <a:gd name="connsiteX1285" fmla="*/ 8612 w 10000"/>
                  <a:gd name="connsiteY1285" fmla="*/ 1635 h 10000"/>
                  <a:gd name="connsiteX1286" fmla="*/ 8604 w 10000"/>
                  <a:gd name="connsiteY1286" fmla="*/ 1626 h 10000"/>
                  <a:gd name="connsiteX1287" fmla="*/ 8596 w 10000"/>
                  <a:gd name="connsiteY1287" fmla="*/ 1616 h 10000"/>
                  <a:gd name="connsiteX1288" fmla="*/ 8596 w 10000"/>
                  <a:gd name="connsiteY1288" fmla="*/ 1580 h 10000"/>
                  <a:gd name="connsiteX1289" fmla="*/ 8587 w 10000"/>
                  <a:gd name="connsiteY1289" fmla="*/ 1545 h 10000"/>
                  <a:gd name="connsiteX1290" fmla="*/ 8565 w 10000"/>
                  <a:gd name="connsiteY1290" fmla="*/ 1516 h 10000"/>
                  <a:gd name="connsiteX1291" fmla="*/ 8543 w 10000"/>
                  <a:gd name="connsiteY1291" fmla="*/ 1512 h 10000"/>
                  <a:gd name="connsiteX1292" fmla="*/ 8518 w 10000"/>
                  <a:gd name="connsiteY1292" fmla="*/ 1532 h 10000"/>
                  <a:gd name="connsiteX1293" fmla="*/ 8476 w 10000"/>
                  <a:gd name="connsiteY1293" fmla="*/ 1567 h 10000"/>
                  <a:gd name="connsiteX1294" fmla="*/ 8454 w 10000"/>
                  <a:gd name="connsiteY1294" fmla="*/ 1551 h 10000"/>
                  <a:gd name="connsiteX1295" fmla="*/ 8402 w 10000"/>
                  <a:gd name="connsiteY1295" fmla="*/ 1493 h 10000"/>
                  <a:gd name="connsiteX1296" fmla="*/ 8371 w 10000"/>
                  <a:gd name="connsiteY1296" fmla="*/ 1428 h 10000"/>
                  <a:gd name="connsiteX1297" fmla="*/ 8072 w 10000"/>
                  <a:gd name="connsiteY1297" fmla="*/ 1422 h 10000"/>
                  <a:gd name="connsiteX1298" fmla="*/ 7823 w 10000"/>
                  <a:gd name="connsiteY1298" fmla="*/ 1279 h 10000"/>
                  <a:gd name="connsiteX1299" fmla="*/ 7587 w 10000"/>
                  <a:gd name="connsiteY1299" fmla="*/ 1133 h 10000"/>
                  <a:gd name="connsiteX1300" fmla="*/ 7526 w 10000"/>
                  <a:gd name="connsiteY1300" fmla="*/ 1098 h 10000"/>
                  <a:gd name="connsiteX1301" fmla="*/ 7346 w 10000"/>
                  <a:gd name="connsiteY1301" fmla="*/ 991 h 10000"/>
                  <a:gd name="connsiteX1302" fmla="*/ 7321 w 10000"/>
                  <a:gd name="connsiteY1302" fmla="*/ 959 h 10000"/>
                  <a:gd name="connsiteX1303" fmla="*/ 7307 w 10000"/>
                  <a:gd name="connsiteY1303" fmla="*/ 871 h 10000"/>
                  <a:gd name="connsiteX1304" fmla="*/ 7224 w 10000"/>
                  <a:gd name="connsiteY1304" fmla="*/ 816 h 10000"/>
                  <a:gd name="connsiteX1305" fmla="*/ 7147 w 10000"/>
                  <a:gd name="connsiteY1305" fmla="*/ 787 h 10000"/>
                  <a:gd name="connsiteX1306" fmla="*/ 7080 w 10000"/>
                  <a:gd name="connsiteY1306" fmla="*/ 742 h 10000"/>
                  <a:gd name="connsiteX1307" fmla="*/ 7069 w 10000"/>
                  <a:gd name="connsiteY1307" fmla="*/ 767 h 10000"/>
                  <a:gd name="connsiteX1308" fmla="*/ 7033 w 10000"/>
                  <a:gd name="connsiteY1308" fmla="*/ 787 h 10000"/>
                  <a:gd name="connsiteX1309" fmla="*/ 6820 w 10000"/>
                  <a:gd name="connsiteY1309" fmla="*/ 878 h 10000"/>
                  <a:gd name="connsiteX1310" fmla="*/ 6726 w 10000"/>
                  <a:gd name="connsiteY1310" fmla="*/ 897 h 10000"/>
                  <a:gd name="connsiteX1311" fmla="*/ 6626 w 10000"/>
                  <a:gd name="connsiteY1311" fmla="*/ 955 h 10000"/>
                  <a:gd name="connsiteX1312" fmla="*/ 6582 w 10000"/>
                  <a:gd name="connsiteY1312" fmla="*/ 946 h 10000"/>
                  <a:gd name="connsiteX1313" fmla="*/ 6571 w 10000"/>
                  <a:gd name="connsiteY1313" fmla="*/ 955 h 10000"/>
                  <a:gd name="connsiteX1314" fmla="*/ 6507 w 10000"/>
                  <a:gd name="connsiteY1314" fmla="*/ 975 h 10000"/>
                  <a:gd name="connsiteX1315" fmla="*/ 6485 w 10000"/>
                  <a:gd name="connsiteY1315" fmla="*/ 975 h 10000"/>
                  <a:gd name="connsiteX1316" fmla="*/ 6476 w 10000"/>
                  <a:gd name="connsiteY1316" fmla="*/ 965 h 10000"/>
                  <a:gd name="connsiteX1317" fmla="*/ 6474 w 10000"/>
                  <a:gd name="connsiteY1317" fmla="*/ 936 h 10000"/>
                  <a:gd name="connsiteX1318" fmla="*/ 6452 w 10000"/>
                  <a:gd name="connsiteY1318" fmla="*/ 887 h 10000"/>
                  <a:gd name="connsiteX1319" fmla="*/ 6352 w 10000"/>
                  <a:gd name="connsiteY1319" fmla="*/ 767 h 10000"/>
                  <a:gd name="connsiteX1320" fmla="*/ 6313 w 10000"/>
                  <a:gd name="connsiteY1320" fmla="*/ 732 h 10000"/>
                  <a:gd name="connsiteX1321" fmla="*/ 6296 w 10000"/>
                  <a:gd name="connsiteY1321" fmla="*/ 690 h 10000"/>
                  <a:gd name="connsiteX1322" fmla="*/ 6271 w 10000"/>
                  <a:gd name="connsiteY1322" fmla="*/ 664 h 10000"/>
                  <a:gd name="connsiteX1323" fmla="*/ 6266 w 10000"/>
                  <a:gd name="connsiteY1323" fmla="*/ 654 h 10000"/>
                  <a:gd name="connsiteX1324" fmla="*/ 6111 w 10000"/>
                  <a:gd name="connsiteY1324" fmla="*/ 398 h 10000"/>
                  <a:gd name="connsiteX1325" fmla="*/ 5903 w 10000"/>
                  <a:gd name="connsiteY1325" fmla="*/ 408 h 10000"/>
                  <a:gd name="connsiteX1326" fmla="*/ 5837 w 10000"/>
                  <a:gd name="connsiteY1326" fmla="*/ 427 h 10000"/>
                  <a:gd name="connsiteX1327" fmla="*/ 5756 w 10000"/>
                  <a:gd name="connsiteY1327" fmla="*/ 453 h 10000"/>
                  <a:gd name="connsiteX1328" fmla="*/ 5681 w 10000"/>
                  <a:gd name="connsiteY1328" fmla="*/ 453 h 10000"/>
                  <a:gd name="connsiteX1329" fmla="*/ 5609 w 10000"/>
                  <a:gd name="connsiteY1329" fmla="*/ 447 h 10000"/>
                  <a:gd name="connsiteX1330" fmla="*/ 5554 w 10000"/>
                  <a:gd name="connsiteY1330" fmla="*/ 304 h 10000"/>
                  <a:gd name="connsiteX1331" fmla="*/ 5529 w 10000"/>
                  <a:gd name="connsiteY1331" fmla="*/ 301 h 10000"/>
                  <a:gd name="connsiteX1332" fmla="*/ 5393 w 10000"/>
                  <a:gd name="connsiteY1332" fmla="*/ 256 h 10000"/>
                  <a:gd name="connsiteX1333" fmla="*/ 5366 w 10000"/>
                  <a:gd name="connsiteY1333" fmla="*/ 220 h 10000"/>
                  <a:gd name="connsiteX1334" fmla="*/ 5249 w 10000"/>
                  <a:gd name="connsiteY1334" fmla="*/ 155 h 10000"/>
                  <a:gd name="connsiteX1335" fmla="*/ 5141 w 10000"/>
                  <a:gd name="connsiteY1335" fmla="*/ 52 h 10000"/>
                  <a:gd name="connsiteX1336" fmla="*/ 5116 w 10000"/>
                  <a:gd name="connsiteY1336" fmla="*/ 3 h 10000"/>
                  <a:gd name="connsiteX1337" fmla="*/ 5061 w 10000"/>
                  <a:gd name="connsiteY1337" fmla="*/ 0 h 10000"/>
                  <a:gd name="connsiteX1338" fmla="*/ 5036 w 10000"/>
                  <a:gd name="connsiteY1338" fmla="*/ 32 h 10000"/>
                  <a:gd name="connsiteX1339" fmla="*/ 4942 w 10000"/>
                  <a:gd name="connsiteY1339" fmla="*/ 133 h 10000"/>
                  <a:gd name="connsiteX1340" fmla="*/ 4900 w 10000"/>
                  <a:gd name="connsiteY1340" fmla="*/ 217 h 10000"/>
                  <a:gd name="connsiteX1341" fmla="*/ 4861 w 10000"/>
                  <a:gd name="connsiteY1341" fmla="*/ 198 h 10000"/>
                  <a:gd name="connsiteX1342" fmla="*/ 4795 w 10000"/>
                  <a:gd name="connsiteY1342" fmla="*/ 68 h 10000"/>
                  <a:gd name="connsiteX1343" fmla="*/ 4778 w 10000"/>
                  <a:gd name="connsiteY1343" fmla="*/ 62 h 10000"/>
                  <a:gd name="connsiteX1344" fmla="*/ 4765 w 10000"/>
                  <a:gd name="connsiteY1344" fmla="*/ 62 h 10000"/>
                  <a:gd name="connsiteX1345" fmla="*/ 4748 w 10000"/>
                  <a:gd name="connsiteY1345" fmla="*/ 68 h 10000"/>
                  <a:gd name="connsiteX1346" fmla="*/ 4673 w 10000"/>
                  <a:gd name="connsiteY1346" fmla="*/ 136 h 10000"/>
                  <a:gd name="connsiteX1347" fmla="*/ 4632 w 10000"/>
                  <a:gd name="connsiteY1347" fmla="*/ 201 h 10000"/>
                  <a:gd name="connsiteX1348" fmla="*/ 4623 w 10000"/>
                  <a:gd name="connsiteY1348" fmla="*/ 210 h 10000"/>
                  <a:gd name="connsiteX1349" fmla="*/ 4579 w 10000"/>
                  <a:gd name="connsiteY1349" fmla="*/ 220 h 10000"/>
                  <a:gd name="connsiteX1350" fmla="*/ 4479 w 10000"/>
                  <a:gd name="connsiteY1350" fmla="*/ 198 h 10000"/>
                  <a:gd name="connsiteX1351" fmla="*/ 4402 w 10000"/>
                  <a:gd name="connsiteY1351" fmla="*/ 165 h 10000"/>
                  <a:gd name="connsiteX1352" fmla="*/ 4374 w 10000"/>
                  <a:gd name="connsiteY1352" fmla="*/ 165 h 10000"/>
                  <a:gd name="connsiteX1353" fmla="*/ 4335 w 10000"/>
                  <a:gd name="connsiteY1353" fmla="*/ 172 h 10000"/>
                  <a:gd name="connsiteX1354" fmla="*/ 4302 w 10000"/>
                  <a:gd name="connsiteY1354" fmla="*/ 188 h 10000"/>
                  <a:gd name="connsiteX1355" fmla="*/ 4271 w 10000"/>
                  <a:gd name="connsiteY1355" fmla="*/ 220 h 10000"/>
                  <a:gd name="connsiteX1356" fmla="*/ 4238 w 10000"/>
                  <a:gd name="connsiteY1356" fmla="*/ 240 h 10000"/>
                  <a:gd name="connsiteX1357" fmla="*/ 4324 w 10000"/>
                  <a:gd name="connsiteY1357" fmla="*/ 1289 h 10000"/>
                  <a:gd name="connsiteX1358" fmla="*/ 3521 w 10000"/>
                  <a:gd name="connsiteY1358" fmla="*/ 7730 h 10000"/>
                  <a:gd name="connsiteX1359" fmla="*/ 3554 w 10000"/>
                  <a:gd name="connsiteY1359" fmla="*/ 7740 h 10000"/>
                  <a:gd name="connsiteX1360" fmla="*/ 3560 w 10000"/>
                  <a:gd name="connsiteY1360" fmla="*/ 7749 h 10000"/>
                  <a:gd name="connsiteX1361" fmla="*/ 3562 w 10000"/>
                  <a:gd name="connsiteY1361" fmla="*/ 7759 h 10000"/>
                  <a:gd name="connsiteX1362" fmla="*/ 3573 w 10000"/>
                  <a:gd name="connsiteY1362" fmla="*/ 7766 h 10000"/>
                  <a:gd name="connsiteX1363" fmla="*/ 3584 w 10000"/>
                  <a:gd name="connsiteY1363" fmla="*/ 7759 h 10000"/>
                  <a:gd name="connsiteX1364" fmla="*/ 3598 w 10000"/>
                  <a:gd name="connsiteY1364" fmla="*/ 7743 h 10000"/>
                  <a:gd name="connsiteX1365" fmla="*/ 3609 w 10000"/>
                  <a:gd name="connsiteY1365" fmla="*/ 7756 h 10000"/>
                  <a:gd name="connsiteX1366" fmla="*/ 3623 w 10000"/>
                  <a:gd name="connsiteY1366" fmla="*/ 7733 h 10000"/>
                  <a:gd name="connsiteX1367" fmla="*/ 3632 w 10000"/>
                  <a:gd name="connsiteY1367" fmla="*/ 7730 h 10000"/>
                  <a:gd name="connsiteX1368" fmla="*/ 3634 w 10000"/>
                  <a:gd name="connsiteY1368" fmla="*/ 7730 h 10000"/>
                  <a:gd name="connsiteX1369" fmla="*/ 3643 w 10000"/>
                  <a:gd name="connsiteY1369" fmla="*/ 7730 h 10000"/>
                  <a:gd name="connsiteX1370" fmla="*/ 3657 w 10000"/>
                  <a:gd name="connsiteY1370" fmla="*/ 7733 h 10000"/>
                  <a:gd name="connsiteX1371" fmla="*/ 3670 w 10000"/>
                  <a:gd name="connsiteY1371" fmla="*/ 7730 h 10000"/>
                  <a:gd name="connsiteX1372" fmla="*/ 3687 w 10000"/>
                  <a:gd name="connsiteY1372" fmla="*/ 7730 h 10000"/>
                  <a:gd name="connsiteX1373" fmla="*/ 3690 w 10000"/>
                  <a:gd name="connsiteY1373" fmla="*/ 7730 h 10000"/>
                  <a:gd name="connsiteX1374" fmla="*/ 3704 w 10000"/>
                  <a:gd name="connsiteY1374" fmla="*/ 7740 h 10000"/>
                  <a:gd name="connsiteX1375" fmla="*/ 3712 w 10000"/>
                  <a:gd name="connsiteY1375" fmla="*/ 7743 h 10000"/>
                  <a:gd name="connsiteX1376" fmla="*/ 3723 w 10000"/>
                  <a:gd name="connsiteY1376" fmla="*/ 7749 h 10000"/>
                  <a:gd name="connsiteX1377" fmla="*/ 3729 w 10000"/>
                  <a:gd name="connsiteY1377" fmla="*/ 7749 h 10000"/>
                  <a:gd name="connsiteX1378" fmla="*/ 3729 w 10000"/>
                  <a:gd name="connsiteY1378" fmla="*/ 7743 h 10000"/>
                  <a:gd name="connsiteX1379" fmla="*/ 3745 w 10000"/>
                  <a:gd name="connsiteY1379" fmla="*/ 7740 h 10000"/>
                  <a:gd name="connsiteX1380" fmla="*/ 3753 w 10000"/>
                  <a:gd name="connsiteY1380" fmla="*/ 7730 h 10000"/>
                  <a:gd name="connsiteX1381" fmla="*/ 3762 w 10000"/>
                  <a:gd name="connsiteY1381" fmla="*/ 7720 h 10000"/>
                  <a:gd name="connsiteX1382" fmla="*/ 3776 w 10000"/>
                  <a:gd name="connsiteY1382" fmla="*/ 7710 h 10000"/>
                  <a:gd name="connsiteX1383" fmla="*/ 3784 w 10000"/>
                  <a:gd name="connsiteY1383" fmla="*/ 7701 h 10000"/>
                  <a:gd name="connsiteX1384" fmla="*/ 3792 w 10000"/>
                  <a:gd name="connsiteY1384" fmla="*/ 7694 h 10000"/>
                  <a:gd name="connsiteX1385" fmla="*/ 3801 w 10000"/>
                  <a:gd name="connsiteY1385" fmla="*/ 7685 h 10000"/>
                  <a:gd name="connsiteX1386" fmla="*/ 3803 w 10000"/>
                  <a:gd name="connsiteY1386" fmla="*/ 7685 h 10000"/>
                  <a:gd name="connsiteX1387" fmla="*/ 3809 w 10000"/>
                  <a:gd name="connsiteY1387" fmla="*/ 7685 h 10000"/>
                  <a:gd name="connsiteX1388" fmla="*/ 3817 w 10000"/>
                  <a:gd name="connsiteY1388" fmla="*/ 7691 h 10000"/>
                  <a:gd name="connsiteX1389" fmla="*/ 3778 w 10000"/>
                  <a:gd name="connsiteY1389" fmla="*/ 7756 h 10000"/>
                  <a:gd name="connsiteX1390" fmla="*/ 3762 w 10000"/>
                  <a:gd name="connsiteY1390" fmla="*/ 7775 h 10000"/>
                  <a:gd name="connsiteX1391" fmla="*/ 3748 w 10000"/>
                  <a:gd name="connsiteY1391" fmla="*/ 7775 h 10000"/>
                  <a:gd name="connsiteX1392" fmla="*/ 3737 w 10000"/>
                  <a:gd name="connsiteY1392" fmla="*/ 7778 h 10000"/>
                  <a:gd name="connsiteX1393" fmla="*/ 3723 w 10000"/>
                  <a:gd name="connsiteY1393" fmla="*/ 7778 h 10000"/>
                  <a:gd name="connsiteX1394" fmla="*/ 3720 w 10000"/>
                  <a:gd name="connsiteY1394" fmla="*/ 7785 h 10000"/>
                  <a:gd name="connsiteX1395" fmla="*/ 3715 w 10000"/>
                  <a:gd name="connsiteY1395" fmla="*/ 7788 h 10000"/>
                  <a:gd name="connsiteX1396" fmla="*/ 3712 w 10000"/>
                  <a:gd name="connsiteY1396" fmla="*/ 8005 h 10000"/>
                  <a:gd name="connsiteX1397" fmla="*/ 3706 w 10000"/>
                  <a:gd name="connsiteY1397" fmla="*/ 8021 h 10000"/>
                  <a:gd name="connsiteX1398" fmla="*/ 3712 w 10000"/>
                  <a:gd name="connsiteY1398" fmla="*/ 8044 h 10000"/>
                  <a:gd name="connsiteX1399" fmla="*/ 3712 w 10000"/>
                  <a:gd name="connsiteY1399" fmla="*/ 8051 h 10000"/>
                  <a:gd name="connsiteX1400" fmla="*/ 3729 w 10000"/>
                  <a:gd name="connsiteY1400" fmla="*/ 8060 h 10000"/>
                  <a:gd name="connsiteX1401" fmla="*/ 3767 w 10000"/>
                  <a:gd name="connsiteY1401" fmla="*/ 8106 h 10000"/>
                  <a:gd name="connsiteX1402" fmla="*/ 3770 w 10000"/>
                  <a:gd name="connsiteY1402" fmla="*/ 8119 h 10000"/>
                  <a:gd name="connsiteX1403" fmla="*/ 3787 w 10000"/>
                  <a:gd name="connsiteY1403" fmla="*/ 8157 h 10000"/>
                  <a:gd name="connsiteX1404" fmla="*/ 3740 w 10000"/>
                  <a:gd name="connsiteY1404" fmla="*/ 8154 h 10000"/>
                  <a:gd name="connsiteX1405" fmla="*/ 3731 w 10000"/>
                  <a:gd name="connsiteY1405" fmla="*/ 8138 h 10000"/>
                  <a:gd name="connsiteX1406" fmla="*/ 3729 w 10000"/>
                  <a:gd name="connsiteY1406" fmla="*/ 8125 h 10000"/>
                  <a:gd name="connsiteX1407" fmla="*/ 3712 w 10000"/>
                  <a:gd name="connsiteY1407" fmla="*/ 8115 h 10000"/>
                  <a:gd name="connsiteX1408" fmla="*/ 3704 w 10000"/>
                  <a:gd name="connsiteY1408" fmla="*/ 8109 h 10000"/>
                  <a:gd name="connsiteX1409" fmla="*/ 3687 w 10000"/>
                  <a:gd name="connsiteY1409" fmla="*/ 8099 h 10000"/>
                  <a:gd name="connsiteX1410" fmla="*/ 3673 w 10000"/>
                  <a:gd name="connsiteY1410" fmla="*/ 8093 h 10000"/>
                  <a:gd name="connsiteX1411" fmla="*/ 3665 w 10000"/>
                  <a:gd name="connsiteY1411" fmla="*/ 8083 h 10000"/>
                  <a:gd name="connsiteX1412" fmla="*/ 3648 w 10000"/>
                  <a:gd name="connsiteY1412" fmla="*/ 8073 h 10000"/>
                  <a:gd name="connsiteX1413" fmla="*/ 3643 w 10000"/>
                  <a:gd name="connsiteY1413" fmla="*/ 8063 h 10000"/>
                  <a:gd name="connsiteX1414" fmla="*/ 3632 w 10000"/>
                  <a:gd name="connsiteY1414" fmla="*/ 8054 h 10000"/>
                  <a:gd name="connsiteX1415" fmla="*/ 3623 w 10000"/>
                  <a:gd name="connsiteY1415" fmla="*/ 8060 h 10000"/>
                  <a:gd name="connsiteX1416" fmla="*/ 3615 w 10000"/>
                  <a:gd name="connsiteY1416" fmla="*/ 8070 h 10000"/>
                  <a:gd name="connsiteX1417" fmla="*/ 3607 w 10000"/>
                  <a:gd name="connsiteY1417" fmla="*/ 8083 h 10000"/>
                  <a:gd name="connsiteX1418" fmla="*/ 3607 w 10000"/>
                  <a:gd name="connsiteY1418" fmla="*/ 8099 h 10000"/>
                  <a:gd name="connsiteX1419" fmla="*/ 3607 w 10000"/>
                  <a:gd name="connsiteY1419" fmla="*/ 8125 h 10000"/>
                  <a:gd name="connsiteX1420" fmla="*/ 3601 w 10000"/>
                  <a:gd name="connsiteY1420" fmla="*/ 8148 h 10000"/>
                  <a:gd name="connsiteX1421" fmla="*/ 3584 w 10000"/>
                  <a:gd name="connsiteY1421" fmla="*/ 8154 h 10000"/>
                  <a:gd name="connsiteX1422" fmla="*/ 3573 w 10000"/>
                  <a:gd name="connsiteY1422" fmla="*/ 8154 h 10000"/>
                  <a:gd name="connsiteX1423" fmla="*/ 3560 w 10000"/>
                  <a:gd name="connsiteY1423" fmla="*/ 8138 h 10000"/>
                  <a:gd name="connsiteX1424" fmla="*/ 3551 w 10000"/>
                  <a:gd name="connsiteY1424" fmla="*/ 8119 h 10000"/>
                  <a:gd name="connsiteX1425" fmla="*/ 3535 w 10000"/>
                  <a:gd name="connsiteY1425" fmla="*/ 8099 h 10000"/>
                  <a:gd name="connsiteX1426" fmla="*/ 3504 w 10000"/>
                  <a:gd name="connsiteY1426" fmla="*/ 8073 h 10000"/>
                  <a:gd name="connsiteX1427" fmla="*/ 3493 w 10000"/>
                  <a:gd name="connsiteY1427" fmla="*/ 8051 h 10000"/>
                  <a:gd name="connsiteX1428" fmla="*/ 3488 w 10000"/>
                  <a:gd name="connsiteY1428" fmla="*/ 8034 h 10000"/>
                  <a:gd name="connsiteX1429" fmla="*/ 3488 w 10000"/>
                  <a:gd name="connsiteY1429" fmla="*/ 8012 h 10000"/>
                  <a:gd name="connsiteX1430" fmla="*/ 3496 w 10000"/>
                  <a:gd name="connsiteY1430" fmla="*/ 8002 h 10000"/>
                  <a:gd name="connsiteX1431" fmla="*/ 3501 w 10000"/>
                  <a:gd name="connsiteY1431" fmla="*/ 7992 h 10000"/>
                  <a:gd name="connsiteX1432" fmla="*/ 3457 w 10000"/>
                  <a:gd name="connsiteY1432" fmla="*/ 7872 h 10000"/>
                  <a:gd name="connsiteX1433" fmla="*/ 3449 w 10000"/>
                  <a:gd name="connsiteY1433" fmla="*/ 7847 h 10000"/>
                  <a:gd name="connsiteX1434" fmla="*/ 3446 w 10000"/>
                  <a:gd name="connsiteY1434" fmla="*/ 7827 h 10000"/>
                  <a:gd name="connsiteX1435" fmla="*/ 3457 w 10000"/>
                  <a:gd name="connsiteY1435" fmla="*/ 7808 h 10000"/>
                  <a:gd name="connsiteX1436" fmla="*/ 3465 w 10000"/>
                  <a:gd name="connsiteY1436" fmla="*/ 7798 h 10000"/>
                  <a:gd name="connsiteX1437" fmla="*/ 3476 w 10000"/>
                  <a:gd name="connsiteY1437" fmla="*/ 7788 h 10000"/>
                  <a:gd name="connsiteX1438" fmla="*/ 3479 w 10000"/>
                  <a:gd name="connsiteY1438" fmla="*/ 7795 h 10000"/>
                  <a:gd name="connsiteX1439" fmla="*/ 3501 w 10000"/>
                  <a:gd name="connsiteY1439" fmla="*/ 7817 h 10000"/>
                  <a:gd name="connsiteX1440" fmla="*/ 3518 w 10000"/>
                  <a:gd name="connsiteY1440" fmla="*/ 7843 h 10000"/>
                  <a:gd name="connsiteX1441" fmla="*/ 3521 w 10000"/>
                  <a:gd name="connsiteY1441" fmla="*/ 7847 h 10000"/>
                  <a:gd name="connsiteX1442" fmla="*/ 3512 w 10000"/>
                  <a:gd name="connsiteY1442" fmla="*/ 7824 h 10000"/>
                  <a:gd name="connsiteX0" fmla="*/ 4324 w 10000"/>
                  <a:gd name="connsiteY0" fmla="*/ 1289 h 10000"/>
                  <a:gd name="connsiteX1" fmla="*/ 4296 w 10000"/>
                  <a:gd name="connsiteY1" fmla="*/ 1305 h 10000"/>
                  <a:gd name="connsiteX2" fmla="*/ 4285 w 10000"/>
                  <a:gd name="connsiteY2" fmla="*/ 1279 h 10000"/>
                  <a:gd name="connsiteX3" fmla="*/ 4244 w 10000"/>
                  <a:gd name="connsiteY3" fmla="*/ 1266 h 10000"/>
                  <a:gd name="connsiteX4" fmla="*/ 4208 w 10000"/>
                  <a:gd name="connsiteY4" fmla="*/ 1286 h 10000"/>
                  <a:gd name="connsiteX5" fmla="*/ 4172 w 10000"/>
                  <a:gd name="connsiteY5" fmla="*/ 1299 h 10000"/>
                  <a:gd name="connsiteX6" fmla="*/ 4150 w 10000"/>
                  <a:gd name="connsiteY6" fmla="*/ 1308 h 10000"/>
                  <a:gd name="connsiteX7" fmla="*/ 4139 w 10000"/>
                  <a:gd name="connsiteY7" fmla="*/ 1315 h 10000"/>
                  <a:gd name="connsiteX8" fmla="*/ 4125 w 10000"/>
                  <a:gd name="connsiteY8" fmla="*/ 1315 h 10000"/>
                  <a:gd name="connsiteX9" fmla="*/ 4119 w 10000"/>
                  <a:gd name="connsiteY9" fmla="*/ 1315 h 10000"/>
                  <a:gd name="connsiteX10" fmla="*/ 4111 w 10000"/>
                  <a:gd name="connsiteY10" fmla="*/ 1308 h 10000"/>
                  <a:gd name="connsiteX11" fmla="*/ 4100 w 10000"/>
                  <a:gd name="connsiteY11" fmla="*/ 1315 h 10000"/>
                  <a:gd name="connsiteX12" fmla="*/ 4075 w 10000"/>
                  <a:gd name="connsiteY12" fmla="*/ 1315 h 10000"/>
                  <a:gd name="connsiteX13" fmla="*/ 4058 w 10000"/>
                  <a:gd name="connsiteY13" fmla="*/ 1318 h 10000"/>
                  <a:gd name="connsiteX14" fmla="*/ 4044 w 10000"/>
                  <a:gd name="connsiteY14" fmla="*/ 1315 h 10000"/>
                  <a:gd name="connsiteX15" fmla="*/ 4042 w 10000"/>
                  <a:gd name="connsiteY15" fmla="*/ 1299 h 10000"/>
                  <a:gd name="connsiteX16" fmla="*/ 4014 w 10000"/>
                  <a:gd name="connsiteY16" fmla="*/ 1308 h 10000"/>
                  <a:gd name="connsiteX17" fmla="*/ 4011 w 10000"/>
                  <a:gd name="connsiteY17" fmla="*/ 1315 h 10000"/>
                  <a:gd name="connsiteX18" fmla="*/ 4011 w 10000"/>
                  <a:gd name="connsiteY18" fmla="*/ 1341 h 10000"/>
                  <a:gd name="connsiteX19" fmla="*/ 4019 w 10000"/>
                  <a:gd name="connsiteY19" fmla="*/ 1341 h 10000"/>
                  <a:gd name="connsiteX20" fmla="*/ 3997 w 10000"/>
                  <a:gd name="connsiteY20" fmla="*/ 1363 h 10000"/>
                  <a:gd name="connsiteX21" fmla="*/ 3986 w 10000"/>
                  <a:gd name="connsiteY21" fmla="*/ 1373 h 10000"/>
                  <a:gd name="connsiteX22" fmla="*/ 3981 w 10000"/>
                  <a:gd name="connsiteY22" fmla="*/ 1389 h 10000"/>
                  <a:gd name="connsiteX23" fmla="*/ 3981 w 10000"/>
                  <a:gd name="connsiteY23" fmla="*/ 1409 h 10000"/>
                  <a:gd name="connsiteX24" fmla="*/ 3981 w 10000"/>
                  <a:gd name="connsiteY24" fmla="*/ 1438 h 10000"/>
                  <a:gd name="connsiteX25" fmla="*/ 3961 w 10000"/>
                  <a:gd name="connsiteY25" fmla="*/ 1441 h 10000"/>
                  <a:gd name="connsiteX26" fmla="*/ 3942 w 10000"/>
                  <a:gd name="connsiteY26" fmla="*/ 1441 h 10000"/>
                  <a:gd name="connsiteX27" fmla="*/ 3914 w 10000"/>
                  <a:gd name="connsiteY27" fmla="*/ 1454 h 10000"/>
                  <a:gd name="connsiteX28" fmla="*/ 3892 w 10000"/>
                  <a:gd name="connsiteY28" fmla="*/ 1467 h 10000"/>
                  <a:gd name="connsiteX29" fmla="*/ 3867 w 10000"/>
                  <a:gd name="connsiteY29" fmla="*/ 1483 h 10000"/>
                  <a:gd name="connsiteX30" fmla="*/ 3845 w 10000"/>
                  <a:gd name="connsiteY30" fmla="*/ 1467 h 10000"/>
                  <a:gd name="connsiteX31" fmla="*/ 3850 w 10000"/>
                  <a:gd name="connsiteY31" fmla="*/ 1457 h 10000"/>
                  <a:gd name="connsiteX32" fmla="*/ 3864 w 10000"/>
                  <a:gd name="connsiteY32" fmla="*/ 1441 h 10000"/>
                  <a:gd name="connsiteX33" fmla="*/ 3859 w 10000"/>
                  <a:gd name="connsiteY33" fmla="*/ 1409 h 10000"/>
                  <a:gd name="connsiteX34" fmla="*/ 3842 w 10000"/>
                  <a:gd name="connsiteY34" fmla="*/ 1383 h 10000"/>
                  <a:gd name="connsiteX35" fmla="*/ 3825 w 10000"/>
                  <a:gd name="connsiteY35" fmla="*/ 1360 h 10000"/>
                  <a:gd name="connsiteX36" fmla="*/ 3809 w 10000"/>
                  <a:gd name="connsiteY36" fmla="*/ 1318 h 10000"/>
                  <a:gd name="connsiteX37" fmla="*/ 3787 w 10000"/>
                  <a:gd name="connsiteY37" fmla="*/ 1289 h 10000"/>
                  <a:gd name="connsiteX38" fmla="*/ 3759 w 10000"/>
                  <a:gd name="connsiteY38" fmla="*/ 1266 h 10000"/>
                  <a:gd name="connsiteX39" fmla="*/ 3740 w 10000"/>
                  <a:gd name="connsiteY39" fmla="*/ 1256 h 10000"/>
                  <a:gd name="connsiteX40" fmla="*/ 3715 w 10000"/>
                  <a:gd name="connsiteY40" fmla="*/ 1250 h 10000"/>
                  <a:gd name="connsiteX41" fmla="*/ 3687 w 10000"/>
                  <a:gd name="connsiteY41" fmla="*/ 1256 h 10000"/>
                  <a:gd name="connsiteX42" fmla="*/ 3681 w 10000"/>
                  <a:gd name="connsiteY42" fmla="*/ 1260 h 10000"/>
                  <a:gd name="connsiteX43" fmla="*/ 3670 w 10000"/>
                  <a:gd name="connsiteY43" fmla="*/ 1295 h 10000"/>
                  <a:gd name="connsiteX44" fmla="*/ 3651 w 10000"/>
                  <a:gd name="connsiteY44" fmla="*/ 1305 h 10000"/>
                  <a:gd name="connsiteX45" fmla="*/ 3640 w 10000"/>
                  <a:gd name="connsiteY45" fmla="*/ 1308 h 10000"/>
                  <a:gd name="connsiteX46" fmla="*/ 3626 w 10000"/>
                  <a:gd name="connsiteY46" fmla="*/ 1308 h 10000"/>
                  <a:gd name="connsiteX47" fmla="*/ 3632 w 10000"/>
                  <a:gd name="connsiteY47" fmla="*/ 1276 h 10000"/>
                  <a:gd name="connsiteX48" fmla="*/ 3609 w 10000"/>
                  <a:gd name="connsiteY48" fmla="*/ 1289 h 10000"/>
                  <a:gd name="connsiteX49" fmla="*/ 3593 w 10000"/>
                  <a:gd name="connsiteY49" fmla="*/ 1286 h 10000"/>
                  <a:gd name="connsiteX50" fmla="*/ 3590 w 10000"/>
                  <a:gd name="connsiteY50" fmla="*/ 1256 h 10000"/>
                  <a:gd name="connsiteX51" fmla="*/ 3584 w 10000"/>
                  <a:gd name="connsiteY51" fmla="*/ 1237 h 10000"/>
                  <a:gd name="connsiteX52" fmla="*/ 3573 w 10000"/>
                  <a:gd name="connsiteY52" fmla="*/ 1237 h 10000"/>
                  <a:gd name="connsiteX53" fmla="*/ 3554 w 10000"/>
                  <a:gd name="connsiteY53" fmla="*/ 1227 h 10000"/>
                  <a:gd name="connsiteX54" fmla="*/ 3546 w 10000"/>
                  <a:gd name="connsiteY54" fmla="*/ 1192 h 10000"/>
                  <a:gd name="connsiteX55" fmla="*/ 3529 w 10000"/>
                  <a:gd name="connsiteY55" fmla="*/ 1176 h 10000"/>
                  <a:gd name="connsiteX56" fmla="*/ 3512 w 10000"/>
                  <a:gd name="connsiteY56" fmla="*/ 1182 h 10000"/>
                  <a:gd name="connsiteX57" fmla="*/ 3485 w 10000"/>
                  <a:gd name="connsiteY57" fmla="*/ 1182 h 10000"/>
                  <a:gd name="connsiteX58" fmla="*/ 3463 w 10000"/>
                  <a:gd name="connsiteY58" fmla="*/ 1176 h 10000"/>
                  <a:gd name="connsiteX59" fmla="*/ 3449 w 10000"/>
                  <a:gd name="connsiteY59" fmla="*/ 1182 h 10000"/>
                  <a:gd name="connsiteX60" fmla="*/ 3432 w 10000"/>
                  <a:gd name="connsiteY60" fmla="*/ 1192 h 10000"/>
                  <a:gd name="connsiteX61" fmla="*/ 3454 w 10000"/>
                  <a:gd name="connsiteY61" fmla="*/ 1205 h 10000"/>
                  <a:gd name="connsiteX62" fmla="*/ 3463 w 10000"/>
                  <a:gd name="connsiteY62" fmla="*/ 1205 h 10000"/>
                  <a:gd name="connsiteX63" fmla="*/ 3488 w 10000"/>
                  <a:gd name="connsiteY63" fmla="*/ 1205 h 10000"/>
                  <a:gd name="connsiteX64" fmla="*/ 3488 w 10000"/>
                  <a:gd name="connsiteY64" fmla="*/ 1218 h 10000"/>
                  <a:gd name="connsiteX65" fmla="*/ 3493 w 10000"/>
                  <a:gd name="connsiteY65" fmla="*/ 1247 h 10000"/>
                  <a:gd name="connsiteX66" fmla="*/ 3512 w 10000"/>
                  <a:gd name="connsiteY66" fmla="*/ 1247 h 10000"/>
                  <a:gd name="connsiteX67" fmla="*/ 3518 w 10000"/>
                  <a:gd name="connsiteY67" fmla="*/ 1250 h 10000"/>
                  <a:gd name="connsiteX68" fmla="*/ 3521 w 10000"/>
                  <a:gd name="connsiteY68" fmla="*/ 1276 h 10000"/>
                  <a:gd name="connsiteX69" fmla="*/ 3543 w 10000"/>
                  <a:gd name="connsiteY69" fmla="*/ 1295 h 10000"/>
                  <a:gd name="connsiteX70" fmla="*/ 3546 w 10000"/>
                  <a:gd name="connsiteY70" fmla="*/ 1305 h 10000"/>
                  <a:gd name="connsiteX71" fmla="*/ 3543 w 10000"/>
                  <a:gd name="connsiteY71" fmla="*/ 1315 h 10000"/>
                  <a:gd name="connsiteX72" fmla="*/ 3543 w 10000"/>
                  <a:gd name="connsiteY72" fmla="*/ 1331 h 10000"/>
                  <a:gd name="connsiteX73" fmla="*/ 3554 w 10000"/>
                  <a:gd name="connsiteY73" fmla="*/ 1324 h 10000"/>
                  <a:gd name="connsiteX74" fmla="*/ 3560 w 10000"/>
                  <a:gd name="connsiteY74" fmla="*/ 1331 h 10000"/>
                  <a:gd name="connsiteX75" fmla="*/ 3582 w 10000"/>
                  <a:gd name="connsiteY75" fmla="*/ 1344 h 10000"/>
                  <a:gd name="connsiteX76" fmla="*/ 3598 w 10000"/>
                  <a:gd name="connsiteY76" fmla="*/ 1380 h 10000"/>
                  <a:gd name="connsiteX77" fmla="*/ 3607 w 10000"/>
                  <a:gd name="connsiteY77" fmla="*/ 1389 h 10000"/>
                  <a:gd name="connsiteX78" fmla="*/ 3623 w 10000"/>
                  <a:gd name="connsiteY78" fmla="*/ 1409 h 10000"/>
                  <a:gd name="connsiteX79" fmla="*/ 3634 w 10000"/>
                  <a:gd name="connsiteY79" fmla="*/ 1438 h 10000"/>
                  <a:gd name="connsiteX80" fmla="*/ 3632 w 10000"/>
                  <a:gd name="connsiteY80" fmla="*/ 1454 h 10000"/>
                  <a:gd name="connsiteX81" fmla="*/ 3618 w 10000"/>
                  <a:gd name="connsiteY81" fmla="*/ 1438 h 10000"/>
                  <a:gd name="connsiteX82" fmla="*/ 3598 w 10000"/>
                  <a:gd name="connsiteY82" fmla="*/ 1428 h 10000"/>
                  <a:gd name="connsiteX83" fmla="*/ 3582 w 10000"/>
                  <a:gd name="connsiteY83" fmla="*/ 1402 h 10000"/>
                  <a:gd name="connsiteX84" fmla="*/ 3562 w 10000"/>
                  <a:gd name="connsiteY84" fmla="*/ 1399 h 10000"/>
                  <a:gd name="connsiteX85" fmla="*/ 3546 w 10000"/>
                  <a:gd name="connsiteY85" fmla="*/ 1383 h 10000"/>
                  <a:gd name="connsiteX86" fmla="*/ 3510 w 10000"/>
                  <a:gd name="connsiteY86" fmla="*/ 1360 h 10000"/>
                  <a:gd name="connsiteX87" fmla="*/ 3485 w 10000"/>
                  <a:gd name="connsiteY87" fmla="*/ 1344 h 10000"/>
                  <a:gd name="connsiteX88" fmla="*/ 3454 w 10000"/>
                  <a:gd name="connsiteY88" fmla="*/ 1334 h 10000"/>
                  <a:gd name="connsiteX89" fmla="*/ 3429 w 10000"/>
                  <a:gd name="connsiteY89" fmla="*/ 1315 h 10000"/>
                  <a:gd name="connsiteX90" fmla="*/ 3416 w 10000"/>
                  <a:gd name="connsiteY90" fmla="*/ 1308 h 10000"/>
                  <a:gd name="connsiteX91" fmla="*/ 3399 w 10000"/>
                  <a:gd name="connsiteY91" fmla="*/ 1305 h 10000"/>
                  <a:gd name="connsiteX92" fmla="*/ 3382 w 10000"/>
                  <a:gd name="connsiteY92" fmla="*/ 1286 h 10000"/>
                  <a:gd name="connsiteX93" fmla="*/ 3380 w 10000"/>
                  <a:gd name="connsiteY93" fmla="*/ 1266 h 10000"/>
                  <a:gd name="connsiteX94" fmla="*/ 3388 w 10000"/>
                  <a:gd name="connsiteY94" fmla="*/ 1256 h 10000"/>
                  <a:gd name="connsiteX95" fmla="*/ 3407 w 10000"/>
                  <a:gd name="connsiteY95" fmla="*/ 1256 h 10000"/>
                  <a:gd name="connsiteX96" fmla="*/ 3396 w 10000"/>
                  <a:gd name="connsiteY96" fmla="*/ 1227 h 10000"/>
                  <a:gd name="connsiteX97" fmla="*/ 3382 w 10000"/>
                  <a:gd name="connsiteY97" fmla="*/ 1227 h 10000"/>
                  <a:gd name="connsiteX98" fmla="*/ 3360 w 10000"/>
                  <a:gd name="connsiteY98" fmla="*/ 1221 h 10000"/>
                  <a:gd name="connsiteX99" fmla="*/ 3349 w 10000"/>
                  <a:gd name="connsiteY99" fmla="*/ 1231 h 10000"/>
                  <a:gd name="connsiteX100" fmla="*/ 3352 w 10000"/>
                  <a:gd name="connsiteY100" fmla="*/ 1247 h 10000"/>
                  <a:gd name="connsiteX101" fmla="*/ 3341 w 10000"/>
                  <a:gd name="connsiteY101" fmla="*/ 1237 h 10000"/>
                  <a:gd name="connsiteX102" fmla="*/ 3335 w 10000"/>
                  <a:gd name="connsiteY102" fmla="*/ 1231 h 10000"/>
                  <a:gd name="connsiteX103" fmla="*/ 3307 w 10000"/>
                  <a:gd name="connsiteY103" fmla="*/ 1227 h 10000"/>
                  <a:gd name="connsiteX104" fmla="*/ 3294 w 10000"/>
                  <a:gd name="connsiteY104" fmla="*/ 1221 h 10000"/>
                  <a:gd name="connsiteX105" fmla="*/ 3271 w 10000"/>
                  <a:gd name="connsiteY105" fmla="*/ 1211 h 10000"/>
                  <a:gd name="connsiteX106" fmla="*/ 3252 w 10000"/>
                  <a:gd name="connsiteY106" fmla="*/ 1195 h 10000"/>
                  <a:gd name="connsiteX107" fmla="*/ 3235 w 10000"/>
                  <a:gd name="connsiteY107" fmla="*/ 1195 h 10000"/>
                  <a:gd name="connsiteX108" fmla="*/ 3235 w 10000"/>
                  <a:gd name="connsiteY108" fmla="*/ 1205 h 10000"/>
                  <a:gd name="connsiteX109" fmla="*/ 3219 w 10000"/>
                  <a:gd name="connsiteY109" fmla="*/ 1231 h 10000"/>
                  <a:gd name="connsiteX110" fmla="*/ 3213 w 10000"/>
                  <a:gd name="connsiteY110" fmla="*/ 1231 h 10000"/>
                  <a:gd name="connsiteX111" fmla="*/ 3183 w 10000"/>
                  <a:gd name="connsiteY111" fmla="*/ 1221 h 10000"/>
                  <a:gd name="connsiteX112" fmla="*/ 3175 w 10000"/>
                  <a:gd name="connsiteY112" fmla="*/ 1227 h 10000"/>
                  <a:gd name="connsiteX113" fmla="*/ 3163 w 10000"/>
                  <a:gd name="connsiteY113" fmla="*/ 1237 h 10000"/>
                  <a:gd name="connsiteX114" fmla="*/ 3158 w 10000"/>
                  <a:gd name="connsiteY114" fmla="*/ 1260 h 10000"/>
                  <a:gd name="connsiteX115" fmla="*/ 3158 w 10000"/>
                  <a:gd name="connsiteY115" fmla="*/ 1276 h 10000"/>
                  <a:gd name="connsiteX116" fmla="*/ 3163 w 10000"/>
                  <a:gd name="connsiteY116" fmla="*/ 1295 h 10000"/>
                  <a:gd name="connsiteX117" fmla="*/ 3166 w 10000"/>
                  <a:gd name="connsiteY117" fmla="*/ 1308 h 10000"/>
                  <a:gd name="connsiteX118" fmla="*/ 3158 w 10000"/>
                  <a:gd name="connsiteY118" fmla="*/ 1315 h 10000"/>
                  <a:gd name="connsiteX119" fmla="*/ 3133 w 10000"/>
                  <a:gd name="connsiteY119" fmla="*/ 1299 h 10000"/>
                  <a:gd name="connsiteX120" fmla="*/ 3114 w 10000"/>
                  <a:gd name="connsiteY120" fmla="*/ 1276 h 10000"/>
                  <a:gd name="connsiteX121" fmla="*/ 3078 w 10000"/>
                  <a:gd name="connsiteY121" fmla="*/ 1240 h 10000"/>
                  <a:gd name="connsiteX122" fmla="*/ 3044 w 10000"/>
                  <a:gd name="connsiteY122" fmla="*/ 1227 h 10000"/>
                  <a:gd name="connsiteX123" fmla="*/ 3033 w 10000"/>
                  <a:gd name="connsiteY123" fmla="*/ 1231 h 10000"/>
                  <a:gd name="connsiteX124" fmla="*/ 3036 w 10000"/>
                  <a:gd name="connsiteY124" fmla="*/ 1256 h 10000"/>
                  <a:gd name="connsiteX125" fmla="*/ 3044 w 10000"/>
                  <a:gd name="connsiteY125" fmla="*/ 1266 h 10000"/>
                  <a:gd name="connsiteX126" fmla="*/ 3044 w 10000"/>
                  <a:gd name="connsiteY126" fmla="*/ 1276 h 10000"/>
                  <a:gd name="connsiteX127" fmla="*/ 3036 w 10000"/>
                  <a:gd name="connsiteY127" fmla="*/ 1276 h 10000"/>
                  <a:gd name="connsiteX128" fmla="*/ 3028 w 10000"/>
                  <a:gd name="connsiteY128" fmla="*/ 1266 h 10000"/>
                  <a:gd name="connsiteX129" fmla="*/ 3025 w 10000"/>
                  <a:gd name="connsiteY129" fmla="*/ 1256 h 10000"/>
                  <a:gd name="connsiteX130" fmla="*/ 3008 w 10000"/>
                  <a:gd name="connsiteY130" fmla="*/ 1205 h 10000"/>
                  <a:gd name="connsiteX131" fmla="*/ 3000 w 10000"/>
                  <a:gd name="connsiteY131" fmla="*/ 1192 h 10000"/>
                  <a:gd name="connsiteX132" fmla="*/ 2994 w 10000"/>
                  <a:gd name="connsiteY132" fmla="*/ 1176 h 10000"/>
                  <a:gd name="connsiteX133" fmla="*/ 2986 w 10000"/>
                  <a:gd name="connsiteY133" fmla="*/ 1182 h 10000"/>
                  <a:gd name="connsiteX134" fmla="*/ 2981 w 10000"/>
                  <a:gd name="connsiteY134" fmla="*/ 1192 h 10000"/>
                  <a:gd name="connsiteX135" fmla="*/ 2970 w 10000"/>
                  <a:gd name="connsiteY135" fmla="*/ 1201 h 10000"/>
                  <a:gd name="connsiteX136" fmla="*/ 2956 w 10000"/>
                  <a:gd name="connsiteY136" fmla="*/ 1218 h 10000"/>
                  <a:gd name="connsiteX137" fmla="*/ 2939 w 10000"/>
                  <a:gd name="connsiteY137" fmla="*/ 1240 h 10000"/>
                  <a:gd name="connsiteX138" fmla="*/ 2928 w 10000"/>
                  <a:gd name="connsiteY138" fmla="*/ 1247 h 10000"/>
                  <a:gd name="connsiteX139" fmla="*/ 2922 w 10000"/>
                  <a:gd name="connsiteY139" fmla="*/ 1250 h 10000"/>
                  <a:gd name="connsiteX140" fmla="*/ 2911 w 10000"/>
                  <a:gd name="connsiteY140" fmla="*/ 1250 h 10000"/>
                  <a:gd name="connsiteX141" fmla="*/ 2884 w 10000"/>
                  <a:gd name="connsiteY141" fmla="*/ 1247 h 10000"/>
                  <a:gd name="connsiteX142" fmla="*/ 2864 w 10000"/>
                  <a:gd name="connsiteY142" fmla="*/ 1237 h 10000"/>
                  <a:gd name="connsiteX143" fmla="*/ 2848 w 10000"/>
                  <a:gd name="connsiteY143" fmla="*/ 1231 h 10000"/>
                  <a:gd name="connsiteX144" fmla="*/ 2834 w 10000"/>
                  <a:gd name="connsiteY144" fmla="*/ 1227 h 10000"/>
                  <a:gd name="connsiteX145" fmla="*/ 2831 w 10000"/>
                  <a:gd name="connsiteY145" fmla="*/ 1227 h 10000"/>
                  <a:gd name="connsiteX146" fmla="*/ 2831 w 10000"/>
                  <a:gd name="connsiteY146" fmla="*/ 1221 h 10000"/>
                  <a:gd name="connsiteX147" fmla="*/ 2825 w 10000"/>
                  <a:gd name="connsiteY147" fmla="*/ 1205 h 10000"/>
                  <a:gd name="connsiteX148" fmla="*/ 2823 w 10000"/>
                  <a:gd name="connsiteY148" fmla="*/ 1192 h 10000"/>
                  <a:gd name="connsiteX149" fmla="*/ 2817 w 10000"/>
                  <a:gd name="connsiteY149" fmla="*/ 1182 h 10000"/>
                  <a:gd name="connsiteX150" fmla="*/ 2814 w 10000"/>
                  <a:gd name="connsiteY150" fmla="*/ 1176 h 10000"/>
                  <a:gd name="connsiteX151" fmla="*/ 2792 w 10000"/>
                  <a:gd name="connsiteY151" fmla="*/ 1172 h 10000"/>
                  <a:gd name="connsiteX152" fmla="*/ 2759 w 10000"/>
                  <a:gd name="connsiteY152" fmla="*/ 1156 h 10000"/>
                  <a:gd name="connsiteX153" fmla="*/ 2734 w 10000"/>
                  <a:gd name="connsiteY153" fmla="*/ 1143 h 10000"/>
                  <a:gd name="connsiteX154" fmla="*/ 2695 w 10000"/>
                  <a:gd name="connsiteY154" fmla="*/ 1124 h 10000"/>
                  <a:gd name="connsiteX155" fmla="*/ 2670 w 10000"/>
                  <a:gd name="connsiteY155" fmla="*/ 1108 h 10000"/>
                  <a:gd name="connsiteX156" fmla="*/ 2645 w 10000"/>
                  <a:gd name="connsiteY156" fmla="*/ 1091 h 10000"/>
                  <a:gd name="connsiteX157" fmla="*/ 2618 w 10000"/>
                  <a:gd name="connsiteY157" fmla="*/ 1088 h 10000"/>
                  <a:gd name="connsiteX158" fmla="*/ 2576 w 10000"/>
                  <a:gd name="connsiteY158" fmla="*/ 1088 h 10000"/>
                  <a:gd name="connsiteX159" fmla="*/ 2551 w 10000"/>
                  <a:gd name="connsiteY159" fmla="*/ 1091 h 10000"/>
                  <a:gd name="connsiteX160" fmla="*/ 2521 w 10000"/>
                  <a:gd name="connsiteY160" fmla="*/ 1098 h 10000"/>
                  <a:gd name="connsiteX161" fmla="*/ 2493 w 10000"/>
                  <a:gd name="connsiteY161" fmla="*/ 1104 h 10000"/>
                  <a:gd name="connsiteX162" fmla="*/ 2468 w 10000"/>
                  <a:gd name="connsiteY162" fmla="*/ 1108 h 10000"/>
                  <a:gd name="connsiteX163" fmla="*/ 2404 w 10000"/>
                  <a:gd name="connsiteY163" fmla="*/ 1124 h 10000"/>
                  <a:gd name="connsiteX164" fmla="*/ 2366 w 10000"/>
                  <a:gd name="connsiteY164" fmla="*/ 1133 h 10000"/>
                  <a:gd name="connsiteX165" fmla="*/ 2346 w 10000"/>
                  <a:gd name="connsiteY165" fmla="*/ 1137 h 10000"/>
                  <a:gd name="connsiteX166" fmla="*/ 2294 w 10000"/>
                  <a:gd name="connsiteY166" fmla="*/ 1146 h 10000"/>
                  <a:gd name="connsiteX167" fmla="*/ 2249 w 10000"/>
                  <a:gd name="connsiteY167" fmla="*/ 1156 h 10000"/>
                  <a:gd name="connsiteX168" fmla="*/ 2230 w 10000"/>
                  <a:gd name="connsiteY168" fmla="*/ 1156 h 10000"/>
                  <a:gd name="connsiteX169" fmla="*/ 2222 w 10000"/>
                  <a:gd name="connsiteY169" fmla="*/ 1163 h 10000"/>
                  <a:gd name="connsiteX170" fmla="*/ 2194 w 10000"/>
                  <a:gd name="connsiteY170" fmla="*/ 1163 h 10000"/>
                  <a:gd name="connsiteX171" fmla="*/ 2172 w 10000"/>
                  <a:gd name="connsiteY171" fmla="*/ 1163 h 10000"/>
                  <a:gd name="connsiteX172" fmla="*/ 2147 w 10000"/>
                  <a:gd name="connsiteY172" fmla="*/ 1166 h 10000"/>
                  <a:gd name="connsiteX173" fmla="*/ 2108 w 10000"/>
                  <a:gd name="connsiteY173" fmla="*/ 1166 h 10000"/>
                  <a:gd name="connsiteX174" fmla="*/ 2083 w 10000"/>
                  <a:gd name="connsiteY174" fmla="*/ 1156 h 10000"/>
                  <a:gd name="connsiteX175" fmla="*/ 2042 w 10000"/>
                  <a:gd name="connsiteY175" fmla="*/ 1143 h 10000"/>
                  <a:gd name="connsiteX176" fmla="*/ 2011 w 10000"/>
                  <a:gd name="connsiteY176" fmla="*/ 1143 h 10000"/>
                  <a:gd name="connsiteX177" fmla="*/ 1994 w 10000"/>
                  <a:gd name="connsiteY177" fmla="*/ 1146 h 10000"/>
                  <a:gd name="connsiteX178" fmla="*/ 1967 w 10000"/>
                  <a:gd name="connsiteY178" fmla="*/ 1156 h 10000"/>
                  <a:gd name="connsiteX179" fmla="*/ 1903 w 10000"/>
                  <a:gd name="connsiteY179" fmla="*/ 1176 h 10000"/>
                  <a:gd name="connsiteX180" fmla="*/ 1873 w 10000"/>
                  <a:gd name="connsiteY180" fmla="*/ 1182 h 10000"/>
                  <a:gd name="connsiteX181" fmla="*/ 1850 w 10000"/>
                  <a:gd name="connsiteY181" fmla="*/ 1185 h 10000"/>
                  <a:gd name="connsiteX182" fmla="*/ 1842 w 10000"/>
                  <a:gd name="connsiteY182" fmla="*/ 1192 h 10000"/>
                  <a:gd name="connsiteX183" fmla="*/ 1823 w 10000"/>
                  <a:gd name="connsiteY183" fmla="*/ 1195 h 10000"/>
                  <a:gd name="connsiteX184" fmla="*/ 1814 w 10000"/>
                  <a:gd name="connsiteY184" fmla="*/ 1201 h 10000"/>
                  <a:gd name="connsiteX185" fmla="*/ 1792 w 10000"/>
                  <a:gd name="connsiteY185" fmla="*/ 1218 h 10000"/>
                  <a:gd name="connsiteX186" fmla="*/ 1767 w 10000"/>
                  <a:gd name="connsiteY186" fmla="*/ 1231 h 10000"/>
                  <a:gd name="connsiteX187" fmla="*/ 1717 w 10000"/>
                  <a:gd name="connsiteY187" fmla="*/ 1266 h 10000"/>
                  <a:gd name="connsiteX188" fmla="*/ 1695 w 10000"/>
                  <a:gd name="connsiteY188" fmla="*/ 1279 h 10000"/>
                  <a:gd name="connsiteX189" fmla="*/ 1654 w 10000"/>
                  <a:gd name="connsiteY189" fmla="*/ 1308 h 10000"/>
                  <a:gd name="connsiteX190" fmla="*/ 1620 w 10000"/>
                  <a:gd name="connsiteY190" fmla="*/ 1334 h 10000"/>
                  <a:gd name="connsiteX191" fmla="*/ 1590 w 10000"/>
                  <a:gd name="connsiteY191" fmla="*/ 1360 h 10000"/>
                  <a:gd name="connsiteX192" fmla="*/ 1565 w 10000"/>
                  <a:gd name="connsiteY192" fmla="*/ 1380 h 10000"/>
                  <a:gd name="connsiteX193" fmla="*/ 1532 w 10000"/>
                  <a:gd name="connsiteY193" fmla="*/ 1402 h 10000"/>
                  <a:gd name="connsiteX194" fmla="*/ 1501 w 10000"/>
                  <a:gd name="connsiteY194" fmla="*/ 1418 h 10000"/>
                  <a:gd name="connsiteX195" fmla="*/ 1460 w 10000"/>
                  <a:gd name="connsiteY195" fmla="*/ 1438 h 10000"/>
                  <a:gd name="connsiteX196" fmla="*/ 1435 w 10000"/>
                  <a:gd name="connsiteY196" fmla="*/ 1454 h 10000"/>
                  <a:gd name="connsiteX197" fmla="*/ 1421 w 10000"/>
                  <a:gd name="connsiteY197" fmla="*/ 1464 h 10000"/>
                  <a:gd name="connsiteX198" fmla="*/ 1380 w 10000"/>
                  <a:gd name="connsiteY198" fmla="*/ 1473 h 10000"/>
                  <a:gd name="connsiteX199" fmla="*/ 1324 w 10000"/>
                  <a:gd name="connsiteY199" fmla="*/ 1477 h 10000"/>
                  <a:gd name="connsiteX200" fmla="*/ 1274 w 10000"/>
                  <a:gd name="connsiteY200" fmla="*/ 1483 h 10000"/>
                  <a:gd name="connsiteX201" fmla="*/ 1244 w 10000"/>
                  <a:gd name="connsiteY201" fmla="*/ 1486 h 10000"/>
                  <a:gd name="connsiteX202" fmla="*/ 1233 w 10000"/>
                  <a:gd name="connsiteY202" fmla="*/ 1486 h 10000"/>
                  <a:gd name="connsiteX203" fmla="*/ 1197 w 10000"/>
                  <a:gd name="connsiteY203" fmla="*/ 1493 h 10000"/>
                  <a:gd name="connsiteX204" fmla="*/ 1180 w 10000"/>
                  <a:gd name="connsiteY204" fmla="*/ 1496 h 10000"/>
                  <a:gd name="connsiteX205" fmla="*/ 1169 w 10000"/>
                  <a:gd name="connsiteY205" fmla="*/ 1496 h 10000"/>
                  <a:gd name="connsiteX206" fmla="*/ 1161 w 10000"/>
                  <a:gd name="connsiteY206" fmla="*/ 1503 h 10000"/>
                  <a:gd name="connsiteX207" fmla="*/ 1155 w 10000"/>
                  <a:gd name="connsiteY207" fmla="*/ 1503 h 10000"/>
                  <a:gd name="connsiteX208" fmla="*/ 501 w 10000"/>
                  <a:gd name="connsiteY208" fmla="*/ 2277 h 10000"/>
                  <a:gd name="connsiteX209" fmla="*/ 396 w 10000"/>
                  <a:gd name="connsiteY209" fmla="*/ 2532 h 10000"/>
                  <a:gd name="connsiteX210" fmla="*/ 324 w 10000"/>
                  <a:gd name="connsiteY210" fmla="*/ 2759 h 10000"/>
                  <a:gd name="connsiteX211" fmla="*/ 274 w 10000"/>
                  <a:gd name="connsiteY211" fmla="*/ 2866 h 10000"/>
                  <a:gd name="connsiteX212" fmla="*/ 202 w 10000"/>
                  <a:gd name="connsiteY212" fmla="*/ 3008 h 10000"/>
                  <a:gd name="connsiteX213" fmla="*/ 211 w 10000"/>
                  <a:gd name="connsiteY213" fmla="*/ 3177 h 10000"/>
                  <a:gd name="connsiteX214" fmla="*/ 235 w 10000"/>
                  <a:gd name="connsiteY214" fmla="*/ 3368 h 10000"/>
                  <a:gd name="connsiteX215" fmla="*/ 266 w 10000"/>
                  <a:gd name="connsiteY215" fmla="*/ 3595 h 10000"/>
                  <a:gd name="connsiteX216" fmla="*/ 299 w 10000"/>
                  <a:gd name="connsiteY216" fmla="*/ 3831 h 10000"/>
                  <a:gd name="connsiteX217" fmla="*/ 305 w 10000"/>
                  <a:gd name="connsiteY217" fmla="*/ 3863 h 10000"/>
                  <a:gd name="connsiteX218" fmla="*/ 341 w 10000"/>
                  <a:gd name="connsiteY218" fmla="*/ 3941 h 10000"/>
                  <a:gd name="connsiteX219" fmla="*/ 186 w 10000"/>
                  <a:gd name="connsiteY219" fmla="*/ 3935 h 10000"/>
                  <a:gd name="connsiteX220" fmla="*/ 30 w 10000"/>
                  <a:gd name="connsiteY220" fmla="*/ 3925 h 10000"/>
                  <a:gd name="connsiteX221" fmla="*/ 0 w 10000"/>
                  <a:gd name="connsiteY221" fmla="*/ 4054 h 10000"/>
                  <a:gd name="connsiteX222" fmla="*/ 14 w 10000"/>
                  <a:gd name="connsiteY222" fmla="*/ 4152 h 10000"/>
                  <a:gd name="connsiteX223" fmla="*/ 22 w 10000"/>
                  <a:gd name="connsiteY223" fmla="*/ 4242 h 10000"/>
                  <a:gd name="connsiteX224" fmla="*/ 30 w 10000"/>
                  <a:gd name="connsiteY224" fmla="*/ 4291 h 10000"/>
                  <a:gd name="connsiteX225" fmla="*/ 102 w 10000"/>
                  <a:gd name="connsiteY225" fmla="*/ 4271 h 10000"/>
                  <a:gd name="connsiteX226" fmla="*/ 155 w 10000"/>
                  <a:gd name="connsiteY226" fmla="*/ 4262 h 10000"/>
                  <a:gd name="connsiteX227" fmla="*/ 410 w 10000"/>
                  <a:gd name="connsiteY227" fmla="*/ 4255 h 10000"/>
                  <a:gd name="connsiteX228" fmla="*/ 418 w 10000"/>
                  <a:gd name="connsiteY228" fmla="*/ 4385 h 10000"/>
                  <a:gd name="connsiteX229" fmla="*/ 429 w 10000"/>
                  <a:gd name="connsiteY229" fmla="*/ 4543 h 10000"/>
                  <a:gd name="connsiteX230" fmla="*/ 443 w 10000"/>
                  <a:gd name="connsiteY230" fmla="*/ 4585 h 10000"/>
                  <a:gd name="connsiteX231" fmla="*/ 465 w 10000"/>
                  <a:gd name="connsiteY231" fmla="*/ 4611 h 10000"/>
                  <a:gd name="connsiteX232" fmla="*/ 468 w 10000"/>
                  <a:gd name="connsiteY232" fmla="*/ 4621 h 10000"/>
                  <a:gd name="connsiteX233" fmla="*/ 474 w 10000"/>
                  <a:gd name="connsiteY233" fmla="*/ 4679 h 10000"/>
                  <a:gd name="connsiteX234" fmla="*/ 554 w 10000"/>
                  <a:gd name="connsiteY234" fmla="*/ 4738 h 10000"/>
                  <a:gd name="connsiteX235" fmla="*/ 637 w 10000"/>
                  <a:gd name="connsiteY235" fmla="*/ 4809 h 10000"/>
                  <a:gd name="connsiteX236" fmla="*/ 704 w 10000"/>
                  <a:gd name="connsiteY236" fmla="*/ 4851 h 10000"/>
                  <a:gd name="connsiteX237" fmla="*/ 740 w 10000"/>
                  <a:gd name="connsiteY237" fmla="*/ 4893 h 10000"/>
                  <a:gd name="connsiteX238" fmla="*/ 756 w 10000"/>
                  <a:gd name="connsiteY238" fmla="*/ 4896 h 10000"/>
                  <a:gd name="connsiteX239" fmla="*/ 767 w 10000"/>
                  <a:gd name="connsiteY239" fmla="*/ 4880 h 10000"/>
                  <a:gd name="connsiteX240" fmla="*/ 806 w 10000"/>
                  <a:gd name="connsiteY240" fmla="*/ 4945 h 10000"/>
                  <a:gd name="connsiteX241" fmla="*/ 886 w 10000"/>
                  <a:gd name="connsiteY241" fmla="*/ 5078 h 10000"/>
                  <a:gd name="connsiteX242" fmla="*/ 911 w 10000"/>
                  <a:gd name="connsiteY242" fmla="*/ 5130 h 10000"/>
                  <a:gd name="connsiteX243" fmla="*/ 920 w 10000"/>
                  <a:gd name="connsiteY243" fmla="*/ 5191 h 10000"/>
                  <a:gd name="connsiteX244" fmla="*/ 920 w 10000"/>
                  <a:gd name="connsiteY244" fmla="*/ 5220 h 10000"/>
                  <a:gd name="connsiteX245" fmla="*/ 911 w 10000"/>
                  <a:gd name="connsiteY245" fmla="*/ 5314 h 10000"/>
                  <a:gd name="connsiteX246" fmla="*/ 898 w 10000"/>
                  <a:gd name="connsiteY246" fmla="*/ 5369 h 10000"/>
                  <a:gd name="connsiteX247" fmla="*/ 895 w 10000"/>
                  <a:gd name="connsiteY247" fmla="*/ 5385 h 10000"/>
                  <a:gd name="connsiteX248" fmla="*/ 895 w 10000"/>
                  <a:gd name="connsiteY248" fmla="*/ 5405 h 10000"/>
                  <a:gd name="connsiteX249" fmla="*/ 898 w 10000"/>
                  <a:gd name="connsiteY249" fmla="*/ 5434 h 10000"/>
                  <a:gd name="connsiteX250" fmla="*/ 911 w 10000"/>
                  <a:gd name="connsiteY250" fmla="*/ 5463 h 10000"/>
                  <a:gd name="connsiteX251" fmla="*/ 920 w 10000"/>
                  <a:gd name="connsiteY251" fmla="*/ 5492 h 10000"/>
                  <a:gd name="connsiteX252" fmla="*/ 934 w 10000"/>
                  <a:gd name="connsiteY252" fmla="*/ 5518 h 10000"/>
                  <a:gd name="connsiteX253" fmla="*/ 1169 w 10000"/>
                  <a:gd name="connsiteY253" fmla="*/ 5738 h 10000"/>
                  <a:gd name="connsiteX254" fmla="*/ 1188 w 10000"/>
                  <a:gd name="connsiteY254" fmla="*/ 5755 h 10000"/>
                  <a:gd name="connsiteX255" fmla="*/ 1216 w 10000"/>
                  <a:gd name="connsiteY255" fmla="*/ 5758 h 10000"/>
                  <a:gd name="connsiteX256" fmla="*/ 1313 w 10000"/>
                  <a:gd name="connsiteY256" fmla="*/ 5774 h 10000"/>
                  <a:gd name="connsiteX257" fmla="*/ 1349 w 10000"/>
                  <a:gd name="connsiteY257" fmla="*/ 5787 h 10000"/>
                  <a:gd name="connsiteX258" fmla="*/ 1393 w 10000"/>
                  <a:gd name="connsiteY258" fmla="*/ 5793 h 10000"/>
                  <a:gd name="connsiteX259" fmla="*/ 1393 w 10000"/>
                  <a:gd name="connsiteY259" fmla="*/ 5797 h 10000"/>
                  <a:gd name="connsiteX260" fmla="*/ 1421 w 10000"/>
                  <a:gd name="connsiteY260" fmla="*/ 5810 h 10000"/>
                  <a:gd name="connsiteX261" fmla="*/ 1446 w 10000"/>
                  <a:gd name="connsiteY261" fmla="*/ 5829 h 10000"/>
                  <a:gd name="connsiteX262" fmla="*/ 1460 w 10000"/>
                  <a:gd name="connsiteY262" fmla="*/ 5842 h 10000"/>
                  <a:gd name="connsiteX263" fmla="*/ 1476 w 10000"/>
                  <a:gd name="connsiteY263" fmla="*/ 5848 h 10000"/>
                  <a:gd name="connsiteX264" fmla="*/ 1501 w 10000"/>
                  <a:gd name="connsiteY264" fmla="*/ 5852 h 10000"/>
                  <a:gd name="connsiteX265" fmla="*/ 1532 w 10000"/>
                  <a:gd name="connsiteY265" fmla="*/ 5887 h 10000"/>
                  <a:gd name="connsiteX266" fmla="*/ 1565 w 10000"/>
                  <a:gd name="connsiteY266" fmla="*/ 5942 h 10000"/>
                  <a:gd name="connsiteX267" fmla="*/ 1587 w 10000"/>
                  <a:gd name="connsiteY267" fmla="*/ 5972 h 10000"/>
                  <a:gd name="connsiteX268" fmla="*/ 1612 w 10000"/>
                  <a:gd name="connsiteY268" fmla="*/ 5955 h 10000"/>
                  <a:gd name="connsiteX269" fmla="*/ 1679 w 10000"/>
                  <a:gd name="connsiteY269" fmla="*/ 6049 h 10000"/>
                  <a:gd name="connsiteX270" fmla="*/ 1720 w 10000"/>
                  <a:gd name="connsiteY270" fmla="*/ 6108 h 10000"/>
                  <a:gd name="connsiteX271" fmla="*/ 1751 w 10000"/>
                  <a:gd name="connsiteY271" fmla="*/ 6133 h 10000"/>
                  <a:gd name="connsiteX272" fmla="*/ 1792 w 10000"/>
                  <a:gd name="connsiteY272" fmla="*/ 6169 h 10000"/>
                  <a:gd name="connsiteX273" fmla="*/ 1801 w 10000"/>
                  <a:gd name="connsiteY273" fmla="*/ 6172 h 10000"/>
                  <a:gd name="connsiteX274" fmla="*/ 1814 w 10000"/>
                  <a:gd name="connsiteY274" fmla="*/ 6286 h 10000"/>
                  <a:gd name="connsiteX275" fmla="*/ 1817 w 10000"/>
                  <a:gd name="connsiteY275" fmla="*/ 6331 h 10000"/>
                  <a:gd name="connsiteX276" fmla="*/ 1809 w 10000"/>
                  <a:gd name="connsiteY276" fmla="*/ 6444 h 10000"/>
                  <a:gd name="connsiteX277" fmla="*/ 1801 w 10000"/>
                  <a:gd name="connsiteY277" fmla="*/ 6499 h 10000"/>
                  <a:gd name="connsiteX278" fmla="*/ 1781 w 10000"/>
                  <a:gd name="connsiteY278" fmla="*/ 6522 h 10000"/>
                  <a:gd name="connsiteX279" fmla="*/ 1773 w 10000"/>
                  <a:gd name="connsiteY279" fmla="*/ 6541 h 10000"/>
                  <a:gd name="connsiteX280" fmla="*/ 1762 w 10000"/>
                  <a:gd name="connsiteY280" fmla="*/ 6571 h 10000"/>
                  <a:gd name="connsiteX281" fmla="*/ 1767 w 10000"/>
                  <a:gd name="connsiteY281" fmla="*/ 6622 h 10000"/>
                  <a:gd name="connsiteX282" fmla="*/ 1767 w 10000"/>
                  <a:gd name="connsiteY282" fmla="*/ 6665 h 10000"/>
                  <a:gd name="connsiteX283" fmla="*/ 1767 w 10000"/>
                  <a:gd name="connsiteY283" fmla="*/ 6694 h 10000"/>
                  <a:gd name="connsiteX284" fmla="*/ 1776 w 10000"/>
                  <a:gd name="connsiteY284" fmla="*/ 6726 h 10000"/>
                  <a:gd name="connsiteX285" fmla="*/ 1776 w 10000"/>
                  <a:gd name="connsiteY285" fmla="*/ 6745 h 10000"/>
                  <a:gd name="connsiteX286" fmla="*/ 1767 w 10000"/>
                  <a:gd name="connsiteY286" fmla="*/ 6765 h 10000"/>
                  <a:gd name="connsiteX287" fmla="*/ 1762 w 10000"/>
                  <a:gd name="connsiteY287" fmla="*/ 6804 h 10000"/>
                  <a:gd name="connsiteX288" fmla="*/ 1753 w 10000"/>
                  <a:gd name="connsiteY288" fmla="*/ 6839 h 10000"/>
                  <a:gd name="connsiteX289" fmla="*/ 1742 w 10000"/>
                  <a:gd name="connsiteY289" fmla="*/ 6849 h 10000"/>
                  <a:gd name="connsiteX290" fmla="*/ 1726 w 10000"/>
                  <a:gd name="connsiteY290" fmla="*/ 6849 h 10000"/>
                  <a:gd name="connsiteX291" fmla="*/ 1712 w 10000"/>
                  <a:gd name="connsiteY291" fmla="*/ 6852 h 10000"/>
                  <a:gd name="connsiteX292" fmla="*/ 1640 w 10000"/>
                  <a:gd name="connsiteY292" fmla="*/ 6953 h 10000"/>
                  <a:gd name="connsiteX293" fmla="*/ 1493 w 10000"/>
                  <a:gd name="connsiteY293" fmla="*/ 7105 h 10000"/>
                  <a:gd name="connsiteX294" fmla="*/ 1490 w 10000"/>
                  <a:gd name="connsiteY294" fmla="*/ 7124 h 10000"/>
                  <a:gd name="connsiteX295" fmla="*/ 1468 w 10000"/>
                  <a:gd name="connsiteY295" fmla="*/ 7137 h 10000"/>
                  <a:gd name="connsiteX296" fmla="*/ 1454 w 10000"/>
                  <a:gd name="connsiteY296" fmla="*/ 7144 h 10000"/>
                  <a:gd name="connsiteX297" fmla="*/ 1452 w 10000"/>
                  <a:gd name="connsiteY297" fmla="*/ 7157 h 10000"/>
                  <a:gd name="connsiteX298" fmla="*/ 1446 w 10000"/>
                  <a:gd name="connsiteY298" fmla="*/ 7199 h 10000"/>
                  <a:gd name="connsiteX299" fmla="*/ 1476 w 10000"/>
                  <a:gd name="connsiteY299" fmla="*/ 7247 h 10000"/>
                  <a:gd name="connsiteX300" fmla="*/ 1501 w 10000"/>
                  <a:gd name="connsiteY300" fmla="*/ 7270 h 10000"/>
                  <a:gd name="connsiteX301" fmla="*/ 1518 w 10000"/>
                  <a:gd name="connsiteY301" fmla="*/ 7286 h 10000"/>
                  <a:gd name="connsiteX302" fmla="*/ 1524 w 10000"/>
                  <a:gd name="connsiteY302" fmla="*/ 7306 h 10000"/>
                  <a:gd name="connsiteX303" fmla="*/ 1540 w 10000"/>
                  <a:gd name="connsiteY303" fmla="*/ 7322 h 10000"/>
                  <a:gd name="connsiteX304" fmla="*/ 1565 w 10000"/>
                  <a:gd name="connsiteY304" fmla="*/ 7325 h 10000"/>
                  <a:gd name="connsiteX305" fmla="*/ 1590 w 10000"/>
                  <a:gd name="connsiteY305" fmla="*/ 7332 h 10000"/>
                  <a:gd name="connsiteX306" fmla="*/ 1615 w 10000"/>
                  <a:gd name="connsiteY306" fmla="*/ 7345 h 10000"/>
                  <a:gd name="connsiteX307" fmla="*/ 1662 w 10000"/>
                  <a:gd name="connsiteY307" fmla="*/ 7370 h 10000"/>
                  <a:gd name="connsiteX308" fmla="*/ 1670 w 10000"/>
                  <a:gd name="connsiteY308" fmla="*/ 7351 h 10000"/>
                  <a:gd name="connsiteX309" fmla="*/ 1726 w 10000"/>
                  <a:gd name="connsiteY309" fmla="*/ 7354 h 10000"/>
                  <a:gd name="connsiteX310" fmla="*/ 1726 w 10000"/>
                  <a:gd name="connsiteY310" fmla="*/ 7400 h 10000"/>
                  <a:gd name="connsiteX311" fmla="*/ 1773 w 10000"/>
                  <a:gd name="connsiteY311" fmla="*/ 7409 h 10000"/>
                  <a:gd name="connsiteX312" fmla="*/ 1806 w 10000"/>
                  <a:gd name="connsiteY312" fmla="*/ 7416 h 10000"/>
                  <a:gd name="connsiteX313" fmla="*/ 1839 w 10000"/>
                  <a:gd name="connsiteY313" fmla="*/ 7403 h 10000"/>
                  <a:gd name="connsiteX314" fmla="*/ 1886 w 10000"/>
                  <a:gd name="connsiteY314" fmla="*/ 7403 h 10000"/>
                  <a:gd name="connsiteX315" fmla="*/ 1898 w 10000"/>
                  <a:gd name="connsiteY315" fmla="*/ 7403 h 10000"/>
                  <a:gd name="connsiteX316" fmla="*/ 1914 w 10000"/>
                  <a:gd name="connsiteY316" fmla="*/ 7494 h 10000"/>
                  <a:gd name="connsiteX317" fmla="*/ 1895 w 10000"/>
                  <a:gd name="connsiteY317" fmla="*/ 7523 h 10000"/>
                  <a:gd name="connsiteX318" fmla="*/ 1825 w 10000"/>
                  <a:gd name="connsiteY318" fmla="*/ 7617 h 10000"/>
                  <a:gd name="connsiteX319" fmla="*/ 1776 w 10000"/>
                  <a:gd name="connsiteY319" fmla="*/ 7691 h 10000"/>
                  <a:gd name="connsiteX320" fmla="*/ 1781 w 10000"/>
                  <a:gd name="connsiteY320" fmla="*/ 7723 h 10000"/>
                  <a:gd name="connsiteX321" fmla="*/ 1767 w 10000"/>
                  <a:gd name="connsiteY321" fmla="*/ 7759 h 10000"/>
                  <a:gd name="connsiteX322" fmla="*/ 1762 w 10000"/>
                  <a:gd name="connsiteY322" fmla="*/ 7817 h 10000"/>
                  <a:gd name="connsiteX323" fmla="*/ 1762 w 10000"/>
                  <a:gd name="connsiteY323" fmla="*/ 7856 h 10000"/>
                  <a:gd name="connsiteX324" fmla="*/ 1776 w 10000"/>
                  <a:gd name="connsiteY324" fmla="*/ 7892 h 10000"/>
                  <a:gd name="connsiteX325" fmla="*/ 1784 w 10000"/>
                  <a:gd name="connsiteY325" fmla="*/ 7902 h 10000"/>
                  <a:gd name="connsiteX326" fmla="*/ 1801 w 10000"/>
                  <a:gd name="connsiteY326" fmla="*/ 7908 h 10000"/>
                  <a:gd name="connsiteX327" fmla="*/ 1809 w 10000"/>
                  <a:gd name="connsiteY327" fmla="*/ 7911 h 10000"/>
                  <a:gd name="connsiteX328" fmla="*/ 1801 w 10000"/>
                  <a:gd name="connsiteY328" fmla="*/ 7940 h 10000"/>
                  <a:gd name="connsiteX329" fmla="*/ 1798 w 10000"/>
                  <a:gd name="connsiteY329" fmla="*/ 7979 h 10000"/>
                  <a:gd name="connsiteX330" fmla="*/ 1806 w 10000"/>
                  <a:gd name="connsiteY330" fmla="*/ 8002 h 10000"/>
                  <a:gd name="connsiteX331" fmla="*/ 1823 w 10000"/>
                  <a:gd name="connsiteY331" fmla="*/ 8021 h 10000"/>
                  <a:gd name="connsiteX332" fmla="*/ 1834 w 10000"/>
                  <a:gd name="connsiteY332" fmla="*/ 8044 h 10000"/>
                  <a:gd name="connsiteX333" fmla="*/ 1839 w 10000"/>
                  <a:gd name="connsiteY333" fmla="*/ 8073 h 10000"/>
                  <a:gd name="connsiteX334" fmla="*/ 1842 w 10000"/>
                  <a:gd name="connsiteY334" fmla="*/ 8106 h 10000"/>
                  <a:gd name="connsiteX335" fmla="*/ 1839 w 10000"/>
                  <a:gd name="connsiteY335" fmla="*/ 8144 h 10000"/>
                  <a:gd name="connsiteX336" fmla="*/ 1856 w 10000"/>
                  <a:gd name="connsiteY336" fmla="*/ 8164 h 10000"/>
                  <a:gd name="connsiteX337" fmla="*/ 1886 w 10000"/>
                  <a:gd name="connsiteY337" fmla="*/ 8193 h 10000"/>
                  <a:gd name="connsiteX338" fmla="*/ 1922 w 10000"/>
                  <a:gd name="connsiteY338" fmla="*/ 8206 h 10000"/>
                  <a:gd name="connsiteX339" fmla="*/ 1967 w 10000"/>
                  <a:gd name="connsiteY339" fmla="*/ 8203 h 10000"/>
                  <a:gd name="connsiteX340" fmla="*/ 1986 w 10000"/>
                  <a:gd name="connsiteY340" fmla="*/ 8212 h 10000"/>
                  <a:gd name="connsiteX341" fmla="*/ 2000 w 10000"/>
                  <a:gd name="connsiteY341" fmla="*/ 8232 h 10000"/>
                  <a:gd name="connsiteX342" fmla="*/ 2033 w 10000"/>
                  <a:gd name="connsiteY342" fmla="*/ 8258 h 10000"/>
                  <a:gd name="connsiteX343" fmla="*/ 2050 w 10000"/>
                  <a:gd name="connsiteY343" fmla="*/ 8271 h 10000"/>
                  <a:gd name="connsiteX344" fmla="*/ 2089 w 10000"/>
                  <a:gd name="connsiteY344" fmla="*/ 8280 h 10000"/>
                  <a:gd name="connsiteX345" fmla="*/ 2122 w 10000"/>
                  <a:gd name="connsiteY345" fmla="*/ 8300 h 10000"/>
                  <a:gd name="connsiteX346" fmla="*/ 2163 w 10000"/>
                  <a:gd name="connsiteY346" fmla="*/ 8332 h 10000"/>
                  <a:gd name="connsiteX347" fmla="*/ 2172 w 10000"/>
                  <a:gd name="connsiteY347" fmla="*/ 8335 h 10000"/>
                  <a:gd name="connsiteX348" fmla="*/ 2177 w 10000"/>
                  <a:gd name="connsiteY348" fmla="*/ 8345 h 10000"/>
                  <a:gd name="connsiteX349" fmla="*/ 2163 w 10000"/>
                  <a:gd name="connsiteY349" fmla="*/ 8371 h 10000"/>
                  <a:gd name="connsiteX350" fmla="*/ 2139 w 10000"/>
                  <a:gd name="connsiteY350" fmla="*/ 8423 h 10000"/>
                  <a:gd name="connsiteX351" fmla="*/ 2130 w 10000"/>
                  <a:gd name="connsiteY351" fmla="*/ 8439 h 10000"/>
                  <a:gd name="connsiteX352" fmla="*/ 2105 w 10000"/>
                  <a:gd name="connsiteY352" fmla="*/ 8446 h 10000"/>
                  <a:gd name="connsiteX353" fmla="*/ 2080 w 10000"/>
                  <a:gd name="connsiteY353" fmla="*/ 8449 h 10000"/>
                  <a:gd name="connsiteX354" fmla="*/ 2075 w 10000"/>
                  <a:gd name="connsiteY354" fmla="*/ 8459 h 10000"/>
                  <a:gd name="connsiteX355" fmla="*/ 2072 w 10000"/>
                  <a:gd name="connsiteY355" fmla="*/ 8475 h 10000"/>
                  <a:gd name="connsiteX356" fmla="*/ 2080 w 10000"/>
                  <a:gd name="connsiteY356" fmla="*/ 8484 h 10000"/>
                  <a:gd name="connsiteX357" fmla="*/ 2100 w 10000"/>
                  <a:gd name="connsiteY357" fmla="*/ 8475 h 10000"/>
                  <a:gd name="connsiteX358" fmla="*/ 2141 w 10000"/>
                  <a:gd name="connsiteY358" fmla="*/ 8478 h 10000"/>
                  <a:gd name="connsiteX359" fmla="*/ 2172 w 10000"/>
                  <a:gd name="connsiteY359" fmla="*/ 8475 h 10000"/>
                  <a:gd name="connsiteX360" fmla="*/ 2188 w 10000"/>
                  <a:gd name="connsiteY360" fmla="*/ 8475 h 10000"/>
                  <a:gd name="connsiteX361" fmla="*/ 2222 w 10000"/>
                  <a:gd name="connsiteY361" fmla="*/ 8497 h 10000"/>
                  <a:gd name="connsiteX362" fmla="*/ 2252 w 10000"/>
                  <a:gd name="connsiteY362" fmla="*/ 8514 h 10000"/>
                  <a:gd name="connsiteX363" fmla="*/ 2274 w 10000"/>
                  <a:gd name="connsiteY363" fmla="*/ 8514 h 10000"/>
                  <a:gd name="connsiteX364" fmla="*/ 2299 w 10000"/>
                  <a:gd name="connsiteY364" fmla="*/ 8504 h 10000"/>
                  <a:gd name="connsiteX365" fmla="*/ 2310 w 10000"/>
                  <a:gd name="connsiteY365" fmla="*/ 8504 h 10000"/>
                  <a:gd name="connsiteX366" fmla="*/ 2319 w 10000"/>
                  <a:gd name="connsiteY366" fmla="*/ 8484 h 10000"/>
                  <a:gd name="connsiteX367" fmla="*/ 2338 w 10000"/>
                  <a:gd name="connsiteY367" fmla="*/ 8494 h 10000"/>
                  <a:gd name="connsiteX368" fmla="*/ 2338 w 10000"/>
                  <a:gd name="connsiteY368" fmla="*/ 8552 h 10000"/>
                  <a:gd name="connsiteX369" fmla="*/ 2366 w 10000"/>
                  <a:gd name="connsiteY369" fmla="*/ 8572 h 10000"/>
                  <a:gd name="connsiteX370" fmla="*/ 2382 w 10000"/>
                  <a:gd name="connsiteY370" fmla="*/ 8582 h 10000"/>
                  <a:gd name="connsiteX371" fmla="*/ 2435 w 10000"/>
                  <a:gd name="connsiteY371" fmla="*/ 8552 h 10000"/>
                  <a:gd name="connsiteX372" fmla="*/ 2443 w 10000"/>
                  <a:gd name="connsiteY372" fmla="*/ 8552 h 10000"/>
                  <a:gd name="connsiteX373" fmla="*/ 2454 w 10000"/>
                  <a:gd name="connsiteY373" fmla="*/ 8552 h 10000"/>
                  <a:gd name="connsiteX374" fmla="*/ 2471 w 10000"/>
                  <a:gd name="connsiteY374" fmla="*/ 8546 h 10000"/>
                  <a:gd name="connsiteX375" fmla="*/ 2488 w 10000"/>
                  <a:gd name="connsiteY375" fmla="*/ 8536 h 10000"/>
                  <a:gd name="connsiteX376" fmla="*/ 2501 w 10000"/>
                  <a:gd name="connsiteY376" fmla="*/ 8533 h 10000"/>
                  <a:gd name="connsiteX377" fmla="*/ 2512 w 10000"/>
                  <a:gd name="connsiteY377" fmla="*/ 8533 h 10000"/>
                  <a:gd name="connsiteX378" fmla="*/ 2521 w 10000"/>
                  <a:gd name="connsiteY378" fmla="*/ 8546 h 10000"/>
                  <a:gd name="connsiteX379" fmla="*/ 2521 w 10000"/>
                  <a:gd name="connsiteY379" fmla="*/ 8572 h 10000"/>
                  <a:gd name="connsiteX380" fmla="*/ 2535 w 10000"/>
                  <a:gd name="connsiteY380" fmla="*/ 8588 h 10000"/>
                  <a:gd name="connsiteX381" fmla="*/ 2551 w 10000"/>
                  <a:gd name="connsiteY381" fmla="*/ 8582 h 10000"/>
                  <a:gd name="connsiteX382" fmla="*/ 2560 w 10000"/>
                  <a:gd name="connsiteY382" fmla="*/ 8582 h 10000"/>
                  <a:gd name="connsiteX383" fmla="*/ 2573 w 10000"/>
                  <a:gd name="connsiteY383" fmla="*/ 8588 h 10000"/>
                  <a:gd name="connsiteX384" fmla="*/ 2584 w 10000"/>
                  <a:gd name="connsiteY384" fmla="*/ 8591 h 10000"/>
                  <a:gd name="connsiteX385" fmla="*/ 2590 w 10000"/>
                  <a:gd name="connsiteY385" fmla="*/ 8598 h 10000"/>
                  <a:gd name="connsiteX386" fmla="*/ 2598 w 10000"/>
                  <a:gd name="connsiteY386" fmla="*/ 8608 h 10000"/>
                  <a:gd name="connsiteX387" fmla="*/ 2607 w 10000"/>
                  <a:gd name="connsiteY387" fmla="*/ 8617 h 10000"/>
                  <a:gd name="connsiteX388" fmla="*/ 2618 w 10000"/>
                  <a:gd name="connsiteY388" fmla="*/ 8617 h 10000"/>
                  <a:gd name="connsiteX389" fmla="*/ 2640 w 10000"/>
                  <a:gd name="connsiteY389" fmla="*/ 8608 h 10000"/>
                  <a:gd name="connsiteX390" fmla="*/ 2670 w 10000"/>
                  <a:gd name="connsiteY390" fmla="*/ 8598 h 10000"/>
                  <a:gd name="connsiteX391" fmla="*/ 2673 w 10000"/>
                  <a:gd name="connsiteY391" fmla="*/ 8598 h 10000"/>
                  <a:gd name="connsiteX392" fmla="*/ 2690 w 10000"/>
                  <a:gd name="connsiteY392" fmla="*/ 8598 h 10000"/>
                  <a:gd name="connsiteX393" fmla="*/ 2698 w 10000"/>
                  <a:gd name="connsiteY393" fmla="*/ 8598 h 10000"/>
                  <a:gd name="connsiteX394" fmla="*/ 2712 w 10000"/>
                  <a:gd name="connsiteY394" fmla="*/ 8598 h 10000"/>
                  <a:gd name="connsiteX395" fmla="*/ 2726 w 10000"/>
                  <a:gd name="connsiteY395" fmla="*/ 8591 h 10000"/>
                  <a:gd name="connsiteX396" fmla="*/ 2737 w 10000"/>
                  <a:gd name="connsiteY396" fmla="*/ 8588 h 10000"/>
                  <a:gd name="connsiteX397" fmla="*/ 2759 w 10000"/>
                  <a:gd name="connsiteY397" fmla="*/ 8582 h 10000"/>
                  <a:gd name="connsiteX398" fmla="*/ 2770 w 10000"/>
                  <a:gd name="connsiteY398" fmla="*/ 8578 h 10000"/>
                  <a:gd name="connsiteX399" fmla="*/ 2784 w 10000"/>
                  <a:gd name="connsiteY399" fmla="*/ 8572 h 10000"/>
                  <a:gd name="connsiteX400" fmla="*/ 2795 w 10000"/>
                  <a:gd name="connsiteY400" fmla="*/ 8572 h 10000"/>
                  <a:gd name="connsiteX401" fmla="*/ 2803 w 10000"/>
                  <a:gd name="connsiteY401" fmla="*/ 8588 h 10000"/>
                  <a:gd name="connsiteX402" fmla="*/ 2803 w 10000"/>
                  <a:gd name="connsiteY402" fmla="*/ 8591 h 10000"/>
                  <a:gd name="connsiteX403" fmla="*/ 2803 w 10000"/>
                  <a:gd name="connsiteY403" fmla="*/ 8601 h 10000"/>
                  <a:gd name="connsiteX404" fmla="*/ 2809 w 10000"/>
                  <a:gd name="connsiteY404" fmla="*/ 8601 h 10000"/>
                  <a:gd name="connsiteX405" fmla="*/ 2823 w 10000"/>
                  <a:gd name="connsiteY405" fmla="*/ 8598 h 10000"/>
                  <a:gd name="connsiteX406" fmla="*/ 2831 w 10000"/>
                  <a:gd name="connsiteY406" fmla="*/ 8598 h 10000"/>
                  <a:gd name="connsiteX407" fmla="*/ 2839 w 10000"/>
                  <a:gd name="connsiteY407" fmla="*/ 8601 h 10000"/>
                  <a:gd name="connsiteX408" fmla="*/ 2848 w 10000"/>
                  <a:gd name="connsiteY408" fmla="*/ 8598 h 10000"/>
                  <a:gd name="connsiteX409" fmla="*/ 2856 w 10000"/>
                  <a:gd name="connsiteY409" fmla="*/ 8601 h 10000"/>
                  <a:gd name="connsiteX410" fmla="*/ 2859 w 10000"/>
                  <a:gd name="connsiteY410" fmla="*/ 8601 h 10000"/>
                  <a:gd name="connsiteX411" fmla="*/ 2864 w 10000"/>
                  <a:gd name="connsiteY411" fmla="*/ 8598 h 10000"/>
                  <a:gd name="connsiteX412" fmla="*/ 2889 w 10000"/>
                  <a:gd name="connsiteY412" fmla="*/ 8611 h 10000"/>
                  <a:gd name="connsiteX413" fmla="*/ 2906 w 10000"/>
                  <a:gd name="connsiteY413" fmla="*/ 8620 h 10000"/>
                  <a:gd name="connsiteX414" fmla="*/ 2914 w 10000"/>
                  <a:gd name="connsiteY414" fmla="*/ 8627 h 10000"/>
                  <a:gd name="connsiteX415" fmla="*/ 2920 w 10000"/>
                  <a:gd name="connsiteY415" fmla="*/ 8640 h 10000"/>
                  <a:gd name="connsiteX416" fmla="*/ 2922 w 10000"/>
                  <a:gd name="connsiteY416" fmla="*/ 8666 h 10000"/>
                  <a:gd name="connsiteX417" fmla="*/ 2922 w 10000"/>
                  <a:gd name="connsiteY417" fmla="*/ 8692 h 10000"/>
                  <a:gd name="connsiteX418" fmla="*/ 2939 w 10000"/>
                  <a:gd name="connsiteY418" fmla="*/ 8695 h 10000"/>
                  <a:gd name="connsiteX419" fmla="*/ 2953 w 10000"/>
                  <a:gd name="connsiteY419" fmla="*/ 8695 h 10000"/>
                  <a:gd name="connsiteX420" fmla="*/ 2961 w 10000"/>
                  <a:gd name="connsiteY420" fmla="*/ 8695 h 10000"/>
                  <a:gd name="connsiteX421" fmla="*/ 2972 w 10000"/>
                  <a:gd name="connsiteY421" fmla="*/ 8692 h 10000"/>
                  <a:gd name="connsiteX422" fmla="*/ 2981 w 10000"/>
                  <a:gd name="connsiteY422" fmla="*/ 8685 h 10000"/>
                  <a:gd name="connsiteX423" fmla="*/ 2989 w 10000"/>
                  <a:gd name="connsiteY423" fmla="*/ 8685 h 10000"/>
                  <a:gd name="connsiteX424" fmla="*/ 3008 w 10000"/>
                  <a:gd name="connsiteY424" fmla="*/ 8685 h 10000"/>
                  <a:gd name="connsiteX425" fmla="*/ 3028 w 10000"/>
                  <a:gd name="connsiteY425" fmla="*/ 8695 h 10000"/>
                  <a:gd name="connsiteX426" fmla="*/ 3042 w 10000"/>
                  <a:gd name="connsiteY426" fmla="*/ 8695 h 10000"/>
                  <a:gd name="connsiteX427" fmla="*/ 3053 w 10000"/>
                  <a:gd name="connsiteY427" fmla="*/ 8676 h 10000"/>
                  <a:gd name="connsiteX428" fmla="*/ 3061 w 10000"/>
                  <a:gd name="connsiteY428" fmla="*/ 8666 h 10000"/>
                  <a:gd name="connsiteX429" fmla="*/ 3066 w 10000"/>
                  <a:gd name="connsiteY429" fmla="*/ 8656 h 10000"/>
                  <a:gd name="connsiteX430" fmla="*/ 3091 w 10000"/>
                  <a:gd name="connsiteY430" fmla="*/ 8659 h 10000"/>
                  <a:gd name="connsiteX431" fmla="*/ 3105 w 10000"/>
                  <a:gd name="connsiteY431" fmla="*/ 8659 h 10000"/>
                  <a:gd name="connsiteX432" fmla="*/ 3108 w 10000"/>
                  <a:gd name="connsiteY432" fmla="*/ 8650 h 10000"/>
                  <a:gd name="connsiteX433" fmla="*/ 3147 w 10000"/>
                  <a:gd name="connsiteY433" fmla="*/ 8588 h 10000"/>
                  <a:gd name="connsiteX434" fmla="*/ 3150 w 10000"/>
                  <a:gd name="connsiteY434" fmla="*/ 8598 h 10000"/>
                  <a:gd name="connsiteX435" fmla="*/ 3163 w 10000"/>
                  <a:gd name="connsiteY435" fmla="*/ 8601 h 10000"/>
                  <a:gd name="connsiteX436" fmla="*/ 3180 w 10000"/>
                  <a:gd name="connsiteY436" fmla="*/ 8608 h 10000"/>
                  <a:gd name="connsiteX437" fmla="*/ 3188 w 10000"/>
                  <a:gd name="connsiteY437" fmla="*/ 8611 h 10000"/>
                  <a:gd name="connsiteX438" fmla="*/ 3227 w 10000"/>
                  <a:gd name="connsiteY438" fmla="*/ 8620 h 10000"/>
                  <a:gd name="connsiteX439" fmla="*/ 3238 w 10000"/>
                  <a:gd name="connsiteY439" fmla="*/ 8617 h 10000"/>
                  <a:gd name="connsiteX440" fmla="*/ 3247 w 10000"/>
                  <a:gd name="connsiteY440" fmla="*/ 8601 h 10000"/>
                  <a:gd name="connsiteX441" fmla="*/ 3269 w 10000"/>
                  <a:gd name="connsiteY441" fmla="*/ 8611 h 10000"/>
                  <a:gd name="connsiteX442" fmla="*/ 3277 w 10000"/>
                  <a:gd name="connsiteY442" fmla="*/ 8617 h 10000"/>
                  <a:gd name="connsiteX443" fmla="*/ 3285 w 10000"/>
                  <a:gd name="connsiteY443" fmla="*/ 8611 h 10000"/>
                  <a:gd name="connsiteX444" fmla="*/ 3307 w 10000"/>
                  <a:gd name="connsiteY444" fmla="*/ 8611 h 10000"/>
                  <a:gd name="connsiteX445" fmla="*/ 3319 w 10000"/>
                  <a:gd name="connsiteY445" fmla="*/ 8617 h 10000"/>
                  <a:gd name="connsiteX446" fmla="*/ 3324 w 10000"/>
                  <a:gd name="connsiteY446" fmla="*/ 8617 h 10000"/>
                  <a:gd name="connsiteX447" fmla="*/ 3327 w 10000"/>
                  <a:gd name="connsiteY447" fmla="*/ 8620 h 10000"/>
                  <a:gd name="connsiteX448" fmla="*/ 3341 w 10000"/>
                  <a:gd name="connsiteY448" fmla="*/ 8620 h 10000"/>
                  <a:gd name="connsiteX449" fmla="*/ 3357 w 10000"/>
                  <a:gd name="connsiteY449" fmla="*/ 8620 h 10000"/>
                  <a:gd name="connsiteX450" fmla="*/ 3374 w 10000"/>
                  <a:gd name="connsiteY450" fmla="*/ 8620 h 10000"/>
                  <a:gd name="connsiteX451" fmla="*/ 3382 w 10000"/>
                  <a:gd name="connsiteY451" fmla="*/ 8620 h 10000"/>
                  <a:gd name="connsiteX452" fmla="*/ 3399 w 10000"/>
                  <a:gd name="connsiteY452" fmla="*/ 8611 h 10000"/>
                  <a:gd name="connsiteX453" fmla="*/ 3413 w 10000"/>
                  <a:gd name="connsiteY453" fmla="*/ 8601 h 10000"/>
                  <a:gd name="connsiteX454" fmla="*/ 3421 w 10000"/>
                  <a:gd name="connsiteY454" fmla="*/ 8588 h 10000"/>
                  <a:gd name="connsiteX455" fmla="*/ 3421 w 10000"/>
                  <a:gd name="connsiteY455" fmla="*/ 8572 h 10000"/>
                  <a:gd name="connsiteX456" fmla="*/ 3421 w 10000"/>
                  <a:gd name="connsiteY456" fmla="*/ 8552 h 10000"/>
                  <a:gd name="connsiteX457" fmla="*/ 3424 w 10000"/>
                  <a:gd name="connsiteY457" fmla="*/ 8533 h 10000"/>
                  <a:gd name="connsiteX458" fmla="*/ 3432 w 10000"/>
                  <a:gd name="connsiteY458" fmla="*/ 8523 h 10000"/>
                  <a:gd name="connsiteX459" fmla="*/ 3446 w 10000"/>
                  <a:gd name="connsiteY459" fmla="*/ 8523 h 10000"/>
                  <a:gd name="connsiteX460" fmla="*/ 3457 w 10000"/>
                  <a:gd name="connsiteY460" fmla="*/ 8523 h 10000"/>
                  <a:gd name="connsiteX461" fmla="*/ 3476 w 10000"/>
                  <a:gd name="connsiteY461" fmla="*/ 8533 h 10000"/>
                  <a:gd name="connsiteX462" fmla="*/ 3485 w 10000"/>
                  <a:gd name="connsiteY462" fmla="*/ 8536 h 10000"/>
                  <a:gd name="connsiteX463" fmla="*/ 3501 w 10000"/>
                  <a:gd name="connsiteY463" fmla="*/ 8527 h 10000"/>
                  <a:gd name="connsiteX464" fmla="*/ 3504 w 10000"/>
                  <a:gd name="connsiteY464" fmla="*/ 8514 h 10000"/>
                  <a:gd name="connsiteX465" fmla="*/ 3510 w 10000"/>
                  <a:gd name="connsiteY465" fmla="*/ 8497 h 10000"/>
                  <a:gd name="connsiteX466" fmla="*/ 3537 w 10000"/>
                  <a:gd name="connsiteY466" fmla="*/ 8484 h 10000"/>
                  <a:gd name="connsiteX467" fmla="*/ 3562 w 10000"/>
                  <a:gd name="connsiteY467" fmla="*/ 8488 h 10000"/>
                  <a:gd name="connsiteX468" fmla="*/ 3568 w 10000"/>
                  <a:gd name="connsiteY468" fmla="*/ 8484 h 10000"/>
                  <a:gd name="connsiteX469" fmla="*/ 3584 w 10000"/>
                  <a:gd name="connsiteY469" fmla="*/ 8494 h 10000"/>
                  <a:gd name="connsiteX470" fmla="*/ 3593 w 10000"/>
                  <a:gd name="connsiteY470" fmla="*/ 8507 h 10000"/>
                  <a:gd name="connsiteX471" fmla="*/ 3618 w 10000"/>
                  <a:gd name="connsiteY471" fmla="*/ 8497 h 10000"/>
                  <a:gd name="connsiteX472" fmla="*/ 3643 w 10000"/>
                  <a:gd name="connsiteY472" fmla="*/ 8475 h 10000"/>
                  <a:gd name="connsiteX473" fmla="*/ 3657 w 10000"/>
                  <a:gd name="connsiteY473" fmla="*/ 8478 h 10000"/>
                  <a:gd name="connsiteX474" fmla="*/ 3670 w 10000"/>
                  <a:gd name="connsiteY474" fmla="*/ 8475 h 10000"/>
                  <a:gd name="connsiteX475" fmla="*/ 3673 w 10000"/>
                  <a:gd name="connsiteY475" fmla="*/ 8468 h 10000"/>
                  <a:gd name="connsiteX476" fmla="*/ 3681 w 10000"/>
                  <a:gd name="connsiteY476" fmla="*/ 8468 h 10000"/>
                  <a:gd name="connsiteX477" fmla="*/ 3698 w 10000"/>
                  <a:gd name="connsiteY477" fmla="*/ 8478 h 10000"/>
                  <a:gd name="connsiteX478" fmla="*/ 3720 w 10000"/>
                  <a:gd name="connsiteY478" fmla="*/ 8497 h 10000"/>
                  <a:gd name="connsiteX479" fmla="*/ 3715 w 10000"/>
                  <a:gd name="connsiteY479" fmla="*/ 8504 h 10000"/>
                  <a:gd name="connsiteX480" fmla="*/ 3729 w 10000"/>
                  <a:gd name="connsiteY480" fmla="*/ 8514 h 10000"/>
                  <a:gd name="connsiteX481" fmla="*/ 3729 w 10000"/>
                  <a:gd name="connsiteY481" fmla="*/ 8517 h 10000"/>
                  <a:gd name="connsiteX482" fmla="*/ 3740 w 10000"/>
                  <a:gd name="connsiteY482" fmla="*/ 8527 h 10000"/>
                  <a:gd name="connsiteX483" fmla="*/ 3759 w 10000"/>
                  <a:gd name="connsiteY483" fmla="*/ 8517 h 10000"/>
                  <a:gd name="connsiteX484" fmla="*/ 3762 w 10000"/>
                  <a:gd name="connsiteY484" fmla="*/ 8504 h 10000"/>
                  <a:gd name="connsiteX485" fmla="*/ 3770 w 10000"/>
                  <a:gd name="connsiteY485" fmla="*/ 8488 h 10000"/>
                  <a:gd name="connsiteX486" fmla="*/ 3778 w 10000"/>
                  <a:gd name="connsiteY486" fmla="*/ 8484 h 10000"/>
                  <a:gd name="connsiteX487" fmla="*/ 3792 w 10000"/>
                  <a:gd name="connsiteY487" fmla="*/ 8475 h 10000"/>
                  <a:gd name="connsiteX488" fmla="*/ 3803 w 10000"/>
                  <a:gd name="connsiteY488" fmla="*/ 8478 h 10000"/>
                  <a:gd name="connsiteX489" fmla="*/ 3809 w 10000"/>
                  <a:gd name="connsiteY489" fmla="*/ 8475 h 10000"/>
                  <a:gd name="connsiteX490" fmla="*/ 3825 w 10000"/>
                  <a:gd name="connsiteY490" fmla="*/ 8465 h 10000"/>
                  <a:gd name="connsiteX491" fmla="*/ 3834 w 10000"/>
                  <a:gd name="connsiteY491" fmla="*/ 8468 h 10000"/>
                  <a:gd name="connsiteX492" fmla="*/ 3842 w 10000"/>
                  <a:gd name="connsiteY492" fmla="*/ 8478 h 10000"/>
                  <a:gd name="connsiteX493" fmla="*/ 3850 w 10000"/>
                  <a:gd name="connsiteY493" fmla="*/ 8478 h 10000"/>
                  <a:gd name="connsiteX494" fmla="*/ 3859 w 10000"/>
                  <a:gd name="connsiteY494" fmla="*/ 8484 h 10000"/>
                  <a:gd name="connsiteX495" fmla="*/ 3873 w 10000"/>
                  <a:gd name="connsiteY495" fmla="*/ 8494 h 10000"/>
                  <a:gd name="connsiteX496" fmla="*/ 3875 w 10000"/>
                  <a:gd name="connsiteY496" fmla="*/ 8507 h 10000"/>
                  <a:gd name="connsiteX497" fmla="*/ 3881 w 10000"/>
                  <a:gd name="connsiteY497" fmla="*/ 8527 h 10000"/>
                  <a:gd name="connsiteX498" fmla="*/ 3875 w 10000"/>
                  <a:gd name="connsiteY498" fmla="*/ 8546 h 10000"/>
                  <a:gd name="connsiteX499" fmla="*/ 3892 w 10000"/>
                  <a:gd name="connsiteY499" fmla="*/ 8546 h 10000"/>
                  <a:gd name="connsiteX500" fmla="*/ 3900 w 10000"/>
                  <a:gd name="connsiteY500" fmla="*/ 8543 h 10000"/>
                  <a:gd name="connsiteX501" fmla="*/ 3906 w 10000"/>
                  <a:gd name="connsiteY501" fmla="*/ 8543 h 10000"/>
                  <a:gd name="connsiteX502" fmla="*/ 3922 w 10000"/>
                  <a:gd name="connsiteY502" fmla="*/ 8552 h 10000"/>
                  <a:gd name="connsiteX503" fmla="*/ 3939 w 10000"/>
                  <a:gd name="connsiteY503" fmla="*/ 8559 h 10000"/>
                  <a:gd name="connsiteX504" fmla="*/ 3953 w 10000"/>
                  <a:gd name="connsiteY504" fmla="*/ 8572 h 10000"/>
                  <a:gd name="connsiteX505" fmla="*/ 3956 w 10000"/>
                  <a:gd name="connsiteY505" fmla="*/ 8588 h 10000"/>
                  <a:gd name="connsiteX506" fmla="*/ 3956 w 10000"/>
                  <a:gd name="connsiteY506" fmla="*/ 8608 h 10000"/>
                  <a:gd name="connsiteX507" fmla="*/ 3972 w 10000"/>
                  <a:gd name="connsiteY507" fmla="*/ 8608 h 10000"/>
                  <a:gd name="connsiteX508" fmla="*/ 3986 w 10000"/>
                  <a:gd name="connsiteY508" fmla="*/ 8608 h 10000"/>
                  <a:gd name="connsiteX509" fmla="*/ 3997 w 10000"/>
                  <a:gd name="connsiteY509" fmla="*/ 8608 h 10000"/>
                  <a:gd name="connsiteX510" fmla="*/ 4006 w 10000"/>
                  <a:gd name="connsiteY510" fmla="*/ 8608 h 10000"/>
                  <a:gd name="connsiteX511" fmla="*/ 4006 w 10000"/>
                  <a:gd name="connsiteY511" fmla="*/ 8611 h 10000"/>
                  <a:gd name="connsiteX512" fmla="*/ 4011 w 10000"/>
                  <a:gd name="connsiteY512" fmla="*/ 8611 h 10000"/>
                  <a:gd name="connsiteX513" fmla="*/ 4022 w 10000"/>
                  <a:gd name="connsiteY513" fmla="*/ 8620 h 10000"/>
                  <a:gd name="connsiteX514" fmla="*/ 4042 w 10000"/>
                  <a:gd name="connsiteY514" fmla="*/ 8620 h 10000"/>
                  <a:gd name="connsiteX515" fmla="*/ 4050 w 10000"/>
                  <a:gd name="connsiteY515" fmla="*/ 8617 h 10000"/>
                  <a:gd name="connsiteX516" fmla="*/ 4069 w 10000"/>
                  <a:gd name="connsiteY516" fmla="*/ 8620 h 10000"/>
                  <a:gd name="connsiteX517" fmla="*/ 4086 w 10000"/>
                  <a:gd name="connsiteY517" fmla="*/ 8630 h 10000"/>
                  <a:gd name="connsiteX518" fmla="*/ 4108 w 10000"/>
                  <a:gd name="connsiteY518" fmla="*/ 8627 h 10000"/>
                  <a:gd name="connsiteX519" fmla="*/ 4125 w 10000"/>
                  <a:gd name="connsiteY519" fmla="*/ 8620 h 10000"/>
                  <a:gd name="connsiteX520" fmla="*/ 4133 w 10000"/>
                  <a:gd name="connsiteY520" fmla="*/ 8611 h 10000"/>
                  <a:gd name="connsiteX521" fmla="*/ 4139 w 10000"/>
                  <a:gd name="connsiteY521" fmla="*/ 8608 h 10000"/>
                  <a:gd name="connsiteX522" fmla="*/ 4147 w 10000"/>
                  <a:gd name="connsiteY522" fmla="*/ 8601 h 10000"/>
                  <a:gd name="connsiteX523" fmla="*/ 4155 w 10000"/>
                  <a:gd name="connsiteY523" fmla="*/ 8591 h 10000"/>
                  <a:gd name="connsiteX524" fmla="*/ 4166 w 10000"/>
                  <a:gd name="connsiteY524" fmla="*/ 8582 h 10000"/>
                  <a:gd name="connsiteX525" fmla="*/ 4183 w 10000"/>
                  <a:gd name="connsiteY525" fmla="*/ 8569 h 10000"/>
                  <a:gd name="connsiteX526" fmla="*/ 4191 w 10000"/>
                  <a:gd name="connsiteY526" fmla="*/ 8562 h 10000"/>
                  <a:gd name="connsiteX527" fmla="*/ 4208 w 10000"/>
                  <a:gd name="connsiteY527" fmla="*/ 8552 h 10000"/>
                  <a:gd name="connsiteX528" fmla="*/ 4230 w 10000"/>
                  <a:gd name="connsiteY528" fmla="*/ 8552 h 10000"/>
                  <a:gd name="connsiteX529" fmla="*/ 4238 w 10000"/>
                  <a:gd name="connsiteY529" fmla="*/ 8559 h 10000"/>
                  <a:gd name="connsiteX530" fmla="*/ 4247 w 10000"/>
                  <a:gd name="connsiteY530" fmla="*/ 8572 h 10000"/>
                  <a:gd name="connsiteX531" fmla="*/ 4252 w 10000"/>
                  <a:gd name="connsiteY531" fmla="*/ 8578 h 10000"/>
                  <a:gd name="connsiteX532" fmla="*/ 4263 w 10000"/>
                  <a:gd name="connsiteY532" fmla="*/ 8582 h 10000"/>
                  <a:gd name="connsiteX533" fmla="*/ 4277 w 10000"/>
                  <a:gd name="connsiteY533" fmla="*/ 8572 h 10000"/>
                  <a:gd name="connsiteX534" fmla="*/ 4294 w 10000"/>
                  <a:gd name="connsiteY534" fmla="*/ 8559 h 10000"/>
                  <a:gd name="connsiteX535" fmla="*/ 4302 w 10000"/>
                  <a:gd name="connsiteY535" fmla="*/ 8546 h 10000"/>
                  <a:gd name="connsiteX536" fmla="*/ 4310 w 10000"/>
                  <a:gd name="connsiteY536" fmla="*/ 8543 h 10000"/>
                  <a:gd name="connsiteX537" fmla="*/ 4313 w 10000"/>
                  <a:gd name="connsiteY537" fmla="*/ 8543 h 10000"/>
                  <a:gd name="connsiteX538" fmla="*/ 4332 w 10000"/>
                  <a:gd name="connsiteY538" fmla="*/ 8546 h 10000"/>
                  <a:gd name="connsiteX539" fmla="*/ 4335 w 10000"/>
                  <a:gd name="connsiteY539" fmla="*/ 8559 h 10000"/>
                  <a:gd name="connsiteX540" fmla="*/ 4349 w 10000"/>
                  <a:gd name="connsiteY540" fmla="*/ 8588 h 10000"/>
                  <a:gd name="connsiteX541" fmla="*/ 4360 w 10000"/>
                  <a:gd name="connsiteY541" fmla="*/ 8591 h 10000"/>
                  <a:gd name="connsiteX542" fmla="*/ 4366 w 10000"/>
                  <a:gd name="connsiteY542" fmla="*/ 8591 h 10000"/>
                  <a:gd name="connsiteX543" fmla="*/ 4382 w 10000"/>
                  <a:gd name="connsiteY543" fmla="*/ 8598 h 10000"/>
                  <a:gd name="connsiteX544" fmla="*/ 4385 w 10000"/>
                  <a:gd name="connsiteY544" fmla="*/ 8598 h 10000"/>
                  <a:gd name="connsiteX545" fmla="*/ 4402 w 10000"/>
                  <a:gd name="connsiteY545" fmla="*/ 8598 h 10000"/>
                  <a:gd name="connsiteX546" fmla="*/ 4421 w 10000"/>
                  <a:gd name="connsiteY546" fmla="*/ 8591 h 10000"/>
                  <a:gd name="connsiteX547" fmla="*/ 4440 w 10000"/>
                  <a:gd name="connsiteY547" fmla="*/ 8591 h 10000"/>
                  <a:gd name="connsiteX548" fmla="*/ 4449 w 10000"/>
                  <a:gd name="connsiteY548" fmla="*/ 8598 h 10000"/>
                  <a:gd name="connsiteX549" fmla="*/ 4454 w 10000"/>
                  <a:gd name="connsiteY549" fmla="*/ 8617 h 10000"/>
                  <a:gd name="connsiteX550" fmla="*/ 4463 w 10000"/>
                  <a:gd name="connsiteY550" fmla="*/ 8608 h 10000"/>
                  <a:gd name="connsiteX551" fmla="*/ 4474 w 10000"/>
                  <a:gd name="connsiteY551" fmla="*/ 8608 h 10000"/>
                  <a:gd name="connsiteX552" fmla="*/ 4490 w 10000"/>
                  <a:gd name="connsiteY552" fmla="*/ 8617 h 10000"/>
                  <a:gd name="connsiteX553" fmla="*/ 4504 w 10000"/>
                  <a:gd name="connsiteY553" fmla="*/ 8617 h 10000"/>
                  <a:gd name="connsiteX554" fmla="*/ 4518 w 10000"/>
                  <a:gd name="connsiteY554" fmla="*/ 8617 h 10000"/>
                  <a:gd name="connsiteX555" fmla="*/ 4535 w 10000"/>
                  <a:gd name="connsiteY555" fmla="*/ 8611 h 10000"/>
                  <a:gd name="connsiteX556" fmla="*/ 4546 w 10000"/>
                  <a:gd name="connsiteY556" fmla="*/ 8611 h 10000"/>
                  <a:gd name="connsiteX557" fmla="*/ 4562 w 10000"/>
                  <a:gd name="connsiteY557" fmla="*/ 8611 h 10000"/>
                  <a:gd name="connsiteX558" fmla="*/ 4571 w 10000"/>
                  <a:gd name="connsiteY558" fmla="*/ 8611 h 10000"/>
                  <a:gd name="connsiteX559" fmla="*/ 4579 w 10000"/>
                  <a:gd name="connsiteY559" fmla="*/ 8608 h 10000"/>
                  <a:gd name="connsiteX560" fmla="*/ 4584 w 10000"/>
                  <a:gd name="connsiteY560" fmla="*/ 8608 h 10000"/>
                  <a:gd name="connsiteX561" fmla="*/ 4601 w 10000"/>
                  <a:gd name="connsiteY561" fmla="*/ 8617 h 10000"/>
                  <a:gd name="connsiteX562" fmla="*/ 4609 w 10000"/>
                  <a:gd name="connsiteY562" fmla="*/ 8627 h 10000"/>
                  <a:gd name="connsiteX563" fmla="*/ 4618 w 10000"/>
                  <a:gd name="connsiteY563" fmla="*/ 8637 h 10000"/>
                  <a:gd name="connsiteX564" fmla="*/ 4618 w 10000"/>
                  <a:gd name="connsiteY564" fmla="*/ 8646 h 10000"/>
                  <a:gd name="connsiteX565" fmla="*/ 4634 w 10000"/>
                  <a:gd name="connsiteY565" fmla="*/ 8656 h 10000"/>
                  <a:gd name="connsiteX566" fmla="*/ 4640 w 10000"/>
                  <a:gd name="connsiteY566" fmla="*/ 8659 h 10000"/>
                  <a:gd name="connsiteX567" fmla="*/ 4651 w 10000"/>
                  <a:gd name="connsiteY567" fmla="*/ 8666 h 10000"/>
                  <a:gd name="connsiteX568" fmla="*/ 4657 w 10000"/>
                  <a:gd name="connsiteY568" fmla="*/ 8659 h 10000"/>
                  <a:gd name="connsiteX569" fmla="*/ 4668 w 10000"/>
                  <a:gd name="connsiteY569" fmla="*/ 8650 h 10000"/>
                  <a:gd name="connsiteX570" fmla="*/ 4676 w 10000"/>
                  <a:gd name="connsiteY570" fmla="*/ 8650 h 10000"/>
                  <a:gd name="connsiteX571" fmla="*/ 4690 w 10000"/>
                  <a:gd name="connsiteY571" fmla="*/ 8650 h 10000"/>
                  <a:gd name="connsiteX572" fmla="*/ 4698 w 10000"/>
                  <a:gd name="connsiteY572" fmla="*/ 8650 h 10000"/>
                  <a:gd name="connsiteX573" fmla="*/ 4704 w 10000"/>
                  <a:gd name="connsiteY573" fmla="*/ 8650 h 10000"/>
                  <a:gd name="connsiteX574" fmla="*/ 4706 w 10000"/>
                  <a:gd name="connsiteY574" fmla="*/ 8659 h 10000"/>
                  <a:gd name="connsiteX575" fmla="*/ 4706 w 10000"/>
                  <a:gd name="connsiteY575" fmla="*/ 8666 h 10000"/>
                  <a:gd name="connsiteX576" fmla="*/ 4723 w 10000"/>
                  <a:gd name="connsiteY576" fmla="*/ 8682 h 10000"/>
                  <a:gd name="connsiteX577" fmla="*/ 4737 w 10000"/>
                  <a:gd name="connsiteY577" fmla="*/ 8682 h 10000"/>
                  <a:gd name="connsiteX578" fmla="*/ 4745 w 10000"/>
                  <a:gd name="connsiteY578" fmla="*/ 8676 h 10000"/>
                  <a:gd name="connsiteX579" fmla="*/ 4756 w 10000"/>
                  <a:gd name="connsiteY579" fmla="*/ 8666 h 10000"/>
                  <a:gd name="connsiteX580" fmla="*/ 4765 w 10000"/>
                  <a:gd name="connsiteY580" fmla="*/ 8666 h 10000"/>
                  <a:gd name="connsiteX581" fmla="*/ 4765 w 10000"/>
                  <a:gd name="connsiteY581" fmla="*/ 8682 h 10000"/>
                  <a:gd name="connsiteX582" fmla="*/ 4770 w 10000"/>
                  <a:gd name="connsiteY582" fmla="*/ 8701 h 10000"/>
                  <a:gd name="connsiteX583" fmla="*/ 4778 w 10000"/>
                  <a:gd name="connsiteY583" fmla="*/ 8705 h 10000"/>
                  <a:gd name="connsiteX584" fmla="*/ 4795 w 10000"/>
                  <a:gd name="connsiteY584" fmla="*/ 8714 h 10000"/>
                  <a:gd name="connsiteX585" fmla="*/ 4812 w 10000"/>
                  <a:gd name="connsiteY585" fmla="*/ 8714 h 10000"/>
                  <a:gd name="connsiteX586" fmla="*/ 4825 w 10000"/>
                  <a:gd name="connsiteY586" fmla="*/ 8705 h 10000"/>
                  <a:gd name="connsiteX587" fmla="*/ 4825 w 10000"/>
                  <a:gd name="connsiteY587" fmla="*/ 8701 h 10000"/>
                  <a:gd name="connsiteX588" fmla="*/ 4828 w 10000"/>
                  <a:gd name="connsiteY588" fmla="*/ 8701 h 10000"/>
                  <a:gd name="connsiteX589" fmla="*/ 4837 w 10000"/>
                  <a:gd name="connsiteY589" fmla="*/ 8692 h 10000"/>
                  <a:gd name="connsiteX590" fmla="*/ 4842 w 10000"/>
                  <a:gd name="connsiteY590" fmla="*/ 8685 h 10000"/>
                  <a:gd name="connsiteX591" fmla="*/ 4859 w 10000"/>
                  <a:gd name="connsiteY591" fmla="*/ 8692 h 10000"/>
                  <a:gd name="connsiteX592" fmla="*/ 4870 w 10000"/>
                  <a:gd name="connsiteY592" fmla="*/ 8701 h 10000"/>
                  <a:gd name="connsiteX593" fmla="*/ 4878 w 10000"/>
                  <a:gd name="connsiteY593" fmla="*/ 8714 h 10000"/>
                  <a:gd name="connsiteX594" fmla="*/ 4892 w 10000"/>
                  <a:gd name="connsiteY594" fmla="*/ 8724 h 10000"/>
                  <a:gd name="connsiteX595" fmla="*/ 4900 w 10000"/>
                  <a:gd name="connsiteY595" fmla="*/ 8724 h 10000"/>
                  <a:gd name="connsiteX596" fmla="*/ 4906 w 10000"/>
                  <a:gd name="connsiteY596" fmla="*/ 8705 h 10000"/>
                  <a:gd name="connsiteX597" fmla="*/ 4925 w 10000"/>
                  <a:gd name="connsiteY597" fmla="*/ 8724 h 10000"/>
                  <a:gd name="connsiteX598" fmla="*/ 4939 w 10000"/>
                  <a:gd name="connsiteY598" fmla="*/ 8701 h 10000"/>
                  <a:gd name="connsiteX599" fmla="*/ 4950 w 10000"/>
                  <a:gd name="connsiteY599" fmla="*/ 8695 h 10000"/>
                  <a:gd name="connsiteX600" fmla="*/ 4956 w 10000"/>
                  <a:gd name="connsiteY600" fmla="*/ 8692 h 10000"/>
                  <a:gd name="connsiteX601" fmla="*/ 4986 w 10000"/>
                  <a:gd name="connsiteY601" fmla="*/ 8705 h 10000"/>
                  <a:gd name="connsiteX602" fmla="*/ 5003 w 10000"/>
                  <a:gd name="connsiteY602" fmla="*/ 8701 h 10000"/>
                  <a:gd name="connsiteX603" fmla="*/ 5011 w 10000"/>
                  <a:gd name="connsiteY603" fmla="*/ 8692 h 10000"/>
                  <a:gd name="connsiteX604" fmla="*/ 5028 w 10000"/>
                  <a:gd name="connsiteY604" fmla="*/ 8682 h 10000"/>
                  <a:gd name="connsiteX605" fmla="*/ 5030 w 10000"/>
                  <a:gd name="connsiteY605" fmla="*/ 8659 h 10000"/>
                  <a:gd name="connsiteX606" fmla="*/ 5039 w 10000"/>
                  <a:gd name="connsiteY606" fmla="*/ 8656 h 10000"/>
                  <a:gd name="connsiteX607" fmla="*/ 5053 w 10000"/>
                  <a:gd name="connsiteY607" fmla="*/ 8669 h 10000"/>
                  <a:gd name="connsiteX608" fmla="*/ 5061 w 10000"/>
                  <a:gd name="connsiteY608" fmla="*/ 8669 h 10000"/>
                  <a:gd name="connsiteX609" fmla="*/ 5061 w 10000"/>
                  <a:gd name="connsiteY609" fmla="*/ 8676 h 10000"/>
                  <a:gd name="connsiteX610" fmla="*/ 5069 w 10000"/>
                  <a:gd name="connsiteY610" fmla="*/ 8669 h 10000"/>
                  <a:gd name="connsiteX611" fmla="*/ 5083 w 10000"/>
                  <a:gd name="connsiteY611" fmla="*/ 8669 h 10000"/>
                  <a:gd name="connsiteX612" fmla="*/ 5100 w 10000"/>
                  <a:gd name="connsiteY612" fmla="*/ 8669 h 10000"/>
                  <a:gd name="connsiteX613" fmla="*/ 5119 w 10000"/>
                  <a:gd name="connsiteY613" fmla="*/ 8682 h 10000"/>
                  <a:gd name="connsiteX614" fmla="*/ 5136 w 10000"/>
                  <a:gd name="connsiteY614" fmla="*/ 8692 h 10000"/>
                  <a:gd name="connsiteX615" fmla="*/ 5161 w 10000"/>
                  <a:gd name="connsiteY615" fmla="*/ 8701 h 10000"/>
                  <a:gd name="connsiteX616" fmla="*/ 5183 w 10000"/>
                  <a:gd name="connsiteY616" fmla="*/ 8701 h 10000"/>
                  <a:gd name="connsiteX617" fmla="*/ 5199 w 10000"/>
                  <a:gd name="connsiteY617" fmla="*/ 8701 h 10000"/>
                  <a:gd name="connsiteX618" fmla="*/ 5213 w 10000"/>
                  <a:gd name="connsiteY618" fmla="*/ 8705 h 10000"/>
                  <a:gd name="connsiteX619" fmla="*/ 5224 w 10000"/>
                  <a:gd name="connsiteY619" fmla="*/ 8701 h 10000"/>
                  <a:gd name="connsiteX620" fmla="*/ 5230 w 10000"/>
                  <a:gd name="connsiteY620" fmla="*/ 8701 h 10000"/>
                  <a:gd name="connsiteX621" fmla="*/ 5241 w 10000"/>
                  <a:gd name="connsiteY621" fmla="*/ 8676 h 10000"/>
                  <a:gd name="connsiteX622" fmla="*/ 5247 w 10000"/>
                  <a:gd name="connsiteY622" fmla="*/ 8666 h 10000"/>
                  <a:gd name="connsiteX623" fmla="*/ 5249 w 10000"/>
                  <a:gd name="connsiteY623" fmla="*/ 8646 h 10000"/>
                  <a:gd name="connsiteX624" fmla="*/ 5249 w 10000"/>
                  <a:gd name="connsiteY624" fmla="*/ 8650 h 10000"/>
                  <a:gd name="connsiteX625" fmla="*/ 5255 w 10000"/>
                  <a:gd name="connsiteY625" fmla="*/ 8646 h 10000"/>
                  <a:gd name="connsiteX626" fmla="*/ 5271 w 10000"/>
                  <a:gd name="connsiteY626" fmla="*/ 8650 h 10000"/>
                  <a:gd name="connsiteX627" fmla="*/ 5288 w 10000"/>
                  <a:gd name="connsiteY627" fmla="*/ 8666 h 10000"/>
                  <a:gd name="connsiteX628" fmla="*/ 5296 w 10000"/>
                  <a:gd name="connsiteY628" fmla="*/ 8666 h 10000"/>
                  <a:gd name="connsiteX629" fmla="*/ 5310 w 10000"/>
                  <a:gd name="connsiteY629" fmla="*/ 8656 h 10000"/>
                  <a:gd name="connsiteX630" fmla="*/ 5321 w 10000"/>
                  <a:gd name="connsiteY630" fmla="*/ 8650 h 10000"/>
                  <a:gd name="connsiteX631" fmla="*/ 5338 w 10000"/>
                  <a:gd name="connsiteY631" fmla="*/ 8650 h 10000"/>
                  <a:gd name="connsiteX632" fmla="*/ 5360 w 10000"/>
                  <a:gd name="connsiteY632" fmla="*/ 8640 h 10000"/>
                  <a:gd name="connsiteX633" fmla="*/ 5366 w 10000"/>
                  <a:gd name="connsiteY633" fmla="*/ 8637 h 10000"/>
                  <a:gd name="connsiteX634" fmla="*/ 5368 w 10000"/>
                  <a:gd name="connsiteY634" fmla="*/ 8637 h 10000"/>
                  <a:gd name="connsiteX635" fmla="*/ 5382 w 10000"/>
                  <a:gd name="connsiteY635" fmla="*/ 8630 h 10000"/>
                  <a:gd name="connsiteX636" fmla="*/ 5391 w 10000"/>
                  <a:gd name="connsiteY636" fmla="*/ 8630 h 10000"/>
                  <a:gd name="connsiteX637" fmla="*/ 5402 w 10000"/>
                  <a:gd name="connsiteY637" fmla="*/ 8637 h 10000"/>
                  <a:gd name="connsiteX638" fmla="*/ 5418 w 10000"/>
                  <a:gd name="connsiteY638" fmla="*/ 8656 h 10000"/>
                  <a:gd name="connsiteX639" fmla="*/ 5432 w 10000"/>
                  <a:gd name="connsiteY639" fmla="*/ 8666 h 10000"/>
                  <a:gd name="connsiteX640" fmla="*/ 5443 w 10000"/>
                  <a:gd name="connsiteY640" fmla="*/ 8682 h 10000"/>
                  <a:gd name="connsiteX641" fmla="*/ 5457 w 10000"/>
                  <a:gd name="connsiteY641" fmla="*/ 8692 h 10000"/>
                  <a:gd name="connsiteX642" fmla="*/ 5471 w 10000"/>
                  <a:gd name="connsiteY642" fmla="*/ 8705 h 10000"/>
                  <a:gd name="connsiteX643" fmla="*/ 5488 w 10000"/>
                  <a:gd name="connsiteY643" fmla="*/ 8711 h 10000"/>
                  <a:gd name="connsiteX644" fmla="*/ 5490 w 10000"/>
                  <a:gd name="connsiteY644" fmla="*/ 8721 h 10000"/>
                  <a:gd name="connsiteX645" fmla="*/ 5512 w 10000"/>
                  <a:gd name="connsiteY645" fmla="*/ 8724 h 10000"/>
                  <a:gd name="connsiteX646" fmla="*/ 5521 w 10000"/>
                  <a:gd name="connsiteY646" fmla="*/ 8714 h 10000"/>
                  <a:gd name="connsiteX647" fmla="*/ 5524 w 10000"/>
                  <a:gd name="connsiteY647" fmla="*/ 8714 h 10000"/>
                  <a:gd name="connsiteX648" fmla="*/ 5532 w 10000"/>
                  <a:gd name="connsiteY648" fmla="*/ 8721 h 10000"/>
                  <a:gd name="connsiteX649" fmla="*/ 5540 w 10000"/>
                  <a:gd name="connsiteY649" fmla="*/ 8724 h 10000"/>
                  <a:gd name="connsiteX650" fmla="*/ 5562 w 10000"/>
                  <a:gd name="connsiteY650" fmla="*/ 8750 h 10000"/>
                  <a:gd name="connsiteX651" fmla="*/ 5562 w 10000"/>
                  <a:gd name="connsiteY651" fmla="*/ 8760 h 10000"/>
                  <a:gd name="connsiteX652" fmla="*/ 5571 w 10000"/>
                  <a:gd name="connsiteY652" fmla="*/ 8782 h 10000"/>
                  <a:gd name="connsiteX653" fmla="*/ 5579 w 10000"/>
                  <a:gd name="connsiteY653" fmla="*/ 8789 h 10000"/>
                  <a:gd name="connsiteX654" fmla="*/ 5593 w 10000"/>
                  <a:gd name="connsiteY654" fmla="*/ 8789 h 10000"/>
                  <a:gd name="connsiteX655" fmla="*/ 5596 w 10000"/>
                  <a:gd name="connsiteY655" fmla="*/ 8789 h 10000"/>
                  <a:gd name="connsiteX656" fmla="*/ 5626 w 10000"/>
                  <a:gd name="connsiteY656" fmla="*/ 8782 h 10000"/>
                  <a:gd name="connsiteX657" fmla="*/ 5629 w 10000"/>
                  <a:gd name="connsiteY657" fmla="*/ 8782 h 10000"/>
                  <a:gd name="connsiteX658" fmla="*/ 5637 w 10000"/>
                  <a:gd name="connsiteY658" fmla="*/ 8779 h 10000"/>
                  <a:gd name="connsiteX659" fmla="*/ 5648 w 10000"/>
                  <a:gd name="connsiteY659" fmla="*/ 8789 h 10000"/>
                  <a:gd name="connsiteX660" fmla="*/ 5665 w 10000"/>
                  <a:gd name="connsiteY660" fmla="*/ 8795 h 10000"/>
                  <a:gd name="connsiteX661" fmla="*/ 5676 w 10000"/>
                  <a:gd name="connsiteY661" fmla="*/ 8789 h 10000"/>
                  <a:gd name="connsiteX662" fmla="*/ 5684 w 10000"/>
                  <a:gd name="connsiteY662" fmla="*/ 8782 h 10000"/>
                  <a:gd name="connsiteX663" fmla="*/ 5693 w 10000"/>
                  <a:gd name="connsiteY663" fmla="*/ 8789 h 10000"/>
                  <a:gd name="connsiteX664" fmla="*/ 5715 w 10000"/>
                  <a:gd name="connsiteY664" fmla="*/ 8808 h 10000"/>
                  <a:gd name="connsiteX665" fmla="*/ 5731 w 10000"/>
                  <a:gd name="connsiteY665" fmla="*/ 8808 h 10000"/>
                  <a:gd name="connsiteX666" fmla="*/ 5740 w 10000"/>
                  <a:gd name="connsiteY666" fmla="*/ 8808 h 10000"/>
                  <a:gd name="connsiteX667" fmla="*/ 5765 w 10000"/>
                  <a:gd name="connsiteY667" fmla="*/ 8818 h 10000"/>
                  <a:gd name="connsiteX668" fmla="*/ 5781 w 10000"/>
                  <a:gd name="connsiteY668" fmla="*/ 8824 h 10000"/>
                  <a:gd name="connsiteX669" fmla="*/ 5798 w 10000"/>
                  <a:gd name="connsiteY669" fmla="*/ 8834 h 10000"/>
                  <a:gd name="connsiteX670" fmla="*/ 5814 w 10000"/>
                  <a:gd name="connsiteY670" fmla="*/ 8837 h 10000"/>
                  <a:gd name="connsiteX671" fmla="*/ 5831 w 10000"/>
                  <a:gd name="connsiteY671" fmla="*/ 8844 h 10000"/>
                  <a:gd name="connsiteX672" fmla="*/ 5842 w 10000"/>
                  <a:gd name="connsiteY672" fmla="*/ 8847 h 10000"/>
                  <a:gd name="connsiteX673" fmla="*/ 5859 w 10000"/>
                  <a:gd name="connsiteY673" fmla="*/ 8857 h 10000"/>
                  <a:gd name="connsiteX674" fmla="*/ 5870 w 10000"/>
                  <a:gd name="connsiteY674" fmla="*/ 8867 h 10000"/>
                  <a:gd name="connsiteX675" fmla="*/ 5878 w 10000"/>
                  <a:gd name="connsiteY675" fmla="*/ 8873 h 10000"/>
                  <a:gd name="connsiteX676" fmla="*/ 5895 w 10000"/>
                  <a:gd name="connsiteY676" fmla="*/ 8873 h 10000"/>
                  <a:gd name="connsiteX677" fmla="*/ 5911 w 10000"/>
                  <a:gd name="connsiteY677" fmla="*/ 8873 h 10000"/>
                  <a:gd name="connsiteX678" fmla="*/ 5931 w 10000"/>
                  <a:gd name="connsiteY678" fmla="*/ 8873 h 10000"/>
                  <a:gd name="connsiteX679" fmla="*/ 5950 w 10000"/>
                  <a:gd name="connsiteY679" fmla="*/ 8867 h 10000"/>
                  <a:gd name="connsiteX680" fmla="*/ 5967 w 10000"/>
                  <a:gd name="connsiteY680" fmla="*/ 8867 h 10000"/>
                  <a:gd name="connsiteX681" fmla="*/ 5975 w 10000"/>
                  <a:gd name="connsiteY681" fmla="*/ 8873 h 10000"/>
                  <a:gd name="connsiteX682" fmla="*/ 6000 w 10000"/>
                  <a:gd name="connsiteY682" fmla="*/ 8883 h 10000"/>
                  <a:gd name="connsiteX683" fmla="*/ 5997 w 10000"/>
                  <a:gd name="connsiteY683" fmla="*/ 8886 h 10000"/>
                  <a:gd name="connsiteX684" fmla="*/ 5997 w 10000"/>
                  <a:gd name="connsiteY684" fmla="*/ 8896 h 10000"/>
                  <a:gd name="connsiteX685" fmla="*/ 6014 w 10000"/>
                  <a:gd name="connsiteY685" fmla="*/ 8892 h 10000"/>
                  <a:gd name="connsiteX686" fmla="*/ 6028 w 10000"/>
                  <a:gd name="connsiteY686" fmla="*/ 8892 h 10000"/>
                  <a:gd name="connsiteX687" fmla="*/ 6053 w 10000"/>
                  <a:gd name="connsiteY687" fmla="*/ 8886 h 10000"/>
                  <a:gd name="connsiteX688" fmla="*/ 6072 w 10000"/>
                  <a:gd name="connsiteY688" fmla="*/ 8876 h 10000"/>
                  <a:gd name="connsiteX689" fmla="*/ 6089 w 10000"/>
                  <a:gd name="connsiteY689" fmla="*/ 8867 h 10000"/>
                  <a:gd name="connsiteX690" fmla="*/ 6111 w 10000"/>
                  <a:gd name="connsiteY690" fmla="*/ 8857 h 10000"/>
                  <a:gd name="connsiteX691" fmla="*/ 6127 w 10000"/>
                  <a:gd name="connsiteY691" fmla="*/ 8847 h 10000"/>
                  <a:gd name="connsiteX692" fmla="*/ 6152 w 10000"/>
                  <a:gd name="connsiteY692" fmla="*/ 8834 h 10000"/>
                  <a:gd name="connsiteX693" fmla="*/ 6183 w 10000"/>
                  <a:gd name="connsiteY693" fmla="*/ 8828 h 10000"/>
                  <a:gd name="connsiteX694" fmla="*/ 6175 w 10000"/>
                  <a:gd name="connsiteY694" fmla="*/ 8844 h 10000"/>
                  <a:gd name="connsiteX695" fmla="*/ 6169 w 10000"/>
                  <a:gd name="connsiteY695" fmla="*/ 8863 h 10000"/>
                  <a:gd name="connsiteX696" fmla="*/ 6158 w 10000"/>
                  <a:gd name="connsiteY696" fmla="*/ 8886 h 10000"/>
                  <a:gd name="connsiteX697" fmla="*/ 6152 w 10000"/>
                  <a:gd name="connsiteY697" fmla="*/ 8896 h 10000"/>
                  <a:gd name="connsiteX698" fmla="*/ 6150 w 10000"/>
                  <a:gd name="connsiteY698" fmla="*/ 8909 h 10000"/>
                  <a:gd name="connsiteX699" fmla="*/ 6152 w 10000"/>
                  <a:gd name="connsiteY699" fmla="*/ 8938 h 10000"/>
                  <a:gd name="connsiteX700" fmla="*/ 6158 w 10000"/>
                  <a:gd name="connsiteY700" fmla="*/ 8957 h 10000"/>
                  <a:gd name="connsiteX701" fmla="*/ 6161 w 10000"/>
                  <a:gd name="connsiteY701" fmla="*/ 8980 h 10000"/>
                  <a:gd name="connsiteX702" fmla="*/ 6166 w 10000"/>
                  <a:gd name="connsiteY702" fmla="*/ 8999 h 10000"/>
                  <a:gd name="connsiteX703" fmla="*/ 6175 w 10000"/>
                  <a:gd name="connsiteY703" fmla="*/ 9032 h 10000"/>
                  <a:gd name="connsiteX704" fmla="*/ 6183 w 10000"/>
                  <a:gd name="connsiteY704" fmla="*/ 9051 h 10000"/>
                  <a:gd name="connsiteX705" fmla="*/ 6191 w 10000"/>
                  <a:gd name="connsiteY705" fmla="*/ 9064 h 10000"/>
                  <a:gd name="connsiteX706" fmla="*/ 6194 w 10000"/>
                  <a:gd name="connsiteY706" fmla="*/ 9084 h 10000"/>
                  <a:gd name="connsiteX707" fmla="*/ 6208 w 10000"/>
                  <a:gd name="connsiteY707" fmla="*/ 9103 h 10000"/>
                  <a:gd name="connsiteX708" fmla="*/ 6208 w 10000"/>
                  <a:gd name="connsiteY708" fmla="*/ 9113 h 10000"/>
                  <a:gd name="connsiteX709" fmla="*/ 6216 w 10000"/>
                  <a:gd name="connsiteY709" fmla="*/ 9129 h 10000"/>
                  <a:gd name="connsiteX710" fmla="*/ 6230 w 10000"/>
                  <a:gd name="connsiteY710" fmla="*/ 9148 h 10000"/>
                  <a:gd name="connsiteX711" fmla="*/ 6241 w 10000"/>
                  <a:gd name="connsiteY711" fmla="*/ 9165 h 10000"/>
                  <a:gd name="connsiteX712" fmla="*/ 6249 w 10000"/>
                  <a:gd name="connsiteY712" fmla="*/ 9168 h 10000"/>
                  <a:gd name="connsiteX713" fmla="*/ 6266 w 10000"/>
                  <a:gd name="connsiteY713" fmla="*/ 9184 h 10000"/>
                  <a:gd name="connsiteX714" fmla="*/ 6280 w 10000"/>
                  <a:gd name="connsiteY714" fmla="*/ 9184 h 10000"/>
                  <a:gd name="connsiteX715" fmla="*/ 6288 w 10000"/>
                  <a:gd name="connsiteY715" fmla="*/ 9177 h 10000"/>
                  <a:gd name="connsiteX716" fmla="*/ 6299 w 10000"/>
                  <a:gd name="connsiteY716" fmla="*/ 9187 h 10000"/>
                  <a:gd name="connsiteX717" fmla="*/ 6305 w 10000"/>
                  <a:gd name="connsiteY717" fmla="*/ 9197 h 10000"/>
                  <a:gd name="connsiteX718" fmla="*/ 6310 w 10000"/>
                  <a:gd name="connsiteY718" fmla="*/ 9197 h 10000"/>
                  <a:gd name="connsiteX719" fmla="*/ 6321 w 10000"/>
                  <a:gd name="connsiteY719" fmla="*/ 9213 h 10000"/>
                  <a:gd name="connsiteX720" fmla="*/ 6335 w 10000"/>
                  <a:gd name="connsiteY720" fmla="*/ 9223 h 10000"/>
                  <a:gd name="connsiteX721" fmla="*/ 6338 w 10000"/>
                  <a:gd name="connsiteY721" fmla="*/ 9223 h 10000"/>
                  <a:gd name="connsiteX722" fmla="*/ 6355 w 10000"/>
                  <a:gd name="connsiteY722" fmla="*/ 9226 h 10000"/>
                  <a:gd name="connsiteX723" fmla="*/ 6363 w 10000"/>
                  <a:gd name="connsiteY723" fmla="*/ 9236 h 10000"/>
                  <a:gd name="connsiteX724" fmla="*/ 6380 w 10000"/>
                  <a:gd name="connsiteY724" fmla="*/ 9258 h 10000"/>
                  <a:gd name="connsiteX725" fmla="*/ 6393 w 10000"/>
                  <a:gd name="connsiteY725" fmla="*/ 9278 h 10000"/>
                  <a:gd name="connsiteX726" fmla="*/ 6396 w 10000"/>
                  <a:gd name="connsiteY726" fmla="*/ 9288 h 10000"/>
                  <a:gd name="connsiteX727" fmla="*/ 6407 w 10000"/>
                  <a:gd name="connsiteY727" fmla="*/ 9297 h 10000"/>
                  <a:gd name="connsiteX728" fmla="*/ 6410 w 10000"/>
                  <a:gd name="connsiteY728" fmla="*/ 9307 h 10000"/>
                  <a:gd name="connsiteX729" fmla="*/ 6416 w 10000"/>
                  <a:gd name="connsiteY729" fmla="*/ 9317 h 10000"/>
                  <a:gd name="connsiteX730" fmla="*/ 6424 w 10000"/>
                  <a:gd name="connsiteY730" fmla="*/ 9326 h 10000"/>
                  <a:gd name="connsiteX731" fmla="*/ 6435 w 10000"/>
                  <a:gd name="connsiteY731" fmla="*/ 9336 h 10000"/>
                  <a:gd name="connsiteX732" fmla="*/ 6443 w 10000"/>
                  <a:gd name="connsiteY732" fmla="*/ 9346 h 10000"/>
                  <a:gd name="connsiteX733" fmla="*/ 6449 w 10000"/>
                  <a:gd name="connsiteY733" fmla="*/ 9362 h 10000"/>
                  <a:gd name="connsiteX734" fmla="*/ 6452 w 10000"/>
                  <a:gd name="connsiteY734" fmla="*/ 9372 h 10000"/>
                  <a:gd name="connsiteX735" fmla="*/ 6449 w 10000"/>
                  <a:gd name="connsiteY735" fmla="*/ 9381 h 10000"/>
                  <a:gd name="connsiteX736" fmla="*/ 6465 w 10000"/>
                  <a:gd name="connsiteY736" fmla="*/ 9394 h 10000"/>
                  <a:gd name="connsiteX737" fmla="*/ 6468 w 10000"/>
                  <a:gd name="connsiteY737" fmla="*/ 9420 h 10000"/>
                  <a:gd name="connsiteX738" fmla="*/ 6493 w 10000"/>
                  <a:gd name="connsiteY738" fmla="*/ 9430 h 10000"/>
                  <a:gd name="connsiteX739" fmla="*/ 6507 w 10000"/>
                  <a:gd name="connsiteY739" fmla="*/ 9440 h 10000"/>
                  <a:gd name="connsiteX740" fmla="*/ 6524 w 10000"/>
                  <a:gd name="connsiteY740" fmla="*/ 9459 h 10000"/>
                  <a:gd name="connsiteX741" fmla="*/ 6532 w 10000"/>
                  <a:gd name="connsiteY741" fmla="*/ 9485 h 10000"/>
                  <a:gd name="connsiteX742" fmla="*/ 6537 w 10000"/>
                  <a:gd name="connsiteY742" fmla="*/ 9498 h 10000"/>
                  <a:gd name="connsiteX743" fmla="*/ 6571 w 10000"/>
                  <a:gd name="connsiteY743" fmla="*/ 9508 h 10000"/>
                  <a:gd name="connsiteX744" fmla="*/ 6596 w 10000"/>
                  <a:gd name="connsiteY744" fmla="*/ 9508 h 10000"/>
                  <a:gd name="connsiteX745" fmla="*/ 6637 w 10000"/>
                  <a:gd name="connsiteY745" fmla="*/ 9517 h 10000"/>
                  <a:gd name="connsiteX746" fmla="*/ 6662 w 10000"/>
                  <a:gd name="connsiteY746" fmla="*/ 9524 h 10000"/>
                  <a:gd name="connsiteX747" fmla="*/ 6679 w 10000"/>
                  <a:gd name="connsiteY747" fmla="*/ 9517 h 10000"/>
                  <a:gd name="connsiteX748" fmla="*/ 6679 w 10000"/>
                  <a:gd name="connsiteY748" fmla="*/ 9505 h 10000"/>
                  <a:gd name="connsiteX749" fmla="*/ 6690 w 10000"/>
                  <a:gd name="connsiteY749" fmla="*/ 9485 h 10000"/>
                  <a:gd name="connsiteX750" fmla="*/ 6693 w 10000"/>
                  <a:gd name="connsiteY750" fmla="*/ 9479 h 10000"/>
                  <a:gd name="connsiteX751" fmla="*/ 6706 w 10000"/>
                  <a:gd name="connsiteY751" fmla="*/ 9469 h 10000"/>
                  <a:gd name="connsiteX752" fmla="*/ 6709 w 10000"/>
                  <a:gd name="connsiteY752" fmla="*/ 9462 h 10000"/>
                  <a:gd name="connsiteX753" fmla="*/ 6717 w 10000"/>
                  <a:gd name="connsiteY753" fmla="*/ 9459 h 10000"/>
                  <a:gd name="connsiteX754" fmla="*/ 6726 w 10000"/>
                  <a:gd name="connsiteY754" fmla="*/ 9459 h 10000"/>
                  <a:gd name="connsiteX755" fmla="*/ 6742 w 10000"/>
                  <a:gd name="connsiteY755" fmla="*/ 9462 h 10000"/>
                  <a:gd name="connsiteX756" fmla="*/ 6759 w 10000"/>
                  <a:gd name="connsiteY756" fmla="*/ 9479 h 10000"/>
                  <a:gd name="connsiteX757" fmla="*/ 6781 w 10000"/>
                  <a:gd name="connsiteY757" fmla="*/ 9485 h 10000"/>
                  <a:gd name="connsiteX758" fmla="*/ 6795 w 10000"/>
                  <a:gd name="connsiteY758" fmla="*/ 9485 h 10000"/>
                  <a:gd name="connsiteX759" fmla="*/ 6803 w 10000"/>
                  <a:gd name="connsiteY759" fmla="*/ 9498 h 10000"/>
                  <a:gd name="connsiteX760" fmla="*/ 6806 w 10000"/>
                  <a:gd name="connsiteY760" fmla="*/ 9508 h 10000"/>
                  <a:gd name="connsiteX761" fmla="*/ 6823 w 10000"/>
                  <a:gd name="connsiteY761" fmla="*/ 9514 h 10000"/>
                  <a:gd name="connsiteX762" fmla="*/ 6831 w 10000"/>
                  <a:gd name="connsiteY762" fmla="*/ 9514 h 10000"/>
                  <a:gd name="connsiteX763" fmla="*/ 6848 w 10000"/>
                  <a:gd name="connsiteY763" fmla="*/ 9514 h 10000"/>
                  <a:gd name="connsiteX764" fmla="*/ 6856 w 10000"/>
                  <a:gd name="connsiteY764" fmla="*/ 9517 h 10000"/>
                  <a:gd name="connsiteX765" fmla="*/ 6878 w 10000"/>
                  <a:gd name="connsiteY765" fmla="*/ 9524 h 10000"/>
                  <a:gd name="connsiteX766" fmla="*/ 6895 w 10000"/>
                  <a:gd name="connsiteY766" fmla="*/ 9524 h 10000"/>
                  <a:gd name="connsiteX767" fmla="*/ 6917 w 10000"/>
                  <a:gd name="connsiteY767" fmla="*/ 9527 h 10000"/>
                  <a:gd name="connsiteX768" fmla="*/ 6934 w 10000"/>
                  <a:gd name="connsiteY768" fmla="*/ 9534 h 10000"/>
                  <a:gd name="connsiteX769" fmla="*/ 6961 w 10000"/>
                  <a:gd name="connsiteY769" fmla="*/ 9543 h 10000"/>
                  <a:gd name="connsiteX770" fmla="*/ 6989 w 10000"/>
                  <a:gd name="connsiteY770" fmla="*/ 9547 h 10000"/>
                  <a:gd name="connsiteX771" fmla="*/ 7014 w 10000"/>
                  <a:gd name="connsiteY771" fmla="*/ 9543 h 10000"/>
                  <a:gd name="connsiteX772" fmla="*/ 7033 w 10000"/>
                  <a:gd name="connsiteY772" fmla="*/ 9543 h 10000"/>
                  <a:gd name="connsiteX773" fmla="*/ 7042 w 10000"/>
                  <a:gd name="connsiteY773" fmla="*/ 9547 h 10000"/>
                  <a:gd name="connsiteX774" fmla="*/ 7069 w 10000"/>
                  <a:gd name="connsiteY774" fmla="*/ 9647 h 10000"/>
                  <a:gd name="connsiteX775" fmla="*/ 7122 w 10000"/>
                  <a:gd name="connsiteY775" fmla="*/ 9734 h 10000"/>
                  <a:gd name="connsiteX776" fmla="*/ 7147 w 10000"/>
                  <a:gd name="connsiteY776" fmla="*/ 9744 h 10000"/>
                  <a:gd name="connsiteX777" fmla="*/ 7169 w 10000"/>
                  <a:gd name="connsiteY777" fmla="*/ 9741 h 10000"/>
                  <a:gd name="connsiteX778" fmla="*/ 7177 w 10000"/>
                  <a:gd name="connsiteY778" fmla="*/ 9744 h 10000"/>
                  <a:gd name="connsiteX779" fmla="*/ 7186 w 10000"/>
                  <a:gd name="connsiteY779" fmla="*/ 9754 h 10000"/>
                  <a:gd name="connsiteX780" fmla="*/ 7191 w 10000"/>
                  <a:gd name="connsiteY780" fmla="*/ 9773 h 10000"/>
                  <a:gd name="connsiteX781" fmla="*/ 7208 w 10000"/>
                  <a:gd name="connsiteY781" fmla="*/ 9783 h 10000"/>
                  <a:gd name="connsiteX782" fmla="*/ 7219 w 10000"/>
                  <a:gd name="connsiteY782" fmla="*/ 9793 h 10000"/>
                  <a:gd name="connsiteX783" fmla="*/ 7235 w 10000"/>
                  <a:gd name="connsiteY783" fmla="*/ 9802 h 10000"/>
                  <a:gd name="connsiteX784" fmla="*/ 7249 w 10000"/>
                  <a:gd name="connsiteY784" fmla="*/ 9819 h 10000"/>
                  <a:gd name="connsiteX785" fmla="*/ 7255 w 10000"/>
                  <a:gd name="connsiteY785" fmla="*/ 9835 h 10000"/>
                  <a:gd name="connsiteX786" fmla="*/ 7255 w 10000"/>
                  <a:gd name="connsiteY786" fmla="*/ 9848 h 10000"/>
                  <a:gd name="connsiteX787" fmla="*/ 7249 w 10000"/>
                  <a:gd name="connsiteY787" fmla="*/ 9848 h 10000"/>
                  <a:gd name="connsiteX788" fmla="*/ 7244 w 10000"/>
                  <a:gd name="connsiteY788" fmla="*/ 9858 h 10000"/>
                  <a:gd name="connsiteX789" fmla="*/ 7235 w 10000"/>
                  <a:gd name="connsiteY789" fmla="*/ 9883 h 10000"/>
                  <a:gd name="connsiteX790" fmla="*/ 7244 w 10000"/>
                  <a:gd name="connsiteY790" fmla="*/ 9903 h 10000"/>
                  <a:gd name="connsiteX791" fmla="*/ 7258 w 10000"/>
                  <a:gd name="connsiteY791" fmla="*/ 9926 h 10000"/>
                  <a:gd name="connsiteX792" fmla="*/ 7263 w 10000"/>
                  <a:gd name="connsiteY792" fmla="*/ 9948 h 10000"/>
                  <a:gd name="connsiteX793" fmla="*/ 7274 w 10000"/>
                  <a:gd name="connsiteY793" fmla="*/ 9968 h 10000"/>
                  <a:gd name="connsiteX794" fmla="*/ 7283 w 10000"/>
                  <a:gd name="connsiteY794" fmla="*/ 9987 h 10000"/>
                  <a:gd name="connsiteX795" fmla="*/ 7291 w 10000"/>
                  <a:gd name="connsiteY795" fmla="*/ 10000 h 10000"/>
                  <a:gd name="connsiteX796" fmla="*/ 7305 w 10000"/>
                  <a:gd name="connsiteY796" fmla="*/ 9997 h 10000"/>
                  <a:gd name="connsiteX797" fmla="*/ 7313 w 10000"/>
                  <a:gd name="connsiteY797" fmla="*/ 9977 h 10000"/>
                  <a:gd name="connsiteX798" fmla="*/ 7324 w 10000"/>
                  <a:gd name="connsiteY798" fmla="*/ 9968 h 10000"/>
                  <a:gd name="connsiteX799" fmla="*/ 7341 w 10000"/>
                  <a:gd name="connsiteY799" fmla="*/ 9971 h 10000"/>
                  <a:gd name="connsiteX800" fmla="*/ 7368 w 10000"/>
                  <a:gd name="connsiteY800" fmla="*/ 9987 h 10000"/>
                  <a:gd name="connsiteX801" fmla="*/ 7380 w 10000"/>
                  <a:gd name="connsiteY801" fmla="*/ 9990 h 10000"/>
                  <a:gd name="connsiteX802" fmla="*/ 7393 w 10000"/>
                  <a:gd name="connsiteY802" fmla="*/ 9981 h 10000"/>
                  <a:gd name="connsiteX803" fmla="*/ 7404 w 10000"/>
                  <a:gd name="connsiteY803" fmla="*/ 9968 h 10000"/>
                  <a:gd name="connsiteX804" fmla="*/ 7418 w 10000"/>
                  <a:gd name="connsiteY804" fmla="*/ 9948 h 10000"/>
                  <a:gd name="connsiteX805" fmla="*/ 7427 w 10000"/>
                  <a:gd name="connsiteY805" fmla="*/ 9922 h 10000"/>
                  <a:gd name="connsiteX806" fmla="*/ 7427 w 10000"/>
                  <a:gd name="connsiteY806" fmla="*/ 9906 h 10000"/>
                  <a:gd name="connsiteX807" fmla="*/ 7404 w 10000"/>
                  <a:gd name="connsiteY807" fmla="*/ 9877 h 10000"/>
                  <a:gd name="connsiteX808" fmla="*/ 7388 w 10000"/>
                  <a:gd name="connsiteY808" fmla="*/ 9854 h 10000"/>
                  <a:gd name="connsiteX809" fmla="*/ 7385 w 10000"/>
                  <a:gd name="connsiteY809" fmla="*/ 9845 h 10000"/>
                  <a:gd name="connsiteX810" fmla="*/ 7385 w 10000"/>
                  <a:gd name="connsiteY810" fmla="*/ 9825 h 10000"/>
                  <a:gd name="connsiteX811" fmla="*/ 7385 w 10000"/>
                  <a:gd name="connsiteY811" fmla="*/ 9819 h 10000"/>
                  <a:gd name="connsiteX812" fmla="*/ 7393 w 10000"/>
                  <a:gd name="connsiteY812" fmla="*/ 9809 h 10000"/>
                  <a:gd name="connsiteX813" fmla="*/ 7404 w 10000"/>
                  <a:gd name="connsiteY813" fmla="*/ 9793 h 10000"/>
                  <a:gd name="connsiteX814" fmla="*/ 7413 w 10000"/>
                  <a:gd name="connsiteY814" fmla="*/ 9783 h 10000"/>
                  <a:gd name="connsiteX815" fmla="*/ 7404 w 10000"/>
                  <a:gd name="connsiteY815" fmla="*/ 9770 h 10000"/>
                  <a:gd name="connsiteX816" fmla="*/ 7388 w 10000"/>
                  <a:gd name="connsiteY816" fmla="*/ 9760 h 10000"/>
                  <a:gd name="connsiteX817" fmla="*/ 7371 w 10000"/>
                  <a:gd name="connsiteY817" fmla="*/ 9744 h 10000"/>
                  <a:gd name="connsiteX818" fmla="*/ 7363 w 10000"/>
                  <a:gd name="connsiteY818" fmla="*/ 9731 h 10000"/>
                  <a:gd name="connsiteX819" fmla="*/ 7355 w 10000"/>
                  <a:gd name="connsiteY819" fmla="*/ 9715 h 10000"/>
                  <a:gd name="connsiteX820" fmla="*/ 7360 w 10000"/>
                  <a:gd name="connsiteY820" fmla="*/ 9686 h 10000"/>
                  <a:gd name="connsiteX821" fmla="*/ 7363 w 10000"/>
                  <a:gd name="connsiteY821" fmla="*/ 9657 h 10000"/>
                  <a:gd name="connsiteX822" fmla="*/ 7360 w 10000"/>
                  <a:gd name="connsiteY822" fmla="*/ 9631 h 10000"/>
                  <a:gd name="connsiteX823" fmla="*/ 7346 w 10000"/>
                  <a:gd name="connsiteY823" fmla="*/ 9611 h 10000"/>
                  <a:gd name="connsiteX824" fmla="*/ 7332 w 10000"/>
                  <a:gd name="connsiteY824" fmla="*/ 9585 h 10000"/>
                  <a:gd name="connsiteX825" fmla="*/ 7324 w 10000"/>
                  <a:gd name="connsiteY825" fmla="*/ 9573 h 10000"/>
                  <a:gd name="connsiteX826" fmla="*/ 7324 w 10000"/>
                  <a:gd name="connsiteY826" fmla="*/ 9553 h 10000"/>
                  <a:gd name="connsiteX827" fmla="*/ 7324 w 10000"/>
                  <a:gd name="connsiteY827" fmla="*/ 9543 h 10000"/>
                  <a:gd name="connsiteX828" fmla="*/ 7324 w 10000"/>
                  <a:gd name="connsiteY828" fmla="*/ 9517 h 10000"/>
                  <a:gd name="connsiteX829" fmla="*/ 7324 w 10000"/>
                  <a:gd name="connsiteY829" fmla="*/ 9498 h 10000"/>
                  <a:gd name="connsiteX830" fmla="*/ 7332 w 10000"/>
                  <a:gd name="connsiteY830" fmla="*/ 9479 h 10000"/>
                  <a:gd name="connsiteX831" fmla="*/ 7341 w 10000"/>
                  <a:gd name="connsiteY831" fmla="*/ 9462 h 10000"/>
                  <a:gd name="connsiteX832" fmla="*/ 7352 w 10000"/>
                  <a:gd name="connsiteY832" fmla="*/ 9459 h 10000"/>
                  <a:gd name="connsiteX833" fmla="*/ 7360 w 10000"/>
                  <a:gd name="connsiteY833" fmla="*/ 9443 h 10000"/>
                  <a:gd name="connsiteX834" fmla="*/ 7363 w 10000"/>
                  <a:gd name="connsiteY834" fmla="*/ 9433 h 10000"/>
                  <a:gd name="connsiteX835" fmla="*/ 7377 w 10000"/>
                  <a:gd name="connsiteY835" fmla="*/ 9433 h 10000"/>
                  <a:gd name="connsiteX836" fmla="*/ 7388 w 10000"/>
                  <a:gd name="connsiteY836" fmla="*/ 9430 h 10000"/>
                  <a:gd name="connsiteX837" fmla="*/ 7396 w 10000"/>
                  <a:gd name="connsiteY837" fmla="*/ 9430 h 10000"/>
                  <a:gd name="connsiteX838" fmla="*/ 7402 w 10000"/>
                  <a:gd name="connsiteY838" fmla="*/ 9424 h 10000"/>
                  <a:gd name="connsiteX839" fmla="*/ 7396 w 10000"/>
                  <a:gd name="connsiteY839" fmla="*/ 9414 h 10000"/>
                  <a:gd name="connsiteX840" fmla="*/ 7388 w 10000"/>
                  <a:gd name="connsiteY840" fmla="*/ 9401 h 10000"/>
                  <a:gd name="connsiteX841" fmla="*/ 7371 w 10000"/>
                  <a:gd name="connsiteY841" fmla="*/ 9391 h 10000"/>
                  <a:gd name="connsiteX842" fmla="*/ 7355 w 10000"/>
                  <a:gd name="connsiteY842" fmla="*/ 9375 h 10000"/>
                  <a:gd name="connsiteX843" fmla="*/ 7332 w 10000"/>
                  <a:gd name="connsiteY843" fmla="*/ 9356 h 10000"/>
                  <a:gd name="connsiteX844" fmla="*/ 7313 w 10000"/>
                  <a:gd name="connsiteY844" fmla="*/ 9330 h 10000"/>
                  <a:gd name="connsiteX845" fmla="*/ 7307 w 10000"/>
                  <a:gd name="connsiteY845" fmla="*/ 9310 h 10000"/>
                  <a:gd name="connsiteX846" fmla="*/ 7305 w 10000"/>
                  <a:gd name="connsiteY846" fmla="*/ 9291 h 10000"/>
                  <a:gd name="connsiteX847" fmla="*/ 7305 w 10000"/>
                  <a:gd name="connsiteY847" fmla="*/ 9278 h 10000"/>
                  <a:gd name="connsiteX848" fmla="*/ 7296 w 10000"/>
                  <a:gd name="connsiteY848" fmla="*/ 9268 h 10000"/>
                  <a:gd name="connsiteX849" fmla="*/ 7296 w 10000"/>
                  <a:gd name="connsiteY849" fmla="*/ 9249 h 10000"/>
                  <a:gd name="connsiteX850" fmla="*/ 7291 w 10000"/>
                  <a:gd name="connsiteY850" fmla="*/ 9226 h 10000"/>
                  <a:gd name="connsiteX851" fmla="*/ 7283 w 10000"/>
                  <a:gd name="connsiteY851" fmla="*/ 9213 h 10000"/>
                  <a:gd name="connsiteX852" fmla="*/ 7274 w 10000"/>
                  <a:gd name="connsiteY852" fmla="*/ 9194 h 10000"/>
                  <a:gd name="connsiteX853" fmla="*/ 7274 w 10000"/>
                  <a:gd name="connsiteY853" fmla="*/ 9174 h 10000"/>
                  <a:gd name="connsiteX854" fmla="*/ 7280 w 10000"/>
                  <a:gd name="connsiteY854" fmla="*/ 9148 h 10000"/>
                  <a:gd name="connsiteX855" fmla="*/ 7283 w 10000"/>
                  <a:gd name="connsiteY855" fmla="*/ 9119 h 10000"/>
                  <a:gd name="connsiteX856" fmla="*/ 7291 w 10000"/>
                  <a:gd name="connsiteY856" fmla="*/ 9100 h 10000"/>
                  <a:gd name="connsiteX857" fmla="*/ 7307 w 10000"/>
                  <a:gd name="connsiteY857" fmla="*/ 9080 h 10000"/>
                  <a:gd name="connsiteX858" fmla="*/ 7324 w 10000"/>
                  <a:gd name="connsiteY858" fmla="*/ 9054 h 10000"/>
                  <a:gd name="connsiteX859" fmla="*/ 7341 w 10000"/>
                  <a:gd name="connsiteY859" fmla="*/ 9054 h 10000"/>
                  <a:gd name="connsiteX860" fmla="*/ 7352 w 10000"/>
                  <a:gd name="connsiteY860" fmla="*/ 9054 h 10000"/>
                  <a:gd name="connsiteX861" fmla="*/ 7346 w 10000"/>
                  <a:gd name="connsiteY861" fmla="*/ 9032 h 10000"/>
                  <a:gd name="connsiteX862" fmla="*/ 7341 w 10000"/>
                  <a:gd name="connsiteY862" fmla="*/ 9022 h 10000"/>
                  <a:gd name="connsiteX863" fmla="*/ 7352 w 10000"/>
                  <a:gd name="connsiteY863" fmla="*/ 8999 h 10000"/>
                  <a:gd name="connsiteX864" fmla="*/ 7360 w 10000"/>
                  <a:gd name="connsiteY864" fmla="*/ 8967 h 10000"/>
                  <a:gd name="connsiteX865" fmla="*/ 7368 w 10000"/>
                  <a:gd name="connsiteY865" fmla="*/ 8922 h 10000"/>
                  <a:gd name="connsiteX866" fmla="*/ 7377 w 10000"/>
                  <a:gd name="connsiteY866" fmla="*/ 8896 h 10000"/>
                  <a:gd name="connsiteX867" fmla="*/ 7380 w 10000"/>
                  <a:gd name="connsiteY867" fmla="*/ 8867 h 10000"/>
                  <a:gd name="connsiteX868" fmla="*/ 7402 w 10000"/>
                  <a:gd name="connsiteY868" fmla="*/ 8824 h 10000"/>
                  <a:gd name="connsiteX869" fmla="*/ 7402 w 10000"/>
                  <a:gd name="connsiteY869" fmla="*/ 8808 h 10000"/>
                  <a:gd name="connsiteX870" fmla="*/ 7393 w 10000"/>
                  <a:gd name="connsiteY870" fmla="*/ 8795 h 10000"/>
                  <a:gd name="connsiteX871" fmla="*/ 7388 w 10000"/>
                  <a:gd name="connsiteY871" fmla="*/ 8799 h 10000"/>
                  <a:gd name="connsiteX872" fmla="*/ 7396 w 10000"/>
                  <a:gd name="connsiteY872" fmla="*/ 8789 h 10000"/>
                  <a:gd name="connsiteX873" fmla="*/ 7404 w 10000"/>
                  <a:gd name="connsiteY873" fmla="*/ 8789 h 10000"/>
                  <a:gd name="connsiteX874" fmla="*/ 7421 w 10000"/>
                  <a:gd name="connsiteY874" fmla="*/ 8769 h 10000"/>
                  <a:gd name="connsiteX875" fmla="*/ 7443 w 10000"/>
                  <a:gd name="connsiteY875" fmla="*/ 8763 h 10000"/>
                  <a:gd name="connsiteX876" fmla="*/ 7452 w 10000"/>
                  <a:gd name="connsiteY876" fmla="*/ 8769 h 10000"/>
                  <a:gd name="connsiteX877" fmla="*/ 7468 w 10000"/>
                  <a:gd name="connsiteY877" fmla="*/ 8769 h 10000"/>
                  <a:gd name="connsiteX878" fmla="*/ 7499 w 10000"/>
                  <a:gd name="connsiteY878" fmla="*/ 8763 h 10000"/>
                  <a:gd name="connsiteX879" fmla="*/ 7526 w 10000"/>
                  <a:gd name="connsiteY879" fmla="*/ 8763 h 10000"/>
                  <a:gd name="connsiteX880" fmla="*/ 7532 w 10000"/>
                  <a:gd name="connsiteY880" fmla="*/ 8763 h 10000"/>
                  <a:gd name="connsiteX881" fmla="*/ 7554 w 10000"/>
                  <a:gd name="connsiteY881" fmla="*/ 8744 h 10000"/>
                  <a:gd name="connsiteX882" fmla="*/ 7571 w 10000"/>
                  <a:gd name="connsiteY882" fmla="*/ 8731 h 10000"/>
                  <a:gd name="connsiteX883" fmla="*/ 7587 w 10000"/>
                  <a:gd name="connsiteY883" fmla="*/ 8711 h 10000"/>
                  <a:gd name="connsiteX884" fmla="*/ 7607 w 10000"/>
                  <a:gd name="connsiteY884" fmla="*/ 8711 h 10000"/>
                  <a:gd name="connsiteX885" fmla="*/ 7634 w 10000"/>
                  <a:gd name="connsiteY885" fmla="*/ 8705 h 10000"/>
                  <a:gd name="connsiteX886" fmla="*/ 7643 w 10000"/>
                  <a:gd name="connsiteY886" fmla="*/ 8682 h 10000"/>
                  <a:gd name="connsiteX887" fmla="*/ 7654 w 10000"/>
                  <a:gd name="connsiteY887" fmla="*/ 8666 h 10000"/>
                  <a:gd name="connsiteX888" fmla="*/ 7668 w 10000"/>
                  <a:gd name="connsiteY888" fmla="*/ 8666 h 10000"/>
                  <a:gd name="connsiteX889" fmla="*/ 7676 w 10000"/>
                  <a:gd name="connsiteY889" fmla="*/ 8682 h 10000"/>
                  <a:gd name="connsiteX890" fmla="*/ 7704 w 10000"/>
                  <a:gd name="connsiteY890" fmla="*/ 8669 h 10000"/>
                  <a:gd name="connsiteX891" fmla="*/ 7712 w 10000"/>
                  <a:gd name="connsiteY891" fmla="*/ 8669 h 10000"/>
                  <a:gd name="connsiteX892" fmla="*/ 7720 w 10000"/>
                  <a:gd name="connsiteY892" fmla="*/ 8669 h 10000"/>
                  <a:gd name="connsiteX893" fmla="*/ 7726 w 10000"/>
                  <a:gd name="connsiteY893" fmla="*/ 8656 h 10000"/>
                  <a:gd name="connsiteX894" fmla="*/ 7734 w 10000"/>
                  <a:gd name="connsiteY894" fmla="*/ 8650 h 10000"/>
                  <a:gd name="connsiteX895" fmla="*/ 7742 w 10000"/>
                  <a:gd name="connsiteY895" fmla="*/ 8650 h 10000"/>
                  <a:gd name="connsiteX896" fmla="*/ 7759 w 10000"/>
                  <a:gd name="connsiteY896" fmla="*/ 8650 h 10000"/>
                  <a:gd name="connsiteX897" fmla="*/ 7756 w 10000"/>
                  <a:gd name="connsiteY897" fmla="*/ 8630 h 10000"/>
                  <a:gd name="connsiteX898" fmla="*/ 7751 w 10000"/>
                  <a:gd name="connsiteY898" fmla="*/ 8627 h 10000"/>
                  <a:gd name="connsiteX899" fmla="*/ 7742 w 10000"/>
                  <a:gd name="connsiteY899" fmla="*/ 8620 h 10000"/>
                  <a:gd name="connsiteX900" fmla="*/ 7734 w 10000"/>
                  <a:gd name="connsiteY900" fmla="*/ 8591 h 10000"/>
                  <a:gd name="connsiteX901" fmla="*/ 7709 w 10000"/>
                  <a:gd name="connsiteY901" fmla="*/ 8582 h 10000"/>
                  <a:gd name="connsiteX902" fmla="*/ 7695 w 10000"/>
                  <a:gd name="connsiteY902" fmla="*/ 8578 h 10000"/>
                  <a:gd name="connsiteX903" fmla="*/ 7668 w 10000"/>
                  <a:gd name="connsiteY903" fmla="*/ 8562 h 10000"/>
                  <a:gd name="connsiteX904" fmla="*/ 7645 w 10000"/>
                  <a:gd name="connsiteY904" fmla="*/ 8552 h 10000"/>
                  <a:gd name="connsiteX905" fmla="*/ 7615 w 10000"/>
                  <a:gd name="connsiteY905" fmla="*/ 8543 h 10000"/>
                  <a:gd name="connsiteX906" fmla="*/ 7596 w 10000"/>
                  <a:gd name="connsiteY906" fmla="*/ 8527 h 10000"/>
                  <a:gd name="connsiteX907" fmla="*/ 7565 w 10000"/>
                  <a:gd name="connsiteY907" fmla="*/ 8494 h 10000"/>
                  <a:gd name="connsiteX908" fmla="*/ 7562 w 10000"/>
                  <a:gd name="connsiteY908" fmla="*/ 8475 h 10000"/>
                  <a:gd name="connsiteX909" fmla="*/ 7540 w 10000"/>
                  <a:gd name="connsiteY909" fmla="*/ 8455 h 10000"/>
                  <a:gd name="connsiteX910" fmla="*/ 7535 w 10000"/>
                  <a:gd name="connsiteY910" fmla="*/ 8446 h 10000"/>
                  <a:gd name="connsiteX911" fmla="*/ 7535 w 10000"/>
                  <a:gd name="connsiteY911" fmla="*/ 8420 h 10000"/>
                  <a:gd name="connsiteX912" fmla="*/ 7535 w 10000"/>
                  <a:gd name="connsiteY912" fmla="*/ 8391 h 10000"/>
                  <a:gd name="connsiteX913" fmla="*/ 7548 w 10000"/>
                  <a:gd name="connsiteY913" fmla="*/ 8345 h 10000"/>
                  <a:gd name="connsiteX914" fmla="*/ 7562 w 10000"/>
                  <a:gd name="connsiteY914" fmla="*/ 8319 h 10000"/>
                  <a:gd name="connsiteX915" fmla="*/ 7582 w 10000"/>
                  <a:gd name="connsiteY915" fmla="*/ 8310 h 10000"/>
                  <a:gd name="connsiteX916" fmla="*/ 7607 w 10000"/>
                  <a:gd name="connsiteY916" fmla="*/ 8300 h 10000"/>
                  <a:gd name="connsiteX917" fmla="*/ 7629 w 10000"/>
                  <a:gd name="connsiteY917" fmla="*/ 8300 h 10000"/>
                  <a:gd name="connsiteX918" fmla="*/ 7651 w 10000"/>
                  <a:gd name="connsiteY918" fmla="*/ 8297 h 10000"/>
                  <a:gd name="connsiteX919" fmla="*/ 7668 w 10000"/>
                  <a:gd name="connsiteY919" fmla="*/ 8280 h 10000"/>
                  <a:gd name="connsiteX920" fmla="*/ 7687 w 10000"/>
                  <a:gd name="connsiteY920" fmla="*/ 8267 h 10000"/>
                  <a:gd name="connsiteX921" fmla="*/ 7693 w 10000"/>
                  <a:gd name="connsiteY921" fmla="*/ 8261 h 10000"/>
                  <a:gd name="connsiteX922" fmla="*/ 7701 w 10000"/>
                  <a:gd name="connsiteY922" fmla="*/ 8248 h 10000"/>
                  <a:gd name="connsiteX923" fmla="*/ 7712 w 10000"/>
                  <a:gd name="connsiteY923" fmla="*/ 8238 h 10000"/>
                  <a:gd name="connsiteX924" fmla="*/ 7731 w 10000"/>
                  <a:gd name="connsiteY924" fmla="*/ 8222 h 10000"/>
                  <a:gd name="connsiteX925" fmla="*/ 7740 w 10000"/>
                  <a:gd name="connsiteY925" fmla="*/ 8206 h 10000"/>
                  <a:gd name="connsiteX926" fmla="*/ 7756 w 10000"/>
                  <a:gd name="connsiteY926" fmla="*/ 8183 h 10000"/>
                  <a:gd name="connsiteX927" fmla="*/ 7773 w 10000"/>
                  <a:gd name="connsiteY927" fmla="*/ 8177 h 10000"/>
                  <a:gd name="connsiteX928" fmla="*/ 7784 w 10000"/>
                  <a:gd name="connsiteY928" fmla="*/ 8183 h 10000"/>
                  <a:gd name="connsiteX929" fmla="*/ 7801 w 10000"/>
                  <a:gd name="connsiteY929" fmla="*/ 8174 h 10000"/>
                  <a:gd name="connsiteX930" fmla="*/ 7801 w 10000"/>
                  <a:gd name="connsiteY930" fmla="*/ 8157 h 10000"/>
                  <a:gd name="connsiteX931" fmla="*/ 7817 w 10000"/>
                  <a:gd name="connsiteY931" fmla="*/ 8164 h 10000"/>
                  <a:gd name="connsiteX932" fmla="*/ 7837 w 10000"/>
                  <a:gd name="connsiteY932" fmla="*/ 8164 h 10000"/>
                  <a:gd name="connsiteX933" fmla="*/ 7856 w 10000"/>
                  <a:gd name="connsiteY933" fmla="*/ 8164 h 10000"/>
                  <a:gd name="connsiteX934" fmla="*/ 7870 w 10000"/>
                  <a:gd name="connsiteY934" fmla="*/ 8167 h 10000"/>
                  <a:gd name="connsiteX935" fmla="*/ 7881 w 10000"/>
                  <a:gd name="connsiteY935" fmla="*/ 8174 h 10000"/>
                  <a:gd name="connsiteX936" fmla="*/ 7898 w 10000"/>
                  <a:gd name="connsiteY936" fmla="*/ 8187 h 10000"/>
                  <a:gd name="connsiteX937" fmla="*/ 7917 w 10000"/>
                  <a:gd name="connsiteY937" fmla="*/ 8187 h 10000"/>
                  <a:gd name="connsiteX938" fmla="*/ 7928 w 10000"/>
                  <a:gd name="connsiteY938" fmla="*/ 8157 h 10000"/>
                  <a:gd name="connsiteX939" fmla="*/ 7942 w 10000"/>
                  <a:gd name="connsiteY939" fmla="*/ 8157 h 10000"/>
                  <a:gd name="connsiteX940" fmla="*/ 7958 w 10000"/>
                  <a:gd name="connsiteY940" fmla="*/ 8164 h 10000"/>
                  <a:gd name="connsiteX941" fmla="*/ 7983 w 10000"/>
                  <a:gd name="connsiteY941" fmla="*/ 8144 h 10000"/>
                  <a:gd name="connsiteX942" fmla="*/ 8000 w 10000"/>
                  <a:gd name="connsiteY942" fmla="*/ 8109 h 10000"/>
                  <a:gd name="connsiteX943" fmla="*/ 7994 w 10000"/>
                  <a:gd name="connsiteY943" fmla="*/ 8093 h 10000"/>
                  <a:gd name="connsiteX944" fmla="*/ 7983 w 10000"/>
                  <a:gd name="connsiteY944" fmla="*/ 8070 h 10000"/>
                  <a:gd name="connsiteX945" fmla="*/ 7986 w 10000"/>
                  <a:gd name="connsiteY945" fmla="*/ 8063 h 10000"/>
                  <a:gd name="connsiteX946" fmla="*/ 7978 w 10000"/>
                  <a:gd name="connsiteY946" fmla="*/ 8044 h 10000"/>
                  <a:gd name="connsiteX947" fmla="*/ 7986 w 10000"/>
                  <a:gd name="connsiteY947" fmla="*/ 8002 h 10000"/>
                  <a:gd name="connsiteX948" fmla="*/ 7983 w 10000"/>
                  <a:gd name="connsiteY948" fmla="*/ 7947 h 10000"/>
                  <a:gd name="connsiteX949" fmla="*/ 7961 w 10000"/>
                  <a:gd name="connsiteY949" fmla="*/ 7931 h 10000"/>
                  <a:gd name="connsiteX950" fmla="*/ 7958 w 10000"/>
                  <a:gd name="connsiteY950" fmla="*/ 7898 h 10000"/>
                  <a:gd name="connsiteX951" fmla="*/ 7953 w 10000"/>
                  <a:gd name="connsiteY951" fmla="*/ 7856 h 10000"/>
                  <a:gd name="connsiteX952" fmla="*/ 7967 w 10000"/>
                  <a:gd name="connsiteY952" fmla="*/ 7837 h 10000"/>
                  <a:gd name="connsiteX953" fmla="*/ 7950 w 10000"/>
                  <a:gd name="connsiteY953" fmla="*/ 7824 h 10000"/>
                  <a:gd name="connsiteX954" fmla="*/ 7906 w 10000"/>
                  <a:gd name="connsiteY954" fmla="*/ 7814 h 10000"/>
                  <a:gd name="connsiteX955" fmla="*/ 7878 w 10000"/>
                  <a:gd name="connsiteY955" fmla="*/ 7814 h 10000"/>
                  <a:gd name="connsiteX956" fmla="*/ 7870 w 10000"/>
                  <a:gd name="connsiteY956" fmla="*/ 7795 h 10000"/>
                  <a:gd name="connsiteX957" fmla="*/ 7878 w 10000"/>
                  <a:gd name="connsiteY957" fmla="*/ 7778 h 10000"/>
                  <a:gd name="connsiteX958" fmla="*/ 7881 w 10000"/>
                  <a:gd name="connsiteY958" fmla="*/ 7775 h 10000"/>
                  <a:gd name="connsiteX959" fmla="*/ 7878 w 10000"/>
                  <a:gd name="connsiteY959" fmla="*/ 7743 h 10000"/>
                  <a:gd name="connsiteX960" fmla="*/ 7895 w 10000"/>
                  <a:gd name="connsiteY960" fmla="*/ 7733 h 10000"/>
                  <a:gd name="connsiteX961" fmla="*/ 7911 w 10000"/>
                  <a:gd name="connsiteY961" fmla="*/ 7710 h 10000"/>
                  <a:gd name="connsiteX962" fmla="*/ 7911 w 10000"/>
                  <a:gd name="connsiteY962" fmla="*/ 7665 h 10000"/>
                  <a:gd name="connsiteX963" fmla="*/ 7917 w 10000"/>
                  <a:gd name="connsiteY963" fmla="*/ 7600 h 10000"/>
                  <a:gd name="connsiteX964" fmla="*/ 7928 w 10000"/>
                  <a:gd name="connsiteY964" fmla="*/ 7581 h 10000"/>
                  <a:gd name="connsiteX965" fmla="*/ 7917 w 10000"/>
                  <a:gd name="connsiteY965" fmla="*/ 7474 h 10000"/>
                  <a:gd name="connsiteX966" fmla="*/ 7873 w 10000"/>
                  <a:gd name="connsiteY966" fmla="*/ 7335 h 10000"/>
                  <a:gd name="connsiteX967" fmla="*/ 7756 w 10000"/>
                  <a:gd name="connsiteY967" fmla="*/ 7050 h 10000"/>
                  <a:gd name="connsiteX968" fmla="*/ 7679 w 10000"/>
                  <a:gd name="connsiteY968" fmla="*/ 6839 h 10000"/>
                  <a:gd name="connsiteX969" fmla="*/ 7668 w 10000"/>
                  <a:gd name="connsiteY969" fmla="*/ 6823 h 10000"/>
                  <a:gd name="connsiteX970" fmla="*/ 7659 w 10000"/>
                  <a:gd name="connsiteY970" fmla="*/ 6768 h 10000"/>
                  <a:gd name="connsiteX971" fmla="*/ 7659 w 10000"/>
                  <a:gd name="connsiteY971" fmla="*/ 6739 h 10000"/>
                  <a:gd name="connsiteX972" fmla="*/ 7651 w 10000"/>
                  <a:gd name="connsiteY972" fmla="*/ 6713 h 10000"/>
                  <a:gd name="connsiteX973" fmla="*/ 7654 w 10000"/>
                  <a:gd name="connsiteY973" fmla="*/ 6684 h 10000"/>
                  <a:gd name="connsiteX974" fmla="*/ 7643 w 10000"/>
                  <a:gd name="connsiteY974" fmla="*/ 6626 h 10000"/>
                  <a:gd name="connsiteX975" fmla="*/ 7629 w 10000"/>
                  <a:gd name="connsiteY975" fmla="*/ 6600 h 10000"/>
                  <a:gd name="connsiteX976" fmla="*/ 7629 w 10000"/>
                  <a:gd name="connsiteY976" fmla="*/ 6580 h 10000"/>
                  <a:gd name="connsiteX977" fmla="*/ 7623 w 10000"/>
                  <a:gd name="connsiteY977" fmla="*/ 6541 h 10000"/>
                  <a:gd name="connsiteX978" fmla="*/ 7615 w 10000"/>
                  <a:gd name="connsiteY978" fmla="*/ 6522 h 10000"/>
                  <a:gd name="connsiteX979" fmla="*/ 7598 w 10000"/>
                  <a:gd name="connsiteY979" fmla="*/ 6509 h 10000"/>
                  <a:gd name="connsiteX980" fmla="*/ 7587 w 10000"/>
                  <a:gd name="connsiteY980" fmla="*/ 6493 h 10000"/>
                  <a:gd name="connsiteX981" fmla="*/ 7579 w 10000"/>
                  <a:gd name="connsiteY981" fmla="*/ 6464 h 10000"/>
                  <a:gd name="connsiteX982" fmla="*/ 7587 w 10000"/>
                  <a:gd name="connsiteY982" fmla="*/ 6438 h 10000"/>
                  <a:gd name="connsiteX983" fmla="*/ 7596 w 10000"/>
                  <a:gd name="connsiteY983" fmla="*/ 6425 h 10000"/>
                  <a:gd name="connsiteX984" fmla="*/ 7590 w 10000"/>
                  <a:gd name="connsiteY984" fmla="*/ 6396 h 10000"/>
                  <a:gd name="connsiteX985" fmla="*/ 7590 w 10000"/>
                  <a:gd name="connsiteY985" fmla="*/ 6373 h 10000"/>
                  <a:gd name="connsiteX986" fmla="*/ 7587 w 10000"/>
                  <a:gd name="connsiteY986" fmla="*/ 6354 h 10000"/>
                  <a:gd name="connsiteX987" fmla="*/ 7582 w 10000"/>
                  <a:gd name="connsiteY987" fmla="*/ 6344 h 10000"/>
                  <a:gd name="connsiteX988" fmla="*/ 7582 w 10000"/>
                  <a:gd name="connsiteY988" fmla="*/ 6324 h 10000"/>
                  <a:gd name="connsiteX989" fmla="*/ 7571 w 10000"/>
                  <a:gd name="connsiteY989" fmla="*/ 6302 h 10000"/>
                  <a:gd name="connsiteX990" fmla="*/ 7548 w 10000"/>
                  <a:gd name="connsiteY990" fmla="*/ 6256 h 10000"/>
                  <a:gd name="connsiteX991" fmla="*/ 7546 w 10000"/>
                  <a:gd name="connsiteY991" fmla="*/ 6218 h 10000"/>
                  <a:gd name="connsiteX992" fmla="*/ 7540 w 10000"/>
                  <a:gd name="connsiteY992" fmla="*/ 6159 h 10000"/>
                  <a:gd name="connsiteX993" fmla="*/ 7535 w 10000"/>
                  <a:gd name="connsiteY993" fmla="*/ 6114 h 10000"/>
                  <a:gd name="connsiteX994" fmla="*/ 7535 w 10000"/>
                  <a:gd name="connsiteY994" fmla="*/ 6088 h 10000"/>
                  <a:gd name="connsiteX995" fmla="*/ 7540 w 10000"/>
                  <a:gd name="connsiteY995" fmla="*/ 6049 h 10000"/>
                  <a:gd name="connsiteX996" fmla="*/ 7546 w 10000"/>
                  <a:gd name="connsiteY996" fmla="*/ 6004 h 10000"/>
                  <a:gd name="connsiteX997" fmla="*/ 7548 w 10000"/>
                  <a:gd name="connsiteY997" fmla="*/ 5965 h 10000"/>
                  <a:gd name="connsiteX998" fmla="*/ 7548 w 10000"/>
                  <a:gd name="connsiteY998" fmla="*/ 5946 h 10000"/>
                  <a:gd name="connsiteX999" fmla="*/ 7548 w 10000"/>
                  <a:gd name="connsiteY999" fmla="*/ 5933 h 10000"/>
                  <a:gd name="connsiteX1000" fmla="*/ 7548 w 10000"/>
                  <a:gd name="connsiteY1000" fmla="*/ 5910 h 10000"/>
                  <a:gd name="connsiteX1001" fmla="*/ 7548 w 10000"/>
                  <a:gd name="connsiteY1001" fmla="*/ 5897 h 10000"/>
                  <a:gd name="connsiteX1002" fmla="*/ 7546 w 10000"/>
                  <a:gd name="connsiteY1002" fmla="*/ 5871 h 10000"/>
                  <a:gd name="connsiteX1003" fmla="*/ 7535 w 10000"/>
                  <a:gd name="connsiteY1003" fmla="*/ 5839 h 10000"/>
                  <a:gd name="connsiteX1004" fmla="*/ 7524 w 10000"/>
                  <a:gd name="connsiteY1004" fmla="*/ 5797 h 10000"/>
                  <a:gd name="connsiteX1005" fmla="*/ 7518 w 10000"/>
                  <a:gd name="connsiteY1005" fmla="*/ 5767 h 10000"/>
                  <a:gd name="connsiteX1006" fmla="*/ 7515 w 10000"/>
                  <a:gd name="connsiteY1006" fmla="*/ 5745 h 10000"/>
                  <a:gd name="connsiteX1007" fmla="*/ 7501 w 10000"/>
                  <a:gd name="connsiteY1007" fmla="*/ 5683 h 10000"/>
                  <a:gd name="connsiteX1008" fmla="*/ 7490 w 10000"/>
                  <a:gd name="connsiteY1008" fmla="*/ 5631 h 10000"/>
                  <a:gd name="connsiteX1009" fmla="*/ 7482 w 10000"/>
                  <a:gd name="connsiteY1009" fmla="*/ 5593 h 10000"/>
                  <a:gd name="connsiteX1010" fmla="*/ 7476 w 10000"/>
                  <a:gd name="connsiteY1010" fmla="*/ 5570 h 10000"/>
                  <a:gd name="connsiteX1011" fmla="*/ 7476 w 10000"/>
                  <a:gd name="connsiteY1011" fmla="*/ 5528 h 10000"/>
                  <a:gd name="connsiteX1012" fmla="*/ 7482 w 10000"/>
                  <a:gd name="connsiteY1012" fmla="*/ 5502 h 10000"/>
                  <a:gd name="connsiteX1013" fmla="*/ 7490 w 10000"/>
                  <a:gd name="connsiteY1013" fmla="*/ 5489 h 10000"/>
                  <a:gd name="connsiteX1014" fmla="*/ 7499 w 10000"/>
                  <a:gd name="connsiteY1014" fmla="*/ 5479 h 10000"/>
                  <a:gd name="connsiteX1015" fmla="*/ 7493 w 10000"/>
                  <a:gd name="connsiteY1015" fmla="*/ 5427 h 10000"/>
                  <a:gd name="connsiteX1016" fmla="*/ 7501 w 10000"/>
                  <a:gd name="connsiteY1016" fmla="*/ 5415 h 10000"/>
                  <a:gd name="connsiteX1017" fmla="*/ 7510 w 10000"/>
                  <a:gd name="connsiteY1017" fmla="*/ 5398 h 10000"/>
                  <a:gd name="connsiteX1018" fmla="*/ 7515 w 10000"/>
                  <a:gd name="connsiteY1018" fmla="*/ 5379 h 10000"/>
                  <a:gd name="connsiteX1019" fmla="*/ 7526 w 10000"/>
                  <a:gd name="connsiteY1019" fmla="*/ 5366 h 10000"/>
                  <a:gd name="connsiteX1020" fmla="*/ 7518 w 10000"/>
                  <a:gd name="connsiteY1020" fmla="*/ 5350 h 10000"/>
                  <a:gd name="connsiteX1021" fmla="*/ 7518 w 10000"/>
                  <a:gd name="connsiteY1021" fmla="*/ 5330 h 10000"/>
                  <a:gd name="connsiteX1022" fmla="*/ 7526 w 10000"/>
                  <a:gd name="connsiteY1022" fmla="*/ 5311 h 10000"/>
                  <a:gd name="connsiteX1023" fmla="*/ 7540 w 10000"/>
                  <a:gd name="connsiteY1023" fmla="*/ 5291 h 10000"/>
                  <a:gd name="connsiteX1024" fmla="*/ 7540 w 10000"/>
                  <a:gd name="connsiteY1024" fmla="*/ 5266 h 10000"/>
                  <a:gd name="connsiteX1025" fmla="*/ 7540 w 10000"/>
                  <a:gd name="connsiteY1025" fmla="*/ 5256 h 10000"/>
                  <a:gd name="connsiteX1026" fmla="*/ 7524 w 10000"/>
                  <a:gd name="connsiteY1026" fmla="*/ 5233 h 10000"/>
                  <a:gd name="connsiteX1027" fmla="*/ 7515 w 10000"/>
                  <a:gd name="connsiteY1027" fmla="*/ 5217 h 10000"/>
                  <a:gd name="connsiteX1028" fmla="*/ 7490 w 10000"/>
                  <a:gd name="connsiteY1028" fmla="*/ 5178 h 10000"/>
                  <a:gd name="connsiteX1029" fmla="*/ 7474 w 10000"/>
                  <a:gd name="connsiteY1029" fmla="*/ 5162 h 10000"/>
                  <a:gd name="connsiteX1030" fmla="*/ 7457 w 10000"/>
                  <a:gd name="connsiteY1030" fmla="*/ 5120 h 10000"/>
                  <a:gd name="connsiteX1031" fmla="*/ 7421 w 10000"/>
                  <a:gd name="connsiteY1031" fmla="*/ 5087 h 10000"/>
                  <a:gd name="connsiteX1032" fmla="*/ 7380 w 10000"/>
                  <a:gd name="connsiteY1032" fmla="*/ 5068 h 10000"/>
                  <a:gd name="connsiteX1033" fmla="*/ 7355 w 10000"/>
                  <a:gd name="connsiteY1033" fmla="*/ 5058 h 10000"/>
                  <a:gd name="connsiteX1034" fmla="*/ 7332 w 10000"/>
                  <a:gd name="connsiteY1034" fmla="*/ 5049 h 10000"/>
                  <a:gd name="connsiteX1035" fmla="*/ 7305 w 10000"/>
                  <a:gd name="connsiteY1035" fmla="*/ 5016 h 10000"/>
                  <a:gd name="connsiteX1036" fmla="*/ 7305 w 10000"/>
                  <a:gd name="connsiteY1036" fmla="*/ 5000 h 10000"/>
                  <a:gd name="connsiteX1037" fmla="*/ 7296 w 10000"/>
                  <a:gd name="connsiteY1037" fmla="*/ 4971 h 10000"/>
                  <a:gd name="connsiteX1038" fmla="*/ 7288 w 10000"/>
                  <a:gd name="connsiteY1038" fmla="*/ 4945 h 10000"/>
                  <a:gd name="connsiteX1039" fmla="*/ 7280 w 10000"/>
                  <a:gd name="connsiteY1039" fmla="*/ 4916 h 10000"/>
                  <a:gd name="connsiteX1040" fmla="*/ 7291 w 10000"/>
                  <a:gd name="connsiteY1040" fmla="*/ 4887 h 10000"/>
                  <a:gd name="connsiteX1041" fmla="*/ 7291 w 10000"/>
                  <a:gd name="connsiteY1041" fmla="*/ 4858 h 10000"/>
                  <a:gd name="connsiteX1042" fmla="*/ 7271 w 10000"/>
                  <a:gd name="connsiteY1042" fmla="*/ 4819 h 10000"/>
                  <a:gd name="connsiteX1043" fmla="*/ 7255 w 10000"/>
                  <a:gd name="connsiteY1043" fmla="*/ 4828 h 10000"/>
                  <a:gd name="connsiteX1044" fmla="*/ 7235 w 10000"/>
                  <a:gd name="connsiteY1044" fmla="*/ 4841 h 10000"/>
                  <a:gd name="connsiteX1045" fmla="*/ 7216 w 10000"/>
                  <a:gd name="connsiteY1045" fmla="*/ 4867 h 10000"/>
                  <a:gd name="connsiteX1046" fmla="*/ 7191 w 10000"/>
                  <a:gd name="connsiteY1046" fmla="*/ 4870 h 10000"/>
                  <a:gd name="connsiteX1047" fmla="*/ 7155 w 10000"/>
                  <a:gd name="connsiteY1047" fmla="*/ 4887 h 10000"/>
                  <a:gd name="connsiteX1048" fmla="*/ 7122 w 10000"/>
                  <a:gd name="connsiteY1048" fmla="*/ 4893 h 10000"/>
                  <a:gd name="connsiteX1049" fmla="*/ 7105 w 10000"/>
                  <a:gd name="connsiteY1049" fmla="*/ 4896 h 10000"/>
                  <a:gd name="connsiteX1050" fmla="*/ 7094 w 10000"/>
                  <a:gd name="connsiteY1050" fmla="*/ 4916 h 10000"/>
                  <a:gd name="connsiteX1051" fmla="*/ 7080 w 10000"/>
                  <a:gd name="connsiteY1051" fmla="*/ 4903 h 10000"/>
                  <a:gd name="connsiteX1052" fmla="*/ 7072 w 10000"/>
                  <a:gd name="connsiteY1052" fmla="*/ 4851 h 10000"/>
                  <a:gd name="connsiteX1053" fmla="*/ 7042 w 10000"/>
                  <a:gd name="connsiteY1053" fmla="*/ 4819 h 10000"/>
                  <a:gd name="connsiteX1054" fmla="*/ 7030 w 10000"/>
                  <a:gd name="connsiteY1054" fmla="*/ 4780 h 10000"/>
                  <a:gd name="connsiteX1055" fmla="*/ 7039 w 10000"/>
                  <a:gd name="connsiteY1055" fmla="*/ 4757 h 10000"/>
                  <a:gd name="connsiteX1056" fmla="*/ 7047 w 10000"/>
                  <a:gd name="connsiteY1056" fmla="*/ 4744 h 10000"/>
                  <a:gd name="connsiteX1057" fmla="*/ 7022 w 10000"/>
                  <a:gd name="connsiteY1057" fmla="*/ 4725 h 10000"/>
                  <a:gd name="connsiteX1058" fmla="*/ 7000 w 10000"/>
                  <a:gd name="connsiteY1058" fmla="*/ 4715 h 10000"/>
                  <a:gd name="connsiteX1059" fmla="*/ 6975 w 10000"/>
                  <a:gd name="connsiteY1059" fmla="*/ 4709 h 10000"/>
                  <a:gd name="connsiteX1060" fmla="*/ 6945 w 10000"/>
                  <a:gd name="connsiteY1060" fmla="*/ 4696 h 10000"/>
                  <a:gd name="connsiteX1061" fmla="*/ 6953 w 10000"/>
                  <a:gd name="connsiteY1061" fmla="*/ 4679 h 10000"/>
                  <a:gd name="connsiteX1062" fmla="*/ 6961 w 10000"/>
                  <a:gd name="connsiteY1062" fmla="*/ 4660 h 10000"/>
                  <a:gd name="connsiteX1063" fmla="*/ 6983 w 10000"/>
                  <a:gd name="connsiteY1063" fmla="*/ 4644 h 10000"/>
                  <a:gd name="connsiteX1064" fmla="*/ 7014 w 10000"/>
                  <a:gd name="connsiteY1064" fmla="*/ 4634 h 10000"/>
                  <a:gd name="connsiteX1065" fmla="*/ 7025 w 10000"/>
                  <a:gd name="connsiteY1065" fmla="*/ 4615 h 10000"/>
                  <a:gd name="connsiteX1066" fmla="*/ 7047 w 10000"/>
                  <a:gd name="connsiteY1066" fmla="*/ 4582 h 10000"/>
                  <a:gd name="connsiteX1067" fmla="*/ 7069 w 10000"/>
                  <a:gd name="connsiteY1067" fmla="*/ 4563 h 10000"/>
                  <a:gd name="connsiteX1068" fmla="*/ 7078 w 10000"/>
                  <a:gd name="connsiteY1068" fmla="*/ 4553 h 10000"/>
                  <a:gd name="connsiteX1069" fmla="*/ 7097 w 10000"/>
                  <a:gd name="connsiteY1069" fmla="*/ 4527 h 10000"/>
                  <a:gd name="connsiteX1070" fmla="*/ 7122 w 10000"/>
                  <a:gd name="connsiteY1070" fmla="*/ 4517 h 10000"/>
                  <a:gd name="connsiteX1071" fmla="*/ 7139 w 10000"/>
                  <a:gd name="connsiteY1071" fmla="*/ 4488 h 10000"/>
                  <a:gd name="connsiteX1072" fmla="*/ 7147 w 10000"/>
                  <a:gd name="connsiteY1072" fmla="*/ 4459 h 10000"/>
                  <a:gd name="connsiteX1073" fmla="*/ 7161 w 10000"/>
                  <a:gd name="connsiteY1073" fmla="*/ 4440 h 10000"/>
                  <a:gd name="connsiteX1074" fmla="*/ 7177 w 10000"/>
                  <a:gd name="connsiteY1074" fmla="*/ 4430 h 10000"/>
                  <a:gd name="connsiteX1075" fmla="*/ 7202 w 10000"/>
                  <a:gd name="connsiteY1075" fmla="*/ 4407 h 10000"/>
                  <a:gd name="connsiteX1076" fmla="*/ 7224 w 10000"/>
                  <a:gd name="connsiteY1076" fmla="*/ 4417 h 10000"/>
                  <a:gd name="connsiteX1077" fmla="*/ 7241 w 10000"/>
                  <a:gd name="connsiteY1077" fmla="*/ 4404 h 10000"/>
                  <a:gd name="connsiteX1078" fmla="*/ 7263 w 10000"/>
                  <a:gd name="connsiteY1078" fmla="*/ 4398 h 10000"/>
                  <a:gd name="connsiteX1079" fmla="*/ 7283 w 10000"/>
                  <a:gd name="connsiteY1079" fmla="*/ 4424 h 10000"/>
                  <a:gd name="connsiteX1080" fmla="*/ 7305 w 10000"/>
                  <a:gd name="connsiteY1080" fmla="*/ 4433 h 10000"/>
                  <a:gd name="connsiteX1081" fmla="*/ 7332 w 10000"/>
                  <a:gd name="connsiteY1081" fmla="*/ 4443 h 10000"/>
                  <a:gd name="connsiteX1082" fmla="*/ 7380 w 10000"/>
                  <a:gd name="connsiteY1082" fmla="*/ 4398 h 10000"/>
                  <a:gd name="connsiteX1083" fmla="*/ 7404 w 10000"/>
                  <a:gd name="connsiteY1083" fmla="*/ 4378 h 10000"/>
                  <a:gd name="connsiteX1084" fmla="*/ 7418 w 10000"/>
                  <a:gd name="connsiteY1084" fmla="*/ 4369 h 10000"/>
                  <a:gd name="connsiteX1085" fmla="*/ 7443 w 10000"/>
                  <a:gd name="connsiteY1085" fmla="*/ 4356 h 10000"/>
                  <a:gd name="connsiteX1086" fmla="*/ 7460 w 10000"/>
                  <a:gd name="connsiteY1086" fmla="*/ 4385 h 10000"/>
                  <a:gd name="connsiteX1087" fmla="*/ 7460 w 10000"/>
                  <a:gd name="connsiteY1087" fmla="*/ 4404 h 10000"/>
                  <a:gd name="connsiteX1088" fmla="*/ 7499 w 10000"/>
                  <a:gd name="connsiteY1088" fmla="*/ 4417 h 10000"/>
                  <a:gd name="connsiteX1089" fmla="*/ 7515 w 10000"/>
                  <a:gd name="connsiteY1089" fmla="*/ 4414 h 10000"/>
                  <a:gd name="connsiteX1090" fmla="*/ 7565 w 10000"/>
                  <a:gd name="connsiteY1090" fmla="*/ 4385 h 10000"/>
                  <a:gd name="connsiteX1091" fmla="*/ 7579 w 10000"/>
                  <a:gd name="connsiteY1091" fmla="*/ 4346 h 10000"/>
                  <a:gd name="connsiteX1092" fmla="*/ 7582 w 10000"/>
                  <a:gd name="connsiteY1092" fmla="*/ 4317 h 10000"/>
                  <a:gd name="connsiteX1093" fmla="*/ 7590 w 10000"/>
                  <a:gd name="connsiteY1093" fmla="*/ 4301 h 10000"/>
                  <a:gd name="connsiteX1094" fmla="*/ 7612 w 10000"/>
                  <a:gd name="connsiteY1094" fmla="*/ 4271 h 10000"/>
                  <a:gd name="connsiteX1095" fmla="*/ 7623 w 10000"/>
                  <a:gd name="connsiteY1095" fmla="*/ 4262 h 10000"/>
                  <a:gd name="connsiteX1096" fmla="*/ 7634 w 10000"/>
                  <a:gd name="connsiteY1096" fmla="*/ 4245 h 10000"/>
                  <a:gd name="connsiteX1097" fmla="*/ 7645 w 10000"/>
                  <a:gd name="connsiteY1097" fmla="*/ 4265 h 10000"/>
                  <a:gd name="connsiteX1098" fmla="*/ 7670 w 10000"/>
                  <a:gd name="connsiteY1098" fmla="*/ 4284 h 10000"/>
                  <a:gd name="connsiteX1099" fmla="*/ 7701 w 10000"/>
                  <a:gd name="connsiteY1099" fmla="*/ 4275 h 10000"/>
                  <a:gd name="connsiteX1100" fmla="*/ 7717 w 10000"/>
                  <a:gd name="connsiteY1100" fmla="*/ 4275 h 10000"/>
                  <a:gd name="connsiteX1101" fmla="*/ 7740 w 10000"/>
                  <a:gd name="connsiteY1101" fmla="*/ 4284 h 10000"/>
                  <a:gd name="connsiteX1102" fmla="*/ 7767 w 10000"/>
                  <a:gd name="connsiteY1102" fmla="*/ 4284 h 10000"/>
                  <a:gd name="connsiteX1103" fmla="*/ 7895 w 10000"/>
                  <a:gd name="connsiteY1103" fmla="*/ 4207 h 10000"/>
                  <a:gd name="connsiteX1104" fmla="*/ 7895 w 10000"/>
                  <a:gd name="connsiteY1104" fmla="*/ 4187 h 10000"/>
                  <a:gd name="connsiteX1105" fmla="*/ 7895 w 10000"/>
                  <a:gd name="connsiteY1105" fmla="*/ 4171 h 10000"/>
                  <a:gd name="connsiteX1106" fmla="*/ 7903 w 10000"/>
                  <a:gd name="connsiteY1106" fmla="*/ 4148 h 10000"/>
                  <a:gd name="connsiteX1107" fmla="*/ 7917 w 10000"/>
                  <a:gd name="connsiteY1107" fmla="*/ 4158 h 10000"/>
                  <a:gd name="connsiteX1108" fmla="*/ 7967 w 10000"/>
                  <a:gd name="connsiteY1108" fmla="*/ 4203 h 10000"/>
                  <a:gd name="connsiteX1109" fmla="*/ 7994 w 10000"/>
                  <a:gd name="connsiteY1109" fmla="*/ 4203 h 10000"/>
                  <a:gd name="connsiteX1110" fmla="*/ 8064 w 10000"/>
                  <a:gd name="connsiteY1110" fmla="*/ 4242 h 10000"/>
                  <a:gd name="connsiteX1111" fmla="*/ 8083 w 10000"/>
                  <a:gd name="connsiteY1111" fmla="*/ 4245 h 10000"/>
                  <a:gd name="connsiteX1112" fmla="*/ 8105 w 10000"/>
                  <a:gd name="connsiteY1112" fmla="*/ 4226 h 10000"/>
                  <a:gd name="connsiteX1113" fmla="*/ 8136 w 10000"/>
                  <a:gd name="connsiteY1113" fmla="*/ 4187 h 10000"/>
                  <a:gd name="connsiteX1114" fmla="*/ 8161 w 10000"/>
                  <a:gd name="connsiteY1114" fmla="*/ 4168 h 10000"/>
                  <a:gd name="connsiteX1115" fmla="*/ 8172 w 10000"/>
                  <a:gd name="connsiteY1115" fmla="*/ 4161 h 10000"/>
                  <a:gd name="connsiteX1116" fmla="*/ 8208 w 10000"/>
                  <a:gd name="connsiteY1116" fmla="*/ 4168 h 10000"/>
                  <a:gd name="connsiteX1117" fmla="*/ 8235 w 10000"/>
                  <a:gd name="connsiteY1117" fmla="*/ 4168 h 10000"/>
                  <a:gd name="connsiteX1118" fmla="*/ 8258 w 10000"/>
                  <a:gd name="connsiteY1118" fmla="*/ 4152 h 10000"/>
                  <a:gd name="connsiteX1119" fmla="*/ 8283 w 10000"/>
                  <a:gd name="connsiteY1119" fmla="*/ 4152 h 10000"/>
                  <a:gd name="connsiteX1120" fmla="*/ 8299 w 10000"/>
                  <a:gd name="connsiteY1120" fmla="*/ 4132 h 10000"/>
                  <a:gd name="connsiteX1121" fmla="*/ 8316 w 10000"/>
                  <a:gd name="connsiteY1121" fmla="*/ 4113 h 10000"/>
                  <a:gd name="connsiteX1122" fmla="*/ 8330 w 10000"/>
                  <a:gd name="connsiteY1122" fmla="*/ 4084 h 10000"/>
                  <a:gd name="connsiteX1123" fmla="*/ 8341 w 10000"/>
                  <a:gd name="connsiteY1123" fmla="*/ 4058 h 10000"/>
                  <a:gd name="connsiteX1124" fmla="*/ 8349 w 10000"/>
                  <a:gd name="connsiteY1124" fmla="*/ 4064 h 10000"/>
                  <a:gd name="connsiteX1125" fmla="*/ 8366 w 10000"/>
                  <a:gd name="connsiteY1125" fmla="*/ 4067 h 10000"/>
                  <a:gd name="connsiteX1126" fmla="*/ 8374 w 10000"/>
                  <a:gd name="connsiteY1126" fmla="*/ 4084 h 10000"/>
                  <a:gd name="connsiteX1127" fmla="*/ 8402 w 10000"/>
                  <a:gd name="connsiteY1127" fmla="*/ 4054 h 10000"/>
                  <a:gd name="connsiteX1128" fmla="*/ 8427 w 10000"/>
                  <a:gd name="connsiteY1128" fmla="*/ 4028 h 10000"/>
                  <a:gd name="connsiteX1129" fmla="*/ 8438 w 10000"/>
                  <a:gd name="connsiteY1129" fmla="*/ 4025 h 10000"/>
                  <a:gd name="connsiteX1130" fmla="*/ 8468 w 10000"/>
                  <a:gd name="connsiteY1130" fmla="*/ 4006 h 10000"/>
                  <a:gd name="connsiteX1131" fmla="*/ 8485 w 10000"/>
                  <a:gd name="connsiteY1131" fmla="*/ 3999 h 10000"/>
                  <a:gd name="connsiteX1132" fmla="*/ 8493 w 10000"/>
                  <a:gd name="connsiteY1132" fmla="*/ 4025 h 10000"/>
                  <a:gd name="connsiteX1133" fmla="*/ 8515 w 10000"/>
                  <a:gd name="connsiteY1133" fmla="*/ 4028 h 10000"/>
                  <a:gd name="connsiteX1134" fmla="*/ 8543 w 10000"/>
                  <a:gd name="connsiteY1134" fmla="*/ 4009 h 10000"/>
                  <a:gd name="connsiteX1135" fmla="*/ 8551 w 10000"/>
                  <a:gd name="connsiteY1135" fmla="*/ 3990 h 10000"/>
                  <a:gd name="connsiteX1136" fmla="*/ 8582 w 10000"/>
                  <a:gd name="connsiteY1136" fmla="*/ 3977 h 10000"/>
                  <a:gd name="connsiteX1137" fmla="*/ 8596 w 10000"/>
                  <a:gd name="connsiteY1137" fmla="*/ 3977 h 10000"/>
                  <a:gd name="connsiteX1138" fmla="*/ 8607 w 10000"/>
                  <a:gd name="connsiteY1138" fmla="*/ 3980 h 10000"/>
                  <a:gd name="connsiteX1139" fmla="*/ 8645 w 10000"/>
                  <a:gd name="connsiteY1139" fmla="*/ 3970 h 10000"/>
                  <a:gd name="connsiteX1140" fmla="*/ 8654 w 10000"/>
                  <a:gd name="connsiteY1140" fmla="*/ 3951 h 10000"/>
                  <a:gd name="connsiteX1141" fmla="*/ 8670 w 10000"/>
                  <a:gd name="connsiteY1141" fmla="*/ 3935 h 10000"/>
                  <a:gd name="connsiteX1142" fmla="*/ 8695 w 10000"/>
                  <a:gd name="connsiteY1142" fmla="*/ 3935 h 10000"/>
                  <a:gd name="connsiteX1143" fmla="*/ 8704 w 10000"/>
                  <a:gd name="connsiteY1143" fmla="*/ 3951 h 10000"/>
                  <a:gd name="connsiteX1144" fmla="*/ 8717 w 10000"/>
                  <a:gd name="connsiteY1144" fmla="*/ 3964 h 10000"/>
                  <a:gd name="connsiteX1145" fmla="*/ 8751 w 10000"/>
                  <a:gd name="connsiteY1145" fmla="*/ 3951 h 10000"/>
                  <a:gd name="connsiteX1146" fmla="*/ 8776 w 10000"/>
                  <a:gd name="connsiteY1146" fmla="*/ 3935 h 10000"/>
                  <a:gd name="connsiteX1147" fmla="*/ 8798 w 10000"/>
                  <a:gd name="connsiteY1147" fmla="*/ 3925 h 10000"/>
                  <a:gd name="connsiteX1148" fmla="*/ 8806 w 10000"/>
                  <a:gd name="connsiteY1148" fmla="*/ 3892 h 10000"/>
                  <a:gd name="connsiteX1149" fmla="*/ 8814 w 10000"/>
                  <a:gd name="connsiteY1149" fmla="*/ 3876 h 10000"/>
                  <a:gd name="connsiteX1150" fmla="*/ 8839 w 10000"/>
                  <a:gd name="connsiteY1150" fmla="*/ 3873 h 10000"/>
                  <a:gd name="connsiteX1151" fmla="*/ 8842 w 10000"/>
                  <a:gd name="connsiteY1151" fmla="*/ 3876 h 10000"/>
                  <a:gd name="connsiteX1152" fmla="*/ 8856 w 10000"/>
                  <a:gd name="connsiteY1152" fmla="*/ 3863 h 10000"/>
                  <a:gd name="connsiteX1153" fmla="*/ 8856 w 10000"/>
                  <a:gd name="connsiteY1153" fmla="*/ 3841 h 10000"/>
                  <a:gd name="connsiteX1154" fmla="*/ 8870 w 10000"/>
                  <a:gd name="connsiteY1154" fmla="*/ 3821 h 10000"/>
                  <a:gd name="connsiteX1155" fmla="*/ 8903 w 10000"/>
                  <a:gd name="connsiteY1155" fmla="*/ 3802 h 10000"/>
                  <a:gd name="connsiteX1156" fmla="*/ 8914 w 10000"/>
                  <a:gd name="connsiteY1156" fmla="*/ 3782 h 10000"/>
                  <a:gd name="connsiteX1157" fmla="*/ 8939 w 10000"/>
                  <a:gd name="connsiteY1157" fmla="*/ 3782 h 10000"/>
                  <a:gd name="connsiteX1158" fmla="*/ 8961 w 10000"/>
                  <a:gd name="connsiteY1158" fmla="*/ 3779 h 10000"/>
                  <a:gd name="connsiteX1159" fmla="*/ 8983 w 10000"/>
                  <a:gd name="connsiteY1159" fmla="*/ 3760 h 10000"/>
                  <a:gd name="connsiteX1160" fmla="*/ 9003 w 10000"/>
                  <a:gd name="connsiteY1160" fmla="*/ 3763 h 10000"/>
                  <a:gd name="connsiteX1161" fmla="*/ 9019 w 10000"/>
                  <a:gd name="connsiteY1161" fmla="*/ 3779 h 10000"/>
                  <a:gd name="connsiteX1162" fmla="*/ 9050 w 10000"/>
                  <a:gd name="connsiteY1162" fmla="*/ 3812 h 10000"/>
                  <a:gd name="connsiteX1163" fmla="*/ 9080 w 10000"/>
                  <a:gd name="connsiteY1163" fmla="*/ 3831 h 10000"/>
                  <a:gd name="connsiteX1164" fmla="*/ 9097 w 10000"/>
                  <a:gd name="connsiteY1164" fmla="*/ 3867 h 10000"/>
                  <a:gd name="connsiteX1165" fmla="*/ 9114 w 10000"/>
                  <a:gd name="connsiteY1165" fmla="*/ 3902 h 10000"/>
                  <a:gd name="connsiteX1166" fmla="*/ 9122 w 10000"/>
                  <a:gd name="connsiteY1166" fmla="*/ 3935 h 10000"/>
                  <a:gd name="connsiteX1167" fmla="*/ 9125 w 10000"/>
                  <a:gd name="connsiteY1167" fmla="*/ 3964 h 10000"/>
                  <a:gd name="connsiteX1168" fmla="*/ 9130 w 10000"/>
                  <a:gd name="connsiteY1168" fmla="*/ 3999 h 10000"/>
                  <a:gd name="connsiteX1169" fmla="*/ 9130 w 10000"/>
                  <a:gd name="connsiteY1169" fmla="*/ 4054 h 10000"/>
                  <a:gd name="connsiteX1170" fmla="*/ 9155 w 10000"/>
                  <a:gd name="connsiteY1170" fmla="*/ 4093 h 10000"/>
                  <a:gd name="connsiteX1171" fmla="*/ 9169 w 10000"/>
                  <a:gd name="connsiteY1171" fmla="*/ 4090 h 10000"/>
                  <a:gd name="connsiteX1172" fmla="*/ 9211 w 10000"/>
                  <a:gd name="connsiteY1172" fmla="*/ 4077 h 10000"/>
                  <a:gd name="connsiteX1173" fmla="*/ 9244 w 10000"/>
                  <a:gd name="connsiteY1173" fmla="*/ 4077 h 10000"/>
                  <a:gd name="connsiteX1174" fmla="*/ 9252 w 10000"/>
                  <a:gd name="connsiteY1174" fmla="*/ 4103 h 10000"/>
                  <a:gd name="connsiteX1175" fmla="*/ 9258 w 10000"/>
                  <a:gd name="connsiteY1175" fmla="*/ 4148 h 10000"/>
                  <a:gd name="connsiteX1176" fmla="*/ 9269 w 10000"/>
                  <a:gd name="connsiteY1176" fmla="*/ 4158 h 10000"/>
                  <a:gd name="connsiteX1177" fmla="*/ 9294 w 10000"/>
                  <a:gd name="connsiteY1177" fmla="*/ 4158 h 10000"/>
                  <a:gd name="connsiteX1178" fmla="*/ 9319 w 10000"/>
                  <a:gd name="connsiteY1178" fmla="*/ 4168 h 10000"/>
                  <a:gd name="connsiteX1179" fmla="*/ 9346 w 10000"/>
                  <a:gd name="connsiteY1179" fmla="*/ 4190 h 10000"/>
                  <a:gd name="connsiteX1180" fmla="*/ 9357 w 10000"/>
                  <a:gd name="connsiteY1180" fmla="*/ 4168 h 10000"/>
                  <a:gd name="connsiteX1181" fmla="*/ 9371 w 10000"/>
                  <a:gd name="connsiteY1181" fmla="*/ 4132 h 10000"/>
                  <a:gd name="connsiteX1182" fmla="*/ 9391 w 10000"/>
                  <a:gd name="connsiteY1182" fmla="*/ 4113 h 10000"/>
                  <a:gd name="connsiteX1183" fmla="*/ 9407 w 10000"/>
                  <a:gd name="connsiteY1183" fmla="*/ 4103 h 10000"/>
                  <a:gd name="connsiteX1184" fmla="*/ 9435 w 10000"/>
                  <a:gd name="connsiteY1184" fmla="*/ 4100 h 10000"/>
                  <a:gd name="connsiteX1185" fmla="*/ 9460 w 10000"/>
                  <a:gd name="connsiteY1185" fmla="*/ 4084 h 10000"/>
                  <a:gd name="connsiteX1186" fmla="*/ 9485 w 10000"/>
                  <a:gd name="connsiteY1186" fmla="*/ 4067 h 10000"/>
                  <a:gd name="connsiteX1187" fmla="*/ 9496 w 10000"/>
                  <a:gd name="connsiteY1187" fmla="*/ 4054 h 10000"/>
                  <a:gd name="connsiteX1188" fmla="*/ 9526 w 10000"/>
                  <a:gd name="connsiteY1188" fmla="*/ 4048 h 10000"/>
                  <a:gd name="connsiteX1189" fmla="*/ 9557 w 10000"/>
                  <a:gd name="connsiteY1189" fmla="*/ 4038 h 10000"/>
                  <a:gd name="connsiteX1190" fmla="*/ 9584 w 10000"/>
                  <a:gd name="connsiteY1190" fmla="*/ 4019 h 10000"/>
                  <a:gd name="connsiteX1191" fmla="*/ 9623 w 10000"/>
                  <a:gd name="connsiteY1191" fmla="*/ 4016 h 10000"/>
                  <a:gd name="connsiteX1192" fmla="*/ 9648 w 10000"/>
                  <a:gd name="connsiteY1192" fmla="*/ 4009 h 10000"/>
                  <a:gd name="connsiteX1193" fmla="*/ 9673 w 10000"/>
                  <a:gd name="connsiteY1193" fmla="*/ 4019 h 10000"/>
                  <a:gd name="connsiteX1194" fmla="*/ 9712 w 10000"/>
                  <a:gd name="connsiteY1194" fmla="*/ 4038 h 10000"/>
                  <a:gd name="connsiteX1195" fmla="*/ 9742 w 10000"/>
                  <a:gd name="connsiteY1195" fmla="*/ 4074 h 10000"/>
                  <a:gd name="connsiteX1196" fmla="*/ 9776 w 10000"/>
                  <a:gd name="connsiteY1196" fmla="*/ 4093 h 10000"/>
                  <a:gd name="connsiteX1197" fmla="*/ 9814 w 10000"/>
                  <a:gd name="connsiteY1197" fmla="*/ 4109 h 10000"/>
                  <a:gd name="connsiteX1198" fmla="*/ 9859 w 10000"/>
                  <a:gd name="connsiteY1198" fmla="*/ 4119 h 10000"/>
                  <a:gd name="connsiteX1199" fmla="*/ 9898 w 10000"/>
                  <a:gd name="connsiteY1199" fmla="*/ 4122 h 10000"/>
                  <a:gd name="connsiteX1200" fmla="*/ 9931 w 10000"/>
                  <a:gd name="connsiteY1200" fmla="*/ 4109 h 10000"/>
                  <a:gd name="connsiteX1201" fmla="*/ 9956 w 10000"/>
                  <a:gd name="connsiteY1201" fmla="*/ 4100 h 10000"/>
                  <a:gd name="connsiteX1202" fmla="*/ 9981 w 10000"/>
                  <a:gd name="connsiteY1202" fmla="*/ 4067 h 10000"/>
                  <a:gd name="connsiteX1203" fmla="*/ 9994 w 10000"/>
                  <a:gd name="connsiteY1203" fmla="*/ 4035 h 10000"/>
                  <a:gd name="connsiteX1204" fmla="*/ 10000 w 10000"/>
                  <a:gd name="connsiteY1204" fmla="*/ 3996 h 10000"/>
                  <a:gd name="connsiteX1205" fmla="*/ 9994 w 10000"/>
                  <a:gd name="connsiteY1205" fmla="*/ 3941 h 10000"/>
                  <a:gd name="connsiteX1206" fmla="*/ 9986 w 10000"/>
                  <a:gd name="connsiteY1206" fmla="*/ 3905 h 10000"/>
                  <a:gd name="connsiteX1207" fmla="*/ 9981 w 10000"/>
                  <a:gd name="connsiteY1207" fmla="*/ 3857 h 10000"/>
                  <a:gd name="connsiteX1208" fmla="*/ 9989 w 10000"/>
                  <a:gd name="connsiteY1208" fmla="*/ 3837 h 10000"/>
                  <a:gd name="connsiteX1209" fmla="*/ 9989 w 10000"/>
                  <a:gd name="connsiteY1209" fmla="*/ 3812 h 10000"/>
                  <a:gd name="connsiteX1210" fmla="*/ 9981 w 10000"/>
                  <a:gd name="connsiteY1210" fmla="*/ 3792 h 10000"/>
                  <a:gd name="connsiteX1211" fmla="*/ 9970 w 10000"/>
                  <a:gd name="connsiteY1211" fmla="*/ 3763 h 10000"/>
                  <a:gd name="connsiteX1212" fmla="*/ 9945 w 10000"/>
                  <a:gd name="connsiteY1212" fmla="*/ 3705 h 10000"/>
                  <a:gd name="connsiteX1213" fmla="*/ 9931 w 10000"/>
                  <a:gd name="connsiteY1213" fmla="*/ 3659 h 10000"/>
                  <a:gd name="connsiteX1214" fmla="*/ 9903 w 10000"/>
                  <a:gd name="connsiteY1214" fmla="*/ 3640 h 10000"/>
                  <a:gd name="connsiteX1215" fmla="*/ 9881 w 10000"/>
                  <a:gd name="connsiteY1215" fmla="*/ 3620 h 10000"/>
                  <a:gd name="connsiteX1216" fmla="*/ 9856 w 10000"/>
                  <a:gd name="connsiteY1216" fmla="*/ 3595 h 10000"/>
                  <a:gd name="connsiteX1217" fmla="*/ 9817 w 10000"/>
                  <a:gd name="connsiteY1217" fmla="*/ 3562 h 10000"/>
                  <a:gd name="connsiteX1218" fmla="*/ 9795 w 10000"/>
                  <a:gd name="connsiteY1218" fmla="*/ 3546 h 10000"/>
                  <a:gd name="connsiteX1219" fmla="*/ 9778 w 10000"/>
                  <a:gd name="connsiteY1219" fmla="*/ 3527 h 10000"/>
                  <a:gd name="connsiteX1220" fmla="*/ 9745 w 10000"/>
                  <a:gd name="connsiteY1220" fmla="*/ 3501 h 10000"/>
                  <a:gd name="connsiteX1221" fmla="*/ 9726 w 10000"/>
                  <a:gd name="connsiteY1221" fmla="*/ 3488 h 10000"/>
                  <a:gd name="connsiteX1222" fmla="*/ 9704 w 10000"/>
                  <a:gd name="connsiteY1222" fmla="*/ 3472 h 10000"/>
                  <a:gd name="connsiteX1223" fmla="*/ 9695 w 10000"/>
                  <a:gd name="connsiteY1223" fmla="*/ 3468 h 10000"/>
                  <a:gd name="connsiteX1224" fmla="*/ 9690 w 10000"/>
                  <a:gd name="connsiteY1224" fmla="*/ 3459 h 10000"/>
                  <a:gd name="connsiteX1225" fmla="*/ 9673 w 10000"/>
                  <a:gd name="connsiteY1225" fmla="*/ 3449 h 10000"/>
                  <a:gd name="connsiteX1226" fmla="*/ 9665 w 10000"/>
                  <a:gd name="connsiteY1226" fmla="*/ 3442 h 10000"/>
                  <a:gd name="connsiteX1227" fmla="*/ 9654 w 10000"/>
                  <a:gd name="connsiteY1227" fmla="*/ 3449 h 10000"/>
                  <a:gd name="connsiteX1228" fmla="*/ 9521 w 10000"/>
                  <a:gd name="connsiteY1228" fmla="*/ 3394 h 10000"/>
                  <a:gd name="connsiteX1229" fmla="*/ 9510 w 10000"/>
                  <a:gd name="connsiteY1229" fmla="*/ 3368 h 10000"/>
                  <a:gd name="connsiteX1230" fmla="*/ 9496 w 10000"/>
                  <a:gd name="connsiteY1230" fmla="*/ 3287 h 10000"/>
                  <a:gd name="connsiteX1231" fmla="*/ 9488 w 10000"/>
                  <a:gd name="connsiteY1231" fmla="*/ 3216 h 10000"/>
                  <a:gd name="connsiteX1232" fmla="*/ 9493 w 10000"/>
                  <a:gd name="connsiteY1232" fmla="*/ 3174 h 10000"/>
                  <a:gd name="connsiteX1233" fmla="*/ 9501 w 10000"/>
                  <a:gd name="connsiteY1233" fmla="*/ 3128 h 10000"/>
                  <a:gd name="connsiteX1234" fmla="*/ 9488 w 10000"/>
                  <a:gd name="connsiteY1234" fmla="*/ 3025 h 10000"/>
                  <a:gd name="connsiteX1235" fmla="*/ 9446 w 10000"/>
                  <a:gd name="connsiteY1235" fmla="*/ 2931 h 10000"/>
                  <a:gd name="connsiteX1236" fmla="*/ 9382 w 10000"/>
                  <a:gd name="connsiteY1236" fmla="*/ 2837 h 10000"/>
                  <a:gd name="connsiteX1237" fmla="*/ 9316 w 10000"/>
                  <a:gd name="connsiteY1237" fmla="*/ 2753 h 10000"/>
                  <a:gd name="connsiteX1238" fmla="*/ 9294 w 10000"/>
                  <a:gd name="connsiteY1238" fmla="*/ 2655 h 10000"/>
                  <a:gd name="connsiteX1239" fmla="*/ 9213 w 10000"/>
                  <a:gd name="connsiteY1239" fmla="*/ 2328 h 10000"/>
                  <a:gd name="connsiteX1240" fmla="*/ 9172 w 10000"/>
                  <a:gd name="connsiteY1240" fmla="*/ 2286 h 10000"/>
                  <a:gd name="connsiteX1241" fmla="*/ 9019 w 10000"/>
                  <a:gd name="connsiteY1241" fmla="*/ 2082 h 10000"/>
                  <a:gd name="connsiteX1242" fmla="*/ 8906 w 10000"/>
                  <a:gd name="connsiteY1242" fmla="*/ 1946 h 10000"/>
                  <a:gd name="connsiteX1243" fmla="*/ 8801 w 10000"/>
                  <a:gd name="connsiteY1243" fmla="*/ 1778 h 10000"/>
                  <a:gd name="connsiteX1244" fmla="*/ 8806 w 10000"/>
                  <a:gd name="connsiteY1244" fmla="*/ 1713 h 10000"/>
                  <a:gd name="connsiteX1245" fmla="*/ 8809 w 10000"/>
                  <a:gd name="connsiteY1245" fmla="*/ 1703 h 10000"/>
                  <a:gd name="connsiteX1246" fmla="*/ 8817 w 10000"/>
                  <a:gd name="connsiteY1246" fmla="*/ 1713 h 10000"/>
                  <a:gd name="connsiteX1247" fmla="*/ 8834 w 10000"/>
                  <a:gd name="connsiteY1247" fmla="*/ 1729 h 10000"/>
                  <a:gd name="connsiteX1248" fmla="*/ 8839 w 10000"/>
                  <a:gd name="connsiteY1248" fmla="*/ 1729 h 10000"/>
                  <a:gd name="connsiteX1249" fmla="*/ 8848 w 10000"/>
                  <a:gd name="connsiteY1249" fmla="*/ 1723 h 10000"/>
                  <a:gd name="connsiteX1250" fmla="*/ 8850 w 10000"/>
                  <a:gd name="connsiteY1250" fmla="*/ 1703 h 10000"/>
                  <a:gd name="connsiteX1251" fmla="*/ 8850 w 10000"/>
                  <a:gd name="connsiteY1251" fmla="*/ 1684 h 10000"/>
                  <a:gd name="connsiteX1252" fmla="*/ 8850 w 10000"/>
                  <a:gd name="connsiteY1252" fmla="*/ 1648 h 10000"/>
                  <a:gd name="connsiteX1253" fmla="*/ 8881 w 10000"/>
                  <a:gd name="connsiteY1253" fmla="*/ 1571 h 10000"/>
                  <a:gd name="connsiteX1254" fmla="*/ 8895 w 10000"/>
                  <a:gd name="connsiteY1254" fmla="*/ 1541 h 10000"/>
                  <a:gd name="connsiteX1255" fmla="*/ 8895 w 10000"/>
                  <a:gd name="connsiteY1255" fmla="*/ 1525 h 10000"/>
                  <a:gd name="connsiteX1256" fmla="*/ 8881 w 10000"/>
                  <a:gd name="connsiteY1256" fmla="*/ 1516 h 10000"/>
                  <a:gd name="connsiteX1257" fmla="*/ 8864 w 10000"/>
                  <a:gd name="connsiteY1257" fmla="*/ 1522 h 10000"/>
                  <a:gd name="connsiteX1258" fmla="*/ 8850 w 10000"/>
                  <a:gd name="connsiteY1258" fmla="*/ 1535 h 10000"/>
                  <a:gd name="connsiteX1259" fmla="*/ 8834 w 10000"/>
                  <a:gd name="connsiteY1259" fmla="*/ 1571 h 10000"/>
                  <a:gd name="connsiteX1260" fmla="*/ 8825 w 10000"/>
                  <a:gd name="connsiteY1260" fmla="*/ 1587 h 10000"/>
                  <a:gd name="connsiteX1261" fmla="*/ 8776 w 10000"/>
                  <a:gd name="connsiteY1261" fmla="*/ 1571 h 10000"/>
                  <a:gd name="connsiteX1262" fmla="*/ 8745 w 10000"/>
                  <a:gd name="connsiteY1262" fmla="*/ 1580 h 10000"/>
                  <a:gd name="connsiteX1263" fmla="*/ 8720 w 10000"/>
                  <a:gd name="connsiteY1263" fmla="*/ 1587 h 10000"/>
                  <a:gd name="connsiteX1264" fmla="*/ 8709 w 10000"/>
                  <a:gd name="connsiteY1264" fmla="*/ 1609 h 10000"/>
                  <a:gd name="connsiteX1265" fmla="*/ 8693 w 10000"/>
                  <a:gd name="connsiteY1265" fmla="*/ 1616 h 10000"/>
                  <a:gd name="connsiteX1266" fmla="*/ 8684 w 10000"/>
                  <a:gd name="connsiteY1266" fmla="*/ 1639 h 10000"/>
                  <a:gd name="connsiteX1267" fmla="*/ 8684 w 10000"/>
                  <a:gd name="connsiteY1267" fmla="*/ 1658 h 10000"/>
                  <a:gd name="connsiteX1268" fmla="*/ 8665 w 10000"/>
                  <a:gd name="connsiteY1268" fmla="*/ 1655 h 10000"/>
                  <a:gd name="connsiteX1269" fmla="*/ 8665 w 10000"/>
                  <a:gd name="connsiteY1269" fmla="*/ 1645 h 10000"/>
                  <a:gd name="connsiteX1270" fmla="*/ 8665 w 10000"/>
                  <a:gd name="connsiteY1270" fmla="*/ 1626 h 10000"/>
                  <a:gd name="connsiteX1271" fmla="*/ 8676 w 10000"/>
                  <a:gd name="connsiteY1271" fmla="*/ 1609 h 10000"/>
                  <a:gd name="connsiteX1272" fmla="*/ 8679 w 10000"/>
                  <a:gd name="connsiteY1272" fmla="*/ 1597 h 10000"/>
                  <a:gd name="connsiteX1273" fmla="*/ 8687 w 10000"/>
                  <a:gd name="connsiteY1273" fmla="*/ 1577 h 10000"/>
                  <a:gd name="connsiteX1274" fmla="*/ 8695 w 10000"/>
                  <a:gd name="connsiteY1274" fmla="*/ 1554 h 10000"/>
                  <a:gd name="connsiteX1275" fmla="*/ 8709 w 10000"/>
                  <a:gd name="connsiteY1275" fmla="*/ 1532 h 10000"/>
                  <a:gd name="connsiteX1276" fmla="*/ 8704 w 10000"/>
                  <a:gd name="connsiteY1276" fmla="*/ 1512 h 10000"/>
                  <a:gd name="connsiteX1277" fmla="*/ 8695 w 10000"/>
                  <a:gd name="connsiteY1277" fmla="*/ 1503 h 10000"/>
                  <a:gd name="connsiteX1278" fmla="*/ 8684 w 10000"/>
                  <a:gd name="connsiteY1278" fmla="*/ 1503 h 10000"/>
                  <a:gd name="connsiteX1279" fmla="*/ 8670 w 10000"/>
                  <a:gd name="connsiteY1279" fmla="*/ 1525 h 10000"/>
                  <a:gd name="connsiteX1280" fmla="*/ 8665 w 10000"/>
                  <a:gd name="connsiteY1280" fmla="*/ 1545 h 10000"/>
                  <a:gd name="connsiteX1281" fmla="*/ 8654 w 10000"/>
                  <a:gd name="connsiteY1281" fmla="*/ 1567 h 10000"/>
                  <a:gd name="connsiteX1282" fmla="*/ 8648 w 10000"/>
                  <a:gd name="connsiteY1282" fmla="*/ 1587 h 10000"/>
                  <a:gd name="connsiteX1283" fmla="*/ 8640 w 10000"/>
                  <a:gd name="connsiteY1283" fmla="*/ 1629 h 10000"/>
                  <a:gd name="connsiteX1284" fmla="*/ 8620 w 10000"/>
                  <a:gd name="connsiteY1284" fmla="*/ 1635 h 10000"/>
                  <a:gd name="connsiteX1285" fmla="*/ 8612 w 10000"/>
                  <a:gd name="connsiteY1285" fmla="*/ 1635 h 10000"/>
                  <a:gd name="connsiteX1286" fmla="*/ 8604 w 10000"/>
                  <a:gd name="connsiteY1286" fmla="*/ 1626 h 10000"/>
                  <a:gd name="connsiteX1287" fmla="*/ 8596 w 10000"/>
                  <a:gd name="connsiteY1287" fmla="*/ 1616 h 10000"/>
                  <a:gd name="connsiteX1288" fmla="*/ 8596 w 10000"/>
                  <a:gd name="connsiteY1288" fmla="*/ 1580 h 10000"/>
                  <a:gd name="connsiteX1289" fmla="*/ 8587 w 10000"/>
                  <a:gd name="connsiteY1289" fmla="*/ 1545 h 10000"/>
                  <a:gd name="connsiteX1290" fmla="*/ 8565 w 10000"/>
                  <a:gd name="connsiteY1290" fmla="*/ 1516 h 10000"/>
                  <a:gd name="connsiteX1291" fmla="*/ 8543 w 10000"/>
                  <a:gd name="connsiteY1291" fmla="*/ 1512 h 10000"/>
                  <a:gd name="connsiteX1292" fmla="*/ 8518 w 10000"/>
                  <a:gd name="connsiteY1292" fmla="*/ 1532 h 10000"/>
                  <a:gd name="connsiteX1293" fmla="*/ 8476 w 10000"/>
                  <a:gd name="connsiteY1293" fmla="*/ 1567 h 10000"/>
                  <a:gd name="connsiteX1294" fmla="*/ 8454 w 10000"/>
                  <a:gd name="connsiteY1294" fmla="*/ 1551 h 10000"/>
                  <a:gd name="connsiteX1295" fmla="*/ 8402 w 10000"/>
                  <a:gd name="connsiteY1295" fmla="*/ 1493 h 10000"/>
                  <a:gd name="connsiteX1296" fmla="*/ 8371 w 10000"/>
                  <a:gd name="connsiteY1296" fmla="*/ 1428 h 10000"/>
                  <a:gd name="connsiteX1297" fmla="*/ 8072 w 10000"/>
                  <a:gd name="connsiteY1297" fmla="*/ 1422 h 10000"/>
                  <a:gd name="connsiteX1298" fmla="*/ 7823 w 10000"/>
                  <a:gd name="connsiteY1298" fmla="*/ 1279 h 10000"/>
                  <a:gd name="connsiteX1299" fmla="*/ 7587 w 10000"/>
                  <a:gd name="connsiteY1299" fmla="*/ 1133 h 10000"/>
                  <a:gd name="connsiteX1300" fmla="*/ 7526 w 10000"/>
                  <a:gd name="connsiteY1300" fmla="*/ 1098 h 10000"/>
                  <a:gd name="connsiteX1301" fmla="*/ 7346 w 10000"/>
                  <a:gd name="connsiteY1301" fmla="*/ 991 h 10000"/>
                  <a:gd name="connsiteX1302" fmla="*/ 7321 w 10000"/>
                  <a:gd name="connsiteY1302" fmla="*/ 959 h 10000"/>
                  <a:gd name="connsiteX1303" fmla="*/ 7307 w 10000"/>
                  <a:gd name="connsiteY1303" fmla="*/ 871 h 10000"/>
                  <a:gd name="connsiteX1304" fmla="*/ 7224 w 10000"/>
                  <a:gd name="connsiteY1304" fmla="*/ 816 h 10000"/>
                  <a:gd name="connsiteX1305" fmla="*/ 7147 w 10000"/>
                  <a:gd name="connsiteY1305" fmla="*/ 787 h 10000"/>
                  <a:gd name="connsiteX1306" fmla="*/ 7080 w 10000"/>
                  <a:gd name="connsiteY1306" fmla="*/ 742 h 10000"/>
                  <a:gd name="connsiteX1307" fmla="*/ 7069 w 10000"/>
                  <a:gd name="connsiteY1307" fmla="*/ 767 h 10000"/>
                  <a:gd name="connsiteX1308" fmla="*/ 7033 w 10000"/>
                  <a:gd name="connsiteY1308" fmla="*/ 787 h 10000"/>
                  <a:gd name="connsiteX1309" fmla="*/ 6820 w 10000"/>
                  <a:gd name="connsiteY1309" fmla="*/ 878 h 10000"/>
                  <a:gd name="connsiteX1310" fmla="*/ 6726 w 10000"/>
                  <a:gd name="connsiteY1310" fmla="*/ 897 h 10000"/>
                  <a:gd name="connsiteX1311" fmla="*/ 6626 w 10000"/>
                  <a:gd name="connsiteY1311" fmla="*/ 955 h 10000"/>
                  <a:gd name="connsiteX1312" fmla="*/ 6582 w 10000"/>
                  <a:gd name="connsiteY1312" fmla="*/ 946 h 10000"/>
                  <a:gd name="connsiteX1313" fmla="*/ 6571 w 10000"/>
                  <a:gd name="connsiteY1313" fmla="*/ 955 h 10000"/>
                  <a:gd name="connsiteX1314" fmla="*/ 6507 w 10000"/>
                  <a:gd name="connsiteY1314" fmla="*/ 975 h 10000"/>
                  <a:gd name="connsiteX1315" fmla="*/ 6485 w 10000"/>
                  <a:gd name="connsiteY1315" fmla="*/ 975 h 10000"/>
                  <a:gd name="connsiteX1316" fmla="*/ 6476 w 10000"/>
                  <a:gd name="connsiteY1316" fmla="*/ 965 h 10000"/>
                  <a:gd name="connsiteX1317" fmla="*/ 6474 w 10000"/>
                  <a:gd name="connsiteY1317" fmla="*/ 936 h 10000"/>
                  <a:gd name="connsiteX1318" fmla="*/ 6452 w 10000"/>
                  <a:gd name="connsiteY1318" fmla="*/ 887 h 10000"/>
                  <a:gd name="connsiteX1319" fmla="*/ 6352 w 10000"/>
                  <a:gd name="connsiteY1319" fmla="*/ 767 h 10000"/>
                  <a:gd name="connsiteX1320" fmla="*/ 6313 w 10000"/>
                  <a:gd name="connsiteY1320" fmla="*/ 732 h 10000"/>
                  <a:gd name="connsiteX1321" fmla="*/ 6296 w 10000"/>
                  <a:gd name="connsiteY1321" fmla="*/ 690 h 10000"/>
                  <a:gd name="connsiteX1322" fmla="*/ 6271 w 10000"/>
                  <a:gd name="connsiteY1322" fmla="*/ 664 h 10000"/>
                  <a:gd name="connsiteX1323" fmla="*/ 6266 w 10000"/>
                  <a:gd name="connsiteY1323" fmla="*/ 654 h 10000"/>
                  <a:gd name="connsiteX1324" fmla="*/ 6111 w 10000"/>
                  <a:gd name="connsiteY1324" fmla="*/ 398 h 10000"/>
                  <a:gd name="connsiteX1325" fmla="*/ 5903 w 10000"/>
                  <a:gd name="connsiteY1325" fmla="*/ 408 h 10000"/>
                  <a:gd name="connsiteX1326" fmla="*/ 5837 w 10000"/>
                  <a:gd name="connsiteY1326" fmla="*/ 427 h 10000"/>
                  <a:gd name="connsiteX1327" fmla="*/ 5756 w 10000"/>
                  <a:gd name="connsiteY1327" fmla="*/ 453 h 10000"/>
                  <a:gd name="connsiteX1328" fmla="*/ 5681 w 10000"/>
                  <a:gd name="connsiteY1328" fmla="*/ 453 h 10000"/>
                  <a:gd name="connsiteX1329" fmla="*/ 5609 w 10000"/>
                  <a:gd name="connsiteY1329" fmla="*/ 447 h 10000"/>
                  <a:gd name="connsiteX1330" fmla="*/ 5554 w 10000"/>
                  <a:gd name="connsiteY1330" fmla="*/ 304 h 10000"/>
                  <a:gd name="connsiteX1331" fmla="*/ 5529 w 10000"/>
                  <a:gd name="connsiteY1331" fmla="*/ 301 h 10000"/>
                  <a:gd name="connsiteX1332" fmla="*/ 5393 w 10000"/>
                  <a:gd name="connsiteY1332" fmla="*/ 256 h 10000"/>
                  <a:gd name="connsiteX1333" fmla="*/ 5366 w 10000"/>
                  <a:gd name="connsiteY1333" fmla="*/ 220 h 10000"/>
                  <a:gd name="connsiteX1334" fmla="*/ 5249 w 10000"/>
                  <a:gd name="connsiteY1334" fmla="*/ 155 h 10000"/>
                  <a:gd name="connsiteX1335" fmla="*/ 5141 w 10000"/>
                  <a:gd name="connsiteY1335" fmla="*/ 52 h 10000"/>
                  <a:gd name="connsiteX1336" fmla="*/ 5116 w 10000"/>
                  <a:gd name="connsiteY1336" fmla="*/ 3 h 10000"/>
                  <a:gd name="connsiteX1337" fmla="*/ 5061 w 10000"/>
                  <a:gd name="connsiteY1337" fmla="*/ 0 h 10000"/>
                  <a:gd name="connsiteX1338" fmla="*/ 5036 w 10000"/>
                  <a:gd name="connsiteY1338" fmla="*/ 32 h 10000"/>
                  <a:gd name="connsiteX1339" fmla="*/ 4942 w 10000"/>
                  <a:gd name="connsiteY1339" fmla="*/ 133 h 10000"/>
                  <a:gd name="connsiteX1340" fmla="*/ 4900 w 10000"/>
                  <a:gd name="connsiteY1340" fmla="*/ 217 h 10000"/>
                  <a:gd name="connsiteX1341" fmla="*/ 4861 w 10000"/>
                  <a:gd name="connsiteY1341" fmla="*/ 198 h 10000"/>
                  <a:gd name="connsiteX1342" fmla="*/ 4795 w 10000"/>
                  <a:gd name="connsiteY1342" fmla="*/ 68 h 10000"/>
                  <a:gd name="connsiteX1343" fmla="*/ 4778 w 10000"/>
                  <a:gd name="connsiteY1343" fmla="*/ 62 h 10000"/>
                  <a:gd name="connsiteX1344" fmla="*/ 4765 w 10000"/>
                  <a:gd name="connsiteY1344" fmla="*/ 62 h 10000"/>
                  <a:gd name="connsiteX1345" fmla="*/ 4748 w 10000"/>
                  <a:gd name="connsiteY1345" fmla="*/ 68 h 10000"/>
                  <a:gd name="connsiteX1346" fmla="*/ 4673 w 10000"/>
                  <a:gd name="connsiteY1346" fmla="*/ 136 h 10000"/>
                  <a:gd name="connsiteX1347" fmla="*/ 4632 w 10000"/>
                  <a:gd name="connsiteY1347" fmla="*/ 201 h 10000"/>
                  <a:gd name="connsiteX1348" fmla="*/ 4623 w 10000"/>
                  <a:gd name="connsiteY1348" fmla="*/ 210 h 10000"/>
                  <a:gd name="connsiteX1349" fmla="*/ 4579 w 10000"/>
                  <a:gd name="connsiteY1349" fmla="*/ 220 h 10000"/>
                  <a:gd name="connsiteX1350" fmla="*/ 4479 w 10000"/>
                  <a:gd name="connsiteY1350" fmla="*/ 198 h 10000"/>
                  <a:gd name="connsiteX1351" fmla="*/ 4402 w 10000"/>
                  <a:gd name="connsiteY1351" fmla="*/ 165 h 10000"/>
                  <a:gd name="connsiteX1352" fmla="*/ 4374 w 10000"/>
                  <a:gd name="connsiteY1352" fmla="*/ 165 h 10000"/>
                  <a:gd name="connsiteX1353" fmla="*/ 4335 w 10000"/>
                  <a:gd name="connsiteY1353" fmla="*/ 172 h 10000"/>
                  <a:gd name="connsiteX1354" fmla="*/ 4302 w 10000"/>
                  <a:gd name="connsiteY1354" fmla="*/ 188 h 10000"/>
                  <a:gd name="connsiteX1355" fmla="*/ 4271 w 10000"/>
                  <a:gd name="connsiteY1355" fmla="*/ 220 h 10000"/>
                  <a:gd name="connsiteX1356" fmla="*/ 4238 w 10000"/>
                  <a:gd name="connsiteY1356" fmla="*/ 240 h 10000"/>
                  <a:gd name="connsiteX1357" fmla="*/ 4324 w 10000"/>
                  <a:gd name="connsiteY1357" fmla="*/ 1289 h 10000"/>
                  <a:gd name="connsiteX1358" fmla="*/ 3521 w 10000"/>
                  <a:gd name="connsiteY1358" fmla="*/ 7730 h 10000"/>
                  <a:gd name="connsiteX1359" fmla="*/ 3554 w 10000"/>
                  <a:gd name="connsiteY1359" fmla="*/ 7740 h 10000"/>
                  <a:gd name="connsiteX1360" fmla="*/ 3560 w 10000"/>
                  <a:gd name="connsiteY1360" fmla="*/ 7749 h 10000"/>
                  <a:gd name="connsiteX1361" fmla="*/ 3562 w 10000"/>
                  <a:gd name="connsiteY1361" fmla="*/ 7759 h 10000"/>
                  <a:gd name="connsiteX1362" fmla="*/ 3573 w 10000"/>
                  <a:gd name="connsiteY1362" fmla="*/ 7766 h 10000"/>
                  <a:gd name="connsiteX1363" fmla="*/ 3584 w 10000"/>
                  <a:gd name="connsiteY1363" fmla="*/ 7759 h 10000"/>
                  <a:gd name="connsiteX1364" fmla="*/ 3598 w 10000"/>
                  <a:gd name="connsiteY1364" fmla="*/ 7743 h 10000"/>
                  <a:gd name="connsiteX1365" fmla="*/ 3609 w 10000"/>
                  <a:gd name="connsiteY1365" fmla="*/ 7756 h 10000"/>
                  <a:gd name="connsiteX1366" fmla="*/ 3623 w 10000"/>
                  <a:gd name="connsiteY1366" fmla="*/ 7733 h 10000"/>
                  <a:gd name="connsiteX1367" fmla="*/ 3632 w 10000"/>
                  <a:gd name="connsiteY1367" fmla="*/ 7730 h 10000"/>
                  <a:gd name="connsiteX1368" fmla="*/ 3634 w 10000"/>
                  <a:gd name="connsiteY1368" fmla="*/ 7730 h 10000"/>
                  <a:gd name="connsiteX1369" fmla="*/ 3643 w 10000"/>
                  <a:gd name="connsiteY1369" fmla="*/ 7730 h 10000"/>
                  <a:gd name="connsiteX1370" fmla="*/ 3657 w 10000"/>
                  <a:gd name="connsiteY1370" fmla="*/ 7733 h 10000"/>
                  <a:gd name="connsiteX1371" fmla="*/ 3670 w 10000"/>
                  <a:gd name="connsiteY1371" fmla="*/ 7730 h 10000"/>
                  <a:gd name="connsiteX1372" fmla="*/ 3687 w 10000"/>
                  <a:gd name="connsiteY1372" fmla="*/ 7730 h 10000"/>
                  <a:gd name="connsiteX1373" fmla="*/ 3690 w 10000"/>
                  <a:gd name="connsiteY1373" fmla="*/ 7730 h 10000"/>
                  <a:gd name="connsiteX1374" fmla="*/ 3704 w 10000"/>
                  <a:gd name="connsiteY1374" fmla="*/ 7740 h 10000"/>
                  <a:gd name="connsiteX1375" fmla="*/ 3712 w 10000"/>
                  <a:gd name="connsiteY1375" fmla="*/ 7743 h 10000"/>
                  <a:gd name="connsiteX1376" fmla="*/ 3723 w 10000"/>
                  <a:gd name="connsiteY1376" fmla="*/ 7749 h 10000"/>
                  <a:gd name="connsiteX1377" fmla="*/ 3729 w 10000"/>
                  <a:gd name="connsiteY1377" fmla="*/ 7749 h 10000"/>
                  <a:gd name="connsiteX1378" fmla="*/ 3729 w 10000"/>
                  <a:gd name="connsiteY1378" fmla="*/ 7743 h 10000"/>
                  <a:gd name="connsiteX1379" fmla="*/ 3745 w 10000"/>
                  <a:gd name="connsiteY1379" fmla="*/ 7740 h 10000"/>
                  <a:gd name="connsiteX1380" fmla="*/ 3753 w 10000"/>
                  <a:gd name="connsiteY1380" fmla="*/ 7730 h 10000"/>
                  <a:gd name="connsiteX1381" fmla="*/ 3762 w 10000"/>
                  <a:gd name="connsiteY1381" fmla="*/ 7720 h 10000"/>
                  <a:gd name="connsiteX1382" fmla="*/ 3776 w 10000"/>
                  <a:gd name="connsiteY1382" fmla="*/ 7710 h 10000"/>
                  <a:gd name="connsiteX1383" fmla="*/ 3784 w 10000"/>
                  <a:gd name="connsiteY1383" fmla="*/ 7701 h 10000"/>
                  <a:gd name="connsiteX1384" fmla="*/ 3792 w 10000"/>
                  <a:gd name="connsiteY1384" fmla="*/ 7694 h 10000"/>
                  <a:gd name="connsiteX1385" fmla="*/ 3801 w 10000"/>
                  <a:gd name="connsiteY1385" fmla="*/ 7685 h 10000"/>
                  <a:gd name="connsiteX1386" fmla="*/ 3803 w 10000"/>
                  <a:gd name="connsiteY1386" fmla="*/ 7685 h 10000"/>
                  <a:gd name="connsiteX1387" fmla="*/ 3809 w 10000"/>
                  <a:gd name="connsiteY1387" fmla="*/ 7685 h 10000"/>
                  <a:gd name="connsiteX1388" fmla="*/ 3817 w 10000"/>
                  <a:gd name="connsiteY1388" fmla="*/ 7691 h 10000"/>
                  <a:gd name="connsiteX1389" fmla="*/ 3778 w 10000"/>
                  <a:gd name="connsiteY1389" fmla="*/ 7756 h 10000"/>
                  <a:gd name="connsiteX1390" fmla="*/ 3762 w 10000"/>
                  <a:gd name="connsiteY1390" fmla="*/ 7775 h 10000"/>
                  <a:gd name="connsiteX1391" fmla="*/ 3748 w 10000"/>
                  <a:gd name="connsiteY1391" fmla="*/ 7775 h 10000"/>
                  <a:gd name="connsiteX1392" fmla="*/ 3737 w 10000"/>
                  <a:gd name="connsiteY1392" fmla="*/ 7778 h 10000"/>
                  <a:gd name="connsiteX1393" fmla="*/ 3723 w 10000"/>
                  <a:gd name="connsiteY1393" fmla="*/ 7778 h 10000"/>
                  <a:gd name="connsiteX1394" fmla="*/ 3720 w 10000"/>
                  <a:gd name="connsiteY1394" fmla="*/ 7785 h 10000"/>
                  <a:gd name="connsiteX1395" fmla="*/ 3712 w 10000"/>
                  <a:gd name="connsiteY1395" fmla="*/ 8005 h 10000"/>
                  <a:gd name="connsiteX1396" fmla="*/ 3706 w 10000"/>
                  <a:gd name="connsiteY1396" fmla="*/ 8021 h 10000"/>
                  <a:gd name="connsiteX1397" fmla="*/ 3712 w 10000"/>
                  <a:gd name="connsiteY1397" fmla="*/ 8044 h 10000"/>
                  <a:gd name="connsiteX1398" fmla="*/ 3712 w 10000"/>
                  <a:gd name="connsiteY1398" fmla="*/ 8051 h 10000"/>
                  <a:gd name="connsiteX1399" fmla="*/ 3729 w 10000"/>
                  <a:gd name="connsiteY1399" fmla="*/ 8060 h 10000"/>
                  <a:gd name="connsiteX1400" fmla="*/ 3767 w 10000"/>
                  <a:gd name="connsiteY1400" fmla="*/ 8106 h 10000"/>
                  <a:gd name="connsiteX1401" fmla="*/ 3770 w 10000"/>
                  <a:gd name="connsiteY1401" fmla="*/ 8119 h 10000"/>
                  <a:gd name="connsiteX1402" fmla="*/ 3787 w 10000"/>
                  <a:gd name="connsiteY1402" fmla="*/ 8157 h 10000"/>
                  <a:gd name="connsiteX1403" fmla="*/ 3740 w 10000"/>
                  <a:gd name="connsiteY1403" fmla="*/ 8154 h 10000"/>
                  <a:gd name="connsiteX1404" fmla="*/ 3731 w 10000"/>
                  <a:gd name="connsiteY1404" fmla="*/ 8138 h 10000"/>
                  <a:gd name="connsiteX1405" fmla="*/ 3729 w 10000"/>
                  <a:gd name="connsiteY1405" fmla="*/ 8125 h 10000"/>
                  <a:gd name="connsiteX1406" fmla="*/ 3712 w 10000"/>
                  <a:gd name="connsiteY1406" fmla="*/ 8115 h 10000"/>
                  <a:gd name="connsiteX1407" fmla="*/ 3704 w 10000"/>
                  <a:gd name="connsiteY1407" fmla="*/ 8109 h 10000"/>
                  <a:gd name="connsiteX1408" fmla="*/ 3687 w 10000"/>
                  <a:gd name="connsiteY1408" fmla="*/ 8099 h 10000"/>
                  <a:gd name="connsiteX1409" fmla="*/ 3673 w 10000"/>
                  <a:gd name="connsiteY1409" fmla="*/ 8093 h 10000"/>
                  <a:gd name="connsiteX1410" fmla="*/ 3665 w 10000"/>
                  <a:gd name="connsiteY1410" fmla="*/ 8083 h 10000"/>
                  <a:gd name="connsiteX1411" fmla="*/ 3648 w 10000"/>
                  <a:gd name="connsiteY1411" fmla="*/ 8073 h 10000"/>
                  <a:gd name="connsiteX1412" fmla="*/ 3643 w 10000"/>
                  <a:gd name="connsiteY1412" fmla="*/ 8063 h 10000"/>
                  <a:gd name="connsiteX1413" fmla="*/ 3632 w 10000"/>
                  <a:gd name="connsiteY1413" fmla="*/ 8054 h 10000"/>
                  <a:gd name="connsiteX1414" fmla="*/ 3623 w 10000"/>
                  <a:gd name="connsiteY1414" fmla="*/ 8060 h 10000"/>
                  <a:gd name="connsiteX1415" fmla="*/ 3615 w 10000"/>
                  <a:gd name="connsiteY1415" fmla="*/ 8070 h 10000"/>
                  <a:gd name="connsiteX1416" fmla="*/ 3607 w 10000"/>
                  <a:gd name="connsiteY1416" fmla="*/ 8083 h 10000"/>
                  <a:gd name="connsiteX1417" fmla="*/ 3607 w 10000"/>
                  <a:gd name="connsiteY1417" fmla="*/ 8099 h 10000"/>
                  <a:gd name="connsiteX1418" fmla="*/ 3607 w 10000"/>
                  <a:gd name="connsiteY1418" fmla="*/ 8125 h 10000"/>
                  <a:gd name="connsiteX1419" fmla="*/ 3601 w 10000"/>
                  <a:gd name="connsiteY1419" fmla="*/ 8148 h 10000"/>
                  <a:gd name="connsiteX1420" fmla="*/ 3584 w 10000"/>
                  <a:gd name="connsiteY1420" fmla="*/ 8154 h 10000"/>
                  <a:gd name="connsiteX1421" fmla="*/ 3573 w 10000"/>
                  <a:gd name="connsiteY1421" fmla="*/ 8154 h 10000"/>
                  <a:gd name="connsiteX1422" fmla="*/ 3560 w 10000"/>
                  <a:gd name="connsiteY1422" fmla="*/ 8138 h 10000"/>
                  <a:gd name="connsiteX1423" fmla="*/ 3551 w 10000"/>
                  <a:gd name="connsiteY1423" fmla="*/ 8119 h 10000"/>
                  <a:gd name="connsiteX1424" fmla="*/ 3535 w 10000"/>
                  <a:gd name="connsiteY1424" fmla="*/ 8099 h 10000"/>
                  <a:gd name="connsiteX1425" fmla="*/ 3504 w 10000"/>
                  <a:gd name="connsiteY1425" fmla="*/ 8073 h 10000"/>
                  <a:gd name="connsiteX1426" fmla="*/ 3493 w 10000"/>
                  <a:gd name="connsiteY1426" fmla="*/ 8051 h 10000"/>
                  <a:gd name="connsiteX1427" fmla="*/ 3488 w 10000"/>
                  <a:gd name="connsiteY1427" fmla="*/ 8034 h 10000"/>
                  <a:gd name="connsiteX1428" fmla="*/ 3488 w 10000"/>
                  <a:gd name="connsiteY1428" fmla="*/ 8012 h 10000"/>
                  <a:gd name="connsiteX1429" fmla="*/ 3496 w 10000"/>
                  <a:gd name="connsiteY1429" fmla="*/ 8002 h 10000"/>
                  <a:gd name="connsiteX1430" fmla="*/ 3501 w 10000"/>
                  <a:gd name="connsiteY1430" fmla="*/ 7992 h 10000"/>
                  <a:gd name="connsiteX1431" fmla="*/ 3457 w 10000"/>
                  <a:gd name="connsiteY1431" fmla="*/ 7872 h 10000"/>
                  <a:gd name="connsiteX1432" fmla="*/ 3449 w 10000"/>
                  <a:gd name="connsiteY1432" fmla="*/ 7847 h 10000"/>
                  <a:gd name="connsiteX1433" fmla="*/ 3446 w 10000"/>
                  <a:gd name="connsiteY1433" fmla="*/ 7827 h 10000"/>
                  <a:gd name="connsiteX1434" fmla="*/ 3457 w 10000"/>
                  <a:gd name="connsiteY1434" fmla="*/ 7808 h 10000"/>
                  <a:gd name="connsiteX1435" fmla="*/ 3465 w 10000"/>
                  <a:gd name="connsiteY1435" fmla="*/ 7798 h 10000"/>
                  <a:gd name="connsiteX1436" fmla="*/ 3476 w 10000"/>
                  <a:gd name="connsiteY1436" fmla="*/ 7788 h 10000"/>
                  <a:gd name="connsiteX1437" fmla="*/ 3479 w 10000"/>
                  <a:gd name="connsiteY1437" fmla="*/ 7795 h 10000"/>
                  <a:gd name="connsiteX1438" fmla="*/ 3501 w 10000"/>
                  <a:gd name="connsiteY1438" fmla="*/ 7817 h 10000"/>
                  <a:gd name="connsiteX1439" fmla="*/ 3518 w 10000"/>
                  <a:gd name="connsiteY1439" fmla="*/ 7843 h 10000"/>
                  <a:gd name="connsiteX1440" fmla="*/ 3521 w 10000"/>
                  <a:gd name="connsiteY1440" fmla="*/ 7847 h 10000"/>
                  <a:gd name="connsiteX1441" fmla="*/ 3512 w 10000"/>
                  <a:gd name="connsiteY1441" fmla="*/ 7824 h 10000"/>
                  <a:gd name="connsiteX0" fmla="*/ 4324 w 10000"/>
                  <a:gd name="connsiteY0" fmla="*/ 1289 h 10000"/>
                  <a:gd name="connsiteX1" fmla="*/ 4296 w 10000"/>
                  <a:gd name="connsiteY1" fmla="*/ 1305 h 10000"/>
                  <a:gd name="connsiteX2" fmla="*/ 4285 w 10000"/>
                  <a:gd name="connsiteY2" fmla="*/ 1279 h 10000"/>
                  <a:gd name="connsiteX3" fmla="*/ 4244 w 10000"/>
                  <a:gd name="connsiteY3" fmla="*/ 1266 h 10000"/>
                  <a:gd name="connsiteX4" fmla="*/ 4208 w 10000"/>
                  <a:gd name="connsiteY4" fmla="*/ 1286 h 10000"/>
                  <a:gd name="connsiteX5" fmla="*/ 4172 w 10000"/>
                  <a:gd name="connsiteY5" fmla="*/ 1299 h 10000"/>
                  <a:gd name="connsiteX6" fmla="*/ 4150 w 10000"/>
                  <a:gd name="connsiteY6" fmla="*/ 1308 h 10000"/>
                  <a:gd name="connsiteX7" fmla="*/ 4139 w 10000"/>
                  <a:gd name="connsiteY7" fmla="*/ 1315 h 10000"/>
                  <a:gd name="connsiteX8" fmla="*/ 4125 w 10000"/>
                  <a:gd name="connsiteY8" fmla="*/ 1315 h 10000"/>
                  <a:gd name="connsiteX9" fmla="*/ 4119 w 10000"/>
                  <a:gd name="connsiteY9" fmla="*/ 1315 h 10000"/>
                  <a:gd name="connsiteX10" fmla="*/ 4111 w 10000"/>
                  <a:gd name="connsiteY10" fmla="*/ 1308 h 10000"/>
                  <a:gd name="connsiteX11" fmla="*/ 4100 w 10000"/>
                  <a:gd name="connsiteY11" fmla="*/ 1315 h 10000"/>
                  <a:gd name="connsiteX12" fmla="*/ 4075 w 10000"/>
                  <a:gd name="connsiteY12" fmla="*/ 1315 h 10000"/>
                  <a:gd name="connsiteX13" fmla="*/ 4058 w 10000"/>
                  <a:gd name="connsiteY13" fmla="*/ 1318 h 10000"/>
                  <a:gd name="connsiteX14" fmla="*/ 4044 w 10000"/>
                  <a:gd name="connsiteY14" fmla="*/ 1315 h 10000"/>
                  <a:gd name="connsiteX15" fmla="*/ 4042 w 10000"/>
                  <a:gd name="connsiteY15" fmla="*/ 1299 h 10000"/>
                  <a:gd name="connsiteX16" fmla="*/ 4014 w 10000"/>
                  <a:gd name="connsiteY16" fmla="*/ 1308 h 10000"/>
                  <a:gd name="connsiteX17" fmla="*/ 4011 w 10000"/>
                  <a:gd name="connsiteY17" fmla="*/ 1315 h 10000"/>
                  <a:gd name="connsiteX18" fmla="*/ 4011 w 10000"/>
                  <a:gd name="connsiteY18" fmla="*/ 1341 h 10000"/>
                  <a:gd name="connsiteX19" fmla="*/ 4019 w 10000"/>
                  <a:gd name="connsiteY19" fmla="*/ 1341 h 10000"/>
                  <a:gd name="connsiteX20" fmla="*/ 3997 w 10000"/>
                  <a:gd name="connsiteY20" fmla="*/ 1363 h 10000"/>
                  <a:gd name="connsiteX21" fmla="*/ 3986 w 10000"/>
                  <a:gd name="connsiteY21" fmla="*/ 1373 h 10000"/>
                  <a:gd name="connsiteX22" fmla="*/ 3981 w 10000"/>
                  <a:gd name="connsiteY22" fmla="*/ 1389 h 10000"/>
                  <a:gd name="connsiteX23" fmla="*/ 3981 w 10000"/>
                  <a:gd name="connsiteY23" fmla="*/ 1409 h 10000"/>
                  <a:gd name="connsiteX24" fmla="*/ 3981 w 10000"/>
                  <a:gd name="connsiteY24" fmla="*/ 1438 h 10000"/>
                  <a:gd name="connsiteX25" fmla="*/ 3961 w 10000"/>
                  <a:gd name="connsiteY25" fmla="*/ 1441 h 10000"/>
                  <a:gd name="connsiteX26" fmla="*/ 3942 w 10000"/>
                  <a:gd name="connsiteY26" fmla="*/ 1441 h 10000"/>
                  <a:gd name="connsiteX27" fmla="*/ 3914 w 10000"/>
                  <a:gd name="connsiteY27" fmla="*/ 1454 h 10000"/>
                  <a:gd name="connsiteX28" fmla="*/ 3892 w 10000"/>
                  <a:gd name="connsiteY28" fmla="*/ 1467 h 10000"/>
                  <a:gd name="connsiteX29" fmla="*/ 3867 w 10000"/>
                  <a:gd name="connsiteY29" fmla="*/ 1483 h 10000"/>
                  <a:gd name="connsiteX30" fmla="*/ 3845 w 10000"/>
                  <a:gd name="connsiteY30" fmla="*/ 1467 h 10000"/>
                  <a:gd name="connsiteX31" fmla="*/ 3850 w 10000"/>
                  <a:gd name="connsiteY31" fmla="*/ 1457 h 10000"/>
                  <a:gd name="connsiteX32" fmla="*/ 3864 w 10000"/>
                  <a:gd name="connsiteY32" fmla="*/ 1441 h 10000"/>
                  <a:gd name="connsiteX33" fmla="*/ 3859 w 10000"/>
                  <a:gd name="connsiteY33" fmla="*/ 1409 h 10000"/>
                  <a:gd name="connsiteX34" fmla="*/ 3842 w 10000"/>
                  <a:gd name="connsiteY34" fmla="*/ 1383 h 10000"/>
                  <a:gd name="connsiteX35" fmla="*/ 3825 w 10000"/>
                  <a:gd name="connsiteY35" fmla="*/ 1360 h 10000"/>
                  <a:gd name="connsiteX36" fmla="*/ 3809 w 10000"/>
                  <a:gd name="connsiteY36" fmla="*/ 1318 h 10000"/>
                  <a:gd name="connsiteX37" fmla="*/ 3787 w 10000"/>
                  <a:gd name="connsiteY37" fmla="*/ 1289 h 10000"/>
                  <a:gd name="connsiteX38" fmla="*/ 3759 w 10000"/>
                  <a:gd name="connsiteY38" fmla="*/ 1266 h 10000"/>
                  <a:gd name="connsiteX39" fmla="*/ 3740 w 10000"/>
                  <a:gd name="connsiteY39" fmla="*/ 1256 h 10000"/>
                  <a:gd name="connsiteX40" fmla="*/ 3715 w 10000"/>
                  <a:gd name="connsiteY40" fmla="*/ 1250 h 10000"/>
                  <a:gd name="connsiteX41" fmla="*/ 3687 w 10000"/>
                  <a:gd name="connsiteY41" fmla="*/ 1256 h 10000"/>
                  <a:gd name="connsiteX42" fmla="*/ 3681 w 10000"/>
                  <a:gd name="connsiteY42" fmla="*/ 1260 h 10000"/>
                  <a:gd name="connsiteX43" fmla="*/ 3670 w 10000"/>
                  <a:gd name="connsiteY43" fmla="*/ 1295 h 10000"/>
                  <a:gd name="connsiteX44" fmla="*/ 3651 w 10000"/>
                  <a:gd name="connsiteY44" fmla="*/ 1305 h 10000"/>
                  <a:gd name="connsiteX45" fmla="*/ 3640 w 10000"/>
                  <a:gd name="connsiteY45" fmla="*/ 1308 h 10000"/>
                  <a:gd name="connsiteX46" fmla="*/ 3626 w 10000"/>
                  <a:gd name="connsiteY46" fmla="*/ 1308 h 10000"/>
                  <a:gd name="connsiteX47" fmla="*/ 3632 w 10000"/>
                  <a:gd name="connsiteY47" fmla="*/ 1276 h 10000"/>
                  <a:gd name="connsiteX48" fmla="*/ 3609 w 10000"/>
                  <a:gd name="connsiteY48" fmla="*/ 1289 h 10000"/>
                  <a:gd name="connsiteX49" fmla="*/ 3593 w 10000"/>
                  <a:gd name="connsiteY49" fmla="*/ 1286 h 10000"/>
                  <a:gd name="connsiteX50" fmla="*/ 3590 w 10000"/>
                  <a:gd name="connsiteY50" fmla="*/ 1256 h 10000"/>
                  <a:gd name="connsiteX51" fmla="*/ 3584 w 10000"/>
                  <a:gd name="connsiteY51" fmla="*/ 1237 h 10000"/>
                  <a:gd name="connsiteX52" fmla="*/ 3573 w 10000"/>
                  <a:gd name="connsiteY52" fmla="*/ 1237 h 10000"/>
                  <a:gd name="connsiteX53" fmla="*/ 3554 w 10000"/>
                  <a:gd name="connsiteY53" fmla="*/ 1227 h 10000"/>
                  <a:gd name="connsiteX54" fmla="*/ 3546 w 10000"/>
                  <a:gd name="connsiteY54" fmla="*/ 1192 h 10000"/>
                  <a:gd name="connsiteX55" fmla="*/ 3529 w 10000"/>
                  <a:gd name="connsiteY55" fmla="*/ 1176 h 10000"/>
                  <a:gd name="connsiteX56" fmla="*/ 3512 w 10000"/>
                  <a:gd name="connsiteY56" fmla="*/ 1182 h 10000"/>
                  <a:gd name="connsiteX57" fmla="*/ 3485 w 10000"/>
                  <a:gd name="connsiteY57" fmla="*/ 1182 h 10000"/>
                  <a:gd name="connsiteX58" fmla="*/ 3463 w 10000"/>
                  <a:gd name="connsiteY58" fmla="*/ 1176 h 10000"/>
                  <a:gd name="connsiteX59" fmla="*/ 3449 w 10000"/>
                  <a:gd name="connsiteY59" fmla="*/ 1182 h 10000"/>
                  <a:gd name="connsiteX60" fmla="*/ 3432 w 10000"/>
                  <a:gd name="connsiteY60" fmla="*/ 1192 h 10000"/>
                  <a:gd name="connsiteX61" fmla="*/ 3454 w 10000"/>
                  <a:gd name="connsiteY61" fmla="*/ 1205 h 10000"/>
                  <a:gd name="connsiteX62" fmla="*/ 3463 w 10000"/>
                  <a:gd name="connsiteY62" fmla="*/ 1205 h 10000"/>
                  <a:gd name="connsiteX63" fmla="*/ 3488 w 10000"/>
                  <a:gd name="connsiteY63" fmla="*/ 1205 h 10000"/>
                  <a:gd name="connsiteX64" fmla="*/ 3488 w 10000"/>
                  <a:gd name="connsiteY64" fmla="*/ 1218 h 10000"/>
                  <a:gd name="connsiteX65" fmla="*/ 3493 w 10000"/>
                  <a:gd name="connsiteY65" fmla="*/ 1247 h 10000"/>
                  <a:gd name="connsiteX66" fmla="*/ 3512 w 10000"/>
                  <a:gd name="connsiteY66" fmla="*/ 1247 h 10000"/>
                  <a:gd name="connsiteX67" fmla="*/ 3518 w 10000"/>
                  <a:gd name="connsiteY67" fmla="*/ 1250 h 10000"/>
                  <a:gd name="connsiteX68" fmla="*/ 3521 w 10000"/>
                  <a:gd name="connsiteY68" fmla="*/ 1276 h 10000"/>
                  <a:gd name="connsiteX69" fmla="*/ 3543 w 10000"/>
                  <a:gd name="connsiteY69" fmla="*/ 1295 h 10000"/>
                  <a:gd name="connsiteX70" fmla="*/ 3546 w 10000"/>
                  <a:gd name="connsiteY70" fmla="*/ 1305 h 10000"/>
                  <a:gd name="connsiteX71" fmla="*/ 3543 w 10000"/>
                  <a:gd name="connsiteY71" fmla="*/ 1315 h 10000"/>
                  <a:gd name="connsiteX72" fmla="*/ 3543 w 10000"/>
                  <a:gd name="connsiteY72" fmla="*/ 1331 h 10000"/>
                  <a:gd name="connsiteX73" fmla="*/ 3554 w 10000"/>
                  <a:gd name="connsiteY73" fmla="*/ 1324 h 10000"/>
                  <a:gd name="connsiteX74" fmla="*/ 3560 w 10000"/>
                  <a:gd name="connsiteY74" fmla="*/ 1331 h 10000"/>
                  <a:gd name="connsiteX75" fmla="*/ 3582 w 10000"/>
                  <a:gd name="connsiteY75" fmla="*/ 1344 h 10000"/>
                  <a:gd name="connsiteX76" fmla="*/ 3598 w 10000"/>
                  <a:gd name="connsiteY76" fmla="*/ 1380 h 10000"/>
                  <a:gd name="connsiteX77" fmla="*/ 3607 w 10000"/>
                  <a:gd name="connsiteY77" fmla="*/ 1389 h 10000"/>
                  <a:gd name="connsiteX78" fmla="*/ 3623 w 10000"/>
                  <a:gd name="connsiteY78" fmla="*/ 1409 h 10000"/>
                  <a:gd name="connsiteX79" fmla="*/ 3634 w 10000"/>
                  <a:gd name="connsiteY79" fmla="*/ 1438 h 10000"/>
                  <a:gd name="connsiteX80" fmla="*/ 3632 w 10000"/>
                  <a:gd name="connsiteY80" fmla="*/ 1454 h 10000"/>
                  <a:gd name="connsiteX81" fmla="*/ 3618 w 10000"/>
                  <a:gd name="connsiteY81" fmla="*/ 1438 h 10000"/>
                  <a:gd name="connsiteX82" fmla="*/ 3598 w 10000"/>
                  <a:gd name="connsiteY82" fmla="*/ 1428 h 10000"/>
                  <a:gd name="connsiteX83" fmla="*/ 3582 w 10000"/>
                  <a:gd name="connsiteY83" fmla="*/ 1402 h 10000"/>
                  <a:gd name="connsiteX84" fmla="*/ 3562 w 10000"/>
                  <a:gd name="connsiteY84" fmla="*/ 1399 h 10000"/>
                  <a:gd name="connsiteX85" fmla="*/ 3546 w 10000"/>
                  <a:gd name="connsiteY85" fmla="*/ 1383 h 10000"/>
                  <a:gd name="connsiteX86" fmla="*/ 3510 w 10000"/>
                  <a:gd name="connsiteY86" fmla="*/ 1360 h 10000"/>
                  <a:gd name="connsiteX87" fmla="*/ 3485 w 10000"/>
                  <a:gd name="connsiteY87" fmla="*/ 1344 h 10000"/>
                  <a:gd name="connsiteX88" fmla="*/ 3454 w 10000"/>
                  <a:gd name="connsiteY88" fmla="*/ 1334 h 10000"/>
                  <a:gd name="connsiteX89" fmla="*/ 3429 w 10000"/>
                  <a:gd name="connsiteY89" fmla="*/ 1315 h 10000"/>
                  <a:gd name="connsiteX90" fmla="*/ 3416 w 10000"/>
                  <a:gd name="connsiteY90" fmla="*/ 1308 h 10000"/>
                  <a:gd name="connsiteX91" fmla="*/ 3399 w 10000"/>
                  <a:gd name="connsiteY91" fmla="*/ 1305 h 10000"/>
                  <a:gd name="connsiteX92" fmla="*/ 3382 w 10000"/>
                  <a:gd name="connsiteY92" fmla="*/ 1286 h 10000"/>
                  <a:gd name="connsiteX93" fmla="*/ 3380 w 10000"/>
                  <a:gd name="connsiteY93" fmla="*/ 1266 h 10000"/>
                  <a:gd name="connsiteX94" fmla="*/ 3388 w 10000"/>
                  <a:gd name="connsiteY94" fmla="*/ 1256 h 10000"/>
                  <a:gd name="connsiteX95" fmla="*/ 3407 w 10000"/>
                  <a:gd name="connsiteY95" fmla="*/ 1256 h 10000"/>
                  <a:gd name="connsiteX96" fmla="*/ 3396 w 10000"/>
                  <a:gd name="connsiteY96" fmla="*/ 1227 h 10000"/>
                  <a:gd name="connsiteX97" fmla="*/ 3382 w 10000"/>
                  <a:gd name="connsiteY97" fmla="*/ 1227 h 10000"/>
                  <a:gd name="connsiteX98" fmla="*/ 3360 w 10000"/>
                  <a:gd name="connsiteY98" fmla="*/ 1221 h 10000"/>
                  <a:gd name="connsiteX99" fmla="*/ 3349 w 10000"/>
                  <a:gd name="connsiteY99" fmla="*/ 1231 h 10000"/>
                  <a:gd name="connsiteX100" fmla="*/ 3352 w 10000"/>
                  <a:gd name="connsiteY100" fmla="*/ 1247 h 10000"/>
                  <a:gd name="connsiteX101" fmla="*/ 3341 w 10000"/>
                  <a:gd name="connsiteY101" fmla="*/ 1237 h 10000"/>
                  <a:gd name="connsiteX102" fmla="*/ 3335 w 10000"/>
                  <a:gd name="connsiteY102" fmla="*/ 1231 h 10000"/>
                  <a:gd name="connsiteX103" fmla="*/ 3307 w 10000"/>
                  <a:gd name="connsiteY103" fmla="*/ 1227 h 10000"/>
                  <a:gd name="connsiteX104" fmla="*/ 3294 w 10000"/>
                  <a:gd name="connsiteY104" fmla="*/ 1221 h 10000"/>
                  <a:gd name="connsiteX105" fmla="*/ 3271 w 10000"/>
                  <a:gd name="connsiteY105" fmla="*/ 1211 h 10000"/>
                  <a:gd name="connsiteX106" fmla="*/ 3252 w 10000"/>
                  <a:gd name="connsiteY106" fmla="*/ 1195 h 10000"/>
                  <a:gd name="connsiteX107" fmla="*/ 3235 w 10000"/>
                  <a:gd name="connsiteY107" fmla="*/ 1195 h 10000"/>
                  <a:gd name="connsiteX108" fmla="*/ 3235 w 10000"/>
                  <a:gd name="connsiteY108" fmla="*/ 1205 h 10000"/>
                  <a:gd name="connsiteX109" fmla="*/ 3219 w 10000"/>
                  <a:gd name="connsiteY109" fmla="*/ 1231 h 10000"/>
                  <a:gd name="connsiteX110" fmla="*/ 3213 w 10000"/>
                  <a:gd name="connsiteY110" fmla="*/ 1231 h 10000"/>
                  <a:gd name="connsiteX111" fmla="*/ 3183 w 10000"/>
                  <a:gd name="connsiteY111" fmla="*/ 1221 h 10000"/>
                  <a:gd name="connsiteX112" fmla="*/ 3175 w 10000"/>
                  <a:gd name="connsiteY112" fmla="*/ 1227 h 10000"/>
                  <a:gd name="connsiteX113" fmla="*/ 3163 w 10000"/>
                  <a:gd name="connsiteY113" fmla="*/ 1237 h 10000"/>
                  <a:gd name="connsiteX114" fmla="*/ 3158 w 10000"/>
                  <a:gd name="connsiteY114" fmla="*/ 1260 h 10000"/>
                  <a:gd name="connsiteX115" fmla="*/ 3158 w 10000"/>
                  <a:gd name="connsiteY115" fmla="*/ 1276 h 10000"/>
                  <a:gd name="connsiteX116" fmla="*/ 3163 w 10000"/>
                  <a:gd name="connsiteY116" fmla="*/ 1295 h 10000"/>
                  <a:gd name="connsiteX117" fmla="*/ 3166 w 10000"/>
                  <a:gd name="connsiteY117" fmla="*/ 1308 h 10000"/>
                  <a:gd name="connsiteX118" fmla="*/ 3158 w 10000"/>
                  <a:gd name="connsiteY118" fmla="*/ 1315 h 10000"/>
                  <a:gd name="connsiteX119" fmla="*/ 3133 w 10000"/>
                  <a:gd name="connsiteY119" fmla="*/ 1299 h 10000"/>
                  <a:gd name="connsiteX120" fmla="*/ 3114 w 10000"/>
                  <a:gd name="connsiteY120" fmla="*/ 1276 h 10000"/>
                  <a:gd name="connsiteX121" fmla="*/ 3078 w 10000"/>
                  <a:gd name="connsiteY121" fmla="*/ 1240 h 10000"/>
                  <a:gd name="connsiteX122" fmla="*/ 3044 w 10000"/>
                  <a:gd name="connsiteY122" fmla="*/ 1227 h 10000"/>
                  <a:gd name="connsiteX123" fmla="*/ 3033 w 10000"/>
                  <a:gd name="connsiteY123" fmla="*/ 1231 h 10000"/>
                  <a:gd name="connsiteX124" fmla="*/ 3036 w 10000"/>
                  <a:gd name="connsiteY124" fmla="*/ 1256 h 10000"/>
                  <a:gd name="connsiteX125" fmla="*/ 3044 w 10000"/>
                  <a:gd name="connsiteY125" fmla="*/ 1266 h 10000"/>
                  <a:gd name="connsiteX126" fmla="*/ 3044 w 10000"/>
                  <a:gd name="connsiteY126" fmla="*/ 1276 h 10000"/>
                  <a:gd name="connsiteX127" fmla="*/ 3036 w 10000"/>
                  <a:gd name="connsiteY127" fmla="*/ 1276 h 10000"/>
                  <a:gd name="connsiteX128" fmla="*/ 3028 w 10000"/>
                  <a:gd name="connsiteY128" fmla="*/ 1266 h 10000"/>
                  <a:gd name="connsiteX129" fmla="*/ 3025 w 10000"/>
                  <a:gd name="connsiteY129" fmla="*/ 1256 h 10000"/>
                  <a:gd name="connsiteX130" fmla="*/ 3008 w 10000"/>
                  <a:gd name="connsiteY130" fmla="*/ 1205 h 10000"/>
                  <a:gd name="connsiteX131" fmla="*/ 3000 w 10000"/>
                  <a:gd name="connsiteY131" fmla="*/ 1192 h 10000"/>
                  <a:gd name="connsiteX132" fmla="*/ 2994 w 10000"/>
                  <a:gd name="connsiteY132" fmla="*/ 1176 h 10000"/>
                  <a:gd name="connsiteX133" fmla="*/ 2986 w 10000"/>
                  <a:gd name="connsiteY133" fmla="*/ 1182 h 10000"/>
                  <a:gd name="connsiteX134" fmla="*/ 2981 w 10000"/>
                  <a:gd name="connsiteY134" fmla="*/ 1192 h 10000"/>
                  <a:gd name="connsiteX135" fmla="*/ 2970 w 10000"/>
                  <a:gd name="connsiteY135" fmla="*/ 1201 h 10000"/>
                  <a:gd name="connsiteX136" fmla="*/ 2956 w 10000"/>
                  <a:gd name="connsiteY136" fmla="*/ 1218 h 10000"/>
                  <a:gd name="connsiteX137" fmla="*/ 2939 w 10000"/>
                  <a:gd name="connsiteY137" fmla="*/ 1240 h 10000"/>
                  <a:gd name="connsiteX138" fmla="*/ 2928 w 10000"/>
                  <a:gd name="connsiteY138" fmla="*/ 1247 h 10000"/>
                  <a:gd name="connsiteX139" fmla="*/ 2922 w 10000"/>
                  <a:gd name="connsiteY139" fmla="*/ 1250 h 10000"/>
                  <a:gd name="connsiteX140" fmla="*/ 2911 w 10000"/>
                  <a:gd name="connsiteY140" fmla="*/ 1250 h 10000"/>
                  <a:gd name="connsiteX141" fmla="*/ 2884 w 10000"/>
                  <a:gd name="connsiteY141" fmla="*/ 1247 h 10000"/>
                  <a:gd name="connsiteX142" fmla="*/ 2864 w 10000"/>
                  <a:gd name="connsiteY142" fmla="*/ 1237 h 10000"/>
                  <a:gd name="connsiteX143" fmla="*/ 2848 w 10000"/>
                  <a:gd name="connsiteY143" fmla="*/ 1231 h 10000"/>
                  <a:gd name="connsiteX144" fmla="*/ 2834 w 10000"/>
                  <a:gd name="connsiteY144" fmla="*/ 1227 h 10000"/>
                  <a:gd name="connsiteX145" fmla="*/ 2831 w 10000"/>
                  <a:gd name="connsiteY145" fmla="*/ 1227 h 10000"/>
                  <a:gd name="connsiteX146" fmla="*/ 2831 w 10000"/>
                  <a:gd name="connsiteY146" fmla="*/ 1221 h 10000"/>
                  <a:gd name="connsiteX147" fmla="*/ 2825 w 10000"/>
                  <a:gd name="connsiteY147" fmla="*/ 1205 h 10000"/>
                  <a:gd name="connsiteX148" fmla="*/ 2823 w 10000"/>
                  <a:gd name="connsiteY148" fmla="*/ 1192 h 10000"/>
                  <a:gd name="connsiteX149" fmla="*/ 2817 w 10000"/>
                  <a:gd name="connsiteY149" fmla="*/ 1182 h 10000"/>
                  <a:gd name="connsiteX150" fmla="*/ 2814 w 10000"/>
                  <a:gd name="connsiteY150" fmla="*/ 1176 h 10000"/>
                  <a:gd name="connsiteX151" fmla="*/ 2792 w 10000"/>
                  <a:gd name="connsiteY151" fmla="*/ 1172 h 10000"/>
                  <a:gd name="connsiteX152" fmla="*/ 2759 w 10000"/>
                  <a:gd name="connsiteY152" fmla="*/ 1156 h 10000"/>
                  <a:gd name="connsiteX153" fmla="*/ 2734 w 10000"/>
                  <a:gd name="connsiteY153" fmla="*/ 1143 h 10000"/>
                  <a:gd name="connsiteX154" fmla="*/ 2695 w 10000"/>
                  <a:gd name="connsiteY154" fmla="*/ 1124 h 10000"/>
                  <a:gd name="connsiteX155" fmla="*/ 2670 w 10000"/>
                  <a:gd name="connsiteY155" fmla="*/ 1108 h 10000"/>
                  <a:gd name="connsiteX156" fmla="*/ 2645 w 10000"/>
                  <a:gd name="connsiteY156" fmla="*/ 1091 h 10000"/>
                  <a:gd name="connsiteX157" fmla="*/ 2618 w 10000"/>
                  <a:gd name="connsiteY157" fmla="*/ 1088 h 10000"/>
                  <a:gd name="connsiteX158" fmla="*/ 2576 w 10000"/>
                  <a:gd name="connsiteY158" fmla="*/ 1088 h 10000"/>
                  <a:gd name="connsiteX159" fmla="*/ 2551 w 10000"/>
                  <a:gd name="connsiteY159" fmla="*/ 1091 h 10000"/>
                  <a:gd name="connsiteX160" fmla="*/ 2521 w 10000"/>
                  <a:gd name="connsiteY160" fmla="*/ 1098 h 10000"/>
                  <a:gd name="connsiteX161" fmla="*/ 2493 w 10000"/>
                  <a:gd name="connsiteY161" fmla="*/ 1104 h 10000"/>
                  <a:gd name="connsiteX162" fmla="*/ 2468 w 10000"/>
                  <a:gd name="connsiteY162" fmla="*/ 1108 h 10000"/>
                  <a:gd name="connsiteX163" fmla="*/ 2404 w 10000"/>
                  <a:gd name="connsiteY163" fmla="*/ 1124 h 10000"/>
                  <a:gd name="connsiteX164" fmla="*/ 2366 w 10000"/>
                  <a:gd name="connsiteY164" fmla="*/ 1133 h 10000"/>
                  <a:gd name="connsiteX165" fmla="*/ 2346 w 10000"/>
                  <a:gd name="connsiteY165" fmla="*/ 1137 h 10000"/>
                  <a:gd name="connsiteX166" fmla="*/ 2294 w 10000"/>
                  <a:gd name="connsiteY166" fmla="*/ 1146 h 10000"/>
                  <a:gd name="connsiteX167" fmla="*/ 2249 w 10000"/>
                  <a:gd name="connsiteY167" fmla="*/ 1156 h 10000"/>
                  <a:gd name="connsiteX168" fmla="*/ 2230 w 10000"/>
                  <a:gd name="connsiteY168" fmla="*/ 1156 h 10000"/>
                  <a:gd name="connsiteX169" fmla="*/ 2222 w 10000"/>
                  <a:gd name="connsiteY169" fmla="*/ 1163 h 10000"/>
                  <a:gd name="connsiteX170" fmla="*/ 2194 w 10000"/>
                  <a:gd name="connsiteY170" fmla="*/ 1163 h 10000"/>
                  <a:gd name="connsiteX171" fmla="*/ 2172 w 10000"/>
                  <a:gd name="connsiteY171" fmla="*/ 1163 h 10000"/>
                  <a:gd name="connsiteX172" fmla="*/ 2147 w 10000"/>
                  <a:gd name="connsiteY172" fmla="*/ 1166 h 10000"/>
                  <a:gd name="connsiteX173" fmla="*/ 2108 w 10000"/>
                  <a:gd name="connsiteY173" fmla="*/ 1166 h 10000"/>
                  <a:gd name="connsiteX174" fmla="*/ 2083 w 10000"/>
                  <a:gd name="connsiteY174" fmla="*/ 1156 h 10000"/>
                  <a:gd name="connsiteX175" fmla="*/ 2042 w 10000"/>
                  <a:gd name="connsiteY175" fmla="*/ 1143 h 10000"/>
                  <a:gd name="connsiteX176" fmla="*/ 2011 w 10000"/>
                  <a:gd name="connsiteY176" fmla="*/ 1143 h 10000"/>
                  <a:gd name="connsiteX177" fmla="*/ 1994 w 10000"/>
                  <a:gd name="connsiteY177" fmla="*/ 1146 h 10000"/>
                  <a:gd name="connsiteX178" fmla="*/ 1967 w 10000"/>
                  <a:gd name="connsiteY178" fmla="*/ 1156 h 10000"/>
                  <a:gd name="connsiteX179" fmla="*/ 1903 w 10000"/>
                  <a:gd name="connsiteY179" fmla="*/ 1176 h 10000"/>
                  <a:gd name="connsiteX180" fmla="*/ 1873 w 10000"/>
                  <a:gd name="connsiteY180" fmla="*/ 1182 h 10000"/>
                  <a:gd name="connsiteX181" fmla="*/ 1850 w 10000"/>
                  <a:gd name="connsiteY181" fmla="*/ 1185 h 10000"/>
                  <a:gd name="connsiteX182" fmla="*/ 1842 w 10000"/>
                  <a:gd name="connsiteY182" fmla="*/ 1192 h 10000"/>
                  <a:gd name="connsiteX183" fmla="*/ 1823 w 10000"/>
                  <a:gd name="connsiteY183" fmla="*/ 1195 h 10000"/>
                  <a:gd name="connsiteX184" fmla="*/ 1814 w 10000"/>
                  <a:gd name="connsiteY184" fmla="*/ 1201 h 10000"/>
                  <a:gd name="connsiteX185" fmla="*/ 1792 w 10000"/>
                  <a:gd name="connsiteY185" fmla="*/ 1218 h 10000"/>
                  <a:gd name="connsiteX186" fmla="*/ 1767 w 10000"/>
                  <a:gd name="connsiteY186" fmla="*/ 1231 h 10000"/>
                  <a:gd name="connsiteX187" fmla="*/ 1717 w 10000"/>
                  <a:gd name="connsiteY187" fmla="*/ 1266 h 10000"/>
                  <a:gd name="connsiteX188" fmla="*/ 1695 w 10000"/>
                  <a:gd name="connsiteY188" fmla="*/ 1279 h 10000"/>
                  <a:gd name="connsiteX189" fmla="*/ 1654 w 10000"/>
                  <a:gd name="connsiteY189" fmla="*/ 1308 h 10000"/>
                  <a:gd name="connsiteX190" fmla="*/ 1620 w 10000"/>
                  <a:gd name="connsiteY190" fmla="*/ 1334 h 10000"/>
                  <a:gd name="connsiteX191" fmla="*/ 1590 w 10000"/>
                  <a:gd name="connsiteY191" fmla="*/ 1360 h 10000"/>
                  <a:gd name="connsiteX192" fmla="*/ 1565 w 10000"/>
                  <a:gd name="connsiteY192" fmla="*/ 1380 h 10000"/>
                  <a:gd name="connsiteX193" fmla="*/ 1532 w 10000"/>
                  <a:gd name="connsiteY193" fmla="*/ 1402 h 10000"/>
                  <a:gd name="connsiteX194" fmla="*/ 1501 w 10000"/>
                  <a:gd name="connsiteY194" fmla="*/ 1418 h 10000"/>
                  <a:gd name="connsiteX195" fmla="*/ 1460 w 10000"/>
                  <a:gd name="connsiteY195" fmla="*/ 1438 h 10000"/>
                  <a:gd name="connsiteX196" fmla="*/ 1435 w 10000"/>
                  <a:gd name="connsiteY196" fmla="*/ 1454 h 10000"/>
                  <a:gd name="connsiteX197" fmla="*/ 1421 w 10000"/>
                  <a:gd name="connsiteY197" fmla="*/ 1464 h 10000"/>
                  <a:gd name="connsiteX198" fmla="*/ 1380 w 10000"/>
                  <a:gd name="connsiteY198" fmla="*/ 1473 h 10000"/>
                  <a:gd name="connsiteX199" fmla="*/ 1324 w 10000"/>
                  <a:gd name="connsiteY199" fmla="*/ 1477 h 10000"/>
                  <a:gd name="connsiteX200" fmla="*/ 1274 w 10000"/>
                  <a:gd name="connsiteY200" fmla="*/ 1483 h 10000"/>
                  <a:gd name="connsiteX201" fmla="*/ 1244 w 10000"/>
                  <a:gd name="connsiteY201" fmla="*/ 1486 h 10000"/>
                  <a:gd name="connsiteX202" fmla="*/ 1233 w 10000"/>
                  <a:gd name="connsiteY202" fmla="*/ 1486 h 10000"/>
                  <a:gd name="connsiteX203" fmla="*/ 1197 w 10000"/>
                  <a:gd name="connsiteY203" fmla="*/ 1493 h 10000"/>
                  <a:gd name="connsiteX204" fmla="*/ 1180 w 10000"/>
                  <a:gd name="connsiteY204" fmla="*/ 1496 h 10000"/>
                  <a:gd name="connsiteX205" fmla="*/ 1169 w 10000"/>
                  <a:gd name="connsiteY205" fmla="*/ 1496 h 10000"/>
                  <a:gd name="connsiteX206" fmla="*/ 1161 w 10000"/>
                  <a:gd name="connsiteY206" fmla="*/ 1503 h 10000"/>
                  <a:gd name="connsiteX207" fmla="*/ 1155 w 10000"/>
                  <a:gd name="connsiteY207" fmla="*/ 1503 h 10000"/>
                  <a:gd name="connsiteX208" fmla="*/ 501 w 10000"/>
                  <a:gd name="connsiteY208" fmla="*/ 2277 h 10000"/>
                  <a:gd name="connsiteX209" fmla="*/ 396 w 10000"/>
                  <a:gd name="connsiteY209" fmla="*/ 2532 h 10000"/>
                  <a:gd name="connsiteX210" fmla="*/ 324 w 10000"/>
                  <a:gd name="connsiteY210" fmla="*/ 2759 h 10000"/>
                  <a:gd name="connsiteX211" fmla="*/ 274 w 10000"/>
                  <a:gd name="connsiteY211" fmla="*/ 2866 h 10000"/>
                  <a:gd name="connsiteX212" fmla="*/ 202 w 10000"/>
                  <a:gd name="connsiteY212" fmla="*/ 3008 h 10000"/>
                  <a:gd name="connsiteX213" fmla="*/ 211 w 10000"/>
                  <a:gd name="connsiteY213" fmla="*/ 3177 h 10000"/>
                  <a:gd name="connsiteX214" fmla="*/ 235 w 10000"/>
                  <a:gd name="connsiteY214" fmla="*/ 3368 h 10000"/>
                  <a:gd name="connsiteX215" fmla="*/ 266 w 10000"/>
                  <a:gd name="connsiteY215" fmla="*/ 3595 h 10000"/>
                  <a:gd name="connsiteX216" fmla="*/ 299 w 10000"/>
                  <a:gd name="connsiteY216" fmla="*/ 3831 h 10000"/>
                  <a:gd name="connsiteX217" fmla="*/ 305 w 10000"/>
                  <a:gd name="connsiteY217" fmla="*/ 3863 h 10000"/>
                  <a:gd name="connsiteX218" fmla="*/ 341 w 10000"/>
                  <a:gd name="connsiteY218" fmla="*/ 3941 h 10000"/>
                  <a:gd name="connsiteX219" fmla="*/ 186 w 10000"/>
                  <a:gd name="connsiteY219" fmla="*/ 3935 h 10000"/>
                  <a:gd name="connsiteX220" fmla="*/ 30 w 10000"/>
                  <a:gd name="connsiteY220" fmla="*/ 3925 h 10000"/>
                  <a:gd name="connsiteX221" fmla="*/ 0 w 10000"/>
                  <a:gd name="connsiteY221" fmla="*/ 4054 h 10000"/>
                  <a:gd name="connsiteX222" fmla="*/ 14 w 10000"/>
                  <a:gd name="connsiteY222" fmla="*/ 4152 h 10000"/>
                  <a:gd name="connsiteX223" fmla="*/ 22 w 10000"/>
                  <a:gd name="connsiteY223" fmla="*/ 4242 h 10000"/>
                  <a:gd name="connsiteX224" fmla="*/ 30 w 10000"/>
                  <a:gd name="connsiteY224" fmla="*/ 4291 h 10000"/>
                  <a:gd name="connsiteX225" fmla="*/ 102 w 10000"/>
                  <a:gd name="connsiteY225" fmla="*/ 4271 h 10000"/>
                  <a:gd name="connsiteX226" fmla="*/ 155 w 10000"/>
                  <a:gd name="connsiteY226" fmla="*/ 4262 h 10000"/>
                  <a:gd name="connsiteX227" fmla="*/ 410 w 10000"/>
                  <a:gd name="connsiteY227" fmla="*/ 4255 h 10000"/>
                  <a:gd name="connsiteX228" fmla="*/ 418 w 10000"/>
                  <a:gd name="connsiteY228" fmla="*/ 4385 h 10000"/>
                  <a:gd name="connsiteX229" fmla="*/ 429 w 10000"/>
                  <a:gd name="connsiteY229" fmla="*/ 4543 h 10000"/>
                  <a:gd name="connsiteX230" fmla="*/ 443 w 10000"/>
                  <a:gd name="connsiteY230" fmla="*/ 4585 h 10000"/>
                  <a:gd name="connsiteX231" fmla="*/ 465 w 10000"/>
                  <a:gd name="connsiteY231" fmla="*/ 4611 h 10000"/>
                  <a:gd name="connsiteX232" fmla="*/ 468 w 10000"/>
                  <a:gd name="connsiteY232" fmla="*/ 4621 h 10000"/>
                  <a:gd name="connsiteX233" fmla="*/ 474 w 10000"/>
                  <a:gd name="connsiteY233" fmla="*/ 4679 h 10000"/>
                  <a:gd name="connsiteX234" fmla="*/ 554 w 10000"/>
                  <a:gd name="connsiteY234" fmla="*/ 4738 h 10000"/>
                  <a:gd name="connsiteX235" fmla="*/ 637 w 10000"/>
                  <a:gd name="connsiteY235" fmla="*/ 4809 h 10000"/>
                  <a:gd name="connsiteX236" fmla="*/ 704 w 10000"/>
                  <a:gd name="connsiteY236" fmla="*/ 4851 h 10000"/>
                  <a:gd name="connsiteX237" fmla="*/ 740 w 10000"/>
                  <a:gd name="connsiteY237" fmla="*/ 4893 h 10000"/>
                  <a:gd name="connsiteX238" fmla="*/ 756 w 10000"/>
                  <a:gd name="connsiteY238" fmla="*/ 4896 h 10000"/>
                  <a:gd name="connsiteX239" fmla="*/ 767 w 10000"/>
                  <a:gd name="connsiteY239" fmla="*/ 4880 h 10000"/>
                  <a:gd name="connsiteX240" fmla="*/ 806 w 10000"/>
                  <a:gd name="connsiteY240" fmla="*/ 4945 h 10000"/>
                  <a:gd name="connsiteX241" fmla="*/ 886 w 10000"/>
                  <a:gd name="connsiteY241" fmla="*/ 5078 h 10000"/>
                  <a:gd name="connsiteX242" fmla="*/ 911 w 10000"/>
                  <a:gd name="connsiteY242" fmla="*/ 5130 h 10000"/>
                  <a:gd name="connsiteX243" fmla="*/ 920 w 10000"/>
                  <a:gd name="connsiteY243" fmla="*/ 5191 h 10000"/>
                  <a:gd name="connsiteX244" fmla="*/ 920 w 10000"/>
                  <a:gd name="connsiteY244" fmla="*/ 5220 h 10000"/>
                  <a:gd name="connsiteX245" fmla="*/ 911 w 10000"/>
                  <a:gd name="connsiteY245" fmla="*/ 5314 h 10000"/>
                  <a:gd name="connsiteX246" fmla="*/ 898 w 10000"/>
                  <a:gd name="connsiteY246" fmla="*/ 5369 h 10000"/>
                  <a:gd name="connsiteX247" fmla="*/ 895 w 10000"/>
                  <a:gd name="connsiteY247" fmla="*/ 5385 h 10000"/>
                  <a:gd name="connsiteX248" fmla="*/ 895 w 10000"/>
                  <a:gd name="connsiteY248" fmla="*/ 5405 h 10000"/>
                  <a:gd name="connsiteX249" fmla="*/ 898 w 10000"/>
                  <a:gd name="connsiteY249" fmla="*/ 5434 h 10000"/>
                  <a:gd name="connsiteX250" fmla="*/ 911 w 10000"/>
                  <a:gd name="connsiteY250" fmla="*/ 5463 h 10000"/>
                  <a:gd name="connsiteX251" fmla="*/ 920 w 10000"/>
                  <a:gd name="connsiteY251" fmla="*/ 5492 h 10000"/>
                  <a:gd name="connsiteX252" fmla="*/ 934 w 10000"/>
                  <a:gd name="connsiteY252" fmla="*/ 5518 h 10000"/>
                  <a:gd name="connsiteX253" fmla="*/ 1169 w 10000"/>
                  <a:gd name="connsiteY253" fmla="*/ 5738 h 10000"/>
                  <a:gd name="connsiteX254" fmla="*/ 1188 w 10000"/>
                  <a:gd name="connsiteY254" fmla="*/ 5755 h 10000"/>
                  <a:gd name="connsiteX255" fmla="*/ 1216 w 10000"/>
                  <a:gd name="connsiteY255" fmla="*/ 5758 h 10000"/>
                  <a:gd name="connsiteX256" fmla="*/ 1313 w 10000"/>
                  <a:gd name="connsiteY256" fmla="*/ 5774 h 10000"/>
                  <a:gd name="connsiteX257" fmla="*/ 1349 w 10000"/>
                  <a:gd name="connsiteY257" fmla="*/ 5787 h 10000"/>
                  <a:gd name="connsiteX258" fmla="*/ 1393 w 10000"/>
                  <a:gd name="connsiteY258" fmla="*/ 5793 h 10000"/>
                  <a:gd name="connsiteX259" fmla="*/ 1393 w 10000"/>
                  <a:gd name="connsiteY259" fmla="*/ 5797 h 10000"/>
                  <a:gd name="connsiteX260" fmla="*/ 1421 w 10000"/>
                  <a:gd name="connsiteY260" fmla="*/ 5810 h 10000"/>
                  <a:gd name="connsiteX261" fmla="*/ 1446 w 10000"/>
                  <a:gd name="connsiteY261" fmla="*/ 5829 h 10000"/>
                  <a:gd name="connsiteX262" fmla="*/ 1460 w 10000"/>
                  <a:gd name="connsiteY262" fmla="*/ 5842 h 10000"/>
                  <a:gd name="connsiteX263" fmla="*/ 1476 w 10000"/>
                  <a:gd name="connsiteY263" fmla="*/ 5848 h 10000"/>
                  <a:gd name="connsiteX264" fmla="*/ 1501 w 10000"/>
                  <a:gd name="connsiteY264" fmla="*/ 5852 h 10000"/>
                  <a:gd name="connsiteX265" fmla="*/ 1532 w 10000"/>
                  <a:gd name="connsiteY265" fmla="*/ 5887 h 10000"/>
                  <a:gd name="connsiteX266" fmla="*/ 1565 w 10000"/>
                  <a:gd name="connsiteY266" fmla="*/ 5942 h 10000"/>
                  <a:gd name="connsiteX267" fmla="*/ 1587 w 10000"/>
                  <a:gd name="connsiteY267" fmla="*/ 5972 h 10000"/>
                  <a:gd name="connsiteX268" fmla="*/ 1612 w 10000"/>
                  <a:gd name="connsiteY268" fmla="*/ 5955 h 10000"/>
                  <a:gd name="connsiteX269" fmla="*/ 1679 w 10000"/>
                  <a:gd name="connsiteY269" fmla="*/ 6049 h 10000"/>
                  <a:gd name="connsiteX270" fmla="*/ 1720 w 10000"/>
                  <a:gd name="connsiteY270" fmla="*/ 6108 h 10000"/>
                  <a:gd name="connsiteX271" fmla="*/ 1751 w 10000"/>
                  <a:gd name="connsiteY271" fmla="*/ 6133 h 10000"/>
                  <a:gd name="connsiteX272" fmla="*/ 1792 w 10000"/>
                  <a:gd name="connsiteY272" fmla="*/ 6169 h 10000"/>
                  <a:gd name="connsiteX273" fmla="*/ 1801 w 10000"/>
                  <a:gd name="connsiteY273" fmla="*/ 6172 h 10000"/>
                  <a:gd name="connsiteX274" fmla="*/ 1814 w 10000"/>
                  <a:gd name="connsiteY274" fmla="*/ 6286 h 10000"/>
                  <a:gd name="connsiteX275" fmla="*/ 1817 w 10000"/>
                  <a:gd name="connsiteY275" fmla="*/ 6331 h 10000"/>
                  <a:gd name="connsiteX276" fmla="*/ 1809 w 10000"/>
                  <a:gd name="connsiteY276" fmla="*/ 6444 h 10000"/>
                  <a:gd name="connsiteX277" fmla="*/ 1801 w 10000"/>
                  <a:gd name="connsiteY277" fmla="*/ 6499 h 10000"/>
                  <a:gd name="connsiteX278" fmla="*/ 1781 w 10000"/>
                  <a:gd name="connsiteY278" fmla="*/ 6522 h 10000"/>
                  <a:gd name="connsiteX279" fmla="*/ 1773 w 10000"/>
                  <a:gd name="connsiteY279" fmla="*/ 6541 h 10000"/>
                  <a:gd name="connsiteX280" fmla="*/ 1762 w 10000"/>
                  <a:gd name="connsiteY280" fmla="*/ 6571 h 10000"/>
                  <a:gd name="connsiteX281" fmla="*/ 1767 w 10000"/>
                  <a:gd name="connsiteY281" fmla="*/ 6622 h 10000"/>
                  <a:gd name="connsiteX282" fmla="*/ 1767 w 10000"/>
                  <a:gd name="connsiteY282" fmla="*/ 6665 h 10000"/>
                  <a:gd name="connsiteX283" fmla="*/ 1767 w 10000"/>
                  <a:gd name="connsiteY283" fmla="*/ 6694 h 10000"/>
                  <a:gd name="connsiteX284" fmla="*/ 1776 w 10000"/>
                  <a:gd name="connsiteY284" fmla="*/ 6726 h 10000"/>
                  <a:gd name="connsiteX285" fmla="*/ 1776 w 10000"/>
                  <a:gd name="connsiteY285" fmla="*/ 6745 h 10000"/>
                  <a:gd name="connsiteX286" fmla="*/ 1767 w 10000"/>
                  <a:gd name="connsiteY286" fmla="*/ 6765 h 10000"/>
                  <a:gd name="connsiteX287" fmla="*/ 1762 w 10000"/>
                  <a:gd name="connsiteY287" fmla="*/ 6804 h 10000"/>
                  <a:gd name="connsiteX288" fmla="*/ 1753 w 10000"/>
                  <a:gd name="connsiteY288" fmla="*/ 6839 h 10000"/>
                  <a:gd name="connsiteX289" fmla="*/ 1742 w 10000"/>
                  <a:gd name="connsiteY289" fmla="*/ 6849 h 10000"/>
                  <a:gd name="connsiteX290" fmla="*/ 1726 w 10000"/>
                  <a:gd name="connsiteY290" fmla="*/ 6849 h 10000"/>
                  <a:gd name="connsiteX291" fmla="*/ 1712 w 10000"/>
                  <a:gd name="connsiteY291" fmla="*/ 6852 h 10000"/>
                  <a:gd name="connsiteX292" fmla="*/ 1640 w 10000"/>
                  <a:gd name="connsiteY292" fmla="*/ 6953 h 10000"/>
                  <a:gd name="connsiteX293" fmla="*/ 1493 w 10000"/>
                  <a:gd name="connsiteY293" fmla="*/ 7105 h 10000"/>
                  <a:gd name="connsiteX294" fmla="*/ 1490 w 10000"/>
                  <a:gd name="connsiteY294" fmla="*/ 7124 h 10000"/>
                  <a:gd name="connsiteX295" fmla="*/ 1468 w 10000"/>
                  <a:gd name="connsiteY295" fmla="*/ 7137 h 10000"/>
                  <a:gd name="connsiteX296" fmla="*/ 1454 w 10000"/>
                  <a:gd name="connsiteY296" fmla="*/ 7144 h 10000"/>
                  <a:gd name="connsiteX297" fmla="*/ 1452 w 10000"/>
                  <a:gd name="connsiteY297" fmla="*/ 7157 h 10000"/>
                  <a:gd name="connsiteX298" fmla="*/ 1446 w 10000"/>
                  <a:gd name="connsiteY298" fmla="*/ 7199 h 10000"/>
                  <a:gd name="connsiteX299" fmla="*/ 1476 w 10000"/>
                  <a:gd name="connsiteY299" fmla="*/ 7247 h 10000"/>
                  <a:gd name="connsiteX300" fmla="*/ 1501 w 10000"/>
                  <a:gd name="connsiteY300" fmla="*/ 7270 h 10000"/>
                  <a:gd name="connsiteX301" fmla="*/ 1518 w 10000"/>
                  <a:gd name="connsiteY301" fmla="*/ 7286 h 10000"/>
                  <a:gd name="connsiteX302" fmla="*/ 1524 w 10000"/>
                  <a:gd name="connsiteY302" fmla="*/ 7306 h 10000"/>
                  <a:gd name="connsiteX303" fmla="*/ 1540 w 10000"/>
                  <a:gd name="connsiteY303" fmla="*/ 7322 h 10000"/>
                  <a:gd name="connsiteX304" fmla="*/ 1565 w 10000"/>
                  <a:gd name="connsiteY304" fmla="*/ 7325 h 10000"/>
                  <a:gd name="connsiteX305" fmla="*/ 1590 w 10000"/>
                  <a:gd name="connsiteY305" fmla="*/ 7332 h 10000"/>
                  <a:gd name="connsiteX306" fmla="*/ 1615 w 10000"/>
                  <a:gd name="connsiteY306" fmla="*/ 7345 h 10000"/>
                  <a:gd name="connsiteX307" fmla="*/ 1662 w 10000"/>
                  <a:gd name="connsiteY307" fmla="*/ 7370 h 10000"/>
                  <a:gd name="connsiteX308" fmla="*/ 1670 w 10000"/>
                  <a:gd name="connsiteY308" fmla="*/ 7351 h 10000"/>
                  <a:gd name="connsiteX309" fmla="*/ 1726 w 10000"/>
                  <a:gd name="connsiteY309" fmla="*/ 7354 h 10000"/>
                  <a:gd name="connsiteX310" fmla="*/ 1726 w 10000"/>
                  <a:gd name="connsiteY310" fmla="*/ 7400 h 10000"/>
                  <a:gd name="connsiteX311" fmla="*/ 1773 w 10000"/>
                  <a:gd name="connsiteY311" fmla="*/ 7409 h 10000"/>
                  <a:gd name="connsiteX312" fmla="*/ 1806 w 10000"/>
                  <a:gd name="connsiteY312" fmla="*/ 7416 h 10000"/>
                  <a:gd name="connsiteX313" fmla="*/ 1839 w 10000"/>
                  <a:gd name="connsiteY313" fmla="*/ 7403 h 10000"/>
                  <a:gd name="connsiteX314" fmla="*/ 1886 w 10000"/>
                  <a:gd name="connsiteY314" fmla="*/ 7403 h 10000"/>
                  <a:gd name="connsiteX315" fmla="*/ 1898 w 10000"/>
                  <a:gd name="connsiteY315" fmla="*/ 7403 h 10000"/>
                  <a:gd name="connsiteX316" fmla="*/ 1914 w 10000"/>
                  <a:gd name="connsiteY316" fmla="*/ 7494 h 10000"/>
                  <a:gd name="connsiteX317" fmla="*/ 1895 w 10000"/>
                  <a:gd name="connsiteY317" fmla="*/ 7523 h 10000"/>
                  <a:gd name="connsiteX318" fmla="*/ 1825 w 10000"/>
                  <a:gd name="connsiteY318" fmla="*/ 7617 h 10000"/>
                  <a:gd name="connsiteX319" fmla="*/ 1776 w 10000"/>
                  <a:gd name="connsiteY319" fmla="*/ 7691 h 10000"/>
                  <a:gd name="connsiteX320" fmla="*/ 1781 w 10000"/>
                  <a:gd name="connsiteY320" fmla="*/ 7723 h 10000"/>
                  <a:gd name="connsiteX321" fmla="*/ 1767 w 10000"/>
                  <a:gd name="connsiteY321" fmla="*/ 7759 h 10000"/>
                  <a:gd name="connsiteX322" fmla="*/ 1762 w 10000"/>
                  <a:gd name="connsiteY322" fmla="*/ 7817 h 10000"/>
                  <a:gd name="connsiteX323" fmla="*/ 1762 w 10000"/>
                  <a:gd name="connsiteY323" fmla="*/ 7856 h 10000"/>
                  <a:gd name="connsiteX324" fmla="*/ 1776 w 10000"/>
                  <a:gd name="connsiteY324" fmla="*/ 7892 h 10000"/>
                  <a:gd name="connsiteX325" fmla="*/ 1784 w 10000"/>
                  <a:gd name="connsiteY325" fmla="*/ 7902 h 10000"/>
                  <a:gd name="connsiteX326" fmla="*/ 1801 w 10000"/>
                  <a:gd name="connsiteY326" fmla="*/ 7908 h 10000"/>
                  <a:gd name="connsiteX327" fmla="*/ 1809 w 10000"/>
                  <a:gd name="connsiteY327" fmla="*/ 7911 h 10000"/>
                  <a:gd name="connsiteX328" fmla="*/ 1801 w 10000"/>
                  <a:gd name="connsiteY328" fmla="*/ 7940 h 10000"/>
                  <a:gd name="connsiteX329" fmla="*/ 1798 w 10000"/>
                  <a:gd name="connsiteY329" fmla="*/ 7979 h 10000"/>
                  <a:gd name="connsiteX330" fmla="*/ 1806 w 10000"/>
                  <a:gd name="connsiteY330" fmla="*/ 8002 h 10000"/>
                  <a:gd name="connsiteX331" fmla="*/ 1823 w 10000"/>
                  <a:gd name="connsiteY331" fmla="*/ 8021 h 10000"/>
                  <a:gd name="connsiteX332" fmla="*/ 1834 w 10000"/>
                  <a:gd name="connsiteY332" fmla="*/ 8044 h 10000"/>
                  <a:gd name="connsiteX333" fmla="*/ 1839 w 10000"/>
                  <a:gd name="connsiteY333" fmla="*/ 8073 h 10000"/>
                  <a:gd name="connsiteX334" fmla="*/ 1842 w 10000"/>
                  <a:gd name="connsiteY334" fmla="*/ 8106 h 10000"/>
                  <a:gd name="connsiteX335" fmla="*/ 1839 w 10000"/>
                  <a:gd name="connsiteY335" fmla="*/ 8144 h 10000"/>
                  <a:gd name="connsiteX336" fmla="*/ 1856 w 10000"/>
                  <a:gd name="connsiteY336" fmla="*/ 8164 h 10000"/>
                  <a:gd name="connsiteX337" fmla="*/ 1886 w 10000"/>
                  <a:gd name="connsiteY337" fmla="*/ 8193 h 10000"/>
                  <a:gd name="connsiteX338" fmla="*/ 1922 w 10000"/>
                  <a:gd name="connsiteY338" fmla="*/ 8206 h 10000"/>
                  <a:gd name="connsiteX339" fmla="*/ 1967 w 10000"/>
                  <a:gd name="connsiteY339" fmla="*/ 8203 h 10000"/>
                  <a:gd name="connsiteX340" fmla="*/ 1986 w 10000"/>
                  <a:gd name="connsiteY340" fmla="*/ 8212 h 10000"/>
                  <a:gd name="connsiteX341" fmla="*/ 2000 w 10000"/>
                  <a:gd name="connsiteY341" fmla="*/ 8232 h 10000"/>
                  <a:gd name="connsiteX342" fmla="*/ 2033 w 10000"/>
                  <a:gd name="connsiteY342" fmla="*/ 8258 h 10000"/>
                  <a:gd name="connsiteX343" fmla="*/ 2050 w 10000"/>
                  <a:gd name="connsiteY343" fmla="*/ 8271 h 10000"/>
                  <a:gd name="connsiteX344" fmla="*/ 2089 w 10000"/>
                  <a:gd name="connsiteY344" fmla="*/ 8280 h 10000"/>
                  <a:gd name="connsiteX345" fmla="*/ 2122 w 10000"/>
                  <a:gd name="connsiteY345" fmla="*/ 8300 h 10000"/>
                  <a:gd name="connsiteX346" fmla="*/ 2163 w 10000"/>
                  <a:gd name="connsiteY346" fmla="*/ 8332 h 10000"/>
                  <a:gd name="connsiteX347" fmla="*/ 2172 w 10000"/>
                  <a:gd name="connsiteY347" fmla="*/ 8335 h 10000"/>
                  <a:gd name="connsiteX348" fmla="*/ 2177 w 10000"/>
                  <a:gd name="connsiteY348" fmla="*/ 8345 h 10000"/>
                  <a:gd name="connsiteX349" fmla="*/ 2163 w 10000"/>
                  <a:gd name="connsiteY349" fmla="*/ 8371 h 10000"/>
                  <a:gd name="connsiteX350" fmla="*/ 2139 w 10000"/>
                  <a:gd name="connsiteY350" fmla="*/ 8423 h 10000"/>
                  <a:gd name="connsiteX351" fmla="*/ 2130 w 10000"/>
                  <a:gd name="connsiteY351" fmla="*/ 8439 h 10000"/>
                  <a:gd name="connsiteX352" fmla="*/ 2105 w 10000"/>
                  <a:gd name="connsiteY352" fmla="*/ 8446 h 10000"/>
                  <a:gd name="connsiteX353" fmla="*/ 2080 w 10000"/>
                  <a:gd name="connsiteY353" fmla="*/ 8449 h 10000"/>
                  <a:gd name="connsiteX354" fmla="*/ 2075 w 10000"/>
                  <a:gd name="connsiteY354" fmla="*/ 8459 h 10000"/>
                  <a:gd name="connsiteX355" fmla="*/ 2072 w 10000"/>
                  <a:gd name="connsiteY355" fmla="*/ 8475 h 10000"/>
                  <a:gd name="connsiteX356" fmla="*/ 2080 w 10000"/>
                  <a:gd name="connsiteY356" fmla="*/ 8484 h 10000"/>
                  <a:gd name="connsiteX357" fmla="*/ 2100 w 10000"/>
                  <a:gd name="connsiteY357" fmla="*/ 8475 h 10000"/>
                  <a:gd name="connsiteX358" fmla="*/ 2141 w 10000"/>
                  <a:gd name="connsiteY358" fmla="*/ 8478 h 10000"/>
                  <a:gd name="connsiteX359" fmla="*/ 2172 w 10000"/>
                  <a:gd name="connsiteY359" fmla="*/ 8475 h 10000"/>
                  <a:gd name="connsiteX360" fmla="*/ 2188 w 10000"/>
                  <a:gd name="connsiteY360" fmla="*/ 8475 h 10000"/>
                  <a:gd name="connsiteX361" fmla="*/ 2222 w 10000"/>
                  <a:gd name="connsiteY361" fmla="*/ 8497 h 10000"/>
                  <a:gd name="connsiteX362" fmla="*/ 2252 w 10000"/>
                  <a:gd name="connsiteY362" fmla="*/ 8514 h 10000"/>
                  <a:gd name="connsiteX363" fmla="*/ 2274 w 10000"/>
                  <a:gd name="connsiteY363" fmla="*/ 8514 h 10000"/>
                  <a:gd name="connsiteX364" fmla="*/ 2299 w 10000"/>
                  <a:gd name="connsiteY364" fmla="*/ 8504 h 10000"/>
                  <a:gd name="connsiteX365" fmla="*/ 2310 w 10000"/>
                  <a:gd name="connsiteY365" fmla="*/ 8504 h 10000"/>
                  <a:gd name="connsiteX366" fmla="*/ 2319 w 10000"/>
                  <a:gd name="connsiteY366" fmla="*/ 8484 h 10000"/>
                  <a:gd name="connsiteX367" fmla="*/ 2338 w 10000"/>
                  <a:gd name="connsiteY367" fmla="*/ 8494 h 10000"/>
                  <a:gd name="connsiteX368" fmla="*/ 2338 w 10000"/>
                  <a:gd name="connsiteY368" fmla="*/ 8552 h 10000"/>
                  <a:gd name="connsiteX369" fmla="*/ 2366 w 10000"/>
                  <a:gd name="connsiteY369" fmla="*/ 8572 h 10000"/>
                  <a:gd name="connsiteX370" fmla="*/ 2382 w 10000"/>
                  <a:gd name="connsiteY370" fmla="*/ 8582 h 10000"/>
                  <a:gd name="connsiteX371" fmla="*/ 2435 w 10000"/>
                  <a:gd name="connsiteY371" fmla="*/ 8552 h 10000"/>
                  <a:gd name="connsiteX372" fmla="*/ 2443 w 10000"/>
                  <a:gd name="connsiteY372" fmla="*/ 8552 h 10000"/>
                  <a:gd name="connsiteX373" fmla="*/ 2454 w 10000"/>
                  <a:gd name="connsiteY373" fmla="*/ 8552 h 10000"/>
                  <a:gd name="connsiteX374" fmla="*/ 2471 w 10000"/>
                  <a:gd name="connsiteY374" fmla="*/ 8546 h 10000"/>
                  <a:gd name="connsiteX375" fmla="*/ 2488 w 10000"/>
                  <a:gd name="connsiteY375" fmla="*/ 8536 h 10000"/>
                  <a:gd name="connsiteX376" fmla="*/ 2501 w 10000"/>
                  <a:gd name="connsiteY376" fmla="*/ 8533 h 10000"/>
                  <a:gd name="connsiteX377" fmla="*/ 2512 w 10000"/>
                  <a:gd name="connsiteY377" fmla="*/ 8533 h 10000"/>
                  <a:gd name="connsiteX378" fmla="*/ 2521 w 10000"/>
                  <a:gd name="connsiteY378" fmla="*/ 8546 h 10000"/>
                  <a:gd name="connsiteX379" fmla="*/ 2521 w 10000"/>
                  <a:gd name="connsiteY379" fmla="*/ 8572 h 10000"/>
                  <a:gd name="connsiteX380" fmla="*/ 2535 w 10000"/>
                  <a:gd name="connsiteY380" fmla="*/ 8588 h 10000"/>
                  <a:gd name="connsiteX381" fmla="*/ 2551 w 10000"/>
                  <a:gd name="connsiteY381" fmla="*/ 8582 h 10000"/>
                  <a:gd name="connsiteX382" fmla="*/ 2560 w 10000"/>
                  <a:gd name="connsiteY382" fmla="*/ 8582 h 10000"/>
                  <a:gd name="connsiteX383" fmla="*/ 2573 w 10000"/>
                  <a:gd name="connsiteY383" fmla="*/ 8588 h 10000"/>
                  <a:gd name="connsiteX384" fmla="*/ 2584 w 10000"/>
                  <a:gd name="connsiteY384" fmla="*/ 8591 h 10000"/>
                  <a:gd name="connsiteX385" fmla="*/ 2590 w 10000"/>
                  <a:gd name="connsiteY385" fmla="*/ 8598 h 10000"/>
                  <a:gd name="connsiteX386" fmla="*/ 2598 w 10000"/>
                  <a:gd name="connsiteY386" fmla="*/ 8608 h 10000"/>
                  <a:gd name="connsiteX387" fmla="*/ 2607 w 10000"/>
                  <a:gd name="connsiteY387" fmla="*/ 8617 h 10000"/>
                  <a:gd name="connsiteX388" fmla="*/ 2618 w 10000"/>
                  <a:gd name="connsiteY388" fmla="*/ 8617 h 10000"/>
                  <a:gd name="connsiteX389" fmla="*/ 2640 w 10000"/>
                  <a:gd name="connsiteY389" fmla="*/ 8608 h 10000"/>
                  <a:gd name="connsiteX390" fmla="*/ 2670 w 10000"/>
                  <a:gd name="connsiteY390" fmla="*/ 8598 h 10000"/>
                  <a:gd name="connsiteX391" fmla="*/ 2673 w 10000"/>
                  <a:gd name="connsiteY391" fmla="*/ 8598 h 10000"/>
                  <a:gd name="connsiteX392" fmla="*/ 2690 w 10000"/>
                  <a:gd name="connsiteY392" fmla="*/ 8598 h 10000"/>
                  <a:gd name="connsiteX393" fmla="*/ 2698 w 10000"/>
                  <a:gd name="connsiteY393" fmla="*/ 8598 h 10000"/>
                  <a:gd name="connsiteX394" fmla="*/ 2712 w 10000"/>
                  <a:gd name="connsiteY394" fmla="*/ 8598 h 10000"/>
                  <a:gd name="connsiteX395" fmla="*/ 2726 w 10000"/>
                  <a:gd name="connsiteY395" fmla="*/ 8591 h 10000"/>
                  <a:gd name="connsiteX396" fmla="*/ 2737 w 10000"/>
                  <a:gd name="connsiteY396" fmla="*/ 8588 h 10000"/>
                  <a:gd name="connsiteX397" fmla="*/ 2759 w 10000"/>
                  <a:gd name="connsiteY397" fmla="*/ 8582 h 10000"/>
                  <a:gd name="connsiteX398" fmla="*/ 2770 w 10000"/>
                  <a:gd name="connsiteY398" fmla="*/ 8578 h 10000"/>
                  <a:gd name="connsiteX399" fmla="*/ 2784 w 10000"/>
                  <a:gd name="connsiteY399" fmla="*/ 8572 h 10000"/>
                  <a:gd name="connsiteX400" fmla="*/ 2795 w 10000"/>
                  <a:gd name="connsiteY400" fmla="*/ 8572 h 10000"/>
                  <a:gd name="connsiteX401" fmla="*/ 2803 w 10000"/>
                  <a:gd name="connsiteY401" fmla="*/ 8588 h 10000"/>
                  <a:gd name="connsiteX402" fmla="*/ 2803 w 10000"/>
                  <a:gd name="connsiteY402" fmla="*/ 8591 h 10000"/>
                  <a:gd name="connsiteX403" fmla="*/ 2803 w 10000"/>
                  <a:gd name="connsiteY403" fmla="*/ 8601 h 10000"/>
                  <a:gd name="connsiteX404" fmla="*/ 2809 w 10000"/>
                  <a:gd name="connsiteY404" fmla="*/ 8601 h 10000"/>
                  <a:gd name="connsiteX405" fmla="*/ 2823 w 10000"/>
                  <a:gd name="connsiteY405" fmla="*/ 8598 h 10000"/>
                  <a:gd name="connsiteX406" fmla="*/ 2831 w 10000"/>
                  <a:gd name="connsiteY406" fmla="*/ 8598 h 10000"/>
                  <a:gd name="connsiteX407" fmla="*/ 2839 w 10000"/>
                  <a:gd name="connsiteY407" fmla="*/ 8601 h 10000"/>
                  <a:gd name="connsiteX408" fmla="*/ 2848 w 10000"/>
                  <a:gd name="connsiteY408" fmla="*/ 8598 h 10000"/>
                  <a:gd name="connsiteX409" fmla="*/ 2856 w 10000"/>
                  <a:gd name="connsiteY409" fmla="*/ 8601 h 10000"/>
                  <a:gd name="connsiteX410" fmla="*/ 2859 w 10000"/>
                  <a:gd name="connsiteY410" fmla="*/ 8601 h 10000"/>
                  <a:gd name="connsiteX411" fmla="*/ 2864 w 10000"/>
                  <a:gd name="connsiteY411" fmla="*/ 8598 h 10000"/>
                  <a:gd name="connsiteX412" fmla="*/ 2889 w 10000"/>
                  <a:gd name="connsiteY412" fmla="*/ 8611 h 10000"/>
                  <a:gd name="connsiteX413" fmla="*/ 2906 w 10000"/>
                  <a:gd name="connsiteY413" fmla="*/ 8620 h 10000"/>
                  <a:gd name="connsiteX414" fmla="*/ 2914 w 10000"/>
                  <a:gd name="connsiteY414" fmla="*/ 8627 h 10000"/>
                  <a:gd name="connsiteX415" fmla="*/ 2920 w 10000"/>
                  <a:gd name="connsiteY415" fmla="*/ 8640 h 10000"/>
                  <a:gd name="connsiteX416" fmla="*/ 2922 w 10000"/>
                  <a:gd name="connsiteY416" fmla="*/ 8666 h 10000"/>
                  <a:gd name="connsiteX417" fmla="*/ 2922 w 10000"/>
                  <a:gd name="connsiteY417" fmla="*/ 8692 h 10000"/>
                  <a:gd name="connsiteX418" fmla="*/ 2939 w 10000"/>
                  <a:gd name="connsiteY418" fmla="*/ 8695 h 10000"/>
                  <a:gd name="connsiteX419" fmla="*/ 2953 w 10000"/>
                  <a:gd name="connsiteY419" fmla="*/ 8695 h 10000"/>
                  <a:gd name="connsiteX420" fmla="*/ 2961 w 10000"/>
                  <a:gd name="connsiteY420" fmla="*/ 8695 h 10000"/>
                  <a:gd name="connsiteX421" fmla="*/ 2972 w 10000"/>
                  <a:gd name="connsiteY421" fmla="*/ 8692 h 10000"/>
                  <a:gd name="connsiteX422" fmla="*/ 2981 w 10000"/>
                  <a:gd name="connsiteY422" fmla="*/ 8685 h 10000"/>
                  <a:gd name="connsiteX423" fmla="*/ 2989 w 10000"/>
                  <a:gd name="connsiteY423" fmla="*/ 8685 h 10000"/>
                  <a:gd name="connsiteX424" fmla="*/ 3008 w 10000"/>
                  <a:gd name="connsiteY424" fmla="*/ 8685 h 10000"/>
                  <a:gd name="connsiteX425" fmla="*/ 3028 w 10000"/>
                  <a:gd name="connsiteY425" fmla="*/ 8695 h 10000"/>
                  <a:gd name="connsiteX426" fmla="*/ 3042 w 10000"/>
                  <a:gd name="connsiteY426" fmla="*/ 8695 h 10000"/>
                  <a:gd name="connsiteX427" fmla="*/ 3053 w 10000"/>
                  <a:gd name="connsiteY427" fmla="*/ 8676 h 10000"/>
                  <a:gd name="connsiteX428" fmla="*/ 3061 w 10000"/>
                  <a:gd name="connsiteY428" fmla="*/ 8666 h 10000"/>
                  <a:gd name="connsiteX429" fmla="*/ 3066 w 10000"/>
                  <a:gd name="connsiteY429" fmla="*/ 8656 h 10000"/>
                  <a:gd name="connsiteX430" fmla="*/ 3091 w 10000"/>
                  <a:gd name="connsiteY430" fmla="*/ 8659 h 10000"/>
                  <a:gd name="connsiteX431" fmla="*/ 3105 w 10000"/>
                  <a:gd name="connsiteY431" fmla="*/ 8659 h 10000"/>
                  <a:gd name="connsiteX432" fmla="*/ 3108 w 10000"/>
                  <a:gd name="connsiteY432" fmla="*/ 8650 h 10000"/>
                  <a:gd name="connsiteX433" fmla="*/ 3147 w 10000"/>
                  <a:gd name="connsiteY433" fmla="*/ 8588 h 10000"/>
                  <a:gd name="connsiteX434" fmla="*/ 3150 w 10000"/>
                  <a:gd name="connsiteY434" fmla="*/ 8598 h 10000"/>
                  <a:gd name="connsiteX435" fmla="*/ 3163 w 10000"/>
                  <a:gd name="connsiteY435" fmla="*/ 8601 h 10000"/>
                  <a:gd name="connsiteX436" fmla="*/ 3180 w 10000"/>
                  <a:gd name="connsiteY436" fmla="*/ 8608 h 10000"/>
                  <a:gd name="connsiteX437" fmla="*/ 3188 w 10000"/>
                  <a:gd name="connsiteY437" fmla="*/ 8611 h 10000"/>
                  <a:gd name="connsiteX438" fmla="*/ 3227 w 10000"/>
                  <a:gd name="connsiteY438" fmla="*/ 8620 h 10000"/>
                  <a:gd name="connsiteX439" fmla="*/ 3238 w 10000"/>
                  <a:gd name="connsiteY439" fmla="*/ 8617 h 10000"/>
                  <a:gd name="connsiteX440" fmla="*/ 3247 w 10000"/>
                  <a:gd name="connsiteY440" fmla="*/ 8601 h 10000"/>
                  <a:gd name="connsiteX441" fmla="*/ 3269 w 10000"/>
                  <a:gd name="connsiteY441" fmla="*/ 8611 h 10000"/>
                  <a:gd name="connsiteX442" fmla="*/ 3277 w 10000"/>
                  <a:gd name="connsiteY442" fmla="*/ 8617 h 10000"/>
                  <a:gd name="connsiteX443" fmla="*/ 3285 w 10000"/>
                  <a:gd name="connsiteY443" fmla="*/ 8611 h 10000"/>
                  <a:gd name="connsiteX444" fmla="*/ 3307 w 10000"/>
                  <a:gd name="connsiteY444" fmla="*/ 8611 h 10000"/>
                  <a:gd name="connsiteX445" fmla="*/ 3319 w 10000"/>
                  <a:gd name="connsiteY445" fmla="*/ 8617 h 10000"/>
                  <a:gd name="connsiteX446" fmla="*/ 3324 w 10000"/>
                  <a:gd name="connsiteY446" fmla="*/ 8617 h 10000"/>
                  <a:gd name="connsiteX447" fmla="*/ 3327 w 10000"/>
                  <a:gd name="connsiteY447" fmla="*/ 8620 h 10000"/>
                  <a:gd name="connsiteX448" fmla="*/ 3341 w 10000"/>
                  <a:gd name="connsiteY448" fmla="*/ 8620 h 10000"/>
                  <a:gd name="connsiteX449" fmla="*/ 3357 w 10000"/>
                  <a:gd name="connsiteY449" fmla="*/ 8620 h 10000"/>
                  <a:gd name="connsiteX450" fmla="*/ 3374 w 10000"/>
                  <a:gd name="connsiteY450" fmla="*/ 8620 h 10000"/>
                  <a:gd name="connsiteX451" fmla="*/ 3382 w 10000"/>
                  <a:gd name="connsiteY451" fmla="*/ 8620 h 10000"/>
                  <a:gd name="connsiteX452" fmla="*/ 3399 w 10000"/>
                  <a:gd name="connsiteY452" fmla="*/ 8611 h 10000"/>
                  <a:gd name="connsiteX453" fmla="*/ 3413 w 10000"/>
                  <a:gd name="connsiteY453" fmla="*/ 8601 h 10000"/>
                  <a:gd name="connsiteX454" fmla="*/ 3421 w 10000"/>
                  <a:gd name="connsiteY454" fmla="*/ 8588 h 10000"/>
                  <a:gd name="connsiteX455" fmla="*/ 3421 w 10000"/>
                  <a:gd name="connsiteY455" fmla="*/ 8572 h 10000"/>
                  <a:gd name="connsiteX456" fmla="*/ 3421 w 10000"/>
                  <a:gd name="connsiteY456" fmla="*/ 8552 h 10000"/>
                  <a:gd name="connsiteX457" fmla="*/ 3424 w 10000"/>
                  <a:gd name="connsiteY457" fmla="*/ 8533 h 10000"/>
                  <a:gd name="connsiteX458" fmla="*/ 3432 w 10000"/>
                  <a:gd name="connsiteY458" fmla="*/ 8523 h 10000"/>
                  <a:gd name="connsiteX459" fmla="*/ 3446 w 10000"/>
                  <a:gd name="connsiteY459" fmla="*/ 8523 h 10000"/>
                  <a:gd name="connsiteX460" fmla="*/ 3457 w 10000"/>
                  <a:gd name="connsiteY460" fmla="*/ 8523 h 10000"/>
                  <a:gd name="connsiteX461" fmla="*/ 3476 w 10000"/>
                  <a:gd name="connsiteY461" fmla="*/ 8533 h 10000"/>
                  <a:gd name="connsiteX462" fmla="*/ 3485 w 10000"/>
                  <a:gd name="connsiteY462" fmla="*/ 8536 h 10000"/>
                  <a:gd name="connsiteX463" fmla="*/ 3501 w 10000"/>
                  <a:gd name="connsiteY463" fmla="*/ 8527 h 10000"/>
                  <a:gd name="connsiteX464" fmla="*/ 3504 w 10000"/>
                  <a:gd name="connsiteY464" fmla="*/ 8514 h 10000"/>
                  <a:gd name="connsiteX465" fmla="*/ 3510 w 10000"/>
                  <a:gd name="connsiteY465" fmla="*/ 8497 h 10000"/>
                  <a:gd name="connsiteX466" fmla="*/ 3537 w 10000"/>
                  <a:gd name="connsiteY466" fmla="*/ 8484 h 10000"/>
                  <a:gd name="connsiteX467" fmla="*/ 3562 w 10000"/>
                  <a:gd name="connsiteY467" fmla="*/ 8488 h 10000"/>
                  <a:gd name="connsiteX468" fmla="*/ 3568 w 10000"/>
                  <a:gd name="connsiteY468" fmla="*/ 8484 h 10000"/>
                  <a:gd name="connsiteX469" fmla="*/ 3584 w 10000"/>
                  <a:gd name="connsiteY469" fmla="*/ 8494 h 10000"/>
                  <a:gd name="connsiteX470" fmla="*/ 3593 w 10000"/>
                  <a:gd name="connsiteY470" fmla="*/ 8507 h 10000"/>
                  <a:gd name="connsiteX471" fmla="*/ 3618 w 10000"/>
                  <a:gd name="connsiteY471" fmla="*/ 8497 h 10000"/>
                  <a:gd name="connsiteX472" fmla="*/ 3643 w 10000"/>
                  <a:gd name="connsiteY472" fmla="*/ 8475 h 10000"/>
                  <a:gd name="connsiteX473" fmla="*/ 3657 w 10000"/>
                  <a:gd name="connsiteY473" fmla="*/ 8478 h 10000"/>
                  <a:gd name="connsiteX474" fmla="*/ 3670 w 10000"/>
                  <a:gd name="connsiteY474" fmla="*/ 8475 h 10000"/>
                  <a:gd name="connsiteX475" fmla="*/ 3673 w 10000"/>
                  <a:gd name="connsiteY475" fmla="*/ 8468 h 10000"/>
                  <a:gd name="connsiteX476" fmla="*/ 3681 w 10000"/>
                  <a:gd name="connsiteY476" fmla="*/ 8468 h 10000"/>
                  <a:gd name="connsiteX477" fmla="*/ 3698 w 10000"/>
                  <a:gd name="connsiteY477" fmla="*/ 8478 h 10000"/>
                  <a:gd name="connsiteX478" fmla="*/ 3720 w 10000"/>
                  <a:gd name="connsiteY478" fmla="*/ 8497 h 10000"/>
                  <a:gd name="connsiteX479" fmla="*/ 3715 w 10000"/>
                  <a:gd name="connsiteY479" fmla="*/ 8504 h 10000"/>
                  <a:gd name="connsiteX480" fmla="*/ 3729 w 10000"/>
                  <a:gd name="connsiteY480" fmla="*/ 8514 h 10000"/>
                  <a:gd name="connsiteX481" fmla="*/ 3729 w 10000"/>
                  <a:gd name="connsiteY481" fmla="*/ 8517 h 10000"/>
                  <a:gd name="connsiteX482" fmla="*/ 3740 w 10000"/>
                  <a:gd name="connsiteY482" fmla="*/ 8527 h 10000"/>
                  <a:gd name="connsiteX483" fmla="*/ 3759 w 10000"/>
                  <a:gd name="connsiteY483" fmla="*/ 8517 h 10000"/>
                  <a:gd name="connsiteX484" fmla="*/ 3762 w 10000"/>
                  <a:gd name="connsiteY484" fmla="*/ 8504 h 10000"/>
                  <a:gd name="connsiteX485" fmla="*/ 3770 w 10000"/>
                  <a:gd name="connsiteY485" fmla="*/ 8488 h 10000"/>
                  <a:gd name="connsiteX486" fmla="*/ 3778 w 10000"/>
                  <a:gd name="connsiteY486" fmla="*/ 8484 h 10000"/>
                  <a:gd name="connsiteX487" fmla="*/ 3792 w 10000"/>
                  <a:gd name="connsiteY487" fmla="*/ 8475 h 10000"/>
                  <a:gd name="connsiteX488" fmla="*/ 3803 w 10000"/>
                  <a:gd name="connsiteY488" fmla="*/ 8478 h 10000"/>
                  <a:gd name="connsiteX489" fmla="*/ 3809 w 10000"/>
                  <a:gd name="connsiteY489" fmla="*/ 8475 h 10000"/>
                  <a:gd name="connsiteX490" fmla="*/ 3825 w 10000"/>
                  <a:gd name="connsiteY490" fmla="*/ 8465 h 10000"/>
                  <a:gd name="connsiteX491" fmla="*/ 3834 w 10000"/>
                  <a:gd name="connsiteY491" fmla="*/ 8468 h 10000"/>
                  <a:gd name="connsiteX492" fmla="*/ 3842 w 10000"/>
                  <a:gd name="connsiteY492" fmla="*/ 8478 h 10000"/>
                  <a:gd name="connsiteX493" fmla="*/ 3850 w 10000"/>
                  <a:gd name="connsiteY493" fmla="*/ 8478 h 10000"/>
                  <a:gd name="connsiteX494" fmla="*/ 3859 w 10000"/>
                  <a:gd name="connsiteY494" fmla="*/ 8484 h 10000"/>
                  <a:gd name="connsiteX495" fmla="*/ 3873 w 10000"/>
                  <a:gd name="connsiteY495" fmla="*/ 8494 h 10000"/>
                  <a:gd name="connsiteX496" fmla="*/ 3875 w 10000"/>
                  <a:gd name="connsiteY496" fmla="*/ 8507 h 10000"/>
                  <a:gd name="connsiteX497" fmla="*/ 3881 w 10000"/>
                  <a:gd name="connsiteY497" fmla="*/ 8527 h 10000"/>
                  <a:gd name="connsiteX498" fmla="*/ 3875 w 10000"/>
                  <a:gd name="connsiteY498" fmla="*/ 8546 h 10000"/>
                  <a:gd name="connsiteX499" fmla="*/ 3892 w 10000"/>
                  <a:gd name="connsiteY499" fmla="*/ 8546 h 10000"/>
                  <a:gd name="connsiteX500" fmla="*/ 3900 w 10000"/>
                  <a:gd name="connsiteY500" fmla="*/ 8543 h 10000"/>
                  <a:gd name="connsiteX501" fmla="*/ 3906 w 10000"/>
                  <a:gd name="connsiteY501" fmla="*/ 8543 h 10000"/>
                  <a:gd name="connsiteX502" fmla="*/ 3922 w 10000"/>
                  <a:gd name="connsiteY502" fmla="*/ 8552 h 10000"/>
                  <a:gd name="connsiteX503" fmla="*/ 3939 w 10000"/>
                  <a:gd name="connsiteY503" fmla="*/ 8559 h 10000"/>
                  <a:gd name="connsiteX504" fmla="*/ 3953 w 10000"/>
                  <a:gd name="connsiteY504" fmla="*/ 8572 h 10000"/>
                  <a:gd name="connsiteX505" fmla="*/ 3956 w 10000"/>
                  <a:gd name="connsiteY505" fmla="*/ 8588 h 10000"/>
                  <a:gd name="connsiteX506" fmla="*/ 3956 w 10000"/>
                  <a:gd name="connsiteY506" fmla="*/ 8608 h 10000"/>
                  <a:gd name="connsiteX507" fmla="*/ 3972 w 10000"/>
                  <a:gd name="connsiteY507" fmla="*/ 8608 h 10000"/>
                  <a:gd name="connsiteX508" fmla="*/ 3986 w 10000"/>
                  <a:gd name="connsiteY508" fmla="*/ 8608 h 10000"/>
                  <a:gd name="connsiteX509" fmla="*/ 3997 w 10000"/>
                  <a:gd name="connsiteY509" fmla="*/ 8608 h 10000"/>
                  <a:gd name="connsiteX510" fmla="*/ 4006 w 10000"/>
                  <a:gd name="connsiteY510" fmla="*/ 8608 h 10000"/>
                  <a:gd name="connsiteX511" fmla="*/ 4006 w 10000"/>
                  <a:gd name="connsiteY511" fmla="*/ 8611 h 10000"/>
                  <a:gd name="connsiteX512" fmla="*/ 4011 w 10000"/>
                  <a:gd name="connsiteY512" fmla="*/ 8611 h 10000"/>
                  <a:gd name="connsiteX513" fmla="*/ 4022 w 10000"/>
                  <a:gd name="connsiteY513" fmla="*/ 8620 h 10000"/>
                  <a:gd name="connsiteX514" fmla="*/ 4042 w 10000"/>
                  <a:gd name="connsiteY514" fmla="*/ 8620 h 10000"/>
                  <a:gd name="connsiteX515" fmla="*/ 4050 w 10000"/>
                  <a:gd name="connsiteY515" fmla="*/ 8617 h 10000"/>
                  <a:gd name="connsiteX516" fmla="*/ 4069 w 10000"/>
                  <a:gd name="connsiteY516" fmla="*/ 8620 h 10000"/>
                  <a:gd name="connsiteX517" fmla="*/ 4086 w 10000"/>
                  <a:gd name="connsiteY517" fmla="*/ 8630 h 10000"/>
                  <a:gd name="connsiteX518" fmla="*/ 4108 w 10000"/>
                  <a:gd name="connsiteY518" fmla="*/ 8627 h 10000"/>
                  <a:gd name="connsiteX519" fmla="*/ 4125 w 10000"/>
                  <a:gd name="connsiteY519" fmla="*/ 8620 h 10000"/>
                  <a:gd name="connsiteX520" fmla="*/ 4133 w 10000"/>
                  <a:gd name="connsiteY520" fmla="*/ 8611 h 10000"/>
                  <a:gd name="connsiteX521" fmla="*/ 4139 w 10000"/>
                  <a:gd name="connsiteY521" fmla="*/ 8608 h 10000"/>
                  <a:gd name="connsiteX522" fmla="*/ 4147 w 10000"/>
                  <a:gd name="connsiteY522" fmla="*/ 8601 h 10000"/>
                  <a:gd name="connsiteX523" fmla="*/ 4155 w 10000"/>
                  <a:gd name="connsiteY523" fmla="*/ 8591 h 10000"/>
                  <a:gd name="connsiteX524" fmla="*/ 4166 w 10000"/>
                  <a:gd name="connsiteY524" fmla="*/ 8582 h 10000"/>
                  <a:gd name="connsiteX525" fmla="*/ 4183 w 10000"/>
                  <a:gd name="connsiteY525" fmla="*/ 8569 h 10000"/>
                  <a:gd name="connsiteX526" fmla="*/ 4191 w 10000"/>
                  <a:gd name="connsiteY526" fmla="*/ 8562 h 10000"/>
                  <a:gd name="connsiteX527" fmla="*/ 4208 w 10000"/>
                  <a:gd name="connsiteY527" fmla="*/ 8552 h 10000"/>
                  <a:gd name="connsiteX528" fmla="*/ 4230 w 10000"/>
                  <a:gd name="connsiteY528" fmla="*/ 8552 h 10000"/>
                  <a:gd name="connsiteX529" fmla="*/ 4238 w 10000"/>
                  <a:gd name="connsiteY529" fmla="*/ 8559 h 10000"/>
                  <a:gd name="connsiteX530" fmla="*/ 4247 w 10000"/>
                  <a:gd name="connsiteY530" fmla="*/ 8572 h 10000"/>
                  <a:gd name="connsiteX531" fmla="*/ 4252 w 10000"/>
                  <a:gd name="connsiteY531" fmla="*/ 8578 h 10000"/>
                  <a:gd name="connsiteX532" fmla="*/ 4263 w 10000"/>
                  <a:gd name="connsiteY532" fmla="*/ 8582 h 10000"/>
                  <a:gd name="connsiteX533" fmla="*/ 4277 w 10000"/>
                  <a:gd name="connsiteY533" fmla="*/ 8572 h 10000"/>
                  <a:gd name="connsiteX534" fmla="*/ 4294 w 10000"/>
                  <a:gd name="connsiteY534" fmla="*/ 8559 h 10000"/>
                  <a:gd name="connsiteX535" fmla="*/ 4302 w 10000"/>
                  <a:gd name="connsiteY535" fmla="*/ 8546 h 10000"/>
                  <a:gd name="connsiteX536" fmla="*/ 4310 w 10000"/>
                  <a:gd name="connsiteY536" fmla="*/ 8543 h 10000"/>
                  <a:gd name="connsiteX537" fmla="*/ 4313 w 10000"/>
                  <a:gd name="connsiteY537" fmla="*/ 8543 h 10000"/>
                  <a:gd name="connsiteX538" fmla="*/ 4332 w 10000"/>
                  <a:gd name="connsiteY538" fmla="*/ 8546 h 10000"/>
                  <a:gd name="connsiteX539" fmla="*/ 4335 w 10000"/>
                  <a:gd name="connsiteY539" fmla="*/ 8559 h 10000"/>
                  <a:gd name="connsiteX540" fmla="*/ 4349 w 10000"/>
                  <a:gd name="connsiteY540" fmla="*/ 8588 h 10000"/>
                  <a:gd name="connsiteX541" fmla="*/ 4360 w 10000"/>
                  <a:gd name="connsiteY541" fmla="*/ 8591 h 10000"/>
                  <a:gd name="connsiteX542" fmla="*/ 4366 w 10000"/>
                  <a:gd name="connsiteY542" fmla="*/ 8591 h 10000"/>
                  <a:gd name="connsiteX543" fmla="*/ 4382 w 10000"/>
                  <a:gd name="connsiteY543" fmla="*/ 8598 h 10000"/>
                  <a:gd name="connsiteX544" fmla="*/ 4385 w 10000"/>
                  <a:gd name="connsiteY544" fmla="*/ 8598 h 10000"/>
                  <a:gd name="connsiteX545" fmla="*/ 4402 w 10000"/>
                  <a:gd name="connsiteY545" fmla="*/ 8598 h 10000"/>
                  <a:gd name="connsiteX546" fmla="*/ 4421 w 10000"/>
                  <a:gd name="connsiteY546" fmla="*/ 8591 h 10000"/>
                  <a:gd name="connsiteX547" fmla="*/ 4440 w 10000"/>
                  <a:gd name="connsiteY547" fmla="*/ 8591 h 10000"/>
                  <a:gd name="connsiteX548" fmla="*/ 4449 w 10000"/>
                  <a:gd name="connsiteY548" fmla="*/ 8598 h 10000"/>
                  <a:gd name="connsiteX549" fmla="*/ 4454 w 10000"/>
                  <a:gd name="connsiteY549" fmla="*/ 8617 h 10000"/>
                  <a:gd name="connsiteX550" fmla="*/ 4463 w 10000"/>
                  <a:gd name="connsiteY550" fmla="*/ 8608 h 10000"/>
                  <a:gd name="connsiteX551" fmla="*/ 4474 w 10000"/>
                  <a:gd name="connsiteY551" fmla="*/ 8608 h 10000"/>
                  <a:gd name="connsiteX552" fmla="*/ 4490 w 10000"/>
                  <a:gd name="connsiteY552" fmla="*/ 8617 h 10000"/>
                  <a:gd name="connsiteX553" fmla="*/ 4504 w 10000"/>
                  <a:gd name="connsiteY553" fmla="*/ 8617 h 10000"/>
                  <a:gd name="connsiteX554" fmla="*/ 4518 w 10000"/>
                  <a:gd name="connsiteY554" fmla="*/ 8617 h 10000"/>
                  <a:gd name="connsiteX555" fmla="*/ 4535 w 10000"/>
                  <a:gd name="connsiteY555" fmla="*/ 8611 h 10000"/>
                  <a:gd name="connsiteX556" fmla="*/ 4546 w 10000"/>
                  <a:gd name="connsiteY556" fmla="*/ 8611 h 10000"/>
                  <a:gd name="connsiteX557" fmla="*/ 4562 w 10000"/>
                  <a:gd name="connsiteY557" fmla="*/ 8611 h 10000"/>
                  <a:gd name="connsiteX558" fmla="*/ 4571 w 10000"/>
                  <a:gd name="connsiteY558" fmla="*/ 8611 h 10000"/>
                  <a:gd name="connsiteX559" fmla="*/ 4579 w 10000"/>
                  <a:gd name="connsiteY559" fmla="*/ 8608 h 10000"/>
                  <a:gd name="connsiteX560" fmla="*/ 4584 w 10000"/>
                  <a:gd name="connsiteY560" fmla="*/ 8608 h 10000"/>
                  <a:gd name="connsiteX561" fmla="*/ 4601 w 10000"/>
                  <a:gd name="connsiteY561" fmla="*/ 8617 h 10000"/>
                  <a:gd name="connsiteX562" fmla="*/ 4609 w 10000"/>
                  <a:gd name="connsiteY562" fmla="*/ 8627 h 10000"/>
                  <a:gd name="connsiteX563" fmla="*/ 4618 w 10000"/>
                  <a:gd name="connsiteY563" fmla="*/ 8637 h 10000"/>
                  <a:gd name="connsiteX564" fmla="*/ 4618 w 10000"/>
                  <a:gd name="connsiteY564" fmla="*/ 8646 h 10000"/>
                  <a:gd name="connsiteX565" fmla="*/ 4634 w 10000"/>
                  <a:gd name="connsiteY565" fmla="*/ 8656 h 10000"/>
                  <a:gd name="connsiteX566" fmla="*/ 4640 w 10000"/>
                  <a:gd name="connsiteY566" fmla="*/ 8659 h 10000"/>
                  <a:gd name="connsiteX567" fmla="*/ 4651 w 10000"/>
                  <a:gd name="connsiteY567" fmla="*/ 8666 h 10000"/>
                  <a:gd name="connsiteX568" fmla="*/ 4657 w 10000"/>
                  <a:gd name="connsiteY568" fmla="*/ 8659 h 10000"/>
                  <a:gd name="connsiteX569" fmla="*/ 4668 w 10000"/>
                  <a:gd name="connsiteY569" fmla="*/ 8650 h 10000"/>
                  <a:gd name="connsiteX570" fmla="*/ 4676 w 10000"/>
                  <a:gd name="connsiteY570" fmla="*/ 8650 h 10000"/>
                  <a:gd name="connsiteX571" fmla="*/ 4690 w 10000"/>
                  <a:gd name="connsiteY571" fmla="*/ 8650 h 10000"/>
                  <a:gd name="connsiteX572" fmla="*/ 4698 w 10000"/>
                  <a:gd name="connsiteY572" fmla="*/ 8650 h 10000"/>
                  <a:gd name="connsiteX573" fmla="*/ 4704 w 10000"/>
                  <a:gd name="connsiteY573" fmla="*/ 8650 h 10000"/>
                  <a:gd name="connsiteX574" fmla="*/ 4706 w 10000"/>
                  <a:gd name="connsiteY574" fmla="*/ 8659 h 10000"/>
                  <a:gd name="connsiteX575" fmla="*/ 4706 w 10000"/>
                  <a:gd name="connsiteY575" fmla="*/ 8666 h 10000"/>
                  <a:gd name="connsiteX576" fmla="*/ 4723 w 10000"/>
                  <a:gd name="connsiteY576" fmla="*/ 8682 h 10000"/>
                  <a:gd name="connsiteX577" fmla="*/ 4737 w 10000"/>
                  <a:gd name="connsiteY577" fmla="*/ 8682 h 10000"/>
                  <a:gd name="connsiteX578" fmla="*/ 4745 w 10000"/>
                  <a:gd name="connsiteY578" fmla="*/ 8676 h 10000"/>
                  <a:gd name="connsiteX579" fmla="*/ 4756 w 10000"/>
                  <a:gd name="connsiteY579" fmla="*/ 8666 h 10000"/>
                  <a:gd name="connsiteX580" fmla="*/ 4765 w 10000"/>
                  <a:gd name="connsiteY580" fmla="*/ 8666 h 10000"/>
                  <a:gd name="connsiteX581" fmla="*/ 4765 w 10000"/>
                  <a:gd name="connsiteY581" fmla="*/ 8682 h 10000"/>
                  <a:gd name="connsiteX582" fmla="*/ 4770 w 10000"/>
                  <a:gd name="connsiteY582" fmla="*/ 8701 h 10000"/>
                  <a:gd name="connsiteX583" fmla="*/ 4778 w 10000"/>
                  <a:gd name="connsiteY583" fmla="*/ 8705 h 10000"/>
                  <a:gd name="connsiteX584" fmla="*/ 4795 w 10000"/>
                  <a:gd name="connsiteY584" fmla="*/ 8714 h 10000"/>
                  <a:gd name="connsiteX585" fmla="*/ 4812 w 10000"/>
                  <a:gd name="connsiteY585" fmla="*/ 8714 h 10000"/>
                  <a:gd name="connsiteX586" fmla="*/ 4825 w 10000"/>
                  <a:gd name="connsiteY586" fmla="*/ 8705 h 10000"/>
                  <a:gd name="connsiteX587" fmla="*/ 4825 w 10000"/>
                  <a:gd name="connsiteY587" fmla="*/ 8701 h 10000"/>
                  <a:gd name="connsiteX588" fmla="*/ 4828 w 10000"/>
                  <a:gd name="connsiteY588" fmla="*/ 8701 h 10000"/>
                  <a:gd name="connsiteX589" fmla="*/ 4837 w 10000"/>
                  <a:gd name="connsiteY589" fmla="*/ 8692 h 10000"/>
                  <a:gd name="connsiteX590" fmla="*/ 4842 w 10000"/>
                  <a:gd name="connsiteY590" fmla="*/ 8685 h 10000"/>
                  <a:gd name="connsiteX591" fmla="*/ 4859 w 10000"/>
                  <a:gd name="connsiteY591" fmla="*/ 8692 h 10000"/>
                  <a:gd name="connsiteX592" fmla="*/ 4870 w 10000"/>
                  <a:gd name="connsiteY592" fmla="*/ 8701 h 10000"/>
                  <a:gd name="connsiteX593" fmla="*/ 4878 w 10000"/>
                  <a:gd name="connsiteY593" fmla="*/ 8714 h 10000"/>
                  <a:gd name="connsiteX594" fmla="*/ 4892 w 10000"/>
                  <a:gd name="connsiteY594" fmla="*/ 8724 h 10000"/>
                  <a:gd name="connsiteX595" fmla="*/ 4900 w 10000"/>
                  <a:gd name="connsiteY595" fmla="*/ 8724 h 10000"/>
                  <a:gd name="connsiteX596" fmla="*/ 4906 w 10000"/>
                  <a:gd name="connsiteY596" fmla="*/ 8705 h 10000"/>
                  <a:gd name="connsiteX597" fmla="*/ 4925 w 10000"/>
                  <a:gd name="connsiteY597" fmla="*/ 8724 h 10000"/>
                  <a:gd name="connsiteX598" fmla="*/ 4939 w 10000"/>
                  <a:gd name="connsiteY598" fmla="*/ 8701 h 10000"/>
                  <a:gd name="connsiteX599" fmla="*/ 4950 w 10000"/>
                  <a:gd name="connsiteY599" fmla="*/ 8695 h 10000"/>
                  <a:gd name="connsiteX600" fmla="*/ 4956 w 10000"/>
                  <a:gd name="connsiteY600" fmla="*/ 8692 h 10000"/>
                  <a:gd name="connsiteX601" fmla="*/ 4986 w 10000"/>
                  <a:gd name="connsiteY601" fmla="*/ 8705 h 10000"/>
                  <a:gd name="connsiteX602" fmla="*/ 5003 w 10000"/>
                  <a:gd name="connsiteY602" fmla="*/ 8701 h 10000"/>
                  <a:gd name="connsiteX603" fmla="*/ 5011 w 10000"/>
                  <a:gd name="connsiteY603" fmla="*/ 8692 h 10000"/>
                  <a:gd name="connsiteX604" fmla="*/ 5028 w 10000"/>
                  <a:gd name="connsiteY604" fmla="*/ 8682 h 10000"/>
                  <a:gd name="connsiteX605" fmla="*/ 5030 w 10000"/>
                  <a:gd name="connsiteY605" fmla="*/ 8659 h 10000"/>
                  <a:gd name="connsiteX606" fmla="*/ 5039 w 10000"/>
                  <a:gd name="connsiteY606" fmla="*/ 8656 h 10000"/>
                  <a:gd name="connsiteX607" fmla="*/ 5053 w 10000"/>
                  <a:gd name="connsiteY607" fmla="*/ 8669 h 10000"/>
                  <a:gd name="connsiteX608" fmla="*/ 5061 w 10000"/>
                  <a:gd name="connsiteY608" fmla="*/ 8669 h 10000"/>
                  <a:gd name="connsiteX609" fmla="*/ 5061 w 10000"/>
                  <a:gd name="connsiteY609" fmla="*/ 8676 h 10000"/>
                  <a:gd name="connsiteX610" fmla="*/ 5069 w 10000"/>
                  <a:gd name="connsiteY610" fmla="*/ 8669 h 10000"/>
                  <a:gd name="connsiteX611" fmla="*/ 5083 w 10000"/>
                  <a:gd name="connsiteY611" fmla="*/ 8669 h 10000"/>
                  <a:gd name="connsiteX612" fmla="*/ 5100 w 10000"/>
                  <a:gd name="connsiteY612" fmla="*/ 8669 h 10000"/>
                  <a:gd name="connsiteX613" fmla="*/ 5119 w 10000"/>
                  <a:gd name="connsiteY613" fmla="*/ 8682 h 10000"/>
                  <a:gd name="connsiteX614" fmla="*/ 5136 w 10000"/>
                  <a:gd name="connsiteY614" fmla="*/ 8692 h 10000"/>
                  <a:gd name="connsiteX615" fmla="*/ 5161 w 10000"/>
                  <a:gd name="connsiteY615" fmla="*/ 8701 h 10000"/>
                  <a:gd name="connsiteX616" fmla="*/ 5183 w 10000"/>
                  <a:gd name="connsiteY616" fmla="*/ 8701 h 10000"/>
                  <a:gd name="connsiteX617" fmla="*/ 5199 w 10000"/>
                  <a:gd name="connsiteY617" fmla="*/ 8701 h 10000"/>
                  <a:gd name="connsiteX618" fmla="*/ 5213 w 10000"/>
                  <a:gd name="connsiteY618" fmla="*/ 8705 h 10000"/>
                  <a:gd name="connsiteX619" fmla="*/ 5224 w 10000"/>
                  <a:gd name="connsiteY619" fmla="*/ 8701 h 10000"/>
                  <a:gd name="connsiteX620" fmla="*/ 5230 w 10000"/>
                  <a:gd name="connsiteY620" fmla="*/ 8701 h 10000"/>
                  <a:gd name="connsiteX621" fmla="*/ 5241 w 10000"/>
                  <a:gd name="connsiteY621" fmla="*/ 8676 h 10000"/>
                  <a:gd name="connsiteX622" fmla="*/ 5247 w 10000"/>
                  <a:gd name="connsiteY622" fmla="*/ 8666 h 10000"/>
                  <a:gd name="connsiteX623" fmla="*/ 5249 w 10000"/>
                  <a:gd name="connsiteY623" fmla="*/ 8646 h 10000"/>
                  <a:gd name="connsiteX624" fmla="*/ 5249 w 10000"/>
                  <a:gd name="connsiteY624" fmla="*/ 8650 h 10000"/>
                  <a:gd name="connsiteX625" fmla="*/ 5255 w 10000"/>
                  <a:gd name="connsiteY625" fmla="*/ 8646 h 10000"/>
                  <a:gd name="connsiteX626" fmla="*/ 5271 w 10000"/>
                  <a:gd name="connsiteY626" fmla="*/ 8650 h 10000"/>
                  <a:gd name="connsiteX627" fmla="*/ 5288 w 10000"/>
                  <a:gd name="connsiteY627" fmla="*/ 8666 h 10000"/>
                  <a:gd name="connsiteX628" fmla="*/ 5296 w 10000"/>
                  <a:gd name="connsiteY628" fmla="*/ 8666 h 10000"/>
                  <a:gd name="connsiteX629" fmla="*/ 5310 w 10000"/>
                  <a:gd name="connsiteY629" fmla="*/ 8656 h 10000"/>
                  <a:gd name="connsiteX630" fmla="*/ 5321 w 10000"/>
                  <a:gd name="connsiteY630" fmla="*/ 8650 h 10000"/>
                  <a:gd name="connsiteX631" fmla="*/ 5338 w 10000"/>
                  <a:gd name="connsiteY631" fmla="*/ 8650 h 10000"/>
                  <a:gd name="connsiteX632" fmla="*/ 5360 w 10000"/>
                  <a:gd name="connsiteY632" fmla="*/ 8640 h 10000"/>
                  <a:gd name="connsiteX633" fmla="*/ 5366 w 10000"/>
                  <a:gd name="connsiteY633" fmla="*/ 8637 h 10000"/>
                  <a:gd name="connsiteX634" fmla="*/ 5368 w 10000"/>
                  <a:gd name="connsiteY634" fmla="*/ 8637 h 10000"/>
                  <a:gd name="connsiteX635" fmla="*/ 5382 w 10000"/>
                  <a:gd name="connsiteY635" fmla="*/ 8630 h 10000"/>
                  <a:gd name="connsiteX636" fmla="*/ 5391 w 10000"/>
                  <a:gd name="connsiteY636" fmla="*/ 8630 h 10000"/>
                  <a:gd name="connsiteX637" fmla="*/ 5402 w 10000"/>
                  <a:gd name="connsiteY637" fmla="*/ 8637 h 10000"/>
                  <a:gd name="connsiteX638" fmla="*/ 5418 w 10000"/>
                  <a:gd name="connsiteY638" fmla="*/ 8656 h 10000"/>
                  <a:gd name="connsiteX639" fmla="*/ 5432 w 10000"/>
                  <a:gd name="connsiteY639" fmla="*/ 8666 h 10000"/>
                  <a:gd name="connsiteX640" fmla="*/ 5443 w 10000"/>
                  <a:gd name="connsiteY640" fmla="*/ 8682 h 10000"/>
                  <a:gd name="connsiteX641" fmla="*/ 5457 w 10000"/>
                  <a:gd name="connsiteY641" fmla="*/ 8692 h 10000"/>
                  <a:gd name="connsiteX642" fmla="*/ 5471 w 10000"/>
                  <a:gd name="connsiteY642" fmla="*/ 8705 h 10000"/>
                  <a:gd name="connsiteX643" fmla="*/ 5488 w 10000"/>
                  <a:gd name="connsiteY643" fmla="*/ 8711 h 10000"/>
                  <a:gd name="connsiteX644" fmla="*/ 5490 w 10000"/>
                  <a:gd name="connsiteY644" fmla="*/ 8721 h 10000"/>
                  <a:gd name="connsiteX645" fmla="*/ 5512 w 10000"/>
                  <a:gd name="connsiteY645" fmla="*/ 8724 h 10000"/>
                  <a:gd name="connsiteX646" fmla="*/ 5521 w 10000"/>
                  <a:gd name="connsiteY646" fmla="*/ 8714 h 10000"/>
                  <a:gd name="connsiteX647" fmla="*/ 5524 w 10000"/>
                  <a:gd name="connsiteY647" fmla="*/ 8714 h 10000"/>
                  <a:gd name="connsiteX648" fmla="*/ 5532 w 10000"/>
                  <a:gd name="connsiteY648" fmla="*/ 8721 h 10000"/>
                  <a:gd name="connsiteX649" fmla="*/ 5540 w 10000"/>
                  <a:gd name="connsiteY649" fmla="*/ 8724 h 10000"/>
                  <a:gd name="connsiteX650" fmla="*/ 5562 w 10000"/>
                  <a:gd name="connsiteY650" fmla="*/ 8750 h 10000"/>
                  <a:gd name="connsiteX651" fmla="*/ 5562 w 10000"/>
                  <a:gd name="connsiteY651" fmla="*/ 8760 h 10000"/>
                  <a:gd name="connsiteX652" fmla="*/ 5571 w 10000"/>
                  <a:gd name="connsiteY652" fmla="*/ 8782 h 10000"/>
                  <a:gd name="connsiteX653" fmla="*/ 5579 w 10000"/>
                  <a:gd name="connsiteY653" fmla="*/ 8789 h 10000"/>
                  <a:gd name="connsiteX654" fmla="*/ 5593 w 10000"/>
                  <a:gd name="connsiteY654" fmla="*/ 8789 h 10000"/>
                  <a:gd name="connsiteX655" fmla="*/ 5596 w 10000"/>
                  <a:gd name="connsiteY655" fmla="*/ 8789 h 10000"/>
                  <a:gd name="connsiteX656" fmla="*/ 5626 w 10000"/>
                  <a:gd name="connsiteY656" fmla="*/ 8782 h 10000"/>
                  <a:gd name="connsiteX657" fmla="*/ 5629 w 10000"/>
                  <a:gd name="connsiteY657" fmla="*/ 8782 h 10000"/>
                  <a:gd name="connsiteX658" fmla="*/ 5637 w 10000"/>
                  <a:gd name="connsiteY658" fmla="*/ 8779 h 10000"/>
                  <a:gd name="connsiteX659" fmla="*/ 5648 w 10000"/>
                  <a:gd name="connsiteY659" fmla="*/ 8789 h 10000"/>
                  <a:gd name="connsiteX660" fmla="*/ 5665 w 10000"/>
                  <a:gd name="connsiteY660" fmla="*/ 8795 h 10000"/>
                  <a:gd name="connsiteX661" fmla="*/ 5676 w 10000"/>
                  <a:gd name="connsiteY661" fmla="*/ 8789 h 10000"/>
                  <a:gd name="connsiteX662" fmla="*/ 5684 w 10000"/>
                  <a:gd name="connsiteY662" fmla="*/ 8782 h 10000"/>
                  <a:gd name="connsiteX663" fmla="*/ 5693 w 10000"/>
                  <a:gd name="connsiteY663" fmla="*/ 8789 h 10000"/>
                  <a:gd name="connsiteX664" fmla="*/ 5715 w 10000"/>
                  <a:gd name="connsiteY664" fmla="*/ 8808 h 10000"/>
                  <a:gd name="connsiteX665" fmla="*/ 5731 w 10000"/>
                  <a:gd name="connsiteY665" fmla="*/ 8808 h 10000"/>
                  <a:gd name="connsiteX666" fmla="*/ 5740 w 10000"/>
                  <a:gd name="connsiteY666" fmla="*/ 8808 h 10000"/>
                  <a:gd name="connsiteX667" fmla="*/ 5765 w 10000"/>
                  <a:gd name="connsiteY667" fmla="*/ 8818 h 10000"/>
                  <a:gd name="connsiteX668" fmla="*/ 5781 w 10000"/>
                  <a:gd name="connsiteY668" fmla="*/ 8824 h 10000"/>
                  <a:gd name="connsiteX669" fmla="*/ 5798 w 10000"/>
                  <a:gd name="connsiteY669" fmla="*/ 8834 h 10000"/>
                  <a:gd name="connsiteX670" fmla="*/ 5814 w 10000"/>
                  <a:gd name="connsiteY670" fmla="*/ 8837 h 10000"/>
                  <a:gd name="connsiteX671" fmla="*/ 5831 w 10000"/>
                  <a:gd name="connsiteY671" fmla="*/ 8844 h 10000"/>
                  <a:gd name="connsiteX672" fmla="*/ 5842 w 10000"/>
                  <a:gd name="connsiteY672" fmla="*/ 8847 h 10000"/>
                  <a:gd name="connsiteX673" fmla="*/ 5859 w 10000"/>
                  <a:gd name="connsiteY673" fmla="*/ 8857 h 10000"/>
                  <a:gd name="connsiteX674" fmla="*/ 5870 w 10000"/>
                  <a:gd name="connsiteY674" fmla="*/ 8867 h 10000"/>
                  <a:gd name="connsiteX675" fmla="*/ 5878 w 10000"/>
                  <a:gd name="connsiteY675" fmla="*/ 8873 h 10000"/>
                  <a:gd name="connsiteX676" fmla="*/ 5895 w 10000"/>
                  <a:gd name="connsiteY676" fmla="*/ 8873 h 10000"/>
                  <a:gd name="connsiteX677" fmla="*/ 5911 w 10000"/>
                  <a:gd name="connsiteY677" fmla="*/ 8873 h 10000"/>
                  <a:gd name="connsiteX678" fmla="*/ 5931 w 10000"/>
                  <a:gd name="connsiteY678" fmla="*/ 8873 h 10000"/>
                  <a:gd name="connsiteX679" fmla="*/ 5950 w 10000"/>
                  <a:gd name="connsiteY679" fmla="*/ 8867 h 10000"/>
                  <a:gd name="connsiteX680" fmla="*/ 5967 w 10000"/>
                  <a:gd name="connsiteY680" fmla="*/ 8867 h 10000"/>
                  <a:gd name="connsiteX681" fmla="*/ 5975 w 10000"/>
                  <a:gd name="connsiteY681" fmla="*/ 8873 h 10000"/>
                  <a:gd name="connsiteX682" fmla="*/ 6000 w 10000"/>
                  <a:gd name="connsiteY682" fmla="*/ 8883 h 10000"/>
                  <a:gd name="connsiteX683" fmla="*/ 5997 w 10000"/>
                  <a:gd name="connsiteY683" fmla="*/ 8886 h 10000"/>
                  <a:gd name="connsiteX684" fmla="*/ 5997 w 10000"/>
                  <a:gd name="connsiteY684" fmla="*/ 8896 h 10000"/>
                  <a:gd name="connsiteX685" fmla="*/ 6014 w 10000"/>
                  <a:gd name="connsiteY685" fmla="*/ 8892 h 10000"/>
                  <a:gd name="connsiteX686" fmla="*/ 6028 w 10000"/>
                  <a:gd name="connsiteY686" fmla="*/ 8892 h 10000"/>
                  <a:gd name="connsiteX687" fmla="*/ 6053 w 10000"/>
                  <a:gd name="connsiteY687" fmla="*/ 8886 h 10000"/>
                  <a:gd name="connsiteX688" fmla="*/ 6072 w 10000"/>
                  <a:gd name="connsiteY688" fmla="*/ 8876 h 10000"/>
                  <a:gd name="connsiteX689" fmla="*/ 6089 w 10000"/>
                  <a:gd name="connsiteY689" fmla="*/ 8867 h 10000"/>
                  <a:gd name="connsiteX690" fmla="*/ 6111 w 10000"/>
                  <a:gd name="connsiteY690" fmla="*/ 8857 h 10000"/>
                  <a:gd name="connsiteX691" fmla="*/ 6127 w 10000"/>
                  <a:gd name="connsiteY691" fmla="*/ 8847 h 10000"/>
                  <a:gd name="connsiteX692" fmla="*/ 6152 w 10000"/>
                  <a:gd name="connsiteY692" fmla="*/ 8834 h 10000"/>
                  <a:gd name="connsiteX693" fmla="*/ 6183 w 10000"/>
                  <a:gd name="connsiteY693" fmla="*/ 8828 h 10000"/>
                  <a:gd name="connsiteX694" fmla="*/ 6175 w 10000"/>
                  <a:gd name="connsiteY694" fmla="*/ 8844 h 10000"/>
                  <a:gd name="connsiteX695" fmla="*/ 6169 w 10000"/>
                  <a:gd name="connsiteY695" fmla="*/ 8863 h 10000"/>
                  <a:gd name="connsiteX696" fmla="*/ 6158 w 10000"/>
                  <a:gd name="connsiteY696" fmla="*/ 8886 h 10000"/>
                  <a:gd name="connsiteX697" fmla="*/ 6152 w 10000"/>
                  <a:gd name="connsiteY697" fmla="*/ 8896 h 10000"/>
                  <a:gd name="connsiteX698" fmla="*/ 6150 w 10000"/>
                  <a:gd name="connsiteY698" fmla="*/ 8909 h 10000"/>
                  <a:gd name="connsiteX699" fmla="*/ 6152 w 10000"/>
                  <a:gd name="connsiteY699" fmla="*/ 8938 h 10000"/>
                  <a:gd name="connsiteX700" fmla="*/ 6158 w 10000"/>
                  <a:gd name="connsiteY700" fmla="*/ 8957 h 10000"/>
                  <a:gd name="connsiteX701" fmla="*/ 6161 w 10000"/>
                  <a:gd name="connsiteY701" fmla="*/ 8980 h 10000"/>
                  <a:gd name="connsiteX702" fmla="*/ 6166 w 10000"/>
                  <a:gd name="connsiteY702" fmla="*/ 8999 h 10000"/>
                  <a:gd name="connsiteX703" fmla="*/ 6175 w 10000"/>
                  <a:gd name="connsiteY703" fmla="*/ 9032 h 10000"/>
                  <a:gd name="connsiteX704" fmla="*/ 6183 w 10000"/>
                  <a:gd name="connsiteY704" fmla="*/ 9051 h 10000"/>
                  <a:gd name="connsiteX705" fmla="*/ 6191 w 10000"/>
                  <a:gd name="connsiteY705" fmla="*/ 9064 h 10000"/>
                  <a:gd name="connsiteX706" fmla="*/ 6194 w 10000"/>
                  <a:gd name="connsiteY706" fmla="*/ 9084 h 10000"/>
                  <a:gd name="connsiteX707" fmla="*/ 6208 w 10000"/>
                  <a:gd name="connsiteY707" fmla="*/ 9103 h 10000"/>
                  <a:gd name="connsiteX708" fmla="*/ 6208 w 10000"/>
                  <a:gd name="connsiteY708" fmla="*/ 9113 h 10000"/>
                  <a:gd name="connsiteX709" fmla="*/ 6216 w 10000"/>
                  <a:gd name="connsiteY709" fmla="*/ 9129 h 10000"/>
                  <a:gd name="connsiteX710" fmla="*/ 6230 w 10000"/>
                  <a:gd name="connsiteY710" fmla="*/ 9148 h 10000"/>
                  <a:gd name="connsiteX711" fmla="*/ 6241 w 10000"/>
                  <a:gd name="connsiteY711" fmla="*/ 9165 h 10000"/>
                  <a:gd name="connsiteX712" fmla="*/ 6249 w 10000"/>
                  <a:gd name="connsiteY712" fmla="*/ 9168 h 10000"/>
                  <a:gd name="connsiteX713" fmla="*/ 6266 w 10000"/>
                  <a:gd name="connsiteY713" fmla="*/ 9184 h 10000"/>
                  <a:gd name="connsiteX714" fmla="*/ 6280 w 10000"/>
                  <a:gd name="connsiteY714" fmla="*/ 9184 h 10000"/>
                  <a:gd name="connsiteX715" fmla="*/ 6288 w 10000"/>
                  <a:gd name="connsiteY715" fmla="*/ 9177 h 10000"/>
                  <a:gd name="connsiteX716" fmla="*/ 6299 w 10000"/>
                  <a:gd name="connsiteY716" fmla="*/ 9187 h 10000"/>
                  <a:gd name="connsiteX717" fmla="*/ 6305 w 10000"/>
                  <a:gd name="connsiteY717" fmla="*/ 9197 h 10000"/>
                  <a:gd name="connsiteX718" fmla="*/ 6310 w 10000"/>
                  <a:gd name="connsiteY718" fmla="*/ 9197 h 10000"/>
                  <a:gd name="connsiteX719" fmla="*/ 6321 w 10000"/>
                  <a:gd name="connsiteY719" fmla="*/ 9213 h 10000"/>
                  <a:gd name="connsiteX720" fmla="*/ 6335 w 10000"/>
                  <a:gd name="connsiteY720" fmla="*/ 9223 h 10000"/>
                  <a:gd name="connsiteX721" fmla="*/ 6338 w 10000"/>
                  <a:gd name="connsiteY721" fmla="*/ 9223 h 10000"/>
                  <a:gd name="connsiteX722" fmla="*/ 6355 w 10000"/>
                  <a:gd name="connsiteY722" fmla="*/ 9226 h 10000"/>
                  <a:gd name="connsiteX723" fmla="*/ 6363 w 10000"/>
                  <a:gd name="connsiteY723" fmla="*/ 9236 h 10000"/>
                  <a:gd name="connsiteX724" fmla="*/ 6380 w 10000"/>
                  <a:gd name="connsiteY724" fmla="*/ 9258 h 10000"/>
                  <a:gd name="connsiteX725" fmla="*/ 6393 w 10000"/>
                  <a:gd name="connsiteY725" fmla="*/ 9278 h 10000"/>
                  <a:gd name="connsiteX726" fmla="*/ 6396 w 10000"/>
                  <a:gd name="connsiteY726" fmla="*/ 9288 h 10000"/>
                  <a:gd name="connsiteX727" fmla="*/ 6407 w 10000"/>
                  <a:gd name="connsiteY727" fmla="*/ 9297 h 10000"/>
                  <a:gd name="connsiteX728" fmla="*/ 6410 w 10000"/>
                  <a:gd name="connsiteY728" fmla="*/ 9307 h 10000"/>
                  <a:gd name="connsiteX729" fmla="*/ 6416 w 10000"/>
                  <a:gd name="connsiteY729" fmla="*/ 9317 h 10000"/>
                  <a:gd name="connsiteX730" fmla="*/ 6424 w 10000"/>
                  <a:gd name="connsiteY730" fmla="*/ 9326 h 10000"/>
                  <a:gd name="connsiteX731" fmla="*/ 6435 w 10000"/>
                  <a:gd name="connsiteY731" fmla="*/ 9336 h 10000"/>
                  <a:gd name="connsiteX732" fmla="*/ 6443 w 10000"/>
                  <a:gd name="connsiteY732" fmla="*/ 9346 h 10000"/>
                  <a:gd name="connsiteX733" fmla="*/ 6449 w 10000"/>
                  <a:gd name="connsiteY733" fmla="*/ 9362 h 10000"/>
                  <a:gd name="connsiteX734" fmla="*/ 6452 w 10000"/>
                  <a:gd name="connsiteY734" fmla="*/ 9372 h 10000"/>
                  <a:gd name="connsiteX735" fmla="*/ 6449 w 10000"/>
                  <a:gd name="connsiteY735" fmla="*/ 9381 h 10000"/>
                  <a:gd name="connsiteX736" fmla="*/ 6465 w 10000"/>
                  <a:gd name="connsiteY736" fmla="*/ 9394 h 10000"/>
                  <a:gd name="connsiteX737" fmla="*/ 6468 w 10000"/>
                  <a:gd name="connsiteY737" fmla="*/ 9420 h 10000"/>
                  <a:gd name="connsiteX738" fmla="*/ 6493 w 10000"/>
                  <a:gd name="connsiteY738" fmla="*/ 9430 h 10000"/>
                  <a:gd name="connsiteX739" fmla="*/ 6507 w 10000"/>
                  <a:gd name="connsiteY739" fmla="*/ 9440 h 10000"/>
                  <a:gd name="connsiteX740" fmla="*/ 6524 w 10000"/>
                  <a:gd name="connsiteY740" fmla="*/ 9459 h 10000"/>
                  <a:gd name="connsiteX741" fmla="*/ 6532 w 10000"/>
                  <a:gd name="connsiteY741" fmla="*/ 9485 h 10000"/>
                  <a:gd name="connsiteX742" fmla="*/ 6537 w 10000"/>
                  <a:gd name="connsiteY742" fmla="*/ 9498 h 10000"/>
                  <a:gd name="connsiteX743" fmla="*/ 6571 w 10000"/>
                  <a:gd name="connsiteY743" fmla="*/ 9508 h 10000"/>
                  <a:gd name="connsiteX744" fmla="*/ 6596 w 10000"/>
                  <a:gd name="connsiteY744" fmla="*/ 9508 h 10000"/>
                  <a:gd name="connsiteX745" fmla="*/ 6637 w 10000"/>
                  <a:gd name="connsiteY745" fmla="*/ 9517 h 10000"/>
                  <a:gd name="connsiteX746" fmla="*/ 6662 w 10000"/>
                  <a:gd name="connsiteY746" fmla="*/ 9524 h 10000"/>
                  <a:gd name="connsiteX747" fmla="*/ 6679 w 10000"/>
                  <a:gd name="connsiteY747" fmla="*/ 9517 h 10000"/>
                  <a:gd name="connsiteX748" fmla="*/ 6679 w 10000"/>
                  <a:gd name="connsiteY748" fmla="*/ 9505 h 10000"/>
                  <a:gd name="connsiteX749" fmla="*/ 6690 w 10000"/>
                  <a:gd name="connsiteY749" fmla="*/ 9485 h 10000"/>
                  <a:gd name="connsiteX750" fmla="*/ 6693 w 10000"/>
                  <a:gd name="connsiteY750" fmla="*/ 9479 h 10000"/>
                  <a:gd name="connsiteX751" fmla="*/ 6706 w 10000"/>
                  <a:gd name="connsiteY751" fmla="*/ 9469 h 10000"/>
                  <a:gd name="connsiteX752" fmla="*/ 6709 w 10000"/>
                  <a:gd name="connsiteY752" fmla="*/ 9462 h 10000"/>
                  <a:gd name="connsiteX753" fmla="*/ 6717 w 10000"/>
                  <a:gd name="connsiteY753" fmla="*/ 9459 h 10000"/>
                  <a:gd name="connsiteX754" fmla="*/ 6726 w 10000"/>
                  <a:gd name="connsiteY754" fmla="*/ 9459 h 10000"/>
                  <a:gd name="connsiteX755" fmla="*/ 6742 w 10000"/>
                  <a:gd name="connsiteY755" fmla="*/ 9462 h 10000"/>
                  <a:gd name="connsiteX756" fmla="*/ 6759 w 10000"/>
                  <a:gd name="connsiteY756" fmla="*/ 9479 h 10000"/>
                  <a:gd name="connsiteX757" fmla="*/ 6781 w 10000"/>
                  <a:gd name="connsiteY757" fmla="*/ 9485 h 10000"/>
                  <a:gd name="connsiteX758" fmla="*/ 6795 w 10000"/>
                  <a:gd name="connsiteY758" fmla="*/ 9485 h 10000"/>
                  <a:gd name="connsiteX759" fmla="*/ 6803 w 10000"/>
                  <a:gd name="connsiteY759" fmla="*/ 9498 h 10000"/>
                  <a:gd name="connsiteX760" fmla="*/ 6806 w 10000"/>
                  <a:gd name="connsiteY760" fmla="*/ 9508 h 10000"/>
                  <a:gd name="connsiteX761" fmla="*/ 6823 w 10000"/>
                  <a:gd name="connsiteY761" fmla="*/ 9514 h 10000"/>
                  <a:gd name="connsiteX762" fmla="*/ 6831 w 10000"/>
                  <a:gd name="connsiteY762" fmla="*/ 9514 h 10000"/>
                  <a:gd name="connsiteX763" fmla="*/ 6848 w 10000"/>
                  <a:gd name="connsiteY763" fmla="*/ 9514 h 10000"/>
                  <a:gd name="connsiteX764" fmla="*/ 6856 w 10000"/>
                  <a:gd name="connsiteY764" fmla="*/ 9517 h 10000"/>
                  <a:gd name="connsiteX765" fmla="*/ 6878 w 10000"/>
                  <a:gd name="connsiteY765" fmla="*/ 9524 h 10000"/>
                  <a:gd name="connsiteX766" fmla="*/ 6895 w 10000"/>
                  <a:gd name="connsiteY766" fmla="*/ 9524 h 10000"/>
                  <a:gd name="connsiteX767" fmla="*/ 6917 w 10000"/>
                  <a:gd name="connsiteY767" fmla="*/ 9527 h 10000"/>
                  <a:gd name="connsiteX768" fmla="*/ 6934 w 10000"/>
                  <a:gd name="connsiteY768" fmla="*/ 9534 h 10000"/>
                  <a:gd name="connsiteX769" fmla="*/ 6961 w 10000"/>
                  <a:gd name="connsiteY769" fmla="*/ 9543 h 10000"/>
                  <a:gd name="connsiteX770" fmla="*/ 6989 w 10000"/>
                  <a:gd name="connsiteY770" fmla="*/ 9547 h 10000"/>
                  <a:gd name="connsiteX771" fmla="*/ 7014 w 10000"/>
                  <a:gd name="connsiteY771" fmla="*/ 9543 h 10000"/>
                  <a:gd name="connsiteX772" fmla="*/ 7033 w 10000"/>
                  <a:gd name="connsiteY772" fmla="*/ 9543 h 10000"/>
                  <a:gd name="connsiteX773" fmla="*/ 7042 w 10000"/>
                  <a:gd name="connsiteY773" fmla="*/ 9547 h 10000"/>
                  <a:gd name="connsiteX774" fmla="*/ 7069 w 10000"/>
                  <a:gd name="connsiteY774" fmla="*/ 9647 h 10000"/>
                  <a:gd name="connsiteX775" fmla="*/ 7122 w 10000"/>
                  <a:gd name="connsiteY775" fmla="*/ 9734 h 10000"/>
                  <a:gd name="connsiteX776" fmla="*/ 7147 w 10000"/>
                  <a:gd name="connsiteY776" fmla="*/ 9744 h 10000"/>
                  <a:gd name="connsiteX777" fmla="*/ 7169 w 10000"/>
                  <a:gd name="connsiteY777" fmla="*/ 9741 h 10000"/>
                  <a:gd name="connsiteX778" fmla="*/ 7177 w 10000"/>
                  <a:gd name="connsiteY778" fmla="*/ 9744 h 10000"/>
                  <a:gd name="connsiteX779" fmla="*/ 7186 w 10000"/>
                  <a:gd name="connsiteY779" fmla="*/ 9754 h 10000"/>
                  <a:gd name="connsiteX780" fmla="*/ 7191 w 10000"/>
                  <a:gd name="connsiteY780" fmla="*/ 9773 h 10000"/>
                  <a:gd name="connsiteX781" fmla="*/ 7208 w 10000"/>
                  <a:gd name="connsiteY781" fmla="*/ 9783 h 10000"/>
                  <a:gd name="connsiteX782" fmla="*/ 7219 w 10000"/>
                  <a:gd name="connsiteY782" fmla="*/ 9793 h 10000"/>
                  <a:gd name="connsiteX783" fmla="*/ 7235 w 10000"/>
                  <a:gd name="connsiteY783" fmla="*/ 9802 h 10000"/>
                  <a:gd name="connsiteX784" fmla="*/ 7249 w 10000"/>
                  <a:gd name="connsiteY784" fmla="*/ 9819 h 10000"/>
                  <a:gd name="connsiteX785" fmla="*/ 7255 w 10000"/>
                  <a:gd name="connsiteY785" fmla="*/ 9835 h 10000"/>
                  <a:gd name="connsiteX786" fmla="*/ 7255 w 10000"/>
                  <a:gd name="connsiteY786" fmla="*/ 9848 h 10000"/>
                  <a:gd name="connsiteX787" fmla="*/ 7249 w 10000"/>
                  <a:gd name="connsiteY787" fmla="*/ 9848 h 10000"/>
                  <a:gd name="connsiteX788" fmla="*/ 7244 w 10000"/>
                  <a:gd name="connsiteY788" fmla="*/ 9858 h 10000"/>
                  <a:gd name="connsiteX789" fmla="*/ 7235 w 10000"/>
                  <a:gd name="connsiteY789" fmla="*/ 9883 h 10000"/>
                  <a:gd name="connsiteX790" fmla="*/ 7244 w 10000"/>
                  <a:gd name="connsiteY790" fmla="*/ 9903 h 10000"/>
                  <a:gd name="connsiteX791" fmla="*/ 7258 w 10000"/>
                  <a:gd name="connsiteY791" fmla="*/ 9926 h 10000"/>
                  <a:gd name="connsiteX792" fmla="*/ 7263 w 10000"/>
                  <a:gd name="connsiteY792" fmla="*/ 9948 h 10000"/>
                  <a:gd name="connsiteX793" fmla="*/ 7274 w 10000"/>
                  <a:gd name="connsiteY793" fmla="*/ 9968 h 10000"/>
                  <a:gd name="connsiteX794" fmla="*/ 7283 w 10000"/>
                  <a:gd name="connsiteY794" fmla="*/ 9987 h 10000"/>
                  <a:gd name="connsiteX795" fmla="*/ 7291 w 10000"/>
                  <a:gd name="connsiteY795" fmla="*/ 10000 h 10000"/>
                  <a:gd name="connsiteX796" fmla="*/ 7305 w 10000"/>
                  <a:gd name="connsiteY796" fmla="*/ 9997 h 10000"/>
                  <a:gd name="connsiteX797" fmla="*/ 7313 w 10000"/>
                  <a:gd name="connsiteY797" fmla="*/ 9977 h 10000"/>
                  <a:gd name="connsiteX798" fmla="*/ 7324 w 10000"/>
                  <a:gd name="connsiteY798" fmla="*/ 9968 h 10000"/>
                  <a:gd name="connsiteX799" fmla="*/ 7341 w 10000"/>
                  <a:gd name="connsiteY799" fmla="*/ 9971 h 10000"/>
                  <a:gd name="connsiteX800" fmla="*/ 7368 w 10000"/>
                  <a:gd name="connsiteY800" fmla="*/ 9987 h 10000"/>
                  <a:gd name="connsiteX801" fmla="*/ 7380 w 10000"/>
                  <a:gd name="connsiteY801" fmla="*/ 9990 h 10000"/>
                  <a:gd name="connsiteX802" fmla="*/ 7393 w 10000"/>
                  <a:gd name="connsiteY802" fmla="*/ 9981 h 10000"/>
                  <a:gd name="connsiteX803" fmla="*/ 7404 w 10000"/>
                  <a:gd name="connsiteY803" fmla="*/ 9968 h 10000"/>
                  <a:gd name="connsiteX804" fmla="*/ 7418 w 10000"/>
                  <a:gd name="connsiteY804" fmla="*/ 9948 h 10000"/>
                  <a:gd name="connsiteX805" fmla="*/ 7427 w 10000"/>
                  <a:gd name="connsiteY805" fmla="*/ 9922 h 10000"/>
                  <a:gd name="connsiteX806" fmla="*/ 7427 w 10000"/>
                  <a:gd name="connsiteY806" fmla="*/ 9906 h 10000"/>
                  <a:gd name="connsiteX807" fmla="*/ 7404 w 10000"/>
                  <a:gd name="connsiteY807" fmla="*/ 9877 h 10000"/>
                  <a:gd name="connsiteX808" fmla="*/ 7388 w 10000"/>
                  <a:gd name="connsiteY808" fmla="*/ 9854 h 10000"/>
                  <a:gd name="connsiteX809" fmla="*/ 7385 w 10000"/>
                  <a:gd name="connsiteY809" fmla="*/ 9845 h 10000"/>
                  <a:gd name="connsiteX810" fmla="*/ 7385 w 10000"/>
                  <a:gd name="connsiteY810" fmla="*/ 9825 h 10000"/>
                  <a:gd name="connsiteX811" fmla="*/ 7385 w 10000"/>
                  <a:gd name="connsiteY811" fmla="*/ 9819 h 10000"/>
                  <a:gd name="connsiteX812" fmla="*/ 7393 w 10000"/>
                  <a:gd name="connsiteY812" fmla="*/ 9809 h 10000"/>
                  <a:gd name="connsiteX813" fmla="*/ 7404 w 10000"/>
                  <a:gd name="connsiteY813" fmla="*/ 9793 h 10000"/>
                  <a:gd name="connsiteX814" fmla="*/ 7413 w 10000"/>
                  <a:gd name="connsiteY814" fmla="*/ 9783 h 10000"/>
                  <a:gd name="connsiteX815" fmla="*/ 7404 w 10000"/>
                  <a:gd name="connsiteY815" fmla="*/ 9770 h 10000"/>
                  <a:gd name="connsiteX816" fmla="*/ 7388 w 10000"/>
                  <a:gd name="connsiteY816" fmla="*/ 9760 h 10000"/>
                  <a:gd name="connsiteX817" fmla="*/ 7371 w 10000"/>
                  <a:gd name="connsiteY817" fmla="*/ 9744 h 10000"/>
                  <a:gd name="connsiteX818" fmla="*/ 7363 w 10000"/>
                  <a:gd name="connsiteY818" fmla="*/ 9731 h 10000"/>
                  <a:gd name="connsiteX819" fmla="*/ 7355 w 10000"/>
                  <a:gd name="connsiteY819" fmla="*/ 9715 h 10000"/>
                  <a:gd name="connsiteX820" fmla="*/ 7360 w 10000"/>
                  <a:gd name="connsiteY820" fmla="*/ 9686 h 10000"/>
                  <a:gd name="connsiteX821" fmla="*/ 7363 w 10000"/>
                  <a:gd name="connsiteY821" fmla="*/ 9657 h 10000"/>
                  <a:gd name="connsiteX822" fmla="*/ 7360 w 10000"/>
                  <a:gd name="connsiteY822" fmla="*/ 9631 h 10000"/>
                  <a:gd name="connsiteX823" fmla="*/ 7346 w 10000"/>
                  <a:gd name="connsiteY823" fmla="*/ 9611 h 10000"/>
                  <a:gd name="connsiteX824" fmla="*/ 7332 w 10000"/>
                  <a:gd name="connsiteY824" fmla="*/ 9585 h 10000"/>
                  <a:gd name="connsiteX825" fmla="*/ 7324 w 10000"/>
                  <a:gd name="connsiteY825" fmla="*/ 9573 h 10000"/>
                  <a:gd name="connsiteX826" fmla="*/ 7324 w 10000"/>
                  <a:gd name="connsiteY826" fmla="*/ 9553 h 10000"/>
                  <a:gd name="connsiteX827" fmla="*/ 7324 w 10000"/>
                  <a:gd name="connsiteY827" fmla="*/ 9543 h 10000"/>
                  <a:gd name="connsiteX828" fmla="*/ 7324 w 10000"/>
                  <a:gd name="connsiteY828" fmla="*/ 9517 h 10000"/>
                  <a:gd name="connsiteX829" fmla="*/ 7324 w 10000"/>
                  <a:gd name="connsiteY829" fmla="*/ 9498 h 10000"/>
                  <a:gd name="connsiteX830" fmla="*/ 7332 w 10000"/>
                  <a:gd name="connsiteY830" fmla="*/ 9479 h 10000"/>
                  <a:gd name="connsiteX831" fmla="*/ 7341 w 10000"/>
                  <a:gd name="connsiteY831" fmla="*/ 9462 h 10000"/>
                  <a:gd name="connsiteX832" fmla="*/ 7352 w 10000"/>
                  <a:gd name="connsiteY832" fmla="*/ 9459 h 10000"/>
                  <a:gd name="connsiteX833" fmla="*/ 7360 w 10000"/>
                  <a:gd name="connsiteY833" fmla="*/ 9443 h 10000"/>
                  <a:gd name="connsiteX834" fmla="*/ 7363 w 10000"/>
                  <a:gd name="connsiteY834" fmla="*/ 9433 h 10000"/>
                  <a:gd name="connsiteX835" fmla="*/ 7377 w 10000"/>
                  <a:gd name="connsiteY835" fmla="*/ 9433 h 10000"/>
                  <a:gd name="connsiteX836" fmla="*/ 7388 w 10000"/>
                  <a:gd name="connsiteY836" fmla="*/ 9430 h 10000"/>
                  <a:gd name="connsiteX837" fmla="*/ 7396 w 10000"/>
                  <a:gd name="connsiteY837" fmla="*/ 9430 h 10000"/>
                  <a:gd name="connsiteX838" fmla="*/ 7402 w 10000"/>
                  <a:gd name="connsiteY838" fmla="*/ 9424 h 10000"/>
                  <a:gd name="connsiteX839" fmla="*/ 7396 w 10000"/>
                  <a:gd name="connsiteY839" fmla="*/ 9414 h 10000"/>
                  <a:gd name="connsiteX840" fmla="*/ 7388 w 10000"/>
                  <a:gd name="connsiteY840" fmla="*/ 9401 h 10000"/>
                  <a:gd name="connsiteX841" fmla="*/ 7371 w 10000"/>
                  <a:gd name="connsiteY841" fmla="*/ 9391 h 10000"/>
                  <a:gd name="connsiteX842" fmla="*/ 7355 w 10000"/>
                  <a:gd name="connsiteY842" fmla="*/ 9375 h 10000"/>
                  <a:gd name="connsiteX843" fmla="*/ 7332 w 10000"/>
                  <a:gd name="connsiteY843" fmla="*/ 9356 h 10000"/>
                  <a:gd name="connsiteX844" fmla="*/ 7313 w 10000"/>
                  <a:gd name="connsiteY844" fmla="*/ 9330 h 10000"/>
                  <a:gd name="connsiteX845" fmla="*/ 7307 w 10000"/>
                  <a:gd name="connsiteY845" fmla="*/ 9310 h 10000"/>
                  <a:gd name="connsiteX846" fmla="*/ 7305 w 10000"/>
                  <a:gd name="connsiteY846" fmla="*/ 9291 h 10000"/>
                  <a:gd name="connsiteX847" fmla="*/ 7305 w 10000"/>
                  <a:gd name="connsiteY847" fmla="*/ 9278 h 10000"/>
                  <a:gd name="connsiteX848" fmla="*/ 7296 w 10000"/>
                  <a:gd name="connsiteY848" fmla="*/ 9268 h 10000"/>
                  <a:gd name="connsiteX849" fmla="*/ 7296 w 10000"/>
                  <a:gd name="connsiteY849" fmla="*/ 9249 h 10000"/>
                  <a:gd name="connsiteX850" fmla="*/ 7291 w 10000"/>
                  <a:gd name="connsiteY850" fmla="*/ 9226 h 10000"/>
                  <a:gd name="connsiteX851" fmla="*/ 7283 w 10000"/>
                  <a:gd name="connsiteY851" fmla="*/ 9213 h 10000"/>
                  <a:gd name="connsiteX852" fmla="*/ 7274 w 10000"/>
                  <a:gd name="connsiteY852" fmla="*/ 9194 h 10000"/>
                  <a:gd name="connsiteX853" fmla="*/ 7274 w 10000"/>
                  <a:gd name="connsiteY853" fmla="*/ 9174 h 10000"/>
                  <a:gd name="connsiteX854" fmla="*/ 7280 w 10000"/>
                  <a:gd name="connsiteY854" fmla="*/ 9148 h 10000"/>
                  <a:gd name="connsiteX855" fmla="*/ 7283 w 10000"/>
                  <a:gd name="connsiteY855" fmla="*/ 9119 h 10000"/>
                  <a:gd name="connsiteX856" fmla="*/ 7291 w 10000"/>
                  <a:gd name="connsiteY856" fmla="*/ 9100 h 10000"/>
                  <a:gd name="connsiteX857" fmla="*/ 7307 w 10000"/>
                  <a:gd name="connsiteY857" fmla="*/ 9080 h 10000"/>
                  <a:gd name="connsiteX858" fmla="*/ 7324 w 10000"/>
                  <a:gd name="connsiteY858" fmla="*/ 9054 h 10000"/>
                  <a:gd name="connsiteX859" fmla="*/ 7341 w 10000"/>
                  <a:gd name="connsiteY859" fmla="*/ 9054 h 10000"/>
                  <a:gd name="connsiteX860" fmla="*/ 7352 w 10000"/>
                  <a:gd name="connsiteY860" fmla="*/ 9054 h 10000"/>
                  <a:gd name="connsiteX861" fmla="*/ 7346 w 10000"/>
                  <a:gd name="connsiteY861" fmla="*/ 9032 h 10000"/>
                  <a:gd name="connsiteX862" fmla="*/ 7341 w 10000"/>
                  <a:gd name="connsiteY862" fmla="*/ 9022 h 10000"/>
                  <a:gd name="connsiteX863" fmla="*/ 7352 w 10000"/>
                  <a:gd name="connsiteY863" fmla="*/ 8999 h 10000"/>
                  <a:gd name="connsiteX864" fmla="*/ 7360 w 10000"/>
                  <a:gd name="connsiteY864" fmla="*/ 8967 h 10000"/>
                  <a:gd name="connsiteX865" fmla="*/ 7368 w 10000"/>
                  <a:gd name="connsiteY865" fmla="*/ 8922 h 10000"/>
                  <a:gd name="connsiteX866" fmla="*/ 7377 w 10000"/>
                  <a:gd name="connsiteY866" fmla="*/ 8896 h 10000"/>
                  <a:gd name="connsiteX867" fmla="*/ 7380 w 10000"/>
                  <a:gd name="connsiteY867" fmla="*/ 8867 h 10000"/>
                  <a:gd name="connsiteX868" fmla="*/ 7402 w 10000"/>
                  <a:gd name="connsiteY868" fmla="*/ 8824 h 10000"/>
                  <a:gd name="connsiteX869" fmla="*/ 7402 w 10000"/>
                  <a:gd name="connsiteY869" fmla="*/ 8808 h 10000"/>
                  <a:gd name="connsiteX870" fmla="*/ 7393 w 10000"/>
                  <a:gd name="connsiteY870" fmla="*/ 8795 h 10000"/>
                  <a:gd name="connsiteX871" fmla="*/ 7388 w 10000"/>
                  <a:gd name="connsiteY871" fmla="*/ 8799 h 10000"/>
                  <a:gd name="connsiteX872" fmla="*/ 7396 w 10000"/>
                  <a:gd name="connsiteY872" fmla="*/ 8789 h 10000"/>
                  <a:gd name="connsiteX873" fmla="*/ 7404 w 10000"/>
                  <a:gd name="connsiteY873" fmla="*/ 8789 h 10000"/>
                  <a:gd name="connsiteX874" fmla="*/ 7421 w 10000"/>
                  <a:gd name="connsiteY874" fmla="*/ 8769 h 10000"/>
                  <a:gd name="connsiteX875" fmla="*/ 7443 w 10000"/>
                  <a:gd name="connsiteY875" fmla="*/ 8763 h 10000"/>
                  <a:gd name="connsiteX876" fmla="*/ 7452 w 10000"/>
                  <a:gd name="connsiteY876" fmla="*/ 8769 h 10000"/>
                  <a:gd name="connsiteX877" fmla="*/ 7468 w 10000"/>
                  <a:gd name="connsiteY877" fmla="*/ 8769 h 10000"/>
                  <a:gd name="connsiteX878" fmla="*/ 7499 w 10000"/>
                  <a:gd name="connsiteY878" fmla="*/ 8763 h 10000"/>
                  <a:gd name="connsiteX879" fmla="*/ 7526 w 10000"/>
                  <a:gd name="connsiteY879" fmla="*/ 8763 h 10000"/>
                  <a:gd name="connsiteX880" fmla="*/ 7532 w 10000"/>
                  <a:gd name="connsiteY880" fmla="*/ 8763 h 10000"/>
                  <a:gd name="connsiteX881" fmla="*/ 7554 w 10000"/>
                  <a:gd name="connsiteY881" fmla="*/ 8744 h 10000"/>
                  <a:gd name="connsiteX882" fmla="*/ 7571 w 10000"/>
                  <a:gd name="connsiteY882" fmla="*/ 8731 h 10000"/>
                  <a:gd name="connsiteX883" fmla="*/ 7587 w 10000"/>
                  <a:gd name="connsiteY883" fmla="*/ 8711 h 10000"/>
                  <a:gd name="connsiteX884" fmla="*/ 7607 w 10000"/>
                  <a:gd name="connsiteY884" fmla="*/ 8711 h 10000"/>
                  <a:gd name="connsiteX885" fmla="*/ 7634 w 10000"/>
                  <a:gd name="connsiteY885" fmla="*/ 8705 h 10000"/>
                  <a:gd name="connsiteX886" fmla="*/ 7643 w 10000"/>
                  <a:gd name="connsiteY886" fmla="*/ 8682 h 10000"/>
                  <a:gd name="connsiteX887" fmla="*/ 7654 w 10000"/>
                  <a:gd name="connsiteY887" fmla="*/ 8666 h 10000"/>
                  <a:gd name="connsiteX888" fmla="*/ 7668 w 10000"/>
                  <a:gd name="connsiteY888" fmla="*/ 8666 h 10000"/>
                  <a:gd name="connsiteX889" fmla="*/ 7676 w 10000"/>
                  <a:gd name="connsiteY889" fmla="*/ 8682 h 10000"/>
                  <a:gd name="connsiteX890" fmla="*/ 7704 w 10000"/>
                  <a:gd name="connsiteY890" fmla="*/ 8669 h 10000"/>
                  <a:gd name="connsiteX891" fmla="*/ 7712 w 10000"/>
                  <a:gd name="connsiteY891" fmla="*/ 8669 h 10000"/>
                  <a:gd name="connsiteX892" fmla="*/ 7720 w 10000"/>
                  <a:gd name="connsiteY892" fmla="*/ 8669 h 10000"/>
                  <a:gd name="connsiteX893" fmla="*/ 7726 w 10000"/>
                  <a:gd name="connsiteY893" fmla="*/ 8656 h 10000"/>
                  <a:gd name="connsiteX894" fmla="*/ 7734 w 10000"/>
                  <a:gd name="connsiteY894" fmla="*/ 8650 h 10000"/>
                  <a:gd name="connsiteX895" fmla="*/ 7742 w 10000"/>
                  <a:gd name="connsiteY895" fmla="*/ 8650 h 10000"/>
                  <a:gd name="connsiteX896" fmla="*/ 7759 w 10000"/>
                  <a:gd name="connsiteY896" fmla="*/ 8650 h 10000"/>
                  <a:gd name="connsiteX897" fmla="*/ 7756 w 10000"/>
                  <a:gd name="connsiteY897" fmla="*/ 8630 h 10000"/>
                  <a:gd name="connsiteX898" fmla="*/ 7751 w 10000"/>
                  <a:gd name="connsiteY898" fmla="*/ 8627 h 10000"/>
                  <a:gd name="connsiteX899" fmla="*/ 7742 w 10000"/>
                  <a:gd name="connsiteY899" fmla="*/ 8620 h 10000"/>
                  <a:gd name="connsiteX900" fmla="*/ 7734 w 10000"/>
                  <a:gd name="connsiteY900" fmla="*/ 8591 h 10000"/>
                  <a:gd name="connsiteX901" fmla="*/ 7709 w 10000"/>
                  <a:gd name="connsiteY901" fmla="*/ 8582 h 10000"/>
                  <a:gd name="connsiteX902" fmla="*/ 7695 w 10000"/>
                  <a:gd name="connsiteY902" fmla="*/ 8578 h 10000"/>
                  <a:gd name="connsiteX903" fmla="*/ 7668 w 10000"/>
                  <a:gd name="connsiteY903" fmla="*/ 8562 h 10000"/>
                  <a:gd name="connsiteX904" fmla="*/ 7645 w 10000"/>
                  <a:gd name="connsiteY904" fmla="*/ 8552 h 10000"/>
                  <a:gd name="connsiteX905" fmla="*/ 7615 w 10000"/>
                  <a:gd name="connsiteY905" fmla="*/ 8543 h 10000"/>
                  <a:gd name="connsiteX906" fmla="*/ 7596 w 10000"/>
                  <a:gd name="connsiteY906" fmla="*/ 8527 h 10000"/>
                  <a:gd name="connsiteX907" fmla="*/ 7565 w 10000"/>
                  <a:gd name="connsiteY907" fmla="*/ 8494 h 10000"/>
                  <a:gd name="connsiteX908" fmla="*/ 7562 w 10000"/>
                  <a:gd name="connsiteY908" fmla="*/ 8475 h 10000"/>
                  <a:gd name="connsiteX909" fmla="*/ 7540 w 10000"/>
                  <a:gd name="connsiteY909" fmla="*/ 8455 h 10000"/>
                  <a:gd name="connsiteX910" fmla="*/ 7535 w 10000"/>
                  <a:gd name="connsiteY910" fmla="*/ 8446 h 10000"/>
                  <a:gd name="connsiteX911" fmla="*/ 7535 w 10000"/>
                  <a:gd name="connsiteY911" fmla="*/ 8420 h 10000"/>
                  <a:gd name="connsiteX912" fmla="*/ 7535 w 10000"/>
                  <a:gd name="connsiteY912" fmla="*/ 8391 h 10000"/>
                  <a:gd name="connsiteX913" fmla="*/ 7548 w 10000"/>
                  <a:gd name="connsiteY913" fmla="*/ 8345 h 10000"/>
                  <a:gd name="connsiteX914" fmla="*/ 7562 w 10000"/>
                  <a:gd name="connsiteY914" fmla="*/ 8319 h 10000"/>
                  <a:gd name="connsiteX915" fmla="*/ 7582 w 10000"/>
                  <a:gd name="connsiteY915" fmla="*/ 8310 h 10000"/>
                  <a:gd name="connsiteX916" fmla="*/ 7607 w 10000"/>
                  <a:gd name="connsiteY916" fmla="*/ 8300 h 10000"/>
                  <a:gd name="connsiteX917" fmla="*/ 7629 w 10000"/>
                  <a:gd name="connsiteY917" fmla="*/ 8300 h 10000"/>
                  <a:gd name="connsiteX918" fmla="*/ 7651 w 10000"/>
                  <a:gd name="connsiteY918" fmla="*/ 8297 h 10000"/>
                  <a:gd name="connsiteX919" fmla="*/ 7668 w 10000"/>
                  <a:gd name="connsiteY919" fmla="*/ 8280 h 10000"/>
                  <a:gd name="connsiteX920" fmla="*/ 7687 w 10000"/>
                  <a:gd name="connsiteY920" fmla="*/ 8267 h 10000"/>
                  <a:gd name="connsiteX921" fmla="*/ 7693 w 10000"/>
                  <a:gd name="connsiteY921" fmla="*/ 8261 h 10000"/>
                  <a:gd name="connsiteX922" fmla="*/ 7701 w 10000"/>
                  <a:gd name="connsiteY922" fmla="*/ 8248 h 10000"/>
                  <a:gd name="connsiteX923" fmla="*/ 7712 w 10000"/>
                  <a:gd name="connsiteY923" fmla="*/ 8238 h 10000"/>
                  <a:gd name="connsiteX924" fmla="*/ 7731 w 10000"/>
                  <a:gd name="connsiteY924" fmla="*/ 8222 h 10000"/>
                  <a:gd name="connsiteX925" fmla="*/ 7740 w 10000"/>
                  <a:gd name="connsiteY925" fmla="*/ 8206 h 10000"/>
                  <a:gd name="connsiteX926" fmla="*/ 7756 w 10000"/>
                  <a:gd name="connsiteY926" fmla="*/ 8183 h 10000"/>
                  <a:gd name="connsiteX927" fmla="*/ 7773 w 10000"/>
                  <a:gd name="connsiteY927" fmla="*/ 8177 h 10000"/>
                  <a:gd name="connsiteX928" fmla="*/ 7784 w 10000"/>
                  <a:gd name="connsiteY928" fmla="*/ 8183 h 10000"/>
                  <a:gd name="connsiteX929" fmla="*/ 7801 w 10000"/>
                  <a:gd name="connsiteY929" fmla="*/ 8174 h 10000"/>
                  <a:gd name="connsiteX930" fmla="*/ 7801 w 10000"/>
                  <a:gd name="connsiteY930" fmla="*/ 8157 h 10000"/>
                  <a:gd name="connsiteX931" fmla="*/ 7817 w 10000"/>
                  <a:gd name="connsiteY931" fmla="*/ 8164 h 10000"/>
                  <a:gd name="connsiteX932" fmla="*/ 7837 w 10000"/>
                  <a:gd name="connsiteY932" fmla="*/ 8164 h 10000"/>
                  <a:gd name="connsiteX933" fmla="*/ 7856 w 10000"/>
                  <a:gd name="connsiteY933" fmla="*/ 8164 h 10000"/>
                  <a:gd name="connsiteX934" fmla="*/ 7870 w 10000"/>
                  <a:gd name="connsiteY934" fmla="*/ 8167 h 10000"/>
                  <a:gd name="connsiteX935" fmla="*/ 7881 w 10000"/>
                  <a:gd name="connsiteY935" fmla="*/ 8174 h 10000"/>
                  <a:gd name="connsiteX936" fmla="*/ 7898 w 10000"/>
                  <a:gd name="connsiteY936" fmla="*/ 8187 h 10000"/>
                  <a:gd name="connsiteX937" fmla="*/ 7917 w 10000"/>
                  <a:gd name="connsiteY937" fmla="*/ 8187 h 10000"/>
                  <a:gd name="connsiteX938" fmla="*/ 7928 w 10000"/>
                  <a:gd name="connsiteY938" fmla="*/ 8157 h 10000"/>
                  <a:gd name="connsiteX939" fmla="*/ 7942 w 10000"/>
                  <a:gd name="connsiteY939" fmla="*/ 8157 h 10000"/>
                  <a:gd name="connsiteX940" fmla="*/ 7958 w 10000"/>
                  <a:gd name="connsiteY940" fmla="*/ 8164 h 10000"/>
                  <a:gd name="connsiteX941" fmla="*/ 7983 w 10000"/>
                  <a:gd name="connsiteY941" fmla="*/ 8144 h 10000"/>
                  <a:gd name="connsiteX942" fmla="*/ 8000 w 10000"/>
                  <a:gd name="connsiteY942" fmla="*/ 8109 h 10000"/>
                  <a:gd name="connsiteX943" fmla="*/ 7994 w 10000"/>
                  <a:gd name="connsiteY943" fmla="*/ 8093 h 10000"/>
                  <a:gd name="connsiteX944" fmla="*/ 7983 w 10000"/>
                  <a:gd name="connsiteY944" fmla="*/ 8070 h 10000"/>
                  <a:gd name="connsiteX945" fmla="*/ 7986 w 10000"/>
                  <a:gd name="connsiteY945" fmla="*/ 8063 h 10000"/>
                  <a:gd name="connsiteX946" fmla="*/ 7978 w 10000"/>
                  <a:gd name="connsiteY946" fmla="*/ 8044 h 10000"/>
                  <a:gd name="connsiteX947" fmla="*/ 7986 w 10000"/>
                  <a:gd name="connsiteY947" fmla="*/ 8002 h 10000"/>
                  <a:gd name="connsiteX948" fmla="*/ 7983 w 10000"/>
                  <a:gd name="connsiteY948" fmla="*/ 7947 h 10000"/>
                  <a:gd name="connsiteX949" fmla="*/ 7961 w 10000"/>
                  <a:gd name="connsiteY949" fmla="*/ 7931 h 10000"/>
                  <a:gd name="connsiteX950" fmla="*/ 7958 w 10000"/>
                  <a:gd name="connsiteY950" fmla="*/ 7898 h 10000"/>
                  <a:gd name="connsiteX951" fmla="*/ 7953 w 10000"/>
                  <a:gd name="connsiteY951" fmla="*/ 7856 h 10000"/>
                  <a:gd name="connsiteX952" fmla="*/ 7967 w 10000"/>
                  <a:gd name="connsiteY952" fmla="*/ 7837 h 10000"/>
                  <a:gd name="connsiteX953" fmla="*/ 7950 w 10000"/>
                  <a:gd name="connsiteY953" fmla="*/ 7824 h 10000"/>
                  <a:gd name="connsiteX954" fmla="*/ 7906 w 10000"/>
                  <a:gd name="connsiteY954" fmla="*/ 7814 h 10000"/>
                  <a:gd name="connsiteX955" fmla="*/ 7878 w 10000"/>
                  <a:gd name="connsiteY955" fmla="*/ 7814 h 10000"/>
                  <a:gd name="connsiteX956" fmla="*/ 7870 w 10000"/>
                  <a:gd name="connsiteY956" fmla="*/ 7795 h 10000"/>
                  <a:gd name="connsiteX957" fmla="*/ 7878 w 10000"/>
                  <a:gd name="connsiteY957" fmla="*/ 7778 h 10000"/>
                  <a:gd name="connsiteX958" fmla="*/ 7881 w 10000"/>
                  <a:gd name="connsiteY958" fmla="*/ 7775 h 10000"/>
                  <a:gd name="connsiteX959" fmla="*/ 7878 w 10000"/>
                  <a:gd name="connsiteY959" fmla="*/ 7743 h 10000"/>
                  <a:gd name="connsiteX960" fmla="*/ 7895 w 10000"/>
                  <a:gd name="connsiteY960" fmla="*/ 7733 h 10000"/>
                  <a:gd name="connsiteX961" fmla="*/ 7911 w 10000"/>
                  <a:gd name="connsiteY961" fmla="*/ 7710 h 10000"/>
                  <a:gd name="connsiteX962" fmla="*/ 7911 w 10000"/>
                  <a:gd name="connsiteY962" fmla="*/ 7665 h 10000"/>
                  <a:gd name="connsiteX963" fmla="*/ 7917 w 10000"/>
                  <a:gd name="connsiteY963" fmla="*/ 7600 h 10000"/>
                  <a:gd name="connsiteX964" fmla="*/ 7928 w 10000"/>
                  <a:gd name="connsiteY964" fmla="*/ 7581 h 10000"/>
                  <a:gd name="connsiteX965" fmla="*/ 7917 w 10000"/>
                  <a:gd name="connsiteY965" fmla="*/ 7474 h 10000"/>
                  <a:gd name="connsiteX966" fmla="*/ 7873 w 10000"/>
                  <a:gd name="connsiteY966" fmla="*/ 7335 h 10000"/>
                  <a:gd name="connsiteX967" fmla="*/ 7756 w 10000"/>
                  <a:gd name="connsiteY967" fmla="*/ 7050 h 10000"/>
                  <a:gd name="connsiteX968" fmla="*/ 7679 w 10000"/>
                  <a:gd name="connsiteY968" fmla="*/ 6839 h 10000"/>
                  <a:gd name="connsiteX969" fmla="*/ 7668 w 10000"/>
                  <a:gd name="connsiteY969" fmla="*/ 6823 h 10000"/>
                  <a:gd name="connsiteX970" fmla="*/ 7659 w 10000"/>
                  <a:gd name="connsiteY970" fmla="*/ 6768 h 10000"/>
                  <a:gd name="connsiteX971" fmla="*/ 7659 w 10000"/>
                  <a:gd name="connsiteY971" fmla="*/ 6739 h 10000"/>
                  <a:gd name="connsiteX972" fmla="*/ 7651 w 10000"/>
                  <a:gd name="connsiteY972" fmla="*/ 6713 h 10000"/>
                  <a:gd name="connsiteX973" fmla="*/ 7654 w 10000"/>
                  <a:gd name="connsiteY973" fmla="*/ 6684 h 10000"/>
                  <a:gd name="connsiteX974" fmla="*/ 7643 w 10000"/>
                  <a:gd name="connsiteY974" fmla="*/ 6626 h 10000"/>
                  <a:gd name="connsiteX975" fmla="*/ 7629 w 10000"/>
                  <a:gd name="connsiteY975" fmla="*/ 6600 h 10000"/>
                  <a:gd name="connsiteX976" fmla="*/ 7629 w 10000"/>
                  <a:gd name="connsiteY976" fmla="*/ 6580 h 10000"/>
                  <a:gd name="connsiteX977" fmla="*/ 7623 w 10000"/>
                  <a:gd name="connsiteY977" fmla="*/ 6541 h 10000"/>
                  <a:gd name="connsiteX978" fmla="*/ 7615 w 10000"/>
                  <a:gd name="connsiteY978" fmla="*/ 6522 h 10000"/>
                  <a:gd name="connsiteX979" fmla="*/ 7598 w 10000"/>
                  <a:gd name="connsiteY979" fmla="*/ 6509 h 10000"/>
                  <a:gd name="connsiteX980" fmla="*/ 7587 w 10000"/>
                  <a:gd name="connsiteY980" fmla="*/ 6493 h 10000"/>
                  <a:gd name="connsiteX981" fmla="*/ 7579 w 10000"/>
                  <a:gd name="connsiteY981" fmla="*/ 6464 h 10000"/>
                  <a:gd name="connsiteX982" fmla="*/ 7587 w 10000"/>
                  <a:gd name="connsiteY982" fmla="*/ 6438 h 10000"/>
                  <a:gd name="connsiteX983" fmla="*/ 7596 w 10000"/>
                  <a:gd name="connsiteY983" fmla="*/ 6425 h 10000"/>
                  <a:gd name="connsiteX984" fmla="*/ 7590 w 10000"/>
                  <a:gd name="connsiteY984" fmla="*/ 6396 h 10000"/>
                  <a:gd name="connsiteX985" fmla="*/ 7590 w 10000"/>
                  <a:gd name="connsiteY985" fmla="*/ 6373 h 10000"/>
                  <a:gd name="connsiteX986" fmla="*/ 7587 w 10000"/>
                  <a:gd name="connsiteY986" fmla="*/ 6354 h 10000"/>
                  <a:gd name="connsiteX987" fmla="*/ 7582 w 10000"/>
                  <a:gd name="connsiteY987" fmla="*/ 6344 h 10000"/>
                  <a:gd name="connsiteX988" fmla="*/ 7582 w 10000"/>
                  <a:gd name="connsiteY988" fmla="*/ 6324 h 10000"/>
                  <a:gd name="connsiteX989" fmla="*/ 7571 w 10000"/>
                  <a:gd name="connsiteY989" fmla="*/ 6302 h 10000"/>
                  <a:gd name="connsiteX990" fmla="*/ 7548 w 10000"/>
                  <a:gd name="connsiteY990" fmla="*/ 6256 h 10000"/>
                  <a:gd name="connsiteX991" fmla="*/ 7546 w 10000"/>
                  <a:gd name="connsiteY991" fmla="*/ 6218 h 10000"/>
                  <a:gd name="connsiteX992" fmla="*/ 7540 w 10000"/>
                  <a:gd name="connsiteY992" fmla="*/ 6159 h 10000"/>
                  <a:gd name="connsiteX993" fmla="*/ 7535 w 10000"/>
                  <a:gd name="connsiteY993" fmla="*/ 6114 h 10000"/>
                  <a:gd name="connsiteX994" fmla="*/ 7535 w 10000"/>
                  <a:gd name="connsiteY994" fmla="*/ 6088 h 10000"/>
                  <a:gd name="connsiteX995" fmla="*/ 7540 w 10000"/>
                  <a:gd name="connsiteY995" fmla="*/ 6049 h 10000"/>
                  <a:gd name="connsiteX996" fmla="*/ 7546 w 10000"/>
                  <a:gd name="connsiteY996" fmla="*/ 6004 h 10000"/>
                  <a:gd name="connsiteX997" fmla="*/ 7548 w 10000"/>
                  <a:gd name="connsiteY997" fmla="*/ 5965 h 10000"/>
                  <a:gd name="connsiteX998" fmla="*/ 7548 w 10000"/>
                  <a:gd name="connsiteY998" fmla="*/ 5946 h 10000"/>
                  <a:gd name="connsiteX999" fmla="*/ 7548 w 10000"/>
                  <a:gd name="connsiteY999" fmla="*/ 5933 h 10000"/>
                  <a:gd name="connsiteX1000" fmla="*/ 7548 w 10000"/>
                  <a:gd name="connsiteY1000" fmla="*/ 5910 h 10000"/>
                  <a:gd name="connsiteX1001" fmla="*/ 7548 w 10000"/>
                  <a:gd name="connsiteY1001" fmla="*/ 5897 h 10000"/>
                  <a:gd name="connsiteX1002" fmla="*/ 7546 w 10000"/>
                  <a:gd name="connsiteY1002" fmla="*/ 5871 h 10000"/>
                  <a:gd name="connsiteX1003" fmla="*/ 7535 w 10000"/>
                  <a:gd name="connsiteY1003" fmla="*/ 5839 h 10000"/>
                  <a:gd name="connsiteX1004" fmla="*/ 7524 w 10000"/>
                  <a:gd name="connsiteY1004" fmla="*/ 5797 h 10000"/>
                  <a:gd name="connsiteX1005" fmla="*/ 7518 w 10000"/>
                  <a:gd name="connsiteY1005" fmla="*/ 5767 h 10000"/>
                  <a:gd name="connsiteX1006" fmla="*/ 7515 w 10000"/>
                  <a:gd name="connsiteY1006" fmla="*/ 5745 h 10000"/>
                  <a:gd name="connsiteX1007" fmla="*/ 7501 w 10000"/>
                  <a:gd name="connsiteY1007" fmla="*/ 5683 h 10000"/>
                  <a:gd name="connsiteX1008" fmla="*/ 7490 w 10000"/>
                  <a:gd name="connsiteY1008" fmla="*/ 5631 h 10000"/>
                  <a:gd name="connsiteX1009" fmla="*/ 7482 w 10000"/>
                  <a:gd name="connsiteY1009" fmla="*/ 5593 h 10000"/>
                  <a:gd name="connsiteX1010" fmla="*/ 7476 w 10000"/>
                  <a:gd name="connsiteY1010" fmla="*/ 5570 h 10000"/>
                  <a:gd name="connsiteX1011" fmla="*/ 7476 w 10000"/>
                  <a:gd name="connsiteY1011" fmla="*/ 5528 h 10000"/>
                  <a:gd name="connsiteX1012" fmla="*/ 7482 w 10000"/>
                  <a:gd name="connsiteY1012" fmla="*/ 5502 h 10000"/>
                  <a:gd name="connsiteX1013" fmla="*/ 7490 w 10000"/>
                  <a:gd name="connsiteY1013" fmla="*/ 5489 h 10000"/>
                  <a:gd name="connsiteX1014" fmla="*/ 7499 w 10000"/>
                  <a:gd name="connsiteY1014" fmla="*/ 5479 h 10000"/>
                  <a:gd name="connsiteX1015" fmla="*/ 7493 w 10000"/>
                  <a:gd name="connsiteY1015" fmla="*/ 5427 h 10000"/>
                  <a:gd name="connsiteX1016" fmla="*/ 7501 w 10000"/>
                  <a:gd name="connsiteY1016" fmla="*/ 5415 h 10000"/>
                  <a:gd name="connsiteX1017" fmla="*/ 7510 w 10000"/>
                  <a:gd name="connsiteY1017" fmla="*/ 5398 h 10000"/>
                  <a:gd name="connsiteX1018" fmla="*/ 7515 w 10000"/>
                  <a:gd name="connsiteY1018" fmla="*/ 5379 h 10000"/>
                  <a:gd name="connsiteX1019" fmla="*/ 7526 w 10000"/>
                  <a:gd name="connsiteY1019" fmla="*/ 5366 h 10000"/>
                  <a:gd name="connsiteX1020" fmla="*/ 7518 w 10000"/>
                  <a:gd name="connsiteY1020" fmla="*/ 5350 h 10000"/>
                  <a:gd name="connsiteX1021" fmla="*/ 7518 w 10000"/>
                  <a:gd name="connsiteY1021" fmla="*/ 5330 h 10000"/>
                  <a:gd name="connsiteX1022" fmla="*/ 7526 w 10000"/>
                  <a:gd name="connsiteY1022" fmla="*/ 5311 h 10000"/>
                  <a:gd name="connsiteX1023" fmla="*/ 7540 w 10000"/>
                  <a:gd name="connsiteY1023" fmla="*/ 5291 h 10000"/>
                  <a:gd name="connsiteX1024" fmla="*/ 7540 w 10000"/>
                  <a:gd name="connsiteY1024" fmla="*/ 5266 h 10000"/>
                  <a:gd name="connsiteX1025" fmla="*/ 7540 w 10000"/>
                  <a:gd name="connsiteY1025" fmla="*/ 5256 h 10000"/>
                  <a:gd name="connsiteX1026" fmla="*/ 7524 w 10000"/>
                  <a:gd name="connsiteY1026" fmla="*/ 5233 h 10000"/>
                  <a:gd name="connsiteX1027" fmla="*/ 7515 w 10000"/>
                  <a:gd name="connsiteY1027" fmla="*/ 5217 h 10000"/>
                  <a:gd name="connsiteX1028" fmla="*/ 7490 w 10000"/>
                  <a:gd name="connsiteY1028" fmla="*/ 5178 h 10000"/>
                  <a:gd name="connsiteX1029" fmla="*/ 7474 w 10000"/>
                  <a:gd name="connsiteY1029" fmla="*/ 5162 h 10000"/>
                  <a:gd name="connsiteX1030" fmla="*/ 7457 w 10000"/>
                  <a:gd name="connsiteY1030" fmla="*/ 5120 h 10000"/>
                  <a:gd name="connsiteX1031" fmla="*/ 7421 w 10000"/>
                  <a:gd name="connsiteY1031" fmla="*/ 5087 h 10000"/>
                  <a:gd name="connsiteX1032" fmla="*/ 7380 w 10000"/>
                  <a:gd name="connsiteY1032" fmla="*/ 5068 h 10000"/>
                  <a:gd name="connsiteX1033" fmla="*/ 7355 w 10000"/>
                  <a:gd name="connsiteY1033" fmla="*/ 5058 h 10000"/>
                  <a:gd name="connsiteX1034" fmla="*/ 7332 w 10000"/>
                  <a:gd name="connsiteY1034" fmla="*/ 5049 h 10000"/>
                  <a:gd name="connsiteX1035" fmla="*/ 7305 w 10000"/>
                  <a:gd name="connsiteY1035" fmla="*/ 5016 h 10000"/>
                  <a:gd name="connsiteX1036" fmla="*/ 7305 w 10000"/>
                  <a:gd name="connsiteY1036" fmla="*/ 5000 h 10000"/>
                  <a:gd name="connsiteX1037" fmla="*/ 7296 w 10000"/>
                  <a:gd name="connsiteY1037" fmla="*/ 4971 h 10000"/>
                  <a:gd name="connsiteX1038" fmla="*/ 7288 w 10000"/>
                  <a:gd name="connsiteY1038" fmla="*/ 4945 h 10000"/>
                  <a:gd name="connsiteX1039" fmla="*/ 7280 w 10000"/>
                  <a:gd name="connsiteY1039" fmla="*/ 4916 h 10000"/>
                  <a:gd name="connsiteX1040" fmla="*/ 7291 w 10000"/>
                  <a:gd name="connsiteY1040" fmla="*/ 4887 h 10000"/>
                  <a:gd name="connsiteX1041" fmla="*/ 7291 w 10000"/>
                  <a:gd name="connsiteY1041" fmla="*/ 4858 h 10000"/>
                  <a:gd name="connsiteX1042" fmla="*/ 7271 w 10000"/>
                  <a:gd name="connsiteY1042" fmla="*/ 4819 h 10000"/>
                  <a:gd name="connsiteX1043" fmla="*/ 7255 w 10000"/>
                  <a:gd name="connsiteY1043" fmla="*/ 4828 h 10000"/>
                  <a:gd name="connsiteX1044" fmla="*/ 7235 w 10000"/>
                  <a:gd name="connsiteY1044" fmla="*/ 4841 h 10000"/>
                  <a:gd name="connsiteX1045" fmla="*/ 7216 w 10000"/>
                  <a:gd name="connsiteY1045" fmla="*/ 4867 h 10000"/>
                  <a:gd name="connsiteX1046" fmla="*/ 7191 w 10000"/>
                  <a:gd name="connsiteY1046" fmla="*/ 4870 h 10000"/>
                  <a:gd name="connsiteX1047" fmla="*/ 7155 w 10000"/>
                  <a:gd name="connsiteY1047" fmla="*/ 4887 h 10000"/>
                  <a:gd name="connsiteX1048" fmla="*/ 7122 w 10000"/>
                  <a:gd name="connsiteY1048" fmla="*/ 4893 h 10000"/>
                  <a:gd name="connsiteX1049" fmla="*/ 7105 w 10000"/>
                  <a:gd name="connsiteY1049" fmla="*/ 4896 h 10000"/>
                  <a:gd name="connsiteX1050" fmla="*/ 7094 w 10000"/>
                  <a:gd name="connsiteY1050" fmla="*/ 4916 h 10000"/>
                  <a:gd name="connsiteX1051" fmla="*/ 7080 w 10000"/>
                  <a:gd name="connsiteY1051" fmla="*/ 4903 h 10000"/>
                  <a:gd name="connsiteX1052" fmla="*/ 7072 w 10000"/>
                  <a:gd name="connsiteY1052" fmla="*/ 4851 h 10000"/>
                  <a:gd name="connsiteX1053" fmla="*/ 7042 w 10000"/>
                  <a:gd name="connsiteY1053" fmla="*/ 4819 h 10000"/>
                  <a:gd name="connsiteX1054" fmla="*/ 7030 w 10000"/>
                  <a:gd name="connsiteY1054" fmla="*/ 4780 h 10000"/>
                  <a:gd name="connsiteX1055" fmla="*/ 7039 w 10000"/>
                  <a:gd name="connsiteY1055" fmla="*/ 4757 h 10000"/>
                  <a:gd name="connsiteX1056" fmla="*/ 7047 w 10000"/>
                  <a:gd name="connsiteY1056" fmla="*/ 4744 h 10000"/>
                  <a:gd name="connsiteX1057" fmla="*/ 7022 w 10000"/>
                  <a:gd name="connsiteY1057" fmla="*/ 4725 h 10000"/>
                  <a:gd name="connsiteX1058" fmla="*/ 7000 w 10000"/>
                  <a:gd name="connsiteY1058" fmla="*/ 4715 h 10000"/>
                  <a:gd name="connsiteX1059" fmla="*/ 6975 w 10000"/>
                  <a:gd name="connsiteY1059" fmla="*/ 4709 h 10000"/>
                  <a:gd name="connsiteX1060" fmla="*/ 6945 w 10000"/>
                  <a:gd name="connsiteY1060" fmla="*/ 4696 h 10000"/>
                  <a:gd name="connsiteX1061" fmla="*/ 6953 w 10000"/>
                  <a:gd name="connsiteY1061" fmla="*/ 4679 h 10000"/>
                  <a:gd name="connsiteX1062" fmla="*/ 6961 w 10000"/>
                  <a:gd name="connsiteY1062" fmla="*/ 4660 h 10000"/>
                  <a:gd name="connsiteX1063" fmla="*/ 6983 w 10000"/>
                  <a:gd name="connsiteY1063" fmla="*/ 4644 h 10000"/>
                  <a:gd name="connsiteX1064" fmla="*/ 7014 w 10000"/>
                  <a:gd name="connsiteY1064" fmla="*/ 4634 h 10000"/>
                  <a:gd name="connsiteX1065" fmla="*/ 7025 w 10000"/>
                  <a:gd name="connsiteY1065" fmla="*/ 4615 h 10000"/>
                  <a:gd name="connsiteX1066" fmla="*/ 7047 w 10000"/>
                  <a:gd name="connsiteY1066" fmla="*/ 4582 h 10000"/>
                  <a:gd name="connsiteX1067" fmla="*/ 7069 w 10000"/>
                  <a:gd name="connsiteY1067" fmla="*/ 4563 h 10000"/>
                  <a:gd name="connsiteX1068" fmla="*/ 7078 w 10000"/>
                  <a:gd name="connsiteY1068" fmla="*/ 4553 h 10000"/>
                  <a:gd name="connsiteX1069" fmla="*/ 7097 w 10000"/>
                  <a:gd name="connsiteY1069" fmla="*/ 4527 h 10000"/>
                  <a:gd name="connsiteX1070" fmla="*/ 7122 w 10000"/>
                  <a:gd name="connsiteY1070" fmla="*/ 4517 h 10000"/>
                  <a:gd name="connsiteX1071" fmla="*/ 7139 w 10000"/>
                  <a:gd name="connsiteY1071" fmla="*/ 4488 h 10000"/>
                  <a:gd name="connsiteX1072" fmla="*/ 7147 w 10000"/>
                  <a:gd name="connsiteY1072" fmla="*/ 4459 h 10000"/>
                  <a:gd name="connsiteX1073" fmla="*/ 7161 w 10000"/>
                  <a:gd name="connsiteY1073" fmla="*/ 4440 h 10000"/>
                  <a:gd name="connsiteX1074" fmla="*/ 7177 w 10000"/>
                  <a:gd name="connsiteY1074" fmla="*/ 4430 h 10000"/>
                  <a:gd name="connsiteX1075" fmla="*/ 7202 w 10000"/>
                  <a:gd name="connsiteY1075" fmla="*/ 4407 h 10000"/>
                  <a:gd name="connsiteX1076" fmla="*/ 7224 w 10000"/>
                  <a:gd name="connsiteY1076" fmla="*/ 4417 h 10000"/>
                  <a:gd name="connsiteX1077" fmla="*/ 7241 w 10000"/>
                  <a:gd name="connsiteY1077" fmla="*/ 4404 h 10000"/>
                  <a:gd name="connsiteX1078" fmla="*/ 7263 w 10000"/>
                  <a:gd name="connsiteY1078" fmla="*/ 4398 h 10000"/>
                  <a:gd name="connsiteX1079" fmla="*/ 7283 w 10000"/>
                  <a:gd name="connsiteY1079" fmla="*/ 4424 h 10000"/>
                  <a:gd name="connsiteX1080" fmla="*/ 7305 w 10000"/>
                  <a:gd name="connsiteY1080" fmla="*/ 4433 h 10000"/>
                  <a:gd name="connsiteX1081" fmla="*/ 7332 w 10000"/>
                  <a:gd name="connsiteY1081" fmla="*/ 4443 h 10000"/>
                  <a:gd name="connsiteX1082" fmla="*/ 7380 w 10000"/>
                  <a:gd name="connsiteY1082" fmla="*/ 4398 h 10000"/>
                  <a:gd name="connsiteX1083" fmla="*/ 7404 w 10000"/>
                  <a:gd name="connsiteY1083" fmla="*/ 4378 h 10000"/>
                  <a:gd name="connsiteX1084" fmla="*/ 7418 w 10000"/>
                  <a:gd name="connsiteY1084" fmla="*/ 4369 h 10000"/>
                  <a:gd name="connsiteX1085" fmla="*/ 7443 w 10000"/>
                  <a:gd name="connsiteY1085" fmla="*/ 4356 h 10000"/>
                  <a:gd name="connsiteX1086" fmla="*/ 7460 w 10000"/>
                  <a:gd name="connsiteY1086" fmla="*/ 4385 h 10000"/>
                  <a:gd name="connsiteX1087" fmla="*/ 7460 w 10000"/>
                  <a:gd name="connsiteY1087" fmla="*/ 4404 h 10000"/>
                  <a:gd name="connsiteX1088" fmla="*/ 7499 w 10000"/>
                  <a:gd name="connsiteY1088" fmla="*/ 4417 h 10000"/>
                  <a:gd name="connsiteX1089" fmla="*/ 7515 w 10000"/>
                  <a:gd name="connsiteY1089" fmla="*/ 4414 h 10000"/>
                  <a:gd name="connsiteX1090" fmla="*/ 7565 w 10000"/>
                  <a:gd name="connsiteY1090" fmla="*/ 4385 h 10000"/>
                  <a:gd name="connsiteX1091" fmla="*/ 7579 w 10000"/>
                  <a:gd name="connsiteY1091" fmla="*/ 4346 h 10000"/>
                  <a:gd name="connsiteX1092" fmla="*/ 7582 w 10000"/>
                  <a:gd name="connsiteY1092" fmla="*/ 4317 h 10000"/>
                  <a:gd name="connsiteX1093" fmla="*/ 7590 w 10000"/>
                  <a:gd name="connsiteY1093" fmla="*/ 4301 h 10000"/>
                  <a:gd name="connsiteX1094" fmla="*/ 7612 w 10000"/>
                  <a:gd name="connsiteY1094" fmla="*/ 4271 h 10000"/>
                  <a:gd name="connsiteX1095" fmla="*/ 7623 w 10000"/>
                  <a:gd name="connsiteY1095" fmla="*/ 4262 h 10000"/>
                  <a:gd name="connsiteX1096" fmla="*/ 7634 w 10000"/>
                  <a:gd name="connsiteY1096" fmla="*/ 4245 h 10000"/>
                  <a:gd name="connsiteX1097" fmla="*/ 7645 w 10000"/>
                  <a:gd name="connsiteY1097" fmla="*/ 4265 h 10000"/>
                  <a:gd name="connsiteX1098" fmla="*/ 7670 w 10000"/>
                  <a:gd name="connsiteY1098" fmla="*/ 4284 h 10000"/>
                  <a:gd name="connsiteX1099" fmla="*/ 7701 w 10000"/>
                  <a:gd name="connsiteY1099" fmla="*/ 4275 h 10000"/>
                  <a:gd name="connsiteX1100" fmla="*/ 7717 w 10000"/>
                  <a:gd name="connsiteY1100" fmla="*/ 4275 h 10000"/>
                  <a:gd name="connsiteX1101" fmla="*/ 7740 w 10000"/>
                  <a:gd name="connsiteY1101" fmla="*/ 4284 h 10000"/>
                  <a:gd name="connsiteX1102" fmla="*/ 7767 w 10000"/>
                  <a:gd name="connsiteY1102" fmla="*/ 4284 h 10000"/>
                  <a:gd name="connsiteX1103" fmla="*/ 7895 w 10000"/>
                  <a:gd name="connsiteY1103" fmla="*/ 4207 h 10000"/>
                  <a:gd name="connsiteX1104" fmla="*/ 7895 w 10000"/>
                  <a:gd name="connsiteY1104" fmla="*/ 4187 h 10000"/>
                  <a:gd name="connsiteX1105" fmla="*/ 7895 w 10000"/>
                  <a:gd name="connsiteY1105" fmla="*/ 4171 h 10000"/>
                  <a:gd name="connsiteX1106" fmla="*/ 7903 w 10000"/>
                  <a:gd name="connsiteY1106" fmla="*/ 4148 h 10000"/>
                  <a:gd name="connsiteX1107" fmla="*/ 7917 w 10000"/>
                  <a:gd name="connsiteY1107" fmla="*/ 4158 h 10000"/>
                  <a:gd name="connsiteX1108" fmla="*/ 7967 w 10000"/>
                  <a:gd name="connsiteY1108" fmla="*/ 4203 h 10000"/>
                  <a:gd name="connsiteX1109" fmla="*/ 7994 w 10000"/>
                  <a:gd name="connsiteY1109" fmla="*/ 4203 h 10000"/>
                  <a:gd name="connsiteX1110" fmla="*/ 8064 w 10000"/>
                  <a:gd name="connsiteY1110" fmla="*/ 4242 h 10000"/>
                  <a:gd name="connsiteX1111" fmla="*/ 8083 w 10000"/>
                  <a:gd name="connsiteY1111" fmla="*/ 4245 h 10000"/>
                  <a:gd name="connsiteX1112" fmla="*/ 8105 w 10000"/>
                  <a:gd name="connsiteY1112" fmla="*/ 4226 h 10000"/>
                  <a:gd name="connsiteX1113" fmla="*/ 8136 w 10000"/>
                  <a:gd name="connsiteY1113" fmla="*/ 4187 h 10000"/>
                  <a:gd name="connsiteX1114" fmla="*/ 8161 w 10000"/>
                  <a:gd name="connsiteY1114" fmla="*/ 4168 h 10000"/>
                  <a:gd name="connsiteX1115" fmla="*/ 8172 w 10000"/>
                  <a:gd name="connsiteY1115" fmla="*/ 4161 h 10000"/>
                  <a:gd name="connsiteX1116" fmla="*/ 8208 w 10000"/>
                  <a:gd name="connsiteY1116" fmla="*/ 4168 h 10000"/>
                  <a:gd name="connsiteX1117" fmla="*/ 8235 w 10000"/>
                  <a:gd name="connsiteY1117" fmla="*/ 4168 h 10000"/>
                  <a:gd name="connsiteX1118" fmla="*/ 8258 w 10000"/>
                  <a:gd name="connsiteY1118" fmla="*/ 4152 h 10000"/>
                  <a:gd name="connsiteX1119" fmla="*/ 8283 w 10000"/>
                  <a:gd name="connsiteY1119" fmla="*/ 4152 h 10000"/>
                  <a:gd name="connsiteX1120" fmla="*/ 8299 w 10000"/>
                  <a:gd name="connsiteY1120" fmla="*/ 4132 h 10000"/>
                  <a:gd name="connsiteX1121" fmla="*/ 8316 w 10000"/>
                  <a:gd name="connsiteY1121" fmla="*/ 4113 h 10000"/>
                  <a:gd name="connsiteX1122" fmla="*/ 8330 w 10000"/>
                  <a:gd name="connsiteY1122" fmla="*/ 4084 h 10000"/>
                  <a:gd name="connsiteX1123" fmla="*/ 8341 w 10000"/>
                  <a:gd name="connsiteY1123" fmla="*/ 4058 h 10000"/>
                  <a:gd name="connsiteX1124" fmla="*/ 8349 w 10000"/>
                  <a:gd name="connsiteY1124" fmla="*/ 4064 h 10000"/>
                  <a:gd name="connsiteX1125" fmla="*/ 8366 w 10000"/>
                  <a:gd name="connsiteY1125" fmla="*/ 4067 h 10000"/>
                  <a:gd name="connsiteX1126" fmla="*/ 8374 w 10000"/>
                  <a:gd name="connsiteY1126" fmla="*/ 4084 h 10000"/>
                  <a:gd name="connsiteX1127" fmla="*/ 8402 w 10000"/>
                  <a:gd name="connsiteY1127" fmla="*/ 4054 h 10000"/>
                  <a:gd name="connsiteX1128" fmla="*/ 8427 w 10000"/>
                  <a:gd name="connsiteY1128" fmla="*/ 4028 h 10000"/>
                  <a:gd name="connsiteX1129" fmla="*/ 8438 w 10000"/>
                  <a:gd name="connsiteY1129" fmla="*/ 4025 h 10000"/>
                  <a:gd name="connsiteX1130" fmla="*/ 8468 w 10000"/>
                  <a:gd name="connsiteY1130" fmla="*/ 4006 h 10000"/>
                  <a:gd name="connsiteX1131" fmla="*/ 8485 w 10000"/>
                  <a:gd name="connsiteY1131" fmla="*/ 3999 h 10000"/>
                  <a:gd name="connsiteX1132" fmla="*/ 8493 w 10000"/>
                  <a:gd name="connsiteY1132" fmla="*/ 4025 h 10000"/>
                  <a:gd name="connsiteX1133" fmla="*/ 8515 w 10000"/>
                  <a:gd name="connsiteY1133" fmla="*/ 4028 h 10000"/>
                  <a:gd name="connsiteX1134" fmla="*/ 8543 w 10000"/>
                  <a:gd name="connsiteY1134" fmla="*/ 4009 h 10000"/>
                  <a:gd name="connsiteX1135" fmla="*/ 8551 w 10000"/>
                  <a:gd name="connsiteY1135" fmla="*/ 3990 h 10000"/>
                  <a:gd name="connsiteX1136" fmla="*/ 8582 w 10000"/>
                  <a:gd name="connsiteY1136" fmla="*/ 3977 h 10000"/>
                  <a:gd name="connsiteX1137" fmla="*/ 8596 w 10000"/>
                  <a:gd name="connsiteY1137" fmla="*/ 3977 h 10000"/>
                  <a:gd name="connsiteX1138" fmla="*/ 8607 w 10000"/>
                  <a:gd name="connsiteY1138" fmla="*/ 3980 h 10000"/>
                  <a:gd name="connsiteX1139" fmla="*/ 8645 w 10000"/>
                  <a:gd name="connsiteY1139" fmla="*/ 3970 h 10000"/>
                  <a:gd name="connsiteX1140" fmla="*/ 8654 w 10000"/>
                  <a:gd name="connsiteY1140" fmla="*/ 3951 h 10000"/>
                  <a:gd name="connsiteX1141" fmla="*/ 8670 w 10000"/>
                  <a:gd name="connsiteY1141" fmla="*/ 3935 h 10000"/>
                  <a:gd name="connsiteX1142" fmla="*/ 8695 w 10000"/>
                  <a:gd name="connsiteY1142" fmla="*/ 3935 h 10000"/>
                  <a:gd name="connsiteX1143" fmla="*/ 8704 w 10000"/>
                  <a:gd name="connsiteY1143" fmla="*/ 3951 h 10000"/>
                  <a:gd name="connsiteX1144" fmla="*/ 8717 w 10000"/>
                  <a:gd name="connsiteY1144" fmla="*/ 3964 h 10000"/>
                  <a:gd name="connsiteX1145" fmla="*/ 8751 w 10000"/>
                  <a:gd name="connsiteY1145" fmla="*/ 3951 h 10000"/>
                  <a:gd name="connsiteX1146" fmla="*/ 8776 w 10000"/>
                  <a:gd name="connsiteY1146" fmla="*/ 3935 h 10000"/>
                  <a:gd name="connsiteX1147" fmla="*/ 8798 w 10000"/>
                  <a:gd name="connsiteY1147" fmla="*/ 3925 h 10000"/>
                  <a:gd name="connsiteX1148" fmla="*/ 8806 w 10000"/>
                  <a:gd name="connsiteY1148" fmla="*/ 3892 h 10000"/>
                  <a:gd name="connsiteX1149" fmla="*/ 8814 w 10000"/>
                  <a:gd name="connsiteY1149" fmla="*/ 3876 h 10000"/>
                  <a:gd name="connsiteX1150" fmla="*/ 8839 w 10000"/>
                  <a:gd name="connsiteY1150" fmla="*/ 3873 h 10000"/>
                  <a:gd name="connsiteX1151" fmla="*/ 8842 w 10000"/>
                  <a:gd name="connsiteY1151" fmla="*/ 3876 h 10000"/>
                  <a:gd name="connsiteX1152" fmla="*/ 8856 w 10000"/>
                  <a:gd name="connsiteY1152" fmla="*/ 3863 h 10000"/>
                  <a:gd name="connsiteX1153" fmla="*/ 8856 w 10000"/>
                  <a:gd name="connsiteY1153" fmla="*/ 3841 h 10000"/>
                  <a:gd name="connsiteX1154" fmla="*/ 8870 w 10000"/>
                  <a:gd name="connsiteY1154" fmla="*/ 3821 h 10000"/>
                  <a:gd name="connsiteX1155" fmla="*/ 8903 w 10000"/>
                  <a:gd name="connsiteY1155" fmla="*/ 3802 h 10000"/>
                  <a:gd name="connsiteX1156" fmla="*/ 8914 w 10000"/>
                  <a:gd name="connsiteY1156" fmla="*/ 3782 h 10000"/>
                  <a:gd name="connsiteX1157" fmla="*/ 8939 w 10000"/>
                  <a:gd name="connsiteY1157" fmla="*/ 3782 h 10000"/>
                  <a:gd name="connsiteX1158" fmla="*/ 8961 w 10000"/>
                  <a:gd name="connsiteY1158" fmla="*/ 3779 h 10000"/>
                  <a:gd name="connsiteX1159" fmla="*/ 8983 w 10000"/>
                  <a:gd name="connsiteY1159" fmla="*/ 3760 h 10000"/>
                  <a:gd name="connsiteX1160" fmla="*/ 9003 w 10000"/>
                  <a:gd name="connsiteY1160" fmla="*/ 3763 h 10000"/>
                  <a:gd name="connsiteX1161" fmla="*/ 9019 w 10000"/>
                  <a:gd name="connsiteY1161" fmla="*/ 3779 h 10000"/>
                  <a:gd name="connsiteX1162" fmla="*/ 9050 w 10000"/>
                  <a:gd name="connsiteY1162" fmla="*/ 3812 h 10000"/>
                  <a:gd name="connsiteX1163" fmla="*/ 9080 w 10000"/>
                  <a:gd name="connsiteY1163" fmla="*/ 3831 h 10000"/>
                  <a:gd name="connsiteX1164" fmla="*/ 9097 w 10000"/>
                  <a:gd name="connsiteY1164" fmla="*/ 3867 h 10000"/>
                  <a:gd name="connsiteX1165" fmla="*/ 9114 w 10000"/>
                  <a:gd name="connsiteY1165" fmla="*/ 3902 h 10000"/>
                  <a:gd name="connsiteX1166" fmla="*/ 9122 w 10000"/>
                  <a:gd name="connsiteY1166" fmla="*/ 3935 h 10000"/>
                  <a:gd name="connsiteX1167" fmla="*/ 9125 w 10000"/>
                  <a:gd name="connsiteY1167" fmla="*/ 3964 h 10000"/>
                  <a:gd name="connsiteX1168" fmla="*/ 9130 w 10000"/>
                  <a:gd name="connsiteY1168" fmla="*/ 3999 h 10000"/>
                  <a:gd name="connsiteX1169" fmla="*/ 9130 w 10000"/>
                  <a:gd name="connsiteY1169" fmla="*/ 4054 h 10000"/>
                  <a:gd name="connsiteX1170" fmla="*/ 9155 w 10000"/>
                  <a:gd name="connsiteY1170" fmla="*/ 4093 h 10000"/>
                  <a:gd name="connsiteX1171" fmla="*/ 9169 w 10000"/>
                  <a:gd name="connsiteY1171" fmla="*/ 4090 h 10000"/>
                  <a:gd name="connsiteX1172" fmla="*/ 9211 w 10000"/>
                  <a:gd name="connsiteY1172" fmla="*/ 4077 h 10000"/>
                  <a:gd name="connsiteX1173" fmla="*/ 9244 w 10000"/>
                  <a:gd name="connsiteY1173" fmla="*/ 4077 h 10000"/>
                  <a:gd name="connsiteX1174" fmla="*/ 9252 w 10000"/>
                  <a:gd name="connsiteY1174" fmla="*/ 4103 h 10000"/>
                  <a:gd name="connsiteX1175" fmla="*/ 9258 w 10000"/>
                  <a:gd name="connsiteY1175" fmla="*/ 4148 h 10000"/>
                  <a:gd name="connsiteX1176" fmla="*/ 9269 w 10000"/>
                  <a:gd name="connsiteY1176" fmla="*/ 4158 h 10000"/>
                  <a:gd name="connsiteX1177" fmla="*/ 9294 w 10000"/>
                  <a:gd name="connsiteY1177" fmla="*/ 4158 h 10000"/>
                  <a:gd name="connsiteX1178" fmla="*/ 9319 w 10000"/>
                  <a:gd name="connsiteY1178" fmla="*/ 4168 h 10000"/>
                  <a:gd name="connsiteX1179" fmla="*/ 9346 w 10000"/>
                  <a:gd name="connsiteY1179" fmla="*/ 4190 h 10000"/>
                  <a:gd name="connsiteX1180" fmla="*/ 9357 w 10000"/>
                  <a:gd name="connsiteY1180" fmla="*/ 4168 h 10000"/>
                  <a:gd name="connsiteX1181" fmla="*/ 9371 w 10000"/>
                  <a:gd name="connsiteY1181" fmla="*/ 4132 h 10000"/>
                  <a:gd name="connsiteX1182" fmla="*/ 9391 w 10000"/>
                  <a:gd name="connsiteY1182" fmla="*/ 4113 h 10000"/>
                  <a:gd name="connsiteX1183" fmla="*/ 9407 w 10000"/>
                  <a:gd name="connsiteY1183" fmla="*/ 4103 h 10000"/>
                  <a:gd name="connsiteX1184" fmla="*/ 9435 w 10000"/>
                  <a:gd name="connsiteY1184" fmla="*/ 4100 h 10000"/>
                  <a:gd name="connsiteX1185" fmla="*/ 9460 w 10000"/>
                  <a:gd name="connsiteY1185" fmla="*/ 4084 h 10000"/>
                  <a:gd name="connsiteX1186" fmla="*/ 9485 w 10000"/>
                  <a:gd name="connsiteY1186" fmla="*/ 4067 h 10000"/>
                  <a:gd name="connsiteX1187" fmla="*/ 9496 w 10000"/>
                  <a:gd name="connsiteY1187" fmla="*/ 4054 h 10000"/>
                  <a:gd name="connsiteX1188" fmla="*/ 9526 w 10000"/>
                  <a:gd name="connsiteY1188" fmla="*/ 4048 h 10000"/>
                  <a:gd name="connsiteX1189" fmla="*/ 9557 w 10000"/>
                  <a:gd name="connsiteY1189" fmla="*/ 4038 h 10000"/>
                  <a:gd name="connsiteX1190" fmla="*/ 9584 w 10000"/>
                  <a:gd name="connsiteY1190" fmla="*/ 4019 h 10000"/>
                  <a:gd name="connsiteX1191" fmla="*/ 9623 w 10000"/>
                  <a:gd name="connsiteY1191" fmla="*/ 4016 h 10000"/>
                  <a:gd name="connsiteX1192" fmla="*/ 9648 w 10000"/>
                  <a:gd name="connsiteY1192" fmla="*/ 4009 h 10000"/>
                  <a:gd name="connsiteX1193" fmla="*/ 9673 w 10000"/>
                  <a:gd name="connsiteY1193" fmla="*/ 4019 h 10000"/>
                  <a:gd name="connsiteX1194" fmla="*/ 9712 w 10000"/>
                  <a:gd name="connsiteY1194" fmla="*/ 4038 h 10000"/>
                  <a:gd name="connsiteX1195" fmla="*/ 9742 w 10000"/>
                  <a:gd name="connsiteY1195" fmla="*/ 4074 h 10000"/>
                  <a:gd name="connsiteX1196" fmla="*/ 9776 w 10000"/>
                  <a:gd name="connsiteY1196" fmla="*/ 4093 h 10000"/>
                  <a:gd name="connsiteX1197" fmla="*/ 9814 w 10000"/>
                  <a:gd name="connsiteY1197" fmla="*/ 4109 h 10000"/>
                  <a:gd name="connsiteX1198" fmla="*/ 9859 w 10000"/>
                  <a:gd name="connsiteY1198" fmla="*/ 4119 h 10000"/>
                  <a:gd name="connsiteX1199" fmla="*/ 9898 w 10000"/>
                  <a:gd name="connsiteY1199" fmla="*/ 4122 h 10000"/>
                  <a:gd name="connsiteX1200" fmla="*/ 9931 w 10000"/>
                  <a:gd name="connsiteY1200" fmla="*/ 4109 h 10000"/>
                  <a:gd name="connsiteX1201" fmla="*/ 9956 w 10000"/>
                  <a:gd name="connsiteY1201" fmla="*/ 4100 h 10000"/>
                  <a:gd name="connsiteX1202" fmla="*/ 9981 w 10000"/>
                  <a:gd name="connsiteY1202" fmla="*/ 4067 h 10000"/>
                  <a:gd name="connsiteX1203" fmla="*/ 9994 w 10000"/>
                  <a:gd name="connsiteY1203" fmla="*/ 4035 h 10000"/>
                  <a:gd name="connsiteX1204" fmla="*/ 10000 w 10000"/>
                  <a:gd name="connsiteY1204" fmla="*/ 3996 h 10000"/>
                  <a:gd name="connsiteX1205" fmla="*/ 9994 w 10000"/>
                  <a:gd name="connsiteY1205" fmla="*/ 3941 h 10000"/>
                  <a:gd name="connsiteX1206" fmla="*/ 9986 w 10000"/>
                  <a:gd name="connsiteY1206" fmla="*/ 3905 h 10000"/>
                  <a:gd name="connsiteX1207" fmla="*/ 9981 w 10000"/>
                  <a:gd name="connsiteY1207" fmla="*/ 3857 h 10000"/>
                  <a:gd name="connsiteX1208" fmla="*/ 9989 w 10000"/>
                  <a:gd name="connsiteY1208" fmla="*/ 3837 h 10000"/>
                  <a:gd name="connsiteX1209" fmla="*/ 9989 w 10000"/>
                  <a:gd name="connsiteY1209" fmla="*/ 3812 h 10000"/>
                  <a:gd name="connsiteX1210" fmla="*/ 9981 w 10000"/>
                  <a:gd name="connsiteY1210" fmla="*/ 3792 h 10000"/>
                  <a:gd name="connsiteX1211" fmla="*/ 9970 w 10000"/>
                  <a:gd name="connsiteY1211" fmla="*/ 3763 h 10000"/>
                  <a:gd name="connsiteX1212" fmla="*/ 9945 w 10000"/>
                  <a:gd name="connsiteY1212" fmla="*/ 3705 h 10000"/>
                  <a:gd name="connsiteX1213" fmla="*/ 9931 w 10000"/>
                  <a:gd name="connsiteY1213" fmla="*/ 3659 h 10000"/>
                  <a:gd name="connsiteX1214" fmla="*/ 9903 w 10000"/>
                  <a:gd name="connsiteY1214" fmla="*/ 3640 h 10000"/>
                  <a:gd name="connsiteX1215" fmla="*/ 9881 w 10000"/>
                  <a:gd name="connsiteY1215" fmla="*/ 3620 h 10000"/>
                  <a:gd name="connsiteX1216" fmla="*/ 9856 w 10000"/>
                  <a:gd name="connsiteY1216" fmla="*/ 3595 h 10000"/>
                  <a:gd name="connsiteX1217" fmla="*/ 9817 w 10000"/>
                  <a:gd name="connsiteY1217" fmla="*/ 3562 h 10000"/>
                  <a:gd name="connsiteX1218" fmla="*/ 9795 w 10000"/>
                  <a:gd name="connsiteY1218" fmla="*/ 3546 h 10000"/>
                  <a:gd name="connsiteX1219" fmla="*/ 9778 w 10000"/>
                  <a:gd name="connsiteY1219" fmla="*/ 3527 h 10000"/>
                  <a:gd name="connsiteX1220" fmla="*/ 9745 w 10000"/>
                  <a:gd name="connsiteY1220" fmla="*/ 3501 h 10000"/>
                  <a:gd name="connsiteX1221" fmla="*/ 9726 w 10000"/>
                  <a:gd name="connsiteY1221" fmla="*/ 3488 h 10000"/>
                  <a:gd name="connsiteX1222" fmla="*/ 9704 w 10000"/>
                  <a:gd name="connsiteY1222" fmla="*/ 3472 h 10000"/>
                  <a:gd name="connsiteX1223" fmla="*/ 9695 w 10000"/>
                  <a:gd name="connsiteY1223" fmla="*/ 3468 h 10000"/>
                  <a:gd name="connsiteX1224" fmla="*/ 9690 w 10000"/>
                  <a:gd name="connsiteY1224" fmla="*/ 3459 h 10000"/>
                  <a:gd name="connsiteX1225" fmla="*/ 9673 w 10000"/>
                  <a:gd name="connsiteY1225" fmla="*/ 3449 h 10000"/>
                  <a:gd name="connsiteX1226" fmla="*/ 9665 w 10000"/>
                  <a:gd name="connsiteY1226" fmla="*/ 3442 h 10000"/>
                  <a:gd name="connsiteX1227" fmla="*/ 9654 w 10000"/>
                  <a:gd name="connsiteY1227" fmla="*/ 3449 h 10000"/>
                  <a:gd name="connsiteX1228" fmla="*/ 9521 w 10000"/>
                  <a:gd name="connsiteY1228" fmla="*/ 3394 h 10000"/>
                  <a:gd name="connsiteX1229" fmla="*/ 9510 w 10000"/>
                  <a:gd name="connsiteY1229" fmla="*/ 3368 h 10000"/>
                  <a:gd name="connsiteX1230" fmla="*/ 9496 w 10000"/>
                  <a:gd name="connsiteY1230" fmla="*/ 3287 h 10000"/>
                  <a:gd name="connsiteX1231" fmla="*/ 9488 w 10000"/>
                  <a:gd name="connsiteY1231" fmla="*/ 3216 h 10000"/>
                  <a:gd name="connsiteX1232" fmla="*/ 9493 w 10000"/>
                  <a:gd name="connsiteY1232" fmla="*/ 3174 h 10000"/>
                  <a:gd name="connsiteX1233" fmla="*/ 9501 w 10000"/>
                  <a:gd name="connsiteY1233" fmla="*/ 3128 h 10000"/>
                  <a:gd name="connsiteX1234" fmla="*/ 9488 w 10000"/>
                  <a:gd name="connsiteY1234" fmla="*/ 3025 h 10000"/>
                  <a:gd name="connsiteX1235" fmla="*/ 9446 w 10000"/>
                  <a:gd name="connsiteY1235" fmla="*/ 2931 h 10000"/>
                  <a:gd name="connsiteX1236" fmla="*/ 9382 w 10000"/>
                  <a:gd name="connsiteY1236" fmla="*/ 2837 h 10000"/>
                  <a:gd name="connsiteX1237" fmla="*/ 9316 w 10000"/>
                  <a:gd name="connsiteY1237" fmla="*/ 2753 h 10000"/>
                  <a:gd name="connsiteX1238" fmla="*/ 9294 w 10000"/>
                  <a:gd name="connsiteY1238" fmla="*/ 2655 h 10000"/>
                  <a:gd name="connsiteX1239" fmla="*/ 9213 w 10000"/>
                  <a:gd name="connsiteY1239" fmla="*/ 2328 h 10000"/>
                  <a:gd name="connsiteX1240" fmla="*/ 9172 w 10000"/>
                  <a:gd name="connsiteY1240" fmla="*/ 2286 h 10000"/>
                  <a:gd name="connsiteX1241" fmla="*/ 9019 w 10000"/>
                  <a:gd name="connsiteY1241" fmla="*/ 2082 h 10000"/>
                  <a:gd name="connsiteX1242" fmla="*/ 8906 w 10000"/>
                  <a:gd name="connsiteY1242" fmla="*/ 1946 h 10000"/>
                  <a:gd name="connsiteX1243" fmla="*/ 8801 w 10000"/>
                  <a:gd name="connsiteY1243" fmla="*/ 1778 h 10000"/>
                  <a:gd name="connsiteX1244" fmla="*/ 8806 w 10000"/>
                  <a:gd name="connsiteY1244" fmla="*/ 1713 h 10000"/>
                  <a:gd name="connsiteX1245" fmla="*/ 8809 w 10000"/>
                  <a:gd name="connsiteY1245" fmla="*/ 1703 h 10000"/>
                  <a:gd name="connsiteX1246" fmla="*/ 8817 w 10000"/>
                  <a:gd name="connsiteY1246" fmla="*/ 1713 h 10000"/>
                  <a:gd name="connsiteX1247" fmla="*/ 8834 w 10000"/>
                  <a:gd name="connsiteY1247" fmla="*/ 1729 h 10000"/>
                  <a:gd name="connsiteX1248" fmla="*/ 8839 w 10000"/>
                  <a:gd name="connsiteY1248" fmla="*/ 1729 h 10000"/>
                  <a:gd name="connsiteX1249" fmla="*/ 8848 w 10000"/>
                  <a:gd name="connsiteY1249" fmla="*/ 1723 h 10000"/>
                  <a:gd name="connsiteX1250" fmla="*/ 8850 w 10000"/>
                  <a:gd name="connsiteY1250" fmla="*/ 1703 h 10000"/>
                  <a:gd name="connsiteX1251" fmla="*/ 8850 w 10000"/>
                  <a:gd name="connsiteY1251" fmla="*/ 1684 h 10000"/>
                  <a:gd name="connsiteX1252" fmla="*/ 8850 w 10000"/>
                  <a:gd name="connsiteY1252" fmla="*/ 1648 h 10000"/>
                  <a:gd name="connsiteX1253" fmla="*/ 8881 w 10000"/>
                  <a:gd name="connsiteY1253" fmla="*/ 1571 h 10000"/>
                  <a:gd name="connsiteX1254" fmla="*/ 8895 w 10000"/>
                  <a:gd name="connsiteY1254" fmla="*/ 1541 h 10000"/>
                  <a:gd name="connsiteX1255" fmla="*/ 8895 w 10000"/>
                  <a:gd name="connsiteY1255" fmla="*/ 1525 h 10000"/>
                  <a:gd name="connsiteX1256" fmla="*/ 8881 w 10000"/>
                  <a:gd name="connsiteY1256" fmla="*/ 1516 h 10000"/>
                  <a:gd name="connsiteX1257" fmla="*/ 8864 w 10000"/>
                  <a:gd name="connsiteY1257" fmla="*/ 1522 h 10000"/>
                  <a:gd name="connsiteX1258" fmla="*/ 8850 w 10000"/>
                  <a:gd name="connsiteY1258" fmla="*/ 1535 h 10000"/>
                  <a:gd name="connsiteX1259" fmla="*/ 8834 w 10000"/>
                  <a:gd name="connsiteY1259" fmla="*/ 1571 h 10000"/>
                  <a:gd name="connsiteX1260" fmla="*/ 8825 w 10000"/>
                  <a:gd name="connsiteY1260" fmla="*/ 1587 h 10000"/>
                  <a:gd name="connsiteX1261" fmla="*/ 8776 w 10000"/>
                  <a:gd name="connsiteY1261" fmla="*/ 1571 h 10000"/>
                  <a:gd name="connsiteX1262" fmla="*/ 8745 w 10000"/>
                  <a:gd name="connsiteY1262" fmla="*/ 1580 h 10000"/>
                  <a:gd name="connsiteX1263" fmla="*/ 8720 w 10000"/>
                  <a:gd name="connsiteY1263" fmla="*/ 1587 h 10000"/>
                  <a:gd name="connsiteX1264" fmla="*/ 8709 w 10000"/>
                  <a:gd name="connsiteY1264" fmla="*/ 1609 h 10000"/>
                  <a:gd name="connsiteX1265" fmla="*/ 8693 w 10000"/>
                  <a:gd name="connsiteY1265" fmla="*/ 1616 h 10000"/>
                  <a:gd name="connsiteX1266" fmla="*/ 8684 w 10000"/>
                  <a:gd name="connsiteY1266" fmla="*/ 1639 h 10000"/>
                  <a:gd name="connsiteX1267" fmla="*/ 8684 w 10000"/>
                  <a:gd name="connsiteY1267" fmla="*/ 1658 h 10000"/>
                  <a:gd name="connsiteX1268" fmla="*/ 8665 w 10000"/>
                  <a:gd name="connsiteY1268" fmla="*/ 1655 h 10000"/>
                  <a:gd name="connsiteX1269" fmla="*/ 8665 w 10000"/>
                  <a:gd name="connsiteY1269" fmla="*/ 1645 h 10000"/>
                  <a:gd name="connsiteX1270" fmla="*/ 8665 w 10000"/>
                  <a:gd name="connsiteY1270" fmla="*/ 1626 h 10000"/>
                  <a:gd name="connsiteX1271" fmla="*/ 8676 w 10000"/>
                  <a:gd name="connsiteY1271" fmla="*/ 1609 h 10000"/>
                  <a:gd name="connsiteX1272" fmla="*/ 8679 w 10000"/>
                  <a:gd name="connsiteY1272" fmla="*/ 1597 h 10000"/>
                  <a:gd name="connsiteX1273" fmla="*/ 8687 w 10000"/>
                  <a:gd name="connsiteY1273" fmla="*/ 1577 h 10000"/>
                  <a:gd name="connsiteX1274" fmla="*/ 8695 w 10000"/>
                  <a:gd name="connsiteY1274" fmla="*/ 1554 h 10000"/>
                  <a:gd name="connsiteX1275" fmla="*/ 8709 w 10000"/>
                  <a:gd name="connsiteY1275" fmla="*/ 1532 h 10000"/>
                  <a:gd name="connsiteX1276" fmla="*/ 8704 w 10000"/>
                  <a:gd name="connsiteY1276" fmla="*/ 1512 h 10000"/>
                  <a:gd name="connsiteX1277" fmla="*/ 8695 w 10000"/>
                  <a:gd name="connsiteY1277" fmla="*/ 1503 h 10000"/>
                  <a:gd name="connsiteX1278" fmla="*/ 8684 w 10000"/>
                  <a:gd name="connsiteY1278" fmla="*/ 1503 h 10000"/>
                  <a:gd name="connsiteX1279" fmla="*/ 8670 w 10000"/>
                  <a:gd name="connsiteY1279" fmla="*/ 1525 h 10000"/>
                  <a:gd name="connsiteX1280" fmla="*/ 8665 w 10000"/>
                  <a:gd name="connsiteY1280" fmla="*/ 1545 h 10000"/>
                  <a:gd name="connsiteX1281" fmla="*/ 8654 w 10000"/>
                  <a:gd name="connsiteY1281" fmla="*/ 1567 h 10000"/>
                  <a:gd name="connsiteX1282" fmla="*/ 8648 w 10000"/>
                  <a:gd name="connsiteY1282" fmla="*/ 1587 h 10000"/>
                  <a:gd name="connsiteX1283" fmla="*/ 8640 w 10000"/>
                  <a:gd name="connsiteY1283" fmla="*/ 1629 h 10000"/>
                  <a:gd name="connsiteX1284" fmla="*/ 8620 w 10000"/>
                  <a:gd name="connsiteY1284" fmla="*/ 1635 h 10000"/>
                  <a:gd name="connsiteX1285" fmla="*/ 8612 w 10000"/>
                  <a:gd name="connsiteY1285" fmla="*/ 1635 h 10000"/>
                  <a:gd name="connsiteX1286" fmla="*/ 8604 w 10000"/>
                  <a:gd name="connsiteY1286" fmla="*/ 1626 h 10000"/>
                  <a:gd name="connsiteX1287" fmla="*/ 8596 w 10000"/>
                  <a:gd name="connsiteY1287" fmla="*/ 1616 h 10000"/>
                  <a:gd name="connsiteX1288" fmla="*/ 8596 w 10000"/>
                  <a:gd name="connsiteY1288" fmla="*/ 1580 h 10000"/>
                  <a:gd name="connsiteX1289" fmla="*/ 8587 w 10000"/>
                  <a:gd name="connsiteY1289" fmla="*/ 1545 h 10000"/>
                  <a:gd name="connsiteX1290" fmla="*/ 8565 w 10000"/>
                  <a:gd name="connsiteY1290" fmla="*/ 1516 h 10000"/>
                  <a:gd name="connsiteX1291" fmla="*/ 8543 w 10000"/>
                  <a:gd name="connsiteY1291" fmla="*/ 1512 h 10000"/>
                  <a:gd name="connsiteX1292" fmla="*/ 8518 w 10000"/>
                  <a:gd name="connsiteY1292" fmla="*/ 1532 h 10000"/>
                  <a:gd name="connsiteX1293" fmla="*/ 8476 w 10000"/>
                  <a:gd name="connsiteY1293" fmla="*/ 1567 h 10000"/>
                  <a:gd name="connsiteX1294" fmla="*/ 8454 w 10000"/>
                  <a:gd name="connsiteY1294" fmla="*/ 1551 h 10000"/>
                  <a:gd name="connsiteX1295" fmla="*/ 8402 w 10000"/>
                  <a:gd name="connsiteY1295" fmla="*/ 1493 h 10000"/>
                  <a:gd name="connsiteX1296" fmla="*/ 8371 w 10000"/>
                  <a:gd name="connsiteY1296" fmla="*/ 1428 h 10000"/>
                  <a:gd name="connsiteX1297" fmla="*/ 8072 w 10000"/>
                  <a:gd name="connsiteY1297" fmla="*/ 1422 h 10000"/>
                  <a:gd name="connsiteX1298" fmla="*/ 7823 w 10000"/>
                  <a:gd name="connsiteY1298" fmla="*/ 1279 h 10000"/>
                  <a:gd name="connsiteX1299" fmla="*/ 7587 w 10000"/>
                  <a:gd name="connsiteY1299" fmla="*/ 1133 h 10000"/>
                  <a:gd name="connsiteX1300" fmla="*/ 7526 w 10000"/>
                  <a:gd name="connsiteY1300" fmla="*/ 1098 h 10000"/>
                  <a:gd name="connsiteX1301" fmla="*/ 7346 w 10000"/>
                  <a:gd name="connsiteY1301" fmla="*/ 991 h 10000"/>
                  <a:gd name="connsiteX1302" fmla="*/ 7321 w 10000"/>
                  <a:gd name="connsiteY1302" fmla="*/ 959 h 10000"/>
                  <a:gd name="connsiteX1303" fmla="*/ 7307 w 10000"/>
                  <a:gd name="connsiteY1303" fmla="*/ 871 h 10000"/>
                  <a:gd name="connsiteX1304" fmla="*/ 7224 w 10000"/>
                  <a:gd name="connsiteY1304" fmla="*/ 816 h 10000"/>
                  <a:gd name="connsiteX1305" fmla="*/ 7147 w 10000"/>
                  <a:gd name="connsiteY1305" fmla="*/ 787 h 10000"/>
                  <a:gd name="connsiteX1306" fmla="*/ 7080 w 10000"/>
                  <a:gd name="connsiteY1306" fmla="*/ 742 h 10000"/>
                  <a:gd name="connsiteX1307" fmla="*/ 7069 w 10000"/>
                  <a:gd name="connsiteY1307" fmla="*/ 767 h 10000"/>
                  <a:gd name="connsiteX1308" fmla="*/ 7033 w 10000"/>
                  <a:gd name="connsiteY1308" fmla="*/ 787 h 10000"/>
                  <a:gd name="connsiteX1309" fmla="*/ 6820 w 10000"/>
                  <a:gd name="connsiteY1309" fmla="*/ 878 h 10000"/>
                  <a:gd name="connsiteX1310" fmla="*/ 6726 w 10000"/>
                  <a:gd name="connsiteY1310" fmla="*/ 897 h 10000"/>
                  <a:gd name="connsiteX1311" fmla="*/ 6626 w 10000"/>
                  <a:gd name="connsiteY1311" fmla="*/ 955 h 10000"/>
                  <a:gd name="connsiteX1312" fmla="*/ 6582 w 10000"/>
                  <a:gd name="connsiteY1312" fmla="*/ 946 h 10000"/>
                  <a:gd name="connsiteX1313" fmla="*/ 6571 w 10000"/>
                  <a:gd name="connsiteY1313" fmla="*/ 955 h 10000"/>
                  <a:gd name="connsiteX1314" fmla="*/ 6507 w 10000"/>
                  <a:gd name="connsiteY1314" fmla="*/ 975 h 10000"/>
                  <a:gd name="connsiteX1315" fmla="*/ 6485 w 10000"/>
                  <a:gd name="connsiteY1315" fmla="*/ 975 h 10000"/>
                  <a:gd name="connsiteX1316" fmla="*/ 6476 w 10000"/>
                  <a:gd name="connsiteY1316" fmla="*/ 965 h 10000"/>
                  <a:gd name="connsiteX1317" fmla="*/ 6474 w 10000"/>
                  <a:gd name="connsiteY1317" fmla="*/ 936 h 10000"/>
                  <a:gd name="connsiteX1318" fmla="*/ 6452 w 10000"/>
                  <a:gd name="connsiteY1318" fmla="*/ 887 h 10000"/>
                  <a:gd name="connsiteX1319" fmla="*/ 6352 w 10000"/>
                  <a:gd name="connsiteY1319" fmla="*/ 767 h 10000"/>
                  <a:gd name="connsiteX1320" fmla="*/ 6313 w 10000"/>
                  <a:gd name="connsiteY1320" fmla="*/ 732 h 10000"/>
                  <a:gd name="connsiteX1321" fmla="*/ 6296 w 10000"/>
                  <a:gd name="connsiteY1321" fmla="*/ 690 h 10000"/>
                  <a:gd name="connsiteX1322" fmla="*/ 6271 w 10000"/>
                  <a:gd name="connsiteY1322" fmla="*/ 664 h 10000"/>
                  <a:gd name="connsiteX1323" fmla="*/ 6266 w 10000"/>
                  <a:gd name="connsiteY1323" fmla="*/ 654 h 10000"/>
                  <a:gd name="connsiteX1324" fmla="*/ 6111 w 10000"/>
                  <a:gd name="connsiteY1324" fmla="*/ 398 h 10000"/>
                  <a:gd name="connsiteX1325" fmla="*/ 5903 w 10000"/>
                  <a:gd name="connsiteY1325" fmla="*/ 408 h 10000"/>
                  <a:gd name="connsiteX1326" fmla="*/ 5837 w 10000"/>
                  <a:gd name="connsiteY1326" fmla="*/ 427 h 10000"/>
                  <a:gd name="connsiteX1327" fmla="*/ 5756 w 10000"/>
                  <a:gd name="connsiteY1327" fmla="*/ 453 h 10000"/>
                  <a:gd name="connsiteX1328" fmla="*/ 5681 w 10000"/>
                  <a:gd name="connsiteY1328" fmla="*/ 453 h 10000"/>
                  <a:gd name="connsiteX1329" fmla="*/ 5609 w 10000"/>
                  <a:gd name="connsiteY1329" fmla="*/ 447 h 10000"/>
                  <a:gd name="connsiteX1330" fmla="*/ 5554 w 10000"/>
                  <a:gd name="connsiteY1330" fmla="*/ 304 h 10000"/>
                  <a:gd name="connsiteX1331" fmla="*/ 5529 w 10000"/>
                  <a:gd name="connsiteY1331" fmla="*/ 301 h 10000"/>
                  <a:gd name="connsiteX1332" fmla="*/ 5393 w 10000"/>
                  <a:gd name="connsiteY1332" fmla="*/ 256 h 10000"/>
                  <a:gd name="connsiteX1333" fmla="*/ 5366 w 10000"/>
                  <a:gd name="connsiteY1333" fmla="*/ 220 h 10000"/>
                  <a:gd name="connsiteX1334" fmla="*/ 5249 w 10000"/>
                  <a:gd name="connsiteY1334" fmla="*/ 155 h 10000"/>
                  <a:gd name="connsiteX1335" fmla="*/ 5141 w 10000"/>
                  <a:gd name="connsiteY1335" fmla="*/ 52 h 10000"/>
                  <a:gd name="connsiteX1336" fmla="*/ 5116 w 10000"/>
                  <a:gd name="connsiteY1336" fmla="*/ 3 h 10000"/>
                  <a:gd name="connsiteX1337" fmla="*/ 5061 w 10000"/>
                  <a:gd name="connsiteY1337" fmla="*/ 0 h 10000"/>
                  <a:gd name="connsiteX1338" fmla="*/ 5036 w 10000"/>
                  <a:gd name="connsiteY1338" fmla="*/ 32 h 10000"/>
                  <a:gd name="connsiteX1339" fmla="*/ 4942 w 10000"/>
                  <a:gd name="connsiteY1339" fmla="*/ 133 h 10000"/>
                  <a:gd name="connsiteX1340" fmla="*/ 4900 w 10000"/>
                  <a:gd name="connsiteY1340" fmla="*/ 217 h 10000"/>
                  <a:gd name="connsiteX1341" fmla="*/ 4861 w 10000"/>
                  <a:gd name="connsiteY1341" fmla="*/ 198 h 10000"/>
                  <a:gd name="connsiteX1342" fmla="*/ 4795 w 10000"/>
                  <a:gd name="connsiteY1342" fmla="*/ 68 h 10000"/>
                  <a:gd name="connsiteX1343" fmla="*/ 4778 w 10000"/>
                  <a:gd name="connsiteY1343" fmla="*/ 62 h 10000"/>
                  <a:gd name="connsiteX1344" fmla="*/ 4765 w 10000"/>
                  <a:gd name="connsiteY1344" fmla="*/ 62 h 10000"/>
                  <a:gd name="connsiteX1345" fmla="*/ 4748 w 10000"/>
                  <a:gd name="connsiteY1345" fmla="*/ 68 h 10000"/>
                  <a:gd name="connsiteX1346" fmla="*/ 4673 w 10000"/>
                  <a:gd name="connsiteY1346" fmla="*/ 136 h 10000"/>
                  <a:gd name="connsiteX1347" fmla="*/ 4632 w 10000"/>
                  <a:gd name="connsiteY1347" fmla="*/ 201 h 10000"/>
                  <a:gd name="connsiteX1348" fmla="*/ 4623 w 10000"/>
                  <a:gd name="connsiteY1348" fmla="*/ 210 h 10000"/>
                  <a:gd name="connsiteX1349" fmla="*/ 4579 w 10000"/>
                  <a:gd name="connsiteY1349" fmla="*/ 220 h 10000"/>
                  <a:gd name="connsiteX1350" fmla="*/ 4479 w 10000"/>
                  <a:gd name="connsiteY1350" fmla="*/ 198 h 10000"/>
                  <a:gd name="connsiteX1351" fmla="*/ 4402 w 10000"/>
                  <a:gd name="connsiteY1351" fmla="*/ 165 h 10000"/>
                  <a:gd name="connsiteX1352" fmla="*/ 4374 w 10000"/>
                  <a:gd name="connsiteY1352" fmla="*/ 165 h 10000"/>
                  <a:gd name="connsiteX1353" fmla="*/ 4335 w 10000"/>
                  <a:gd name="connsiteY1353" fmla="*/ 172 h 10000"/>
                  <a:gd name="connsiteX1354" fmla="*/ 4302 w 10000"/>
                  <a:gd name="connsiteY1354" fmla="*/ 188 h 10000"/>
                  <a:gd name="connsiteX1355" fmla="*/ 4271 w 10000"/>
                  <a:gd name="connsiteY1355" fmla="*/ 220 h 10000"/>
                  <a:gd name="connsiteX1356" fmla="*/ 4238 w 10000"/>
                  <a:gd name="connsiteY1356" fmla="*/ 240 h 10000"/>
                  <a:gd name="connsiteX1357" fmla="*/ 4324 w 10000"/>
                  <a:gd name="connsiteY1357" fmla="*/ 1289 h 10000"/>
                  <a:gd name="connsiteX1358" fmla="*/ 3521 w 10000"/>
                  <a:gd name="connsiteY1358" fmla="*/ 7730 h 10000"/>
                  <a:gd name="connsiteX1359" fmla="*/ 3554 w 10000"/>
                  <a:gd name="connsiteY1359" fmla="*/ 7740 h 10000"/>
                  <a:gd name="connsiteX1360" fmla="*/ 3560 w 10000"/>
                  <a:gd name="connsiteY1360" fmla="*/ 7749 h 10000"/>
                  <a:gd name="connsiteX1361" fmla="*/ 3562 w 10000"/>
                  <a:gd name="connsiteY1361" fmla="*/ 7759 h 10000"/>
                  <a:gd name="connsiteX1362" fmla="*/ 3573 w 10000"/>
                  <a:gd name="connsiteY1362" fmla="*/ 7766 h 10000"/>
                  <a:gd name="connsiteX1363" fmla="*/ 3584 w 10000"/>
                  <a:gd name="connsiteY1363" fmla="*/ 7759 h 10000"/>
                  <a:gd name="connsiteX1364" fmla="*/ 3598 w 10000"/>
                  <a:gd name="connsiteY1364" fmla="*/ 7743 h 10000"/>
                  <a:gd name="connsiteX1365" fmla="*/ 3609 w 10000"/>
                  <a:gd name="connsiteY1365" fmla="*/ 7756 h 10000"/>
                  <a:gd name="connsiteX1366" fmla="*/ 3623 w 10000"/>
                  <a:gd name="connsiteY1366" fmla="*/ 7733 h 10000"/>
                  <a:gd name="connsiteX1367" fmla="*/ 3632 w 10000"/>
                  <a:gd name="connsiteY1367" fmla="*/ 7730 h 10000"/>
                  <a:gd name="connsiteX1368" fmla="*/ 3634 w 10000"/>
                  <a:gd name="connsiteY1368" fmla="*/ 7730 h 10000"/>
                  <a:gd name="connsiteX1369" fmla="*/ 3643 w 10000"/>
                  <a:gd name="connsiteY1369" fmla="*/ 7730 h 10000"/>
                  <a:gd name="connsiteX1370" fmla="*/ 3657 w 10000"/>
                  <a:gd name="connsiteY1370" fmla="*/ 7733 h 10000"/>
                  <a:gd name="connsiteX1371" fmla="*/ 3670 w 10000"/>
                  <a:gd name="connsiteY1371" fmla="*/ 7730 h 10000"/>
                  <a:gd name="connsiteX1372" fmla="*/ 3687 w 10000"/>
                  <a:gd name="connsiteY1372" fmla="*/ 7730 h 10000"/>
                  <a:gd name="connsiteX1373" fmla="*/ 3690 w 10000"/>
                  <a:gd name="connsiteY1373" fmla="*/ 7730 h 10000"/>
                  <a:gd name="connsiteX1374" fmla="*/ 3704 w 10000"/>
                  <a:gd name="connsiteY1374" fmla="*/ 7740 h 10000"/>
                  <a:gd name="connsiteX1375" fmla="*/ 3712 w 10000"/>
                  <a:gd name="connsiteY1375" fmla="*/ 7743 h 10000"/>
                  <a:gd name="connsiteX1376" fmla="*/ 3723 w 10000"/>
                  <a:gd name="connsiteY1376" fmla="*/ 7749 h 10000"/>
                  <a:gd name="connsiteX1377" fmla="*/ 3729 w 10000"/>
                  <a:gd name="connsiteY1377" fmla="*/ 7749 h 10000"/>
                  <a:gd name="connsiteX1378" fmla="*/ 3729 w 10000"/>
                  <a:gd name="connsiteY1378" fmla="*/ 7743 h 10000"/>
                  <a:gd name="connsiteX1379" fmla="*/ 3745 w 10000"/>
                  <a:gd name="connsiteY1379" fmla="*/ 7740 h 10000"/>
                  <a:gd name="connsiteX1380" fmla="*/ 3753 w 10000"/>
                  <a:gd name="connsiteY1380" fmla="*/ 7730 h 10000"/>
                  <a:gd name="connsiteX1381" fmla="*/ 3762 w 10000"/>
                  <a:gd name="connsiteY1381" fmla="*/ 7720 h 10000"/>
                  <a:gd name="connsiteX1382" fmla="*/ 3776 w 10000"/>
                  <a:gd name="connsiteY1382" fmla="*/ 7710 h 10000"/>
                  <a:gd name="connsiteX1383" fmla="*/ 3784 w 10000"/>
                  <a:gd name="connsiteY1383" fmla="*/ 7701 h 10000"/>
                  <a:gd name="connsiteX1384" fmla="*/ 3792 w 10000"/>
                  <a:gd name="connsiteY1384" fmla="*/ 7694 h 10000"/>
                  <a:gd name="connsiteX1385" fmla="*/ 3801 w 10000"/>
                  <a:gd name="connsiteY1385" fmla="*/ 7685 h 10000"/>
                  <a:gd name="connsiteX1386" fmla="*/ 3803 w 10000"/>
                  <a:gd name="connsiteY1386" fmla="*/ 7685 h 10000"/>
                  <a:gd name="connsiteX1387" fmla="*/ 3809 w 10000"/>
                  <a:gd name="connsiteY1387" fmla="*/ 7685 h 10000"/>
                  <a:gd name="connsiteX1388" fmla="*/ 3817 w 10000"/>
                  <a:gd name="connsiteY1388" fmla="*/ 7691 h 10000"/>
                  <a:gd name="connsiteX1389" fmla="*/ 3778 w 10000"/>
                  <a:gd name="connsiteY1389" fmla="*/ 7756 h 10000"/>
                  <a:gd name="connsiteX1390" fmla="*/ 3762 w 10000"/>
                  <a:gd name="connsiteY1390" fmla="*/ 7775 h 10000"/>
                  <a:gd name="connsiteX1391" fmla="*/ 3748 w 10000"/>
                  <a:gd name="connsiteY1391" fmla="*/ 7775 h 10000"/>
                  <a:gd name="connsiteX1392" fmla="*/ 3737 w 10000"/>
                  <a:gd name="connsiteY1392" fmla="*/ 7778 h 10000"/>
                  <a:gd name="connsiteX1393" fmla="*/ 3723 w 10000"/>
                  <a:gd name="connsiteY1393" fmla="*/ 7778 h 10000"/>
                  <a:gd name="connsiteX1394" fmla="*/ 3720 w 10000"/>
                  <a:gd name="connsiteY1394" fmla="*/ 7785 h 10000"/>
                  <a:gd name="connsiteX1395" fmla="*/ 3712 w 10000"/>
                  <a:gd name="connsiteY1395" fmla="*/ 8005 h 10000"/>
                  <a:gd name="connsiteX1396" fmla="*/ 3706 w 10000"/>
                  <a:gd name="connsiteY1396" fmla="*/ 8021 h 10000"/>
                  <a:gd name="connsiteX1397" fmla="*/ 3712 w 10000"/>
                  <a:gd name="connsiteY1397" fmla="*/ 8044 h 10000"/>
                  <a:gd name="connsiteX1398" fmla="*/ 3712 w 10000"/>
                  <a:gd name="connsiteY1398" fmla="*/ 8051 h 10000"/>
                  <a:gd name="connsiteX1399" fmla="*/ 3729 w 10000"/>
                  <a:gd name="connsiteY1399" fmla="*/ 8060 h 10000"/>
                  <a:gd name="connsiteX1400" fmla="*/ 3767 w 10000"/>
                  <a:gd name="connsiteY1400" fmla="*/ 8106 h 10000"/>
                  <a:gd name="connsiteX1401" fmla="*/ 3770 w 10000"/>
                  <a:gd name="connsiteY1401" fmla="*/ 8119 h 10000"/>
                  <a:gd name="connsiteX1402" fmla="*/ 3787 w 10000"/>
                  <a:gd name="connsiteY1402" fmla="*/ 8157 h 10000"/>
                  <a:gd name="connsiteX1403" fmla="*/ 3740 w 10000"/>
                  <a:gd name="connsiteY1403" fmla="*/ 8154 h 10000"/>
                  <a:gd name="connsiteX1404" fmla="*/ 3731 w 10000"/>
                  <a:gd name="connsiteY1404" fmla="*/ 8138 h 10000"/>
                  <a:gd name="connsiteX1405" fmla="*/ 3729 w 10000"/>
                  <a:gd name="connsiteY1405" fmla="*/ 8125 h 10000"/>
                  <a:gd name="connsiteX1406" fmla="*/ 3712 w 10000"/>
                  <a:gd name="connsiteY1406" fmla="*/ 8115 h 10000"/>
                  <a:gd name="connsiteX1407" fmla="*/ 3704 w 10000"/>
                  <a:gd name="connsiteY1407" fmla="*/ 8109 h 10000"/>
                  <a:gd name="connsiteX1408" fmla="*/ 3687 w 10000"/>
                  <a:gd name="connsiteY1408" fmla="*/ 8099 h 10000"/>
                  <a:gd name="connsiteX1409" fmla="*/ 3673 w 10000"/>
                  <a:gd name="connsiteY1409" fmla="*/ 8093 h 10000"/>
                  <a:gd name="connsiteX1410" fmla="*/ 3665 w 10000"/>
                  <a:gd name="connsiteY1410" fmla="*/ 8083 h 10000"/>
                  <a:gd name="connsiteX1411" fmla="*/ 3648 w 10000"/>
                  <a:gd name="connsiteY1411" fmla="*/ 8073 h 10000"/>
                  <a:gd name="connsiteX1412" fmla="*/ 3643 w 10000"/>
                  <a:gd name="connsiteY1412" fmla="*/ 8063 h 10000"/>
                  <a:gd name="connsiteX1413" fmla="*/ 3632 w 10000"/>
                  <a:gd name="connsiteY1413" fmla="*/ 8054 h 10000"/>
                  <a:gd name="connsiteX1414" fmla="*/ 3623 w 10000"/>
                  <a:gd name="connsiteY1414" fmla="*/ 8060 h 10000"/>
                  <a:gd name="connsiteX1415" fmla="*/ 3615 w 10000"/>
                  <a:gd name="connsiteY1415" fmla="*/ 8070 h 10000"/>
                  <a:gd name="connsiteX1416" fmla="*/ 3607 w 10000"/>
                  <a:gd name="connsiteY1416" fmla="*/ 8083 h 10000"/>
                  <a:gd name="connsiteX1417" fmla="*/ 3607 w 10000"/>
                  <a:gd name="connsiteY1417" fmla="*/ 8099 h 10000"/>
                  <a:gd name="connsiteX1418" fmla="*/ 3607 w 10000"/>
                  <a:gd name="connsiteY1418" fmla="*/ 8125 h 10000"/>
                  <a:gd name="connsiteX1419" fmla="*/ 3601 w 10000"/>
                  <a:gd name="connsiteY1419" fmla="*/ 8148 h 10000"/>
                  <a:gd name="connsiteX1420" fmla="*/ 3584 w 10000"/>
                  <a:gd name="connsiteY1420" fmla="*/ 8154 h 10000"/>
                  <a:gd name="connsiteX1421" fmla="*/ 3573 w 10000"/>
                  <a:gd name="connsiteY1421" fmla="*/ 8154 h 10000"/>
                  <a:gd name="connsiteX1422" fmla="*/ 3560 w 10000"/>
                  <a:gd name="connsiteY1422" fmla="*/ 8138 h 10000"/>
                  <a:gd name="connsiteX1423" fmla="*/ 3551 w 10000"/>
                  <a:gd name="connsiteY1423" fmla="*/ 8119 h 10000"/>
                  <a:gd name="connsiteX1424" fmla="*/ 3535 w 10000"/>
                  <a:gd name="connsiteY1424" fmla="*/ 8099 h 10000"/>
                  <a:gd name="connsiteX1425" fmla="*/ 3504 w 10000"/>
                  <a:gd name="connsiteY1425" fmla="*/ 8073 h 10000"/>
                  <a:gd name="connsiteX1426" fmla="*/ 3493 w 10000"/>
                  <a:gd name="connsiteY1426" fmla="*/ 8051 h 10000"/>
                  <a:gd name="connsiteX1427" fmla="*/ 3488 w 10000"/>
                  <a:gd name="connsiteY1427" fmla="*/ 8034 h 10000"/>
                  <a:gd name="connsiteX1428" fmla="*/ 3488 w 10000"/>
                  <a:gd name="connsiteY1428" fmla="*/ 8012 h 10000"/>
                  <a:gd name="connsiteX1429" fmla="*/ 3496 w 10000"/>
                  <a:gd name="connsiteY1429" fmla="*/ 8002 h 10000"/>
                  <a:gd name="connsiteX1430" fmla="*/ 3501 w 10000"/>
                  <a:gd name="connsiteY1430" fmla="*/ 7992 h 10000"/>
                  <a:gd name="connsiteX1431" fmla="*/ 3457 w 10000"/>
                  <a:gd name="connsiteY1431" fmla="*/ 7872 h 10000"/>
                  <a:gd name="connsiteX1432" fmla="*/ 3449 w 10000"/>
                  <a:gd name="connsiteY1432" fmla="*/ 7847 h 10000"/>
                  <a:gd name="connsiteX1433" fmla="*/ 3446 w 10000"/>
                  <a:gd name="connsiteY1433" fmla="*/ 7827 h 10000"/>
                  <a:gd name="connsiteX1434" fmla="*/ 3457 w 10000"/>
                  <a:gd name="connsiteY1434" fmla="*/ 7808 h 10000"/>
                  <a:gd name="connsiteX1435" fmla="*/ 3465 w 10000"/>
                  <a:gd name="connsiteY1435" fmla="*/ 7798 h 10000"/>
                  <a:gd name="connsiteX1436" fmla="*/ 3476 w 10000"/>
                  <a:gd name="connsiteY1436" fmla="*/ 7788 h 10000"/>
                  <a:gd name="connsiteX1437" fmla="*/ 3479 w 10000"/>
                  <a:gd name="connsiteY1437" fmla="*/ 7795 h 10000"/>
                  <a:gd name="connsiteX1438" fmla="*/ 3501 w 10000"/>
                  <a:gd name="connsiteY1438" fmla="*/ 7817 h 10000"/>
                  <a:gd name="connsiteX1439" fmla="*/ 3518 w 10000"/>
                  <a:gd name="connsiteY1439" fmla="*/ 7843 h 10000"/>
                  <a:gd name="connsiteX1440" fmla="*/ 3521 w 10000"/>
                  <a:gd name="connsiteY1440" fmla="*/ 7847 h 10000"/>
                  <a:gd name="connsiteX0" fmla="*/ 4324 w 10000"/>
                  <a:gd name="connsiteY0" fmla="*/ 1289 h 10000"/>
                  <a:gd name="connsiteX1" fmla="*/ 4296 w 10000"/>
                  <a:gd name="connsiteY1" fmla="*/ 1305 h 10000"/>
                  <a:gd name="connsiteX2" fmla="*/ 4285 w 10000"/>
                  <a:gd name="connsiteY2" fmla="*/ 1279 h 10000"/>
                  <a:gd name="connsiteX3" fmla="*/ 4244 w 10000"/>
                  <a:gd name="connsiteY3" fmla="*/ 1266 h 10000"/>
                  <a:gd name="connsiteX4" fmla="*/ 4208 w 10000"/>
                  <a:gd name="connsiteY4" fmla="*/ 1286 h 10000"/>
                  <a:gd name="connsiteX5" fmla="*/ 4172 w 10000"/>
                  <a:gd name="connsiteY5" fmla="*/ 1299 h 10000"/>
                  <a:gd name="connsiteX6" fmla="*/ 4150 w 10000"/>
                  <a:gd name="connsiteY6" fmla="*/ 1308 h 10000"/>
                  <a:gd name="connsiteX7" fmla="*/ 4139 w 10000"/>
                  <a:gd name="connsiteY7" fmla="*/ 1315 h 10000"/>
                  <a:gd name="connsiteX8" fmla="*/ 4125 w 10000"/>
                  <a:gd name="connsiteY8" fmla="*/ 1315 h 10000"/>
                  <a:gd name="connsiteX9" fmla="*/ 4119 w 10000"/>
                  <a:gd name="connsiteY9" fmla="*/ 1315 h 10000"/>
                  <a:gd name="connsiteX10" fmla="*/ 4111 w 10000"/>
                  <a:gd name="connsiteY10" fmla="*/ 1308 h 10000"/>
                  <a:gd name="connsiteX11" fmla="*/ 4100 w 10000"/>
                  <a:gd name="connsiteY11" fmla="*/ 1315 h 10000"/>
                  <a:gd name="connsiteX12" fmla="*/ 4075 w 10000"/>
                  <a:gd name="connsiteY12" fmla="*/ 1315 h 10000"/>
                  <a:gd name="connsiteX13" fmla="*/ 4058 w 10000"/>
                  <a:gd name="connsiteY13" fmla="*/ 1318 h 10000"/>
                  <a:gd name="connsiteX14" fmla="*/ 4044 w 10000"/>
                  <a:gd name="connsiteY14" fmla="*/ 1315 h 10000"/>
                  <a:gd name="connsiteX15" fmla="*/ 4042 w 10000"/>
                  <a:gd name="connsiteY15" fmla="*/ 1299 h 10000"/>
                  <a:gd name="connsiteX16" fmla="*/ 4014 w 10000"/>
                  <a:gd name="connsiteY16" fmla="*/ 1308 h 10000"/>
                  <a:gd name="connsiteX17" fmla="*/ 4011 w 10000"/>
                  <a:gd name="connsiteY17" fmla="*/ 1315 h 10000"/>
                  <a:gd name="connsiteX18" fmla="*/ 4011 w 10000"/>
                  <a:gd name="connsiteY18" fmla="*/ 1341 h 10000"/>
                  <a:gd name="connsiteX19" fmla="*/ 4019 w 10000"/>
                  <a:gd name="connsiteY19" fmla="*/ 1341 h 10000"/>
                  <a:gd name="connsiteX20" fmla="*/ 3997 w 10000"/>
                  <a:gd name="connsiteY20" fmla="*/ 1363 h 10000"/>
                  <a:gd name="connsiteX21" fmla="*/ 3986 w 10000"/>
                  <a:gd name="connsiteY21" fmla="*/ 1373 h 10000"/>
                  <a:gd name="connsiteX22" fmla="*/ 3981 w 10000"/>
                  <a:gd name="connsiteY22" fmla="*/ 1389 h 10000"/>
                  <a:gd name="connsiteX23" fmla="*/ 3981 w 10000"/>
                  <a:gd name="connsiteY23" fmla="*/ 1409 h 10000"/>
                  <a:gd name="connsiteX24" fmla="*/ 3981 w 10000"/>
                  <a:gd name="connsiteY24" fmla="*/ 1438 h 10000"/>
                  <a:gd name="connsiteX25" fmla="*/ 3961 w 10000"/>
                  <a:gd name="connsiteY25" fmla="*/ 1441 h 10000"/>
                  <a:gd name="connsiteX26" fmla="*/ 3942 w 10000"/>
                  <a:gd name="connsiteY26" fmla="*/ 1441 h 10000"/>
                  <a:gd name="connsiteX27" fmla="*/ 3914 w 10000"/>
                  <a:gd name="connsiteY27" fmla="*/ 1454 h 10000"/>
                  <a:gd name="connsiteX28" fmla="*/ 3892 w 10000"/>
                  <a:gd name="connsiteY28" fmla="*/ 1467 h 10000"/>
                  <a:gd name="connsiteX29" fmla="*/ 3867 w 10000"/>
                  <a:gd name="connsiteY29" fmla="*/ 1483 h 10000"/>
                  <a:gd name="connsiteX30" fmla="*/ 3845 w 10000"/>
                  <a:gd name="connsiteY30" fmla="*/ 1467 h 10000"/>
                  <a:gd name="connsiteX31" fmla="*/ 3850 w 10000"/>
                  <a:gd name="connsiteY31" fmla="*/ 1457 h 10000"/>
                  <a:gd name="connsiteX32" fmla="*/ 3864 w 10000"/>
                  <a:gd name="connsiteY32" fmla="*/ 1441 h 10000"/>
                  <a:gd name="connsiteX33" fmla="*/ 3859 w 10000"/>
                  <a:gd name="connsiteY33" fmla="*/ 1409 h 10000"/>
                  <a:gd name="connsiteX34" fmla="*/ 3842 w 10000"/>
                  <a:gd name="connsiteY34" fmla="*/ 1383 h 10000"/>
                  <a:gd name="connsiteX35" fmla="*/ 3825 w 10000"/>
                  <a:gd name="connsiteY35" fmla="*/ 1360 h 10000"/>
                  <a:gd name="connsiteX36" fmla="*/ 3809 w 10000"/>
                  <a:gd name="connsiteY36" fmla="*/ 1318 h 10000"/>
                  <a:gd name="connsiteX37" fmla="*/ 3787 w 10000"/>
                  <a:gd name="connsiteY37" fmla="*/ 1289 h 10000"/>
                  <a:gd name="connsiteX38" fmla="*/ 3759 w 10000"/>
                  <a:gd name="connsiteY38" fmla="*/ 1266 h 10000"/>
                  <a:gd name="connsiteX39" fmla="*/ 3740 w 10000"/>
                  <a:gd name="connsiteY39" fmla="*/ 1256 h 10000"/>
                  <a:gd name="connsiteX40" fmla="*/ 3715 w 10000"/>
                  <a:gd name="connsiteY40" fmla="*/ 1250 h 10000"/>
                  <a:gd name="connsiteX41" fmla="*/ 3687 w 10000"/>
                  <a:gd name="connsiteY41" fmla="*/ 1256 h 10000"/>
                  <a:gd name="connsiteX42" fmla="*/ 3681 w 10000"/>
                  <a:gd name="connsiteY42" fmla="*/ 1260 h 10000"/>
                  <a:gd name="connsiteX43" fmla="*/ 3670 w 10000"/>
                  <a:gd name="connsiteY43" fmla="*/ 1295 h 10000"/>
                  <a:gd name="connsiteX44" fmla="*/ 3651 w 10000"/>
                  <a:gd name="connsiteY44" fmla="*/ 1305 h 10000"/>
                  <a:gd name="connsiteX45" fmla="*/ 3640 w 10000"/>
                  <a:gd name="connsiteY45" fmla="*/ 1308 h 10000"/>
                  <a:gd name="connsiteX46" fmla="*/ 3626 w 10000"/>
                  <a:gd name="connsiteY46" fmla="*/ 1308 h 10000"/>
                  <a:gd name="connsiteX47" fmla="*/ 3632 w 10000"/>
                  <a:gd name="connsiteY47" fmla="*/ 1276 h 10000"/>
                  <a:gd name="connsiteX48" fmla="*/ 3609 w 10000"/>
                  <a:gd name="connsiteY48" fmla="*/ 1289 h 10000"/>
                  <a:gd name="connsiteX49" fmla="*/ 3593 w 10000"/>
                  <a:gd name="connsiteY49" fmla="*/ 1286 h 10000"/>
                  <a:gd name="connsiteX50" fmla="*/ 3590 w 10000"/>
                  <a:gd name="connsiteY50" fmla="*/ 1256 h 10000"/>
                  <a:gd name="connsiteX51" fmla="*/ 3584 w 10000"/>
                  <a:gd name="connsiteY51" fmla="*/ 1237 h 10000"/>
                  <a:gd name="connsiteX52" fmla="*/ 3573 w 10000"/>
                  <a:gd name="connsiteY52" fmla="*/ 1237 h 10000"/>
                  <a:gd name="connsiteX53" fmla="*/ 3554 w 10000"/>
                  <a:gd name="connsiteY53" fmla="*/ 1227 h 10000"/>
                  <a:gd name="connsiteX54" fmla="*/ 3546 w 10000"/>
                  <a:gd name="connsiteY54" fmla="*/ 1192 h 10000"/>
                  <a:gd name="connsiteX55" fmla="*/ 3529 w 10000"/>
                  <a:gd name="connsiteY55" fmla="*/ 1176 h 10000"/>
                  <a:gd name="connsiteX56" fmla="*/ 3512 w 10000"/>
                  <a:gd name="connsiteY56" fmla="*/ 1182 h 10000"/>
                  <a:gd name="connsiteX57" fmla="*/ 3485 w 10000"/>
                  <a:gd name="connsiteY57" fmla="*/ 1182 h 10000"/>
                  <a:gd name="connsiteX58" fmla="*/ 3463 w 10000"/>
                  <a:gd name="connsiteY58" fmla="*/ 1176 h 10000"/>
                  <a:gd name="connsiteX59" fmla="*/ 3449 w 10000"/>
                  <a:gd name="connsiteY59" fmla="*/ 1182 h 10000"/>
                  <a:gd name="connsiteX60" fmla="*/ 3432 w 10000"/>
                  <a:gd name="connsiteY60" fmla="*/ 1192 h 10000"/>
                  <a:gd name="connsiteX61" fmla="*/ 3454 w 10000"/>
                  <a:gd name="connsiteY61" fmla="*/ 1205 h 10000"/>
                  <a:gd name="connsiteX62" fmla="*/ 3463 w 10000"/>
                  <a:gd name="connsiteY62" fmla="*/ 1205 h 10000"/>
                  <a:gd name="connsiteX63" fmla="*/ 3488 w 10000"/>
                  <a:gd name="connsiteY63" fmla="*/ 1205 h 10000"/>
                  <a:gd name="connsiteX64" fmla="*/ 3488 w 10000"/>
                  <a:gd name="connsiteY64" fmla="*/ 1218 h 10000"/>
                  <a:gd name="connsiteX65" fmla="*/ 3493 w 10000"/>
                  <a:gd name="connsiteY65" fmla="*/ 1247 h 10000"/>
                  <a:gd name="connsiteX66" fmla="*/ 3512 w 10000"/>
                  <a:gd name="connsiteY66" fmla="*/ 1247 h 10000"/>
                  <a:gd name="connsiteX67" fmla="*/ 3518 w 10000"/>
                  <a:gd name="connsiteY67" fmla="*/ 1250 h 10000"/>
                  <a:gd name="connsiteX68" fmla="*/ 3521 w 10000"/>
                  <a:gd name="connsiteY68" fmla="*/ 1276 h 10000"/>
                  <a:gd name="connsiteX69" fmla="*/ 3543 w 10000"/>
                  <a:gd name="connsiteY69" fmla="*/ 1295 h 10000"/>
                  <a:gd name="connsiteX70" fmla="*/ 3546 w 10000"/>
                  <a:gd name="connsiteY70" fmla="*/ 1305 h 10000"/>
                  <a:gd name="connsiteX71" fmla="*/ 3543 w 10000"/>
                  <a:gd name="connsiteY71" fmla="*/ 1315 h 10000"/>
                  <a:gd name="connsiteX72" fmla="*/ 3543 w 10000"/>
                  <a:gd name="connsiteY72" fmla="*/ 1331 h 10000"/>
                  <a:gd name="connsiteX73" fmla="*/ 3554 w 10000"/>
                  <a:gd name="connsiteY73" fmla="*/ 1324 h 10000"/>
                  <a:gd name="connsiteX74" fmla="*/ 3560 w 10000"/>
                  <a:gd name="connsiteY74" fmla="*/ 1331 h 10000"/>
                  <a:gd name="connsiteX75" fmla="*/ 3582 w 10000"/>
                  <a:gd name="connsiteY75" fmla="*/ 1344 h 10000"/>
                  <a:gd name="connsiteX76" fmla="*/ 3598 w 10000"/>
                  <a:gd name="connsiteY76" fmla="*/ 1380 h 10000"/>
                  <a:gd name="connsiteX77" fmla="*/ 3607 w 10000"/>
                  <a:gd name="connsiteY77" fmla="*/ 1389 h 10000"/>
                  <a:gd name="connsiteX78" fmla="*/ 3623 w 10000"/>
                  <a:gd name="connsiteY78" fmla="*/ 1409 h 10000"/>
                  <a:gd name="connsiteX79" fmla="*/ 3634 w 10000"/>
                  <a:gd name="connsiteY79" fmla="*/ 1438 h 10000"/>
                  <a:gd name="connsiteX80" fmla="*/ 3632 w 10000"/>
                  <a:gd name="connsiteY80" fmla="*/ 1454 h 10000"/>
                  <a:gd name="connsiteX81" fmla="*/ 3618 w 10000"/>
                  <a:gd name="connsiteY81" fmla="*/ 1438 h 10000"/>
                  <a:gd name="connsiteX82" fmla="*/ 3598 w 10000"/>
                  <a:gd name="connsiteY82" fmla="*/ 1428 h 10000"/>
                  <a:gd name="connsiteX83" fmla="*/ 3582 w 10000"/>
                  <a:gd name="connsiteY83" fmla="*/ 1402 h 10000"/>
                  <a:gd name="connsiteX84" fmla="*/ 3562 w 10000"/>
                  <a:gd name="connsiteY84" fmla="*/ 1399 h 10000"/>
                  <a:gd name="connsiteX85" fmla="*/ 3546 w 10000"/>
                  <a:gd name="connsiteY85" fmla="*/ 1383 h 10000"/>
                  <a:gd name="connsiteX86" fmla="*/ 3510 w 10000"/>
                  <a:gd name="connsiteY86" fmla="*/ 1360 h 10000"/>
                  <a:gd name="connsiteX87" fmla="*/ 3485 w 10000"/>
                  <a:gd name="connsiteY87" fmla="*/ 1344 h 10000"/>
                  <a:gd name="connsiteX88" fmla="*/ 3454 w 10000"/>
                  <a:gd name="connsiteY88" fmla="*/ 1334 h 10000"/>
                  <a:gd name="connsiteX89" fmla="*/ 3429 w 10000"/>
                  <a:gd name="connsiteY89" fmla="*/ 1315 h 10000"/>
                  <a:gd name="connsiteX90" fmla="*/ 3416 w 10000"/>
                  <a:gd name="connsiteY90" fmla="*/ 1308 h 10000"/>
                  <a:gd name="connsiteX91" fmla="*/ 3399 w 10000"/>
                  <a:gd name="connsiteY91" fmla="*/ 1305 h 10000"/>
                  <a:gd name="connsiteX92" fmla="*/ 3382 w 10000"/>
                  <a:gd name="connsiteY92" fmla="*/ 1286 h 10000"/>
                  <a:gd name="connsiteX93" fmla="*/ 3380 w 10000"/>
                  <a:gd name="connsiteY93" fmla="*/ 1266 h 10000"/>
                  <a:gd name="connsiteX94" fmla="*/ 3388 w 10000"/>
                  <a:gd name="connsiteY94" fmla="*/ 1256 h 10000"/>
                  <a:gd name="connsiteX95" fmla="*/ 3407 w 10000"/>
                  <a:gd name="connsiteY95" fmla="*/ 1256 h 10000"/>
                  <a:gd name="connsiteX96" fmla="*/ 3396 w 10000"/>
                  <a:gd name="connsiteY96" fmla="*/ 1227 h 10000"/>
                  <a:gd name="connsiteX97" fmla="*/ 3382 w 10000"/>
                  <a:gd name="connsiteY97" fmla="*/ 1227 h 10000"/>
                  <a:gd name="connsiteX98" fmla="*/ 3360 w 10000"/>
                  <a:gd name="connsiteY98" fmla="*/ 1221 h 10000"/>
                  <a:gd name="connsiteX99" fmla="*/ 3349 w 10000"/>
                  <a:gd name="connsiteY99" fmla="*/ 1231 h 10000"/>
                  <a:gd name="connsiteX100" fmla="*/ 3352 w 10000"/>
                  <a:gd name="connsiteY100" fmla="*/ 1247 h 10000"/>
                  <a:gd name="connsiteX101" fmla="*/ 3341 w 10000"/>
                  <a:gd name="connsiteY101" fmla="*/ 1237 h 10000"/>
                  <a:gd name="connsiteX102" fmla="*/ 3335 w 10000"/>
                  <a:gd name="connsiteY102" fmla="*/ 1231 h 10000"/>
                  <a:gd name="connsiteX103" fmla="*/ 3307 w 10000"/>
                  <a:gd name="connsiteY103" fmla="*/ 1227 h 10000"/>
                  <a:gd name="connsiteX104" fmla="*/ 3294 w 10000"/>
                  <a:gd name="connsiteY104" fmla="*/ 1221 h 10000"/>
                  <a:gd name="connsiteX105" fmla="*/ 3271 w 10000"/>
                  <a:gd name="connsiteY105" fmla="*/ 1211 h 10000"/>
                  <a:gd name="connsiteX106" fmla="*/ 3252 w 10000"/>
                  <a:gd name="connsiteY106" fmla="*/ 1195 h 10000"/>
                  <a:gd name="connsiteX107" fmla="*/ 3235 w 10000"/>
                  <a:gd name="connsiteY107" fmla="*/ 1195 h 10000"/>
                  <a:gd name="connsiteX108" fmla="*/ 3235 w 10000"/>
                  <a:gd name="connsiteY108" fmla="*/ 1205 h 10000"/>
                  <a:gd name="connsiteX109" fmla="*/ 3219 w 10000"/>
                  <a:gd name="connsiteY109" fmla="*/ 1231 h 10000"/>
                  <a:gd name="connsiteX110" fmla="*/ 3213 w 10000"/>
                  <a:gd name="connsiteY110" fmla="*/ 1231 h 10000"/>
                  <a:gd name="connsiteX111" fmla="*/ 3183 w 10000"/>
                  <a:gd name="connsiteY111" fmla="*/ 1221 h 10000"/>
                  <a:gd name="connsiteX112" fmla="*/ 3175 w 10000"/>
                  <a:gd name="connsiteY112" fmla="*/ 1227 h 10000"/>
                  <a:gd name="connsiteX113" fmla="*/ 3163 w 10000"/>
                  <a:gd name="connsiteY113" fmla="*/ 1237 h 10000"/>
                  <a:gd name="connsiteX114" fmla="*/ 3158 w 10000"/>
                  <a:gd name="connsiteY114" fmla="*/ 1260 h 10000"/>
                  <a:gd name="connsiteX115" fmla="*/ 3158 w 10000"/>
                  <a:gd name="connsiteY115" fmla="*/ 1276 h 10000"/>
                  <a:gd name="connsiteX116" fmla="*/ 3163 w 10000"/>
                  <a:gd name="connsiteY116" fmla="*/ 1295 h 10000"/>
                  <a:gd name="connsiteX117" fmla="*/ 3166 w 10000"/>
                  <a:gd name="connsiteY117" fmla="*/ 1308 h 10000"/>
                  <a:gd name="connsiteX118" fmla="*/ 3158 w 10000"/>
                  <a:gd name="connsiteY118" fmla="*/ 1315 h 10000"/>
                  <a:gd name="connsiteX119" fmla="*/ 3133 w 10000"/>
                  <a:gd name="connsiteY119" fmla="*/ 1299 h 10000"/>
                  <a:gd name="connsiteX120" fmla="*/ 3114 w 10000"/>
                  <a:gd name="connsiteY120" fmla="*/ 1276 h 10000"/>
                  <a:gd name="connsiteX121" fmla="*/ 3078 w 10000"/>
                  <a:gd name="connsiteY121" fmla="*/ 1240 h 10000"/>
                  <a:gd name="connsiteX122" fmla="*/ 3044 w 10000"/>
                  <a:gd name="connsiteY122" fmla="*/ 1227 h 10000"/>
                  <a:gd name="connsiteX123" fmla="*/ 3033 w 10000"/>
                  <a:gd name="connsiteY123" fmla="*/ 1231 h 10000"/>
                  <a:gd name="connsiteX124" fmla="*/ 3036 w 10000"/>
                  <a:gd name="connsiteY124" fmla="*/ 1256 h 10000"/>
                  <a:gd name="connsiteX125" fmla="*/ 3044 w 10000"/>
                  <a:gd name="connsiteY125" fmla="*/ 1266 h 10000"/>
                  <a:gd name="connsiteX126" fmla="*/ 3044 w 10000"/>
                  <a:gd name="connsiteY126" fmla="*/ 1276 h 10000"/>
                  <a:gd name="connsiteX127" fmla="*/ 3036 w 10000"/>
                  <a:gd name="connsiteY127" fmla="*/ 1276 h 10000"/>
                  <a:gd name="connsiteX128" fmla="*/ 3028 w 10000"/>
                  <a:gd name="connsiteY128" fmla="*/ 1266 h 10000"/>
                  <a:gd name="connsiteX129" fmla="*/ 3025 w 10000"/>
                  <a:gd name="connsiteY129" fmla="*/ 1256 h 10000"/>
                  <a:gd name="connsiteX130" fmla="*/ 3008 w 10000"/>
                  <a:gd name="connsiteY130" fmla="*/ 1205 h 10000"/>
                  <a:gd name="connsiteX131" fmla="*/ 3000 w 10000"/>
                  <a:gd name="connsiteY131" fmla="*/ 1192 h 10000"/>
                  <a:gd name="connsiteX132" fmla="*/ 2994 w 10000"/>
                  <a:gd name="connsiteY132" fmla="*/ 1176 h 10000"/>
                  <a:gd name="connsiteX133" fmla="*/ 2986 w 10000"/>
                  <a:gd name="connsiteY133" fmla="*/ 1182 h 10000"/>
                  <a:gd name="connsiteX134" fmla="*/ 2981 w 10000"/>
                  <a:gd name="connsiteY134" fmla="*/ 1192 h 10000"/>
                  <a:gd name="connsiteX135" fmla="*/ 2970 w 10000"/>
                  <a:gd name="connsiteY135" fmla="*/ 1201 h 10000"/>
                  <a:gd name="connsiteX136" fmla="*/ 2956 w 10000"/>
                  <a:gd name="connsiteY136" fmla="*/ 1218 h 10000"/>
                  <a:gd name="connsiteX137" fmla="*/ 2939 w 10000"/>
                  <a:gd name="connsiteY137" fmla="*/ 1240 h 10000"/>
                  <a:gd name="connsiteX138" fmla="*/ 2928 w 10000"/>
                  <a:gd name="connsiteY138" fmla="*/ 1247 h 10000"/>
                  <a:gd name="connsiteX139" fmla="*/ 2922 w 10000"/>
                  <a:gd name="connsiteY139" fmla="*/ 1250 h 10000"/>
                  <a:gd name="connsiteX140" fmla="*/ 2911 w 10000"/>
                  <a:gd name="connsiteY140" fmla="*/ 1250 h 10000"/>
                  <a:gd name="connsiteX141" fmla="*/ 2884 w 10000"/>
                  <a:gd name="connsiteY141" fmla="*/ 1247 h 10000"/>
                  <a:gd name="connsiteX142" fmla="*/ 2864 w 10000"/>
                  <a:gd name="connsiteY142" fmla="*/ 1237 h 10000"/>
                  <a:gd name="connsiteX143" fmla="*/ 2848 w 10000"/>
                  <a:gd name="connsiteY143" fmla="*/ 1231 h 10000"/>
                  <a:gd name="connsiteX144" fmla="*/ 2834 w 10000"/>
                  <a:gd name="connsiteY144" fmla="*/ 1227 h 10000"/>
                  <a:gd name="connsiteX145" fmla="*/ 2831 w 10000"/>
                  <a:gd name="connsiteY145" fmla="*/ 1227 h 10000"/>
                  <a:gd name="connsiteX146" fmla="*/ 2831 w 10000"/>
                  <a:gd name="connsiteY146" fmla="*/ 1221 h 10000"/>
                  <a:gd name="connsiteX147" fmla="*/ 2825 w 10000"/>
                  <a:gd name="connsiteY147" fmla="*/ 1205 h 10000"/>
                  <a:gd name="connsiteX148" fmla="*/ 2823 w 10000"/>
                  <a:gd name="connsiteY148" fmla="*/ 1192 h 10000"/>
                  <a:gd name="connsiteX149" fmla="*/ 2817 w 10000"/>
                  <a:gd name="connsiteY149" fmla="*/ 1182 h 10000"/>
                  <a:gd name="connsiteX150" fmla="*/ 2814 w 10000"/>
                  <a:gd name="connsiteY150" fmla="*/ 1176 h 10000"/>
                  <a:gd name="connsiteX151" fmla="*/ 2792 w 10000"/>
                  <a:gd name="connsiteY151" fmla="*/ 1172 h 10000"/>
                  <a:gd name="connsiteX152" fmla="*/ 2759 w 10000"/>
                  <a:gd name="connsiteY152" fmla="*/ 1156 h 10000"/>
                  <a:gd name="connsiteX153" fmla="*/ 2734 w 10000"/>
                  <a:gd name="connsiteY153" fmla="*/ 1143 h 10000"/>
                  <a:gd name="connsiteX154" fmla="*/ 2695 w 10000"/>
                  <a:gd name="connsiteY154" fmla="*/ 1124 h 10000"/>
                  <a:gd name="connsiteX155" fmla="*/ 2670 w 10000"/>
                  <a:gd name="connsiteY155" fmla="*/ 1108 h 10000"/>
                  <a:gd name="connsiteX156" fmla="*/ 2645 w 10000"/>
                  <a:gd name="connsiteY156" fmla="*/ 1091 h 10000"/>
                  <a:gd name="connsiteX157" fmla="*/ 2618 w 10000"/>
                  <a:gd name="connsiteY157" fmla="*/ 1088 h 10000"/>
                  <a:gd name="connsiteX158" fmla="*/ 2576 w 10000"/>
                  <a:gd name="connsiteY158" fmla="*/ 1088 h 10000"/>
                  <a:gd name="connsiteX159" fmla="*/ 2551 w 10000"/>
                  <a:gd name="connsiteY159" fmla="*/ 1091 h 10000"/>
                  <a:gd name="connsiteX160" fmla="*/ 2521 w 10000"/>
                  <a:gd name="connsiteY160" fmla="*/ 1098 h 10000"/>
                  <a:gd name="connsiteX161" fmla="*/ 2493 w 10000"/>
                  <a:gd name="connsiteY161" fmla="*/ 1104 h 10000"/>
                  <a:gd name="connsiteX162" fmla="*/ 2468 w 10000"/>
                  <a:gd name="connsiteY162" fmla="*/ 1108 h 10000"/>
                  <a:gd name="connsiteX163" fmla="*/ 2404 w 10000"/>
                  <a:gd name="connsiteY163" fmla="*/ 1124 h 10000"/>
                  <a:gd name="connsiteX164" fmla="*/ 2366 w 10000"/>
                  <a:gd name="connsiteY164" fmla="*/ 1133 h 10000"/>
                  <a:gd name="connsiteX165" fmla="*/ 2346 w 10000"/>
                  <a:gd name="connsiteY165" fmla="*/ 1137 h 10000"/>
                  <a:gd name="connsiteX166" fmla="*/ 2294 w 10000"/>
                  <a:gd name="connsiteY166" fmla="*/ 1146 h 10000"/>
                  <a:gd name="connsiteX167" fmla="*/ 2249 w 10000"/>
                  <a:gd name="connsiteY167" fmla="*/ 1156 h 10000"/>
                  <a:gd name="connsiteX168" fmla="*/ 2230 w 10000"/>
                  <a:gd name="connsiteY168" fmla="*/ 1156 h 10000"/>
                  <a:gd name="connsiteX169" fmla="*/ 2222 w 10000"/>
                  <a:gd name="connsiteY169" fmla="*/ 1163 h 10000"/>
                  <a:gd name="connsiteX170" fmla="*/ 2194 w 10000"/>
                  <a:gd name="connsiteY170" fmla="*/ 1163 h 10000"/>
                  <a:gd name="connsiteX171" fmla="*/ 2172 w 10000"/>
                  <a:gd name="connsiteY171" fmla="*/ 1163 h 10000"/>
                  <a:gd name="connsiteX172" fmla="*/ 2147 w 10000"/>
                  <a:gd name="connsiteY172" fmla="*/ 1166 h 10000"/>
                  <a:gd name="connsiteX173" fmla="*/ 2108 w 10000"/>
                  <a:gd name="connsiteY173" fmla="*/ 1166 h 10000"/>
                  <a:gd name="connsiteX174" fmla="*/ 2083 w 10000"/>
                  <a:gd name="connsiteY174" fmla="*/ 1156 h 10000"/>
                  <a:gd name="connsiteX175" fmla="*/ 2042 w 10000"/>
                  <a:gd name="connsiteY175" fmla="*/ 1143 h 10000"/>
                  <a:gd name="connsiteX176" fmla="*/ 2011 w 10000"/>
                  <a:gd name="connsiteY176" fmla="*/ 1143 h 10000"/>
                  <a:gd name="connsiteX177" fmla="*/ 1994 w 10000"/>
                  <a:gd name="connsiteY177" fmla="*/ 1146 h 10000"/>
                  <a:gd name="connsiteX178" fmla="*/ 1967 w 10000"/>
                  <a:gd name="connsiteY178" fmla="*/ 1156 h 10000"/>
                  <a:gd name="connsiteX179" fmla="*/ 1903 w 10000"/>
                  <a:gd name="connsiteY179" fmla="*/ 1176 h 10000"/>
                  <a:gd name="connsiteX180" fmla="*/ 1873 w 10000"/>
                  <a:gd name="connsiteY180" fmla="*/ 1182 h 10000"/>
                  <a:gd name="connsiteX181" fmla="*/ 1850 w 10000"/>
                  <a:gd name="connsiteY181" fmla="*/ 1185 h 10000"/>
                  <a:gd name="connsiteX182" fmla="*/ 1842 w 10000"/>
                  <a:gd name="connsiteY182" fmla="*/ 1192 h 10000"/>
                  <a:gd name="connsiteX183" fmla="*/ 1823 w 10000"/>
                  <a:gd name="connsiteY183" fmla="*/ 1195 h 10000"/>
                  <a:gd name="connsiteX184" fmla="*/ 1814 w 10000"/>
                  <a:gd name="connsiteY184" fmla="*/ 1201 h 10000"/>
                  <a:gd name="connsiteX185" fmla="*/ 1792 w 10000"/>
                  <a:gd name="connsiteY185" fmla="*/ 1218 h 10000"/>
                  <a:gd name="connsiteX186" fmla="*/ 1767 w 10000"/>
                  <a:gd name="connsiteY186" fmla="*/ 1231 h 10000"/>
                  <a:gd name="connsiteX187" fmla="*/ 1717 w 10000"/>
                  <a:gd name="connsiteY187" fmla="*/ 1266 h 10000"/>
                  <a:gd name="connsiteX188" fmla="*/ 1695 w 10000"/>
                  <a:gd name="connsiteY188" fmla="*/ 1279 h 10000"/>
                  <a:gd name="connsiteX189" fmla="*/ 1654 w 10000"/>
                  <a:gd name="connsiteY189" fmla="*/ 1308 h 10000"/>
                  <a:gd name="connsiteX190" fmla="*/ 1620 w 10000"/>
                  <a:gd name="connsiteY190" fmla="*/ 1334 h 10000"/>
                  <a:gd name="connsiteX191" fmla="*/ 1590 w 10000"/>
                  <a:gd name="connsiteY191" fmla="*/ 1360 h 10000"/>
                  <a:gd name="connsiteX192" fmla="*/ 1565 w 10000"/>
                  <a:gd name="connsiteY192" fmla="*/ 1380 h 10000"/>
                  <a:gd name="connsiteX193" fmla="*/ 1532 w 10000"/>
                  <a:gd name="connsiteY193" fmla="*/ 1402 h 10000"/>
                  <a:gd name="connsiteX194" fmla="*/ 1501 w 10000"/>
                  <a:gd name="connsiteY194" fmla="*/ 1418 h 10000"/>
                  <a:gd name="connsiteX195" fmla="*/ 1460 w 10000"/>
                  <a:gd name="connsiteY195" fmla="*/ 1438 h 10000"/>
                  <a:gd name="connsiteX196" fmla="*/ 1435 w 10000"/>
                  <a:gd name="connsiteY196" fmla="*/ 1454 h 10000"/>
                  <a:gd name="connsiteX197" fmla="*/ 1421 w 10000"/>
                  <a:gd name="connsiteY197" fmla="*/ 1464 h 10000"/>
                  <a:gd name="connsiteX198" fmla="*/ 1380 w 10000"/>
                  <a:gd name="connsiteY198" fmla="*/ 1473 h 10000"/>
                  <a:gd name="connsiteX199" fmla="*/ 1324 w 10000"/>
                  <a:gd name="connsiteY199" fmla="*/ 1477 h 10000"/>
                  <a:gd name="connsiteX200" fmla="*/ 1274 w 10000"/>
                  <a:gd name="connsiteY200" fmla="*/ 1483 h 10000"/>
                  <a:gd name="connsiteX201" fmla="*/ 1244 w 10000"/>
                  <a:gd name="connsiteY201" fmla="*/ 1486 h 10000"/>
                  <a:gd name="connsiteX202" fmla="*/ 1233 w 10000"/>
                  <a:gd name="connsiteY202" fmla="*/ 1486 h 10000"/>
                  <a:gd name="connsiteX203" fmla="*/ 1197 w 10000"/>
                  <a:gd name="connsiteY203" fmla="*/ 1493 h 10000"/>
                  <a:gd name="connsiteX204" fmla="*/ 1180 w 10000"/>
                  <a:gd name="connsiteY204" fmla="*/ 1496 h 10000"/>
                  <a:gd name="connsiteX205" fmla="*/ 1169 w 10000"/>
                  <a:gd name="connsiteY205" fmla="*/ 1496 h 10000"/>
                  <a:gd name="connsiteX206" fmla="*/ 1161 w 10000"/>
                  <a:gd name="connsiteY206" fmla="*/ 1503 h 10000"/>
                  <a:gd name="connsiteX207" fmla="*/ 1155 w 10000"/>
                  <a:gd name="connsiteY207" fmla="*/ 1503 h 10000"/>
                  <a:gd name="connsiteX208" fmla="*/ 501 w 10000"/>
                  <a:gd name="connsiteY208" fmla="*/ 2277 h 10000"/>
                  <a:gd name="connsiteX209" fmla="*/ 396 w 10000"/>
                  <a:gd name="connsiteY209" fmla="*/ 2532 h 10000"/>
                  <a:gd name="connsiteX210" fmla="*/ 324 w 10000"/>
                  <a:gd name="connsiteY210" fmla="*/ 2759 h 10000"/>
                  <a:gd name="connsiteX211" fmla="*/ 274 w 10000"/>
                  <a:gd name="connsiteY211" fmla="*/ 2866 h 10000"/>
                  <a:gd name="connsiteX212" fmla="*/ 202 w 10000"/>
                  <a:gd name="connsiteY212" fmla="*/ 3008 h 10000"/>
                  <a:gd name="connsiteX213" fmla="*/ 211 w 10000"/>
                  <a:gd name="connsiteY213" fmla="*/ 3177 h 10000"/>
                  <a:gd name="connsiteX214" fmla="*/ 235 w 10000"/>
                  <a:gd name="connsiteY214" fmla="*/ 3368 h 10000"/>
                  <a:gd name="connsiteX215" fmla="*/ 266 w 10000"/>
                  <a:gd name="connsiteY215" fmla="*/ 3595 h 10000"/>
                  <a:gd name="connsiteX216" fmla="*/ 299 w 10000"/>
                  <a:gd name="connsiteY216" fmla="*/ 3831 h 10000"/>
                  <a:gd name="connsiteX217" fmla="*/ 305 w 10000"/>
                  <a:gd name="connsiteY217" fmla="*/ 3863 h 10000"/>
                  <a:gd name="connsiteX218" fmla="*/ 341 w 10000"/>
                  <a:gd name="connsiteY218" fmla="*/ 3941 h 10000"/>
                  <a:gd name="connsiteX219" fmla="*/ 186 w 10000"/>
                  <a:gd name="connsiteY219" fmla="*/ 3935 h 10000"/>
                  <a:gd name="connsiteX220" fmla="*/ 30 w 10000"/>
                  <a:gd name="connsiteY220" fmla="*/ 3925 h 10000"/>
                  <a:gd name="connsiteX221" fmla="*/ 0 w 10000"/>
                  <a:gd name="connsiteY221" fmla="*/ 4054 h 10000"/>
                  <a:gd name="connsiteX222" fmla="*/ 14 w 10000"/>
                  <a:gd name="connsiteY222" fmla="*/ 4152 h 10000"/>
                  <a:gd name="connsiteX223" fmla="*/ 22 w 10000"/>
                  <a:gd name="connsiteY223" fmla="*/ 4242 h 10000"/>
                  <a:gd name="connsiteX224" fmla="*/ 30 w 10000"/>
                  <a:gd name="connsiteY224" fmla="*/ 4291 h 10000"/>
                  <a:gd name="connsiteX225" fmla="*/ 102 w 10000"/>
                  <a:gd name="connsiteY225" fmla="*/ 4271 h 10000"/>
                  <a:gd name="connsiteX226" fmla="*/ 155 w 10000"/>
                  <a:gd name="connsiteY226" fmla="*/ 4262 h 10000"/>
                  <a:gd name="connsiteX227" fmla="*/ 410 w 10000"/>
                  <a:gd name="connsiteY227" fmla="*/ 4255 h 10000"/>
                  <a:gd name="connsiteX228" fmla="*/ 418 w 10000"/>
                  <a:gd name="connsiteY228" fmla="*/ 4385 h 10000"/>
                  <a:gd name="connsiteX229" fmla="*/ 429 w 10000"/>
                  <a:gd name="connsiteY229" fmla="*/ 4543 h 10000"/>
                  <a:gd name="connsiteX230" fmla="*/ 443 w 10000"/>
                  <a:gd name="connsiteY230" fmla="*/ 4585 h 10000"/>
                  <a:gd name="connsiteX231" fmla="*/ 465 w 10000"/>
                  <a:gd name="connsiteY231" fmla="*/ 4611 h 10000"/>
                  <a:gd name="connsiteX232" fmla="*/ 468 w 10000"/>
                  <a:gd name="connsiteY232" fmla="*/ 4621 h 10000"/>
                  <a:gd name="connsiteX233" fmla="*/ 474 w 10000"/>
                  <a:gd name="connsiteY233" fmla="*/ 4679 h 10000"/>
                  <a:gd name="connsiteX234" fmla="*/ 554 w 10000"/>
                  <a:gd name="connsiteY234" fmla="*/ 4738 h 10000"/>
                  <a:gd name="connsiteX235" fmla="*/ 637 w 10000"/>
                  <a:gd name="connsiteY235" fmla="*/ 4809 h 10000"/>
                  <a:gd name="connsiteX236" fmla="*/ 704 w 10000"/>
                  <a:gd name="connsiteY236" fmla="*/ 4851 h 10000"/>
                  <a:gd name="connsiteX237" fmla="*/ 740 w 10000"/>
                  <a:gd name="connsiteY237" fmla="*/ 4893 h 10000"/>
                  <a:gd name="connsiteX238" fmla="*/ 756 w 10000"/>
                  <a:gd name="connsiteY238" fmla="*/ 4896 h 10000"/>
                  <a:gd name="connsiteX239" fmla="*/ 767 w 10000"/>
                  <a:gd name="connsiteY239" fmla="*/ 4880 h 10000"/>
                  <a:gd name="connsiteX240" fmla="*/ 806 w 10000"/>
                  <a:gd name="connsiteY240" fmla="*/ 4945 h 10000"/>
                  <a:gd name="connsiteX241" fmla="*/ 886 w 10000"/>
                  <a:gd name="connsiteY241" fmla="*/ 5078 h 10000"/>
                  <a:gd name="connsiteX242" fmla="*/ 911 w 10000"/>
                  <a:gd name="connsiteY242" fmla="*/ 5130 h 10000"/>
                  <a:gd name="connsiteX243" fmla="*/ 920 w 10000"/>
                  <a:gd name="connsiteY243" fmla="*/ 5191 h 10000"/>
                  <a:gd name="connsiteX244" fmla="*/ 920 w 10000"/>
                  <a:gd name="connsiteY244" fmla="*/ 5220 h 10000"/>
                  <a:gd name="connsiteX245" fmla="*/ 911 w 10000"/>
                  <a:gd name="connsiteY245" fmla="*/ 5314 h 10000"/>
                  <a:gd name="connsiteX246" fmla="*/ 898 w 10000"/>
                  <a:gd name="connsiteY246" fmla="*/ 5369 h 10000"/>
                  <a:gd name="connsiteX247" fmla="*/ 895 w 10000"/>
                  <a:gd name="connsiteY247" fmla="*/ 5385 h 10000"/>
                  <a:gd name="connsiteX248" fmla="*/ 895 w 10000"/>
                  <a:gd name="connsiteY248" fmla="*/ 5405 h 10000"/>
                  <a:gd name="connsiteX249" fmla="*/ 898 w 10000"/>
                  <a:gd name="connsiteY249" fmla="*/ 5434 h 10000"/>
                  <a:gd name="connsiteX250" fmla="*/ 911 w 10000"/>
                  <a:gd name="connsiteY250" fmla="*/ 5463 h 10000"/>
                  <a:gd name="connsiteX251" fmla="*/ 920 w 10000"/>
                  <a:gd name="connsiteY251" fmla="*/ 5492 h 10000"/>
                  <a:gd name="connsiteX252" fmla="*/ 934 w 10000"/>
                  <a:gd name="connsiteY252" fmla="*/ 5518 h 10000"/>
                  <a:gd name="connsiteX253" fmla="*/ 1169 w 10000"/>
                  <a:gd name="connsiteY253" fmla="*/ 5738 h 10000"/>
                  <a:gd name="connsiteX254" fmla="*/ 1188 w 10000"/>
                  <a:gd name="connsiteY254" fmla="*/ 5755 h 10000"/>
                  <a:gd name="connsiteX255" fmla="*/ 1216 w 10000"/>
                  <a:gd name="connsiteY255" fmla="*/ 5758 h 10000"/>
                  <a:gd name="connsiteX256" fmla="*/ 1313 w 10000"/>
                  <a:gd name="connsiteY256" fmla="*/ 5774 h 10000"/>
                  <a:gd name="connsiteX257" fmla="*/ 1349 w 10000"/>
                  <a:gd name="connsiteY257" fmla="*/ 5787 h 10000"/>
                  <a:gd name="connsiteX258" fmla="*/ 1393 w 10000"/>
                  <a:gd name="connsiteY258" fmla="*/ 5793 h 10000"/>
                  <a:gd name="connsiteX259" fmla="*/ 1393 w 10000"/>
                  <a:gd name="connsiteY259" fmla="*/ 5797 h 10000"/>
                  <a:gd name="connsiteX260" fmla="*/ 1421 w 10000"/>
                  <a:gd name="connsiteY260" fmla="*/ 5810 h 10000"/>
                  <a:gd name="connsiteX261" fmla="*/ 1446 w 10000"/>
                  <a:gd name="connsiteY261" fmla="*/ 5829 h 10000"/>
                  <a:gd name="connsiteX262" fmla="*/ 1460 w 10000"/>
                  <a:gd name="connsiteY262" fmla="*/ 5842 h 10000"/>
                  <a:gd name="connsiteX263" fmla="*/ 1476 w 10000"/>
                  <a:gd name="connsiteY263" fmla="*/ 5848 h 10000"/>
                  <a:gd name="connsiteX264" fmla="*/ 1501 w 10000"/>
                  <a:gd name="connsiteY264" fmla="*/ 5852 h 10000"/>
                  <a:gd name="connsiteX265" fmla="*/ 1532 w 10000"/>
                  <a:gd name="connsiteY265" fmla="*/ 5887 h 10000"/>
                  <a:gd name="connsiteX266" fmla="*/ 1565 w 10000"/>
                  <a:gd name="connsiteY266" fmla="*/ 5942 h 10000"/>
                  <a:gd name="connsiteX267" fmla="*/ 1587 w 10000"/>
                  <a:gd name="connsiteY267" fmla="*/ 5972 h 10000"/>
                  <a:gd name="connsiteX268" fmla="*/ 1612 w 10000"/>
                  <a:gd name="connsiteY268" fmla="*/ 5955 h 10000"/>
                  <a:gd name="connsiteX269" fmla="*/ 1679 w 10000"/>
                  <a:gd name="connsiteY269" fmla="*/ 6049 h 10000"/>
                  <a:gd name="connsiteX270" fmla="*/ 1720 w 10000"/>
                  <a:gd name="connsiteY270" fmla="*/ 6108 h 10000"/>
                  <a:gd name="connsiteX271" fmla="*/ 1751 w 10000"/>
                  <a:gd name="connsiteY271" fmla="*/ 6133 h 10000"/>
                  <a:gd name="connsiteX272" fmla="*/ 1792 w 10000"/>
                  <a:gd name="connsiteY272" fmla="*/ 6169 h 10000"/>
                  <a:gd name="connsiteX273" fmla="*/ 1801 w 10000"/>
                  <a:gd name="connsiteY273" fmla="*/ 6172 h 10000"/>
                  <a:gd name="connsiteX274" fmla="*/ 1814 w 10000"/>
                  <a:gd name="connsiteY274" fmla="*/ 6286 h 10000"/>
                  <a:gd name="connsiteX275" fmla="*/ 1817 w 10000"/>
                  <a:gd name="connsiteY275" fmla="*/ 6331 h 10000"/>
                  <a:gd name="connsiteX276" fmla="*/ 1809 w 10000"/>
                  <a:gd name="connsiteY276" fmla="*/ 6444 h 10000"/>
                  <a:gd name="connsiteX277" fmla="*/ 1801 w 10000"/>
                  <a:gd name="connsiteY277" fmla="*/ 6499 h 10000"/>
                  <a:gd name="connsiteX278" fmla="*/ 1781 w 10000"/>
                  <a:gd name="connsiteY278" fmla="*/ 6522 h 10000"/>
                  <a:gd name="connsiteX279" fmla="*/ 1773 w 10000"/>
                  <a:gd name="connsiteY279" fmla="*/ 6541 h 10000"/>
                  <a:gd name="connsiteX280" fmla="*/ 1762 w 10000"/>
                  <a:gd name="connsiteY280" fmla="*/ 6571 h 10000"/>
                  <a:gd name="connsiteX281" fmla="*/ 1767 w 10000"/>
                  <a:gd name="connsiteY281" fmla="*/ 6622 h 10000"/>
                  <a:gd name="connsiteX282" fmla="*/ 1767 w 10000"/>
                  <a:gd name="connsiteY282" fmla="*/ 6665 h 10000"/>
                  <a:gd name="connsiteX283" fmla="*/ 1767 w 10000"/>
                  <a:gd name="connsiteY283" fmla="*/ 6694 h 10000"/>
                  <a:gd name="connsiteX284" fmla="*/ 1776 w 10000"/>
                  <a:gd name="connsiteY284" fmla="*/ 6726 h 10000"/>
                  <a:gd name="connsiteX285" fmla="*/ 1776 w 10000"/>
                  <a:gd name="connsiteY285" fmla="*/ 6745 h 10000"/>
                  <a:gd name="connsiteX286" fmla="*/ 1767 w 10000"/>
                  <a:gd name="connsiteY286" fmla="*/ 6765 h 10000"/>
                  <a:gd name="connsiteX287" fmla="*/ 1762 w 10000"/>
                  <a:gd name="connsiteY287" fmla="*/ 6804 h 10000"/>
                  <a:gd name="connsiteX288" fmla="*/ 1753 w 10000"/>
                  <a:gd name="connsiteY288" fmla="*/ 6839 h 10000"/>
                  <a:gd name="connsiteX289" fmla="*/ 1742 w 10000"/>
                  <a:gd name="connsiteY289" fmla="*/ 6849 h 10000"/>
                  <a:gd name="connsiteX290" fmla="*/ 1726 w 10000"/>
                  <a:gd name="connsiteY290" fmla="*/ 6849 h 10000"/>
                  <a:gd name="connsiteX291" fmla="*/ 1712 w 10000"/>
                  <a:gd name="connsiteY291" fmla="*/ 6852 h 10000"/>
                  <a:gd name="connsiteX292" fmla="*/ 1640 w 10000"/>
                  <a:gd name="connsiteY292" fmla="*/ 6953 h 10000"/>
                  <a:gd name="connsiteX293" fmla="*/ 1493 w 10000"/>
                  <a:gd name="connsiteY293" fmla="*/ 7105 h 10000"/>
                  <a:gd name="connsiteX294" fmla="*/ 1490 w 10000"/>
                  <a:gd name="connsiteY294" fmla="*/ 7124 h 10000"/>
                  <a:gd name="connsiteX295" fmla="*/ 1468 w 10000"/>
                  <a:gd name="connsiteY295" fmla="*/ 7137 h 10000"/>
                  <a:gd name="connsiteX296" fmla="*/ 1454 w 10000"/>
                  <a:gd name="connsiteY296" fmla="*/ 7144 h 10000"/>
                  <a:gd name="connsiteX297" fmla="*/ 1452 w 10000"/>
                  <a:gd name="connsiteY297" fmla="*/ 7157 h 10000"/>
                  <a:gd name="connsiteX298" fmla="*/ 1446 w 10000"/>
                  <a:gd name="connsiteY298" fmla="*/ 7199 h 10000"/>
                  <a:gd name="connsiteX299" fmla="*/ 1476 w 10000"/>
                  <a:gd name="connsiteY299" fmla="*/ 7247 h 10000"/>
                  <a:gd name="connsiteX300" fmla="*/ 1501 w 10000"/>
                  <a:gd name="connsiteY300" fmla="*/ 7270 h 10000"/>
                  <a:gd name="connsiteX301" fmla="*/ 1518 w 10000"/>
                  <a:gd name="connsiteY301" fmla="*/ 7286 h 10000"/>
                  <a:gd name="connsiteX302" fmla="*/ 1524 w 10000"/>
                  <a:gd name="connsiteY302" fmla="*/ 7306 h 10000"/>
                  <a:gd name="connsiteX303" fmla="*/ 1540 w 10000"/>
                  <a:gd name="connsiteY303" fmla="*/ 7322 h 10000"/>
                  <a:gd name="connsiteX304" fmla="*/ 1565 w 10000"/>
                  <a:gd name="connsiteY304" fmla="*/ 7325 h 10000"/>
                  <a:gd name="connsiteX305" fmla="*/ 1590 w 10000"/>
                  <a:gd name="connsiteY305" fmla="*/ 7332 h 10000"/>
                  <a:gd name="connsiteX306" fmla="*/ 1615 w 10000"/>
                  <a:gd name="connsiteY306" fmla="*/ 7345 h 10000"/>
                  <a:gd name="connsiteX307" fmla="*/ 1662 w 10000"/>
                  <a:gd name="connsiteY307" fmla="*/ 7370 h 10000"/>
                  <a:gd name="connsiteX308" fmla="*/ 1670 w 10000"/>
                  <a:gd name="connsiteY308" fmla="*/ 7351 h 10000"/>
                  <a:gd name="connsiteX309" fmla="*/ 1726 w 10000"/>
                  <a:gd name="connsiteY309" fmla="*/ 7354 h 10000"/>
                  <a:gd name="connsiteX310" fmla="*/ 1726 w 10000"/>
                  <a:gd name="connsiteY310" fmla="*/ 7400 h 10000"/>
                  <a:gd name="connsiteX311" fmla="*/ 1773 w 10000"/>
                  <a:gd name="connsiteY311" fmla="*/ 7409 h 10000"/>
                  <a:gd name="connsiteX312" fmla="*/ 1806 w 10000"/>
                  <a:gd name="connsiteY312" fmla="*/ 7416 h 10000"/>
                  <a:gd name="connsiteX313" fmla="*/ 1839 w 10000"/>
                  <a:gd name="connsiteY313" fmla="*/ 7403 h 10000"/>
                  <a:gd name="connsiteX314" fmla="*/ 1886 w 10000"/>
                  <a:gd name="connsiteY314" fmla="*/ 7403 h 10000"/>
                  <a:gd name="connsiteX315" fmla="*/ 1898 w 10000"/>
                  <a:gd name="connsiteY315" fmla="*/ 7403 h 10000"/>
                  <a:gd name="connsiteX316" fmla="*/ 1914 w 10000"/>
                  <a:gd name="connsiteY316" fmla="*/ 7494 h 10000"/>
                  <a:gd name="connsiteX317" fmla="*/ 1895 w 10000"/>
                  <a:gd name="connsiteY317" fmla="*/ 7523 h 10000"/>
                  <a:gd name="connsiteX318" fmla="*/ 1825 w 10000"/>
                  <a:gd name="connsiteY318" fmla="*/ 7617 h 10000"/>
                  <a:gd name="connsiteX319" fmla="*/ 1776 w 10000"/>
                  <a:gd name="connsiteY319" fmla="*/ 7691 h 10000"/>
                  <a:gd name="connsiteX320" fmla="*/ 1781 w 10000"/>
                  <a:gd name="connsiteY320" fmla="*/ 7723 h 10000"/>
                  <a:gd name="connsiteX321" fmla="*/ 1767 w 10000"/>
                  <a:gd name="connsiteY321" fmla="*/ 7759 h 10000"/>
                  <a:gd name="connsiteX322" fmla="*/ 1762 w 10000"/>
                  <a:gd name="connsiteY322" fmla="*/ 7817 h 10000"/>
                  <a:gd name="connsiteX323" fmla="*/ 1762 w 10000"/>
                  <a:gd name="connsiteY323" fmla="*/ 7856 h 10000"/>
                  <a:gd name="connsiteX324" fmla="*/ 1776 w 10000"/>
                  <a:gd name="connsiteY324" fmla="*/ 7892 h 10000"/>
                  <a:gd name="connsiteX325" fmla="*/ 1784 w 10000"/>
                  <a:gd name="connsiteY325" fmla="*/ 7902 h 10000"/>
                  <a:gd name="connsiteX326" fmla="*/ 1801 w 10000"/>
                  <a:gd name="connsiteY326" fmla="*/ 7908 h 10000"/>
                  <a:gd name="connsiteX327" fmla="*/ 1809 w 10000"/>
                  <a:gd name="connsiteY327" fmla="*/ 7911 h 10000"/>
                  <a:gd name="connsiteX328" fmla="*/ 1801 w 10000"/>
                  <a:gd name="connsiteY328" fmla="*/ 7940 h 10000"/>
                  <a:gd name="connsiteX329" fmla="*/ 1798 w 10000"/>
                  <a:gd name="connsiteY329" fmla="*/ 7979 h 10000"/>
                  <a:gd name="connsiteX330" fmla="*/ 1806 w 10000"/>
                  <a:gd name="connsiteY330" fmla="*/ 8002 h 10000"/>
                  <a:gd name="connsiteX331" fmla="*/ 1823 w 10000"/>
                  <a:gd name="connsiteY331" fmla="*/ 8021 h 10000"/>
                  <a:gd name="connsiteX332" fmla="*/ 1834 w 10000"/>
                  <a:gd name="connsiteY332" fmla="*/ 8044 h 10000"/>
                  <a:gd name="connsiteX333" fmla="*/ 1839 w 10000"/>
                  <a:gd name="connsiteY333" fmla="*/ 8073 h 10000"/>
                  <a:gd name="connsiteX334" fmla="*/ 1842 w 10000"/>
                  <a:gd name="connsiteY334" fmla="*/ 8106 h 10000"/>
                  <a:gd name="connsiteX335" fmla="*/ 1839 w 10000"/>
                  <a:gd name="connsiteY335" fmla="*/ 8144 h 10000"/>
                  <a:gd name="connsiteX336" fmla="*/ 1856 w 10000"/>
                  <a:gd name="connsiteY336" fmla="*/ 8164 h 10000"/>
                  <a:gd name="connsiteX337" fmla="*/ 1886 w 10000"/>
                  <a:gd name="connsiteY337" fmla="*/ 8193 h 10000"/>
                  <a:gd name="connsiteX338" fmla="*/ 1922 w 10000"/>
                  <a:gd name="connsiteY338" fmla="*/ 8206 h 10000"/>
                  <a:gd name="connsiteX339" fmla="*/ 1967 w 10000"/>
                  <a:gd name="connsiteY339" fmla="*/ 8203 h 10000"/>
                  <a:gd name="connsiteX340" fmla="*/ 1986 w 10000"/>
                  <a:gd name="connsiteY340" fmla="*/ 8212 h 10000"/>
                  <a:gd name="connsiteX341" fmla="*/ 2000 w 10000"/>
                  <a:gd name="connsiteY341" fmla="*/ 8232 h 10000"/>
                  <a:gd name="connsiteX342" fmla="*/ 2033 w 10000"/>
                  <a:gd name="connsiteY342" fmla="*/ 8258 h 10000"/>
                  <a:gd name="connsiteX343" fmla="*/ 2050 w 10000"/>
                  <a:gd name="connsiteY343" fmla="*/ 8271 h 10000"/>
                  <a:gd name="connsiteX344" fmla="*/ 2089 w 10000"/>
                  <a:gd name="connsiteY344" fmla="*/ 8280 h 10000"/>
                  <a:gd name="connsiteX345" fmla="*/ 2122 w 10000"/>
                  <a:gd name="connsiteY345" fmla="*/ 8300 h 10000"/>
                  <a:gd name="connsiteX346" fmla="*/ 2163 w 10000"/>
                  <a:gd name="connsiteY346" fmla="*/ 8332 h 10000"/>
                  <a:gd name="connsiteX347" fmla="*/ 2172 w 10000"/>
                  <a:gd name="connsiteY347" fmla="*/ 8335 h 10000"/>
                  <a:gd name="connsiteX348" fmla="*/ 2177 w 10000"/>
                  <a:gd name="connsiteY348" fmla="*/ 8345 h 10000"/>
                  <a:gd name="connsiteX349" fmla="*/ 2163 w 10000"/>
                  <a:gd name="connsiteY349" fmla="*/ 8371 h 10000"/>
                  <a:gd name="connsiteX350" fmla="*/ 2139 w 10000"/>
                  <a:gd name="connsiteY350" fmla="*/ 8423 h 10000"/>
                  <a:gd name="connsiteX351" fmla="*/ 2130 w 10000"/>
                  <a:gd name="connsiteY351" fmla="*/ 8439 h 10000"/>
                  <a:gd name="connsiteX352" fmla="*/ 2105 w 10000"/>
                  <a:gd name="connsiteY352" fmla="*/ 8446 h 10000"/>
                  <a:gd name="connsiteX353" fmla="*/ 2080 w 10000"/>
                  <a:gd name="connsiteY353" fmla="*/ 8449 h 10000"/>
                  <a:gd name="connsiteX354" fmla="*/ 2075 w 10000"/>
                  <a:gd name="connsiteY354" fmla="*/ 8459 h 10000"/>
                  <a:gd name="connsiteX355" fmla="*/ 2072 w 10000"/>
                  <a:gd name="connsiteY355" fmla="*/ 8475 h 10000"/>
                  <a:gd name="connsiteX356" fmla="*/ 2080 w 10000"/>
                  <a:gd name="connsiteY356" fmla="*/ 8484 h 10000"/>
                  <a:gd name="connsiteX357" fmla="*/ 2100 w 10000"/>
                  <a:gd name="connsiteY357" fmla="*/ 8475 h 10000"/>
                  <a:gd name="connsiteX358" fmla="*/ 2141 w 10000"/>
                  <a:gd name="connsiteY358" fmla="*/ 8478 h 10000"/>
                  <a:gd name="connsiteX359" fmla="*/ 2172 w 10000"/>
                  <a:gd name="connsiteY359" fmla="*/ 8475 h 10000"/>
                  <a:gd name="connsiteX360" fmla="*/ 2188 w 10000"/>
                  <a:gd name="connsiteY360" fmla="*/ 8475 h 10000"/>
                  <a:gd name="connsiteX361" fmla="*/ 2222 w 10000"/>
                  <a:gd name="connsiteY361" fmla="*/ 8497 h 10000"/>
                  <a:gd name="connsiteX362" fmla="*/ 2252 w 10000"/>
                  <a:gd name="connsiteY362" fmla="*/ 8514 h 10000"/>
                  <a:gd name="connsiteX363" fmla="*/ 2274 w 10000"/>
                  <a:gd name="connsiteY363" fmla="*/ 8514 h 10000"/>
                  <a:gd name="connsiteX364" fmla="*/ 2299 w 10000"/>
                  <a:gd name="connsiteY364" fmla="*/ 8504 h 10000"/>
                  <a:gd name="connsiteX365" fmla="*/ 2310 w 10000"/>
                  <a:gd name="connsiteY365" fmla="*/ 8504 h 10000"/>
                  <a:gd name="connsiteX366" fmla="*/ 2319 w 10000"/>
                  <a:gd name="connsiteY366" fmla="*/ 8484 h 10000"/>
                  <a:gd name="connsiteX367" fmla="*/ 2338 w 10000"/>
                  <a:gd name="connsiteY367" fmla="*/ 8494 h 10000"/>
                  <a:gd name="connsiteX368" fmla="*/ 2338 w 10000"/>
                  <a:gd name="connsiteY368" fmla="*/ 8552 h 10000"/>
                  <a:gd name="connsiteX369" fmla="*/ 2366 w 10000"/>
                  <a:gd name="connsiteY369" fmla="*/ 8572 h 10000"/>
                  <a:gd name="connsiteX370" fmla="*/ 2382 w 10000"/>
                  <a:gd name="connsiteY370" fmla="*/ 8582 h 10000"/>
                  <a:gd name="connsiteX371" fmla="*/ 2435 w 10000"/>
                  <a:gd name="connsiteY371" fmla="*/ 8552 h 10000"/>
                  <a:gd name="connsiteX372" fmla="*/ 2443 w 10000"/>
                  <a:gd name="connsiteY372" fmla="*/ 8552 h 10000"/>
                  <a:gd name="connsiteX373" fmla="*/ 2454 w 10000"/>
                  <a:gd name="connsiteY373" fmla="*/ 8552 h 10000"/>
                  <a:gd name="connsiteX374" fmla="*/ 2471 w 10000"/>
                  <a:gd name="connsiteY374" fmla="*/ 8546 h 10000"/>
                  <a:gd name="connsiteX375" fmla="*/ 2488 w 10000"/>
                  <a:gd name="connsiteY375" fmla="*/ 8536 h 10000"/>
                  <a:gd name="connsiteX376" fmla="*/ 2501 w 10000"/>
                  <a:gd name="connsiteY376" fmla="*/ 8533 h 10000"/>
                  <a:gd name="connsiteX377" fmla="*/ 2512 w 10000"/>
                  <a:gd name="connsiteY377" fmla="*/ 8533 h 10000"/>
                  <a:gd name="connsiteX378" fmla="*/ 2521 w 10000"/>
                  <a:gd name="connsiteY378" fmla="*/ 8546 h 10000"/>
                  <a:gd name="connsiteX379" fmla="*/ 2521 w 10000"/>
                  <a:gd name="connsiteY379" fmla="*/ 8572 h 10000"/>
                  <a:gd name="connsiteX380" fmla="*/ 2535 w 10000"/>
                  <a:gd name="connsiteY380" fmla="*/ 8588 h 10000"/>
                  <a:gd name="connsiteX381" fmla="*/ 2551 w 10000"/>
                  <a:gd name="connsiteY381" fmla="*/ 8582 h 10000"/>
                  <a:gd name="connsiteX382" fmla="*/ 2560 w 10000"/>
                  <a:gd name="connsiteY382" fmla="*/ 8582 h 10000"/>
                  <a:gd name="connsiteX383" fmla="*/ 2573 w 10000"/>
                  <a:gd name="connsiteY383" fmla="*/ 8588 h 10000"/>
                  <a:gd name="connsiteX384" fmla="*/ 2584 w 10000"/>
                  <a:gd name="connsiteY384" fmla="*/ 8591 h 10000"/>
                  <a:gd name="connsiteX385" fmla="*/ 2590 w 10000"/>
                  <a:gd name="connsiteY385" fmla="*/ 8598 h 10000"/>
                  <a:gd name="connsiteX386" fmla="*/ 2598 w 10000"/>
                  <a:gd name="connsiteY386" fmla="*/ 8608 h 10000"/>
                  <a:gd name="connsiteX387" fmla="*/ 2607 w 10000"/>
                  <a:gd name="connsiteY387" fmla="*/ 8617 h 10000"/>
                  <a:gd name="connsiteX388" fmla="*/ 2618 w 10000"/>
                  <a:gd name="connsiteY388" fmla="*/ 8617 h 10000"/>
                  <a:gd name="connsiteX389" fmla="*/ 2640 w 10000"/>
                  <a:gd name="connsiteY389" fmla="*/ 8608 h 10000"/>
                  <a:gd name="connsiteX390" fmla="*/ 2670 w 10000"/>
                  <a:gd name="connsiteY390" fmla="*/ 8598 h 10000"/>
                  <a:gd name="connsiteX391" fmla="*/ 2673 w 10000"/>
                  <a:gd name="connsiteY391" fmla="*/ 8598 h 10000"/>
                  <a:gd name="connsiteX392" fmla="*/ 2690 w 10000"/>
                  <a:gd name="connsiteY392" fmla="*/ 8598 h 10000"/>
                  <a:gd name="connsiteX393" fmla="*/ 2698 w 10000"/>
                  <a:gd name="connsiteY393" fmla="*/ 8598 h 10000"/>
                  <a:gd name="connsiteX394" fmla="*/ 2712 w 10000"/>
                  <a:gd name="connsiteY394" fmla="*/ 8598 h 10000"/>
                  <a:gd name="connsiteX395" fmla="*/ 2726 w 10000"/>
                  <a:gd name="connsiteY395" fmla="*/ 8591 h 10000"/>
                  <a:gd name="connsiteX396" fmla="*/ 2737 w 10000"/>
                  <a:gd name="connsiteY396" fmla="*/ 8588 h 10000"/>
                  <a:gd name="connsiteX397" fmla="*/ 2759 w 10000"/>
                  <a:gd name="connsiteY397" fmla="*/ 8582 h 10000"/>
                  <a:gd name="connsiteX398" fmla="*/ 2770 w 10000"/>
                  <a:gd name="connsiteY398" fmla="*/ 8578 h 10000"/>
                  <a:gd name="connsiteX399" fmla="*/ 2784 w 10000"/>
                  <a:gd name="connsiteY399" fmla="*/ 8572 h 10000"/>
                  <a:gd name="connsiteX400" fmla="*/ 2795 w 10000"/>
                  <a:gd name="connsiteY400" fmla="*/ 8572 h 10000"/>
                  <a:gd name="connsiteX401" fmla="*/ 2803 w 10000"/>
                  <a:gd name="connsiteY401" fmla="*/ 8588 h 10000"/>
                  <a:gd name="connsiteX402" fmla="*/ 2803 w 10000"/>
                  <a:gd name="connsiteY402" fmla="*/ 8591 h 10000"/>
                  <a:gd name="connsiteX403" fmla="*/ 2803 w 10000"/>
                  <a:gd name="connsiteY403" fmla="*/ 8601 h 10000"/>
                  <a:gd name="connsiteX404" fmla="*/ 2809 w 10000"/>
                  <a:gd name="connsiteY404" fmla="*/ 8601 h 10000"/>
                  <a:gd name="connsiteX405" fmla="*/ 2823 w 10000"/>
                  <a:gd name="connsiteY405" fmla="*/ 8598 h 10000"/>
                  <a:gd name="connsiteX406" fmla="*/ 2831 w 10000"/>
                  <a:gd name="connsiteY406" fmla="*/ 8598 h 10000"/>
                  <a:gd name="connsiteX407" fmla="*/ 2839 w 10000"/>
                  <a:gd name="connsiteY407" fmla="*/ 8601 h 10000"/>
                  <a:gd name="connsiteX408" fmla="*/ 2848 w 10000"/>
                  <a:gd name="connsiteY408" fmla="*/ 8598 h 10000"/>
                  <a:gd name="connsiteX409" fmla="*/ 2856 w 10000"/>
                  <a:gd name="connsiteY409" fmla="*/ 8601 h 10000"/>
                  <a:gd name="connsiteX410" fmla="*/ 2859 w 10000"/>
                  <a:gd name="connsiteY410" fmla="*/ 8601 h 10000"/>
                  <a:gd name="connsiteX411" fmla="*/ 2864 w 10000"/>
                  <a:gd name="connsiteY411" fmla="*/ 8598 h 10000"/>
                  <a:gd name="connsiteX412" fmla="*/ 2889 w 10000"/>
                  <a:gd name="connsiteY412" fmla="*/ 8611 h 10000"/>
                  <a:gd name="connsiteX413" fmla="*/ 2906 w 10000"/>
                  <a:gd name="connsiteY413" fmla="*/ 8620 h 10000"/>
                  <a:gd name="connsiteX414" fmla="*/ 2914 w 10000"/>
                  <a:gd name="connsiteY414" fmla="*/ 8627 h 10000"/>
                  <a:gd name="connsiteX415" fmla="*/ 2920 w 10000"/>
                  <a:gd name="connsiteY415" fmla="*/ 8640 h 10000"/>
                  <a:gd name="connsiteX416" fmla="*/ 2922 w 10000"/>
                  <a:gd name="connsiteY416" fmla="*/ 8666 h 10000"/>
                  <a:gd name="connsiteX417" fmla="*/ 2922 w 10000"/>
                  <a:gd name="connsiteY417" fmla="*/ 8692 h 10000"/>
                  <a:gd name="connsiteX418" fmla="*/ 2939 w 10000"/>
                  <a:gd name="connsiteY418" fmla="*/ 8695 h 10000"/>
                  <a:gd name="connsiteX419" fmla="*/ 2953 w 10000"/>
                  <a:gd name="connsiteY419" fmla="*/ 8695 h 10000"/>
                  <a:gd name="connsiteX420" fmla="*/ 2961 w 10000"/>
                  <a:gd name="connsiteY420" fmla="*/ 8695 h 10000"/>
                  <a:gd name="connsiteX421" fmla="*/ 2972 w 10000"/>
                  <a:gd name="connsiteY421" fmla="*/ 8692 h 10000"/>
                  <a:gd name="connsiteX422" fmla="*/ 2981 w 10000"/>
                  <a:gd name="connsiteY422" fmla="*/ 8685 h 10000"/>
                  <a:gd name="connsiteX423" fmla="*/ 2989 w 10000"/>
                  <a:gd name="connsiteY423" fmla="*/ 8685 h 10000"/>
                  <a:gd name="connsiteX424" fmla="*/ 3008 w 10000"/>
                  <a:gd name="connsiteY424" fmla="*/ 8685 h 10000"/>
                  <a:gd name="connsiteX425" fmla="*/ 3028 w 10000"/>
                  <a:gd name="connsiteY425" fmla="*/ 8695 h 10000"/>
                  <a:gd name="connsiteX426" fmla="*/ 3042 w 10000"/>
                  <a:gd name="connsiteY426" fmla="*/ 8695 h 10000"/>
                  <a:gd name="connsiteX427" fmla="*/ 3053 w 10000"/>
                  <a:gd name="connsiteY427" fmla="*/ 8676 h 10000"/>
                  <a:gd name="connsiteX428" fmla="*/ 3061 w 10000"/>
                  <a:gd name="connsiteY428" fmla="*/ 8666 h 10000"/>
                  <a:gd name="connsiteX429" fmla="*/ 3066 w 10000"/>
                  <a:gd name="connsiteY429" fmla="*/ 8656 h 10000"/>
                  <a:gd name="connsiteX430" fmla="*/ 3091 w 10000"/>
                  <a:gd name="connsiteY430" fmla="*/ 8659 h 10000"/>
                  <a:gd name="connsiteX431" fmla="*/ 3105 w 10000"/>
                  <a:gd name="connsiteY431" fmla="*/ 8659 h 10000"/>
                  <a:gd name="connsiteX432" fmla="*/ 3108 w 10000"/>
                  <a:gd name="connsiteY432" fmla="*/ 8650 h 10000"/>
                  <a:gd name="connsiteX433" fmla="*/ 3147 w 10000"/>
                  <a:gd name="connsiteY433" fmla="*/ 8588 h 10000"/>
                  <a:gd name="connsiteX434" fmla="*/ 3150 w 10000"/>
                  <a:gd name="connsiteY434" fmla="*/ 8598 h 10000"/>
                  <a:gd name="connsiteX435" fmla="*/ 3163 w 10000"/>
                  <a:gd name="connsiteY435" fmla="*/ 8601 h 10000"/>
                  <a:gd name="connsiteX436" fmla="*/ 3180 w 10000"/>
                  <a:gd name="connsiteY436" fmla="*/ 8608 h 10000"/>
                  <a:gd name="connsiteX437" fmla="*/ 3188 w 10000"/>
                  <a:gd name="connsiteY437" fmla="*/ 8611 h 10000"/>
                  <a:gd name="connsiteX438" fmla="*/ 3227 w 10000"/>
                  <a:gd name="connsiteY438" fmla="*/ 8620 h 10000"/>
                  <a:gd name="connsiteX439" fmla="*/ 3238 w 10000"/>
                  <a:gd name="connsiteY439" fmla="*/ 8617 h 10000"/>
                  <a:gd name="connsiteX440" fmla="*/ 3247 w 10000"/>
                  <a:gd name="connsiteY440" fmla="*/ 8601 h 10000"/>
                  <a:gd name="connsiteX441" fmla="*/ 3269 w 10000"/>
                  <a:gd name="connsiteY441" fmla="*/ 8611 h 10000"/>
                  <a:gd name="connsiteX442" fmla="*/ 3277 w 10000"/>
                  <a:gd name="connsiteY442" fmla="*/ 8617 h 10000"/>
                  <a:gd name="connsiteX443" fmla="*/ 3285 w 10000"/>
                  <a:gd name="connsiteY443" fmla="*/ 8611 h 10000"/>
                  <a:gd name="connsiteX444" fmla="*/ 3307 w 10000"/>
                  <a:gd name="connsiteY444" fmla="*/ 8611 h 10000"/>
                  <a:gd name="connsiteX445" fmla="*/ 3319 w 10000"/>
                  <a:gd name="connsiteY445" fmla="*/ 8617 h 10000"/>
                  <a:gd name="connsiteX446" fmla="*/ 3324 w 10000"/>
                  <a:gd name="connsiteY446" fmla="*/ 8617 h 10000"/>
                  <a:gd name="connsiteX447" fmla="*/ 3327 w 10000"/>
                  <a:gd name="connsiteY447" fmla="*/ 8620 h 10000"/>
                  <a:gd name="connsiteX448" fmla="*/ 3341 w 10000"/>
                  <a:gd name="connsiteY448" fmla="*/ 8620 h 10000"/>
                  <a:gd name="connsiteX449" fmla="*/ 3357 w 10000"/>
                  <a:gd name="connsiteY449" fmla="*/ 8620 h 10000"/>
                  <a:gd name="connsiteX450" fmla="*/ 3374 w 10000"/>
                  <a:gd name="connsiteY450" fmla="*/ 8620 h 10000"/>
                  <a:gd name="connsiteX451" fmla="*/ 3382 w 10000"/>
                  <a:gd name="connsiteY451" fmla="*/ 8620 h 10000"/>
                  <a:gd name="connsiteX452" fmla="*/ 3399 w 10000"/>
                  <a:gd name="connsiteY452" fmla="*/ 8611 h 10000"/>
                  <a:gd name="connsiteX453" fmla="*/ 3413 w 10000"/>
                  <a:gd name="connsiteY453" fmla="*/ 8601 h 10000"/>
                  <a:gd name="connsiteX454" fmla="*/ 3421 w 10000"/>
                  <a:gd name="connsiteY454" fmla="*/ 8588 h 10000"/>
                  <a:gd name="connsiteX455" fmla="*/ 3421 w 10000"/>
                  <a:gd name="connsiteY455" fmla="*/ 8572 h 10000"/>
                  <a:gd name="connsiteX456" fmla="*/ 3421 w 10000"/>
                  <a:gd name="connsiteY456" fmla="*/ 8552 h 10000"/>
                  <a:gd name="connsiteX457" fmla="*/ 3424 w 10000"/>
                  <a:gd name="connsiteY457" fmla="*/ 8533 h 10000"/>
                  <a:gd name="connsiteX458" fmla="*/ 3432 w 10000"/>
                  <a:gd name="connsiteY458" fmla="*/ 8523 h 10000"/>
                  <a:gd name="connsiteX459" fmla="*/ 3446 w 10000"/>
                  <a:gd name="connsiteY459" fmla="*/ 8523 h 10000"/>
                  <a:gd name="connsiteX460" fmla="*/ 3457 w 10000"/>
                  <a:gd name="connsiteY460" fmla="*/ 8523 h 10000"/>
                  <a:gd name="connsiteX461" fmla="*/ 3476 w 10000"/>
                  <a:gd name="connsiteY461" fmla="*/ 8533 h 10000"/>
                  <a:gd name="connsiteX462" fmla="*/ 3485 w 10000"/>
                  <a:gd name="connsiteY462" fmla="*/ 8536 h 10000"/>
                  <a:gd name="connsiteX463" fmla="*/ 3501 w 10000"/>
                  <a:gd name="connsiteY463" fmla="*/ 8527 h 10000"/>
                  <a:gd name="connsiteX464" fmla="*/ 3504 w 10000"/>
                  <a:gd name="connsiteY464" fmla="*/ 8514 h 10000"/>
                  <a:gd name="connsiteX465" fmla="*/ 3510 w 10000"/>
                  <a:gd name="connsiteY465" fmla="*/ 8497 h 10000"/>
                  <a:gd name="connsiteX466" fmla="*/ 3537 w 10000"/>
                  <a:gd name="connsiteY466" fmla="*/ 8484 h 10000"/>
                  <a:gd name="connsiteX467" fmla="*/ 3562 w 10000"/>
                  <a:gd name="connsiteY467" fmla="*/ 8488 h 10000"/>
                  <a:gd name="connsiteX468" fmla="*/ 3568 w 10000"/>
                  <a:gd name="connsiteY468" fmla="*/ 8484 h 10000"/>
                  <a:gd name="connsiteX469" fmla="*/ 3584 w 10000"/>
                  <a:gd name="connsiteY469" fmla="*/ 8494 h 10000"/>
                  <a:gd name="connsiteX470" fmla="*/ 3593 w 10000"/>
                  <a:gd name="connsiteY470" fmla="*/ 8507 h 10000"/>
                  <a:gd name="connsiteX471" fmla="*/ 3618 w 10000"/>
                  <a:gd name="connsiteY471" fmla="*/ 8497 h 10000"/>
                  <a:gd name="connsiteX472" fmla="*/ 3643 w 10000"/>
                  <a:gd name="connsiteY472" fmla="*/ 8475 h 10000"/>
                  <a:gd name="connsiteX473" fmla="*/ 3657 w 10000"/>
                  <a:gd name="connsiteY473" fmla="*/ 8478 h 10000"/>
                  <a:gd name="connsiteX474" fmla="*/ 3670 w 10000"/>
                  <a:gd name="connsiteY474" fmla="*/ 8475 h 10000"/>
                  <a:gd name="connsiteX475" fmla="*/ 3673 w 10000"/>
                  <a:gd name="connsiteY475" fmla="*/ 8468 h 10000"/>
                  <a:gd name="connsiteX476" fmla="*/ 3681 w 10000"/>
                  <a:gd name="connsiteY476" fmla="*/ 8468 h 10000"/>
                  <a:gd name="connsiteX477" fmla="*/ 3698 w 10000"/>
                  <a:gd name="connsiteY477" fmla="*/ 8478 h 10000"/>
                  <a:gd name="connsiteX478" fmla="*/ 3720 w 10000"/>
                  <a:gd name="connsiteY478" fmla="*/ 8497 h 10000"/>
                  <a:gd name="connsiteX479" fmla="*/ 3715 w 10000"/>
                  <a:gd name="connsiteY479" fmla="*/ 8504 h 10000"/>
                  <a:gd name="connsiteX480" fmla="*/ 3729 w 10000"/>
                  <a:gd name="connsiteY480" fmla="*/ 8514 h 10000"/>
                  <a:gd name="connsiteX481" fmla="*/ 3729 w 10000"/>
                  <a:gd name="connsiteY481" fmla="*/ 8517 h 10000"/>
                  <a:gd name="connsiteX482" fmla="*/ 3740 w 10000"/>
                  <a:gd name="connsiteY482" fmla="*/ 8527 h 10000"/>
                  <a:gd name="connsiteX483" fmla="*/ 3759 w 10000"/>
                  <a:gd name="connsiteY483" fmla="*/ 8517 h 10000"/>
                  <a:gd name="connsiteX484" fmla="*/ 3762 w 10000"/>
                  <a:gd name="connsiteY484" fmla="*/ 8504 h 10000"/>
                  <a:gd name="connsiteX485" fmla="*/ 3770 w 10000"/>
                  <a:gd name="connsiteY485" fmla="*/ 8488 h 10000"/>
                  <a:gd name="connsiteX486" fmla="*/ 3778 w 10000"/>
                  <a:gd name="connsiteY486" fmla="*/ 8484 h 10000"/>
                  <a:gd name="connsiteX487" fmla="*/ 3792 w 10000"/>
                  <a:gd name="connsiteY487" fmla="*/ 8475 h 10000"/>
                  <a:gd name="connsiteX488" fmla="*/ 3803 w 10000"/>
                  <a:gd name="connsiteY488" fmla="*/ 8478 h 10000"/>
                  <a:gd name="connsiteX489" fmla="*/ 3809 w 10000"/>
                  <a:gd name="connsiteY489" fmla="*/ 8475 h 10000"/>
                  <a:gd name="connsiteX490" fmla="*/ 3825 w 10000"/>
                  <a:gd name="connsiteY490" fmla="*/ 8465 h 10000"/>
                  <a:gd name="connsiteX491" fmla="*/ 3834 w 10000"/>
                  <a:gd name="connsiteY491" fmla="*/ 8468 h 10000"/>
                  <a:gd name="connsiteX492" fmla="*/ 3842 w 10000"/>
                  <a:gd name="connsiteY492" fmla="*/ 8478 h 10000"/>
                  <a:gd name="connsiteX493" fmla="*/ 3850 w 10000"/>
                  <a:gd name="connsiteY493" fmla="*/ 8478 h 10000"/>
                  <a:gd name="connsiteX494" fmla="*/ 3859 w 10000"/>
                  <a:gd name="connsiteY494" fmla="*/ 8484 h 10000"/>
                  <a:gd name="connsiteX495" fmla="*/ 3873 w 10000"/>
                  <a:gd name="connsiteY495" fmla="*/ 8494 h 10000"/>
                  <a:gd name="connsiteX496" fmla="*/ 3875 w 10000"/>
                  <a:gd name="connsiteY496" fmla="*/ 8507 h 10000"/>
                  <a:gd name="connsiteX497" fmla="*/ 3881 w 10000"/>
                  <a:gd name="connsiteY497" fmla="*/ 8527 h 10000"/>
                  <a:gd name="connsiteX498" fmla="*/ 3875 w 10000"/>
                  <a:gd name="connsiteY498" fmla="*/ 8546 h 10000"/>
                  <a:gd name="connsiteX499" fmla="*/ 3892 w 10000"/>
                  <a:gd name="connsiteY499" fmla="*/ 8546 h 10000"/>
                  <a:gd name="connsiteX500" fmla="*/ 3900 w 10000"/>
                  <a:gd name="connsiteY500" fmla="*/ 8543 h 10000"/>
                  <a:gd name="connsiteX501" fmla="*/ 3906 w 10000"/>
                  <a:gd name="connsiteY501" fmla="*/ 8543 h 10000"/>
                  <a:gd name="connsiteX502" fmla="*/ 3922 w 10000"/>
                  <a:gd name="connsiteY502" fmla="*/ 8552 h 10000"/>
                  <a:gd name="connsiteX503" fmla="*/ 3939 w 10000"/>
                  <a:gd name="connsiteY503" fmla="*/ 8559 h 10000"/>
                  <a:gd name="connsiteX504" fmla="*/ 3953 w 10000"/>
                  <a:gd name="connsiteY504" fmla="*/ 8572 h 10000"/>
                  <a:gd name="connsiteX505" fmla="*/ 3956 w 10000"/>
                  <a:gd name="connsiteY505" fmla="*/ 8588 h 10000"/>
                  <a:gd name="connsiteX506" fmla="*/ 3956 w 10000"/>
                  <a:gd name="connsiteY506" fmla="*/ 8608 h 10000"/>
                  <a:gd name="connsiteX507" fmla="*/ 3972 w 10000"/>
                  <a:gd name="connsiteY507" fmla="*/ 8608 h 10000"/>
                  <a:gd name="connsiteX508" fmla="*/ 3986 w 10000"/>
                  <a:gd name="connsiteY508" fmla="*/ 8608 h 10000"/>
                  <a:gd name="connsiteX509" fmla="*/ 3997 w 10000"/>
                  <a:gd name="connsiteY509" fmla="*/ 8608 h 10000"/>
                  <a:gd name="connsiteX510" fmla="*/ 4006 w 10000"/>
                  <a:gd name="connsiteY510" fmla="*/ 8608 h 10000"/>
                  <a:gd name="connsiteX511" fmla="*/ 4006 w 10000"/>
                  <a:gd name="connsiteY511" fmla="*/ 8611 h 10000"/>
                  <a:gd name="connsiteX512" fmla="*/ 4011 w 10000"/>
                  <a:gd name="connsiteY512" fmla="*/ 8611 h 10000"/>
                  <a:gd name="connsiteX513" fmla="*/ 4022 w 10000"/>
                  <a:gd name="connsiteY513" fmla="*/ 8620 h 10000"/>
                  <a:gd name="connsiteX514" fmla="*/ 4042 w 10000"/>
                  <a:gd name="connsiteY514" fmla="*/ 8620 h 10000"/>
                  <a:gd name="connsiteX515" fmla="*/ 4050 w 10000"/>
                  <a:gd name="connsiteY515" fmla="*/ 8617 h 10000"/>
                  <a:gd name="connsiteX516" fmla="*/ 4069 w 10000"/>
                  <a:gd name="connsiteY516" fmla="*/ 8620 h 10000"/>
                  <a:gd name="connsiteX517" fmla="*/ 4086 w 10000"/>
                  <a:gd name="connsiteY517" fmla="*/ 8630 h 10000"/>
                  <a:gd name="connsiteX518" fmla="*/ 4108 w 10000"/>
                  <a:gd name="connsiteY518" fmla="*/ 8627 h 10000"/>
                  <a:gd name="connsiteX519" fmla="*/ 4125 w 10000"/>
                  <a:gd name="connsiteY519" fmla="*/ 8620 h 10000"/>
                  <a:gd name="connsiteX520" fmla="*/ 4133 w 10000"/>
                  <a:gd name="connsiteY520" fmla="*/ 8611 h 10000"/>
                  <a:gd name="connsiteX521" fmla="*/ 4139 w 10000"/>
                  <a:gd name="connsiteY521" fmla="*/ 8608 h 10000"/>
                  <a:gd name="connsiteX522" fmla="*/ 4147 w 10000"/>
                  <a:gd name="connsiteY522" fmla="*/ 8601 h 10000"/>
                  <a:gd name="connsiteX523" fmla="*/ 4155 w 10000"/>
                  <a:gd name="connsiteY523" fmla="*/ 8591 h 10000"/>
                  <a:gd name="connsiteX524" fmla="*/ 4166 w 10000"/>
                  <a:gd name="connsiteY524" fmla="*/ 8582 h 10000"/>
                  <a:gd name="connsiteX525" fmla="*/ 4183 w 10000"/>
                  <a:gd name="connsiteY525" fmla="*/ 8569 h 10000"/>
                  <a:gd name="connsiteX526" fmla="*/ 4191 w 10000"/>
                  <a:gd name="connsiteY526" fmla="*/ 8562 h 10000"/>
                  <a:gd name="connsiteX527" fmla="*/ 4208 w 10000"/>
                  <a:gd name="connsiteY527" fmla="*/ 8552 h 10000"/>
                  <a:gd name="connsiteX528" fmla="*/ 4230 w 10000"/>
                  <a:gd name="connsiteY528" fmla="*/ 8552 h 10000"/>
                  <a:gd name="connsiteX529" fmla="*/ 4238 w 10000"/>
                  <a:gd name="connsiteY529" fmla="*/ 8559 h 10000"/>
                  <a:gd name="connsiteX530" fmla="*/ 4247 w 10000"/>
                  <a:gd name="connsiteY530" fmla="*/ 8572 h 10000"/>
                  <a:gd name="connsiteX531" fmla="*/ 4252 w 10000"/>
                  <a:gd name="connsiteY531" fmla="*/ 8578 h 10000"/>
                  <a:gd name="connsiteX532" fmla="*/ 4263 w 10000"/>
                  <a:gd name="connsiteY532" fmla="*/ 8582 h 10000"/>
                  <a:gd name="connsiteX533" fmla="*/ 4277 w 10000"/>
                  <a:gd name="connsiteY533" fmla="*/ 8572 h 10000"/>
                  <a:gd name="connsiteX534" fmla="*/ 4294 w 10000"/>
                  <a:gd name="connsiteY534" fmla="*/ 8559 h 10000"/>
                  <a:gd name="connsiteX535" fmla="*/ 4302 w 10000"/>
                  <a:gd name="connsiteY535" fmla="*/ 8546 h 10000"/>
                  <a:gd name="connsiteX536" fmla="*/ 4310 w 10000"/>
                  <a:gd name="connsiteY536" fmla="*/ 8543 h 10000"/>
                  <a:gd name="connsiteX537" fmla="*/ 4313 w 10000"/>
                  <a:gd name="connsiteY537" fmla="*/ 8543 h 10000"/>
                  <a:gd name="connsiteX538" fmla="*/ 4332 w 10000"/>
                  <a:gd name="connsiteY538" fmla="*/ 8546 h 10000"/>
                  <a:gd name="connsiteX539" fmla="*/ 4335 w 10000"/>
                  <a:gd name="connsiteY539" fmla="*/ 8559 h 10000"/>
                  <a:gd name="connsiteX540" fmla="*/ 4349 w 10000"/>
                  <a:gd name="connsiteY540" fmla="*/ 8588 h 10000"/>
                  <a:gd name="connsiteX541" fmla="*/ 4360 w 10000"/>
                  <a:gd name="connsiteY541" fmla="*/ 8591 h 10000"/>
                  <a:gd name="connsiteX542" fmla="*/ 4366 w 10000"/>
                  <a:gd name="connsiteY542" fmla="*/ 8591 h 10000"/>
                  <a:gd name="connsiteX543" fmla="*/ 4382 w 10000"/>
                  <a:gd name="connsiteY543" fmla="*/ 8598 h 10000"/>
                  <a:gd name="connsiteX544" fmla="*/ 4385 w 10000"/>
                  <a:gd name="connsiteY544" fmla="*/ 8598 h 10000"/>
                  <a:gd name="connsiteX545" fmla="*/ 4402 w 10000"/>
                  <a:gd name="connsiteY545" fmla="*/ 8598 h 10000"/>
                  <a:gd name="connsiteX546" fmla="*/ 4421 w 10000"/>
                  <a:gd name="connsiteY546" fmla="*/ 8591 h 10000"/>
                  <a:gd name="connsiteX547" fmla="*/ 4440 w 10000"/>
                  <a:gd name="connsiteY547" fmla="*/ 8591 h 10000"/>
                  <a:gd name="connsiteX548" fmla="*/ 4449 w 10000"/>
                  <a:gd name="connsiteY548" fmla="*/ 8598 h 10000"/>
                  <a:gd name="connsiteX549" fmla="*/ 4454 w 10000"/>
                  <a:gd name="connsiteY549" fmla="*/ 8617 h 10000"/>
                  <a:gd name="connsiteX550" fmla="*/ 4463 w 10000"/>
                  <a:gd name="connsiteY550" fmla="*/ 8608 h 10000"/>
                  <a:gd name="connsiteX551" fmla="*/ 4474 w 10000"/>
                  <a:gd name="connsiteY551" fmla="*/ 8608 h 10000"/>
                  <a:gd name="connsiteX552" fmla="*/ 4490 w 10000"/>
                  <a:gd name="connsiteY552" fmla="*/ 8617 h 10000"/>
                  <a:gd name="connsiteX553" fmla="*/ 4504 w 10000"/>
                  <a:gd name="connsiteY553" fmla="*/ 8617 h 10000"/>
                  <a:gd name="connsiteX554" fmla="*/ 4518 w 10000"/>
                  <a:gd name="connsiteY554" fmla="*/ 8617 h 10000"/>
                  <a:gd name="connsiteX555" fmla="*/ 4535 w 10000"/>
                  <a:gd name="connsiteY555" fmla="*/ 8611 h 10000"/>
                  <a:gd name="connsiteX556" fmla="*/ 4546 w 10000"/>
                  <a:gd name="connsiteY556" fmla="*/ 8611 h 10000"/>
                  <a:gd name="connsiteX557" fmla="*/ 4562 w 10000"/>
                  <a:gd name="connsiteY557" fmla="*/ 8611 h 10000"/>
                  <a:gd name="connsiteX558" fmla="*/ 4571 w 10000"/>
                  <a:gd name="connsiteY558" fmla="*/ 8611 h 10000"/>
                  <a:gd name="connsiteX559" fmla="*/ 4579 w 10000"/>
                  <a:gd name="connsiteY559" fmla="*/ 8608 h 10000"/>
                  <a:gd name="connsiteX560" fmla="*/ 4584 w 10000"/>
                  <a:gd name="connsiteY560" fmla="*/ 8608 h 10000"/>
                  <a:gd name="connsiteX561" fmla="*/ 4601 w 10000"/>
                  <a:gd name="connsiteY561" fmla="*/ 8617 h 10000"/>
                  <a:gd name="connsiteX562" fmla="*/ 4609 w 10000"/>
                  <a:gd name="connsiteY562" fmla="*/ 8627 h 10000"/>
                  <a:gd name="connsiteX563" fmla="*/ 4618 w 10000"/>
                  <a:gd name="connsiteY563" fmla="*/ 8637 h 10000"/>
                  <a:gd name="connsiteX564" fmla="*/ 4618 w 10000"/>
                  <a:gd name="connsiteY564" fmla="*/ 8646 h 10000"/>
                  <a:gd name="connsiteX565" fmla="*/ 4634 w 10000"/>
                  <a:gd name="connsiteY565" fmla="*/ 8656 h 10000"/>
                  <a:gd name="connsiteX566" fmla="*/ 4640 w 10000"/>
                  <a:gd name="connsiteY566" fmla="*/ 8659 h 10000"/>
                  <a:gd name="connsiteX567" fmla="*/ 4651 w 10000"/>
                  <a:gd name="connsiteY567" fmla="*/ 8666 h 10000"/>
                  <a:gd name="connsiteX568" fmla="*/ 4657 w 10000"/>
                  <a:gd name="connsiteY568" fmla="*/ 8659 h 10000"/>
                  <a:gd name="connsiteX569" fmla="*/ 4668 w 10000"/>
                  <a:gd name="connsiteY569" fmla="*/ 8650 h 10000"/>
                  <a:gd name="connsiteX570" fmla="*/ 4676 w 10000"/>
                  <a:gd name="connsiteY570" fmla="*/ 8650 h 10000"/>
                  <a:gd name="connsiteX571" fmla="*/ 4690 w 10000"/>
                  <a:gd name="connsiteY571" fmla="*/ 8650 h 10000"/>
                  <a:gd name="connsiteX572" fmla="*/ 4698 w 10000"/>
                  <a:gd name="connsiteY572" fmla="*/ 8650 h 10000"/>
                  <a:gd name="connsiteX573" fmla="*/ 4704 w 10000"/>
                  <a:gd name="connsiteY573" fmla="*/ 8650 h 10000"/>
                  <a:gd name="connsiteX574" fmla="*/ 4706 w 10000"/>
                  <a:gd name="connsiteY574" fmla="*/ 8659 h 10000"/>
                  <a:gd name="connsiteX575" fmla="*/ 4706 w 10000"/>
                  <a:gd name="connsiteY575" fmla="*/ 8666 h 10000"/>
                  <a:gd name="connsiteX576" fmla="*/ 4723 w 10000"/>
                  <a:gd name="connsiteY576" fmla="*/ 8682 h 10000"/>
                  <a:gd name="connsiteX577" fmla="*/ 4737 w 10000"/>
                  <a:gd name="connsiteY577" fmla="*/ 8682 h 10000"/>
                  <a:gd name="connsiteX578" fmla="*/ 4745 w 10000"/>
                  <a:gd name="connsiteY578" fmla="*/ 8676 h 10000"/>
                  <a:gd name="connsiteX579" fmla="*/ 4756 w 10000"/>
                  <a:gd name="connsiteY579" fmla="*/ 8666 h 10000"/>
                  <a:gd name="connsiteX580" fmla="*/ 4765 w 10000"/>
                  <a:gd name="connsiteY580" fmla="*/ 8666 h 10000"/>
                  <a:gd name="connsiteX581" fmla="*/ 4765 w 10000"/>
                  <a:gd name="connsiteY581" fmla="*/ 8682 h 10000"/>
                  <a:gd name="connsiteX582" fmla="*/ 4770 w 10000"/>
                  <a:gd name="connsiteY582" fmla="*/ 8701 h 10000"/>
                  <a:gd name="connsiteX583" fmla="*/ 4778 w 10000"/>
                  <a:gd name="connsiteY583" fmla="*/ 8705 h 10000"/>
                  <a:gd name="connsiteX584" fmla="*/ 4795 w 10000"/>
                  <a:gd name="connsiteY584" fmla="*/ 8714 h 10000"/>
                  <a:gd name="connsiteX585" fmla="*/ 4812 w 10000"/>
                  <a:gd name="connsiteY585" fmla="*/ 8714 h 10000"/>
                  <a:gd name="connsiteX586" fmla="*/ 4825 w 10000"/>
                  <a:gd name="connsiteY586" fmla="*/ 8705 h 10000"/>
                  <a:gd name="connsiteX587" fmla="*/ 4825 w 10000"/>
                  <a:gd name="connsiteY587" fmla="*/ 8701 h 10000"/>
                  <a:gd name="connsiteX588" fmla="*/ 4828 w 10000"/>
                  <a:gd name="connsiteY588" fmla="*/ 8701 h 10000"/>
                  <a:gd name="connsiteX589" fmla="*/ 4837 w 10000"/>
                  <a:gd name="connsiteY589" fmla="*/ 8692 h 10000"/>
                  <a:gd name="connsiteX590" fmla="*/ 4842 w 10000"/>
                  <a:gd name="connsiteY590" fmla="*/ 8685 h 10000"/>
                  <a:gd name="connsiteX591" fmla="*/ 4859 w 10000"/>
                  <a:gd name="connsiteY591" fmla="*/ 8692 h 10000"/>
                  <a:gd name="connsiteX592" fmla="*/ 4870 w 10000"/>
                  <a:gd name="connsiteY592" fmla="*/ 8701 h 10000"/>
                  <a:gd name="connsiteX593" fmla="*/ 4878 w 10000"/>
                  <a:gd name="connsiteY593" fmla="*/ 8714 h 10000"/>
                  <a:gd name="connsiteX594" fmla="*/ 4892 w 10000"/>
                  <a:gd name="connsiteY594" fmla="*/ 8724 h 10000"/>
                  <a:gd name="connsiteX595" fmla="*/ 4900 w 10000"/>
                  <a:gd name="connsiteY595" fmla="*/ 8724 h 10000"/>
                  <a:gd name="connsiteX596" fmla="*/ 4906 w 10000"/>
                  <a:gd name="connsiteY596" fmla="*/ 8705 h 10000"/>
                  <a:gd name="connsiteX597" fmla="*/ 4925 w 10000"/>
                  <a:gd name="connsiteY597" fmla="*/ 8724 h 10000"/>
                  <a:gd name="connsiteX598" fmla="*/ 4939 w 10000"/>
                  <a:gd name="connsiteY598" fmla="*/ 8701 h 10000"/>
                  <a:gd name="connsiteX599" fmla="*/ 4950 w 10000"/>
                  <a:gd name="connsiteY599" fmla="*/ 8695 h 10000"/>
                  <a:gd name="connsiteX600" fmla="*/ 4956 w 10000"/>
                  <a:gd name="connsiteY600" fmla="*/ 8692 h 10000"/>
                  <a:gd name="connsiteX601" fmla="*/ 4986 w 10000"/>
                  <a:gd name="connsiteY601" fmla="*/ 8705 h 10000"/>
                  <a:gd name="connsiteX602" fmla="*/ 5003 w 10000"/>
                  <a:gd name="connsiteY602" fmla="*/ 8701 h 10000"/>
                  <a:gd name="connsiteX603" fmla="*/ 5011 w 10000"/>
                  <a:gd name="connsiteY603" fmla="*/ 8692 h 10000"/>
                  <a:gd name="connsiteX604" fmla="*/ 5028 w 10000"/>
                  <a:gd name="connsiteY604" fmla="*/ 8682 h 10000"/>
                  <a:gd name="connsiteX605" fmla="*/ 5030 w 10000"/>
                  <a:gd name="connsiteY605" fmla="*/ 8659 h 10000"/>
                  <a:gd name="connsiteX606" fmla="*/ 5039 w 10000"/>
                  <a:gd name="connsiteY606" fmla="*/ 8656 h 10000"/>
                  <a:gd name="connsiteX607" fmla="*/ 5053 w 10000"/>
                  <a:gd name="connsiteY607" fmla="*/ 8669 h 10000"/>
                  <a:gd name="connsiteX608" fmla="*/ 5061 w 10000"/>
                  <a:gd name="connsiteY608" fmla="*/ 8669 h 10000"/>
                  <a:gd name="connsiteX609" fmla="*/ 5061 w 10000"/>
                  <a:gd name="connsiteY609" fmla="*/ 8676 h 10000"/>
                  <a:gd name="connsiteX610" fmla="*/ 5069 w 10000"/>
                  <a:gd name="connsiteY610" fmla="*/ 8669 h 10000"/>
                  <a:gd name="connsiteX611" fmla="*/ 5083 w 10000"/>
                  <a:gd name="connsiteY611" fmla="*/ 8669 h 10000"/>
                  <a:gd name="connsiteX612" fmla="*/ 5100 w 10000"/>
                  <a:gd name="connsiteY612" fmla="*/ 8669 h 10000"/>
                  <a:gd name="connsiteX613" fmla="*/ 5119 w 10000"/>
                  <a:gd name="connsiteY613" fmla="*/ 8682 h 10000"/>
                  <a:gd name="connsiteX614" fmla="*/ 5136 w 10000"/>
                  <a:gd name="connsiteY614" fmla="*/ 8692 h 10000"/>
                  <a:gd name="connsiteX615" fmla="*/ 5161 w 10000"/>
                  <a:gd name="connsiteY615" fmla="*/ 8701 h 10000"/>
                  <a:gd name="connsiteX616" fmla="*/ 5183 w 10000"/>
                  <a:gd name="connsiteY616" fmla="*/ 8701 h 10000"/>
                  <a:gd name="connsiteX617" fmla="*/ 5199 w 10000"/>
                  <a:gd name="connsiteY617" fmla="*/ 8701 h 10000"/>
                  <a:gd name="connsiteX618" fmla="*/ 5213 w 10000"/>
                  <a:gd name="connsiteY618" fmla="*/ 8705 h 10000"/>
                  <a:gd name="connsiteX619" fmla="*/ 5224 w 10000"/>
                  <a:gd name="connsiteY619" fmla="*/ 8701 h 10000"/>
                  <a:gd name="connsiteX620" fmla="*/ 5230 w 10000"/>
                  <a:gd name="connsiteY620" fmla="*/ 8701 h 10000"/>
                  <a:gd name="connsiteX621" fmla="*/ 5241 w 10000"/>
                  <a:gd name="connsiteY621" fmla="*/ 8676 h 10000"/>
                  <a:gd name="connsiteX622" fmla="*/ 5247 w 10000"/>
                  <a:gd name="connsiteY622" fmla="*/ 8666 h 10000"/>
                  <a:gd name="connsiteX623" fmla="*/ 5249 w 10000"/>
                  <a:gd name="connsiteY623" fmla="*/ 8646 h 10000"/>
                  <a:gd name="connsiteX624" fmla="*/ 5249 w 10000"/>
                  <a:gd name="connsiteY624" fmla="*/ 8650 h 10000"/>
                  <a:gd name="connsiteX625" fmla="*/ 5255 w 10000"/>
                  <a:gd name="connsiteY625" fmla="*/ 8646 h 10000"/>
                  <a:gd name="connsiteX626" fmla="*/ 5271 w 10000"/>
                  <a:gd name="connsiteY626" fmla="*/ 8650 h 10000"/>
                  <a:gd name="connsiteX627" fmla="*/ 5288 w 10000"/>
                  <a:gd name="connsiteY627" fmla="*/ 8666 h 10000"/>
                  <a:gd name="connsiteX628" fmla="*/ 5296 w 10000"/>
                  <a:gd name="connsiteY628" fmla="*/ 8666 h 10000"/>
                  <a:gd name="connsiteX629" fmla="*/ 5310 w 10000"/>
                  <a:gd name="connsiteY629" fmla="*/ 8656 h 10000"/>
                  <a:gd name="connsiteX630" fmla="*/ 5321 w 10000"/>
                  <a:gd name="connsiteY630" fmla="*/ 8650 h 10000"/>
                  <a:gd name="connsiteX631" fmla="*/ 5338 w 10000"/>
                  <a:gd name="connsiteY631" fmla="*/ 8650 h 10000"/>
                  <a:gd name="connsiteX632" fmla="*/ 5360 w 10000"/>
                  <a:gd name="connsiteY632" fmla="*/ 8640 h 10000"/>
                  <a:gd name="connsiteX633" fmla="*/ 5366 w 10000"/>
                  <a:gd name="connsiteY633" fmla="*/ 8637 h 10000"/>
                  <a:gd name="connsiteX634" fmla="*/ 5368 w 10000"/>
                  <a:gd name="connsiteY634" fmla="*/ 8637 h 10000"/>
                  <a:gd name="connsiteX635" fmla="*/ 5382 w 10000"/>
                  <a:gd name="connsiteY635" fmla="*/ 8630 h 10000"/>
                  <a:gd name="connsiteX636" fmla="*/ 5391 w 10000"/>
                  <a:gd name="connsiteY636" fmla="*/ 8630 h 10000"/>
                  <a:gd name="connsiteX637" fmla="*/ 5402 w 10000"/>
                  <a:gd name="connsiteY637" fmla="*/ 8637 h 10000"/>
                  <a:gd name="connsiteX638" fmla="*/ 5418 w 10000"/>
                  <a:gd name="connsiteY638" fmla="*/ 8656 h 10000"/>
                  <a:gd name="connsiteX639" fmla="*/ 5432 w 10000"/>
                  <a:gd name="connsiteY639" fmla="*/ 8666 h 10000"/>
                  <a:gd name="connsiteX640" fmla="*/ 5443 w 10000"/>
                  <a:gd name="connsiteY640" fmla="*/ 8682 h 10000"/>
                  <a:gd name="connsiteX641" fmla="*/ 5457 w 10000"/>
                  <a:gd name="connsiteY641" fmla="*/ 8692 h 10000"/>
                  <a:gd name="connsiteX642" fmla="*/ 5471 w 10000"/>
                  <a:gd name="connsiteY642" fmla="*/ 8705 h 10000"/>
                  <a:gd name="connsiteX643" fmla="*/ 5488 w 10000"/>
                  <a:gd name="connsiteY643" fmla="*/ 8711 h 10000"/>
                  <a:gd name="connsiteX644" fmla="*/ 5490 w 10000"/>
                  <a:gd name="connsiteY644" fmla="*/ 8721 h 10000"/>
                  <a:gd name="connsiteX645" fmla="*/ 5512 w 10000"/>
                  <a:gd name="connsiteY645" fmla="*/ 8724 h 10000"/>
                  <a:gd name="connsiteX646" fmla="*/ 5521 w 10000"/>
                  <a:gd name="connsiteY646" fmla="*/ 8714 h 10000"/>
                  <a:gd name="connsiteX647" fmla="*/ 5524 w 10000"/>
                  <a:gd name="connsiteY647" fmla="*/ 8714 h 10000"/>
                  <a:gd name="connsiteX648" fmla="*/ 5532 w 10000"/>
                  <a:gd name="connsiteY648" fmla="*/ 8721 h 10000"/>
                  <a:gd name="connsiteX649" fmla="*/ 5540 w 10000"/>
                  <a:gd name="connsiteY649" fmla="*/ 8724 h 10000"/>
                  <a:gd name="connsiteX650" fmla="*/ 5562 w 10000"/>
                  <a:gd name="connsiteY650" fmla="*/ 8750 h 10000"/>
                  <a:gd name="connsiteX651" fmla="*/ 5562 w 10000"/>
                  <a:gd name="connsiteY651" fmla="*/ 8760 h 10000"/>
                  <a:gd name="connsiteX652" fmla="*/ 5571 w 10000"/>
                  <a:gd name="connsiteY652" fmla="*/ 8782 h 10000"/>
                  <a:gd name="connsiteX653" fmla="*/ 5579 w 10000"/>
                  <a:gd name="connsiteY653" fmla="*/ 8789 h 10000"/>
                  <a:gd name="connsiteX654" fmla="*/ 5593 w 10000"/>
                  <a:gd name="connsiteY654" fmla="*/ 8789 h 10000"/>
                  <a:gd name="connsiteX655" fmla="*/ 5596 w 10000"/>
                  <a:gd name="connsiteY655" fmla="*/ 8789 h 10000"/>
                  <a:gd name="connsiteX656" fmla="*/ 5626 w 10000"/>
                  <a:gd name="connsiteY656" fmla="*/ 8782 h 10000"/>
                  <a:gd name="connsiteX657" fmla="*/ 5629 w 10000"/>
                  <a:gd name="connsiteY657" fmla="*/ 8782 h 10000"/>
                  <a:gd name="connsiteX658" fmla="*/ 5637 w 10000"/>
                  <a:gd name="connsiteY658" fmla="*/ 8779 h 10000"/>
                  <a:gd name="connsiteX659" fmla="*/ 5648 w 10000"/>
                  <a:gd name="connsiteY659" fmla="*/ 8789 h 10000"/>
                  <a:gd name="connsiteX660" fmla="*/ 5665 w 10000"/>
                  <a:gd name="connsiteY660" fmla="*/ 8795 h 10000"/>
                  <a:gd name="connsiteX661" fmla="*/ 5676 w 10000"/>
                  <a:gd name="connsiteY661" fmla="*/ 8789 h 10000"/>
                  <a:gd name="connsiteX662" fmla="*/ 5684 w 10000"/>
                  <a:gd name="connsiteY662" fmla="*/ 8782 h 10000"/>
                  <a:gd name="connsiteX663" fmla="*/ 5693 w 10000"/>
                  <a:gd name="connsiteY663" fmla="*/ 8789 h 10000"/>
                  <a:gd name="connsiteX664" fmla="*/ 5715 w 10000"/>
                  <a:gd name="connsiteY664" fmla="*/ 8808 h 10000"/>
                  <a:gd name="connsiteX665" fmla="*/ 5731 w 10000"/>
                  <a:gd name="connsiteY665" fmla="*/ 8808 h 10000"/>
                  <a:gd name="connsiteX666" fmla="*/ 5740 w 10000"/>
                  <a:gd name="connsiteY666" fmla="*/ 8808 h 10000"/>
                  <a:gd name="connsiteX667" fmla="*/ 5765 w 10000"/>
                  <a:gd name="connsiteY667" fmla="*/ 8818 h 10000"/>
                  <a:gd name="connsiteX668" fmla="*/ 5781 w 10000"/>
                  <a:gd name="connsiteY668" fmla="*/ 8824 h 10000"/>
                  <a:gd name="connsiteX669" fmla="*/ 5798 w 10000"/>
                  <a:gd name="connsiteY669" fmla="*/ 8834 h 10000"/>
                  <a:gd name="connsiteX670" fmla="*/ 5814 w 10000"/>
                  <a:gd name="connsiteY670" fmla="*/ 8837 h 10000"/>
                  <a:gd name="connsiteX671" fmla="*/ 5831 w 10000"/>
                  <a:gd name="connsiteY671" fmla="*/ 8844 h 10000"/>
                  <a:gd name="connsiteX672" fmla="*/ 5842 w 10000"/>
                  <a:gd name="connsiteY672" fmla="*/ 8847 h 10000"/>
                  <a:gd name="connsiteX673" fmla="*/ 5859 w 10000"/>
                  <a:gd name="connsiteY673" fmla="*/ 8857 h 10000"/>
                  <a:gd name="connsiteX674" fmla="*/ 5870 w 10000"/>
                  <a:gd name="connsiteY674" fmla="*/ 8867 h 10000"/>
                  <a:gd name="connsiteX675" fmla="*/ 5878 w 10000"/>
                  <a:gd name="connsiteY675" fmla="*/ 8873 h 10000"/>
                  <a:gd name="connsiteX676" fmla="*/ 5895 w 10000"/>
                  <a:gd name="connsiteY676" fmla="*/ 8873 h 10000"/>
                  <a:gd name="connsiteX677" fmla="*/ 5911 w 10000"/>
                  <a:gd name="connsiteY677" fmla="*/ 8873 h 10000"/>
                  <a:gd name="connsiteX678" fmla="*/ 5931 w 10000"/>
                  <a:gd name="connsiteY678" fmla="*/ 8873 h 10000"/>
                  <a:gd name="connsiteX679" fmla="*/ 5950 w 10000"/>
                  <a:gd name="connsiteY679" fmla="*/ 8867 h 10000"/>
                  <a:gd name="connsiteX680" fmla="*/ 5967 w 10000"/>
                  <a:gd name="connsiteY680" fmla="*/ 8867 h 10000"/>
                  <a:gd name="connsiteX681" fmla="*/ 5975 w 10000"/>
                  <a:gd name="connsiteY681" fmla="*/ 8873 h 10000"/>
                  <a:gd name="connsiteX682" fmla="*/ 6000 w 10000"/>
                  <a:gd name="connsiteY682" fmla="*/ 8883 h 10000"/>
                  <a:gd name="connsiteX683" fmla="*/ 5997 w 10000"/>
                  <a:gd name="connsiteY683" fmla="*/ 8886 h 10000"/>
                  <a:gd name="connsiteX684" fmla="*/ 5997 w 10000"/>
                  <a:gd name="connsiteY684" fmla="*/ 8896 h 10000"/>
                  <a:gd name="connsiteX685" fmla="*/ 6014 w 10000"/>
                  <a:gd name="connsiteY685" fmla="*/ 8892 h 10000"/>
                  <a:gd name="connsiteX686" fmla="*/ 6028 w 10000"/>
                  <a:gd name="connsiteY686" fmla="*/ 8892 h 10000"/>
                  <a:gd name="connsiteX687" fmla="*/ 6053 w 10000"/>
                  <a:gd name="connsiteY687" fmla="*/ 8886 h 10000"/>
                  <a:gd name="connsiteX688" fmla="*/ 6072 w 10000"/>
                  <a:gd name="connsiteY688" fmla="*/ 8876 h 10000"/>
                  <a:gd name="connsiteX689" fmla="*/ 6089 w 10000"/>
                  <a:gd name="connsiteY689" fmla="*/ 8867 h 10000"/>
                  <a:gd name="connsiteX690" fmla="*/ 6111 w 10000"/>
                  <a:gd name="connsiteY690" fmla="*/ 8857 h 10000"/>
                  <a:gd name="connsiteX691" fmla="*/ 6127 w 10000"/>
                  <a:gd name="connsiteY691" fmla="*/ 8847 h 10000"/>
                  <a:gd name="connsiteX692" fmla="*/ 6152 w 10000"/>
                  <a:gd name="connsiteY692" fmla="*/ 8834 h 10000"/>
                  <a:gd name="connsiteX693" fmla="*/ 6183 w 10000"/>
                  <a:gd name="connsiteY693" fmla="*/ 8828 h 10000"/>
                  <a:gd name="connsiteX694" fmla="*/ 6175 w 10000"/>
                  <a:gd name="connsiteY694" fmla="*/ 8844 h 10000"/>
                  <a:gd name="connsiteX695" fmla="*/ 6169 w 10000"/>
                  <a:gd name="connsiteY695" fmla="*/ 8863 h 10000"/>
                  <a:gd name="connsiteX696" fmla="*/ 6158 w 10000"/>
                  <a:gd name="connsiteY696" fmla="*/ 8886 h 10000"/>
                  <a:gd name="connsiteX697" fmla="*/ 6152 w 10000"/>
                  <a:gd name="connsiteY697" fmla="*/ 8896 h 10000"/>
                  <a:gd name="connsiteX698" fmla="*/ 6150 w 10000"/>
                  <a:gd name="connsiteY698" fmla="*/ 8909 h 10000"/>
                  <a:gd name="connsiteX699" fmla="*/ 6152 w 10000"/>
                  <a:gd name="connsiteY699" fmla="*/ 8938 h 10000"/>
                  <a:gd name="connsiteX700" fmla="*/ 6158 w 10000"/>
                  <a:gd name="connsiteY700" fmla="*/ 8957 h 10000"/>
                  <a:gd name="connsiteX701" fmla="*/ 6161 w 10000"/>
                  <a:gd name="connsiteY701" fmla="*/ 8980 h 10000"/>
                  <a:gd name="connsiteX702" fmla="*/ 6166 w 10000"/>
                  <a:gd name="connsiteY702" fmla="*/ 8999 h 10000"/>
                  <a:gd name="connsiteX703" fmla="*/ 6175 w 10000"/>
                  <a:gd name="connsiteY703" fmla="*/ 9032 h 10000"/>
                  <a:gd name="connsiteX704" fmla="*/ 6183 w 10000"/>
                  <a:gd name="connsiteY704" fmla="*/ 9051 h 10000"/>
                  <a:gd name="connsiteX705" fmla="*/ 6191 w 10000"/>
                  <a:gd name="connsiteY705" fmla="*/ 9064 h 10000"/>
                  <a:gd name="connsiteX706" fmla="*/ 6194 w 10000"/>
                  <a:gd name="connsiteY706" fmla="*/ 9084 h 10000"/>
                  <a:gd name="connsiteX707" fmla="*/ 6208 w 10000"/>
                  <a:gd name="connsiteY707" fmla="*/ 9103 h 10000"/>
                  <a:gd name="connsiteX708" fmla="*/ 6208 w 10000"/>
                  <a:gd name="connsiteY708" fmla="*/ 9113 h 10000"/>
                  <a:gd name="connsiteX709" fmla="*/ 6216 w 10000"/>
                  <a:gd name="connsiteY709" fmla="*/ 9129 h 10000"/>
                  <a:gd name="connsiteX710" fmla="*/ 6230 w 10000"/>
                  <a:gd name="connsiteY710" fmla="*/ 9148 h 10000"/>
                  <a:gd name="connsiteX711" fmla="*/ 6241 w 10000"/>
                  <a:gd name="connsiteY711" fmla="*/ 9165 h 10000"/>
                  <a:gd name="connsiteX712" fmla="*/ 6249 w 10000"/>
                  <a:gd name="connsiteY712" fmla="*/ 9168 h 10000"/>
                  <a:gd name="connsiteX713" fmla="*/ 6266 w 10000"/>
                  <a:gd name="connsiteY713" fmla="*/ 9184 h 10000"/>
                  <a:gd name="connsiteX714" fmla="*/ 6280 w 10000"/>
                  <a:gd name="connsiteY714" fmla="*/ 9184 h 10000"/>
                  <a:gd name="connsiteX715" fmla="*/ 6288 w 10000"/>
                  <a:gd name="connsiteY715" fmla="*/ 9177 h 10000"/>
                  <a:gd name="connsiteX716" fmla="*/ 6299 w 10000"/>
                  <a:gd name="connsiteY716" fmla="*/ 9187 h 10000"/>
                  <a:gd name="connsiteX717" fmla="*/ 6305 w 10000"/>
                  <a:gd name="connsiteY717" fmla="*/ 9197 h 10000"/>
                  <a:gd name="connsiteX718" fmla="*/ 6310 w 10000"/>
                  <a:gd name="connsiteY718" fmla="*/ 9197 h 10000"/>
                  <a:gd name="connsiteX719" fmla="*/ 6321 w 10000"/>
                  <a:gd name="connsiteY719" fmla="*/ 9213 h 10000"/>
                  <a:gd name="connsiteX720" fmla="*/ 6335 w 10000"/>
                  <a:gd name="connsiteY720" fmla="*/ 9223 h 10000"/>
                  <a:gd name="connsiteX721" fmla="*/ 6338 w 10000"/>
                  <a:gd name="connsiteY721" fmla="*/ 9223 h 10000"/>
                  <a:gd name="connsiteX722" fmla="*/ 6355 w 10000"/>
                  <a:gd name="connsiteY722" fmla="*/ 9226 h 10000"/>
                  <a:gd name="connsiteX723" fmla="*/ 6363 w 10000"/>
                  <a:gd name="connsiteY723" fmla="*/ 9236 h 10000"/>
                  <a:gd name="connsiteX724" fmla="*/ 6380 w 10000"/>
                  <a:gd name="connsiteY724" fmla="*/ 9258 h 10000"/>
                  <a:gd name="connsiteX725" fmla="*/ 6393 w 10000"/>
                  <a:gd name="connsiteY725" fmla="*/ 9278 h 10000"/>
                  <a:gd name="connsiteX726" fmla="*/ 6396 w 10000"/>
                  <a:gd name="connsiteY726" fmla="*/ 9288 h 10000"/>
                  <a:gd name="connsiteX727" fmla="*/ 6407 w 10000"/>
                  <a:gd name="connsiteY727" fmla="*/ 9297 h 10000"/>
                  <a:gd name="connsiteX728" fmla="*/ 6410 w 10000"/>
                  <a:gd name="connsiteY728" fmla="*/ 9307 h 10000"/>
                  <a:gd name="connsiteX729" fmla="*/ 6416 w 10000"/>
                  <a:gd name="connsiteY729" fmla="*/ 9317 h 10000"/>
                  <a:gd name="connsiteX730" fmla="*/ 6424 w 10000"/>
                  <a:gd name="connsiteY730" fmla="*/ 9326 h 10000"/>
                  <a:gd name="connsiteX731" fmla="*/ 6435 w 10000"/>
                  <a:gd name="connsiteY731" fmla="*/ 9336 h 10000"/>
                  <a:gd name="connsiteX732" fmla="*/ 6443 w 10000"/>
                  <a:gd name="connsiteY732" fmla="*/ 9346 h 10000"/>
                  <a:gd name="connsiteX733" fmla="*/ 6449 w 10000"/>
                  <a:gd name="connsiteY733" fmla="*/ 9362 h 10000"/>
                  <a:gd name="connsiteX734" fmla="*/ 6452 w 10000"/>
                  <a:gd name="connsiteY734" fmla="*/ 9372 h 10000"/>
                  <a:gd name="connsiteX735" fmla="*/ 6449 w 10000"/>
                  <a:gd name="connsiteY735" fmla="*/ 9381 h 10000"/>
                  <a:gd name="connsiteX736" fmla="*/ 6465 w 10000"/>
                  <a:gd name="connsiteY736" fmla="*/ 9394 h 10000"/>
                  <a:gd name="connsiteX737" fmla="*/ 6468 w 10000"/>
                  <a:gd name="connsiteY737" fmla="*/ 9420 h 10000"/>
                  <a:gd name="connsiteX738" fmla="*/ 6493 w 10000"/>
                  <a:gd name="connsiteY738" fmla="*/ 9430 h 10000"/>
                  <a:gd name="connsiteX739" fmla="*/ 6507 w 10000"/>
                  <a:gd name="connsiteY739" fmla="*/ 9440 h 10000"/>
                  <a:gd name="connsiteX740" fmla="*/ 6524 w 10000"/>
                  <a:gd name="connsiteY740" fmla="*/ 9459 h 10000"/>
                  <a:gd name="connsiteX741" fmla="*/ 6532 w 10000"/>
                  <a:gd name="connsiteY741" fmla="*/ 9485 h 10000"/>
                  <a:gd name="connsiteX742" fmla="*/ 6537 w 10000"/>
                  <a:gd name="connsiteY742" fmla="*/ 9498 h 10000"/>
                  <a:gd name="connsiteX743" fmla="*/ 6571 w 10000"/>
                  <a:gd name="connsiteY743" fmla="*/ 9508 h 10000"/>
                  <a:gd name="connsiteX744" fmla="*/ 6596 w 10000"/>
                  <a:gd name="connsiteY744" fmla="*/ 9508 h 10000"/>
                  <a:gd name="connsiteX745" fmla="*/ 6637 w 10000"/>
                  <a:gd name="connsiteY745" fmla="*/ 9517 h 10000"/>
                  <a:gd name="connsiteX746" fmla="*/ 6662 w 10000"/>
                  <a:gd name="connsiteY746" fmla="*/ 9524 h 10000"/>
                  <a:gd name="connsiteX747" fmla="*/ 6679 w 10000"/>
                  <a:gd name="connsiteY747" fmla="*/ 9517 h 10000"/>
                  <a:gd name="connsiteX748" fmla="*/ 6679 w 10000"/>
                  <a:gd name="connsiteY748" fmla="*/ 9505 h 10000"/>
                  <a:gd name="connsiteX749" fmla="*/ 6690 w 10000"/>
                  <a:gd name="connsiteY749" fmla="*/ 9485 h 10000"/>
                  <a:gd name="connsiteX750" fmla="*/ 6693 w 10000"/>
                  <a:gd name="connsiteY750" fmla="*/ 9479 h 10000"/>
                  <a:gd name="connsiteX751" fmla="*/ 6706 w 10000"/>
                  <a:gd name="connsiteY751" fmla="*/ 9469 h 10000"/>
                  <a:gd name="connsiteX752" fmla="*/ 6709 w 10000"/>
                  <a:gd name="connsiteY752" fmla="*/ 9462 h 10000"/>
                  <a:gd name="connsiteX753" fmla="*/ 6717 w 10000"/>
                  <a:gd name="connsiteY753" fmla="*/ 9459 h 10000"/>
                  <a:gd name="connsiteX754" fmla="*/ 6726 w 10000"/>
                  <a:gd name="connsiteY754" fmla="*/ 9459 h 10000"/>
                  <a:gd name="connsiteX755" fmla="*/ 6742 w 10000"/>
                  <a:gd name="connsiteY755" fmla="*/ 9462 h 10000"/>
                  <a:gd name="connsiteX756" fmla="*/ 6759 w 10000"/>
                  <a:gd name="connsiteY756" fmla="*/ 9479 h 10000"/>
                  <a:gd name="connsiteX757" fmla="*/ 6781 w 10000"/>
                  <a:gd name="connsiteY757" fmla="*/ 9485 h 10000"/>
                  <a:gd name="connsiteX758" fmla="*/ 6795 w 10000"/>
                  <a:gd name="connsiteY758" fmla="*/ 9485 h 10000"/>
                  <a:gd name="connsiteX759" fmla="*/ 6803 w 10000"/>
                  <a:gd name="connsiteY759" fmla="*/ 9498 h 10000"/>
                  <a:gd name="connsiteX760" fmla="*/ 6806 w 10000"/>
                  <a:gd name="connsiteY760" fmla="*/ 9508 h 10000"/>
                  <a:gd name="connsiteX761" fmla="*/ 6823 w 10000"/>
                  <a:gd name="connsiteY761" fmla="*/ 9514 h 10000"/>
                  <a:gd name="connsiteX762" fmla="*/ 6831 w 10000"/>
                  <a:gd name="connsiteY762" fmla="*/ 9514 h 10000"/>
                  <a:gd name="connsiteX763" fmla="*/ 6848 w 10000"/>
                  <a:gd name="connsiteY763" fmla="*/ 9514 h 10000"/>
                  <a:gd name="connsiteX764" fmla="*/ 6856 w 10000"/>
                  <a:gd name="connsiteY764" fmla="*/ 9517 h 10000"/>
                  <a:gd name="connsiteX765" fmla="*/ 6878 w 10000"/>
                  <a:gd name="connsiteY765" fmla="*/ 9524 h 10000"/>
                  <a:gd name="connsiteX766" fmla="*/ 6895 w 10000"/>
                  <a:gd name="connsiteY766" fmla="*/ 9524 h 10000"/>
                  <a:gd name="connsiteX767" fmla="*/ 6917 w 10000"/>
                  <a:gd name="connsiteY767" fmla="*/ 9527 h 10000"/>
                  <a:gd name="connsiteX768" fmla="*/ 6934 w 10000"/>
                  <a:gd name="connsiteY768" fmla="*/ 9534 h 10000"/>
                  <a:gd name="connsiteX769" fmla="*/ 6961 w 10000"/>
                  <a:gd name="connsiteY769" fmla="*/ 9543 h 10000"/>
                  <a:gd name="connsiteX770" fmla="*/ 6989 w 10000"/>
                  <a:gd name="connsiteY770" fmla="*/ 9547 h 10000"/>
                  <a:gd name="connsiteX771" fmla="*/ 7014 w 10000"/>
                  <a:gd name="connsiteY771" fmla="*/ 9543 h 10000"/>
                  <a:gd name="connsiteX772" fmla="*/ 7033 w 10000"/>
                  <a:gd name="connsiteY772" fmla="*/ 9543 h 10000"/>
                  <a:gd name="connsiteX773" fmla="*/ 7042 w 10000"/>
                  <a:gd name="connsiteY773" fmla="*/ 9547 h 10000"/>
                  <a:gd name="connsiteX774" fmla="*/ 7069 w 10000"/>
                  <a:gd name="connsiteY774" fmla="*/ 9647 h 10000"/>
                  <a:gd name="connsiteX775" fmla="*/ 7122 w 10000"/>
                  <a:gd name="connsiteY775" fmla="*/ 9734 h 10000"/>
                  <a:gd name="connsiteX776" fmla="*/ 7147 w 10000"/>
                  <a:gd name="connsiteY776" fmla="*/ 9744 h 10000"/>
                  <a:gd name="connsiteX777" fmla="*/ 7169 w 10000"/>
                  <a:gd name="connsiteY777" fmla="*/ 9741 h 10000"/>
                  <a:gd name="connsiteX778" fmla="*/ 7177 w 10000"/>
                  <a:gd name="connsiteY778" fmla="*/ 9744 h 10000"/>
                  <a:gd name="connsiteX779" fmla="*/ 7186 w 10000"/>
                  <a:gd name="connsiteY779" fmla="*/ 9754 h 10000"/>
                  <a:gd name="connsiteX780" fmla="*/ 7191 w 10000"/>
                  <a:gd name="connsiteY780" fmla="*/ 9773 h 10000"/>
                  <a:gd name="connsiteX781" fmla="*/ 7208 w 10000"/>
                  <a:gd name="connsiteY781" fmla="*/ 9783 h 10000"/>
                  <a:gd name="connsiteX782" fmla="*/ 7219 w 10000"/>
                  <a:gd name="connsiteY782" fmla="*/ 9793 h 10000"/>
                  <a:gd name="connsiteX783" fmla="*/ 7235 w 10000"/>
                  <a:gd name="connsiteY783" fmla="*/ 9802 h 10000"/>
                  <a:gd name="connsiteX784" fmla="*/ 7249 w 10000"/>
                  <a:gd name="connsiteY784" fmla="*/ 9819 h 10000"/>
                  <a:gd name="connsiteX785" fmla="*/ 7255 w 10000"/>
                  <a:gd name="connsiteY785" fmla="*/ 9835 h 10000"/>
                  <a:gd name="connsiteX786" fmla="*/ 7255 w 10000"/>
                  <a:gd name="connsiteY786" fmla="*/ 9848 h 10000"/>
                  <a:gd name="connsiteX787" fmla="*/ 7249 w 10000"/>
                  <a:gd name="connsiteY787" fmla="*/ 9848 h 10000"/>
                  <a:gd name="connsiteX788" fmla="*/ 7244 w 10000"/>
                  <a:gd name="connsiteY788" fmla="*/ 9858 h 10000"/>
                  <a:gd name="connsiteX789" fmla="*/ 7235 w 10000"/>
                  <a:gd name="connsiteY789" fmla="*/ 9883 h 10000"/>
                  <a:gd name="connsiteX790" fmla="*/ 7244 w 10000"/>
                  <a:gd name="connsiteY790" fmla="*/ 9903 h 10000"/>
                  <a:gd name="connsiteX791" fmla="*/ 7258 w 10000"/>
                  <a:gd name="connsiteY791" fmla="*/ 9926 h 10000"/>
                  <a:gd name="connsiteX792" fmla="*/ 7263 w 10000"/>
                  <a:gd name="connsiteY792" fmla="*/ 9948 h 10000"/>
                  <a:gd name="connsiteX793" fmla="*/ 7274 w 10000"/>
                  <a:gd name="connsiteY793" fmla="*/ 9968 h 10000"/>
                  <a:gd name="connsiteX794" fmla="*/ 7283 w 10000"/>
                  <a:gd name="connsiteY794" fmla="*/ 9987 h 10000"/>
                  <a:gd name="connsiteX795" fmla="*/ 7291 w 10000"/>
                  <a:gd name="connsiteY795" fmla="*/ 10000 h 10000"/>
                  <a:gd name="connsiteX796" fmla="*/ 7305 w 10000"/>
                  <a:gd name="connsiteY796" fmla="*/ 9997 h 10000"/>
                  <a:gd name="connsiteX797" fmla="*/ 7313 w 10000"/>
                  <a:gd name="connsiteY797" fmla="*/ 9977 h 10000"/>
                  <a:gd name="connsiteX798" fmla="*/ 7324 w 10000"/>
                  <a:gd name="connsiteY798" fmla="*/ 9968 h 10000"/>
                  <a:gd name="connsiteX799" fmla="*/ 7341 w 10000"/>
                  <a:gd name="connsiteY799" fmla="*/ 9971 h 10000"/>
                  <a:gd name="connsiteX800" fmla="*/ 7368 w 10000"/>
                  <a:gd name="connsiteY800" fmla="*/ 9987 h 10000"/>
                  <a:gd name="connsiteX801" fmla="*/ 7380 w 10000"/>
                  <a:gd name="connsiteY801" fmla="*/ 9990 h 10000"/>
                  <a:gd name="connsiteX802" fmla="*/ 7393 w 10000"/>
                  <a:gd name="connsiteY802" fmla="*/ 9981 h 10000"/>
                  <a:gd name="connsiteX803" fmla="*/ 7404 w 10000"/>
                  <a:gd name="connsiteY803" fmla="*/ 9968 h 10000"/>
                  <a:gd name="connsiteX804" fmla="*/ 7418 w 10000"/>
                  <a:gd name="connsiteY804" fmla="*/ 9948 h 10000"/>
                  <a:gd name="connsiteX805" fmla="*/ 7427 w 10000"/>
                  <a:gd name="connsiteY805" fmla="*/ 9922 h 10000"/>
                  <a:gd name="connsiteX806" fmla="*/ 7427 w 10000"/>
                  <a:gd name="connsiteY806" fmla="*/ 9906 h 10000"/>
                  <a:gd name="connsiteX807" fmla="*/ 7404 w 10000"/>
                  <a:gd name="connsiteY807" fmla="*/ 9877 h 10000"/>
                  <a:gd name="connsiteX808" fmla="*/ 7388 w 10000"/>
                  <a:gd name="connsiteY808" fmla="*/ 9854 h 10000"/>
                  <a:gd name="connsiteX809" fmla="*/ 7385 w 10000"/>
                  <a:gd name="connsiteY809" fmla="*/ 9845 h 10000"/>
                  <a:gd name="connsiteX810" fmla="*/ 7385 w 10000"/>
                  <a:gd name="connsiteY810" fmla="*/ 9825 h 10000"/>
                  <a:gd name="connsiteX811" fmla="*/ 7385 w 10000"/>
                  <a:gd name="connsiteY811" fmla="*/ 9819 h 10000"/>
                  <a:gd name="connsiteX812" fmla="*/ 7393 w 10000"/>
                  <a:gd name="connsiteY812" fmla="*/ 9809 h 10000"/>
                  <a:gd name="connsiteX813" fmla="*/ 7404 w 10000"/>
                  <a:gd name="connsiteY813" fmla="*/ 9793 h 10000"/>
                  <a:gd name="connsiteX814" fmla="*/ 7413 w 10000"/>
                  <a:gd name="connsiteY814" fmla="*/ 9783 h 10000"/>
                  <a:gd name="connsiteX815" fmla="*/ 7404 w 10000"/>
                  <a:gd name="connsiteY815" fmla="*/ 9770 h 10000"/>
                  <a:gd name="connsiteX816" fmla="*/ 7388 w 10000"/>
                  <a:gd name="connsiteY816" fmla="*/ 9760 h 10000"/>
                  <a:gd name="connsiteX817" fmla="*/ 7371 w 10000"/>
                  <a:gd name="connsiteY817" fmla="*/ 9744 h 10000"/>
                  <a:gd name="connsiteX818" fmla="*/ 7363 w 10000"/>
                  <a:gd name="connsiteY818" fmla="*/ 9731 h 10000"/>
                  <a:gd name="connsiteX819" fmla="*/ 7355 w 10000"/>
                  <a:gd name="connsiteY819" fmla="*/ 9715 h 10000"/>
                  <a:gd name="connsiteX820" fmla="*/ 7360 w 10000"/>
                  <a:gd name="connsiteY820" fmla="*/ 9686 h 10000"/>
                  <a:gd name="connsiteX821" fmla="*/ 7363 w 10000"/>
                  <a:gd name="connsiteY821" fmla="*/ 9657 h 10000"/>
                  <a:gd name="connsiteX822" fmla="*/ 7360 w 10000"/>
                  <a:gd name="connsiteY822" fmla="*/ 9631 h 10000"/>
                  <a:gd name="connsiteX823" fmla="*/ 7346 w 10000"/>
                  <a:gd name="connsiteY823" fmla="*/ 9611 h 10000"/>
                  <a:gd name="connsiteX824" fmla="*/ 7332 w 10000"/>
                  <a:gd name="connsiteY824" fmla="*/ 9585 h 10000"/>
                  <a:gd name="connsiteX825" fmla="*/ 7324 w 10000"/>
                  <a:gd name="connsiteY825" fmla="*/ 9573 h 10000"/>
                  <a:gd name="connsiteX826" fmla="*/ 7324 w 10000"/>
                  <a:gd name="connsiteY826" fmla="*/ 9553 h 10000"/>
                  <a:gd name="connsiteX827" fmla="*/ 7324 w 10000"/>
                  <a:gd name="connsiteY827" fmla="*/ 9543 h 10000"/>
                  <a:gd name="connsiteX828" fmla="*/ 7324 w 10000"/>
                  <a:gd name="connsiteY828" fmla="*/ 9517 h 10000"/>
                  <a:gd name="connsiteX829" fmla="*/ 7324 w 10000"/>
                  <a:gd name="connsiteY829" fmla="*/ 9498 h 10000"/>
                  <a:gd name="connsiteX830" fmla="*/ 7332 w 10000"/>
                  <a:gd name="connsiteY830" fmla="*/ 9479 h 10000"/>
                  <a:gd name="connsiteX831" fmla="*/ 7341 w 10000"/>
                  <a:gd name="connsiteY831" fmla="*/ 9462 h 10000"/>
                  <a:gd name="connsiteX832" fmla="*/ 7352 w 10000"/>
                  <a:gd name="connsiteY832" fmla="*/ 9459 h 10000"/>
                  <a:gd name="connsiteX833" fmla="*/ 7360 w 10000"/>
                  <a:gd name="connsiteY833" fmla="*/ 9443 h 10000"/>
                  <a:gd name="connsiteX834" fmla="*/ 7363 w 10000"/>
                  <a:gd name="connsiteY834" fmla="*/ 9433 h 10000"/>
                  <a:gd name="connsiteX835" fmla="*/ 7377 w 10000"/>
                  <a:gd name="connsiteY835" fmla="*/ 9433 h 10000"/>
                  <a:gd name="connsiteX836" fmla="*/ 7388 w 10000"/>
                  <a:gd name="connsiteY836" fmla="*/ 9430 h 10000"/>
                  <a:gd name="connsiteX837" fmla="*/ 7396 w 10000"/>
                  <a:gd name="connsiteY837" fmla="*/ 9430 h 10000"/>
                  <a:gd name="connsiteX838" fmla="*/ 7402 w 10000"/>
                  <a:gd name="connsiteY838" fmla="*/ 9424 h 10000"/>
                  <a:gd name="connsiteX839" fmla="*/ 7396 w 10000"/>
                  <a:gd name="connsiteY839" fmla="*/ 9414 h 10000"/>
                  <a:gd name="connsiteX840" fmla="*/ 7388 w 10000"/>
                  <a:gd name="connsiteY840" fmla="*/ 9401 h 10000"/>
                  <a:gd name="connsiteX841" fmla="*/ 7371 w 10000"/>
                  <a:gd name="connsiteY841" fmla="*/ 9391 h 10000"/>
                  <a:gd name="connsiteX842" fmla="*/ 7355 w 10000"/>
                  <a:gd name="connsiteY842" fmla="*/ 9375 h 10000"/>
                  <a:gd name="connsiteX843" fmla="*/ 7332 w 10000"/>
                  <a:gd name="connsiteY843" fmla="*/ 9356 h 10000"/>
                  <a:gd name="connsiteX844" fmla="*/ 7313 w 10000"/>
                  <a:gd name="connsiteY844" fmla="*/ 9330 h 10000"/>
                  <a:gd name="connsiteX845" fmla="*/ 7307 w 10000"/>
                  <a:gd name="connsiteY845" fmla="*/ 9310 h 10000"/>
                  <a:gd name="connsiteX846" fmla="*/ 7305 w 10000"/>
                  <a:gd name="connsiteY846" fmla="*/ 9291 h 10000"/>
                  <a:gd name="connsiteX847" fmla="*/ 7305 w 10000"/>
                  <a:gd name="connsiteY847" fmla="*/ 9278 h 10000"/>
                  <a:gd name="connsiteX848" fmla="*/ 7296 w 10000"/>
                  <a:gd name="connsiteY848" fmla="*/ 9268 h 10000"/>
                  <a:gd name="connsiteX849" fmla="*/ 7296 w 10000"/>
                  <a:gd name="connsiteY849" fmla="*/ 9249 h 10000"/>
                  <a:gd name="connsiteX850" fmla="*/ 7291 w 10000"/>
                  <a:gd name="connsiteY850" fmla="*/ 9226 h 10000"/>
                  <a:gd name="connsiteX851" fmla="*/ 7283 w 10000"/>
                  <a:gd name="connsiteY851" fmla="*/ 9213 h 10000"/>
                  <a:gd name="connsiteX852" fmla="*/ 7274 w 10000"/>
                  <a:gd name="connsiteY852" fmla="*/ 9194 h 10000"/>
                  <a:gd name="connsiteX853" fmla="*/ 7274 w 10000"/>
                  <a:gd name="connsiteY853" fmla="*/ 9174 h 10000"/>
                  <a:gd name="connsiteX854" fmla="*/ 7280 w 10000"/>
                  <a:gd name="connsiteY854" fmla="*/ 9148 h 10000"/>
                  <a:gd name="connsiteX855" fmla="*/ 7283 w 10000"/>
                  <a:gd name="connsiteY855" fmla="*/ 9119 h 10000"/>
                  <a:gd name="connsiteX856" fmla="*/ 7291 w 10000"/>
                  <a:gd name="connsiteY856" fmla="*/ 9100 h 10000"/>
                  <a:gd name="connsiteX857" fmla="*/ 7307 w 10000"/>
                  <a:gd name="connsiteY857" fmla="*/ 9080 h 10000"/>
                  <a:gd name="connsiteX858" fmla="*/ 7324 w 10000"/>
                  <a:gd name="connsiteY858" fmla="*/ 9054 h 10000"/>
                  <a:gd name="connsiteX859" fmla="*/ 7341 w 10000"/>
                  <a:gd name="connsiteY859" fmla="*/ 9054 h 10000"/>
                  <a:gd name="connsiteX860" fmla="*/ 7352 w 10000"/>
                  <a:gd name="connsiteY860" fmla="*/ 9054 h 10000"/>
                  <a:gd name="connsiteX861" fmla="*/ 7346 w 10000"/>
                  <a:gd name="connsiteY861" fmla="*/ 9032 h 10000"/>
                  <a:gd name="connsiteX862" fmla="*/ 7341 w 10000"/>
                  <a:gd name="connsiteY862" fmla="*/ 9022 h 10000"/>
                  <a:gd name="connsiteX863" fmla="*/ 7352 w 10000"/>
                  <a:gd name="connsiteY863" fmla="*/ 8999 h 10000"/>
                  <a:gd name="connsiteX864" fmla="*/ 7360 w 10000"/>
                  <a:gd name="connsiteY864" fmla="*/ 8967 h 10000"/>
                  <a:gd name="connsiteX865" fmla="*/ 7368 w 10000"/>
                  <a:gd name="connsiteY865" fmla="*/ 8922 h 10000"/>
                  <a:gd name="connsiteX866" fmla="*/ 7377 w 10000"/>
                  <a:gd name="connsiteY866" fmla="*/ 8896 h 10000"/>
                  <a:gd name="connsiteX867" fmla="*/ 7380 w 10000"/>
                  <a:gd name="connsiteY867" fmla="*/ 8867 h 10000"/>
                  <a:gd name="connsiteX868" fmla="*/ 7402 w 10000"/>
                  <a:gd name="connsiteY868" fmla="*/ 8824 h 10000"/>
                  <a:gd name="connsiteX869" fmla="*/ 7402 w 10000"/>
                  <a:gd name="connsiteY869" fmla="*/ 8808 h 10000"/>
                  <a:gd name="connsiteX870" fmla="*/ 7393 w 10000"/>
                  <a:gd name="connsiteY870" fmla="*/ 8795 h 10000"/>
                  <a:gd name="connsiteX871" fmla="*/ 7388 w 10000"/>
                  <a:gd name="connsiteY871" fmla="*/ 8799 h 10000"/>
                  <a:gd name="connsiteX872" fmla="*/ 7396 w 10000"/>
                  <a:gd name="connsiteY872" fmla="*/ 8789 h 10000"/>
                  <a:gd name="connsiteX873" fmla="*/ 7404 w 10000"/>
                  <a:gd name="connsiteY873" fmla="*/ 8789 h 10000"/>
                  <a:gd name="connsiteX874" fmla="*/ 7421 w 10000"/>
                  <a:gd name="connsiteY874" fmla="*/ 8769 h 10000"/>
                  <a:gd name="connsiteX875" fmla="*/ 7443 w 10000"/>
                  <a:gd name="connsiteY875" fmla="*/ 8763 h 10000"/>
                  <a:gd name="connsiteX876" fmla="*/ 7452 w 10000"/>
                  <a:gd name="connsiteY876" fmla="*/ 8769 h 10000"/>
                  <a:gd name="connsiteX877" fmla="*/ 7468 w 10000"/>
                  <a:gd name="connsiteY877" fmla="*/ 8769 h 10000"/>
                  <a:gd name="connsiteX878" fmla="*/ 7499 w 10000"/>
                  <a:gd name="connsiteY878" fmla="*/ 8763 h 10000"/>
                  <a:gd name="connsiteX879" fmla="*/ 7526 w 10000"/>
                  <a:gd name="connsiteY879" fmla="*/ 8763 h 10000"/>
                  <a:gd name="connsiteX880" fmla="*/ 7532 w 10000"/>
                  <a:gd name="connsiteY880" fmla="*/ 8763 h 10000"/>
                  <a:gd name="connsiteX881" fmla="*/ 7554 w 10000"/>
                  <a:gd name="connsiteY881" fmla="*/ 8744 h 10000"/>
                  <a:gd name="connsiteX882" fmla="*/ 7571 w 10000"/>
                  <a:gd name="connsiteY882" fmla="*/ 8731 h 10000"/>
                  <a:gd name="connsiteX883" fmla="*/ 7587 w 10000"/>
                  <a:gd name="connsiteY883" fmla="*/ 8711 h 10000"/>
                  <a:gd name="connsiteX884" fmla="*/ 7607 w 10000"/>
                  <a:gd name="connsiteY884" fmla="*/ 8711 h 10000"/>
                  <a:gd name="connsiteX885" fmla="*/ 7634 w 10000"/>
                  <a:gd name="connsiteY885" fmla="*/ 8705 h 10000"/>
                  <a:gd name="connsiteX886" fmla="*/ 7643 w 10000"/>
                  <a:gd name="connsiteY886" fmla="*/ 8682 h 10000"/>
                  <a:gd name="connsiteX887" fmla="*/ 7654 w 10000"/>
                  <a:gd name="connsiteY887" fmla="*/ 8666 h 10000"/>
                  <a:gd name="connsiteX888" fmla="*/ 7668 w 10000"/>
                  <a:gd name="connsiteY888" fmla="*/ 8666 h 10000"/>
                  <a:gd name="connsiteX889" fmla="*/ 7676 w 10000"/>
                  <a:gd name="connsiteY889" fmla="*/ 8682 h 10000"/>
                  <a:gd name="connsiteX890" fmla="*/ 7704 w 10000"/>
                  <a:gd name="connsiteY890" fmla="*/ 8669 h 10000"/>
                  <a:gd name="connsiteX891" fmla="*/ 7712 w 10000"/>
                  <a:gd name="connsiteY891" fmla="*/ 8669 h 10000"/>
                  <a:gd name="connsiteX892" fmla="*/ 7720 w 10000"/>
                  <a:gd name="connsiteY892" fmla="*/ 8669 h 10000"/>
                  <a:gd name="connsiteX893" fmla="*/ 7726 w 10000"/>
                  <a:gd name="connsiteY893" fmla="*/ 8656 h 10000"/>
                  <a:gd name="connsiteX894" fmla="*/ 7734 w 10000"/>
                  <a:gd name="connsiteY894" fmla="*/ 8650 h 10000"/>
                  <a:gd name="connsiteX895" fmla="*/ 7742 w 10000"/>
                  <a:gd name="connsiteY895" fmla="*/ 8650 h 10000"/>
                  <a:gd name="connsiteX896" fmla="*/ 7759 w 10000"/>
                  <a:gd name="connsiteY896" fmla="*/ 8650 h 10000"/>
                  <a:gd name="connsiteX897" fmla="*/ 7756 w 10000"/>
                  <a:gd name="connsiteY897" fmla="*/ 8630 h 10000"/>
                  <a:gd name="connsiteX898" fmla="*/ 7751 w 10000"/>
                  <a:gd name="connsiteY898" fmla="*/ 8627 h 10000"/>
                  <a:gd name="connsiteX899" fmla="*/ 7742 w 10000"/>
                  <a:gd name="connsiteY899" fmla="*/ 8620 h 10000"/>
                  <a:gd name="connsiteX900" fmla="*/ 7734 w 10000"/>
                  <a:gd name="connsiteY900" fmla="*/ 8591 h 10000"/>
                  <a:gd name="connsiteX901" fmla="*/ 7709 w 10000"/>
                  <a:gd name="connsiteY901" fmla="*/ 8582 h 10000"/>
                  <a:gd name="connsiteX902" fmla="*/ 7695 w 10000"/>
                  <a:gd name="connsiteY902" fmla="*/ 8578 h 10000"/>
                  <a:gd name="connsiteX903" fmla="*/ 7668 w 10000"/>
                  <a:gd name="connsiteY903" fmla="*/ 8562 h 10000"/>
                  <a:gd name="connsiteX904" fmla="*/ 7645 w 10000"/>
                  <a:gd name="connsiteY904" fmla="*/ 8552 h 10000"/>
                  <a:gd name="connsiteX905" fmla="*/ 7615 w 10000"/>
                  <a:gd name="connsiteY905" fmla="*/ 8543 h 10000"/>
                  <a:gd name="connsiteX906" fmla="*/ 7596 w 10000"/>
                  <a:gd name="connsiteY906" fmla="*/ 8527 h 10000"/>
                  <a:gd name="connsiteX907" fmla="*/ 7565 w 10000"/>
                  <a:gd name="connsiteY907" fmla="*/ 8494 h 10000"/>
                  <a:gd name="connsiteX908" fmla="*/ 7562 w 10000"/>
                  <a:gd name="connsiteY908" fmla="*/ 8475 h 10000"/>
                  <a:gd name="connsiteX909" fmla="*/ 7540 w 10000"/>
                  <a:gd name="connsiteY909" fmla="*/ 8455 h 10000"/>
                  <a:gd name="connsiteX910" fmla="*/ 7535 w 10000"/>
                  <a:gd name="connsiteY910" fmla="*/ 8446 h 10000"/>
                  <a:gd name="connsiteX911" fmla="*/ 7535 w 10000"/>
                  <a:gd name="connsiteY911" fmla="*/ 8420 h 10000"/>
                  <a:gd name="connsiteX912" fmla="*/ 7535 w 10000"/>
                  <a:gd name="connsiteY912" fmla="*/ 8391 h 10000"/>
                  <a:gd name="connsiteX913" fmla="*/ 7548 w 10000"/>
                  <a:gd name="connsiteY913" fmla="*/ 8345 h 10000"/>
                  <a:gd name="connsiteX914" fmla="*/ 7562 w 10000"/>
                  <a:gd name="connsiteY914" fmla="*/ 8319 h 10000"/>
                  <a:gd name="connsiteX915" fmla="*/ 7582 w 10000"/>
                  <a:gd name="connsiteY915" fmla="*/ 8310 h 10000"/>
                  <a:gd name="connsiteX916" fmla="*/ 7607 w 10000"/>
                  <a:gd name="connsiteY916" fmla="*/ 8300 h 10000"/>
                  <a:gd name="connsiteX917" fmla="*/ 7629 w 10000"/>
                  <a:gd name="connsiteY917" fmla="*/ 8300 h 10000"/>
                  <a:gd name="connsiteX918" fmla="*/ 7651 w 10000"/>
                  <a:gd name="connsiteY918" fmla="*/ 8297 h 10000"/>
                  <a:gd name="connsiteX919" fmla="*/ 7668 w 10000"/>
                  <a:gd name="connsiteY919" fmla="*/ 8280 h 10000"/>
                  <a:gd name="connsiteX920" fmla="*/ 7687 w 10000"/>
                  <a:gd name="connsiteY920" fmla="*/ 8267 h 10000"/>
                  <a:gd name="connsiteX921" fmla="*/ 7693 w 10000"/>
                  <a:gd name="connsiteY921" fmla="*/ 8261 h 10000"/>
                  <a:gd name="connsiteX922" fmla="*/ 7701 w 10000"/>
                  <a:gd name="connsiteY922" fmla="*/ 8248 h 10000"/>
                  <a:gd name="connsiteX923" fmla="*/ 7712 w 10000"/>
                  <a:gd name="connsiteY923" fmla="*/ 8238 h 10000"/>
                  <a:gd name="connsiteX924" fmla="*/ 7731 w 10000"/>
                  <a:gd name="connsiteY924" fmla="*/ 8222 h 10000"/>
                  <a:gd name="connsiteX925" fmla="*/ 7740 w 10000"/>
                  <a:gd name="connsiteY925" fmla="*/ 8206 h 10000"/>
                  <a:gd name="connsiteX926" fmla="*/ 7756 w 10000"/>
                  <a:gd name="connsiteY926" fmla="*/ 8183 h 10000"/>
                  <a:gd name="connsiteX927" fmla="*/ 7773 w 10000"/>
                  <a:gd name="connsiteY927" fmla="*/ 8177 h 10000"/>
                  <a:gd name="connsiteX928" fmla="*/ 7784 w 10000"/>
                  <a:gd name="connsiteY928" fmla="*/ 8183 h 10000"/>
                  <a:gd name="connsiteX929" fmla="*/ 7801 w 10000"/>
                  <a:gd name="connsiteY929" fmla="*/ 8174 h 10000"/>
                  <a:gd name="connsiteX930" fmla="*/ 7801 w 10000"/>
                  <a:gd name="connsiteY930" fmla="*/ 8157 h 10000"/>
                  <a:gd name="connsiteX931" fmla="*/ 7817 w 10000"/>
                  <a:gd name="connsiteY931" fmla="*/ 8164 h 10000"/>
                  <a:gd name="connsiteX932" fmla="*/ 7837 w 10000"/>
                  <a:gd name="connsiteY932" fmla="*/ 8164 h 10000"/>
                  <a:gd name="connsiteX933" fmla="*/ 7856 w 10000"/>
                  <a:gd name="connsiteY933" fmla="*/ 8164 h 10000"/>
                  <a:gd name="connsiteX934" fmla="*/ 7870 w 10000"/>
                  <a:gd name="connsiteY934" fmla="*/ 8167 h 10000"/>
                  <a:gd name="connsiteX935" fmla="*/ 7881 w 10000"/>
                  <a:gd name="connsiteY935" fmla="*/ 8174 h 10000"/>
                  <a:gd name="connsiteX936" fmla="*/ 7898 w 10000"/>
                  <a:gd name="connsiteY936" fmla="*/ 8187 h 10000"/>
                  <a:gd name="connsiteX937" fmla="*/ 7917 w 10000"/>
                  <a:gd name="connsiteY937" fmla="*/ 8187 h 10000"/>
                  <a:gd name="connsiteX938" fmla="*/ 7928 w 10000"/>
                  <a:gd name="connsiteY938" fmla="*/ 8157 h 10000"/>
                  <a:gd name="connsiteX939" fmla="*/ 7942 w 10000"/>
                  <a:gd name="connsiteY939" fmla="*/ 8157 h 10000"/>
                  <a:gd name="connsiteX940" fmla="*/ 7958 w 10000"/>
                  <a:gd name="connsiteY940" fmla="*/ 8164 h 10000"/>
                  <a:gd name="connsiteX941" fmla="*/ 7983 w 10000"/>
                  <a:gd name="connsiteY941" fmla="*/ 8144 h 10000"/>
                  <a:gd name="connsiteX942" fmla="*/ 8000 w 10000"/>
                  <a:gd name="connsiteY942" fmla="*/ 8109 h 10000"/>
                  <a:gd name="connsiteX943" fmla="*/ 7994 w 10000"/>
                  <a:gd name="connsiteY943" fmla="*/ 8093 h 10000"/>
                  <a:gd name="connsiteX944" fmla="*/ 7983 w 10000"/>
                  <a:gd name="connsiteY944" fmla="*/ 8070 h 10000"/>
                  <a:gd name="connsiteX945" fmla="*/ 7986 w 10000"/>
                  <a:gd name="connsiteY945" fmla="*/ 8063 h 10000"/>
                  <a:gd name="connsiteX946" fmla="*/ 7978 w 10000"/>
                  <a:gd name="connsiteY946" fmla="*/ 8044 h 10000"/>
                  <a:gd name="connsiteX947" fmla="*/ 7986 w 10000"/>
                  <a:gd name="connsiteY947" fmla="*/ 8002 h 10000"/>
                  <a:gd name="connsiteX948" fmla="*/ 7983 w 10000"/>
                  <a:gd name="connsiteY948" fmla="*/ 7947 h 10000"/>
                  <a:gd name="connsiteX949" fmla="*/ 7961 w 10000"/>
                  <a:gd name="connsiteY949" fmla="*/ 7931 h 10000"/>
                  <a:gd name="connsiteX950" fmla="*/ 7958 w 10000"/>
                  <a:gd name="connsiteY950" fmla="*/ 7898 h 10000"/>
                  <a:gd name="connsiteX951" fmla="*/ 7953 w 10000"/>
                  <a:gd name="connsiteY951" fmla="*/ 7856 h 10000"/>
                  <a:gd name="connsiteX952" fmla="*/ 7967 w 10000"/>
                  <a:gd name="connsiteY952" fmla="*/ 7837 h 10000"/>
                  <a:gd name="connsiteX953" fmla="*/ 7950 w 10000"/>
                  <a:gd name="connsiteY953" fmla="*/ 7824 h 10000"/>
                  <a:gd name="connsiteX954" fmla="*/ 7906 w 10000"/>
                  <a:gd name="connsiteY954" fmla="*/ 7814 h 10000"/>
                  <a:gd name="connsiteX955" fmla="*/ 7878 w 10000"/>
                  <a:gd name="connsiteY955" fmla="*/ 7814 h 10000"/>
                  <a:gd name="connsiteX956" fmla="*/ 7870 w 10000"/>
                  <a:gd name="connsiteY956" fmla="*/ 7795 h 10000"/>
                  <a:gd name="connsiteX957" fmla="*/ 7878 w 10000"/>
                  <a:gd name="connsiteY957" fmla="*/ 7778 h 10000"/>
                  <a:gd name="connsiteX958" fmla="*/ 7881 w 10000"/>
                  <a:gd name="connsiteY958" fmla="*/ 7775 h 10000"/>
                  <a:gd name="connsiteX959" fmla="*/ 7878 w 10000"/>
                  <a:gd name="connsiteY959" fmla="*/ 7743 h 10000"/>
                  <a:gd name="connsiteX960" fmla="*/ 7895 w 10000"/>
                  <a:gd name="connsiteY960" fmla="*/ 7733 h 10000"/>
                  <a:gd name="connsiteX961" fmla="*/ 7911 w 10000"/>
                  <a:gd name="connsiteY961" fmla="*/ 7710 h 10000"/>
                  <a:gd name="connsiteX962" fmla="*/ 7911 w 10000"/>
                  <a:gd name="connsiteY962" fmla="*/ 7665 h 10000"/>
                  <a:gd name="connsiteX963" fmla="*/ 7917 w 10000"/>
                  <a:gd name="connsiteY963" fmla="*/ 7600 h 10000"/>
                  <a:gd name="connsiteX964" fmla="*/ 7928 w 10000"/>
                  <a:gd name="connsiteY964" fmla="*/ 7581 h 10000"/>
                  <a:gd name="connsiteX965" fmla="*/ 7917 w 10000"/>
                  <a:gd name="connsiteY965" fmla="*/ 7474 h 10000"/>
                  <a:gd name="connsiteX966" fmla="*/ 7873 w 10000"/>
                  <a:gd name="connsiteY966" fmla="*/ 7335 h 10000"/>
                  <a:gd name="connsiteX967" fmla="*/ 7756 w 10000"/>
                  <a:gd name="connsiteY967" fmla="*/ 7050 h 10000"/>
                  <a:gd name="connsiteX968" fmla="*/ 7679 w 10000"/>
                  <a:gd name="connsiteY968" fmla="*/ 6839 h 10000"/>
                  <a:gd name="connsiteX969" fmla="*/ 7668 w 10000"/>
                  <a:gd name="connsiteY969" fmla="*/ 6823 h 10000"/>
                  <a:gd name="connsiteX970" fmla="*/ 7659 w 10000"/>
                  <a:gd name="connsiteY970" fmla="*/ 6768 h 10000"/>
                  <a:gd name="connsiteX971" fmla="*/ 7659 w 10000"/>
                  <a:gd name="connsiteY971" fmla="*/ 6739 h 10000"/>
                  <a:gd name="connsiteX972" fmla="*/ 7651 w 10000"/>
                  <a:gd name="connsiteY972" fmla="*/ 6713 h 10000"/>
                  <a:gd name="connsiteX973" fmla="*/ 7654 w 10000"/>
                  <a:gd name="connsiteY973" fmla="*/ 6684 h 10000"/>
                  <a:gd name="connsiteX974" fmla="*/ 7643 w 10000"/>
                  <a:gd name="connsiteY974" fmla="*/ 6626 h 10000"/>
                  <a:gd name="connsiteX975" fmla="*/ 7629 w 10000"/>
                  <a:gd name="connsiteY975" fmla="*/ 6600 h 10000"/>
                  <a:gd name="connsiteX976" fmla="*/ 7629 w 10000"/>
                  <a:gd name="connsiteY976" fmla="*/ 6580 h 10000"/>
                  <a:gd name="connsiteX977" fmla="*/ 7623 w 10000"/>
                  <a:gd name="connsiteY977" fmla="*/ 6541 h 10000"/>
                  <a:gd name="connsiteX978" fmla="*/ 7615 w 10000"/>
                  <a:gd name="connsiteY978" fmla="*/ 6522 h 10000"/>
                  <a:gd name="connsiteX979" fmla="*/ 7598 w 10000"/>
                  <a:gd name="connsiteY979" fmla="*/ 6509 h 10000"/>
                  <a:gd name="connsiteX980" fmla="*/ 7587 w 10000"/>
                  <a:gd name="connsiteY980" fmla="*/ 6493 h 10000"/>
                  <a:gd name="connsiteX981" fmla="*/ 7579 w 10000"/>
                  <a:gd name="connsiteY981" fmla="*/ 6464 h 10000"/>
                  <a:gd name="connsiteX982" fmla="*/ 7587 w 10000"/>
                  <a:gd name="connsiteY982" fmla="*/ 6438 h 10000"/>
                  <a:gd name="connsiteX983" fmla="*/ 7596 w 10000"/>
                  <a:gd name="connsiteY983" fmla="*/ 6425 h 10000"/>
                  <a:gd name="connsiteX984" fmla="*/ 7590 w 10000"/>
                  <a:gd name="connsiteY984" fmla="*/ 6396 h 10000"/>
                  <a:gd name="connsiteX985" fmla="*/ 7590 w 10000"/>
                  <a:gd name="connsiteY985" fmla="*/ 6373 h 10000"/>
                  <a:gd name="connsiteX986" fmla="*/ 7587 w 10000"/>
                  <a:gd name="connsiteY986" fmla="*/ 6354 h 10000"/>
                  <a:gd name="connsiteX987" fmla="*/ 7582 w 10000"/>
                  <a:gd name="connsiteY987" fmla="*/ 6344 h 10000"/>
                  <a:gd name="connsiteX988" fmla="*/ 7582 w 10000"/>
                  <a:gd name="connsiteY988" fmla="*/ 6324 h 10000"/>
                  <a:gd name="connsiteX989" fmla="*/ 7571 w 10000"/>
                  <a:gd name="connsiteY989" fmla="*/ 6302 h 10000"/>
                  <a:gd name="connsiteX990" fmla="*/ 7548 w 10000"/>
                  <a:gd name="connsiteY990" fmla="*/ 6256 h 10000"/>
                  <a:gd name="connsiteX991" fmla="*/ 7546 w 10000"/>
                  <a:gd name="connsiteY991" fmla="*/ 6218 h 10000"/>
                  <a:gd name="connsiteX992" fmla="*/ 7540 w 10000"/>
                  <a:gd name="connsiteY992" fmla="*/ 6159 h 10000"/>
                  <a:gd name="connsiteX993" fmla="*/ 7535 w 10000"/>
                  <a:gd name="connsiteY993" fmla="*/ 6114 h 10000"/>
                  <a:gd name="connsiteX994" fmla="*/ 7535 w 10000"/>
                  <a:gd name="connsiteY994" fmla="*/ 6088 h 10000"/>
                  <a:gd name="connsiteX995" fmla="*/ 7540 w 10000"/>
                  <a:gd name="connsiteY995" fmla="*/ 6049 h 10000"/>
                  <a:gd name="connsiteX996" fmla="*/ 7546 w 10000"/>
                  <a:gd name="connsiteY996" fmla="*/ 6004 h 10000"/>
                  <a:gd name="connsiteX997" fmla="*/ 7548 w 10000"/>
                  <a:gd name="connsiteY997" fmla="*/ 5965 h 10000"/>
                  <a:gd name="connsiteX998" fmla="*/ 7548 w 10000"/>
                  <a:gd name="connsiteY998" fmla="*/ 5946 h 10000"/>
                  <a:gd name="connsiteX999" fmla="*/ 7548 w 10000"/>
                  <a:gd name="connsiteY999" fmla="*/ 5933 h 10000"/>
                  <a:gd name="connsiteX1000" fmla="*/ 7548 w 10000"/>
                  <a:gd name="connsiteY1000" fmla="*/ 5910 h 10000"/>
                  <a:gd name="connsiteX1001" fmla="*/ 7548 w 10000"/>
                  <a:gd name="connsiteY1001" fmla="*/ 5897 h 10000"/>
                  <a:gd name="connsiteX1002" fmla="*/ 7546 w 10000"/>
                  <a:gd name="connsiteY1002" fmla="*/ 5871 h 10000"/>
                  <a:gd name="connsiteX1003" fmla="*/ 7535 w 10000"/>
                  <a:gd name="connsiteY1003" fmla="*/ 5839 h 10000"/>
                  <a:gd name="connsiteX1004" fmla="*/ 7524 w 10000"/>
                  <a:gd name="connsiteY1004" fmla="*/ 5797 h 10000"/>
                  <a:gd name="connsiteX1005" fmla="*/ 7518 w 10000"/>
                  <a:gd name="connsiteY1005" fmla="*/ 5767 h 10000"/>
                  <a:gd name="connsiteX1006" fmla="*/ 7515 w 10000"/>
                  <a:gd name="connsiteY1006" fmla="*/ 5745 h 10000"/>
                  <a:gd name="connsiteX1007" fmla="*/ 7501 w 10000"/>
                  <a:gd name="connsiteY1007" fmla="*/ 5683 h 10000"/>
                  <a:gd name="connsiteX1008" fmla="*/ 7490 w 10000"/>
                  <a:gd name="connsiteY1008" fmla="*/ 5631 h 10000"/>
                  <a:gd name="connsiteX1009" fmla="*/ 7482 w 10000"/>
                  <a:gd name="connsiteY1009" fmla="*/ 5593 h 10000"/>
                  <a:gd name="connsiteX1010" fmla="*/ 7476 w 10000"/>
                  <a:gd name="connsiteY1010" fmla="*/ 5570 h 10000"/>
                  <a:gd name="connsiteX1011" fmla="*/ 7476 w 10000"/>
                  <a:gd name="connsiteY1011" fmla="*/ 5528 h 10000"/>
                  <a:gd name="connsiteX1012" fmla="*/ 7482 w 10000"/>
                  <a:gd name="connsiteY1012" fmla="*/ 5502 h 10000"/>
                  <a:gd name="connsiteX1013" fmla="*/ 7490 w 10000"/>
                  <a:gd name="connsiteY1013" fmla="*/ 5489 h 10000"/>
                  <a:gd name="connsiteX1014" fmla="*/ 7499 w 10000"/>
                  <a:gd name="connsiteY1014" fmla="*/ 5479 h 10000"/>
                  <a:gd name="connsiteX1015" fmla="*/ 7493 w 10000"/>
                  <a:gd name="connsiteY1015" fmla="*/ 5427 h 10000"/>
                  <a:gd name="connsiteX1016" fmla="*/ 7501 w 10000"/>
                  <a:gd name="connsiteY1016" fmla="*/ 5415 h 10000"/>
                  <a:gd name="connsiteX1017" fmla="*/ 7510 w 10000"/>
                  <a:gd name="connsiteY1017" fmla="*/ 5398 h 10000"/>
                  <a:gd name="connsiteX1018" fmla="*/ 7515 w 10000"/>
                  <a:gd name="connsiteY1018" fmla="*/ 5379 h 10000"/>
                  <a:gd name="connsiteX1019" fmla="*/ 7526 w 10000"/>
                  <a:gd name="connsiteY1019" fmla="*/ 5366 h 10000"/>
                  <a:gd name="connsiteX1020" fmla="*/ 7518 w 10000"/>
                  <a:gd name="connsiteY1020" fmla="*/ 5350 h 10000"/>
                  <a:gd name="connsiteX1021" fmla="*/ 7518 w 10000"/>
                  <a:gd name="connsiteY1021" fmla="*/ 5330 h 10000"/>
                  <a:gd name="connsiteX1022" fmla="*/ 7526 w 10000"/>
                  <a:gd name="connsiteY1022" fmla="*/ 5311 h 10000"/>
                  <a:gd name="connsiteX1023" fmla="*/ 7540 w 10000"/>
                  <a:gd name="connsiteY1023" fmla="*/ 5291 h 10000"/>
                  <a:gd name="connsiteX1024" fmla="*/ 7540 w 10000"/>
                  <a:gd name="connsiteY1024" fmla="*/ 5266 h 10000"/>
                  <a:gd name="connsiteX1025" fmla="*/ 7540 w 10000"/>
                  <a:gd name="connsiteY1025" fmla="*/ 5256 h 10000"/>
                  <a:gd name="connsiteX1026" fmla="*/ 7524 w 10000"/>
                  <a:gd name="connsiteY1026" fmla="*/ 5233 h 10000"/>
                  <a:gd name="connsiteX1027" fmla="*/ 7515 w 10000"/>
                  <a:gd name="connsiteY1027" fmla="*/ 5217 h 10000"/>
                  <a:gd name="connsiteX1028" fmla="*/ 7490 w 10000"/>
                  <a:gd name="connsiteY1028" fmla="*/ 5178 h 10000"/>
                  <a:gd name="connsiteX1029" fmla="*/ 7474 w 10000"/>
                  <a:gd name="connsiteY1029" fmla="*/ 5162 h 10000"/>
                  <a:gd name="connsiteX1030" fmla="*/ 7457 w 10000"/>
                  <a:gd name="connsiteY1030" fmla="*/ 5120 h 10000"/>
                  <a:gd name="connsiteX1031" fmla="*/ 7421 w 10000"/>
                  <a:gd name="connsiteY1031" fmla="*/ 5087 h 10000"/>
                  <a:gd name="connsiteX1032" fmla="*/ 7380 w 10000"/>
                  <a:gd name="connsiteY1032" fmla="*/ 5068 h 10000"/>
                  <a:gd name="connsiteX1033" fmla="*/ 7355 w 10000"/>
                  <a:gd name="connsiteY1033" fmla="*/ 5058 h 10000"/>
                  <a:gd name="connsiteX1034" fmla="*/ 7332 w 10000"/>
                  <a:gd name="connsiteY1034" fmla="*/ 5049 h 10000"/>
                  <a:gd name="connsiteX1035" fmla="*/ 7305 w 10000"/>
                  <a:gd name="connsiteY1035" fmla="*/ 5016 h 10000"/>
                  <a:gd name="connsiteX1036" fmla="*/ 7305 w 10000"/>
                  <a:gd name="connsiteY1036" fmla="*/ 5000 h 10000"/>
                  <a:gd name="connsiteX1037" fmla="*/ 7296 w 10000"/>
                  <a:gd name="connsiteY1037" fmla="*/ 4971 h 10000"/>
                  <a:gd name="connsiteX1038" fmla="*/ 7288 w 10000"/>
                  <a:gd name="connsiteY1038" fmla="*/ 4945 h 10000"/>
                  <a:gd name="connsiteX1039" fmla="*/ 7280 w 10000"/>
                  <a:gd name="connsiteY1039" fmla="*/ 4916 h 10000"/>
                  <a:gd name="connsiteX1040" fmla="*/ 7291 w 10000"/>
                  <a:gd name="connsiteY1040" fmla="*/ 4887 h 10000"/>
                  <a:gd name="connsiteX1041" fmla="*/ 7291 w 10000"/>
                  <a:gd name="connsiteY1041" fmla="*/ 4858 h 10000"/>
                  <a:gd name="connsiteX1042" fmla="*/ 7271 w 10000"/>
                  <a:gd name="connsiteY1042" fmla="*/ 4819 h 10000"/>
                  <a:gd name="connsiteX1043" fmla="*/ 7255 w 10000"/>
                  <a:gd name="connsiteY1043" fmla="*/ 4828 h 10000"/>
                  <a:gd name="connsiteX1044" fmla="*/ 7235 w 10000"/>
                  <a:gd name="connsiteY1044" fmla="*/ 4841 h 10000"/>
                  <a:gd name="connsiteX1045" fmla="*/ 7216 w 10000"/>
                  <a:gd name="connsiteY1045" fmla="*/ 4867 h 10000"/>
                  <a:gd name="connsiteX1046" fmla="*/ 7191 w 10000"/>
                  <a:gd name="connsiteY1046" fmla="*/ 4870 h 10000"/>
                  <a:gd name="connsiteX1047" fmla="*/ 7155 w 10000"/>
                  <a:gd name="connsiteY1047" fmla="*/ 4887 h 10000"/>
                  <a:gd name="connsiteX1048" fmla="*/ 7122 w 10000"/>
                  <a:gd name="connsiteY1048" fmla="*/ 4893 h 10000"/>
                  <a:gd name="connsiteX1049" fmla="*/ 7105 w 10000"/>
                  <a:gd name="connsiteY1049" fmla="*/ 4896 h 10000"/>
                  <a:gd name="connsiteX1050" fmla="*/ 7094 w 10000"/>
                  <a:gd name="connsiteY1050" fmla="*/ 4916 h 10000"/>
                  <a:gd name="connsiteX1051" fmla="*/ 7080 w 10000"/>
                  <a:gd name="connsiteY1051" fmla="*/ 4903 h 10000"/>
                  <a:gd name="connsiteX1052" fmla="*/ 7072 w 10000"/>
                  <a:gd name="connsiteY1052" fmla="*/ 4851 h 10000"/>
                  <a:gd name="connsiteX1053" fmla="*/ 7042 w 10000"/>
                  <a:gd name="connsiteY1053" fmla="*/ 4819 h 10000"/>
                  <a:gd name="connsiteX1054" fmla="*/ 7030 w 10000"/>
                  <a:gd name="connsiteY1054" fmla="*/ 4780 h 10000"/>
                  <a:gd name="connsiteX1055" fmla="*/ 7039 w 10000"/>
                  <a:gd name="connsiteY1055" fmla="*/ 4757 h 10000"/>
                  <a:gd name="connsiteX1056" fmla="*/ 7047 w 10000"/>
                  <a:gd name="connsiteY1056" fmla="*/ 4744 h 10000"/>
                  <a:gd name="connsiteX1057" fmla="*/ 7022 w 10000"/>
                  <a:gd name="connsiteY1057" fmla="*/ 4725 h 10000"/>
                  <a:gd name="connsiteX1058" fmla="*/ 7000 w 10000"/>
                  <a:gd name="connsiteY1058" fmla="*/ 4715 h 10000"/>
                  <a:gd name="connsiteX1059" fmla="*/ 6975 w 10000"/>
                  <a:gd name="connsiteY1059" fmla="*/ 4709 h 10000"/>
                  <a:gd name="connsiteX1060" fmla="*/ 6945 w 10000"/>
                  <a:gd name="connsiteY1060" fmla="*/ 4696 h 10000"/>
                  <a:gd name="connsiteX1061" fmla="*/ 6953 w 10000"/>
                  <a:gd name="connsiteY1061" fmla="*/ 4679 h 10000"/>
                  <a:gd name="connsiteX1062" fmla="*/ 6961 w 10000"/>
                  <a:gd name="connsiteY1062" fmla="*/ 4660 h 10000"/>
                  <a:gd name="connsiteX1063" fmla="*/ 6983 w 10000"/>
                  <a:gd name="connsiteY1063" fmla="*/ 4644 h 10000"/>
                  <a:gd name="connsiteX1064" fmla="*/ 7014 w 10000"/>
                  <a:gd name="connsiteY1064" fmla="*/ 4634 h 10000"/>
                  <a:gd name="connsiteX1065" fmla="*/ 7025 w 10000"/>
                  <a:gd name="connsiteY1065" fmla="*/ 4615 h 10000"/>
                  <a:gd name="connsiteX1066" fmla="*/ 7047 w 10000"/>
                  <a:gd name="connsiteY1066" fmla="*/ 4582 h 10000"/>
                  <a:gd name="connsiteX1067" fmla="*/ 7069 w 10000"/>
                  <a:gd name="connsiteY1067" fmla="*/ 4563 h 10000"/>
                  <a:gd name="connsiteX1068" fmla="*/ 7078 w 10000"/>
                  <a:gd name="connsiteY1068" fmla="*/ 4553 h 10000"/>
                  <a:gd name="connsiteX1069" fmla="*/ 7097 w 10000"/>
                  <a:gd name="connsiteY1069" fmla="*/ 4527 h 10000"/>
                  <a:gd name="connsiteX1070" fmla="*/ 7122 w 10000"/>
                  <a:gd name="connsiteY1070" fmla="*/ 4517 h 10000"/>
                  <a:gd name="connsiteX1071" fmla="*/ 7139 w 10000"/>
                  <a:gd name="connsiteY1071" fmla="*/ 4488 h 10000"/>
                  <a:gd name="connsiteX1072" fmla="*/ 7147 w 10000"/>
                  <a:gd name="connsiteY1072" fmla="*/ 4459 h 10000"/>
                  <a:gd name="connsiteX1073" fmla="*/ 7161 w 10000"/>
                  <a:gd name="connsiteY1073" fmla="*/ 4440 h 10000"/>
                  <a:gd name="connsiteX1074" fmla="*/ 7177 w 10000"/>
                  <a:gd name="connsiteY1074" fmla="*/ 4430 h 10000"/>
                  <a:gd name="connsiteX1075" fmla="*/ 7202 w 10000"/>
                  <a:gd name="connsiteY1075" fmla="*/ 4407 h 10000"/>
                  <a:gd name="connsiteX1076" fmla="*/ 7224 w 10000"/>
                  <a:gd name="connsiteY1076" fmla="*/ 4417 h 10000"/>
                  <a:gd name="connsiteX1077" fmla="*/ 7241 w 10000"/>
                  <a:gd name="connsiteY1077" fmla="*/ 4404 h 10000"/>
                  <a:gd name="connsiteX1078" fmla="*/ 7263 w 10000"/>
                  <a:gd name="connsiteY1078" fmla="*/ 4398 h 10000"/>
                  <a:gd name="connsiteX1079" fmla="*/ 7283 w 10000"/>
                  <a:gd name="connsiteY1079" fmla="*/ 4424 h 10000"/>
                  <a:gd name="connsiteX1080" fmla="*/ 7305 w 10000"/>
                  <a:gd name="connsiteY1080" fmla="*/ 4433 h 10000"/>
                  <a:gd name="connsiteX1081" fmla="*/ 7332 w 10000"/>
                  <a:gd name="connsiteY1081" fmla="*/ 4443 h 10000"/>
                  <a:gd name="connsiteX1082" fmla="*/ 7380 w 10000"/>
                  <a:gd name="connsiteY1082" fmla="*/ 4398 h 10000"/>
                  <a:gd name="connsiteX1083" fmla="*/ 7404 w 10000"/>
                  <a:gd name="connsiteY1083" fmla="*/ 4378 h 10000"/>
                  <a:gd name="connsiteX1084" fmla="*/ 7418 w 10000"/>
                  <a:gd name="connsiteY1084" fmla="*/ 4369 h 10000"/>
                  <a:gd name="connsiteX1085" fmla="*/ 7443 w 10000"/>
                  <a:gd name="connsiteY1085" fmla="*/ 4356 h 10000"/>
                  <a:gd name="connsiteX1086" fmla="*/ 7460 w 10000"/>
                  <a:gd name="connsiteY1086" fmla="*/ 4385 h 10000"/>
                  <a:gd name="connsiteX1087" fmla="*/ 7460 w 10000"/>
                  <a:gd name="connsiteY1087" fmla="*/ 4404 h 10000"/>
                  <a:gd name="connsiteX1088" fmla="*/ 7499 w 10000"/>
                  <a:gd name="connsiteY1088" fmla="*/ 4417 h 10000"/>
                  <a:gd name="connsiteX1089" fmla="*/ 7515 w 10000"/>
                  <a:gd name="connsiteY1089" fmla="*/ 4414 h 10000"/>
                  <a:gd name="connsiteX1090" fmla="*/ 7565 w 10000"/>
                  <a:gd name="connsiteY1090" fmla="*/ 4385 h 10000"/>
                  <a:gd name="connsiteX1091" fmla="*/ 7579 w 10000"/>
                  <a:gd name="connsiteY1091" fmla="*/ 4346 h 10000"/>
                  <a:gd name="connsiteX1092" fmla="*/ 7582 w 10000"/>
                  <a:gd name="connsiteY1092" fmla="*/ 4317 h 10000"/>
                  <a:gd name="connsiteX1093" fmla="*/ 7590 w 10000"/>
                  <a:gd name="connsiteY1093" fmla="*/ 4301 h 10000"/>
                  <a:gd name="connsiteX1094" fmla="*/ 7612 w 10000"/>
                  <a:gd name="connsiteY1094" fmla="*/ 4271 h 10000"/>
                  <a:gd name="connsiteX1095" fmla="*/ 7623 w 10000"/>
                  <a:gd name="connsiteY1095" fmla="*/ 4262 h 10000"/>
                  <a:gd name="connsiteX1096" fmla="*/ 7634 w 10000"/>
                  <a:gd name="connsiteY1096" fmla="*/ 4245 h 10000"/>
                  <a:gd name="connsiteX1097" fmla="*/ 7645 w 10000"/>
                  <a:gd name="connsiteY1097" fmla="*/ 4265 h 10000"/>
                  <a:gd name="connsiteX1098" fmla="*/ 7670 w 10000"/>
                  <a:gd name="connsiteY1098" fmla="*/ 4284 h 10000"/>
                  <a:gd name="connsiteX1099" fmla="*/ 7701 w 10000"/>
                  <a:gd name="connsiteY1099" fmla="*/ 4275 h 10000"/>
                  <a:gd name="connsiteX1100" fmla="*/ 7717 w 10000"/>
                  <a:gd name="connsiteY1100" fmla="*/ 4275 h 10000"/>
                  <a:gd name="connsiteX1101" fmla="*/ 7740 w 10000"/>
                  <a:gd name="connsiteY1101" fmla="*/ 4284 h 10000"/>
                  <a:gd name="connsiteX1102" fmla="*/ 7767 w 10000"/>
                  <a:gd name="connsiteY1102" fmla="*/ 4284 h 10000"/>
                  <a:gd name="connsiteX1103" fmla="*/ 7895 w 10000"/>
                  <a:gd name="connsiteY1103" fmla="*/ 4207 h 10000"/>
                  <a:gd name="connsiteX1104" fmla="*/ 7895 w 10000"/>
                  <a:gd name="connsiteY1104" fmla="*/ 4187 h 10000"/>
                  <a:gd name="connsiteX1105" fmla="*/ 7895 w 10000"/>
                  <a:gd name="connsiteY1105" fmla="*/ 4171 h 10000"/>
                  <a:gd name="connsiteX1106" fmla="*/ 7903 w 10000"/>
                  <a:gd name="connsiteY1106" fmla="*/ 4148 h 10000"/>
                  <a:gd name="connsiteX1107" fmla="*/ 7917 w 10000"/>
                  <a:gd name="connsiteY1107" fmla="*/ 4158 h 10000"/>
                  <a:gd name="connsiteX1108" fmla="*/ 7967 w 10000"/>
                  <a:gd name="connsiteY1108" fmla="*/ 4203 h 10000"/>
                  <a:gd name="connsiteX1109" fmla="*/ 7994 w 10000"/>
                  <a:gd name="connsiteY1109" fmla="*/ 4203 h 10000"/>
                  <a:gd name="connsiteX1110" fmla="*/ 8064 w 10000"/>
                  <a:gd name="connsiteY1110" fmla="*/ 4242 h 10000"/>
                  <a:gd name="connsiteX1111" fmla="*/ 8083 w 10000"/>
                  <a:gd name="connsiteY1111" fmla="*/ 4245 h 10000"/>
                  <a:gd name="connsiteX1112" fmla="*/ 8105 w 10000"/>
                  <a:gd name="connsiteY1112" fmla="*/ 4226 h 10000"/>
                  <a:gd name="connsiteX1113" fmla="*/ 8136 w 10000"/>
                  <a:gd name="connsiteY1113" fmla="*/ 4187 h 10000"/>
                  <a:gd name="connsiteX1114" fmla="*/ 8161 w 10000"/>
                  <a:gd name="connsiteY1114" fmla="*/ 4168 h 10000"/>
                  <a:gd name="connsiteX1115" fmla="*/ 8172 w 10000"/>
                  <a:gd name="connsiteY1115" fmla="*/ 4161 h 10000"/>
                  <a:gd name="connsiteX1116" fmla="*/ 8208 w 10000"/>
                  <a:gd name="connsiteY1116" fmla="*/ 4168 h 10000"/>
                  <a:gd name="connsiteX1117" fmla="*/ 8235 w 10000"/>
                  <a:gd name="connsiteY1117" fmla="*/ 4168 h 10000"/>
                  <a:gd name="connsiteX1118" fmla="*/ 8258 w 10000"/>
                  <a:gd name="connsiteY1118" fmla="*/ 4152 h 10000"/>
                  <a:gd name="connsiteX1119" fmla="*/ 8283 w 10000"/>
                  <a:gd name="connsiteY1119" fmla="*/ 4152 h 10000"/>
                  <a:gd name="connsiteX1120" fmla="*/ 8299 w 10000"/>
                  <a:gd name="connsiteY1120" fmla="*/ 4132 h 10000"/>
                  <a:gd name="connsiteX1121" fmla="*/ 8316 w 10000"/>
                  <a:gd name="connsiteY1121" fmla="*/ 4113 h 10000"/>
                  <a:gd name="connsiteX1122" fmla="*/ 8330 w 10000"/>
                  <a:gd name="connsiteY1122" fmla="*/ 4084 h 10000"/>
                  <a:gd name="connsiteX1123" fmla="*/ 8341 w 10000"/>
                  <a:gd name="connsiteY1123" fmla="*/ 4058 h 10000"/>
                  <a:gd name="connsiteX1124" fmla="*/ 8349 w 10000"/>
                  <a:gd name="connsiteY1124" fmla="*/ 4064 h 10000"/>
                  <a:gd name="connsiteX1125" fmla="*/ 8366 w 10000"/>
                  <a:gd name="connsiteY1125" fmla="*/ 4067 h 10000"/>
                  <a:gd name="connsiteX1126" fmla="*/ 8374 w 10000"/>
                  <a:gd name="connsiteY1126" fmla="*/ 4084 h 10000"/>
                  <a:gd name="connsiteX1127" fmla="*/ 8402 w 10000"/>
                  <a:gd name="connsiteY1127" fmla="*/ 4054 h 10000"/>
                  <a:gd name="connsiteX1128" fmla="*/ 8427 w 10000"/>
                  <a:gd name="connsiteY1128" fmla="*/ 4028 h 10000"/>
                  <a:gd name="connsiteX1129" fmla="*/ 8438 w 10000"/>
                  <a:gd name="connsiteY1129" fmla="*/ 4025 h 10000"/>
                  <a:gd name="connsiteX1130" fmla="*/ 8468 w 10000"/>
                  <a:gd name="connsiteY1130" fmla="*/ 4006 h 10000"/>
                  <a:gd name="connsiteX1131" fmla="*/ 8485 w 10000"/>
                  <a:gd name="connsiteY1131" fmla="*/ 3999 h 10000"/>
                  <a:gd name="connsiteX1132" fmla="*/ 8493 w 10000"/>
                  <a:gd name="connsiteY1132" fmla="*/ 4025 h 10000"/>
                  <a:gd name="connsiteX1133" fmla="*/ 8515 w 10000"/>
                  <a:gd name="connsiteY1133" fmla="*/ 4028 h 10000"/>
                  <a:gd name="connsiteX1134" fmla="*/ 8543 w 10000"/>
                  <a:gd name="connsiteY1134" fmla="*/ 4009 h 10000"/>
                  <a:gd name="connsiteX1135" fmla="*/ 8551 w 10000"/>
                  <a:gd name="connsiteY1135" fmla="*/ 3990 h 10000"/>
                  <a:gd name="connsiteX1136" fmla="*/ 8582 w 10000"/>
                  <a:gd name="connsiteY1136" fmla="*/ 3977 h 10000"/>
                  <a:gd name="connsiteX1137" fmla="*/ 8596 w 10000"/>
                  <a:gd name="connsiteY1137" fmla="*/ 3977 h 10000"/>
                  <a:gd name="connsiteX1138" fmla="*/ 8607 w 10000"/>
                  <a:gd name="connsiteY1138" fmla="*/ 3980 h 10000"/>
                  <a:gd name="connsiteX1139" fmla="*/ 8645 w 10000"/>
                  <a:gd name="connsiteY1139" fmla="*/ 3970 h 10000"/>
                  <a:gd name="connsiteX1140" fmla="*/ 8654 w 10000"/>
                  <a:gd name="connsiteY1140" fmla="*/ 3951 h 10000"/>
                  <a:gd name="connsiteX1141" fmla="*/ 8670 w 10000"/>
                  <a:gd name="connsiteY1141" fmla="*/ 3935 h 10000"/>
                  <a:gd name="connsiteX1142" fmla="*/ 8695 w 10000"/>
                  <a:gd name="connsiteY1142" fmla="*/ 3935 h 10000"/>
                  <a:gd name="connsiteX1143" fmla="*/ 8704 w 10000"/>
                  <a:gd name="connsiteY1143" fmla="*/ 3951 h 10000"/>
                  <a:gd name="connsiteX1144" fmla="*/ 8717 w 10000"/>
                  <a:gd name="connsiteY1144" fmla="*/ 3964 h 10000"/>
                  <a:gd name="connsiteX1145" fmla="*/ 8751 w 10000"/>
                  <a:gd name="connsiteY1145" fmla="*/ 3951 h 10000"/>
                  <a:gd name="connsiteX1146" fmla="*/ 8776 w 10000"/>
                  <a:gd name="connsiteY1146" fmla="*/ 3935 h 10000"/>
                  <a:gd name="connsiteX1147" fmla="*/ 8798 w 10000"/>
                  <a:gd name="connsiteY1147" fmla="*/ 3925 h 10000"/>
                  <a:gd name="connsiteX1148" fmla="*/ 8806 w 10000"/>
                  <a:gd name="connsiteY1148" fmla="*/ 3892 h 10000"/>
                  <a:gd name="connsiteX1149" fmla="*/ 8814 w 10000"/>
                  <a:gd name="connsiteY1149" fmla="*/ 3876 h 10000"/>
                  <a:gd name="connsiteX1150" fmla="*/ 8839 w 10000"/>
                  <a:gd name="connsiteY1150" fmla="*/ 3873 h 10000"/>
                  <a:gd name="connsiteX1151" fmla="*/ 8842 w 10000"/>
                  <a:gd name="connsiteY1151" fmla="*/ 3876 h 10000"/>
                  <a:gd name="connsiteX1152" fmla="*/ 8856 w 10000"/>
                  <a:gd name="connsiteY1152" fmla="*/ 3863 h 10000"/>
                  <a:gd name="connsiteX1153" fmla="*/ 8856 w 10000"/>
                  <a:gd name="connsiteY1153" fmla="*/ 3841 h 10000"/>
                  <a:gd name="connsiteX1154" fmla="*/ 8870 w 10000"/>
                  <a:gd name="connsiteY1154" fmla="*/ 3821 h 10000"/>
                  <a:gd name="connsiteX1155" fmla="*/ 8903 w 10000"/>
                  <a:gd name="connsiteY1155" fmla="*/ 3802 h 10000"/>
                  <a:gd name="connsiteX1156" fmla="*/ 8914 w 10000"/>
                  <a:gd name="connsiteY1156" fmla="*/ 3782 h 10000"/>
                  <a:gd name="connsiteX1157" fmla="*/ 8939 w 10000"/>
                  <a:gd name="connsiteY1157" fmla="*/ 3782 h 10000"/>
                  <a:gd name="connsiteX1158" fmla="*/ 8961 w 10000"/>
                  <a:gd name="connsiteY1158" fmla="*/ 3779 h 10000"/>
                  <a:gd name="connsiteX1159" fmla="*/ 8983 w 10000"/>
                  <a:gd name="connsiteY1159" fmla="*/ 3760 h 10000"/>
                  <a:gd name="connsiteX1160" fmla="*/ 9003 w 10000"/>
                  <a:gd name="connsiteY1160" fmla="*/ 3763 h 10000"/>
                  <a:gd name="connsiteX1161" fmla="*/ 9019 w 10000"/>
                  <a:gd name="connsiteY1161" fmla="*/ 3779 h 10000"/>
                  <a:gd name="connsiteX1162" fmla="*/ 9050 w 10000"/>
                  <a:gd name="connsiteY1162" fmla="*/ 3812 h 10000"/>
                  <a:gd name="connsiteX1163" fmla="*/ 9080 w 10000"/>
                  <a:gd name="connsiteY1163" fmla="*/ 3831 h 10000"/>
                  <a:gd name="connsiteX1164" fmla="*/ 9097 w 10000"/>
                  <a:gd name="connsiteY1164" fmla="*/ 3867 h 10000"/>
                  <a:gd name="connsiteX1165" fmla="*/ 9114 w 10000"/>
                  <a:gd name="connsiteY1165" fmla="*/ 3902 h 10000"/>
                  <a:gd name="connsiteX1166" fmla="*/ 9122 w 10000"/>
                  <a:gd name="connsiteY1166" fmla="*/ 3935 h 10000"/>
                  <a:gd name="connsiteX1167" fmla="*/ 9125 w 10000"/>
                  <a:gd name="connsiteY1167" fmla="*/ 3964 h 10000"/>
                  <a:gd name="connsiteX1168" fmla="*/ 9130 w 10000"/>
                  <a:gd name="connsiteY1168" fmla="*/ 3999 h 10000"/>
                  <a:gd name="connsiteX1169" fmla="*/ 9130 w 10000"/>
                  <a:gd name="connsiteY1169" fmla="*/ 4054 h 10000"/>
                  <a:gd name="connsiteX1170" fmla="*/ 9155 w 10000"/>
                  <a:gd name="connsiteY1170" fmla="*/ 4093 h 10000"/>
                  <a:gd name="connsiteX1171" fmla="*/ 9169 w 10000"/>
                  <a:gd name="connsiteY1171" fmla="*/ 4090 h 10000"/>
                  <a:gd name="connsiteX1172" fmla="*/ 9211 w 10000"/>
                  <a:gd name="connsiteY1172" fmla="*/ 4077 h 10000"/>
                  <a:gd name="connsiteX1173" fmla="*/ 9244 w 10000"/>
                  <a:gd name="connsiteY1173" fmla="*/ 4077 h 10000"/>
                  <a:gd name="connsiteX1174" fmla="*/ 9252 w 10000"/>
                  <a:gd name="connsiteY1174" fmla="*/ 4103 h 10000"/>
                  <a:gd name="connsiteX1175" fmla="*/ 9258 w 10000"/>
                  <a:gd name="connsiteY1175" fmla="*/ 4148 h 10000"/>
                  <a:gd name="connsiteX1176" fmla="*/ 9269 w 10000"/>
                  <a:gd name="connsiteY1176" fmla="*/ 4158 h 10000"/>
                  <a:gd name="connsiteX1177" fmla="*/ 9294 w 10000"/>
                  <a:gd name="connsiteY1177" fmla="*/ 4158 h 10000"/>
                  <a:gd name="connsiteX1178" fmla="*/ 9319 w 10000"/>
                  <a:gd name="connsiteY1178" fmla="*/ 4168 h 10000"/>
                  <a:gd name="connsiteX1179" fmla="*/ 9346 w 10000"/>
                  <a:gd name="connsiteY1179" fmla="*/ 4190 h 10000"/>
                  <a:gd name="connsiteX1180" fmla="*/ 9357 w 10000"/>
                  <a:gd name="connsiteY1180" fmla="*/ 4168 h 10000"/>
                  <a:gd name="connsiteX1181" fmla="*/ 9371 w 10000"/>
                  <a:gd name="connsiteY1181" fmla="*/ 4132 h 10000"/>
                  <a:gd name="connsiteX1182" fmla="*/ 9391 w 10000"/>
                  <a:gd name="connsiteY1182" fmla="*/ 4113 h 10000"/>
                  <a:gd name="connsiteX1183" fmla="*/ 9407 w 10000"/>
                  <a:gd name="connsiteY1183" fmla="*/ 4103 h 10000"/>
                  <a:gd name="connsiteX1184" fmla="*/ 9435 w 10000"/>
                  <a:gd name="connsiteY1184" fmla="*/ 4100 h 10000"/>
                  <a:gd name="connsiteX1185" fmla="*/ 9460 w 10000"/>
                  <a:gd name="connsiteY1185" fmla="*/ 4084 h 10000"/>
                  <a:gd name="connsiteX1186" fmla="*/ 9485 w 10000"/>
                  <a:gd name="connsiteY1186" fmla="*/ 4067 h 10000"/>
                  <a:gd name="connsiteX1187" fmla="*/ 9496 w 10000"/>
                  <a:gd name="connsiteY1187" fmla="*/ 4054 h 10000"/>
                  <a:gd name="connsiteX1188" fmla="*/ 9526 w 10000"/>
                  <a:gd name="connsiteY1188" fmla="*/ 4048 h 10000"/>
                  <a:gd name="connsiteX1189" fmla="*/ 9557 w 10000"/>
                  <a:gd name="connsiteY1189" fmla="*/ 4038 h 10000"/>
                  <a:gd name="connsiteX1190" fmla="*/ 9584 w 10000"/>
                  <a:gd name="connsiteY1190" fmla="*/ 4019 h 10000"/>
                  <a:gd name="connsiteX1191" fmla="*/ 9623 w 10000"/>
                  <a:gd name="connsiteY1191" fmla="*/ 4016 h 10000"/>
                  <a:gd name="connsiteX1192" fmla="*/ 9648 w 10000"/>
                  <a:gd name="connsiteY1192" fmla="*/ 4009 h 10000"/>
                  <a:gd name="connsiteX1193" fmla="*/ 9673 w 10000"/>
                  <a:gd name="connsiteY1193" fmla="*/ 4019 h 10000"/>
                  <a:gd name="connsiteX1194" fmla="*/ 9712 w 10000"/>
                  <a:gd name="connsiteY1194" fmla="*/ 4038 h 10000"/>
                  <a:gd name="connsiteX1195" fmla="*/ 9742 w 10000"/>
                  <a:gd name="connsiteY1195" fmla="*/ 4074 h 10000"/>
                  <a:gd name="connsiteX1196" fmla="*/ 9776 w 10000"/>
                  <a:gd name="connsiteY1196" fmla="*/ 4093 h 10000"/>
                  <a:gd name="connsiteX1197" fmla="*/ 9814 w 10000"/>
                  <a:gd name="connsiteY1197" fmla="*/ 4109 h 10000"/>
                  <a:gd name="connsiteX1198" fmla="*/ 9859 w 10000"/>
                  <a:gd name="connsiteY1198" fmla="*/ 4119 h 10000"/>
                  <a:gd name="connsiteX1199" fmla="*/ 9898 w 10000"/>
                  <a:gd name="connsiteY1199" fmla="*/ 4122 h 10000"/>
                  <a:gd name="connsiteX1200" fmla="*/ 9931 w 10000"/>
                  <a:gd name="connsiteY1200" fmla="*/ 4109 h 10000"/>
                  <a:gd name="connsiteX1201" fmla="*/ 9956 w 10000"/>
                  <a:gd name="connsiteY1201" fmla="*/ 4100 h 10000"/>
                  <a:gd name="connsiteX1202" fmla="*/ 9981 w 10000"/>
                  <a:gd name="connsiteY1202" fmla="*/ 4067 h 10000"/>
                  <a:gd name="connsiteX1203" fmla="*/ 9994 w 10000"/>
                  <a:gd name="connsiteY1203" fmla="*/ 4035 h 10000"/>
                  <a:gd name="connsiteX1204" fmla="*/ 10000 w 10000"/>
                  <a:gd name="connsiteY1204" fmla="*/ 3996 h 10000"/>
                  <a:gd name="connsiteX1205" fmla="*/ 9994 w 10000"/>
                  <a:gd name="connsiteY1205" fmla="*/ 3941 h 10000"/>
                  <a:gd name="connsiteX1206" fmla="*/ 9986 w 10000"/>
                  <a:gd name="connsiteY1206" fmla="*/ 3905 h 10000"/>
                  <a:gd name="connsiteX1207" fmla="*/ 9981 w 10000"/>
                  <a:gd name="connsiteY1207" fmla="*/ 3857 h 10000"/>
                  <a:gd name="connsiteX1208" fmla="*/ 9989 w 10000"/>
                  <a:gd name="connsiteY1208" fmla="*/ 3837 h 10000"/>
                  <a:gd name="connsiteX1209" fmla="*/ 9989 w 10000"/>
                  <a:gd name="connsiteY1209" fmla="*/ 3812 h 10000"/>
                  <a:gd name="connsiteX1210" fmla="*/ 9981 w 10000"/>
                  <a:gd name="connsiteY1210" fmla="*/ 3792 h 10000"/>
                  <a:gd name="connsiteX1211" fmla="*/ 9970 w 10000"/>
                  <a:gd name="connsiteY1211" fmla="*/ 3763 h 10000"/>
                  <a:gd name="connsiteX1212" fmla="*/ 9945 w 10000"/>
                  <a:gd name="connsiteY1212" fmla="*/ 3705 h 10000"/>
                  <a:gd name="connsiteX1213" fmla="*/ 9931 w 10000"/>
                  <a:gd name="connsiteY1213" fmla="*/ 3659 h 10000"/>
                  <a:gd name="connsiteX1214" fmla="*/ 9903 w 10000"/>
                  <a:gd name="connsiteY1214" fmla="*/ 3640 h 10000"/>
                  <a:gd name="connsiteX1215" fmla="*/ 9881 w 10000"/>
                  <a:gd name="connsiteY1215" fmla="*/ 3620 h 10000"/>
                  <a:gd name="connsiteX1216" fmla="*/ 9856 w 10000"/>
                  <a:gd name="connsiteY1216" fmla="*/ 3595 h 10000"/>
                  <a:gd name="connsiteX1217" fmla="*/ 9817 w 10000"/>
                  <a:gd name="connsiteY1217" fmla="*/ 3562 h 10000"/>
                  <a:gd name="connsiteX1218" fmla="*/ 9795 w 10000"/>
                  <a:gd name="connsiteY1218" fmla="*/ 3546 h 10000"/>
                  <a:gd name="connsiteX1219" fmla="*/ 9778 w 10000"/>
                  <a:gd name="connsiteY1219" fmla="*/ 3527 h 10000"/>
                  <a:gd name="connsiteX1220" fmla="*/ 9745 w 10000"/>
                  <a:gd name="connsiteY1220" fmla="*/ 3501 h 10000"/>
                  <a:gd name="connsiteX1221" fmla="*/ 9726 w 10000"/>
                  <a:gd name="connsiteY1221" fmla="*/ 3488 h 10000"/>
                  <a:gd name="connsiteX1222" fmla="*/ 9704 w 10000"/>
                  <a:gd name="connsiteY1222" fmla="*/ 3472 h 10000"/>
                  <a:gd name="connsiteX1223" fmla="*/ 9695 w 10000"/>
                  <a:gd name="connsiteY1223" fmla="*/ 3468 h 10000"/>
                  <a:gd name="connsiteX1224" fmla="*/ 9690 w 10000"/>
                  <a:gd name="connsiteY1224" fmla="*/ 3459 h 10000"/>
                  <a:gd name="connsiteX1225" fmla="*/ 9673 w 10000"/>
                  <a:gd name="connsiteY1225" fmla="*/ 3449 h 10000"/>
                  <a:gd name="connsiteX1226" fmla="*/ 9665 w 10000"/>
                  <a:gd name="connsiteY1226" fmla="*/ 3442 h 10000"/>
                  <a:gd name="connsiteX1227" fmla="*/ 9654 w 10000"/>
                  <a:gd name="connsiteY1227" fmla="*/ 3449 h 10000"/>
                  <a:gd name="connsiteX1228" fmla="*/ 9521 w 10000"/>
                  <a:gd name="connsiteY1228" fmla="*/ 3394 h 10000"/>
                  <a:gd name="connsiteX1229" fmla="*/ 9510 w 10000"/>
                  <a:gd name="connsiteY1229" fmla="*/ 3368 h 10000"/>
                  <a:gd name="connsiteX1230" fmla="*/ 9496 w 10000"/>
                  <a:gd name="connsiteY1230" fmla="*/ 3287 h 10000"/>
                  <a:gd name="connsiteX1231" fmla="*/ 9488 w 10000"/>
                  <a:gd name="connsiteY1231" fmla="*/ 3216 h 10000"/>
                  <a:gd name="connsiteX1232" fmla="*/ 9493 w 10000"/>
                  <a:gd name="connsiteY1232" fmla="*/ 3174 h 10000"/>
                  <a:gd name="connsiteX1233" fmla="*/ 9501 w 10000"/>
                  <a:gd name="connsiteY1233" fmla="*/ 3128 h 10000"/>
                  <a:gd name="connsiteX1234" fmla="*/ 9488 w 10000"/>
                  <a:gd name="connsiteY1234" fmla="*/ 3025 h 10000"/>
                  <a:gd name="connsiteX1235" fmla="*/ 9446 w 10000"/>
                  <a:gd name="connsiteY1235" fmla="*/ 2931 h 10000"/>
                  <a:gd name="connsiteX1236" fmla="*/ 9382 w 10000"/>
                  <a:gd name="connsiteY1236" fmla="*/ 2837 h 10000"/>
                  <a:gd name="connsiteX1237" fmla="*/ 9316 w 10000"/>
                  <a:gd name="connsiteY1237" fmla="*/ 2753 h 10000"/>
                  <a:gd name="connsiteX1238" fmla="*/ 9294 w 10000"/>
                  <a:gd name="connsiteY1238" fmla="*/ 2655 h 10000"/>
                  <a:gd name="connsiteX1239" fmla="*/ 9213 w 10000"/>
                  <a:gd name="connsiteY1239" fmla="*/ 2328 h 10000"/>
                  <a:gd name="connsiteX1240" fmla="*/ 9172 w 10000"/>
                  <a:gd name="connsiteY1240" fmla="*/ 2286 h 10000"/>
                  <a:gd name="connsiteX1241" fmla="*/ 9019 w 10000"/>
                  <a:gd name="connsiteY1241" fmla="*/ 2082 h 10000"/>
                  <a:gd name="connsiteX1242" fmla="*/ 8906 w 10000"/>
                  <a:gd name="connsiteY1242" fmla="*/ 1946 h 10000"/>
                  <a:gd name="connsiteX1243" fmla="*/ 8801 w 10000"/>
                  <a:gd name="connsiteY1243" fmla="*/ 1778 h 10000"/>
                  <a:gd name="connsiteX1244" fmla="*/ 8806 w 10000"/>
                  <a:gd name="connsiteY1244" fmla="*/ 1713 h 10000"/>
                  <a:gd name="connsiteX1245" fmla="*/ 8809 w 10000"/>
                  <a:gd name="connsiteY1245" fmla="*/ 1703 h 10000"/>
                  <a:gd name="connsiteX1246" fmla="*/ 8817 w 10000"/>
                  <a:gd name="connsiteY1246" fmla="*/ 1713 h 10000"/>
                  <a:gd name="connsiteX1247" fmla="*/ 8834 w 10000"/>
                  <a:gd name="connsiteY1247" fmla="*/ 1729 h 10000"/>
                  <a:gd name="connsiteX1248" fmla="*/ 8839 w 10000"/>
                  <a:gd name="connsiteY1248" fmla="*/ 1729 h 10000"/>
                  <a:gd name="connsiteX1249" fmla="*/ 8848 w 10000"/>
                  <a:gd name="connsiteY1249" fmla="*/ 1723 h 10000"/>
                  <a:gd name="connsiteX1250" fmla="*/ 8850 w 10000"/>
                  <a:gd name="connsiteY1250" fmla="*/ 1703 h 10000"/>
                  <a:gd name="connsiteX1251" fmla="*/ 8850 w 10000"/>
                  <a:gd name="connsiteY1251" fmla="*/ 1684 h 10000"/>
                  <a:gd name="connsiteX1252" fmla="*/ 8850 w 10000"/>
                  <a:gd name="connsiteY1252" fmla="*/ 1648 h 10000"/>
                  <a:gd name="connsiteX1253" fmla="*/ 8881 w 10000"/>
                  <a:gd name="connsiteY1253" fmla="*/ 1571 h 10000"/>
                  <a:gd name="connsiteX1254" fmla="*/ 8895 w 10000"/>
                  <a:gd name="connsiteY1254" fmla="*/ 1541 h 10000"/>
                  <a:gd name="connsiteX1255" fmla="*/ 8895 w 10000"/>
                  <a:gd name="connsiteY1255" fmla="*/ 1525 h 10000"/>
                  <a:gd name="connsiteX1256" fmla="*/ 8881 w 10000"/>
                  <a:gd name="connsiteY1256" fmla="*/ 1516 h 10000"/>
                  <a:gd name="connsiteX1257" fmla="*/ 8864 w 10000"/>
                  <a:gd name="connsiteY1257" fmla="*/ 1522 h 10000"/>
                  <a:gd name="connsiteX1258" fmla="*/ 8850 w 10000"/>
                  <a:gd name="connsiteY1258" fmla="*/ 1535 h 10000"/>
                  <a:gd name="connsiteX1259" fmla="*/ 8834 w 10000"/>
                  <a:gd name="connsiteY1259" fmla="*/ 1571 h 10000"/>
                  <a:gd name="connsiteX1260" fmla="*/ 8825 w 10000"/>
                  <a:gd name="connsiteY1260" fmla="*/ 1587 h 10000"/>
                  <a:gd name="connsiteX1261" fmla="*/ 8776 w 10000"/>
                  <a:gd name="connsiteY1261" fmla="*/ 1571 h 10000"/>
                  <a:gd name="connsiteX1262" fmla="*/ 8745 w 10000"/>
                  <a:gd name="connsiteY1262" fmla="*/ 1580 h 10000"/>
                  <a:gd name="connsiteX1263" fmla="*/ 8720 w 10000"/>
                  <a:gd name="connsiteY1263" fmla="*/ 1587 h 10000"/>
                  <a:gd name="connsiteX1264" fmla="*/ 8709 w 10000"/>
                  <a:gd name="connsiteY1264" fmla="*/ 1609 h 10000"/>
                  <a:gd name="connsiteX1265" fmla="*/ 8693 w 10000"/>
                  <a:gd name="connsiteY1265" fmla="*/ 1616 h 10000"/>
                  <a:gd name="connsiteX1266" fmla="*/ 8684 w 10000"/>
                  <a:gd name="connsiteY1266" fmla="*/ 1639 h 10000"/>
                  <a:gd name="connsiteX1267" fmla="*/ 8684 w 10000"/>
                  <a:gd name="connsiteY1267" fmla="*/ 1658 h 10000"/>
                  <a:gd name="connsiteX1268" fmla="*/ 8665 w 10000"/>
                  <a:gd name="connsiteY1268" fmla="*/ 1655 h 10000"/>
                  <a:gd name="connsiteX1269" fmla="*/ 8665 w 10000"/>
                  <a:gd name="connsiteY1269" fmla="*/ 1645 h 10000"/>
                  <a:gd name="connsiteX1270" fmla="*/ 8665 w 10000"/>
                  <a:gd name="connsiteY1270" fmla="*/ 1626 h 10000"/>
                  <a:gd name="connsiteX1271" fmla="*/ 8676 w 10000"/>
                  <a:gd name="connsiteY1271" fmla="*/ 1609 h 10000"/>
                  <a:gd name="connsiteX1272" fmla="*/ 8679 w 10000"/>
                  <a:gd name="connsiteY1272" fmla="*/ 1597 h 10000"/>
                  <a:gd name="connsiteX1273" fmla="*/ 8687 w 10000"/>
                  <a:gd name="connsiteY1273" fmla="*/ 1577 h 10000"/>
                  <a:gd name="connsiteX1274" fmla="*/ 8695 w 10000"/>
                  <a:gd name="connsiteY1274" fmla="*/ 1554 h 10000"/>
                  <a:gd name="connsiteX1275" fmla="*/ 8709 w 10000"/>
                  <a:gd name="connsiteY1275" fmla="*/ 1532 h 10000"/>
                  <a:gd name="connsiteX1276" fmla="*/ 8704 w 10000"/>
                  <a:gd name="connsiteY1276" fmla="*/ 1512 h 10000"/>
                  <a:gd name="connsiteX1277" fmla="*/ 8695 w 10000"/>
                  <a:gd name="connsiteY1277" fmla="*/ 1503 h 10000"/>
                  <a:gd name="connsiteX1278" fmla="*/ 8684 w 10000"/>
                  <a:gd name="connsiteY1278" fmla="*/ 1503 h 10000"/>
                  <a:gd name="connsiteX1279" fmla="*/ 8670 w 10000"/>
                  <a:gd name="connsiteY1279" fmla="*/ 1525 h 10000"/>
                  <a:gd name="connsiteX1280" fmla="*/ 8665 w 10000"/>
                  <a:gd name="connsiteY1280" fmla="*/ 1545 h 10000"/>
                  <a:gd name="connsiteX1281" fmla="*/ 8654 w 10000"/>
                  <a:gd name="connsiteY1281" fmla="*/ 1567 h 10000"/>
                  <a:gd name="connsiteX1282" fmla="*/ 8648 w 10000"/>
                  <a:gd name="connsiteY1282" fmla="*/ 1587 h 10000"/>
                  <a:gd name="connsiteX1283" fmla="*/ 8640 w 10000"/>
                  <a:gd name="connsiteY1283" fmla="*/ 1629 h 10000"/>
                  <a:gd name="connsiteX1284" fmla="*/ 8620 w 10000"/>
                  <a:gd name="connsiteY1284" fmla="*/ 1635 h 10000"/>
                  <a:gd name="connsiteX1285" fmla="*/ 8612 w 10000"/>
                  <a:gd name="connsiteY1285" fmla="*/ 1635 h 10000"/>
                  <a:gd name="connsiteX1286" fmla="*/ 8604 w 10000"/>
                  <a:gd name="connsiteY1286" fmla="*/ 1626 h 10000"/>
                  <a:gd name="connsiteX1287" fmla="*/ 8596 w 10000"/>
                  <a:gd name="connsiteY1287" fmla="*/ 1616 h 10000"/>
                  <a:gd name="connsiteX1288" fmla="*/ 8596 w 10000"/>
                  <a:gd name="connsiteY1288" fmla="*/ 1580 h 10000"/>
                  <a:gd name="connsiteX1289" fmla="*/ 8587 w 10000"/>
                  <a:gd name="connsiteY1289" fmla="*/ 1545 h 10000"/>
                  <a:gd name="connsiteX1290" fmla="*/ 8565 w 10000"/>
                  <a:gd name="connsiteY1290" fmla="*/ 1516 h 10000"/>
                  <a:gd name="connsiteX1291" fmla="*/ 8543 w 10000"/>
                  <a:gd name="connsiteY1291" fmla="*/ 1512 h 10000"/>
                  <a:gd name="connsiteX1292" fmla="*/ 8518 w 10000"/>
                  <a:gd name="connsiteY1292" fmla="*/ 1532 h 10000"/>
                  <a:gd name="connsiteX1293" fmla="*/ 8476 w 10000"/>
                  <a:gd name="connsiteY1293" fmla="*/ 1567 h 10000"/>
                  <a:gd name="connsiteX1294" fmla="*/ 8454 w 10000"/>
                  <a:gd name="connsiteY1294" fmla="*/ 1551 h 10000"/>
                  <a:gd name="connsiteX1295" fmla="*/ 8402 w 10000"/>
                  <a:gd name="connsiteY1295" fmla="*/ 1493 h 10000"/>
                  <a:gd name="connsiteX1296" fmla="*/ 8371 w 10000"/>
                  <a:gd name="connsiteY1296" fmla="*/ 1428 h 10000"/>
                  <a:gd name="connsiteX1297" fmla="*/ 8072 w 10000"/>
                  <a:gd name="connsiteY1297" fmla="*/ 1422 h 10000"/>
                  <a:gd name="connsiteX1298" fmla="*/ 7823 w 10000"/>
                  <a:gd name="connsiteY1298" fmla="*/ 1279 h 10000"/>
                  <a:gd name="connsiteX1299" fmla="*/ 7587 w 10000"/>
                  <a:gd name="connsiteY1299" fmla="*/ 1133 h 10000"/>
                  <a:gd name="connsiteX1300" fmla="*/ 7526 w 10000"/>
                  <a:gd name="connsiteY1300" fmla="*/ 1098 h 10000"/>
                  <a:gd name="connsiteX1301" fmla="*/ 7346 w 10000"/>
                  <a:gd name="connsiteY1301" fmla="*/ 991 h 10000"/>
                  <a:gd name="connsiteX1302" fmla="*/ 7321 w 10000"/>
                  <a:gd name="connsiteY1302" fmla="*/ 959 h 10000"/>
                  <a:gd name="connsiteX1303" fmla="*/ 7307 w 10000"/>
                  <a:gd name="connsiteY1303" fmla="*/ 871 h 10000"/>
                  <a:gd name="connsiteX1304" fmla="*/ 7224 w 10000"/>
                  <a:gd name="connsiteY1304" fmla="*/ 816 h 10000"/>
                  <a:gd name="connsiteX1305" fmla="*/ 7147 w 10000"/>
                  <a:gd name="connsiteY1305" fmla="*/ 787 h 10000"/>
                  <a:gd name="connsiteX1306" fmla="*/ 7080 w 10000"/>
                  <a:gd name="connsiteY1306" fmla="*/ 742 h 10000"/>
                  <a:gd name="connsiteX1307" fmla="*/ 7069 w 10000"/>
                  <a:gd name="connsiteY1307" fmla="*/ 767 h 10000"/>
                  <a:gd name="connsiteX1308" fmla="*/ 7033 w 10000"/>
                  <a:gd name="connsiteY1308" fmla="*/ 787 h 10000"/>
                  <a:gd name="connsiteX1309" fmla="*/ 6820 w 10000"/>
                  <a:gd name="connsiteY1309" fmla="*/ 878 h 10000"/>
                  <a:gd name="connsiteX1310" fmla="*/ 6726 w 10000"/>
                  <a:gd name="connsiteY1310" fmla="*/ 897 h 10000"/>
                  <a:gd name="connsiteX1311" fmla="*/ 6626 w 10000"/>
                  <a:gd name="connsiteY1311" fmla="*/ 955 h 10000"/>
                  <a:gd name="connsiteX1312" fmla="*/ 6582 w 10000"/>
                  <a:gd name="connsiteY1312" fmla="*/ 946 h 10000"/>
                  <a:gd name="connsiteX1313" fmla="*/ 6571 w 10000"/>
                  <a:gd name="connsiteY1313" fmla="*/ 955 h 10000"/>
                  <a:gd name="connsiteX1314" fmla="*/ 6507 w 10000"/>
                  <a:gd name="connsiteY1314" fmla="*/ 975 h 10000"/>
                  <a:gd name="connsiteX1315" fmla="*/ 6485 w 10000"/>
                  <a:gd name="connsiteY1315" fmla="*/ 975 h 10000"/>
                  <a:gd name="connsiteX1316" fmla="*/ 6476 w 10000"/>
                  <a:gd name="connsiteY1316" fmla="*/ 965 h 10000"/>
                  <a:gd name="connsiteX1317" fmla="*/ 6474 w 10000"/>
                  <a:gd name="connsiteY1317" fmla="*/ 936 h 10000"/>
                  <a:gd name="connsiteX1318" fmla="*/ 6452 w 10000"/>
                  <a:gd name="connsiteY1318" fmla="*/ 887 h 10000"/>
                  <a:gd name="connsiteX1319" fmla="*/ 6352 w 10000"/>
                  <a:gd name="connsiteY1319" fmla="*/ 767 h 10000"/>
                  <a:gd name="connsiteX1320" fmla="*/ 6313 w 10000"/>
                  <a:gd name="connsiteY1320" fmla="*/ 732 h 10000"/>
                  <a:gd name="connsiteX1321" fmla="*/ 6296 w 10000"/>
                  <a:gd name="connsiteY1321" fmla="*/ 690 h 10000"/>
                  <a:gd name="connsiteX1322" fmla="*/ 6271 w 10000"/>
                  <a:gd name="connsiteY1322" fmla="*/ 664 h 10000"/>
                  <a:gd name="connsiteX1323" fmla="*/ 6266 w 10000"/>
                  <a:gd name="connsiteY1323" fmla="*/ 654 h 10000"/>
                  <a:gd name="connsiteX1324" fmla="*/ 6111 w 10000"/>
                  <a:gd name="connsiteY1324" fmla="*/ 398 h 10000"/>
                  <a:gd name="connsiteX1325" fmla="*/ 5903 w 10000"/>
                  <a:gd name="connsiteY1325" fmla="*/ 408 h 10000"/>
                  <a:gd name="connsiteX1326" fmla="*/ 5837 w 10000"/>
                  <a:gd name="connsiteY1326" fmla="*/ 427 h 10000"/>
                  <a:gd name="connsiteX1327" fmla="*/ 5756 w 10000"/>
                  <a:gd name="connsiteY1327" fmla="*/ 453 h 10000"/>
                  <a:gd name="connsiteX1328" fmla="*/ 5681 w 10000"/>
                  <a:gd name="connsiteY1328" fmla="*/ 453 h 10000"/>
                  <a:gd name="connsiteX1329" fmla="*/ 5609 w 10000"/>
                  <a:gd name="connsiteY1329" fmla="*/ 447 h 10000"/>
                  <a:gd name="connsiteX1330" fmla="*/ 5554 w 10000"/>
                  <a:gd name="connsiteY1330" fmla="*/ 304 h 10000"/>
                  <a:gd name="connsiteX1331" fmla="*/ 5529 w 10000"/>
                  <a:gd name="connsiteY1331" fmla="*/ 301 h 10000"/>
                  <a:gd name="connsiteX1332" fmla="*/ 5393 w 10000"/>
                  <a:gd name="connsiteY1332" fmla="*/ 256 h 10000"/>
                  <a:gd name="connsiteX1333" fmla="*/ 5366 w 10000"/>
                  <a:gd name="connsiteY1333" fmla="*/ 220 h 10000"/>
                  <a:gd name="connsiteX1334" fmla="*/ 5249 w 10000"/>
                  <a:gd name="connsiteY1334" fmla="*/ 155 h 10000"/>
                  <a:gd name="connsiteX1335" fmla="*/ 5141 w 10000"/>
                  <a:gd name="connsiteY1335" fmla="*/ 52 h 10000"/>
                  <a:gd name="connsiteX1336" fmla="*/ 5116 w 10000"/>
                  <a:gd name="connsiteY1336" fmla="*/ 3 h 10000"/>
                  <a:gd name="connsiteX1337" fmla="*/ 5061 w 10000"/>
                  <a:gd name="connsiteY1337" fmla="*/ 0 h 10000"/>
                  <a:gd name="connsiteX1338" fmla="*/ 5036 w 10000"/>
                  <a:gd name="connsiteY1338" fmla="*/ 32 h 10000"/>
                  <a:gd name="connsiteX1339" fmla="*/ 4942 w 10000"/>
                  <a:gd name="connsiteY1339" fmla="*/ 133 h 10000"/>
                  <a:gd name="connsiteX1340" fmla="*/ 4900 w 10000"/>
                  <a:gd name="connsiteY1340" fmla="*/ 217 h 10000"/>
                  <a:gd name="connsiteX1341" fmla="*/ 4861 w 10000"/>
                  <a:gd name="connsiteY1341" fmla="*/ 198 h 10000"/>
                  <a:gd name="connsiteX1342" fmla="*/ 4795 w 10000"/>
                  <a:gd name="connsiteY1342" fmla="*/ 68 h 10000"/>
                  <a:gd name="connsiteX1343" fmla="*/ 4778 w 10000"/>
                  <a:gd name="connsiteY1343" fmla="*/ 62 h 10000"/>
                  <a:gd name="connsiteX1344" fmla="*/ 4765 w 10000"/>
                  <a:gd name="connsiteY1344" fmla="*/ 62 h 10000"/>
                  <a:gd name="connsiteX1345" fmla="*/ 4748 w 10000"/>
                  <a:gd name="connsiteY1345" fmla="*/ 68 h 10000"/>
                  <a:gd name="connsiteX1346" fmla="*/ 4673 w 10000"/>
                  <a:gd name="connsiteY1346" fmla="*/ 136 h 10000"/>
                  <a:gd name="connsiteX1347" fmla="*/ 4632 w 10000"/>
                  <a:gd name="connsiteY1347" fmla="*/ 201 h 10000"/>
                  <a:gd name="connsiteX1348" fmla="*/ 4623 w 10000"/>
                  <a:gd name="connsiteY1348" fmla="*/ 210 h 10000"/>
                  <a:gd name="connsiteX1349" fmla="*/ 4579 w 10000"/>
                  <a:gd name="connsiteY1349" fmla="*/ 220 h 10000"/>
                  <a:gd name="connsiteX1350" fmla="*/ 4479 w 10000"/>
                  <a:gd name="connsiteY1350" fmla="*/ 198 h 10000"/>
                  <a:gd name="connsiteX1351" fmla="*/ 4402 w 10000"/>
                  <a:gd name="connsiteY1351" fmla="*/ 165 h 10000"/>
                  <a:gd name="connsiteX1352" fmla="*/ 4374 w 10000"/>
                  <a:gd name="connsiteY1352" fmla="*/ 165 h 10000"/>
                  <a:gd name="connsiteX1353" fmla="*/ 4335 w 10000"/>
                  <a:gd name="connsiteY1353" fmla="*/ 172 h 10000"/>
                  <a:gd name="connsiteX1354" fmla="*/ 4302 w 10000"/>
                  <a:gd name="connsiteY1354" fmla="*/ 188 h 10000"/>
                  <a:gd name="connsiteX1355" fmla="*/ 4271 w 10000"/>
                  <a:gd name="connsiteY1355" fmla="*/ 220 h 10000"/>
                  <a:gd name="connsiteX1356" fmla="*/ 4238 w 10000"/>
                  <a:gd name="connsiteY1356" fmla="*/ 240 h 10000"/>
                  <a:gd name="connsiteX1357" fmla="*/ 4324 w 10000"/>
                  <a:gd name="connsiteY1357" fmla="*/ 1289 h 10000"/>
                  <a:gd name="connsiteX1358" fmla="*/ 3521 w 10000"/>
                  <a:gd name="connsiteY1358" fmla="*/ 7730 h 10000"/>
                  <a:gd name="connsiteX1359" fmla="*/ 3554 w 10000"/>
                  <a:gd name="connsiteY1359" fmla="*/ 7740 h 10000"/>
                  <a:gd name="connsiteX1360" fmla="*/ 3560 w 10000"/>
                  <a:gd name="connsiteY1360" fmla="*/ 7749 h 10000"/>
                  <a:gd name="connsiteX1361" fmla="*/ 3562 w 10000"/>
                  <a:gd name="connsiteY1361" fmla="*/ 7759 h 10000"/>
                  <a:gd name="connsiteX1362" fmla="*/ 3573 w 10000"/>
                  <a:gd name="connsiteY1362" fmla="*/ 7766 h 10000"/>
                  <a:gd name="connsiteX1363" fmla="*/ 3584 w 10000"/>
                  <a:gd name="connsiteY1363" fmla="*/ 7759 h 10000"/>
                  <a:gd name="connsiteX1364" fmla="*/ 3598 w 10000"/>
                  <a:gd name="connsiteY1364" fmla="*/ 7743 h 10000"/>
                  <a:gd name="connsiteX1365" fmla="*/ 3609 w 10000"/>
                  <a:gd name="connsiteY1365" fmla="*/ 7756 h 10000"/>
                  <a:gd name="connsiteX1366" fmla="*/ 3623 w 10000"/>
                  <a:gd name="connsiteY1366" fmla="*/ 7733 h 10000"/>
                  <a:gd name="connsiteX1367" fmla="*/ 3632 w 10000"/>
                  <a:gd name="connsiteY1367" fmla="*/ 7730 h 10000"/>
                  <a:gd name="connsiteX1368" fmla="*/ 3634 w 10000"/>
                  <a:gd name="connsiteY1368" fmla="*/ 7730 h 10000"/>
                  <a:gd name="connsiteX1369" fmla="*/ 3643 w 10000"/>
                  <a:gd name="connsiteY1369" fmla="*/ 7730 h 10000"/>
                  <a:gd name="connsiteX1370" fmla="*/ 3657 w 10000"/>
                  <a:gd name="connsiteY1370" fmla="*/ 7733 h 10000"/>
                  <a:gd name="connsiteX1371" fmla="*/ 3670 w 10000"/>
                  <a:gd name="connsiteY1371" fmla="*/ 7730 h 10000"/>
                  <a:gd name="connsiteX1372" fmla="*/ 3687 w 10000"/>
                  <a:gd name="connsiteY1372" fmla="*/ 7730 h 10000"/>
                  <a:gd name="connsiteX1373" fmla="*/ 3690 w 10000"/>
                  <a:gd name="connsiteY1373" fmla="*/ 7730 h 10000"/>
                  <a:gd name="connsiteX1374" fmla="*/ 3704 w 10000"/>
                  <a:gd name="connsiteY1374" fmla="*/ 7740 h 10000"/>
                  <a:gd name="connsiteX1375" fmla="*/ 3712 w 10000"/>
                  <a:gd name="connsiteY1375" fmla="*/ 7743 h 10000"/>
                  <a:gd name="connsiteX1376" fmla="*/ 3723 w 10000"/>
                  <a:gd name="connsiteY1376" fmla="*/ 7749 h 10000"/>
                  <a:gd name="connsiteX1377" fmla="*/ 3729 w 10000"/>
                  <a:gd name="connsiteY1377" fmla="*/ 7749 h 10000"/>
                  <a:gd name="connsiteX1378" fmla="*/ 3729 w 10000"/>
                  <a:gd name="connsiteY1378" fmla="*/ 7743 h 10000"/>
                  <a:gd name="connsiteX1379" fmla="*/ 3745 w 10000"/>
                  <a:gd name="connsiteY1379" fmla="*/ 7740 h 10000"/>
                  <a:gd name="connsiteX1380" fmla="*/ 3753 w 10000"/>
                  <a:gd name="connsiteY1380" fmla="*/ 7730 h 10000"/>
                  <a:gd name="connsiteX1381" fmla="*/ 3762 w 10000"/>
                  <a:gd name="connsiteY1381" fmla="*/ 7720 h 10000"/>
                  <a:gd name="connsiteX1382" fmla="*/ 3776 w 10000"/>
                  <a:gd name="connsiteY1382" fmla="*/ 7710 h 10000"/>
                  <a:gd name="connsiteX1383" fmla="*/ 3784 w 10000"/>
                  <a:gd name="connsiteY1383" fmla="*/ 7701 h 10000"/>
                  <a:gd name="connsiteX1384" fmla="*/ 3792 w 10000"/>
                  <a:gd name="connsiteY1384" fmla="*/ 7694 h 10000"/>
                  <a:gd name="connsiteX1385" fmla="*/ 3801 w 10000"/>
                  <a:gd name="connsiteY1385" fmla="*/ 7685 h 10000"/>
                  <a:gd name="connsiteX1386" fmla="*/ 3803 w 10000"/>
                  <a:gd name="connsiteY1386" fmla="*/ 7685 h 10000"/>
                  <a:gd name="connsiteX1387" fmla="*/ 3809 w 10000"/>
                  <a:gd name="connsiteY1387" fmla="*/ 7685 h 10000"/>
                  <a:gd name="connsiteX1388" fmla="*/ 3817 w 10000"/>
                  <a:gd name="connsiteY1388" fmla="*/ 7691 h 10000"/>
                  <a:gd name="connsiteX1389" fmla="*/ 3778 w 10000"/>
                  <a:gd name="connsiteY1389" fmla="*/ 7756 h 10000"/>
                  <a:gd name="connsiteX1390" fmla="*/ 3762 w 10000"/>
                  <a:gd name="connsiteY1390" fmla="*/ 7775 h 10000"/>
                  <a:gd name="connsiteX1391" fmla="*/ 3748 w 10000"/>
                  <a:gd name="connsiteY1391" fmla="*/ 7775 h 10000"/>
                  <a:gd name="connsiteX1392" fmla="*/ 3737 w 10000"/>
                  <a:gd name="connsiteY1392" fmla="*/ 7778 h 10000"/>
                  <a:gd name="connsiteX1393" fmla="*/ 3723 w 10000"/>
                  <a:gd name="connsiteY1393" fmla="*/ 7778 h 10000"/>
                  <a:gd name="connsiteX1394" fmla="*/ 3720 w 10000"/>
                  <a:gd name="connsiteY1394" fmla="*/ 7785 h 10000"/>
                  <a:gd name="connsiteX1395" fmla="*/ 3712 w 10000"/>
                  <a:gd name="connsiteY1395" fmla="*/ 8005 h 10000"/>
                  <a:gd name="connsiteX1396" fmla="*/ 3706 w 10000"/>
                  <a:gd name="connsiteY1396" fmla="*/ 8021 h 10000"/>
                  <a:gd name="connsiteX1397" fmla="*/ 3712 w 10000"/>
                  <a:gd name="connsiteY1397" fmla="*/ 8044 h 10000"/>
                  <a:gd name="connsiteX1398" fmla="*/ 3712 w 10000"/>
                  <a:gd name="connsiteY1398" fmla="*/ 8051 h 10000"/>
                  <a:gd name="connsiteX1399" fmla="*/ 3729 w 10000"/>
                  <a:gd name="connsiteY1399" fmla="*/ 8060 h 10000"/>
                  <a:gd name="connsiteX1400" fmla="*/ 3767 w 10000"/>
                  <a:gd name="connsiteY1400" fmla="*/ 8106 h 10000"/>
                  <a:gd name="connsiteX1401" fmla="*/ 3770 w 10000"/>
                  <a:gd name="connsiteY1401" fmla="*/ 8119 h 10000"/>
                  <a:gd name="connsiteX1402" fmla="*/ 3787 w 10000"/>
                  <a:gd name="connsiteY1402" fmla="*/ 8157 h 10000"/>
                  <a:gd name="connsiteX1403" fmla="*/ 3740 w 10000"/>
                  <a:gd name="connsiteY1403" fmla="*/ 8154 h 10000"/>
                  <a:gd name="connsiteX1404" fmla="*/ 3731 w 10000"/>
                  <a:gd name="connsiteY1404" fmla="*/ 8138 h 10000"/>
                  <a:gd name="connsiteX1405" fmla="*/ 3729 w 10000"/>
                  <a:gd name="connsiteY1405" fmla="*/ 8125 h 10000"/>
                  <a:gd name="connsiteX1406" fmla="*/ 3712 w 10000"/>
                  <a:gd name="connsiteY1406" fmla="*/ 8115 h 10000"/>
                  <a:gd name="connsiteX1407" fmla="*/ 3704 w 10000"/>
                  <a:gd name="connsiteY1407" fmla="*/ 8109 h 10000"/>
                  <a:gd name="connsiteX1408" fmla="*/ 3687 w 10000"/>
                  <a:gd name="connsiteY1408" fmla="*/ 8099 h 10000"/>
                  <a:gd name="connsiteX1409" fmla="*/ 3673 w 10000"/>
                  <a:gd name="connsiteY1409" fmla="*/ 8093 h 10000"/>
                  <a:gd name="connsiteX1410" fmla="*/ 3665 w 10000"/>
                  <a:gd name="connsiteY1410" fmla="*/ 8083 h 10000"/>
                  <a:gd name="connsiteX1411" fmla="*/ 3648 w 10000"/>
                  <a:gd name="connsiteY1411" fmla="*/ 8073 h 10000"/>
                  <a:gd name="connsiteX1412" fmla="*/ 3643 w 10000"/>
                  <a:gd name="connsiteY1412" fmla="*/ 8063 h 10000"/>
                  <a:gd name="connsiteX1413" fmla="*/ 3632 w 10000"/>
                  <a:gd name="connsiteY1413" fmla="*/ 8054 h 10000"/>
                  <a:gd name="connsiteX1414" fmla="*/ 3623 w 10000"/>
                  <a:gd name="connsiteY1414" fmla="*/ 8060 h 10000"/>
                  <a:gd name="connsiteX1415" fmla="*/ 3615 w 10000"/>
                  <a:gd name="connsiteY1415" fmla="*/ 8070 h 10000"/>
                  <a:gd name="connsiteX1416" fmla="*/ 3607 w 10000"/>
                  <a:gd name="connsiteY1416" fmla="*/ 8083 h 10000"/>
                  <a:gd name="connsiteX1417" fmla="*/ 3607 w 10000"/>
                  <a:gd name="connsiteY1417" fmla="*/ 8099 h 10000"/>
                  <a:gd name="connsiteX1418" fmla="*/ 3607 w 10000"/>
                  <a:gd name="connsiteY1418" fmla="*/ 8125 h 10000"/>
                  <a:gd name="connsiteX1419" fmla="*/ 3601 w 10000"/>
                  <a:gd name="connsiteY1419" fmla="*/ 8148 h 10000"/>
                  <a:gd name="connsiteX1420" fmla="*/ 3584 w 10000"/>
                  <a:gd name="connsiteY1420" fmla="*/ 8154 h 10000"/>
                  <a:gd name="connsiteX1421" fmla="*/ 3573 w 10000"/>
                  <a:gd name="connsiteY1421" fmla="*/ 8154 h 10000"/>
                  <a:gd name="connsiteX1422" fmla="*/ 3560 w 10000"/>
                  <a:gd name="connsiteY1422" fmla="*/ 8138 h 10000"/>
                  <a:gd name="connsiteX1423" fmla="*/ 3551 w 10000"/>
                  <a:gd name="connsiteY1423" fmla="*/ 8119 h 10000"/>
                  <a:gd name="connsiteX1424" fmla="*/ 3535 w 10000"/>
                  <a:gd name="connsiteY1424" fmla="*/ 8099 h 10000"/>
                  <a:gd name="connsiteX1425" fmla="*/ 3504 w 10000"/>
                  <a:gd name="connsiteY1425" fmla="*/ 8073 h 10000"/>
                  <a:gd name="connsiteX1426" fmla="*/ 3493 w 10000"/>
                  <a:gd name="connsiteY1426" fmla="*/ 8051 h 10000"/>
                  <a:gd name="connsiteX1427" fmla="*/ 3488 w 10000"/>
                  <a:gd name="connsiteY1427" fmla="*/ 8034 h 10000"/>
                  <a:gd name="connsiteX1428" fmla="*/ 3488 w 10000"/>
                  <a:gd name="connsiteY1428" fmla="*/ 8012 h 10000"/>
                  <a:gd name="connsiteX1429" fmla="*/ 3496 w 10000"/>
                  <a:gd name="connsiteY1429" fmla="*/ 8002 h 10000"/>
                  <a:gd name="connsiteX1430" fmla="*/ 3457 w 10000"/>
                  <a:gd name="connsiteY1430" fmla="*/ 7872 h 10000"/>
                  <a:gd name="connsiteX1431" fmla="*/ 3449 w 10000"/>
                  <a:gd name="connsiteY1431" fmla="*/ 7847 h 10000"/>
                  <a:gd name="connsiteX1432" fmla="*/ 3446 w 10000"/>
                  <a:gd name="connsiteY1432" fmla="*/ 7827 h 10000"/>
                  <a:gd name="connsiteX1433" fmla="*/ 3457 w 10000"/>
                  <a:gd name="connsiteY1433" fmla="*/ 7808 h 10000"/>
                  <a:gd name="connsiteX1434" fmla="*/ 3465 w 10000"/>
                  <a:gd name="connsiteY1434" fmla="*/ 7798 h 10000"/>
                  <a:gd name="connsiteX1435" fmla="*/ 3476 w 10000"/>
                  <a:gd name="connsiteY1435" fmla="*/ 7788 h 10000"/>
                  <a:gd name="connsiteX1436" fmla="*/ 3479 w 10000"/>
                  <a:gd name="connsiteY1436" fmla="*/ 7795 h 10000"/>
                  <a:gd name="connsiteX1437" fmla="*/ 3501 w 10000"/>
                  <a:gd name="connsiteY1437" fmla="*/ 7817 h 10000"/>
                  <a:gd name="connsiteX1438" fmla="*/ 3518 w 10000"/>
                  <a:gd name="connsiteY1438" fmla="*/ 7843 h 10000"/>
                  <a:gd name="connsiteX1439" fmla="*/ 3521 w 10000"/>
                  <a:gd name="connsiteY1439" fmla="*/ 7847 h 10000"/>
                  <a:gd name="connsiteX0" fmla="*/ 4324 w 10000"/>
                  <a:gd name="connsiteY0" fmla="*/ 1289 h 10000"/>
                  <a:gd name="connsiteX1" fmla="*/ 4296 w 10000"/>
                  <a:gd name="connsiteY1" fmla="*/ 1305 h 10000"/>
                  <a:gd name="connsiteX2" fmla="*/ 4285 w 10000"/>
                  <a:gd name="connsiteY2" fmla="*/ 1279 h 10000"/>
                  <a:gd name="connsiteX3" fmla="*/ 4244 w 10000"/>
                  <a:gd name="connsiteY3" fmla="*/ 1266 h 10000"/>
                  <a:gd name="connsiteX4" fmla="*/ 4208 w 10000"/>
                  <a:gd name="connsiteY4" fmla="*/ 1286 h 10000"/>
                  <a:gd name="connsiteX5" fmla="*/ 4172 w 10000"/>
                  <a:gd name="connsiteY5" fmla="*/ 1299 h 10000"/>
                  <a:gd name="connsiteX6" fmla="*/ 4150 w 10000"/>
                  <a:gd name="connsiteY6" fmla="*/ 1308 h 10000"/>
                  <a:gd name="connsiteX7" fmla="*/ 4139 w 10000"/>
                  <a:gd name="connsiteY7" fmla="*/ 1315 h 10000"/>
                  <a:gd name="connsiteX8" fmla="*/ 4125 w 10000"/>
                  <a:gd name="connsiteY8" fmla="*/ 1315 h 10000"/>
                  <a:gd name="connsiteX9" fmla="*/ 4119 w 10000"/>
                  <a:gd name="connsiteY9" fmla="*/ 1315 h 10000"/>
                  <a:gd name="connsiteX10" fmla="*/ 4111 w 10000"/>
                  <a:gd name="connsiteY10" fmla="*/ 1308 h 10000"/>
                  <a:gd name="connsiteX11" fmla="*/ 4100 w 10000"/>
                  <a:gd name="connsiteY11" fmla="*/ 1315 h 10000"/>
                  <a:gd name="connsiteX12" fmla="*/ 4075 w 10000"/>
                  <a:gd name="connsiteY12" fmla="*/ 1315 h 10000"/>
                  <a:gd name="connsiteX13" fmla="*/ 4058 w 10000"/>
                  <a:gd name="connsiteY13" fmla="*/ 1318 h 10000"/>
                  <a:gd name="connsiteX14" fmla="*/ 4044 w 10000"/>
                  <a:gd name="connsiteY14" fmla="*/ 1315 h 10000"/>
                  <a:gd name="connsiteX15" fmla="*/ 4042 w 10000"/>
                  <a:gd name="connsiteY15" fmla="*/ 1299 h 10000"/>
                  <a:gd name="connsiteX16" fmla="*/ 4014 w 10000"/>
                  <a:gd name="connsiteY16" fmla="*/ 1308 h 10000"/>
                  <a:gd name="connsiteX17" fmla="*/ 4011 w 10000"/>
                  <a:gd name="connsiteY17" fmla="*/ 1315 h 10000"/>
                  <a:gd name="connsiteX18" fmla="*/ 4011 w 10000"/>
                  <a:gd name="connsiteY18" fmla="*/ 1341 h 10000"/>
                  <a:gd name="connsiteX19" fmla="*/ 4019 w 10000"/>
                  <a:gd name="connsiteY19" fmla="*/ 1341 h 10000"/>
                  <a:gd name="connsiteX20" fmla="*/ 3997 w 10000"/>
                  <a:gd name="connsiteY20" fmla="*/ 1363 h 10000"/>
                  <a:gd name="connsiteX21" fmla="*/ 3986 w 10000"/>
                  <a:gd name="connsiteY21" fmla="*/ 1373 h 10000"/>
                  <a:gd name="connsiteX22" fmla="*/ 3981 w 10000"/>
                  <a:gd name="connsiteY22" fmla="*/ 1389 h 10000"/>
                  <a:gd name="connsiteX23" fmla="*/ 3981 w 10000"/>
                  <a:gd name="connsiteY23" fmla="*/ 1409 h 10000"/>
                  <a:gd name="connsiteX24" fmla="*/ 3981 w 10000"/>
                  <a:gd name="connsiteY24" fmla="*/ 1438 h 10000"/>
                  <a:gd name="connsiteX25" fmla="*/ 3961 w 10000"/>
                  <a:gd name="connsiteY25" fmla="*/ 1441 h 10000"/>
                  <a:gd name="connsiteX26" fmla="*/ 3942 w 10000"/>
                  <a:gd name="connsiteY26" fmla="*/ 1441 h 10000"/>
                  <a:gd name="connsiteX27" fmla="*/ 3914 w 10000"/>
                  <a:gd name="connsiteY27" fmla="*/ 1454 h 10000"/>
                  <a:gd name="connsiteX28" fmla="*/ 3892 w 10000"/>
                  <a:gd name="connsiteY28" fmla="*/ 1467 h 10000"/>
                  <a:gd name="connsiteX29" fmla="*/ 3867 w 10000"/>
                  <a:gd name="connsiteY29" fmla="*/ 1483 h 10000"/>
                  <a:gd name="connsiteX30" fmla="*/ 3845 w 10000"/>
                  <a:gd name="connsiteY30" fmla="*/ 1467 h 10000"/>
                  <a:gd name="connsiteX31" fmla="*/ 3850 w 10000"/>
                  <a:gd name="connsiteY31" fmla="*/ 1457 h 10000"/>
                  <a:gd name="connsiteX32" fmla="*/ 3864 w 10000"/>
                  <a:gd name="connsiteY32" fmla="*/ 1441 h 10000"/>
                  <a:gd name="connsiteX33" fmla="*/ 3859 w 10000"/>
                  <a:gd name="connsiteY33" fmla="*/ 1409 h 10000"/>
                  <a:gd name="connsiteX34" fmla="*/ 3842 w 10000"/>
                  <a:gd name="connsiteY34" fmla="*/ 1383 h 10000"/>
                  <a:gd name="connsiteX35" fmla="*/ 3825 w 10000"/>
                  <a:gd name="connsiteY35" fmla="*/ 1360 h 10000"/>
                  <a:gd name="connsiteX36" fmla="*/ 3809 w 10000"/>
                  <a:gd name="connsiteY36" fmla="*/ 1318 h 10000"/>
                  <a:gd name="connsiteX37" fmla="*/ 3787 w 10000"/>
                  <a:gd name="connsiteY37" fmla="*/ 1289 h 10000"/>
                  <a:gd name="connsiteX38" fmla="*/ 3759 w 10000"/>
                  <a:gd name="connsiteY38" fmla="*/ 1266 h 10000"/>
                  <a:gd name="connsiteX39" fmla="*/ 3740 w 10000"/>
                  <a:gd name="connsiteY39" fmla="*/ 1256 h 10000"/>
                  <a:gd name="connsiteX40" fmla="*/ 3715 w 10000"/>
                  <a:gd name="connsiteY40" fmla="*/ 1250 h 10000"/>
                  <a:gd name="connsiteX41" fmla="*/ 3687 w 10000"/>
                  <a:gd name="connsiteY41" fmla="*/ 1256 h 10000"/>
                  <a:gd name="connsiteX42" fmla="*/ 3681 w 10000"/>
                  <a:gd name="connsiteY42" fmla="*/ 1260 h 10000"/>
                  <a:gd name="connsiteX43" fmla="*/ 3670 w 10000"/>
                  <a:gd name="connsiteY43" fmla="*/ 1295 h 10000"/>
                  <a:gd name="connsiteX44" fmla="*/ 3651 w 10000"/>
                  <a:gd name="connsiteY44" fmla="*/ 1305 h 10000"/>
                  <a:gd name="connsiteX45" fmla="*/ 3640 w 10000"/>
                  <a:gd name="connsiteY45" fmla="*/ 1308 h 10000"/>
                  <a:gd name="connsiteX46" fmla="*/ 3626 w 10000"/>
                  <a:gd name="connsiteY46" fmla="*/ 1308 h 10000"/>
                  <a:gd name="connsiteX47" fmla="*/ 3632 w 10000"/>
                  <a:gd name="connsiteY47" fmla="*/ 1276 h 10000"/>
                  <a:gd name="connsiteX48" fmla="*/ 3609 w 10000"/>
                  <a:gd name="connsiteY48" fmla="*/ 1289 h 10000"/>
                  <a:gd name="connsiteX49" fmla="*/ 3593 w 10000"/>
                  <a:gd name="connsiteY49" fmla="*/ 1286 h 10000"/>
                  <a:gd name="connsiteX50" fmla="*/ 3590 w 10000"/>
                  <a:gd name="connsiteY50" fmla="*/ 1256 h 10000"/>
                  <a:gd name="connsiteX51" fmla="*/ 3584 w 10000"/>
                  <a:gd name="connsiteY51" fmla="*/ 1237 h 10000"/>
                  <a:gd name="connsiteX52" fmla="*/ 3573 w 10000"/>
                  <a:gd name="connsiteY52" fmla="*/ 1237 h 10000"/>
                  <a:gd name="connsiteX53" fmla="*/ 3554 w 10000"/>
                  <a:gd name="connsiteY53" fmla="*/ 1227 h 10000"/>
                  <a:gd name="connsiteX54" fmla="*/ 3546 w 10000"/>
                  <a:gd name="connsiteY54" fmla="*/ 1192 h 10000"/>
                  <a:gd name="connsiteX55" fmla="*/ 3529 w 10000"/>
                  <a:gd name="connsiteY55" fmla="*/ 1176 h 10000"/>
                  <a:gd name="connsiteX56" fmla="*/ 3512 w 10000"/>
                  <a:gd name="connsiteY56" fmla="*/ 1182 h 10000"/>
                  <a:gd name="connsiteX57" fmla="*/ 3485 w 10000"/>
                  <a:gd name="connsiteY57" fmla="*/ 1182 h 10000"/>
                  <a:gd name="connsiteX58" fmla="*/ 3463 w 10000"/>
                  <a:gd name="connsiteY58" fmla="*/ 1176 h 10000"/>
                  <a:gd name="connsiteX59" fmla="*/ 3449 w 10000"/>
                  <a:gd name="connsiteY59" fmla="*/ 1182 h 10000"/>
                  <a:gd name="connsiteX60" fmla="*/ 3432 w 10000"/>
                  <a:gd name="connsiteY60" fmla="*/ 1192 h 10000"/>
                  <a:gd name="connsiteX61" fmla="*/ 3454 w 10000"/>
                  <a:gd name="connsiteY61" fmla="*/ 1205 h 10000"/>
                  <a:gd name="connsiteX62" fmla="*/ 3463 w 10000"/>
                  <a:gd name="connsiteY62" fmla="*/ 1205 h 10000"/>
                  <a:gd name="connsiteX63" fmla="*/ 3488 w 10000"/>
                  <a:gd name="connsiteY63" fmla="*/ 1205 h 10000"/>
                  <a:gd name="connsiteX64" fmla="*/ 3488 w 10000"/>
                  <a:gd name="connsiteY64" fmla="*/ 1218 h 10000"/>
                  <a:gd name="connsiteX65" fmla="*/ 3493 w 10000"/>
                  <a:gd name="connsiteY65" fmla="*/ 1247 h 10000"/>
                  <a:gd name="connsiteX66" fmla="*/ 3512 w 10000"/>
                  <a:gd name="connsiteY66" fmla="*/ 1247 h 10000"/>
                  <a:gd name="connsiteX67" fmla="*/ 3518 w 10000"/>
                  <a:gd name="connsiteY67" fmla="*/ 1250 h 10000"/>
                  <a:gd name="connsiteX68" fmla="*/ 3521 w 10000"/>
                  <a:gd name="connsiteY68" fmla="*/ 1276 h 10000"/>
                  <a:gd name="connsiteX69" fmla="*/ 3543 w 10000"/>
                  <a:gd name="connsiteY69" fmla="*/ 1295 h 10000"/>
                  <a:gd name="connsiteX70" fmla="*/ 3546 w 10000"/>
                  <a:gd name="connsiteY70" fmla="*/ 1305 h 10000"/>
                  <a:gd name="connsiteX71" fmla="*/ 3543 w 10000"/>
                  <a:gd name="connsiteY71" fmla="*/ 1315 h 10000"/>
                  <a:gd name="connsiteX72" fmla="*/ 3543 w 10000"/>
                  <a:gd name="connsiteY72" fmla="*/ 1331 h 10000"/>
                  <a:gd name="connsiteX73" fmla="*/ 3554 w 10000"/>
                  <a:gd name="connsiteY73" fmla="*/ 1324 h 10000"/>
                  <a:gd name="connsiteX74" fmla="*/ 3560 w 10000"/>
                  <a:gd name="connsiteY74" fmla="*/ 1331 h 10000"/>
                  <a:gd name="connsiteX75" fmla="*/ 3582 w 10000"/>
                  <a:gd name="connsiteY75" fmla="*/ 1344 h 10000"/>
                  <a:gd name="connsiteX76" fmla="*/ 3598 w 10000"/>
                  <a:gd name="connsiteY76" fmla="*/ 1380 h 10000"/>
                  <a:gd name="connsiteX77" fmla="*/ 3607 w 10000"/>
                  <a:gd name="connsiteY77" fmla="*/ 1389 h 10000"/>
                  <a:gd name="connsiteX78" fmla="*/ 3623 w 10000"/>
                  <a:gd name="connsiteY78" fmla="*/ 1409 h 10000"/>
                  <a:gd name="connsiteX79" fmla="*/ 3634 w 10000"/>
                  <a:gd name="connsiteY79" fmla="*/ 1438 h 10000"/>
                  <a:gd name="connsiteX80" fmla="*/ 3632 w 10000"/>
                  <a:gd name="connsiteY80" fmla="*/ 1454 h 10000"/>
                  <a:gd name="connsiteX81" fmla="*/ 3618 w 10000"/>
                  <a:gd name="connsiteY81" fmla="*/ 1438 h 10000"/>
                  <a:gd name="connsiteX82" fmla="*/ 3598 w 10000"/>
                  <a:gd name="connsiteY82" fmla="*/ 1428 h 10000"/>
                  <a:gd name="connsiteX83" fmla="*/ 3582 w 10000"/>
                  <a:gd name="connsiteY83" fmla="*/ 1402 h 10000"/>
                  <a:gd name="connsiteX84" fmla="*/ 3562 w 10000"/>
                  <a:gd name="connsiteY84" fmla="*/ 1399 h 10000"/>
                  <a:gd name="connsiteX85" fmla="*/ 3546 w 10000"/>
                  <a:gd name="connsiteY85" fmla="*/ 1383 h 10000"/>
                  <a:gd name="connsiteX86" fmla="*/ 3510 w 10000"/>
                  <a:gd name="connsiteY86" fmla="*/ 1360 h 10000"/>
                  <a:gd name="connsiteX87" fmla="*/ 3485 w 10000"/>
                  <a:gd name="connsiteY87" fmla="*/ 1344 h 10000"/>
                  <a:gd name="connsiteX88" fmla="*/ 3454 w 10000"/>
                  <a:gd name="connsiteY88" fmla="*/ 1334 h 10000"/>
                  <a:gd name="connsiteX89" fmla="*/ 3429 w 10000"/>
                  <a:gd name="connsiteY89" fmla="*/ 1315 h 10000"/>
                  <a:gd name="connsiteX90" fmla="*/ 3416 w 10000"/>
                  <a:gd name="connsiteY90" fmla="*/ 1308 h 10000"/>
                  <a:gd name="connsiteX91" fmla="*/ 3399 w 10000"/>
                  <a:gd name="connsiteY91" fmla="*/ 1305 h 10000"/>
                  <a:gd name="connsiteX92" fmla="*/ 3382 w 10000"/>
                  <a:gd name="connsiteY92" fmla="*/ 1286 h 10000"/>
                  <a:gd name="connsiteX93" fmla="*/ 3380 w 10000"/>
                  <a:gd name="connsiteY93" fmla="*/ 1266 h 10000"/>
                  <a:gd name="connsiteX94" fmla="*/ 3388 w 10000"/>
                  <a:gd name="connsiteY94" fmla="*/ 1256 h 10000"/>
                  <a:gd name="connsiteX95" fmla="*/ 3407 w 10000"/>
                  <a:gd name="connsiteY95" fmla="*/ 1256 h 10000"/>
                  <a:gd name="connsiteX96" fmla="*/ 3396 w 10000"/>
                  <a:gd name="connsiteY96" fmla="*/ 1227 h 10000"/>
                  <a:gd name="connsiteX97" fmla="*/ 3382 w 10000"/>
                  <a:gd name="connsiteY97" fmla="*/ 1227 h 10000"/>
                  <a:gd name="connsiteX98" fmla="*/ 3360 w 10000"/>
                  <a:gd name="connsiteY98" fmla="*/ 1221 h 10000"/>
                  <a:gd name="connsiteX99" fmla="*/ 3349 w 10000"/>
                  <a:gd name="connsiteY99" fmla="*/ 1231 h 10000"/>
                  <a:gd name="connsiteX100" fmla="*/ 3352 w 10000"/>
                  <a:gd name="connsiteY100" fmla="*/ 1247 h 10000"/>
                  <a:gd name="connsiteX101" fmla="*/ 3341 w 10000"/>
                  <a:gd name="connsiteY101" fmla="*/ 1237 h 10000"/>
                  <a:gd name="connsiteX102" fmla="*/ 3335 w 10000"/>
                  <a:gd name="connsiteY102" fmla="*/ 1231 h 10000"/>
                  <a:gd name="connsiteX103" fmla="*/ 3307 w 10000"/>
                  <a:gd name="connsiteY103" fmla="*/ 1227 h 10000"/>
                  <a:gd name="connsiteX104" fmla="*/ 3294 w 10000"/>
                  <a:gd name="connsiteY104" fmla="*/ 1221 h 10000"/>
                  <a:gd name="connsiteX105" fmla="*/ 3271 w 10000"/>
                  <a:gd name="connsiteY105" fmla="*/ 1211 h 10000"/>
                  <a:gd name="connsiteX106" fmla="*/ 3252 w 10000"/>
                  <a:gd name="connsiteY106" fmla="*/ 1195 h 10000"/>
                  <a:gd name="connsiteX107" fmla="*/ 3235 w 10000"/>
                  <a:gd name="connsiteY107" fmla="*/ 1195 h 10000"/>
                  <a:gd name="connsiteX108" fmla="*/ 3235 w 10000"/>
                  <a:gd name="connsiteY108" fmla="*/ 1205 h 10000"/>
                  <a:gd name="connsiteX109" fmla="*/ 3219 w 10000"/>
                  <a:gd name="connsiteY109" fmla="*/ 1231 h 10000"/>
                  <a:gd name="connsiteX110" fmla="*/ 3213 w 10000"/>
                  <a:gd name="connsiteY110" fmla="*/ 1231 h 10000"/>
                  <a:gd name="connsiteX111" fmla="*/ 3183 w 10000"/>
                  <a:gd name="connsiteY111" fmla="*/ 1221 h 10000"/>
                  <a:gd name="connsiteX112" fmla="*/ 3175 w 10000"/>
                  <a:gd name="connsiteY112" fmla="*/ 1227 h 10000"/>
                  <a:gd name="connsiteX113" fmla="*/ 3163 w 10000"/>
                  <a:gd name="connsiteY113" fmla="*/ 1237 h 10000"/>
                  <a:gd name="connsiteX114" fmla="*/ 3158 w 10000"/>
                  <a:gd name="connsiteY114" fmla="*/ 1260 h 10000"/>
                  <a:gd name="connsiteX115" fmla="*/ 3158 w 10000"/>
                  <a:gd name="connsiteY115" fmla="*/ 1276 h 10000"/>
                  <a:gd name="connsiteX116" fmla="*/ 3163 w 10000"/>
                  <a:gd name="connsiteY116" fmla="*/ 1295 h 10000"/>
                  <a:gd name="connsiteX117" fmla="*/ 3166 w 10000"/>
                  <a:gd name="connsiteY117" fmla="*/ 1308 h 10000"/>
                  <a:gd name="connsiteX118" fmla="*/ 3158 w 10000"/>
                  <a:gd name="connsiteY118" fmla="*/ 1315 h 10000"/>
                  <a:gd name="connsiteX119" fmla="*/ 3133 w 10000"/>
                  <a:gd name="connsiteY119" fmla="*/ 1299 h 10000"/>
                  <a:gd name="connsiteX120" fmla="*/ 3114 w 10000"/>
                  <a:gd name="connsiteY120" fmla="*/ 1276 h 10000"/>
                  <a:gd name="connsiteX121" fmla="*/ 3078 w 10000"/>
                  <a:gd name="connsiteY121" fmla="*/ 1240 h 10000"/>
                  <a:gd name="connsiteX122" fmla="*/ 3044 w 10000"/>
                  <a:gd name="connsiteY122" fmla="*/ 1227 h 10000"/>
                  <a:gd name="connsiteX123" fmla="*/ 3033 w 10000"/>
                  <a:gd name="connsiteY123" fmla="*/ 1231 h 10000"/>
                  <a:gd name="connsiteX124" fmla="*/ 3036 w 10000"/>
                  <a:gd name="connsiteY124" fmla="*/ 1256 h 10000"/>
                  <a:gd name="connsiteX125" fmla="*/ 3044 w 10000"/>
                  <a:gd name="connsiteY125" fmla="*/ 1266 h 10000"/>
                  <a:gd name="connsiteX126" fmla="*/ 3044 w 10000"/>
                  <a:gd name="connsiteY126" fmla="*/ 1276 h 10000"/>
                  <a:gd name="connsiteX127" fmla="*/ 3036 w 10000"/>
                  <a:gd name="connsiteY127" fmla="*/ 1276 h 10000"/>
                  <a:gd name="connsiteX128" fmla="*/ 3028 w 10000"/>
                  <a:gd name="connsiteY128" fmla="*/ 1266 h 10000"/>
                  <a:gd name="connsiteX129" fmla="*/ 3025 w 10000"/>
                  <a:gd name="connsiteY129" fmla="*/ 1256 h 10000"/>
                  <a:gd name="connsiteX130" fmla="*/ 3008 w 10000"/>
                  <a:gd name="connsiteY130" fmla="*/ 1205 h 10000"/>
                  <a:gd name="connsiteX131" fmla="*/ 3000 w 10000"/>
                  <a:gd name="connsiteY131" fmla="*/ 1192 h 10000"/>
                  <a:gd name="connsiteX132" fmla="*/ 2994 w 10000"/>
                  <a:gd name="connsiteY132" fmla="*/ 1176 h 10000"/>
                  <a:gd name="connsiteX133" fmla="*/ 2986 w 10000"/>
                  <a:gd name="connsiteY133" fmla="*/ 1182 h 10000"/>
                  <a:gd name="connsiteX134" fmla="*/ 2981 w 10000"/>
                  <a:gd name="connsiteY134" fmla="*/ 1192 h 10000"/>
                  <a:gd name="connsiteX135" fmla="*/ 2970 w 10000"/>
                  <a:gd name="connsiteY135" fmla="*/ 1201 h 10000"/>
                  <a:gd name="connsiteX136" fmla="*/ 2956 w 10000"/>
                  <a:gd name="connsiteY136" fmla="*/ 1218 h 10000"/>
                  <a:gd name="connsiteX137" fmla="*/ 2939 w 10000"/>
                  <a:gd name="connsiteY137" fmla="*/ 1240 h 10000"/>
                  <a:gd name="connsiteX138" fmla="*/ 2928 w 10000"/>
                  <a:gd name="connsiteY138" fmla="*/ 1247 h 10000"/>
                  <a:gd name="connsiteX139" fmla="*/ 2922 w 10000"/>
                  <a:gd name="connsiteY139" fmla="*/ 1250 h 10000"/>
                  <a:gd name="connsiteX140" fmla="*/ 2911 w 10000"/>
                  <a:gd name="connsiteY140" fmla="*/ 1250 h 10000"/>
                  <a:gd name="connsiteX141" fmla="*/ 2884 w 10000"/>
                  <a:gd name="connsiteY141" fmla="*/ 1247 h 10000"/>
                  <a:gd name="connsiteX142" fmla="*/ 2864 w 10000"/>
                  <a:gd name="connsiteY142" fmla="*/ 1237 h 10000"/>
                  <a:gd name="connsiteX143" fmla="*/ 2848 w 10000"/>
                  <a:gd name="connsiteY143" fmla="*/ 1231 h 10000"/>
                  <a:gd name="connsiteX144" fmla="*/ 2834 w 10000"/>
                  <a:gd name="connsiteY144" fmla="*/ 1227 h 10000"/>
                  <a:gd name="connsiteX145" fmla="*/ 2831 w 10000"/>
                  <a:gd name="connsiteY145" fmla="*/ 1227 h 10000"/>
                  <a:gd name="connsiteX146" fmla="*/ 2831 w 10000"/>
                  <a:gd name="connsiteY146" fmla="*/ 1221 h 10000"/>
                  <a:gd name="connsiteX147" fmla="*/ 2825 w 10000"/>
                  <a:gd name="connsiteY147" fmla="*/ 1205 h 10000"/>
                  <a:gd name="connsiteX148" fmla="*/ 2823 w 10000"/>
                  <a:gd name="connsiteY148" fmla="*/ 1192 h 10000"/>
                  <a:gd name="connsiteX149" fmla="*/ 2817 w 10000"/>
                  <a:gd name="connsiteY149" fmla="*/ 1182 h 10000"/>
                  <a:gd name="connsiteX150" fmla="*/ 2814 w 10000"/>
                  <a:gd name="connsiteY150" fmla="*/ 1176 h 10000"/>
                  <a:gd name="connsiteX151" fmla="*/ 2792 w 10000"/>
                  <a:gd name="connsiteY151" fmla="*/ 1172 h 10000"/>
                  <a:gd name="connsiteX152" fmla="*/ 2759 w 10000"/>
                  <a:gd name="connsiteY152" fmla="*/ 1156 h 10000"/>
                  <a:gd name="connsiteX153" fmla="*/ 2734 w 10000"/>
                  <a:gd name="connsiteY153" fmla="*/ 1143 h 10000"/>
                  <a:gd name="connsiteX154" fmla="*/ 2695 w 10000"/>
                  <a:gd name="connsiteY154" fmla="*/ 1124 h 10000"/>
                  <a:gd name="connsiteX155" fmla="*/ 2670 w 10000"/>
                  <a:gd name="connsiteY155" fmla="*/ 1108 h 10000"/>
                  <a:gd name="connsiteX156" fmla="*/ 2645 w 10000"/>
                  <a:gd name="connsiteY156" fmla="*/ 1091 h 10000"/>
                  <a:gd name="connsiteX157" fmla="*/ 2618 w 10000"/>
                  <a:gd name="connsiteY157" fmla="*/ 1088 h 10000"/>
                  <a:gd name="connsiteX158" fmla="*/ 2576 w 10000"/>
                  <a:gd name="connsiteY158" fmla="*/ 1088 h 10000"/>
                  <a:gd name="connsiteX159" fmla="*/ 2551 w 10000"/>
                  <a:gd name="connsiteY159" fmla="*/ 1091 h 10000"/>
                  <a:gd name="connsiteX160" fmla="*/ 2521 w 10000"/>
                  <a:gd name="connsiteY160" fmla="*/ 1098 h 10000"/>
                  <a:gd name="connsiteX161" fmla="*/ 2493 w 10000"/>
                  <a:gd name="connsiteY161" fmla="*/ 1104 h 10000"/>
                  <a:gd name="connsiteX162" fmla="*/ 2468 w 10000"/>
                  <a:gd name="connsiteY162" fmla="*/ 1108 h 10000"/>
                  <a:gd name="connsiteX163" fmla="*/ 2404 w 10000"/>
                  <a:gd name="connsiteY163" fmla="*/ 1124 h 10000"/>
                  <a:gd name="connsiteX164" fmla="*/ 2366 w 10000"/>
                  <a:gd name="connsiteY164" fmla="*/ 1133 h 10000"/>
                  <a:gd name="connsiteX165" fmla="*/ 2346 w 10000"/>
                  <a:gd name="connsiteY165" fmla="*/ 1137 h 10000"/>
                  <a:gd name="connsiteX166" fmla="*/ 2294 w 10000"/>
                  <a:gd name="connsiteY166" fmla="*/ 1146 h 10000"/>
                  <a:gd name="connsiteX167" fmla="*/ 2249 w 10000"/>
                  <a:gd name="connsiteY167" fmla="*/ 1156 h 10000"/>
                  <a:gd name="connsiteX168" fmla="*/ 2230 w 10000"/>
                  <a:gd name="connsiteY168" fmla="*/ 1156 h 10000"/>
                  <a:gd name="connsiteX169" fmla="*/ 2222 w 10000"/>
                  <a:gd name="connsiteY169" fmla="*/ 1163 h 10000"/>
                  <a:gd name="connsiteX170" fmla="*/ 2194 w 10000"/>
                  <a:gd name="connsiteY170" fmla="*/ 1163 h 10000"/>
                  <a:gd name="connsiteX171" fmla="*/ 2172 w 10000"/>
                  <a:gd name="connsiteY171" fmla="*/ 1163 h 10000"/>
                  <a:gd name="connsiteX172" fmla="*/ 2147 w 10000"/>
                  <a:gd name="connsiteY172" fmla="*/ 1166 h 10000"/>
                  <a:gd name="connsiteX173" fmla="*/ 2108 w 10000"/>
                  <a:gd name="connsiteY173" fmla="*/ 1166 h 10000"/>
                  <a:gd name="connsiteX174" fmla="*/ 2083 w 10000"/>
                  <a:gd name="connsiteY174" fmla="*/ 1156 h 10000"/>
                  <a:gd name="connsiteX175" fmla="*/ 2042 w 10000"/>
                  <a:gd name="connsiteY175" fmla="*/ 1143 h 10000"/>
                  <a:gd name="connsiteX176" fmla="*/ 2011 w 10000"/>
                  <a:gd name="connsiteY176" fmla="*/ 1143 h 10000"/>
                  <a:gd name="connsiteX177" fmla="*/ 1994 w 10000"/>
                  <a:gd name="connsiteY177" fmla="*/ 1146 h 10000"/>
                  <a:gd name="connsiteX178" fmla="*/ 1967 w 10000"/>
                  <a:gd name="connsiteY178" fmla="*/ 1156 h 10000"/>
                  <a:gd name="connsiteX179" fmla="*/ 1903 w 10000"/>
                  <a:gd name="connsiteY179" fmla="*/ 1176 h 10000"/>
                  <a:gd name="connsiteX180" fmla="*/ 1873 w 10000"/>
                  <a:gd name="connsiteY180" fmla="*/ 1182 h 10000"/>
                  <a:gd name="connsiteX181" fmla="*/ 1850 w 10000"/>
                  <a:gd name="connsiteY181" fmla="*/ 1185 h 10000"/>
                  <a:gd name="connsiteX182" fmla="*/ 1842 w 10000"/>
                  <a:gd name="connsiteY182" fmla="*/ 1192 h 10000"/>
                  <a:gd name="connsiteX183" fmla="*/ 1823 w 10000"/>
                  <a:gd name="connsiteY183" fmla="*/ 1195 h 10000"/>
                  <a:gd name="connsiteX184" fmla="*/ 1814 w 10000"/>
                  <a:gd name="connsiteY184" fmla="*/ 1201 h 10000"/>
                  <a:gd name="connsiteX185" fmla="*/ 1792 w 10000"/>
                  <a:gd name="connsiteY185" fmla="*/ 1218 h 10000"/>
                  <a:gd name="connsiteX186" fmla="*/ 1767 w 10000"/>
                  <a:gd name="connsiteY186" fmla="*/ 1231 h 10000"/>
                  <a:gd name="connsiteX187" fmla="*/ 1717 w 10000"/>
                  <a:gd name="connsiteY187" fmla="*/ 1266 h 10000"/>
                  <a:gd name="connsiteX188" fmla="*/ 1695 w 10000"/>
                  <a:gd name="connsiteY188" fmla="*/ 1279 h 10000"/>
                  <a:gd name="connsiteX189" fmla="*/ 1654 w 10000"/>
                  <a:gd name="connsiteY189" fmla="*/ 1308 h 10000"/>
                  <a:gd name="connsiteX190" fmla="*/ 1620 w 10000"/>
                  <a:gd name="connsiteY190" fmla="*/ 1334 h 10000"/>
                  <a:gd name="connsiteX191" fmla="*/ 1590 w 10000"/>
                  <a:gd name="connsiteY191" fmla="*/ 1360 h 10000"/>
                  <a:gd name="connsiteX192" fmla="*/ 1565 w 10000"/>
                  <a:gd name="connsiteY192" fmla="*/ 1380 h 10000"/>
                  <a:gd name="connsiteX193" fmla="*/ 1532 w 10000"/>
                  <a:gd name="connsiteY193" fmla="*/ 1402 h 10000"/>
                  <a:gd name="connsiteX194" fmla="*/ 1501 w 10000"/>
                  <a:gd name="connsiteY194" fmla="*/ 1418 h 10000"/>
                  <a:gd name="connsiteX195" fmla="*/ 1460 w 10000"/>
                  <a:gd name="connsiteY195" fmla="*/ 1438 h 10000"/>
                  <a:gd name="connsiteX196" fmla="*/ 1435 w 10000"/>
                  <a:gd name="connsiteY196" fmla="*/ 1454 h 10000"/>
                  <a:gd name="connsiteX197" fmla="*/ 1421 w 10000"/>
                  <a:gd name="connsiteY197" fmla="*/ 1464 h 10000"/>
                  <a:gd name="connsiteX198" fmla="*/ 1380 w 10000"/>
                  <a:gd name="connsiteY198" fmla="*/ 1473 h 10000"/>
                  <a:gd name="connsiteX199" fmla="*/ 1324 w 10000"/>
                  <a:gd name="connsiteY199" fmla="*/ 1477 h 10000"/>
                  <a:gd name="connsiteX200" fmla="*/ 1274 w 10000"/>
                  <a:gd name="connsiteY200" fmla="*/ 1483 h 10000"/>
                  <a:gd name="connsiteX201" fmla="*/ 1244 w 10000"/>
                  <a:gd name="connsiteY201" fmla="*/ 1486 h 10000"/>
                  <a:gd name="connsiteX202" fmla="*/ 1233 w 10000"/>
                  <a:gd name="connsiteY202" fmla="*/ 1486 h 10000"/>
                  <a:gd name="connsiteX203" fmla="*/ 1197 w 10000"/>
                  <a:gd name="connsiteY203" fmla="*/ 1493 h 10000"/>
                  <a:gd name="connsiteX204" fmla="*/ 1180 w 10000"/>
                  <a:gd name="connsiteY204" fmla="*/ 1496 h 10000"/>
                  <a:gd name="connsiteX205" fmla="*/ 1169 w 10000"/>
                  <a:gd name="connsiteY205" fmla="*/ 1496 h 10000"/>
                  <a:gd name="connsiteX206" fmla="*/ 1161 w 10000"/>
                  <a:gd name="connsiteY206" fmla="*/ 1503 h 10000"/>
                  <a:gd name="connsiteX207" fmla="*/ 1155 w 10000"/>
                  <a:gd name="connsiteY207" fmla="*/ 1503 h 10000"/>
                  <a:gd name="connsiteX208" fmla="*/ 501 w 10000"/>
                  <a:gd name="connsiteY208" fmla="*/ 2277 h 10000"/>
                  <a:gd name="connsiteX209" fmla="*/ 396 w 10000"/>
                  <a:gd name="connsiteY209" fmla="*/ 2532 h 10000"/>
                  <a:gd name="connsiteX210" fmla="*/ 324 w 10000"/>
                  <a:gd name="connsiteY210" fmla="*/ 2759 h 10000"/>
                  <a:gd name="connsiteX211" fmla="*/ 274 w 10000"/>
                  <a:gd name="connsiteY211" fmla="*/ 2866 h 10000"/>
                  <a:gd name="connsiteX212" fmla="*/ 202 w 10000"/>
                  <a:gd name="connsiteY212" fmla="*/ 3008 h 10000"/>
                  <a:gd name="connsiteX213" fmla="*/ 211 w 10000"/>
                  <a:gd name="connsiteY213" fmla="*/ 3177 h 10000"/>
                  <a:gd name="connsiteX214" fmla="*/ 235 w 10000"/>
                  <a:gd name="connsiteY214" fmla="*/ 3368 h 10000"/>
                  <a:gd name="connsiteX215" fmla="*/ 266 w 10000"/>
                  <a:gd name="connsiteY215" fmla="*/ 3595 h 10000"/>
                  <a:gd name="connsiteX216" fmla="*/ 299 w 10000"/>
                  <a:gd name="connsiteY216" fmla="*/ 3831 h 10000"/>
                  <a:gd name="connsiteX217" fmla="*/ 305 w 10000"/>
                  <a:gd name="connsiteY217" fmla="*/ 3863 h 10000"/>
                  <a:gd name="connsiteX218" fmla="*/ 341 w 10000"/>
                  <a:gd name="connsiteY218" fmla="*/ 3941 h 10000"/>
                  <a:gd name="connsiteX219" fmla="*/ 186 w 10000"/>
                  <a:gd name="connsiteY219" fmla="*/ 3935 h 10000"/>
                  <a:gd name="connsiteX220" fmla="*/ 30 w 10000"/>
                  <a:gd name="connsiteY220" fmla="*/ 3925 h 10000"/>
                  <a:gd name="connsiteX221" fmla="*/ 0 w 10000"/>
                  <a:gd name="connsiteY221" fmla="*/ 4054 h 10000"/>
                  <a:gd name="connsiteX222" fmla="*/ 14 w 10000"/>
                  <a:gd name="connsiteY222" fmla="*/ 4152 h 10000"/>
                  <a:gd name="connsiteX223" fmla="*/ 22 w 10000"/>
                  <a:gd name="connsiteY223" fmla="*/ 4242 h 10000"/>
                  <a:gd name="connsiteX224" fmla="*/ 30 w 10000"/>
                  <a:gd name="connsiteY224" fmla="*/ 4291 h 10000"/>
                  <a:gd name="connsiteX225" fmla="*/ 102 w 10000"/>
                  <a:gd name="connsiteY225" fmla="*/ 4271 h 10000"/>
                  <a:gd name="connsiteX226" fmla="*/ 155 w 10000"/>
                  <a:gd name="connsiteY226" fmla="*/ 4262 h 10000"/>
                  <a:gd name="connsiteX227" fmla="*/ 410 w 10000"/>
                  <a:gd name="connsiteY227" fmla="*/ 4255 h 10000"/>
                  <a:gd name="connsiteX228" fmla="*/ 418 w 10000"/>
                  <a:gd name="connsiteY228" fmla="*/ 4385 h 10000"/>
                  <a:gd name="connsiteX229" fmla="*/ 429 w 10000"/>
                  <a:gd name="connsiteY229" fmla="*/ 4543 h 10000"/>
                  <a:gd name="connsiteX230" fmla="*/ 443 w 10000"/>
                  <a:gd name="connsiteY230" fmla="*/ 4585 h 10000"/>
                  <a:gd name="connsiteX231" fmla="*/ 465 w 10000"/>
                  <a:gd name="connsiteY231" fmla="*/ 4611 h 10000"/>
                  <a:gd name="connsiteX232" fmla="*/ 468 w 10000"/>
                  <a:gd name="connsiteY232" fmla="*/ 4621 h 10000"/>
                  <a:gd name="connsiteX233" fmla="*/ 474 w 10000"/>
                  <a:gd name="connsiteY233" fmla="*/ 4679 h 10000"/>
                  <a:gd name="connsiteX234" fmla="*/ 554 w 10000"/>
                  <a:gd name="connsiteY234" fmla="*/ 4738 h 10000"/>
                  <a:gd name="connsiteX235" fmla="*/ 637 w 10000"/>
                  <a:gd name="connsiteY235" fmla="*/ 4809 h 10000"/>
                  <a:gd name="connsiteX236" fmla="*/ 704 w 10000"/>
                  <a:gd name="connsiteY236" fmla="*/ 4851 h 10000"/>
                  <a:gd name="connsiteX237" fmla="*/ 740 w 10000"/>
                  <a:gd name="connsiteY237" fmla="*/ 4893 h 10000"/>
                  <a:gd name="connsiteX238" fmla="*/ 756 w 10000"/>
                  <a:gd name="connsiteY238" fmla="*/ 4896 h 10000"/>
                  <a:gd name="connsiteX239" fmla="*/ 767 w 10000"/>
                  <a:gd name="connsiteY239" fmla="*/ 4880 h 10000"/>
                  <a:gd name="connsiteX240" fmla="*/ 806 w 10000"/>
                  <a:gd name="connsiteY240" fmla="*/ 4945 h 10000"/>
                  <a:gd name="connsiteX241" fmla="*/ 886 w 10000"/>
                  <a:gd name="connsiteY241" fmla="*/ 5078 h 10000"/>
                  <a:gd name="connsiteX242" fmla="*/ 911 w 10000"/>
                  <a:gd name="connsiteY242" fmla="*/ 5130 h 10000"/>
                  <a:gd name="connsiteX243" fmla="*/ 920 w 10000"/>
                  <a:gd name="connsiteY243" fmla="*/ 5191 h 10000"/>
                  <a:gd name="connsiteX244" fmla="*/ 920 w 10000"/>
                  <a:gd name="connsiteY244" fmla="*/ 5220 h 10000"/>
                  <a:gd name="connsiteX245" fmla="*/ 911 w 10000"/>
                  <a:gd name="connsiteY245" fmla="*/ 5314 h 10000"/>
                  <a:gd name="connsiteX246" fmla="*/ 898 w 10000"/>
                  <a:gd name="connsiteY246" fmla="*/ 5369 h 10000"/>
                  <a:gd name="connsiteX247" fmla="*/ 895 w 10000"/>
                  <a:gd name="connsiteY247" fmla="*/ 5385 h 10000"/>
                  <a:gd name="connsiteX248" fmla="*/ 895 w 10000"/>
                  <a:gd name="connsiteY248" fmla="*/ 5405 h 10000"/>
                  <a:gd name="connsiteX249" fmla="*/ 898 w 10000"/>
                  <a:gd name="connsiteY249" fmla="*/ 5434 h 10000"/>
                  <a:gd name="connsiteX250" fmla="*/ 911 w 10000"/>
                  <a:gd name="connsiteY250" fmla="*/ 5463 h 10000"/>
                  <a:gd name="connsiteX251" fmla="*/ 920 w 10000"/>
                  <a:gd name="connsiteY251" fmla="*/ 5492 h 10000"/>
                  <a:gd name="connsiteX252" fmla="*/ 934 w 10000"/>
                  <a:gd name="connsiteY252" fmla="*/ 5518 h 10000"/>
                  <a:gd name="connsiteX253" fmla="*/ 1169 w 10000"/>
                  <a:gd name="connsiteY253" fmla="*/ 5738 h 10000"/>
                  <a:gd name="connsiteX254" fmla="*/ 1188 w 10000"/>
                  <a:gd name="connsiteY254" fmla="*/ 5755 h 10000"/>
                  <a:gd name="connsiteX255" fmla="*/ 1216 w 10000"/>
                  <a:gd name="connsiteY255" fmla="*/ 5758 h 10000"/>
                  <a:gd name="connsiteX256" fmla="*/ 1313 w 10000"/>
                  <a:gd name="connsiteY256" fmla="*/ 5774 h 10000"/>
                  <a:gd name="connsiteX257" fmla="*/ 1349 w 10000"/>
                  <a:gd name="connsiteY257" fmla="*/ 5787 h 10000"/>
                  <a:gd name="connsiteX258" fmla="*/ 1393 w 10000"/>
                  <a:gd name="connsiteY258" fmla="*/ 5793 h 10000"/>
                  <a:gd name="connsiteX259" fmla="*/ 1393 w 10000"/>
                  <a:gd name="connsiteY259" fmla="*/ 5797 h 10000"/>
                  <a:gd name="connsiteX260" fmla="*/ 1421 w 10000"/>
                  <a:gd name="connsiteY260" fmla="*/ 5810 h 10000"/>
                  <a:gd name="connsiteX261" fmla="*/ 1446 w 10000"/>
                  <a:gd name="connsiteY261" fmla="*/ 5829 h 10000"/>
                  <a:gd name="connsiteX262" fmla="*/ 1460 w 10000"/>
                  <a:gd name="connsiteY262" fmla="*/ 5842 h 10000"/>
                  <a:gd name="connsiteX263" fmla="*/ 1476 w 10000"/>
                  <a:gd name="connsiteY263" fmla="*/ 5848 h 10000"/>
                  <a:gd name="connsiteX264" fmla="*/ 1501 w 10000"/>
                  <a:gd name="connsiteY264" fmla="*/ 5852 h 10000"/>
                  <a:gd name="connsiteX265" fmla="*/ 1532 w 10000"/>
                  <a:gd name="connsiteY265" fmla="*/ 5887 h 10000"/>
                  <a:gd name="connsiteX266" fmla="*/ 1565 w 10000"/>
                  <a:gd name="connsiteY266" fmla="*/ 5942 h 10000"/>
                  <a:gd name="connsiteX267" fmla="*/ 1587 w 10000"/>
                  <a:gd name="connsiteY267" fmla="*/ 5972 h 10000"/>
                  <a:gd name="connsiteX268" fmla="*/ 1612 w 10000"/>
                  <a:gd name="connsiteY268" fmla="*/ 5955 h 10000"/>
                  <a:gd name="connsiteX269" fmla="*/ 1679 w 10000"/>
                  <a:gd name="connsiteY269" fmla="*/ 6049 h 10000"/>
                  <a:gd name="connsiteX270" fmla="*/ 1720 w 10000"/>
                  <a:gd name="connsiteY270" fmla="*/ 6108 h 10000"/>
                  <a:gd name="connsiteX271" fmla="*/ 1751 w 10000"/>
                  <a:gd name="connsiteY271" fmla="*/ 6133 h 10000"/>
                  <a:gd name="connsiteX272" fmla="*/ 1792 w 10000"/>
                  <a:gd name="connsiteY272" fmla="*/ 6169 h 10000"/>
                  <a:gd name="connsiteX273" fmla="*/ 1801 w 10000"/>
                  <a:gd name="connsiteY273" fmla="*/ 6172 h 10000"/>
                  <a:gd name="connsiteX274" fmla="*/ 1814 w 10000"/>
                  <a:gd name="connsiteY274" fmla="*/ 6286 h 10000"/>
                  <a:gd name="connsiteX275" fmla="*/ 1817 w 10000"/>
                  <a:gd name="connsiteY275" fmla="*/ 6331 h 10000"/>
                  <a:gd name="connsiteX276" fmla="*/ 1809 w 10000"/>
                  <a:gd name="connsiteY276" fmla="*/ 6444 h 10000"/>
                  <a:gd name="connsiteX277" fmla="*/ 1801 w 10000"/>
                  <a:gd name="connsiteY277" fmla="*/ 6499 h 10000"/>
                  <a:gd name="connsiteX278" fmla="*/ 1781 w 10000"/>
                  <a:gd name="connsiteY278" fmla="*/ 6522 h 10000"/>
                  <a:gd name="connsiteX279" fmla="*/ 1773 w 10000"/>
                  <a:gd name="connsiteY279" fmla="*/ 6541 h 10000"/>
                  <a:gd name="connsiteX280" fmla="*/ 1762 w 10000"/>
                  <a:gd name="connsiteY280" fmla="*/ 6571 h 10000"/>
                  <a:gd name="connsiteX281" fmla="*/ 1767 w 10000"/>
                  <a:gd name="connsiteY281" fmla="*/ 6622 h 10000"/>
                  <a:gd name="connsiteX282" fmla="*/ 1767 w 10000"/>
                  <a:gd name="connsiteY282" fmla="*/ 6665 h 10000"/>
                  <a:gd name="connsiteX283" fmla="*/ 1767 w 10000"/>
                  <a:gd name="connsiteY283" fmla="*/ 6694 h 10000"/>
                  <a:gd name="connsiteX284" fmla="*/ 1776 w 10000"/>
                  <a:gd name="connsiteY284" fmla="*/ 6726 h 10000"/>
                  <a:gd name="connsiteX285" fmla="*/ 1776 w 10000"/>
                  <a:gd name="connsiteY285" fmla="*/ 6745 h 10000"/>
                  <a:gd name="connsiteX286" fmla="*/ 1767 w 10000"/>
                  <a:gd name="connsiteY286" fmla="*/ 6765 h 10000"/>
                  <a:gd name="connsiteX287" fmla="*/ 1762 w 10000"/>
                  <a:gd name="connsiteY287" fmla="*/ 6804 h 10000"/>
                  <a:gd name="connsiteX288" fmla="*/ 1753 w 10000"/>
                  <a:gd name="connsiteY288" fmla="*/ 6839 h 10000"/>
                  <a:gd name="connsiteX289" fmla="*/ 1742 w 10000"/>
                  <a:gd name="connsiteY289" fmla="*/ 6849 h 10000"/>
                  <a:gd name="connsiteX290" fmla="*/ 1726 w 10000"/>
                  <a:gd name="connsiteY290" fmla="*/ 6849 h 10000"/>
                  <a:gd name="connsiteX291" fmla="*/ 1712 w 10000"/>
                  <a:gd name="connsiteY291" fmla="*/ 6852 h 10000"/>
                  <a:gd name="connsiteX292" fmla="*/ 1640 w 10000"/>
                  <a:gd name="connsiteY292" fmla="*/ 6953 h 10000"/>
                  <a:gd name="connsiteX293" fmla="*/ 1493 w 10000"/>
                  <a:gd name="connsiteY293" fmla="*/ 7105 h 10000"/>
                  <a:gd name="connsiteX294" fmla="*/ 1490 w 10000"/>
                  <a:gd name="connsiteY294" fmla="*/ 7124 h 10000"/>
                  <a:gd name="connsiteX295" fmla="*/ 1468 w 10000"/>
                  <a:gd name="connsiteY295" fmla="*/ 7137 h 10000"/>
                  <a:gd name="connsiteX296" fmla="*/ 1454 w 10000"/>
                  <a:gd name="connsiteY296" fmla="*/ 7144 h 10000"/>
                  <a:gd name="connsiteX297" fmla="*/ 1452 w 10000"/>
                  <a:gd name="connsiteY297" fmla="*/ 7157 h 10000"/>
                  <a:gd name="connsiteX298" fmla="*/ 1446 w 10000"/>
                  <a:gd name="connsiteY298" fmla="*/ 7199 h 10000"/>
                  <a:gd name="connsiteX299" fmla="*/ 1476 w 10000"/>
                  <a:gd name="connsiteY299" fmla="*/ 7247 h 10000"/>
                  <a:gd name="connsiteX300" fmla="*/ 1501 w 10000"/>
                  <a:gd name="connsiteY300" fmla="*/ 7270 h 10000"/>
                  <a:gd name="connsiteX301" fmla="*/ 1518 w 10000"/>
                  <a:gd name="connsiteY301" fmla="*/ 7286 h 10000"/>
                  <a:gd name="connsiteX302" fmla="*/ 1524 w 10000"/>
                  <a:gd name="connsiteY302" fmla="*/ 7306 h 10000"/>
                  <a:gd name="connsiteX303" fmla="*/ 1540 w 10000"/>
                  <a:gd name="connsiteY303" fmla="*/ 7322 h 10000"/>
                  <a:gd name="connsiteX304" fmla="*/ 1565 w 10000"/>
                  <a:gd name="connsiteY304" fmla="*/ 7325 h 10000"/>
                  <a:gd name="connsiteX305" fmla="*/ 1590 w 10000"/>
                  <a:gd name="connsiteY305" fmla="*/ 7332 h 10000"/>
                  <a:gd name="connsiteX306" fmla="*/ 1615 w 10000"/>
                  <a:gd name="connsiteY306" fmla="*/ 7345 h 10000"/>
                  <a:gd name="connsiteX307" fmla="*/ 1662 w 10000"/>
                  <a:gd name="connsiteY307" fmla="*/ 7370 h 10000"/>
                  <a:gd name="connsiteX308" fmla="*/ 1670 w 10000"/>
                  <a:gd name="connsiteY308" fmla="*/ 7351 h 10000"/>
                  <a:gd name="connsiteX309" fmla="*/ 1726 w 10000"/>
                  <a:gd name="connsiteY309" fmla="*/ 7354 h 10000"/>
                  <a:gd name="connsiteX310" fmla="*/ 1726 w 10000"/>
                  <a:gd name="connsiteY310" fmla="*/ 7400 h 10000"/>
                  <a:gd name="connsiteX311" fmla="*/ 1773 w 10000"/>
                  <a:gd name="connsiteY311" fmla="*/ 7409 h 10000"/>
                  <a:gd name="connsiteX312" fmla="*/ 1806 w 10000"/>
                  <a:gd name="connsiteY312" fmla="*/ 7416 h 10000"/>
                  <a:gd name="connsiteX313" fmla="*/ 1839 w 10000"/>
                  <a:gd name="connsiteY313" fmla="*/ 7403 h 10000"/>
                  <a:gd name="connsiteX314" fmla="*/ 1886 w 10000"/>
                  <a:gd name="connsiteY314" fmla="*/ 7403 h 10000"/>
                  <a:gd name="connsiteX315" fmla="*/ 1898 w 10000"/>
                  <a:gd name="connsiteY315" fmla="*/ 7403 h 10000"/>
                  <a:gd name="connsiteX316" fmla="*/ 1914 w 10000"/>
                  <a:gd name="connsiteY316" fmla="*/ 7494 h 10000"/>
                  <a:gd name="connsiteX317" fmla="*/ 1895 w 10000"/>
                  <a:gd name="connsiteY317" fmla="*/ 7523 h 10000"/>
                  <a:gd name="connsiteX318" fmla="*/ 1825 w 10000"/>
                  <a:gd name="connsiteY318" fmla="*/ 7617 h 10000"/>
                  <a:gd name="connsiteX319" fmla="*/ 1776 w 10000"/>
                  <a:gd name="connsiteY319" fmla="*/ 7691 h 10000"/>
                  <a:gd name="connsiteX320" fmla="*/ 1781 w 10000"/>
                  <a:gd name="connsiteY320" fmla="*/ 7723 h 10000"/>
                  <a:gd name="connsiteX321" fmla="*/ 1767 w 10000"/>
                  <a:gd name="connsiteY321" fmla="*/ 7759 h 10000"/>
                  <a:gd name="connsiteX322" fmla="*/ 1762 w 10000"/>
                  <a:gd name="connsiteY322" fmla="*/ 7817 h 10000"/>
                  <a:gd name="connsiteX323" fmla="*/ 1762 w 10000"/>
                  <a:gd name="connsiteY323" fmla="*/ 7856 h 10000"/>
                  <a:gd name="connsiteX324" fmla="*/ 1776 w 10000"/>
                  <a:gd name="connsiteY324" fmla="*/ 7892 h 10000"/>
                  <a:gd name="connsiteX325" fmla="*/ 1784 w 10000"/>
                  <a:gd name="connsiteY325" fmla="*/ 7902 h 10000"/>
                  <a:gd name="connsiteX326" fmla="*/ 1801 w 10000"/>
                  <a:gd name="connsiteY326" fmla="*/ 7908 h 10000"/>
                  <a:gd name="connsiteX327" fmla="*/ 1809 w 10000"/>
                  <a:gd name="connsiteY327" fmla="*/ 7911 h 10000"/>
                  <a:gd name="connsiteX328" fmla="*/ 1801 w 10000"/>
                  <a:gd name="connsiteY328" fmla="*/ 7940 h 10000"/>
                  <a:gd name="connsiteX329" fmla="*/ 1798 w 10000"/>
                  <a:gd name="connsiteY329" fmla="*/ 7979 h 10000"/>
                  <a:gd name="connsiteX330" fmla="*/ 1806 w 10000"/>
                  <a:gd name="connsiteY330" fmla="*/ 8002 h 10000"/>
                  <a:gd name="connsiteX331" fmla="*/ 1823 w 10000"/>
                  <a:gd name="connsiteY331" fmla="*/ 8021 h 10000"/>
                  <a:gd name="connsiteX332" fmla="*/ 1834 w 10000"/>
                  <a:gd name="connsiteY332" fmla="*/ 8044 h 10000"/>
                  <a:gd name="connsiteX333" fmla="*/ 1839 w 10000"/>
                  <a:gd name="connsiteY333" fmla="*/ 8073 h 10000"/>
                  <a:gd name="connsiteX334" fmla="*/ 1842 w 10000"/>
                  <a:gd name="connsiteY334" fmla="*/ 8106 h 10000"/>
                  <a:gd name="connsiteX335" fmla="*/ 1839 w 10000"/>
                  <a:gd name="connsiteY335" fmla="*/ 8144 h 10000"/>
                  <a:gd name="connsiteX336" fmla="*/ 1856 w 10000"/>
                  <a:gd name="connsiteY336" fmla="*/ 8164 h 10000"/>
                  <a:gd name="connsiteX337" fmla="*/ 1886 w 10000"/>
                  <a:gd name="connsiteY337" fmla="*/ 8193 h 10000"/>
                  <a:gd name="connsiteX338" fmla="*/ 1922 w 10000"/>
                  <a:gd name="connsiteY338" fmla="*/ 8206 h 10000"/>
                  <a:gd name="connsiteX339" fmla="*/ 1967 w 10000"/>
                  <a:gd name="connsiteY339" fmla="*/ 8203 h 10000"/>
                  <a:gd name="connsiteX340" fmla="*/ 1986 w 10000"/>
                  <a:gd name="connsiteY340" fmla="*/ 8212 h 10000"/>
                  <a:gd name="connsiteX341" fmla="*/ 2000 w 10000"/>
                  <a:gd name="connsiteY341" fmla="*/ 8232 h 10000"/>
                  <a:gd name="connsiteX342" fmla="*/ 2033 w 10000"/>
                  <a:gd name="connsiteY342" fmla="*/ 8258 h 10000"/>
                  <a:gd name="connsiteX343" fmla="*/ 2050 w 10000"/>
                  <a:gd name="connsiteY343" fmla="*/ 8271 h 10000"/>
                  <a:gd name="connsiteX344" fmla="*/ 2089 w 10000"/>
                  <a:gd name="connsiteY344" fmla="*/ 8280 h 10000"/>
                  <a:gd name="connsiteX345" fmla="*/ 2122 w 10000"/>
                  <a:gd name="connsiteY345" fmla="*/ 8300 h 10000"/>
                  <a:gd name="connsiteX346" fmla="*/ 2163 w 10000"/>
                  <a:gd name="connsiteY346" fmla="*/ 8332 h 10000"/>
                  <a:gd name="connsiteX347" fmla="*/ 2172 w 10000"/>
                  <a:gd name="connsiteY347" fmla="*/ 8335 h 10000"/>
                  <a:gd name="connsiteX348" fmla="*/ 2177 w 10000"/>
                  <a:gd name="connsiteY348" fmla="*/ 8345 h 10000"/>
                  <a:gd name="connsiteX349" fmla="*/ 2163 w 10000"/>
                  <a:gd name="connsiteY349" fmla="*/ 8371 h 10000"/>
                  <a:gd name="connsiteX350" fmla="*/ 2139 w 10000"/>
                  <a:gd name="connsiteY350" fmla="*/ 8423 h 10000"/>
                  <a:gd name="connsiteX351" fmla="*/ 2130 w 10000"/>
                  <a:gd name="connsiteY351" fmla="*/ 8439 h 10000"/>
                  <a:gd name="connsiteX352" fmla="*/ 2105 w 10000"/>
                  <a:gd name="connsiteY352" fmla="*/ 8446 h 10000"/>
                  <a:gd name="connsiteX353" fmla="*/ 2080 w 10000"/>
                  <a:gd name="connsiteY353" fmla="*/ 8449 h 10000"/>
                  <a:gd name="connsiteX354" fmla="*/ 2075 w 10000"/>
                  <a:gd name="connsiteY354" fmla="*/ 8459 h 10000"/>
                  <a:gd name="connsiteX355" fmla="*/ 2072 w 10000"/>
                  <a:gd name="connsiteY355" fmla="*/ 8475 h 10000"/>
                  <a:gd name="connsiteX356" fmla="*/ 2080 w 10000"/>
                  <a:gd name="connsiteY356" fmla="*/ 8484 h 10000"/>
                  <a:gd name="connsiteX357" fmla="*/ 2100 w 10000"/>
                  <a:gd name="connsiteY357" fmla="*/ 8475 h 10000"/>
                  <a:gd name="connsiteX358" fmla="*/ 2141 w 10000"/>
                  <a:gd name="connsiteY358" fmla="*/ 8478 h 10000"/>
                  <a:gd name="connsiteX359" fmla="*/ 2172 w 10000"/>
                  <a:gd name="connsiteY359" fmla="*/ 8475 h 10000"/>
                  <a:gd name="connsiteX360" fmla="*/ 2188 w 10000"/>
                  <a:gd name="connsiteY360" fmla="*/ 8475 h 10000"/>
                  <a:gd name="connsiteX361" fmla="*/ 2222 w 10000"/>
                  <a:gd name="connsiteY361" fmla="*/ 8497 h 10000"/>
                  <a:gd name="connsiteX362" fmla="*/ 2252 w 10000"/>
                  <a:gd name="connsiteY362" fmla="*/ 8514 h 10000"/>
                  <a:gd name="connsiteX363" fmla="*/ 2274 w 10000"/>
                  <a:gd name="connsiteY363" fmla="*/ 8514 h 10000"/>
                  <a:gd name="connsiteX364" fmla="*/ 2299 w 10000"/>
                  <a:gd name="connsiteY364" fmla="*/ 8504 h 10000"/>
                  <a:gd name="connsiteX365" fmla="*/ 2310 w 10000"/>
                  <a:gd name="connsiteY365" fmla="*/ 8504 h 10000"/>
                  <a:gd name="connsiteX366" fmla="*/ 2319 w 10000"/>
                  <a:gd name="connsiteY366" fmla="*/ 8484 h 10000"/>
                  <a:gd name="connsiteX367" fmla="*/ 2338 w 10000"/>
                  <a:gd name="connsiteY367" fmla="*/ 8494 h 10000"/>
                  <a:gd name="connsiteX368" fmla="*/ 2338 w 10000"/>
                  <a:gd name="connsiteY368" fmla="*/ 8552 h 10000"/>
                  <a:gd name="connsiteX369" fmla="*/ 2366 w 10000"/>
                  <a:gd name="connsiteY369" fmla="*/ 8572 h 10000"/>
                  <a:gd name="connsiteX370" fmla="*/ 2382 w 10000"/>
                  <a:gd name="connsiteY370" fmla="*/ 8582 h 10000"/>
                  <a:gd name="connsiteX371" fmla="*/ 2435 w 10000"/>
                  <a:gd name="connsiteY371" fmla="*/ 8552 h 10000"/>
                  <a:gd name="connsiteX372" fmla="*/ 2443 w 10000"/>
                  <a:gd name="connsiteY372" fmla="*/ 8552 h 10000"/>
                  <a:gd name="connsiteX373" fmla="*/ 2454 w 10000"/>
                  <a:gd name="connsiteY373" fmla="*/ 8552 h 10000"/>
                  <a:gd name="connsiteX374" fmla="*/ 2471 w 10000"/>
                  <a:gd name="connsiteY374" fmla="*/ 8546 h 10000"/>
                  <a:gd name="connsiteX375" fmla="*/ 2488 w 10000"/>
                  <a:gd name="connsiteY375" fmla="*/ 8536 h 10000"/>
                  <a:gd name="connsiteX376" fmla="*/ 2501 w 10000"/>
                  <a:gd name="connsiteY376" fmla="*/ 8533 h 10000"/>
                  <a:gd name="connsiteX377" fmla="*/ 2512 w 10000"/>
                  <a:gd name="connsiteY377" fmla="*/ 8533 h 10000"/>
                  <a:gd name="connsiteX378" fmla="*/ 2521 w 10000"/>
                  <a:gd name="connsiteY378" fmla="*/ 8546 h 10000"/>
                  <a:gd name="connsiteX379" fmla="*/ 2521 w 10000"/>
                  <a:gd name="connsiteY379" fmla="*/ 8572 h 10000"/>
                  <a:gd name="connsiteX380" fmla="*/ 2535 w 10000"/>
                  <a:gd name="connsiteY380" fmla="*/ 8588 h 10000"/>
                  <a:gd name="connsiteX381" fmla="*/ 2551 w 10000"/>
                  <a:gd name="connsiteY381" fmla="*/ 8582 h 10000"/>
                  <a:gd name="connsiteX382" fmla="*/ 2560 w 10000"/>
                  <a:gd name="connsiteY382" fmla="*/ 8582 h 10000"/>
                  <a:gd name="connsiteX383" fmla="*/ 2573 w 10000"/>
                  <a:gd name="connsiteY383" fmla="*/ 8588 h 10000"/>
                  <a:gd name="connsiteX384" fmla="*/ 2584 w 10000"/>
                  <a:gd name="connsiteY384" fmla="*/ 8591 h 10000"/>
                  <a:gd name="connsiteX385" fmla="*/ 2590 w 10000"/>
                  <a:gd name="connsiteY385" fmla="*/ 8598 h 10000"/>
                  <a:gd name="connsiteX386" fmla="*/ 2598 w 10000"/>
                  <a:gd name="connsiteY386" fmla="*/ 8608 h 10000"/>
                  <a:gd name="connsiteX387" fmla="*/ 2607 w 10000"/>
                  <a:gd name="connsiteY387" fmla="*/ 8617 h 10000"/>
                  <a:gd name="connsiteX388" fmla="*/ 2618 w 10000"/>
                  <a:gd name="connsiteY388" fmla="*/ 8617 h 10000"/>
                  <a:gd name="connsiteX389" fmla="*/ 2640 w 10000"/>
                  <a:gd name="connsiteY389" fmla="*/ 8608 h 10000"/>
                  <a:gd name="connsiteX390" fmla="*/ 2670 w 10000"/>
                  <a:gd name="connsiteY390" fmla="*/ 8598 h 10000"/>
                  <a:gd name="connsiteX391" fmla="*/ 2673 w 10000"/>
                  <a:gd name="connsiteY391" fmla="*/ 8598 h 10000"/>
                  <a:gd name="connsiteX392" fmla="*/ 2690 w 10000"/>
                  <a:gd name="connsiteY392" fmla="*/ 8598 h 10000"/>
                  <a:gd name="connsiteX393" fmla="*/ 2698 w 10000"/>
                  <a:gd name="connsiteY393" fmla="*/ 8598 h 10000"/>
                  <a:gd name="connsiteX394" fmla="*/ 2712 w 10000"/>
                  <a:gd name="connsiteY394" fmla="*/ 8598 h 10000"/>
                  <a:gd name="connsiteX395" fmla="*/ 2726 w 10000"/>
                  <a:gd name="connsiteY395" fmla="*/ 8591 h 10000"/>
                  <a:gd name="connsiteX396" fmla="*/ 2737 w 10000"/>
                  <a:gd name="connsiteY396" fmla="*/ 8588 h 10000"/>
                  <a:gd name="connsiteX397" fmla="*/ 2759 w 10000"/>
                  <a:gd name="connsiteY397" fmla="*/ 8582 h 10000"/>
                  <a:gd name="connsiteX398" fmla="*/ 2770 w 10000"/>
                  <a:gd name="connsiteY398" fmla="*/ 8578 h 10000"/>
                  <a:gd name="connsiteX399" fmla="*/ 2784 w 10000"/>
                  <a:gd name="connsiteY399" fmla="*/ 8572 h 10000"/>
                  <a:gd name="connsiteX400" fmla="*/ 2795 w 10000"/>
                  <a:gd name="connsiteY400" fmla="*/ 8572 h 10000"/>
                  <a:gd name="connsiteX401" fmla="*/ 2803 w 10000"/>
                  <a:gd name="connsiteY401" fmla="*/ 8588 h 10000"/>
                  <a:gd name="connsiteX402" fmla="*/ 2803 w 10000"/>
                  <a:gd name="connsiteY402" fmla="*/ 8591 h 10000"/>
                  <a:gd name="connsiteX403" fmla="*/ 2803 w 10000"/>
                  <a:gd name="connsiteY403" fmla="*/ 8601 h 10000"/>
                  <a:gd name="connsiteX404" fmla="*/ 2809 w 10000"/>
                  <a:gd name="connsiteY404" fmla="*/ 8601 h 10000"/>
                  <a:gd name="connsiteX405" fmla="*/ 2823 w 10000"/>
                  <a:gd name="connsiteY405" fmla="*/ 8598 h 10000"/>
                  <a:gd name="connsiteX406" fmla="*/ 2831 w 10000"/>
                  <a:gd name="connsiteY406" fmla="*/ 8598 h 10000"/>
                  <a:gd name="connsiteX407" fmla="*/ 2839 w 10000"/>
                  <a:gd name="connsiteY407" fmla="*/ 8601 h 10000"/>
                  <a:gd name="connsiteX408" fmla="*/ 2848 w 10000"/>
                  <a:gd name="connsiteY408" fmla="*/ 8598 h 10000"/>
                  <a:gd name="connsiteX409" fmla="*/ 2856 w 10000"/>
                  <a:gd name="connsiteY409" fmla="*/ 8601 h 10000"/>
                  <a:gd name="connsiteX410" fmla="*/ 2859 w 10000"/>
                  <a:gd name="connsiteY410" fmla="*/ 8601 h 10000"/>
                  <a:gd name="connsiteX411" fmla="*/ 2864 w 10000"/>
                  <a:gd name="connsiteY411" fmla="*/ 8598 h 10000"/>
                  <a:gd name="connsiteX412" fmla="*/ 2889 w 10000"/>
                  <a:gd name="connsiteY412" fmla="*/ 8611 h 10000"/>
                  <a:gd name="connsiteX413" fmla="*/ 2906 w 10000"/>
                  <a:gd name="connsiteY413" fmla="*/ 8620 h 10000"/>
                  <a:gd name="connsiteX414" fmla="*/ 2914 w 10000"/>
                  <a:gd name="connsiteY414" fmla="*/ 8627 h 10000"/>
                  <a:gd name="connsiteX415" fmla="*/ 2920 w 10000"/>
                  <a:gd name="connsiteY415" fmla="*/ 8640 h 10000"/>
                  <a:gd name="connsiteX416" fmla="*/ 2922 w 10000"/>
                  <a:gd name="connsiteY416" fmla="*/ 8666 h 10000"/>
                  <a:gd name="connsiteX417" fmla="*/ 2922 w 10000"/>
                  <a:gd name="connsiteY417" fmla="*/ 8692 h 10000"/>
                  <a:gd name="connsiteX418" fmla="*/ 2939 w 10000"/>
                  <a:gd name="connsiteY418" fmla="*/ 8695 h 10000"/>
                  <a:gd name="connsiteX419" fmla="*/ 2953 w 10000"/>
                  <a:gd name="connsiteY419" fmla="*/ 8695 h 10000"/>
                  <a:gd name="connsiteX420" fmla="*/ 2961 w 10000"/>
                  <a:gd name="connsiteY420" fmla="*/ 8695 h 10000"/>
                  <a:gd name="connsiteX421" fmla="*/ 2972 w 10000"/>
                  <a:gd name="connsiteY421" fmla="*/ 8692 h 10000"/>
                  <a:gd name="connsiteX422" fmla="*/ 2981 w 10000"/>
                  <a:gd name="connsiteY422" fmla="*/ 8685 h 10000"/>
                  <a:gd name="connsiteX423" fmla="*/ 2989 w 10000"/>
                  <a:gd name="connsiteY423" fmla="*/ 8685 h 10000"/>
                  <a:gd name="connsiteX424" fmla="*/ 3008 w 10000"/>
                  <a:gd name="connsiteY424" fmla="*/ 8685 h 10000"/>
                  <a:gd name="connsiteX425" fmla="*/ 3028 w 10000"/>
                  <a:gd name="connsiteY425" fmla="*/ 8695 h 10000"/>
                  <a:gd name="connsiteX426" fmla="*/ 3042 w 10000"/>
                  <a:gd name="connsiteY426" fmla="*/ 8695 h 10000"/>
                  <a:gd name="connsiteX427" fmla="*/ 3053 w 10000"/>
                  <a:gd name="connsiteY427" fmla="*/ 8676 h 10000"/>
                  <a:gd name="connsiteX428" fmla="*/ 3061 w 10000"/>
                  <a:gd name="connsiteY428" fmla="*/ 8666 h 10000"/>
                  <a:gd name="connsiteX429" fmla="*/ 3066 w 10000"/>
                  <a:gd name="connsiteY429" fmla="*/ 8656 h 10000"/>
                  <a:gd name="connsiteX430" fmla="*/ 3091 w 10000"/>
                  <a:gd name="connsiteY430" fmla="*/ 8659 h 10000"/>
                  <a:gd name="connsiteX431" fmla="*/ 3105 w 10000"/>
                  <a:gd name="connsiteY431" fmla="*/ 8659 h 10000"/>
                  <a:gd name="connsiteX432" fmla="*/ 3108 w 10000"/>
                  <a:gd name="connsiteY432" fmla="*/ 8650 h 10000"/>
                  <a:gd name="connsiteX433" fmla="*/ 3147 w 10000"/>
                  <a:gd name="connsiteY433" fmla="*/ 8588 h 10000"/>
                  <a:gd name="connsiteX434" fmla="*/ 3150 w 10000"/>
                  <a:gd name="connsiteY434" fmla="*/ 8598 h 10000"/>
                  <a:gd name="connsiteX435" fmla="*/ 3163 w 10000"/>
                  <a:gd name="connsiteY435" fmla="*/ 8601 h 10000"/>
                  <a:gd name="connsiteX436" fmla="*/ 3180 w 10000"/>
                  <a:gd name="connsiteY436" fmla="*/ 8608 h 10000"/>
                  <a:gd name="connsiteX437" fmla="*/ 3188 w 10000"/>
                  <a:gd name="connsiteY437" fmla="*/ 8611 h 10000"/>
                  <a:gd name="connsiteX438" fmla="*/ 3227 w 10000"/>
                  <a:gd name="connsiteY438" fmla="*/ 8620 h 10000"/>
                  <a:gd name="connsiteX439" fmla="*/ 3238 w 10000"/>
                  <a:gd name="connsiteY439" fmla="*/ 8617 h 10000"/>
                  <a:gd name="connsiteX440" fmla="*/ 3247 w 10000"/>
                  <a:gd name="connsiteY440" fmla="*/ 8601 h 10000"/>
                  <a:gd name="connsiteX441" fmla="*/ 3269 w 10000"/>
                  <a:gd name="connsiteY441" fmla="*/ 8611 h 10000"/>
                  <a:gd name="connsiteX442" fmla="*/ 3277 w 10000"/>
                  <a:gd name="connsiteY442" fmla="*/ 8617 h 10000"/>
                  <a:gd name="connsiteX443" fmla="*/ 3285 w 10000"/>
                  <a:gd name="connsiteY443" fmla="*/ 8611 h 10000"/>
                  <a:gd name="connsiteX444" fmla="*/ 3307 w 10000"/>
                  <a:gd name="connsiteY444" fmla="*/ 8611 h 10000"/>
                  <a:gd name="connsiteX445" fmla="*/ 3319 w 10000"/>
                  <a:gd name="connsiteY445" fmla="*/ 8617 h 10000"/>
                  <a:gd name="connsiteX446" fmla="*/ 3324 w 10000"/>
                  <a:gd name="connsiteY446" fmla="*/ 8617 h 10000"/>
                  <a:gd name="connsiteX447" fmla="*/ 3327 w 10000"/>
                  <a:gd name="connsiteY447" fmla="*/ 8620 h 10000"/>
                  <a:gd name="connsiteX448" fmla="*/ 3341 w 10000"/>
                  <a:gd name="connsiteY448" fmla="*/ 8620 h 10000"/>
                  <a:gd name="connsiteX449" fmla="*/ 3357 w 10000"/>
                  <a:gd name="connsiteY449" fmla="*/ 8620 h 10000"/>
                  <a:gd name="connsiteX450" fmla="*/ 3374 w 10000"/>
                  <a:gd name="connsiteY450" fmla="*/ 8620 h 10000"/>
                  <a:gd name="connsiteX451" fmla="*/ 3382 w 10000"/>
                  <a:gd name="connsiteY451" fmla="*/ 8620 h 10000"/>
                  <a:gd name="connsiteX452" fmla="*/ 3399 w 10000"/>
                  <a:gd name="connsiteY452" fmla="*/ 8611 h 10000"/>
                  <a:gd name="connsiteX453" fmla="*/ 3413 w 10000"/>
                  <a:gd name="connsiteY453" fmla="*/ 8601 h 10000"/>
                  <a:gd name="connsiteX454" fmla="*/ 3421 w 10000"/>
                  <a:gd name="connsiteY454" fmla="*/ 8588 h 10000"/>
                  <a:gd name="connsiteX455" fmla="*/ 3421 w 10000"/>
                  <a:gd name="connsiteY455" fmla="*/ 8572 h 10000"/>
                  <a:gd name="connsiteX456" fmla="*/ 3421 w 10000"/>
                  <a:gd name="connsiteY456" fmla="*/ 8552 h 10000"/>
                  <a:gd name="connsiteX457" fmla="*/ 3424 w 10000"/>
                  <a:gd name="connsiteY457" fmla="*/ 8533 h 10000"/>
                  <a:gd name="connsiteX458" fmla="*/ 3432 w 10000"/>
                  <a:gd name="connsiteY458" fmla="*/ 8523 h 10000"/>
                  <a:gd name="connsiteX459" fmla="*/ 3446 w 10000"/>
                  <a:gd name="connsiteY459" fmla="*/ 8523 h 10000"/>
                  <a:gd name="connsiteX460" fmla="*/ 3457 w 10000"/>
                  <a:gd name="connsiteY460" fmla="*/ 8523 h 10000"/>
                  <a:gd name="connsiteX461" fmla="*/ 3476 w 10000"/>
                  <a:gd name="connsiteY461" fmla="*/ 8533 h 10000"/>
                  <a:gd name="connsiteX462" fmla="*/ 3485 w 10000"/>
                  <a:gd name="connsiteY462" fmla="*/ 8536 h 10000"/>
                  <a:gd name="connsiteX463" fmla="*/ 3501 w 10000"/>
                  <a:gd name="connsiteY463" fmla="*/ 8527 h 10000"/>
                  <a:gd name="connsiteX464" fmla="*/ 3504 w 10000"/>
                  <a:gd name="connsiteY464" fmla="*/ 8514 h 10000"/>
                  <a:gd name="connsiteX465" fmla="*/ 3510 w 10000"/>
                  <a:gd name="connsiteY465" fmla="*/ 8497 h 10000"/>
                  <a:gd name="connsiteX466" fmla="*/ 3537 w 10000"/>
                  <a:gd name="connsiteY466" fmla="*/ 8484 h 10000"/>
                  <a:gd name="connsiteX467" fmla="*/ 3562 w 10000"/>
                  <a:gd name="connsiteY467" fmla="*/ 8488 h 10000"/>
                  <a:gd name="connsiteX468" fmla="*/ 3568 w 10000"/>
                  <a:gd name="connsiteY468" fmla="*/ 8484 h 10000"/>
                  <a:gd name="connsiteX469" fmla="*/ 3584 w 10000"/>
                  <a:gd name="connsiteY469" fmla="*/ 8494 h 10000"/>
                  <a:gd name="connsiteX470" fmla="*/ 3593 w 10000"/>
                  <a:gd name="connsiteY470" fmla="*/ 8507 h 10000"/>
                  <a:gd name="connsiteX471" fmla="*/ 3618 w 10000"/>
                  <a:gd name="connsiteY471" fmla="*/ 8497 h 10000"/>
                  <a:gd name="connsiteX472" fmla="*/ 3643 w 10000"/>
                  <a:gd name="connsiteY472" fmla="*/ 8475 h 10000"/>
                  <a:gd name="connsiteX473" fmla="*/ 3657 w 10000"/>
                  <a:gd name="connsiteY473" fmla="*/ 8478 h 10000"/>
                  <a:gd name="connsiteX474" fmla="*/ 3670 w 10000"/>
                  <a:gd name="connsiteY474" fmla="*/ 8475 h 10000"/>
                  <a:gd name="connsiteX475" fmla="*/ 3673 w 10000"/>
                  <a:gd name="connsiteY475" fmla="*/ 8468 h 10000"/>
                  <a:gd name="connsiteX476" fmla="*/ 3681 w 10000"/>
                  <a:gd name="connsiteY476" fmla="*/ 8468 h 10000"/>
                  <a:gd name="connsiteX477" fmla="*/ 3698 w 10000"/>
                  <a:gd name="connsiteY477" fmla="*/ 8478 h 10000"/>
                  <a:gd name="connsiteX478" fmla="*/ 3720 w 10000"/>
                  <a:gd name="connsiteY478" fmla="*/ 8497 h 10000"/>
                  <a:gd name="connsiteX479" fmla="*/ 3715 w 10000"/>
                  <a:gd name="connsiteY479" fmla="*/ 8504 h 10000"/>
                  <a:gd name="connsiteX480" fmla="*/ 3729 w 10000"/>
                  <a:gd name="connsiteY480" fmla="*/ 8514 h 10000"/>
                  <a:gd name="connsiteX481" fmla="*/ 3729 w 10000"/>
                  <a:gd name="connsiteY481" fmla="*/ 8517 h 10000"/>
                  <a:gd name="connsiteX482" fmla="*/ 3740 w 10000"/>
                  <a:gd name="connsiteY482" fmla="*/ 8527 h 10000"/>
                  <a:gd name="connsiteX483" fmla="*/ 3759 w 10000"/>
                  <a:gd name="connsiteY483" fmla="*/ 8517 h 10000"/>
                  <a:gd name="connsiteX484" fmla="*/ 3762 w 10000"/>
                  <a:gd name="connsiteY484" fmla="*/ 8504 h 10000"/>
                  <a:gd name="connsiteX485" fmla="*/ 3770 w 10000"/>
                  <a:gd name="connsiteY485" fmla="*/ 8488 h 10000"/>
                  <a:gd name="connsiteX486" fmla="*/ 3778 w 10000"/>
                  <a:gd name="connsiteY486" fmla="*/ 8484 h 10000"/>
                  <a:gd name="connsiteX487" fmla="*/ 3792 w 10000"/>
                  <a:gd name="connsiteY487" fmla="*/ 8475 h 10000"/>
                  <a:gd name="connsiteX488" fmla="*/ 3803 w 10000"/>
                  <a:gd name="connsiteY488" fmla="*/ 8478 h 10000"/>
                  <a:gd name="connsiteX489" fmla="*/ 3809 w 10000"/>
                  <a:gd name="connsiteY489" fmla="*/ 8475 h 10000"/>
                  <a:gd name="connsiteX490" fmla="*/ 3825 w 10000"/>
                  <a:gd name="connsiteY490" fmla="*/ 8465 h 10000"/>
                  <a:gd name="connsiteX491" fmla="*/ 3834 w 10000"/>
                  <a:gd name="connsiteY491" fmla="*/ 8468 h 10000"/>
                  <a:gd name="connsiteX492" fmla="*/ 3842 w 10000"/>
                  <a:gd name="connsiteY492" fmla="*/ 8478 h 10000"/>
                  <a:gd name="connsiteX493" fmla="*/ 3850 w 10000"/>
                  <a:gd name="connsiteY493" fmla="*/ 8478 h 10000"/>
                  <a:gd name="connsiteX494" fmla="*/ 3859 w 10000"/>
                  <a:gd name="connsiteY494" fmla="*/ 8484 h 10000"/>
                  <a:gd name="connsiteX495" fmla="*/ 3873 w 10000"/>
                  <a:gd name="connsiteY495" fmla="*/ 8494 h 10000"/>
                  <a:gd name="connsiteX496" fmla="*/ 3875 w 10000"/>
                  <a:gd name="connsiteY496" fmla="*/ 8507 h 10000"/>
                  <a:gd name="connsiteX497" fmla="*/ 3881 w 10000"/>
                  <a:gd name="connsiteY497" fmla="*/ 8527 h 10000"/>
                  <a:gd name="connsiteX498" fmla="*/ 3875 w 10000"/>
                  <a:gd name="connsiteY498" fmla="*/ 8546 h 10000"/>
                  <a:gd name="connsiteX499" fmla="*/ 3892 w 10000"/>
                  <a:gd name="connsiteY499" fmla="*/ 8546 h 10000"/>
                  <a:gd name="connsiteX500" fmla="*/ 3900 w 10000"/>
                  <a:gd name="connsiteY500" fmla="*/ 8543 h 10000"/>
                  <a:gd name="connsiteX501" fmla="*/ 3906 w 10000"/>
                  <a:gd name="connsiteY501" fmla="*/ 8543 h 10000"/>
                  <a:gd name="connsiteX502" fmla="*/ 3922 w 10000"/>
                  <a:gd name="connsiteY502" fmla="*/ 8552 h 10000"/>
                  <a:gd name="connsiteX503" fmla="*/ 3939 w 10000"/>
                  <a:gd name="connsiteY503" fmla="*/ 8559 h 10000"/>
                  <a:gd name="connsiteX504" fmla="*/ 3953 w 10000"/>
                  <a:gd name="connsiteY504" fmla="*/ 8572 h 10000"/>
                  <a:gd name="connsiteX505" fmla="*/ 3956 w 10000"/>
                  <a:gd name="connsiteY505" fmla="*/ 8588 h 10000"/>
                  <a:gd name="connsiteX506" fmla="*/ 3956 w 10000"/>
                  <a:gd name="connsiteY506" fmla="*/ 8608 h 10000"/>
                  <a:gd name="connsiteX507" fmla="*/ 3972 w 10000"/>
                  <a:gd name="connsiteY507" fmla="*/ 8608 h 10000"/>
                  <a:gd name="connsiteX508" fmla="*/ 3986 w 10000"/>
                  <a:gd name="connsiteY508" fmla="*/ 8608 h 10000"/>
                  <a:gd name="connsiteX509" fmla="*/ 3997 w 10000"/>
                  <a:gd name="connsiteY509" fmla="*/ 8608 h 10000"/>
                  <a:gd name="connsiteX510" fmla="*/ 4006 w 10000"/>
                  <a:gd name="connsiteY510" fmla="*/ 8608 h 10000"/>
                  <a:gd name="connsiteX511" fmla="*/ 4006 w 10000"/>
                  <a:gd name="connsiteY511" fmla="*/ 8611 h 10000"/>
                  <a:gd name="connsiteX512" fmla="*/ 4011 w 10000"/>
                  <a:gd name="connsiteY512" fmla="*/ 8611 h 10000"/>
                  <a:gd name="connsiteX513" fmla="*/ 4022 w 10000"/>
                  <a:gd name="connsiteY513" fmla="*/ 8620 h 10000"/>
                  <a:gd name="connsiteX514" fmla="*/ 4042 w 10000"/>
                  <a:gd name="connsiteY514" fmla="*/ 8620 h 10000"/>
                  <a:gd name="connsiteX515" fmla="*/ 4050 w 10000"/>
                  <a:gd name="connsiteY515" fmla="*/ 8617 h 10000"/>
                  <a:gd name="connsiteX516" fmla="*/ 4069 w 10000"/>
                  <a:gd name="connsiteY516" fmla="*/ 8620 h 10000"/>
                  <a:gd name="connsiteX517" fmla="*/ 4086 w 10000"/>
                  <a:gd name="connsiteY517" fmla="*/ 8630 h 10000"/>
                  <a:gd name="connsiteX518" fmla="*/ 4108 w 10000"/>
                  <a:gd name="connsiteY518" fmla="*/ 8627 h 10000"/>
                  <a:gd name="connsiteX519" fmla="*/ 4125 w 10000"/>
                  <a:gd name="connsiteY519" fmla="*/ 8620 h 10000"/>
                  <a:gd name="connsiteX520" fmla="*/ 4133 w 10000"/>
                  <a:gd name="connsiteY520" fmla="*/ 8611 h 10000"/>
                  <a:gd name="connsiteX521" fmla="*/ 4139 w 10000"/>
                  <a:gd name="connsiteY521" fmla="*/ 8608 h 10000"/>
                  <a:gd name="connsiteX522" fmla="*/ 4147 w 10000"/>
                  <a:gd name="connsiteY522" fmla="*/ 8601 h 10000"/>
                  <a:gd name="connsiteX523" fmla="*/ 4155 w 10000"/>
                  <a:gd name="connsiteY523" fmla="*/ 8591 h 10000"/>
                  <a:gd name="connsiteX524" fmla="*/ 4166 w 10000"/>
                  <a:gd name="connsiteY524" fmla="*/ 8582 h 10000"/>
                  <a:gd name="connsiteX525" fmla="*/ 4183 w 10000"/>
                  <a:gd name="connsiteY525" fmla="*/ 8569 h 10000"/>
                  <a:gd name="connsiteX526" fmla="*/ 4191 w 10000"/>
                  <a:gd name="connsiteY526" fmla="*/ 8562 h 10000"/>
                  <a:gd name="connsiteX527" fmla="*/ 4208 w 10000"/>
                  <a:gd name="connsiteY527" fmla="*/ 8552 h 10000"/>
                  <a:gd name="connsiteX528" fmla="*/ 4230 w 10000"/>
                  <a:gd name="connsiteY528" fmla="*/ 8552 h 10000"/>
                  <a:gd name="connsiteX529" fmla="*/ 4238 w 10000"/>
                  <a:gd name="connsiteY529" fmla="*/ 8559 h 10000"/>
                  <a:gd name="connsiteX530" fmla="*/ 4247 w 10000"/>
                  <a:gd name="connsiteY530" fmla="*/ 8572 h 10000"/>
                  <a:gd name="connsiteX531" fmla="*/ 4252 w 10000"/>
                  <a:gd name="connsiteY531" fmla="*/ 8578 h 10000"/>
                  <a:gd name="connsiteX532" fmla="*/ 4263 w 10000"/>
                  <a:gd name="connsiteY532" fmla="*/ 8582 h 10000"/>
                  <a:gd name="connsiteX533" fmla="*/ 4277 w 10000"/>
                  <a:gd name="connsiteY533" fmla="*/ 8572 h 10000"/>
                  <a:gd name="connsiteX534" fmla="*/ 4294 w 10000"/>
                  <a:gd name="connsiteY534" fmla="*/ 8559 h 10000"/>
                  <a:gd name="connsiteX535" fmla="*/ 4302 w 10000"/>
                  <a:gd name="connsiteY535" fmla="*/ 8546 h 10000"/>
                  <a:gd name="connsiteX536" fmla="*/ 4310 w 10000"/>
                  <a:gd name="connsiteY536" fmla="*/ 8543 h 10000"/>
                  <a:gd name="connsiteX537" fmla="*/ 4313 w 10000"/>
                  <a:gd name="connsiteY537" fmla="*/ 8543 h 10000"/>
                  <a:gd name="connsiteX538" fmla="*/ 4332 w 10000"/>
                  <a:gd name="connsiteY538" fmla="*/ 8546 h 10000"/>
                  <a:gd name="connsiteX539" fmla="*/ 4335 w 10000"/>
                  <a:gd name="connsiteY539" fmla="*/ 8559 h 10000"/>
                  <a:gd name="connsiteX540" fmla="*/ 4349 w 10000"/>
                  <a:gd name="connsiteY540" fmla="*/ 8588 h 10000"/>
                  <a:gd name="connsiteX541" fmla="*/ 4360 w 10000"/>
                  <a:gd name="connsiteY541" fmla="*/ 8591 h 10000"/>
                  <a:gd name="connsiteX542" fmla="*/ 4366 w 10000"/>
                  <a:gd name="connsiteY542" fmla="*/ 8591 h 10000"/>
                  <a:gd name="connsiteX543" fmla="*/ 4382 w 10000"/>
                  <a:gd name="connsiteY543" fmla="*/ 8598 h 10000"/>
                  <a:gd name="connsiteX544" fmla="*/ 4385 w 10000"/>
                  <a:gd name="connsiteY544" fmla="*/ 8598 h 10000"/>
                  <a:gd name="connsiteX545" fmla="*/ 4402 w 10000"/>
                  <a:gd name="connsiteY545" fmla="*/ 8598 h 10000"/>
                  <a:gd name="connsiteX546" fmla="*/ 4421 w 10000"/>
                  <a:gd name="connsiteY546" fmla="*/ 8591 h 10000"/>
                  <a:gd name="connsiteX547" fmla="*/ 4440 w 10000"/>
                  <a:gd name="connsiteY547" fmla="*/ 8591 h 10000"/>
                  <a:gd name="connsiteX548" fmla="*/ 4449 w 10000"/>
                  <a:gd name="connsiteY548" fmla="*/ 8598 h 10000"/>
                  <a:gd name="connsiteX549" fmla="*/ 4454 w 10000"/>
                  <a:gd name="connsiteY549" fmla="*/ 8617 h 10000"/>
                  <a:gd name="connsiteX550" fmla="*/ 4463 w 10000"/>
                  <a:gd name="connsiteY550" fmla="*/ 8608 h 10000"/>
                  <a:gd name="connsiteX551" fmla="*/ 4474 w 10000"/>
                  <a:gd name="connsiteY551" fmla="*/ 8608 h 10000"/>
                  <a:gd name="connsiteX552" fmla="*/ 4490 w 10000"/>
                  <a:gd name="connsiteY552" fmla="*/ 8617 h 10000"/>
                  <a:gd name="connsiteX553" fmla="*/ 4504 w 10000"/>
                  <a:gd name="connsiteY553" fmla="*/ 8617 h 10000"/>
                  <a:gd name="connsiteX554" fmla="*/ 4518 w 10000"/>
                  <a:gd name="connsiteY554" fmla="*/ 8617 h 10000"/>
                  <a:gd name="connsiteX555" fmla="*/ 4535 w 10000"/>
                  <a:gd name="connsiteY555" fmla="*/ 8611 h 10000"/>
                  <a:gd name="connsiteX556" fmla="*/ 4546 w 10000"/>
                  <a:gd name="connsiteY556" fmla="*/ 8611 h 10000"/>
                  <a:gd name="connsiteX557" fmla="*/ 4562 w 10000"/>
                  <a:gd name="connsiteY557" fmla="*/ 8611 h 10000"/>
                  <a:gd name="connsiteX558" fmla="*/ 4571 w 10000"/>
                  <a:gd name="connsiteY558" fmla="*/ 8611 h 10000"/>
                  <a:gd name="connsiteX559" fmla="*/ 4579 w 10000"/>
                  <a:gd name="connsiteY559" fmla="*/ 8608 h 10000"/>
                  <a:gd name="connsiteX560" fmla="*/ 4584 w 10000"/>
                  <a:gd name="connsiteY560" fmla="*/ 8608 h 10000"/>
                  <a:gd name="connsiteX561" fmla="*/ 4601 w 10000"/>
                  <a:gd name="connsiteY561" fmla="*/ 8617 h 10000"/>
                  <a:gd name="connsiteX562" fmla="*/ 4609 w 10000"/>
                  <a:gd name="connsiteY562" fmla="*/ 8627 h 10000"/>
                  <a:gd name="connsiteX563" fmla="*/ 4618 w 10000"/>
                  <a:gd name="connsiteY563" fmla="*/ 8637 h 10000"/>
                  <a:gd name="connsiteX564" fmla="*/ 4618 w 10000"/>
                  <a:gd name="connsiteY564" fmla="*/ 8646 h 10000"/>
                  <a:gd name="connsiteX565" fmla="*/ 4634 w 10000"/>
                  <a:gd name="connsiteY565" fmla="*/ 8656 h 10000"/>
                  <a:gd name="connsiteX566" fmla="*/ 4640 w 10000"/>
                  <a:gd name="connsiteY566" fmla="*/ 8659 h 10000"/>
                  <a:gd name="connsiteX567" fmla="*/ 4651 w 10000"/>
                  <a:gd name="connsiteY567" fmla="*/ 8666 h 10000"/>
                  <a:gd name="connsiteX568" fmla="*/ 4657 w 10000"/>
                  <a:gd name="connsiteY568" fmla="*/ 8659 h 10000"/>
                  <a:gd name="connsiteX569" fmla="*/ 4668 w 10000"/>
                  <a:gd name="connsiteY569" fmla="*/ 8650 h 10000"/>
                  <a:gd name="connsiteX570" fmla="*/ 4676 w 10000"/>
                  <a:gd name="connsiteY570" fmla="*/ 8650 h 10000"/>
                  <a:gd name="connsiteX571" fmla="*/ 4690 w 10000"/>
                  <a:gd name="connsiteY571" fmla="*/ 8650 h 10000"/>
                  <a:gd name="connsiteX572" fmla="*/ 4698 w 10000"/>
                  <a:gd name="connsiteY572" fmla="*/ 8650 h 10000"/>
                  <a:gd name="connsiteX573" fmla="*/ 4704 w 10000"/>
                  <a:gd name="connsiteY573" fmla="*/ 8650 h 10000"/>
                  <a:gd name="connsiteX574" fmla="*/ 4706 w 10000"/>
                  <a:gd name="connsiteY574" fmla="*/ 8659 h 10000"/>
                  <a:gd name="connsiteX575" fmla="*/ 4706 w 10000"/>
                  <a:gd name="connsiteY575" fmla="*/ 8666 h 10000"/>
                  <a:gd name="connsiteX576" fmla="*/ 4723 w 10000"/>
                  <a:gd name="connsiteY576" fmla="*/ 8682 h 10000"/>
                  <a:gd name="connsiteX577" fmla="*/ 4737 w 10000"/>
                  <a:gd name="connsiteY577" fmla="*/ 8682 h 10000"/>
                  <a:gd name="connsiteX578" fmla="*/ 4745 w 10000"/>
                  <a:gd name="connsiteY578" fmla="*/ 8676 h 10000"/>
                  <a:gd name="connsiteX579" fmla="*/ 4756 w 10000"/>
                  <a:gd name="connsiteY579" fmla="*/ 8666 h 10000"/>
                  <a:gd name="connsiteX580" fmla="*/ 4765 w 10000"/>
                  <a:gd name="connsiteY580" fmla="*/ 8666 h 10000"/>
                  <a:gd name="connsiteX581" fmla="*/ 4765 w 10000"/>
                  <a:gd name="connsiteY581" fmla="*/ 8682 h 10000"/>
                  <a:gd name="connsiteX582" fmla="*/ 4770 w 10000"/>
                  <a:gd name="connsiteY582" fmla="*/ 8701 h 10000"/>
                  <a:gd name="connsiteX583" fmla="*/ 4778 w 10000"/>
                  <a:gd name="connsiteY583" fmla="*/ 8705 h 10000"/>
                  <a:gd name="connsiteX584" fmla="*/ 4795 w 10000"/>
                  <a:gd name="connsiteY584" fmla="*/ 8714 h 10000"/>
                  <a:gd name="connsiteX585" fmla="*/ 4812 w 10000"/>
                  <a:gd name="connsiteY585" fmla="*/ 8714 h 10000"/>
                  <a:gd name="connsiteX586" fmla="*/ 4825 w 10000"/>
                  <a:gd name="connsiteY586" fmla="*/ 8705 h 10000"/>
                  <a:gd name="connsiteX587" fmla="*/ 4825 w 10000"/>
                  <a:gd name="connsiteY587" fmla="*/ 8701 h 10000"/>
                  <a:gd name="connsiteX588" fmla="*/ 4828 w 10000"/>
                  <a:gd name="connsiteY588" fmla="*/ 8701 h 10000"/>
                  <a:gd name="connsiteX589" fmla="*/ 4837 w 10000"/>
                  <a:gd name="connsiteY589" fmla="*/ 8692 h 10000"/>
                  <a:gd name="connsiteX590" fmla="*/ 4842 w 10000"/>
                  <a:gd name="connsiteY590" fmla="*/ 8685 h 10000"/>
                  <a:gd name="connsiteX591" fmla="*/ 4859 w 10000"/>
                  <a:gd name="connsiteY591" fmla="*/ 8692 h 10000"/>
                  <a:gd name="connsiteX592" fmla="*/ 4870 w 10000"/>
                  <a:gd name="connsiteY592" fmla="*/ 8701 h 10000"/>
                  <a:gd name="connsiteX593" fmla="*/ 4878 w 10000"/>
                  <a:gd name="connsiteY593" fmla="*/ 8714 h 10000"/>
                  <a:gd name="connsiteX594" fmla="*/ 4892 w 10000"/>
                  <a:gd name="connsiteY594" fmla="*/ 8724 h 10000"/>
                  <a:gd name="connsiteX595" fmla="*/ 4900 w 10000"/>
                  <a:gd name="connsiteY595" fmla="*/ 8724 h 10000"/>
                  <a:gd name="connsiteX596" fmla="*/ 4906 w 10000"/>
                  <a:gd name="connsiteY596" fmla="*/ 8705 h 10000"/>
                  <a:gd name="connsiteX597" fmla="*/ 4925 w 10000"/>
                  <a:gd name="connsiteY597" fmla="*/ 8724 h 10000"/>
                  <a:gd name="connsiteX598" fmla="*/ 4939 w 10000"/>
                  <a:gd name="connsiteY598" fmla="*/ 8701 h 10000"/>
                  <a:gd name="connsiteX599" fmla="*/ 4950 w 10000"/>
                  <a:gd name="connsiteY599" fmla="*/ 8695 h 10000"/>
                  <a:gd name="connsiteX600" fmla="*/ 4956 w 10000"/>
                  <a:gd name="connsiteY600" fmla="*/ 8692 h 10000"/>
                  <a:gd name="connsiteX601" fmla="*/ 4986 w 10000"/>
                  <a:gd name="connsiteY601" fmla="*/ 8705 h 10000"/>
                  <a:gd name="connsiteX602" fmla="*/ 5003 w 10000"/>
                  <a:gd name="connsiteY602" fmla="*/ 8701 h 10000"/>
                  <a:gd name="connsiteX603" fmla="*/ 5011 w 10000"/>
                  <a:gd name="connsiteY603" fmla="*/ 8692 h 10000"/>
                  <a:gd name="connsiteX604" fmla="*/ 5028 w 10000"/>
                  <a:gd name="connsiteY604" fmla="*/ 8682 h 10000"/>
                  <a:gd name="connsiteX605" fmla="*/ 5030 w 10000"/>
                  <a:gd name="connsiteY605" fmla="*/ 8659 h 10000"/>
                  <a:gd name="connsiteX606" fmla="*/ 5039 w 10000"/>
                  <a:gd name="connsiteY606" fmla="*/ 8656 h 10000"/>
                  <a:gd name="connsiteX607" fmla="*/ 5053 w 10000"/>
                  <a:gd name="connsiteY607" fmla="*/ 8669 h 10000"/>
                  <a:gd name="connsiteX608" fmla="*/ 5061 w 10000"/>
                  <a:gd name="connsiteY608" fmla="*/ 8669 h 10000"/>
                  <a:gd name="connsiteX609" fmla="*/ 5061 w 10000"/>
                  <a:gd name="connsiteY609" fmla="*/ 8676 h 10000"/>
                  <a:gd name="connsiteX610" fmla="*/ 5069 w 10000"/>
                  <a:gd name="connsiteY610" fmla="*/ 8669 h 10000"/>
                  <a:gd name="connsiteX611" fmla="*/ 5083 w 10000"/>
                  <a:gd name="connsiteY611" fmla="*/ 8669 h 10000"/>
                  <a:gd name="connsiteX612" fmla="*/ 5100 w 10000"/>
                  <a:gd name="connsiteY612" fmla="*/ 8669 h 10000"/>
                  <a:gd name="connsiteX613" fmla="*/ 5119 w 10000"/>
                  <a:gd name="connsiteY613" fmla="*/ 8682 h 10000"/>
                  <a:gd name="connsiteX614" fmla="*/ 5136 w 10000"/>
                  <a:gd name="connsiteY614" fmla="*/ 8692 h 10000"/>
                  <a:gd name="connsiteX615" fmla="*/ 5161 w 10000"/>
                  <a:gd name="connsiteY615" fmla="*/ 8701 h 10000"/>
                  <a:gd name="connsiteX616" fmla="*/ 5183 w 10000"/>
                  <a:gd name="connsiteY616" fmla="*/ 8701 h 10000"/>
                  <a:gd name="connsiteX617" fmla="*/ 5199 w 10000"/>
                  <a:gd name="connsiteY617" fmla="*/ 8701 h 10000"/>
                  <a:gd name="connsiteX618" fmla="*/ 5213 w 10000"/>
                  <a:gd name="connsiteY618" fmla="*/ 8705 h 10000"/>
                  <a:gd name="connsiteX619" fmla="*/ 5224 w 10000"/>
                  <a:gd name="connsiteY619" fmla="*/ 8701 h 10000"/>
                  <a:gd name="connsiteX620" fmla="*/ 5230 w 10000"/>
                  <a:gd name="connsiteY620" fmla="*/ 8701 h 10000"/>
                  <a:gd name="connsiteX621" fmla="*/ 5241 w 10000"/>
                  <a:gd name="connsiteY621" fmla="*/ 8676 h 10000"/>
                  <a:gd name="connsiteX622" fmla="*/ 5247 w 10000"/>
                  <a:gd name="connsiteY622" fmla="*/ 8666 h 10000"/>
                  <a:gd name="connsiteX623" fmla="*/ 5249 w 10000"/>
                  <a:gd name="connsiteY623" fmla="*/ 8646 h 10000"/>
                  <a:gd name="connsiteX624" fmla="*/ 5249 w 10000"/>
                  <a:gd name="connsiteY624" fmla="*/ 8650 h 10000"/>
                  <a:gd name="connsiteX625" fmla="*/ 5255 w 10000"/>
                  <a:gd name="connsiteY625" fmla="*/ 8646 h 10000"/>
                  <a:gd name="connsiteX626" fmla="*/ 5271 w 10000"/>
                  <a:gd name="connsiteY626" fmla="*/ 8650 h 10000"/>
                  <a:gd name="connsiteX627" fmla="*/ 5288 w 10000"/>
                  <a:gd name="connsiteY627" fmla="*/ 8666 h 10000"/>
                  <a:gd name="connsiteX628" fmla="*/ 5296 w 10000"/>
                  <a:gd name="connsiteY628" fmla="*/ 8666 h 10000"/>
                  <a:gd name="connsiteX629" fmla="*/ 5310 w 10000"/>
                  <a:gd name="connsiteY629" fmla="*/ 8656 h 10000"/>
                  <a:gd name="connsiteX630" fmla="*/ 5321 w 10000"/>
                  <a:gd name="connsiteY630" fmla="*/ 8650 h 10000"/>
                  <a:gd name="connsiteX631" fmla="*/ 5338 w 10000"/>
                  <a:gd name="connsiteY631" fmla="*/ 8650 h 10000"/>
                  <a:gd name="connsiteX632" fmla="*/ 5360 w 10000"/>
                  <a:gd name="connsiteY632" fmla="*/ 8640 h 10000"/>
                  <a:gd name="connsiteX633" fmla="*/ 5366 w 10000"/>
                  <a:gd name="connsiteY633" fmla="*/ 8637 h 10000"/>
                  <a:gd name="connsiteX634" fmla="*/ 5368 w 10000"/>
                  <a:gd name="connsiteY634" fmla="*/ 8637 h 10000"/>
                  <a:gd name="connsiteX635" fmla="*/ 5382 w 10000"/>
                  <a:gd name="connsiteY635" fmla="*/ 8630 h 10000"/>
                  <a:gd name="connsiteX636" fmla="*/ 5391 w 10000"/>
                  <a:gd name="connsiteY636" fmla="*/ 8630 h 10000"/>
                  <a:gd name="connsiteX637" fmla="*/ 5402 w 10000"/>
                  <a:gd name="connsiteY637" fmla="*/ 8637 h 10000"/>
                  <a:gd name="connsiteX638" fmla="*/ 5418 w 10000"/>
                  <a:gd name="connsiteY638" fmla="*/ 8656 h 10000"/>
                  <a:gd name="connsiteX639" fmla="*/ 5432 w 10000"/>
                  <a:gd name="connsiteY639" fmla="*/ 8666 h 10000"/>
                  <a:gd name="connsiteX640" fmla="*/ 5443 w 10000"/>
                  <a:gd name="connsiteY640" fmla="*/ 8682 h 10000"/>
                  <a:gd name="connsiteX641" fmla="*/ 5457 w 10000"/>
                  <a:gd name="connsiteY641" fmla="*/ 8692 h 10000"/>
                  <a:gd name="connsiteX642" fmla="*/ 5471 w 10000"/>
                  <a:gd name="connsiteY642" fmla="*/ 8705 h 10000"/>
                  <a:gd name="connsiteX643" fmla="*/ 5488 w 10000"/>
                  <a:gd name="connsiteY643" fmla="*/ 8711 h 10000"/>
                  <a:gd name="connsiteX644" fmla="*/ 5490 w 10000"/>
                  <a:gd name="connsiteY644" fmla="*/ 8721 h 10000"/>
                  <a:gd name="connsiteX645" fmla="*/ 5512 w 10000"/>
                  <a:gd name="connsiteY645" fmla="*/ 8724 h 10000"/>
                  <a:gd name="connsiteX646" fmla="*/ 5521 w 10000"/>
                  <a:gd name="connsiteY646" fmla="*/ 8714 h 10000"/>
                  <a:gd name="connsiteX647" fmla="*/ 5524 w 10000"/>
                  <a:gd name="connsiteY647" fmla="*/ 8714 h 10000"/>
                  <a:gd name="connsiteX648" fmla="*/ 5532 w 10000"/>
                  <a:gd name="connsiteY648" fmla="*/ 8721 h 10000"/>
                  <a:gd name="connsiteX649" fmla="*/ 5540 w 10000"/>
                  <a:gd name="connsiteY649" fmla="*/ 8724 h 10000"/>
                  <a:gd name="connsiteX650" fmla="*/ 5562 w 10000"/>
                  <a:gd name="connsiteY650" fmla="*/ 8750 h 10000"/>
                  <a:gd name="connsiteX651" fmla="*/ 5562 w 10000"/>
                  <a:gd name="connsiteY651" fmla="*/ 8760 h 10000"/>
                  <a:gd name="connsiteX652" fmla="*/ 5571 w 10000"/>
                  <a:gd name="connsiteY652" fmla="*/ 8782 h 10000"/>
                  <a:gd name="connsiteX653" fmla="*/ 5579 w 10000"/>
                  <a:gd name="connsiteY653" fmla="*/ 8789 h 10000"/>
                  <a:gd name="connsiteX654" fmla="*/ 5593 w 10000"/>
                  <a:gd name="connsiteY654" fmla="*/ 8789 h 10000"/>
                  <a:gd name="connsiteX655" fmla="*/ 5596 w 10000"/>
                  <a:gd name="connsiteY655" fmla="*/ 8789 h 10000"/>
                  <a:gd name="connsiteX656" fmla="*/ 5626 w 10000"/>
                  <a:gd name="connsiteY656" fmla="*/ 8782 h 10000"/>
                  <a:gd name="connsiteX657" fmla="*/ 5629 w 10000"/>
                  <a:gd name="connsiteY657" fmla="*/ 8782 h 10000"/>
                  <a:gd name="connsiteX658" fmla="*/ 5637 w 10000"/>
                  <a:gd name="connsiteY658" fmla="*/ 8779 h 10000"/>
                  <a:gd name="connsiteX659" fmla="*/ 5648 w 10000"/>
                  <a:gd name="connsiteY659" fmla="*/ 8789 h 10000"/>
                  <a:gd name="connsiteX660" fmla="*/ 5665 w 10000"/>
                  <a:gd name="connsiteY660" fmla="*/ 8795 h 10000"/>
                  <a:gd name="connsiteX661" fmla="*/ 5676 w 10000"/>
                  <a:gd name="connsiteY661" fmla="*/ 8789 h 10000"/>
                  <a:gd name="connsiteX662" fmla="*/ 5684 w 10000"/>
                  <a:gd name="connsiteY662" fmla="*/ 8782 h 10000"/>
                  <a:gd name="connsiteX663" fmla="*/ 5693 w 10000"/>
                  <a:gd name="connsiteY663" fmla="*/ 8789 h 10000"/>
                  <a:gd name="connsiteX664" fmla="*/ 5715 w 10000"/>
                  <a:gd name="connsiteY664" fmla="*/ 8808 h 10000"/>
                  <a:gd name="connsiteX665" fmla="*/ 5731 w 10000"/>
                  <a:gd name="connsiteY665" fmla="*/ 8808 h 10000"/>
                  <a:gd name="connsiteX666" fmla="*/ 5740 w 10000"/>
                  <a:gd name="connsiteY666" fmla="*/ 8808 h 10000"/>
                  <a:gd name="connsiteX667" fmla="*/ 5765 w 10000"/>
                  <a:gd name="connsiteY667" fmla="*/ 8818 h 10000"/>
                  <a:gd name="connsiteX668" fmla="*/ 5781 w 10000"/>
                  <a:gd name="connsiteY668" fmla="*/ 8824 h 10000"/>
                  <a:gd name="connsiteX669" fmla="*/ 5798 w 10000"/>
                  <a:gd name="connsiteY669" fmla="*/ 8834 h 10000"/>
                  <a:gd name="connsiteX670" fmla="*/ 5814 w 10000"/>
                  <a:gd name="connsiteY670" fmla="*/ 8837 h 10000"/>
                  <a:gd name="connsiteX671" fmla="*/ 5831 w 10000"/>
                  <a:gd name="connsiteY671" fmla="*/ 8844 h 10000"/>
                  <a:gd name="connsiteX672" fmla="*/ 5842 w 10000"/>
                  <a:gd name="connsiteY672" fmla="*/ 8847 h 10000"/>
                  <a:gd name="connsiteX673" fmla="*/ 5859 w 10000"/>
                  <a:gd name="connsiteY673" fmla="*/ 8857 h 10000"/>
                  <a:gd name="connsiteX674" fmla="*/ 5870 w 10000"/>
                  <a:gd name="connsiteY674" fmla="*/ 8867 h 10000"/>
                  <a:gd name="connsiteX675" fmla="*/ 5878 w 10000"/>
                  <a:gd name="connsiteY675" fmla="*/ 8873 h 10000"/>
                  <a:gd name="connsiteX676" fmla="*/ 5895 w 10000"/>
                  <a:gd name="connsiteY676" fmla="*/ 8873 h 10000"/>
                  <a:gd name="connsiteX677" fmla="*/ 5911 w 10000"/>
                  <a:gd name="connsiteY677" fmla="*/ 8873 h 10000"/>
                  <a:gd name="connsiteX678" fmla="*/ 5931 w 10000"/>
                  <a:gd name="connsiteY678" fmla="*/ 8873 h 10000"/>
                  <a:gd name="connsiteX679" fmla="*/ 5950 w 10000"/>
                  <a:gd name="connsiteY679" fmla="*/ 8867 h 10000"/>
                  <a:gd name="connsiteX680" fmla="*/ 5967 w 10000"/>
                  <a:gd name="connsiteY680" fmla="*/ 8867 h 10000"/>
                  <a:gd name="connsiteX681" fmla="*/ 5975 w 10000"/>
                  <a:gd name="connsiteY681" fmla="*/ 8873 h 10000"/>
                  <a:gd name="connsiteX682" fmla="*/ 6000 w 10000"/>
                  <a:gd name="connsiteY682" fmla="*/ 8883 h 10000"/>
                  <a:gd name="connsiteX683" fmla="*/ 5997 w 10000"/>
                  <a:gd name="connsiteY683" fmla="*/ 8886 h 10000"/>
                  <a:gd name="connsiteX684" fmla="*/ 5997 w 10000"/>
                  <a:gd name="connsiteY684" fmla="*/ 8896 h 10000"/>
                  <a:gd name="connsiteX685" fmla="*/ 6014 w 10000"/>
                  <a:gd name="connsiteY685" fmla="*/ 8892 h 10000"/>
                  <a:gd name="connsiteX686" fmla="*/ 6028 w 10000"/>
                  <a:gd name="connsiteY686" fmla="*/ 8892 h 10000"/>
                  <a:gd name="connsiteX687" fmla="*/ 6053 w 10000"/>
                  <a:gd name="connsiteY687" fmla="*/ 8886 h 10000"/>
                  <a:gd name="connsiteX688" fmla="*/ 6072 w 10000"/>
                  <a:gd name="connsiteY688" fmla="*/ 8876 h 10000"/>
                  <a:gd name="connsiteX689" fmla="*/ 6089 w 10000"/>
                  <a:gd name="connsiteY689" fmla="*/ 8867 h 10000"/>
                  <a:gd name="connsiteX690" fmla="*/ 6111 w 10000"/>
                  <a:gd name="connsiteY690" fmla="*/ 8857 h 10000"/>
                  <a:gd name="connsiteX691" fmla="*/ 6127 w 10000"/>
                  <a:gd name="connsiteY691" fmla="*/ 8847 h 10000"/>
                  <a:gd name="connsiteX692" fmla="*/ 6152 w 10000"/>
                  <a:gd name="connsiteY692" fmla="*/ 8834 h 10000"/>
                  <a:gd name="connsiteX693" fmla="*/ 6183 w 10000"/>
                  <a:gd name="connsiteY693" fmla="*/ 8828 h 10000"/>
                  <a:gd name="connsiteX694" fmla="*/ 6175 w 10000"/>
                  <a:gd name="connsiteY694" fmla="*/ 8844 h 10000"/>
                  <a:gd name="connsiteX695" fmla="*/ 6169 w 10000"/>
                  <a:gd name="connsiteY695" fmla="*/ 8863 h 10000"/>
                  <a:gd name="connsiteX696" fmla="*/ 6158 w 10000"/>
                  <a:gd name="connsiteY696" fmla="*/ 8886 h 10000"/>
                  <a:gd name="connsiteX697" fmla="*/ 6152 w 10000"/>
                  <a:gd name="connsiteY697" fmla="*/ 8896 h 10000"/>
                  <a:gd name="connsiteX698" fmla="*/ 6150 w 10000"/>
                  <a:gd name="connsiteY698" fmla="*/ 8909 h 10000"/>
                  <a:gd name="connsiteX699" fmla="*/ 6152 w 10000"/>
                  <a:gd name="connsiteY699" fmla="*/ 8938 h 10000"/>
                  <a:gd name="connsiteX700" fmla="*/ 6158 w 10000"/>
                  <a:gd name="connsiteY700" fmla="*/ 8957 h 10000"/>
                  <a:gd name="connsiteX701" fmla="*/ 6161 w 10000"/>
                  <a:gd name="connsiteY701" fmla="*/ 8980 h 10000"/>
                  <a:gd name="connsiteX702" fmla="*/ 6166 w 10000"/>
                  <a:gd name="connsiteY702" fmla="*/ 8999 h 10000"/>
                  <a:gd name="connsiteX703" fmla="*/ 6175 w 10000"/>
                  <a:gd name="connsiteY703" fmla="*/ 9032 h 10000"/>
                  <a:gd name="connsiteX704" fmla="*/ 6183 w 10000"/>
                  <a:gd name="connsiteY704" fmla="*/ 9051 h 10000"/>
                  <a:gd name="connsiteX705" fmla="*/ 6191 w 10000"/>
                  <a:gd name="connsiteY705" fmla="*/ 9064 h 10000"/>
                  <a:gd name="connsiteX706" fmla="*/ 6194 w 10000"/>
                  <a:gd name="connsiteY706" fmla="*/ 9084 h 10000"/>
                  <a:gd name="connsiteX707" fmla="*/ 6208 w 10000"/>
                  <a:gd name="connsiteY707" fmla="*/ 9103 h 10000"/>
                  <a:gd name="connsiteX708" fmla="*/ 6208 w 10000"/>
                  <a:gd name="connsiteY708" fmla="*/ 9113 h 10000"/>
                  <a:gd name="connsiteX709" fmla="*/ 6216 w 10000"/>
                  <a:gd name="connsiteY709" fmla="*/ 9129 h 10000"/>
                  <a:gd name="connsiteX710" fmla="*/ 6230 w 10000"/>
                  <a:gd name="connsiteY710" fmla="*/ 9148 h 10000"/>
                  <a:gd name="connsiteX711" fmla="*/ 6241 w 10000"/>
                  <a:gd name="connsiteY711" fmla="*/ 9165 h 10000"/>
                  <a:gd name="connsiteX712" fmla="*/ 6249 w 10000"/>
                  <a:gd name="connsiteY712" fmla="*/ 9168 h 10000"/>
                  <a:gd name="connsiteX713" fmla="*/ 6266 w 10000"/>
                  <a:gd name="connsiteY713" fmla="*/ 9184 h 10000"/>
                  <a:gd name="connsiteX714" fmla="*/ 6280 w 10000"/>
                  <a:gd name="connsiteY714" fmla="*/ 9184 h 10000"/>
                  <a:gd name="connsiteX715" fmla="*/ 6288 w 10000"/>
                  <a:gd name="connsiteY715" fmla="*/ 9177 h 10000"/>
                  <a:gd name="connsiteX716" fmla="*/ 6299 w 10000"/>
                  <a:gd name="connsiteY716" fmla="*/ 9187 h 10000"/>
                  <a:gd name="connsiteX717" fmla="*/ 6305 w 10000"/>
                  <a:gd name="connsiteY717" fmla="*/ 9197 h 10000"/>
                  <a:gd name="connsiteX718" fmla="*/ 6310 w 10000"/>
                  <a:gd name="connsiteY718" fmla="*/ 9197 h 10000"/>
                  <a:gd name="connsiteX719" fmla="*/ 6321 w 10000"/>
                  <a:gd name="connsiteY719" fmla="*/ 9213 h 10000"/>
                  <a:gd name="connsiteX720" fmla="*/ 6335 w 10000"/>
                  <a:gd name="connsiteY720" fmla="*/ 9223 h 10000"/>
                  <a:gd name="connsiteX721" fmla="*/ 6338 w 10000"/>
                  <a:gd name="connsiteY721" fmla="*/ 9223 h 10000"/>
                  <a:gd name="connsiteX722" fmla="*/ 6355 w 10000"/>
                  <a:gd name="connsiteY722" fmla="*/ 9226 h 10000"/>
                  <a:gd name="connsiteX723" fmla="*/ 6363 w 10000"/>
                  <a:gd name="connsiteY723" fmla="*/ 9236 h 10000"/>
                  <a:gd name="connsiteX724" fmla="*/ 6380 w 10000"/>
                  <a:gd name="connsiteY724" fmla="*/ 9258 h 10000"/>
                  <a:gd name="connsiteX725" fmla="*/ 6393 w 10000"/>
                  <a:gd name="connsiteY725" fmla="*/ 9278 h 10000"/>
                  <a:gd name="connsiteX726" fmla="*/ 6396 w 10000"/>
                  <a:gd name="connsiteY726" fmla="*/ 9288 h 10000"/>
                  <a:gd name="connsiteX727" fmla="*/ 6407 w 10000"/>
                  <a:gd name="connsiteY727" fmla="*/ 9297 h 10000"/>
                  <a:gd name="connsiteX728" fmla="*/ 6410 w 10000"/>
                  <a:gd name="connsiteY728" fmla="*/ 9307 h 10000"/>
                  <a:gd name="connsiteX729" fmla="*/ 6416 w 10000"/>
                  <a:gd name="connsiteY729" fmla="*/ 9317 h 10000"/>
                  <a:gd name="connsiteX730" fmla="*/ 6424 w 10000"/>
                  <a:gd name="connsiteY730" fmla="*/ 9326 h 10000"/>
                  <a:gd name="connsiteX731" fmla="*/ 6435 w 10000"/>
                  <a:gd name="connsiteY731" fmla="*/ 9336 h 10000"/>
                  <a:gd name="connsiteX732" fmla="*/ 6443 w 10000"/>
                  <a:gd name="connsiteY732" fmla="*/ 9346 h 10000"/>
                  <a:gd name="connsiteX733" fmla="*/ 6449 w 10000"/>
                  <a:gd name="connsiteY733" fmla="*/ 9362 h 10000"/>
                  <a:gd name="connsiteX734" fmla="*/ 6452 w 10000"/>
                  <a:gd name="connsiteY734" fmla="*/ 9372 h 10000"/>
                  <a:gd name="connsiteX735" fmla="*/ 6449 w 10000"/>
                  <a:gd name="connsiteY735" fmla="*/ 9381 h 10000"/>
                  <a:gd name="connsiteX736" fmla="*/ 6465 w 10000"/>
                  <a:gd name="connsiteY736" fmla="*/ 9394 h 10000"/>
                  <a:gd name="connsiteX737" fmla="*/ 6468 w 10000"/>
                  <a:gd name="connsiteY737" fmla="*/ 9420 h 10000"/>
                  <a:gd name="connsiteX738" fmla="*/ 6493 w 10000"/>
                  <a:gd name="connsiteY738" fmla="*/ 9430 h 10000"/>
                  <a:gd name="connsiteX739" fmla="*/ 6507 w 10000"/>
                  <a:gd name="connsiteY739" fmla="*/ 9440 h 10000"/>
                  <a:gd name="connsiteX740" fmla="*/ 6524 w 10000"/>
                  <a:gd name="connsiteY740" fmla="*/ 9459 h 10000"/>
                  <a:gd name="connsiteX741" fmla="*/ 6532 w 10000"/>
                  <a:gd name="connsiteY741" fmla="*/ 9485 h 10000"/>
                  <a:gd name="connsiteX742" fmla="*/ 6537 w 10000"/>
                  <a:gd name="connsiteY742" fmla="*/ 9498 h 10000"/>
                  <a:gd name="connsiteX743" fmla="*/ 6571 w 10000"/>
                  <a:gd name="connsiteY743" fmla="*/ 9508 h 10000"/>
                  <a:gd name="connsiteX744" fmla="*/ 6596 w 10000"/>
                  <a:gd name="connsiteY744" fmla="*/ 9508 h 10000"/>
                  <a:gd name="connsiteX745" fmla="*/ 6637 w 10000"/>
                  <a:gd name="connsiteY745" fmla="*/ 9517 h 10000"/>
                  <a:gd name="connsiteX746" fmla="*/ 6662 w 10000"/>
                  <a:gd name="connsiteY746" fmla="*/ 9524 h 10000"/>
                  <a:gd name="connsiteX747" fmla="*/ 6679 w 10000"/>
                  <a:gd name="connsiteY747" fmla="*/ 9517 h 10000"/>
                  <a:gd name="connsiteX748" fmla="*/ 6679 w 10000"/>
                  <a:gd name="connsiteY748" fmla="*/ 9505 h 10000"/>
                  <a:gd name="connsiteX749" fmla="*/ 6690 w 10000"/>
                  <a:gd name="connsiteY749" fmla="*/ 9485 h 10000"/>
                  <a:gd name="connsiteX750" fmla="*/ 6693 w 10000"/>
                  <a:gd name="connsiteY750" fmla="*/ 9479 h 10000"/>
                  <a:gd name="connsiteX751" fmla="*/ 6706 w 10000"/>
                  <a:gd name="connsiteY751" fmla="*/ 9469 h 10000"/>
                  <a:gd name="connsiteX752" fmla="*/ 6709 w 10000"/>
                  <a:gd name="connsiteY752" fmla="*/ 9462 h 10000"/>
                  <a:gd name="connsiteX753" fmla="*/ 6717 w 10000"/>
                  <a:gd name="connsiteY753" fmla="*/ 9459 h 10000"/>
                  <a:gd name="connsiteX754" fmla="*/ 6726 w 10000"/>
                  <a:gd name="connsiteY754" fmla="*/ 9459 h 10000"/>
                  <a:gd name="connsiteX755" fmla="*/ 6742 w 10000"/>
                  <a:gd name="connsiteY755" fmla="*/ 9462 h 10000"/>
                  <a:gd name="connsiteX756" fmla="*/ 6759 w 10000"/>
                  <a:gd name="connsiteY756" fmla="*/ 9479 h 10000"/>
                  <a:gd name="connsiteX757" fmla="*/ 6781 w 10000"/>
                  <a:gd name="connsiteY757" fmla="*/ 9485 h 10000"/>
                  <a:gd name="connsiteX758" fmla="*/ 6795 w 10000"/>
                  <a:gd name="connsiteY758" fmla="*/ 9485 h 10000"/>
                  <a:gd name="connsiteX759" fmla="*/ 6803 w 10000"/>
                  <a:gd name="connsiteY759" fmla="*/ 9498 h 10000"/>
                  <a:gd name="connsiteX760" fmla="*/ 6806 w 10000"/>
                  <a:gd name="connsiteY760" fmla="*/ 9508 h 10000"/>
                  <a:gd name="connsiteX761" fmla="*/ 6823 w 10000"/>
                  <a:gd name="connsiteY761" fmla="*/ 9514 h 10000"/>
                  <a:gd name="connsiteX762" fmla="*/ 6831 w 10000"/>
                  <a:gd name="connsiteY762" fmla="*/ 9514 h 10000"/>
                  <a:gd name="connsiteX763" fmla="*/ 6848 w 10000"/>
                  <a:gd name="connsiteY763" fmla="*/ 9514 h 10000"/>
                  <a:gd name="connsiteX764" fmla="*/ 6856 w 10000"/>
                  <a:gd name="connsiteY764" fmla="*/ 9517 h 10000"/>
                  <a:gd name="connsiteX765" fmla="*/ 6878 w 10000"/>
                  <a:gd name="connsiteY765" fmla="*/ 9524 h 10000"/>
                  <a:gd name="connsiteX766" fmla="*/ 6895 w 10000"/>
                  <a:gd name="connsiteY766" fmla="*/ 9524 h 10000"/>
                  <a:gd name="connsiteX767" fmla="*/ 6917 w 10000"/>
                  <a:gd name="connsiteY767" fmla="*/ 9527 h 10000"/>
                  <a:gd name="connsiteX768" fmla="*/ 6934 w 10000"/>
                  <a:gd name="connsiteY768" fmla="*/ 9534 h 10000"/>
                  <a:gd name="connsiteX769" fmla="*/ 6961 w 10000"/>
                  <a:gd name="connsiteY769" fmla="*/ 9543 h 10000"/>
                  <a:gd name="connsiteX770" fmla="*/ 6989 w 10000"/>
                  <a:gd name="connsiteY770" fmla="*/ 9547 h 10000"/>
                  <a:gd name="connsiteX771" fmla="*/ 7014 w 10000"/>
                  <a:gd name="connsiteY771" fmla="*/ 9543 h 10000"/>
                  <a:gd name="connsiteX772" fmla="*/ 7033 w 10000"/>
                  <a:gd name="connsiteY772" fmla="*/ 9543 h 10000"/>
                  <a:gd name="connsiteX773" fmla="*/ 7042 w 10000"/>
                  <a:gd name="connsiteY773" fmla="*/ 9547 h 10000"/>
                  <a:gd name="connsiteX774" fmla="*/ 7069 w 10000"/>
                  <a:gd name="connsiteY774" fmla="*/ 9647 h 10000"/>
                  <a:gd name="connsiteX775" fmla="*/ 7122 w 10000"/>
                  <a:gd name="connsiteY775" fmla="*/ 9734 h 10000"/>
                  <a:gd name="connsiteX776" fmla="*/ 7147 w 10000"/>
                  <a:gd name="connsiteY776" fmla="*/ 9744 h 10000"/>
                  <a:gd name="connsiteX777" fmla="*/ 7169 w 10000"/>
                  <a:gd name="connsiteY777" fmla="*/ 9741 h 10000"/>
                  <a:gd name="connsiteX778" fmla="*/ 7177 w 10000"/>
                  <a:gd name="connsiteY778" fmla="*/ 9744 h 10000"/>
                  <a:gd name="connsiteX779" fmla="*/ 7186 w 10000"/>
                  <a:gd name="connsiteY779" fmla="*/ 9754 h 10000"/>
                  <a:gd name="connsiteX780" fmla="*/ 7191 w 10000"/>
                  <a:gd name="connsiteY780" fmla="*/ 9773 h 10000"/>
                  <a:gd name="connsiteX781" fmla="*/ 7208 w 10000"/>
                  <a:gd name="connsiteY781" fmla="*/ 9783 h 10000"/>
                  <a:gd name="connsiteX782" fmla="*/ 7219 w 10000"/>
                  <a:gd name="connsiteY782" fmla="*/ 9793 h 10000"/>
                  <a:gd name="connsiteX783" fmla="*/ 7235 w 10000"/>
                  <a:gd name="connsiteY783" fmla="*/ 9802 h 10000"/>
                  <a:gd name="connsiteX784" fmla="*/ 7249 w 10000"/>
                  <a:gd name="connsiteY784" fmla="*/ 9819 h 10000"/>
                  <a:gd name="connsiteX785" fmla="*/ 7255 w 10000"/>
                  <a:gd name="connsiteY785" fmla="*/ 9835 h 10000"/>
                  <a:gd name="connsiteX786" fmla="*/ 7255 w 10000"/>
                  <a:gd name="connsiteY786" fmla="*/ 9848 h 10000"/>
                  <a:gd name="connsiteX787" fmla="*/ 7249 w 10000"/>
                  <a:gd name="connsiteY787" fmla="*/ 9848 h 10000"/>
                  <a:gd name="connsiteX788" fmla="*/ 7244 w 10000"/>
                  <a:gd name="connsiteY788" fmla="*/ 9858 h 10000"/>
                  <a:gd name="connsiteX789" fmla="*/ 7235 w 10000"/>
                  <a:gd name="connsiteY789" fmla="*/ 9883 h 10000"/>
                  <a:gd name="connsiteX790" fmla="*/ 7244 w 10000"/>
                  <a:gd name="connsiteY790" fmla="*/ 9903 h 10000"/>
                  <a:gd name="connsiteX791" fmla="*/ 7258 w 10000"/>
                  <a:gd name="connsiteY791" fmla="*/ 9926 h 10000"/>
                  <a:gd name="connsiteX792" fmla="*/ 7263 w 10000"/>
                  <a:gd name="connsiteY792" fmla="*/ 9948 h 10000"/>
                  <a:gd name="connsiteX793" fmla="*/ 7274 w 10000"/>
                  <a:gd name="connsiteY793" fmla="*/ 9968 h 10000"/>
                  <a:gd name="connsiteX794" fmla="*/ 7283 w 10000"/>
                  <a:gd name="connsiteY794" fmla="*/ 9987 h 10000"/>
                  <a:gd name="connsiteX795" fmla="*/ 7291 w 10000"/>
                  <a:gd name="connsiteY795" fmla="*/ 10000 h 10000"/>
                  <a:gd name="connsiteX796" fmla="*/ 7305 w 10000"/>
                  <a:gd name="connsiteY796" fmla="*/ 9997 h 10000"/>
                  <a:gd name="connsiteX797" fmla="*/ 7313 w 10000"/>
                  <a:gd name="connsiteY797" fmla="*/ 9977 h 10000"/>
                  <a:gd name="connsiteX798" fmla="*/ 7324 w 10000"/>
                  <a:gd name="connsiteY798" fmla="*/ 9968 h 10000"/>
                  <a:gd name="connsiteX799" fmla="*/ 7341 w 10000"/>
                  <a:gd name="connsiteY799" fmla="*/ 9971 h 10000"/>
                  <a:gd name="connsiteX800" fmla="*/ 7368 w 10000"/>
                  <a:gd name="connsiteY800" fmla="*/ 9987 h 10000"/>
                  <a:gd name="connsiteX801" fmla="*/ 7380 w 10000"/>
                  <a:gd name="connsiteY801" fmla="*/ 9990 h 10000"/>
                  <a:gd name="connsiteX802" fmla="*/ 7393 w 10000"/>
                  <a:gd name="connsiteY802" fmla="*/ 9981 h 10000"/>
                  <a:gd name="connsiteX803" fmla="*/ 7404 w 10000"/>
                  <a:gd name="connsiteY803" fmla="*/ 9968 h 10000"/>
                  <a:gd name="connsiteX804" fmla="*/ 7418 w 10000"/>
                  <a:gd name="connsiteY804" fmla="*/ 9948 h 10000"/>
                  <a:gd name="connsiteX805" fmla="*/ 7427 w 10000"/>
                  <a:gd name="connsiteY805" fmla="*/ 9922 h 10000"/>
                  <a:gd name="connsiteX806" fmla="*/ 7427 w 10000"/>
                  <a:gd name="connsiteY806" fmla="*/ 9906 h 10000"/>
                  <a:gd name="connsiteX807" fmla="*/ 7404 w 10000"/>
                  <a:gd name="connsiteY807" fmla="*/ 9877 h 10000"/>
                  <a:gd name="connsiteX808" fmla="*/ 7388 w 10000"/>
                  <a:gd name="connsiteY808" fmla="*/ 9854 h 10000"/>
                  <a:gd name="connsiteX809" fmla="*/ 7385 w 10000"/>
                  <a:gd name="connsiteY809" fmla="*/ 9845 h 10000"/>
                  <a:gd name="connsiteX810" fmla="*/ 7385 w 10000"/>
                  <a:gd name="connsiteY810" fmla="*/ 9825 h 10000"/>
                  <a:gd name="connsiteX811" fmla="*/ 7385 w 10000"/>
                  <a:gd name="connsiteY811" fmla="*/ 9819 h 10000"/>
                  <a:gd name="connsiteX812" fmla="*/ 7393 w 10000"/>
                  <a:gd name="connsiteY812" fmla="*/ 9809 h 10000"/>
                  <a:gd name="connsiteX813" fmla="*/ 7404 w 10000"/>
                  <a:gd name="connsiteY813" fmla="*/ 9793 h 10000"/>
                  <a:gd name="connsiteX814" fmla="*/ 7413 w 10000"/>
                  <a:gd name="connsiteY814" fmla="*/ 9783 h 10000"/>
                  <a:gd name="connsiteX815" fmla="*/ 7404 w 10000"/>
                  <a:gd name="connsiteY815" fmla="*/ 9770 h 10000"/>
                  <a:gd name="connsiteX816" fmla="*/ 7388 w 10000"/>
                  <a:gd name="connsiteY816" fmla="*/ 9760 h 10000"/>
                  <a:gd name="connsiteX817" fmla="*/ 7371 w 10000"/>
                  <a:gd name="connsiteY817" fmla="*/ 9744 h 10000"/>
                  <a:gd name="connsiteX818" fmla="*/ 7363 w 10000"/>
                  <a:gd name="connsiteY818" fmla="*/ 9731 h 10000"/>
                  <a:gd name="connsiteX819" fmla="*/ 7355 w 10000"/>
                  <a:gd name="connsiteY819" fmla="*/ 9715 h 10000"/>
                  <a:gd name="connsiteX820" fmla="*/ 7360 w 10000"/>
                  <a:gd name="connsiteY820" fmla="*/ 9686 h 10000"/>
                  <a:gd name="connsiteX821" fmla="*/ 7363 w 10000"/>
                  <a:gd name="connsiteY821" fmla="*/ 9657 h 10000"/>
                  <a:gd name="connsiteX822" fmla="*/ 7360 w 10000"/>
                  <a:gd name="connsiteY822" fmla="*/ 9631 h 10000"/>
                  <a:gd name="connsiteX823" fmla="*/ 7346 w 10000"/>
                  <a:gd name="connsiteY823" fmla="*/ 9611 h 10000"/>
                  <a:gd name="connsiteX824" fmla="*/ 7332 w 10000"/>
                  <a:gd name="connsiteY824" fmla="*/ 9585 h 10000"/>
                  <a:gd name="connsiteX825" fmla="*/ 7324 w 10000"/>
                  <a:gd name="connsiteY825" fmla="*/ 9573 h 10000"/>
                  <a:gd name="connsiteX826" fmla="*/ 7324 w 10000"/>
                  <a:gd name="connsiteY826" fmla="*/ 9553 h 10000"/>
                  <a:gd name="connsiteX827" fmla="*/ 7324 w 10000"/>
                  <a:gd name="connsiteY827" fmla="*/ 9543 h 10000"/>
                  <a:gd name="connsiteX828" fmla="*/ 7324 w 10000"/>
                  <a:gd name="connsiteY828" fmla="*/ 9517 h 10000"/>
                  <a:gd name="connsiteX829" fmla="*/ 7324 w 10000"/>
                  <a:gd name="connsiteY829" fmla="*/ 9498 h 10000"/>
                  <a:gd name="connsiteX830" fmla="*/ 7332 w 10000"/>
                  <a:gd name="connsiteY830" fmla="*/ 9479 h 10000"/>
                  <a:gd name="connsiteX831" fmla="*/ 7341 w 10000"/>
                  <a:gd name="connsiteY831" fmla="*/ 9462 h 10000"/>
                  <a:gd name="connsiteX832" fmla="*/ 7352 w 10000"/>
                  <a:gd name="connsiteY832" fmla="*/ 9459 h 10000"/>
                  <a:gd name="connsiteX833" fmla="*/ 7360 w 10000"/>
                  <a:gd name="connsiteY833" fmla="*/ 9443 h 10000"/>
                  <a:gd name="connsiteX834" fmla="*/ 7363 w 10000"/>
                  <a:gd name="connsiteY834" fmla="*/ 9433 h 10000"/>
                  <a:gd name="connsiteX835" fmla="*/ 7377 w 10000"/>
                  <a:gd name="connsiteY835" fmla="*/ 9433 h 10000"/>
                  <a:gd name="connsiteX836" fmla="*/ 7388 w 10000"/>
                  <a:gd name="connsiteY836" fmla="*/ 9430 h 10000"/>
                  <a:gd name="connsiteX837" fmla="*/ 7396 w 10000"/>
                  <a:gd name="connsiteY837" fmla="*/ 9430 h 10000"/>
                  <a:gd name="connsiteX838" fmla="*/ 7402 w 10000"/>
                  <a:gd name="connsiteY838" fmla="*/ 9424 h 10000"/>
                  <a:gd name="connsiteX839" fmla="*/ 7396 w 10000"/>
                  <a:gd name="connsiteY839" fmla="*/ 9414 h 10000"/>
                  <a:gd name="connsiteX840" fmla="*/ 7388 w 10000"/>
                  <a:gd name="connsiteY840" fmla="*/ 9401 h 10000"/>
                  <a:gd name="connsiteX841" fmla="*/ 7371 w 10000"/>
                  <a:gd name="connsiteY841" fmla="*/ 9391 h 10000"/>
                  <a:gd name="connsiteX842" fmla="*/ 7355 w 10000"/>
                  <a:gd name="connsiteY842" fmla="*/ 9375 h 10000"/>
                  <a:gd name="connsiteX843" fmla="*/ 7332 w 10000"/>
                  <a:gd name="connsiteY843" fmla="*/ 9356 h 10000"/>
                  <a:gd name="connsiteX844" fmla="*/ 7313 w 10000"/>
                  <a:gd name="connsiteY844" fmla="*/ 9330 h 10000"/>
                  <a:gd name="connsiteX845" fmla="*/ 7307 w 10000"/>
                  <a:gd name="connsiteY845" fmla="*/ 9310 h 10000"/>
                  <a:gd name="connsiteX846" fmla="*/ 7305 w 10000"/>
                  <a:gd name="connsiteY846" fmla="*/ 9291 h 10000"/>
                  <a:gd name="connsiteX847" fmla="*/ 7305 w 10000"/>
                  <a:gd name="connsiteY847" fmla="*/ 9278 h 10000"/>
                  <a:gd name="connsiteX848" fmla="*/ 7296 w 10000"/>
                  <a:gd name="connsiteY848" fmla="*/ 9268 h 10000"/>
                  <a:gd name="connsiteX849" fmla="*/ 7296 w 10000"/>
                  <a:gd name="connsiteY849" fmla="*/ 9249 h 10000"/>
                  <a:gd name="connsiteX850" fmla="*/ 7291 w 10000"/>
                  <a:gd name="connsiteY850" fmla="*/ 9226 h 10000"/>
                  <a:gd name="connsiteX851" fmla="*/ 7283 w 10000"/>
                  <a:gd name="connsiteY851" fmla="*/ 9213 h 10000"/>
                  <a:gd name="connsiteX852" fmla="*/ 7274 w 10000"/>
                  <a:gd name="connsiteY852" fmla="*/ 9194 h 10000"/>
                  <a:gd name="connsiteX853" fmla="*/ 7274 w 10000"/>
                  <a:gd name="connsiteY853" fmla="*/ 9174 h 10000"/>
                  <a:gd name="connsiteX854" fmla="*/ 7280 w 10000"/>
                  <a:gd name="connsiteY854" fmla="*/ 9148 h 10000"/>
                  <a:gd name="connsiteX855" fmla="*/ 7283 w 10000"/>
                  <a:gd name="connsiteY855" fmla="*/ 9119 h 10000"/>
                  <a:gd name="connsiteX856" fmla="*/ 7291 w 10000"/>
                  <a:gd name="connsiteY856" fmla="*/ 9100 h 10000"/>
                  <a:gd name="connsiteX857" fmla="*/ 7307 w 10000"/>
                  <a:gd name="connsiteY857" fmla="*/ 9080 h 10000"/>
                  <a:gd name="connsiteX858" fmla="*/ 7324 w 10000"/>
                  <a:gd name="connsiteY858" fmla="*/ 9054 h 10000"/>
                  <a:gd name="connsiteX859" fmla="*/ 7341 w 10000"/>
                  <a:gd name="connsiteY859" fmla="*/ 9054 h 10000"/>
                  <a:gd name="connsiteX860" fmla="*/ 7352 w 10000"/>
                  <a:gd name="connsiteY860" fmla="*/ 9054 h 10000"/>
                  <a:gd name="connsiteX861" fmla="*/ 7346 w 10000"/>
                  <a:gd name="connsiteY861" fmla="*/ 9032 h 10000"/>
                  <a:gd name="connsiteX862" fmla="*/ 7341 w 10000"/>
                  <a:gd name="connsiteY862" fmla="*/ 9022 h 10000"/>
                  <a:gd name="connsiteX863" fmla="*/ 7352 w 10000"/>
                  <a:gd name="connsiteY863" fmla="*/ 8999 h 10000"/>
                  <a:gd name="connsiteX864" fmla="*/ 7360 w 10000"/>
                  <a:gd name="connsiteY864" fmla="*/ 8967 h 10000"/>
                  <a:gd name="connsiteX865" fmla="*/ 7368 w 10000"/>
                  <a:gd name="connsiteY865" fmla="*/ 8922 h 10000"/>
                  <a:gd name="connsiteX866" fmla="*/ 7377 w 10000"/>
                  <a:gd name="connsiteY866" fmla="*/ 8896 h 10000"/>
                  <a:gd name="connsiteX867" fmla="*/ 7380 w 10000"/>
                  <a:gd name="connsiteY867" fmla="*/ 8867 h 10000"/>
                  <a:gd name="connsiteX868" fmla="*/ 7402 w 10000"/>
                  <a:gd name="connsiteY868" fmla="*/ 8824 h 10000"/>
                  <a:gd name="connsiteX869" fmla="*/ 7402 w 10000"/>
                  <a:gd name="connsiteY869" fmla="*/ 8808 h 10000"/>
                  <a:gd name="connsiteX870" fmla="*/ 7393 w 10000"/>
                  <a:gd name="connsiteY870" fmla="*/ 8795 h 10000"/>
                  <a:gd name="connsiteX871" fmla="*/ 7388 w 10000"/>
                  <a:gd name="connsiteY871" fmla="*/ 8799 h 10000"/>
                  <a:gd name="connsiteX872" fmla="*/ 7396 w 10000"/>
                  <a:gd name="connsiteY872" fmla="*/ 8789 h 10000"/>
                  <a:gd name="connsiteX873" fmla="*/ 7404 w 10000"/>
                  <a:gd name="connsiteY873" fmla="*/ 8789 h 10000"/>
                  <a:gd name="connsiteX874" fmla="*/ 7421 w 10000"/>
                  <a:gd name="connsiteY874" fmla="*/ 8769 h 10000"/>
                  <a:gd name="connsiteX875" fmla="*/ 7443 w 10000"/>
                  <a:gd name="connsiteY875" fmla="*/ 8763 h 10000"/>
                  <a:gd name="connsiteX876" fmla="*/ 7452 w 10000"/>
                  <a:gd name="connsiteY876" fmla="*/ 8769 h 10000"/>
                  <a:gd name="connsiteX877" fmla="*/ 7468 w 10000"/>
                  <a:gd name="connsiteY877" fmla="*/ 8769 h 10000"/>
                  <a:gd name="connsiteX878" fmla="*/ 7499 w 10000"/>
                  <a:gd name="connsiteY878" fmla="*/ 8763 h 10000"/>
                  <a:gd name="connsiteX879" fmla="*/ 7526 w 10000"/>
                  <a:gd name="connsiteY879" fmla="*/ 8763 h 10000"/>
                  <a:gd name="connsiteX880" fmla="*/ 7532 w 10000"/>
                  <a:gd name="connsiteY880" fmla="*/ 8763 h 10000"/>
                  <a:gd name="connsiteX881" fmla="*/ 7554 w 10000"/>
                  <a:gd name="connsiteY881" fmla="*/ 8744 h 10000"/>
                  <a:gd name="connsiteX882" fmla="*/ 7571 w 10000"/>
                  <a:gd name="connsiteY882" fmla="*/ 8731 h 10000"/>
                  <a:gd name="connsiteX883" fmla="*/ 7587 w 10000"/>
                  <a:gd name="connsiteY883" fmla="*/ 8711 h 10000"/>
                  <a:gd name="connsiteX884" fmla="*/ 7607 w 10000"/>
                  <a:gd name="connsiteY884" fmla="*/ 8711 h 10000"/>
                  <a:gd name="connsiteX885" fmla="*/ 7634 w 10000"/>
                  <a:gd name="connsiteY885" fmla="*/ 8705 h 10000"/>
                  <a:gd name="connsiteX886" fmla="*/ 7643 w 10000"/>
                  <a:gd name="connsiteY886" fmla="*/ 8682 h 10000"/>
                  <a:gd name="connsiteX887" fmla="*/ 7654 w 10000"/>
                  <a:gd name="connsiteY887" fmla="*/ 8666 h 10000"/>
                  <a:gd name="connsiteX888" fmla="*/ 7668 w 10000"/>
                  <a:gd name="connsiteY888" fmla="*/ 8666 h 10000"/>
                  <a:gd name="connsiteX889" fmla="*/ 7676 w 10000"/>
                  <a:gd name="connsiteY889" fmla="*/ 8682 h 10000"/>
                  <a:gd name="connsiteX890" fmla="*/ 7704 w 10000"/>
                  <a:gd name="connsiteY890" fmla="*/ 8669 h 10000"/>
                  <a:gd name="connsiteX891" fmla="*/ 7712 w 10000"/>
                  <a:gd name="connsiteY891" fmla="*/ 8669 h 10000"/>
                  <a:gd name="connsiteX892" fmla="*/ 7720 w 10000"/>
                  <a:gd name="connsiteY892" fmla="*/ 8669 h 10000"/>
                  <a:gd name="connsiteX893" fmla="*/ 7726 w 10000"/>
                  <a:gd name="connsiteY893" fmla="*/ 8656 h 10000"/>
                  <a:gd name="connsiteX894" fmla="*/ 7734 w 10000"/>
                  <a:gd name="connsiteY894" fmla="*/ 8650 h 10000"/>
                  <a:gd name="connsiteX895" fmla="*/ 7742 w 10000"/>
                  <a:gd name="connsiteY895" fmla="*/ 8650 h 10000"/>
                  <a:gd name="connsiteX896" fmla="*/ 7759 w 10000"/>
                  <a:gd name="connsiteY896" fmla="*/ 8650 h 10000"/>
                  <a:gd name="connsiteX897" fmla="*/ 7756 w 10000"/>
                  <a:gd name="connsiteY897" fmla="*/ 8630 h 10000"/>
                  <a:gd name="connsiteX898" fmla="*/ 7751 w 10000"/>
                  <a:gd name="connsiteY898" fmla="*/ 8627 h 10000"/>
                  <a:gd name="connsiteX899" fmla="*/ 7742 w 10000"/>
                  <a:gd name="connsiteY899" fmla="*/ 8620 h 10000"/>
                  <a:gd name="connsiteX900" fmla="*/ 7734 w 10000"/>
                  <a:gd name="connsiteY900" fmla="*/ 8591 h 10000"/>
                  <a:gd name="connsiteX901" fmla="*/ 7709 w 10000"/>
                  <a:gd name="connsiteY901" fmla="*/ 8582 h 10000"/>
                  <a:gd name="connsiteX902" fmla="*/ 7695 w 10000"/>
                  <a:gd name="connsiteY902" fmla="*/ 8578 h 10000"/>
                  <a:gd name="connsiteX903" fmla="*/ 7668 w 10000"/>
                  <a:gd name="connsiteY903" fmla="*/ 8562 h 10000"/>
                  <a:gd name="connsiteX904" fmla="*/ 7645 w 10000"/>
                  <a:gd name="connsiteY904" fmla="*/ 8552 h 10000"/>
                  <a:gd name="connsiteX905" fmla="*/ 7615 w 10000"/>
                  <a:gd name="connsiteY905" fmla="*/ 8543 h 10000"/>
                  <a:gd name="connsiteX906" fmla="*/ 7596 w 10000"/>
                  <a:gd name="connsiteY906" fmla="*/ 8527 h 10000"/>
                  <a:gd name="connsiteX907" fmla="*/ 7565 w 10000"/>
                  <a:gd name="connsiteY907" fmla="*/ 8494 h 10000"/>
                  <a:gd name="connsiteX908" fmla="*/ 7562 w 10000"/>
                  <a:gd name="connsiteY908" fmla="*/ 8475 h 10000"/>
                  <a:gd name="connsiteX909" fmla="*/ 7540 w 10000"/>
                  <a:gd name="connsiteY909" fmla="*/ 8455 h 10000"/>
                  <a:gd name="connsiteX910" fmla="*/ 7535 w 10000"/>
                  <a:gd name="connsiteY910" fmla="*/ 8446 h 10000"/>
                  <a:gd name="connsiteX911" fmla="*/ 7535 w 10000"/>
                  <a:gd name="connsiteY911" fmla="*/ 8420 h 10000"/>
                  <a:gd name="connsiteX912" fmla="*/ 7535 w 10000"/>
                  <a:gd name="connsiteY912" fmla="*/ 8391 h 10000"/>
                  <a:gd name="connsiteX913" fmla="*/ 7548 w 10000"/>
                  <a:gd name="connsiteY913" fmla="*/ 8345 h 10000"/>
                  <a:gd name="connsiteX914" fmla="*/ 7562 w 10000"/>
                  <a:gd name="connsiteY914" fmla="*/ 8319 h 10000"/>
                  <a:gd name="connsiteX915" fmla="*/ 7582 w 10000"/>
                  <a:gd name="connsiteY915" fmla="*/ 8310 h 10000"/>
                  <a:gd name="connsiteX916" fmla="*/ 7607 w 10000"/>
                  <a:gd name="connsiteY916" fmla="*/ 8300 h 10000"/>
                  <a:gd name="connsiteX917" fmla="*/ 7629 w 10000"/>
                  <a:gd name="connsiteY917" fmla="*/ 8300 h 10000"/>
                  <a:gd name="connsiteX918" fmla="*/ 7651 w 10000"/>
                  <a:gd name="connsiteY918" fmla="*/ 8297 h 10000"/>
                  <a:gd name="connsiteX919" fmla="*/ 7668 w 10000"/>
                  <a:gd name="connsiteY919" fmla="*/ 8280 h 10000"/>
                  <a:gd name="connsiteX920" fmla="*/ 7687 w 10000"/>
                  <a:gd name="connsiteY920" fmla="*/ 8267 h 10000"/>
                  <a:gd name="connsiteX921" fmla="*/ 7693 w 10000"/>
                  <a:gd name="connsiteY921" fmla="*/ 8261 h 10000"/>
                  <a:gd name="connsiteX922" fmla="*/ 7701 w 10000"/>
                  <a:gd name="connsiteY922" fmla="*/ 8248 h 10000"/>
                  <a:gd name="connsiteX923" fmla="*/ 7712 w 10000"/>
                  <a:gd name="connsiteY923" fmla="*/ 8238 h 10000"/>
                  <a:gd name="connsiteX924" fmla="*/ 7731 w 10000"/>
                  <a:gd name="connsiteY924" fmla="*/ 8222 h 10000"/>
                  <a:gd name="connsiteX925" fmla="*/ 7740 w 10000"/>
                  <a:gd name="connsiteY925" fmla="*/ 8206 h 10000"/>
                  <a:gd name="connsiteX926" fmla="*/ 7756 w 10000"/>
                  <a:gd name="connsiteY926" fmla="*/ 8183 h 10000"/>
                  <a:gd name="connsiteX927" fmla="*/ 7773 w 10000"/>
                  <a:gd name="connsiteY927" fmla="*/ 8177 h 10000"/>
                  <a:gd name="connsiteX928" fmla="*/ 7784 w 10000"/>
                  <a:gd name="connsiteY928" fmla="*/ 8183 h 10000"/>
                  <a:gd name="connsiteX929" fmla="*/ 7801 w 10000"/>
                  <a:gd name="connsiteY929" fmla="*/ 8174 h 10000"/>
                  <a:gd name="connsiteX930" fmla="*/ 7801 w 10000"/>
                  <a:gd name="connsiteY930" fmla="*/ 8157 h 10000"/>
                  <a:gd name="connsiteX931" fmla="*/ 7817 w 10000"/>
                  <a:gd name="connsiteY931" fmla="*/ 8164 h 10000"/>
                  <a:gd name="connsiteX932" fmla="*/ 7837 w 10000"/>
                  <a:gd name="connsiteY932" fmla="*/ 8164 h 10000"/>
                  <a:gd name="connsiteX933" fmla="*/ 7856 w 10000"/>
                  <a:gd name="connsiteY933" fmla="*/ 8164 h 10000"/>
                  <a:gd name="connsiteX934" fmla="*/ 7870 w 10000"/>
                  <a:gd name="connsiteY934" fmla="*/ 8167 h 10000"/>
                  <a:gd name="connsiteX935" fmla="*/ 7881 w 10000"/>
                  <a:gd name="connsiteY935" fmla="*/ 8174 h 10000"/>
                  <a:gd name="connsiteX936" fmla="*/ 7898 w 10000"/>
                  <a:gd name="connsiteY936" fmla="*/ 8187 h 10000"/>
                  <a:gd name="connsiteX937" fmla="*/ 7917 w 10000"/>
                  <a:gd name="connsiteY937" fmla="*/ 8187 h 10000"/>
                  <a:gd name="connsiteX938" fmla="*/ 7928 w 10000"/>
                  <a:gd name="connsiteY938" fmla="*/ 8157 h 10000"/>
                  <a:gd name="connsiteX939" fmla="*/ 7942 w 10000"/>
                  <a:gd name="connsiteY939" fmla="*/ 8157 h 10000"/>
                  <a:gd name="connsiteX940" fmla="*/ 7958 w 10000"/>
                  <a:gd name="connsiteY940" fmla="*/ 8164 h 10000"/>
                  <a:gd name="connsiteX941" fmla="*/ 7983 w 10000"/>
                  <a:gd name="connsiteY941" fmla="*/ 8144 h 10000"/>
                  <a:gd name="connsiteX942" fmla="*/ 8000 w 10000"/>
                  <a:gd name="connsiteY942" fmla="*/ 8109 h 10000"/>
                  <a:gd name="connsiteX943" fmla="*/ 7994 w 10000"/>
                  <a:gd name="connsiteY943" fmla="*/ 8093 h 10000"/>
                  <a:gd name="connsiteX944" fmla="*/ 7983 w 10000"/>
                  <a:gd name="connsiteY944" fmla="*/ 8070 h 10000"/>
                  <a:gd name="connsiteX945" fmla="*/ 7986 w 10000"/>
                  <a:gd name="connsiteY945" fmla="*/ 8063 h 10000"/>
                  <a:gd name="connsiteX946" fmla="*/ 7978 w 10000"/>
                  <a:gd name="connsiteY946" fmla="*/ 8044 h 10000"/>
                  <a:gd name="connsiteX947" fmla="*/ 7986 w 10000"/>
                  <a:gd name="connsiteY947" fmla="*/ 8002 h 10000"/>
                  <a:gd name="connsiteX948" fmla="*/ 7983 w 10000"/>
                  <a:gd name="connsiteY948" fmla="*/ 7947 h 10000"/>
                  <a:gd name="connsiteX949" fmla="*/ 7961 w 10000"/>
                  <a:gd name="connsiteY949" fmla="*/ 7931 h 10000"/>
                  <a:gd name="connsiteX950" fmla="*/ 7958 w 10000"/>
                  <a:gd name="connsiteY950" fmla="*/ 7898 h 10000"/>
                  <a:gd name="connsiteX951" fmla="*/ 7953 w 10000"/>
                  <a:gd name="connsiteY951" fmla="*/ 7856 h 10000"/>
                  <a:gd name="connsiteX952" fmla="*/ 7967 w 10000"/>
                  <a:gd name="connsiteY952" fmla="*/ 7837 h 10000"/>
                  <a:gd name="connsiteX953" fmla="*/ 7950 w 10000"/>
                  <a:gd name="connsiteY953" fmla="*/ 7824 h 10000"/>
                  <a:gd name="connsiteX954" fmla="*/ 7906 w 10000"/>
                  <a:gd name="connsiteY954" fmla="*/ 7814 h 10000"/>
                  <a:gd name="connsiteX955" fmla="*/ 7878 w 10000"/>
                  <a:gd name="connsiteY955" fmla="*/ 7814 h 10000"/>
                  <a:gd name="connsiteX956" fmla="*/ 7870 w 10000"/>
                  <a:gd name="connsiteY956" fmla="*/ 7795 h 10000"/>
                  <a:gd name="connsiteX957" fmla="*/ 7878 w 10000"/>
                  <a:gd name="connsiteY957" fmla="*/ 7778 h 10000"/>
                  <a:gd name="connsiteX958" fmla="*/ 7881 w 10000"/>
                  <a:gd name="connsiteY958" fmla="*/ 7775 h 10000"/>
                  <a:gd name="connsiteX959" fmla="*/ 7878 w 10000"/>
                  <a:gd name="connsiteY959" fmla="*/ 7743 h 10000"/>
                  <a:gd name="connsiteX960" fmla="*/ 7895 w 10000"/>
                  <a:gd name="connsiteY960" fmla="*/ 7733 h 10000"/>
                  <a:gd name="connsiteX961" fmla="*/ 7911 w 10000"/>
                  <a:gd name="connsiteY961" fmla="*/ 7710 h 10000"/>
                  <a:gd name="connsiteX962" fmla="*/ 7911 w 10000"/>
                  <a:gd name="connsiteY962" fmla="*/ 7665 h 10000"/>
                  <a:gd name="connsiteX963" fmla="*/ 7917 w 10000"/>
                  <a:gd name="connsiteY963" fmla="*/ 7600 h 10000"/>
                  <a:gd name="connsiteX964" fmla="*/ 7928 w 10000"/>
                  <a:gd name="connsiteY964" fmla="*/ 7581 h 10000"/>
                  <a:gd name="connsiteX965" fmla="*/ 7917 w 10000"/>
                  <a:gd name="connsiteY965" fmla="*/ 7474 h 10000"/>
                  <a:gd name="connsiteX966" fmla="*/ 7873 w 10000"/>
                  <a:gd name="connsiteY966" fmla="*/ 7335 h 10000"/>
                  <a:gd name="connsiteX967" fmla="*/ 7756 w 10000"/>
                  <a:gd name="connsiteY967" fmla="*/ 7050 h 10000"/>
                  <a:gd name="connsiteX968" fmla="*/ 7679 w 10000"/>
                  <a:gd name="connsiteY968" fmla="*/ 6839 h 10000"/>
                  <a:gd name="connsiteX969" fmla="*/ 7668 w 10000"/>
                  <a:gd name="connsiteY969" fmla="*/ 6823 h 10000"/>
                  <a:gd name="connsiteX970" fmla="*/ 7659 w 10000"/>
                  <a:gd name="connsiteY970" fmla="*/ 6768 h 10000"/>
                  <a:gd name="connsiteX971" fmla="*/ 7659 w 10000"/>
                  <a:gd name="connsiteY971" fmla="*/ 6739 h 10000"/>
                  <a:gd name="connsiteX972" fmla="*/ 7651 w 10000"/>
                  <a:gd name="connsiteY972" fmla="*/ 6713 h 10000"/>
                  <a:gd name="connsiteX973" fmla="*/ 7654 w 10000"/>
                  <a:gd name="connsiteY973" fmla="*/ 6684 h 10000"/>
                  <a:gd name="connsiteX974" fmla="*/ 7643 w 10000"/>
                  <a:gd name="connsiteY974" fmla="*/ 6626 h 10000"/>
                  <a:gd name="connsiteX975" fmla="*/ 7629 w 10000"/>
                  <a:gd name="connsiteY975" fmla="*/ 6600 h 10000"/>
                  <a:gd name="connsiteX976" fmla="*/ 7629 w 10000"/>
                  <a:gd name="connsiteY976" fmla="*/ 6580 h 10000"/>
                  <a:gd name="connsiteX977" fmla="*/ 7623 w 10000"/>
                  <a:gd name="connsiteY977" fmla="*/ 6541 h 10000"/>
                  <a:gd name="connsiteX978" fmla="*/ 7615 w 10000"/>
                  <a:gd name="connsiteY978" fmla="*/ 6522 h 10000"/>
                  <a:gd name="connsiteX979" fmla="*/ 7598 w 10000"/>
                  <a:gd name="connsiteY979" fmla="*/ 6509 h 10000"/>
                  <a:gd name="connsiteX980" fmla="*/ 7587 w 10000"/>
                  <a:gd name="connsiteY980" fmla="*/ 6493 h 10000"/>
                  <a:gd name="connsiteX981" fmla="*/ 7579 w 10000"/>
                  <a:gd name="connsiteY981" fmla="*/ 6464 h 10000"/>
                  <a:gd name="connsiteX982" fmla="*/ 7587 w 10000"/>
                  <a:gd name="connsiteY982" fmla="*/ 6438 h 10000"/>
                  <a:gd name="connsiteX983" fmla="*/ 7596 w 10000"/>
                  <a:gd name="connsiteY983" fmla="*/ 6425 h 10000"/>
                  <a:gd name="connsiteX984" fmla="*/ 7590 w 10000"/>
                  <a:gd name="connsiteY984" fmla="*/ 6396 h 10000"/>
                  <a:gd name="connsiteX985" fmla="*/ 7590 w 10000"/>
                  <a:gd name="connsiteY985" fmla="*/ 6373 h 10000"/>
                  <a:gd name="connsiteX986" fmla="*/ 7587 w 10000"/>
                  <a:gd name="connsiteY986" fmla="*/ 6354 h 10000"/>
                  <a:gd name="connsiteX987" fmla="*/ 7582 w 10000"/>
                  <a:gd name="connsiteY987" fmla="*/ 6344 h 10000"/>
                  <a:gd name="connsiteX988" fmla="*/ 7582 w 10000"/>
                  <a:gd name="connsiteY988" fmla="*/ 6324 h 10000"/>
                  <a:gd name="connsiteX989" fmla="*/ 7571 w 10000"/>
                  <a:gd name="connsiteY989" fmla="*/ 6302 h 10000"/>
                  <a:gd name="connsiteX990" fmla="*/ 7548 w 10000"/>
                  <a:gd name="connsiteY990" fmla="*/ 6256 h 10000"/>
                  <a:gd name="connsiteX991" fmla="*/ 7546 w 10000"/>
                  <a:gd name="connsiteY991" fmla="*/ 6218 h 10000"/>
                  <a:gd name="connsiteX992" fmla="*/ 7540 w 10000"/>
                  <a:gd name="connsiteY992" fmla="*/ 6159 h 10000"/>
                  <a:gd name="connsiteX993" fmla="*/ 7535 w 10000"/>
                  <a:gd name="connsiteY993" fmla="*/ 6114 h 10000"/>
                  <a:gd name="connsiteX994" fmla="*/ 7535 w 10000"/>
                  <a:gd name="connsiteY994" fmla="*/ 6088 h 10000"/>
                  <a:gd name="connsiteX995" fmla="*/ 7540 w 10000"/>
                  <a:gd name="connsiteY995" fmla="*/ 6049 h 10000"/>
                  <a:gd name="connsiteX996" fmla="*/ 7546 w 10000"/>
                  <a:gd name="connsiteY996" fmla="*/ 6004 h 10000"/>
                  <a:gd name="connsiteX997" fmla="*/ 7548 w 10000"/>
                  <a:gd name="connsiteY997" fmla="*/ 5965 h 10000"/>
                  <a:gd name="connsiteX998" fmla="*/ 7548 w 10000"/>
                  <a:gd name="connsiteY998" fmla="*/ 5946 h 10000"/>
                  <a:gd name="connsiteX999" fmla="*/ 7548 w 10000"/>
                  <a:gd name="connsiteY999" fmla="*/ 5933 h 10000"/>
                  <a:gd name="connsiteX1000" fmla="*/ 7548 w 10000"/>
                  <a:gd name="connsiteY1000" fmla="*/ 5910 h 10000"/>
                  <a:gd name="connsiteX1001" fmla="*/ 7548 w 10000"/>
                  <a:gd name="connsiteY1001" fmla="*/ 5897 h 10000"/>
                  <a:gd name="connsiteX1002" fmla="*/ 7546 w 10000"/>
                  <a:gd name="connsiteY1002" fmla="*/ 5871 h 10000"/>
                  <a:gd name="connsiteX1003" fmla="*/ 7535 w 10000"/>
                  <a:gd name="connsiteY1003" fmla="*/ 5839 h 10000"/>
                  <a:gd name="connsiteX1004" fmla="*/ 7524 w 10000"/>
                  <a:gd name="connsiteY1004" fmla="*/ 5797 h 10000"/>
                  <a:gd name="connsiteX1005" fmla="*/ 7518 w 10000"/>
                  <a:gd name="connsiteY1005" fmla="*/ 5767 h 10000"/>
                  <a:gd name="connsiteX1006" fmla="*/ 7515 w 10000"/>
                  <a:gd name="connsiteY1006" fmla="*/ 5745 h 10000"/>
                  <a:gd name="connsiteX1007" fmla="*/ 7501 w 10000"/>
                  <a:gd name="connsiteY1007" fmla="*/ 5683 h 10000"/>
                  <a:gd name="connsiteX1008" fmla="*/ 7490 w 10000"/>
                  <a:gd name="connsiteY1008" fmla="*/ 5631 h 10000"/>
                  <a:gd name="connsiteX1009" fmla="*/ 7482 w 10000"/>
                  <a:gd name="connsiteY1009" fmla="*/ 5593 h 10000"/>
                  <a:gd name="connsiteX1010" fmla="*/ 7476 w 10000"/>
                  <a:gd name="connsiteY1010" fmla="*/ 5570 h 10000"/>
                  <a:gd name="connsiteX1011" fmla="*/ 7476 w 10000"/>
                  <a:gd name="connsiteY1011" fmla="*/ 5528 h 10000"/>
                  <a:gd name="connsiteX1012" fmla="*/ 7482 w 10000"/>
                  <a:gd name="connsiteY1012" fmla="*/ 5502 h 10000"/>
                  <a:gd name="connsiteX1013" fmla="*/ 7490 w 10000"/>
                  <a:gd name="connsiteY1013" fmla="*/ 5489 h 10000"/>
                  <a:gd name="connsiteX1014" fmla="*/ 7499 w 10000"/>
                  <a:gd name="connsiteY1014" fmla="*/ 5479 h 10000"/>
                  <a:gd name="connsiteX1015" fmla="*/ 7493 w 10000"/>
                  <a:gd name="connsiteY1015" fmla="*/ 5427 h 10000"/>
                  <a:gd name="connsiteX1016" fmla="*/ 7501 w 10000"/>
                  <a:gd name="connsiteY1016" fmla="*/ 5415 h 10000"/>
                  <a:gd name="connsiteX1017" fmla="*/ 7510 w 10000"/>
                  <a:gd name="connsiteY1017" fmla="*/ 5398 h 10000"/>
                  <a:gd name="connsiteX1018" fmla="*/ 7515 w 10000"/>
                  <a:gd name="connsiteY1018" fmla="*/ 5379 h 10000"/>
                  <a:gd name="connsiteX1019" fmla="*/ 7526 w 10000"/>
                  <a:gd name="connsiteY1019" fmla="*/ 5366 h 10000"/>
                  <a:gd name="connsiteX1020" fmla="*/ 7518 w 10000"/>
                  <a:gd name="connsiteY1020" fmla="*/ 5350 h 10000"/>
                  <a:gd name="connsiteX1021" fmla="*/ 7518 w 10000"/>
                  <a:gd name="connsiteY1021" fmla="*/ 5330 h 10000"/>
                  <a:gd name="connsiteX1022" fmla="*/ 7526 w 10000"/>
                  <a:gd name="connsiteY1022" fmla="*/ 5311 h 10000"/>
                  <a:gd name="connsiteX1023" fmla="*/ 7540 w 10000"/>
                  <a:gd name="connsiteY1023" fmla="*/ 5291 h 10000"/>
                  <a:gd name="connsiteX1024" fmla="*/ 7540 w 10000"/>
                  <a:gd name="connsiteY1024" fmla="*/ 5266 h 10000"/>
                  <a:gd name="connsiteX1025" fmla="*/ 7540 w 10000"/>
                  <a:gd name="connsiteY1025" fmla="*/ 5256 h 10000"/>
                  <a:gd name="connsiteX1026" fmla="*/ 7524 w 10000"/>
                  <a:gd name="connsiteY1026" fmla="*/ 5233 h 10000"/>
                  <a:gd name="connsiteX1027" fmla="*/ 7515 w 10000"/>
                  <a:gd name="connsiteY1027" fmla="*/ 5217 h 10000"/>
                  <a:gd name="connsiteX1028" fmla="*/ 7490 w 10000"/>
                  <a:gd name="connsiteY1028" fmla="*/ 5178 h 10000"/>
                  <a:gd name="connsiteX1029" fmla="*/ 7474 w 10000"/>
                  <a:gd name="connsiteY1029" fmla="*/ 5162 h 10000"/>
                  <a:gd name="connsiteX1030" fmla="*/ 7457 w 10000"/>
                  <a:gd name="connsiteY1030" fmla="*/ 5120 h 10000"/>
                  <a:gd name="connsiteX1031" fmla="*/ 7421 w 10000"/>
                  <a:gd name="connsiteY1031" fmla="*/ 5087 h 10000"/>
                  <a:gd name="connsiteX1032" fmla="*/ 7380 w 10000"/>
                  <a:gd name="connsiteY1032" fmla="*/ 5068 h 10000"/>
                  <a:gd name="connsiteX1033" fmla="*/ 7355 w 10000"/>
                  <a:gd name="connsiteY1033" fmla="*/ 5058 h 10000"/>
                  <a:gd name="connsiteX1034" fmla="*/ 7332 w 10000"/>
                  <a:gd name="connsiteY1034" fmla="*/ 5049 h 10000"/>
                  <a:gd name="connsiteX1035" fmla="*/ 7305 w 10000"/>
                  <a:gd name="connsiteY1035" fmla="*/ 5016 h 10000"/>
                  <a:gd name="connsiteX1036" fmla="*/ 7305 w 10000"/>
                  <a:gd name="connsiteY1036" fmla="*/ 5000 h 10000"/>
                  <a:gd name="connsiteX1037" fmla="*/ 7296 w 10000"/>
                  <a:gd name="connsiteY1037" fmla="*/ 4971 h 10000"/>
                  <a:gd name="connsiteX1038" fmla="*/ 7288 w 10000"/>
                  <a:gd name="connsiteY1038" fmla="*/ 4945 h 10000"/>
                  <a:gd name="connsiteX1039" fmla="*/ 7280 w 10000"/>
                  <a:gd name="connsiteY1039" fmla="*/ 4916 h 10000"/>
                  <a:gd name="connsiteX1040" fmla="*/ 7291 w 10000"/>
                  <a:gd name="connsiteY1040" fmla="*/ 4887 h 10000"/>
                  <a:gd name="connsiteX1041" fmla="*/ 7291 w 10000"/>
                  <a:gd name="connsiteY1041" fmla="*/ 4858 h 10000"/>
                  <a:gd name="connsiteX1042" fmla="*/ 7271 w 10000"/>
                  <a:gd name="connsiteY1042" fmla="*/ 4819 h 10000"/>
                  <a:gd name="connsiteX1043" fmla="*/ 7255 w 10000"/>
                  <a:gd name="connsiteY1043" fmla="*/ 4828 h 10000"/>
                  <a:gd name="connsiteX1044" fmla="*/ 7235 w 10000"/>
                  <a:gd name="connsiteY1044" fmla="*/ 4841 h 10000"/>
                  <a:gd name="connsiteX1045" fmla="*/ 7216 w 10000"/>
                  <a:gd name="connsiteY1045" fmla="*/ 4867 h 10000"/>
                  <a:gd name="connsiteX1046" fmla="*/ 7191 w 10000"/>
                  <a:gd name="connsiteY1046" fmla="*/ 4870 h 10000"/>
                  <a:gd name="connsiteX1047" fmla="*/ 7155 w 10000"/>
                  <a:gd name="connsiteY1047" fmla="*/ 4887 h 10000"/>
                  <a:gd name="connsiteX1048" fmla="*/ 7122 w 10000"/>
                  <a:gd name="connsiteY1048" fmla="*/ 4893 h 10000"/>
                  <a:gd name="connsiteX1049" fmla="*/ 7105 w 10000"/>
                  <a:gd name="connsiteY1049" fmla="*/ 4896 h 10000"/>
                  <a:gd name="connsiteX1050" fmla="*/ 7094 w 10000"/>
                  <a:gd name="connsiteY1050" fmla="*/ 4916 h 10000"/>
                  <a:gd name="connsiteX1051" fmla="*/ 7080 w 10000"/>
                  <a:gd name="connsiteY1051" fmla="*/ 4903 h 10000"/>
                  <a:gd name="connsiteX1052" fmla="*/ 7072 w 10000"/>
                  <a:gd name="connsiteY1052" fmla="*/ 4851 h 10000"/>
                  <a:gd name="connsiteX1053" fmla="*/ 7042 w 10000"/>
                  <a:gd name="connsiteY1053" fmla="*/ 4819 h 10000"/>
                  <a:gd name="connsiteX1054" fmla="*/ 7030 w 10000"/>
                  <a:gd name="connsiteY1054" fmla="*/ 4780 h 10000"/>
                  <a:gd name="connsiteX1055" fmla="*/ 7039 w 10000"/>
                  <a:gd name="connsiteY1055" fmla="*/ 4757 h 10000"/>
                  <a:gd name="connsiteX1056" fmla="*/ 7047 w 10000"/>
                  <a:gd name="connsiteY1056" fmla="*/ 4744 h 10000"/>
                  <a:gd name="connsiteX1057" fmla="*/ 7022 w 10000"/>
                  <a:gd name="connsiteY1057" fmla="*/ 4725 h 10000"/>
                  <a:gd name="connsiteX1058" fmla="*/ 7000 w 10000"/>
                  <a:gd name="connsiteY1058" fmla="*/ 4715 h 10000"/>
                  <a:gd name="connsiteX1059" fmla="*/ 6975 w 10000"/>
                  <a:gd name="connsiteY1059" fmla="*/ 4709 h 10000"/>
                  <a:gd name="connsiteX1060" fmla="*/ 6945 w 10000"/>
                  <a:gd name="connsiteY1060" fmla="*/ 4696 h 10000"/>
                  <a:gd name="connsiteX1061" fmla="*/ 6953 w 10000"/>
                  <a:gd name="connsiteY1061" fmla="*/ 4679 h 10000"/>
                  <a:gd name="connsiteX1062" fmla="*/ 6961 w 10000"/>
                  <a:gd name="connsiteY1062" fmla="*/ 4660 h 10000"/>
                  <a:gd name="connsiteX1063" fmla="*/ 6983 w 10000"/>
                  <a:gd name="connsiteY1063" fmla="*/ 4644 h 10000"/>
                  <a:gd name="connsiteX1064" fmla="*/ 7014 w 10000"/>
                  <a:gd name="connsiteY1064" fmla="*/ 4634 h 10000"/>
                  <a:gd name="connsiteX1065" fmla="*/ 7025 w 10000"/>
                  <a:gd name="connsiteY1065" fmla="*/ 4615 h 10000"/>
                  <a:gd name="connsiteX1066" fmla="*/ 7047 w 10000"/>
                  <a:gd name="connsiteY1066" fmla="*/ 4582 h 10000"/>
                  <a:gd name="connsiteX1067" fmla="*/ 7069 w 10000"/>
                  <a:gd name="connsiteY1067" fmla="*/ 4563 h 10000"/>
                  <a:gd name="connsiteX1068" fmla="*/ 7078 w 10000"/>
                  <a:gd name="connsiteY1068" fmla="*/ 4553 h 10000"/>
                  <a:gd name="connsiteX1069" fmla="*/ 7097 w 10000"/>
                  <a:gd name="connsiteY1069" fmla="*/ 4527 h 10000"/>
                  <a:gd name="connsiteX1070" fmla="*/ 7122 w 10000"/>
                  <a:gd name="connsiteY1070" fmla="*/ 4517 h 10000"/>
                  <a:gd name="connsiteX1071" fmla="*/ 7139 w 10000"/>
                  <a:gd name="connsiteY1071" fmla="*/ 4488 h 10000"/>
                  <a:gd name="connsiteX1072" fmla="*/ 7147 w 10000"/>
                  <a:gd name="connsiteY1072" fmla="*/ 4459 h 10000"/>
                  <a:gd name="connsiteX1073" fmla="*/ 7161 w 10000"/>
                  <a:gd name="connsiteY1073" fmla="*/ 4440 h 10000"/>
                  <a:gd name="connsiteX1074" fmla="*/ 7177 w 10000"/>
                  <a:gd name="connsiteY1074" fmla="*/ 4430 h 10000"/>
                  <a:gd name="connsiteX1075" fmla="*/ 7202 w 10000"/>
                  <a:gd name="connsiteY1075" fmla="*/ 4407 h 10000"/>
                  <a:gd name="connsiteX1076" fmla="*/ 7224 w 10000"/>
                  <a:gd name="connsiteY1076" fmla="*/ 4417 h 10000"/>
                  <a:gd name="connsiteX1077" fmla="*/ 7241 w 10000"/>
                  <a:gd name="connsiteY1077" fmla="*/ 4404 h 10000"/>
                  <a:gd name="connsiteX1078" fmla="*/ 7263 w 10000"/>
                  <a:gd name="connsiteY1078" fmla="*/ 4398 h 10000"/>
                  <a:gd name="connsiteX1079" fmla="*/ 7283 w 10000"/>
                  <a:gd name="connsiteY1079" fmla="*/ 4424 h 10000"/>
                  <a:gd name="connsiteX1080" fmla="*/ 7305 w 10000"/>
                  <a:gd name="connsiteY1080" fmla="*/ 4433 h 10000"/>
                  <a:gd name="connsiteX1081" fmla="*/ 7332 w 10000"/>
                  <a:gd name="connsiteY1081" fmla="*/ 4443 h 10000"/>
                  <a:gd name="connsiteX1082" fmla="*/ 7380 w 10000"/>
                  <a:gd name="connsiteY1082" fmla="*/ 4398 h 10000"/>
                  <a:gd name="connsiteX1083" fmla="*/ 7404 w 10000"/>
                  <a:gd name="connsiteY1083" fmla="*/ 4378 h 10000"/>
                  <a:gd name="connsiteX1084" fmla="*/ 7418 w 10000"/>
                  <a:gd name="connsiteY1084" fmla="*/ 4369 h 10000"/>
                  <a:gd name="connsiteX1085" fmla="*/ 7443 w 10000"/>
                  <a:gd name="connsiteY1085" fmla="*/ 4356 h 10000"/>
                  <a:gd name="connsiteX1086" fmla="*/ 7460 w 10000"/>
                  <a:gd name="connsiteY1086" fmla="*/ 4385 h 10000"/>
                  <a:gd name="connsiteX1087" fmla="*/ 7460 w 10000"/>
                  <a:gd name="connsiteY1087" fmla="*/ 4404 h 10000"/>
                  <a:gd name="connsiteX1088" fmla="*/ 7499 w 10000"/>
                  <a:gd name="connsiteY1088" fmla="*/ 4417 h 10000"/>
                  <a:gd name="connsiteX1089" fmla="*/ 7515 w 10000"/>
                  <a:gd name="connsiteY1089" fmla="*/ 4414 h 10000"/>
                  <a:gd name="connsiteX1090" fmla="*/ 7565 w 10000"/>
                  <a:gd name="connsiteY1090" fmla="*/ 4385 h 10000"/>
                  <a:gd name="connsiteX1091" fmla="*/ 7579 w 10000"/>
                  <a:gd name="connsiteY1091" fmla="*/ 4346 h 10000"/>
                  <a:gd name="connsiteX1092" fmla="*/ 7582 w 10000"/>
                  <a:gd name="connsiteY1092" fmla="*/ 4317 h 10000"/>
                  <a:gd name="connsiteX1093" fmla="*/ 7590 w 10000"/>
                  <a:gd name="connsiteY1093" fmla="*/ 4301 h 10000"/>
                  <a:gd name="connsiteX1094" fmla="*/ 7612 w 10000"/>
                  <a:gd name="connsiteY1094" fmla="*/ 4271 h 10000"/>
                  <a:gd name="connsiteX1095" fmla="*/ 7623 w 10000"/>
                  <a:gd name="connsiteY1095" fmla="*/ 4262 h 10000"/>
                  <a:gd name="connsiteX1096" fmla="*/ 7634 w 10000"/>
                  <a:gd name="connsiteY1096" fmla="*/ 4245 h 10000"/>
                  <a:gd name="connsiteX1097" fmla="*/ 7645 w 10000"/>
                  <a:gd name="connsiteY1097" fmla="*/ 4265 h 10000"/>
                  <a:gd name="connsiteX1098" fmla="*/ 7670 w 10000"/>
                  <a:gd name="connsiteY1098" fmla="*/ 4284 h 10000"/>
                  <a:gd name="connsiteX1099" fmla="*/ 7701 w 10000"/>
                  <a:gd name="connsiteY1099" fmla="*/ 4275 h 10000"/>
                  <a:gd name="connsiteX1100" fmla="*/ 7717 w 10000"/>
                  <a:gd name="connsiteY1100" fmla="*/ 4275 h 10000"/>
                  <a:gd name="connsiteX1101" fmla="*/ 7740 w 10000"/>
                  <a:gd name="connsiteY1101" fmla="*/ 4284 h 10000"/>
                  <a:gd name="connsiteX1102" fmla="*/ 7767 w 10000"/>
                  <a:gd name="connsiteY1102" fmla="*/ 4284 h 10000"/>
                  <a:gd name="connsiteX1103" fmla="*/ 7895 w 10000"/>
                  <a:gd name="connsiteY1103" fmla="*/ 4207 h 10000"/>
                  <a:gd name="connsiteX1104" fmla="*/ 7895 w 10000"/>
                  <a:gd name="connsiteY1104" fmla="*/ 4187 h 10000"/>
                  <a:gd name="connsiteX1105" fmla="*/ 7895 w 10000"/>
                  <a:gd name="connsiteY1105" fmla="*/ 4171 h 10000"/>
                  <a:gd name="connsiteX1106" fmla="*/ 7903 w 10000"/>
                  <a:gd name="connsiteY1106" fmla="*/ 4148 h 10000"/>
                  <a:gd name="connsiteX1107" fmla="*/ 7917 w 10000"/>
                  <a:gd name="connsiteY1107" fmla="*/ 4158 h 10000"/>
                  <a:gd name="connsiteX1108" fmla="*/ 7967 w 10000"/>
                  <a:gd name="connsiteY1108" fmla="*/ 4203 h 10000"/>
                  <a:gd name="connsiteX1109" fmla="*/ 7994 w 10000"/>
                  <a:gd name="connsiteY1109" fmla="*/ 4203 h 10000"/>
                  <a:gd name="connsiteX1110" fmla="*/ 8064 w 10000"/>
                  <a:gd name="connsiteY1110" fmla="*/ 4242 h 10000"/>
                  <a:gd name="connsiteX1111" fmla="*/ 8083 w 10000"/>
                  <a:gd name="connsiteY1111" fmla="*/ 4245 h 10000"/>
                  <a:gd name="connsiteX1112" fmla="*/ 8105 w 10000"/>
                  <a:gd name="connsiteY1112" fmla="*/ 4226 h 10000"/>
                  <a:gd name="connsiteX1113" fmla="*/ 8136 w 10000"/>
                  <a:gd name="connsiteY1113" fmla="*/ 4187 h 10000"/>
                  <a:gd name="connsiteX1114" fmla="*/ 8161 w 10000"/>
                  <a:gd name="connsiteY1114" fmla="*/ 4168 h 10000"/>
                  <a:gd name="connsiteX1115" fmla="*/ 8172 w 10000"/>
                  <a:gd name="connsiteY1115" fmla="*/ 4161 h 10000"/>
                  <a:gd name="connsiteX1116" fmla="*/ 8208 w 10000"/>
                  <a:gd name="connsiteY1116" fmla="*/ 4168 h 10000"/>
                  <a:gd name="connsiteX1117" fmla="*/ 8235 w 10000"/>
                  <a:gd name="connsiteY1117" fmla="*/ 4168 h 10000"/>
                  <a:gd name="connsiteX1118" fmla="*/ 8258 w 10000"/>
                  <a:gd name="connsiteY1118" fmla="*/ 4152 h 10000"/>
                  <a:gd name="connsiteX1119" fmla="*/ 8283 w 10000"/>
                  <a:gd name="connsiteY1119" fmla="*/ 4152 h 10000"/>
                  <a:gd name="connsiteX1120" fmla="*/ 8299 w 10000"/>
                  <a:gd name="connsiteY1120" fmla="*/ 4132 h 10000"/>
                  <a:gd name="connsiteX1121" fmla="*/ 8316 w 10000"/>
                  <a:gd name="connsiteY1121" fmla="*/ 4113 h 10000"/>
                  <a:gd name="connsiteX1122" fmla="*/ 8330 w 10000"/>
                  <a:gd name="connsiteY1122" fmla="*/ 4084 h 10000"/>
                  <a:gd name="connsiteX1123" fmla="*/ 8341 w 10000"/>
                  <a:gd name="connsiteY1123" fmla="*/ 4058 h 10000"/>
                  <a:gd name="connsiteX1124" fmla="*/ 8349 w 10000"/>
                  <a:gd name="connsiteY1124" fmla="*/ 4064 h 10000"/>
                  <a:gd name="connsiteX1125" fmla="*/ 8366 w 10000"/>
                  <a:gd name="connsiteY1125" fmla="*/ 4067 h 10000"/>
                  <a:gd name="connsiteX1126" fmla="*/ 8374 w 10000"/>
                  <a:gd name="connsiteY1126" fmla="*/ 4084 h 10000"/>
                  <a:gd name="connsiteX1127" fmla="*/ 8402 w 10000"/>
                  <a:gd name="connsiteY1127" fmla="*/ 4054 h 10000"/>
                  <a:gd name="connsiteX1128" fmla="*/ 8427 w 10000"/>
                  <a:gd name="connsiteY1128" fmla="*/ 4028 h 10000"/>
                  <a:gd name="connsiteX1129" fmla="*/ 8438 w 10000"/>
                  <a:gd name="connsiteY1129" fmla="*/ 4025 h 10000"/>
                  <a:gd name="connsiteX1130" fmla="*/ 8468 w 10000"/>
                  <a:gd name="connsiteY1130" fmla="*/ 4006 h 10000"/>
                  <a:gd name="connsiteX1131" fmla="*/ 8485 w 10000"/>
                  <a:gd name="connsiteY1131" fmla="*/ 3999 h 10000"/>
                  <a:gd name="connsiteX1132" fmla="*/ 8493 w 10000"/>
                  <a:gd name="connsiteY1132" fmla="*/ 4025 h 10000"/>
                  <a:gd name="connsiteX1133" fmla="*/ 8515 w 10000"/>
                  <a:gd name="connsiteY1133" fmla="*/ 4028 h 10000"/>
                  <a:gd name="connsiteX1134" fmla="*/ 8543 w 10000"/>
                  <a:gd name="connsiteY1134" fmla="*/ 4009 h 10000"/>
                  <a:gd name="connsiteX1135" fmla="*/ 8551 w 10000"/>
                  <a:gd name="connsiteY1135" fmla="*/ 3990 h 10000"/>
                  <a:gd name="connsiteX1136" fmla="*/ 8582 w 10000"/>
                  <a:gd name="connsiteY1136" fmla="*/ 3977 h 10000"/>
                  <a:gd name="connsiteX1137" fmla="*/ 8596 w 10000"/>
                  <a:gd name="connsiteY1137" fmla="*/ 3977 h 10000"/>
                  <a:gd name="connsiteX1138" fmla="*/ 8607 w 10000"/>
                  <a:gd name="connsiteY1138" fmla="*/ 3980 h 10000"/>
                  <a:gd name="connsiteX1139" fmla="*/ 8645 w 10000"/>
                  <a:gd name="connsiteY1139" fmla="*/ 3970 h 10000"/>
                  <a:gd name="connsiteX1140" fmla="*/ 8654 w 10000"/>
                  <a:gd name="connsiteY1140" fmla="*/ 3951 h 10000"/>
                  <a:gd name="connsiteX1141" fmla="*/ 8670 w 10000"/>
                  <a:gd name="connsiteY1141" fmla="*/ 3935 h 10000"/>
                  <a:gd name="connsiteX1142" fmla="*/ 8695 w 10000"/>
                  <a:gd name="connsiteY1142" fmla="*/ 3935 h 10000"/>
                  <a:gd name="connsiteX1143" fmla="*/ 8704 w 10000"/>
                  <a:gd name="connsiteY1143" fmla="*/ 3951 h 10000"/>
                  <a:gd name="connsiteX1144" fmla="*/ 8717 w 10000"/>
                  <a:gd name="connsiteY1144" fmla="*/ 3964 h 10000"/>
                  <a:gd name="connsiteX1145" fmla="*/ 8751 w 10000"/>
                  <a:gd name="connsiteY1145" fmla="*/ 3951 h 10000"/>
                  <a:gd name="connsiteX1146" fmla="*/ 8776 w 10000"/>
                  <a:gd name="connsiteY1146" fmla="*/ 3935 h 10000"/>
                  <a:gd name="connsiteX1147" fmla="*/ 8798 w 10000"/>
                  <a:gd name="connsiteY1147" fmla="*/ 3925 h 10000"/>
                  <a:gd name="connsiteX1148" fmla="*/ 8806 w 10000"/>
                  <a:gd name="connsiteY1148" fmla="*/ 3892 h 10000"/>
                  <a:gd name="connsiteX1149" fmla="*/ 8814 w 10000"/>
                  <a:gd name="connsiteY1149" fmla="*/ 3876 h 10000"/>
                  <a:gd name="connsiteX1150" fmla="*/ 8839 w 10000"/>
                  <a:gd name="connsiteY1150" fmla="*/ 3873 h 10000"/>
                  <a:gd name="connsiteX1151" fmla="*/ 8842 w 10000"/>
                  <a:gd name="connsiteY1151" fmla="*/ 3876 h 10000"/>
                  <a:gd name="connsiteX1152" fmla="*/ 8856 w 10000"/>
                  <a:gd name="connsiteY1152" fmla="*/ 3863 h 10000"/>
                  <a:gd name="connsiteX1153" fmla="*/ 8856 w 10000"/>
                  <a:gd name="connsiteY1153" fmla="*/ 3841 h 10000"/>
                  <a:gd name="connsiteX1154" fmla="*/ 8870 w 10000"/>
                  <a:gd name="connsiteY1154" fmla="*/ 3821 h 10000"/>
                  <a:gd name="connsiteX1155" fmla="*/ 8903 w 10000"/>
                  <a:gd name="connsiteY1155" fmla="*/ 3802 h 10000"/>
                  <a:gd name="connsiteX1156" fmla="*/ 8914 w 10000"/>
                  <a:gd name="connsiteY1156" fmla="*/ 3782 h 10000"/>
                  <a:gd name="connsiteX1157" fmla="*/ 8939 w 10000"/>
                  <a:gd name="connsiteY1157" fmla="*/ 3782 h 10000"/>
                  <a:gd name="connsiteX1158" fmla="*/ 8961 w 10000"/>
                  <a:gd name="connsiteY1158" fmla="*/ 3779 h 10000"/>
                  <a:gd name="connsiteX1159" fmla="*/ 8983 w 10000"/>
                  <a:gd name="connsiteY1159" fmla="*/ 3760 h 10000"/>
                  <a:gd name="connsiteX1160" fmla="*/ 9003 w 10000"/>
                  <a:gd name="connsiteY1160" fmla="*/ 3763 h 10000"/>
                  <a:gd name="connsiteX1161" fmla="*/ 9019 w 10000"/>
                  <a:gd name="connsiteY1161" fmla="*/ 3779 h 10000"/>
                  <a:gd name="connsiteX1162" fmla="*/ 9050 w 10000"/>
                  <a:gd name="connsiteY1162" fmla="*/ 3812 h 10000"/>
                  <a:gd name="connsiteX1163" fmla="*/ 9080 w 10000"/>
                  <a:gd name="connsiteY1163" fmla="*/ 3831 h 10000"/>
                  <a:gd name="connsiteX1164" fmla="*/ 9097 w 10000"/>
                  <a:gd name="connsiteY1164" fmla="*/ 3867 h 10000"/>
                  <a:gd name="connsiteX1165" fmla="*/ 9114 w 10000"/>
                  <a:gd name="connsiteY1165" fmla="*/ 3902 h 10000"/>
                  <a:gd name="connsiteX1166" fmla="*/ 9122 w 10000"/>
                  <a:gd name="connsiteY1166" fmla="*/ 3935 h 10000"/>
                  <a:gd name="connsiteX1167" fmla="*/ 9125 w 10000"/>
                  <a:gd name="connsiteY1167" fmla="*/ 3964 h 10000"/>
                  <a:gd name="connsiteX1168" fmla="*/ 9130 w 10000"/>
                  <a:gd name="connsiteY1168" fmla="*/ 3999 h 10000"/>
                  <a:gd name="connsiteX1169" fmla="*/ 9130 w 10000"/>
                  <a:gd name="connsiteY1169" fmla="*/ 4054 h 10000"/>
                  <a:gd name="connsiteX1170" fmla="*/ 9155 w 10000"/>
                  <a:gd name="connsiteY1170" fmla="*/ 4093 h 10000"/>
                  <a:gd name="connsiteX1171" fmla="*/ 9169 w 10000"/>
                  <a:gd name="connsiteY1171" fmla="*/ 4090 h 10000"/>
                  <a:gd name="connsiteX1172" fmla="*/ 9211 w 10000"/>
                  <a:gd name="connsiteY1172" fmla="*/ 4077 h 10000"/>
                  <a:gd name="connsiteX1173" fmla="*/ 9244 w 10000"/>
                  <a:gd name="connsiteY1173" fmla="*/ 4077 h 10000"/>
                  <a:gd name="connsiteX1174" fmla="*/ 9252 w 10000"/>
                  <a:gd name="connsiteY1174" fmla="*/ 4103 h 10000"/>
                  <a:gd name="connsiteX1175" fmla="*/ 9258 w 10000"/>
                  <a:gd name="connsiteY1175" fmla="*/ 4148 h 10000"/>
                  <a:gd name="connsiteX1176" fmla="*/ 9269 w 10000"/>
                  <a:gd name="connsiteY1176" fmla="*/ 4158 h 10000"/>
                  <a:gd name="connsiteX1177" fmla="*/ 9294 w 10000"/>
                  <a:gd name="connsiteY1177" fmla="*/ 4158 h 10000"/>
                  <a:gd name="connsiteX1178" fmla="*/ 9319 w 10000"/>
                  <a:gd name="connsiteY1178" fmla="*/ 4168 h 10000"/>
                  <a:gd name="connsiteX1179" fmla="*/ 9346 w 10000"/>
                  <a:gd name="connsiteY1179" fmla="*/ 4190 h 10000"/>
                  <a:gd name="connsiteX1180" fmla="*/ 9357 w 10000"/>
                  <a:gd name="connsiteY1180" fmla="*/ 4168 h 10000"/>
                  <a:gd name="connsiteX1181" fmla="*/ 9371 w 10000"/>
                  <a:gd name="connsiteY1181" fmla="*/ 4132 h 10000"/>
                  <a:gd name="connsiteX1182" fmla="*/ 9391 w 10000"/>
                  <a:gd name="connsiteY1182" fmla="*/ 4113 h 10000"/>
                  <a:gd name="connsiteX1183" fmla="*/ 9407 w 10000"/>
                  <a:gd name="connsiteY1183" fmla="*/ 4103 h 10000"/>
                  <a:gd name="connsiteX1184" fmla="*/ 9435 w 10000"/>
                  <a:gd name="connsiteY1184" fmla="*/ 4100 h 10000"/>
                  <a:gd name="connsiteX1185" fmla="*/ 9460 w 10000"/>
                  <a:gd name="connsiteY1185" fmla="*/ 4084 h 10000"/>
                  <a:gd name="connsiteX1186" fmla="*/ 9485 w 10000"/>
                  <a:gd name="connsiteY1186" fmla="*/ 4067 h 10000"/>
                  <a:gd name="connsiteX1187" fmla="*/ 9496 w 10000"/>
                  <a:gd name="connsiteY1187" fmla="*/ 4054 h 10000"/>
                  <a:gd name="connsiteX1188" fmla="*/ 9526 w 10000"/>
                  <a:gd name="connsiteY1188" fmla="*/ 4048 h 10000"/>
                  <a:gd name="connsiteX1189" fmla="*/ 9557 w 10000"/>
                  <a:gd name="connsiteY1189" fmla="*/ 4038 h 10000"/>
                  <a:gd name="connsiteX1190" fmla="*/ 9584 w 10000"/>
                  <a:gd name="connsiteY1190" fmla="*/ 4019 h 10000"/>
                  <a:gd name="connsiteX1191" fmla="*/ 9623 w 10000"/>
                  <a:gd name="connsiteY1191" fmla="*/ 4016 h 10000"/>
                  <a:gd name="connsiteX1192" fmla="*/ 9648 w 10000"/>
                  <a:gd name="connsiteY1192" fmla="*/ 4009 h 10000"/>
                  <a:gd name="connsiteX1193" fmla="*/ 9673 w 10000"/>
                  <a:gd name="connsiteY1193" fmla="*/ 4019 h 10000"/>
                  <a:gd name="connsiteX1194" fmla="*/ 9712 w 10000"/>
                  <a:gd name="connsiteY1194" fmla="*/ 4038 h 10000"/>
                  <a:gd name="connsiteX1195" fmla="*/ 9742 w 10000"/>
                  <a:gd name="connsiteY1195" fmla="*/ 4074 h 10000"/>
                  <a:gd name="connsiteX1196" fmla="*/ 9776 w 10000"/>
                  <a:gd name="connsiteY1196" fmla="*/ 4093 h 10000"/>
                  <a:gd name="connsiteX1197" fmla="*/ 9814 w 10000"/>
                  <a:gd name="connsiteY1197" fmla="*/ 4109 h 10000"/>
                  <a:gd name="connsiteX1198" fmla="*/ 9859 w 10000"/>
                  <a:gd name="connsiteY1198" fmla="*/ 4119 h 10000"/>
                  <a:gd name="connsiteX1199" fmla="*/ 9898 w 10000"/>
                  <a:gd name="connsiteY1199" fmla="*/ 4122 h 10000"/>
                  <a:gd name="connsiteX1200" fmla="*/ 9931 w 10000"/>
                  <a:gd name="connsiteY1200" fmla="*/ 4109 h 10000"/>
                  <a:gd name="connsiteX1201" fmla="*/ 9956 w 10000"/>
                  <a:gd name="connsiteY1201" fmla="*/ 4100 h 10000"/>
                  <a:gd name="connsiteX1202" fmla="*/ 9981 w 10000"/>
                  <a:gd name="connsiteY1202" fmla="*/ 4067 h 10000"/>
                  <a:gd name="connsiteX1203" fmla="*/ 9994 w 10000"/>
                  <a:gd name="connsiteY1203" fmla="*/ 4035 h 10000"/>
                  <a:gd name="connsiteX1204" fmla="*/ 10000 w 10000"/>
                  <a:gd name="connsiteY1204" fmla="*/ 3996 h 10000"/>
                  <a:gd name="connsiteX1205" fmla="*/ 9994 w 10000"/>
                  <a:gd name="connsiteY1205" fmla="*/ 3941 h 10000"/>
                  <a:gd name="connsiteX1206" fmla="*/ 9986 w 10000"/>
                  <a:gd name="connsiteY1206" fmla="*/ 3905 h 10000"/>
                  <a:gd name="connsiteX1207" fmla="*/ 9981 w 10000"/>
                  <a:gd name="connsiteY1207" fmla="*/ 3857 h 10000"/>
                  <a:gd name="connsiteX1208" fmla="*/ 9989 w 10000"/>
                  <a:gd name="connsiteY1208" fmla="*/ 3837 h 10000"/>
                  <a:gd name="connsiteX1209" fmla="*/ 9989 w 10000"/>
                  <a:gd name="connsiteY1209" fmla="*/ 3812 h 10000"/>
                  <a:gd name="connsiteX1210" fmla="*/ 9981 w 10000"/>
                  <a:gd name="connsiteY1210" fmla="*/ 3792 h 10000"/>
                  <a:gd name="connsiteX1211" fmla="*/ 9970 w 10000"/>
                  <a:gd name="connsiteY1211" fmla="*/ 3763 h 10000"/>
                  <a:gd name="connsiteX1212" fmla="*/ 9945 w 10000"/>
                  <a:gd name="connsiteY1212" fmla="*/ 3705 h 10000"/>
                  <a:gd name="connsiteX1213" fmla="*/ 9931 w 10000"/>
                  <a:gd name="connsiteY1213" fmla="*/ 3659 h 10000"/>
                  <a:gd name="connsiteX1214" fmla="*/ 9903 w 10000"/>
                  <a:gd name="connsiteY1214" fmla="*/ 3640 h 10000"/>
                  <a:gd name="connsiteX1215" fmla="*/ 9881 w 10000"/>
                  <a:gd name="connsiteY1215" fmla="*/ 3620 h 10000"/>
                  <a:gd name="connsiteX1216" fmla="*/ 9856 w 10000"/>
                  <a:gd name="connsiteY1216" fmla="*/ 3595 h 10000"/>
                  <a:gd name="connsiteX1217" fmla="*/ 9817 w 10000"/>
                  <a:gd name="connsiteY1217" fmla="*/ 3562 h 10000"/>
                  <a:gd name="connsiteX1218" fmla="*/ 9795 w 10000"/>
                  <a:gd name="connsiteY1218" fmla="*/ 3546 h 10000"/>
                  <a:gd name="connsiteX1219" fmla="*/ 9778 w 10000"/>
                  <a:gd name="connsiteY1219" fmla="*/ 3527 h 10000"/>
                  <a:gd name="connsiteX1220" fmla="*/ 9745 w 10000"/>
                  <a:gd name="connsiteY1220" fmla="*/ 3501 h 10000"/>
                  <a:gd name="connsiteX1221" fmla="*/ 9726 w 10000"/>
                  <a:gd name="connsiteY1221" fmla="*/ 3488 h 10000"/>
                  <a:gd name="connsiteX1222" fmla="*/ 9704 w 10000"/>
                  <a:gd name="connsiteY1222" fmla="*/ 3472 h 10000"/>
                  <a:gd name="connsiteX1223" fmla="*/ 9695 w 10000"/>
                  <a:gd name="connsiteY1223" fmla="*/ 3468 h 10000"/>
                  <a:gd name="connsiteX1224" fmla="*/ 9690 w 10000"/>
                  <a:gd name="connsiteY1224" fmla="*/ 3459 h 10000"/>
                  <a:gd name="connsiteX1225" fmla="*/ 9673 w 10000"/>
                  <a:gd name="connsiteY1225" fmla="*/ 3449 h 10000"/>
                  <a:gd name="connsiteX1226" fmla="*/ 9665 w 10000"/>
                  <a:gd name="connsiteY1226" fmla="*/ 3442 h 10000"/>
                  <a:gd name="connsiteX1227" fmla="*/ 9654 w 10000"/>
                  <a:gd name="connsiteY1227" fmla="*/ 3449 h 10000"/>
                  <a:gd name="connsiteX1228" fmla="*/ 9521 w 10000"/>
                  <a:gd name="connsiteY1228" fmla="*/ 3394 h 10000"/>
                  <a:gd name="connsiteX1229" fmla="*/ 9510 w 10000"/>
                  <a:gd name="connsiteY1229" fmla="*/ 3368 h 10000"/>
                  <a:gd name="connsiteX1230" fmla="*/ 9496 w 10000"/>
                  <a:gd name="connsiteY1230" fmla="*/ 3287 h 10000"/>
                  <a:gd name="connsiteX1231" fmla="*/ 9488 w 10000"/>
                  <a:gd name="connsiteY1231" fmla="*/ 3216 h 10000"/>
                  <a:gd name="connsiteX1232" fmla="*/ 9493 w 10000"/>
                  <a:gd name="connsiteY1232" fmla="*/ 3174 h 10000"/>
                  <a:gd name="connsiteX1233" fmla="*/ 9501 w 10000"/>
                  <a:gd name="connsiteY1233" fmla="*/ 3128 h 10000"/>
                  <a:gd name="connsiteX1234" fmla="*/ 9488 w 10000"/>
                  <a:gd name="connsiteY1234" fmla="*/ 3025 h 10000"/>
                  <a:gd name="connsiteX1235" fmla="*/ 9446 w 10000"/>
                  <a:gd name="connsiteY1235" fmla="*/ 2931 h 10000"/>
                  <a:gd name="connsiteX1236" fmla="*/ 9382 w 10000"/>
                  <a:gd name="connsiteY1236" fmla="*/ 2837 h 10000"/>
                  <a:gd name="connsiteX1237" fmla="*/ 9316 w 10000"/>
                  <a:gd name="connsiteY1237" fmla="*/ 2753 h 10000"/>
                  <a:gd name="connsiteX1238" fmla="*/ 9294 w 10000"/>
                  <a:gd name="connsiteY1238" fmla="*/ 2655 h 10000"/>
                  <a:gd name="connsiteX1239" fmla="*/ 9213 w 10000"/>
                  <a:gd name="connsiteY1239" fmla="*/ 2328 h 10000"/>
                  <a:gd name="connsiteX1240" fmla="*/ 9172 w 10000"/>
                  <a:gd name="connsiteY1240" fmla="*/ 2286 h 10000"/>
                  <a:gd name="connsiteX1241" fmla="*/ 9019 w 10000"/>
                  <a:gd name="connsiteY1241" fmla="*/ 2082 h 10000"/>
                  <a:gd name="connsiteX1242" fmla="*/ 8906 w 10000"/>
                  <a:gd name="connsiteY1242" fmla="*/ 1946 h 10000"/>
                  <a:gd name="connsiteX1243" fmla="*/ 8801 w 10000"/>
                  <a:gd name="connsiteY1243" fmla="*/ 1778 h 10000"/>
                  <a:gd name="connsiteX1244" fmla="*/ 8806 w 10000"/>
                  <a:gd name="connsiteY1244" fmla="*/ 1713 h 10000"/>
                  <a:gd name="connsiteX1245" fmla="*/ 8809 w 10000"/>
                  <a:gd name="connsiteY1245" fmla="*/ 1703 h 10000"/>
                  <a:gd name="connsiteX1246" fmla="*/ 8817 w 10000"/>
                  <a:gd name="connsiteY1246" fmla="*/ 1713 h 10000"/>
                  <a:gd name="connsiteX1247" fmla="*/ 8834 w 10000"/>
                  <a:gd name="connsiteY1247" fmla="*/ 1729 h 10000"/>
                  <a:gd name="connsiteX1248" fmla="*/ 8839 w 10000"/>
                  <a:gd name="connsiteY1248" fmla="*/ 1729 h 10000"/>
                  <a:gd name="connsiteX1249" fmla="*/ 8848 w 10000"/>
                  <a:gd name="connsiteY1249" fmla="*/ 1723 h 10000"/>
                  <a:gd name="connsiteX1250" fmla="*/ 8850 w 10000"/>
                  <a:gd name="connsiteY1250" fmla="*/ 1703 h 10000"/>
                  <a:gd name="connsiteX1251" fmla="*/ 8850 w 10000"/>
                  <a:gd name="connsiteY1251" fmla="*/ 1684 h 10000"/>
                  <a:gd name="connsiteX1252" fmla="*/ 8850 w 10000"/>
                  <a:gd name="connsiteY1252" fmla="*/ 1648 h 10000"/>
                  <a:gd name="connsiteX1253" fmla="*/ 8881 w 10000"/>
                  <a:gd name="connsiteY1253" fmla="*/ 1571 h 10000"/>
                  <a:gd name="connsiteX1254" fmla="*/ 8895 w 10000"/>
                  <a:gd name="connsiteY1254" fmla="*/ 1541 h 10000"/>
                  <a:gd name="connsiteX1255" fmla="*/ 8895 w 10000"/>
                  <a:gd name="connsiteY1255" fmla="*/ 1525 h 10000"/>
                  <a:gd name="connsiteX1256" fmla="*/ 8881 w 10000"/>
                  <a:gd name="connsiteY1256" fmla="*/ 1516 h 10000"/>
                  <a:gd name="connsiteX1257" fmla="*/ 8864 w 10000"/>
                  <a:gd name="connsiteY1257" fmla="*/ 1522 h 10000"/>
                  <a:gd name="connsiteX1258" fmla="*/ 8850 w 10000"/>
                  <a:gd name="connsiteY1258" fmla="*/ 1535 h 10000"/>
                  <a:gd name="connsiteX1259" fmla="*/ 8834 w 10000"/>
                  <a:gd name="connsiteY1259" fmla="*/ 1571 h 10000"/>
                  <a:gd name="connsiteX1260" fmla="*/ 8825 w 10000"/>
                  <a:gd name="connsiteY1260" fmla="*/ 1587 h 10000"/>
                  <a:gd name="connsiteX1261" fmla="*/ 8776 w 10000"/>
                  <a:gd name="connsiteY1261" fmla="*/ 1571 h 10000"/>
                  <a:gd name="connsiteX1262" fmla="*/ 8745 w 10000"/>
                  <a:gd name="connsiteY1262" fmla="*/ 1580 h 10000"/>
                  <a:gd name="connsiteX1263" fmla="*/ 8720 w 10000"/>
                  <a:gd name="connsiteY1263" fmla="*/ 1587 h 10000"/>
                  <a:gd name="connsiteX1264" fmla="*/ 8709 w 10000"/>
                  <a:gd name="connsiteY1264" fmla="*/ 1609 h 10000"/>
                  <a:gd name="connsiteX1265" fmla="*/ 8693 w 10000"/>
                  <a:gd name="connsiteY1265" fmla="*/ 1616 h 10000"/>
                  <a:gd name="connsiteX1266" fmla="*/ 8684 w 10000"/>
                  <a:gd name="connsiteY1266" fmla="*/ 1639 h 10000"/>
                  <a:gd name="connsiteX1267" fmla="*/ 8684 w 10000"/>
                  <a:gd name="connsiteY1267" fmla="*/ 1658 h 10000"/>
                  <a:gd name="connsiteX1268" fmla="*/ 8665 w 10000"/>
                  <a:gd name="connsiteY1268" fmla="*/ 1655 h 10000"/>
                  <a:gd name="connsiteX1269" fmla="*/ 8665 w 10000"/>
                  <a:gd name="connsiteY1269" fmla="*/ 1645 h 10000"/>
                  <a:gd name="connsiteX1270" fmla="*/ 8665 w 10000"/>
                  <a:gd name="connsiteY1270" fmla="*/ 1626 h 10000"/>
                  <a:gd name="connsiteX1271" fmla="*/ 8676 w 10000"/>
                  <a:gd name="connsiteY1271" fmla="*/ 1609 h 10000"/>
                  <a:gd name="connsiteX1272" fmla="*/ 8679 w 10000"/>
                  <a:gd name="connsiteY1272" fmla="*/ 1597 h 10000"/>
                  <a:gd name="connsiteX1273" fmla="*/ 8687 w 10000"/>
                  <a:gd name="connsiteY1273" fmla="*/ 1577 h 10000"/>
                  <a:gd name="connsiteX1274" fmla="*/ 8695 w 10000"/>
                  <a:gd name="connsiteY1274" fmla="*/ 1554 h 10000"/>
                  <a:gd name="connsiteX1275" fmla="*/ 8709 w 10000"/>
                  <a:gd name="connsiteY1275" fmla="*/ 1532 h 10000"/>
                  <a:gd name="connsiteX1276" fmla="*/ 8704 w 10000"/>
                  <a:gd name="connsiteY1276" fmla="*/ 1512 h 10000"/>
                  <a:gd name="connsiteX1277" fmla="*/ 8695 w 10000"/>
                  <a:gd name="connsiteY1277" fmla="*/ 1503 h 10000"/>
                  <a:gd name="connsiteX1278" fmla="*/ 8684 w 10000"/>
                  <a:gd name="connsiteY1278" fmla="*/ 1503 h 10000"/>
                  <a:gd name="connsiteX1279" fmla="*/ 8670 w 10000"/>
                  <a:gd name="connsiteY1279" fmla="*/ 1525 h 10000"/>
                  <a:gd name="connsiteX1280" fmla="*/ 8665 w 10000"/>
                  <a:gd name="connsiteY1280" fmla="*/ 1545 h 10000"/>
                  <a:gd name="connsiteX1281" fmla="*/ 8654 w 10000"/>
                  <a:gd name="connsiteY1281" fmla="*/ 1567 h 10000"/>
                  <a:gd name="connsiteX1282" fmla="*/ 8648 w 10000"/>
                  <a:gd name="connsiteY1282" fmla="*/ 1587 h 10000"/>
                  <a:gd name="connsiteX1283" fmla="*/ 8640 w 10000"/>
                  <a:gd name="connsiteY1283" fmla="*/ 1629 h 10000"/>
                  <a:gd name="connsiteX1284" fmla="*/ 8620 w 10000"/>
                  <a:gd name="connsiteY1284" fmla="*/ 1635 h 10000"/>
                  <a:gd name="connsiteX1285" fmla="*/ 8612 w 10000"/>
                  <a:gd name="connsiteY1285" fmla="*/ 1635 h 10000"/>
                  <a:gd name="connsiteX1286" fmla="*/ 8604 w 10000"/>
                  <a:gd name="connsiteY1286" fmla="*/ 1626 h 10000"/>
                  <a:gd name="connsiteX1287" fmla="*/ 8596 w 10000"/>
                  <a:gd name="connsiteY1287" fmla="*/ 1616 h 10000"/>
                  <a:gd name="connsiteX1288" fmla="*/ 8596 w 10000"/>
                  <a:gd name="connsiteY1288" fmla="*/ 1580 h 10000"/>
                  <a:gd name="connsiteX1289" fmla="*/ 8587 w 10000"/>
                  <a:gd name="connsiteY1289" fmla="*/ 1545 h 10000"/>
                  <a:gd name="connsiteX1290" fmla="*/ 8565 w 10000"/>
                  <a:gd name="connsiteY1290" fmla="*/ 1516 h 10000"/>
                  <a:gd name="connsiteX1291" fmla="*/ 8543 w 10000"/>
                  <a:gd name="connsiteY1291" fmla="*/ 1512 h 10000"/>
                  <a:gd name="connsiteX1292" fmla="*/ 8518 w 10000"/>
                  <a:gd name="connsiteY1292" fmla="*/ 1532 h 10000"/>
                  <a:gd name="connsiteX1293" fmla="*/ 8476 w 10000"/>
                  <a:gd name="connsiteY1293" fmla="*/ 1567 h 10000"/>
                  <a:gd name="connsiteX1294" fmla="*/ 8454 w 10000"/>
                  <a:gd name="connsiteY1294" fmla="*/ 1551 h 10000"/>
                  <a:gd name="connsiteX1295" fmla="*/ 8402 w 10000"/>
                  <a:gd name="connsiteY1295" fmla="*/ 1493 h 10000"/>
                  <a:gd name="connsiteX1296" fmla="*/ 8371 w 10000"/>
                  <a:gd name="connsiteY1296" fmla="*/ 1428 h 10000"/>
                  <a:gd name="connsiteX1297" fmla="*/ 8072 w 10000"/>
                  <a:gd name="connsiteY1297" fmla="*/ 1422 h 10000"/>
                  <a:gd name="connsiteX1298" fmla="*/ 7823 w 10000"/>
                  <a:gd name="connsiteY1298" fmla="*/ 1279 h 10000"/>
                  <a:gd name="connsiteX1299" fmla="*/ 7587 w 10000"/>
                  <a:gd name="connsiteY1299" fmla="*/ 1133 h 10000"/>
                  <a:gd name="connsiteX1300" fmla="*/ 7526 w 10000"/>
                  <a:gd name="connsiteY1300" fmla="*/ 1098 h 10000"/>
                  <a:gd name="connsiteX1301" fmla="*/ 7346 w 10000"/>
                  <a:gd name="connsiteY1301" fmla="*/ 991 h 10000"/>
                  <a:gd name="connsiteX1302" fmla="*/ 7321 w 10000"/>
                  <a:gd name="connsiteY1302" fmla="*/ 959 h 10000"/>
                  <a:gd name="connsiteX1303" fmla="*/ 7307 w 10000"/>
                  <a:gd name="connsiteY1303" fmla="*/ 871 h 10000"/>
                  <a:gd name="connsiteX1304" fmla="*/ 7224 w 10000"/>
                  <a:gd name="connsiteY1304" fmla="*/ 816 h 10000"/>
                  <a:gd name="connsiteX1305" fmla="*/ 7147 w 10000"/>
                  <a:gd name="connsiteY1305" fmla="*/ 787 h 10000"/>
                  <a:gd name="connsiteX1306" fmla="*/ 7080 w 10000"/>
                  <a:gd name="connsiteY1306" fmla="*/ 742 h 10000"/>
                  <a:gd name="connsiteX1307" fmla="*/ 7069 w 10000"/>
                  <a:gd name="connsiteY1307" fmla="*/ 767 h 10000"/>
                  <a:gd name="connsiteX1308" fmla="*/ 7033 w 10000"/>
                  <a:gd name="connsiteY1308" fmla="*/ 787 h 10000"/>
                  <a:gd name="connsiteX1309" fmla="*/ 6820 w 10000"/>
                  <a:gd name="connsiteY1309" fmla="*/ 878 h 10000"/>
                  <a:gd name="connsiteX1310" fmla="*/ 6726 w 10000"/>
                  <a:gd name="connsiteY1310" fmla="*/ 897 h 10000"/>
                  <a:gd name="connsiteX1311" fmla="*/ 6626 w 10000"/>
                  <a:gd name="connsiteY1311" fmla="*/ 955 h 10000"/>
                  <a:gd name="connsiteX1312" fmla="*/ 6582 w 10000"/>
                  <a:gd name="connsiteY1312" fmla="*/ 946 h 10000"/>
                  <a:gd name="connsiteX1313" fmla="*/ 6571 w 10000"/>
                  <a:gd name="connsiteY1313" fmla="*/ 955 h 10000"/>
                  <a:gd name="connsiteX1314" fmla="*/ 6507 w 10000"/>
                  <a:gd name="connsiteY1314" fmla="*/ 975 h 10000"/>
                  <a:gd name="connsiteX1315" fmla="*/ 6485 w 10000"/>
                  <a:gd name="connsiteY1315" fmla="*/ 975 h 10000"/>
                  <a:gd name="connsiteX1316" fmla="*/ 6476 w 10000"/>
                  <a:gd name="connsiteY1316" fmla="*/ 965 h 10000"/>
                  <a:gd name="connsiteX1317" fmla="*/ 6474 w 10000"/>
                  <a:gd name="connsiteY1317" fmla="*/ 936 h 10000"/>
                  <a:gd name="connsiteX1318" fmla="*/ 6452 w 10000"/>
                  <a:gd name="connsiteY1318" fmla="*/ 887 h 10000"/>
                  <a:gd name="connsiteX1319" fmla="*/ 6352 w 10000"/>
                  <a:gd name="connsiteY1319" fmla="*/ 767 h 10000"/>
                  <a:gd name="connsiteX1320" fmla="*/ 6313 w 10000"/>
                  <a:gd name="connsiteY1320" fmla="*/ 732 h 10000"/>
                  <a:gd name="connsiteX1321" fmla="*/ 6296 w 10000"/>
                  <a:gd name="connsiteY1321" fmla="*/ 690 h 10000"/>
                  <a:gd name="connsiteX1322" fmla="*/ 6271 w 10000"/>
                  <a:gd name="connsiteY1322" fmla="*/ 664 h 10000"/>
                  <a:gd name="connsiteX1323" fmla="*/ 6266 w 10000"/>
                  <a:gd name="connsiteY1323" fmla="*/ 654 h 10000"/>
                  <a:gd name="connsiteX1324" fmla="*/ 6111 w 10000"/>
                  <a:gd name="connsiteY1324" fmla="*/ 398 h 10000"/>
                  <a:gd name="connsiteX1325" fmla="*/ 5903 w 10000"/>
                  <a:gd name="connsiteY1325" fmla="*/ 408 h 10000"/>
                  <a:gd name="connsiteX1326" fmla="*/ 5837 w 10000"/>
                  <a:gd name="connsiteY1326" fmla="*/ 427 h 10000"/>
                  <a:gd name="connsiteX1327" fmla="*/ 5756 w 10000"/>
                  <a:gd name="connsiteY1327" fmla="*/ 453 h 10000"/>
                  <a:gd name="connsiteX1328" fmla="*/ 5681 w 10000"/>
                  <a:gd name="connsiteY1328" fmla="*/ 453 h 10000"/>
                  <a:gd name="connsiteX1329" fmla="*/ 5609 w 10000"/>
                  <a:gd name="connsiteY1329" fmla="*/ 447 h 10000"/>
                  <a:gd name="connsiteX1330" fmla="*/ 5554 w 10000"/>
                  <a:gd name="connsiteY1330" fmla="*/ 304 h 10000"/>
                  <a:gd name="connsiteX1331" fmla="*/ 5529 w 10000"/>
                  <a:gd name="connsiteY1331" fmla="*/ 301 h 10000"/>
                  <a:gd name="connsiteX1332" fmla="*/ 5393 w 10000"/>
                  <a:gd name="connsiteY1332" fmla="*/ 256 h 10000"/>
                  <a:gd name="connsiteX1333" fmla="*/ 5366 w 10000"/>
                  <a:gd name="connsiteY1333" fmla="*/ 220 h 10000"/>
                  <a:gd name="connsiteX1334" fmla="*/ 5249 w 10000"/>
                  <a:gd name="connsiteY1334" fmla="*/ 155 h 10000"/>
                  <a:gd name="connsiteX1335" fmla="*/ 5141 w 10000"/>
                  <a:gd name="connsiteY1335" fmla="*/ 52 h 10000"/>
                  <a:gd name="connsiteX1336" fmla="*/ 5116 w 10000"/>
                  <a:gd name="connsiteY1336" fmla="*/ 3 h 10000"/>
                  <a:gd name="connsiteX1337" fmla="*/ 5061 w 10000"/>
                  <a:gd name="connsiteY1337" fmla="*/ 0 h 10000"/>
                  <a:gd name="connsiteX1338" fmla="*/ 5036 w 10000"/>
                  <a:gd name="connsiteY1338" fmla="*/ 32 h 10000"/>
                  <a:gd name="connsiteX1339" fmla="*/ 4942 w 10000"/>
                  <a:gd name="connsiteY1339" fmla="*/ 133 h 10000"/>
                  <a:gd name="connsiteX1340" fmla="*/ 4900 w 10000"/>
                  <a:gd name="connsiteY1340" fmla="*/ 217 h 10000"/>
                  <a:gd name="connsiteX1341" fmla="*/ 4861 w 10000"/>
                  <a:gd name="connsiteY1341" fmla="*/ 198 h 10000"/>
                  <a:gd name="connsiteX1342" fmla="*/ 4795 w 10000"/>
                  <a:gd name="connsiteY1342" fmla="*/ 68 h 10000"/>
                  <a:gd name="connsiteX1343" fmla="*/ 4778 w 10000"/>
                  <a:gd name="connsiteY1343" fmla="*/ 62 h 10000"/>
                  <a:gd name="connsiteX1344" fmla="*/ 4765 w 10000"/>
                  <a:gd name="connsiteY1344" fmla="*/ 62 h 10000"/>
                  <a:gd name="connsiteX1345" fmla="*/ 4748 w 10000"/>
                  <a:gd name="connsiteY1345" fmla="*/ 68 h 10000"/>
                  <a:gd name="connsiteX1346" fmla="*/ 4673 w 10000"/>
                  <a:gd name="connsiteY1346" fmla="*/ 136 h 10000"/>
                  <a:gd name="connsiteX1347" fmla="*/ 4632 w 10000"/>
                  <a:gd name="connsiteY1347" fmla="*/ 201 h 10000"/>
                  <a:gd name="connsiteX1348" fmla="*/ 4623 w 10000"/>
                  <a:gd name="connsiteY1348" fmla="*/ 210 h 10000"/>
                  <a:gd name="connsiteX1349" fmla="*/ 4579 w 10000"/>
                  <a:gd name="connsiteY1349" fmla="*/ 220 h 10000"/>
                  <a:gd name="connsiteX1350" fmla="*/ 4479 w 10000"/>
                  <a:gd name="connsiteY1350" fmla="*/ 198 h 10000"/>
                  <a:gd name="connsiteX1351" fmla="*/ 4402 w 10000"/>
                  <a:gd name="connsiteY1351" fmla="*/ 165 h 10000"/>
                  <a:gd name="connsiteX1352" fmla="*/ 4374 w 10000"/>
                  <a:gd name="connsiteY1352" fmla="*/ 165 h 10000"/>
                  <a:gd name="connsiteX1353" fmla="*/ 4335 w 10000"/>
                  <a:gd name="connsiteY1353" fmla="*/ 172 h 10000"/>
                  <a:gd name="connsiteX1354" fmla="*/ 4302 w 10000"/>
                  <a:gd name="connsiteY1354" fmla="*/ 188 h 10000"/>
                  <a:gd name="connsiteX1355" fmla="*/ 4271 w 10000"/>
                  <a:gd name="connsiteY1355" fmla="*/ 220 h 10000"/>
                  <a:gd name="connsiteX1356" fmla="*/ 4238 w 10000"/>
                  <a:gd name="connsiteY1356" fmla="*/ 240 h 10000"/>
                  <a:gd name="connsiteX1357" fmla="*/ 4324 w 10000"/>
                  <a:gd name="connsiteY1357" fmla="*/ 1289 h 10000"/>
                  <a:gd name="connsiteX1358" fmla="*/ 3521 w 10000"/>
                  <a:gd name="connsiteY1358" fmla="*/ 7730 h 10000"/>
                  <a:gd name="connsiteX1359" fmla="*/ 3554 w 10000"/>
                  <a:gd name="connsiteY1359" fmla="*/ 7740 h 10000"/>
                  <a:gd name="connsiteX1360" fmla="*/ 3560 w 10000"/>
                  <a:gd name="connsiteY1360" fmla="*/ 7749 h 10000"/>
                  <a:gd name="connsiteX1361" fmla="*/ 3562 w 10000"/>
                  <a:gd name="connsiteY1361" fmla="*/ 7759 h 10000"/>
                  <a:gd name="connsiteX1362" fmla="*/ 3573 w 10000"/>
                  <a:gd name="connsiteY1362" fmla="*/ 7766 h 10000"/>
                  <a:gd name="connsiteX1363" fmla="*/ 3584 w 10000"/>
                  <a:gd name="connsiteY1363" fmla="*/ 7759 h 10000"/>
                  <a:gd name="connsiteX1364" fmla="*/ 3598 w 10000"/>
                  <a:gd name="connsiteY1364" fmla="*/ 7743 h 10000"/>
                  <a:gd name="connsiteX1365" fmla="*/ 3609 w 10000"/>
                  <a:gd name="connsiteY1365" fmla="*/ 7756 h 10000"/>
                  <a:gd name="connsiteX1366" fmla="*/ 3623 w 10000"/>
                  <a:gd name="connsiteY1366" fmla="*/ 7733 h 10000"/>
                  <a:gd name="connsiteX1367" fmla="*/ 3632 w 10000"/>
                  <a:gd name="connsiteY1367" fmla="*/ 7730 h 10000"/>
                  <a:gd name="connsiteX1368" fmla="*/ 3634 w 10000"/>
                  <a:gd name="connsiteY1368" fmla="*/ 7730 h 10000"/>
                  <a:gd name="connsiteX1369" fmla="*/ 3643 w 10000"/>
                  <a:gd name="connsiteY1369" fmla="*/ 7730 h 10000"/>
                  <a:gd name="connsiteX1370" fmla="*/ 3657 w 10000"/>
                  <a:gd name="connsiteY1370" fmla="*/ 7733 h 10000"/>
                  <a:gd name="connsiteX1371" fmla="*/ 3670 w 10000"/>
                  <a:gd name="connsiteY1371" fmla="*/ 7730 h 10000"/>
                  <a:gd name="connsiteX1372" fmla="*/ 3687 w 10000"/>
                  <a:gd name="connsiteY1372" fmla="*/ 7730 h 10000"/>
                  <a:gd name="connsiteX1373" fmla="*/ 3690 w 10000"/>
                  <a:gd name="connsiteY1373" fmla="*/ 7730 h 10000"/>
                  <a:gd name="connsiteX1374" fmla="*/ 3704 w 10000"/>
                  <a:gd name="connsiteY1374" fmla="*/ 7740 h 10000"/>
                  <a:gd name="connsiteX1375" fmla="*/ 3712 w 10000"/>
                  <a:gd name="connsiteY1375" fmla="*/ 7743 h 10000"/>
                  <a:gd name="connsiteX1376" fmla="*/ 3723 w 10000"/>
                  <a:gd name="connsiteY1376" fmla="*/ 7749 h 10000"/>
                  <a:gd name="connsiteX1377" fmla="*/ 3729 w 10000"/>
                  <a:gd name="connsiteY1377" fmla="*/ 7749 h 10000"/>
                  <a:gd name="connsiteX1378" fmla="*/ 3729 w 10000"/>
                  <a:gd name="connsiteY1378" fmla="*/ 7743 h 10000"/>
                  <a:gd name="connsiteX1379" fmla="*/ 3745 w 10000"/>
                  <a:gd name="connsiteY1379" fmla="*/ 7740 h 10000"/>
                  <a:gd name="connsiteX1380" fmla="*/ 3753 w 10000"/>
                  <a:gd name="connsiteY1380" fmla="*/ 7730 h 10000"/>
                  <a:gd name="connsiteX1381" fmla="*/ 3762 w 10000"/>
                  <a:gd name="connsiteY1381" fmla="*/ 7720 h 10000"/>
                  <a:gd name="connsiteX1382" fmla="*/ 3776 w 10000"/>
                  <a:gd name="connsiteY1382" fmla="*/ 7710 h 10000"/>
                  <a:gd name="connsiteX1383" fmla="*/ 3784 w 10000"/>
                  <a:gd name="connsiteY1383" fmla="*/ 7701 h 10000"/>
                  <a:gd name="connsiteX1384" fmla="*/ 3792 w 10000"/>
                  <a:gd name="connsiteY1384" fmla="*/ 7694 h 10000"/>
                  <a:gd name="connsiteX1385" fmla="*/ 3801 w 10000"/>
                  <a:gd name="connsiteY1385" fmla="*/ 7685 h 10000"/>
                  <a:gd name="connsiteX1386" fmla="*/ 3803 w 10000"/>
                  <a:gd name="connsiteY1386" fmla="*/ 7685 h 10000"/>
                  <a:gd name="connsiteX1387" fmla="*/ 3809 w 10000"/>
                  <a:gd name="connsiteY1387" fmla="*/ 7685 h 10000"/>
                  <a:gd name="connsiteX1388" fmla="*/ 3817 w 10000"/>
                  <a:gd name="connsiteY1388" fmla="*/ 7691 h 10000"/>
                  <a:gd name="connsiteX1389" fmla="*/ 3778 w 10000"/>
                  <a:gd name="connsiteY1389" fmla="*/ 7756 h 10000"/>
                  <a:gd name="connsiteX1390" fmla="*/ 3762 w 10000"/>
                  <a:gd name="connsiteY1390" fmla="*/ 7775 h 10000"/>
                  <a:gd name="connsiteX1391" fmla="*/ 3748 w 10000"/>
                  <a:gd name="connsiteY1391" fmla="*/ 7775 h 10000"/>
                  <a:gd name="connsiteX1392" fmla="*/ 3737 w 10000"/>
                  <a:gd name="connsiteY1392" fmla="*/ 7778 h 10000"/>
                  <a:gd name="connsiteX1393" fmla="*/ 3723 w 10000"/>
                  <a:gd name="connsiteY1393" fmla="*/ 7778 h 10000"/>
                  <a:gd name="connsiteX1394" fmla="*/ 3720 w 10000"/>
                  <a:gd name="connsiteY1394" fmla="*/ 7785 h 10000"/>
                  <a:gd name="connsiteX1395" fmla="*/ 3712 w 10000"/>
                  <a:gd name="connsiteY1395" fmla="*/ 8005 h 10000"/>
                  <a:gd name="connsiteX1396" fmla="*/ 3706 w 10000"/>
                  <a:gd name="connsiteY1396" fmla="*/ 8021 h 10000"/>
                  <a:gd name="connsiteX1397" fmla="*/ 3712 w 10000"/>
                  <a:gd name="connsiteY1397" fmla="*/ 8044 h 10000"/>
                  <a:gd name="connsiteX1398" fmla="*/ 3712 w 10000"/>
                  <a:gd name="connsiteY1398" fmla="*/ 8051 h 10000"/>
                  <a:gd name="connsiteX1399" fmla="*/ 3729 w 10000"/>
                  <a:gd name="connsiteY1399" fmla="*/ 8060 h 10000"/>
                  <a:gd name="connsiteX1400" fmla="*/ 3767 w 10000"/>
                  <a:gd name="connsiteY1400" fmla="*/ 8106 h 10000"/>
                  <a:gd name="connsiteX1401" fmla="*/ 3770 w 10000"/>
                  <a:gd name="connsiteY1401" fmla="*/ 8119 h 10000"/>
                  <a:gd name="connsiteX1402" fmla="*/ 3787 w 10000"/>
                  <a:gd name="connsiteY1402" fmla="*/ 8157 h 10000"/>
                  <a:gd name="connsiteX1403" fmla="*/ 3740 w 10000"/>
                  <a:gd name="connsiteY1403" fmla="*/ 8154 h 10000"/>
                  <a:gd name="connsiteX1404" fmla="*/ 3731 w 10000"/>
                  <a:gd name="connsiteY1404" fmla="*/ 8138 h 10000"/>
                  <a:gd name="connsiteX1405" fmla="*/ 3729 w 10000"/>
                  <a:gd name="connsiteY1405" fmla="*/ 8125 h 10000"/>
                  <a:gd name="connsiteX1406" fmla="*/ 3712 w 10000"/>
                  <a:gd name="connsiteY1406" fmla="*/ 8115 h 10000"/>
                  <a:gd name="connsiteX1407" fmla="*/ 3704 w 10000"/>
                  <a:gd name="connsiteY1407" fmla="*/ 8109 h 10000"/>
                  <a:gd name="connsiteX1408" fmla="*/ 3687 w 10000"/>
                  <a:gd name="connsiteY1408" fmla="*/ 8099 h 10000"/>
                  <a:gd name="connsiteX1409" fmla="*/ 3673 w 10000"/>
                  <a:gd name="connsiteY1409" fmla="*/ 8093 h 10000"/>
                  <a:gd name="connsiteX1410" fmla="*/ 3665 w 10000"/>
                  <a:gd name="connsiteY1410" fmla="*/ 8083 h 10000"/>
                  <a:gd name="connsiteX1411" fmla="*/ 3648 w 10000"/>
                  <a:gd name="connsiteY1411" fmla="*/ 8073 h 10000"/>
                  <a:gd name="connsiteX1412" fmla="*/ 3643 w 10000"/>
                  <a:gd name="connsiteY1412" fmla="*/ 8063 h 10000"/>
                  <a:gd name="connsiteX1413" fmla="*/ 3632 w 10000"/>
                  <a:gd name="connsiteY1413" fmla="*/ 8054 h 10000"/>
                  <a:gd name="connsiteX1414" fmla="*/ 3623 w 10000"/>
                  <a:gd name="connsiteY1414" fmla="*/ 8060 h 10000"/>
                  <a:gd name="connsiteX1415" fmla="*/ 3615 w 10000"/>
                  <a:gd name="connsiteY1415" fmla="*/ 8070 h 10000"/>
                  <a:gd name="connsiteX1416" fmla="*/ 3607 w 10000"/>
                  <a:gd name="connsiteY1416" fmla="*/ 8083 h 10000"/>
                  <a:gd name="connsiteX1417" fmla="*/ 3607 w 10000"/>
                  <a:gd name="connsiteY1417" fmla="*/ 8099 h 10000"/>
                  <a:gd name="connsiteX1418" fmla="*/ 3607 w 10000"/>
                  <a:gd name="connsiteY1418" fmla="*/ 8125 h 10000"/>
                  <a:gd name="connsiteX1419" fmla="*/ 3601 w 10000"/>
                  <a:gd name="connsiteY1419" fmla="*/ 8148 h 10000"/>
                  <a:gd name="connsiteX1420" fmla="*/ 3584 w 10000"/>
                  <a:gd name="connsiteY1420" fmla="*/ 8154 h 10000"/>
                  <a:gd name="connsiteX1421" fmla="*/ 3573 w 10000"/>
                  <a:gd name="connsiteY1421" fmla="*/ 8154 h 10000"/>
                  <a:gd name="connsiteX1422" fmla="*/ 3560 w 10000"/>
                  <a:gd name="connsiteY1422" fmla="*/ 8138 h 10000"/>
                  <a:gd name="connsiteX1423" fmla="*/ 3551 w 10000"/>
                  <a:gd name="connsiteY1423" fmla="*/ 8119 h 10000"/>
                  <a:gd name="connsiteX1424" fmla="*/ 3504 w 10000"/>
                  <a:gd name="connsiteY1424" fmla="*/ 8073 h 10000"/>
                  <a:gd name="connsiteX1425" fmla="*/ 3493 w 10000"/>
                  <a:gd name="connsiteY1425" fmla="*/ 8051 h 10000"/>
                  <a:gd name="connsiteX1426" fmla="*/ 3488 w 10000"/>
                  <a:gd name="connsiteY1426" fmla="*/ 8034 h 10000"/>
                  <a:gd name="connsiteX1427" fmla="*/ 3488 w 10000"/>
                  <a:gd name="connsiteY1427" fmla="*/ 8012 h 10000"/>
                  <a:gd name="connsiteX1428" fmla="*/ 3496 w 10000"/>
                  <a:gd name="connsiteY1428" fmla="*/ 8002 h 10000"/>
                  <a:gd name="connsiteX1429" fmla="*/ 3457 w 10000"/>
                  <a:gd name="connsiteY1429" fmla="*/ 7872 h 10000"/>
                  <a:gd name="connsiteX1430" fmla="*/ 3449 w 10000"/>
                  <a:gd name="connsiteY1430" fmla="*/ 7847 h 10000"/>
                  <a:gd name="connsiteX1431" fmla="*/ 3446 w 10000"/>
                  <a:gd name="connsiteY1431" fmla="*/ 7827 h 10000"/>
                  <a:gd name="connsiteX1432" fmla="*/ 3457 w 10000"/>
                  <a:gd name="connsiteY1432" fmla="*/ 7808 h 10000"/>
                  <a:gd name="connsiteX1433" fmla="*/ 3465 w 10000"/>
                  <a:gd name="connsiteY1433" fmla="*/ 7798 h 10000"/>
                  <a:gd name="connsiteX1434" fmla="*/ 3476 w 10000"/>
                  <a:gd name="connsiteY1434" fmla="*/ 7788 h 10000"/>
                  <a:gd name="connsiteX1435" fmla="*/ 3479 w 10000"/>
                  <a:gd name="connsiteY1435" fmla="*/ 7795 h 10000"/>
                  <a:gd name="connsiteX1436" fmla="*/ 3501 w 10000"/>
                  <a:gd name="connsiteY1436" fmla="*/ 7817 h 10000"/>
                  <a:gd name="connsiteX1437" fmla="*/ 3518 w 10000"/>
                  <a:gd name="connsiteY1437" fmla="*/ 7843 h 10000"/>
                  <a:gd name="connsiteX1438" fmla="*/ 3521 w 10000"/>
                  <a:gd name="connsiteY1438" fmla="*/ 7847 h 10000"/>
                  <a:gd name="connsiteX0" fmla="*/ 4324 w 10000"/>
                  <a:gd name="connsiteY0" fmla="*/ 1289 h 10000"/>
                  <a:gd name="connsiteX1" fmla="*/ 4296 w 10000"/>
                  <a:gd name="connsiteY1" fmla="*/ 1305 h 10000"/>
                  <a:gd name="connsiteX2" fmla="*/ 4285 w 10000"/>
                  <a:gd name="connsiteY2" fmla="*/ 1279 h 10000"/>
                  <a:gd name="connsiteX3" fmla="*/ 4244 w 10000"/>
                  <a:gd name="connsiteY3" fmla="*/ 1266 h 10000"/>
                  <a:gd name="connsiteX4" fmla="*/ 4208 w 10000"/>
                  <a:gd name="connsiteY4" fmla="*/ 1286 h 10000"/>
                  <a:gd name="connsiteX5" fmla="*/ 4172 w 10000"/>
                  <a:gd name="connsiteY5" fmla="*/ 1299 h 10000"/>
                  <a:gd name="connsiteX6" fmla="*/ 4150 w 10000"/>
                  <a:gd name="connsiteY6" fmla="*/ 1308 h 10000"/>
                  <a:gd name="connsiteX7" fmla="*/ 4139 w 10000"/>
                  <a:gd name="connsiteY7" fmla="*/ 1315 h 10000"/>
                  <a:gd name="connsiteX8" fmla="*/ 4125 w 10000"/>
                  <a:gd name="connsiteY8" fmla="*/ 1315 h 10000"/>
                  <a:gd name="connsiteX9" fmla="*/ 4119 w 10000"/>
                  <a:gd name="connsiteY9" fmla="*/ 1315 h 10000"/>
                  <a:gd name="connsiteX10" fmla="*/ 4111 w 10000"/>
                  <a:gd name="connsiteY10" fmla="*/ 1308 h 10000"/>
                  <a:gd name="connsiteX11" fmla="*/ 4100 w 10000"/>
                  <a:gd name="connsiteY11" fmla="*/ 1315 h 10000"/>
                  <a:gd name="connsiteX12" fmla="*/ 4075 w 10000"/>
                  <a:gd name="connsiteY12" fmla="*/ 1315 h 10000"/>
                  <a:gd name="connsiteX13" fmla="*/ 4058 w 10000"/>
                  <a:gd name="connsiteY13" fmla="*/ 1318 h 10000"/>
                  <a:gd name="connsiteX14" fmla="*/ 4044 w 10000"/>
                  <a:gd name="connsiteY14" fmla="*/ 1315 h 10000"/>
                  <a:gd name="connsiteX15" fmla="*/ 4042 w 10000"/>
                  <a:gd name="connsiteY15" fmla="*/ 1299 h 10000"/>
                  <a:gd name="connsiteX16" fmla="*/ 4014 w 10000"/>
                  <a:gd name="connsiteY16" fmla="*/ 1308 h 10000"/>
                  <a:gd name="connsiteX17" fmla="*/ 4011 w 10000"/>
                  <a:gd name="connsiteY17" fmla="*/ 1315 h 10000"/>
                  <a:gd name="connsiteX18" fmla="*/ 4011 w 10000"/>
                  <a:gd name="connsiteY18" fmla="*/ 1341 h 10000"/>
                  <a:gd name="connsiteX19" fmla="*/ 4019 w 10000"/>
                  <a:gd name="connsiteY19" fmla="*/ 1341 h 10000"/>
                  <a:gd name="connsiteX20" fmla="*/ 3997 w 10000"/>
                  <a:gd name="connsiteY20" fmla="*/ 1363 h 10000"/>
                  <a:gd name="connsiteX21" fmla="*/ 3986 w 10000"/>
                  <a:gd name="connsiteY21" fmla="*/ 1373 h 10000"/>
                  <a:gd name="connsiteX22" fmla="*/ 3981 w 10000"/>
                  <a:gd name="connsiteY22" fmla="*/ 1389 h 10000"/>
                  <a:gd name="connsiteX23" fmla="*/ 3981 w 10000"/>
                  <a:gd name="connsiteY23" fmla="*/ 1409 h 10000"/>
                  <a:gd name="connsiteX24" fmla="*/ 3981 w 10000"/>
                  <a:gd name="connsiteY24" fmla="*/ 1438 h 10000"/>
                  <a:gd name="connsiteX25" fmla="*/ 3961 w 10000"/>
                  <a:gd name="connsiteY25" fmla="*/ 1441 h 10000"/>
                  <a:gd name="connsiteX26" fmla="*/ 3942 w 10000"/>
                  <a:gd name="connsiteY26" fmla="*/ 1441 h 10000"/>
                  <a:gd name="connsiteX27" fmla="*/ 3914 w 10000"/>
                  <a:gd name="connsiteY27" fmla="*/ 1454 h 10000"/>
                  <a:gd name="connsiteX28" fmla="*/ 3892 w 10000"/>
                  <a:gd name="connsiteY28" fmla="*/ 1467 h 10000"/>
                  <a:gd name="connsiteX29" fmla="*/ 3867 w 10000"/>
                  <a:gd name="connsiteY29" fmla="*/ 1483 h 10000"/>
                  <a:gd name="connsiteX30" fmla="*/ 3845 w 10000"/>
                  <a:gd name="connsiteY30" fmla="*/ 1467 h 10000"/>
                  <a:gd name="connsiteX31" fmla="*/ 3850 w 10000"/>
                  <a:gd name="connsiteY31" fmla="*/ 1457 h 10000"/>
                  <a:gd name="connsiteX32" fmla="*/ 3864 w 10000"/>
                  <a:gd name="connsiteY32" fmla="*/ 1441 h 10000"/>
                  <a:gd name="connsiteX33" fmla="*/ 3859 w 10000"/>
                  <a:gd name="connsiteY33" fmla="*/ 1409 h 10000"/>
                  <a:gd name="connsiteX34" fmla="*/ 3842 w 10000"/>
                  <a:gd name="connsiteY34" fmla="*/ 1383 h 10000"/>
                  <a:gd name="connsiteX35" fmla="*/ 3825 w 10000"/>
                  <a:gd name="connsiteY35" fmla="*/ 1360 h 10000"/>
                  <a:gd name="connsiteX36" fmla="*/ 3809 w 10000"/>
                  <a:gd name="connsiteY36" fmla="*/ 1318 h 10000"/>
                  <a:gd name="connsiteX37" fmla="*/ 3787 w 10000"/>
                  <a:gd name="connsiteY37" fmla="*/ 1289 h 10000"/>
                  <a:gd name="connsiteX38" fmla="*/ 3759 w 10000"/>
                  <a:gd name="connsiteY38" fmla="*/ 1266 h 10000"/>
                  <a:gd name="connsiteX39" fmla="*/ 3740 w 10000"/>
                  <a:gd name="connsiteY39" fmla="*/ 1256 h 10000"/>
                  <a:gd name="connsiteX40" fmla="*/ 3715 w 10000"/>
                  <a:gd name="connsiteY40" fmla="*/ 1250 h 10000"/>
                  <a:gd name="connsiteX41" fmla="*/ 3687 w 10000"/>
                  <a:gd name="connsiteY41" fmla="*/ 1256 h 10000"/>
                  <a:gd name="connsiteX42" fmla="*/ 3681 w 10000"/>
                  <a:gd name="connsiteY42" fmla="*/ 1260 h 10000"/>
                  <a:gd name="connsiteX43" fmla="*/ 3670 w 10000"/>
                  <a:gd name="connsiteY43" fmla="*/ 1295 h 10000"/>
                  <a:gd name="connsiteX44" fmla="*/ 3651 w 10000"/>
                  <a:gd name="connsiteY44" fmla="*/ 1305 h 10000"/>
                  <a:gd name="connsiteX45" fmla="*/ 3640 w 10000"/>
                  <a:gd name="connsiteY45" fmla="*/ 1308 h 10000"/>
                  <a:gd name="connsiteX46" fmla="*/ 3626 w 10000"/>
                  <a:gd name="connsiteY46" fmla="*/ 1308 h 10000"/>
                  <a:gd name="connsiteX47" fmla="*/ 3632 w 10000"/>
                  <a:gd name="connsiteY47" fmla="*/ 1276 h 10000"/>
                  <a:gd name="connsiteX48" fmla="*/ 3609 w 10000"/>
                  <a:gd name="connsiteY48" fmla="*/ 1289 h 10000"/>
                  <a:gd name="connsiteX49" fmla="*/ 3593 w 10000"/>
                  <a:gd name="connsiteY49" fmla="*/ 1286 h 10000"/>
                  <a:gd name="connsiteX50" fmla="*/ 3590 w 10000"/>
                  <a:gd name="connsiteY50" fmla="*/ 1256 h 10000"/>
                  <a:gd name="connsiteX51" fmla="*/ 3584 w 10000"/>
                  <a:gd name="connsiteY51" fmla="*/ 1237 h 10000"/>
                  <a:gd name="connsiteX52" fmla="*/ 3573 w 10000"/>
                  <a:gd name="connsiteY52" fmla="*/ 1237 h 10000"/>
                  <a:gd name="connsiteX53" fmla="*/ 3554 w 10000"/>
                  <a:gd name="connsiteY53" fmla="*/ 1227 h 10000"/>
                  <a:gd name="connsiteX54" fmla="*/ 3546 w 10000"/>
                  <a:gd name="connsiteY54" fmla="*/ 1192 h 10000"/>
                  <a:gd name="connsiteX55" fmla="*/ 3529 w 10000"/>
                  <a:gd name="connsiteY55" fmla="*/ 1176 h 10000"/>
                  <a:gd name="connsiteX56" fmla="*/ 3512 w 10000"/>
                  <a:gd name="connsiteY56" fmla="*/ 1182 h 10000"/>
                  <a:gd name="connsiteX57" fmla="*/ 3485 w 10000"/>
                  <a:gd name="connsiteY57" fmla="*/ 1182 h 10000"/>
                  <a:gd name="connsiteX58" fmla="*/ 3463 w 10000"/>
                  <a:gd name="connsiteY58" fmla="*/ 1176 h 10000"/>
                  <a:gd name="connsiteX59" fmla="*/ 3449 w 10000"/>
                  <a:gd name="connsiteY59" fmla="*/ 1182 h 10000"/>
                  <a:gd name="connsiteX60" fmla="*/ 3432 w 10000"/>
                  <a:gd name="connsiteY60" fmla="*/ 1192 h 10000"/>
                  <a:gd name="connsiteX61" fmla="*/ 3454 w 10000"/>
                  <a:gd name="connsiteY61" fmla="*/ 1205 h 10000"/>
                  <a:gd name="connsiteX62" fmla="*/ 3463 w 10000"/>
                  <a:gd name="connsiteY62" fmla="*/ 1205 h 10000"/>
                  <a:gd name="connsiteX63" fmla="*/ 3488 w 10000"/>
                  <a:gd name="connsiteY63" fmla="*/ 1205 h 10000"/>
                  <a:gd name="connsiteX64" fmla="*/ 3488 w 10000"/>
                  <a:gd name="connsiteY64" fmla="*/ 1218 h 10000"/>
                  <a:gd name="connsiteX65" fmla="*/ 3493 w 10000"/>
                  <a:gd name="connsiteY65" fmla="*/ 1247 h 10000"/>
                  <a:gd name="connsiteX66" fmla="*/ 3512 w 10000"/>
                  <a:gd name="connsiteY66" fmla="*/ 1247 h 10000"/>
                  <a:gd name="connsiteX67" fmla="*/ 3518 w 10000"/>
                  <a:gd name="connsiteY67" fmla="*/ 1250 h 10000"/>
                  <a:gd name="connsiteX68" fmla="*/ 3521 w 10000"/>
                  <a:gd name="connsiteY68" fmla="*/ 1276 h 10000"/>
                  <a:gd name="connsiteX69" fmla="*/ 3543 w 10000"/>
                  <a:gd name="connsiteY69" fmla="*/ 1295 h 10000"/>
                  <a:gd name="connsiteX70" fmla="*/ 3546 w 10000"/>
                  <a:gd name="connsiteY70" fmla="*/ 1305 h 10000"/>
                  <a:gd name="connsiteX71" fmla="*/ 3543 w 10000"/>
                  <a:gd name="connsiteY71" fmla="*/ 1315 h 10000"/>
                  <a:gd name="connsiteX72" fmla="*/ 3543 w 10000"/>
                  <a:gd name="connsiteY72" fmla="*/ 1331 h 10000"/>
                  <a:gd name="connsiteX73" fmla="*/ 3554 w 10000"/>
                  <a:gd name="connsiteY73" fmla="*/ 1324 h 10000"/>
                  <a:gd name="connsiteX74" fmla="*/ 3560 w 10000"/>
                  <a:gd name="connsiteY74" fmla="*/ 1331 h 10000"/>
                  <a:gd name="connsiteX75" fmla="*/ 3582 w 10000"/>
                  <a:gd name="connsiteY75" fmla="*/ 1344 h 10000"/>
                  <a:gd name="connsiteX76" fmla="*/ 3598 w 10000"/>
                  <a:gd name="connsiteY76" fmla="*/ 1380 h 10000"/>
                  <a:gd name="connsiteX77" fmla="*/ 3607 w 10000"/>
                  <a:gd name="connsiteY77" fmla="*/ 1389 h 10000"/>
                  <a:gd name="connsiteX78" fmla="*/ 3623 w 10000"/>
                  <a:gd name="connsiteY78" fmla="*/ 1409 h 10000"/>
                  <a:gd name="connsiteX79" fmla="*/ 3634 w 10000"/>
                  <a:gd name="connsiteY79" fmla="*/ 1438 h 10000"/>
                  <a:gd name="connsiteX80" fmla="*/ 3632 w 10000"/>
                  <a:gd name="connsiteY80" fmla="*/ 1454 h 10000"/>
                  <a:gd name="connsiteX81" fmla="*/ 3618 w 10000"/>
                  <a:gd name="connsiteY81" fmla="*/ 1438 h 10000"/>
                  <a:gd name="connsiteX82" fmla="*/ 3598 w 10000"/>
                  <a:gd name="connsiteY82" fmla="*/ 1428 h 10000"/>
                  <a:gd name="connsiteX83" fmla="*/ 3582 w 10000"/>
                  <a:gd name="connsiteY83" fmla="*/ 1402 h 10000"/>
                  <a:gd name="connsiteX84" fmla="*/ 3562 w 10000"/>
                  <a:gd name="connsiteY84" fmla="*/ 1399 h 10000"/>
                  <a:gd name="connsiteX85" fmla="*/ 3546 w 10000"/>
                  <a:gd name="connsiteY85" fmla="*/ 1383 h 10000"/>
                  <a:gd name="connsiteX86" fmla="*/ 3510 w 10000"/>
                  <a:gd name="connsiteY86" fmla="*/ 1360 h 10000"/>
                  <a:gd name="connsiteX87" fmla="*/ 3485 w 10000"/>
                  <a:gd name="connsiteY87" fmla="*/ 1344 h 10000"/>
                  <a:gd name="connsiteX88" fmla="*/ 3454 w 10000"/>
                  <a:gd name="connsiteY88" fmla="*/ 1334 h 10000"/>
                  <a:gd name="connsiteX89" fmla="*/ 3429 w 10000"/>
                  <a:gd name="connsiteY89" fmla="*/ 1315 h 10000"/>
                  <a:gd name="connsiteX90" fmla="*/ 3416 w 10000"/>
                  <a:gd name="connsiteY90" fmla="*/ 1308 h 10000"/>
                  <a:gd name="connsiteX91" fmla="*/ 3399 w 10000"/>
                  <a:gd name="connsiteY91" fmla="*/ 1305 h 10000"/>
                  <a:gd name="connsiteX92" fmla="*/ 3382 w 10000"/>
                  <a:gd name="connsiteY92" fmla="*/ 1286 h 10000"/>
                  <a:gd name="connsiteX93" fmla="*/ 3380 w 10000"/>
                  <a:gd name="connsiteY93" fmla="*/ 1266 h 10000"/>
                  <a:gd name="connsiteX94" fmla="*/ 3388 w 10000"/>
                  <a:gd name="connsiteY94" fmla="*/ 1256 h 10000"/>
                  <a:gd name="connsiteX95" fmla="*/ 3407 w 10000"/>
                  <a:gd name="connsiteY95" fmla="*/ 1256 h 10000"/>
                  <a:gd name="connsiteX96" fmla="*/ 3396 w 10000"/>
                  <a:gd name="connsiteY96" fmla="*/ 1227 h 10000"/>
                  <a:gd name="connsiteX97" fmla="*/ 3382 w 10000"/>
                  <a:gd name="connsiteY97" fmla="*/ 1227 h 10000"/>
                  <a:gd name="connsiteX98" fmla="*/ 3360 w 10000"/>
                  <a:gd name="connsiteY98" fmla="*/ 1221 h 10000"/>
                  <a:gd name="connsiteX99" fmla="*/ 3349 w 10000"/>
                  <a:gd name="connsiteY99" fmla="*/ 1231 h 10000"/>
                  <a:gd name="connsiteX100" fmla="*/ 3352 w 10000"/>
                  <a:gd name="connsiteY100" fmla="*/ 1247 h 10000"/>
                  <a:gd name="connsiteX101" fmla="*/ 3341 w 10000"/>
                  <a:gd name="connsiteY101" fmla="*/ 1237 h 10000"/>
                  <a:gd name="connsiteX102" fmla="*/ 3335 w 10000"/>
                  <a:gd name="connsiteY102" fmla="*/ 1231 h 10000"/>
                  <a:gd name="connsiteX103" fmla="*/ 3307 w 10000"/>
                  <a:gd name="connsiteY103" fmla="*/ 1227 h 10000"/>
                  <a:gd name="connsiteX104" fmla="*/ 3294 w 10000"/>
                  <a:gd name="connsiteY104" fmla="*/ 1221 h 10000"/>
                  <a:gd name="connsiteX105" fmla="*/ 3271 w 10000"/>
                  <a:gd name="connsiteY105" fmla="*/ 1211 h 10000"/>
                  <a:gd name="connsiteX106" fmla="*/ 3252 w 10000"/>
                  <a:gd name="connsiteY106" fmla="*/ 1195 h 10000"/>
                  <a:gd name="connsiteX107" fmla="*/ 3235 w 10000"/>
                  <a:gd name="connsiteY107" fmla="*/ 1195 h 10000"/>
                  <a:gd name="connsiteX108" fmla="*/ 3235 w 10000"/>
                  <a:gd name="connsiteY108" fmla="*/ 1205 h 10000"/>
                  <a:gd name="connsiteX109" fmla="*/ 3219 w 10000"/>
                  <a:gd name="connsiteY109" fmla="*/ 1231 h 10000"/>
                  <a:gd name="connsiteX110" fmla="*/ 3213 w 10000"/>
                  <a:gd name="connsiteY110" fmla="*/ 1231 h 10000"/>
                  <a:gd name="connsiteX111" fmla="*/ 3183 w 10000"/>
                  <a:gd name="connsiteY111" fmla="*/ 1221 h 10000"/>
                  <a:gd name="connsiteX112" fmla="*/ 3175 w 10000"/>
                  <a:gd name="connsiteY112" fmla="*/ 1227 h 10000"/>
                  <a:gd name="connsiteX113" fmla="*/ 3163 w 10000"/>
                  <a:gd name="connsiteY113" fmla="*/ 1237 h 10000"/>
                  <a:gd name="connsiteX114" fmla="*/ 3158 w 10000"/>
                  <a:gd name="connsiteY114" fmla="*/ 1260 h 10000"/>
                  <a:gd name="connsiteX115" fmla="*/ 3158 w 10000"/>
                  <a:gd name="connsiteY115" fmla="*/ 1276 h 10000"/>
                  <a:gd name="connsiteX116" fmla="*/ 3163 w 10000"/>
                  <a:gd name="connsiteY116" fmla="*/ 1295 h 10000"/>
                  <a:gd name="connsiteX117" fmla="*/ 3166 w 10000"/>
                  <a:gd name="connsiteY117" fmla="*/ 1308 h 10000"/>
                  <a:gd name="connsiteX118" fmla="*/ 3158 w 10000"/>
                  <a:gd name="connsiteY118" fmla="*/ 1315 h 10000"/>
                  <a:gd name="connsiteX119" fmla="*/ 3133 w 10000"/>
                  <a:gd name="connsiteY119" fmla="*/ 1299 h 10000"/>
                  <a:gd name="connsiteX120" fmla="*/ 3114 w 10000"/>
                  <a:gd name="connsiteY120" fmla="*/ 1276 h 10000"/>
                  <a:gd name="connsiteX121" fmla="*/ 3078 w 10000"/>
                  <a:gd name="connsiteY121" fmla="*/ 1240 h 10000"/>
                  <a:gd name="connsiteX122" fmla="*/ 3044 w 10000"/>
                  <a:gd name="connsiteY122" fmla="*/ 1227 h 10000"/>
                  <a:gd name="connsiteX123" fmla="*/ 3033 w 10000"/>
                  <a:gd name="connsiteY123" fmla="*/ 1231 h 10000"/>
                  <a:gd name="connsiteX124" fmla="*/ 3036 w 10000"/>
                  <a:gd name="connsiteY124" fmla="*/ 1256 h 10000"/>
                  <a:gd name="connsiteX125" fmla="*/ 3044 w 10000"/>
                  <a:gd name="connsiteY125" fmla="*/ 1266 h 10000"/>
                  <a:gd name="connsiteX126" fmla="*/ 3044 w 10000"/>
                  <a:gd name="connsiteY126" fmla="*/ 1276 h 10000"/>
                  <a:gd name="connsiteX127" fmla="*/ 3036 w 10000"/>
                  <a:gd name="connsiteY127" fmla="*/ 1276 h 10000"/>
                  <a:gd name="connsiteX128" fmla="*/ 3028 w 10000"/>
                  <a:gd name="connsiteY128" fmla="*/ 1266 h 10000"/>
                  <a:gd name="connsiteX129" fmla="*/ 3025 w 10000"/>
                  <a:gd name="connsiteY129" fmla="*/ 1256 h 10000"/>
                  <a:gd name="connsiteX130" fmla="*/ 3008 w 10000"/>
                  <a:gd name="connsiteY130" fmla="*/ 1205 h 10000"/>
                  <a:gd name="connsiteX131" fmla="*/ 3000 w 10000"/>
                  <a:gd name="connsiteY131" fmla="*/ 1192 h 10000"/>
                  <a:gd name="connsiteX132" fmla="*/ 2994 w 10000"/>
                  <a:gd name="connsiteY132" fmla="*/ 1176 h 10000"/>
                  <a:gd name="connsiteX133" fmla="*/ 2986 w 10000"/>
                  <a:gd name="connsiteY133" fmla="*/ 1182 h 10000"/>
                  <a:gd name="connsiteX134" fmla="*/ 2981 w 10000"/>
                  <a:gd name="connsiteY134" fmla="*/ 1192 h 10000"/>
                  <a:gd name="connsiteX135" fmla="*/ 2970 w 10000"/>
                  <a:gd name="connsiteY135" fmla="*/ 1201 h 10000"/>
                  <a:gd name="connsiteX136" fmla="*/ 2956 w 10000"/>
                  <a:gd name="connsiteY136" fmla="*/ 1218 h 10000"/>
                  <a:gd name="connsiteX137" fmla="*/ 2939 w 10000"/>
                  <a:gd name="connsiteY137" fmla="*/ 1240 h 10000"/>
                  <a:gd name="connsiteX138" fmla="*/ 2928 w 10000"/>
                  <a:gd name="connsiteY138" fmla="*/ 1247 h 10000"/>
                  <a:gd name="connsiteX139" fmla="*/ 2922 w 10000"/>
                  <a:gd name="connsiteY139" fmla="*/ 1250 h 10000"/>
                  <a:gd name="connsiteX140" fmla="*/ 2911 w 10000"/>
                  <a:gd name="connsiteY140" fmla="*/ 1250 h 10000"/>
                  <a:gd name="connsiteX141" fmla="*/ 2884 w 10000"/>
                  <a:gd name="connsiteY141" fmla="*/ 1247 h 10000"/>
                  <a:gd name="connsiteX142" fmla="*/ 2864 w 10000"/>
                  <a:gd name="connsiteY142" fmla="*/ 1237 h 10000"/>
                  <a:gd name="connsiteX143" fmla="*/ 2848 w 10000"/>
                  <a:gd name="connsiteY143" fmla="*/ 1231 h 10000"/>
                  <a:gd name="connsiteX144" fmla="*/ 2834 w 10000"/>
                  <a:gd name="connsiteY144" fmla="*/ 1227 h 10000"/>
                  <a:gd name="connsiteX145" fmla="*/ 2831 w 10000"/>
                  <a:gd name="connsiteY145" fmla="*/ 1227 h 10000"/>
                  <a:gd name="connsiteX146" fmla="*/ 2831 w 10000"/>
                  <a:gd name="connsiteY146" fmla="*/ 1221 h 10000"/>
                  <a:gd name="connsiteX147" fmla="*/ 2825 w 10000"/>
                  <a:gd name="connsiteY147" fmla="*/ 1205 h 10000"/>
                  <a:gd name="connsiteX148" fmla="*/ 2823 w 10000"/>
                  <a:gd name="connsiteY148" fmla="*/ 1192 h 10000"/>
                  <a:gd name="connsiteX149" fmla="*/ 2817 w 10000"/>
                  <a:gd name="connsiteY149" fmla="*/ 1182 h 10000"/>
                  <a:gd name="connsiteX150" fmla="*/ 2814 w 10000"/>
                  <a:gd name="connsiteY150" fmla="*/ 1176 h 10000"/>
                  <a:gd name="connsiteX151" fmla="*/ 2792 w 10000"/>
                  <a:gd name="connsiteY151" fmla="*/ 1172 h 10000"/>
                  <a:gd name="connsiteX152" fmla="*/ 2759 w 10000"/>
                  <a:gd name="connsiteY152" fmla="*/ 1156 h 10000"/>
                  <a:gd name="connsiteX153" fmla="*/ 2734 w 10000"/>
                  <a:gd name="connsiteY153" fmla="*/ 1143 h 10000"/>
                  <a:gd name="connsiteX154" fmla="*/ 2695 w 10000"/>
                  <a:gd name="connsiteY154" fmla="*/ 1124 h 10000"/>
                  <a:gd name="connsiteX155" fmla="*/ 2670 w 10000"/>
                  <a:gd name="connsiteY155" fmla="*/ 1108 h 10000"/>
                  <a:gd name="connsiteX156" fmla="*/ 2645 w 10000"/>
                  <a:gd name="connsiteY156" fmla="*/ 1091 h 10000"/>
                  <a:gd name="connsiteX157" fmla="*/ 2618 w 10000"/>
                  <a:gd name="connsiteY157" fmla="*/ 1088 h 10000"/>
                  <a:gd name="connsiteX158" fmla="*/ 2576 w 10000"/>
                  <a:gd name="connsiteY158" fmla="*/ 1088 h 10000"/>
                  <a:gd name="connsiteX159" fmla="*/ 2551 w 10000"/>
                  <a:gd name="connsiteY159" fmla="*/ 1091 h 10000"/>
                  <a:gd name="connsiteX160" fmla="*/ 2521 w 10000"/>
                  <a:gd name="connsiteY160" fmla="*/ 1098 h 10000"/>
                  <a:gd name="connsiteX161" fmla="*/ 2493 w 10000"/>
                  <a:gd name="connsiteY161" fmla="*/ 1104 h 10000"/>
                  <a:gd name="connsiteX162" fmla="*/ 2468 w 10000"/>
                  <a:gd name="connsiteY162" fmla="*/ 1108 h 10000"/>
                  <a:gd name="connsiteX163" fmla="*/ 2404 w 10000"/>
                  <a:gd name="connsiteY163" fmla="*/ 1124 h 10000"/>
                  <a:gd name="connsiteX164" fmla="*/ 2366 w 10000"/>
                  <a:gd name="connsiteY164" fmla="*/ 1133 h 10000"/>
                  <a:gd name="connsiteX165" fmla="*/ 2346 w 10000"/>
                  <a:gd name="connsiteY165" fmla="*/ 1137 h 10000"/>
                  <a:gd name="connsiteX166" fmla="*/ 2294 w 10000"/>
                  <a:gd name="connsiteY166" fmla="*/ 1146 h 10000"/>
                  <a:gd name="connsiteX167" fmla="*/ 2249 w 10000"/>
                  <a:gd name="connsiteY167" fmla="*/ 1156 h 10000"/>
                  <a:gd name="connsiteX168" fmla="*/ 2230 w 10000"/>
                  <a:gd name="connsiteY168" fmla="*/ 1156 h 10000"/>
                  <a:gd name="connsiteX169" fmla="*/ 2222 w 10000"/>
                  <a:gd name="connsiteY169" fmla="*/ 1163 h 10000"/>
                  <a:gd name="connsiteX170" fmla="*/ 2194 w 10000"/>
                  <a:gd name="connsiteY170" fmla="*/ 1163 h 10000"/>
                  <a:gd name="connsiteX171" fmla="*/ 2172 w 10000"/>
                  <a:gd name="connsiteY171" fmla="*/ 1163 h 10000"/>
                  <a:gd name="connsiteX172" fmla="*/ 2147 w 10000"/>
                  <a:gd name="connsiteY172" fmla="*/ 1166 h 10000"/>
                  <a:gd name="connsiteX173" fmla="*/ 2108 w 10000"/>
                  <a:gd name="connsiteY173" fmla="*/ 1166 h 10000"/>
                  <a:gd name="connsiteX174" fmla="*/ 2083 w 10000"/>
                  <a:gd name="connsiteY174" fmla="*/ 1156 h 10000"/>
                  <a:gd name="connsiteX175" fmla="*/ 2042 w 10000"/>
                  <a:gd name="connsiteY175" fmla="*/ 1143 h 10000"/>
                  <a:gd name="connsiteX176" fmla="*/ 2011 w 10000"/>
                  <a:gd name="connsiteY176" fmla="*/ 1143 h 10000"/>
                  <a:gd name="connsiteX177" fmla="*/ 1994 w 10000"/>
                  <a:gd name="connsiteY177" fmla="*/ 1146 h 10000"/>
                  <a:gd name="connsiteX178" fmla="*/ 1967 w 10000"/>
                  <a:gd name="connsiteY178" fmla="*/ 1156 h 10000"/>
                  <a:gd name="connsiteX179" fmla="*/ 1903 w 10000"/>
                  <a:gd name="connsiteY179" fmla="*/ 1176 h 10000"/>
                  <a:gd name="connsiteX180" fmla="*/ 1873 w 10000"/>
                  <a:gd name="connsiteY180" fmla="*/ 1182 h 10000"/>
                  <a:gd name="connsiteX181" fmla="*/ 1850 w 10000"/>
                  <a:gd name="connsiteY181" fmla="*/ 1185 h 10000"/>
                  <a:gd name="connsiteX182" fmla="*/ 1842 w 10000"/>
                  <a:gd name="connsiteY182" fmla="*/ 1192 h 10000"/>
                  <a:gd name="connsiteX183" fmla="*/ 1823 w 10000"/>
                  <a:gd name="connsiteY183" fmla="*/ 1195 h 10000"/>
                  <a:gd name="connsiteX184" fmla="*/ 1814 w 10000"/>
                  <a:gd name="connsiteY184" fmla="*/ 1201 h 10000"/>
                  <a:gd name="connsiteX185" fmla="*/ 1792 w 10000"/>
                  <a:gd name="connsiteY185" fmla="*/ 1218 h 10000"/>
                  <a:gd name="connsiteX186" fmla="*/ 1767 w 10000"/>
                  <a:gd name="connsiteY186" fmla="*/ 1231 h 10000"/>
                  <a:gd name="connsiteX187" fmla="*/ 1717 w 10000"/>
                  <a:gd name="connsiteY187" fmla="*/ 1266 h 10000"/>
                  <a:gd name="connsiteX188" fmla="*/ 1695 w 10000"/>
                  <a:gd name="connsiteY188" fmla="*/ 1279 h 10000"/>
                  <a:gd name="connsiteX189" fmla="*/ 1654 w 10000"/>
                  <a:gd name="connsiteY189" fmla="*/ 1308 h 10000"/>
                  <a:gd name="connsiteX190" fmla="*/ 1620 w 10000"/>
                  <a:gd name="connsiteY190" fmla="*/ 1334 h 10000"/>
                  <a:gd name="connsiteX191" fmla="*/ 1590 w 10000"/>
                  <a:gd name="connsiteY191" fmla="*/ 1360 h 10000"/>
                  <a:gd name="connsiteX192" fmla="*/ 1565 w 10000"/>
                  <a:gd name="connsiteY192" fmla="*/ 1380 h 10000"/>
                  <a:gd name="connsiteX193" fmla="*/ 1532 w 10000"/>
                  <a:gd name="connsiteY193" fmla="*/ 1402 h 10000"/>
                  <a:gd name="connsiteX194" fmla="*/ 1501 w 10000"/>
                  <a:gd name="connsiteY194" fmla="*/ 1418 h 10000"/>
                  <a:gd name="connsiteX195" fmla="*/ 1460 w 10000"/>
                  <a:gd name="connsiteY195" fmla="*/ 1438 h 10000"/>
                  <a:gd name="connsiteX196" fmla="*/ 1435 w 10000"/>
                  <a:gd name="connsiteY196" fmla="*/ 1454 h 10000"/>
                  <a:gd name="connsiteX197" fmla="*/ 1421 w 10000"/>
                  <a:gd name="connsiteY197" fmla="*/ 1464 h 10000"/>
                  <a:gd name="connsiteX198" fmla="*/ 1380 w 10000"/>
                  <a:gd name="connsiteY198" fmla="*/ 1473 h 10000"/>
                  <a:gd name="connsiteX199" fmla="*/ 1324 w 10000"/>
                  <a:gd name="connsiteY199" fmla="*/ 1477 h 10000"/>
                  <a:gd name="connsiteX200" fmla="*/ 1274 w 10000"/>
                  <a:gd name="connsiteY200" fmla="*/ 1483 h 10000"/>
                  <a:gd name="connsiteX201" fmla="*/ 1244 w 10000"/>
                  <a:gd name="connsiteY201" fmla="*/ 1486 h 10000"/>
                  <a:gd name="connsiteX202" fmla="*/ 1233 w 10000"/>
                  <a:gd name="connsiteY202" fmla="*/ 1486 h 10000"/>
                  <a:gd name="connsiteX203" fmla="*/ 1197 w 10000"/>
                  <a:gd name="connsiteY203" fmla="*/ 1493 h 10000"/>
                  <a:gd name="connsiteX204" fmla="*/ 1180 w 10000"/>
                  <a:gd name="connsiteY204" fmla="*/ 1496 h 10000"/>
                  <a:gd name="connsiteX205" fmla="*/ 1169 w 10000"/>
                  <a:gd name="connsiteY205" fmla="*/ 1496 h 10000"/>
                  <a:gd name="connsiteX206" fmla="*/ 1161 w 10000"/>
                  <a:gd name="connsiteY206" fmla="*/ 1503 h 10000"/>
                  <a:gd name="connsiteX207" fmla="*/ 1155 w 10000"/>
                  <a:gd name="connsiteY207" fmla="*/ 1503 h 10000"/>
                  <a:gd name="connsiteX208" fmla="*/ 501 w 10000"/>
                  <a:gd name="connsiteY208" fmla="*/ 2277 h 10000"/>
                  <a:gd name="connsiteX209" fmla="*/ 396 w 10000"/>
                  <a:gd name="connsiteY209" fmla="*/ 2532 h 10000"/>
                  <a:gd name="connsiteX210" fmla="*/ 324 w 10000"/>
                  <a:gd name="connsiteY210" fmla="*/ 2759 h 10000"/>
                  <a:gd name="connsiteX211" fmla="*/ 274 w 10000"/>
                  <a:gd name="connsiteY211" fmla="*/ 2866 h 10000"/>
                  <a:gd name="connsiteX212" fmla="*/ 202 w 10000"/>
                  <a:gd name="connsiteY212" fmla="*/ 3008 h 10000"/>
                  <a:gd name="connsiteX213" fmla="*/ 211 w 10000"/>
                  <a:gd name="connsiteY213" fmla="*/ 3177 h 10000"/>
                  <a:gd name="connsiteX214" fmla="*/ 235 w 10000"/>
                  <a:gd name="connsiteY214" fmla="*/ 3368 h 10000"/>
                  <a:gd name="connsiteX215" fmla="*/ 266 w 10000"/>
                  <a:gd name="connsiteY215" fmla="*/ 3595 h 10000"/>
                  <a:gd name="connsiteX216" fmla="*/ 299 w 10000"/>
                  <a:gd name="connsiteY216" fmla="*/ 3831 h 10000"/>
                  <a:gd name="connsiteX217" fmla="*/ 305 w 10000"/>
                  <a:gd name="connsiteY217" fmla="*/ 3863 h 10000"/>
                  <a:gd name="connsiteX218" fmla="*/ 341 w 10000"/>
                  <a:gd name="connsiteY218" fmla="*/ 3941 h 10000"/>
                  <a:gd name="connsiteX219" fmla="*/ 186 w 10000"/>
                  <a:gd name="connsiteY219" fmla="*/ 3935 h 10000"/>
                  <a:gd name="connsiteX220" fmla="*/ 30 w 10000"/>
                  <a:gd name="connsiteY220" fmla="*/ 3925 h 10000"/>
                  <a:gd name="connsiteX221" fmla="*/ 0 w 10000"/>
                  <a:gd name="connsiteY221" fmla="*/ 4054 h 10000"/>
                  <a:gd name="connsiteX222" fmla="*/ 14 w 10000"/>
                  <a:gd name="connsiteY222" fmla="*/ 4152 h 10000"/>
                  <a:gd name="connsiteX223" fmla="*/ 22 w 10000"/>
                  <a:gd name="connsiteY223" fmla="*/ 4242 h 10000"/>
                  <a:gd name="connsiteX224" fmla="*/ 30 w 10000"/>
                  <a:gd name="connsiteY224" fmla="*/ 4291 h 10000"/>
                  <a:gd name="connsiteX225" fmla="*/ 102 w 10000"/>
                  <a:gd name="connsiteY225" fmla="*/ 4271 h 10000"/>
                  <a:gd name="connsiteX226" fmla="*/ 155 w 10000"/>
                  <a:gd name="connsiteY226" fmla="*/ 4262 h 10000"/>
                  <a:gd name="connsiteX227" fmla="*/ 410 w 10000"/>
                  <a:gd name="connsiteY227" fmla="*/ 4255 h 10000"/>
                  <a:gd name="connsiteX228" fmla="*/ 418 w 10000"/>
                  <a:gd name="connsiteY228" fmla="*/ 4385 h 10000"/>
                  <a:gd name="connsiteX229" fmla="*/ 429 w 10000"/>
                  <a:gd name="connsiteY229" fmla="*/ 4543 h 10000"/>
                  <a:gd name="connsiteX230" fmla="*/ 443 w 10000"/>
                  <a:gd name="connsiteY230" fmla="*/ 4585 h 10000"/>
                  <a:gd name="connsiteX231" fmla="*/ 465 w 10000"/>
                  <a:gd name="connsiteY231" fmla="*/ 4611 h 10000"/>
                  <a:gd name="connsiteX232" fmla="*/ 468 w 10000"/>
                  <a:gd name="connsiteY232" fmla="*/ 4621 h 10000"/>
                  <a:gd name="connsiteX233" fmla="*/ 474 w 10000"/>
                  <a:gd name="connsiteY233" fmla="*/ 4679 h 10000"/>
                  <a:gd name="connsiteX234" fmla="*/ 554 w 10000"/>
                  <a:gd name="connsiteY234" fmla="*/ 4738 h 10000"/>
                  <a:gd name="connsiteX235" fmla="*/ 637 w 10000"/>
                  <a:gd name="connsiteY235" fmla="*/ 4809 h 10000"/>
                  <a:gd name="connsiteX236" fmla="*/ 704 w 10000"/>
                  <a:gd name="connsiteY236" fmla="*/ 4851 h 10000"/>
                  <a:gd name="connsiteX237" fmla="*/ 740 w 10000"/>
                  <a:gd name="connsiteY237" fmla="*/ 4893 h 10000"/>
                  <a:gd name="connsiteX238" fmla="*/ 756 w 10000"/>
                  <a:gd name="connsiteY238" fmla="*/ 4896 h 10000"/>
                  <a:gd name="connsiteX239" fmla="*/ 767 w 10000"/>
                  <a:gd name="connsiteY239" fmla="*/ 4880 h 10000"/>
                  <a:gd name="connsiteX240" fmla="*/ 806 w 10000"/>
                  <a:gd name="connsiteY240" fmla="*/ 4945 h 10000"/>
                  <a:gd name="connsiteX241" fmla="*/ 886 w 10000"/>
                  <a:gd name="connsiteY241" fmla="*/ 5078 h 10000"/>
                  <a:gd name="connsiteX242" fmla="*/ 911 w 10000"/>
                  <a:gd name="connsiteY242" fmla="*/ 5130 h 10000"/>
                  <a:gd name="connsiteX243" fmla="*/ 920 w 10000"/>
                  <a:gd name="connsiteY243" fmla="*/ 5191 h 10000"/>
                  <a:gd name="connsiteX244" fmla="*/ 920 w 10000"/>
                  <a:gd name="connsiteY244" fmla="*/ 5220 h 10000"/>
                  <a:gd name="connsiteX245" fmla="*/ 911 w 10000"/>
                  <a:gd name="connsiteY245" fmla="*/ 5314 h 10000"/>
                  <a:gd name="connsiteX246" fmla="*/ 898 w 10000"/>
                  <a:gd name="connsiteY246" fmla="*/ 5369 h 10000"/>
                  <a:gd name="connsiteX247" fmla="*/ 895 w 10000"/>
                  <a:gd name="connsiteY247" fmla="*/ 5385 h 10000"/>
                  <a:gd name="connsiteX248" fmla="*/ 895 w 10000"/>
                  <a:gd name="connsiteY248" fmla="*/ 5405 h 10000"/>
                  <a:gd name="connsiteX249" fmla="*/ 898 w 10000"/>
                  <a:gd name="connsiteY249" fmla="*/ 5434 h 10000"/>
                  <a:gd name="connsiteX250" fmla="*/ 911 w 10000"/>
                  <a:gd name="connsiteY250" fmla="*/ 5463 h 10000"/>
                  <a:gd name="connsiteX251" fmla="*/ 920 w 10000"/>
                  <a:gd name="connsiteY251" fmla="*/ 5492 h 10000"/>
                  <a:gd name="connsiteX252" fmla="*/ 934 w 10000"/>
                  <a:gd name="connsiteY252" fmla="*/ 5518 h 10000"/>
                  <a:gd name="connsiteX253" fmla="*/ 1169 w 10000"/>
                  <a:gd name="connsiteY253" fmla="*/ 5738 h 10000"/>
                  <a:gd name="connsiteX254" fmla="*/ 1188 w 10000"/>
                  <a:gd name="connsiteY254" fmla="*/ 5755 h 10000"/>
                  <a:gd name="connsiteX255" fmla="*/ 1216 w 10000"/>
                  <a:gd name="connsiteY255" fmla="*/ 5758 h 10000"/>
                  <a:gd name="connsiteX256" fmla="*/ 1313 w 10000"/>
                  <a:gd name="connsiteY256" fmla="*/ 5774 h 10000"/>
                  <a:gd name="connsiteX257" fmla="*/ 1349 w 10000"/>
                  <a:gd name="connsiteY257" fmla="*/ 5787 h 10000"/>
                  <a:gd name="connsiteX258" fmla="*/ 1393 w 10000"/>
                  <a:gd name="connsiteY258" fmla="*/ 5793 h 10000"/>
                  <a:gd name="connsiteX259" fmla="*/ 1393 w 10000"/>
                  <a:gd name="connsiteY259" fmla="*/ 5797 h 10000"/>
                  <a:gd name="connsiteX260" fmla="*/ 1421 w 10000"/>
                  <a:gd name="connsiteY260" fmla="*/ 5810 h 10000"/>
                  <a:gd name="connsiteX261" fmla="*/ 1446 w 10000"/>
                  <a:gd name="connsiteY261" fmla="*/ 5829 h 10000"/>
                  <a:gd name="connsiteX262" fmla="*/ 1460 w 10000"/>
                  <a:gd name="connsiteY262" fmla="*/ 5842 h 10000"/>
                  <a:gd name="connsiteX263" fmla="*/ 1476 w 10000"/>
                  <a:gd name="connsiteY263" fmla="*/ 5848 h 10000"/>
                  <a:gd name="connsiteX264" fmla="*/ 1501 w 10000"/>
                  <a:gd name="connsiteY264" fmla="*/ 5852 h 10000"/>
                  <a:gd name="connsiteX265" fmla="*/ 1532 w 10000"/>
                  <a:gd name="connsiteY265" fmla="*/ 5887 h 10000"/>
                  <a:gd name="connsiteX266" fmla="*/ 1565 w 10000"/>
                  <a:gd name="connsiteY266" fmla="*/ 5942 h 10000"/>
                  <a:gd name="connsiteX267" fmla="*/ 1587 w 10000"/>
                  <a:gd name="connsiteY267" fmla="*/ 5972 h 10000"/>
                  <a:gd name="connsiteX268" fmla="*/ 1612 w 10000"/>
                  <a:gd name="connsiteY268" fmla="*/ 5955 h 10000"/>
                  <a:gd name="connsiteX269" fmla="*/ 1679 w 10000"/>
                  <a:gd name="connsiteY269" fmla="*/ 6049 h 10000"/>
                  <a:gd name="connsiteX270" fmla="*/ 1720 w 10000"/>
                  <a:gd name="connsiteY270" fmla="*/ 6108 h 10000"/>
                  <a:gd name="connsiteX271" fmla="*/ 1751 w 10000"/>
                  <a:gd name="connsiteY271" fmla="*/ 6133 h 10000"/>
                  <a:gd name="connsiteX272" fmla="*/ 1792 w 10000"/>
                  <a:gd name="connsiteY272" fmla="*/ 6169 h 10000"/>
                  <a:gd name="connsiteX273" fmla="*/ 1801 w 10000"/>
                  <a:gd name="connsiteY273" fmla="*/ 6172 h 10000"/>
                  <a:gd name="connsiteX274" fmla="*/ 1814 w 10000"/>
                  <a:gd name="connsiteY274" fmla="*/ 6286 h 10000"/>
                  <a:gd name="connsiteX275" fmla="*/ 1817 w 10000"/>
                  <a:gd name="connsiteY275" fmla="*/ 6331 h 10000"/>
                  <a:gd name="connsiteX276" fmla="*/ 1809 w 10000"/>
                  <a:gd name="connsiteY276" fmla="*/ 6444 h 10000"/>
                  <a:gd name="connsiteX277" fmla="*/ 1801 w 10000"/>
                  <a:gd name="connsiteY277" fmla="*/ 6499 h 10000"/>
                  <a:gd name="connsiteX278" fmla="*/ 1781 w 10000"/>
                  <a:gd name="connsiteY278" fmla="*/ 6522 h 10000"/>
                  <a:gd name="connsiteX279" fmla="*/ 1773 w 10000"/>
                  <a:gd name="connsiteY279" fmla="*/ 6541 h 10000"/>
                  <a:gd name="connsiteX280" fmla="*/ 1762 w 10000"/>
                  <a:gd name="connsiteY280" fmla="*/ 6571 h 10000"/>
                  <a:gd name="connsiteX281" fmla="*/ 1767 w 10000"/>
                  <a:gd name="connsiteY281" fmla="*/ 6622 h 10000"/>
                  <a:gd name="connsiteX282" fmla="*/ 1767 w 10000"/>
                  <a:gd name="connsiteY282" fmla="*/ 6665 h 10000"/>
                  <a:gd name="connsiteX283" fmla="*/ 1767 w 10000"/>
                  <a:gd name="connsiteY283" fmla="*/ 6694 h 10000"/>
                  <a:gd name="connsiteX284" fmla="*/ 1776 w 10000"/>
                  <a:gd name="connsiteY284" fmla="*/ 6726 h 10000"/>
                  <a:gd name="connsiteX285" fmla="*/ 1776 w 10000"/>
                  <a:gd name="connsiteY285" fmla="*/ 6745 h 10000"/>
                  <a:gd name="connsiteX286" fmla="*/ 1767 w 10000"/>
                  <a:gd name="connsiteY286" fmla="*/ 6765 h 10000"/>
                  <a:gd name="connsiteX287" fmla="*/ 1762 w 10000"/>
                  <a:gd name="connsiteY287" fmla="*/ 6804 h 10000"/>
                  <a:gd name="connsiteX288" fmla="*/ 1753 w 10000"/>
                  <a:gd name="connsiteY288" fmla="*/ 6839 h 10000"/>
                  <a:gd name="connsiteX289" fmla="*/ 1742 w 10000"/>
                  <a:gd name="connsiteY289" fmla="*/ 6849 h 10000"/>
                  <a:gd name="connsiteX290" fmla="*/ 1726 w 10000"/>
                  <a:gd name="connsiteY290" fmla="*/ 6849 h 10000"/>
                  <a:gd name="connsiteX291" fmla="*/ 1712 w 10000"/>
                  <a:gd name="connsiteY291" fmla="*/ 6852 h 10000"/>
                  <a:gd name="connsiteX292" fmla="*/ 1640 w 10000"/>
                  <a:gd name="connsiteY292" fmla="*/ 6953 h 10000"/>
                  <a:gd name="connsiteX293" fmla="*/ 1493 w 10000"/>
                  <a:gd name="connsiteY293" fmla="*/ 7105 h 10000"/>
                  <a:gd name="connsiteX294" fmla="*/ 1490 w 10000"/>
                  <a:gd name="connsiteY294" fmla="*/ 7124 h 10000"/>
                  <a:gd name="connsiteX295" fmla="*/ 1468 w 10000"/>
                  <a:gd name="connsiteY295" fmla="*/ 7137 h 10000"/>
                  <a:gd name="connsiteX296" fmla="*/ 1454 w 10000"/>
                  <a:gd name="connsiteY296" fmla="*/ 7144 h 10000"/>
                  <a:gd name="connsiteX297" fmla="*/ 1452 w 10000"/>
                  <a:gd name="connsiteY297" fmla="*/ 7157 h 10000"/>
                  <a:gd name="connsiteX298" fmla="*/ 1446 w 10000"/>
                  <a:gd name="connsiteY298" fmla="*/ 7199 h 10000"/>
                  <a:gd name="connsiteX299" fmla="*/ 1476 w 10000"/>
                  <a:gd name="connsiteY299" fmla="*/ 7247 h 10000"/>
                  <a:gd name="connsiteX300" fmla="*/ 1501 w 10000"/>
                  <a:gd name="connsiteY300" fmla="*/ 7270 h 10000"/>
                  <a:gd name="connsiteX301" fmla="*/ 1518 w 10000"/>
                  <a:gd name="connsiteY301" fmla="*/ 7286 h 10000"/>
                  <a:gd name="connsiteX302" fmla="*/ 1524 w 10000"/>
                  <a:gd name="connsiteY302" fmla="*/ 7306 h 10000"/>
                  <a:gd name="connsiteX303" fmla="*/ 1540 w 10000"/>
                  <a:gd name="connsiteY303" fmla="*/ 7322 h 10000"/>
                  <a:gd name="connsiteX304" fmla="*/ 1565 w 10000"/>
                  <a:gd name="connsiteY304" fmla="*/ 7325 h 10000"/>
                  <a:gd name="connsiteX305" fmla="*/ 1590 w 10000"/>
                  <a:gd name="connsiteY305" fmla="*/ 7332 h 10000"/>
                  <a:gd name="connsiteX306" fmla="*/ 1615 w 10000"/>
                  <a:gd name="connsiteY306" fmla="*/ 7345 h 10000"/>
                  <a:gd name="connsiteX307" fmla="*/ 1662 w 10000"/>
                  <a:gd name="connsiteY307" fmla="*/ 7370 h 10000"/>
                  <a:gd name="connsiteX308" fmla="*/ 1670 w 10000"/>
                  <a:gd name="connsiteY308" fmla="*/ 7351 h 10000"/>
                  <a:gd name="connsiteX309" fmla="*/ 1726 w 10000"/>
                  <a:gd name="connsiteY309" fmla="*/ 7354 h 10000"/>
                  <a:gd name="connsiteX310" fmla="*/ 1726 w 10000"/>
                  <a:gd name="connsiteY310" fmla="*/ 7400 h 10000"/>
                  <a:gd name="connsiteX311" fmla="*/ 1773 w 10000"/>
                  <a:gd name="connsiteY311" fmla="*/ 7409 h 10000"/>
                  <a:gd name="connsiteX312" fmla="*/ 1806 w 10000"/>
                  <a:gd name="connsiteY312" fmla="*/ 7416 h 10000"/>
                  <a:gd name="connsiteX313" fmla="*/ 1839 w 10000"/>
                  <a:gd name="connsiteY313" fmla="*/ 7403 h 10000"/>
                  <a:gd name="connsiteX314" fmla="*/ 1886 w 10000"/>
                  <a:gd name="connsiteY314" fmla="*/ 7403 h 10000"/>
                  <a:gd name="connsiteX315" fmla="*/ 1898 w 10000"/>
                  <a:gd name="connsiteY315" fmla="*/ 7403 h 10000"/>
                  <a:gd name="connsiteX316" fmla="*/ 1914 w 10000"/>
                  <a:gd name="connsiteY316" fmla="*/ 7494 h 10000"/>
                  <a:gd name="connsiteX317" fmla="*/ 1895 w 10000"/>
                  <a:gd name="connsiteY317" fmla="*/ 7523 h 10000"/>
                  <a:gd name="connsiteX318" fmla="*/ 1825 w 10000"/>
                  <a:gd name="connsiteY318" fmla="*/ 7617 h 10000"/>
                  <a:gd name="connsiteX319" fmla="*/ 1776 w 10000"/>
                  <a:gd name="connsiteY319" fmla="*/ 7691 h 10000"/>
                  <a:gd name="connsiteX320" fmla="*/ 1781 w 10000"/>
                  <a:gd name="connsiteY320" fmla="*/ 7723 h 10000"/>
                  <a:gd name="connsiteX321" fmla="*/ 1767 w 10000"/>
                  <a:gd name="connsiteY321" fmla="*/ 7759 h 10000"/>
                  <a:gd name="connsiteX322" fmla="*/ 1762 w 10000"/>
                  <a:gd name="connsiteY322" fmla="*/ 7817 h 10000"/>
                  <a:gd name="connsiteX323" fmla="*/ 1762 w 10000"/>
                  <a:gd name="connsiteY323" fmla="*/ 7856 h 10000"/>
                  <a:gd name="connsiteX324" fmla="*/ 1776 w 10000"/>
                  <a:gd name="connsiteY324" fmla="*/ 7892 h 10000"/>
                  <a:gd name="connsiteX325" fmla="*/ 1784 w 10000"/>
                  <a:gd name="connsiteY325" fmla="*/ 7902 h 10000"/>
                  <a:gd name="connsiteX326" fmla="*/ 1801 w 10000"/>
                  <a:gd name="connsiteY326" fmla="*/ 7908 h 10000"/>
                  <a:gd name="connsiteX327" fmla="*/ 1809 w 10000"/>
                  <a:gd name="connsiteY327" fmla="*/ 7911 h 10000"/>
                  <a:gd name="connsiteX328" fmla="*/ 1801 w 10000"/>
                  <a:gd name="connsiteY328" fmla="*/ 7940 h 10000"/>
                  <a:gd name="connsiteX329" fmla="*/ 1798 w 10000"/>
                  <a:gd name="connsiteY329" fmla="*/ 7979 h 10000"/>
                  <a:gd name="connsiteX330" fmla="*/ 1806 w 10000"/>
                  <a:gd name="connsiteY330" fmla="*/ 8002 h 10000"/>
                  <a:gd name="connsiteX331" fmla="*/ 1823 w 10000"/>
                  <a:gd name="connsiteY331" fmla="*/ 8021 h 10000"/>
                  <a:gd name="connsiteX332" fmla="*/ 1834 w 10000"/>
                  <a:gd name="connsiteY332" fmla="*/ 8044 h 10000"/>
                  <a:gd name="connsiteX333" fmla="*/ 1839 w 10000"/>
                  <a:gd name="connsiteY333" fmla="*/ 8073 h 10000"/>
                  <a:gd name="connsiteX334" fmla="*/ 1842 w 10000"/>
                  <a:gd name="connsiteY334" fmla="*/ 8106 h 10000"/>
                  <a:gd name="connsiteX335" fmla="*/ 1839 w 10000"/>
                  <a:gd name="connsiteY335" fmla="*/ 8144 h 10000"/>
                  <a:gd name="connsiteX336" fmla="*/ 1856 w 10000"/>
                  <a:gd name="connsiteY336" fmla="*/ 8164 h 10000"/>
                  <a:gd name="connsiteX337" fmla="*/ 1886 w 10000"/>
                  <a:gd name="connsiteY337" fmla="*/ 8193 h 10000"/>
                  <a:gd name="connsiteX338" fmla="*/ 1922 w 10000"/>
                  <a:gd name="connsiteY338" fmla="*/ 8206 h 10000"/>
                  <a:gd name="connsiteX339" fmla="*/ 1967 w 10000"/>
                  <a:gd name="connsiteY339" fmla="*/ 8203 h 10000"/>
                  <a:gd name="connsiteX340" fmla="*/ 1986 w 10000"/>
                  <a:gd name="connsiteY340" fmla="*/ 8212 h 10000"/>
                  <a:gd name="connsiteX341" fmla="*/ 2000 w 10000"/>
                  <a:gd name="connsiteY341" fmla="*/ 8232 h 10000"/>
                  <a:gd name="connsiteX342" fmla="*/ 2033 w 10000"/>
                  <a:gd name="connsiteY342" fmla="*/ 8258 h 10000"/>
                  <a:gd name="connsiteX343" fmla="*/ 2050 w 10000"/>
                  <a:gd name="connsiteY343" fmla="*/ 8271 h 10000"/>
                  <a:gd name="connsiteX344" fmla="*/ 2089 w 10000"/>
                  <a:gd name="connsiteY344" fmla="*/ 8280 h 10000"/>
                  <a:gd name="connsiteX345" fmla="*/ 2122 w 10000"/>
                  <a:gd name="connsiteY345" fmla="*/ 8300 h 10000"/>
                  <a:gd name="connsiteX346" fmla="*/ 2163 w 10000"/>
                  <a:gd name="connsiteY346" fmla="*/ 8332 h 10000"/>
                  <a:gd name="connsiteX347" fmla="*/ 2172 w 10000"/>
                  <a:gd name="connsiteY347" fmla="*/ 8335 h 10000"/>
                  <a:gd name="connsiteX348" fmla="*/ 2177 w 10000"/>
                  <a:gd name="connsiteY348" fmla="*/ 8345 h 10000"/>
                  <a:gd name="connsiteX349" fmla="*/ 2163 w 10000"/>
                  <a:gd name="connsiteY349" fmla="*/ 8371 h 10000"/>
                  <a:gd name="connsiteX350" fmla="*/ 2139 w 10000"/>
                  <a:gd name="connsiteY350" fmla="*/ 8423 h 10000"/>
                  <a:gd name="connsiteX351" fmla="*/ 2130 w 10000"/>
                  <a:gd name="connsiteY351" fmla="*/ 8439 h 10000"/>
                  <a:gd name="connsiteX352" fmla="*/ 2105 w 10000"/>
                  <a:gd name="connsiteY352" fmla="*/ 8446 h 10000"/>
                  <a:gd name="connsiteX353" fmla="*/ 2080 w 10000"/>
                  <a:gd name="connsiteY353" fmla="*/ 8449 h 10000"/>
                  <a:gd name="connsiteX354" fmla="*/ 2075 w 10000"/>
                  <a:gd name="connsiteY354" fmla="*/ 8459 h 10000"/>
                  <a:gd name="connsiteX355" fmla="*/ 2072 w 10000"/>
                  <a:gd name="connsiteY355" fmla="*/ 8475 h 10000"/>
                  <a:gd name="connsiteX356" fmla="*/ 2080 w 10000"/>
                  <a:gd name="connsiteY356" fmla="*/ 8484 h 10000"/>
                  <a:gd name="connsiteX357" fmla="*/ 2100 w 10000"/>
                  <a:gd name="connsiteY357" fmla="*/ 8475 h 10000"/>
                  <a:gd name="connsiteX358" fmla="*/ 2141 w 10000"/>
                  <a:gd name="connsiteY358" fmla="*/ 8478 h 10000"/>
                  <a:gd name="connsiteX359" fmla="*/ 2172 w 10000"/>
                  <a:gd name="connsiteY359" fmla="*/ 8475 h 10000"/>
                  <a:gd name="connsiteX360" fmla="*/ 2188 w 10000"/>
                  <a:gd name="connsiteY360" fmla="*/ 8475 h 10000"/>
                  <a:gd name="connsiteX361" fmla="*/ 2222 w 10000"/>
                  <a:gd name="connsiteY361" fmla="*/ 8497 h 10000"/>
                  <a:gd name="connsiteX362" fmla="*/ 2252 w 10000"/>
                  <a:gd name="connsiteY362" fmla="*/ 8514 h 10000"/>
                  <a:gd name="connsiteX363" fmla="*/ 2274 w 10000"/>
                  <a:gd name="connsiteY363" fmla="*/ 8514 h 10000"/>
                  <a:gd name="connsiteX364" fmla="*/ 2299 w 10000"/>
                  <a:gd name="connsiteY364" fmla="*/ 8504 h 10000"/>
                  <a:gd name="connsiteX365" fmla="*/ 2310 w 10000"/>
                  <a:gd name="connsiteY365" fmla="*/ 8504 h 10000"/>
                  <a:gd name="connsiteX366" fmla="*/ 2319 w 10000"/>
                  <a:gd name="connsiteY366" fmla="*/ 8484 h 10000"/>
                  <a:gd name="connsiteX367" fmla="*/ 2338 w 10000"/>
                  <a:gd name="connsiteY367" fmla="*/ 8494 h 10000"/>
                  <a:gd name="connsiteX368" fmla="*/ 2338 w 10000"/>
                  <a:gd name="connsiteY368" fmla="*/ 8552 h 10000"/>
                  <a:gd name="connsiteX369" fmla="*/ 2366 w 10000"/>
                  <a:gd name="connsiteY369" fmla="*/ 8572 h 10000"/>
                  <a:gd name="connsiteX370" fmla="*/ 2382 w 10000"/>
                  <a:gd name="connsiteY370" fmla="*/ 8582 h 10000"/>
                  <a:gd name="connsiteX371" fmla="*/ 2435 w 10000"/>
                  <a:gd name="connsiteY371" fmla="*/ 8552 h 10000"/>
                  <a:gd name="connsiteX372" fmla="*/ 2443 w 10000"/>
                  <a:gd name="connsiteY372" fmla="*/ 8552 h 10000"/>
                  <a:gd name="connsiteX373" fmla="*/ 2454 w 10000"/>
                  <a:gd name="connsiteY373" fmla="*/ 8552 h 10000"/>
                  <a:gd name="connsiteX374" fmla="*/ 2471 w 10000"/>
                  <a:gd name="connsiteY374" fmla="*/ 8546 h 10000"/>
                  <a:gd name="connsiteX375" fmla="*/ 2488 w 10000"/>
                  <a:gd name="connsiteY375" fmla="*/ 8536 h 10000"/>
                  <a:gd name="connsiteX376" fmla="*/ 2501 w 10000"/>
                  <a:gd name="connsiteY376" fmla="*/ 8533 h 10000"/>
                  <a:gd name="connsiteX377" fmla="*/ 2512 w 10000"/>
                  <a:gd name="connsiteY377" fmla="*/ 8533 h 10000"/>
                  <a:gd name="connsiteX378" fmla="*/ 2521 w 10000"/>
                  <a:gd name="connsiteY378" fmla="*/ 8546 h 10000"/>
                  <a:gd name="connsiteX379" fmla="*/ 2521 w 10000"/>
                  <a:gd name="connsiteY379" fmla="*/ 8572 h 10000"/>
                  <a:gd name="connsiteX380" fmla="*/ 2535 w 10000"/>
                  <a:gd name="connsiteY380" fmla="*/ 8588 h 10000"/>
                  <a:gd name="connsiteX381" fmla="*/ 2551 w 10000"/>
                  <a:gd name="connsiteY381" fmla="*/ 8582 h 10000"/>
                  <a:gd name="connsiteX382" fmla="*/ 2560 w 10000"/>
                  <a:gd name="connsiteY382" fmla="*/ 8582 h 10000"/>
                  <a:gd name="connsiteX383" fmla="*/ 2573 w 10000"/>
                  <a:gd name="connsiteY383" fmla="*/ 8588 h 10000"/>
                  <a:gd name="connsiteX384" fmla="*/ 2584 w 10000"/>
                  <a:gd name="connsiteY384" fmla="*/ 8591 h 10000"/>
                  <a:gd name="connsiteX385" fmla="*/ 2590 w 10000"/>
                  <a:gd name="connsiteY385" fmla="*/ 8598 h 10000"/>
                  <a:gd name="connsiteX386" fmla="*/ 2598 w 10000"/>
                  <a:gd name="connsiteY386" fmla="*/ 8608 h 10000"/>
                  <a:gd name="connsiteX387" fmla="*/ 2607 w 10000"/>
                  <a:gd name="connsiteY387" fmla="*/ 8617 h 10000"/>
                  <a:gd name="connsiteX388" fmla="*/ 2618 w 10000"/>
                  <a:gd name="connsiteY388" fmla="*/ 8617 h 10000"/>
                  <a:gd name="connsiteX389" fmla="*/ 2640 w 10000"/>
                  <a:gd name="connsiteY389" fmla="*/ 8608 h 10000"/>
                  <a:gd name="connsiteX390" fmla="*/ 2670 w 10000"/>
                  <a:gd name="connsiteY390" fmla="*/ 8598 h 10000"/>
                  <a:gd name="connsiteX391" fmla="*/ 2673 w 10000"/>
                  <a:gd name="connsiteY391" fmla="*/ 8598 h 10000"/>
                  <a:gd name="connsiteX392" fmla="*/ 2690 w 10000"/>
                  <a:gd name="connsiteY392" fmla="*/ 8598 h 10000"/>
                  <a:gd name="connsiteX393" fmla="*/ 2698 w 10000"/>
                  <a:gd name="connsiteY393" fmla="*/ 8598 h 10000"/>
                  <a:gd name="connsiteX394" fmla="*/ 2712 w 10000"/>
                  <a:gd name="connsiteY394" fmla="*/ 8598 h 10000"/>
                  <a:gd name="connsiteX395" fmla="*/ 2726 w 10000"/>
                  <a:gd name="connsiteY395" fmla="*/ 8591 h 10000"/>
                  <a:gd name="connsiteX396" fmla="*/ 2737 w 10000"/>
                  <a:gd name="connsiteY396" fmla="*/ 8588 h 10000"/>
                  <a:gd name="connsiteX397" fmla="*/ 2759 w 10000"/>
                  <a:gd name="connsiteY397" fmla="*/ 8582 h 10000"/>
                  <a:gd name="connsiteX398" fmla="*/ 2770 w 10000"/>
                  <a:gd name="connsiteY398" fmla="*/ 8578 h 10000"/>
                  <a:gd name="connsiteX399" fmla="*/ 2784 w 10000"/>
                  <a:gd name="connsiteY399" fmla="*/ 8572 h 10000"/>
                  <a:gd name="connsiteX400" fmla="*/ 2795 w 10000"/>
                  <a:gd name="connsiteY400" fmla="*/ 8572 h 10000"/>
                  <a:gd name="connsiteX401" fmla="*/ 2803 w 10000"/>
                  <a:gd name="connsiteY401" fmla="*/ 8588 h 10000"/>
                  <a:gd name="connsiteX402" fmla="*/ 2803 w 10000"/>
                  <a:gd name="connsiteY402" fmla="*/ 8591 h 10000"/>
                  <a:gd name="connsiteX403" fmla="*/ 2803 w 10000"/>
                  <a:gd name="connsiteY403" fmla="*/ 8601 h 10000"/>
                  <a:gd name="connsiteX404" fmla="*/ 2809 w 10000"/>
                  <a:gd name="connsiteY404" fmla="*/ 8601 h 10000"/>
                  <a:gd name="connsiteX405" fmla="*/ 2823 w 10000"/>
                  <a:gd name="connsiteY405" fmla="*/ 8598 h 10000"/>
                  <a:gd name="connsiteX406" fmla="*/ 2831 w 10000"/>
                  <a:gd name="connsiteY406" fmla="*/ 8598 h 10000"/>
                  <a:gd name="connsiteX407" fmla="*/ 2839 w 10000"/>
                  <a:gd name="connsiteY407" fmla="*/ 8601 h 10000"/>
                  <a:gd name="connsiteX408" fmla="*/ 2848 w 10000"/>
                  <a:gd name="connsiteY408" fmla="*/ 8598 h 10000"/>
                  <a:gd name="connsiteX409" fmla="*/ 2856 w 10000"/>
                  <a:gd name="connsiteY409" fmla="*/ 8601 h 10000"/>
                  <a:gd name="connsiteX410" fmla="*/ 2859 w 10000"/>
                  <a:gd name="connsiteY410" fmla="*/ 8601 h 10000"/>
                  <a:gd name="connsiteX411" fmla="*/ 2864 w 10000"/>
                  <a:gd name="connsiteY411" fmla="*/ 8598 h 10000"/>
                  <a:gd name="connsiteX412" fmla="*/ 2889 w 10000"/>
                  <a:gd name="connsiteY412" fmla="*/ 8611 h 10000"/>
                  <a:gd name="connsiteX413" fmla="*/ 2906 w 10000"/>
                  <a:gd name="connsiteY413" fmla="*/ 8620 h 10000"/>
                  <a:gd name="connsiteX414" fmla="*/ 2914 w 10000"/>
                  <a:gd name="connsiteY414" fmla="*/ 8627 h 10000"/>
                  <a:gd name="connsiteX415" fmla="*/ 2920 w 10000"/>
                  <a:gd name="connsiteY415" fmla="*/ 8640 h 10000"/>
                  <a:gd name="connsiteX416" fmla="*/ 2922 w 10000"/>
                  <a:gd name="connsiteY416" fmla="*/ 8666 h 10000"/>
                  <a:gd name="connsiteX417" fmla="*/ 2922 w 10000"/>
                  <a:gd name="connsiteY417" fmla="*/ 8692 h 10000"/>
                  <a:gd name="connsiteX418" fmla="*/ 2939 w 10000"/>
                  <a:gd name="connsiteY418" fmla="*/ 8695 h 10000"/>
                  <a:gd name="connsiteX419" fmla="*/ 2953 w 10000"/>
                  <a:gd name="connsiteY419" fmla="*/ 8695 h 10000"/>
                  <a:gd name="connsiteX420" fmla="*/ 2961 w 10000"/>
                  <a:gd name="connsiteY420" fmla="*/ 8695 h 10000"/>
                  <a:gd name="connsiteX421" fmla="*/ 2972 w 10000"/>
                  <a:gd name="connsiteY421" fmla="*/ 8692 h 10000"/>
                  <a:gd name="connsiteX422" fmla="*/ 2981 w 10000"/>
                  <a:gd name="connsiteY422" fmla="*/ 8685 h 10000"/>
                  <a:gd name="connsiteX423" fmla="*/ 2989 w 10000"/>
                  <a:gd name="connsiteY423" fmla="*/ 8685 h 10000"/>
                  <a:gd name="connsiteX424" fmla="*/ 3008 w 10000"/>
                  <a:gd name="connsiteY424" fmla="*/ 8685 h 10000"/>
                  <a:gd name="connsiteX425" fmla="*/ 3028 w 10000"/>
                  <a:gd name="connsiteY425" fmla="*/ 8695 h 10000"/>
                  <a:gd name="connsiteX426" fmla="*/ 3042 w 10000"/>
                  <a:gd name="connsiteY426" fmla="*/ 8695 h 10000"/>
                  <a:gd name="connsiteX427" fmla="*/ 3053 w 10000"/>
                  <a:gd name="connsiteY427" fmla="*/ 8676 h 10000"/>
                  <a:gd name="connsiteX428" fmla="*/ 3061 w 10000"/>
                  <a:gd name="connsiteY428" fmla="*/ 8666 h 10000"/>
                  <a:gd name="connsiteX429" fmla="*/ 3066 w 10000"/>
                  <a:gd name="connsiteY429" fmla="*/ 8656 h 10000"/>
                  <a:gd name="connsiteX430" fmla="*/ 3091 w 10000"/>
                  <a:gd name="connsiteY430" fmla="*/ 8659 h 10000"/>
                  <a:gd name="connsiteX431" fmla="*/ 3105 w 10000"/>
                  <a:gd name="connsiteY431" fmla="*/ 8659 h 10000"/>
                  <a:gd name="connsiteX432" fmla="*/ 3108 w 10000"/>
                  <a:gd name="connsiteY432" fmla="*/ 8650 h 10000"/>
                  <a:gd name="connsiteX433" fmla="*/ 3147 w 10000"/>
                  <a:gd name="connsiteY433" fmla="*/ 8588 h 10000"/>
                  <a:gd name="connsiteX434" fmla="*/ 3150 w 10000"/>
                  <a:gd name="connsiteY434" fmla="*/ 8598 h 10000"/>
                  <a:gd name="connsiteX435" fmla="*/ 3163 w 10000"/>
                  <a:gd name="connsiteY435" fmla="*/ 8601 h 10000"/>
                  <a:gd name="connsiteX436" fmla="*/ 3180 w 10000"/>
                  <a:gd name="connsiteY436" fmla="*/ 8608 h 10000"/>
                  <a:gd name="connsiteX437" fmla="*/ 3188 w 10000"/>
                  <a:gd name="connsiteY437" fmla="*/ 8611 h 10000"/>
                  <a:gd name="connsiteX438" fmla="*/ 3227 w 10000"/>
                  <a:gd name="connsiteY438" fmla="*/ 8620 h 10000"/>
                  <a:gd name="connsiteX439" fmla="*/ 3238 w 10000"/>
                  <a:gd name="connsiteY439" fmla="*/ 8617 h 10000"/>
                  <a:gd name="connsiteX440" fmla="*/ 3247 w 10000"/>
                  <a:gd name="connsiteY440" fmla="*/ 8601 h 10000"/>
                  <a:gd name="connsiteX441" fmla="*/ 3269 w 10000"/>
                  <a:gd name="connsiteY441" fmla="*/ 8611 h 10000"/>
                  <a:gd name="connsiteX442" fmla="*/ 3277 w 10000"/>
                  <a:gd name="connsiteY442" fmla="*/ 8617 h 10000"/>
                  <a:gd name="connsiteX443" fmla="*/ 3285 w 10000"/>
                  <a:gd name="connsiteY443" fmla="*/ 8611 h 10000"/>
                  <a:gd name="connsiteX444" fmla="*/ 3307 w 10000"/>
                  <a:gd name="connsiteY444" fmla="*/ 8611 h 10000"/>
                  <a:gd name="connsiteX445" fmla="*/ 3319 w 10000"/>
                  <a:gd name="connsiteY445" fmla="*/ 8617 h 10000"/>
                  <a:gd name="connsiteX446" fmla="*/ 3324 w 10000"/>
                  <a:gd name="connsiteY446" fmla="*/ 8617 h 10000"/>
                  <a:gd name="connsiteX447" fmla="*/ 3327 w 10000"/>
                  <a:gd name="connsiteY447" fmla="*/ 8620 h 10000"/>
                  <a:gd name="connsiteX448" fmla="*/ 3341 w 10000"/>
                  <a:gd name="connsiteY448" fmla="*/ 8620 h 10000"/>
                  <a:gd name="connsiteX449" fmla="*/ 3357 w 10000"/>
                  <a:gd name="connsiteY449" fmla="*/ 8620 h 10000"/>
                  <a:gd name="connsiteX450" fmla="*/ 3374 w 10000"/>
                  <a:gd name="connsiteY450" fmla="*/ 8620 h 10000"/>
                  <a:gd name="connsiteX451" fmla="*/ 3382 w 10000"/>
                  <a:gd name="connsiteY451" fmla="*/ 8620 h 10000"/>
                  <a:gd name="connsiteX452" fmla="*/ 3399 w 10000"/>
                  <a:gd name="connsiteY452" fmla="*/ 8611 h 10000"/>
                  <a:gd name="connsiteX453" fmla="*/ 3413 w 10000"/>
                  <a:gd name="connsiteY453" fmla="*/ 8601 h 10000"/>
                  <a:gd name="connsiteX454" fmla="*/ 3421 w 10000"/>
                  <a:gd name="connsiteY454" fmla="*/ 8588 h 10000"/>
                  <a:gd name="connsiteX455" fmla="*/ 3421 w 10000"/>
                  <a:gd name="connsiteY455" fmla="*/ 8572 h 10000"/>
                  <a:gd name="connsiteX456" fmla="*/ 3421 w 10000"/>
                  <a:gd name="connsiteY456" fmla="*/ 8552 h 10000"/>
                  <a:gd name="connsiteX457" fmla="*/ 3424 w 10000"/>
                  <a:gd name="connsiteY457" fmla="*/ 8533 h 10000"/>
                  <a:gd name="connsiteX458" fmla="*/ 3432 w 10000"/>
                  <a:gd name="connsiteY458" fmla="*/ 8523 h 10000"/>
                  <a:gd name="connsiteX459" fmla="*/ 3446 w 10000"/>
                  <a:gd name="connsiteY459" fmla="*/ 8523 h 10000"/>
                  <a:gd name="connsiteX460" fmla="*/ 3457 w 10000"/>
                  <a:gd name="connsiteY460" fmla="*/ 8523 h 10000"/>
                  <a:gd name="connsiteX461" fmla="*/ 3476 w 10000"/>
                  <a:gd name="connsiteY461" fmla="*/ 8533 h 10000"/>
                  <a:gd name="connsiteX462" fmla="*/ 3485 w 10000"/>
                  <a:gd name="connsiteY462" fmla="*/ 8536 h 10000"/>
                  <a:gd name="connsiteX463" fmla="*/ 3501 w 10000"/>
                  <a:gd name="connsiteY463" fmla="*/ 8527 h 10000"/>
                  <a:gd name="connsiteX464" fmla="*/ 3504 w 10000"/>
                  <a:gd name="connsiteY464" fmla="*/ 8514 h 10000"/>
                  <a:gd name="connsiteX465" fmla="*/ 3510 w 10000"/>
                  <a:gd name="connsiteY465" fmla="*/ 8497 h 10000"/>
                  <a:gd name="connsiteX466" fmla="*/ 3537 w 10000"/>
                  <a:gd name="connsiteY466" fmla="*/ 8484 h 10000"/>
                  <a:gd name="connsiteX467" fmla="*/ 3562 w 10000"/>
                  <a:gd name="connsiteY467" fmla="*/ 8488 h 10000"/>
                  <a:gd name="connsiteX468" fmla="*/ 3568 w 10000"/>
                  <a:gd name="connsiteY468" fmla="*/ 8484 h 10000"/>
                  <a:gd name="connsiteX469" fmla="*/ 3584 w 10000"/>
                  <a:gd name="connsiteY469" fmla="*/ 8494 h 10000"/>
                  <a:gd name="connsiteX470" fmla="*/ 3593 w 10000"/>
                  <a:gd name="connsiteY470" fmla="*/ 8507 h 10000"/>
                  <a:gd name="connsiteX471" fmla="*/ 3618 w 10000"/>
                  <a:gd name="connsiteY471" fmla="*/ 8497 h 10000"/>
                  <a:gd name="connsiteX472" fmla="*/ 3643 w 10000"/>
                  <a:gd name="connsiteY472" fmla="*/ 8475 h 10000"/>
                  <a:gd name="connsiteX473" fmla="*/ 3657 w 10000"/>
                  <a:gd name="connsiteY473" fmla="*/ 8478 h 10000"/>
                  <a:gd name="connsiteX474" fmla="*/ 3670 w 10000"/>
                  <a:gd name="connsiteY474" fmla="*/ 8475 h 10000"/>
                  <a:gd name="connsiteX475" fmla="*/ 3673 w 10000"/>
                  <a:gd name="connsiteY475" fmla="*/ 8468 h 10000"/>
                  <a:gd name="connsiteX476" fmla="*/ 3681 w 10000"/>
                  <a:gd name="connsiteY476" fmla="*/ 8468 h 10000"/>
                  <a:gd name="connsiteX477" fmla="*/ 3698 w 10000"/>
                  <a:gd name="connsiteY477" fmla="*/ 8478 h 10000"/>
                  <a:gd name="connsiteX478" fmla="*/ 3720 w 10000"/>
                  <a:gd name="connsiteY478" fmla="*/ 8497 h 10000"/>
                  <a:gd name="connsiteX479" fmla="*/ 3715 w 10000"/>
                  <a:gd name="connsiteY479" fmla="*/ 8504 h 10000"/>
                  <a:gd name="connsiteX480" fmla="*/ 3729 w 10000"/>
                  <a:gd name="connsiteY480" fmla="*/ 8514 h 10000"/>
                  <a:gd name="connsiteX481" fmla="*/ 3729 w 10000"/>
                  <a:gd name="connsiteY481" fmla="*/ 8517 h 10000"/>
                  <a:gd name="connsiteX482" fmla="*/ 3740 w 10000"/>
                  <a:gd name="connsiteY482" fmla="*/ 8527 h 10000"/>
                  <a:gd name="connsiteX483" fmla="*/ 3759 w 10000"/>
                  <a:gd name="connsiteY483" fmla="*/ 8517 h 10000"/>
                  <a:gd name="connsiteX484" fmla="*/ 3762 w 10000"/>
                  <a:gd name="connsiteY484" fmla="*/ 8504 h 10000"/>
                  <a:gd name="connsiteX485" fmla="*/ 3770 w 10000"/>
                  <a:gd name="connsiteY485" fmla="*/ 8488 h 10000"/>
                  <a:gd name="connsiteX486" fmla="*/ 3778 w 10000"/>
                  <a:gd name="connsiteY486" fmla="*/ 8484 h 10000"/>
                  <a:gd name="connsiteX487" fmla="*/ 3792 w 10000"/>
                  <a:gd name="connsiteY487" fmla="*/ 8475 h 10000"/>
                  <a:gd name="connsiteX488" fmla="*/ 3803 w 10000"/>
                  <a:gd name="connsiteY488" fmla="*/ 8478 h 10000"/>
                  <a:gd name="connsiteX489" fmla="*/ 3809 w 10000"/>
                  <a:gd name="connsiteY489" fmla="*/ 8475 h 10000"/>
                  <a:gd name="connsiteX490" fmla="*/ 3825 w 10000"/>
                  <a:gd name="connsiteY490" fmla="*/ 8465 h 10000"/>
                  <a:gd name="connsiteX491" fmla="*/ 3834 w 10000"/>
                  <a:gd name="connsiteY491" fmla="*/ 8468 h 10000"/>
                  <a:gd name="connsiteX492" fmla="*/ 3842 w 10000"/>
                  <a:gd name="connsiteY492" fmla="*/ 8478 h 10000"/>
                  <a:gd name="connsiteX493" fmla="*/ 3850 w 10000"/>
                  <a:gd name="connsiteY493" fmla="*/ 8478 h 10000"/>
                  <a:gd name="connsiteX494" fmla="*/ 3859 w 10000"/>
                  <a:gd name="connsiteY494" fmla="*/ 8484 h 10000"/>
                  <a:gd name="connsiteX495" fmla="*/ 3873 w 10000"/>
                  <a:gd name="connsiteY495" fmla="*/ 8494 h 10000"/>
                  <a:gd name="connsiteX496" fmla="*/ 3875 w 10000"/>
                  <a:gd name="connsiteY496" fmla="*/ 8507 h 10000"/>
                  <a:gd name="connsiteX497" fmla="*/ 3881 w 10000"/>
                  <a:gd name="connsiteY497" fmla="*/ 8527 h 10000"/>
                  <a:gd name="connsiteX498" fmla="*/ 3875 w 10000"/>
                  <a:gd name="connsiteY498" fmla="*/ 8546 h 10000"/>
                  <a:gd name="connsiteX499" fmla="*/ 3892 w 10000"/>
                  <a:gd name="connsiteY499" fmla="*/ 8546 h 10000"/>
                  <a:gd name="connsiteX500" fmla="*/ 3900 w 10000"/>
                  <a:gd name="connsiteY500" fmla="*/ 8543 h 10000"/>
                  <a:gd name="connsiteX501" fmla="*/ 3906 w 10000"/>
                  <a:gd name="connsiteY501" fmla="*/ 8543 h 10000"/>
                  <a:gd name="connsiteX502" fmla="*/ 3922 w 10000"/>
                  <a:gd name="connsiteY502" fmla="*/ 8552 h 10000"/>
                  <a:gd name="connsiteX503" fmla="*/ 3939 w 10000"/>
                  <a:gd name="connsiteY503" fmla="*/ 8559 h 10000"/>
                  <a:gd name="connsiteX504" fmla="*/ 3953 w 10000"/>
                  <a:gd name="connsiteY504" fmla="*/ 8572 h 10000"/>
                  <a:gd name="connsiteX505" fmla="*/ 3956 w 10000"/>
                  <a:gd name="connsiteY505" fmla="*/ 8588 h 10000"/>
                  <a:gd name="connsiteX506" fmla="*/ 3956 w 10000"/>
                  <a:gd name="connsiteY506" fmla="*/ 8608 h 10000"/>
                  <a:gd name="connsiteX507" fmla="*/ 3972 w 10000"/>
                  <a:gd name="connsiteY507" fmla="*/ 8608 h 10000"/>
                  <a:gd name="connsiteX508" fmla="*/ 3986 w 10000"/>
                  <a:gd name="connsiteY508" fmla="*/ 8608 h 10000"/>
                  <a:gd name="connsiteX509" fmla="*/ 3997 w 10000"/>
                  <a:gd name="connsiteY509" fmla="*/ 8608 h 10000"/>
                  <a:gd name="connsiteX510" fmla="*/ 4006 w 10000"/>
                  <a:gd name="connsiteY510" fmla="*/ 8608 h 10000"/>
                  <a:gd name="connsiteX511" fmla="*/ 4006 w 10000"/>
                  <a:gd name="connsiteY511" fmla="*/ 8611 h 10000"/>
                  <a:gd name="connsiteX512" fmla="*/ 4011 w 10000"/>
                  <a:gd name="connsiteY512" fmla="*/ 8611 h 10000"/>
                  <a:gd name="connsiteX513" fmla="*/ 4022 w 10000"/>
                  <a:gd name="connsiteY513" fmla="*/ 8620 h 10000"/>
                  <a:gd name="connsiteX514" fmla="*/ 4042 w 10000"/>
                  <a:gd name="connsiteY514" fmla="*/ 8620 h 10000"/>
                  <a:gd name="connsiteX515" fmla="*/ 4050 w 10000"/>
                  <a:gd name="connsiteY515" fmla="*/ 8617 h 10000"/>
                  <a:gd name="connsiteX516" fmla="*/ 4069 w 10000"/>
                  <a:gd name="connsiteY516" fmla="*/ 8620 h 10000"/>
                  <a:gd name="connsiteX517" fmla="*/ 4086 w 10000"/>
                  <a:gd name="connsiteY517" fmla="*/ 8630 h 10000"/>
                  <a:gd name="connsiteX518" fmla="*/ 4108 w 10000"/>
                  <a:gd name="connsiteY518" fmla="*/ 8627 h 10000"/>
                  <a:gd name="connsiteX519" fmla="*/ 4125 w 10000"/>
                  <a:gd name="connsiteY519" fmla="*/ 8620 h 10000"/>
                  <a:gd name="connsiteX520" fmla="*/ 4133 w 10000"/>
                  <a:gd name="connsiteY520" fmla="*/ 8611 h 10000"/>
                  <a:gd name="connsiteX521" fmla="*/ 4139 w 10000"/>
                  <a:gd name="connsiteY521" fmla="*/ 8608 h 10000"/>
                  <a:gd name="connsiteX522" fmla="*/ 4147 w 10000"/>
                  <a:gd name="connsiteY522" fmla="*/ 8601 h 10000"/>
                  <a:gd name="connsiteX523" fmla="*/ 4155 w 10000"/>
                  <a:gd name="connsiteY523" fmla="*/ 8591 h 10000"/>
                  <a:gd name="connsiteX524" fmla="*/ 4166 w 10000"/>
                  <a:gd name="connsiteY524" fmla="*/ 8582 h 10000"/>
                  <a:gd name="connsiteX525" fmla="*/ 4183 w 10000"/>
                  <a:gd name="connsiteY525" fmla="*/ 8569 h 10000"/>
                  <a:gd name="connsiteX526" fmla="*/ 4191 w 10000"/>
                  <a:gd name="connsiteY526" fmla="*/ 8562 h 10000"/>
                  <a:gd name="connsiteX527" fmla="*/ 4208 w 10000"/>
                  <a:gd name="connsiteY527" fmla="*/ 8552 h 10000"/>
                  <a:gd name="connsiteX528" fmla="*/ 4230 w 10000"/>
                  <a:gd name="connsiteY528" fmla="*/ 8552 h 10000"/>
                  <a:gd name="connsiteX529" fmla="*/ 4238 w 10000"/>
                  <a:gd name="connsiteY529" fmla="*/ 8559 h 10000"/>
                  <a:gd name="connsiteX530" fmla="*/ 4247 w 10000"/>
                  <a:gd name="connsiteY530" fmla="*/ 8572 h 10000"/>
                  <a:gd name="connsiteX531" fmla="*/ 4252 w 10000"/>
                  <a:gd name="connsiteY531" fmla="*/ 8578 h 10000"/>
                  <a:gd name="connsiteX532" fmla="*/ 4263 w 10000"/>
                  <a:gd name="connsiteY532" fmla="*/ 8582 h 10000"/>
                  <a:gd name="connsiteX533" fmla="*/ 4277 w 10000"/>
                  <a:gd name="connsiteY533" fmla="*/ 8572 h 10000"/>
                  <a:gd name="connsiteX534" fmla="*/ 4294 w 10000"/>
                  <a:gd name="connsiteY534" fmla="*/ 8559 h 10000"/>
                  <a:gd name="connsiteX535" fmla="*/ 4302 w 10000"/>
                  <a:gd name="connsiteY535" fmla="*/ 8546 h 10000"/>
                  <a:gd name="connsiteX536" fmla="*/ 4310 w 10000"/>
                  <a:gd name="connsiteY536" fmla="*/ 8543 h 10000"/>
                  <a:gd name="connsiteX537" fmla="*/ 4313 w 10000"/>
                  <a:gd name="connsiteY537" fmla="*/ 8543 h 10000"/>
                  <a:gd name="connsiteX538" fmla="*/ 4332 w 10000"/>
                  <a:gd name="connsiteY538" fmla="*/ 8546 h 10000"/>
                  <a:gd name="connsiteX539" fmla="*/ 4335 w 10000"/>
                  <a:gd name="connsiteY539" fmla="*/ 8559 h 10000"/>
                  <a:gd name="connsiteX540" fmla="*/ 4349 w 10000"/>
                  <a:gd name="connsiteY540" fmla="*/ 8588 h 10000"/>
                  <a:gd name="connsiteX541" fmla="*/ 4360 w 10000"/>
                  <a:gd name="connsiteY541" fmla="*/ 8591 h 10000"/>
                  <a:gd name="connsiteX542" fmla="*/ 4366 w 10000"/>
                  <a:gd name="connsiteY542" fmla="*/ 8591 h 10000"/>
                  <a:gd name="connsiteX543" fmla="*/ 4382 w 10000"/>
                  <a:gd name="connsiteY543" fmla="*/ 8598 h 10000"/>
                  <a:gd name="connsiteX544" fmla="*/ 4385 w 10000"/>
                  <a:gd name="connsiteY544" fmla="*/ 8598 h 10000"/>
                  <a:gd name="connsiteX545" fmla="*/ 4402 w 10000"/>
                  <a:gd name="connsiteY545" fmla="*/ 8598 h 10000"/>
                  <a:gd name="connsiteX546" fmla="*/ 4421 w 10000"/>
                  <a:gd name="connsiteY546" fmla="*/ 8591 h 10000"/>
                  <a:gd name="connsiteX547" fmla="*/ 4440 w 10000"/>
                  <a:gd name="connsiteY547" fmla="*/ 8591 h 10000"/>
                  <a:gd name="connsiteX548" fmla="*/ 4449 w 10000"/>
                  <a:gd name="connsiteY548" fmla="*/ 8598 h 10000"/>
                  <a:gd name="connsiteX549" fmla="*/ 4454 w 10000"/>
                  <a:gd name="connsiteY549" fmla="*/ 8617 h 10000"/>
                  <a:gd name="connsiteX550" fmla="*/ 4463 w 10000"/>
                  <a:gd name="connsiteY550" fmla="*/ 8608 h 10000"/>
                  <a:gd name="connsiteX551" fmla="*/ 4474 w 10000"/>
                  <a:gd name="connsiteY551" fmla="*/ 8608 h 10000"/>
                  <a:gd name="connsiteX552" fmla="*/ 4490 w 10000"/>
                  <a:gd name="connsiteY552" fmla="*/ 8617 h 10000"/>
                  <a:gd name="connsiteX553" fmla="*/ 4504 w 10000"/>
                  <a:gd name="connsiteY553" fmla="*/ 8617 h 10000"/>
                  <a:gd name="connsiteX554" fmla="*/ 4518 w 10000"/>
                  <a:gd name="connsiteY554" fmla="*/ 8617 h 10000"/>
                  <a:gd name="connsiteX555" fmla="*/ 4535 w 10000"/>
                  <a:gd name="connsiteY555" fmla="*/ 8611 h 10000"/>
                  <a:gd name="connsiteX556" fmla="*/ 4546 w 10000"/>
                  <a:gd name="connsiteY556" fmla="*/ 8611 h 10000"/>
                  <a:gd name="connsiteX557" fmla="*/ 4562 w 10000"/>
                  <a:gd name="connsiteY557" fmla="*/ 8611 h 10000"/>
                  <a:gd name="connsiteX558" fmla="*/ 4571 w 10000"/>
                  <a:gd name="connsiteY558" fmla="*/ 8611 h 10000"/>
                  <a:gd name="connsiteX559" fmla="*/ 4579 w 10000"/>
                  <a:gd name="connsiteY559" fmla="*/ 8608 h 10000"/>
                  <a:gd name="connsiteX560" fmla="*/ 4584 w 10000"/>
                  <a:gd name="connsiteY560" fmla="*/ 8608 h 10000"/>
                  <a:gd name="connsiteX561" fmla="*/ 4601 w 10000"/>
                  <a:gd name="connsiteY561" fmla="*/ 8617 h 10000"/>
                  <a:gd name="connsiteX562" fmla="*/ 4609 w 10000"/>
                  <a:gd name="connsiteY562" fmla="*/ 8627 h 10000"/>
                  <a:gd name="connsiteX563" fmla="*/ 4618 w 10000"/>
                  <a:gd name="connsiteY563" fmla="*/ 8637 h 10000"/>
                  <a:gd name="connsiteX564" fmla="*/ 4618 w 10000"/>
                  <a:gd name="connsiteY564" fmla="*/ 8646 h 10000"/>
                  <a:gd name="connsiteX565" fmla="*/ 4634 w 10000"/>
                  <a:gd name="connsiteY565" fmla="*/ 8656 h 10000"/>
                  <a:gd name="connsiteX566" fmla="*/ 4640 w 10000"/>
                  <a:gd name="connsiteY566" fmla="*/ 8659 h 10000"/>
                  <a:gd name="connsiteX567" fmla="*/ 4651 w 10000"/>
                  <a:gd name="connsiteY567" fmla="*/ 8666 h 10000"/>
                  <a:gd name="connsiteX568" fmla="*/ 4657 w 10000"/>
                  <a:gd name="connsiteY568" fmla="*/ 8659 h 10000"/>
                  <a:gd name="connsiteX569" fmla="*/ 4668 w 10000"/>
                  <a:gd name="connsiteY569" fmla="*/ 8650 h 10000"/>
                  <a:gd name="connsiteX570" fmla="*/ 4676 w 10000"/>
                  <a:gd name="connsiteY570" fmla="*/ 8650 h 10000"/>
                  <a:gd name="connsiteX571" fmla="*/ 4690 w 10000"/>
                  <a:gd name="connsiteY571" fmla="*/ 8650 h 10000"/>
                  <a:gd name="connsiteX572" fmla="*/ 4698 w 10000"/>
                  <a:gd name="connsiteY572" fmla="*/ 8650 h 10000"/>
                  <a:gd name="connsiteX573" fmla="*/ 4704 w 10000"/>
                  <a:gd name="connsiteY573" fmla="*/ 8650 h 10000"/>
                  <a:gd name="connsiteX574" fmla="*/ 4706 w 10000"/>
                  <a:gd name="connsiteY574" fmla="*/ 8659 h 10000"/>
                  <a:gd name="connsiteX575" fmla="*/ 4706 w 10000"/>
                  <a:gd name="connsiteY575" fmla="*/ 8666 h 10000"/>
                  <a:gd name="connsiteX576" fmla="*/ 4723 w 10000"/>
                  <a:gd name="connsiteY576" fmla="*/ 8682 h 10000"/>
                  <a:gd name="connsiteX577" fmla="*/ 4737 w 10000"/>
                  <a:gd name="connsiteY577" fmla="*/ 8682 h 10000"/>
                  <a:gd name="connsiteX578" fmla="*/ 4745 w 10000"/>
                  <a:gd name="connsiteY578" fmla="*/ 8676 h 10000"/>
                  <a:gd name="connsiteX579" fmla="*/ 4756 w 10000"/>
                  <a:gd name="connsiteY579" fmla="*/ 8666 h 10000"/>
                  <a:gd name="connsiteX580" fmla="*/ 4765 w 10000"/>
                  <a:gd name="connsiteY580" fmla="*/ 8666 h 10000"/>
                  <a:gd name="connsiteX581" fmla="*/ 4765 w 10000"/>
                  <a:gd name="connsiteY581" fmla="*/ 8682 h 10000"/>
                  <a:gd name="connsiteX582" fmla="*/ 4770 w 10000"/>
                  <a:gd name="connsiteY582" fmla="*/ 8701 h 10000"/>
                  <a:gd name="connsiteX583" fmla="*/ 4778 w 10000"/>
                  <a:gd name="connsiteY583" fmla="*/ 8705 h 10000"/>
                  <a:gd name="connsiteX584" fmla="*/ 4795 w 10000"/>
                  <a:gd name="connsiteY584" fmla="*/ 8714 h 10000"/>
                  <a:gd name="connsiteX585" fmla="*/ 4812 w 10000"/>
                  <a:gd name="connsiteY585" fmla="*/ 8714 h 10000"/>
                  <a:gd name="connsiteX586" fmla="*/ 4825 w 10000"/>
                  <a:gd name="connsiteY586" fmla="*/ 8705 h 10000"/>
                  <a:gd name="connsiteX587" fmla="*/ 4825 w 10000"/>
                  <a:gd name="connsiteY587" fmla="*/ 8701 h 10000"/>
                  <a:gd name="connsiteX588" fmla="*/ 4828 w 10000"/>
                  <a:gd name="connsiteY588" fmla="*/ 8701 h 10000"/>
                  <a:gd name="connsiteX589" fmla="*/ 4837 w 10000"/>
                  <a:gd name="connsiteY589" fmla="*/ 8692 h 10000"/>
                  <a:gd name="connsiteX590" fmla="*/ 4842 w 10000"/>
                  <a:gd name="connsiteY590" fmla="*/ 8685 h 10000"/>
                  <a:gd name="connsiteX591" fmla="*/ 4859 w 10000"/>
                  <a:gd name="connsiteY591" fmla="*/ 8692 h 10000"/>
                  <a:gd name="connsiteX592" fmla="*/ 4870 w 10000"/>
                  <a:gd name="connsiteY592" fmla="*/ 8701 h 10000"/>
                  <a:gd name="connsiteX593" fmla="*/ 4878 w 10000"/>
                  <a:gd name="connsiteY593" fmla="*/ 8714 h 10000"/>
                  <a:gd name="connsiteX594" fmla="*/ 4892 w 10000"/>
                  <a:gd name="connsiteY594" fmla="*/ 8724 h 10000"/>
                  <a:gd name="connsiteX595" fmla="*/ 4900 w 10000"/>
                  <a:gd name="connsiteY595" fmla="*/ 8724 h 10000"/>
                  <a:gd name="connsiteX596" fmla="*/ 4906 w 10000"/>
                  <a:gd name="connsiteY596" fmla="*/ 8705 h 10000"/>
                  <a:gd name="connsiteX597" fmla="*/ 4925 w 10000"/>
                  <a:gd name="connsiteY597" fmla="*/ 8724 h 10000"/>
                  <a:gd name="connsiteX598" fmla="*/ 4939 w 10000"/>
                  <a:gd name="connsiteY598" fmla="*/ 8701 h 10000"/>
                  <a:gd name="connsiteX599" fmla="*/ 4950 w 10000"/>
                  <a:gd name="connsiteY599" fmla="*/ 8695 h 10000"/>
                  <a:gd name="connsiteX600" fmla="*/ 4956 w 10000"/>
                  <a:gd name="connsiteY600" fmla="*/ 8692 h 10000"/>
                  <a:gd name="connsiteX601" fmla="*/ 4986 w 10000"/>
                  <a:gd name="connsiteY601" fmla="*/ 8705 h 10000"/>
                  <a:gd name="connsiteX602" fmla="*/ 5003 w 10000"/>
                  <a:gd name="connsiteY602" fmla="*/ 8701 h 10000"/>
                  <a:gd name="connsiteX603" fmla="*/ 5011 w 10000"/>
                  <a:gd name="connsiteY603" fmla="*/ 8692 h 10000"/>
                  <a:gd name="connsiteX604" fmla="*/ 5028 w 10000"/>
                  <a:gd name="connsiteY604" fmla="*/ 8682 h 10000"/>
                  <a:gd name="connsiteX605" fmla="*/ 5030 w 10000"/>
                  <a:gd name="connsiteY605" fmla="*/ 8659 h 10000"/>
                  <a:gd name="connsiteX606" fmla="*/ 5039 w 10000"/>
                  <a:gd name="connsiteY606" fmla="*/ 8656 h 10000"/>
                  <a:gd name="connsiteX607" fmla="*/ 5053 w 10000"/>
                  <a:gd name="connsiteY607" fmla="*/ 8669 h 10000"/>
                  <a:gd name="connsiteX608" fmla="*/ 5061 w 10000"/>
                  <a:gd name="connsiteY608" fmla="*/ 8669 h 10000"/>
                  <a:gd name="connsiteX609" fmla="*/ 5061 w 10000"/>
                  <a:gd name="connsiteY609" fmla="*/ 8676 h 10000"/>
                  <a:gd name="connsiteX610" fmla="*/ 5069 w 10000"/>
                  <a:gd name="connsiteY610" fmla="*/ 8669 h 10000"/>
                  <a:gd name="connsiteX611" fmla="*/ 5083 w 10000"/>
                  <a:gd name="connsiteY611" fmla="*/ 8669 h 10000"/>
                  <a:gd name="connsiteX612" fmla="*/ 5100 w 10000"/>
                  <a:gd name="connsiteY612" fmla="*/ 8669 h 10000"/>
                  <a:gd name="connsiteX613" fmla="*/ 5119 w 10000"/>
                  <a:gd name="connsiteY613" fmla="*/ 8682 h 10000"/>
                  <a:gd name="connsiteX614" fmla="*/ 5136 w 10000"/>
                  <a:gd name="connsiteY614" fmla="*/ 8692 h 10000"/>
                  <a:gd name="connsiteX615" fmla="*/ 5161 w 10000"/>
                  <a:gd name="connsiteY615" fmla="*/ 8701 h 10000"/>
                  <a:gd name="connsiteX616" fmla="*/ 5183 w 10000"/>
                  <a:gd name="connsiteY616" fmla="*/ 8701 h 10000"/>
                  <a:gd name="connsiteX617" fmla="*/ 5199 w 10000"/>
                  <a:gd name="connsiteY617" fmla="*/ 8701 h 10000"/>
                  <a:gd name="connsiteX618" fmla="*/ 5213 w 10000"/>
                  <a:gd name="connsiteY618" fmla="*/ 8705 h 10000"/>
                  <a:gd name="connsiteX619" fmla="*/ 5224 w 10000"/>
                  <a:gd name="connsiteY619" fmla="*/ 8701 h 10000"/>
                  <a:gd name="connsiteX620" fmla="*/ 5230 w 10000"/>
                  <a:gd name="connsiteY620" fmla="*/ 8701 h 10000"/>
                  <a:gd name="connsiteX621" fmla="*/ 5241 w 10000"/>
                  <a:gd name="connsiteY621" fmla="*/ 8676 h 10000"/>
                  <a:gd name="connsiteX622" fmla="*/ 5247 w 10000"/>
                  <a:gd name="connsiteY622" fmla="*/ 8666 h 10000"/>
                  <a:gd name="connsiteX623" fmla="*/ 5249 w 10000"/>
                  <a:gd name="connsiteY623" fmla="*/ 8646 h 10000"/>
                  <a:gd name="connsiteX624" fmla="*/ 5249 w 10000"/>
                  <a:gd name="connsiteY624" fmla="*/ 8650 h 10000"/>
                  <a:gd name="connsiteX625" fmla="*/ 5255 w 10000"/>
                  <a:gd name="connsiteY625" fmla="*/ 8646 h 10000"/>
                  <a:gd name="connsiteX626" fmla="*/ 5271 w 10000"/>
                  <a:gd name="connsiteY626" fmla="*/ 8650 h 10000"/>
                  <a:gd name="connsiteX627" fmla="*/ 5288 w 10000"/>
                  <a:gd name="connsiteY627" fmla="*/ 8666 h 10000"/>
                  <a:gd name="connsiteX628" fmla="*/ 5296 w 10000"/>
                  <a:gd name="connsiteY628" fmla="*/ 8666 h 10000"/>
                  <a:gd name="connsiteX629" fmla="*/ 5310 w 10000"/>
                  <a:gd name="connsiteY629" fmla="*/ 8656 h 10000"/>
                  <a:gd name="connsiteX630" fmla="*/ 5321 w 10000"/>
                  <a:gd name="connsiteY630" fmla="*/ 8650 h 10000"/>
                  <a:gd name="connsiteX631" fmla="*/ 5338 w 10000"/>
                  <a:gd name="connsiteY631" fmla="*/ 8650 h 10000"/>
                  <a:gd name="connsiteX632" fmla="*/ 5360 w 10000"/>
                  <a:gd name="connsiteY632" fmla="*/ 8640 h 10000"/>
                  <a:gd name="connsiteX633" fmla="*/ 5366 w 10000"/>
                  <a:gd name="connsiteY633" fmla="*/ 8637 h 10000"/>
                  <a:gd name="connsiteX634" fmla="*/ 5368 w 10000"/>
                  <a:gd name="connsiteY634" fmla="*/ 8637 h 10000"/>
                  <a:gd name="connsiteX635" fmla="*/ 5382 w 10000"/>
                  <a:gd name="connsiteY635" fmla="*/ 8630 h 10000"/>
                  <a:gd name="connsiteX636" fmla="*/ 5391 w 10000"/>
                  <a:gd name="connsiteY636" fmla="*/ 8630 h 10000"/>
                  <a:gd name="connsiteX637" fmla="*/ 5402 w 10000"/>
                  <a:gd name="connsiteY637" fmla="*/ 8637 h 10000"/>
                  <a:gd name="connsiteX638" fmla="*/ 5418 w 10000"/>
                  <a:gd name="connsiteY638" fmla="*/ 8656 h 10000"/>
                  <a:gd name="connsiteX639" fmla="*/ 5432 w 10000"/>
                  <a:gd name="connsiteY639" fmla="*/ 8666 h 10000"/>
                  <a:gd name="connsiteX640" fmla="*/ 5443 w 10000"/>
                  <a:gd name="connsiteY640" fmla="*/ 8682 h 10000"/>
                  <a:gd name="connsiteX641" fmla="*/ 5457 w 10000"/>
                  <a:gd name="connsiteY641" fmla="*/ 8692 h 10000"/>
                  <a:gd name="connsiteX642" fmla="*/ 5471 w 10000"/>
                  <a:gd name="connsiteY642" fmla="*/ 8705 h 10000"/>
                  <a:gd name="connsiteX643" fmla="*/ 5488 w 10000"/>
                  <a:gd name="connsiteY643" fmla="*/ 8711 h 10000"/>
                  <a:gd name="connsiteX644" fmla="*/ 5490 w 10000"/>
                  <a:gd name="connsiteY644" fmla="*/ 8721 h 10000"/>
                  <a:gd name="connsiteX645" fmla="*/ 5512 w 10000"/>
                  <a:gd name="connsiteY645" fmla="*/ 8724 h 10000"/>
                  <a:gd name="connsiteX646" fmla="*/ 5521 w 10000"/>
                  <a:gd name="connsiteY646" fmla="*/ 8714 h 10000"/>
                  <a:gd name="connsiteX647" fmla="*/ 5524 w 10000"/>
                  <a:gd name="connsiteY647" fmla="*/ 8714 h 10000"/>
                  <a:gd name="connsiteX648" fmla="*/ 5532 w 10000"/>
                  <a:gd name="connsiteY648" fmla="*/ 8721 h 10000"/>
                  <a:gd name="connsiteX649" fmla="*/ 5540 w 10000"/>
                  <a:gd name="connsiteY649" fmla="*/ 8724 h 10000"/>
                  <a:gd name="connsiteX650" fmla="*/ 5562 w 10000"/>
                  <a:gd name="connsiteY650" fmla="*/ 8750 h 10000"/>
                  <a:gd name="connsiteX651" fmla="*/ 5562 w 10000"/>
                  <a:gd name="connsiteY651" fmla="*/ 8760 h 10000"/>
                  <a:gd name="connsiteX652" fmla="*/ 5571 w 10000"/>
                  <a:gd name="connsiteY652" fmla="*/ 8782 h 10000"/>
                  <a:gd name="connsiteX653" fmla="*/ 5579 w 10000"/>
                  <a:gd name="connsiteY653" fmla="*/ 8789 h 10000"/>
                  <a:gd name="connsiteX654" fmla="*/ 5593 w 10000"/>
                  <a:gd name="connsiteY654" fmla="*/ 8789 h 10000"/>
                  <a:gd name="connsiteX655" fmla="*/ 5596 w 10000"/>
                  <a:gd name="connsiteY655" fmla="*/ 8789 h 10000"/>
                  <a:gd name="connsiteX656" fmla="*/ 5626 w 10000"/>
                  <a:gd name="connsiteY656" fmla="*/ 8782 h 10000"/>
                  <a:gd name="connsiteX657" fmla="*/ 5629 w 10000"/>
                  <a:gd name="connsiteY657" fmla="*/ 8782 h 10000"/>
                  <a:gd name="connsiteX658" fmla="*/ 5637 w 10000"/>
                  <a:gd name="connsiteY658" fmla="*/ 8779 h 10000"/>
                  <a:gd name="connsiteX659" fmla="*/ 5648 w 10000"/>
                  <a:gd name="connsiteY659" fmla="*/ 8789 h 10000"/>
                  <a:gd name="connsiteX660" fmla="*/ 5665 w 10000"/>
                  <a:gd name="connsiteY660" fmla="*/ 8795 h 10000"/>
                  <a:gd name="connsiteX661" fmla="*/ 5676 w 10000"/>
                  <a:gd name="connsiteY661" fmla="*/ 8789 h 10000"/>
                  <a:gd name="connsiteX662" fmla="*/ 5684 w 10000"/>
                  <a:gd name="connsiteY662" fmla="*/ 8782 h 10000"/>
                  <a:gd name="connsiteX663" fmla="*/ 5693 w 10000"/>
                  <a:gd name="connsiteY663" fmla="*/ 8789 h 10000"/>
                  <a:gd name="connsiteX664" fmla="*/ 5715 w 10000"/>
                  <a:gd name="connsiteY664" fmla="*/ 8808 h 10000"/>
                  <a:gd name="connsiteX665" fmla="*/ 5731 w 10000"/>
                  <a:gd name="connsiteY665" fmla="*/ 8808 h 10000"/>
                  <a:gd name="connsiteX666" fmla="*/ 5740 w 10000"/>
                  <a:gd name="connsiteY666" fmla="*/ 8808 h 10000"/>
                  <a:gd name="connsiteX667" fmla="*/ 5765 w 10000"/>
                  <a:gd name="connsiteY667" fmla="*/ 8818 h 10000"/>
                  <a:gd name="connsiteX668" fmla="*/ 5781 w 10000"/>
                  <a:gd name="connsiteY668" fmla="*/ 8824 h 10000"/>
                  <a:gd name="connsiteX669" fmla="*/ 5798 w 10000"/>
                  <a:gd name="connsiteY669" fmla="*/ 8834 h 10000"/>
                  <a:gd name="connsiteX670" fmla="*/ 5814 w 10000"/>
                  <a:gd name="connsiteY670" fmla="*/ 8837 h 10000"/>
                  <a:gd name="connsiteX671" fmla="*/ 5831 w 10000"/>
                  <a:gd name="connsiteY671" fmla="*/ 8844 h 10000"/>
                  <a:gd name="connsiteX672" fmla="*/ 5842 w 10000"/>
                  <a:gd name="connsiteY672" fmla="*/ 8847 h 10000"/>
                  <a:gd name="connsiteX673" fmla="*/ 5859 w 10000"/>
                  <a:gd name="connsiteY673" fmla="*/ 8857 h 10000"/>
                  <a:gd name="connsiteX674" fmla="*/ 5870 w 10000"/>
                  <a:gd name="connsiteY674" fmla="*/ 8867 h 10000"/>
                  <a:gd name="connsiteX675" fmla="*/ 5878 w 10000"/>
                  <a:gd name="connsiteY675" fmla="*/ 8873 h 10000"/>
                  <a:gd name="connsiteX676" fmla="*/ 5895 w 10000"/>
                  <a:gd name="connsiteY676" fmla="*/ 8873 h 10000"/>
                  <a:gd name="connsiteX677" fmla="*/ 5911 w 10000"/>
                  <a:gd name="connsiteY677" fmla="*/ 8873 h 10000"/>
                  <a:gd name="connsiteX678" fmla="*/ 5931 w 10000"/>
                  <a:gd name="connsiteY678" fmla="*/ 8873 h 10000"/>
                  <a:gd name="connsiteX679" fmla="*/ 5950 w 10000"/>
                  <a:gd name="connsiteY679" fmla="*/ 8867 h 10000"/>
                  <a:gd name="connsiteX680" fmla="*/ 5967 w 10000"/>
                  <a:gd name="connsiteY680" fmla="*/ 8867 h 10000"/>
                  <a:gd name="connsiteX681" fmla="*/ 5975 w 10000"/>
                  <a:gd name="connsiteY681" fmla="*/ 8873 h 10000"/>
                  <a:gd name="connsiteX682" fmla="*/ 6000 w 10000"/>
                  <a:gd name="connsiteY682" fmla="*/ 8883 h 10000"/>
                  <a:gd name="connsiteX683" fmla="*/ 5997 w 10000"/>
                  <a:gd name="connsiteY683" fmla="*/ 8886 h 10000"/>
                  <a:gd name="connsiteX684" fmla="*/ 5997 w 10000"/>
                  <a:gd name="connsiteY684" fmla="*/ 8896 h 10000"/>
                  <a:gd name="connsiteX685" fmla="*/ 6014 w 10000"/>
                  <a:gd name="connsiteY685" fmla="*/ 8892 h 10000"/>
                  <a:gd name="connsiteX686" fmla="*/ 6028 w 10000"/>
                  <a:gd name="connsiteY686" fmla="*/ 8892 h 10000"/>
                  <a:gd name="connsiteX687" fmla="*/ 6053 w 10000"/>
                  <a:gd name="connsiteY687" fmla="*/ 8886 h 10000"/>
                  <a:gd name="connsiteX688" fmla="*/ 6072 w 10000"/>
                  <a:gd name="connsiteY688" fmla="*/ 8876 h 10000"/>
                  <a:gd name="connsiteX689" fmla="*/ 6089 w 10000"/>
                  <a:gd name="connsiteY689" fmla="*/ 8867 h 10000"/>
                  <a:gd name="connsiteX690" fmla="*/ 6111 w 10000"/>
                  <a:gd name="connsiteY690" fmla="*/ 8857 h 10000"/>
                  <a:gd name="connsiteX691" fmla="*/ 6127 w 10000"/>
                  <a:gd name="connsiteY691" fmla="*/ 8847 h 10000"/>
                  <a:gd name="connsiteX692" fmla="*/ 6152 w 10000"/>
                  <a:gd name="connsiteY692" fmla="*/ 8834 h 10000"/>
                  <a:gd name="connsiteX693" fmla="*/ 6183 w 10000"/>
                  <a:gd name="connsiteY693" fmla="*/ 8828 h 10000"/>
                  <a:gd name="connsiteX694" fmla="*/ 6175 w 10000"/>
                  <a:gd name="connsiteY694" fmla="*/ 8844 h 10000"/>
                  <a:gd name="connsiteX695" fmla="*/ 6169 w 10000"/>
                  <a:gd name="connsiteY695" fmla="*/ 8863 h 10000"/>
                  <a:gd name="connsiteX696" fmla="*/ 6158 w 10000"/>
                  <a:gd name="connsiteY696" fmla="*/ 8886 h 10000"/>
                  <a:gd name="connsiteX697" fmla="*/ 6152 w 10000"/>
                  <a:gd name="connsiteY697" fmla="*/ 8896 h 10000"/>
                  <a:gd name="connsiteX698" fmla="*/ 6150 w 10000"/>
                  <a:gd name="connsiteY698" fmla="*/ 8909 h 10000"/>
                  <a:gd name="connsiteX699" fmla="*/ 6152 w 10000"/>
                  <a:gd name="connsiteY699" fmla="*/ 8938 h 10000"/>
                  <a:gd name="connsiteX700" fmla="*/ 6158 w 10000"/>
                  <a:gd name="connsiteY700" fmla="*/ 8957 h 10000"/>
                  <a:gd name="connsiteX701" fmla="*/ 6161 w 10000"/>
                  <a:gd name="connsiteY701" fmla="*/ 8980 h 10000"/>
                  <a:gd name="connsiteX702" fmla="*/ 6166 w 10000"/>
                  <a:gd name="connsiteY702" fmla="*/ 8999 h 10000"/>
                  <a:gd name="connsiteX703" fmla="*/ 6175 w 10000"/>
                  <a:gd name="connsiteY703" fmla="*/ 9032 h 10000"/>
                  <a:gd name="connsiteX704" fmla="*/ 6183 w 10000"/>
                  <a:gd name="connsiteY704" fmla="*/ 9051 h 10000"/>
                  <a:gd name="connsiteX705" fmla="*/ 6191 w 10000"/>
                  <a:gd name="connsiteY705" fmla="*/ 9064 h 10000"/>
                  <a:gd name="connsiteX706" fmla="*/ 6194 w 10000"/>
                  <a:gd name="connsiteY706" fmla="*/ 9084 h 10000"/>
                  <a:gd name="connsiteX707" fmla="*/ 6208 w 10000"/>
                  <a:gd name="connsiteY707" fmla="*/ 9103 h 10000"/>
                  <a:gd name="connsiteX708" fmla="*/ 6208 w 10000"/>
                  <a:gd name="connsiteY708" fmla="*/ 9113 h 10000"/>
                  <a:gd name="connsiteX709" fmla="*/ 6216 w 10000"/>
                  <a:gd name="connsiteY709" fmla="*/ 9129 h 10000"/>
                  <a:gd name="connsiteX710" fmla="*/ 6230 w 10000"/>
                  <a:gd name="connsiteY710" fmla="*/ 9148 h 10000"/>
                  <a:gd name="connsiteX711" fmla="*/ 6241 w 10000"/>
                  <a:gd name="connsiteY711" fmla="*/ 9165 h 10000"/>
                  <a:gd name="connsiteX712" fmla="*/ 6249 w 10000"/>
                  <a:gd name="connsiteY712" fmla="*/ 9168 h 10000"/>
                  <a:gd name="connsiteX713" fmla="*/ 6266 w 10000"/>
                  <a:gd name="connsiteY713" fmla="*/ 9184 h 10000"/>
                  <a:gd name="connsiteX714" fmla="*/ 6280 w 10000"/>
                  <a:gd name="connsiteY714" fmla="*/ 9184 h 10000"/>
                  <a:gd name="connsiteX715" fmla="*/ 6288 w 10000"/>
                  <a:gd name="connsiteY715" fmla="*/ 9177 h 10000"/>
                  <a:gd name="connsiteX716" fmla="*/ 6299 w 10000"/>
                  <a:gd name="connsiteY716" fmla="*/ 9187 h 10000"/>
                  <a:gd name="connsiteX717" fmla="*/ 6305 w 10000"/>
                  <a:gd name="connsiteY717" fmla="*/ 9197 h 10000"/>
                  <a:gd name="connsiteX718" fmla="*/ 6310 w 10000"/>
                  <a:gd name="connsiteY718" fmla="*/ 9197 h 10000"/>
                  <a:gd name="connsiteX719" fmla="*/ 6321 w 10000"/>
                  <a:gd name="connsiteY719" fmla="*/ 9213 h 10000"/>
                  <a:gd name="connsiteX720" fmla="*/ 6335 w 10000"/>
                  <a:gd name="connsiteY720" fmla="*/ 9223 h 10000"/>
                  <a:gd name="connsiteX721" fmla="*/ 6338 w 10000"/>
                  <a:gd name="connsiteY721" fmla="*/ 9223 h 10000"/>
                  <a:gd name="connsiteX722" fmla="*/ 6355 w 10000"/>
                  <a:gd name="connsiteY722" fmla="*/ 9226 h 10000"/>
                  <a:gd name="connsiteX723" fmla="*/ 6363 w 10000"/>
                  <a:gd name="connsiteY723" fmla="*/ 9236 h 10000"/>
                  <a:gd name="connsiteX724" fmla="*/ 6380 w 10000"/>
                  <a:gd name="connsiteY724" fmla="*/ 9258 h 10000"/>
                  <a:gd name="connsiteX725" fmla="*/ 6393 w 10000"/>
                  <a:gd name="connsiteY725" fmla="*/ 9278 h 10000"/>
                  <a:gd name="connsiteX726" fmla="*/ 6396 w 10000"/>
                  <a:gd name="connsiteY726" fmla="*/ 9288 h 10000"/>
                  <a:gd name="connsiteX727" fmla="*/ 6407 w 10000"/>
                  <a:gd name="connsiteY727" fmla="*/ 9297 h 10000"/>
                  <a:gd name="connsiteX728" fmla="*/ 6410 w 10000"/>
                  <a:gd name="connsiteY728" fmla="*/ 9307 h 10000"/>
                  <a:gd name="connsiteX729" fmla="*/ 6416 w 10000"/>
                  <a:gd name="connsiteY729" fmla="*/ 9317 h 10000"/>
                  <a:gd name="connsiteX730" fmla="*/ 6424 w 10000"/>
                  <a:gd name="connsiteY730" fmla="*/ 9326 h 10000"/>
                  <a:gd name="connsiteX731" fmla="*/ 6435 w 10000"/>
                  <a:gd name="connsiteY731" fmla="*/ 9336 h 10000"/>
                  <a:gd name="connsiteX732" fmla="*/ 6443 w 10000"/>
                  <a:gd name="connsiteY732" fmla="*/ 9346 h 10000"/>
                  <a:gd name="connsiteX733" fmla="*/ 6449 w 10000"/>
                  <a:gd name="connsiteY733" fmla="*/ 9362 h 10000"/>
                  <a:gd name="connsiteX734" fmla="*/ 6452 w 10000"/>
                  <a:gd name="connsiteY734" fmla="*/ 9372 h 10000"/>
                  <a:gd name="connsiteX735" fmla="*/ 6449 w 10000"/>
                  <a:gd name="connsiteY735" fmla="*/ 9381 h 10000"/>
                  <a:gd name="connsiteX736" fmla="*/ 6465 w 10000"/>
                  <a:gd name="connsiteY736" fmla="*/ 9394 h 10000"/>
                  <a:gd name="connsiteX737" fmla="*/ 6468 w 10000"/>
                  <a:gd name="connsiteY737" fmla="*/ 9420 h 10000"/>
                  <a:gd name="connsiteX738" fmla="*/ 6493 w 10000"/>
                  <a:gd name="connsiteY738" fmla="*/ 9430 h 10000"/>
                  <a:gd name="connsiteX739" fmla="*/ 6507 w 10000"/>
                  <a:gd name="connsiteY739" fmla="*/ 9440 h 10000"/>
                  <a:gd name="connsiteX740" fmla="*/ 6524 w 10000"/>
                  <a:gd name="connsiteY740" fmla="*/ 9459 h 10000"/>
                  <a:gd name="connsiteX741" fmla="*/ 6532 w 10000"/>
                  <a:gd name="connsiteY741" fmla="*/ 9485 h 10000"/>
                  <a:gd name="connsiteX742" fmla="*/ 6537 w 10000"/>
                  <a:gd name="connsiteY742" fmla="*/ 9498 h 10000"/>
                  <a:gd name="connsiteX743" fmla="*/ 6571 w 10000"/>
                  <a:gd name="connsiteY743" fmla="*/ 9508 h 10000"/>
                  <a:gd name="connsiteX744" fmla="*/ 6596 w 10000"/>
                  <a:gd name="connsiteY744" fmla="*/ 9508 h 10000"/>
                  <a:gd name="connsiteX745" fmla="*/ 6637 w 10000"/>
                  <a:gd name="connsiteY745" fmla="*/ 9517 h 10000"/>
                  <a:gd name="connsiteX746" fmla="*/ 6662 w 10000"/>
                  <a:gd name="connsiteY746" fmla="*/ 9524 h 10000"/>
                  <a:gd name="connsiteX747" fmla="*/ 6679 w 10000"/>
                  <a:gd name="connsiteY747" fmla="*/ 9517 h 10000"/>
                  <a:gd name="connsiteX748" fmla="*/ 6679 w 10000"/>
                  <a:gd name="connsiteY748" fmla="*/ 9505 h 10000"/>
                  <a:gd name="connsiteX749" fmla="*/ 6690 w 10000"/>
                  <a:gd name="connsiteY749" fmla="*/ 9485 h 10000"/>
                  <a:gd name="connsiteX750" fmla="*/ 6693 w 10000"/>
                  <a:gd name="connsiteY750" fmla="*/ 9479 h 10000"/>
                  <a:gd name="connsiteX751" fmla="*/ 6706 w 10000"/>
                  <a:gd name="connsiteY751" fmla="*/ 9469 h 10000"/>
                  <a:gd name="connsiteX752" fmla="*/ 6709 w 10000"/>
                  <a:gd name="connsiteY752" fmla="*/ 9462 h 10000"/>
                  <a:gd name="connsiteX753" fmla="*/ 6717 w 10000"/>
                  <a:gd name="connsiteY753" fmla="*/ 9459 h 10000"/>
                  <a:gd name="connsiteX754" fmla="*/ 6726 w 10000"/>
                  <a:gd name="connsiteY754" fmla="*/ 9459 h 10000"/>
                  <a:gd name="connsiteX755" fmla="*/ 6742 w 10000"/>
                  <a:gd name="connsiteY755" fmla="*/ 9462 h 10000"/>
                  <a:gd name="connsiteX756" fmla="*/ 6759 w 10000"/>
                  <a:gd name="connsiteY756" fmla="*/ 9479 h 10000"/>
                  <a:gd name="connsiteX757" fmla="*/ 6781 w 10000"/>
                  <a:gd name="connsiteY757" fmla="*/ 9485 h 10000"/>
                  <a:gd name="connsiteX758" fmla="*/ 6795 w 10000"/>
                  <a:gd name="connsiteY758" fmla="*/ 9485 h 10000"/>
                  <a:gd name="connsiteX759" fmla="*/ 6803 w 10000"/>
                  <a:gd name="connsiteY759" fmla="*/ 9498 h 10000"/>
                  <a:gd name="connsiteX760" fmla="*/ 6806 w 10000"/>
                  <a:gd name="connsiteY760" fmla="*/ 9508 h 10000"/>
                  <a:gd name="connsiteX761" fmla="*/ 6823 w 10000"/>
                  <a:gd name="connsiteY761" fmla="*/ 9514 h 10000"/>
                  <a:gd name="connsiteX762" fmla="*/ 6831 w 10000"/>
                  <a:gd name="connsiteY762" fmla="*/ 9514 h 10000"/>
                  <a:gd name="connsiteX763" fmla="*/ 6848 w 10000"/>
                  <a:gd name="connsiteY763" fmla="*/ 9514 h 10000"/>
                  <a:gd name="connsiteX764" fmla="*/ 6856 w 10000"/>
                  <a:gd name="connsiteY764" fmla="*/ 9517 h 10000"/>
                  <a:gd name="connsiteX765" fmla="*/ 6878 w 10000"/>
                  <a:gd name="connsiteY765" fmla="*/ 9524 h 10000"/>
                  <a:gd name="connsiteX766" fmla="*/ 6895 w 10000"/>
                  <a:gd name="connsiteY766" fmla="*/ 9524 h 10000"/>
                  <a:gd name="connsiteX767" fmla="*/ 6917 w 10000"/>
                  <a:gd name="connsiteY767" fmla="*/ 9527 h 10000"/>
                  <a:gd name="connsiteX768" fmla="*/ 6934 w 10000"/>
                  <a:gd name="connsiteY768" fmla="*/ 9534 h 10000"/>
                  <a:gd name="connsiteX769" fmla="*/ 6961 w 10000"/>
                  <a:gd name="connsiteY769" fmla="*/ 9543 h 10000"/>
                  <a:gd name="connsiteX770" fmla="*/ 6989 w 10000"/>
                  <a:gd name="connsiteY770" fmla="*/ 9547 h 10000"/>
                  <a:gd name="connsiteX771" fmla="*/ 7014 w 10000"/>
                  <a:gd name="connsiteY771" fmla="*/ 9543 h 10000"/>
                  <a:gd name="connsiteX772" fmla="*/ 7033 w 10000"/>
                  <a:gd name="connsiteY772" fmla="*/ 9543 h 10000"/>
                  <a:gd name="connsiteX773" fmla="*/ 7042 w 10000"/>
                  <a:gd name="connsiteY773" fmla="*/ 9547 h 10000"/>
                  <a:gd name="connsiteX774" fmla="*/ 7069 w 10000"/>
                  <a:gd name="connsiteY774" fmla="*/ 9647 h 10000"/>
                  <a:gd name="connsiteX775" fmla="*/ 7122 w 10000"/>
                  <a:gd name="connsiteY775" fmla="*/ 9734 h 10000"/>
                  <a:gd name="connsiteX776" fmla="*/ 7147 w 10000"/>
                  <a:gd name="connsiteY776" fmla="*/ 9744 h 10000"/>
                  <a:gd name="connsiteX777" fmla="*/ 7169 w 10000"/>
                  <a:gd name="connsiteY777" fmla="*/ 9741 h 10000"/>
                  <a:gd name="connsiteX778" fmla="*/ 7177 w 10000"/>
                  <a:gd name="connsiteY778" fmla="*/ 9744 h 10000"/>
                  <a:gd name="connsiteX779" fmla="*/ 7186 w 10000"/>
                  <a:gd name="connsiteY779" fmla="*/ 9754 h 10000"/>
                  <a:gd name="connsiteX780" fmla="*/ 7191 w 10000"/>
                  <a:gd name="connsiteY780" fmla="*/ 9773 h 10000"/>
                  <a:gd name="connsiteX781" fmla="*/ 7208 w 10000"/>
                  <a:gd name="connsiteY781" fmla="*/ 9783 h 10000"/>
                  <a:gd name="connsiteX782" fmla="*/ 7219 w 10000"/>
                  <a:gd name="connsiteY782" fmla="*/ 9793 h 10000"/>
                  <a:gd name="connsiteX783" fmla="*/ 7235 w 10000"/>
                  <a:gd name="connsiteY783" fmla="*/ 9802 h 10000"/>
                  <a:gd name="connsiteX784" fmla="*/ 7249 w 10000"/>
                  <a:gd name="connsiteY784" fmla="*/ 9819 h 10000"/>
                  <a:gd name="connsiteX785" fmla="*/ 7255 w 10000"/>
                  <a:gd name="connsiteY785" fmla="*/ 9835 h 10000"/>
                  <a:gd name="connsiteX786" fmla="*/ 7255 w 10000"/>
                  <a:gd name="connsiteY786" fmla="*/ 9848 h 10000"/>
                  <a:gd name="connsiteX787" fmla="*/ 7249 w 10000"/>
                  <a:gd name="connsiteY787" fmla="*/ 9848 h 10000"/>
                  <a:gd name="connsiteX788" fmla="*/ 7244 w 10000"/>
                  <a:gd name="connsiteY788" fmla="*/ 9858 h 10000"/>
                  <a:gd name="connsiteX789" fmla="*/ 7235 w 10000"/>
                  <a:gd name="connsiteY789" fmla="*/ 9883 h 10000"/>
                  <a:gd name="connsiteX790" fmla="*/ 7244 w 10000"/>
                  <a:gd name="connsiteY790" fmla="*/ 9903 h 10000"/>
                  <a:gd name="connsiteX791" fmla="*/ 7258 w 10000"/>
                  <a:gd name="connsiteY791" fmla="*/ 9926 h 10000"/>
                  <a:gd name="connsiteX792" fmla="*/ 7263 w 10000"/>
                  <a:gd name="connsiteY792" fmla="*/ 9948 h 10000"/>
                  <a:gd name="connsiteX793" fmla="*/ 7274 w 10000"/>
                  <a:gd name="connsiteY793" fmla="*/ 9968 h 10000"/>
                  <a:gd name="connsiteX794" fmla="*/ 7283 w 10000"/>
                  <a:gd name="connsiteY794" fmla="*/ 9987 h 10000"/>
                  <a:gd name="connsiteX795" fmla="*/ 7291 w 10000"/>
                  <a:gd name="connsiteY795" fmla="*/ 10000 h 10000"/>
                  <a:gd name="connsiteX796" fmla="*/ 7305 w 10000"/>
                  <a:gd name="connsiteY796" fmla="*/ 9997 h 10000"/>
                  <a:gd name="connsiteX797" fmla="*/ 7313 w 10000"/>
                  <a:gd name="connsiteY797" fmla="*/ 9977 h 10000"/>
                  <a:gd name="connsiteX798" fmla="*/ 7324 w 10000"/>
                  <a:gd name="connsiteY798" fmla="*/ 9968 h 10000"/>
                  <a:gd name="connsiteX799" fmla="*/ 7341 w 10000"/>
                  <a:gd name="connsiteY799" fmla="*/ 9971 h 10000"/>
                  <a:gd name="connsiteX800" fmla="*/ 7368 w 10000"/>
                  <a:gd name="connsiteY800" fmla="*/ 9987 h 10000"/>
                  <a:gd name="connsiteX801" fmla="*/ 7380 w 10000"/>
                  <a:gd name="connsiteY801" fmla="*/ 9990 h 10000"/>
                  <a:gd name="connsiteX802" fmla="*/ 7393 w 10000"/>
                  <a:gd name="connsiteY802" fmla="*/ 9981 h 10000"/>
                  <a:gd name="connsiteX803" fmla="*/ 7404 w 10000"/>
                  <a:gd name="connsiteY803" fmla="*/ 9968 h 10000"/>
                  <a:gd name="connsiteX804" fmla="*/ 7418 w 10000"/>
                  <a:gd name="connsiteY804" fmla="*/ 9948 h 10000"/>
                  <a:gd name="connsiteX805" fmla="*/ 7427 w 10000"/>
                  <a:gd name="connsiteY805" fmla="*/ 9922 h 10000"/>
                  <a:gd name="connsiteX806" fmla="*/ 7427 w 10000"/>
                  <a:gd name="connsiteY806" fmla="*/ 9906 h 10000"/>
                  <a:gd name="connsiteX807" fmla="*/ 7404 w 10000"/>
                  <a:gd name="connsiteY807" fmla="*/ 9877 h 10000"/>
                  <a:gd name="connsiteX808" fmla="*/ 7388 w 10000"/>
                  <a:gd name="connsiteY808" fmla="*/ 9854 h 10000"/>
                  <a:gd name="connsiteX809" fmla="*/ 7385 w 10000"/>
                  <a:gd name="connsiteY809" fmla="*/ 9845 h 10000"/>
                  <a:gd name="connsiteX810" fmla="*/ 7385 w 10000"/>
                  <a:gd name="connsiteY810" fmla="*/ 9825 h 10000"/>
                  <a:gd name="connsiteX811" fmla="*/ 7385 w 10000"/>
                  <a:gd name="connsiteY811" fmla="*/ 9819 h 10000"/>
                  <a:gd name="connsiteX812" fmla="*/ 7393 w 10000"/>
                  <a:gd name="connsiteY812" fmla="*/ 9809 h 10000"/>
                  <a:gd name="connsiteX813" fmla="*/ 7404 w 10000"/>
                  <a:gd name="connsiteY813" fmla="*/ 9793 h 10000"/>
                  <a:gd name="connsiteX814" fmla="*/ 7413 w 10000"/>
                  <a:gd name="connsiteY814" fmla="*/ 9783 h 10000"/>
                  <a:gd name="connsiteX815" fmla="*/ 7404 w 10000"/>
                  <a:gd name="connsiteY815" fmla="*/ 9770 h 10000"/>
                  <a:gd name="connsiteX816" fmla="*/ 7388 w 10000"/>
                  <a:gd name="connsiteY816" fmla="*/ 9760 h 10000"/>
                  <a:gd name="connsiteX817" fmla="*/ 7371 w 10000"/>
                  <a:gd name="connsiteY817" fmla="*/ 9744 h 10000"/>
                  <a:gd name="connsiteX818" fmla="*/ 7363 w 10000"/>
                  <a:gd name="connsiteY818" fmla="*/ 9731 h 10000"/>
                  <a:gd name="connsiteX819" fmla="*/ 7355 w 10000"/>
                  <a:gd name="connsiteY819" fmla="*/ 9715 h 10000"/>
                  <a:gd name="connsiteX820" fmla="*/ 7360 w 10000"/>
                  <a:gd name="connsiteY820" fmla="*/ 9686 h 10000"/>
                  <a:gd name="connsiteX821" fmla="*/ 7363 w 10000"/>
                  <a:gd name="connsiteY821" fmla="*/ 9657 h 10000"/>
                  <a:gd name="connsiteX822" fmla="*/ 7360 w 10000"/>
                  <a:gd name="connsiteY822" fmla="*/ 9631 h 10000"/>
                  <a:gd name="connsiteX823" fmla="*/ 7346 w 10000"/>
                  <a:gd name="connsiteY823" fmla="*/ 9611 h 10000"/>
                  <a:gd name="connsiteX824" fmla="*/ 7332 w 10000"/>
                  <a:gd name="connsiteY824" fmla="*/ 9585 h 10000"/>
                  <a:gd name="connsiteX825" fmla="*/ 7324 w 10000"/>
                  <a:gd name="connsiteY825" fmla="*/ 9573 h 10000"/>
                  <a:gd name="connsiteX826" fmla="*/ 7324 w 10000"/>
                  <a:gd name="connsiteY826" fmla="*/ 9553 h 10000"/>
                  <a:gd name="connsiteX827" fmla="*/ 7324 w 10000"/>
                  <a:gd name="connsiteY827" fmla="*/ 9543 h 10000"/>
                  <a:gd name="connsiteX828" fmla="*/ 7324 w 10000"/>
                  <a:gd name="connsiteY828" fmla="*/ 9517 h 10000"/>
                  <a:gd name="connsiteX829" fmla="*/ 7324 w 10000"/>
                  <a:gd name="connsiteY829" fmla="*/ 9498 h 10000"/>
                  <a:gd name="connsiteX830" fmla="*/ 7332 w 10000"/>
                  <a:gd name="connsiteY830" fmla="*/ 9479 h 10000"/>
                  <a:gd name="connsiteX831" fmla="*/ 7341 w 10000"/>
                  <a:gd name="connsiteY831" fmla="*/ 9462 h 10000"/>
                  <a:gd name="connsiteX832" fmla="*/ 7352 w 10000"/>
                  <a:gd name="connsiteY832" fmla="*/ 9459 h 10000"/>
                  <a:gd name="connsiteX833" fmla="*/ 7360 w 10000"/>
                  <a:gd name="connsiteY833" fmla="*/ 9443 h 10000"/>
                  <a:gd name="connsiteX834" fmla="*/ 7363 w 10000"/>
                  <a:gd name="connsiteY834" fmla="*/ 9433 h 10000"/>
                  <a:gd name="connsiteX835" fmla="*/ 7377 w 10000"/>
                  <a:gd name="connsiteY835" fmla="*/ 9433 h 10000"/>
                  <a:gd name="connsiteX836" fmla="*/ 7388 w 10000"/>
                  <a:gd name="connsiteY836" fmla="*/ 9430 h 10000"/>
                  <a:gd name="connsiteX837" fmla="*/ 7396 w 10000"/>
                  <a:gd name="connsiteY837" fmla="*/ 9430 h 10000"/>
                  <a:gd name="connsiteX838" fmla="*/ 7402 w 10000"/>
                  <a:gd name="connsiteY838" fmla="*/ 9424 h 10000"/>
                  <a:gd name="connsiteX839" fmla="*/ 7396 w 10000"/>
                  <a:gd name="connsiteY839" fmla="*/ 9414 h 10000"/>
                  <a:gd name="connsiteX840" fmla="*/ 7388 w 10000"/>
                  <a:gd name="connsiteY840" fmla="*/ 9401 h 10000"/>
                  <a:gd name="connsiteX841" fmla="*/ 7371 w 10000"/>
                  <a:gd name="connsiteY841" fmla="*/ 9391 h 10000"/>
                  <a:gd name="connsiteX842" fmla="*/ 7355 w 10000"/>
                  <a:gd name="connsiteY842" fmla="*/ 9375 h 10000"/>
                  <a:gd name="connsiteX843" fmla="*/ 7332 w 10000"/>
                  <a:gd name="connsiteY843" fmla="*/ 9356 h 10000"/>
                  <a:gd name="connsiteX844" fmla="*/ 7313 w 10000"/>
                  <a:gd name="connsiteY844" fmla="*/ 9330 h 10000"/>
                  <a:gd name="connsiteX845" fmla="*/ 7307 w 10000"/>
                  <a:gd name="connsiteY845" fmla="*/ 9310 h 10000"/>
                  <a:gd name="connsiteX846" fmla="*/ 7305 w 10000"/>
                  <a:gd name="connsiteY846" fmla="*/ 9291 h 10000"/>
                  <a:gd name="connsiteX847" fmla="*/ 7305 w 10000"/>
                  <a:gd name="connsiteY847" fmla="*/ 9278 h 10000"/>
                  <a:gd name="connsiteX848" fmla="*/ 7296 w 10000"/>
                  <a:gd name="connsiteY848" fmla="*/ 9268 h 10000"/>
                  <a:gd name="connsiteX849" fmla="*/ 7296 w 10000"/>
                  <a:gd name="connsiteY849" fmla="*/ 9249 h 10000"/>
                  <a:gd name="connsiteX850" fmla="*/ 7291 w 10000"/>
                  <a:gd name="connsiteY850" fmla="*/ 9226 h 10000"/>
                  <a:gd name="connsiteX851" fmla="*/ 7283 w 10000"/>
                  <a:gd name="connsiteY851" fmla="*/ 9213 h 10000"/>
                  <a:gd name="connsiteX852" fmla="*/ 7274 w 10000"/>
                  <a:gd name="connsiteY852" fmla="*/ 9194 h 10000"/>
                  <a:gd name="connsiteX853" fmla="*/ 7274 w 10000"/>
                  <a:gd name="connsiteY853" fmla="*/ 9174 h 10000"/>
                  <a:gd name="connsiteX854" fmla="*/ 7280 w 10000"/>
                  <a:gd name="connsiteY854" fmla="*/ 9148 h 10000"/>
                  <a:gd name="connsiteX855" fmla="*/ 7283 w 10000"/>
                  <a:gd name="connsiteY855" fmla="*/ 9119 h 10000"/>
                  <a:gd name="connsiteX856" fmla="*/ 7291 w 10000"/>
                  <a:gd name="connsiteY856" fmla="*/ 9100 h 10000"/>
                  <a:gd name="connsiteX857" fmla="*/ 7307 w 10000"/>
                  <a:gd name="connsiteY857" fmla="*/ 9080 h 10000"/>
                  <a:gd name="connsiteX858" fmla="*/ 7324 w 10000"/>
                  <a:gd name="connsiteY858" fmla="*/ 9054 h 10000"/>
                  <a:gd name="connsiteX859" fmla="*/ 7341 w 10000"/>
                  <a:gd name="connsiteY859" fmla="*/ 9054 h 10000"/>
                  <a:gd name="connsiteX860" fmla="*/ 7352 w 10000"/>
                  <a:gd name="connsiteY860" fmla="*/ 9054 h 10000"/>
                  <a:gd name="connsiteX861" fmla="*/ 7346 w 10000"/>
                  <a:gd name="connsiteY861" fmla="*/ 9032 h 10000"/>
                  <a:gd name="connsiteX862" fmla="*/ 7341 w 10000"/>
                  <a:gd name="connsiteY862" fmla="*/ 9022 h 10000"/>
                  <a:gd name="connsiteX863" fmla="*/ 7352 w 10000"/>
                  <a:gd name="connsiteY863" fmla="*/ 8999 h 10000"/>
                  <a:gd name="connsiteX864" fmla="*/ 7360 w 10000"/>
                  <a:gd name="connsiteY864" fmla="*/ 8967 h 10000"/>
                  <a:gd name="connsiteX865" fmla="*/ 7368 w 10000"/>
                  <a:gd name="connsiteY865" fmla="*/ 8922 h 10000"/>
                  <a:gd name="connsiteX866" fmla="*/ 7377 w 10000"/>
                  <a:gd name="connsiteY866" fmla="*/ 8896 h 10000"/>
                  <a:gd name="connsiteX867" fmla="*/ 7380 w 10000"/>
                  <a:gd name="connsiteY867" fmla="*/ 8867 h 10000"/>
                  <a:gd name="connsiteX868" fmla="*/ 7402 w 10000"/>
                  <a:gd name="connsiteY868" fmla="*/ 8824 h 10000"/>
                  <a:gd name="connsiteX869" fmla="*/ 7402 w 10000"/>
                  <a:gd name="connsiteY869" fmla="*/ 8808 h 10000"/>
                  <a:gd name="connsiteX870" fmla="*/ 7393 w 10000"/>
                  <a:gd name="connsiteY870" fmla="*/ 8795 h 10000"/>
                  <a:gd name="connsiteX871" fmla="*/ 7388 w 10000"/>
                  <a:gd name="connsiteY871" fmla="*/ 8799 h 10000"/>
                  <a:gd name="connsiteX872" fmla="*/ 7396 w 10000"/>
                  <a:gd name="connsiteY872" fmla="*/ 8789 h 10000"/>
                  <a:gd name="connsiteX873" fmla="*/ 7404 w 10000"/>
                  <a:gd name="connsiteY873" fmla="*/ 8789 h 10000"/>
                  <a:gd name="connsiteX874" fmla="*/ 7421 w 10000"/>
                  <a:gd name="connsiteY874" fmla="*/ 8769 h 10000"/>
                  <a:gd name="connsiteX875" fmla="*/ 7443 w 10000"/>
                  <a:gd name="connsiteY875" fmla="*/ 8763 h 10000"/>
                  <a:gd name="connsiteX876" fmla="*/ 7452 w 10000"/>
                  <a:gd name="connsiteY876" fmla="*/ 8769 h 10000"/>
                  <a:gd name="connsiteX877" fmla="*/ 7468 w 10000"/>
                  <a:gd name="connsiteY877" fmla="*/ 8769 h 10000"/>
                  <a:gd name="connsiteX878" fmla="*/ 7499 w 10000"/>
                  <a:gd name="connsiteY878" fmla="*/ 8763 h 10000"/>
                  <a:gd name="connsiteX879" fmla="*/ 7526 w 10000"/>
                  <a:gd name="connsiteY879" fmla="*/ 8763 h 10000"/>
                  <a:gd name="connsiteX880" fmla="*/ 7532 w 10000"/>
                  <a:gd name="connsiteY880" fmla="*/ 8763 h 10000"/>
                  <a:gd name="connsiteX881" fmla="*/ 7554 w 10000"/>
                  <a:gd name="connsiteY881" fmla="*/ 8744 h 10000"/>
                  <a:gd name="connsiteX882" fmla="*/ 7571 w 10000"/>
                  <a:gd name="connsiteY882" fmla="*/ 8731 h 10000"/>
                  <a:gd name="connsiteX883" fmla="*/ 7587 w 10000"/>
                  <a:gd name="connsiteY883" fmla="*/ 8711 h 10000"/>
                  <a:gd name="connsiteX884" fmla="*/ 7607 w 10000"/>
                  <a:gd name="connsiteY884" fmla="*/ 8711 h 10000"/>
                  <a:gd name="connsiteX885" fmla="*/ 7634 w 10000"/>
                  <a:gd name="connsiteY885" fmla="*/ 8705 h 10000"/>
                  <a:gd name="connsiteX886" fmla="*/ 7643 w 10000"/>
                  <a:gd name="connsiteY886" fmla="*/ 8682 h 10000"/>
                  <a:gd name="connsiteX887" fmla="*/ 7654 w 10000"/>
                  <a:gd name="connsiteY887" fmla="*/ 8666 h 10000"/>
                  <a:gd name="connsiteX888" fmla="*/ 7668 w 10000"/>
                  <a:gd name="connsiteY888" fmla="*/ 8666 h 10000"/>
                  <a:gd name="connsiteX889" fmla="*/ 7676 w 10000"/>
                  <a:gd name="connsiteY889" fmla="*/ 8682 h 10000"/>
                  <a:gd name="connsiteX890" fmla="*/ 7704 w 10000"/>
                  <a:gd name="connsiteY890" fmla="*/ 8669 h 10000"/>
                  <a:gd name="connsiteX891" fmla="*/ 7712 w 10000"/>
                  <a:gd name="connsiteY891" fmla="*/ 8669 h 10000"/>
                  <a:gd name="connsiteX892" fmla="*/ 7720 w 10000"/>
                  <a:gd name="connsiteY892" fmla="*/ 8669 h 10000"/>
                  <a:gd name="connsiteX893" fmla="*/ 7726 w 10000"/>
                  <a:gd name="connsiteY893" fmla="*/ 8656 h 10000"/>
                  <a:gd name="connsiteX894" fmla="*/ 7734 w 10000"/>
                  <a:gd name="connsiteY894" fmla="*/ 8650 h 10000"/>
                  <a:gd name="connsiteX895" fmla="*/ 7742 w 10000"/>
                  <a:gd name="connsiteY895" fmla="*/ 8650 h 10000"/>
                  <a:gd name="connsiteX896" fmla="*/ 7759 w 10000"/>
                  <a:gd name="connsiteY896" fmla="*/ 8650 h 10000"/>
                  <a:gd name="connsiteX897" fmla="*/ 7756 w 10000"/>
                  <a:gd name="connsiteY897" fmla="*/ 8630 h 10000"/>
                  <a:gd name="connsiteX898" fmla="*/ 7751 w 10000"/>
                  <a:gd name="connsiteY898" fmla="*/ 8627 h 10000"/>
                  <a:gd name="connsiteX899" fmla="*/ 7742 w 10000"/>
                  <a:gd name="connsiteY899" fmla="*/ 8620 h 10000"/>
                  <a:gd name="connsiteX900" fmla="*/ 7734 w 10000"/>
                  <a:gd name="connsiteY900" fmla="*/ 8591 h 10000"/>
                  <a:gd name="connsiteX901" fmla="*/ 7709 w 10000"/>
                  <a:gd name="connsiteY901" fmla="*/ 8582 h 10000"/>
                  <a:gd name="connsiteX902" fmla="*/ 7695 w 10000"/>
                  <a:gd name="connsiteY902" fmla="*/ 8578 h 10000"/>
                  <a:gd name="connsiteX903" fmla="*/ 7668 w 10000"/>
                  <a:gd name="connsiteY903" fmla="*/ 8562 h 10000"/>
                  <a:gd name="connsiteX904" fmla="*/ 7645 w 10000"/>
                  <a:gd name="connsiteY904" fmla="*/ 8552 h 10000"/>
                  <a:gd name="connsiteX905" fmla="*/ 7615 w 10000"/>
                  <a:gd name="connsiteY905" fmla="*/ 8543 h 10000"/>
                  <a:gd name="connsiteX906" fmla="*/ 7596 w 10000"/>
                  <a:gd name="connsiteY906" fmla="*/ 8527 h 10000"/>
                  <a:gd name="connsiteX907" fmla="*/ 7565 w 10000"/>
                  <a:gd name="connsiteY907" fmla="*/ 8494 h 10000"/>
                  <a:gd name="connsiteX908" fmla="*/ 7562 w 10000"/>
                  <a:gd name="connsiteY908" fmla="*/ 8475 h 10000"/>
                  <a:gd name="connsiteX909" fmla="*/ 7540 w 10000"/>
                  <a:gd name="connsiteY909" fmla="*/ 8455 h 10000"/>
                  <a:gd name="connsiteX910" fmla="*/ 7535 w 10000"/>
                  <a:gd name="connsiteY910" fmla="*/ 8446 h 10000"/>
                  <a:gd name="connsiteX911" fmla="*/ 7535 w 10000"/>
                  <a:gd name="connsiteY911" fmla="*/ 8420 h 10000"/>
                  <a:gd name="connsiteX912" fmla="*/ 7535 w 10000"/>
                  <a:gd name="connsiteY912" fmla="*/ 8391 h 10000"/>
                  <a:gd name="connsiteX913" fmla="*/ 7548 w 10000"/>
                  <a:gd name="connsiteY913" fmla="*/ 8345 h 10000"/>
                  <a:gd name="connsiteX914" fmla="*/ 7562 w 10000"/>
                  <a:gd name="connsiteY914" fmla="*/ 8319 h 10000"/>
                  <a:gd name="connsiteX915" fmla="*/ 7582 w 10000"/>
                  <a:gd name="connsiteY915" fmla="*/ 8310 h 10000"/>
                  <a:gd name="connsiteX916" fmla="*/ 7607 w 10000"/>
                  <a:gd name="connsiteY916" fmla="*/ 8300 h 10000"/>
                  <a:gd name="connsiteX917" fmla="*/ 7629 w 10000"/>
                  <a:gd name="connsiteY917" fmla="*/ 8300 h 10000"/>
                  <a:gd name="connsiteX918" fmla="*/ 7651 w 10000"/>
                  <a:gd name="connsiteY918" fmla="*/ 8297 h 10000"/>
                  <a:gd name="connsiteX919" fmla="*/ 7668 w 10000"/>
                  <a:gd name="connsiteY919" fmla="*/ 8280 h 10000"/>
                  <a:gd name="connsiteX920" fmla="*/ 7687 w 10000"/>
                  <a:gd name="connsiteY920" fmla="*/ 8267 h 10000"/>
                  <a:gd name="connsiteX921" fmla="*/ 7693 w 10000"/>
                  <a:gd name="connsiteY921" fmla="*/ 8261 h 10000"/>
                  <a:gd name="connsiteX922" fmla="*/ 7701 w 10000"/>
                  <a:gd name="connsiteY922" fmla="*/ 8248 h 10000"/>
                  <a:gd name="connsiteX923" fmla="*/ 7712 w 10000"/>
                  <a:gd name="connsiteY923" fmla="*/ 8238 h 10000"/>
                  <a:gd name="connsiteX924" fmla="*/ 7731 w 10000"/>
                  <a:gd name="connsiteY924" fmla="*/ 8222 h 10000"/>
                  <a:gd name="connsiteX925" fmla="*/ 7740 w 10000"/>
                  <a:gd name="connsiteY925" fmla="*/ 8206 h 10000"/>
                  <a:gd name="connsiteX926" fmla="*/ 7756 w 10000"/>
                  <a:gd name="connsiteY926" fmla="*/ 8183 h 10000"/>
                  <a:gd name="connsiteX927" fmla="*/ 7773 w 10000"/>
                  <a:gd name="connsiteY927" fmla="*/ 8177 h 10000"/>
                  <a:gd name="connsiteX928" fmla="*/ 7784 w 10000"/>
                  <a:gd name="connsiteY928" fmla="*/ 8183 h 10000"/>
                  <a:gd name="connsiteX929" fmla="*/ 7801 w 10000"/>
                  <a:gd name="connsiteY929" fmla="*/ 8174 h 10000"/>
                  <a:gd name="connsiteX930" fmla="*/ 7801 w 10000"/>
                  <a:gd name="connsiteY930" fmla="*/ 8157 h 10000"/>
                  <a:gd name="connsiteX931" fmla="*/ 7817 w 10000"/>
                  <a:gd name="connsiteY931" fmla="*/ 8164 h 10000"/>
                  <a:gd name="connsiteX932" fmla="*/ 7837 w 10000"/>
                  <a:gd name="connsiteY932" fmla="*/ 8164 h 10000"/>
                  <a:gd name="connsiteX933" fmla="*/ 7856 w 10000"/>
                  <a:gd name="connsiteY933" fmla="*/ 8164 h 10000"/>
                  <a:gd name="connsiteX934" fmla="*/ 7870 w 10000"/>
                  <a:gd name="connsiteY934" fmla="*/ 8167 h 10000"/>
                  <a:gd name="connsiteX935" fmla="*/ 7881 w 10000"/>
                  <a:gd name="connsiteY935" fmla="*/ 8174 h 10000"/>
                  <a:gd name="connsiteX936" fmla="*/ 7898 w 10000"/>
                  <a:gd name="connsiteY936" fmla="*/ 8187 h 10000"/>
                  <a:gd name="connsiteX937" fmla="*/ 7917 w 10000"/>
                  <a:gd name="connsiteY937" fmla="*/ 8187 h 10000"/>
                  <a:gd name="connsiteX938" fmla="*/ 7928 w 10000"/>
                  <a:gd name="connsiteY938" fmla="*/ 8157 h 10000"/>
                  <a:gd name="connsiteX939" fmla="*/ 7942 w 10000"/>
                  <a:gd name="connsiteY939" fmla="*/ 8157 h 10000"/>
                  <a:gd name="connsiteX940" fmla="*/ 7958 w 10000"/>
                  <a:gd name="connsiteY940" fmla="*/ 8164 h 10000"/>
                  <a:gd name="connsiteX941" fmla="*/ 7983 w 10000"/>
                  <a:gd name="connsiteY941" fmla="*/ 8144 h 10000"/>
                  <a:gd name="connsiteX942" fmla="*/ 8000 w 10000"/>
                  <a:gd name="connsiteY942" fmla="*/ 8109 h 10000"/>
                  <a:gd name="connsiteX943" fmla="*/ 7994 w 10000"/>
                  <a:gd name="connsiteY943" fmla="*/ 8093 h 10000"/>
                  <a:gd name="connsiteX944" fmla="*/ 7983 w 10000"/>
                  <a:gd name="connsiteY944" fmla="*/ 8070 h 10000"/>
                  <a:gd name="connsiteX945" fmla="*/ 7986 w 10000"/>
                  <a:gd name="connsiteY945" fmla="*/ 8063 h 10000"/>
                  <a:gd name="connsiteX946" fmla="*/ 7978 w 10000"/>
                  <a:gd name="connsiteY946" fmla="*/ 8044 h 10000"/>
                  <a:gd name="connsiteX947" fmla="*/ 7986 w 10000"/>
                  <a:gd name="connsiteY947" fmla="*/ 8002 h 10000"/>
                  <a:gd name="connsiteX948" fmla="*/ 7983 w 10000"/>
                  <a:gd name="connsiteY948" fmla="*/ 7947 h 10000"/>
                  <a:gd name="connsiteX949" fmla="*/ 7961 w 10000"/>
                  <a:gd name="connsiteY949" fmla="*/ 7931 h 10000"/>
                  <a:gd name="connsiteX950" fmla="*/ 7958 w 10000"/>
                  <a:gd name="connsiteY950" fmla="*/ 7898 h 10000"/>
                  <a:gd name="connsiteX951" fmla="*/ 7953 w 10000"/>
                  <a:gd name="connsiteY951" fmla="*/ 7856 h 10000"/>
                  <a:gd name="connsiteX952" fmla="*/ 7967 w 10000"/>
                  <a:gd name="connsiteY952" fmla="*/ 7837 h 10000"/>
                  <a:gd name="connsiteX953" fmla="*/ 7950 w 10000"/>
                  <a:gd name="connsiteY953" fmla="*/ 7824 h 10000"/>
                  <a:gd name="connsiteX954" fmla="*/ 7906 w 10000"/>
                  <a:gd name="connsiteY954" fmla="*/ 7814 h 10000"/>
                  <a:gd name="connsiteX955" fmla="*/ 7878 w 10000"/>
                  <a:gd name="connsiteY955" fmla="*/ 7814 h 10000"/>
                  <a:gd name="connsiteX956" fmla="*/ 7870 w 10000"/>
                  <a:gd name="connsiteY956" fmla="*/ 7795 h 10000"/>
                  <a:gd name="connsiteX957" fmla="*/ 7878 w 10000"/>
                  <a:gd name="connsiteY957" fmla="*/ 7778 h 10000"/>
                  <a:gd name="connsiteX958" fmla="*/ 7881 w 10000"/>
                  <a:gd name="connsiteY958" fmla="*/ 7775 h 10000"/>
                  <a:gd name="connsiteX959" fmla="*/ 7878 w 10000"/>
                  <a:gd name="connsiteY959" fmla="*/ 7743 h 10000"/>
                  <a:gd name="connsiteX960" fmla="*/ 7895 w 10000"/>
                  <a:gd name="connsiteY960" fmla="*/ 7733 h 10000"/>
                  <a:gd name="connsiteX961" fmla="*/ 7911 w 10000"/>
                  <a:gd name="connsiteY961" fmla="*/ 7710 h 10000"/>
                  <a:gd name="connsiteX962" fmla="*/ 7911 w 10000"/>
                  <a:gd name="connsiteY962" fmla="*/ 7665 h 10000"/>
                  <a:gd name="connsiteX963" fmla="*/ 7917 w 10000"/>
                  <a:gd name="connsiteY963" fmla="*/ 7600 h 10000"/>
                  <a:gd name="connsiteX964" fmla="*/ 7928 w 10000"/>
                  <a:gd name="connsiteY964" fmla="*/ 7581 h 10000"/>
                  <a:gd name="connsiteX965" fmla="*/ 7917 w 10000"/>
                  <a:gd name="connsiteY965" fmla="*/ 7474 h 10000"/>
                  <a:gd name="connsiteX966" fmla="*/ 7873 w 10000"/>
                  <a:gd name="connsiteY966" fmla="*/ 7335 h 10000"/>
                  <a:gd name="connsiteX967" fmla="*/ 7756 w 10000"/>
                  <a:gd name="connsiteY967" fmla="*/ 7050 h 10000"/>
                  <a:gd name="connsiteX968" fmla="*/ 7679 w 10000"/>
                  <a:gd name="connsiteY968" fmla="*/ 6839 h 10000"/>
                  <a:gd name="connsiteX969" fmla="*/ 7668 w 10000"/>
                  <a:gd name="connsiteY969" fmla="*/ 6823 h 10000"/>
                  <a:gd name="connsiteX970" fmla="*/ 7659 w 10000"/>
                  <a:gd name="connsiteY970" fmla="*/ 6768 h 10000"/>
                  <a:gd name="connsiteX971" fmla="*/ 7659 w 10000"/>
                  <a:gd name="connsiteY971" fmla="*/ 6739 h 10000"/>
                  <a:gd name="connsiteX972" fmla="*/ 7651 w 10000"/>
                  <a:gd name="connsiteY972" fmla="*/ 6713 h 10000"/>
                  <a:gd name="connsiteX973" fmla="*/ 7654 w 10000"/>
                  <a:gd name="connsiteY973" fmla="*/ 6684 h 10000"/>
                  <a:gd name="connsiteX974" fmla="*/ 7643 w 10000"/>
                  <a:gd name="connsiteY974" fmla="*/ 6626 h 10000"/>
                  <a:gd name="connsiteX975" fmla="*/ 7629 w 10000"/>
                  <a:gd name="connsiteY975" fmla="*/ 6600 h 10000"/>
                  <a:gd name="connsiteX976" fmla="*/ 7629 w 10000"/>
                  <a:gd name="connsiteY976" fmla="*/ 6580 h 10000"/>
                  <a:gd name="connsiteX977" fmla="*/ 7623 w 10000"/>
                  <a:gd name="connsiteY977" fmla="*/ 6541 h 10000"/>
                  <a:gd name="connsiteX978" fmla="*/ 7615 w 10000"/>
                  <a:gd name="connsiteY978" fmla="*/ 6522 h 10000"/>
                  <a:gd name="connsiteX979" fmla="*/ 7598 w 10000"/>
                  <a:gd name="connsiteY979" fmla="*/ 6509 h 10000"/>
                  <a:gd name="connsiteX980" fmla="*/ 7587 w 10000"/>
                  <a:gd name="connsiteY980" fmla="*/ 6493 h 10000"/>
                  <a:gd name="connsiteX981" fmla="*/ 7579 w 10000"/>
                  <a:gd name="connsiteY981" fmla="*/ 6464 h 10000"/>
                  <a:gd name="connsiteX982" fmla="*/ 7587 w 10000"/>
                  <a:gd name="connsiteY982" fmla="*/ 6438 h 10000"/>
                  <a:gd name="connsiteX983" fmla="*/ 7596 w 10000"/>
                  <a:gd name="connsiteY983" fmla="*/ 6425 h 10000"/>
                  <a:gd name="connsiteX984" fmla="*/ 7590 w 10000"/>
                  <a:gd name="connsiteY984" fmla="*/ 6396 h 10000"/>
                  <a:gd name="connsiteX985" fmla="*/ 7590 w 10000"/>
                  <a:gd name="connsiteY985" fmla="*/ 6373 h 10000"/>
                  <a:gd name="connsiteX986" fmla="*/ 7587 w 10000"/>
                  <a:gd name="connsiteY986" fmla="*/ 6354 h 10000"/>
                  <a:gd name="connsiteX987" fmla="*/ 7582 w 10000"/>
                  <a:gd name="connsiteY987" fmla="*/ 6344 h 10000"/>
                  <a:gd name="connsiteX988" fmla="*/ 7582 w 10000"/>
                  <a:gd name="connsiteY988" fmla="*/ 6324 h 10000"/>
                  <a:gd name="connsiteX989" fmla="*/ 7571 w 10000"/>
                  <a:gd name="connsiteY989" fmla="*/ 6302 h 10000"/>
                  <a:gd name="connsiteX990" fmla="*/ 7548 w 10000"/>
                  <a:gd name="connsiteY990" fmla="*/ 6256 h 10000"/>
                  <a:gd name="connsiteX991" fmla="*/ 7546 w 10000"/>
                  <a:gd name="connsiteY991" fmla="*/ 6218 h 10000"/>
                  <a:gd name="connsiteX992" fmla="*/ 7540 w 10000"/>
                  <a:gd name="connsiteY992" fmla="*/ 6159 h 10000"/>
                  <a:gd name="connsiteX993" fmla="*/ 7535 w 10000"/>
                  <a:gd name="connsiteY993" fmla="*/ 6114 h 10000"/>
                  <a:gd name="connsiteX994" fmla="*/ 7535 w 10000"/>
                  <a:gd name="connsiteY994" fmla="*/ 6088 h 10000"/>
                  <a:gd name="connsiteX995" fmla="*/ 7540 w 10000"/>
                  <a:gd name="connsiteY995" fmla="*/ 6049 h 10000"/>
                  <a:gd name="connsiteX996" fmla="*/ 7546 w 10000"/>
                  <a:gd name="connsiteY996" fmla="*/ 6004 h 10000"/>
                  <a:gd name="connsiteX997" fmla="*/ 7548 w 10000"/>
                  <a:gd name="connsiteY997" fmla="*/ 5965 h 10000"/>
                  <a:gd name="connsiteX998" fmla="*/ 7548 w 10000"/>
                  <a:gd name="connsiteY998" fmla="*/ 5946 h 10000"/>
                  <a:gd name="connsiteX999" fmla="*/ 7548 w 10000"/>
                  <a:gd name="connsiteY999" fmla="*/ 5933 h 10000"/>
                  <a:gd name="connsiteX1000" fmla="*/ 7548 w 10000"/>
                  <a:gd name="connsiteY1000" fmla="*/ 5910 h 10000"/>
                  <a:gd name="connsiteX1001" fmla="*/ 7548 w 10000"/>
                  <a:gd name="connsiteY1001" fmla="*/ 5897 h 10000"/>
                  <a:gd name="connsiteX1002" fmla="*/ 7546 w 10000"/>
                  <a:gd name="connsiteY1002" fmla="*/ 5871 h 10000"/>
                  <a:gd name="connsiteX1003" fmla="*/ 7535 w 10000"/>
                  <a:gd name="connsiteY1003" fmla="*/ 5839 h 10000"/>
                  <a:gd name="connsiteX1004" fmla="*/ 7524 w 10000"/>
                  <a:gd name="connsiteY1004" fmla="*/ 5797 h 10000"/>
                  <a:gd name="connsiteX1005" fmla="*/ 7518 w 10000"/>
                  <a:gd name="connsiteY1005" fmla="*/ 5767 h 10000"/>
                  <a:gd name="connsiteX1006" fmla="*/ 7515 w 10000"/>
                  <a:gd name="connsiteY1006" fmla="*/ 5745 h 10000"/>
                  <a:gd name="connsiteX1007" fmla="*/ 7501 w 10000"/>
                  <a:gd name="connsiteY1007" fmla="*/ 5683 h 10000"/>
                  <a:gd name="connsiteX1008" fmla="*/ 7490 w 10000"/>
                  <a:gd name="connsiteY1008" fmla="*/ 5631 h 10000"/>
                  <a:gd name="connsiteX1009" fmla="*/ 7482 w 10000"/>
                  <a:gd name="connsiteY1009" fmla="*/ 5593 h 10000"/>
                  <a:gd name="connsiteX1010" fmla="*/ 7476 w 10000"/>
                  <a:gd name="connsiteY1010" fmla="*/ 5570 h 10000"/>
                  <a:gd name="connsiteX1011" fmla="*/ 7476 w 10000"/>
                  <a:gd name="connsiteY1011" fmla="*/ 5528 h 10000"/>
                  <a:gd name="connsiteX1012" fmla="*/ 7482 w 10000"/>
                  <a:gd name="connsiteY1012" fmla="*/ 5502 h 10000"/>
                  <a:gd name="connsiteX1013" fmla="*/ 7490 w 10000"/>
                  <a:gd name="connsiteY1013" fmla="*/ 5489 h 10000"/>
                  <a:gd name="connsiteX1014" fmla="*/ 7499 w 10000"/>
                  <a:gd name="connsiteY1014" fmla="*/ 5479 h 10000"/>
                  <a:gd name="connsiteX1015" fmla="*/ 7493 w 10000"/>
                  <a:gd name="connsiteY1015" fmla="*/ 5427 h 10000"/>
                  <a:gd name="connsiteX1016" fmla="*/ 7501 w 10000"/>
                  <a:gd name="connsiteY1016" fmla="*/ 5415 h 10000"/>
                  <a:gd name="connsiteX1017" fmla="*/ 7510 w 10000"/>
                  <a:gd name="connsiteY1017" fmla="*/ 5398 h 10000"/>
                  <a:gd name="connsiteX1018" fmla="*/ 7515 w 10000"/>
                  <a:gd name="connsiteY1018" fmla="*/ 5379 h 10000"/>
                  <a:gd name="connsiteX1019" fmla="*/ 7526 w 10000"/>
                  <a:gd name="connsiteY1019" fmla="*/ 5366 h 10000"/>
                  <a:gd name="connsiteX1020" fmla="*/ 7518 w 10000"/>
                  <a:gd name="connsiteY1020" fmla="*/ 5350 h 10000"/>
                  <a:gd name="connsiteX1021" fmla="*/ 7518 w 10000"/>
                  <a:gd name="connsiteY1021" fmla="*/ 5330 h 10000"/>
                  <a:gd name="connsiteX1022" fmla="*/ 7526 w 10000"/>
                  <a:gd name="connsiteY1022" fmla="*/ 5311 h 10000"/>
                  <a:gd name="connsiteX1023" fmla="*/ 7540 w 10000"/>
                  <a:gd name="connsiteY1023" fmla="*/ 5291 h 10000"/>
                  <a:gd name="connsiteX1024" fmla="*/ 7540 w 10000"/>
                  <a:gd name="connsiteY1024" fmla="*/ 5266 h 10000"/>
                  <a:gd name="connsiteX1025" fmla="*/ 7540 w 10000"/>
                  <a:gd name="connsiteY1025" fmla="*/ 5256 h 10000"/>
                  <a:gd name="connsiteX1026" fmla="*/ 7524 w 10000"/>
                  <a:gd name="connsiteY1026" fmla="*/ 5233 h 10000"/>
                  <a:gd name="connsiteX1027" fmla="*/ 7515 w 10000"/>
                  <a:gd name="connsiteY1027" fmla="*/ 5217 h 10000"/>
                  <a:gd name="connsiteX1028" fmla="*/ 7490 w 10000"/>
                  <a:gd name="connsiteY1028" fmla="*/ 5178 h 10000"/>
                  <a:gd name="connsiteX1029" fmla="*/ 7474 w 10000"/>
                  <a:gd name="connsiteY1029" fmla="*/ 5162 h 10000"/>
                  <a:gd name="connsiteX1030" fmla="*/ 7457 w 10000"/>
                  <a:gd name="connsiteY1030" fmla="*/ 5120 h 10000"/>
                  <a:gd name="connsiteX1031" fmla="*/ 7421 w 10000"/>
                  <a:gd name="connsiteY1031" fmla="*/ 5087 h 10000"/>
                  <a:gd name="connsiteX1032" fmla="*/ 7380 w 10000"/>
                  <a:gd name="connsiteY1032" fmla="*/ 5068 h 10000"/>
                  <a:gd name="connsiteX1033" fmla="*/ 7355 w 10000"/>
                  <a:gd name="connsiteY1033" fmla="*/ 5058 h 10000"/>
                  <a:gd name="connsiteX1034" fmla="*/ 7332 w 10000"/>
                  <a:gd name="connsiteY1034" fmla="*/ 5049 h 10000"/>
                  <a:gd name="connsiteX1035" fmla="*/ 7305 w 10000"/>
                  <a:gd name="connsiteY1035" fmla="*/ 5016 h 10000"/>
                  <a:gd name="connsiteX1036" fmla="*/ 7305 w 10000"/>
                  <a:gd name="connsiteY1036" fmla="*/ 5000 h 10000"/>
                  <a:gd name="connsiteX1037" fmla="*/ 7296 w 10000"/>
                  <a:gd name="connsiteY1037" fmla="*/ 4971 h 10000"/>
                  <a:gd name="connsiteX1038" fmla="*/ 7288 w 10000"/>
                  <a:gd name="connsiteY1038" fmla="*/ 4945 h 10000"/>
                  <a:gd name="connsiteX1039" fmla="*/ 7280 w 10000"/>
                  <a:gd name="connsiteY1039" fmla="*/ 4916 h 10000"/>
                  <a:gd name="connsiteX1040" fmla="*/ 7291 w 10000"/>
                  <a:gd name="connsiteY1040" fmla="*/ 4887 h 10000"/>
                  <a:gd name="connsiteX1041" fmla="*/ 7291 w 10000"/>
                  <a:gd name="connsiteY1041" fmla="*/ 4858 h 10000"/>
                  <a:gd name="connsiteX1042" fmla="*/ 7271 w 10000"/>
                  <a:gd name="connsiteY1042" fmla="*/ 4819 h 10000"/>
                  <a:gd name="connsiteX1043" fmla="*/ 7255 w 10000"/>
                  <a:gd name="connsiteY1043" fmla="*/ 4828 h 10000"/>
                  <a:gd name="connsiteX1044" fmla="*/ 7235 w 10000"/>
                  <a:gd name="connsiteY1044" fmla="*/ 4841 h 10000"/>
                  <a:gd name="connsiteX1045" fmla="*/ 7216 w 10000"/>
                  <a:gd name="connsiteY1045" fmla="*/ 4867 h 10000"/>
                  <a:gd name="connsiteX1046" fmla="*/ 7191 w 10000"/>
                  <a:gd name="connsiteY1046" fmla="*/ 4870 h 10000"/>
                  <a:gd name="connsiteX1047" fmla="*/ 7155 w 10000"/>
                  <a:gd name="connsiteY1047" fmla="*/ 4887 h 10000"/>
                  <a:gd name="connsiteX1048" fmla="*/ 7122 w 10000"/>
                  <a:gd name="connsiteY1048" fmla="*/ 4893 h 10000"/>
                  <a:gd name="connsiteX1049" fmla="*/ 7105 w 10000"/>
                  <a:gd name="connsiteY1049" fmla="*/ 4896 h 10000"/>
                  <a:gd name="connsiteX1050" fmla="*/ 7094 w 10000"/>
                  <a:gd name="connsiteY1050" fmla="*/ 4916 h 10000"/>
                  <a:gd name="connsiteX1051" fmla="*/ 7080 w 10000"/>
                  <a:gd name="connsiteY1051" fmla="*/ 4903 h 10000"/>
                  <a:gd name="connsiteX1052" fmla="*/ 7072 w 10000"/>
                  <a:gd name="connsiteY1052" fmla="*/ 4851 h 10000"/>
                  <a:gd name="connsiteX1053" fmla="*/ 7042 w 10000"/>
                  <a:gd name="connsiteY1053" fmla="*/ 4819 h 10000"/>
                  <a:gd name="connsiteX1054" fmla="*/ 7030 w 10000"/>
                  <a:gd name="connsiteY1054" fmla="*/ 4780 h 10000"/>
                  <a:gd name="connsiteX1055" fmla="*/ 7039 w 10000"/>
                  <a:gd name="connsiteY1055" fmla="*/ 4757 h 10000"/>
                  <a:gd name="connsiteX1056" fmla="*/ 7047 w 10000"/>
                  <a:gd name="connsiteY1056" fmla="*/ 4744 h 10000"/>
                  <a:gd name="connsiteX1057" fmla="*/ 7022 w 10000"/>
                  <a:gd name="connsiteY1057" fmla="*/ 4725 h 10000"/>
                  <a:gd name="connsiteX1058" fmla="*/ 7000 w 10000"/>
                  <a:gd name="connsiteY1058" fmla="*/ 4715 h 10000"/>
                  <a:gd name="connsiteX1059" fmla="*/ 6975 w 10000"/>
                  <a:gd name="connsiteY1059" fmla="*/ 4709 h 10000"/>
                  <a:gd name="connsiteX1060" fmla="*/ 6945 w 10000"/>
                  <a:gd name="connsiteY1060" fmla="*/ 4696 h 10000"/>
                  <a:gd name="connsiteX1061" fmla="*/ 6953 w 10000"/>
                  <a:gd name="connsiteY1061" fmla="*/ 4679 h 10000"/>
                  <a:gd name="connsiteX1062" fmla="*/ 6961 w 10000"/>
                  <a:gd name="connsiteY1062" fmla="*/ 4660 h 10000"/>
                  <a:gd name="connsiteX1063" fmla="*/ 6983 w 10000"/>
                  <a:gd name="connsiteY1063" fmla="*/ 4644 h 10000"/>
                  <a:gd name="connsiteX1064" fmla="*/ 7014 w 10000"/>
                  <a:gd name="connsiteY1064" fmla="*/ 4634 h 10000"/>
                  <a:gd name="connsiteX1065" fmla="*/ 7025 w 10000"/>
                  <a:gd name="connsiteY1065" fmla="*/ 4615 h 10000"/>
                  <a:gd name="connsiteX1066" fmla="*/ 7047 w 10000"/>
                  <a:gd name="connsiteY1066" fmla="*/ 4582 h 10000"/>
                  <a:gd name="connsiteX1067" fmla="*/ 7069 w 10000"/>
                  <a:gd name="connsiteY1067" fmla="*/ 4563 h 10000"/>
                  <a:gd name="connsiteX1068" fmla="*/ 7078 w 10000"/>
                  <a:gd name="connsiteY1068" fmla="*/ 4553 h 10000"/>
                  <a:gd name="connsiteX1069" fmla="*/ 7097 w 10000"/>
                  <a:gd name="connsiteY1069" fmla="*/ 4527 h 10000"/>
                  <a:gd name="connsiteX1070" fmla="*/ 7122 w 10000"/>
                  <a:gd name="connsiteY1070" fmla="*/ 4517 h 10000"/>
                  <a:gd name="connsiteX1071" fmla="*/ 7139 w 10000"/>
                  <a:gd name="connsiteY1071" fmla="*/ 4488 h 10000"/>
                  <a:gd name="connsiteX1072" fmla="*/ 7147 w 10000"/>
                  <a:gd name="connsiteY1072" fmla="*/ 4459 h 10000"/>
                  <a:gd name="connsiteX1073" fmla="*/ 7161 w 10000"/>
                  <a:gd name="connsiteY1073" fmla="*/ 4440 h 10000"/>
                  <a:gd name="connsiteX1074" fmla="*/ 7177 w 10000"/>
                  <a:gd name="connsiteY1074" fmla="*/ 4430 h 10000"/>
                  <a:gd name="connsiteX1075" fmla="*/ 7202 w 10000"/>
                  <a:gd name="connsiteY1075" fmla="*/ 4407 h 10000"/>
                  <a:gd name="connsiteX1076" fmla="*/ 7224 w 10000"/>
                  <a:gd name="connsiteY1076" fmla="*/ 4417 h 10000"/>
                  <a:gd name="connsiteX1077" fmla="*/ 7241 w 10000"/>
                  <a:gd name="connsiteY1077" fmla="*/ 4404 h 10000"/>
                  <a:gd name="connsiteX1078" fmla="*/ 7263 w 10000"/>
                  <a:gd name="connsiteY1078" fmla="*/ 4398 h 10000"/>
                  <a:gd name="connsiteX1079" fmla="*/ 7283 w 10000"/>
                  <a:gd name="connsiteY1079" fmla="*/ 4424 h 10000"/>
                  <a:gd name="connsiteX1080" fmla="*/ 7305 w 10000"/>
                  <a:gd name="connsiteY1080" fmla="*/ 4433 h 10000"/>
                  <a:gd name="connsiteX1081" fmla="*/ 7332 w 10000"/>
                  <a:gd name="connsiteY1081" fmla="*/ 4443 h 10000"/>
                  <a:gd name="connsiteX1082" fmla="*/ 7380 w 10000"/>
                  <a:gd name="connsiteY1082" fmla="*/ 4398 h 10000"/>
                  <a:gd name="connsiteX1083" fmla="*/ 7404 w 10000"/>
                  <a:gd name="connsiteY1083" fmla="*/ 4378 h 10000"/>
                  <a:gd name="connsiteX1084" fmla="*/ 7418 w 10000"/>
                  <a:gd name="connsiteY1084" fmla="*/ 4369 h 10000"/>
                  <a:gd name="connsiteX1085" fmla="*/ 7443 w 10000"/>
                  <a:gd name="connsiteY1085" fmla="*/ 4356 h 10000"/>
                  <a:gd name="connsiteX1086" fmla="*/ 7460 w 10000"/>
                  <a:gd name="connsiteY1086" fmla="*/ 4385 h 10000"/>
                  <a:gd name="connsiteX1087" fmla="*/ 7460 w 10000"/>
                  <a:gd name="connsiteY1087" fmla="*/ 4404 h 10000"/>
                  <a:gd name="connsiteX1088" fmla="*/ 7499 w 10000"/>
                  <a:gd name="connsiteY1088" fmla="*/ 4417 h 10000"/>
                  <a:gd name="connsiteX1089" fmla="*/ 7515 w 10000"/>
                  <a:gd name="connsiteY1089" fmla="*/ 4414 h 10000"/>
                  <a:gd name="connsiteX1090" fmla="*/ 7565 w 10000"/>
                  <a:gd name="connsiteY1090" fmla="*/ 4385 h 10000"/>
                  <a:gd name="connsiteX1091" fmla="*/ 7579 w 10000"/>
                  <a:gd name="connsiteY1091" fmla="*/ 4346 h 10000"/>
                  <a:gd name="connsiteX1092" fmla="*/ 7582 w 10000"/>
                  <a:gd name="connsiteY1092" fmla="*/ 4317 h 10000"/>
                  <a:gd name="connsiteX1093" fmla="*/ 7590 w 10000"/>
                  <a:gd name="connsiteY1093" fmla="*/ 4301 h 10000"/>
                  <a:gd name="connsiteX1094" fmla="*/ 7612 w 10000"/>
                  <a:gd name="connsiteY1094" fmla="*/ 4271 h 10000"/>
                  <a:gd name="connsiteX1095" fmla="*/ 7623 w 10000"/>
                  <a:gd name="connsiteY1095" fmla="*/ 4262 h 10000"/>
                  <a:gd name="connsiteX1096" fmla="*/ 7634 w 10000"/>
                  <a:gd name="connsiteY1096" fmla="*/ 4245 h 10000"/>
                  <a:gd name="connsiteX1097" fmla="*/ 7645 w 10000"/>
                  <a:gd name="connsiteY1097" fmla="*/ 4265 h 10000"/>
                  <a:gd name="connsiteX1098" fmla="*/ 7670 w 10000"/>
                  <a:gd name="connsiteY1098" fmla="*/ 4284 h 10000"/>
                  <a:gd name="connsiteX1099" fmla="*/ 7701 w 10000"/>
                  <a:gd name="connsiteY1099" fmla="*/ 4275 h 10000"/>
                  <a:gd name="connsiteX1100" fmla="*/ 7717 w 10000"/>
                  <a:gd name="connsiteY1100" fmla="*/ 4275 h 10000"/>
                  <a:gd name="connsiteX1101" fmla="*/ 7740 w 10000"/>
                  <a:gd name="connsiteY1101" fmla="*/ 4284 h 10000"/>
                  <a:gd name="connsiteX1102" fmla="*/ 7767 w 10000"/>
                  <a:gd name="connsiteY1102" fmla="*/ 4284 h 10000"/>
                  <a:gd name="connsiteX1103" fmla="*/ 7895 w 10000"/>
                  <a:gd name="connsiteY1103" fmla="*/ 4207 h 10000"/>
                  <a:gd name="connsiteX1104" fmla="*/ 7895 w 10000"/>
                  <a:gd name="connsiteY1104" fmla="*/ 4187 h 10000"/>
                  <a:gd name="connsiteX1105" fmla="*/ 7895 w 10000"/>
                  <a:gd name="connsiteY1105" fmla="*/ 4171 h 10000"/>
                  <a:gd name="connsiteX1106" fmla="*/ 7903 w 10000"/>
                  <a:gd name="connsiteY1106" fmla="*/ 4148 h 10000"/>
                  <a:gd name="connsiteX1107" fmla="*/ 7917 w 10000"/>
                  <a:gd name="connsiteY1107" fmla="*/ 4158 h 10000"/>
                  <a:gd name="connsiteX1108" fmla="*/ 7967 w 10000"/>
                  <a:gd name="connsiteY1108" fmla="*/ 4203 h 10000"/>
                  <a:gd name="connsiteX1109" fmla="*/ 7994 w 10000"/>
                  <a:gd name="connsiteY1109" fmla="*/ 4203 h 10000"/>
                  <a:gd name="connsiteX1110" fmla="*/ 8064 w 10000"/>
                  <a:gd name="connsiteY1110" fmla="*/ 4242 h 10000"/>
                  <a:gd name="connsiteX1111" fmla="*/ 8083 w 10000"/>
                  <a:gd name="connsiteY1111" fmla="*/ 4245 h 10000"/>
                  <a:gd name="connsiteX1112" fmla="*/ 8105 w 10000"/>
                  <a:gd name="connsiteY1112" fmla="*/ 4226 h 10000"/>
                  <a:gd name="connsiteX1113" fmla="*/ 8136 w 10000"/>
                  <a:gd name="connsiteY1113" fmla="*/ 4187 h 10000"/>
                  <a:gd name="connsiteX1114" fmla="*/ 8161 w 10000"/>
                  <a:gd name="connsiteY1114" fmla="*/ 4168 h 10000"/>
                  <a:gd name="connsiteX1115" fmla="*/ 8172 w 10000"/>
                  <a:gd name="connsiteY1115" fmla="*/ 4161 h 10000"/>
                  <a:gd name="connsiteX1116" fmla="*/ 8208 w 10000"/>
                  <a:gd name="connsiteY1116" fmla="*/ 4168 h 10000"/>
                  <a:gd name="connsiteX1117" fmla="*/ 8235 w 10000"/>
                  <a:gd name="connsiteY1117" fmla="*/ 4168 h 10000"/>
                  <a:gd name="connsiteX1118" fmla="*/ 8258 w 10000"/>
                  <a:gd name="connsiteY1118" fmla="*/ 4152 h 10000"/>
                  <a:gd name="connsiteX1119" fmla="*/ 8283 w 10000"/>
                  <a:gd name="connsiteY1119" fmla="*/ 4152 h 10000"/>
                  <a:gd name="connsiteX1120" fmla="*/ 8299 w 10000"/>
                  <a:gd name="connsiteY1120" fmla="*/ 4132 h 10000"/>
                  <a:gd name="connsiteX1121" fmla="*/ 8316 w 10000"/>
                  <a:gd name="connsiteY1121" fmla="*/ 4113 h 10000"/>
                  <a:gd name="connsiteX1122" fmla="*/ 8330 w 10000"/>
                  <a:gd name="connsiteY1122" fmla="*/ 4084 h 10000"/>
                  <a:gd name="connsiteX1123" fmla="*/ 8341 w 10000"/>
                  <a:gd name="connsiteY1123" fmla="*/ 4058 h 10000"/>
                  <a:gd name="connsiteX1124" fmla="*/ 8349 w 10000"/>
                  <a:gd name="connsiteY1124" fmla="*/ 4064 h 10000"/>
                  <a:gd name="connsiteX1125" fmla="*/ 8366 w 10000"/>
                  <a:gd name="connsiteY1125" fmla="*/ 4067 h 10000"/>
                  <a:gd name="connsiteX1126" fmla="*/ 8374 w 10000"/>
                  <a:gd name="connsiteY1126" fmla="*/ 4084 h 10000"/>
                  <a:gd name="connsiteX1127" fmla="*/ 8402 w 10000"/>
                  <a:gd name="connsiteY1127" fmla="*/ 4054 h 10000"/>
                  <a:gd name="connsiteX1128" fmla="*/ 8427 w 10000"/>
                  <a:gd name="connsiteY1128" fmla="*/ 4028 h 10000"/>
                  <a:gd name="connsiteX1129" fmla="*/ 8438 w 10000"/>
                  <a:gd name="connsiteY1129" fmla="*/ 4025 h 10000"/>
                  <a:gd name="connsiteX1130" fmla="*/ 8468 w 10000"/>
                  <a:gd name="connsiteY1130" fmla="*/ 4006 h 10000"/>
                  <a:gd name="connsiteX1131" fmla="*/ 8485 w 10000"/>
                  <a:gd name="connsiteY1131" fmla="*/ 3999 h 10000"/>
                  <a:gd name="connsiteX1132" fmla="*/ 8493 w 10000"/>
                  <a:gd name="connsiteY1132" fmla="*/ 4025 h 10000"/>
                  <a:gd name="connsiteX1133" fmla="*/ 8515 w 10000"/>
                  <a:gd name="connsiteY1133" fmla="*/ 4028 h 10000"/>
                  <a:gd name="connsiteX1134" fmla="*/ 8543 w 10000"/>
                  <a:gd name="connsiteY1134" fmla="*/ 4009 h 10000"/>
                  <a:gd name="connsiteX1135" fmla="*/ 8551 w 10000"/>
                  <a:gd name="connsiteY1135" fmla="*/ 3990 h 10000"/>
                  <a:gd name="connsiteX1136" fmla="*/ 8582 w 10000"/>
                  <a:gd name="connsiteY1136" fmla="*/ 3977 h 10000"/>
                  <a:gd name="connsiteX1137" fmla="*/ 8596 w 10000"/>
                  <a:gd name="connsiteY1137" fmla="*/ 3977 h 10000"/>
                  <a:gd name="connsiteX1138" fmla="*/ 8607 w 10000"/>
                  <a:gd name="connsiteY1138" fmla="*/ 3980 h 10000"/>
                  <a:gd name="connsiteX1139" fmla="*/ 8645 w 10000"/>
                  <a:gd name="connsiteY1139" fmla="*/ 3970 h 10000"/>
                  <a:gd name="connsiteX1140" fmla="*/ 8654 w 10000"/>
                  <a:gd name="connsiteY1140" fmla="*/ 3951 h 10000"/>
                  <a:gd name="connsiteX1141" fmla="*/ 8670 w 10000"/>
                  <a:gd name="connsiteY1141" fmla="*/ 3935 h 10000"/>
                  <a:gd name="connsiteX1142" fmla="*/ 8695 w 10000"/>
                  <a:gd name="connsiteY1142" fmla="*/ 3935 h 10000"/>
                  <a:gd name="connsiteX1143" fmla="*/ 8704 w 10000"/>
                  <a:gd name="connsiteY1143" fmla="*/ 3951 h 10000"/>
                  <a:gd name="connsiteX1144" fmla="*/ 8717 w 10000"/>
                  <a:gd name="connsiteY1144" fmla="*/ 3964 h 10000"/>
                  <a:gd name="connsiteX1145" fmla="*/ 8751 w 10000"/>
                  <a:gd name="connsiteY1145" fmla="*/ 3951 h 10000"/>
                  <a:gd name="connsiteX1146" fmla="*/ 8776 w 10000"/>
                  <a:gd name="connsiteY1146" fmla="*/ 3935 h 10000"/>
                  <a:gd name="connsiteX1147" fmla="*/ 8798 w 10000"/>
                  <a:gd name="connsiteY1147" fmla="*/ 3925 h 10000"/>
                  <a:gd name="connsiteX1148" fmla="*/ 8806 w 10000"/>
                  <a:gd name="connsiteY1148" fmla="*/ 3892 h 10000"/>
                  <a:gd name="connsiteX1149" fmla="*/ 8814 w 10000"/>
                  <a:gd name="connsiteY1149" fmla="*/ 3876 h 10000"/>
                  <a:gd name="connsiteX1150" fmla="*/ 8839 w 10000"/>
                  <a:gd name="connsiteY1150" fmla="*/ 3873 h 10000"/>
                  <a:gd name="connsiteX1151" fmla="*/ 8842 w 10000"/>
                  <a:gd name="connsiteY1151" fmla="*/ 3876 h 10000"/>
                  <a:gd name="connsiteX1152" fmla="*/ 8856 w 10000"/>
                  <a:gd name="connsiteY1152" fmla="*/ 3863 h 10000"/>
                  <a:gd name="connsiteX1153" fmla="*/ 8856 w 10000"/>
                  <a:gd name="connsiteY1153" fmla="*/ 3841 h 10000"/>
                  <a:gd name="connsiteX1154" fmla="*/ 8870 w 10000"/>
                  <a:gd name="connsiteY1154" fmla="*/ 3821 h 10000"/>
                  <a:gd name="connsiteX1155" fmla="*/ 8903 w 10000"/>
                  <a:gd name="connsiteY1155" fmla="*/ 3802 h 10000"/>
                  <a:gd name="connsiteX1156" fmla="*/ 8914 w 10000"/>
                  <a:gd name="connsiteY1156" fmla="*/ 3782 h 10000"/>
                  <a:gd name="connsiteX1157" fmla="*/ 8939 w 10000"/>
                  <a:gd name="connsiteY1157" fmla="*/ 3782 h 10000"/>
                  <a:gd name="connsiteX1158" fmla="*/ 8961 w 10000"/>
                  <a:gd name="connsiteY1158" fmla="*/ 3779 h 10000"/>
                  <a:gd name="connsiteX1159" fmla="*/ 8983 w 10000"/>
                  <a:gd name="connsiteY1159" fmla="*/ 3760 h 10000"/>
                  <a:gd name="connsiteX1160" fmla="*/ 9003 w 10000"/>
                  <a:gd name="connsiteY1160" fmla="*/ 3763 h 10000"/>
                  <a:gd name="connsiteX1161" fmla="*/ 9019 w 10000"/>
                  <a:gd name="connsiteY1161" fmla="*/ 3779 h 10000"/>
                  <a:gd name="connsiteX1162" fmla="*/ 9050 w 10000"/>
                  <a:gd name="connsiteY1162" fmla="*/ 3812 h 10000"/>
                  <a:gd name="connsiteX1163" fmla="*/ 9080 w 10000"/>
                  <a:gd name="connsiteY1163" fmla="*/ 3831 h 10000"/>
                  <a:gd name="connsiteX1164" fmla="*/ 9097 w 10000"/>
                  <a:gd name="connsiteY1164" fmla="*/ 3867 h 10000"/>
                  <a:gd name="connsiteX1165" fmla="*/ 9114 w 10000"/>
                  <a:gd name="connsiteY1165" fmla="*/ 3902 h 10000"/>
                  <a:gd name="connsiteX1166" fmla="*/ 9122 w 10000"/>
                  <a:gd name="connsiteY1166" fmla="*/ 3935 h 10000"/>
                  <a:gd name="connsiteX1167" fmla="*/ 9125 w 10000"/>
                  <a:gd name="connsiteY1167" fmla="*/ 3964 h 10000"/>
                  <a:gd name="connsiteX1168" fmla="*/ 9130 w 10000"/>
                  <a:gd name="connsiteY1168" fmla="*/ 3999 h 10000"/>
                  <a:gd name="connsiteX1169" fmla="*/ 9130 w 10000"/>
                  <a:gd name="connsiteY1169" fmla="*/ 4054 h 10000"/>
                  <a:gd name="connsiteX1170" fmla="*/ 9155 w 10000"/>
                  <a:gd name="connsiteY1170" fmla="*/ 4093 h 10000"/>
                  <a:gd name="connsiteX1171" fmla="*/ 9169 w 10000"/>
                  <a:gd name="connsiteY1171" fmla="*/ 4090 h 10000"/>
                  <a:gd name="connsiteX1172" fmla="*/ 9211 w 10000"/>
                  <a:gd name="connsiteY1172" fmla="*/ 4077 h 10000"/>
                  <a:gd name="connsiteX1173" fmla="*/ 9244 w 10000"/>
                  <a:gd name="connsiteY1173" fmla="*/ 4077 h 10000"/>
                  <a:gd name="connsiteX1174" fmla="*/ 9252 w 10000"/>
                  <a:gd name="connsiteY1174" fmla="*/ 4103 h 10000"/>
                  <a:gd name="connsiteX1175" fmla="*/ 9258 w 10000"/>
                  <a:gd name="connsiteY1175" fmla="*/ 4148 h 10000"/>
                  <a:gd name="connsiteX1176" fmla="*/ 9269 w 10000"/>
                  <a:gd name="connsiteY1176" fmla="*/ 4158 h 10000"/>
                  <a:gd name="connsiteX1177" fmla="*/ 9294 w 10000"/>
                  <a:gd name="connsiteY1177" fmla="*/ 4158 h 10000"/>
                  <a:gd name="connsiteX1178" fmla="*/ 9319 w 10000"/>
                  <a:gd name="connsiteY1178" fmla="*/ 4168 h 10000"/>
                  <a:gd name="connsiteX1179" fmla="*/ 9346 w 10000"/>
                  <a:gd name="connsiteY1179" fmla="*/ 4190 h 10000"/>
                  <a:gd name="connsiteX1180" fmla="*/ 9357 w 10000"/>
                  <a:gd name="connsiteY1180" fmla="*/ 4168 h 10000"/>
                  <a:gd name="connsiteX1181" fmla="*/ 9371 w 10000"/>
                  <a:gd name="connsiteY1181" fmla="*/ 4132 h 10000"/>
                  <a:gd name="connsiteX1182" fmla="*/ 9391 w 10000"/>
                  <a:gd name="connsiteY1182" fmla="*/ 4113 h 10000"/>
                  <a:gd name="connsiteX1183" fmla="*/ 9407 w 10000"/>
                  <a:gd name="connsiteY1183" fmla="*/ 4103 h 10000"/>
                  <a:gd name="connsiteX1184" fmla="*/ 9435 w 10000"/>
                  <a:gd name="connsiteY1184" fmla="*/ 4100 h 10000"/>
                  <a:gd name="connsiteX1185" fmla="*/ 9460 w 10000"/>
                  <a:gd name="connsiteY1185" fmla="*/ 4084 h 10000"/>
                  <a:gd name="connsiteX1186" fmla="*/ 9485 w 10000"/>
                  <a:gd name="connsiteY1186" fmla="*/ 4067 h 10000"/>
                  <a:gd name="connsiteX1187" fmla="*/ 9496 w 10000"/>
                  <a:gd name="connsiteY1187" fmla="*/ 4054 h 10000"/>
                  <a:gd name="connsiteX1188" fmla="*/ 9526 w 10000"/>
                  <a:gd name="connsiteY1188" fmla="*/ 4048 h 10000"/>
                  <a:gd name="connsiteX1189" fmla="*/ 9557 w 10000"/>
                  <a:gd name="connsiteY1189" fmla="*/ 4038 h 10000"/>
                  <a:gd name="connsiteX1190" fmla="*/ 9584 w 10000"/>
                  <a:gd name="connsiteY1190" fmla="*/ 4019 h 10000"/>
                  <a:gd name="connsiteX1191" fmla="*/ 9623 w 10000"/>
                  <a:gd name="connsiteY1191" fmla="*/ 4016 h 10000"/>
                  <a:gd name="connsiteX1192" fmla="*/ 9648 w 10000"/>
                  <a:gd name="connsiteY1192" fmla="*/ 4009 h 10000"/>
                  <a:gd name="connsiteX1193" fmla="*/ 9673 w 10000"/>
                  <a:gd name="connsiteY1193" fmla="*/ 4019 h 10000"/>
                  <a:gd name="connsiteX1194" fmla="*/ 9712 w 10000"/>
                  <a:gd name="connsiteY1194" fmla="*/ 4038 h 10000"/>
                  <a:gd name="connsiteX1195" fmla="*/ 9742 w 10000"/>
                  <a:gd name="connsiteY1195" fmla="*/ 4074 h 10000"/>
                  <a:gd name="connsiteX1196" fmla="*/ 9776 w 10000"/>
                  <a:gd name="connsiteY1196" fmla="*/ 4093 h 10000"/>
                  <a:gd name="connsiteX1197" fmla="*/ 9814 w 10000"/>
                  <a:gd name="connsiteY1197" fmla="*/ 4109 h 10000"/>
                  <a:gd name="connsiteX1198" fmla="*/ 9859 w 10000"/>
                  <a:gd name="connsiteY1198" fmla="*/ 4119 h 10000"/>
                  <a:gd name="connsiteX1199" fmla="*/ 9898 w 10000"/>
                  <a:gd name="connsiteY1199" fmla="*/ 4122 h 10000"/>
                  <a:gd name="connsiteX1200" fmla="*/ 9931 w 10000"/>
                  <a:gd name="connsiteY1200" fmla="*/ 4109 h 10000"/>
                  <a:gd name="connsiteX1201" fmla="*/ 9956 w 10000"/>
                  <a:gd name="connsiteY1201" fmla="*/ 4100 h 10000"/>
                  <a:gd name="connsiteX1202" fmla="*/ 9981 w 10000"/>
                  <a:gd name="connsiteY1202" fmla="*/ 4067 h 10000"/>
                  <a:gd name="connsiteX1203" fmla="*/ 9994 w 10000"/>
                  <a:gd name="connsiteY1203" fmla="*/ 4035 h 10000"/>
                  <a:gd name="connsiteX1204" fmla="*/ 10000 w 10000"/>
                  <a:gd name="connsiteY1204" fmla="*/ 3996 h 10000"/>
                  <a:gd name="connsiteX1205" fmla="*/ 9994 w 10000"/>
                  <a:gd name="connsiteY1205" fmla="*/ 3941 h 10000"/>
                  <a:gd name="connsiteX1206" fmla="*/ 9986 w 10000"/>
                  <a:gd name="connsiteY1206" fmla="*/ 3905 h 10000"/>
                  <a:gd name="connsiteX1207" fmla="*/ 9981 w 10000"/>
                  <a:gd name="connsiteY1207" fmla="*/ 3857 h 10000"/>
                  <a:gd name="connsiteX1208" fmla="*/ 9989 w 10000"/>
                  <a:gd name="connsiteY1208" fmla="*/ 3837 h 10000"/>
                  <a:gd name="connsiteX1209" fmla="*/ 9989 w 10000"/>
                  <a:gd name="connsiteY1209" fmla="*/ 3812 h 10000"/>
                  <a:gd name="connsiteX1210" fmla="*/ 9981 w 10000"/>
                  <a:gd name="connsiteY1210" fmla="*/ 3792 h 10000"/>
                  <a:gd name="connsiteX1211" fmla="*/ 9970 w 10000"/>
                  <a:gd name="connsiteY1211" fmla="*/ 3763 h 10000"/>
                  <a:gd name="connsiteX1212" fmla="*/ 9945 w 10000"/>
                  <a:gd name="connsiteY1212" fmla="*/ 3705 h 10000"/>
                  <a:gd name="connsiteX1213" fmla="*/ 9931 w 10000"/>
                  <a:gd name="connsiteY1213" fmla="*/ 3659 h 10000"/>
                  <a:gd name="connsiteX1214" fmla="*/ 9903 w 10000"/>
                  <a:gd name="connsiteY1214" fmla="*/ 3640 h 10000"/>
                  <a:gd name="connsiteX1215" fmla="*/ 9881 w 10000"/>
                  <a:gd name="connsiteY1215" fmla="*/ 3620 h 10000"/>
                  <a:gd name="connsiteX1216" fmla="*/ 9856 w 10000"/>
                  <a:gd name="connsiteY1216" fmla="*/ 3595 h 10000"/>
                  <a:gd name="connsiteX1217" fmla="*/ 9817 w 10000"/>
                  <a:gd name="connsiteY1217" fmla="*/ 3562 h 10000"/>
                  <a:gd name="connsiteX1218" fmla="*/ 9795 w 10000"/>
                  <a:gd name="connsiteY1218" fmla="*/ 3546 h 10000"/>
                  <a:gd name="connsiteX1219" fmla="*/ 9778 w 10000"/>
                  <a:gd name="connsiteY1219" fmla="*/ 3527 h 10000"/>
                  <a:gd name="connsiteX1220" fmla="*/ 9745 w 10000"/>
                  <a:gd name="connsiteY1220" fmla="*/ 3501 h 10000"/>
                  <a:gd name="connsiteX1221" fmla="*/ 9726 w 10000"/>
                  <a:gd name="connsiteY1221" fmla="*/ 3488 h 10000"/>
                  <a:gd name="connsiteX1222" fmla="*/ 9704 w 10000"/>
                  <a:gd name="connsiteY1222" fmla="*/ 3472 h 10000"/>
                  <a:gd name="connsiteX1223" fmla="*/ 9695 w 10000"/>
                  <a:gd name="connsiteY1223" fmla="*/ 3468 h 10000"/>
                  <a:gd name="connsiteX1224" fmla="*/ 9690 w 10000"/>
                  <a:gd name="connsiteY1224" fmla="*/ 3459 h 10000"/>
                  <a:gd name="connsiteX1225" fmla="*/ 9673 w 10000"/>
                  <a:gd name="connsiteY1225" fmla="*/ 3449 h 10000"/>
                  <a:gd name="connsiteX1226" fmla="*/ 9665 w 10000"/>
                  <a:gd name="connsiteY1226" fmla="*/ 3442 h 10000"/>
                  <a:gd name="connsiteX1227" fmla="*/ 9654 w 10000"/>
                  <a:gd name="connsiteY1227" fmla="*/ 3449 h 10000"/>
                  <a:gd name="connsiteX1228" fmla="*/ 9521 w 10000"/>
                  <a:gd name="connsiteY1228" fmla="*/ 3394 h 10000"/>
                  <a:gd name="connsiteX1229" fmla="*/ 9510 w 10000"/>
                  <a:gd name="connsiteY1229" fmla="*/ 3368 h 10000"/>
                  <a:gd name="connsiteX1230" fmla="*/ 9496 w 10000"/>
                  <a:gd name="connsiteY1230" fmla="*/ 3287 h 10000"/>
                  <a:gd name="connsiteX1231" fmla="*/ 9488 w 10000"/>
                  <a:gd name="connsiteY1231" fmla="*/ 3216 h 10000"/>
                  <a:gd name="connsiteX1232" fmla="*/ 9493 w 10000"/>
                  <a:gd name="connsiteY1232" fmla="*/ 3174 h 10000"/>
                  <a:gd name="connsiteX1233" fmla="*/ 9501 w 10000"/>
                  <a:gd name="connsiteY1233" fmla="*/ 3128 h 10000"/>
                  <a:gd name="connsiteX1234" fmla="*/ 9488 w 10000"/>
                  <a:gd name="connsiteY1234" fmla="*/ 3025 h 10000"/>
                  <a:gd name="connsiteX1235" fmla="*/ 9446 w 10000"/>
                  <a:gd name="connsiteY1235" fmla="*/ 2931 h 10000"/>
                  <a:gd name="connsiteX1236" fmla="*/ 9382 w 10000"/>
                  <a:gd name="connsiteY1236" fmla="*/ 2837 h 10000"/>
                  <a:gd name="connsiteX1237" fmla="*/ 9316 w 10000"/>
                  <a:gd name="connsiteY1237" fmla="*/ 2753 h 10000"/>
                  <a:gd name="connsiteX1238" fmla="*/ 9294 w 10000"/>
                  <a:gd name="connsiteY1238" fmla="*/ 2655 h 10000"/>
                  <a:gd name="connsiteX1239" fmla="*/ 9213 w 10000"/>
                  <a:gd name="connsiteY1239" fmla="*/ 2328 h 10000"/>
                  <a:gd name="connsiteX1240" fmla="*/ 9172 w 10000"/>
                  <a:gd name="connsiteY1240" fmla="*/ 2286 h 10000"/>
                  <a:gd name="connsiteX1241" fmla="*/ 9019 w 10000"/>
                  <a:gd name="connsiteY1241" fmla="*/ 2082 h 10000"/>
                  <a:gd name="connsiteX1242" fmla="*/ 8906 w 10000"/>
                  <a:gd name="connsiteY1242" fmla="*/ 1946 h 10000"/>
                  <a:gd name="connsiteX1243" fmla="*/ 8801 w 10000"/>
                  <a:gd name="connsiteY1243" fmla="*/ 1778 h 10000"/>
                  <a:gd name="connsiteX1244" fmla="*/ 8806 w 10000"/>
                  <a:gd name="connsiteY1244" fmla="*/ 1713 h 10000"/>
                  <a:gd name="connsiteX1245" fmla="*/ 8809 w 10000"/>
                  <a:gd name="connsiteY1245" fmla="*/ 1703 h 10000"/>
                  <a:gd name="connsiteX1246" fmla="*/ 8817 w 10000"/>
                  <a:gd name="connsiteY1246" fmla="*/ 1713 h 10000"/>
                  <a:gd name="connsiteX1247" fmla="*/ 8834 w 10000"/>
                  <a:gd name="connsiteY1247" fmla="*/ 1729 h 10000"/>
                  <a:gd name="connsiteX1248" fmla="*/ 8839 w 10000"/>
                  <a:gd name="connsiteY1248" fmla="*/ 1729 h 10000"/>
                  <a:gd name="connsiteX1249" fmla="*/ 8848 w 10000"/>
                  <a:gd name="connsiteY1249" fmla="*/ 1723 h 10000"/>
                  <a:gd name="connsiteX1250" fmla="*/ 8850 w 10000"/>
                  <a:gd name="connsiteY1250" fmla="*/ 1703 h 10000"/>
                  <a:gd name="connsiteX1251" fmla="*/ 8850 w 10000"/>
                  <a:gd name="connsiteY1251" fmla="*/ 1684 h 10000"/>
                  <a:gd name="connsiteX1252" fmla="*/ 8850 w 10000"/>
                  <a:gd name="connsiteY1252" fmla="*/ 1648 h 10000"/>
                  <a:gd name="connsiteX1253" fmla="*/ 8881 w 10000"/>
                  <a:gd name="connsiteY1253" fmla="*/ 1571 h 10000"/>
                  <a:gd name="connsiteX1254" fmla="*/ 8895 w 10000"/>
                  <a:gd name="connsiteY1254" fmla="*/ 1541 h 10000"/>
                  <a:gd name="connsiteX1255" fmla="*/ 8895 w 10000"/>
                  <a:gd name="connsiteY1255" fmla="*/ 1525 h 10000"/>
                  <a:gd name="connsiteX1256" fmla="*/ 8881 w 10000"/>
                  <a:gd name="connsiteY1256" fmla="*/ 1516 h 10000"/>
                  <a:gd name="connsiteX1257" fmla="*/ 8864 w 10000"/>
                  <a:gd name="connsiteY1257" fmla="*/ 1522 h 10000"/>
                  <a:gd name="connsiteX1258" fmla="*/ 8850 w 10000"/>
                  <a:gd name="connsiteY1258" fmla="*/ 1535 h 10000"/>
                  <a:gd name="connsiteX1259" fmla="*/ 8834 w 10000"/>
                  <a:gd name="connsiteY1259" fmla="*/ 1571 h 10000"/>
                  <a:gd name="connsiteX1260" fmla="*/ 8825 w 10000"/>
                  <a:gd name="connsiteY1260" fmla="*/ 1587 h 10000"/>
                  <a:gd name="connsiteX1261" fmla="*/ 8776 w 10000"/>
                  <a:gd name="connsiteY1261" fmla="*/ 1571 h 10000"/>
                  <a:gd name="connsiteX1262" fmla="*/ 8745 w 10000"/>
                  <a:gd name="connsiteY1262" fmla="*/ 1580 h 10000"/>
                  <a:gd name="connsiteX1263" fmla="*/ 8720 w 10000"/>
                  <a:gd name="connsiteY1263" fmla="*/ 1587 h 10000"/>
                  <a:gd name="connsiteX1264" fmla="*/ 8709 w 10000"/>
                  <a:gd name="connsiteY1264" fmla="*/ 1609 h 10000"/>
                  <a:gd name="connsiteX1265" fmla="*/ 8693 w 10000"/>
                  <a:gd name="connsiteY1265" fmla="*/ 1616 h 10000"/>
                  <a:gd name="connsiteX1266" fmla="*/ 8684 w 10000"/>
                  <a:gd name="connsiteY1266" fmla="*/ 1639 h 10000"/>
                  <a:gd name="connsiteX1267" fmla="*/ 8684 w 10000"/>
                  <a:gd name="connsiteY1267" fmla="*/ 1658 h 10000"/>
                  <a:gd name="connsiteX1268" fmla="*/ 8665 w 10000"/>
                  <a:gd name="connsiteY1268" fmla="*/ 1655 h 10000"/>
                  <a:gd name="connsiteX1269" fmla="*/ 8665 w 10000"/>
                  <a:gd name="connsiteY1269" fmla="*/ 1645 h 10000"/>
                  <a:gd name="connsiteX1270" fmla="*/ 8665 w 10000"/>
                  <a:gd name="connsiteY1270" fmla="*/ 1626 h 10000"/>
                  <a:gd name="connsiteX1271" fmla="*/ 8676 w 10000"/>
                  <a:gd name="connsiteY1271" fmla="*/ 1609 h 10000"/>
                  <a:gd name="connsiteX1272" fmla="*/ 8679 w 10000"/>
                  <a:gd name="connsiteY1272" fmla="*/ 1597 h 10000"/>
                  <a:gd name="connsiteX1273" fmla="*/ 8687 w 10000"/>
                  <a:gd name="connsiteY1273" fmla="*/ 1577 h 10000"/>
                  <a:gd name="connsiteX1274" fmla="*/ 8695 w 10000"/>
                  <a:gd name="connsiteY1274" fmla="*/ 1554 h 10000"/>
                  <a:gd name="connsiteX1275" fmla="*/ 8709 w 10000"/>
                  <a:gd name="connsiteY1275" fmla="*/ 1532 h 10000"/>
                  <a:gd name="connsiteX1276" fmla="*/ 8704 w 10000"/>
                  <a:gd name="connsiteY1276" fmla="*/ 1512 h 10000"/>
                  <a:gd name="connsiteX1277" fmla="*/ 8695 w 10000"/>
                  <a:gd name="connsiteY1277" fmla="*/ 1503 h 10000"/>
                  <a:gd name="connsiteX1278" fmla="*/ 8684 w 10000"/>
                  <a:gd name="connsiteY1278" fmla="*/ 1503 h 10000"/>
                  <a:gd name="connsiteX1279" fmla="*/ 8670 w 10000"/>
                  <a:gd name="connsiteY1279" fmla="*/ 1525 h 10000"/>
                  <a:gd name="connsiteX1280" fmla="*/ 8665 w 10000"/>
                  <a:gd name="connsiteY1280" fmla="*/ 1545 h 10000"/>
                  <a:gd name="connsiteX1281" fmla="*/ 8654 w 10000"/>
                  <a:gd name="connsiteY1281" fmla="*/ 1567 h 10000"/>
                  <a:gd name="connsiteX1282" fmla="*/ 8648 w 10000"/>
                  <a:gd name="connsiteY1282" fmla="*/ 1587 h 10000"/>
                  <a:gd name="connsiteX1283" fmla="*/ 8640 w 10000"/>
                  <a:gd name="connsiteY1283" fmla="*/ 1629 h 10000"/>
                  <a:gd name="connsiteX1284" fmla="*/ 8620 w 10000"/>
                  <a:gd name="connsiteY1284" fmla="*/ 1635 h 10000"/>
                  <a:gd name="connsiteX1285" fmla="*/ 8612 w 10000"/>
                  <a:gd name="connsiteY1285" fmla="*/ 1635 h 10000"/>
                  <a:gd name="connsiteX1286" fmla="*/ 8604 w 10000"/>
                  <a:gd name="connsiteY1286" fmla="*/ 1626 h 10000"/>
                  <a:gd name="connsiteX1287" fmla="*/ 8596 w 10000"/>
                  <a:gd name="connsiteY1287" fmla="*/ 1616 h 10000"/>
                  <a:gd name="connsiteX1288" fmla="*/ 8596 w 10000"/>
                  <a:gd name="connsiteY1288" fmla="*/ 1580 h 10000"/>
                  <a:gd name="connsiteX1289" fmla="*/ 8587 w 10000"/>
                  <a:gd name="connsiteY1289" fmla="*/ 1545 h 10000"/>
                  <a:gd name="connsiteX1290" fmla="*/ 8565 w 10000"/>
                  <a:gd name="connsiteY1290" fmla="*/ 1516 h 10000"/>
                  <a:gd name="connsiteX1291" fmla="*/ 8543 w 10000"/>
                  <a:gd name="connsiteY1291" fmla="*/ 1512 h 10000"/>
                  <a:gd name="connsiteX1292" fmla="*/ 8518 w 10000"/>
                  <a:gd name="connsiteY1292" fmla="*/ 1532 h 10000"/>
                  <a:gd name="connsiteX1293" fmla="*/ 8476 w 10000"/>
                  <a:gd name="connsiteY1293" fmla="*/ 1567 h 10000"/>
                  <a:gd name="connsiteX1294" fmla="*/ 8454 w 10000"/>
                  <a:gd name="connsiteY1294" fmla="*/ 1551 h 10000"/>
                  <a:gd name="connsiteX1295" fmla="*/ 8402 w 10000"/>
                  <a:gd name="connsiteY1295" fmla="*/ 1493 h 10000"/>
                  <a:gd name="connsiteX1296" fmla="*/ 8371 w 10000"/>
                  <a:gd name="connsiteY1296" fmla="*/ 1428 h 10000"/>
                  <a:gd name="connsiteX1297" fmla="*/ 8072 w 10000"/>
                  <a:gd name="connsiteY1297" fmla="*/ 1422 h 10000"/>
                  <a:gd name="connsiteX1298" fmla="*/ 7823 w 10000"/>
                  <a:gd name="connsiteY1298" fmla="*/ 1279 h 10000"/>
                  <a:gd name="connsiteX1299" fmla="*/ 7587 w 10000"/>
                  <a:gd name="connsiteY1299" fmla="*/ 1133 h 10000"/>
                  <a:gd name="connsiteX1300" fmla="*/ 7526 w 10000"/>
                  <a:gd name="connsiteY1300" fmla="*/ 1098 h 10000"/>
                  <a:gd name="connsiteX1301" fmla="*/ 7346 w 10000"/>
                  <a:gd name="connsiteY1301" fmla="*/ 991 h 10000"/>
                  <a:gd name="connsiteX1302" fmla="*/ 7321 w 10000"/>
                  <a:gd name="connsiteY1302" fmla="*/ 959 h 10000"/>
                  <a:gd name="connsiteX1303" fmla="*/ 7307 w 10000"/>
                  <a:gd name="connsiteY1303" fmla="*/ 871 h 10000"/>
                  <a:gd name="connsiteX1304" fmla="*/ 7224 w 10000"/>
                  <a:gd name="connsiteY1304" fmla="*/ 816 h 10000"/>
                  <a:gd name="connsiteX1305" fmla="*/ 7147 w 10000"/>
                  <a:gd name="connsiteY1305" fmla="*/ 787 h 10000"/>
                  <a:gd name="connsiteX1306" fmla="*/ 7080 w 10000"/>
                  <a:gd name="connsiteY1306" fmla="*/ 742 h 10000"/>
                  <a:gd name="connsiteX1307" fmla="*/ 7069 w 10000"/>
                  <a:gd name="connsiteY1307" fmla="*/ 767 h 10000"/>
                  <a:gd name="connsiteX1308" fmla="*/ 7033 w 10000"/>
                  <a:gd name="connsiteY1308" fmla="*/ 787 h 10000"/>
                  <a:gd name="connsiteX1309" fmla="*/ 6820 w 10000"/>
                  <a:gd name="connsiteY1309" fmla="*/ 878 h 10000"/>
                  <a:gd name="connsiteX1310" fmla="*/ 6726 w 10000"/>
                  <a:gd name="connsiteY1310" fmla="*/ 897 h 10000"/>
                  <a:gd name="connsiteX1311" fmla="*/ 6626 w 10000"/>
                  <a:gd name="connsiteY1311" fmla="*/ 955 h 10000"/>
                  <a:gd name="connsiteX1312" fmla="*/ 6582 w 10000"/>
                  <a:gd name="connsiteY1312" fmla="*/ 946 h 10000"/>
                  <a:gd name="connsiteX1313" fmla="*/ 6571 w 10000"/>
                  <a:gd name="connsiteY1313" fmla="*/ 955 h 10000"/>
                  <a:gd name="connsiteX1314" fmla="*/ 6507 w 10000"/>
                  <a:gd name="connsiteY1314" fmla="*/ 975 h 10000"/>
                  <a:gd name="connsiteX1315" fmla="*/ 6485 w 10000"/>
                  <a:gd name="connsiteY1315" fmla="*/ 975 h 10000"/>
                  <a:gd name="connsiteX1316" fmla="*/ 6476 w 10000"/>
                  <a:gd name="connsiteY1316" fmla="*/ 965 h 10000"/>
                  <a:gd name="connsiteX1317" fmla="*/ 6474 w 10000"/>
                  <a:gd name="connsiteY1317" fmla="*/ 936 h 10000"/>
                  <a:gd name="connsiteX1318" fmla="*/ 6452 w 10000"/>
                  <a:gd name="connsiteY1318" fmla="*/ 887 h 10000"/>
                  <a:gd name="connsiteX1319" fmla="*/ 6352 w 10000"/>
                  <a:gd name="connsiteY1319" fmla="*/ 767 h 10000"/>
                  <a:gd name="connsiteX1320" fmla="*/ 6313 w 10000"/>
                  <a:gd name="connsiteY1320" fmla="*/ 732 h 10000"/>
                  <a:gd name="connsiteX1321" fmla="*/ 6296 w 10000"/>
                  <a:gd name="connsiteY1321" fmla="*/ 690 h 10000"/>
                  <a:gd name="connsiteX1322" fmla="*/ 6271 w 10000"/>
                  <a:gd name="connsiteY1322" fmla="*/ 664 h 10000"/>
                  <a:gd name="connsiteX1323" fmla="*/ 6266 w 10000"/>
                  <a:gd name="connsiteY1323" fmla="*/ 654 h 10000"/>
                  <a:gd name="connsiteX1324" fmla="*/ 6111 w 10000"/>
                  <a:gd name="connsiteY1324" fmla="*/ 398 h 10000"/>
                  <a:gd name="connsiteX1325" fmla="*/ 5903 w 10000"/>
                  <a:gd name="connsiteY1325" fmla="*/ 408 h 10000"/>
                  <a:gd name="connsiteX1326" fmla="*/ 5837 w 10000"/>
                  <a:gd name="connsiteY1326" fmla="*/ 427 h 10000"/>
                  <a:gd name="connsiteX1327" fmla="*/ 5756 w 10000"/>
                  <a:gd name="connsiteY1327" fmla="*/ 453 h 10000"/>
                  <a:gd name="connsiteX1328" fmla="*/ 5681 w 10000"/>
                  <a:gd name="connsiteY1328" fmla="*/ 453 h 10000"/>
                  <a:gd name="connsiteX1329" fmla="*/ 5609 w 10000"/>
                  <a:gd name="connsiteY1329" fmla="*/ 447 h 10000"/>
                  <a:gd name="connsiteX1330" fmla="*/ 5554 w 10000"/>
                  <a:gd name="connsiteY1330" fmla="*/ 304 h 10000"/>
                  <a:gd name="connsiteX1331" fmla="*/ 5529 w 10000"/>
                  <a:gd name="connsiteY1331" fmla="*/ 301 h 10000"/>
                  <a:gd name="connsiteX1332" fmla="*/ 5393 w 10000"/>
                  <a:gd name="connsiteY1332" fmla="*/ 256 h 10000"/>
                  <a:gd name="connsiteX1333" fmla="*/ 5366 w 10000"/>
                  <a:gd name="connsiteY1333" fmla="*/ 220 h 10000"/>
                  <a:gd name="connsiteX1334" fmla="*/ 5249 w 10000"/>
                  <a:gd name="connsiteY1334" fmla="*/ 155 h 10000"/>
                  <a:gd name="connsiteX1335" fmla="*/ 5141 w 10000"/>
                  <a:gd name="connsiteY1335" fmla="*/ 52 h 10000"/>
                  <a:gd name="connsiteX1336" fmla="*/ 5116 w 10000"/>
                  <a:gd name="connsiteY1336" fmla="*/ 3 h 10000"/>
                  <a:gd name="connsiteX1337" fmla="*/ 5061 w 10000"/>
                  <a:gd name="connsiteY1337" fmla="*/ 0 h 10000"/>
                  <a:gd name="connsiteX1338" fmla="*/ 5036 w 10000"/>
                  <a:gd name="connsiteY1338" fmla="*/ 32 h 10000"/>
                  <a:gd name="connsiteX1339" fmla="*/ 4942 w 10000"/>
                  <a:gd name="connsiteY1339" fmla="*/ 133 h 10000"/>
                  <a:gd name="connsiteX1340" fmla="*/ 4900 w 10000"/>
                  <a:gd name="connsiteY1340" fmla="*/ 217 h 10000"/>
                  <a:gd name="connsiteX1341" fmla="*/ 4861 w 10000"/>
                  <a:gd name="connsiteY1341" fmla="*/ 198 h 10000"/>
                  <a:gd name="connsiteX1342" fmla="*/ 4795 w 10000"/>
                  <a:gd name="connsiteY1342" fmla="*/ 68 h 10000"/>
                  <a:gd name="connsiteX1343" fmla="*/ 4778 w 10000"/>
                  <a:gd name="connsiteY1343" fmla="*/ 62 h 10000"/>
                  <a:gd name="connsiteX1344" fmla="*/ 4765 w 10000"/>
                  <a:gd name="connsiteY1344" fmla="*/ 62 h 10000"/>
                  <a:gd name="connsiteX1345" fmla="*/ 4748 w 10000"/>
                  <a:gd name="connsiteY1345" fmla="*/ 68 h 10000"/>
                  <a:gd name="connsiteX1346" fmla="*/ 4673 w 10000"/>
                  <a:gd name="connsiteY1346" fmla="*/ 136 h 10000"/>
                  <a:gd name="connsiteX1347" fmla="*/ 4632 w 10000"/>
                  <a:gd name="connsiteY1347" fmla="*/ 201 h 10000"/>
                  <a:gd name="connsiteX1348" fmla="*/ 4623 w 10000"/>
                  <a:gd name="connsiteY1348" fmla="*/ 210 h 10000"/>
                  <a:gd name="connsiteX1349" fmla="*/ 4579 w 10000"/>
                  <a:gd name="connsiteY1349" fmla="*/ 220 h 10000"/>
                  <a:gd name="connsiteX1350" fmla="*/ 4479 w 10000"/>
                  <a:gd name="connsiteY1350" fmla="*/ 198 h 10000"/>
                  <a:gd name="connsiteX1351" fmla="*/ 4402 w 10000"/>
                  <a:gd name="connsiteY1351" fmla="*/ 165 h 10000"/>
                  <a:gd name="connsiteX1352" fmla="*/ 4374 w 10000"/>
                  <a:gd name="connsiteY1352" fmla="*/ 165 h 10000"/>
                  <a:gd name="connsiteX1353" fmla="*/ 4335 w 10000"/>
                  <a:gd name="connsiteY1353" fmla="*/ 172 h 10000"/>
                  <a:gd name="connsiteX1354" fmla="*/ 4302 w 10000"/>
                  <a:gd name="connsiteY1354" fmla="*/ 188 h 10000"/>
                  <a:gd name="connsiteX1355" fmla="*/ 4271 w 10000"/>
                  <a:gd name="connsiteY1355" fmla="*/ 220 h 10000"/>
                  <a:gd name="connsiteX1356" fmla="*/ 4238 w 10000"/>
                  <a:gd name="connsiteY1356" fmla="*/ 240 h 10000"/>
                  <a:gd name="connsiteX1357" fmla="*/ 4324 w 10000"/>
                  <a:gd name="connsiteY1357" fmla="*/ 1289 h 10000"/>
                  <a:gd name="connsiteX1358" fmla="*/ 3521 w 10000"/>
                  <a:gd name="connsiteY1358" fmla="*/ 7730 h 10000"/>
                  <a:gd name="connsiteX1359" fmla="*/ 3554 w 10000"/>
                  <a:gd name="connsiteY1359" fmla="*/ 7740 h 10000"/>
                  <a:gd name="connsiteX1360" fmla="*/ 3560 w 10000"/>
                  <a:gd name="connsiteY1360" fmla="*/ 7749 h 10000"/>
                  <a:gd name="connsiteX1361" fmla="*/ 3562 w 10000"/>
                  <a:gd name="connsiteY1361" fmla="*/ 7759 h 10000"/>
                  <a:gd name="connsiteX1362" fmla="*/ 3573 w 10000"/>
                  <a:gd name="connsiteY1362" fmla="*/ 7766 h 10000"/>
                  <a:gd name="connsiteX1363" fmla="*/ 3584 w 10000"/>
                  <a:gd name="connsiteY1363" fmla="*/ 7759 h 10000"/>
                  <a:gd name="connsiteX1364" fmla="*/ 3598 w 10000"/>
                  <a:gd name="connsiteY1364" fmla="*/ 7743 h 10000"/>
                  <a:gd name="connsiteX1365" fmla="*/ 3609 w 10000"/>
                  <a:gd name="connsiteY1365" fmla="*/ 7756 h 10000"/>
                  <a:gd name="connsiteX1366" fmla="*/ 3623 w 10000"/>
                  <a:gd name="connsiteY1366" fmla="*/ 7733 h 10000"/>
                  <a:gd name="connsiteX1367" fmla="*/ 3632 w 10000"/>
                  <a:gd name="connsiteY1367" fmla="*/ 7730 h 10000"/>
                  <a:gd name="connsiteX1368" fmla="*/ 3634 w 10000"/>
                  <a:gd name="connsiteY1368" fmla="*/ 7730 h 10000"/>
                  <a:gd name="connsiteX1369" fmla="*/ 3643 w 10000"/>
                  <a:gd name="connsiteY1369" fmla="*/ 7730 h 10000"/>
                  <a:gd name="connsiteX1370" fmla="*/ 3657 w 10000"/>
                  <a:gd name="connsiteY1370" fmla="*/ 7733 h 10000"/>
                  <a:gd name="connsiteX1371" fmla="*/ 3670 w 10000"/>
                  <a:gd name="connsiteY1371" fmla="*/ 7730 h 10000"/>
                  <a:gd name="connsiteX1372" fmla="*/ 3687 w 10000"/>
                  <a:gd name="connsiteY1372" fmla="*/ 7730 h 10000"/>
                  <a:gd name="connsiteX1373" fmla="*/ 3690 w 10000"/>
                  <a:gd name="connsiteY1373" fmla="*/ 7730 h 10000"/>
                  <a:gd name="connsiteX1374" fmla="*/ 3704 w 10000"/>
                  <a:gd name="connsiteY1374" fmla="*/ 7740 h 10000"/>
                  <a:gd name="connsiteX1375" fmla="*/ 3712 w 10000"/>
                  <a:gd name="connsiteY1375" fmla="*/ 7743 h 10000"/>
                  <a:gd name="connsiteX1376" fmla="*/ 3723 w 10000"/>
                  <a:gd name="connsiteY1376" fmla="*/ 7749 h 10000"/>
                  <a:gd name="connsiteX1377" fmla="*/ 3729 w 10000"/>
                  <a:gd name="connsiteY1377" fmla="*/ 7749 h 10000"/>
                  <a:gd name="connsiteX1378" fmla="*/ 3729 w 10000"/>
                  <a:gd name="connsiteY1378" fmla="*/ 7743 h 10000"/>
                  <a:gd name="connsiteX1379" fmla="*/ 3745 w 10000"/>
                  <a:gd name="connsiteY1379" fmla="*/ 7740 h 10000"/>
                  <a:gd name="connsiteX1380" fmla="*/ 3753 w 10000"/>
                  <a:gd name="connsiteY1380" fmla="*/ 7730 h 10000"/>
                  <a:gd name="connsiteX1381" fmla="*/ 3762 w 10000"/>
                  <a:gd name="connsiteY1381" fmla="*/ 7720 h 10000"/>
                  <a:gd name="connsiteX1382" fmla="*/ 3776 w 10000"/>
                  <a:gd name="connsiteY1382" fmla="*/ 7710 h 10000"/>
                  <a:gd name="connsiteX1383" fmla="*/ 3784 w 10000"/>
                  <a:gd name="connsiteY1383" fmla="*/ 7701 h 10000"/>
                  <a:gd name="connsiteX1384" fmla="*/ 3792 w 10000"/>
                  <a:gd name="connsiteY1384" fmla="*/ 7694 h 10000"/>
                  <a:gd name="connsiteX1385" fmla="*/ 3801 w 10000"/>
                  <a:gd name="connsiteY1385" fmla="*/ 7685 h 10000"/>
                  <a:gd name="connsiteX1386" fmla="*/ 3803 w 10000"/>
                  <a:gd name="connsiteY1386" fmla="*/ 7685 h 10000"/>
                  <a:gd name="connsiteX1387" fmla="*/ 3809 w 10000"/>
                  <a:gd name="connsiteY1387" fmla="*/ 7685 h 10000"/>
                  <a:gd name="connsiteX1388" fmla="*/ 3817 w 10000"/>
                  <a:gd name="connsiteY1388" fmla="*/ 7691 h 10000"/>
                  <a:gd name="connsiteX1389" fmla="*/ 3778 w 10000"/>
                  <a:gd name="connsiteY1389" fmla="*/ 7756 h 10000"/>
                  <a:gd name="connsiteX1390" fmla="*/ 3762 w 10000"/>
                  <a:gd name="connsiteY1390" fmla="*/ 7775 h 10000"/>
                  <a:gd name="connsiteX1391" fmla="*/ 3748 w 10000"/>
                  <a:gd name="connsiteY1391" fmla="*/ 7775 h 10000"/>
                  <a:gd name="connsiteX1392" fmla="*/ 3737 w 10000"/>
                  <a:gd name="connsiteY1392" fmla="*/ 7778 h 10000"/>
                  <a:gd name="connsiteX1393" fmla="*/ 3723 w 10000"/>
                  <a:gd name="connsiteY1393" fmla="*/ 7778 h 10000"/>
                  <a:gd name="connsiteX1394" fmla="*/ 5766 w 10000"/>
                  <a:gd name="connsiteY1394" fmla="*/ 7785 h 10000"/>
                  <a:gd name="connsiteX1395" fmla="*/ 3712 w 10000"/>
                  <a:gd name="connsiteY1395" fmla="*/ 8005 h 10000"/>
                  <a:gd name="connsiteX1396" fmla="*/ 3706 w 10000"/>
                  <a:gd name="connsiteY1396" fmla="*/ 8021 h 10000"/>
                  <a:gd name="connsiteX1397" fmla="*/ 3712 w 10000"/>
                  <a:gd name="connsiteY1397" fmla="*/ 8044 h 10000"/>
                  <a:gd name="connsiteX1398" fmla="*/ 3712 w 10000"/>
                  <a:gd name="connsiteY1398" fmla="*/ 8051 h 10000"/>
                  <a:gd name="connsiteX1399" fmla="*/ 3729 w 10000"/>
                  <a:gd name="connsiteY1399" fmla="*/ 8060 h 10000"/>
                  <a:gd name="connsiteX1400" fmla="*/ 3767 w 10000"/>
                  <a:gd name="connsiteY1400" fmla="*/ 8106 h 10000"/>
                  <a:gd name="connsiteX1401" fmla="*/ 3770 w 10000"/>
                  <a:gd name="connsiteY1401" fmla="*/ 8119 h 10000"/>
                  <a:gd name="connsiteX1402" fmla="*/ 3787 w 10000"/>
                  <a:gd name="connsiteY1402" fmla="*/ 8157 h 10000"/>
                  <a:gd name="connsiteX1403" fmla="*/ 3740 w 10000"/>
                  <a:gd name="connsiteY1403" fmla="*/ 8154 h 10000"/>
                  <a:gd name="connsiteX1404" fmla="*/ 3731 w 10000"/>
                  <a:gd name="connsiteY1404" fmla="*/ 8138 h 10000"/>
                  <a:gd name="connsiteX1405" fmla="*/ 3729 w 10000"/>
                  <a:gd name="connsiteY1405" fmla="*/ 8125 h 10000"/>
                  <a:gd name="connsiteX1406" fmla="*/ 3712 w 10000"/>
                  <a:gd name="connsiteY1406" fmla="*/ 8115 h 10000"/>
                  <a:gd name="connsiteX1407" fmla="*/ 3704 w 10000"/>
                  <a:gd name="connsiteY1407" fmla="*/ 8109 h 10000"/>
                  <a:gd name="connsiteX1408" fmla="*/ 3687 w 10000"/>
                  <a:gd name="connsiteY1408" fmla="*/ 8099 h 10000"/>
                  <a:gd name="connsiteX1409" fmla="*/ 3673 w 10000"/>
                  <a:gd name="connsiteY1409" fmla="*/ 8093 h 10000"/>
                  <a:gd name="connsiteX1410" fmla="*/ 3665 w 10000"/>
                  <a:gd name="connsiteY1410" fmla="*/ 8083 h 10000"/>
                  <a:gd name="connsiteX1411" fmla="*/ 3648 w 10000"/>
                  <a:gd name="connsiteY1411" fmla="*/ 8073 h 10000"/>
                  <a:gd name="connsiteX1412" fmla="*/ 3643 w 10000"/>
                  <a:gd name="connsiteY1412" fmla="*/ 8063 h 10000"/>
                  <a:gd name="connsiteX1413" fmla="*/ 3632 w 10000"/>
                  <a:gd name="connsiteY1413" fmla="*/ 8054 h 10000"/>
                  <a:gd name="connsiteX1414" fmla="*/ 3623 w 10000"/>
                  <a:gd name="connsiteY1414" fmla="*/ 8060 h 10000"/>
                  <a:gd name="connsiteX1415" fmla="*/ 3615 w 10000"/>
                  <a:gd name="connsiteY1415" fmla="*/ 8070 h 10000"/>
                  <a:gd name="connsiteX1416" fmla="*/ 3607 w 10000"/>
                  <a:gd name="connsiteY1416" fmla="*/ 8083 h 10000"/>
                  <a:gd name="connsiteX1417" fmla="*/ 3607 w 10000"/>
                  <a:gd name="connsiteY1417" fmla="*/ 8099 h 10000"/>
                  <a:gd name="connsiteX1418" fmla="*/ 3607 w 10000"/>
                  <a:gd name="connsiteY1418" fmla="*/ 8125 h 10000"/>
                  <a:gd name="connsiteX1419" fmla="*/ 3601 w 10000"/>
                  <a:gd name="connsiteY1419" fmla="*/ 8148 h 10000"/>
                  <a:gd name="connsiteX1420" fmla="*/ 3584 w 10000"/>
                  <a:gd name="connsiteY1420" fmla="*/ 8154 h 10000"/>
                  <a:gd name="connsiteX1421" fmla="*/ 3573 w 10000"/>
                  <a:gd name="connsiteY1421" fmla="*/ 8154 h 10000"/>
                  <a:gd name="connsiteX1422" fmla="*/ 3560 w 10000"/>
                  <a:gd name="connsiteY1422" fmla="*/ 8138 h 10000"/>
                  <a:gd name="connsiteX1423" fmla="*/ 3551 w 10000"/>
                  <a:gd name="connsiteY1423" fmla="*/ 8119 h 10000"/>
                  <a:gd name="connsiteX1424" fmla="*/ 3504 w 10000"/>
                  <a:gd name="connsiteY1424" fmla="*/ 8073 h 10000"/>
                  <a:gd name="connsiteX1425" fmla="*/ 3493 w 10000"/>
                  <a:gd name="connsiteY1425" fmla="*/ 8051 h 10000"/>
                  <a:gd name="connsiteX1426" fmla="*/ 3488 w 10000"/>
                  <a:gd name="connsiteY1426" fmla="*/ 8034 h 10000"/>
                  <a:gd name="connsiteX1427" fmla="*/ 3488 w 10000"/>
                  <a:gd name="connsiteY1427" fmla="*/ 8012 h 10000"/>
                  <a:gd name="connsiteX1428" fmla="*/ 3496 w 10000"/>
                  <a:gd name="connsiteY1428" fmla="*/ 8002 h 10000"/>
                  <a:gd name="connsiteX1429" fmla="*/ 3457 w 10000"/>
                  <a:gd name="connsiteY1429" fmla="*/ 7872 h 10000"/>
                  <a:gd name="connsiteX1430" fmla="*/ 3449 w 10000"/>
                  <a:gd name="connsiteY1430" fmla="*/ 7847 h 10000"/>
                  <a:gd name="connsiteX1431" fmla="*/ 3446 w 10000"/>
                  <a:gd name="connsiteY1431" fmla="*/ 7827 h 10000"/>
                  <a:gd name="connsiteX1432" fmla="*/ 3457 w 10000"/>
                  <a:gd name="connsiteY1432" fmla="*/ 7808 h 10000"/>
                  <a:gd name="connsiteX1433" fmla="*/ 3465 w 10000"/>
                  <a:gd name="connsiteY1433" fmla="*/ 7798 h 10000"/>
                  <a:gd name="connsiteX1434" fmla="*/ 3476 w 10000"/>
                  <a:gd name="connsiteY1434" fmla="*/ 7788 h 10000"/>
                  <a:gd name="connsiteX1435" fmla="*/ 3479 w 10000"/>
                  <a:gd name="connsiteY1435" fmla="*/ 7795 h 10000"/>
                  <a:gd name="connsiteX1436" fmla="*/ 3501 w 10000"/>
                  <a:gd name="connsiteY1436" fmla="*/ 7817 h 10000"/>
                  <a:gd name="connsiteX1437" fmla="*/ 3518 w 10000"/>
                  <a:gd name="connsiteY1437" fmla="*/ 7843 h 10000"/>
                  <a:gd name="connsiteX1438" fmla="*/ 3521 w 10000"/>
                  <a:gd name="connsiteY1438" fmla="*/ 7847 h 10000"/>
                  <a:gd name="connsiteX0" fmla="*/ 4324 w 10000"/>
                  <a:gd name="connsiteY0" fmla="*/ 1289 h 10000"/>
                  <a:gd name="connsiteX1" fmla="*/ 4296 w 10000"/>
                  <a:gd name="connsiteY1" fmla="*/ 1305 h 10000"/>
                  <a:gd name="connsiteX2" fmla="*/ 4285 w 10000"/>
                  <a:gd name="connsiteY2" fmla="*/ 1279 h 10000"/>
                  <a:gd name="connsiteX3" fmla="*/ 4244 w 10000"/>
                  <a:gd name="connsiteY3" fmla="*/ 1266 h 10000"/>
                  <a:gd name="connsiteX4" fmla="*/ 4208 w 10000"/>
                  <a:gd name="connsiteY4" fmla="*/ 1286 h 10000"/>
                  <a:gd name="connsiteX5" fmla="*/ 4172 w 10000"/>
                  <a:gd name="connsiteY5" fmla="*/ 1299 h 10000"/>
                  <a:gd name="connsiteX6" fmla="*/ 4150 w 10000"/>
                  <a:gd name="connsiteY6" fmla="*/ 1308 h 10000"/>
                  <a:gd name="connsiteX7" fmla="*/ 4139 w 10000"/>
                  <a:gd name="connsiteY7" fmla="*/ 1315 h 10000"/>
                  <a:gd name="connsiteX8" fmla="*/ 4125 w 10000"/>
                  <a:gd name="connsiteY8" fmla="*/ 1315 h 10000"/>
                  <a:gd name="connsiteX9" fmla="*/ 4119 w 10000"/>
                  <a:gd name="connsiteY9" fmla="*/ 1315 h 10000"/>
                  <a:gd name="connsiteX10" fmla="*/ 4111 w 10000"/>
                  <a:gd name="connsiteY10" fmla="*/ 1308 h 10000"/>
                  <a:gd name="connsiteX11" fmla="*/ 4100 w 10000"/>
                  <a:gd name="connsiteY11" fmla="*/ 1315 h 10000"/>
                  <a:gd name="connsiteX12" fmla="*/ 4075 w 10000"/>
                  <a:gd name="connsiteY12" fmla="*/ 1315 h 10000"/>
                  <a:gd name="connsiteX13" fmla="*/ 4058 w 10000"/>
                  <a:gd name="connsiteY13" fmla="*/ 1318 h 10000"/>
                  <a:gd name="connsiteX14" fmla="*/ 4044 w 10000"/>
                  <a:gd name="connsiteY14" fmla="*/ 1315 h 10000"/>
                  <a:gd name="connsiteX15" fmla="*/ 4042 w 10000"/>
                  <a:gd name="connsiteY15" fmla="*/ 1299 h 10000"/>
                  <a:gd name="connsiteX16" fmla="*/ 4014 w 10000"/>
                  <a:gd name="connsiteY16" fmla="*/ 1308 h 10000"/>
                  <a:gd name="connsiteX17" fmla="*/ 4011 w 10000"/>
                  <a:gd name="connsiteY17" fmla="*/ 1315 h 10000"/>
                  <a:gd name="connsiteX18" fmla="*/ 4011 w 10000"/>
                  <a:gd name="connsiteY18" fmla="*/ 1341 h 10000"/>
                  <a:gd name="connsiteX19" fmla="*/ 4019 w 10000"/>
                  <a:gd name="connsiteY19" fmla="*/ 1341 h 10000"/>
                  <a:gd name="connsiteX20" fmla="*/ 3997 w 10000"/>
                  <a:gd name="connsiteY20" fmla="*/ 1363 h 10000"/>
                  <a:gd name="connsiteX21" fmla="*/ 3986 w 10000"/>
                  <a:gd name="connsiteY21" fmla="*/ 1373 h 10000"/>
                  <a:gd name="connsiteX22" fmla="*/ 3981 w 10000"/>
                  <a:gd name="connsiteY22" fmla="*/ 1389 h 10000"/>
                  <a:gd name="connsiteX23" fmla="*/ 3981 w 10000"/>
                  <a:gd name="connsiteY23" fmla="*/ 1409 h 10000"/>
                  <a:gd name="connsiteX24" fmla="*/ 3981 w 10000"/>
                  <a:gd name="connsiteY24" fmla="*/ 1438 h 10000"/>
                  <a:gd name="connsiteX25" fmla="*/ 3961 w 10000"/>
                  <a:gd name="connsiteY25" fmla="*/ 1441 h 10000"/>
                  <a:gd name="connsiteX26" fmla="*/ 3942 w 10000"/>
                  <a:gd name="connsiteY26" fmla="*/ 1441 h 10000"/>
                  <a:gd name="connsiteX27" fmla="*/ 3914 w 10000"/>
                  <a:gd name="connsiteY27" fmla="*/ 1454 h 10000"/>
                  <a:gd name="connsiteX28" fmla="*/ 3892 w 10000"/>
                  <a:gd name="connsiteY28" fmla="*/ 1467 h 10000"/>
                  <a:gd name="connsiteX29" fmla="*/ 3867 w 10000"/>
                  <a:gd name="connsiteY29" fmla="*/ 1483 h 10000"/>
                  <a:gd name="connsiteX30" fmla="*/ 3845 w 10000"/>
                  <a:gd name="connsiteY30" fmla="*/ 1467 h 10000"/>
                  <a:gd name="connsiteX31" fmla="*/ 3850 w 10000"/>
                  <a:gd name="connsiteY31" fmla="*/ 1457 h 10000"/>
                  <a:gd name="connsiteX32" fmla="*/ 3864 w 10000"/>
                  <a:gd name="connsiteY32" fmla="*/ 1441 h 10000"/>
                  <a:gd name="connsiteX33" fmla="*/ 3859 w 10000"/>
                  <a:gd name="connsiteY33" fmla="*/ 1409 h 10000"/>
                  <a:gd name="connsiteX34" fmla="*/ 3842 w 10000"/>
                  <a:gd name="connsiteY34" fmla="*/ 1383 h 10000"/>
                  <a:gd name="connsiteX35" fmla="*/ 3825 w 10000"/>
                  <a:gd name="connsiteY35" fmla="*/ 1360 h 10000"/>
                  <a:gd name="connsiteX36" fmla="*/ 3809 w 10000"/>
                  <a:gd name="connsiteY36" fmla="*/ 1318 h 10000"/>
                  <a:gd name="connsiteX37" fmla="*/ 3787 w 10000"/>
                  <a:gd name="connsiteY37" fmla="*/ 1289 h 10000"/>
                  <a:gd name="connsiteX38" fmla="*/ 3759 w 10000"/>
                  <a:gd name="connsiteY38" fmla="*/ 1266 h 10000"/>
                  <a:gd name="connsiteX39" fmla="*/ 3740 w 10000"/>
                  <a:gd name="connsiteY39" fmla="*/ 1256 h 10000"/>
                  <a:gd name="connsiteX40" fmla="*/ 3715 w 10000"/>
                  <a:gd name="connsiteY40" fmla="*/ 1250 h 10000"/>
                  <a:gd name="connsiteX41" fmla="*/ 3687 w 10000"/>
                  <a:gd name="connsiteY41" fmla="*/ 1256 h 10000"/>
                  <a:gd name="connsiteX42" fmla="*/ 3681 w 10000"/>
                  <a:gd name="connsiteY42" fmla="*/ 1260 h 10000"/>
                  <a:gd name="connsiteX43" fmla="*/ 3670 w 10000"/>
                  <a:gd name="connsiteY43" fmla="*/ 1295 h 10000"/>
                  <a:gd name="connsiteX44" fmla="*/ 3651 w 10000"/>
                  <a:gd name="connsiteY44" fmla="*/ 1305 h 10000"/>
                  <a:gd name="connsiteX45" fmla="*/ 3640 w 10000"/>
                  <a:gd name="connsiteY45" fmla="*/ 1308 h 10000"/>
                  <a:gd name="connsiteX46" fmla="*/ 3626 w 10000"/>
                  <a:gd name="connsiteY46" fmla="*/ 1308 h 10000"/>
                  <a:gd name="connsiteX47" fmla="*/ 3632 w 10000"/>
                  <a:gd name="connsiteY47" fmla="*/ 1276 h 10000"/>
                  <a:gd name="connsiteX48" fmla="*/ 3609 w 10000"/>
                  <a:gd name="connsiteY48" fmla="*/ 1289 h 10000"/>
                  <a:gd name="connsiteX49" fmla="*/ 3593 w 10000"/>
                  <a:gd name="connsiteY49" fmla="*/ 1286 h 10000"/>
                  <a:gd name="connsiteX50" fmla="*/ 3590 w 10000"/>
                  <a:gd name="connsiteY50" fmla="*/ 1256 h 10000"/>
                  <a:gd name="connsiteX51" fmla="*/ 3584 w 10000"/>
                  <a:gd name="connsiteY51" fmla="*/ 1237 h 10000"/>
                  <a:gd name="connsiteX52" fmla="*/ 3573 w 10000"/>
                  <a:gd name="connsiteY52" fmla="*/ 1237 h 10000"/>
                  <a:gd name="connsiteX53" fmla="*/ 3554 w 10000"/>
                  <a:gd name="connsiteY53" fmla="*/ 1227 h 10000"/>
                  <a:gd name="connsiteX54" fmla="*/ 3546 w 10000"/>
                  <a:gd name="connsiteY54" fmla="*/ 1192 h 10000"/>
                  <a:gd name="connsiteX55" fmla="*/ 3529 w 10000"/>
                  <a:gd name="connsiteY55" fmla="*/ 1176 h 10000"/>
                  <a:gd name="connsiteX56" fmla="*/ 3512 w 10000"/>
                  <a:gd name="connsiteY56" fmla="*/ 1182 h 10000"/>
                  <a:gd name="connsiteX57" fmla="*/ 3485 w 10000"/>
                  <a:gd name="connsiteY57" fmla="*/ 1182 h 10000"/>
                  <a:gd name="connsiteX58" fmla="*/ 3463 w 10000"/>
                  <a:gd name="connsiteY58" fmla="*/ 1176 h 10000"/>
                  <a:gd name="connsiteX59" fmla="*/ 3449 w 10000"/>
                  <a:gd name="connsiteY59" fmla="*/ 1182 h 10000"/>
                  <a:gd name="connsiteX60" fmla="*/ 3432 w 10000"/>
                  <a:gd name="connsiteY60" fmla="*/ 1192 h 10000"/>
                  <a:gd name="connsiteX61" fmla="*/ 3454 w 10000"/>
                  <a:gd name="connsiteY61" fmla="*/ 1205 h 10000"/>
                  <a:gd name="connsiteX62" fmla="*/ 3463 w 10000"/>
                  <a:gd name="connsiteY62" fmla="*/ 1205 h 10000"/>
                  <a:gd name="connsiteX63" fmla="*/ 3488 w 10000"/>
                  <a:gd name="connsiteY63" fmla="*/ 1205 h 10000"/>
                  <a:gd name="connsiteX64" fmla="*/ 3488 w 10000"/>
                  <a:gd name="connsiteY64" fmla="*/ 1218 h 10000"/>
                  <a:gd name="connsiteX65" fmla="*/ 3493 w 10000"/>
                  <a:gd name="connsiteY65" fmla="*/ 1247 h 10000"/>
                  <a:gd name="connsiteX66" fmla="*/ 3512 w 10000"/>
                  <a:gd name="connsiteY66" fmla="*/ 1247 h 10000"/>
                  <a:gd name="connsiteX67" fmla="*/ 3518 w 10000"/>
                  <a:gd name="connsiteY67" fmla="*/ 1250 h 10000"/>
                  <a:gd name="connsiteX68" fmla="*/ 3521 w 10000"/>
                  <a:gd name="connsiteY68" fmla="*/ 1276 h 10000"/>
                  <a:gd name="connsiteX69" fmla="*/ 3543 w 10000"/>
                  <a:gd name="connsiteY69" fmla="*/ 1295 h 10000"/>
                  <a:gd name="connsiteX70" fmla="*/ 3546 w 10000"/>
                  <a:gd name="connsiteY70" fmla="*/ 1305 h 10000"/>
                  <a:gd name="connsiteX71" fmla="*/ 3543 w 10000"/>
                  <a:gd name="connsiteY71" fmla="*/ 1315 h 10000"/>
                  <a:gd name="connsiteX72" fmla="*/ 3543 w 10000"/>
                  <a:gd name="connsiteY72" fmla="*/ 1331 h 10000"/>
                  <a:gd name="connsiteX73" fmla="*/ 3554 w 10000"/>
                  <a:gd name="connsiteY73" fmla="*/ 1324 h 10000"/>
                  <a:gd name="connsiteX74" fmla="*/ 3560 w 10000"/>
                  <a:gd name="connsiteY74" fmla="*/ 1331 h 10000"/>
                  <a:gd name="connsiteX75" fmla="*/ 3582 w 10000"/>
                  <a:gd name="connsiteY75" fmla="*/ 1344 h 10000"/>
                  <a:gd name="connsiteX76" fmla="*/ 3598 w 10000"/>
                  <a:gd name="connsiteY76" fmla="*/ 1380 h 10000"/>
                  <a:gd name="connsiteX77" fmla="*/ 3607 w 10000"/>
                  <a:gd name="connsiteY77" fmla="*/ 1389 h 10000"/>
                  <a:gd name="connsiteX78" fmla="*/ 3623 w 10000"/>
                  <a:gd name="connsiteY78" fmla="*/ 1409 h 10000"/>
                  <a:gd name="connsiteX79" fmla="*/ 3634 w 10000"/>
                  <a:gd name="connsiteY79" fmla="*/ 1438 h 10000"/>
                  <a:gd name="connsiteX80" fmla="*/ 3632 w 10000"/>
                  <a:gd name="connsiteY80" fmla="*/ 1454 h 10000"/>
                  <a:gd name="connsiteX81" fmla="*/ 3618 w 10000"/>
                  <a:gd name="connsiteY81" fmla="*/ 1438 h 10000"/>
                  <a:gd name="connsiteX82" fmla="*/ 3598 w 10000"/>
                  <a:gd name="connsiteY82" fmla="*/ 1428 h 10000"/>
                  <a:gd name="connsiteX83" fmla="*/ 3582 w 10000"/>
                  <a:gd name="connsiteY83" fmla="*/ 1402 h 10000"/>
                  <a:gd name="connsiteX84" fmla="*/ 3562 w 10000"/>
                  <a:gd name="connsiteY84" fmla="*/ 1399 h 10000"/>
                  <a:gd name="connsiteX85" fmla="*/ 3546 w 10000"/>
                  <a:gd name="connsiteY85" fmla="*/ 1383 h 10000"/>
                  <a:gd name="connsiteX86" fmla="*/ 3510 w 10000"/>
                  <a:gd name="connsiteY86" fmla="*/ 1360 h 10000"/>
                  <a:gd name="connsiteX87" fmla="*/ 3485 w 10000"/>
                  <a:gd name="connsiteY87" fmla="*/ 1344 h 10000"/>
                  <a:gd name="connsiteX88" fmla="*/ 3454 w 10000"/>
                  <a:gd name="connsiteY88" fmla="*/ 1334 h 10000"/>
                  <a:gd name="connsiteX89" fmla="*/ 3429 w 10000"/>
                  <a:gd name="connsiteY89" fmla="*/ 1315 h 10000"/>
                  <a:gd name="connsiteX90" fmla="*/ 3416 w 10000"/>
                  <a:gd name="connsiteY90" fmla="*/ 1308 h 10000"/>
                  <a:gd name="connsiteX91" fmla="*/ 3399 w 10000"/>
                  <a:gd name="connsiteY91" fmla="*/ 1305 h 10000"/>
                  <a:gd name="connsiteX92" fmla="*/ 3382 w 10000"/>
                  <a:gd name="connsiteY92" fmla="*/ 1286 h 10000"/>
                  <a:gd name="connsiteX93" fmla="*/ 3380 w 10000"/>
                  <a:gd name="connsiteY93" fmla="*/ 1266 h 10000"/>
                  <a:gd name="connsiteX94" fmla="*/ 3388 w 10000"/>
                  <a:gd name="connsiteY94" fmla="*/ 1256 h 10000"/>
                  <a:gd name="connsiteX95" fmla="*/ 3407 w 10000"/>
                  <a:gd name="connsiteY95" fmla="*/ 1256 h 10000"/>
                  <a:gd name="connsiteX96" fmla="*/ 3396 w 10000"/>
                  <a:gd name="connsiteY96" fmla="*/ 1227 h 10000"/>
                  <a:gd name="connsiteX97" fmla="*/ 3382 w 10000"/>
                  <a:gd name="connsiteY97" fmla="*/ 1227 h 10000"/>
                  <a:gd name="connsiteX98" fmla="*/ 3360 w 10000"/>
                  <a:gd name="connsiteY98" fmla="*/ 1221 h 10000"/>
                  <a:gd name="connsiteX99" fmla="*/ 3349 w 10000"/>
                  <a:gd name="connsiteY99" fmla="*/ 1231 h 10000"/>
                  <a:gd name="connsiteX100" fmla="*/ 3352 w 10000"/>
                  <a:gd name="connsiteY100" fmla="*/ 1247 h 10000"/>
                  <a:gd name="connsiteX101" fmla="*/ 3341 w 10000"/>
                  <a:gd name="connsiteY101" fmla="*/ 1237 h 10000"/>
                  <a:gd name="connsiteX102" fmla="*/ 3335 w 10000"/>
                  <a:gd name="connsiteY102" fmla="*/ 1231 h 10000"/>
                  <a:gd name="connsiteX103" fmla="*/ 3307 w 10000"/>
                  <a:gd name="connsiteY103" fmla="*/ 1227 h 10000"/>
                  <a:gd name="connsiteX104" fmla="*/ 3294 w 10000"/>
                  <a:gd name="connsiteY104" fmla="*/ 1221 h 10000"/>
                  <a:gd name="connsiteX105" fmla="*/ 3271 w 10000"/>
                  <a:gd name="connsiteY105" fmla="*/ 1211 h 10000"/>
                  <a:gd name="connsiteX106" fmla="*/ 3252 w 10000"/>
                  <a:gd name="connsiteY106" fmla="*/ 1195 h 10000"/>
                  <a:gd name="connsiteX107" fmla="*/ 3235 w 10000"/>
                  <a:gd name="connsiteY107" fmla="*/ 1195 h 10000"/>
                  <a:gd name="connsiteX108" fmla="*/ 3235 w 10000"/>
                  <a:gd name="connsiteY108" fmla="*/ 1205 h 10000"/>
                  <a:gd name="connsiteX109" fmla="*/ 3219 w 10000"/>
                  <a:gd name="connsiteY109" fmla="*/ 1231 h 10000"/>
                  <a:gd name="connsiteX110" fmla="*/ 3213 w 10000"/>
                  <a:gd name="connsiteY110" fmla="*/ 1231 h 10000"/>
                  <a:gd name="connsiteX111" fmla="*/ 3183 w 10000"/>
                  <a:gd name="connsiteY111" fmla="*/ 1221 h 10000"/>
                  <a:gd name="connsiteX112" fmla="*/ 3175 w 10000"/>
                  <a:gd name="connsiteY112" fmla="*/ 1227 h 10000"/>
                  <a:gd name="connsiteX113" fmla="*/ 3163 w 10000"/>
                  <a:gd name="connsiteY113" fmla="*/ 1237 h 10000"/>
                  <a:gd name="connsiteX114" fmla="*/ 3158 w 10000"/>
                  <a:gd name="connsiteY114" fmla="*/ 1260 h 10000"/>
                  <a:gd name="connsiteX115" fmla="*/ 3158 w 10000"/>
                  <a:gd name="connsiteY115" fmla="*/ 1276 h 10000"/>
                  <a:gd name="connsiteX116" fmla="*/ 3163 w 10000"/>
                  <a:gd name="connsiteY116" fmla="*/ 1295 h 10000"/>
                  <a:gd name="connsiteX117" fmla="*/ 3166 w 10000"/>
                  <a:gd name="connsiteY117" fmla="*/ 1308 h 10000"/>
                  <a:gd name="connsiteX118" fmla="*/ 3158 w 10000"/>
                  <a:gd name="connsiteY118" fmla="*/ 1315 h 10000"/>
                  <a:gd name="connsiteX119" fmla="*/ 3133 w 10000"/>
                  <a:gd name="connsiteY119" fmla="*/ 1299 h 10000"/>
                  <a:gd name="connsiteX120" fmla="*/ 3114 w 10000"/>
                  <a:gd name="connsiteY120" fmla="*/ 1276 h 10000"/>
                  <a:gd name="connsiteX121" fmla="*/ 3078 w 10000"/>
                  <a:gd name="connsiteY121" fmla="*/ 1240 h 10000"/>
                  <a:gd name="connsiteX122" fmla="*/ 3044 w 10000"/>
                  <a:gd name="connsiteY122" fmla="*/ 1227 h 10000"/>
                  <a:gd name="connsiteX123" fmla="*/ 3033 w 10000"/>
                  <a:gd name="connsiteY123" fmla="*/ 1231 h 10000"/>
                  <a:gd name="connsiteX124" fmla="*/ 3036 w 10000"/>
                  <a:gd name="connsiteY124" fmla="*/ 1256 h 10000"/>
                  <a:gd name="connsiteX125" fmla="*/ 3044 w 10000"/>
                  <a:gd name="connsiteY125" fmla="*/ 1266 h 10000"/>
                  <a:gd name="connsiteX126" fmla="*/ 3044 w 10000"/>
                  <a:gd name="connsiteY126" fmla="*/ 1276 h 10000"/>
                  <a:gd name="connsiteX127" fmla="*/ 3036 w 10000"/>
                  <a:gd name="connsiteY127" fmla="*/ 1276 h 10000"/>
                  <a:gd name="connsiteX128" fmla="*/ 3028 w 10000"/>
                  <a:gd name="connsiteY128" fmla="*/ 1266 h 10000"/>
                  <a:gd name="connsiteX129" fmla="*/ 3025 w 10000"/>
                  <a:gd name="connsiteY129" fmla="*/ 1256 h 10000"/>
                  <a:gd name="connsiteX130" fmla="*/ 3008 w 10000"/>
                  <a:gd name="connsiteY130" fmla="*/ 1205 h 10000"/>
                  <a:gd name="connsiteX131" fmla="*/ 3000 w 10000"/>
                  <a:gd name="connsiteY131" fmla="*/ 1192 h 10000"/>
                  <a:gd name="connsiteX132" fmla="*/ 2994 w 10000"/>
                  <a:gd name="connsiteY132" fmla="*/ 1176 h 10000"/>
                  <a:gd name="connsiteX133" fmla="*/ 2986 w 10000"/>
                  <a:gd name="connsiteY133" fmla="*/ 1182 h 10000"/>
                  <a:gd name="connsiteX134" fmla="*/ 2981 w 10000"/>
                  <a:gd name="connsiteY134" fmla="*/ 1192 h 10000"/>
                  <a:gd name="connsiteX135" fmla="*/ 2970 w 10000"/>
                  <a:gd name="connsiteY135" fmla="*/ 1201 h 10000"/>
                  <a:gd name="connsiteX136" fmla="*/ 2956 w 10000"/>
                  <a:gd name="connsiteY136" fmla="*/ 1218 h 10000"/>
                  <a:gd name="connsiteX137" fmla="*/ 2939 w 10000"/>
                  <a:gd name="connsiteY137" fmla="*/ 1240 h 10000"/>
                  <a:gd name="connsiteX138" fmla="*/ 2928 w 10000"/>
                  <a:gd name="connsiteY138" fmla="*/ 1247 h 10000"/>
                  <a:gd name="connsiteX139" fmla="*/ 2922 w 10000"/>
                  <a:gd name="connsiteY139" fmla="*/ 1250 h 10000"/>
                  <a:gd name="connsiteX140" fmla="*/ 2911 w 10000"/>
                  <a:gd name="connsiteY140" fmla="*/ 1250 h 10000"/>
                  <a:gd name="connsiteX141" fmla="*/ 2884 w 10000"/>
                  <a:gd name="connsiteY141" fmla="*/ 1247 h 10000"/>
                  <a:gd name="connsiteX142" fmla="*/ 2864 w 10000"/>
                  <a:gd name="connsiteY142" fmla="*/ 1237 h 10000"/>
                  <a:gd name="connsiteX143" fmla="*/ 2848 w 10000"/>
                  <a:gd name="connsiteY143" fmla="*/ 1231 h 10000"/>
                  <a:gd name="connsiteX144" fmla="*/ 2834 w 10000"/>
                  <a:gd name="connsiteY144" fmla="*/ 1227 h 10000"/>
                  <a:gd name="connsiteX145" fmla="*/ 2831 w 10000"/>
                  <a:gd name="connsiteY145" fmla="*/ 1227 h 10000"/>
                  <a:gd name="connsiteX146" fmla="*/ 2831 w 10000"/>
                  <a:gd name="connsiteY146" fmla="*/ 1221 h 10000"/>
                  <a:gd name="connsiteX147" fmla="*/ 2825 w 10000"/>
                  <a:gd name="connsiteY147" fmla="*/ 1205 h 10000"/>
                  <a:gd name="connsiteX148" fmla="*/ 2823 w 10000"/>
                  <a:gd name="connsiteY148" fmla="*/ 1192 h 10000"/>
                  <a:gd name="connsiteX149" fmla="*/ 2817 w 10000"/>
                  <a:gd name="connsiteY149" fmla="*/ 1182 h 10000"/>
                  <a:gd name="connsiteX150" fmla="*/ 2814 w 10000"/>
                  <a:gd name="connsiteY150" fmla="*/ 1176 h 10000"/>
                  <a:gd name="connsiteX151" fmla="*/ 2792 w 10000"/>
                  <a:gd name="connsiteY151" fmla="*/ 1172 h 10000"/>
                  <a:gd name="connsiteX152" fmla="*/ 2759 w 10000"/>
                  <a:gd name="connsiteY152" fmla="*/ 1156 h 10000"/>
                  <a:gd name="connsiteX153" fmla="*/ 2734 w 10000"/>
                  <a:gd name="connsiteY153" fmla="*/ 1143 h 10000"/>
                  <a:gd name="connsiteX154" fmla="*/ 2695 w 10000"/>
                  <a:gd name="connsiteY154" fmla="*/ 1124 h 10000"/>
                  <a:gd name="connsiteX155" fmla="*/ 2670 w 10000"/>
                  <a:gd name="connsiteY155" fmla="*/ 1108 h 10000"/>
                  <a:gd name="connsiteX156" fmla="*/ 2645 w 10000"/>
                  <a:gd name="connsiteY156" fmla="*/ 1091 h 10000"/>
                  <a:gd name="connsiteX157" fmla="*/ 2618 w 10000"/>
                  <a:gd name="connsiteY157" fmla="*/ 1088 h 10000"/>
                  <a:gd name="connsiteX158" fmla="*/ 2576 w 10000"/>
                  <a:gd name="connsiteY158" fmla="*/ 1088 h 10000"/>
                  <a:gd name="connsiteX159" fmla="*/ 2551 w 10000"/>
                  <a:gd name="connsiteY159" fmla="*/ 1091 h 10000"/>
                  <a:gd name="connsiteX160" fmla="*/ 2521 w 10000"/>
                  <a:gd name="connsiteY160" fmla="*/ 1098 h 10000"/>
                  <a:gd name="connsiteX161" fmla="*/ 2493 w 10000"/>
                  <a:gd name="connsiteY161" fmla="*/ 1104 h 10000"/>
                  <a:gd name="connsiteX162" fmla="*/ 2468 w 10000"/>
                  <a:gd name="connsiteY162" fmla="*/ 1108 h 10000"/>
                  <a:gd name="connsiteX163" fmla="*/ 2404 w 10000"/>
                  <a:gd name="connsiteY163" fmla="*/ 1124 h 10000"/>
                  <a:gd name="connsiteX164" fmla="*/ 2366 w 10000"/>
                  <a:gd name="connsiteY164" fmla="*/ 1133 h 10000"/>
                  <a:gd name="connsiteX165" fmla="*/ 2346 w 10000"/>
                  <a:gd name="connsiteY165" fmla="*/ 1137 h 10000"/>
                  <a:gd name="connsiteX166" fmla="*/ 2294 w 10000"/>
                  <a:gd name="connsiteY166" fmla="*/ 1146 h 10000"/>
                  <a:gd name="connsiteX167" fmla="*/ 2249 w 10000"/>
                  <a:gd name="connsiteY167" fmla="*/ 1156 h 10000"/>
                  <a:gd name="connsiteX168" fmla="*/ 2230 w 10000"/>
                  <a:gd name="connsiteY168" fmla="*/ 1156 h 10000"/>
                  <a:gd name="connsiteX169" fmla="*/ 2222 w 10000"/>
                  <a:gd name="connsiteY169" fmla="*/ 1163 h 10000"/>
                  <a:gd name="connsiteX170" fmla="*/ 2194 w 10000"/>
                  <a:gd name="connsiteY170" fmla="*/ 1163 h 10000"/>
                  <a:gd name="connsiteX171" fmla="*/ 2172 w 10000"/>
                  <a:gd name="connsiteY171" fmla="*/ 1163 h 10000"/>
                  <a:gd name="connsiteX172" fmla="*/ 2147 w 10000"/>
                  <a:gd name="connsiteY172" fmla="*/ 1166 h 10000"/>
                  <a:gd name="connsiteX173" fmla="*/ 2108 w 10000"/>
                  <a:gd name="connsiteY173" fmla="*/ 1166 h 10000"/>
                  <a:gd name="connsiteX174" fmla="*/ 2083 w 10000"/>
                  <a:gd name="connsiteY174" fmla="*/ 1156 h 10000"/>
                  <a:gd name="connsiteX175" fmla="*/ 2042 w 10000"/>
                  <a:gd name="connsiteY175" fmla="*/ 1143 h 10000"/>
                  <a:gd name="connsiteX176" fmla="*/ 2011 w 10000"/>
                  <a:gd name="connsiteY176" fmla="*/ 1143 h 10000"/>
                  <a:gd name="connsiteX177" fmla="*/ 1994 w 10000"/>
                  <a:gd name="connsiteY177" fmla="*/ 1146 h 10000"/>
                  <a:gd name="connsiteX178" fmla="*/ 1967 w 10000"/>
                  <a:gd name="connsiteY178" fmla="*/ 1156 h 10000"/>
                  <a:gd name="connsiteX179" fmla="*/ 1903 w 10000"/>
                  <a:gd name="connsiteY179" fmla="*/ 1176 h 10000"/>
                  <a:gd name="connsiteX180" fmla="*/ 1873 w 10000"/>
                  <a:gd name="connsiteY180" fmla="*/ 1182 h 10000"/>
                  <a:gd name="connsiteX181" fmla="*/ 1850 w 10000"/>
                  <a:gd name="connsiteY181" fmla="*/ 1185 h 10000"/>
                  <a:gd name="connsiteX182" fmla="*/ 1842 w 10000"/>
                  <a:gd name="connsiteY182" fmla="*/ 1192 h 10000"/>
                  <a:gd name="connsiteX183" fmla="*/ 1823 w 10000"/>
                  <a:gd name="connsiteY183" fmla="*/ 1195 h 10000"/>
                  <a:gd name="connsiteX184" fmla="*/ 1814 w 10000"/>
                  <a:gd name="connsiteY184" fmla="*/ 1201 h 10000"/>
                  <a:gd name="connsiteX185" fmla="*/ 1792 w 10000"/>
                  <a:gd name="connsiteY185" fmla="*/ 1218 h 10000"/>
                  <a:gd name="connsiteX186" fmla="*/ 1767 w 10000"/>
                  <a:gd name="connsiteY186" fmla="*/ 1231 h 10000"/>
                  <a:gd name="connsiteX187" fmla="*/ 1717 w 10000"/>
                  <a:gd name="connsiteY187" fmla="*/ 1266 h 10000"/>
                  <a:gd name="connsiteX188" fmla="*/ 1695 w 10000"/>
                  <a:gd name="connsiteY188" fmla="*/ 1279 h 10000"/>
                  <a:gd name="connsiteX189" fmla="*/ 1654 w 10000"/>
                  <a:gd name="connsiteY189" fmla="*/ 1308 h 10000"/>
                  <a:gd name="connsiteX190" fmla="*/ 1620 w 10000"/>
                  <a:gd name="connsiteY190" fmla="*/ 1334 h 10000"/>
                  <a:gd name="connsiteX191" fmla="*/ 1590 w 10000"/>
                  <a:gd name="connsiteY191" fmla="*/ 1360 h 10000"/>
                  <a:gd name="connsiteX192" fmla="*/ 1565 w 10000"/>
                  <a:gd name="connsiteY192" fmla="*/ 1380 h 10000"/>
                  <a:gd name="connsiteX193" fmla="*/ 1532 w 10000"/>
                  <a:gd name="connsiteY193" fmla="*/ 1402 h 10000"/>
                  <a:gd name="connsiteX194" fmla="*/ 1501 w 10000"/>
                  <a:gd name="connsiteY194" fmla="*/ 1418 h 10000"/>
                  <a:gd name="connsiteX195" fmla="*/ 1460 w 10000"/>
                  <a:gd name="connsiteY195" fmla="*/ 1438 h 10000"/>
                  <a:gd name="connsiteX196" fmla="*/ 1435 w 10000"/>
                  <a:gd name="connsiteY196" fmla="*/ 1454 h 10000"/>
                  <a:gd name="connsiteX197" fmla="*/ 1421 w 10000"/>
                  <a:gd name="connsiteY197" fmla="*/ 1464 h 10000"/>
                  <a:gd name="connsiteX198" fmla="*/ 1380 w 10000"/>
                  <a:gd name="connsiteY198" fmla="*/ 1473 h 10000"/>
                  <a:gd name="connsiteX199" fmla="*/ 1324 w 10000"/>
                  <a:gd name="connsiteY199" fmla="*/ 1477 h 10000"/>
                  <a:gd name="connsiteX200" fmla="*/ 1274 w 10000"/>
                  <a:gd name="connsiteY200" fmla="*/ 1483 h 10000"/>
                  <a:gd name="connsiteX201" fmla="*/ 1244 w 10000"/>
                  <a:gd name="connsiteY201" fmla="*/ 1486 h 10000"/>
                  <a:gd name="connsiteX202" fmla="*/ 1233 w 10000"/>
                  <a:gd name="connsiteY202" fmla="*/ 1486 h 10000"/>
                  <a:gd name="connsiteX203" fmla="*/ 1197 w 10000"/>
                  <a:gd name="connsiteY203" fmla="*/ 1493 h 10000"/>
                  <a:gd name="connsiteX204" fmla="*/ 1180 w 10000"/>
                  <a:gd name="connsiteY204" fmla="*/ 1496 h 10000"/>
                  <a:gd name="connsiteX205" fmla="*/ 1169 w 10000"/>
                  <a:gd name="connsiteY205" fmla="*/ 1496 h 10000"/>
                  <a:gd name="connsiteX206" fmla="*/ 1161 w 10000"/>
                  <a:gd name="connsiteY206" fmla="*/ 1503 h 10000"/>
                  <a:gd name="connsiteX207" fmla="*/ 1155 w 10000"/>
                  <a:gd name="connsiteY207" fmla="*/ 1503 h 10000"/>
                  <a:gd name="connsiteX208" fmla="*/ 501 w 10000"/>
                  <a:gd name="connsiteY208" fmla="*/ 2277 h 10000"/>
                  <a:gd name="connsiteX209" fmla="*/ 396 w 10000"/>
                  <a:gd name="connsiteY209" fmla="*/ 2532 h 10000"/>
                  <a:gd name="connsiteX210" fmla="*/ 324 w 10000"/>
                  <a:gd name="connsiteY210" fmla="*/ 2759 h 10000"/>
                  <a:gd name="connsiteX211" fmla="*/ 274 w 10000"/>
                  <a:gd name="connsiteY211" fmla="*/ 2866 h 10000"/>
                  <a:gd name="connsiteX212" fmla="*/ 202 w 10000"/>
                  <a:gd name="connsiteY212" fmla="*/ 3008 h 10000"/>
                  <a:gd name="connsiteX213" fmla="*/ 211 w 10000"/>
                  <a:gd name="connsiteY213" fmla="*/ 3177 h 10000"/>
                  <a:gd name="connsiteX214" fmla="*/ 235 w 10000"/>
                  <a:gd name="connsiteY214" fmla="*/ 3368 h 10000"/>
                  <a:gd name="connsiteX215" fmla="*/ 266 w 10000"/>
                  <a:gd name="connsiteY215" fmla="*/ 3595 h 10000"/>
                  <a:gd name="connsiteX216" fmla="*/ 299 w 10000"/>
                  <a:gd name="connsiteY216" fmla="*/ 3831 h 10000"/>
                  <a:gd name="connsiteX217" fmla="*/ 305 w 10000"/>
                  <a:gd name="connsiteY217" fmla="*/ 3863 h 10000"/>
                  <a:gd name="connsiteX218" fmla="*/ 341 w 10000"/>
                  <a:gd name="connsiteY218" fmla="*/ 3941 h 10000"/>
                  <a:gd name="connsiteX219" fmla="*/ 186 w 10000"/>
                  <a:gd name="connsiteY219" fmla="*/ 3935 h 10000"/>
                  <a:gd name="connsiteX220" fmla="*/ 30 w 10000"/>
                  <a:gd name="connsiteY220" fmla="*/ 3925 h 10000"/>
                  <a:gd name="connsiteX221" fmla="*/ 0 w 10000"/>
                  <a:gd name="connsiteY221" fmla="*/ 4054 h 10000"/>
                  <a:gd name="connsiteX222" fmla="*/ 14 w 10000"/>
                  <a:gd name="connsiteY222" fmla="*/ 4152 h 10000"/>
                  <a:gd name="connsiteX223" fmla="*/ 22 w 10000"/>
                  <a:gd name="connsiteY223" fmla="*/ 4242 h 10000"/>
                  <a:gd name="connsiteX224" fmla="*/ 30 w 10000"/>
                  <a:gd name="connsiteY224" fmla="*/ 4291 h 10000"/>
                  <a:gd name="connsiteX225" fmla="*/ 102 w 10000"/>
                  <a:gd name="connsiteY225" fmla="*/ 4271 h 10000"/>
                  <a:gd name="connsiteX226" fmla="*/ 155 w 10000"/>
                  <a:gd name="connsiteY226" fmla="*/ 4262 h 10000"/>
                  <a:gd name="connsiteX227" fmla="*/ 410 w 10000"/>
                  <a:gd name="connsiteY227" fmla="*/ 4255 h 10000"/>
                  <a:gd name="connsiteX228" fmla="*/ 418 w 10000"/>
                  <a:gd name="connsiteY228" fmla="*/ 4385 h 10000"/>
                  <a:gd name="connsiteX229" fmla="*/ 429 w 10000"/>
                  <a:gd name="connsiteY229" fmla="*/ 4543 h 10000"/>
                  <a:gd name="connsiteX230" fmla="*/ 443 w 10000"/>
                  <a:gd name="connsiteY230" fmla="*/ 4585 h 10000"/>
                  <a:gd name="connsiteX231" fmla="*/ 465 w 10000"/>
                  <a:gd name="connsiteY231" fmla="*/ 4611 h 10000"/>
                  <a:gd name="connsiteX232" fmla="*/ 468 w 10000"/>
                  <a:gd name="connsiteY232" fmla="*/ 4621 h 10000"/>
                  <a:gd name="connsiteX233" fmla="*/ 474 w 10000"/>
                  <a:gd name="connsiteY233" fmla="*/ 4679 h 10000"/>
                  <a:gd name="connsiteX234" fmla="*/ 554 w 10000"/>
                  <a:gd name="connsiteY234" fmla="*/ 4738 h 10000"/>
                  <a:gd name="connsiteX235" fmla="*/ 637 w 10000"/>
                  <a:gd name="connsiteY235" fmla="*/ 4809 h 10000"/>
                  <a:gd name="connsiteX236" fmla="*/ 704 w 10000"/>
                  <a:gd name="connsiteY236" fmla="*/ 4851 h 10000"/>
                  <a:gd name="connsiteX237" fmla="*/ 740 w 10000"/>
                  <a:gd name="connsiteY237" fmla="*/ 4893 h 10000"/>
                  <a:gd name="connsiteX238" fmla="*/ 756 w 10000"/>
                  <a:gd name="connsiteY238" fmla="*/ 4896 h 10000"/>
                  <a:gd name="connsiteX239" fmla="*/ 767 w 10000"/>
                  <a:gd name="connsiteY239" fmla="*/ 4880 h 10000"/>
                  <a:gd name="connsiteX240" fmla="*/ 806 w 10000"/>
                  <a:gd name="connsiteY240" fmla="*/ 4945 h 10000"/>
                  <a:gd name="connsiteX241" fmla="*/ 886 w 10000"/>
                  <a:gd name="connsiteY241" fmla="*/ 5078 h 10000"/>
                  <a:gd name="connsiteX242" fmla="*/ 911 w 10000"/>
                  <a:gd name="connsiteY242" fmla="*/ 5130 h 10000"/>
                  <a:gd name="connsiteX243" fmla="*/ 920 w 10000"/>
                  <a:gd name="connsiteY243" fmla="*/ 5191 h 10000"/>
                  <a:gd name="connsiteX244" fmla="*/ 920 w 10000"/>
                  <a:gd name="connsiteY244" fmla="*/ 5220 h 10000"/>
                  <a:gd name="connsiteX245" fmla="*/ 911 w 10000"/>
                  <a:gd name="connsiteY245" fmla="*/ 5314 h 10000"/>
                  <a:gd name="connsiteX246" fmla="*/ 898 w 10000"/>
                  <a:gd name="connsiteY246" fmla="*/ 5369 h 10000"/>
                  <a:gd name="connsiteX247" fmla="*/ 895 w 10000"/>
                  <a:gd name="connsiteY247" fmla="*/ 5385 h 10000"/>
                  <a:gd name="connsiteX248" fmla="*/ 895 w 10000"/>
                  <a:gd name="connsiteY248" fmla="*/ 5405 h 10000"/>
                  <a:gd name="connsiteX249" fmla="*/ 898 w 10000"/>
                  <a:gd name="connsiteY249" fmla="*/ 5434 h 10000"/>
                  <a:gd name="connsiteX250" fmla="*/ 911 w 10000"/>
                  <a:gd name="connsiteY250" fmla="*/ 5463 h 10000"/>
                  <a:gd name="connsiteX251" fmla="*/ 920 w 10000"/>
                  <a:gd name="connsiteY251" fmla="*/ 5492 h 10000"/>
                  <a:gd name="connsiteX252" fmla="*/ 934 w 10000"/>
                  <a:gd name="connsiteY252" fmla="*/ 5518 h 10000"/>
                  <a:gd name="connsiteX253" fmla="*/ 1169 w 10000"/>
                  <a:gd name="connsiteY253" fmla="*/ 5738 h 10000"/>
                  <a:gd name="connsiteX254" fmla="*/ 1188 w 10000"/>
                  <a:gd name="connsiteY254" fmla="*/ 5755 h 10000"/>
                  <a:gd name="connsiteX255" fmla="*/ 1216 w 10000"/>
                  <a:gd name="connsiteY255" fmla="*/ 5758 h 10000"/>
                  <a:gd name="connsiteX256" fmla="*/ 1313 w 10000"/>
                  <a:gd name="connsiteY256" fmla="*/ 5774 h 10000"/>
                  <a:gd name="connsiteX257" fmla="*/ 1349 w 10000"/>
                  <a:gd name="connsiteY257" fmla="*/ 5787 h 10000"/>
                  <a:gd name="connsiteX258" fmla="*/ 1393 w 10000"/>
                  <a:gd name="connsiteY258" fmla="*/ 5793 h 10000"/>
                  <a:gd name="connsiteX259" fmla="*/ 1393 w 10000"/>
                  <a:gd name="connsiteY259" fmla="*/ 5797 h 10000"/>
                  <a:gd name="connsiteX260" fmla="*/ 1421 w 10000"/>
                  <a:gd name="connsiteY260" fmla="*/ 5810 h 10000"/>
                  <a:gd name="connsiteX261" fmla="*/ 1446 w 10000"/>
                  <a:gd name="connsiteY261" fmla="*/ 5829 h 10000"/>
                  <a:gd name="connsiteX262" fmla="*/ 1460 w 10000"/>
                  <a:gd name="connsiteY262" fmla="*/ 5842 h 10000"/>
                  <a:gd name="connsiteX263" fmla="*/ 1476 w 10000"/>
                  <a:gd name="connsiteY263" fmla="*/ 5848 h 10000"/>
                  <a:gd name="connsiteX264" fmla="*/ 1501 w 10000"/>
                  <a:gd name="connsiteY264" fmla="*/ 5852 h 10000"/>
                  <a:gd name="connsiteX265" fmla="*/ 1532 w 10000"/>
                  <a:gd name="connsiteY265" fmla="*/ 5887 h 10000"/>
                  <a:gd name="connsiteX266" fmla="*/ 1565 w 10000"/>
                  <a:gd name="connsiteY266" fmla="*/ 5942 h 10000"/>
                  <a:gd name="connsiteX267" fmla="*/ 1587 w 10000"/>
                  <a:gd name="connsiteY267" fmla="*/ 5972 h 10000"/>
                  <a:gd name="connsiteX268" fmla="*/ 1612 w 10000"/>
                  <a:gd name="connsiteY268" fmla="*/ 5955 h 10000"/>
                  <a:gd name="connsiteX269" fmla="*/ 1679 w 10000"/>
                  <a:gd name="connsiteY269" fmla="*/ 6049 h 10000"/>
                  <a:gd name="connsiteX270" fmla="*/ 1720 w 10000"/>
                  <a:gd name="connsiteY270" fmla="*/ 6108 h 10000"/>
                  <a:gd name="connsiteX271" fmla="*/ 1751 w 10000"/>
                  <a:gd name="connsiteY271" fmla="*/ 6133 h 10000"/>
                  <a:gd name="connsiteX272" fmla="*/ 1792 w 10000"/>
                  <a:gd name="connsiteY272" fmla="*/ 6169 h 10000"/>
                  <a:gd name="connsiteX273" fmla="*/ 1801 w 10000"/>
                  <a:gd name="connsiteY273" fmla="*/ 6172 h 10000"/>
                  <a:gd name="connsiteX274" fmla="*/ 1814 w 10000"/>
                  <a:gd name="connsiteY274" fmla="*/ 6286 h 10000"/>
                  <a:gd name="connsiteX275" fmla="*/ 1817 w 10000"/>
                  <a:gd name="connsiteY275" fmla="*/ 6331 h 10000"/>
                  <a:gd name="connsiteX276" fmla="*/ 1809 w 10000"/>
                  <a:gd name="connsiteY276" fmla="*/ 6444 h 10000"/>
                  <a:gd name="connsiteX277" fmla="*/ 1801 w 10000"/>
                  <a:gd name="connsiteY277" fmla="*/ 6499 h 10000"/>
                  <a:gd name="connsiteX278" fmla="*/ 1781 w 10000"/>
                  <a:gd name="connsiteY278" fmla="*/ 6522 h 10000"/>
                  <a:gd name="connsiteX279" fmla="*/ 1773 w 10000"/>
                  <a:gd name="connsiteY279" fmla="*/ 6541 h 10000"/>
                  <a:gd name="connsiteX280" fmla="*/ 1762 w 10000"/>
                  <a:gd name="connsiteY280" fmla="*/ 6571 h 10000"/>
                  <a:gd name="connsiteX281" fmla="*/ 1767 w 10000"/>
                  <a:gd name="connsiteY281" fmla="*/ 6622 h 10000"/>
                  <a:gd name="connsiteX282" fmla="*/ 1767 w 10000"/>
                  <a:gd name="connsiteY282" fmla="*/ 6665 h 10000"/>
                  <a:gd name="connsiteX283" fmla="*/ 1767 w 10000"/>
                  <a:gd name="connsiteY283" fmla="*/ 6694 h 10000"/>
                  <a:gd name="connsiteX284" fmla="*/ 1776 w 10000"/>
                  <a:gd name="connsiteY284" fmla="*/ 6726 h 10000"/>
                  <a:gd name="connsiteX285" fmla="*/ 1776 w 10000"/>
                  <a:gd name="connsiteY285" fmla="*/ 6745 h 10000"/>
                  <a:gd name="connsiteX286" fmla="*/ 1767 w 10000"/>
                  <a:gd name="connsiteY286" fmla="*/ 6765 h 10000"/>
                  <a:gd name="connsiteX287" fmla="*/ 1762 w 10000"/>
                  <a:gd name="connsiteY287" fmla="*/ 6804 h 10000"/>
                  <a:gd name="connsiteX288" fmla="*/ 1753 w 10000"/>
                  <a:gd name="connsiteY288" fmla="*/ 6839 h 10000"/>
                  <a:gd name="connsiteX289" fmla="*/ 1742 w 10000"/>
                  <a:gd name="connsiteY289" fmla="*/ 6849 h 10000"/>
                  <a:gd name="connsiteX290" fmla="*/ 1726 w 10000"/>
                  <a:gd name="connsiteY290" fmla="*/ 6849 h 10000"/>
                  <a:gd name="connsiteX291" fmla="*/ 1712 w 10000"/>
                  <a:gd name="connsiteY291" fmla="*/ 6852 h 10000"/>
                  <a:gd name="connsiteX292" fmla="*/ 1640 w 10000"/>
                  <a:gd name="connsiteY292" fmla="*/ 6953 h 10000"/>
                  <a:gd name="connsiteX293" fmla="*/ 1493 w 10000"/>
                  <a:gd name="connsiteY293" fmla="*/ 7105 h 10000"/>
                  <a:gd name="connsiteX294" fmla="*/ 1490 w 10000"/>
                  <a:gd name="connsiteY294" fmla="*/ 7124 h 10000"/>
                  <a:gd name="connsiteX295" fmla="*/ 1468 w 10000"/>
                  <a:gd name="connsiteY295" fmla="*/ 7137 h 10000"/>
                  <a:gd name="connsiteX296" fmla="*/ 1454 w 10000"/>
                  <a:gd name="connsiteY296" fmla="*/ 7144 h 10000"/>
                  <a:gd name="connsiteX297" fmla="*/ 1452 w 10000"/>
                  <a:gd name="connsiteY297" fmla="*/ 7157 h 10000"/>
                  <a:gd name="connsiteX298" fmla="*/ 1446 w 10000"/>
                  <a:gd name="connsiteY298" fmla="*/ 7199 h 10000"/>
                  <a:gd name="connsiteX299" fmla="*/ 1476 w 10000"/>
                  <a:gd name="connsiteY299" fmla="*/ 7247 h 10000"/>
                  <a:gd name="connsiteX300" fmla="*/ 1501 w 10000"/>
                  <a:gd name="connsiteY300" fmla="*/ 7270 h 10000"/>
                  <a:gd name="connsiteX301" fmla="*/ 1518 w 10000"/>
                  <a:gd name="connsiteY301" fmla="*/ 7286 h 10000"/>
                  <a:gd name="connsiteX302" fmla="*/ 1524 w 10000"/>
                  <a:gd name="connsiteY302" fmla="*/ 7306 h 10000"/>
                  <a:gd name="connsiteX303" fmla="*/ 1540 w 10000"/>
                  <a:gd name="connsiteY303" fmla="*/ 7322 h 10000"/>
                  <a:gd name="connsiteX304" fmla="*/ 1565 w 10000"/>
                  <a:gd name="connsiteY304" fmla="*/ 7325 h 10000"/>
                  <a:gd name="connsiteX305" fmla="*/ 1590 w 10000"/>
                  <a:gd name="connsiteY305" fmla="*/ 7332 h 10000"/>
                  <a:gd name="connsiteX306" fmla="*/ 1615 w 10000"/>
                  <a:gd name="connsiteY306" fmla="*/ 7345 h 10000"/>
                  <a:gd name="connsiteX307" fmla="*/ 1662 w 10000"/>
                  <a:gd name="connsiteY307" fmla="*/ 7370 h 10000"/>
                  <a:gd name="connsiteX308" fmla="*/ 1670 w 10000"/>
                  <a:gd name="connsiteY308" fmla="*/ 7351 h 10000"/>
                  <a:gd name="connsiteX309" fmla="*/ 1726 w 10000"/>
                  <a:gd name="connsiteY309" fmla="*/ 7354 h 10000"/>
                  <a:gd name="connsiteX310" fmla="*/ 1726 w 10000"/>
                  <a:gd name="connsiteY310" fmla="*/ 7400 h 10000"/>
                  <a:gd name="connsiteX311" fmla="*/ 1773 w 10000"/>
                  <a:gd name="connsiteY311" fmla="*/ 7409 h 10000"/>
                  <a:gd name="connsiteX312" fmla="*/ 1806 w 10000"/>
                  <a:gd name="connsiteY312" fmla="*/ 7416 h 10000"/>
                  <a:gd name="connsiteX313" fmla="*/ 1839 w 10000"/>
                  <a:gd name="connsiteY313" fmla="*/ 7403 h 10000"/>
                  <a:gd name="connsiteX314" fmla="*/ 1886 w 10000"/>
                  <a:gd name="connsiteY314" fmla="*/ 7403 h 10000"/>
                  <a:gd name="connsiteX315" fmla="*/ 1898 w 10000"/>
                  <a:gd name="connsiteY315" fmla="*/ 7403 h 10000"/>
                  <a:gd name="connsiteX316" fmla="*/ 1914 w 10000"/>
                  <a:gd name="connsiteY316" fmla="*/ 7494 h 10000"/>
                  <a:gd name="connsiteX317" fmla="*/ 1895 w 10000"/>
                  <a:gd name="connsiteY317" fmla="*/ 7523 h 10000"/>
                  <a:gd name="connsiteX318" fmla="*/ 1825 w 10000"/>
                  <a:gd name="connsiteY318" fmla="*/ 7617 h 10000"/>
                  <a:gd name="connsiteX319" fmla="*/ 1776 w 10000"/>
                  <a:gd name="connsiteY319" fmla="*/ 7691 h 10000"/>
                  <a:gd name="connsiteX320" fmla="*/ 1781 w 10000"/>
                  <a:gd name="connsiteY320" fmla="*/ 7723 h 10000"/>
                  <a:gd name="connsiteX321" fmla="*/ 1767 w 10000"/>
                  <a:gd name="connsiteY321" fmla="*/ 7759 h 10000"/>
                  <a:gd name="connsiteX322" fmla="*/ 1762 w 10000"/>
                  <a:gd name="connsiteY322" fmla="*/ 7817 h 10000"/>
                  <a:gd name="connsiteX323" fmla="*/ 1762 w 10000"/>
                  <a:gd name="connsiteY323" fmla="*/ 7856 h 10000"/>
                  <a:gd name="connsiteX324" fmla="*/ 1776 w 10000"/>
                  <a:gd name="connsiteY324" fmla="*/ 7892 h 10000"/>
                  <a:gd name="connsiteX325" fmla="*/ 1784 w 10000"/>
                  <a:gd name="connsiteY325" fmla="*/ 7902 h 10000"/>
                  <a:gd name="connsiteX326" fmla="*/ 1801 w 10000"/>
                  <a:gd name="connsiteY326" fmla="*/ 7908 h 10000"/>
                  <a:gd name="connsiteX327" fmla="*/ 1809 w 10000"/>
                  <a:gd name="connsiteY327" fmla="*/ 7911 h 10000"/>
                  <a:gd name="connsiteX328" fmla="*/ 1801 w 10000"/>
                  <a:gd name="connsiteY328" fmla="*/ 7940 h 10000"/>
                  <a:gd name="connsiteX329" fmla="*/ 1798 w 10000"/>
                  <a:gd name="connsiteY329" fmla="*/ 7979 h 10000"/>
                  <a:gd name="connsiteX330" fmla="*/ 1806 w 10000"/>
                  <a:gd name="connsiteY330" fmla="*/ 8002 h 10000"/>
                  <a:gd name="connsiteX331" fmla="*/ 1823 w 10000"/>
                  <a:gd name="connsiteY331" fmla="*/ 8021 h 10000"/>
                  <a:gd name="connsiteX332" fmla="*/ 1834 w 10000"/>
                  <a:gd name="connsiteY332" fmla="*/ 8044 h 10000"/>
                  <a:gd name="connsiteX333" fmla="*/ 1839 w 10000"/>
                  <a:gd name="connsiteY333" fmla="*/ 8073 h 10000"/>
                  <a:gd name="connsiteX334" fmla="*/ 1842 w 10000"/>
                  <a:gd name="connsiteY334" fmla="*/ 8106 h 10000"/>
                  <a:gd name="connsiteX335" fmla="*/ 1839 w 10000"/>
                  <a:gd name="connsiteY335" fmla="*/ 8144 h 10000"/>
                  <a:gd name="connsiteX336" fmla="*/ 1856 w 10000"/>
                  <a:gd name="connsiteY336" fmla="*/ 8164 h 10000"/>
                  <a:gd name="connsiteX337" fmla="*/ 1886 w 10000"/>
                  <a:gd name="connsiteY337" fmla="*/ 8193 h 10000"/>
                  <a:gd name="connsiteX338" fmla="*/ 1922 w 10000"/>
                  <a:gd name="connsiteY338" fmla="*/ 8206 h 10000"/>
                  <a:gd name="connsiteX339" fmla="*/ 1967 w 10000"/>
                  <a:gd name="connsiteY339" fmla="*/ 8203 h 10000"/>
                  <a:gd name="connsiteX340" fmla="*/ 1986 w 10000"/>
                  <a:gd name="connsiteY340" fmla="*/ 8212 h 10000"/>
                  <a:gd name="connsiteX341" fmla="*/ 2000 w 10000"/>
                  <a:gd name="connsiteY341" fmla="*/ 8232 h 10000"/>
                  <a:gd name="connsiteX342" fmla="*/ 2033 w 10000"/>
                  <a:gd name="connsiteY342" fmla="*/ 8258 h 10000"/>
                  <a:gd name="connsiteX343" fmla="*/ 2050 w 10000"/>
                  <a:gd name="connsiteY343" fmla="*/ 8271 h 10000"/>
                  <a:gd name="connsiteX344" fmla="*/ 2089 w 10000"/>
                  <a:gd name="connsiteY344" fmla="*/ 8280 h 10000"/>
                  <a:gd name="connsiteX345" fmla="*/ 2122 w 10000"/>
                  <a:gd name="connsiteY345" fmla="*/ 8300 h 10000"/>
                  <a:gd name="connsiteX346" fmla="*/ 2163 w 10000"/>
                  <a:gd name="connsiteY346" fmla="*/ 8332 h 10000"/>
                  <a:gd name="connsiteX347" fmla="*/ 2172 w 10000"/>
                  <a:gd name="connsiteY347" fmla="*/ 8335 h 10000"/>
                  <a:gd name="connsiteX348" fmla="*/ 2177 w 10000"/>
                  <a:gd name="connsiteY348" fmla="*/ 8345 h 10000"/>
                  <a:gd name="connsiteX349" fmla="*/ 2163 w 10000"/>
                  <a:gd name="connsiteY349" fmla="*/ 8371 h 10000"/>
                  <a:gd name="connsiteX350" fmla="*/ 2139 w 10000"/>
                  <a:gd name="connsiteY350" fmla="*/ 8423 h 10000"/>
                  <a:gd name="connsiteX351" fmla="*/ 2130 w 10000"/>
                  <a:gd name="connsiteY351" fmla="*/ 8439 h 10000"/>
                  <a:gd name="connsiteX352" fmla="*/ 2105 w 10000"/>
                  <a:gd name="connsiteY352" fmla="*/ 8446 h 10000"/>
                  <a:gd name="connsiteX353" fmla="*/ 2080 w 10000"/>
                  <a:gd name="connsiteY353" fmla="*/ 8449 h 10000"/>
                  <a:gd name="connsiteX354" fmla="*/ 2075 w 10000"/>
                  <a:gd name="connsiteY354" fmla="*/ 8459 h 10000"/>
                  <a:gd name="connsiteX355" fmla="*/ 2072 w 10000"/>
                  <a:gd name="connsiteY355" fmla="*/ 8475 h 10000"/>
                  <a:gd name="connsiteX356" fmla="*/ 2080 w 10000"/>
                  <a:gd name="connsiteY356" fmla="*/ 8484 h 10000"/>
                  <a:gd name="connsiteX357" fmla="*/ 2100 w 10000"/>
                  <a:gd name="connsiteY357" fmla="*/ 8475 h 10000"/>
                  <a:gd name="connsiteX358" fmla="*/ 2141 w 10000"/>
                  <a:gd name="connsiteY358" fmla="*/ 8478 h 10000"/>
                  <a:gd name="connsiteX359" fmla="*/ 2172 w 10000"/>
                  <a:gd name="connsiteY359" fmla="*/ 8475 h 10000"/>
                  <a:gd name="connsiteX360" fmla="*/ 2188 w 10000"/>
                  <a:gd name="connsiteY360" fmla="*/ 8475 h 10000"/>
                  <a:gd name="connsiteX361" fmla="*/ 2222 w 10000"/>
                  <a:gd name="connsiteY361" fmla="*/ 8497 h 10000"/>
                  <a:gd name="connsiteX362" fmla="*/ 2252 w 10000"/>
                  <a:gd name="connsiteY362" fmla="*/ 8514 h 10000"/>
                  <a:gd name="connsiteX363" fmla="*/ 2274 w 10000"/>
                  <a:gd name="connsiteY363" fmla="*/ 8514 h 10000"/>
                  <a:gd name="connsiteX364" fmla="*/ 2299 w 10000"/>
                  <a:gd name="connsiteY364" fmla="*/ 8504 h 10000"/>
                  <a:gd name="connsiteX365" fmla="*/ 2310 w 10000"/>
                  <a:gd name="connsiteY365" fmla="*/ 8504 h 10000"/>
                  <a:gd name="connsiteX366" fmla="*/ 2319 w 10000"/>
                  <a:gd name="connsiteY366" fmla="*/ 8484 h 10000"/>
                  <a:gd name="connsiteX367" fmla="*/ 2338 w 10000"/>
                  <a:gd name="connsiteY367" fmla="*/ 8494 h 10000"/>
                  <a:gd name="connsiteX368" fmla="*/ 2338 w 10000"/>
                  <a:gd name="connsiteY368" fmla="*/ 8552 h 10000"/>
                  <a:gd name="connsiteX369" fmla="*/ 2366 w 10000"/>
                  <a:gd name="connsiteY369" fmla="*/ 8572 h 10000"/>
                  <a:gd name="connsiteX370" fmla="*/ 2382 w 10000"/>
                  <a:gd name="connsiteY370" fmla="*/ 8582 h 10000"/>
                  <a:gd name="connsiteX371" fmla="*/ 2435 w 10000"/>
                  <a:gd name="connsiteY371" fmla="*/ 8552 h 10000"/>
                  <a:gd name="connsiteX372" fmla="*/ 2443 w 10000"/>
                  <a:gd name="connsiteY372" fmla="*/ 8552 h 10000"/>
                  <a:gd name="connsiteX373" fmla="*/ 2454 w 10000"/>
                  <a:gd name="connsiteY373" fmla="*/ 8552 h 10000"/>
                  <a:gd name="connsiteX374" fmla="*/ 2471 w 10000"/>
                  <a:gd name="connsiteY374" fmla="*/ 8546 h 10000"/>
                  <a:gd name="connsiteX375" fmla="*/ 2488 w 10000"/>
                  <a:gd name="connsiteY375" fmla="*/ 8536 h 10000"/>
                  <a:gd name="connsiteX376" fmla="*/ 2501 w 10000"/>
                  <a:gd name="connsiteY376" fmla="*/ 8533 h 10000"/>
                  <a:gd name="connsiteX377" fmla="*/ 2512 w 10000"/>
                  <a:gd name="connsiteY377" fmla="*/ 8533 h 10000"/>
                  <a:gd name="connsiteX378" fmla="*/ 2521 w 10000"/>
                  <a:gd name="connsiteY378" fmla="*/ 8546 h 10000"/>
                  <a:gd name="connsiteX379" fmla="*/ 2521 w 10000"/>
                  <a:gd name="connsiteY379" fmla="*/ 8572 h 10000"/>
                  <a:gd name="connsiteX380" fmla="*/ 2535 w 10000"/>
                  <a:gd name="connsiteY380" fmla="*/ 8588 h 10000"/>
                  <a:gd name="connsiteX381" fmla="*/ 2551 w 10000"/>
                  <a:gd name="connsiteY381" fmla="*/ 8582 h 10000"/>
                  <a:gd name="connsiteX382" fmla="*/ 2560 w 10000"/>
                  <a:gd name="connsiteY382" fmla="*/ 8582 h 10000"/>
                  <a:gd name="connsiteX383" fmla="*/ 2573 w 10000"/>
                  <a:gd name="connsiteY383" fmla="*/ 8588 h 10000"/>
                  <a:gd name="connsiteX384" fmla="*/ 2584 w 10000"/>
                  <a:gd name="connsiteY384" fmla="*/ 8591 h 10000"/>
                  <a:gd name="connsiteX385" fmla="*/ 2590 w 10000"/>
                  <a:gd name="connsiteY385" fmla="*/ 8598 h 10000"/>
                  <a:gd name="connsiteX386" fmla="*/ 2598 w 10000"/>
                  <a:gd name="connsiteY386" fmla="*/ 8608 h 10000"/>
                  <a:gd name="connsiteX387" fmla="*/ 2607 w 10000"/>
                  <a:gd name="connsiteY387" fmla="*/ 8617 h 10000"/>
                  <a:gd name="connsiteX388" fmla="*/ 2618 w 10000"/>
                  <a:gd name="connsiteY388" fmla="*/ 8617 h 10000"/>
                  <a:gd name="connsiteX389" fmla="*/ 2640 w 10000"/>
                  <a:gd name="connsiteY389" fmla="*/ 8608 h 10000"/>
                  <a:gd name="connsiteX390" fmla="*/ 2670 w 10000"/>
                  <a:gd name="connsiteY390" fmla="*/ 8598 h 10000"/>
                  <a:gd name="connsiteX391" fmla="*/ 2673 w 10000"/>
                  <a:gd name="connsiteY391" fmla="*/ 8598 h 10000"/>
                  <a:gd name="connsiteX392" fmla="*/ 2690 w 10000"/>
                  <a:gd name="connsiteY392" fmla="*/ 8598 h 10000"/>
                  <a:gd name="connsiteX393" fmla="*/ 2698 w 10000"/>
                  <a:gd name="connsiteY393" fmla="*/ 8598 h 10000"/>
                  <a:gd name="connsiteX394" fmla="*/ 2712 w 10000"/>
                  <a:gd name="connsiteY394" fmla="*/ 8598 h 10000"/>
                  <a:gd name="connsiteX395" fmla="*/ 2726 w 10000"/>
                  <a:gd name="connsiteY395" fmla="*/ 8591 h 10000"/>
                  <a:gd name="connsiteX396" fmla="*/ 2737 w 10000"/>
                  <a:gd name="connsiteY396" fmla="*/ 8588 h 10000"/>
                  <a:gd name="connsiteX397" fmla="*/ 2759 w 10000"/>
                  <a:gd name="connsiteY397" fmla="*/ 8582 h 10000"/>
                  <a:gd name="connsiteX398" fmla="*/ 2770 w 10000"/>
                  <a:gd name="connsiteY398" fmla="*/ 8578 h 10000"/>
                  <a:gd name="connsiteX399" fmla="*/ 2784 w 10000"/>
                  <a:gd name="connsiteY399" fmla="*/ 8572 h 10000"/>
                  <a:gd name="connsiteX400" fmla="*/ 2795 w 10000"/>
                  <a:gd name="connsiteY400" fmla="*/ 8572 h 10000"/>
                  <a:gd name="connsiteX401" fmla="*/ 2803 w 10000"/>
                  <a:gd name="connsiteY401" fmla="*/ 8588 h 10000"/>
                  <a:gd name="connsiteX402" fmla="*/ 2803 w 10000"/>
                  <a:gd name="connsiteY402" fmla="*/ 8591 h 10000"/>
                  <a:gd name="connsiteX403" fmla="*/ 2803 w 10000"/>
                  <a:gd name="connsiteY403" fmla="*/ 8601 h 10000"/>
                  <a:gd name="connsiteX404" fmla="*/ 2809 w 10000"/>
                  <a:gd name="connsiteY404" fmla="*/ 8601 h 10000"/>
                  <a:gd name="connsiteX405" fmla="*/ 2823 w 10000"/>
                  <a:gd name="connsiteY405" fmla="*/ 8598 h 10000"/>
                  <a:gd name="connsiteX406" fmla="*/ 2831 w 10000"/>
                  <a:gd name="connsiteY406" fmla="*/ 8598 h 10000"/>
                  <a:gd name="connsiteX407" fmla="*/ 2839 w 10000"/>
                  <a:gd name="connsiteY407" fmla="*/ 8601 h 10000"/>
                  <a:gd name="connsiteX408" fmla="*/ 2848 w 10000"/>
                  <a:gd name="connsiteY408" fmla="*/ 8598 h 10000"/>
                  <a:gd name="connsiteX409" fmla="*/ 2856 w 10000"/>
                  <a:gd name="connsiteY409" fmla="*/ 8601 h 10000"/>
                  <a:gd name="connsiteX410" fmla="*/ 2859 w 10000"/>
                  <a:gd name="connsiteY410" fmla="*/ 8601 h 10000"/>
                  <a:gd name="connsiteX411" fmla="*/ 2864 w 10000"/>
                  <a:gd name="connsiteY411" fmla="*/ 8598 h 10000"/>
                  <a:gd name="connsiteX412" fmla="*/ 2889 w 10000"/>
                  <a:gd name="connsiteY412" fmla="*/ 8611 h 10000"/>
                  <a:gd name="connsiteX413" fmla="*/ 2906 w 10000"/>
                  <a:gd name="connsiteY413" fmla="*/ 8620 h 10000"/>
                  <a:gd name="connsiteX414" fmla="*/ 2914 w 10000"/>
                  <a:gd name="connsiteY414" fmla="*/ 8627 h 10000"/>
                  <a:gd name="connsiteX415" fmla="*/ 2920 w 10000"/>
                  <a:gd name="connsiteY415" fmla="*/ 8640 h 10000"/>
                  <a:gd name="connsiteX416" fmla="*/ 2922 w 10000"/>
                  <a:gd name="connsiteY416" fmla="*/ 8666 h 10000"/>
                  <a:gd name="connsiteX417" fmla="*/ 2922 w 10000"/>
                  <a:gd name="connsiteY417" fmla="*/ 8692 h 10000"/>
                  <a:gd name="connsiteX418" fmla="*/ 2939 w 10000"/>
                  <a:gd name="connsiteY418" fmla="*/ 8695 h 10000"/>
                  <a:gd name="connsiteX419" fmla="*/ 2953 w 10000"/>
                  <a:gd name="connsiteY419" fmla="*/ 8695 h 10000"/>
                  <a:gd name="connsiteX420" fmla="*/ 2961 w 10000"/>
                  <a:gd name="connsiteY420" fmla="*/ 8695 h 10000"/>
                  <a:gd name="connsiteX421" fmla="*/ 2972 w 10000"/>
                  <a:gd name="connsiteY421" fmla="*/ 8692 h 10000"/>
                  <a:gd name="connsiteX422" fmla="*/ 2981 w 10000"/>
                  <a:gd name="connsiteY422" fmla="*/ 8685 h 10000"/>
                  <a:gd name="connsiteX423" fmla="*/ 2989 w 10000"/>
                  <a:gd name="connsiteY423" fmla="*/ 8685 h 10000"/>
                  <a:gd name="connsiteX424" fmla="*/ 3008 w 10000"/>
                  <a:gd name="connsiteY424" fmla="*/ 8685 h 10000"/>
                  <a:gd name="connsiteX425" fmla="*/ 3028 w 10000"/>
                  <a:gd name="connsiteY425" fmla="*/ 8695 h 10000"/>
                  <a:gd name="connsiteX426" fmla="*/ 3042 w 10000"/>
                  <a:gd name="connsiteY426" fmla="*/ 8695 h 10000"/>
                  <a:gd name="connsiteX427" fmla="*/ 3053 w 10000"/>
                  <a:gd name="connsiteY427" fmla="*/ 8676 h 10000"/>
                  <a:gd name="connsiteX428" fmla="*/ 3061 w 10000"/>
                  <a:gd name="connsiteY428" fmla="*/ 8666 h 10000"/>
                  <a:gd name="connsiteX429" fmla="*/ 3066 w 10000"/>
                  <a:gd name="connsiteY429" fmla="*/ 8656 h 10000"/>
                  <a:gd name="connsiteX430" fmla="*/ 3091 w 10000"/>
                  <a:gd name="connsiteY430" fmla="*/ 8659 h 10000"/>
                  <a:gd name="connsiteX431" fmla="*/ 3105 w 10000"/>
                  <a:gd name="connsiteY431" fmla="*/ 8659 h 10000"/>
                  <a:gd name="connsiteX432" fmla="*/ 3108 w 10000"/>
                  <a:gd name="connsiteY432" fmla="*/ 8650 h 10000"/>
                  <a:gd name="connsiteX433" fmla="*/ 3147 w 10000"/>
                  <a:gd name="connsiteY433" fmla="*/ 8588 h 10000"/>
                  <a:gd name="connsiteX434" fmla="*/ 3150 w 10000"/>
                  <a:gd name="connsiteY434" fmla="*/ 8598 h 10000"/>
                  <a:gd name="connsiteX435" fmla="*/ 3163 w 10000"/>
                  <a:gd name="connsiteY435" fmla="*/ 8601 h 10000"/>
                  <a:gd name="connsiteX436" fmla="*/ 3180 w 10000"/>
                  <a:gd name="connsiteY436" fmla="*/ 8608 h 10000"/>
                  <a:gd name="connsiteX437" fmla="*/ 3188 w 10000"/>
                  <a:gd name="connsiteY437" fmla="*/ 8611 h 10000"/>
                  <a:gd name="connsiteX438" fmla="*/ 3227 w 10000"/>
                  <a:gd name="connsiteY438" fmla="*/ 8620 h 10000"/>
                  <a:gd name="connsiteX439" fmla="*/ 3238 w 10000"/>
                  <a:gd name="connsiteY439" fmla="*/ 8617 h 10000"/>
                  <a:gd name="connsiteX440" fmla="*/ 3247 w 10000"/>
                  <a:gd name="connsiteY440" fmla="*/ 8601 h 10000"/>
                  <a:gd name="connsiteX441" fmla="*/ 3269 w 10000"/>
                  <a:gd name="connsiteY441" fmla="*/ 8611 h 10000"/>
                  <a:gd name="connsiteX442" fmla="*/ 3277 w 10000"/>
                  <a:gd name="connsiteY442" fmla="*/ 8617 h 10000"/>
                  <a:gd name="connsiteX443" fmla="*/ 3285 w 10000"/>
                  <a:gd name="connsiteY443" fmla="*/ 8611 h 10000"/>
                  <a:gd name="connsiteX444" fmla="*/ 3307 w 10000"/>
                  <a:gd name="connsiteY444" fmla="*/ 8611 h 10000"/>
                  <a:gd name="connsiteX445" fmla="*/ 3319 w 10000"/>
                  <a:gd name="connsiteY445" fmla="*/ 8617 h 10000"/>
                  <a:gd name="connsiteX446" fmla="*/ 3324 w 10000"/>
                  <a:gd name="connsiteY446" fmla="*/ 8617 h 10000"/>
                  <a:gd name="connsiteX447" fmla="*/ 3327 w 10000"/>
                  <a:gd name="connsiteY447" fmla="*/ 8620 h 10000"/>
                  <a:gd name="connsiteX448" fmla="*/ 3341 w 10000"/>
                  <a:gd name="connsiteY448" fmla="*/ 8620 h 10000"/>
                  <a:gd name="connsiteX449" fmla="*/ 3357 w 10000"/>
                  <a:gd name="connsiteY449" fmla="*/ 8620 h 10000"/>
                  <a:gd name="connsiteX450" fmla="*/ 3374 w 10000"/>
                  <a:gd name="connsiteY450" fmla="*/ 8620 h 10000"/>
                  <a:gd name="connsiteX451" fmla="*/ 3382 w 10000"/>
                  <a:gd name="connsiteY451" fmla="*/ 8620 h 10000"/>
                  <a:gd name="connsiteX452" fmla="*/ 3399 w 10000"/>
                  <a:gd name="connsiteY452" fmla="*/ 8611 h 10000"/>
                  <a:gd name="connsiteX453" fmla="*/ 3413 w 10000"/>
                  <a:gd name="connsiteY453" fmla="*/ 8601 h 10000"/>
                  <a:gd name="connsiteX454" fmla="*/ 3421 w 10000"/>
                  <a:gd name="connsiteY454" fmla="*/ 8588 h 10000"/>
                  <a:gd name="connsiteX455" fmla="*/ 3421 w 10000"/>
                  <a:gd name="connsiteY455" fmla="*/ 8572 h 10000"/>
                  <a:gd name="connsiteX456" fmla="*/ 3421 w 10000"/>
                  <a:gd name="connsiteY456" fmla="*/ 8552 h 10000"/>
                  <a:gd name="connsiteX457" fmla="*/ 3424 w 10000"/>
                  <a:gd name="connsiteY457" fmla="*/ 8533 h 10000"/>
                  <a:gd name="connsiteX458" fmla="*/ 3432 w 10000"/>
                  <a:gd name="connsiteY458" fmla="*/ 8523 h 10000"/>
                  <a:gd name="connsiteX459" fmla="*/ 3446 w 10000"/>
                  <a:gd name="connsiteY459" fmla="*/ 8523 h 10000"/>
                  <a:gd name="connsiteX460" fmla="*/ 3457 w 10000"/>
                  <a:gd name="connsiteY460" fmla="*/ 8523 h 10000"/>
                  <a:gd name="connsiteX461" fmla="*/ 3476 w 10000"/>
                  <a:gd name="connsiteY461" fmla="*/ 8533 h 10000"/>
                  <a:gd name="connsiteX462" fmla="*/ 3485 w 10000"/>
                  <a:gd name="connsiteY462" fmla="*/ 8536 h 10000"/>
                  <a:gd name="connsiteX463" fmla="*/ 3501 w 10000"/>
                  <a:gd name="connsiteY463" fmla="*/ 8527 h 10000"/>
                  <a:gd name="connsiteX464" fmla="*/ 3504 w 10000"/>
                  <a:gd name="connsiteY464" fmla="*/ 8514 h 10000"/>
                  <a:gd name="connsiteX465" fmla="*/ 3510 w 10000"/>
                  <a:gd name="connsiteY465" fmla="*/ 8497 h 10000"/>
                  <a:gd name="connsiteX466" fmla="*/ 3537 w 10000"/>
                  <a:gd name="connsiteY466" fmla="*/ 8484 h 10000"/>
                  <a:gd name="connsiteX467" fmla="*/ 3562 w 10000"/>
                  <a:gd name="connsiteY467" fmla="*/ 8488 h 10000"/>
                  <a:gd name="connsiteX468" fmla="*/ 3568 w 10000"/>
                  <a:gd name="connsiteY468" fmla="*/ 8484 h 10000"/>
                  <a:gd name="connsiteX469" fmla="*/ 3584 w 10000"/>
                  <a:gd name="connsiteY469" fmla="*/ 8494 h 10000"/>
                  <a:gd name="connsiteX470" fmla="*/ 3593 w 10000"/>
                  <a:gd name="connsiteY470" fmla="*/ 8507 h 10000"/>
                  <a:gd name="connsiteX471" fmla="*/ 3618 w 10000"/>
                  <a:gd name="connsiteY471" fmla="*/ 8497 h 10000"/>
                  <a:gd name="connsiteX472" fmla="*/ 3643 w 10000"/>
                  <a:gd name="connsiteY472" fmla="*/ 8475 h 10000"/>
                  <a:gd name="connsiteX473" fmla="*/ 3657 w 10000"/>
                  <a:gd name="connsiteY473" fmla="*/ 8478 h 10000"/>
                  <a:gd name="connsiteX474" fmla="*/ 3670 w 10000"/>
                  <a:gd name="connsiteY474" fmla="*/ 8475 h 10000"/>
                  <a:gd name="connsiteX475" fmla="*/ 3673 w 10000"/>
                  <a:gd name="connsiteY475" fmla="*/ 8468 h 10000"/>
                  <a:gd name="connsiteX476" fmla="*/ 3681 w 10000"/>
                  <a:gd name="connsiteY476" fmla="*/ 8468 h 10000"/>
                  <a:gd name="connsiteX477" fmla="*/ 3698 w 10000"/>
                  <a:gd name="connsiteY477" fmla="*/ 8478 h 10000"/>
                  <a:gd name="connsiteX478" fmla="*/ 3720 w 10000"/>
                  <a:gd name="connsiteY478" fmla="*/ 8497 h 10000"/>
                  <a:gd name="connsiteX479" fmla="*/ 3715 w 10000"/>
                  <a:gd name="connsiteY479" fmla="*/ 8504 h 10000"/>
                  <a:gd name="connsiteX480" fmla="*/ 3729 w 10000"/>
                  <a:gd name="connsiteY480" fmla="*/ 8514 h 10000"/>
                  <a:gd name="connsiteX481" fmla="*/ 3729 w 10000"/>
                  <a:gd name="connsiteY481" fmla="*/ 8517 h 10000"/>
                  <a:gd name="connsiteX482" fmla="*/ 3740 w 10000"/>
                  <a:gd name="connsiteY482" fmla="*/ 8527 h 10000"/>
                  <a:gd name="connsiteX483" fmla="*/ 3759 w 10000"/>
                  <a:gd name="connsiteY483" fmla="*/ 8517 h 10000"/>
                  <a:gd name="connsiteX484" fmla="*/ 3762 w 10000"/>
                  <a:gd name="connsiteY484" fmla="*/ 8504 h 10000"/>
                  <a:gd name="connsiteX485" fmla="*/ 3770 w 10000"/>
                  <a:gd name="connsiteY485" fmla="*/ 8488 h 10000"/>
                  <a:gd name="connsiteX486" fmla="*/ 3778 w 10000"/>
                  <a:gd name="connsiteY486" fmla="*/ 8484 h 10000"/>
                  <a:gd name="connsiteX487" fmla="*/ 3792 w 10000"/>
                  <a:gd name="connsiteY487" fmla="*/ 8475 h 10000"/>
                  <a:gd name="connsiteX488" fmla="*/ 3803 w 10000"/>
                  <a:gd name="connsiteY488" fmla="*/ 8478 h 10000"/>
                  <a:gd name="connsiteX489" fmla="*/ 3809 w 10000"/>
                  <a:gd name="connsiteY489" fmla="*/ 8475 h 10000"/>
                  <a:gd name="connsiteX490" fmla="*/ 3825 w 10000"/>
                  <a:gd name="connsiteY490" fmla="*/ 8465 h 10000"/>
                  <a:gd name="connsiteX491" fmla="*/ 3834 w 10000"/>
                  <a:gd name="connsiteY491" fmla="*/ 8468 h 10000"/>
                  <a:gd name="connsiteX492" fmla="*/ 3842 w 10000"/>
                  <a:gd name="connsiteY492" fmla="*/ 8478 h 10000"/>
                  <a:gd name="connsiteX493" fmla="*/ 3850 w 10000"/>
                  <a:gd name="connsiteY493" fmla="*/ 8478 h 10000"/>
                  <a:gd name="connsiteX494" fmla="*/ 3859 w 10000"/>
                  <a:gd name="connsiteY494" fmla="*/ 8484 h 10000"/>
                  <a:gd name="connsiteX495" fmla="*/ 3873 w 10000"/>
                  <a:gd name="connsiteY495" fmla="*/ 8494 h 10000"/>
                  <a:gd name="connsiteX496" fmla="*/ 3875 w 10000"/>
                  <a:gd name="connsiteY496" fmla="*/ 8507 h 10000"/>
                  <a:gd name="connsiteX497" fmla="*/ 3881 w 10000"/>
                  <a:gd name="connsiteY497" fmla="*/ 8527 h 10000"/>
                  <a:gd name="connsiteX498" fmla="*/ 3875 w 10000"/>
                  <a:gd name="connsiteY498" fmla="*/ 8546 h 10000"/>
                  <a:gd name="connsiteX499" fmla="*/ 3892 w 10000"/>
                  <a:gd name="connsiteY499" fmla="*/ 8546 h 10000"/>
                  <a:gd name="connsiteX500" fmla="*/ 3900 w 10000"/>
                  <a:gd name="connsiteY500" fmla="*/ 8543 h 10000"/>
                  <a:gd name="connsiteX501" fmla="*/ 3906 w 10000"/>
                  <a:gd name="connsiteY501" fmla="*/ 8543 h 10000"/>
                  <a:gd name="connsiteX502" fmla="*/ 3922 w 10000"/>
                  <a:gd name="connsiteY502" fmla="*/ 8552 h 10000"/>
                  <a:gd name="connsiteX503" fmla="*/ 3939 w 10000"/>
                  <a:gd name="connsiteY503" fmla="*/ 8559 h 10000"/>
                  <a:gd name="connsiteX504" fmla="*/ 3953 w 10000"/>
                  <a:gd name="connsiteY504" fmla="*/ 8572 h 10000"/>
                  <a:gd name="connsiteX505" fmla="*/ 3956 w 10000"/>
                  <a:gd name="connsiteY505" fmla="*/ 8588 h 10000"/>
                  <a:gd name="connsiteX506" fmla="*/ 3956 w 10000"/>
                  <a:gd name="connsiteY506" fmla="*/ 8608 h 10000"/>
                  <a:gd name="connsiteX507" fmla="*/ 3972 w 10000"/>
                  <a:gd name="connsiteY507" fmla="*/ 8608 h 10000"/>
                  <a:gd name="connsiteX508" fmla="*/ 3986 w 10000"/>
                  <a:gd name="connsiteY508" fmla="*/ 8608 h 10000"/>
                  <a:gd name="connsiteX509" fmla="*/ 3997 w 10000"/>
                  <a:gd name="connsiteY509" fmla="*/ 8608 h 10000"/>
                  <a:gd name="connsiteX510" fmla="*/ 4006 w 10000"/>
                  <a:gd name="connsiteY510" fmla="*/ 8608 h 10000"/>
                  <a:gd name="connsiteX511" fmla="*/ 4006 w 10000"/>
                  <a:gd name="connsiteY511" fmla="*/ 8611 h 10000"/>
                  <a:gd name="connsiteX512" fmla="*/ 4011 w 10000"/>
                  <a:gd name="connsiteY512" fmla="*/ 8611 h 10000"/>
                  <a:gd name="connsiteX513" fmla="*/ 4022 w 10000"/>
                  <a:gd name="connsiteY513" fmla="*/ 8620 h 10000"/>
                  <a:gd name="connsiteX514" fmla="*/ 4042 w 10000"/>
                  <a:gd name="connsiteY514" fmla="*/ 8620 h 10000"/>
                  <a:gd name="connsiteX515" fmla="*/ 4050 w 10000"/>
                  <a:gd name="connsiteY515" fmla="*/ 8617 h 10000"/>
                  <a:gd name="connsiteX516" fmla="*/ 4069 w 10000"/>
                  <a:gd name="connsiteY516" fmla="*/ 8620 h 10000"/>
                  <a:gd name="connsiteX517" fmla="*/ 4086 w 10000"/>
                  <a:gd name="connsiteY517" fmla="*/ 8630 h 10000"/>
                  <a:gd name="connsiteX518" fmla="*/ 4108 w 10000"/>
                  <a:gd name="connsiteY518" fmla="*/ 8627 h 10000"/>
                  <a:gd name="connsiteX519" fmla="*/ 4125 w 10000"/>
                  <a:gd name="connsiteY519" fmla="*/ 8620 h 10000"/>
                  <a:gd name="connsiteX520" fmla="*/ 4133 w 10000"/>
                  <a:gd name="connsiteY520" fmla="*/ 8611 h 10000"/>
                  <a:gd name="connsiteX521" fmla="*/ 4139 w 10000"/>
                  <a:gd name="connsiteY521" fmla="*/ 8608 h 10000"/>
                  <a:gd name="connsiteX522" fmla="*/ 4147 w 10000"/>
                  <a:gd name="connsiteY522" fmla="*/ 8601 h 10000"/>
                  <a:gd name="connsiteX523" fmla="*/ 4155 w 10000"/>
                  <a:gd name="connsiteY523" fmla="*/ 8591 h 10000"/>
                  <a:gd name="connsiteX524" fmla="*/ 4166 w 10000"/>
                  <a:gd name="connsiteY524" fmla="*/ 8582 h 10000"/>
                  <a:gd name="connsiteX525" fmla="*/ 4183 w 10000"/>
                  <a:gd name="connsiteY525" fmla="*/ 8569 h 10000"/>
                  <a:gd name="connsiteX526" fmla="*/ 4191 w 10000"/>
                  <a:gd name="connsiteY526" fmla="*/ 8562 h 10000"/>
                  <a:gd name="connsiteX527" fmla="*/ 4208 w 10000"/>
                  <a:gd name="connsiteY527" fmla="*/ 8552 h 10000"/>
                  <a:gd name="connsiteX528" fmla="*/ 4230 w 10000"/>
                  <a:gd name="connsiteY528" fmla="*/ 8552 h 10000"/>
                  <a:gd name="connsiteX529" fmla="*/ 4238 w 10000"/>
                  <a:gd name="connsiteY529" fmla="*/ 8559 h 10000"/>
                  <a:gd name="connsiteX530" fmla="*/ 4247 w 10000"/>
                  <a:gd name="connsiteY530" fmla="*/ 8572 h 10000"/>
                  <a:gd name="connsiteX531" fmla="*/ 4252 w 10000"/>
                  <a:gd name="connsiteY531" fmla="*/ 8578 h 10000"/>
                  <a:gd name="connsiteX532" fmla="*/ 4263 w 10000"/>
                  <a:gd name="connsiteY532" fmla="*/ 8582 h 10000"/>
                  <a:gd name="connsiteX533" fmla="*/ 4277 w 10000"/>
                  <a:gd name="connsiteY533" fmla="*/ 8572 h 10000"/>
                  <a:gd name="connsiteX534" fmla="*/ 4294 w 10000"/>
                  <a:gd name="connsiteY534" fmla="*/ 8559 h 10000"/>
                  <a:gd name="connsiteX535" fmla="*/ 4302 w 10000"/>
                  <a:gd name="connsiteY535" fmla="*/ 8546 h 10000"/>
                  <a:gd name="connsiteX536" fmla="*/ 4310 w 10000"/>
                  <a:gd name="connsiteY536" fmla="*/ 8543 h 10000"/>
                  <a:gd name="connsiteX537" fmla="*/ 4313 w 10000"/>
                  <a:gd name="connsiteY537" fmla="*/ 8543 h 10000"/>
                  <a:gd name="connsiteX538" fmla="*/ 4332 w 10000"/>
                  <a:gd name="connsiteY538" fmla="*/ 8546 h 10000"/>
                  <a:gd name="connsiteX539" fmla="*/ 4335 w 10000"/>
                  <a:gd name="connsiteY539" fmla="*/ 8559 h 10000"/>
                  <a:gd name="connsiteX540" fmla="*/ 4349 w 10000"/>
                  <a:gd name="connsiteY540" fmla="*/ 8588 h 10000"/>
                  <a:gd name="connsiteX541" fmla="*/ 4360 w 10000"/>
                  <a:gd name="connsiteY541" fmla="*/ 8591 h 10000"/>
                  <a:gd name="connsiteX542" fmla="*/ 4366 w 10000"/>
                  <a:gd name="connsiteY542" fmla="*/ 8591 h 10000"/>
                  <a:gd name="connsiteX543" fmla="*/ 4382 w 10000"/>
                  <a:gd name="connsiteY543" fmla="*/ 8598 h 10000"/>
                  <a:gd name="connsiteX544" fmla="*/ 4385 w 10000"/>
                  <a:gd name="connsiteY544" fmla="*/ 8598 h 10000"/>
                  <a:gd name="connsiteX545" fmla="*/ 4402 w 10000"/>
                  <a:gd name="connsiteY545" fmla="*/ 8598 h 10000"/>
                  <a:gd name="connsiteX546" fmla="*/ 4421 w 10000"/>
                  <a:gd name="connsiteY546" fmla="*/ 8591 h 10000"/>
                  <a:gd name="connsiteX547" fmla="*/ 4440 w 10000"/>
                  <a:gd name="connsiteY547" fmla="*/ 8591 h 10000"/>
                  <a:gd name="connsiteX548" fmla="*/ 4449 w 10000"/>
                  <a:gd name="connsiteY548" fmla="*/ 8598 h 10000"/>
                  <a:gd name="connsiteX549" fmla="*/ 4454 w 10000"/>
                  <a:gd name="connsiteY549" fmla="*/ 8617 h 10000"/>
                  <a:gd name="connsiteX550" fmla="*/ 4463 w 10000"/>
                  <a:gd name="connsiteY550" fmla="*/ 8608 h 10000"/>
                  <a:gd name="connsiteX551" fmla="*/ 4474 w 10000"/>
                  <a:gd name="connsiteY551" fmla="*/ 8608 h 10000"/>
                  <a:gd name="connsiteX552" fmla="*/ 4490 w 10000"/>
                  <a:gd name="connsiteY552" fmla="*/ 8617 h 10000"/>
                  <a:gd name="connsiteX553" fmla="*/ 4504 w 10000"/>
                  <a:gd name="connsiteY553" fmla="*/ 8617 h 10000"/>
                  <a:gd name="connsiteX554" fmla="*/ 4518 w 10000"/>
                  <a:gd name="connsiteY554" fmla="*/ 8617 h 10000"/>
                  <a:gd name="connsiteX555" fmla="*/ 4535 w 10000"/>
                  <a:gd name="connsiteY555" fmla="*/ 8611 h 10000"/>
                  <a:gd name="connsiteX556" fmla="*/ 4546 w 10000"/>
                  <a:gd name="connsiteY556" fmla="*/ 8611 h 10000"/>
                  <a:gd name="connsiteX557" fmla="*/ 4562 w 10000"/>
                  <a:gd name="connsiteY557" fmla="*/ 8611 h 10000"/>
                  <a:gd name="connsiteX558" fmla="*/ 4571 w 10000"/>
                  <a:gd name="connsiteY558" fmla="*/ 8611 h 10000"/>
                  <a:gd name="connsiteX559" fmla="*/ 4579 w 10000"/>
                  <a:gd name="connsiteY559" fmla="*/ 8608 h 10000"/>
                  <a:gd name="connsiteX560" fmla="*/ 4584 w 10000"/>
                  <a:gd name="connsiteY560" fmla="*/ 8608 h 10000"/>
                  <a:gd name="connsiteX561" fmla="*/ 4601 w 10000"/>
                  <a:gd name="connsiteY561" fmla="*/ 8617 h 10000"/>
                  <a:gd name="connsiteX562" fmla="*/ 4609 w 10000"/>
                  <a:gd name="connsiteY562" fmla="*/ 8627 h 10000"/>
                  <a:gd name="connsiteX563" fmla="*/ 4618 w 10000"/>
                  <a:gd name="connsiteY563" fmla="*/ 8637 h 10000"/>
                  <a:gd name="connsiteX564" fmla="*/ 4618 w 10000"/>
                  <a:gd name="connsiteY564" fmla="*/ 8646 h 10000"/>
                  <a:gd name="connsiteX565" fmla="*/ 4634 w 10000"/>
                  <a:gd name="connsiteY565" fmla="*/ 8656 h 10000"/>
                  <a:gd name="connsiteX566" fmla="*/ 4640 w 10000"/>
                  <a:gd name="connsiteY566" fmla="*/ 8659 h 10000"/>
                  <a:gd name="connsiteX567" fmla="*/ 4651 w 10000"/>
                  <a:gd name="connsiteY567" fmla="*/ 8666 h 10000"/>
                  <a:gd name="connsiteX568" fmla="*/ 4657 w 10000"/>
                  <a:gd name="connsiteY568" fmla="*/ 8659 h 10000"/>
                  <a:gd name="connsiteX569" fmla="*/ 4668 w 10000"/>
                  <a:gd name="connsiteY569" fmla="*/ 8650 h 10000"/>
                  <a:gd name="connsiteX570" fmla="*/ 4676 w 10000"/>
                  <a:gd name="connsiteY570" fmla="*/ 8650 h 10000"/>
                  <a:gd name="connsiteX571" fmla="*/ 4690 w 10000"/>
                  <a:gd name="connsiteY571" fmla="*/ 8650 h 10000"/>
                  <a:gd name="connsiteX572" fmla="*/ 4698 w 10000"/>
                  <a:gd name="connsiteY572" fmla="*/ 8650 h 10000"/>
                  <a:gd name="connsiteX573" fmla="*/ 4704 w 10000"/>
                  <a:gd name="connsiteY573" fmla="*/ 8650 h 10000"/>
                  <a:gd name="connsiteX574" fmla="*/ 4706 w 10000"/>
                  <a:gd name="connsiteY574" fmla="*/ 8659 h 10000"/>
                  <a:gd name="connsiteX575" fmla="*/ 4706 w 10000"/>
                  <a:gd name="connsiteY575" fmla="*/ 8666 h 10000"/>
                  <a:gd name="connsiteX576" fmla="*/ 4723 w 10000"/>
                  <a:gd name="connsiteY576" fmla="*/ 8682 h 10000"/>
                  <a:gd name="connsiteX577" fmla="*/ 4737 w 10000"/>
                  <a:gd name="connsiteY577" fmla="*/ 8682 h 10000"/>
                  <a:gd name="connsiteX578" fmla="*/ 4745 w 10000"/>
                  <a:gd name="connsiteY578" fmla="*/ 8676 h 10000"/>
                  <a:gd name="connsiteX579" fmla="*/ 4756 w 10000"/>
                  <a:gd name="connsiteY579" fmla="*/ 8666 h 10000"/>
                  <a:gd name="connsiteX580" fmla="*/ 4765 w 10000"/>
                  <a:gd name="connsiteY580" fmla="*/ 8666 h 10000"/>
                  <a:gd name="connsiteX581" fmla="*/ 4765 w 10000"/>
                  <a:gd name="connsiteY581" fmla="*/ 8682 h 10000"/>
                  <a:gd name="connsiteX582" fmla="*/ 4770 w 10000"/>
                  <a:gd name="connsiteY582" fmla="*/ 8701 h 10000"/>
                  <a:gd name="connsiteX583" fmla="*/ 4778 w 10000"/>
                  <a:gd name="connsiteY583" fmla="*/ 8705 h 10000"/>
                  <a:gd name="connsiteX584" fmla="*/ 4795 w 10000"/>
                  <a:gd name="connsiteY584" fmla="*/ 8714 h 10000"/>
                  <a:gd name="connsiteX585" fmla="*/ 4812 w 10000"/>
                  <a:gd name="connsiteY585" fmla="*/ 8714 h 10000"/>
                  <a:gd name="connsiteX586" fmla="*/ 4825 w 10000"/>
                  <a:gd name="connsiteY586" fmla="*/ 8705 h 10000"/>
                  <a:gd name="connsiteX587" fmla="*/ 4825 w 10000"/>
                  <a:gd name="connsiteY587" fmla="*/ 8701 h 10000"/>
                  <a:gd name="connsiteX588" fmla="*/ 4828 w 10000"/>
                  <a:gd name="connsiteY588" fmla="*/ 8701 h 10000"/>
                  <a:gd name="connsiteX589" fmla="*/ 4837 w 10000"/>
                  <a:gd name="connsiteY589" fmla="*/ 8692 h 10000"/>
                  <a:gd name="connsiteX590" fmla="*/ 4842 w 10000"/>
                  <a:gd name="connsiteY590" fmla="*/ 8685 h 10000"/>
                  <a:gd name="connsiteX591" fmla="*/ 4859 w 10000"/>
                  <a:gd name="connsiteY591" fmla="*/ 8692 h 10000"/>
                  <a:gd name="connsiteX592" fmla="*/ 4870 w 10000"/>
                  <a:gd name="connsiteY592" fmla="*/ 8701 h 10000"/>
                  <a:gd name="connsiteX593" fmla="*/ 4878 w 10000"/>
                  <a:gd name="connsiteY593" fmla="*/ 8714 h 10000"/>
                  <a:gd name="connsiteX594" fmla="*/ 4892 w 10000"/>
                  <a:gd name="connsiteY594" fmla="*/ 8724 h 10000"/>
                  <a:gd name="connsiteX595" fmla="*/ 4900 w 10000"/>
                  <a:gd name="connsiteY595" fmla="*/ 8724 h 10000"/>
                  <a:gd name="connsiteX596" fmla="*/ 4906 w 10000"/>
                  <a:gd name="connsiteY596" fmla="*/ 8705 h 10000"/>
                  <a:gd name="connsiteX597" fmla="*/ 4925 w 10000"/>
                  <a:gd name="connsiteY597" fmla="*/ 8724 h 10000"/>
                  <a:gd name="connsiteX598" fmla="*/ 4939 w 10000"/>
                  <a:gd name="connsiteY598" fmla="*/ 8701 h 10000"/>
                  <a:gd name="connsiteX599" fmla="*/ 4950 w 10000"/>
                  <a:gd name="connsiteY599" fmla="*/ 8695 h 10000"/>
                  <a:gd name="connsiteX600" fmla="*/ 4956 w 10000"/>
                  <a:gd name="connsiteY600" fmla="*/ 8692 h 10000"/>
                  <a:gd name="connsiteX601" fmla="*/ 4986 w 10000"/>
                  <a:gd name="connsiteY601" fmla="*/ 8705 h 10000"/>
                  <a:gd name="connsiteX602" fmla="*/ 5003 w 10000"/>
                  <a:gd name="connsiteY602" fmla="*/ 8701 h 10000"/>
                  <a:gd name="connsiteX603" fmla="*/ 5011 w 10000"/>
                  <a:gd name="connsiteY603" fmla="*/ 8692 h 10000"/>
                  <a:gd name="connsiteX604" fmla="*/ 5028 w 10000"/>
                  <a:gd name="connsiteY604" fmla="*/ 8682 h 10000"/>
                  <a:gd name="connsiteX605" fmla="*/ 5030 w 10000"/>
                  <a:gd name="connsiteY605" fmla="*/ 8659 h 10000"/>
                  <a:gd name="connsiteX606" fmla="*/ 5039 w 10000"/>
                  <a:gd name="connsiteY606" fmla="*/ 8656 h 10000"/>
                  <a:gd name="connsiteX607" fmla="*/ 5053 w 10000"/>
                  <a:gd name="connsiteY607" fmla="*/ 8669 h 10000"/>
                  <a:gd name="connsiteX608" fmla="*/ 5061 w 10000"/>
                  <a:gd name="connsiteY608" fmla="*/ 8669 h 10000"/>
                  <a:gd name="connsiteX609" fmla="*/ 5061 w 10000"/>
                  <a:gd name="connsiteY609" fmla="*/ 8676 h 10000"/>
                  <a:gd name="connsiteX610" fmla="*/ 5069 w 10000"/>
                  <a:gd name="connsiteY610" fmla="*/ 8669 h 10000"/>
                  <a:gd name="connsiteX611" fmla="*/ 5083 w 10000"/>
                  <a:gd name="connsiteY611" fmla="*/ 8669 h 10000"/>
                  <a:gd name="connsiteX612" fmla="*/ 5100 w 10000"/>
                  <a:gd name="connsiteY612" fmla="*/ 8669 h 10000"/>
                  <a:gd name="connsiteX613" fmla="*/ 5119 w 10000"/>
                  <a:gd name="connsiteY613" fmla="*/ 8682 h 10000"/>
                  <a:gd name="connsiteX614" fmla="*/ 5136 w 10000"/>
                  <a:gd name="connsiteY614" fmla="*/ 8692 h 10000"/>
                  <a:gd name="connsiteX615" fmla="*/ 5161 w 10000"/>
                  <a:gd name="connsiteY615" fmla="*/ 8701 h 10000"/>
                  <a:gd name="connsiteX616" fmla="*/ 5183 w 10000"/>
                  <a:gd name="connsiteY616" fmla="*/ 8701 h 10000"/>
                  <a:gd name="connsiteX617" fmla="*/ 5199 w 10000"/>
                  <a:gd name="connsiteY617" fmla="*/ 8701 h 10000"/>
                  <a:gd name="connsiteX618" fmla="*/ 5213 w 10000"/>
                  <a:gd name="connsiteY618" fmla="*/ 8705 h 10000"/>
                  <a:gd name="connsiteX619" fmla="*/ 5224 w 10000"/>
                  <a:gd name="connsiteY619" fmla="*/ 8701 h 10000"/>
                  <a:gd name="connsiteX620" fmla="*/ 5230 w 10000"/>
                  <a:gd name="connsiteY620" fmla="*/ 8701 h 10000"/>
                  <a:gd name="connsiteX621" fmla="*/ 5241 w 10000"/>
                  <a:gd name="connsiteY621" fmla="*/ 8676 h 10000"/>
                  <a:gd name="connsiteX622" fmla="*/ 5247 w 10000"/>
                  <a:gd name="connsiteY622" fmla="*/ 8666 h 10000"/>
                  <a:gd name="connsiteX623" fmla="*/ 5249 w 10000"/>
                  <a:gd name="connsiteY623" fmla="*/ 8646 h 10000"/>
                  <a:gd name="connsiteX624" fmla="*/ 5249 w 10000"/>
                  <a:gd name="connsiteY624" fmla="*/ 8650 h 10000"/>
                  <a:gd name="connsiteX625" fmla="*/ 5255 w 10000"/>
                  <a:gd name="connsiteY625" fmla="*/ 8646 h 10000"/>
                  <a:gd name="connsiteX626" fmla="*/ 5271 w 10000"/>
                  <a:gd name="connsiteY626" fmla="*/ 8650 h 10000"/>
                  <a:gd name="connsiteX627" fmla="*/ 5288 w 10000"/>
                  <a:gd name="connsiteY627" fmla="*/ 8666 h 10000"/>
                  <a:gd name="connsiteX628" fmla="*/ 5296 w 10000"/>
                  <a:gd name="connsiteY628" fmla="*/ 8666 h 10000"/>
                  <a:gd name="connsiteX629" fmla="*/ 5310 w 10000"/>
                  <a:gd name="connsiteY629" fmla="*/ 8656 h 10000"/>
                  <a:gd name="connsiteX630" fmla="*/ 5321 w 10000"/>
                  <a:gd name="connsiteY630" fmla="*/ 8650 h 10000"/>
                  <a:gd name="connsiteX631" fmla="*/ 5338 w 10000"/>
                  <a:gd name="connsiteY631" fmla="*/ 8650 h 10000"/>
                  <a:gd name="connsiteX632" fmla="*/ 5360 w 10000"/>
                  <a:gd name="connsiteY632" fmla="*/ 8640 h 10000"/>
                  <a:gd name="connsiteX633" fmla="*/ 5366 w 10000"/>
                  <a:gd name="connsiteY633" fmla="*/ 8637 h 10000"/>
                  <a:gd name="connsiteX634" fmla="*/ 5368 w 10000"/>
                  <a:gd name="connsiteY634" fmla="*/ 8637 h 10000"/>
                  <a:gd name="connsiteX635" fmla="*/ 5382 w 10000"/>
                  <a:gd name="connsiteY635" fmla="*/ 8630 h 10000"/>
                  <a:gd name="connsiteX636" fmla="*/ 5391 w 10000"/>
                  <a:gd name="connsiteY636" fmla="*/ 8630 h 10000"/>
                  <a:gd name="connsiteX637" fmla="*/ 5402 w 10000"/>
                  <a:gd name="connsiteY637" fmla="*/ 8637 h 10000"/>
                  <a:gd name="connsiteX638" fmla="*/ 5418 w 10000"/>
                  <a:gd name="connsiteY638" fmla="*/ 8656 h 10000"/>
                  <a:gd name="connsiteX639" fmla="*/ 5432 w 10000"/>
                  <a:gd name="connsiteY639" fmla="*/ 8666 h 10000"/>
                  <a:gd name="connsiteX640" fmla="*/ 5443 w 10000"/>
                  <a:gd name="connsiteY640" fmla="*/ 8682 h 10000"/>
                  <a:gd name="connsiteX641" fmla="*/ 5457 w 10000"/>
                  <a:gd name="connsiteY641" fmla="*/ 8692 h 10000"/>
                  <a:gd name="connsiteX642" fmla="*/ 5471 w 10000"/>
                  <a:gd name="connsiteY642" fmla="*/ 8705 h 10000"/>
                  <a:gd name="connsiteX643" fmla="*/ 5488 w 10000"/>
                  <a:gd name="connsiteY643" fmla="*/ 8711 h 10000"/>
                  <a:gd name="connsiteX644" fmla="*/ 5490 w 10000"/>
                  <a:gd name="connsiteY644" fmla="*/ 8721 h 10000"/>
                  <a:gd name="connsiteX645" fmla="*/ 5512 w 10000"/>
                  <a:gd name="connsiteY645" fmla="*/ 8724 h 10000"/>
                  <a:gd name="connsiteX646" fmla="*/ 5521 w 10000"/>
                  <a:gd name="connsiteY646" fmla="*/ 8714 h 10000"/>
                  <a:gd name="connsiteX647" fmla="*/ 5524 w 10000"/>
                  <a:gd name="connsiteY647" fmla="*/ 8714 h 10000"/>
                  <a:gd name="connsiteX648" fmla="*/ 5532 w 10000"/>
                  <a:gd name="connsiteY648" fmla="*/ 8721 h 10000"/>
                  <a:gd name="connsiteX649" fmla="*/ 5540 w 10000"/>
                  <a:gd name="connsiteY649" fmla="*/ 8724 h 10000"/>
                  <a:gd name="connsiteX650" fmla="*/ 5562 w 10000"/>
                  <a:gd name="connsiteY650" fmla="*/ 8750 h 10000"/>
                  <a:gd name="connsiteX651" fmla="*/ 5562 w 10000"/>
                  <a:gd name="connsiteY651" fmla="*/ 8760 h 10000"/>
                  <a:gd name="connsiteX652" fmla="*/ 5571 w 10000"/>
                  <a:gd name="connsiteY652" fmla="*/ 8782 h 10000"/>
                  <a:gd name="connsiteX653" fmla="*/ 5579 w 10000"/>
                  <a:gd name="connsiteY653" fmla="*/ 8789 h 10000"/>
                  <a:gd name="connsiteX654" fmla="*/ 5593 w 10000"/>
                  <a:gd name="connsiteY654" fmla="*/ 8789 h 10000"/>
                  <a:gd name="connsiteX655" fmla="*/ 5596 w 10000"/>
                  <a:gd name="connsiteY655" fmla="*/ 8789 h 10000"/>
                  <a:gd name="connsiteX656" fmla="*/ 5626 w 10000"/>
                  <a:gd name="connsiteY656" fmla="*/ 8782 h 10000"/>
                  <a:gd name="connsiteX657" fmla="*/ 5629 w 10000"/>
                  <a:gd name="connsiteY657" fmla="*/ 8782 h 10000"/>
                  <a:gd name="connsiteX658" fmla="*/ 5637 w 10000"/>
                  <a:gd name="connsiteY658" fmla="*/ 8779 h 10000"/>
                  <a:gd name="connsiteX659" fmla="*/ 5648 w 10000"/>
                  <a:gd name="connsiteY659" fmla="*/ 8789 h 10000"/>
                  <a:gd name="connsiteX660" fmla="*/ 5665 w 10000"/>
                  <a:gd name="connsiteY660" fmla="*/ 8795 h 10000"/>
                  <a:gd name="connsiteX661" fmla="*/ 5676 w 10000"/>
                  <a:gd name="connsiteY661" fmla="*/ 8789 h 10000"/>
                  <a:gd name="connsiteX662" fmla="*/ 5684 w 10000"/>
                  <a:gd name="connsiteY662" fmla="*/ 8782 h 10000"/>
                  <a:gd name="connsiteX663" fmla="*/ 5693 w 10000"/>
                  <a:gd name="connsiteY663" fmla="*/ 8789 h 10000"/>
                  <a:gd name="connsiteX664" fmla="*/ 5715 w 10000"/>
                  <a:gd name="connsiteY664" fmla="*/ 8808 h 10000"/>
                  <a:gd name="connsiteX665" fmla="*/ 5731 w 10000"/>
                  <a:gd name="connsiteY665" fmla="*/ 8808 h 10000"/>
                  <a:gd name="connsiteX666" fmla="*/ 5740 w 10000"/>
                  <a:gd name="connsiteY666" fmla="*/ 8808 h 10000"/>
                  <a:gd name="connsiteX667" fmla="*/ 5765 w 10000"/>
                  <a:gd name="connsiteY667" fmla="*/ 8818 h 10000"/>
                  <a:gd name="connsiteX668" fmla="*/ 5781 w 10000"/>
                  <a:gd name="connsiteY668" fmla="*/ 8824 h 10000"/>
                  <a:gd name="connsiteX669" fmla="*/ 5798 w 10000"/>
                  <a:gd name="connsiteY669" fmla="*/ 8834 h 10000"/>
                  <a:gd name="connsiteX670" fmla="*/ 5814 w 10000"/>
                  <a:gd name="connsiteY670" fmla="*/ 8837 h 10000"/>
                  <a:gd name="connsiteX671" fmla="*/ 5831 w 10000"/>
                  <a:gd name="connsiteY671" fmla="*/ 8844 h 10000"/>
                  <a:gd name="connsiteX672" fmla="*/ 5842 w 10000"/>
                  <a:gd name="connsiteY672" fmla="*/ 8847 h 10000"/>
                  <a:gd name="connsiteX673" fmla="*/ 5859 w 10000"/>
                  <a:gd name="connsiteY673" fmla="*/ 8857 h 10000"/>
                  <a:gd name="connsiteX674" fmla="*/ 5870 w 10000"/>
                  <a:gd name="connsiteY674" fmla="*/ 8867 h 10000"/>
                  <a:gd name="connsiteX675" fmla="*/ 5878 w 10000"/>
                  <a:gd name="connsiteY675" fmla="*/ 8873 h 10000"/>
                  <a:gd name="connsiteX676" fmla="*/ 5895 w 10000"/>
                  <a:gd name="connsiteY676" fmla="*/ 8873 h 10000"/>
                  <a:gd name="connsiteX677" fmla="*/ 5911 w 10000"/>
                  <a:gd name="connsiteY677" fmla="*/ 8873 h 10000"/>
                  <a:gd name="connsiteX678" fmla="*/ 5931 w 10000"/>
                  <a:gd name="connsiteY678" fmla="*/ 8873 h 10000"/>
                  <a:gd name="connsiteX679" fmla="*/ 5950 w 10000"/>
                  <a:gd name="connsiteY679" fmla="*/ 8867 h 10000"/>
                  <a:gd name="connsiteX680" fmla="*/ 5967 w 10000"/>
                  <a:gd name="connsiteY680" fmla="*/ 8867 h 10000"/>
                  <a:gd name="connsiteX681" fmla="*/ 5975 w 10000"/>
                  <a:gd name="connsiteY681" fmla="*/ 8873 h 10000"/>
                  <a:gd name="connsiteX682" fmla="*/ 6000 w 10000"/>
                  <a:gd name="connsiteY682" fmla="*/ 8883 h 10000"/>
                  <a:gd name="connsiteX683" fmla="*/ 5997 w 10000"/>
                  <a:gd name="connsiteY683" fmla="*/ 8886 h 10000"/>
                  <a:gd name="connsiteX684" fmla="*/ 5997 w 10000"/>
                  <a:gd name="connsiteY684" fmla="*/ 8896 h 10000"/>
                  <a:gd name="connsiteX685" fmla="*/ 6014 w 10000"/>
                  <a:gd name="connsiteY685" fmla="*/ 8892 h 10000"/>
                  <a:gd name="connsiteX686" fmla="*/ 6028 w 10000"/>
                  <a:gd name="connsiteY686" fmla="*/ 8892 h 10000"/>
                  <a:gd name="connsiteX687" fmla="*/ 6053 w 10000"/>
                  <a:gd name="connsiteY687" fmla="*/ 8886 h 10000"/>
                  <a:gd name="connsiteX688" fmla="*/ 6072 w 10000"/>
                  <a:gd name="connsiteY688" fmla="*/ 8876 h 10000"/>
                  <a:gd name="connsiteX689" fmla="*/ 6089 w 10000"/>
                  <a:gd name="connsiteY689" fmla="*/ 8867 h 10000"/>
                  <a:gd name="connsiteX690" fmla="*/ 6111 w 10000"/>
                  <a:gd name="connsiteY690" fmla="*/ 8857 h 10000"/>
                  <a:gd name="connsiteX691" fmla="*/ 6127 w 10000"/>
                  <a:gd name="connsiteY691" fmla="*/ 8847 h 10000"/>
                  <a:gd name="connsiteX692" fmla="*/ 6152 w 10000"/>
                  <a:gd name="connsiteY692" fmla="*/ 8834 h 10000"/>
                  <a:gd name="connsiteX693" fmla="*/ 6183 w 10000"/>
                  <a:gd name="connsiteY693" fmla="*/ 8828 h 10000"/>
                  <a:gd name="connsiteX694" fmla="*/ 6175 w 10000"/>
                  <a:gd name="connsiteY694" fmla="*/ 8844 h 10000"/>
                  <a:gd name="connsiteX695" fmla="*/ 6169 w 10000"/>
                  <a:gd name="connsiteY695" fmla="*/ 8863 h 10000"/>
                  <a:gd name="connsiteX696" fmla="*/ 6158 w 10000"/>
                  <a:gd name="connsiteY696" fmla="*/ 8886 h 10000"/>
                  <a:gd name="connsiteX697" fmla="*/ 6152 w 10000"/>
                  <a:gd name="connsiteY697" fmla="*/ 8896 h 10000"/>
                  <a:gd name="connsiteX698" fmla="*/ 6150 w 10000"/>
                  <a:gd name="connsiteY698" fmla="*/ 8909 h 10000"/>
                  <a:gd name="connsiteX699" fmla="*/ 6152 w 10000"/>
                  <a:gd name="connsiteY699" fmla="*/ 8938 h 10000"/>
                  <a:gd name="connsiteX700" fmla="*/ 6158 w 10000"/>
                  <a:gd name="connsiteY700" fmla="*/ 8957 h 10000"/>
                  <a:gd name="connsiteX701" fmla="*/ 6161 w 10000"/>
                  <a:gd name="connsiteY701" fmla="*/ 8980 h 10000"/>
                  <a:gd name="connsiteX702" fmla="*/ 6166 w 10000"/>
                  <a:gd name="connsiteY702" fmla="*/ 8999 h 10000"/>
                  <a:gd name="connsiteX703" fmla="*/ 6175 w 10000"/>
                  <a:gd name="connsiteY703" fmla="*/ 9032 h 10000"/>
                  <a:gd name="connsiteX704" fmla="*/ 6183 w 10000"/>
                  <a:gd name="connsiteY704" fmla="*/ 9051 h 10000"/>
                  <a:gd name="connsiteX705" fmla="*/ 6191 w 10000"/>
                  <a:gd name="connsiteY705" fmla="*/ 9064 h 10000"/>
                  <a:gd name="connsiteX706" fmla="*/ 6194 w 10000"/>
                  <a:gd name="connsiteY706" fmla="*/ 9084 h 10000"/>
                  <a:gd name="connsiteX707" fmla="*/ 6208 w 10000"/>
                  <a:gd name="connsiteY707" fmla="*/ 9103 h 10000"/>
                  <a:gd name="connsiteX708" fmla="*/ 6208 w 10000"/>
                  <a:gd name="connsiteY708" fmla="*/ 9113 h 10000"/>
                  <a:gd name="connsiteX709" fmla="*/ 6216 w 10000"/>
                  <a:gd name="connsiteY709" fmla="*/ 9129 h 10000"/>
                  <a:gd name="connsiteX710" fmla="*/ 6230 w 10000"/>
                  <a:gd name="connsiteY710" fmla="*/ 9148 h 10000"/>
                  <a:gd name="connsiteX711" fmla="*/ 6241 w 10000"/>
                  <a:gd name="connsiteY711" fmla="*/ 9165 h 10000"/>
                  <a:gd name="connsiteX712" fmla="*/ 6249 w 10000"/>
                  <a:gd name="connsiteY712" fmla="*/ 9168 h 10000"/>
                  <a:gd name="connsiteX713" fmla="*/ 6266 w 10000"/>
                  <a:gd name="connsiteY713" fmla="*/ 9184 h 10000"/>
                  <a:gd name="connsiteX714" fmla="*/ 6280 w 10000"/>
                  <a:gd name="connsiteY714" fmla="*/ 9184 h 10000"/>
                  <a:gd name="connsiteX715" fmla="*/ 6288 w 10000"/>
                  <a:gd name="connsiteY715" fmla="*/ 9177 h 10000"/>
                  <a:gd name="connsiteX716" fmla="*/ 6299 w 10000"/>
                  <a:gd name="connsiteY716" fmla="*/ 9187 h 10000"/>
                  <a:gd name="connsiteX717" fmla="*/ 6305 w 10000"/>
                  <a:gd name="connsiteY717" fmla="*/ 9197 h 10000"/>
                  <a:gd name="connsiteX718" fmla="*/ 6310 w 10000"/>
                  <a:gd name="connsiteY718" fmla="*/ 9197 h 10000"/>
                  <a:gd name="connsiteX719" fmla="*/ 6321 w 10000"/>
                  <a:gd name="connsiteY719" fmla="*/ 9213 h 10000"/>
                  <a:gd name="connsiteX720" fmla="*/ 6335 w 10000"/>
                  <a:gd name="connsiteY720" fmla="*/ 9223 h 10000"/>
                  <a:gd name="connsiteX721" fmla="*/ 6338 w 10000"/>
                  <a:gd name="connsiteY721" fmla="*/ 9223 h 10000"/>
                  <a:gd name="connsiteX722" fmla="*/ 6355 w 10000"/>
                  <a:gd name="connsiteY722" fmla="*/ 9226 h 10000"/>
                  <a:gd name="connsiteX723" fmla="*/ 6363 w 10000"/>
                  <a:gd name="connsiteY723" fmla="*/ 9236 h 10000"/>
                  <a:gd name="connsiteX724" fmla="*/ 6380 w 10000"/>
                  <a:gd name="connsiteY724" fmla="*/ 9258 h 10000"/>
                  <a:gd name="connsiteX725" fmla="*/ 6393 w 10000"/>
                  <a:gd name="connsiteY725" fmla="*/ 9278 h 10000"/>
                  <a:gd name="connsiteX726" fmla="*/ 6396 w 10000"/>
                  <a:gd name="connsiteY726" fmla="*/ 9288 h 10000"/>
                  <a:gd name="connsiteX727" fmla="*/ 6407 w 10000"/>
                  <a:gd name="connsiteY727" fmla="*/ 9297 h 10000"/>
                  <a:gd name="connsiteX728" fmla="*/ 6410 w 10000"/>
                  <a:gd name="connsiteY728" fmla="*/ 9307 h 10000"/>
                  <a:gd name="connsiteX729" fmla="*/ 6416 w 10000"/>
                  <a:gd name="connsiteY729" fmla="*/ 9317 h 10000"/>
                  <a:gd name="connsiteX730" fmla="*/ 6424 w 10000"/>
                  <a:gd name="connsiteY730" fmla="*/ 9326 h 10000"/>
                  <a:gd name="connsiteX731" fmla="*/ 6435 w 10000"/>
                  <a:gd name="connsiteY731" fmla="*/ 9336 h 10000"/>
                  <a:gd name="connsiteX732" fmla="*/ 6443 w 10000"/>
                  <a:gd name="connsiteY732" fmla="*/ 9346 h 10000"/>
                  <a:gd name="connsiteX733" fmla="*/ 6449 w 10000"/>
                  <a:gd name="connsiteY733" fmla="*/ 9362 h 10000"/>
                  <a:gd name="connsiteX734" fmla="*/ 6452 w 10000"/>
                  <a:gd name="connsiteY734" fmla="*/ 9372 h 10000"/>
                  <a:gd name="connsiteX735" fmla="*/ 6449 w 10000"/>
                  <a:gd name="connsiteY735" fmla="*/ 9381 h 10000"/>
                  <a:gd name="connsiteX736" fmla="*/ 6465 w 10000"/>
                  <a:gd name="connsiteY736" fmla="*/ 9394 h 10000"/>
                  <a:gd name="connsiteX737" fmla="*/ 6468 w 10000"/>
                  <a:gd name="connsiteY737" fmla="*/ 9420 h 10000"/>
                  <a:gd name="connsiteX738" fmla="*/ 6493 w 10000"/>
                  <a:gd name="connsiteY738" fmla="*/ 9430 h 10000"/>
                  <a:gd name="connsiteX739" fmla="*/ 6507 w 10000"/>
                  <a:gd name="connsiteY739" fmla="*/ 9440 h 10000"/>
                  <a:gd name="connsiteX740" fmla="*/ 6524 w 10000"/>
                  <a:gd name="connsiteY740" fmla="*/ 9459 h 10000"/>
                  <a:gd name="connsiteX741" fmla="*/ 6532 w 10000"/>
                  <a:gd name="connsiteY741" fmla="*/ 9485 h 10000"/>
                  <a:gd name="connsiteX742" fmla="*/ 6537 w 10000"/>
                  <a:gd name="connsiteY742" fmla="*/ 9498 h 10000"/>
                  <a:gd name="connsiteX743" fmla="*/ 6571 w 10000"/>
                  <a:gd name="connsiteY743" fmla="*/ 9508 h 10000"/>
                  <a:gd name="connsiteX744" fmla="*/ 6596 w 10000"/>
                  <a:gd name="connsiteY744" fmla="*/ 9508 h 10000"/>
                  <a:gd name="connsiteX745" fmla="*/ 6637 w 10000"/>
                  <a:gd name="connsiteY745" fmla="*/ 9517 h 10000"/>
                  <a:gd name="connsiteX746" fmla="*/ 6662 w 10000"/>
                  <a:gd name="connsiteY746" fmla="*/ 9524 h 10000"/>
                  <a:gd name="connsiteX747" fmla="*/ 6679 w 10000"/>
                  <a:gd name="connsiteY747" fmla="*/ 9517 h 10000"/>
                  <a:gd name="connsiteX748" fmla="*/ 6679 w 10000"/>
                  <a:gd name="connsiteY748" fmla="*/ 9505 h 10000"/>
                  <a:gd name="connsiteX749" fmla="*/ 6690 w 10000"/>
                  <a:gd name="connsiteY749" fmla="*/ 9485 h 10000"/>
                  <a:gd name="connsiteX750" fmla="*/ 6693 w 10000"/>
                  <a:gd name="connsiteY750" fmla="*/ 9479 h 10000"/>
                  <a:gd name="connsiteX751" fmla="*/ 6706 w 10000"/>
                  <a:gd name="connsiteY751" fmla="*/ 9469 h 10000"/>
                  <a:gd name="connsiteX752" fmla="*/ 6709 w 10000"/>
                  <a:gd name="connsiteY752" fmla="*/ 9462 h 10000"/>
                  <a:gd name="connsiteX753" fmla="*/ 6717 w 10000"/>
                  <a:gd name="connsiteY753" fmla="*/ 9459 h 10000"/>
                  <a:gd name="connsiteX754" fmla="*/ 6726 w 10000"/>
                  <a:gd name="connsiteY754" fmla="*/ 9459 h 10000"/>
                  <a:gd name="connsiteX755" fmla="*/ 6742 w 10000"/>
                  <a:gd name="connsiteY755" fmla="*/ 9462 h 10000"/>
                  <a:gd name="connsiteX756" fmla="*/ 6759 w 10000"/>
                  <a:gd name="connsiteY756" fmla="*/ 9479 h 10000"/>
                  <a:gd name="connsiteX757" fmla="*/ 6781 w 10000"/>
                  <a:gd name="connsiteY757" fmla="*/ 9485 h 10000"/>
                  <a:gd name="connsiteX758" fmla="*/ 6795 w 10000"/>
                  <a:gd name="connsiteY758" fmla="*/ 9485 h 10000"/>
                  <a:gd name="connsiteX759" fmla="*/ 6803 w 10000"/>
                  <a:gd name="connsiteY759" fmla="*/ 9498 h 10000"/>
                  <a:gd name="connsiteX760" fmla="*/ 6806 w 10000"/>
                  <a:gd name="connsiteY760" fmla="*/ 9508 h 10000"/>
                  <a:gd name="connsiteX761" fmla="*/ 6823 w 10000"/>
                  <a:gd name="connsiteY761" fmla="*/ 9514 h 10000"/>
                  <a:gd name="connsiteX762" fmla="*/ 6831 w 10000"/>
                  <a:gd name="connsiteY762" fmla="*/ 9514 h 10000"/>
                  <a:gd name="connsiteX763" fmla="*/ 6848 w 10000"/>
                  <a:gd name="connsiteY763" fmla="*/ 9514 h 10000"/>
                  <a:gd name="connsiteX764" fmla="*/ 6856 w 10000"/>
                  <a:gd name="connsiteY764" fmla="*/ 9517 h 10000"/>
                  <a:gd name="connsiteX765" fmla="*/ 6878 w 10000"/>
                  <a:gd name="connsiteY765" fmla="*/ 9524 h 10000"/>
                  <a:gd name="connsiteX766" fmla="*/ 6895 w 10000"/>
                  <a:gd name="connsiteY766" fmla="*/ 9524 h 10000"/>
                  <a:gd name="connsiteX767" fmla="*/ 6917 w 10000"/>
                  <a:gd name="connsiteY767" fmla="*/ 9527 h 10000"/>
                  <a:gd name="connsiteX768" fmla="*/ 6934 w 10000"/>
                  <a:gd name="connsiteY768" fmla="*/ 9534 h 10000"/>
                  <a:gd name="connsiteX769" fmla="*/ 6961 w 10000"/>
                  <a:gd name="connsiteY769" fmla="*/ 9543 h 10000"/>
                  <a:gd name="connsiteX770" fmla="*/ 6989 w 10000"/>
                  <a:gd name="connsiteY770" fmla="*/ 9547 h 10000"/>
                  <a:gd name="connsiteX771" fmla="*/ 7014 w 10000"/>
                  <a:gd name="connsiteY771" fmla="*/ 9543 h 10000"/>
                  <a:gd name="connsiteX772" fmla="*/ 7033 w 10000"/>
                  <a:gd name="connsiteY772" fmla="*/ 9543 h 10000"/>
                  <a:gd name="connsiteX773" fmla="*/ 7042 w 10000"/>
                  <a:gd name="connsiteY773" fmla="*/ 9547 h 10000"/>
                  <a:gd name="connsiteX774" fmla="*/ 7069 w 10000"/>
                  <a:gd name="connsiteY774" fmla="*/ 9647 h 10000"/>
                  <a:gd name="connsiteX775" fmla="*/ 7122 w 10000"/>
                  <a:gd name="connsiteY775" fmla="*/ 9734 h 10000"/>
                  <a:gd name="connsiteX776" fmla="*/ 7147 w 10000"/>
                  <a:gd name="connsiteY776" fmla="*/ 9744 h 10000"/>
                  <a:gd name="connsiteX777" fmla="*/ 7169 w 10000"/>
                  <a:gd name="connsiteY777" fmla="*/ 9741 h 10000"/>
                  <a:gd name="connsiteX778" fmla="*/ 7177 w 10000"/>
                  <a:gd name="connsiteY778" fmla="*/ 9744 h 10000"/>
                  <a:gd name="connsiteX779" fmla="*/ 7186 w 10000"/>
                  <a:gd name="connsiteY779" fmla="*/ 9754 h 10000"/>
                  <a:gd name="connsiteX780" fmla="*/ 7191 w 10000"/>
                  <a:gd name="connsiteY780" fmla="*/ 9773 h 10000"/>
                  <a:gd name="connsiteX781" fmla="*/ 7208 w 10000"/>
                  <a:gd name="connsiteY781" fmla="*/ 9783 h 10000"/>
                  <a:gd name="connsiteX782" fmla="*/ 7219 w 10000"/>
                  <a:gd name="connsiteY782" fmla="*/ 9793 h 10000"/>
                  <a:gd name="connsiteX783" fmla="*/ 7235 w 10000"/>
                  <a:gd name="connsiteY783" fmla="*/ 9802 h 10000"/>
                  <a:gd name="connsiteX784" fmla="*/ 7249 w 10000"/>
                  <a:gd name="connsiteY784" fmla="*/ 9819 h 10000"/>
                  <a:gd name="connsiteX785" fmla="*/ 7255 w 10000"/>
                  <a:gd name="connsiteY785" fmla="*/ 9835 h 10000"/>
                  <a:gd name="connsiteX786" fmla="*/ 7255 w 10000"/>
                  <a:gd name="connsiteY786" fmla="*/ 9848 h 10000"/>
                  <a:gd name="connsiteX787" fmla="*/ 7249 w 10000"/>
                  <a:gd name="connsiteY787" fmla="*/ 9848 h 10000"/>
                  <a:gd name="connsiteX788" fmla="*/ 7244 w 10000"/>
                  <a:gd name="connsiteY788" fmla="*/ 9858 h 10000"/>
                  <a:gd name="connsiteX789" fmla="*/ 7235 w 10000"/>
                  <a:gd name="connsiteY789" fmla="*/ 9883 h 10000"/>
                  <a:gd name="connsiteX790" fmla="*/ 7244 w 10000"/>
                  <a:gd name="connsiteY790" fmla="*/ 9903 h 10000"/>
                  <a:gd name="connsiteX791" fmla="*/ 7258 w 10000"/>
                  <a:gd name="connsiteY791" fmla="*/ 9926 h 10000"/>
                  <a:gd name="connsiteX792" fmla="*/ 7263 w 10000"/>
                  <a:gd name="connsiteY792" fmla="*/ 9948 h 10000"/>
                  <a:gd name="connsiteX793" fmla="*/ 7274 w 10000"/>
                  <a:gd name="connsiteY793" fmla="*/ 9968 h 10000"/>
                  <a:gd name="connsiteX794" fmla="*/ 7283 w 10000"/>
                  <a:gd name="connsiteY794" fmla="*/ 9987 h 10000"/>
                  <a:gd name="connsiteX795" fmla="*/ 7291 w 10000"/>
                  <a:gd name="connsiteY795" fmla="*/ 10000 h 10000"/>
                  <a:gd name="connsiteX796" fmla="*/ 7305 w 10000"/>
                  <a:gd name="connsiteY796" fmla="*/ 9997 h 10000"/>
                  <a:gd name="connsiteX797" fmla="*/ 7313 w 10000"/>
                  <a:gd name="connsiteY797" fmla="*/ 9977 h 10000"/>
                  <a:gd name="connsiteX798" fmla="*/ 7324 w 10000"/>
                  <a:gd name="connsiteY798" fmla="*/ 9968 h 10000"/>
                  <a:gd name="connsiteX799" fmla="*/ 7341 w 10000"/>
                  <a:gd name="connsiteY799" fmla="*/ 9971 h 10000"/>
                  <a:gd name="connsiteX800" fmla="*/ 7368 w 10000"/>
                  <a:gd name="connsiteY800" fmla="*/ 9987 h 10000"/>
                  <a:gd name="connsiteX801" fmla="*/ 7380 w 10000"/>
                  <a:gd name="connsiteY801" fmla="*/ 9990 h 10000"/>
                  <a:gd name="connsiteX802" fmla="*/ 7393 w 10000"/>
                  <a:gd name="connsiteY802" fmla="*/ 9981 h 10000"/>
                  <a:gd name="connsiteX803" fmla="*/ 7404 w 10000"/>
                  <a:gd name="connsiteY803" fmla="*/ 9968 h 10000"/>
                  <a:gd name="connsiteX804" fmla="*/ 7418 w 10000"/>
                  <a:gd name="connsiteY804" fmla="*/ 9948 h 10000"/>
                  <a:gd name="connsiteX805" fmla="*/ 7427 w 10000"/>
                  <a:gd name="connsiteY805" fmla="*/ 9922 h 10000"/>
                  <a:gd name="connsiteX806" fmla="*/ 7427 w 10000"/>
                  <a:gd name="connsiteY806" fmla="*/ 9906 h 10000"/>
                  <a:gd name="connsiteX807" fmla="*/ 7404 w 10000"/>
                  <a:gd name="connsiteY807" fmla="*/ 9877 h 10000"/>
                  <a:gd name="connsiteX808" fmla="*/ 7388 w 10000"/>
                  <a:gd name="connsiteY808" fmla="*/ 9854 h 10000"/>
                  <a:gd name="connsiteX809" fmla="*/ 7385 w 10000"/>
                  <a:gd name="connsiteY809" fmla="*/ 9845 h 10000"/>
                  <a:gd name="connsiteX810" fmla="*/ 7385 w 10000"/>
                  <a:gd name="connsiteY810" fmla="*/ 9825 h 10000"/>
                  <a:gd name="connsiteX811" fmla="*/ 7385 w 10000"/>
                  <a:gd name="connsiteY811" fmla="*/ 9819 h 10000"/>
                  <a:gd name="connsiteX812" fmla="*/ 7393 w 10000"/>
                  <a:gd name="connsiteY812" fmla="*/ 9809 h 10000"/>
                  <a:gd name="connsiteX813" fmla="*/ 7404 w 10000"/>
                  <a:gd name="connsiteY813" fmla="*/ 9793 h 10000"/>
                  <a:gd name="connsiteX814" fmla="*/ 7413 w 10000"/>
                  <a:gd name="connsiteY814" fmla="*/ 9783 h 10000"/>
                  <a:gd name="connsiteX815" fmla="*/ 7404 w 10000"/>
                  <a:gd name="connsiteY815" fmla="*/ 9770 h 10000"/>
                  <a:gd name="connsiteX816" fmla="*/ 7388 w 10000"/>
                  <a:gd name="connsiteY816" fmla="*/ 9760 h 10000"/>
                  <a:gd name="connsiteX817" fmla="*/ 7371 w 10000"/>
                  <a:gd name="connsiteY817" fmla="*/ 9744 h 10000"/>
                  <a:gd name="connsiteX818" fmla="*/ 7363 w 10000"/>
                  <a:gd name="connsiteY818" fmla="*/ 9731 h 10000"/>
                  <a:gd name="connsiteX819" fmla="*/ 7355 w 10000"/>
                  <a:gd name="connsiteY819" fmla="*/ 9715 h 10000"/>
                  <a:gd name="connsiteX820" fmla="*/ 7360 w 10000"/>
                  <a:gd name="connsiteY820" fmla="*/ 9686 h 10000"/>
                  <a:gd name="connsiteX821" fmla="*/ 7363 w 10000"/>
                  <a:gd name="connsiteY821" fmla="*/ 9657 h 10000"/>
                  <a:gd name="connsiteX822" fmla="*/ 7360 w 10000"/>
                  <a:gd name="connsiteY822" fmla="*/ 9631 h 10000"/>
                  <a:gd name="connsiteX823" fmla="*/ 7346 w 10000"/>
                  <a:gd name="connsiteY823" fmla="*/ 9611 h 10000"/>
                  <a:gd name="connsiteX824" fmla="*/ 7332 w 10000"/>
                  <a:gd name="connsiteY824" fmla="*/ 9585 h 10000"/>
                  <a:gd name="connsiteX825" fmla="*/ 7324 w 10000"/>
                  <a:gd name="connsiteY825" fmla="*/ 9573 h 10000"/>
                  <a:gd name="connsiteX826" fmla="*/ 7324 w 10000"/>
                  <a:gd name="connsiteY826" fmla="*/ 9553 h 10000"/>
                  <a:gd name="connsiteX827" fmla="*/ 7324 w 10000"/>
                  <a:gd name="connsiteY827" fmla="*/ 9543 h 10000"/>
                  <a:gd name="connsiteX828" fmla="*/ 7324 w 10000"/>
                  <a:gd name="connsiteY828" fmla="*/ 9517 h 10000"/>
                  <a:gd name="connsiteX829" fmla="*/ 7324 w 10000"/>
                  <a:gd name="connsiteY829" fmla="*/ 9498 h 10000"/>
                  <a:gd name="connsiteX830" fmla="*/ 7332 w 10000"/>
                  <a:gd name="connsiteY830" fmla="*/ 9479 h 10000"/>
                  <a:gd name="connsiteX831" fmla="*/ 7341 w 10000"/>
                  <a:gd name="connsiteY831" fmla="*/ 9462 h 10000"/>
                  <a:gd name="connsiteX832" fmla="*/ 7352 w 10000"/>
                  <a:gd name="connsiteY832" fmla="*/ 9459 h 10000"/>
                  <a:gd name="connsiteX833" fmla="*/ 7360 w 10000"/>
                  <a:gd name="connsiteY833" fmla="*/ 9443 h 10000"/>
                  <a:gd name="connsiteX834" fmla="*/ 7363 w 10000"/>
                  <a:gd name="connsiteY834" fmla="*/ 9433 h 10000"/>
                  <a:gd name="connsiteX835" fmla="*/ 7377 w 10000"/>
                  <a:gd name="connsiteY835" fmla="*/ 9433 h 10000"/>
                  <a:gd name="connsiteX836" fmla="*/ 7388 w 10000"/>
                  <a:gd name="connsiteY836" fmla="*/ 9430 h 10000"/>
                  <a:gd name="connsiteX837" fmla="*/ 7396 w 10000"/>
                  <a:gd name="connsiteY837" fmla="*/ 9430 h 10000"/>
                  <a:gd name="connsiteX838" fmla="*/ 7402 w 10000"/>
                  <a:gd name="connsiteY838" fmla="*/ 9424 h 10000"/>
                  <a:gd name="connsiteX839" fmla="*/ 7396 w 10000"/>
                  <a:gd name="connsiteY839" fmla="*/ 9414 h 10000"/>
                  <a:gd name="connsiteX840" fmla="*/ 7388 w 10000"/>
                  <a:gd name="connsiteY840" fmla="*/ 9401 h 10000"/>
                  <a:gd name="connsiteX841" fmla="*/ 7371 w 10000"/>
                  <a:gd name="connsiteY841" fmla="*/ 9391 h 10000"/>
                  <a:gd name="connsiteX842" fmla="*/ 7355 w 10000"/>
                  <a:gd name="connsiteY842" fmla="*/ 9375 h 10000"/>
                  <a:gd name="connsiteX843" fmla="*/ 7332 w 10000"/>
                  <a:gd name="connsiteY843" fmla="*/ 9356 h 10000"/>
                  <a:gd name="connsiteX844" fmla="*/ 7313 w 10000"/>
                  <a:gd name="connsiteY844" fmla="*/ 9330 h 10000"/>
                  <a:gd name="connsiteX845" fmla="*/ 7307 w 10000"/>
                  <a:gd name="connsiteY845" fmla="*/ 9310 h 10000"/>
                  <a:gd name="connsiteX846" fmla="*/ 7305 w 10000"/>
                  <a:gd name="connsiteY846" fmla="*/ 9291 h 10000"/>
                  <a:gd name="connsiteX847" fmla="*/ 7305 w 10000"/>
                  <a:gd name="connsiteY847" fmla="*/ 9278 h 10000"/>
                  <a:gd name="connsiteX848" fmla="*/ 7296 w 10000"/>
                  <a:gd name="connsiteY848" fmla="*/ 9268 h 10000"/>
                  <a:gd name="connsiteX849" fmla="*/ 7296 w 10000"/>
                  <a:gd name="connsiteY849" fmla="*/ 9249 h 10000"/>
                  <a:gd name="connsiteX850" fmla="*/ 7291 w 10000"/>
                  <a:gd name="connsiteY850" fmla="*/ 9226 h 10000"/>
                  <a:gd name="connsiteX851" fmla="*/ 7283 w 10000"/>
                  <a:gd name="connsiteY851" fmla="*/ 9213 h 10000"/>
                  <a:gd name="connsiteX852" fmla="*/ 7274 w 10000"/>
                  <a:gd name="connsiteY852" fmla="*/ 9194 h 10000"/>
                  <a:gd name="connsiteX853" fmla="*/ 7274 w 10000"/>
                  <a:gd name="connsiteY853" fmla="*/ 9174 h 10000"/>
                  <a:gd name="connsiteX854" fmla="*/ 7280 w 10000"/>
                  <a:gd name="connsiteY854" fmla="*/ 9148 h 10000"/>
                  <a:gd name="connsiteX855" fmla="*/ 7283 w 10000"/>
                  <a:gd name="connsiteY855" fmla="*/ 9119 h 10000"/>
                  <a:gd name="connsiteX856" fmla="*/ 7291 w 10000"/>
                  <a:gd name="connsiteY856" fmla="*/ 9100 h 10000"/>
                  <a:gd name="connsiteX857" fmla="*/ 7307 w 10000"/>
                  <a:gd name="connsiteY857" fmla="*/ 9080 h 10000"/>
                  <a:gd name="connsiteX858" fmla="*/ 7324 w 10000"/>
                  <a:gd name="connsiteY858" fmla="*/ 9054 h 10000"/>
                  <a:gd name="connsiteX859" fmla="*/ 7341 w 10000"/>
                  <a:gd name="connsiteY859" fmla="*/ 9054 h 10000"/>
                  <a:gd name="connsiteX860" fmla="*/ 7352 w 10000"/>
                  <a:gd name="connsiteY860" fmla="*/ 9054 h 10000"/>
                  <a:gd name="connsiteX861" fmla="*/ 7346 w 10000"/>
                  <a:gd name="connsiteY861" fmla="*/ 9032 h 10000"/>
                  <a:gd name="connsiteX862" fmla="*/ 7341 w 10000"/>
                  <a:gd name="connsiteY862" fmla="*/ 9022 h 10000"/>
                  <a:gd name="connsiteX863" fmla="*/ 7352 w 10000"/>
                  <a:gd name="connsiteY863" fmla="*/ 8999 h 10000"/>
                  <a:gd name="connsiteX864" fmla="*/ 7360 w 10000"/>
                  <a:gd name="connsiteY864" fmla="*/ 8967 h 10000"/>
                  <a:gd name="connsiteX865" fmla="*/ 7368 w 10000"/>
                  <a:gd name="connsiteY865" fmla="*/ 8922 h 10000"/>
                  <a:gd name="connsiteX866" fmla="*/ 7377 w 10000"/>
                  <a:gd name="connsiteY866" fmla="*/ 8896 h 10000"/>
                  <a:gd name="connsiteX867" fmla="*/ 7380 w 10000"/>
                  <a:gd name="connsiteY867" fmla="*/ 8867 h 10000"/>
                  <a:gd name="connsiteX868" fmla="*/ 7402 w 10000"/>
                  <a:gd name="connsiteY868" fmla="*/ 8824 h 10000"/>
                  <a:gd name="connsiteX869" fmla="*/ 7402 w 10000"/>
                  <a:gd name="connsiteY869" fmla="*/ 8808 h 10000"/>
                  <a:gd name="connsiteX870" fmla="*/ 7393 w 10000"/>
                  <a:gd name="connsiteY870" fmla="*/ 8795 h 10000"/>
                  <a:gd name="connsiteX871" fmla="*/ 7388 w 10000"/>
                  <a:gd name="connsiteY871" fmla="*/ 8799 h 10000"/>
                  <a:gd name="connsiteX872" fmla="*/ 7396 w 10000"/>
                  <a:gd name="connsiteY872" fmla="*/ 8789 h 10000"/>
                  <a:gd name="connsiteX873" fmla="*/ 7404 w 10000"/>
                  <a:gd name="connsiteY873" fmla="*/ 8789 h 10000"/>
                  <a:gd name="connsiteX874" fmla="*/ 7421 w 10000"/>
                  <a:gd name="connsiteY874" fmla="*/ 8769 h 10000"/>
                  <a:gd name="connsiteX875" fmla="*/ 7443 w 10000"/>
                  <a:gd name="connsiteY875" fmla="*/ 8763 h 10000"/>
                  <a:gd name="connsiteX876" fmla="*/ 7452 w 10000"/>
                  <a:gd name="connsiteY876" fmla="*/ 8769 h 10000"/>
                  <a:gd name="connsiteX877" fmla="*/ 7468 w 10000"/>
                  <a:gd name="connsiteY877" fmla="*/ 8769 h 10000"/>
                  <a:gd name="connsiteX878" fmla="*/ 7499 w 10000"/>
                  <a:gd name="connsiteY878" fmla="*/ 8763 h 10000"/>
                  <a:gd name="connsiteX879" fmla="*/ 7526 w 10000"/>
                  <a:gd name="connsiteY879" fmla="*/ 8763 h 10000"/>
                  <a:gd name="connsiteX880" fmla="*/ 7532 w 10000"/>
                  <a:gd name="connsiteY880" fmla="*/ 8763 h 10000"/>
                  <a:gd name="connsiteX881" fmla="*/ 7554 w 10000"/>
                  <a:gd name="connsiteY881" fmla="*/ 8744 h 10000"/>
                  <a:gd name="connsiteX882" fmla="*/ 7571 w 10000"/>
                  <a:gd name="connsiteY882" fmla="*/ 8731 h 10000"/>
                  <a:gd name="connsiteX883" fmla="*/ 7587 w 10000"/>
                  <a:gd name="connsiteY883" fmla="*/ 8711 h 10000"/>
                  <a:gd name="connsiteX884" fmla="*/ 7607 w 10000"/>
                  <a:gd name="connsiteY884" fmla="*/ 8711 h 10000"/>
                  <a:gd name="connsiteX885" fmla="*/ 7634 w 10000"/>
                  <a:gd name="connsiteY885" fmla="*/ 8705 h 10000"/>
                  <a:gd name="connsiteX886" fmla="*/ 7643 w 10000"/>
                  <a:gd name="connsiteY886" fmla="*/ 8682 h 10000"/>
                  <a:gd name="connsiteX887" fmla="*/ 7654 w 10000"/>
                  <a:gd name="connsiteY887" fmla="*/ 8666 h 10000"/>
                  <a:gd name="connsiteX888" fmla="*/ 7668 w 10000"/>
                  <a:gd name="connsiteY888" fmla="*/ 8666 h 10000"/>
                  <a:gd name="connsiteX889" fmla="*/ 7676 w 10000"/>
                  <a:gd name="connsiteY889" fmla="*/ 8682 h 10000"/>
                  <a:gd name="connsiteX890" fmla="*/ 7704 w 10000"/>
                  <a:gd name="connsiteY890" fmla="*/ 8669 h 10000"/>
                  <a:gd name="connsiteX891" fmla="*/ 7712 w 10000"/>
                  <a:gd name="connsiteY891" fmla="*/ 8669 h 10000"/>
                  <a:gd name="connsiteX892" fmla="*/ 7720 w 10000"/>
                  <a:gd name="connsiteY892" fmla="*/ 8669 h 10000"/>
                  <a:gd name="connsiteX893" fmla="*/ 7726 w 10000"/>
                  <a:gd name="connsiteY893" fmla="*/ 8656 h 10000"/>
                  <a:gd name="connsiteX894" fmla="*/ 7734 w 10000"/>
                  <a:gd name="connsiteY894" fmla="*/ 8650 h 10000"/>
                  <a:gd name="connsiteX895" fmla="*/ 7742 w 10000"/>
                  <a:gd name="connsiteY895" fmla="*/ 8650 h 10000"/>
                  <a:gd name="connsiteX896" fmla="*/ 7759 w 10000"/>
                  <a:gd name="connsiteY896" fmla="*/ 8650 h 10000"/>
                  <a:gd name="connsiteX897" fmla="*/ 7756 w 10000"/>
                  <a:gd name="connsiteY897" fmla="*/ 8630 h 10000"/>
                  <a:gd name="connsiteX898" fmla="*/ 7751 w 10000"/>
                  <a:gd name="connsiteY898" fmla="*/ 8627 h 10000"/>
                  <a:gd name="connsiteX899" fmla="*/ 7742 w 10000"/>
                  <a:gd name="connsiteY899" fmla="*/ 8620 h 10000"/>
                  <a:gd name="connsiteX900" fmla="*/ 7734 w 10000"/>
                  <a:gd name="connsiteY900" fmla="*/ 8591 h 10000"/>
                  <a:gd name="connsiteX901" fmla="*/ 7709 w 10000"/>
                  <a:gd name="connsiteY901" fmla="*/ 8582 h 10000"/>
                  <a:gd name="connsiteX902" fmla="*/ 7695 w 10000"/>
                  <a:gd name="connsiteY902" fmla="*/ 8578 h 10000"/>
                  <a:gd name="connsiteX903" fmla="*/ 7668 w 10000"/>
                  <a:gd name="connsiteY903" fmla="*/ 8562 h 10000"/>
                  <a:gd name="connsiteX904" fmla="*/ 7645 w 10000"/>
                  <a:gd name="connsiteY904" fmla="*/ 8552 h 10000"/>
                  <a:gd name="connsiteX905" fmla="*/ 7615 w 10000"/>
                  <a:gd name="connsiteY905" fmla="*/ 8543 h 10000"/>
                  <a:gd name="connsiteX906" fmla="*/ 7596 w 10000"/>
                  <a:gd name="connsiteY906" fmla="*/ 8527 h 10000"/>
                  <a:gd name="connsiteX907" fmla="*/ 7565 w 10000"/>
                  <a:gd name="connsiteY907" fmla="*/ 8494 h 10000"/>
                  <a:gd name="connsiteX908" fmla="*/ 7562 w 10000"/>
                  <a:gd name="connsiteY908" fmla="*/ 8475 h 10000"/>
                  <a:gd name="connsiteX909" fmla="*/ 7540 w 10000"/>
                  <a:gd name="connsiteY909" fmla="*/ 8455 h 10000"/>
                  <a:gd name="connsiteX910" fmla="*/ 7535 w 10000"/>
                  <a:gd name="connsiteY910" fmla="*/ 8446 h 10000"/>
                  <a:gd name="connsiteX911" fmla="*/ 7535 w 10000"/>
                  <a:gd name="connsiteY911" fmla="*/ 8420 h 10000"/>
                  <a:gd name="connsiteX912" fmla="*/ 7535 w 10000"/>
                  <a:gd name="connsiteY912" fmla="*/ 8391 h 10000"/>
                  <a:gd name="connsiteX913" fmla="*/ 7548 w 10000"/>
                  <a:gd name="connsiteY913" fmla="*/ 8345 h 10000"/>
                  <a:gd name="connsiteX914" fmla="*/ 7562 w 10000"/>
                  <a:gd name="connsiteY914" fmla="*/ 8319 h 10000"/>
                  <a:gd name="connsiteX915" fmla="*/ 7582 w 10000"/>
                  <a:gd name="connsiteY915" fmla="*/ 8310 h 10000"/>
                  <a:gd name="connsiteX916" fmla="*/ 7607 w 10000"/>
                  <a:gd name="connsiteY916" fmla="*/ 8300 h 10000"/>
                  <a:gd name="connsiteX917" fmla="*/ 7629 w 10000"/>
                  <a:gd name="connsiteY917" fmla="*/ 8300 h 10000"/>
                  <a:gd name="connsiteX918" fmla="*/ 7651 w 10000"/>
                  <a:gd name="connsiteY918" fmla="*/ 8297 h 10000"/>
                  <a:gd name="connsiteX919" fmla="*/ 7668 w 10000"/>
                  <a:gd name="connsiteY919" fmla="*/ 8280 h 10000"/>
                  <a:gd name="connsiteX920" fmla="*/ 7687 w 10000"/>
                  <a:gd name="connsiteY920" fmla="*/ 8267 h 10000"/>
                  <a:gd name="connsiteX921" fmla="*/ 7693 w 10000"/>
                  <a:gd name="connsiteY921" fmla="*/ 8261 h 10000"/>
                  <a:gd name="connsiteX922" fmla="*/ 7701 w 10000"/>
                  <a:gd name="connsiteY922" fmla="*/ 8248 h 10000"/>
                  <a:gd name="connsiteX923" fmla="*/ 7712 w 10000"/>
                  <a:gd name="connsiteY923" fmla="*/ 8238 h 10000"/>
                  <a:gd name="connsiteX924" fmla="*/ 7731 w 10000"/>
                  <a:gd name="connsiteY924" fmla="*/ 8222 h 10000"/>
                  <a:gd name="connsiteX925" fmla="*/ 7740 w 10000"/>
                  <a:gd name="connsiteY925" fmla="*/ 8206 h 10000"/>
                  <a:gd name="connsiteX926" fmla="*/ 7756 w 10000"/>
                  <a:gd name="connsiteY926" fmla="*/ 8183 h 10000"/>
                  <a:gd name="connsiteX927" fmla="*/ 7773 w 10000"/>
                  <a:gd name="connsiteY927" fmla="*/ 8177 h 10000"/>
                  <a:gd name="connsiteX928" fmla="*/ 7784 w 10000"/>
                  <a:gd name="connsiteY928" fmla="*/ 8183 h 10000"/>
                  <a:gd name="connsiteX929" fmla="*/ 7801 w 10000"/>
                  <a:gd name="connsiteY929" fmla="*/ 8174 h 10000"/>
                  <a:gd name="connsiteX930" fmla="*/ 7801 w 10000"/>
                  <a:gd name="connsiteY930" fmla="*/ 8157 h 10000"/>
                  <a:gd name="connsiteX931" fmla="*/ 7817 w 10000"/>
                  <a:gd name="connsiteY931" fmla="*/ 8164 h 10000"/>
                  <a:gd name="connsiteX932" fmla="*/ 7837 w 10000"/>
                  <a:gd name="connsiteY932" fmla="*/ 8164 h 10000"/>
                  <a:gd name="connsiteX933" fmla="*/ 7856 w 10000"/>
                  <a:gd name="connsiteY933" fmla="*/ 8164 h 10000"/>
                  <a:gd name="connsiteX934" fmla="*/ 7870 w 10000"/>
                  <a:gd name="connsiteY934" fmla="*/ 8167 h 10000"/>
                  <a:gd name="connsiteX935" fmla="*/ 7881 w 10000"/>
                  <a:gd name="connsiteY935" fmla="*/ 8174 h 10000"/>
                  <a:gd name="connsiteX936" fmla="*/ 7898 w 10000"/>
                  <a:gd name="connsiteY936" fmla="*/ 8187 h 10000"/>
                  <a:gd name="connsiteX937" fmla="*/ 7917 w 10000"/>
                  <a:gd name="connsiteY937" fmla="*/ 8187 h 10000"/>
                  <a:gd name="connsiteX938" fmla="*/ 7928 w 10000"/>
                  <a:gd name="connsiteY938" fmla="*/ 8157 h 10000"/>
                  <a:gd name="connsiteX939" fmla="*/ 7942 w 10000"/>
                  <a:gd name="connsiteY939" fmla="*/ 8157 h 10000"/>
                  <a:gd name="connsiteX940" fmla="*/ 7958 w 10000"/>
                  <a:gd name="connsiteY940" fmla="*/ 8164 h 10000"/>
                  <a:gd name="connsiteX941" fmla="*/ 7983 w 10000"/>
                  <a:gd name="connsiteY941" fmla="*/ 8144 h 10000"/>
                  <a:gd name="connsiteX942" fmla="*/ 8000 w 10000"/>
                  <a:gd name="connsiteY942" fmla="*/ 8109 h 10000"/>
                  <a:gd name="connsiteX943" fmla="*/ 7994 w 10000"/>
                  <a:gd name="connsiteY943" fmla="*/ 8093 h 10000"/>
                  <a:gd name="connsiteX944" fmla="*/ 7983 w 10000"/>
                  <a:gd name="connsiteY944" fmla="*/ 8070 h 10000"/>
                  <a:gd name="connsiteX945" fmla="*/ 7986 w 10000"/>
                  <a:gd name="connsiteY945" fmla="*/ 8063 h 10000"/>
                  <a:gd name="connsiteX946" fmla="*/ 7978 w 10000"/>
                  <a:gd name="connsiteY946" fmla="*/ 8044 h 10000"/>
                  <a:gd name="connsiteX947" fmla="*/ 7986 w 10000"/>
                  <a:gd name="connsiteY947" fmla="*/ 8002 h 10000"/>
                  <a:gd name="connsiteX948" fmla="*/ 7983 w 10000"/>
                  <a:gd name="connsiteY948" fmla="*/ 7947 h 10000"/>
                  <a:gd name="connsiteX949" fmla="*/ 7961 w 10000"/>
                  <a:gd name="connsiteY949" fmla="*/ 7931 h 10000"/>
                  <a:gd name="connsiteX950" fmla="*/ 7958 w 10000"/>
                  <a:gd name="connsiteY950" fmla="*/ 7898 h 10000"/>
                  <a:gd name="connsiteX951" fmla="*/ 7953 w 10000"/>
                  <a:gd name="connsiteY951" fmla="*/ 7856 h 10000"/>
                  <a:gd name="connsiteX952" fmla="*/ 7967 w 10000"/>
                  <a:gd name="connsiteY952" fmla="*/ 7837 h 10000"/>
                  <a:gd name="connsiteX953" fmla="*/ 7950 w 10000"/>
                  <a:gd name="connsiteY953" fmla="*/ 7824 h 10000"/>
                  <a:gd name="connsiteX954" fmla="*/ 7906 w 10000"/>
                  <a:gd name="connsiteY954" fmla="*/ 7814 h 10000"/>
                  <a:gd name="connsiteX955" fmla="*/ 7878 w 10000"/>
                  <a:gd name="connsiteY955" fmla="*/ 7814 h 10000"/>
                  <a:gd name="connsiteX956" fmla="*/ 7870 w 10000"/>
                  <a:gd name="connsiteY956" fmla="*/ 7795 h 10000"/>
                  <a:gd name="connsiteX957" fmla="*/ 7878 w 10000"/>
                  <a:gd name="connsiteY957" fmla="*/ 7778 h 10000"/>
                  <a:gd name="connsiteX958" fmla="*/ 7881 w 10000"/>
                  <a:gd name="connsiteY958" fmla="*/ 7775 h 10000"/>
                  <a:gd name="connsiteX959" fmla="*/ 7878 w 10000"/>
                  <a:gd name="connsiteY959" fmla="*/ 7743 h 10000"/>
                  <a:gd name="connsiteX960" fmla="*/ 7895 w 10000"/>
                  <a:gd name="connsiteY960" fmla="*/ 7733 h 10000"/>
                  <a:gd name="connsiteX961" fmla="*/ 7911 w 10000"/>
                  <a:gd name="connsiteY961" fmla="*/ 7710 h 10000"/>
                  <a:gd name="connsiteX962" fmla="*/ 7911 w 10000"/>
                  <a:gd name="connsiteY962" fmla="*/ 7665 h 10000"/>
                  <a:gd name="connsiteX963" fmla="*/ 7917 w 10000"/>
                  <a:gd name="connsiteY963" fmla="*/ 7600 h 10000"/>
                  <a:gd name="connsiteX964" fmla="*/ 7928 w 10000"/>
                  <a:gd name="connsiteY964" fmla="*/ 7581 h 10000"/>
                  <a:gd name="connsiteX965" fmla="*/ 7917 w 10000"/>
                  <a:gd name="connsiteY965" fmla="*/ 7474 h 10000"/>
                  <a:gd name="connsiteX966" fmla="*/ 7873 w 10000"/>
                  <a:gd name="connsiteY966" fmla="*/ 7335 h 10000"/>
                  <a:gd name="connsiteX967" fmla="*/ 7756 w 10000"/>
                  <a:gd name="connsiteY967" fmla="*/ 7050 h 10000"/>
                  <a:gd name="connsiteX968" fmla="*/ 7679 w 10000"/>
                  <a:gd name="connsiteY968" fmla="*/ 6839 h 10000"/>
                  <a:gd name="connsiteX969" fmla="*/ 7668 w 10000"/>
                  <a:gd name="connsiteY969" fmla="*/ 6823 h 10000"/>
                  <a:gd name="connsiteX970" fmla="*/ 7659 w 10000"/>
                  <a:gd name="connsiteY970" fmla="*/ 6768 h 10000"/>
                  <a:gd name="connsiteX971" fmla="*/ 7659 w 10000"/>
                  <a:gd name="connsiteY971" fmla="*/ 6739 h 10000"/>
                  <a:gd name="connsiteX972" fmla="*/ 7651 w 10000"/>
                  <a:gd name="connsiteY972" fmla="*/ 6713 h 10000"/>
                  <a:gd name="connsiteX973" fmla="*/ 7654 w 10000"/>
                  <a:gd name="connsiteY973" fmla="*/ 6684 h 10000"/>
                  <a:gd name="connsiteX974" fmla="*/ 7643 w 10000"/>
                  <a:gd name="connsiteY974" fmla="*/ 6626 h 10000"/>
                  <a:gd name="connsiteX975" fmla="*/ 7629 w 10000"/>
                  <a:gd name="connsiteY975" fmla="*/ 6600 h 10000"/>
                  <a:gd name="connsiteX976" fmla="*/ 7629 w 10000"/>
                  <a:gd name="connsiteY976" fmla="*/ 6580 h 10000"/>
                  <a:gd name="connsiteX977" fmla="*/ 7623 w 10000"/>
                  <a:gd name="connsiteY977" fmla="*/ 6541 h 10000"/>
                  <a:gd name="connsiteX978" fmla="*/ 7615 w 10000"/>
                  <a:gd name="connsiteY978" fmla="*/ 6522 h 10000"/>
                  <a:gd name="connsiteX979" fmla="*/ 7598 w 10000"/>
                  <a:gd name="connsiteY979" fmla="*/ 6509 h 10000"/>
                  <a:gd name="connsiteX980" fmla="*/ 7587 w 10000"/>
                  <a:gd name="connsiteY980" fmla="*/ 6493 h 10000"/>
                  <a:gd name="connsiteX981" fmla="*/ 7579 w 10000"/>
                  <a:gd name="connsiteY981" fmla="*/ 6464 h 10000"/>
                  <a:gd name="connsiteX982" fmla="*/ 7587 w 10000"/>
                  <a:gd name="connsiteY982" fmla="*/ 6438 h 10000"/>
                  <a:gd name="connsiteX983" fmla="*/ 7596 w 10000"/>
                  <a:gd name="connsiteY983" fmla="*/ 6425 h 10000"/>
                  <a:gd name="connsiteX984" fmla="*/ 7590 w 10000"/>
                  <a:gd name="connsiteY984" fmla="*/ 6396 h 10000"/>
                  <a:gd name="connsiteX985" fmla="*/ 7590 w 10000"/>
                  <a:gd name="connsiteY985" fmla="*/ 6373 h 10000"/>
                  <a:gd name="connsiteX986" fmla="*/ 7587 w 10000"/>
                  <a:gd name="connsiteY986" fmla="*/ 6354 h 10000"/>
                  <a:gd name="connsiteX987" fmla="*/ 7582 w 10000"/>
                  <a:gd name="connsiteY987" fmla="*/ 6344 h 10000"/>
                  <a:gd name="connsiteX988" fmla="*/ 7582 w 10000"/>
                  <a:gd name="connsiteY988" fmla="*/ 6324 h 10000"/>
                  <a:gd name="connsiteX989" fmla="*/ 7571 w 10000"/>
                  <a:gd name="connsiteY989" fmla="*/ 6302 h 10000"/>
                  <a:gd name="connsiteX990" fmla="*/ 7548 w 10000"/>
                  <a:gd name="connsiteY990" fmla="*/ 6256 h 10000"/>
                  <a:gd name="connsiteX991" fmla="*/ 7546 w 10000"/>
                  <a:gd name="connsiteY991" fmla="*/ 6218 h 10000"/>
                  <a:gd name="connsiteX992" fmla="*/ 7540 w 10000"/>
                  <a:gd name="connsiteY992" fmla="*/ 6159 h 10000"/>
                  <a:gd name="connsiteX993" fmla="*/ 7535 w 10000"/>
                  <a:gd name="connsiteY993" fmla="*/ 6114 h 10000"/>
                  <a:gd name="connsiteX994" fmla="*/ 7535 w 10000"/>
                  <a:gd name="connsiteY994" fmla="*/ 6088 h 10000"/>
                  <a:gd name="connsiteX995" fmla="*/ 7540 w 10000"/>
                  <a:gd name="connsiteY995" fmla="*/ 6049 h 10000"/>
                  <a:gd name="connsiteX996" fmla="*/ 7546 w 10000"/>
                  <a:gd name="connsiteY996" fmla="*/ 6004 h 10000"/>
                  <a:gd name="connsiteX997" fmla="*/ 7548 w 10000"/>
                  <a:gd name="connsiteY997" fmla="*/ 5965 h 10000"/>
                  <a:gd name="connsiteX998" fmla="*/ 7548 w 10000"/>
                  <a:gd name="connsiteY998" fmla="*/ 5946 h 10000"/>
                  <a:gd name="connsiteX999" fmla="*/ 7548 w 10000"/>
                  <a:gd name="connsiteY999" fmla="*/ 5933 h 10000"/>
                  <a:gd name="connsiteX1000" fmla="*/ 7548 w 10000"/>
                  <a:gd name="connsiteY1000" fmla="*/ 5910 h 10000"/>
                  <a:gd name="connsiteX1001" fmla="*/ 7548 w 10000"/>
                  <a:gd name="connsiteY1001" fmla="*/ 5897 h 10000"/>
                  <a:gd name="connsiteX1002" fmla="*/ 7546 w 10000"/>
                  <a:gd name="connsiteY1002" fmla="*/ 5871 h 10000"/>
                  <a:gd name="connsiteX1003" fmla="*/ 7535 w 10000"/>
                  <a:gd name="connsiteY1003" fmla="*/ 5839 h 10000"/>
                  <a:gd name="connsiteX1004" fmla="*/ 7524 w 10000"/>
                  <a:gd name="connsiteY1004" fmla="*/ 5797 h 10000"/>
                  <a:gd name="connsiteX1005" fmla="*/ 7518 w 10000"/>
                  <a:gd name="connsiteY1005" fmla="*/ 5767 h 10000"/>
                  <a:gd name="connsiteX1006" fmla="*/ 7515 w 10000"/>
                  <a:gd name="connsiteY1006" fmla="*/ 5745 h 10000"/>
                  <a:gd name="connsiteX1007" fmla="*/ 7501 w 10000"/>
                  <a:gd name="connsiteY1007" fmla="*/ 5683 h 10000"/>
                  <a:gd name="connsiteX1008" fmla="*/ 7490 w 10000"/>
                  <a:gd name="connsiteY1008" fmla="*/ 5631 h 10000"/>
                  <a:gd name="connsiteX1009" fmla="*/ 7482 w 10000"/>
                  <a:gd name="connsiteY1009" fmla="*/ 5593 h 10000"/>
                  <a:gd name="connsiteX1010" fmla="*/ 7476 w 10000"/>
                  <a:gd name="connsiteY1010" fmla="*/ 5570 h 10000"/>
                  <a:gd name="connsiteX1011" fmla="*/ 7476 w 10000"/>
                  <a:gd name="connsiteY1011" fmla="*/ 5528 h 10000"/>
                  <a:gd name="connsiteX1012" fmla="*/ 7482 w 10000"/>
                  <a:gd name="connsiteY1012" fmla="*/ 5502 h 10000"/>
                  <a:gd name="connsiteX1013" fmla="*/ 7490 w 10000"/>
                  <a:gd name="connsiteY1013" fmla="*/ 5489 h 10000"/>
                  <a:gd name="connsiteX1014" fmla="*/ 7499 w 10000"/>
                  <a:gd name="connsiteY1014" fmla="*/ 5479 h 10000"/>
                  <a:gd name="connsiteX1015" fmla="*/ 7493 w 10000"/>
                  <a:gd name="connsiteY1015" fmla="*/ 5427 h 10000"/>
                  <a:gd name="connsiteX1016" fmla="*/ 7501 w 10000"/>
                  <a:gd name="connsiteY1016" fmla="*/ 5415 h 10000"/>
                  <a:gd name="connsiteX1017" fmla="*/ 7510 w 10000"/>
                  <a:gd name="connsiteY1017" fmla="*/ 5398 h 10000"/>
                  <a:gd name="connsiteX1018" fmla="*/ 7515 w 10000"/>
                  <a:gd name="connsiteY1018" fmla="*/ 5379 h 10000"/>
                  <a:gd name="connsiteX1019" fmla="*/ 7526 w 10000"/>
                  <a:gd name="connsiteY1019" fmla="*/ 5366 h 10000"/>
                  <a:gd name="connsiteX1020" fmla="*/ 7518 w 10000"/>
                  <a:gd name="connsiteY1020" fmla="*/ 5350 h 10000"/>
                  <a:gd name="connsiteX1021" fmla="*/ 7518 w 10000"/>
                  <a:gd name="connsiteY1021" fmla="*/ 5330 h 10000"/>
                  <a:gd name="connsiteX1022" fmla="*/ 7526 w 10000"/>
                  <a:gd name="connsiteY1022" fmla="*/ 5311 h 10000"/>
                  <a:gd name="connsiteX1023" fmla="*/ 7540 w 10000"/>
                  <a:gd name="connsiteY1023" fmla="*/ 5291 h 10000"/>
                  <a:gd name="connsiteX1024" fmla="*/ 7540 w 10000"/>
                  <a:gd name="connsiteY1024" fmla="*/ 5266 h 10000"/>
                  <a:gd name="connsiteX1025" fmla="*/ 7540 w 10000"/>
                  <a:gd name="connsiteY1025" fmla="*/ 5256 h 10000"/>
                  <a:gd name="connsiteX1026" fmla="*/ 7524 w 10000"/>
                  <a:gd name="connsiteY1026" fmla="*/ 5233 h 10000"/>
                  <a:gd name="connsiteX1027" fmla="*/ 7515 w 10000"/>
                  <a:gd name="connsiteY1027" fmla="*/ 5217 h 10000"/>
                  <a:gd name="connsiteX1028" fmla="*/ 7490 w 10000"/>
                  <a:gd name="connsiteY1028" fmla="*/ 5178 h 10000"/>
                  <a:gd name="connsiteX1029" fmla="*/ 7474 w 10000"/>
                  <a:gd name="connsiteY1029" fmla="*/ 5162 h 10000"/>
                  <a:gd name="connsiteX1030" fmla="*/ 7457 w 10000"/>
                  <a:gd name="connsiteY1030" fmla="*/ 5120 h 10000"/>
                  <a:gd name="connsiteX1031" fmla="*/ 7421 w 10000"/>
                  <a:gd name="connsiteY1031" fmla="*/ 5087 h 10000"/>
                  <a:gd name="connsiteX1032" fmla="*/ 7380 w 10000"/>
                  <a:gd name="connsiteY1032" fmla="*/ 5068 h 10000"/>
                  <a:gd name="connsiteX1033" fmla="*/ 7355 w 10000"/>
                  <a:gd name="connsiteY1033" fmla="*/ 5058 h 10000"/>
                  <a:gd name="connsiteX1034" fmla="*/ 7332 w 10000"/>
                  <a:gd name="connsiteY1034" fmla="*/ 5049 h 10000"/>
                  <a:gd name="connsiteX1035" fmla="*/ 7305 w 10000"/>
                  <a:gd name="connsiteY1035" fmla="*/ 5016 h 10000"/>
                  <a:gd name="connsiteX1036" fmla="*/ 7305 w 10000"/>
                  <a:gd name="connsiteY1036" fmla="*/ 5000 h 10000"/>
                  <a:gd name="connsiteX1037" fmla="*/ 7296 w 10000"/>
                  <a:gd name="connsiteY1037" fmla="*/ 4971 h 10000"/>
                  <a:gd name="connsiteX1038" fmla="*/ 7288 w 10000"/>
                  <a:gd name="connsiteY1038" fmla="*/ 4945 h 10000"/>
                  <a:gd name="connsiteX1039" fmla="*/ 7280 w 10000"/>
                  <a:gd name="connsiteY1039" fmla="*/ 4916 h 10000"/>
                  <a:gd name="connsiteX1040" fmla="*/ 7291 w 10000"/>
                  <a:gd name="connsiteY1040" fmla="*/ 4887 h 10000"/>
                  <a:gd name="connsiteX1041" fmla="*/ 7291 w 10000"/>
                  <a:gd name="connsiteY1041" fmla="*/ 4858 h 10000"/>
                  <a:gd name="connsiteX1042" fmla="*/ 7271 w 10000"/>
                  <a:gd name="connsiteY1042" fmla="*/ 4819 h 10000"/>
                  <a:gd name="connsiteX1043" fmla="*/ 7255 w 10000"/>
                  <a:gd name="connsiteY1043" fmla="*/ 4828 h 10000"/>
                  <a:gd name="connsiteX1044" fmla="*/ 7235 w 10000"/>
                  <a:gd name="connsiteY1044" fmla="*/ 4841 h 10000"/>
                  <a:gd name="connsiteX1045" fmla="*/ 7216 w 10000"/>
                  <a:gd name="connsiteY1045" fmla="*/ 4867 h 10000"/>
                  <a:gd name="connsiteX1046" fmla="*/ 7191 w 10000"/>
                  <a:gd name="connsiteY1046" fmla="*/ 4870 h 10000"/>
                  <a:gd name="connsiteX1047" fmla="*/ 7155 w 10000"/>
                  <a:gd name="connsiteY1047" fmla="*/ 4887 h 10000"/>
                  <a:gd name="connsiteX1048" fmla="*/ 7122 w 10000"/>
                  <a:gd name="connsiteY1048" fmla="*/ 4893 h 10000"/>
                  <a:gd name="connsiteX1049" fmla="*/ 7105 w 10000"/>
                  <a:gd name="connsiteY1049" fmla="*/ 4896 h 10000"/>
                  <a:gd name="connsiteX1050" fmla="*/ 7094 w 10000"/>
                  <a:gd name="connsiteY1050" fmla="*/ 4916 h 10000"/>
                  <a:gd name="connsiteX1051" fmla="*/ 7080 w 10000"/>
                  <a:gd name="connsiteY1051" fmla="*/ 4903 h 10000"/>
                  <a:gd name="connsiteX1052" fmla="*/ 7072 w 10000"/>
                  <a:gd name="connsiteY1052" fmla="*/ 4851 h 10000"/>
                  <a:gd name="connsiteX1053" fmla="*/ 7042 w 10000"/>
                  <a:gd name="connsiteY1053" fmla="*/ 4819 h 10000"/>
                  <a:gd name="connsiteX1054" fmla="*/ 7030 w 10000"/>
                  <a:gd name="connsiteY1054" fmla="*/ 4780 h 10000"/>
                  <a:gd name="connsiteX1055" fmla="*/ 7039 w 10000"/>
                  <a:gd name="connsiteY1055" fmla="*/ 4757 h 10000"/>
                  <a:gd name="connsiteX1056" fmla="*/ 7047 w 10000"/>
                  <a:gd name="connsiteY1056" fmla="*/ 4744 h 10000"/>
                  <a:gd name="connsiteX1057" fmla="*/ 7022 w 10000"/>
                  <a:gd name="connsiteY1057" fmla="*/ 4725 h 10000"/>
                  <a:gd name="connsiteX1058" fmla="*/ 7000 w 10000"/>
                  <a:gd name="connsiteY1058" fmla="*/ 4715 h 10000"/>
                  <a:gd name="connsiteX1059" fmla="*/ 6975 w 10000"/>
                  <a:gd name="connsiteY1059" fmla="*/ 4709 h 10000"/>
                  <a:gd name="connsiteX1060" fmla="*/ 6945 w 10000"/>
                  <a:gd name="connsiteY1060" fmla="*/ 4696 h 10000"/>
                  <a:gd name="connsiteX1061" fmla="*/ 6953 w 10000"/>
                  <a:gd name="connsiteY1061" fmla="*/ 4679 h 10000"/>
                  <a:gd name="connsiteX1062" fmla="*/ 6961 w 10000"/>
                  <a:gd name="connsiteY1062" fmla="*/ 4660 h 10000"/>
                  <a:gd name="connsiteX1063" fmla="*/ 6983 w 10000"/>
                  <a:gd name="connsiteY1063" fmla="*/ 4644 h 10000"/>
                  <a:gd name="connsiteX1064" fmla="*/ 7014 w 10000"/>
                  <a:gd name="connsiteY1064" fmla="*/ 4634 h 10000"/>
                  <a:gd name="connsiteX1065" fmla="*/ 7025 w 10000"/>
                  <a:gd name="connsiteY1065" fmla="*/ 4615 h 10000"/>
                  <a:gd name="connsiteX1066" fmla="*/ 7047 w 10000"/>
                  <a:gd name="connsiteY1066" fmla="*/ 4582 h 10000"/>
                  <a:gd name="connsiteX1067" fmla="*/ 7069 w 10000"/>
                  <a:gd name="connsiteY1067" fmla="*/ 4563 h 10000"/>
                  <a:gd name="connsiteX1068" fmla="*/ 7078 w 10000"/>
                  <a:gd name="connsiteY1068" fmla="*/ 4553 h 10000"/>
                  <a:gd name="connsiteX1069" fmla="*/ 7097 w 10000"/>
                  <a:gd name="connsiteY1069" fmla="*/ 4527 h 10000"/>
                  <a:gd name="connsiteX1070" fmla="*/ 7122 w 10000"/>
                  <a:gd name="connsiteY1070" fmla="*/ 4517 h 10000"/>
                  <a:gd name="connsiteX1071" fmla="*/ 7139 w 10000"/>
                  <a:gd name="connsiteY1071" fmla="*/ 4488 h 10000"/>
                  <a:gd name="connsiteX1072" fmla="*/ 7147 w 10000"/>
                  <a:gd name="connsiteY1072" fmla="*/ 4459 h 10000"/>
                  <a:gd name="connsiteX1073" fmla="*/ 7161 w 10000"/>
                  <a:gd name="connsiteY1073" fmla="*/ 4440 h 10000"/>
                  <a:gd name="connsiteX1074" fmla="*/ 7177 w 10000"/>
                  <a:gd name="connsiteY1074" fmla="*/ 4430 h 10000"/>
                  <a:gd name="connsiteX1075" fmla="*/ 7202 w 10000"/>
                  <a:gd name="connsiteY1075" fmla="*/ 4407 h 10000"/>
                  <a:gd name="connsiteX1076" fmla="*/ 7224 w 10000"/>
                  <a:gd name="connsiteY1076" fmla="*/ 4417 h 10000"/>
                  <a:gd name="connsiteX1077" fmla="*/ 7241 w 10000"/>
                  <a:gd name="connsiteY1077" fmla="*/ 4404 h 10000"/>
                  <a:gd name="connsiteX1078" fmla="*/ 7263 w 10000"/>
                  <a:gd name="connsiteY1078" fmla="*/ 4398 h 10000"/>
                  <a:gd name="connsiteX1079" fmla="*/ 7283 w 10000"/>
                  <a:gd name="connsiteY1079" fmla="*/ 4424 h 10000"/>
                  <a:gd name="connsiteX1080" fmla="*/ 7305 w 10000"/>
                  <a:gd name="connsiteY1080" fmla="*/ 4433 h 10000"/>
                  <a:gd name="connsiteX1081" fmla="*/ 7332 w 10000"/>
                  <a:gd name="connsiteY1081" fmla="*/ 4443 h 10000"/>
                  <a:gd name="connsiteX1082" fmla="*/ 7380 w 10000"/>
                  <a:gd name="connsiteY1082" fmla="*/ 4398 h 10000"/>
                  <a:gd name="connsiteX1083" fmla="*/ 7404 w 10000"/>
                  <a:gd name="connsiteY1083" fmla="*/ 4378 h 10000"/>
                  <a:gd name="connsiteX1084" fmla="*/ 7418 w 10000"/>
                  <a:gd name="connsiteY1084" fmla="*/ 4369 h 10000"/>
                  <a:gd name="connsiteX1085" fmla="*/ 7443 w 10000"/>
                  <a:gd name="connsiteY1085" fmla="*/ 4356 h 10000"/>
                  <a:gd name="connsiteX1086" fmla="*/ 7460 w 10000"/>
                  <a:gd name="connsiteY1086" fmla="*/ 4385 h 10000"/>
                  <a:gd name="connsiteX1087" fmla="*/ 7460 w 10000"/>
                  <a:gd name="connsiteY1087" fmla="*/ 4404 h 10000"/>
                  <a:gd name="connsiteX1088" fmla="*/ 7499 w 10000"/>
                  <a:gd name="connsiteY1088" fmla="*/ 4417 h 10000"/>
                  <a:gd name="connsiteX1089" fmla="*/ 7515 w 10000"/>
                  <a:gd name="connsiteY1089" fmla="*/ 4414 h 10000"/>
                  <a:gd name="connsiteX1090" fmla="*/ 7565 w 10000"/>
                  <a:gd name="connsiteY1090" fmla="*/ 4385 h 10000"/>
                  <a:gd name="connsiteX1091" fmla="*/ 7579 w 10000"/>
                  <a:gd name="connsiteY1091" fmla="*/ 4346 h 10000"/>
                  <a:gd name="connsiteX1092" fmla="*/ 7582 w 10000"/>
                  <a:gd name="connsiteY1092" fmla="*/ 4317 h 10000"/>
                  <a:gd name="connsiteX1093" fmla="*/ 7590 w 10000"/>
                  <a:gd name="connsiteY1093" fmla="*/ 4301 h 10000"/>
                  <a:gd name="connsiteX1094" fmla="*/ 7612 w 10000"/>
                  <a:gd name="connsiteY1094" fmla="*/ 4271 h 10000"/>
                  <a:gd name="connsiteX1095" fmla="*/ 7623 w 10000"/>
                  <a:gd name="connsiteY1095" fmla="*/ 4262 h 10000"/>
                  <a:gd name="connsiteX1096" fmla="*/ 7634 w 10000"/>
                  <a:gd name="connsiteY1096" fmla="*/ 4245 h 10000"/>
                  <a:gd name="connsiteX1097" fmla="*/ 7645 w 10000"/>
                  <a:gd name="connsiteY1097" fmla="*/ 4265 h 10000"/>
                  <a:gd name="connsiteX1098" fmla="*/ 7670 w 10000"/>
                  <a:gd name="connsiteY1098" fmla="*/ 4284 h 10000"/>
                  <a:gd name="connsiteX1099" fmla="*/ 7701 w 10000"/>
                  <a:gd name="connsiteY1099" fmla="*/ 4275 h 10000"/>
                  <a:gd name="connsiteX1100" fmla="*/ 7717 w 10000"/>
                  <a:gd name="connsiteY1100" fmla="*/ 4275 h 10000"/>
                  <a:gd name="connsiteX1101" fmla="*/ 7740 w 10000"/>
                  <a:gd name="connsiteY1101" fmla="*/ 4284 h 10000"/>
                  <a:gd name="connsiteX1102" fmla="*/ 7767 w 10000"/>
                  <a:gd name="connsiteY1102" fmla="*/ 4284 h 10000"/>
                  <a:gd name="connsiteX1103" fmla="*/ 7895 w 10000"/>
                  <a:gd name="connsiteY1103" fmla="*/ 4207 h 10000"/>
                  <a:gd name="connsiteX1104" fmla="*/ 7895 w 10000"/>
                  <a:gd name="connsiteY1104" fmla="*/ 4187 h 10000"/>
                  <a:gd name="connsiteX1105" fmla="*/ 7895 w 10000"/>
                  <a:gd name="connsiteY1105" fmla="*/ 4171 h 10000"/>
                  <a:gd name="connsiteX1106" fmla="*/ 7903 w 10000"/>
                  <a:gd name="connsiteY1106" fmla="*/ 4148 h 10000"/>
                  <a:gd name="connsiteX1107" fmla="*/ 7917 w 10000"/>
                  <a:gd name="connsiteY1107" fmla="*/ 4158 h 10000"/>
                  <a:gd name="connsiteX1108" fmla="*/ 7967 w 10000"/>
                  <a:gd name="connsiteY1108" fmla="*/ 4203 h 10000"/>
                  <a:gd name="connsiteX1109" fmla="*/ 7994 w 10000"/>
                  <a:gd name="connsiteY1109" fmla="*/ 4203 h 10000"/>
                  <a:gd name="connsiteX1110" fmla="*/ 8064 w 10000"/>
                  <a:gd name="connsiteY1110" fmla="*/ 4242 h 10000"/>
                  <a:gd name="connsiteX1111" fmla="*/ 8083 w 10000"/>
                  <a:gd name="connsiteY1111" fmla="*/ 4245 h 10000"/>
                  <a:gd name="connsiteX1112" fmla="*/ 8105 w 10000"/>
                  <a:gd name="connsiteY1112" fmla="*/ 4226 h 10000"/>
                  <a:gd name="connsiteX1113" fmla="*/ 8136 w 10000"/>
                  <a:gd name="connsiteY1113" fmla="*/ 4187 h 10000"/>
                  <a:gd name="connsiteX1114" fmla="*/ 8161 w 10000"/>
                  <a:gd name="connsiteY1114" fmla="*/ 4168 h 10000"/>
                  <a:gd name="connsiteX1115" fmla="*/ 8172 w 10000"/>
                  <a:gd name="connsiteY1115" fmla="*/ 4161 h 10000"/>
                  <a:gd name="connsiteX1116" fmla="*/ 8208 w 10000"/>
                  <a:gd name="connsiteY1116" fmla="*/ 4168 h 10000"/>
                  <a:gd name="connsiteX1117" fmla="*/ 8235 w 10000"/>
                  <a:gd name="connsiteY1117" fmla="*/ 4168 h 10000"/>
                  <a:gd name="connsiteX1118" fmla="*/ 8258 w 10000"/>
                  <a:gd name="connsiteY1118" fmla="*/ 4152 h 10000"/>
                  <a:gd name="connsiteX1119" fmla="*/ 8283 w 10000"/>
                  <a:gd name="connsiteY1119" fmla="*/ 4152 h 10000"/>
                  <a:gd name="connsiteX1120" fmla="*/ 8299 w 10000"/>
                  <a:gd name="connsiteY1120" fmla="*/ 4132 h 10000"/>
                  <a:gd name="connsiteX1121" fmla="*/ 8316 w 10000"/>
                  <a:gd name="connsiteY1121" fmla="*/ 4113 h 10000"/>
                  <a:gd name="connsiteX1122" fmla="*/ 8330 w 10000"/>
                  <a:gd name="connsiteY1122" fmla="*/ 4084 h 10000"/>
                  <a:gd name="connsiteX1123" fmla="*/ 8341 w 10000"/>
                  <a:gd name="connsiteY1123" fmla="*/ 4058 h 10000"/>
                  <a:gd name="connsiteX1124" fmla="*/ 8349 w 10000"/>
                  <a:gd name="connsiteY1124" fmla="*/ 4064 h 10000"/>
                  <a:gd name="connsiteX1125" fmla="*/ 8366 w 10000"/>
                  <a:gd name="connsiteY1125" fmla="*/ 4067 h 10000"/>
                  <a:gd name="connsiteX1126" fmla="*/ 8374 w 10000"/>
                  <a:gd name="connsiteY1126" fmla="*/ 4084 h 10000"/>
                  <a:gd name="connsiteX1127" fmla="*/ 8402 w 10000"/>
                  <a:gd name="connsiteY1127" fmla="*/ 4054 h 10000"/>
                  <a:gd name="connsiteX1128" fmla="*/ 8427 w 10000"/>
                  <a:gd name="connsiteY1128" fmla="*/ 4028 h 10000"/>
                  <a:gd name="connsiteX1129" fmla="*/ 8438 w 10000"/>
                  <a:gd name="connsiteY1129" fmla="*/ 4025 h 10000"/>
                  <a:gd name="connsiteX1130" fmla="*/ 8468 w 10000"/>
                  <a:gd name="connsiteY1130" fmla="*/ 4006 h 10000"/>
                  <a:gd name="connsiteX1131" fmla="*/ 8485 w 10000"/>
                  <a:gd name="connsiteY1131" fmla="*/ 3999 h 10000"/>
                  <a:gd name="connsiteX1132" fmla="*/ 8493 w 10000"/>
                  <a:gd name="connsiteY1132" fmla="*/ 4025 h 10000"/>
                  <a:gd name="connsiteX1133" fmla="*/ 8515 w 10000"/>
                  <a:gd name="connsiteY1133" fmla="*/ 4028 h 10000"/>
                  <a:gd name="connsiteX1134" fmla="*/ 8543 w 10000"/>
                  <a:gd name="connsiteY1134" fmla="*/ 4009 h 10000"/>
                  <a:gd name="connsiteX1135" fmla="*/ 8551 w 10000"/>
                  <a:gd name="connsiteY1135" fmla="*/ 3990 h 10000"/>
                  <a:gd name="connsiteX1136" fmla="*/ 8582 w 10000"/>
                  <a:gd name="connsiteY1136" fmla="*/ 3977 h 10000"/>
                  <a:gd name="connsiteX1137" fmla="*/ 8596 w 10000"/>
                  <a:gd name="connsiteY1137" fmla="*/ 3977 h 10000"/>
                  <a:gd name="connsiteX1138" fmla="*/ 8607 w 10000"/>
                  <a:gd name="connsiteY1138" fmla="*/ 3980 h 10000"/>
                  <a:gd name="connsiteX1139" fmla="*/ 8645 w 10000"/>
                  <a:gd name="connsiteY1139" fmla="*/ 3970 h 10000"/>
                  <a:gd name="connsiteX1140" fmla="*/ 8654 w 10000"/>
                  <a:gd name="connsiteY1140" fmla="*/ 3951 h 10000"/>
                  <a:gd name="connsiteX1141" fmla="*/ 8670 w 10000"/>
                  <a:gd name="connsiteY1141" fmla="*/ 3935 h 10000"/>
                  <a:gd name="connsiteX1142" fmla="*/ 8695 w 10000"/>
                  <a:gd name="connsiteY1142" fmla="*/ 3935 h 10000"/>
                  <a:gd name="connsiteX1143" fmla="*/ 8704 w 10000"/>
                  <a:gd name="connsiteY1143" fmla="*/ 3951 h 10000"/>
                  <a:gd name="connsiteX1144" fmla="*/ 8717 w 10000"/>
                  <a:gd name="connsiteY1144" fmla="*/ 3964 h 10000"/>
                  <a:gd name="connsiteX1145" fmla="*/ 8751 w 10000"/>
                  <a:gd name="connsiteY1145" fmla="*/ 3951 h 10000"/>
                  <a:gd name="connsiteX1146" fmla="*/ 8776 w 10000"/>
                  <a:gd name="connsiteY1146" fmla="*/ 3935 h 10000"/>
                  <a:gd name="connsiteX1147" fmla="*/ 8798 w 10000"/>
                  <a:gd name="connsiteY1147" fmla="*/ 3925 h 10000"/>
                  <a:gd name="connsiteX1148" fmla="*/ 8806 w 10000"/>
                  <a:gd name="connsiteY1148" fmla="*/ 3892 h 10000"/>
                  <a:gd name="connsiteX1149" fmla="*/ 8814 w 10000"/>
                  <a:gd name="connsiteY1149" fmla="*/ 3876 h 10000"/>
                  <a:gd name="connsiteX1150" fmla="*/ 8839 w 10000"/>
                  <a:gd name="connsiteY1150" fmla="*/ 3873 h 10000"/>
                  <a:gd name="connsiteX1151" fmla="*/ 8842 w 10000"/>
                  <a:gd name="connsiteY1151" fmla="*/ 3876 h 10000"/>
                  <a:gd name="connsiteX1152" fmla="*/ 8856 w 10000"/>
                  <a:gd name="connsiteY1152" fmla="*/ 3863 h 10000"/>
                  <a:gd name="connsiteX1153" fmla="*/ 8856 w 10000"/>
                  <a:gd name="connsiteY1153" fmla="*/ 3841 h 10000"/>
                  <a:gd name="connsiteX1154" fmla="*/ 8870 w 10000"/>
                  <a:gd name="connsiteY1154" fmla="*/ 3821 h 10000"/>
                  <a:gd name="connsiteX1155" fmla="*/ 8903 w 10000"/>
                  <a:gd name="connsiteY1155" fmla="*/ 3802 h 10000"/>
                  <a:gd name="connsiteX1156" fmla="*/ 8914 w 10000"/>
                  <a:gd name="connsiteY1156" fmla="*/ 3782 h 10000"/>
                  <a:gd name="connsiteX1157" fmla="*/ 8939 w 10000"/>
                  <a:gd name="connsiteY1157" fmla="*/ 3782 h 10000"/>
                  <a:gd name="connsiteX1158" fmla="*/ 8961 w 10000"/>
                  <a:gd name="connsiteY1158" fmla="*/ 3779 h 10000"/>
                  <a:gd name="connsiteX1159" fmla="*/ 8983 w 10000"/>
                  <a:gd name="connsiteY1159" fmla="*/ 3760 h 10000"/>
                  <a:gd name="connsiteX1160" fmla="*/ 9003 w 10000"/>
                  <a:gd name="connsiteY1160" fmla="*/ 3763 h 10000"/>
                  <a:gd name="connsiteX1161" fmla="*/ 9019 w 10000"/>
                  <a:gd name="connsiteY1161" fmla="*/ 3779 h 10000"/>
                  <a:gd name="connsiteX1162" fmla="*/ 9050 w 10000"/>
                  <a:gd name="connsiteY1162" fmla="*/ 3812 h 10000"/>
                  <a:gd name="connsiteX1163" fmla="*/ 9080 w 10000"/>
                  <a:gd name="connsiteY1163" fmla="*/ 3831 h 10000"/>
                  <a:gd name="connsiteX1164" fmla="*/ 9097 w 10000"/>
                  <a:gd name="connsiteY1164" fmla="*/ 3867 h 10000"/>
                  <a:gd name="connsiteX1165" fmla="*/ 9114 w 10000"/>
                  <a:gd name="connsiteY1165" fmla="*/ 3902 h 10000"/>
                  <a:gd name="connsiteX1166" fmla="*/ 9122 w 10000"/>
                  <a:gd name="connsiteY1166" fmla="*/ 3935 h 10000"/>
                  <a:gd name="connsiteX1167" fmla="*/ 9125 w 10000"/>
                  <a:gd name="connsiteY1167" fmla="*/ 3964 h 10000"/>
                  <a:gd name="connsiteX1168" fmla="*/ 9130 w 10000"/>
                  <a:gd name="connsiteY1168" fmla="*/ 3999 h 10000"/>
                  <a:gd name="connsiteX1169" fmla="*/ 9130 w 10000"/>
                  <a:gd name="connsiteY1169" fmla="*/ 4054 h 10000"/>
                  <a:gd name="connsiteX1170" fmla="*/ 9155 w 10000"/>
                  <a:gd name="connsiteY1170" fmla="*/ 4093 h 10000"/>
                  <a:gd name="connsiteX1171" fmla="*/ 9169 w 10000"/>
                  <a:gd name="connsiteY1171" fmla="*/ 4090 h 10000"/>
                  <a:gd name="connsiteX1172" fmla="*/ 9211 w 10000"/>
                  <a:gd name="connsiteY1172" fmla="*/ 4077 h 10000"/>
                  <a:gd name="connsiteX1173" fmla="*/ 9244 w 10000"/>
                  <a:gd name="connsiteY1173" fmla="*/ 4077 h 10000"/>
                  <a:gd name="connsiteX1174" fmla="*/ 9252 w 10000"/>
                  <a:gd name="connsiteY1174" fmla="*/ 4103 h 10000"/>
                  <a:gd name="connsiteX1175" fmla="*/ 9258 w 10000"/>
                  <a:gd name="connsiteY1175" fmla="*/ 4148 h 10000"/>
                  <a:gd name="connsiteX1176" fmla="*/ 9269 w 10000"/>
                  <a:gd name="connsiteY1176" fmla="*/ 4158 h 10000"/>
                  <a:gd name="connsiteX1177" fmla="*/ 9294 w 10000"/>
                  <a:gd name="connsiteY1177" fmla="*/ 4158 h 10000"/>
                  <a:gd name="connsiteX1178" fmla="*/ 9319 w 10000"/>
                  <a:gd name="connsiteY1178" fmla="*/ 4168 h 10000"/>
                  <a:gd name="connsiteX1179" fmla="*/ 9346 w 10000"/>
                  <a:gd name="connsiteY1179" fmla="*/ 4190 h 10000"/>
                  <a:gd name="connsiteX1180" fmla="*/ 9357 w 10000"/>
                  <a:gd name="connsiteY1180" fmla="*/ 4168 h 10000"/>
                  <a:gd name="connsiteX1181" fmla="*/ 9371 w 10000"/>
                  <a:gd name="connsiteY1181" fmla="*/ 4132 h 10000"/>
                  <a:gd name="connsiteX1182" fmla="*/ 9391 w 10000"/>
                  <a:gd name="connsiteY1182" fmla="*/ 4113 h 10000"/>
                  <a:gd name="connsiteX1183" fmla="*/ 9407 w 10000"/>
                  <a:gd name="connsiteY1183" fmla="*/ 4103 h 10000"/>
                  <a:gd name="connsiteX1184" fmla="*/ 9435 w 10000"/>
                  <a:gd name="connsiteY1184" fmla="*/ 4100 h 10000"/>
                  <a:gd name="connsiteX1185" fmla="*/ 9460 w 10000"/>
                  <a:gd name="connsiteY1185" fmla="*/ 4084 h 10000"/>
                  <a:gd name="connsiteX1186" fmla="*/ 9485 w 10000"/>
                  <a:gd name="connsiteY1186" fmla="*/ 4067 h 10000"/>
                  <a:gd name="connsiteX1187" fmla="*/ 9496 w 10000"/>
                  <a:gd name="connsiteY1187" fmla="*/ 4054 h 10000"/>
                  <a:gd name="connsiteX1188" fmla="*/ 9526 w 10000"/>
                  <a:gd name="connsiteY1188" fmla="*/ 4048 h 10000"/>
                  <a:gd name="connsiteX1189" fmla="*/ 9557 w 10000"/>
                  <a:gd name="connsiteY1189" fmla="*/ 4038 h 10000"/>
                  <a:gd name="connsiteX1190" fmla="*/ 9584 w 10000"/>
                  <a:gd name="connsiteY1190" fmla="*/ 4019 h 10000"/>
                  <a:gd name="connsiteX1191" fmla="*/ 9623 w 10000"/>
                  <a:gd name="connsiteY1191" fmla="*/ 4016 h 10000"/>
                  <a:gd name="connsiteX1192" fmla="*/ 9648 w 10000"/>
                  <a:gd name="connsiteY1192" fmla="*/ 4009 h 10000"/>
                  <a:gd name="connsiteX1193" fmla="*/ 9673 w 10000"/>
                  <a:gd name="connsiteY1193" fmla="*/ 4019 h 10000"/>
                  <a:gd name="connsiteX1194" fmla="*/ 9712 w 10000"/>
                  <a:gd name="connsiteY1194" fmla="*/ 4038 h 10000"/>
                  <a:gd name="connsiteX1195" fmla="*/ 9742 w 10000"/>
                  <a:gd name="connsiteY1195" fmla="*/ 4074 h 10000"/>
                  <a:gd name="connsiteX1196" fmla="*/ 9776 w 10000"/>
                  <a:gd name="connsiteY1196" fmla="*/ 4093 h 10000"/>
                  <a:gd name="connsiteX1197" fmla="*/ 9814 w 10000"/>
                  <a:gd name="connsiteY1197" fmla="*/ 4109 h 10000"/>
                  <a:gd name="connsiteX1198" fmla="*/ 9859 w 10000"/>
                  <a:gd name="connsiteY1198" fmla="*/ 4119 h 10000"/>
                  <a:gd name="connsiteX1199" fmla="*/ 9898 w 10000"/>
                  <a:gd name="connsiteY1199" fmla="*/ 4122 h 10000"/>
                  <a:gd name="connsiteX1200" fmla="*/ 9931 w 10000"/>
                  <a:gd name="connsiteY1200" fmla="*/ 4109 h 10000"/>
                  <a:gd name="connsiteX1201" fmla="*/ 9956 w 10000"/>
                  <a:gd name="connsiteY1201" fmla="*/ 4100 h 10000"/>
                  <a:gd name="connsiteX1202" fmla="*/ 9981 w 10000"/>
                  <a:gd name="connsiteY1202" fmla="*/ 4067 h 10000"/>
                  <a:gd name="connsiteX1203" fmla="*/ 9994 w 10000"/>
                  <a:gd name="connsiteY1203" fmla="*/ 4035 h 10000"/>
                  <a:gd name="connsiteX1204" fmla="*/ 10000 w 10000"/>
                  <a:gd name="connsiteY1204" fmla="*/ 3996 h 10000"/>
                  <a:gd name="connsiteX1205" fmla="*/ 9994 w 10000"/>
                  <a:gd name="connsiteY1205" fmla="*/ 3941 h 10000"/>
                  <a:gd name="connsiteX1206" fmla="*/ 9986 w 10000"/>
                  <a:gd name="connsiteY1206" fmla="*/ 3905 h 10000"/>
                  <a:gd name="connsiteX1207" fmla="*/ 9981 w 10000"/>
                  <a:gd name="connsiteY1207" fmla="*/ 3857 h 10000"/>
                  <a:gd name="connsiteX1208" fmla="*/ 9989 w 10000"/>
                  <a:gd name="connsiteY1208" fmla="*/ 3837 h 10000"/>
                  <a:gd name="connsiteX1209" fmla="*/ 9989 w 10000"/>
                  <a:gd name="connsiteY1209" fmla="*/ 3812 h 10000"/>
                  <a:gd name="connsiteX1210" fmla="*/ 9981 w 10000"/>
                  <a:gd name="connsiteY1210" fmla="*/ 3792 h 10000"/>
                  <a:gd name="connsiteX1211" fmla="*/ 9970 w 10000"/>
                  <a:gd name="connsiteY1211" fmla="*/ 3763 h 10000"/>
                  <a:gd name="connsiteX1212" fmla="*/ 9945 w 10000"/>
                  <a:gd name="connsiteY1212" fmla="*/ 3705 h 10000"/>
                  <a:gd name="connsiteX1213" fmla="*/ 9931 w 10000"/>
                  <a:gd name="connsiteY1213" fmla="*/ 3659 h 10000"/>
                  <a:gd name="connsiteX1214" fmla="*/ 9903 w 10000"/>
                  <a:gd name="connsiteY1214" fmla="*/ 3640 h 10000"/>
                  <a:gd name="connsiteX1215" fmla="*/ 9881 w 10000"/>
                  <a:gd name="connsiteY1215" fmla="*/ 3620 h 10000"/>
                  <a:gd name="connsiteX1216" fmla="*/ 9856 w 10000"/>
                  <a:gd name="connsiteY1216" fmla="*/ 3595 h 10000"/>
                  <a:gd name="connsiteX1217" fmla="*/ 9817 w 10000"/>
                  <a:gd name="connsiteY1217" fmla="*/ 3562 h 10000"/>
                  <a:gd name="connsiteX1218" fmla="*/ 9795 w 10000"/>
                  <a:gd name="connsiteY1218" fmla="*/ 3546 h 10000"/>
                  <a:gd name="connsiteX1219" fmla="*/ 9778 w 10000"/>
                  <a:gd name="connsiteY1219" fmla="*/ 3527 h 10000"/>
                  <a:gd name="connsiteX1220" fmla="*/ 9745 w 10000"/>
                  <a:gd name="connsiteY1220" fmla="*/ 3501 h 10000"/>
                  <a:gd name="connsiteX1221" fmla="*/ 9726 w 10000"/>
                  <a:gd name="connsiteY1221" fmla="*/ 3488 h 10000"/>
                  <a:gd name="connsiteX1222" fmla="*/ 9704 w 10000"/>
                  <a:gd name="connsiteY1222" fmla="*/ 3472 h 10000"/>
                  <a:gd name="connsiteX1223" fmla="*/ 9695 w 10000"/>
                  <a:gd name="connsiteY1223" fmla="*/ 3468 h 10000"/>
                  <a:gd name="connsiteX1224" fmla="*/ 9690 w 10000"/>
                  <a:gd name="connsiteY1224" fmla="*/ 3459 h 10000"/>
                  <a:gd name="connsiteX1225" fmla="*/ 9673 w 10000"/>
                  <a:gd name="connsiteY1225" fmla="*/ 3449 h 10000"/>
                  <a:gd name="connsiteX1226" fmla="*/ 9665 w 10000"/>
                  <a:gd name="connsiteY1226" fmla="*/ 3442 h 10000"/>
                  <a:gd name="connsiteX1227" fmla="*/ 9654 w 10000"/>
                  <a:gd name="connsiteY1227" fmla="*/ 3449 h 10000"/>
                  <a:gd name="connsiteX1228" fmla="*/ 9521 w 10000"/>
                  <a:gd name="connsiteY1228" fmla="*/ 3394 h 10000"/>
                  <a:gd name="connsiteX1229" fmla="*/ 9510 w 10000"/>
                  <a:gd name="connsiteY1229" fmla="*/ 3368 h 10000"/>
                  <a:gd name="connsiteX1230" fmla="*/ 9496 w 10000"/>
                  <a:gd name="connsiteY1230" fmla="*/ 3287 h 10000"/>
                  <a:gd name="connsiteX1231" fmla="*/ 9488 w 10000"/>
                  <a:gd name="connsiteY1231" fmla="*/ 3216 h 10000"/>
                  <a:gd name="connsiteX1232" fmla="*/ 9493 w 10000"/>
                  <a:gd name="connsiteY1232" fmla="*/ 3174 h 10000"/>
                  <a:gd name="connsiteX1233" fmla="*/ 9501 w 10000"/>
                  <a:gd name="connsiteY1233" fmla="*/ 3128 h 10000"/>
                  <a:gd name="connsiteX1234" fmla="*/ 9488 w 10000"/>
                  <a:gd name="connsiteY1234" fmla="*/ 3025 h 10000"/>
                  <a:gd name="connsiteX1235" fmla="*/ 9446 w 10000"/>
                  <a:gd name="connsiteY1235" fmla="*/ 2931 h 10000"/>
                  <a:gd name="connsiteX1236" fmla="*/ 9382 w 10000"/>
                  <a:gd name="connsiteY1236" fmla="*/ 2837 h 10000"/>
                  <a:gd name="connsiteX1237" fmla="*/ 9316 w 10000"/>
                  <a:gd name="connsiteY1237" fmla="*/ 2753 h 10000"/>
                  <a:gd name="connsiteX1238" fmla="*/ 9294 w 10000"/>
                  <a:gd name="connsiteY1238" fmla="*/ 2655 h 10000"/>
                  <a:gd name="connsiteX1239" fmla="*/ 9213 w 10000"/>
                  <a:gd name="connsiteY1239" fmla="*/ 2328 h 10000"/>
                  <a:gd name="connsiteX1240" fmla="*/ 9172 w 10000"/>
                  <a:gd name="connsiteY1240" fmla="*/ 2286 h 10000"/>
                  <a:gd name="connsiteX1241" fmla="*/ 9019 w 10000"/>
                  <a:gd name="connsiteY1241" fmla="*/ 2082 h 10000"/>
                  <a:gd name="connsiteX1242" fmla="*/ 8906 w 10000"/>
                  <a:gd name="connsiteY1242" fmla="*/ 1946 h 10000"/>
                  <a:gd name="connsiteX1243" fmla="*/ 8801 w 10000"/>
                  <a:gd name="connsiteY1243" fmla="*/ 1778 h 10000"/>
                  <a:gd name="connsiteX1244" fmla="*/ 8806 w 10000"/>
                  <a:gd name="connsiteY1244" fmla="*/ 1713 h 10000"/>
                  <a:gd name="connsiteX1245" fmla="*/ 8809 w 10000"/>
                  <a:gd name="connsiteY1245" fmla="*/ 1703 h 10000"/>
                  <a:gd name="connsiteX1246" fmla="*/ 8817 w 10000"/>
                  <a:gd name="connsiteY1246" fmla="*/ 1713 h 10000"/>
                  <a:gd name="connsiteX1247" fmla="*/ 8834 w 10000"/>
                  <a:gd name="connsiteY1247" fmla="*/ 1729 h 10000"/>
                  <a:gd name="connsiteX1248" fmla="*/ 8839 w 10000"/>
                  <a:gd name="connsiteY1248" fmla="*/ 1729 h 10000"/>
                  <a:gd name="connsiteX1249" fmla="*/ 8848 w 10000"/>
                  <a:gd name="connsiteY1249" fmla="*/ 1723 h 10000"/>
                  <a:gd name="connsiteX1250" fmla="*/ 8850 w 10000"/>
                  <a:gd name="connsiteY1250" fmla="*/ 1703 h 10000"/>
                  <a:gd name="connsiteX1251" fmla="*/ 8850 w 10000"/>
                  <a:gd name="connsiteY1251" fmla="*/ 1684 h 10000"/>
                  <a:gd name="connsiteX1252" fmla="*/ 8850 w 10000"/>
                  <a:gd name="connsiteY1252" fmla="*/ 1648 h 10000"/>
                  <a:gd name="connsiteX1253" fmla="*/ 8881 w 10000"/>
                  <a:gd name="connsiteY1253" fmla="*/ 1571 h 10000"/>
                  <a:gd name="connsiteX1254" fmla="*/ 8895 w 10000"/>
                  <a:gd name="connsiteY1254" fmla="*/ 1541 h 10000"/>
                  <a:gd name="connsiteX1255" fmla="*/ 8895 w 10000"/>
                  <a:gd name="connsiteY1255" fmla="*/ 1525 h 10000"/>
                  <a:gd name="connsiteX1256" fmla="*/ 8881 w 10000"/>
                  <a:gd name="connsiteY1256" fmla="*/ 1516 h 10000"/>
                  <a:gd name="connsiteX1257" fmla="*/ 8864 w 10000"/>
                  <a:gd name="connsiteY1257" fmla="*/ 1522 h 10000"/>
                  <a:gd name="connsiteX1258" fmla="*/ 8850 w 10000"/>
                  <a:gd name="connsiteY1258" fmla="*/ 1535 h 10000"/>
                  <a:gd name="connsiteX1259" fmla="*/ 8834 w 10000"/>
                  <a:gd name="connsiteY1259" fmla="*/ 1571 h 10000"/>
                  <a:gd name="connsiteX1260" fmla="*/ 8825 w 10000"/>
                  <a:gd name="connsiteY1260" fmla="*/ 1587 h 10000"/>
                  <a:gd name="connsiteX1261" fmla="*/ 8776 w 10000"/>
                  <a:gd name="connsiteY1261" fmla="*/ 1571 h 10000"/>
                  <a:gd name="connsiteX1262" fmla="*/ 8745 w 10000"/>
                  <a:gd name="connsiteY1262" fmla="*/ 1580 h 10000"/>
                  <a:gd name="connsiteX1263" fmla="*/ 8720 w 10000"/>
                  <a:gd name="connsiteY1263" fmla="*/ 1587 h 10000"/>
                  <a:gd name="connsiteX1264" fmla="*/ 8709 w 10000"/>
                  <a:gd name="connsiteY1264" fmla="*/ 1609 h 10000"/>
                  <a:gd name="connsiteX1265" fmla="*/ 8693 w 10000"/>
                  <a:gd name="connsiteY1265" fmla="*/ 1616 h 10000"/>
                  <a:gd name="connsiteX1266" fmla="*/ 8684 w 10000"/>
                  <a:gd name="connsiteY1266" fmla="*/ 1639 h 10000"/>
                  <a:gd name="connsiteX1267" fmla="*/ 8684 w 10000"/>
                  <a:gd name="connsiteY1267" fmla="*/ 1658 h 10000"/>
                  <a:gd name="connsiteX1268" fmla="*/ 8665 w 10000"/>
                  <a:gd name="connsiteY1268" fmla="*/ 1655 h 10000"/>
                  <a:gd name="connsiteX1269" fmla="*/ 8665 w 10000"/>
                  <a:gd name="connsiteY1269" fmla="*/ 1645 h 10000"/>
                  <a:gd name="connsiteX1270" fmla="*/ 8665 w 10000"/>
                  <a:gd name="connsiteY1270" fmla="*/ 1626 h 10000"/>
                  <a:gd name="connsiteX1271" fmla="*/ 8676 w 10000"/>
                  <a:gd name="connsiteY1271" fmla="*/ 1609 h 10000"/>
                  <a:gd name="connsiteX1272" fmla="*/ 8679 w 10000"/>
                  <a:gd name="connsiteY1272" fmla="*/ 1597 h 10000"/>
                  <a:gd name="connsiteX1273" fmla="*/ 8687 w 10000"/>
                  <a:gd name="connsiteY1273" fmla="*/ 1577 h 10000"/>
                  <a:gd name="connsiteX1274" fmla="*/ 8695 w 10000"/>
                  <a:gd name="connsiteY1274" fmla="*/ 1554 h 10000"/>
                  <a:gd name="connsiteX1275" fmla="*/ 8709 w 10000"/>
                  <a:gd name="connsiteY1275" fmla="*/ 1532 h 10000"/>
                  <a:gd name="connsiteX1276" fmla="*/ 8704 w 10000"/>
                  <a:gd name="connsiteY1276" fmla="*/ 1512 h 10000"/>
                  <a:gd name="connsiteX1277" fmla="*/ 8695 w 10000"/>
                  <a:gd name="connsiteY1277" fmla="*/ 1503 h 10000"/>
                  <a:gd name="connsiteX1278" fmla="*/ 8684 w 10000"/>
                  <a:gd name="connsiteY1278" fmla="*/ 1503 h 10000"/>
                  <a:gd name="connsiteX1279" fmla="*/ 8670 w 10000"/>
                  <a:gd name="connsiteY1279" fmla="*/ 1525 h 10000"/>
                  <a:gd name="connsiteX1280" fmla="*/ 8665 w 10000"/>
                  <a:gd name="connsiteY1280" fmla="*/ 1545 h 10000"/>
                  <a:gd name="connsiteX1281" fmla="*/ 8654 w 10000"/>
                  <a:gd name="connsiteY1281" fmla="*/ 1567 h 10000"/>
                  <a:gd name="connsiteX1282" fmla="*/ 8648 w 10000"/>
                  <a:gd name="connsiteY1282" fmla="*/ 1587 h 10000"/>
                  <a:gd name="connsiteX1283" fmla="*/ 8640 w 10000"/>
                  <a:gd name="connsiteY1283" fmla="*/ 1629 h 10000"/>
                  <a:gd name="connsiteX1284" fmla="*/ 8620 w 10000"/>
                  <a:gd name="connsiteY1284" fmla="*/ 1635 h 10000"/>
                  <a:gd name="connsiteX1285" fmla="*/ 8612 w 10000"/>
                  <a:gd name="connsiteY1285" fmla="*/ 1635 h 10000"/>
                  <a:gd name="connsiteX1286" fmla="*/ 8604 w 10000"/>
                  <a:gd name="connsiteY1286" fmla="*/ 1626 h 10000"/>
                  <a:gd name="connsiteX1287" fmla="*/ 8596 w 10000"/>
                  <a:gd name="connsiteY1287" fmla="*/ 1616 h 10000"/>
                  <a:gd name="connsiteX1288" fmla="*/ 8596 w 10000"/>
                  <a:gd name="connsiteY1288" fmla="*/ 1580 h 10000"/>
                  <a:gd name="connsiteX1289" fmla="*/ 8587 w 10000"/>
                  <a:gd name="connsiteY1289" fmla="*/ 1545 h 10000"/>
                  <a:gd name="connsiteX1290" fmla="*/ 8565 w 10000"/>
                  <a:gd name="connsiteY1290" fmla="*/ 1516 h 10000"/>
                  <a:gd name="connsiteX1291" fmla="*/ 8543 w 10000"/>
                  <a:gd name="connsiteY1291" fmla="*/ 1512 h 10000"/>
                  <a:gd name="connsiteX1292" fmla="*/ 8518 w 10000"/>
                  <a:gd name="connsiteY1292" fmla="*/ 1532 h 10000"/>
                  <a:gd name="connsiteX1293" fmla="*/ 8476 w 10000"/>
                  <a:gd name="connsiteY1293" fmla="*/ 1567 h 10000"/>
                  <a:gd name="connsiteX1294" fmla="*/ 8454 w 10000"/>
                  <a:gd name="connsiteY1294" fmla="*/ 1551 h 10000"/>
                  <a:gd name="connsiteX1295" fmla="*/ 8402 w 10000"/>
                  <a:gd name="connsiteY1295" fmla="*/ 1493 h 10000"/>
                  <a:gd name="connsiteX1296" fmla="*/ 8371 w 10000"/>
                  <a:gd name="connsiteY1296" fmla="*/ 1428 h 10000"/>
                  <a:gd name="connsiteX1297" fmla="*/ 8072 w 10000"/>
                  <a:gd name="connsiteY1297" fmla="*/ 1422 h 10000"/>
                  <a:gd name="connsiteX1298" fmla="*/ 7823 w 10000"/>
                  <a:gd name="connsiteY1298" fmla="*/ 1279 h 10000"/>
                  <a:gd name="connsiteX1299" fmla="*/ 7587 w 10000"/>
                  <a:gd name="connsiteY1299" fmla="*/ 1133 h 10000"/>
                  <a:gd name="connsiteX1300" fmla="*/ 7526 w 10000"/>
                  <a:gd name="connsiteY1300" fmla="*/ 1098 h 10000"/>
                  <a:gd name="connsiteX1301" fmla="*/ 7346 w 10000"/>
                  <a:gd name="connsiteY1301" fmla="*/ 991 h 10000"/>
                  <a:gd name="connsiteX1302" fmla="*/ 7321 w 10000"/>
                  <a:gd name="connsiteY1302" fmla="*/ 959 h 10000"/>
                  <a:gd name="connsiteX1303" fmla="*/ 7307 w 10000"/>
                  <a:gd name="connsiteY1303" fmla="*/ 871 h 10000"/>
                  <a:gd name="connsiteX1304" fmla="*/ 7224 w 10000"/>
                  <a:gd name="connsiteY1304" fmla="*/ 816 h 10000"/>
                  <a:gd name="connsiteX1305" fmla="*/ 7147 w 10000"/>
                  <a:gd name="connsiteY1305" fmla="*/ 787 h 10000"/>
                  <a:gd name="connsiteX1306" fmla="*/ 7080 w 10000"/>
                  <a:gd name="connsiteY1306" fmla="*/ 742 h 10000"/>
                  <a:gd name="connsiteX1307" fmla="*/ 7069 w 10000"/>
                  <a:gd name="connsiteY1307" fmla="*/ 767 h 10000"/>
                  <a:gd name="connsiteX1308" fmla="*/ 7033 w 10000"/>
                  <a:gd name="connsiteY1308" fmla="*/ 787 h 10000"/>
                  <a:gd name="connsiteX1309" fmla="*/ 6820 w 10000"/>
                  <a:gd name="connsiteY1309" fmla="*/ 878 h 10000"/>
                  <a:gd name="connsiteX1310" fmla="*/ 6726 w 10000"/>
                  <a:gd name="connsiteY1310" fmla="*/ 897 h 10000"/>
                  <a:gd name="connsiteX1311" fmla="*/ 6626 w 10000"/>
                  <a:gd name="connsiteY1311" fmla="*/ 955 h 10000"/>
                  <a:gd name="connsiteX1312" fmla="*/ 6582 w 10000"/>
                  <a:gd name="connsiteY1312" fmla="*/ 946 h 10000"/>
                  <a:gd name="connsiteX1313" fmla="*/ 6571 w 10000"/>
                  <a:gd name="connsiteY1313" fmla="*/ 955 h 10000"/>
                  <a:gd name="connsiteX1314" fmla="*/ 6507 w 10000"/>
                  <a:gd name="connsiteY1314" fmla="*/ 975 h 10000"/>
                  <a:gd name="connsiteX1315" fmla="*/ 6485 w 10000"/>
                  <a:gd name="connsiteY1315" fmla="*/ 975 h 10000"/>
                  <a:gd name="connsiteX1316" fmla="*/ 6476 w 10000"/>
                  <a:gd name="connsiteY1316" fmla="*/ 965 h 10000"/>
                  <a:gd name="connsiteX1317" fmla="*/ 6474 w 10000"/>
                  <a:gd name="connsiteY1317" fmla="*/ 936 h 10000"/>
                  <a:gd name="connsiteX1318" fmla="*/ 6452 w 10000"/>
                  <a:gd name="connsiteY1318" fmla="*/ 887 h 10000"/>
                  <a:gd name="connsiteX1319" fmla="*/ 6352 w 10000"/>
                  <a:gd name="connsiteY1319" fmla="*/ 767 h 10000"/>
                  <a:gd name="connsiteX1320" fmla="*/ 6313 w 10000"/>
                  <a:gd name="connsiteY1320" fmla="*/ 732 h 10000"/>
                  <a:gd name="connsiteX1321" fmla="*/ 6296 w 10000"/>
                  <a:gd name="connsiteY1321" fmla="*/ 690 h 10000"/>
                  <a:gd name="connsiteX1322" fmla="*/ 6271 w 10000"/>
                  <a:gd name="connsiteY1322" fmla="*/ 664 h 10000"/>
                  <a:gd name="connsiteX1323" fmla="*/ 6266 w 10000"/>
                  <a:gd name="connsiteY1323" fmla="*/ 654 h 10000"/>
                  <a:gd name="connsiteX1324" fmla="*/ 6111 w 10000"/>
                  <a:gd name="connsiteY1324" fmla="*/ 398 h 10000"/>
                  <a:gd name="connsiteX1325" fmla="*/ 5903 w 10000"/>
                  <a:gd name="connsiteY1325" fmla="*/ 408 h 10000"/>
                  <a:gd name="connsiteX1326" fmla="*/ 5837 w 10000"/>
                  <a:gd name="connsiteY1326" fmla="*/ 427 h 10000"/>
                  <a:gd name="connsiteX1327" fmla="*/ 5756 w 10000"/>
                  <a:gd name="connsiteY1327" fmla="*/ 453 h 10000"/>
                  <a:gd name="connsiteX1328" fmla="*/ 5681 w 10000"/>
                  <a:gd name="connsiteY1328" fmla="*/ 453 h 10000"/>
                  <a:gd name="connsiteX1329" fmla="*/ 5609 w 10000"/>
                  <a:gd name="connsiteY1329" fmla="*/ 447 h 10000"/>
                  <a:gd name="connsiteX1330" fmla="*/ 5554 w 10000"/>
                  <a:gd name="connsiteY1330" fmla="*/ 304 h 10000"/>
                  <a:gd name="connsiteX1331" fmla="*/ 5529 w 10000"/>
                  <a:gd name="connsiteY1331" fmla="*/ 301 h 10000"/>
                  <a:gd name="connsiteX1332" fmla="*/ 5393 w 10000"/>
                  <a:gd name="connsiteY1332" fmla="*/ 256 h 10000"/>
                  <a:gd name="connsiteX1333" fmla="*/ 5366 w 10000"/>
                  <a:gd name="connsiteY1333" fmla="*/ 220 h 10000"/>
                  <a:gd name="connsiteX1334" fmla="*/ 5249 w 10000"/>
                  <a:gd name="connsiteY1334" fmla="*/ 155 h 10000"/>
                  <a:gd name="connsiteX1335" fmla="*/ 5141 w 10000"/>
                  <a:gd name="connsiteY1335" fmla="*/ 52 h 10000"/>
                  <a:gd name="connsiteX1336" fmla="*/ 5116 w 10000"/>
                  <a:gd name="connsiteY1336" fmla="*/ 3 h 10000"/>
                  <a:gd name="connsiteX1337" fmla="*/ 5061 w 10000"/>
                  <a:gd name="connsiteY1337" fmla="*/ 0 h 10000"/>
                  <a:gd name="connsiteX1338" fmla="*/ 5036 w 10000"/>
                  <a:gd name="connsiteY1338" fmla="*/ 32 h 10000"/>
                  <a:gd name="connsiteX1339" fmla="*/ 4942 w 10000"/>
                  <a:gd name="connsiteY1339" fmla="*/ 133 h 10000"/>
                  <a:gd name="connsiteX1340" fmla="*/ 4900 w 10000"/>
                  <a:gd name="connsiteY1340" fmla="*/ 217 h 10000"/>
                  <a:gd name="connsiteX1341" fmla="*/ 4861 w 10000"/>
                  <a:gd name="connsiteY1341" fmla="*/ 198 h 10000"/>
                  <a:gd name="connsiteX1342" fmla="*/ 4795 w 10000"/>
                  <a:gd name="connsiteY1342" fmla="*/ 68 h 10000"/>
                  <a:gd name="connsiteX1343" fmla="*/ 4778 w 10000"/>
                  <a:gd name="connsiteY1343" fmla="*/ 62 h 10000"/>
                  <a:gd name="connsiteX1344" fmla="*/ 4765 w 10000"/>
                  <a:gd name="connsiteY1344" fmla="*/ 62 h 10000"/>
                  <a:gd name="connsiteX1345" fmla="*/ 4748 w 10000"/>
                  <a:gd name="connsiteY1345" fmla="*/ 68 h 10000"/>
                  <a:gd name="connsiteX1346" fmla="*/ 4673 w 10000"/>
                  <a:gd name="connsiteY1346" fmla="*/ 136 h 10000"/>
                  <a:gd name="connsiteX1347" fmla="*/ 4632 w 10000"/>
                  <a:gd name="connsiteY1347" fmla="*/ 201 h 10000"/>
                  <a:gd name="connsiteX1348" fmla="*/ 4623 w 10000"/>
                  <a:gd name="connsiteY1348" fmla="*/ 210 h 10000"/>
                  <a:gd name="connsiteX1349" fmla="*/ 4579 w 10000"/>
                  <a:gd name="connsiteY1349" fmla="*/ 220 h 10000"/>
                  <a:gd name="connsiteX1350" fmla="*/ 4479 w 10000"/>
                  <a:gd name="connsiteY1350" fmla="*/ 198 h 10000"/>
                  <a:gd name="connsiteX1351" fmla="*/ 4402 w 10000"/>
                  <a:gd name="connsiteY1351" fmla="*/ 165 h 10000"/>
                  <a:gd name="connsiteX1352" fmla="*/ 4374 w 10000"/>
                  <a:gd name="connsiteY1352" fmla="*/ 165 h 10000"/>
                  <a:gd name="connsiteX1353" fmla="*/ 4335 w 10000"/>
                  <a:gd name="connsiteY1353" fmla="*/ 172 h 10000"/>
                  <a:gd name="connsiteX1354" fmla="*/ 4302 w 10000"/>
                  <a:gd name="connsiteY1354" fmla="*/ 188 h 10000"/>
                  <a:gd name="connsiteX1355" fmla="*/ 4271 w 10000"/>
                  <a:gd name="connsiteY1355" fmla="*/ 220 h 10000"/>
                  <a:gd name="connsiteX1356" fmla="*/ 4238 w 10000"/>
                  <a:gd name="connsiteY1356" fmla="*/ 240 h 10000"/>
                  <a:gd name="connsiteX1357" fmla="*/ 4324 w 10000"/>
                  <a:gd name="connsiteY1357" fmla="*/ 1289 h 10000"/>
                  <a:gd name="connsiteX1358" fmla="*/ 3521 w 10000"/>
                  <a:gd name="connsiteY1358" fmla="*/ 7730 h 10000"/>
                  <a:gd name="connsiteX1359" fmla="*/ 3554 w 10000"/>
                  <a:gd name="connsiteY1359" fmla="*/ 7740 h 10000"/>
                  <a:gd name="connsiteX1360" fmla="*/ 3560 w 10000"/>
                  <a:gd name="connsiteY1360" fmla="*/ 7749 h 10000"/>
                  <a:gd name="connsiteX1361" fmla="*/ 3562 w 10000"/>
                  <a:gd name="connsiteY1361" fmla="*/ 7759 h 10000"/>
                  <a:gd name="connsiteX1362" fmla="*/ 3573 w 10000"/>
                  <a:gd name="connsiteY1362" fmla="*/ 7766 h 10000"/>
                  <a:gd name="connsiteX1363" fmla="*/ 3584 w 10000"/>
                  <a:gd name="connsiteY1363" fmla="*/ 7759 h 10000"/>
                  <a:gd name="connsiteX1364" fmla="*/ 3598 w 10000"/>
                  <a:gd name="connsiteY1364" fmla="*/ 7743 h 10000"/>
                  <a:gd name="connsiteX1365" fmla="*/ 3609 w 10000"/>
                  <a:gd name="connsiteY1365" fmla="*/ 7756 h 10000"/>
                  <a:gd name="connsiteX1366" fmla="*/ 3623 w 10000"/>
                  <a:gd name="connsiteY1366" fmla="*/ 7733 h 10000"/>
                  <a:gd name="connsiteX1367" fmla="*/ 3632 w 10000"/>
                  <a:gd name="connsiteY1367" fmla="*/ 7730 h 10000"/>
                  <a:gd name="connsiteX1368" fmla="*/ 3634 w 10000"/>
                  <a:gd name="connsiteY1368" fmla="*/ 7730 h 10000"/>
                  <a:gd name="connsiteX1369" fmla="*/ 3643 w 10000"/>
                  <a:gd name="connsiteY1369" fmla="*/ 7730 h 10000"/>
                  <a:gd name="connsiteX1370" fmla="*/ 3657 w 10000"/>
                  <a:gd name="connsiteY1370" fmla="*/ 7733 h 10000"/>
                  <a:gd name="connsiteX1371" fmla="*/ 3670 w 10000"/>
                  <a:gd name="connsiteY1371" fmla="*/ 7730 h 10000"/>
                  <a:gd name="connsiteX1372" fmla="*/ 3687 w 10000"/>
                  <a:gd name="connsiteY1372" fmla="*/ 7730 h 10000"/>
                  <a:gd name="connsiteX1373" fmla="*/ 3690 w 10000"/>
                  <a:gd name="connsiteY1373" fmla="*/ 7730 h 10000"/>
                  <a:gd name="connsiteX1374" fmla="*/ 3704 w 10000"/>
                  <a:gd name="connsiteY1374" fmla="*/ 7740 h 10000"/>
                  <a:gd name="connsiteX1375" fmla="*/ 3712 w 10000"/>
                  <a:gd name="connsiteY1375" fmla="*/ 7743 h 10000"/>
                  <a:gd name="connsiteX1376" fmla="*/ 3723 w 10000"/>
                  <a:gd name="connsiteY1376" fmla="*/ 7749 h 10000"/>
                  <a:gd name="connsiteX1377" fmla="*/ 3729 w 10000"/>
                  <a:gd name="connsiteY1377" fmla="*/ 7749 h 10000"/>
                  <a:gd name="connsiteX1378" fmla="*/ 3729 w 10000"/>
                  <a:gd name="connsiteY1378" fmla="*/ 7743 h 10000"/>
                  <a:gd name="connsiteX1379" fmla="*/ 3745 w 10000"/>
                  <a:gd name="connsiteY1379" fmla="*/ 7740 h 10000"/>
                  <a:gd name="connsiteX1380" fmla="*/ 3753 w 10000"/>
                  <a:gd name="connsiteY1380" fmla="*/ 7730 h 10000"/>
                  <a:gd name="connsiteX1381" fmla="*/ 3762 w 10000"/>
                  <a:gd name="connsiteY1381" fmla="*/ 7720 h 10000"/>
                  <a:gd name="connsiteX1382" fmla="*/ 3776 w 10000"/>
                  <a:gd name="connsiteY1382" fmla="*/ 7710 h 10000"/>
                  <a:gd name="connsiteX1383" fmla="*/ 3784 w 10000"/>
                  <a:gd name="connsiteY1383" fmla="*/ 7701 h 10000"/>
                  <a:gd name="connsiteX1384" fmla="*/ 3792 w 10000"/>
                  <a:gd name="connsiteY1384" fmla="*/ 7694 h 10000"/>
                  <a:gd name="connsiteX1385" fmla="*/ 3801 w 10000"/>
                  <a:gd name="connsiteY1385" fmla="*/ 7685 h 10000"/>
                  <a:gd name="connsiteX1386" fmla="*/ 3803 w 10000"/>
                  <a:gd name="connsiteY1386" fmla="*/ 7685 h 10000"/>
                  <a:gd name="connsiteX1387" fmla="*/ 3809 w 10000"/>
                  <a:gd name="connsiteY1387" fmla="*/ 7685 h 10000"/>
                  <a:gd name="connsiteX1388" fmla="*/ 4871 w 10000"/>
                  <a:gd name="connsiteY1388" fmla="*/ 6921 h 10000"/>
                  <a:gd name="connsiteX1389" fmla="*/ 3778 w 10000"/>
                  <a:gd name="connsiteY1389" fmla="*/ 7756 h 10000"/>
                  <a:gd name="connsiteX1390" fmla="*/ 3762 w 10000"/>
                  <a:gd name="connsiteY1390" fmla="*/ 7775 h 10000"/>
                  <a:gd name="connsiteX1391" fmla="*/ 3748 w 10000"/>
                  <a:gd name="connsiteY1391" fmla="*/ 7775 h 10000"/>
                  <a:gd name="connsiteX1392" fmla="*/ 3737 w 10000"/>
                  <a:gd name="connsiteY1392" fmla="*/ 7778 h 10000"/>
                  <a:gd name="connsiteX1393" fmla="*/ 3723 w 10000"/>
                  <a:gd name="connsiteY1393" fmla="*/ 7778 h 10000"/>
                  <a:gd name="connsiteX1394" fmla="*/ 5766 w 10000"/>
                  <a:gd name="connsiteY1394" fmla="*/ 7785 h 10000"/>
                  <a:gd name="connsiteX1395" fmla="*/ 3712 w 10000"/>
                  <a:gd name="connsiteY1395" fmla="*/ 8005 h 10000"/>
                  <a:gd name="connsiteX1396" fmla="*/ 3706 w 10000"/>
                  <a:gd name="connsiteY1396" fmla="*/ 8021 h 10000"/>
                  <a:gd name="connsiteX1397" fmla="*/ 3712 w 10000"/>
                  <a:gd name="connsiteY1397" fmla="*/ 8044 h 10000"/>
                  <a:gd name="connsiteX1398" fmla="*/ 3712 w 10000"/>
                  <a:gd name="connsiteY1398" fmla="*/ 8051 h 10000"/>
                  <a:gd name="connsiteX1399" fmla="*/ 3729 w 10000"/>
                  <a:gd name="connsiteY1399" fmla="*/ 8060 h 10000"/>
                  <a:gd name="connsiteX1400" fmla="*/ 3767 w 10000"/>
                  <a:gd name="connsiteY1400" fmla="*/ 8106 h 10000"/>
                  <a:gd name="connsiteX1401" fmla="*/ 3770 w 10000"/>
                  <a:gd name="connsiteY1401" fmla="*/ 8119 h 10000"/>
                  <a:gd name="connsiteX1402" fmla="*/ 3787 w 10000"/>
                  <a:gd name="connsiteY1402" fmla="*/ 8157 h 10000"/>
                  <a:gd name="connsiteX1403" fmla="*/ 3740 w 10000"/>
                  <a:gd name="connsiteY1403" fmla="*/ 8154 h 10000"/>
                  <a:gd name="connsiteX1404" fmla="*/ 3731 w 10000"/>
                  <a:gd name="connsiteY1404" fmla="*/ 8138 h 10000"/>
                  <a:gd name="connsiteX1405" fmla="*/ 3729 w 10000"/>
                  <a:gd name="connsiteY1405" fmla="*/ 8125 h 10000"/>
                  <a:gd name="connsiteX1406" fmla="*/ 3712 w 10000"/>
                  <a:gd name="connsiteY1406" fmla="*/ 8115 h 10000"/>
                  <a:gd name="connsiteX1407" fmla="*/ 3704 w 10000"/>
                  <a:gd name="connsiteY1407" fmla="*/ 8109 h 10000"/>
                  <a:gd name="connsiteX1408" fmla="*/ 3687 w 10000"/>
                  <a:gd name="connsiteY1408" fmla="*/ 8099 h 10000"/>
                  <a:gd name="connsiteX1409" fmla="*/ 3673 w 10000"/>
                  <a:gd name="connsiteY1409" fmla="*/ 8093 h 10000"/>
                  <a:gd name="connsiteX1410" fmla="*/ 3665 w 10000"/>
                  <a:gd name="connsiteY1410" fmla="*/ 8083 h 10000"/>
                  <a:gd name="connsiteX1411" fmla="*/ 3648 w 10000"/>
                  <a:gd name="connsiteY1411" fmla="*/ 8073 h 10000"/>
                  <a:gd name="connsiteX1412" fmla="*/ 3643 w 10000"/>
                  <a:gd name="connsiteY1412" fmla="*/ 8063 h 10000"/>
                  <a:gd name="connsiteX1413" fmla="*/ 3632 w 10000"/>
                  <a:gd name="connsiteY1413" fmla="*/ 8054 h 10000"/>
                  <a:gd name="connsiteX1414" fmla="*/ 3623 w 10000"/>
                  <a:gd name="connsiteY1414" fmla="*/ 8060 h 10000"/>
                  <a:gd name="connsiteX1415" fmla="*/ 3615 w 10000"/>
                  <a:gd name="connsiteY1415" fmla="*/ 8070 h 10000"/>
                  <a:gd name="connsiteX1416" fmla="*/ 3607 w 10000"/>
                  <a:gd name="connsiteY1416" fmla="*/ 8083 h 10000"/>
                  <a:gd name="connsiteX1417" fmla="*/ 3607 w 10000"/>
                  <a:gd name="connsiteY1417" fmla="*/ 8099 h 10000"/>
                  <a:gd name="connsiteX1418" fmla="*/ 3607 w 10000"/>
                  <a:gd name="connsiteY1418" fmla="*/ 8125 h 10000"/>
                  <a:gd name="connsiteX1419" fmla="*/ 3601 w 10000"/>
                  <a:gd name="connsiteY1419" fmla="*/ 8148 h 10000"/>
                  <a:gd name="connsiteX1420" fmla="*/ 3584 w 10000"/>
                  <a:gd name="connsiteY1420" fmla="*/ 8154 h 10000"/>
                  <a:gd name="connsiteX1421" fmla="*/ 3573 w 10000"/>
                  <a:gd name="connsiteY1421" fmla="*/ 8154 h 10000"/>
                  <a:gd name="connsiteX1422" fmla="*/ 3560 w 10000"/>
                  <a:gd name="connsiteY1422" fmla="*/ 8138 h 10000"/>
                  <a:gd name="connsiteX1423" fmla="*/ 3551 w 10000"/>
                  <a:gd name="connsiteY1423" fmla="*/ 8119 h 10000"/>
                  <a:gd name="connsiteX1424" fmla="*/ 3504 w 10000"/>
                  <a:gd name="connsiteY1424" fmla="*/ 8073 h 10000"/>
                  <a:gd name="connsiteX1425" fmla="*/ 3493 w 10000"/>
                  <a:gd name="connsiteY1425" fmla="*/ 8051 h 10000"/>
                  <a:gd name="connsiteX1426" fmla="*/ 3488 w 10000"/>
                  <a:gd name="connsiteY1426" fmla="*/ 8034 h 10000"/>
                  <a:gd name="connsiteX1427" fmla="*/ 3488 w 10000"/>
                  <a:gd name="connsiteY1427" fmla="*/ 8012 h 10000"/>
                  <a:gd name="connsiteX1428" fmla="*/ 3496 w 10000"/>
                  <a:gd name="connsiteY1428" fmla="*/ 8002 h 10000"/>
                  <a:gd name="connsiteX1429" fmla="*/ 3457 w 10000"/>
                  <a:gd name="connsiteY1429" fmla="*/ 7872 h 10000"/>
                  <a:gd name="connsiteX1430" fmla="*/ 3449 w 10000"/>
                  <a:gd name="connsiteY1430" fmla="*/ 7847 h 10000"/>
                  <a:gd name="connsiteX1431" fmla="*/ 3446 w 10000"/>
                  <a:gd name="connsiteY1431" fmla="*/ 7827 h 10000"/>
                  <a:gd name="connsiteX1432" fmla="*/ 3457 w 10000"/>
                  <a:gd name="connsiteY1432" fmla="*/ 7808 h 10000"/>
                  <a:gd name="connsiteX1433" fmla="*/ 3465 w 10000"/>
                  <a:gd name="connsiteY1433" fmla="*/ 7798 h 10000"/>
                  <a:gd name="connsiteX1434" fmla="*/ 3476 w 10000"/>
                  <a:gd name="connsiteY1434" fmla="*/ 7788 h 10000"/>
                  <a:gd name="connsiteX1435" fmla="*/ 3479 w 10000"/>
                  <a:gd name="connsiteY1435" fmla="*/ 7795 h 10000"/>
                  <a:gd name="connsiteX1436" fmla="*/ 3501 w 10000"/>
                  <a:gd name="connsiteY1436" fmla="*/ 7817 h 10000"/>
                  <a:gd name="connsiteX1437" fmla="*/ 3518 w 10000"/>
                  <a:gd name="connsiteY1437" fmla="*/ 7843 h 10000"/>
                  <a:gd name="connsiteX1438" fmla="*/ 3521 w 10000"/>
                  <a:gd name="connsiteY1438" fmla="*/ 7847 h 10000"/>
                  <a:gd name="connsiteX0" fmla="*/ 4324 w 10000"/>
                  <a:gd name="connsiteY0" fmla="*/ 1289 h 10000"/>
                  <a:gd name="connsiteX1" fmla="*/ 4296 w 10000"/>
                  <a:gd name="connsiteY1" fmla="*/ 1305 h 10000"/>
                  <a:gd name="connsiteX2" fmla="*/ 4285 w 10000"/>
                  <a:gd name="connsiteY2" fmla="*/ 1279 h 10000"/>
                  <a:gd name="connsiteX3" fmla="*/ 4244 w 10000"/>
                  <a:gd name="connsiteY3" fmla="*/ 1266 h 10000"/>
                  <a:gd name="connsiteX4" fmla="*/ 4208 w 10000"/>
                  <a:gd name="connsiteY4" fmla="*/ 1286 h 10000"/>
                  <a:gd name="connsiteX5" fmla="*/ 4172 w 10000"/>
                  <a:gd name="connsiteY5" fmla="*/ 1299 h 10000"/>
                  <a:gd name="connsiteX6" fmla="*/ 4150 w 10000"/>
                  <a:gd name="connsiteY6" fmla="*/ 1308 h 10000"/>
                  <a:gd name="connsiteX7" fmla="*/ 4139 w 10000"/>
                  <a:gd name="connsiteY7" fmla="*/ 1315 h 10000"/>
                  <a:gd name="connsiteX8" fmla="*/ 4125 w 10000"/>
                  <a:gd name="connsiteY8" fmla="*/ 1315 h 10000"/>
                  <a:gd name="connsiteX9" fmla="*/ 4119 w 10000"/>
                  <a:gd name="connsiteY9" fmla="*/ 1315 h 10000"/>
                  <a:gd name="connsiteX10" fmla="*/ 4111 w 10000"/>
                  <a:gd name="connsiteY10" fmla="*/ 1308 h 10000"/>
                  <a:gd name="connsiteX11" fmla="*/ 4100 w 10000"/>
                  <a:gd name="connsiteY11" fmla="*/ 1315 h 10000"/>
                  <a:gd name="connsiteX12" fmla="*/ 4075 w 10000"/>
                  <a:gd name="connsiteY12" fmla="*/ 1315 h 10000"/>
                  <a:gd name="connsiteX13" fmla="*/ 4058 w 10000"/>
                  <a:gd name="connsiteY13" fmla="*/ 1318 h 10000"/>
                  <a:gd name="connsiteX14" fmla="*/ 4044 w 10000"/>
                  <a:gd name="connsiteY14" fmla="*/ 1315 h 10000"/>
                  <a:gd name="connsiteX15" fmla="*/ 4042 w 10000"/>
                  <a:gd name="connsiteY15" fmla="*/ 1299 h 10000"/>
                  <a:gd name="connsiteX16" fmla="*/ 4014 w 10000"/>
                  <a:gd name="connsiteY16" fmla="*/ 1308 h 10000"/>
                  <a:gd name="connsiteX17" fmla="*/ 4011 w 10000"/>
                  <a:gd name="connsiteY17" fmla="*/ 1315 h 10000"/>
                  <a:gd name="connsiteX18" fmla="*/ 4011 w 10000"/>
                  <a:gd name="connsiteY18" fmla="*/ 1341 h 10000"/>
                  <a:gd name="connsiteX19" fmla="*/ 4019 w 10000"/>
                  <a:gd name="connsiteY19" fmla="*/ 1341 h 10000"/>
                  <a:gd name="connsiteX20" fmla="*/ 3997 w 10000"/>
                  <a:gd name="connsiteY20" fmla="*/ 1363 h 10000"/>
                  <a:gd name="connsiteX21" fmla="*/ 3986 w 10000"/>
                  <a:gd name="connsiteY21" fmla="*/ 1373 h 10000"/>
                  <a:gd name="connsiteX22" fmla="*/ 3981 w 10000"/>
                  <a:gd name="connsiteY22" fmla="*/ 1389 h 10000"/>
                  <a:gd name="connsiteX23" fmla="*/ 3981 w 10000"/>
                  <a:gd name="connsiteY23" fmla="*/ 1409 h 10000"/>
                  <a:gd name="connsiteX24" fmla="*/ 3981 w 10000"/>
                  <a:gd name="connsiteY24" fmla="*/ 1438 h 10000"/>
                  <a:gd name="connsiteX25" fmla="*/ 3961 w 10000"/>
                  <a:gd name="connsiteY25" fmla="*/ 1441 h 10000"/>
                  <a:gd name="connsiteX26" fmla="*/ 3942 w 10000"/>
                  <a:gd name="connsiteY26" fmla="*/ 1441 h 10000"/>
                  <a:gd name="connsiteX27" fmla="*/ 3914 w 10000"/>
                  <a:gd name="connsiteY27" fmla="*/ 1454 h 10000"/>
                  <a:gd name="connsiteX28" fmla="*/ 3892 w 10000"/>
                  <a:gd name="connsiteY28" fmla="*/ 1467 h 10000"/>
                  <a:gd name="connsiteX29" fmla="*/ 3867 w 10000"/>
                  <a:gd name="connsiteY29" fmla="*/ 1483 h 10000"/>
                  <a:gd name="connsiteX30" fmla="*/ 3845 w 10000"/>
                  <a:gd name="connsiteY30" fmla="*/ 1467 h 10000"/>
                  <a:gd name="connsiteX31" fmla="*/ 3850 w 10000"/>
                  <a:gd name="connsiteY31" fmla="*/ 1457 h 10000"/>
                  <a:gd name="connsiteX32" fmla="*/ 3864 w 10000"/>
                  <a:gd name="connsiteY32" fmla="*/ 1441 h 10000"/>
                  <a:gd name="connsiteX33" fmla="*/ 3859 w 10000"/>
                  <a:gd name="connsiteY33" fmla="*/ 1409 h 10000"/>
                  <a:gd name="connsiteX34" fmla="*/ 3842 w 10000"/>
                  <a:gd name="connsiteY34" fmla="*/ 1383 h 10000"/>
                  <a:gd name="connsiteX35" fmla="*/ 3825 w 10000"/>
                  <a:gd name="connsiteY35" fmla="*/ 1360 h 10000"/>
                  <a:gd name="connsiteX36" fmla="*/ 3809 w 10000"/>
                  <a:gd name="connsiteY36" fmla="*/ 1318 h 10000"/>
                  <a:gd name="connsiteX37" fmla="*/ 3787 w 10000"/>
                  <a:gd name="connsiteY37" fmla="*/ 1289 h 10000"/>
                  <a:gd name="connsiteX38" fmla="*/ 3759 w 10000"/>
                  <a:gd name="connsiteY38" fmla="*/ 1266 h 10000"/>
                  <a:gd name="connsiteX39" fmla="*/ 3740 w 10000"/>
                  <a:gd name="connsiteY39" fmla="*/ 1256 h 10000"/>
                  <a:gd name="connsiteX40" fmla="*/ 3715 w 10000"/>
                  <a:gd name="connsiteY40" fmla="*/ 1250 h 10000"/>
                  <a:gd name="connsiteX41" fmla="*/ 3687 w 10000"/>
                  <a:gd name="connsiteY41" fmla="*/ 1256 h 10000"/>
                  <a:gd name="connsiteX42" fmla="*/ 3681 w 10000"/>
                  <a:gd name="connsiteY42" fmla="*/ 1260 h 10000"/>
                  <a:gd name="connsiteX43" fmla="*/ 3670 w 10000"/>
                  <a:gd name="connsiteY43" fmla="*/ 1295 h 10000"/>
                  <a:gd name="connsiteX44" fmla="*/ 3651 w 10000"/>
                  <a:gd name="connsiteY44" fmla="*/ 1305 h 10000"/>
                  <a:gd name="connsiteX45" fmla="*/ 3640 w 10000"/>
                  <a:gd name="connsiteY45" fmla="*/ 1308 h 10000"/>
                  <a:gd name="connsiteX46" fmla="*/ 3626 w 10000"/>
                  <a:gd name="connsiteY46" fmla="*/ 1308 h 10000"/>
                  <a:gd name="connsiteX47" fmla="*/ 3632 w 10000"/>
                  <a:gd name="connsiteY47" fmla="*/ 1276 h 10000"/>
                  <a:gd name="connsiteX48" fmla="*/ 3609 w 10000"/>
                  <a:gd name="connsiteY48" fmla="*/ 1289 h 10000"/>
                  <a:gd name="connsiteX49" fmla="*/ 3593 w 10000"/>
                  <a:gd name="connsiteY49" fmla="*/ 1286 h 10000"/>
                  <a:gd name="connsiteX50" fmla="*/ 3590 w 10000"/>
                  <a:gd name="connsiteY50" fmla="*/ 1256 h 10000"/>
                  <a:gd name="connsiteX51" fmla="*/ 3584 w 10000"/>
                  <a:gd name="connsiteY51" fmla="*/ 1237 h 10000"/>
                  <a:gd name="connsiteX52" fmla="*/ 3573 w 10000"/>
                  <a:gd name="connsiteY52" fmla="*/ 1237 h 10000"/>
                  <a:gd name="connsiteX53" fmla="*/ 3554 w 10000"/>
                  <a:gd name="connsiteY53" fmla="*/ 1227 h 10000"/>
                  <a:gd name="connsiteX54" fmla="*/ 3546 w 10000"/>
                  <a:gd name="connsiteY54" fmla="*/ 1192 h 10000"/>
                  <a:gd name="connsiteX55" fmla="*/ 3529 w 10000"/>
                  <a:gd name="connsiteY55" fmla="*/ 1176 h 10000"/>
                  <a:gd name="connsiteX56" fmla="*/ 3512 w 10000"/>
                  <a:gd name="connsiteY56" fmla="*/ 1182 h 10000"/>
                  <a:gd name="connsiteX57" fmla="*/ 3485 w 10000"/>
                  <a:gd name="connsiteY57" fmla="*/ 1182 h 10000"/>
                  <a:gd name="connsiteX58" fmla="*/ 3463 w 10000"/>
                  <a:gd name="connsiteY58" fmla="*/ 1176 h 10000"/>
                  <a:gd name="connsiteX59" fmla="*/ 3449 w 10000"/>
                  <a:gd name="connsiteY59" fmla="*/ 1182 h 10000"/>
                  <a:gd name="connsiteX60" fmla="*/ 3432 w 10000"/>
                  <a:gd name="connsiteY60" fmla="*/ 1192 h 10000"/>
                  <a:gd name="connsiteX61" fmla="*/ 3454 w 10000"/>
                  <a:gd name="connsiteY61" fmla="*/ 1205 h 10000"/>
                  <a:gd name="connsiteX62" fmla="*/ 3463 w 10000"/>
                  <a:gd name="connsiteY62" fmla="*/ 1205 h 10000"/>
                  <a:gd name="connsiteX63" fmla="*/ 3488 w 10000"/>
                  <a:gd name="connsiteY63" fmla="*/ 1205 h 10000"/>
                  <a:gd name="connsiteX64" fmla="*/ 3488 w 10000"/>
                  <a:gd name="connsiteY64" fmla="*/ 1218 h 10000"/>
                  <a:gd name="connsiteX65" fmla="*/ 3493 w 10000"/>
                  <a:gd name="connsiteY65" fmla="*/ 1247 h 10000"/>
                  <a:gd name="connsiteX66" fmla="*/ 3512 w 10000"/>
                  <a:gd name="connsiteY66" fmla="*/ 1247 h 10000"/>
                  <a:gd name="connsiteX67" fmla="*/ 3518 w 10000"/>
                  <a:gd name="connsiteY67" fmla="*/ 1250 h 10000"/>
                  <a:gd name="connsiteX68" fmla="*/ 3521 w 10000"/>
                  <a:gd name="connsiteY68" fmla="*/ 1276 h 10000"/>
                  <a:gd name="connsiteX69" fmla="*/ 3543 w 10000"/>
                  <a:gd name="connsiteY69" fmla="*/ 1295 h 10000"/>
                  <a:gd name="connsiteX70" fmla="*/ 3546 w 10000"/>
                  <a:gd name="connsiteY70" fmla="*/ 1305 h 10000"/>
                  <a:gd name="connsiteX71" fmla="*/ 3543 w 10000"/>
                  <a:gd name="connsiteY71" fmla="*/ 1315 h 10000"/>
                  <a:gd name="connsiteX72" fmla="*/ 3543 w 10000"/>
                  <a:gd name="connsiteY72" fmla="*/ 1331 h 10000"/>
                  <a:gd name="connsiteX73" fmla="*/ 3554 w 10000"/>
                  <a:gd name="connsiteY73" fmla="*/ 1324 h 10000"/>
                  <a:gd name="connsiteX74" fmla="*/ 3560 w 10000"/>
                  <a:gd name="connsiteY74" fmla="*/ 1331 h 10000"/>
                  <a:gd name="connsiteX75" fmla="*/ 3582 w 10000"/>
                  <a:gd name="connsiteY75" fmla="*/ 1344 h 10000"/>
                  <a:gd name="connsiteX76" fmla="*/ 3598 w 10000"/>
                  <a:gd name="connsiteY76" fmla="*/ 1380 h 10000"/>
                  <a:gd name="connsiteX77" fmla="*/ 3607 w 10000"/>
                  <a:gd name="connsiteY77" fmla="*/ 1389 h 10000"/>
                  <a:gd name="connsiteX78" fmla="*/ 3623 w 10000"/>
                  <a:gd name="connsiteY78" fmla="*/ 1409 h 10000"/>
                  <a:gd name="connsiteX79" fmla="*/ 3634 w 10000"/>
                  <a:gd name="connsiteY79" fmla="*/ 1438 h 10000"/>
                  <a:gd name="connsiteX80" fmla="*/ 3632 w 10000"/>
                  <a:gd name="connsiteY80" fmla="*/ 1454 h 10000"/>
                  <a:gd name="connsiteX81" fmla="*/ 3618 w 10000"/>
                  <a:gd name="connsiteY81" fmla="*/ 1438 h 10000"/>
                  <a:gd name="connsiteX82" fmla="*/ 3598 w 10000"/>
                  <a:gd name="connsiteY82" fmla="*/ 1428 h 10000"/>
                  <a:gd name="connsiteX83" fmla="*/ 3582 w 10000"/>
                  <a:gd name="connsiteY83" fmla="*/ 1402 h 10000"/>
                  <a:gd name="connsiteX84" fmla="*/ 3562 w 10000"/>
                  <a:gd name="connsiteY84" fmla="*/ 1399 h 10000"/>
                  <a:gd name="connsiteX85" fmla="*/ 3546 w 10000"/>
                  <a:gd name="connsiteY85" fmla="*/ 1383 h 10000"/>
                  <a:gd name="connsiteX86" fmla="*/ 3510 w 10000"/>
                  <a:gd name="connsiteY86" fmla="*/ 1360 h 10000"/>
                  <a:gd name="connsiteX87" fmla="*/ 3485 w 10000"/>
                  <a:gd name="connsiteY87" fmla="*/ 1344 h 10000"/>
                  <a:gd name="connsiteX88" fmla="*/ 3454 w 10000"/>
                  <a:gd name="connsiteY88" fmla="*/ 1334 h 10000"/>
                  <a:gd name="connsiteX89" fmla="*/ 3429 w 10000"/>
                  <a:gd name="connsiteY89" fmla="*/ 1315 h 10000"/>
                  <a:gd name="connsiteX90" fmla="*/ 3416 w 10000"/>
                  <a:gd name="connsiteY90" fmla="*/ 1308 h 10000"/>
                  <a:gd name="connsiteX91" fmla="*/ 3399 w 10000"/>
                  <a:gd name="connsiteY91" fmla="*/ 1305 h 10000"/>
                  <a:gd name="connsiteX92" fmla="*/ 3382 w 10000"/>
                  <a:gd name="connsiteY92" fmla="*/ 1286 h 10000"/>
                  <a:gd name="connsiteX93" fmla="*/ 3380 w 10000"/>
                  <a:gd name="connsiteY93" fmla="*/ 1266 h 10000"/>
                  <a:gd name="connsiteX94" fmla="*/ 3388 w 10000"/>
                  <a:gd name="connsiteY94" fmla="*/ 1256 h 10000"/>
                  <a:gd name="connsiteX95" fmla="*/ 3407 w 10000"/>
                  <a:gd name="connsiteY95" fmla="*/ 1256 h 10000"/>
                  <a:gd name="connsiteX96" fmla="*/ 3396 w 10000"/>
                  <a:gd name="connsiteY96" fmla="*/ 1227 h 10000"/>
                  <a:gd name="connsiteX97" fmla="*/ 3382 w 10000"/>
                  <a:gd name="connsiteY97" fmla="*/ 1227 h 10000"/>
                  <a:gd name="connsiteX98" fmla="*/ 3360 w 10000"/>
                  <a:gd name="connsiteY98" fmla="*/ 1221 h 10000"/>
                  <a:gd name="connsiteX99" fmla="*/ 3349 w 10000"/>
                  <a:gd name="connsiteY99" fmla="*/ 1231 h 10000"/>
                  <a:gd name="connsiteX100" fmla="*/ 3352 w 10000"/>
                  <a:gd name="connsiteY100" fmla="*/ 1247 h 10000"/>
                  <a:gd name="connsiteX101" fmla="*/ 3341 w 10000"/>
                  <a:gd name="connsiteY101" fmla="*/ 1237 h 10000"/>
                  <a:gd name="connsiteX102" fmla="*/ 3335 w 10000"/>
                  <a:gd name="connsiteY102" fmla="*/ 1231 h 10000"/>
                  <a:gd name="connsiteX103" fmla="*/ 3307 w 10000"/>
                  <a:gd name="connsiteY103" fmla="*/ 1227 h 10000"/>
                  <a:gd name="connsiteX104" fmla="*/ 3294 w 10000"/>
                  <a:gd name="connsiteY104" fmla="*/ 1221 h 10000"/>
                  <a:gd name="connsiteX105" fmla="*/ 3271 w 10000"/>
                  <a:gd name="connsiteY105" fmla="*/ 1211 h 10000"/>
                  <a:gd name="connsiteX106" fmla="*/ 3252 w 10000"/>
                  <a:gd name="connsiteY106" fmla="*/ 1195 h 10000"/>
                  <a:gd name="connsiteX107" fmla="*/ 3235 w 10000"/>
                  <a:gd name="connsiteY107" fmla="*/ 1195 h 10000"/>
                  <a:gd name="connsiteX108" fmla="*/ 3235 w 10000"/>
                  <a:gd name="connsiteY108" fmla="*/ 1205 h 10000"/>
                  <a:gd name="connsiteX109" fmla="*/ 3219 w 10000"/>
                  <a:gd name="connsiteY109" fmla="*/ 1231 h 10000"/>
                  <a:gd name="connsiteX110" fmla="*/ 3213 w 10000"/>
                  <a:gd name="connsiteY110" fmla="*/ 1231 h 10000"/>
                  <a:gd name="connsiteX111" fmla="*/ 3183 w 10000"/>
                  <a:gd name="connsiteY111" fmla="*/ 1221 h 10000"/>
                  <a:gd name="connsiteX112" fmla="*/ 3175 w 10000"/>
                  <a:gd name="connsiteY112" fmla="*/ 1227 h 10000"/>
                  <a:gd name="connsiteX113" fmla="*/ 3163 w 10000"/>
                  <a:gd name="connsiteY113" fmla="*/ 1237 h 10000"/>
                  <a:gd name="connsiteX114" fmla="*/ 3158 w 10000"/>
                  <a:gd name="connsiteY114" fmla="*/ 1260 h 10000"/>
                  <a:gd name="connsiteX115" fmla="*/ 3158 w 10000"/>
                  <a:gd name="connsiteY115" fmla="*/ 1276 h 10000"/>
                  <a:gd name="connsiteX116" fmla="*/ 3163 w 10000"/>
                  <a:gd name="connsiteY116" fmla="*/ 1295 h 10000"/>
                  <a:gd name="connsiteX117" fmla="*/ 3166 w 10000"/>
                  <a:gd name="connsiteY117" fmla="*/ 1308 h 10000"/>
                  <a:gd name="connsiteX118" fmla="*/ 3158 w 10000"/>
                  <a:gd name="connsiteY118" fmla="*/ 1315 h 10000"/>
                  <a:gd name="connsiteX119" fmla="*/ 3133 w 10000"/>
                  <a:gd name="connsiteY119" fmla="*/ 1299 h 10000"/>
                  <a:gd name="connsiteX120" fmla="*/ 3114 w 10000"/>
                  <a:gd name="connsiteY120" fmla="*/ 1276 h 10000"/>
                  <a:gd name="connsiteX121" fmla="*/ 3078 w 10000"/>
                  <a:gd name="connsiteY121" fmla="*/ 1240 h 10000"/>
                  <a:gd name="connsiteX122" fmla="*/ 3044 w 10000"/>
                  <a:gd name="connsiteY122" fmla="*/ 1227 h 10000"/>
                  <a:gd name="connsiteX123" fmla="*/ 3033 w 10000"/>
                  <a:gd name="connsiteY123" fmla="*/ 1231 h 10000"/>
                  <a:gd name="connsiteX124" fmla="*/ 3036 w 10000"/>
                  <a:gd name="connsiteY124" fmla="*/ 1256 h 10000"/>
                  <a:gd name="connsiteX125" fmla="*/ 3044 w 10000"/>
                  <a:gd name="connsiteY125" fmla="*/ 1266 h 10000"/>
                  <a:gd name="connsiteX126" fmla="*/ 3044 w 10000"/>
                  <a:gd name="connsiteY126" fmla="*/ 1276 h 10000"/>
                  <a:gd name="connsiteX127" fmla="*/ 3036 w 10000"/>
                  <a:gd name="connsiteY127" fmla="*/ 1276 h 10000"/>
                  <a:gd name="connsiteX128" fmla="*/ 3028 w 10000"/>
                  <a:gd name="connsiteY128" fmla="*/ 1266 h 10000"/>
                  <a:gd name="connsiteX129" fmla="*/ 3025 w 10000"/>
                  <a:gd name="connsiteY129" fmla="*/ 1256 h 10000"/>
                  <a:gd name="connsiteX130" fmla="*/ 3008 w 10000"/>
                  <a:gd name="connsiteY130" fmla="*/ 1205 h 10000"/>
                  <a:gd name="connsiteX131" fmla="*/ 3000 w 10000"/>
                  <a:gd name="connsiteY131" fmla="*/ 1192 h 10000"/>
                  <a:gd name="connsiteX132" fmla="*/ 2994 w 10000"/>
                  <a:gd name="connsiteY132" fmla="*/ 1176 h 10000"/>
                  <a:gd name="connsiteX133" fmla="*/ 2986 w 10000"/>
                  <a:gd name="connsiteY133" fmla="*/ 1182 h 10000"/>
                  <a:gd name="connsiteX134" fmla="*/ 2981 w 10000"/>
                  <a:gd name="connsiteY134" fmla="*/ 1192 h 10000"/>
                  <a:gd name="connsiteX135" fmla="*/ 2970 w 10000"/>
                  <a:gd name="connsiteY135" fmla="*/ 1201 h 10000"/>
                  <a:gd name="connsiteX136" fmla="*/ 2956 w 10000"/>
                  <a:gd name="connsiteY136" fmla="*/ 1218 h 10000"/>
                  <a:gd name="connsiteX137" fmla="*/ 2939 w 10000"/>
                  <a:gd name="connsiteY137" fmla="*/ 1240 h 10000"/>
                  <a:gd name="connsiteX138" fmla="*/ 2928 w 10000"/>
                  <a:gd name="connsiteY138" fmla="*/ 1247 h 10000"/>
                  <a:gd name="connsiteX139" fmla="*/ 2922 w 10000"/>
                  <a:gd name="connsiteY139" fmla="*/ 1250 h 10000"/>
                  <a:gd name="connsiteX140" fmla="*/ 2911 w 10000"/>
                  <a:gd name="connsiteY140" fmla="*/ 1250 h 10000"/>
                  <a:gd name="connsiteX141" fmla="*/ 2884 w 10000"/>
                  <a:gd name="connsiteY141" fmla="*/ 1247 h 10000"/>
                  <a:gd name="connsiteX142" fmla="*/ 2864 w 10000"/>
                  <a:gd name="connsiteY142" fmla="*/ 1237 h 10000"/>
                  <a:gd name="connsiteX143" fmla="*/ 2848 w 10000"/>
                  <a:gd name="connsiteY143" fmla="*/ 1231 h 10000"/>
                  <a:gd name="connsiteX144" fmla="*/ 2834 w 10000"/>
                  <a:gd name="connsiteY144" fmla="*/ 1227 h 10000"/>
                  <a:gd name="connsiteX145" fmla="*/ 2831 w 10000"/>
                  <a:gd name="connsiteY145" fmla="*/ 1227 h 10000"/>
                  <a:gd name="connsiteX146" fmla="*/ 2831 w 10000"/>
                  <a:gd name="connsiteY146" fmla="*/ 1221 h 10000"/>
                  <a:gd name="connsiteX147" fmla="*/ 2825 w 10000"/>
                  <a:gd name="connsiteY147" fmla="*/ 1205 h 10000"/>
                  <a:gd name="connsiteX148" fmla="*/ 2823 w 10000"/>
                  <a:gd name="connsiteY148" fmla="*/ 1192 h 10000"/>
                  <a:gd name="connsiteX149" fmla="*/ 2817 w 10000"/>
                  <a:gd name="connsiteY149" fmla="*/ 1182 h 10000"/>
                  <a:gd name="connsiteX150" fmla="*/ 2814 w 10000"/>
                  <a:gd name="connsiteY150" fmla="*/ 1176 h 10000"/>
                  <a:gd name="connsiteX151" fmla="*/ 2792 w 10000"/>
                  <a:gd name="connsiteY151" fmla="*/ 1172 h 10000"/>
                  <a:gd name="connsiteX152" fmla="*/ 2759 w 10000"/>
                  <a:gd name="connsiteY152" fmla="*/ 1156 h 10000"/>
                  <a:gd name="connsiteX153" fmla="*/ 2734 w 10000"/>
                  <a:gd name="connsiteY153" fmla="*/ 1143 h 10000"/>
                  <a:gd name="connsiteX154" fmla="*/ 2695 w 10000"/>
                  <a:gd name="connsiteY154" fmla="*/ 1124 h 10000"/>
                  <a:gd name="connsiteX155" fmla="*/ 2670 w 10000"/>
                  <a:gd name="connsiteY155" fmla="*/ 1108 h 10000"/>
                  <a:gd name="connsiteX156" fmla="*/ 2645 w 10000"/>
                  <a:gd name="connsiteY156" fmla="*/ 1091 h 10000"/>
                  <a:gd name="connsiteX157" fmla="*/ 2618 w 10000"/>
                  <a:gd name="connsiteY157" fmla="*/ 1088 h 10000"/>
                  <a:gd name="connsiteX158" fmla="*/ 2576 w 10000"/>
                  <a:gd name="connsiteY158" fmla="*/ 1088 h 10000"/>
                  <a:gd name="connsiteX159" fmla="*/ 2551 w 10000"/>
                  <a:gd name="connsiteY159" fmla="*/ 1091 h 10000"/>
                  <a:gd name="connsiteX160" fmla="*/ 2521 w 10000"/>
                  <a:gd name="connsiteY160" fmla="*/ 1098 h 10000"/>
                  <a:gd name="connsiteX161" fmla="*/ 2493 w 10000"/>
                  <a:gd name="connsiteY161" fmla="*/ 1104 h 10000"/>
                  <a:gd name="connsiteX162" fmla="*/ 2468 w 10000"/>
                  <a:gd name="connsiteY162" fmla="*/ 1108 h 10000"/>
                  <a:gd name="connsiteX163" fmla="*/ 2404 w 10000"/>
                  <a:gd name="connsiteY163" fmla="*/ 1124 h 10000"/>
                  <a:gd name="connsiteX164" fmla="*/ 2366 w 10000"/>
                  <a:gd name="connsiteY164" fmla="*/ 1133 h 10000"/>
                  <a:gd name="connsiteX165" fmla="*/ 2346 w 10000"/>
                  <a:gd name="connsiteY165" fmla="*/ 1137 h 10000"/>
                  <a:gd name="connsiteX166" fmla="*/ 2294 w 10000"/>
                  <a:gd name="connsiteY166" fmla="*/ 1146 h 10000"/>
                  <a:gd name="connsiteX167" fmla="*/ 2249 w 10000"/>
                  <a:gd name="connsiteY167" fmla="*/ 1156 h 10000"/>
                  <a:gd name="connsiteX168" fmla="*/ 2230 w 10000"/>
                  <a:gd name="connsiteY168" fmla="*/ 1156 h 10000"/>
                  <a:gd name="connsiteX169" fmla="*/ 2222 w 10000"/>
                  <a:gd name="connsiteY169" fmla="*/ 1163 h 10000"/>
                  <a:gd name="connsiteX170" fmla="*/ 2194 w 10000"/>
                  <a:gd name="connsiteY170" fmla="*/ 1163 h 10000"/>
                  <a:gd name="connsiteX171" fmla="*/ 2172 w 10000"/>
                  <a:gd name="connsiteY171" fmla="*/ 1163 h 10000"/>
                  <a:gd name="connsiteX172" fmla="*/ 2147 w 10000"/>
                  <a:gd name="connsiteY172" fmla="*/ 1166 h 10000"/>
                  <a:gd name="connsiteX173" fmla="*/ 2108 w 10000"/>
                  <a:gd name="connsiteY173" fmla="*/ 1166 h 10000"/>
                  <a:gd name="connsiteX174" fmla="*/ 2083 w 10000"/>
                  <a:gd name="connsiteY174" fmla="*/ 1156 h 10000"/>
                  <a:gd name="connsiteX175" fmla="*/ 2042 w 10000"/>
                  <a:gd name="connsiteY175" fmla="*/ 1143 h 10000"/>
                  <a:gd name="connsiteX176" fmla="*/ 2011 w 10000"/>
                  <a:gd name="connsiteY176" fmla="*/ 1143 h 10000"/>
                  <a:gd name="connsiteX177" fmla="*/ 1994 w 10000"/>
                  <a:gd name="connsiteY177" fmla="*/ 1146 h 10000"/>
                  <a:gd name="connsiteX178" fmla="*/ 1967 w 10000"/>
                  <a:gd name="connsiteY178" fmla="*/ 1156 h 10000"/>
                  <a:gd name="connsiteX179" fmla="*/ 1903 w 10000"/>
                  <a:gd name="connsiteY179" fmla="*/ 1176 h 10000"/>
                  <a:gd name="connsiteX180" fmla="*/ 1873 w 10000"/>
                  <a:gd name="connsiteY180" fmla="*/ 1182 h 10000"/>
                  <a:gd name="connsiteX181" fmla="*/ 1850 w 10000"/>
                  <a:gd name="connsiteY181" fmla="*/ 1185 h 10000"/>
                  <a:gd name="connsiteX182" fmla="*/ 1842 w 10000"/>
                  <a:gd name="connsiteY182" fmla="*/ 1192 h 10000"/>
                  <a:gd name="connsiteX183" fmla="*/ 1823 w 10000"/>
                  <a:gd name="connsiteY183" fmla="*/ 1195 h 10000"/>
                  <a:gd name="connsiteX184" fmla="*/ 1814 w 10000"/>
                  <a:gd name="connsiteY184" fmla="*/ 1201 h 10000"/>
                  <a:gd name="connsiteX185" fmla="*/ 1792 w 10000"/>
                  <a:gd name="connsiteY185" fmla="*/ 1218 h 10000"/>
                  <a:gd name="connsiteX186" fmla="*/ 1767 w 10000"/>
                  <a:gd name="connsiteY186" fmla="*/ 1231 h 10000"/>
                  <a:gd name="connsiteX187" fmla="*/ 1717 w 10000"/>
                  <a:gd name="connsiteY187" fmla="*/ 1266 h 10000"/>
                  <a:gd name="connsiteX188" fmla="*/ 1695 w 10000"/>
                  <a:gd name="connsiteY188" fmla="*/ 1279 h 10000"/>
                  <a:gd name="connsiteX189" fmla="*/ 1654 w 10000"/>
                  <a:gd name="connsiteY189" fmla="*/ 1308 h 10000"/>
                  <a:gd name="connsiteX190" fmla="*/ 1620 w 10000"/>
                  <a:gd name="connsiteY190" fmla="*/ 1334 h 10000"/>
                  <a:gd name="connsiteX191" fmla="*/ 1590 w 10000"/>
                  <a:gd name="connsiteY191" fmla="*/ 1360 h 10000"/>
                  <a:gd name="connsiteX192" fmla="*/ 1565 w 10000"/>
                  <a:gd name="connsiteY192" fmla="*/ 1380 h 10000"/>
                  <a:gd name="connsiteX193" fmla="*/ 1532 w 10000"/>
                  <a:gd name="connsiteY193" fmla="*/ 1402 h 10000"/>
                  <a:gd name="connsiteX194" fmla="*/ 1501 w 10000"/>
                  <a:gd name="connsiteY194" fmla="*/ 1418 h 10000"/>
                  <a:gd name="connsiteX195" fmla="*/ 1460 w 10000"/>
                  <a:gd name="connsiteY195" fmla="*/ 1438 h 10000"/>
                  <a:gd name="connsiteX196" fmla="*/ 1435 w 10000"/>
                  <a:gd name="connsiteY196" fmla="*/ 1454 h 10000"/>
                  <a:gd name="connsiteX197" fmla="*/ 1421 w 10000"/>
                  <a:gd name="connsiteY197" fmla="*/ 1464 h 10000"/>
                  <a:gd name="connsiteX198" fmla="*/ 1380 w 10000"/>
                  <a:gd name="connsiteY198" fmla="*/ 1473 h 10000"/>
                  <a:gd name="connsiteX199" fmla="*/ 1324 w 10000"/>
                  <a:gd name="connsiteY199" fmla="*/ 1477 h 10000"/>
                  <a:gd name="connsiteX200" fmla="*/ 1274 w 10000"/>
                  <a:gd name="connsiteY200" fmla="*/ 1483 h 10000"/>
                  <a:gd name="connsiteX201" fmla="*/ 1244 w 10000"/>
                  <a:gd name="connsiteY201" fmla="*/ 1486 h 10000"/>
                  <a:gd name="connsiteX202" fmla="*/ 1233 w 10000"/>
                  <a:gd name="connsiteY202" fmla="*/ 1486 h 10000"/>
                  <a:gd name="connsiteX203" fmla="*/ 1197 w 10000"/>
                  <a:gd name="connsiteY203" fmla="*/ 1493 h 10000"/>
                  <a:gd name="connsiteX204" fmla="*/ 1180 w 10000"/>
                  <a:gd name="connsiteY204" fmla="*/ 1496 h 10000"/>
                  <a:gd name="connsiteX205" fmla="*/ 1169 w 10000"/>
                  <a:gd name="connsiteY205" fmla="*/ 1496 h 10000"/>
                  <a:gd name="connsiteX206" fmla="*/ 1161 w 10000"/>
                  <a:gd name="connsiteY206" fmla="*/ 1503 h 10000"/>
                  <a:gd name="connsiteX207" fmla="*/ 1155 w 10000"/>
                  <a:gd name="connsiteY207" fmla="*/ 1503 h 10000"/>
                  <a:gd name="connsiteX208" fmla="*/ 501 w 10000"/>
                  <a:gd name="connsiteY208" fmla="*/ 2277 h 10000"/>
                  <a:gd name="connsiteX209" fmla="*/ 396 w 10000"/>
                  <a:gd name="connsiteY209" fmla="*/ 2532 h 10000"/>
                  <a:gd name="connsiteX210" fmla="*/ 324 w 10000"/>
                  <a:gd name="connsiteY210" fmla="*/ 2759 h 10000"/>
                  <a:gd name="connsiteX211" fmla="*/ 274 w 10000"/>
                  <a:gd name="connsiteY211" fmla="*/ 2866 h 10000"/>
                  <a:gd name="connsiteX212" fmla="*/ 202 w 10000"/>
                  <a:gd name="connsiteY212" fmla="*/ 3008 h 10000"/>
                  <a:gd name="connsiteX213" fmla="*/ 211 w 10000"/>
                  <a:gd name="connsiteY213" fmla="*/ 3177 h 10000"/>
                  <a:gd name="connsiteX214" fmla="*/ 235 w 10000"/>
                  <a:gd name="connsiteY214" fmla="*/ 3368 h 10000"/>
                  <a:gd name="connsiteX215" fmla="*/ 266 w 10000"/>
                  <a:gd name="connsiteY215" fmla="*/ 3595 h 10000"/>
                  <a:gd name="connsiteX216" fmla="*/ 299 w 10000"/>
                  <a:gd name="connsiteY216" fmla="*/ 3831 h 10000"/>
                  <a:gd name="connsiteX217" fmla="*/ 305 w 10000"/>
                  <a:gd name="connsiteY217" fmla="*/ 3863 h 10000"/>
                  <a:gd name="connsiteX218" fmla="*/ 341 w 10000"/>
                  <a:gd name="connsiteY218" fmla="*/ 3941 h 10000"/>
                  <a:gd name="connsiteX219" fmla="*/ 186 w 10000"/>
                  <a:gd name="connsiteY219" fmla="*/ 3935 h 10000"/>
                  <a:gd name="connsiteX220" fmla="*/ 30 w 10000"/>
                  <a:gd name="connsiteY220" fmla="*/ 3925 h 10000"/>
                  <a:gd name="connsiteX221" fmla="*/ 0 w 10000"/>
                  <a:gd name="connsiteY221" fmla="*/ 4054 h 10000"/>
                  <a:gd name="connsiteX222" fmla="*/ 14 w 10000"/>
                  <a:gd name="connsiteY222" fmla="*/ 4152 h 10000"/>
                  <a:gd name="connsiteX223" fmla="*/ 22 w 10000"/>
                  <a:gd name="connsiteY223" fmla="*/ 4242 h 10000"/>
                  <a:gd name="connsiteX224" fmla="*/ 30 w 10000"/>
                  <a:gd name="connsiteY224" fmla="*/ 4291 h 10000"/>
                  <a:gd name="connsiteX225" fmla="*/ 102 w 10000"/>
                  <a:gd name="connsiteY225" fmla="*/ 4271 h 10000"/>
                  <a:gd name="connsiteX226" fmla="*/ 155 w 10000"/>
                  <a:gd name="connsiteY226" fmla="*/ 4262 h 10000"/>
                  <a:gd name="connsiteX227" fmla="*/ 410 w 10000"/>
                  <a:gd name="connsiteY227" fmla="*/ 4255 h 10000"/>
                  <a:gd name="connsiteX228" fmla="*/ 418 w 10000"/>
                  <a:gd name="connsiteY228" fmla="*/ 4385 h 10000"/>
                  <a:gd name="connsiteX229" fmla="*/ 429 w 10000"/>
                  <a:gd name="connsiteY229" fmla="*/ 4543 h 10000"/>
                  <a:gd name="connsiteX230" fmla="*/ 443 w 10000"/>
                  <a:gd name="connsiteY230" fmla="*/ 4585 h 10000"/>
                  <a:gd name="connsiteX231" fmla="*/ 465 w 10000"/>
                  <a:gd name="connsiteY231" fmla="*/ 4611 h 10000"/>
                  <a:gd name="connsiteX232" fmla="*/ 468 w 10000"/>
                  <a:gd name="connsiteY232" fmla="*/ 4621 h 10000"/>
                  <a:gd name="connsiteX233" fmla="*/ 474 w 10000"/>
                  <a:gd name="connsiteY233" fmla="*/ 4679 h 10000"/>
                  <a:gd name="connsiteX234" fmla="*/ 554 w 10000"/>
                  <a:gd name="connsiteY234" fmla="*/ 4738 h 10000"/>
                  <a:gd name="connsiteX235" fmla="*/ 637 w 10000"/>
                  <a:gd name="connsiteY235" fmla="*/ 4809 h 10000"/>
                  <a:gd name="connsiteX236" fmla="*/ 704 w 10000"/>
                  <a:gd name="connsiteY236" fmla="*/ 4851 h 10000"/>
                  <a:gd name="connsiteX237" fmla="*/ 740 w 10000"/>
                  <a:gd name="connsiteY237" fmla="*/ 4893 h 10000"/>
                  <a:gd name="connsiteX238" fmla="*/ 756 w 10000"/>
                  <a:gd name="connsiteY238" fmla="*/ 4896 h 10000"/>
                  <a:gd name="connsiteX239" fmla="*/ 767 w 10000"/>
                  <a:gd name="connsiteY239" fmla="*/ 4880 h 10000"/>
                  <a:gd name="connsiteX240" fmla="*/ 806 w 10000"/>
                  <a:gd name="connsiteY240" fmla="*/ 4945 h 10000"/>
                  <a:gd name="connsiteX241" fmla="*/ 886 w 10000"/>
                  <a:gd name="connsiteY241" fmla="*/ 5078 h 10000"/>
                  <a:gd name="connsiteX242" fmla="*/ 911 w 10000"/>
                  <a:gd name="connsiteY242" fmla="*/ 5130 h 10000"/>
                  <a:gd name="connsiteX243" fmla="*/ 920 w 10000"/>
                  <a:gd name="connsiteY243" fmla="*/ 5191 h 10000"/>
                  <a:gd name="connsiteX244" fmla="*/ 920 w 10000"/>
                  <a:gd name="connsiteY244" fmla="*/ 5220 h 10000"/>
                  <a:gd name="connsiteX245" fmla="*/ 911 w 10000"/>
                  <a:gd name="connsiteY245" fmla="*/ 5314 h 10000"/>
                  <a:gd name="connsiteX246" fmla="*/ 898 w 10000"/>
                  <a:gd name="connsiteY246" fmla="*/ 5369 h 10000"/>
                  <a:gd name="connsiteX247" fmla="*/ 895 w 10000"/>
                  <a:gd name="connsiteY247" fmla="*/ 5385 h 10000"/>
                  <a:gd name="connsiteX248" fmla="*/ 895 w 10000"/>
                  <a:gd name="connsiteY248" fmla="*/ 5405 h 10000"/>
                  <a:gd name="connsiteX249" fmla="*/ 898 w 10000"/>
                  <a:gd name="connsiteY249" fmla="*/ 5434 h 10000"/>
                  <a:gd name="connsiteX250" fmla="*/ 911 w 10000"/>
                  <a:gd name="connsiteY250" fmla="*/ 5463 h 10000"/>
                  <a:gd name="connsiteX251" fmla="*/ 920 w 10000"/>
                  <a:gd name="connsiteY251" fmla="*/ 5492 h 10000"/>
                  <a:gd name="connsiteX252" fmla="*/ 934 w 10000"/>
                  <a:gd name="connsiteY252" fmla="*/ 5518 h 10000"/>
                  <a:gd name="connsiteX253" fmla="*/ 1169 w 10000"/>
                  <a:gd name="connsiteY253" fmla="*/ 5738 h 10000"/>
                  <a:gd name="connsiteX254" fmla="*/ 1188 w 10000"/>
                  <a:gd name="connsiteY254" fmla="*/ 5755 h 10000"/>
                  <a:gd name="connsiteX255" fmla="*/ 1216 w 10000"/>
                  <a:gd name="connsiteY255" fmla="*/ 5758 h 10000"/>
                  <a:gd name="connsiteX256" fmla="*/ 1313 w 10000"/>
                  <a:gd name="connsiteY256" fmla="*/ 5774 h 10000"/>
                  <a:gd name="connsiteX257" fmla="*/ 1349 w 10000"/>
                  <a:gd name="connsiteY257" fmla="*/ 5787 h 10000"/>
                  <a:gd name="connsiteX258" fmla="*/ 1393 w 10000"/>
                  <a:gd name="connsiteY258" fmla="*/ 5793 h 10000"/>
                  <a:gd name="connsiteX259" fmla="*/ 1393 w 10000"/>
                  <a:gd name="connsiteY259" fmla="*/ 5797 h 10000"/>
                  <a:gd name="connsiteX260" fmla="*/ 1421 w 10000"/>
                  <a:gd name="connsiteY260" fmla="*/ 5810 h 10000"/>
                  <a:gd name="connsiteX261" fmla="*/ 1446 w 10000"/>
                  <a:gd name="connsiteY261" fmla="*/ 5829 h 10000"/>
                  <a:gd name="connsiteX262" fmla="*/ 1460 w 10000"/>
                  <a:gd name="connsiteY262" fmla="*/ 5842 h 10000"/>
                  <a:gd name="connsiteX263" fmla="*/ 1476 w 10000"/>
                  <a:gd name="connsiteY263" fmla="*/ 5848 h 10000"/>
                  <a:gd name="connsiteX264" fmla="*/ 1501 w 10000"/>
                  <a:gd name="connsiteY264" fmla="*/ 5852 h 10000"/>
                  <a:gd name="connsiteX265" fmla="*/ 1532 w 10000"/>
                  <a:gd name="connsiteY265" fmla="*/ 5887 h 10000"/>
                  <a:gd name="connsiteX266" fmla="*/ 1565 w 10000"/>
                  <a:gd name="connsiteY266" fmla="*/ 5942 h 10000"/>
                  <a:gd name="connsiteX267" fmla="*/ 1587 w 10000"/>
                  <a:gd name="connsiteY267" fmla="*/ 5972 h 10000"/>
                  <a:gd name="connsiteX268" fmla="*/ 1612 w 10000"/>
                  <a:gd name="connsiteY268" fmla="*/ 5955 h 10000"/>
                  <a:gd name="connsiteX269" fmla="*/ 1679 w 10000"/>
                  <a:gd name="connsiteY269" fmla="*/ 6049 h 10000"/>
                  <a:gd name="connsiteX270" fmla="*/ 1720 w 10000"/>
                  <a:gd name="connsiteY270" fmla="*/ 6108 h 10000"/>
                  <a:gd name="connsiteX271" fmla="*/ 1751 w 10000"/>
                  <a:gd name="connsiteY271" fmla="*/ 6133 h 10000"/>
                  <a:gd name="connsiteX272" fmla="*/ 1792 w 10000"/>
                  <a:gd name="connsiteY272" fmla="*/ 6169 h 10000"/>
                  <a:gd name="connsiteX273" fmla="*/ 1801 w 10000"/>
                  <a:gd name="connsiteY273" fmla="*/ 6172 h 10000"/>
                  <a:gd name="connsiteX274" fmla="*/ 1814 w 10000"/>
                  <a:gd name="connsiteY274" fmla="*/ 6286 h 10000"/>
                  <a:gd name="connsiteX275" fmla="*/ 1817 w 10000"/>
                  <a:gd name="connsiteY275" fmla="*/ 6331 h 10000"/>
                  <a:gd name="connsiteX276" fmla="*/ 1809 w 10000"/>
                  <a:gd name="connsiteY276" fmla="*/ 6444 h 10000"/>
                  <a:gd name="connsiteX277" fmla="*/ 1801 w 10000"/>
                  <a:gd name="connsiteY277" fmla="*/ 6499 h 10000"/>
                  <a:gd name="connsiteX278" fmla="*/ 1781 w 10000"/>
                  <a:gd name="connsiteY278" fmla="*/ 6522 h 10000"/>
                  <a:gd name="connsiteX279" fmla="*/ 1773 w 10000"/>
                  <a:gd name="connsiteY279" fmla="*/ 6541 h 10000"/>
                  <a:gd name="connsiteX280" fmla="*/ 1762 w 10000"/>
                  <a:gd name="connsiteY280" fmla="*/ 6571 h 10000"/>
                  <a:gd name="connsiteX281" fmla="*/ 1767 w 10000"/>
                  <a:gd name="connsiteY281" fmla="*/ 6622 h 10000"/>
                  <a:gd name="connsiteX282" fmla="*/ 1767 w 10000"/>
                  <a:gd name="connsiteY282" fmla="*/ 6665 h 10000"/>
                  <a:gd name="connsiteX283" fmla="*/ 1767 w 10000"/>
                  <a:gd name="connsiteY283" fmla="*/ 6694 h 10000"/>
                  <a:gd name="connsiteX284" fmla="*/ 1776 w 10000"/>
                  <a:gd name="connsiteY284" fmla="*/ 6726 h 10000"/>
                  <a:gd name="connsiteX285" fmla="*/ 1776 w 10000"/>
                  <a:gd name="connsiteY285" fmla="*/ 6745 h 10000"/>
                  <a:gd name="connsiteX286" fmla="*/ 1767 w 10000"/>
                  <a:gd name="connsiteY286" fmla="*/ 6765 h 10000"/>
                  <a:gd name="connsiteX287" fmla="*/ 1762 w 10000"/>
                  <a:gd name="connsiteY287" fmla="*/ 6804 h 10000"/>
                  <a:gd name="connsiteX288" fmla="*/ 1753 w 10000"/>
                  <a:gd name="connsiteY288" fmla="*/ 6839 h 10000"/>
                  <a:gd name="connsiteX289" fmla="*/ 1742 w 10000"/>
                  <a:gd name="connsiteY289" fmla="*/ 6849 h 10000"/>
                  <a:gd name="connsiteX290" fmla="*/ 1726 w 10000"/>
                  <a:gd name="connsiteY290" fmla="*/ 6849 h 10000"/>
                  <a:gd name="connsiteX291" fmla="*/ 1712 w 10000"/>
                  <a:gd name="connsiteY291" fmla="*/ 6852 h 10000"/>
                  <a:gd name="connsiteX292" fmla="*/ 1640 w 10000"/>
                  <a:gd name="connsiteY292" fmla="*/ 6953 h 10000"/>
                  <a:gd name="connsiteX293" fmla="*/ 1493 w 10000"/>
                  <a:gd name="connsiteY293" fmla="*/ 7105 h 10000"/>
                  <a:gd name="connsiteX294" fmla="*/ 1490 w 10000"/>
                  <a:gd name="connsiteY294" fmla="*/ 7124 h 10000"/>
                  <a:gd name="connsiteX295" fmla="*/ 1468 w 10000"/>
                  <a:gd name="connsiteY295" fmla="*/ 7137 h 10000"/>
                  <a:gd name="connsiteX296" fmla="*/ 1454 w 10000"/>
                  <a:gd name="connsiteY296" fmla="*/ 7144 h 10000"/>
                  <a:gd name="connsiteX297" fmla="*/ 1452 w 10000"/>
                  <a:gd name="connsiteY297" fmla="*/ 7157 h 10000"/>
                  <a:gd name="connsiteX298" fmla="*/ 1446 w 10000"/>
                  <a:gd name="connsiteY298" fmla="*/ 7199 h 10000"/>
                  <a:gd name="connsiteX299" fmla="*/ 1476 w 10000"/>
                  <a:gd name="connsiteY299" fmla="*/ 7247 h 10000"/>
                  <a:gd name="connsiteX300" fmla="*/ 1501 w 10000"/>
                  <a:gd name="connsiteY300" fmla="*/ 7270 h 10000"/>
                  <a:gd name="connsiteX301" fmla="*/ 1518 w 10000"/>
                  <a:gd name="connsiteY301" fmla="*/ 7286 h 10000"/>
                  <a:gd name="connsiteX302" fmla="*/ 1524 w 10000"/>
                  <a:gd name="connsiteY302" fmla="*/ 7306 h 10000"/>
                  <a:gd name="connsiteX303" fmla="*/ 1540 w 10000"/>
                  <a:gd name="connsiteY303" fmla="*/ 7322 h 10000"/>
                  <a:gd name="connsiteX304" fmla="*/ 1565 w 10000"/>
                  <a:gd name="connsiteY304" fmla="*/ 7325 h 10000"/>
                  <a:gd name="connsiteX305" fmla="*/ 1590 w 10000"/>
                  <a:gd name="connsiteY305" fmla="*/ 7332 h 10000"/>
                  <a:gd name="connsiteX306" fmla="*/ 1615 w 10000"/>
                  <a:gd name="connsiteY306" fmla="*/ 7345 h 10000"/>
                  <a:gd name="connsiteX307" fmla="*/ 1662 w 10000"/>
                  <a:gd name="connsiteY307" fmla="*/ 7370 h 10000"/>
                  <a:gd name="connsiteX308" fmla="*/ 1670 w 10000"/>
                  <a:gd name="connsiteY308" fmla="*/ 7351 h 10000"/>
                  <a:gd name="connsiteX309" fmla="*/ 1726 w 10000"/>
                  <a:gd name="connsiteY309" fmla="*/ 7354 h 10000"/>
                  <a:gd name="connsiteX310" fmla="*/ 1726 w 10000"/>
                  <a:gd name="connsiteY310" fmla="*/ 7400 h 10000"/>
                  <a:gd name="connsiteX311" fmla="*/ 1773 w 10000"/>
                  <a:gd name="connsiteY311" fmla="*/ 7409 h 10000"/>
                  <a:gd name="connsiteX312" fmla="*/ 1806 w 10000"/>
                  <a:gd name="connsiteY312" fmla="*/ 7416 h 10000"/>
                  <a:gd name="connsiteX313" fmla="*/ 1839 w 10000"/>
                  <a:gd name="connsiteY313" fmla="*/ 7403 h 10000"/>
                  <a:gd name="connsiteX314" fmla="*/ 1886 w 10000"/>
                  <a:gd name="connsiteY314" fmla="*/ 7403 h 10000"/>
                  <a:gd name="connsiteX315" fmla="*/ 1898 w 10000"/>
                  <a:gd name="connsiteY315" fmla="*/ 7403 h 10000"/>
                  <a:gd name="connsiteX316" fmla="*/ 1914 w 10000"/>
                  <a:gd name="connsiteY316" fmla="*/ 7494 h 10000"/>
                  <a:gd name="connsiteX317" fmla="*/ 1895 w 10000"/>
                  <a:gd name="connsiteY317" fmla="*/ 7523 h 10000"/>
                  <a:gd name="connsiteX318" fmla="*/ 1825 w 10000"/>
                  <a:gd name="connsiteY318" fmla="*/ 7617 h 10000"/>
                  <a:gd name="connsiteX319" fmla="*/ 1776 w 10000"/>
                  <a:gd name="connsiteY319" fmla="*/ 7691 h 10000"/>
                  <a:gd name="connsiteX320" fmla="*/ 1781 w 10000"/>
                  <a:gd name="connsiteY320" fmla="*/ 7723 h 10000"/>
                  <a:gd name="connsiteX321" fmla="*/ 1767 w 10000"/>
                  <a:gd name="connsiteY321" fmla="*/ 7759 h 10000"/>
                  <a:gd name="connsiteX322" fmla="*/ 1762 w 10000"/>
                  <a:gd name="connsiteY322" fmla="*/ 7817 h 10000"/>
                  <a:gd name="connsiteX323" fmla="*/ 1762 w 10000"/>
                  <a:gd name="connsiteY323" fmla="*/ 7856 h 10000"/>
                  <a:gd name="connsiteX324" fmla="*/ 1776 w 10000"/>
                  <a:gd name="connsiteY324" fmla="*/ 7892 h 10000"/>
                  <a:gd name="connsiteX325" fmla="*/ 1784 w 10000"/>
                  <a:gd name="connsiteY325" fmla="*/ 7902 h 10000"/>
                  <a:gd name="connsiteX326" fmla="*/ 1801 w 10000"/>
                  <a:gd name="connsiteY326" fmla="*/ 7908 h 10000"/>
                  <a:gd name="connsiteX327" fmla="*/ 1809 w 10000"/>
                  <a:gd name="connsiteY327" fmla="*/ 7911 h 10000"/>
                  <a:gd name="connsiteX328" fmla="*/ 1801 w 10000"/>
                  <a:gd name="connsiteY328" fmla="*/ 7940 h 10000"/>
                  <a:gd name="connsiteX329" fmla="*/ 1798 w 10000"/>
                  <a:gd name="connsiteY329" fmla="*/ 7979 h 10000"/>
                  <a:gd name="connsiteX330" fmla="*/ 1806 w 10000"/>
                  <a:gd name="connsiteY330" fmla="*/ 8002 h 10000"/>
                  <a:gd name="connsiteX331" fmla="*/ 1823 w 10000"/>
                  <a:gd name="connsiteY331" fmla="*/ 8021 h 10000"/>
                  <a:gd name="connsiteX332" fmla="*/ 1834 w 10000"/>
                  <a:gd name="connsiteY332" fmla="*/ 8044 h 10000"/>
                  <a:gd name="connsiteX333" fmla="*/ 1839 w 10000"/>
                  <a:gd name="connsiteY333" fmla="*/ 8073 h 10000"/>
                  <a:gd name="connsiteX334" fmla="*/ 1842 w 10000"/>
                  <a:gd name="connsiteY334" fmla="*/ 8106 h 10000"/>
                  <a:gd name="connsiteX335" fmla="*/ 1839 w 10000"/>
                  <a:gd name="connsiteY335" fmla="*/ 8144 h 10000"/>
                  <a:gd name="connsiteX336" fmla="*/ 1856 w 10000"/>
                  <a:gd name="connsiteY336" fmla="*/ 8164 h 10000"/>
                  <a:gd name="connsiteX337" fmla="*/ 1886 w 10000"/>
                  <a:gd name="connsiteY337" fmla="*/ 8193 h 10000"/>
                  <a:gd name="connsiteX338" fmla="*/ 1922 w 10000"/>
                  <a:gd name="connsiteY338" fmla="*/ 8206 h 10000"/>
                  <a:gd name="connsiteX339" fmla="*/ 1967 w 10000"/>
                  <a:gd name="connsiteY339" fmla="*/ 8203 h 10000"/>
                  <a:gd name="connsiteX340" fmla="*/ 1986 w 10000"/>
                  <a:gd name="connsiteY340" fmla="*/ 8212 h 10000"/>
                  <a:gd name="connsiteX341" fmla="*/ 2000 w 10000"/>
                  <a:gd name="connsiteY341" fmla="*/ 8232 h 10000"/>
                  <a:gd name="connsiteX342" fmla="*/ 2033 w 10000"/>
                  <a:gd name="connsiteY342" fmla="*/ 8258 h 10000"/>
                  <a:gd name="connsiteX343" fmla="*/ 2050 w 10000"/>
                  <a:gd name="connsiteY343" fmla="*/ 8271 h 10000"/>
                  <a:gd name="connsiteX344" fmla="*/ 2089 w 10000"/>
                  <a:gd name="connsiteY344" fmla="*/ 8280 h 10000"/>
                  <a:gd name="connsiteX345" fmla="*/ 2122 w 10000"/>
                  <a:gd name="connsiteY345" fmla="*/ 8300 h 10000"/>
                  <a:gd name="connsiteX346" fmla="*/ 2163 w 10000"/>
                  <a:gd name="connsiteY346" fmla="*/ 8332 h 10000"/>
                  <a:gd name="connsiteX347" fmla="*/ 2172 w 10000"/>
                  <a:gd name="connsiteY347" fmla="*/ 8335 h 10000"/>
                  <a:gd name="connsiteX348" fmla="*/ 2177 w 10000"/>
                  <a:gd name="connsiteY348" fmla="*/ 8345 h 10000"/>
                  <a:gd name="connsiteX349" fmla="*/ 2163 w 10000"/>
                  <a:gd name="connsiteY349" fmla="*/ 8371 h 10000"/>
                  <a:gd name="connsiteX350" fmla="*/ 2139 w 10000"/>
                  <a:gd name="connsiteY350" fmla="*/ 8423 h 10000"/>
                  <a:gd name="connsiteX351" fmla="*/ 2130 w 10000"/>
                  <a:gd name="connsiteY351" fmla="*/ 8439 h 10000"/>
                  <a:gd name="connsiteX352" fmla="*/ 2105 w 10000"/>
                  <a:gd name="connsiteY352" fmla="*/ 8446 h 10000"/>
                  <a:gd name="connsiteX353" fmla="*/ 2080 w 10000"/>
                  <a:gd name="connsiteY353" fmla="*/ 8449 h 10000"/>
                  <a:gd name="connsiteX354" fmla="*/ 2075 w 10000"/>
                  <a:gd name="connsiteY354" fmla="*/ 8459 h 10000"/>
                  <a:gd name="connsiteX355" fmla="*/ 2072 w 10000"/>
                  <a:gd name="connsiteY355" fmla="*/ 8475 h 10000"/>
                  <a:gd name="connsiteX356" fmla="*/ 2080 w 10000"/>
                  <a:gd name="connsiteY356" fmla="*/ 8484 h 10000"/>
                  <a:gd name="connsiteX357" fmla="*/ 2100 w 10000"/>
                  <a:gd name="connsiteY357" fmla="*/ 8475 h 10000"/>
                  <a:gd name="connsiteX358" fmla="*/ 2141 w 10000"/>
                  <a:gd name="connsiteY358" fmla="*/ 8478 h 10000"/>
                  <a:gd name="connsiteX359" fmla="*/ 2172 w 10000"/>
                  <a:gd name="connsiteY359" fmla="*/ 8475 h 10000"/>
                  <a:gd name="connsiteX360" fmla="*/ 2188 w 10000"/>
                  <a:gd name="connsiteY360" fmla="*/ 8475 h 10000"/>
                  <a:gd name="connsiteX361" fmla="*/ 2222 w 10000"/>
                  <a:gd name="connsiteY361" fmla="*/ 8497 h 10000"/>
                  <a:gd name="connsiteX362" fmla="*/ 2252 w 10000"/>
                  <a:gd name="connsiteY362" fmla="*/ 8514 h 10000"/>
                  <a:gd name="connsiteX363" fmla="*/ 2274 w 10000"/>
                  <a:gd name="connsiteY363" fmla="*/ 8514 h 10000"/>
                  <a:gd name="connsiteX364" fmla="*/ 2299 w 10000"/>
                  <a:gd name="connsiteY364" fmla="*/ 8504 h 10000"/>
                  <a:gd name="connsiteX365" fmla="*/ 2310 w 10000"/>
                  <a:gd name="connsiteY365" fmla="*/ 8504 h 10000"/>
                  <a:gd name="connsiteX366" fmla="*/ 2319 w 10000"/>
                  <a:gd name="connsiteY366" fmla="*/ 8484 h 10000"/>
                  <a:gd name="connsiteX367" fmla="*/ 2338 w 10000"/>
                  <a:gd name="connsiteY367" fmla="*/ 8494 h 10000"/>
                  <a:gd name="connsiteX368" fmla="*/ 2338 w 10000"/>
                  <a:gd name="connsiteY368" fmla="*/ 8552 h 10000"/>
                  <a:gd name="connsiteX369" fmla="*/ 2366 w 10000"/>
                  <a:gd name="connsiteY369" fmla="*/ 8572 h 10000"/>
                  <a:gd name="connsiteX370" fmla="*/ 2382 w 10000"/>
                  <a:gd name="connsiteY370" fmla="*/ 8582 h 10000"/>
                  <a:gd name="connsiteX371" fmla="*/ 2435 w 10000"/>
                  <a:gd name="connsiteY371" fmla="*/ 8552 h 10000"/>
                  <a:gd name="connsiteX372" fmla="*/ 2443 w 10000"/>
                  <a:gd name="connsiteY372" fmla="*/ 8552 h 10000"/>
                  <a:gd name="connsiteX373" fmla="*/ 2454 w 10000"/>
                  <a:gd name="connsiteY373" fmla="*/ 8552 h 10000"/>
                  <a:gd name="connsiteX374" fmla="*/ 2471 w 10000"/>
                  <a:gd name="connsiteY374" fmla="*/ 8546 h 10000"/>
                  <a:gd name="connsiteX375" fmla="*/ 2488 w 10000"/>
                  <a:gd name="connsiteY375" fmla="*/ 8536 h 10000"/>
                  <a:gd name="connsiteX376" fmla="*/ 2501 w 10000"/>
                  <a:gd name="connsiteY376" fmla="*/ 8533 h 10000"/>
                  <a:gd name="connsiteX377" fmla="*/ 2512 w 10000"/>
                  <a:gd name="connsiteY377" fmla="*/ 8533 h 10000"/>
                  <a:gd name="connsiteX378" fmla="*/ 2521 w 10000"/>
                  <a:gd name="connsiteY378" fmla="*/ 8546 h 10000"/>
                  <a:gd name="connsiteX379" fmla="*/ 2521 w 10000"/>
                  <a:gd name="connsiteY379" fmla="*/ 8572 h 10000"/>
                  <a:gd name="connsiteX380" fmla="*/ 2535 w 10000"/>
                  <a:gd name="connsiteY380" fmla="*/ 8588 h 10000"/>
                  <a:gd name="connsiteX381" fmla="*/ 2551 w 10000"/>
                  <a:gd name="connsiteY381" fmla="*/ 8582 h 10000"/>
                  <a:gd name="connsiteX382" fmla="*/ 2560 w 10000"/>
                  <a:gd name="connsiteY382" fmla="*/ 8582 h 10000"/>
                  <a:gd name="connsiteX383" fmla="*/ 2573 w 10000"/>
                  <a:gd name="connsiteY383" fmla="*/ 8588 h 10000"/>
                  <a:gd name="connsiteX384" fmla="*/ 2584 w 10000"/>
                  <a:gd name="connsiteY384" fmla="*/ 8591 h 10000"/>
                  <a:gd name="connsiteX385" fmla="*/ 2590 w 10000"/>
                  <a:gd name="connsiteY385" fmla="*/ 8598 h 10000"/>
                  <a:gd name="connsiteX386" fmla="*/ 2598 w 10000"/>
                  <a:gd name="connsiteY386" fmla="*/ 8608 h 10000"/>
                  <a:gd name="connsiteX387" fmla="*/ 2607 w 10000"/>
                  <a:gd name="connsiteY387" fmla="*/ 8617 h 10000"/>
                  <a:gd name="connsiteX388" fmla="*/ 2618 w 10000"/>
                  <a:gd name="connsiteY388" fmla="*/ 8617 h 10000"/>
                  <a:gd name="connsiteX389" fmla="*/ 2640 w 10000"/>
                  <a:gd name="connsiteY389" fmla="*/ 8608 h 10000"/>
                  <a:gd name="connsiteX390" fmla="*/ 2670 w 10000"/>
                  <a:gd name="connsiteY390" fmla="*/ 8598 h 10000"/>
                  <a:gd name="connsiteX391" fmla="*/ 2673 w 10000"/>
                  <a:gd name="connsiteY391" fmla="*/ 8598 h 10000"/>
                  <a:gd name="connsiteX392" fmla="*/ 2690 w 10000"/>
                  <a:gd name="connsiteY392" fmla="*/ 8598 h 10000"/>
                  <a:gd name="connsiteX393" fmla="*/ 2698 w 10000"/>
                  <a:gd name="connsiteY393" fmla="*/ 8598 h 10000"/>
                  <a:gd name="connsiteX394" fmla="*/ 2712 w 10000"/>
                  <a:gd name="connsiteY394" fmla="*/ 8598 h 10000"/>
                  <a:gd name="connsiteX395" fmla="*/ 2726 w 10000"/>
                  <a:gd name="connsiteY395" fmla="*/ 8591 h 10000"/>
                  <a:gd name="connsiteX396" fmla="*/ 2737 w 10000"/>
                  <a:gd name="connsiteY396" fmla="*/ 8588 h 10000"/>
                  <a:gd name="connsiteX397" fmla="*/ 2759 w 10000"/>
                  <a:gd name="connsiteY397" fmla="*/ 8582 h 10000"/>
                  <a:gd name="connsiteX398" fmla="*/ 2770 w 10000"/>
                  <a:gd name="connsiteY398" fmla="*/ 8578 h 10000"/>
                  <a:gd name="connsiteX399" fmla="*/ 2784 w 10000"/>
                  <a:gd name="connsiteY399" fmla="*/ 8572 h 10000"/>
                  <a:gd name="connsiteX400" fmla="*/ 2795 w 10000"/>
                  <a:gd name="connsiteY400" fmla="*/ 8572 h 10000"/>
                  <a:gd name="connsiteX401" fmla="*/ 2803 w 10000"/>
                  <a:gd name="connsiteY401" fmla="*/ 8588 h 10000"/>
                  <a:gd name="connsiteX402" fmla="*/ 2803 w 10000"/>
                  <a:gd name="connsiteY402" fmla="*/ 8591 h 10000"/>
                  <a:gd name="connsiteX403" fmla="*/ 2803 w 10000"/>
                  <a:gd name="connsiteY403" fmla="*/ 8601 h 10000"/>
                  <a:gd name="connsiteX404" fmla="*/ 2809 w 10000"/>
                  <a:gd name="connsiteY404" fmla="*/ 8601 h 10000"/>
                  <a:gd name="connsiteX405" fmla="*/ 2823 w 10000"/>
                  <a:gd name="connsiteY405" fmla="*/ 8598 h 10000"/>
                  <a:gd name="connsiteX406" fmla="*/ 2831 w 10000"/>
                  <a:gd name="connsiteY406" fmla="*/ 8598 h 10000"/>
                  <a:gd name="connsiteX407" fmla="*/ 2839 w 10000"/>
                  <a:gd name="connsiteY407" fmla="*/ 8601 h 10000"/>
                  <a:gd name="connsiteX408" fmla="*/ 2848 w 10000"/>
                  <a:gd name="connsiteY408" fmla="*/ 8598 h 10000"/>
                  <a:gd name="connsiteX409" fmla="*/ 2856 w 10000"/>
                  <a:gd name="connsiteY409" fmla="*/ 8601 h 10000"/>
                  <a:gd name="connsiteX410" fmla="*/ 2859 w 10000"/>
                  <a:gd name="connsiteY410" fmla="*/ 8601 h 10000"/>
                  <a:gd name="connsiteX411" fmla="*/ 2864 w 10000"/>
                  <a:gd name="connsiteY411" fmla="*/ 8598 h 10000"/>
                  <a:gd name="connsiteX412" fmla="*/ 2889 w 10000"/>
                  <a:gd name="connsiteY412" fmla="*/ 8611 h 10000"/>
                  <a:gd name="connsiteX413" fmla="*/ 2906 w 10000"/>
                  <a:gd name="connsiteY413" fmla="*/ 8620 h 10000"/>
                  <a:gd name="connsiteX414" fmla="*/ 2914 w 10000"/>
                  <a:gd name="connsiteY414" fmla="*/ 8627 h 10000"/>
                  <a:gd name="connsiteX415" fmla="*/ 2920 w 10000"/>
                  <a:gd name="connsiteY415" fmla="*/ 8640 h 10000"/>
                  <a:gd name="connsiteX416" fmla="*/ 2922 w 10000"/>
                  <a:gd name="connsiteY416" fmla="*/ 8666 h 10000"/>
                  <a:gd name="connsiteX417" fmla="*/ 2922 w 10000"/>
                  <a:gd name="connsiteY417" fmla="*/ 8692 h 10000"/>
                  <a:gd name="connsiteX418" fmla="*/ 2939 w 10000"/>
                  <a:gd name="connsiteY418" fmla="*/ 8695 h 10000"/>
                  <a:gd name="connsiteX419" fmla="*/ 2953 w 10000"/>
                  <a:gd name="connsiteY419" fmla="*/ 8695 h 10000"/>
                  <a:gd name="connsiteX420" fmla="*/ 2961 w 10000"/>
                  <a:gd name="connsiteY420" fmla="*/ 8695 h 10000"/>
                  <a:gd name="connsiteX421" fmla="*/ 2972 w 10000"/>
                  <a:gd name="connsiteY421" fmla="*/ 8692 h 10000"/>
                  <a:gd name="connsiteX422" fmla="*/ 2981 w 10000"/>
                  <a:gd name="connsiteY422" fmla="*/ 8685 h 10000"/>
                  <a:gd name="connsiteX423" fmla="*/ 2989 w 10000"/>
                  <a:gd name="connsiteY423" fmla="*/ 8685 h 10000"/>
                  <a:gd name="connsiteX424" fmla="*/ 3008 w 10000"/>
                  <a:gd name="connsiteY424" fmla="*/ 8685 h 10000"/>
                  <a:gd name="connsiteX425" fmla="*/ 3028 w 10000"/>
                  <a:gd name="connsiteY425" fmla="*/ 8695 h 10000"/>
                  <a:gd name="connsiteX426" fmla="*/ 3042 w 10000"/>
                  <a:gd name="connsiteY426" fmla="*/ 8695 h 10000"/>
                  <a:gd name="connsiteX427" fmla="*/ 3053 w 10000"/>
                  <a:gd name="connsiteY427" fmla="*/ 8676 h 10000"/>
                  <a:gd name="connsiteX428" fmla="*/ 3061 w 10000"/>
                  <a:gd name="connsiteY428" fmla="*/ 8666 h 10000"/>
                  <a:gd name="connsiteX429" fmla="*/ 3066 w 10000"/>
                  <a:gd name="connsiteY429" fmla="*/ 8656 h 10000"/>
                  <a:gd name="connsiteX430" fmla="*/ 3091 w 10000"/>
                  <a:gd name="connsiteY430" fmla="*/ 8659 h 10000"/>
                  <a:gd name="connsiteX431" fmla="*/ 3105 w 10000"/>
                  <a:gd name="connsiteY431" fmla="*/ 8659 h 10000"/>
                  <a:gd name="connsiteX432" fmla="*/ 3108 w 10000"/>
                  <a:gd name="connsiteY432" fmla="*/ 8650 h 10000"/>
                  <a:gd name="connsiteX433" fmla="*/ 3147 w 10000"/>
                  <a:gd name="connsiteY433" fmla="*/ 8588 h 10000"/>
                  <a:gd name="connsiteX434" fmla="*/ 3150 w 10000"/>
                  <a:gd name="connsiteY434" fmla="*/ 8598 h 10000"/>
                  <a:gd name="connsiteX435" fmla="*/ 3163 w 10000"/>
                  <a:gd name="connsiteY435" fmla="*/ 8601 h 10000"/>
                  <a:gd name="connsiteX436" fmla="*/ 3180 w 10000"/>
                  <a:gd name="connsiteY436" fmla="*/ 8608 h 10000"/>
                  <a:gd name="connsiteX437" fmla="*/ 3188 w 10000"/>
                  <a:gd name="connsiteY437" fmla="*/ 8611 h 10000"/>
                  <a:gd name="connsiteX438" fmla="*/ 3227 w 10000"/>
                  <a:gd name="connsiteY438" fmla="*/ 8620 h 10000"/>
                  <a:gd name="connsiteX439" fmla="*/ 3238 w 10000"/>
                  <a:gd name="connsiteY439" fmla="*/ 8617 h 10000"/>
                  <a:gd name="connsiteX440" fmla="*/ 3247 w 10000"/>
                  <a:gd name="connsiteY440" fmla="*/ 8601 h 10000"/>
                  <a:gd name="connsiteX441" fmla="*/ 3269 w 10000"/>
                  <a:gd name="connsiteY441" fmla="*/ 8611 h 10000"/>
                  <a:gd name="connsiteX442" fmla="*/ 3277 w 10000"/>
                  <a:gd name="connsiteY442" fmla="*/ 8617 h 10000"/>
                  <a:gd name="connsiteX443" fmla="*/ 3285 w 10000"/>
                  <a:gd name="connsiteY443" fmla="*/ 8611 h 10000"/>
                  <a:gd name="connsiteX444" fmla="*/ 3307 w 10000"/>
                  <a:gd name="connsiteY444" fmla="*/ 8611 h 10000"/>
                  <a:gd name="connsiteX445" fmla="*/ 3319 w 10000"/>
                  <a:gd name="connsiteY445" fmla="*/ 8617 h 10000"/>
                  <a:gd name="connsiteX446" fmla="*/ 3324 w 10000"/>
                  <a:gd name="connsiteY446" fmla="*/ 8617 h 10000"/>
                  <a:gd name="connsiteX447" fmla="*/ 3327 w 10000"/>
                  <a:gd name="connsiteY447" fmla="*/ 8620 h 10000"/>
                  <a:gd name="connsiteX448" fmla="*/ 3341 w 10000"/>
                  <a:gd name="connsiteY448" fmla="*/ 8620 h 10000"/>
                  <a:gd name="connsiteX449" fmla="*/ 3357 w 10000"/>
                  <a:gd name="connsiteY449" fmla="*/ 8620 h 10000"/>
                  <a:gd name="connsiteX450" fmla="*/ 3374 w 10000"/>
                  <a:gd name="connsiteY450" fmla="*/ 8620 h 10000"/>
                  <a:gd name="connsiteX451" fmla="*/ 3382 w 10000"/>
                  <a:gd name="connsiteY451" fmla="*/ 8620 h 10000"/>
                  <a:gd name="connsiteX452" fmla="*/ 3399 w 10000"/>
                  <a:gd name="connsiteY452" fmla="*/ 8611 h 10000"/>
                  <a:gd name="connsiteX453" fmla="*/ 3413 w 10000"/>
                  <a:gd name="connsiteY453" fmla="*/ 8601 h 10000"/>
                  <a:gd name="connsiteX454" fmla="*/ 3421 w 10000"/>
                  <a:gd name="connsiteY454" fmla="*/ 8588 h 10000"/>
                  <a:gd name="connsiteX455" fmla="*/ 3421 w 10000"/>
                  <a:gd name="connsiteY455" fmla="*/ 8572 h 10000"/>
                  <a:gd name="connsiteX456" fmla="*/ 3421 w 10000"/>
                  <a:gd name="connsiteY456" fmla="*/ 8552 h 10000"/>
                  <a:gd name="connsiteX457" fmla="*/ 3424 w 10000"/>
                  <a:gd name="connsiteY457" fmla="*/ 8533 h 10000"/>
                  <a:gd name="connsiteX458" fmla="*/ 3432 w 10000"/>
                  <a:gd name="connsiteY458" fmla="*/ 8523 h 10000"/>
                  <a:gd name="connsiteX459" fmla="*/ 3446 w 10000"/>
                  <a:gd name="connsiteY459" fmla="*/ 8523 h 10000"/>
                  <a:gd name="connsiteX460" fmla="*/ 3457 w 10000"/>
                  <a:gd name="connsiteY460" fmla="*/ 8523 h 10000"/>
                  <a:gd name="connsiteX461" fmla="*/ 3476 w 10000"/>
                  <a:gd name="connsiteY461" fmla="*/ 8533 h 10000"/>
                  <a:gd name="connsiteX462" fmla="*/ 3485 w 10000"/>
                  <a:gd name="connsiteY462" fmla="*/ 8536 h 10000"/>
                  <a:gd name="connsiteX463" fmla="*/ 3501 w 10000"/>
                  <a:gd name="connsiteY463" fmla="*/ 8527 h 10000"/>
                  <a:gd name="connsiteX464" fmla="*/ 3504 w 10000"/>
                  <a:gd name="connsiteY464" fmla="*/ 8514 h 10000"/>
                  <a:gd name="connsiteX465" fmla="*/ 3510 w 10000"/>
                  <a:gd name="connsiteY465" fmla="*/ 8497 h 10000"/>
                  <a:gd name="connsiteX466" fmla="*/ 3537 w 10000"/>
                  <a:gd name="connsiteY466" fmla="*/ 8484 h 10000"/>
                  <a:gd name="connsiteX467" fmla="*/ 3562 w 10000"/>
                  <a:gd name="connsiteY467" fmla="*/ 8488 h 10000"/>
                  <a:gd name="connsiteX468" fmla="*/ 3568 w 10000"/>
                  <a:gd name="connsiteY468" fmla="*/ 8484 h 10000"/>
                  <a:gd name="connsiteX469" fmla="*/ 3584 w 10000"/>
                  <a:gd name="connsiteY469" fmla="*/ 8494 h 10000"/>
                  <a:gd name="connsiteX470" fmla="*/ 3593 w 10000"/>
                  <a:gd name="connsiteY470" fmla="*/ 8507 h 10000"/>
                  <a:gd name="connsiteX471" fmla="*/ 3618 w 10000"/>
                  <a:gd name="connsiteY471" fmla="*/ 8497 h 10000"/>
                  <a:gd name="connsiteX472" fmla="*/ 3643 w 10000"/>
                  <a:gd name="connsiteY472" fmla="*/ 8475 h 10000"/>
                  <a:gd name="connsiteX473" fmla="*/ 3657 w 10000"/>
                  <a:gd name="connsiteY473" fmla="*/ 8478 h 10000"/>
                  <a:gd name="connsiteX474" fmla="*/ 3670 w 10000"/>
                  <a:gd name="connsiteY474" fmla="*/ 8475 h 10000"/>
                  <a:gd name="connsiteX475" fmla="*/ 3673 w 10000"/>
                  <a:gd name="connsiteY475" fmla="*/ 8468 h 10000"/>
                  <a:gd name="connsiteX476" fmla="*/ 3681 w 10000"/>
                  <a:gd name="connsiteY476" fmla="*/ 8468 h 10000"/>
                  <a:gd name="connsiteX477" fmla="*/ 3698 w 10000"/>
                  <a:gd name="connsiteY477" fmla="*/ 8478 h 10000"/>
                  <a:gd name="connsiteX478" fmla="*/ 3720 w 10000"/>
                  <a:gd name="connsiteY478" fmla="*/ 8497 h 10000"/>
                  <a:gd name="connsiteX479" fmla="*/ 3715 w 10000"/>
                  <a:gd name="connsiteY479" fmla="*/ 8504 h 10000"/>
                  <a:gd name="connsiteX480" fmla="*/ 3729 w 10000"/>
                  <a:gd name="connsiteY480" fmla="*/ 8514 h 10000"/>
                  <a:gd name="connsiteX481" fmla="*/ 3729 w 10000"/>
                  <a:gd name="connsiteY481" fmla="*/ 8517 h 10000"/>
                  <a:gd name="connsiteX482" fmla="*/ 3740 w 10000"/>
                  <a:gd name="connsiteY482" fmla="*/ 8527 h 10000"/>
                  <a:gd name="connsiteX483" fmla="*/ 3759 w 10000"/>
                  <a:gd name="connsiteY483" fmla="*/ 8517 h 10000"/>
                  <a:gd name="connsiteX484" fmla="*/ 3762 w 10000"/>
                  <a:gd name="connsiteY484" fmla="*/ 8504 h 10000"/>
                  <a:gd name="connsiteX485" fmla="*/ 3770 w 10000"/>
                  <a:gd name="connsiteY485" fmla="*/ 8488 h 10000"/>
                  <a:gd name="connsiteX486" fmla="*/ 3778 w 10000"/>
                  <a:gd name="connsiteY486" fmla="*/ 8484 h 10000"/>
                  <a:gd name="connsiteX487" fmla="*/ 3792 w 10000"/>
                  <a:gd name="connsiteY487" fmla="*/ 8475 h 10000"/>
                  <a:gd name="connsiteX488" fmla="*/ 3803 w 10000"/>
                  <a:gd name="connsiteY488" fmla="*/ 8478 h 10000"/>
                  <a:gd name="connsiteX489" fmla="*/ 3809 w 10000"/>
                  <a:gd name="connsiteY489" fmla="*/ 8475 h 10000"/>
                  <a:gd name="connsiteX490" fmla="*/ 3825 w 10000"/>
                  <a:gd name="connsiteY490" fmla="*/ 8465 h 10000"/>
                  <a:gd name="connsiteX491" fmla="*/ 3834 w 10000"/>
                  <a:gd name="connsiteY491" fmla="*/ 8468 h 10000"/>
                  <a:gd name="connsiteX492" fmla="*/ 3842 w 10000"/>
                  <a:gd name="connsiteY492" fmla="*/ 8478 h 10000"/>
                  <a:gd name="connsiteX493" fmla="*/ 3850 w 10000"/>
                  <a:gd name="connsiteY493" fmla="*/ 8478 h 10000"/>
                  <a:gd name="connsiteX494" fmla="*/ 3859 w 10000"/>
                  <a:gd name="connsiteY494" fmla="*/ 8484 h 10000"/>
                  <a:gd name="connsiteX495" fmla="*/ 3873 w 10000"/>
                  <a:gd name="connsiteY495" fmla="*/ 8494 h 10000"/>
                  <a:gd name="connsiteX496" fmla="*/ 3875 w 10000"/>
                  <a:gd name="connsiteY496" fmla="*/ 8507 h 10000"/>
                  <a:gd name="connsiteX497" fmla="*/ 3881 w 10000"/>
                  <a:gd name="connsiteY497" fmla="*/ 8527 h 10000"/>
                  <a:gd name="connsiteX498" fmla="*/ 3875 w 10000"/>
                  <a:gd name="connsiteY498" fmla="*/ 8546 h 10000"/>
                  <a:gd name="connsiteX499" fmla="*/ 3892 w 10000"/>
                  <a:gd name="connsiteY499" fmla="*/ 8546 h 10000"/>
                  <a:gd name="connsiteX500" fmla="*/ 3900 w 10000"/>
                  <a:gd name="connsiteY500" fmla="*/ 8543 h 10000"/>
                  <a:gd name="connsiteX501" fmla="*/ 3906 w 10000"/>
                  <a:gd name="connsiteY501" fmla="*/ 8543 h 10000"/>
                  <a:gd name="connsiteX502" fmla="*/ 3922 w 10000"/>
                  <a:gd name="connsiteY502" fmla="*/ 8552 h 10000"/>
                  <a:gd name="connsiteX503" fmla="*/ 3939 w 10000"/>
                  <a:gd name="connsiteY503" fmla="*/ 8559 h 10000"/>
                  <a:gd name="connsiteX504" fmla="*/ 3953 w 10000"/>
                  <a:gd name="connsiteY504" fmla="*/ 8572 h 10000"/>
                  <a:gd name="connsiteX505" fmla="*/ 3956 w 10000"/>
                  <a:gd name="connsiteY505" fmla="*/ 8588 h 10000"/>
                  <a:gd name="connsiteX506" fmla="*/ 3956 w 10000"/>
                  <a:gd name="connsiteY506" fmla="*/ 8608 h 10000"/>
                  <a:gd name="connsiteX507" fmla="*/ 3972 w 10000"/>
                  <a:gd name="connsiteY507" fmla="*/ 8608 h 10000"/>
                  <a:gd name="connsiteX508" fmla="*/ 3986 w 10000"/>
                  <a:gd name="connsiteY508" fmla="*/ 8608 h 10000"/>
                  <a:gd name="connsiteX509" fmla="*/ 3997 w 10000"/>
                  <a:gd name="connsiteY509" fmla="*/ 8608 h 10000"/>
                  <a:gd name="connsiteX510" fmla="*/ 4006 w 10000"/>
                  <a:gd name="connsiteY510" fmla="*/ 8608 h 10000"/>
                  <a:gd name="connsiteX511" fmla="*/ 4006 w 10000"/>
                  <a:gd name="connsiteY511" fmla="*/ 8611 h 10000"/>
                  <a:gd name="connsiteX512" fmla="*/ 4011 w 10000"/>
                  <a:gd name="connsiteY512" fmla="*/ 8611 h 10000"/>
                  <a:gd name="connsiteX513" fmla="*/ 4022 w 10000"/>
                  <a:gd name="connsiteY513" fmla="*/ 8620 h 10000"/>
                  <a:gd name="connsiteX514" fmla="*/ 4042 w 10000"/>
                  <a:gd name="connsiteY514" fmla="*/ 8620 h 10000"/>
                  <a:gd name="connsiteX515" fmla="*/ 4050 w 10000"/>
                  <a:gd name="connsiteY515" fmla="*/ 8617 h 10000"/>
                  <a:gd name="connsiteX516" fmla="*/ 4069 w 10000"/>
                  <a:gd name="connsiteY516" fmla="*/ 8620 h 10000"/>
                  <a:gd name="connsiteX517" fmla="*/ 4086 w 10000"/>
                  <a:gd name="connsiteY517" fmla="*/ 8630 h 10000"/>
                  <a:gd name="connsiteX518" fmla="*/ 4108 w 10000"/>
                  <a:gd name="connsiteY518" fmla="*/ 8627 h 10000"/>
                  <a:gd name="connsiteX519" fmla="*/ 4125 w 10000"/>
                  <a:gd name="connsiteY519" fmla="*/ 8620 h 10000"/>
                  <a:gd name="connsiteX520" fmla="*/ 4133 w 10000"/>
                  <a:gd name="connsiteY520" fmla="*/ 8611 h 10000"/>
                  <a:gd name="connsiteX521" fmla="*/ 4139 w 10000"/>
                  <a:gd name="connsiteY521" fmla="*/ 8608 h 10000"/>
                  <a:gd name="connsiteX522" fmla="*/ 4147 w 10000"/>
                  <a:gd name="connsiteY522" fmla="*/ 8601 h 10000"/>
                  <a:gd name="connsiteX523" fmla="*/ 4155 w 10000"/>
                  <a:gd name="connsiteY523" fmla="*/ 8591 h 10000"/>
                  <a:gd name="connsiteX524" fmla="*/ 4166 w 10000"/>
                  <a:gd name="connsiteY524" fmla="*/ 8582 h 10000"/>
                  <a:gd name="connsiteX525" fmla="*/ 4183 w 10000"/>
                  <a:gd name="connsiteY525" fmla="*/ 8569 h 10000"/>
                  <a:gd name="connsiteX526" fmla="*/ 4191 w 10000"/>
                  <a:gd name="connsiteY526" fmla="*/ 8562 h 10000"/>
                  <a:gd name="connsiteX527" fmla="*/ 4208 w 10000"/>
                  <a:gd name="connsiteY527" fmla="*/ 8552 h 10000"/>
                  <a:gd name="connsiteX528" fmla="*/ 4230 w 10000"/>
                  <a:gd name="connsiteY528" fmla="*/ 8552 h 10000"/>
                  <a:gd name="connsiteX529" fmla="*/ 4238 w 10000"/>
                  <a:gd name="connsiteY529" fmla="*/ 8559 h 10000"/>
                  <a:gd name="connsiteX530" fmla="*/ 4247 w 10000"/>
                  <a:gd name="connsiteY530" fmla="*/ 8572 h 10000"/>
                  <a:gd name="connsiteX531" fmla="*/ 4252 w 10000"/>
                  <a:gd name="connsiteY531" fmla="*/ 8578 h 10000"/>
                  <a:gd name="connsiteX532" fmla="*/ 4263 w 10000"/>
                  <a:gd name="connsiteY532" fmla="*/ 8582 h 10000"/>
                  <a:gd name="connsiteX533" fmla="*/ 4277 w 10000"/>
                  <a:gd name="connsiteY533" fmla="*/ 8572 h 10000"/>
                  <a:gd name="connsiteX534" fmla="*/ 4294 w 10000"/>
                  <a:gd name="connsiteY534" fmla="*/ 8559 h 10000"/>
                  <a:gd name="connsiteX535" fmla="*/ 4302 w 10000"/>
                  <a:gd name="connsiteY535" fmla="*/ 8546 h 10000"/>
                  <a:gd name="connsiteX536" fmla="*/ 4310 w 10000"/>
                  <a:gd name="connsiteY536" fmla="*/ 8543 h 10000"/>
                  <a:gd name="connsiteX537" fmla="*/ 4313 w 10000"/>
                  <a:gd name="connsiteY537" fmla="*/ 8543 h 10000"/>
                  <a:gd name="connsiteX538" fmla="*/ 4332 w 10000"/>
                  <a:gd name="connsiteY538" fmla="*/ 8546 h 10000"/>
                  <a:gd name="connsiteX539" fmla="*/ 4335 w 10000"/>
                  <a:gd name="connsiteY539" fmla="*/ 8559 h 10000"/>
                  <a:gd name="connsiteX540" fmla="*/ 4349 w 10000"/>
                  <a:gd name="connsiteY540" fmla="*/ 8588 h 10000"/>
                  <a:gd name="connsiteX541" fmla="*/ 4360 w 10000"/>
                  <a:gd name="connsiteY541" fmla="*/ 8591 h 10000"/>
                  <a:gd name="connsiteX542" fmla="*/ 4366 w 10000"/>
                  <a:gd name="connsiteY542" fmla="*/ 8591 h 10000"/>
                  <a:gd name="connsiteX543" fmla="*/ 4382 w 10000"/>
                  <a:gd name="connsiteY543" fmla="*/ 8598 h 10000"/>
                  <a:gd name="connsiteX544" fmla="*/ 4385 w 10000"/>
                  <a:gd name="connsiteY544" fmla="*/ 8598 h 10000"/>
                  <a:gd name="connsiteX545" fmla="*/ 4402 w 10000"/>
                  <a:gd name="connsiteY545" fmla="*/ 8598 h 10000"/>
                  <a:gd name="connsiteX546" fmla="*/ 4421 w 10000"/>
                  <a:gd name="connsiteY546" fmla="*/ 8591 h 10000"/>
                  <a:gd name="connsiteX547" fmla="*/ 4440 w 10000"/>
                  <a:gd name="connsiteY547" fmla="*/ 8591 h 10000"/>
                  <a:gd name="connsiteX548" fmla="*/ 4449 w 10000"/>
                  <a:gd name="connsiteY548" fmla="*/ 8598 h 10000"/>
                  <a:gd name="connsiteX549" fmla="*/ 4454 w 10000"/>
                  <a:gd name="connsiteY549" fmla="*/ 8617 h 10000"/>
                  <a:gd name="connsiteX550" fmla="*/ 4463 w 10000"/>
                  <a:gd name="connsiteY550" fmla="*/ 8608 h 10000"/>
                  <a:gd name="connsiteX551" fmla="*/ 4474 w 10000"/>
                  <a:gd name="connsiteY551" fmla="*/ 8608 h 10000"/>
                  <a:gd name="connsiteX552" fmla="*/ 4490 w 10000"/>
                  <a:gd name="connsiteY552" fmla="*/ 8617 h 10000"/>
                  <a:gd name="connsiteX553" fmla="*/ 4504 w 10000"/>
                  <a:gd name="connsiteY553" fmla="*/ 8617 h 10000"/>
                  <a:gd name="connsiteX554" fmla="*/ 4518 w 10000"/>
                  <a:gd name="connsiteY554" fmla="*/ 8617 h 10000"/>
                  <a:gd name="connsiteX555" fmla="*/ 4535 w 10000"/>
                  <a:gd name="connsiteY555" fmla="*/ 8611 h 10000"/>
                  <a:gd name="connsiteX556" fmla="*/ 4546 w 10000"/>
                  <a:gd name="connsiteY556" fmla="*/ 8611 h 10000"/>
                  <a:gd name="connsiteX557" fmla="*/ 4562 w 10000"/>
                  <a:gd name="connsiteY557" fmla="*/ 8611 h 10000"/>
                  <a:gd name="connsiteX558" fmla="*/ 4571 w 10000"/>
                  <a:gd name="connsiteY558" fmla="*/ 8611 h 10000"/>
                  <a:gd name="connsiteX559" fmla="*/ 4579 w 10000"/>
                  <a:gd name="connsiteY559" fmla="*/ 8608 h 10000"/>
                  <a:gd name="connsiteX560" fmla="*/ 4584 w 10000"/>
                  <a:gd name="connsiteY560" fmla="*/ 8608 h 10000"/>
                  <a:gd name="connsiteX561" fmla="*/ 4601 w 10000"/>
                  <a:gd name="connsiteY561" fmla="*/ 8617 h 10000"/>
                  <a:gd name="connsiteX562" fmla="*/ 4609 w 10000"/>
                  <a:gd name="connsiteY562" fmla="*/ 8627 h 10000"/>
                  <a:gd name="connsiteX563" fmla="*/ 4618 w 10000"/>
                  <a:gd name="connsiteY563" fmla="*/ 8637 h 10000"/>
                  <a:gd name="connsiteX564" fmla="*/ 4618 w 10000"/>
                  <a:gd name="connsiteY564" fmla="*/ 8646 h 10000"/>
                  <a:gd name="connsiteX565" fmla="*/ 4634 w 10000"/>
                  <a:gd name="connsiteY565" fmla="*/ 8656 h 10000"/>
                  <a:gd name="connsiteX566" fmla="*/ 4640 w 10000"/>
                  <a:gd name="connsiteY566" fmla="*/ 8659 h 10000"/>
                  <a:gd name="connsiteX567" fmla="*/ 4651 w 10000"/>
                  <a:gd name="connsiteY567" fmla="*/ 8666 h 10000"/>
                  <a:gd name="connsiteX568" fmla="*/ 4657 w 10000"/>
                  <a:gd name="connsiteY568" fmla="*/ 8659 h 10000"/>
                  <a:gd name="connsiteX569" fmla="*/ 4668 w 10000"/>
                  <a:gd name="connsiteY569" fmla="*/ 8650 h 10000"/>
                  <a:gd name="connsiteX570" fmla="*/ 4676 w 10000"/>
                  <a:gd name="connsiteY570" fmla="*/ 8650 h 10000"/>
                  <a:gd name="connsiteX571" fmla="*/ 4690 w 10000"/>
                  <a:gd name="connsiteY571" fmla="*/ 8650 h 10000"/>
                  <a:gd name="connsiteX572" fmla="*/ 4698 w 10000"/>
                  <a:gd name="connsiteY572" fmla="*/ 8650 h 10000"/>
                  <a:gd name="connsiteX573" fmla="*/ 4704 w 10000"/>
                  <a:gd name="connsiteY573" fmla="*/ 8650 h 10000"/>
                  <a:gd name="connsiteX574" fmla="*/ 4706 w 10000"/>
                  <a:gd name="connsiteY574" fmla="*/ 8659 h 10000"/>
                  <a:gd name="connsiteX575" fmla="*/ 4706 w 10000"/>
                  <a:gd name="connsiteY575" fmla="*/ 8666 h 10000"/>
                  <a:gd name="connsiteX576" fmla="*/ 4723 w 10000"/>
                  <a:gd name="connsiteY576" fmla="*/ 8682 h 10000"/>
                  <a:gd name="connsiteX577" fmla="*/ 4737 w 10000"/>
                  <a:gd name="connsiteY577" fmla="*/ 8682 h 10000"/>
                  <a:gd name="connsiteX578" fmla="*/ 4745 w 10000"/>
                  <a:gd name="connsiteY578" fmla="*/ 8676 h 10000"/>
                  <a:gd name="connsiteX579" fmla="*/ 4756 w 10000"/>
                  <a:gd name="connsiteY579" fmla="*/ 8666 h 10000"/>
                  <a:gd name="connsiteX580" fmla="*/ 4765 w 10000"/>
                  <a:gd name="connsiteY580" fmla="*/ 8666 h 10000"/>
                  <a:gd name="connsiteX581" fmla="*/ 4765 w 10000"/>
                  <a:gd name="connsiteY581" fmla="*/ 8682 h 10000"/>
                  <a:gd name="connsiteX582" fmla="*/ 4770 w 10000"/>
                  <a:gd name="connsiteY582" fmla="*/ 8701 h 10000"/>
                  <a:gd name="connsiteX583" fmla="*/ 4778 w 10000"/>
                  <a:gd name="connsiteY583" fmla="*/ 8705 h 10000"/>
                  <a:gd name="connsiteX584" fmla="*/ 4795 w 10000"/>
                  <a:gd name="connsiteY584" fmla="*/ 8714 h 10000"/>
                  <a:gd name="connsiteX585" fmla="*/ 4812 w 10000"/>
                  <a:gd name="connsiteY585" fmla="*/ 8714 h 10000"/>
                  <a:gd name="connsiteX586" fmla="*/ 4825 w 10000"/>
                  <a:gd name="connsiteY586" fmla="*/ 8705 h 10000"/>
                  <a:gd name="connsiteX587" fmla="*/ 4825 w 10000"/>
                  <a:gd name="connsiteY587" fmla="*/ 8701 h 10000"/>
                  <a:gd name="connsiteX588" fmla="*/ 4828 w 10000"/>
                  <a:gd name="connsiteY588" fmla="*/ 8701 h 10000"/>
                  <a:gd name="connsiteX589" fmla="*/ 4837 w 10000"/>
                  <a:gd name="connsiteY589" fmla="*/ 8692 h 10000"/>
                  <a:gd name="connsiteX590" fmla="*/ 4842 w 10000"/>
                  <a:gd name="connsiteY590" fmla="*/ 8685 h 10000"/>
                  <a:gd name="connsiteX591" fmla="*/ 4859 w 10000"/>
                  <a:gd name="connsiteY591" fmla="*/ 8692 h 10000"/>
                  <a:gd name="connsiteX592" fmla="*/ 4870 w 10000"/>
                  <a:gd name="connsiteY592" fmla="*/ 8701 h 10000"/>
                  <a:gd name="connsiteX593" fmla="*/ 4878 w 10000"/>
                  <a:gd name="connsiteY593" fmla="*/ 8714 h 10000"/>
                  <a:gd name="connsiteX594" fmla="*/ 4892 w 10000"/>
                  <a:gd name="connsiteY594" fmla="*/ 8724 h 10000"/>
                  <a:gd name="connsiteX595" fmla="*/ 4900 w 10000"/>
                  <a:gd name="connsiteY595" fmla="*/ 8724 h 10000"/>
                  <a:gd name="connsiteX596" fmla="*/ 4906 w 10000"/>
                  <a:gd name="connsiteY596" fmla="*/ 8705 h 10000"/>
                  <a:gd name="connsiteX597" fmla="*/ 4925 w 10000"/>
                  <a:gd name="connsiteY597" fmla="*/ 8724 h 10000"/>
                  <a:gd name="connsiteX598" fmla="*/ 4939 w 10000"/>
                  <a:gd name="connsiteY598" fmla="*/ 8701 h 10000"/>
                  <a:gd name="connsiteX599" fmla="*/ 4950 w 10000"/>
                  <a:gd name="connsiteY599" fmla="*/ 8695 h 10000"/>
                  <a:gd name="connsiteX600" fmla="*/ 4956 w 10000"/>
                  <a:gd name="connsiteY600" fmla="*/ 8692 h 10000"/>
                  <a:gd name="connsiteX601" fmla="*/ 4986 w 10000"/>
                  <a:gd name="connsiteY601" fmla="*/ 8705 h 10000"/>
                  <a:gd name="connsiteX602" fmla="*/ 5003 w 10000"/>
                  <a:gd name="connsiteY602" fmla="*/ 8701 h 10000"/>
                  <a:gd name="connsiteX603" fmla="*/ 5011 w 10000"/>
                  <a:gd name="connsiteY603" fmla="*/ 8692 h 10000"/>
                  <a:gd name="connsiteX604" fmla="*/ 5028 w 10000"/>
                  <a:gd name="connsiteY604" fmla="*/ 8682 h 10000"/>
                  <a:gd name="connsiteX605" fmla="*/ 5030 w 10000"/>
                  <a:gd name="connsiteY605" fmla="*/ 8659 h 10000"/>
                  <a:gd name="connsiteX606" fmla="*/ 5039 w 10000"/>
                  <a:gd name="connsiteY606" fmla="*/ 8656 h 10000"/>
                  <a:gd name="connsiteX607" fmla="*/ 5053 w 10000"/>
                  <a:gd name="connsiteY607" fmla="*/ 8669 h 10000"/>
                  <a:gd name="connsiteX608" fmla="*/ 5061 w 10000"/>
                  <a:gd name="connsiteY608" fmla="*/ 8669 h 10000"/>
                  <a:gd name="connsiteX609" fmla="*/ 5061 w 10000"/>
                  <a:gd name="connsiteY609" fmla="*/ 8676 h 10000"/>
                  <a:gd name="connsiteX610" fmla="*/ 5069 w 10000"/>
                  <a:gd name="connsiteY610" fmla="*/ 8669 h 10000"/>
                  <a:gd name="connsiteX611" fmla="*/ 5083 w 10000"/>
                  <a:gd name="connsiteY611" fmla="*/ 8669 h 10000"/>
                  <a:gd name="connsiteX612" fmla="*/ 5100 w 10000"/>
                  <a:gd name="connsiteY612" fmla="*/ 8669 h 10000"/>
                  <a:gd name="connsiteX613" fmla="*/ 5119 w 10000"/>
                  <a:gd name="connsiteY613" fmla="*/ 8682 h 10000"/>
                  <a:gd name="connsiteX614" fmla="*/ 5136 w 10000"/>
                  <a:gd name="connsiteY614" fmla="*/ 8692 h 10000"/>
                  <a:gd name="connsiteX615" fmla="*/ 5161 w 10000"/>
                  <a:gd name="connsiteY615" fmla="*/ 8701 h 10000"/>
                  <a:gd name="connsiteX616" fmla="*/ 5183 w 10000"/>
                  <a:gd name="connsiteY616" fmla="*/ 8701 h 10000"/>
                  <a:gd name="connsiteX617" fmla="*/ 5199 w 10000"/>
                  <a:gd name="connsiteY617" fmla="*/ 8701 h 10000"/>
                  <a:gd name="connsiteX618" fmla="*/ 5213 w 10000"/>
                  <a:gd name="connsiteY618" fmla="*/ 8705 h 10000"/>
                  <a:gd name="connsiteX619" fmla="*/ 5224 w 10000"/>
                  <a:gd name="connsiteY619" fmla="*/ 8701 h 10000"/>
                  <a:gd name="connsiteX620" fmla="*/ 5230 w 10000"/>
                  <a:gd name="connsiteY620" fmla="*/ 8701 h 10000"/>
                  <a:gd name="connsiteX621" fmla="*/ 5241 w 10000"/>
                  <a:gd name="connsiteY621" fmla="*/ 8676 h 10000"/>
                  <a:gd name="connsiteX622" fmla="*/ 5247 w 10000"/>
                  <a:gd name="connsiteY622" fmla="*/ 8666 h 10000"/>
                  <a:gd name="connsiteX623" fmla="*/ 5249 w 10000"/>
                  <a:gd name="connsiteY623" fmla="*/ 8646 h 10000"/>
                  <a:gd name="connsiteX624" fmla="*/ 5249 w 10000"/>
                  <a:gd name="connsiteY624" fmla="*/ 8650 h 10000"/>
                  <a:gd name="connsiteX625" fmla="*/ 5255 w 10000"/>
                  <a:gd name="connsiteY625" fmla="*/ 8646 h 10000"/>
                  <a:gd name="connsiteX626" fmla="*/ 5271 w 10000"/>
                  <a:gd name="connsiteY626" fmla="*/ 8650 h 10000"/>
                  <a:gd name="connsiteX627" fmla="*/ 5288 w 10000"/>
                  <a:gd name="connsiteY627" fmla="*/ 8666 h 10000"/>
                  <a:gd name="connsiteX628" fmla="*/ 5296 w 10000"/>
                  <a:gd name="connsiteY628" fmla="*/ 8666 h 10000"/>
                  <a:gd name="connsiteX629" fmla="*/ 5310 w 10000"/>
                  <a:gd name="connsiteY629" fmla="*/ 8656 h 10000"/>
                  <a:gd name="connsiteX630" fmla="*/ 5321 w 10000"/>
                  <a:gd name="connsiteY630" fmla="*/ 8650 h 10000"/>
                  <a:gd name="connsiteX631" fmla="*/ 5338 w 10000"/>
                  <a:gd name="connsiteY631" fmla="*/ 8650 h 10000"/>
                  <a:gd name="connsiteX632" fmla="*/ 5360 w 10000"/>
                  <a:gd name="connsiteY632" fmla="*/ 8640 h 10000"/>
                  <a:gd name="connsiteX633" fmla="*/ 5366 w 10000"/>
                  <a:gd name="connsiteY633" fmla="*/ 8637 h 10000"/>
                  <a:gd name="connsiteX634" fmla="*/ 5368 w 10000"/>
                  <a:gd name="connsiteY634" fmla="*/ 8637 h 10000"/>
                  <a:gd name="connsiteX635" fmla="*/ 5382 w 10000"/>
                  <a:gd name="connsiteY635" fmla="*/ 8630 h 10000"/>
                  <a:gd name="connsiteX636" fmla="*/ 5391 w 10000"/>
                  <a:gd name="connsiteY636" fmla="*/ 8630 h 10000"/>
                  <a:gd name="connsiteX637" fmla="*/ 5402 w 10000"/>
                  <a:gd name="connsiteY637" fmla="*/ 8637 h 10000"/>
                  <a:gd name="connsiteX638" fmla="*/ 5418 w 10000"/>
                  <a:gd name="connsiteY638" fmla="*/ 8656 h 10000"/>
                  <a:gd name="connsiteX639" fmla="*/ 5432 w 10000"/>
                  <a:gd name="connsiteY639" fmla="*/ 8666 h 10000"/>
                  <a:gd name="connsiteX640" fmla="*/ 5443 w 10000"/>
                  <a:gd name="connsiteY640" fmla="*/ 8682 h 10000"/>
                  <a:gd name="connsiteX641" fmla="*/ 5457 w 10000"/>
                  <a:gd name="connsiteY641" fmla="*/ 8692 h 10000"/>
                  <a:gd name="connsiteX642" fmla="*/ 5471 w 10000"/>
                  <a:gd name="connsiteY642" fmla="*/ 8705 h 10000"/>
                  <a:gd name="connsiteX643" fmla="*/ 5488 w 10000"/>
                  <a:gd name="connsiteY643" fmla="*/ 8711 h 10000"/>
                  <a:gd name="connsiteX644" fmla="*/ 5490 w 10000"/>
                  <a:gd name="connsiteY644" fmla="*/ 8721 h 10000"/>
                  <a:gd name="connsiteX645" fmla="*/ 5512 w 10000"/>
                  <a:gd name="connsiteY645" fmla="*/ 8724 h 10000"/>
                  <a:gd name="connsiteX646" fmla="*/ 5521 w 10000"/>
                  <a:gd name="connsiteY646" fmla="*/ 8714 h 10000"/>
                  <a:gd name="connsiteX647" fmla="*/ 5524 w 10000"/>
                  <a:gd name="connsiteY647" fmla="*/ 8714 h 10000"/>
                  <a:gd name="connsiteX648" fmla="*/ 5532 w 10000"/>
                  <a:gd name="connsiteY648" fmla="*/ 8721 h 10000"/>
                  <a:gd name="connsiteX649" fmla="*/ 5540 w 10000"/>
                  <a:gd name="connsiteY649" fmla="*/ 8724 h 10000"/>
                  <a:gd name="connsiteX650" fmla="*/ 5562 w 10000"/>
                  <a:gd name="connsiteY650" fmla="*/ 8750 h 10000"/>
                  <a:gd name="connsiteX651" fmla="*/ 5562 w 10000"/>
                  <a:gd name="connsiteY651" fmla="*/ 8760 h 10000"/>
                  <a:gd name="connsiteX652" fmla="*/ 5571 w 10000"/>
                  <a:gd name="connsiteY652" fmla="*/ 8782 h 10000"/>
                  <a:gd name="connsiteX653" fmla="*/ 5579 w 10000"/>
                  <a:gd name="connsiteY653" fmla="*/ 8789 h 10000"/>
                  <a:gd name="connsiteX654" fmla="*/ 5593 w 10000"/>
                  <a:gd name="connsiteY654" fmla="*/ 8789 h 10000"/>
                  <a:gd name="connsiteX655" fmla="*/ 5596 w 10000"/>
                  <a:gd name="connsiteY655" fmla="*/ 8789 h 10000"/>
                  <a:gd name="connsiteX656" fmla="*/ 5626 w 10000"/>
                  <a:gd name="connsiteY656" fmla="*/ 8782 h 10000"/>
                  <a:gd name="connsiteX657" fmla="*/ 5629 w 10000"/>
                  <a:gd name="connsiteY657" fmla="*/ 8782 h 10000"/>
                  <a:gd name="connsiteX658" fmla="*/ 5637 w 10000"/>
                  <a:gd name="connsiteY658" fmla="*/ 8779 h 10000"/>
                  <a:gd name="connsiteX659" fmla="*/ 5648 w 10000"/>
                  <a:gd name="connsiteY659" fmla="*/ 8789 h 10000"/>
                  <a:gd name="connsiteX660" fmla="*/ 5665 w 10000"/>
                  <a:gd name="connsiteY660" fmla="*/ 8795 h 10000"/>
                  <a:gd name="connsiteX661" fmla="*/ 5676 w 10000"/>
                  <a:gd name="connsiteY661" fmla="*/ 8789 h 10000"/>
                  <a:gd name="connsiteX662" fmla="*/ 5684 w 10000"/>
                  <a:gd name="connsiteY662" fmla="*/ 8782 h 10000"/>
                  <a:gd name="connsiteX663" fmla="*/ 5693 w 10000"/>
                  <a:gd name="connsiteY663" fmla="*/ 8789 h 10000"/>
                  <a:gd name="connsiteX664" fmla="*/ 5715 w 10000"/>
                  <a:gd name="connsiteY664" fmla="*/ 8808 h 10000"/>
                  <a:gd name="connsiteX665" fmla="*/ 5731 w 10000"/>
                  <a:gd name="connsiteY665" fmla="*/ 8808 h 10000"/>
                  <a:gd name="connsiteX666" fmla="*/ 5740 w 10000"/>
                  <a:gd name="connsiteY666" fmla="*/ 8808 h 10000"/>
                  <a:gd name="connsiteX667" fmla="*/ 5765 w 10000"/>
                  <a:gd name="connsiteY667" fmla="*/ 8818 h 10000"/>
                  <a:gd name="connsiteX668" fmla="*/ 5781 w 10000"/>
                  <a:gd name="connsiteY668" fmla="*/ 8824 h 10000"/>
                  <a:gd name="connsiteX669" fmla="*/ 5798 w 10000"/>
                  <a:gd name="connsiteY669" fmla="*/ 8834 h 10000"/>
                  <a:gd name="connsiteX670" fmla="*/ 5814 w 10000"/>
                  <a:gd name="connsiteY670" fmla="*/ 8837 h 10000"/>
                  <a:gd name="connsiteX671" fmla="*/ 5831 w 10000"/>
                  <a:gd name="connsiteY671" fmla="*/ 8844 h 10000"/>
                  <a:gd name="connsiteX672" fmla="*/ 5842 w 10000"/>
                  <a:gd name="connsiteY672" fmla="*/ 8847 h 10000"/>
                  <a:gd name="connsiteX673" fmla="*/ 5859 w 10000"/>
                  <a:gd name="connsiteY673" fmla="*/ 8857 h 10000"/>
                  <a:gd name="connsiteX674" fmla="*/ 5870 w 10000"/>
                  <a:gd name="connsiteY674" fmla="*/ 8867 h 10000"/>
                  <a:gd name="connsiteX675" fmla="*/ 5878 w 10000"/>
                  <a:gd name="connsiteY675" fmla="*/ 8873 h 10000"/>
                  <a:gd name="connsiteX676" fmla="*/ 5895 w 10000"/>
                  <a:gd name="connsiteY676" fmla="*/ 8873 h 10000"/>
                  <a:gd name="connsiteX677" fmla="*/ 5911 w 10000"/>
                  <a:gd name="connsiteY677" fmla="*/ 8873 h 10000"/>
                  <a:gd name="connsiteX678" fmla="*/ 5931 w 10000"/>
                  <a:gd name="connsiteY678" fmla="*/ 8873 h 10000"/>
                  <a:gd name="connsiteX679" fmla="*/ 5950 w 10000"/>
                  <a:gd name="connsiteY679" fmla="*/ 8867 h 10000"/>
                  <a:gd name="connsiteX680" fmla="*/ 5967 w 10000"/>
                  <a:gd name="connsiteY680" fmla="*/ 8867 h 10000"/>
                  <a:gd name="connsiteX681" fmla="*/ 5975 w 10000"/>
                  <a:gd name="connsiteY681" fmla="*/ 8873 h 10000"/>
                  <a:gd name="connsiteX682" fmla="*/ 6000 w 10000"/>
                  <a:gd name="connsiteY682" fmla="*/ 8883 h 10000"/>
                  <a:gd name="connsiteX683" fmla="*/ 5997 w 10000"/>
                  <a:gd name="connsiteY683" fmla="*/ 8886 h 10000"/>
                  <a:gd name="connsiteX684" fmla="*/ 5997 w 10000"/>
                  <a:gd name="connsiteY684" fmla="*/ 8896 h 10000"/>
                  <a:gd name="connsiteX685" fmla="*/ 6014 w 10000"/>
                  <a:gd name="connsiteY685" fmla="*/ 8892 h 10000"/>
                  <a:gd name="connsiteX686" fmla="*/ 6028 w 10000"/>
                  <a:gd name="connsiteY686" fmla="*/ 8892 h 10000"/>
                  <a:gd name="connsiteX687" fmla="*/ 6053 w 10000"/>
                  <a:gd name="connsiteY687" fmla="*/ 8886 h 10000"/>
                  <a:gd name="connsiteX688" fmla="*/ 6072 w 10000"/>
                  <a:gd name="connsiteY688" fmla="*/ 8876 h 10000"/>
                  <a:gd name="connsiteX689" fmla="*/ 6089 w 10000"/>
                  <a:gd name="connsiteY689" fmla="*/ 8867 h 10000"/>
                  <a:gd name="connsiteX690" fmla="*/ 6111 w 10000"/>
                  <a:gd name="connsiteY690" fmla="*/ 8857 h 10000"/>
                  <a:gd name="connsiteX691" fmla="*/ 6127 w 10000"/>
                  <a:gd name="connsiteY691" fmla="*/ 8847 h 10000"/>
                  <a:gd name="connsiteX692" fmla="*/ 6152 w 10000"/>
                  <a:gd name="connsiteY692" fmla="*/ 8834 h 10000"/>
                  <a:gd name="connsiteX693" fmla="*/ 6183 w 10000"/>
                  <a:gd name="connsiteY693" fmla="*/ 8828 h 10000"/>
                  <a:gd name="connsiteX694" fmla="*/ 6175 w 10000"/>
                  <a:gd name="connsiteY694" fmla="*/ 8844 h 10000"/>
                  <a:gd name="connsiteX695" fmla="*/ 6169 w 10000"/>
                  <a:gd name="connsiteY695" fmla="*/ 8863 h 10000"/>
                  <a:gd name="connsiteX696" fmla="*/ 6158 w 10000"/>
                  <a:gd name="connsiteY696" fmla="*/ 8886 h 10000"/>
                  <a:gd name="connsiteX697" fmla="*/ 6152 w 10000"/>
                  <a:gd name="connsiteY697" fmla="*/ 8896 h 10000"/>
                  <a:gd name="connsiteX698" fmla="*/ 6150 w 10000"/>
                  <a:gd name="connsiteY698" fmla="*/ 8909 h 10000"/>
                  <a:gd name="connsiteX699" fmla="*/ 6152 w 10000"/>
                  <a:gd name="connsiteY699" fmla="*/ 8938 h 10000"/>
                  <a:gd name="connsiteX700" fmla="*/ 6158 w 10000"/>
                  <a:gd name="connsiteY700" fmla="*/ 8957 h 10000"/>
                  <a:gd name="connsiteX701" fmla="*/ 6161 w 10000"/>
                  <a:gd name="connsiteY701" fmla="*/ 8980 h 10000"/>
                  <a:gd name="connsiteX702" fmla="*/ 6166 w 10000"/>
                  <a:gd name="connsiteY702" fmla="*/ 8999 h 10000"/>
                  <a:gd name="connsiteX703" fmla="*/ 6175 w 10000"/>
                  <a:gd name="connsiteY703" fmla="*/ 9032 h 10000"/>
                  <a:gd name="connsiteX704" fmla="*/ 6183 w 10000"/>
                  <a:gd name="connsiteY704" fmla="*/ 9051 h 10000"/>
                  <a:gd name="connsiteX705" fmla="*/ 6191 w 10000"/>
                  <a:gd name="connsiteY705" fmla="*/ 9064 h 10000"/>
                  <a:gd name="connsiteX706" fmla="*/ 6194 w 10000"/>
                  <a:gd name="connsiteY706" fmla="*/ 9084 h 10000"/>
                  <a:gd name="connsiteX707" fmla="*/ 6208 w 10000"/>
                  <a:gd name="connsiteY707" fmla="*/ 9103 h 10000"/>
                  <a:gd name="connsiteX708" fmla="*/ 6208 w 10000"/>
                  <a:gd name="connsiteY708" fmla="*/ 9113 h 10000"/>
                  <a:gd name="connsiteX709" fmla="*/ 6216 w 10000"/>
                  <a:gd name="connsiteY709" fmla="*/ 9129 h 10000"/>
                  <a:gd name="connsiteX710" fmla="*/ 6230 w 10000"/>
                  <a:gd name="connsiteY710" fmla="*/ 9148 h 10000"/>
                  <a:gd name="connsiteX711" fmla="*/ 6241 w 10000"/>
                  <a:gd name="connsiteY711" fmla="*/ 9165 h 10000"/>
                  <a:gd name="connsiteX712" fmla="*/ 6249 w 10000"/>
                  <a:gd name="connsiteY712" fmla="*/ 9168 h 10000"/>
                  <a:gd name="connsiteX713" fmla="*/ 6266 w 10000"/>
                  <a:gd name="connsiteY713" fmla="*/ 9184 h 10000"/>
                  <a:gd name="connsiteX714" fmla="*/ 6280 w 10000"/>
                  <a:gd name="connsiteY714" fmla="*/ 9184 h 10000"/>
                  <a:gd name="connsiteX715" fmla="*/ 6288 w 10000"/>
                  <a:gd name="connsiteY715" fmla="*/ 9177 h 10000"/>
                  <a:gd name="connsiteX716" fmla="*/ 6299 w 10000"/>
                  <a:gd name="connsiteY716" fmla="*/ 9187 h 10000"/>
                  <a:gd name="connsiteX717" fmla="*/ 6305 w 10000"/>
                  <a:gd name="connsiteY717" fmla="*/ 9197 h 10000"/>
                  <a:gd name="connsiteX718" fmla="*/ 6310 w 10000"/>
                  <a:gd name="connsiteY718" fmla="*/ 9197 h 10000"/>
                  <a:gd name="connsiteX719" fmla="*/ 6321 w 10000"/>
                  <a:gd name="connsiteY719" fmla="*/ 9213 h 10000"/>
                  <a:gd name="connsiteX720" fmla="*/ 6335 w 10000"/>
                  <a:gd name="connsiteY720" fmla="*/ 9223 h 10000"/>
                  <a:gd name="connsiteX721" fmla="*/ 6338 w 10000"/>
                  <a:gd name="connsiteY721" fmla="*/ 9223 h 10000"/>
                  <a:gd name="connsiteX722" fmla="*/ 6355 w 10000"/>
                  <a:gd name="connsiteY722" fmla="*/ 9226 h 10000"/>
                  <a:gd name="connsiteX723" fmla="*/ 6363 w 10000"/>
                  <a:gd name="connsiteY723" fmla="*/ 9236 h 10000"/>
                  <a:gd name="connsiteX724" fmla="*/ 6380 w 10000"/>
                  <a:gd name="connsiteY724" fmla="*/ 9258 h 10000"/>
                  <a:gd name="connsiteX725" fmla="*/ 6393 w 10000"/>
                  <a:gd name="connsiteY725" fmla="*/ 9278 h 10000"/>
                  <a:gd name="connsiteX726" fmla="*/ 6396 w 10000"/>
                  <a:gd name="connsiteY726" fmla="*/ 9288 h 10000"/>
                  <a:gd name="connsiteX727" fmla="*/ 6407 w 10000"/>
                  <a:gd name="connsiteY727" fmla="*/ 9297 h 10000"/>
                  <a:gd name="connsiteX728" fmla="*/ 6410 w 10000"/>
                  <a:gd name="connsiteY728" fmla="*/ 9307 h 10000"/>
                  <a:gd name="connsiteX729" fmla="*/ 6416 w 10000"/>
                  <a:gd name="connsiteY729" fmla="*/ 9317 h 10000"/>
                  <a:gd name="connsiteX730" fmla="*/ 6424 w 10000"/>
                  <a:gd name="connsiteY730" fmla="*/ 9326 h 10000"/>
                  <a:gd name="connsiteX731" fmla="*/ 6435 w 10000"/>
                  <a:gd name="connsiteY731" fmla="*/ 9336 h 10000"/>
                  <a:gd name="connsiteX732" fmla="*/ 6443 w 10000"/>
                  <a:gd name="connsiteY732" fmla="*/ 9346 h 10000"/>
                  <a:gd name="connsiteX733" fmla="*/ 6449 w 10000"/>
                  <a:gd name="connsiteY733" fmla="*/ 9362 h 10000"/>
                  <a:gd name="connsiteX734" fmla="*/ 6452 w 10000"/>
                  <a:gd name="connsiteY734" fmla="*/ 9372 h 10000"/>
                  <a:gd name="connsiteX735" fmla="*/ 6449 w 10000"/>
                  <a:gd name="connsiteY735" fmla="*/ 9381 h 10000"/>
                  <a:gd name="connsiteX736" fmla="*/ 6465 w 10000"/>
                  <a:gd name="connsiteY736" fmla="*/ 9394 h 10000"/>
                  <a:gd name="connsiteX737" fmla="*/ 6468 w 10000"/>
                  <a:gd name="connsiteY737" fmla="*/ 9420 h 10000"/>
                  <a:gd name="connsiteX738" fmla="*/ 6493 w 10000"/>
                  <a:gd name="connsiteY738" fmla="*/ 9430 h 10000"/>
                  <a:gd name="connsiteX739" fmla="*/ 6507 w 10000"/>
                  <a:gd name="connsiteY739" fmla="*/ 9440 h 10000"/>
                  <a:gd name="connsiteX740" fmla="*/ 6524 w 10000"/>
                  <a:gd name="connsiteY740" fmla="*/ 9459 h 10000"/>
                  <a:gd name="connsiteX741" fmla="*/ 6532 w 10000"/>
                  <a:gd name="connsiteY741" fmla="*/ 9485 h 10000"/>
                  <a:gd name="connsiteX742" fmla="*/ 6537 w 10000"/>
                  <a:gd name="connsiteY742" fmla="*/ 9498 h 10000"/>
                  <a:gd name="connsiteX743" fmla="*/ 6571 w 10000"/>
                  <a:gd name="connsiteY743" fmla="*/ 9508 h 10000"/>
                  <a:gd name="connsiteX744" fmla="*/ 6596 w 10000"/>
                  <a:gd name="connsiteY744" fmla="*/ 9508 h 10000"/>
                  <a:gd name="connsiteX745" fmla="*/ 6637 w 10000"/>
                  <a:gd name="connsiteY745" fmla="*/ 9517 h 10000"/>
                  <a:gd name="connsiteX746" fmla="*/ 6662 w 10000"/>
                  <a:gd name="connsiteY746" fmla="*/ 9524 h 10000"/>
                  <a:gd name="connsiteX747" fmla="*/ 6679 w 10000"/>
                  <a:gd name="connsiteY747" fmla="*/ 9517 h 10000"/>
                  <a:gd name="connsiteX748" fmla="*/ 6679 w 10000"/>
                  <a:gd name="connsiteY748" fmla="*/ 9505 h 10000"/>
                  <a:gd name="connsiteX749" fmla="*/ 6690 w 10000"/>
                  <a:gd name="connsiteY749" fmla="*/ 9485 h 10000"/>
                  <a:gd name="connsiteX750" fmla="*/ 6693 w 10000"/>
                  <a:gd name="connsiteY750" fmla="*/ 9479 h 10000"/>
                  <a:gd name="connsiteX751" fmla="*/ 6706 w 10000"/>
                  <a:gd name="connsiteY751" fmla="*/ 9469 h 10000"/>
                  <a:gd name="connsiteX752" fmla="*/ 6709 w 10000"/>
                  <a:gd name="connsiteY752" fmla="*/ 9462 h 10000"/>
                  <a:gd name="connsiteX753" fmla="*/ 6717 w 10000"/>
                  <a:gd name="connsiteY753" fmla="*/ 9459 h 10000"/>
                  <a:gd name="connsiteX754" fmla="*/ 6726 w 10000"/>
                  <a:gd name="connsiteY754" fmla="*/ 9459 h 10000"/>
                  <a:gd name="connsiteX755" fmla="*/ 6742 w 10000"/>
                  <a:gd name="connsiteY755" fmla="*/ 9462 h 10000"/>
                  <a:gd name="connsiteX756" fmla="*/ 6759 w 10000"/>
                  <a:gd name="connsiteY756" fmla="*/ 9479 h 10000"/>
                  <a:gd name="connsiteX757" fmla="*/ 6781 w 10000"/>
                  <a:gd name="connsiteY757" fmla="*/ 9485 h 10000"/>
                  <a:gd name="connsiteX758" fmla="*/ 6795 w 10000"/>
                  <a:gd name="connsiteY758" fmla="*/ 9485 h 10000"/>
                  <a:gd name="connsiteX759" fmla="*/ 6803 w 10000"/>
                  <a:gd name="connsiteY759" fmla="*/ 9498 h 10000"/>
                  <a:gd name="connsiteX760" fmla="*/ 6806 w 10000"/>
                  <a:gd name="connsiteY760" fmla="*/ 9508 h 10000"/>
                  <a:gd name="connsiteX761" fmla="*/ 6823 w 10000"/>
                  <a:gd name="connsiteY761" fmla="*/ 9514 h 10000"/>
                  <a:gd name="connsiteX762" fmla="*/ 6831 w 10000"/>
                  <a:gd name="connsiteY762" fmla="*/ 9514 h 10000"/>
                  <a:gd name="connsiteX763" fmla="*/ 6848 w 10000"/>
                  <a:gd name="connsiteY763" fmla="*/ 9514 h 10000"/>
                  <a:gd name="connsiteX764" fmla="*/ 6856 w 10000"/>
                  <a:gd name="connsiteY764" fmla="*/ 9517 h 10000"/>
                  <a:gd name="connsiteX765" fmla="*/ 6878 w 10000"/>
                  <a:gd name="connsiteY765" fmla="*/ 9524 h 10000"/>
                  <a:gd name="connsiteX766" fmla="*/ 6895 w 10000"/>
                  <a:gd name="connsiteY766" fmla="*/ 9524 h 10000"/>
                  <a:gd name="connsiteX767" fmla="*/ 6917 w 10000"/>
                  <a:gd name="connsiteY767" fmla="*/ 9527 h 10000"/>
                  <a:gd name="connsiteX768" fmla="*/ 6934 w 10000"/>
                  <a:gd name="connsiteY768" fmla="*/ 9534 h 10000"/>
                  <a:gd name="connsiteX769" fmla="*/ 6961 w 10000"/>
                  <a:gd name="connsiteY769" fmla="*/ 9543 h 10000"/>
                  <a:gd name="connsiteX770" fmla="*/ 6989 w 10000"/>
                  <a:gd name="connsiteY770" fmla="*/ 9547 h 10000"/>
                  <a:gd name="connsiteX771" fmla="*/ 7014 w 10000"/>
                  <a:gd name="connsiteY771" fmla="*/ 9543 h 10000"/>
                  <a:gd name="connsiteX772" fmla="*/ 7033 w 10000"/>
                  <a:gd name="connsiteY772" fmla="*/ 9543 h 10000"/>
                  <a:gd name="connsiteX773" fmla="*/ 7042 w 10000"/>
                  <a:gd name="connsiteY773" fmla="*/ 9547 h 10000"/>
                  <a:gd name="connsiteX774" fmla="*/ 7069 w 10000"/>
                  <a:gd name="connsiteY774" fmla="*/ 9647 h 10000"/>
                  <a:gd name="connsiteX775" fmla="*/ 7122 w 10000"/>
                  <a:gd name="connsiteY775" fmla="*/ 9734 h 10000"/>
                  <a:gd name="connsiteX776" fmla="*/ 7147 w 10000"/>
                  <a:gd name="connsiteY776" fmla="*/ 9744 h 10000"/>
                  <a:gd name="connsiteX777" fmla="*/ 7169 w 10000"/>
                  <a:gd name="connsiteY777" fmla="*/ 9741 h 10000"/>
                  <a:gd name="connsiteX778" fmla="*/ 7177 w 10000"/>
                  <a:gd name="connsiteY778" fmla="*/ 9744 h 10000"/>
                  <a:gd name="connsiteX779" fmla="*/ 7186 w 10000"/>
                  <a:gd name="connsiteY779" fmla="*/ 9754 h 10000"/>
                  <a:gd name="connsiteX780" fmla="*/ 7191 w 10000"/>
                  <a:gd name="connsiteY780" fmla="*/ 9773 h 10000"/>
                  <a:gd name="connsiteX781" fmla="*/ 7208 w 10000"/>
                  <a:gd name="connsiteY781" fmla="*/ 9783 h 10000"/>
                  <a:gd name="connsiteX782" fmla="*/ 7219 w 10000"/>
                  <a:gd name="connsiteY782" fmla="*/ 9793 h 10000"/>
                  <a:gd name="connsiteX783" fmla="*/ 7235 w 10000"/>
                  <a:gd name="connsiteY783" fmla="*/ 9802 h 10000"/>
                  <a:gd name="connsiteX784" fmla="*/ 7249 w 10000"/>
                  <a:gd name="connsiteY784" fmla="*/ 9819 h 10000"/>
                  <a:gd name="connsiteX785" fmla="*/ 7255 w 10000"/>
                  <a:gd name="connsiteY785" fmla="*/ 9835 h 10000"/>
                  <a:gd name="connsiteX786" fmla="*/ 7255 w 10000"/>
                  <a:gd name="connsiteY786" fmla="*/ 9848 h 10000"/>
                  <a:gd name="connsiteX787" fmla="*/ 7249 w 10000"/>
                  <a:gd name="connsiteY787" fmla="*/ 9848 h 10000"/>
                  <a:gd name="connsiteX788" fmla="*/ 7244 w 10000"/>
                  <a:gd name="connsiteY788" fmla="*/ 9858 h 10000"/>
                  <a:gd name="connsiteX789" fmla="*/ 7235 w 10000"/>
                  <a:gd name="connsiteY789" fmla="*/ 9883 h 10000"/>
                  <a:gd name="connsiteX790" fmla="*/ 7244 w 10000"/>
                  <a:gd name="connsiteY790" fmla="*/ 9903 h 10000"/>
                  <a:gd name="connsiteX791" fmla="*/ 7258 w 10000"/>
                  <a:gd name="connsiteY791" fmla="*/ 9926 h 10000"/>
                  <a:gd name="connsiteX792" fmla="*/ 7263 w 10000"/>
                  <a:gd name="connsiteY792" fmla="*/ 9948 h 10000"/>
                  <a:gd name="connsiteX793" fmla="*/ 7274 w 10000"/>
                  <a:gd name="connsiteY793" fmla="*/ 9968 h 10000"/>
                  <a:gd name="connsiteX794" fmla="*/ 7283 w 10000"/>
                  <a:gd name="connsiteY794" fmla="*/ 9987 h 10000"/>
                  <a:gd name="connsiteX795" fmla="*/ 7291 w 10000"/>
                  <a:gd name="connsiteY795" fmla="*/ 10000 h 10000"/>
                  <a:gd name="connsiteX796" fmla="*/ 7305 w 10000"/>
                  <a:gd name="connsiteY796" fmla="*/ 9997 h 10000"/>
                  <a:gd name="connsiteX797" fmla="*/ 7313 w 10000"/>
                  <a:gd name="connsiteY797" fmla="*/ 9977 h 10000"/>
                  <a:gd name="connsiteX798" fmla="*/ 7324 w 10000"/>
                  <a:gd name="connsiteY798" fmla="*/ 9968 h 10000"/>
                  <a:gd name="connsiteX799" fmla="*/ 7341 w 10000"/>
                  <a:gd name="connsiteY799" fmla="*/ 9971 h 10000"/>
                  <a:gd name="connsiteX800" fmla="*/ 7368 w 10000"/>
                  <a:gd name="connsiteY800" fmla="*/ 9987 h 10000"/>
                  <a:gd name="connsiteX801" fmla="*/ 7380 w 10000"/>
                  <a:gd name="connsiteY801" fmla="*/ 9990 h 10000"/>
                  <a:gd name="connsiteX802" fmla="*/ 7393 w 10000"/>
                  <a:gd name="connsiteY802" fmla="*/ 9981 h 10000"/>
                  <a:gd name="connsiteX803" fmla="*/ 7404 w 10000"/>
                  <a:gd name="connsiteY803" fmla="*/ 9968 h 10000"/>
                  <a:gd name="connsiteX804" fmla="*/ 7418 w 10000"/>
                  <a:gd name="connsiteY804" fmla="*/ 9948 h 10000"/>
                  <a:gd name="connsiteX805" fmla="*/ 7427 w 10000"/>
                  <a:gd name="connsiteY805" fmla="*/ 9922 h 10000"/>
                  <a:gd name="connsiteX806" fmla="*/ 7427 w 10000"/>
                  <a:gd name="connsiteY806" fmla="*/ 9906 h 10000"/>
                  <a:gd name="connsiteX807" fmla="*/ 7404 w 10000"/>
                  <a:gd name="connsiteY807" fmla="*/ 9877 h 10000"/>
                  <a:gd name="connsiteX808" fmla="*/ 7388 w 10000"/>
                  <a:gd name="connsiteY808" fmla="*/ 9854 h 10000"/>
                  <a:gd name="connsiteX809" fmla="*/ 7385 w 10000"/>
                  <a:gd name="connsiteY809" fmla="*/ 9845 h 10000"/>
                  <a:gd name="connsiteX810" fmla="*/ 7385 w 10000"/>
                  <a:gd name="connsiteY810" fmla="*/ 9825 h 10000"/>
                  <a:gd name="connsiteX811" fmla="*/ 7385 w 10000"/>
                  <a:gd name="connsiteY811" fmla="*/ 9819 h 10000"/>
                  <a:gd name="connsiteX812" fmla="*/ 7393 w 10000"/>
                  <a:gd name="connsiteY812" fmla="*/ 9809 h 10000"/>
                  <a:gd name="connsiteX813" fmla="*/ 7404 w 10000"/>
                  <a:gd name="connsiteY813" fmla="*/ 9793 h 10000"/>
                  <a:gd name="connsiteX814" fmla="*/ 7413 w 10000"/>
                  <a:gd name="connsiteY814" fmla="*/ 9783 h 10000"/>
                  <a:gd name="connsiteX815" fmla="*/ 7404 w 10000"/>
                  <a:gd name="connsiteY815" fmla="*/ 9770 h 10000"/>
                  <a:gd name="connsiteX816" fmla="*/ 7388 w 10000"/>
                  <a:gd name="connsiteY816" fmla="*/ 9760 h 10000"/>
                  <a:gd name="connsiteX817" fmla="*/ 7371 w 10000"/>
                  <a:gd name="connsiteY817" fmla="*/ 9744 h 10000"/>
                  <a:gd name="connsiteX818" fmla="*/ 7363 w 10000"/>
                  <a:gd name="connsiteY818" fmla="*/ 9731 h 10000"/>
                  <a:gd name="connsiteX819" fmla="*/ 7355 w 10000"/>
                  <a:gd name="connsiteY819" fmla="*/ 9715 h 10000"/>
                  <a:gd name="connsiteX820" fmla="*/ 7360 w 10000"/>
                  <a:gd name="connsiteY820" fmla="*/ 9686 h 10000"/>
                  <a:gd name="connsiteX821" fmla="*/ 7363 w 10000"/>
                  <a:gd name="connsiteY821" fmla="*/ 9657 h 10000"/>
                  <a:gd name="connsiteX822" fmla="*/ 7360 w 10000"/>
                  <a:gd name="connsiteY822" fmla="*/ 9631 h 10000"/>
                  <a:gd name="connsiteX823" fmla="*/ 7346 w 10000"/>
                  <a:gd name="connsiteY823" fmla="*/ 9611 h 10000"/>
                  <a:gd name="connsiteX824" fmla="*/ 7332 w 10000"/>
                  <a:gd name="connsiteY824" fmla="*/ 9585 h 10000"/>
                  <a:gd name="connsiteX825" fmla="*/ 7324 w 10000"/>
                  <a:gd name="connsiteY825" fmla="*/ 9573 h 10000"/>
                  <a:gd name="connsiteX826" fmla="*/ 7324 w 10000"/>
                  <a:gd name="connsiteY826" fmla="*/ 9553 h 10000"/>
                  <a:gd name="connsiteX827" fmla="*/ 7324 w 10000"/>
                  <a:gd name="connsiteY827" fmla="*/ 9543 h 10000"/>
                  <a:gd name="connsiteX828" fmla="*/ 7324 w 10000"/>
                  <a:gd name="connsiteY828" fmla="*/ 9517 h 10000"/>
                  <a:gd name="connsiteX829" fmla="*/ 7324 w 10000"/>
                  <a:gd name="connsiteY829" fmla="*/ 9498 h 10000"/>
                  <a:gd name="connsiteX830" fmla="*/ 7332 w 10000"/>
                  <a:gd name="connsiteY830" fmla="*/ 9479 h 10000"/>
                  <a:gd name="connsiteX831" fmla="*/ 7341 w 10000"/>
                  <a:gd name="connsiteY831" fmla="*/ 9462 h 10000"/>
                  <a:gd name="connsiteX832" fmla="*/ 7352 w 10000"/>
                  <a:gd name="connsiteY832" fmla="*/ 9459 h 10000"/>
                  <a:gd name="connsiteX833" fmla="*/ 7360 w 10000"/>
                  <a:gd name="connsiteY833" fmla="*/ 9443 h 10000"/>
                  <a:gd name="connsiteX834" fmla="*/ 7363 w 10000"/>
                  <a:gd name="connsiteY834" fmla="*/ 9433 h 10000"/>
                  <a:gd name="connsiteX835" fmla="*/ 7377 w 10000"/>
                  <a:gd name="connsiteY835" fmla="*/ 9433 h 10000"/>
                  <a:gd name="connsiteX836" fmla="*/ 7388 w 10000"/>
                  <a:gd name="connsiteY836" fmla="*/ 9430 h 10000"/>
                  <a:gd name="connsiteX837" fmla="*/ 7396 w 10000"/>
                  <a:gd name="connsiteY837" fmla="*/ 9430 h 10000"/>
                  <a:gd name="connsiteX838" fmla="*/ 7402 w 10000"/>
                  <a:gd name="connsiteY838" fmla="*/ 9424 h 10000"/>
                  <a:gd name="connsiteX839" fmla="*/ 7396 w 10000"/>
                  <a:gd name="connsiteY839" fmla="*/ 9414 h 10000"/>
                  <a:gd name="connsiteX840" fmla="*/ 7388 w 10000"/>
                  <a:gd name="connsiteY840" fmla="*/ 9401 h 10000"/>
                  <a:gd name="connsiteX841" fmla="*/ 7371 w 10000"/>
                  <a:gd name="connsiteY841" fmla="*/ 9391 h 10000"/>
                  <a:gd name="connsiteX842" fmla="*/ 7355 w 10000"/>
                  <a:gd name="connsiteY842" fmla="*/ 9375 h 10000"/>
                  <a:gd name="connsiteX843" fmla="*/ 7332 w 10000"/>
                  <a:gd name="connsiteY843" fmla="*/ 9356 h 10000"/>
                  <a:gd name="connsiteX844" fmla="*/ 7313 w 10000"/>
                  <a:gd name="connsiteY844" fmla="*/ 9330 h 10000"/>
                  <a:gd name="connsiteX845" fmla="*/ 7307 w 10000"/>
                  <a:gd name="connsiteY845" fmla="*/ 9310 h 10000"/>
                  <a:gd name="connsiteX846" fmla="*/ 7305 w 10000"/>
                  <a:gd name="connsiteY846" fmla="*/ 9291 h 10000"/>
                  <a:gd name="connsiteX847" fmla="*/ 7305 w 10000"/>
                  <a:gd name="connsiteY847" fmla="*/ 9278 h 10000"/>
                  <a:gd name="connsiteX848" fmla="*/ 7296 w 10000"/>
                  <a:gd name="connsiteY848" fmla="*/ 9268 h 10000"/>
                  <a:gd name="connsiteX849" fmla="*/ 7296 w 10000"/>
                  <a:gd name="connsiteY849" fmla="*/ 9249 h 10000"/>
                  <a:gd name="connsiteX850" fmla="*/ 7291 w 10000"/>
                  <a:gd name="connsiteY850" fmla="*/ 9226 h 10000"/>
                  <a:gd name="connsiteX851" fmla="*/ 7283 w 10000"/>
                  <a:gd name="connsiteY851" fmla="*/ 9213 h 10000"/>
                  <a:gd name="connsiteX852" fmla="*/ 7274 w 10000"/>
                  <a:gd name="connsiteY852" fmla="*/ 9194 h 10000"/>
                  <a:gd name="connsiteX853" fmla="*/ 7274 w 10000"/>
                  <a:gd name="connsiteY853" fmla="*/ 9174 h 10000"/>
                  <a:gd name="connsiteX854" fmla="*/ 7280 w 10000"/>
                  <a:gd name="connsiteY854" fmla="*/ 9148 h 10000"/>
                  <a:gd name="connsiteX855" fmla="*/ 7283 w 10000"/>
                  <a:gd name="connsiteY855" fmla="*/ 9119 h 10000"/>
                  <a:gd name="connsiteX856" fmla="*/ 7291 w 10000"/>
                  <a:gd name="connsiteY856" fmla="*/ 9100 h 10000"/>
                  <a:gd name="connsiteX857" fmla="*/ 7307 w 10000"/>
                  <a:gd name="connsiteY857" fmla="*/ 9080 h 10000"/>
                  <a:gd name="connsiteX858" fmla="*/ 7324 w 10000"/>
                  <a:gd name="connsiteY858" fmla="*/ 9054 h 10000"/>
                  <a:gd name="connsiteX859" fmla="*/ 7341 w 10000"/>
                  <a:gd name="connsiteY859" fmla="*/ 9054 h 10000"/>
                  <a:gd name="connsiteX860" fmla="*/ 7352 w 10000"/>
                  <a:gd name="connsiteY860" fmla="*/ 9054 h 10000"/>
                  <a:gd name="connsiteX861" fmla="*/ 7346 w 10000"/>
                  <a:gd name="connsiteY861" fmla="*/ 9032 h 10000"/>
                  <a:gd name="connsiteX862" fmla="*/ 7341 w 10000"/>
                  <a:gd name="connsiteY862" fmla="*/ 9022 h 10000"/>
                  <a:gd name="connsiteX863" fmla="*/ 7352 w 10000"/>
                  <a:gd name="connsiteY863" fmla="*/ 8999 h 10000"/>
                  <a:gd name="connsiteX864" fmla="*/ 7360 w 10000"/>
                  <a:gd name="connsiteY864" fmla="*/ 8967 h 10000"/>
                  <a:gd name="connsiteX865" fmla="*/ 7368 w 10000"/>
                  <a:gd name="connsiteY865" fmla="*/ 8922 h 10000"/>
                  <a:gd name="connsiteX866" fmla="*/ 7377 w 10000"/>
                  <a:gd name="connsiteY866" fmla="*/ 8896 h 10000"/>
                  <a:gd name="connsiteX867" fmla="*/ 7380 w 10000"/>
                  <a:gd name="connsiteY867" fmla="*/ 8867 h 10000"/>
                  <a:gd name="connsiteX868" fmla="*/ 7402 w 10000"/>
                  <a:gd name="connsiteY868" fmla="*/ 8824 h 10000"/>
                  <a:gd name="connsiteX869" fmla="*/ 7402 w 10000"/>
                  <a:gd name="connsiteY869" fmla="*/ 8808 h 10000"/>
                  <a:gd name="connsiteX870" fmla="*/ 7393 w 10000"/>
                  <a:gd name="connsiteY870" fmla="*/ 8795 h 10000"/>
                  <a:gd name="connsiteX871" fmla="*/ 7388 w 10000"/>
                  <a:gd name="connsiteY871" fmla="*/ 8799 h 10000"/>
                  <a:gd name="connsiteX872" fmla="*/ 7396 w 10000"/>
                  <a:gd name="connsiteY872" fmla="*/ 8789 h 10000"/>
                  <a:gd name="connsiteX873" fmla="*/ 7404 w 10000"/>
                  <a:gd name="connsiteY873" fmla="*/ 8789 h 10000"/>
                  <a:gd name="connsiteX874" fmla="*/ 7421 w 10000"/>
                  <a:gd name="connsiteY874" fmla="*/ 8769 h 10000"/>
                  <a:gd name="connsiteX875" fmla="*/ 7443 w 10000"/>
                  <a:gd name="connsiteY875" fmla="*/ 8763 h 10000"/>
                  <a:gd name="connsiteX876" fmla="*/ 7452 w 10000"/>
                  <a:gd name="connsiteY876" fmla="*/ 8769 h 10000"/>
                  <a:gd name="connsiteX877" fmla="*/ 7468 w 10000"/>
                  <a:gd name="connsiteY877" fmla="*/ 8769 h 10000"/>
                  <a:gd name="connsiteX878" fmla="*/ 7499 w 10000"/>
                  <a:gd name="connsiteY878" fmla="*/ 8763 h 10000"/>
                  <a:gd name="connsiteX879" fmla="*/ 7526 w 10000"/>
                  <a:gd name="connsiteY879" fmla="*/ 8763 h 10000"/>
                  <a:gd name="connsiteX880" fmla="*/ 7532 w 10000"/>
                  <a:gd name="connsiteY880" fmla="*/ 8763 h 10000"/>
                  <a:gd name="connsiteX881" fmla="*/ 7554 w 10000"/>
                  <a:gd name="connsiteY881" fmla="*/ 8744 h 10000"/>
                  <a:gd name="connsiteX882" fmla="*/ 7571 w 10000"/>
                  <a:gd name="connsiteY882" fmla="*/ 8731 h 10000"/>
                  <a:gd name="connsiteX883" fmla="*/ 7587 w 10000"/>
                  <a:gd name="connsiteY883" fmla="*/ 8711 h 10000"/>
                  <a:gd name="connsiteX884" fmla="*/ 7607 w 10000"/>
                  <a:gd name="connsiteY884" fmla="*/ 8711 h 10000"/>
                  <a:gd name="connsiteX885" fmla="*/ 7634 w 10000"/>
                  <a:gd name="connsiteY885" fmla="*/ 8705 h 10000"/>
                  <a:gd name="connsiteX886" fmla="*/ 7643 w 10000"/>
                  <a:gd name="connsiteY886" fmla="*/ 8682 h 10000"/>
                  <a:gd name="connsiteX887" fmla="*/ 7654 w 10000"/>
                  <a:gd name="connsiteY887" fmla="*/ 8666 h 10000"/>
                  <a:gd name="connsiteX888" fmla="*/ 7668 w 10000"/>
                  <a:gd name="connsiteY888" fmla="*/ 8666 h 10000"/>
                  <a:gd name="connsiteX889" fmla="*/ 7676 w 10000"/>
                  <a:gd name="connsiteY889" fmla="*/ 8682 h 10000"/>
                  <a:gd name="connsiteX890" fmla="*/ 7704 w 10000"/>
                  <a:gd name="connsiteY890" fmla="*/ 8669 h 10000"/>
                  <a:gd name="connsiteX891" fmla="*/ 7712 w 10000"/>
                  <a:gd name="connsiteY891" fmla="*/ 8669 h 10000"/>
                  <a:gd name="connsiteX892" fmla="*/ 7720 w 10000"/>
                  <a:gd name="connsiteY892" fmla="*/ 8669 h 10000"/>
                  <a:gd name="connsiteX893" fmla="*/ 7726 w 10000"/>
                  <a:gd name="connsiteY893" fmla="*/ 8656 h 10000"/>
                  <a:gd name="connsiteX894" fmla="*/ 7734 w 10000"/>
                  <a:gd name="connsiteY894" fmla="*/ 8650 h 10000"/>
                  <a:gd name="connsiteX895" fmla="*/ 7742 w 10000"/>
                  <a:gd name="connsiteY895" fmla="*/ 8650 h 10000"/>
                  <a:gd name="connsiteX896" fmla="*/ 7759 w 10000"/>
                  <a:gd name="connsiteY896" fmla="*/ 8650 h 10000"/>
                  <a:gd name="connsiteX897" fmla="*/ 7756 w 10000"/>
                  <a:gd name="connsiteY897" fmla="*/ 8630 h 10000"/>
                  <a:gd name="connsiteX898" fmla="*/ 7751 w 10000"/>
                  <a:gd name="connsiteY898" fmla="*/ 8627 h 10000"/>
                  <a:gd name="connsiteX899" fmla="*/ 7742 w 10000"/>
                  <a:gd name="connsiteY899" fmla="*/ 8620 h 10000"/>
                  <a:gd name="connsiteX900" fmla="*/ 7734 w 10000"/>
                  <a:gd name="connsiteY900" fmla="*/ 8591 h 10000"/>
                  <a:gd name="connsiteX901" fmla="*/ 7709 w 10000"/>
                  <a:gd name="connsiteY901" fmla="*/ 8582 h 10000"/>
                  <a:gd name="connsiteX902" fmla="*/ 7695 w 10000"/>
                  <a:gd name="connsiteY902" fmla="*/ 8578 h 10000"/>
                  <a:gd name="connsiteX903" fmla="*/ 7668 w 10000"/>
                  <a:gd name="connsiteY903" fmla="*/ 8562 h 10000"/>
                  <a:gd name="connsiteX904" fmla="*/ 7645 w 10000"/>
                  <a:gd name="connsiteY904" fmla="*/ 8552 h 10000"/>
                  <a:gd name="connsiteX905" fmla="*/ 7615 w 10000"/>
                  <a:gd name="connsiteY905" fmla="*/ 8543 h 10000"/>
                  <a:gd name="connsiteX906" fmla="*/ 7596 w 10000"/>
                  <a:gd name="connsiteY906" fmla="*/ 8527 h 10000"/>
                  <a:gd name="connsiteX907" fmla="*/ 7565 w 10000"/>
                  <a:gd name="connsiteY907" fmla="*/ 8494 h 10000"/>
                  <a:gd name="connsiteX908" fmla="*/ 7562 w 10000"/>
                  <a:gd name="connsiteY908" fmla="*/ 8475 h 10000"/>
                  <a:gd name="connsiteX909" fmla="*/ 7540 w 10000"/>
                  <a:gd name="connsiteY909" fmla="*/ 8455 h 10000"/>
                  <a:gd name="connsiteX910" fmla="*/ 7535 w 10000"/>
                  <a:gd name="connsiteY910" fmla="*/ 8446 h 10000"/>
                  <a:gd name="connsiteX911" fmla="*/ 7535 w 10000"/>
                  <a:gd name="connsiteY911" fmla="*/ 8420 h 10000"/>
                  <a:gd name="connsiteX912" fmla="*/ 7535 w 10000"/>
                  <a:gd name="connsiteY912" fmla="*/ 8391 h 10000"/>
                  <a:gd name="connsiteX913" fmla="*/ 7548 w 10000"/>
                  <a:gd name="connsiteY913" fmla="*/ 8345 h 10000"/>
                  <a:gd name="connsiteX914" fmla="*/ 7562 w 10000"/>
                  <a:gd name="connsiteY914" fmla="*/ 8319 h 10000"/>
                  <a:gd name="connsiteX915" fmla="*/ 7582 w 10000"/>
                  <a:gd name="connsiteY915" fmla="*/ 8310 h 10000"/>
                  <a:gd name="connsiteX916" fmla="*/ 7607 w 10000"/>
                  <a:gd name="connsiteY916" fmla="*/ 8300 h 10000"/>
                  <a:gd name="connsiteX917" fmla="*/ 7629 w 10000"/>
                  <a:gd name="connsiteY917" fmla="*/ 8300 h 10000"/>
                  <a:gd name="connsiteX918" fmla="*/ 7651 w 10000"/>
                  <a:gd name="connsiteY918" fmla="*/ 8297 h 10000"/>
                  <a:gd name="connsiteX919" fmla="*/ 7668 w 10000"/>
                  <a:gd name="connsiteY919" fmla="*/ 8280 h 10000"/>
                  <a:gd name="connsiteX920" fmla="*/ 7687 w 10000"/>
                  <a:gd name="connsiteY920" fmla="*/ 8267 h 10000"/>
                  <a:gd name="connsiteX921" fmla="*/ 7693 w 10000"/>
                  <a:gd name="connsiteY921" fmla="*/ 8261 h 10000"/>
                  <a:gd name="connsiteX922" fmla="*/ 7701 w 10000"/>
                  <a:gd name="connsiteY922" fmla="*/ 8248 h 10000"/>
                  <a:gd name="connsiteX923" fmla="*/ 7712 w 10000"/>
                  <a:gd name="connsiteY923" fmla="*/ 8238 h 10000"/>
                  <a:gd name="connsiteX924" fmla="*/ 7731 w 10000"/>
                  <a:gd name="connsiteY924" fmla="*/ 8222 h 10000"/>
                  <a:gd name="connsiteX925" fmla="*/ 7740 w 10000"/>
                  <a:gd name="connsiteY925" fmla="*/ 8206 h 10000"/>
                  <a:gd name="connsiteX926" fmla="*/ 7756 w 10000"/>
                  <a:gd name="connsiteY926" fmla="*/ 8183 h 10000"/>
                  <a:gd name="connsiteX927" fmla="*/ 7773 w 10000"/>
                  <a:gd name="connsiteY927" fmla="*/ 8177 h 10000"/>
                  <a:gd name="connsiteX928" fmla="*/ 7784 w 10000"/>
                  <a:gd name="connsiteY928" fmla="*/ 8183 h 10000"/>
                  <a:gd name="connsiteX929" fmla="*/ 7801 w 10000"/>
                  <a:gd name="connsiteY929" fmla="*/ 8174 h 10000"/>
                  <a:gd name="connsiteX930" fmla="*/ 7801 w 10000"/>
                  <a:gd name="connsiteY930" fmla="*/ 8157 h 10000"/>
                  <a:gd name="connsiteX931" fmla="*/ 7817 w 10000"/>
                  <a:gd name="connsiteY931" fmla="*/ 8164 h 10000"/>
                  <a:gd name="connsiteX932" fmla="*/ 7837 w 10000"/>
                  <a:gd name="connsiteY932" fmla="*/ 8164 h 10000"/>
                  <a:gd name="connsiteX933" fmla="*/ 7856 w 10000"/>
                  <a:gd name="connsiteY933" fmla="*/ 8164 h 10000"/>
                  <a:gd name="connsiteX934" fmla="*/ 7870 w 10000"/>
                  <a:gd name="connsiteY934" fmla="*/ 8167 h 10000"/>
                  <a:gd name="connsiteX935" fmla="*/ 7881 w 10000"/>
                  <a:gd name="connsiteY935" fmla="*/ 8174 h 10000"/>
                  <a:gd name="connsiteX936" fmla="*/ 7898 w 10000"/>
                  <a:gd name="connsiteY936" fmla="*/ 8187 h 10000"/>
                  <a:gd name="connsiteX937" fmla="*/ 7917 w 10000"/>
                  <a:gd name="connsiteY937" fmla="*/ 8187 h 10000"/>
                  <a:gd name="connsiteX938" fmla="*/ 7928 w 10000"/>
                  <a:gd name="connsiteY938" fmla="*/ 8157 h 10000"/>
                  <a:gd name="connsiteX939" fmla="*/ 7942 w 10000"/>
                  <a:gd name="connsiteY939" fmla="*/ 8157 h 10000"/>
                  <a:gd name="connsiteX940" fmla="*/ 7958 w 10000"/>
                  <a:gd name="connsiteY940" fmla="*/ 8164 h 10000"/>
                  <a:gd name="connsiteX941" fmla="*/ 7983 w 10000"/>
                  <a:gd name="connsiteY941" fmla="*/ 8144 h 10000"/>
                  <a:gd name="connsiteX942" fmla="*/ 8000 w 10000"/>
                  <a:gd name="connsiteY942" fmla="*/ 8109 h 10000"/>
                  <a:gd name="connsiteX943" fmla="*/ 7994 w 10000"/>
                  <a:gd name="connsiteY943" fmla="*/ 8093 h 10000"/>
                  <a:gd name="connsiteX944" fmla="*/ 7983 w 10000"/>
                  <a:gd name="connsiteY944" fmla="*/ 8070 h 10000"/>
                  <a:gd name="connsiteX945" fmla="*/ 7986 w 10000"/>
                  <a:gd name="connsiteY945" fmla="*/ 8063 h 10000"/>
                  <a:gd name="connsiteX946" fmla="*/ 7978 w 10000"/>
                  <a:gd name="connsiteY946" fmla="*/ 8044 h 10000"/>
                  <a:gd name="connsiteX947" fmla="*/ 7986 w 10000"/>
                  <a:gd name="connsiteY947" fmla="*/ 8002 h 10000"/>
                  <a:gd name="connsiteX948" fmla="*/ 7983 w 10000"/>
                  <a:gd name="connsiteY948" fmla="*/ 7947 h 10000"/>
                  <a:gd name="connsiteX949" fmla="*/ 7961 w 10000"/>
                  <a:gd name="connsiteY949" fmla="*/ 7931 h 10000"/>
                  <a:gd name="connsiteX950" fmla="*/ 7958 w 10000"/>
                  <a:gd name="connsiteY950" fmla="*/ 7898 h 10000"/>
                  <a:gd name="connsiteX951" fmla="*/ 7953 w 10000"/>
                  <a:gd name="connsiteY951" fmla="*/ 7856 h 10000"/>
                  <a:gd name="connsiteX952" fmla="*/ 7967 w 10000"/>
                  <a:gd name="connsiteY952" fmla="*/ 7837 h 10000"/>
                  <a:gd name="connsiteX953" fmla="*/ 7950 w 10000"/>
                  <a:gd name="connsiteY953" fmla="*/ 7824 h 10000"/>
                  <a:gd name="connsiteX954" fmla="*/ 7906 w 10000"/>
                  <a:gd name="connsiteY954" fmla="*/ 7814 h 10000"/>
                  <a:gd name="connsiteX955" fmla="*/ 7878 w 10000"/>
                  <a:gd name="connsiteY955" fmla="*/ 7814 h 10000"/>
                  <a:gd name="connsiteX956" fmla="*/ 7870 w 10000"/>
                  <a:gd name="connsiteY956" fmla="*/ 7795 h 10000"/>
                  <a:gd name="connsiteX957" fmla="*/ 7878 w 10000"/>
                  <a:gd name="connsiteY957" fmla="*/ 7778 h 10000"/>
                  <a:gd name="connsiteX958" fmla="*/ 7881 w 10000"/>
                  <a:gd name="connsiteY958" fmla="*/ 7775 h 10000"/>
                  <a:gd name="connsiteX959" fmla="*/ 7878 w 10000"/>
                  <a:gd name="connsiteY959" fmla="*/ 7743 h 10000"/>
                  <a:gd name="connsiteX960" fmla="*/ 7895 w 10000"/>
                  <a:gd name="connsiteY960" fmla="*/ 7733 h 10000"/>
                  <a:gd name="connsiteX961" fmla="*/ 7911 w 10000"/>
                  <a:gd name="connsiteY961" fmla="*/ 7710 h 10000"/>
                  <a:gd name="connsiteX962" fmla="*/ 7911 w 10000"/>
                  <a:gd name="connsiteY962" fmla="*/ 7665 h 10000"/>
                  <a:gd name="connsiteX963" fmla="*/ 7917 w 10000"/>
                  <a:gd name="connsiteY963" fmla="*/ 7600 h 10000"/>
                  <a:gd name="connsiteX964" fmla="*/ 7928 w 10000"/>
                  <a:gd name="connsiteY964" fmla="*/ 7581 h 10000"/>
                  <a:gd name="connsiteX965" fmla="*/ 7917 w 10000"/>
                  <a:gd name="connsiteY965" fmla="*/ 7474 h 10000"/>
                  <a:gd name="connsiteX966" fmla="*/ 7873 w 10000"/>
                  <a:gd name="connsiteY966" fmla="*/ 7335 h 10000"/>
                  <a:gd name="connsiteX967" fmla="*/ 7756 w 10000"/>
                  <a:gd name="connsiteY967" fmla="*/ 7050 h 10000"/>
                  <a:gd name="connsiteX968" fmla="*/ 7679 w 10000"/>
                  <a:gd name="connsiteY968" fmla="*/ 6839 h 10000"/>
                  <a:gd name="connsiteX969" fmla="*/ 7668 w 10000"/>
                  <a:gd name="connsiteY969" fmla="*/ 6823 h 10000"/>
                  <a:gd name="connsiteX970" fmla="*/ 7659 w 10000"/>
                  <a:gd name="connsiteY970" fmla="*/ 6768 h 10000"/>
                  <a:gd name="connsiteX971" fmla="*/ 7659 w 10000"/>
                  <a:gd name="connsiteY971" fmla="*/ 6739 h 10000"/>
                  <a:gd name="connsiteX972" fmla="*/ 7651 w 10000"/>
                  <a:gd name="connsiteY972" fmla="*/ 6713 h 10000"/>
                  <a:gd name="connsiteX973" fmla="*/ 7654 w 10000"/>
                  <a:gd name="connsiteY973" fmla="*/ 6684 h 10000"/>
                  <a:gd name="connsiteX974" fmla="*/ 7643 w 10000"/>
                  <a:gd name="connsiteY974" fmla="*/ 6626 h 10000"/>
                  <a:gd name="connsiteX975" fmla="*/ 7629 w 10000"/>
                  <a:gd name="connsiteY975" fmla="*/ 6600 h 10000"/>
                  <a:gd name="connsiteX976" fmla="*/ 7629 w 10000"/>
                  <a:gd name="connsiteY976" fmla="*/ 6580 h 10000"/>
                  <a:gd name="connsiteX977" fmla="*/ 7623 w 10000"/>
                  <a:gd name="connsiteY977" fmla="*/ 6541 h 10000"/>
                  <a:gd name="connsiteX978" fmla="*/ 7615 w 10000"/>
                  <a:gd name="connsiteY978" fmla="*/ 6522 h 10000"/>
                  <a:gd name="connsiteX979" fmla="*/ 7598 w 10000"/>
                  <a:gd name="connsiteY979" fmla="*/ 6509 h 10000"/>
                  <a:gd name="connsiteX980" fmla="*/ 7587 w 10000"/>
                  <a:gd name="connsiteY980" fmla="*/ 6493 h 10000"/>
                  <a:gd name="connsiteX981" fmla="*/ 7579 w 10000"/>
                  <a:gd name="connsiteY981" fmla="*/ 6464 h 10000"/>
                  <a:gd name="connsiteX982" fmla="*/ 7587 w 10000"/>
                  <a:gd name="connsiteY982" fmla="*/ 6438 h 10000"/>
                  <a:gd name="connsiteX983" fmla="*/ 7596 w 10000"/>
                  <a:gd name="connsiteY983" fmla="*/ 6425 h 10000"/>
                  <a:gd name="connsiteX984" fmla="*/ 7590 w 10000"/>
                  <a:gd name="connsiteY984" fmla="*/ 6396 h 10000"/>
                  <a:gd name="connsiteX985" fmla="*/ 7590 w 10000"/>
                  <a:gd name="connsiteY985" fmla="*/ 6373 h 10000"/>
                  <a:gd name="connsiteX986" fmla="*/ 7587 w 10000"/>
                  <a:gd name="connsiteY986" fmla="*/ 6354 h 10000"/>
                  <a:gd name="connsiteX987" fmla="*/ 7582 w 10000"/>
                  <a:gd name="connsiteY987" fmla="*/ 6344 h 10000"/>
                  <a:gd name="connsiteX988" fmla="*/ 7582 w 10000"/>
                  <a:gd name="connsiteY988" fmla="*/ 6324 h 10000"/>
                  <a:gd name="connsiteX989" fmla="*/ 7571 w 10000"/>
                  <a:gd name="connsiteY989" fmla="*/ 6302 h 10000"/>
                  <a:gd name="connsiteX990" fmla="*/ 7548 w 10000"/>
                  <a:gd name="connsiteY990" fmla="*/ 6256 h 10000"/>
                  <a:gd name="connsiteX991" fmla="*/ 7546 w 10000"/>
                  <a:gd name="connsiteY991" fmla="*/ 6218 h 10000"/>
                  <a:gd name="connsiteX992" fmla="*/ 7540 w 10000"/>
                  <a:gd name="connsiteY992" fmla="*/ 6159 h 10000"/>
                  <a:gd name="connsiteX993" fmla="*/ 7535 w 10000"/>
                  <a:gd name="connsiteY993" fmla="*/ 6114 h 10000"/>
                  <a:gd name="connsiteX994" fmla="*/ 7535 w 10000"/>
                  <a:gd name="connsiteY994" fmla="*/ 6088 h 10000"/>
                  <a:gd name="connsiteX995" fmla="*/ 7540 w 10000"/>
                  <a:gd name="connsiteY995" fmla="*/ 6049 h 10000"/>
                  <a:gd name="connsiteX996" fmla="*/ 7546 w 10000"/>
                  <a:gd name="connsiteY996" fmla="*/ 6004 h 10000"/>
                  <a:gd name="connsiteX997" fmla="*/ 7548 w 10000"/>
                  <a:gd name="connsiteY997" fmla="*/ 5965 h 10000"/>
                  <a:gd name="connsiteX998" fmla="*/ 7548 w 10000"/>
                  <a:gd name="connsiteY998" fmla="*/ 5946 h 10000"/>
                  <a:gd name="connsiteX999" fmla="*/ 7548 w 10000"/>
                  <a:gd name="connsiteY999" fmla="*/ 5933 h 10000"/>
                  <a:gd name="connsiteX1000" fmla="*/ 7548 w 10000"/>
                  <a:gd name="connsiteY1000" fmla="*/ 5910 h 10000"/>
                  <a:gd name="connsiteX1001" fmla="*/ 7548 w 10000"/>
                  <a:gd name="connsiteY1001" fmla="*/ 5897 h 10000"/>
                  <a:gd name="connsiteX1002" fmla="*/ 7546 w 10000"/>
                  <a:gd name="connsiteY1002" fmla="*/ 5871 h 10000"/>
                  <a:gd name="connsiteX1003" fmla="*/ 7535 w 10000"/>
                  <a:gd name="connsiteY1003" fmla="*/ 5839 h 10000"/>
                  <a:gd name="connsiteX1004" fmla="*/ 7524 w 10000"/>
                  <a:gd name="connsiteY1004" fmla="*/ 5797 h 10000"/>
                  <a:gd name="connsiteX1005" fmla="*/ 7518 w 10000"/>
                  <a:gd name="connsiteY1005" fmla="*/ 5767 h 10000"/>
                  <a:gd name="connsiteX1006" fmla="*/ 7515 w 10000"/>
                  <a:gd name="connsiteY1006" fmla="*/ 5745 h 10000"/>
                  <a:gd name="connsiteX1007" fmla="*/ 7501 w 10000"/>
                  <a:gd name="connsiteY1007" fmla="*/ 5683 h 10000"/>
                  <a:gd name="connsiteX1008" fmla="*/ 7490 w 10000"/>
                  <a:gd name="connsiteY1008" fmla="*/ 5631 h 10000"/>
                  <a:gd name="connsiteX1009" fmla="*/ 7482 w 10000"/>
                  <a:gd name="connsiteY1009" fmla="*/ 5593 h 10000"/>
                  <a:gd name="connsiteX1010" fmla="*/ 7476 w 10000"/>
                  <a:gd name="connsiteY1010" fmla="*/ 5570 h 10000"/>
                  <a:gd name="connsiteX1011" fmla="*/ 7476 w 10000"/>
                  <a:gd name="connsiteY1011" fmla="*/ 5528 h 10000"/>
                  <a:gd name="connsiteX1012" fmla="*/ 7482 w 10000"/>
                  <a:gd name="connsiteY1012" fmla="*/ 5502 h 10000"/>
                  <a:gd name="connsiteX1013" fmla="*/ 7490 w 10000"/>
                  <a:gd name="connsiteY1013" fmla="*/ 5489 h 10000"/>
                  <a:gd name="connsiteX1014" fmla="*/ 7499 w 10000"/>
                  <a:gd name="connsiteY1014" fmla="*/ 5479 h 10000"/>
                  <a:gd name="connsiteX1015" fmla="*/ 7493 w 10000"/>
                  <a:gd name="connsiteY1015" fmla="*/ 5427 h 10000"/>
                  <a:gd name="connsiteX1016" fmla="*/ 7501 w 10000"/>
                  <a:gd name="connsiteY1016" fmla="*/ 5415 h 10000"/>
                  <a:gd name="connsiteX1017" fmla="*/ 7510 w 10000"/>
                  <a:gd name="connsiteY1017" fmla="*/ 5398 h 10000"/>
                  <a:gd name="connsiteX1018" fmla="*/ 7515 w 10000"/>
                  <a:gd name="connsiteY1018" fmla="*/ 5379 h 10000"/>
                  <a:gd name="connsiteX1019" fmla="*/ 7526 w 10000"/>
                  <a:gd name="connsiteY1019" fmla="*/ 5366 h 10000"/>
                  <a:gd name="connsiteX1020" fmla="*/ 7518 w 10000"/>
                  <a:gd name="connsiteY1020" fmla="*/ 5350 h 10000"/>
                  <a:gd name="connsiteX1021" fmla="*/ 7518 w 10000"/>
                  <a:gd name="connsiteY1021" fmla="*/ 5330 h 10000"/>
                  <a:gd name="connsiteX1022" fmla="*/ 7526 w 10000"/>
                  <a:gd name="connsiteY1022" fmla="*/ 5311 h 10000"/>
                  <a:gd name="connsiteX1023" fmla="*/ 7540 w 10000"/>
                  <a:gd name="connsiteY1023" fmla="*/ 5291 h 10000"/>
                  <a:gd name="connsiteX1024" fmla="*/ 7540 w 10000"/>
                  <a:gd name="connsiteY1024" fmla="*/ 5266 h 10000"/>
                  <a:gd name="connsiteX1025" fmla="*/ 7540 w 10000"/>
                  <a:gd name="connsiteY1025" fmla="*/ 5256 h 10000"/>
                  <a:gd name="connsiteX1026" fmla="*/ 7524 w 10000"/>
                  <a:gd name="connsiteY1026" fmla="*/ 5233 h 10000"/>
                  <a:gd name="connsiteX1027" fmla="*/ 7515 w 10000"/>
                  <a:gd name="connsiteY1027" fmla="*/ 5217 h 10000"/>
                  <a:gd name="connsiteX1028" fmla="*/ 7490 w 10000"/>
                  <a:gd name="connsiteY1028" fmla="*/ 5178 h 10000"/>
                  <a:gd name="connsiteX1029" fmla="*/ 7474 w 10000"/>
                  <a:gd name="connsiteY1029" fmla="*/ 5162 h 10000"/>
                  <a:gd name="connsiteX1030" fmla="*/ 7457 w 10000"/>
                  <a:gd name="connsiteY1030" fmla="*/ 5120 h 10000"/>
                  <a:gd name="connsiteX1031" fmla="*/ 7421 w 10000"/>
                  <a:gd name="connsiteY1031" fmla="*/ 5087 h 10000"/>
                  <a:gd name="connsiteX1032" fmla="*/ 7380 w 10000"/>
                  <a:gd name="connsiteY1032" fmla="*/ 5068 h 10000"/>
                  <a:gd name="connsiteX1033" fmla="*/ 7355 w 10000"/>
                  <a:gd name="connsiteY1033" fmla="*/ 5058 h 10000"/>
                  <a:gd name="connsiteX1034" fmla="*/ 7332 w 10000"/>
                  <a:gd name="connsiteY1034" fmla="*/ 5049 h 10000"/>
                  <a:gd name="connsiteX1035" fmla="*/ 7305 w 10000"/>
                  <a:gd name="connsiteY1035" fmla="*/ 5016 h 10000"/>
                  <a:gd name="connsiteX1036" fmla="*/ 7305 w 10000"/>
                  <a:gd name="connsiteY1036" fmla="*/ 5000 h 10000"/>
                  <a:gd name="connsiteX1037" fmla="*/ 7296 w 10000"/>
                  <a:gd name="connsiteY1037" fmla="*/ 4971 h 10000"/>
                  <a:gd name="connsiteX1038" fmla="*/ 7288 w 10000"/>
                  <a:gd name="connsiteY1038" fmla="*/ 4945 h 10000"/>
                  <a:gd name="connsiteX1039" fmla="*/ 7280 w 10000"/>
                  <a:gd name="connsiteY1039" fmla="*/ 4916 h 10000"/>
                  <a:gd name="connsiteX1040" fmla="*/ 7291 w 10000"/>
                  <a:gd name="connsiteY1040" fmla="*/ 4887 h 10000"/>
                  <a:gd name="connsiteX1041" fmla="*/ 7291 w 10000"/>
                  <a:gd name="connsiteY1041" fmla="*/ 4858 h 10000"/>
                  <a:gd name="connsiteX1042" fmla="*/ 7271 w 10000"/>
                  <a:gd name="connsiteY1042" fmla="*/ 4819 h 10000"/>
                  <a:gd name="connsiteX1043" fmla="*/ 7255 w 10000"/>
                  <a:gd name="connsiteY1043" fmla="*/ 4828 h 10000"/>
                  <a:gd name="connsiteX1044" fmla="*/ 7235 w 10000"/>
                  <a:gd name="connsiteY1044" fmla="*/ 4841 h 10000"/>
                  <a:gd name="connsiteX1045" fmla="*/ 7216 w 10000"/>
                  <a:gd name="connsiteY1045" fmla="*/ 4867 h 10000"/>
                  <a:gd name="connsiteX1046" fmla="*/ 7191 w 10000"/>
                  <a:gd name="connsiteY1046" fmla="*/ 4870 h 10000"/>
                  <a:gd name="connsiteX1047" fmla="*/ 7155 w 10000"/>
                  <a:gd name="connsiteY1047" fmla="*/ 4887 h 10000"/>
                  <a:gd name="connsiteX1048" fmla="*/ 7122 w 10000"/>
                  <a:gd name="connsiteY1048" fmla="*/ 4893 h 10000"/>
                  <a:gd name="connsiteX1049" fmla="*/ 7105 w 10000"/>
                  <a:gd name="connsiteY1049" fmla="*/ 4896 h 10000"/>
                  <a:gd name="connsiteX1050" fmla="*/ 7094 w 10000"/>
                  <a:gd name="connsiteY1050" fmla="*/ 4916 h 10000"/>
                  <a:gd name="connsiteX1051" fmla="*/ 7080 w 10000"/>
                  <a:gd name="connsiteY1051" fmla="*/ 4903 h 10000"/>
                  <a:gd name="connsiteX1052" fmla="*/ 7072 w 10000"/>
                  <a:gd name="connsiteY1052" fmla="*/ 4851 h 10000"/>
                  <a:gd name="connsiteX1053" fmla="*/ 7042 w 10000"/>
                  <a:gd name="connsiteY1053" fmla="*/ 4819 h 10000"/>
                  <a:gd name="connsiteX1054" fmla="*/ 7030 w 10000"/>
                  <a:gd name="connsiteY1054" fmla="*/ 4780 h 10000"/>
                  <a:gd name="connsiteX1055" fmla="*/ 7039 w 10000"/>
                  <a:gd name="connsiteY1055" fmla="*/ 4757 h 10000"/>
                  <a:gd name="connsiteX1056" fmla="*/ 7047 w 10000"/>
                  <a:gd name="connsiteY1056" fmla="*/ 4744 h 10000"/>
                  <a:gd name="connsiteX1057" fmla="*/ 7022 w 10000"/>
                  <a:gd name="connsiteY1057" fmla="*/ 4725 h 10000"/>
                  <a:gd name="connsiteX1058" fmla="*/ 7000 w 10000"/>
                  <a:gd name="connsiteY1058" fmla="*/ 4715 h 10000"/>
                  <a:gd name="connsiteX1059" fmla="*/ 6975 w 10000"/>
                  <a:gd name="connsiteY1059" fmla="*/ 4709 h 10000"/>
                  <a:gd name="connsiteX1060" fmla="*/ 6945 w 10000"/>
                  <a:gd name="connsiteY1060" fmla="*/ 4696 h 10000"/>
                  <a:gd name="connsiteX1061" fmla="*/ 6953 w 10000"/>
                  <a:gd name="connsiteY1061" fmla="*/ 4679 h 10000"/>
                  <a:gd name="connsiteX1062" fmla="*/ 6961 w 10000"/>
                  <a:gd name="connsiteY1062" fmla="*/ 4660 h 10000"/>
                  <a:gd name="connsiteX1063" fmla="*/ 6983 w 10000"/>
                  <a:gd name="connsiteY1063" fmla="*/ 4644 h 10000"/>
                  <a:gd name="connsiteX1064" fmla="*/ 7014 w 10000"/>
                  <a:gd name="connsiteY1064" fmla="*/ 4634 h 10000"/>
                  <a:gd name="connsiteX1065" fmla="*/ 7025 w 10000"/>
                  <a:gd name="connsiteY1065" fmla="*/ 4615 h 10000"/>
                  <a:gd name="connsiteX1066" fmla="*/ 7047 w 10000"/>
                  <a:gd name="connsiteY1066" fmla="*/ 4582 h 10000"/>
                  <a:gd name="connsiteX1067" fmla="*/ 7069 w 10000"/>
                  <a:gd name="connsiteY1067" fmla="*/ 4563 h 10000"/>
                  <a:gd name="connsiteX1068" fmla="*/ 7078 w 10000"/>
                  <a:gd name="connsiteY1068" fmla="*/ 4553 h 10000"/>
                  <a:gd name="connsiteX1069" fmla="*/ 7097 w 10000"/>
                  <a:gd name="connsiteY1069" fmla="*/ 4527 h 10000"/>
                  <a:gd name="connsiteX1070" fmla="*/ 7122 w 10000"/>
                  <a:gd name="connsiteY1070" fmla="*/ 4517 h 10000"/>
                  <a:gd name="connsiteX1071" fmla="*/ 7139 w 10000"/>
                  <a:gd name="connsiteY1071" fmla="*/ 4488 h 10000"/>
                  <a:gd name="connsiteX1072" fmla="*/ 7147 w 10000"/>
                  <a:gd name="connsiteY1072" fmla="*/ 4459 h 10000"/>
                  <a:gd name="connsiteX1073" fmla="*/ 7161 w 10000"/>
                  <a:gd name="connsiteY1073" fmla="*/ 4440 h 10000"/>
                  <a:gd name="connsiteX1074" fmla="*/ 7177 w 10000"/>
                  <a:gd name="connsiteY1074" fmla="*/ 4430 h 10000"/>
                  <a:gd name="connsiteX1075" fmla="*/ 7202 w 10000"/>
                  <a:gd name="connsiteY1075" fmla="*/ 4407 h 10000"/>
                  <a:gd name="connsiteX1076" fmla="*/ 7224 w 10000"/>
                  <a:gd name="connsiteY1076" fmla="*/ 4417 h 10000"/>
                  <a:gd name="connsiteX1077" fmla="*/ 7241 w 10000"/>
                  <a:gd name="connsiteY1077" fmla="*/ 4404 h 10000"/>
                  <a:gd name="connsiteX1078" fmla="*/ 7263 w 10000"/>
                  <a:gd name="connsiteY1078" fmla="*/ 4398 h 10000"/>
                  <a:gd name="connsiteX1079" fmla="*/ 7283 w 10000"/>
                  <a:gd name="connsiteY1079" fmla="*/ 4424 h 10000"/>
                  <a:gd name="connsiteX1080" fmla="*/ 7305 w 10000"/>
                  <a:gd name="connsiteY1080" fmla="*/ 4433 h 10000"/>
                  <a:gd name="connsiteX1081" fmla="*/ 7332 w 10000"/>
                  <a:gd name="connsiteY1081" fmla="*/ 4443 h 10000"/>
                  <a:gd name="connsiteX1082" fmla="*/ 7380 w 10000"/>
                  <a:gd name="connsiteY1082" fmla="*/ 4398 h 10000"/>
                  <a:gd name="connsiteX1083" fmla="*/ 7404 w 10000"/>
                  <a:gd name="connsiteY1083" fmla="*/ 4378 h 10000"/>
                  <a:gd name="connsiteX1084" fmla="*/ 7418 w 10000"/>
                  <a:gd name="connsiteY1084" fmla="*/ 4369 h 10000"/>
                  <a:gd name="connsiteX1085" fmla="*/ 7443 w 10000"/>
                  <a:gd name="connsiteY1085" fmla="*/ 4356 h 10000"/>
                  <a:gd name="connsiteX1086" fmla="*/ 7460 w 10000"/>
                  <a:gd name="connsiteY1086" fmla="*/ 4385 h 10000"/>
                  <a:gd name="connsiteX1087" fmla="*/ 7460 w 10000"/>
                  <a:gd name="connsiteY1087" fmla="*/ 4404 h 10000"/>
                  <a:gd name="connsiteX1088" fmla="*/ 7499 w 10000"/>
                  <a:gd name="connsiteY1088" fmla="*/ 4417 h 10000"/>
                  <a:gd name="connsiteX1089" fmla="*/ 7515 w 10000"/>
                  <a:gd name="connsiteY1089" fmla="*/ 4414 h 10000"/>
                  <a:gd name="connsiteX1090" fmla="*/ 7565 w 10000"/>
                  <a:gd name="connsiteY1090" fmla="*/ 4385 h 10000"/>
                  <a:gd name="connsiteX1091" fmla="*/ 7579 w 10000"/>
                  <a:gd name="connsiteY1091" fmla="*/ 4346 h 10000"/>
                  <a:gd name="connsiteX1092" fmla="*/ 7582 w 10000"/>
                  <a:gd name="connsiteY1092" fmla="*/ 4317 h 10000"/>
                  <a:gd name="connsiteX1093" fmla="*/ 7590 w 10000"/>
                  <a:gd name="connsiteY1093" fmla="*/ 4301 h 10000"/>
                  <a:gd name="connsiteX1094" fmla="*/ 7612 w 10000"/>
                  <a:gd name="connsiteY1094" fmla="*/ 4271 h 10000"/>
                  <a:gd name="connsiteX1095" fmla="*/ 7623 w 10000"/>
                  <a:gd name="connsiteY1095" fmla="*/ 4262 h 10000"/>
                  <a:gd name="connsiteX1096" fmla="*/ 7634 w 10000"/>
                  <a:gd name="connsiteY1096" fmla="*/ 4245 h 10000"/>
                  <a:gd name="connsiteX1097" fmla="*/ 7645 w 10000"/>
                  <a:gd name="connsiteY1097" fmla="*/ 4265 h 10000"/>
                  <a:gd name="connsiteX1098" fmla="*/ 7670 w 10000"/>
                  <a:gd name="connsiteY1098" fmla="*/ 4284 h 10000"/>
                  <a:gd name="connsiteX1099" fmla="*/ 7701 w 10000"/>
                  <a:gd name="connsiteY1099" fmla="*/ 4275 h 10000"/>
                  <a:gd name="connsiteX1100" fmla="*/ 7717 w 10000"/>
                  <a:gd name="connsiteY1100" fmla="*/ 4275 h 10000"/>
                  <a:gd name="connsiteX1101" fmla="*/ 7740 w 10000"/>
                  <a:gd name="connsiteY1101" fmla="*/ 4284 h 10000"/>
                  <a:gd name="connsiteX1102" fmla="*/ 7767 w 10000"/>
                  <a:gd name="connsiteY1102" fmla="*/ 4284 h 10000"/>
                  <a:gd name="connsiteX1103" fmla="*/ 7895 w 10000"/>
                  <a:gd name="connsiteY1103" fmla="*/ 4207 h 10000"/>
                  <a:gd name="connsiteX1104" fmla="*/ 7895 w 10000"/>
                  <a:gd name="connsiteY1104" fmla="*/ 4187 h 10000"/>
                  <a:gd name="connsiteX1105" fmla="*/ 7895 w 10000"/>
                  <a:gd name="connsiteY1105" fmla="*/ 4171 h 10000"/>
                  <a:gd name="connsiteX1106" fmla="*/ 7903 w 10000"/>
                  <a:gd name="connsiteY1106" fmla="*/ 4148 h 10000"/>
                  <a:gd name="connsiteX1107" fmla="*/ 7917 w 10000"/>
                  <a:gd name="connsiteY1107" fmla="*/ 4158 h 10000"/>
                  <a:gd name="connsiteX1108" fmla="*/ 7967 w 10000"/>
                  <a:gd name="connsiteY1108" fmla="*/ 4203 h 10000"/>
                  <a:gd name="connsiteX1109" fmla="*/ 7994 w 10000"/>
                  <a:gd name="connsiteY1109" fmla="*/ 4203 h 10000"/>
                  <a:gd name="connsiteX1110" fmla="*/ 8064 w 10000"/>
                  <a:gd name="connsiteY1110" fmla="*/ 4242 h 10000"/>
                  <a:gd name="connsiteX1111" fmla="*/ 8083 w 10000"/>
                  <a:gd name="connsiteY1111" fmla="*/ 4245 h 10000"/>
                  <a:gd name="connsiteX1112" fmla="*/ 8105 w 10000"/>
                  <a:gd name="connsiteY1112" fmla="*/ 4226 h 10000"/>
                  <a:gd name="connsiteX1113" fmla="*/ 8136 w 10000"/>
                  <a:gd name="connsiteY1113" fmla="*/ 4187 h 10000"/>
                  <a:gd name="connsiteX1114" fmla="*/ 8161 w 10000"/>
                  <a:gd name="connsiteY1114" fmla="*/ 4168 h 10000"/>
                  <a:gd name="connsiteX1115" fmla="*/ 8172 w 10000"/>
                  <a:gd name="connsiteY1115" fmla="*/ 4161 h 10000"/>
                  <a:gd name="connsiteX1116" fmla="*/ 8208 w 10000"/>
                  <a:gd name="connsiteY1116" fmla="*/ 4168 h 10000"/>
                  <a:gd name="connsiteX1117" fmla="*/ 8235 w 10000"/>
                  <a:gd name="connsiteY1117" fmla="*/ 4168 h 10000"/>
                  <a:gd name="connsiteX1118" fmla="*/ 8258 w 10000"/>
                  <a:gd name="connsiteY1118" fmla="*/ 4152 h 10000"/>
                  <a:gd name="connsiteX1119" fmla="*/ 8283 w 10000"/>
                  <a:gd name="connsiteY1119" fmla="*/ 4152 h 10000"/>
                  <a:gd name="connsiteX1120" fmla="*/ 8299 w 10000"/>
                  <a:gd name="connsiteY1120" fmla="*/ 4132 h 10000"/>
                  <a:gd name="connsiteX1121" fmla="*/ 8316 w 10000"/>
                  <a:gd name="connsiteY1121" fmla="*/ 4113 h 10000"/>
                  <a:gd name="connsiteX1122" fmla="*/ 8330 w 10000"/>
                  <a:gd name="connsiteY1122" fmla="*/ 4084 h 10000"/>
                  <a:gd name="connsiteX1123" fmla="*/ 8341 w 10000"/>
                  <a:gd name="connsiteY1123" fmla="*/ 4058 h 10000"/>
                  <a:gd name="connsiteX1124" fmla="*/ 8349 w 10000"/>
                  <a:gd name="connsiteY1124" fmla="*/ 4064 h 10000"/>
                  <a:gd name="connsiteX1125" fmla="*/ 8366 w 10000"/>
                  <a:gd name="connsiteY1125" fmla="*/ 4067 h 10000"/>
                  <a:gd name="connsiteX1126" fmla="*/ 8374 w 10000"/>
                  <a:gd name="connsiteY1126" fmla="*/ 4084 h 10000"/>
                  <a:gd name="connsiteX1127" fmla="*/ 8402 w 10000"/>
                  <a:gd name="connsiteY1127" fmla="*/ 4054 h 10000"/>
                  <a:gd name="connsiteX1128" fmla="*/ 8427 w 10000"/>
                  <a:gd name="connsiteY1128" fmla="*/ 4028 h 10000"/>
                  <a:gd name="connsiteX1129" fmla="*/ 8438 w 10000"/>
                  <a:gd name="connsiteY1129" fmla="*/ 4025 h 10000"/>
                  <a:gd name="connsiteX1130" fmla="*/ 8468 w 10000"/>
                  <a:gd name="connsiteY1130" fmla="*/ 4006 h 10000"/>
                  <a:gd name="connsiteX1131" fmla="*/ 8485 w 10000"/>
                  <a:gd name="connsiteY1131" fmla="*/ 3999 h 10000"/>
                  <a:gd name="connsiteX1132" fmla="*/ 8493 w 10000"/>
                  <a:gd name="connsiteY1132" fmla="*/ 4025 h 10000"/>
                  <a:gd name="connsiteX1133" fmla="*/ 8515 w 10000"/>
                  <a:gd name="connsiteY1133" fmla="*/ 4028 h 10000"/>
                  <a:gd name="connsiteX1134" fmla="*/ 8543 w 10000"/>
                  <a:gd name="connsiteY1134" fmla="*/ 4009 h 10000"/>
                  <a:gd name="connsiteX1135" fmla="*/ 8551 w 10000"/>
                  <a:gd name="connsiteY1135" fmla="*/ 3990 h 10000"/>
                  <a:gd name="connsiteX1136" fmla="*/ 8582 w 10000"/>
                  <a:gd name="connsiteY1136" fmla="*/ 3977 h 10000"/>
                  <a:gd name="connsiteX1137" fmla="*/ 8596 w 10000"/>
                  <a:gd name="connsiteY1137" fmla="*/ 3977 h 10000"/>
                  <a:gd name="connsiteX1138" fmla="*/ 8607 w 10000"/>
                  <a:gd name="connsiteY1138" fmla="*/ 3980 h 10000"/>
                  <a:gd name="connsiteX1139" fmla="*/ 8645 w 10000"/>
                  <a:gd name="connsiteY1139" fmla="*/ 3970 h 10000"/>
                  <a:gd name="connsiteX1140" fmla="*/ 8654 w 10000"/>
                  <a:gd name="connsiteY1140" fmla="*/ 3951 h 10000"/>
                  <a:gd name="connsiteX1141" fmla="*/ 8670 w 10000"/>
                  <a:gd name="connsiteY1141" fmla="*/ 3935 h 10000"/>
                  <a:gd name="connsiteX1142" fmla="*/ 8695 w 10000"/>
                  <a:gd name="connsiteY1142" fmla="*/ 3935 h 10000"/>
                  <a:gd name="connsiteX1143" fmla="*/ 8704 w 10000"/>
                  <a:gd name="connsiteY1143" fmla="*/ 3951 h 10000"/>
                  <a:gd name="connsiteX1144" fmla="*/ 8717 w 10000"/>
                  <a:gd name="connsiteY1144" fmla="*/ 3964 h 10000"/>
                  <a:gd name="connsiteX1145" fmla="*/ 8751 w 10000"/>
                  <a:gd name="connsiteY1145" fmla="*/ 3951 h 10000"/>
                  <a:gd name="connsiteX1146" fmla="*/ 8776 w 10000"/>
                  <a:gd name="connsiteY1146" fmla="*/ 3935 h 10000"/>
                  <a:gd name="connsiteX1147" fmla="*/ 8798 w 10000"/>
                  <a:gd name="connsiteY1147" fmla="*/ 3925 h 10000"/>
                  <a:gd name="connsiteX1148" fmla="*/ 8806 w 10000"/>
                  <a:gd name="connsiteY1148" fmla="*/ 3892 h 10000"/>
                  <a:gd name="connsiteX1149" fmla="*/ 8814 w 10000"/>
                  <a:gd name="connsiteY1149" fmla="*/ 3876 h 10000"/>
                  <a:gd name="connsiteX1150" fmla="*/ 8839 w 10000"/>
                  <a:gd name="connsiteY1150" fmla="*/ 3873 h 10000"/>
                  <a:gd name="connsiteX1151" fmla="*/ 8842 w 10000"/>
                  <a:gd name="connsiteY1151" fmla="*/ 3876 h 10000"/>
                  <a:gd name="connsiteX1152" fmla="*/ 8856 w 10000"/>
                  <a:gd name="connsiteY1152" fmla="*/ 3863 h 10000"/>
                  <a:gd name="connsiteX1153" fmla="*/ 8856 w 10000"/>
                  <a:gd name="connsiteY1153" fmla="*/ 3841 h 10000"/>
                  <a:gd name="connsiteX1154" fmla="*/ 8870 w 10000"/>
                  <a:gd name="connsiteY1154" fmla="*/ 3821 h 10000"/>
                  <a:gd name="connsiteX1155" fmla="*/ 8903 w 10000"/>
                  <a:gd name="connsiteY1155" fmla="*/ 3802 h 10000"/>
                  <a:gd name="connsiteX1156" fmla="*/ 8914 w 10000"/>
                  <a:gd name="connsiteY1156" fmla="*/ 3782 h 10000"/>
                  <a:gd name="connsiteX1157" fmla="*/ 8939 w 10000"/>
                  <a:gd name="connsiteY1157" fmla="*/ 3782 h 10000"/>
                  <a:gd name="connsiteX1158" fmla="*/ 8961 w 10000"/>
                  <a:gd name="connsiteY1158" fmla="*/ 3779 h 10000"/>
                  <a:gd name="connsiteX1159" fmla="*/ 8983 w 10000"/>
                  <a:gd name="connsiteY1159" fmla="*/ 3760 h 10000"/>
                  <a:gd name="connsiteX1160" fmla="*/ 9003 w 10000"/>
                  <a:gd name="connsiteY1160" fmla="*/ 3763 h 10000"/>
                  <a:gd name="connsiteX1161" fmla="*/ 9019 w 10000"/>
                  <a:gd name="connsiteY1161" fmla="*/ 3779 h 10000"/>
                  <a:gd name="connsiteX1162" fmla="*/ 9050 w 10000"/>
                  <a:gd name="connsiteY1162" fmla="*/ 3812 h 10000"/>
                  <a:gd name="connsiteX1163" fmla="*/ 9080 w 10000"/>
                  <a:gd name="connsiteY1163" fmla="*/ 3831 h 10000"/>
                  <a:gd name="connsiteX1164" fmla="*/ 9097 w 10000"/>
                  <a:gd name="connsiteY1164" fmla="*/ 3867 h 10000"/>
                  <a:gd name="connsiteX1165" fmla="*/ 9114 w 10000"/>
                  <a:gd name="connsiteY1165" fmla="*/ 3902 h 10000"/>
                  <a:gd name="connsiteX1166" fmla="*/ 9122 w 10000"/>
                  <a:gd name="connsiteY1166" fmla="*/ 3935 h 10000"/>
                  <a:gd name="connsiteX1167" fmla="*/ 9125 w 10000"/>
                  <a:gd name="connsiteY1167" fmla="*/ 3964 h 10000"/>
                  <a:gd name="connsiteX1168" fmla="*/ 9130 w 10000"/>
                  <a:gd name="connsiteY1168" fmla="*/ 3999 h 10000"/>
                  <a:gd name="connsiteX1169" fmla="*/ 9130 w 10000"/>
                  <a:gd name="connsiteY1169" fmla="*/ 4054 h 10000"/>
                  <a:gd name="connsiteX1170" fmla="*/ 9155 w 10000"/>
                  <a:gd name="connsiteY1170" fmla="*/ 4093 h 10000"/>
                  <a:gd name="connsiteX1171" fmla="*/ 9169 w 10000"/>
                  <a:gd name="connsiteY1171" fmla="*/ 4090 h 10000"/>
                  <a:gd name="connsiteX1172" fmla="*/ 9211 w 10000"/>
                  <a:gd name="connsiteY1172" fmla="*/ 4077 h 10000"/>
                  <a:gd name="connsiteX1173" fmla="*/ 9244 w 10000"/>
                  <a:gd name="connsiteY1173" fmla="*/ 4077 h 10000"/>
                  <a:gd name="connsiteX1174" fmla="*/ 9252 w 10000"/>
                  <a:gd name="connsiteY1174" fmla="*/ 4103 h 10000"/>
                  <a:gd name="connsiteX1175" fmla="*/ 9258 w 10000"/>
                  <a:gd name="connsiteY1175" fmla="*/ 4148 h 10000"/>
                  <a:gd name="connsiteX1176" fmla="*/ 9269 w 10000"/>
                  <a:gd name="connsiteY1176" fmla="*/ 4158 h 10000"/>
                  <a:gd name="connsiteX1177" fmla="*/ 9294 w 10000"/>
                  <a:gd name="connsiteY1177" fmla="*/ 4158 h 10000"/>
                  <a:gd name="connsiteX1178" fmla="*/ 9319 w 10000"/>
                  <a:gd name="connsiteY1178" fmla="*/ 4168 h 10000"/>
                  <a:gd name="connsiteX1179" fmla="*/ 9346 w 10000"/>
                  <a:gd name="connsiteY1179" fmla="*/ 4190 h 10000"/>
                  <a:gd name="connsiteX1180" fmla="*/ 9357 w 10000"/>
                  <a:gd name="connsiteY1180" fmla="*/ 4168 h 10000"/>
                  <a:gd name="connsiteX1181" fmla="*/ 9371 w 10000"/>
                  <a:gd name="connsiteY1181" fmla="*/ 4132 h 10000"/>
                  <a:gd name="connsiteX1182" fmla="*/ 9391 w 10000"/>
                  <a:gd name="connsiteY1182" fmla="*/ 4113 h 10000"/>
                  <a:gd name="connsiteX1183" fmla="*/ 9407 w 10000"/>
                  <a:gd name="connsiteY1183" fmla="*/ 4103 h 10000"/>
                  <a:gd name="connsiteX1184" fmla="*/ 9435 w 10000"/>
                  <a:gd name="connsiteY1184" fmla="*/ 4100 h 10000"/>
                  <a:gd name="connsiteX1185" fmla="*/ 9460 w 10000"/>
                  <a:gd name="connsiteY1185" fmla="*/ 4084 h 10000"/>
                  <a:gd name="connsiteX1186" fmla="*/ 9485 w 10000"/>
                  <a:gd name="connsiteY1186" fmla="*/ 4067 h 10000"/>
                  <a:gd name="connsiteX1187" fmla="*/ 9496 w 10000"/>
                  <a:gd name="connsiteY1187" fmla="*/ 4054 h 10000"/>
                  <a:gd name="connsiteX1188" fmla="*/ 9526 w 10000"/>
                  <a:gd name="connsiteY1188" fmla="*/ 4048 h 10000"/>
                  <a:gd name="connsiteX1189" fmla="*/ 9557 w 10000"/>
                  <a:gd name="connsiteY1189" fmla="*/ 4038 h 10000"/>
                  <a:gd name="connsiteX1190" fmla="*/ 9584 w 10000"/>
                  <a:gd name="connsiteY1190" fmla="*/ 4019 h 10000"/>
                  <a:gd name="connsiteX1191" fmla="*/ 9623 w 10000"/>
                  <a:gd name="connsiteY1191" fmla="*/ 4016 h 10000"/>
                  <a:gd name="connsiteX1192" fmla="*/ 9648 w 10000"/>
                  <a:gd name="connsiteY1192" fmla="*/ 4009 h 10000"/>
                  <a:gd name="connsiteX1193" fmla="*/ 9673 w 10000"/>
                  <a:gd name="connsiteY1193" fmla="*/ 4019 h 10000"/>
                  <a:gd name="connsiteX1194" fmla="*/ 9712 w 10000"/>
                  <a:gd name="connsiteY1194" fmla="*/ 4038 h 10000"/>
                  <a:gd name="connsiteX1195" fmla="*/ 9742 w 10000"/>
                  <a:gd name="connsiteY1195" fmla="*/ 4074 h 10000"/>
                  <a:gd name="connsiteX1196" fmla="*/ 9776 w 10000"/>
                  <a:gd name="connsiteY1196" fmla="*/ 4093 h 10000"/>
                  <a:gd name="connsiteX1197" fmla="*/ 9814 w 10000"/>
                  <a:gd name="connsiteY1197" fmla="*/ 4109 h 10000"/>
                  <a:gd name="connsiteX1198" fmla="*/ 9859 w 10000"/>
                  <a:gd name="connsiteY1198" fmla="*/ 4119 h 10000"/>
                  <a:gd name="connsiteX1199" fmla="*/ 9898 w 10000"/>
                  <a:gd name="connsiteY1199" fmla="*/ 4122 h 10000"/>
                  <a:gd name="connsiteX1200" fmla="*/ 9931 w 10000"/>
                  <a:gd name="connsiteY1200" fmla="*/ 4109 h 10000"/>
                  <a:gd name="connsiteX1201" fmla="*/ 9956 w 10000"/>
                  <a:gd name="connsiteY1201" fmla="*/ 4100 h 10000"/>
                  <a:gd name="connsiteX1202" fmla="*/ 9981 w 10000"/>
                  <a:gd name="connsiteY1202" fmla="*/ 4067 h 10000"/>
                  <a:gd name="connsiteX1203" fmla="*/ 9994 w 10000"/>
                  <a:gd name="connsiteY1203" fmla="*/ 4035 h 10000"/>
                  <a:gd name="connsiteX1204" fmla="*/ 10000 w 10000"/>
                  <a:gd name="connsiteY1204" fmla="*/ 3996 h 10000"/>
                  <a:gd name="connsiteX1205" fmla="*/ 9994 w 10000"/>
                  <a:gd name="connsiteY1205" fmla="*/ 3941 h 10000"/>
                  <a:gd name="connsiteX1206" fmla="*/ 9986 w 10000"/>
                  <a:gd name="connsiteY1206" fmla="*/ 3905 h 10000"/>
                  <a:gd name="connsiteX1207" fmla="*/ 9981 w 10000"/>
                  <a:gd name="connsiteY1207" fmla="*/ 3857 h 10000"/>
                  <a:gd name="connsiteX1208" fmla="*/ 9989 w 10000"/>
                  <a:gd name="connsiteY1208" fmla="*/ 3837 h 10000"/>
                  <a:gd name="connsiteX1209" fmla="*/ 9989 w 10000"/>
                  <a:gd name="connsiteY1209" fmla="*/ 3812 h 10000"/>
                  <a:gd name="connsiteX1210" fmla="*/ 9981 w 10000"/>
                  <a:gd name="connsiteY1210" fmla="*/ 3792 h 10000"/>
                  <a:gd name="connsiteX1211" fmla="*/ 9970 w 10000"/>
                  <a:gd name="connsiteY1211" fmla="*/ 3763 h 10000"/>
                  <a:gd name="connsiteX1212" fmla="*/ 9945 w 10000"/>
                  <a:gd name="connsiteY1212" fmla="*/ 3705 h 10000"/>
                  <a:gd name="connsiteX1213" fmla="*/ 9931 w 10000"/>
                  <a:gd name="connsiteY1213" fmla="*/ 3659 h 10000"/>
                  <a:gd name="connsiteX1214" fmla="*/ 9903 w 10000"/>
                  <a:gd name="connsiteY1214" fmla="*/ 3640 h 10000"/>
                  <a:gd name="connsiteX1215" fmla="*/ 9881 w 10000"/>
                  <a:gd name="connsiteY1215" fmla="*/ 3620 h 10000"/>
                  <a:gd name="connsiteX1216" fmla="*/ 9856 w 10000"/>
                  <a:gd name="connsiteY1216" fmla="*/ 3595 h 10000"/>
                  <a:gd name="connsiteX1217" fmla="*/ 9817 w 10000"/>
                  <a:gd name="connsiteY1217" fmla="*/ 3562 h 10000"/>
                  <a:gd name="connsiteX1218" fmla="*/ 9795 w 10000"/>
                  <a:gd name="connsiteY1218" fmla="*/ 3546 h 10000"/>
                  <a:gd name="connsiteX1219" fmla="*/ 9778 w 10000"/>
                  <a:gd name="connsiteY1219" fmla="*/ 3527 h 10000"/>
                  <a:gd name="connsiteX1220" fmla="*/ 9745 w 10000"/>
                  <a:gd name="connsiteY1220" fmla="*/ 3501 h 10000"/>
                  <a:gd name="connsiteX1221" fmla="*/ 9726 w 10000"/>
                  <a:gd name="connsiteY1221" fmla="*/ 3488 h 10000"/>
                  <a:gd name="connsiteX1222" fmla="*/ 9704 w 10000"/>
                  <a:gd name="connsiteY1222" fmla="*/ 3472 h 10000"/>
                  <a:gd name="connsiteX1223" fmla="*/ 9695 w 10000"/>
                  <a:gd name="connsiteY1223" fmla="*/ 3468 h 10000"/>
                  <a:gd name="connsiteX1224" fmla="*/ 9690 w 10000"/>
                  <a:gd name="connsiteY1224" fmla="*/ 3459 h 10000"/>
                  <a:gd name="connsiteX1225" fmla="*/ 9673 w 10000"/>
                  <a:gd name="connsiteY1225" fmla="*/ 3449 h 10000"/>
                  <a:gd name="connsiteX1226" fmla="*/ 9665 w 10000"/>
                  <a:gd name="connsiteY1226" fmla="*/ 3442 h 10000"/>
                  <a:gd name="connsiteX1227" fmla="*/ 9654 w 10000"/>
                  <a:gd name="connsiteY1227" fmla="*/ 3449 h 10000"/>
                  <a:gd name="connsiteX1228" fmla="*/ 9521 w 10000"/>
                  <a:gd name="connsiteY1228" fmla="*/ 3394 h 10000"/>
                  <a:gd name="connsiteX1229" fmla="*/ 9510 w 10000"/>
                  <a:gd name="connsiteY1229" fmla="*/ 3368 h 10000"/>
                  <a:gd name="connsiteX1230" fmla="*/ 9496 w 10000"/>
                  <a:gd name="connsiteY1230" fmla="*/ 3287 h 10000"/>
                  <a:gd name="connsiteX1231" fmla="*/ 9488 w 10000"/>
                  <a:gd name="connsiteY1231" fmla="*/ 3216 h 10000"/>
                  <a:gd name="connsiteX1232" fmla="*/ 9493 w 10000"/>
                  <a:gd name="connsiteY1232" fmla="*/ 3174 h 10000"/>
                  <a:gd name="connsiteX1233" fmla="*/ 9501 w 10000"/>
                  <a:gd name="connsiteY1233" fmla="*/ 3128 h 10000"/>
                  <a:gd name="connsiteX1234" fmla="*/ 9488 w 10000"/>
                  <a:gd name="connsiteY1234" fmla="*/ 3025 h 10000"/>
                  <a:gd name="connsiteX1235" fmla="*/ 9446 w 10000"/>
                  <a:gd name="connsiteY1235" fmla="*/ 2931 h 10000"/>
                  <a:gd name="connsiteX1236" fmla="*/ 9382 w 10000"/>
                  <a:gd name="connsiteY1236" fmla="*/ 2837 h 10000"/>
                  <a:gd name="connsiteX1237" fmla="*/ 9316 w 10000"/>
                  <a:gd name="connsiteY1237" fmla="*/ 2753 h 10000"/>
                  <a:gd name="connsiteX1238" fmla="*/ 9294 w 10000"/>
                  <a:gd name="connsiteY1238" fmla="*/ 2655 h 10000"/>
                  <a:gd name="connsiteX1239" fmla="*/ 9213 w 10000"/>
                  <a:gd name="connsiteY1239" fmla="*/ 2328 h 10000"/>
                  <a:gd name="connsiteX1240" fmla="*/ 9172 w 10000"/>
                  <a:gd name="connsiteY1240" fmla="*/ 2286 h 10000"/>
                  <a:gd name="connsiteX1241" fmla="*/ 9019 w 10000"/>
                  <a:gd name="connsiteY1241" fmla="*/ 2082 h 10000"/>
                  <a:gd name="connsiteX1242" fmla="*/ 8906 w 10000"/>
                  <a:gd name="connsiteY1242" fmla="*/ 1946 h 10000"/>
                  <a:gd name="connsiteX1243" fmla="*/ 8801 w 10000"/>
                  <a:gd name="connsiteY1243" fmla="*/ 1778 h 10000"/>
                  <a:gd name="connsiteX1244" fmla="*/ 8806 w 10000"/>
                  <a:gd name="connsiteY1244" fmla="*/ 1713 h 10000"/>
                  <a:gd name="connsiteX1245" fmla="*/ 8809 w 10000"/>
                  <a:gd name="connsiteY1245" fmla="*/ 1703 h 10000"/>
                  <a:gd name="connsiteX1246" fmla="*/ 8817 w 10000"/>
                  <a:gd name="connsiteY1246" fmla="*/ 1713 h 10000"/>
                  <a:gd name="connsiteX1247" fmla="*/ 8834 w 10000"/>
                  <a:gd name="connsiteY1247" fmla="*/ 1729 h 10000"/>
                  <a:gd name="connsiteX1248" fmla="*/ 8839 w 10000"/>
                  <a:gd name="connsiteY1248" fmla="*/ 1729 h 10000"/>
                  <a:gd name="connsiteX1249" fmla="*/ 8848 w 10000"/>
                  <a:gd name="connsiteY1249" fmla="*/ 1723 h 10000"/>
                  <a:gd name="connsiteX1250" fmla="*/ 8850 w 10000"/>
                  <a:gd name="connsiteY1250" fmla="*/ 1703 h 10000"/>
                  <a:gd name="connsiteX1251" fmla="*/ 8850 w 10000"/>
                  <a:gd name="connsiteY1251" fmla="*/ 1684 h 10000"/>
                  <a:gd name="connsiteX1252" fmla="*/ 8850 w 10000"/>
                  <a:gd name="connsiteY1252" fmla="*/ 1648 h 10000"/>
                  <a:gd name="connsiteX1253" fmla="*/ 8881 w 10000"/>
                  <a:gd name="connsiteY1253" fmla="*/ 1571 h 10000"/>
                  <a:gd name="connsiteX1254" fmla="*/ 8895 w 10000"/>
                  <a:gd name="connsiteY1254" fmla="*/ 1541 h 10000"/>
                  <a:gd name="connsiteX1255" fmla="*/ 8895 w 10000"/>
                  <a:gd name="connsiteY1255" fmla="*/ 1525 h 10000"/>
                  <a:gd name="connsiteX1256" fmla="*/ 8881 w 10000"/>
                  <a:gd name="connsiteY1256" fmla="*/ 1516 h 10000"/>
                  <a:gd name="connsiteX1257" fmla="*/ 8864 w 10000"/>
                  <a:gd name="connsiteY1257" fmla="*/ 1522 h 10000"/>
                  <a:gd name="connsiteX1258" fmla="*/ 8850 w 10000"/>
                  <a:gd name="connsiteY1258" fmla="*/ 1535 h 10000"/>
                  <a:gd name="connsiteX1259" fmla="*/ 8834 w 10000"/>
                  <a:gd name="connsiteY1259" fmla="*/ 1571 h 10000"/>
                  <a:gd name="connsiteX1260" fmla="*/ 8825 w 10000"/>
                  <a:gd name="connsiteY1260" fmla="*/ 1587 h 10000"/>
                  <a:gd name="connsiteX1261" fmla="*/ 8776 w 10000"/>
                  <a:gd name="connsiteY1261" fmla="*/ 1571 h 10000"/>
                  <a:gd name="connsiteX1262" fmla="*/ 8745 w 10000"/>
                  <a:gd name="connsiteY1262" fmla="*/ 1580 h 10000"/>
                  <a:gd name="connsiteX1263" fmla="*/ 8720 w 10000"/>
                  <a:gd name="connsiteY1263" fmla="*/ 1587 h 10000"/>
                  <a:gd name="connsiteX1264" fmla="*/ 8709 w 10000"/>
                  <a:gd name="connsiteY1264" fmla="*/ 1609 h 10000"/>
                  <a:gd name="connsiteX1265" fmla="*/ 8693 w 10000"/>
                  <a:gd name="connsiteY1265" fmla="*/ 1616 h 10000"/>
                  <a:gd name="connsiteX1266" fmla="*/ 8684 w 10000"/>
                  <a:gd name="connsiteY1266" fmla="*/ 1639 h 10000"/>
                  <a:gd name="connsiteX1267" fmla="*/ 8684 w 10000"/>
                  <a:gd name="connsiteY1267" fmla="*/ 1658 h 10000"/>
                  <a:gd name="connsiteX1268" fmla="*/ 8665 w 10000"/>
                  <a:gd name="connsiteY1268" fmla="*/ 1655 h 10000"/>
                  <a:gd name="connsiteX1269" fmla="*/ 8665 w 10000"/>
                  <a:gd name="connsiteY1269" fmla="*/ 1645 h 10000"/>
                  <a:gd name="connsiteX1270" fmla="*/ 8665 w 10000"/>
                  <a:gd name="connsiteY1270" fmla="*/ 1626 h 10000"/>
                  <a:gd name="connsiteX1271" fmla="*/ 8676 w 10000"/>
                  <a:gd name="connsiteY1271" fmla="*/ 1609 h 10000"/>
                  <a:gd name="connsiteX1272" fmla="*/ 8679 w 10000"/>
                  <a:gd name="connsiteY1272" fmla="*/ 1597 h 10000"/>
                  <a:gd name="connsiteX1273" fmla="*/ 8687 w 10000"/>
                  <a:gd name="connsiteY1273" fmla="*/ 1577 h 10000"/>
                  <a:gd name="connsiteX1274" fmla="*/ 8695 w 10000"/>
                  <a:gd name="connsiteY1274" fmla="*/ 1554 h 10000"/>
                  <a:gd name="connsiteX1275" fmla="*/ 8709 w 10000"/>
                  <a:gd name="connsiteY1275" fmla="*/ 1532 h 10000"/>
                  <a:gd name="connsiteX1276" fmla="*/ 8704 w 10000"/>
                  <a:gd name="connsiteY1276" fmla="*/ 1512 h 10000"/>
                  <a:gd name="connsiteX1277" fmla="*/ 8695 w 10000"/>
                  <a:gd name="connsiteY1277" fmla="*/ 1503 h 10000"/>
                  <a:gd name="connsiteX1278" fmla="*/ 8684 w 10000"/>
                  <a:gd name="connsiteY1278" fmla="*/ 1503 h 10000"/>
                  <a:gd name="connsiteX1279" fmla="*/ 8670 w 10000"/>
                  <a:gd name="connsiteY1279" fmla="*/ 1525 h 10000"/>
                  <a:gd name="connsiteX1280" fmla="*/ 8665 w 10000"/>
                  <a:gd name="connsiteY1280" fmla="*/ 1545 h 10000"/>
                  <a:gd name="connsiteX1281" fmla="*/ 8654 w 10000"/>
                  <a:gd name="connsiteY1281" fmla="*/ 1567 h 10000"/>
                  <a:gd name="connsiteX1282" fmla="*/ 8648 w 10000"/>
                  <a:gd name="connsiteY1282" fmla="*/ 1587 h 10000"/>
                  <a:gd name="connsiteX1283" fmla="*/ 8640 w 10000"/>
                  <a:gd name="connsiteY1283" fmla="*/ 1629 h 10000"/>
                  <a:gd name="connsiteX1284" fmla="*/ 8620 w 10000"/>
                  <a:gd name="connsiteY1284" fmla="*/ 1635 h 10000"/>
                  <a:gd name="connsiteX1285" fmla="*/ 8612 w 10000"/>
                  <a:gd name="connsiteY1285" fmla="*/ 1635 h 10000"/>
                  <a:gd name="connsiteX1286" fmla="*/ 8604 w 10000"/>
                  <a:gd name="connsiteY1286" fmla="*/ 1626 h 10000"/>
                  <a:gd name="connsiteX1287" fmla="*/ 8596 w 10000"/>
                  <a:gd name="connsiteY1287" fmla="*/ 1616 h 10000"/>
                  <a:gd name="connsiteX1288" fmla="*/ 8596 w 10000"/>
                  <a:gd name="connsiteY1288" fmla="*/ 1580 h 10000"/>
                  <a:gd name="connsiteX1289" fmla="*/ 8587 w 10000"/>
                  <a:gd name="connsiteY1289" fmla="*/ 1545 h 10000"/>
                  <a:gd name="connsiteX1290" fmla="*/ 8565 w 10000"/>
                  <a:gd name="connsiteY1290" fmla="*/ 1516 h 10000"/>
                  <a:gd name="connsiteX1291" fmla="*/ 8543 w 10000"/>
                  <a:gd name="connsiteY1291" fmla="*/ 1512 h 10000"/>
                  <a:gd name="connsiteX1292" fmla="*/ 8518 w 10000"/>
                  <a:gd name="connsiteY1292" fmla="*/ 1532 h 10000"/>
                  <a:gd name="connsiteX1293" fmla="*/ 8476 w 10000"/>
                  <a:gd name="connsiteY1293" fmla="*/ 1567 h 10000"/>
                  <a:gd name="connsiteX1294" fmla="*/ 8454 w 10000"/>
                  <a:gd name="connsiteY1294" fmla="*/ 1551 h 10000"/>
                  <a:gd name="connsiteX1295" fmla="*/ 8402 w 10000"/>
                  <a:gd name="connsiteY1295" fmla="*/ 1493 h 10000"/>
                  <a:gd name="connsiteX1296" fmla="*/ 8371 w 10000"/>
                  <a:gd name="connsiteY1296" fmla="*/ 1428 h 10000"/>
                  <a:gd name="connsiteX1297" fmla="*/ 8072 w 10000"/>
                  <a:gd name="connsiteY1297" fmla="*/ 1422 h 10000"/>
                  <a:gd name="connsiteX1298" fmla="*/ 7823 w 10000"/>
                  <a:gd name="connsiteY1298" fmla="*/ 1279 h 10000"/>
                  <a:gd name="connsiteX1299" fmla="*/ 7587 w 10000"/>
                  <a:gd name="connsiteY1299" fmla="*/ 1133 h 10000"/>
                  <a:gd name="connsiteX1300" fmla="*/ 7526 w 10000"/>
                  <a:gd name="connsiteY1300" fmla="*/ 1098 h 10000"/>
                  <a:gd name="connsiteX1301" fmla="*/ 7346 w 10000"/>
                  <a:gd name="connsiteY1301" fmla="*/ 991 h 10000"/>
                  <a:gd name="connsiteX1302" fmla="*/ 7321 w 10000"/>
                  <a:gd name="connsiteY1302" fmla="*/ 959 h 10000"/>
                  <a:gd name="connsiteX1303" fmla="*/ 7307 w 10000"/>
                  <a:gd name="connsiteY1303" fmla="*/ 871 h 10000"/>
                  <a:gd name="connsiteX1304" fmla="*/ 7224 w 10000"/>
                  <a:gd name="connsiteY1304" fmla="*/ 816 h 10000"/>
                  <a:gd name="connsiteX1305" fmla="*/ 7147 w 10000"/>
                  <a:gd name="connsiteY1305" fmla="*/ 787 h 10000"/>
                  <a:gd name="connsiteX1306" fmla="*/ 7080 w 10000"/>
                  <a:gd name="connsiteY1306" fmla="*/ 742 h 10000"/>
                  <a:gd name="connsiteX1307" fmla="*/ 7069 w 10000"/>
                  <a:gd name="connsiteY1307" fmla="*/ 767 h 10000"/>
                  <a:gd name="connsiteX1308" fmla="*/ 7033 w 10000"/>
                  <a:gd name="connsiteY1308" fmla="*/ 787 h 10000"/>
                  <a:gd name="connsiteX1309" fmla="*/ 6820 w 10000"/>
                  <a:gd name="connsiteY1309" fmla="*/ 878 h 10000"/>
                  <a:gd name="connsiteX1310" fmla="*/ 6726 w 10000"/>
                  <a:gd name="connsiteY1310" fmla="*/ 897 h 10000"/>
                  <a:gd name="connsiteX1311" fmla="*/ 6626 w 10000"/>
                  <a:gd name="connsiteY1311" fmla="*/ 955 h 10000"/>
                  <a:gd name="connsiteX1312" fmla="*/ 6582 w 10000"/>
                  <a:gd name="connsiteY1312" fmla="*/ 946 h 10000"/>
                  <a:gd name="connsiteX1313" fmla="*/ 6571 w 10000"/>
                  <a:gd name="connsiteY1313" fmla="*/ 955 h 10000"/>
                  <a:gd name="connsiteX1314" fmla="*/ 6507 w 10000"/>
                  <a:gd name="connsiteY1314" fmla="*/ 975 h 10000"/>
                  <a:gd name="connsiteX1315" fmla="*/ 6485 w 10000"/>
                  <a:gd name="connsiteY1315" fmla="*/ 975 h 10000"/>
                  <a:gd name="connsiteX1316" fmla="*/ 6476 w 10000"/>
                  <a:gd name="connsiteY1316" fmla="*/ 965 h 10000"/>
                  <a:gd name="connsiteX1317" fmla="*/ 6474 w 10000"/>
                  <a:gd name="connsiteY1317" fmla="*/ 936 h 10000"/>
                  <a:gd name="connsiteX1318" fmla="*/ 6452 w 10000"/>
                  <a:gd name="connsiteY1318" fmla="*/ 887 h 10000"/>
                  <a:gd name="connsiteX1319" fmla="*/ 6352 w 10000"/>
                  <a:gd name="connsiteY1319" fmla="*/ 767 h 10000"/>
                  <a:gd name="connsiteX1320" fmla="*/ 6313 w 10000"/>
                  <a:gd name="connsiteY1320" fmla="*/ 732 h 10000"/>
                  <a:gd name="connsiteX1321" fmla="*/ 6296 w 10000"/>
                  <a:gd name="connsiteY1321" fmla="*/ 690 h 10000"/>
                  <a:gd name="connsiteX1322" fmla="*/ 6271 w 10000"/>
                  <a:gd name="connsiteY1322" fmla="*/ 664 h 10000"/>
                  <a:gd name="connsiteX1323" fmla="*/ 6266 w 10000"/>
                  <a:gd name="connsiteY1323" fmla="*/ 654 h 10000"/>
                  <a:gd name="connsiteX1324" fmla="*/ 6111 w 10000"/>
                  <a:gd name="connsiteY1324" fmla="*/ 398 h 10000"/>
                  <a:gd name="connsiteX1325" fmla="*/ 5903 w 10000"/>
                  <a:gd name="connsiteY1325" fmla="*/ 408 h 10000"/>
                  <a:gd name="connsiteX1326" fmla="*/ 5837 w 10000"/>
                  <a:gd name="connsiteY1326" fmla="*/ 427 h 10000"/>
                  <a:gd name="connsiteX1327" fmla="*/ 5756 w 10000"/>
                  <a:gd name="connsiteY1327" fmla="*/ 453 h 10000"/>
                  <a:gd name="connsiteX1328" fmla="*/ 5681 w 10000"/>
                  <a:gd name="connsiteY1328" fmla="*/ 453 h 10000"/>
                  <a:gd name="connsiteX1329" fmla="*/ 5609 w 10000"/>
                  <a:gd name="connsiteY1329" fmla="*/ 447 h 10000"/>
                  <a:gd name="connsiteX1330" fmla="*/ 5554 w 10000"/>
                  <a:gd name="connsiteY1330" fmla="*/ 304 h 10000"/>
                  <a:gd name="connsiteX1331" fmla="*/ 5529 w 10000"/>
                  <a:gd name="connsiteY1331" fmla="*/ 301 h 10000"/>
                  <a:gd name="connsiteX1332" fmla="*/ 5393 w 10000"/>
                  <a:gd name="connsiteY1332" fmla="*/ 256 h 10000"/>
                  <a:gd name="connsiteX1333" fmla="*/ 5366 w 10000"/>
                  <a:gd name="connsiteY1333" fmla="*/ 220 h 10000"/>
                  <a:gd name="connsiteX1334" fmla="*/ 5249 w 10000"/>
                  <a:gd name="connsiteY1334" fmla="*/ 155 h 10000"/>
                  <a:gd name="connsiteX1335" fmla="*/ 5141 w 10000"/>
                  <a:gd name="connsiteY1335" fmla="*/ 52 h 10000"/>
                  <a:gd name="connsiteX1336" fmla="*/ 5116 w 10000"/>
                  <a:gd name="connsiteY1336" fmla="*/ 3 h 10000"/>
                  <a:gd name="connsiteX1337" fmla="*/ 5061 w 10000"/>
                  <a:gd name="connsiteY1337" fmla="*/ 0 h 10000"/>
                  <a:gd name="connsiteX1338" fmla="*/ 5036 w 10000"/>
                  <a:gd name="connsiteY1338" fmla="*/ 32 h 10000"/>
                  <a:gd name="connsiteX1339" fmla="*/ 4942 w 10000"/>
                  <a:gd name="connsiteY1339" fmla="*/ 133 h 10000"/>
                  <a:gd name="connsiteX1340" fmla="*/ 4900 w 10000"/>
                  <a:gd name="connsiteY1340" fmla="*/ 217 h 10000"/>
                  <a:gd name="connsiteX1341" fmla="*/ 4861 w 10000"/>
                  <a:gd name="connsiteY1341" fmla="*/ 198 h 10000"/>
                  <a:gd name="connsiteX1342" fmla="*/ 4795 w 10000"/>
                  <a:gd name="connsiteY1342" fmla="*/ 68 h 10000"/>
                  <a:gd name="connsiteX1343" fmla="*/ 4778 w 10000"/>
                  <a:gd name="connsiteY1343" fmla="*/ 62 h 10000"/>
                  <a:gd name="connsiteX1344" fmla="*/ 4765 w 10000"/>
                  <a:gd name="connsiteY1344" fmla="*/ 62 h 10000"/>
                  <a:gd name="connsiteX1345" fmla="*/ 4748 w 10000"/>
                  <a:gd name="connsiteY1345" fmla="*/ 68 h 10000"/>
                  <a:gd name="connsiteX1346" fmla="*/ 4673 w 10000"/>
                  <a:gd name="connsiteY1346" fmla="*/ 136 h 10000"/>
                  <a:gd name="connsiteX1347" fmla="*/ 4632 w 10000"/>
                  <a:gd name="connsiteY1347" fmla="*/ 201 h 10000"/>
                  <a:gd name="connsiteX1348" fmla="*/ 4623 w 10000"/>
                  <a:gd name="connsiteY1348" fmla="*/ 210 h 10000"/>
                  <a:gd name="connsiteX1349" fmla="*/ 4579 w 10000"/>
                  <a:gd name="connsiteY1349" fmla="*/ 220 h 10000"/>
                  <a:gd name="connsiteX1350" fmla="*/ 4479 w 10000"/>
                  <a:gd name="connsiteY1350" fmla="*/ 198 h 10000"/>
                  <a:gd name="connsiteX1351" fmla="*/ 4402 w 10000"/>
                  <a:gd name="connsiteY1351" fmla="*/ 165 h 10000"/>
                  <a:gd name="connsiteX1352" fmla="*/ 4374 w 10000"/>
                  <a:gd name="connsiteY1352" fmla="*/ 165 h 10000"/>
                  <a:gd name="connsiteX1353" fmla="*/ 4335 w 10000"/>
                  <a:gd name="connsiteY1353" fmla="*/ 172 h 10000"/>
                  <a:gd name="connsiteX1354" fmla="*/ 4302 w 10000"/>
                  <a:gd name="connsiteY1354" fmla="*/ 188 h 10000"/>
                  <a:gd name="connsiteX1355" fmla="*/ 4271 w 10000"/>
                  <a:gd name="connsiteY1355" fmla="*/ 220 h 10000"/>
                  <a:gd name="connsiteX1356" fmla="*/ 4238 w 10000"/>
                  <a:gd name="connsiteY1356" fmla="*/ 240 h 10000"/>
                  <a:gd name="connsiteX1357" fmla="*/ 4324 w 10000"/>
                  <a:gd name="connsiteY1357" fmla="*/ 1289 h 10000"/>
                  <a:gd name="connsiteX1358" fmla="*/ 3521 w 10000"/>
                  <a:gd name="connsiteY1358" fmla="*/ 7730 h 10000"/>
                  <a:gd name="connsiteX1359" fmla="*/ 3554 w 10000"/>
                  <a:gd name="connsiteY1359" fmla="*/ 7740 h 10000"/>
                  <a:gd name="connsiteX1360" fmla="*/ 3560 w 10000"/>
                  <a:gd name="connsiteY1360" fmla="*/ 7749 h 10000"/>
                  <a:gd name="connsiteX1361" fmla="*/ 3562 w 10000"/>
                  <a:gd name="connsiteY1361" fmla="*/ 7759 h 10000"/>
                  <a:gd name="connsiteX1362" fmla="*/ 3573 w 10000"/>
                  <a:gd name="connsiteY1362" fmla="*/ 7766 h 10000"/>
                  <a:gd name="connsiteX1363" fmla="*/ 3584 w 10000"/>
                  <a:gd name="connsiteY1363" fmla="*/ 7759 h 10000"/>
                  <a:gd name="connsiteX1364" fmla="*/ 3598 w 10000"/>
                  <a:gd name="connsiteY1364" fmla="*/ 7743 h 10000"/>
                  <a:gd name="connsiteX1365" fmla="*/ 3609 w 10000"/>
                  <a:gd name="connsiteY1365" fmla="*/ 7756 h 10000"/>
                  <a:gd name="connsiteX1366" fmla="*/ 3623 w 10000"/>
                  <a:gd name="connsiteY1366" fmla="*/ 7733 h 10000"/>
                  <a:gd name="connsiteX1367" fmla="*/ 3632 w 10000"/>
                  <a:gd name="connsiteY1367" fmla="*/ 7730 h 10000"/>
                  <a:gd name="connsiteX1368" fmla="*/ 3634 w 10000"/>
                  <a:gd name="connsiteY1368" fmla="*/ 7730 h 10000"/>
                  <a:gd name="connsiteX1369" fmla="*/ 3643 w 10000"/>
                  <a:gd name="connsiteY1369" fmla="*/ 7730 h 10000"/>
                  <a:gd name="connsiteX1370" fmla="*/ 3657 w 10000"/>
                  <a:gd name="connsiteY1370" fmla="*/ 7733 h 10000"/>
                  <a:gd name="connsiteX1371" fmla="*/ 3670 w 10000"/>
                  <a:gd name="connsiteY1371" fmla="*/ 7730 h 10000"/>
                  <a:gd name="connsiteX1372" fmla="*/ 3687 w 10000"/>
                  <a:gd name="connsiteY1372" fmla="*/ 7730 h 10000"/>
                  <a:gd name="connsiteX1373" fmla="*/ 3690 w 10000"/>
                  <a:gd name="connsiteY1373" fmla="*/ 7730 h 10000"/>
                  <a:gd name="connsiteX1374" fmla="*/ 3704 w 10000"/>
                  <a:gd name="connsiteY1374" fmla="*/ 7740 h 10000"/>
                  <a:gd name="connsiteX1375" fmla="*/ 3712 w 10000"/>
                  <a:gd name="connsiteY1375" fmla="*/ 7743 h 10000"/>
                  <a:gd name="connsiteX1376" fmla="*/ 3723 w 10000"/>
                  <a:gd name="connsiteY1376" fmla="*/ 7749 h 10000"/>
                  <a:gd name="connsiteX1377" fmla="*/ 3729 w 10000"/>
                  <a:gd name="connsiteY1377" fmla="*/ 7749 h 10000"/>
                  <a:gd name="connsiteX1378" fmla="*/ 3729 w 10000"/>
                  <a:gd name="connsiteY1378" fmla="*/ 7743 h 10000"/>
                  <a:gd name="connsiteX1379" fmla="*/ 3745 w 10000"/>
                  <a:gd name="connsiteY1379" fmla="*/ 7740 h 10000"/>
                  <a:gd name="connsiteX1380" fmla="*/ 3753 w 10000"/>
                  <a:gd name="connsiteY1380" fmla="*/ 7730 h 10000"/>
                  <a:gd name="connsiteX1381" fmla="*/ 3762 w 10000"/>
                  <a:gd name="connsiteY1381" fmla="*/ 7720 h 10000"/>
                  <a:gd name="connsiteX1382" fmla="*/ 3776 w 10000"/>
                  <a:gd name="connsiteY1382" fmla="*/ 7710 h 10000"/>
                  <a:gd name="connsiteX1383" fmla="*/ 3784 w 10000"/>
                  <a:gd name="connsiteY1383" fmla="*/ 7701 h 10000"/>
                  <a:gd name="connsiteX1384" fmla="*/ 3792 w 10000"/>
                  <a:gd name="connsiteY1384" fmla="*/ 7694 h 10000"/>
                  <a:gd name="connsiteX1385" fmla="*/ 3801 w 10000"/>
                  <a:gd name="connsiteY1385" fmla="*/ 7685 h 10000"/>
                  <a:gd name="connsiteX1386" fmla="*/ 3803 w 10000"/>
                  <a:gd name="connsiteY1386" fmla="*/ 7685 h 10000"/>
                  <a:gd name="connsiteX1387" fmla="*/ 3809 w 10000"/>
                  <a:gd name="connsiteY1387" fmla="*/ 7685 h 10000"/>
                  <a:gd name="connsiteX1388" fmla="*/ 4871 w 10000"/>
                  <a:gd name="connsiteY1388" fmla="*/ 6921 h 10000"/>
                  <a:gd name="connsiteX1389" fmla="*/ 3778 w 10000"/>
                  <a:gd name="connsiteY1389" fmla="*/ 7756 h 10000"/>
                  <a:gd name="connsiteX1390" fmla="*/ 3762 w 10000"/>
                  <a:gd name="connsiteY1390" fmla="*/ 7775 h 10000"/>
                  <a:gd name="connsiteX1391" fmla="*/ 3748 w 10000"/>
                  <a:gd name="connsiteY1391" fmla="*/ 7775 h 10000"/>
                  <a:gd name="connsiteX1392" fmla="*/ 3737 w 10000"/>
                  <a:gd name="connsiteY1392" fmla="*/ 7778 h 10000"/>
                  <a:gd name="connsiteX1393" fmla="*/ 3723 w 10000"/>
                  <a:gd name="connsiteY1393" fmla="*/ 7778 h 10000"/>
                  <a:gd name="connsiteX1394" fmla="*/ 5766 w 10000"/>
                  <a:gd name="connsiteY1394" fmla="*/ 7785 h 10000"/>
                  <a:gd name="connsiteX1395" fmla="*/ 3712 w 10000"/>
                  <a:gd name="connsiteY1395" fmla="*/ 8005 h 10000"/>
                  <a:gd name="connsiteX1396" fmla="*/ 3706 w 10000"/>
                  <a:gd name="connsiteY1396" fmla="*/ 8021 h 10000"/>
                  <a:gd name="connsiteX1397" fmla="*/ 3712 w 10000"/>
                  <a:gd name="connsiteY1397" fmla="*/ 8044 h 10000"/>
                  <a:gd name="connsiteX1398" fmla="*/ 3712 w 10000"/>
                  <a:gd name="connsiteY1398" fmla="*/ 8051 h 10000"/>
                  <a:gd name="connsiteX1399" fmla="*/ 3729 w 10000"/>
                  <a:gd name="connsiteY1399" fmla="*/ 8060 h 10000"/>
                  <a:gd name="connsiteX1400" fmla="*/ 3767 w 10000"/>
                  <a:gd name="connsiteY1400" fmla="*/ 8106 h 10000"/>
                  <a:gd name="connsiteX1401" fmla="*/ 3770 w 10000"/>
                  <a:gd name="connsiteY1401" fmla="*/ 8119 h 10000"/>
                  <a:gd name="connsiteX1402" fmla="*/ 5833 w 10000"/>
                  <a:gd name="connsiteY1402" fmla="*/ 8143 h 10000"/>
                  <a:gd name="connsiteX1403" fmla="*/ 3740 w 10000"/>
                  <a:gd name="connsiteY1403" fmla="*/ 8154 h 10000"/>
                  <a:gd name="connsiteX1404" fmla="*/ 3731 w 10000"/>
                  <a:gd name="connsiteY1404" fmla="*/ 8138 h 10000"/>
                  <a:gd name="connsiteX1405" fmla="*/ 3729 w 10000"/>
                  <a:gd name="connsiteY1405" fmla="*/ 8125 h 10000"/>
                  <a:gd name="connsiteX1406" fmla="*/ 3712 w 10000"/>
                  <a:gd name="connsiteY1406" fmla="*/ 8115 h 10000"/>
                  <a:gd name="connsiteX1407" fmla="*/ 3704 w 10000"/>
                  <a:gd name="connsiteY1407" fmla="*/ 8109 h 10000"/>
                  <a:gd name="connsiteX1408" fmla="*/ 3687 w 10000"/>
                  <a:gd name="connsiteY1408" fmla="*/ 8099 h 10000"/>
                  <a:gd name="connsiteX1409" fmla="*/ 3673 w 10000"/>
                  <a:gd name="connsiteY1409" fmla="*/ 8093 h 10000"/>
                  <a:gd name="connsiteX1410" fmla="*/ 3665 w 10000"/>
                  <a:gd name="connsiteY1410" fmla="*/ 8083 h 10000"/>
                  <a:gd name="connsiteX1411" fmla="*/ 3648 w 10000"/>
                  <a:gd name="connsiteY1411" fmla="*/ 8073 h 10000"/>
                  <a:gd name="connsiteX1412" fmla="*/ 3643 w 10000"/>
                  <a:gd name="connsiteY1412" fmla="*/ 8063 h 10000"/>
                  <a:gd name="connsiteX1413" fmla="*/ 3632 w 10000"/>
                  <a:gd name="connsiteY1413" fmla="*/ 8054 h 10000"/>
                  <a:gd name="connsiteX1414" fmla="*/ 3623 w 10000"/>
                  <a:gd name="connsiteY1414" fmla="*/ 8060 h 10000"/>
                  <a:gd name="connsiteX1415" fmla="*/ 3615 w 10000"/>
                  <a:gd name="connsiteY1415" fmla="*/ 8070 h 10000"/>
                  <a:gd name="connsiteX1416" fmla="*/ 3607 w 10000"/>
                  <a:gd name="connsiteY1416" fmla="*/ 8083 h 10000"/>
                  <a:gd name="connsiteX1417" fmla="*/ 3607 w 10000"/>
                  <a:gd name="connsiteY1417" fmla="*/ 8099 h 10000"/>
                  <a:gd name="connsiteX1418" fmla="*/ 3607 w 10000"/>
                  <a:gd name="connsiteY1418" fmla="*/ 8125 h 10000"/>
                  <a:gd name="connsiteX1419" fmla="*/ 3601 w 10000"/>
                  <a:gd name="connsiteY1419" fmla="*/ 8148 h 10000"/>
                  <a:gd name="connsiteX1420" fmla="*/ 3584 w 10000"/>
                  <a:gd name="connsiteY1420" fmla="*/ 8154 h 10000"/>
                  <a:gd name="connsiteX1421" fmla="*/ 3573 w 10000"/>
                  <a:gd name="connsiteY1421" fmla="*/ 8154 h 10000"/>
                  <a:gd name="connsiteX1422" fmla="*/ 3560 w 10000"/>
                  <a:gd name="connsiteY1422" fmla="*/ 8138 h 10000"/>
                  <a:gd name="connsiteX1423" fmla="*/ 3551 w 10000"/>
                  <a:gd name="connsiteY1423" fmla="*/ 8119 h 10000"/>
                  <a:gd name="connsiteX1424" fmla="*/ 3504 w 10000"/>
                  <a:gd name="connsiteY1424" fmla="*/ 8073 h 10000"/>
                  <a:gd name="connsiteX1425" fmla="*/ 3493 w 10000"/>
                  <a:gd name="connsiteY1425" fmla="*/ 8051 h 10000"/>
                  <a:gd name="connsiteX1426" fmla="*/ 3488 w 10000"/>
                  <a:gd name="connsiteY1426" fmla="*/ 8034 h 10000"/>
                  <a:gd name="connsiteX1427" fmla="*/ 3488 w 10000"/>
                  <a:gd name="connsiteY1427" fmla="*/ 8012 h 10000"/>
                  <a:gd name="connsiteX1428" fmla="*/ 3496 w 10000"/>
                  <a:gd name="connsiteY1428" fmla="*/ 8002 h 10000"/>
                  <a:gd name="connsiteX1429" fmla="*/ 3457 w 10000"/>
                  <a:gd name="connsiteY1429" fmla="*/ 7872 h 10000"/>
                  <a:gd name="connsiteX1430" fmla="*/ 3449 w 10000"/>
                  <a:gd name="connsiteY1430" fmla="*/ 7847 h 10000"/>
                  <a:gd name="connsiteX1431" fmla="*/ 3446 w 10000"/>
                  <a:gd name="connsiteY1431" fmla="*/ 7827 h 10000"/>
                  <a:gd name="connsiteX1432" fmla="*/ 3457 w 10000"/>
                  <a:gd name="connsiteY1432" fmla="*/ 7808 h 10000"/>
                  <a:gd name="connsiteX1433" fmla="*/ 3465 w 10000"/>
                  <a:gd name="connsiteY1433" fmla="*/ 7798 h 10000"/>
                  <a:gd name="connsiteX1434" fmla="*/ 3476 w 10000"/>
                  <a:gd name="connsiteY1434" fmla="*/ 7788 h 10000"/>
                  <a:gd name="connsiteX1435" fmla="*/ 3479 w 10000"/>
                  <a:gd name="connsiteY1435" fmla="*/ 7795 h 10000"/>
                  <a:gd name="connsiteX1436" fmla="*/ 3501 w 10000"/>
                  <a:gd name="connsiteY1436" fmla="*/ 7817 h 10000"/>
                  <a:gd name="connsiteX1437" fmla="*/ 3518 w 10000"/>
                  <a:gd name="connsiteY1437" fmla="*/ 7843 h 10000"/>
                  <a:gd name="connsiteX1438" fmla="*/ 3521 w 10000"/>
                  <a:gd name="connsiteY1438" fmla="*/ 7847 h 10000"/>
                  <a:gd name="connsiteX0" fmla="*/ 4324 w 10000"/>
                  <a:gd name="connsiteY0" fmla="*/ 1289 h 10000"/>
                  <a:gd name="connsiteX1" fmla="*/ 4296 w 10000"/>
                  <a:gd name="connsiteY1" fmla="*/ 1305 h 10000"/>
                  <a:gd name="connsiteX2" fmla="*/ 4285 w 10000"/>
                  <a:gd name="connsiteY2" fmla="*/ 1279 h 10000"/>
                  <a:gd name="connsiteX3" fmla="*/ 4244 w 10000"/>
                  <a:gd name="connsiteY3" fmla="*/ 1266 h 10000"/>
                  <a:gd name="connsiteX4" fmla="*/ 4208 w 10000"/>
                  <a:gd name="connsiteY4" fmla="*/ 1286 h 10000"/>
                  <a:gd name="connsiteX5" fmla="*/ 4172 w 10000"/>
                  <a:gd name="connsiteY5" fmla="*/ 1299 h 10000"/>
                  <a:gd name="connsiteX6" fmla="*/ 4150 w 10000"/>
                  <a:gd name="connsiteY6" fmla="*/ 1308 h 10000"/>
                  <a:gd name="connsiteX7" fmla="*/ 4139 w 10000"/>
                  <a:gd name="connsiteY7" fmla="*/ 1315 h 10000"/>
                  <a:gd name="connsiteX8" fmla="*/ 4125 w 10000"/>
                  <a:gd name="connsiteY8" fmla="*/ 1315 h 10000"/>
                  <a:gd name="connsiteX9" fmla="*/ 4119 w 10000"/>
                  <a:gd name="connsiteY9" fmla="*/ 1315 h 10000"/>
                  <a:gd name="connsiteX10" fmla="*/ 4111 w 10000"/>
                  <a:gd name="connsiteY10" fmla="*/ 1308 h 10000"/>
                  <a:gd name="connsiteX11" fmla="*/ 4100 w 10000"/>
                  <a:gd name="connsiteY11" fmla="*/ 1315 h 10000"/>
                  <a:gd name="connsiteX12" fmla="*/ 4075 w 10000"/>
                  <a:gd name="connsiteY12" fmla="*/ 1315 h 10000"/>
                  <a:gd name="connsiteX13" fmla="*/ 4058 w 10000"/>
                  <a:gd name="connsiteY13" fmla="*/ 1318 h 10000"/>
                  <a:gd name="connsiteX14" fmla="*/ 4044 w 10000"/>
                  <a:gd name="connsiteY14" fmla="*/ 1315 h 10000"/>
                  <a:gd name="connsiteX15" fmla="*/ 4042 w 10000"/>
                  <a:gd name="connsiteY15" fmla="*/ 1299 h 10000"/>
                  <a:gd name="connsiteX16" fmla="*/ 4014 w 10000"/>
                  <a:gd name="connsiteY16" fmla="*/ 1308 h 10000"/>
                  <a:gd name="connsiteX17" fmla="*/ 4011 w 10000"/>
                  <a:gd name="connsiteY17" fmla="*/ 1315 h 10000"/>
                  <a:gd name="connsiteX18" fmla="*/ 4011 w 10000"/>
                  <a:gd name="connsiteY18" fmla="*/ 1341 h 10000"/>
                  <a:gd name="connsiteX19" fmla="*/ 4019 w 10000"/>
                  <a:gd name="connsiteY19" fmla="*/ 1341 h 10000"/>
                  <a:gd name="connsiteX20" fmla="*/ 3997 w 10000"/>
                  <a:gd name="connsiteY20" fmla="*/ 1363 h 10000"/>
                  <a:gd name="connsiteX21" fmla="*/ 3986 w 10000"/>
                  <a:gd name="connsiteY21" fmla="*/ 1373 h 10000"/>
                  <a:gd name="connsiteX22" fmla="*/ 3981 w 10000"/>
                  <a:gd name="connsiteY22" fmla="*/ 1389 h 10000"/>
                  <a:gd name="connsiteX23" fmla="*/ 3981 w 10000"/>
                  <a:gd name="connsiteY23" fmla="*/ 1409 h 10000"/>
                  <a:gd name="connsiteX24" fmla="*/ 3981 w 10000"/>
                  <a:gd name="connsiteY24" fmla="*/ 1438 h 10000"/>
                  <a:gd name="connsiteX25" fmla="*/ 3961 w 10000"/>
                  <a:gd name="connsiteY25" fmla="*/ 1441 h 10000"/>
                  <a:gd name="connsiteX26" fmla="*/ 3942 w 10000"/>
                  <a:gd name="connsiteY26" fmla="*/ 1441 h 10000"/>
                  <a:gd name="connsiteX27" fmla="*/ 3914 w 10000"/>
                  <a:gd name="connsiteY27" fmla="*/ 1454 h 10000"/>
                  <a:gd name="connsiteX28" fmla="*/ 3892 w 10000"/>
                  <a:gd name="connsiteY28" fmla="*/ 1467 h 10000"/>
                  <a:gd name="connsiteX29" fmla="*/ 3867 w 10000"/>
                  <a:gd name="connsiteY29" fmla="*/ 1483 h 10000"/>
                  <a:gd name="connsiteX30" fmla="*/ 3845 w 10000"/>
                  <a:gd name="connsiteY30" fmla="*/ 1467 h 10000"/>
                  <a:gd name="connsiteX31" fmla="*/ 3850 w 10000"/>
                  <a:gd name="connsiteY31" fmla="*/ 1457 h 10000"/>
                  <a:gd name="connsiteX32" fmla="*/ 3864 w 10000"/>
                  <a:gd name="connsiteY32" fmla="*/ 1441 h 10000"/>
                  <a:gd name="connsiteX33" fmla="*/ 3859 w 10000"/>
                  <a:gd name="connsiteY33" fmla="*/ 1409 h 10000"/>
                  <a:gd name="connsiteX34" fmla="*/ 3842 w 10000"/>
                  <a:gd name="connsiteY34" fmla="*/ 1383 h 10000"/>
                  <a:gd name="connsiteX35" fmla="*/ 3825 w 10000"/>
                  <a:gd name="connsiteY35" fmla="*/ 1360 h 10000"/>
                  <a:gd name="connsiteX36" fmla="*/ 3809 w 10000"/>
                  <a:gd name="connsiteY36" fmla="*/ 1318 h 10000"/>
                  <a:gd name="connsiteX37" fmla="*/ 3787 w 10000"/>
                  <a:gd name="connsiteY37" fmla="*/ 1289 h 10000"/>
                  <a:gd name="connsiteX38" fmla="*/ 3759 w 10000"/>
                  <a:gd name="connsiteY38" fmla="*/ 1266 h 10000"/>
                  <a:gd name="connsiteX39" fmla="*/ 3740 w 10000"/>
                  <a:gd name="connsiteY39" fmla="*/ 1256 h 10000"/>
                  <a:gd name="connsiteX40" fmla="*/ 3715 w 10000"/>
                  <a:gd name="connsiteY40" fmla="*/ 1250 h 10000"/>
                  <a:gd name="connsiteX41" fmla="*/ 3687 w 10000"/>
                  <a:gd name="connsiteY41" fmla="*/ 1256 h 10000"/>
                  <a:gd name="connsiteX42" fmla="*/ 3681 w 10000"/>
                  <a:gd name="connsiteY42" fmla="*/ 1260 h 10000"/>
                  <a:gd name="connsiteX43" fmla="*/ 3670 w 10000"/>
                  <a:gd name="connsiteY43" fmla="*/ 1295 h 10000"/>
                  <a:gd name="connsiteX44" fmla="*/ 3651 w 10000"/>
                  <a:gd name="connsiteY44" fmla="*/ 1305 h 10000"/>
                  <a:gd name="connsiteX45" fmla="*/ 3640 w 10000"/>
                  <a:gd name="connsiteY45" fmla="*/ 1308 h 10000"/>
                  <a:gd name="connsiteX46" fmla="*/ 3626 w 10000"/>
                  <a:gd name="connsiteY46" fmla="*/ 1308 h 10000"/>
                  <a:gd name="connsiteX47" fmla="*/ 3632 w 10000"/>
                  <a:gd name="connsiteY47" fmla="*/ 1276 h 10000"/>
                  <a:gd name="connsiteX48" fmla="*/ 3609 w 10000"/>
                  <a:gd name="connsiteY48" fmla="*/ 1289 h 10000"/>
                  <a:gd name="connsiteX49" fmla="*/ 3593 w 10000"/>
                  <a:gd name="connsiteY49" fmla="*/ 1286 h 10000"/>
                  <a:gd name="connsiteX50" fmla="*/ 3590 w 10000"/>
                  <a:gd name="connsiteY50" fmla="*/ 1256 h 10000"/>
                  <a:gd name="connsiteX51" fmla="*/ 3584 w 10000"/>
                  <a:gd name="connsiteY51" fmla="*/ 1237 h 10000"/>
                  <a:gd name="connsiteX52" fmla="*/ 3573 w 10000"/>
                  <a:gd name="connsiteY52" fmla="*/ 1237 h 10000"/>
                  <a:gd name="connsiteX53" fmla="*/ 3554 w 10000"/>
                  <a:gd name="connsiteY53" fmla="*/ 1227 h 10000"/>
                  <a:gd name="connsiteX54" fmla="*/ 3546 w 10000"/>
                  <a:gd name="connsiteY54" fmla="*/ 1192 h 10000"/>
                  <a:gd name="connsiteX55" fmla="*/ 3529 w 10000"/>
                  <a:gd name="connsiteY55" fmla="*/ 1176 h 10000"/>
                  <a:gd name="connsiteX56" fmla="*/ 3512 w 10000"/>
                  <a:gd name="connsiteY56" fmla="*/ 1182 h 10000"/>
                  <a:gd name="connsiteX57" fmla="*/ 3485 w 10000"/>
                  <a:gd name="connsiteY57" fmla="*/ 1182 h 10000"/>
                  <a:gd name="connsiteX58" fmla="*/ 3463 w 10000"/>
                  <a:gd name="connsiteY58" fmla="*/ 1176 h 10000"/>
                  <a:gd name="connsiteX59" fmla="*/ 3449 w 10000"/>
                  <a:gd name="connsiteY59" fmla="*/ 1182 h 10000"/>
                  <a:gd name="connsiteX60" fmla="*/ 3432 w 10000"/>
                  <a:gd name="connsiteY60" fmla="*/ 1192 h 10000"/>
                  <a:gd name="connsiteX61" fmla="*/ 3454 w 10000"/>
                  <a:gd name="connsiteY61" fmla="*/ 1205 h 10000"/>
                  <a:gd name="connsiteX62" fmla="*/ 3463 w 10000"/>
                  <a:gd name="connsiteY62" fmla="*/ 1205 h 10000"/>
                  <a:gd name="connsiteX63" fmla="*/ 3488 w 10000"/>
                  <a:gd name="connsiteY63" fmla="*/ 1205 h 10000"/>
                  <a:gd name="connsiteX64" fmla="*/ 3488 w 10000"/>
                  <a:gd name="connsiteY64" fmla="*/ 1218 h 10000"/>
                  <a:gd name="connsiteX65" fmla="*/ 3493 w 10000"/>
                  <a:gd name="connsiteY65" fmla="*/ 1247 h 10000"/>
                  <a:gd name="connsiteX66" fmla="*/ 3512 w 10000"/>
                  <a:gd name="connsiteY66" fmla="*/ 1247 h 10000"/>
                  <a:gd name="connsiteX67" fmla="*/ 3518 w 10000"/>
                  <a:gd name="connsiteY67" fmla="*/ 1250 h 10000"/>
                  <a:gd name="connsiteX68" fmla="*/ 3521 w 10000"/>
                  <a:gd name="connsiteY68" fmla="*/ 1276 h 10000"/>
                  <a:gd name="connsiteX69" fmla="*/ 3543 w 10000"/>
                  <a:gd name="connsiteY69" fmla="*/ 1295 h 10000"/>
                  <a:gd name="connsiteX70" fmla="*/ 3546 w 10000"/>
                  <a:gd name="connsiteY70" fmla="*/ 1305 h 10000"/>
                  <a:gd name="connsiteX71" fmla="*/ 3543 w 10000"/>
                  <a:gd name="connsiteY71" fmla="*/ 1315 h 10000"/>
                  <a:gd name="connsiteX72" fmla="*/ 3543 w 10000"/>
                  <a:gd name="connsiteY72" fmla="*/ 1331 h 10000"/>
                  <a:gd name="connsiteX73" fmla="*/ 3554 w 10000"/>
                  <a:gd name="connsiteY73" fmla="*/ 1324 h 10000"/>
                  <a:gd name="connsiteX74" fmla="*/ 3560 w 10000"/>
                  <a:gd name="connsiteY74" fmla="*/ 1331 h 10000"/>
                  <a:gd name="connsiteX75" fmla="*/ 3582 w 10000"/>
                  <a:gd name="connsiteY75" fmla="*/ 1344 h 10000"/>
                  <a:gd name="connsiteX76" fmla="*/ 3598 w 10000"/>
                  <a:gd name="connsiteY76" fmla="*/ 1380 h 10000"/>
                  <a:gd name="connsiteX77" fmla="*/ 3607 w 10000"/>
                  <a:gd name="connsiteY77" fmla="*/ 1389 h 10000"/>
                  <a:gd name="connsiteX78" fmla="*/ 3623 w 10000"/>
                  <a:gd name="connsiteY78" fmla="*/ 1409 h 10000"/>
                  <a:gd name="connsiteX79" fmla="*/ 3634 w 10000"/>
                  <a:gd name="connsiteY79" fmla="*/ 1438 h 10000"/>
                  <a:gd name="connsiteX80" fmla="*/ 3632 w 10000"/>
                  <a:gd name="connsiteY80" fmla="*/ 1454 h 10000"/>
                  <a:gd name="connsiteX81" fmla="*/ 3618 w 10000"/>
                  <a:gd name="connsiteY81" fmla="*/ 1438 h 10000"/>
                  <a:gd name="connsiteX82" fmla="*/ 3598 w 10000"/>
                  <a:gd name="connsiteY82" fmla="*/ 1428 h 10000"/>
                  <a:gd name="connsiteX83" fmla="*/ 3582 w 10000"/>
                  <a:gd name="connsiteY83" fmla="*/ 1402 h 10000"/>
                  <a:gd name="connsiteX84" fmla="*/ 3562 w 10000"/>
                  <a:gd name="connsiteY84" fmla="*/ 1399 h 10000"/>
                  <a:gd name="connsiteX85" fmla="*/ 3546 w 10000"/>
                  <a:gd name="connsiteY85" fmla="*/ 1383 h 10000"/>
                  <a:gd name="connsiteX86" fmla="*/ 3510 w 10000"/>
                  <a:gd name="connsiteY86" fmla="*/ 1360 h 10000"/>
                  <a:gd name="connsiteX87" fmla="*/ 3485 w 10000"/>
                  <a:gd name="connsiteY87" fmla="*/ 1344 h 10000"/>
                  <a:gd name="connsiteX88" fmla="*/ 3454 w 10000"/>
                  <a:gd name="connsiteY88" fmla="*/ 1334 h 10000"/>
                  <a:gd name="connsiteX89" fmla="*/ 3429 w 10000"/>
                  <a:gd name="connsiteY89" fmla="*/ 1315 h 10000"/>
                  <a:gd name="connsiteX90" fmla="*/ 3416 w 10000"/>
                  <a:gd name="connsiteY90" fmla="*/ 1308 h 10000"/>
                  <a:gd name="connsiteX91" fmla="*/ 3399 w 10000"/>
                  <a:gd name="connsiteY91" fmla="*/ 1305 h 10000"/>
                  <a:gd name="connsiteX92" fmla="*/ 3382 w 10000"/>
                  <a:gd name="connsiteY92" fmla="*/ 1286 h 10000"/>
                  <a:gd name="connsiteX93" fmla="*/ 3380 w 10000"/>
                  <a:gd name="connsiteY93" fmla="*/ 1266 h 10000"/>
                  <a:gd name="connsiteX94" fmla="*/ 3388 w 10000"/>
                  <a:gd name="connsiteY94" fmla="*/ 1256 h 10000"/>
                  <a:gd name="connsiteX95" fmla="*/ 3407 w 10000"/>
                  <a:gd name="connsiteY95" fmla="*/ 1256 h 10000"/>
                  <a:gd name="connsiteX96" fmla="*/ 3396 w 10000"/>
                  <a:gd name="connsiteY96" fmla="*/ 1227 h 10000"/>
                  <a:gd name="connsiteX97" fmla="*/ 3382 w 10000"/>
                  <a:gd name="connsiteY97" fmla="*/ 1227 h 10000"/>
                  <a:gd name="connsiteX98" fmla="*/ 3360 w 10000"/>
                  <a:gd name="connsiteY98" fmla="*/ 1221 h 10000"/>
                  <a:gd name="connsiteX99" fmla="*/ 3349 w 10000"/>
                  <a:gd name="connsiteY99" fmla="*/ 1231 h 10000"/>
                  <a:gd name="connsiteX100" fmla="*/ 3352 w 10000"/>
                  <a:gd name="connsiteY100" fmla="*/ 1247 h 10000"/>
                  <a:gd name="connsiteX101" fmla="*/ 3341 w 10000"/>
                  <a:gd name="connsiteY101" fmla="*/ 1237 h 10000"/>
                  <a:gd name="connsiteX102" fmla="*/ 3335 w 10000"/>
                  <a:gd name="connsiteY102" fmla="*/ 1231 h 10000"/>
                  <a:gd name="connsiteX103" fmla="*/ 3307 w 10000"/>
                  <a:gd name="connsiteY103" fmla="*/ 1227 h 10000"/>
                  <a:gd name="connsiteX104" fmla="*/ 3294 w 10000"/>
                  <a:gd name="connsiteY104" fmla="*/ 1221 h 10000"/>
                  <a:gd name="connsiteX105" fmla="*/ 3271 w 10000"/>
                  <a:gd name="connsiteY105" fmla="*/ 1211 h 10000"/>
                  <a:gd name="connsiteX106" fmla="*/ 3252 w 10000"/>
                  <a:gd name="connsiteY106" fmla="*/ 1195 h 10000"/>
                  <a:gd name="connsiteX107" fmla="*/ 3235 w 10000"/>
                  <a:gd name="connsiteY107" fmla="*/ 1195 h 10000"/>
                  <a:gd name="connsiteX108" fmla="*/ 3235 w 10000"/>
                  <a:gd name="connsiteY108" fmla="*/ 1205 h 10000"/>
                  <a:gd name="connsiteX109" fmla="*/ 3219 w 10000"/>
                  <a:gd name="connsiteY109" fmla="*/ 1231 h 10000"/>
                  <a:gd name="connsiteX110" fmla="*/ 3213 w 10000"/>
                  <a:gd name="connsiteY110" fmla="*/ 1231 h 10000"/>
                  <a:gd name="connsiteX111" fmla="*/ 3183 w 10000"/>
                  <a:gd name="connsiteY111" fmla="*/ 1221 h 10000"/>
                  <a:gd name="connsiteX112" fmla="*/ 3175 w 10000"/>
                  <a:gd name="connsiteY112" fmla="*/ 1227 h 10000"/>
                  <a:gd name="connsiteX113" fmla="*/ 3163 w 10000"/>
                  <a:gd name="connsiteY113" fmla="*/ 1237 h 10000"/>
                  <a:gd name="connsiteX114" fmla="*/ 3158 w 10000"/>
                  <a:gd name="connsiteY114" fmla="*/ 1260 h 10000"/>
                  <a:gd name="connsiteX115" fmla="*/ 3158 w 10000"/>
                  <a:gd name="connsiteY115" fmla="*/ 1276 h 10000"/>
                  <a:gd name="connsiteX116" fmla="*/ 3163 w 10000"/>
                  <a:gd name="connsiteY116" fmla="*/ 1295 h 10000"/>
                  <a:gd name="connsiteX117" fmla="*/ 3166 w 10000"/>
                  <a:gd name="connsiteY117" fmla="*/ 1308 h 10000"/>
                  <a:gd name="connsiteX118" fmla="*/ 3158 w 10000"/>
                  <a:gd name="connsiteY118" fmla="*/ 1315 h 10000"/>
                  <a:gd name="connsiteX119" fmla="*/ 3133 w 10000"/>
                  <a:gd name="connsiteY119" fmla="*/ 1299 h 10000"/>
                  <a:gd name="connsiteX120" fmla="*/ 3114 w 10000"/>
                  <a:gd name="connsiteY120" fmla="*/ 1276 h 10000"/>
                  <a:gd name="connsiteX121" fmla="*/ 3078 w 10000"/>
                  <a:gd name="connsiteY121" fmla="*/ 1240 h 10000"/>
                  <a:gd name="connsiteX122" fmla="*/ 3044 w 10000"/>
                  <a:gd name="connsiteY122" fmla="*/ 1227 h 10000"/>
                  <a:gd name="connsiteX123" fmla="*/ 3033 w 10000"/>
                  <a:gd name="connsiteY123" fmla="*/ 1231 h 10000"/>
                  <a:gd name="connsiteX124" fmla="*/ 3036 w 10000"/>
                  <a:gd name="connsiteY124" fmla="*/ 1256 h 10000"/>
                  <a:gd name="connsiteX125" fmla="*/ 3044 w 10000"/>
                  <a:gd name="connsiteY125" fmla="*/ 1266 h 10000"/>
                  <a:gd name="connsiteX126" fmla="*/ 3044 w 10000"/>
                  <a:gd name="connsiteY126" fmla="*/ 1276 h 10000"/>
                  <a:gd name="connsiteX127" fmla="*/ 3036 w 10000"/>
                  <a:gd name="connsiteY127" fmla="*/ 1276 h 10000"/>
                  <a:gd name="connsiteX128" fmla="*/ 3028 w 10000"/>
                  <a:gd name="connsiteY128" fmla="*/ 1266 h 10000"/>
                  <a:gd name="connsiteX129" fmla="*/ 3025 w 10000"/>
                  <a:gd name="connsiteY129" fmla="*/ 1256 h 10000"/>
                  <a:gd name="connsiteX130" fmla="*/ 3008 w 10000"/>
                  <a:gd name="connsiteY130" fmla="*/ 1205 h 10000"/>
                  <a:gd name="connsiteX131" fmla="*/ 3000 w 10000"/>
                  <a:gd name="connsiteY131" fmla="*/ 1192 h 10000"/>
                  <a:gd name="connsiteX132" fmla="*/ 2994 w 10000"/>
                  <a:gd name="connsiteY132" fmla="*/ 1176 h 10000"/>
                  <a:gd name="connsiteX133" fmla="*/ 2986 w 10000"/>
                  <a:gd name="connsiteY133" fmla="*/ 1182 h 10000"/>
                  <a:gd name="connsiteX134" fmla="*/ 2981 w 10000"/>
                  <a:gd name="connsiteY134" fmla="*/ 1192 h 10000"/>
                  <a:gd name="connsiteX135" fmla="*/ 2970 w 10000"/>
                  <a:gd name="connsiteY135" fmla="*/ 1201 h 10000"/>
                  <a:gd name="connsiteX136" fmla="*/ 2956 w 10000"/>
                  <a:gd name="connsiteY136" fmla="*/ 1218 h 10000"/>
                  <a:gd name="connsiteX137" fmla="*/ 2939 w 10000"/>
                  <a:gd name="connsiteY137" fmla="*/ 1240 h 10000"/>
                  <a:gd name="connsiteX138" fmla="*/ 2928 w 10000"/>
                  <a:gd name="connsiteY138" fmla="*/ 1247 h 10000"/>
                  <a:gd name="connsiteX139" fmla="*/ 2922 w 10000"/>
                  <a:gd name="connsiteY139" fmla="*/ 1250 h 10000"/>
                  <a:gd name="connsiteX140" fmla="*/ 2911 w 10000"/>
                  <a:gd name="connsiteY140" fmla="*/ 1250 h 10000"/>
                  <a:gd name="connsiteX141" fmla="*/ 2884 w 10000"/>
                  <a:gd name="connsiteY141" fmla="*/ 1247 h 10000"/>
                  <a:gd name="connsiteX142" fmla="*/ 2864 w 10000"/>
                  <a:gd name="connsiteY142" fmla="*/ 1237 h 10000"/>
                  <a:gd name="connsiteX143" fmla="*/ 2848 w 10000"/>
                  <a:gd name="connsiteY143" fmla="*/ 1231 h 10000"/>
                  <a:gd name="connsiteX144" fmla="*/ 2834 w 10000"/>
                  <a:gd name="connsiteY144" fmla="*/ 1227 h 10000"/>
                  <a:gd name="connsiteX145" fmla="*/ 2831 w 10000"/>
                  <a:gd name="connsiteY145" fmla="*/ 1227 h 10000"/>
                  <a:gd name="connsiteX146" fmla="*/ 2831 w 10000"/>
                  <a:gd name="connsiteY146" fmla="*/ 1221 h 10000"/>
                  <a:gd name="connsiteX147" fmla="*/ 2825 w 10000"/>
                  <a:gd name="connsiteY147" fmla="*/ 1205 h 10000"/>
                  <a:gd name="connsiteX148" fmla="*/ 2823 w 10000"/>
                  <a:gd name="connsiteY148" fmla="*/ 1192 h 10000"/>
                  <a:gd name="connsiteX149" fmla="*/ 2817 w 10000"/>
                  <a:gd name="connsiteY149" fmla="*/ 1182 h 10000"/>
                  <a:gd name="connsiteX150" fmla="*/ 2814 w 10000"/>
                  <a:gd name="connsiteY150" fmla="*/ 1176 h 10000"/>
                  <a:gd name="connsiteX151" fmla="*/ 2792 w 10000"/>
                  <a:gd name="connsiteY151" fmla="*/ 1172 h 10000"/>
                  <a:gd name="connsiteX152" fmla="*/ 2759 w 10000"/>
                  <a:gd name="connsiteY152" fmla="*/ 1156 h 10000"/>
                  <a:gd name="connsiteX153" fmla="*/ 2734 w 10000"/>
                  <a:gd name="connsiteY153" fmla="*/ 1143 h 10000"/>
                  <a:gd name="connsiteX154" fmla="*/ 2695 w 10000"/>
                  <a:gd name="connsiteY154" fmla="*/ 1124 h 10000"/>
                  <a:gd name="connsiteX155" fmla="*/ 2670 w 10000"/>
                  <a:gd name="connsiteY155" fmla="*/ 1108 h 10000"/>
                  <a:gd name="connsiteX156" fmla="*/ 2645 w 10000"/>
                  <a:gd name="connsiteY156" fmla="*/ 1091 h 10000"/>
                  <a:gd name="connsiteX157" fmla="*/ 2618 w 10000"/>
                  <a:gd name="connsiteY157" fmla="*/ 1088 h 10000"/>
                  <a:gd name="connsiteX158" fmla="*/ 2576 w 10000"/>
                  <a:gd name="connsiteY158" fmla="*/ 1088 h 10000"/>
                  <a:gd name="connsiteX159" fmla="*/ 2551 w 10000"/>
                  <a:gd name="connsiteY159" fmla="*/ 1091 h 10000"/>
                  <a:gd name="connsiteX160" fmla="*/ 2521 w 10000"/>
                  <a:gd name="connsiteY160" fmla="*/ 1098 h 10000"/>
                  <a:gd name="connsiteX161" fmla="*/ 2493 w 10000"/>
                  <a:gd name="connsiteY161" fmla="*/ 1104 h 10000"/>
                  <a:gd name="connsiteX162" fmla="*/ 2468 w 10000"/>
                  <a:gd name="connsiteY162" fmla="*/ 1108 h 10000"/>
                  <a:gd name="connsiteX163" fmla="*/ 2404 w 10000"/>
                  <a:gd name="connsiteY163" fmla="*/ 1124 h 10000"/>
                  <a:gd name="connsiteX164" fmla="*/ 2366 w 10000"/>
                  <a:gd name="connsiteY164" fmla="*/ 1133 h 10000"/>
                  <a:gd name="connsiteX165" fmla="*/ 2346 w 10000"/>
                  <a:gd name="connsiteY165" fmla="*/ 1137 h 10000"/>
                  <a:gd name="connsiteX166" fmla="*/ 2294 w 10000"/>
                  <a:gd name="connsiteY166" fmla="*/ 1146 h 10000"/>
                  <a:gd name="connsiteX167" fmla="*/ 2249 w 10000"/>
                  <a:gd name="connsiteY167" fmla="*/ 1156 h 10000"/>
                  <a:gd name="connsiteX168" fmla="*/ 2230 w 10000"/>
                  <a:gd name="connsiteY168" fmla="*/ 1156 h 10000"/>
                  <a:gd name="connsiteX169" fmla="*/ 2222 w 10000"/>
                  <a:gd name="connsiteY169" fmla="*/ 1163 h 10000"/>
                  <a:gd name="connsiteX170" fmla="*/ 2194 w 10000"/>
                  <a:gd name="connsiteY170" fmla="*/ 1163 h 10000"/>
                  <a:gd name="connsiteX171" fmla="*/ 2172 w 10000"/>
                  <a:gd name="connsiteY171" fmla="*/ 1163 h 10000"/>
                  <a:gd name="connsiteX172" fmla="*/ 2147 w 10000"/>
                  <a:gd name="connsiteY172" fmla="*/ 1166 h 10000"/>
                  <a:gd name="connsiteX173" fmla="*/ 2108 w 10000"/>
                  <a:gd name="connsiteY173" fmla="*/ 1166 h 10000"/>
                  <a:gd name="connsiteX174" fmla="*/ 2083 w 10000"/>
                  <a:gd name="connsiteY174" fmla="*/ 1156 h 10000"/>
                  <a:gd name="connsiteX175" fmla="*/ 2042 w 10000"/>
                  <a:gd name="connsiteY175" fmla="*/ 1143 h 10000"/>
                  <a:gd name="connsiteX176" fmla="*/ 2011 w 10000"/>
                  <a:gd name="connsiteY176" fmla="*/ 1143 h 10000"/>
                  <a:gd name="connsiteX177" fmla="*/ 1994 w 10000"/>
                  <a:gd name="connsiteY177" fmla="*/ 1146 h 10000"/>
                  <a:gd name="connsiteX178" fmla="*/ 1967 w 10000"/>
                  <a:gd name="connsiteY178" fmla="*/ 1156 h 10000"/>
                  <a:gd name="connsiteX179" fmla="*/ 1903 w 10000"/>
                  <a:gd name="connsiteY179" fmla="*/ 1176 h 10000"/>
                  <a:gd name="connsiteX180" fmla="*/ 1873 w 10000"/>
                  <a:gd name="connsiteY180" fmla="*/ 1182 h 10000"/>
                  <a:gd name="connsiteX181" fmla="*/ 1850 w 10000"/>
                  <a:gd name="connsiteY181" fmla="*/ 1185 h 10000"/>
                  <a:gd name="connsiteX182" fmla="*/ 1842 w 10000"/>
                  <a:gd name="connsiteY182" fmla="*/ 1192 h 10000"/>
                  <a:gd name="connsiteX183" fmla="*/ 1823 w 10000"/>
                  <a:gd name="connsiteY183" fmla="*/ 1195 h 10000"/>
                  <a:gd name="connsiteX184" fmla="*/ 1814 w 10000"/>
                  <a:gd name="connsiteY184" fmla="*/ 1201 h 10000"/>
                  <a:gd name="connsiteX185" fmla="*/ 1792 w 10000"/>
                  <a:gd name="connsiteY185" fmla="*/ 1218 h 10000"/>
                  <a:gd name="connsiteX186" fmla="*/ 1767 w 10000"/>
                  <a:gd name="connsiteY186" fmla="*/ 1231 h 10000"/>
                  <a:gd name="connsiteX187" fmla="*/ 1717 w 10000"/>
                  <a:gd name="connsiteY187" fmla="*/ 1266 h 10000"/>
                  <a:gd name="connsiteX188" fmla="*/ 1695 w 10000"/>
                  <a:gd name="connsiteY188" fmla="*/ 1279 h 10000"/>
                  <a:gd name="connsiteX189" fmla="*/ 1654 w 10000"/>
                  <a:gd name="connsiteY189" fmla="*/ 1308 h 10000"/>
                  <a:gd name="connsiteX190" fmla="*/ 1620 w 10000"/>
                  <a:gd name="connsiteY190" fmla="*/ 1334 h 10000"/>
                  <a:gd name="connsiteX191" fmla="*/ 1590 w 10000"/>
                  <a:gd name="connsiteY191" fmla="*/ 1360 h 10000"/>
                  <a:gd name="connsiteX192" fmla="*/ 1565 w 10000"/>
                  <a:gd name="connsiteY192" fmla="*/ 1380 h 10000"/>
                  <a:gd name="connsiteX193" fmla="*/ 1532 w 10000"/>
                  <a:gd name="connsiteY193" fmla="*/ 1402 h 10000"/>
                  <a:gd name="connsiteX194" fmla="*/ 1501 w 10000"/>
                  <a:gd name="connsiteY194" fmla="*/ 1418 h 10000"/>
                  <a:gd name="connsiteX195" fmla="*/ 1460 w 10000"/>
                  <a:gd name="connsiteY195" fmla="*/ 1438 h 10000"/>
                  <a:gd name="connsiteX196" fmla="*/ 1435 w 10000"/>
                  <a:gd name="connsiteY196" fmla="*/ 1454 h 10000"/>
                  <a:gd name="connsiteX197" fmla="*/ 1421 w 10000"/>
                  <a:gd name="connsiteY197" fmla="*/ 1464 h 10000"/>
                  <a:gd name="connsiteX198" fmla="*/ 1380 w 10000"/>
                  <a:gd name="connsiteY198" fmla="*/ 1473 h 10000"/>
                  <a:gd name="connsiteX199" fmla="*/ 1324 w 10000"/>
                  <a:gd name="connsiteY199" fmla="*/ 1477 h 10000"/>
                  <a:gd name="connsiteX200" fmla="*/ 1274 w 10000"/>
                  <a:gd name="connsiteY200" fmla="*/ 1483 h 10000"/>
                  <a:gd name="connsiteX201" fmla="*/ 1244 w 10000"/>
                  <a:gd name="connsiteY201" fmla="*/ 1486 h 10000"/>
                  <a:gd name="connsiteX202" fmla="*/ 1233 w 10000"/>
                  <a:gd name="connsiteY202" fmla="*/ 1486 h 10000"/>
                  <a:gd name="connsiteX203" fmla="*/ 1197 w 10000"/>
                  <a:gd name="connsiteY203" fmla="*/ 1493 h 10000"/>
                  <a:gd name="connsiteX204" fmla="*/ 1180 w 10000"/>
                  <a:gd name="connsiteY204" fmla="*/ 1496 h 10000"/>
                  <a:gd name="connsiteX205" fmla="*/ 1169 w 10000"/>
                  <a:gd name="connsiteY205" fmla="*/ 1496 h 10000"/>
                  <a:gd name="connsiteX206" fmla="*/ 1161 w 10000"/>
                  <a:gd name="connsiteY206" fmla="*/ 1503 h 10000"/>
                  <a:gd name="connsiteX207" fmla="*/ 1155 w 10000"/>
                  <a:gd name="connsiteY207" fmla="*/ 1503 h 10000"/>
                  <a:gd name="connsiteX208" fmla="*/ 501 w 10000"/>
                  <a:gd name="connsiteY208" fmla="*/ 2277 h 10000"/>
                  <a:gd name="connsiteX209" fmla="*/ 396 w 10000"/>
                  <a:gd name="connsiteY209" fmla="*/ 2532 h 10000"/>
                  <a:gd name="connsiteX210" fmla="*/ 324 w 10000"/>
                  <a:gd name="connsiteY210" fmla="*/ 2759 h 10000"/>
                  <a:gd name="connsiteX211" fmla="*/ 274 w 10000"/>
                  <a:gd name="connsiteY211" fmla="*/ 2866 h 10000"/>
                  <a:gd name="connsiteX212" fmla="*/ 202 w 10000"/>
                  <a:gd name="connsiteY212" fmla="*/ 3008 h 10000"/>
                  <a:gd name="connsiteX213" fmla="*/ 211 w 10000"/>
                  <a:gd name="connsiteY213" fmla="*/ 3177 h 10000"/>
                  <a:gd name="connsiteX214" fmla="*/ 235 w 10000"/>
                  <a:gd name="connsiteY214" fmla="*/ 3368 h 10000"/>
                  <a:gd name="connsiteX215" fmla="*/ 266 w 10000"/>
                  <a:gd name="connsiteY215" fmla="*/ 3595 h 10000"/>
                  <a:gd name="connsiteX216" fmla="*/ 299 w 10000"/>
                  <a:gd name="connsiteY216" fmla="*/ 3831 h 10000"/>
                  <a:gd name="connsiteX217" fmla="*/ 305 w 10000"/>
                  <a:gd name="connsiteY217" fmla="*/ 3863 h 10000"/>
                  <a:gd name="connsiteX218" fmla="*/ 341 w 10000"/>
                  <a:gd name="connsiteY218" fmla="*/ 3941 h 10000"/>
                  <a:gd name="connsiteX219" fmla="*/ 186 w 10000"/>
                  <a:gd name="connsiteY219" fmla="*/ 3935 h 10000"/>
                  <a:gd name="connsiteX220" fmla="*/ 30 w 10000"/>
                  <a:gd name="connsiteY220" fmla="*/ 3925 h 10000"/>
                  <a:gd name="connsiteX221" fmla="*/ 0 w 10000"/>
                  <a:gd name="connsiteY221" fmla="*/ 4054 h 10000"/>
                  <a:gd name="connsiteX222" fmla="*/ 14 w 10000"/>
                  <a:gd name="connsiteY222" fmla="*/ 4152 h 10000"/>
                  <a:gd name="connsiteX223" fmla="*/ 22 w 10000"/>
                  <a:gd name="connsiteY223" fmla="*/ 4242 h 10000"/>
                  <a:gd name="connsiteX224" fmla="*/ 30 w 10000"/>
                  <a:gd name="connsiteY224" fmla="*/ 4291 h 10000"/>
                  <a:gd name="connsiteX225" fmla="*/ 102 w 10000"/>
                  <a:gd name="connsiteY225" fmla="*/ 4271 h 10000"/>
                  <a:gd name="connsiteX226" fmla="*/ 155 w 10000"/>
                  <a:gd name="connsiteY226" fmla="*/ 4262 h 10000"/>
                  <a:gd name="connsiteX227" fmla="*/ 410 w 10000"/>
                  <a:gd name="connsiteY227" fmla="*/ 4255 h 10000"/>
                  <a:gd name="connsiteX228" fmla="*/ 418 w 10000"/>
                  <a:gd name="connsiteY228" fmla="*/ 4385 h 10000"/>
                  <a:gd name="connsiteX229" fmla="*/ 429 w 10000"/>
                  <a:gd name="connsiteY229" fmla="*/ 4543 h 10000"/>
                  <a:gd name="connsiteX230" fmla="*/ 443 w 10000"/>
                  <a:gd name="connsiteY230" fmla="*/ 4585 h 10000"/>
                  <a:gd name="connsiteX231" fmla="*/ 465 w 10000"/>
                  <a:gd name="connsiteY231" fmla="*/ 4611 h 10000"/>
                  <a:gd name="connsiteX232" fmla="*/ 468 w 10000"/>
                  <a:gd name="connsiteY232" fmla="*/ 4621 h 10000"/>
                  <a:gd name="connsiteX233" fmla="*/ 474 w 10000"/>
                  <a:gd name="connsiteY233" fmla="*/ 4679 h 10000"/>
                  <a:gd name="connsiteX234" fmla="*/ 554 w 10000"/>
                  <a:gd name="connsiteY234" fmla="*/ 4738 h 10000"/>
                  <a:gd name="connsiteX235" fmla="*/ 637 w 10000"/>
                  <a:gd name="connsiteY235" fmla="*/ 4809 h 10000"/>
                  <a:gd name="connsiteX236" fmla="*/ 704 w 10000"/>
                  <a:gd name="connsiteY236" fmla="*/ 4851 h 10000"/>
                  <a:gd name="connsiteX237" fmla="*/ 740 w 10000"/>
                  <a:gd name="connsiteY237" fmla="*/ 4893 h 10000"/>
                  <a:gd name="connsiteX238" fmla="*/ 756 w 10000"/>
                  <a:gd name="connsiteY238" fmla="*/ 4896 h 10000"/>
                  <a:gd name="connsiteX239" fmla="*/ 767 w 10000"/>
                  <a:gd name="connsiteY239" fmla="*/ 4880 h 10000"/>
                  <a:gd name="connsiteX240" fmla="*/ 806 w 10000"/>
                  <a:gd name="connsiteY240" fmla="*/ 4945 h 10000"/>
                  <a:gd name="connsiteX241" fmla="*/ 886 w 10000"/>
                  <a:gd name="connsiteY241" fmla="*/ 5078 h 10000"/>
                  <a:gd name="connsiteX242" fmla="*/ 911 w 10000"/>
                  <a:gd name="connsiteY242" fmla="*/ 5130 h 10000"/>
                  <a:gd name="connsiteX243" fmla="*/ 920 w 10000"/>
                  <a:gd name="connsiteY243" fmla="*/ 5191 h 10000"/>
                  <a:gd name="connsiteX244" fmla="*/ 920 w 10000"/>
                  <a:gd name="connsiteY244" fmla="*/ 5220 h 10000"/>
                  <a:gd name="connsiteX245" fmla="*/ 911 w 10000"/>
                  <a:gd name="connsiteY245" fmla="*/ 5314 h 10000"/>
                  <a:gd name="connsiteX246" fmla="*/ 898 w 10000"/>
                  <a:gd name="connsiteY246" fmla="*/ 5369 h 10000"/>
                  <a:gd name="connsiteX247" fmla="*/ 895 w 10000"/>
                  <a:gd name="connsiteY247" fmla="*/ 5385 h 10000"/>
                  <a:gd name="connsiteX248" fmla="*/ 895 w 10000"/>
                  <a:gd name="connsiteY248" fmla="*/ 5405 h 10000"/>
                  <a:gd name="connsiteX249" fmla="*/ 898 w 10000"/>
                  <a:gd name="connsiteY249" fmla="*/ 5434 h 10000"/>
                  <a:gd name="connsiteX250" fmla="*/ 911 w 10000"/>
                  <a:gd name="connsiteY250" fmla="*/ 5463 h 10000"/>
                  <a:gd name="connsiteX251" fmla="*/ 920 w 10000"/>
                  <a:gd name="connsiteY251" fmla="*/ 5492 h 10000"/>
                  <a:gd name="connsiteX252" fmla="*/ 934 w 10000"/>
                  <a:gd name="connsiteY252" fmla="*/ 5518 h 10000"/>
                  <a:gd name="connsiteX253" fmla="*/ 1169 w 10000"/>
                  <a:gd name="connsiteY253" fmla="*/ 5738 h 10000"/>
                  <a:gd name="connsiteX254" fmla="*/ 1188 w 10000"/>
                  <a:gd name="connsiteY254" fmla="*/ 5755 h 10000"/>
                  <a:gd name="connsiteX255" fmla="*/ 1216 w 10000"/>
                  <a:gd name="connsiteY255" fmla="*/ 5758 h 10000"/>
                  <a:gd name="connsiteX256" fmla="*/ 1313 w 10000"/>
                  <a:gd name="connsiteY256" fmla="*/ 5774 h 10000"/>
                  <a:gd name="connsiteX257" fmla="*/ 1349 w 10000"/>
                  <a:gd name="connsiteY257" fmla="*/ 5787 h 10000"/>
                  <a:gd name="connsiteX258" fmla="*/ 1393 w 10000"/>
                  <a:gd name="connsiteY258" fmla="*/ 5793 h 10000"/>
                  <a:gd name="connsiteX259" fmla="*/ 1393 w 10000"/>
                  <a:gd name="connsiteY259" fmla="*/ 5797 h 10000"/>
                  <a:gd name="connsiteX260" fmla="*/ 1421 w 10000"/>
                  <a:gd name="connsiteY260" fmla="*/ 5810 h 10000"/>
                  <a:gd name="connsiteX261" fmla="*/ 1446 w 10000"/>
                  <a:gd name="connsiteY261" fmla="*/ 5829 h 10000"/>
                  <a:gd name="connsiteX262" fmla="*/ 1460 w 10000"/>
                  <a:gd name="connsiteY262" fmla="*/ 5842 h 10000"/>
                  <a:gd name="connsiteX263" fmla="*/ 1476 w 10000"/>
                  <a:gd name="connsiteY263" fmla="*/ 5848 h 10000"/>
                  <a:gd name="connsiteX264" fmla="*/ 1501 w 10000"/>
                  <a:gd name="connsiteY264" fmla="*/ 5852 h 10000"/>
                  <a:gd name="connsiteX265" fmla="*/ 1532 w 10000"/>
                  <a:gd name="connsiteY265" fmla="*/ 5887 h 10000"/>
                  <a:gd name="connsiteX266" fmla="*/ 1565 w 10000"/>
                  <a:gd name="connsiteY266" fmla="*/ 5942 h 10000"/>
                  <a:gd name="connsiteX267" fmla="*/ 1587 w 10000"/>
                  <a:gd name="connsiteY267" fmla="*/ 5972 h 10000"/>
                  <a:gd name="connsiteX268" fmla="*/ 1612 w 10000"/>
                  <a:gd name="connsiteY268" fmla="*/ 5955 h 10000"/>
                  <a:gd name="connsiteX269" fmla="*/ 1679 w 10000"/>
                  <a:gd name="connsiteY269" fmla="*/ 6049 h 10000"/>
                  <a:gd name="connsiteX270" fmla="*/ 1720 w 10000"/>
                  <a:gd name="connsiteY270" fmla="*/ 6108 h 10000"/>
                  <a:gd name="connsiteX271" fmla="*/ 1751 w 10000"/>
                  <a:gd name="connsiteY271" fmla="*/ 6133 h 10000"/>
                  <a:gd name="connsiteX272" fmla="*/ 1792 w 10000"/>
                  <a:gd name="connsiteY272" fmla="*/ 6169 h 10000"/>
                  <a:gd name="connsiteX273" fmla="*/ 1801 w 10000"/>
                  <a:gd name="connsiteY273" fmla="*/ 6172 h 10000"/>
                  <a:gd name="connsiteX274" fmla="*/ 1814 w 10000"/>
                  <a:gd name="connsiteY274" fmla="*/ 6286 h 10000"/>
                  <a:gd name="connsiteX275" fmla="*/ 1817 w 10000"/>
                  <a:gd name="connsiteY275" fmla="*/ 6331 h 10000"/>
                  <a:gd name="connsiteX276" fmla="*/ 1809 w 10000"/>
                  <a:gd name="connsiteY276" fmla="*/ 6444 h 10000"/>
                  <a:gd name="connsiteX277" fmla="*/ 1801 w 10000"/>
                  <a:gd name="connsiteY277" fmla="*/ 6499 h 10000"/>
                  <a:gd name="connsiteX278" fmla="*/ 1781 w 10000"/>
                  <a:gd name="connsiteY278" fmla="*/ 6522 h 10000"/>
                  <a:gd name="connsiteX279" fmla="*/ 1773 w 10000"/>
                  <a:gd name="connsiteY279" fmla="*/ 6541 h 10000"/>
                  <a:gd name="connsiteX280" fmla="*/ 1762 w 10000"/>
                  <a:gd name="connsiteY280" fmla="*/ 6571 h 10000"/>
                  <a:gd name="connsiteX281" fmla="*/ 1767 w 10000"/>
                  <a:gd name="connsiteY281" fmla="*/ 6622 h 10000"/>
                  <a:gd name="connsiteX282" fmla="*/ 1767 w 10000"/>
                  <a:gd name="connsiteY282" fmla="*/ 6665 h 10000"/>
                  <a:gd name="connsiteX283" fmla="*/ 1767 w 10000"/>
                  <a:gd name="connsiteY283" fmla="*/ 6694 h 10000"/>
                  <a:gd name="connsiteX284" fmla="*/ 1776 w 10000"/>
                  <a:gd name="connsiteY284" fmla="*/ 6726 h 10000"/>
                  <a:gd name="connsiteX285" fmla="*/ 1776 w 10000"/>
                  <a:gd name="connsiteY285" fmla="*/ 6745 h 10000"/>
                  <a:gd name="connsiteX286" fmla="*/ 1767 w 10000"/>
                  <a:gd name="connsiteY286" fmla="*/ 6765 h 10000"/>
                  <a:gd name="connsiteX287" fmla="*/ 1762 w 10000"/>
                  <a:gd name="connsiteY287" fmla="*/ 6804 h 10000"/>
                  <a:gd name="connsiteX288" fmla="*/ 1753 w 10000"/>
                  <a:gd name="connsiteY288" fmla="*/ 6839 h 10000"/>
                  <a:gd name="connsiteX289" fmla="*/ 1742 w 10000"/>
                  <a:gd name="connsiteY289" fmla="*/ 6849 h 10000"/>
                  <a:gd name="connsiteX290" fmla="*/ 1726 w 10000"/>
                  <a:gd name="connsiteY290" fmla="*/ 6849 h 10000"/>
                  <a:gd name="connsiteX291" fmla="*/ 1712 w 10000"/>
                  <a:gd name="connsiteY291" fmla="*/ 6852 h 10000"/>
                  <a:gd name="connsiteX292" fmla="*/ 1640 w 10000"/>
                  <a:gd name="connsiteY292" fmla="*/ 6953 h 10000"/>
                  <a:gd name="connsiteX293" fmla="*/ 1493 w 10000"/>
                  <a:gd name="connsiteY293" fmla="*/ 7105 h 10000"/>
                  <a:gd name="connsiteX294" fmla="*/ 1490 w 10000"/>
                  <a:gd name="connsiteY294" fmla="*/ 7124 h 10000"/>
                  <a:gd name="connsiteX295" fmla="*/ 1468 w 10000"/>
                  <a:gd name="connsiteY295" fmla="*/ 7137 h 10000"/>
                  <a:gd name="connsiteX296" fmla="*/ 1454 w 10000"/>
                  <a:gd name="connsiteY296" fmla="*/ 7144 h 10000"/>
                  <a:gd name="connsiteX297" fmla="*/ 1452 w 10000"/>
                  <a:gd name="connsiteY297" fmla="*/ 7157 h 10000"/>
                  <a:gd name="connsiteX298" fmla="*/ 1446 w 10000"/>
                  <a:gd name="connsiteY298" fmla="*/ 7199 h 10000"/>
                  <a:gd name="connsiteX299" fmla="*/ 1476 w 10000"/>
                  <a:gd name="connsiteY299" fmla="*/ 7247 h 10000"/>
                  <a:gd name="connsiteX300" fmla="*/ 1501 w 10000"/>
                  <a:gd name="connsiteY300" fmla="*/ 7270 h 10000"/>
                  <a:gd name="connsiteX301" fmla="*/ 1518 w 10000"/>
                  <a:gd name="connsiteY301" fmla="*/ 7286 h 10000"/>
                  <a:gd name="connsiteX302" fmla="*/ 1524 w 10000"/>
                  <a:gd name="connsiteY302" fmla="*/ 7306 h 10000"/>
                  <a:gd name="connsiteX303" fmla="*/ 1540 w 10000"/>
                  <a:gd name="connsiteY303" fmla="*/ 7322 h 10000"/>
                  <a:gd name="connsiteX304" fmla="*/ 1565 w 10000"/>
                  <a:gd name="connsiteY304" fmla="*/ 7325 h 10000"/>
                  <a:gd name="connsiteX305" fmla="*/ 1590 w 10000"/>
                  <a:gd name="connsiteY305" fmla="*/ 7332 h 10000"/>
                  <a:gd name="connsiteX306" fmla="*/ 1615 w 10000"/>
                  <a:gd name="connsiteY306" fmla="*/ 7345 h 10000"/>
                  <a:gd name="connsiteX307" fmla="*/ 1662 w 10000"/>
                  <a:gd name="connsiteY307" fmla="*/ 7370 h 10000"/>
                  <a:gd name="connsiteX308" fmla="*/ 1670 w 10000"/>
                  <a:gd name="connsiteY308" fmla="*/ 7351 h 10000"/>
                  <a:gd name="connsiteX309" fmla="*/ 1726 w 10000"/>
                  <a:gd name="connsiteY309" fmla="*/ 7354 h 10000"/>
                  <a:gd name="connsiteX310" fmla="*/ 1726 w 10000"/>
                  <a:gd name="connsiteY310" fmla="*/ 7400 h 10000"/>
                  <a:gd name="connsiteX311" fmla="*/ 1773 w 10000"/>
                  <a:gd name="connsiteY311" fmla="*/ 7409 h 10000"/>
                  <a:gd name="connsiteX312" fmla="*/ 1806 w 10000"/>
                  <a:gd name="connsiteY312" fmla="*/ 7416 h 10000"/>
                  <a:gd name="connsiteX313" fmla="*/ 1839 w 10000"/>
                  <a:gd name="connsiteY313" fmla="*/ 7403 h 10000"/>
                  <a:gd name="connsiteX314" fmla="*/ 1886 w 10000"/>
                  <a:gd name="connsiteY314" fmla="*/ 7403 h 10000"/>
                  <a:gd name="connsiteX315" fmla="*/ 1898 w 10000"/>
                  <a:gd name="connsiteY315" fmla="*/ 7403 h 10000"/>
                  <a:gd name="connsiteX316" fmla="*/ 1914 w 10000"/>
                  <a:gd name="connsiteY316" fmla="*/ 7494 h 10000"/>
                  <a:gd name="connsiteX317" fmla="*/ 1895 w 10000"/>
                  <a:gd name="connsiteY317" fmla="*/ 7523 h 10000"/>
                  <a:gd name="connsiteX318" fmla="*/ 1825 w 10000"/>
                  <a:gd name="connsiteY318" fmla="*/ 7617 h 10000"/>
                  <a:gd name="connsiteX319" fmla="*/ 1776 w 10000"/>
                  <a:gd name="connsiteY319" fmla="*/ 7691 h 10000"/>
                  <a:gd name="connsiteX320" fmla="*/ 1781 w 10000"/>
                  <a:gd name="connsiteY320" fmla="*/ 7723 h 10000"/>
                  <a:gd name="connsiteX321" fmla="*/ 1767 w 10000"/>
                  <a:gd name="connsiteY321" fmla="*/ 7759 h 10000"/>
                  <a:gd name="connsiteX322" fmla="*/ 1762 w 10000"/>
                  <a:gd name="connsiteY322" fmla="*/ 7817 h 10000"/>
                  <a:gd name="connsiteX323" fmla="*/ 1762 w 10000"/>
                  <a:gd name="connsiteY323" fmla="*/ 7856 h 10000"/>
                  <a:gd name="connsiteX324" fmla="*/ 1776 w 10000"/>
                  <a:gd name="connsiteY324" fmla="*/ 7892 h 10000"/>
                  <a:gd name="connsiteX325" fmla="*/ 1784 w 10000"/>
                  <a:gd name="connsiteY325" fmla="*/ 7902 h 10000"/>
                  <a:gd name="connsiteX326" fmla="*/ 1801 w 10000"/>
                  <a:gd name="connsiteY326" fmla="*/ 7908 h 10000"/>
                  <a:gd name="connsiteX327" fmla="*/ 1809 w 10000"/>
                  <a:gd name="connsiteY327" fmla="*/ 7911 h 10000"/>
                  <a:gd name="connsiteX328" fmla="*/ 1801 w 10000"/>
                  <a:gd name="connsiteY328" fmla="*/ 7940 h 10000"/>
                  <a:gd name="connsiteX329" fmla="*/ 1798 w 10000"/>
                  <a:gd name="connsiteY329" fmla="*/ 7979 h 10000"/>
                  <a:gd name="connsiteX330" fmla="*/ 1806 w 10000"/>
                  <a:gd name="connsiteY330" fmla="*/ 8002 h 10000"/>
                  <a:gd name="connsiteX331" fmla="*/ 1823 w 10000"/>
                  <a:gd name="connsiteY331" fmla="*/ 8021 h 10000"/>
                  <a:gd name="connsiteX332" fmla="*/ 1834 w 10000"/>
                  <a:gd name="connsiteY332" fmla="*/ 8044 h 10000"/>
                  <a:gd name="connsiteX333" fmla="*/ 1839 w 10000"/>
                  <a:gd name="connsiteY333" fmla="*/ 8073 h 10000"/>
                  <a:gd name="connsiteX334" fmla="*/ 1842 w 10000"/>
                  <a:gd name="connsiteY334" fmla="*/ 8106 h 10000"/>
                  <a:gd name="connsiteX335" fmla="*/ 1839 w 10000"/>
                  <a:gd name="connsiteY335" fmla="*/ 8144 h 10000"/>
                  <a:gd name="connsiteX336" fmla="*/ 1856 w 10000"/>
                  <a:gd name="connsiteY336" fmla="*/ 8164 h 10000"/>
                  <a:gd name="connsiteX337" fmla="*/ 1886 w 10000"/>
                  <a:gd name="connsiteY337" fmla="*/ 8193 h 10000"/>
                  <a:gd name="connsiteX338" fmla="*/ 1922 w 10000"/>
                  <a:gd name="connsiteY338" fmla="*/ 8206 h 10000"/>
                  <a:gd name="connsiteX339" fmla="*/ 1967 w 10000"/>
                  <a:gd name="connsiteY339" fmla="*/ 8203 h 10000"/>
                  <a:gd name="connsiteX340" fmla="*/ 1986 w 10000"/>
                  <a:gd name="connsiteY340" fmla="*/ 8212 h 10000"/>
                  <a:gd name="connsiteX341" fmla="*/ 2000 w 10000"/>
                  <a:gd name="connsiteY341" fmla="*/ 8232 h 10000"/>
                  <a:gd name="connsiteX342" fmla="*/ 2033 w 10000"/>
                  <a:gd name="connsiteY342" fmla="*/ 8258 h 10000"/>
                  <a:gd name="connsiteX343" fmla="*/ 2050 w 10000"/>
                  <a:gd name="connsiteY343" fmla="*/ 8271 h 10000"/>
                  <a:gd name="connsiteX344" fmla="*/ 2089 w 10000"/>
                  <a:gd name="connsiteY344" fmla="*/ 8280 h 10000"/>
                  <a:gd name="connsiteX345" fmla="*/ 2122 w 10000"/>
                  <a:gd name="connsiteY345" fmla="*/ 8300 h 10000"/>
                  <a:gd name="connsiteX346" fmla="*/ 2163 w 10000"/>
                  <a:gd name="connsiteY346" fmla="*/ 8332 h 10000"/>
                  <a:gd name="connsiteX347" fmla="*/ 2172 w 10000"/>
                  <a:gd name="connsiteY347" fmla="*/ 8335 h 10000"/>
                  <a:gd name="connsiteX348" fmla="*/ 2177 w 10000"/>
                  <a:gd name="connsiteY348" fmla="*/ 8345 h 10000"/>
                  <a:gd name="connsiteX349" fmla="*/ 2163 w 10000"/>
                  <a:gd name="connsiteY349" fmla="*/ 8371 h 10000"/>
                  <a:gd name="connsiteX350" fmla="*/ 2139 w 10000"/>
                  <a:gd name="connsiteY350" fmla="*/ 8423 h 10000"/>
                  <a:gd name="connsiteX351" fmla="*/ 2130 w 10000"/>
                  <a:gd name="connsiteY351" fmla="*/ 8439 h 10000"/>
                  <a:gd name="connsiteX352" fmla="*/ 2105 w 10000"/>
                  <a:gd name="connsiteY352" fmla="*/ 8446 h 10000"/>
                  <a:gd name="connsiteX353" fmla="*/ 2080 w 10000"/>
                  <a:gd name="connsiteY353" fmla="*/ 8449 h 10000"/>
                  <a:gd name="connsiteX354" fmla="*/ 2075 w 10000"/>
                  <a:gd name="connsiteY354" fmla="*/ 8459 h 10000"/>
                  <a:gd name="connsiteX355" fmla="*/ 2072 w 10000"/>
                  <a:gd name="connsiteY355" fmla="*/ 8475 h 10000"/>
                  <a:gd name="connsiteX356" fmla="*/ 2080 w 10000"/>
                  <a:gd name="connsiteY356" fmla="*/ 8484 h 10000"/>
                  <a:gd name="connsiteX357" fmla="*/ 2100 w 10000"/>
                  <a:gd name="connsiteY357" fmla="*/ 8475 h 10000"/>
                  <a:gd name="connsiteX358" fmla="*/ 2141 w 10000"/>
                  <a:gd name="connsiteY358" fmla="*/ 8478 h 10000"/>
                  <a:gd name="connsiteX359" fmla="*/ 2172 w 10000"/>
                  <a:gd name="connsiteY359" fmla="*/ 8475 h 10000"/>
                  <a:gd name="connsiteX360" fmla="*/ 2188 w 10000"/>
                  <a:gd name="connsiteY360" fmla="*/ 8475 h 10000"/>
                  <a:gd name="connsiteX361" fmla="*/ 2222 w 10000"/>
                  <a:gd name="connsiteY361" fmla="*/ 8497 h 10000"/>
                  <a:gd name="connsiteX362" fmla="*/ 2252 w 10000"/>
                  <a:gd name="connsiteY362" fmla="*/ 8514 h 10000"/>
                  <a:gd name="connsiteX363" fmla="*/ 2274 w 10000"/>
                  <a:gd name="connsiteY363" fmla="*/ 8514 h 10000"/>
                  <a:gd name="connsiteX364" fmla="*/ 2299 w 10000"/>
                  <a:gd name="connsiteY364" fmla="*/ 8504 h 10000"/>
                  <a:gd name="connsiteX365" fmla="*/ 2310 w 10000"/>
                  <a:gd name="connsiteY365" fmla="*/ 8504 h 10000"/>
                  <a:gd name="connsiteX366" fmla="*/ 2319 w 10000"/>
                  <a:gd name="connsiteY366" fmla="*/ 8484 h 10000"/>
                  <a:gd name="connsiteX367" fmla="*/ 2338 w 10000"/>
                  <a:gd name="connsiteY367" fmla="*/ 8494 h 10000"/>
                  <a:gd name="connsiteX368" fmla="*/ 2338 w 10000"/>
                  <a:gd name="connsiteY368" fmla="*/ 8552 h 10000"/>
                  <a:gd name="connsiteX369" fmla="*/ 2366 w 10000"/>
                  <a:gd name="connsiteY369" fmla="*/ 8572 h 10000"/>
                  <a:gd name="connsiteX370" fmla="*/ 2382 w 10000"/>
                  <a:gd name="connsiteY370" fmla="*/ 8582 h 10000"/>
                  <a:gd name="connsiteX371" fmla="*/ 2435 w 10000"/>
                  <a:gd name="connsiteY371" fmla="*/ 8552 h 10000"/>
                  <a:gd name="connsiteX372" fmla="*/ 2443 w 10000"/>
                  <a:gd name="connsiteY372" fmla="*/ 8552 h 10000"/>
                  <a:gd name="connsiteX373" fmla="*/ 2454 w 10000"/>
                  <a:gd name="connsiteY373" fmla="*/ 8552 h 10000"/>
                  <a:gd name="connsiteX374" fmla="*/ 2471 w 10000"/>
                  <a:gd name="connsiteY374" fmla="*/ 8546 h 10000"/>
                  <a:gd name="connsiteX375" fmla="*/ 2488 w 10000"/>
                  <a:gd name="connsiteY375" fmla="*/ 8536 h 10000"/>
                  <a:gd name="connsiteX376" fmla="*/ 2501 w 10000"/>
                  <a:gd name="connsiteY376" fmla="*/ 8533 h 10000"/>
                  <a:gd name="connsiteX377" fmla="*/ 2512 w 10000"/>
                  <a:gd name="connsiteY377" fmla="*/ 8533 h 10000"/>
                  <a:gd name="connsiteX378" fmla="*/ 2521 w 10000"/>
                  <a:gd name="connsiteY378" fmla="*/ 8546 h 10000"/>
                  <a:gd name="connsiteX379" fmla="*/ 2521 w 10000"/>
                  <a:gd name="connsiteY379" fmla="*/ 8572 h 10000"/>
                  <a:gd name="connsiteX380" fmla="*/ 2535 w 10000"/>
                  <a:gd name="connsiteY380" fmla="*/ 8588 h 10000"/>
                  <a:gd name="connsiteX381" fmla="*/ 2551 w 10000"/>
                  <a:gd name="connsiteY381" fmla="*/ 8582 h 10000"/>
                  <a:gd name="connsiteX382" fmla="*/ 2560 w 10000"/>
                  <a:gd name="connsiteY382" fmla="*/ 8582 h 10000"/>
                  <a:gd name="connsiteX383" fmla="*/ 2573 w 10000"/>
                  <a:gd name="connsiteY383" fmla="*/ 8588 h 10000"/>
                  <a:gd name="connsiteX384" fmla="*/ 2584 w 10000"/>
                  <a:gd name="connsiteY384" fmla="*/ 8591 h 10000"/>
                  <a:gd name="connsiteX385" fmla="*/ 2590 w 10000"/>
                  <a:gd name="connsiteY385" fmla="*/ 8598 h 10000"/>
                  <a:gd name="connsiteX386" fmla="*/ 2598 w 10000"/>
                  <a:gd name="connsiteY386" fmla="*/ 8608 h 10000"/>
                  <a:gd name="connsiteX387" fmla="*/ 2607 w 10000"/>
                  <a:gd name="connsiteY387" fmla="*/ 8617 h 10000"/>
                  <a:gd name="connsiteX388" fmla="*/ 2618 w 10000"/>
                  <a:gd name="connsiteY388" fmla="*/ 8617 h 10000"/>
                  <a:gd name="connsiteX389" fmla="*/ 2640 w 10000"/>
                  <a:gd name="connsiteY389" fmla="*/ 8608 h 10000"/>
                  <a:gd name="connsiteX390" fmla="*/ 2670 w 10000"/>
                  <a:gd name="connsiteY390" fmla="*/ 8598 h 10000"/>
                  <a:gd name="connsiteX391" fmla="*/ 2673 w 10000"/>
                  <a:gd name="connsiteY391" fmla="*/ 8598 h 10000"/>
                  <a:gd name="connsiteX392" fmla="*/ 2690 w 10000"/>
                  <a:gd name="connsiteY392" fmla="*/ 8598 h 10000"/>
                  <a:gd name="connsiteX393" fmla="*/ 2698 w 10000"/>
                  <a:gd name="connsiteY393" fmla="*/ 8598 h 10000"/>
                  <a:gd name="connsiteX394" fmla="*/ 2712 w 10000"/>
                  <a:gd name="connsiteY394" fmla="*/ 8598 h 10000"/>
                  <a:gd name="connsiteX395" fmla="*/ 2726 w 10000"/>
                  <a:gd name="connsiteY395" fmla="*/ 8591 h 10000"/>
                  <a:gd name="connsiteX396" fmla="*/ 2737 w 10000"/>
                  <a:gd name="connsiteY396" fmla="*/ 8588 h 10000"/>
                  <a:gd name="connsiteX397" fmla="*/ 2759 w 10000"/>
                  <a:gd name="connsiteY397" fmla="*/ 8582 h 10000"/>
                  <a:gd name="connsiteX398" fmla="*/ 2770 w 10000"/>
                  <a:gd name="connsiteY398" fmla="*/ 8578 h 10000"/>
                  <a:gd name="connsiteX399" fmla="*/ 2784 w 10000"/>
                  <a:gd name="connsiteY399" fmla="*/ 8572 h 10000"/>
                  <a:gd name="connsiteX400" fmla="*/ 2795 w 10000"/>
                  <a:gd name="connsiteY400" fmla="*/ 8572 h 10000"/>
                  <a:gd name="connsiteX401" fmla="*/ 2803 w 10000"/>
                  <a:gd name="connsiteY401" fmla="*/ 8588 h 10000"/>
                  <a:gd name="connsiteX402" fmla="*/ 2803 w 10000"/>
                  <a:gd name="connsiteY402" fmla="*/ 8591 h 10000"/>
                  <a:gd name="connsiteX403" fmla="*/ 2803 w 10000"/>
                  <a:gd name="connsiteY403" fmla="*/ 8601 h 10000"/>
                  <a:gd name="connsiteX404" fmla="*/ 2809 w 10000"/>
                  <a:gd name="connsiteY404" fmla="*/ 8601 h 10000"/>
                  <a:gd name="connsiteX405" fmla="*/ 2823 w 10000"/>
                  <a:gd name="connsiteY405" fmla="*/ 8598 h 10000"/>
                  <a:gd name="connsiteX406" fmla="*/ 2831 w 10000"/>
                  <a:gd name="connsiteY406" fmla="*/ 8598 h 10000"/>
                  <a:gd name="connsiteX407" fmla="*/ 2839 w 10000"/>
                  <a:gd name="connsiteY407" fmla="*/ 8601 h 10000"/>
                  <a:gd name="connsiteX408" fmla="*/ 2848 w 10000"/>
                  <a:gd name="connsiteY408" fmla="*/ 8598 h 10000"/>
                  <a:gd name="connsiteX409" fmla="*/ 2856 w 10000"/>
                  <a:gd name="connsiteY409" fmla="*/ 8601 h 10000"/>
                  <a:gd name="connsiteX410" fmla="*/ 2859 w 10000"/>
                  <a:gd name="connsiteY410" fmla="*/ 8601 h 10000"/>
                  <a:gd name="connsiteX411" fmla="*/ 2864 w 10000"/>
                  <a:gd name="connsiteY411" fmla="*/ 8598 h 10000"/>
                  <a:gd name="connsiteX412" fmla="*/ 2889 w 10000"/>
                  <a:gd name="connsiteY412" fmla="*/ 8611 h 10000"/>
                  <a:gd name="connsiteX413" fmla="*/ 2906 w 10000"/>
                  <a:gd name="connsiteY413" fmla="*/ 8620 h 10000"/>
                  <a:gd name="connsiteX414" fmla="*/ 2914 w 10000"/>
                  <a:gd name="connsiteY414" fmla="*/ 8627 h 10000"/>
                  <a:gd name="connsiteX415" fmla="*/ 2920 w 10000"/>
                  <a:gd name="connsiteY415" fmla="*/ 8640 h 10000"/>
                  <a:gd name="connsiteX416" fmla="*/ 2922 w 10000"/>
                  <a:gd name="connsiteY416" fmla="*/ 8666 h 10000"/>
                  <a:gd name="connsiteX417" fmla="*/ 2922 w 10000"/>
                  <a:gd name="connsiteY417" fmla="*/ 8692 h 10000"/>
                  <a:gd name="connsiteX418" fmla="*/ 2939 w 10000"/>
                  <a:gd name="connsiteY418" fmla="*/ 8695 h 10000"/>
                  <a:gd name="connsiteX419" fmla="*/ 2953 w 10000"/>
                  <a:gd name="connsiteY419" fmla="*/ 8695 h 10000"/>
                  <a:gd name="connsiteX420" fmla="*/ 2961 w 10000"/>
                  <a:gd name="connsiteY420" fmla="*/ 8695 h 10000"/>
                  <a:gd name="connsiteX421" fmla="*/ 2972 w 10000"/>
                  <a:gd name="connsiteY421" fmla="*/ 8692 h 10000"/>
                  <a:gd name="connsiteX422" fmla="*/ 2981 w 10000"/>
                  <a:gd name="connsiteY422" fmla="*/ 8685 h 10000"/>
                  <a:gd name="connsiteX423" fmla="*/ 2989 w 10000"/>
                  <a:gd name="connsiteY423" fmla="*/ 8685 h 10000"/>
                  <a:gd name="connsiteX424" fmla="*/ 3008 w 10000"/>
                  <a:gd name="connsiteY424" fmla="*/ 8685 h 10000"/>
                  <a:gd name="connsiteX425" fmla="*/ 3028 w 10000"/>
                  <a:gd name="connsiteY425" fmla="*/ 8695 h 10000"/>
                  <a:gd name="connsiteX426" fmla="*/ 3042 w 10000"/>
                  <a:gd name="connsiteY426" fmla="*/ 8695 h 10000"/>
                  <a:gd name="connsiteX427" fmla="*/ 3053 w 10000"/>
                  <a:gd name="connsiteY427" fmla="*/ 8676 h 10000"/>
                  <a:gd name="connsiteX428" fmla="*/ 3061 w 10000"/>
                  <a:gd name="connsiteY428" fmla="*/ 8666 h 10000"/>
                  <a:gd name="connsiteX429" fmla="*/ 3066 w 10000"/>
                  <a:gd name="connsiteY429" fmla="*/ 8656 h 10000"/>
                  <a:gd name="connsiteX430" fmla="*/ 3091 w 10000"/>
                  <a:gd name="connsiteY430" fmla="*/ 8659 h 10000"/>
                  <a:gd name="connsiteX431" fmla="*/ 3105 w 10000"/>
                  <a:gd name="connsiteY431" fmla="*/ 8659 h 10000"/>
                  <a:gd name="connsiteX432" fmla="*/ 3108 w 10000"/>
                  <a:gd name="connsiteY432" fmla="*/ 8650 h 10000"/>
                  <a:gd name="connsiteX433" fmla="*/ 3147 w 10000"/>
                  <a:gd name="connsiteY433" fmla="*/ 8588 h 10000"/>
                  <a:gd name="connsiteX434" fmla="*/ 3150 w 10000"/>
                  <a:gd name="connsiteY434" fmla="*/ 8598 h 10000"/>
                  <a:gd name="connsiteX435" fmla="*/ 3163 w 10000"/>
                  <a:gd name="connsiteY435" fmla="*/ 8601 h 10000"/>
                  <a:gd name="connsiteX436" fmla="*/ 3180 w 10000"/>
                  <a:gd name="connsiteY436" fmla="*/ 8608 h 10000"/>
                  <a:gd name="connsiteX437" fmla="*/ 3188 w 10000"/>
                  <a:gd name="connsiteY437" fmla="*/ 8611 h 10000"/>
                  <a:gd name="connsiteX438" fmla="*/ 3227 w 10000"/>
                  <a:gd name="connsiteY438" fmla="*/ 8620 h 10000"/>
                  <a:gd name="connsiteX439" fmla="*/ 3238 w 10000"/>
                  <a:gd name="connsiteY439" fmla="*/ 8617 h 10000"/>
                  <a:gd name="connsiteX440" fmla="*/ 3247 w 10000"/>
                  <a:gd name="connsiteY440" fmla="*/ 8601 h 10000"/>
                  <a:gd name="connsiteX441" fmla="*/ 3269 w 10000"/>
                  <a:gd name="connsiteY441" fmla="*/ 8611 h 10000"/>
                  <a:gd name="connsiteX442" fmla="*/ 3277 w 10000"/>
                  <a:gd name="connsiteY442" fmla="*/ 8617 h 10000"/>
                  <a:gd name="connsiteX443" fmla="*/ 3285 w 10000"/>
                  <a:gd name="connsiteY443" fmla="*/ 8611 h 10000"/>
                  <a:gd name="connsiteX444" fmla="*/ 3307 w 10000"/>
                  <a:gd name="connsiteY444" fmla="*/ 8611 h 10000"/>
                  <a:gd name="connsiteX445" fmla="*/ 3319 w 10000"/>
                  <a:gd name="connsiteY445" fmla="*/ 8617 h 10000"/>
                  <a:gd name="connsiteX446" fmla="*/ 3324 w 10000"/>
                  <a:gd name="connsiteY446" fmla="*/ 8617 h 10000"/>
                  <a:gd name="connsiteX447" fmla="*/ 3327 w 10000"/>
                  <a:gd name="connsiteY447" fmla="*/ 8620 h 10000"/>
                  <a:gd name="connsiteX448" fmla="*/ 3341 w 10000"/>
                  <a:gd name="connsiteY448" fmla="*/ 8620 h 10000"/>
                  <a:gd name="connsiteX449" fmla="*/ 3357 w 10000"/>
                  <a:gd name="connsiteY449" fmla="*/ 8620 h 10000"/>
                  <a:gd name="connsiteX450" fmla="*/ 3374 w 10000"/>
                  <a:gd name="connsiteY450" fmla="*/ 8620 h 10000"/>
                  <a:gd name="connsiteX451" fmla="*/ 3382 w 10000"/>
                  <a:gd name="connsiteY451" fmla="*/ 8620 h 10000"/>
                  <a:gd name="connsiteX452" fmla="*/ 3399 w 10000"/>
                  <a:gd name="connsiteY452" fmla="*/ 8611 h 10000"/>
                  <a:gd name="connsiteX453" fmla="*/ 3413 w 10000"/>
                  <a:gd name="connsiteY453" fmla="*/ 8601 h 10000"/>
                  <a:gd name="connsiteX454" fmla="*/ 3421 w 10000"/>
                  <a:gd name="connsiteY454" fmla="*/ 8588 h 10000"/>
                  <a:gd name="connsiteX455" fmla="*/ 3421 w 10000"/>
                  <a:gd name="connsiteY455" fmla="*/ 8572 h 10000"/>
                  <a:gd name="connsiteX456" fmla="*/ 3421 w 10000"/>
                  <a:gd name="connsiteY456" fmla="*/ 8552 h 10000"/>
                  <a:gd name="connsiteX457" fmla="*/ 3424 w 10000"/>
                  <a:gd name="connsiteY457" fmla="*/ 8533 h 10000"/>
                  <a:gd name="connsiteX458" fmla="*/ 3432 w 10000"/>
                  <a:gd name="connsiteY458" fmla="*/ 8523 h 10000"/>
                  <a:gd name="connsiteX459" fmla="*/ 3446 w 10000"/>
                  <a:gd name="connsiteY459" fmla="*/ 8523 h 10000"/>
                  <a:gd name="connsiteX460" fmla="*/ 3457 w 10000"/>
                  <a:gd name="connsiteY460" fmla="*/ 8523 h 10000"/>
                  <a:gd name="connsiteX461" fmla="*/ 3476 w 10000"/>
                  <a:gd name="connsiteY461" fmla="*/ 8533 h 10000"/>
                  <a:gd name="connsiteX462" fmla="*/ 3485 w 10000"/>
                  <a:gd name="connsiteY462" fmla="*/ 8536 h 10000"/>
                  <a:gd name="connsiteX463" fmla="*/ 3501 w 10000"/>
                  <a:gd name="connsiteY463" fmla="*/ 8527 h 10000"/>
                  <a:gd name="connsiteX464" fmla="*/ 3504 w 10000"/>
                  <a:gd name="connsiteY464" fmla="*/ 8514 h 10000"/>
                  <a:gd name="connsiteX465" fmla="*/ 3510 w 10000"/>
                  <a:gd name="connsiteY465" fmla="*/ 8497 h 10000"/>
                  <a:gd name="connsiteX466" fmla="*/ 3537 w 10000"/>
                  <a:gd name="connsiteY466" fmla="*/ 8484 h 10000"/>
                  <a:gd name="connsiteX467" fmla="*/ 3562 w 10000"/>
                  <a:gd name="connsiteY467" fmla="*/ 8488 h 10000"/>
                  <a:gd name="connsiteX468" fmla="*/ 3568 w 10000"/>
                  <a:gd name="connsiteY468" fmla="*/ 8484 h 10000"/>
                  <a:gd name="connsiteX469" fmla="*/ 3584 w 10000"/>
                  <a:gd name="connsiteY469" fmla="*/ 8494 h 10000"/>
                  <a:gd name="connsiteX470" fmla="*/ 3593 w 10000"/>
                  <a:gd name="connsiteY470" fmla="*/ 8507 h 10000"/>
                  <a:gd name="connsiteX471" fmla="*/ 3618 w 10000"/>
                  <a:gd name="connsiteY471" fmla="*/ 8497 h 10000"/>
                  <a:gd name="connsiteX472" fmla="*/ 3643 w 10000"/>
                  <a:gd name="connsiteY472" fmla="*/ 8475 h 10000"/>
                  <a:gd name="connsiteX473" fmla="*/ 3657 w 10000"/>
                  <a:gd name="connsiteY473" fmla="*/ 8478 h 10000"/>
                  <a:gd name="connsiteX474" fmla="*/ 3670 w 10000"/>
                  <a:gd name="connsiteY474" fmla="*/ 8475 h 10000"/>
                  <a:gd name="connsiteX475" fmla="*/ 3673 w 10000"/>
                  <a:gd name="connsiteY475" fmla="*/ 8468 h 10000"/>
                  <a:gd name="connsiteX476" fmla="*/ 3681 w 10000"/>
                  <a:gd name="connsiteY476" fmla="*/ 8468 h 10000"/>
                  <a:gd name="connsiteX477" fmla="*/ 3698 w 10000"/>
                  <a:gd name="connsiteY477" fmla="*/ 8478 h 10000"/>
                  <a:gd name="connsiteX478" fmla="*/ 3720 w 10000"/>
                  <a:gd name="connsiteY478" fmla="*/ 8497 h 10000"/>
                  <a:gd name="connsiteX479" fmla="*/ 3715 w 10000"/>
                  <a:gd name="connsiteY479" fmla="*/ 8504 h 10000"/>
                  <a:gd name="connsiteX480" fmla="*/ 3729 w 10000"/>
                  <a:gd name="connsiteY480" fmla="*/ 8514 h 10000"/>
                  <a:gd name="connsiteX481" fmla="*/ 3729 w 10000"/>
                  <a:gd name="connsiteY481" fmla="*/ 8517 h 10000"/>
                  <a:gd name="connsiteX482" fmla="*/ 3740 w 10000"/>
                  <a:gd name="connsiteY482" fmla="*/ 8527 h 10000"/>
                  <a:gd name="connsiteX483" fmla="*/ 3759 w 10000"/>
                  <a:gd name="connsiteY483" fmla="*/ 8517 h 10000"/>
                  <a:gd name="connsiteX484" fmla="*/ 3762 w 10000"/>
                  <a:gd name="connsiteY484" fmla="*/ 8504 h 10000"/>
                  <a:gd name="connsiteX485" fmla="*/ 3770 w 10000"/>
                  <a:gd name="connsiteY485" fmla="*/ 8488 h 10000"/>
                  <a:gd name="connsiteX486" fmla="*/ 3778 w 10000"/>
                  <a:gd name="connsiteY486" fmla="*/ 8484 h 10000"/>
                  <a:gd name="connsiteX487" fmla="*/ 3792 w 10000"/>
                  <a:gd name="connsiteY487" fmla="*/ 8475 h 10000"/>
                  <a:gd name="connsiteX488" fmla="*/ 3803 w 10000"/>
                  <a:gd name="connsiteY488" fmla="*/ 8478 h 10000"/>
                  <a:gd name="connsiteX489" fmla="*/ 3809 w 10000"/>
                  <a:gd name="connsiteY489" fmla="*/ 8475 h 10000"/>
                  <a:gd name="connsiteX490" fmla="*/ 3825 w 10000"/>
                  <a:gd name="connsiteY490" fmla="*/ 8465 h 10000"/>
                  <a:gd name="connsiteX491" fmla="*/ 3834 w 10000"/>
                  <a:gd name="connsiteY491" fmla="*/ 8468 h 10000"/>
                  <a:gd name="connsiteX492" fmla="*/ 3842 w 10000"/>
                  <a:gd name="connsiteY492" fmla="*/ 8478 h 10000"/>
                  <a:gd name="connsiteX493" fmla="*/ 3850 w 10000"/>
                  <a:gd name="connsiteY493" fmla="*/ 8478 h 10000"/>
                  <a:gd name="connsiteX494" fmla="*/ 3859 w 10000"/>
                  <a:gd name="connsiteY494" fmla="*/ 8484 h 10000"/>
                  <a:gd name="connsiteX495" fmla="*/ 3873 w 10000"/>
                  <a:gd name="connsiteY495" fmla="*/ 8494 h 10000"/>
                  <a:gd name="connsiteX496" fmla="*/ 3875 w 10000"/>
                  <a:gd name="connsiteY496" fmla="*/ 8507 h 10000"/>
                  <a:gd name="connsiteX497" fmla="*/ 3881 w 10000"/>
                  <a:gd name="connsiteY497" fmla="*/ 8527 h 10000"/>
                  <a:gd name="connsiteX498" fmla="*/ 3875 w 10000"/>
                  <a:gd name="connsiteY498" fmla="*/ 8546 h 10000"/>
                  <a:gd name="connsiteX499" fmla="*/ 3892 w 10000"/>
                  <a:gd name="connsiteY499" fmla="*/ 8546 h 10000"/>
                  <a:gd name="connsiteX500" fmla="*/ 3900 w 10000"/>
                  <a:gd name="connsiteY500" fmla="*/ 8543 h 10000"/>
                  <a:gd name="connsiteX501" fmla="*/ 3906 w 10000"/>
                  <a:gd name="connsiteY501" fmla="*/ 8543 h 10000"/>
                  <a:gd name="connsiteX502" fmla="*/ 3922 w 10000"/>
                  <a:gd name="connsiteY502" fmla="*/ 8552 h 10000"/>
                  <a:gd name="connsiteX503" fmla="*/ 3939 w 10000"/>
                  <a:gd name="connsiteY503" fmla="*/ 8559 h 10000"/>
                  <a:gd name="connsiteX504" fmla="*/ 3953 w 10000"/>
                  <a:gd name="connsiteY504" fmla="*/ 8572 h 10000"/>
                  <a:gd name="connsiteX505" fmla="*/ 3956 w 10000"/>
                  <a:gd name="connsiteY505" fmla="*/ 8588 h 10000"/>
                  <a:gd name="connsiteX506" fmla="*/ 3956 w 10000"/>
                  <a:gd name="connsiteY506" fmla="*/ 8608 h 10000"/>
                  <a:gd name="connsiteX507" fmla="*/ 3972 w 10000"/>
                  <a:gd name="connsiteY507" fmla="*/ 8608 h 10000"/>
                  <a:gd name="connsiteX508" fmla="*/ 3986 w 10000"/>
                  <a:gd name="connsiteY508" fmla="*/ 8608 h 10000"/>
                  <a:gd name="connsiteX509" fmla="*/ 3997 w 10000"/>
                  <a:gd name="connsiteY509" fmla="*/ 8608 h 10000"/>
                  <a:gd name="connsiteX510" fmla="*/ 4006 w 10000"/>
                  <a:gd name="connsiteY510" fmla="*/ 8608 h 10000"/>
                  <a:gd name="connsiteX511" fmla="*/ 4006 w 10000"/>
                  <a:gd name="connsiteY511" fmla="*/ 8611 h 10000"/>
                  <a:gd name="connsiteX512" fmla="*/ 4011 w 10000"/>
                  <a:gd name="connsiteY512" fmla="*/ 8611 h 10000"/>
                  <a:gd name="connsiteX513" fmla="*/ 4022 w 10000"/>
                  <a:gd name="connsiteY513" fmla="*/ 8620 h 10000"/>
                  <a:gd name="connsiteX514" fmla="*/ 4042 w 10000"/>
                  <a:gd name="connsiteY514" fmla="*/ 8620 h 10000"/>
                  <a:gd name="connsiteX515" fmla="*/ 4050 w 10000"/>
                  <a:gd name="connsiteY515" fmla="*/ 8617 h 10000"/>
                  <a:gd name="connsiteX516" fmla="*/ 4069 w 10000"/>
                  <a:gd name="connsiteY516" fmla="*/ 8620 h 10000"/>
                  <a:gd name="connsiteX517" fmla="*/ 4086 w 10000"/>
                  <a:gd name="connsiteY517" fmla="*/ 8630 h 10000"/>
                  <a:gd name="connsiteX518" fmla="*/ 4108 w 10000"/>
                  <a:gd name="connsiteY518" fmla="*/ 8627 h 10000"/>
                  <a:gd name="connsiteX519" fmla="*/ 4125 w 10000"/>
                  <a:gd name="connsiteY519" fmla="*/ 8620 h 10000"/>
                  <a:gd name="connsiteX520" fmla="*/ 4133 w 10000"/>
                  <a:gd name="connsiteY520" fmla="*/ 8611 h 10000"/>
                  <a:gd name="connsiteX521" fmla="*/ 4139 w 10000"/>
                  <a:gd name="connsiteY521" fmla="*/ 8608 h 10000"/>
                  <a:gd name="connsiteX522" fmla="*/ 4147 w 10000"/>
                  <a:gd name="connsiteY522" fmla="*/ 8601 h 10000"/>
                  <a:gd name="connsiteX523" fmla="*/ 4155 w 10000"/>
                  <a:gd name="connsiteY523" fmla="*/ 8591 h 10000"/>
                  <a:gd name="connsiteX524" fmla="*/ 4166 w 10000"/>
                  <a:gd name="connsiteY524" fmla="*/ 8582 h 10000"/>
                  <a:gd name="connsiteX525" fmla="*/ 4183 w 10000"/>
                  <a:gd name="connsiteY525" fmla="*/ 8569 h 10000"/>
                  <a:gd name="connsiteX526" fmla="*/ 4191 w 10000"/>
                  <a:gd name="connsiteY526" fmla="*/ 8562 h 10000"/>
                  <a:gd name="connsiteX527" fmla="*/ 4208 w 10000"/>
                  <a:gd name="connsiteY527" fmla="*/ 8552 h 10000"/>
                  <a:gd name="connsiteX528" fmla="*/ 4230 w 10000"/>
                  <a:gd name="connsiteY528" fmla="*/ 8552 h 10000"/>
                  <a:gd name="connsiteX529" fmla="*/ 4238 w 10000"/>
                  <a:gd name="connsiteY529" fmla="*/ 8559 h 10000"/>
                  <a:gd name="connsiteX530" fmla="*/ 4247 w 10000"/>
                  <a:gd name="connsiteY530" fmla="*/ 8572 h 10000"/>
                  <a:gd name="connsiteX531" fmla="*/ 4252 w 10000"/>
                  <a:gd name="connsiteY531" fmla="*/ 8578 h 10000"/>
                  <a:gd name="connsiteX532" fmla="*/ 4263 w 10000"/>
                  <a:gd name="connsiteY532" fmla="*/ 8582 h 10000"/>
                  <a:gd name="connsiteX533" fmla="*/ 4277 w 10000"/>
                  <a:gd name="connsiteY533" fmla="*/ 8572 h 10000"/>
                  <a:gd name="connsiteX534" fmla="*/ 4294 w 10000"/>
                  <a:gd name="connsiteY534" fmla="*/ 8559 h 10000"/>
                  <a:gd name="connsiteX535" fmla="*/ 4302 w 10000"/>
                  <a:gd name="connsiteY535" fmla="*/ 8546 h 10000"/>
                  <a:gd name="connsiteX536" fmla="*/ 4310 w 10000"/>
                  <a:gd name="connsiteY536" fmla="*/ 8543 h 10000"/>
                  <a:gd name="connsiteX537" fmla="*/ 4313 w 10000"/>
                  <a:gd name="connsiteY537" fmla="*/ 8543 h 10000"/>
                  <a:gd name="connsiteX538" fmla="*/ 4332 w 10000"/>
                  <a:gd name="connsiteY538" fmla="*/ 8546 h 10000"/>
                  <a:gd name="connsiteX539" fmla="*/ 4335 w 10000"/>
                  <a:gd name="connsiteY539" fmla="*/ 8559 h 10000"/>
                  <a:gd name="connsiteX540" fmla="*/ 4349 w 10000"/>
                  <a:gd name="connsiteY540" fmla="*/ 8588 h 10000"/>
                  <a:gd name="connsiteX541" fmla="*/ 4360 w 10000"/>
                  <a:gd name="connsiteY541" fmla="*/ 8591 h 10000"/>
                  <a:gd name="connsiteX542" fmla="*/ 4366 w 10000"/>
                  <a:gd name="connsiteY542" fmla="*/ 8591 h 10000"/>
                  <a:gd name="connsiteX543" fmla="*/ 4382 w 10000"/>
                  <a:gd name="connsiteY543" fmla="*/ 8598 h 10000"/>
                  <a:gd name="connsiteX544" fmla="*/ 4385 w 10000"/>
                  <a:gd name="connsiteY544" fmla="*/ 8598 h 10000"/>
                  <a:gd name="connsiteX545" fmla="*/ 4402 w 10000"/>
                  <a:gd name="connsiteY545" fmla="*/ 8598 h 10000"/>
                  <a:gd name="connsiteX546" fmla="*/ 4421 w 10000"/>
                  <a:gd name="connsiteY546" fmla="*/ 8591 h 10000"/>
                  <a:gd name="connsiteX547" fmla="*/ 4440 w 10000"/>
                  <a:gd name="connsiteY547" fmla="*/ 8591 h 10000"/>
                  <a:gd name="connsiteX548" fmla="*/ 4449 w 10000"/>
                  <a:gd name="connsiteY548" fmla="*/ 8598 h 10000"/>
                  <a:gd name="connsiteX549" fmla="*/ 4454 w 10000"/>
                  <a:gd name="connsiteY549" fmla="*/ 8617 h 10000"/>
                  <a:gd name="connsiteX550" fmla="*/ 4463 w 10000"/>
                  <a:gd name="connsiteY550" fmla="*/ 8608 h 10000"/>
                  <a:gd name="connsiteX551" fmla="*/ 4474 w 10000"/>
                  <a:gd name="connsiteY551" fmla="*/ 8608 h 10000"/>
                  <a:gd name="connsiteX552" fmla="*/ 4490 w 10000"/>
                  <a:gd name="connsiteY552" fmla="*/ 8617 h 10000"/>
                  <a:gd name="connsiteX553" fmla="*/ 4504 w 10000"/>
                  <a:gd name="connsiteY553" fmla="*/ 8617 h 10000"/>
                  <a:gd name="connsiteX554" fmla="*/ 4518 w 10000"/>
                  <a:gd name="connsiteY554" fmla="*/ 8617 h 10000"/>
                  <a:gd name="connsiteX555" fmla="*/ 4535 w 10000"/>
                  <a:gd name="connsiteY555" fmla="*/ 8611 h 10000"/>
                  <a:gd name="connsiteX556" fmla="*/ 4546 w 10000"/>
                  <a:gd name="connsiteY556" fmla="*/ 8611 h 10000"/>
                  <a:gd name="connsiteX557" fmla="*/ 4562 w 10000"/>
                  <a:gd name="connsiteY557" fmla="*/ 8611 h 10000"/>
                  <a:gd name="connsiteX558" fmla="*/ 4571 w 10000"/>
                  <a:gd name="connsiteY558" fmla="*/ 8611 h 10000"/>
                  <a:gd name="connsiteX559" fmla="*/ 4579 w 10000"/>
                  <a:gd name="connsiteY559" fmla="*/ 8608 h 10000"/>
                  <a:gd name="connsiteX560" fmla="*/ 4584 w 10000"/>
                  <a:gd name="connsiteY560" fmla="*/ 8608 h 10000"/>
                  <a:gd name="connsiteX561" fmla="*/ 4601 w 10000"/>
                  <a:gd name="connsiteY561" fmla="*/ 8617 h 10000"/>
                  <a:gd name="connsiteX562" fmla="*/ 4609 w 10000"/>
                  <a:gd name="connsiteY562" fmla="*/ 8627 h 10000"/>
                  <a:gd name="connsiteX563" fmla="*/ 4618 w 10000"/>
                  <a:gd name="connsiteY563" fmla="*/ 8637 h 10000"/>
                  <a:gd name="connsiteX564" fmla="*/ 4618 w 10000"/>
                  <a:gd name="connsiteY564" fmla="*/ 8646 h 10000"/>
                  <a:gd name="connsiteX565" fmla="*/ 4634 w 10000"/>
                  <a:gd name="connsiteY565" fmla="*/ 8656 h 10000"/>
                  <a:gd name="connsiteX566" fmla="*/ 4640 w 10000"/>
                  <a:gd name="connsiteY566" fmla="*/ 8659 h 10000"/>
                  <a:gd name="connsiteX567" fmla="*/ 4651 w 10000"/>
                  <a:gd name="connsiteY567" fmla="*/ 8666 h 10000"/>
                  <a:gd name="connsiteX568" fmla="*/ 4657 w 10000"/>
                  <a:gd name="connsiteY568" fmla="*/ 8659 h 10000"/>
                  <a:gd name="connsiteX569" fmla="*/ 4668 w 10000"/>
                  <a:gd name="connsiteY569" fmla="*/ 8650 h 10000"/>
                  <a:gd name="connsiteX570" fmla="*/ 4676 w 10000"/>
                  <a:gd name="connsiteY570" fmla="*/ 8650 h 10000"/>
                  <a:gd name="connsiteX571" fmla="*/ 4690 w 10000"/>
                  <a:gd name="connsiteY571" fmla="*/ 8650 h 10000"/>
                  <a:gd name="connsiteX572" fmla="*/ 4698 w 10000"/>
                  <a:gd name="connsiteY572" fmla="*/ 8650 h 10000"/>
                  <a:gd name="connsiteX573" fmla="*/ 4704 w 10000"/>
                  <a:gd name="connsiteY573" fmla="*/ 8650 h 10000"/>
                  <a:gd name="connsiteX574" fmla="*/ 4706 w 10000"/>
                  <a:gd name="connsiteY574" fmla="*/ 8659 h 10000"/>
                  <a:gd name="connsiteX575" fmla="*/ 4706 w 10000"/>
                  <a:gd name="connsiteY575" fmla="*/ 8666 h 10000"/>
                  <a:gd name="connsiteX576" fmla="*/ 4723 w 10000"/>
                  <a:gd name="connsiteY576" fmla="*/ 8682 h 10000"/>
                  <a:gd name="connsiteX577" fmla="*/ 4737 w 10000"/>
                  <a:gd name="connsiteY577" fmla="*/ 8682 h 10000"/>
                  <a:gd name="connsiteX578" fmla="*/ 4745 w 10000"/>
                  <a:gd name="connsiteY578" fmla="*/ 8676 h 10000"/>
                  <a:gd name="connsiteX579" fmla="*/ 4756 w 10000"/>
                  <a:gd name="connsiteY579" fmla="*/ 8666 h 10000"/>
                  <a:gd name="connsiteX580" fmla="*/ 4765 w 10000"/>
                  <a:gd name="connsiteY580" fmla="*/ 8666 h 10000"/>
                  <a:gd name="connsiteX581" fmla="*/ 4765 w 10000"/>
                  <a:gd name="connsiteY581" fmla="*/ 8682 h 10000"/>
                  <a:gd name="connsiteX582" fmla="*/ 4770 w 10000"/>
                  <a:gd name="connsiteY582" fmla="*/ 8701 h 10000"/>
                  <a:gd name="connsiteX583" fmla="*/ 4778 w 10000"/>
                  <a:gd name="connsiteY583" fmla="*/ 8705 h 10000"/>
                  <a:gd name="connsiteX584" fmla="*/ 4795 w 10000"/>
                  <a:gd name="connsiteY584" fmla="*/ 8714 h 10000"/>
                  <a:gd name="connsiteX585" fmla="*/ 4812 w 10000"/>
                  <a:gd name="connsiteY585" fmla="*/ 8714 h 10000"/>
                  <a:gd name="connsiteX586" fmla="*/ 4825 w 10000"/>
                  <a:gd name="connsiteY586" fmla="*/ 8705 h 10000"/>
                  <a:gd name="connsiteX587" fmla="*/ 4825 w 10000"/>
                  <a:gd name="connsiteY587" fmla="*/ 8701 h 10000"/>
                  <a:gd name="connsiteX588" fmla="*/ 4828 w 10000"/>
                  <a:gd name="connsiteY588" fmla="*/ 8701 h 10000"/>
                  <a:gd name="connsiteX589" fmla="*/ 4837 w 10000"/>
                  <a:gd name="connsiteY589" fmla="*/ 8692 h 10000"/>
                  <a:gd name="connsiteX590" fmla="*/ 4842 w 10000"/>
                  <a:gd name="connsiteY590" fmla="*/ 8685 h 10000"/>
                  <a:gd name="connsiteX591" fmla="*/ 4859 w 10000"/>
                  <a:gd name="connsiteY591" fmla="*/ 8692 h 10000"/>
                  <a:gd name="connsiteX592" fmla="*/ 4870 w 10000"/>
                  <a:gd name="connsiteY592" fmla="*/ 8701 h 10000"/>
                  <a:gd name="connsiteX593" fmla="*/ 4878 w 10000"/>
                  <a:gd name="connsiteY593" fmla="*/ 8714 h 10000"/>
                  <a:gd name="connsiteX594" fmla="*/ 4892 w 10000"/>
                  <a:gd name="connsiteY594" fmla="*/ 8724 h 10000"/>
                  <a:gd name="connsiteX595" fmla="*/ 4900 w 10000"/>
                  <a:gd name="connsiteY595" fmla="*/ 8724 h 10000"/>
                  <a:gd name="connsiteX596" fmla="*/ 4906 w 10000"/>
                  <a:gd name="connsiteY596" fmla="*/ 8705 h 10000"/>
                  <a:gd name="connsiteX597" fmla="*/ 4925 w 10000"/>
                  <a:gd name="connsiteY597" fmla="*/ 8724 h 10000"/>
                  <a:gd name="connsiteX598" fmla="*/ 4939 w 10000"/>
                  <a:gd name="connsiteY598" fmla="*/ 8701 h 10000"/>
                  <a:gd name="connsiteX599" fmla="*/ 4950 w 10000"/>
                  <a:gd name="connsiteY599" fmla="*/ 8695 h 10000"/>
                  <a:gd name="connsiteX600" fmla="*/ 4956 w 10000"/>
                  <a:gd name="connsiteY600" fmla="*/ 8692 h 10000"/>
                  <a:gd name="connsiteX601" fmla="*/ 4986 w 10000"/>
                  <a:gd name="connsiteY601" fmla="*/ 8705 h 10000"/>
                  <a:gd name="connsiteX602" fmla="*/ 5003 w 10000"/>
                  <a:gd name="connsiteY602" fmla="*/ 8701 h 10000"/>
                  <a:gd name="connsiteX603" fmla="*/ 5011 w 10000"/>
                  <a:gd name="connsiteY603" fmla="*/ 8692 h 10000"/>
                  <a:gd name="connsiteX604" fmla="*/ 5028 w 10000"/>
                  <a:gd name="connsiteY604" fmla="*/ 8682 h 10000"/>
                  <a:gd name="connsiteX605" fmla="*/ 5030 w 10000"/>
                  <a:gd name="connsiteY605" fmla="*/ 8659 h 10000"/>
                  <a:gd name="connsiteX606" fmla="*/ 5039 w 10000"/>
                  <a:gd name="connsiteY606" fmla="*/ 8656 h 10000"/>
                  <a:gd name="connsiteX607" fmla="*/ 5053 w 10000"/>
                  <a:gd name="connsiteY607" fmla="*/ 8669 h 10000"/>
                  <a:gd name="connsiteX608" fmla="*/ 5061 w 10000"/>
                  <a:gd name="connsiteY608" fmla="*/ 8669 h 10000"/>
                  <a:gd name="connsiteX609" fmla="*/ 5061 w 10000"/>
                  <a:gd name="connsiteY609" fmla="*/ 8676 h 10000"/>
                  <a:gd name="connsiteX610" fmla="*/ 5069 w 10000"/>
                  <a:gd name="connsiteY610" fmla="*/ 8669 h 10000"/>
                  <a:gd name="connsiteX611" fmla="*/ 5083 w 10000"/>
                  <a:gd name="connsiteY611" fmla="*/ 8669 h 10000"/>
                  <a:gd name="connsiteX612" fmla="*/ 5100 w 10000"/>
                  <a:gd name="connsiteY612" fmla="*/ 8669 h 10000"/>
                  <a:gd name="connsiteX613" fmla="*/ 5119 w 10000"/>
                  <a:gd name="connsiteY613" fmla="*/ 8682 h 10000"/>
                  <a:gd name="connsiteX614" fmla="*/ 5136 w 10000"/>
                  <a:gd name="connsiteY614" fmla="*/ 8692 h 10000"/>
                  <a:gd name="connsiteX615" fmla="*/ 5161 w 10000"/>
                  <a:gd name="connsiteY615" fmla="*/ 8701 h 10000"/>
                  <a:gd name="connsiteX616" fmla="*/ 5183 w 10000"/>
                  <a:gd name="connsiteY616" fmla="*/ 8701 h 10000"/>
                  <a:gd name="connsiteX617" fmla="*/ 5199 w 10000"/>
                  <a:gd name="connsiteY617" fmla="*/ 8701 h 10000"/>
                  <a:gd name="connsiteX618" fmla="*/ 5213 w 10000"/>
                  <a:gd name="connsiteY618" fmla="*/ 8705 h 10000"/>
                  <a:gd name="connsiteX619" fmla="*/ 5224 w 10000"/>
                  <a:gd name="connsiteY619" fmla="*/ 8701 h 10000"/>
                  <a:gd name="connsiteX620" fmla="*/ 5230 w 10000"/>
                  <a:gd name="connsiteY620" fmla="*/ 8701 h 10000"/>
                  <a:gd name="connsiteX621" fmla="*/ 5241 w 10000"/>
                  <a:gd name="connsiteY621" fmla="*/ 8676 h 10000"/>
                  <a:gd name="connsiteX622" fmla="*/ 5247 w 10000"/>
                  <a:gd name="connsiteY622" fmla="*/ 8666 h 10000"/>
                  <a:gd name="connsiteX623" fmla="*/ 5249 w 10000"/>
                  <a:gd name="connsiteY623" fmla="*/ 8646 h 10000"/>
                  <a:gd name="connsiteX624" fmla="*/ 5249 w 10000"/>
                  <a:gd name="connsiteY624" fmla="*/ 8650 h 10000"/>
                  <a:gd name="connsiteX625" fmla="*/ 5255 w 10000"/>
                  <a:gd name="connsiteY625" fmla="*/ 8646 h 10000"/>
                  <a:gd name="connsiteX626" fmla="*/ 5271 w 10000"/>
                  <a:gd name="connsiteY626" fmla="*/ 8650 h 10000"/>
                  <a:gd name="connsiteX627" fmla="*/ 5288 w 10000"/>
                  <a:gd name="connsiteY627" fmla="*/ 8666 h 10000"/>
                  <a:gd name="connsiteX628" fmla="*/ 5296 w 10000"/>
                  <a:gd name="connsiteY628" fmla="*/ 8666 h 10000"/>
                  <a:gd name="connsiteX629" fmla="*/ 5310 w 10000"/>
                  <a:gd name="connsiteY629" fmla="*/ 8656 h 10000"/>
                  <a:gd name="connsiteX630" fmla="*/ 5321 w 10000"/>
                  <a:gd name="connsiteY630" fmla="*/ 8650 h 10000"/>
                  <a:gd name="connsiteX631" fmla="*/ 5338 w 10000"/>
                  <a:gd name="connsiteY631" fmla="*/ 8650 h 10000"/>
                  <a:gd name="connsiteX632" fmla="*/ 5360 w 10000"/>
                  <a:gd name="connsiteY632" fmla="*/ 8640 h 10000"/>
                  <a:gd name="connsiteX633" fmla="*/ 5366 w 10000"/>
                  <a:gd name="connsiteY633" fmla="*/ 8637 h 10000"/>
                  <a:gd name="connsiteX634" fmla="*/ 5368 w 10000"/>
                  <a:gd name="connsiteY634" fmla="*/ 8637 h 10000"/>
                  <a:gd name="connsiteX635" fmla="*/ 5382 w 10000"/>
                  <a:gd name="connsiteY635" fmla="*/ 8630 h 10000"/>
                  <a:gd name="connsiteX636" fmla="*/ 5391 w 10000"/>
                  <a:gd name="connsiteY636" fmla="*/ 8630 h 10000"/>
                  <a:gd name="connsiteX637" fmla="*/ 5402 w 10000"/>
                  <a:gd name="connsiteY637" fmla="*/ 8637 h 10000"/>
                  <a:gd name="connsiteX638" fmla="*/ 5418 w 10000"/>
                  <a:gd name="connsiteY638" fmla="*/ 8656 h 10000"/>
                  <a:gd name="connsiteX639" fmla="*/ 5432 w 10000"/>
                  <a:gd name="connsiteY639" fmla="*/ 8666 h 10000"/>
                  <a:gd name="connsiteX640" fmla="*/ 5443 w 10000"/>
                  <a:gd name="connsiteY640" fmla="*/ 8682 h 10000"/>
                  <a:gd name="connsiteX641" fmla="*/ 5457 w 10000"/>
                  <a:gd name="connsiteY641" fmla="*/ 8692 h 10000"/>
                  <a:gd name="connsiteX642" fmla="*/ 5471 w 10000"/>
                  <a:gd name="connsiteY642" fmla="*/ 8705 h 10000"/>
                  <a:gd name="connsiteX643" fmla="*/ 5488 w 10000"/>
                  <a:gd name="connsiteY643" fmla="*/ 8711 h 10000"/>
                  <a:gd name="connsiteX644" fmla="*/ 5490 w 10000"/>
                  <a:gd name="connsiteY644" fmla="*/ 8721 h 10000"/>
                  <a:gd name="connsiteX645" fmla="*/ 5512 w 10000"/>
                  <a:gd name="connsiteY645" fmla="*/ 8724 h 10000"/>
                  <a:gd name="connsiteX646" fmla="*/ 5521 w 10000"/>
                  <a:gd name="connsiteY646" fmla="*/ 8714 h 10000"/>
                  <a:gd name="connsiteX647" fmla="*/ 5524 w 10000"/>
                  <a:gd name="connsiteY647" fmla="*/ 8714 h 10000"/>
                  <a:gd name="connsiteX648" fmla="*/ 5532 w 10000"/>
                  <a:gd name="connsiteY648" fmla="*/ 8721 h 10000"/>
                  <a:gd name="connsiteX649" fmla="*/ 5540 w 10000"/>
                  <a:gd name="connsiteY649" fmla="*/ 8724 h 10000"/>
                  <a:gd name="connsiteX650" fmla="*/ 5562 w 10000"/>
                  <a:gd name="connsiteY650" fmla="*/ 8750 h 10000"/>
                  <a:gd name="connsiteX651" fmla="*/ 5562 w 10000"/>
                  <a:gd name="connsiteY651" fmla="*/ 8760 h 10000"/>
                  <a:gd name="connsiteX652" fmla="*/ 5571 w 10000"/>
                  <a:gd name="connsiteY652" fmla="*/ 8782 h 10000"/>
                  <a:gd name="connsiteX653" fmla="*/ 5579 w 10000"/>
                  <a:gd name="connsiteY653" fmla="*/ 8789 h 10000"/>
                  <a:gd name="connsiteX654" fmla="*/ 5593 w 10000"/>
                  <a:gd name="connsiteY654" fmla="*/ 8789 h 10000"/>
                  <a:gd name="connsiteX655" fmla="*/ 5596 w 10000"/>
                  <a:gd name="connsiteY655" fmla="*/ 8789 h 10000"/>
                  <a:gd name="connsiteX656" fmla="*/ 5626 w 10000"/>
                  <a:gd name="connsiteY656" fmla="*/ 8782 h 10000"/>
                  <a:gd name="connsiteX657" fmla="*/ 5629 w 10000"/>
                  <a:gd name="connsiteY657" fmla="*/ 8782 h 10000"/>
                  <a:gd name="connsiteX658" fmla="*/ 5637 w 10000"/>
                  <a:gd name="connsiteY658" fmla="*/ 8779 h 10000"/>
                  <a:gd name="connsiteX659" fmla="*/ 5648 w 10000"/>
                  <a:gd name="connsiteY659" fmla="*/ 8789 h 10000"/>
                  <a:gd name="connsiteX660" fmla="*/ 5665 w 10000"/>
                  <a:gd name="connsiteY660" fmla="*/ 8795 h 10000"/>
                  <a:gd name="connsiteX661" fmla="*/ 5676 w 10000"/>
                  <a:gd name="connsiteY661" fmla="*/ 8789 h 10000"/>
                  <a:gd name="connsiteX662" fmla="*/ 5684 w 10000"/>
                  <a:gd name="connsiteY662" fmla="*/ 8782 h 10000"/>
                  <a:gd name="connsiteX663" fmla="*/ 5693 w 10000"/>
                  <a:gd name="connsiteY663" fmla="*/ 8789 h 10000"/>
                  <a:gd name="connsiteX664" fmla="*/ 5715 w 10000"/>
                  <a:gd name="connsiteY664" fmla="*/ 8808 h 10000"/>
                  <a:gd name="connsiteX665" fmla="*/ 5731 w 10000"/>
                  <a:gd name="connsiteY665" fmla="*/ 8808 h 10000"/>
                  <a:gd name="connsiteX666" fmla="*/ 5740 w 10000"/>
                  <a:gd name="connsiteY666" fmla="*/ 8808 h 10000"/>
                  <a:gd name="connsiteX667" fmla="*/ 5765 w 10000"/>
                  <a:gd name="connsiteY667" fmla="*/ 8818 h 10000"/>
                  <a:gd name="connsiteX668" fmla="*/ 5781 w 10000"/>
                  <a:gd name="connsiteY668" fmla="*/ 8824 h 10000"/>
                  <a:gd name="connsiteX669" fmla="*/ 5798 w 10000"/>
                  <a:gd name="connsiteY669" fmla="*/ 8834 h 10000"/>
                  <a:gd name="connsiteX670" fmla="*/ 5814 w 10000"/>
                  <a:gd name="connsiteY670" fmla="*/ 8837 h 10000"/>
                  <a:gd name="connsiteX671" fmla="*/ 5831 w 10000"/>
                  <a:gd name="connsiteY671" fmla="*/ 8844 h 10000"/>
                  <a:gd name="connsiteX672" fmla="*/ 5842 w 10000"/>
                  <a:gd name="connsiteY672" fmla="*/ 8847 h 10000"/>
                  <a:gd name="connsiteX673" fmla="*/ 5859 w 10000"/>
                  <a:gd name="connsiteY673" fmla="*/ 8857 h 10000"/>
                  <a:gd name="connsiteX674" fmla="*/ 5870 w 10000"/>
                  <a:gd name="connsiteY674" fmla="*/ 8867 h 10000"/>
                  <a:gd name="connsiteX675" fmla="*/ 5878 w 10000"/>
                  <a:gd name="connsiteY675" fmla="*/ 8873 h 10000"/>
                  <a:gd name="connsiteX676" fmla="*/ 5895 w 10000"/>
                  <a:gd name="connsiteY676" fmla="*/ 8873 h 10000"/>
                  <a:gd name="connsiteX677" fmla="*/ 5911 w 10000"/>
                  <a:gd name="connsiteY677" fmla="*/ 8873 h 10000"/>
                  <a:gd name="connsiteX678" fmla="*/ 5931 w 10000"/>
                  <a:gd name="connsiteY678" fmla="*/ 8873 h 10000"/>
                  <a:gd name="connsiteX679" fmla="*/ 5950 w 10000"/>
                  <a:gd name="connsiteY679" fmla="*/ 8867 h 10000"/>
                  <a:gd name="connsiteX680" fmla="*/ 5967 w 10000"/>
                  <a:gd name="connsiteY680" fmla="*/ 8867 h 10000"/>
                  <a:gd name="connsiteX681" fmla="*/ 5975 w 10000"/>
                  <a:gd name="connsiteY681" fmla="*/ 8873 h 10000"/>
                  <a:gd name="connsiteX682" fmla="*/ 6000 w 10000"/>
                  <a:gd name="connsiteY682" fmla="*/ 8883 h 10000"/>
                  <a:gd name="connsiteX683" fmla="*/ 5997 w 10000"/>
                  <a:gd name="connsiteY683" fmla="*/ 8886 h 10000"/>
                  <a:gd name="connsiteX684" fmla="*/ 5997 w 10000"/>
                  <a:gd name="connsiteY684" fmla="*/ 8896 h 10000"/>
                  <a:gd name="connsiteX685" fmla="*/ 6014 w 10000"/>
                  <a:gd name="connsiteY685" fmla="*/ 8892 h 10000"/>
                  <a:gd name="connsiteX686" fmla="*/ 6028 w 10000"/>
                  <a:gd name="connsiteY686" fmla="*/ 8892 h 10000"/>
                  <a:gd name="connsiteX687" fmla="*/ 6053 w 10000"/>
                  <a:gd name="connsiteY687" fmla="*/ 8886 h 10000"/>
                  <a:gd name="connsiteX688" fmla="*/ 6072 w 10000"/>
                  <a:gd name="connsiteY688" fmla="*/ 8876 h 10000"/>
                  <a:gd name="connsiteX689" fmla="*/ 6089 w 10000"/>
                  <a:gd name="connsiteY689" fmla="*/ 8867 h 10000"/>
                  <a:gd name="connsiteX690" fmla="*/ 6111 w 10000"/>
                  <a:gd name="connsiteY690" fmla="*/ 8857 h 10000"/>
                  <a:gd name="connsiteX691" fmla="*/ 6127 w 10000"/>
                  <a:gd name="connsiteY691" fmla="*/ 8847 h 10000"/>
                  <a:gd name="connsiteX692" fmla="*/ 6152 w 10000"/>
                  <a:gd name="connsiteY692" fmla="*/ 8834 h 10000"/>
                  <a:gd name="connsiteX693" fmla="*/ 6183 w 10000"/>
                  <a:gd name="connsiteY693" fmla="*/ 8828 h 10000"/>
                  <a:gd name="connsiteX694" fmla="*/ 6175 w 10000"/>
                  <a:gd name="connsiteY694" fmla="*/ 8844 h 10000"/>
                  <a:gd name="connsiteX695" fmla="*/ 6169 w 10000"/>
                  <a:gd name="connsiteY695" fmla="*/ 8863 h 10000"/>
                  <a:gd name="connsiteX696" fmla="*/ 6158 w 10000"/>
                  <a:gd name="connsiteY696" fmla="*/ 8886 h 10000"/>
                  <a:gd name="connsiteX697" fmla="*/ 6152 w 10000"/>
                  <a:gd name="connsiteY697" fmla="*/ 8896 h 10000"/>
                  <a:gd name="connsiteX698" fmla="*/ 6150 w 10000"/>
                  <a:gd name="connsiteY698" fmla="*/ 8909 h 10000"/>
                  <a:gd name="connsiteX699" fmla="*/ 6152 w 10000"/>
                  <a:gd name="connsiteY699" fmla="*/ 8938 h 10000"/>
                  <a:gd name="connsiteX700" fmla="*/ 6158 w 10000"/>
                  <a:gd name="connsiteY700" fmla="*/ 8957 h 10000"/>
                  <a:gd name="connsiteX701" fmla="*/ 6161 w 10000"/>
                  <a:gd name="connsiteY701" fmla="*/ 8980 h 10000"/>
                  <a:gd name="connsiteX702" fmla="*/ 6166 w 10000"/>
                  <a:gd name="connsiteY702" fmla="*/ 8999 h 10000"/>
                  <a:gd name="connsiteX703" fmla="*/ 6175 w 10000"/>
                  <a:gd name="connsiteY703" fmla="*/ 9032 h 10000"/>
                  <a:gd name="connsiteX704" fmla="*/ 6183 w 10000"/>
                  <a:gd name="connsiteY704" fmla="*/ 9051 h 10000"/>
                  <a:gd name="connsiteX705" fmla="*/ 6191 w 10000"/>
                  <a:gd name="connsiteY705" fmla="*/ 9064 h 10000"/>
                  <a:gd name="connsiteX706" fmla="*/ 6194 w 10000"/>
                  <a:gd name="connsiteY706" fmla="*/ 9084 h 10000"/>
                  <a:gd name="connsiteX707" fmla="*/ 6208 w 10000"/>
                  <a:gd name="connsiteY707" fmla="*/ 9103 h 10000"/>
                  <a:gd name="connsiteX708" fmla="*/ 6208 w 10000"/>
                  <a:gd name="connsiteY708" fmla="*/ 9113 h 10000"/>
                  <a:gd name="connsiteX709" fmla="*/ 6216 w 10000"/>
                  <a:gd name="connsiteY709" fmla="*/ 9129 h 10000"/>
                  <a:gd name="connsiteX710" fmla="*/ 6230 w 10000"/>
                  <a:gd name="connsiteY710" fmla="*/ 9148 h 10000"/>
                  <a:gd name="connsiteX711" fmla="*/ 6241 w 10000"/>
                  <a:gd name="connsiteY711" fmla="*/ 9165 h 10000"/>
                  <a:gd name="connsiteX712" fmla="*/ 6249 w 10000"/>
                  <a:gd name="connsiteY712" fmla="*/ 9168 h 10000"/>
                  <a:gd name="connsiteX713" fmla="*/ 6266 w 10000"/>
                  <a:gd name="connsiteY713" fmla="*/ 9184 h 10000"/>
                  <a:gd name="connsiteX714" fmla="*/ 6280 w 10000"/>
                  <a:gd name="connsiteY714" fmla="*/ 9184 h 10000"/>
                  <a:gd name="connsiteX715" fmla="*/ 6288 w 10000"/>
                  <a:gd name="connsiteY715" fmla="*/ 9177 h 10000"/>
                  <a:gd name="connsiteX716" fmla="*/ 6299 w 10000"/>
                  <a:gd name="connsiteY716" fmla="*/ 9187 h 10000"/>
                  <a:gd name="connsiteX717" fmla="*/ 6305 w 10000"/>
                  <a:gd name="connsiteY717" fmla="*/ 9197 h 10000"/>
                  <a:gd name="connsiteX718" fmla="*/ 6310 w 10000"/>
                  <a:gd name="connsiteY718" fmla="*/ 9197 h 10000"/>
                  <a:gd name="connsiteX719" fmla="*/ 6321 w 10000"/>
                  <a:gd name="connsiteY719" fmla="*/ 9213 h 10000"/>
                  <a:gd name="connsiteX720" fmla="*/ 6335 w 10000"/>
                  <a:gd name="connsiteY720" fmla="*/ 9223 h 10000"/>
                  <a:gd name="connsiteX721" fmla="*/ 6338 w 10000"/>
                  <a:gd name="connsiteY721" fmla="*/ 9223 h 10000"/>
                  <a:gd name="connsiteX722" fmla="*/ 6355 w 10000"/>
                  <a:gd name="connsiteY722" fmla="*/ 9226 h 10000"/>
                  <a:gd name="connsiteX723" fmla="*/ 6363 w 10000"/>
                  <a:gd name="connsiteY723" fmla="*/ 9236 h 10000"/>
                  <a:gd name="connsiteX724" fmla="*/ 6380 w 10000"/>
                  <a:gd name="connsiteY724" fmla="*/ 9258 h 10000"/>
                  <a:gd name="connsiteX725" fmla="*/ 6393 w 10000"/>
                  <a:gd name="connsiteY725" fmla="*/ 9278 h 10000"/>
                  <a:gd name="connsiteX726" fmla="*/ 6396 w 10000"/>
                  <a:gd name="connsiteY726" fmla="*/ 9288 h 10000"/>
                  <a:gd name="connsiteX727" fmla="*/ 6407 w 10000"/>
                  <a:gd name="connsiteY727" fmla="*/ 9297 h 10000"/>
                  <a:gd name="connsiteX728" fmla="*/ 6410 w 10000"/>
                  <a:gd name="connsiteY728" fmla="*/ 9307 h 10000"/>
                  <a:gd name="connsiteX729" fmla="*/ 6416 w 10000"/>
                  <a:gd name="connsiteY729" fmla="*/ 9317 h 10000"/>
                  <a:gd name="connsiteX730" fmla="*/ 6424 w 10000"/>
                  <a:gd name="connsiteY730" fmla="*/ 9326 h 10000"/>
                  <a:gd name="connsiteX731" fmla="*/ 6435 w 10000"/>
                  <a:gd name="connsiteY731" fmla="*/ 9336 h 10000"/>
                  <a:gd name="connsiteX732" fmla="*/ 6443 w 10000"/>
                  <a:gd name="connsiteY732" fmla="*/ 9346 h 10000"/>
                  <a:gd name="connsiteX733" fmla="*/ 6449 w 10000"/>
                  <a:gd name="connsiteY733" fmla="*/ 9362 h 10000"/>
                  <a:gd name="connsiteX734" fmla="*/ 6452 w 10000"/>
                  <a:gd name="connsiteY734" fmla="*/ 9372 h 10000"/>
                  <a:gd name="connsiteX735" fmla="*/ 6449 w 10000"/>
                  <a:gd name="connsiteY735" fmla="*/ 9381 h 10000"/>
                  <a:gd name="connsiteX736" fmla="*/ 6465 w 10000"/>
                  <a:gd name="connsiteY736" fmla="*/ 9394 h 10000"/>
                  <a:gd name="connsiteX737" fmla="*/ 6468 w 10000"/>
                  <a:gd name="connsiteY737" fmla="*/ 9420 h 10000"/>
                  <a:gd name="connsiteX738" fmla="*/ 6493 w 10000"/>
                  <a:gd name="connsiteY738" fmla="*/ 9430 h 10000"/>
                  <a:gd name="connsiteX739" fmla="*/ 6507 w 10000"/>
                  <a:gd name="connsiteY739" fmla="*/ 9440 h 10000"/>
                  <a:gd name="connsiteX740" fmla="*/ 6524 w 10000"/>
                  <a:gd name="connsiteY740" fmla="*/ 9459 h 10000"/>
                  <a:gd name="connsiteX741" fmla="*/ 6532 w 10000"/>
                  <a:gd name="connsiteY741" fmla="*/ 9485 h 10000"/>
                  <a:gd name="connsiteX742" fmla="*/ 6537 w 10000"/>
                  <a:gd name="connsiteY742" fmla="*/ 9498 h 10000"/>
                  <a:gd name="connsiteX743" fmla="*/ 6571 w 10000"/>
                  <a:gd name="connsiteY743" fmla="*/ 9508 h 10000"/>
                  <a:gd name="connsiteX744" fmla="*/ 6596 w 10000"/>
                  <a:gd name="connsiteY744" fmla="*/ 9508 h 10000"/>
                  <a:gd name="connsiteX745" fmla="*/ 6637 w 10000"/>
                  <a:gd name="connsiteY745" fmla="*/ 9517 h 10000"/>
                  <a:gd name="connsiteX746" fmla="*/ 6662 w 10000"/>
                  <a:gd name="connsiteY746" fmla="*/ 9524 h 10000"/>
                  <a:gd name="connsiteX747" fmla="*/ 6679 w 10000"/>
                  <a:gd name="connsiteY747" fmla="*/ 9517 h 10000"/>
                  <a:gd name="connsiteX748" fmla="*/ 6679 w 10000"/>
                  <a:gd name="connsiteY748" fmla="*/ 9505 h 10000"/>
                  <a:gd name="connsiteX749" fmla="*/ 6690 w 10000"/>
                  <a:gd name="connsiteY749" fmla="*/ 9485 h 10000"/>
                  <a:gd name="connsiteX750" fmla="*/ 6693 w 10000"/>
                  <a:gd name="connsiteY750" fmla="*/ 9479 h 10000"/>
                  <a:gd name="connsiteX751" fmla="*/ 6706 w 10000"/>
                  <a:gd name="connsiteY751" fmla="*/ 9469 h 10000"/>
                  <a:gd name="connsiteX752" fmla="*/ 6709 w 10000"/>
                  <a:gd name="connsiteY752" fmla="*/ 9462 h 10000"/>
                  <a:gd name="connsiteX753" fmla="*/ 6717 w 10000"/>
                  <a:gd name="connsiteY753" fmla="*/ 9459 h 10000"/>
                  <a:gd name="connsiteX754" fmla="*/ 6726 w 10000"/>
                  <a:gd name="connsiteY754" fmla="*/ 9459 h 10000"/>
                  <a:gd name="connsiteX755" fmla="*/ 6742 w 10000"/>
                  <a:gd name="connsiteY755" fmla="*/ 9462 h 10000"/>
                  <a:gd name="connsiteX756" fmla="*/ 6759 w 10000"/>
                  <a:gd name="connsiteY756" fmla="*/ 9479 h 10000"/>
                  <a:gd name="connsiteX757" fmla="*/ 6781 w 10000"/>
                  <a:gd name="connsiteY757" fmla="*/ 9485 h 10000"/>
                  <a:gd name="connsiteX758" fmla="*/ 6795 w 10000"/>
                  <a:gd name="connsiteY758" fmla="*/ 9485 h 10000"/>
                  <a:gd name="connsiteX759" fmla="*/ 6803 w 10000"/>
                  <a:gd name="connsiteY759" fmla="*/ 9498 h 10000"/>
                  <a:gd name="connsiteX760" fmla="*/ 6806 w 10000"/>
                  <a:gd name="connsiteY760" fmla="*/ 9508 h 10000"/>
                  <a:gd name="connsiteX761" fmla="*/ 6823 w 10000"/>
                  <a:gd name="connsiteY761" fmla="*/ 9514 h 10000"/>
                  <a:gd name="connsiteX762" fmla="*/ 6831 w 10000"/>
                  <a:gd name="connsiteY762" fmla="*/ 9514 h 10000"/>
                  <a:gd name="connsiteX763" fmla="*/ 6848 w 10000"/>
                  <a:gd name="connsiteY763" fmla="*/ 9514 h 10000"/>
                  <a:gd name="connsiteX764" fmla="*/ 6856 w 10000"/>
                  <a:gd name="connsiteY764" fmla="*/ 9517 h 10000"/>
                  <a:gd name="connsiteX765" fmla="*/ 6878 w 10000"/>
                  <a:gd name="connsiteY765" fmla="*/ 9524 h 10000"/>
                  <a:gd name="connsiteX766" fmla="*/ 6895 w 10000"/>
                  <a:gd name="connsiteY766" fmla="*/ 9524 h 10000"/>
                  <a:gd name="connsiteX767" fmla="*/ 6917 w 10000"/>
                  <a:gd name="connsiteY767" fmla="*/ 9527 h 10000"/>
                  <a:gd name="connsiteX768" fmla="*/ 6934 w 10000"/>
                  <a:gd name="connsiteY768" fmla="*/ 9534 h 10000"/>
                  <a:gd name="connsiteX769" fmla="*/ 6961 w 10000"/>
                  <a:gd name="connsiteY769" fmla="*/ 9543 h 10000"/>
                  <a:gd name="connsiteX770" fmla="*/ 6989 w 10000"/>
                  <a:gd name="connsiteY770" fmla="*/ 9547 h 10000"/>
                  <a:gd name="connsiteX771" fmla="*/ 7014 w 10000"/>
                  <a:gd name="connsiteY771" fmla="*/ 9543 h 10000"/>
                  <a:gd name="connsiteX772" fmla="*/ 7033 w 10000"/>
                  <a:gd name="connsiteY772" fmla="*/ 9543 h 10000"/>
                  <a:gd name="connsiteX773" fmla="*/ 7042 w 10000"/>
                  <a:gd name="connsiteY773" fmla="*/ 9547 h 10000"/>
                  <a:gd name="connsiteX774" fmla="*/ 7069 w 10000"/>
                  <a:gd name="connsiteY774" fmla="*/ 9647 h 10000"/>
                  <a:gd name="connsiteX775" fmla="*/ 7122 w 10000"/>
                  <a:gd name="connsiteY775" fmla="*/ 9734 h 10000"/>
                  <a:gd name="connsiteX776" fmla="*/ 7147 w 10000"/>
                  <a:gd name="connsiteY776" fmla="*/ 9744 h 10000"/>
                  <a:gd name="connsiteX777" fmla="*/ 7169 w 10000"/>
                  <a:gd name="connsiteY777" fmla="*/ 9741 h 10000"/>
                  <a:gd name="connsiteX778" fmla="*/ 7177 w 10000"/>
                  <a:gd name="connsiteY778" fmla="*/ 9744 h 10000"/>
                  <a:gd name="connsiteX779" fmla="*/ 7186 w 10000"/>
                  <a:gd name="connsiteY779" fmla="*/ 9754 h 10000"/>
                  <a:gd name="connsiteX780" fmla="*/ 7191 w 10000"/>
                  <a:gd name="connsiteY780" fmla="*/ 9773 h 10000"/>
                  <a:gd name="connsiteX781" fmla="*/ 7208 w 10000"/>
                  <a:gd name="connsiteY781" fmla="*/ 9783 h 10000"/>
                  <a:gd name="connsiteX782" fmla="*/ 7219 w 10000"/>
                  <a:gd name="connsiteY782" fmla="*/ 9793 h 10000"/>
                  <a:gd name="connsiteX783" fmla="*/ 7235 w 10000"/>
                  <a:gd name="connsiteY783" fmla="*/ 9802 h 10000"/>
                  <a:gd name="connsiteX784" fmla="*/ 7249 w 10000"/>
                  <a:gd name="connsiteY784" fmla="*/ 9819 h 10000"/>
                  <a:gd name="connsiteX785" fmla="*/ 7255 w 10000"/>
                  <a:gd name="connsiteY785" fmla="*/ 9835 h 10000"/>
                  <a:gd name="connsiteX786" fmla="*/ 7255 w 10000"/>
                  <a:gd name="connsiteY786" fmla="*/ 9848 h 10000"/>
                  <a:gd name="connsiteX787" fmla="*/ 7249 w 10000"/>
                  <a:gd name="connsiteY787" fmla="*/ 9848 h 10000"/>
                  <a:gd name="connsiteX788" fmla="*/ 7244 w 10000"/>
                  <a:gd name="connsiteY788" fmla="*/ 9858 h 10000"/>
                  <a:gd name="connsiteX789" fmla="*/ 7235 w 10000"/>
                  <a:gd name="connsiteY789" fmla="*/ 9883 h 10000"/>
                  <a:gd name="connsiteX790" fmla="*/ 7244 w 10000"/>
                  <a:gd name="connsiteY790" fmla="*/ 9903 h 10000"/>
                  <a:gd name="connsiteX791" fmla="*/ 7258 w 10000"/>
                  <a:gd name="connsiteY791" fmla="*/ 9926 h 10000"/>
                  <a:gd name="connsiteX792" fmla="*/ 7263 w 10000"/>
                  <a:gd name="connsiteY792" fmla="*/ 9948 h 10000"/>
                  <a:gd name="connsiteX793" fmla="*/ 7274 w 10000"/>
                  <a:gd name="connsiteY793" fmla="*/ 9968 h 10000"/>
                  <a:gd name="connsiteX794" fmla="*/ 7283 w 10000"/>
                  <a:gd name="connsiteY794" fmla="*/ 9987 h 10000"/>
                  <a:gd name="connsiteX795" fmla="*/ 7291 w 10000"/>
                  <a:gd name="connsiteY795" fmla="*/ 10000 h 10000"/>
                  <a:gd name="connsiteX796" fmla="*/ 7305 w 10000"/>
                  <a:gd name="connsiteY796" fmla="*/ 9997 h 10000"/>
                  <a:gd name="connsiteX797" fmla="*/ 7313 w 10000"/>
                  <a:gd name="connsiteY797" fmla="*/ 9977 h 10000"/>
                  <a:gd name="connsiteX798" fmla="*/ 7324 w 10000"/>
                  <a:gd name="connsiteY798" fmla="*/ 9968 h 10000"/>
                  <a:gd name="connsiteX799" fmla="*/ 7341 w 10000"/>
                  <a:gd name="connsiteY799" fmla="*/ 9971 h 10000"/>
                  <a:gd name="connsiteX800" fmla="*/ 7368 w 10000"/>
                  <a:gd name="connsiteY800" fmla="*/ 9987 h 10000"/>
                  <a:gd name="connsiteX801" fmla="*/ 7380 w 10000"/>
                  <a:gd name="connsiteY801" fmla="*/ 9990 h 10000"/>
                  <a:gd name="connsiteX802" fmla="*/ 7393 w 10000"/>
                  <a:gd name="connsiteY802" fmla="*/ 9981 h 10000"/>
                  <a:gd name="connsiteX803" fmla="*/ 7404 w 10000"/>
                  <a:gd name="connsiteY803" fmla="*/ 9968 h 10000"/>
                  <a:gd name="connsiteX804" fmla="*/ 7418 w 10000"/>
                  <a:gd name="connsiteY804" fmla="*/ 9948 h 10000"/>
                  <a:gd name="connsiteX805" fmla="*/ 7427 w 10000"/>
                  <a:gd name="connsiteY805" fmla="*/ 9922 h 10000"/>
                  <a:gd name="connsiteX806" fmla="*/ 7427 w 10000"/>
                  <a:gd name="connsiteY806" fmla="*/ 9906 h 10000"/>
                  <a:gd name="connsiteX807" fmla="*/ 7404 w 10000"/>
                  <a:gd name="connsiteY807" fmla="*/ 9877 h 10000"/>
                  <a:gd name="connsiteX808" fmla="*/ 7388 w 10000"/>
                  <a:gd name="connsiteY808" fmla="*/ 9854 h 10000"/>
                  <a:gd name="connsiteX809" fmla="*/ 7385 w 10000"/>
                  <a:gd name="connsiteY809" fmla="*/ 9845 h 10000"/>
                  <a:gd name="connsiteX810" fmla="*/ 7385 w 10000"/>
                  <a:gd name="connsiteY810" fmla="*/ 9825 h 10000"/>
                  <a:gd name="connsiteX811" fmla="*/ 7385 w 10000"/>
                  <a:gd name="connsiteY811" fmla="*/ 9819 h 10000"/>
                  <a:gd name="connsiteX812" fmla="*/ 7393 w 10000"/>
                  <a:gd name="connsiteY812" fmla="*/ 9809 h 10000"/>
                  <a:gd name="connsiteX813" fmla="*/ 7404 w 10000"/>
                  <a:gd name="connsiteY813" fmla="*/ 9793 h 10000"/>
                  <a:gd name="connsiteX814" fmla="*/ 7413 w 10000"/>
                  <a:gd name="connsiteY814" fmla="*/ 9783 h 10000"/>
                  <a:gd name="connsiteX815" fmla="*/ 7404 w 10000"/>
                  <a:gd name="connsiteY815" fmla="*/ 9770 h 10000"/>
                  <a:gd name="connsiteX816" fmla="*/ 7388 w 10000"/>
                  <a:gd name="connsiteY816" fmla="*/ 9760 h 10000"/>
                  <a:gd name="connsiteX817" fmla="*/ 7371 w 10000"/>
                  <a:gd name="connsiteY817" fmla="*/ 9744 h 10000"/>
                  <a:gd name="connsiteX818" fmla="*/ 7363 w 10000"/>
                  <a:gd name="connsiteY818" fmla="*/ 9731 h 10000"/>
                  <a:gd name="connsiteX819" fmla="*/ 7355 w 10000"/>
                  <a:gd name="connsiteY819" fmla="*/ 9715 h 10000"/>
                  <a:gd name="connsiteX820" fmla="*/ 7360 w 10000"/>
                  <a:gd name="connsiteY820" fmla="*/ 9686 h 10000"/>
                  <a:gd name="connsiteX821" fmla="*/ 7363 w 10000"/>
                  <a:gd name="connsiteY821" fmla="*/ 9657 h 10000"/>
                  <a:gd name="connsiteX822" fmla="*/ 7360 w 10000"/>
                  <a:gd name="connsiteY822" fmla="*/ 9631 h 10000"/>
                  <a:gd name="connsiteX823" fmla="*/ 7346 w 10000"/>
                  <a:gd name="connsiteY823" fmla="*/ 9611 h 10000"/>
                  <a:gd name="connsiteX824" fmla="*/ 7332 w 10000"/>
                  <a:gd name="connsiteY824" fmla="*/ 9585 h 10000"/>
                  <a:gd name="connsiteX825" fmla="*/ 7324 w 10000"/>
                  <a:gd name="connsiteY825" fmla="*/ 9573 h 10000"/>
                  <a:gd name="connsiteX826" fmla="*/ 7324 w 10000"/>
                  <a:gd name="connsiteY826" fmla="*/ 9553 h 10000"/>
                  <a:gd name="connsiteX827" fmla="*/ 7324 w 10000"/>
                  <a:gd name="connsiteY827" fmla="*/ 9543 h 10000"/>
                  <a:gd name="connsiteX828" fmla="*/ 7324 w 10000"/>
                  <a:gd name="connsiteY828" fmla="*/ 9517 h 10000"/>
                  <a:gd name="connsiteX829" fmla="*/ 7324 w 10000"/>
                  <a:gd name="connsiteY829" fmla="*/ 9498 h 10000"/>
                  <a:gd name="connsiteX830" fmla="*/ 7332 w 10000"/>
                  <a:gd name="connsiteY830" fmla="*/ 9479 h 10000"/>
                  <a:gd name="connsiteX831" fmla="*/ 7341 w 10000"/>
                  <a:gd name="connsiteY831" fmla="*/ 9462 h 10000"/>
                  <a:gd name="connsiteX832" fmla="*/ 7352 w 10000"/>
                  <a:gd name="connsiteY832" fmla="*/ 9459 h 10000"/>
                  <a:gd name="connsiteX833" fmla="*/ 7360 w 10000"/>
                  <a:gd name="connsiteY833" fmla="*/ 9443 h 10000"/>
                  <a:gd name="connsiteX834" fmla="*/ 7363 w 10000"/>
                  <a:gd name="connsiteY834" fmla="*/ 9433 h 10000"/>
                  <a:gd name="connsiteX835" fmla="*/ 7377 w 10000"/>
                  <a:gd name="connsiteY835" fmla="*/ 9433 h 10000"/>
                  <a:gd name="connsiteX836" fmla="*/ 7388 w 10000"/>
                  <a:gd name="connsiteY836" fmla="*/ 9430 h 10000"/>
                  <a:gd name="connsiteX837" fmla="*/ 7396 w 10000"/>
                  <a:gd name="connsiteY837" fmla="*/ 9430 h 10000"/>
                  <a:gd name="connsiteX838" fmla="*/ 7402 w 10000"/>
                  <a:gd name="connsiteY838" fmla="*/ 9424 h 10000"/>
                  <a:gd name="connsiteX839" fmla="*/ 7396 w 10000"/>
                  <a:gd name="connsiteY839" fmla="*/ 9414 h 10000"/>
                  <a:gd name="connsiteX840" fmla="*/ 7388 w 10000"/>
                  <a:gd name="connsiteY840" fmla="*/ 9401 h 10000"/>
                  <a:gd name="connsiteX841" fmla="*/ 7371 w 10000"/>
                  <a:gd name="connsiteY841" fmla="*/ 9391 h 10000"/>
                  <a:gd name="connsiteX842" fmla="*/ 7355 w 10000"/>
                  <a:gd name="connsiteY842" fmla="*/ 9375 h 10000"/>
                  <a:gd name="connsiteX843" fmla="*/ 7332 w 10000"/>
                  <a:gd name="connsiteY843" fmla="*/ 9356 h 10000"/>
                  <a:gd name="connsiteX844" fmla="*/ 7313 w 10000"/>
                  <a:gd name="connsiteY844" fmla="*/ 9330 h 10000"/>
                  <a:gd name="connsiteX845" fmla="*/ 7307 w 10000"/>
                  <a:gd name="connsiteY845" fmla="*/ 9310 h 10000"/>
                  <a:gd name="connsiteX846" fmla="*/ 7305 w 10000"/>
                  <a:gd name="connsiteY846" fmla="*/ 9291 h 10000"/>
                  <a:gd name="connsiteX847" fmla="*/ 7305 w 10000"/>
                  <a:gd name="connsiteY847" fmla="*/ 9278 h 10000"/>
                  <a:gd name="connsiteX848" fmla="*/ 7296 w 10000"/>
                  <a:gd name="connsiteY848" fmla="*/ 9268 h 10000"/>
                  <a:gd name="connsiteX849" fmla="*/ 7296 w 10000"/>
                  <a:gd name="connsiteY849" fmla="*/ 9249 h 10000"/>
                  <a:gd name="connsiteX850" fmla="*/ 7291 w 10000"/>
                  <a:gd name="connsiteY850" fmla="*/ 9226 h 10000"/>
                  <a:gd name="connsiteX851" fmla="*/ 7283 w 10000"/>
                  <a:gd name="connsiteY851" fmla="*/ 9213 h 10000"/>
                  <a:gd name="connsiteX852" fmla="*/ 7274 w 10000"/>
                  <a:gd name="connsiteY852" fmla="*/ 9194 h 10000"/>
                  <a:gd name="connsiteX853" fmla="*/ 7274 w 10000"/>
                  <a:gd name="connsiteY853" fmla="*/ 9174 h 10000"/>
                  <a:gd name="connsiteX854" fmla="*/ 7280 w 10000"/>
                  <a:gd name="connsiteY854" fmla="*/ 9148 h 10000"/>
                  <a:gd name="connsiteX855" fmla="*/ 7283 w 10000"/>
                  <a:gd name="connsiteY855" fmla="*/ 9119 h 10000"/>
                  <a:gd name="connsiteX856" fmla="*/ 7291 w 10000"/>
                  <a:gd name="connsiteY856" fmla="*/ 9100 h 10000"/>
                  <a:gd name="connsiteX857" fmla="*/ 7307 w 10000"/>
                  <a:gd name="connsiteY857" fmla="*/ 9080 h 10000"/>
                  <a:gd name="connsiteX858" fmla="*/ 7324 w 10000"/>
                  <a:gd name="connsiteY858" fmla="*/ 9054 h 10000"/>
                  <a:gd name="connsiteX859" fmla="*/ 7341 w 10000"/>
                  <a:gd name="connsiteY859" fmla="*/ 9054 h 10000"/>
                  <a:gd name="connsiteX860" fmla="*/ 7352 w 10000"/>
                  <a:gd name="connsiteY860" fmla="*/ 9054 h 10000"/>
                  <a:gd name="connsiteX861" fmla="*/ 7346 w 10000"/>
                  <a:gd name="connsiteY861" fmla="*/ 9032 h 10000"/>
                  <a:gd name="connsiteX862" fmla="*/ 7341 w 10000"/>
                  <a:gd name="connsiteY862" fmla="*/ 9022 h 10000"/>
                  <a:gd name="connsiteX863" fmla="*/ 7352 w 10000"/>
                  <a:gd name="connsiteY863" fmla="*/ 8999 h 10000"/>
                  <a:gd name="connsiteX864" fmla="*/ 7360 w 10000"/>
                  <a:gd name="connsiteY864" fmla="*/ 8967 h 10000"/>
                  <a:gd name="connsiteX865" fmla="*/ 7368 w 10000"/>
                  <a:gd name="connsiteY865" fmla="*/ 8922 h 10000"/>
                  <a:gd name="connsiteX866" fmla="*/ 7377 w 10000"/>
                  <a:gd name="connsiteY866" fmla="*/ 8896 h 10000"/>
                  <a:gd name="connsiteX867" fmla="*/ 7380 w 10000"/>
                  <a:gd name="connsiteY867" fmla="*/ 8867 h 10000"/>
                  <a:gd name="connsiteX868" fmla="*/ 7402 w 10000"/>
                  <a:gd name="connsiteY868" fmla="*/ 8824 h 10000"/>
                  <a:gd name="connsiteX869" fmla="*/ 7402 w 10000"/>
                  <a:gd name="connsiteY869" fmla="*/ 8808 h 10000"/>
                  <a:gd name="connsiteX870" fmla="*/ 7393 w 10000"/>
                  <a:gd name="connsiteY870" fmla="*/ 8795 h 10000"/>
                  <a:gd name="connsiteX871" fmla="*/ 7388 w 10000"/>
                  <a:gd name="connsiteY871" fmla="*/ 8799 h 10000"/>
                  <a:gd name="connsiteX872" fmla="*/ 7396 w 10000"/>
                  <a:gd name="connsiteY872" fmla="*/ 8789 h 10000"/>
                  <a:gd name="connsiteX873" fmla="*/ 7404 w 10000"/>
                  <a:gd name="connsiteY873" fmla="*/ 8789 h 10000"/>
                  <a:gd name="connsiteX874" fmla="*/ 7421 w 10000"/>
                  <a:gd name="connsiteY874" fmla="*/ 8769 h 10000"/>
                  <a:gd name="connsiteX875" fmla="*/ 7443 w 10000"/>
                  <a:gd name="connsiteY875" fmla="*/ 8763 h 10000"/>
                  <a:gd name="connsiteX876" fmla="*/ 7452 w 10000"/>
                  <a:gd name="connsiteY876" fmla="*/ 8769 h 10000"/>
                  <a:gd name="connsiteX877" fmla="*/ 7468 w 10000"/>
                  <a:gd name="connsiteY877" fmla="*/ 8769 h 10000"/>
                  <a:gd name="connsiteX878" fmla="*/ 7499 w 10000"/>
                  <a:gd name="connsiteY878" fmla="*/ 8763 h 10000"/>
                  <a:gd name="connsiteX879" fmla="*/ 7526 w 10000"/>
                  <a:gd name="connsiteY879" fmla="*/ 8763 h 10000"/>
                  <a:gd name="connsiteX880" fmla="*/ 7532 w 10000"/>
                  <a:gd name="connsiteY880" fmla="*/ 8763 h 10000"/>
                  <a:gd name="connsiteX881" fmla="*/ 7554 w 10000"/>
                  <a:gd name="connsiteY881" fmla="*/ 8744 h 10000"/>
                  <a:gd name="connsiteX882" fmla="*/ 7571 w 10000"/>
                  <a:gd name="connsiteY882" fmla="*/ 8731 h 10000"/>
                  <a:gd name="connsiteX883" fmla="*/ 7587 w 10000"/>
                  <a:gd name="connsiteY883" fmla="*/ 8711 h 10000"/>
                  <a:gd name="connsiteX884" fmla="*/ 7607 w 10000"/>
                  <a:gd name="connsiteY884" fmla="*/ 8711 h 10000"/>
                  <a:gd name="connsiteX885" fmla="*/ 7634 w 10000"/>
                  <a:gd name="connsiteY885" fmla="*/ 8705 h 10000"/>
                  <a:gd name="connsiteX886" fmla="*/ 7643 w 10000"/>
                  <a:gd name="connsiteY886" fmla="*/ 8682 h 10000"/>
                  <a:gd name="connsiteX887" fmla="*/ 7654 w 10000"/>
                  <a:gd name="connsiteY887" fmla="*/ 8666 h 10000"/>
                  <a:gd name="connsiteX888" fmla="*/ 7668 w 10000"/>
                  <a:gd name="connsiteY888" fmla="*/ 8666 h 10000"/>
                  <a:gd name="connsiteX889" fmla="*/ 7676 w 10000"/>
                  <a:gd name="connsiteY889" fmla="*/ 8682 h 10000"/>
                  <a:gd name="connsiteX890" fmla="*/ 7704 w 10000"/>
                  <a:gd name="connsiteY890" fmla="*/ 8669 h 10000"/>
                  <a:gd name="connsiteX891" fmla="*/ 7712 w 10000"/>
                  <a:gd name="connsiteY891" fmla="*/ 8669 h 10000"/>
                  <a:gd name="connsiteX892" fmla="*/ 7720 w 10000"/>
                  <a:gd name="connsiteY892" fmla="*/ 8669 h 10000"/>
                  <a:gd name="connsiteX893" fmla="*/ 7726 w 10000"/>
                  <a:gd name="connsiteY893" fmla="*/ 8656 h 10000"/>
                  <a:gd name="connsiteX894" fmla="*/ 7734 w 10000"/>
                  <a:gd name="connsiteY894" fmla="*/ 8650 h 10000"/>
                  <a:gd name="connsiteX895" fmla="*/ 7742 w 10000"/>
                  <a:gd name="connsiteY895" fmla="*/ 8650 h 10000"/>
                  <a:gd name="connsiteX896" fmla="*/ 7759 w 10000"/>
                  <a:gd name="connsiteY896" fmla="*/ 8650 h 10000"/>
                  <a:gd name="connsiteX897" fmla="*/ 7756 w 10000"/>
                  <a:gd name="connsiteY897" fmla="*/ 8630 h 10000"/>
                  <a:gd name="connsiteX898" fmla="*/ 7751 w 10000"/>
                  <a:gd name="connsiteY898" fmla="*/ 8627 h 10000"/>
                  <a:gd name="connsiteX899" fmla="*/ 7742 w 10000"/>
                  <a:gd name="connsiteY899" fmla="*/ 8620 h 10000"/>
                  <a:gd name="connsiteX900" fmla="*/ 7734 w 10000"/>
                  <a:gd name="connsiteY900" fmla="*/ 8591 h 10000"/>
                  <a:gd name="connsiteX901" fmla="*/ 7709 w 10000"/>
                  <a:gd name="connsiteY901" fmla="*/ 8582 h 10000"/>
                  <a:gd name="connsiteX902" fmla="*/ 7695 w 10000"/>
                  <a:gd name="connsiteY902" fmla="*/ 8578 h 10000"/>
                  <a:gd name="connsiteX903" fmla="*/ 7668 w 10000"/>
                  <a:gd name="connsiteY903" fmla="*/ 8562 h 10000"/>
                  <a:gd name="connsiteX904" fmla="*/ 7645 w 10000"/>
                  <a:gd name="connsiteY904" fmla="*/ 8552 h 10000"/>
                  <a:gd name="connsiteX905" fmla="*/ 7615 w 10000"/>
                  <a:gd name="connsiteY905" fmla="*/ 8543 h 10000"/>
                  <a:gd name="connsiteX906" fmla="*/ 7596 w 10000"/>
                  <a:gd name="connsiteY906" fmla="*/ 8527 h 10000"/>
                  <a:gd name="connsiteX907" fmla="*/ 7565 w 10000"/>
                  <a:gd name="connsiteY907" fmla="*/ 8494 h 10000"/>
                  <a:gd name="connsiteX908" fmla="*/ 7562 w 10000"/>
                  <a:gd name="connsiteY908" fmla="*/ 8475 h 10000"/>
                  <a:gd name="connsiteX909" fmla="*/ 7540 w 10000"/>
                  <a:gd name="connsiteY909" fmla="*/ 8455 h 10000"/>
                  <a:gd name="connsiteX910" fmla="*/ 7535 w 10000"/>
                  <a:gd name="connsiteY910" fmla="*/ 8446 h 10000"/>
                  <a:gd name="connsiteX911" fmla="*/ 7535 w 10000"/>
                  <a:gd name="connsiteY911" fmla="*/ 8420 h 10000"/>
                  <a:gd name="connsiteX912" fmla="*/ 7535 w 10000"/>
                  <a:gd name="connsiteY912" fmla="*/ 8391 h 10000"/>
                  <a:gd name="connsiteX913" fmla="*/ 7548 w 10000"/>
                  <a:gd name="connsiteY913" fmla="*/ 8345 h 10000"/>
                  <a:gd name="connsiteX914" fmla="*/ 7562 w 10000"/>
                  <a:gd name="connsiteY914" fmla="*/ 8319 h 10000"/>
                  <a:gd name="connsiteX915" fmla="*/ 7582 w 10000"/>
                  <a:gd name="connsiteY915" fmla="*/ 8310 h 10000"/>
                  <a:gd name="connsiteX916" fmla="*/ 7607 w 10000"/>
                  <a:gd name="connsiteY916" fmla="*/ 8300 h 10000"/>
                  <a:gd name="connsiteX917" fmla="*/ 7629 w 10000"/>
                  <a:gd name="connsiteY917" fmla="*/ 8300 h 10000"/>
                  <a:gd name="connsiteX918" fmla="*/ 7651 w 10000"/>
                  <a:gd name="connsiteY918" fmla="*/ 8297 h 10000"/>
                  <a:gd name="connsiteX919" fmla="*/ 7668 w 10000"/>
                  <a:gd name="connsiteY919" fmla="*/ 8280 h 10000"/>
                  <a:gd name="connsiteX920" fmla="*/ 7687 w 10000"/>
                  <a:gd name="connsiteY920" fmla="*/ 8267 h 10000"/>
                  <a:gd name="connsiteX921" fmla="*/ 7693 w 10000"/>
                  <a:gd name="connsiteY921" fmla="*/ 8261 h 10000"/>
                  <a:gd name="connsiteX922" fmla="*/ 7701 w 10000"/>
                  <a:gd name="connsiteY922" fmla="*/ 8248 h 10000"/>
                  <a:gd name="connsiteX923" fmla="*/ 7712 w 10000"/>
                  <a:gd name="connsiteY923" fmla="*/ 8238 h 10000"/>
                  <a:gd name="connsiteX924" fmla="*/ 7731 w 10000"/>
                  <a:gd name="connsiteY924" fmla="*/ 8222 h 10000"/>
                  <a:gd name="connsiteX925" fmla="*/ 7740 w 10000"/>
                  <a:gd name="connsiteY925" fmla="*/ 8206 h 10000"/>
                  <a:gd name="connsiteX926" fmla="*/ 7756 w 10000"/>
                  <a:gd name="connsiteY926" fmla="*/ 8183 h 10000"/>
                  <a:gd name="connsiteX927" fmla="*/ 7773 w 10000"/>
                  <a:gd name="connsiteY927" fmla="*/ 8177 h 10000"/>
                  <a:gd name="connsiteX928" fmla="*/ 7784 w 10000"/>
                  <a:gd name="connsiteY928" fmla="*/ 8183 h 10000"/>
                  <a:gd name="connsiteX929" fmla="*/ 7801 w 10000"/>
                  <a:gd name="connsiteY929" fmla="*/ 8174 h 10000"/>
                  <a:gd name="connsiteX930" fmla="*/ 7801 w 10000"/>
                  <a:gd name="connsiteY930" fmla="*/ 8157 h 10000"/>
                  <a:gd name="connsiteX931" fmla="*/ 7817 w 10000"/>
                  <a:gd name="connsiteY931" fmla="*/ 8164 h 10000"/>
                  <a:gd name="connsiteX932" fmla="*/ 7837 w 10000"/>
                  <a:gd name="connsiteY932" fmla="*/ 8164 h 10000"/>
                  <a:gd name="connsiteX933" fmla="*/ 7856 w 10000"/>
                  <a:gd name="connsiteY933" fmla="*/ 8164 h 10000"/>
                  <a:gd name="connsiteX934" fmla="*/ 7870 w 10000"/>
                  <a:gd name="connsiteY934" fmla="*/ 8167 h 10000"/>
                  <a:gd name="connsiteX935" fmla="*/ 7881 w 10000"/>
                  <a:gd name="connsiteY935" fmla="*/ 8174 h 10000"/>
                  <a:gd name="connsiteX936" fmla="*/ 7898 w 10000"/>
                  <a:gd name="connsiteY936" fmla="*/ 8187 h 10000"/>
                  <a:gd name="connsiteX937" fmla="*/ 7917 w 10000"/>
                  <a:gd name="connsiteY937" fmla="*/ 8187 h 10000"/>
                  <a:gd name="connsiteX938" fmla="*/ 7928 w 10000"/>
                  <a:gd name="connsiteY938" fmla="*/ 8157 h 10000"/>
                  <a:gd name="connsiteX939" fmla="*/ 7942 w 10000"/>
                  <a:gd name="connsiteY939" fmla="*/ 8157 h 10000"/>
                  <a:gd name="connsiteX940" fmla="*/ 7958 w 10000"/>
                  <a:gd name="connsiteY940" fmla="*/ 8164 h 10000"/>
                  <a:gd name="connsiteX941" fmla="*/ 7983 w 10000"/>
                  <a:gd name="connsiteY941" fmla="*/ 8144 h 10000"/>
                  <a:gd name="connsiteX942" fmla="*/ 8000 w 10000"/>
                  <a:gd name="connsiteY942" fmla="*/ 8109 h 10000"/>
                  <a:gd name="connsiteX943" fmla="*/ 7994 w 10000"/>
                  <a:gd name="connsiteY943" fmla="*/ 8093 h 10000"/>
                  <a:gd name="connsiteX944" fmla="*/ 7983 w 10000"/>
                  <a:gd name="connsiteY944" fmla="*/ 8070 h 10000"/>
                  <a:gd name="connsiteX945" fmla="*/ 7986 w 10000"/>
                  <a:gd name="connsiteY945" fmla="*/ 8063 h 10000"/>
                  <a:gd name="connsiteX946" fmla="*/ 7978 w 10000"/>
                  <a:gd name="connsiteY946" fmla="*/ 8044 h 10000"/>
                  <a:gd name="connsiteX947" fmla="*/ 7986 w 10000"/>
                  <a:gd name="connsiteY947" fmla="*/ 8002 h 10000"/>
                  <a:gd name="connsiteX948" fmla="*/ 7983 w 10000"/>
                  <a:gd name="connsiteY948" fmla="*/ 7947 h 10000"/>
                  <a:gd name="connsiteX949" fmla="*/ 7961 w 10000"/>
                  <a:gd name="connsiteY949" fmla="*/ 7931 h 10000"/>
                  <a:gd name="connsiteX950" fmla="*/ 7958 w 10000"/>
                  <a:gd name="connsiteY950" fmla="*/ 7898 h 10000"/>
                  <a:gd name="connsiteX951" fmla="*/ 7953 w 10000"/>
                  <a:gd name="connsiteY951" fmla="*/ 7856 h 10000"/>
                  <a:gd name="connsiteX952" fmla="*/ 7967 w 10000"/>
                  <a:gd name="connsiteY952" fmla="*/ 7837 h 10000"/>
                  <a:gd name="connsiteX953" fmla="*/ 7950 w 10000"/>
                  <a:gd name="connsiteY953" fmla="*/ 7824 h 10000"/>
                  <a:gd name="connsiteX954" fmla="*/ 7906 w 10000"/>
                  <a:gd name="connsiteY954" fmla="*/ 7814 h 10000"/>
                  <a:gd name="connsiteX955" fmla="*/ 7878 w 10000"/>
                  <a:gd name="connsiteY955" fmla="*/ 7814 h 10000"/>
                  <a:gd name="connsiteX956" fmla="*/ 7870 w 10000"/>
                  <a:gd name="connsiteY956" fmla="*/ 7795 h 10000"/>
                  <a:gd name="connsiteX957" fmla="*/ 7878 w 10000"/>
                  <a:gd name="connsiteY957" fmla="*/ 7778 h 10000"/>
                  <a:gd name="connsiteX958" fmla="*/ 7881 w 10000"/>
                  <a:gd name="connsiteY958" fmla="*/ 7775 h 10000"/>
                  <a:gd name="connsiteX959" fmla="*/ 7878 w 10000"/>
                  <a:gd name="connsiteY959" fmla="*/ 7743 h 10000"/>
                  <a:gd name="connsiteX960" fmla="*/ 7895 w 10000"/>
                  <a:gd name="connsiteY960" fmla="*/ 7733 h 10000"/>
                  <a:gd name="connsiteX961" fmla="*/ 7911 w 10000"/>
                  <a:gd name="connsiteY961" fmla="*/ 7710 h 10000"/>
                  <a:gd name="connsiteX962" fmla="*/ 7911 w 10000"/>
                  <a:gd name="connsiteY962" fmla="*/ 7665 h 10000"/>
                  <a:gd name="connsiteX963" fmla="*/ 7917 w 10000"/>
                  <a:gd name="connsiteY963" fmla="*/ 7600 h 10000"/>
                  <a:gd name="connsiteX964" fmla="*/ 7928 w 10000"/>
                  <a:gd name="connsiteY964" fmla="*/ 7581 h 10000"/>
                  <a:gd name="connsiteX965" fmla="*/ 7917 w 10000"/>
                  <a:gd name="connsiteY965" fmla="*/ 7474 h 10000"/>
                  <a:gd name="connsiteX966" fmla="*/ 7873 w 10000"/>
                  <a:gd name="connsiteY966" fmla="*/ 7335 h 10000"/>
                  <a:gd name="connsiteX967" fmla="*/ 7756 w 10000"/>
                  <a:gd name="connsiteY967" fmla="*/ 7050 h 10000"/>
                  <a:gd name="connsiteX968" fmla="*/ 7679 w 10000"/>
                  <a:gd name="connsiteY968" fmla="*/ 6839 h 10000"/>
                  <a:gd name="connsiteX969" fmla="*/ 7668 w 10000"/>
                  <a:gd name="connsiteY969" fmla="*/ 6823 h 10000"/>
                  <a:gd name="connsiteX970" fmla="*/ 7659 w 10000"/>
                  <a:gd name="connsiteY970" fmla="*/ 6768 h 10000"/>
                  <a:gd name="connsiteX971" fmla="*/ 7659 w 10000"/>
                  <a:gd name="connsiteY971" fmla="*/ 6739 h 10000"/>
                  <a:gd name="connsiteX972" fmla="*/ 7651 w 10000"/>
                  <a:gd name="connsiteY972" fmla="*/ 6713 h 10000"/>
                  <a:gd name="connsiteX973" fmla="*/ 7654 w 10000"/>
                  <a:gd name="connsiteY973" fmla="*/ 6684 h 10000"/>
                  <a:gd name="connsiteX974" fmla="*/ 7643 w 10000"/>
                  <a:gd name="connsiteY974" fmla="*/ 6626 h 10000"/>
                  <a:gd name="connsiteX975" fmla="*/ 7629 w 10000"/>
                  <a:gd name="connsiteY975" fmla="*/ 6600 h 10000"/>
                  <a:gd name="connsiteX976" fmla="*/ 7629 w 10000"/>
                  <a:gd name="connsiteY976" fmla="*/ 6580 h 10000"/>
                  <a:gd name="connsiteX977" fmla="*/ 7623 w 10000"/>
                  <a:gd name="connsiteY977" fmla="*/ 6541 h 10000"/>
                  <a:gd name="connsiteX978" fmla="*/ 7615 w 10000"/>
                  <a:gd name="connsiteY978" fmla="*/ 6522 h 10000"/>
                  <a:gd name="connsiteX979" fmla="*/ 7598 w 10000"/>
                  <a:gd name="connsiteY979" fmla="*/ 6509 h 10000"/>
                  <a:gd name="connsiteX980" fmla="*/ 7587 w 10000"/>
                  <a:gd name="connsiteY980" fmla="*/ 6493 h 10000"/>
                  <a:gd name="connsiteX981" fmla="*/ 7579 w 10000"/>
                  <a:gd name="connsiteY981" fmla="*/ 6464 h 10000"/>
                  <a:gd name="connsiteX982" fmla="*/ 7587 w 10000"/>
                  <a:gd name="connsiteY982" fmla="*/ 6438 h 10000"/>
                  <a:gd name="connsiteX983" fmla="*/ 7596 w 10000"/>
                  <a:gd name="connsiteY983" fmla="*/ 6425 h 10000"/>
                  <a:gd name="connsiteX984" fmla="*/ 7590 w 10000"/>
                  <a:gd name="connsiteY984" fmla="*/ 6396 h 10000"/>
                  <a:gd name="connsiteX985" fmla="*/ 7590 w 10000"/>
                  <a:gd name="connsiteY985" fmla="*/ 6373 h 10000"/>
                  <a:gd name="connsiteX986" fmla="*/ 7587 w 10000"/>
                  <a:gd name="connsiteY986" fmla="*/ 6354 h 10000"/>
                  <a:gd name="connsiteX987" fmla="*/ 7582 w 10000"/>
                  <a:gd name="connsiteY987" fmla="*/ 6344 h 10000"/>
                  <a:gd name="connsiteX988" fmla="*/ 7582 w 10000"/>
                  <a:gd name="connsiteY988" fmla="*/ 6324 h 10000"/>
                  <a:gd name="connsiteX989" fmla="*/ 7571 w 10000"/>
                  <a:gd name="connsiteY989" fmla="*/ 6302 h 10000"/>
                  <a:gd name="connsiteX990" fmla="*/ 7548 w 10000"/>
                  <a:gd name="connsiteY990" fmla="*/ 6256 h 10000"/>
                  <a:gd name="connsiteX991" fmla="*/ 7546 w 10000"/>
                  <a:gd name="connsiteY991" fmla="*/ 6218 h 10000"/>
                  <a:gd name="connsiteX992" fmla="*/ 7540 w 10000"/>
                  <a:gd name="connsiteY992" fmla="*/ 6159 h 10000"/>
                  <a:gd name="connsiteX993" fmla="*/ 7535 w 10000"/>
                  <a:gd name="connsiteY993" fmla="*/ 6114 h 10000"/>
                  <a:gd name="connsiteX994" fmla="*/ 7535 w 10000"/>
                  <a:gd name="connsiteY994" fmla="*/ 6088 h 10000"/>
                  <a:gd name="connsiteX995" fmla="*/ 7540 w 10000"/>
                  <a:gd name="connsiteY995" fmla="*/ 6049 h 10000"/>
                  <a:gd name="connsiteX996" fmla="*/ 7546 w 10000"/>
                  <a:gd name="connsiteY996" fmla="*/ 6004 h 10000"/>
                  <a:gd name="connsiteX997" fmla="*/ 7548 w 10000"/>
                  <a:gd name="connsiteY997" fmla="*/ 5965 h 10000"/>
                  <a:gd name="connsiteX998" fmla="*/ 7548 w 10000"/>
                  <a:gd name="connsiteY998" fmla="*/ 5946 h 10000"/>
                  <a:gd name="connsiteX999" fmla="*/ 7548 w 10000"/>
                  <a:gd name="connsiteY999" fmla="*/ 5933 h 10000"/>
                  <a:gd name="connsiteX1000" fmla="*/ 7548 w 10000"/>
                  <a:gd name="connsiteY1000" fmla="*/ 5910 h 10000"/>
                  <a:gd name="connsiteX1001" fmla="*/ 7548 w 10000"/>
                  <a:gd name="connsiteY1001" fmla="*/ 5897 h 10000"/>
                  <a:gd name="connsiteX1002" fmla="*/ 7546 w 10000"/>
                  <a:gd name="connsiteY1002" fmla="*/ 5871 h 10000"/>
                  <a:gd name="connsiteX1003" fmla="*/ 7535 w 10000"/>
                  <a:gd name="connsiteY1003" fmla="*/ 5839 h 10000"/>
                  <a:gd name="connsiteX1004" fmla="*/ 7524 w 10000"/>
                  <a:gd name="connsiteY1004" fmla="*/ 5797 h 10000"/>
                  <a:gd name="connsiteX1005" fmla="*/ 7518 w 10000"/>
                  <a:gd name="connsiteY1005" fmla="*/ 5767 h 10000"/>
                  <a:gd name="connsiteX1006" fmla="*/ 7515 w 10000"/>
                  <a:gd name="connsiteY1006" fmla="*/ 5745 h 10000"/>
                  <a:gd name="connsiteX1007" fmla="*/ 7501 w 10000"/>
                  <a:gd name="connsiteY1007" fmla="*/ 5683 h 10000"/>
                  <a:gd name="connsiteX1008" fmla="*/ 7490 w 10000"/>
                  <a:gd name="connsiteY1008" fmla="*/ 5631 h 10000"/>
                  <a:gd name="connsiteX1009" fmla="*/ 7482 w 10000"/>
                  <a:gd name="connsiteY1009" fmla="*/ 5593 h 10000"/>
                  <a:gd name="connsiteX1010" fmla="*/ 7476 w 10000"/>
                  <a:gd name="connsiteY1010" fmla="*/ 5570 h 10000"/>
                  <a:gd name="connsiteX1011" fmla="*/ 7476 w 10000"/>
                  <a:gd name="connsiteY1011" fmla="*/ 5528 h 10000"/>
                  <a:gd name="connsiteX1012" fmla="*/ 7482 w 10000"/>
                  <a:gd name="connsiteY1012" fmla="*/ 5502 h 10000"/>
                  <a:gd name="connsiteX1013" fmla="*/ 7490 w 10000"/>
                  <a:gd name="connsiteY1013" fmla="*/ 5489 h 10000"/>
                  <a:gd name="connsiteX1014" fmla="*/ 7499 w 10000"/>
                  <a:gd name="connsiteY1014" fmla="*/ 5479 h 10000"/>
                  <a:gd name="connsiteX1015" fmla="*/ 7493 w 10000"/>
                  <a:gd name="connsiteY1015" fmla="*/ 5427 h 10000"/>
                  <a:gd name="connsiteX1016" fmla="*/ 7501 w 10000"/>
                  <a:gd name="connsiteY1016" fmla="*/ 5415 h 10000"/>
                  <a:gd name="connsiteX1017" fmla="*/ 7510 w 10000"/>
                  <a:gd name="connsiteY1017" fmla="*/ 5398 h 10000"/>
                  <a:gd name="connsiteX1018" fmla="*/ 7515 w 10000"/>
                  <a:gd name="connsiteY1018" fmla="*/ 5379 h 10000"/>
                  <a:gd name="connsiteX1019" fmla="*/ 7526 w 10000"/>
                  <a:gd name="connsiteY1019" fmla="*/ 5366 h 10000"/>
                  <a:gd name="connsiteX1020" fmla="*/ 7518 w 10000"/>
                  <a:gd name="connsiteY1020" fmla="*/ 5350 h 10000"/>
                  <a:gd name="connsiteX1021" fmla="*/ 7518 w 10000"/>
                  <a:gd name="connsiteY1021" fmla="*/ 5330 h 10000"/>
                  <a:gd name="connsiteX1022" fmla="*/ 7526 w 10000"/>
                  <a:gd name="connsiteY1022" fmla="*/ 5311 h 10000"/>
                  <a:gd name="connsiteX1023" fmla="*/ 7540 w 10000"/>
                  <a:gd name="connsiteY1023" fmla="*/ 5291 h 10000"/>
                  <a:gd name="connsiteX1024" fmla="*/ 7540 w 10000"/>
                  <a:gd name="connsiteY1024" fmla="*/ 5266 h 10000"/>
                  <a:gd name="connsiteX1025" fmla="*/ 7540 w 10000"/>
                  <a:gd name="connsiteY1025" fmla="*/ 5256 h 10000"/>
                  <a:gd name="connsiteX1026" fmla="*/ 7524 w 10000"/>
                  <a:gd name="connsiteY1026" fmla="*/ 5233 h 10000"/>
                  <a:gd name="connsiteX1027" fmla="*/ 7515 w 10000"/>
                  <a:gd name="connsiteY1027" fmla="*/ 5217 h 10000"/>
                  <a:gd name="connsiteX1028" fmla="*/ 7490 w 10000"/>
                  <a:gd name="connsiteY1028" fmla="*/ 5178 h 10000"/>
                  <a:gd name="connsiteX1029" fmla="*/ 7474 w 10000"/>
                  <a:gd name="connsiteY1029" fmla="*/ 5162 h 10000"/>
                  <a:gd name="connsiteX1030" fmla="*/ 7457 w 10000"/>
                  <a:gd name="connsiteY1030" fmla="*/ 5120 h 10000"/>
                  <a:gd name="connsiteX1031" fmla="*/ 7421 w 10000"/>
                  <a:gd name="connsiteY1031" fmla="*/ 5087 h 10000"/>
                  <a:gd name="connsiteX1032" fmla="*/ 7380 w 10000"/>
                  <a:gd name="connsiteY1032" fmla="*/ 5068 h 10000"/>
                  <a:gd name="connsiteX1033" fmla="*/ 7355 w 10000"/>
                  <a:gd name="connsiteY1033" fmla="*/ 5058 h 10000"/>
                  <a:gd name="connsiteX1034" fmla="*/ 7332 w 10000"/>
                  <a:gd name="connsiteY1034" fmla="*/ 5049 h 10000"/>
                  <a:gd name="connsiteX1035" fmla="*/ 7305 w 10000"/>
                  <a:gd name="connsiteY1035" fmla="*/ 5016 h 10000"/>
                  <a:gd name="connsiteX1036" fmla="*/ 7305 w 10000"/>
                  <a:gd name="connsiteY1036" fmla="*/ 5000 h 10000"/>
                  <a:gd name="connsiteX1037" fmla="*/ 7296 w 10000"/>
                  <a:gd name="connsiteY1037" fmla="*/ 4971 h 10000"/>
                  <a:gd name="connsiteX1038" fmla="*/ 7288 w 10000"/>
                  <a:gd name="connsiteY1038" fmla="*/ 4945 h 10000"/>
                  <a:gd name="connsiteX1039" fmla="*/ 7280 w 10000"/>
                  <a:gd name="connsiteY1039" fmla="*/ 4916 h 10000"/>
                  <a:gd name="connsiteX1040" fmla="*/ 7291 w 10000"/>
                  <a:gd name="connsiteY1040" fmla="*/ 4887 h 10000"/>
                  <a:gd name="connsiteX1041" fmla="*/ 7291 w 10000"/>
                  <a:gd name="connsiteY1041" fmla="*/ 4858 h 10000"/>
                  <a:gd name="connsiteX1042" fmla="*/ 7271 w 10000"/>
                  <a:gd name="connsiteY1042" fmla="*/ 4819 h 10000"/>
                  <a:gd name="connsiteX1043" fmla="*/ 7255 w 10000"/>
                  <a:gd name="connsiteY1043" fmla="*/ 4828 h 10000"/>
                  <a:gd name="connsiteX1044" fmla="*/ 7235 w 10000"/>
                  <a:gd name="connsiteY1044" fmla="*/ 4841 h 10000"/>
                  <a:gd name="connsiteX1045" fmla="*/ 7216 w 10000"/>
                  <a:gd name="connsiteY1045" fmla="*/ 4867 h 10000"/>
                  <a:gd name="connsiteX1046" fmla="*/ 7191 w 10000"/>
                  <a:gd name="connsiteY1046" fmla="*/ 4870 h 10000"/>
                  <a:gd name="connsiteX1047" fmla="*/ 7155 w 10000"/>
                  <a:gd name="connsiteY1047" fmla="*/ 4887 h 10000"/>
                  <a:gd name="connsiteX1048" fmla="*/ 7122 w 10000"/>
                  <a:gd name="connsiteY1048" fmla="*/ 4893 h 10000"/>
                  <a:gd name="connsiteX1049" fmla="*/ 7105 w 10000"/>
                  <a:gd name="connsiteY1049" fmla="*/ 4896 h 10000"/>
                  <a:gd name="connsiteX1050" fmla="*/ 7094 w 10000"/>
                  <a:gd name="connsiteY1050" fmla="*/ 4916 h 10000"/>
                  <a:gd name="connsiteX1051" fmla="*/ 7080 w 10000"/>
                  <a:gd name="connsiteY1051" fmla="*/ 4903 h 10000"/>
                  <a:gd name="connsiteX1052" fmla="*/ 7072 w 10000"/>
                  <a:gd name="connsiteY1052" fmla="*/ 4851 h 10000"/>
                  <a:gd name="connsiteX1053" fmla="*/ 7042 w 10000"/>
                  <a:gd name="connsiteY1053" fmla="*/ 4819 h 10000"/>
                  <a:gd name="connsiteX1054" fmla="*/ 7030 w 10000"/>
                  <a:gd name="connsiteY1054" fmla="*/ 4780 h 10000"/>
                  <a:gd name="connsiteX1055" fmla="*/ 7039 w 10000"/>
                  <a:gd name="connsiteY1055" fmla="*/ 4757 h 10000"/>
                  <a:gd name="connsiteX1056" fmla="*/ 7047 w 10000"/>
                  <a:gd name="connsiteY1056" fmla="*/ 4744 h 10000"/>
                  <a:gd name="connsiteX1057" fmla="*/ 7022 w 10000"/>
                  <a:gd name="connsiteY1057" fmla="*/ 4725 h 10000"/>
                  <a:gd name="connsiteX1058" fmla="*/ 7000 w 10000"/>
                  <a:gd name="connsiteY1058" fmla="*/ 4715 h 10000"/>
                  <a:gd name="connsiteX1059" fmla="*/ 6975 w 10000"/>
                  <a:gd name="connsiteY1059" fmla="*/ 4709 h 10000"/>
                  <a:gd name="connsiteX1060" fmla="*/ 6945 w 10000"/>
                  <a:gd name="connsiteY1060" fmla="*/ 4696 h 10000"/>
                  <a:gd name="connsiteX1061" fmla="*/ 6953 w 10000"/>
                  <a:gd name="connsiteY1061" fmla="*/ 4679 h 10000"/>
                  <a:gd name="connsiteX1062" fmla="*/ 6961 w 10000"/>
                  <a:gd name="connsiteY1062" fmla="*/ 4660 h 10000"/>
                  <a:gd name="connsiteX1063" fmla="*/ 6983 w 10000"/>
                  <a:gd name="connsiteY1063" fmla="*/ 4644 h 10000"/>
                  <a:gd name="connsiteX1064" fmla="*/ 7014 w 10000"/>
                  <a:gd name="connsiteY1064" fmla="*/ 4634 h 10000"/>
                  <a:gd name="connsiteX1065" fmla="*/ 7025 w 10000"/>
                  <a:gd name="connsiteY1065" fmla="*/ 4615 h 10000"/>
                  <a:gd name="connsiteX1066" fmla="*/ 7047 w 10000"/>
                  <a:gd name="connsiteY1066" fmla="*/ 4582 h 10000"/>
                  <a:gd name="connsiteX1067" fmla="*/ 7069 w 10000"/>
                  <a:gd name="connsiteY1067" fmla="*/ 4563 h 10000"/>
                  <a:gd name="connsiteX1068" fmla="*/ 7078 w 10000"/>
                  <a:gd name="connsiteY1068" fmla="*/ 4553 h 10000"/>
                  <a:gd name="connsiteX1069" fmla="*/ 7097 w 10000"/>
                  <a:gd name="connsiteY1069" fmla="*/ 4527 h 10000"/>
                  <a:gd name="connsiteX1070" fmla="*/ 7122 w 10000"/>
                  <a:gd name="connsiteY1070" fmla="*/ 4517 h 10000"/>
                  <a:gd name="connsiteX1071" fmla="*/ 7139 w 10000"/>
                  <a:gd name="connsiteY1071" fmla="*/ 4488 h 10000"/>
                  <a:gd name="connsiteX1072" fmla="*/ 7147 w 10000"/>
                  <a:gd name="connsiteY1072" fmla="*/ 4459 h 10000"/>
                  <a:gd name="connsiteX1073" fmla="*/ 7161 w 10000"/>
                  <a:gd name="connsiteY1073" fmla="*/ 4440 h 10000"/>
                  <a:gd name="connsiteX1074" fmla="*/ 7177 w 10000"/>
                  <a:gd name="connsiteY1074" fmla="*/ 4430 h 10000"/>
                  <a:gd name="connsiteX1075" fmla="*/ 7202 w 10000"/>
                  <a:gd name="connsiteY1075" fmla="*/ 4407 h 10000"/>
                  <a:gd name="connsiteX1076" fmla="*/ 7224 w 10000"/>
                  <a:gd name="connsiteY1076" fmla="*/ 4417 h 10000"/>
                  <a:gd name="connsiteX1077" fmla="*/ 7241 w 10000"/>
                  <a:gd name="connsiteY1077" fmla="*/ 4404 h 10000"/>
                  <a:gd name="connsiteX1078" fmla="*/ 7263 w 10000"/>
                  <a:gd name="connsiteY1078" fmla="*/ 4398 h 10000"/>
                  <a:gd name="connsiteX1079" fmla="*/ 7283 w 10000"/>
                  <a:gd name="connsiteY1079" fmla="*/ 4424 h 10000"/>
                  <a:gd name="connsiteX1080" fmla="*/ 7305 w 10000"/>
                  <a:gd name="connsiteY1080" fmla="*/ 4433 h 10000"/>
                  <a:gd name="connsiteX1081" fmla="*/ 7332 w 10000"/>
                  <a:gd name="connsiteY1081" fmla="*/ 4443 h 10000"/>
                  <a:gd name="connsiteX1082" fmla="*/ 7380 w 10000"/>
                  <a:gd name="connsiteY1082" fmla="*/ 4398 h 10000"/>
                  <a:gd name="connsiteX1083" fmla="*/ 7404 w 10000"/>
                  <a:gd name="connsiteY1083" fmla="*/ 4378 h 10000"/>
                  <a:gd name="connsiteX1084" fmla="*/ 7418 w 10000"/>
                  <a:gd name="connsiteY1084" fmla="*/ 4369 h 10000"/>
                  <a:gd name="connsiteX1085" fmla="*/ 7443 w 10000"/>
                  <a:gd name="connsiteY1085" fmla="*/ 4356 h 10000"/>
                  <a:gd name="connsiteX1086" fmla="*/ 7460 w 10000"/>
                  <a:gd name="connsiteY1086" fmla="*/ 4385 h 10000"/>
                  <a:gd name="connsiteX1087" fmla="*/ 7460 w 10000"/>
                  <a:gd name="connsiteY1087" fmla="*/ 4404 h 10000"/>
                  <a:gd name="connsiteX1088" fmla="*/ 7499 w 10000"/>
                  <a:gd name="connsiteY1088" fmla="*/ 4417 h 10000"/>
                  <a:gd name="connsiteX1089" fmla="*/ 7515 w 10000"/>
                  <a:gd name="connsiteY1089" fmla="*/ 4414 h 10000"/>
                  <a:gd name="connsiteX1090" fmla="*/ 7565 w 10000"/>
                  <a:gd name="connsiteY1090" fmla="*/ 4385 h 10000"/>
                  <a:gd name="connsiteX1091" fmla="*/ 7579 w 10000"/>
                  <a:gd name="connsiteY1091" fmla="*/ 4346 h 10000"/>
                  <a:gd name="connsiteX1092" fmla="*/ 7582 w 10000"/>
                  <a:gd name="connsiteY1092" fmla="*/ 4317 h 10000"/>
                  <a:gd name="connsiteX1093" fmla="*/ 7590 w 10000"/>
                  <a:gd name="connsiteY1093" fmla="*/ 4301 h 10000"/>
                  <a:gd name="connsiteX1094" fmla="*/ 7612 w 10000"/>
                  <a:gd name="connsiteY1094" fmla="*/ 4271 h 10000"/>
                  <a:gd name="connsiteX1095" fmla="*/ 7623 w 10000"/>
                  <a:gd name="connsiteY1095" fmla="*/ 4262 h 10000"/>
                  <a:gd name="connsiteX1096" fmla="*/ 7634 w 10000"/>
                  <a:gd name="connsiteY1096" fmla="*/ 4245 h 10000"/>
                  <a:gd name="connsiteX1097" fmla="*/ 7645 w 10000"/>
                  <a:gd name="connsiteY1097" fmla="*/ 4265 h 10000"/>
                  <a:gd name="connsiteX1098" fmla="*/ 7670 w 10000"/>
                  <a:gd name="connsiteY1098" fmla="*/ 4284 h 10000"/>
                  <a:gd name="connsiteX1099" fmla="*/ 7701 w 10000"/>
                  <a:gd name="connsiteY1099" fmla="*/ 4275 h 10000"/>
                  <a:gd name="connsiteX1100" fmla="*/ 7717 w 10000"/>
                  <a:gd name="connsiteY1100" fmla="*/ 4275 h 10000"/>
                  <a:gd name="connsiteX1101" fmla="*/ 7740 w 10000"/>
                  <a:gd name="connsiteY1101" fmla="*/ 4284 h 10000"/>
                  <a:gd name="connsiteX1102" fmla="*/ 7767 w 10000"/>
                  <a:gd name="connsiteY1102" fmla="*/ 4284 h 10000"/>
                  <a:gd name="connsiteX1103" fmla="*/ 7895 w 10000"/>
                  <a:gd name="connsiteY1103" fmla="*/ 4207 h 10000"/>
                  <a:gd name="connsiteX1104" fmla="*/ 7895 w 10000"/>
                  <a:gd name="connsiteY1104" fmla="*/ 4187 h 10000"/>
                  <a:gd name="connsiteX1105" fmla="*/ 7895 w 10000"/>
                  <a:gd name="connsiteY1105" fmla="*/ 4171 h 10000"/>
                  <a:gd name="connsiteX1106" fmla="*/ 7903 w 10000"/>
                  <a:gd name="connsiteY1106" fmla="*/ 4148 h 10000"/>
                  <a:gd name="connsiteX1107" fmla="*/ 7917 w 10000"/>
                  <a:gd name="connsiteY1107" fmla="*/ 4158 h 10000"/>
                  <a:gd name="connsiteX1108" fmla="*/ 7967 w 10000"/>
                  <a:gd name="connsiteY1108" fmla="*/ 4203 h 10000"/>
                  <a:gd name="connsiteX1109" fmla="*/ 7994 w 10000"/>
                  <a:gd name="connsiteY1109" fmla="*/ 4203 h 10000"/>
                  <a:gd name="connsiteX1110" fmla="*/ 8064 w 10000"/>
                  <a:gd name="connsiteY1110" fmla="*/ 4242 h 10000"/>
                  <a:gd name="connsiteX1111" fmla="*/ 8083 w 10000"/>
                  <a:gd name="connsiteY1111" fmla="*/ 4245 h 10000"/>
                  <a:gd name="connsiteX1112" fmla="*/ 8105 w 10000"/>
                  <a:gd name="connsiteY1112" fmla="*/ 4226 h 10000"/>
                  <a:gd name="connsiteX1113" fmla="*/ 8136 w 10000"/>
                  <a:gd name="connsiteY1113" fmla="*/ 4187 h 10000"/>
                  <a:gd name="connsiteX1114" fmla="*/ 8161 w 10000"/>
                  <a:gd name="connsiteY1114" fmla="*/ 4168 h 10000"/>
                  <a:gd name="connsiteX1115" fmla="*/ 8172 w 10000"/>
                  <a:gd name="connsiteY1115" fmla="*/ 4161 h 10000"/>
                  <a:gd name="connsiteX1116" fmla="*/ 8208 w 10000"/>
                  <a:gd name="connsiteY1116" fmla="*/ 4168 h 10000"/>
                  <a:gd name="connsiteX1117" fmla="*/ 8235 w 10000"/>
                  <a:gd name="connsiteY1117" fmla="*/ 4168 h 10000"/>
                  <a:gd name="connsiteX1118" fmla="*/ 8258 w 10000"/>
                  <a:gd name="connsiteY1118" fmla="*/ 4152 h 10000"/>
                  <a:gd name="connsiteX1119" fmla="*/ 8283 w 10000"/>
                  <a:gd name="connsiteY1119" fmla="*/ 4152 h 10000"/>
                  <a:gd name="connsiteX1120" fmla="*/ 8299 w 10000"/>
                  <a:gd name="connsiteY1120" fmla="*/ 4132 h 10000"/>
                  <a:gd name="connsiteX1121" fmla="*/ 8316 w 10000"/>
                  <a:gd name="connsiteY1121" fmla="*/ 4113 h 10000"/>
                  <a:gd name="connsiteX1122" fmla="*/ 8330 w 10000"/>
                  <a:gd name="connsiteY1122" fmla="*/ 4084 h 10000"/>
                  <a:gd name="connsiteX1123" fmla="*/ 8341 w 10000"/>
                  <a:gd name="connsiteY1123" fmla="*/ 4058 h 10000"/>
                  <a:gd name="connsiteX1124" fmla="*/ 8349 w 10000"/>
                  <a:gd name="connsiteY1124" fmla="*/ 4064 h 10000"/>
                  <a:gd name="connsiteX1125" fmla="*/ 8366 w 10000"/>
                  <a:gd name="connsiteY1125" fmla="*/ 4067 h 10000"/>
                  <a:gd name="connsiteX1126" fmla="*/ 8374 w 10000"/>
                  <a:gd name="connsiteY1126" fmla="*/ 4084 h 10000"/>
                  <a:gd name="connsiteX1127" fmla="*/ 8402 w 10000"/>
                  <a:gd name="connsiteY1127" fmla="*/ 4054 h 10000"/>
                  <a:gd name="connsiteX1128" fmla="*/ 8427 w 10000"/>
                  <a:gd name="connsiteY1128" fmla="*/ 4028 h 10000"/>
                  <a:gd name="connsiteX1129" fmla="*/ 8438 w 10000"/>
                  <a:gd name="connsiteY1129" fmla="*/ 4025 h 10000"/>
                  <a:gd name="connsiteX1130" fmla="*/ 8468 w 10000"/>
                  <a:gd name="connsiteY1130" fmla="*/ 4006 h 10000"/>
                  <a:gd name="connsiteX1131" fmla="*/ 8485 w 10000"/>
                  <a:gd name="connsiteY1131" fmla="*/ 3999 h 10000"/>
                  <a:gd name="connsiteX1132" fmla="*/ 8493 w 10000"/>
                  <a:gd name="connsiteY1132" fmla="*/ 4025 h 10000"/>
                  <a:gd name="connsiteX1133" fmla="*/ 8515 w 10000"/>
                  <a:gd name="connsiteY1133" fmla="*/ 4028 h 10000"/>
                  <a:gd name="connsiteX1134" fmla="*/ 8543 w 10000"/>
                  <a:gd name="connsiteY1134" fmla="*/ 4009 h 10000"/>
                  <a:gd name="connsiteX1135" fmla="*/ 8551 w 10000"/>
                  <a:gd name="connsiteY1135" fmla="*/ 3990 h 10000"/>
                  <a:gd name="connsiteX1136" fmla="*/ 8582 w 10000"/>
                  <a:gd name="connsiteY1136" fmla="*/ 3977 h 10000"/>
                  <a:gd name="connsiteX1137" fmla="*/ 8596 w 10000"/>
                  <a:gd name="connsiteY1137" fmla="*/ 3977 h 10000"/>
                  <a:gd name="connsiteX1138" fmla="*/ 8607 w 10000"/>
                  <a:gd name="connsiteY1138" fmla="*/ 3980 h 10000"/>
                  <a:gd name="connsiteX1139" fmla="*/ 8645 w 10000"/>
                  <a:gd name="connsiteY1139" fmla="*/ 3970 h 10000"/>
                  <a:gd name="connsiteX1140" fmla="*/ 8654 w 10000"/>
                  <a:gd name="connsiteY1140" fmla="*/ 3951 h 10000"/>
                  <a:gd name="connsiteX1141" fmla="*/ 8670 w 10000"/>
                  <a:gd name="connsiteY1141" fmla="*/ 3935 h 10000"/>
                  <a:gd name="connsiteX1142" fmla="*/ 8695 w 10000"/>
                  <a:gd name="connsiteY1142" fmla="*/ 3935 h 10000"/>
                  <a:gd name="connsiteX1143" fmla="*/ 8704 w 10000"/>
                  <a:gd name="connsiteY1143" fmla="*/ 3951 h 10000"/>
                  <a:gd name="connsiteX1144" fmla="*/ 8717 w 10000"/>
                  <a:gd name="connsiteY1144" fmla="*/ 3964 h 10000"/>
                  <a:gd name="connsiteX1145" fmla="*/ 8751 w 10000"/>
                  <a:gd name="connsiteY1145" fmla="*/ 3951 h 10000"/>
                  <a:gd name="connsiteX1146" fmla="*/ 8776 w 10000"/>
                  <a:gd name="connsiteY1146" fmla="*/ 3935 h 10000"/>
                  <a:gd name="connsiteX1147" fmla="*/ 8798 w 10000"/>
                  <a:gd name="connsiteY1147" fmla="*/ 3925 h 10000"/>
                  <a:gd name="connsiteX1148" fmla="*/ 8806 w 10000"/>
                  <a:gd name="connsiteY1148" fmla="*/ 3892 h 10000"/>
                  <a:gd name="connsiteX1149" fmla="*/ 8814 w 10000"/>
                  <a:gd name="connsiteY1149" fmla="*/ 3876 h 10000"/>
                  <a:gd name="connsiteX1150" fmla="*/ 8839 w 10000"/>
                  <a:gd name="connsiteY1150" fmla="*/ 3873 h 10000"/>
                  <a:gd name="connsiteX1151" fmla="*/ 8842 w 10000"/>
                  <a:gd name="connsiteY1151" fmla="*/ 3876 h 10000"/>
                  <a:gd name="connsiteX1152" fmla="*/ 8856 w 10000"/>
                  <a:gd name="connsiteY1152" fmla="*/ 3863 h 10000"/>
                  <a:gd name="connsiteX1153" fmla="*/ 8856 w 10000"/>
                  <a:gd name="connsiteY1153" fmla="*/ 3841 h 10000"/>
                  <a:gd name="connsiteX1154" fmla="*/ 8870 w 10000"/>
                  <a:gd name="connsiteY1154" fmla="*/ 3821 h 10000"/>
                  <a:gd name="connsiteX1155" fmla="*/ 8903 w 10000"/>
                  <a:gd name="connsiteY1155" fmla="*/ 3802 h 10000"/>
                  <a:gd name="connsiteX1156" fmla="*/ 8914 w 10000"/>
                  <a:gd name="connsiteY1156" fmla="*/ 3782 h 10000"/>
                  <a:gd name="connsiteX1157" fmla="*/ 8939 w 10000"/>
                  <a:gd name="connsiteY1157" fmla="*/ 3782 h 10000"/>
                  <a:gd name="connsiteX1158" fmla="*/ 8961 w 10000"/>
                  <a:gd name="connsiteY1158" fmla="*/ 3779 h 10000"/>
                  <a:gd name="connsiteX1159" fmla="*/ 8983 w 10000"/>
                  <a:gd name="connsiteY1159" fmla="*/ 3760 h 10000"/>
                  <a:gd name="connsiteX1160" fmla="*/ 9003 w 10000"/>
                  <a:gd name="connsiteY1160" fmla="*/ 3763 h 10000"/>
                  <a:gd name="connsiteX1161" fmla="*/ 9019 w 10000"/>
                  <a:gd name="connsiteY1161" fmla="*/ 3779 h 10000"/>
                  <a:gd name="connsiteX1162" fmla="*/ 9050 w 10000"/>
                  <a:gd name="connsiteY1162" fmla="*/ 3812 h 10000"/>
                  <a:gd name="connsiteX1163" fmla="*/ 9080 w 10000"/>
                  <a:gd name="connsiteY1163" fmla="*/ 3831 h 10000"/>
                  <a:gd name="connsiteX1164" fmla="*/ 9097 w 10000"/>
                  <a:gd name="connsiteY1164" fmla="*/ 3867 h 10000"/>
                  <a:gd name="connsiteX1165" fmla="*/ 9114 w 10000"/>
                  <a:gd name="connsiteY1165" fmla="*/ 3902 h 10000"/>
                  <a:gd name="connsiteX1166" fmla="*/ 9122 w 10000"/>
                  <a:gd name="connsiteY1166" fmla="*/ 3935 h 10000"/>
                  <a:gd name="connsiteX1167" fmla="*/ 9125 w 10000"/>
                  <a:gd name="connsiteY1167" fmla="*/ 3964 h 10000"/>
                  <a:gd name="connsiteX1168" fmla="*/ 9130 w 10000"/>
                  <a:gd name="connsiteY1168" fmla="*/ 3999 h 10000"/>
                  <a:gd name="connsiteX1169" fmla="*/ 9130 w 10000"/>
                  <a:gd name="connsiteY1169" fmla="*/ 4054 h 10000"/>
                  <a:gd name="connsiteX1170" fmla="*/ 9155 w 10000"/>
                  <a:gd name="connsiteY1170" fmla="*/ 4093 h 10000"/>
                  <a:gd name="connsiteX1171" fmla="*/ 9169 w 10000"/>
                  <a:gd name="connsiteY1171" fmla="*/ 4090 h 10000"/>
                  <a:gd name="connsiteX1172" fmla="*/ 9211 w 10000"/>
                  <a:gd name="connsiteY1172" fmla="*/ 4077 h 10000"/>
                  <a:gd name="connsiteX1173" fmla="*/ 9244 w 10000"/>
                  <a:gd name="connsiteY1173" fmla="*/ 4077 h 10000"/>
                  <a:gd name="connsiteX1174" fmla="*/ 9252 w 10000"/>
                  <a:gd name="connsiteY1174" fmla="*/ 4103 h 10000"/>
                  <a:gd name="connsiteX1175" fmla="*/ 9258 w 10000"/>
                  <a:gd name="connsiteY1175" fmla="*/ 4148 h 10000"/>
                  <a:gd name="connsiteX1176" fmla="*/ 9269 w 10000"/>
                  <a:gd name="connsiteY1176" fmla="*/ 4158 h 10000"/>
                  <a:gd name="connsiteX1177" fmla="*/ 9294 w 10000"/>
                  <a:gd name="connsiteY1177" fmla="*/ 4158 h 10000"/>
                  <a:gd name="connsiteX1178" fmla="*/ 9319 w 10000"/>
                  <a:gd name="connsiteY1178" fmla="*/ 4168 h 10000"/>
                  <a:gd name="connsiteX1179" fmla="*/ 9346 w 10000"/>
                  <a:gd name="connsiteY1179" fmla="*/ 4190 h 10000"/>
                  <a:gd name="connsiteX1180" fmla="*/ 9357 w 10000"/>
                  <a:gd name="connsiteY1180" fmla="*/ 4168 h 10000"/>
                  <a:gd name="connsiteX1181" fmla="*/ 9371 w 10000"/>
                  <a:gd name="connsiteY1181" fmla="*/ 4132 h 10000"/>
                  <a:gd name="connsiteX1182" fmla="*/ 9391 w 10000"/>
                  <a:gd name="connsiteY1182" fmla="*/ 4113 h 10000"/>
                  <a:gd name="connsiteX1183" fmla="*/ 9407 w 10000"/>
                  <a:gd name="connsiteY1183" fmla="*/ 4103 h 10000"/>
                  <a:gd name="connsiteX1184" fmla="*/ 9435 w 10000"/>
                  <a:gd name="connsiteY1184" fmla="*/ 4100 h 10000"/>
                  <a:gd name="connsiteX1185" fmla="*/ 9460 w 10000"/>
                  <a:gd name="connsiteY1185" fmla="*/ 4084 h 10000"/>
                  <a:gd name="connsiteX1186" fmla="*/ 9485 w 10000"/>
                  <a:gd name="connsiteY1186" fmla="*/ 4067 h 10000"/>
                  <a:gd name="connsiteX1187" fmla="*/ 9496 w 10000"/>
                  <a:gd name="connsiteY1187" fmla="*/ 4054 h 10000"/>
                  <a:gd name="connsiteX1188" fmla="*/ 9526 w 10000"/>
                  <a:gd name="connsiteY1188" fmla="*/ 4048 h 10000"/>
                  <a:gd name="connsiteX1189" fmla="*/ 9557 w 10000"/>
                  <a:gd name="connsiteY1189" fmla="*/ 4038 h 10000"/>
                  <a:gd name="connsiteX1190" fmla="*/ 9584 w 10000"/>
                  <a:gd name="connsiteY1190" fmla="*/ 4019 h 10000"/>
                  <a:gd name="connsiteX1191" fmla="*/ 9623 w 10000"/>
                  <a:gd name="connsiteY1191" fmla="*/ 4016 h 10000"/>
                  <a:gd name="connsiteX1192" fmla="*/ 9648 w 10000"/>
                  <a:gd name="connsiteY1192" fmla="*/ 4009 h 10000"/>
                  <a:gd name="connsiteX1193" fmla="*/ 9673 w 10000"/>
                  <a:gd name="connsiteY1193" fmla="*/ 4019 h 10000"/>
                  <a:gd name="connsiteX1194" fmla="*/ 9712 w 10000"/>
                  <a:gd name="connsiteY1194" fmla="*/ 4038 h 10000"/>
                  <a:gd name="connsiteX1195" fmla="*/ 9742 w 10000"/>
                  <a:gd name="connsiteY1195" fmla="*/ 4074 h 10000"/>
                  <a:gd name="connsiteX1196" fmla="*/ 9776 w 10000"/>
                  <a:gd name="connsiteY1196" fmla="*/ 4093 h 10000"/>
                  <a:gd name="connsiteX1197" fmla="*/ 9814 w 10000"/>
                  <a:gd name="connsiteY1197" fmla="*/ 4109 h 10000"/>
                  <a:gd name="connsiteX1198" fmla="*/ 9859 w 10000"/>
                  <a:gd name="connsiteY1198" fmla="*/ 4119 h 10000"/>
                  <a:gd name="connsiteX1199" fmla="*/ 9898 w 10000"/>
                  <a:gd name="connsiteY1199" fmla="*/ 4122 h 10000"/>
                  <a:gd name="connsiteX1200" fmla="*/ 9931 w 10000"/>
                  <a:gd name="connsiteY1200" fmla="*/ 4109 h 10000"/>
                  <a:gd name="connsiteX1201" fmla="*/ 9956 w 10000"/>
                  <a:gd name="connsiteY1201" fmla="*/ 4100 h 10000"/>
                  <a:gd name="connsiteX1202" fmla="*/ 9981 w 10000"/>
                  <a:gd name="connsiteY1202" fmla="*/ 4067 h 10000"/>
                  <a:gd name="connsiteX1203" fmla="*/ 9994 w 10000"/>
                  <a:gd name="connsiteY1203" fmla="*/ 4035 h 10000"/>
                  <a:gd name="connsiteX1204" fmla="*/ 10000 w 10000"/>
                  <a:gd name="connsiteY1204" fmla="*/ 3996 h 10000"/>
                  <a:gd name="connsiteX1205" fmla="*/ 9994 w 10000"/>
                  <a:gd name="connsiteY1205" fmla="*/ 3941 h 10000"/>
                  <a:gd name="connsiteX1206" fmla="*/ 9986 w 10000"/>
                  <a:gd name="connsiteY1206" fmla="*/ 3905 h 10000"/>
                  <a:gd name="connsiteX1207" fmla="*/ 9981 w 10000"/>
                  <a:gd name="connsiteY1207" fmla="*/ 3857 h 10000"/>
                  <a:gd name="connsiteX1208" fmla="*/ 9989 w 10000"/>
                  <a:gd name="connsiteY1208" fmla="*/ 3837 h 10000"/>
                  <a:gd name="connsiteX1209" fmla="*/ 9989 w 10000"/>
                  <a:gd name="connsiteY1209" fmla="*/ 3812 h 10000"/>
                  <a:gd name="connsiteX1210" fmla="*/ 9981 w 10000"/>
                  <a:gd name="connsiteY1210" fmla="*/ 3792 h 10000"/>
                  <a:gd name="connsiteX1211" fmla="*/ 9970 w 10000"/>
                  <a:gd name="connsiteY1211" fmla="*/ 3763 h 10000"/>
                  <a:gd name="connsiteX1212" fmla="*/ 9945 w 10000"/>
                  <a:gd name="connsiteY1212" fmla="*/ 3705 h 10000"/>
                  <a:gd name="connsiteX1213" fmla="*/ 9931 w 10000"/>
                  <a:gd name="connsiteY1213" fmla="*/ 3659 h 10000"/>
                  <a:gd name="connsiteX1214" fmla="*/ 9903 w 10000"/>
                  <a:gd name="connsiteY1214" fmla="*/ 3640 h 10000"/>
                  <a:gd name="connsiteX1215" fmla="*/ 9881 w 10000"/>
                  <a:gd name="connsiteY1215" fmla="*/ 3620 h 10000"/>
                  <a:gd name="connsiteX1216" fmla="*/ 9856 w 10000"/>
                  <a:gd name="connsiteY1216" fmla="*/ 3595 h 10000"/>
                  <a:gd name="connsiteX1217" fmla="*/ 9817 w 10000"/>
                  <a:gd name="connsiteY1217" fmla="*/ 3562 h 10000"/>
                  <a:gd name="connsiteX1218" fmla="*/ 9795 w 10000"/>
                  <a:gd name="connsiteY1218" fmla="*/ 3546 h 10000"/>
                  <a:gd name="connsiteX1219" fmla="*/ 9778 w 10000"/>
                  <a:gd name="connsiteY1219" fmla="*/ 3527 h 10000"/>
                  <a:gd name="connsiteX1220" fmla="*/ 9745 w 10000"/>
                  <a:gd name="connsiteY1220" fmla="*/ 3501 h 10000"/>
                  <a:gd name="connsiteX1221" fmla="*/ 9726 w 10000"/>
                  <a:gd name="connsiteY1221" fmla="*/ 3488 h 10000"/>
                  <a:gd name="connsiteX1222" fmla="*/ 9704 w 10000"/>
                  <a:gd name="connsiteY1222" fmla="*/ 3472 h 10000"/>
                  <a:gd name="connsiteX1223" fmla="*/ 9695 w 10000"/>
                  <a:gd name="connsiteY1223" fmla="*/ 3468 h 10000"/>
                  <a:gd name="connsiteX1224" fmla="*/ 9690 w 10000"/>
                  <a:gd name="connsiteY1224" fmla="*/ 3459 h 10000"/>
                  <a:gd name="connsiteX1225" fmla="*/ 9673 w 10000"/>
                  <a:gd name="connsiteY1225" fmla="*/ 3449 h 10000"/>
                  <a:gd name="connsiteX1226" fmla="*/ 9665 w 10000"/>
                  <a:gd name="connsiteY1226" fmla="*/ 3442 h 10000"/>
                  <a:gd name="connsiteX1227" fmla="*/ 9654 w 10000"/>
                  <a:gd name="connsiteY1227" fmla="*/ 3449 h 10000"/>
                  <a:gd name="connsiteX1228" fmla="*/ 9521 w 10000"/>
                  <a:gd name="connsiteY1228" fmla="*/ 3394 h 10000"/>
                  <a:gd name="connsiteX1229" fmla="*/ 9510 w 10000"/>
                  <a:gd name="connsiteY1229" fmla="*/ 3368 h 10000"/>
                  <a:gd name="connsiteX1230" fmla="*/ 9496 w 10000"/>
                  <a:gd name="connsiteY1230" fmla="*/ 3287 h 10000"/>
                  <a:gd name="connsiteX1231" fmla="*/ 9488 w 10000"/>
                  <a:gd name="connsiteY1231" fmla="*/ 3216 h 10000"/>
                  <a:gd name="connsiteX1232" fmla="*/ 9493 w 10000"/>
                  <a:gd name="connsiteY1232" fmla="*/ 3174 h 10000"/>
                  <a:gd name="connsiteX1233" fmla="*/ 9501 w 10000"/>
                  <a:gd name="connsiteY1233" fmla="*/ 3128 h 10000"/>
                  <a:gd name="connsiteX1234" fmla="*/ 9488 w 10000"/>
                  <a:gd name="connsiteY1234" fmla="*/ 3025 h 10000"/>
                  <a:gd name="connsiteX1235" fmla="*/ 9446 w 10000"/>
                  <a:gd name="connsiteY1235" fmla="*/ 2931 h 10000"/>
                  <a:gd name="connsiteX1236" fmla="*/ 9382 w 10000"/>
                  <a:gd name="connsiteY1236" fmla="*/ 2837 h 10000"/>
                  <a:gd name="connsiteX1237" fmla="*/ 9316 w 10000"/>
                  <a:gd name="connsiteY1237" fmla="*/ 2753 h 10000"/>
                  <a:gd name="connsiteX1238" fmla="*/ 9294 w 10000"/>
                  <a:gd name="connsiteY1238" fmla="*/ 2655 h 10000"/>
                  <a:gd name="connsiteX1239" fmla="*/ 9213 w 10000"/>
                  <a:gd name="connsiteY1239" fmla="*/ 2328 h 10000"/>
                  <a:gd name="connsiteX1240" fmla="*/ 9172 w 10000"/>
                  <a:gd name="connsiteY1240" fmla="*/ 2286 h 10000"/>
                  <a:gd name="connsiteX1241" fmla="*/ 9019 w 10000"/>
                  <a:gd name="connsiteY1241" fmla="*/ 2082 h 10000"/>
                  <a:gd name="connsiteX1242" fmla="*/ 8906 w 10000"/>
                  <a:gd name="connsiteY1242" fmla="*/ 1946 h 10000"/>
                  <a:gd name="connsiteX1243" fmla="*/ 8801 w 10000"/>
                  <a:gd name="connsiteY1243" fmla="*/ 1778 h 10000"/>
                  <a:gd name="connsiteX1244" fmla="*/ 8806 w 10000"/>
                  <a:gd name="connsiteY1244" fmla="*/ 1713 h 10000"/>
                  <a:gd name="connsiteX1245" fmla="*/ 8809 w 10000"/>
                  <a:gd name="connsiteY1245" fmla="*/ 1703 h 10000"/>
                  <a:gd name="connsiteX1246" fmla="*/ 8817 w 10000"/>
                  <a:gd name="connsiteY1246" fmla="*/ 1713 h 10000"/>
                  <a:gd name="connsiteX1247" fmla="*/ 8834 w 10000"/>
                  <a:gd name="connsiteY1247" fmla="*/ 1729 h 10000"/>
                  <a:gd name="connsiteX1248" fmla="*/ 8839 w 10000"/>
                  <a:gd name="connsiteY1248" fmla="*/ 1729 h 10000"/>
                  <a:gd name="connsiteX1249" fmla="*/ 8848 w 10000"/>
                  <a:gd name="connsiteY1249" fmla="*/ 1723 h 10000"/>
                  <a:gd name="connsiteX1250" fmla="*/ 8850 w 10000"/>
                  <a:gd name="connsiteY1250" fmla="*/ 1703 h 10000"/>
                  <a:gd name="connsiteX1251" fmla="*/ 8850 w 10000"/>
                  <a:gd name="connsiteY1251" fmla="*/ 1684 h 10000"/>
                  <a:gd name="connsiteX1252" fmla="*/ 8850 w 10000"/>
                  <a:gd name="connsiteY1252" fmla="*/ 1648 h 10000"/>
                  <a:gd name="connsiteX1253" fmla="*/ 8881 w 10000"/>
                  <a:gd name="connsiteY1253" fmla="*/ 1571 h 10000"/>
                  <a:gd name="connsiteX1254" fmla="*/ 8895 w 10000"/>
                  <a:gd name="connsiteY1254" fmla="*/ 1541 h 10000"/>
                  <a:gd name="connsiteX1255" fmla="*/ 8895 w 10000"/>
                  <a:gd name="connsiteY1255" fmla="*/ 1525 h 10000"/>
                  <a:gd name="connsiteX1256" fmla="*/ 8881 w 10000"/>
                  <a:gd name="connsiteY1256" fmla="*/ 1516 h 10000"/>
                  <a:gd name="connsiteX1257" fmla="*/ 8864 w 10000"/>
                  <a:gd name="connsiteY1257" fmla="*/ 1522 h 10000"/>
                  <a:gd name="connsiteX1258" fmla="*/ 8850 w 10000"/>
                  <a:gd name="connsiteY1258" fmla="*/ 1535 h 10000"/>
                  <a:gd name="connsiteX1259" fmla="*/ 8834 w 10000"/>
                  <a:gd name="connsiteY1259" fmla="*/ 1571 h 10000"/>
                  <a:gd name="connsiteX1260" fmla="*/ 8825 w 10000"/>
                  <a:gd name="connsiteY1260" fmla="*/ 1587 h 10000"/>
                  <a:gd name="connsiteX1261" fmla="*/ 8776 w 10000"/>
                  <a:gd name="connsiteY1261" fmla="*/ 1571 h 10000"/>
                  <a:gd name="connsiteX1262" fmla="*/ 8745 w 10000"/>
                  <a:gd name="connsiteY1262" fmla="*/ 1580 h 10000"/>
                  <a:gd name="connsiteX1263" fmla="*/ 8720 w 10000"/>
                  <a:gd name="connsiteY1263" fmla="*/ 1587 h 10000"/>
                  <a:gd name="connsiteX1264" fmla="*/ 8709 w 10000"/>
                  <a:gd name="connsiteY1264" fmla="*/ 1609 h 10000"/>
                  <a:gd name="connsiteX1265" fmla="*/ 8693 w 10000"/>
                  <a:gd name="connsiteY1265" fmla="*/ 1616 h 10000"/>
                  <a:gd name="connsiteX1266" fmla="*/ 8684 w 10000"/>
                  <a:gd name="connsiteY1266" fmla="*/ 1639 h 10000"/>
                  <a:gd name="connsiteX1267" fmla="*/ 8684 w 10000"/>
                  <a:gd name="connsiteY1267" fmla="*/ 1658 h 10000"/>
                  <a:gd name="connsiteX1268" fmla="*/ 8665 w 10000"/>
                  <a:gd name="connsiteY1268" fmla="*/ 1655 h 10000"/>
                  <a:gd name="connsiteX1269" fmla="*/ 8665 w 10000"/>
                  <a:gd name="connsiteY1269" fmla="*/ 1645 h 10000"/>
                  <a:gd name="connsiteX1270" fmla="*/ 8665 w 10000"/>
                  <a:gd name="connsiteY1270" fmla="*/ 1626 h 10000"/>
                  <a:gd name="connsiteX1271" fmla="*/ 8676 w 10000"/>
                  <a:gd name="connsiteY1271" fmla="*/ 1609 h 10000"/>
                  <a:gd name="connsiteX1272" fmla="*/ 8679 w 10000"/>
                  <a:gd name="connsiteY1272" fmla="*/ 1597 h 10000"/>
                  <a:gd name="connsiteX1273" fmla="*/ 8687 w 10000"/>
                  <a:gd name="connsiteY1273" fmla="*/ 1577 h 10000"/>
                  <a:gd name="connsiteX1274" fmla="*/ 8695 w 10000"/>
                  <a:gd name="connsiteY1274" fmla="*/ 1554 h 10000"/>
                  <a:gd name="connsiteX1275" fmla="*/ 8709 w 10000"/>
                  <a:gd name="connsiteY1275" fmla="*/ 1532 h 10000"/>
                  <a:gd name="connsiteX1276" fmla="*/ 8704 w 10000"/>
                  <a:gd name="connsiteY1276" fmla="*/ 1512 h 10000"/>
                  <a:gd name="connsiteX1277" fmla="*/ 8695 w 10000"/>
                  <a:gd name="connsiteY1277" fmla="*/ 1503 h 10000"/>
                  <a:gd name="connsiteX1278" fmla="*/ 8684 w 10000"/>
                  <a:gd name="connsiteY1278" fmla="*/ 1503 h 10000"/>
                  <a:gd name="connsiteX1279" fmla="*/ 8670 w 10000"/>
                  <a:gd name="connsiteY1279" fmla="*/ 1525 h 10000"/>
                  <a:gd name="connsiteX1280" fmla="*/ 8665 w 10000"/>
                  <a:gd name="connsiteY1280" fmla="*/ 1545 h 10000"/>
                  <a:gd name="connsiteX1281" fmla="*/ 8654 w 10000"/>
                  <a:gd name="connsiteY1281" fmla="*/ 1567 h 10000"/>
                  <a:gd name="connsiteX1282" fmla="*/ 8648 w 10000"/>
                  <a:gd name="connsiteY1282" fmla="*/ 1587 h 10000"/>
                  <a:gd name="connsiteX1283" fmla="*/ 8640 w 10000"/>
                  <a:gd name="connsiteY1283" fmla="*/ 1629 h 10000"/>
                  <a:gd name="connsiteX1284" fmla="*/ 8620 w 10000"/>
                  <a:gd name="connsiteY1284" fmla="*/ 1635 h 10000"/>
                  <a:gd name="connsiteX1285" fmla="*/ 8612 w 10000"/>
                  <a:gd name="connsiteY1285" fmla="*/ 1635 h 10000"/>
                  <a:gd name="connsiteX1286" fmla="*/ 8604 w 10000"/>
                  <a:gd name="connsiteY1286" fmla="*/ 1626 h 10000"/>
                  <a:gd name="connsiteX1287" fmla="*/ 8596 w 10000"/>
                  <a:gd name="connsiteY1287" fmla="*/ 1616 h 10000"/>
                  <a:gd name="connsiteX1288" fmla="*/ 8596 w 10000"/>
                  <a:gd name="connsiteY1288" fmla="*/ 1580 h 10000"/>
                  <a:gd name="connsiteX1289" fmla="*/ 8587 w 10000"/>
                  <a:gd name="connsiteY1289" fmla="*/ 1545 h 10000"/>
                  <a:gd name="connsiteX1290" fmla="*/ 8565 w 10000"/>
                  <a:gd name="connsiteY1290" fmla="*/ 1516 h 10000"/>
                  <a:gd name="connsiteX1291" fmla="*/ 8543 w 10000"/>
                  <a:gd name="connsiteY1291" fmla="*/ 1512 h 10000"/>
                  <a:gd name="connsiteX1292" fmla="*/ 8518 w 10000"/>
                  <a:gd name="connsiteY1292" fmla="*/ 1532 h 10000"/>
                  <a:gd name="connsiteX1293" fmla="*/ 8476 w 10000"/>
                  <a:gd name="connsiteY1293" fmla="*/ 1567 h 10000"/>
                  <a:gd name="connsiteX1294" fmla="*/ 8454 w 10000"/>
                  <a:gd name="connsiteY1294" fmla="*/ 1551 h 10000"/>
                  <a:gd name="connsiteX1295" fmla="*/ 8402 w 10000"/>
                  <a:gd name="connsiteY1295" fmla="*/ 1493 h 10000"/>
                  <a:gd name="connsiteX1296" fmla="*/ 8371 w 10000"/>
                  <a:gd name="connsiteY1296" fmla="*/ 1428 h 10000"/>
                  <a:gd name="connsiteX1297" fmla="*/ 8072 w 10000"/>
                  <a:gd name="connsiteY1297" fmla="*/ 1422 h 10000"/>
                  <a:gd name="connsiteX1298" fmla="*/ 7823 w 10000"/>
                  <a:gd name="connsiteY1298" fmla="*/ 1279 h 10000"/>
                  <a:gd name="connsiteX1299" fmla="*/ 7587 w 10000"/>
                  <a:gd name="connsiteY1299" fmla="*/ 1133 h 10000"/>
                  <a:gd name="connsiteX1300" fmla="*/ 7526 w 10000"/>
                  <a:gd name="connsiteY1300" fmla="*/ 1098 h 10000"/>
                  <a:gd name="connsiteX1301" fmla="*/ 7346 w 10000"/>
                  <a:gd name="connsiteY1301" fmla="*/ 991 h 10000"/>
                  <a:gd name="connsiteX1302" fmla="*/ 7321 w 10000"/>
                  <a:gd name="connsiteY1302" fmla="*/ 959 h 10000"/>
                  <a:gd name="connsiteX1303" fmla="*/ 7307 w 10000"/>
                  <a:gd name="connsiteY1303" fmla="*/ 871 h 10000"/>
                  <a:gd name="connsiteX1304" fmla="*/ 7224 w 10000"/>
                  <a:gd name="connsiteY1304" fmla="*/ 816 h 10000"/>
                  <a:gd name="connsiteX1305" fmla="*/ 7147 w 10000"/>
                  <a:gd name="connsiteY1305" fmla="*/ 787 h 10000"/>
                  <a:gd name="connsiteX1306" fmla="*/ 7080 w 10000"/>
                  <a:gd name="connsiteY1306" fmla="*/ 742 h 10000"/>
                  <a:gd name="connsiteX1307" fmla="*/ 7069 w 10000"/>
                  <a:gd name="connsiteY1307" fmla="*/ 767 h 10000"/>
                  <a:gd name="connsiteX1308" fmla="*/ 7033 w 10000"/>
                  <a:gd name="connsiteY1308" fmla="*/ 787 h 10000"/>
                  <a:gd name="connsiteX1309" fmla="*/ 6820 w 10000"/>
                  <a:gd name="connsiteY1309" fmla="*/ 878 h 10000"/>
                  <a:gd name="connsiteX1310" fmla="*/ 6726 w 10000"/>
                  <a:gd name="connsiteY1310" fmla="*/ 897 h 10000"/>
                  <a:gd name="connsiteX1311" fmla="*/ 6626 w 10000"/>
                  <a:gd name="connsiteY1311" fmla="*/ 955 h 10000"/>
                  <a:gd name="connsiteX1312" fmla="*/ 6582 w 10000"/>
                  <a:gd name="connsiteY1312" fmla="*/ 946 h 10000"/>
                  <a:gd name="connsiteX1313" fmla="*/ 6571 w 10000"/>
                  <a:gd name="connsiteY1313" fmla="*/ 955 h 10000"/>
                  <a:gd name="connsiteX1314" fmla="*/ 6507 w 10000"/>
                  <a:gd name="connsiteY1314" fmla="*/ 975 h 10000"/>
                  <a:gd name="connsiteX1315" fmla="*/ 6485 w 10000"/>
                  <a:gd name="connsiteY1315" fmla="*/ 975 h 10000"/>
                  <a:gd name="connsiteX1316" fmla="*/ 6476 w 10000"/>
                  <a:gd name="connsiteY1316" fmla="*/ 965 h 10000"/>
                  <a:gd name="connsiteX1317" fmla="*/ 6474 w 10000"/>
                  <a:gd name="connsiteY1317" fmla="*/ 936 h 10000"/>
                  <a:gd name="connsiteX1318" fmla="*/ 6452 w 10000"/>
                  <a:gd name="connsiteY1318" fmla="*/ 887 h 10000"/>
                  <a:gd name="connsiteX1319" fmla="*/ 6352 w 10000"/>
                  <a:gd name="connsiteY1319" fmla="*/ 767 h 10000"/>
                  <a:gd name="connsiteX1320" fmla="*/ 6313 w 10000"/>
                  <a:gd name="connsiteY1320" fmla="*/ 732 h 10000"/>
                  <a:gd name="connsiteX1321" fmla="*/ 6296 w 10000"/>
                  <a:gd name="connsiteY1321" fmla="*/ 690 h 10000"/>
                  <a:gd name="connsiteX1322" fmla="*/ 6271 w 10000"/>
                  <a:gd name="connsiteY1322" fmla="*/ 664 h 10000"/>
                  <a:gd name="connsiteX1323" fmla="*/ 6266 w 10000"/>
                  <a:gd name="connsiteY1323" fmla="*/ 654 h 10000"/>
                  <a:gd name="connsiteX1324" fmla="*/ 6111 w 10000"/>
                  <a:gd name="connsiteY1324" fmla="*/ 398 h 10000"/>
                  <a:gd name="connsiteX1325" fmla="*/ 5903 w 10000"/>
                  <a:gd name="connsiteY1325" fmla="*/ 408 h 10000"/>
                  <a:gd name="connsiteX1326" fmla="*/ 5837 w 10000"/>
                  <a:gd name="connsiteY1326" fmla="*/ 427 h 10000"/>
                  <a:gd name="connsiteX1327" fmla="*/ 5756 w 10000"/>
                  <a:gd name="connsiteY1327" fmla="*/ 453 h 10000"/>
                  <a:gd name="connsiteX1328" fmla="*/ 5681 w 10000"/>
                  <a:gd name="connsiteY1328" fmla="*/ 453 h 10000"/>
                  <a:gd name="connsiteX1329" fmla="*/ 5609 w 10000"/>
                  <a:gd name="connsiteY1329" fmla="*/ 447 h 10000"/>
                  <a:gd name="connsiteX1330" fmla="*/ 5554 w 10000"/>
                  <a:gd name="connsiteY1330" fmla="*/ 304 h 10000"/>
                  <a:gd name="connsiteX1331" fmla="*/ 5529 w 10000"/>
                  <a:gd name="connsiteY1331" fmla="*/ 301 h 10000"/>
                  <a:gd name="connsiteX1332" fmla="*/ 5393 w 10000"/>
                  <a:gd name="connsiteY1332" fmla="*/ 256 h 10000"/>
                  <a:gd name="connsiteX1333" fmla="*/ 5366 w 10000"/>
                  <a:gd name="connsiteY1333" fmla="*/ 220 h 10000"/>
                  <a:gd name="connsiteX1334" fmla="*/ 5249 w 10000"/>
                  <a:gd name="connsiteY1334" fmla="*/ 155 h 10000"/>
                  <a:gd name="connsiteX1335" fmla="*/ 5141 w 10000"/>
                  <a:gd name="connsiteY1335" fmla="*/ 52 h 10000"/>
                  <a:gd name="connsiteX1336" fmla="*/ 5116 w 10000"/>
                  <a:gd name="connsiteY1336" fmla="*/ 3 h 10000"/>
                  <a:gd name="connsiteX1337" fmla="*/ 5061 w 10000"/>
                  <a:gd name="connsiteY1337" fmla="*/ 0 h 10000"/>
                  <a:gd name="connsiteX1338" fmla="*/ 5036 w 10000"/>
                  <a:gd name="connsiteY1338" fmla="*/ 32 h 10000"/>
                  <a:gd name="connsiteX1339" fmla="*/ 4942 w 10000"/>
                  <a:gd name="connsiteY1339" fmla="*/ 133 h 10000"/>
                  <a:gd name="connsiteX1340" fmla="*/ 4900 w 10000"/>
                  <a:gd name="connsiteY1340" fmla="*/ 217 h 10000"/>
                  <a:gd name="connsiteX1341" fmla="*/ 4861 w 10000"/>
                  <a:gd name="connsiteY1341" fmla="*/ 198 h 10000"/>
                  <a:gd name="connsiteX1342" fmla="*/ 4795 w 10000"/>
                  <a:gd name="connsiteY1342" fmla="*/ 68 h 10000"/>
                  <a:gd name="connsiteX1343" fmla="*/ 4778 w 10000"/>
                  <a:gd name="connsiteY1343" fmla="*/ 62 h 10000"/>
                  <a:gd name="connsiteX1344" fmla="*/ 4765 w 10000"/>
                  <a:gd name="connsiteY1344" fmla="*/ 62 h 10000"/>
                  <a:gd name="connsiteX1345" fmla="*/ 4748 w 10000"/>
                  <a:gd name="connsiteY1345" fmla="*/ 68 h 10000"/>
                  <a:gd name="connsiteX1346" fmla="*/ 4673 w 10000"/>
                  <a:gd name="connsiteY1346" fmla="*/ 136 h 10000"/>
                  <a:gd name="connsiteX1347" fmla="*/ 4632 w 10000"/>
                  <a:gd name="connsiteY1347" fmla="*/ 201 h 10000"/>
                  <a:gd name="connsiteX1348" fmla="*/ 4623 w 10000"/>
                  <a:gd name="connsiteY1348" fmla="*/ 210 h 10000"/>
                  <a:gd name="connsiteX1349" fmla="*/ 4579 w 10000"/>
                  <a:gd name="connsiteY1349" fmla="*/ 220 h 10000"/>
                  <a:gd name="connsiteX1350" fmla="*/ 4479 w 10000"/>
                  <a:gd name="connsiteY1350" fmla="*/ 198 h 10000"/>
                  <a:gd name="connsiteX1351" fmla="*/ 4402 w 10000"/>
                  <a:gd name="connsiteY1351" fmla="*/ 165 h 10000"/>
                  <a:gd name="connsiteX1352" fmla="*/ 4374 w 10000"/>
                  <a:gd name="connsiteY1352" fmla="*/ 165 h 10000"/>
                  <a:gd name="connsiteX1353" fmla="*/ 4335 w 10000"/>
                  <a:gd name="connsiteY1353" fmla="*/ 172 h 10000"/>
                  <a:gd name="connsiteX1354" fmla="*/ 4302 w 10000"/>
                  <a:gd name="connsiteY1354" fmla="*/ 188 h 10000"/>
                  <a:gd name="connsiteX1355" fmla="*/ 4271 w 10000"/>
                  <a:gd name="connsiteY1355" fmla="*/ 220 h 10000"/>
                  <a:gd name="connsiteX1356" fmla="*/ 4238 w 10000"/>
                  <a:gd name="connsiteY1356" fmla="*/ 240 h 10000"/>
                  <a:gd name="connsiteX1357" fmla="*/ 4324 w 10000"/>
                  <a:gd name="connsiteY1357" fmla="*/ 1289 h 10000"/>
                  <a:gd name="connsiteX1358" fmla="*/ 3521 w 10000"/>
                  <a:gd name="connsiteY1358" fmla="*/ 7730 h 10000"/>
                  <a:gd name="connsiteX1359" fmla="*/ 3554 w 10000"/>
                  <a:gd name="connsiteY1359" fmla="*/ 7740 h 10000"/>
                  <a:gd name="connsiteX1360" fmla="*/ 3560 w 10000"/>
                  <a:gd name="connsiteY1360" fmla="*/ 7749 h 10000"/>
                  <a:gd name="connsiteX1361" fmla="*/ 3562 w 10000"/>
                  <a:gd name="connsiteY1361" fmla="*/ 7759 h 10000"/>
                  <a:gd name="connsiteX1362" fmla="*/ 3573 w 10000"/>
                  <a:gd name="connsiteY1362" fmla="*/ 7766 h 10000"/>
                  <a:gd name="connsiteX1363" fmla="*/ 3584 w 10000"/>
                  <a:gd name="connsiteY1363" fmla="*/ 7759 h 10000"/>
                  <a:gd name="connsiteX1364" fmla="*/ 3598 w 10000"/>
                  <a:gd name="connsiteY1364" fmla="*/ 7743 h 10000"/>
                  <a:gd name="connsiteX1365" fmla="*/ 3609 w 10000"/>
                  <a:gd name="connsiteY1365" fmla="*/ 7756 h 10000"/>
                  <a:gd name="connsiteX1366" fmla="*/ 3623 w 10000"/>
                  <a:gd name="connsiteY1366" fmla="*/ 7733 h 10000"/>
                  <a:gd name="connsiteX1367" fmla="*/ 3632 w 10000"/>
                  <a:gd name="connsiteY1367" fmla="*/ 7730 h 10000"/>
                  <a:gd name="connsiteX1368" fmla="*/ 3634 w 10000"/>
                  <a:gd name="connsiteY1368" fmla="*/ 7730 h 10000"/>
                  <a:gd name="connsiteX1369" fmla="*/ 3643 w 10000"/>
                  <a:gd name="connsiteY1369" fmla="*/ 7730 h 10000"/>
                  <a:gd name="connsiteX1370" fmla="*/ 3657 w 10000"/>
                  <a:gd name="connsiteY1370" fmla="*/ 7733 h 10000"/>
                  <a:gd name="connsiteX1371" fmla="*/ 3670 w 10000"/>
                  <a:gd name="connsiteY1371" fmla="*/ 7730 h 10000"/>
                  <a:gd name="connsiteX1372" fmla="*/ 3687 w 10000"/>
                  <a:gd name="connsiteY1372" fmla="*/ 7730 h 10000"/>
                  <a:gd name="connsiteX1373" fmla="*/ 3690 w 10000"/>
                  <a:gd name="connsiteY1373" fmla="*/ 7730 h 10000"/>
                  <a:gd name="connsiteX1374" fmla="*/ 3704 w 10000"/>
                  <a:gd name="connsiteY1374" fmla="*/ 7740 h 10000"/>
                  <a:gd name="connsiteX1375" fmla="*/ 3712 w 10000"/>
                  <a:gd name="connsiteY1375" fmla="*/ 7743 h 10000"/>
                  <a:gd name="connsiteX1376" fmla="*/ 3723 w 10000"/>
                  <a:gd name="connsiteY1376" fmla="*/ 7749 h 10000"/>
                  <a:gd name="connsiteX1377" fmla="*/ 3729 w 10000"/>
                  <a:gd name="connsiteY1377" fmla="*/ 7749 h 10000"/>
                  <a:gd name="connsiteX1378" fmla="*/ 3729 w 10000"/>
                  <a:gd name="connsiteY1378" fmla="*/ 7743 h 10000"/>
                  <a:gd name="connsiteX1379" fmla="*/ 3745 w 10000"/>
                  <a:gd name="connsiteY1379" fmla="*/ 7740 h 10000"/>
                  <a:gd name="connsiteX1380" fmla="*/ 3753 w 10000"/>
                  <a:gd name="connsiteY1380" fmla="*/ 7730 h 10000"/>
                  <a:gd name="connsiteX1381" fmla="*/ 3762 w 10000"/>
                  <a:gd name="connsiteY1381" fmla="*/ 7720 h 10000"/>
                  <a:gd name="connsiteX1382" fmla="*/ 3776 w 10000"/>
                  <a:gd name="connsiteY1382" fmla="*/ 7710 h 10000"/>
                  <a:gd name="connsiteX1383" fmla="*/ 3784 w 10000"/>
                  <a:gd name="connsiteY1383" fmla="*/ 7701 h 10000"/>
                  <a:gd name="connsiteX1384" fmla="*/ 3792 w 10000"/>
                  <a:gd name="connsiteY1384" fmla="*/ 7694 h 10000"/>
                  <a:gd name="connsiteX1385" fmla="*/ 3801 w 10000"/>
                  <a:gd name="connsiteY1385" fmla="*/ 7685 h 10000"/>
                  <a:gd name="connsiteX1386" fmla="*/ 3803 w 10000"/>
                  <a:gd name="connsiteY1386" fmla="*/ 7685 h 10000"/>
                  <a:gd name="connsiteX1387" fmla="*/ 3809 w 10000"/>
                  <a:gd name="connsiteY1387" fmla="*/ 7685 h 10000"/>
                  <a:gd name="connsiteX1388" fmla="*/ 4871 w 10000"/>
                  <a:gd name="connsiteY1388" fmla="*/ 6921 h 10000"/>
                  <a:gd name="connsiteX1389" fmla="*/ 3778 w 10000"/>
                  <a:gd name="connsiteY1389" fmla="*/ 7756 h 10000"/>
                  <a:gd name="connsiteX1390" fmla="*/ 3762 w 10000"/>
                  <a:gd name="connsiteY1390" fmla="*/ 7775 h 10000"/>
                  <a:gd name="connsiteX1391" fmla="*/ 3748 w 10000"/>
                  <a:gd name="connsiteY1391" fmla="*/ 7775 h 10000"/>
                  <a:gd name="connsiteX1392" fmla="*/ 3737 w 10000"/>
                  <a:gd name="connsiteY1392" fmla="*/ 7778 h 10000"/>
                  <a:gd name="connsiteX1393" fmla="*/ 3723 w 10000"/>
                  <a:gd name="connsiteY1393" fmla="*/ 7778 h 10000"/>
                  <a:gd name="connsiteX1394" fmla="*/ 5766 w 10000"/>
                  <a:gd name="connsiteY1394" fmla="*/ 7785 h 10000"/>
                  <a:gd name="connsiteX1395" fmla="*/ 3712 w 10000"/>
                  <a:gd name="connsiteY1395" fmla="*/ 8005 h 10000"/>
                  <a:gd name="connsiteX1396" fmla="*/ 3706 w 10000"/>
                  <a:gd name="connsiteY1396" fmla="*/ 8021 h 10000"/>
                  <a:gd name="connsiteX1397" fmla="*/ 3712 w 10000"/>
                  <a:gd name="connsiteY1397" fmla="*/ 8044 h 10000"/>
                  <a:gd name="connsiteX1398" fmla="*/ 3712 w 10000"/>
                  <a:gd name="connsiteY1398" fmla="*/ 8051 h 10000"/>
                  <a:gd name="connsiteX1399" fmla="*/ 3729 w 10000"/>
                  <a:gd name="connsiteY1399" fmla="*/ 8060 h 10000"/>
                  <a:gd name="connsiteX1400" fmla="*/ 3767 w 10000"/>
                  <a:gd name="connsiteY1400" fmla="*/ 8106 h 10000"/>
                  <a:gd name="connsiteX1401" fmla="*/ 3770 w 10000"/>
                  <a:gd name="connsiteY1401" fmla="*/ 8119 h 10000"/>
                  <a:gd name="connsiteX1402" fmla="*/ 5833 w 10000"/>
                  <a:gd name="connsiteY1402" fmla="*/ 8143 h 10000"/>
                  <a:gd name="connsiteX1403" fmla="*/ 3740 w 10000"/>
                  <a:gd name="connsiteY1403" fmla="*/ 8154 h 10000"/>
                  <a:gd name="connsiteX1404" fmla="*/ 3731 w 10000"/>
                  <a:gd name="connsiteY1404" fmla="*/ 8138 h 10000"/>
                  <a:gd name="connsiteX1405" fmla="*/ 3729 w 10000"/>
                  <a:gd name="connsiteY1405" fmla="*/ 8125 h 10000"/>
                  <a:gd name="connsiteX1406" fmla="*/ 3712 w 10000"/>
                  <a:gd name="connsiteY1406" fmla="*/ 8115 h 10000"/>
                  <a:gd name="connsiteX1407" fmla="*/ 3704 w 10000"/>
                  <a:gd name="connsiteY1407" fmla="*/ 8109 h 10000"/>
                  <a:gd name="connsiteX1408" fmla="*/ 3687 w 10000"/>
                  <a:gd name="connsiteY1408" fmla="*/ 8099 h 10000"/>
                  <a:gd name="connsiteX1409" fmla="*/ 3673 w 10000"/>
                  <a:gd name="connsiteY1409" fmla="*/ 8093 h 10000"/>
                  <a:gd name="connsiteX1410" fmla="*/ 3665 w 10000"/>
                  <a:gd name="connsiteY1410" fmla="*/ 8083 h 10000"/>
                  <a:gd name="connsiteX1411" fmla="*/ 3648 w 10000"/>
                  <a:gd name="connsiteY1411" fmla="*/ 8073 h 10000"/>
                  <a:gd name="connsiteX1412" fmla="*/ 3643 w 10000"/>
                  <a:gd name="connsiteY1412" fmla="*/ 8063 h 10000"/>
                  <a:gd name="connsiteX1413" fmla="*/ 3632 w 10000"/>
                  <a:gd name="connsiteY1413" fmla="*/ 8054 h 10000"/>
                  <a:gd name="connsiteX1414" fmla="*/ 3623 w 10000"/>
                  <a:gd name="connsiteY1414" fmla="*/ 8060 h 10000"/>
                  <a:gd name="connsiteX1415" fmla="*/ 3615 w 10000"/>
                  <a:gd name="connsiteY1415" fmla="*/ 8070 h 10000"/>
                  <a:gd name="connsiteX1416" fmla="*/ 3607 w 10000"/>
                  <a:gd name="connsiteY1416" fmla="*/ 8083 h 10000"/>
                  <a:gd name="connsiteX1417" fmla="*/ 3607 w 10000"/>
                  <a:gd name="connsiteY1417" fmla="*/ 8099 h 10000"/>
                  <a:gd name="connsiteX1418" fmla="*/ 3607 w 10000"/>
                  <a:gd name="connsiteY1418" fmla="*/ 8125 h 10000"/>
                  <a:gd name="connsiteX1419" fmla="*/ 3601 w 10000"/>
                  <a:gd name="connsiteY1419" fmla="*/ 8148 h 10000"/>
                  <a:gd name="connsiteX1420" fmla="*/ 3584 w 10000"/>
                  <a:gd name="connsiteY1420" fmla="*/ 8154 h 10000"/>
                  <a:gd name="connsiteX1421" fmla="*/ 3573 w 10000"/>
                  <a:gd name="connsiteY1421" fmla="*/ 8154 h 10000"/>
                  <a:gd name="connsiteX1422" fmla="*/ 3560 w 10000"/>
                  <a:gd name="connsiteY1422" fmla="*/ 8138 h 10000"/>
                  <a:gd name="connsiteX1423" fmla="*/ 3551 w 10000"/>
                  <a:gd name="connsiteY1423" fmla="*/ 8119 h 10000"/>
                  <a:gd name="connsiteX1424" fmla="*/ 3504 w 10000"/>
                  <a:gd name="connsiteY1424" fmla="*/ 8073 h 10000"/>
                  <a:gd name="connsiteX1425" fmla="*/ 3493 w 10000"/>
                  <a:gd name="connsiteY1425" fmla="*/ 8051 h 10000"/>
                  <a:gd name="connsiteX1426" fmla="*/ 3488 w 10000"/>
                  <a:gd name="connsiteY1426" fmla="*/ 8034 h 10000"/>
                  <a:gd name="connsiteX1427" fmla="*/ 3488 w 10000"/>
                  <a:gd name="connsiteY1427" fmla="*/ 8012 h 10000"/>
                  <a:gd name="connsiteX1428" fmla="*/ 2279 w 10000"/>
                  <a:gd name="connsiteY1428" fmla="*/ 7646 h 10000"/>
                  <a:gd name="connsiteX1429" fmla="*/ 3457 w 10000"/>
                  <a:gd name="connsiteY1429" fmla="*/ 7872 h 10000"/>
                  <a:gd name="connsiteX1430" fmla="*/ 3449 w 10000"/>
                  <a:gd name="connsiteY1430" fmla="*/ 7847 h 10000"/>
                  <a:gd name="connsiteX1431" fmla="*/ 3446 w 10000"/>
                  <a:gd name="connsiteY1431" fmla="*/ 7827 h 10000"/>
                  <a:gd name="connsiteX1432" fmla="*/ 3457 w 10000"/>
                  <a:gd name="connsiteY1432" fmla="*/ 7808 h 10000"/>
                  <a:gd name="connsiteX1433" fmla="*/ 3465 w 10000"/>
                  <a:gd name="connsiteY1433" fmla="*/ 7798 h 10000"/>
                  <a:gd name="connsiteX1434" fmla="*/ 3476 w 10000"/>
                  <a:gd name="connsiteY1434" fmla="*/ 7788 h 10000"/>
                  <a:gd name="connsiteX1435" fmla="*/ 3479 w 10000"/>
                  <a:gd name="connsiteY1435" fmla="*/ 7795 h 10000"/>
                  <a:gd name="connsiteX1436" fmla="*/ 3501 w 10000"/>
                  <a:gd name="connsiteY1436" fmla="*/ 7817 h 10000"/>
                  <a:gd name="connsiteX1437" fmla="*/ 3518 w 10000"/>
                  <a:gd name="connsiteY1437" fmla="*/ 7843 h 10000"/>
                  <a:gd name="connsiteX1438" fmla="*/ 3521 w 10000"/>
                  <a:gd name="connsiteY1438" fmla="*/ 7847 h 10000"/>
                  <a:gd name="connsiteX0" fmla="*/ 4324 w 10000"/>
                  <a:gd name="connsiteY0" fmla="*/ 1289 h 10000"/>
                  <a:gd name="connsiteX1" fmla="*/ 4296 w 10000"/>
                  <a:gd name="connsiteY1" fmla="*/ 1305 h 10000"/>
                  <a:gd name="connsiteX2" fmla="*/ 4285 w 10000"/>
                  <a:gd name="connsiteY2" fmla="*/ 1279 h 10000"/>
                  <a:gd name="connsiteX3" fmla="*/ 4244 w 10000"/>
                  <a:gd name="connsiteY3" fmla="*/ 1266 h 10000"/>
                  <a:gd name="connsiteX4" fmla="*/ 4208 w 10000"/>
                  <a:gd name="connsiteY4" fmla="*/ 1286 h 10000"/>
                  <a:gd name="connsiteX5" fmla="*/ 4172 w 10000"/>
                  <a:gd name="connsiteY5" fmla="*/ 1299 h 10000"/>
                  <a:gd name="connsiteX6" fmla="*/ 4150 w 10000"/>
                  <a:gd name="connsiteY6" fmla="*/ 1308 h 10000"/>
                  <a:gd name="connsiteX7" fmla="*/ 4139 w 10000"/>
                  <a:gd name="connsiteY7" fmla="*/ 1315 h 10000"/>
                  <a:gd name="connsiteX8" fmla="*/ 4125 w 10000"/>
                  <a:gd name="connsiteY8" fmla="*/ 1315 h 10000"/>
                  <a:gd name="connsiteX9" fmla="*/ 4119 w 10000"/>
                  <a:gd name="connsiteY9" fmla="*/ 1315 h 10000"/>
                  <a:gd name="connsiteX10" fmla="*/ 4111 w 10000"/>
                  <a:gd name="connsiteY10" fmla="*/ 1308 h 10000"/>
                  <a:gd name="connsiteX11" fmla="*/ 4100 w 10000"/>
                  <a:gd name="connsiteY11" fmla="*/ 1315 h 10000"/>
                  <a:gd name="connsiteX12" fmla="*/ 4075 w 10000"/>
                  <a:gd name="connsiteY12" fmla="*/ 1315 h 10000"/>
                  <a:gd name="connsiteX13" fmla="*/ 4058 w 10000"/>
                  <a:gd name="connsiteY13" fmla="*/ 1318 h 10000"/>
                  <a:gd name="connsiteX14" fmla="*/ 4044 w 10000"/>
                  <a:gd name="connsiteY14" fmla="*/ 1315 h 10000"/>
                  <a:gd name="connsiteX15" fmla="*/ 4042 w 10000"/>
                  <a:gd name="connsiteY15" fmla="*/ 1299 h 10000"/>
                  <a:gd name="connsiteX16" fmla="*/ 4014 w 10000"/>
                  <a:gd name="connsiteY16" fmla="*/ 1308 h 10000"/>
                  <a:gd name="connsiteX17" fmla="*/ 4011 w 10000"/>
                  <a:gd name="connsiteY17" fmla="*/ 1315 h 10000"/>
                  <a:gd name="connsiteX18" fmla="*/ 4011 w 10000"/>
                  <a:gd name="connsiteY18" fmla="*/ 1341 h 10000"/>
                  <a:gd name="connsiteX19" fmla="*/ 4019 w 10000"/>
                  <a:gd name="connsiteY19" fmla="*/ 1341 h 10000"/>
                  <a:gd name="connsiteX20" fmla="*/ 3997 w 10000"/>
                  <a:gd name="connsiteY20" fmla="*/ 1363 h 10000"/>
                  <a:gd name="connsiteX21" fmla="*/ 3986 w 10000"/>
                  <a:gd name="connsiteY21" fmla="*/ 1373 h 10000"/>
                  <a:gd name="connsiteX22" fmla="*/ 3981 w 10000"/>
                  <a:gd name="connsiteY22" fmla="*/ 1389 h 10000"/>
                  <a:gd name="connsiteX23" fmla="*/ 3981 w 10000"/>
                  <a:gd name="connsiteY23" fmla="*/ 1409 h 10000"/>
                  <a:gd name="connsiteX24" fmla="*/ 3981 w 10000"/>
                  <a:gd name="connsiteY24" fmla="*/ 1438 h 10000"/>
                  <a:gd name="connsiteX25" fmla="*/ 3961 w 10000"/>
                  <a:gd name="connsiteY25" fmla="*/ 1441 h 10000"/>
                  <a:gd name="connsiteX26" fmla="*/ 3942 w 10000"/>
                  <a:gd name="connsiteY26" fmla="*/ 1441 h 10000"/>
                  <a:gd name="connsiteX27" fmla="*/ 3914 w 10000"/>
                  <a:gd name="connsiteY27" fmla="*/ 1454 h 10000"/>
                  <a:gd name="connsiteX28" fmla="*/ 3892 w 10000"/>
                  <a:gd name="connsiteY28" fmla="*/ 1467 h 10000"/>
                  <a:gd name="connsiteX29" fmla="*/ 3867 w 10000"/>
                  <a:gd name="connsiteY29" fmla="*/ 1483 h 10000"/>
                  <a:gd name="connsiteX30" fmla="*/ 3845 w 10000"/>
                  <a:gd name="connsiteY30" fmla="*/ 1467 h 10000"/>
                  <a:gd name="connsiteX31" fmla="*/ 3850 w 10000"/>
                  <a:gd name="connsiteY31" fmla="*/ 1457 h 10000"/>
                  <a:gd name="connsiteX32" fmla="*/ 3864 w 10000"/>
                  <a:gd name="connsiteY32" fmla="*/ 1441 h 10000"/>
                  <a:gd name="connsiteX33" fmla="*/ 3859 w 10000"/>
                  <a:gd name="connsiteY33" fmla="*/ 1409 h 10000"/>
                  <a:gd name="connsiteX34" fmla="*/ 3842 w 10000"/>
                  <a:gd name="connsiteY34" fmla="*/ 1383 h 10000"/>
                  <a:gd name="connsiteX35" fmla="*/ 3825 w 10000"/>
                  <a:gd name="connsiteY35" fmla="*/ 1360 h 10000"/>
                  <a:gd name="connsiteX36" fmla="*/ 3809 w 10000"/>
                  <a:gd name="connsiteY36" fmla="*/ 1318 h 10000"/>
                  <a:gd name="connsiteX37" fmla="*/ 3787 w 10000"/>
                  <a:gd name="connsiteY37" fmla="*/ 1289 h 10000"/>
                  <a:gd name="connsiteX38" fmla="*/ 3759 w 10000"/>
                  <a:gd name="connsiteY38" fmla="*/ 1266 h 10000"/>
                  <a:gd name="connsiteX39" fmla="*/ 3740 w 10000"/>
                  <a:gd name="connsiteY39" fmla="*/ 1256 h 10000"/>
                  <a:gd name="connsiteX40" fmla="*/ 3715 w 10000"/>
                  <a:gd name="connsiteY40" fmla="*/ 1250 h 10000"/>
                  <a:gd name="connsiteX41" fmla="*/ 3687 w 10000"/>
                  <a:gd name="connsiteY41" fmla="*/ 1256 h 10000"/>
                  <a:gd name="connsiteX42" fmla="*/ 3681 w 10000"/>
                  <a:gd name="connsiteY42" fmla="*/ 1260 h 10000"/>
                  <a:gd name="connsiteX43" fmla="*/ 3670 w 10000"/>
                  <a:gd name="connsiteY43" fmla="*/ 1295 h 10000"/>
                  <a:gd name="connsiteX44" fmla="*/ 3651 w 10000"/>
                  <a:gd name="connsiteY44" fmla="*/ 1305 h 10000"/>
                  <a:gd name="connsiteX45" fmla="*/ 3640 w 10000"/>
                  <a:gd name="connsiteY45" fmla="*/ 1308 h 10000"/>
                  <a:gd name="connsiteX46" fmla="*/ 3626 w 10000"/>
                  <a:gd name="connsiteY46" fmla="*/ 1308 h 10000"/>
                  <a:gd name="connsiteX47" fmla="*/ 3632 w 10000"/>
                  <a:gd name="connsiteY47" fmla="*/ 1276 h 10000"/>
                  <a:gd name="connsiteX48" fmla="*/ 3609 w 10000"/>
                  <a:gd name="connsiteY48" fmla="*/ 1289 h 10000"/>
                  <a:gd name="connsiteX49" fmla="*/ 3593 w 10000"/>
                  <a:gd name="connsiteY49" fmla="*/ 1286 h 10000"/>
                  <a:gd name="connsiteX50" fmla="*/ 3590 w 10000"/>
                  <a:gd name="connsiteY50" fmla="*/ 1256 h 10000"/>
                  <a:gd name="connsiteX51" fmla="*/ 3584 w 10000"/>
                  <a:gd name="connsiteY51" fmla="*/ 1237 h 10000"/>
                  <a:gd name="connsiteX52" fmla="*/ 3573 w 10000"/>
                  <a:gd name="connsiteY52" fmla="*/ 1237 h 10000"/>
                  <a:gd name="connsiteX53" fmla="*/ 3554 w 10000"/>
                  <a:gd name="connsiteY53" fmla="*/ 1227 h 10000"/>
                  <a:gd name="connsiteX54" fmla="*/ 3546 w 10000"/>
                  <a:gd name="connsiteY54" fmla="*/ 1192 h 10000"/>
                  <a:gd name="connsiteX55" fmla="*/ 3529 w 10000"/>
                  <a:gd name="connsiteY55" fmla="*/ 1176 h 10000"/>
                  <a:gd name="connsiteX56" fmla="*/ 3512 w 10000"/>
                  <a:gd name="connsiteY56" fmla="*/ 1182 h 10000"/>
                  <a:gd name="connsiteX57" fmla="*/ 3485 w 10000"/>
                  <a:gd name="connsiteY57" fmla="*/ 1182 h 10000"/>
                  <a:gd name="connsiteX58" fmla="*/ 3463 w 10000"/>
                  <a:gd name="connsiteY58" fmla="*/ 1176 h 10000"/>
                  <a:gd name="connsiteX59" fmla="*/ 3449 w 10000"/>
                  <a:gd name="connsiteY59" fmla="*/ 1182 h 10000"/>
                  <a:gd name="connsiteX60" fmla="*/ 3432 w 10000"/>
                  <a:gd name="connsiteY60" fmla="*/ 1192 h 10000"/>
                  <a:gd name="connsiteX61" fmla="*/ 3454 w 10000"/>
                  <a:gd name="connsiteY61" fmla="*/ 1205 h 10000"/>
                  <a:gd name="connsiteX62" fmla="*/ 3463 w 10000"/>
                  <a:gd name="connsiteY62" fmla="*/ 1205 h 10000"/>
                  <a:gd name="connsiteX63" fmla="*/ 3488 w 10000"/>
                  <a:gd name="connsiteY63" fmla="*/ 1205 h 10000"/>
                  <a:gd name="connsiteX64" fmla="*/ 3488 w 10000"/>
                  <a:gd name="connsiteY64" fmla="*/ 1218 h 10000"/>
                  <a:gd name="connsiteX65" fmla="*/ 3493 w 10000"/>
                  <a:gd name="connsiteY65" fmla="*/ 1247 h 10000"/>
                  <a:gd name="connsiteX66" fmla="*/ 3512 w 10000"/>
                  <a:gd name="connsiteY66" fmla="*/ 1247 h 10000"/>
                  <a:gd name="connsiteX67" fmla="*/ 3518 w 10000"/>
                  <a:gd name="connsiteY67" fmla="*/ 1250 h 10000"/>
                  <a:gd name="connsiteX68" fmla="*/ 3521 w 10000"/>
                  <a:gd name="connsiteY68" fmla="*/ 1276 h 10000"/>
                  <a:gd name="connsiteX69" fmla="*/ 3543 w 10000"/>
                  <a:gd name="connsiteY69" fmla="*/ 1295 h 10000"/>
                  <a:gd name="connsiteX70" fmla="*/ 3546 w 10000"/>
                  <a:gd name="connsiteY70" fmla="*/ 1305 h 10000"/>
                  <a:gd name="connsiteX71" fmla="*/ 3543 w 10000"/>
                  <a:gd name="connsiteY71" fmla="*/ 1315 h 10000"/>
                  <a:gd name="connsiteX72" fmla="*/ 3543 w 10000"/>
                  <a:gd name="connsiteY72" fmla="*/ 1331 h 10000"/>
                  <a:gd name="connsiteX73" fmla="*/ 3554 w 10000"/>
                  <a:gd name="connsiteY73" fmla="*/ 1324 h 10000"/>
                  <a:gd name="connsiteX74" fmla="*/ 3560 w 10000"/>
                  <a:gd name="connsiteY74" fmla="*/ 1331 h 10000"/>
                  <a:gd name="connsiteX75" fmla="*/ 3582 w 10000"/>
                  <a:gd name="connsiteY75" fmla="*/ 1344 h 10000"/>
                  <a:gd name="connsiteX76" fmla="*/ 3598 w 10000"/>
                  <a:gd name="connsiteY76" fmla="*/ 1380 h 10000"/>
                  <a:gd name="connsiteX77" fmla="*/ 3607 w 10000"/>
                  <a:gd name="connsiteY77" fmla="*/ 1389 h 10000"/>
                  <a:gd name="connsiteX78" fmla="*/ 3623 w 10000"/>
                  <a:gd name="connsiteY78" fmla="*/ 1409 h 10000"/>
                  <a:gd name="connsiteX79" fmla="*/ 3634 w 10000"/>
                  <a:gd name="connsiteY79" fmla="*/ 1438 h 10000"/>
                  <a:gd name="connsiteX80" fmla="*/ 3632 w 10000"/>
                  <a:gd name="connsiteY80" fmla="*/ 1454 h 10000"/>
                  <a:gd name="connsiteX81" fmla="*/ 3618 w 10000"/>
                  <a:gd name="connsiteY81" fmla="*/ 1438 h 10000"/>
                  <a:gd name="connsiteX82" fmla="*/ 3598 w 10000"/>
                  <a:gd name="connsiteY82" fmla="*/ 1428 h 10000"/>
                  <a:gd name="connsiteX83" fmla="*/ 3582 w 10000"/>
                  <a:gd name="connsiteY83" fmla="*/ 1402 h 10000"/>
                  <a:gd name="connsiteX84" fmla="*/ 3562 w 10000"/>
                  <a:gd name="connsiteY84" fmla="*/ 1399 h 10000"/>
                  <a:gd name="connsiteX85" fmla="*/ 3546 w 10000"/>
                  <a:gd name="connsiteY85" fmla="*/ 1383 h 10000"/>
                  <a:gd name="connsiteX86" fmla="*/ 3510 w 10000"/>
                  <a:gd name="connsiteY86" fmla="*/ 1360 h 10000"/>
                  <a:gd name="connsiteX87" fmla="*/ 3485 w 10000"/>
                  <a:gd name="connsiteY87" fmla="*/ 1344 h 10000"/>
                  <a:gd name="connsiteX88" fmla="*/ 3454 w 10000"/>
                  <a:gd name="connsiteY88" fmla="*/ 1334 h 10000"/>
                  <a:gd name="connsiteX89" fmla="*/ 3429 w 10000"/>
                  <a:gd name="connsiteY89" fmla="*/ 1315 h 10000"/>
                  <a:gd name="connsiteX90" fmla="*/ 3416 w 10000"/>
                  <a:gd name="connsiteY90" fmla="*/ 1308 h 10000"/>
                  <a:gd name="connsiteX91" fmla="*/ 3399 w 10000"/>
                  <a:gd name="connsiteY91" fmla="*/ 1305 h 10000"/>
                  <a:gd name="connsiteX92" fmla="*/ 3382 w 10000"/>
                  <a:gd name="connsiteY92" fmla="*/ 1286 h 10000"/>
                  <a:gd name="connsiteX93" fmla="*/ 3380 w 10000"/>
                  <a:gd name="connsiteY93" fmla="*/ 1266 h 10000"/>
                  <a:gd name="connsiteX94" fmla="*/ 3388 w 10000"/>
                  <a:gd name="connsiteY94" fmla="*/ 1256 h 10000"/>
                  <a:gd name="connsiteX95" fmla="*/ 3407 w 10000"/>
                  <a:gd name="connsiteY95" fmla="*/ 1256 h 10000"/>
                  <a:gd name="connsiteX96" fmla="*/ 3396 w 10000"/>
                  <a:gd name="connsiteY96" fmla="*/ 1227 h 10000"/>
                  <a:gd name="connsiteX97" fmla="*/ 3382 w 10000"/>
                  <a:gd name="connsiteY97" fmla="*/ 1227 h 10000"/>
                  <a:gd name="connsiteX98" fmla="*/ 3360 w 10000"/>
                  <a:gd name="connsiteY98" fmla="*/ 1221 h 10000"/>
                  <a:gd name="connsiteX99" fmla="*/ 3349 w 10000"/>
                  <a:gd name="connsiteY99" fmla="*/ 1231 h 10000"/>
                  <a:gd name="connsiteX100" fmla="*/ 3352 w 10000"/>
                  <a:gd name="connsiteY100" fmla="*/ 1247 h 10000"/>
                  <a:gd name="connsiteX101" fmla="*/ 3341 w 10000"/>
                  <a:gd name="connsiteY101" fmla="*/ 1237 h 10000"/>
                  <a:gd name="connsiteX102" fmla="*/ 3335 w 10000"/>
                  <a:gd name="connsiteY102" fmla="*/ 1231 h 10000"/>
                  <a:gd name="connsiteX103" fmla="*/ 3307 w 10000"/>
                  <a:gd name="connsiteY103" fmla="*/ 1227 h 10000"/>
                  <a:gd name="connsiteX104" fmla="*/ 3294 w 10000"/>
                  <a:gd name="connsiteY104" fmla="*/ 1221 h 10000"/>
                  <a:gd name="connsiteX105" fmla="*/ 3271 w 10000"/>
                  <a:gd name="connsiteY105" fmla="*/ 1211 h 10000"/>
                  <a:gd name="connsiteX106" fmla="*/ 3252 w 10000"/>
                  <a:gd name="connsiteY106" fmla="*/ 1195 h 10000"/>
                  <a:gd name="connsiteX107" fmla="*/ 3235 w 10000"/>
                  <a:gd name="connsiteY107" fmla="*/ 1195 h 10000"/>
                  <a:gd name="connsiteX108" fmla="*/ 3235 w 10000"/>
                  <a:gd name="connsiteY108" fmla="*/ 1205 h 10000"/>
                  <a:gd name="connsiteX109" fmla="*/ 3219 w 10000"/>
                  <a:gd name="connsiteY109" fmla="*/ 1231 h 10000"/>
                  <a:gd name="connsiteX110" fmla="*/ 3213 w 10000"/>
                  <a:gd name="connsiteY110" fmla="*/ 1231 h 10000"/>
                  <a:gd name="connsiteX111" fmla="*/ 3183 w 10000"/>
                  <a:gd name="connsiteY111" fmla="*/ 1221 h 10000"/>
                  <a:gd name="connsiteX112" fmla="*/ 3175 w 10000"/>
                  <a:gd name="connsiteY112" fmla="*/ 1227 h 10000"/>
                  <a:gd name="connsiteX113" fmla="*/ 3163 w 10000"/>
                  <a:gd name="connsiteY113" fmla="*/ 1237 h 10000"/>
                  <a:gd name="connsiteX114" fmla="*/ 3158 w 10000"/>
                  <a:gd name="connsiteY114" fmla="*/ 1260 h 10000"/>
                  <a:gd name="connsiteX115" fmla="*/ 3158 w 10000"/>
                  <a:gd name="connsiteY115" fmla="*/ 1276 h 10000"/>
                  <a:gd name="connsiteX116" fmla="*/ 3163 w 10000"/>
                  <a:gd name="connsiteY116" fmla="*/ 1295 h 10000"/>
                  <a:gd name="connsiteX117" fmla="*/ 3166 w 10000"/>
                  <a:gd name="connsiteY117" fmla="*/ 1308 h 10000"/>
                  <a:gd name="connsiteX118" fmla="*/ 3158 w 10000"/>
                  <a:gd name="connsiteY118" fmla="*/ 1315 h 10000"/>
                  <a:gd name="connsiteX119" fmla="*/ 3133 w 10000"/>
                  <a:gd name="connsiteY119" fmla="*/ 1299 h 10000"/>
                  <a:gd name="connsiteX120" fmla="*/ 3114 w 10000"/>
                  <a:gd name="connsiteY120" fmla="*/ 1276 h 10000"/>
                  <a:gd name="connsiteX121" fmla="*/ 3078 w 10000"/>
                  <a:gd name="connsiteY121" fmla="*/ 1240 h 10000"/>
                  <a:gd name="connsiteX122" fmla="*/ 3044 w 10000"/>
                  <a:gd name="connsiteY122" fmla="*/ 1227 h 10000"/>
                  <a:gd name="connsiteX123" fmla="*/ 3033 w 10000"/>
                  <a:gd name="connsiteY123" fmla="*/ 1231 h 10000"/>
                  <a:gd name="connsiteX124" fmla="*/ 3036 w 10000"/>
                  <a:gd name="connsiteY124" fmla="*/ 1256 h 10000"/>
                  <a:gd name="connsiteX125" fmla="*/ 3044 w 10000"/>
                  <a:gd name="connsiteY125" fmla="*/ 1266 h 10000"/>
                  <a:gd name="connsiteX126" fmla="*/ 3044 w 10000"/>
                  <a:gd name="connsiteY126" fmla="*/ 1276 h 10000"/>
                  <a:gd name="connsiteX127" fmla="*/ 3036 w 10000"/>
                  <a:gd name="connsiteY127" fmla="*/ 1276 h 10000"/>
                  <a:gd name="connsiteX128" fmla="*/ 3028 w 10000"/>
                  <a:gd name="connsiteY128" fmla="*/ 1266 h 10000"/>
                  <a:gd name="connsiteX129" fmla="*/ 3025 w 10000"/>
                  <a:gd name="connsiteY129" fmla="*/ 1256 h 10000"/>
                  <a:gd name="connsiteX130" fmla="*/ 3008 w 10000"/>
                  <a:gd name="connsiteY130" fmla="*/ 1205 h 10000"/>
                  <a:gd name="connsiteX131" fmla="*/ 3000 w 10000"/>
                  <a:gd name="connsiteY131" fmla="*/ 1192 h 10000"/>
                  <a:gd name="connsiteX132" fmla="*/ 2994 w 10000"/>
                  <a:gd name="connsiteY132" fmla="*/ 1176 h 10000"/>
                  <a:gd name="connsiteX133" fmla="*/ 2986 w 10000"/>
                  <a:gd name="connsiteY133" fmla="*/ 1182 h 10000"/>
                  <a:gd name="connsiteX134" fmla="*/ 2981 w 10000"/>
                  <a:gd name="connsiteY134" fmla="*/ 1192 h 10000"/>
                  <a:gd name="connsiteX135" fmla="*/ 2970 w 10000"/>
                  <a:gd name="connsiteY135" fmla="*/ 1201 h 10000"/>
                  <a:gd name="connsiteX136" fmla="*/ 2956 w 10000"/>
                  <a:gd name="connsiteY136" fmla="*/ 1218 h 10000"/>
                  <a:gd name="connsiteX137" fmla="*/ 2939 w 10000"/>
                  <a:gd name="connsiteY137" fmla="*/ 1240 h 10000"/>
                  <a:gd name="connsiteX138" fmla="*/ 2928 w 10000"/>
                  <a:gd name="connsiteY138" fmla="*/ 1247 h 10000"/>
                  <a:gd name="connsiteX139" fmla="*/ 2922 w 10000"/>
                  <a:gd name="connsiteY139" fmla="*/ 1250 h 10000"/>
                  <a:gd name="connsiteX140" fmla="*/ 2911 w 10000"/>
                  <a:gd name="connsiteY140" fmla="*/ 1250 h 10000"/>
                  <a:gd name="connsiteX141" fmla="*/ 2884 w 10000"/>
                  <a:gd name="connsiteY141" fmla="*/ 1247 h 10000"/>
                  <a:gd name="connsiteX142" fmla="*/ 2864 w 10000"/>
                  <a:gd name="connsiteY142" fmla="*/ 1237 h 10000"/>
                  <a:gd name="connsiteX143" fmla="*/ 2848 w 10000"/>
                  <a:gd name="connsiteY143" fmla="*/ 1231 h 10000"/>
                  <a:gd name="connsiteX144" fmla="*/ 2834 w 10000"/>
                  <a:gd name="connsiteY144" fmla="*/ 1227 h 10000"/>
                  <a:gd name="connsiteX145" fmla="*/ 2831 w 10000"/>
                  <a:gd name="connsiteY145" fmla="*/ 1227 h 10000"/>
                  <a:gd name="connsiteX146" fmla="*/ 2831 w 10000"/>
                  <a:gd name="connsiteY146" fmla="*/ 1221 h 10000"/>
                  <a:gd name="connsiteX147" fmla="*/ 2825 w 10000"/>
                  <a:gd name="connsiteY147" fmla="*/ 1205 h 10000"/>
                  <a:gd name="connsiteX148" fmla="*/ 2823 w 10000"/>
                  <a:gd name="connsiteY148" fmla="*/ 1192 h 10000"/>
                  <a:gd name="connsiteX149" fmla="*/ 2817 w 10000"/>
                  <a:gd name="connsiteY149" fmla="*/ 1182 h 10000"/>
                  <a:gd name="connsiteX150" fmla="*/ 2814 w 10000"/>
                  <a:gd name="connsiteY150" fmla="*/ 1176 h 10000"/>
                  <a:gd name="connsiteX151" fmla="*/ 2792 w 10000"/>
                  <a:gd name="connsiteY151" fmla="*/ 1172 h 10000"/>
                  <a:gd name="connsiteX152" fmla="*/ 2759 w 10000"/>
                  <a:gd name="connsiteY152" fmla="*/ 1156 h 10000"/>
                  <a:gd name="connsiteX153" fmla="*/ 2734 w 10000"/>
                  <a:gd name="connsiteY153" fmla="*/ 1143 h 10000"/>
                  <a:gd name="connsiteX154" fmla="*/ 2695 w 10000"/>
                  <a:gd name="connsiteY154" fmla="*/ 1124 h 10000"/>
                  <a:gd name="connsiteX155" fmla="*/ 2670 w 10000"/>
                  <a:gd name="connsiteY155" fmla="*/ 1108 h 10000"/>
                  <a:gd name="connsiteX156" fmla="*/ 2645 w 10000"/>
                  <a:gd name="connsiteY156" fmla="*/ 1091 h 10000"/>
                  <a:gd name="connsiteX157" fmla="*/ 2618 w 10000"/>
                  <a:gd name="connsiteY157" fmla="*/ 1088 h 10000"/>
                  <a:gd name="connsiteX158" fmla="*/ 2576 w 10000"/>
                  <a:gd name="connsiteY158" fmla="*/ 1088 h 10000"/>
                  <a:gd name="connsiteX159" fmla="*/ 2551 w 10000"/>
                  <a:gd name="connsiteY159" fmla="*/ 1091 h 10000"/>
                  <a:gd name="connsiteX160" fmla="*/ 2521 w 10000"/>
                  <a:gd name="connsiteY160" fmla="*/ 1098 h 10000"/>
                  <a:gd name="connsiteX161" fmla="*/ 2493 w 10000"/>
                  <a:gd name="connsiteY161" fmla="*/ 1104 h 10000"/>
                  <a:gd name="connsiteX162" fmla="*/ 2468 w 10000"/>
                  <a:gd name="connsiteY162" fmla="*/ 1108 h 10000"/>
                  <a:gd name="connsiteX163" fmla="*/ 2404 w 10000"/>
                  <a:gd name="connsiteY163" fmla="*/ 1124 h 10000"/>
                  <a:gd name="connsiteX164" fmla="*/ 2366 w 10000"/>
                  <a:gd name="connsiteY164" fmla="*/ 1133 h 10000"/>
                  <a:gd name="connsiteX165" fmla="*/ 2346 w 10000"/>
                  <a:gd name="connsiteY165" fmla="*/ 1137 h 10000"/>
                  <a:gd name="connsiteX166" fmla="*/ 2294 w 10000"/>
                  <a:gd name="connsiteY166" fmla="*/ 1146 h 10000"/>
                  <a:gd name="connsiteX167" fmla="*/ 2249 w 10000"/>
                  <a:gd name="connsiteY167" fmla="*/ 1156 h 10000"/>
                  <a:gd name="connsiteX168" fmla="*/ 2230 w 10000"/>
                  <a:gd name="connsiteY168" fmla="*/ 1156 h 10000"/>
                  <a:gd name="connsiteX169" fmla="*/ 2222 w 10000"/>
                  <a:gd name="connsiteY169" fmla="*/ 1163 h 10000"/>
                  <a:gd name="connsiteX170" fmla="*/ 2194 w 10000"/>
                  <a:gd name="connsiteY170" fmla="*/ 1163 h 10000"/>
                  <a:gd name="connsiteX171" fmla="*/ 2172 w 10000"/>
                  <a:gd name="connsiteY171" fmla="*/ 1163 h 10000"/>
                  <a:gd name="connsiteX172" fmla="*/ 2147 w 10000"/>
                  <a:gd name="connsiteY172" fmla="*/ 1166 h 10000"/>
                  <a:gd name="connsiteX173" fmla="*/ 2108 w 10000"/>
                  <a:gd name="connsiteY173" fmla="*/ 1166 h 10000"/>
                  <a:gd name="connsiteX174" fmla="*/ 2083 w 10000"/>
                  <a:gd name="connsiteY174" fmla="*/ 1156 h 10000"/>
                  <a:gd name="connsiteX175" fmla="*/ 2042 w 10000"/>
                  <a:gd name="connsiteY175" fmla="*/ 1143 h 10000"/>
                  <a:gd name="connsiteX176" fmla="*/ 2011 w 10000"/>
                  <a:gd name="connsiteY176" fmla="*/ 1143 h 10000"/>
                  <a:gd name="connsiteX177" fmla="*/ 1994 w 10000"/>
                  <a:gd name="connsiteY177" fmla="*/ 1146 h 10000"/>
                  <a:gd name="connsiteX178" fmla="*/ 1967 w 10000"/>
                  <a:gd name="connsiteY178" fmla="*/ 1156 h 10000"/>
                  <a:gd name="connsiteX179" fmla="*/ 1903 w 10000"/>
                  <a:gd name="connsiteY179" fmla="*/ 1176 h 10000"/>
                  <a:gd name="connsiteX180" fmla="*/ 1873 w 10000"/>
                  <a:gd name="connsiteY180" fmla="*/ 1182 h 10000"/>
                  <a:gd name="connsiteX181" fmla="*/ 1850 w 10000"/>
                  <a:gd name="connsiteY181" fmla="*/ 1185 h 10000"/>
                  <a:gd name="connsiteX182" fmla="*/ 1842 w 10000"/>
                  <a:gd name="connsiteY182" fmla="*/ 1192 h 10000"/>
                  <a:gd name="connsiteX183" fmla="*/ 1823 w 10000"/>
                  <a:gd name="connsiteY183" fmla="*/ 1195 h 10000"/>
                  <a:gd name="connsiteX184" fmla="*/ 1814 w 10000"/>
                  <a:gd name="connsiteY184" fmla="*/ 1201 h 10000"/>
                  <a:gd name="connsiteX185" fmla="*/ 1792 w 10000"/>
                  <a:gd name="connsiteY185" fmla="*/ 1218 h 10000"/>
                  <a:gd name="connsiteX186" fmla="*/ 1767 w 10000"/>
                  <a:gd name="connsiteY186" fmla="*/ 1231 h 10000"/>
                  <a:gd name="connsiteX187" fmla="*/ 1717 w 10000"/>
                  <a:gd name="connsiteY187" fmla="*/ 1266 h 10000"/>
                  <a:gd name="connsiteX188" fmla="*/ 1695 w 10000"/>
                  <a:gd name="connsiteY188" fmla="*/ 1279 h 10000"/>
                  <a:gd name="connsiteX189" fmla="*/ 1654 w 10000"/>
                  <a:gd name="connsiteY189" fmla="*/ 1308 h 10000"/>
                  <a:gd name="connsiteX190" fmla="*/ 1620 w 10000"/>
                  <a:gd name="connsiteY190" fmla="*/ 1334 h 10000"/>
                  <a:gd name="connsiteX191" fmla="*/ 1590 w 10000"/>
                  <a:gd name="connsiteY191" fmla="*/ 1360 h 10000"/>
                  <a:gd name="connsiteX192" fmla="*/ 1565 w 10000"/>
                  <a:gd name="connsiteY192" fmla="*/ 1380 h 10000"/>
                  <a:gd name="connsiteX193" fmla="*/ 1532 w 10000"/>
                  <a:gd name="connsiteY193" fmla="*/ 1402 h 10000"/>
                  <a:gd name="connsiteX194" fmla="*/ 1501 w 10000"/>
                  <a:gd name="connsiteY194" fmla="*/ 1418 h 10000"/>
                  <a:gd name="connsiteX195" fmla="*/ 1460 w 10000"/>
                  <a:gd name="connsiteY195" fmla="*/ 1438 h 10000"/>
                  <a:gd name="connsiteX196" fmla="*/ 1435 w 10000"/>
                  <a:gd name="connsiteY196" fmla="*/ 1454 h 10000"/>
                  <a:gd name="connsiteX197" fmla="*/ 1421 w 10000"/>
                  <a:gd name="connsiteY197" fmla="*/ 1464 h 10000"/>
                  <a:gd name="connsiteX198" fmla="*/ 1380 w 10000"/>
                  <a:gd name="connsiteY198" fmla="*/ 1473 h 10000"/>
                  <a:gd name="connsiteX199" fmla="*/ 1324 w 10000"/>
                  <a:gd name="connsiteY199" fmla="*/ 1477 h 10000"/>
                  <a:gd name="connsiteX200" fmla="*/ 1274 w 10000"/>
                  <a:gd name="connsiteY200" fmla="*/ 1483 h 10000"/>
                  <a:gd name="connsiteX201" fmla="*/ 1244 w 10000"/>
                  <a:gd name="connsiteY201" fmla="*/ 1486 h 10000"/>
                  <a:gd name="connsiteX202" fmla="*/ 1233 w 10000"/>
                  <a:gd name="connsiteY202" fmla="*/ 1486 h 10000"/>
                  <a:gd name="connsiteX203" fmla="*/ 1197 w 10000"/>
                  <a:gd name="connsiteY203" fmla="*/ 1493 h 10000"/>
                  <a:gd name="connsiteX204" fmla="*/ 1180 w 10000"/>
                  <a:gd name="connsiteY204" fmla="*/ 1496 h 10000"/>
                  <a:gd name="connsiteX205" fmla="*/ 1169 w 10000"/>
                  <a:gd name="connsiteY205" fmla="*/ 1496 h 10000"/>
                  <a:gd name="connsiteX206" fmla="*/ 1161 w 10000"/>
                  <a:gd name="connsiteY206" fmla="*/ 1503 h 10000"/>
                  <a:gd name="connsiteX207" fmla="*/ 1155 w 10000"/>
                  <a:gd name="connsiteY207" fmla="*/ 1503 h 10000"/>
                  <a:gd name="connsiteX208" fmla="*/ 501 w 10000"/>
                  <a:gd name="connsiteY208" fmla="*/ 2277 h 10000"/>
                  <a:gd name="connsiteX209" fmla="*/ 396 w 10000"/>
                  <a:gd name="connsiteY209" fmla="*/ 2532 h 10000"/>
                  <a:gd name="connsiteX210" fmla="*/ 324 w 10000"/>
                  <a:gd name="connsiteY210" fmla="*/ 2759 h 10000"/>
                  <a:gd name="connsiteX211" fmla="*/ 274 w 10000"/>
                  <a:gd name="connsiteY211" fmla="*/ 2866 h 10000"/>
                  <a:gd name="connsiteX212" fmla="*/ 202 w 10000"/>
                  <a:gd name="connsiteY212" fmla="*/ 3008 h 10000"/>
                  <a:gd name="connsiteX213" fmla="*/ 211 w 10000"/>
                  <a:gd name="connsiteY213" fmla="*/ 3177 h 10000"/>
                  <a:gd name="connsiteX214" fmla="*/ 235 w 10000"/>
                  <a:gd name="connsiteY214" fmla="*/ 3368 h 10000"/>
                  <a:gd name="connsiteX215" fmla="*/ 266 w 10000"/>
                  <a:gd name="connsiteY215" fmla="*/ 3595 h 10000"/>
                  <a:gd name="connsiteX216" fmla="*/ 299 w 10000"/>
                  <a:gd name="connsiteY216" fmla="*/ 3831 h 10000"/>
                  <a:gd name="connsiteX217" fmla="*/ 305 w 10000"/>
                  <a:gd name="connsiteY217" fmla="*/ 3863 h 10000"/>
                  <a:gd name="connsiteX218" fmla="*/ 341 w 10000"/>
                  <a:gd name="connsiteY218" fmla="*/ 3941 h 10000"/>
                  <a:gd name="connsiteX219" fmla="*/ 186 w 10000"/>
                  <a:gd name="connsiteY219" fmla="*/ 3935 h 10000"/>
                  <a:gd name="connsiteX220" fmla="*/ 30 w 10000"/>
                  <a:gd name="connsiteY220" fmla="*/ 3925 h 10000"/>
                  <a:gd name="connsiteX221" fmla="*/ 0 w 10000"/>
                  <a:gd name="connsiteY221" fmla="*/ 4054 h 10000"/>
                  <a:gd name="connsiteX222" fmla="*/ 14 w 10000"/>
                  <a:gd name="connsiteY222" fmla="*/ 4152 h 10000"/>
                  <a:gd name="connsiteX223" fmla="*/ 22 w 10000"/>
                  <a:gd name="connsiteY223" fmla="*/ 4242 h 10000"/>
                  <a:gd name="connsiteX224" fmla="*/ 30 w 10000"/>
                  <a:gd name="connsiteY224" fmla="*/ 4291 h 10000"/>
                  <a:gd name="connsiteX225" fmla="*/ 102 w 10000"/>
                  <a:gd name="connsiteY225" fmla="*/ 4271 h 10000"/>
                  <a:gd name="connsiteX226" fmla="*/ 155 w 10000"/>
                  <a:gd name="connsiteY226" fmla="*/ 4262 h 10000"/>
                  <a:gd name="connsiteX227" fmla="*/ 410 w 10000"/>
                  <a:gd name="connsiteY227" fmla="*/ 4255 h 10000"/>
                  <a:gd name="connsiteX228" fmla="*/ 418 w 10000"/>
                  <a:gd name="connsiteY228" fmla="*/ 4385 h 10000"/>
                  <a:gd name="connsiteX229" fmla="*/ 429 w 10000"/>
                  <a:gd name="connsiteY229" fmla="*/ 4543 h 10000"/>
                  <a:gd name="connsiteX230" fmla="*/ 443 w 10000"/>
                  <a:gd name="connsiteY230" fmla="*/ 4585 h 10000"/>
                  <a:gd name="connsiteX231" fmla="*/ 465 w 10000"/>
                  <a:gd name="connsiteY231" fmla="*/ 4611 h 10000"/>
                  <a:gd name="connsiteX232" fmla="*/ 468 w 10000"/>
                  <a:gd name="connsiteY232" fmla="*/ 4621 h 10000"/>
                  <a:gd name="connsiteX233" fmla="*/ 474 w 10000"/>
                  <a:gd name="connsiteY233" fmla="*/ 4679 h 10000"/>
                  <a:gd name="connsiteX234" fmla="*/ 554 w 10000"/>
                  <a:gd name="connsiteY234" fmla="*/ 4738 h 10000"/>
                  <a:gd name="connsiteX235" fmla="*/ 637 w 10000"/>
                  <a:gd name="connsiteY235" fmla="*/ 4809 h 10000"/>
                  <a:gd name="connsiteX236" fmla="*/ 704 w 10000"/>
                  <a:gd name="connsiteY236" fmla="*/ 4851 h 10000"/>
                  <a:gd name="connsiteX237" fmla="*/ 740 w 10000"/>
                  <a:gd name="connsiteY237" fmla="*/ 4893 h 10000"/>
                  <a:gd name="connsiteX238" fmla="*/ 756 w 10000"/>
                  <a:gd name="connsiteY238" fmla="*/ 4896 h 10000"/>
                  <a:gd name="connsiteX239" fmla="*/ 767 w 10000"/>
                  <a:gd name="connsiteY239" fmla="*/ 4880 h 10000"/>
                  <a:gd name="connsiteX240" fmla="*/ 806 w 10000"/>
                  <a:gd name="connsiteY240" fmla="*/ 4945 h 10000"/>
                  <a:gd name="connsiteX241" fmla="*/ 886 w 10000"/>
                  <a:gd name="connsiteY241" fmla="*/ 5078 h 10000"/>
                  <a:gd name="connsiteX242" fmla="*/ 911 w 10000"/>
                  <a:gd name="connsiteY242" fmla="*/ 5130 h 10000"/>
                  <a:gd name="connsiteX243" fmla="*/ 920 w 10000"/>
                  <a:gd name="connsiteY243" fmla="*/ 5191 h 10000"/>
                  <a:gd name="connsiteX244" fmla="*/ 920 w 10000"/>
                  <a:gd name="connsiteY244" fmla="*/ 5220 h 10000"/>
                  <a:gd name="connsiteX245" fmla="*/ 911 w 10000"/>
                  <a:gd name="connsiteY245" fmla="*/ 5314 h 10000"/>
                  <a:gd name="connsiteX246" fmla="*/ 898 w 10000"/>
                  <a:gd name="connsiteY246" fmla="*/ 5369 h 10000"/>
                  <a:gd name="connsiteX247" fmla="*/ 895 w 10000"/>
                  <a:gd name="connsiteY247" fmla="*/ 5385 h 10000"/>
                  <a:gd name="connsiteX248" fmla="*/ 895 w 10000"/>
                  <a:gd name="connsiteY248" fmla="*/ 5405 h 10000"/>
                  <a:gd name="connsiteX249" fmla="*/ 898 w 10000"/>
                  <a:gd name="connsiteY249" fmla="*/ 5434 h 10000"/>
                  <a:gd name="connsiteX250" fmla="*/ 911 w 10000"/>
                  <a:gd name="connsiteY250" fmla="*/ 5463 h 10000"/>
                  <a:gd name="connsiteX251" fmla="*/ 920 w 10000"/>
                  <a:gd name="connsiteY251" fmla="*/ 5492 h 10000"/>
                  <a:gd name="connsiteX252" fmla="*/ 934 w 10000"/>
                  <a:gd name="connsiteY252" fmla="*/ 5518 h 10000"/>
                  <a:gd name="connsiteX253" fmla="*/ 1169 w 10000"/>
                  <a:gd name="connsiteY253" fmla="*/ 5738 h 10000"/>
                  <a:gd name="connsiteX254" fmla="*/ 1188 w 10000"/>
                  <a:gd name="connsiteY254" fmla="*/ 5755 h 10000"/>
                  <a:gd name="connsiteX255" fmla="*/ 1216 w 10000"/>
                  <a:gd name="connsiteY255" fmla="*/ 5758 h 10000"/>
                  <a:gd name="connsiteX256" fmla="*/ 1313 w 10000"/>
                  <a:gd name="connsiteY256" fmla="*/ 5774 h 10000"/>
                  <a:gd name="connsiteX257" fmla="*/ 1349 w 10000"/>
                  <a:gd name="connsiteY257" fmla="*/ 5787 h 10000"/>
                  <a:gd name="connsiteX258" fmla="*/ 1393 w 10000"/>
                  <a:gd name="connsiteY258" fmla="*/ 5793 h 10000"/>
                  <a:gd name="connsiteX259" fmla="*/ 1393 w 10000"/>
                  <a:gd name="connsiteY259" fmla="*/ 5797 h 10000"/>
                  <a:gd name="connsiteX260" fmla="*/ 1421 w 10000"/>
                  <a:gd name="connsiteY260" fmla="*/ 5810 h 10000"/>
                  <a:gd name="connsiteX261" fmla="*/ 1446 w 10000"/>
                  <a:gd name="connsiteY261" fmla="*/ 5829 h 10000"/>
                  <a:gd name="connsiteX262" fmla="*/ 1460 w 10000"/>
                  <a:gd name="connsiteY262" fmla="*/ 5842 h 10000"/>
                  <a:gd name="connsiteX263" fmla="*/ 1476 w 10000"/>
                  <a:gd name="connsiteY263" fmla="*/ 5848 h 10000"/>
                  <a:gd name="connsiteX264" fmla="*/ 1501 w 10000"/>
                  <a:gd name="connsiteY264" fmla="*/ 5852 h 10000"/>
                  <a:gd name="connsiteX265" fmla="*/ 1532 w 10000"/>
                  <a:gd name="connsiteY265" fmla="*/ 5887 h 10000"/>
                  <a:gd name="connsiteX266" fmla="*/ 1565 w 10000"/>
                  <a:gd name="connsiteY266" fmla="*/ 5942 h 10000"/>
                  <a:gd name="connsiteX267" fmla="*/ 1587 w 10000"/>
                  <a:gd name="connsiteY267" fmla="*/ 5972 h 10000"/>
                  <a:gd name="connsiteX268" fmla="*/ 1612 w 10000"/>
                  <a:gd name="connsiteY268" fmla="*/ 5955 h 10000"/>
                  <a:gd name="connsiteX269" fmla="*/ 1679 w 10000"/>
                  <a:gd name="connsiteY269" fmla="*/ 6049 h 10000"/>
                  <a:gd name="connsiteX270" fmla="*/ 1720 w 10000"/>
                  <a:gd name="connsiteY270" fmla="*/ 6108 h 10000"/>
                  <a:gd name="connsiteX271" fmla="*/ 1751 w 10000"/>
                  <a:gd name="connsiteY271" fmla="*/ 6133 h 10000"/>
                  <a:gd name="connsiteX272" fmla="*/ 1792 w 10000"/>
                  <a:gd name="connsiteY272" fmla="*/ 6169 h 10000"/>
                  <a:gd name="connsiteX273" fmla="*/ 1801 w 10000"/>
                  <a:gd name="connsiteY273" fmla="*/ 6172 h 10000"/>
                  <a:gd name="connsiteX274" fmla="*/ 1814 w 10000"/>
                  <a:gd name="connsiteY274" fmla="*/ 6286 h 10000"/>
                  <a:gd name="connsiteX275" fmla="*/ 1817 w 10000"/>
                  <a:gd name="connsiteY275" fmla="*/ 6331 h 10000"/>
                  <a:gd name="connsiteX276" fmla="*/ 1809 w 10000"/>
                  <a:gd name="connsiteY276" fmla="*/ 6444 h 10000"/>
                  <a:gd name="connsiteX277" fmla="*/ 1801 w 10000"/>
                  <a:gd name="connsiteY277" fmla="*/ 6499 h 10000"/>
                  <a:gd name="connsiteX278" fmla="*/ 1781 w 10000"/>
                  <a:gd name="connsiteY278" fmla="*/ 6522 h 10000"/>
                  <a:gd name="connsiteX279" fmla="*/ 1773 w 10000"/>
                  <a:gd name="connsiteY279" fmla="*/ 6541 h 10000"/>
                  <a:gd name="connsiteX280" fmla="*/ 1762 w 10000"/>
                  <a:gd name="connsiteY280" fmla="*/ 6571 h 10000"/>
                  <a:gd name="connsiteX281" fmla="*/ 1767 w 10000"/>
                  <a:gd name="connsiteY281" fmla="*/ 6622 h 10000"/>
                  <a:gd name="connsiteX282" fmla="*/ 1767 w 10000"/>
                  <a:gd name="connsiteY282" fmla="*/ 6665 h 10000"/>
                  <a:gd name="connsiteX283" fmla="*/ 1767 w 10000"/>
                  <a:gd name="connsiteY283" fmla="*/ 6694 h 10000"/>
                  <a:gd name="connsiteX284" fmla="*/ 1776 w 10000"/>
                  <a:gd name="connsiteY284" fmla="*/ 6726 h 10000"/>
                  <a:gd name="connsiteX285" fmla="*/ 1776 w 10000"/>
                  <a:gd name="connsiteY285" fmla="*/ 6745 h 10000"/>
                  <a:gd name="connsiteX286" fmla="*/ 1767 w 10000"/>
                  <a:gd name="connsiteY286" fmla="*/ 6765 h 10000"/>
                  <a:gd name="connsiteX287" fmla="*/ 1762 w 10000"/>
                  <a:gd name="connsiteY287" fmla="*/ 6804 h 10000"/>
                  <a:gd name="connsiteX288" fmla="*/ 1753 w 10000"/>
                  <a:gd name="connsiteY288" fmla="*/ 6839 h 10000"/>
                  <a:gd name="connsiteX289" fmla="*/ 1742 w 10000"/>
                  <a:gd name="connsiteY289" fmla="*/ 6849 h 10000"/>
                  <a:gd name="connsiteX290" fmla="*/ 1726 w 10000"/>
                  <a:gd name="connsiteY290" fmla="*/ 6849 h 10000"/>
                  <a:gd name="connsiteX291" fmla="*/ 1712 w 10000"/>
                  <a:gd name="connsiteY291" fmla="*/ 6852 h 10000"/>
                  <a:gd name="connsiteX292" fmla="*/ 1640 w 10000"/>
                  <a:gd name="connsiteY292" fmla="*/ 6953 h 10000"/>
                  <a:gd name="connsiteX293" fmla="*/ 1493 w 10000"/>
                  <a:gd name="connsiteY293" fmla="*/ 7105 h 10000"/>
                  <a:gd name="connsiteX294" fmla="*/ 1490 w 10000"/>
                  <a:gd name="connsiteY294" fmla="*/ 7124 h 10000"/>
                  <a:gd name="connsiteX295" fmla="*/ 1468 w 10000"/>
                  <a:gd name="connsiteY295" fmla="*/ 7137 h 10000"/>
                  <a:gd name="connsiteX296" fmla="*/ 1454 w 10000"/>
                  <a:gd name="connsiteY296" fmla="*/ 7144 h 10000"/>
                  <a:gd name="connsiteX297" fmla="*/ 1452 w 10000"/>
                  <a:gd name="connsiteY297" fmla="*/ 7157 h 10000"/>
                  <a:gd name="connsiteX298" fmla="*/ 1446 w 10000"/>
                  <a:gd name="connsiteY298" fmla="*/ 7199 h 10000"/>
                  <a:gd name="connsiteX299" fmla="*/ 1476 w 10000"/>
                  <a:gd name="connsiteY299" fmla="*/ 7247 h 10000"/>
                  <a:gd name="connsiteX300" fmla="*/ 1501 w 10000"/>
                  <a:gd name="connsiteY300" fmla="*/ 7270 h 10000"/>
                  <a:gd name="connsiteX301" fmla="*/ 1518 w 10000"/>
                  <a:gd name="connsiteY301" fmla="*/ 7286 h 10000"/>
                  <a:gd name="connsiteX302" fmla="*/ 1524 w 10000"/>
                  <a:gd name="connsiteY302" fmla="*/ 7306 h 10000"/>
                  <a:gd name="connsiteX303" fmla="*/ 1540 w 10000"/>
                  <a:gd name="connsiteY303" fmla="*/ 7322 h 10000"/>
                  <a:gd name="connsiteX304" fmla="*/ 1565 w 10000"/>
                  <a:gd name="connsiteY304" fmla="*/ 7325 h 10000"/>
                  <a:gd name="connsiteX305" fmla="*/ 1590 w 10000"/>
                  <a:gd name="connsiteY305" fmla="*/ 7332 h 10000"/>
                  <a:gd name="connsiteX306" fmla="*/ 1615 w 10000"/>
                  <a:gd name="connsiteY306" fmla="*/ 7345 h 10000"/>
                  <a:gd name="connsiteX307" fmla="*/ 1662 w 10000"/>
                  <a:gd name="connsiteY307" fmla="*/ 7370 h 10000"/>
                  <a:gd name="connsiteX308" fmla="*/ 1670 w 10000"/>
                  <a:gd name="connsiteY308" fmla="*/ 7351 h 10000"/>
                  <a:gd name="connsiteX309" fmla="*/ 1726 w 10000"/>
                  <a:gd name="connsiteY309" fmla="*/ 7354 h 10000"/>
                  <a:gd name="connsiteX310" fmla="*/ 1726 w 10000"/>
                  <a:gd name="connsiteY310" fmla="*/ 7400 h 10000"/>
                  <a:gd name="connsiteX311" fmla="*/ 1773 w 10000"/>
                  <a:gd name="connsiteY311" fmla="*/ 7409 h 10000"/>
                  <a:gd name="connsiteX312" fmla="*/ 1806 w 10000"/>
                  <a:gd name="connsiteY312" fmla="*/ 7416 h 10000"/>
                  <a:gd name="connsiteX313" fmla="*/ 1839 w 10000"/>
                  <a:gd name="connsiteY313" fmla="*/ 7403 h 10000"/>
                  <a:gd name="connsiteX314" fmla="*/ 1886 w 10000"/>
                  <a:gd name="connsiteY314" fmla="*/ 7403 h 10000"/>
                  <a:gd name="connsiteX315" fmla="*/ 1898 w 10000"/>
                  <a:gd name="connsiteY315" fmla="*/ 7403 h 10000"/>
                  <a:gd name="connsiteX316" fmla="*/ 1914 w 10000"/>
                  <a:gd name="connsiteY316" fmla="*/ 7494 h 10000"/>
                  <a:gd name="connsiteX317" fmla="*/ 1895 w 10000"/>
                  <a:gd name="connsiteY317" fmla="*/ 7523 h 10000"/>
                  <a:gd name="connsiteX318" fmla="*/ 1825 w 10000"/>
                  <a:gd name="connsiteY318" fmla="*/ 7617 h 10000"/>
                  <a:gd name="connsiteX319" fmla="*/ 1776 w 10000"/>
                  <a:gd name="connsiteY319" fmla="*/ 7691 h 10000"/>
                  <a:gd name="connsiteX320" fmla="*/ 1781 w 10000"/>
                  <a:gd name="connsiteY320" fmla="*/ 7723 h 10000"/>
                  <a:gd name="connsiteX321" fmla="*/ 1767 w 10000"/>
                  <a:gd name="connsiteY321" fmla="*/ 7759 h 10000"/>
                  <a:gd name="connsiteX322" fmla="*/ 1762 w 10000"/>
                  <a:gd name="connsiteY322" fmla="*/ 7817 h 10000"/>
                  <a:gd name="connsiteX323" fmla="*/ 1762 w 10000"/>
                  <a:gd name="connsiteY323" fmla="*/ 7856 h 10000"/>
                  <a:gd name="connsiteX324" fmla="*/ 1776 w 10000"/>
                  <a:gd name="connsiteY324" fmla="*/ 7892 h 10000"/>
                  <a:gd name="connsiteX325" fmla="*/ 1784 w 10000"/>
                  <a:gd name="connsiteY325" fmla="*/ 7902 h 10000"/>
                  <a:gd name="connsiteX326" fmla="*/ 1801 w 10000"/>
                  <a:gd name="connsiteY326" fmla="*/ 7908 h 10000"/>
                  <a:gd name="connsiteX327" fmla="*/ 1809 w 10000"/>
                  <a:gd name="connsiteY327" fmla="*/ 7911 h 10000"/>
                  <a:gd name="connsiteX328" fmla="*/ 1801 w 10000"/>
                  <a:gd name="connsiteY328" fmla="*/ 7940 h 10000"/>
                  <a:gd name="connsiteX329" fmla="*/ 1798 w 10000"/>
                  <a:gd name="connsiteY329" fmla="*/ 7979 h 10000"/>
                  <a:gd name="connsiteX330" fmla="*/ 1806 w 10000"/>
                  <a:gd name="connsiteY330" fmla="*/ 8002 h 10000"/>
                  <a:gd name="connsiteX331" fmla="*/ 1823 w 10000"/>
                  <a:gd name="connsiteY331" fmla="*/ 8021 h 10000"/>
                  <a:gd name="connsiteX332" fmla="*/ 1834 w 10000"/>
                  <a:gd name="connsiteY332" fmla="*/ 8044 h 10000"/>
                  <a:gd name="connsiteX333" fmla="*/ 1839 w 10000"/>
                  <a:gd name="connsiteY333" fmla="*/ 8073 h 10000"/>
                  <a:gd name="connsiteX334" fmla="*/ 1842 w 10000"/>
                  <a:gd name="connsiteY334" fmla="*/ 8106 h 10000"/>
                  <a:gd name="connsiteX335" fmla="*/ 1839 w 10000"/>
                  <a:gd name="connsiteY335" fmla="*/ 8144 h 10000"/>
                  <a:gd name="connsiteX336" fmla="*/ 1856 w 10000"/>
                  <a:gd name="connsiteY336" fmla="*/ 8164 h 10000"/>
                  <a:gd name="connsiteX337" fmla="*/ 1886 w 10000"/>
                  <a:gd name="connsiteY337" fmla="*/ 8193 h 10000"/>
                  <a:gd name="connsiteX338" fmla="*/ 1922 w 10000"/>
                  <a:gd name="connsiteY338" fmla="*/ 8206 h 10000"/>
                  <a:gd name="connsiteX339" fmla="*/ 1967 w 10000"/>
                  <a:gd name="connsiteY339" fmla="*/ 8203 h 10000"/>
                  <a:gd name="connsiteX340" fmla="*/ 1986 w 10000"/>
                  <a:gd name="connsiteY340" fmla="*/ 8212 h 10000"/>
                  <a:gd name="connsiteX341" fmla="*/ 2000 w 10000"/>
                  <a:gd name="connsiteY341" fmla="*/ 8232 h 10000"/>
                  <a:gd name="connsiteX342" fmla="*/ 2033 w 10000"/>
                  <a:gd name="connsiteY342" fmla="*/ 8258 h 10000"/>
                  <a:gd name="connsiteX343" fmla="*/ 2050 w 10000"/>
                  <a:gd name="connsiteY343" fmla="*/ 8271 h 10000"/>
                  <a:gd name="connsiteX344" fmla="*/ 2089 w 10000"/>
                  <a:gd name="connsiteY344" fmla="*/ 8280 h 10000"/>
                  <a:gd name="connsiteX345" fmla="*/ 2122 w 10000"/>
                  <a:gd name="connsiteY345" fmla="*/ 8300 h 10000"/>
                  <a:gd name="connsiteX346" fmla="*/ 2163 w 10000"/>
                  <a:gd name="connsiteY346" fmla="*/ 8332 h 10000"/>
                  <a:gd name="connsiteX347" fmla="*/ 2172 w 10000"/>
                  <a:gd name="connsiteY347" fmla="*/ 8335 h 10000"/>
                  <a:gd name="connsiteX348" fmla="*/ 2177 w 10000"/>
                  <a:gd name="connsiteY348" fmla="*/ 8345 h 10000"/>
                  <a:gd name="connsiteX349" fmla="*/ 2163 w 10000"/>
                  <a:gd name="connsiteY349" fmla="*/ 8371 h 10000"/>
                  <a:gd name="connsiteX350" fmla="*/ 2139 w 10000"/>
                  <a:gd name="connsiteY350" fmla="*/ 8423 h 10000"/>
                  <a:gd name="connsiteX351" fmla="*/ 2130 w 10000"/>
                  <a:gd name="connsiteY351" fmla="*/ 8439 h 10000"/>
                  <a:gd name="connsiteX352" fmla="*/ 2105 w 10000"/>
                  <a:gd name="connsiteY352" fmla="*/ 8446 h 10000"/>
                  <a:gd name="connsiteX353" fmla="*/ 2080 w 10000"/>
                  <a:gd name="connsiteY353" fmla="*/ 8449 h 10000"/>
                  <a:gd name="connsiteX354" fmla="*/ 2075 w 10000"/>
                  <a:gd name="connsiteY354" fmla="*/ 8459 h 10000"/>
                  <a:gd name="connsiteX355" fmla="*/ 2072 w 10000"/>
                  <a:gd name="connsiteY355" fmla="*/ 8475 h 10000"/>
                  <a:gd name="connsiteX356" fmla="*/ 2080 w 10000"/>
                  <a:gd name="connsiteY356" fmla="*/ 8484 h 10000"/>
                  <a:gd name="connsiteX357" fmla="*/ 2100 w 10000"/>
                  <a:gd name="connsiteY357" fmla="*/ 8475 h 10000"/>
                  <a:gd name="connsiteX358" fmla="*/ 2141 w 10000"/>
                  <a:gd name="connsiteY358" fmla="*/ 8478 h 10000"/>
                  <a:gd name="connsiteX359" fmla="*/ 2172 w 10000"/>
                  <a:gd name="connsiteY359" fmla="*/ 8475 h 10000"/>
                  <a:gd name="connsiteX360" fmla="*/ 2188 w 10000"/>
                  <a:gd name="connsiteY360" fmla="*/ 8475 h 10000"/>
                  <a:gd name="connsiteX361" fmla="*/ 2222 w 10000"/>
                  <a:gd name="connsiteY361" fmla="*/ 8497 h 10000"/>
                  <a:gd name="connsiteX362" fmla="*/ 2252 w 10000"/>
                  <a:gd name="connsiteY362" fmla="*/ 8514 h 10000"/>
                  <a:gd name="connsiteX363" fmla="*/ 2274 w 10000"/>
                  <a:gd name="connsiteY363" fmla="*/ 8514 h 10000"/>
                  <a:gd name="connsiteX364" fmla="*/ 2299 w 10000"/>
                  <a:gd name="connsiteY364" fmla="*/ 8504 h 10000"/>
                  <a:gd name="connsiteX365" fmla="*/ 2310 w 10000"/>
                  <a:gd name="connsiteY365" fmla="*/ 8504 h 10000"/>
                  <a:gd name="connsiteX366" fmla="*/ 2319 w 10000"/>
                  <a:gd name="connsiteY366" fmla="*/ 8484 h 10000"/>
                  <a:gd name="connsiteX367" fmla="*/ 2338 w 10000"/>
                  <a:gd name="connsiteY367" fmla="*/ 8494 h 10000"/>
                  <a:gd name="connsiteX368" fmla="*/ 2338 w 10000"/>
                  <a:gd name="connsiteY368" fmla="*/ 8552 h 10000"/>
                  <a:gd name="connsiteX369" fmla="*/ 2366 w 10000"/>
                  <a:gd name="connsiteY369" fmla="*/ 8572 h 10000"/>
                  <a:gd name="connsiteX370" fmla="*/ 2382 w 10000"/>
                  <a:gd name="connsiteY370" fmla="*/ 8582 h 10000"/>
                  <a:gd name="connsiteX371" fmla="*/ 2435 w 10000"/>
                  <a:gd name="connsiteY371" fmla="*/ 8552 h 10000"/>
                  <a:gd name="connsiteX372" fmla="*/ 2443 w 10000"/>
                  <a:gd name="connsiteY372" fmla="*/ 8552 h 10000"/>
                  <a:gd name="connsiteX373" fmla="*/ 2454 w 10000"/>
                  <a:gd name="connsiteY373" fmla="*/ 8552 h 10000"/>
                  <a:gd name="connsiteX374" fmla="*/ 2471 w 10000"/>
                  <a:gd name="connsiteY374" fmla="*/ 8546 h 10000"/>
                  <a:gd name="connsiteX375" fmla="*/ 2488 w 10000"/>
                  <a:gd name="connsiteY375" fmla="*/ 8536 h 10000"/>
                  <a:gd name="connsiteX376" fmla="*/ 2501 w 10000"/>
                  <a:gd name="connsiteY376" fmla="*/ 8533 h 10000"/>
                  <a:gd name="connsiteX377" fmla="*/ 2512 w 10000"/>
                  <a:gd name="connsiteY377" fmla="*/ 8533 h 10000"/>
                  <a:gd name="connsiteX378" fmla="*/ 2521 w 10000"/>
                  <a:gd name="connsiteY378" fmla="*/ 8546 h 10000"/>
                  <a:gd name="connsiteX379" fmla="*/ 2521 w 10000"/>
                  <a:gd name="connsiteY379" fmla="*/ 8572 h 10000"/>
                  <a:gd name="connsiteX380" fmla="*/ 2535 w 10000"/>
                  <a:gd name="connsiteY380" fmla="*/ 8588 h 10000"/>
                  <a:gd name="connsiteX381" fmla="*/ 2551 w 10000"/>
                  <a:gd name="connsiteY381" fmla="*/ 8582 h 10000"/>
                  <a:gd name="connsiteX382" fmla="*/ 2560 w 10000"/>
                  <a:gd name="connsiteY382" fmla="*/ 8582 h 10000"/>
                  <a:gd name="connsiteX383" fmla="*/ 2573 w 10000"/>
                  <a:gd name="connsiteY383" fmla="*/ 8588 h 10000"/>
                  <a:gd name="connsiteX384" fmla="*/ 2584 w 10000"/>
                  <a:gd name="connsiteY384" fmla="*/ 8591 h 10000"/>
                  <a:gd name="connsiteX385" fmla="*/ 2590 w 10000"/>
                  <a:gd name="connsiteY385" fmla="*/ 8598 h 10000"/>
                  <a:gd name="connsiteX386" fmla="*/ 2598 w 10000"/>
                  <a:gd name="connsiteY386" fmla="*/ 8608 h 10000"/>
                  <a:gd name="connsiteX387" fmla="*/ 2607 w 10000"/>
                  <a:gd name="connsiteY387" fmla="*/ 8617 h 10000"/>
                  <a:gd name="connsiteX388" fmla="*/ 2618 w 10000"/>
                  <a:gd name="connsiteY388" fmla="*/ 8617 h 10000"/>
                  <a:gd name="connsiteX389" fmla="*/ 2640 w 10000"/>
                  <a:gd name="connsiteY389" fmla="*/ 8608 h 10000"/>
                  <a:gd name="connsiteX390" fmla="*/ 2670 w 10000"/>
                  <a:gd name="connsiteY390" fmla="*/ 8598 h 10000"/>
                  <a:gd name="connsiteX391" fmla="*/ 2673 w 10000"/>
                  <a:gd name="connsiteY391" fmla="*/ 8598 h 10000"/>
                  <a:gd name="connsiteX392" fmla="*/ 2690 w 10000"/>
                  <a:gd name="connsiteY392" fmla="*/ 8598 h 10000"/>
                  <a:gd name="connsiteX393" fmla="*/ 2698 w 10000"/>
                  <a:gd name="connsiteY393" fmla="*/ 8598 h 10000"/>
                  <a:gd name="connsiteX394" fmla="*/ 2712 w 10000"/>
                  <a:gd name="connsiteY394" fmla="*/ 8598 h 10000"/>
                  <a:gd name="connsiteX395" fmla="*/ 2726 w 10000"/>
                  <a:gd name="connsiteY395" fmla="*/ 8591 h 10000"/>
                  <a:gd name="connsiteX396" fmla="*/ 2737 w 10000"/>
                  <a:gd name="connsiteY396" fmla="*/ 8588 h 10000"/>
                  <a:gd name="connsiteX397" fmla="*/ 2759 w 10000"/>
                  <a:gd name="connsiteY397" fmla="*/ 8582 h 10000"/>
                  <a:gd name="connsiteX398" fmla="*/ 2770 w 10000"/>
                  <a:gd name="connsiteY398" fmla="*/ 8578 h 10000"/>
                  <a:gd name="connsiteX399" fmla="*/ 2784 w 10000"/>
                  <a:gd name="connsiteY399" fmla="*/ 8572 h 10000"/>
                  <a:gd name="connsiteX400" fmla="*/ 2795 w 10000"/>
                  <a:gd name="connsiteY400" fmla="*/ 8572 h 10000"/>
                  <a:gd name="connsiteX401" fmla="*/ 2803 w 10000"/>
                  <a:gd name="connsiteY401" fmla="*/ 8588 h 10000"/>
                  <a:gd name="connsiteX402" fmla="*/ 2803 w 10000"/>
                  <a:gd name="connsiteY402" fmla="*/ 8591 h 10000"/>
                  <a:gd name="connsiteX403" fmla="*/ 2803 w 10000"/>
                  <a:gd name="connsiteY403" fmla="*/ 8601 h 10000"/>
                  <a:gd name="connsiteX404" fmla="*/ 2809 w 10000"/>
                  <a:gd name="connsiteY404" fmla="*/ 8601 h 10000"/>
                  <a:gd name="connsiteX405" fmla="*/ 2823 w 10000"/>
                  <a:gd name="connsiteY405" fmla="*/ 8598 h 10000"/>
                  <a:gd name="connsiteX406" fmla="*/ 2831 w 10000"/>
                  <a:gd name="connsiteY406" fmla="*/ 8598 h 10000"/>
                  <a:gd name="connsiteX407" fmla="*/ 2839 w 10000"/>
                  <a:gd name="connsiteY407" fmla="*/ 8601 h 10000"/>
                  <a:gd name="connsiteX408" fmla="*/ 2848 w 10000"/>
                  <a:gd name="connsiteY408" fmla="*/ 8598 h 10000"/>
                  <a:gd name="connsiteX409" fmla="*/ 2856 w 10000"/>
                  <a:gd name="connsiteY409" fmla="*/ 8601 h 10000"/>
                  <a:gd name="connsiteX410" fmla="*/ 2859 w 10000"/>
                  <a:gd name="connsiteY410" fmla="*/ 8601 h 10000"/>
                  <a:gd name="connsiteX411" fmla="*/ 2864 w 10000"/>
                  <a:gd name="connsiteY411" fmla="*/ 8598 h 10000"/>
                  <a:gd name="connsiteX412" fmla="*/ 2889 w 10000"/>
                  <a:gd name="connsiteY412" fmla="*/ 8611 h 10000"/>
                  <a:gd name="connsiteX413" fmla="*/ 2906 w 10000"/>
                  <a:gd name="connsiteY413" fmla="*/ 8620 h 10000"/>
                  <a:gd name="connsiteX414" fmla="*/ 2914 w 10000"/>
                  <a:gd name="connsiteY414" fmla="*/ 8627 h 10000"/>
                  <a:gd name="connsiteX415" fmla="*/ 2920 w 10000"/>
                  <a:gd name="connsiteY415" fmla="*/ 8640 h 10000"/>
                  <a:gd name="connsiteX416" fmla="*/ 2922 w 10000"/>
                  <a:gd name="connsiteY416" fmla="*/ 8666 h 10000"/>
                  <a:gd name="connsiteX417" fmla="*/ 2922 w 10000"/>
                  <a:gd name="connsiteY417" fmla="*/ 8692 h 10000"/>
                  <a:gd name="connsiteX418" fmla="*/ 2939 w 10000"/>
                  <a:gd name="connsiteY418" fmla="*/ 8695 h 10000"/>
                  <a:gd name="connsiteX419" fmla="*/ 2953 w 10000"/>
                  <a:gd name="connsiteY419" fmla="*/ 8695 h 10000"/>
                  <a:gd name="connsiteX420" fmla="*/ 2961 w 10000"/>
                  <a:gd name="connsiteY420" fmla="*/ 8695 h 10000"/>
                  <a:gd name="connsiteX421" fmla="*/ 2972 w 10000"/>
                  <a:gd name="connsiteY421" fmla="*/ 8692 h 10000"/>
                  <a:gd name="connsiteX422" fmla="*/ 2981 w 10000"/>
                  <a:gd name="connsiteY422" fmla="*/ 8685 h 10000"/>
                  <a:gd name="connsiteX423" fmla="*/ 2989 w 10000"/>
                  <a:gd name="connsiteY423" fmla="*/ 8685 h 10000"/>
                  <a:gd name="connsiteX424" fmla="*/ 3008 w 10000"/>
                  <a:gd name="connsiteY424" fmla="*/ 8685 h 10000"/>
                  <a:gd name="connsiteX425" fmla="*/ 3028 w 10000"/>
                  <a:gd name="connsiteY425" fmla="*/ 8695 h 10000"/>
                  <a:gd name="connsiteX426" fmla="*/ 3042 w 10000"/>
                  <a:gd name="connsiteY426" fmla="*/ 8695 h 10000"/>
                  <a:gd name="connsiteX427" fmla="*/ 3053 w 10000"/>
                  <a:gd name="connsiteY427" fmla="*/ 8676 h 10000"/>
                  <a:gd name="connsiteX428" fmla="*/ 3061 w 10000"/>
                  <a:gd name="connsiteY428" fmla="*/ 8666 h 10000"/>
                  <a:gd name="connsiteX429" fmla="*/ 3066 w 10000"/>
                  <a:gd name="connsiteY429" fmla="*/ 8656 h 10000"/>
                  <a:gd name="connsiteX430" fmla="*/ 3091 w 10000"/>
                  <a:gd name="connsiteY430" fmla="*/ 8659 h 10000"/>
                  <a:gd name="connsiteX431" fmla="*/ 3105 w 10000"/>
                  <a:gd name="connsiteY431" fmla="*/ 8659 h 10000"/>
                  <a:gd name="connsiteX432" fmla="*/ 3108 w 10000"/>
                  <a:gd name="connsiteY432" fmla="*/ 8650 h 10000"/>
                  <a:gd name="connsiteX433" fmla="*/ 3147 w 10000"/>
                  <a:gd name="connsiteY433" fmla="*/ 8588 h 10000"/>
                  <a:gd name="connsiteX434" fmla="*/ 3150 w 10000"/>
                  <a:gd name="connsiteY434" fmla="*/ 8598 h 10000"/>
                  <a:gd name="connsiteX435" fmla="*/ 3163 w 10000"/>
                  <a:gd name="connsiteY435" fmla="*/ 8601 h 10000"/>
                  <a:gd name="connsiteX436" fmla="*/ 3180 w 10000"/>
                  <a:gd name="connsiteY436" fmla="*/ 8608 h 10000"/>
                  <a:gd name="connsiteX437" fmla="*/ 3188 w 10000"/>
                  <a:gd name="connsiteY437" fmla="*/ 8611 h 10000"/>
                  <a:gd name="connsiteX438" fmla="*/ 3227 w 10000"/>
                  <a:gd name="connsiteY438" fmla="*/ 8620 h 10000"/>
                  <a:gd name="connsiteX439" fmla="*/ 3238 w 10000"/>
                  <a:gd name="connsiteY439" fmla="*/ 8617 h 10000"/>
                  <a:gd name="connsiteX440" fmla="*/ 3247 w 10000"/>
                  <a:gd name="connsiteY440" fmla="*/ 8601 h 10000"/>
                  <a:gd name="connsiteX441" fmla="*/ 3269 w 10000"/>
                  <a:gd name="connsiteY441" fmla="*/ 8611 h 10000"/>
                  <a:gd name="connsiteX442" fmla="*/ 3277 w 10000"/>
                  <a:gd name="connsiteY442" fmla="*/ 8617 h 10000"/>
                  <a:gd name="connsiteX443" fmla="*/ 3285 w 10000"/>
                  <a:gd name="connsiteY443" fmla="*/ 8611 h 10000"/>
                  <a:gd name="connsiteX444" fmla="*/ 3307 w 10000"/>
                  <a:gd name="connsiteY444" fmla="*/ 8611 h 10000"/>
                  <a:gd name="connsiteX445" fmla="*/ 3319 w 10000"/>
                  <a:gd name="connsiteY445" fmla="*/ 8617 h 10000"/>
                  <a:gd name="connsiteX446" fmla="*/ 3324 w 10000"/>
                  <a:gd name="connsiteY446" fmla="*/ 8617 h 10000"/>
                  <a:gd name="connsiteX447" fmla="*/ 3327 w 10000"/>
                  <a:gd name="connsiteY447" fmla="*/ 8620 h 10000"/>
                  <a:gd name="connsiteX448" fmla="*/ 3341 w 10000"/>
                  <a:gd name="connsiteY448" fmla="*/ 8620 h 10000"/>
                  <a:gd name="connsiteX449" fmla="*/ 3357 w 10000"/>
                  <a:gd name="connsiteY449" fmla="*/ 8620 h 10000"/>
                  <a:gd name="connsiteX450" fmla="*/ 3374 w 10000"/>
                  <a:gd name="connsiteY450" fmla="*/ 8620 h 10000"/>
                  <a:gd name="connsiteX451" fmla="*/ 3382 w 10000"/>
                  <a:gd name="connsiteY451" fmla="*/ 8620 h 10000"/>
                  <a:gd name="connsiteX452" fmla="*/ 3399 w 10000"/>
                  <a:gd name="connsiteY452" fmla="*/ 8611 h 10000"/>
                  <a:gd name="connsiteX453" fmla="*/ 3413 w 10000"/>
                  <a:gd name="connsiteY453" fmla="*/ 8601 h 10000"/>
                  <a:gd name="connsiteX454" fmla="*/ 3421 w 10000"/>
                  <a:gd name="connsiteY454" fmla="*/ 8588 h 10000"/>
                  <a:gd name="connsiteX455" fmla="*/ 3421 w 10000"/>
                  <a:gd name="connsiteY455" fmla="*/ 8572 h 10000"/>
                  <a:gd name="connsiteX456" fmla="*/ 3421 w 10000"/>
                  <a:gd name="connsiteY456" fmla="*/ 8552 h 10000"/>
                  <a:gd name="connsiteX457" fmla="*/ 3424 w 10000"/>
                  <a:gd name="connsiteY457" fmla="*/ 8533 h 10000"/>
                  <a:gd name="connsiteX458" fmla="*/ 3432 w 10000"/>
                  <a:gd name="connsiteY458" fmla="*/ 8523 h 10000"/>
                  <a:gd name="connsiteX459" fmla="*/ 3446 w 10000"/>
                  <a:gd name="connsiteY459" fmla="*/ 8523 h 10000"/>
                  <a:gd name="connsiteX460" fmla="*/ 3457 w 10000"/>
                  <a:gd name="connsiteY460" fmla="*/ 8523 h 10000"/>
                  <a:gd name="connsiteX461" fmla="*/ 3476 w 10000"/>
                  <a:gd name="connsiteY461" fmla="*/ 8533 h 10000"/>
                  <a:gd name="connsiteX462" fmla="*/ 3485 w 10000"/>
                  <a:gd name="connsiteY462" fmla="*/ 8536 h 10000"/>
                  <a:gd name="connsiteX463" fmla="*/ 3501 w 10000"/>
                  <a:gd name="connsiteY463" fmla="*/ 8527 h 10000"/>
                  <a:gd name="connsiteX464" fmla="*/ 3504 w 10000"/>
                  <a:gd name="connsiteY464" fmla="*/ 8514 h 10000"/>
                  <a:gd name="connsiteX465" fmla="*/ 3510 w 10000"/>
                  <a:gd name="connsiteY465" fmla="*/ 8497 h 10000"/>
                  <a:gd name="connsiteX466" fmla="*/ 3537 w 10000"/>
                  <a:gd name="connsiteY466" fmla="*/ 8484 h 10000"/>
                  <a:gd name="connsiteX467" fmla="*/ 3562 w 10000"/>
                  <a:gd name="connsiteY467" fmla="*/ 8488 h 10000"/>
                  <a:gd name="connsiteX468" fmla="*/ 3568 w 10000"/>
                  <a:gd name="connsiteY468" fmla="*/ 8484 h 10000"/>
                  <a:gd name="connsiteX469" fmla="*/ 3584 w 10000"/>
                  <a:gd name="connsiteY469" fmla="*/ 8494 h 10000"/>
                  <a:gd name="connsiteX470" fmla="*/ 3593 w 10000"/>
                  <a:gd name="connsiteY470" fmla="*/ 8507 h 10000"/>
                  <a:gd name="connsiteX471" fmla="*/ 3618 w 10000"/>
                  <a:gd name="connsiteY471" fmla="*/ 8497 h 10000"/>
                  <a:gd name="connsiteX472" fmla="*/ 3643 w 10000"/>
                  <a:gd name="connsiteY472" fmla="*/ 8475 h 10000"/>
                  <a:gd name="connsiteX473" fmla="*/ 3657 w 10000"/>
                  <a:gd name="connsiteY473" fmla="*/ 8478 h 10000"/>
                  <a:gd name="connsiteX474" fmla="*/ 3670 w 10000"/>
                  <a:gd name="connsiteY474" fmla="*/ 8475 h 10000"/>
                  <a:gd name="connsiteX475" fmla="*/ 3673 w 10000"/>
                  <a:gd name="connsiteY475" fmla="*/ 8468 h 10000"/>
                  <a:gd name="connsiteX476" fmla="*/ 3681 w 10000"/>
                  <a:gd name="connsiteY476" fmla="*/ 8468 h 10000"/>
                  <a:gd name="connsiteX477" fmla="*/ 3698 w 10000"/>
                  <a:gd name="connsiteY477" fmla="*/ 8478 h 10000"/>
                  <a:gd name="connsiteX478" fmla="*/ 3720 w 10000"/>
                  <a:gd name="connsiteY478" fmla="*/ 8497 h 10000"/>
                  <a:gd name="connsiteX479" fmla="*/ 3715 w 10000"/>
                  <a:gd name="connsiteY479" fmla="*/ 8504 h 10000"/>
                  <a:gd name="connsiteX480" fmla="*/ 3729 w 10000"/>
                  <a:gd name="connsiteY480" fmla="*/ 8514 h 10000"/>
                  <a:gd name="connsiteX481" fmla="*/ 3729 w 10000"/>
                  <a:gd name="connsiteY481" fmla="*/ 8517 h 10000"/>
                  <a:gd name="connsiteX482" fmla="*/ 3740 w 10000"/>
                  <a:gd name="connsiteY482" fmla="*/ 8527 h 10000"/>
                  <a:gd name="connsiteX483" fmla="*/ 3759 w 10000"/>
                  <a:gd name="connsiteY483" fmla="*/ 8517 h 10000"/>
                  <a:gd name="connsiteX484" fmla="*/ 3762 w 10000"/>
                  <a:gd name="connsiteY484" fmla="*/ 8504 h 10000"/>
                  <a:gd name="connsiteX485" fmla="*/ 3770 w 10000"/>
                  <a:gd name="connsiteY485" fmla="*/ 8488 h 10000"/>
                  <a:gd name="connsiteX486" fmla="*/ 3778 w 10000"/>
                  <a:gd name="connsiteY486" fmla="*/ 8484 h 10000"/>
                  <a:gd name="connsiteX487" fmla="*/ 3792 w 10000"/>
                  <a:gd name="connsiteY487" fmla="*/ 8475 h 10000"/>
                  <a:gd name="connsiteX488" fmla="*/ 3803 w 10000"/>
                  <a:gd name="connsiteY488" fmla="*/ 8478 h 10000"/>
                  <a:gd name="connsiteX489" fmla="*/ 3809 w 10000"/>
                  <a:gd name="connsiteY489" fmla="*/ 8475 h 10000"/>
                  <a:gd name="connsiteX490" fmla="*/ 3825 w 10000"/>
                  <a:gd name="connsiteY490" fmla="*/ 8465 h 10000"/>
                  <a:gd name="connsiteX491" fmla="*/ 3834 w 10000"/>
                  <a:gd name="connsiteY491" fmla="*/ 8468 h 10000"/>
                  <a:gd name="connsiteX492" fmla="*/ 3842 w 10000"/>
                  <a:gd name="connsiteY492" fmla="*/ 8478 h 10000"/>
                  <a:gd name="connsiteX493" fmla="*/ 3850 w 10000"/>
                  <a:gd name="connsiteY493" fmla="*/ 8478 h 10000"/>
                  <a:gd name="connsiteX494" fmla="*/ 3859 w 10000"/>
                  <a:gd name="connsiteY494" fmla="*/ 8484 h 10000"/>
                  <a:gd name="connsiteX495" fmla="*/ 3873 w 10000"/>
                  <a:gd name="connsiteY495" fmla="*/ 8494 h 10000"/>
                  <a:gd name="connsiteX496" fmla="*/ 3875 w 10000"/>
                  <a:gd name="connsiteY496" fmla="*/ 8507 h 10000"/>
                  <a:gd name="connsiteX497" fmla="*/ 3881 w 10000"/>
                  <a:gd name="connsiteY497" fmla="*/ 8527 h 10000"/>
                  <a:gd name="connsiteX498" fmla="*/ 3875 w 10000"/>
                  <a:gd name="connsiteY498" fmla="*/ 8546 h 10000"/>
                  <a:gd name="connsiteX499" fmla="*/ 3892 w 10000"/>
                  <a:gd name="connsiteY499" fmla="*/ 8546 h 10000"/>
                  <a:gd name="connsiteX500" fmla="*/ 3900 w 10000"/>
                  <a:gd name="connsiteY500" fmla="*/ 8543 h 10000"/>
                  <a:gd name="connsiteX501" fmla="*/ 3906 w 10000"/>
                  <a:gd name="connsiteY501" fmla="*/ 8543 h 10000"/>
                  <a:gd name="connsiteX502" fmla="*/ 3922 w 10000"/>
                  <a:gd name="connsiteY502" fmla="*/ 8552 h 10000"/>
                  <a:gd name="connsiteX503" fmla="*/ 3939 w 10000"/>
                  <a:gd name="connsiteY503" fmla="*/ 8559 h 10000"/>
                  <a:gd name="connsiteX504" fmla="*/ 3953 w 10000"/>
                  <a:gd name="connsiteY504" fmla="*/ 8572 h 10000"/>
                  <a:gd name="connsiteX505" fmla="*/ 3956 w 10000"/>
                  <a:gd name="connsiteY505" fmla="*/ 8588 h 10000"/>
                  <a:gd name="connsiteX506" fmla="*/ 3956 w 10000"/>
                  <a:gd name="connsiteY506" fmla="*/ 8608 h 10000"/>
                  <a:gd name="connsiteX507" fmla="*/ 3972 w 10000"/>
                  <a:gd name="connsiteY507" fmla="*/ 8608 h 10000"/>
                  <a:gd name="connsiteX508" fmla="*/ 3986 w 10000"/>
                  <a:gd name="connsiteY508" fmla="*/ 8608 h 10000"/>
                  <a:gd name="connsiteX509" fmla="*/ 3997 w 10000"/>
                  <a:gd name="connsiteY509" fmla="*/ 8608 h 10000"/>
                  <a:gd name="connsiteX510" fmla="*/ 4006 w 10000"/>
                  <a:gd name="connsiteY510" fmla="*/ 8608 h 10000"/>
                  <a:gd name="connsiteX511" fmla="*/ 4006 w 10000"/>
                  <a:gd name="connsiteY511" fmla="*/ 8611 h 10000"/>
                  <a:gd name="connsiteX512" fmla="*/ 4011 w 10000"/>
                  <a:gd name="connsiteY512" fmla="*/ 8611 h 10000"/>
                  <a:gd name="connsiteX513" fmla="*/ 4022 w 10000"/>
                  <a:gd name="connsiteY513" fmla="*/ 8620 h 10000"/>
                  <a:gd name="connsiteX514" fmla="*/ 4042 w 10000"/>
                  <a:gd name="connsiteY514" fmla="*/ 8620 h 10000"/>
                  <a:gd name="connsiteX515" fmla="*/ 4050 w 10000"/>
                  <a:gd name="connsiteY515" fmla="*/ 8617 h 10000"/>
                  <a:gd name="connsiteX516" fmla="*/ 4069 w 10000"/>
                  <a:gd name="connsiteY516" fmla="*/ 8620 h 10000"/>
                  <a:gd name="connsiteX517" fmla="*/ 4086 w 10000"/>
                  <a:gd name="connsiteY517" fmla="*/ 8630 h 10000"/>
                  <a:gd name="connsiteX518" fmla="*/ 4108 w 10000"/>
                  <a:gd name="connsiteY518" fmla="*/ 8627 h 10000"/>
                  <a:gd name="connsiteX519" fmla="*/ 4125 w 10000"/>
                  <a:gd name="connsiteY519" fmla="*/ 8620 h 10000"/>
                  <a:gd name="connsiteX520" fmla="*/ 4133 w 10000"/>
                  <a:gd name="connsiteY520" fmla="*/ 8611 h 10000"/>
                  <a:gd name="connsiteX521" fmla="*/ 4139 w 10000"/>
                  <a:gd name="connsiteY521" fmla="*/ 8608 h 10000"/>
                  <a:gd name="connsiteX522" fmla="*/ 4147 w 10000"/>
                  <a:gd name="connsiteY522" fmla="*/ 8601 h 10000"/>
                  <a:gd name="connsiteX523" fmla="*/ 4155 w 10000"/>
                  <a:gd name="connsiteY523" fmla="*/ 8591 h 10000"/>
                  <a:gd name="connsiteX524" fmla="*/ 4166 w 10000"/>
                  <a:gd name="connsiteY524" fmla="*/ 8582 h 10000"/>
                  <a:gd name="connsiteX525" fmla="*/ 4183 w 10000"/>
                  <a:gd name="connsiteY525" fmla="*/ 8569 h 10000"/>
                  <a:gd name="connsiteX526" fmla="*/ 4191 w 10000"/>
                  <a:gd name="connsiteY526" fmla="*/ 8562 h 10000"/>
                  <a:gd name="connsiteX527" fmla="*/ 4208 w 10000"/>
                  <a:gd name="connsiteY527" fmla="*/ 8552 h 10000"/>
                  <a:gd name="connsiteX528" fmla="*/ 4230 w 10000"/>
                  <a:gd name="connsiteY528" fmla="*/ 8552 h 10000"/>
                  <a:gd name="connsiteX529" fmla="*/ 4238 w 10000"/>
                  <a:gd name="connsiteY529" fmla="*/ 8559 h 10000"/>
                  <a:gd name="connsiteX530" fmla="*/ 4247 w 10000"/>
                  <a:gd name="connsiteY530" fmla="*/ 8572 h 10000"/>
                  <a:gd name="connsiteX531" fmla="*/ 4252 w 10000"/>
                  <a:gd name="connsiteY531" fmla="*/ 8578 h 10000"/>
                  <a:gd name="connsiteX532" fmla="*/ 4263 w 10000"/>
                  <a:gd name="connsiteY532" fmla="*/ 8582 h 10000"/>
                  <a:gd name="connsiteX533" fmla="*/ 4277 w 10000"/>
                  <a:gd name="connsiteY533" fmla="*/ 8572 h 10000"/>
                  <a:gd name="connsiteX534" fmla="*/ 4294 w 10000"/>
                  <a:gd name="connsiteY534" fmla="*/ 8559 h 10000"/>
                  <a:gd name="connsiteX535" fmla="*/ 4302 w 10000"/>
                  <a:gd name="connsiteY535" fmla="*/ 8546 h 10000"/>
                  <a:gd name="connsiteX536" fmla="*/ 4310 w 10000"/>
                  <a:gd name="connsiteY536" fmla="*/ 8543 h 10000"/>
                  <a:gd name="connsiteX537" fmla="*/ 4313 w 10000"/>
                  <a:gd name="connsiteY537" fmla="*/ 8543 h 10000"/>
                  <a:gd name="connsiteX538" fmla="*/ 4332 w 10000"/>
                  <a:gd name="connsiteY538" fmla="*/ 8546 h 10000"/>
                  <a:gd name="connsiteX539" fmla="*/ 4335 w 10000"/>
                  <a:gd name="connsiteY539" fmla="*/ 8559 h 10000"/>
                  <a:gd name="connsiteX540" fmla="*/ 4349 w 10000"/>
                  <a:gd name="connsiteY540" fmla="*/ 8588 h 10000"/>
                  <a:gd name="connsiteX541" fmla="*/ 4360 w 10000"/>
                  <a:gd name="connsiteY541" fmla="*/ 8591 h 10000"/>
                  <a:gd name="connsiteX542" fmla="*/ 4366 w 10000"/>
                  <a:gd name="connsiteY542" fmla="*/ 8591 h 10000"/>
                  <a:gd name="connsiteX543" fmla="*/ 4382 w 10000"/>
                  <a:gd name="connsiteY543" fmla="*/ 8598 h 10000"/>
                  <a:gd name="connsiteX544" fmla="*/ 4385 w 10000"/>
                  <a:gd name="connsiteY544" fmla="*/ 8598 h 10000"/>
                  <a:gd name="connsiteX545" fmla="*/ 4402 w 10000"/>
                  <a:gd name="connsiteY545" fmla="*/ 8598 h 10000"/>
                  <a:gd name="connsiteX546" fmla="*/ 4421 w 10000"/>
                  <a:gd name="connsiteY546" fmla="*/ 8591 h 10000"/>
                  <a:gd name="connsiteX547" fmla="*/ 4440 w 10000"/>
                  <a:gd name="connsiteY547" fmla="*/ 8591 h 10000"/>
                  <a:gd name="connsiteX548" fmla="*/ 4449 w 10000"/>
                  <a:gd name="connsiteY548" fmla="*/ 8598 h 10000"/>
                  <a:gd name="connsiteX549" fmla="*/ 4454 w 10000"/>
                  <a:gd name="connsiteY549" fmla="*/ 8617 h 10000"/>
                  <a:gd name="connsiteX550" fmla="*/ 4463 w 10000"/>
                  <a:gd name="connsiteY550" fmla="*/ 8608 h 10000"/>
                  <a:gd name="connsiteX551" fmla="*/ 4474 w 10000"/>
                  <a:gd name="connsiteY551" fmla="*/ 8608 h 10000"/>
                  <a:gd name="connsiteX552" fmla="*/ 4490 w 10000"/>
                  <a:gd name="connsiteY552" fmla="*/ 8617 h 10000"/>
                  <a:gd name="connsiteX553" fmla="*/ 4504 w 10000"/>
                  <a:gd name="connsiteY553" fmla="*/ 8617 h 10000"/>
                  <a:gd name="connsiteX554" fmla="*/ 4518 w 10000"/>
                  <a:gd name="connsiteY554" fmla="*/ 8617 h 10000"/>
                  <a:gd name="connsiteX555" fmla="*/ 4535 w 10000"/>
                  <a:gd name="connsiteY555" fmla="*/ 8611 h 10000"/>
                  <a:gd name="connsiteX556" fmla="*/ 4546 w 10000"/>
                  <a:gd name="connsiteY556" fmla="*/ 8611 h 10000"/>
                  <a:gd name="connsiteX557" fmla="*/ 4562 w 10000"/>
                  <a:gd name="connsiteY557" fmla="*/ 8611 h 10000"/>
                  <a:gd name="connsiteX558" fmla="*/ 4571 w 10000"/>
                  <a:gd name="connsiteY558" fmla="*/ 8611 h 10000"/>
                  <a:gd name="connsiteX559" fmla="*/ 4579 w 10000"/>
                  <a:gd name="connsiteY559" fmla="*/ 8608 h 10000"/>
                  <a:gd name="connsiteX560" fmla="*/ 4584 w 10000"/>
                  <a:gd name="connsiteY560" fmla="*/ 8608 h 10000"/>
                  <a:gd name="connsiteX561" fmla="*/ 4601 w 10000"/>
                  <a:gd name="connsiteY561" fmla="*/ 8617 h 10000"/>
                  <a:gd name="connsiteX562" fmla="*/ 4609 w 10000"/>
                  <a:gd name="connsiteY562" fmla="*/ 8627 h 10000"/>
                  <a:gd name="connsiteX563" fmla="*/ 4618 w 10000"/>
                  <a:gd name="connsiteY563" fmla="*/ 8637 h 10000"/>
                  <a:gd name="connsiteX564" fmla="*/ 4618 w 10000"/>
                  <a:gd name="connsiteY564" fmla="*/ 8646 h 10000"/>
                  <a:gd name="connsiteX565" fmla="*/ 4634 w 10000"/>
                  <a:gd name="connsiteY565" fmla="*/ 8656 h 10000"/>
                  <a:gd name="connsiteX566" fmla="*/ 4640 w 10000"/>
                  <a:gd name="connsiteY566" fmla="*/ 8659 h 10000"/>
                  <a:gd name="connsiteX567" fmla="*/ 4651 w 10000"/>
                  <a:gd name="connsiteY567" fmla="*/ 8666 h 10000"/>
                  <a:gd name="connsiteX568" fmla="*/ 4657 w 10000"/>
                  <a:gd name="connsiteY568" fmla="*/ 8659 h 10000"/>
                  <a:gd name="connsiteX569" fmla="*/ 4668 w 10000"/>
                  <a:gd name="connsiteY569" fmla="*/ 8650 h 10000"/>
                  <a:gd name="connsiteX570" fmla="*/ 4676 w 10000"/>
                  <a:gd name="connsiteY570" fmla="*/ 8650 h 10000"/>
                  <a:gd name="connsiteX571" fmla="*/ 4690 w 10000"/>
                  <a:gd name="connsiteY571" fmla="*/ 8650 h 10000"/>
                  <a:gd name="connsiteX572" fmla="*/ 4698 w 10000"/>
                  <a:gd name="connsiteY572" fmla="*/ 8650 h 10000"/>
                  <a:gd name="connsiteX573" fmla="*/ 4704 w 10000"/>
                  <a:gd name="connsiteY573" fmla="*/ 8650 h 10000"/>
                  <a:gd name="connsiteX574" fmla="*/ 4706 w 10000"/>
                  <a:gd name="connsiteY574" fmla="*/ 8659 h 10000"/>
                  <a:gd name="connsiteX575" fmla="*/ 4706 w 10000"/>
                  <a:gd name="connsiteY575" fmla="*/ 8666 h 10000"/>
                  <a:gd name="connsiteX576" fmla="*/ 4723 w 10000"/>
                  <a:gd name="connsiteY576" fmla="*/ 8682 h 10000"/>
                  <a:gd name="connsiteX577" fmla="*/ 4737 w 10000"/>
                  <a:gd name="connsiteY577" fmla="*/ 8682 h 10000"/>
                  <a:gd name="connsiteX578" fmla="*/ 4745 w 10000"/>
                  <a:gd name="connsiteY578" fmla="*/ 8676 h 10000"/>
                  <a:gd name="connsiteX579" fmla="*/ 4756 w 10000"/>
                  <a:gd name="connsiteY579" fmla="*/ 8666 h 10000"/>
                  <a:gd name="connsiteX580" fmla="*/ 4765 w 10000"/>
                  <a:gd name="connsiteY580" fmla="*/ 8666 h 10000"/>
                  <a:gd name="connsiteX581" fmla="*/ 4765 w 10000"/>
                  <a:gd name="connsiteY581" fmla="*/ 8682 h 10000"/>
                  <a:gd name="connsiteX582" fmla="*/ 4770 w 10000"/>
                  <a:gd name="connsiteY582" fmla="*/ 8701 h 10000"/>
                  <a:gd name="connsiteX583" fmla="*/ 4778 w 10000"/>
                  <a:gd name="connsiteY583" fmla="*/ 8705 h 10000"/>
                  <a:gd name="connsiteX584" fmla="*/ 4795 w 10000"/>
                  <a:gd name="connsiteY584" fmla="*/ 8714 h 10000"/>
                  <a:gd name="connsiteX585" fmla="*/ 4812 w 10000"/>
                  <a:gd name="connsiteY585" fmla="*/ 8714 h 10000"/>
                  <a:gd name="connsiteX586" fmla="*/ 4825 w 10000"/>
                  <a:gd name="connsiteY586" fmla="*/ 8705 h 10000"/>
                  <a:gd name="connsiteX587" fmla="*/ 4825 w 10000"/>
                  <a:gd name="connsiteY587" fmla="*/ 8701 h 10000"/>
                  <a:gd name="connsiteX588" fmla="*/ 4828 w 10000"/>
                  <a:gd name="connsiteY588" fmla="*/ 8701 h 10000"/>
                  <a:gd name="connsiteX589" fmla="*/ 4837 w 10000"/>
                  <a:gd name="connsiteY589" fmla="*/ 8692 h 10000"/>
                  <a:gd name="connsiteX590" fmla="*/ 4842 w 10000"/>
                  <a:gd name="connsiteY590" fmla="*/ 8685 h 10000"/>
                  <a:gd name="connsiteX591" fmla="*/ 4859 w 10000"/>
                  <a:gd name="connsiteY591" fmla="*/ 8692 h 10000"/>
                  <a:gd name="connsiteX592" fmla="*/ 4870 w 10000"/>
                  <a:gd name="connsiteY592" fmla="*/ 8701 h 10000"/>
                  <a:gd name="connsiteX593" fmla="*/ 4878 w 10000"/>
                  <a:gd name="connsiteY593" fmla="*/ 8714 h 10000"/>
                  <a:gd name="connsiteX594" fmla="*/ 4892 w 10000"/>
                  <a:gd name="connsiteY594" fmla="*/ 8724 h 10000"/>
                  <a:gd name="connsiteX595" fmla="*/ 4900 w 10000"/>
                  <a:gd name="connsiteY595" fmla="*/ 8724 h 10000"/>
                  <a:gd name="connsiteX596" fmla="*/ 4906 w 10000"/>
                  <a:gd name="connsiteY596" fmla="*/ 8705 h 10000"/>
                  <a:gd name="connsiteX597" fmla="*/ 4925 w 10000"/>
                  <a:gd name="connsiteY597" fmla="*/ 8724 h 10000"/>
                  <a:gd name="connsiteX598" fmla="*/ 4939 w 10000"/>
                  <a:gd name="connsiteY598" fmla="*/ 8701 h 10000"/>
                  <a:gd name="connsiteX599" fmla="*/ 4950 w 10000"/>
                  <a:gd name="connsiteY599" fmla="*/ 8695 h 10000"/>
                  <a:gd name="connsiteX600" fmla="*/ 4956 w 10000"/>
                  <a:gd name="connsiteY600" fmla="*/ 8692 h 10000"/>
                  <a:gd name="connsiteX601" fmla="*/ 4986 w 10000"/>
                  <a:gd name="connsiteY601" fmla="*/ 8705 h 10000"/>
                  <a:gd name="connsiteX602" fmla="*/ 5003 w 10000"/>
                  <a:gd name="connsiteY602" fmla="*/ 8701 h 10000"/>
                  <a:gd name="connsiteX603" fmla="*/ 5011 w 10000"/>
                  <a:gd name="connsiteY603" fmla="*/ 8692 h 10000"/>
                  <a:gd name="connsiteX604" fmla="*/ 5028 w 10000"/>
                  <a:gd name="connsiteY604" fmla="*/ 8682 h 10000"/>
                  <a:gd name="connsiteX605" fmla="*/ 5030 w 10000"/>
                  <a:gd name="connsiteY605" fmla="*/ 8659 h 10000"/>
                  <a:gd name="connsiteX606" fmla="*/ 5039 w 10000"/>
                  <a:gd name="connsiteY606" fmla="*/ 8656 h 10000"/>
                  <a:gd name="connsiteX607" fmla="*/ 5053 w 10000"/>
                  <a:gd name="connsiteY607" fmla="*/ 8669 h 10000"/>
                  <a:gd name="connsiteX608" fmla="*/ 5061 w 10000"/>
                  <a:gd name="connsiteY608" fmla="*/ 8669 h 10000"/>
                  <a:gd name="connsiteX609" fmla="*/ 5061 w 10000"/>
                  <a:gd name="connsiteY609" fmla="*/ 8676 h 10000"/>
                  <a:gd name="connsiteX610" fmla="*/ 5069 w 10000"/>
                  <a:gd name="connsiteY610" fmla="*/ 8669 h 10000"/>
                  <a:gd name="connsiteX611" fmla="*/ 5083 w 10000"/>
                  <a:gd name="connsiteY611" fmla="*/ 8669 h 10000"/>
                  <a:gd name="connsiteX612" fmla="*/ 5100 w 10000"/>
                  <a:gd name="connsiteY612" fmla="*/ 8669 h 10000"/>
                  <a:gd name="connsiteX613" fmla="*/ 5119 w 10000"/>
                  <a:gd name="connsiteY613" fmla="*/ 8682 h 10000"/>
                  <a:gd name="connsiteX614" fmla="*/ 5136 w 10000"/>
                  <a:gd name="connsiteY614" fmla="*/ 8692 h 10000"/>
                  <a:gd name="connsiteX615" fmla="*/ 5161 w 10000"/>
                  <a:gd name="connsiteY615" fmla="*/ 8701 h 10000"/>
                  <a:gd name="connsiteX616" fmla="*/ 5183 w 10000"/>
                  <a:gd name="connsiteY616" fmla="*/ 8701 h 10000"/>
                  <a:gd name="connsiteX617" fmla="*/ 5199 w 10000"/>
                  <a:gd name="connsiteY617" fmla="*/ 8701 h 10000"/>
                  <a:gd name="connsiteX618" fmla="*/ 5213 w 10000"/>
                  <a:gd name="connsiteY618" fmla="*/ 8705 h 10000"/>
                  <a:gd name="connsiteX619" fmla="*/ 5224 w 10000"/>
                  <a:gd name="connsiteY619" fmla="*/ 8701 h 10000"/>
                  <a:gd name="connsiteX620" fmla="*/ 5230 w 10000"/>
                  <a:gd name="connsiteY620" fmla="*/ 8701 h 10000"/>
                  <a:gd name="connsiteX621" fmla="*/ 5241 w 10000"/>
                  <a:gd name="connsiteY621" fmla="*/ 8676 h 10000"/>
                  <a:gd name="connsiteX622" fmla="*/ 5247 w 10000"/>
                  <a:gd name="connsiteY622" fmla="*/ 8666 h 10000"/>
                  <a:gd name="connsiteX623" fmla="*/ 5249 w 10000"/>
                  <a:gd name="connsiteY623" fmla="*/ 8646 h 10000"/>
                  <a:gd name="connsiteX624" fmla="*/ 5249 w 10000"/>
                  <a:gd name="connsiteY624" fmla="*/ 8650 h 10000"/>
                  <a:gd name="connsiteX625" fmla="*/ 5255 w 10000"/>
                  <a:gd name="connsiteY625" fmla="*/ 8646 h 10000"/>
                  <a:gd name="connsiteX626" fmla="*/ 5271 w 10000"/>
                  <a:gd name="connsiteY626" fmla="*/ 8650 h 10000"/>
                  <a:gd name="connsiteX627" fmla="*/ 5288 w 10000"/>
                  <a:gd name="connsiteY627" fmla="*/ 8666 h 10000"/>
                  <a:gd name="connsiteX628" fmla="*/ 5296 w 10000"/>
                  <a:gd name="connsiteY628" fmla="*/ 8666 h 10000"/>
                  <a:gd name="connsiteX629" fmla="*/ 5310 w 10000"/>
                  <a:gd name="connsiteY629" fmla="*/ 8656 h 10000"/>
                  <a:gd name="connsiteX630" fmla="*/ 5321 w 10000"/>
                  <a:gd name="connsiteY630" fmla="*/ 8650 h 10000"/>
                  <a:gd name="connsiteX631" fmla="*/ 5338 w 10000"/>
                  <a:gd name="connsiteY631" fmla="*/ 8650 h 10000"/>
                  <a:gd name="connsiteX632" fmla="*/ 5360 w 10000"/>
                  <a:gd name="connsiteY632" fmla="*/ 8640 h 10000"/>
                  <a:gd name="connsiteX633" fmla="*/ 5366 w 10000"/>
                  <a:gd name="connsiteY633" fmla="*/ 8637 h 10000"/>
                  <a:gd name="connsiteX634" fmla="*/ 5368 w 10000"/>
                  <a:gd name="connsiteY634" fmla="*/ 8637 h 10000"/>
                  <a:gd name="connsiteX635" fmla="*/ 5382 w 10000"/>
                  <a:gd name="connsiteY635" fmla="*/ 8630 h 10000"/>
                  <a:gd name="connsiteX636" fmla="*/ 5391 w 10000"/>
                  <a:gd name="connsiteY636" fmla="*/ 8630 h 10000"/>
                  <a:gd name="connsiteX637" fmla="*/ 5402 w 10000"/>
                  <a:gd name="connsiteY637" fmla="*/ 8637 h 10000"/>
                  <a:gd name="connsiteX638" fmla="*/ 5418 w 10000"/>
                  <a:gd name="connsiteY638" fmla="*/ 8656 h 10000"/>
                  <a:gd name="connsiteX639" fmla="*/ 5432 w 10000"/>
                  <a:gd name="connsiteY639" fmla="*/ 8666 h 10000"/>
                  <a:gd name="connsiteX640" fmla="*/ 5443 w 10000"/>
                  <a:gd name="connsiteY640" fmla="*/ 8682 h 10000"/>
                  <a:gd name="connsiteX641" fmla="*/ 5457 w 10000"/>
                  <a:gd name="connsiteY641" fmla="*/ 8692 h 10000"/>
                  <a:gd name="connsiteX642" fmla="*/ 5471 w 10000"/>
                  <a:gd name="connsiteY642" fmla="*/ 8705 h 10000"/>
                  <a:gd name="connsiteX643" fmla="*/ 5488 w 10000"/>
                  <a:gd name="connsiteY643" fmla="*/ 8711 h 10000"/>
                  <a:gd name="connsiteX644" fmla="*/ 5490 w 10000"/>
                  <a:gd name="connsiteY644" fmla="*/ 8721 h 10000"/>
                  <a:gd name="connsiteX645" fmla="*/ 5512 w 10000"/>
                  <a:gd name="connsiteY645" fmla="*/ 8724 h 10000"/>
                  <a:gd name="connsiteX646" fmla="*/ 5521 w 10000"/>
                  <a:gd name="connsiteY646" fmla="*/ 8714 h 10000"/>
                  <a:gd name="connsiteX647" fmla="*/ 5524 w 10000"/>
                  <a:gd name="connsiteY647" fmla="*/ 8714 h 10000"/>
                  <a:gd name="connsiteX648" fmla="*/ 5532 w 10000"/>
                  <a:gd name="connsiteY648" fmla="*/ 8721 h 10000"/>
                  <a:gd name="connsiteX649" fmla="*/ 5540 w 10000"/>
                  <a:gd name="connsiteY649" fmla="*/ 8724 h 10000"/>
                  <a:gd name="connsiteX650" fmla="*/ 5562 w 10000"/>
                  <a:gd name="connsiteY650" fmla="*/ 8750 h 10000"/>
                  <a:gd name="connsiteX651" fmla="*/ 5562 w 10000"/>
                  <a:gd name="connsiteY651" fmla="*/ 8760 h 10000"/>
                  <a:gd name="connsiteX652" fmla="*/ 5571 w 10000"/>
                  <a:gd name="connsiteY652" fmla="*/ 8782 h 10000"/>
                  <a:gd name="connsiteX653" fmla="*/ 5579 w 10000"/>
                  <a:gd name="connsiteY653" fmla="*/ 8789 h 10000"/>
                  <a:gd name="connsiteX654" fmla="*/ 5593 w 10000"/>
                  <a:gd name="connsiteY654" fmla="*/ 8789 h 10000"/>
                  <a:gd name="connsiteX655" fmla="*/ 5596 w 10000"/>
                  <a:gd name="connsiteY655" fmla="*/ 8789 h 10000"/>
                  <a:gd name="connsiteX656" fmla="*/ 5626 w 10000"/>
                  <a:gd name="connsiteY656" fmla="*/ 8782 h 10000"/>
                  <a:gd name="connsiteX657" fmla="*/ 5629 w 10000"/>
                  <a:gd name="connsiteY657" fmla="*/ 8782 h 10000"/>
                  <a:gd name="connsiteX658" fmla="*/ 5637 w 10000"/>
                  <a:gd name="connsiteY658" fmla="*/ 8779 h 10000"/>
                  <a:gd name="connsiteX659" fmla="*/ 5648 w 10000"/>
                  <a:gd name="connsiteY659" fmla="*/ 8789 h 10000"/>
                  <a:gd name="connsiteX660" fmla="*/ 5665 w 10000"/>
                  <a:gd name="connsiteY660" fmla="*/ 8795 h 10000"/>
                  <a:gd name="connsiteX661" fmla="*/ 5676 w 10000"/>
                  <a:gd name="connsiteY661" fmla="*/ 8789 h 10000"/>
                  <a:gd name="connsiteX662" fmla="*/ 5684 w 10000"/>
                  <a:gd name="connsiteY662" fmla="*/ 8782 h 10000"/>
                  <a:gd name="connsiteX663" fmla="*/ 5693 w 10000"/>
                  <a:gd name="connsiteY663" fmla="*/ 8789 h 10000"/>
                  <a:gd name="connsiteX664" fmla="*/ 5715 w 10000"/>
                  <a:gd name="connsiteY664" fmla="*/ 8808 h 10000"/>
                  <a:gd name="connsiteX665" fmla="*/ 5731 w 10000"/>
                  <a:gd name="connsiteY665" fmla="*/ 8808 h 10000"/>
                  <a:gd name="connsiteX666" fmla="*/ 5740 w 10000"/>
                  <a:gd name="connsiteY666" fmla="*/ 8808 h 10000"/>
                  <a:gd name="connsiteX667" fmla="*/ 5765 w 10000"/>
                  <a:gd name="connsiteY667" fmla="*/ 8818 h 10000"/>
                  <a:gd name="connsiteX668" fmla="*/ 5781 w 10000"/>
                  <a:gd name="connsiteY668" fmla="*/ 8824 h 10000"/>
                  <a:gd name="connsiteX669" fmla="*/ 5798 w 10000"/>
                  <a:gd name="connsiteY669" fmla="*/ 8834 h 10000"/>
                  <a:gd name="connsiteX670" fmla="*/ 5814 w 10000"/>
                  <a:gd name="connsiteY670" fmla="*/ 8837 h 10000"/>
                  <a:gd name="connsiteX671" fmla="*/ 5831 w 10000"/>
                  <a:gd name="connsiteY671" fmla="*/ 8844 h 10000"/>
                  <a:gd name="connsiteX672" fmla="*/ 5842 w 10000"/>
                  <a:gd name="connsiteY672" fmla="*/ 8847 h 10000"/>
                  <a:gd name="connsiteX673" fmla="*/ 5859 w 10000"/>
                  <a:gd name="connsiteY673" fmla="*/ 8857 h 10000"/>
                  <a:gd name="connsiteX674" fmla="*/ 5870 w 10000"/>
                  <a:gd name="connsiteY674" fmla="*/ 8867 h 10000"/>
                  <a:gd name="connsiteX675" fmla="*/ 5878 w 10000"/>
                  <a:gd name="connsiteY675" fmla="*/ 8873 h 10000"/>
                  <a:gd name="connsiteX676" fmla="*/ 5895 w 10000"/>
                  <a:gd name="connsiteY676" fmla="*/ 8873 h 10000"/>
                  <a:gd name="connsiteX677" fmla="*/ 5911 w 10000"/>
                  <a:gd name="connsiteY677" fmla="*/ 8873 h 10000"/>
                  <a:gd name="connsiteX678" fmla="*/ 5931 w 10000"/>
                  <a:gd name="connsiteY678" fmla="*/ 8873 h 10000"/>
                  <a:gd name="connsiteX679" fmla="*/ 5950 w 10000"/>
                  <a:gd name="connsiteY679" fmla="*/ 8867 h 10000"/>
                  <a:gd name="connsiteX680" fmla="*/ 5967 w 10000"/>
                  <a:gd name="connsiteY680" fmla="*/ 8867 h 10000"/>
                  <a:gd name="connsiteX681" fmla="*/ 5975 w 10000"/>
                  <a:gd name="connsiteY681" fmla="*/ 8873 h 10000"/>
                  <a:gd name="connsiteX682" fmla="*/ 6000 w 10000"/>
                  <a:gd name="connsiteY682" fmla="*/ 8883 h 10000"/>
                  <a:gd name="connsiteX683" fmla="*/ 5997 w 10000"/>
                  <a:gd name="connsiteY683" fmla="*/ 8886 h 10000"/>
                  <a:gd name="connsiteX684" fmla="*/ 5997 w 10000"/>
                  <a:gd name="connsiteY684" fmla="*/ 8896 h 10000"/>
                  <a:gd name="connsiteX685" fmla="*/ 6014 w 10000"/>
                  <a:gd name="connsiteY685" fmla="*/ 8892 h 10000"/>
                  <a:gd name="connsiteX686" fmla="*/ 6028 w 10000"/>
                  <a:gd name="connsiteY686" fmla="*/ 8892 h 10000"/>
                  <a:gd name="connsiteX687" fmla="*/ 6053 w 10000"/>
                  <a:gd name="connsiteY687" fmla="*/ 8886 h 10000"/>
                  <a:gd name="connsiteX688" fmla="*/ 6072 w 10000"/>
                  <a:gd name="connsiteY688" fmla="*/ 8876 h 10000"/>
                  <a:gd name="connsiteX689" fmla="*/ 6089 w 10000"/>
                  <a:gd name="connsiteY689" fmla="*/ 8867 h 10000"/>
                  <a:gd name="connsiteX690" fmla="*/ 6111 w 10000"/>
                  <a:gd name="connsiteY690" fmla="*/ 8857 h 10000"/>
                  <a:gd name="connsiteX691" fmla="*/ 6127 w 10000"/>
                  <a:gd name="connsiteY691" fmla="*/ 8847 h 10000"/>
                  <a:gd name="connsiteX692" fmla="*/ 6152 w 10000"/>
                  <a:gd name="connsiteY692" fmla="*/ 8834 h 10000"/>
                  <a:gd name="connsiteX693" fmla="*/ 6183 w 10000"/>
                  <a:gd name="connsiteY693" fmla="*/ 8828 h 10000"/>
                  <a:gd name="connsiteX694" fmla="*/ 6175 w 10000"/>
                  <a:gd name="connsiteY694" fmla="*/ 8844 h 10000"/>
                  <a:gd name="connsiteX695" fmla="*/ 6169 w 10000"/>
                  <a:gd name="connsiteY695" fmla="*/ 8863 h 10000"/>
                  <a:gd name="connsiteX696" fmla="*/ 6158 w 10000"/>
                  <a:gd name="connsiteY696" fmla="*/ 8886 h 10000"/>
                  <a:gd name="connsiteX697" fmla="*/ 6152 w 10000"/>
                  <a:gd name="connsiteY697" fmla="*/ 8896 h 10000"/>
                  <a:gd name="connsiteX698" fmla="*/ 6150 w 10000"/>
                  <a:gd name="connsiteY698" fmla="*/ 8909 h 10000"/>
                  <a:gd name="connsiteX699" fmla="*/ 6152 w 10000"/>
                  <a:gd name="connsiteY699" fmla="*/ 8938 h 10000"/>
                  <a:gd name="connsiteX700" fmla="*/ 6158 w 10000"/>
                  <a:gd name="connsiteY700" fmla="*/ 8957 h 10000"/>
                  <a:gd name="connsiteX701" fmla="*/ 6161 w 10000"/>
                  <a:gd name="connsiteY701" fmla="*/ 8980 h 10000"/>
                  <a:gd name="connsiteX702" fmla="*/ 6166 w 10000"/>
                  <a:gd name="connsiteY702" fmla="*/ 8999 h 10000"/>
                  <a:gd name="connsiteX703" fmla="*/ 6175 w 10000"/>
                  <a:gd name="connsiteY703" fmla="*/ 9032 h 10000"/>
                  <a:gd name="connsiteX704" fmla="*/ 6183 w 10000"/>
                  <a:gd name="connsiteY704" fmla="*/ 9051 h 10000"/>
                  <a:gd name="connsiteX705" fmla="*/ 6191 w 10000"/>
                  <a:gd name="connsiteY705" fmla="*/ 9064 h 10000"/>
                  <a:gd name="connsiteX706" fmla="*/ 6194 w 10000"/>
                  <a:gd name="connsiteY706" fmla="*/ 9084 h 10000"/>
                  <a:gd name="connsiteX707" fmla="*/ 6208 w 10000"/>
                  <a:gd name="connsiteY707" fmla="*/ 9103 h 10000"/>
                  <a:gd name="connsiteX708" fmla="*/ 6208 w 10000"/>
                  <a:gd name="connsiteY708" fmla="*/ 9113 h 10000"/>
                  <a:gd name="connsiteX709" fmla="*/ 6216 w 10000"/>
                  <a:gd name="connsiteY709" fmla="*/ 9129 h 10000"/>
                  <a:gd name="connsiteX710" fmla="*/ 6230 w 10000"/>
                  <a:gd name="connsiteY710" fmla="*/ 9148 h 10000"/>
                  <a:gd name="connsiteX711" fmla="*/ 6241 w 10000"/>
                  <a:gd name="connsiteY711" fmla="*/ 9165 h 10000"/>
                  <a:gd name="connsiteX712" fmla="*/ 6249 w 10000"/>
                  <a:gd name="connsiteY712" fmla="*/ 9168 h 10000"/>
                  <a:gd name="connsiteX713" fmla="*/ 6266 w 10000"/>
                  <a:gd name="connsiteY713" fmla="*/ 9184 h 10000"/>
                  <a:gd name="connsiteX714" fmla="*/ 6280 w 10000"/>
                  <a:gd name="connsiteY714" fmla="*/ 9184 h 10000"/>
                  <a:gd name="connsiteX715" fmla="*/ 6288 w 10000"/>
                  <a:gd name="connsiteY715" fmla="*/ 9177 h 10000"/>
                  <a:gd name="connsiteX716" fmla="*/ 6299 w 10000"/>
                  <a:gd name="connsiteY716" fmla="*/ 9187 h 10000"/>
                  <a:gd name="connsiteX717" fmla="*/ 6305 w 10000"/>
                  <a:gd name="connsiteY717" fmla="*/ 9197 h 10000"/>
                  <a:gd name="connsiteX718" fmla="*/ 6310 w 10000"/>
                  <a:gd name="connsiteY718" fmla="*/ 9197 h 10000"/>
                  <a:gd name="connsiteX719" fmla="*/ 6321 w 10000"/>
                  <a:gd name="connsiteY719" fmla="*/ 9213 h 10000"/>
                  <a:gd name="connsiteX720" fmla="*/ 6335 w 10000"/>
                  <a:gd name="connsiteY720" fmla="*/ 9223 h 10000"/>
                  <a:gd name="connsiteX721" fmla="*/ 6338 w 10000"/>
                  <a:gd name="connsiteY721" fmla="*/ 9223 h 10000"/>
                  <a:gd name="connsiteX722" fmla="*/ 6355 w 10000"/>
                  <a:gd name="connsiteY722" fmla="*/ 9226 h 10000"/>
                  <a:gd name="connsiteX723" fmla="*/ 6363 w 10000"/>
                  <a:gd name="connsiteY723" fmla="*/ 9236 h 10000"/>
                  <a:gd name="connsiteX724" fmla="*/ 6380 w 10000"/>
                  <a:gd name="connsiteY724" fmla="*/ 9258 h 10000"/>
                  <a:gd name="connsiteX725" fmla="*/ 6393 w 10000"/>
                  <a:gd name="connsiteY725" fmla="*/ 9278 h 10000"/>
                  <a:gd name="connsiteX726" fmla="*/ 6396 w 10000"/>
                  <a:gd name="connsiteY726" fmla="*/ 9288 h 10000"/>
                  <a:gd name="connsiteX727" fmla="*/ 6407 w 10000"/>
                  <a:gd name="connsiteY727" fmla="*/ 9297 h 10000"/>
                  <a:gd name="connsiteX728" fmla="*/ 6410 w 10000"/>
                  <a:gd name="connsiteY728" fmla="*/ 9307 h 10000"/>
                  <a:gd name="connsiteX729" fmla="*/ 6416 w 10000"/>
                  <a:gd name="connsiteY729" fmla="*/ 9317 h 10000"/>
                  <a:gd name="connsiteX730" fmla="*/ 6424 w 10000"/>
                  <a:gd name="connsiteY730" fmla="*/ 9326 h 10000"/>
                  <a:gd name="connsiteX731" fmla="*/ 6435 w 10000"/>
                  <a:gd name="connsiteY731" fmla="*/ 9336 h 10000"/>
                  <a:gd name="connsiteX732" fmla="*/ 6443 w 10000"/>
                  <a:gd name="connsiteY732" fmla="*/ 9346 h 10000"/>
                  <a:gd name="connsiteX733" fmla="*/ 6449 w 10000"/>
                  <a:gd name="connsiteY733" fmla="*/ 9362 h 10000"/>
                  <a:gd name="connsiteX734" fmla="*/ 6452 w 10000"/>
                  <a:gd name="connsiteY734" fmla="*/ 9372 h 10000"/>
                  <a:gd name="connsiteX735" fmla="*/ 6449 w 10000"/>
                  <a:gd name="connsiteY735" fmla="*/ 9381 h 10000"/>
                  <a:gd name="connsiteX736" fmla="*/ 6465 w 10000"/>
                  <a:gd name="connsiteY736" fmla="*/ 9394 h 10000"/>
                  <a:gd name="connsiteX737" fmla="*/ 6468 w 10000"/>
                  <a:gd name="connsiteY737" fmla="*/ 9420 h 10000"/>
                  <a:gd name="connsiteX738" fmla="*/ 6493 w 10000"/>
                  <a:gd name="connsiteY738" fmla="*/ 9430 h 10000"/>
                  <a:gd name="connsiteX739" fmla="*/ 6507 w 10000"/>
                  <a:gd name="connsiteY739" fmla="*/ 9440 h 10000"/>
                  <a:gd name="connsiteX740" fmla="*/ 6524 w 10000"/>
                  <a:gd name="connsiteY740" fmla="*/ 9459 h 10000"/>
                  <a:gd name="connsiteX741" fmla="*/ 6532 w 10000"/>
                  <a:gd name="connsiteY741" fmla="*/ 9485 h 10000"/>
                  <a:gd name="connsiteX742" fmla="*/ 6537 w 10000"/>
                  <a:gd name="connsiteY742" fmla="*/ 9498 h 10000"/>
                  <a:gd name="connsiteX743" fmla="*/ 6571 w 10000"/>
                  <a:gd name="connsiteY743" fmla="*/ 9508 h 10000"/>
                  <a:gd name="connsiteX744" fmla="*/ 6596 w 10000"/>
                  <a:gd name="connsiteY744" fmla="*/ 9508 h 10000"/>
                  <a:gd name="connsiteX745" fmla="*/ 6637 w 10000"/>
                  <a:gd name="connsiteY745" fmla="*/ 9517 h 10000"/>
                  <a:gd name="connsiteX746" fmla="*/ 6662 w 10000"/>
                  <a:gd name="connsiteY746" fmla="*/ 9524 h 10000"/>
                  <a:gd name="connsiteX747" fmla="*/ 6679 w 10000"/>
                  <a:gd name="connsiteY747" fmla="*/ 9517 h 10000"/>
                  <a:gd name="connsiteX748" fmla="*/ 6679 w 10000"/>
                  <a:gd name="connsiteY748" fmla="*/ 9505 h 10000"/>
                  <a:gd name="connsiteX749" fmla="*/ 6690 w 10000"/>
                  <a:gd name="connsiteY749" fmla="*/ 9485 h 10000"/>
                  <a:gd name="connsiteX750" fmla="*/ 6693 w 10000"/>
                  <a:gd name="connsiteY750" fmla="*/ 9479 h 10000"/>
                  <a:gd name="connsiteX751" fmla="*/ 6706 w 10000"/>
                  <a:gd name="connsiteY751" fmla="*/ 9469 h 10000"/>
                  <a:gd name="connsiteX752" fmla="*/ 6709 w 10000"/>
                  <a:gd name="connsiteY752" fmla="*/ 9462 h 10000"/>
                  <a:gd name="connsiteX753" fmla="*/ 6717 w 10000"/>
                  <a:gd name="connsiteY753" fmla="*/ 9459 h 10000"/>
                  <a:gd name="connsiteX754" fmla="*/ 6726 w 10000"/>
                  <a:gd name="connsiteY754" fmla="*/ 9459 h 10000"/>
                  <a:gd name="connsiteX755" fmla="*/ 6742 w 10000"/>
                  <a:gd name="connsiteY755" fmla="*/ 9462 h 10000"/>
                  <a:gd name="connsiteX756" fmla="*/ 6759 w 10000"/>
                  <a:gd name="connsiteY756" fmla="*/ 9479 h 10000"/>
                  <a:gd name="connsiteX757" fmla="*/ 6781 w 10000"/>
                  <a:gd name="connsiteY757" fmla="*/ 9485 h 10000"/>
                  <a:gd name="connsiteX758" fmla="*/ 6795 w 10000"/>
                  <a:gd name="connsiteY758" fmla="*/ 9485 h 10000"/>
                  <a:gd name="connsiteX759" fmla="*/ 6803 w 10000"/>
                  <a:gd name="connsiteY759" fmla="*/ 9498 h 10000"/>
                  <a:gd name="connsiteX760" fmla="*/ 6806 w 10000"/>
                  <a:gd name="connsiteY760" fmla="*/ 9508 h 10000"/>
                  <a:gd name="connsiteX761" fmla="*/ 6823 w 10000"/>
                  <a:gd name="connsiteY761" fmla="*/ 9514 h 10000"/>
                  <a:gd name="connsiteX762" fmla="*/ 6831 w 10000"/>
                  <a:gd name="connsiteY762" fmla="*/ 9514 h 10000"/>
                  <a:gd name="connsiteX763" fmla="*/ 6848 w 10000"/>
                  <a:gd name="connsiteY763" fmla="*/ 9514 h 10000"/>
                  <a:gd name="connsiteX764" fmla="*/ 6856 w 10000"/>
                  <a:gd name="connsiteY764" fmla="*/ 9517 h 10000"/>
                  <a:gd name="connsiteX765" fmla="*/ 6878 w 10000"/>
                  <a:gd name="connsiteY765" fmla="*/ 9524 h 10000"/>
                  <a:gd name="connsiteX766" fmla="*/ 6895 w 10000"/>
                  <a:gd name="connsiteY766" fmla="*/ 9524 h 10000"/>
                  <a:gd name="connsiteX767" fmla="*/ 6917 w 10000"/>
                  <a:gd name="connsiteY767" fmla="*/ 9527 h 10000"/>
                  <a:gd name="connsiteX768" fmla="*/ 6934 w 10000"/>
                  <a:gd name="connsiteY768" fmla="*/ 9534 h 10000"/>
                  <a:gd name="connsiteX769" fmla="*/ 6961 w 10000"/>
                  <a:gd name="connsiteY769" fmla="*/ 9543 h 10000"/>
                  <a:gd name="connsiteX770" fmla="*/ 6989 w 10000"/>
                  <a:gd name="connsiteY770" fmla="*/ 9547 h 10000"/>
                  <a:gd name="connsiteX771" fmla="*/ 7014 w 10000"/>
                  <a:gd name="connsiteY771" fmla="*/ 9543 h 10000"/>
                  <a:gd name="connsiteX772" fmla="*/ 7033 w 10000"/>
                  <a:gd name="connsiteY772" fmla="*/ 9543 h 10000"/>
                  <a:gd name="connsiteX773" fmla="*/ 7042 w 10000"/>
                  <a:gd name="connsiteY773" fmla="*/ 9547 h 10000"/>
                  <a:gd name="connsiteX774" fmla="*/ 7069 w 10000"/>
                  <a:gd name="connsiteY774" fmla="*/ 9647 h 10000"/>
                  <a:gd name="connsiteX775" fmla="*/ 7122 w 10000"/>
                  <a:gd name="connsiteY775" fmla="*/ 9734 h 10000"/>
                  <a:gd name="connsiteX776" fmla="*/ 7147 w 10000"/>
                  <a:gd name="connsiteY776" fmla="*/ 9744 h 10000"/>
                  <a:gd name="connsiteX777" fmla="*/ 7169 w 10000"/>
                  <a:gd name="connsiteY777" fmla="*/ 9741 h 10000"/>
                  <a:gd name="connsiteX778" fmla="*/ 7177 w 10000"/>
                  <a:gd name="connsiteY778" fmla="*/ 9744 h 10000"/>
                  <a:gd name="connsiteX779" fmla="*/ 7186 w 10000"/>
                  <a:gd name="connsiteY779" fmla="*/ 9754 h 10000"/>
                  <a:gd name="connsiteX780" fmla="*/ 7191 w 10000"/>
                  <a:gd name="connsiteY780" fmla="*/ 9773 h 10000"/>
                  <a:gd name="connsiteX781" fmla="*/ 7208 w 10000"/>
                  <a:gd name="connsiteY781" fmla="*/ 9783 h 10000"/>
                  <a:gd name="connsiteX782" fmla="*/ 7219 w 10000"/>
                  <a:gd name="connsiteY782" fmla="*/ 9793 h 10000"/>
                  <a:gd name="connsiteX783" fmla="*/ 7235 w 10000"/>
                  <a:gd name="connsiteY783" fmla="*/ 9802 h 10000"/>
                  <a:gd name="connsiteX784" fmla="*/ 7249 w 10000"/>
                  <a:gd name="connsiteY784" fmla="*/ 9819 h 10000"/>
                  <a:gd name="connsiteX785" fmla="*/ 7255 w 10000"/>
                  <a:gd name="connsiteY785" fmla="*/ 9835 h 10000"/>
                  <a:gd name="connsiteX786" fmla="*/ 7255 w 10000"/>
                  <a:gd name="connsiteY786" fmla="*/ 9848 h 10000"/>
                  <a:gd name="connsiteX787" fmla="*/ 7249 w 10000"/>
                  <a:gd name="connsiteY787" fmla="*/ 9848 h 10000"/>
                  <a:gd name="connsiteX788" fmla="*/ 7244 w 10000"/>
                  <a:gd name="connsiteY788" fmla="*/ 9858 h 10000"/>
                  <a:gd name="connsiteX789" fmla="*/ 7235 w 10000"/>
                  <a:gd name="connsiteY789" fmla="*/ 9883 h 10000"/>
                  <a:gd name="connsiteX790" fmla="*/ 7244 w 10000"/>
                  <a:gd name="connsiteY790" fmla="*/ 9903 h 10000"/>
                  <a:gd name="connsiteX791" fmla="*/ 7258 w 10000"/>
                  <a:gd name="connsiteY791" fmla="*/ 9926 h 10000"/>
                  <a:gd name="connsiteX792" fmla="*/ 7263 w 10000"/>
                  <a:gd name="connsiteY792" fmla="*/ 9948 h 10000"/>
                  <a:gd name="connsiteX793" fmla="*/ 7274 w 10000"/>
                  <a:gd name="connsiteY793" fmla="*/ 9968 h 10000"/>
                  <a:gd name="connsiteX794" fmla="*/ 7283 w 10000"/>
                  <a:gd name="connsiteY794" fmla="*/ 9987 h 10000"/>
                  <a:gd name="connsiteX795" fmla="*/ 7291 w 10000"/>
                  <a:gd name="connsiteY795" fmla="*/ 10000 h 10000"/>
                  <a:gd name="connsiteX796" fmla="*/ 7305 w 10000"/>
                  <a:gd name="connsiteY796" fmla="*/ 9997 h 10000"/>
                  <a:gd name="connsiteX797" fmla="*/ 7313 w 10000"/>
                  <a:gd name="connsiteY797" fmla="*/ 9977 h 10000"/>
                  <a:gd name="connsiteX798" fmla="*/ 7324 w 10000"/>
                  <a:gd name="connsiteY798" fmla="*/ 9968 h 10000"/>
                  <a:gd name="connsiteX799" fmla="*/ 7341 w 10000"/>
                  <a:gd name="connsiteY799" fmla="*/ 9971 h 10000"/>
                  <a:gd name="connsiteX800" fmla="*/ 7368 w 10000"/>
                  <a:gd name="connsiteY800" fmla="*/ 9987 h 10000"/>
                  <a:gd name="connsiteX801" fmla="*/ 7380 w 10000"/>
                  <a:gd name="connsiteY801" fmla="*/ 9990 h 10000"/>
                  <a:gd name="connsiteX802" fmla="*/ 7393 w 10000"/>
                  <a:gd name="connsiteY802" fmla="*/ 9981 h 10000"/>
                  <a:gd name="connsiteX803" fmla="*/ 7404 w 10000"/>
                  <a:gd name="connsiteY803" fmla="*/ 9968 h 10000"/>
                  <a:gd name="connsiteX804" fmla="*/ 7418 w 10000"/>
                  <a:gd name="connsiteY804" fmla="*/ 9948 h 10000"/>
                  <a:gd name="connsiteX805" fmla="*/ 7427 w 10000"/>
                  <a:gd name="connsiteY805" fmla="*/ 9922 h 10000"/>
                  <a:gd name="connsiteX806" fmla="*/ 7427 w 10000"/>
                  <a:gd name="connsiteY806" fmla="*/ 9906 h 10000"/>
                  <a:gd name="connsiteX807" fmla="*/ 7404 w 10000"/>
                  <a:gd name="connsiteY807" fmla="*/ 9877 h 10000"/>
                  <a:gd name="connsiteX808" fmla="*/ 7388 w 10000"/>
                  <a:gd name="connsiteY808" fmla="*/ 9854 h 10000"/>
                  <a:gd name="connsiteX809" fmla="*/ 7385 w 10000"/>
                  <a:gd name="connsiteY809" fmla="*/ 9845 h 10000"/>
                  <a:gd name="connsiteX810" fmla="*/ 7385 w 10000"/>
                  <a:gd name="connsiteY810" fmla="*/ 9825 h 10000"/>
                  <a:gd name="connsiteX811" fmla="*/ 7385 w 10000"/>
                  <a:gd name="connsiteY811" fmla="*/ 9819 h 10000"/>
                  <a:gd name="connsiteX812" fmla="*/ 7393 w 10000"/>
                  <a:gd name="connsiteY812" fmla="*/ 9809 h 10000"/>
                  <a:gd name="connsiteX813" fmla="*/ 7404 w 10000"/>
                  <a:gd name="connsiteY813" fmla="*/ 9793 h 10000"/>
                  <a:gd name="connsiteX814" fmla="*/ 7413 w 10000"/>
                  <a:gd name="connsiteY814" fmla="*/ 9783 h 10000"/>
                  <a:gd name="connsiteX815" fmla="*/ 7404 w 10000"/>
                  <a:gd name="connsiteY815" fmla="*/ 9770 h 10000"/>
                  <a:gd name="connsiteX816" fmla="*/ 7388 w 10000"/>
                  <a:gd name="connsiteY816" fmla="*/ 9760 h 10000"/>
                  <a:gd name="connsiteX817" fmla="*/ 7371 w 10000"/>
                  <a:gd name="connsiteY817" fmla="*/ 9744 h 10000"/>
                  <a:gd name="connsiteX818" fmla="*/ 7363 w 10000"/>
                  <a:gd name="connsiteY818" fmla="*/ 9731 h 10000"/>
                  <a:gd name="connsiteX819" fmla="*/ 7355 w 10000"/>
                  <a:gd name="connsiteY819" fmla="*/ 9715 h 10000"/>
                  <a:gd name="connsiteX820" fmla="*/ 7360 w 10000"/>
                  <a:gd name="connsiteY820" fmla="*/ 9686 h 10000"/>
                  <a:gd name="connsiteX821" fmla="*/ 7363 w 10000"/>
                  <a:gd name="connsiteY821" fmla="*/ 9657 h 10000"/>
                  <a:gd name="connsiteX822" fmla="*/ 7360 w 10000"/>
                  <a:gd name="connsiteY822" fmla="*/ 9631 h 10000"/>
                  <a:gd name="connsiteX823" fmla="*/ 7346 w 10000"/>
                  <a:gd name="connsiteY823" fmla="*/ 9611 h 10000"/>
                  <a:gd name="connsiteX824" fmla="*/ 7332 w 10000"/>
                  <a:gd name="connsiteY824" fmla="*/ 9585 h 10000"/>
                  <a:gd name="connsiteX825" fmla="*/ 7324 w 10000"/>
                  <a:gd name="connsiteY825" fmla="*/ 9573 h 10000"/>
                  <a:gd name="connsiteX826" fmla="*/ 7324 w 10000"/>
                  <a:gd name="connsiteY826" fmla="*/ 9553 h 10000"/>
                  <a:gd name="connsiteX827" fmla="*/ 7324 w 10000"/>
                  <a:gd name="connsiteY827" fmla="*/ 9543 h 10000"/>
                  <a:gd name="connsiteX828" fmla="*/ 7324 w 10000"/>
                  <a:gd name="connsiteY828" fmla="*/ 9517 h 10000"/>
                  <a:gd name="connsiteX829" fmla="*/ 7324 w 10000"/>
                  <a:gd name="connsiteY829" fmla="*/ 9498 h 10000"/>
                  <a:gd name="connsiteX830" fmla="*/ 7332 w 10000"/>
                  <a:gd name="connsiteY830" fmla="*/ 9479 h 10000"/>
                  <a:gd name="connsiteX831" fmla="*/ 7341 w 10000"/>
                  <a:gd name="connsiteY831" fmla="*/ 9462 h 10000"/>
                  <a:gd name="connsiteX832" fmla="*/ 7352 w 10000"/>
                  <a:gd name="connsiteY832" fmla="*/ 9459 h 10000"/>
                  <a:gd name="connsiteX833" fmla="*/ 7360 w 10000"/>
                  <a:gd name="connsiteY833" fmla="*/ 9443 h 10000"/>
                  <a:gd name="connsiteX834" fmla="*/ 7363 w 10000"/>
                  <a:gd name="connsiteY834" fmla="*/ 9433 h 10000"/>
                  <a:gd name="connsiteX835" fmla="*/ 7377 w 10000"/>
                  <a:gd name="connsiteY835" fmla="*/ 9433 h 10000"/>
                  <a:gd name="connsiteX836" fmla="*/ 7388 w 10000"/>
                  <a:gd name="connsiteY836" fmla="*/ 9430 h 10000"/>
                  <a:gd name="connsiteX837" fmla="*/ 7396 w 10000"/>
                  <a:gd name="connsiteY837" fmla="*/ 9430 h 10000"/>
                  <a:gd name="connsiteX838" fmla="*/ 7402 w 10000"/>
                  <a:gd name="connsiteY838" fmla="*/ 9424 h 10000"/>
                  <a:gd name="connsiteX839" fmla="*/ 7396 w 10000"/>
                  <a:gd name="connsiteY839" fmla="*/ 9414 h 10000"/>
                  <a:gd name="connsiteX840" fmla="*/ 7388 w 10000"/>
                  <a:gd name="connsiteY840" fmla="*/ 9401 h 10000"/>
                  <a:gd name="connsiteX841" fmla="*/ 7371 w 10000"/>
                  <a:gd name="connsiteY841" fmla="*/ 9391 h 10000"/>
                  <a:gd name="connsiteX842" fmla="*/ 7355 w 10000"/>
                  <a:gd name="connsiteY842" fmla="*/ 9375 h 10000"/>
                  <a:gd name="connsiteX843" fmla="*/ 7332 w 10000"/>
                  <a:gd name="connsiteY843" fmla="*/ 9356 h 10000"/>
                  <a:gd name="connsiteX844" fmla="*/ 7313 w 10000"/>
                  <a:gd name="connsiteY844" fmla="*/ 9330 h 10000"/>
                  <a:gd name="connsiteX845" fmla="*/ 7307 w 10000"/>
                  <a:gd name="connsiteY845" fmla="*/ 9310 h 10000"/>
                  <a:gd name="connsiteX846" fmla="*/ 7305 w 10000"/>
                  <a:gd name="connsiteY846" fmla="*/ 9291 h 10000"/>
                  <a:gd name="connsiteX847" fmla="*/ 7305 w 10000"/>
                  <a:gd name="connsiteY847" fmla="*/ 9278 h 10000"/>
                  <a:gd name="connsiteX848" fmla="*/ 7296 w 10000"/>
                  <a:gd name="connsiteY848" fmla="*/ 9268 h 10000"/>
                  <a:gd name="connsiteX849" fmla="*/ 7296 w 10000"/>
                  <a:gd name="connsiteY849" fmla="*/ 9249 h 10000"/>
                  <a:gd name="connsiteX850" fmla="*/ 7291 w 10000"/>
                  <a:gd name="connsiteY850" fmla="*/ 9226 h 10000"/>
                  <a:gd name="connsiteX851" fmla="*/ 7283 w 10000"/>
                  <a:gd name="connsiteY851" fmla="*/ 9213 h 10000"/>
                  <a:gd name="connsiteX852" fmla="*/ 7274 w 10000"/>
                  <a:gd name="connsiteY852" fmla="*/ 9194 h 10000"/>
                  <a:gd name="connsiteX853" fmla="*/ 7274 w 10000"/>
                  <a:gd name="connsiteY853" fmla="*/ 9174 h 10000"/>
                  <a:gd name="connsiteX854" fmla="*/ 7280 w 10000"/>
                  <a:gd name="connsiteY854" fmla="*/ 9148 h 10000"/>
                  <a:gd name="connsiteX855" fmla="*/ 7283 w 10000"/>
                  <a:gd name="connsiteY855" fmla="*/ 9119 h 10000"/>
                  <a:gd name="connsiteX856" fmla="*/ 7291 w 10000"/>
                  <a:gd name="connsiteY856" fmla="*/ 9100 h 10000"/>
                  <a:gd name="connsiteX857" fmla="*/ 7307 w 10000"/>
                  <a:gd name="connsiteY857" fmla="*/ 9080 h 10000"/>
                  <a:gd name="connsiteX858" fmla="*/ 7324 w 10000"/>
                  <a:gd name="connsiteY858" fmla="*/ 9054 h 10000"/>
                  <a:gd name="connsiteX859" fmla="*/ 7341 w 10000"/>
                  <a:gd name="connsiteY859" fmla="*/ 9054 h 10000"/>
                  <a:gd name="connsiteX860" fmla="*/ 7352 w 10000"/>
                  <a:gd name="connsiteY860" fmla="*/ 9054 h 10000"/>
                  <a:gd name="connsiteX861" fmla="*/ 7346 w 10000"/>
                  <a:gd name="connsiteY861" fmla="*/ 9032 h 10000"/>
                  <a:gd name="connsiteX862" fmla="*/ 7341 w 10000"/>
                  <a:gd name="connsiteY862" fmla="*/ 9022 h 10000"/>
                  <a:gd name="connsiteX863" fmla="*/ 7352 w 10000"/>
                  <a:gd name="connsiteY863" fmla="*/ 8999 h 10000"/>
                  <a:gd name="connsiteX864" fmla="*/ 7360 w 10000"/>
                  <a:gd name="connsiteY864" fmla="*/ 8967 h 10000"/>
                  <a:gd name="connsiteX865" fmla="*/ 7368 w 10000"/>
                  <a:gd name="connsiteY865" fmla="*/ 8922 h 10000"/>
                  <a:gd name="connsiteX866" fmla="*/ 7377 w 10000"/>
                  <a:gd name="connsiteY866" fmla="*/ 8896 h 10000"/>
                  <a:gd name="connsiteX867" fmla="*/ 7380 w 10000"/>
                  <a:gd name="connsiteY867" fmla="*/ 8867 h 10000"/>
                  <a:gd name="connsiteX868" fmla="*/ 7402 w 10000"/>
                  <a:gd name="connsiteY868" fmla="*/ 8824 h 10000"/>
                  <a:gd name="connsiteX869" fmla="*/ 7402 w 10000"/>
                  <a:gd name="connsiteY869" fmla="*/ 8808 h 10000"/>
                  <a:gd name="connsiteX870" fmla="*/ 7393 w 10000"/>
                  <a:gd name="connsiteY870" fmla="*/ 8795 h 10000"/>
                  <a:gd name="connsiteX871" fmla="*/ 7388 w 10000"/>
                  <a:gd name="connsiteY871" fmla="*/ 8799 h 10000"/>
                  <a:gd name="connsiteX872" fmla="*/ 7396 w 10000"/>
                  <a:gd name="connsiteY872" fmla="*/ 8789 h 10000"/>
                  <a:gd name="connsiteX873" fmla="*/ 7404 w 10000"/>
                  <a:gd name="connsiteY873" fmla="*/ 8789 h 10000"/>
                  <a:gd name="connsiteX874" fmla="*/ 7421 w 10000"/>
                  <a:gd name="connsiteY874" fmla="*/ 8769 h 10000"/>
                  <a:gd name="connsiteX875" fmla="*/ 7443 w 10000"/>
                  <a:gd name="connsiteY875" fmla="*/ 8763 h 10000"/>
                  <a:gd name="connsiteX876" fmla="*/ 7452 w 10000"/>
                  <a:gd name="connsiteY876" fmla="*/ 8769 h 10000"/>
                  <a:gd name="connsiteX877" fmla="*/ 7468 w 10000"/>
                  <a:gd name="connsiteY877" fmla="*/ 8769 h 10000"/>
                  <a:gd name="connsiteX878" fmla="*/ 7499 w 10000"/>
                  <a:gd name="connsiteY878" fmla="*/ 8763 h 10000"/>
                  <a:gd name="connsiteX879" fmla="*/ 7526 w 10000"/>
                  <a:gd name="connsiteY879" fmla="*/ 8763 h 10000"/>
                  <a:gd name="connsiteX880" fmla="*/ 7532 w 10000"/>
                  <a:gd name="connsiteY880" fmla="*/ 8763 h 10000"/>
                  <a:gd name="connsiteX881" fmla="*/ 7554 w 10000"/>
                  <a:gd name="connsiteY881" fmla="*/ 8744 h 10000"/>
                  <a:gd name="connsiteX882" fmla="*/ 7571 w 10000"/>
                  <a:gd name="connsiteY882" fmla="*/ 8731 h 10000"/>
                  <a:gd name="connsiteX883" fmla="*/ 7587 w 10000"/>
                  <a:gd name="connsiteY883" fmla="*/ 8711 h 10000"/>
                  <a:gd name="connsiteX884" fmla="*/ 7607 w 10000"/>
                  <a:gd name="connsiteY884" fmla="*/ 8711 h 10000"/>
                  <a:gd name="connsiteX885" fmla="*/ 7634 w 10000"/>
                  <a:gd name="connsiteY885" fmla="*/ 8705 h 10000"/>
                  <a:gd name="connsiteX886" fmla="*/ 7643 w 10000"/>
                  <a:gd name="connsiteY886" fmla="*/ 8682 h 10000"/>
                  <a:gd name="connsiteX887" fmla="*/ 7654 w 10000"/>
                  <a:gd name="connsiteY887" fmla="*/ 8666 h 10000"/>
                  <a:gd name="connsiteX888" fmla="*/ 7668 w 10000"/>
                  <a:gd name="connsiteY888" fmla="*/ 8666 h 10000"/>
                  <a:gd name="connsiteX889" fmla="*/ 7676 w 10000"/>
                  <a:gd name="connsiteY889" fmla="*/ 8682 h 10000"/>
                  <a:gd name="connsiteX890" fmla="*/ 7704 w 10000"/>
                  <a:gd name="connsiteY890" fmla="*/ 8669 h 10000"/>
                  <a:gd name="connsiteX891" fmla="*/ 7712 w 10000"/>
                  <a:gd name="connsiteY891" fmla="*/ 8669 h 10000"/>
                  <a:gd name="connsiteX892" fmla="*/ 7720 w 10000"/>
                  <a:gd name="connsiteY892" fmla="*/ 8669 h 10000"/>
                  <a:gd name="connsiteX893" fmla="*/ 7726 w 10000"/>
                  <a:gd name="connsiteY893" fmla="*/ 8656 h 10000"/>
                  <a:gd name="connsiteX894" fmla="*/ 7734 w 10000"/>
                  <a:gd name="connsiteY894" fmla="*/ 8650 h 10000"/>
                  <a:gd name="connsiteX895" fmla="*/ 7742 w 10000"/>
                  <a:gd name="connsiteY895" fmla="*/ 8650 h 10000"/>
                  <a:gd name="connsiteX896" fmla="*/ 7759 w 10000"/>
                  <a:gd name="connsiteY896" fmla="*/ 8650 h 10000"/>
                  <a:gd name="connsiteX897" fmla="*/ 7756 w 10000"/>
                  <a:gd name="connsiteY897" fmla="*/ 8630 h 10000"/>
                  <a:gd name="connsiteX898" fmla="*/ 7751 w 10000"/>
                  <a:gd name="connsiteY898" fmla="*/ 8627 h 10000"/>
                  <a:gd name="connsiteX899" fmla="*/ 7742 w 10000"/>
                  <a:gd name="connsiteY899" fmla="*/ 8620 h 10000"/>
                  <a:gd name="connsiteX900" fmla="*/ 7734 w 10000"/>
                  <a:gd name="connsiteY900" fmla="*/ 8591 h 10000"/>
                  <a:gd name="connsiteX901" fmla="*/ 7709 w 10000"/>
                  <a:gd name="connsiteY901" fmla="*/ 8582 h 10000"/>
                  <a:gd name="connsiteX902" fmla="*/ 7695 w 10000"/>
                  <a:gd name="connsiteY902" fmla="*/ 8578 h 10000"/>
                  <a:gd name="connsiteX903" fmla="*/ 7668 w 10000"/>
                  <a:gd name="connsiteY903" fmla="*/ 8562 h 10000"/>
                  <a:gd name="connsiteX904" fmla="*/ 7645 w 10000"/>
                  <a:gd name="connsiteY904" fmla="*/ 8552 h 10000"/>
                  <a:gd name="connsiteX905" fmla="*/ 7615 w 10000"/>
                  <a:gd name="connsiteY905" fmla="*/ 8543 h 10000"/>
                  <a:gd name="connsiteX906" fmla="*/ 7596 w 10000"/>
                  <a:gd name="connsiteY906" fmla="*/ 8527 h 10000"/>
                  <a:gd name="connsiteX907" fmla="*/ 7565 w 10000"/>
                  <a:gd name="connsiteY907" fmla="*/ 8494 h 10000"/>
                  <a:gd name="connsiteX908" fmla="*/ 7562 w 10000"/>
                  <a:gd name="connsiteY908" fmla="*/ 8475 h 10000"/>
                  <a:gd name="connsiteX909" fmla="*/ 7540 w 10000"/>
                  <a:gd name="connsiteY909" fmla="*/ 8455 h 10000"/>
                  <a:gd name="connsiteX910" fmla="*/ 7535 w 10000"/>
                  <a:gd name="connsiteY910" fmla="*/ 8446 h 10000"/>
                  <a:gd name="connsiteX911" fmla="*/ 7535 w 10000"/>
                  <a:gd name="connsiteY911" fmla="*/ 8420 h 10000"/>
                  <a:gd name="connsiteX912" fmla="*/ 7535 w 10000"/>
                  <a:gd name="connsiteY912" fmla="*/ 8391 h 10000"/>
                  <a:gd name="connsiteX913" fmla="*/ 7548 w 10000"/>
                  <a:gd name="connsiteY913" fmla="*/ 8345 h 10000"/>
                  <a:gd name="connsiteX914" fmla="*/ 7562 w 10000"/>
                  <a:gd name="connsiteY914" fmla="*/ 8319 h 10000"/>
                  <a:gd name="connsiteX915" fmla="*/ 7582 w 10000"/>
                  <a:gd name="connsiteY915" fmla="*/ 8310 h 10000"/>
                  <a:gd name="connsiteX916" fmla="*/ 7607 w 10000"/>
                  <a:gd name="connsiteY916" fmla="*/ 8300 h 10000"/>
                  <a:gd name="connsiteX917" fmla="*/ 7629 w 10000"/>
                  <a:gd name="connsiteY917" fmla="*/ 8300 h 10000"/>
                  <a:gd name="connsiteX918" fmla="*/ 7651 w 10000"/>
                  <a:gd name="connsiteY918" fmla="*/ 8297 h 10000"/>
                  <a:gd name="connsiteX919" fmla="*/ 7668 w 10000"/>
                  <a:gd name="connsiteY919" fmla="*/ 8280 h 10000"/>
                  <a:gd name="connsiteX920" fmla="*/ 7687 w 10000"/>
                  <a:gd name="connsiteY920" fmla="*/ 8267 h 10000"/>
                  <a:gd name="connsiteX921" fmla="*/ 7693 w 10000"/>
                  <a:gd name="connsiteY921" fmla="*/ 8261 h 10000"/>
                  <a:gd name="connsiteX922" fmla="*/ 7701 w 10000"/>
                  <a:gd name="connsiteY922" fmla="*/ 8248 h 10000"/>
                  <a:gd name="connsiteX923" fmla="*/ 7712 w 10000"/>
                  <a:gd name="connsiteY923" fmla="*/ 8238 h 10000"/>
                  <a:gd name="connsiteX924" fmla="*/ 7731 w 10000"/>
                  <a:gd name="connsiteY924" fmla="*/ 8222 h 10000"/>
                  <a:gd name="connsiteX925" fmla="*/ 7740 w 10000"/>
                  <a:gd name="connsiteY925" fmla="*/ 8206 h 10000"/>
                  <a:gd name="connsiteX926" fmla="*/ 7756 w 10000"/>
                  <a:gd name="connsiteY926" fmla="*/ 8183 h 10000"/>
                  <a:gd name="connsiteX927" fmla="*/ 7773 w 10000"/>
                  <a:gd name="connsiteY927" fmla="*/ 8177 h 10000"/>
                  <a:gd name="connsiteX928" fmla="*/ 7784 w 10000"/>
                  <a:gd name="connsiteY928" fmla="*/ 8183 h 10000"/>
                  <a:gd name="connsiteX929" fmla="*/ 7801 w 10000"/>
                  <a:gd name="connsiteY929" fmla="*/ 8174 h 10000"/>
                  <a:gd name="connsiteX930" fmla="*/ 7801 w 10000"/>
                  <a:gd name="connsiteY930" fmla="*/ 8157 h 10000"/>
                  <a:gd name="connsiteX931" fmla="*/ 7817 w 10000"/>
                  <a:gd name="connsiteY931" fmla="*/ 8164 h 10000"/>
                  <a:gd name="connsiteX932" fmla="*/ 7837 w 10000"/>
                  <a:gd name="connsiteY932" fmla="*/ 8164 h 10000"/>
                  <a:gd name="connsiteX933" fmla="*/ 7856 w 10000"/>
                  <a:gd name="connsiteY933" fmla="*/ 8164 h 10000"/>
                  <a:gd name="connsiteX934" fmla="*/ 7870 w 10000"/>
                  <a:gd name="connsiteY934" fmla="*/ 8167 h 10000"/>
                  <a:gd name="connsiteX935" fmla="*/ 7881 w 10000"/>
                  <a:gd name="connsiteY935" fmla="*/ 8174 h 10000"/>
                  <a:gd name="connsiteX936" fmla="*/ 7898 w 10000"/>
                  <a:gd name="connsiteY936" fmla="*/ 8187 h 10000"/>
                  <a:gd name="connsiteX937" fmla="*/ 7917 w 10000"/>
                  <a:gd name="connsiteY937" fmla="*/ 8187 h 10000"/>
                  <a:gd name="connsiteX938" fmla="*/ 7928 w 10000"/>
                  <a:gd name="connsiteY938" fmla="*/ 8157 h 10000"/>
                  <a:gd name="connsiteX939" fmla="*/ 7942 w 10000"/>
                  <a:gd name="connsiteY939" fmla="*/ 8157 h 10000"/>
                  <a:gd name="connsiteX940" fmla="*/ 7958 w 10000"/>
                  <a:gd name="connsiteY940" fmla="*/ 8164 h 10000"/>
                  <a:gd name="connsiteX941" fmla="*/ 7983 w 10000"/>
                  <a:gd name="connsiteY941" fmla="*/ 8144 h 10000"/>
                  <a:gd name="connsiteX942" fmla="*/ 8000 w 10000"/>
                  <a:gd name="connsiteY942" fmla="*/ 8109 h 10000"/>
                  <a:gd name="connsiteX943" fmla="*/ 7994 w 10000"/>
                  <a:gd name="connsiteY943" fmla="*/ 8093 h 10000"/>
                  <a:gd name="connsiteX944" fmla="*/ 7983 w 10000"/>
                  <a:gd name="connsiteY944" fmla="*/ 8070 h 10000"/>
                  <a:gd name="connsiteX945" fmla="*/ 7986 w 10000"/>
                  <a:gd name="connsiteY945" fmla="*/ 8063 h 10000"/>
                  <a:gd name="connsiteX946" fmla="*/ 7978 w 10000"/>
                  <a:gd name="connsiteY946" fmla="*/ 8044 h 10000"/>
                  <a:gd name="connsiteX947" fmla="*/ 7986 w 10000"/>
                  <a:gd name="connsiteY947" fmla="*/ 8002 h 10000"/>
                  <a:gd name="connsiteX948" fmla="*/ 7983 w 10000"/>
                  <a:gd name="connsiteY948" fmla="*/ 7947 h 10000"/>
                  <a:gd name="connsiteX949" fmla="*/ 7961 w 10000"/>
                  <a:gd name="connsiteY949" fmla="*/ 7931 h 10000"/>
                  <a:gd name="connsiteX950" fmla="*/ 7958 w 10000"/>
                  <a:gd name="connsiteY950" fmla="*/ 7898 h 10000"/>
                  <a:gd name="connsiteX951" fmla="*/ 7953 w 10000"/>
                  <a:gd name="connsiteY951" fmla="*/ 7856 h 10000"/>
                  <a:gd name="connsiteX952" fmla="*/ 7967 w 10000"/>
                  <a:gd name="connsiteY952" fmla="*/ 7837 h 10000"/>
                  <a:gd name="connsiteX953" fmla="*/ 7950 w 10000"/>
                  <a:gd name="connsiteY953" fmla="*/ 7824 h 10000"/>
                  <a:gd name="connsiteX954" fmla="*/ 7906 w 10000"/>
                  <a:gd name="connsiteY954" fmla="*/ 7814 h 10000"/>
                  <a:gd name="connsiteX955" fmla="*/ 7878 w 10000"/>
                  <a:gd name="connsiteY955" fmla="*/ 7814 h 10000"/>
                  <a:gd name="connsiteX956" fmla="*/ 7870 w 10000"/>
                  <a:gd name="connsiteY956" fmla="*/ 7795 h 10000"/>
                  <a:gd name="connsiteX957" fmla="*/ 7878 w 10000"/>
                  <a:gd name="connsiteY957" fmla="*/ 7778 h 10000"/>
                  <a:gd name="connsiteX958" fmla="*/ 7881 w 10000"/>
                  <a:gd name="connsiteY958" fmla="*/ 7775 h 10000"/>
                  <a:gd name="connsiteX959" fmla="*/ 7878 w 10000"/>
                  <a:gd name="connsiteY959" fmla="*/ 7743 h 10000"/>
                  <a:gd name="connsiteX960" fmla="*/ 7895 w 10000"/>
                  <a:gd name="connsiteY960" fmla="*/ 7733 h 10000"/>
                  <a:gd name="connsiteX961" fmla="*/ 7911 w 10000"/>
                  <a:gd name="connsiteY961" fmla="*/ 7710 h 10000"/>
                  <a:gd name="connsiteX962" fmla="*/ 7911 w 10000"/>
                  <a:gd name="connsiteY962" fmla="*/ 7665 h 10000"/>
                  <a:gd name="connsiteX963" fmla="*/ 7917 w 10000"/>
                  <a:gd name="connsiteY963" fmla="*/ 7600 h 10000"/>
                  <a:gd name="connsiteX964" fmla="*/ 7928 w 10000"/>
                  <a:gd name="connsiteY964" fmla="*/ 7581 h 10000"/>
                  <a:gd name="connsiteX965" fmla="*/ 7917 w 10000"/>
                  <a:gd name="connsiteY965" fmla="*/ 7474 h 10000"/>
                  <a:gd name="connsiteX966" fmla="*/ 7873 w 10000"/>
                  <a:gd name="connsiteY966" fmla="*/ 7335 h 10000"/>
                  <a:gd name="connsiteX967" fmla="*/ 7756 w 10000"/>
                  <a:gd name="connsiteY967" fmla="*/ 7050 h 10000"/>
                  <a:gd name="connsiteX968" fmla="*/ 7679 w 10000"/>
                  <a:gd name="connsiteY968" fmla="*/ 6839 h 10000"/>
                  <a:gd name="connsiteX969" fmla="*/ 7668 w 10000"/>
                  <a:gd name="connsiteY969" fmla="*/ 6823 h 10000"/>
                  <a:gd name="connsiteX970" fmla="*/ 7659 w 10000"/>
                  <a:gd name="connsiteY970" fmla="*/ 6768 h 10000"/>
                  <a:gd name="connsiteX971" fmla="*/ 7659 w 10000"/>
                  <a:gd name="connsiteY971" fmla="*/ 6739 h 10000"/>
                  <a:gd name="connsiteX972" fmla="*/ 7651 w 10000"/>
                  <a:gd name="connsiteY972" fmla="*/ 6713 h 10000"/>
                  <a:gd name="connsiteX973" fmla="*/ 7654 w 10000"/>
                  <a:gd name="connsiteY973" fmla="*/ 6684 h 10000"/>
                  <a:gd name="connsiteX974" fmla="*/ 7643 w 10000"/>
                  <a:gd name="connsiteY974" fmla="*/ 6626 h 10000"/>
                  <a:gd name="connsiteX975" fmla="*/ 7629 w 10000"/>
                  <a:gd name="connsiteY975" fmla="*/ 6600 h 10000"/>
                  <a:gd name="connsiteX976" fmla="*/ 7629 w 10000"/>
                  <a:gd name="connsiteY976" fmla="*/ 6580 h 10000"/>
                  <a:gd name="connsiteX977" fmla="*/ 7623 w 10000"/>
                  <a:gd name="connsiteY977" fmla="*/ 6541 h 10000"/>
                  <a:gd name="connsiteX978" fmla="*/ 7615 w 10000"/>
                  <a:gd name="connsiteY978" fmla="*/ 6522 h 10000"/>
                  <a:gd name="connsiteX979" fmla="*/ 7598 w 10000"/>
                  <a:gd name="connsiteY979" fmla="*/ 6509 h 10000"/>
                  <a:gd name="connsiteX980" fmla="*/ 7587 w 10000"/>
                  <a:gd name="connsiteY980" fmla="*/ 6493 h 10000"/>
                  <a:gd name="connsiteX981" fmla="*/ 7579 w 10000"/>
                  <a:gd name="connsiteY981" fmla="*/ 6464 h 10000"/>
                  <a:gd name="connsiteX982" fmla="*/ 7587 w 10000"/>
                  <a:gd name="connsiteY982" fmla="*/ 6438 h 10000"/>
                  <a:gd name="connsiteX983" fmla="*/ 7596 w 10000"/>
                  <a:gd name="connsiteY983" fmla="*/ 6425 h 10000"/>
                  <a:gd name="connsiteX984" fmla="*/ 7590 w 10000"/>
                  <a:gd name="connsiteY984" fmla="*/ 6396 h 10000"/>
                  <a:gd name="connsiteX985" fmla="*/ 7590 w 10000"/>
                  <a:gd name="connsiteY985" fmla="*/ 6373 h 10000"/>
                  <a:gd name="connsiteX986" fmla="*/ 7587 w 10000"/>
                  <a:gd name="connsiteY986" fmla="*/ 6354 h 10000"/>
                  <a:gd name="connsiteX987" fmla="*/ 7582 w 10000"/>
                  <a:gd name="connsiteY987" fmla="*/ 6344 h 10000"/>
                  <a:gd name="connsiteX988" fmla="*/ 7582 w 10000"/>
                  <a:gd name="connsiteY988" fmla="*/ 6324 h 10000"/>
                  <a:gd name="connsiteX989" fmla="*/ 7571 w 10000"/>
                  <a:gd name="connsiteY989" fmla="*/ 6302 h 10000"/>
                  <a:gd name="connsiteX990" fmla="*/ 7548 w 10000"/>
                  <a:gd name="connsiteY990" fmla="*/ 6256 h 10000"/>
                  <a:gd name="connsiteX991" fmla="*/ 7546 w 10000"/>
                  <a:gd name="connsiteY991" fmla="*/ 6218 h 10000"/>
                  <a:gd name="connsiteX992" fmla="*/ 7540 w 10000"/>
                  <a:gd name="connsiteY992" fmla="*/ 6159 h 10000"/>
                  <a:gd name="connsiteX993" fmla="*/ 7535 w 10000"/>
                  <a:gd name="connsiteY993" fmla="*/ 6114 h 10000"/>
                  <a:gd name="connsiteX994" fmla="*/ 7535 w 10000"/>
                  <a:gd name="connsiteY994" fmla="*/ 6088 h 10000"/>
                  <a:gd name="connsiteX995" fmla="*/ 7540 w 10000"/>
                  <a:gd name="connsiteY995" fmla="*/ 6049 h 10000"/>
                  <a:gd name="connsiteX996" fmla="*/ 7546 w 10000"/>
                  <a:gd name="connsiteY996" fmla="*/ 6004 h 10000"/>
                  <a:gd name="connsiteX997" fmla="*/ 7548 w 10000"/>
                  <a:gd name="connsiteY997" fmla="*/ 5965 h 10000"/>
                  <a:gd name="connsiteX998" fmla="*/ 7548 w 10000"/>
                  <a:gd name="connsiteY998" fmla="*/ 5946 h 10000"/>
                  <a:gd name="connsiteX999" fmla="*/ 7548 w 10000"/>
                  <a:gd name="connsiteY999" fmla="*/ 5933 h 10000"/>
                  <a:gd name="connsiteX1000" fmla="*/ 7548 w 10000"/>
                  <a:gd name="connsiteY1000" fmla="*/ 5910 h 10000"/>
                  <a:gd name="connsiteX1001" fmla="*/ 7548 w 10000"/>
                  <a:gd name="connsiteY1001" fmla="*/ 5897 h 10000"/>
                  <a:gd name="connsiteX1002" fmla="*/ 7546 w 10000"/>
                  <a:gd name="connsiteY1002" fmla="*/ 5871 h 10000"/>
                  <a:gd name="connsiteX1003" fmla="*/ 7535 w 10000"/>
                  <a:gd name="connsiteY1003" fmla="*/ 5839 h 10000"/>
                  <a:gd name="connsiteX1004" fmla="*/ 7524 w 10000"/>
                  <a:gd name="connsiteY1004" fmla="*/ 5797 h 10000"/>
                  <a:gd name="connsiteX1005" fmla="*/ 7518 w 10000"/>
                  <a:gd name="connsiteY1005" fmla="*/ 5767 h 10000"/>
                  <a:gd name="connsiteX1006" fmla="*/ 7515 w 10000"/>
                  <a:gd name="connsiteY1006" fmla="*/ 5745 h 10000"/>
                  <a:gd name="connsiteX1007" fmla="*/ 7501 w 10000"/>
                  <a:gd name="connsiteY1007" fmla="*/ 5683 h 10000"/>
                  <a:gd name="connsiteX1008" fmla="*/ 7490 w 10000"/>
                  <a:gd name="connsiteY1008" fmla="*/ 5631 h 10000"/>
                  <a:gd name="connsiteX1009" fmla="*/ 7482 w 10000"/>
                  <a:gd name="connsiteY1009" fmla="*/ 5593 h 10000"/>
                  <a:gd name="connsiteX1010" fmla="*/ 7476 w 10000"/>
                  <a:gd name="connsiteY1010" fmla="*/ 5570 h 10000"/>
                  <a:gd name="connsiteX1011" fmla="*/ 7476 w 10000"/>
                  <a:gd name="connsiteY1011" fmla="*/ 5528 h 10000"/>
                  <a:gd name="connsiteX1012" fmla="*/ 7482 w 10000"/>
                  <a:gd name="connsiteY1012" fmla="*/ 5502 h 10000"/>
                  <a:gd name="connsiteX1013" fmla="*/ 7490 w 10000"/>
                  <a:gd name="connsiteY1013" fmla="*/ 5489 h 10000"/>
                  <a:gd name="connsiteX1014" fmla="*/ 7499 w 10000"/>
                  <a:gd name="connsiteY1014" fmla="*/ 5479 h 10000"/>
                  <a:gd name="connsiteX1015" fmla="*/ 7493 w 10000"/>
                  <a:gd name="connsiteY1015" fmla="*/ 5427 h 10000"/>
                  <a:gd name="connsiteX1016" fmla="*/ 7501 w 10000"/>
                  <a:gd name="connsiteY1016" fmla="*/ 5415 h 10000"/>
                  <a:gd name="connsiteX1017" fmla="*/ 7510 w 10000"/>
                  <a:gd name="connsiteY1017" fmla="*/ 5398 h 10000"/>
                  <a:gd name="connsiteX1018" fmla="*/ 7515 w 10000"/>
                  <a:gd name="connsiteY1018" fmla="*/ 5379 h 10000"/>
                  <a:gd name="connsiteX1019" fmla="*/ 7526 w 10000"/>
                  <a:gd name="connsiteY1019" fmla="*/ 5366 h 10000"/>
                  <a:gd name="connsiteX1020" fmla="*/ 7518 w 10000"/>
                  <a:gd name="connsiteY1020" fmla="*/ 5350 h 10000"/>
                  <a:gd name="connsiteX1021" fmla="*/ 7518 w 10000"/>
                  <a:gd name="connsiteY1021" fmla="*/ 5330 h 10000"/>
                  <a:gd name="connsiteX1022" fmla="*/ 7526 w 10000"/>
                  <a:gd name="connsiteY1022" fmla="*/ 5311 h 10000"/>
                  <a:gd name="connsiteX1023" fmla="*/ 7540 w 10000"/>
                  <a:gd name="connsiteY1023" fmla="*/ 5291 h 10000"/>
                  <a:gd name="connsiteX1024" fmla="*/ 7540 w 10000"/>
                  <a:gd name="connsiteY1024" fmla="*/ 5266 h 10000"/>
                  <a:gd name="connsiteX1025" fmla="*/ 7540 w 10000"/>
                  <a:gd name="connsiteY1025" fmla="*/ 5256 h 10000"/>
                  <a:gd name="connsiteX1026" fmla="*/ 7524 w 10000"/>
                  <a:gd name="connsiteY1026" fmla="*/ 5233 h 10000"/>
                  <a:gd name="connsiteX1027" fmla="*/ 7515 w 10000"/>
                  <a:gd name="connsiteY1027" fmla="*/ 5217 h 10000"/>
                  <a:gd name="connsiteX1028" fmla="*/ 7490 w 10000"/>
                  <a:gd name="connsiteY1028" fmla="*/ 5178 h 10000"/>
                  <a:gd name="connsiteX1029" fmla="*/ 7474 w 10000"/>
                  <a:gd name="connsiteY1029" fmla="*/ 5162 h 10000"/>
                  <a:gd name="connsiteX1030" fmla="*/ 7457 w 10000"/>
                  <a:gd name="connsiteY1030" fmla="*/ 5120 h 10000"/>
                  <a:gd name="connsiteX1031" fmla="*/ 7421 w 10000"/>
                  <a:gd name="connsiteY1031" fmla="*/ 5087 h 10000"/>
                  <a:gd name="connsiteX1032" fmla="*/ 7380 w 10000"/>
                  <a:gd name="connsiteY1032" fmla="*/ 5068 h 10000"/>
                  <a:gd name="connsiteX1033" fmla="*/ 7355 w 10000"/>
                  <a:gd name="connsiteY1033" fmla="*/ 5058 h 10000"/>
                  <a:gd name="connsiteX1034" fmla="*/ 7332 w 10000"/>
                  <a:gd name="connsiteY1034" fmla="*/ 5049 h 10000"/>
                  <a:gd name="connsiteX1035" fmla="*/ 7305 w 10000"/>
                  <a:gd name="connsiteY1035" fmla="*/ 5016 h 10000"/>
                  <a:gd name="connsiteX1036" fmla="*/ 7305 w 10000"/>
                  <a:gd name="connsiteY1036" fmla="*/ 5000 h 10000"/>
                  <a:gd name="connsiteX1037" fmla="*/ 7296 w 10000"/>
                  <a:gd name="connsiteY1037" fmla="*/ 4971 h 10000"/>
                  <a:gd name="connsiteX1038" fmla="*/ 7288 w 10000"/>
                  <a:gd name="connsiteY1038" fmla="*/ 4945 h 10000"/>
                  <a:gd name="connsiteX1039" fmla="*/ 7280 w 10000"/>
                  <a:gd name="connsiteY1039" fmla="*/ 4916 h 10000"/>
                  <a:gd name="connsiteX1040" fmla="*/ 7291 w 10000"/>
                  <a:gd name="connsiteY1040" fmla="*/ 4887 h 10000"/>
                  <a:gd name="connsiteX1041" fmla="*/ 7291 w 10000"/>
                  <a:gd name="connsiteY1041" fmla="*/ 4858 h 10000"/>
                  <a:gd name="connsiteX1042" fmla="*/ 7271 w 10000"/>
                  <a:gd name="connsiteY1042" fmla="*/ 4819 h 10000"/>
                  <a:gd name="connsiteX1043" fmla="*/ 7255 w 10000"/>
                  <a:gd name="connsiteY1043" fmla="*/ 4828 h 10000"/>
                  <a:gd name="connsiteX1044" fmla="*/ 7235 w 10000"/>
                  <a:gd name="connsiteY1044" fmla="*/ 4841 h 10000"/>
                  <a:gd name="connsiteX1045" fmla="*/ 7216 w 10000"/>
                  <a:gd name="connsiteY1045" fmla="*/ 4867 h 10000"/>
                  <a:gd name="connsiteX1046" fmla="*/ 7191 w 10000"/>
                  <a:gd name="connsiteY1046" fmla="*/ 4870 h 10000"/>
                  <a:gd name="connsiteX1047" fmla="*/ 7155 w 10000"/>
                  <a:gd name="connsiteY1047" fmla="*/ 4887 h 10000"/>
                  <a:gd name="connsiteX1048" fmla="*/ 7122 w 10000"/>
                  <a:gd name="connsiteY1048" fmla="*/ 4893 h 10000"/>
                  <a:gd name="connsiteX1049" fmla="*/ 7105 w 10000"/>
                  <a:gd name="connsiteY1049" fmla="*/ 4896 h 10000"/>
                  <a:gd name="connsiteX1050" fmla="*/ 7094 w 10000"/>
                  <a:gd name="connsiteY1050" fmla="*/ 4916 h 10000"/>
                  <a:gd name="connsiteX1051" fmla="*/ 7080 w 10000"/>
                  <a:gd name="connsiteY1051" fmla="*/ 4903 h 10000"/>
                  <a:gd name="connsiteX1052" fmla="*/ 7072 w 10000"/>
                  <a:gd name="connsiteY1052" fmla="*/ 4851 h 10000"/>
                  <a:gd name="connsiteX1053" fmla="*/ 7042 w 10000"/>
                  <a:gd name="connsiteY1053" fmla="*/ 4819 h 10000"/>
                  <a:gd name="connsiteX1054" fmla="*/ 7030 w 10000"/>
                  <a:gd name="connsiteY1054" fmla="*/ 4780 h 10000"/>
                  <a:gd name="connsiteX1055" fmla="*/ 7039 w 10000"/>
                  <a:gd name="connsiteY1055" fmla="*/ 4757 h 10000"/>
                  <a:gd name="connsiteX1056" fmla="*/ 7047 w 10000"/>
                  <a:gd name="connsiteY1056" fmla="*/ 4744 h 10000"/>
                  <a:gd name="connsiteX1057" fmla="*/ 7022 w 10000"/>
                  <a:gd name="connsiteY1057" fmla="*/ 4725 h 10000"/>
                  <a:gd name="connsiteX1058" fmla="*/ 7000 w 10000"/>
                  <a:gd name="connsiteY1058" fmla="*/ 4715 h 10000"/>
                  <a:gd name="connsiteX1059" fmla="*/ 6975 w 10000"/>
                  <a:gd name="connsiteY1059" fmla="*/ 4709 h 10000"/>
                  <a:gd name="connsiteX1060" fmla="*/ 6945 w 10000"/>
                  <a:gd name="connsiteY1060" fmla="*/ 4696 h 10000"/>
                  <a:gd name="connsiteX1061" fmla="*/ 6953 w 10000"/>
                  <a:gd name="connsiteY1061" fmla="*/ 4679 h 10000"/>
                  <a:gd name="connsiteX1062" fmla="*/ 6961 w 10000"/>
                  <a:gd name="connsiteY1062" fmla="*/ 4660 h 10000"/>
                  <a:gd name="connsiteX1063" fmla="*/ 6983 w 10000"/>
                  <a:gd name="connsiteY1063" fmla="*/ 4644 h 10000"/>
                  <a:gd name="connsiteX1064" fmla="*/ 7014 w 10000"/>
                  <a:gd name="connsiteY1064" fmla="*/ 4634 h 10000"/>
                  <a:gd name="connsiteX1065" fmla="*/ 7025 w 10000"/>
                  <a:gd name="connsiteY1065" fmla="*/ 4615 h 10000"/>
                  <a:gd name="connsiteX1066" fmla="*/ 7047 w 10000"/>
                  <a:gd name="connsiteY1066" fmla="*/ 4582 h 10000"/>
                  <a:gd name="connsiteX1067" fmla="*/ 7069 w 10000"/>
                  <a:gd name="connsiteY1067" fmla="*/ 4563 h 10000"/>
                  <a:gd name="connsiteX1068" fmla="*/ 7078 w 10000"/>
                  <a:gd name="connsiteY1068" fmla="*/ 4553 h 10000"/>
                  <a:gd name="connsiteX1069" fmla="*/ 7097 w 10000"/>
                  <a:gd name="connsiteY1069" fmla="*/ 4527 h 10000"/>
                  <a:gd name="connsiteX1070" fmla="*/ 7122 w 10000"/>
                  <a:gd name="connsiteY1070" fmla="*/ 4517 h 10000"/>
                  <a:gd name="connsiteX1071" fmla="*/ 7139 w 10000"/>
                  <a:gd name="connsiteY1071" fmla="*/ 4488 h 10000"/>
                  <a:gd name="connsiteX1072" fmla="*/ 7147 w 10000"/>
                  <a:gd name="connsiteY1072" fmla="*/ 4459 h 10000"/>
                  <a:gd name="connsiteX1073" fmla="*/ 7161 w 10000"/>
                  <a:gd name="connsiteY1073" fmla="*/ 4440 h 10000"/>
                  <a:gd name="connsiteX1074" fmla="*/ 7177 w 10000"/>
                  <a:gd name="connsiteY1074" fmla="*/ 4430 h 10000"/>
                  <a:gd name="connsiteX1075" fmla="*/ 7202 w 10000"/>
                  <a:gd name="connsiteY1075" fmla="*/ 4407 h 10000"/>
                  <a:gd name="connsiteX1076" fmla="*/ 7224 w 10000"/>
                  <a:gd name="connsiteY1076" fmla="*/ 4417 h 10000"/>
                  <a:gd name="connsiteX1077" fmla="*/ 7241 w 10000"/>
                  <a:gd name="connsiteY1077" fmla="*/ 4404 h 10000"/>
                  <a:gd name="connsiteX1078" fmla="*/ 7263 w 10000"/>
                  <a:gd name="connsiteY1078" fmla="*/ 4398 h 10000"/>
                  <a:gd name="connsiteX1079" fmla="*/ 7283 w 10000"/>
                  <a:gd name="connsiteY1079" fmla="*/ 4424 h 10000"/>
                  <a:gd name="connsiteX1080" fmla="*/ 7305 w 10000"/>
                  <a:gd name="connsiteY1080" fmla="*/ 4433 h 10000"/>
                  <a:gd name="connsiteX1081" fmla="*/ 7332 w 10000"/>
                  <a:gd name="connsiteY1081" fmla="*/ 4443 h 10000"/>
                  <a:gd name="connsiteX1082" fmla="*/ 7380 w 10000"/>
                  <a:gd name="connsiteY1082" fmla="*/ 4398 h 10000"/>
                  <a:gd name="connsiteX1083" fmla="*/ 7404 w 10000"/>
                  <a:gd name="connsiteY1083" fmla="*/ 4378 h 10000"/>
                  <a:gd name="connsiteX1084" fmla="*/ 7418 w 10000"/>
                  <a:gd name="connsiteY1084" fmla="*/ 4369 h 10000"/>
                  <a:gd name="connsiteX1085" fmla="*/ 7443 w 10000"/>
                  <a:gd name="connsiteY1085" fmla="*/ 4356 h 10000"/>
                  <a:gd name="connsiteX1086" fmla="*/ 7460 w 10000"/>
                  <a:gd name="connsiteY1086" fmla="*/ 4385 h 10000"/>
                  <a:gd name="connsiteX1087" fmla="*/ 7460 w 10000"/>
                  <a:gd name="connsiteY1087" fmla="*/ 4404 h 10000"/>
                  <a:gd name="connsiteX1088" fmla="*/ 7499 w 10000"/>
                  <a:gd name="connsiteY1088" fmla="*/ 4417 h 10000"/>
                  <a:gd name="connsiteX1089" fmla="*/ 7515 w 10000"/>
                  <a:gd name="connsiteY1089" fmla="*/ 4414 h 10000"/>
                  <a:gd name="connsiteX1090" fmla="*/ 7565 w 10000"/>
                  <a:gd name="connsiteY1090" fmla="*/ 4385 h 10000"/>
                  <a:gd name="connsiteX1091" fmla="*/ 7579 w 10000"/>
                  <a:gd name="connsiteY1091" fmla="*/ 4346 h 10000"/>
                  <a:gd name="connsiteX1092" fmla="*/ 7582 w 10000"/>
                  <a:gd name="connsiteY1092" fmla="*/ 4317 h 10000"/>
                  <a:gd name="connsiteX1093" fmla="*/ 7590 w 10000"/>
                  <a:gd name="connsiteY1093" fmla="*/ 4301 h 10000"/>
                  <a:gd name="connsiteX1094" fmla="*/ 7612 w 10000"/>
                  <a:gd name="connsiteY1094" fmla="*/ 4271 h 10000"/>
                  <a:gd name="connsiteX1095" fmla="*/ 7623 w 10000"/>
                  <a:gd name="connsiteY1095" fmla="*/ 4262 h 10000"/>
                  <a:gd name="connsiteX1096" fmla="*/ 7634 w 10000"/>
                  <a:gd name="connsiteY1096" fmla="*/ 4245 h 10000"/>
                  <a:gd name="connsiteX1097" fmla="*/ 7645 w 10000"/>
                  <a:gd name="connsiteY1097" fmla="*/ 4265 h 10000"/>
                  <a:gd name="connsiteX1098" fmla="*/ 7670 w 10000"/>
                  <a:gd name="connsiteY1098" fmla="*/ 4284 h 10000"/>
                  <a:gd name="connsiteX1099" fmla="*/ 7701 w 10000"/>
                  <a:gd name="connsiteY1099" fmla="*/ 4275 h 10000"/>
                  <a:gd name="connsiteX1100" fmla="*/ 7717 w 10000"/>
                  <a:gd name="connsiteY1100" fmla="*/ 4275 h 10000"/>
                  <a:gd name="connsiteX1101" fmla="*/ 7740 w 10000"/>
                  <a:gd name="connsiteY1101" fmla="*/ 4284 h 10000"/>
                  <a:gd name="connsiteX1102" fmla="*/ 7767 w 10000"/>
                  <a:gd name="connsiteY1102" fmla="*/ 4284 h 10000"/>
                  <a:gd name="connsiteX1103" fmla="*/ 7895 w 10000"/>
                  <a:gd name="connsiteY1103" fmla="*/ 4207 h 10000"/>
                  <a:gd name="connsiteX1104" fmla="*/ 7895 w 10000"/>
                  <a:gd name="connsiteY1104" fmla="*/ 4187 h 10000"/>
                  <a:gd name="connsiteX1105" fmla="*/ 7895 w 10000"/>
                  <a:gd name="connsiteY1105" fmla="*/ 4171 h 10000"/>
                  <a:gd name="connsiteX1106" fmla="*/ 7903 w 10000"/>
                  <a:gd name="connsiteY1106" fmla="*/ 4148 h 10000"/>
                  <a:gd name="connsiteX1107" fmla="*/ 7917 w 10000"/>
                  <a:gd name="connsiteY1107" fmla="*/ 4158 h 10000"/>
                  <a:gd name="connsiteX1108" fmla="*/ 7967 w 10000"/>
                  <a:gd name="connsiteY1108" fmla="*/ 4203 h 10000"/>
                  <a:gd name="connsiteX1109" fmla="*/ 7994 w 10000"/>
                  <a:gd name="connsiteY1109" fmla="*/ 4203 h 10000"/>
                  <a:gd name="connsiteX1110" fmla="*/ 8064 w 10000"/>
                  <a:gd name="connsiteY1110" fmla="*/ 4242 h 10000"/>
                  <a:gd name="connsiteX1111" fmla="*/ 8083 w 10000"/>
                  <a:gd name="connsiteY1111" fmla="*/ 4245 h 10000"/>
                  <a:gd name="connsiteX1112" fmla="*/ 8105 w 10000"/>
                  <a:gd name="connsiteY1112" fmla="*/ 4226 h 10000"/>
                  <a:gd name="connsiteX1113" fmla="*/ 8136 w 10000"/>
                  <a:gd name="connsiteY1113" fmla="*/ 4187 h 10000"/>
                  <a:gd name="connsiteX1114" fmla="*/ 8161 w 10000"/>
                  <a:gd name="connsiteY1114" fmla="*/ 4168 h 10000"/>
                  <a:gd name="connsiteX1115" fmla="*/ 8172 w 10000"/>
                  <a:gd name="connsiteY1115" fmla="*/ 4161 h 10000"/>
                  <a:gd name="connsiteX1116" fmla="*/ 8208 w 10000"/>
                  <a:gd name="connsiteY1116" fmla="*/ 4168 h 10000"/>
                  <a:gd name="connsiteX1117" fmla="*/ 8235 w 10000"/>
                  <a:gd name="connsiteY1117" fmla="*/ 4168 h 10000"/>
                  <a:gd name="connsiteX1118" fmla="*/ 8258 w 10000"/>
                  <a:gd name="connsiteY1118" fmla="*/ 4152 h 10000"/>
                  <a:gd name="connsiteX1119" fmla="*/ 8283 w 10000"/>
                  <a:gd name="connsiteY1119" fmla="*/ 4152 h 10000"/>
                  <a:gd name="connsiteX1120" fmla="*/ 8299 w 10000"/>
                  <a:gd name="connsiteY1120" fmla="*/ 4132 h 10000"/>
                  <a:gd name="connsiteX1121" fmla="*/ 8316 w 10000"/>
                  <a:gd name="connsiteY1121" fmla="*/ 4113 h 10000"/>
                  <a:gd name="connsiteX1122" fmla="*/ 8330 w 10000"/>
                  <a:gd name="connsiteY1122" fmla="*/ 4084 h 10000"/>
                  <a:gd name="connsiteX1123" fmla="*/ 8341 w 10000"/>
                  <a:gd name="connsiteY1123" fmla="*/ 4058 h 10000"/>
                  <a:gd name="connsiteX1124" fmla="*/ 8349 w 10000"/>
                  <a:gd name="connsiteY1124" fmla="*/ 4064 h 10000"/>
                  <a:gd name="connsiteX1125" fmla="*/ 8366 w 10000"/>
                  <a:gd name="connsiteY1125" fmla="*/ 4067 h 10000"/>
                  <a:gd name="connsiteX1126" fmla="*/ 8374 w 10000"/>
                  <a:gd name="connsiteY1126" fmla="*/ 4084 h 10000"/>
                  <a:gd name="connsiteX1127" fmla="*/ 8402 w 10000"/>
                  <a:gd name="connsiteY1127" fmla="*/ 4054 h 10000"/>
                  <a:gd name="connsiteX1128" fmla="*/ 8427 w 10000"/>
                  <a:gd name="connsiteY1128" fmla="*/ 4028 h 10000"/>
                  <a:gd name="connsiteX1129" fmla="*/ 8438 w 10000"/>
                  <a:gd name="connsiteY1129" fmla="*/ 4025 h 10000"/>
                  <a:gd name="connsiteX1130" fmla="*/ 8468 w 10000"/>
                  <a:gd name="connsiteY1130" fmla="*/ 4006 h 10000"/>
                  <a:gd name="connsiteX1131" fmla="*/ 8485 w 10000"/>
                  <a:gd name="connsiteY1131" fmla="*/ 3999 h 10000"/>
                  <a:gd name="connsiteX1132" fmla="*/ 8493 w 10000"/>
                  <a:gd name="connsiteY1132" fmla="*/ 4025 h 10000"/>
                  <a:gd name="connsiteX1133" fmla="*/ 8515 w 10000"/>
                  <a:gd name="connsiteY1133" fmla="*/ 4028 h 10000"/>
                  <a:gd name="connsiteX1134" fmla="*/ 8543 w 10000"/>
                  <a:gd name="connsiteY1134" fmla="*/ 4009 h 10000"/>
                  <a:gd name="connsiteX1135" fmla="*/ 8551 w 10000"/>
                  <a:gd name="connsiteY1135" fmla="*/ 3990 h 10000"/>
                  <a:gd name="connsiteX1136" fmla="*/ 8582 w 10000"/>
                  <a:gd name="connsiteY1136" fmla="*/ 3977 h 10000"/>
                  <a:gd name="connsiteX1137" fmla="*/ 8596 w 10000"/>
                  <a:gd name="connsiteY1137" fmla="*/ 3977 h 10000"/>
                  <a:gd name="connsiteX1138" fmla="*/ 8607 w 10000"/>
                  <a:gd name="connsiteY1138" fmla="*/ 3980 h 10000"/>
                  <a:gd name="connsiteX1139" fmla="*/ 8645 w 10000"/>
                  <a:gd name="connsiteY1139" fmla="*/ 3970 h 10000"/>
                  <a:gd name="connsiteX1140" fmla="*/ 8654 w 10000"/>
                  <a:gd name="connsiteY1140" fmla="*/ 3951 h 10000"/>
                  <a:gd name="connsiteX1141" fmla="*/ 8670 w 10000"/>
                  <a:gd name="connsiteY1141" fmla="*/ 3935 h 10000"/>
                  <a:gd name="connsiteX1142" fmla="*/ 8695 w 10000"/>
                  <a:gd name="connsiteY1142" fmla="*/ 3935 h 10000"/>
                  <a:gd name="connsiteX1143" fmla="*/ 8704 w 10000"/>
                  <a:gd name="connsiteY1143" fmla="*/ 3951 h 10000"/>
                  <a:gd name="connsiteX1144" fmla="*/ 8717 w 10000"/>
                  <a:gd name="connsiteY1144" fmla="*/ 3964 h 10000"/>
                  <a:gd name="connsiteX1145" fmla="*/ 8751 w 10000"/>
                  <a:gd name="connsiteY1145" fmla="*/ 3951 h 10000"/>
                  <a:gd name="connsiteX1146" fmla="*/ 8776 w 10000"/>
                  <a:gd name="connsiteY1146" fmla="*/ 3935 h 10000"/>
                  <a:gd name="connsiteX1147" fmla="*/ 8798 w 10000"/>
                  <a:gd name="connsiteY1147" fmla="*/ 3925 h 10000"/>
                  <a:gd name="connsiteX1148" fmla="*/ 8806 w 10000"/>
                  <a:gd name="connsiteY1148" fmla="*/ 3892 h 10000"/>
                  <a:gd name="connsiteX1149" fmla="*/ 8814 w 10000"/>
                  <a:gd name="connsiteY1149" fmla="*/ 3876 h 10000"/>
                  <a:gd name="connsiteX1150" fmla="*/ 8839 w 10000"/>
                  <a:gd name="connsiteY1150" fmla="*/ 3873 h 10000"/>
                  <a:gd name="connsiteX1151" fmla="*/ 8842 w 10000"/>
                  <a:gd name="connsiteY1151" fmla="*/ 3876 h 10000"/>
                  <a:gd name="connsiteX1152" fmla="*/ 8856 w 10000"/>
                  <a:gd name="connsiteY1152" fmla="*/ 3863 h 10000"/>
                  <a:gd name="connsiteX1153" fmla="*/ 8856 w 10000"/>
                  <a:gd name="connsiteY1153" fmla="*/ 3841 h 10000"/>
                  <a:gd name="connsiteX1154" fmla="*/ 8870 w 10000"/>
                  <a:gd name="connsiteY1154" fmla="*/ 3821 h 10000"/>
                  <a:gd name="connsiteX1155" fmla="*/ 8903 w 10000"/>
                  <a:gd name="connsiteY1155" fmla="*/ 3802 h 10000"/>
                  <a:gd name="connsiteX1156" fmla="*/ 8914 w 10000"/>
                  <a:gd name="connsiteY1156" fmla="*/ 3782 h 10000"/>
                  <a:gd name="connsiteX1157" fmla="*/ 8939 w 10000"/>
                  <a:gd name="connsiteY1157" fmla="*/ 3782 h 10000"/>
                  <a:gd name="connsiteX1158" fmla="*/ 8961 w 10000"/>
                  <a:gd name="connsiteY1158" fmla="*/ 3779 h 10000"/>
                  <a:gd name="connsiteX1159" fmla="*/ 8983 w 10000"/>
                  <a:gd name="connsiteY1159" fmla="*/ 3760 h 10000"/>
                  <a:gd name="connsiteX1160" fmla="*/ 9003 w 10000"/>
                  <a:gd name="connsiteY1160" fmla="*/ 3763 h 10000"/>
                  <a:gd name="connsiteX1161" fmla="*/ 9019 w 10000"/>
                  <a:gd name="connsiteY1161" fmla="*/ 3779 h 10000"/>
                  <a:gd name="connsiteX1162" fmla="*/ 9050 w 10000"/>
                  <a:gd name="connsiteY1162" fmla="*/ 3812 h 10000"/>
                  <a:gd name="connsiteX1163" fmla="*/ 9080 w 10000"/>
                  <a:gd name="connsiteY1163" fmla="*/ 3831 h 10000"/>
                  <a:gd name="connsiteX1164" fmla="*/ 9097 w 10000"/>
                  <a:gd name="connsiteY1164" fmla="*/ 3867 h 10000"/>
                  <a:gd name="connsiteX1165" fmla="*/ 9114 w 10000"/>
                  <a:gd name="connsiteY1165" fmla="*/ 3902 h 10000"/>
                  <a:gd name="connsiteX1166" fmla="*/ 9122 w 10000"/>
                  <a:gd name="connsiteY1166" fmla="*/ 3935 h 10000"/>
                  <a:gd name="connsiteX1167" fmla="*/ 9125 w 10000"/>
                  <a:gd name="connsiteY1167" fmla="*/ 3964 h 10000"/>
                  <a:gd name="connsiteX1168" fmla="*/ 9130 w 10000"/>
                  <a:gd name="connsiteY1168" fmla="*/ 3999 h 10000"/>
                  <a:gd name="connsiteX1169" fmla="*/ 9130 w 10000"/>
                  <a:gd name="connsiteY1169" fmla="*/ 4054 h 10000"/>
                  <a:gd name="connsiteX1170" fmla="*/ 9155 w 10000"/>
                  <a:gd name="connsiteY1170" fmla="*/ 4093 h 10000"/>
                  <a:gd name="connsiteX1171" fmla="*/ 9169 w 10000"/>
                  <a:gd name="connsiteY1171" fmla="*/ 4090 h 10000"/>
                  <a:gd name="connsiteX1172" fmla="*/ 9211 w 10000"/>
                  <a:gd name="connsiteY1172" fmla="*/ 4077 h 10000"/>
                  <a:gd name="connsiteX1173" fmla="*/ 9244 w 10000"/>
                  <a:gd name="connsiteY1173" fmla="*/ 4077 h 10000"/>
                  <a:gd name="connsiteX1174" fmla="*/ 9252 w 10000"/>
                  <a:gd name="connsiteY1174" fmla="*/ 4103 h 10000"/>
                  <a:gd name="connsiteX1175" fmla="*/ 9258 w 10000"/>
                  <a:gd name="connsiteY1175" fmla="*/ 4148 h 10000"/>
                  <a:gd name="connsiteX1176" fmla="*/ 9269 w 10000"/>
                  <a:gd name="connsiteY1176" fmla="*/ 4158 h 10000"/>
                  <a:gd name="connsiteX1177" fmla="*/ 9294 w 10000"/>
                  <a:gd name="connsiteY1177" fmla="*/ 4158 h 10000"/>
                  <a:gd name="connsiteX1178" fmla="*/ 9319 w 10000"/>
                  <a:gd name="connsiteY1178" fmla="*/ 4168 h 10000"/>
                  <a:gd name="connsiteX1179" fmla="*/ 9346 w 10000"/>
                  <a:gd name="connsiteY1179" fmla="*/ 4190 h 10000"/>
                  <a:gd name="connsiteX1180" fmla="*/ 9357 w 10000"/>
                  <a:gd name="connsiteY1180" fmla="*/ 4168 h 10000"/>
                  <a:gd name="connsiteX1181" fmla="*/ 9371 w 10000"/>
                  <a:gd name="connsiteY1181" fmla="*/ 4132 h 10000"/>
                  <a:gd name="connsiteX1182" fmla="*/ 9391 w 10000"/>
                  <a:gd name="connsiteY1182" fmla="*/ 4113 h 10000"/>
                  <a:gd name="connsiteX1183" fmla="*/ 9407 w 10000"/>
                  <a:gd name="connsiteY1183" fmla="*/ 4103 h 10000"/>
                  <a:gd name="connsiteX1184" fmla="*/ 9435 w 10000"/>
                  <a:gd name="connsiteY1184" fmla="*/ 4100 h 10000"/>
                  <a:gd name="connsiteX1185" fmla="*/ 9460 w 10000"/>
                  <a:gd name="connsiteY1185" fmla="*/ 4084 h 10000"/>
                  <a:gd name="connsiteX1186" fmla="*/ 9485 w 10000"/>
                  <a:gd name="connsiteY1186" fmla="*/ 4067 h 10000"/>
                  <a:gd name="connsiteX1187" fmla="*/ 9496 w 10000"/>
                  <a:gd name="connsiteY1187" fmla="*/ 4054 h 10000"/>
                  <a:gd name="connsiteX1188" fmla="*/ 9526 w 10000"/>
                  <a:gd name="connsiteY1188" fmla="*/ 4048 h 10000"/>
                  <a:gd name="connsiteX1189" fmla="*/ 9557 w 10000"/>
                  <a:gd name="connsiteY1189" fmla="*/ 4038 h 10000"/>
                  <a:gd name="connsiteX1190" fmla="*/ 9584 w 10000"/>
                  <a:gd name="connsiteY1190" fmla="*/ 4019 h 10000"/>
                  <a:gd name="connsiteX1191" fmla="*/ 9623 w 10000"/>
                  <a:gd name="connsiteY1191" fmla="*/ 4016 h 10000"/>
                  <a:gd name="connsiteX1192" fmla="*/ 9648 w 10000"/>
                  <a:gd name="connsiteY1192" fmla="*/ 4009 h 10000"/>
                  <a:gd name="connsiteX1193" fmla="*/ 9673 w 10000"/>
                  <a:gd name="connsiteY1193" fmla="*/ 4019 h 10000"/>
                  <a:gd name="connsiteX1194" fmla="*/ 9712 w 10000"/>
                  <a:gd name="connsiteY1194" fmla="*/ 4038 h 10000"/>
                  <a:gd name="connsiteX1195" fmla="*/ 9742 w 10000"/>
                  <a:gd name="connsiteY1195" fmla="*/ 4074 h 10000"/>
                  <a:gd name="connsiteX1196" fmla="*/ 9776 w 10000"/>
                  <a:gd name="connsiteY1196" fmla="*/ 4093 h 10000"/>
                  <a:gd name="connsiteX1197" fmla="*/ 9814 w 10000"/>
                  <a:gd name="connsiteY1197" fmla="*/ 4109 h 10000"/>
                  <a:gd name="connsiteX1198" fmla="*/ 9859 w 10000"/>
                  <a:gd name="connsiteY1198" fmla="*/ 4119 h 10000"/>
                  <a:gd name="connsiteX1199" fmla="*/ 9898 w 10000"/>
                  <a:gd name="connsiteY1199" fmla="*/ 4122 h 10000"/>
                  <a:gd name="connsiteX1200" fmla="*/ 9931 w 10000"/>
                  <a:gd name="connsiteY1200" fmla="*/ 4109 h 10000"/>
                  <a:gd name="connsiteX1201" fmla="*/ 9956 w 10000"/>
                  <a:gd name="connsiteY1201" fmla="*/ 4100 h 10000"/>
                  <a:gd name="connsiteX1202" fmla="*/ 9981 w 10000"/>
                  <a:gd name="connsiteY1202" fmla="*/ 4067 h 10000"/>
                  <a:gd name="connsiteX1203" fmla="*/ 9994 w 10000"/>
                  <a:gd name="connsiteY1203" fmla="*/ 4035 h 10000"/>
                  <a:gd name="connsiteX1204" fmla="*/ 10000 w 10000"/>
                  <a:gd name="connsiteY1204" fmla="*/ 3996 h 10000"/>
                  <a:gd name="connsiteX1205" fmla="*/ 9994 w 10000"/>
                  <a:gd name="connsiteY1205" fmla="*/ 3941 h 10000"/>
                  <a:gd name="connsiteX1206" fmla="*/ 9986 w 10000"/>
                  <a:gd name="connsiteY1206" fmla="*/ 3905 h 10000"/>
                  <a:gd name="connsiteX1207" fmla="*/ 9981 w 10000"/>
                  <a:gd name="connsiteY1207" fmla="*/ 3857 h 10000"/>
                  <a:gd name="connsiteX1208" fmla="*/ 9989 w 10000"/>
                  <a:gd name="connsiteY1208" fmla="*/ 3837 h 10000"/>
                  <a:gd name="connsiteX1209" fmla="*/ 9989 w 10000"/>
                  <a:gd name="connsiteY1209" fmla="*/ 3812 h 10000"/>
                  <a:gd name="connsiteX1210" fmla="*/ 9981 w 10000"/>
                  <a:gd name="connsiteY1210" fmla="*/ 3792 h 10000"/>
                  <a:gd name="connsiteX1211" fmla="*/ 9970 w 10000"/>
                  <a:gd name="connsiteY1211" fmla="*/ 3763 h 10000"/>
                  <a:gd name="connsiteX1212" fmla="*/ 9945 w 10000"/>
                  <a:gd name="connsiteY1212" fmla="*/ 3705 h 10000"/>
                  <a:gd name="connsiteX1213" fmla="*/ 9931 w 10000"/>
                  <a:gd name="connsiteY1213" fmla="*/ 3659 h 10000"/>
                  <a:gd name="connsiteX1214" fmla="*/ 9903 w 10000"/>
                  <a:gd name="connsiteY1214" fmla="*/ 3640 h 10000"/>
                  <a:gd name="connsiteX1215" fmla="*/ 9881 w 10000"/>
                  <a:gd name="connsiteY1215" fmla="*/ 3620 h 10000"/>
                  <a:gd name="connsiteX1216" fmla="*/ 9856 w 10000"/>
                  <a:gd name="connsiteY1216" fmla="*/ 3595 h 10000"/>
                  <a:gd name="connsiteX1217" fmla="*/ 9817 w 10000"/>
                  <a:gd name="connsiteY1217" fmla="*/ 3562 h 10000"/>
                  <a:gd name="connsiteX1218" fmla="*/ 9795 w 10000"/>
                  <a:gd name="connsiteY1218" fmla="*/ 3546 h 10000"/>
                  <a:gd name="connsiteX1219" fmla="*/ 9778 w 10000"/>
                  <a:gd name="connsiteY1219" fmla="*/ 3527 h 10000"/>
                  <a:gd name="connsiteX1220" fmla="*/ 9745 w 10000"/>
                  <a:gd name="connsiteY1220" fmla="*/ 3501 h 10000"/>
                  <a:gd name="connsiteX1221" fmla="*/ 9726 w 10000"/>
                  <a:gd name="connsiteY1221" fmla="*/ 3488 h 10000"/>
                  <a:gd name="connsiteX1222" fmla="*/ 9704 w 10000"/>
                  <a:gd name="connsiteY1222" fmla="*/ 3472 h 10000"/>
                  <a:gd name="connsiteX1223" fmla="*/ 9695 w 10000"/>
                  <a:gd name="connsiteY1223" fmla="*/ 3468 h 10000"/>
                  <a:gd name="connsiteX1224" fmla="*/ 9690 w 10000"/>
                  <a:gd name="connsiteY1224" fmla="*/ 3459 h 10000"/>
                  <a:gd name="connsiteX1225" fmla="*/ 9673 w 10000"/>
                  <a:gd name="connsiteY1225" fmla="*/ 3449 h 10000"/>
                  <a:gd name="connsiteX1226" fmla="*/ 9665 w 10000"/>
                  <a:gd name="connsiteY1226" fmla="*/ 3442 h 10000"/>
                  <a:gd name="connsiteX1227" fmla="*/ 9654 w 10000"/>
                  <a:gd name="connsiteY1227" fmla="*/ 3449 h 10000"/>
                  <a:gd name="connsiteX1228" fmla="*/ 9521 w 10000"/>
                  <a:gd name="connsiteY1228" fmla="*/ 3394 h 10000"/>
                  <a:gd name="connsiteX1229" fmla="*/ 9510 w 10000"/>
                  <a:gd name="connsiteY1229" fmla="*/ 3368 h 10000"/>
                  <a:gd name="connsiteX1230" fmla="*/ 9496 w 10000"/>
                  <a:gd name="connsiteY1230" fmla="*/ 3287 h 10000"/>
                  <a:gd name="connsiteX1231" fmla="*/ 9488 w 10000"/>
                  <a:gd name="connsiteY1231" fmla="*/ 3216 h 10000"/>
                  <a:gd name="connsiteX1232" fmla="*/ 9493 w 10000"/>
                  <a:gd name="connsiteY1232" fmla="*/ 3174 h 10000"/>
                  <a:gd name="connsiteX1233" fmla="*/ 9501 w 10000"/>
                  <a:gd name="connsiteY1233" fmla="*/ 3128 h 10000"/>
                  <a:gd name="connsiteX1234" fmla="*/ 9488 w 10000"/>
                  <a:gd name="connsiteY1234" fmla="*/ 3025 h 10000"/>
                  <a:gd name="connsiteX1235" fmla="*/ 9446 w 10000"/>
                  <a:gd name="connsiteY1235" fmla="*/ 2931 h 10000"/>
                  <a:gd name="connsiteX1236" fmla="*/ 9382 w 10000"/>
                  <a:gd name="connsiteY1236" fmla="*/ 2837 h 10000"/>
                  <a:gd name="connsiteX1237" fmla="*/ 9316 w 10000"/>
                  <a:gd name="connsiteY1237" fmla="*/ 2753 h 10000"/>
                  <a:gd name="connsiteX1238" fmla="*/ 9294 w 10000"/>
                  <a:gd name="connsiteY1238" fmla="*/ 2655 h 10000"/>
                  <a:gd name="connsiteX1239" fmla="*/ 9213 w 10000"/>
                  <a:gd name="connsiteY1239" fmla="*/ 2328 h 10000"/>
                  <a:gd name="connsiteX1240" fmla="*/ 9172 w 10000"/>
                  <a:gd name="connsiteY1240" fmla="*/ 2286 h 10000"/>
                  <a:gd name="connsiteX1241" fmla="*/ 9019 w 10000"/>
                  <a:gd name="connsiteY1241" fmla="*/ 2082 h 10000"/>
                  <a:gd name="connsiteX1242" fmla="*/ 8906 w 10000"/>
                  <a:gd name="connsiteY1242" fmla="*/ 1946 h 10000"/>
                  <a:gd name="connsiteX1243" fmla="*/ 8801 w 10000"/>
                  <a:gd name="connsiteY1243" fmla="*/ 1778 h 10000"/>
                  <a:gd name="connsiteX1244" fmla="*/ 8806 w 10000"/>
                  <a:gd name="connsiteY1244" fmla="*/ 1713 h 10000"/>
                  <a:gd name="connsiteX1245" fmla="*/ 8809 w 10000"/>
                  <a:gd name="connsiteY1245" fmla="*/ 1703 h 10000"/>
                  <a:gd name="connsiteX1246" fmla="*/ 8817 w 10000"/>
                  <a:gd name="connsiteY1246" fmla="*/ 1713 h 10000"/>
                  <a:gd name="connsiteX1247" fmla="*/ 8834 w 10000"/>
                  <a:gd name="connsiteY1247" fmla="*/ 1729 h 10000"/>
                  <a:gd name="connsiteX1248" fmla="*/ 8839 w 10000"/>
                  <a:gd name="connsiteY1248" fmla="*/ 1729 h 10000"/>
                  <a:gd name="connsiteX1249" fmla="*/ 8848 w 10000"/>
                  <a:gd name="connsiteY1249" fmla="*/ 1723 h 10000"/>
                  <a:gd name="connsiteX1250" fmla="*/ 8850 w 10000"/>
                  <a:gd name="connsiteY1250" fmla="*/ 1703 h 10000"/>
                  <a:gd name="connsiteX1251" fmla="*/ 8850 w 10000"/>
                  <a:gd name="connsiteY1251" fmla="*/ 1684 h 10000"/>
                  <a:gd name="connsiteX1252" fmla="*/ 8850 w 10000"/>
                  <a:gd name="connsiteY1252" fmla="*/ 1648 h 10000"/>
                  <a:gd name="connsiteX1253" fmla="*/ 8881 w 10000"/>
                  <a:gd name="connsiteY1253" fmla="*/ 1571 h 10000"/>
                  <a:gd name="connsiteX1254" fmla="*/ 8895 w 10000"/>
                  <a:gd name="connsiteY1254" fmla="*/ 1541 h 10000"/>
                  <a:gd name="connsiteX1255" fmla="*/ 8895 w 10000"/>
                  <a:gd name="connsiteY1255" fmla="*/ 1525 h 10000"/>
                  <a:gd name="connsiteX1256" fmla="*/ 8881 w 10000"/>
                  <a:gd name="connsiteY1256" fmla="*/ 1516 h 10000"/>
                  <a:gd name="connsiteX1257" fmla="*/ 8864 w 10000"/>
                  <a:gd name="connsiteY1257" fmla="*/ 1522 h 10000"/>
                  <a:gd name="connsiteX1258" fmla="*/ 8850 w 10000"/>
                  <a:gd name="connsiteY1258" fmla="*/ 1535 h 10000"/>
                  <a:gd name="connsiteX1259" fmla="*/ 8834 w 10000"/>
                  <a:gd name="connsiteY1259" fmla="*/ 1571 h 10000"/>
                  <a:gd name="connsiteX1260" fmla="*/ 8825 w 10000"/>
                  <a:gd name="connsiteY1260" fmla="*/ 1587 h 10000"/>
                  <a:gd name="connsiteX1261" fmla="*/ 8776 w 10000"/>
                  <a:gd name="connsiteY1261" fmla="*/ 1571 h 10000"/>
                  <a:gd name="connsiteX1262" fmla="*/ 8745 w 10000"/>
                  <a:gd name="connsiteY1262" fmla="*/ 1580 h 10000"/>
                  <a:gd name="connsiteX1263" fmla="*/ 8720 w 10000"/>
                  <a:gd name="connsiteY1263" fmla="*/ 1587 h 10000"/>
                  <a:gd name="connsiteX1264" fmla="*/ 8709 w 10000"/>
                  <a:gd name="connsiteY1264" fmla="*/ 1609 h 10000"/>
                  <a:gd name="connsiteX1265" fmla="*/ 8693 w 10000"/>
                  <a:gd name="connsiteY1265" fmla="*/ 1616 h 10000"/>
                  <a:gd name="connsiteX1266" fmla="*/ 8684 w 10000"/>
                  <a:gd name="connsiteY1266" fmla="*/ 1639 h 10000"/>
                  <a:gd name="connsiteX1267" fmla="*/ 8684 w 10000"/>
                  <a:gd name="connsiteY1267" fmla="*/ 1658 h 10000"/>
                  <a:gd name="connsiteX1268" fmla="*/ 8665 w 10000"/>
                  <a:gd name="connsiteY1268" fmla="*/ 1655 h 10000"/>
                  <a:gd name="connsiteX1269" fmla="*/ 8665 w 10000"/>
                  <a:gd name="connsiteY1269" fmla="*/ 1645 h 10000"/>
                  <a:gd name="connsiteX1270" fmla="*/ 8665 w 10000"/>
                  <a:gd name="connsiteY1270" fmla="*/ 1626 h 10000"/>
                  <a:gd name="connsiteX1271" fmla="*/ 8676 w 10000"/>
                  <a:gd name="connsiteY1271" fmla="*/ 1609 h 10000"/>
                  <a:gd name="connsiteX1272" fmla="*/ 8679 w 10000"/>
                  <a:gd name="connsiteY1272" fmla="*/ 1597 h 10000"/>
                  <a:gd name="connsiteX1273" fmla="*/ 8687 w 10000"/>
                  <a:gd name="connsiteY1273" fmla="*/ 1577 h 10000"/>
                  <a:gd name="connsiteX1274" fmla="*/ 8695 w 10000"/>
                  <a:gd name="connsiteY1274" fmla="*/ 1554 h 10000"/>
                  <a:gd name="connsiteX1275" fmla="*/ 8709 w 10000"/>
                  <a:gd name="connsiteY1275" fmla="*/ 1532 h 10000"/>
                  <a:gd name="connsiteX1276" fmla="*/ 8704 w 10000"/>
                  <a:gd name="connsiteY1276" fmla="*/ 1512 h 10000"/>
                  <a:gd name="connsiteX1277" fmla="*/ 8695 w 10000"/>
                  <a:gd name="connsiteY1277" fmla="*/ 1503 h 10000"/>
                  <a:gd name="connsiteX1278" fmla="*/ 8684 w 10000"/>
                  <a:gd name="connsiteY1278" fmla="*/ 1503 h 10000"/>
                  <a:gd name="connsiteX1279" fmla="*/ 8670 w 10000"/>
                  <a:gd name="connsiteY1279" fmla="*/ 1525 h 10000"/>
                  <a:gd name="connsiteX1280" fmla="*/ 8665 w 10000"/>
                  <a:gd name="connsiteY1280" fmla="*/ 1545 h 10000"/>
                  <a:gd name="connsiteX1281" fmla="*/ 8654 w 10000"/>
                  <a:gd name="connsiteY1281" fmla="*/ 1567 h 10000"/>
                  <a:gd name="connsiteX1282" fmla="*/ 8648 w 10000"/>
                  <a:gd name="connsiteY1282" fmla="*/ 1587 h 10000"/>
                  <a:gd name="connsiteX1283" fmla="*/ 8640 w 10000"/>
                  <a:gd name="connsiteY1283" fmla="*/ 1629 h 10000"/>
                  <a:gd name="connsiteX1284" fmla="*/ 8620 w 10000"/>
                  <a:gd name="connsiteY1284" fmla="*/ 1635 h 10000"/>
                  <a:gd name="connsiteX1285" fmla="*/ 8612 w 10000"/>
                  <a:gd name="connsiteY1285" fmla="*/ 1635 h 10000"/>
                  <a:gd name="connsiteX1286" fmla="*/ 8604 w 10000"/>
                  <a:gd name="connsiteY1286" fmla="*/ 1626 h 10000"/>
                  <a:gd name="connsiteX1287" fmla="*/ 8596 w 10000"/>
                  <a:gd name="connsiteY1287" fmla="*/ 1616 h 10000"/>
                  <a:gd name="connsiteX1288" fmla="*/ 8596 w 10000"/>
                  <a:gd name="connsiteY1288" fmla="*/ 1580 h 10000"/>
                  <a:gd name="connsiteX1289" fmla="*/ 8587 w 10000"/>
                  <a:gd name="connsiteY1289" fmla="*/ 1545 h 10000"/>
                  <a:gd name="connsiteX1290" fmla="*/ 8565 w 10000"/>
                  <a:gd name="connsiteY1290" fmla="*/ 1516 h 10000"/>
                  <a:gd name="connsiteX1291" fmla="*/ 8543 w 10000"/>
                  <a:gd name="connsiteY1291" fmla="*/ 1512 h 10000"/>
                  <a:gd name="connsiteX1292" fmla="*/ 8518 w 10000"/>
                  <a:gd name="connsiteY1292" fmla="*/ 1532 h 10000"/>
                  <a:gd name="connsiteX1293" fmla="*/ 8476 w 10000"/>
                  <a:gd name="connsiteY1293" fmla="*/ 1567 h 10000"/>
                  <a:gd name="connsiteX1294" fmla="*/ 8454 w 10000"/>
                  <a:gd name="connsiteY1294" fmla="*/ 1551 h 10000"/>
                  <a:gd name="connsiteX1295" fmla="*/ 8402 w 10000"/>
                  <a:gd name="connsiteY1295" fmla="*/ 1493 h 10000"/>
                  <a:gd name="connsiteX1296" fmla="*/ 8371 w 10000"/>
                  <a:gd name="connsiteY1296" fmla="*/ 1428 h 10000"/>
                  <a:gd name="connsiteX1297" fmla="*/ 8072 w 10000"/>
                  <a:gd name="connsiteY1297" fmla="*/ 1422 h 10000"/>
                  <a:gd name="connsiteX1298" fmla="*/ 7823 w 10000"/>
                  <a:gd name="connsiteY1298" fmla="*/ 1279 h 10000"/>
                  <a:gd name="connsiteX1299" fmla="*/ 7587 w 10000"/>
                  <a:gd name="connsiteY1299" fmla="*/ 1133 h 10000"/>
                  <a:gd name="connsiteX1300" fmla="*/ 7526 w 10000"/>
                  <a:gd name="connsiteY1300" fmla="*/ 1098 h 10000"/>
                  <a:gd name="connsiteX1301" fmla="*/ 7346 w 10000"/>
                  <a:gd name="connsiteY1301" fmla="*/ 991 h 10000"/>
                  <a:gd name="connsiteX1302" fmla="*/ 7321 w 10000"/>
                  <a:gd name="connsiteY1302" fmla="*/ 959 h 10000"/>
                  <a:gd name="connsiteX1303" fmla="*/ 7307 w 10000"/>
                  <a:gd name="connsiteY1303" fmla="*/ 871 h 10000"/>
                  <a:gd name="connsiteX1304" fmla="*/ 7224 w 10000"/>
                  <a:gd name="connsiteY1304" fmla="*/ 816 h 10000"/>
                  <a:gd name="connsiteX1305" fmla="*/ 7147 w 10000"/>
                  <a:gd name="connsiteY1305" fmla="*/ 787 h 10000"/>
                  <a:gd name="connsiteX1306" fmla="*/ 7080 w 10000"/>
                  <a:gd name="connsiteY1306" fmla="*/ 742 h 10000"/>
                  <a:gd name="connsiteX1307" fmla="*/ 7069 w 10000"/>
                  <a:gd name="connsiteY1307" fmla="*/ 767 h 10000"/>
                  <a:gd name="connsiteX1308" fmla="*/ 7033 w 10000"/>
                  <a:gd name="connsiteY1308" fmla="*/ 787 h 10000"/>
                  <a:gd name="connsiteX1309" fmla="*/ 6820 w 10000"/>
                  <a:gd name="connsiteY1309" fmla="*/ 878 h 10000"/>
                  <a:gd name="connsiteX1310" fmla="*/ 6726 w 10000"/>
                  <a:gd name="connsiteY1310" fmla="*/ 897 h 10000"/>
                  <a:gd name="connsiteX1311" fmla="*/ 6626 w 10000"/>
                  <a:gd name="connsiteY1311" fmla="*/ 955 h 10000"/>
                  <a:gd name="connsiteX1312" fmla="*/ 6582 w 10000"/>
                  <a:gd name="connsiteY1312" fmla="*/ 946 h 10000"/>
                  <a:gd name="connsiteX1313" fmla="*/ 6571 w 10000"/>
                  <a:gd name="connsiteY1313" fmla="*/ 955 h 10000"/>
                  <a:gd name="connsiteX1314" fmla="*/ 6507 w 10000"/>
                  <a:gd name="connsiteY1314" fmla="*/ 975 h 10000"/>
                  <a:gd name="connsiteX1315" fmla="*/ 6485 w 10000"/>
                  <a:gd name="connsiteY1315" fmla="*/ 975 h 10000"/>
                  <a:gd name="connsiteX1316" fmla="*/ 6476 w 10000"/>
                  <a:gd name="connsiteY1316" fmla="*/ 965 h 10000"/>
                  <a:gd name="connsiteX1317" fmla="*/ 6474 w 10000"/>
                  <a:gd name="connsiteY1317" fmla="*/ 936 h 10000"/>
                  <a:gd name="connsiteX1318" fmla="*/ 6452 w 10000"/>
                  <a:gd name="connsiteY1318" fmla="*/ 887 h 10000"/>
                  <a:gd name="connsiteX1319" fmla="*/ 6352 w 10000"/>
                  <a:gd name="connsiteY1319" fmla="*/ 767 h 10000"/>
                  <a:gd name="connsiteX1320" fmla="*/ 6313 w 10000"/>
                  <a:gd name="connsiteY1320" fmla="*/ 732 h 10000"/>
                  <a:gd name="connsiteX1321" fmla="*/ 6296 w 10000"/>
                  <a:gd name="connsiteY1321" fmla="*/ 690 h 10000"/>
                  <a:gd name="connsiteX1322" fmla="*/ 6271 w 10000"/>
                  <a:gd name="connsiteY1322" fmla="*/ 664 h 10000"/>
                  <a:gd name="connsiteX1323" fmla="*/ 6266 w 10000"/>
                  <a:gd name="connsiteY1323" fmla="*/ 654 h 10000"/>
                  <a:gd name="connsiteX1324" fmla="*/ 6111 w 10000"/>
                  <a:gd name="connsiteY1324" fmla="*/ 398 h 10000"/>
                  <a:gd name="connsiteX1325" fmla="*/ 5903 w 10000"/>
                  <a:gd name="connsiteY1325" fmla="*/ 408 h 10000"/>
                  <a:gd name="connsiteX1326" fmla="*/ 5837 w 10000"/>
                  <a:gd name="connsiteY1326" fmla="*/ 427 h 10000"/>
                  <a:gd name="connsiteX1327" fmla="*/ 5756 w 10000"/>
                  <a:gd name="connsiteY1327" fmla="*/ 453 h 10000"/>
                  <a:gd name="connsiteX1328" fmla="*/ 5681 w 10000"/>
                  <a:gd name="connsiteY1328" fmla="*/ 453 h 10000"/>
                  <a:gd name="connsiteX1329" fmla="*/ 5609 w 10000"/>
                  <a:gd name="connsiteY1329" fmla="*/ 447 h 10000"/>
                  <a:gd name="connsiteX1330" fmla="*/ 5554 w 10000"/>
                  <a:gd name="connsiteY1330" fmla="*/ 304 h 10000"/>
                  <a:gd name="connsiteX1331" fmla="*/ 5529 w 10000"/>
                  <a:gd name="connsiteY1331" fmla="*/ 301 h 10000"/>
                  <a:gd name="connsiteX1332" fmla="*/ 5393 w 10000"/>
                  <a:gd name="connsiteY1332" fmla="*/ 256 h 10000"/>
                  <a:gd name="connsiteX1333" fmla="*/ 5366 w 10000"/>
                  <a:gd name="connsiteY1333" fmla="*/ 220 h 10000"/>
                  <a:gd name="connsiteX1334" fmla="*/ 5249 w 10000"/>
                  <a:gd name="connsiteY1334" fmla="*/ 155 h 10000"/>
                  <a:gd name="connsiteX1335" fmla="*/ 5141 w 10000"/>
                  <a:gd name="connsiteY1335" fmla="*/ 52 h 10000"/>
                  <a:gd name="connsiteX1336" fmla="*/ 5116 w 10000"/>
                  <a:gd name="connsiteY1336" fmla="*/ 3 h 10000"/>
                  <a:gd name="connsiteX1337" fmla="*/ 5061 w 10000"/>
                  <a:gd name="connsiteY1337" fmla="*/ 0 h 10000"/>
                  <a:gd name="connsiteX1338" fmla="*/ 5036 w 10000"/>
                  <a:gd name="connsiteY1338" fmla="*/ 32 h 10000"/>
                  <a:gd name="connsiteX1339" fmla="*/ 4942 w 10000"/>
                  <a:gd name="connsiteY1339" fmla="*/ 133 h 10000"/>
                  <a:gd name="connsiteX1340" fmla="*/ 4900 w 10000"/>
                  <a:gd name="connsiteY1340" fmla="*/ 217 h 10000"/>
                  <a:gd name="connsiteX1341" fmla="*/ 4861 w 10000"/>
                  <a:gd name="connsiteY1341" fmla="*/ 198 h 10000"/>
                  <a:gd name="connsiteX1342" fmla="*/ 4795 w 10000"/>
                  <a:gd name="connsiteY1342" fmla="*/ 68 h 10000"/>
                  <a:gd name="connsiteX1343" fmla="*/ 4778 w 10000"/>
                  <a:gd name="connsiteY1343" fmla="*/ 62 h 10000"/>
                  <a:gd name="connsiteX1344" fmla="*/ 4765 w 10000"/>
                  <a:gd name="connsiteY1344" fmla="*/ 62 h 10000"/>
                  <a:gd name="connsiteX1345" fmla="*/ 4748 w 10000"/>
                  <a:gd name="connsiteY1345" fmla="*/ 68 h 10000"/>
                  <a:gd name="connsiteX1346" fmla="*/ 4673 w 10000"/>
                  <a:gd name="connsiteY1346" fmla="*/ 136 h 10000"/>
                  <a:gd name="connsiteX1347" fmla="*/ 4632 w 10000"/>
                  <a:gd name="connsiteY1347" fmla="*/ 201 h 10000"/>
                  <a:gd name="connsiteX1348" fmla="*/ 4623 w 10000"/>
                  <a:gd name="connsiteY1348" fmla="*/ 210 h 10000"/>
                  <a:gd name="connsiteX1349" fmla="*/ 4579 w 10000"/>
                  <a:gd name="connsiteY1349" fmla="*/ 220 h 10000"/>
                  <a:gd name="connsiteX1350" fmla="*/ 4479 w 10000"/>
                  <a:gd name="connsiteY1350" fmla="*/ 198 h 10000"/>
                  <a:gd name="connsiteX1351" fmla="*/ 4402 w 10000"/>
                  <a:gd name="connsiteY1351" fmla="*/ 165 h 10000"/>
                  <a:gd name="connsiteX1352" fmla="*/ 4374 w 10000"/>
                  <a:gd name="connsiteY1352" fmla="*/ 165 h 10000"/>
                  <a:gd name="connsiteX1353" fmla="*/ 4335 w 10000"/>
                  <a:gd name="connsiteY1353" fmla="*/ 172 h 10000"/>
                  <a:gd name="connsiteX1354" fmla="*/ 4302 w 10000"/>
                  <a:gd name="connsiteY1354" fmla="*/ 188 h 10000"/>
                  <a:gd name="connsiteX1355" fmla="*/ 4271 w 10000"/>
                  <a:gd name="connsiteY1355" fmla="*/ 220 h 10000"/>
                  <a:gd name="connsiteX1356" fmla="*/ 4238 w 10000"/>
                  <a:gd name="connsiteY1356" fmla="*/ 240 h 10000"/>
                  <a:gd name="connsiteX1357" fmla="*/ 4324 w 10000"/>
                  <a:gd name="connsiteY1357" fmla="*/ 1289 h 10000"/>
                  <a:gd name="connsiteX1358" fmla="*/ 3521 w 10000"/>
                  <a:gd name="connsiteY1358" fmla="*/ 7730 h 10000"/>
                  <a:gd name="connsiteX1359" fmla="*/ 3554 w 10000"/>
                  <a:gd name="connsiteY1359" fmla="*/ 7740 h 10000"/>
                  <a:gd name="connsiteX1360" fmla="*/ 3560 w 10000"/>
                  <a:gd name="connsiteY1360" fmla="*/ 7749 h 10000"/>
                  <a:gd name="connsiteX1361" fmla="*/ 3562 w 10000"/>
                  <a:gd name="connsiteY1361" fmla="*/ 7759 h 10000"/>
                  <a:gd name="connsiteX1362" fmla="*/ 3573 w 10000"/>
                  <a:gd name="connsiteY1362" fmla="*/ 7766 h 10000"/>
                  <a:gd name="connsiteX1363" fmla="*/ 3584 w 10000"/>
                  <a:gd name="connsiteY1363" fmla="*/ 7759 h 10000"/>
                  <a:gd name="connsiteX1364" fmla="*/ 3598 w 10000"/>
                  <a:gd name="connsiteY1364" fmla="*/ 7743 h 10000"/>
                  <a:gd name="connsiteX1365" fmla="*/ 3609 w 10000"/>
                  <a:gd name="connsiteY1365" fmla="*/ 7756 h 10000"/>
                  <a:gd name="connsiteX1366" fmla="*/ 3623 w 10000"/>
                  <a:gd name="connsiteY1366" fmla="*/ 7733 h 10000"/>
                  <a:gd name="connsiteX1367" fmla="*/ 3632 w 10000"/>
                  <a:gd name="connsiteY1367" fmla="*/ 7730 h 10000"/>
                  <a:gd name="connsiteX1368" fmla="*/ 3634 w 10000"/>
                  <a:gd name="connsiteY1368" fmla="*/ 7730 h 10000"/>
                  <a:gd name="connsiteX1369" fmla="*/ 3643 w 10000"/>
                  <a:gd name="connsiteY1369" fmla="*/ 7730 h 10000"/>
                  <a:gd name="connsiteX1370" fmla="*/ 3657 w 10000"/>
                  <a:gd name="connsiteY1370" fmla="*/ 7733 h 10000"/>
                  <a:gd name="connsiteX1371" fmla="*/ 3670 w 10000"/>
                  <a:gd name="connsiteY1371" fmla="*/ 7730 h 10000"/>
                  <a:gd name="connsiteX1372" fmla="*/ 3687 w 10000"/>
                  <a:gd name="connsiteY1372" fmla="*/ 7730 h 10000"/>
                  <a:gd name="connsiteX1373" fmla="*/ 3690 w 10000"/>
                  <a:gd name="connsiteY1373" fmla="*/ 7730 h 10000"/>
                  <a:gd name="connsiteX1374" fmla="*/ 3704 w 10000"/>
                  <a:gd name="connsiteY1374" fmla="*/ 7740 h 10000"/>
                  <a:gd name="connsiteX1375" fmla="*/ 3712 w 10000"/>
                  <a:gd name="connsiteY1375" fmla="*/ 7743 h 10000"/>
                  <a:gd name="connsiteX1376" fmla="*/ 3723 w 10000"/>
                  <a:gd name="connsiteY1376" fmla="*/ 7749 h 10000"/>
                  <a:gd name="connsiteX1377" fmla="*/ 3729 w 10000"/>
                  <a:gd name="connsiteY1377" fmla="*/ 7749 h 10000"/>
                  <a:gd name="connsiteX1378" fmla="*/ 3729 w 10000"/>
                  <a:gd name="connsiteY1378" fmla="*/ 7743 h 10000"/>
                  <a:gd name="connsiteX1379" fmla="*/ 3745 w 10000"/>
                  <a:gd name="connsiteY1379" fmla="*/ 7740 h 10000"/>
                  <a:gd name="connsiteX1380" fmla="*/ 3753 w 10000"/>
                  <a:gd name="connsiteY1380" fmla="*/ 7730 h 10000"/>
                  <a:gd name="connsiteX1381" fmla="*/ 3762 w 10000"/>
                  <a:gd name="connsiteY1381" fmla="*/ 7720 h 10000"/>
                  <a:gd name="connsiteX1382" fmla="*/ 3776 w 10000"/>
                  <a:gd name="connsiteY1382" fmla="*/ 7710 h 10000"/>
                  <a:gd name="connsiteX1383" fmla="*/ 3784 w 10000"/>
                  <a:gd name="connsiteY1383" fmla="*/ 7701 h 10000"/>
                  <a:gd name="connsiteX1384" fmla="*/ 3792 w 10000"/>
                  <a:gd name="connsiteY1384" fmla="*/ 7694 h 10000"/>
                  <a:gd name="connsiteX1385" fmla="*/ 3801 w 10000"/>
                  <a:gd name="connsiteY1385" fmla="*/ 7685 h 10000"/>
                  <a:gd name="connsiteX1386" fmla="*/ 3803 w 10000"/>
                  <a:gd name="connsiteY1386" fmla="*/ 7685 h 10000"/>
                  <a:gd name="connsiteX1387" fmla="*/ 3809 w 10000"/>
                  <a:gd name="connsiteY1387" fmla="*/ 7685 h 10000"/>
                  <a:gd name="connsiteX1388" fmla="*/ 4871 w 10000"/>
                  <a:gd name="connsiteY1388" fmla="*/ 6921 h 10000"/>
                  <a:gd name="connsiteX1389" fmla="*/ 3778 w 10000"/>
                  <a:gd name="connsiteY1389" fmla="*/ 7756 h 10000"/>
                  <a:gd name="connsiteX1390" fmla="*/ 3762 w 10000"/>
                  <a:gd name="connsiteY1390" fmla="*/ 7775 h 10000"/>
                  <a:gd name="connsiteX1391" fmla="*/ 3748 w 10000"/>
                  <a:gd name="connsiteY1391" fmla="*/ 7775 h 10000"/>
                  <a:gd name="connsiteX1392" fmla="*/ 3737 w 10000"/>
                  <a:gd name="connsiteY1392" fmla="*/ 7778 h 10000"/>
                  <a:gd name="connsiteX1393" fmla="*/ 3723 w 10000"/>
                  <a:gd name="connsiteY1393" fmla="*/ 7778 h 10000"/>
                  <a:gd name="connsiteX1394" fmla="*/ 5766 w 10000"/>
                  <a:gd name="connsiteY1394" fmla="*/ 7785 h 10000"/>
                  <a:gd name="connsiteX1395" fmla="*/ 3712 w 10000"/>
                  <a:gd name="connsiteY1395" fmla="*/ 8005 h 10000"/>
                  <a:gd name="connsiteX1396" fmla="*/ 3706 w 10000"/>
                  <a:gd name="connsiteY1396" fmla="*/ 8021 h 10000"/>
                  <a:gd name="connsiteX1397" fmla="*/ 3712 w 10000"/>
                  <a:gd name="connsiteY1397" fmla="*/ 8044 h 10000"/>
                  <a:gd name="connsiteX1398" fmla="*/ 3712 w 10000"/>
                  <a:gd name="connsiteY1398" fmla="*/ 8051 h 10000"/>
                  <a:gd name="connsiteX1399" fmla="*/ 3729 w 10000"/>
                  <a:gd name="connsiteY1399" fmla="*/ 8060 h 10000"/>
                  <a:gd name="connsiteX1400" fmla="*/ 3767 w 10000"/>
                  <a:gd name="connsiteY1400" fmla="*/ 8106 h 10000"/>
                  <a:gd name="connsiteX1401" fmla="*/ 3770 w 10000"/>
                  <a:gd name="connsiteY1401" fmla="*/ 8119 h 10000"/>
                  <a:gd name="connsiteX1402" fmla="*/ 5833 w 10000"/>
                  <a:gd name="connsiteY1402" fmla="*/ 8143 h 10000"/>
                  <a:gd name="connsiteX1403" fmla="*/ 3740 w 10000"/>
                  <a:gd name="connsiteY1403" fmla="*/ 8154 h 10000"/>
                  <a:gd name="connsiteX1404" fmla="*/ 3731 w 10000"/>
                  <a:gd name="connsiteY1404" fmla="*/ 8138 h 10000"/>
                  <a:gd name="connsiteX1405" fmla="*/ 3729 w 10000"/>
                  <a:gd name="connsiteY1405" fmla="*/ 8125 h 10000"/>
                  <a:gd name="connsiteX1406" fmla="*/ 3712 w 10000"/>
                  <a:gd name="connsiteY1406" fmla="*/ 8115 h 10000"/>
                  <a:gd name="connsiteX1407" fmla="*/ 3704 w 10000"/>
                  <a:gd name="connsiteY1407" fmla="*/ 8109 h 10000"/>
                  <a:gd name="connsiteX1408" fmla="*/ 3687 w 10000"/>
                  <a:gd name="connsiteY1408" fmla="*/ 8099 h 10000"/>
                  <a:gd name="connsiteX1409" fmla="*/ 3673 w 10000"/>
                  <a:gd name="connsiteY1409" fmla="*/ 8093 h 10000"/>
                  <a:gd name="connsiteX1410" fmla="*/ 3665 w 10000"/>
                  <a:gd name="connsiteY1410" fmla="*/ 8083 h 10000"/>
                  <a:gd name="connsiteX1411" fmla="*/ 3648 w 10000"/>
                  <a:gd name="connsiteY1411" fmla="*/ 8073 h 10000"/>
                  <a:gd name="connsiteX1412" fmla="*/ 3643 w 10000"/>
                  <a:gd name="connsiteY1412" fmla="*/ 8063 h 10000"/>
                  <a:gd name="connsiteX1413" fmla="*/ 3632 w 10000"/>
                  <a:gd name="connsiteY1413" fmla="*/ 8054 h 10000"/>
                  <a:gd name="connsiteX1414" fmla="*/ 3623 w 10000"/>
                  <a:gd name="connsiteY1414" fmla="*/ 8060 h 10000"/>
                  <a:gd name="connsiteX1415" fmla="*/ 3615 w 10000"/>
                  <a:gd name="connsiteY1415" fmla="*/ 8070 h 10000"/>
                  <a:gd name="connsiteX1416" fmla="*/ 3607 w 10000"/>
                  <a:gd name="connsiteY1416" fmla="*/ 8083 h 10000"/>
                  <a:gd name="connsiteX1417" fmla="*/ 3607 w 10000"/>
                  <a:gd name="connsiteY1417" fmla="*/ 8099 h 10000"/>
                  <a:gd name="connsiteX1418" fmla="*/ 3607 w 10000"/>
                  <a:gd name="connsiteY1418" fmla="*/ 8125 h 10000"/>
                  <a:gd name="connsiteX1419" fmla="*/ 3601 w 10000"/>
                  <a:gd name="connsiteY1419" fmla="*/ 8148 h 10000"/>
                  <a:gd name="connsiteX1420" fmla="*/ 3584 w 10000"/>
                  <a:gd name="connsiteY1420" fmla="*/ 8154 h 10000"/>
                  <a:gd name="connsiteX1421" fmla="*/ 3573 w 10000"/>
                  <a:gd name="connsiteY1421" fmla="*/ 8154 h 10000"/>
                  <a:gd name="connsiteX1422" fmla="*/ 3560 w 10000"/>
                  <a:gd name="connsiteY1422" fmla="*/ 8138 h 10000"/>
                  <a:gd name="connsiteX1423" fmla="*/ 3551 w 10000"/>
                  <a:gd name="connsiteY1423" fmla="*/ 8119 h 10000"/>
                  <a:gd name="connsiteX1424" fmla="*/ 3504 w 10000"/>
                  <a:gd name="connsiteY1424" fmla="*/ 8073 h 10000"/>
                  <a:gd name="connsiteX1425" fmla="*/ 3493 w 10000"/>
                  <a:gd name="connsiteY1425" fmla="*/ 8051 h 10000"/>
                  <a:gd name="connsiteX1426" fmla="*/ 3488 w 10000"/>
                  <a:gd name="connsiteY1426" fmla="*/ 8034 h 10000"/>
                  <a:gd name="connsiteX1427" fmla="*/ 3488 w 10000"/>
                  <a:gd name="connsiteY1427" fmla="*/ 8012 h 10000"/>
                  <a:gd name="connsiteX1428" fmla="*/ 2279 w 10000"/>
                  <a:gd name="connsiteY1428" fmla="*/ 7646 h 10000"/>
                  <a:gd name="connsiteX1429" fmla="*/ 3457 w 10000"/>
                  <a:gd name="connsiteY1429" fmla="*/ 7872 h 10000"/>
                  <a:gd name="connsiteX1430" fmla="*/ 3449 w 10000"/>
                  <a:gd name="connsiteY1430" fmla="*/ 7847 h 10000"/>
                  <a:gd name="connsiteX1431" fmla="*/ 3446 w 10000"/>
                  <a:gd name="connsiteY1431" fmla="*/ 7827 h 10000"/>
                  <a:gd name="connsiteX1432" fmla="*/ 3457 w 10000"/>
                  <a:gd name="connsiteY1432" fmla="*/ 7808 h 10000"/>
                  <a:gd name="connsiteX1433" fmla="*/ 3465 w 10000"/>
                  <a:gd name="connsiteY1433" fmla="*/ 7798 h 10000"/>
                  <a:gd name="connsiteX1434" fmla="*/ 3476 w 10000"/>
                  <a:gd name="connsiteY1434" fmla="*/ 7788 h 10000"/>
                  <a:gd name="connsiteX1435" fmla="*/ 3479 w 10000"/>
                  <a:gd name="connsiteY1435" fmla="*/ 7795 h 10000"/>
                  <a:gd name="connsiteX1436" fmla="*/ 3501 w 10000"/>
                  <a:gd name="connsiteY1436" fmla="*/ 7817 h 10000"/>
                  <a:gd name="connsiteX1437" fmla="*/ 3518 w 10000"/>
                  <a:gd name="connsiteY1437" fmla="*/ 7843 h 10000"/>
                  <a:gd name="connsiteX1438" fmla="*/ 2718 w 10000"/>
                  <a:gd name="connsiteY1438" fmla="*/ 7077 h 10000"/>
                  <a:gd name="connsiteX0" fmla="*/ 4324 w 10000"/>
                  <a:gd name="connsiteY0" fmla="*/ 1289 h 10000"/>
                  <a:gd name="connsiteX1" fmla="*/ 4296 w 10000"/>
                  <a:gd name="connsiteY1" fmla="*/ 1305 h 10000"/>
                  <a:gd name="connsiteX2" fmla="*/ 4285 w 10000"/>
                  <a:gd name="connsiteY2" fmla="*/ 1279 h 10000"/>
                  <a:gd name="connsiteX3" fmla="*/ 4244 w 10000"/>
                  <a:gd name="connsiteY3" fmla="*/ 1266 h 10000"/>
                  <a:gd name="connsiteX4" fmla="*/ 4208 w 10000"/>
                  <a:gd name="connsiteY4" fmla="*/ 1286 h 10000"/>
                  <a:gd name="connsiteX5" fmla="*/ 4172 w 10000"/>
                  <a:gd name="connsiteY5" fmla="*/ 1299 h 10000"/>
                  <a:gd name="connsiteX6" fmla="*/ 4150 w 10000"/>
                  <a:gd name="connsiteY6" fmla="*/ 1308 h 10000"/>
                  <a:gd name="connsiteX7" fmla="*/ 4139 w 10000"/>
                  <a:gd name="connsiteY7" fmla="*/ 1315 h 10000"/>
                  <a:gd name="connsiteX8" fmla="*/ 4125 w 10000"/>
                  <a:gd name="connsiteY8" fmla="*/ 1315 h 10000"/>
                  <a:gd name="connsiteX9" fmla="*/ 4119 w 10000"/>
                  <a:gd name="connsiteY9" fmla="*/ 1315 h 10000"/>
                  <a:gd name="connsiteX10" fmla="*/ 4111 w 10000"/>
                  <a:gd name="connsiteY10" fmla="*/ 1308 h 10000"/>
                  <a:gd name="connsiteX11" fmla="*/ 4100 w 10000"/>
                  <a:gd name="connsiteY11" fmla="*/ 1315 h 10000"/>
                  <a:gd name="connsiteX12" fmla="*/ 4075 w 10000"/>
                  <a:gd name="connsiteY12" fmla="*/ 1315 h 10000"/>
                  <a:gd name="connsiteX13" fmla="*/ 4058 w 10000"/>
                  <a:gd name="connsiteY13" fmla="*/ 1318 h 10000"/>
                  <a:gd name="connsiteX14" fmla="*/ 4044 w 10000"/>
                  <a:gd name="connsiteY14" fmla="*/ 1315 h 10000"/>
                  <a:gd name="connsiteX15" fmla="*/ 4042 w 10000"/>
                  <a:gd name="connsiteY15" fmla="*/ 1299 h 10000"/>
                  <a:gd name="connsiteX16" fmla="*/ 4014 w 10000"/>
                  <a:gd name="connsiteY16" fmla="*/ 1308 h 10000"/>
                  <a:gd name="connsiteX17" fmla="*/ 4011 w 10000"/>
                  <a:gd name="connsiteY17" fmla="*/ 1315 h 10000"/>
                  <a:gd name="connsiteX18" fmla="*/ 4011 w 10000"/>
                  <a:gd name="connsiteY18" fmla="*/ 1341 h 10000"/>
                  <a:gd name="connsiteX19" fmla="*/ 4019 w 10000"/>
                  <a:gd name="connsiteY19" fmla="*/ 1341 h 10000"/>
                  <a:gd name="connsiteX20" fmla="*/ 3997 w 10000"/>
                  <a:gd name="connsiteY20" fmla="*/ 1363 h 10000"/>
                  <a:gd name="connsiteX21" fmla="*/ 3986 w 10000"/>
                  <a:gd name="connsiteY21" fmla="*/ 1373 h 10000"/>
                  <a:gd name="connsiteX22" fmla="*/ 3981 w 10000"/>
                  <a:gd name="connsiteY22" fmla="*/ 1389 h 10000"/>
                  <a:gd name="connsiteX23" fmla="*/ 3981 w 10000"/>
                  <a:gd name="connsiteY23" fmla="*/ 1409 h 10000"/>
                  <a:gd name="connsiteX24" fmla="*/ 3981 w 10000"/>
                  <a:gd name="connsiteY24" fmla="*/ 1438 h 10000"/>
                  <a:gd name="connsiteX25" fmla="*/ 3961 w 10000"/>
                  <a:gd name="connsiteY25" fmla="*/ 1441 h 10000"/>
                  <a:gd name="connsiteX26" fmla="*/ 3942 w 10000"/>
                  <a:gd name="connsiteY26" fmla="*/ 1441 h 10000"/>
                  <a:gd name="connsiteX27" fmla="*/ 3914 w 10000"/>
                  <a:gd name="connsiteY27" fmla="*/ 1454 h 10000"/>
                  <a:gd name="connsiteX28" fmla="*/ 3892 w 10000"/>
                  <a:gd name="connsiteY28" fmla="*/ 1467 h 10000"/>
                  <a:gd name="connsiteX29" fmla="*/ 3867 w 10000"/>
                  <a:gd name="connsiteY29" fmla="*/ 1483 h 10000"/>
                  <a:gd name="connsiteX30" fmla="*/ 3845 w 10000"/>
                  <a:gd name="connsiteY30" fmla="*/ 1467 h 10000"/>
                  <a:gd name="connsiteX31" fmla="*/ 3850 w 10000"/>
                  <a:gd name="connsiteY31" fmla="*/ 1457 h 10000"/>
                  <a:gd name="connsiteX32" fmla="*/ 3864 w 10000"/>
                  <a:gd name="connsiteY32" fmla="*/ 1441 h 10000"/>
                  <a:gd name="connsiteX33" fmla="*/ 3859 w 10000"/>
                  <a:gd name="connsiteY33" fmla="*/ 1409 h 10000"/>
                  <a:gd name="connsiteX34" fmla="*/ 3842 w 10000"/>
                  <a:gd name="connsiteY34" fmla="*/ 1383 h 10000"/>
                  <a:gd name="connsiteX35" fmla="*/ 3825 w 10000"/>
                  <a:gd name="connsiteY35" fmla="*/ 1360 h 10000"/>
                  <a:gd name="connsiteX36" fmla="*/ 3809 w 10000"/>
                  <a:gd name="connsiteY36" fmla="*/ 1318 h 10000"/>
                  <a:gd name="connsiteX37" fmla="*/ 3787 w 10000"/>
                  <a:gd name="connsiteY37" fmla="*/ 1289 h 10000"/>
                  <a:gd name="connsiteX38" fmla="*/ 3759 w 10000"/>
                  <a:gd name="connsiteY38" fmla="*/ 1266 h 10000"/>
                  <a:gd name="connsiteX39" fmla="*/ 3740 w 10000"/>
                  <a:gd name="connsiteY39" fmla="*/ 1256 h 10000"/>
                  <a:gd name="connsiteX40" fmla="*/ 3715 w 10000"/>
                  <a:gd name="connsiteY40" fmla="*/ 1250 h 10000"/>
                  <a:gd name="connsiteX41" fmla="*/ 3687 w 10000"/>
                  <a:gd name="connsiteY41" fmla="*/ 1256 h 10000"/>
                  <a:gd name="connsiteX42" fmla="*/ 3681 w 10000"/>
                  <a:gd name="connsiteY42" fmla="*/ 1260 h 10000"/>
                  <a:gd name="connsiteX43" fmla="*/ 3670 w 10000"/>
                  <a:gd name="connsiteY43" fmla="*/ 1295 h 10000"/>
                  <a:gd name="connsiteX44" fmla="*/ 3651 w 10000"/>
                  <a:gd name="connsiteY44" fmla="*/ 1305 h 10000"/>
                  <a:gd name="connsiteX45" fmla="*/ 3640 w 10000"/>
                  <a:gd name="connsiteY45" fmla="*/ 1308 h 10000"/>
                  <a:gd name="connsiteX46" fmla="*/ 3626 w 10000"/>
                  <a:gd name="connsiteY46" fmla="*/ 1308 h 10000"/>
                  <a:gd name="connsiteX47" fmla="*/ 3632 w 10000"/>
                  <a:gd name="connsiteY47" fmla="*/ 1276 h 10000"/>
                  <a:gd name="connsiteX48" fmla="*/ 3609 w 10000"/>
                  <a:gd name="connsiteY48" fmla="*/ 1289 h 10000"/>
                  <a:gd name="connsiteX49" fmla="*/ 3593 w 10000"/>
                  <a:gd name="connsiteY49" fmla="*/ 1286 h 10000"/>
                  <a:gd name="connsiteX50" fmla="*/ 3590 w 10000"/>
                  <a:gd name="connsiteY50" fmla="*/ 1256 h 10000"/>
                  <a:gd name="connsiteX51" fmla="*/ 3584 w 10000"/>
                  <a:gd name="connsiteY51" fmla="*/ 1237 h 10000"/>
                  <a:gd name="connsiteX52" fmla="*/ 3573 w 10000"/>
                  <a:gd name="connsiteY52" fmla="*/ 1237 h 10000"/>
                  <a:gd name="connsiteX53" fmla="*/ 3554 w 10000"/>
                  <a:gd name="connsiteY53" fmla="*/ 1227 h 10000"/>
                  <a:gd name="connsiteX54" fmla="*/ 3546 w 10000"/>
                  <a:gd name="connsiteY54" fmla="*/ 1192 h 10000"/>
                  <a:gd name="connsiteX55" fmla="*/ 3529 w 10000"/>
                  <a:gd name="connsiteY55" fmla="*/ 1176 h 10000"/>
                  <a:gd name="connsiteX56" fmla="*/ 3512 w 10000"/>
                  <a:gd name="connsiteY56" fmla="*/ 1182 h 10000"/>
                  <a:gd name="connsiteX57" fmla="*/ 3485 w 10000"/>
                  <a:gd name="connsiteY57" fmla="*/ 1182 h 10000"/>
                  <a:gd name="connsiteX58" fmla="*/ 3463 w 10000"/>
                  <a:gd name="connsiteY58" fmla="*/ 1176 h 10000"/>
                  <a:gd name="connsiteX59" fmla="*/ 3449 w 10000"/>
                  <a:gd name="connsiteY59" fmla="*/ 1182 h 10000"/>
                  <a:gd name="connsiteX60" fmla="*/ 3432 w 10000"/>
                  <a:gd name="connsiteY60" fmla="*/ 1192 h 10000"/>
                  <a:gd name="connsiteX61" fmla="*/ 3454 w 10000"/>
                  <a:gd name="connsiteY61" fmla="*/ 1205 h 10000"/>
                  <a:gd name="connsiteX62" fmla="*/ 3463 w 10000"/>
                  <a:gd name="connsiteY62" fmla="*/ 1205 h 10000"/>
                  <a:gd name="connsiteX63" fmla="*/ 3488 w 10000"/>
                  <a:gd name="connsiteY63" fmla="*/ 1205 h 10000"/>
                  <a:gd name="connsiteX64" fmla="*/ 3488 w 10000"/>
                  <a:gd name="connsiteY64" fmla="*/ 1218 h 10000"/>
                  <a:gd name="connsiteX65" fmla="*/ 3493 w 10000"/>
                  <a:gd name="connsiteY65" fmla="*/ 1247 h 10000"/>
                  <a:gd name="connsiteX66" fmla="*/ 3512 w 10000"/>
                  <a:gd name="connsiteY66" fmla="*/ 1247 h 10000"/>
                  <a:gd name="connsiteX67" fmla="*/ 3518 w 10000"/>
                  <a:gd name="connsiteY67" fmla="*/ 1250 h 10000"/>
                  <a:gd name="connsiteX68" fmla="*/ 3521 w 10000"/>
                  <a:gd name="connsiteY68" fmla="*/ 1276 h 10000"/>
                  <a:gd name="connsiteX69" fmla="*/ 3543 w 10000"/>
                  <a:gd name="connsiteY69" fmla="*/ 1295 h 10000"/>
                  <a:gd name="connsiteX70" fmla="*/ 3546 w 10000"/>
                  <a:gd name="connsiteY70" fmla="*/ 1305 h 10000"/>
                  <a:gd name="connsiteX71" fmla="*/ 3543 w 10000"/>
                  <a:gd name="connsiteY71" fmla="*/ 1315 h 10000"/>
                  <a:gd name="connsiteX72" fmla="*/ 3543 w 10000"/>
                  <a:gd name="connsiteY72" fmla="*/ 1331 h 10000"/>
                  <a:gd name="connsiteX73" fmla="*/ 3554 w 10000"/>
                  <a:gd name="connsiteY73" fmla="*/ 1324 h 10000"/>
                  <a:gd name="connsiteX74" fmla="*/ 3560 w 10000"/>
                  <a:gd name="connsiteY74" fmla="*/ 1331 h 10000"/>
                  <a:gd name="connsiteX75" fmla="*/ 3582 w 10000"/>
                  <a:gd name="connsiteY75" fmla="*/ 1344 h 10000"/>
                  <a:gd name="connsiteX76" fmla="*/ 3598 w 10000"/>
                  <a:gd name="connsiteY76" fmla="*/ 1380 h 10000"/>
                  <a:gd name="connsiteX77" fmla="*/ 3607 w 10000"/>
                  <a:gd name="connsiteY77" fmla="*/ 1389 h 10000"/>
                  <a:gd name="connsiteX78" fmla="*/ 3623 w 10000"/>
                  <a:gd name="connsiteY78" fmla="*/ 1409 h 10000"/>
                  <a:gd name="connsiteX79" fmla="*/ 3634 w 10000"/>
                  <a:gd name="connsiteY79" fmla="*/ 1438 h 10000"/>
                  <a:gd name="connsiteX80" fmla="*/ 3632 w 10000"/>
                  <a:gd name="connsiteY80" fmla="*/ 1454 h 10000"/>
                  <a:gd name="connsiteX81" fmla="*/ 3618 w 10000"/>
                  <a:gd name="connsiteY81" fmla="*/ 1438 h 10000"/>
                  <a:gd name="connsiteX82" fmla="*/ 3598 w 10000"/>
                  <a:gd name="connsiteY82" fmla="*/ 1428 h 10000"/>
                  <a:gd name="connsiteX83" fmla="*/ 3582 w 10000"/>
                  <a:gd name="connsiteY83" fmla="*/ 1402 h 10000"/>
                  <a:gd name="connsiteX84" fmla="*/ 3562 w 10000"/>
                  <a:gd name="connsiteY84" fmla="*/ 1399 h 10000"/>
                  <a:gd name="connsiteX85" fmla="*/ 3546 w 10000"/>
                  <a:gd name="connsiteY85" fmla="*/ 1383 h 10000"/>
                  <a:gd name="connsiteX86" fmla="*/ 3510 w 10000"/>
                  <a:gd name="connsiteY86" fmla="*/ 1360 h 10000"/>
                  <a:gd name="connsiteX87" fmla="*/ 3485 w 10000"/>
                  <a:gd name="connsiteY87" fmla="*/ 1344 h 10000"/>
                  <a:gd name="connsiteX88" fmla="*/ 3454 w 10000"/>
                  <a:gd name="connsiteY88" fmla="*/ 1334 h 10000"/>
                  <a:gd name="connsiteX89" fmla="*/ 3429 w 10000"/>
                  <a:gd name="connsiteY89" fmla="*/ 1315 h 10000"/>
                  <a:gd name="connsiteX90" fmla="*/ 3416 w 10000"/>
                  <a:gd name="connsiteY90" fmla="*/ 1308 h 10000"/>
                  <a:gd name="connsiteX91" fmla="*/ 3399 w 10000"/>
                  <a:gd name="connsiteY91" fmla="*/ 1305 h 10000"/>
                  <a:gd name="connsiteX92" fmla="*/ 3382 w 10000"/>
                  <a:gd name="connsiteY92" fmla="*/ 1286 h 10000"/>
                  <a:gd name="connsiteX93" fmla="*/ 3380 w 10000"/>
                  <a:gd name="connsiteY93" fmla="*/ 1266 h 10000"/>
                  <a:gd name="connsiteX94" fmla="*/ 3388 w 10000"/>
                  <a:gd name="connsiteY94" fmla="*/ 1256 h 10000"/>
                  <a:gd name="connsiteX95" fmla="*/ 3407 w 10000"/>
                  <a:gd name="connsiteY95" fmla="*/ 1256 h 10000"/>
                  <a:gd name="connsiteX96" fmla="*/ 3396 w 10000"/>
                  <a:gd name="connsiteY96" fmla="*/ 1227 h 10000"/>
                  <a:gd name="connsiteX97" fmla="*/ 3382 w 10000"/>
                  <a:gd name="connsiteY97" fmla="*/ 1227 h 10000"/>
                  <a:gd name="connsiteX98" fmla="*/ 3360 w 10000"/>
                  <a:gd name="connsiteY98" fmla="*/ 1221 h 10000"/>
                  <a:gd name="connsiteX99" fmla="*/ 3349 w 10000"/>
                  <a:gd name="connsiteY99" fmla="*/ 1231 h 10000"/>
                  <a:gd name="connsiteX100" fmla="*/ 3352 w 10000"/>
                  <a:gd name="connsiteY100" fmla="*/ 1247 h 10000"/>
                  <a:gd name="connsiteX101" fmla="*/ 3341 w 10000"/>
                  <a:gd name="connsiteY101" fmla="*/ 1237 h 10000"/>
                  <a:gd name="connsiteX102" fmla="*/ 3335 w 10000"/>
                  <a:gd name="connsiteY102" fmla="*/ 1231 h 10000"/>
                  <a:gd name="connsiteX103" fmla="*/ 3307 w 10000"/>
                  <a:gd name="connsiteY103" fmla="*/ 1227 h 10000"/>
                  <a:gd name="connsiteX104" fmla="*/ 3294 w 10000"/>
                  <a:gd name="connsiteY104" fmla="*/ 1221 h 10000"/>
                  <a:gd name="connsiteX105" fmla="*/ 3271 w 10000"/>
                  <a:gd name="connsiteY105" fmla="*/ 1211 h 10000"/>
                  <a:gd name="connsiteX106" fmla="*/ 3252 w 10000"/>
                  <a:gd name="connsiteY106" fmla="*/ 1195 h 10000"/>
                  <a:gd name="connsiteX107" fmla="*/ 3235 w 10000"/>
                  <a:gd name="connsiteY107" fmla="*/ 1195 h 10000"/>
                  <a:gd name="connsiteX108" fmla="*/ 3235 w 10000"/>
                  <a:gd name="connsiteY108" fmla="*/ 1205 h 10000"/>
                  <a:gd name="connsiteX109" fmla="*/ 3219 w 10000"/>
                  <a:gd name="connsiteY109" fmla="*/ 1231 h 10000"/>
                  <a:gd name="connsiteX110" fmla="*/ 3213 w 10000"/>
                  <a:gd name="connsiteY110" fmla="*/ 1231 h 10000"/>
                  <a:gd name="connsiteX111" fmla="*/ 3183 w 10000"/>
                  <a:gd name="connsiteY111" fmla="*/ 1221 h 10000"/>
                  <a:gd name="connsiteX112" fmla="*/ 3175 w 10000"/>
                  <a:gd name="connsiteY112" fmla="*/ 1227 h 10000"/>
                  <a:gd name="connsiteX113" fmla="*/ 3163 w 10000"/>
                  <a:gd name="connsiteY113" fmla="*/ 1237 h 10000"/>
                  <a:gd name="connsiteX114" fmla="*/ 3158 w 10000"/>
                  <a:gd name="connsiteY114" fmla="*/ 1260 h 10000"/>
                  <a:gd name="connsiteX115" fmla="*/ 3158 w 10000"/>
                  <a:gd name="connsiteY115" fmla="*/ 1276 h 10000"/>
                  <a:gd name="connsiteX116" fmla="*/ 3163 w 10000"/>
                  <a:gd name="connsiteY116" fmla="*/ 1295 h 10000"/>
                  <a:gd name="connsiteX117" fmla="*/ 3166 w 10000"/>
                  <a:gd name="connsiteY117" fmla="*/ 1308 h 10000"/>
                  <a:gd name="connsiteX118" fmla="*/ 3158 w 10000"/>
                  <a:gd name="connsiteY118" fmla="*/ 1315 h 10000"/>
                  <a:gd name="connsiteX119" fmla="*/ 3133 w 10000"/>
                  <a:gd name="connsiteY119" fmla="*/ 1299 h 10000"/>
                  <a:gd name="connsiteX120" fmla="*/ 3114 w 10000"/>
                  <a:gd name="connsiteY120" fmla="*/ 1276 h 10000"/>
                  <a:gd name="connsiteX121" fmla="*/ 3078 w 10000"/>
                  <a:gd name="connsiteY121" fmla="*/ 1240 h 10000"/>
                  <a:gd name="connsiteX122" fmla="*/ 3044 w 10000"/>
                  <a:gd name="connsiteY122" fmla="*/ 1227 h 10000"/>
                  <a:gd name="connsiteX123" fmla="*/ 3033 w 10000"/>
                  <a:gd name="connsiteY123" fmla="*/ 1231 h 10000"/>
                  <a:gd name="connsiteX124" fmla="*/ 3036 w 10000"/>
                  <a:gd name="connsiteY124" fmla="*/ 1256 h 10000"/>
                  <a:gd name="connsiteX125" fmla="*/ 3044 w 10000"/>
                  <a:gd name="connsiteY125" fmla="*/ 1266 h 10000"/>
                  <a:gd name="connsiteX126" fmla="*/ 3044 w 10000"/>
                  <a:gd name="connsiteY126" fmla="*/ 1276 h 10000"/>
                  <a:gd name="connsiteX127" fmla="*/ 3036 w 10000"/>
                  <a:gd name="connsiteY127" fmla="*/ 1276 h 10000"/>
                  <a:gd name="connsiteX128" fmla="*/ 3028 w 10000"/>
                  <a:gd name="connsiteY128" fmla="*/ 1266 h 10000"/>
                  <a:gd name="connsiteX129" fmla="*/ 3025 w 10000"/>
                  <a:gd name="connsiteY129" fmla="*/ 1256 h 10000"/>
                  <a:gd name="connsiteX130" fmla="*/ 3008 w 10000"/>
                  <a:gd name="connsiteY130" fmla="*/ 1205 h 10000"/>
                  <a:gd name="connsiteX131" fmla="*/ 3000 w 10000"/>
                  <a:gd name="connsiteY131" fmla="*/ 1192 h 10000"/>
                  <a:gd name="connsiteX132" fmla="*/ 2994 w 10000"/>
                  <a:gd name="connsiteY132" fmla="*/ 1176 h 10000"/>
                  <a:gd name="connsiteX133" fmla="*/ 2986 w 10000"/>
                  <a:gd name="connsiteY133" fmla="*/ 1182 h 10000"/>
                  <a:gd name="connsiteX134" fmla="*/ 2981 w 10000"/>
                  <a:gd name="connsiteY134" fmla="*/ 1192 h 10000"/>
                  <a:gd name="connsiteX135" fmla="*/ 2970 w 10000"/>
                  <a:gd name="connsiteY135" fmla="*/ 1201 h 10000"/>
                  <a:gd name="connsiteX136" fmla="*/ 2956 w 10000"/>
                  <a:gd name="connsiteY136" fmla="*/ 1218 h 10000"/>
                  <a:gd name="connsiteX137" fmla="*/ 2939 w 10000"/>
                  <a:gd name="connsiteY137" fmla="*/ 1240 h 10000"/>
                  <a:gd name="connsiteX138" fmla="*/ 2928 w 10000"/>
                  <a:gd name="connsiteY138" fmla="*/ 1247 h 10000"/>
                  <a:gd name="connsiteX139" fmla="*/ 2922 w 10000"/>
                  <a:gd name="connsiteY139" fmla="*/ 1250 h 10000"/>
                  <a:gd name="connsiteX140" fmla="*/ 2911 w 10000"/>
                  <a:gd name="connsiteY140" fmla="*/ 1250 h 10000"/>
                  <a:gd name="connsiteX141" fmla="*/ 2884 w 10000"/>
                  <a:gd name="connsiteY141" fmla="*/ 1247 h 10000"/>
                  <a:gd name="connsiteX142" fmla="*/ 2864 w 10000"/>
                  <a:gd name="connsiteY142" fmla="*/ 1237 h 10000"/>
                  <a:gd name="connsiteX143" fmla="*/ 2848 w 10000"/>
                  <a:gd name="connsiteY143" fmla="*/ 1231 h 10000"/>
                  <a:gd name="connsiteX144" fmla="*/ 2834 w 10000"/>
                  <a:gd name="connsiteY144" fmla="*/ 1227 h 10000"/>
                  <a:gd name="connsiteX145" fmla="*/ 2831 w 10000"/>
                  <a:gd name="connsiteY145" fmla="*/ 1227 h 10000"/>
                  <a:gd name="connsiteX146" fmla="*/ 2831 w 10000"/>
                  <a:gd name="connsiteY146" fmla="*/ 1221 h 10000"/>
                  <a:gd name="connsiteX147" fmla="*/ 2825 w 10000"/>
                  <a:gd name="connsiteY147" fmla="*/ 1205 h 10000"/>
                  <a:gd name="connsiteX148" fmla="*/ 2823 w 10000"/>
                  <a:gd name="connsiteY148" fmla="*/ 1192 h 10000"/>
                  <a:gd name="connsiteX149" fmla="*/ 2817 w 10000"/>
                  <a:gd name="connsiteY149" fmla="*/ 1182 h 10000"/>
                  <a:gd name="connsiteX150" fmla="*/ 2814 w 10000"/>
                  <a:gd name="connsiteY150" fmla="*/ 1176 h 10000"/>
                  <a:gd name="connsiteX151" fmla="*/ 2792 w 10000"/>
                  <a:gd name="connsiteY151" fmla="*/ 1172 h 10000"/>
                  <a:gd name="connsiteX152" fmla="*/ 2759 w 10000"/>
                  <a:gd name="connsiteY152" fmla="*/ 1156 h 10000"/>
                  <a:gd name="connsiteX153" fmla="*/ 2734 w 10000"/>
                  <a:gd name="connsiteY153" fmla="*/ 1143 h 10000"/>
                  <a:gd name="connsiteX154" fmla="*/ 2695 w 10000"/>
                  <a:gd name="connsiteY154" fmla="*/ 1124 h 10000"/>
                  <a:gd name="connsiteX155" fmla="*/ 2670 w 10000"/>
                  <a:gd name="connsiteY155" fmla="*/ 1108 h 10000"/>
                  <a:gd name="connsiteX156" fmla="*/ 2645 w 10000"/>
                  <a:gd name="connsiteY156" fmla="*/ 1091 h 10000"/>
                  <a:gd name="connsiteX157" fmla="*/ 2618 w 10000"/>
                  <a:gd name="connsiteY157" fmla="*/ 1088 h 10000"/>
                  <a:gd name="connsiteX158" fmla="*/ 2576 w 10000"/>
                  <a:gd name="connsiteY158" fmla="*/ 1088 h 10000"/>
                  <a:gd name="connsiteX159" fmla="*/ 2551 w 10000"/>
                  <a:gd name="connsiteY159" fmla="*/ 1091 h 10000"/>
                  <a:gd name="connsiteX160" fmla="*/ 2521 w 10000"/>
                  <a:gd name="connsiteY160" fmla="*/ 1098 h 10000"/>
                  <a:gd name="connsiteX161" fmla="*/ 2493 w 10000"/>
                  <a:gd name="connsiteY161" fmla="*/ 1104 h 10000"/>
                  <a:gd name="connsiteX162" fmla="*/ 2468 w 10000"/>
                  <a:gd name="connsiteY162" fmla="*/ 1108 h 10000"/>
                  <a:gd name="connsiteX163" fmla="*/ 2404 w 10000"/>
                  <a:gd name="connsiteY163" fmla="*/ 1124 h 10000"/>
                  <a:gd name="connsiteX164" fmla="*/ 2366 w 10000"/>
                  <a:gd name="connsiteY164" fmla="*/ 1133 h 10000"/>
                  <a:gd name="connsiteX165" fmla="*/ 2346 w 10000"/>
                  <a:gd name="connsiteY165" fmla="*/ 1137 h 10000"/>
                  <a:gd name="connsiteX166" fmla="*/ 2294 w 10000"/>
                  <a:gd name="connsiteY166" fmla="*/ 1146 h 10000"/>
                  <a:gd name="connsiteX167" fmla="*/ 2249 w 10000"/>
                  <a:gd name="connsiteY167" fmla="*/ 1156 h 10000"/>
                  <a:gd name="connsiteX168" fmla="*/ 2230 w 10000"/>
                  <a:gd name="connsiteY168" fmla="*/ 1156 h 10000"/>
                  <a:gd name="connsiteX169" fmla="*/ 2222 w 10000"/>
                  <a:gd name="connsiteY169" fmla="*/ 1163 h 10000"/>
                  <a:gd name="connsiteX170" fmla="*/ 2194 w 10000"/>
                  <a:gd name="connsiteY170" fmla="*/ 1163 h 10000"/>
                  <a:gd name="connsiteX171" fmla="*/ 2172 w 10000"/>
                  <a:gd name="connsiteY171" fmla="*/ 1163 h 10000"/>
                  <a:gd name="connsiteX172" fmla="*/ 2147 w 10000"/>
                  <a:gd name="connsiteY172" fmla="*/ 1166 h 10000"/>
                  <a:gd name="connsiteX173" fmla="*/ 2108 w 10000"/>
                  <a:gd name="connsiteY173" fmla="*/ 1166 h 10000"/>
                  <a:gd name="connsiteX174" fmla="*/ 2083 w 10000"/>
                  <a:gd name="connsiteY174" fmla="*/ 1156 h 10000"/>
                  <a:gd name="connsiteX175" fmla="*/ 2042 w 10000"/>
                  <a:gd name="connsiteY175" fmla="*/ 1143 h 10000"/>
                  <a:gd name="connsiteX176" fmla="*/ 2011 w 10000"/>
                  <a:gd name="connsiteY176" fmla="*/ 1143 h 10000"/>
                  <a:gd name="connsiteX177" fmla="*/ 1994 w 10000"/>
                  <a:gd name="connsiteY177" fmla="*/ 1146 h 10000"/>
                  <a:gd name="connsiteX178" fmla="*/ 1967 w 10000"/>
                  <a:gd name="connsiteY178" fmla="*/ 1156 h 10000"/>
                  <a:gd name="connsiteX179" fmla="*/ 1903 w 10000"/>
                  <a:gd name="connsiteY179" fmla="*/ 1176 h 10000"/>
                  <a:gd name="connsiteX180" fmla="*/ 1873 w 10000"/>
                  <a:gd name="connsiteY180" fmla="*/ 1182 h 10000"/>
                  <a:gd name="connsiteX181" fmla="*/ 1850 w 10000"/>
                  <a:gd name="connsiteY181" fmla="*/ 1185 h 10000"/>
                  <a:gd name="connsiteX182" fmla="*/ 1842 w 10000"/>
                  <a:gd name="connsiteY182" fmla="*/ 1192 h 10000"/>
                  <a:gd name="connsiteX183" fmla="*/ 1823 w 10000"/>
                  <a:gd name="connsiteY183" fmla="*/ 1195 h 10000"/>
                  <a:gd name="connsiteX184" fmla="*/ 1814 w 10000"/>
                  <a:gd name="connsiteY184" fmla="*/ 1201 h 10000"/>
                  <a:gd name="connsiteX185" fmla="*/ 1792 w 10000"/>
                  <a:gd name="connsiteY185" fmla="*/ 1218 h 10000"/>
                  <a:gd name="connsiteX186" fmla="*/ 1767 w 10000"/>
                  <a:gd name="connsiteY186" fmla="*/ 1231 h 10000"/>
                  <a:gd name="connsiteX187" fmla="*/ 1717 w 10000"/>
                  <a:gd name="connsiteY187" fmla="*/ 1266 h 10000"/>
                  <a:gd name="connsiteX188" fmla="*/ 1695 w 10000"/>
                  <a:gd name="connsiteY188" fmla="*/ 1279 h 10000"/>
                  <a:gd name="connsiteX189" fmla="*/ 1654 w 10000"/>
                  <a:gd name="connsiteY189" fmla="*/ 1308 h 10000"/>
                  <a:gd name="connsiteX190" fmla="*/ 1620 w 10000"/>
                  <a:gd name="connsiteY190" fmla="*/ 1334 h 10000"/>
                  <a:gd name="connsiteX191" fmla="*/ 1590 w 10000"/>
                  <a:gd name="connsiteY191" fmla="*/ 1360 h 10000"/>
                  <a:gd name="connsiteX192" fmla="*/ 1565 w 10000"/>
                  <a:gd name="connsiteY192" fmla="*/ 1380 h 10000"/>
                  <a:gd name="connsiteX193" fmla="*/ 1532 w 10000"/>
                  <a:gd name="connsiteY193" fmla="*/ 1402 h 10000"/>
                  <a:gd name="connsiteX194" fmla="*/ 1501 w 10000"/>
                  <a:gd name="connsiteY194" fmla="*/ 1418 h 10000"/>
                  <a:gd name="connsiteX195" fmla="*/ 1460 w 10000"/>
                  <a:gd name="connsiteY195" fmla="*/ 1438 h 10000"/>
                  <a:gd name="connsiteX196" fmla="*/ 1435 w 10000"/>
                  <a:gd name="connsiteY196" fmla="*/ 1454 h 10000"/>
                  <a:gd name="connsiteX197" fmla="*/ 1421 w 10000"/>
                  <a:gd name="connsiteY197" fmla="*/ 1464 h 10000"/>
                  <a:gd name="connsiteX198" fmla="*/ 1380 w 10000"/>
                  <a:gd name="connsiteY198" fmla="*/ 1473 h 10000"/>
                  <a:gd name="connsiteX199" fmla="*/ 1324 w 10000"/>
                  <a:gd name="connsiteY199" fmla="*/ 1477 h 10000"/>
                  <a:gd name="connsiteX200" fmla="*/ 1274 w 10000"/>
                  <a:gd name="connsiteY200" fmla="*/ 1483 h 10000"/>
                  <a:gd name="connsiteX201" fmla="*/ 1244 w 10000"/>
                  <a:gd name="connsiteY201" fmla="*/ 1486 h 10000"/>
                  <a:gd name="connsiteX202" fmla="*/ 1233 w 10000"/>
                  <a:gd name="connsiteY202" fmla="*/ 1486 h 10000"/>
                  <a:gd name="connsiteX203" fmla="*/ 1197 w 10000"/>
                  <a:gd name="connsiteY203" fmla="*/ 1493 h 10000"/>
                  <a:gd name="connsiteX204" fmla="*/ 1180 w 10000"/>
                  <a:gd name="connsiteY204" fmla="*/ 1496 h 10000"/>
                  <a:gd name="connsiteX205" fmla="*/ 1169 w 10000"/>
                  <a:gd name="connsiteY205" fmla="*/ 1496 h 10000"/>
                  <a:gd name="connsiteX206" fmla="*/ 1161 w 10000"/>
                  <a:gd name="connsiteY206" fmla="*/ 1503 h 10000"/>
                  <a:gd name="connsiteX207" fmla="*/ 1155 w 10000"/>
                  <a:gd name="connsiteY207" fmla="*/ 1503 h 10000"/>
                  <a:gd name="connsiteX208" fmla="*/ 501 w 10000"/>
                  <a:gd name="connsiteY208" fmla="*/ 2277 h 10000"/>
                  <a:gd name="connsiteX209" fmla="*/ 396 w 10000"/>
                  <a:gd name="connsiteY209" fmla="*/ 2532 h 10000"/>
                  <a:gd name="connsiteX210" fmla="*/ 324 w 10000"/>
                  <a:gd name="connsiteY210" fmla="*/ 2759 h 10000"/>
                  <a:gd name="connsiteX211" fmla="*/ 274 w 10000"/>
                  <a:gd name="connsiteY211" fmla="*/ 2866 h 10000"/>
                  <a:gd name="connsiteX212" fmla="*/ 202 w 10000"/>
                  <a:gd name="connsiteY212" fmla="*/ 3008 h 10000"/>
                  <a:gd name="connsiteX213" fmla="*/ 211 w 10000"/>
                  <a:gd name="connsiteY213" fmla="*/ 3177 h 10000"/>
                  <a:gd name="connsiteX214" fmla="*/ 235 w 10000"/>
                  <a:gd name="connsiteY214" fmla="*/ 3368 h 10000"/>
                  <a:gd name="connsiteX215" fmla="*/ 266 w 10000"/>
                  <a:gd name="connsiteY215" fmla="*/ 3595 h 10000"/>
                  <a:gd name="connsiteX216" fmla="*/ 299 w 10000"/>
                  <a:gd name="connsiteY216" fmla="*/ 3831 h 10000"/>
                  <a:gd name="connsiteX217" fmla="*/ 305 w 10000"/>
                  <a:gd name="connsiteY217" fmla="*/ 3863 h 10000"/>
                  <a:gd name="connsiteX218" fmla="*/ 341 w 10000"/>
                  <a:gd name="connsiteY218" fmla="*/ 3941 h 10000"/>
                  <a:gd name="connsiteX219" fmla="*/ 186 w 10000"/>
                  <a:gd name="connsiteY219" fmla="*/ 3935 h 10000"/>
                  <a:gd name="connsiteX220" fmla="*/ 30 w 10000"/>
                  <a:gd name="connsiteY220" fmla="*/ 3925 h 10000"/>
                  <a:gd name="connsiteX221" fmla="*/ 0 w 10000"/>
                  <a:gd name="connsiteY221" fmla="*/ 4054 h 10000"/>
                  <a:gd name="connsiteX222" fmla="*/ 14 w 10000"/>
                  <a:gd name="connsiteY222" fmla="*/ 4152 h 10000"/>
                  <a:gd name="connsiteX223" fmla="*/ 22 w 10000"/>
                  <a:gd name="connsiteY223" fmla="*/ 4242 h 10000"/>
                  <a:gd name="connsiteX224" fmla="*/ 30 w 10000"/>
                  <a:gd name="connsiteY224" fmla="*/ 4291 h 10000"/>
                  <a:gd name="connsiteX225" fmla="*/ 102 w 10000"/>
                  <a:gd name="connsiteY225" fmla="*/ 4271 h 10000"/>
                  <a:gd name="connsiteX226" fmla="*/ 155 w 10000"/>
                  <a:gd name="connsiteY226" fmla="*/ 4262 h 10000"/>
                  <a:gd name="connsiteX227" fmla="*/ 410 w 10000"/>
                  <a:gd name="connsiteY227" fmla="*/ 4255 h 10000"/>
                  <a:gd name="connsiteX228" fmla="*/ 418 w 10000"/>
                  <a:gd name="connsiteY228" fmla="*/ 4385 h 10000"/>
                  <a:gd name="connsiteX229" fmla="*/ 429 w 10000"/>
                  <a:gd name="connsiteY229" fmla="*/ 4543 h 10000"/>
                  <a:gd name="connsiteX230" fmla="*/ 443 w 10000"/>
                  <a:gd name="connsiteY230" fmla="*/ 4585 h 10000"/>
                  <a:gd name="connsiteX231" fmla="*/ 465 w 10000"/>
                  <a:gd name="connsiteY231" fmla="*/ 4611 h 10000"/>
                  <a:gd name="connsiteX232" fmla="*/ 468 w 10000"/>
                  <a:gd name="connsiteY232" fmla="*/ 4621 h 10000"/>
                  <a:gd name="connsiteX233" fmla="*/ 474 w 10000"/>
                  <a:gd name="connsiteY233" fmla="*/ 4679 h 10000"/>
                  <a:gd name="connsiteX234" fmla="*/ 554 w 10000"/>
                  <a:gd name="connsiteY234" fmla="*/ 4738 h 10000"/>
                  <a:gd name="connsiteX235" fmla="*/ 637 w 10000"/>
                  <a:gd name="connsiteY235" fmla="*/ 4809 h 10000"/>
                  <a:gd name="connsiteX236" fmla="*/ 704 w 10000"/>
                  <a:gd name="connsiteY236" fmla="*/ 4851 h 10000"/>
                  <a:gd name="connsiteX237" fmla="*/ 740 w 10000"/>
                  <a:gd name="connsiteY237" fmla="*/ 4893 h 10000"/>
                  <a:gd name="connsiteX238" fmla="*/ 756 w 10000"/>
                  <a:gd name="connsiteY238" fmla="*/ 4896 h 10000"/>
                  <a:gd name="connsiteX239" fmla="*/ 767 w 10000"/>
                  <a:gd name="connsiteY239" fmla="*/ 4880 h 10000"/>
                  <a:gd name="connsiteX240" fmla="*/ 806 w 10000"/>
                  <a:gd name="connsiteY240" fmla="*/ 4945 h 10000"/>
                  <a:gd name="connsiteX241" fmla="*/ 886 w 10000"/>
                  <a:gd name="connsiteY241" fmla="*/ 5078 h 10000"/>
                  <a:gd name="connsiteX242" fmla="*/ 911 w 10000"/>
                  <a:gd name="connsiteY242" fmla="*/ 5130 h 10000"/>
                  <a:gd name="connsiteX243" fmla="*/ 920 w 10000"/>
                  <a:gd name="connsiteY243" fmla="*/ 5191 h 10000"/>
                  <a:gd name="connsiteX244" fmla="*/ 920 w 10000"/>
                  <a:gd name="connsiteY244" fmla="*/ 5220 h 10000"/>
                  <a:gd name="connsiteX245" fmla="*/ 911 w 10000"/>
                  <a:gd name="connsiteY245" fmla="*/ 5314 h 10000"/>
                  <a:gd name="connsiteX246" fmla="*/ 898 w 10000"/>
                  <a:gd name="connsiteY246" fmla="*/ 5369 h 10000"/>
                  <a:gd name="connsiteX247" fmla="*/ 895 w 10000"/>
                  <a:gd name="connsiteY247" fmla="*/ 5385 h 10000"/>
                  <a:gd name="connsiteX248" fmla="*/ 895 w 10000"/>
                  <a:gd name="connsiteY248" fmla="*/ 5405 h 10000"/>
                  <a:gd name="connsiteX249" fmla="*/ 898 w 10000"/>
                  <a:gd name="connsiteY249" fmla="*/ 5434 h 10000"/>
                  <a:gd name="connsiteX250" fmla="*/ 911 w 10000"/>
                  <a:gd name="connsiteY250" fmla="*/ 5463 h 10000"/>
                  <a:gd name="connsiteX251" fmla="*/ 920 w 10000"/>
                  <a:gd name="connsiteY251" fmla="*/ 5492 h 10000"/>
                  <a:gd name="connsiteX252" fmla="*/ 934 w 10000"/>
                  <a:gd name="connsiteY252" fmla="*/ 5518 h 10000"/>
                  <a:gd name="connsiteX253" fmla="*/ 1169 w 10000"/>
                  <a:gd name="connsiteY253" fmla="*/ 5738 h 10000"/>
                  <a:gd name="connsiteX254" fmla="*/ 1188 w 10000"/>
                  <a:gd name="connsiteY254" fmla="*/ 5755 h 10000"/>
                  <a:gd name="connsiteX255" fmla="*/ 1216 w 10000"/>
                  <a:gd name="connsiteY255" fmla="*/ 5758 h 10000"/>
                  <a:gd name="connsiteX256" fmla="*/ 1313 w 10000"/>
                  <a:gd name="connsiteY256" fmla="*/ 5774 h 10000"/>
                  <a:gd name="connsiteX257" fmla="*/ 1349 w 10000"/>
                  <a:gd name="connsiteY257" fmla="*/ 5787 h 10000"/>
                  <a:gd name="connsiteX258" fmla="*/ 1393 w 10000"/>
                  <a:gd name="connsiteY258" fmla="*/ 5793 h 10000"/>
                  <a:gd name="connsiteX259" fmla="*/ 1393 w 10000"/>
                  <a:gd name="connsiteY259" fmla="*/ 5797 h 10000"/>
                  <a:gd name="connsiteX260" fmla="*/ 1421 w 10000"/>
                  <a:gd name="connsiteY260" fmla="*/ 5810 h 10000"/>
                  <a:gd name="connsiteX261" fmla="*/ 1446 w 10000"/>
                  <a:gd name="connsiteY261" fmla="*/ 5829 h 10000"/>
                  <a:gd name="connsiteX262" fmla="*/ 1460 w 10000"/>
                  <a:gd name="connsiteY262" fmla="*/ 5842 h 10000"/>
                  <a:gd name="connsiteX263" fmla="*/ 1476 w 10000"/>
                  <a:gd name="connsiteY263" fmla="*/ 5848 h 10000"/>
                  <a:gd name="connsiteX264" fmla="*/ 1501 w 10000"/>
                  <a:gd name="connsiteY264" fmla="*/ 5852 h 10000"/>
                  <a:gd name="connsiteX265" fmla="*/ 1532 w 10000"/>
                  <a:gd name="connsiteY265" fmla="*/ 5887 h 10000"/>
                  <a:gd name="connsiteX266" fmla="*/ 1565 w 10000"/>
                  <a:gd name="connsiteY266" fmla="*/ 5942 h 10000"/>
                  <a:gd name="connsiteX267" fmla="*/ 1587 w 10000"/>
                  <a:gd name="connsiteY267" fmla="*/ 5972 h 10000"/>
                  <a:gd name="connsiteX268" fmla="*/ 1612 w 10000"/>
                  <a:gd name="connsiteY268" fmla="*/ 5955 h 10000"/>
                  <a:gd name="connsiteX269" fmla="*/ 1679 w 10000"/>
                  <a:gd name="connsiteY269" fmla="*/ 6049 h 10000"/>
                  <a:gd name="connsiteX270" fmla="*/ 1720 w 10000"/>
                  <a:gd name="connsiteY270" fmla="*/ 6108 h 10000"/>
                  <a:gd name="connsiteX271" fmla="*/ 1751 w 10000"/>
                  <a:gd name="connsiteY271" fmla="*/ 6133 h 10000"/>
                  <a:gd name="connsiteX272" fmla="*/ 1792 w 10000"/>
                  <a:gd name="connsiteY272" fmla="*/ 6169 h 10000"/>
                  <a:gd name="connsiteX273" fmla="*/ 1801 w 10000"/>
                  <a:gd name="connsiteY273" fmla="*/ 6172 h 10000"/>
                  <a:gd name="connsiteX274" fmla="*/ 1814 w 10000"/>
                  <a:gd name="connsiteY274" fmla="*/ 6286 h 10000"/>
                  <a:gd name="connsiteX275" fmla="*/ 1817 w 10000"/>
                  <a:gd name="connsiteY275" fmla="*/ 6331 h 10000"/>
                  <a:gd name="connsiteX276" fmla="*/ 1809 w 10000"/>
                  <a:gd name="connsiteY276" fmla="*/ 6444 h 10000"/>
                  <a:gd name="connsiteX277" fmla="*/ 1801 w 10000"/>
                  <a:gd name="connsiteY277" fmla="*/ 6499 h 10000"/>
                  <a:gd name="connsiteX278" fmla="*/ 1781 w 10000"/>
                  <a:gd name="connsiteY278" fmla="*/ 6522 h 10000"/>
                  <a:gd name="connsiteX279" fmla="*/ 1773 w 10000"/>
                  <a:gd name="connsiteY279" fmla="*/ 6541 h 10000"/>
                  <a:gd name="connsiteX280" fmla="*/ 1762 w 10000"/>
                  <a:gd name="connsiteY280" fmla="*/ 6571 h 10000"/>
                  <a:gd name="connsiteX281" fmla="*/ 1767 w 10000"/>
                  <a:gd name="connsiteY281" fmla="*/ 6622 h 10000"/>
                  <a:gd name="connsiteX282" fmla="*/ 1767 w 10000"/>
                  <a:gd name="connsiteY282" fmla="*/ 6665 h 10000"/>
                  <a:gd name="connsiteX283" fmla="*/ 1767 w 10000"/>
                  <a:gd name="connsiteY283" fmla="*/ 6694 h 10000"/>
                  <a:gd name="connsiteX284" fmla="*/ 1776 w 10000"/>
                  <a:gd name="connsiteY284" fmla="*/ 6726 h 10000"/>
                  <a:gd name="connsiteX285" fmla="*/ 1776 w 10000"/>
                  <a:gd name="connsiteY285" fmla="*/ 6745 h 10000"/>
                  <a:gd name="connsiteX286" fmla="*/ 1767 w 10000"/>
                  <a:gd name="connsiteY286" fmla="*/ 6765 h 10000"/>
                  <a:gd name="connsiteX287" fmla="*/ 1762 w 10000"/>
                  <a:gd name="connsiteY287" fmla="*/ 6804 h 10000"/>
                  <a:gd name="connsiteX288" fmla="*/ 1753 w 10000"/>
                  <a:gd name="connsiteY288" fmla="*/ 6839 h 10000"/>
                  <a:gd name="connsiteX289" fmla="*/ 1742 w 10000"/>
                  <a:gd name="connsiteY289" fmla="*/ 6849 h 10000"/>
                  <a:gd name="connsiteX290" fmla="*/ 1726 w 10000"/>
                  <a:gd name="connsiteY290" fmla="*/ 6849 h 10000"/>
                  <a:gd name="connsiteX291" fmla="*/ 1712 w 10000"/>
                  <a:gd name="connsiteY291" fmla="*/ 6852 h 10000"/>
                  <a:gd name="connsiteX292" fmla="*/ 1640 w 10000"/>
                  <a:gd name="connsiteY292" fmla="*/ 6953 h 10000"/>
                  <a:gd name="connsiteX293" fmla="*/ 1493 w 10000"/>
                  <a:gd name="connsiteY293" fmla="*/ 7105 h 10000"/>
                  <a:gd name="connsiteX294" fmla="*/ 1490 w 10000"/>
                  <a:gd name="connsiteY294" fmla="*/ 7124 h 10000"/>
                  <a:gd name="connsiteX295" fmla="*/ 1468 w 10000"/>
                  <a:gd name="connsiteY295" fmla="*/ 7137 h 10000"/>
                  <a:gd name="connsiteX296" fmla="*/ 1454 w 10000"/>
                  <a:gd name="connsiteY296" fmla="*/ 7144 h 10000"/>
                  <a:gd name="connsiteX297" fmla="*/ 1452 w 10000"/>
                  <a:gd name="connsiteY297" fmla="*/ 7157 h 10000"/>
                  <a:gd name="connsiteX298" fmla="*/ 1446 w 10000"/>
                  <a:gd name="connsiteY298" fmla="*/ 7199 h 10000"/>
                  <a:gd name="connsiteX299" fmla="*/ 1476 w 10000"/>
                  <a:gd name="connsiteY299" fmla="*/ 7247 h 10000"/>
                  <a:gd name="connsiteX300" fmla="*/ 1501 w 10000"/>
                  <a:gd name="connsiteY300" fmla="*/ 7270 h 10000"/>
                  <a:gd name="connsiteX301" fmla="*/ 1518 w 10000"/>
                  <a:gd name="connsiteY301" fmla="*/ 7286 h 10000"/>
                  <a:gd name="connsiteX302" fmla="*/ 1524 w 10000"/>
                  <a:gd name="connsiteY302" fmla="*/ 7306 h 10000"/>
                  <a:gd name="connsiteX303" fmla="*/ 1540 w 10000"/>
                  <a:gd name="connsiteY303" fmla="*/ 7322 h 10000"/>
                  <a:gd name="connsiteX304" fmla="*/ 1565 w 10000"/>
                  <a:gd name="connsiteY304" fmla="*/ 7325 h 10000"/>
                  <a:gd name="connsiteX305" fmla="*/ 1590 w 10000"/>
                  <a:gd name="connsiteY305" fmla="*/ 7332 h 10000"/>
                  <a:gd name="connsiteX306" fmla="*/ 1615 w 10000"/>
                  <a:gd name="connsiteY306" fmla="*/ 7345 h 10000"/>
                  <a:gd name="connsiteX307" fmla="*/ 1662 w 10000"/>
                  <a:gd name="connsiteY307" fmla="*/ 7370 h 10000"/>
                  <a:gd name="connsiteX308" fmla="*/ 1670 w 10000"/>
                  <a:gd name="connsiteY308" fmla="*/ 7351 h 10000"/>
                  <a:gd name="connsiteX309" fmla="*/ 1726 w 10000"/>
                  <a:gd name="connsiteY309" fmla="*/ 7354 h 10000"/>
                  <a:gd name="connsiteX310" fmla="*/ 1726 w 10000"/>
                  <a:gd name="connsiteY310" fmla="*/ 7400 h 10000"/>
                  <a:gd name="connsiteX311" fmla="*/ 1773 w 10000"/>
                  <a:gd name="connsiteY311" fmla="*/ 7409 h 10000"/>
                  <a:gd name="connsiteX312" fmla="*/ 1806 w 10000"/>
                  <a:gd name="connsiteY312" fmla="*/ 7416 h 10000"/>
                  <a:gd name="connsiteX313" fmla="*/ 1839 w 10000"/>
                  <a:gd name="connsiteY313" fmla="*/ 7403 h 10000"/>
                  <a:gd name="connsiteX314" fmla="*/ 1886 w 10000"/>
                  <a:gd name="connsiteY314" fmla="*/ 7403 h 10000"/>
                  <a:gd name="connsiteX315" fmla="*/ 1898 w 10000"/>
                  <a:gd name="connsiteY315" fmla="*/ 7403 h 10000"/>
                  <a:gd name="connsiteX316" fmla="*/ 1914 w 10000"/>
                  <a:gd name="connsiteY316" fmla="*/ 7494 h 10000"/>
                  <a:gd name="connsiteX317" fmla="*/ 1895 w 10000"/>
                  <a:gd name="connsiteY317" fmla="*/ 7523 h 10000"/>
                  <a:gd name="connsiteX318" fmla="*/ 1825 w 10000"/>
                  <a:gd name="connsiteY318" fmla="*/ 7617 h 10000"/>
                  <a:gd name="connsiteX319" fmla="*/ 1776 w 10000"/>
                  <a:gd name="connsiteY319" fmla="*/ 7691 h 10000"/>
                  <a:gd name="connsiteX320" fmla="*/ 1781 w 10000"/>
                  <a:gd name="connsiteY320" fmla="*/ 7723 h 10000"/>
                  <a:gd name="connsiteX321" fmla="*/ 1767 w 10000"/>
                  <a:gd name="connsiteY321" fmla="*/ 7759 h 10000"/>
                  <a:gd name="connsiteX322" fmla="*/ 1762 w 10000"/>
                  <a:gd name="connsiteY322" fmla="*/ 7817 h 10000"/>
                  <a:gd name="connsiteX323" fmla="*/ 1762 w 10000"/>
                  <a:gd name="connsiteY323" fmla="*/ 7856 h 10000"/>
                  <a:gd name="connsiteX324" fmla="*/ 1776 w 10000"/>
                  <a:gd name="connsiteY324" fmla="*/ 7892 h 10000"/>
                  <a:gd name="connsiteX325" fmla="*/ 1784 w 10000"/>
                  <a:gd name="connsiteY325" fmla="*/ 7902 h 10000"/>
                  <a:gd name="connsiteX326" fmla="*/ 1801 w 10000"/>
                  <a:gd name="connsiteY326" fmla="*/ 7908 h 10000"/>
                  <a:gd name="connsiteX327" fmla="*/ 1809 w 10000"/>
                  <a:gd name="connsiteY327" fmla="*/ 7911 h 10000"/>
                  <a:gd name="connsiteX328" fmla="*/ 1801 w 10000"/>
                  <a:gd name="connsiteY328" fmla="*/ 7940 h 10000"/>
                  <a:gd name="connsiteX329" fmla="*/ 1798 w 10000"/>
                  <a:gd name="connsiteY329" fmla="*/ 7979 h 10000"/>
                  <a:gd name="connsiteX330" fmla="*/ 1806 w 10000"/>
                  <a:gd name="connsiteY330" fmla="*/ 8002 h 10000"/>
                  <a:gd name="connsiteX331" fmla="*/ 1823 w 10000"/>
                  <a:gd name="connsiteY331" fmla="*/ 8021 h 10000"/>
                  <a:gd name="connsiteX332" fmla="*/ 1834 w 10000"/>
                  <a:gd name="connsiteY332" fmla="*/ 8044 h 10000"/>
                  <a:gd name="connsiteX333" fmla="*/ 1839 w 10000"/>
                  <a:gd name="connsiteY333" fmla="*/ 8073 h 10000"/>
                  <a:gd name="connsiteX334" fmla="*/ 1842 w 10000"/>
                  <a:gd name="connsiteY334" fmla="*/ 8106 h 10000"/>
                  <a:gd name="connsiteX335" fmla="*/ 1839 w 10000"/>
                  <a:gd name="connsiteY335" fmla="*/ 8144 h 10000"/>
                  <a:gd name="connsiteX336" fmla="*/ 1856 w 10000"/>
                  <a:gd name="connsiteY336" fmla="*/ 8164 h 10000"/>
                  <a:gd name="connsiteX337" fmla="*/ 1886 w 10000"/>
                  <a:gd name="connsiteY337" fmla="*/ 8193 h 10000"/>
                  <a:gd name="connsiteX338" fmla="*/ 1922 w 10000"/>
                  <a:gd name="connsiteY338" fmla="*/ 8206 h 10000"/>
                  <a:gd name="connsiteX339" fmla="*/ 1967 w 10000"/>
                  <a:gd name="connsiteY339" fmla="*/ 8203 h 10000"/>
                  <a:gd name="connsiteX340" fmla="*/ 1986 w 10000"/>
                  <a:gd name="connsiteY340" fmla="*/ 8212 h 10000"/>
                  <a:gd name="connsiteX341" fmla="*/ 2000 w 10000"/>
                  <a:gd name="connsiteY341" fmla="*/ 8232 h 10000"/>
                  <a:gd name="connsiteX342" fmla="*/ 2033 w 10000"/>
                  <a:gd name="connsiteY342" fmla="*/ 8258 h 10000"/>
                  <a:gd name="connsiteX343" fmla="*/ 2050 w 10000"/>
                  <a:gd name="connsiteY343" fmla="*/ 8271 h 10000"/>
                  <a:gd name="connsiteX344" fmla="*/ 2089 w 10000"/>
                  <a:gd name="connsiteY344" fmla="*/ 8280 h 10000"/>
                  <a:gd name="connsiteX345" fmla="*/ 2122 w 10000"/>
                  <a:gd name="connsiteY345" fmla="*/ 8300 h 10000"/>
                  <a:gd name="connsiteX346" fmla="*/ 2163 w 10000"/>
                  <a:gd name="connsiteY346" fmla="*/ 8332 h 10000"/>
                  <a:gd name="connsiteX347" fmla="*/ 2172 w 10000"/>
                  <a:gd name="connsiteY347" fmla="*/ 8335 h 10000"/>
                  <a:gd name="connsiteX348" fmla="*/ 2177 w 10000"/>
                  <a:gd name="connsiteY348" fmla="*/ 8345 h 10000"/>
                  <a:gd name="connsiteX349" fmla="*/ 2163 w 10000"/>
                  <a:gd name="connsiteY349" fmla="*/ 8371 h 10000"/>
                  <a:gd name="connsiteX350" fmla="*/ 2139 w 10000"/>
                  <a:gd name="connsiteY350" fmla="*/ 8423 h 10000"/>
                  <a:gd name="connsiteX351" fmla="*/ 2130 w 10000"/>
                  <a:gd name="connsiteY351" fmla="*/ 8439 h 10000"/>
                  <a:gd name="connsiteX352" fmla="*/ 2105 w 10000"/>
                  <a:gd name="connsiteY352" fmla="*/ 8446 h 10000"/>
                  <a:gd name="connsiteX353" fmla="*/ 2080 w 10000"/>
                  <a:gd name="connsiteY353" fmla="*/ 8449 h 10000"/>
                  <a:gd name="connsiteX354" fmla="*/ 2075 w 10000"/>
                  <a:gd name="connsiteY354" fmla="*/ 8459 h 10000"/>
                  <a:gd name="connsiteX355" fmla="*/ 2072 w 10000"/>
                  <a:gd name="connsiteY355" fmla="*/ 8475 h 10000"/>
                  <a:gd name="connsiteX356" fmla="*/ 2080 w 10000"/>
                  <a:gd name="connsiteY356" fmla="*/ 8484 h 10000"/>
                  <a:gd name="connsiteX357" fmla="*/ 2100 w 10000"/>
                  <a:gd name="connsiteY357" fmla="*/ 8475 h 10000"/>
                  <a:gd name="connsiteX358" fmla="*/ 2141 w 10000"/>
                  <a:gd name="connsiteY358" fmla="*/ 8478 h 10000"/>
                  <a:gd name="connsiteX359" fmla="*/ 2172 w 10000"/>
                  <a:gd name="connsiteY359" fmla="*/ 8475 h 10000"/>
                  <a:gd name="connsiteX360" fmla="*/ 2188 w 10000"/>
                  <a:gd name="connsiteY360" fmla="*/ 8475 h 10000"/>
                  <a:gd name="connsiteX361" fmla="*/ 2222 w 10000"/>
                  <a:gd name="connsiteY361" fmla="*/ 8497 h 10000"/>
                  <a:gd name="connsiteX362" fmla="*/ 2252 w 10000"/>
                  <a:gd name="connsiteY362" fmla="*/ 8514 h 10000"/>
                  <a:gd name="connsiteX363" fmla="*/ 2274 w 10000"/>
                  <a:gd name="connsiteY363" fmla="*/ 8514 h 10000"/>
                  <a:gd name="connsiteX364" fmla="*/ 2299 w 10000"/>
                  <a:gd name="connsiteY364" fmla="*/ 8504 h 10000"/>
                  <a:gd name="connsiteX365" fmla="*/ 2310 w 10000"/>
                  <a:gd name="connsiteY365" fmla="*/ 8504 h 10000"/>
                  <a:gd name="connsiteX366" fmla="*/ 2319 w 10000"/>
                  <a:gd name="connsiteY366" fmla="*/ 8484 h 10000"/>
                  <a:gd name="connsiteX367" fmla="*/ 2338 w 10000"/>
                  <a:gd name="connsiteY367" fmla="*/ 8494 h 10000"/>
                  <a:gd name="connsiteX368" fmla="*/ 2338 w 10000"/>
                  <a:gd name="connsiteY368" fmla="*/ 8552 h 10000"/>
                  <a:gd name="connsiteX369" fmla="*/ 2366 w 10000"/>
                  <a:gd name="connsiteY369" fmla="*/ 8572 h 10000"/>
                  <a:gd name="connsiteX370" fmla="*/ 2382 w 10000"/>
                  <a:gd name="connsiteY370" fmla="*/ 8582 h 10000"/>
                  <a:gd name="connsiteX371" fmla="*/ 2435 w 10000"/>
                  <a:gd name="connsiteY371" fmla="*/ 8552 h 10000"/>
                  <a:gd name="connsiteX372" fmla="*/ 2443 w 10000"/>
                  <a:gd name="connsiteY372" fmla="*/ 8552 h 10000"/>
                  <a:gd name="connsiteX373" fmla="*/ 2454 w 10000"/>
                  <a:gd name="connsiteY373" fmla="*/ 8552 h 10000"/>
                  <a:gd name="connsiteX374" fmla="*/ 2471 w 10000"/>
                  <a:gd name="connsiteY374" fmla="*/ 8546 h 10000"/>
                  <a:gd name="connsiteX375" fmla="*/ 2488 w 10000"/>
                  <a:gd name="connsiteY375" fmla="*/ 8536 h 10000"/>
                  <a:gd name="connsiteX376" fmla="*/ 2501 w 10000"/>
                  <a:gd name="connsiteY376" fmla="*/ 8533 h 10000"/>
                  <a:gd name="connsiteX377" fmla="*/ 2512 w 10000"/>
                  <a:gd name="connsiteY377" fmla="*/ 8533 h 10000"/>
                  <a:gd name="connsiteX378" fmla="*/ 2521 w 10000"/>
                  <a:gd name="connsiteY378" fmla="*/ 8546 h 10000"/>
                  <a:gd name="connsiteX379" fmla="*/ 2521 w 10000"/>
                  <a:gd name="connsiteY379" fmla="*/ 8572 h 10000"/>
                  <a:gd name="connsiteX380" fmla="*/ 2535 w 10000"/>
                  <a:gd name="connsiteY380" fmla="*/ 8588 h 10000"/>
                  <a:gd name="connsiteX381" fmla="*/ 2551 w 10000"/>
                  <a:gd name="connsiteY381" fmla="*/ 8582 h 10000"/>
                  <a:gd name="connsiteX382" fmla="*/ 2560 w 10000"/>
                  <a:gd name="connsiteY382" fmla="*/ 8582 h 10000"/>
                  <a:gd name="connsiteX383" fmla="*/ 2573 w 10000"/>
                  <a:gd name="connsiteY383" fmla="*/ 8588 h 10000"/>
                  <a:gd name="connsiteX384" fmla="*/ 2584 w 10000"/>
                  <a:gd name="connsiteY384" fmla="*/ 8591 h 10000"/>
                  <a:gd name="connsiteX385" fmla="*/ 2590 w 10000"/>
                  <a:gd name="connsiteY385" fmla="*/ 8598 h 10000"/>
                  <a:gd name="connsiteX386" fmla="*/ 2598 w 10000"/>
                  <a:gd name="connsiteY386" fmla="*/ 8608 h 10000"/>
                  <a:gd name="connsiteX387" fmla="*/ 2607 w 10000"/>
                  <a:gd name="connsiteY387" fmla="*/ 8617 h 10000"/>
                  <a:gd name="connsiteX388" fmla="*/ 2618 w 10000"/>
                  <a:gd name="connsiteY388" fmla="*/ 8617 h 10000"/>
                  <a:gd name="connsiteX389" fmla="*/ 2640 w 10000"/>
                  <a:gd name="connsiteY389" fmla="*/ 8608 h 10000"/>
                  <a:gd name="connsiteX390" fmla="*/ 2670 w 10000"/>
                  <a:gd name="connsiteY390" fmla="*/ 8598 h 10000"/>
                  <a:gd name="connsiteX391" fmla="*/ 2673 w 10000"/>
                  <a:gd name="connsiteY391" fmla="*/ 8598 h 10000"/>
                  <a:gd name="connsiteX392" fmla="*/ 2690 w 10000"/>
                  <a:gd name="connsiteY392" fmla="*/ 8598 h 10000"/>
                  <a:gd name="connsiteX393" fmla="*/ 2698 w 10000"/>
                  <a:gd name="connsiteY393" fmla="*/ 8598 h 10000"/>
                  <a:gd name="connsiteX394" fmla="*/ 2712 w 10000"/>
                  <a:gd name="connsiteY394" fmla="*/ 8598 h 10000"/>
                  <a:gd name="connsiteX395" fmla="*/ 2726 w 10000"/>
                  <a:gd name="connsiteY395" fmla="*/ 8591 h 10000"/>
                  <a:gd name="connsiteX396" fmla="*/ 2737 w 10000"/>
                  <a:gd name="connsiteY396" fmla="*/ 8588 h 10000"/>
                  <a:gd name="connsiteX397" fmla="*/ 2759 w 10000"/>
                  <a:gd name="connsiteY397" fmla="*/ 8582 h 10000"/>
                  <a:gd name="connsiteX398" fmla="*/ 2770 w 10000"/>
                  <a:gd name="connsiteY398" fmla="*/ 8578 h 10000"/>
                  <a:gd name="connsiteX399" fmla="*/ 2784 w 10000"/>
                  <a:gd name="connsiteY399" fmla="*/ 8572 h 10000"/>
                  <a:gd name="connsiteX400" fmla="*/ 2795 w 10000"/>
                  <a:gd name="connsiteY400" fmla="*/ 8572 h 10000"/>
                  <a:gd name="connsiteX401" fmla="*/ 2803 w 10000"/>
                  <a:gd name="connsiteY401" fmla="*/ 8588 h 10000"/>
                  <a:gd name="connsiteX402" fmla="*/ 2803 w 10000"/>
                  <a:gd name="connsiteY402" fmla="*/ 8591 h 10000"/>
                  <a:gd name="connsiteX403" fmla="*/ 2803 w 10000"/>
                  <a:gd name="connsiteY403" fmla="*/ 8601 h 10000"/>
                  <a:gd name="connsiteX404" fmla="*/ 2809 w 10000"/>
                  <a:gd name="connsiteY404" fmla="*/ 8601 h 10000"/>
                  <a:gd name="connsiteX405" fmla="*/ 2823 w 10000"/>
                  <a:gd name="connsiteY405" fmla="*/ 8598 h 10000"/>
                  <a:gd name="connsiteX406" fmla="*/ 2831 w 10000"/>
                  <a:gd name="connsiteY406" fmla="*/ 8598 h 10000"/>
                  <a:gd name="connsiteX407" fmla="*/ 2839 w 10000"/>
                  <a:gd name="connsiteY407" fmla="*/ 8601 h 10000"/>
                  <a:gd name="connsiteX408" fmla="*/ 2848 w 10000"/>
                  <a:gd name="connsiteY408" fmla="*/ 8598 h 10000"/>
                  <a:gd name="connsiteX409" fmla="*/ 2856 w 10000"/>
                  <a:gd name="connsiteY409" fmla="*/ 8601 h 10000"/>
                  <a:gd name="connsiteX410" fmla="*/ 2859 w 10000"/>
                  <a:gd name="connsiteY410" fmla="*/ 8601 h 10000"/>
                  <a:gd name="connsiteX411" fmla="*/ 2864 w 10000"/>
                  <a:gd name="connsiteY411" fmla="*/ 8598 h 10000"/>
                  <a:gd name="connsiteX412" fmla="*/ 2889 w 10000"/>
                  <a:gd name="connsiteY412" fmla="*/ 8611 h 10000"/>
                  <a:gd name="connsiteX413" fmla="*/ 2906 w 10000"/>
                  <a:gd name="connsiteY413" fmla="*/ 8620 h 10000"/>
                  <a:gd name="connsiteX414" fmla="*/ 2914 w 10000"/>
                  <a:gd name="connsiteY414" fmla="*/ 8627 h 10000"/>
                  <a:gd name="connsiteX415" fmla="*/ 2920 w 10000"/>
                  <a:gd name="connsiteY415" fmla="*/ 8640 h 10000"/>
                  <a:gd name="connsiteX416" fmla="*/ 2922 w 10000"/>
                  <a:gd name="connsiteY416" fmla="*/ 8666 h 10000"/>
                  <a:gd name="connsiteX417" fmla="*/ 2922 w 10000"/>
                  <a:gd name="connsiteY417" fmla="*/ 8692 h 10000"/>
                  <a:gd name="connsiteX418" fmla="*/ 2939 w 10000"/>
                  <a:gd name="connsiteY418" fmla="*/ 8695 h 10000"/>
                  <a:gd name="connsiteX419" fmla="*/ 2953 w 10000"/>
                  <a:gd name="connsiteY419" fmla="*/ 8695 h 10000"/>
                  <a:gd name="connsiteX420" fmla="*/ 2961 w 10000"/>
                  <a:gd name="connsiteY420" fmla="*/ 8695 h 10000"/>
                  <a:gd name="connsiteX421" fmla="*/ 2972 w 10000"/>
                  <a:gd name="connsiteY421" fmla="*/ 8692 h 10000"/>
                  <a:gd name="connsiteX422" fmla="*/ 2981 w 10000"/>
                  <a:gd name="connsiteY422" fmla="*/ 8685 h 10000"/>
                  <a:gd name="connsiteX423" fmla="*/ 2989 w 10000"/>
                  <a:gd name="connsiteY423" fmla="*/ 8685 h 10000"/>
                  <a:gd name="connsiteX424" fmla="*/ 3008 w 10000"/>
                  <a:gd name="connsiteY424" fmla="*/ 8685 h 10000"/>
                  <a:gd name="connsiteX425" fmla="*/ 3028 w 10000"/>
                  <a:gd name="connsiteY425" fmla="*/ 8695 h 10000"/>
                  <a:gd name="connsiteX426" fmla="*/ 3042 w 10000"/>
                  <a:gd name="connsiteY426" fmla="*/ 8695 h 10000"/>
                  <a:gd name="connsiteX427" fmla="*/ 3053 w 10000"/>
                  <a:gd name="connsiteY427" fmla="*/ 8676 h 10000"/>
                  <a:gd name="connsiteX428" fmla="*/ 3061 w 10000"/>
                  <a:gd name="connsiteY428" fmla="*/ 8666 h 10000"/>
                  <a:gd name="connsiteX429" fmla="*/ 3066 w 10000"/>
                  <a:gd name="connsiteY429" fmla="*/ 8656 h 10000"/>
                  <a:gd name="connsiteX430" fmla="*/ 3091 w 10000"/>
                  <a:gd name="connsiteY430" fmla="*/ 8659 h 10000"/>
                  <a:gd name="connsiteX431" fmla="*/ 3105 w 10000"/>
                  <a:gd name="connsiteY431" fmla="*/ 8659 h 10000"/>
                  <a:gd name="connsiteX432" fmla="*/ 3108 w 10000"/>
                  <a:gd name="connsiteY432" fmla="*/ 8650 h 10000"/>
                  <a:gd name="connsiteX433" fmla="*/ 3147 w 10000"/>
                  <a:gd name="connsiteY433" fmla="*/ 8588 h 10000"/>
                  <a:gd name="connsiteX434" fmla="*/ 3150 w 10000"/>
                  <a:gd name="connsiteY434" fmla="*/ 8598 h 10000"/>
                  <a:gd name="connsiteX435" fmla="*/ 3163 w 10000"/>
                  <a:gd name="connsiteY435" fmla="*/ 8601 h 10000"/>
                  <a:gd name="connsiteX436" fmla="*/ 3180 w 10000"/>
                  <a:gd name="connsiteY436" fmla="*/ 8608 h 10000"/>
                  <a:gd name="connsiteX437" fmla="*/ 3188 w 10000"/>
                  <a:gd name="connsiteY437" fmla="*/ 8611 h 10000"/>
                  <a:gd name="connsiteX438" fmla="*/ 3227 w 10000"/>
                  <a:gd name="connsiteY438" fmla="*/ 8620 h 10000"/>
                  <a:gd name="connsiteX439" fmla="*/ 3238 w 10000"/>
                  <a:gd name="connsiteY439" fmla="*/ 8617 h 10000"/>
                  <a:gd name="connsiteX440" fmla="*/ 3247 w 10000"/>
                  <a:gd name="connsiteY440" fmla="*/ 8601 h 10000"/>
                  <a:gd name="connsiteX441" fmla="*/ 3269 w 10000"/>
                  <a:gd name="connsiteY441" fmla="*/ 8611 h 10000"/>
                  <a:gd name="connsiteX442" fmla="*/ 3277 w 10000"/>
                  <a:gd name="connsiteY442" fmla="*/ 8617 h 10000"/>
                  <a:gd name="connsiteX443" fmla="*/ 3285 w 10000"/>
                  <a:gd name="connsiteY443" fmla="*/ 8611 h 10000"/>
                  <a:gd name="connsiteX444" fmla="*/ 3307 w 10000"/>
                  <a:gd name="connsiteY444" fmla="*/ 8611 h 10000"/>
                  <a:gd name="connsiteX445" fmla="*/ 3319 w 10000"/>
                  <a:gd name="connsiteY445" fmla="*/ 8617 h 10000"/>
                  <a:gd name="connsiteX446" fmla="*/ 3324 w 10000"/>
                  <a:gd name="connsiteY446" fmla="*/ 8617 h 10000"/>
                  <a:gd name="connsiteX447" fmla="*/ 3327 w 10000"/>
                  <a:gd name="connsiteY447" fmla="*/ 8620 h 10000"/>
                  <a:gd name="connsiteX448" fmla="*/ 3341 w 10000"/>
                  <a:gd name="connsiteY448" fmla="*/ 8620 h 10000"/>
                  <a:gd name="connsiteX449" fmla="*/ 3357 w 10000"/>
                  <a:gd name="connsiteY449" fmla="*/ 8620 h 10000"/>
                  <a:gd name="connsiteX450" fmla="*/ 3374 w 10000"/>
                  <a:gd name="connsiteY450" fmla="*/ 8620 h 10000"/>
                  <a:gd name="connsiteX451" fmla="*/ 3382 w 10000"/>
                  <a:gd name="connsiteY451" fmla="*/ 8620 h 10000"/>
                  <a:gd name="connsiteX452" fmla="*/ 3399 w 10000"/>
                  <a:gd name="connsiteY452" fmla="*/ 8611 h 10000"/>
                  <a:gd name="connsiteX453" fmla="*/ 3413 w 10000"/>
                  <a:gd name="connsiteY453" fmla="*/ 8601 h 10000"/>
                  <a:gd name="connsiteX454" fmla="*/ 3421 w 10000"/>
                  <a:gd name="connsiteY454" fmla="*/ 8588 h 10000"/>
                  <a:gd name="connsiteX455" fmla="*/ 3421 w 10000"/>
                  <a:gd name="connsiteY455" fmla="*/ 8572 h 10000"/>
                  <a:gd name="connsiteX456" fmla="*/ 3421 w 10000"/>
                  <a:gd name="connsiteY456" fmla="*/ 8552 h 10000"/>
                  <a:gd name="connsiteX457" fmla="*/ 3424 w 10000"/>
                  <a:gd name="connsiteY457" fmla="*/ 8533 h 10000"/>
                  <a:gd name="connsiteX458" fmla="*/ 3432 w 10000"/>
                  <a:gd name="connsiteY458" fmla="*/ 8523 h 10000"/>
                  <a:gd name="connsiteX459" fmla="*/ 3446 w 10000"/>
                  <a:gd name="connsiteY459" fmla="*/ 8523 h 10000"/>
                  <a:gd name="connsiteX460" fmla="*/ 3457 w 10000"/>
                  <a:gd name="connsiteY460" fmla="*/ 8523 h 10000"/>
                  <a:gd name="connsiteX461" fmla="*/ 3476 w 10000"/>
                  <a:gd name="connsiteY461" fmla="*/ 8533 h 10000"/>
                  <a:gd name="connsiteX462" fmla="*/ 3485 w 10000"/>
                  <a:gd name="connsiteY462" fmla="*/ 8536 h 10000"/>
                  <a:gd name="connsiteX463" fmla="*/ 3501 w 10000"/>
                  <a:gd name="connsiteY463" fmla="*/ 8527 h 10000"/>
                  <a:gd name="connsiteX464" fmla="*/ 3504 w 10000"/>
                  <a:gd name="connsiteY464" fmla="*/ 8514 h 10000"/>
                  <a:gd name="connsiteX465" fmla="*/ 3510 w 10000"/>
                  <a:gd name="connsiteY465" fmla="*/ 8497 h 10000"/>
                  <a:gd name="connsiteX466" fmla="*/ 3537 w 10000"/>
                  <a:gd name="connsiteY466" fmla="*/ 8484 h 10000"/>
                  <a:gd name="connsiteX467" fmla="*/ 3562 w 10000"/>
                  <a:gd name="connsiteY467" fmla="*/ 8488 h 10000"/>
                  <a:gd name="connsiteX468" fmla="*/ 3568 w 10000"/>
                  <a:gd name="connsiteY468" fmla="*/ 8484 h 10000"/>
                  <a:gd name="connsiteX469" fmla="*/ 3584 w 10000"/>
                  <a:gd name="connsiteY469" fmla="*/ 8494 h 10000"/>
                  <a:gd name="connsiteX470" fmla="*/ 3593 w 10000"/>
                  <a:gd name="connsiteY470" fmla="*/ 8507 h 10000"/>
                  <a:gd name="connsiteX471" fmla="*/ 3618 w 10000"/>
                  <a:gd name="connsiteY471" fmla="*/ 8497 h 10000"/>
                  <a:gd name="connsiteX472" fmla="*/ 3643 w 10000"/>
                  <a:gd name="connsiteY472" fmla="*/ 8475 h 10000"/>
                  <a:gd name="connsiteX473" fmla="*/ 3657 w 10000"/>
                  <a:gd name="connsiteY473" fmla="*/ 8478 h 10000"/>
                  <a:gd name="connsiteX474" fmla="*/ 3670 w 10000"/>
                  <a:gd name="connsiteY474" fmla="*/ 8475 h 10000"/>
                  <a:gd name="connsiteX475" fmla="*/ 3673 w 10000"/>
                  <a:gd name="connsiteY475" fmla="*/ 8468 h 10000"/>
                  <a:gd name="connsiteX476" fmla="*/ 3681 w 10000"/>
                  <a:gd name="connsiteY476" fmla="*/ 8468 h 10000"/>
                  <a:gd name="connsiteX477" fmla="*/ 3698 w 10000"/>
                  <a:gd name="connsiteY477" fmla="*/ 8478 h 10000"/>
                  <a:gd name="connsiteX478" fmla="*/ 3720 w 10000"/>
                  <a:gd name="connsiteY478" fmla="*/ 8497 h 10000"/>
                  <a:gd name="connsiteX479" fmla="*/ 3715 w 10000"/>
                  <a:gd name="connsiteY479" fmla="*/ 8504 h 10000"/>
                  <a:gd name="connsiteX480" fmla="*/ 3729 w 10000"/>
                  <a:gd name="connsiteY480" fmla="*/ 8514 h 10000"/>
                  <a:gd name="connsiteX481" fmla="*/ 3729 w 10000"/>
                  <a:gd name="connsiteY481" fmla="*/ 8517 h 10000"/>
                  <a:gd name="connsiteX482" fmla="*/ 3740 w 10000"/>
                  <a:gd name="connsiteY482" fmla="*/ 8527 h 10000"/>
                  <a:gd name="connsiteX483" fmla="*/ 3759 w 10000"/>
                  <a:gd name="connsiteY483" fmla="*/ 8517 h 10000"/>
                  <a:gd name="connsiteX484" fmla="*/ 3762 w 10000"/>
                  <a:gd name="connsiteY484" fmla="*/ 8504 h 10000"/>
                  <a:gd name="connsiteX485" fmla="*/ 3770 w 10000"/>
                  <a:gd name="connsiteY485" fmla="*/ 8488 h 10000"/>
                  <a:gd name="connsiteX486" fmla="*/ 3778 w 10000"/>
                  <a:gd name="connsiteY486" fmla="*/ 8484 h 10000"/>
                  <a:gd name="connsiteX487" fmla="*/ 3792 w 10000"/>
                  <a:gd name="connsiteY487" fmla="*/ 8475 h 10000"/>
                  <a:gd name="connsiteX488" fmla="*/ 3803 w 10000"/>
                  <a:gd name="connsiteY488" fmla="*/ 8478 h 10000"/>
                  <a:gd name="connsiteX489" fmla="*/ 3809 w 10000"/>
                  <a:gd name="connsiteY489" fmla="*/ 8475 h 10000"/>
                  <a:gd name="connsiteX490" fmla="*/ 3825 w 10000"/>
                  <a:gd name="connsiteY490" fmla="*/ 8465 h 10000"/>
                  <a:gd name="connsiteX491" fmla="*/ 3834 w 10000"/>
                  <a:gd name="connsiteY491" fmla="*/ 8468 h 10000"/>
                  <a:gd name="connsiteX492" fmla="*/ 3842 w 10000"/>
                  <a:gd name="connsiteY492" fmla="*/ 8478 h 10000"/>
                  <a:gd name="connsiteX493" fmla="*/ 3850 w 10000"/>
                  <a:gd name="connsiteY493" fmla="*/ 8478 h 10000"/>
                  <a:gd name="connsiteX494" fmla="*/ 3859 w 10000"/>
                  <a:gd name="connsiteY494" fmla="*/ 8484 h 10000"/>
                  <a:gd name="connsiteX495" fmla="*/ 3873 w 10000"/>
                  <a:gd name="connsiteY495" fmla="*/ 8494 h 10000"/>
                  <a:gd name="connsiteX496" fmla="*/ 3875 w 10000"/>
                  <a:gd name="connsiteY496" fmla="*/ 8507 h 10000"/>
                  <a:gd name="connsiteX497" fmla="*/ 3881 w 10000"/>
                  <a:gd name="connsiteY497" fmla="*/ 8527 h 10000"/>
                  <a:gd name="connsiteX498" fmla="*/ 3875 w 10000"/>
                  <a:gd name="connsiteY498" fmla="*/ 8546 h 10000"/>
                  <a:gd name="connsiteX499" fmla="*/ 3892 w 10000"/>
                  <a:gd name="connsiteY499" fmla="*/ 8546 h 10000"/>
                  <a:gd name="connsiteX500" fmla="*/ 3900 w 10000"/>
                  <a:gd name="connsiteY500" fmla="*/ 8543 h 10000"/>
                  <a:gd name="connsiteX501" fmla="*/ 3906 w 10000"/>
                  <a:gd name="connsiteY501" fmla="*/ 8543 h 10000"/>
                  <a:gd name="connsiteX502" fmla="*/ 3922 w 10000"/>
                  <a:gd name="connsiteY502" fmla="*/ 8552 h 10000"/>
                  <a:gd name="connsiteX503" fmla="*/ 3939 w 10000"/>
                  <a:gd name="connsiteY503" fmla="*/ 8559 h 10000"/>
                  <a:gd name="connsiteX504" fmla="*/ 3953 w 10000"/>
                  <a:gd name="connsiteY504" fmla="*/ 8572 h 10000"/>
                  <a:gd name="connsiteX505" fmla="*/ 3956 w 10000"/>
                  <a:gd name="connsiteY505" fmla="*/ 8588 h 10000"/>
                  <a:gd name="connsiteX506" fmla="*/ 3956 w 10000"/>
                  <a:gd name="connsiteY506" fmla="*/ 8608 h 10000"/>
                  <a:gd name="connsiteX507" fmla="*/ 3972 w 10000"/>
                  <a:gd name="connsiteY507" fmla="*/ 8608 h 10000"/>
                  <a:gd name="connsiteX508" fmla="*/ 3986 w 10000"/>
                  <a:gd name="connsiteY508" fmla="*/ 8608 h 10000"/>
                  <a:gd name="connsiteX509" fmla="*/ 3997 w 10000"/>
                  <a:gd name="connsiteY509" fmla="*/ 8608 h 10000"/>
                  <a:gd name="connsiteX510" fmla="*/ 4006 w 10000"/>
                  <a:gd name="connsiteY510" fmla="*/ 8608 h 10000"/>
                  <a:gd name="connsiteX511" fmla="*/ 4006 w 10000"/>
                  <a:gd name="connsiteY511" fmla="*/ 8611 h 10000"/>
                  <a:gd name="connsiteX512" fmla="*/ 4011 w 10000"/>
                  <a:gd name="connsiteY512" fmla="*/ 8611 h 10000"/>
                  <a:gd name="connsiteX513" fmla="*/ 4022 w 10000"/>
                  <a:gd name="connsiteY513" fmla="*/ 8620 h 10000"/>
                  <a:gd name="connsiteX514" fmla="*/ 4042 w 10000"/>
                  <a:gd name="connsiteY514" fmla="*/ 8620 h 10000"/>
                  <a:gd name="connsiteX515" fmla="*/ 4050 w 10000"/>
                  <a:gd name="connsiteY515" fmla="*/ 8617 h 10000"/>
                  <a:gd name="connsiteX516" fmla="*/ 4069 w 10000"/>
                  <a:gd name="connsiteY516" fmla="*/ 8620 h 10000"/>
                  <a:gd name="connsiteX517" fmla="*/ 4086 w 10000"/>
                  <a:gd name="connsiteY517" fmla="*/ 8630 h 10000"/>
                  <a:gd name="connsiteX518" fmla="*/ 4108 w 10000"/>
                  <a:gd name="connsiteY518" fmla="*/ 8627 h 10000"/>
                  <a:gd name="connsiteX519" fmla="*/ 4125 w 10000"/>
                  <a:gd name="connsiteY519" fmla="*/ 8620 h 10000"/>
                  <a:gd name="connsiteX520" fmla="*/ 4133 w 10000"/>
                  <a:gd name="connsiteY520" fmla="*/ 8611 h 10000"/>
                  <a:gd name="connsiteX521" fmla="*/ 4139 w 10000"/>
                  <a:gd name="connsiteY521" fmla="*/ 8608 h 10000"/>
                  <a:gd name="connsiteX522" fmla="*/ 4147 w 10000"/>
                  <a:gd name="connsiteY522" fmla="*/ 8601 h 10000"/>
                  <a:gd name="connsiteX523" fmla="*/ 4155 w 10000"/>
                  <a:gd name="connsiteY523" fmla="*/ 8591 h 10000"/>
                  <a:gd name="connsiteX524" fmla="*/ 4166 w 10000"/>
                  <a:gd name="connsiteY524" fmla="*/ 8582 h 10000"/>
                  <a:gd name="connsiteX525" fmla="*/ 4183 w 10000"/>
                  <a:gd name="connsiteY525" fmla="*/ 8569 h 10000"/>
                  <a:gd name="connsiteX526" fmla="*/ 4191 w 10000"/>
                  <a:gd name="connsiteY526" fmla="*/ 8562 h 10000"/>
                  <a:gd name="connsiteX527" fmla="*/ 4208 w 10000"/>
                  <a:gd name="connsiteY527" fmla="*/ 8552 h 10000"/>
                  <a:gd name="connsiteX528" fmla="*/ 4230 w 10000"/>
                  <a:gd name="connsiteY528" fmla="*/ 8552 h 10000"/>
                  <a:gd name="connsiteX529" fmla="*/ 4238 w 10000"/>
                  <a:gd name="connsiteY529" fmla="*/ 8559 h 10000"/>
                  <a:gd name="connsiteX530" fmla="*/ 4247 w 10000"/>
                  <a:gd name="connsiteY530" fmla="*/ 8572 h 10000"/>
                  <a:gd name="connsiteX531" fmla="*/ 4252 w 10000"/>
                  <a:gd name="connsiteY531" fmla="*/ 8578 h 10000"/>
                  <a:gd name="connsiteX532" fmla="*/ 4263 w 10000"/>
                  <a:gd name="connsiteY532" fmla="*/ 8582 h 10000"/>
                  <a:gd name="connsiteX533" fmla="*/ 4277 w 10000"/>
                  <a:gd name="connsiteY533" fmla="*/ 8572 h 10000"/>
                  <a:gd name="connsiteX534" fmla="*/ 4294 w 10000"/>
                  <a:gd name="connsiteY534" fmla="*/ 8559 h 10000"/>
                  <a:gd name="connsiteX535" fmla="*/ 4302 w 10000"/>
                  <a:gd name="connsiteY535" fmla="*/ 8546 h 10000"/>
                  <a:gd name="connsiteX536" fmla="*/ 4310 w 10000"/>
                  <a:gd name="connsiteY536" fmla="*/ 8543 h 10000"/>
                  <a:gd name="connsiteX537" fmla="*/ 4313 w 10000"/>
                  <a:gd name="connsiteY537" fmla="*/ 8543 h 10000"/>
                  <a:gd name="connsiteX538" fmla="*/ 4332 w 10000"/>
                  <a:gd name="connsiteY538" fmla="*/ 8546 h 10000"/>
                  <a:gd name="connsiteX539" fmla="*/ 4335 w 10000"/>
                  <a:gd name="connsiteY539" fmla="*/ 8559 h 10000"/>
                  <a:gd name="connsiteX540" fmla="*/ 4349 w 10000"/>
                  <a:gd name="connsiteY540" fmla="*/ 8588 h 10000"/>
                  <a:gd name="connsiteX541" fmla="*/ 4360 w 10000"/>
                  <a:gd name="connsiteY541" fmla="*/ 8591 h 10000"/>
                  <a:gd name="connsiteX542" fmla="*/ 4366 w 10000"/>
                  <a:gd name="connsiteY542" fmla="*/ 8591 h 10000"/>
                  <a:gd name="connsiteX543" fmla="*/ 4382 w 10000"/>
                  <a:gd name="connsiteY543" fmla="*/ 8598 h 10000"/>
                  <a:gd name="connsiteX544" fmla="*/ 4385 w 10000"/>
                  <a:gd name="connsiteY544" fmla="*/ 8598 h 10000"/>
                  <a:gd name="connsiteX545" fmla="*/ 4402 w 10000"/>
                  <a:gd name="connsiteY545" fmla="*/ 8598 h 10000"/>
                  <a:gd name="connsiteX546" fmla="*/ 4421 w 10000"/>
                  <a:gd name="connsiteY546" fmla="*/ 8591 h 10000"/>
                  <a:gd name="connsiteX547" fmla="*/ 4440 w 10000"/>
                  <a:gd name="connsiteY547" fmla="*/ 8591 h 10000"/>
                  <a:gd name="connsiteX548" fmla="*/ 4449 w 10000"/>
                  <a:gd name="connsiteY548" fmla="*/ 8598 h 10000"/>
                  <a:gd name="connsiteX549" fmla="*/ 4454 w 10000"/>
                  <a:gd name="connsiteY549" fmla="*/ 8617 h 10000"/>
                  <a:gd name="connsiteX550" fmla="*/ 4463 w 10000"/>
                  <a:gd name="connsiteY550" fmla="*/ 8608 h 10000"/>
                  <a:gd name="connsiteX551" fmla="*/ 4474 w 10000"/>
                  <a:gd name="connsiteY551" fmla="*/ 8608 h 10000"/>
                  <a:gd name="connsiteX552" fmla="*/ 4490 w 10000"/>
                  <a:gd name="connsiteY552" fmla="*/ 8617 h 10000"/>
                  <a:gd name="connsiteX553" fmla="*/ 4504 w 10000"/>
                  <a:gd name="connsiteY553" fmla="*/ 8617 h 10000"/>
                  <a:gd name="connsiteX554" fmla="*/ 4518 w 10000"/>
                  <a:gd name="connsiteY554" fmla="*/ 8617 h 10000"/>
                  <a:gd name="connsiteX555" fmla="*/ 4535 w 10000"/>
                  <a:gd name="connsiteY555" fmla="*/ 8611 h 10000"/>
                  <a:gd name="connsiteX556" fmla="*/ 4546 w 10000"/>
                  <a:gd name="connsiteY556" fmla="*/ 8611 h 10000"/>
                  <a:gd name="connsiteX557" fmla="*/ 4562 w 10000"/>
                  <a:gd name="connsiteY557" fmla="*/ 8611 h 10000"/>
                  <a:gd name="connsiteX558" fmla="*/ 4571 w 10000"/>
                  <a:gd name="connsiteY558" fmla="*/ 8611 h 10000"/>
                  <a:gd name="connsiteX559" fmla="*/ 4579 w 10000"/>
                  <a:gd name="connsiteY559" fmla="*/ 8608 h 10000"/>
                  <a:gd name="connsiteX560" fmla="*/ 4584 w 10000"/>
                  <a:gd name="connsiteY560" fmla="*/ 8608 h 10000"/>
                  <a:gd name="connsiteX561" fmla="*/ 4601 w 10000"/>
                  <a:gd name="connsiteY561" fmla="*/ 8617 h 10000"/>
                  <a:gd name="connsiteX562" fmla="*/ 4609 w 10000"/>
                  <a:gd name="connsiteY562" fmla="*/ 8627 h 10000"/>
                  <a:gd name="connsiteX563" fmla="*/ 4618 w 10000"/>
                  <a:gd name="connsiteY563" fmla="*/ 8637 h 10000"/>
                  <a:gd name="connsiteX564" fmla="*/ 4618 w 10000"/>
                  <a:gd name="connsiteY564" fmla="*/ 8646 h 10000"/>
                  <a:gd name="connsiteX565" fmla="*/ 4634 w 10000"/>
                  <a:gd name="connsiteY565" fmla="*/ 8656 h 10000"/>
                  <a:gd name="connsiteX566" fmla="*/ 4640 w 10000"/>
                  <a:gd name="connsiteY566" fmla="*/ 8659 h 10000"/>
                  <a:gd name="connsiteX567" fmla="*/ 4651 w 10000"/>
                  <a:gd name="connsiteY567" fmla="*/ 8666 h 10000"/>
                  <a:gd name="connsiteX568" fmla="*/ 4657 w 10000"/>
                  <a:gd name="connsiteY568" fmla="*/ 8659 h 10000"/>
                  <a:gd name="connsiteX569" fmla="*/ 4668 w 10000"/>
                  <a:gd name="connsiteY569" fmla="*/ 8650 h 10000"/>
                  <a:gd name="connsiteX570" fmla="*/ 4676 w 10000"/>
                  <a:gd name="connsiteY570" fmla="*/ 8650 h 10000"/>
                  <a:gd name="connsiteX571" fmla="*/ 4690 w 10000"/>
                  <a:gd name="connsiteY571" fmla="*/ 8650 h 10000"/>
                  <a:gd name="connsiteX572" fmla="*/ 4698 w 10000"/>
                  <a:gd name="connsiteY572" fmla="*/ 8650 h 10000"/>
                  <a:gd name="connsiteX573" fmla="*/ 4704 w 10000"/>
                  <a:gd name="connsiteY573" fmla="*/ 8650 h 10000"/>
                  <a:gd name="connsiteX574" fmla="*/ 4706 w 10000"/>
                  <a:gd name="connsiteY574" fmla="*/ 8659 h 10000"/>
                  <a:gd name="connsiteX575" fmla="*/ 4706 w 10000"/>
                  <a:gd name="connsiteY575" fmla="*/ 8666 h 10000"/>
                  <a:gd name="connsiteX576" fmla="*/ 4723 w 10000"/>
                  <a:gd name="connsiteY576" fmla="*/ 8682 h 10000"/>
                  <a:gd name="connsiteX577" fmla="*/ 4737 w 10000"/>
                  <a:gd name="connsiteY577" fmla="*/ 8682 h 10000"/>
                  <a:gd name="connsiteX578" fmla="*/ 4745 w 10000"/>
                  <a:gd name="connsiteY578" fmla="*/ 8676 h 10000"/>
                  <a:gd name="connsiteX579" fmla="*/ 4756 w 10000"/>
                  <a:gd name="connsiteY579" fmla="*/ 8666 h 10000"/>
                  <a:gd name="connsiteX580" fmla="*/ 4765 w 10000"/>
                  <a:gd name="connsiteY580" fmla="*/ 8666 h 10000"/>
                  <a:gd name="connsiteX581" fmla="*/ 4765 w 10000"/>
                  <a:gd name="connsiteY581" fmla="*/ 8682 h 10000"/>
                  <a:gd name="connsiteX582" fmla="*/ 4770 w 10000"/>
                  <a:gd name="connsiteY582" fmla="*/ 8701 h 10000"/>
                  <a:gd name="connsiteX583" fmla="*/ 4778 w 10000"/>
                  <a:gd name="connsiteY583" fmla="*/ 8705 h 10000"/>
                  <a:gd name="connsiteX584" fmla="*/ 4795 w 10000"/>
                  <a:gd name="connsiteY584" fmla="*/ 8714 h 10000"/>
                  <a:gd name="connsiteX585" fmla="*/ 4812 w 10000"/>
                  <a:gd name="connsiteY585" fmla="*/ 8714 h 10000"/>
                  <a:gd name="connsiteX586" fmla="*/ 4825 w 10000"/>
                  <a:gd name="connsiteY586" fmla="*/ 8705 h 10000"/>
                  <a:gd name="connsiteX587" fmla="*/ 4825 w 10000"/>
                  <a:gd name="connsiteY587" fmla="*/ 8701 h 10000"/>
                  <a:gd name="connsiteX588" fmla="*/ 4828 w 10000"/>
                  <a:gd name="connsiteY588" fmla="*/ 8701 h 10000"/>
                  <a:gd name="connsiteX589" fmla="*/ 4837 w 10000"/>
                  <a:gd name="connsiteY589" fmla="*/ 8692 h 10000"/>
                  <a:gd name="connsiteX590" fmla="*/ 4842 w 10000"/>
                  <a:gd name="connsiteY590" fmla="*/ 8685 h 10000"/>
                  <a:gd name="connsiteX591" fmla="*/ 4859 w 10000"/>
                  <a:gd name="connsiteY591" fmla="*/ 8692 h 10000"/>
                  <a:gd name="connsiteX592" fmla="*/ 4870 w 10000"/>
                  <a:gd name="connsiteY592" fmla="*/ 8701 h 10000"/>
                  <a:gd name="connsiteX593" fmla="*/ 4878 w 10000"/>
                  <a:gd name="connsiteY593" fmla="*/ 8714 h 10000"/>
                  <a:gd name="connsiteX594" fmla="*/ 4892 w 10000"/>
                  <a:gd name="connsiteY594" fmla="*/ 8724 h 10000"/>
                  <a:gd name="connsiteX595" fmla="*/ 4900 w 10000"/>
                  <a:gd name="connsiteY595" fmla="*/ 8724 h 10000"/>
                  <a:gd name="connsiteX596" fmla="*/ 4906 w 10000"/>
                  <a:gd name="connsiteY596" fmla="*/ 8705 h 10000"/>
                  <a:gd name="connsiteX597" fmla="*/ 4925 w 10000"/>
                  <a:gd name="connsiteY597" fmla="*/ 8724 h 10000"/>
                  <a:gd name="connsiteX598" fmla="*/ 4939 w 10000"/>
                  <a:gd name="connsiteY598" fmla="*/ 8701 h 10000"/>
                  <a:gd name="connsiteX599" fmla="*/ 4950 w 10000"/>
                  <a:gd name="connsiteY599" fmla="*/ 8695 h 10000"/>
                  <a:gd name="connsiteX600" fmla="*/ 4956 w 10000"/>
                  <a:gd name="connsiteY600" fmla="*/ 8692 h 10000"/>
                  <a:gd name="connsiteX601" fmla="*/ 4986 w 10000"/>
                  <a:gd name="connsiteY601" fmla="*/ 8705 h 10000"/>
                  <a:gd name="connsiteX602" fmla="*/ 5003 w 10000"/>
                  <a:gd name="connsiteY602" fmla="*/ 8701 h 10000"/>
                  <a:gd name="connsiteX603" fmla="*/ 5011 w 10000"/>
                  <a:gd name="connsiteY603" fmla="*/ 8692 h 10000"/>
                  <a:gd name="connsiteX604" fmla="*/ 5028 w 10000"/>
                  <a:gd name="connsiteY604" fmla="*/ 8682 h 10000"/>
                  <a:gd name="connsiteX605" fmla="*/ 5030 w 10000"/>
                  <a:gd name="connsiteY605" fmla="*/ 8659 h 10000"/>
                  <a:gd name="connsiteX606" fmla="*/ 5039 w 10000"/>
                  <a:gd name="connsiteY606" fmla="*/ 8656 h 10000"/>
                  <a:gd name="connsiteX607" fmla="*/ 5053 w 10000"/>
                  <a:gd name="connsiteY607" fmla="*/ 8669 h 10000"/>
                  <a:gd name="connsiteX608" fmla="*/ 5061 w 10000"/>
                  <a:gd name="connsiteY608" fmla="*/ 8669 h 10000"/>
                  <a:gd name="connsiteX609" fmla="*/ 5061 w 10000"/>
                  <a:gd name="connsiteY609" fmla="*/ 8676 h 10000"/>
                  <a:gd name="connsiteX610" fmla="*/ 5069 w 10000"/>
                  <a:gd name="connsiteY610" fmla="*/ 8669 h 10000"/>
                  <a:gd name="connsiteX611" fmla="*/ 5083 w 10000"/>
                  <a:gd name="connsiteY611" fmla="*/ 8669 h 10000"/>
                  <a:gd name="connsiteX612" fmla="*/ 5100 w 10000"/>
                  <a:gd name="connsiteY612" fmla="*/ 8669 h 10000"/>
                  <a:gd name="connsiteX613" fmla="*/ 5119 w 10000"/>
                  <a:gd name="connsiteY613" fmla="*/ 8682 h 10000"/>
                  <a:gd name="connsiteX614" fmla="*/ 5136 w 10000"/>
                  <a:gd name="connsiteY614" fmla="*/ 8692 h 10000"/>
                  <a:gd name="connsiteX615" fmla="*/ 5161 w 10000"/>
                  <a:gd name="connsiteY615" fmla="*/ 8701 h 10000"/>
                  <a:gd name="connsiteX616" fmla="*/ 5183 w 10000"/>
                  <a:gd name="connsiteY616" fmla="*/ 8701 h 10000"/>
                  <a:gd name="connsiteX617" fmla="*/ 5199 w 10000"/>
                  <a:gd name="connsiteY617" fmla="*/ 8701 h 10000"/>
                  <a:gd name="connsiteX618" fmla="*/ 5213 w 10000"/>
                  <a:gd name="connsiteY618" fmla="*/ 8705 h 10000"/>
                  <a:gd name="connsiteX619" fmla="*/ 5224 w 10000"/>
                  <a:gd name="connsiteY619" fmla="*/ 8701 h 10000"/>
                  <a:gd name="connsiteX620" fmla="*/ 5230 w 10000"/>
                  <a:gd name="connsiteY620" fmla="*/ 8701 h 10000"/>
                  <a:gd name="connsiteX621" fmla="*/ 5241 w 10000"/>
                  <a:gd name="connsiteY621" fmla="*/ 8676 h 10000"/>
                  <a:gd name="connsiteX622" fmla="*/ 5247 w 10000"/>
                  <a:gd name="connsiteY622" fmla="*/ 8666 h 10000"/>
                  <a:gd name="connsiteX623" fmla="*/ 5249 w 10000"/>
                  <a:gd name="connsiteY623" fmla="*/ 8646 h 10000"/>
                  <a:gd name="connsiteX624" fmla="*/ 5249 w 10000"/>
                  <a:gd name="connsiteY624" fmla="*/ 8650 h 10000"/>
                  <a:gd name="connsiteX625" fmla="*/ 5255 w 10000"/>
                  <a:gd name="connsiteY625" fmla="*/ 8646 h 10000"/>
                  <a:gd name="connsiteX626" fmla="*/ 5271 w 10000"/>
                  <a:gd name="connsiteY626" fmla="*/ 8650 h 10000"/>
                  <a:gd name="connsiteX627" fmla="*/ 5288 w 10000"/>
                  <a:gd name="connsiteY627" fmla="*/ 8666 h 10000"/>
                  <a:gd name="connsiteX628" fmla="*/ 5296 w 10000"/>
                  <a:gd name="connsiteY628" fmla="*/ 8666 h 10000"/>
                  <a:gd name="connsiteX629" fmla="*/ 5310 w 10000"/>
                  <a:gd name="connsiteY629" fmla="*/ 8656 h 10000"/>
                  <a:gd name="connsiteX630" fmla="*/ 5321 w 10000"/>
                  <a:gd name="connsiteY630" fmla="*/ 8650 h 10000"/>
                  <a:gd name="connsiteX631" fmla="*/ 5338 w 10000"/>
                  <a:gd name="connsiteY631" fmla="*/ 8650 h 10000"/>
                  <a:gd name="connsiteX632" fmla="*/ 5360 w 10000"/>
                  <a:gd name="connsiteY632" fmla="*/ 8640 h 10000"/>
                  <a:gd name="connsiteX633" fmla="*/ 5366 w 10000"/>
                  <a:gd name="connsiteY633" fmla="*/ 8637 h 10000"/>
                  <a:gd name="connsiteX634" fmla="*/ 5368 w 10000"/>
                  <a:gd name="connsiteY634" fmla="*/ 8637 h 10000"/>
                  <a:gd name="connsiteX635" fmla="*/ 5382 w 10000"/>
                  <a:gd name="connsiteY635" fmla="*/ 8630 h 10000"/>
                  <a:gd name="connsiteX636" fmla="*/ 5391 w 10000"/>
                  <a:gd name="connsiteY636" fmla="*/ 8630 h 10000"/>
                  <a:gd name="connsiteX637" fmla="*/ 5402 w 10000"/>
                  <a:gd name="connsiteY637" fmla="*/ 8637 h 10000"/>
                  <a:gd name="connsiteX638" fmla="*/ 5418 w 10000"/>
                  <a:gd name="connsiteY638" fmla="*/ 8656 h 10000"/>
                  <a:gd name="connsiteX639" fmla="*/ 5432 w 10000"/>
                  <a:gd name="connsiteY639" fmla="*/ 8666 h 10000"/>
                  <a:gd name="connsiteX640" fmla="*/ 5443 w 10000"/>
                  <a:gd name="connsiteY640" fmla="*/ 8682 h 10000"/>
                  <a:gd name="connsiteX641" fmla="*/ 5457 w 10000"/>
                  <a:gd name="connsiteY641" fmla="*/ 8692 h 10000"/>
                  <a:gd name="connsiteX642" fmla="*/ 5471 w 10000"/>
                  <a:gd name="connsiteY642" fmla="*/ 8705 h 10000"/>
                  <a:gd name="connsiteX643" fmla="*/ 5488 w 10000"/>
                  <a:gd name="connsiteY643" fmla="*/ 8711 h 10000"/>
                  <a:gd name="connsiteX644" fmla="*/ 5490 w 10000"/>
                  <a:gd name="connsiteY644" fmla="*/ 8721 h 10000"/>
                  <a:gd name="connsiteX645" fmla="*/ 5512 w 10000"/>
                  <a:gd name="connsiteY645" fmla="*/ 8724 h 10000"/>
                  <a:gd name="connsiteX646" fmla="*/ 5521 w 10000"/>
                  <a:gd name="connsiteY646" fmla="*/ 8714 h 10000"/>
                  <a:gd name="connsiteX647" fmla="*/ 5524 w 10000"/>
                  <a:gd name="connsiteY647" fmla="*/ 8714 h 10000"/>
                  <a:gd name="connsiteX648" fmla="*/ 5532 w 10000"/>
                  <a:gd name="connsiteY648" fmla="*/ 8721 h 10000"/>
                  <a:gd name="connsiteX649" fmla="*/ 5540 w 10000"/>
                  <a:gd name="connsiteY649" fmla="*/ 8724 h 10000"/>
                  <a:gd name="connsiteX650" fmla="*/ 5562 w 10000"/>
                  <a:gd name="connsiteY650" fmla="*/ 8750 h 10000"/>
                  <a:gd name="connsiteX651" fmla="*/ 5562 w 10000"/>
                  <a:gd name="connsiteY651" fmla="*/ 8760 h 10000"/>
                  <a:gd name="connsiteX652" fmla="*/ 5571 w 10000"/>
                  <a:gd name="connsiteY652" fmla="*/ 8782 h 10000"/>
                  <a:gd name="connsiteX653" fmla="*/ 5579 w 10000"/>
                  <a:gd name="connsiteY653" fmla="*/ 8789 h 10000"/>
                  <a:gd name="connsiteX654" fmla="*/ 5593 w 10000"/>
                  <a:gd name="connsiteY654" fmla="*/ 8789 h 10000"/>
                  <a:gd name="connsiteX655" fmla="*/ 5596 w 10000"/>
                  <a:gd name="connsiteY655" fmla="*/ 8789 h 10000"/>
                  <a:gd name="connsiteX656" fmla="*/ 5626 w 10000"/>
                  <a:gd name="connsiteY656" fmla="*/ 8782 h 10000"/>
                  <a:gd name="connsiteX657" fmla="*/ 5629 w 10000"/>
                  <a:gd name="connsiteY657" fmla="*/ 8782 h 10000"/>
                  <a:gd name="connsiteX658" fmla="*/ 5637 w 10000"/>
                  <a:gd name="connsiteY658" fmla="*/ 8779 h 10000"/>
                  <a:gd name="connsiteX659" fmla="*/ 5648 w 10000"/>
                  <a:gd name="connsiteY659" fmla="*/ 8789 h 10000"/>
                  <a:gd name="connsiteX660" fmla="*/ 5665 w 10000"/>
                  <a:gd name="connsiteY660" fmla="*/ 8795 h 10000"/>
                  <a:gd name="connsiteX661" fmla="*/ 5676 w 10000"/>
                  <a:gd name="connsiteY661" fmla="*/ 8789 h 10000"/>
                  <a:gd name="connsiteX662" fmla="*/ 5684 w 10000"/>
                  <a:gd name="connsiteY662" fmla="*/ 8782 h 10000"/>
                  <a:gd name="connsiteX663" fmla="*/ 5693 w 10000"/>
                  <a:gd name="connsiteY663" fmla="*/ 8789 h 10000"/>
                  <a:gd name="connsiteX664" fmla="*/ 5715 w 10000"/>
                  <a:gd name="connsiteY664" fmla="*/ 8808 h 10000"/>
                  <a:gd name="connsiteX665" fmla="*/ 5731 w 10000"/>
                  <a:gd name="connsiteY665" fmla="*/ 8808 h 10000"/>
                  <a:gd name="connsiteX666" fmla="*/ 5740 w 10000"/>
                  <a:gd name="connsiteY666" fmla="*/ 8808 h 10000"/>
                  <a:gd name="connsiteX667" fmla="*/ 5765 w 10000"/>
                  <a:gd name="connsiteY667" fmla="*/ 8818 h 10000"/>
                  <a:gd name="connsiteX668" fmla="*/ 5781 w 10000"/>
                  <a:gd name="connsiteY668" fmla="*/ 8824 h 10000"/>
                  <a:gd name="connsiteX669" fmla="*/ 5798 w 10000"/>
                  <a:gd name="connsiteY669" fmla="*/ 8834 h 10000"/>
                  <a:gd name="connsiteX670" fmla="*/ 5814 w 10000"/>
                  <a:gd name="connsiteY670" fmla="*/ 8837 h 10000"/>
                  <a:gd name="connsiteX671" fmla="*/ 5831 w 10000"/>
                  <a:gd name="connsiteY671" fmla="*/ 8844 h 10000"/>
                  <a:gd name="connsiteX672" fmla="*/ 5842 w 10000"/>
                  <a:gd name="connsiteY672" fmla="*/ 8847 h 10000"/>
                  <a:gd name="connsiteX673" fmla="*/ 5859 w 10000"/>
                  <a:gd name="connsiteY673" fmla="*/ 8857 h 10000"/>
                  <a:gd name="connsiteX674" fmla="*/ 5870 w 10000"/>
                  <a:gd name="connsiteY674" fmla="*/ 8867 h 10000"/>
                  <a:gd name="connsiteX675" fmla="*/ 5878 w 10000"/>
                  <a:gd name="connsiteY675" fmla="*/ 8873 h 10000"/>
                  <a:gd name="connsiteX676" fmla="*/ 5895 w 10000"/>
                  <a:gd name="connsiteY676" fmla="*/ 8873 h 10000"/>
                  <a:gd name="connsiteX677" fmla="*/ 5911 w 10000"/>
                  <a:gd name="connsiteY677" fmla="*/ 8873 h 10000"/>
                  <a:gd name="connsiteX678" fmla="*/ 5931 w 10000"/>
                  <a:gd name="connsiteY678" fmla="*/ 8873 h 10000"/>
                  <a:gd name="connsiteX679" fmla="*/ 5950 w 10000"/>
                  <a:gd name="connsiteY679" fmla="*/ 8867 h 10000"/>
                  <a:gd name="connsiteX680" fmla="*/ 5967 w 10000"/>
                  <a:gd name="connsiteY680" fmla="*/ 8867 h 10000"/>
                  <a:gd name="connsiteX681" fmla="*/ 5975 w 10000"/>
                  <a:gd name="connsiteY681" fmla="*/ 8873 h 10000"/>
                  <a:gd name="connsiteX682" fmla="*/ 6000 w 10000"/>
                  <a:gd name="connsiteY682" fmla="*/ 8883 h 10000"/>
                  <a:gd name="connsiteX683" fmla="*/ 5997 w 10000"/>
                  <a:gd name="connsiteY683" fmla="*/ 8886 h 10000"/>
                  <a:gd name="connsiteX684" fmla="*/ 5997 w 10000"/>
                  <a:gd name="connsiteY684" fmla="*/ 8896 h 10000"/>
                  <a:gd name="connsiteX685" fmla="*/ 6014 w 10000"/>
                  <a:gd name="connsiteY685" fmla="*/ 8892 h 10000"/>
                  <a:gd name="connsiteX686" fmla="*/ 6028 w 10000"/>
                  <a:gd name="connsiteY686" fmla="*/ 8892 h 10000"/>
                  <a:gd name="connsiteX687" fmla="*/ 6053 w 10000"/>
                  <a:gd name="connsiteY687" fmla="*/ 8886 h 10000"/>
                  <a:gd name="connsiteX688" fmla="*/ 6072 w 10000"/>
                  <a:gd name="connsiteY688" fmla="*/ 8876 h 10000"/>
                  <a:gd name="connsiteX689" fmla="*/ 6089 w 10000"/>
                  <a:gd name="connsiteY689" fmla="*/ 8867 h 10000"/>
                  <a:gd name="connsiteX690" fmla="*/ 6111 w 10000"/>
                  <a:gd name="connsiteY690" fmla="*/ 8857 h 10000"/>
                  <a:gd name="connsiteX691" fmla="*/ 6127 w 10000"/>
                  <a:gd name="connsiteY691" fmla="*/ 8847 h 10000"/>
                  <a:gd name="connsiteX692" fmla="*/ 6152 w 10000"/>
                  <a:gd name="connsiteY692" fmla="*/ 8834 h 10000"/>
                  <a:gd name="connsiteX693" fmla="*/ 6183 w 10000"/>
                  <a:gd name="connsiteY693" fmla="*/ 8828 h 10000"/>
                  <a:gd name="connsiteX694" fmla="*/ 6175 w 10000"/>
                  <a:gd name="connsiteY694" fmla="*/ 8844 h 10000"/>
                  <a:gd name="connsiteX695" fmla="*/ 6169 w 10000"/>
                  <a:gd name="connsiteY695" fmla="*/ 8863 h 10000"/>
                  <a:gd name="connsiteX696" fmla="*/ 6158 w 10000"/>
                  <a:gd name="connsiteY696" fmla="*/ 8886 h 10000"/>
                  <a:gd name="connsiteX697" fmla="*/ 6152 w 10000"/>
                  <a:gd name="connsiteY697" fmla="*/ 8896 h 10000"/>
                  <a:gd name="connsiteX698" fmla="*/ 6150 w 10000"/>
                  <a:gd name="connsiteY698" fmla="*/ 8909 h 10000"/>
                  <a:gd name="connsiteX699" fmla="*/ 6152 w 10000"/>
                  <a:gd name="connsiteY699" fmla="*/ 8938 h 10000"/>
                  <a:gd name="connsiteX700" fmla="*/ 6158 w 10000"/>
                  <a:gd name="connsiteY700" fmla="*/ 8957 h 10000"/>
                  <a:gd name="connsiteX701" fmla="*/ 6161 w 10000"/>
                  <a:gd name="connsiteY701" fmla="*/ 8980 h 10000"/>
                  <a:gd name="connsiteX702" fmla="*/ 6166 w 10000"/>
                  <a:gd name="connsiteY702" fmla="*/ 8999 h 10000"/>
                  <a:gd name="connsiteX703" fmla="*/ 6175 w 10000"/>
                  <a:gd name="connsiteY703" fmla="*/ 9032 h 10000"/>
                  <a:gd name="connsiteX704" fmla="*/ 6183 w 10000"/>
                  <a:gd name="connsiteY704" fmla="*/ 9051 h 10000"/>
                  <a:gd name="connsiteX705" fmla="*/ 6191 w 10000"/>
                  <a:gd name="connsiteY705" fmla="*/ 9064 h 10000"/>
                  <a:gd name="connsiteX706" fmla="*/ 6194 w 10000"/>
                  <a:gd name="connsiteY706" fmla="*/ 9084 h 10000"/>
                  <a:gd name="connsiteX707" fmla="*/ 6208 w 10000"/>
                  <a:gd name="connsiteY707" fmla="*/ 9103 h 10000"/>
                  <a:gd name="connsiteX708" fmla="*/ 6208 w 10000"/>
                  <a:gd name="connsiteY708" fmla="*/ 9113 h 10000"/>
                  <a:gd name="connsiteX709" fmla="*/ 6216 w 10000"/>
                  <a:gd name="connsiteY709" fmla="*/ 9129 h 10000"/>
                  <a:gd name="connsiteX710" fmla="*/ 6230 w 10000"/>
                  <a:gd name="connsiteY710" fmla="*/ 9148 h 10000"/>
                  <a:gd name="connsiteX711" fmla="*/ 6241 w 10000"/>
                  <a:gd name="connsiteY711" fmla="*/ 9165 h 10000"/>
                  <a:gd name="connsiteX712" fmla="*/ 6249 w 10000"/>
                  <a:gd name="connsiteY712" fmla="*/ 9168 h 10000"/>
                  <a:gd name="connsiteX713" fmla="*/ 6266 w 10000"/>
                  <a:gd name="connsiteY713" fmla="*/ 9184 h 10000"/>
                  <a:gd name="connsiteX714" fmla="*/ 6280 w 10000"/>
                  <a:gd name="connsiteY714" fmla="*/ 9184 h 10000"/>
                  <a:gd name="connsiteX715" fmla="*/ 6288 w 10000"/>
                  <a:gd name="connsiteY715" fmla="*/ 9177 h 10000"/>
                  <a:gd name="connsiteX716" fmla="*/ 6299 w 10000"/>
                  <a:gd name="connsiteY716" fmla="*/ 9187 h 10000"/>
                  <a:gd name="connsiteX717" fmla="*/ 6305 w 10000"/>
                  <a:gd name="connsiteY717" fmla="*/ 9197 h 10000"/>
                  <a:gd name="connsiteX718" fmla="*/ 6310 w 10000"/>
                  <a:gd name="connsiteY718" fmla="*/ 9197 h 10000"/>
                  <a:gd name="connsiteX719" fmla="*/ 6321 w 10000"/>
                  <a:gd name="connsiteY719" fmla="*/ 9213 h 10000"/>
                  <a:gd name="connsiteX720" fmla="*/ 6335 w 10000"/>
                  <a:gd name="connsiteY720" fmla="*/ 9223 h 10000"/>
                  <a:gd name="connsiteX721" fmla="*/ 6338 w 10000"/>
                  <a:gd name="connsiteY721" fmla="*/ 9223 h 10000"/>
                  <a:gd name="connsiteX722" fmla="*/ 6355 w 10000"/>
                  <a:gd name="connsiteY722" fmla="*/ 9226 h 10000"/>
                  <a:gd name="connsiteX723" fmla="*/ 6363 w 10000"/>
                  <a:gd name="connsiteY723" fmla="*/ 9236 h 10000"/>
                  <a:gd name="connsiteX724" fmla="*/ 6380 w 10000"/>
                  <a:gd name="connsiteY724" fmla="*/ 9258 h 10000"/>
                  <a:gd name="connsiteX725" fmla="*/ 6393 w 10000"/>
                  <a:gd name="connsiteY725" fmla="*/ 9278 h 10000"/>
                  <a:gd name="connsiteX726" fmla="*/ 6396 w 10000"/>
                  <a:gd name="connsiteY726" fmla="*/ 9288 h 10000"/>
                  <a:gd name="connsiteX727" fmla="*/ 6407 w 10000"/>
                  <a:gd name="connsiteY727" fmla="*/ 9297 h 10000"/>
                  <a:gd name="connsiteX728" fmla="*/ 6410 w 10000"/>
                  <a:gd name="connsiteY728" fmla="*/ 9307 h 10000"/>
                  <a:gd name="connsiteX729" fmla="*/ 6416 w 10000"/>
                  <a:gd name="connsiteY729" fmla="*/ 9317 h 10000"/>
                  <a:gd name="connsiteX730" fmla="*/ 6424 w 10000"/>
                  <a:gd name="connsiteY730" fmla="*/ 9326 h 10000"/>
                  <a:gd name="connsiteX731" fmla="*/ 6435 w 10000"/>
                  <a:gd name="connsiteY731" fmla="*/ 9336 h 10000"/>
                  <a:gd name="connsiteX732" fmla="*/ 6443 w 10000"/>
                  <a:gd name="connsiteY732" fmla="*/ 9346 h 10000"/>
                  <a:gd name="connsiteX733" fmla="*/ 6449 w 10000"/>
                  <a:gd name="connsiteY733" fmla="*/ 9362 h 10000"/>
                  <a:gd name="connsiteX734" fmla="*/ 6452 w 10000"/>
                  <a:gd name="connsiteY734" fmla="*/ 9372 h 10000"/>
                  <a:gd name="connsiteX735" fmla="*/ 6449 w 10000"/>
                  <a:gd name="connsiteY735" fmla="*/ 9381 h 10000"/>
                  <a:gd name="connsiteX736" fmla="*/ 6465 w 10000"/>
                  <a:gd name="connsiteY736" fmla="*/ 9394 h 10000"/>
                  <a:gd name="connsiteX737" fmla="*/ 6468 w 10000"/>
                  <a:gd name="connsiteY737" fmla="*/ 9420 h 10000"/>
                  <a:gd name="connsiteX738" fmla="*/ 6493 w 10000"/>
                  <a:gd name="connsiteY738" fmla="*/ 9430 h 10000"/>
                  <a:gd name="connsiteX739" fmla="*/ 6507 w 10000"/>
                  <a:gd name="connsiteY739" fmla="*/ 9440 h 10000"/>
                  <a:gd name="connsiteX740" fmla="*/ 6524 w 10000"/>
                  <a:gd name="connsiteY740" fmla="*/ 9459 h 10000"/>
                  <a:gd name="connsiteX741" fmla="*/ 6532 w 10000"/>
                  <a:gd name="connsiteY741" fmla="*/ 9485 h 10000"/>
                  <a:gd name="connsiteX742" fmla="*/ 6537 w 10000"/>
                  <a:gd name="connsiteY742" fmla="*/ 9498 h 10000"/>
                  <a:gd name="connsiteX743" fmla="*/ 6571 w 10000"/>
                  <a:gd name="connsiteY743" fmla="*/ 9508 h 10000"/>
                  <a:gd name="connsiteX744" fmla="*/ 6596 w 10000"/>
                  <a:gd name="connsiteY744" fmla="*/ 9508 h 10000"/>
                  <a:gd name="connsiteX745" fmla="*/ 6637 w 10000"/>
                  <a:gd name="connsiteY745" fmla="*/ 9517 h 10000"/>
                  <a:gd name="connsiteX746" fmla="*/ 6662 w 10000"/>
                  <a:gd name="connsiteY746" fmla="*/ 9524 h 10000"/>
                  <a:gd name="connsiteX747" fmla="*/ 6679 w 10000"/>
                  <a:gd name="connsiteY747" fmla="*/ 9517 h 10000"/>
                  <a:gd name="connsiteX748" fmla="*/ 6679 w 10000"/>
                  <a:gd name="connsiteY748" fmla="*/ 9505 h 10000"/>
                  <a:gd name="connsiteX749" fmla="*/ 6690 w 10000"/>
                  <a:gd name="connsiteY749" fmla="*/ 9485 h 10000"/>
                  <a:gd name="connsiteX750" fmla="*/ 6693 w 10000"/>
                  <a:gd name="connsiteY750" fmla="*/ 9479 h 10000"/>
                  <a:gd name="connsiteX751" fmla="*/ 6706 w 10000"/>
                  <a:gd name="connsiteY751" fmla="*/ 9469 h 10000"/>
                  <a:gd name="connsiteX752" fmla="*/ 6709 w 10000"/>
                  <a:gd name="connsiteY752" fmla="*/ 9462 h 10000"/>
                  <a:gd name="connsiteX753" fmla="*/ 6717 w 10000"/>
                  <a:gd name="connsiteY753" fmla="*/ 9459 h 10000"/>
                  <a:gd name="connsiteX754" fmla="*/ 6726 w 10000"/>
                  <a:gd name="connsiteY754" fmla="*/ 9459 h 10000"/>
                  <a:gd name="connsiteX755" fmla="*/ 6742 w 10000"/>
                  <a:gd name="connsiteY755" fmla="*/ 9462 h 10000"/>
                  <a:gd name="connsiteX756" fmla="*/ 6759 w 10000"/>
                  <a:gd name="connsiteY756" fmla="*/ 9479 h 10000"/>
                  <a:gd name="connsiteX757" fmla="*/ 6781 w 10000"/>
                  <a:gd name="connsiteY757" fmla="*/ 9485 h 10000"/>
                  <a:gd name="connsiteX758" fmla="*/ 6795 w 10000"/>
                  <a:gd name="connsiteY758" fmla="*/ 9485 h 10000"/>
                  <a:gd name="connsiteX759" fmla="*/ 6803 w 10000"/>
                  <a:gd name="connsiteY759" fmla="*/ 9498 h 10000"/>
                  <a:gd name="connsiteX760" fmla="*/ 6806 w 10000"/>
                  <a:gd name="connsiteY760" fmla="*/ 9508 h 10000"/>
                  <a:gd name="connsiteX761" fmla="*/ 6823 w 10000"/>
                  <a:gd name="connsiteY761" fmla="*/ 9514 h 10000"/>
                  <a:gd name="connsiteX762" fmla="*/ 6831 w 10000"/>
                  <a:gd name="connsiteY762" fmla="*/ 9514 h 10000"/>
                  <a:gd name="connsiteX763" fmla="*/ 6848 w 10000"/>
                  <a:gd name="connsiteY763" fmla="*/ 9514 h 10000"/>
                  <a:gd name="connsiteX764" fmla="*/ 6856 w 10000"/>
                  <a:gd name="connsiteY764" fmla="*/ 9517 h 10000"/>
                  <a:gd name="connsiteX765" fmla="*/ 6878 w 10000"/>
                  <a:gd name="connsiteY765" fmla="*/ 9524 h 10000"/>
                  <a:gd name="connsiteX766" fmla="*/ 6895 w 10000"/>
                  <a:gd name="connsiteY766" fmla="*/ 9524 h 10000"/>
                  <a:gd name="connsiteX767" fmla="*/ 6917 w 10000"/>
                  <a:gd name="connsiteY767" fmla="*/ 9527 h 10000"/>
                  <a:gd name="connsiteX768" fmla="*/ 6934 w 10000"/>
                  <a:gd name="connsiteY768" fmla="*/ 9534 h 10000"/>
                  <a:gd name="connsiteX769" fmla="*/ 6961 w 10000"/>
                  <a:gd name="connsiteY769" fmla="*/ 9543 h 10000"/>
                  <a:gd name="connsiteX770" fmla="*/ 6989 w 10000"/>
                  <a:gd name="connsiteY770" fmla="*/ 9547 h 10000"/>
                  <a:gd name="connsiteX771" fmla="*/ 7014 w 10000"/>
                  <a:gd name="connsiteY771" fmla="*/ 9543 h 10000"/>
                  <a:gd name="connsiteX772" fmla="*/ 7033 w 10000"/>
                  <a:gd name="connsiteY772" fmla="*/ 9543 h 10000"/>
                  <a:gd name="connsiteX773" fmla="*/ 7042 w 10000"/>
                  <a:gd name="connsiteY773" fmla="*/ 9547 h 10000"/>
                  <a:gd name="connsiteX774" fmla="*/ 7069 w 10000"/>
                  <a:gd name="connsiteY774" fmla="*/ 9647 h 10000"/>
                  <a:gd name="connsiteX775" fmla="*/ 7122 w 10000"/>
                  <a:gd name="connsiteY775" fmla="*/ 9734 h 10000"/>
                  <a:gd name="connsiteX776" fmla="*/ 7147 w 10000"/>
                  <a:gd name="connsiteY776" fmla="*/ 9744 h 10000"/>
                  <a:gd name="connsiteX777" fmla="*/ 7169 w 10000"/>
                  <a:gd name="connsiteY777" fmla="*/ 9741 h 10000"/>
                  <a:gd name="connsiteX778" fmla="*/ 7177 w 10000"/>
                  <a:gd name="connsiteY778" fmla="*/ 9744 h 10000"/>
                  <a:gd name="connsiteX779" fmla="*/ 7186 w 10000"/>
                  <a:gd name="connsiteY779" fmla="*/ 9754 h 10000"/>
                  <a:gd name="connsiteX780" fmla="*/ 7191 w 10000"/>
                  <a:gd name="connsiteY780" fmla="*/ 9773 h 10000"/>
                  <a:gd name="connsiteX781" fmla="*/ 7208 w 10000"/>
                  <a:gd name="connsiteY781" fmla="*/ 9783 h 10000"/>
                  <a:gd name="connsiteX782" fmla="*/ 7219 w 10000"/>
                  <a:gd name="connsiteY782" fmla="*/ 9793 h 10000"/>
                  <a:gd name="connsiteX783" fmla="*/ 7235 w 10000"/>
                  <a:gd name="connsiteY783" fmla="*/ 9802 h 10000"/>
                  <a:gd name="connsiteX784" fmla="*/ 7249 w 10000"/>
                  <a:gd name="connsiteY784" fmla="*/ 9819 h 10000"/>
                  <a:gd name="connsiteX785" fmla="*/ 7255 w 10000"/>
                  <a:gd name="connsiteY785" fmla="*/ 9835 h 10000"/>
                  <a:gd name="connsiteX786" fmla="*/ 7255 w 10000"/>
                  <a:gd name="connsiteY786" fmla="*/ 9848 h 10000"/>
                  <a:gd name="connsiteX787" fmla="*/ 7249 w 10000"/>
                  <a:gd name="connsiteY787" fmla="*/ 9848 h 10000"/>
                  <a:gd name="connsiteX788" fmla="*/ 7244 w 10000"/>
                  <a:gd name="connsiteY788" fmla="*/ 9858 h 10000"/>
                  <a:gd name="connsiteX789" fmla="*/ 7235 w 10000"/>
                  <a:gd name="connsiteY789" fmla="*/ 9883 h 10000"/>
                  <a:gd name="connsiteX790" fmla="*/ 7244 w 10000"/>
                  <a:gd name="connsiteY790" fmla="*/ 9903 h 10000"/>
                  <a:gd name="connsiteX791" fmla="*/ 7258 w 10000"/>
                  <a:gd name="connsiteY791" fmla="*/ 9926 h 10000"/>
                  <a:gd name="connsiteX792" fmla="*/ 7263 w 10000"/>
                  <a:gd name="connsiteY792" fmla="*/ 9948 h 10000"/>
                  <a:gd name="connsiteX793" fmla="*/ 7274 w 10000"/>
                  <a:gd name="connsiteY793" fmla="*/ 9968 h 10000"/>
                  <a:gd name="connsiteX794" fmla="*/ 7283 w 10000"/>
                  <a:gd name="connsiteY794" fmla="*/ 9987 h 10000"/>
                  <a:gd name="connsiteX795" fmla="*/ 7291 w 10000"/>
                  <a:gd name="connsiteY795" fmla="*/ 10000 h 10000"/>
                  <a:gd name="connsiteX796" fmla="*/ 7305 w 10000"/>
                  <a:gd name="connsiteY796" fmla="*/ 9997 h 10000"/>
                  <a:gd name="connsiteX797" fmla="*/ 7313 w 10000"/>
                  <a:gd name="connsiteY797" fmla="*/ 9977 h 10000"/>
                  <a:gd name="connsiteX798" fmla="*/ 7324 w 10000"/>
                  <a:gd name="connsiteY798" fmla="*/ 9968 h 10000"/>
                  <a:gd name="connsiteX799" fmla="*/ 7341 w 10000"/>
                  <a:gd name="connsiteY799" fmla="*/ 9971 h 10000"/>
                  <a:gd name="connsiteX800" fmla="*/ 7368 w 10000"/>
                  <a:gd name="connsiteY800" fmla="*/ 9987 h 10000"/>
                  <a:gd name="connsiteX801" fmla="*/ 7380 w 10000"/>
                  <a:gd name="connsiteY801" fmla="*/ 9990 h 10000"/>
                  <a:gd name="connsiteX802" fmla="*/ 7393 w 10000"/>
                  <a:gd name="connsiteY802" fmla="*/ 9981 h 10000"/>
                  <a:gd name="connsiteX803" fmla="*/ 7404 w 10000"/>
                  <a:gd name="connsiteY803" fmla="*/ 9968 h 10000"/>
                  <a:gd name="connsiteX804" fmla="*/ 7418 w 10000"/>
                  <a:gd name="connsiteY804" fmla="*/ 9948 h 10000"/>
                  <a:gd name="connsiteX805" fmla="*/ 7427 w 10000"/>
                  <a:gd name="connsiteY805" fmla="*/ 9922 h 10000"/>
                  <a:gd name="connsiteX806" fmla="*/ 7427 w 10000"/>
                  <a:gd name="connsiteY806" fmla="*/ 9906 h 10000"/>
                  <a:gd name="connsiteX807" fmla="*/ 7404 w 10000"/>
                  <a:gd name="connsiteY807" fmla="*/ 9877 h 10000"/>
                  <a:gd name="connsiteX808" fmla="*/ 7388 w 10000"/>
                  <a:gd name="connsiteY808" fmla="*/ 9854 h 10000"/>
                  <a:gd name="connsiteX809" fmla="*/ 7385 w 10000"/>
                  <a:gd name="connsiteY809" fmla="*/ 9845 h 10000"/>
                  <a:gd name="connsiteX810" fmla="*/ 7385 w 10000"/>
                  <a:gd name="connsiteY810" fmla="*/ 9825 h 10000"/>
                  <a:gd name="connsiteX811" fmla="*/ 7385 w 10000"/>
                  <a:gd name="connsiteY811" fmla="*/ 9819 h 10000"/>
                  <a:gd name="connsiteX812" fmla="*/ 7393 w 10000"/>
                  <a:gd name="connsiteY812" fmla="*/ 9809 h 10000"/>
                  <a:gd name="connsiteX813" fmla="*/ 7404 w 10000"/>
                  <a:gd name="connsiteY813" fmla="*/ 9793 h 10000"/>
                  <a:gd name="connsiteX814" fmla="*/ 7413 w 10000"/>
                  <a:gd name="connsiteY814" fmla="*/ 9783 h 10000"/>
                  <a:gd name="connsiteX815" fmla="*/ 7404 w 10000"/>
                  <a:gd name="connsiteY815" fmla="*/ 9770 h 10000"/>
                  <a:gd name="connsiteX816" fmla="*/ 7388 w 10000"/>
                  <a:gd name="connsiteY816" fmla="*/ 9760 h 10000"/>
                  <a:gd name="connsiteX817" fmla="*/ 7371 w 10000"/>
                  <a:gd name="connsiteY817" fmla="*/ 9744 h 10000"/>
                  <a:gd name="connsiteX818" fmla="*/ 7363 w 10000"/>
                  <a:gd name="connsiteY818" fmla="*/ 9731 h 10000"/>
                  <a:gd name="connsiteX819" fmla="*/ 7355 w 10000"/>
                  <a:gd name="connsiteY819" fmla="*/ 9715 h 10000"/>
                  <a:gd name="connsiteX820" fmla="*/ 7360 w 10000"/>
                  <a:gd name="connsiteY820" fmla="*/ 9686 h 10000"/>
                  <a:gd name="connsiteX821" fmla="*/ 7363 w 10000"/>
                  <a:gd name="connsiteY821" fmla="*/ 9657 h 10000"/>
                  <a:gd name="connsiteX822" fmla="*/ 7360 w 10000"/>
                  <a:gd name="connsiteY822" fmla="*/ 9631 h 10000"/>
                  <a:gd name="connsiteX823" fmla="*/ 7346 w 10000"/>
                  <a:gd name="connsiteY823" fmla="*/ 9611 h 10000"/>
                  <a:gd name="connsiteX824" fmla="*/ 7332 w 10000"/>
                  <a:gd name="connsiteY824" fmla="*/ 9585 h 10000"/>
                  <a:gd name="connsiteX825" fmla="*/ 7324 w 10000"/>
                  <a:gd name="connsiteY825" fmla="*/ 9573 h 10000"/>
                  <a:gd name="connsiteX826" fmla="*/ 7324 w 10000"/>
                  <a:gd name="connsiteY826" fmla="*/ 9553 h 10000"/>
                  <a:gd name="connsiteX827" fmla="*/ 7324 w 10000"/>
                  <a:gd name="connsiteY827" fmla="*/ 9543 h 10000"/>
                  <a:gd name="connsiteX828" fmla="*/ 7324 w 10000"/>
                  <a:gd name="connsiteY828" fmla="*/ 9517 h 10000"/>
                  <a:gd name="connsiteX829" fmla="*/ 7324 w 10000"/>
                  <a:gd name="connsiteY829" fmla="*/ 9498 h 10000"/>
                  <a:gd name="connsiteX830" fmla="*/ 7332 w 10000"/>
                  <a:gd name="connsiteY830" fmla="*/ 9479 h 10000"/>
                  <a:gd name="connsiteX831" fmla="*/ 7341 w 10000"/>
                  <a:gd name="connsiteY831" fmla="*/ 9462 h 10000"/>
                  <a:gd name="connsiteX832" fmla="*/ 7352 w 10000"/>
                  <a:gd name="connsiteY832" fmla="*/ 9459 h 10000"/>
                  <a:gd name="connsiteX833" fmla="*/ 7360 w 10000"/>
                  <a:gd name="connsiteY833" fmla="*/ 9443 h 10000"/>
                  <a:gd name="connsiteX834" fmla="*/ 7363 w 10000"/>
                  <a:gd name="connsiteY834" fmla="*/ 9433 h 10000"/>
                  <a:gd name="connsiteX835" fmla="*/ 7377 w 10000"/>
                  <a:gd name="connsiteY835" fmla="*/ 9433 h 10000"/>
                  <a:gd name="connsiteX836" fmla="*/ 7388 w 10000"/>
                  <a:gd name="connsiteY836" fmla="*/ 9430 h 10000"/>
                  <a:gd name="connsiteX837" fmla="*/ 7396 w 10000"/>
                  <a:gd name="connsiteY837" fmla="*/ 9430 h 10000"/>
                  <a:gd name="connsiteX838" fmla="*/ 7402 w 10000"/>
                  <a:gd name="connsiteY838" fmla="*/ 9424 h 10000"/>
                  <a:gd name="connsiteX839" fmla="*/ 7396 w 10000"/>
                  <a:gd name="connsiteY839" fmla="*/ 9414 h 10000"/>
                  <a:gd name="connsiteX840" fmla="*/ 7388 w 10000"/>
                  <a:gd name="connsiteY840" fmla="*/ 9401 h 10000"/>
                  <a:gd name="connsiteX841" fmla="*/ 7371 w 10000"/>
                  <a:gd name="connsiteY841" fmla="*/ 9391 h 10000"/>
                  <a:gd name="connsiteX842" fmla="*/ 7355 w 10000"/>
                  <a:gd name="connsiteY842" fmla="*/ 9375 h 10000"/>
                  <a:gd name="connsiteX843" fmla="*/ 7332 w 10000"/>
                  <a:gd name="connsiteY843" fmla="*/ 9356 h 10000"/>
                  <a:gd name="connsiteX844" fmla="*/ 7313 w 10000"/>
                  <a:gd name="connsiteY844" fmla="*/ 9330 h 10000"/>
                  <a:gd name="connsiteX845" fmla="*/ 7307 w 10000"/>
                  <a:gd name="connsiteY845" fmla="*/ 9310 h 10000"/>
                  <a:gd name="connsiteX846" fmla="*/ 7305 w 10000"/>
                  <a:gd name="connsiteY846" fmla="*/ 9291 h 10000"/>
                  <a:gd name="connsiteX847" fmla="*/ 7305 w 10000"/>
                  <a:gd name="connsiteY847" fmla="*/ 9278 h 10000"/>
                  <a:gd name="connsiteX848" fmla="*/ 7296 w 10000"/>
                  <a:gd name="connsiteY848" fmla="*/ 9268 h 10000"/>
                  <a:gd name="connsiteX849" fmla="*/ 7296 w 10000"/>
                  <a:gd name="connsiteY849" fmla="*/ 9249 h 10000"/>
                  <a:gd name="connsiteX850" fmla="*/ 7291 w 10000"/>
                  <a:gd name="connsiteY850" fmla="*/ 9226 h 10000"/>
                  <a:gd name="connsiteX851" fmla="*/ 7283 w 10000"/>
                  <a:gd name="connsiteY851" fmla="*/ 9213 h 10000"/>
                  <a:gd name="connsiteX852" fmla="*/ 7274 w 10000"/>
                  <a:gd name="connsiteY852" fmla="*/ 9194 h 10000"/>
                  <a:gd name="connsiteX853" fmla="*/ 7274 w 10000"/>
                  <a:gd name="connsiteY853" fmla="*/ 9174 h 10000"/>
                  <a:gd name="connsiteX854" fmla="*/ 7280 w 10000"/>
                  <a:gd name="connsiteY854" fmla="*/ 9148 h 10000"/>
                  <a:gd name="connsiteX855" fmla="*/ 7283 w 10000"/>
                  <a:gd name="connsiteY855" fmla="*/ 9119 h 10000"/>
                  <a:gd name="connsiteX856" fmla="*/ 7291 w 10000"/>
                  <a:gd name="connsiteY856" fmla="*/ 9100 h 10000"/>
                  <a:gd name="connsiteX857" fmla="*/ 7307 w 10000"/>
                  <a:gd name="connsiteY857" fmla="*/ 9080 h 10000"/>
                  <a:gd name="connsiteX858" fmla="*/ 7324 w 10000"/>
                  <a:gd name="connsiteY858" fmla="*/ 9054 h 10000"/>
                  <a:gd name="connsiteX859" fmla="*/ 7341 w 10000"/>
                  <a:gd name="connsiteY859" fmla="*/ 9054 h 10000"/>
                  <a:gd name="connsiteX860" fmla="*/ 7352 w 10000"/>
                  <a:gd name="connsiteY860" fmla="*/ 9054 h 10000"/>
                  <a:gd name="connsiteX861" fmla="*/ 7346 w 10000"/>
                  <a:gd name="connsiteY861" fmla="*/ 9032 h 10000"/>
                  <a:gd name="connsiteX862" fmla="*/ 7341 w 10000"/>
                  <a:gd name="connsiteY862" fmla="*/ 9022 h 10000"/>
                  <a:gd name="connsiteX863" fmla="*/ 7352 w 10000"/>
                  <a:gd name="connsiteY863" fmla="*/ 8999 h 10000"/>
                  <a:gd name="connsiteX864" fmla="*/ 7360 w 10000"/>
                  <a:gd name="connsiteY864" fmla="*/ 8967 h 10000"/>
                  <a:gd name="connsiteX865" fmla="*/ 7368 w 10000"/>
                  <a:gd name="connsiteY865" fmla="*/ 8922 h 10000"/>
                  <a:gd name="connsiteX866" fmla="*/ 7377 w 10000"/>
                  <a:gd name="connsiteY866" fmla="*/ 8896 h 10000"/>
                  <a:gd name="connsiteX867" fmla="*/ 7380 w 10000"/>
                  <a:gd name="connsiteY867" fmla="*/ 8867 h 10000"/>
                  <a:gd name="connsiteX868" fmla="*/ 7402 w 10000"/>
                  <a:gd name="connsiteY868" fmla="*/ 8824 h 10000"/>
                  <a:gd name="connsiteX869" fmla="*/ 7402 w 10000"/>
                  <a:gd name="connsiteY869" fmla="*/ 8808 h 10000"/>
                  <a:gd name="connsiteX870" fmla="*/ 7393 w 10000"/>
                  <a:gd name="connsiteY870" fmla="*/ 8795 h 10000"/>
                  <a:gd name="connsiteX871" fmla="*/ 7388 w 10000"/>
                  <a:gd name="connsiteY871" fmla="*/ 8799 h 10000"/>
                  <a:gd name="connsiteX872" fmla="*/ 7396 w 10000"/>
                  <a:gd name="connsiteY872" fmla="*/ 8789 h 10000"/>
                  <a:gd name="connsiteX873" fmla="*/ 7404 w 10000"/>
                  <a:gd name="connsiteY873" fmla="*/ 8789 h 10000"/>
                  <a:gd name="connsiteX874" fmla="*/ 7421 w 10000"/>
                  <a:gd name="connsiteY874" fmla="*/ 8769 h 10000"/>
                  <a:gd name="connsiteX875" fmla="*/ 7443 w 10000"/>
                  <a:gd name="connsiteY875" fmla="*/ 8763 h 10000"/>
                  <a:gd name="connsiteX876" fmla="*/ 7452 w 10000"/>
                  <a:gd name="connsiteY876" fmla="*/ 8769 h 10000"/>
                  <a:gd name="connsiteX877" fmla="*/ 7468 w 10000"/>
                  <a:gd name="connsiteY877" fmla="*/ 8769 h 10000"/>
                  <a:gd name="connsiteX878" fmla="*/ 7499 w 10000"/>
                  <a:gd name="connsiteY878" fmla="*/ 8763 h 10000"/>
                  <a:gd name="connsiteX879" fmla="*/ 7526 w 10000"/>
                  <a:gd name="connsiteY879" fmla="*/ 8763 h 10000"/>
                  <a:gd name="connsiteX880" fmla="*/ 7532 w 10000"/>
                  <a:gd name="connsiteY880" fmla="*/ 8763 h 10000"/>
                  <a:gd name="connsiteX881" fmla="*/ 7554 w 10000"/>
                  <a:gd name="connsiteY881" fmla="*/ 8744 h 10000"/>
                  <a:gd name="connsiteX882" fmla="*/ 7571 w 10000"/>
                  <a:gd name="connsiteY882" fmla="*/ 8731 h 10000"/>
                  <a:gd name="connsiteX883" fmla="*/ 7587 w 10000"/>
                  <a:gd name="connsiteY883" fmla="*/ 8711 h 10000"/>
                  <a:gd name="connsiteX884" fmla="*/ 7607 w 10000"/>
                  <a:gd name="connsiteY884" fmla="*/ 8711 h 10000"/>
                  <a:gd name="connsiteX885" fmla="*/ 7634 w 10000"/>
                  <a:gd name="connsiteY885" fmla="*/ 8705 h 10000"/>
                  <a:gd name="connsiteX886" fmla="*/ 7643 w 10000"/>
                  <a:gd name="connsiteY886" fmla="*/ 8682 h 10000"/>
                  <a:gd name="connsiteX887" fmla="*/ 7654 w 10000"/>
                  <a:gd name="connsiteY887" fmla="*/ 8666 h 10000"/>
                  <a:gd name="connsiteX888" fmla="*/ 7668 w 10000"/>
                  <a:gd name="connsiteY888" fmla="*/ 8666 h 10000"/>
                  <a:gd name="connsiteX889" fmla="*/ 7676 w 10000"/>
                  <a:gd name="connsiteY889" fmla="*/ 8682 h 10000"/>
                  <a:gd name="connsiteX890" fmla="*/ 7704 w 10000"/>
                  <a:gd name="connsiteY890" fmla="*/ 8669 h 10000"/>
                  <a:gd name="connsiteX891" fmla="*/ 7712 w 10000"/>
                  <a:gd name="connsiteY891" fmla="*/ 8669 h 10000"/>
                  <a:gd name="connsiteX892" fmla="*/ 7720 w 10000"/>
                  <a:gd name="connsiteY892" fmla="*/ 8669 h 10000"/>
                  <a:gd name="connsiteX893" fmla="*/ 7726 w 10000"/>
                  <a:gd name="connsiteY893" fmla="*/ 8656 h 10000"/>
                  <a:gd name="connsiteX894" fmla="*/ 7734 w 10000"/>
                  <a:gd name="connsiteY894" fmla="*/ 8650 h 10000"/>
                  <a:gd name="connsiteX895" fmla="*/ 7742 w 10000"/>
                  <a:gd name="connsiteY895" fmla="*/ 8650 h 10000"/>
                  <a:gd name="connsiteX896" fmla="*/ 7759 w 10000"/>
                  <a:gd name="connsiteY896" fmla="*/ 8650 h 10000"/>
                  <a:gd name="connsiteX897" fmla="*/ 7756 w 10000"/>
                  <a:gd name="connsiteY897" fmla="*/ 8630 h 10000"/>
                  <a:gd name="connsiteX898" fmla="*/ 7751 w 10000"/>
                  <a:gd name="connsiteY898" fmla="*/ 8627 h 10000"/>
                  <a:gd name="connsiteX899" fmla="*/ 7742 w 10000"/>
                  <a:gd name="connsiteY899" fmla="*/ 8620 h 10000"/>
                  <a:gd name="connsiteX900" fmla="*/ 7734 w 10000"/>
                  <a:gd name="connsiteY900" fmla="*/ 8591 h 10000"/>
                  <a:gd name="connsiteX901" fmla="*/ 7709 w 10000"/>
                  <a:gd name="connsiteY901" fmla="*/ 8582 h 10000"/>
                  <a:gd name="connsiteX902" fmla="*/ 7695 w 10000"/>
                  <a:gd name="connsiteY902" fmla="*/ 8578 h 10000"/>
                  <a:gd name="connsiteX903" fmla="*/ 7668 w 10000"/>
                  <a:gd name="connsiteY903" fmla="*/ 8562 h 10000"/>
                  <a:gd name="connsiteX904" fmla="*/ 7645 w 10000"/>
                  <a:gd name="connsiteY904" fmla="*/ 8552 h 10000"/>
                  <a:gd name="connsiteX905" fmla="*/ 7615 w 10000"/>
                  <a:gd name="connsiteY905" fmla="*/ 8543 h 10000"/>
                  <a:gd name="connsiteX906" fmla="*/ 7596 w 10000"/>
                  <a:gd name="connsiteY906" fmla="*/ 8527 h 10000"/>
                  <a:gd name="connsiteX907" fmla="*/ 7565 w 10000"/>
                  <a:gd name="connsiteY907" fmla="*/ 8494 h 10000"/>
                  <a:gd name="connsiteX908" fmla="*/ 7562 w 10000"/>
                  <a:gd name="connsiteY908" fmla="*/ 8475 h 10000"/>
                  <a:gd name="connsiteX909" fmla="*/ 7540 w 10000"/>
                  <a:gd name="connsiteY909" fmla="*/ 8455 h 10000"/>
                  <a:gd name="connsiteX910" fmla="*/ 7535 w 10000"/>
                  <a:gd name="connsiteY910" fmla="*/ 8446 h 10000"/>
                  <a:gd name="connsiteX911" fmla="*/ 7535 w 10000"/>
                  <a:gd name="connsiteY911" fmla="*/ 8420 h 10000"/>
                  <a:gd name="connsiteX912" fmla="*/ 7535 w 10000"/>
                  <a:gd name="connsiteY912" fmla="*/ 8391 h 10000"/>
                  <a:gd name="connsiteX913" fmla="*/ 7548 w 10000"/>
                  <a:gd name="connsiteY913" fmla="*/ 8345 h 10000"/>
                  <a:gd name="connsiteX914" fmla="*/ 7562 w 10000"/>
                  <a:gd name="connsiteY914" fmla="*/ 8319 h 10000"/>
                  <a:gd name="connsiteX915" fmla="*/ 7582 w 10000"/>
                  <a:gd name="connsiteY915" fmla="*/ 8310 h 10000"/>
                  <a:gd name="connsiteX916" fmla="*/ 7607 w 10000"/>
                  <a:gd name="connsiteY916" fmla="*/ 8300 h 10000"/>
                  <a:gd name="connsiteX917" fmla="*/ 7629 w 10000"/>
                  <a:gd name="connsiteY917" fmla="*/ 8300 h 10000"/>
                  <a:gd name="connsiteX918" fmla="*/ 7651 w 10000"/>
                  <a:gd name="connsiteY918" fmla="*/ 8297 h 10000"/>
                  <a:gd name="connsiteX919" fmla="*/ 7668 w 10000"/>
                  <a:gd name="connsiteY919" fmla="*/ 8280 h 10000"/>
                  <a:gd name="connsiteX920" fmla="*/ 7687 w 10000"/>
                  <a:gd name="connsiteY920" fmla="*/ 8267 h 10000"/>
                  <a:gd name="connsiteX921" fmla="*/ 7693 w 10000"/>
                  <a:gd name="connsiteY921" fmla="*/ 8261 h 10000"/>
                  <a:gd name="connsiteX922" fmla="*/ 7701 w 10000"/>
                  <a:gd name="connsiteY922" fmla="*/ 8248 h 10000"/>
                  <a:gd name="connsiteX923" fmla="*/ 7712 w 10000"/>
                  <a:gd name="connsiteY923" fmla="*/ 8238 h 10000"/>
                  <a:gd name="connsiteX924" fmla="*/ 7731 w 10000"/>
                  <a:gd name="connsiteY924" fmla="*/ 8222 h 10000"/>
                  <a:gd name="connsiteX925" fmla="*/ 7740 w 10000"/>
                  <a:gd name="connsiteY925" fmla="*/ 8206 h 10000"/>
                  <a:gd name="connsiteX926" fmla="*/ 7756 w 10000"/>
                  <a:gd name="connsiteY926" fmla="*/ 8183 h 10000"/>
                  <a:gd name="connsiteX927" fmla="*/ 7773 w 10000"/>
                  <a:gd name="connsiteY927" fmla="*/ 8177 h 10000"/>
                  <a:gd name="connsiteX928" fmla="*/ 7784 w 10000"/>
                  <a:gd name="connsiteY928" fmla="*/ 8183 h 10000"/>
                  <a:gd name="connsiteX929" fmla="*/ 7801 w 10000"/>
                  <a:gd name="connsiteY929" fmla="*/ 8174 h 10000"/>
                  <a:gd name="connsiteX930" fmla="*/ 7801 w 10000"/>
                  <a:gd name="connsiteY930" fmla="*/ 8157 h 10000"/>
                  <a:gd name="connsiteX931" fmla="*/ 7817 w 10000"/>
                  <a:gd name="connsiteY931" fmla="*/ 8164 h 10000"/>
                  <a:gd name="connsiteX932" fmla="*/ 7837 w 10000"/>
                  <a:gd name="connsiteY932" fmla="*/ 8164 h 10000"/>
                  <a:gd name="connsiteX933" fmla="*/ 7856 w 10000"/>
                  <a:gd name="connsiteY933" fmla="*/ 8164 h 10000"/>
                  <a:gd name="connsiteX934" fmla="*/ 7870 w 10000"/>
                  <a:gd name="connsiteY934" fmla="*/ 8167 h 10000"/>
                  <a:gd name="connsiteX935" fmla="*/ 7881 w 10000"/>
                  <a:gd name="connsiteY935" fmla="*/ 8174 h 10000"/>
                  <a:gd name="connsiteX936" fmla="*/ 7898 w 10000"/>
                  <a:gd name="connsiteY936" fmla="*/ 8187 h 10000"/>
                  <a:gd name="connsiteX937" fmla="*/ 7917 w 10000"/>
                  <a:gd name="connsiteY937" fmla="*/ 8187 h 10000"/>
                  <a:gd name="connsiteX938" fmla="*/ 7928 w 10000"/>
                  <a:gd name="connsiteY938" fmla="*/ 8157 h 10000"/>
                  <a:gd name="connsiteX939" fmla="*/ 7942 w 10000"/>
                  <a:gd name="connsiteY939" fmla="*/ 8157 h 10000"/>
                  <a:gd name="connsiteX940" fmla="*/ 7958 w 10000"/>
                  <a:gd name="connsiteY940" fmla="*/ 8164 h 10000"/>
                  <a:gd name="connsiteX941" fmla="*/ 7983 w 10000"/>
                  <a:gd name="connsiteY941" fmla="*/ 8144 h 10000"/>
                  <a:gd name="connsiteX942" fmla="*/ 8000 w 10000"/>
                  <a:gd name="connsiteY942" fmla="*/ 8109 h 10000"/>
                  <a:gd name="connsiteX943" fmla="*/ 7994 w 10000"/>
                  <a:gd name="connsiteY943" fmla="*/ 8093 h 10000"/>
                  <a:gd name="connsiteX944" fmla="*/ 7983 w 10000"/>
                  <a:gd name="connsiteY944" fmla="*/ 8070 h 10000"/>
                  <a:gd name="connsiteX945" fmla="*/ 7986 w 10000"/>
                  <a:gd name="connsiteY945" fmla="*/ 8063 h 10000"/>
                  <a:gd name="connsiteX946" fmla="*/ 7978 w 10000"/>
                  <a:gd name="connsiteY946" fmla="*/ 8044 h 10000"/>
                  <a:gd name="connsiteX947" fmla="*/ 7986 w 10000"/>
                  <a:gd name="connsiteY947" fmla="*/ 8002 h 10000"/>
                  <a:gd name="connsiteX948" fmla="*/ 7983 w 10000"/>
                  <a:gd name="connsiteY948" fmla="*/ 7947 h 10000"/>
                  <a:gd name="connsiteX949" fmla="*/ 7961 w 10000"/>
                  <a:gd name="connsiteY949" fmla="*/ 7931 h 10000"/>
                  <a:gd name="connsiteX950" fmla="*/ 7958 w 10000"/>
                  <a:gd name="connsiteY950" fmla="*/ 7898 h 10000"/>
                  <a:gd name="connsiteX951" fmla="*/ 7953 w 10000"/>
                  <a:gd name="connsiteY951" fmla="*/ 7856 h 10000"/>
                  <a:gd name="connsiteX952" fmla="*/ 7967 w 10000"/>
                  <a:gd name="connsiteY952" fmla="*/ 7837 h 10000"/>
                  <a:gd name="connsiteX953" fmla="*/ 7950 w 10000"/>
                  <a:gd name="connsiteY953" fmla="*/ 7824 h 10000"/>
                  <a:gd name="connsiteX954" fmla="*/ 7906 w 10000"/>
                  <a:gd name="connsiteY954" fmla="*/ 7814 h 10000"/>
                  <a:gd name="connsiteX955" fmla="*/ 7878 w 10000"/>
                  <a:gd name="connsiteY955" fmla="*/ 7814 h 10000"/>
                  <a:gd name="connsiteX956" fmla="*/ 7870 w 10000"/>
                  <a:gd name="connsiteY956" fmla="*/ 7795 h 10000"/>
                  <a:gd name="connsiteX957" fmla="*/ 7878 w 10000"/>
                  <a:gd name="connsiteY957" fmla="*/ 7778 h 10000"/>
                  <a:gd name="connsiteX958" fmla="*/ 7881 w 10000"/>
                  <a:gd name="connsiteY958" fmla="*/ 7775 h 10000"/>
                  <a:gd name="connsiteX959" fmla="*/ 7878 w 10000"/>
                  <a:gd name="connsiteY959" fmla="*/ 7743 h 10000"/>
                  <a:gd name="connsiteX960" fmla="*/ 7895 w 10000"/>
                  <a:gd name="connsiteY960" fmla="*/ 7733 h 10000"/>
                  <a:gd name="connsiteX961" fmla="*/ 7911 w 10000"/>
                  <a:gd name="connsiteY961" fmla="*/ 7710 h 10000"/>
                  <a:gd name="connsiteX962" fmla="*/ 7911 w 10000"/>
                  <a:gd name="connsiteY962" fmla="*/ 7665 h 10000"/>
                  <a:gd name="connsiteX963" fmla="*/ 7917 w 10000"/>
                  <a:gd name="connsiteY963" fmla="*/ 7600 h 10000"/>
                  <a:gd name="connsiteX964" fmla="*/ 7928 w 10000"/>
                  <a:gd name="connsiteY964" fmla="*/ 7581 h 10000"/>
                  <a:gd name="connsiteX965" fmla="*/ 7917 w 10000"/>
                  <a:gd name="connsiteY965" fmla="*/ 7474 h 10000"/>
                  <a:gd name="connsiteX966" fmla="*/ 7873 w 10000"/>
                  <a:gd name="connsiteY966" fmla="*/ 7335 h 10000"/>
                  <a:gd name="connsiteX967" fmla="*/ 7756 w 10000"/>
                  <a:gd name="connsiteY967" fmla="*/ 7050 h 10000"/>
                  <a:gd name="connsiteX968" fmla="*/ 7679 w 10000"/>
                  <a:gd name="connsiteY968" fmla="*/ 6839 h 10000"/>
                  <a:gd name="connsiteX969" fmla="*/ 7668 w 10000"/>
                  <a:gd name="connsiteY969" fmla="*/ 6823 h 10000"/>
                  <a:gd name="connsiteX970" fmla="*/ 7659 w 10000"/>
                  <a:gd name="connsiteY970" fmla="*/ 6768 h 10000"/>
                  <a:gd name="connsiteX971" fmla="*/ 7659 w 10000"/>
                  <a:gd name="connsiteY971" fmla="*/ 6739 h 10000"/>
                  <a:gd name="connsiteX972" fmla="*/ 7651 w 10000"/>
                  <a:gd name="connsiteY972" fmla="*/ 6713 h 10000"/>
                  <a:gd name="connsiteX973" fmla="*/ 7654 w 10000"/>
                  <a:gd name="connsiteY973" fmla="*/ 6684 h 10000"/>
                  <a:gd name="connsiteX974" fmla="*/ 7643 w 10000"/>
                  <a:gd name="connsiteY974" fmla="*/ 6626 h 10000"/>
                  <a:gd name="connsiteX975" fmla="*/ 7629 w 10000"/>
                  <a:gd name="connsiteY975" fmla="*/ 6600 h 10000"/>
                  <a:gd name="connsiteX976" fmla="*/ 7629 w 10000"/>
                  <a:gd name="connsiteY976" fmla="*/ 6580 h 10000"/>
                  <a:gd name="connsiteX977" fmla="*/ 7623 w 10000"/>
                  <a:gd name="connsiteY977" fmla="*/ 6541 h 10000"/>
                  <a:gd name="connsiteX978" fmla="*/ 7615 w 10000"/>
                  <a:gd name="connsiteY978" fmla="*/ 6522 h 10000"/>
                  <a:gd name="connsiteX979" fmla="*/ 7598 w 10000"/>
                  <a:gd name="connsiteY979" fmla="*/ 6509 h 10000"/>
                  <a:gd name="connsiteX980" fmla="*/ 7587 w 10000"/>
                  <a:gd name="connsiteY980" fmla="*/ 6493 h 10000"/>
                  <a:gd name="connsiteX981" fmla="*/ 7579 w 10000"/>
                  <a:gd name="connsiteY981" fmla="*/ 6464 h 10000"/>
                  <a:gd name="connsiteX982" fmla="*/ 7587 w 10000"/>
                  <a:gd name="connsiteY982" fmla="*/ 6438 h 10000"/>
                  <a:gd name="connsiteX983" fmla="*/ 7596 w 10000"/>
                  <a:gd name="connsiteY983" fmla="*/ 6425 h 10000"/>
                  <a:gd name="connsiteX984" fmla="*/ 7590 w 10000"/>
                  <a:gd name="connsiteY984" fmla="*/ 6396 h 10000"/>
                  <a:gd name="connsiteX985" fmla="*/ 7590 w 10000"/>
                  <a:gd name="connsiteY985" fmla="*/ 6373 h 10000"/>
                  <a:gd name="connsiteX986" fmla="*/ 7587 w 10000"/>
                  <a:gd name="connsiteY986" fmla="*/ 6354 h 10000"/>
                  <a:gd name="connsiteX987" fmla="*/ 7582 w 10000"/>
                  <a:gd name="connsiteY987" fmla="*/ 6344 h 10000"/>
                  <a:gd name="connsiteX988" fmla="*/ 7582 w 10000"/>
                  <a:gd name="connsiteY988" fmla="*/ 6324 h 10000"/>
                  <a:gd name="connsiteX989" fmla="*/ 7571 w 10000"/>
                  <a:gd name="connsiteY989" fmla="*/ 6302 h 10000"/>
                  <a:gd name="connsiteX990" fmla="*/ 7548 w 10000"/>
                  <a:gd name="connsiteY990" fmla="*/ 6256 h 10000"/>
                  <a:gd name="connsiteX991" fmla="*/ 7546 w 10000"/>
                  <a:gd name="connsiteY991" fmla="*/ 6218 h 10000"/>
                  <a:gd name="connsiteX992" fmla="*/ 7540 w 10000"/>
                  <a:gd name="connsiteY992" fmla="*/ 6159 h 10000"/>
                  <a:gd name="connsiteX993" fmla="*/ 7535 w 10000"/>
                  <a:gd name="connsiteY993" fmla="*/ 6114 h 10000"/>
                  <a:gd name="connsiteX994" fmla="*/ 7535 w 10000"/>
                  <a:gd name="connsiteY994" fmla="*/ 6088 h 10000"/>
                  <a:gd name="connsiteX995" fmla="*/ 7540 w 10000"/>
                  <a:gd name="connsiteY995" fmla="*/ 6049 h 10000"/>
                  <a:gd name="connsiteX996" fmla="*/ 7546 w 10000"/>
                  <a:gd name="connsiteY996" fmla="*/ 6004 h 10000"/>
                  <a:gd name="connsiteX997" fmla="*/ 7548 w 10000"/>
                  <a:gd name="connsiteY997" fmla="*/ 5965 h 10000"/>
                  <a:gd name="connsiteX998" fmla="*/ 7548 w 10000"/>
                  <a:gd name="connsiteY998" fmla="*/ 5946 h 10000"/>
                  <a:gd name="connsiteX999" fmla="*/ 7548 w 10000"/>
                  <a:gd name="connsiteY999" fmla="*/ 5933 h 10000"/>
                  <a:gd name="connsiteX1000" fmla="*/ 7548 w 10000"/>
                  <a:gd name="connsiteY1000" fmla="*/ 5910 h 10000"/>
                  <a:gd name="connsiteX1001" fmla="*/ 7548 w 10000"/>
                  <a:gd name="connsiteY1001" fmla="*/ 5897 h 10000"/>
                  <a:gd name="connsiteX1002" fmla="*/ 7546 w 10000"/>
                  <a:gd name="connsiteY1002" fmla="*/ 5871 h 10000"/>
                  <a:gd name="connsiteX1003" fmla="*/ 7535 w 10000"/>
                  <a:gd name="connsiteY1003" fmla="*/ 5839 h 10000"/>
                  <a:gd name="connsiteX1004" fmla="*/ 7524 w 10000"/>
                  <a:gd name="connsiteY1004" fmla="*/ 5797 h 10000"/>
                  <a:gd name="connsiteX1005" fmla="*/ 7518 w 10000"/>
                  <a:gd name="connsiteY1005" fmla="*/ 5767 h 10000"/>
                  <a:gd name="connsiteX1006" fmla="*/ 7515 w 10000"/>
                  <a:gd name="connsiteY1006" fmla="*/ 5745 h 10000"/>
                  <a:gd name="connsiteX1007" fmla="*/ 7501 w 10000"/>
                  <a:gd name="connsiteY1007" fmla="*/ 5683 h 10000"/>
                  <a:gd name="connsiteX1008" fmla="*/ 7490 w 10000"/>
                  <a:gd name="connsiteY1008" fmla="*/ 5631 h 10000"/>
                  <a:gd name="connsiteX1009" fmla="*/ 7482 w 10000"/>
                  <a:gd name="connsiteY1009" fmla="*/ 5593 h 10000"/>
                  <a:gd name="connsiteX1010" fmla="*/ 7476 w 10000"/>
                  <a:gd name="connsiteY1010" fmla="*/ 5570 h 10000"/>
                  <a:gd name="connsiteX1011" fmla="*/ 7476 w 10000"/>
                  <a:gd name="connsiteY1011" fmla="*/ 5528 h 10000"/>
                  <a:gd name="connsiteX1012" fmla="*/ 7482 w 10000"/>
                  <a:gd name="connsiteY1012" fmla="*/ 5502 h 10000"/>
                  <a:gd name="connsiteX1013" fmla="*/ 7490 w 10000"/>
                  <a:gd name="connsiteY1013" fmla="*/ 5489 h 10000"/>
                  <a:gd name="connsiteX1014" fmla="*/ 7499 w 10000"/>
                  <a:gd name="connsiteY1014" fmla="*/ 5479 h 10000"/>
                  <a:gd name="connsiteX1015" fmla="*/ 7493 w 10000"/>
                  <a:gd name="connsiteY1015" fmla="*/ 5427 h 10000"/>
                  <a:gd name="connsiteX1016" fmla="*/ 7501 w 10000"/>
                  <a:gd name="connsiteY1016" fmla="*/ 5415 h 10000"/>
                  <a:gd name="connsiteX1017" fmla="*/ 7510 w 10000"/>
                  <a:gd name="connsiteY1017" fmla="*/ 5398 h 10000"/>
                  <a:gd name="connsiteX1018" fmla="*/ 7515 w 10000"/>
                  <a:gd name="connsiteY1018" fmla="*/ 5379 h 10000"/>
                  <a:gd name="connsiteX1019" fmla="*/ 7526 w 10000"/>
                  <a:gd name="connsiteY1019" fmla="*/ 5366 h 10000"/>
                  <a:gd name="connsiteX1020" fmla="*/ 7518 w 10000"/>
                  <a:gd name="connsiteY1020" fmla="*/ 5350 h 10000"/>
                  <a:gd name="connsiteX1021" fmla="*/ 7518 w 10000"/>
                  <a:gd name="connsiteY1021" fmla="*/ 5330 h 10000"/>
                  <a:gd name="connsiteX1022" fmla="*/ 7526 w 10000"/>
                  <a:gd name="connsiteY1022" fmla="*/ 5311 h 10000"/>
                  <a:gd name="connsiteX1023" fmla="*/ 7540 w 10000"/>
                  <a:gd name="connsiteY1023" fmla="*/ 5291 h 10000"/>
                  <a:gd name="connsiteX1024" fmla="*/ 7540 w 10000"/>
                  <a:gd name="connsiteY1024" fmla="*/ 5266 h 10000"/>
                  <a:gd name="connsiteX1025" fmla="*/ 7540 w 10000"/>
                  <a:gd name="connsiteY1025" fmla="*/ 5256 h 10000"/>
                  <a:gd name="connsiteX1026" fmla="*/ 7524 w 10000"/>
                  <a:gd name="connsiteY1026" fmla="*/ 5233 h 10000"/>
                  <a:gd name="connsiteX1027" fmla="*/ 7515 w 10000"/>
                  <a:gd name="connsiteY1027" fmla="*/ 5217 h 10000"/>
                  <a:gd name="connsiteX1028" fmla="*/ 7490 w 10000"/>
                  <a:gd name="connsiteY1028" fmla="*/ 5178 h 10000"/>
                  <a:gd name="connsiteX1029" fmla="*/ 7474 w 10000"/>
                  <a:gd name="connsiteY1029" fmla="*/ 5162 h 10000"/>
                  <a:gd name="connsiteX1030" fmla="*/ 7457 w 10000"/>
                  <a:gd name="connsiteY1030" fmla="*/ 5120 h 10000"/>
                  <a:gd name="connsiteX1031" fmla="*/ 7421 w 10000"/>
                  <a:gd name="connsiteY1031" fmla="*/ 5087 h 10000"/>
                  <a:gd name="connsiteX1032" fmla="*/ 7380 w 10000"/>
                  <a:gd name="connsiteY1032" fmla="*/ 5068 h 10000"/>
                  <a:gd name="connsiteX1033" fmla="*/ 7355 w 10000"/>
                  <a:gd name="connsiteY1033" fmla="*/ 5058 h 10000"/>
                  <a:gd name="connsiteX1034" fmla="*/ 7332 w 10000"/>
                  <a:gd name="connsiteY1034" fmla="*/ 5049 h 10000"/>
                  <a:gd name="connsiteX1035" fmla="*/ 7305 w 10000"/>
                  <a:gd name="connsiteY1035" fmla="*/ 5016 h 10000"/>
                  <a:gd name="connsiteX1036" fmla="*/ 7305 w 10000"/>
                  <a:gd name="connsiteY1036" fmla="*/ 5000 h 10000"/>
                  <a:gd name="connsiteX1037" fmla="*/ 7296 w 10000"/>
                  <a:gd name="connsiteY1037" fmla="*/ 4971 h 10000"/>
                  <a:gd name="connsiteX1038" fmla="*/ 7288 w 10000"/>
                  <a:gd name="connsiteY1038" fmla="*/ 4945 h 10000"/>
                  <a:gd name="connsiteX1039" fmla="*/ 7280 w 10000"/>
                  <a:gd name="connsiteY1039" fmla="*/ 4916 h 10000"/>
                  <a:gd name="connsiteX1040" fmla="*/ 7291 w 10000"/>
                  <a:gd name="connsiteY1040" fmla="*/ 4887 h 10000"/>
                  <a:gd name="connsiteX1041" fmla="*/ 7291 w 10000"/>
                  <a:gd name="connsiteY1041" fmla="*/ 4858 h 10000"/>
                  <a:gd name="connsiteX1042" fmla="*/ 7271 w 10000"/>
                  <a:gd name="connsiteY1042" fmla="*/ 4819 h 10000"/>
                  <a:gd name="connsiteX1043" fmla="*/ 7255 w 10000"/>
                  <a:gd name="connsiteY1043" fmla="*/ 4828 h 10000"/>
                  <a:gd name="connsiteX1044" fmla="*/ 7235 w 10000"/>
                  <a:gd name="connsiteY1044" fmla="*/ 4841 h 10000"/>
                  <a:gd name="connsiteX1045" fmla="*/ 7216 w 10000"/>
                  <a:gd name="connsiteY1045" fmla="*/ 4867 h 10000"/>
                  <a:gd name="connsiteX1046" fmla="*/ 7191 w 10000"/>
                  <a:gd name="connsiteY1046" fmla="*/ 4870 h 10000"/>
                  <a:gd name="connsiteX1047" fmla="*/ 7155 w 10000"/>
                  <a:gd name="connsiteY1047" fmla="*/ 4887 h 10000"/>
                  <a:gd name="connsiteX1048" fmla="*/ 7122 w 10000"/>
                  <a:gd name="connsiteY1048" fmla="*/ 4893 h 10000"/>
                  <a:gd name="connsiteX1049" fmla="*/ 7105 w 10000"/>
                  <a:gd name="connsiteY1049" fmla="*/ 4896 h 10000"/>
                  <a:gd name="connsiteX1050" fmla="*/ 7094 w 10000"/>
                  <a:gd name="connsiteY1050" fmla="*/ 4916 h 10000"/>
                  <a:gd name="connsiteX1051" fmla="*/ 7080 w 10000"/>
                  <a:gd name="connsiteY1051" fmla="*/ 4903 h 10000"/>
                  <a:gd name="connsiteX1052" fmla="*/ 7072 w 10000"/>
                  <a:gd name="connsiteY1052" fmla="*/ 4851 h 10000"/>
                  <a:gd name="connsiteX1053" fmla="*/ 7042 w 10000"/>
                  <a:gd name="connsiteY1053" fmla="*/ 4819 h 10000"/>
                  <a:gd name="connsiteX1054" fmla="*/ 7030 w 10000"/>
                  <a:gd name="connsiteY1054" fmla="*/ 4780 h 10000"/>
                  <a:gd name="connsiteX1055" fmla="*/ 7039 w 10000"/>
                  <a:gd name="connsiteY1055" fmla="*/ 4757 h 10000"/>
                  <a:gd name="connsiteX1056" fmla="*/ 7047 w 10000"/>
                  <a:gd name="connsiteY1056" fmla="*/ 4744 h 10000"/>
                  <a:gd name="connsiteX1057" fmla="*/ 7022 w 10000"/>
                  <a:gd name="connsiteY1057" fmla="*/ 4725 h 10000"/>
                  <a:gd name="connsiteX1058" fmla="*/ 7000 w 10000"/>
                  <a:gd name="connsiteY1058" fmla="*/ 4715 h 10000"/>
                  <a:gd name="connsiteX1059" fmla="*/ 6975 w 10000"/>
                  <a:gd name="connsiteY1059" fmla="*/ 4709 h 10000"/>
                  <a:gd name="connsiteX1060" fmla="*/ 6945 w 10000"/>
                  <a:gd name="connsiteY1060" fmla="*/ 4696 h 10000"/>
                  <a:gd name="connsiteX1061" fmla="*/ 6953 w 10000"/>
                  <a:gd name="connsiteY1061" fmla="*/ 4679 h 10000"/>
                  <a:gd name="connsiteX1062" fmla="*/ 6961 w 10000"/>
                  <a:gd name="connsiteY1062" fmla="*/ 4660 h 10000"/>
                  <a:gd name="connsiteX1063" fmla="*/ 6983 w 10000"/>
                  <a:gd name="connsiteY1063" fmla="*/ 4644 h 10000"/>
                  <a:gd name="connsiteX1064" fmla="*/ 7014 w 10000"/>
                  <a:gd name="connsiteY1064" fmla="*/ 4634 h 10000"/>
                  <a:gd name="connsiteX1065" fmla="*/ 7025 w 10000"/>
                  <a:gd name="connsiteY1065" fmla="*/ 4615 h 10000"/>
                  <a:gd name="connsiteX1066" fmla="*/ 7047 w 10000"/>
                  <a:gd name="connsiteY1066" fmla="*/ 4582 h 10000"/>
                  <a:gd name="connsiteX1067" fmla="*/ 7069 w 10000"/>
                  <a:gd name="connsiteY1067" fmla="*/ 4563 h 10000"/>
                  <a:gd name="connsiteX1068" fmla="*/ 7078 w 10000"/>
                  <a:gd name="connsiteY1068" fmla="*/ 4553 h 10000"/>
                  <a:gd name="connsiteX1069" fmla="*/ 7097 w 10000"/>
                  <a:gd name="connsiteY1069" fmla="*/ 4527 h 10000"/>
                  <a:gd name="connsiteX1070" fmla="*/ 7122 w 10000"/>
                  <a:gd name="connsiteY1070" fmla="*/ 4517 h 10000"/>
                  <a:gd name="connsiteX1071" fmla="*/ 7139 w 10000"/>
                  <a:gd name="connsiteY1071" fmla="*/ 4488 h 10000"/>
                  <a:gd name="connsiteX1072" fmla="*/ 7147 w 10000"/>
                  <a:gd name="connsiteY1072" fmla="*/ 4459 h 10000"/>
                  <a:gd name="connsiteX1073" fmla="*/ 7161 w 10000"/>
                  <a:gd name="connsiteY1073" fmla="*/ 4440 h 10000"/>
                  <a:gd name="connsiteX1074" fmla="*/ 7177 w 10000"/>
                  <a:gd name="connsiteY1074" fmla="*/ 4430 h 10000"/>
                  <a:gd name="connsiteX1075" fmla="*/ 7202 w 10000"/>
                  <a:gd name="connsiteY1075" fmla="*/ 4407 h 10000"/>
                  <a:gd name="connsiteX1076" fmla="*/ 7224 w 10000"/>
                  <a:gd name="connsiteY1076" fmla="*/ 4417 h 10000"/>
                  <a:gd name="connsiteX1077" fmla="*/ 7241 w 10000"/>
                  <a:gd name="connsiteY1077" fmla="*/ 4404 h 10000"/>
                  <a:gd name="connsiteX1078" fmla="*/ 7263 w 10000"/>
                  <a:gd name="connsiteY1078" fmla="*/ 4398 h 10000"/>
                  <a:gd name="connsiteX1079" fmla="*/ 7283 w 10000"/>
                  <a:gd name="connsiteY1079" fmla="*/ 4424 h 10000"/>
                  <a:gd name="connsiteX1080" fmla="*/ 7305 w 10000"/>
                  <a:gd name="connsiteY1080" fmla="*/ 4433 h 10000"/>
                  <a:gd name="connsiteX1081" fmla="*/ 7332 w 10000"/>
                  <a:gd name="connsiteY1081" fmla="*/ 4443 h 10000"/>
                  <a:gd name="connsiteX1082" fmla="*/ 7380 w 10000"/>
                  <a:gd name="connsiteY1082" fmla="*/ 4398 h 10000"/>
                  <a:gd name="connsiteX1083" fmla="*/ 7404 w 10000"/>
                  <a:gd name="connsiteY1083" fmla="*/ 4378 h 10000"/>
                  <a:gd name="connsiteX1084" fmla="*/ 7418 w 10000"/>
                  <a:gd name="connsiteY1084" fmla="*/ 4369 h 10000"/>
                  <a:gd name="connsiteX1085" fmla="*/ 7443 w 10000"/>
                  <a:gd name="connsiteY1085" fmla="*/ 4356 h 10000"/>
                  <a:gd name="connsiteX1086" fmla="*/ 7460 w 10000"/>
                  <a:gd name="connsiteY1086" fmla="*/ 4385 h 10000"/>
                  <a:gd name="connsiteX1087" fmla="*/ 7460 w 10000"/>
                  <a:gd name="connsiteY1087" fmla="*/ 4404 h 10000"/>
                  <a:gd name="connsiteX1088" fmla="*/ 7499 w 10000"/>
                  <a:gd name="connsiteY1088" fmla="*/ 4417 h 10000"/>
                  <a:gd name="connsiteX1089" fmla="*/ 7515 w 10000"/>
                  <a:gd name="connsiteY1089" fmla="*/ 4414 h 10000"/>
                  <a:gd name="connsiteX1090" fmla="*/ 7565 w 10000"/>
                  <a:gd name="connsiteY1090" fmla="*/ 4385 h 10000"/>
                  <a:gd name="connsiteX1091" fmla="*/ 7579 w 10000"/>
                  <a:gd name="connsiteY1091" fmla="*/ 4346 h 10000"/>
                  <a:gd name="connsiteX1092" fmla="*/ 7582 w 10000"/>
                  <a:gd name="connsiteY1092" fmla="*/ 4317 h 10000"/>
                  <a:gd name="connsiteX1093" fmla="*/ 7590 w 10000"/>
                  <a:gd name="connsiteY1093" fmla="*/ 4301 h 10000"/>
                  <a:gd name="connsiteX1094" fmla="*/ 7612 w 10000"/>
                  <a:gd name="connsiteY1094" fmla="*/ 4271 h 10000"/>
                  <a:gd name="connsiteX1095" fmla="*/ 7623 w 10000"/>
                  <a:gd name="connsiteY1095" fmla="*/ 4262 h 10000"/>
                  <a:gd name="connsiteX1096" fmla="*/ 7634 w 10000"/>
                  <a:gd name="connsiteY1096" fmla="*/ 4245 h 10000"/>
                  <a:gd name="connsiteX1097" fmla="*/ 7645 w 10000"/>
                  <a:gd name="connsiteY1097" fmla="*/ 4265 h 10000"/>
                  <a:gd name="connsiteX1098" fmla="*/ 7670 w 10000"/>
                  <a:gd name="connsiteY1098" fmla="*/ 4284 h 10000"/>
                  <a:gd name="connsiteX1099" fmla="*/ 7701 w 10000"/>
                  <a:gd name="connsiteY1099" fmla="*/ 4275 h 10000"/>
                  <a:gd name="connsiteX1100" fmla="*/ 7717 w 10000"/>
                  <a:gd name="connsiteY1100" fmla="*/ 4275 h 10000"/>
                  <a:gd name="connsiteX1101" fmla="*/ 7740 w 10000"/>
                  <a:gd name="connsiteY1101" fmla="*/ 4284 h 10000"/>
                  <a:gd name="connsiteX1102" fmla="*/ 7767 w 10000"/>
                  <a:gd name="connsiteY1102" fmla="*/ 4284 h 10000"/>
                  <a:gd name="connsiteX1103" fmla="*/ 7895 w 10000"/>
                  <a:gd name="connsiteY1103" fmla="*/ 4207 h 10000"/>
                  <a:gd name="connsiteX1104" fmla="*/ 7895 w 10000"/>
                  <a:gd name="connsiteY1104" fmla="*/ 4187 h 10000"/>
                  <a:gd name="connsiteX1105" fmla="*/ 7895 w 10000"/>
                  <a:gd name="connsiteY1105" fmla="*/ 4171 h 10000"/>
                  <a:gd name="connsiteX1106" fmla="*/ 7903 w 10000"/>
                  <a:gd name="connsiteY1106" fmla="*/ 4148 h 10000"/>
                  <a:gd name="connsiteX1107" fmla="*/ 7917 w 10000"/>
                  <a:gd name="connsiteY1107" fmla="*/ 4158 h 10000"/>
                  <a:gd name="connsiteX1108" fmla="*/ 7967 w 10000"/>
                  <a:gd name="connsiteY1108" fmla="*/ 4203 h 10000"/>
                  <a:gd name="connsiteX1109" fmla="*/ 7994 w 10000"/>
                  <a:gd name="connsiteY1109" fmla="*/ 4203 h 10000"/>
                  <a:gd name="connsiteX1110" fmla="*/ 8064 w 10000"/>
                  <a:gd name="connsiteY1110" fmla="*/ 4242 h 10000"/>
                  <a:gd name="connsiteX1111" fmla="*/ 8083 w 10000"/>
                  <a:gd name="connsiteY1111" fmla="*/ 4245 h 10000"/>
                  <a:gd name="connsiteX1112" fmla="*/ 8105 w 10000"/>
                  <a:gd name="connsiteY1112" fmla="*/ 4226 h 10000"/>
                  <a:gd name="connsiteX1113" fmla="*/ 8136 w 10000"/>
                  <a:gd name="connsiteY1113" fmla="*/ 4187 h 10000"/>
                  <a:gd name="connsiteX1114" fmla="*/ 8161 w 10000"/>
                  <a:gd name="connsiteY1114" fmla="*/ 4168 h 10000"/>
                  <a:gd name="connsiteX1115" fmla="*/ 8172 w 10000"/>
                  <a:gd name="connsiteY1115" fmla="*/ 4161 h 10000"/>
                  <a:gd name="connsiteX1116" fmla="*/ 8208 w 10000"/>
                  <a:gd name="connsiteY1116" fmla="*/ 4168 h 10000"/>
                  <a:gd name="connsiteX1117" fmla="*/ 8235 w 10000"/>
                  <a:gd name="connsiteY1117" fmla="*/ 4168 h 10000"/>
                  <a:gd name="connsiteX1118" fmla="*/ 8258 w 10000"/>
                  <a:gd name="connsiteY1118" fmla="*/ 4152 h 10000"/>
                  <a:gd name="connsiteX1119" fmla="*/ 8283 w 10000"/>
                  <a:gd name="connsiteY1119" fmla="*/ 4152 h 10000"/>
                  <a:gd name="connsiteX1120" fmla="*/ 8299 w 10000"/>
                  <a:gd name="connsiteY1120" fmla="*/ 4132 h 10000"/>
                  <a:gd name="connsiteX1121" fmla="*/ 8316 w 10000"/>
                  <a:gd name="connsiteY1121" fmla="*/ 4113 h 10000"/>
                  <a:gd name="connsiteX1122" fmla="*/ 8330 w 10000"/>
                  <a:gd name="connsiteY1122" fmla="*/ 4084 h 10000"/>
                  <a:gd name="connsiteX1123" fmla="*/ 8341 w 10000"/>
                  <a:gd name="connsiteY1123" fmla="*/ 4058 h 10000"/>
                  <a:gd name="connsiteX1124" fmla="*/ 8349 w 10000"/>
                  <a:gd name="connsiteY1124" fmla="*/ 4064 h 10000"/>
                  <a:gd name="connsiteX1125" fmla="*/ 8366 w 10000"/>
                  <a:gd name="connsiteY1125" fmla="*/ 4067 h 10000"/>
                  <a:gd name="connsiteX1126" fmla="*/ 8374 w 10000"/>
                  <a:gd name="connsiteY1126" fmla="*/ 4084 h 10000"/>
                  <a:gd name="connsiteX1127" fmla="*/ 8402 w 10000"/>
                  <a:gd name="connsiteY1127" fmla="*/ 4054 h 10000"/>
                  <a:gd name="connsiteX1128" fmla="*/ 8427 w 10000"/>
                  <a:gd name="connsiteY1128" fmla="*/ 4028 h 10000"/>
                  <a:gd name="connsiteX1129" fmla="*/ 8438 w 10000"/>
                  <a:gd name="connsiteY1129" fmla="*/ 4025 h 10000"/>
                  <a:gd name="connsiteX1130" fmla="*/ 8468 w 10000"/>
                  <a:gd name="connsiteY1130" fmla="*/ 4006 h 10000"/>
                  <a:gd name="connsiteX1131" fmla="*/ 8485 w 10000"/>
                  <a:gd name="connsiteY1131" fmla="*/ 3999 h 10000"/>
                  <a:gd name="connsiteX1132" fmla="*/ 8493 w 10000"/>
                  <a:gd name="connsiteY1132" fmla="*/ 4025 h 10000"/>
                  <a:gd name="connsiteX1133" fmla="*/ 8515 w 10000"/>
                  <a:gd name="connsiteY1133" fmla="*/ 4028 h 10000"/>
                  <a:gd name="connsiteX1134" fmla="*/ 8543 w 10000"/>
                  <a:gd name="connsiteY1134" fmla="*/ 4009 h 10000"/>
                  <a:gd name="connsiteX1135" fmla="*/ 8551 w 10000"/>
                  <a:gd name="connsiteY1135" fmla="*/ 3990 h 10000"/>
                  <a:gd name="connsiteX1136" fmla="*/ 8582 w 10000"/>
                  <a:gd name="connsiteY1136" fmla="*/ 3977 h 10000"/>
                  <a:gd name="connsiteX1137" fmla="*/ 8596 w 10000"/>
                  <a:gd name="connsiteY1137" fmla="*/ 3977 h 10000"/>
                  <a:gd name="connsiteX1138" fmla="*/ 8607 w 10000"/>
                  <a:gd name="connsiteY1138" fmla="*/ 3980 h 10000"/>
                  <a:gd name="connsiteX1139" fmla="*/ 8645 w 10000"/>
                  <a:gd name="connsiteY1139" fmla="*/ 3970 h 10000"/>
                  <a:gd name="connsiteX1140" fmla="*/ 8654 w 10000"/>
                  <a:gd name="connsiteY1140" fmla="*/ 3951 h 10000"/>
                  <a:gd name="connsiteX1141" fmla="*/ 8670 w 10000"/>
                  <a:gd name="connsiteY1141" fmla="*/ 3935 h 10000"/>
                  <a:gd name="connsiteX1142" fmla="*/ 8695 w 10000"/>
                  <a:gd name="connsiteY1142" fmla="*/ 3935 h 10000"/>
                  <a:gd name="connsiteX1143" fmla="*/ 8704 w 10000"/>
                  <a:gd name="connsiteY1143" fmla="*/ 3951 h 10000"/>
                  <a:gd name="connsiteX1144" fmla="*/ 8717 w 10000"/>
                  <a:gd name="connsiteY1144" fmla="*/ 3964 h 10000"/>
                  <a:gd name="connsiteX1145" fmla="*/ 8751 w 10000"/>
                  <a:gd name="connsiteY1145" fmla="*/ 3951 h 10000"/>
                  <a:gd name="connsiteX1146" fmla="*/ 8776 w 10000"/>
                  <a:gd name="connsiteY1146" fmla="*/ 3935 h 10000"/>
                  <a:gd name="connsiteX1147" fmla="*/ 8798 w 10000"/>
                  <a:gd name="connsiteY1147" fmla="*/ 3925 h 10000"/>
                  <a:gd name="connsiteX1148" fmla="*/ 8806 w 10000"/>
                  <a:gd name="connsiteY1148" fmla="*/ 3892 h 10000"/>
                  <a:gd name="connsiteX1149" fmla="*/ 8814 w 10000"/>
                  <a:gd name="connsiteY1149" fmla="*/ 3876 h 10000"/>
                  <a:gd name="connsiteX1150" fmla="*/ 8839 w 10000"/>
                  <a:gd name="connsiteY1150" fmla="*/ 3873 h 10000"/>
                  <a:gd name="connsiteX1151" fmla="*/ 8842 w 10000"/>
                  <a:gd name="connsiteY1151" fmla="*/ 3876 h 10000"/>
                  <a:gd name="connsiteX1152" fmla="*/ 8856 w 10000"/>
                  <a:gd name="connsiteY1152" fmla="*/ 3863 h 10000"/>
                  <a:gd name="connsiteX1153" fmla="*/ 8856 w 10000"/>
                  <a:gd name="connsiteY1153" fmla="*/ 3841 h 10000"/>
                  <a:gd name="connsiteX1154" fmla="*/ 8870 w 10000"/>
                  <a:gd name="connsiteY1154" fmla="*/ 3821 h 10000"/>
                  <a:gd name="connsiteX1155" fmla="*/ 8903 w 10000"/>
                  <a:gd name="connsiteY1155" fmla="*/ 3802 h 10000"/>
                  <a:gd name="connsiteX1156" fmla="*/ 8914 w 10000"/>
                  <a:gd name="connsiteY1156" fmla="*/ 3782 h 10000"/>
                  <a:gd name="connsiteX1157" fmla="*/ 8939 w 10000"/>
                  <a:gd name="connsiteY1157" fmla="*/ 3782 h 10000"/>
                  <a:gd name="connsiteX1158" fmla="*/ 8961 w 10000"/>
                  <a:gd name="connsiteY1158" fmla="*/ 3779 h 10000"/>
                  <a:gd name="connsiteX1159" fmla="*/ 8983 w 10000"/>
                  <a:gd name="connsiteY1159" fmla="*/ 3760 h 10000"/>
                  <a:gd name="connsiteX1160" fmla="*/ 9003 w 10000"/>
                  <a:gd name="connsiteY1160" fmla="*/ 3763 h 10000"/>
                  <a:gd name="connsiteX1161" fmla="*/ 9019 w 10000"/>
                  <a:gd name="connsiteY1161" fmla="*/ 3779 h 10000"/>
                  <a:gd name="connsiteX1162" fmla="*/ 9050 w 10000"/>
                  <a:gd name="connsiteY1162" fmla="*/ 3812 h 10000"/>
                  <a:gd name="connsiteX1163" fmla="*/ 9080 w 10000"/>
                  <a:gd name="connsiteY1163" fmla="*/ 3831 h 10000"/>
                  <a:gd name="connsiteX1164" fmla="*/ 9097 w 10000"/>
                  <a:gd name="connsiteY1164" fmla="*/ 3867 h 10000"/>
                  <a:gd name="connsiteX1165" fmla="*/ 9114 w 10000"/>
                  <a:gd name="connsiteY1165" fmla="*/ 3902 h 10000"/>
                  <a:gd name="connsiteX1166" fmla="*/ 9122 w 10000"/>
                  <a:gd name="connsiteY1166" fmla="*/ 3935 h 10000"/>
                  <a:gd name="connsiteX1167" fmla="*/ 9125 w 10000"/>
                  <a:gd name="connsiteY1167" fmla="*/ 3964 h 10000"/>
                  <a:gd name="connsiteX1168" fmla="*/ 9130 w 10000"/>
                  <a:gd name="connsiteY1168" fmla="*/ 3999 h 10000"/>
                  <a:gd name="connsiteX1169" fmla="*/ 9130 w 10000"/>
                  <a:gd name="connsiteY1169" fmla="*/ 4054 h 10000"/>
                  <a:gd name="connsiteX1170" fmla="*/ 9155 w 10000"/>
                  <a:gd name="connsiteY1170" fmla="*/ 4093 h 10000"/>
                  <a:gd name="connsiteX1171" fmla="*/ 9169 w 10000"/>
                  <a:gd name="connsiteY1171" fmla="*/ 4090 h 10000"/>
                  <a:gd name="connsiteX1172" fmla="*/ 9211 w 10000"/>
                  <a:gd name="connsiteY1172" fmla="*/ 4077 h 10000"/>
                  <a:gd name="connsiteX1173" fmla="*/ 9244 w 10000"/>
                  <a:gd name="connsiteY1173" fmla="*/ 4077 h 10000"/>
                  <a:gd name="connsiteX1174" fmla="*/ 9252 w 10000"/>
                  <a:gd name="connsiteY1174" fmla="*/ 4103 h 10000"/>
                  <a:gd name="connsiteX1175" fmla="*/ 9258 w 10000"/>
                  <a:gd name="connsiteY1175" fmla="*/ 4148 h 10000"/>
                  <a:gd name="connsiteX1176" fmla="*/ 9269 w 10000"/>
                  <a:gd name="connsiteY1176" fmla="*/ 4158 h 10000"/>
                  <a:gd name="connsiteX1177" fmla="*/ 9294 w 10000"/>
                  <a:gd name="connsiteY1177" fmla="*/ 4158 h 10000"/>
                  <a:gd name="connsiteX1178" fmla="*/ 9319 w 10000"/>
                  <a:gd name="connsiteY1178" fmla="*/ 4168 h 10000"/>
                  <a:gd name="connsiteX1179" fmla="*/ 9346 w 10000"/>
                  <a:gd name="connsiteY1179" fmla="*/ 4190 h 10000"/>
                  <a:gd name="connsiteX1180" fmla="*/ 9357 w 10000"/>
                  <a:gd name="connsiteY1180" fmla="*/ 4168 h 10000"/>
                  <a:gd name="connsiteX1181" fmla="*/ 9371 w 10000"/>
                  <a:gd name="connsiteY1181" fmla="*/ 4132 h 10000"/>
                  <a:gd name="connsiteX1182" fmla="*/ 9391 w 10000"/>
                  <a:gd name="connsiteY1182" fmla="*/ 4113 h 10000"/>
                  <a:gd name="connsiteX1183" fmla="*/ 9407 w 10000"/>
                  <a:gd name="connsiteY1183" fmla="*/ 4103 h 10000"/>
                  <a:gd name="connsiteX1184" fmla="*/ 9435 w 10000"/>
                  <a:gd name="connsiteY1184" fmla="*/ 4100 h 10000"/>
                  <a:gd name="connsiteX1185" fmla="*/ 9460 w 10000"/>
                  <a:gd name="connsiteY1185" fmla="*/ 4084 h 10000"/>
                  <a:gd name="connsiteX1186" fmla="*/ 9485 w 10000"/>
                  <a:gd name="connsiteY1186" fmla="*/ 4067 h 10000"/>
                  <a:gd name="connsiteX1187" fmla="*/ 9496 w 10000"/>
                  <a:gd name="connsiteY1187" fmla="*/ 4054 h 10000"/>
                  <a:gd name="connsiteX1188" fmla="*/ 9526 w 10000"/>
                  <a:gd name="connsiteY1188" fmla="*/ 4048 h 10000"/>
                  <a:gd name="connsiteX1189" fmla="*/ 9557 w 10000"/>
                  <a:gd name="connsiteY1189" fmla="*/ 4038 h 10000"/>
                  <a:gd name="connsiteX1190" fmla="*/ 9584 w 10000"/>
                  <a:gd name="connsiteY1190" fmla="*/ 4019 h 10000"/>
                  <a:gd name="connsiteX1191" fmla="*/ 9623 w 10000"/>
                  <a:gd name="connsiteY1191" fmla="*/ 4016 h 10000"/>
                  <a:gd name="connsiteX1192" fmla="*/ 9648 w 10000"/>
                  <a:gd name="connsiteY1192" fmla="*/ 4009 h 10000"/>
                  <a:gd name="connsiteX1193" fmla="*/ 9673 w 10000"/>
                  <a:gd name="connsiteY1193" fmla="*/ 4019 h 10000"/>
                  <a:gd name="connsiteX1194" fmla="*/ 9712 w 10000"/>
                  <a:gd name="connsiteY1194" fmla="*/ 4038 h 10000"/>
                  <a:gd name="connsiteX1195" fmla="*/ 9742 w 10000"/>
                  <a:gd name="connsiteY1195" fmla="*/ 4074 h 10000"/>
                  <a:gd name="connsiteX1196" fmla="*/ 9776 w 10000"/>
                  <a:gd name="connsiteY1196" fmla="*/ 4093 h 10000"/>
                  <a:gd name="connsiteX1197" fmla="*/ 9814 w 10000"/>
                  <a:gd name="connsiteY1197" fmla="*/ 4109 h 10000"/>
                  <a:gd name="connsiteX1198" fmla="*/ 9859 w 10000"/>
                  <a:gd name="connsiteY1198" fmla="*/ 4119 h 10000"/>
                  <a:gd name="connsiteX1199" fmla="*/ 9898 w 10000"/>
                  <a:gd name="connsiteY1199" fmla="*/ 4122 h 10000"/>
                  <a:gd name="connsiteX1200" fmla="*/ 9931 w 10000"/>
                  <a:gd name="connsiteY1200" fmla="*/ 4109 h 10000"/>
                  <a:gd name="connsiteX1201" fmla="*/ 9956 w 10000"/>
                  <a:gd name="connsiteY1201" fmla="*/ 4100 h 10000"/>
                  <a:gd name="connsiteX1202" fmla="*/ 9981 w 10000"/>
                  <a:gd name="connsiteY1202" fmla="*/ 4067 h 10000"/>
                  <a:gd name="connsiteX1203" fmla="*/ 9994 w 10000"/>
                  <a:gd name="connsiteY1203" fmla="*/ 4035 h 10000"/>
                  <a:gd name="connsiteX1204" fmla="*/ 10000 w 10000"/>
                  <a:gd name="connsiteY1204" fmla="*/ 3996 h 10000"/>
                  <a:gd name="connsiteX1205" fmla="*/ 9994 w 10000"/>
                  <a:gd name="connsiteY1205" fmla="*/ 3941 h 10000"/>
                  <a:gd name="connsiteX1206" fmla="*/ 9986 w 10000"/>
                  <a:gd name="connsiteY1206" fmla="*/ 3905 h 10000"/>
                  <a:gd name="connsiteX1207" fmla="*/ 9981 w 10000"/>
                  <a:gd name="connsiteY1207" fmla="*/ 3857 h 10000"/>
                  <a:gd name="connsiteX1208" fmla="*/ 9989 w 10000"/>
                  <a:gd name="connsiteY1208" fmla="*/ 3837 h 10000"/>
                  <a:gd name="connsiteX1209" fmla="*/ 9989 w 10000"/>
                  <a:gd name="connsiteY1209" fmla="*/ 3812 h 10000"/>
                  <a:gd name="connsiteX1210" fmla="*/ 9981 w 10000"/>
                  <a:gd name="connsiteY1210" fmla="*/ 3792 h 10000"/>
                  <a:gd name="connsiteX1211" fmla="*/ 9970 w 10000"/>
                  <a:gd name="connsiteY1211" fmla="*/ 3763 h 10000"/>
                  <a:gd name="connsiteX1212" fmla="*/ 9945 w 10000"/>
                  <a:gd name="connsiteY1212" fmla="*/ 3705 h 10000"/>
                  <a:gd name="connsiteX1213" fmla="*/ 9931 w 10000"/>
                  <a:gd name="connsiteY1213" fmla="*/ 3659 h 10000"/>
                  <a:gd name="connsiteX1214" fmla="*/ 9903 w 10000"/>
                  <a:gd name="connsiteY1214" fmla="*/ 3640 h 10000"/>
                  <a:gd name="connsiteX1215" fmla="*/ 9881 w 10000"/>
                  <a:gd name="connsiteY1215" fmla="*/ 3620 h 10000"/>
                  <a:gd name="connsiteX1216" fmla="*/ 9856 w 10000"/>
                  <a:gd name="connsiteY1216" fmla="*/ 3595 h 10000"/>
                  <a:gd name="connsiteX1217" fmla="*/ 9817 w 10000"/>
                  <a:gd name="connsiteY1217" fmla="*/ 3562 h 10000"/>
                  <a:gd name="connsiteX1218" fmla="*/ 9795 w 10000"/>
                  <a:gd name="connsiteY1218" fmla="*/ 3546 h 10000"/>
                  <a:gd name="connsiteX1219" fmla="*/ 9778 w 10000"/>
                  <a:gd name="connsiteY1219" fmla="*/ 3527 h 10000"/>
                  <a:gd name="connsiteX1220" fmla="*/ 9745 w 10000"/>
                  <a:gd name="connsiteY1220" fmla="*/ 3501 h 10000"/>
                  <a:gd name="connsiteX1221" fmla="*/ 9726 w 10000"/>
                  <a:gd name="connsiteY1221" fmla="*/ 3488 h 10000"/>
                  <a:gd name="connsiteX1222" fmla="*/ 9704 w 10000"/>
                  <a:gd name="connsiteY1222" fmla="*/ 3472 h 10000"/>
                  <a:gd name="connsiteX1223" fmla="*/ 9695 w 10000"/>
                  <a:gd name="connsiteY1223" fmla="*/ 3468 h 10000"/>
                  <a:gd name="connsiteX1224" fmla="*/ 9690 w 10000"/>
                  <a:gd name="connsiteY1224" fmla="*/ 3459 h 10000"/>
                  <a:gd name="connsiteX1225" fmla="*/ 9673 w 10000"/>
                  <a:gd name="connsiteY1225" fmla="*/ 3449 h 10000"/>
                  <a:gd name="connsiteX1226" fmla="*/ 9665 w 10000"/>
                  <a:gd name="connsiteY1226" fmla="*/ 3442 h 10000"/>
                  <a:gd name="connsiteX1227" fmla="*/ 9654 w 10000"/>
                  <a:gd name="connsiteY1227" fmla="*/ 3449 h 10000"/>
                  <a:gd name="connsiteX1228" fmla="*/ 9521 w 10000"/>
                  <a:gd name="connsiteY1228" fmla="*/ 3394 h 10000"/>
                  <a:gd name="connsiteX1229" fmla="*/ 9510 w 10000"/>
                  <a:gd name="connsiteY1229" fmla="*/ 3368 h 10000"/>
                  <a:gd name="connsiteX1230" fmla="*/ 9496 w 10000"/>
                  <a:gd name="connsiteY1230" fmla="*/ 3287 h 10000"/>
                  <a:gd name="connsiteX1231" fmla="*/ 9488 w 10000"/>
                  <a:gd name="connsiteY1231" fmla="*/ 3216 h 10000"/>
                  <a:gd name="connsiteX1232" fmla="*/ 9493 w 10000"/>
                  <a:gd name="connsiteY1232" fmla="*/ 3174 h 10000"/>
                  <a:gd name="connsiteX1233" fmla="*/ 9501 w 10000"/>
                  <a:gd name="connsiteY1233" fmla="*/ 3128 h 10000"/>
                  <a:gd name="connsiteX1234" fmla="*/ 9488 w 10000"/>
                  <a:gd name="connsiteY1234" fmla="*/ 3025 h 10000"/>
                  <a:gd name="connsiteX1235" fmla="*/ 9446 w 10000"/>
                  <a:gd name="connsiteY1235" fmla="*/ 2931 h 10000"/>
                  <a:gd name="connsiteX1236" fmla="*/ 9382 w 10000"/>
                  <a:gd name="connsiteY1236" fmla="*/ 2837 h 10000"/>
                  <a:gd name="connsiteX1237" fmla="*/ 9316 w 10000"/>
                  <a:gd name="connsiteY1237" fmla="*/ 2753 h 10000"/>
                  <a:gd name="connsiteX1238" fmla="*/ 9294 w 10000"/>
                  <a:gd name="connsiteY1238" fmla="*/ 2655 h 10000"/>
                  <a:gd name="connsiteX1239" fmla="*/ 9213 w 10000"/>
                  <a:gd name="connsiteY1239" fmla="*/ 2328 h 10000"/>
                  <a:gd name="connsiteX1240" fmla="*/ 9172 w 10000"/>
                  <a:gd name="connsiteY1240" fmla="*/ 2286 h 10000"/>
                  <a:gd name="connsiteX1241" fmla="*/ 9019 w 10000"/>
                  <a:gd name="connsiteY1241" fmla="*/ 2082 h 10000"/>
                  <a:gd name="connsiteX1242" fmla="*/ 8906 w 10000"/>
                  <a:gd name="connsiteY1242" fmla="*/ 1946 h 10000"/>
                  <a:gd name="connsiteX1243" fmla="*/ 8801 w 10000"/>
                  <a:gd name="connsiteY1243" fmla="*/ 1778 h 10000"/>
                  <a:gd name="connsiteX1244" fmla="*/ 8806 w 10000"/>
                  <a:gd name="connsiteY1244" fmla="*/ 1713 h 10000"/>
                  <a:gd name="connsiteX1245" fmla="*/ 8809 w 10000"/>
                  <a:gd name="connsiteY1245" fmla="*/ 1703 h 10000"/>
                  <a:gd name="connsiteX1246" fmla="*/ 8817 w 10000"/>
                  <a:gd name="connsiteY1246" fmla="*/ 1713 h 10000"/>
                  <a:gd name="connsiteX1247" fmla="*/ 8834 w 10000"/>
                  <a:gd name="connsiteY1247" fmla="*/ 1729 h 10000"/>
                  <a:gd name="connsiteX1248" fmla="*/ 8839 w 10000"/>
                  <a:gd name="connsiteY1248" fmla="*/ 1729 h 10000"/>
                  <a:gd name="connsiteX1249" fmla="*/ 8848 w 10000"/>
                  <a:gd name="connsiteY1249" fmla="*/ 1723 h 10000"/>
                  <a:gd name="connsiteX1250" fmla="*/ 8850 w 10000"/>
                  <a:gd name="connsiteY1250" fmla="*/ 1703 h 10000"/>
                  <a:gd name="connsiteX1251" fmla="*/ 8850 w 10000"/>
                  <a:gd name="connsiteY1251" fmla="*/ 1684 h 10000"/>
                  <a:gd name="connsiteX1252" fmla="*/ 8850 w 10000"/>
                  <a:gd name="connsiteY1252" fmla="*/ 1648 h 10000"/>
                  <a:gd name="connsiteX1253" fmla="*/ 8881 w 10000"/>
                  <a:gd name="connsiteY1253" fmla="*/ 1571 h 10000"/>
                  <a:gd name="connsiteX1254" fmla="*/ 8895 w 10000"/>
                  <a:gd name="connsiteY1254" fmla="*/ 1541 h 10000"/>
                  <a:gd name="connsiteX1255" fmla="*/ 8895 w 10000"/>
                  <a:gd name="connsiteY1255" fmla="*/ 1525 h 10000"/>
                  <a:gd name="connsiteX1256" fmla="*/ 8881 w 10000"/>
                  <a:gd name="connsiteY1256" fmla="*/ 1516 h 10000"/>
                  <a:gd name="connsiteX1257" fmla="*/ 8864 w 10000"/>
                  <a:gd name="connsiteY1257" fmla="*/ 1522 h 10000"/>
                  <a:gd name="connsiteX1258" fmla="*/ 8850 w 10000"/>
                  <a:gd name="connsiteY1258" fmla="*/ 1535 h 10000"/>
                  <a:gd name="connsiteX1259" fmla="*/ 8834 w 10000"/>
                  <a:gd name="connsiteY1259" fmla="*/ 1571 h 10000"/>
                  <a:gd name="connsiteX1260" fmla="*/ 8825 w 10000"/>
                  <a:gd name="connsiteY1260" fmla="*/ 1587 h 10000"/>
                  <a:gd name="connsiteX1261" fmla="*/ 8776 w 10000"/>
                  <a:gd name="connsiteY1261" fmla="*/ 1571 h 10000"/>
                  <a:gd name="connsiteX1262" fmla="*/ 8745 w 10000"/>
                  <a:gd name="connsiteY1262" fmla="*/ 1580 h 10000"/>
                  <a:gd name="connsiteX1263" fmla="*/ 8720 w 10000"/>
                  <a:gd name="connsiteY1263" fmla="*/ 1587 h 10000"/>
                  <a:gd name="connsiteX1264" fmla="*/ 8709 w 10000"/>
                  <a:gd name="connsiteY1264" fmla="*/ 1609 h 10000"/>
                  <a:gd name="connsiteX1265" fmla="*/ 8693 w 10000"/>
                  <a:gd name="connsiteY1265" fmla="*/ 1616 h 10000"/>
                  <a:gd name="connsiteX1266" fmla="*/ 8684 w 10000"/>
                  <a:gd name="connsiteY1266" fmla="*/ 1639 h 10000"/>
                  <a:gd name="connsiteX1267" fmla="*/ 8684 w 10000"/>
                  <a:gd name="connsiteY1267" fmla="*/ 1658 h 10000"/>
                  <a:gd name="connsiteX1268" fmla="*/ 8665 w 10000"/>
                  <a:gd name="connsiteY1268" fmla="*/ 1655 h 10000"/>
                  <a:gd name="connsiteX1269" fmla="*/ 8665 w 10000"/>
                  <a:gd name="connsiteY1269" fmla="*/ 1645 h 10000"/>
                  <a:gd name="connsiteX1270" fmla="*/ 8665 w 10000"/>
                  <a:gd name="connsiteY1270" fmla="*/ 1626 h 10000"/>
                  <a:gd name="connsiteX1271" fmla="*/ 8676 w 10000"/>
                  <a:gd name="connsiteY1271" fmla="*/ 1609 h 10000"/>
                  <a:gd name="connsiteX1272" fmla="*/ 8679 w 10000"/>
                  <a:gd name="connsiteY1272" fmla="*/ 1597 h 10000"/>
                  <a:gd name="connsiteX1273" fmla="*/ 8687 w 10000"/>
                  <a:gd name="connsiteY1273" fmla="*/ 1577 h 10000"/>
                  <a:gd name="connsiteX1274" fmla="*/ 8695 w 10000"/>
                  <a:gd name="connsiteY1274" fmla="*/ 1554 h 10000"/>
                  <a:gd name="connsiteX1275" fmla="*/ 8709 w 10000"/>
                  <a:gd name="connsiteY1275" fmla="*/ 1532 h 10000"/>
                  <a:gd name="connsiteX1276" fmla="*/ 8704 w 10000"/>
                  <a:gd name="connsiteY1276" fmla="*/ 1512 h 10000"/>
                  <a:gd name="connsiteX1277" fmla="*/ 8695 w 10000"/>
                  <a:gd name="connsiteY1277" fmla="*/ 1503 h 10000"/>
                  <a:gd name="connsiteX1278" fmla="*/ 8684 w 10000"/>
                  <a:gd name="connsiteY1278" fmla="*/ 1503 h 10000"/>
                  <a:gd name="connsiteX1279" fmla="*/ 8670 w 10000"/>
                  <a:gd name="connsiteY1279" fmla="*/ 1525 h 10000"/>
                  <a:gd name="connsiteX1280" fmla="*/ 8665 w 10000"/>
                  <a:gd name="connsiteY1280" fmla="*/ 1545 h 10000"/>
                  <a:gd name="connsiteX1281" fmla="*/ 8654 w 10000"/>
                  <a:gd name="connsiteY1281" fmla="*/ 1567 h 10000"/>
                  <a:gd name="connsiteX1282" fmla="*/ 8648 w 10000"/>
                  <a:gd name="connsiteY1282" fmla="*/ 1587 h 10000"/>
                  <a:gd name="connsiteX1283" fmla="*/ 8640 w 10000"/>
                  <a:gd name="connsiteY1283" fmla="*/ 1629 h 10000"/>
                  <a:gd name="connsiteX1284" fmla="*/ 8620 w 10000"/>
                  <a:gd name="connsiteY1284" fmla="*/ 1635 h 10000"/>
                  <a:gd name="connsiteX1285" fmla="*/ 8612 w 10000"/>
                  <a:gd name="connsiteY1285" fmla="*/ 1635 h 10000"/>
                  <a:gd name="connsiteX1286" fmla="*/ 8604 w 10000"/>
                  <a:gd name="connsiteY1286" fmla="*/ 1626 h 10000"/>
                  <a:gd name="connsiteX1287" fmla="*/ 8596 w 10000"/>
                  <a:gd name="connsiteY1287" fmla="*/ 1616 h 10000"/>
                  <a:gd name="connsiteX1288" fmla="*/ 8596 w 10000"/>
                  <a:gd name="connsiteY1288" fmla="*/ 1580 h 10000"/>
                  <a:gd name="connsiteX1289" fmla="*/ 8587 w 10000"/>
                  <a:gd name="connsiteY1289" fmla="*/ 1545 h 10000"/>
                  <a:gd name="connsiteX1290" fmla="*/ 8565 w 10000"/>
                  <a:gd name="connsiteY1290" fmla="*/ 1516 h 10000"/>
                  <a:gd name="connsiteX1291" fmla="*/ 8543 w 10000"/>
                  <a:gd name="connsiteY1291" fmla="*/ 1512 h 10000"/>
                  <a:gd name="connsiteX1292" fmla="*/ 8518 w 10000"/>
                  <a:gd name="connsiteY1292" fmla="*/ 1532 h 10000"/>
                  <a:gd name="connsiteX1293" fmla="*/ 8476 w 10000"/>
                  <a:gd name="connsiteY1293" fmla="*/ 1567 h 10000"/>
                  <a:gd name="connsiteX1294" fmla="*/ 8454 w 10000"/>
                  <a:gd name="connsiteY1294" fmla="*/ 1551 h 10000"/>
                  <a:gd name="connsiteX1295" fmla="*/ 8402 w 10000"/>
                  <a:gd name="connsiteY1295" fmla="*/ 1493 h 10000"/>
                  <a:gd name="connsiteX1296" fmla="*/ 8371 w 10000"/>
                  <a:gd name="connsiteY1296" fmla="*/ 1428 h 10000"/>
                  <a:gd name="connsiteX1297" fmla="*/ 8072 w 10000"/>
                  <a:gd name="connsiteY1297" fmla="*/ 1422 h 10000"/>
                  <a:gd name="connsiteX1298" fmla="*/ 7823 w 10000"/>
                  <a:gd name="connsiteY1298" fmla="*/ 1279 h 10000"/>
                  <a:gd name="connsiteX1299" fmla="*/ 7587 w 10000"/>
                  <a:gd name="connsiteY1299" fmla="*/ 1133 h 10000"/>
                  <a:gd name="connsiteX1300" fmla="*/ 7526 w 10000"/>
                  <a:gd name="connsiteY1300" fmla="*/ 1098 h 10000"/>
                  <a:gd name="connsiteX1301" fmla="*/ 7346 w 10000"/>
                  <a:gd name="connsiteY1301" fmla="*/ 991 h 10000"/>
                  <a:gd name="connsiteX1302" fmla="*/ 7321 w 10000"/>
                  <a:gd name="connsiteY1302" fmla="*/ 959 h 10000"/>
                  <a:gd name="connsiteX1303" fmla="*/ 7307 w 10000"/>
                  <a:gd name="connsiteY1303" fmla="*/ 871 h 10000"/>
                  <a:gd name="connsiteX1304" fmla="*/ 7224 w 10000"/>
                  <a:gd name="connsiteY1304" fmla="*/ 816 h 10000"/>
                  <a:gd name="connsiteX1305" fmla="*/ 7147 w 10000"/>
                  <a:gd name="connsiteY1305" fmla="*/ 787 h 10000"/>
                  <a:gd name="connsiteX1306" fmla="*/ 7080 w 10000"/>
                  <a:gd name="connsiteY1306" fmla="*/ 742 h 10000"/>
                  <a:gd name="connsiteX1307" fmla="*/ 7069 w 10000"/>
                  <a:gd name="connsiteY1307" fmla="*/ 767 h 10000"/>
                  <a:gd name="connsiteX1308" fmla="*/ 7033 w 10000"/>
                  <a:gd name="connsiteY1308" fmla="*/ 787 h 10000"/>
                  <a:gd name="connsiteX1309" fmla="*/ 6820 w 10000"/>
                  <a:gd name="connsiteY1309" fmla="*/ 878 h 10000"/>
                  <a:gd name="connsiteX1310" fmla="*/ 6726 w 10000"/>
                  <a:gd name="connsiteY1310" fmla="*/ 897 h 10000"/>
                  <a:gd name="connsiteX1311" fmla="*/ 6626 w 10000"/>
                  <a:gd name="connsiteY1311" fmla="*/ 955 h 10000"/>
                  <a:gd name="connsiteX1312" fmla="*/ 6582 w 10000"/>
                  <a:gd name="connsiteY1312" fmla="*/ 946 h 10000"/>
                  <a:gd name="connsiteX1313" fmla="*/ 6571 w 10000"/>
                  <a:gd name="connsiteY1313" fmla="*/ 955 h 10000"/>
                  <a:gd name="connsiteX1314" fmla="*/ 6507 w 10000"/>
                  <a:gd name="connsiteY1314" fmla="*/ 975 h 10000"/>
                  <a:gd name="connsiteX1315" fmla="*/ 6485 w 10000"/>
                  <a:gd name="connsiteY1315" fmla="*/ 975 h 10000"/>
                  <a:gd name="connsiteX1316" fmla="*/ 6476 w 10000"/>
                  <a:gd name="connsiteY1316" fmla="*/ 965 h 10000"/>
                  <a:gd name="connsiteX1317" fmla="*/ 6474 w 10000"/>
                  <a:gd name="connsiteY1317" fmla="*/ 936 h 10000"/>
                  <a:gd name="connsiteX1318" fmla="*/ 6452 w 10000"/>
                  <a:gd name="connsiteY1318" fmla="*/ 887 h 10000"/>
                  <a:gd name="connsiteX1319" fmla="*/ 6352 w 10000"/>
                  <a:gd name="connsiteY1319" fmla="*/ 767 h 10000"/>
                  <a:gd name="connsiteX1320" fmla="*/ 6313 w 10000"/>
                  <a:gd name="connsiteY1320" fmla="*/ 732 h 10000"/>
                  <a:gd name="connsiteX1321" fmla="*/ 6296 w 10000"/>
                  <a:gd name="connsiteY1321" fmla="*/ 690 h 10000"/>
                  <a:gd name="connsiteX1322" fmla="*/ 6271 w 10000"/>
                  <a:gd name="connsiteY1322" fmla="*/ 664 h 10000"/>
                  <a:gd name="connsiteX1323" fmla="*/ 6266 w 10000"/>
                  <a:gd name="connsiteY1323" fmla="*/ 654 h 10000"/>
                  <a:gd name="connsiteX1324" fmla="*/ 6111 w 10000"/>
                  <a:gd name="connsiteY1324" fmla="*/ 398 h 10000"/>
                  <a:gd name="connsiteX1325" fmla="*/ 5903 w 10000"/>
                  <a:gd name="connsiteY1325" fmla="*/ 408 h 10000"/>
                  <a:gd name="connsiteX1326" fmla="*/ 5837 w 10000"/>
                  <a:gd name="connsiteY1326" fmla="*/ 427 h 10000"/>
                  <a:gd name="connsiteX1327" fmla="*/ 5756 w 10000"/>
                  <a:gd name="connsiteY1327" fmla="*/ 453 h 10000"/>
                  <a:gd name="connsiteX1328" fmla="*/ 5681 w 10000"/>
                  <a:gd name="connsiteY1328" fmla="*/ 453 h 10000"/>
                  <a:gd name="connsiteX1329" fmla="*/ 5609 w 10000"/>
                  <a:gd name="connsiteY1329" fmla="*/ 447 h 10000"/>
                  <a:gd name="connsiteX1330" fmla="*/ 5554 w 10000"/>
                  <a:gd name="connsiteY1330" fmla="*/ 304 h 10000"/>
                  <a:gd name="connsiteX1331" fmla="*/ 5529 w 10000"/>
                  <a:gd name="connsiteY1331" fmla="*/ 301 h 10000"/>
                  <a:gd name="connsiteX1332" fmla="*/ 5393 w 10000"/>
                  <a:gd name="connsiteY1332" fmla="*/ 256 h 10000"/>
                  <a:gd name="connsiteX1333" fmla="*/ 5366 w 10000"/>
                  <a:gd name="connsiteY1333" fmla="*/ 220 h 10000"/>
                  <a:gd name="connsiteX1334" fmla="*/ 5249 w 10000"/>
                  <a:gd name="connsiteY1334" fmla="*/ 155 h 10000"/>
                  <a:gd name="connsiteX1335" fmla="*/ 5141 w 10000"/>
                  <a:gd name="connsiteY1335" fmla="*/ 52 h 10000"/>
                  <a:gd name="connsiteX1336" fmla="*/ 5116 w 10000"/>
                  <a:gd name="connsiteY1336" fmla="*/ 3 h 10000"/>
                  <a:gd name="connsiteX1337" fmla="*/ 5061 w 10000"/>
                  <a:gd name="connsiteY1337" fmla="*/ 0 h 10000"/>
                  <a:gd name="connsiteX1338" fmla="*/ 5036 w 10000"/>
                  <a:gd name="connsiteY1338" fmla="*/ 32 h 10000"/>
                  <a:gd name="connsiteX1339" fmla="*/ 4942 w 10000"/>
                  <a:gd name="connsiteY1339" fmla="*/ 133 h 10000"/>
                  <a:gd name="connsiteX1340" fmla="*/ 4900 w 10000"/>
                  <a:gd name="connsiteY1340" fmla="*/ 217 h 10000"/>
                  <a:gd name="connsiteX1341" fmla="*/ 4861 w 10000"/>
                  <a:gd name="connsiteY1341" fmla="*/ 198 h 10000"/>
                  <a:gd name="connsiteX1342" fmla="*/ 4795 w 10000"/>
                  <a:gd name="connsiteY1342" fmla="*/ 68 h 10000"/>
                  <a:gd name="connsiteX1343" fmla="*/ 4778 w 10000"/>
                  <a:gd name="connsiteY1343" fmla="*/ 62 h 10000"/>
                  <a:gd name="connsiteX1344" fmla="*/ 4765 w 10000"/>
                  <a:gd name="connsiteY1344" fmla="*/ 62 h 10000"/>
                  <a:gd name="connsiteX1345" fmla="*/ 4748 w 10000"/>
                  <a:gd name="connsiteY1345" fmla="*/ 68 h 10000"/>
                  <a:gd name="connsiteX1346" fmla="*/ 4673 w 10000"/>
                  <a:gd name="connsiteY1346" fmla="*/ 136 h 10000"/>
                  <a:gd name="connsiteX1347" fmla="*/ 4632 w 10000"/>
                  <a:gd name="connsiteY1347" fmla="*/ 201 h 10000"/>
                  <a:gd name="connsiteX1348" fmla="*/ 4623 w 10000"/>
                  <a:gd name="connsiteY1348" fmla="*/ 210 h 10000"/>
                  <a:gd name="connsiteX1349" fmla="*/ 4579 w 10000"/>
                  <a:gd name="connsiteY1349" fmla="*/ 220 h 10000"/>
                  <a:gd name="connsiteX1350" fmla="*/ 4479 w 10000"/>
                  <a:gd name="connsiteY1350" fmla="*/ 198 h 10000"/>
                  <a:gd name="connsiteX1351" fmla="*/ 4402 w 10000"/>
                  <a:gd name="connsiteY1351" fmla="*/ 165 h 10000"/>
                  <a:gd name="connsiteX1352" fmla="*/ 4374 w 10000"/>
                  <a:gd name="connsiteY1352" fmla="*/ 165 h 10000"/>
                  <a:gd name="connsiteX1353" fmla="*/ 4335 w 10000"/>
                  <a:gd name="connsiteY1353" fmla="*/ 172 h 10000"/>
                  <a:gd name="connsiteX1354" fmla="*/ 4302 w 10000"/>
                  <a:gd name="connsiteY1354" fmla="*/ 188 h 10000"/>
                  <a:gd name="connsiteX1355" fmla="*/ 4271 w 10000"/>
                  <a:gd name="connsiteY1355" fmla="*/ 220 h 10000"/>
                  <a:gd name="connsiteX1356" fmla="*/ 4238 w 10000"/>
                  <a:gd name="connsiteY1356" fmla="*/ 240 h 10000"/>
                  <a:gd name="connsiteX1357" fmla="*/ 4324 w 10000"/>
                  <a:gd name="connsiteY1357" fmla="*/ 1289 h 10000"/>
                  <a:gd name="connsiteX1358" fmla="*/ 3521 w 10000"/>
                  <a:gd name="connsiteY1358" fmla="*/ 7730 h 10000"/>
                  <a:gd name="connsiteX1359" fmla="*/ 3554 w 10000"/>
                  <a:gd name="connsiteY1359" fmla="*/ 7740 h 10000"/>
                  <a:gd name="connsiteX1360" fmla="*/ 3560 w 10000"/>
                  <a:gd name="connsiteY1360" fmla="*/ 7749 h 10000"/>
                  <a:gd name="connsiteX1361" fmla="*/ 3562 w 10000"/>
                  <a:gd name="connsiteY1361" fmla="*/ 7759 h 10000"/>
                  <a:gd name="connsiteX1362" fmla="*/ 3573 w 10000"/>
                  <a:gd name="connsiteY1362" fmla="*/ 7766 h 10000"/>
                  <a:gd name="connsiteX1363" fmla="*/ 3584 w 10000"/>
                  <a:gd name="connsiteY1363" fmla="*/ 7759 h 10000"/>
                  <a:gd name="connsiteX1364" fmla="*/ 3598 w 10000"/>
                  <a:gd name="connsiteY1364" fmla="*/ 7743 h 10000"/>
                  <a:gd name="connsiteX1365" fmla="*/ 3609 w 10000"/>
                  <a:gd name="connsiteY1365" fmla="*/ 7756 h 10000"/>
                  <a:gd name="connsiteX1366" fmla="*/ 3623 w 10000"/>
                  <a:gd name="connsiteY1366" fmla="*/ 7733 h 10000"/>
                  <a:gd name="connsiteX1367" fmla="*/ 3632 w 10000"/>
                  <a:gd name="connsiteY1367" fmla="*/ 7730 h 10000"/>
                  <a:gd name="connsiteX1368" fmla="*/ 3634 w 10000"/>
                  <a:gd name="connsiteY1368" fmla="*/ 7730 h 10000"/>
                  <a:gd name="connsiteX1369" fmla="*/ 3643 w 10000"/>
                  <a:gd name="connsiteY1369" fmla="*/ 7730 h 10000"/>
                  <a:gd name="connsiteX1370" fmla="*/ 3657 w 10000"/>
                  <a:gd name="connsiteY1370" fmla="*/ 7733 h 10000"/>
                  <a:gd name="connsiteX1371" fmla="*/ 3670 w 10000"/>
                  <a:gd name="connsiteY1371" fmla="*/ 7730 h 10000"/>
                  <a:gd name="connsiteX1372" fmla="*/ 3687 w 10000"/>
                  <a:gd name="connsiteY1372" fmla="*/ 7730 h 10000"/>
                  <a:gd name="connsiteX1373" fmla="*/ 3690 w 10000"/>
                  <a:gd name="connsiteY1373" fmla="*/ 7730 h 10000"/>
                  <a:gd name="connsiteX1374" fmla="*/ 3704 w 10000"/>
                  <a:gd name="connsiteY1374" fmla="*/ 7740 h 10000"/>
                  <a:gd name="connsiteX1375" fmla="*/ 3712 w 10000"/>
                  <a:gd name="connsiteY1375" fmla="*/ 7743 h 10000"/>
                  <a:gd name="connsiteX1376" fmla="*/ 3723 w 10000"/>
                  <a:gd name="connsiteY1376" fmla="*/ 7749 h 10000"/>
                  <a:gd name="connsiteX1377" fmla="*/ 3729 w 10000"/>
                  <a:gd name="connsiteY1377" fmla="*/ 7749 h 10000"/>
                  <a:gd name="connsiteX1378" fmla="*/ 3729 w 10000"/>
                  <a:gd name="connsiteY1378" fmla="*/ 7743 h 10000"/>
                  <a:gd name="connsiteX1379" fmla="*/ 3745 w 10000"/>
                  <a:gd name="connsiteY1379" fmla="*/ 7740 h 10000"/>
                  <a:gd name="connsiteX1380" fmla="*/ 3753 w 10000"/>
                  <a:gd name="connsiteY1380" fmla="*/ 7730 h 10000"/>
                  <a:gd name="connsiteX1381" fmla="*/ 3762 w 10000"/>
                  <a:gd name="connsiteY1381" fmla="*/ 7720 h 10000"/>
                  <a:gd name="connsiteX1382" fmla="*/ 3776 w 10000"/>
                  <a:gd name="connsiteY1382" fmla="*/ 7710 h 10000"/>
                  <a:gd name="connsiteX1383" fmla="*/ 3784 w 10000"/>
                  <a:gd name="connsiteY1383" fmla="*/ 7701 h 10000"/>
                  <a:gd name="connsiteX1384" fmla="*/ 3792 w 10000"/>
                  <a:gd name="connsiteY1384" fmla="*/ 7694 h 10000"/>
                  <a:gd name="connsiteX1385" fmla="*/ 3801 w 10000"/>
                  <a:gd name="connsiteY1385" fmla="*/ 7685 h 10000"/>
                  <a:gd name="connsiteX1386" fmla="*/ 3803 w 10000"/>
                  <a:gd name="connsiteY1386" fmla="*/ 7685 h 10000"/>
                  <a:gd name="connsiteX1387" fmla="*/ 3809 w 10000"/>
                  <a:gd name="connsiteY1387" fmla="*/ 7685 h 10000"/>
                  <a:gd name="connsiteX1388" fmla="*/ 4871 w 10000"/>
                  <a:gd name="connsiteY1388" fmla="*/ 6921 h 10000"/>
                  <a:gd name="connsiteX1389" fmla="*/ 3778 w 10000"/>
                  <a:gd name="connsiteY1389" fmla="*/ 7756 h 10000"/>
                  <a:gd name="connsiteX1390" fmla="*/ 3762 w 10000"/>
                  <a:gd name="connsiteY1390" fmla="*/ 7775 h 10000"/>
                  <a:gd name="connsiteX1391" fmla="*/ 3748 w 10000"/>
                  <a:gd name="connsiteY1391" fmla="*/ 7775 h 10000"/>
                  <a:gd name="connsiteX1392" fmla="*/ 3737 w 10000"/>
                  <a:gd name="connsiteY1392" fmla="*/ 7778 h 10000"/>
                  <a:gd name="connsiteX1393" fmla="*/ 3723 w 10000"/>
                  <a:gd name="connsiteY1393" fmla="*/ 7778 h 10000"/>
                  <a:gd name="connsiteX1394" fmla="*/ 5766 w 10000"/>
                  <a:gd name="connsiteY1394" fmla="*/ 7785 h 10000"/>
                  <a:gd name="connsiteX1395" fmla="*/ 3712 w 10000"/>
                  <a:gd name="connsiteY1395" fmla="*/ 8005 h 10000"/>
                  <a:gd name="connsiteX1396" fmla="*/ 3706 w 10000"/>
                  <a:gd name="connsiteY1396" fmla="*/ 8021 h 10000"/>
                  <a:gd name="connsiteX1397" fmla="*/ 3712 w 10000"/>
                  <a:gd name="connsiteY1397" fmla="*/ 8044 h 10000"/>
                  <a:gd name="connsiteX1398" fmla="*/ 3712 w 10000"/>
                  <a:gd name="connsiteY1398" fmla="*/ 8051 h 10000"/>
                  <a:gd name="connsiteX1399" fmla="*/ 3729 w 10000"/>
                  <a:gd name="connsiteY1399" fmla="*/ 8060 h 10000"/>
                  <a:gd name="connsiteX1400" fmla="*/ 3767 w 10000"/>
                  <a:gd name="connsiteY1400" fmla="*/ 8106 h 10000"/>
                  <a:gd name="connsiteX1401" fmla="*/ 3770 w 10000"/>
                  <a:gd name="connsiteY1401" fmla="*/ 8119 h 10000"/>
                  <a:gd name="connsiteX1402" fmla="*/ 5833 w 10000"/>
                  <a:gd name="connsiteY1402" fmla="*/ 8143 h 10000"/>
                  <a:gd name="connsiteX1403" fmla="*/ 3740 w 10000"/>
                  <a:gd name="connsiteY1403" fmla="*/ 8154 h 10000"/>
                  <a:gd name="connsiteX1404" fmla="*/ 3731 w 10000"/>
                  <a:gd name="connsiteY1404" fmla="*/ 8138 h 10000"/>
                  <a:gd name="connsiteX1405" fmla="*/ 3729 w 10000"/>
                  <a:gd name="connsiteY1405" fmla="*/ 8125 h 10000"/>
                  <a:gd name="connsiteX1406" fmla="*/ 3712 w 10000"/>
                  <a:gd name="connsiteY1406" fmla="*/ 8115 h 10000"/>
                  <a:gd name="connsiteX1407" fmla="*/ 3704 w 10000"/>
                  <a:gd name="connsiteY1407" fmla="*/ 8109 h 10000"/>
                  <a:gd name="connsiteX1408" fmla="*/ 3687 w 10000"/>
                  <a:gd name="connsiteY1408" fmla="*/ 8099 h 10000"/>
                  <a:gd name="connsiteX1409" fmla="*/ 3673 w 10000"/>
                  <a:gd name="connsiteY1409" fmla="*/ 8093 h 10000"/>
                  <a:gd name="connsiteX1410" fmla="*/ 3665 w 10000"/>
                  <a:gd name="connsiteY1410" fmla="*/ 8083 h 10000"/>
                  <a:gd name="connsiteX1411" fmla="*/ 3648 w 10000"/>
                  <a:gd name="connsiteY1411" fmla="*/ 8073 h 10000"/>
                  <a:gd name="connsiteX1412" fmla="*/ 3643 w 10000"/>
                  <a:gd name="connsiteY1412" fmla="*/ 8063 h 10000"/>
                  <a:gd name="connsiteX1413" fmla="*/ 3632 w 10000"/>
                  <a:gd name="connsiteY1413" fmla="*/ 8054 h 10000"/>
                  <a:gd name="connsiteX1414" fmla="*/ 3623 w 10000"/>
                  <a:gd name="connsiteY1414" fmla="*/ 8060 h 10000"/>
                  <a:gd name="connsiteX1415" fmla="*/ 3615 w 10000"/>
                  <a:gd name="connsiteY1415" fmla="*/ 8070 h 10000"/>
                  <a:gd name="connsiteX1416" fmla="*/ 3607 w 10000"/>
                  <a:gd name="connsiteY1416" fmla="*/ 8083 h 10000"/>
                  <a:gd name="connsiteX1417" fmla="*/ 3607 w 10000"/>
                  <a:gd name="connsiteY1417" fmla="*/ 8099 h 10000"/>
                  <a:gd name="connsiteX1418" fmla="*/ 3607 w 10000"/>
                  <a:gd name="connsiteY1418" fmla="*/ 8125 h 10000"/>
                  <a:gd name="connsiteX1419" fmla="*/ 3601 w 10000"/>
                  <a:gd name="connsiteY1419" fmla="*/ 8148 h 10000"/>
                  <a:gd name="connsiteX1420" fmla="*/ 3584 w 10000"/>
                  <a:gd name="connsiteY1420" fmla="*/ 8154 h 10000"/>
                  <a:gd name="connsiteX1421" fmla="*/ 3573 w 10000"/>
                  <a:gd name="connsiteY1421" fmla="*/ 8154 h 10000"/>
                  <a:gd name="connsiteX1422" fmla="*/ 3560 w 10000"/>
                  <a:gd name="connsiteY1422" fmla="*/ 8138 h 10000"/>
                  <a:gd name="connsiteX1423" fmla="*/ 3551 w 10000"/>
                  <a:gd name="connsiteY1423" fmla="*/ 8119 h 10000"/>
                  <a:gd name="connsiteX1424" fmla="*/ 3504 w 10000"/>
                  <a:gd name="connsiteY1424" fmla="*/ 8073 h 10000"/>
                  <a:gd name="connsiteX1425" fmla="*/ 3493 w 10000"/>
                  <a:gd name="connsiteY1425" fmla="*/ 8051 h 10000"/>
                  <a:gd name="connsiteX1426" fmla="*/ 3488 w 10000"/>
                  <a:gd name="connsiteY1426" fmla="*/ 8034 h 10000"/>
                  <a:gd name="connsiteX1427" fmla="*/ 3488 w 10000"/>
                  <a:gd name="connsiteY1427" fmla="*/ 8012 h 10000"/>
                  <a:gd name="connsiteX1428" fmla="*/ 2279 w 10000"/>
                  <a:gd name="connsiteY1428" fmla="*/ 7646 h 10000"/>
                  <a:gd name="connsiteX1429" fmla="*/ 3457 w 10000"/>
                  <a:gd name="connsiteY1429" fmla="*/ 7872 h 10000"/>
                  <a:gd name="connsiteX1430" fmla="*/ 3449 w 10000"/>
                  <a:gd name="connsiteY1430" fmla="*/ 7847 h 10000"/>
                  <a:gd name="connsiteX1431" fmla="*/ 3446 w 10000"/>
                  <a:gd name="connsiteY1431" fmla="*/ 7827 h 10000"/>
                  <a:gd name="connsiteX1432" fmla="*/ 3457 w 10000"/>
                  <a:gd name="connsiteY1432" fmla="*/ 7808 h 10000"/>
                  <a:gd name="connsiteX1433" fmla="*/ 3465 w 10000"/>
                  <a:gd name="connsiteY1433" fmla="*/ 7798 h 10000"/>
                  <a:gd name="connsiteX1434" fmla="*/ 3476 w 10000"/>
                  <a:gd name="connsiteY1434" fmla="*/ 7788 h 10000"/>
                  <a:gd name="connsiteX1435" fmla="*/ 2676 w 10000"/>
                  <a:gd name="connsiteY1435" fmla="*/ 7467 h 10000"/>
                  <a:gd name="connsiteX1436" fmla="*/ 3501 w 10000"/>
                  <a:gd name="connsiteY1436" fmla="*/ 7817 h 10000"/>
                  <a:gd name="connsiteX1437" fmla="*/ 3518 w 10000"/>
                  <a:gd name="connsiteY1437" fmla="*/ 7843 h 10000"/>
                  <a:gd name="connsiteX1438" fmla="*/ 2718 w 10000"/>
                  <a:gd name="connsiteY1438" fmla="*/ 7077 h 10000"/>
                  <a:gd name="connsiteX0" fmla="*/ 4324 w 10000"/>
                  <a:gd name="connsiteY0" fmla="*/ 1289 h 10000"/>
                  <a:gd name="connsiteX1" fmla="*/ 4296 w 10000"/>
                  <a:gd name="connsiteY1" fmla="*/ 1305 h 10000"/>
                  <a:gd name="connsiteX2" fmla="*/ 4285 w 10000"/>
                  <a:gd name="connsiteY2" fmla="*/ 1279 h 10000"/>
                  <a:gd name="connsiteX3" fmla="*/ 4244 w 10000"/>
                  <a:gd name="connsiteY3" fmla="*/ 1266 h 10000"/>
                  <a:gd name="connsiteX4" fmla="*/ 4208 w 10000"/>
                  <a:gd name="connsiteY4" fmla="*/ 1286 h 10000"/>
                  <a:gd name="connsiteX5" fmla="*/ 4172 w 10000"/>
                  <a:gd name="connsiteY5" fmla="*/ 1299 h 10000"/>
                  <a:gd name="connsiteX6" fmla="*/ 4150 w 10000"/>
                  <a:gd name="connsiteY6" fmla="*/ 1308 h 10000"/>
                  <a:gd name="connsiteX7" fmla="*/ 4139 w 10000"/>
                  <a:gd name="connsiteY7" fmla="*/ 1315 h 10000"/>
                  <a:gd name="connsiteX8" fmla="*/ 4125 w 10000"/>
                  <a:gd name="connsiteY8" fmla="*/ 1315 h 10000"/>
                  <a:gd name="connsiteX9" fmla="*/ 4119 w 10000"/>
                  <a:gd name="connsiteY9" fmla="*/ 1315 h 10000"/>
                  <a:gd name="connsiteX10" fmla="*/ 4111 w 10000"/>
                  <a:gd name="connsiteY10" fmla="*/ 1308 h 10000"/>
                  <a:gd name="connsiteX11" fmla="*/ 4100 w 10000"/>
                  <a:gd name="connsiteY11" fmla="*/ 1315 h 10000"/>
                  <a:gd name="connsiteX12" fmla="*/ 4075 w 10000"/>
                  <a:gd name="connsiteY12" fmla="*/ 1315 h 10000"/>
                  <a:gd name="connsiteX13" fmla="*/ 4058 w 10000"/>
                  <a:gd name="connsiteY13" fmla="*/ 1318 h 10000"/>
                  <a:gd name="connsiteX14" fmla="*/ 4044 w 10000"/>
                  <a:gd name="connsiteY14" fmla="*/ 1315 h 10000"/>
                  <a:gd name="connsiteX15" fmla="*/ 4042 w 10000"/>
                  <a:gd name="connsiteY15" fmla="*/ 1299 h 10000"/>
                  <a:gd name="connsiteX16" fmla="*/ 4014 w 10000"/>
                  <a:gd name="connsiteY16" fmla="*/ 1308 h 10000"/>
                  <a:gd name="connsiteX17" fmla="*/ 4011 w 10000"/>
                  <a:gd name="connsiteY17" fmla="*/ 1315 h 10000"/>
                  <a:gd name="connsiteX18" fmla="*/ 4011 w 10000"/>
                  <a:gd name="connsiteY18" fmla="*/ 1341 h 10000"/>
                  <a:gd name="connsiteX19" fmla="*/ 4019 w 10000"/>
                  <a:gd name="connsiteY19" fmla="*/ 1341 h 10000"/>
                  <a:gd name="connsiteX20" fmla="*/ 3997 w 10000"/>
                  <a:gd name="connsiteY20" fmla="*/ 1363 h 10000"/>
                  <a:gd name="connsiteX21" fmla="*/ 3986 w 10000"/>
                  <a:gd name="connsiteY21" fmla="*/ 1373 h 10000"/>
                  <a:gd name="connsiteX22" fmla="*/ 3981 w 10000"/>
                  <a:gd name="connsiteY22" fmla="*/ 1389 h 10000"/>
                  <a:gd name="connsiteX23" fmla="*/ 3981 w 10000"/>
                  <a:gd name="connsiteY23" fmla="*/ 1409 h 10000"/>
                  <a:gd name="connsiteX24" fmla="*/ 3981 w 10000"/>
                  <a:gd name="connsiteY24" fmla="*/ 1438 h 10000"/>
                  <a:gd name="connsiteX25" fmla="*/ 3961 w 10000"/>
                  <a:gd name="connsiteY25" fmla="*/ 1441 h 10000"/>
                  <a:gd name="connsiteX26" fmla="*/ 3942 w 10000"/>
                  <a:gd name="connsiteY26" fmla="*/ 1441 h 10000"/>
                  <a:gd name="connsiteX27" fmla="*/ 3914 w 10000"/>
                  <a:gd name="connsiteY27" fmla="*/ 1454 h 10000"/>
                  <a:gd name="connsiteX28" fmla="*/ 3892 w 10000"/>
                  <a:gd name="connsiteY28" fmla="*/ 1467 h 10000"/>
                  <a:gd name="connsiteX29" fmla="*/ 3867 w 10000"/>
                  <a:gd name="connsiteY29" fmla="*/ 1483 h 10000"/>
                  <a:gd name="connsiteX30" fmla="*/ 3845 w 10000"/>
                  <a:gd name="connsiteY30" fmla="*/ 1467 h 10000"/>
                  <a:gd name="connsiteX31" fmla="*/ 3850 w 10000"/>
                  <a:gd name="connsiteY31" fmla="*/ 1457 h 10000"/>
                  <a:gd name="connsiteX32" fmla="*/ 3864 w 10000"/>
                  <a:gd name="connsiteY32" fmla="*/ 1441 h 10000"/>
                  <a:gd name="connsiteX33" fmla="*/ 3859 w 10000"/>
                  <a:gd name="connsiteY33" fmla="*/ 1409 h 10000"/>
                  <a:gd name="connsiteX34" fmla="*/ 3842 w 10000"/>
                  <a:gd name="connsiteY34" fmla="*/ 1383 h 10000"/>
                  <a:gd name="connsiteX35" fmla="*/ 3825 w 10000"/>
                  <a:gd name="connsiteY35" fmla="*/ 1360 h 10000"/>
                  <a:gd name="connsiteX36" fmla="*/ 3809 w 10000"/>
                  <a:gd name="connsiteY36" fmla="*/ 1318 h 10000"/>
                  <a:gd name="connsiteX37" fmla="*/ 3787 w 10000"/>
                  <a:gd name="connsiteY37" fmla="*/ 1289 h 10000"/>
                  <a:gd name="connsiteX38" fmla="*/ 3759 w 10000"/>
                  <a:gd name="connsiteY38" fmla="*/ 1266 h 10000"/>
                  <a:gd name="connsiteX39" fmla="*/ 3740 w 10000"/>
                  <a:gd name="connsiteY39" fmla="*/ 1256 h 10000"/>
                  <a:gd name="connsiteX40" fmla="*/ 3715 w 10000"/>
                  <a:gd name="connsiteY40" fmla="*/ 1250 h 10000"/>
                  <a:gd name="connsiteX41" fmla="*/ 3687 w 10000"/>
                  <a:gd name="connsiteY41" fmla="*/ 1256 h 10000"/>
                  <a:gd name="connsiteX42" fmla="*/ 3681 w 10000"/>
                  <a:gd name="connsiteY42" fmla="*/ 1260 h 10000"/>
                  <a:gd name="connsiteX43" fmla="*/ 3670 w 10000"/>
                  <a:gd name="connsiteY43" fmla="*/ 1295 h 10000"/>
                  <a:gd name="connsiteX44" fmla="*/ 3651 w 10000"/>
                  <a:gd name="connsiteY44" fmla="*/ 1305 h 10000"/>
                  <a:gd name="connsiteX45" fmla="*/ 3640 w 10000"/>
                  <a:gd name="connsiteY45" fmla="*/ 1308 h 10000"/>
                  <a:gd name="connsiteX46" fmla="*/ 3626 w 10000"/>
                  <a:gd name="connsiteY46" fmla="*/ 1308 h 10000"/>
                  <a:gd name="connsiteX47" fmla="*/ 3632 w 10000"/>
                  <a:gd name="connsiteY47" fmla="*/ 1276 h 10000"/>
                  <a:gd name="connsiteX48" fmla="*/ 3609 w 10000"/>
                  <a:gd name="connsiteY48" fmla="*/ 1289 h 10000"/>
                  <a:gd name="connsiteX49" fmla="*/ 3593 w 10000"/>
                  <a:gd name="connsiteY49" fmla="*/ 1286 h 10000"/>
                  <a:gd name="connsiteX50" fmla="*/ 3590 w 10000"/>
                  <a:gd name="connsiteY50" fmla="*/ 1256 h 10000"/>
                  <a:gd name="connsiteX51" fmla="*/ 3584 w 10000"/>
                  <a:gd name="connsiteY51" fmla="*/ 1237 h 10000"/>
                  <a:gd name="connsiteX52" fmla="*/ 3573 w 10000"/>
                  <a:gd name="connsiteY52" fmla="*/ 1237 h 10000"/>
                  <a:gd name="connsiteX53" fmla="*/ 3554 w 10000"/>
                  <a:gd name="connsiteY53" fmla="*/ 1227 h 10000"/>
                  <a:gd name="connsiteX54" fmla="*/ 3546 w 10000"/>
                  <a:gd name="connsiteY54" fmla="*/ 1192 h 10000"/>
                  <a:gd name="connsiteX55" fmla="*/ 3529 w 10000"/>
                  <a:gd name="connsiteY55" fmla="*/ 1176 h 10000"/>
                  <a:gd name="connsiteX56" fmla="*/ 3512 w 10000"/>
                  <a:gd name="connsiteY56" fmla="*/ 1182 h 10000"/>
                  <a:gd name="connsiteX57" fmla="*/ 3485 w 10000"/>
                  <a:gd name="connsiteY57" fmla="*/ 1182 h 10000"/>
                  <a:gd name="connsiteX58" fmla="*/ 3463 w 10000"/>
                  <a:gd name="connsiteY58" fmla="*/ 1176 h 10000"/>
                  <a:gd name="connsiteX59" fmla="*/ 3449 w 10000"/>
                  <a:gd name="connsiteY59" fmla="*/ 1182 h 10000"/>
                  <a:gd name="connsiteX60" fmla="*/ 3432 w 10000"/>
                  <a:gd name="connsiteY60" fmla="*/ 1192 h 10000"/>
                  <a:gd name="connsiteX61" fmla="*/ 3454 w 10000"/>
                  <a:gd name="connsiteY61" fmla="*/ 1205 h 10000"/>
                  <a:gd name="connsiteX62" fmla="*/ 3463 w 10000"/>
                  <a:gd name="connsiteY62" fmla="*/ 1205 h 10000"/>
                  <a:gd name="connsiteX63" fmla="*/ 3488 w 10000"/>
                  <a:gd name="connsiteY63" fmla="*/ 1205 h 10000"/>
                  <a:gd name="connsiteX64" fmla="*/ 3488 w 10000"/>
                  <a:gd name="connsiteY64" fmla="*/ 1218 h 10000"/>
                  <a:gd name="connsiteX65" fmla="*/ 3493 w 10000"/>
                  <a:gd name="connsiteY65" fmla="*/ 1247 h 10000"/>
                  <a:gd name="connsiteX66" fmla="*/ 3512 w 10000"/>
                  <a:gd name="connsiteY66" fmla="*/ 1247 h 10000"/>
                  <a:gd name="connsiteX67" fmla="*/ 3518 w 10000"/>
                  <a:gd name="connsiteY67" fmla="*/ 1250 h 10000"/>
                  <a:gd name="connsiteX68" fmla="*/ 3521 w 10000"/>
                  <a:gd name="connsiteY68" fmla="*/ 1276 h 10000"/>
                  <a:gd name="connsiteX69" fmla="*/ 3543 w 10000"/>
                  <a:gd name="connsiteY69" fmla="*/ 1295 h 10000"/>
                  <a:gd name="connsiteX70" fmla="*/ 3546 w 10000"/>
                  <a:gd name="connsiteY70" fmla="*/ 1305 h 10000"/>
                  <a:gd name="connsiteX71" fmla="*/ 3543 w 10000"/>
                  <a:gd name="connsiteY71" fmla="*/ 1315 h 10000"/>
                  <a:gd name="connsiteX72" fmla="*/ 3543 w 10000"/>
                  <a:gd name="connsiteY72" fmla="*/ 1331 h 10000"/>
                  <a:gd name="connsiteX73" fmla="*/ 3554 w 10000"/>
                  <a:gd name="connsiteY73" fmla="*/ 1324 h 10000"/>
                  <a:gd name="connsiteX74" fmla="*/ 3560 w 10000"/>
                  <a:gd name="connsiteY74" fmla="*/ 1331 h 10000"/>
                  <a:gd name="connsiteX75" fmla="*/ 3582 w 10000"/>
                  <a:gd name="connsiteY75" fmla="*/ 1344 h 10000"/>
                  <a:gd name="connsiteX76" fmla="*/ 3598 w 10000"/>
                  <a:gd name="connsiteY76" fmla="*/ 1380 h 10000"/>
                  <a:gd name="connsiteX77" fmla="*/ 3607 w 10000"/>
                  <a:gd name="connsiteY77" fmla="*/ 1389 h 10000"/>
                  <a:gd name="connsiteX78" fmla="*/ 3623 w 10000"/>
                  <a:gd name="connsiteY78" fmla="*/ 1409 h 10000"/>
                  <a:gd name="connsiteX79" fmla="*/ 3634 w 10000"/>
                  <a:gd name="connsiteY79" fmla="*/ 1438 h 10000"/>
                  <a:gd name="connsiteX80" fmla="*/ 3632 w 10000"/>
                  <a:gd name="connsiteY80" fmla="*/ 1454 h 10000"/>
                  <a:gd name="connsiteX81" fmla="*/ 3618 w 10000"/>
                  <a:gd name="connsiteY81" fmla="*/ 1438 h 10000"/>
                  <a:gd name="connsiteX82" fmla="*/ 3598 w 10000"/>
                  <a:gd name="connsiteY82" fmla="*/ 1428 h 10000"/>
                  <a:gd name="connsiteX83" fmla="*/ 3582 w 10000"/>
                  <a:gd name="connsiteY83" fmla="*/ 1402 h 10000"/>
                  <a:gd name="connsiteX84" fmla="*/ 3562 w 10000"/>
                  <a:gd name="connsiteY84" fmla="*/ 1399 h 10000"/>
                  <a:gd name="connsiteX85" fmla="*/ 3546 w 10000"/>
                  <a:gd name="connsiteY85" fmla="*/ 1383 h 10000"/>
                  <a:gd name="connsiteX86" fmla="*/ 3510 w 10000"/>
                  <a:gd name="connsiteY86" fmla="*/ 1360 h 10000"/>
                  <a:gd name="connsiteX87" fmla="*/ 3485 w 10000"/>
                  <a:gd name="connsiteY87" fmla="*/ 1344 h 10000"/>
                  <a:gd name="connsiteX88" fmla="*/ 3454 w 10000"/>
                  <a:gd name="connsiteY88" fmla="*/ 1334 h 10000"/>
                  <a:gd name="connsiteX89" fmla="*/ 3429 w 10000"/>
                  <a:gd name="connsiteY89" fmla="*/ 1315 h 10000"/>
                  <a:gd name="connsiteX90" fmla="*/ 3416 w 10000"/>
                  <a:gd name="connsiteY90" fmla="*/ 1308 h 10000"/>
                  <a:gd name="connsiteX91" fmla="*/ 3399 w 10000"/>
                  <a:gd name="connsiteY91" fmla="*/ 1305 h 10000"/>
                  <a:gd name="connsiteX92" fmla="*/ 3382 w 10000"/>
                  <a:gd name="connsiteY92" fmla="*/ 1286 h 10000"/>
                  <a:gd name="connsiteX93" fmla="*/ 3380 w 10000"/>
                  <a:gd name="connsiteY93" fmla="*/ 1266 h 10000"/>
                  <a:gd name="connsiteX94" fmla="*/ 3388 w 10000"/>
                  <a:gd name="connsiteY94" fmla="*/ 1256 h 10000"/>
                  <a:gd name="connsiteX95" fmla="*/ 3407 w 10000"/>
                  <a:gd name="connsiteY95" fmla="*/ 1256 h 10000"/>
                  <a:gd name="connsiteX96" fmla="*/ 3396 w 10000"/>
                  <a:gd name="connsiteY96" fmla="*/ 1227 h 10000"/>
                  <a:gd name="connsiteX97" fmla="*/ 3382 w 10000"/>
                  <a:gd name="connsiteY97" fmla="*/ 1227 h 10000"/>
                  <a:gd name="connsiteX98" fmla="*/ 3360 w 10000"/>
                  <a:gd name="connsiteY98" fmla="*/ 1221 h 10000"/>
                  <a:gd name="connsiteX99" fmla="*/ 3349 w 10000"/>
                  <a:gd name="connsiteY99" fmla="*/ 1231 h 10000"/>
                  <a:gd name="connsiteX100" fmla="*/ 3352 w 10000"/>
                  <a:gd name="connsiteY100" fmla="*/ 1247 h 10000"/>
                  <a:gd name="connsiteX101" fmla="*/ 3341 w 10000"/>
                  <a:gd name="connsiteY101" fmla="*/ 1237 h 10000"/>
                  <a:gd name="connsiteX102" fmla="*/ 3335 w 10000"/>
                  <a:gd name="connsiteY102" fmla="*/ 1231 h 10000"/>
                  <a:gd name="connsiteX103" fmla="*/ 3307 w 10000"/>
                  <a:gd name="connsiteY103" fmla="*/ 1227 h 10000"/>
                  <a:gd name="connsiteX104" fmla="*/ 3294 w 10000"/>
                  <a:gd name="connsiteY104" fmla="*/ 1221 h 10000"/>
                  <a:gd name="connsiteX105" fmla="*/ 3271 w 10000"/>
                  <a:gd name="connsiteY105" fmla="*/ 1211 h 10000"/>
                  <a:gd name="connsiteX106" fmla="*/ 3252 w 10000"/>
                  <a:gd name="connsiteY106" fmla="*/ 1195 h 10000"/>
                  <a:gd name="connsiteX107" fmla="*/ 3235 w 10000"/>
                  <a:gd name="connsiteY107" fmla="*/ 1195 h 10000"/>
                  <a:gd name="connsiteX108" fmla="*/ 3235 w 10000"/>
                  <a:gd name="connsiteY108" fmla="*/ 1205 h 10000"/>
                  <a:gd name="connsiteX109" fmla="*/ 3219 w 10000"/>
                  <a:gd name="connsiteY109" fmla="*/ 1231 h 10000"/>
                  <a:gd name="connsiteX110" fmla="*/ 3213 w 10000"/>
                  <a:gd name="connsiteY110" fmla="*/ 1231 h 10000"/>
                  <a:gd name="connsiteX111" fmla="*/ 3183 w 10000"/>
                  <a:gd name="connsiteY111" fmla="*/ 1221 h 10000"/>
                  <a:gd name="connsiteX112" fmla="*/ 3175 w 10000"/>
                  <a:gd name="connsiteY112" fmla="*/ 1227 h 10000"/>
                  <a:gd name="connsiteX113" fmla="*/ 3163 w 10000"/>
                  <a:gd name="connsiteY113" fmla="*/ 1237 h 10000"/>
                  <a:gd name="connsiteX114" fmla="*/ 3158 w 10000"/>
                  <a:gd name="connsiteY114" fmla="*/ 1260 h 10000"/>
                  <a:gd name="connsiteX115" fmla="*/ 3158 w 10000"/>
                  <a:gd name="connsiteY115" fmla="*/ 1276 h 10000"/>
                  <a:gd name="connsiteX116" fmla="*/ 3163 w 10000"/>
                  <a:gd name="connsiteY116" fmla="*/ 1295 h 10000"/>
                  <a:gd name="connsiteX117" fmla="*/ 3166 w 10000"/>
                  <a:gd name="connsiteY117" fmla="*/ 1308 h 10000"/>
                  <a:gd name="connsiteX118" fmla="*/ 3158 w 10000"/>
                  <a:gd name="connsiteY118" fmla="*/ 1315 h 10000"/>
                  <a:gd name="connsiteX119" fmla="*/ 3133 w 10000"/>
                  <a:gd name="connsiteY119" fmla="*/ 1299 h 10000"/>
                  <a:gd name="connsiteX120" fmla="*/ 3114 w 10000"/>
                  <a:gd name="connsiteY120" fmla="*/ 1276 h 10000"/>
                  <a:gd name="connsiteX121" fmla="*/ 3078 w 10000"/>
                  <a:gd name="connsiteY121" fmla="*/ 1240 h 10000"/>
                  <a:gd name="connsiteX122" fmla="*/ 3044 w 10000"/>
                  <a:gd name="connsiteY122" fmla="*/ 1227 h 10000"/>
                  <a:gd name="connsiteX123" fmla="*/ 3033 w 10000"/>
                  <a:gd name="connsiteY123" fmla="*/ 1231 h 10000"/>
                  <a:gd name="connsiteX124" fmla="*/ 3036 w 10000"/>
                  <a:gd name="connsiteY124" fmla="*/ 1256 h 10000"/>
                  <a:gd name="connsiteX125" fmla="*/ 3044 w 10000"/>
                  <a:gd name="connsiteY125" fmla="*/ 1266 h 10000"/>
                  <a:gd name="connsiteX126" fmla="*/ 3044 w 10000"/>
                  <a:gd name="connsiteY126" fmla="*/ 1276 h 10000"/>
                  <a:gd name="connsiteX127" fmla="*/ 3036 w 10000"/>
                  <a:gd name="connsiteY127" fmla="*/ 1276 h 10000"/>
                  <a:gd name="connsiteX128" fmla="*/ 3028 w 10000"/>
                  <a:gd name="connsiteY128" fmla="*/ 1266 h 10000"/>
                  <a:gd name="connsiteX129" fmla="*/ 3025 w 10000"/>
                  <a:gd name="connsiteY129" fmla="*/ 1256 h 10000"/>
                  <a:gd name="connsiteX130" fmla="*/ 3008 w 10000"/>
                  <a:gd name="connsiteY130" fmla="*/ 1205 h 10000"/>
                  <a:gd name="connsiteX131" fmla="*/ 3000 w 10000"/>
                  <a:gd name="connsiteY131" fmla="*/ 1192 h 10000"/>
                  <a:gd name="connsiteX132" fmla="*/ 2994 w 10000"/>
                  <a:gd name="connsiteY132" fmla="*/ 1176 h 10000"/>
                  <a:gd name="connsiteX133" fmla="*/ 2986 w 10000"/>
                  <a:gd name="connsiteY133" fmla="*/ 1182 h 10000"/>
                  <a:gd name="connsiteX134" fmla="*/ 2981 w 10000"/>
                  <a:gd name="connsiteY134" fmla="*/ 1192 h 10000"/>
                  <a:gd name="connsiteX135" fmla="*/ 2970 w 10000"/>
                  <a:gd name="connsiteY135" fmla="*/ 1201 h 10000"/>
                  <a:gd name="connsiteX136" fmla="*/ 2956 w 10000"/>
                  <a:gd name="connsiteY136" fmla="*/ 1218 h 10000"/>
                  <a:gd name="connsiteX137" fmla="*/ 2939 w 10000"/>
                  <a:gd name="connsiteY137" fmla="*/ 1240 h 10000"/>
                  <a:gd name="connsiteX138" fmla="*/ 2928 w 10000"/>
                  <a:gd name="connsiteY138" fmla="*/ 1247 h 10000"/>
                  <a:gd name="connsiteX139" fmla="*/ 2922 w 10000"/>
                  <a:gd name="connsiteY139" fmla="*/ 1250 h 10000"/>
                  <a:gd name="connsiteX140" fmla="*/ 2911 w 10000"/>
                  <a:gd name="connsiteY140" fmla="*/ 1250 h 10000"/>
                  <a:gd name="connsiteX141" fmla="*/ 2884 w 10000"/>
                  <a:gd name="connsiteY141" fmla="*/ 1247 h 10000"/>
                  <a:gd name="connsiteX142" fmla="*/ 2864 w 10000"/>
                  <a:gd name="connsiteY142" fmla="*/ 1237 h 10000"/>
                  <a:gd name="connsiteX143" fmla="*/ 2848 w 10000"/>
                  <a:gd name="connsiteY143" fmla="*/ 1231 h 10000"/>
                  <a:gd name="connsiteX144" fmla="*/ 2834 w 10000"/>
                  <a:gd name="connsiteY144" fmla="*/ 1227 h 10000"/>
                  <a:gd name="connsiteX145" fmla="*/ 2831 w 10000"/>
                  <a:gd name="connsiteY145" fmla="*/ 1227 h 10000"/>
                  <a:gd name="connsiteX146" fmla="*/ 2831 w 10000"/>
                  <a:gd name="connsiteY146" fmla="*/ 1221 h 10000"/>
                  <a:gd name="connsiteX147" fmla="*/ 2825 w 10000"/>
                  <a:gd name="connsiteY147" fmla="*/ 1205 h 10000"/>
                  <a:gd name="connsiteX148" fmla="*/ 2823 w 10000"/>
                  <a:gd name="connsiteY148" fmla="*/ 1192 h 10000"/>
                  <a:gd name="connsiteX149" fmla="*/ 2817 w 10000"/>
                  <a:gd name="connsiteY149" fmla="*/ 1182 h 10000"/>
                  <a:gd name="connsiteX150" fmla="*/ 2814 w 10000"/>
                  <a:gd name="connsiteY150" fmla="*/ 1176 h 10000"/>
                  <a:gd name="connsiteX151" fmla="*/ 2792 w 10000"/>
                  <a:gd name="connsiteY151" fmla="*/ 1172 h 10000"/>
                  <a:gd name="connsiteX152" fmla="*/ 2759 w 10000"/>
                  <a:gd name="connsiteY152" fmla="*/ 1156 h 10000"/>
                  <a:gd name="connsiteX153" fmla="*/ 2734 w 10000"/>
                  <a:gd name="connsiteY153" fmla="*/ 1143 h 10000"/>
                  <a:gd name="connsiteX154" fmla="*/ 2695 w 10000"/>
                  <a:gd name="connsiteY154" fmla="*/ 1124 h 10000"/>
                  <a:gd name="connsiteX155" fmla="*/ 2670 w 10000"/>
                  <a:gd name="connsiteY155" fmla="*/ 1108 h 10000"/>
                  <a:gd name="connsiteX156" fmla="*/ 2645 w 10000"/>
                  <a:gd name="connsiteY156" fmla="*/ 1091 h 10000"/>
                  <a:gd name="connsiteX157" fmla="*/ 2618 w 10000"/>
                  <a:gd name="connsiteY157" fmla="*/ 1088 h 10000"/>
                  <a:gd name="connsiteX158" fmla="*/ 2576 w 10000"/>
                  <a:gd name="connsiteY158" fmla="*/ 1088 h 10000"/>
                  <a:gd name="connsiteX159" fmla="*/ 2551 w 10000"/>
                  <a:gd name="connsiteY159" fmla="*/ 1091 h 10000"/>
                  <a:gd name="connsiteX160" fmla="*/ 2521 w 10000"/>
                  <a:gd name="connsiteY160" fmla="*/ 1098 h 10000"/>
                  <a:gd name="connsiteX161" fmla="*/ 2493 w 10000"/>
                  <a:gd name="connsiteY161" fmla="*/ 1104 h 10000"/>
                  <a:gd name="connsiteX162" fmla="*/ 2468 w 10000"/>
                  <a:gd name="connsiteY162" fmla="*/ 1108 h 10000"/>
                  <a:gd name="connsiteX163" fmla="*/ 2404 w 10000"/>
                  <a:gd name="connsiteY163" fmla="*/ 1124 h 10000"/>
                  <a:gd name="connsiteX164" fmla="*/ 2366 w 10000"/>
                  <a:gd name="connsiteY164" fmla="*/ 1133 h 10000"/>
                  <a:gd name="connsiteX165" fmla="*/ 2346 w 10000"/>
                  <a:gd name="connsiteY165" fmla="*/ 1137 h 10000"/>
                  <a:gd name="connsiteX166" fmla="*/ 2294 w 10000"/>
                  <a:gd name="connsiteY166" fmla="*/ 1146 h 10000"/>
                  <a:gd name="connsiteX167" fmla="*/ 2249 w 10000"/>
                  <a:gd name="connsiteY167" fmla="*/ 1156 h 10000"/>
                  <a:gd name="connsiteX168" fmla="*/ 2230 w 10000"/>
                  <a:gd name="connsiteY168" fmla="*/ 1156 h 10000"/>
                  <a:gd name="connsiteX169" fmla="*/ 2222 w 10000"/>
                  <a:gd name="connsiteY169" fmla="*/ 1163 h 10000"/>
                  <a:gd name="connsiteX170" fmla="*/ 2194 w 10000"/>
                  <a:gd name="connsiteY170" fmla="*/ 1163 h 10000"/>
                  <a:gd name="connsiteX171" fmla="*/ 2172 w 10000"/>
                  <a:gd name="connsiteY171" fmla="*/ 1163 h 10000"/>
                  <a:gd name="connsiteX172" fmla="*/ 2147 w 10000"/>
                  <a:gd name="connsiteY172" fmla="*/ 1166 h 10000"/>
                  <a:gd name="connsiteX173" fmla="*/ 2108 w 10000"/>
                  <a:gd name="connsiteY173" fmla="*/ 1166 h 10000"/>
                  <a:gd name="connsiteX174" fmla="*/ 2083 w 10000"/>
                  <a:gd name="connsiteY174" fmla="*/ 1156 h 10000"/>
                  <a:gd name="connsiteX175" fmla="*/ 2042 w 10000"/>
                  <a:gd name="connsiteY175" fmla="*/ 1143 h 10000"/>
                  <a:gd name="connsiteX176" fmla="*/ 2011 w 10000"/>
                  <a:gd name="connsiteY176" fmla="*/ 1143 h 10000"/>
                  <a:gd name="connsiteX177" fmla="*/ 1994 w 10000"/>
                  <a:gd name="connsiteY177" fmla="*/ 1146 h 10000"/>
                  <a:gd name="connsiteX178" fmla="*/ 1967 w 10000"/>
                  <a:gd name="connsiteY178" fmla="*/ 1156 h 10000"/>
                  <a:gd name="connsiteX179" fmla="*/ 1903 w 10000"/>
                  <a:gd name="connsiteY179" fmla="*/ 1176 h 10000"/>
                  <a:gd name="connsiteX180" fmla="*/ 1873 w 10000"/>
                  <a:gd name="connsiteY180" fmla="*/ 1182 h 10000"/>
                  <a:gd name="connsiteX181" fmla="*/ 1850 w 10000"/>
                  <a:gd name="connsiteY181" fmla="*/ 1185 h 10000"/>
                  <a:gd name="connsiteX182" fmla="*/ 1842 w 10000"/>
                  <a:gd name="connsiteY182" fmla="*/ 1192 h 10000"/>
                  <a:gd name="connsiteX183" fmla="*/ 1823 w 10000"/>
                  <a:gd name="connsiteY183" fmla="*/ 1195 h 10000"/>
                  <a:gd name="connsiteX184" fmla="*/ 1814 w 10000"/>
                  <a:gd name="connsiteY184" fmla="*/ 1201 h 10000"/>
                  <a:gd name="connsiteX185" fmla="*/ 1792 w 10000"/>
                  <a:gd name="connsiteY185" fmla="*/ 1218 h 10000"/>
                  <a:gd name="connsiteX186" fmla="*/ 1767 w 10000"/>
                  <a:gd name="connsiteY186" fmla="*/ 1231 h 10000"/>
                  <a:gd name="connsiteX187" fmla="*/ 1717 w 10000"/>
                  <a:gd name="connsiteY187" fmla="*/ 1266 h 10000"/>
                  <a:gd name="connsiteX188" fmla="*/ 1695 w 10000"/>
                  <a:gd name="connsiteY188" fmla="*/ 1279 h 10000"/>
                  <a:gd name="connsiteX189" fmla="*/ 1654 w 10000"/>
                  <a:gd name="connsiteY189" fmla="*/ 1308 h 10000"/>
                  <a:gd name="connsiteX190" fmla="*/ 1620 w 10000"/>
                  <a:gd name="connsiteY190" fmla="*/ 1334 h 10000"/>
                  <a:gd name="connsiteX191" fmla="*/ 1590 w 10000"/>
                  <a:gd name="connsiteY191" fmla="*/ 1360 h 10000"/>
                  <a:gd name="connsiteX192" fmla="*/ 1565 w 10000"/>
                  <a:gd name="connsiteY192" fmla="*/ 1380 h 10000"/>
                  <a:gd name="connsiteX193" fmla="*/ 1532 w 10000"/>
                  <a:gd name="connsiteY193" fmla="*/ 1402 h 10000"/>
                  <a:gd name="connsiteX194" fmla="*/ 1501 w 10000"/>
                  <a:gd name="connsiteY194" fmla="*/ 1418 h 10000"/>
                  <a:gd name="connsiteX195" fmla="*/ 1460 w 10000"/>
                  <a:gd name="connsiteY195" fmla="*/ 1438 h 10000"/>
                  <a:gd name="connsiteX196" fmla="*/ 1435 w 10000"/>
                  <a:gd name="connsiteY196" fmla="*/ 1454 h 10000"/>
                  <a:gd name="connsiteX197" fmla="*/ 1421 w 10000"/>
                  <a:gd name="connsiteY197" fmla="*/ 1464 h 10000"/>
                  <a:gd name="connsiteX198" fmla="*/ 1380 w 10000"/>
                  <a:gd name="connsiteY198" fmla="*/ 1473 h 10000"/>
                  <a:gd name="connsiteX199" fmla="*/ 1324 w 10000"/>
                  <a:gd name="connsiteY199" fmla="*/ 1477 h 10000"/>
                  <a:gd name="connsiteX200" fmla="*/ 1274 w 10000"/>
                  <a:gd name="connsiteY200" fmla="*/ 1483 h 10000"/>
                  <a:gd name="connsiteX201" fmla="*/ 1244 w 10000"/>
                  <a:gd name="connsiteY201" fmla="*/ 1486 h 10000"/>
                  <a:gd name="connsiteX202" fmla="*/ 1233 w 10000"/>
                  <a:gd name="connsiteY202" fmla="*/ 1486 h 10000"/>
                  <a:gd name="connsiteX203" fmla="*/ 1197 w 10000"/>
                  <a:gd name="connsiteY203" fmla="*/ 1493 h 10000"/>
                  <a:gd name="connsiteX204" fmla="*/ 1180 w 10000"/>
                  <a:gd name="connsiteY204" fmla="*/ 1496 h 10000"/>
                  <a:gd name="connsiteX205" fmla="*/ 1169 w 10000"/>
                  <a:gd name="connsiteY205" fmla="*/ 1496 h 10000"/>
                  <a:gd name="connsiteX206" fmla="*/ 1161 w 10000"/>
                  <a:gd name="connsiteY206" fmla="*/ 1503 h 10000"/>
                  <a:gd name="connsiteX207" fmla="*/ 1155 w 10000"/>
                  <a:gd name="connsiteY207" fmla="*/ 1503 h 10000"/>
                  <a:gd name="connsiteX208" fmla="*/ 501 w 10000"/>
                  <a:gd name="connsiteY208" fmla="*/ 2277 h 10000"/>
                  <a:gd name="connsiteX209" fmla="*/ 396 w 10000"/>
                  <a:gd name="connsiteY209" fmla="*/ 2532 h 10000"/>
                  <a:gd name="connsiteX210" fmla="*/ 324 w 10000"/>
                  <a:gd name="connsiteY210" fmla="*/ 2759 h 10000"/>
                  <a:gd name="connsiteX211" fmla="*/ 274 w 10000"/>
                  <a:gd name="connsiteY211" fmla="*/ 2866 h 10000"/>
                  <a:gd name="connsiteX212" fmla="*/ 202 w 10000"/>
                  <a:gd name="connsiteY212" fmla="*/ 3008 h 10000"/>
                  <a:gd name="connsiteX213" fmla="*/ 211 w 10000"/>
                  <a:gd name="connsiteY213" fmla="*/ 3177 h 10000"/>
                  <a:gd name="connsiteX214" fmla="*/ 235 w 10000"/>
                  <a:gd name="connsiteY214" fmla="*/ 3368 h 10000"/>
                  <a:gd name="connsiteX215" fmla="*/ 266 w 10000"/>
                  <a:gd name="connsiteY215" fmla="*/ 3595 h 10000"/>
                  <a:gd name="connsiteX216" fmla="*/ 299 w 10000"/>
                  <a:gd name="connsiteY216" fmla="*/ 3831 h 10000"/>
                  <a:gd name="connsiteX217" fmla="*/ 305 w 10000"/>
                  <a:gd name="connsiteY217" fmla="*/ 3863 h 10000"/>
                  <a:gd name="connsiteX218" fmla="*/ 341 w 10000"/>
                  <a:gd name="connsiteY218" fmla="*/ 3941 h 10000"/>
                  <a:gd name="connsiteX219" fmla="*/ 186 w 10000"/>
                  <a:gd name="connsiteY219" fmla="*/ 3935 h 10000"/>
                  <a:gd name="connsiteX220" fmla="*/ 30 w 10000"/>
                  <a:gd name="connsiteY220" fmla="*/ 3925 h 10000"/>
                  <a:gd name="connsiteX221" fmla="*/ 0 w 10000"/>
                  <a:gd name="connsiteY221" fmla="*/ 4054 h 10000"/>
                  <a:gd name="connsiteX222" fmla="*/ 14 w 10000"/>
                  <a:gd name="connsiteY222" fmla="*/ 4152 h 10000"/>
                  <a:gd name="connsiteX223" fmla="*/ 22 w 10000"/>
                  <a:gd name="connsiteY223" fmla="*/ 4242 h 10000"/>
                  <a:gd name="connsiteX224" fmla="*/ 30 w 10000"/>
                  <a:gd name="connsiteY224" fmla="*/ 4291 h 10000"/>
                  <a:gd name="connsiteX225" fmla="*/ 102 w 10000"/>
                  <a:gd name="connsiteY225" fmla="*/ 4271 h 10000"/>
                  <a:gd name="connsiteX226" fmla="*/ 155 w 10000"/>
                  <a:gd name="connsiteY226" fmla="*/ 4262 h 10000"/>
                  <a:gd name="connsiteX227" fmla="*/ 410 w 10000"/>
                  <a:gd name="connsiteY227" fmla="*/ 4255 h 10000"/>
                  <a:gd name="connsiteX228" fmla="*/ 418 w 10000"/>
                  <a:gd name="connsiteY228" fmla="*/ 4385 h 10000"/>
                  <a:gd name="connsiteX229" fmla="*/ 429 w 10000"/>
                  <a:gd name="connsiteY229" fmla="*/ 4543 h 10000"/>
                  <a:gd name="connsiteX230" fmla="*/ 443 w 10000"/>
                  <a:gd name="connsiteY230" fmla="*/ 4585 h 10000"/>
                  <a:gd name="connsiteX231" fmla="*/ 465 w 10000"/>
                  <a:gd name="connsiteY231" fmla="*/ 4611 h 10000"/>
                  <a:gd name="connsiteX232" fmla="*/ 468 w 10000"/>
                  <a:gd name="connsiteY232" fmla="*/ 4621 h 10000"/>
                  <a:gd name="connsiteX233" fmla="*/ 474 w 10000"/>
                  <a:gd name="connsiteY233" fmla="*/ 4679 h 10000"/>
                  <a:gd name="connsiteX234" fmla="*/ 554 w 10000"/>
                  <a:gd name="connsiteY234" fmla="*/ 4738 h 10000"/>
                  <a:gd name="connsiteX235" fmla="*/ 637 w 10000"/>
                  <a:gd name="connsiteY235" fmla="*/ 4809 h 10000"/>
                  <a:gd name="connsiteX236" fmla="*/ 704 w 10000"/>
                  <a:gd name="connsiteY236" fmla="*/ 4851 h 10000"/>
                  <a:gd name="connsiteX237" fmla="*/ 740 w 10000"/>
                  <a:gd name="connsiteY237" fmla="*/ 4893 h 10000"/>
                  <a:gd name="connsiteX238" fmla="*/ 756 w 10000"/>
                  <a:gd name="connsiteY238" fmla="*/ 4896 h 10000"/>
                  <a:gd name="connsiteX239" fmla="*/ 767 w 10000"/>
                  <a:gd name="connsiteY239" fmla="*/ 4880 h 10000"/>
                  <a:gd name="connsiteX240" fmla="*/ 806 w 10000"/>
                  <a:gd name="connsiteY240" fmla="*/ 4945 h 10000"/>
                  <a:gd name="connsiteX241" fmla="*/ 886 w 10000"/>
                  <a:gd name="connsiteY241" fmla="*/ 5078 h 10000"/>
                  <a:gd name="connsiteX242" fmla="*/ 911 w 10000"/>
                  <a:gd name="connsiteY242" fmla="*/ 5130 h 10000"/>
                  <a:gd name="connsiteX243" fmla="*/ 920 w 10000"/>
                  <a:gd name="connsiteY243" fmla="*/ 5191 h 10000"/>
                  <a:gd name="connsiteX244" fmla="*/ 920 w 10000"/>
                  <a:gd name="connsiteY244" fmla="*/ 5220 h 10000"/>
                  <a:gd name="connsiteX245" fmla="*/ 911 w 10000"/>
                  <a:gd name="connsiteY245" fmla="*/ 5314 h 10000"/>
                  <a:gd name="connsiteX246" fmla="*/ 898 w 10000"/>
                  <a:gd name="connsiteY246" fmla="*/ 5369 h 10000"/>
                  <a:gd name="connsiteX247" fmla="*/ 895 w 10000"/>
                  <a:gd name="connsiteY247" fmla="*/ 5385 h 10000"/>
                  <a:gd name="connsiteX248" fmla="*/ 895 w 10000"/>
                  <a:gd name="connsiteY248" fmla="*/ 5405 h 10000"/>
                  <a:gd name="connsiteX249" fmla="*/ 898 w 10000"/>
                  <a:gd name="connsiteY249" fmla="*/ 5434 h 10000"/>
                  <a:gd name="connsiteX250" fmla="*/ 911 w 10000"/>
                  <a:gd name="connsiteY250" fmla="*/ 5463 h 10000"/>
                  <a:gd name="connsiteX251" fmla="*/ 920 w 10000"/>
                  <a:gd name="connsiteY251" fmla="*/ 5492 h 10000"/>
                  <a:gd name="connsiteX252" fmla="*/ 934 w 10000"/>
                  <a:gd name="connsiteY252" fmla="*/ 5518 h 10000"/>
                  <a:gd name="connsiteX253" fmla="*/ 1169 w 10000"/>
                  <a:gd name="connsiteY253" fmla="*/ 5738 h 10000"/>
                  <a:gd name="connsiteX254" fmla="*/ 1188 w 10000"/>
                  <a:gd name="connsiteY254" fmla="*/ 5755 h 10000"/>
                  <a:gd name="connsiteX255" fmla="*/ 1216 w 10000"/>
                  <a:gd name="connsiteY255" fmla="*/ 5758 h 10000"/>
                  <a:gd name="connsiteX256" fmla="*/ 1313 w 10000"/>
                  <a:gd name="connsiteY256" fmla="*/ 5774 h 10000"/>
                  <a:gd name="connsiteX257" fmla="*/ 1349 w 10000"/>
                  <a:gd name="connsiteY257" fmla="*/ 5787 h 10000"/>
                  <a:gd name="connsiteX258" fmla="*/ 1393 w 10000"/>
                  <a:gd name="connsiteY258" fmla="*/ 5793 h 10000"/>
                  <a:gd name="connsiteX259" fmla="*/ 1393 w 10000"/>
                  <a:gd name="connsiteY259" fmla="*/ 5797 h 10000"/>
                  <a:gd name="connsiteX260" fmla="*/ 1421 w 10000"/>
                  <a:gd name="connsiteY260" fmla="*/ 5810 h 10000"/>
                  <a:gd name="connsiteX261" fmla="*/ 1446 w 10000"/>
                  <a:gd name="connsiteY261" fmla="*/ 5829 h 10000"/>
                  <a:gd name="connsiteX262" fmla="*/ 1460 w 10000"/>
                  <a:gd name="connsiteY262" fmla="*/ 5842 h 10000"/>
                  <a:gd name="connsiteX263" fmla="*/ 1476 w 10000"/>
                  <a:gd name="connsiteY263" fmla="*/ 5848 h 10000"/>
                  <a:gd name="connsiteX264" fmla="*/ 1501 w 10000"/>
                  <a:gd name="connsiteY264" fmla="*/ 5852 h 10000"/>
                  <a:gd name="connsiteX265" fmla="*/ 1532 w 10000"/>
                  <a:gd name="connsiteY265" fmla="*/ 5887 h 10000"/>
                  <a:gd name="connsiteX266" fmla="*/ 1565 w 10000"/>
                  <a:gd name="connsiteY266" fmla="*/ 5942 h 10000"/>
                  <a:gd name="connsiteX267" fmla="*/ 1587 w 10000"/>
                  <a:gd name="connsiteY267" fmla="*/ 5972 h 10000"/>
                  <a:gd name="connsiteX268" fmla="*/ 1612 w 10000"/>
                  <a:gd name="connsiteY268" fmla="*/ 5955 h 10000"/>
                  <a:gd name="connsiteX269" fmla="*/ 1679 w 10000"/>
                  <a:gd name="connsiteY269" fmla="*/ 6049 h 10000"/>
                  <a:gd name="connsiteX270" fmla="*/ 1720 w 10000"/>
                  <a:gd name="connsiteY270" fmla="*/ 6108 h 10000"/>
                  <a:gd name="connsiteX271" fmla="*/ 1751 w 10000"/>
                  <a:gd name="connsiteY271" fmla="*/ 6133 h 10000"/>
                  <a:gd name="connsiteX272" fmla="*/ 1792 w 10000"/>
                  <a:gd name="connsiteY272" fmla="*/ 6169 h 10000"/>
                  <a:gd name="connsiteX273" fmla="*/ 1801 w 10000"/>
                  <a:gd name="connsiteY273" fmla="*/ 6172 h 10000"/>
                  <a:gd name="connsiteX274" fmla="*/ 1814 w 10000"/>
                  <a:gd name="connsiteY274" fmla="*/ 6286 h 10000"/>
                  <a:gd name="connsiteX275" fmla="*/ 1817 w 10000"/>
                  <a:gd name="connsiteY275" fmla="*/ 6331 h 10000"/>
                  <a:gd name="connsiteX276" fmla="*/ 1809 w 10000"/>
                  <a:gd name="connsiteY276" fmla="*/ 6444 h 10000"/>
                  <a:gd name="connsiteX277" fmla="*/ 1801 w 10000"/>
                  <a:gd name="connsiteY277" fmla="*/ 6499 h 10000"/>
                  <a:gd name="connsiteX278" fmla="*/ 1781 w 10000"/>
                  <a:gd name="connsiteY278" fmla="*/ 6522 h 10000"/>
                  <a:gd name="connsiteX279" fmla="*/ 1773 w 10000"/>
                  <a:gd name="connsiteY279" fmla="*/ 6541 h 10000"/>
                  <a:gd name="connsiteX280" fmla="*/ 1762 w 10000"/>
                  <a:gd name="connsiteY280" fmla="*/ 6571 h 10000"/>
                  <a:gd name="connsiteX281" fmla="*/ 1767 w 10000"/>
                  <a:gd name="connsiteY281" fmla="*/ 6622 h 10000"/>
                  <a:gd name="connsiteX282" fmla="*/ 1767 w 10000"/>
                  <a:gd name="connsiteY282" fmla="*/ 6665 h 10000"/>
                  <a:gd name="connsiteX283" fmla="*/ 1767 w 10000"/>
                  <a:gd name="connsiteY283" fmla="*/ 6694 h 10000"/>
                  <a:gd name="connsiteX284" fmla="*/ 1776 w 10000"/>
                  <a:gd name="connsiteY284" fmla="*/ 6726 h 10000"/>
                  <a:gd name="connsiteX285" fmla="*/ 1776 w 10000"/>
                  <a:gd name="connsiteY285" fmla="*/ 6745 h 10000"/>
                  <a:gd name="connsiteX286" fmla="*/ 1767 w 10000"/>
                  <a:gd name="connsiteY286" fmla="*/ 6765 h 10000"/>
                  <a:gd name="connsiteX287" fmla="*/ 1762 w 10000"/>
                  <a:gd name="connsiteY287" fmla="*/ 6804 h 10000"/>
                  <a:gd name="connsiteX288" fmla="*/ 1753 w 10000"/>
                  <a:gd name="connsiteY288" fmla="*/ 6839 h 10000"/>
                  <a:gd name="connsiteX289" fmla="*/ 1742 w 10000"/>
                  <a:gd name="connsiteY289" fmla="*/ 6849 h 10000"/>
                  <a:gd name="connsiteX290" fmla="*/ 1726 w 10000"/>
                  <a:gd name="connsiteY290" fmla="*/ 6849 h 10000"/>
                  <a:gd name="connsiteX291" fmla="*/ 1712 w 10000"/>
                  <a:gd name="connsiteY291" fmla="*/ 6852 h 10000"/>
                  <a:gd name="connsiteX292" fmla="*/ 1640 w 10000"/>
                  <a:gd name="connsiteY292" fmla="*/ 6953 h 10000"/>
                  <a:gd name="connsiteX293" fmla="*/ 1493 w 10000"/>
                  <a:gd name="connsiteY293" fmla="*/ 7105 h 10000"/>
                  <a:gd name="connsiteX294" fmla="*/ 1490 w 10000"/>
                  <a:gd name="connsiteY294" fmla="*/ 7124 h 10000"/>
                  <a:gd name="connsiteX295" fmla="*/ 1468 w 10000"/>
                  <a:gd name="connsiteY295" fmla="*/ 7137 h 10000"/>
                  <a:gd name="connsiteX296" fmla="*/ 1454 w 10000"/>
                  <a:gd name="connsiteY296" fmla="*/ 7144 h 10000"/>
                  <a:gd name="connsiteX297" fmla="*/ 1452 w 10000"/>
                  <a:gd name="connsiteY297" fmla="*/ 7157 h 10000"/>
                  <a:gd name="connsiteX298" fmla="*/ 1446 w 10000"/>
                  <a:gd name="connsiteY298" fmla="*/ 7199 h 10000"/>
                  <a:gd name="connsiteX299" fmla="*/ 1476 w 10000"/>
                  <a:gd name="connsiteY299" fmla="*/ 7247 h 10000"/>
                  <a:gd name="connsiteX300" fmla="*/ 1501 w 10000"/>
                  <a:gd name="connsiteY300" fmla="*/ 7270 h 10000"/>
                  <a:gd name="connsiteX301" fmla="*/ 1518 w 10000"/>
                  <a:gd name="connsiteY301" fmla="*/ 7286 h 10000"/>
                  <a:gd name="connsiteX302" fmla="*/ 1524 w 10000"/>
                  <a:gd name="connsiteY302" fmla="*/ 7306 h 10000"/>
                  <a:gd name="connsiteX303" fmla="*/ 1540 w 10000"/>
                  <a:gd name="connsiteY303" fmla="*/ 7322 h 10000"/>
                  <a:gd name="connsiteX304" fmla="*/ 1565 w 10000"/>
                  <a:gd name="connsiteY304" fmla="*/ 7325 h 10000"/>
                  <a:gd name="connsiteX305" fmla="*/ 1590 w 10000"/>
                  <a:gd name="connsiteY305" fmla="*/ 7332 h 10000"/>
                  <a:gd name="connsiteX306" fmla="*/ 1615 w 10000"/>
                  <a:gd name="connsiteY306" fmla="*/ 7345 h 10000"/>
                  <a:gd name="connsiteX307" fmla="*/ 1662 w 10000"/>
                  <a:gd name="connsiteY307" fmla="*/ 7370 h 10000"/>
                  <a:gd name="connsiteX308" fmla="*/ 1670 w 10000"/>
                  <a:gd name="connsiteY308" fmla="*/ 7351 h 10000"/>
                  <a:gd name="connsiteX309" fmla="*/ 1726 w 10000"/>
                  <a:gd name="connsiteY309" fmla="*/ 7354 h 10000"/>
                  <a:gd name="connsiteX310" fmla="*/ 1726 w 10000"/>
                  <a:gd name="connsiteY310" fmla="*/ 7400 h 10000"/>
                  <a:gd name="connsiteX311" fmla="*/ 1773 w 10000"/>
                  <a:gd name="connsiteY311" fmla="*/ 7409 h 10000"/>
                  <a:gd name="connsiteX312" fmla="*/ 1806 w 10000"/>
                  <a:gd name="connsiteY312" fmla="*/ 7416 h 10000"/>
                  <a:gd name="connsiteX313" fmla="*/ 1839 w 10000"/>
                  <a:gd name="connsiteY313" fmla="*/ 7403 h 10000"/>
                  <a:gd name="connsiteX314" fmla="*/ 1886 w 10000"/>
                  <a:gd name="connsiteY314" fmla="*/ 7403 h 10000"/>
                  <a:gd name="connsiteX315" fmla="*/ 1898 w 10000"/>
                  <a:gd name="connsiteY315" fmla="*/ 7403 h 10000"/>
                  <a:gd name="connsiteX316" fmla="*/ 1914 w 10000"/>
                  <a:gd name="connsiteY316" fmla="*/ 7494 h 10000"/>
                  <a:gd name="connsiteX317" fmla="*/ 1895 w 10000"/>
                  <a:gd name="connsiteY317" fmla="*/ 7523 h 10000"/>
                  <a:gd name="connsiteX318" fmla="*/ 1825 w 10000"/>
                  <a:gd name="connsiteY318" fmla="*/ 7617 h 10000"/>
                  <a:gd name="connsiteX319" fmla="*/ 1776 w 10000"/>
                  <a:gd name="connsiteY319" fmla="*/ 7691 h 10000"/>
                  <a:gd name="connsiteX320" fmla="*/ 1781 w 10000"/>
                  <a:gd name="connsiteY320" fmla="*/ 7723 h 10000"/>
                  <a:gd name="connsiteX321" fmla="*/ 1767 w 10000"/>
                  <a:gd name="connsiteY321" fmla="*/ 7759 h 10000"/>
                  <a:gd name="connsiteX322" fmla="*/ 1762 w 10000"/>
                  <a:gd name="connsiteY322" fmla="*/ 7817 h 10000"/>
                  <a:gd name="connsiteX323" fmla="*/ 1762 w 10000"/>
                  <a:gd name="connsiteY323" fmla="*/ 7856 h 10000"/>
                  <a:gd name="connsiteX324" fmla="*/ 1776 w 10000"/>
                  <a:gd name="connsiteY324" fmla="*/ 7892 h 10000"/>
                  <a:gd name="connsiteX325" fmla="*/ 1784 w 10000"/>
                  <a:gd name="connsiteY325" fmla="*/ 7902 h 10000"/>
                  <a:gd name="connsiteX326" fmla="*/ 1801 w 10000"/>
                  <a:gd name="connsiteY326" fmla="*/ 7908 h 10000"/>
                  <a:gd name="connsiteX327" fmla="*/ 1809 w 10000"/>
                  <a:gd name="connsiteY327" fmla="*/ 7911 h 10000"/>
                  <a:gd name="connsiteX328" fmla="*/ 1801 w 10000"/>
                  <a:gd name="connsiteY328" fmla="*/ 7940 h 10000"/>
                  <a:gd name="connsiteX329" fmla="*/ 1798 w 10000"/>
                  <a:gd name="connsiteY329" fmla="*/ 7979 h 10000"/>
                  <a:gd name="connsiteX330" fmla="*/ 1806 w 10000"/>
                  <a:gd name="connsiteY330" fmla="*/ 8002 h 10000"/>
                  <a:gd name="connsiteX331" fmla="*/ 1823 w 10000"/>
                  <a:gd name="connsiteY331" fmla="*/ 8021 h 10000"/>
                  <a:gd name="connsiteX332" fmla="*/ 1834 w 10000"/>
                  <a:gd name="connsiteY332" fmla="*/ 8044 h 10000"/>
                  <a:gd name="connsiteX333" fmla="*/ 1839 w 10000"/>
                  <a:gd name="connsiteY333" fmla="*/ 8073 h 10000"/>
                  <a:gd name="connsiteX334" fmla="*/ 1842 w 10000"/>
                  <a:gd name="connsiteY334" fmla="*/ 8106 h 10000"/>
                  <a:gd name="connsiteX335" fmla="*/ 1839 w 10000"/>
                  <a:gd name="connsiteY335" fmla="*/ 8144 h 10000"/>
                  <a:gd name="connsiteX336" fmla="*/ 1856 w 10000"/>
                  <a:gd name="connsiteY336" fmla="*/ 8164 h 10000"/>
                  <a:gd name="connsiteX337" fmla="*/ 1886 w 10000"/>
                  <a:gd name="connsiteY337" fmla="*/ 8193 h 10000"/>
                  <a:gd name="connsiteX338" fmla="*/ 1922 w 10000"/>
                  <a:gd name="connsiteY338" fmla="*/ 8206 h 10000"/>
                  <a:gd name="connsiteX339" fmla="*/ 1967 w 10000"/>
                  <a:gd name="connsiteY339" fmla="*/ 8203 h 10000"/>
                  <a:gd name="connsiteX340" fmla="*/ 1986 w 10000"/>
                  <a:gd name="connsiteY340" fmla="*/ 8212 h 10000"/>
                  <a:gd name="connsiteX341" fmla="*/ 2000 w 10000"/>
                  <a:gd name="connsiteY341" fmla="*/ 8232 h 10000"/>
                  <a:gd name="connsiteX342" fmla="*/ 2033 w 10000"/>
                  <a:gd name="connsiteY342" fmla="*/ 8258 h 10000"/>
                  <a:gd name="connsiteX343" fmla="*/ 2050 w 10000"/>
                  <a:gd name="connsiteY343" fmla="*/ 8271 h 10000"/>
                  <a:gd name="connsiteX344" fmla="*/ 2089 w 10000"/>
                  <a:gd name="connsiteY344" fmla="*/ 8280 h 10000"/>
                  <a:gd name="connsiteX345" fmla="*/ 2122 w 10000"/>
                  <a:gd name="connsiteY345" fmla="*/ 8300 h 10000"/>
                  <a:gd name="connsiteX346" fmla="*/ 2163 w 10000"/>
                  <a:gd name="connsiteY346" fmla="*/ 8332 h 10000"/>
                  <a:gd name="connsiteX347" fmla="*/ 2172 w 10000"/>
                  <a:gd name="connsiteY347" fmla="*/ 8335 h 10000"/>
                  <a:gd name="connsiteX348" fmla="*/ 2177 w 10000"/>
                  <a:gd name="connsiteY348" fmla="*/ 8345 h 10000"/>
                  <a:gd name="connsiteX349" fmla="*/ 2163 w 10000"/>
                  <a:gd name="connsiteY349" fmla="*/ 8371 h 10000"/>
                  <a:gd name="connsiteX350" fmla="*/ 2139 w 10000"/>
                  <a:gd name="connsiteY350" fmla="*/ 8423 h 10000"/>
                  <a:gd name="connsiteX351" fmla="*/ 2130 w 10000"/>
                  <a:gd name="connsiteY351" fmla="*/ 8439 h 10000"/>
                  <a:gd name="connsiteX352" fmla="*/ 2105 w 10000"/>
                  <a:gd name="connsiteY352" fmla="*/ 8446 h 10000"/>
                  <a:gd name="connsiteX353" fmla="*/ 2080 w 10000"/>
                  <a:gd name="connsiteY353" fmla="*/ 8449 h 10000"/>
                  <a:gd name="connsiteX354" fmla="*/ 2075 w 10000"/>
                  <a:gd name="connsiteY354" fmla="*/ 8459 h 10000"/>
                  <a:gd name="connsiteX355" fmla="*/ 2072 w 10000"/>
                  <a:gd name="connsiteY355" fmla="*/ 8475 h 10000"/>
                  <a:gd name="connsiteX356" fmla="*/ 2080 w 10000"/>
                  <a:gd name="connsiteY356" fmla="*/ 8484 h 10000"/>
                  <a:gd name="connsiteX357" fmla="*/ 2100 w 10000"/>
                  <a:gd name="connsiteY357" fmla="*/ 8475 h 10000"/>
                  <a:gd name="connsiteX358" fmla="*/ 2141 w 10000"/>
                  <a:gd name="connsiteY358" fmla="*/ 8478 h 10000"/>
                  <a:gd name="connsiteX359" fmla="*/ 2172 w 10000"/>
                  <a:gd name="connsiteY359" fmla="*/ 8475 h 10000"/>
                  <a:gd name="connsiteX360" fmla="*/ 2188 w 10000"/>
                  <a:gd name="connsiteY360" fmla="*/ 8475 h 10000"/>
                  <a:gd name="connsiteX361" fmla="*/ 2222 w 10000"/>
                  <a:gd name="connsiteY361" fmla="*/ 8497 h 10000"/>
                  <a:gd name="connsiteX362" fmla="*/ 2252 w 10000"/>
                  <a:gd name="connsiteY362" fmla="*/ 8514 h 10000"/>
                  <a:gd name="connsiteX363" fmla="*/ 2274 w 10000"/>
                  <a:gd name="connsiteY363" fmla="*/ 8514 h 10000"/>
                  <a:gd name="connsiteX364" fmla="*/ 2299 w 10000"/>
                  <a:gd name="connsiteY364" fmla="*/ 8504 h 10000"/>
                  <a:gd name="connsiteX365" fmla="*/ 2310 w 10000"/>
                  <a:gd name="connsiteY365" fmla="*/ 8504 h 10000"/>
                  <a:gd name="connsiteX366" fmla="*/ 2319 w 10000"/>
                  <a:gd name="connsiteY366" fmla="*/ 8484 h 10000"/>
                  <a:gd name="connsiteX367" fmla="*/ 2338 w 10000"/>
                  <a:gd name="connsiteY367" fmla="*/ 8494 h 10000"/>
                  <a:gd name="connsiteX368" fmla="*/ 2338 w 10000"/>
                  <a:gd name="connsiteY368" fmla="*/ 8552 h 10000"/>
                  <a:gd name="connsiteX369" fmla="*/ 2366 w 10000"/>
                  <a:gd name="connsiteY369" fmla="*/ 8572 h 10000"/>
                  <a:gd name="connsiteX370" fmla="*/ 2382 w 10000"/>
                  <a:gd name="connsiteY370" fmla="*/ 8582 h 10000"/>
                  <a:gd name="connsiteX371" fmla="*/ 2435 w 10000"/>
                  <a:gd name="connsiteY371" fmla="*/ 8552 h 10000"/>
                  <a:gd name="connsiteX372" fmla="*/ 2443 w 10000"/>
                  <a:gd name="connsiteY372" fmla="*/ 8552 h 10000"/>
                  <a:gd name="connsiteX373" fmla="*/ 2454 w 10000"/>
                  <a:gd name="connsiteY373" fmla="*/ 8552 h 10000"/>
                  <a:gd name="connsiteX374" fmla="*/ 2471 w 10000"/>
                  <a:gd name="connsiteY374" fmla="*/ 8546 h 10000"/>
                  <a:gd name="connsiteX375" fmla="*/ 2488 w 10000"/>
                  <a:gd name="connsiteY375" fmla="*/ 8536 h 10000"/>
                  <a:gd name="connsiteX376" fmla="*/ 2501 w 10000"/>
                  <a:gd name="connsiteY376" fmla="*/ 8533 h 10000"/>
                  <a:gd name="connsiteX377" fmla="*/ 2512 w 10000"/>
                  <a:gd name="connsiteY377" fmla="*/ 8533 h 10000"/>
                  <a:gd name="connsiteX378" fmla="*/ 2521 w 10000"/>
                  <a:gd name="connsiteY378" fmla="*/ 8546 h 10000"/>
                  <a:gd name="connsiteX379" fmla="*/ 2521 w 10000"/>
                  <a:gd name="connsiteY379" fmla="*/ 8572 h 10000"/>
                  <a:gd name="connsiteX380" fmla="*/ 2535 w 10000"/>
                  <a:gd name="connsiteY380" fmla="*/ 8588 h 10000"/>
                  <a:gd name="connsiteX381" fmla="*/ 2551 w 10000"/>
                  <a:gd name="connsiteY381" fmla="*/ 8582 h 10000"/>
                  <a:gd name="connsiteX382" fmla="*/ 2560 w 10000"/>
                  <a:gd name="connsiteY382" fmla="*/ 8582 h 10000"/>
                  <a:gd name="connsiteX383" fmla="*/ 2573 w 10000"/>
                  <a:gd name="connsiteY383" fmla="*/ 8588 h 10000"/>
                  <a:gd name="connsiteX384" fmla="*/ 2584 w 10000"/>
                  <a:gd name="connsiteY384" fmla="*/ 8591 h 10000"/>
                  <a:gd name="connsiteX385" fmla="*/ 2590 w 10000"/>
                  <a:gd name="connsiteY385" fmla="*/ 8598 h 10000"/>
                  <a:gd name="connsiteX386" fmla="*/ 2598 w 10000"/>
                  <a:gd name="connsiteY386" fmla="*/ 8608 h 10000"/>
                  <a:gd name="connsiteX387" fmla="*/ 2607 w 10000"/>
                  <a:gd name="connsiteY387" fmla="*/ 8617 h 10000"/>
                  <a:gd name="connsiteX388" fmla="*/ 2618 w 10000"/>
                  <a:gd name="connsiteY388" fmla="*/ 8617 h 10000"/>
                  <a:gd name="connsiteX389" fmla="*/ 2640 w 10000"/>
                  <a:gd name="connsiteY389" fmla="*/ 8608 h 10000"/>
                  <a:gd name="connsiteX390" fmla="*/ 2670 w 10000"/>
                  <a:gd name="connsiteY390" fmla="*/ 8598 h 10000"/>
                  <a:gd name="connsiteX391" fmla="*/ 2673 w 10000"/>
                  <a:gd name="connsiteY391" fmla="*/ 8598 h 10000"/>
                  <a:gd name="connsiteX392" fmla="*/ 2690 w 10000"/>
                  <a:gd name="connsiteY392" fmla="*/ 8598 h 10000"/>
                  <a:gd name="connsiteX393" fmla="*/ 2698 w 10000"/>
                  <a:gd name="connsiteY393" fmla="*/ 8598 h 10000"/>
                  <a:gd name="connsiteX394" fmla="*/ 2712 w 10000"/>
                  <a:gd name="connsiteY394" fmla="*/ 8598 h 10000"/>
                  <a:gd name="connsiteX395" fmla="*/ 2726 w 10000"/>
                  <a:gd name="connsiteY395" fmla="*/ 8591 h 10000"/>
                  <a:gd name="connsiteX396" fmla="*/ 2737 w 10000"/>
                  <a:gd name="connsiteY396" fmla="*/ 8588 h 10000"/>
                  <a:gd name="connsiteX397" fmla="*/ 2759 w 10000"/>
                  <a:gd name="connsiteY397" fmla="*/ 8582 h 10000"/>
                  <a:gd name="connsiteX398" fmla="*/ 2770 w 10000"/>
                  <a:gd name="connsiteY398" fmla="*/ 8578 h 10000"/>
                  <a:gd name="connsiteX399" fmla="*/ 2784 w 10000"/>
                  <a:gd name="connsiteY399" fmla="*/ 8572 h 10000"/>
                  <a:gd name="connsiteX400" fmla="*/ 2795 w 10000"/>
                  <a:gd name="connsiteY400" fmla="*/ 8572 h 10000"/>
                  <a:gd name="connsiteX401" fmla="*/ 2803 w 10000"/>
                  <a:gd name="connsiteY401" fmla="*/ 8588 h 10000"/>
                  <a:gd name="connsiteX402" fmla="*/ 2803 w 10000"/>
                  <a:gd name="connsiteY402" fmla="*/ 8591 h 10000"/>
                  <a:gd name="connsiteX403" fmla="*/ 2803 w 10000"/>
                  <a:gd name="connsiteY403" fmla="*/ 8601 h 10000"/>
                  <a:gd name="connsiteX404" fmla="*/ 2809 w 10000"/>
                  <a:gd name="connsiteY404" fmla="*/ 8601 h 10000"/>
                  <a:gd name="connsiteX405" fmla="*/ 2823 w 10000"/>
                  <a:gd name="connsiteY405" fmla="*/ 8598 h 10000"/>
                  <a:gd name="connsiteX406" fmla="*/ 2831 w 10000"/>
                  <a:gd name="connsiteY406" fmla="*/ 8598 h 10000"/>
                  <a:gd name="connsiteX407" fmla="*/ 2839 w 10000"/>
                  <a:gd name="connsiteY407" fmla="*/ 8601 h 10000"/>
                  <a:gd name="connsiteX408" fmla="*/ 2848 w 10000"/>
                  <a:gd name="connsiteY408" fmla="*/ 8598 h 10000"/>
                  <a:gd name="connsiteX409" fmla="*/ 2856 w 10000"/>
                  <a:gd name="connsiteY409" fmla="*/ 8601 h 10000"/>
                  <a:gd name="connsiteX410" fmla="*/ 2859 w 10000"/>
                  <a:gd name="connsiteY410" fmla="*/ 8601 h 10000"/>
                  <a:gd name="connsiteX411" fmla="*/ 2864 w 10000"/>
                  <a:gd name="connsiteY411" fmla="*/ 8598 h 10000"/>
                  <a:gd name="connsiteX412" fmla="*/ 2889 w 10000"/>
                  <a:gd name="connsiteY412" fmla="*/ 8611 h 10000"/>
                  <a:gd name="connsiteX413" fmla="*/ 2906 w 10000"/>
                  <a:gd name="connsiteY413" fmla="*/ 8620 h 10000"/>
                  <a:gd name="connsiteX414" fmla="*/ 2914 w 10000"/>
                  <a:gd name="connsiteY414" fmla="*/ 8627 h 10000"/>
                  <a:gd name="connsiteX415" fmla="*/ 2920 w 10000"/>
                  <a:gd name="connsiteY415" fmla="*/ 8640 h 10000"/>
                  <a:gd name="connsiteX416" fmla="*/ 2922 w 10000"/>
                  <a:gd name="connsiteY416" fmla="*/ 8666 h 10000"/>
                  <a:gd name="connsiteX417" fmla="*/ 2922 w 10000"/>
                  <a:gd name="connsiteY417" fmla="*/ 8692 h 10000"/>
                  <a:gd name="connsiteX418" fmla="*/ 2939 w 10000"/>
                  <a:gd name="connsiteY418" fmla="*/ 8695 h 10000"/>
                  <a:gd name="connsiteX419" fmla="*/ 2953 w 10000"/>
                  <a:gd name="connsiteY419" fmla="*/ 8695 h 10000"/>
                  <a:gd name="connsiteX420" fmla="*/ 2961 w 10000"/>
                  <a:gd name="connsiteY420" fmla="*/ 8695 h 10000"/>
                  <a:gd name="connsiteX421" fmla="*/ 2972 w 10000"/>
                  <a:gd name="connsiteY421" fmla="*/ 8692 h 10000"/>
                  <a:gd name="connsiteX422" fmla="*/ 2981 w 10000"/>
                  <a:gd name="connsiteY422" fmla="*/ 8685 h 10000"/>
                  <a:gd name="connsiteX423" fmla="*/ 2989 w 10000"/>
                  <a:gd name="connsiteY423" fmla="*/ 8685 h 10000"/>
                  <a:gd name="connsiteX424" fmla="*/ 3008 w 10000"/>
                  <a:gd name="connsiteY424" fmla="*/ 8685 h 10000"/>
                  <a:gd name="connsiteX425" fmla="*/ 3028 w 10000"/>
                  <a:gd name="connsiteY425" fmla="*/ 8695 h 10000"/>
                  <a:gd name="connsiteX426" fmla="*/ 3042 w 10000"/>
                  <a:gd name="connsiteY426" fmla="*/ 8695 h 10000"/>
                  <a:gd name="connsiteX427" fmla="*/ 3053 w 10000"/>
                  <a:gd name="connsiteY427" fmla="*/ 8676 h 10000"/>
                  <a:gd name="connsiteX428" fmla="*/ 3061 w 10000"/>
                  <a:gd name="connsiteY428" fmla="*/ 8666 h 10000"/>
                  <a:gd name="connsiteX429" fmla="*/ 3066 w 10000"/>
                  <a:gd name="connsiteY429" fmla="*/ 8656 h 10000"/>
                  <a:gd name="connsiteX430" fmla="*/ 3091 w 10000"/>
                  <a:gd name="connsiteY430" fmla="*/ 8659 h 10000"/>
                  <a:gd name="connsiteX431" fmla="*/ 3105 w 10000"/>
                  <a:gd name="connsiteY431" fmla="*/ 8659 h 10000"/>
                  <a:gd name="connsiteX432" fmla="*/ 3108 w 10000"/>
                  <a:gd name="connsiteY432" fmla="*/ 8650 h 10000"/>
                  <a:gd name="connsiteX433" fmla="*/ 3147 w 10000"/>
                  <a:gd name="connsiteY433" fmla="*/ 8588 h 10000"/>
                  <a:gd name="connsiteX434" fmla="*/ 3150 w 10000"/>
                  <a:gd name="connsiteY434" fmla="*/ 8598 h 10000"/>
                  <a:gd name="connsiteX435" fmla="*/ 3163 w 10000"/>
                  <a:gd name="connsiteY435" fmla="*/ 8601 h 10000"/>
                  <a:gd name="connsiteX436" fmla="*/ 3180 w 10000"/>
                  <a:gd name="connsiteY436" fmla="*/ 8608 h 10000"/>
                  <a:gd name="connsiteX437" fmla="*/ 3188 w 10000"/>
                  <a:gd name="connsiteY437" fmla="*/ 8611 h 10000"/>
                  <a:gd name="connsiteX438" fmla="*/ 3227 w 10000"/>
                  <a:gd name="connsiteY438" fmla="*/ 8620 h 10000"/>
                  <a:gd name="connsiteX439" fmla="*/ 3238 w 10000"/>
                  <a:gd name="connsiteY439" fmla="*/ 8617 h 10000"/>
                  <a:gd name="connsiteX440" fmla="*/ 3247 w 10000"/>
                  <a:gd name="connsiteY440" fmla="*/ 8601 h 10000"/>
                  <a:gd name="connsiteX441" fmla="*/ 3269 w 10000"/>
                  <a:gd name="connsiteY441" fmla="*/ 8611 h 10000"/>
                  <a:gd name="connsiteX442" fmla="*/ 3277 w 10000"/>
                  <a:gd name="connsiteY442" fmla="*/ 8617 h 10000"/>
                  <a:gd name="connsiteX443" fmla="*/ 3285 w 10000"/>
                  <a:gd name="connsiteY443" fmla="*/ 8611 h 10000"/>
                  <a:gd name="connsiteX444" fmla="*/ 3307 w 10000"/>
                  <a:gd name="connsiteY444" fmla="*/ 8611 h 10000"/>
                  <a:gd name="connsiteX445" fmla="*/ 3319 w 10000"/>
                  <a:gd name="connsiteY445" fmla="*/ 8617 h 10000"/>
                  <a:gd name="connsiteX446" fmla="*/ 3324 w 10000"/>
                  <a:gd name="connsiteY446" fmla="*/ 8617 h 10000"/>
                  <a:gd name="connsiteX447" fmla="*/ 3327 w 10000"/>
                  <a:gd name="connsiteY447" fmla="*/ 8620 h 10000"/>
                  <a:gd name="connsiteX448" fmla="*/ 3341 w 10000"/>
                  <a:gd name="connsiteY448" fmla="*/ 8620 h 10000"/>
                  <a:gd name="connsiteX449" fmla="*/ 3357 w 10000"/>
                  <a:gd name="connsiteY449" fmla="*/ 8620 h 10000"/>
                  <a:gd name="connsiteX450" fmla="*/ 3374 w 10000"/>
                  <a:gd name="connsiteY450" fmla="*/ 8620 h 10000"/>
                  <a:gd name="connsiteX451" fmla="*/ 3382 w 10000"/>
                  <a:gd name="connsiteY451" fmla="*/ 8620 h 10000"/>
                  <a:gd name="connsiteX452" fmla="*/ 3399 w 10000"/>
                  <a:gd name="connsiteY452" fmla="*/ 8611 h 10000"/>
                  <a:gd name="connsiteX453" fmla="*/ 3413 w 10000"/>
                  <a:gd name="connsiteY453" fmla="*/ 8601 h 10000"/>
                  <a:gd name="connsiteX454" fmla="*/ 3421 w 10000"/>
                  <a:gd name="connsiteY454" fmla="*/ 8588 h 10000"/>
                  <a:gd name="connsiteX455" fmla="*/ 3421 w 10000"/>
                  <a:gd name="connsiteY455" fmla="*/ 8572 h 10000"/>
                  <a:gd name="connsiteX456" fmla="*/ 3421 w 10000"/>
                  <a:gd name="connsiteY456" fmla="*/ 8552 h 10000"/>
                  <a:gd name="connsiteX457" fmla="*/ 3424 w 10000"/>
                  <a:gd name="connsiteY457" fmla="*/ 8533 h 10000"/>
                  <a:gd name="connsiteX458" fmla="*/ 3432 w 10000"/>
                  <a:gd name="connsiteY458" fmla="*/ 8523 h 10000"/>
                  <a:gd name="connsiteX459" fmla="*/ 3446 w 10000"/>
                  <a:gd name="connsiteY459" fmla="*/ 8523 h 10000"/>
                  <a:gd name="connsiteX460" fmla="*/ 3457 w 10000"/>
                  <a:gd name="connsiteY460" fmla="*/ 8523 h 10000"/>
                  <a:gd name="connsiteX461" fmla="*/ 3476 w 10000"/>
                  <a:gd name="connsiteY461" fmla="*/ 8533 h 10000"/>
                  <a:gd name="connsiteX462" fmla="*/ 3485 w 10000"/>
                  <a:gd name="connsiteY462" fmla="*/ 8536 h 10000"/>
                  <a:gd name="connsiteX463" fmla="*/ 3501 w 10000"/>
                  <a:gd name="connsiteY463" fmla="*/ 8527 h 10000"/>
                  <a:gd name="connsiteX464" fmla="*/ 3504 w 10000"/>
                  <a:gd name="connsiteY464" fmla="*/ 8514 h 10000"/>
                  <a:gd name="connsiteX465" fmla="*/ 3510 w 10000"/>
                  <a:gd name="connsiteY465" fmla="*/ 8497 h 10000"/>
                  <a:gd name="connsiteX466" fmla="*/ 3537 w 10000"/>
                  <a:gd name="connsiteY466" fmla="*/ 8484 h 10000"/>
                  <a:gd name="connsiteX467" fmla="*/ 3562 w 10000"/>
                  <a:gd name="connsiteY467" fmla="*/ 8488 h 10000"/>
                  <a:gd name="connsiteX468" fmla="*/ 3568 w 10000"/>
                  <a:gd name="connsiteY468" fmla="*/ 8484 h 10000"/>
                  <a:gd name="connsiteX469" fmla="*/ 3584 w 10000"/>
                  <a:gd name="connsiteY469" fmla="*/ 8494 h 10000"/>
                  <a:gd name="connsiteX470" fmla="*/ 3593 w 10000"/>
                  <a:gd name="connsiteY470" fmla="*/ 8507 h 10000"/>
                  <a:gd name="connsiteX471" fmla="*/ 3618 w 10000"/>
                  <a:gd name="connsiteY471" fmla="*/ 8497 h 10000"/>
                  <a:gd name="connsiteX472" fmla="*/ 3643 w 10000"/>
                  <a:gd name="connsiteY472" fmla="*/ 8475 h 10000"/>
                  <a:gd name="connsiteX473" fmla="*/ 3657 w 10000"/>
                  <a:gd name="connsiteY473" fmla="*/ 8478 h 10000"/>
                  <a:gd name="connsiteX474" fmla="*/ 3670 w 10000"/>
                  <a:gd name="connsiteY474" fmla="*/ 8475 h 10000"/>
                  <a:gd name="connsiteX475" fmla="*/ 3673 w 10000"/>
                  <a:gd name="connsiteY475" fmla="*/ 8468 h 10000"/>
                  <a:gd name="connsiteX476" fmla="*/ 3681 w 10000"/>
                  <a:gd name="connsiteY476" fmla="*/ 8468 h 10000"/>
                  <a:gd name="connsiteX477" fmla="*/ 3698 w 10000"/>
                  <a:gd name="connsiteY477" fmla="*/ 8478 h 10000"/>
                  <a:gd name="connsiteX478" fmla="*/ 3720 w 10000"/>
                  <a:gd name="connsiteY478" fmla="*/ 8497 h 10000"/>
                  <a:gd name="connsiteX479" fmla="*/ 3715 w 10000"/>
                  <a:gd name="connsiteY479" fmla="*/ 8504 h 10000"/>
                  <a:gd name="connsiteX480" fmla="*/ 3729 w 10000"/>
                  <a:gd name="connsiteY480" fmla="*/ 8514 h 10000"/>
                  <a:gd name="connsiteX481" fmla="*/ 3729 w 10000"/>
                  <a:gd name="connsiteY481" fmla="*/ 8517 h 10000"/>
                  <a:gd name="connsiteX482" fmla="*/ 3740 w 10000"/>
                  <a:gd name="connsiteY482" fmla="*/ 8527 h 10000"/>
                  <a:gd name="connsiteX483" fmla="*/ 3759 w 10000"/>
                  <a:gd name="connsiteY483" fmla="*/ 8517 h 10000"/>
                  <a:gd name="connsiteX484" fmla="*/ 3762 w 10000"/>
                  <a:gd name="connsiteY484" fmla="*/ 8504 h 10000"/>
                  <a:gd name="connsiteX485" fmla="*/ 3770 w 10000"/>
                  <a:gd name="connsiteY485" fmla="*/ 8488 h 10000"/>
                  <a:gd name="connsiteX486" fmla="*/ 3778 w 10000"/>
                  <a:gd name="connsiteY486" fmla="*/ 8484 h 10000"/>
                  <a:gd name="connsiteX487" fmla="*/ 3792 w 10000"/>
                  <a:gd name="connsiteY487" fmla="*/ 8475 h 10000"/>
                  <a:gd name="connsiteX488" fmla="*/ 3803 w 10000"/>
                  <a:gd name="connsiteY488" fmla="*/ 8478 h 10000"/>
                  <a:gd name="connsiteX489" fmla="*/ 3809 w 10000"/>
                  <a:gd name="connsiteY489" fmla="*/ 8475 h 10000"/>
                  <a:gd name="connsiteX490" fmla="*/ 3825 w 10000"/>
                  <a:gd name="connsiteY490" fmla="*/ 8465 h 10000"/>
                  <a:gd name="connsiteX491" fmla="*/ 3834 w 10000"/>
                  <a:gd name="connsiteY491" fmla="*/ 8468 h 10000"/>
                  <a:gd name="connsiteX492" fmla="*/ 3842 w 10000"/>
                  <a:gd name="connsiteY492" fmla="*/ 8478 h 10000"/>
                  <a:gd name="connsiteX493" fmla="*/ 3850 w 10000"/>
                  <a:gd name="connsiteY493" fmla="*/ 8478 h 10000"/>
                  <a:gd name="connsiteX494" fmla="*/ 3859 w 10000"/>
                  <a:gd name="connsiteY494" fmla="*/ 8484 h 10000"/>
                  <a:gd name="connsiteX495" fmla="*/ 3873 w 10000"/>
                  <a:gd name="connsiteY495" fmla="*/ 8494 h 10000"/>
                  <a:gd name="connsiteX496" fmla="*/ 3875 w 10000"/>
                  <a:gd name="connsiteY496" fmla="*/ 8507 h 10000"/>
                  <a:gd name="connsiteX497" fmla="*/ 3881 w 10000"/>
                  <a:gd name="connsiteY497" fmla="*/ 8527 h 10000"/>
                  <a:gd name="connsiteX498" fmla="*/ 3875 w 10000"/>
                  <a:gd name="connsiteY498" fmla="*/ 8546 h 10000"/>
                  <a:gd name="connsiteX499" fmla="*/ 3892 w 10000"/>
                  <a:gd name="connsiteY499" fmla="*/ 8546 h 10000"/>
                  <a:gd name="connsiteX500" fmla="*/ 3900 w 10000"/>
                  <a:gd name="connsiteY500" fmla="*/ 8543 h 10000"/>
                  <a:gd name="connsiteX501" fmla="*/ 3906 w 10000"/>
                  <a:gd name="connsiteY501" fmla="*/ 8543 h 10000"/>
                  <a:gd name="connsiteX502" fmla="*/ 3922 w 10000"/>
                  <a:gd name="connsiteY502" fmla="*/ 8552 h 10000"/>
                  <a:gd name="connsiteX503" fmla="*/ 3939 w 10000"/>
                  <a:gd name="connsiteY503" fmla="*/ 8559 h 10000"/>
                  <a:gd name="connsiteX504" fmla="*/ 3953 w 10000"/>
                  <a:gd name="connsiteY504" fmla="*/ 8572 h 10000"/>
                  <a:gd name="connsiteX505" fmla="*/ 3956 w 10000"/>
                  <a:gd name="connsiteY505" fmla="*/ 8588 h 10000"/>
                  <a:gd name="connsiteX506" fmla="*/ 3956 w 10000"/>
                  <a:gd name="connsiteY506" fmla="*/ 8608 h 10000"/>
                  <a:gd name="connsiteX507" fmla="*/ 3972 w 10000"/>
                  <a:gd name="connsiteY507" fmla="*/ 8608 h 10000"/>
                  <a:gd name="connsiteX508" fmla="*/ 3986 w 10000"/>
                  <a:gd name="connsiteY508" fmla="*/ 8608 h 10000"/>
                  <a:gd name="connsiteX509" fmla="*/ 3997 w 10000"/>
                  <a:gd name="connsiteY509" fmla="*/ 8608 h 10000"/>
                  <a:gd name="connsiteX510" fmla="*/ 4006 w 10000"/>
                  <a:gd name="connsiteY510" fmla="*/ 8608 h 10000"/>
                  <a:gd name="connsiteX511" fmla="*/ 4006 w 10000"/>
                  <a:gd name="connsiteY511" fmla="*/ 8611 h 10000"/>
                  <a:gd name="connsiteX512" fmla="*/ 4011 w 10000"/>
                  <a:gd name="connsiteY512" fmla="*/ 8611 h 10000"/>
                  <a:gd name="connsiteX513" fmla="*/ 4022 w 10000"/>
                  <a:gd name="connsiteY513" fmla="*/ 8620 h 10000"/>
                  <a:gd name="connsiteX514" fmla="*/ 4042 w 10000"/>
                  <a:gd name="connsiteY514" fmla="*/ 8620 h 10000"/>
                  <a:gd name="connsiteX515" fmla="*/ 4050 w 10000"/>
                  <a:gd name="connsiteY515" fmla="*/ 8617 h 10000"/>
                  <a:gd name="connsiteX516" fmla="*/ 4069 w 10000"/>
                  <a:gd name="connsiteY516" fmla="*/ 8620 h 10000"/>
                  <a:gd name="connsiteX517" fmla="*/ 4086 w 10000"/>
                  <a:gd name="connsiteY517" fmla="*/ 8630 h 10000"/>
                  <a:gd name="connsiteX518" fmla="*/ 4108 w 10000"/>
                  <a:gd name="connsiteY518" fmla="*/ 8627 h 10000"/>
                  <a:gd name="connsiteX519" fmla="*/ 4125 w 10000"/>
                  <a:gd name="connsiteY519" fmla="*/ 8620 h 10000"/>
                  <a:gd name="connsiteX520" fmla="*/ 4133 w 10000"/>
                  <a:gd name="connsiteY520" fmla="*/ 8611 h 10000"/>
                  <a:gd name="connsiteX521" fmla="*/ 4139 w 10000"/>
                  <a:gd name="connsiteY521" fmla="*/ 8608 h 10000"/>
                  <a:gd name="connsiteX522" fmla="*/ 4147 w 10000"/>
                  <a:gd name="connsiteY522" fmla="*/ 8601 h 10000"/>
                  <a:gd name="connsiteX523" fmla="*/ 4155 w 10000"/>
                  <a:gd name="connsiteY523" fmla="*/ 8591 h 10000"/>
                  <a:gd name="connsiteX524" fmla="*/ 4166 w 10000"/>
                  <a:gd name="connsiteY524" fmla="*/ 8582 h 10000"/>
                  <a:gd name="connsiteX525" fmla="*/ 4183 w 10000"/>
                  <a:gd name="connsiteY525" fmla="*/ 8569 h 10000"/>
                  <a:gd name="connsiteX526" fmla="*/ 4191 w 10000"/>
                  <a:gd name="connsiteY526" fmla="*/ 8562 h 10000"/>
                  <a:gd name="connsiteX527" fmla="*/ 4208 w 10000"/>
                  <a:gd name="connsiteY527" fmla="*/ 8552 h 10000"/>
                  <a:gd name="connsiteX528" fmla="*/ 4230 w 10000"/>
                  <a:gd name="connsiteY528" fmla="*/ 8552 h 10000"/>
                  <a:gd name="connsiteX529" fmla="*/ 4238 w 10000"/>
                  <a:gd name="connsiteY529" fmla="*/ 8559 h 10000"/>
                  <a:gd name="connsiteX530" fmla="*/ 4247 w 10000"/>
                  <a:gd name="connsiteY530" fmla="*/ 8572 h 10000"/>
                  <a:gd name="connsiteX531" fmla="*/ 4252 w 10000"/>
                  <a:gd name="connsiteY531" fmla="*/ 8578 h 10000"/>
                  <a:gd name="connsiteX532" fmla="*/ 4263 w 10000"/>
                  <a:gd name="connsiteY532" fmla="*/ 8582 h 10000"/>
                  <a:gd name="connsiteX533" fmla="*/ 4277 w 10000"/>
                  <a:gd name="connsiteY533" fmla="*/ 8572 h 10000"/>
                  <a:gd name="connsiteX534" fmla="*/ 4294 w 10000"/>
                  <a:gd name="connsiteY534" fmla="*/ 8559 h 10000"/>
                  <a:gd name="connsiteX535" fmla="*/ 4302 w 10000"/>
                  <a:gd name="connsiteY535" fmla="*/ 8546 h 10000"/>
                  <a:gd name="connsiteX536" fmla="*/ 4310 w 10000"/>
                  <a:gd name="connsiteY536" fmla="*/ 8543 h 10000"/>
                  <a:gd name="connsiteX537" fmla="*/ 4313 w 10000"/>
                  <a:gd name="connsiteY537" fmla="*/ 8543 h 10000"/>
                  <a:gd name="connsiteX538" fmla="*/ 4332 w 10000"/>
                  <a:gd name="connsiteY538" fmla="*/ 8546 h 10000"/>
                  <a:gd name="connsiteX539" fmla="*/ 4335 w 10000"/>
                  <a:gd name="connsiteY539" fmla="*/ 8559 h 10000"/>
                  <a:gd name="connsiteX540" fmla="*/ 4349 w 10000"/>
                  <a:gd name="connsiteY540" fmla="*/ 8588 h 10000"/>
                  <a:gd name="connsiteX541" fmla="*/ 4360 w 10000"/>
                  <a:gd name="connsiteY541" fmla="*/ 8591 h 10000"/>
                  <a:gd name="connsiteX542" fmla="*/ 4366 w 10000"/>
                  <a:gd name="connsiteY542" fmla="*/ 8591 h 10000"/>
                  <a:gd name="connsiteX543" fmla="*/ 4382 w 10000"/>
                  <a:gd name="connsiteY543" fmla="*/ 8598 h 10000"/>
                  <a:gd name="connsiteX544" fmla="*/ 4385 w 10000"/>
                  <a:gd name="connsiteY544" fmla="*/ 8598 h 10000"/>
                  <a:gd name="connsiteX545" fmla="*/ 4402 w 10000"/>
                  <a:gd name="connsiteY545" fmla="*/ 8598 h 10000"/>
                  <a:gd name="connsiteX546" fmla="*/ 4421 w 10000"/>
                  <a:gd name="connsiteY546" fmla="*/ 8591 h 10000"/>
                  <a:gd name="connsiteX547" fmla="*/ 4440 w 10000"/>
                  <a:gd name="connsiteY547" fmla="*/ 8591 h 10000"/>
                  <a:gd name="connsiteX548" fmla="*/ 4449 w 10000"/>
                  <a:gd name="connsiteY548" fmla="*/ 8598 h 10000"/>
                  <a:gd name="connsiteX549" fmla="*/ 4454 w 10000"/>
                  <a:gd name="connsiteY549" fmla="*/ 8617 h 10000"/>
                  <a:gd name="connsiteX550" fmla="*/ 4463 w 10000"/>
                  <a:gd name="connsiteY550" fmla="*/ 8608 h 10000"/>
                  <a:gd name="connsiteX551" fmla="*/ 4474 w 10000"/>
                  <a:gd name="connsiteY551" fmla="*/ 8608 h 10000"/>
                  <a:gd name="connsiteX552" fmla="*/ 4490 w 10000"/>
                  <a:gd name="connsiteY552" fmla="*/ 8617 h 10000"/>
                  <a:gd name="connsiteX553" fmla="*/ 4504 w 10000"/>
                  <a:gd name="connsiteY553" fmla="*/ 8617 h 10000"/>
                  <a:gd name="connsiteX554" fmla="*/ 4518 w 10000"/>
                  <a:gd name="connsiteY554" fmla="*/ 8617 h 10000"/>
                  <a:gd name="connsiteX555" fmla="*/ 4535 w 10000"/>
                  <a:gd name="connsiteY555" fmla="*/ 8611 h 10000"/>
                  <a:gd name="connsiteX556" fmla="*/ 4546 w 10000"/>
                  <a:gd name="connsiteY556" fmla="*/ 8611 h 10000"/>
                  <a:gd name="connsiteX557" fmla="*/ 4562 w 10000"/>
                  <a:gd name="connsiteY557" fmla="*/ 8611 h 10000"/>
                  <a:gd name="connsiteX558" fmla="*/ 4571 w 10000"/>
                  <a:gd name="connsiteY558" fmla="*/ 8611 h 10000"/>
                  <a:gd name="connsiteX559" fmla="*/ 4579 w 10000"/>
                  <a:gd name="connsiteY559" fmla="*/ 8608 h 10000"/>
                  <a:gd name="connsiteX560" fmla="*/ 4584 w 10000"/>
                  <a:gd name="connsiteY560" fmla="*/ 8608 h 10000"/>
                  <a:gd name="connsiteX561" fmla="*/ 4601 w 10000"/>
                  <a:gd name="connsiteY561" fmla="*/ 8617 h 10000"/>
                  <a:gd name="connsiteX562" fmla="*/ 4609 w 10000"/>
                  <a:gd name="connsiteY562" fmla="*/ 8627 h 10000"/>
                  <a:gd name="connsiteX563" fmla="*/ 4618 w 10000"/>
                  <a:gd name="connsiteY563" fmla="*/ 8637 h 10000"/>
                  <a:gd name="connsiteX564" fmla="*/ 4618 w 10000"/>
                  <a:gd name="connsiteY564" fmla="*/ 8646 h 10000"/>
                  <a:gd name="connsiteX565" fmla="*/ 4634 w 10000"/>
                  <a:gd name="connsiteY565" fmla="*/ 8656 h 10000"/>
                  <a:gd name="connsiteX566" fmla="*/ 4640 w 10000"/>
                  <a:gd name="connsiteY566" fmla="*/ 8659 h 10000"/>
                  <a:gd name="connsiteX567" fmla="*/ 4651 w 10000"/>
                  <a:gd name="connsiteY567" fmla="*/ 8666 h 10000"/>
                  <a:gd name="connsiteX568" fmla="*/ 4657 w 10000"/>
                  <a:gd name="connsiteY568" fmla="*/ 8659 h 10000"/>
                  <a:gd name="connsiteX569" fmla="*/ 4668 w 10000"/>
                  <a:gd name="connsiteY569" fmla="*/ 8650 h 10000"/>
                  <a:gd name="connsiteX570" fmla="*/ 4676 w 10000"/>
                  <a:gd name="connsiteY570" fmla="*/ 8650 h 10000"/>
                  <a:gd name="connsiteX571" fmla="*/ 4690 w 10000"/>
                  <a:gd name="connsiteY571" fmla="*/ 8650 h 10000"/>
                  <a:gd name="connsiteX572" fmla="*/ 4698 w 10000"/>
                  <a:gd name="connsiteY572" fmla="*/ 8650 h 10000"/>
                  <a:gd name="connsiteX573" fmla="*/ 4704 w 10000"/>
                  <a:gd name="connsiteY573" fmla="*/ 8650 h 10000"/>
                  <a:gd name="connsiteX574" fmla="*/ 4706 w 10000"/>
                  <a:gd name="connsiteY574" fmla="*/ 8659 h 10000"/>
                  <a:gd name="connsiteX575" fmla="*/ 4706 w 10000"/>
                  <a:gd name="connsiteY575" fmla="*/ 8666 h 10000"/>
                  <a:gd name="connsiteX576" fmla="*/ 4723 w 10000"/>
                  <a:gd name="connsiteY576" fmla="*/ 8682 h 10000"/>
                  <a:gd name="connsiteX577" fmla="*/ 4737 w 10000"/>
                  <a:gd name="connsiteY577" fmla="*/ 8682 h 10000"/>
                  <a:gd name="connsiteX578" fmla="*/ 4745 w 10000"/>
                  <a:gd name="connsiteY578" fmla="*/ 8676 h 10000"/>
                  <a:gd name="connsiteX579" fmla="*/ 4756 w 10000"/>
                  <a:gd name="connsiteY579" fmla="*/ 8666 h 10000"/>
                  <a:gd name="connsiteX580" fmla="*/ 4765 w 10000"/>
                  <a:gd name="connsiteY580" fmla="*/ 8666 h 10000"/>
                  <a:gd name="connsiteX581" fmla="*/ 4765 w 10000"/>
                  <a:gd name="connsiteY581" fmla="*/ 8682 h 10000"/>
                  <a:gd name="connsiteX582" fmla="*/ 4770 w 10000"/>
                  <a:gd name="connsiteY582" fmla="*/ 8701 h 10000"/>
                  <a:gd name="connsiteX583" fmla="*/ 4778 w 10000"/>
                  <a:gd name="connsiteY583" fmla="*/ 8705 h 10000"/>
                  <a:gd name="connsiteX584" fmla="*/ 4795 w 10000"/>
                  <a:gd name="connsiteY584" fmla="*/ 8714 h 10000"/>
                  <a:gd name="connsiteX585" fmla="*/ 4812 w 10000"/>
                  <a:gd name="connsiteY585" fmla="*/ 8714 h 10000"/>
                  <a:gd name="connsiteX586" fmla="*/ 4825 w 10000"/>
                  <a:gd name="connsiteY586" fmla="*/ 8705 h 10000"/>
                  <a:gd name="connsiteX587" fmla="*/ 4825 w 10000"/>
                  <a:gd name="connsiteY587" fmla="*/ 8701 h 10000"/>
                  <a:gd name="connsiteX588" fmla="*/ 4828 w 10000"/>
                  <a:gd name="connsiteY588" fmla="*/ 8701 h 10000"/>
                  <a:gd name="connsiteX589" fmla="*/ 4837 w 10000"/>
                  <a:gd name="connsiteY589" fmla="*/ 8692 h 10000"/>
                  <a:gd name="connsiteX590" fmla="*/ 4842 w 10000"/>
                  <a:gd name="connsiteY590" fmla="*/ 8685 h 10000"/>
                  <a:gd name="connsiteX591" fmla="*/ 4859 w 10000"/>
                  <a:gd name="connsiteY591" fmla="*/ 8692 h 10000"/>
                  <a:gd name="connsiteX592" fmla="*/ 4870 w 10000"/>
                  <a:gd name="connsiteY592" fmla="*/ 8701 h 10000"/>
                  <a:gd name="connsiteX593" fmla="*/ 4878 w 10000"/>
                  <a:gd name="connsiteY593" fmla="*/ 8714 h 10000"/>
                  <a:gd name="connsiteX594" fmla="*/ 4892 w 10000"/>
                  <a:gd name="connsiteY594" fmla="*/ 8724 h 10000"/>
                  <a:gd name="connsiteX595" fmla="*/ 4900 w 10000"/>
                  <a:gd name="connsiteY595" fmla="*/ 8724 h 10000"/>
                  <a:gd name="connsiteX596" fmla="*/ 4906 w 10000"/>
                  <a:gd name="connsiteY596" fmla="*/ 8705 h 10000"/>
                  <a:gd name="connsiteX597" fmla="*/ 4925 w 10000"/>
                  <a:gd name="connsiteY597" fmla="*/ 8724 h 10000"/>
                  <a:gd name="connsiteX598" fmla="*/ 4939 w 10000"/>
                  <a:gd name="connsiteY598" fmla="*/ 8701 h 10000"/>
                  <a:gd name="connsiteX599" fmla="*/ 4950 w 10000"/>
                  <a:gd name="connsiteY599" fmla="*/ 8695 h 10000"/>
                  <a:gd name="connsiteX600" fmla="*/ 4956 w 10000"/>
                  <a:gd name="connsiteY600" fmla="*/ 8692 h 10000"/>
                  <a:gd name="connsiteX601" fmla="*/ 4986 w 10000"/>
                  <a:gd name="connsiteY601" fmla="*/ 8705 h 10000"/>
                  <a:gd name="connsiteX602" fmla="*/ 5003 w 10000"/>
                  <a:gd name="connsiteY602" fmla="*/ 8701 h 10000"/>
                  <a:gd name="connsiteX603" fmla="*/ 5011 w 10000"/>
                  <a:gd name="connsiteY603" fmla="*/ 8692 h 10000"/>
                  <a:gd name="connsiteX604" fmla="*/ 5028 w 10000"/>
                  <a:gd name="connsiteY604" fmla="*/ 8682 h 10000"/>
                  <a:gd name="connsiteX605" fmla="*/ 5030 w 10000"/>
                  <a:gd name="connsiteY605" fmla="*/ 8659 h 10000"/>
                  <a:gd name="connsiteX606" fmla="*/ 5039 w 10000"/>
                  <a:gd name="connsiteY606" fmla="*/ 8656 h 10000"/>
                  <a:gd name="connsiteX607" fmla="*/ 5053 w 10000"/>
                  <a:gd name="connsiteY607" fmla="*/ 8669 h 10000"/>
                  <a:gd name="connsiteX608" fmla="*/ 5061 w 10000"/>
                  <a:gd name="connsiteY608" fmla="*/ 8669 h 10000"/>
                  <a:gd name="connsiteX609" fmla="*/ 5061 w 10000"/>
                  <a:gd name="connsiteY609" fmla="*/ 8676 h 10000"/>
                  <a:gd name="connsiteX610" fmla="*/ 5069 w 10000"/>
                  <a:gd name="connsiteY610" fmla="*/ 8669 h 10000"/>
                  <a:gd name="connsiteX611" fmla="*/ 5083 w 10000"/>
                  <a:gd name="connsiteY611" fmla="*/ 8669 h 10000"/>
                  <a:gd name="connsiteX612" fmla="*/ 5100 w 10000"/>
                  <a:gd name="connsiteY612" fmla="*/ 8669 h 10000"/>
                  <a:gd name="connsiteX613" fmla="*/ 5119 w 10000"/>
                  <a:gd name="connsiteY613" fmla="*/ 8682 h 10000"/>
                  <a:gd name="connsiteX614" fmla="*/ 5136 w 10000"/>
                  <a:gd name="connsiteY614" fmla="*/ 8692 h 10000"/>
                  <a:gd name="connsiteX615" fmla="*/ 5161 w 10000"/>
                  <a:gd name="connsiteY615" fmla="*/ 8701 h 10000"/>
                  <a:gd name="connsiteX616" fmla="*/ 5183 w 10000"/>
                  <a:gd name="connsiteY616" fmla="*/ 8701 h 10000"/>
                  <a:gd name="connsiteX617" fmla="*/ 5199 w 10000"/>
                  <a:gd name="connsiteY617" fmla="*/ 8701 h 10000"/>
                  <a:gd name="connsiteX618" fmla="*/ 5213 w 10000"/>
                  <a:gd name="connsiteY618" fmla="*/ 8705 h 10000"/>
                  <a:gd name="connsiteX619" fmla="*/ 5224 w 10000"/>
                  <a:gd name="connsiteY619" fmla="*/ 8701 h 10000"/>
                  <a:gd name="connsiteX620" fmla="*/ 5230 w 10000"/>
                  <a:gd name="connsiteY620" fmla="*/ 8701 h 10000"/>
                  <a:gd name="connsiteX621" fmla="*/ 5241 w 10000"/>
                  <a:gd name="connsiteY621" fmla="*/ 8676 h 10000"/>
                  <a:gd name="connsiteX622" fmla="*/ 5247 w 10000"/>
                  <a:gd name="connsiteY622" fmla="*/ 8666 h 10000"/>
                  <a:gd name="connsiteX623" fmla="*/ 5249 w 10000"/>
                  <a:gd name="connsiteY623" fmla="*/ 8646 h 10000"/>
                  <a:gd name="connsiteX624" fmla="*/ 5249 w 10000"/>
                  <a:gd name="connsiteY624" fmla="*/ 8650 h 10000"/>
                  <a:gd name="connsiteX625" fmla="*/ 5255 w 10000"/>
                  <a:gd name="connsiteY625" fmla="*/ 8646 h 10000"/>
                  <a:gd name="connsiteX626" fmla="*/ 5271 w 10000"/>
                  <a:gd name="connsiteY626" fmla="*/ 8650 h 10000"/>
                  <a:gd name="connsiteX627" fmla="*/ 5288 w 10000"/>
                  <a:gd name="connsiteY627" fmla="*/ 8666 h 10000"/>
                  <a:gd name="connsiteX628" fmla="*/ 5296 w 10000"/>
                  <a:gd name="connsiteY628" fmla="*/ 8666 h 10000"/>
                  <a:gd name="connsiteX629" fmla="*/ 5310 w 10000"/>
                  <a:gd name="connsiteY629" fmla="*/ 8656 h 10000"/>
                  <a:gd name="connsiteX630" fmla="*/ 5321 w 10000"/>
                  <a:gd name="connsiteY630" fmla="*/ 8650 h 10000"/>
                  <a:gd name="connsiteX631" fmla="*/ 5338 w 10000"/>
                  <a:gd name="connsiteY631" fmla="*/ 8650 h 10000"/>
                  <a:gd name="connsiteX632" fmla="*/ 5360 w 10000"/>
                  <a:gd name="connsiteY632" fmla="*/ 8640 h 10000"/>
                  <a:gd name="connsiteX633" fmla="*/ 5366 w 10000"/>
                  <a:gd name="connsiteY633" fmla="*/ 8637 h 10000"/>
                  <a:gd name="connsiteX634" fmla="*/ 5368 w 10000"/>
                  <a:gd name="connsiteY634" fmla="*/ 8637 h 10000"/>
                  <a:gd name="connsiteX635" fmla="*/ 5382 w 10000"/>
                  <a:gd name="connsiteY635" fmla="*/ 8630 h 10000"/>
                  <a:gd name="connsiteX636" fmla="*/ 5391 w 10000"/>
                  <a:gd name="connsiteY636" fmla="*/ 8630 h 10000"/>
                  <a:gd name="connsiteX637" fmla="*/ 5402 w 10000"/>
                  <a:gd name="connsiteY637" fmla="*/ 8637 h 10000"/>
                  <a:gd name="connsiteX638" fmla="*/ 5418 w 10000"/>
                  <a:gd name="connsiteY638" fmla="*/ 8656 h 10000"/>
                  <a:gd name="connsiteX639" fmla="*/ 5432 w 10000"/>
                  <a:gd name="connsiteY639" fmla="*/ 8666 h 10000"/>
                  <a:gd name="connsiteX640" fmla="*/ 5443 w 10000"/>
                  <a:gd name="connsiteY640" fmla="*/ 8682 h 10000"/>
                  <a:gd name="connsiteX641" fmla="*/ 5457 w 10000"/>
                  <a:gd name="connsiteY641" fmla="*/ 8692 h 10000"/>
                  <a:gd name="connsiteX642" fmla="*/ 5471 w 10000"/>
                  <a:gd name="connsiteY642" fmla="*/ 8705 h 10000"/>
                  <a:gd name="connsiteX643" fmla="*/ 5488 w 10000"/>
                  <a:gd name="connsiteY643" fmla="*/ 8711 h 10000"/>
                  <a:gd name="connsiteX644" fmla="*/ 5490 w 10000"/>
                  <a:gd name="connsiteY644" fmla="*/ 8721 h 10000"/>
                  <a:gd name="connsiteX645" fmla="*/ 5512 w 10000"/>
                  <a:gd name="connsiteY645" fmla="*/ 8724 h 10000"/>
                  <a:gd name="connsiteX646" fmla="*/ 5521 w 10000"/>
                  <a:gd name="connsiteY646" fmla="*/ 8714 h 10000"/>
                  <a:gd name="connsiteX647" fmla="*/ 5524 w 10000"/>
                  <a:gd name="connsiteY647" fmla="*/ 8714 h 10000"/>
                  <a:gd name="connsiteX648" fmla="*/ 5532 w 10000"/>
                  <a:gd name="connsiteY648" fmla="*/ 8721 h 10000"/>
                  <a:gd name="connsiteX649" fmla="*/ 5540 w 10000"/>
                  <a:gd name="connsiteY649" fmla="*/ 8724 h 10000"/>
                  <a:gd name="connsiteX650" fmla="*/ 5562 w 10000"/>
                  <a:gd name="connsiteY650" fmla="*/ 8750 h 10000"/>
                  <a:gd name="connsiteX651" fmla="*/ 5562 w 10000"/>
                  <a:gd name="connsiteY651" fmla="*/ 8760 h 10000"/>
                  <a:gd name="connsiteX652" fmla="*/ 5571 w 10000"/>
                  <a:gd name="connsiteY652" fmla="*/ 8782 h 10000"/>
                  <a:gd name="connsiteX653" fmla="*/ 5579 w 10000"/>
                  <a:gd name="connsiteY653" fmla="*/ 8789 h 10000"/>
                  <a:gd name="connsiteX654" fmla="*/ 5593 w 10000"/>
                  <a:gd name="connsiteY654" fmla="*/ 8789 h 10000"/>
                  <a:gd name="connsiteX655" fmla="*/ 5596 w 10000"/>
                  <a:gd name="connsiteY655" fmla="*/ 8789 h 10000"/>
                  <a:gd name="connsiteX656" fmla="*/ 5626 w 10000"/>
                  <a:gd name="connsiteY656" fmla="*/ 8782 h 10000"/>
                  <a:gd name="connsiteX657" fmla="*/ 5629 w 10000"/>
                  <a:gd name="connsiteY657" fmla="*/ 8782 h 10000"/>
                  <a:gd name="connsiteX658" fmla="*/ 5637 w 10000"/>
                  <a:gd name="connsiteY658" fmla="*/ 8779 h 10000"/>
                  <a:gd name="connsiteX659" fmla="*/ 5648 w 10000"/>
                  <a:gd name="connsiteY659" fmla="*/ 8789 h 10000"/>
                  <a:gd name="connsiteX660" fmla="*/ 5665 w 10000"/>
                  <a:gd name="connsiteY660" fmla="*/ 8795 h 10000"/>
                  <a:gd name="connsiteX661" fmla="*/ 5676 w 10000"/>
                  <a:gd name="connsiteY661" fmla="*/ 8789 h 10000"/>
                  <a:gd name="connsiteX662" fmla="*/ 5684 w 10000"/>
                  <a:gd name="connsiteY662" fmla="*/ 8782 h 10000"/>
                  <a:gd name="connsiteX663" fmla="*/ 5693 w 10000"/>
                  <a:gd name="connsiteY663" fmla="*/ 8789 h 10000"/>
                  <a:gd name="connsiteX664" fmla="*/ 5715 w 10000"/>
                  <a:gd name="connsiteY664" fmla="*/ 8808 h 10000"/>
                  <a:gd name="connsiteX665" fmla="*/ 5731 w 10000"/>
                  <a:gd name="connsiteY665" fmla="*/ 8808 h 10000"/>
                  <a:gd name="connsiteX666" fmla="*/ 5740 w 10000"/>
                  <a:gd name="connsiteY666" fmla="*/ 8808 h 10000"/>
                  <a:gd name="connsiteX667" fmla="*/ 5765 w 10000"/>
                  <a:gd name="connsiteY667" fmla="*/ 8818 h 10000"/>
                  <a:gd name="connsiteX668" fmla="*/ 5781 w 10000"/>
                  <a:gd name="connsiteY668" fmla="*/ 8824 h 10000"/>
                  <a:gd name="connsiteX669" fmla="*/ 5798 w 10000"/>
                  <a:gd name="connsiteY669" fmla="*/ 8834 h 10000"/>
                  <a:gd name="connsiteX670" fmla="*/ 5814 w 10000"/>
                  <a:gd name="connsiteY670" fmla="*/ 8837 h 10000"/>
                  <a:gd name="connsiteX671" fmla="*/ 5831 w 10000"/>
                  <a:gd name="connsiteY671" fmla="*/ 8844 h 10000"/>
                  <a:gd name="connsiteX672" fmla="*/ 5842 w 10000"/>
                  <a:gd name="connsiteY672" fmla="*/ 8847 h 10000"/>
                  <a:gd name="connsiteX673" fmla="*/ 5859 w 10000"/>
                  <a:gd name="connsiteY673" fmla="*/ 8857 h 10000"/>
                  <a:gd name="connsiteX674" fmla="*/ 5870 w 10000"/>
                  <a:gd name="connsiteY674" fmla="*/ 8867 h 10000"/>
                  <a:gd name="connsiteX675" fmla="*/ 5878 w 10000"/>
                  <a:gd name="connsiteY675" fmla="*/ 8873 h 10000"/>
                  <a:gd name="connsiteX676" fmla="*/ 5895 w 10000"/>
                  <a:gd name="connsiteY676" fmla="*/ 8873 h 10000"/>
                  <a:gd name="connsiteX677" fmla="*/ 5911 w 10000"/>
                  <a:gd name="connsiteY677" fmla="*/ 8873 h 10000"/>
                  <a:gd name="connsiteX678" fmla="*/ 5931 w 10000"/>
                  <a:gd name="connsiteY678" fmla="*/ 8873 h 10000"/>
                  <a:gd name="connsiteX679" fmla="*/ 5950 w 10000"/>
                  <a:gd name="connsiteY679" fmla="*/ 8867 h 10000"/>
                  <a:gd name="connsiteX680" fmla="*/ 5967 w 10000"/>
                  <a:gd name="connsiteY680" fmla="*/ 8867 h 10000"/>
                  <a:gd name="connsiteX681" fmla="*/ 5975 w 10000"/>
                  <a:gd name="connsiteY681" fmla="*/ 8873 h 10000"/>
                  <a:gd name="connsiteX682" fmla="*/ 6000 w 10000"/>
                  <a:gd name="connsiteY682" fmla="*/ 8883 h 10000"/>
                  <a:gd name="connsiteX683" fmla="*/ 5997 w 10000"/>
                  <a:gd name="connsiteY683" fmla="*/ 8886 h 10000"/>
                  <a:gd name="connsiteX684" fmla="*/ 5997 w 10000"/>
                  <a:gd name="connsiteY684" fmla="*/ 8896 h 10000"/>
                  <a:gd name="connsiteX685" fmla="*/ 6014 w 10000"/>
                  <a:gd name="connsiteY685" fmla="*/ 8892 h 10000"/>
                  <a:gd name="connsiteX686" fmla="*/ 6028 w 10000"/>
                  <a:gd name="connsiteY686" fmla="*/ 8892 h 10000"/>
                  <a:gd name="connsiteX687" fmla="*/ 6053 w 10000"/>
                  <a:gd name="connsiteY687" fmla="*/ 8886 h 10000"/>
                  <a:gd name="connsiteX688" fmla="*/ 6072 w 10000"/>
                  <a:gd name="connsiteY688" fmla="*/ 8876 h 10000"/>
                  <a:gd name="connsiteX689" fmla="*/ 6089 w 10000"/>
                  <a:gd name="connsiteY689" fmla="*/ 8867 h 10000"/>
                  <a:gd name="connsiteX690" fmla="*/ 6111 w 10000"/>
                  <a:gd name="connsiteY690" fmla="*/ 8857 h 10000"/>
                  <a:gd name="connsiteX691" fmla="*/ 6127 w 10000"/>
                  <a:gd name="connsiteY691" fmla="*/ 8847 h 10000"/>
                  <a:gd name="connsiteX692" fmla="*/ 6152 w 10000"/>
                  <a:gd name="connsiteY692" fmla="*/ 8834 h 10000"/>
                  <a:gd name="connsiteX693" fmla="*/ 6183 w 10000"/>
                  <a:gd name="connsiteY693" fmla="*/ 8828 h 10000"/>
                  <a:gd name="connsiteX694" fmla="*/ 6175 w 10000"/>
                  <a:gd name="connsiteY694" fmla="*/ 8844 h 10000"/>
                  <a:gd name="connsiteX695" fmla="*/ 6169 w 10000"/>
                  <a:gd name="connsiteY695" fmla="*/ 8863 h 10000"/>
                  <a:gd name="connsiteX696" fmla="*/ 6158 w 10000"/>
                  <a:gd name="connsiteY696" fmla="*/ 8886 h 10000"/>
                  <a:gd name="connsiteX697" fmla="*/ 6152 w 10000"/>
                  <a:gd name="connsiteY697" fmla="*/ 8896 h 10000"/>
                  <a:gd name="connsiteX698" fmla="*/ 6150 w 10000"/>
                  <a:gd name="connsiteY698" fmla="*/ 8909 h 10000"/>
                  <a:gd name="connsiteX699" fmla="*/ 6152 w 10000"/>
                  <a:gd name="connsiteY699" fmla="*/ 8938 h 10000"/>
                  <a:gd name="connsiteX700" fmla="*/ 6158 w 10000"/>
                  <a:gd name="connsiteY700" fmla="*/ 8957 h 10000"/>
                  <a:gd name="connsiteX701" fmla="*/ 6161 w 10000"/>
                  <a:gd name="connsiteY701" fmla="*/ 8980 h 10000"/>
                  <a:gd name="connsiteX702" fmla="*/ 6166 w 10000"/>
                  <a:gd name="connsiteY702" fmla="*/ 8999 h 10000"/>
                  <a:gd name="connsiteX703" fmla="*/ 6175 w 10000"/>
                  <a:gd name="connsiteY703" fmla="*/ 9032 h 10000"/>
                  <a:gd name="connsiteX704" fmla="*/ 6183 w 10000"/>
                  <a:gd name="connsiteY704" fmla="*/ 9051 h 10000"/>
                  <a:gd name="connsiteX705" fmla="*/ 6191 w 10000"/>
                  <a:gd name="connsiteY705" fmla="*/ 9064 h 10000"/>
                  <a:gd name="connsiteX706" fmla="*/ 6194 w 10000"/>
                  <a:gd name="connsiteY706" fmla="*/ 9084 h 10000"/>
                  <a:gd name="connsiteX707" fmla="*/ 6208 w 10000"/>
                  <a:gd name="connsiteY707" fmla="*/ 9103 h 10000"/>
                  <a:gd name="connsiteX708" fmla="*/ 6208 w 10000"/>
                  <a:gd name="connsiteY708" fmla="*/ 9113 h 10000"/>
                  <a:gd name="connsiteX709" fmla="*/ 6216 w 10000"/>
                  <a:gd name="connsiteY709" fmla="*/ 9129 h 10000"/>
                  <a:gd name="connsiteX710" fmla="*/ 6230 w 10000"/>
                  <a:gd name="connsiteY710" fmla="*/ 9148 h 10000"/>
                  <a:gd name="connsiteX711" fmla="*/ 6241 w 10000"/>
                  <a:gd name="connsiteY711" fmla="*/ 9165 h 10000"/>
                  <a:gd name="connsiteX712" fmla="*/ 6249 w 10000"/>
                  <a:gd name="connsiteY712" fmla="*/ 9168 h 10000"/>
                  <a:gd name="connsiteX713" fmla="*/ 6266 w 10000"/>
                  <a:gd name="connsiteY713" fmla="*/ 9184 h 10000"/>
                  <a:gd name="connsiteX714" fmla="*/ 6280 w 10000"/>
                  <a:gd name="connsiteY714" fmla="*/ 9184 h 10000"/>
                  <a:gd name="connsiteX715" fmla="*/ 6288 w 10000"/>
                  <a:gd name="connsiteY715" fmla="*/ 9177 h 10000"/>
                  <a:gd name="connsiteX716" fmla="*/ 6299 w 10000"/>
                  <a:gd name="connsiteY716" fmla="*/ 9187 h 10000"/>
                  <a:gd name="connsiteX717" fmla="*/ 6305 w 10000"/>
                  <a:gd name="connsiteY717" fmla="*/ 9197 h 10000"/>
                  <a:gd name="connsiteX718" fmla="*/ 6310 w 10000"/>
                  <a:gd name="connsiteY718" fmla="*/ 9197 h 10000"/>
                  <a:gd name="connsiteX719" fmla="*/ 6321 w 10000"/>
                  <a:gd name="connsiteY719" fmla="*/ 9213 h 10000"/>
                  <a:gd name="connsiteX720" fmla="*/ 6335 w 10000"/>
                  <a:gd name="connsiteY720" fmla="*/ 9223 h 10000"/>
                  <a:gd name="connsiteX721" fmla="*/ 6338 w 10000"/>
                  <a:gd name="connsiteY721" fmla="*/ 9223 h 10000"/>
                  <a:gd name="connsiteX722" fmla="*/ 6355 w 10000"/>
                  <a:gd name="connsiteY722" fmla="*/ 9226 h 10000"/>
                  <a:gd name="connsiteX723" fmla="*/ 6363 w 10000"/>
                  <a:gd name="connsiteY723" fmla="*/ 9236 h 10000"/>
                  <a:gd name="connsiteX724" fmla="*/ 6380 w 10000"/>
                  <a:gd name="connsiteY724" fmla="*/ 9258 h 10000"/>
                  <a:gd name="connsiteX725" fmla="*/ 6393 w 10000"/>
                  <a:gd name="connsiteY725" fmla="*/ 9278 h 10000"/>
                  <a:gd name="connsiteX726" fmla="*/ 6396 w 10000"/>
                  <a:gd name="connsiteY726" fmla="*/ 9288 h 10000"/>
                  <a:gd name="connsiteX727" fmla="*/ 6407 w 10000"/>
                  <a:gd name="connsiteY727" fmla="*/ 9297 h 10000"/>
                  <a:gd name="connsiteX728" fmla="*/ 6410 w 10000"/>
                  <a:gd name="connsiteY728" fmla="*/ 9307 h 10000"/>
                  <a:gd name="connsiteX729" fmla="*/ 6416 w 10000"/>
                  <a:gd name="connsiteY729" fmla="*/ 9317 h 10000"/>
                  <a:gd name="connsiteX730" fmla="*/ 6424 w 10000"/>
                  <a:gd name="connsiteY730" fmla="*/ 9326 h 10000"/>
                  <a:gd name="connsiteX731" fmla="*/ 6435 w 10000"/>
                  <a:gd name="connsiteY731" fmla="*/ 9336 h 10000"/>
                  <a:gd name="connsiteX732" fmla="*/ 6443 w 10000"/>
                  <a:gd name="connsiteY732" fmla="*/ 9346 h 10000"/>
                  <a:gd name="connsiteX733" fmla="*/ 6449 w 10000"/>
                  <a:gd name="connsiteY733" fmla="*/ 9362 h 10000"/>
                  <a:gd name="connsiteX734" fmla="*/ 6452 w 10000"/>
                  <a:gd name="connsiteY734" fmla="*/ 9372 h 10000"/>
                  <a:gd name="connsiteX735" fmla="*/ 6449 w 10000"/>
                  <a:gd name="connsiteY735" fmla="*/ 9381 h 10000"/>
                  <a:gd name="connsiteX736" fmla="*/ 6465 w 10000"/>
                  <a:gd name="connsiteY736" fmla="*/ 9394 h 10000"/>
                  <a:gd name="connsiteX737" fmla="*/ 6468 w 10000"/>
                  <a:gd name="connsiteY737" fmla="*/ 9420 h 10000"/>
                  <a:gd name="connsiteX738" fmla="*/ 6493 w 10000"/>
                  <a:gd name="connsiteY738" fmla="*/ 9430 h 10000"/>
                  <a:gd name="connsiteX739" fmla="*/ 6507 w 10000"/>
                  <a:gd name="connsiteY739" fmla="*/ 9440 h 10000"/>
                  <a:gd name="connsiteX740" fmla="*/ 6524 w 10000"/>
                  <a:gd name="connsiteY740" fmla="*/ 9459 h 10000"/>
                  <a:gd name="connsiteX741" fmla="*/ 6532 w 10000"/>
                  <a:gd name="connsiteY741" fmla="*/ 9485 h 10000"/>
                  <a:gd name="connsiteX742" fmla="*/ 6537 w 10000"/>
                  <a:gd name="connsiteY742" fmla="*/ 9498 h 10000"/>
                  <a:gd name="connsiteX743" fmla="*/ 6571 w 10000"/>
                  <a:gd name="connsiteY743" fmla="*/ 9508 h 10000"/>
                  <a:gd name="connsiteX744" fmla="*/ 6596 w 10000"/>
                  <a:gd name="connsiteY744" fmla="*/ 9508 h 10000"/>
                  <a:gd name="connsiteX745" fmla="*/ 6637 w 10000"/>
                  <a:gd name="connsiteY745" fmla="*/ 9517 h 10000"/>
                  <a:gd name="connsiteX746" fmla="*/ 6662 w 10000"/>
                  <a:gd name="connsiteY746" fmla="*/ 9524 h 10000"/>
                  <a:gd name="connsiteX747" fmla="*/ 6679 w 10000"/>
                  <a:gd name="connsiteY747" fmla="*/ 9517 h 10000"/>
                  <a:gd name="connsiteX748" fmla="*/ 6679 w 10000"/>
                  <a:gd name="connsiteY748" fmla="*/ 9505 h 10000"/>
                  <a:gd name="connsiteX749" fmla="*/ 6690 w 10000"/>
                  <a:gd name="connsiteY749" fmla="*/ 9485 h 10000"/>
                  <a:gd name="connsiteX750" fmla="*/ 6693 w 10000"/>
                  <a:gd name="connsiteY750" fmla="*/ 9479 h 10000"/>
                  <a:gd name="connsiteX751" fmla="*/ 6706 w 10000"/>
                  <a:gd name="connsiteY751" fmla="*/ 9469 h 10000"/>
                  <a:gd name="connsiteX752" fmla="*/ 6709 w 10000"/>
                  <a:gd name="connsiteY752" fmla="*/ 9462 h 10000"/>
                  <a:gd name="connsiteX753" fmla="*/ 6717 w 10000"/>
                  <a:gd name="connsiteY753" fmla="*/ 9459 h 10000"/>
                  <a:gd name="connsiteX754" fmla="*/ 6726 w 10000"/>
                  <a:gd name="connsiteY754" fmla="*/ 9459 h 10000"/>
                  <a:gd name="connsiteX755" fmla="*/ 6742 w 10000"/>
                  <a:gd name="connsiteY755" fmla="*/ 9462 h 10000"/>
                  <a:gd name="connsiteX756" fmla="*/ 6759 w 10000"/>
                  <a:gd name="connsiteY756" fmla="*/ 9479 h 10000"/>
                  <a:gd name="connsiteX757" fmla="*/ 6781 w 10000"/>
                  <a:gd name="connsiteY757" fmla="*/ 9485 h 10000"/>
                  <a:gd name="connsiteX758" fmla="*/ 6795 w 10000"/>
                  <a:gd name="connsiteY758" fmla="*/ 9485 h 10000"/>
                  <a:gd name="connsiteX759" fmla="*/ 6803 w 10000"/>
                  <a:gd name="connsiteY759" fmla="*/ 9498 h 10000"/>
                  <a:gd name="connsiteX760" fmla="*/ 6806 w 10000"/>
                  <a:gd name="connsiteY760" fmla="*/ 9508 h 10000"/>
                  <a:gd name="connsiteX761" fmla="*/ 6823 w 10000"/>
                  <a:gd name="connsiteY761" fmla="*/ 9514 h 10000"/>
                  <a:gd name="connsiteX762" fmla="*/ 6831 w 10000"/>
                  <a:gd name="connsiteY762" fmla="*/ 9514 h 10000"/>
                  <a:gd name="connsiteX763" fmla="*/ 6848 w 10000"/>
                  <a:gd name="connsiteY763" fmla="*/ 9514 h 10000"/>
                  <a:gd name="connsiteX764" fmla="*/ 6856 w 10000"/>
                  <a:gd name="connsiteY764" fmla="*/ 9517 h 10000"/>
                  <a:gd name="connsiteX765" fmla="*/ 6878 w 10000"/>
                  <a:gd name="connsiteY765" fmla="*/ 9524 h 10000"/>
                  <a:gd name="connsiteX766" fmla="*/ 6895 w 10000"/>
                  <a:gd name="connsiteY766" fmla="*/ 9524 h 10000"/>
                  <a:gd name="connsiteX767" fmla="*/ 6917 w 10000"/>
                  <a:gd name="connsiteY767" fmla="*/ 9527 h 10000"/>
                  <a:gd name="connsiteX768" fmla="*/ 6934 w 10000"/>
                  <a:gd name="connsiteY768" fmla="*/ 9534 h 10000"/>
                  <a:gd name="connsiteX769" fmla="*/ 6961 w 10000"/>
                  <a:gd name="connsiteY769" fmla="*/ 9543 h 10000"/>
                  <a:gd name="connsiteX770" fmla="*/ 6989 w 10000"/>
                  <a:gd name="connsiteY770" fmla="*/ 9547 h 10000"/>
                  <a:gd name="connsiteX771" fmla="*/ 7014 w 10000"/>
                  <a:gd name="connsiteY771" fmla="*/ 9543 h 10000"/>
                  <a:gd name="connsiteX772" fmla="*/ 7033 w 10000"/>
                  <a:gd name="connsiteY772" fmla="*/ 9543 h 10000"/>
                  <a:gd name="connsiteX773" fmla="*/ 7042 w 10000"/>
                  <a:gd name="connsiteY773" fmla="*/ 9547 h 10000"/>
                  <a:gd name="connsiteX774" fmla="*/ 7069 w 10000"/>
                  <a:gd name="connsiteY774" fmla="*/ 9647 h 10000"/>
                  <a:gd name="connsiteX775" fmla="*/ 7122 w 10000"/>
                  <a:gd name="connsiteY775" fmla="*/ 9734 h 10000"/>
                  <a:gd name="connsiteX776" fmla="*/ 7147 w 10000"/>
                  <a:gd name="connsiteY776" fmla="*/ 9744 h 10000"/>
                  <a:gd name="connsiteX777" fmla="*/ 7169 w 10000"/>
                  <a:gd name="connsiteY777" fmla="*/ 9741 h 10000"/>
                  <a:gd name="connsiteX778" fmla="*/ 7177 w 10000"/>
                  <a:gd name="connsiteY778" fmla="*/ 9744 h 10000"/>
                  <a:gd name="connsiteX779" fmla="*/ 7186 w 10000"/>
                  <a:gd name="connsiteY779" fmla="*/ 9754 h 10000"/>
                  <a:gd name="connsiteX780" fmla="*/ 7191 w 10000"/>
                  <a:gd name="connsiteY780" fmla="*/ 9773 h 10000"/>
                  <a:gd name="connsiteX781" fmla="*/ 7208 w 10000"/>
                  <a:gd name="connsiteY781" fmla="*/ 9783 h 10000"/>
                  <a:gd name="connsiteX782" fmla="*/ 7219 w 10000"/>
                  <a:gd name="connsiteY782" fmla="*/ 9793 h 10000"/>
                  <a:gd name="connsiteX783" fmla="*/ 7235 w 10000"/>
                  <a:gd name="connsiteY783" fmla="*/ 9802 h 10000"/>
                  <a:gd name="connsiteX784" fmla="*/ 7249 w 10000"/>
                  <a:gd name="connsiteY784" fmla="*/ 9819 h 10000"/>
                  <a:gd name="connsiteX785" fmla="*/ 7255 w 10000"/>
                  <a:gd name="connsiteY785" fmla="*/ 9835 h 10000"/>
                  <a:gd name="connsiteX786" fmla="*/ 7255 w 10000"/>
                  <a:gd name="connsiteY786" fmla="*/ 9848 h 10000"/>
                  <a:gd name="connsiteX787" fmla="*/ 7249 w 10000"/>
                  <a:gd name="connsiteY787" fmla="*/ 9848 h 10000"/>
                  <a:gd name="connsiteX788" fmla="*/ 7244 w 10000"/>
                  <a:gd name="connsiteY788" fmla="*/ 9858 h 10000"/>
                  <a:gd name="connsiteX789" fmla="*/ 7235 w 10000"/>
                  <a:gd name="connsiteY789" fmla="*/ 9883 h 10000"/>
                  <a:gd name="connsiteX790" fmla="*/ 7244 w 10000"/>
                  <a:gd name="connsiteY790" fmla="*/ 9903 h 10000"/>
                  <a:gd name="connsiteX791" fmla="*/ 7258 w 10000"/>
                  <a:gd name="connsiteY791" fmla="*/ 9926 h 10000"/>
                  <a:gd name="connsiteX792" fmla="*/ 7263 w 10000"/>
                  <a:gd name="connsiteY792" fmla="*/ 9948 h 10000"/>
                  <a:gd name="connsiteX793" fmla="*/ 7274 w 10000"/>
                  <a:gd name="connsiteY793" fmla="*/ 9968 h 10000"/>
                  <a:gd name="connsiteX794" fmla="*/ 7283 w 10000"/>
                  <a:gd name="connsiteY794" fmla="*/ 9987 h 10000"/>
                  <a:gd name="connsiteX795" fmla="*/ 7291 w 10000"/>
                  <a:gd name="connsiteY795" fmla="*/ 10000 h 10000"/>
                  <a:gd name="connsiteX796" fmla="*/ 7305 w 10000"/>
                  <a:gd name="connsiteY796" fmla="*/ 9997 h 10000"/>
                  <a:gd name="connsiteX797" fmla="*/ 7313 w 10000"/>
                  <a:gd name="connsiteY797" fmla="*/ 9977 h 10000"/>
                  <a:gd name="connsiteX798" fmla="*/ 7324 w 10000"/>
                  <a:gd name="connsiteY798" fmla="*/ 9968 h 10000"/>
                  <a:gd name="connsiteX799" fmla="*/ 7341 w 10000"/>
                  <a:gd name="connsiteY799" fmla="*/ 9971 h 10000"/>
                  <a:gd name="connsiteX800" fmla="*/ 7368 w 10000"/>
                  <a:gd name="connsiteY800" fmla="*/ 9987 h 10000"/>
                  <a:gd name="connsiteX801" fmla="*/ 7380 w 10000"/>
                  <a:gd name="connsiteY801" fmla="*/ 9990 h 10000"/>
                  <a:gd name="connsiteX802" fmla="*/ 7393 w 10000"/>
                  <a:gd name="connsiteY802" fmla="*/ 9981 h 10000"/>
                  <a:gd name="connsiteX803" fmla="*/ 7404 w 10000"/>
                  <a:gd name="connsiteY803" fmla="*/ 9968 h 10000"/>
                  <a:gd name="connsiteX804" fmla="*/ 7418 w 10000"/>
                  <a:gd name="connsiteY804" fmla="*/ 9948 h 10000"/>
                  <a:gd name="connsiteX805" fmla="*/ 7427 w 10000"/>
                  <a:gd name="connsiteY805" fmla="*/ 9922 h 10000"/>
                  <a:gd name="connsiteX806" fmla="*/ 7427 w 10000"/>
                  <a:gd name="connsiteY806" fmla="*/ 9906 h 10000"/>
                  <a:gd name="connsiteX807" fmla="*/ 7404 w 10000"/>
                  <a:gd name="connsiteY807" fmla="*/ 9877 h 10000"/>
                  <a:gd name="connsiteX808" fmla="*/ 7388 w 10000"/>
                  <a:gd name="connsiteY808" fmla="*/ 9854 h 10000"/>
                  <a:gd name="connsiteX809" fmla="*/ 7385 w 10000"/>
                  <a:gd name="connsiteY809" fmla="*/ 9845 h 10000"/>
                  <a:gd name="connsiteX810" fmla="*/ 7385 w 10000"/>
                  <a:gd name="connsiteY810" fmla="*/ 9825 h 10000"/>
                  <a:gd name="connsiteX811" fmla="*/ 7385 w 10000"/>
                  <a:gd name="connsiteY811" fmla="*/ 9819 h 10000"/>
                  <a:gd name="connsiteX812" fmla="*/ 7393 w 10000"/>
                  <a:gd name="connsiteY812" fmla="*/ 9809 h 10000"/>
                  <a:gd name="connsiteX813" fmla="*/ 7404 w 10000"/>
                  <a:gd name="connsiteY813" fmla="*/ 9793 h 10000"/>
                  <a:gd name="connsiteX814" fmla="*/ 7413 w 10000"/>
                  <a:gd name="connsiteY814" fmla="*/ 9783 h 10000"/>
                  <a:gd name="connsiteX815" fmla="*/ 7404 w 10000"/>
                  <a:gd name="connsiteY815" fmla="*/ 9770 h 10000"/>
                  <a:gd name="connsiteX816" fmla="*/ 7388 w 10000"/>
                  <a:gd name="connsiteY816" fmla="*/ 9760 h 10000"/>
                  <a:gd name="connsiteX817" fmla="*/ 7371 w 10000"/>
                  <a:gd name="connsiteY817" fmla="*/ 9744 h 10000"/>
                  <a:gd name="connsiteX818" fmla="*/ 7363 w 10000"/>
                  <a:gd name="connsiteY818" fmla="*/ 9731 h 10000"/>
                  <a:gd name="connsiteX819" fmla="*/ 7355 w 10000"/>
                  <a:gd name="connsiteY819" fmla="*/ 9715 h 10000"/>
                  <a:gd name="connsiteX820" fmla="*/ 7360 w 10000"/>
                  <a:gd name="connsiteY820" fmla="*/ 9686 h 10000"/>
                  <a:gd name="connsiteX821" fmla="*/ 7363 w 10000"/>
                  <a:gd name="connsiteY821" fmla="*/ 9657 h 10000"/>
                  <a:gd name="connsiteX822" fmla="*/ 7360 w 10000"/>
                  <a:gd name="connsiteY822" fmla="*/ 9631 h 10000"/>
                  <a:gd name="connsiteX823" fmla="*/ 7346 w 10000"/>
                  <a:gd name="connsiteY823" fmla="*/ 9611 h 10000"/>
                  <a:gd name="connsiteX824" fmla="*/ 7332 w 10000"/>
                  <a:gd name="connsiteY824" fmla="*/ 9585 h 10000"/>
                  <a:gd name="connsiteX825" fmla="*/ 7324 w 10000"/>
                  <a:gd name="connsiteY825" fmla="*/ 9573 h 10000"/>
                  <a:gd name="connsiteX826" fmla="*/ 7324 w 10000"/>
                  <a:gd name="connsiteY826" fmla="*/ 9553 h 10000"/>
                  <a:gd name="connsiteX827" fmla="*/ 7324 w 10000"/>
                  <a:gd name="connsiteY827" fmla="*/ 9543 h 10000"/>
                  <a:gd name="connsiteX828" fmla="*/ 7324 w 10000"/>
                  <a:gd name="connsiteY828" fmla="*/ 9517 h 10000"/>
                  <a:gd name="connsiteX829" fmla="*/ 7324 w 10000"/>
                  <a:gd name="connsiteY829" fmla="*/ 9498 h 10000"/>
                  <a:gd name="connsiteX830" fmla="*/ 7332 w 10000"/>
                  <a:gd name="connsiteY830" fmla="*/ 9479 h 10000"/>
                  <a:gd name="connsiteX831" fmla="*/ 7341 w 10000"/>
                  <a:gd name="connsiteY831" fmla="*/ 9462 h 10000"/>
                  <a:gd name="connsiteX832" fmla="*/ 7352 w 10000"/>
                  <a:gd name="connsiteY832" fmla="*/ 9459 h 10000"/>
                  <a:gd name="connsiteX833" fmla="*/ 7360 w 10000"/>
                  <a:gd name="connsiteY833" fmla="*/ 9443 h 10000"/>
                  <a:gd name="connsiteX834" fmla="*/ 7363 w 10000"/>
                  <a:gd name="connsiteY834" fmla="*/ 9433 h 10000"/>
                  <a:gd name="connsiteX835" fmla="*/ 7377 w 10000"/>
                  <a:gd name="connsiteY835" fmla="*/ 9433 h 10000"/>
                  <a:gd name="connsiteX836" fmla="*/ 7388 w 10000"/>
                  <a:gd name="connsiteY836" fmla="*/ 9430 h 10000"/>
                  <a:gd name="connsiteX837" fmla="*/ 7396 w 10000"/>
                  <a:gd name="connsiteY837" fmla="*/ 9430 h 10000"/>
                  <a:gd name="connsiteX838" fmla="*/ 7402 w 10000"/>
                  <a:gd name="connsiteY838" fmla="*/ 9424 h 10000"/>
                  <a:gd name="connsiteX839" fmla="*/ 7396 w 10000"/>
                  <a:gd name="connsiteY839" fmla="*/ 9414 h 10000"/>
                  <a:gd name="connsiteX840" fmla="*/ 7388 w 10000"/>
                  <a:gd name="connsiteY840" fmla="*/ 9401 h 10000"/>
                  <a:gd name="connsiteX841" fmla="*/ 7371 w 10000"/>
                  <a:gd name="connsiteY841" fmla="*/ 9391 h 10000"/>
                  <a:gd name="connsiteX842" fmla="*/ 7355 w 10000"/>
                  <a:gd name="connsiteY842" fmla="*/ 9375 h 10000"/>
                  <a:gd name="connsiteX843" fmla="*/ 7332 w 10000"/>
                  <a:gd name="connsiteY843" fmla="*/ 9356 h 10000"/>
                  <a:gd name="connsiteX844" fmla="*/ 7313 w 10000"/>
                  <a:gd name="connsiteY844" fmla="*/ 9330 h 10000"/>
                  <a:gd name="connsiteX845" fmla="*/ 7307 w 10000"/>
                  <a:gd name="connsiteY845" fmla="*/ 9310 h 10000"/>
                  <a:gd name="connsiteX846" fmla="*/ 7305 w 10000"/>
                  <a:gd name="connsiteY846" fmla="*/ 9291 h 10000"/>
                  <a:gd name="connsiteX847" fmla="*/ 7305 w 10000"/>
                  <a:gd name="connsiteY847" fmla="*/ 9278 h 10000"/>
                  <a:gd name="connsiteX848" fmla="*/ 7296 w 10000"/>
                  <a:gd name="connsiteY848" fmla="*/ 9268 h 10000"/>
                  <a:gd name="connsiteX849" fmla="*/ 7296 w 10000"/>
                  <a:gd name="connsiteY849" fmla="*/ 9249 h 10000"/>
                  <a:gd name="connsiteX850" fmla="*/ 7291 w 10000"/>
                  <a:gd name="connsiteY850" fmla="*/ 9226 h 10000"/>
                  <a:gd name="connsiteX851" fmla="*/ 7283 w 10000"/>
                  <a:gd name="connsiteY851" fmla="*/ 9213 h 10000"/>
                  <a:gd name="connsiteX852" fmla="*/ 7274 w 10000"/>
                  <a:gd name="connsiteY852" fmla="*/ 9194 h 10000"/>
                  <a:gd name="connsiteX853" fmla="*/ 7274 w 10000"/>
                  <a:gd name="connsiteY853" fmla="*/ 9174 h 10000"/>
                  <a:gd name="connsiteX854" fmla="*/ 7280 w 10000"/>
                  <a:gd name="connsiteY854" fmla="*/ 9148 h 10000"/>
                  <a:gd name="connsiteX855" fmla="*/ 7283 w 10000"/>
                  <a:gd name="connsiteY855" fmla="*/ 9119 h 10000"/>
                  <a:gd name="connsiteX856" fmla="*/ 7291 w 10000"/>
                  <a:gd name="connsiteY856" fmla="*/ 9100 h 10000"/>
                  <a:gd name="connsiteX857" fmla="*/ 7307 w 10000"/>
                  <a:gd name="connsiteY857" fmla="*/ 9080 h 10000"/>
                  <a:gd name="connsiteX858" fmla="*/ 7324 w 10000"/>
                  <a:gd name="connsiteY858" fmla="*/ 9054 h 10000"/>
                  <a:gd name="connsiteX859" fmla="*/ 7341 w 10000"/>
                  <a:gd name="connsiteY859" fmla="*/ 9054 h 10000"/>
                  <a:gd name="connsiteX860" fmla="*/ 7352 w 10000"/>
                  <a:gd name="connsiteY860" fmla="*/ 9054 h 10000"/>
                  <a:gd name="connsiteX861" fmla="*/ 7346 w 10000"/>
                  <a:gd name="connsiteY861" fmla="*/ 9032 h 10000"/>
                  <a:gd name="connsiteX862" fmla="*/ 7341 w 10000"/>
                  <a:gd name="connsiteY862" fmla="*/ 9022 h 10000"/>
                  <a:gd name="connsiteX863" fmla="*/ 7352 w 10000"/>
                  <a:gd name="connsiteY863" fmla="*/ 8999 h 10000"/>
                  <a:gd name="connsiteX864" fmla="*/ 7360 w 10000"/>
                  <a:gd name="connsiteY864" fmla="*/ 8967 h 10000"/>
                  <a:gd name="connsiteX865" fmla="*/ 7368 w 10000"/>
                  <a:gd name="connsiteY865" fmla="*/ 8922 h 10000"/>
                  <a:gd name="connsiteX866" fmla="*/ 7377 w 10000"/>
                  <a:gd name="connsiteY866" fmla="*/ 8896 h 10000"/>
                  <a:gd name="connsiteX867" fmla="*/ 7380 w 10000"/>
                  <a:gd name="connsiteY867" fmla="*/ 8867 h 10000"/>
                  <a:gd name="connsiteX868" fmla="*/ 7402 w 10000"/>
                  <a:gd name="connsiteY868" fmla="*/ 8824 h 10000"/>
                  <a:gd name="connsiteX869" fmla="*/ 7402 w 10000"/>
                  <a:gd name="connsiteY869" fmla="*/ 8808 h 10000"/>
                  <a:gd name="connsiteX870" fmla="*/ 7393 w 10000"/>
                  <a:gd name="connsiteY870" fmla="*/ 8795 h 10000"/>
                  <a:gd name="connsiteX871" fmla="*/ 7388 w 10000"/>
                  <a:gd name="connsiteY871" fmla="*/ 8799 h 10000"/>
                  <a:gd name="connsiteX872" fmla="*/ 7396 w 10000"/>
                  <a:gd name="connsiteY872" fmla="*/ 8789 h 10000"/>
                  <a:gd name="connsiteX873" fmla="*/ 7404 w 10000"/>
                  <a:gd name="connsiteY873" fmla="*/ 8789 h 10000"/>
                  <a:gd name="connsiteX874" fmla="*/ 7421 w 10000"/>
                  <a:gd name="connsiteY874" fmla="*/ 8769 h 10000"/>
                  <a:gd name="connsiteX875" fmla="*/ 7443 w 10000"/>
                  <a:gd name="connsiteY875" fmla="*/ 8763 h 10000"/>
                  <a:gd name="connsiteX876" fmla="*/ 7452 w 10000"/>
                  <a:gd name="connsiteY876" fmla="*/ 8769 h 10000"/>
                  <a:gd name="connsiteX877" fmla="*/ 7468 w 10000"/>
                  <a:gd name="connsiteY877" fmla="*/ 8769 h 10000"/>
                  <a:gd name="connsiteX878" fmla="*/ 7499 w 10000"/>
                  <a:gd name="connsiteY878" fmla="*/ 8763 h 10000"/>
                  <a:gd name="connsiteX879" fmla="*/ 7526 w 10000"/>
                  <a:gd name="connsiteY879" fmla="*/ 8763 h 10000"/>
                  <a:gd name="connsiteX880" fmla="*/ 7532 w 10000"/>
                  <a:gd name="connsiteY880" fmla="*/ 8763 h 10000"/>
                  <a:gd name="connsiteX881" fmla="*/ 7554 w 10000"/>
                  <a:gd name="connsiteY881" fmla="*/ 8744 h 10000"/>
                  <a:gd name="connsiteX882" fmla="*/ 7571 w 10000"/>
                  <a:gd name="connsiteY882" fmla="*/ 8731 h 10000"/>
                  <a:gd name="connsiteX883" fmla="*/ 7587 w 10000"/>
                  <a:gd name="connsiteY883" fmla="*/ 8711 h 10000"/>
                  <a:gd name="connsiteX884" fmla="*/ 7607 w 10000"/>
                  <a:gd name="connsiteY884" fmla="*/ 8711 h 10000"/>
                  <a:gd name="connsiteX885" fmla="*/ 7634 w 10000"/>
                  <a:gd name="connsiteY885" fmla="*/ 8705 h 10000"/>
                  <a:gd name="connsiteX886" fmla="*/ 7643 w 10000"/>
                  <a:gd name="connsiteY886" fmla="*/ 8682 h 10000"/>
                  <a:gd name="connsiteX887" fmla="*/ 7654 w 10000"/>
                  <a:gd name="connsiteY887" fmla="*/ 8666 h 10000"/>
                  <a:gd name="connsiteX888" fmla="*/ 7668 w 10000"/>
                  <a:gd name="connsiteY888" fmla="*/ 8666 h 10000"/>
                  <a:gd name="connsiteX889" fmla="*/ 7676 w 10000"/>
                  <a:gd name="connsiteY889" fmla="*/ 8682 h 10000"/>
                  <a:gd name="connsiteX890" fmla="*/ 7704 w 10000"/>
                  <a:gd name="connsiteY890" fmla="*/ 8669 h 10000"/>
                  <a:gd name="connsiteX891" fmla="*/ 7712 w 10000"/>
                  <a:gd name="connsiteY891" fmla="*/ 8669 h 10000"/>
                  <a:gd name="connsiteX892" fmla="*/ 7720 w 10000"/>
                  <a:gd name="connsiteY892" fmla="*/ 8669 h 10000"/>
                  <a:gd name="connsiteX893" fmla="*/ 7726 w 10000"/>
                  <a:gd name="connsiteY893" fmla="*/ 8656 h 10000"/>
                  <a:gd name="connsiteX894" fmla="*/ 7734 w 10000"/>
                  <a:gd name="connsiteY894" fmla="*/ 8650 h 10000"/>
                  <a:gd name="connsiteX895" fmla="*/ 7742 w 10000"/>
                  <a:gd name="connsiteY895" fmla="*/ 8650 h 10000"/>
                  <a:gd name="connsiteX896" fmla="*/ 7759 w 10000"/>
                  <a:gd name="connsiteY896" fmla="*/ 8650 h 10000"/>
                  <a:gd name="connsiteX897" fmla="*/ 7756 w 10000"/>
                  <a:gd name="connsiteY897" fmla="*/ 8630 h 10000"/>
                  <a:gd name="connsiteX898" fmla="*/ 7751 w 10000"/>
                  <a:gd name="connsiteY898" fmla="*/ 8627 h 10000"/>
                  <a:gd name="connsiteX899" fmla="*/ 7742 w 10000"/>
                  <a:gd name="connsiteY899" fmla="*/ 8620 h 10000"/>
                  <a:gd name="connsiteX900" fmla="*/ 7734 w 10000"/>
                  <a:gd name="connsiteY900" fmla="*/ 8591 h 10000"/>
                  <a:gd name="connsiteX901" fmla="*/ 7709 w 10000"/>
                  <a:gd name="connsiteY901" fmla="*/ 8582 h 10000"/>
                  <a:gd name="connsiteX902" fmla="*/ 7695 w 10000"/>
                  <a:gd name="connsiteY902" fmla="*/ 8578 h 10000"/>
                  <a:gd name="connsiteX903" fmla="*/ 7668 w 10000"/>
                  <a:gd name="connsiteY903" fmla="*/ 8562 h 10000"/>
                  <a:gd name="connsiteX904" fmla="*/ 7645 w 10000"/>
                  <a:gd name="connsiteY904" fmla="*/ 8552 h 10000"/>
                  <a:gd name="connsiteX905" fmla="*/ 7615 w 10000"/>
                  <a:gd name="connsiteY905" fmla="*/ 8543 h 10000"/>
                  <a:gd name="connsiteX906" fmla="*/ 7596 w 10000"/>
                  <a:gd name="connsiteY906" fmla="*/ 8527 h 10000"/>
                  <a:gd name="connsiteX907" fmla="*/ 7565 w 10000"/>
                  <a:gd name="connsiteY907" fmla="*/ 8494 h 10000"/>
                  <a:gd name="connsiteX908" fmla="*/ 7562 w 10000"/>
                  <a:gd name="connsiteY908" fmla="*/ 8475 h 10000"/>
                  <a:gd name="connsiteX909" fmla="*/ 7540 w 10000"/>
                  <a:gd name="connsiteY909" fmla="*/ 8455 h 10000"/>
                  <a:gd name="connsiteX910" fmla="*/ 7535 w 10000"/>
                  <a:gd name="connsiteY910" fmla="*/ 8446 h 10000"/>
                  <a:gd name="connsiteX911" fmla="*/ 7535 w 10000"/>
                  <a:gd name="connsiteY911" fmla="*/ 8420 h 10000"/>
                  <a:gd name="connsiteX912" fmla="*/ 7535 w 10000"/>
                  <a:gd name="connsiteY912" fmla="*/ 8391 h 10000"/>
                  <a:gd name="connsiteX913" fmla="*/ 7548 w 10000"/>
                  <a:gd name="connsiteY913" fmla="*/ 8345 h 10000"/>
                  <a:gd name="connsiteX914" fmla="*/ 7562 w 10000"/>
                  <a:gd name="connsiteY914" fmla="*/ 8319 h 10000"/>
                  <a:gd name="connsiteX915" fmla="*/ 7582 w 10000"/>
                  <a:gd name="connsiteY915" fmla="*/ 8310 h 10000"/>
                  <a:gd name="connsiteX916" fmla="*/ 7607 w 10000"/>
                  <a:gd name="connsiteY916" fmla="*/ 8300 h 10000"/>
                  <a:gd name="connsiteX917" fmla="*/ 7629 w 10000"/>
                  <a:gd name="connsiteY917" fmla="*/ 8300 h 10000"/>
                  <a:gd name="connsiteX918" fmla="*/ 7651 w 10000"/>
                  <a:gd name="connsiteY918" fmla="*/ 8297 h 10000"/>
                  <a:gd name="connsiteX919" fmla="*/ 7668 w 10000"/>
                  <a:gd name="connsiteY919" fmla="*/ 8280 h 10000"/>
                  <a:gd name="connsiteX920" fmla="*/ 7687 w 10000"/>
                  <a:gd name="connsiteY920" fmla="*/ 8267 h 10000"/>
                  <a:gd name="connsiteX921" fmla="*/ 7693 w 10000"/>
                  <a:gd name="connsiteY921" fmla="*/ 8261 h 10000"/>
                  <a:gd name="connsiteX922" fmla="*/ 7701 w 10000"/>
                  <a:gd name="connsiteY922" fmla="*/ 8248 h 10000"/>
                  <a:gd name="connsiteX923" fmla="*/ 7712 w 10000"/>
                  <a:gd name="connsiteY923" fmla="*/ 8238 h 10000"/>
                  <a:gd name="connsiteX924" fmla="*/ 7731 w 10000"/>
                  <a:gd name="connsiteY924" fmla="*/ 8222 h 10000"/>
                  <a:gd name="connsiteX925" fmla="*/ 7740 w 10000"/>
                  <a:gd name="connsiteY925" fmla="*/ 8206 h 10000"/>
                  <a:gd name="connsiteX926" fmla="*/ 7756 w 10000"/>
                  <a:gd name="connsiteY926" fmla="*/ 8183 h 10000"/>
                  <a:gd name="connsiteX927" fmla="*/ 7773 w 10000"/>
                  <a:gd name="connsiteY927" fmla="*/ 8177 h 10000"/>
                  <a:gd name="connsiteX928" fmla="*/ 7784 w 10000"/>
                  <a:gd name="connsiteY928" fmla="*/ 8183 h 10000"/>
                  <a:gd name="connsiteX929" fmla="*/ 7801 w 10000"/>
                  <a:gd name="connsiteY929" fmla="*/ 8174 h 10000"/>
                  <a:gd name="connsiteX930" fmla="*/ 7801 w 10000"/>
                  <a:gd name="connsiteY930" fmla="*/ 8157 h 10000"/>
                  <a:gd name="connsiteX931" fmla="*/ 7817 w 10000"/>
                  <a:gd name="connsiteY931" fmla="*/ 8164 h 10000"/>
                  <a:gd name="connsiteX932" fmla="*/ 7837 w 10000"/>
                  <a:gd name="connsiteY932" fmla="*/ 8164 h 10000"/>
                  <a:gd name="connsiteX933" fmla="*/ 7856 w 10000"/>
                  <a:gd name="connsiteY933" fmla="*/ 8164 h 10000"/>
                  <a:gd name="connsiteX934" fmla="*/ 7870 w 10000"/>
                  <a:gd name="connsiteY934" fmla="*/ 8167 h 10000"/>
                  <a:gd name="connsiteX935" fmla="*/ 7881 w 10000"/>
                  <a:gd name="connsiteY935" fmla="*/ 8174 h 10000"/>
                  <a:gd name="connsiteX936" fmla="*/ 7898 w 10000"/>
                  <a:gd name="connsiteY936" fmla="*/ 8187 h 10000"/>
                  <a:gd name="connsiteX937" fmla="*/ 7917 w 10000"/>
                  <a:gd name="connsiteY937" fmla="*/ 8187 h 10000"/>
                  <a:gd name="connsiteX938" fmla="*/ 7928 w 10000"/>
                  <a:gd name="connsiteY938" fmla="*/ 8157 h 10000"/>
                  <a:gd name="connsiteX939" fmla="*/ 7942 w 10000"/>
                  <a:gd name="connsiteY939" fmla="*/ 8157 h 10000"/>
                  <a:gd name="connsiteX940" fmla="*/ 7958 w 10000"/>
                  <a:gd name="connsiteY940" fmla="*/ 8164 h 10000"/>
                  <a:gd name="connsiteX941" fmla="*/ 7983 w 10000"/>
                  <a:gd name="connsiteY941" fmla="*/ 8144 h 10000"/>
                  <a:gd name="connsiteX942" fmla="*/ 8000 w 10000"/>
                  <a:gd name="connsiteY942" fmla="*/ 8109 h 10000"/>
                  <a:gd name="connsiteX943" fmla="*/ 7994 w 10000"/>
                  <a:gd name="connsiteY943" fmla="*/ 8093 h 10000"/>
                  <a:gd name="connsiteX944" fmla="*/ 7983 w 10000"/>
                  <a:gd name="connsiteY944" fmla="*/ 8070 h 10000"/>
                  <a:gd name="connsiteX945" fmla="*/ 7986 w 10000"/>
                  <a:gd name="connsiteY945" fmla="*/ 8063 h 10000"/>
                  <a:gd name="connsiteX946" fmla="*/ 7978 w 10000"/>
                  <a:gd name="connsiteY946" fmla="*/ 8044 h 10000"/>
                  <a:gd name="connsiteX947" fmla="*/ 7986 w 10000"/>
                  <a:gd name="connsiteY947" fmla="*/ 8002 h 10000"/>
                  <a:gd name="connsiteX948" fmla="*/ 7983 w 10000"/>
                  <a:gd name="connsiteY948" fmla="*/ 7947 h 10000"/>
                  <a:gd name="connsiteX949" fmla="*/ 7961 w 10000"/>
                  <a:gd name="connsiteY949" fmla="*/ 7931 h 10000"/>
                  <a:gd name="connsiteX950" fmla="*/ 7958 w 10000"/>
                  <a:gd name="connsiteY950" fmla="*/ 7898 h 10000"/>
                  <a:gd name="connsiteX951" fmla="*/ 7953 w 10000"/>
                  <a:gd name="connsiteY951" fmla="*/ 7856 h 10000"/>
                  <a:gd name="connsiteX952" fmla="*/ 7967 w 10000"/>
                  <a:gd name="connsiteY952" fmla="*/ 7837 h 10000"/>
                  <a:gd name="connsiteX953" fmla="*/ 7950 w 10000"/>
                  <a:gd name="connsiteY953" fmla="*/ 7824 h 10000"/>
                  <a:gd name="connsiteX954" fmla="*/ 7906 w 10000"/>
                  <a:gd name="connsiteY954" fmla="*/ 7814 h 10000"/>
                  <a:gd name="connsiteX955" fmla="*/ 7878 w 10000"/>
                  <a:gd name="connsiteY955" fmla="*/ 7814 h 10000"/>
                  <a:gd name="connsiteX956" fmla="*/ 7870 w 10000"/>
                  <a:gd name="connsiteY956" fmla="*/ 7795 h 10000"/>
                  <a:gd name="connsiteX957" fmla="*/ 7878 w 10000"/>
                  <a:gd name="connsiteY957" fmla="*/ 7778 h 10000"/>
                  <a:gd name="connsiteX958" fmla="*/ 7881 w 10000"/>
                  <a:gd name="connsiteY958" fmla="*/ 7775 h 10000"/>
                  <a:gd name="connsiteX959" fmla="*/ 7878 w 10000"/>
                  <a:gd name="connsiteY959" fmla="*/ 7743 h 10000"/>
                  <a:gd name="connsiteX960" fmla="*/ 7895 w 10000"/>
                  <a:gd name="connsiteY960" fmla="*/ 7733 h 10000"/>
                  <a:gd name="connsiteX961" fmla="*/ 7911 w 10000"/>
                  <a:gd name="connsiteY961" fmla="*/ 7710 h 10000"/>
                  <a:gd name="connsiteX962" fmla="*/ 7911 w 10000"/>
                  <a:gd name="connsiteY962" fmla="*/ 7665 h 10000"/>
                  <a:gd name="connsiteX963" fmla="*/ 7917 w 10000"/>
                  <a:gd name="connsiteY963" fmla="*/ 7600 h 10000"/>
                  <a:gd name="connsiteX964" fmla="*/ 7928 w 10000"/>
                  <a:gd name="connsiteY964" fmla="*/ 7581 h 10000"/>
                  <a:gd name="connsiteX965" fmla="*/ 7917 w 10000"/>
                  <a:gd name="connsiteY965" fmla="*/ 7474 h 10000"/>
                  <a:gd name="connsiteX966" fmla="*/ 7873 w 10000"/>
                  <a:gd name="connsiteY966" fmla="*/ 7335 h 10000"/>
                  <a:gd name="connsiteX967" fmla="*/ 7756 w 10000"/>
                  <a:gd name="connsiteY967" fmla="*/ 7050 h 10000"/>
                  <a:gd name="connsiteX968" fmla="*/ 7679 w 10000"/>
                  <a:gd name="connsiteY968" fmla="*/ 6839 h 10000"/>
                  <a:gd name="connsiteX969" fmla="*/ 7668 w 10000"/>
                  <a:gd name="connsiteY969" fmla="*/ 6823 h 10000"/>
                  <a:gd name="connsiteX970" fmla="*/ 7659 w 10000"/>
                  <a:gd name="connsiteY970" fmla="*/ 6768 h 10000"/>
                  <a:gd name="connsiteX971" fmla="*/ 7659 w 10000"/>
                  <a:gd name="connsiteY971" fmla="*/ 6739 h 10000"/>
                  <a:gd name="connsiteX972" fmla="*/ 7651 w 10000"/>
                  <a:gd name="connsiteY972" fmla="*/ 6713 h 10000"/>
                  <a:gd name="connsiteX973" fmla="*/ 7654 w 10000"/>
                  <a:gd name="connsiteY973" fmla="*/ 6684 h 10000"/>
                  <a:gd name="connsiteX974" fmla="*/ 7643 w 10000"/>
                  <a:gd name="connsiteY974" fmla="*/ 6626 h 10000"/>
                  <a:gd name="connsiteX975" fmla="*/ 7629 w 10000"/>
                  <a:gd name="connsiteY975" fmla="*/ 6600 h 10000"/>
                  <a:gd name="connsiteX976" fmla="*/ 7629 w 10000"/>
                  <a:gd name="connsiteY976" fmla="*/ 6580 h 10000"/>
                  <a:gd name="connsiteX977" fmla="*/ 7623 w 10000"/>
                  <a:gd name="connsiteY977" fmla="*/ 6541 h 10000"/>
                  <a:gd name="connsiteX978" fmla="*/ 7615 w 10000"/>
                  <a:gd name="connsiteY978" fmla="*/ 6522 h 10000"/>
                  <a:gd name="connsiteX979" fmla="*/ 7598 w 10000"/>
                  <a:gd name="connsiteY979" fmla="*/ 6509 h 10000"/>
                  <a:gd name="connsiteX980" fmla="*/ 7587 w 10000"/>
                  <a:gd name="connsiteY980" fmla="*/ 6493 h 10000"/>
                  <a:gd name="connsiteX981" fmla="*/ 7579 w 10000"/>
                  <a:gd name="connsiteY981" fmla="*/ 6464 h 10000"/>
                  <a:gd name="connsiteX982" fmla="*/ 7587 w 10000"/>
                  <a:gd name="connsiteY982" fmla="*/ 6438 h 10000"/>
                  <a:gd name="connsiteX983" fmla="*/ 7596 w 10000"/>
                  <a:gd name="connsiteY983" fmla="*/ 6425 h 10000"/>
                  <a:gd name="connsiteX984" fmla="*/ 7590 w 10000"/>
                  <a:gd name="connsiteY984" fmla="*/ 6396 h 10000"/>
                  <a:gd name="connsiteX985" fmla="*/ 7590 w 10000"/>
                  <a:gd name="connsiteY985" fmla="*/ 6373 h 10000"/>
                  <a:gd name="connsiteX986" fmla="*/ 7587 w 10000"/>
                  <a:gd name="connsiteY986" fmla="*/ 6354 h 10000"/>
                  <a:gd name="connsiteX987" fmla="*/ 7582 w 10000"/>
                  <a:gd name="connsiteY987" fmla="*/ 6344 h 10000"/>
                  <a:gd name="connsiteX988" fmla="*/ 7582 w 10000"/>
                  <a:gd name="connsiteY988" fmla="*/ 6324 h 10000"/>
                  <a:gd name="connsiteX989" fmla="*/ 7571 w 10000"/>
                  <a:gd name="connsiteY989" fmla="*/ 6302 h 10000"/>
                  <a:gd name="connsiteX990" fmla="*/ 7548 w 10000"/>
                  <a:gd name="connsiteY990" fmla="*/ 6256 h 10000"/>
                  <a:gd name="connsiteX991" fmla="*/ 7546 w 10000"/>
                  <a:gd name="connsiteY991" fmla="*/ 6218 h 10000"/>
                  <a:gd name="connsiteX992" fmla="*/ 7540 w 10000"/>
                  <a:gd name="connsiteY992" fmla="*/ 6159 h 10000"/>
                  <a:gd name="connsiteX993" fmla="*/ 7535 w 10000"/>
                  <a:gd name="connsiteY993" fmla="*/ 6114 h 10000"/>
                  <a:gd name="connsiteX994" fmla="*/ 7535 w 10000"/>
                  <a:gd name="connsiteY994" fmla="*/ 6088 h 10000"/>
                  <a:gd name="connsiteX995" fmla="*/ 7540 w 10000"/>
                  <a:gd name="connsiteY995" fmla="*/ 6049 h 10000"/>
                  <a:gd name="connsiteX996" fmla="*/ 7546 w 10000"/>
                  <a:gd name="connsiteY996" fmla="*/ 6004 h 10000"/>
                  <a:gd name="connsiteX997" fmla="*/ 7548 w 10000"/>
                  <a:gd name="connsiteY997" fmla="*/ 5965 h 10000"/>
                  <a:gd name="connsiteX998" fmla="*/ 7548 w 10000"/>
                  <a:gd name="connsiteY998" fmla="*/ 5946 h 10000"/>
                  <a:gd name="connsiteX999" fmla="*/ 7548 w 10000"/>
                  <a:gd name="connsiteY999" fmla="*/ 5933 h 10000"/>
                  <a:gd name="connsiteX1000" fmla="*/ 7548 w 10000"/>
                  <a:gd name="connsiteY1000" fmla="*/ 5910 h 10000"/>
                  <a:gd name="connsiteX1001" fmla="*/ 7548 w 10000"/>
                  <a:gd name="connsiteY1001" fmla="*/ 5897 h 10000"/>
                  <a:gd name="connsiteX1002" fmla="*/ 7546 w 10000"/>
                  <a:gd name="connsiteY1002" fmla="*/ 5871 h 10000"/>
                  <a:gd name="connsiteX1003" fmla="*/ 7535 w 10000"/>
                  <a:gd name="connsiteY1003" fmla="*/ 5839 h 10000"/>
                  <a:gd name="connsiteX1004" fmla="*/ 7524 w 10000"/>
                  <a:gd name="connsiteY1004" fmla="*/ 5797 h 10000"/>
                  <a:gd name="connsiteX1005" fmla="*/ 7518 w 10000"/>
                  <a:gd name="connsiteY1005" fmla="*/ 5767 h 10000"/>
                  <a:gd name="connsiteX1006" fmla="*/ 7515 w 10000"/>
                  <a:gd name="connsiteY1006" fmla="*/ 5745 h 10000"/>
                  <a:gd name="connsiteX1007" fmla="*/ 7501 w 10000"/>
                  <a:gd name="connsiteY1007" fmla="*/ 5683 h 10000"/>
                  <a:gd name="connsiteX1008" fmla="*/ 7490 w 10000"/>
                  <a:gd name="connsiteY1008" fmla="*/ 5631 h 10000"/>
                  <a:gd name="connsiteX1009" fmla="*/ 7482 w 10000"/>
                  <a:gd name="connsiteY1009" fmla="*/ 5593 h 10000"/>
                  <a:gd name="connsiteX1010" fmla="*/ 7476 w 10000"/>
                  <a:gd name="connsiteY1010" fmla="*/ 5570 h 10000"/>
                  <a:gd name="connsiteX1011" fmla="*/ 7476 w 10000"/>
                  <a:gd name="connsiteY1011" fmla="*/ 5528 h 10000"/>
                  <a:gd name="connsiteX1012" fmla="*/ 7482 w 10000"/>
                  <a:gd name="connsiteY1012" fmla="*/ 5502 h 10000"/>
                  <a:gd name="connsiteX1013" fmla="*/ 7490 w 10000"/>
                  <a:gd name="connsiteY1013" fmla="*/ 5489 h 10000"/>
                  <a:gd name="connsiteX1014" fmla="*/ 7499 w 10000"/>
                  <a:gd name="connsiteY1014" fmla="*/ 5479 h 10000"/>
                  <a:gd name="connsiteX1015" fmla="*/ 7493 w 10000"/>
                  <a:gd name="connsiteY1015" fmla="*/ 5427 h 10000"/>
                  <a:gd name="connsiteX1016" fmla="*/ 7501 w 10000"/>
                  <a:gd name="connsiteY1016" fmla="*/ 5415 h 10000"/>
                  <a:gd name="connsiteX1017" fmla="*/ 7510 w 10000"/>
                  <a:gd name="connsiteY1017" fmla="*/ 5398 h 10000"/>
                  <a:gd name="connsiteX1018" fmla="*/ 7515 w 10000"/>
                  <a:gd name="connsiteY1018" fmla="*/ 5379 h 10000"/>
                  <a:gd name="connsiteX1019" fmla="*/ 7526 w 10000"/>
                  <a:gd name="connsiteY1019" fmla="*/ 5366 h 10000"/>
                  <a:gd name="connsiteX1020" fmla="*/ 7518 w 10000"/>
                  <a:gd name="connsiteY1020" fmla="*/ 5350 h 10000"/>
                  <a:gd name="connsiteX1021" fmla="*/ 7518 w 10000"/>
                  <a:gd name="connsiteY1021" fmla="*/ 5330 h 10000"/>
                  <a:gd name="connsiteX1022" fmla="*/ 7526 w 10000"/>
                  <a:gd name="connsiteY1022" fmla="*/ 5311 h 10000"/>
                  <a:gd name="connsiteX1023" fmla="*/ 7540 w 10000"/>
                  <a:gd name="connsiteY1023" fmla="*/ 5291 h 10000"/>
                  <a:gd name="connsiteX1024" fmla="*/ 7540 w 10000"/>
                  <a:gd name="connsiteY1024" fmla="*/ 5266 h 10000"/>
                  <a:gd name="connsiteX1025" fmla="*/ 7540 w 10000"/>
                  <a:gd name="connsiteY1025" fmla="*/ 5256 h 10000"/>
                  <a:gd name="connsiteX1026" fmla="*/ 7524 w 10000"/>
                  <a:gd name="connsiteY1026" fmla="*/ 5233 h 10000"/>
                  <a:gd name="connsiteX1027" fmla="*/ 7515 w 10000"/>
                  <a:gd name="connsiteY1027" fmla="*/ 5217 h 10000"/>
                  <a:gd name="connsiteX1028" fmla="*/ 7490 w 10000"/>
                  <a:gd name="connsiteY1028" fmla="*/ 5178 h 10000"/>
                  <a:gd name="connsiteX1029" fmla="*/ 7474 w 10000"/>
                  <a:gd name="connsiteY1029" fmla="*/ 5162 h 10000"/>
                  <a:gd name="connsiteX1030" fmla="*/ 7457 w 10000"/>
                  <a:gd name="connsiteY1030" fmla="*/ 5120 h 10000"/>
                  <a:gd name="connsiteX1031" fmla="*/ 7421 w 10000"/>
                  <a:gd name="connsiteY1031" fmla="*/ 5087 h 10000"/>
                  <a:gd name="connsiteX1032" fmla="*/ 7380 w 10000"/>
                  <a:gd name="connsiteY1032" fmla="*/ 5068 h 10000"/>
                  <a:gd name="connsiteX1033" fmla="*/ 7355 w 10000"/>
                  <a:gd name="connsiteY1033" fmla="*/ 5058 h 10000"/>
                  <a:gd name="connsiteX1034" fmla="*/ 7332 w 10000"/>
                  <a:gd name="connsiteY1034" fmla="*/ 5049 h 10000"/>
                  <a:gd name="connsiteX1035" fmla="*/ 7305 w 10000"/>
                  <a:gd name="connsiteY1035" fmla="*/ 5016 h 10000"/>
                  <a:gd name="connsiteX1036" fmla="*/ 7305 w 10000"/>
                  <a:gd name="connsiteY1036" fmla="*/ 5000 h 10000"/>
                  <a:gd name="connsiteX1037" fmla="*/ 7296 w 10000"/>
                  <a:gd name="connsiteY1037" fmla="*/ 4971 h 10000"/>
                  <a:gd name="connsiteX1038" fmla="*/ 7288 w 10000"/>
                  <a:gd name="connsiteY1038" fmla="*/ 4945 h 10000"/>
                  <a:gd name="connsiteX1039" fmla="*/ 7280 w 10000"/>
                  <a:gd name="connsiteY1039" fmla="*/ 4916 h 10000"/>
                  <a:gd name="connsiteX1040" fmla="*/ 7291 w 10000"/>
                  <a:gd name="connsiteY1040" fmla="*/ 4887 h 10000"/>
                  <a:gd name="connsiteX1041" fmla="*/ 7291 w 10000"/>
                  <a:gd name="connsiteY1041" fmla="*/ 4858 h 10000"/>
                  <a:gd name="connsiteX1042" fmla="*/ 7271 w 10000"/>
                  <a:gd name="connsiteY1042" fmla="*/ 4819 h 10000"/>
                  <a:gd name="connsiteX1043" fmla="*/ 7255 w 10000"/>
                  <a:gd name="connsiteY1043" fmla="*/ 4828 h 10000"/>
                  <a:gd name="connsiteX1044" fmla="*/ 7235 w 10000"/>
                  <a:gd name="connsiteY1044" fmla="*/ 4841 h 10000"/>
                  <a:gd name="connsiteX1045" fmla="*/ 7216 w 10000"/>
                  <a:gd name="connsiteY1045" fmla="*/ 4867 h 10000"/>
                  <a:gd name="connsiteX1046" fmla="*/ 7191 w 10000"/>
                  <a:gd name="connsiteY1046" fmla="*/ 4870 h 10000"/>
                  <a:gd name="connsiteX1047" fmla="*/ 7155 w 10000"/>
                  <a:gd name="connsiteY1047" fmla="*/ 4887 h 10000"/>
                  <a:gd name="connsiteX1048" fmla="*/ 7122 w 10000"/>
                  <a:gd name="connsiteY1048" fmla="*/ 4893 h 10000"/>
                  <a:gd name="connsiteX1049" fmla="*/ 7105 w 10000"/>
                  <a:gd name="connsiteY1049" fmla="*/ 4896 h 10000"/>
                  <a:gd name="connsiteX1050" fmla="*/ 7094 w 10000"/>
                  <a:gd name="connsiteY1050" fmla="*/ 4916 h 10000"/>
                  <a:gd name="connsiteX1051" fmla="*/ 7080 w 10000"/>
                  <a:gd name="connsiteY1051" fmla="*/ 4903 h 10000"/>
                  <a:gd name="connsiteX1052" fmla="*/ 7072 w 10000"/>
                  <a:gd name="connsiteY1052" fmla="*/ 4851 h 10000"/>
                  <a:gd name="connsiteX1053" fmla="*/ 7042 w 10000"/>
                  <a:gd name="connsiteY1053" fmla="*/ 4819 h 10000"/>
                  <a:gd name="connsiteX1054" fmla="*/ 7030 w 10000"/>
                  <a:gd name="connsiteY1054" fmla="*/ 4780 h 10000"/>
                  <a:gd name="connsiteX1055" fmla="*/ 7039 w 10000"/>
                  <a:gd name="connsiteY1055" fmla="*/ 4757 h 10000"/>
                  <a:gd name="connsiteX1056" fmla="*/ 7047 w 10000"/>
                  <a:gd name="connsiteY1056" fmla="*/ 4744 h 10000"/>
                  <a:gd name="connsiteX1057" fmla="*/ 7022 w 10000"/>
                  <a:gd name="connsiteY1057" fmla="*/ 4725 h 10000"/>
                  <a:gd name="connsiteX1058" fmla="*/ 7000 w 10000"/>
                  <a:gd name="connsiteY1058" fmla="*/ 4715 h 10000"/>
                  <a:gd name="connsiteX1059" fmla="*/ 6975 w 10000"/>
                  <a:gd name="connsiteY1059" fmla="*/ 4709 h 10000"/>
                  <a:gd name="connsiteX1060" fmla="*/ 6945 w 10000"/>
                  <a:gd name="connsiteY1060" fmla="*/ 4696 h 10000"/>
                  <a:gd name="connsiteX1061" fmla="*/ 6953 w 10000"/>
                  <a:gd name="connsiteY1061" fmla="*/ 4679 h 10000"/>
                  <a:gd name="connsiteX1062" fmla="*/ 6961 w 10000"/>
                  <a:gd name="connsiteY1062" fmla="*/ 4660 h 10000"/>
                  <a:gd name="connsiteX1063" fmla="*/ 6983 w 10000"/>
                  <a:gd name="connsiteY1063" fmla="*/ 4644 h 10000"/>
                  <a:gd name="connsiteX1064" fmla="*/ 7014 w 10000"/>
                  <a:gd name="connsiteY1064" fmla="*/ 4634 h 10000"/>
                  <a:gd name="connsiteX1065" fmla="*/ 7025 w 10000"/>
                  <a:gd name="connsiteY1065" fmla="*/ 4615 h 10000"/>
                  <a:gd name="connsiteX1066" fmla="*/ 7047 w 10000"/>
                  <a:gd name="connsiteY1066" fmla="*/ 4582 h 10000"/>
                  <a:gd name="connsiteX1067" fmla="*/ 7069 w 10000"/>
                  <a:gd name="connsiteY1067" fmla="*/ 4563 h 10000"/>
                  <a:gd name="connsiteX1068" fmla="*/ 7078 w 10000"/>
                  <a:gd name="connsiteY1068" fmla="*/ 4553 h 10000"/>
                  <a:gd name="connsiteX1069" fmla="*/ 7097 w 10000"/>
                  <a:gd name="connsiteY1069" fmla="*/ 4527 h 10000"/>
                  <a:gd name="connsiteX1070" fmla="*/ 7122 w 10000"/>
                  <a:gd name="connsiteY1070" fmla="*/ 4517 h 10000"/>
                  <a:gd name="connsiteX1071" fmla="*/ 7139 w 10000"/>
                  <a:gd name="connsiteY1071" fmla="*/ 4488 h 10000"/>
                  <a:gd name="connsiteX1072" fmla="*/ 7147 w 10000"/>
                  <a:gd name="connsiteY1072" fmla="*/ 4459 h 10000"/>
                  <a:gd name="connsiteX1073" fmla="*/ 7161 w 10000"/>
                  <a:gd name="connsiteY1073" fmla="*/ 4440 h 10000"/>
                  <a:gd name="connsiteX1074" fmla="*/ 7177 w 10000"/>
                  <a:gd name="connsiteY1074" fmla="*/ 4430 h 10000"/>
                  <a:gd name="connsiteX1075" fmla="*/ 7202 w 10000"/>
                  <a:gd name="connsiteY1075" fmla="*/ 4407 h 10000"/>
                  <a:gd name="connsiteX1076" fmla="*/ 7224 w 10000"/>
                  <a:gd name="connsiteY1076" fmla="*/ 4417 h 10000"/>
                  <a:gd name="connsiteX1077" fmla="*/ 7241 w 10000"/>
                  <a:gd name="connsiteY1077" fmla="*/ 4404 h 10000"/>
                  <a:gd name="connsiteX1078" fmla="*/ 7263 w 10000"/>
                  <a:gd name="connsiteY1078" fmla="*/ 4398 h 10000"/>
                  <a:gd name="connsiteX1079" fmla="*/ 7283 w 10000"/>
                  <a:gd name="connsiteY1079" fmla="*/ 4424 h 10000"/>
                  <a:gd name="connsiteX1080" fmla="*/ 7305 w 10000"/>
                  <a:gd name="connsiteY1080" fmla="*/ 4433 h 10000"/>
                  <a:gd name="connsiteX1081" fmla="*/ 7332 w 10000"/>
                  <a:gd name="connsiteY1081" fmla="*/ 4443 h 10000"/>
                  <a:gd name="connsiteX1082" fmla="*/ 7380 w 10000"/>
                  <a:gd name="connsiteY1082" fmla="*/ 4398 h 10000"/>
                  <a:gd name="connsiteX1083" fmla="*/ 7404 w 10000"/>
                  <a:gd name="connsiteY1083" fmla="*/ 4378 h 10000"/>
                  <a:gd name="connsiteX1084" fmla="*/ 7418 w 10000"/>
                  <a:gd name="connsiteY1084" fmla="*/ 4369 h 10000"/>
                  <a:gd name="connsiteX1085" fmla="*/ 7443 w 10000"/>
                  <a:gd name="connsiteY1085" fmla="*/ 4356 h 10000"/>
                  <a:gd name="connsiteX1086" fmla="*/ 7460 w 10000"/>
                  <a:gd name="connsiteY1086" fmla="*/ 4385 h 10000"/>
                  <a:gd name="connsiteX1087" fmla="*/ 7460 w 10000"/>
                  <a:gd name="connsiteY1087" fmla="*/ 4404 h 10000"/>
                  <a:gd name="connsiteX1088" fmla="*/ 7499 w 10000"/>
                  <a:gd name="connsiteY1088" fmla="*/ 4417 h 10000"/>
                  <a:gd name="connsiteX1089" fmla="*/ 7515 w 10000"/>
                  <a:gd name="connsiteY1089" fmla="*/ 4414 h 10000"/>
                  <a:gd name="connsiteX1090" fmla="*/ 7565 w 10000"/>
                  <a:gd name="connsiteY1090" fmla="*/ 4385 h 10000"/>
                  <a:gd name="connsiteX1091" fmla="*/ 7579 w 10000"/>
                  <a:gd name="connsiteY1091" fmla="*/ 4346 h 10000"/>
                  <a:gd name="connsiteX1092" fmla="*/ 7582 w 10000"/>
                  <a:gd name="connsiteY1092" fmla="*/ 4317 h 10000"/>
                  <a:gd name="connsiteX1093" fmla="*/ 7590 w 10000"/>
                  <a:gd name="connsiteY1093" fmla="*/ 4301 h 10000"/>
                  <a:gd name="connsiteX1094" fmla="*/ 7612 w 10000"/>
                  <a:gd name="connsiteY1094" fmla="*/ 4271 h 10000"/>
                  <a:gd name="connsiteX1095" fmla="*/ 7623 w 10000"/>
                  <a:gd name="connsiteY1095" fmla="*/ 4262 h 10000"/>
                  <a:gd name="connsiteX1096" fmla="*/ 7634 w 10000"/>
                  <a:gd name="connsiteY1096" fmla="*/ 4245 h 10000"/>
                  <a:gd name="connsiteX1097" fmla="*/ 7645 w 10000"/>
                  <a:gd name="connsiteY1097" fmla="*/ 4265 h 10000"/>
                  <a:gd name="connsiteX1098" fmla="*/ 7670 w 10000"/>
                  <a:gd name="connsiteY1098" fmla="*/ 4284 h 10000"/>
                  <a:gd name="connsiteX1099" fmla="*/ 7701 w 10000"/>
                  <a:gd name="connsiteY1099" fmla="*/ 4275 h 10000"/>
                  <a:gd name="connsiteX1100" fmla="*/ 7717 w 10000"/>
                  <a:gd name="connsiteY1100" fmla="*/ 4275 h 10000"/>
                  <a:gd name="connsiteX1101" fmla="*/ 7740 w 10000"/>
                  <a:gd name="connsiteY1101" fmla="*/ 4284 h 10000"/>
                  <a:gd name="connsiteX1102" fmla="*/ 7767 w 10000"/>
                  <a:gd name="connsiteY1102" fmla="*/ 4284 h 10000"/>
                  <a:gd name="connsiteX1103" fmla="*/ 7895 w 10000"/>
                  <a:gd name="connsiteY1103" fmla="*/ 4207 h 10000"/>
                  <a:gd name="connsiteX1104" fmla="*/ 7895 w 10000"/>
                  <a:gd name="connsiteY1104" fmla="*/ 4187 h 10000"/>
                  <a:gd name="connsiteX1105" fmla="*/ 7895 w 10000"/>
                  <a:gd name="connsiteY1105" fmla="*/ 4171 h 10000"/>
                  <a:gd name="connsiteX1106" fmla="*/ 7903 w 10000"/>
                  <a:gd name="connsiteY1106" fmla="*/ 4148 h 10000"/>
                  <a:gd name="connsiteX1107" fmla="*/ 7917 w 10000"/>
                  <a:gd name="connsiteY1107" fmla="*/ 4158 h 10000"/>
                  <a:gd name="connsiteX1108" fmla="*/ 7967 w 10000"/>
                  <a:gd name="connsiteY1108" fmla="*/ 4203 h 10000"/>
                  <a:gd name="connsiteX1109" fmla="*/ 7994 w 10000"/>
                  <a:gd name="connsiteY1109" fmla="*/ 4203 h 10000"/>
                  <a:gd name="connsiteX1110" fmla="*/ 8064 w 10000"/>
                  <a:gd name="connsiteY1110" fmla="*/ 4242 h 10000"/>
                  <a:gd name="connsiteX1111" fmla="*/ 8083 w 10000"/>
                  <a:gd name="connsiteY1111" fmla="*/ 4245 h 10000"/>
                  <a:gd name="connsiteX1112" fmla="*/ 8105 w 10000"/>
                  <a:gd name="connsiteY1112" fmla="*/ 4226 h 10000"/>
                  <a:gd name="connsiteX1113" fmla="*/ 8136 w 10000"/>
                  <a:gd name="connsiteY1113" fmla="*/ 4187 h 10000"/>
                  <a:gd name="connsiteX1114" fmla="*/ 8161 w 10000"/>
                  <a:gd name="connsiteY1114" fmla="*/ 4168 h 10000"/>
                  <a:gd name="connsiteX1115" fmla="*/ 8172 w 10000"/>
                  <a:gd name="connsiteY1115" fmla="*/ 4161 h 10000"/>
                  <a:gd name="connsiteX1116" fmla="*/ 8208 w 10000"/>
                  <a:gd name="connsiteY1116" fmla="*/ 4168 h 10000"/>
                  <a:gd name="connsiteX1117" fmla="*/ 8235 w 10000"/>
                  <a:gd name="connsiteY1117" fmla="*/ 4168 h 10000"/>
                  <a:gd name="connsiteX1118" fmla="*/ 8258 w 10000"/>
                  <a:gd name="connsiteY1118" fmla="*/ 4152 h 10000"/>
                  <a:gd name="connsiteX1119" fmla="*/ 8283 w 10000"/>
                  <a:gd name="connsiteY1119" fmla="*/ 4152 h 10000"/>
                  <a:gd name="connsiteX1120" fmla="*/ 8299 w 10000"/>
                  <a:gd name="connsiteY1120" fmla="*/ 4132 h 10000"/>
                  <a:gd name="connsiteX1121" fmla="*/ 8316 w 10000"/>
                  <a:gd name="connsiteY1121" fmla="*/ 4113 h 10000"/>
                  <a:gd name="connsiteX1122" fmla="*/ 8330 w 10000"/>
                  <a:gd name="connsiteY1122" fmla="*/ 4084 h 10000"/>
                  <a:gd name="connsiteX1123" fmla="*/ 8341 w 10000"/>
                  <a:gd name="connsiteY1123" fmla="*/ 4058 h 10000"/>
                  <a:gd name="connsiteX1124" fmla="*/ 8349 w 10000"/>
                  <a:gd name="connsiteY1124" fmla="*/ 4064 h 10000"/>
                  <a:gd name="connsiteX1125" fmla="*/ 8366 w 10000"/>
                  <a:gd name="connsiteY1125" fmla="*/ 4067 h 10000"/>
                  <a:gd name="connsiteX1126" fmla="*/ 8374 w 10000"/>
                  <a:gd name="connsiteY1126" fmla="*/ 4084 h 10000"/>
                  <a:gd name="connsiteX1127" fmla="*/ 8402 w 10000"/>
                  <a:gd name="connsiteY1127" fmla="*/ 4054 h 10000"/>
                  <a:gd name="connsiteX1128" fmla="*/ 8427 w 10000"/>
                  <a:gd name="connsiteY1128" fmla="*/ 4028 h 10000"/>
                  <a:gd name="connsiteX1129" fmla="*/ 8438 w 10000"/>
                  <a:gd name="connsiteY1129" fmla="*/ 4025 h 10000"/>
                  <a:gd name="connsiteX1130" fmla="*/ 8468 w 10000"/>
                  <a:gd name="connsiteY1130" fmla="*/ 4006 h 10000"/>
                  <a:gd name="connsiteX1131" fmla="*/ 8485 w 10000"/>
                  <a:gd name="connsiteY1131" fmla="*/ 3999 h 10000"/>
                  <a:gd name="connsiteX1132" fmla="*/ 8493 w 10000"/>
                  <a:gd name="connsiteY1132" fmla="*/ 4025 h 10000"/>
                  <a:gd name="connsiteX1133" fmla="*/ 8515 w 10000"/>
                  <a:gd name="connsiteY1133" fmla="*/ 4028 h 10000"/>
                  <a:gd name="connsiteX1134" fmla="*/ 8543 w 10000"/>
                  <a:gd name="connsiteY1134" fmla="*/ 4009 h 10000"/>
                  <a:gd name="connsiteX1135" fmla="*/ 8551 w 10000"/>
                  <a:gd name="connsiteY1135" fmla="*/ 3990 h 10000"/>
                  <a:gd name="connsiteX1136" fmla="*/ 8582 w 10000"/>
                  <a:gd name="connsiteY1136" fmla="*/ 3977 h 10000"/>
                  <a:gd name="connsiteX1137" fmla="*/ 8596 w 10000"/>
                  <a:gd name="connsiteY1137" fmla="*/ 3977 h 10000"/>
                  <a:gd name="connsiteX1138" fmla="*/ 8607 w 10000"/>
                  <a:gd name="connsiteY1138" fmla="*/ 3980 h 10000"/>
                  <a:gd name="connsiteX1139" fmla="*/ 8645 w 10000"/>
                  <a:gd name="connsiteY1139" fmla="*/ 3970 h 10000"/>
                  <a:gd name="connsiteX1140" fmla="*/ 8654 w 10000"/>
                  <a:gd name="connsiteY1140" fmla="*/ 3951 h 10000"/>
                  <a:gd name="connsiteX1141" fmla="*/ 8670 w 10000"/>
                  <a:gd name="connsiteY1141" fmla="*/ 3935 h 10000"/>
                  <a:gd name="connsiteX1142" fmla="*/ 8695 w 10000"/>
                  <a:gd name="connsiteY1142" fmla="*/ 3935 h 10000"/>
                  <a:gd name="connsiteX1143" fmla="*/ 8704 w 10000"/>
                  <a:gd name="connsiteY1143" fmla="*/ 3951 h 10000"/>
                  <a:gd name="connsiteX1144" fmla="*/ 8717 w 10000"/>
                  <a:gd name="connsiteY1144" fmla="*/ 3964 h 10000"/>
                  <a:gd name="connsiteX1145" fmla="*/ 8751 w 10000"/>
                  <a:gd name="connsiteY1145" fmla="*/ 3951 h 10000"/>
                  <a:gd name="connsiteX1146" fmla="*/ 8776 w 10000"/>
                  <a:gd name="connsiteY1146" fmla="*/ 3935 h 10000"/>
                  <a:gd name="connsiteX1147" fmla="*/ 8798 w 10000"/>
                  <a:gd name="connsiteY1147" fmla="*/ 3925 h 10000"/>
                  <a:gd name="connsiteX1148" fmla="*/ 8806 w 10000"/>
                  <a:gd name="connsiteY1148" fmla="*/ 3892 h 10000"/>
                  <a:gd name="connsiteX1149" fmla="*/ 8814 w 10000"/>
                  <a:gd name="connsiteY1149" fmla="*/ 3876 h 10000"/>
                  <a:gd name="connsiteX1150" fmla="*/ 8839 w 10000"/>
                  <a:gd name="connsiteY1150" fmla="*/ 3873 h 10000"/>
                  <a:gd name="connsiteX1151" fmla="*/ 8842 w 10000"/>
                  <a:gd name="connsiteY1151" fmla="*/ 3876 h 10000"/>
                  <a:gd name="connsiteX1152" fmla="*/ 8856 w 10000"/>
                  <a:gd name="connsiteY1152" fmla="*/ 3863 h 10000"/>
                  <a:gd name="connsiteX1153" fmla="*/ 8856 w 10000"/>
                  <a:gd name="connsiteY1153" fmla="*/ 3841 h 10000"/>
                  <a:gd name="connsiteX1154" fmla="*/ 8870 w 10000"/>
                  <a:gd name="connsiteY1154" fmla="*/ 3821 h 10000"/>
                  <a:gd name="connsiteX1155" fmla="*/ 8903 w 10000"/>
                  <a:gd name="connsiteY1155" fmla="*/ 3802 h 10000"/>
                  <a:gd name="connsiteX1156" fmla="*/ 8914 w 10000"/>
                  <a:gd name="connsiteY1156" fmla="*/ 3782 h 10000"/>
                  <a:gd name="connsiteX1157" fmla="*/ 8939 w 10000"/>
                  <a:gd name="connsiteY1157" fmla="*/ 3782 h 10000"/>
                  <a:gd name="connsiteX1158" fmla="*/ 8961 w 10000"/>
                  <a:gd name="connsiteY1158" fmla="*/ 3779 h 10000"/>
                  <a:gd name="connsiteX1159" fmla="*/ 8983 w 10000"/>
                  <a:gd name="connsiteY1159" fmla="*/ 3760 h 10000"/>
                  <a:gd name="connsiteX1160" fmla="*/ 9003 w 10000"/>
                  <a:gd name="connsiteY1160" fmla="*/ 3763 h 10000"/>
                  <a:gd name="connsiteX1161" fmla="*/ 9019 w 10000"/>
                  <a:gd name="connsiteY1161" fmla="*/ 3779 h 10000"/>
                  <a:gd name="connsiteX1162" fmla="*/ 9050 w 10000"/>
                  <a:gd name="connsiteY1162" fmla="*/ 3812 h 10000"/>
                  <a:gd name="connsiteX1163" fmla="*/ 9080 w 10000"/>
                  <a:gd name="connsiteY1163" fmla="*/ 3831 h 10000"/>
                  <a:gd name="connsiteX1164" fmla="*/ 9097 w 10000"/>
                  <a:gd name="connsiteY1164" fmla="*/ 3867 h 10000"/>
                  <a:gd name="connsiteX1165" fmla="*/ 9114 w 10000"/>
                  <a:gd name="connsiteY1165" fmla="*/ 3902 h 10000"/>
                  <a:gd name="connsiteX1166" fmla="*/ 9122 w 10000"/>
                  <a:gd name="connsiteY1166" fmla="*/ 3935 h 10000"/>
                  <a:gd name="connsiteX1167" fmla="*/ 9125 w 10000"/>
                  <a:gd name="connsiteY1167" fmla="*/ 3964 h 10000"/>
                  <a:gd name="connsiteX1168" fmla="*/ 9130 w 10000"/>
                  <a:gd name="connsiteY1168" fmla="*/ 3999 h 10000"/>
                  <a:gd name="connsiteX1169" fmla="*/ 9130 w 10000"/>
                  <a:gd name="connsiteY1169" fmla="*/ 4054 h 10000"/>
                  <a:gd name="connsiteX1170" fmla="*/ 9155 w 10000"/>
                  <a:gd name="connsiteY1170" fmla="*/ 4093 h 10000"/>
                  <a:gd name="connsiteX1171" fmla="*/ 9169 w 10000"/>
                  <a:gd name="connsiteY1171" fmla="*/ 4090 h 10000"/>
                  <a:gd name="connsiteX1172" fmla="*/ 9211 w 10000"/>
                  <a:gd name="connsiteY1172" fmla="*/ 4077 h 10000"/>
                  <a:gd name="connsiteX1173" fmla="*/ 9244 w 10000"/>
                  <a:gd name="connsiteY1173" fmla="*/ 4077 h 10000"/>
                  <a:gd name="connsiteX1174" fmla="*/ 9252 w 10000"/>
                  <a:gd name="connsiteY1174" fmla="*/ 4103 h 10000"/>
                  <a:gd name="connsiteX1175" fmla="*/ 9258 w 10000"/>
                  <a:gd name="connsiteY1175" fmla="*/ 4148 h 10000"/>
                  <a:gd name="connsiteX1176" fmla="*/ 9269 w 10000"/>
                  <a:gd name="connsiteY1176" fmla="*/ 4158 h 10000"/>
                  <a:gd name="connsiteX1177" fmla="*/ 9294 w 10000"/>
                  <a:gd name="connsiteY1177" fmla="*/ 4158 h 10000"/>
                  <a:gd name="connsiteX1178" fmla="*/ 9319 w 10000"/>
                  <a:gd name="connsiteY1178" fmla="*/ 4168 h 10000"/>
                  <a:gd name="connsiteX1179" fmla="*/ 9346 w 10000"/>
                  <a:gd name="connsiteY1179" fmla="*/ 4190 h 10000"/>
                  <a:gd name="connsiteX1180" fmla="*/ 9357 w 10000"/>
                  <a:gd name="connsiteY1180" fmla="*/ 4168 h 10000"/>
                  <a:gd name="connsiteX1181" fmla="*/ 9371 w 10000"/>
                  <a:gd name="connsiteY1181" fmla="*/ 4132 h 10000"/>
                  <a:gd name="connsiteX1182" fmla="*/ 9391 w 10000"/>
                  <a:gd name="connsiteY1182" fmla="*/ 4113 h 10000"/>
                  <a:gd name="connsiteX1183" fmla="*/ 9407 w 10000"/>
                  <a:gd name="connsiteY1183" fmla="*/ 4103 h 10000"/>
                  <a:gd name="connsiteX1184" fmla="*/ 9435 w 10000"/>
                  <a:gd name="connsiteY1184" fmla="*/ 4100 h 10000"/>
                  <a:gd name="connsiteX1185" fmla="*/ 9460 w 10000"/>
                  <a:gd name="connsiteY1185" fmla="*/ 4084 h 10000"/>
                  <a:gd name="connsiteX1186" fmla="*/ 9485 w 10000"/>
                  <a:gd name="connsiteY1186" fmla="*/ 4067 h 10000"/>
                  <a:gd name="connsiteX1187" fmla="*/ 9496 w 10000"/>
                  <a:gd name="connsiteY1187" fmla="*/ 4054 h 10000"/>
                  <a:gd name="connsiteX1188" fmla="*/ 9526 w 10000"/>
                  <a:gd name="connsiteY1188" fmla="*/ 4048 h 10000"/>
                  <a:gd name="connsiteX1189" fmla="*/ 9557 w 10000"/>
                  <a:gd name="connsiteY1189" fmla="*/ 4038 h 10000"/>
                  <a:gd name="connsiteX1190" fmla="*/ 9584 w 10000"/>
                  <a:gd name="connsiteY1190" fmla="*/ 4019 h 10000"/>
                  <a:gd name="connsiteX1191" fmla="*/ 9623 w 10000"/>
                  <a:gd name="connsiteY1191" fmla="*/ 4016 h 10000"/>
                  <a:gd name="connsiteX1192" fmla="*/ 9648 w 10000"/>
                  <a:gd name="connsiteY1192" fmla="*/ 4009 h 10000"/>
                  <a:gd name="connsiteX1193" fmla="*/ 9673 w 10000"/>
                  <a:gd name="connsiteY1193" fmla="*/ 4019 h 10000"/>
                  <a:gd name="connsiteX1194" fmla="*/ 9712 w 10000"/>
                  <a:gd name="connsiteY1194" fmla="*/ 4038 h 10000"/>
                  <a:gd name="connsiteX1195" fmla="*/ 9742 w 10000"/>
                  <a:gd name="connsiteY1195" fmla="*/ 4074 h 10000"/>
                  <a:gd name="connsiteX1196" fmla="*/ 9776 w 10000"/>
                  <a:gd name="connsiteY1196" fmla="*/ 4093 h 10000"/>
                  <a:gd name="connsiteX1197" fmla="*/ 9814 w 10000"/>
                  <a:gd name="connsiteY1197" fmla="*/ 4109 h 10000"/>
                  <a:gd name="connsiteX1198" fmla="*/ 9859 w 10000"/>
                  <a:gd name="connsiteY1198" fmla="*/ 4119 h 10000"/>
                  <a:gd name="connsiteX1199" fmla="*/ 9898 w 10000"/>
                  <a:gd name="connsiteY1199" fmla="*/ 4122 h 10000"/>
                  <a:gd name="connsiteX1200" fmla="*/ 9931 w 10000"/>
                  <a:gd name="connsiteY1200" fmla="*/ 4109 h 10000"/>
                  <a:gd name="connsiteX1201" fmla="*/ 9956 w 10000"/>
                  <a:gd name="connsiteY1201" fmla="*/ 4100 h 10000"/>
                  <a:gd name="connsiteX1202" fmla="*/ 9981 w 10000"/>
                  <a:gd name="connsiteY1202" fmla="*/ 4067 h 10000"/>
                  <a:gd name="connsiteX1203" fmla="*/ 9994 w 10000"/>
                  <a:gd name="connsiteY1203" fmla="*/ 4035 h 10000"/>
                  <a:gd name="connsiteX1204" fmla="*/ 10000 w 10000"/>
                  <a:gd name="connsiteY1204" fmla="*/ 3996 h 10000"/>
                  <a:gd name="connsiteX1205" fmla="*/ 9994 w 10000"/>
                  <a:gd name="connsiteY1205" fmla="*/ 3941 h 10000"/>
                  <a:gd name="connsiteX1206" fmla="*/ 9986 w 10000"/>
                  <a:gd name="connsiteY1206" fmla="*/ 3905 h 10000"/>
                  <a:gd name="connsiteX1207" fmla="*/ 9981 w 10000"/>
                  <a:gd name="connsiteY1207" fmla="*/ 3857 h 10000"/>
                  <a:gd name="connsiteX1208" fmla="*/ 9989 w 10000"/>
                  <a:gd name="connsiteY1208" fmla="*/ 3837 h 10000"/>
                  <a:gd name="connsiteX1209" fmla="*/ 9989 w 10000"/>
                  <a:gd name="connsiteY1209" fmla="*/ 3812 h 10000"/>
                  <a:gd name="connsiteX1210" fmla="*/ 9981 w 10000"/>
                  <a:gd name="connsiteY1210" fmla="*/ 3792 h 10000"/>
                  <a:gd name="connsiteX1211" fmla="*/ 9970 w 10000"/>
                  <a:gd name="connsiteY1211" fmla="*/ 3763 h 10000"/>
                  <a:gd name="connsiteX1212" fmla="*/ 9945 w 10000"/>
                  <a:gd name="connsiteY1212" fmla="*/ 3705 h 10000"/>
                  <a:gd name="connsiteX1213" fmla="*/ 9931 w 10000"/>
                  <a:gd name="connsiteY1213" fmla="*/ 3659 h 10000"/>
                  <a:gd name="connsiteX1214" fmla="*/ 9903 w 10000"/>
                  <a:gd name="connsiteY1214" fmla="*/ 3640 h 10000"/>
                  <a:gd name="connsiteX1215" fmla="*/ 9881 w 10000"/>
                  <a:gd name="connsiteY1215" fmla="*/ 3620 h 10000"/>
                  <a:gd name="connsiteX1216" fmla="*/ 9856 w 10000"/>
                  <a:gd name="connsiteY1216" fmla="*/ 3595 h 10000"/>
                  <a:gd name="connsiteX1217" fmla="*/ 9817 w 10000"/>
                  <a:gd name="connsiteY1217" fmla="*/ 3562 h 10000"/>
                  <a:gd name="connsiteX1218" fmla="*/ 9795 w 10000"/>
                  <a:gd name="connsiteY1218" fmla="*/ 3546 h 10000"/>
                  <a:gd name="connsiteX1219" fmla="*/ 9778 w 10000"/>
                  <a:gd name="connsiteY1219" fmla="*/ 3527 h 10000"/>
                  <a:gd name="connsiteX1220" fmla="*/ 9745 w 10000"/>
                  <a:gd name="connsiteY1220" fmla="*/ 3501 h 10000"/>
                  <a:gd name="connsiteX1221" fmla="*/ 9726 w 10000"/>
                  <a:gd name="connsiteY1221" fmla="*/ 3488 h 10000"/>
                  <a:gd name="connsiteX1222" fmla="*/ 9704 w 10000"/>
                  <a:gd name="connsiteY1222" fmla="*/ 3472 h 10000"/>
                  <a:gd name="connsiteX1223" fmla="*/ 9695 w 10000"/>
                  <a:gd name="connsiteY1223" fmla="*/ 3468 h 10000"/>
                  <a:gd name="connsiteX1224" fmla="*/ 9690 w 10000"/>
                  <a:gd name="connsiteY1224" fmla="*/ 3459 h 10000"/>
                  <a:gd name="connsiteX1225" fmla="*/ 9673 w 10000"/>
                  <a:gd name="connsiteY1225" fmla="*/ 3449 h 10000"/>
                  <a:gd name="connsiteX1226" fmla="*/ 9665 w 10000"/>
                  <a:gd name="connsiteY1226" fmla="*/ 3442 h 10000"/>
                  <a:gd name="connsiteX1227" fmla="*/ 9654 w 10000"/>
                  <a:gd name="connsiteY1227" fmla="*/ 3449 h 10000"/>
                  <a:gd name="connsiteX1228" fmla="*/ 9521 w 10000"/>
                  <a:gd name="connsiteY1228" fmla="*/ 3394 h 10000"/>
                  <a:gd name="connsiteX1229" fmla="*/ 9510 w 10000"/>
                  <a:gd name="connsiteY1229" fmla="*/ 3368 h 10000"/>
                  <a:gd name="connsiteX1230" fmla="*/ 9496 w 10000"/>
                  <a:gd name="connsiteY1230" fmla="*/ 3287 h 10000"/>
                  <a:gd name="connsiteX1231" fmla="*/ 9488 w 10000"/>
                  <a:gd name="connsiteY1231" fmla="*/ 3216 h 10000"/>
                  <a:gd name="connsiteX1232" fmla="*/ 9493 w 10000"/>
                  <a:gd name="connsiteY1232" fmla="*/ 3174 h 10000"/>
                  <a:gd name="connsiteX1233" fmla="*/ 9501 w 10000"/>
                  <a:gd name="connsiteY1233" fmla="*/ 3128 h 10000"/>
                  <a:gd name="connsiteX1234" fmla="*/ 9488 w 10000"/>
                  <a:gd name="connsiteY1234" fmla="*/ 3025 h 10000"/>
                  <a:gd name="connsiteX1235" fmla="*/ 9446 w 10000"/>
                  <a:gd name="connsiteY1235" fmla="*/ 2931 h 10000"/>
                  <a:gd name="connsiteX1236" fmla="*/ 9382 w 10000"/>
                  <a:gd name="connsiteY1236" fmla="*/ 2837 h 10000"/>
                  <a:gd name="connsiteX1237" fmla="*/ 9316 w 10000"/>
                  <a:gd name="connsiteY1237" fmla="*/ 2753 h 10000"/>
                  <a:gd name="connsiteX1238" fmla="*/ 9294 w 10000"/>
                  <a:gd name="connsiteY1238" fmla="*/ 2655 h 10000"/>
                  <a:gd name="connsiteX1239" fmla="*/ 9213 w 10000"/>
                  <a:gd name="connsiteY1239" fmla="*/ 2328 h 10000"/>
                  <a:gd name="connsiteX1240" fmla="*/ 9172 w 10000"/>
                  <a:gd name="connsiteY1240" fmla="*/ 2286 h 10000"/>
                  <a:gd name="connsiteX1241" fmla="*/ 9019 w 10000"/>
                  <a:gd name="connsiteY1241" fmla="*/ 2082 h 10000"/>
                  <a:gd name="connsiteX1242" fmla="*/ 8906 w 10000"/>
                  <a:gd name="connsiteY1242" fmla="*/ 1946 h 10000"/>
                  <a:gd name="connsiteX1243" fmla="*/ 8801 w 10000"/>
                  <a:gd name="connsiteY1243" fmla="*/ 1778 h 10000"/>
                  <a:gd name="connsiteX1244" fmla="*/ 8806 w 10000"/>
                  <a:gd name="connsiteY1244" fmla="*/ 1713 h 10000"/>
                  <a:gd name="connsiteX1245" fmla="*/ 8809 w 10000"/>
                  <a:gd name="connsiteY1245" fmla="*/ 1703 h 10000"/>
                  <a:gd name="connsiteX1246" fmla="*/ 8817 w 10000"/>
                  <a:gd name="connsiteY1246" fmla="*/ 1713 h 10000"/>
                  <a:gd name="connsiteX1247" fmla="*/ 8834 w 10000"/>
                  <a:gd name="connsiteY1247" fmla="*/ 1729 h 10000"/>
                  <a:gd name="connsiteX1248" fmla="*/ 8839 w 10000"/>
                  <a:gd name="connsiteY1248" fmla="*/ 1729 h 10000"/>
                  <a:gd name="connsiteX1249" fmla="*/ 8848 w 10000"/>
                  <a:gd name="connsiteY1249" fmla="*/ 1723 h 10000"/>
                  <a:gd name="connsiteX1250" fmla="*/ 8850 w 10000"/>
                  <a:gd name="connsiteY1250" fmla="*/ 1703 h 10000"/>
                  <a:gd name="connsiteX1251" fmla="*/ 8850 w 10000"/>
                  <a:gd name="connsiteY1251" fmla="*/ 1684 h 10000"/>
                  <a:gd name="connsiteX1252" fmla="*/ 8850 w 10000"/>
                  <a:gd name="connsiteY1252" fmla="*/ 1648 h 10000"/>
                  <a:gd name="connsiteX1253" fmla="*/ 8881 w 10000"/>
                  <a:gd name="connsiteY1253" fmla="*/ 1571 h 10000"/>
                  <a:gd name="connsiteX1254" fmla="*/ 8895 w 10000"/>
                  <a:gd name="connsiteY1254" fmla="*/ 1541 h 10000"/>
                  <a:gd name="connsiteX1255" fmla="*/ 8895 w 10000"/>
                  <a:gd name="connsiteY1255" fmla="*/ 1525 h 10000"/>
                  <a:gd name="connsiteX1256" fmla="*/ 8881 w 10000"/>
                  <a:gd name="connsiteY1256" fmla="*/ 1516 h 10000"/>
                  <a:gd name="connsiteX1257" fmla="*/ 8864 w 10000"/>
                  <a:gd name="connsiteY1257" fmla="*/ 1522 h 10000"/>
                  <a:gd name="connsiteX1258" fmla="*/ 8850 w 10000"/>
                  <a:gd name="connsiteY1258" fmla="*/ 1535 h 10000"/>
                  <a:gd name="connsiteX1259" fmla="*/ 8834 w 10000"/>
                  <a:gd name="connsiteY1259" fmla="*/ 1571 h 10000"/>
                  <a:gd name="connsiteX1260" fmla="*/ 8825 w 10000"/>
                  <a:gd name="connsiteY1260" fmla="*/ 1587 h 10000"/>
                  <a:gd name="connsiteX1261" fmla="*/ 8776 w 10000"/>
                  <a:gd name="connsiteY1261" fmla="*/ 1571 h 10000"/>
                  <a:gd name="connsiteX1262" fmla="*/ 8745 w 10000"/>
                  <a:gd name="connsiteY1262" fmla="*/ 1580 h 10000"/>
                  <a:gd name="connsiteX1263" fmla="*/ 8720 w 10000"/>
                  <a:gd name="connsiteY1263" fmla="*/ 1587 h 10000"/>
                  <a:gd name="connsiteX1264" fmla="*/ 8709 w 10000"/>
                  <a:gd name="connsiteY1264" fmla="*/ 1609 h 10000"/>
                  <a:gd name="connsiteX1265" fmla="*/ 8693 w 10000"/>
                  <a:gd name="connsiteY1265" fmla="*/ 1616 h 10000"/>
                  <a:gd name="connsiteX1266" fmla="*/ 8684 w 10000"/>
                  <a:gd name="connsiteY1266" fmla="*/ 1639 h 10000"/>
                  <a:gd name="connsiteX1267" fmla="*/ 8684 w 10000"/>
                  <a:gd name="connsiteY1267" fmla="*/ 1658 h 10000"/>
                  <a:gd name="connsiteX1268" fmla="*/ 8665 w 10000"/>
                  <a:gd name="connsiteY1268" fmla="*/ 1655 h 10000"/>
                  <a:gd name="connsiteX1269" fmla="*/ 8665 w 10000"/>
                  <a:gd name="connsiteY1269" fmla="*/ 1645 h 10000"/>
                  <a:gd name="connsiteX1270" fmla="*/ 8665 w 10000"/>
                  <a:gd name="connsiteY1270" fmla="*/ 1626 h 10000"/>
                  <a:gd name="connsiteX1271" fmla="*/ 8676 w 10000"/>
                  <a:gd name="connsiteY1271" fmla="*/ 1609 h 10000"/>
                  <a:gd name="connsiteX1272" fmla="*/ 8679 w 10000"/>
                  <a:gd name="connsiteY1272" fmla="*/ 1597 h 10000"/>
                  <a:gd name="connsiteX1273" fmla="*/ 8687 w 10000"/>
                  <a:gd name="connsiteY1273" fmla="*/ 1577 h 10000"/>
                  <a:gd name="connsiteX1274" fmla="*/ 8695 w 10000"/>
                  <a:gd name="connsiteY1274" fmla="*/ 1554 h 10000"/>
                  <a:gd name="connsiteX1275" fmla="*/ 8709 w 10000"/>
                  <a:gd name="connsiteY1275" fmla="*/ 1532 h 10000"/>
                  <a:gd name="connsiteX1276" fmla="*/ 8704 w 10000"/>
                  <a:gd name="connsiteY1276" fmla="*/ 1512 h 10000"/>
                  <a:gd name="connsiteX1277" fmla="*/ 8695 w 10000"/>
                  <a:gd name="connsiteY1277" fmla="*/ 1503 h 10000"/>
                  <a:gd name="connsiteX1278" fmla="*/ 8684 w 10000"/>
                  <a:gd name="connsiteY1278" fmla="*/ 1503 h 10000"/>
                  <a:gd name="connsiteX1279" fmla="*/ 8670 w 10000"/>
                  <a:gd name="connsiteY1279" fmla="*/ 1525 h 10000"/>
                  <a:gd name="connsiteX1280" fmla="*/ 8665 w 10000"/>
                  <a:gd name="connsiteY1280" fmla="*/ 1545 h 10000"/>
                  <a:gd name="connsiteX1281" fmla="*/ 8654 w 10000"/>
                  <a:gd name="connsiteY1281" fmla="*/ 1567 h 10000"/>
                  <a:gd name="connsiteX1282" fmla="*/ 8648 w 10000"/>
                  <a:gd name="connsiteY1282" fmla="*/ 1587 h 10000"/>
                  <a:gd name="connsiteX1283" fmla="*/ 8640 w 10000"/>
                  <a:gd name="connsiteY1283" fmla="*/ 1629 h 10000"/>
                  <a:gd name="connsiteX1284" fmla="*/ 8620 w 10000"/>
                  <a:gd name="connsiteY1284" fmla="*/ 1635 h 10000"/>
                  <a:gd name="connsiteX1285" fmla="*/ 8612 w 10000"/>
                  <a:gd name="connsiteY1285" fmla="*/ 1635 h 10000"/>
                  <a:gd name="connsiteX1286" fmla="*/ 8604 w 10000"/>
                  <a:gd name="connsiteY1286" fmla="*/ 1626 h 10000"/>
                  <a:gd name="connsiteX1287" fmla="*/ 8596 w 10000"/>
                  <a:gd name="connsiteY1287" fmla="*/ 1616 h 10000"/>
                  <a:gd name="connsiteX1288" fmla="*/ 8596 w 10000"/>
                  <a:gd name="connsiteY1288" fmla="*/ 1580 h 10000"/>
                  <a:gd name="connsiteX1289" fmla="*/ 8587 w 10000"/>
                  <a:gd name="connsiteY1289" fmla="*/ 1545 h 10000"/>
                  <a:gd name="connsiteX1290" fmla="*/ 8565 w 10000"/>
                  <a:gd name="connsiteY1290" fmla="*/ 1516 h 10000"/>
                  <a:gd name="connsiteX1291" fmla="*/ 8543 w 10000"/>
                  <a:gd name="connsiteY1291" fmla="*/ 1512 h 10000"/>
                  <a:gd name="connsiteX1292" fmla="*/ 8518 w 10000"/>
                  <a:gd name="connsiteY1292" fmla="*/ 1532 h 10000"/>
                  <a:gd name="connsiteX1293" fmla="*/ 8476 w 10000"/>
                  <a:gd name="connsiteY1293" fmla="*/ 1567 h 10000"/>
                  <a:gd name="connsiteX1294" fmla="*/ 8454 w 10000"/>
                  <a:gd name="connsiteY1294" fmla="*/ 1551 h 10000"/>
                  <a:gd name="connsiteX1295" fmla="*/ 8402 w 10000"/>
                  <a:gd name="connsiteY1295" fmla="*/ 1493 h 10000"/>
                  <a:gd name="connsiteX1296" fmla="*/ 8371 w 10000"/>
                  <a:gd name="connsiteY1296" fmla="*/ 1428 h 10000"/>
                  <a:gd name="connsiteX1297" fmla="*/ 8072 w 10000"/>
                  <a:gd name="connsiteY1297" fmla="*/ 1422 h 10000"/>
                  <a:gd name="connsiteX1298" fmla="*/ 7823 w 10000"/>
                  <a:gd name="connsiteY1298" fmla="*/ 1279 h 10000"/>
                  <a:gd name="connsiteX1299" fmla="*/ 7587 w 10000"/>
                  <a:gd name="connsiteY1299" fmla="*/ 1133 h 10000"/>
                  <a:gd name="connsiteX1300" fmla="*/ 7526 w 10000"/>
                  <a:gd name="connsiteY1300" fmla="*/ 1098 h 10000"/>
                  <a:gd name="connsiteX1301" fmla="*/ 7346 w 10000"/>
                  <a:gd name="connsiteY1301" fmla="*/ 991 h 10000"/>
                  <a:gd name="connsiteX1302" fmla="*/ 7321 w 10000"/>
                  <a:gd name="connsiteY1302" fmla="*/ 959 h 10000"/>
                  <a:gd name="connsiteX1303" fmla="*/ 7307 w 10000"/>
                  <a:gd name="connsiteY1303" fmla="*/ 871 h 10000"/>
                  <a:gd name="connsiteX1304" fmla="*/ 7224 w 10000"/>
                  <a:gd name="connsiteY1304" fmla="*/ 816 h 10000"/>
                  <a:gd name="connsiteX1305" fmla="*/ 7147 w 10000"/>
                  <a:gd name="connsiteY1305" fmla="*/ 787 h 10000"/>
                  <a:gd name="connsiteX1306" fmla="*/ 7080 w 10000"/>
                  <a:gd name="connsiteY1306" fmla="*/ 742 h 10000"/>
                  <a:gd name="connsiteX1307" fmla="*/ 7069 w 10000"/>
                  <a:gd name="connsiteY1307" fmla="*/ 767 h 10000"/>
                  <a:gd name="connsiteX1308" fmla="*/ 7033 w 10000"/>
                  <a:gd name="connsiteY1308" fmla="*/ 787 h 10000"/>
                  <a:gd name="connsiteX1309" fmla="*/ 6820 w 10000"/>
                  <a:gd name="connsiteY1309" fmla="*/ 878 h 10000"/>
                  <a:gd name="connsiteX1310" fmla="*/ 6726 w 10000"/>
                  <a:gd name="connsiteY1310" fmla="*/ 897 h 10000"/>
                  <a:gd name="connsiteX1311" fmla="*/ 6626 w 10000"/>
                  <a:gd name="connsiteY1311" fmla="*/ 955 h 10000"/>
                  <a:gd name="connsiteX1312" fmla="*/ 6582 w 10000"/>
                  <a:gd name="connsiteY1312" fmla="*/ 946 h 10000"/>
                  <a:gd name="connsiteX1313" fmla="*/ 6571 w 10000"/>
                  <a:gd name="connsiteY1313" fmla="*/ 955 h 10000"/>
                  <a:gd name="connsiteX1314" fmla="*/ 6507 w 10000"/>
                  <a:gd name="connsiteY1314" fmla="*/ 975 h 10000"/>
                  <a:gd name="connsiteX1315" fmla="*/ 6485 w 10000"/>
                  <a:gd name="connsiteY1315" fmla="*/ 975 h 10000"/>
                  <a:gd name="connsiteX1316" fmla="*/ 6476 w 10000"/>
                  <a:gd name="connsiteY1316" fmla="*/ 965 h 10000"/>
                  <a:gd name="connsiteX1317" fmla="*/ 6474 w 10000"/>
                  <a:gd name="connsiteY1317" fmla="*/ 936 h 10000"/>
                  <a:gd name="connsiteX1318" fmla="*/ 6452 w 10000"/>
                  <a:gd name="connsiteY1318" fmla="*/ 887 h 10000"/>
                  <a:gd name="connsiteX1319" fmla="*/ 6352 w 10000"/>
                  <a:gd name="connsiteY1319" fmla="*/ 767 h 10000"/>
                  <a:gd name="connsiteX1320" fmla="*/ 6313 w 10000"/>
                  <a:gd name="connsiteY1320" fmla="*/ 732 h 10000"/>
                  <a:gd name="connsiteX1321" fmla="*/ 6296 w 10000"/>
                  <a:gd name="connsiteY1321" fmla="*/ 690 h 10000"/>
                  <a:gd name="connsiteX1322" fmla="*/ 6271 w 10000"/>
                  <a:gd name="connsiteY1322" fmla="*/ 664 h 10000"/>
                  <a:gd name="connsiteX1323" fmla="*/ 6266 w 10000"/>
                  <a:gd name="connsiteY1323" fmla="*/ 654 h 10000"/>
                  <a:gd name="connsiteX1324" fmla="*/ 6111 w 10000"/>
                  <a:gd name="connsiteY1324" fmla="*/ 398 h 10000"/>
                  <a:gd name="connsiteX1325" fmla="*/ 5903 w 10000"/>
                  <a:gd name="connsiteY1325" fmla="*/ 408 h 10000"/>
                  <a:gd name="connsiteX1326" fmla="*/ 5837 w 10000"/>
                  <a:gd name="connsiteY1326" fmla="*/ 427 h 10000"/>
                  <a:gd name="connsiteX1327" fmla="*/ 5756 w 10000"/>
                  <a:gd name="connsiteY1327" fmla="*/ 453 h 10000"/>
                  <a:gd name="connsiteX1328" fmla="*/ 5681 w 10000"/>
                  <a:gd name="connsiteY1328" fmla="*/ 453 h 10000"/>
                  <a:gd name="connsiteX1329" fmla="*/ 5609 w 10000"/>
                  <a:gd name="connsiteY1329" fmla="*/ 447 h 10000"/>
                  <a:gd name="connsiteX1330" fmla="*/ 5554 w 10000"/>
                  <a:gd name="connsiteY1330" fmla="*/ 304 h 10000"/>
                  <a:gd name="connsiteX1331" fmla="*/ 5529 w 10000"/>
                  <a:gd name="connsiteY1331" fmla="*/ 301 h 10000"/>
                  <a:gd name="connsiteX1332" fmla="*/ 5393 w 10000"/>
                  <a:gd name="connsiteY1332" fmla="*/ 256 h 10000"/>
                  <a:gd name="connsiteX1333" fmla="*/ 5366 w 10000"/>
                  <a:gd name="connsiteY1333" fmla="*/ 220 h 10000"/>
                  <a:gd name="connsiteX1334" fmla="*/ 5249 w 10000"/>
                  <a:gd name="connsiteY1334" fmla="*/ 155 h 10000"/>
                  <a:gd name="connsiteX1335" fmla="*/ 5141 w 10000"/>
                  <a:gd name="connsiteY1335" fmla="*/ 52 h 10000"/>
                  <a:gd name="connsiteX1336" fmla="*/ 5116 w 10000"/>
                  <a:gd name="connsiteY1336" fmla="*/ 3 h 10000"/>
                  <a:gd name="connsiteX1337" fmla="*/ 5061 w 10000"/>
                  <a:gd name="connsiteY1337" fmla="*/ 0 h 10000"/>
                  <a:gd name="connsiteX1338" fmla="*/ 5036 w 10000"/>
                  <a:gd name="connsiteY1338" fmla="*/ 32 h 10000"/>
                  <a:gd name="connsiteX1339" fmla="*/ 4942 w 10000"/>
                  <a:gd name="connsiteY1339" fmla="*/ 133 h 10000"/>
                  <a:gd name="connsiteX1340" fmla="*/ 4900 w 10000"/>
                  <a:gd name="connsiteY1340" fmla="*/ 217 h 10000"/>
                  <a:gd name="connsiteX1341" fmla="*/ 4861 w 10000"/>
                  <a:gd name="connsiteY1341" fmla="*/ 198 h 10000"/>
                  <a:gd name="connsiteX1342" fmla="*/ 4795 w 10000"/>
                  <a:gd name="connsiteY1342" fmla="*/ 68 h 10000"/>
                  <a:gd name="connsiteX1343" fmla="*/ 4778 w 10000"/>
                  <a:gd name="connsiteY1343" fmla="*/ 62 h 10000"/>
                  <a:gd name="connsiteX1344" fmla="*/ 4765 w 10000"/>
                  <a:gd name="connsiteY1344" fmla="*/ 62 h 10000"/>
                  <a:gd name="connsiteX1345" fmla="*/ 4748 w 10000"/>
                  <a:gd name="connsiteY1345" fmla="*/ 68 h 10000"/>
                  <a:gd name="connsiteX1346" fmla="*/ 4673 w 10000"/>
                  <a:gd name="connsiteY1346" fmla="*/ 136 h 10000"/>
                  <a:gd name="connsiteX1347" fmla="*/ 4632 w 10000"/>
                  <a:gd name="connsiteY1347" fmla="*/ 201 h 10000"/>
                  <a:gd name="connsiteX1348" fmla="*/ 4623 w 10000"/>
                  <a:gd name="connsiteY1348" fmla="*/ 210 h 10000"/>
                  <a:gd name="connsiteX1349" fmla="*/ 4579 w 10000"/>
                  <a:gd name="connsiteY1349" fmla="*/ 220 h 10000"/>
                  <a:gd name="connsiteX1350" fmla="*/ 4479 w 10000"/>
                  <a:gd name="connsiteY1350" fmla="*/ 198 h 10000"/>
                  <a:gd name="connsiteX1351" fmla="*/ 4402 w 10000"/>
                  <a:gd name="connsiteY1351" fmla="*/ 165 h 10000"/>
                  <a:gd name="connsiteX1352" fmla="*/ 4374 w 10000"/>
                  <a:gd name="connsiteY1352" fmla="*/ 165 h 10000"/>
                  <a:gd name="connsiteX1353" fmla="*/ 4335 w 10000"/>
                  <a:gd name="connsiteY1353" fmla="*/ 172 h 10000"/>
                  <a:gd name="connsiteX1354" fmla="*/ 4302 w 10000"/>
                  <a:gd name="connsiteY1354" fmla="*/ 188 h 10000"/>
                  <a:gd name="connsiteX1355" fmla="*/ 4271 w 10000"/>
                  <a:gd name="connsiteY1355" fmla="*/ 220 h 10000"/>
                  <a:gd name="connsiteX1356" fmla="*/ 4238 w 10000"/>
                  <a:gd name="connsiteY1356" fmla="*/ 240 h 10000"/>
                  <a:gd name="connsiteX1357" fmla="*/ 4324 w 10000"/>
                  <a:gd name="connsiteY1357" fmla="*/ 1289 h 10000"/>
                  <a:gd name="connsiteX1358" fmla="*/ 3521 w 10000"/>
                  <a:gd name="connsiteY1358" fmla="*/ 7730 h 10000"/>
                  <a:gd name="connsiteX1359" fmla="*/ 3554 w 10000"/>
                  <a:gd name="connsiteY1359" fmla="*/ 7740 h 10000"/>
                  <a:gd name="connsiteX1360" fmla="*/ 3560 w 10000"/>
                  <a:gd name="connsiteY1360" fmla="*/ 7749 h 10000"/>
                  <a:gd name="connsiteX1361" fmla="*/ 3562 w 10000"/>
                  <a:gd name="connsiteY1361" fmla="*/ 7759 h 10000"/>
                  <a:gd name="connsiteX1362" fmla="*/ 3573 w 10000"/>
                  <a:gd name="connsiteY1362" fmla="*/ 7766 h 10000"/>
                  <a:gd name="connsiteX1363" fmla="*/ 3584 w 10000"/>
                  <a:gd name="connsiteY1363" fmla="*/ 7759 h 10000"/>
                  <a:gd name="connsiteX1364" fmla="*/ 3598 w 10000"/>
                  <a:gd name="connsiteY1364" fmla="*/ 7743 h 10000"/>
                  <a:gd name="connsiteX1365" fmla="*/ 3609 w 10000"/>
                  <a:gd name="connsiteY1365" fmla="*/ 7756 h 10000"/>
                  <a:gd name="connsiteX1366" fmla="*/ 3623 w 10000"/>
                  <a:gd name="connsiteY1366" fmla="*/ 7733 h 10000"/>
                  <a:gd name="connsiteX1367" fmla="*/ 3632 w 10000"/>
                  <a:gd name="connsiteY1367" fmla="*/ 7730 h 10000"/>
                  <a:gd name="connsiteX1368" fmla="*/ 3634 w 10000"/>
                  <a:gd name="connsiteY1368" fmla="*/ 7730 h 10000"/>
                  <a:gd name="connsiteX1369" fmla="*/ 3643 w 10000"/>
                  <a:gd name="connsiteY1369" fmla="*/ 7730 h 10000"/>
                  <a:gd name="connsiteX1370" fmla="*/ 3657 w 10000"/>
                  <a:gd name="connsiteY1370" fmla="*/ 7733 h 10000"/>
                  <a:gd name="connsiteX1371" fmla="*/ 3670 w 10000"/>
                  <a:gd name="connsiteY1371" fmla="*/ 7730 h 10000"/>
                  <a:gd name="connsiteX1372" fmla="*/ 3687 w 10000"/>
                  <a:gd name="connsiteY1372" fmla="*/ 7730 h 10000"/>
                  <a:gd name="connsiteX1373" fmla="*/ 3690 w 10000"/>
                  <a:gd name="connsiteY1373" fmla="*/ 7730 h 10000"/>
                  <a:gd name="connsiteX1374" fmla="*/ 3704 w 10000"/>
                  <a:gd name="connsiteY1374" fmla="*/ 7740 h 10000"/>
                  <a:gd name="connsiteX1375" fmla="*/ 3712 w 10000"/>
                  <a:gd name="connsiteY1375" fmla="*/ 7743 h 10000"/>
                  <a:gd name="connsiteX1376" fmla="*/ 3723 w 10000"/>
                  <a:gd name="connsiteY1376" fmla="*/ 7749 h 10000"/>
                  <a:gd name="connsiteX1377" fmla="*/ 3729 w 10000"/>
                  <a:gd name="connsiteY1377" fmla="*/ 7749 h 10000"/>
                  <a:gd name="connsiteX1378" fmla="*/ 3729 w 10000"/>
                  <a:gd name="connsiteY1378" fmla="*/ 7743 h 10000"/>
                  <a:gd name="connsiteX1379" fmla="*/ 3745 w 10000"/>
                  <a:gd name="connsiteY1379" fmla="*/ 7740 h 10000"/>
                  <a:gd name="connsiteX1380" fmla="*/ 3753 w 10000"/>
                  <a:gd name="connsiteY1380" fmla="*/ 7730 h 10000"/>
                  <a:gd name="connsiteX1381" fmla="*/ 3762 w 10000"/>
                  <a:gd name="connsiteY1381" fmla="*/ 7720 h 10000"/>
                  <a:gd name="connsiteX1382" fmla="*/ 3776 w 10000"/>
                  <a:gd name="connsiteY1382" fmla="*/ 7710 h 10000"/>
                  <a:gd name="connsiteX1383" fmla="*/ 3784 w 10000"/>
                  <a:gd name="connsiteY1383" fmla="*/ 7701 h 10000"/>
                  <a:gd name="connsiteX1384" fmla="*/ 3792 w 10000"/>
                  <a:gd name="connsiteY1384" fmla="*/ 7694 h 10000"/>
                  <a:gd name="connsiteX1385" fmla="*/ 3801 w 10000"/>
                  <a:gd name="connsiteY1385" fmla="*/ 7685 h 10000"/>
                  <a:gd name="connsiteX1386" fmla="*/ 3803 w 10000"/>
                  <a:gd name="connsiteY1386" fmla="*/ 7685 h 10000"/>
                  <a:gd name="connsiteX1387" fmla="*/ 3809 w 10000"/>
                  <a:gd name="connsiteY1387" fmla="*/ 7685 h 10000"/>
                  <a:gd name="connsiteX1388" fmla="*/ 4871 w 10000"/>
                  <a:gd name="connsiteY1388" fmla="*/ 6921 h 10000"/>
                  <a:gd name="connsiteX1389" fmla="*/ 3778 w 10000"/>
                  <a:gd name="connsiteY1389" fmla="*/ 7756 h 10000"/>
                  <a:gd name="connsiteX1390" fmla="*/ 3762 w 10000"/>
                  <a:gd name="connsiteY1390" fmla="*/ 7775 h 10000"/>
                  <a:gd name="connsiteX1391" fmla="*/ 3748 w 10000"/>
                  <a:gd name="connsiteY1391" fmla="*/ 7775 h 10000"/>
                  <a:gd name="connsiteX1392" fmla="*/ 3737 w 10000"/>
                  <a:gd name="connsiteY1392" fmla="*/ 7778 h 10000"/>
                  <a:gd name="connsiteX1393" fmla="*/ 3723 w 10000"/>
                  <a:gd name="connsiteY1393" fmla="*/ 7778 h 10000"/>
                  <a:gd name="connsiteX1394" fmla="*/ 5766 w 10000"/>
                  <a:gd name="connsiteY1394" fmla="*/ 7785 h 10000"/>
                  <a:gd name="connsiteX1395" fmla="*/ 3712 w 10000"/>
                  <a:gd name="connsiteY1395" fmla="*/ 8005 h 10000"/>
                  <a:gd name="connsiteX1396" fmla="*/ 3706 w 10000"/>
                  <a:gd name="connsiteY1396" fmla="*/ 8021 h 10000"/>
                  <a:gd name="connsiteX1397" fmla="*/ 3712 w 10000"/>
                  <a:gd name="connsiteY1397" fmla="*/ 8044 h 10000"/>
                  <a:gd name="connsiteX1398" fmla="*/ 3712 w 10000"/>
                  <a:gd name="connsiteY1398" fmla="*/ 8051 h 10000"/>
                  <a:gd name="connsiteX1399" fmla="*/ 3729 w 10000"/>
                  <a:gd name="connsiteY1399" fmla="*/ 8060 h 10000"/>
                  <a:gd name="connsiteX1400" fmla="*/ 3767 w 10000"/>
                  <a:gd name="connsiteY1400" fmla="*/ 8106 h 10000"/>
                  <a:gd name="connsiteX1401" fmla="*/ 3770 w 10000"/>
                  <a:gd name="connsiteY1401" fmla="*/ 8119 h 10000"/>
                  <a:gd name="connsiteX1402" fmla="*/ 5833 w 10000"/>
                  <a:gd name="connsiteY1402" fmla="*/ 8143 h 10000"/>
                  <a:gd name="connsiteX1403" fmla="*/ 3740 w 10000"/>
                  <a:gd name="connsiteY1403" fmla="*/ 8154 h 10000"/>
                  <a:gd name="connsiteX1404" fmla="*/ 3731 w 10000"/>
                  <a:gd name="connsiteY1404" fmla="*/ 8138 h 10000"/>
                  <a:gd name="connsiteX1405" fmla="*/ 3729 w 10000"/>
                  <a:gd name="connsiteY1405" fmla="*/ 8125 h 10000"/>
                  <a:gd name="connsiteX1406" fmla="*/ 3712 w 10000"/>
                  <a:gd name="connsiteY1406" fmla="*/ 8115 h 10000"/>
                  <a:gd name="connsiteX1407" fmla="*/ 3704 w 10000"/>
                  <a:gd name="connsiteY1407" fmla="*/ 8109 h 10000"/>
                  <a:gd name="connsiteX1408" fmla="*/ 3687 w 10000"/>
                  <a:gd name="connsiteY1408" fmla="*/ 8099 h 10000"/>
                  <a:gd name="connsiteX1409" fmla="*/ 3673 w 10000"/>
                  <a:gd name="connsiteY1409" fmla="*/ 8093 h 10000"/>
                  <a:gd name="connsiteX1410" fmla="*/ 3665 w 10000"/>
                  <a:gd name="connsiteY1410" fmla="*/ 8083 h 10000"/>
                  <a:gd name="connsiteX1411" fmla="*/ 3648 w 10000"/>
                  <a:gd name="connsiteY1411" fmla="*/ 8073 h 10000"/>
                  <a:gd name="connsiteX1412" fmla="*/ 3643 w 10000"/>
                  <a:gd name="connsiteY1412" fmla="*/ 8063 h 10000"/>
                  <a:gd name="connsiteX1413" fmla="*/ 3632 w 10000"/>
                  <a:gd name="connsiteY1413" fmla="*/ 8054 h 10000"/>
                  <a:gd name="connsiteX1414" fmla="*/ 3623 w 10000"/>
                  <a:gd name="connsiteY1414" fmla="*/ 8060 h 10000"/>
                  <a:gd name="connsiteX1415" fmla="*/ 3615 w 10000"/>
                  <a:gd name="connsiteY1415" fmla="*/ 8070 h 10000"/>
                  <a:gd name="connsiteX1416" fmla="*/ 3607 w 10000"/>
                  <a:gd name="connsiteY1416" fmla="*/ 8083 h 10000"/>
                  <a:gd name="connsiteX1417" fmla="*/ 3607 w 10000"/>
                  <a:gd name="connsiteY1417" fmla="*/ 8099 h 10000"/>
                  <a:gd name="connsiteX1418" fmla="*/ 3607 w 10000"/>
                  <a:gd name="connsiteY1418" fmla="*/ 8125 h 10000"/>
                  <a:gd name="connsiteX1419" fmla="*/ 3601 w 10000"/>
                  <a:gd name="connsiteY1419" fmla="*/ 8148 h 10000"/>
                  <a:gd name="connsiteX1420" fmla="*/ 3584 w 10000"/>
                  <a:gd name="connsiteY1420" fmla="*/ 8154 h 10000"/>
                  <a:gd name="connsiteX1421" fmla="*/ 3573 w 10000"/>
                  <a:gd name="connsiteY1421" fmla="*/ 8154 h 10000"/>
                  <a:gd name="connsiteX1422" fmla="*/ 3560 w 10000"/>
                  <a:gd name="connsiteY1422" fmla="*/ 8138 h 10000"/>
                  <a:gd name="connsiteX1423" fmla="*/ 3551 w 10000"/>
                  <a:gd name="connsiteY1423" fmla="*/ 8119 h 10000"/>
                  <a:gd name="connsiteX1424" fmla="*/ 3504 w 10000"/>
                  <a:gd name="connsiteY1424" fmla="*/ 8073 h 10000"/>
                  <a:gd name="connsiteX1425" fmla="*/ 3493 w 10000"/>
                  <a:gd name="connsiteY1425" fmla="*/ 8051 h 10000"/>
                  <a:gd name="connsiteX1426" fmla="*/ 3488 w 10000"/>
                  <a:gd name="connsiteY1426" fmla="*/ 8034 h 10000"/>
                  <a:gd name="connsiteX1427" fmla="*/ 3488 w 10000"/>
                  <a:gd name="connsiteY1427" fmla="*/ 8012 h 10000"/>
                  <a:gd name="connsiteX1428" fmla="*/ 2279 w 10000"/>
                  <a:gd name="connsiteY1428" fmla="*/ 7646 h 10000"/>
                  <a:gd name="connsiteX1429" fmla="*/ 3457 w 10000"/>
                  <a:gd name="connsiteY1429" fmla="*/ 7872 h 10000"/>
                  <a:gd name="connsiteX1430" fmla="*/ 3449 w 10000"/>
                  <a:gd name="connsiteY1430" fmla="*/ 7847 h 10000"/>
                  <a:gd name="connsiteX1431" fmla="*/ 3446 w 10000"/>
                  <a:gd name="connsiteY1431" fmla="*/ 7827 h 10000"/>
                  <a:gd name="connsiteX1432" fmla="*/ 3457 w 10000"/>
                  <a:gd name="connsiteY1432" fmla="*/ 7808 h 10000"/>
                  <a:gd name="connsiteX1433" fmla="*/ 3465 w 10000"/>
                  <a:gd name="connsiteY1433" fmla="*/ 7798 h 10000"/>
                  <a:gd name="connsiteX1434" fmla="*/ 4028 w 10000"/>
                  <a:gd name="connsiteY1434" fmla="*/ 7047 h 10000"/>
                  <a:gd name="connsiteX1435" fmla="*/ 2676 w 10000"/>
                  <a:gd name="connsiteY1435" fmla="*/ 7467 h 10000"/>
                  <a:gd name="connsiteX1436" fmla="*/ 3501 w 10000"/>
                  <a:gd name="connsiteY1436" fmla="*/ 7817 h 10000"/>
                  <a:gd name="connsiteX1437" fmla="*/ 3518 w 10000"/>
                  <a:gd name="connsiteY1437" fmla="*/ 7843 h 10000"/>
                  <a:gd name="connsiteX1438" fmla="*/ 2718 w 10000"/>
                  <a:gd name="connsiteY1438" fmla="*/ 7077 h 10000"/>
                  <a:gd name="connsiteX0" fmla="*/ 4324 w 10000"/>
                  <a:gd name="connsiteY0" fmla="*/ 1289 h 10000"/>
                  <a:gd name="connsiteX1" fmla="*/ 4296 w 10000"/>
                  <a:gd name="connsiteY1" fmla="*/ 1305 h 10000"/>
                  <a:gd name="connsiteX2" fmla="*/ 4285 w 10000"/>
                  <a:gd name="connsiteY2" fmla="*/ 1279 h 10000"/>
                  <a:gd name="connsiteX3" fmla="*/ 4244 w 10000"/>
                  <a:gd name="connsiteY3" fmla="*/ 1266 h 10000"/>
                  <a:gd name="connsiteX4" fmla="*/ 4208 w 10000"/>
                  <a:gd name="connsiteY4" fmla="*/ 1286 h 10000"/>
                  <a:gd name="connsiteX5" fmla="*/ 4172 w 10000"/>
                  <a:gd name="connsiteY5" fmla="*/ 1299 h 10000"/>
                  <a:gd name="connsiteX6" fmla="*/ 4150 w 10000"/>
                  <a:gd name="connsiteY6" fmla="*/ 1308 h 10000"/>
                  <a:gd name="connsiteX7" fmla="*/ 4139 w 10000"/>
                  <a:gd name="connsiteY7" fmla="*/ 1315 h 10000"/>
                  <a:gd name="connsiteX8" fmla="*/ 4125 w 10000"/>
                  <a:gd name="connsiteY8" fmla="*/ 1315 h 10000"/>
                  <a:gd name="connsiteX9" fmla="*/ 4119 w 10000"/>
                  <a:gd name="connsiteY9" fmla="*/ 1315 h 10000"/>
                  <a:gd name="connsiteX10" fmla="*/ 4111 w 10000"/>
                  <a:gd name="connsiteY10" fmla="*/ 1308 h 10000"/>
                  <a:gd name="connsiteX11" fmla="*/ 4100 w 10000"/>
                  <a:gd name="connsiteY11" fmla="*/ 1315 h 10000"/>
                  <a:gd name="connsiteX12" fmla="*/ 4075 w 10000"/>
                  <a:gd name="connsiteY12" fmla="*/ 1315 h 10000"/>
                  <a:gd name="connsiteX13" fmla="*/ 4058 w 10000"/>
                  <a:gd name="connsiteY13" fmla="*/ 1318 h 10000"/>
                  <a:gd name="connsiteX14" fmla="*/ 4044 w 10000"/>
                  <a:gd name="connsiteY14" fmla="*/ 1315 h 10000"/>
                  <a:gd name="connsiteX15" fmla="*/ 4042 w 10000"/>
                  <a:gd name="connsiteY15" fmla="*/ 1299 h 10000"/>
                  <a:gd name="connsiteX16" fmla="*/ 4014 w 10000"/>
                  <a:gd name="connsiteY16" fmla="*/ 1308 h 10000"/>
                  <a:gd name="connsiteX17" fmla="*/ 4011 w 10000"/>
                  <a:gd name="connsiteY17" fmla="*/ 1315 h 10000"/>
                  <a:gd name="connsiteX18" fmla="*/ 4011 w 10000"/>
                  <a:gd name="connsiteY18" fmla="*/ 1341 h 10000"/>
                  <a:gd name="connsiteX19" fmla="*/ 4019 w 10000"/>
                  <a:gd name="connsiteY19" fmla="*/ 1341 h 10000"/>
                  <a:gd name="connsiteX20" fmla="*/ 3997 w 10000"/>
                  <a:gd name="connsiteY20" fmla="*/ 1363 h 10000"/>
                  <a:gd name="connsiteX21" fmla="*/ 3986 w 10000"/>
                  <a:gd name="connsiteY21" fmla="*/ 1373 h 10000"/>
                  <a:gd name="connsiteX22" fmla="*/ 3981 w 10000"/>
                  <a:gd name="connsiteY22" fmla="*/ 1389 h 10000"/>
                  <a:gd name="connsiteX23" fmla="*/ 3981 w 10000"/>
                  <a:gd name="connsiteY23" fmla="*/ 1409 h 10000"/>
                  <a:gd name="connsiteX24" fmla="*/ 3981 w 10000"/>
                  <a:gd name="connsiteY24" fmla="*/ 1438 h 10000"/>
                  <a:gd name="connsiteX25" fmla="*/ 3961 w 10000"/>
                  <a:gd name="connsiteY25" fmla="*/ 1441 h 10000"/>
                  <a:gd name="connsiteX26" fmla="*/ 3942 w 10000"/>
                  <a:gd name="connsiteY26" fmla="*/ 1441 h 10000"/>
                  <a:gd name="connsiteX27" fmla="*/ 3914 w 10000"/>
                  <a:gd name="connsiteY27" fmla="*/ 1454 h 10000"/>
                  <a:gd name="connsiteX28" fmla="*/ 3892 w 10000"/>
                  <a:gd name="connsiteY28" fmla="*/ 1467 h 10000"/>
                  <a:gd name="connsiteX29" fmla="*/ 3867 w 10000"/>
                  <a:gd name="connsiteY29" fmla="*/ 1483 h 10000"/>
                  <a:gd name="connsiteX30" fmla="*/ 3845 w 10000"/>
                  <a:gd name="connsiteY30" fmla="*/ 1467 h 10000"/>
                  <a:gd name="connsiteX31" fmla="*/ 3850 w 10000"/>
                  <a:gd name="connsiteY31" fmla="*/ 1457 h 10000"/>
                  <a:gd name="connsiteX32" fmla="*/ 3864 w 10000"/>
                  <a:gd name="connsiteY32" fmla="*/ 1441 h 10000"/>
                  <a:gd name="connsiteX33" fmla="*/ 3859 w 10000"/>
                  <a:gd name="connsiteY33" fmla="*/ 1409 h 10000"/>
                  <a:gd name="connsiteX34" fmla="*/ 3842 w 10000"/>
                  <a:gd name="connsiteY34" fmla="*/ 1383 h 10000"/>
                  <a:gd name="connsiteX35" fmla="*/ 3825 w 10000"/>
                  <a:gd name="connsiteY35" fmla="*/ 1360 h 10000"/>
                  <a:gd name="connsiteX36" fmla="*/ 3809 w 10000"/>
                  <a:gd name="connsiteY36" fmla="*/ 1318 h 10000"/>
                  <a:gd name="connsiteX37" fmla="*/ 3787 w 10000"/>
                  <a:gd name="connsiteY37" fmla="*/ 1289 h 10000"/>
                  <a:gd name="connsiteX38" fmla="*/ 3759 w 10000"/>
                  <a:gd name="connsiteY38" fmla="*/ 1266 h 10000"/>
                  <a:gd name="connsiteX39" fmla="*/ 3740 w 10000"/>
                  <a:gd name="connsiteY39" fmla="*/ 1256 h 10000"/>
                  <a:gd name="connsiteX40" fmla="*/ 3715 w 10000"/>
                  <a:gd name="connsiteY40" fmla="*/ 1250 h 10000"/>
                  <a:gd name="connsiteX41" fmla="*/ 3687 w 10000"/>
                  <a:gd name="connsiteY41" fmla="*/ 1256 h 10000"/>
                  <a:gd name="connsiteX42" fmla="*/ 3681 w 10000"/>
                  <a:gd name="connsiteY42" fmla="*/ 1260 h 10000"/>
                  <a:gd name="connsiteX43" fmla="*/ 3670 w 10000"/>
                  <a:gd name="connsiteY43" fmla="*/ 1295 h 10000"/>
                  <a:gd name="connsiteX44" fmla="*/ 3651 w 10000"/>
                  <a:gd name="connsiteY44" fmla="*/ 1305 h 10000"/>
                  <a:gd name="connsiteX45" fmla="*/ 3640 w 10000"/>
                  <a:gd name="connsiteY45" fmla="*/ 1308 h 10000"/>
                  <a:gd name="connsiteX46" fmla="*/ 3626 w 10000"/>
                  <a:gd name="connsiteY46" fmla="*/ 1308 h 10000"/>
                  <a:gd name="connsiteX47" fmla="*/ 3632 w 10000"/>
                  <a:gd name="connsiteY47" fmla="*/ 1276 h 10000"/>
                  <a:gd name="connsiteX48" fmla="*/ 3609 w 10000"/>
                  <a:gd name="connsiteY48" fmla="*/ 1289 h 10000"/>
                  <a:gd name="connsiteX49" fmla="*/ 3593 w 10000"/>
                  <a:gd name="connsiteY49" fmla="*/ 1286 h 10000"/>
                  <a:gd name="connsiteX50" fmla="*/ 3590 w 10000"/>
                  <a:gd name="connsiteY50" fmla="*/ 1256 h 10000"/>
                  <a:gd name="connsiteX51" fmla="*/ 3584 w 10000"/>
                  <a:gd name="connsiteY51" fmla="*/ 1237 h 10000"/>
                  <a:gd name="connsiteX52" fmla="*/ 3573 w 10000"/>
                  <a:gd name="connsiteY52" fmla="*/ 1237 h 10000"/>
                  <a:gd name="connsiteX53" fmla="*/ 3554 w 10000"/>
                  <a:gd name="connsiteY53" fmla="*/ 1227 h 10000"/>
                  <a:gd name="connsiteX54" fmla="*/ 3546 w 10000"/>
                  <a:gd name="connsiteY54" fmla="*/ 1192 h 10000"/>
                  <a:gd name="connsiteX55" fmla="*/ 3529 w 10000"/>
                  <a:gd name="connsiteY55" fmla="*/ 1176 h 10000"/>
                  <a:gd name="connsiteX56" fmla="*/ 3512 w 10000"/>
                  <a:gd name="connsiteY56" fmla="*/ 1182 h 10000"/>
                  <a:gd name="connsiteX57" fmla="*/ 3485 w 10000"/>
                  <a:gd name="connsiteY57" fmla="*/ 1182 h 10000"/>
                  <a:gd name="connsiteX58" fmla="*/ 3463 w 10000"/>
                  <a:gd name="connsiteY58" fmla="*/ 1176 h 10000"/>
                  <a:gd name="connsiteX59" fmla="*/ 3449 w 10000"/>
                  <a:gd name="connsiteY59" fmla="*/ 1182 h 10000"/>
                  <a:gd name="connsiteX60" fmla="*/ 3432 w 10000"/>
                  <a:gd name="connsiteY60" fmla="*/ 1192 h 10000"/>
                  <a:gd name="connsiteX61" fmla="*/ 3454 w 10000"/>
                  <a:gd name="connsiteY61" fmla="*/ 1205 h 10000"/>
                  <a:gd name="connsiteX62" fmla="*/ 3463 w 10000"/>
                  <a:gd name="connsiteY62" fmla="*/ 1205 h 10000"/>
                  <a:gd name="connsiteX63" fmla="*/ 3488 w 10000"/>
                  <a:gd name="connsiteY63" fmla="*/ 1205 h 10000"/>
                  <a:gd name="connsiteX64" fmla="*/ 3488 w 10000"/>
                  <a:gd name="connsiteY64" fmla="*/ 1218 h 10000"/>
                  <a:gd name="connsiteX65" fmla="*/ 3493 w 10000"/>
                  <a:gd name="connsiteY65" fmla="*/ 1247 h 10000"/>
                  <a:gd name="connsiteX66" fmla="*/ 3512 w 10000"/>
                  <a:gd name="connsiteY66" fmla="*/ 1247 h 10000"/>
                  <a:gd name="connsiteX67" fmla="*/ 3518 w 10000"/>
                  <a:gd name="connsiteY67" fmla="*/ 1250 h 10000"/>
                  <a:gd name="connsiteX68" fmla="*/ 3521 w 10000"/>
                  <a:gd name="connsiteY68" fmla="*/ 1276 h 10000"/>
                  <a:gd name="connsiteX69" fmla="*/ 3543 w 10000"/>
                  <a:gd name="connsiteY69" fmla="*/ 1295 h 10000"/>
                  <a:gd name="connsiteX70" fmla="*/ 3546 w 10000"/>
                  <a:gd name="connsiteY70" fmla="*/ 1305 h 10000"/>
                  <a:gd name="connsiteX71" fmla="*/ 3543 w 10000"/>
                  <a:gd name="connsiteY71" fmla="*/ 1315 h 10000"/>
                  <a:gd name="connsiteX72" fmla="*/ 3543 w 10000"/>
                  <a:gd name="connsiteY72" fmla="*/ 1331 h 10000"/>
                  <a:gd name="connsiteX73" fmla="*/ 3554 w 10000"/>
                  <a:gd name="connsiteY73" fmla="*/ 1324 h 10000"/>
                  <a:gd name="connsiteX74" fmla="*/ 3560 w 10000"/>
                  <a:gd name="connsiteY74" fmla="*/ 1331 h 10000"/>
                  <a:gd name="connsiteX75" fmla="*/ 3582 w 10000"/>
                  <a:gd name="connsiteY75" fmla="*/ 1344 h 10000"/>
                  <a:gd name="connsiteX76" fmla="*/ 3598 w 10000"/>
                  <a:gd name="connsiteY76" fmla="*/ 1380 h 10000"/>
                  <a:gd name="connsiteX77" fmla="*/ 3607 w 10000"/>
                  <a:gd name="connsiteY77" fmla="*/ 1389 h 10000"/>
                  <a:gd name="connsiteX78" fmla="*/ 3623 w 10000"/>
                  <a:gd name="connsiteY78" fmla="*/ 1409 h 10000"/>
                  <a:gd name="connsiteX79" fmla="*/ 3634 w 10000"/>
                  <a:gd name="connsiteY79" fmla="*/ 1438 h 10000"/>
                  <a:gd name="connsiteX80" fmla="*/ 3632 w 10000"/>
                  <a:gd name="connsiteY80" fmla="*/ 1454 h 10000"/>
                  <a:gd name="connsiteX81" fmla="*/ 3618 w 10000"/>
                  <a:gd name="connsiteY81" fmla="*/ 1438 h 10000"/>
                  <a:gd name="connsiteX82" fmla="*/ 3598 w 10000"/>
                  <a:gd name="connsiteY82" fmla="*/ 1428 h 10000"/>
                  <a:gd name="connsiteX83" fmla="*/ 3582 w 10000"/>
                  <a:gd name="connsiteY83" fmla="*/ 1402 h 10000"/>
                  <a:gd name="connsiteX84" fmla="*/ 3562 w 10000"/>
                  <a:gd name="connsiteY84" fmla="*/ 1399 h 10000"/>
                  <a:gd name="connsiteX85" fmla="*/ 3546 w 10000"/>
                  <a:gd name="connsiteY85" fmla="*/ 1383 h 10000"/>
                  <a:gd name="connsiteX86" fmla="*/ 3510 w 10000"/>
                  <a:gd name="connsiteY86" fmla="*/ 1360 h 10000"/>
                  <a:gd name="connsiteX87" fmla="*/ 3485 w 10000"/>
                  <a:gd name="connsiteY87" fmla="*/ 1344 h 10000"/>
                  <a:gd name="connsiteX88" fmla="*/ 3454 w 10000"/>
                  <a:gd name="connsiteY88" fmla="*/ 1334 h 10000"/>
                  <a:gd name="connsiteX89" fmla="*/ 3429 w 10000"/>
                  <a:gd name="connsiteY89" fmla="*/ 1315 h 10000"/>
                  <a:gd name="connsiteX90" fmla="*/ 3416 w 10000"/>
                  <a:gd name="connsiteY90" fmla="*/ 1308 h 10000"/>
                  <a:gd name="connsiteX91" fmla="*/ 3399 w 10000"/>
                  <a:gd name="connsiteY91" fmla="*/ 1305 h 10000"/>
                  <a:gd name="connsiteX92" fmla="*/ 3382 w 10000"/>
                  <a:gd name="connsiteY92" fmla="*/ 1286 h 10000"/>
                  <a:gd name="connsiteX93" fmla="*/ 3380 w 10000"/>
                  <a:gd name="connsiteY93" fmla="*/ 1266 h 10000"/>
                  <a:gd name="connsiteX94" fmla="*/ 3388 w 10000"/>
                  <a:gd name="connsiteY94" fmla="*/ 1256 h 10000"/>
                  <a:gd name="connsiteX95" fmla="*/ 3407 w 10000"/>
                  <a:gd name="connsiteY95" fmla="*/ 1256 h 10000"/>
                  <a:gd name="connsiteX96" fmla="*/ 3396 w 10000"/>
                  <a:gd name="connsiteY96" fmla="*/ 1227 h 10000"/>
                  <a:gd name="connsiteX97" fmla="*/ 3382 w 10000"/>
                  <a:gd name="connsiteY97" fmla="*/ 1227 h 10000"/>
                  <a:gd name="connsiteX98" fmla="*/ 3360 w 10000"/>
                  <a:gd name="connsiteY98" fmla="*/ 1221 h 10000"/>
                  <a:gd name="connsiteX99" fmla="*/ 3349 w 10000"/>
                  <a:gd name="connsiteY99" fmla="*/ 1231 h 10000"/>
                  <a:gd name="connsiteX100" fmla="*/ 3352 w 10000"/>
                  <a:gd name="connsiteY100" fmla="*/ 1247 h 10000"/>
                  <a:gd name="connsiteX101" fmla="*/ 3341 w 10000"/>
                  <a:gd name="connsiteY101" fmla="*/ 1237 h 10000"/>
                  <a:gd name="connsiteX102" fmla="*/ 3335 w 10000"/>
                  <a:gd name="connsiteY102" fmla="*/ 1231 h 10000"/>
                  <a:gd name="connsiteX103" fmla="*/ 3307 w 10000"/>
                  <a:gd name="connsiteY103" fmla="*/ 1227 h 10000"/>
                  <a:gd name="connsiteX104" fmla="*/ 3294 w 10000"/>
                  <a:gd name="connsiteY104" fmla="*/ 1221 h 10000"/>
                  <a:gd name="connsiteX105" fmla="*/ 3271 w 10000"/>
                  <a:gd name="connsiteY105" fmla="*/ 1211 h 10000"/>
                  <a:gd name="connsiteX106" fmla="*/ 3252 w 10000"/>
                  <a:gd name="connsiteY106" fmla="*/ 1195 h 10000"/>
                  <a:gd name="connsiteX107" fmla="*/ 3235 w 10000"/>
                  <a:gd name="connsiteY107" fmla="*/ 1195 h 10000"/>
                  <a:gd name="connsiteX108" fmla="*/ 3235 w 10000"/>
                  <a:gd name="connsiteY108" fmla="*/ 1205 h 10000"/>
                  <a:gd name="connsiteX109" fmla="*/ 3219 w 10000"/>
                  <a:gd name="connsiteY109" fmla="*/ 1231 h 10000"/>
                  <a:gd name="connsiteX110" fmla="*/ 3213 w 10000"/>
                  <a:gd name="connsiteY110" fmla="*/ 1231 h 10000"/>
                  <a:gd name="connsiteX111" fmla="*/ 3183 w 10000"/>
                  <a:gd name="connsiteY111" fmla="*/ 1221 h 10000"/>
                  <a:gd name="connsiteX112" fmla="*/ 3175 w 10000"/>
                  <a:gd name="connsiteY112" fmla="*/ 1227 h 10000"/>
                  <a:gd name="connsiteX113" fmla="*/ 3163 w 10000"/>
                  <a:gd name="connsiteY113" fmla="*/ 1237 h 10000"/>
                  <a:gd name="connsiteX114" fmla="*/ 3158 w 10000"/>
                  <a:gd name="connsiteY114" fmla="*/ 1260 h 10000"/>
                  <a:gd name="connsiteX115" fmla="*/ 3158 w 10000"/>
                  <a:gd name="connsiteY115" fmla="*/ 1276 h 10000"/>
                  <a:gd name="connsiteX116" fmla="*/ 3163 w 10000"/>
                  <a:gd name="connsiteY116" fmla="*/ 1295 h 10000"/>
                  <a:gd name="connsiteX117" fmla="*/ 3166 w 10000"/>
                  <a:gd name="connsiteY117" fmla="*/ 1308 h 10000"/>
                  <a:gd name="connsiteX118" fmla="*/ 3158 w 10000"/>
                  <a:gd name="connsiteY118" fmla="*/ 1315 h 10000"/>
                  <a:gd name="connsiteX119" fmla="*/ 3133 w 10000"/>
                  <a:gd name="connsiteY119" fmla="*/ 1299 h 10000"/>
                  <a:gd name="connsiteX120" fmla="*/ 3114 w 10000"/>
                  <a:gd name="connsiteY120" fmla="*/ 1276 h 10000"/>
                  <a:gd name="connsiteX121" fmla="*/ 3078 w 10000"/>
                  <a:gd name="connsiteY121" fmla="*/ 1240 h 10000"/>
                  <a:gd name="connsiteX122" fmla="*/ 3044 w 10000"/>
                  <a:gd name="connsiteY122" fmla="*/ 1227 h 10000"/>
                  <a:gd name="connsiteX123" fmla="*/ 3033 w 10000"/>
                  <a:gd name="connsiteY123" fmla="*/ 1231 h 10000"/>
                  <a:gd name="connsiteX124" fmla="*/ 3036 w 10000"/>
                  <a:gd name="connsiteY124" fmla="*/ 1256 h 10000"/>
                  <a:gd name="connsiteX125" fmla="*/ 3044 w 10000"/>
                  <a:gd name="connsiteY125" fmla="*/ 1266 h 10000"/>
                  <a:gd name="connsiteX126" fmla="*/ 3044 w 10000"/>
                  <a:gd name="connsiteY126" fmla="*/ 1276 h 10000"/>
                  <a:gd name="connsiteX127" fmla="*/ 3036 w 10000"/>
                  <a:gd name="connsiteY127" fmla="*/ 1276 h 10000"/>
                  <a:gd name="connsiteX128" fmla="*/ 3028 w 10000"/>
                  <a:gd name="connsiteY128" fmla="*/ 1266 h 10000"/>
                  <a:gd name="connsiteX129" fmla="*/ 3025 w 10000"/>
                  <a:gd name="connsiteY129" fmla="*/ 1256 h 10000"/>
                  <a:gd name="connsiteX130" fmla="*/ 3008 w 10000"/>
                  <a:gd name="connsiteY130" fmla="*/ 1205 h 10000"/>
                  <a:gd name="connsiteX131" fmla="*/ 3000 w 10000"/>
                  <a:gd name="connsiteY131" fmla="*/ 1192 h 10000"/>
                  <a:gd name="connsiteX132" fmla="*/ 2994 w 10000"/>
                  <a:gd name="connsiteY132" fmla="*/ 1176 h 10000"/>
                  <a:gd name="connsiteX133" fmla="*/ 2986 w 10000"/>
                  <a:gd name="connsiteY133" fmla="*/ 1182 h 10000"/>
                  <a:gd name="connsiteX134" fmla="*/ 2981 w 10000"/>
                  <a:gd name="connsiteY134" fmla="*/ 1192 h 10000"/>
                  <a:gd name="connsiteX135" fmla="*/ 2970 w 10000"/>
                  <a:gd name="connsiteY135" fmla="*/ 1201 h 10000"/>
                  <a:gd name="connsiteX136" fmla="*/ 2956 w 10000"/>
                  <a:gd name="connsiteY136" fmla="*/ 1218 h 10000"/>
                  <a:gd name="connsiteX137" fmla="*/ 2939 w 10000"/>
                  <a:gd name="connsiteY137" fmla="*/ 1240 h 10000"/>
                  <a:gd name="connsiteX138" fmla="*/ 2928 w 10000"/>
                  <a:gd name="connsiteY138" fmla="*/ 1247 h 10000"/>
                  <a:gd name="connsiteX139" fmla="*/ 2922 w 10000"/>
                  <a:gd name="connsiteY139" fmla="*/ 1250 h 10000"/>
                  <a:gd name="connsiteX140" fmla="*/ 2911 w 10000"/>
                  <a:gd name="connsiteY140" fmla="*/ 1250 h 10000"/>
                  <a:gd name="connsiteX141" fmla="*/ 2884 w 10000"/>
                  <a:gd name="connsiteY141" fmla="*/ 1247 h 10000"/>
                  <a:gd name="connsiteX142" fmla="*/ 2864 w 10000"/>
                  <a:gd name="connsiteY142" fmla="*/ 1237 h 10000"/>
                  <a:gd name="connsiteX143" fmla="*/ 2848 w 10000"/>
                  <a:gd name="connsiteY143" fmla="*/ 1231 h 10000"/>
                  <a:gd name="connsiteX144" fmla="*/ 2834 w 10000"/>
                  <a:gd name="connsiteY144" fmla="*/ 1227 h 10000"/>
                  <a:gd name="connsiteX145" fmla="*/ 2831 w 10000"/>
                  <a:gd name="connsiteY145" fmla="*/ 1227 h 10000"/>
                  <a:gd name="connsiteX146" fmla="*/ 2831 w 10000"/>
                  <a:gd name="connsiteY146" fmla="*/ 1221 h 10000"/>
                  <a:gd name="connsiteX147" fmla="*/ 2825 w 10000"/>
                  <a:gd name="connsiteY147" fmla="*/ 1205 h 10000"/>
                  <a:gd name="connsiteX148" fmla="*/ 2823 w 10000"/>
                  <a:gd name="connsiteY148" fmla="*/ 1192 h 10000"/>
                  <a:gd name="connsiteX149" fmla="*/ 2817 w 10000"/>
                  <a:gd name="connsiteY149" fmla="*/ 1182 h 10000"/>
                  <a:gd name="connsiteX150" fmla="*/ 2814 w 10000"/>
                  <a:gd name="connsiteY150" fmla="*/ 1176 h 10000"/>
                  <a:gd name="connsiteX151" fmla="*/ 2792 w 10000"/>
                  <a:gd name="connsiteY151" fmla="*/ 1172 h 10000"/>
                  <a:gd name="connsiteX152" fmla="*/ 2759 w 10000"/>
                  <a:gd name="connsiteY152" fmla="*/ 1156 h 10000"/>
                  <a:gd name="connsiteX153" fmla="*/ 2734 w 10000"/>
                  <a:gd name="connsiteY153" fmla="*/ 1143 h 10000"/>
                  <a:gd name="connsiteX154" fmla="*/ 2695 w 10000"/>
                  <a:gd name="connsiteY154" fmla="*/ 1124 h 10000"/>
                  <a:gd name="connsiteX155" fmla="*/ 2670 w 10000"/>
                  <a:gd name="connsiteY155" fmla="*/ 1108 h 10000"/>
                  <a:gd name="connsiteX156" fmla="*/ 2645 w 10000"/>
                  <a:gd name="connsiteY156" fmla="*/ 1091 h 10000"/>
                  <a:gd name="connsiteX157" fmla="*/ 2618 w 10000"/>
                  <a:gd name="connsiteY157" fmla="*/ 1088 h 10000"/>
                  <a:gd name="connsiteX158" fmla="*/ 2576 w 10000"/>
                  <a:gd name="connsiteY158" fmla="*/ 1088 h 10000"/>
                  <a:gd name="connsiteX159" fmla="*/ 2551 w 10000"/>
                  <a:gd name="connsiteY159" fmla="*/ 1091 h 10000"/>
                  <a:gd name="connsiteX160" fmla="*/ 2521 w 10000"/>
                  <a:gd name="connsiteY160" fmla="*/ 1098 h 10000"/>
                  <a:gd name="connsiteX161" fmla="*/ 2493 w 10000"/>
                  <a:gd name="connsiteY161" fmla="*/ 1104 h 10000"/>
                  <a:gd name="connsiteX162" fmla="*/ 2468 w 10000"/>
                  <a:gd name="connsiteY162" fmla="*/ 1108 h 10000"/>
                  <a:gd name="connsiteX163" fmla="*/ 2404 w 10000"/>
                  <a:gd name="connsiteY163" fmla="*/ 1124 h 10000"/>
                  <a:gd name="connsiteX164" fmla="*/ 2366 w 10000"/>
                  <a:gd name="connsiteY164" fmla="*/ 1133 h 10000"/>
                  <a:gd name="connsiteX165" fmla="*/ 2346 w 10000"/>
                  <a:gd name="connsiteY165" fmla="*/ 1137 h 10000"/>
                  <a:gd name="connsiteX166" fmla="*/ 2294 w 10000"/>
                  <a:gd name="connsiteY166" fmla="*/ 1146 h 10000"/>
                  <a:gd name="connsiteX167" fmla="*/ 2249 w 10000"/>
                  <a:gd name="connsiteY167" fmla="*/ 1156 h 10000"/>
                  <a:gd name="connsiteX168" fmla="*/ 2230 w 10000"/>
                  <a:gd name="connsiteY168" fmla="*/ 1156 h 10000"/>
                  <a:gd name="connsiteX169" fmla="*/ 2222 w 10000"/>
                  <a:gd name="connsiteY169" fmla="*/ 1163 h 10000"/>
                  <a:gd name="connsiteX170" fmla="*/ 2194 w 10000"/>
                  <a:gd name="connsiteY170" fmla="*/ 1163 h 10000"/>
                  <a:gd name="connsiteX171" fmla="*/ 2172 w 10000"/>
                  <a:gd name="connsiteY171" fmla="*/ 1163 h 10000"/>
                  <a:gd name="connsiteX172" fmla="*/ 2147 w 10000"/>
                  <a:gd name="connsiteY172" fmla="*/ 1166 h 10000"/>
                  <a:gd name="connsiteX173" fmla="*/ 2108 w 10000"/>
                  <a:gd name="connsiteY173" fmla="*/ 1166 h 10000"/>
                  <a:gd name="connsiteX174" fmla="*/ 2083 w 10000"/>
                  <a:gd name="connsiteY174" fmla="*/ 1156 h 10000"/>
                  <a:gd name="connsiteX175" fmla="*/ 2042 w 10000"/>
                  <a:gd name="connsiteY175" fmla="*/ 1143 h 10000"/>
                  <a:gd name="connsiteX176" fmla="*/ 2011 w 10000"/>
                  <a:gd name="connsiteY176" fmla="*/ 1143 h 10000"/>
                  <a:gd name="connsiteX177" fmla="*/ 1994 w 10000"/>
                  <a:gd name="connsiteY177" fmla="*/ 1146 h 10000"/>
                  <a:gd name="connsiteX178" fmla="*/ 1967 w 10000"/>
                  <a:gd name="connsiteY178" fmla="*/ 1156 h 10000"/>
                  <a:gd name="connsiteX179" fmla="*/ 1903 w 10000"/>
                  <a:gd name="connsiteY179" fmla="*/ 1176 h 10000"/>
                  <a:gd name="connsiteX180" fmla="*/ 1873 w 10000"/>
                  <a:gd name="connsiteY180" fmla="*/ 1182 h 10000"/>
                  <a:gd name="connsiteX181" fmla="*/ 1850 w 10000"/>
                  <a:gd name="connsiteY181" fmla="*/ 1185 h 10000"/>
                  <a:gd name="connsiteX182" fmla="*/ 1842 w 10000"/>
                  <a:gd name="connsiteY182" fmla="*/ 1192 h 10000"/>
                  <a:gd name="connsiteX183" fmla="*/ 1823 w 10000"/>
                  <a:gd name="connsiteY183" fmla="*/ 1195 h 10000"/>
                  <a:gd name="connsiteX184" fmla="*/ 1814 w 10000"/>
                  <a:gd name="connsiteY184" fmla="*/ 1201 h 10000"/>
                  <a:gd name="connsiteX185" fmla="*/ 1792 w 10000"/>
                  <a:gd name="connsiteY185" fmla="*/ 1218 h 10000"/>
                  <a:gd name="connsiteX186" fmla="*/ 1767 w 10000"/>
                  <a:gd name="connsiteY186" fmla="*/ 1231 h 10000"/>
                  <a:gd name="connsiteX187" fmla="*/ 1717 w 10000"/>
                  <a:gd name="connsiteY187" fmla="*/ 1266 h 10000"/>
                  <a:gd name="connsiteX188" fmla="*/ 1695 w 10000"/>
                  <a:gd name="connsiteY188" fmla="*/ 1279 h 10000"/>
                  <a:gd name="connsiteX189" fmla="*/ 1654 w 10000"/>
                  <a:gd name="connsiteY189" fmla="*/ 1308 h 10000"/>
                  <a:gd name="connsiteX190" fmla="*/ 1620 w 10000"/>
                  <a:gd name="connsiteY190" fmla="*/ 1334 h 10000"/>
                  <a:gd name="connsiteX191" fmla="*/ 1590 w 10000"/>
                  <a:gd name="connsiteY191" fmla="*/ 1360 h 10000"/>
                  <a:gd name="connsiteX192" fmla="*/ 1565 w 10000"/>
                  <a:gd name="connsiteY192" fmla="*/ 1380 h 10000"/>
                  <a:gd name="connsiteX193" fmla="*/ 1532 w 10000"/>
                  <a:gd name="connsiteY193" fmla="*/ 1402 h 10000"/>
                  <a:gd name="connsiteX194" fmla="*/ 1501 w 10000"/>
                  <a:gd name="connsiteY194" fmla="*/ 1418 h 10000"/>
                  <a:gd name="connsiteX195" fmla="*/ 1460 w 10000"/>
                  <a:gd name="connsiteY195" fmla="*/ 1438 h 10000"/>
                  <a:gd name="connsiteX196" fmla="*/ 1435 w 10000"/>
                  <a:gd name="connsiteY196" fmla="*/ 1454 h 10000"/>
                  <a:gd name="connsiteX197" fmla="*/ 1421 w 10000"/>
                  <a:gd name="connsiteY197" fmla="*/ 1464 h 10000"/>
                  <a:gd name="connsiteX198" fmla="*/ 1380 w 10000"/>
                  <a:gd name="connsiteY198" fmla="*/ 1473 h 10000"/>
                  <a:gd name="connsiteX199" fmla="*/ 1324 w 10000"/>
                  <a:gd name="connsiteY199" fmla="*/ 1477 h 10000"/>
                  <a:gd name="connsiteX200" fmla="*/ 1274 w 10000"/>
                  <a:gd name="connsiteY200" fmla="*/ 1483 h 10000"/>
                  <a:gd name="connsiteX201" fmla="*/ 1244 w 10000"/>
                  <a:gd name="connsiteY201" fmla="*/ 1486 h 10000"/>
                  <a:gd name="connsiteX202" fmla="*/ 1233 w 10000"/>
                  <a:gd name="connsiteY202" fmla="*/ 1486 h 10000"/>
                  <a:gd name="connsiteX203" fmla="*/ 1197 w 10000"/>
                  <a:gd name="connsiteY203" fmla="*/ 1493 h 10000"/>
                  <a:gd name="connsiteX204" fmla="*/ 1180 w 10000"/>
                  <a:gd name="connsiteY204" fmla="*/ 1496 h 10000"/>
                  <a:gd name="connsiteX205" fmla="*/ 1169 w 10000"/>
                  <a:gd name="connsiteY205" fmla="*/ 1496 h 10000"/>
                  <a:gd name="connsiteX206" fmla="*/ 1161 w 10000"/>
                  <a:gd name="connsiteY206" fmla="*/ 1503 h 10000"/>
                  <a:gd name="connsiteX207" fmla="*/ 1155 w 10000"/>
                  <a:gd name="connsiteY207" fmla="*/ 1503 h 10000"/>
                  <a:gd name="connsiteX208" fmla="*/ 501 w 10000"/>
                  <a:gd name="connsiteY208" fmla="*/ 2277 h 10000"/>
                  <a:gd name="connsiteX209" fmla="*/ 396 w 10000"/>
                  <a:gd name="connsiteY209" fmla="*/ 2532 h 10000"/>
                  <a:gd name="connsiteX210" fmla="*/ 324 w 10000"/>
                  <a:gd name="connsiteY210" fmla="*/ 2759 h 10000"/>
                  <a:gd name="connsiteX211" fmla="*/ 274 w 10000"/>
                  <a:gd name="connsiteY211" fmla="*/ 2866 h 10000"/>
                  <a:gd name="connsiteX212" fmla="*/ 202 w 10000"/>
                  <a:gd name="connsiteY212" fmla="*/ 3008 h 10000"/>
                  <a:gd name="connsiteX213" fmla="*/ 211 w 10000"/>
                  <a:gd name="connsiteY213" fmla="*/ 3177 h 10000"/>
                  <a:gd name="connsiteX214" fmla="*/ 235 w 10000"/>
                  <a:gd name="connsiteY214" fmla="*/ 3368 h 10000"/>
                  <a:gd name="connsiteX215" fmla="*/ 266 w 10000"/>
                  <a:gd name="connsiteY215" fmla="*/ 3595 h 10000"/>
                  <a:gd name="connsiteX216" fmla="*/ 299 w 10000"/>
                  <a:gd name="connsiteY216" fmla="*/ 3831 h 10000"/>
                  <a:gd name="connsiteX217" fmla="*/ 305 w 10000"/>
                  <a:gd name="connsiteY217" fmla="*/ 3863 h 10000"/>
                  <a:gd name="connsiteX218" fmla="*/ 341 w 10000"/>
                  <a:gd name="connsiteY218" fmla="*/ 3941 h 10000"/>
                  <a:gd name="connsiteX219" fmla="*/ 186 w 10000"/>
                  <a:gd name="connsiteY219" fmla="*/ 3935 h 10000"/>
                  <a:gd name="connsiteX220" fmla="*/ 30 w 10000"/>
                  <a:gd name="connsiteY220" fmla="*/ 3925 h 10000"/>
                  <a:gd name="connsiteX221" fmla="*/ 0 w 10000"/>
                  <a:gd name="connsiteY221" fmla="*/ 4054 h 10000"/>
                  <a:gd name="connsiteX222" fmla="*/ 14 w 10000"/>
                  <a:gd name="connsiteY222" fmla="*/ 4152 h 10000"/>
                  <a:gd name="connsiteX223" fmla="*/ 22 w 10000"/>
                  <a:gd name="connsiteY223" fmla="*/ 4242 h 10000"/>
                  <a:gd name="connsiteX224" fmla="*/ 30 w 10000"/>
                  <a:gd name="connsiteY224" fmla="*/ 4291 h 10000"/>
                  <a:gd name="connsiteX225" fmla="*/ 102 w 10000"/>
                  <a:gd name="connsiteY225" fmla="*/ 4271 h 10000"/>
                  <a:gd name="connsiteX226" fmla="*/ 155 w 10000"/>
                  <a:gd name="connsiteY226" fmla="*/ 4262 h 10000"/>
                  <a:gd name="connsiteX227" fmla="*/ 410 w 10000"/>
                  <a:gd name="connsiteY227" fmla="*/ 4255 h 10000"/>
                  <a:gd name="connsiteX228" fmla="*/ 418 w 10000"/>
                  <a:gd name="connsiteY228" fmla="*/ 4385 h 10000"/>
                  <a:gd name="connsiteX229" fmla="*/ 429 w 10000"/>
                  <a:gd name="connsiteY229" fmla="*/ 4543 h 10000"/>
                  <a:gd name="connsiteX230" fmla="*/ 443 w 10000"/>
                  <a:gd name="connsiteY230" fmla="*/ 4585 h 10000"/>
                  <a:gd name="connsiteX231" fmla="*/ 465 w 10000"/>
                  <a:gd name="connsiteY231" fmla="*/ 4611 h 10000"/>
                  <a:gd name="connsiteX232" fmla="*/ 468 w 10000"/>
                  <a:gd name="connsiteY232" fmla="*/ 4621 h 10000"/>
                  <a:gd name="connsiteX233" fmla="*/ 474 w 10000"/>
                  <a:gd name="connsiteY233" fmla="*/ 4679 h 10000"/>
                  <a:gd name="connsiteX234" fmla="*/ 554 w 10000"/>
                  <a:gd name="connsiteY234" fmla="*/ 4738 h 10000"/>
                  <a:gd name="connsiteX235" fmla="*/ 637 w 10000"/>
                  <a:gd name="connsiteY235" fmla="*/ 4809 h 10000"/>
                  <a:gd name="connsiteX236" fmla="*/ 704 w 10000"/>
                  <a:gd name="connsiteY236" fmla="*/ 4851 h 10000"/>
                  <a:gd name="connsiteX237" fmla="*/ 740 w 10000"/>
                  <a:gd name="connsiteY237" fmla="*/ 4893 h 10000"/>
                  <a:gd name="connsiteX238" fmla="*/ 756 w 10000"/>
                  <a:gd name="connsiteY238" fmla="*/ 4896 h 10000"/>
                  <a:gd name="connsiteX239" fmla="*/ 767 w 10000"/>
                  <a:gd name="connsiteY239" fmla="*/ 4880 h 10000"/>
                  <a:gd name="connsiteX240" fmla="*/ 806 w 10000"/>
                  <a:gd name="connsiteY240" fmla="*/ 4945 h 10000"/>
                  <a:gd name="connsiteX241" fmla="*/ 886 w 10000"/>
                  <a:gd name="connsiteY241" fmla="*/ 5078 h 10000"/>
                  <a:gd name="connsiteX242" fmla="*/ 911 w 10000"/>
                  <a:gd name="connsiteY242" fmla="*/ 5130 h 10000"/>
                  <a:gd name="connsiteX243" fmla="*/ 920 w 10000"/>
                  <a:gd name="connsiteY243" fmla="*/ 5191 h 10000"/>
                  <a:gd name="connsiteX244" fmla="*/ 920 w 10000"/>
                  <a:gd name="connsiteY244" fmla="*/ 5220 h 10000"/>
                  <a:gd name="connsiteX245" fmla="*/ 911 w 10000"/>
                  <a:gd name="connsiteY245" fmla="*/ 5314 h 10000"/>
                  <a:gd name="connsiteX246" fmla="*/ 898 w 10000"/>
                  <a:gd name="connsiteY246" fmla="*/ 5369 h 10000"/>
                  <a:gd name="connsiteX247" fmla="*/ 895 w 10000"/>
                  <a:gd name="connsiteY247" fmla="*/ 5385 h 10000"/>
                  <a:gd name="connsiteX248" fmla="*/ 895 w 10000"/>
                  <a:gd name="connsiteY248" fmla="*/ 5405 h 10000"/>
                  <a:gd name="connsiteX249" fmla="*/ 898 w 10000"/>
                  <a:gd name="connsiteY249" fmla="*/ 5434 h 10000"/>
                  <a:gd name="connsiteX250" fmla="*/ 911 w 10000"/>
                  <a:gd name="connsiteY250" fmla="*/ 5463 h 10000"/>
                  <a:gd name="connsiteX251" fmla="*/ 920 w 10000"/>
                  <a:gd name="connsiteY251" fmla="*/ 5492 h 10000"/>
                  <a:gd name="connsiteX252" fmla="*/ 934 w 10000"/>
                  <a:gd name="connsiteY252" fmla="*/ 5518 h 10000"/>
                  <a:gd name="connsiteX253" fmla="*/ 1169 w 10000"/>
                  <a:gd name="connsiteY253" fmla="*/ 5738 h 10000"/>
                  <a:gd name="connsiteX254" fmla="*/ 1188 w 10000"/>
                  <a:gd name="connsiteY254" fmla="*/ 5755 h 10000"/>
                  <a:gd name="connsiteX255" fmla="*/ 1216 w 10000"/>
                  <a:gd name="connsiteY255" fmla="*/ 5758 h 10000"/>
                  <a:gd name="connsiteX256" fmla="*/ 1313 w 10000"/>
                  <a:gd name="connsiteY256" fmla="*/ 5774 h 10000"/>
                  <a:gd name="connsiteX257" fmla="*/ 1349 w 10000"/>
                  <a:gd name="connsiteY257" fmla="*/ 5787 h 10000"/>
                  <a:gd name="connsiteX258" fmla="*/ 1393 w 10000"/>
                  <a:gd name="connsiteY258" fmla="*/ 5793 h 10000"/>
                  <a:gd name="connsiteX259" fmla="*/ 1393 w 10000"/>
                  <a:gd name="connsiteY259" fmla="*/ 5797 h 10000"/>
                  <a:gd name="connsiteX260" fmla="*/ 1421 w 10000"/>
                  <a:gd name="connsiteY260" fmla="*/ 5810 h 10000"/>
                  <a:gd name="connsiteX261" fmla="*/ 1446 w 10000"/>
                  <a:gd name="connsiteY261" fmla="*/ 5829 h 10000"/>
                  <a:gd name="connsiteX262" fmla="*/ 1460 w 10000"/>
                  <a:gd name="connsiteY262" fmla="*/ 5842 h 10000"/>
                  <a:gd name="connsiteX263" fmla="*/ 1476 w 10000"/>
                  <a:gd name="connsiteY263" fmla="*/ 5848 h 10000"/>
                  <a:gd name="connsiteX264" fmla="*/ 1501 w 10000"/>
                  <a:gd name="connsiteY264" fmla="*/ 5852 h 10000"/>
                  <a:gd name="connsiteX265" fmla="*/ 1532 w 10000"/>
                  <a:gd name="connsiteY265" fmla="*/ 5887 h 10000"/>
                  <a:gd name="connsiteX266" fmla="*/ 1565 w 10000"/>
                  <a:gd name="connsiteY266" fmla="*/ 5942 h 10000"/>
                  <a:gd name="connsiteX267" fmla="*/ 1587 w 10000"/>
                  <a:gd name="connsiteY267" fmla="*/ 5972 h 10000"/>
                  <a:gd name="connsiteX268" fmla="*/ 1612 w 10000"/>
                  <a:gd name="connsiteY268" fmla="*/ 5955 h 10000"/>
                  <a:gd name="connsiteX269" fmla="*/ 1679 w 10000"/>
                  <a:gd name="connsiteY269" fmla="*/ 6049 h 10000"/>
                  <a:gd name="connsiteX270" fmla="*/ 1720 w 10000"/>
                  <a:gd name="connsiteY270" fmla="*/ 6108 h 10000"/>
                  <a:gd name="connsiteX271" fmla="*/ 1751 w 10000"/>
                  <a:gd name="connsiteY271" fmla="*/ 6133 h 10000"/>
                  <a:gd name="connsiteX272" fmla="*/ 1792 w 10000"/>
                  <a:gd name="connsiteY272" fmla="*/ 6169 h 10000"/>
                  <a:gd name="connsiteX273" fmla="*/ 1801 w 10000"/>
                  <a:gd name="connsiteY273" fmla="*/ 6172 h 10000"/>
                  <a:gd name="connsiteX274" fmla="*/ 1814 w 10000"/>
                  <a:gd name="connsiteY274" fmla="*/ 6286 h 10000"/>
                  <a:gd name="connsiteX275" fmla="*/ 1817 w 10000"/>
                  <a:gd name="connsiteY275" fmla="*/ 6331 h 10000"/>
                  <a:gd name="connsiteX276" fmla="*/ 1809 w 10000"/>
                  <a:gd name="connsiteY276" fmla="*/ 6444 h 10000"/>
                  <a:gd name="connsiteX277" fmla="*/ 1801 w 10000"/>
                  <a:gd name="connsiteY277" fmla="*/ 6499 h 10000"/>
                  <a:gd name="connsiteX278" fmla="*/ 1781 w 10000"/>
                  <a:gd name="connsiteY278" fmla="*/ 6522 h 10000"/>
                  <a:gd name="connsiteX279" fmla="*/ 1773 w 10000"/>
                  <a:gd name="connsiteY279" fmla="*/ 6541 h 10000"/>
                  <a:gd name="connsiteX280" fmla="*/ 1762 w 10000"/>
                  <a:gd name="connsiteY280" fmla="*/ 6571 h 10000"/>
                  <a:gd name="connsiteX281" fmla="*/ 1767 w 10000"/>
                  <a:gd name="connsiteY281" fmla="*/ 6622 h 10000"/>
                  <a:gd name="connsiteX282" fmla="*/ 1767 w 10000"/>
                  <a:gd name="connsiteY282" fmla="*/ 6665 h 10000"/>
                  <a:gd name="connsiteX283" fmla="*/ 1767 w 10000"/>
                  <a:gd name="connsiteY283" fmla="*/ 6694 h 10000"/>
                  <a:gd name="connsiteX284" fmla="*/ 1776 w 10000"/>
                  <a:gd name="connsiteY284" fmla="*/ 6726 h 10000"/>
                  <a:gd name="connsiteX285" fmla="*/ 1776 w 10000"/>
                  <a:gd name="connsiteY285" fmla="*/ 6745 h 10000"/>
                  <a:gd name="connsiteX286" fmla="*/ 1767 w 10000"/>
                  <a:gd name="connsiteY286" fmla="*/ 6765 h 10000"/>
                  <a:gd name="connsiteX287" fmla="*/ 1762 w 10000"/>
                  <a:gd name="connsiteY287" fmla="*/ 6804 h 10000"/>
                  <a:gd name="connsiteX288" fmla="*/ 1753 w 10000"/>
                  <a:gd name="connsiteY288" fmla="*/ 6839 h 10000"/>
                  <a:gd name="connsiteX289" fmla="*/ 1742 w 10000"/>
                  <a:gd name="connsiteY289" fmla="*/ 6849 h 10000"/>
                  <a:gd name="connsiteX290" fmla="*/ 1726 w 10000"/>
                  <a:gd name="connsiteY290" fmla="*/ 6849 h 10000"/>
                  <a:gd name="connsiteX291" fmla="*/ 1712 w 10000"/>
                  <a:gd name="connsiteY291" fmla="*/ 6852 h 10000"/>
                  <a:gd name="connsiteX292" fmla="*/ 1640 w 10000"/>
                  <a:gd name="connsiteY292" fmla="*/ 6953 h 10000"/>
                  <a:gd name="connsiteX293" fmla="*/ 1493 w 10000"/>
                  <a:gd name="connsiteY293" fmla="*/ 7105 h 10000"/>
                  <a:gd name="connsiteX294" fmla="*/ 1490 w 10000"/>
                  <a:gd name="connsiteY294" fmla="*/ 7124 h 10000"/>
                  <a:gd name="connsiteX295" fmla="*/ 1468 w 10000"/>
                  <a:gd name="connsiteY295" fmla="*/ 7137 h 10000"/>
                  <a:gd name="connsiteX296" fmla="*/ 1454 w 10000"/>
                  <a:gd name="connsiteY296" fmla="*/ 7144 h 10000"/>
                  <a:gd name="connsiteX297" fmla="*/ 1452 w 10000"/>
                  <a:gd name="connsiteY297" fmla="*/ 7157 h 10000"/>
                  <a:gd name="connsiteX298" fmla="*/ 1446 w 10000"/>
                  <a:gd name="connsiteY298" fmla="*/ 7199 h 10000"/>
                  <a:gd name="connsiteX299" fmla="*/ 1476 w 10000"/>
                  <a:gd name="connsiteY299" fmla="*/ 7247 h 10000"/>
                  <a:gd name="connsiteX300" fmla="*/ 1501 w 10000"/>
                  <a:gd name="connsiteY300" fmla="*/ 7270 h 10000"/>
                  <a:gd name="connsiteX301" fmla="*/ 1518 w 10000"/>
                  <a:gd name="connsiteY301" fmla="*/ 7286 h 10000"/>
                  <a:gd name="connsiteX302" fmla="*/ 1524 w 10000"/>
                  <a:gd name="connsiteY302" fmla="*/ 7306 h 10000"/>
                  <a:gd name="connsiteX303" fmla="*/ 1540 w 10000"/>
                  <a:gd name="connsiteY303" fmla="*/ 7322 h 10000"/>
                  <a:gd name="connsiteX304" fmla="*/ 1565 w 10000"/>
                  <a:gd name="connsiteY304" fmla="*/ 7325 h 10000"/>
                  <a:gd name="connsiteX305" fmla="*/ 1590 w 10000"/>
                  <a:gd name="connsiteY305" fmla="*/ 7332 h 10000"/>
                  <a:gd name="connsiteX306" fmla="*/ 1615 w 10000"/>
                  <a:gd name="connsiteY306" fmla="*/ 7345 h 10000"/>
                  <a:gd name="connsiteX307" fmla="*/ 1662 w 10000"/>
                  <a:gd name="connsiteY307" fmla="*/ 7370 h 10000"/>
                  <a:gd name="connsiteX308" fmla="*/ 1670 w 10000"/>
                  <a:gd name="connsiteY308" fmla="*/ 7351 h 10000"/>
                  <a:gd name="connsiteX309" fmla="*/ 1726 w 10000"/>
                  <a:gd name="connsiteY309" fmla="*/ 7354 h 10000"/>
                  <a:gd name="connsiteX310" fmla="*/ 1726 w 10000"/>
                  <a:gd name="connsiteY310" fmla="*/ 7400 h 10000"/>
                  <a:gd name="connsiteX311" fmla="*/ 1773 w 10000"/>
                  <a:gd name="connsiteY311" fmla="*/ 7409 h 10000"/>
                  <a:gd name="connsiteX312" fmla="*/ 1806 w 10000"/>
                  <a:gd name="connsiteY312" fmla="*/ 7416 h 10000"/>
                  <a:gd name="connsiteX313" fmla="*/ 1839 w 10000"/>
                  <a:gd name="connsiteY313" fmla="*/ 7403 h 10000"/>
                  <a:gd name="connsiteX314" fmla="*/ 1886 w 10000"/>
                  <a:gd name="connsiteY314" fmla="*/ 7403 h 10000"/>
                  <a:gd name="connsiteX315" fmla="*/ 1898 w 10000"/>
                  <a:gd name="connsiteY315" fmla="*/ 7403 h 10000"/>
                  <a:gd name="connsiteX316" fmla="*/ 1914 w 10000"/>
                  <a:gd name="connsiteY316" fmla="*/ 7494 h 10000"/>
                  <a:gd name="connsiteX317" fmla="*/ 1895 w 10000"/>
                  <a:gd name="connsiteY317" fmla="*/ 7523 h 10000"/>
                  <a:gd name="connsiteX318" fmla="*/ 1825 w 10000"/>
                  <a:gd name="connsiteY318" fmla="*/ 7617 h 10000"/>
                  <a:gd name="connsiteX319" fmla="*/ 1776 w 10000"/>
                  <a:gd name="connsiteY319" fmla="*/ 7691 h 10000"/>
                  <a:gd name="connsiteX320" fmla="*/ 1781 w 10000"/>
                  <a:gd name="connsiteY320" fmla="*/ 7723 h 10000"/>
                  <a:gd name="connsiteX321" fmla="*/ 1767 w 10000"/>
                  <a:gd name="connsiteY321" fmla="*/ 7759 h 10000"/>
                  <a:gd name="connsiteX322" fmla="*/ 1762 w 10000"/>
                  <a:gd name="connsiteY322" fmla="*/ 7817 h 10000"/>
                  <a:gd name="connsiteX323" fmla="*/ 1762 w 10000"/>
                  <a:gd name="connsiteY323" fmla="*/ 7856 h 10000"/>
                  <a:gd name="connsiteX324" fmla="*/ 1776 w 10000"/>
                  <a:gd name="connsiteY324" fmla="*/ 7892 h 10000"/>
                  <a:gd name="connsiteX325" fmla="*/ 1784 w 10000"/>
                  <a:gd name="connsiteY325" fmla="*/ 7902 h 10000"/>
                  <a:gd name="connsiteX326" fmla="*/ 1801 w 10000"/>
                  <a:gd name="connsiteY326" fmla="*/ 7908 h 10000"/>
                  <a:gd name="connsiteX327" fmla="*/ 1809 w 10000"/>
                  <a:gd name="connsiteY327" fmla="*/ 7911 h 10000"/>
                  <a:gd name="connsiteX328" fmla="*/ 1801 w 10000"/>
                  <a:gd name="connsiteY328" fmla="*/ 7940 h 10000"/>
                  <a:gd name="connsiteX329" fmla="*/ 1798 w 10000"/>
                  <a:gd name="connsiteY329" fmla="*/ 7979 h 10000"/>
                  <a:gd name="connsiteX330" fmla="*/ 1806 w 10000"/>
                  <a:gd name="connsiteY330" fmla="*/ 8002 h 10000"/>
                  <a:gd name="connsiteX331" fmla="*/ 1823 w 10000"/>
                  <a:gd name="connsiteY331" fmla="*/ 8021 h 10000"/>
                  <a:gd name="connsiteX332" fmla="*/ 1834 w 10000"/>
                  <a:gd name="connsiteY332" fmla="*/ 8044 h 10000"/>
                  <a:gd name="connsiteX333" fmla="*/ 1839 w 10000"/>
                  <a:gd name="connsiteY333" fmla="*/ 8073 h 10000"/>
                  <a:gd name="connsiteX334" fmla="*/ 1842 w 10000"/>
                  <a:gd name="connsiteY334" fmla="*/ 8106 h 10000"/>
                  <a:gd name="connsiteX335" fmla="*/ 1839 w 10000"/>
                  <a:gd name="connsiteY335" fmla="*/ 8144 h 10000"/>
                  <a:gd name="connsiteX336" fmla="*/ 1856 w 10000"/>
                  <a:gd name="connsiteY336" fmla="*/ 8164 h 10000"/>
                  <a:gd name="connsiteX337" fmla="*/ 1886 w 10000"/>
                  <a:gd name="connsiteY337" fmla="*/ 8193 h 10000"/>
                  <a:gd name="connsiteX338" fmla="*/ 1922 w 10000"/>
                  <a:gd name="connsiteY338" fmla="*/ 8206 h 10000"/>
                  <a:gd name="connsiteX339" fmla="*/ 1967 w 10000"/>
                  <a:gd name="connsiteY339" fmla="*/ 8203 h 10000"/>
                  <a:gd name="connsiteX340" fmla="*/ 1986 w 10000"/>
                  <a:gd name="connsiteY340" fmla="*/ 8212 h 10000"/>
                  <a:gd name="connsiteX341" fmla="*/ 2000 w 10000"/>
                  <a:gd name="connsiteY341" fmla="*/ 8232 h 10000"/>
                  <a:gd name="connsiteX342" fmla="*/ 2033 w 10000"/>
                  <a:gd name="connsiteY342" fmla="*/ 8258 h 10000"/>
                  <a:gd name="connsiteX343" fmla="*/ 2050 w 10000"/>
                  <a:gd name="connsiteY343" fmla="*/ 8271 h 10000"/>
                  <a:gd name="connsiteX344" fmla="*/ 2089 w 10000"/>
                  <a:gd name="connsiteY344" fmla="*/ 8280 h 10000"/>
                  <a:gd name="connsiteX345" fmla="*/ 2122 w 10000"/>
                  <a:gd name="connsiteY345" fmla="*/ 8300 h 10000"/>
                  <a:gd name="connsiteX346" fmla="*/ 2163 w 10000"/>
                  <a:gd name="connsiteY346" fmla="*/ 8332 h 10000"/>
                  <a:gd name="connsiteX347" fmla="*/ 2172 w 10000"/>
                  <a:gd name="connsiteY347" fmla="*/ 8335 h 10000"/>
                  <a:gd name="connsiteX348" fmla="*/ 2177 w 10000"/>
                  <a:gd name="connsiteY348" fmla="*/ 8345 h 10000"/>
                  <a:gd name="connsiteX349" fmla="*/ 2163 w 10000"/>
                  <a:gd name="connsiteY349" fmla="*/ 8371 h 10000"/>
                  <a:gd name="connsiteX350" fmla="*/ 2139 w 10000"/>
                  <a:gd name="connsiteY350" fmla="*/ 8423 h 10000"/>
                  <a:gd name="connsiteX351" fmla="*/ 2130 w 10000"/>
                  <a:gd name="connsiteY351" fmla="*/ 8439 h 10000"/>
                  <a:gd name="connsiteX352" fmla="*/ 2105 w 10000"/>
                  <a:gd name="connsiteY352" fmla="*/ 8446 h 10000"/>
                  <a:gd name="connsiteX353" fmla="*/ 2080 w 10000"/>
                  <a:gd name="connsiteY353" fmla="*/ 8449 h 10000"/>
                  <a:gd name="connsiteX354" fmla="*/ 2075 w 10000"/>
                  <a:gd name="connsiteY354" fmla="*/ 8459 h 10000"/>
                  <a:gd name="connsiteX355" fmla="*/ 2072 w 10000"/>
                  <a:gd name="connsiteY355" fmla="*/ 8475 h 10000"/>
                  <a:gd name="connsiteX356" fmla="*/ 2080 w 10000"/>
                  <a:gd name="connsiteY356" fmla="*/ 8484 h 10000"/>
                  <a:gd name="connsiteX357" fmla="*/ 2100 w 10000"/>
                  <a:gd name="connsiteY357" fmla="*/ 8475 h 10000"/>
                  <a:gd name="connsiteX358" fmla="*/ 2141 w 10000"/>
                  <a:gd name="connsiteY358" fmla="*/ 8478 h 10000"/>
                  <a:gd name="connsiteX359" fmla="*/ 2172 w 10000"/>
                  <a:gd name="connsiteY359" fmla="*/ 8475 h 10000"/>
                  <a:gd name="connsiteX360" fmla="*/ 2188 w 10000"/>
                  <a:gd name="connsiteY360" fmla="*/ 8475 h 10000"/>
                  <a:gd name="connsiteX361" fmla="*/ 2222 w 10000"/>
                  <a:gd name="connsiteY361" fmla="*/ 8497 h 10000"/>
                  <a:gd name="connsiteX362" fmla="*/ 2252 w 10000"/>
                  <a:gd name="connsiteY362" fmla="*/ 8514 h 10000"/>
                  <a:gd name="connsiteX363" fmla="*/ 2274 w 10000"/>
                  <a:gd name="connsiteY363" fmla="*/ 8514 h 10000"/>
                  <a:gd name="connsiteX364" fmla="*/ 2299 w 10000"/>
                  <a:gd name="connsiteY364" fmla="*/ 8504 h 10000"/>
                  <a:gd name="connsiteX365" fmla="*/ 2310 w 10000"/>
                  <a:gd name="connsiteY365" fmla="*/ 8504 h 10000"/>
                  <a:gd name="connsiteX366" fmla="*/ 2319 w 10000"/>
                  <a:gd name="connsiteY366" fmla="*/ 8484 h 10000"/>
                  <a:gd name="connsiteX367" fmla="*/ 2338 w 10000"/>
                  <a:gd name="connsiteY367" fmla="*/ 8494 h 10000"/>
                  <a:gd name="connsiteX368" fmla="*/ 2338 w 10000"/>
                  <a:gd name="connsiteY368" fmla="*/ 8552 h 10000"/>
                  <a:gd name="connsiteX369" fmla="*/ 2366 w 10000"/>
                  <a:gd name="connsiteY369" fmla="*/ 8572 h 10000"/>
                  <a:gd name="connsiteX370" fmla="*/ 2382 w 10000"/>
                  <a:gd name="connsiteY370" fmla="*/ 8582 h 10000"/>
                  <a:gd name="connsiteX371" fmla="*/ 2435 w 10000"/>
                  <a:gd name="connsiteY371" fmla="*/ 8552 h 10000"/>
                  <a:gd name="connsiteX372" fmla="*/ 2443 w 10000"/>
                  <a:gd name="connsiteY372" fmla="*/ 8552 h 10000"/>
                  <a:gd name="connsiteX373" fmla="*/ 2454 w 10000"/>
                  <a:gd name="connsiteY373" fmla="*/ 8552 h 10000"/>
                  <a:gd name="connsiteX374" fmla="*/ 2471 w 10000"/>
                  <a:gd name="connsiteY374" fmla="*/ 8546 h 10000"/>
                  <a:gd name="connsiteX375" fmla="*/ 2488 w 10000"/>
                  <a:gd name="connsiteY375" fmla="*/ 8536 h 10000"/>
                  <a:gd name="connsiteX376" fmla="*/ 2501 w 10000"/>
                  <a:gd name="connsiteY376" fmla="*/ 8533 h 10000"/>
                  <a:gd name="connsiteX377" fmla="*/ 2512 w 10000"/>
                  <a:gd name="connsiteY377" fmla="*/ 8533 h 10000"/>
                  <a:gd name="connsiteX378" fmla="*/ 2521 w 10000"/>
                  <a:gd name="connsiteY378" fmla="*/ 8546 h 10000"/>
                  <a:gd name="connsiteX379" fmla="*/ 2521 w 10000"/>
                  <a:gd name="connsiteY379" fmla="*/ 8572 h 10000"/>
                  <a:gd name="connsiteX380" fmla="*/ 2535 w 10000"/>
                  <a:gd name="connsiteY380" fmla="*/ 8588 h 10000"/>
                  <a:gd name="connsiteX381" fmla="*/ 2551 w 10000"/>
                  <a:gd name="connsiteY381" fmla="*/ 8582 h 10000"/>
                  <a:gd name="connsiteX382" fmla="*/ 2560 w 10000"/>
                  <a:gd name="connsiteY382" fmla="*/ 8582 h 10000"/>
                  <a:gd name="connsiteX383" fmla="*/ 2573 w 10000"/>
                  <a:gd name="connsiteY383" fmla="*/ 8588 h 10000"/>
                  <a:gd name="connsiteX384" fmla="*/ 2584 w 10000"/>
                  <a:gd name="connsiteY384" fmla="*/ 8591 h 10000"/>
                  <a:gd name="connsiteX385" fmla="*/ 2590 w 10000"/>
                  <a:gd name="connsiteY385" fmla="*/ 8598 h 10000"/>
                  <a:gd name="connsiteX386" fmla="*/ 2598 w 10000"/>
                  <a:gd name="connsiteY386" fmla="*/ 8608 h 10000"/>
                  <a:gd name="connsiteX387" fmla="*/ 2607 w 10000"/>
                  <a:gd name="connsiteY387" fmla="*/ 8617 h 10000"/>
                  <a:gd name="connsiteX388" fmla="*/ 2618 w 10000"/>
                  <a:gd name="connsiteY388" fmla="*/ 8617 h 10000"/>
                  <a:gd name="connsiteX389" fmla="*/ 2640 w 10000"/>
                  <a:gd name="connsiteY389" fmla="*/ 8608 h 10000"/>
                  <a:gd name="connsiteX390" fmla="*/ 2670 w 10000"/>
                  <a:gd name="connsiteY390" fmla="*/ 8598 h 10000"/>
                  <a:gd name="connsiteX391" fmla="*/ 2673 w 10000"/>
                  <a:gd name="connsiteY391" fmla="*/ 8598 h 10000"/>
                  <a:gd name="connsiteX392" fmla="*/ 2690 w 10000"/>
                  <a:gd name="connsiteY392" fmla="*/ 8598 h 10000"/>
                  <a:gd name="connsiteX393" fmla="*/ 2698 w 10000"/>
                  <a:gd name="connsiteY393" fmla="*/ 8598 h 10000"/>
                  <a:gd name="connsiteX394" fmla="*/ 2712 w 10000"/>
                  <a:gd name="connsiteY394" fmla="*/ 8598 h 10000"/>
                  <a:gd name="connsiteX395" fmla="*/ 2726 w 10000"/>
                  <a:gd name="connsiteY395" fmla="*/ 8591 h 10000"/>
                  <a:gd name="connsiteX396" fmla="*/ 2737 w 10000"/>
                  <a:gd name="connsiteY396" fmla="*/ 8588 h 10000"/>
                  <a:gd name="connsiteX397" fmla="*/ 2759 w 10000"/>
                  <a:gd name="connsiteY397" fmla="*/ 8582 h 10000"/>
                  <a:gd name="connsiteX398" fmla="*/ 2770 w 10000"/>
                  <a:gd name="connsiteY398" fmla="*/ 8578 h 10000"/>
                  <a:gd name="connsiteX399" fmla="*/ 2784 w 10000"/>
                  <a:gd name="connsiteY399" fmla="*/ 8572 h 10000"/>
                  <a:gd name="connsiteX400" fmla="*/ 2795 w 10000"/>
                  <a:gd name="connsiteY400" fmla="*/ 8572 h 10000"/>
                  <a:gd name="connsiteX401" fmla="*/ 2803 w 10000"/>
                  <a:gd name="connsiteY401" fmla="*/ 8588 h 10000"/>
                  <a:gd name="connsiteX402" fmla="*/ 2803 w 10000"/>
                  <a:gd name="connsiteY402" fmla="*/ 8591 h 10000"/>
                  <a:gd name="connsiteX403" fmla="*/ 2803 w 10000"/>
                  <a:gd name="connsiteY403" fmla="*/ 8601 h 10000"/>
                  <a:gd name="connsiteX404" fmla="*/ 2809 w 10000"/>
                  <a:gd name="connsiteY404" fmla="*/ 8601 h 10000"/>
                  <a:gd name="connsiteX405" fmla="*/ 2823 w 10000"/>
                  <a:gd name="connsiteY405" fmla="*/ 8598 h 10000"/>
                  <a:gd name="connsiteX406" fmla="*/ 2831 w 10000"/>
                  <a:gd name="connsiteY406" fmla="*/ 8598 h 10000"/>
                  <a:gd name="connsiteX407" fmla="*/ 2839 w 10000"/>
                  <a:gd name="connsiteY407" fmla="*/ 8601 h 10000"/>
                  <a:gd name="connsiteX408" fmla="*/ 2848 w 10000"/>
                  <a:gd name="connsiteY408" fmla="*/ 8598 h 10000"/>
                  <a:gd name="connsiteX409" fmla="*/ 2856 w 10000"/>
                  <a:gd name="connsiteY409" fmla="*/ 8601 h 10000"/>
                  <a:gd name="connsiteX410" fmla="*/ 2859 w 10000"/>
                  <a:gd name="connsiteY410" fmla="*/ 8601 h 10000"/>
                  <a:gd name="connsiteX411" fmla="*/ 2864 w 10000"/>
                  <a:gd name="connsiteY411" fmla="*/ 8598 h 10000"/>
                  <a:gd name="connsiteX412" fmla="*/ 2889 w 10000"/>
                  <a:gd name="connsiteY412" fmla="*/ 8611 h 10000"/>
                  <a:gd name="connsiteX413" fmla="*/ 2906 w 10000"/>
                  <a:gd name="connsiteY413" fmla="*/ 8620 h 10000"/>
                  <a:gd name="connsiteX414" fmla="*/ 2914 w 10000"/>
                  <a:gd name="connsiteY414" fmla="*/ 8627 h 10000"/>
                  <a:gd name="connsiteX415" fmla="*/ 2920 w 10000"/>
                  <a:gd name="connsiteY415" fmla="*/ 8640 h 10000"/>
                  <a:gd name="connsiteX416" fmla="*/ 2922 w 10000"/>
                  <a:gd name="connsiteY416" fmla="*/ 8666 h 10000"/>
                  <a:gd name="connsiteX417" fmla="*/ 2922 w 10000"/>
                  <a:gd name="connsiteY417" fmla="*/ 8692 h 10000"/>
                  <a:gd name="connsiteX418" fmla="*/ 2939 w 10000"/>
                  <a:gd name="connsiteY418" fmla="*/ 8695 h 10000"/>
                  <a:gd name="connsiteX419" fmla="*/ 2953 w 10000"/>
                  <a:gd name="connsiteY419" fmla="*/ 8695 h 10000"/>
                  <a:gd name="connsiteX420" fmla="*/ 2961 w 10000"/>
                  <a:gd name="connsiteY420" fmla="*/ 8695 h 10000"/>
                  <a:gd name="connsiteX421" fmla="*/ 2972 w 10000"/>
                  <a:gd name="connsiteY421" fmla="*/ 8692 h 10000"/>
                  <a:gd name="connsiteX422" fmla="*/ 2981 w 10000"/>
                  <a:gd name="connsiteY422" fmla="*/ 8685 h 10000"/>
                  <a:gd name="connsiteX423" fmla="*/ 2989 w 10000"/>
                  <a:gd name="connsiteY423" fmla="*/ 8685 h 10000"/>
                  <a:gd name="connsiteX424" fmla="*/ 3008 w 10000"/>
                  <a:gd name="connsiteY424" fmla="*/ 8685 h 10000"/>
                  <a:gd name="connsiteX425" fmla="*/ 3028 w 10000"/>
                  <a:gd name="connsiteY425" fmla="*/ 8695 h 10000"/>
                  <a:gd name="connsiteX426" fmla="*/ 3042 w 10000"/>
                  <a:gd name="connsiteY426" fmla="*/ 8695 h 10000"/>
                  <a:gd name="connsiteX427" fmla="*/ 3053 w 10000"/>
                  <a:gd name="connsiteY427" fmla="*/ 8676 h 10000"/>
                  <a:gd name="connsiteX428" fmla="*/ 3061 w 10000"/>
                  <a:gd name="connsiteY428" fmla="*/ 8666 h 10000"/>
                  <a:gd name="connsiteX429" fmla="*/ 3066 w 10000"/>
                  <a:gd name="connsiteY429" fmla="*/ 8656 h 10000"/>
                  <a:gd name="connsiteX430" fmla="*/ 3091 w 10000"/>
                  <a:gd name="connsiteY430" fmla="*/ 8659 h 10000"/>
                  <a:gd name="connsiteX431" fmla="*/ 3105 w 10000"/>
                  <a:gd name="connsiteY431" fmla="*/ 8659 h 10000"/>
                  <a:gd name="connsiteX432" fmla="*/ 3108 w 10000"/>
                  <a:gd name="connsiteY432" fmla="*/ 8650 h 10000"/>
                  <a:gd name="connsiteX433" fmla="*/ 3147 w 10000"/>
                  <a:gd name="connsiteY433" fmla="*/ 8588 h 10000"/>
                  <a:gd name="connsiteX434" fmla="*/ 3150 w 10000"/>
                  <a:gd name="connsiteY434" fmla="*/ 8598 h 10000"/>
                  <a:gd name="connsiteX435" fmla="*/ 3163 w 10000"/>
                  <a:gd name="connsiteY435" fmla="*/ 8601 h 10000"/>
                  <a:gd name="connsiteX436" fmla="*/ 3180 w 10000"/>
                  <a:gd name="connsiteY436" fmla="*/ 8608 h 10000"/>
                  <a:gd name="connsiteX437" fmla="*/ 3188 w 10000"/>
                  <a:gd name="connsiteY437" fmla="*/ 8611 h 10000"/>
                  <a:gd name="connsiteX438" fmla="*/ 3227 w 10000"/>
                  <a:gd name="connsiteY438" fmla="*/ 8620 h 10000"/>
                  <a:gd name="connsiteX439" fmla="*/ 3238 w 10000"/>
                  <a:gd name="connsiteY439" fmla="*/ 8617 h 10000"/>
                  <a:gd name="connsiteX440" fmla="*/ 3247 w 10000"/>
                  <a:gd name="connsiteY440" fmla="*/ 8601 h 10000"/>
                  <a:gd name="connsiteX441" fmla="*/ 3269 w 10000"/>
                  <a:gd name="connsiteY441" fmla="*/ 8611 h 10000"/>
                  <a:gd name="connsiteX442" fmla="*/ 3277 w 10000"/>
                  <a:gd name="connsiteY442" fmla="*/ 8617 h 10000"/>
                  <a:gd name="connsiteX443" fmla="*/ 3285 w 10000"/>
                  <a:gd name="connsiteY443" fmla="*/ 8611 h 10000"/>
                  <a:gd name="connsiteX444" fmla="*/ 3307 w 10000"/>
                  <a:gd name="connsiteY444" fmla="*/ 8611 h 10000"/>
                  <a:gd name="connsiteX445" fmla="*/ 3319 w 10000"/>
                  <a:gd name="connsiteY445" fmla="*/ 8617 h 10000"/>
                  <a:gd name="connsiteX446" fmla="*/ 3324 w 10000"/>
                  <a:gd name="connsiteY446" fmla="*/ 8617 h 10000"/>
                  <a:gd name="connsiteX447" fmla="*/ 3327 w 10000"/>
                  <a:gd name="connsiteY447" fmla="*/ 8620 h 10000"/>
                  <a:gd name="connsiteX448" fmla="*/ 3341 w 10000"/>
                  <a:gd name="connsiteY448" fmla="*/ 8620 h 10000"/>
                  <a:gd name="connsiteX449" fmla="*/ 3357 w 10000"/>
                  <a:gd name="connsiteY449" fmla="*/ 8620 h 10000"/>
                  <a:gd name="connsiteX450" fmla="*/ 3374 w 10000"/>
                  <a:gd name="connsiteY450" fmla="*/ 8620 h 10000"/>
                  <a:gd name="connsiteX451" fmla="*/ 3382 w 10000"/>
                  <a:gd name="connsiteY451" fmla="*/ 8620 h 10000"/>
                  <a:gd name="connsiteX452" fmla="*/ 3399 w 10000"/>
                  <a:gd name="connsiteY452" fmla="*/ 8611 h 10000"/>
                  <a:gd name="connsiteX453" fmla="*/ 3413 w 10000"/>
                  <a:gd name="connsiteY453" fmla="*/ 8601 h 10000"/>
                  <a:gd name="connsiteX454" fmla="*/ 3421 w 10000"/>
                  <a:gd name="connsiteY454" fmla="*/ 8588 h 10000"/>
                  <a:gd name="connsiteX455" fmla="*/ 3421 w 10000"/>
                  <a:gd name="connsiteY455" fmla="*/ 8572 h 10000"/>
                  <a:gd name="connsiteX456" fmla="*/ 3421 w 10000"/>
                  <a:gd name="connsiteY456" fmla="*/ 8552 h 10000"/>
                  <a:gd name="connsiteX457" fmla="*/ 3424 w 10000"/>
                  <a:gd name="connsiteY457" fmla="*/ 8533 h 10000"/>
                  <a:gd name="connsiteX458" fmla="*/ 3432 w 10000"/>
                  <a:gd name="connsiteY458" fmla="*/ 8523 h 10000"/>
                  <a:gd name="connsiteX459" fmla="*/ 3446 w 10000"/>
                  <a:gd name="connsiteY459" fmla="*/ 8523 h 10000"/>
                  <a:gd name="connsiteX460" fmla="*/ 3457 w 10000"/>
                  <a:gd name="connsiteY460" fmla="*/ 8523 h 10000"/>
                  <a:gd name="connsiteX461" fmla="*/ 3476 w 10000"/>
                  <a:gd name="connsiteY461" fmla="*/ 8533 h 10000"/>
                  <a:gd name="connsiteX462" fmla="*/ 3485 w 10000"/>
                  <a:gd name="connsiteY462" fmla="*/ 8536 h 10000"/>
                  <a:gd name="connsiteX463" fmla="*/ 3501 w 10000"/>
                  <a:gd name="connsiteY463" fmla="*/ 8527 h 10000"/>
                  <a:gd name="connsiteX464" fmla="*/ 3504 w 10000"/>
                  <a:gd name="connsiteY464" fmla="*/ 8514 h 10000"/>
                  <a:gd name="connsiteX465" fmla="*/ 3510 w 10000"/>
                  <a:gd name="connsiteY465" fmla="*/ 8497 h 10000"/>
                  <a:gd name="connsiteX466" fmla="*/ 3537 w 10000"/>
                  <a:gd name="connsiteY466" fmla="*/ 8484 h 10000"/>
                  <a:gd name="connsiteX467" fmla="*/ 3562 w 10000"/>
                  <a:gd name="connsiteY467" fmla="*/ 8488 h 10000"/>
                  <a:gd name="connsiteX468" fmla="*/ 3568 w 10000"/>
                  <a:gd name="connsiteY468" fmla="*/ 8484 h 10000"/>
                  <a:gd name="connsiteX469" fmla="*/ 3584 w 10000"/>
                  <a:gd name="connsiteY469" fmla="*/ 8494 h 10000"/>
                  <a:gd name="connsiteX470" fmla="*/ 3593 w 10000"/>
                  <a:gd name="connsiteY470" fmla="*/ 8507 h 10000"/>
                  <a:gd name="connsiteX471" fmla="*/ 3618 w 10000"/>
                  <a:gd name="connsiteY471" fmla="*/ 8497 h 10000"/>
                  <a:gd name="connsiteX472" fmla="*/ 3643 w 10000"/>
                  <a:gd name="connsiteY472" fmla="*/ 8475 h 10000"/>
                  <a:gd name="connsiteX473" fmla="*/ 3657 w 10000"/>
                  <a:gd name="connsiteY473" fmla="*/ 8478 h 10000"/>
                  <a:gd name="connsiteX474" fmla="*/ 3670 w 10000"/>
                  <a:gd name="connsiteY474" fmla="*/ 8475 h 10000"/>
                  <a:gd name="connsiteX475" fmla="*/ 3673 w 10000"/>
                  <a:gd name="connsiteY475" fmla="*/ 8468 h 10000"/>
                  <a:gd name="connsiteX476" fmla="*/ 3681 w 10000"/>
                  <a:gd name="connsiteY476" fmla="*/ 8468 h 10000"/>
                  <a:gd name="connsiteX477" fmla="*/ 3698 w 10000"/>
                  <a:gd name="connsiteY477" fmla="*/ 8478 h 10000"/>
                  <a:gd name="connsiteX478" fmla="*/ 3720 w 10000"/>
                  <a:gd name="connsiteY478" fmla="*/ 8497 h 10000"/>
                  <a:gd name="connsiteX479" fmla="*/ 3715 w 10000"/>
                  <a:gd name="connsiteY479" fmla="*/ 8504 h 10000"/>
                  <a:gd name="connsiteX480" fmla="*/ 3729 w 10000"/>
                  <a:gd name="connsiteY480" fmla="*/ 8514 h 10000"/>
                  <a:gd name="connsiteX481" fmla="*/ 3729 w 10000"/>
                  <a:gd name="connsiteY481" fmla="*/ 8517 h 10000"/>
                  <a:gd name="connsiteX482" fmla="*/ 3740 w 10000"/>
                  <a:gd name="connsiteY482" fmla="*/ 8527 h 10000"/>
                  <a:gd name="connsiteX483" fmla="*/ 3759 w 10000"/>
                  <a:gd name="connsiteY483" fmla="*/ 8517 h 10000"/>
                  <a:gd name="connsiteX484" fmla="*/ 3762 w 10000"/>
                  <a:gd name="connsiteY484" fmla="*/ 8504 h 10000"/>
                  <a:gd name="connsiteX485" fmla="*/ 3770 w 10000"/>
                  <a:gd name="connsiteY485" fmla="*/ 8488 h 10000"/>
                  <a:gd name="connsiteX486" fmla="*/ 3778 w 10000"/>
                  <a:gd name="connsiteY486" fmla="*/ 8484 h 10000"/>
                  <a:gd name="connsiteX487" fmla="*/ 3792 w 10000"/>
                  <a:gd name="connsiteY487" fmla="*/ 8475 h 10000"/>
                  <a:gd name="connsiteX488" fmla="*/ 3803 w 10000"/>
                  <a:gd name="connsiteY488" fmla="*/ 8478 h 10000"/>
                  <a:gd name="connsiteX489" fmla="*/ 3809 w 10000"/>
                  <a:gd name="connsiteY489" fmla="*/ 8475 h 10000"/>
                  <a:gd name="connsiteX490" fmla="*/ 3825 w 10000"/>
                  <a:gd name="connsiteY490" fmla="*/ 8465 h 10000"/>
                  <a:gd name="connsiteX491" fmla="*/ 3834 w 10000"/>
                  <a:gd name="connsiteY491" fmla="*/ 8468 h 10000"/>
                  <a:gd name="connsiteX492" fmla="*/ 3842 w 10000"/>
                  <a:gd name="connsiteY492" fmla="*/ 8478 h 10000"/>
                  <a:gd name="connsiteX493" fmla="*/ 3850 w 10000"/>
                  <a:gd name="connsiteY493" fmla="*/ 8478 h 10000"/>
                  <a:gd name="connsiteX494" fmla="*/ 3859 w 10000"/>
                  <a:gd name="connsiteY494" fmla="*/ 8484 h 10000"/>
                  <a:gd name="connsiteX495" fmla="*/ 3873 w 10000"/>
                  <a:gd name="connsiteY495" fmla="*/ 8494 h 10000"/>
                  <a:gd name="connsiteX496" fmla="*/ 3875 w 10000"/>
                  <a:gd name="connsiteY496" fmla="*/ 8507 h 10000"/>
                  <a:gd name="connsiteX497" fmla="*/ 3881 w 10000"/>
                  <a:gd name="connsiteY497" fmla="*/ 8527 h 10000"/>
                  <a:gd name="connsiteX498" fmla="*/ 3875 w 10000"/>
                  <a:gd name="connsiteY498" fmla="*/ 8546 h 10000"/>
                  <a:gd name="connsiteX499" fmla="*/ 3892 w 10000"/>
                  <a:gd name="connsiteY499" fmla="*/ 8546 h 10000"/>
                  <a:gd name="connsiteX500" fmla="*/ 3900 w 10000"/>
                  <a:gd name="connsiteY500" fmla="*/ 8543 h 10000"/>
                  <a:gd name="connsiteX501" fmla="*/ 3906 w 10000"/>
                  <a:gd name="connsiteY501" fmla="*/ 8543 h 10000"/>
                  <a:gd name="connsiteX502" fmla="*/ 3922 w 10000"/>
                  <a:gd name="connsiteY502" fmla="*/ 8552 h 10000"/>
                  <a:gd name="connsiteX503" fmla="*/ 3939 w 10000"/>
                  <a:gd name="connsiteY503" fmla="*/ 8559 h 10000"/>
                  <a:gd name="connsiteX504" fmla="*/ 3953 w 10000"/>
                  <a:gd name="connsiteY504" fmla="*/ 8572 h 10000"/>
                  <a:gd name="connsiteX505" fmla="*/ 3956 w 10000"/>
                  <a:gd name="connsiteY505" fmla="*/ 8588 h 10000"/>
                  <a:gd name="connsiteX506" fmla="*/ 3956 w 10000"/>
                  <a:gd name="connsiteY506" fmla="*/ 8608 h 10000"/>
                  <a:gd name="connsiteX507" fmla="*/ 3972 w 10000"/>
                  <a:gd name="connsiteY507" fmla="*/ 8608 h 10000"/>
                  <a:gd name="connsiteX508" fmla="*/ 3986 w 10000"/>
                  <a:gd name="connsiteY508" fmla="*/ 8608 h 10000"/>
                  <a:gd name="connsiteX509" fmla="*/ 3997 w 10000"/>
                  <a:gd name="connsiteY509" fmla="*/ 8608 h 10000"/>
                  <a:gd name="connsiteX510" fmla="*/ 4006 w 10000"/>
                  <a:gd name="connsiteY510" fmla="*/ 8608 h 10000"/>
                  <a:gd name="connsiteX511" fmla="*/ 4006 w 10000"/>
                  <a:gd name="connsiteY511" fmla="*/ 8611 h 10000"/>
                  <a:gd name="connsiteX512" fmla="*/ 4011 w 10000"/>
                  <a:gd name="connsiteY512" fmla="*/ 8611 h 10000"/>
                  <a:gd name="connsiteX513" fmla="*/ 4022 w 10000"/>
                  <a:gd name="connsiteY513" fmla="*/ 8620 h 10000"/>
                  <a:gd name="connsiteX514" fmla="*/ 4042 w 10000"/>
                  <a:gd name="connsiteY514" fmla="*/ 8620 h 10000"/>
                  <a:gd name="connsiteX515" fmla="*/ 4050 w 10000"/>
                  <a:gd name="connsiteY515" fmla="*/ 8617 h 10000"/>
                  <a:gd name="connsiteX516" fmla="*/ 4069 w 10000"/>
                  <a:gd name="connsiteY516" fmla="*/ 8620 h 10000"/>
                  <a:gd name="connsiteX517" fmla="*/ 4086 w 10000"/>
                  <a:gd name="connsiteY517" fmla="*/ 8630 h 10000"/>
                  <a:gd name="connsiteX518" fmla="*/ 4108 w 10000"/>
                  <a:gd name="connsiteY518" fmla="*/ 8627 h 10000"/>
                  <a:gd name="connsiteX519" fmla="*/ 4125 w 10000"/>
                  <a:gd name="connsiteY519" fmla="*/ 8620 h 10000"/>
                  <a:gd name="connsiteX520" fmla="*/ 4133 w 10000"/>
                  <a:gd name="connsiteY520" fmla="*/ 8611 h 10000"/>
                  <a:gd name="connsiteX521" fmla="*/ 4139 w 10000"/>
                  <a:gd name="connsiteY521" fmla="*/ 8608 h 10000"/>
                  <a:gd name="connsiteX522" fmla="*/ 4147 w 10000"/>
                  <a:gd name="connsiteY522" fmla="*/ 8601 h 10000"/>
                  <a:gd name="connsiteX523" fmla="*/ 4155 w 10000"/>
                  <a:gd name="connsiteY523" fmla="*/ 8591 h 10000"/>
                  <a:gd name="connsiteX524" fmla="*/ 4166 w 10000"/>
                  <a:gd name="connsiteY524" fmla="*/ 8582 h 10000"/>
                  <a:gd name="connsiteX525" fmla="*/ 4183 w 10000"/>
                  <a:gd name="connsiteY525" fmla="*/ 8569 h 10000"/>
                  <a:gd name="connsiteX526" fmla="*/ 4191 w 10000"/>
                  <a:gd name="connsiteY526" fmla="*/ 8562 h 10000"/>
                  <a:gd name="connsiteX527" fmla="*/ 4208 w 10000"/>
                  <a:gd name="connsiteY527" fmla="*/ 8552 h 10000"/>
                  <a:gd name="connsiteX528" fmla="*/ 4230 w 10000"/>
                  <a:gd name="connsiteY528" fmla="*/ 8552 h 10000"/>
                  <a:gd name="connsiteX529" fmla="*/ 4238 w 10000"/>
                  <a:gd name="connsiteY529" fmla="*/ 8559 h 10000"/>
                  <a:gd name="connsiteX530" fmla="*/ 4247 w 10000"/>
                  <a:gd name="connsiteY530" fmla="*/ 8572 h 10000"/>
                  <a:gd name="connsiteX531" fmla="*/ 4252 w 10000"/>
                  <a:gd name="connsiteY531" fmla="*/ 8578 h 10000"/>
                  <a:gd name="connsiteX532" fmla="*/ 4263 w 10000"/>
                  <a:gd name="connsiteY532" fmla="*/ 8582 h 10000"/>
                  <a:gd name="connsiteX533" fmla="*/ 4277 w 10000"/>
                  <a:gd name="connsiteY533" fmla="*/ 8572 h 10000"/>
                  <a:gd name="connsiteX534" fmla="*/ 4294 w 10000"/>
                  <a:gd name="connsiteY534" fmla="*/ 8559 h 10000"/>
                  <a:gd name="connsiteX535" fmla="*/ 4302 w 10000"/>
                  <a:gd name="connsiteY535" fmla="*/ 8546 h 10000"/>
                  <a:gd name="connsiteX536" fmla="*/ 4310 w 10000"/>
                  <a:gd name="connsiteY536" fmla="*/ 8543 h 10000"/>
                  <a:gd name="connsiteX537" fmla="*/ 4313 w 10000"/>
                  <a:gd name="connsiteY537" fmla="*/ 8543 h 10000"/>
                  <a:gd name="connsiteX538" fmla="*/ 4332 w 10000"/>
                  <a:gd name="connsiteY538" fmla="*/ 8546 h 10000"/>
                  <a:gd name="connsiteX539" fmla="*/ 4335 w 10000"/>
                  <a:gd name="connsiteY539" fmla="*/ 8559 h 10000"/>
                  <a:gd name="connsiteX540" fmla="*/ 4349 w 10000"/>
                  <a:gd name="connsiteY540" fmla="*/ 8588 h 10000"/>
                  <a:gd name="connsiteX541" fmla="*/ 4360 w 10000"/>
                  <a:gd name="connsiteY541" fmla="*/ 8591 h 10000"/>
                  <a:gd name="connsiteX542" fmla="*/ 4366 w 10000"/>
                  <a:gd name="connsiteY542" fmla="*/ 8591 h 10000"/>
                  <a:gd name="connsiteX543" fmla="*/ 4382 w 10000"/>
                  <a:gd name="connsiteY543" fmla="*/ 8598 h 10000"/>
                  <a:gd name="connsiteX544" fmla="*/ 4385 w 10000"/>
                  <a:gd name="connsiteY544" fmla="*/ 8598 h 10000"/>
                  <a:gd name="connsiteX545" fmla="*/ 4402 w 10000"/>
                  <a:gd name="connsiteY545" fmla="*/ 8598 h 10000"/>
                  <a:gd name="connsiteX546" fmla="*/ 4421 w 10000"/>
                  <a:gd name="connsiteY546" fmla="*/ 8591 h 10000"/>
                  <a:gd name="connsiteX547" fmla="*/ 4440 w 10000"/>
                  <a:gd name="connsiteY547" fmla="*/ 8591 h 10000"/>
                  <a:gd name="connsiteX548" fmla="*/ 4449 w 10000"/>
                  <a:gd name="connsiteY548" fmla="*/ 8598 h 10000"/>
                  <a:gd name="connsiteX549" fmla="*/ 4454 w 10000"/>
                  <a:gd name="connsiteY549" fmla="*/ 8617 h 10000"/>
                  <a:gd name="connsiteX550" fmla="*/ 4463 w 10000"/>
                  <a:gd name="connsiteY550" fmla="*/ 8608 h 10000"/>
                  <a:gd name="connsiteX551" fmla="*/ 4474 w 10000"/>
                  <a:gd name="connsiteY551" fmla="*/ 8608 h 10000"/>
                  <a:gd name="connsiteX552" fmla="*/ 4490 w 10000"/>
                  <a:gd name="connsiteY552" fmla="*/ 8617 h 10000"/>
                  <a:gd name="connsiteX553" fmla="*/ 4504 w 10000"/>
                  <a:gd name="connsiteY553" fmla="*/ 8617 h 10000"/>
                  <a:gd name="connsiteX554" fmla="*/ 4518 w 10000"/>
                  <a:gd name="connsiteY554" fmla="*/ 8617 h 10000"/>
                  <a:gd name="connsiteX555" fmla="*/ 4535 w 10000"/>
                  <a:gd name="connsiteY555" fmla="*/ 8611 h 10000"/>
                  <a:gd name="connsiteX556" fmla="*/ 4546 w 10000"/>
                  <a:gd name="connsiteY556" fmla="*/ 8611 h 10000"/>
                  <a:gd name="connsiteX557" fmla="*/ 4562 w 10000"/>
                  <a:gd name="connsiteY557" fmla="*/ 8611 h 10000"/>
                  <a:gd name="connsiteX558" fmla="*/ 4571 w 10000"/>
                  <a:gd name="connsiteY558" fmla="*/ 8611 h 10000"/>
                  <a:gd name="connsiteX559" fmla="*/ 4579 w 10000"/>
                  <a:gd name="connsiteY559" fmla="*/ 8608 h 10000"/>
                  <a:gd name="connsiteX560" fmla="*/ 4584 w 10000"/>
                  <a:gd name="connsiteY560" fmla="*/ 8608 h 10000"/>
                  <a:gd name="connsiteX561" fmla="*/ 4601 w 10000"/>
                  <a:gd name="connsiteY561" fmla="*/ 8617 h 10000"/>
                  <a:gd name="connsiteX562" fmla="*/ 4609 w 10000"/>
                  <a:gd name="connsiteY562" fmla="*/ 8627 h 10000"/>
                  <a:gd name="connsiteX563" fmla="*/ 4618 w 10000"/>
                  <a:gd name="connsiteY563" fmla="*/ 8637 h 10000"/>
                  <a:gd name="connsiteX564" fmla="*/ 4618 w 10000"/>
                  <a:gd name="connsiteY564" fmla="*/ 8646 h 10000"/>
                  <a:gd name="connsiteX565" fmla="*/ 4634 w 10000"/>
                  <a:gd name="connsiteY565" fmla="*/ 8656 h 10000"/>
                  <a:gd name="connsiteX566" fmla="*/ 4640 w 10000"/>
                  <a:gd name="connsiteY566" fmla="*/ 8659 h 10000"/>
                  <a:gd name="connsiteX567" fmla="*/ 4651 w 10000"/>
                  <a:gd name="connsiteY567" fmla="*/ 8666 h 10000"/>
                  <a:gd name="connsiteX568" fmla="*/ 4657 w 10000"/>
                  <a:gd name="connsiteY568" fmla="*/ 8659 h 10000"/>
                  <a:gd name="connsiteX569" fmla="*/ 4668 w 10000"/>
                  <a:gd name="connsiteY569" fmla="*/ 8650 h 10000"/>
                  <a:gd name="connsiteX570" fmla="*/ 4676 w 10000"/>
                  <a:gd name="connsiteY570" fmla="*/ 8650 h 10000"/>
                  <a:gd name="connsiteX571" fmla="*/ 4690 w 10000"/>
                  <a:gd name="connsiteY571" fmla="*/ 8650 h 10000"/>
                  <a:gd name="connsiteX572" fmla="*/ 4698 w 10000"/>
                  <a:gd name="connsiteY572" fmla="*/ 8650 h 10000"/>
                  <a:gd name="connsiteX573" fmla="*/ 4704 w 10000"/>
                  <a:gd name="connsiteY573" fmla="*/ 8650 h 10000"/>
                  <a:gd name="connsiteX574" fmla="*/ 4706 w 10000"/>
                  <a:gd name="connsiteY574" fmla="*/ 8659 h 10000"/>
                  <a:gd name="connsiteX575" fmla="*/ 4706 w 10000"/>
                  <a:gd name="connsiteY575" fmla="*/ 8666 h 10000"/>
                  <a:gd name="connsiteX576" fmla="*/ 4723 w 10000"/>
                  <a:gd name="connsiteY576" fmla="*/ 8682 h 10000"/>
                  <a:gd name="connsiteX577" fmla="*/ 4737 w 10000"/>
                  <a:gd name="connsiteY577" fmla="*/ 8682 h 10000"/>
                  <a:gd name="connsiteX578" fmla="*/ 4745 w 10000"/>
                  <a:gd name="connsiteY578" fmla="*/ 8676 h 10000"/>
                  <a:gd name="connsiteX579" fmla="*/ 4756 w 10000"/>
                  <a:gd name="connsiteY579" fmla="*/ 8666 h 10000"/>
                  <a:gd name="connsiteX580" fmla="*/ 4765 w 10000"/>
                  <a:gd name="connsiteY580" fmla="*/ 8666 h 10000"/>
                  <a:gd name="connsiteX581" fmla="*/ 4765 w 10000"/>
                  <a:gd name="connsiteY581" fmla="*/ 8682 h 10000"/>
                  <a:gd name="connsiteX582" fmla="*/ 4770 w 10000"/>
                  <a:gd name="connsiteY582" fmla="*/ 8701 h 10000"/>
                  <a:gd name="connsiteX583" fmla="*/ 4778 w 10000"/>
                  <a:gd name="connsiteY583" fmla="*/ 8705 h 10000"/>
                  <a:gd name="connsiteX584" fmla="*/ 4795 w 10000"/>
                  <a:gd name="connsiteY584" fmla="*/ 8714 h 10000"/>
                  <a:gd name="connsiteX585" fmla="*/ 4812 w 10000"/>
                  <a:gd name="connsiteY585" fmla="*/ 8714 h 10000"/>
                  <a:gd name="connsiteX586" fmla="*/ 4825 w 10000"/>
                  <a:gd name="connsiteY586" fmla="*/ 8705 h 10000"/>
                  <a:gd name="connsiteX587" fmla="*/ 4825 w 10000"/>
                  <a:gd name="connsiteY587" fmla="*/ 8701 h 10000"/>
                  <a:gd name="connsiteX588" fmla="*/ 4828 w 10000"/>
                  <a:gd name="connsiteY588" fmla="*/ 8701 h 10000"/>
                  <a:gd name="connsiteX589" fmla="*/ 4837 w 10000"/>
                  <a:gd name="connsiteY589" fmla="*/ 8692 h 10000"/>
                  <a:gd name="connsiteX590" fmla="*/ 4842 w 10000"/>
                  <a:gd name="connsiteY590" fmla="*/ 8685 h 10000"/>
                  <a:gd name="connsiteX591" fmla="*/ 4859 w 10000"/>
                  <a:gd name="connsiteY591" fmla="*/ 8692 h 10000"/>
                  <a:gd name="connsiteX592" fmla="*/ 4870 w 10000"/>
                  <a:gd name="connsiteY592" fmla="*/ 8701 h 10000"/>
                  <a:gd name="connsiteX593" fmla="*/ 4878 w 10000"/>
                  <a:gd name="connsiteY593" fmla="*/ 8714 h 10000"/>
                  <a:gd name="connsiteX594" fmla="*/ 4892 w 10000"/>
                  <a:gd name="connsiteY594" fmla="*/ 8724 h 10000"/>
                  <a:gd name="connsiteX595" fmla="*/ 4900 w 10000"/>
                  <a:gd name="connsiteY595" fmla="*/ 8724 h 10000"/>
                  <a:gd name="connsiteX596" fmla="*/ 4906 w 10000"/>
                  <a:gd name="connsiteY596" fmla="*/ 8705 h 10000"/>
                  <a:gd name="connsiteX597" fmla="*/ 4925 w 10000"/>
                  <a:gd name="connsiteY597" fmla="*/ 8724 h 10000"/>
                  <a:gd name="connsiteX598" fmla="*/ 4939 w 10000"/>
                  <a:gd name="connsiteY598" fmla="*/ 8701 h 10000"/>
                  <a:gd name="connsiteX599" fmla="*/ 4950 w 10000"/>
                  <a:gd name="connsiteY599" fmla="*/ 8695 h 10000"/>
                  <a:gd name="connsiteX600" fmla="*/ 4956 w 10000"/>
                  <a:gd name="connsiteY600" fmla="*/ 8692 h 10000"/>
                  <a:gd name="connsiteX601" fmla="*/ 4986 w 10000"/>
                  <a:gd name="connsiteY601" fmla="*/ 8705 h 10000"/>
                  <a:gd name="connsiteX602" fmla="*/ 5003 w 10000"/>
                  <a:gd name="connsiteY602" fmla="*/ 8701 h 10000"/>
                  <a:gd name="connsiteX603" fmla="*/ 5011 w 10000"/>
                  <a:gd name="connsiteY603" fmla="*/ 8692 h 10000"/>
                  <a:gd name="connsiteX604" fmla="*/ 5028 w 10000"/>
                  <a:gd name="connsiteY604" fmla="*/ 8682 h 10000"/>
                  <a:gd name="connsiteX605" fmla="*/ 5030 w 10000"/>
                  <a:gd name="connsiteY605" fmla="*/ 8659 h 10000"/>
                  <a:gd name="connsiteX606" fmla="*/ 5039 w 10000"/>
                  <a:gd name="connsiteY606" fmla="*/ 8656 h 10000"/>
                  <a:gd name="connsiteX607" fmla="*/ 5053 w 10000"/>
                  <a:gd name="connsiteY607" fmla="*/ 8669 h 10000"/>
                  <a:gd name="connsiteX608" fmla="*/ 5061 w 10000"/>
                  <a:gd name="connsiteY608" fmla="*/ 8669 h 10000"/>
                  <a:gd name="connsiteX609" fmla="*/ 5061 w 10000"/>
                  <a:gd name="connsiteY609" fmla="*/ 8676 h 10000"/>
                  <a:gd name="connsiteX610" fmla="*/ 5069 w 10000"/>
                  <a:gd name="connsiteY610" fmla="*/ 8669 h 10000"/>
                  <a:gd name="connsiteX611" fmla="*/ 5083 w 10000"/>
                  <a:gd name="connsiteY611" fmla="*/ 8669 h 10000"/>
                  <a:gd name="connsiteX612" fmla="*/ 5100 w 10000"/>
                  <a:gd name="connsiteY612" fmla="*/ 8669 h 10000"/>
                  <a:gd name="connsiteX613" fmla="*/ 5119 w 10000"/>
                  <a:gd name="connsiteY613" fmla="*/ 8682 h 10000"/>
                  <a:gd name="connsiteX614" fmla="*/ 5136 w 10000"/>
                  <a:gd name="connsiteY614" fmla="*/ 8692 h 10000"/>
                  <a:gd name="connsiteX615" fmla="*/ 5161 w 10000"/>
                  <a:gd name="connsiteY615" fmla="*/ 8701 h 10000"/>
                  <a:gd name="connsiteX616" fmla="*/ 5183 w 10000"/>
                  <a:gd name="connsiteY616" fmla="*/ 8701 h 10000"/>
                  <a:gd name="connsiteX617" fmla="*/ 5199 w 10000"/>
                  <a:gd name="connsiteY617" fmla="*/ 8701 h 10000"/>
                  <a:gd name="connsiteX618" fmla="*/ 5213 w 10000"/>
                  <a:gd name="connsiteY618" fmla="*/ 8705 h 10000"/>
                  <a:gd name="connsiteX619" fmla="*/ 5224 w 10000"/>
                  <a:gd name="connsiteY619" fmla="*/ 8701 h 10000"/>
                  <a:gd name="connsiteX620" fmla="*/ 5230 w 10000"/>
                  <a:gd name="connsiteY620" fmla="*/ 8701 h 10000"/>
                  <a:gd name="connsiteX621" fmla="*/ 5241 w 10000"/>
                  <a:gd name="connsiteY621" fmla="*/ 8676 h 10000"/>
                  <a:gd name="connsiteX622" fmla="*/ 5247 w 10000"/>
                  <a:gd name="connsiteY622" fmla="*/ 8666 h 10000"/>
                  <a:gd name="connsiteX623" fmla="*/ 5249 w 10000"/>
                  <a:gd name="connsiteY623" fmla="*/ 8646 h 10000"/>
                  <a:gd name="connsiteX624" fmla="*/ 5249 w 10000"/>
                  <a:gd name="connsiteY624" fmla="*/ 8650 h 10000"/>
                  <a:gd name="connsiteX625" fmla="*/ 5255 w 10000"/>
                  <a:gd name="connsiteY625" fmla="*/ 8646 h 10000"/>
                  <a:gd name="connsiteX626" fmla="*/ 5271 w 10000"/>
                  <a:gd name="connsiteY626" fmla="*/ 8650 h 10000"/>
                  <a:gd name="connsiteX627" fmla="*/ 5288 w 10000"/>
                  <a:gd name="connsiteY627" fmla="*/ 8666 h 10000"/>
                  <a:gd name="connsiteX628" fmla="*/ 5296 w 10000"/>
                  <a:gd name="connsiteY628" fmla="*/ 8666 h 10000"/>
                  <a:gd name="connsiteX629" fmla="*/ 5310 w 10000"/>
                  <a:gd name="connsiteY629" fmla="*/ 8656 h 10000"/>
                  <a:gd name="connsiteX630" fmla="*/ 5321 w 10000"/>
                  <a:gd name="connsiteY630" fmla="*/ 8650 h 10000"/>
                  <a:gd name="connsiteX631" fmla="*/ 5338 w 10000"/>
                  <a:gd name="connsiteY631" fmla="*/ 8650 h 10000"/>
                  <a:gd name="connsiteX632" fmla="*/ 5360 w 10000"/>
                  <a:gd name="connsiteY632" fmla="*/ 8640 h 10000"/>
                  <a:gd name="connsiteX633" fmla="*/ 5366 w 10000"/>
                  <a:gd name="connsiteY633" fmla="*/ 8637 h 10000"/>
                  <a:gd name="connsiteX634" fmla="*/ 5368 w 10000"/>
                  <a:gd name="connsiteY634" fmla="*/ 8637 h 10000"/>
                  <a:gd name="connsiteX635" fmla="*/ 5382 w 10000"/>
                  <a:gd name="connsiteY635" fmla="*/ 8630 h 10000"/>
                  <a:gd name="connsiteX636" fmla="*/ 5391 w 10000"/>
                  <a:gd name="connsiteY636" fmla="*/ 8630 h 10000"/>
                  <a:gd name="connsiteX637" fmla="*/ 5402 w 10000"/>
                  <a:gd name="connsiteY637" fmla="*/ 8637 h 10000"/>
                  <a:gd name="connsiteX638" fmla="*/ 5418 w 10000"/>
                  <a:gd name="connsiteY638" fmla="*/ 8656 h 10000"/>
                  <a:gd name="connsiteX639" fmla="*/ 5432 w 10000"/>
                  <a:gd name="connsiteY639" fmla="*/ 8666 h 10000"/>
                  <a:gd name="connsiteX640" fmla="*/ 5443 w 10000"/>
                  <a:gd name="connsiteY640" fmla="*/ 8682 h 10000"/>
                  <a:gd name="connsiteX641" fmla="*/ 5457 w 10000"/>
                  <a:gd name="connsiteY641" fmla="*/ 8692 h 10000"/>
                  <a:gd name="connsiteX642" fmla="*/ 5471 w 10000"/>
                  <a:gd name="connsiteY642" fmla="*/ 8705 h 10000"/>
                  <a:gd name="connsiteX643" fmla="*/ 5488 w 10000"/>
                  <a:gd name="connsiteY643" fmla="*/ 8711 h 10000"/>
                  <a:gd name="connsiteX644" fmla="*/ 5490 w 10000"/>
                  <a:gd name="connsiteY644" fmla="*/ 8721 h 10000"/>
                  <a:gd name="connsiteX645" fmla="*/ 5512 w 10000"/>
                  <a:gd name="connsiteY645" fmla="*/ 8724 h 10000"/>
                  <a:gd name="connsiteX646" fmla="*/ 5521 w 10000"/>
                  <a:gd name="connsiteY646" fmla="*/ 8714 h 10000"/>
                  <a:gd name="connsiteX647" fmla="*/ 5524 w 10000"/>
                  <a:gd name="connsiteY647" fmla="*/ 8714 h 10000"/>
                  <a:gd name="connsiteX648" fmla="*/ 5532 w 10000"/>
                  <a:gd name="connsiteY648" fmla="*/ 8721 h 10000"/>
                  <a:gd name="connsiteX649" fmla="*/ 5540 w 10000"/>
                  <a:gd name="connsiteY649" fmla="*/ 8724 h 10000"/>
                  <a:gd name="connsiteX650" fmla="*/ 5562 w 10000"/>
                  <a:gd name="connsiteY650" fmla="*/ 8750 h 10000"/>
                  <a:gd name="connsiteX651" fmla="*/ 5562 w 10000"/>
                  <a:gd name="connsiteY651" fmla="*/ 8760 h 10000"/>
                  <a:gd name="connsiteX652" fmla="*/ 5571 w 10000"/>
                  <a:gd name="connsiteY652" fmla="*/ 8782 h 10000"/>
                  <a:gd name="connsiteX653" fmla="*/ 5579 w 10000"/>
                  <a:gd name="connsiteY653" fmla="*/ 8789 h 10000"/>
                  <a:gd name="connsiteX654" fmla="*/ 5593 w 10000"/>
                  <a:gd name="connsiteY654" fmla="*/ 8789 h 10000"/>
                  <a:gd name="connsiteX655" fmla="*/ 5596 w 10000"/>
                  <a:gd name="connsiteY655" fmla="*/ 8789 h 10000"/>
                  <a:gd name="connsiteX656" fmla="*/ 5626 w 10000"/>
                  <a:gd name="connsiteY656" fmla="*/ 8782 h 10000"/>
                  <a:gd name="connsiteX657" fmla="*/ 5629 w 10000"/>
                  <a:gd name="connsiteY657" fmla="*/ 8782 h 10000"/>
                  <a:gd name="connsiteX658" fmla="*/ 5637 w 10000"/>
                  <a:gd name="connsiteY658" fmla="*/ 8779 h 10000"/>
                  <a:gd name="connsiteX659" fmla="*/ 5648 w 10000"/>
                  <a:gd name="connsiteY659" fmla="*/ 8789 h 10000"/>
                  <a:gd name="connsiteX660" fmla="*/ 5665 w 10000"/>
                  <a:gd name="connsiteY660" fmla="*/ 8795 h 10000"/>
                  <a:gd name="connsiteX661" fmla="*/ 5676 w 10000"/>
                  <a:gd name="connsiteY661" fmla="*/ 8789 h 10000"/>
                  <a:gd name="connsiteX662" fmla="*/ 5684 w 10000"/>
                  <a:gd name="connsiteY662" fmla="*/ 8782 h 10000"/>
                  <a:gd name="connsiteX663" fmla="*/ 5693 w 10000"/>
                  <a:gd name="connsiteY663" fmla="*/ 8789 h 10000"/>
                  <a:gd name="connsiteX664" fmla="*/ 5715 w 10000"/>
                  <a:gd name="connsiteY664" fmla="*/ 8808 h 10000"/>
                  <a:gd name="connsiteX665" fmla="*/ 5731 w 10000"/>
                  <a:gd name="connsiteY665" fmla="*/ 8808 h 10000"/>
                  <a:gd name="connsiteX666" fmla="*/ 5740 w 10000"/>
                  <a:gd name="connsiteY666" fmla="*/ 8808 h 10000"/>
                  <a:gd name="connsiteX667" fmla="*/ 5765 w 10000"/>
                  <a:gd name="connsiteY667" fmla="*/ 8818 h 10000"/>
                  <a:gd name="connsiteX668" fmla="*/ 5781 w 10000"/>
                  <a:gd name="connsiteY668" fmla="*/ 8824 h 10000"/>
                  <a:gd name="connsiteX669" fmla="*/ 5798 w 10000"/>
                  <a:gd name="connsiteY669" fmla="*/ 8834 h 10000"/>
                  <a:gd name="connsiteX670" fmla="*/ 5814 w 10000"/>
                  <a:gd name="connsiteY670" fmla="*/ 8837 h 10000"/>
                  <a:gd name="connsiteX671" fmla="*/ 5831 w 10000"/>
                  <a:gd name="connsiteY671" fmla="*/ 8844 h 10000"/>
                  <a:gd name="connsiteX672" fmla="*/ 5842 w 10000"/>
                  <a:gd name="connsiteY672" fmla="*/ 8847 h 10000"/>
                  <a:gd name="connsiteX673" fmla="*/ 5859 w 10000"/>
                  <a:gd name="connsiteY673" fmla="*/ 8857 h 10000"/>
                  <a:gd name="connsiteX674" fmla="*/ 5870 w 10000"/>
                  <a:gd name="connsiteY674" fmla="*/ 8867 h 10000"/>
                  <a:gd name="connsiteX675" fmla="*/ 5878 w 10000"/>
                  <a:gd name="connsiteY675" fmla="*/ 8873 h 10000"/>
                  <a:gd name="connsiteX676" fmla="*/ 5895 w 10000"/>
                  <a:gd name="connsiteY676" fmla="*/ 8873 h 10000"/>
                  <a:gd name="connsiteX677" fmla="*/ 5911 w 10000"/>
                  <a:gd name="connsiteY677" fmla="*/ 8873 h 10000"/>
                  <a:gd name="connsiteX678" fmla="*/ 5931 w 10000"/>
                  <a:gd name="connsiteY678" fmla="*/ 8873 h 10000"/>
                  <a:gd name="connsiteX679" fmla="*/ 5950 w 10000"/>
                  <a:gd name="connsiteY679" fmla="*/ 8867 h 10000"/>
                  <a:gd name="connsiteX680" fmla="*/ 5967 w 10000"/>
                  <a:gd name="connsiteY680" fmla="*/ 8867 h 10000"/>
                  <a:gd name="connsiteX681" fmla="*/ 5975 w 10000"/>
                  <a:gd name="connsiteY681" fmla="*/ 8873 h 10000"/>
                  <a:gd name="connsiteX682" fmla="*/ 6000 w 10000"/>
                  <a:gd name="connsiteY682" fmla="*/ 8883 h 10000"/>
                  <a:gd name="connsiteX683" fmla="*/ 5997 w 10000"/>
                  <a:gd name="connsiteY683" fmla="*/ 8886 h 10000"/>
                  <a:gd name="connsiteX684" fmla="*/ 5997 w 10000"/>
                  <a:gd name="connsiteY684" fmla="*/ 8896 h 10000"/>
                  <a:gd name="connsiteX685" fmla="*/ 6014 w 10000"/>
                  <a:gd name="connsiteY685" fmla="*/ 8892 h 10000"/>
                  <a:gd name="connsiteX686" fmla="*/ 6028 w 10000"/>
                  <a:gd name="connsiteY686" fmla="*/ 8892 h 10000"/>
                  <a:gd name="connsiteX687" fmla="*/ 6053 w 10000"/>
                  <a:gd name="connsiteY687" fmla="*/ 8886 h 10000"/>
                  <a:gd name="connsiteX688" fmla="*/ 6072 w 10000"/>
                  <a:gd name="connsiteY688" fmla="*/ 8876 h 10000"/>
                  <a:gd name="connsiteX689" fmla="*/ 6089 w 10000"/>
                  <a:gd name="connsiteY689" fmla="*/ 8867 h 10000"/>
                  <a:gd name="connsiteX690" fmla="*/ 6111 w 10000"/>
                  <a:gd name="connsiteY690" fmla="*/ 8857 h 10000"/>
                  <a:gd name="connsiteX691" fmla="*/ 6127 w 10000"/>
                  <a:gd name="connsiteY691" fmla="*/ 8847 h 10000"/>
                  <a:gd name="connsiteX692" fmla="*/ 6152 w 10000"/>
                  <a:gd name="connsiteY692" fmla="*/ 8834 h 10000"/>
                  <a:gd name="connsiteX693" fmla="*/ 6183 w 10000"/>
                  <a:gd name="connsiteY693" fmla="*/ 8828 h 10000"/>
                  <a:gd name="connsiteX694" fmla="*/ 6175 w 10000"/>
                  <a:gd name="connsiteY694" fmla="*/ 8844 h 10000"/>
                  <a:gd name="connsiteX695" fmla="*/ 6169 w 10000"/>
                  <a:gd name="connsiteY695" fmla="*/ 8863 h 10000"/>
                  <a:gd name="connsiteX696" fmla="*/ 6158 w 10000"/>
                  <a:gd name="connsiteY696" fmla="*/ 8886 h 10000"/>
                  <a:gd name="connsiteX697" fmla="*/ 6152 w 10000"/>
                  <a:gd name="connsiteY697" fmla="*/ 8896 h 10000"/>
                  <a:gd name="connsiteX698" fmla="*/ 6150 w 10000"/>
                  <a:gd name="connsiteY698" fmla="*/ 8909 h 10000"/>
                  <a:gd name="connsiteX699" fmla="*/ 6152 w 10000"/>
                  <a:gd name="connsiteY699" fmla="*/ 8938 h 10000"/>
                  <a:gd name="connsiteX700" fmla="*/ 6158 w 10000"/>
                  <a:gd name="connsiteY700" fmla="*/ 8957 h 10000"/>
                  <a:gd name="connsiteX701" fmla="*/ 6161 w 10000"/>
                  <a:gd name="connsiteY701" fmla="*/ 8980 h 10000"/>
                  <a:gd name="connsiteX702" fmla="*/ 6166 w 10000"/>
                  <a:gd name="connsiteY702" fmla="*/ 8999 h 10000"/>
                  <a:gd name="connsiteX703" fmla="*/ 6175 w 10000"/>
                  <a:gd name="connsiteY703" fmla="*/ 9032 h 10000"/>
                  <a:gd name="connsiteX704" fmla="*/ 6183 w 10000"/>
                  <a:gd name="connsiteY704" fmla="*/ 9051 h 10000"/>
                  <a:gd name="connsiteX705" fmla="*/ 6191 w 10000"/>
                  <a:gd name="connsiteY705" fmla="*/ 9064 h 10000"/>
                  <a:gd name="connsiteX706" fmla="*/ 6194 w 10000"/>
                  <a:gd name="connsiteY706" fmla="*/ 9084 h 10000"/>
                  <a:gd name="connsiteX707" fmla="*/ 6208 w 10000"/>
                  <a:gd name="connsiteY707" fmla="*/ 9103 h 10000"/>
                  <a:gd name="connsiteX708" fmla="*/ 6208 w 10000"/>
                  <a:gd name="connsiteY708" fmla="*/ 9113 h 10000"/>
                  <a:gd name="connsiteX709" fmla="*/ 6216 w 10000"/>
                  <a:gd name="connsiteY709" fmla="*/ 9129 h 10000"/>
                  <a:gd name="connsiteX710" fmla="*/ 6230 w 10000"/>
                  <a:gd name="connsiteY710" fmla="*/ 9148 h 10000"/>
                  <a:gd name="connsiteX711" fmla="*/ 6241 w 10000"/>
                  <a:gd name="connsiteY711" fmla="*/ 9165 h 10000"/>
                  <a:gd name="connsiteX712" fmla="*/ 6249 w 10000"/>
                  <a:gd name="connsiteY712" fmla="*/ 9168 h 10000"/>
                  <a:gd name="connsiteX713" fmla="*/ 6266 w 10000"/>
                  <a:gd name="connsiteY713" fmla="*/ 9184 h 10000"/>
                  <a:gd name="connsiteX714" fmla="*/ 6280 w 10000"/>
                  <a:gd name="connsiteY714" fmla="*/ 9184 h 10000"/>
                  <a:gd name="connsiteX715" fmla="*/ 6288 w 10000"/>
                  <a:gd name="connsiteY715" fmla="*/ 9177 h 10000"/>
                  <a:gd name="connsiteX716" fmla="*/ 6299 w 10000"/>
                  <a:gd name="connsiteY716" fmla="*/ 9187 h 10000"/>
                  <a:gd name="connsiteX717" fmla="*/ 6305 w 10000"/>
                  <a:gd name="connsiteY717" fmla="*/ 9197 h 10000"/>
                  <a:gd name="connsiteX718" fmla="*/ 6310 w 10000"/>
                  <a:gd name="connsiteY718" fmla="*/ 9197 h 10000"/>
                  <a:gd name="connsiteX719" fmla="*/ 6321 w 10000"/>
                  <a:gd name="connsiteY719" fmla="*/ 9213 h 10000"/>
                  <a:gd name="connsiteX720" fmla="*/ 6335 w 10000"/>
                  <a:gd name="connsiteY720" fmla="*/ 9223 h 10000"/>
                  <a:gd name="connsiteX721" fmla="*/ 6338 w 10000"/>
                  <a:gd name="connsiteY721" fmla="*/ 9223 h 10000"/>
                  <a:gd name="connsiteX722" fmla="*/ 6355 w 10000"/>
                  <a:gd name="connsiteY722" fmla="*/ 9226 h 10000"/>
                  <a:gd name="connsiteX723" fmla="*/ 6363 w 10000"/>
                  <a:gd name="connsiteY723" fmla="*/ 9236 h 10000"/>
                  <a:gd name="connsiteX724" fmla="*/ 6380 w 10000"/>
                  <a:gd name="connsiteY724" fmla="*/ 9258 h 10000"/>
                  <a:gd name="connsiteX725" fmla="*/ 6393 w 10000"/>
                  <a:gd name="connsiteY725" fmla="*/ 9278 h 10000"/>
                  <a:gd name="connsiteX726" fmla="*/ 6396 w 10000"/>
                  <a:gd name="connsiteY726" fmla="*/ 9288 h 10000"/>
                  <a:gd name="connsiteX727" fmla="*/ 6407 w 10000"/>
                  <a:gd name="connsiteY727" fmla="*/ 9297 h 10000"/>
                  <a:gd name="connsiteX728" fmla="*/ 6410 w 10000"/>
                  <a:gd name="connsiteY728" fmla="*/ 9307 h 10000"/>
                  <a:gd name="connsiteX729" fmla="*/ 6416 w 10000"/>
                  <a:gd name="connsiteY729" fmla="*/ 9317 h 10000"/>
                  <a:gd name="connsiteX730" fmla="*/ 6424 w 10000"/>
                  <a:gd name="connsiteY730" fmla="*/ 9326 h 10000"/>
                  <a:gd name="connsiteX731" fmla="*/ 6435 w 10000"/>
                  <a:gd name="connsiteY731" fmla="*/ 9336 h 10000"/>
                  <a:gd name="connsiteX732" fmla="*/ 6443 w 10000"/>
                  <a:gd name="connsiteY732" fmla="*/ 9346 h 10000"/>
                  <a:gd name="connsiteX733" fmla="*/ 6449 w 10000"/>
                  <a:gd name="connsiteY733" fmla="*/ 9362 h 10000"/>
                  <a:gd name="connsiteX734" fmla="*/ 6452 w 10000"/>
                  <a:gd name="connsiteY734" fmla="*/ 9372 h 10000"/>
                  <a:gd name="connsiteX735" fmla="*/ 6449 w 10000"/>
                  <a:gd name="connsiteY735" fmla="*/ 9381 h 10000"/>
                  <a:gd name="connsiteX736" fmla="*/ 6465 w 10000"/>
                  <a:gd name="connsiteY736" fmla="*/ 9394 h 10000"/>
                  <a:gd name="connsiteX737" fmla="*/ 6468 w 10000"/>
                  <a:gd name="connsiteY737" fmla="*/ 9420 h 10000"/>
                  <a:gd name="connsiteX738" fmla="*/ 6493 w 10000"/>
                  <a:gd name="connsiteY738" fmla="*/ 9430 h 10000"/>
                  <a:gd name="connsiteX739" fmla="*/ 6507 w 10000"/>
                  <a:gd name="connsiteY739" fmla="*/ 9440 h 10000"/>
                  <a:gd name="connsiteX740" fmla="*/ 6524 w 10000"/>
                  <a:gd name="connsiteY740" fmla="*/ 9459 h 10000"/>
                  <a:gd name="connsiteX741" fmla="*/ 6532 w 10000"/>
                  <a:gd name="connsiteY741" fmla="*/ 9485 h 10000"/>
                  <a:gd name="connsiteX742" fmla="*/ 6537 w 10000"/>
                  <a:gd name="connsiteY742" fmla="*/ 9498 h 10000"/>
                  <a:gd name="connsiteX743" fmla="*/ 6571 w 10000"/>
                  <a:gd name="connsiteY743" fmla="*/ 9508 h 10000"/>
                  <a:gd name="connsiteX744" fmla="*/ 6596 w 10000"/>
                  <a:gd name="connsiteY744" fmla="*/ 9508 h 10000"/>
                  <a:gd name="connsiteX745" fmla="*/ 6637 w 10000"/>
                  <a:gd name="connsiteY745" fmla="*/ 9517 h 10000"/>
                  <a:gd name="connsiteX746" fmla="*/ 6662 w 10000"/>
                  <a:gd name="connsiteY746" fmla="*/ 9524 h 10000"/>
                  <a:gd name="connsiteX747" fmla="*/ 6679 w 10000"/>
                  <a:gd name="connsiteY747" fmla="*/ 9517 h 10000"/>
                  <a:gd name="connsiteX748" fmla="*/ 6679 w 10000"/>
                  <a:gd name="connsiteY748" fmla="*/ 9505 h 10000"/>
                  <a:gd name="connsiteX749" fmla="*/ 6690 w 10000"/>
                  <a:gd name="connsiteY749" fmla="*/ 9485 h 10000"/>
                  <a:gd name="connsiteX750" fmla="*/ 6693 w 10000"/>
                  <a:gd name="connsiteY750" fmla="*/ 9479 h 10000"/>
                  <a:gd name="connsiteX751" fmla="*/ 6706 w 10000"/>
                  <a:gd name="connsiteY751" fmla="*/ 9469 h 10000"/>
                  <a:gd name="connsiteX752" fmla="*/ 6709 w 10000"/>
                  <a:gd name="connsiteY752" fmla="*/ 9462 h 10000"/>
                  <a:gd name="connsiteX753" fmla="*/ 6717 w 10000"/>
                  <a:gd name="connsiteY753" fmla="*/ 9459 h 10000"/>
                  <a:gd name="connsiteX754" fmla="*/ 6726 w 10000"/>
                  <a:gd name="connsiteY754" fmla="*/ 9459 h 10000"/>
                  <a:gd name="connsiteX755" fmla="*/ 6742 w 10000"/>
                  <a:gd name="connsiteY755" fmla="*/ 9462 h 10000"/>
                  <a:gd name="connsiteX756" fmla="*/ 6759 w 10000"/>
                  <a:gd name="connsiteY756" fmla="*/ 9479 h 10000"/>
                  <a:gd name="connsiteX757" fmla="*/ 6781 w 10000"/>
                  <a:gd name="connsiteY757" fmla="*/ 9485 h 10000"/>
                  <a:gd name="connsiteX758" fmla="*/ 6795 w 10000"/>
                  <a:gd name="connsiteY758" fmla="*/ 9485 h 10000"/>
                  <a:gd name="connsiteX759" fmla="*/ 6803 w 10000"/>
                  <a:gd name="connsiteY759" fmla="*/ 9498 h 10000"/>
                  <a:gd name="connsiteX760" fmla="*/ 6806 w 10000"/>
                  <a:gd name="connsiteY760" fmla="*/ 9508 h 10000"/>
                  <a:gd name="connsiteX761" fmla="*/ 6823 w 10000"/>
                  <a:gd name="connsiteY761" fmla="*/ 9514 h 10000"/>
                  <a:gd name="connsiteX762" fmla="*/ 6831 w 10000"/>
                  <a:gd name="connsiteY762" fmla="*/ 9514 h 10000"/>
                  <a:gd name="connsiteX763" fmla="*/ 6848 w 10000"/>
                  <a:gd name="connsiteY763" fmla="*/ 9514 h 10000"/>
                  <a:gd name="connsiteX764" fmla="*/ 6856 w 10000"/>
                  <a:gd name="connsiteY764" fmla="*/ 9517 h 10000"/>
                  <a:gd name="connsiteX765" fmla="*/ 6878 w 10000"/>
                  <a:gd name="connsiteY765" fmla="*/ 9524 h 10000"/>
                  <a:gd name="connsiteX766" fmla="*/ 6895 w 10000"/>
                  <a:gd name="connsiteY766" fmla="*/ 9524 h 10000"/>
                  <a:gd name="connsiteX767" fmla="*/ 6917 w 10000"/>
                  <a:gd name="connsiteY767" fmla="*/ 9527 h 10000"/>
                  <a:gd name="connsiteX768" fmla="*/ 6934 w 10000"/>
                  <a:gd name="connsiteY768" fmla="*/ 9534 h 10000"/>
                  <a:gd name="connsiteX769" fmla="*/ 6961 w 10000"/>
                  <a:gd name="connsiteY769" fmla="*/ 9543 h 10000"/>
                  <a:gd name="connsiteX770" fmla="*/ 6989 w 10000"/>
                  <a:gd name="connsiteY770" fmla="*/ 9547 h 10000"/>
                  <a:gd name="connsiteX771" fmla="*/ 7014 w 10000"/>
                  <a:gd name="connsiteY771" fmla="*/ 9543 h 10000"/>
                  <a:gd name="connsiteX772" fmla="*/ 7033 w 10000"/>
                  <a:gd name="connsiteY772" fmla="*/ 9543 h 10000"/>
                  <a:gd name="connsiteX773" fmla="*/ 7042 w 10000"/>
                  <a:gd name="connsiteY773" fmla="*/ 9547 h 10000"/>
                  <a:gd name="connsiteX774" fmla="*/ 7069 w 10000"/>
                  <a:gd name="connsiteY774" fmla="*/ 9647 h 10000"/>
                  <a:gd name="connsiteX775" fmla="*/ 7122 w 10000"/>
                  <a:gd name="connsiteY775" fmla="*/ 9734 h 10000"/>
                  <a:gd name="connsiteX776" fmla="*/ 7147 w 10000"/>
                  <a:gd name="connsiteY776" fmla="*/ 9744 h 10000"/>
                  <a:gd name="connsiteX777" fmla="*/ 7169 w 10000"/>
                  <a:gd name="connsiteY777" fmla="*/ 9741 h 10000"/>
                  <a:gd name="connsiteX778" fmla="*/ 7177 w 10000"/>
                  <a:gd name="connsiteY778" fmla="*/ 9744 h 10000"/>
                  <a:gd name="connsiteX779" fmla="*/ 7186 w 10000"/>
                  <a:gd name="connsiteY779" fmla="*/ 9754 h 10000"/>
                  <a:gd name="connsiteX780" fmla="*/ 7191 w 10000"/>
                  <a:gd name="connsiteY780" fmla="*/ 9773 h 10000"/>
                  <a:gd name="connsiteX781" fmla="*/ 7208 w 10000"/>
                  <a:gd name="connsiteY781" fmla="*/ 9783 h 10000"/>
                  <a:gd name="connsiteX782" fmla="*/ 7219 w 10000"/>
                  <a:gd name="connsiteY782" fmla="*/ 9793 h 10000"/>
                  <a:gd name="connsiteX783" fmla="*/ 7235 w 10000"/>
                  <a:gd name="connsiteY783" fmla="*/ 9802 h 10000"/>
                  <a:gd name="connsiteX784" fmla="*/ 7249 w 10000"/>
                  <a:gd name="connsiteY784" fmla="*/ 9819 h 10000"/>
                  <a:gd name="connsiteX785" fmla="*/ 7255 w 10000"/>
                  <a:gd name="connsiteY785" fmla="*/ 9835 h 10000"/>
                  <a:gd name="connsiteX786" fmla="*/ 7255 w 10000"/>
                  <a:gd name="connsiteY786" fmla="*/ 9848 h 10000"/>
                  <a:gd name="connsiteX787" fmla="*/ 7249 w 10000"/>
                  <a:gd name="connsiteY787" fmla="*/ 9848 h 10000"/>
                  <a:gd name="connsiteX788" fmla="*/ 7244 w 10000"/>
                  <a:gd name="connsiteY788" fmla="*/ 9858 h 10000"/>
                  <a:gd name="connsiteX789" fmla="*/ 7235 w 10000"/>
                  <a:gd name="connsiteY789" fmla="*/ 9883 h 10000"/>
                  <a:gd name="connsiteX790" fmla="*/ 7244 w 10000"/>
                  <a:gd name="connsiteY790" fmla="*/ 9903 h 10000"/>
                  <a:gd name="connsiteX791" fmla="*/ 7258 w 10000"/>
                  <a:gd name="connsiteY791" fmla="*/ 9926 h 10000"/>
                  <a:gd name="connsiteX792" fmla="*/ 7263 w 10000"/>
                  <a:gd name="connsiteY792" fmla="*/ 9948 h 10000"/>
                  <a:gd name="connsiteX793" fmla="*/ 7274 w 10000"/>
                  <a:gd name="connsiteY793" fmla="*/ 9968 h 10000"/>
                  <a:gd name="connsiteX794" fmla="*/ 7283 w 10000"/>
                  <a:gd name="connsiteY794" fmla="*/ 9987 h 10000"/>
                  <a:gd name="connsiteX795" fmla="*/ 7291 w 10000"/>
                  <a:gd name="connsiteY795" fmla="*/ 10000 h 10000"/>
                  <a:gd name="connsiteX796" fmla="*/ 7305 w 10000"/>
                  <a:gd name="connsiteY796" fmla="*/ 9997 h 10000"/>
                  <a:gd name="connsiteX797" fmla="*/ 7313 w 10000"/>
                  <a:gd name="connsiteY797" fmla="*/ 9977 h 10000"/>
                  <a:gd name="connsiteX798" fmla="*/ 7324 w 10000"/>
                  <a:gd name="connsiteY798" fmla="*/ 9968 h 10000"/>
                  <a:gd name="connsiteX799" fmla="*/ 7341 w 10000"/>
                  <a:gd name="connsiteY799" fmla="*/ 9971 h 10000"/>
                  <a:gd name="connsiteX800" fmla="*/ 7368 w 10000"/>
                  <a:gd name="connsiteY800" fmla="*/ 9987 h 10000"/>
                  <a:gd name="connsiteX801" fmla="*/ 7380 w 10000"/>
                  <a:gd name="connsiteY801" fmla="*/ 9990 h 10000"/>
                  <a:gd name="connsiteX802" fmla="*/ 7393 w 10000"/>
                  <a:gd name="connsiteY802" fmla="*/ 9981 h 10000"/>
                  <a:gd name="connsiteX803" fmla="*/ 7404 w 10000"/>
                  <a:gd name="connsiteY803" fmla="*/ 9968 h 10000"/>
                  <a:gd name="connsiteX804" fmla="*/ 7418 w 10000"/>
                  <a:gd name="connsiteY804" fmla="*/ 9948 h 10000"/>
                  <a:gd name="connsiteX805" fmla="*/ 7427 w 10000"/>
                  <a:gd name="connsiteY805" fmla="*/ 9922 h 10000"/>
                  <a:gd name="connsiteX806" fmla="*/ 7427 w 10000"/>
                  <a:gd name="connsiteY806" fmla="*/ 9906 h 10000"/>
                  <a:gd name="connsiteX807" fmla="*/ 7404 w 10000"/>
                  <a:gd name="connsiteY807" fmla="*/ 9877 h 10000"/>
                  <a:gd name="connsiteX808" fmla="*/ 7388 w 10000"/>
                  <a:gd name="connsiteY808" fmla="*/ 9854 h 10000"/>
                  <a:gd name="connsiteX809" fmla="*/ 7385 w 10000"/>
                  <a:gd name="connsiteY809" fmla="*/ 9845 h 10000"/>
                  <a:gd name="connsiteX810" fmla="*/ 7385 w 10000"/>
                  <a:gd name="connsiteY810" fmla="*/ 9825 h 10000"/>
                  <a:gd name="connsiteX811" fmla="*/ 7385 w 10000"/>
                  <a:gd name="connsiteY811" fmla="*/ 9819 h 10000"/>
                  <a:gd name="connsiteX812" fmla="*/ 7393 w 10000"/>
                  <a:gd name="connsiteY812" fmla="*/ 9809 h 10000"/>
                  <a:gd name="connsiteX813" fmla="*/ 7404 w 10000"/>
                  <a:gd name="connsiteY813" fmla="*/ 9793 h 10000"/>
                  <a:gd name="connsiteX814" fmla="*/ 7413 w 10000"/>
                  <a:gd name="connsiteY814" fmla="*/ 9783 h 10000"/>
                  <a:gd name="connsiteX815" fmla="*/ 7404 w 10000"/>
                  <a:gd name="connsiteY815" fmla="*/ 9770 h 10000"/>
                  <a:gd name="connsiteX816" fmla="*/ 7388 w 10000"/>
                  <a:gd name="connsiteY816" fmla="*/ 9760 h 10000"/>
                  <a:gd name="connsiteX817" fmla="*/ 7371 w 10000"/>
                  <a:gd name="connsiteY817" fmla="*/ 9744 h 10000"/>
                  <a:gd name="connsiteX818" fmla="*/ 7363 w 10000"/>
                  <a:gd name="connsiteY818" fmla="*/ 9731 h 10000"/>
                  <a:gd name="connsiteX819" fmla="*/ 7355 w 10000"/>
                  <a:gd name="connsiteY819" fmla="*/ 9715 h 10000"/>
                  <a:gd name="connsiteX820" fmla="*/ 7360 w 10000"/>
                  <a:gd name="connsiteY820" fmla="*/ 9686 h 10000"/>
                  <a:gd name="connsiteX821" fmla="*/ 7363 w 10000"/>
                  <a:gd name="connsiteY821" fmla="*/ 9657 h 10000"/>
                  <a:gd name="connsiteX822" fmla="*/ 7360 w 10000"/>
                  <a:gd name="connsiteY822" fmla="*/ 9631 h 10000"/>
                  <a:gd name="connsiteX823" fmla="*/ 7346 w 10000"/>
                  <a:gd name="connsiteY823" fmla="*/ 9611 h 10000"/>
                  <a:gd name="connsiteX824" fmla="*/ 7332 w 10000"/>
                  <a:gd name="connsiteY824" fmla="*/ 9585 h 10000"/>
                  <a:gd name="connsiteX825" fmla="*/ 7324 w 10000"/>
                  <a:gd name="connsiteY825" fmla="*/ 9573 h 10000"/>
                  <a:gd name="connsiteX826" fmla="*/ 7324 w 10000"/>
                  <a:gd name="connsiteY826" fmla="*/ 9553 h 10000"/>
                  <a:gd name="connsiteX827" fmla="*/ 7324 w 10000"/>
                  <a:gd name="connsiteY827" fmla="*/ 9543 h 10000"/>
                  <a:gd name="connsiteX828" fmla="*/ 7324 w 10000"/>
                  <a:gd name="connsiteY828" fmla="*/ 9517 h 10000"/>
                  <a:gd name="connsiteX829" fmla="*/ 7324 w 10000"/>
                  <a:gd name="connsiteY829" fmla="*/ 9498 h 10000"/>
                  <a:gd name="connsiteX830" fmla="*/ 7332 w 10000"/>
                  <a:gd name="connsiteY830" fmla="*/ 9479 h 10000"/>
                  <a:gd name="connsiteX831" fmla="*/ 7341 w 10000"/>
                  <a:gd name="connsiteY831" fmla="*/ 9462 h 10000"/>
                  <a:gd name="connsiteX832" fmla="*/ 7352 w 10000"/>
                  <a:gd name="connsiteY832" fmla="*/ 9459 h 10000"/>
                  <a:gd name="connsiteX833" fmla="*/ 7360 w 10000"/>
                  <a:gd name="connsiteY833" fmla="*/ 9443 h 10000"/>
                  <a:gd name="connsiteX834" fmla="*/ 7363 w 10000"/>
                  <a:gd name="connsiteY834" fmla="*/ 9433 h 10000"/>
                  <a:gd name="connsiteX835" fmla="*/ 7377 w 10000"/>
                  <a:gd name="connsiteY835" fmla="*/ 9433 h 10000"/>
                  <a:gd name="connsiteX836" fmla="*/ 7388 w 10000"/>
                  <a:gd name="connsiteY836" fmla="*/ 9430 h 10000"/>
                  <a:gd name="connsiteX837" fmla="*/ 7396 w 10000"/>
                  <a:gd name="connsiteY837" fmla="*/ 9430 h 10000"/>
                  <a:gd name="connsiteX838" fmla="*/ 7402 w 10000"/>
                  <a:gd name="connsiteY838" fmla="*/ 9424 h 10000"/>
                  <a:gd name="connsiteX839" fmla="*/ 7396 w 10000"/>
                  <a:gd name="connsiteY839" fmla="*/ 9414 h 10000"/>
                  <a:gd name="connsiteX840" fmla="*/ 7388 w 10000"/>
                  <a:gd name="connsiteY840" fmla="*/ 9401 h 10000"/>
                  <a:gd name="connsiteX841" fmla="*/ 7371 w 10000"/>
                  <a:gd name="connsiteY841" fmla="*/ 9391 h 10000"/>
                  <a:gd name="connsiteX842" fmla="*/ 7355 w 10000"/>
                  <a:gd name="connsiteY842" fmla="*/ 9375 h 10000"/>
                  <a:gd name="connsiteX843" fmla="*/ 7332 w 10000"/>
                  <a:gd name="connsiteY843" fmla="*/ 9356 h 10000"/>
                  <a:gd name="connsiteX844" fmla="*/ 7313 w 10000"/>
                  <a:gd name="connsiteY844" fmla="*/ 9330 h 10000"/>
                  <a:gd name="connsiteX845" fmla="*/ 7307 w 10000"/>
                  <a:gd name="connsiteY845" fmla="*/ 9310 h 10000"/>
                  <a:gd name="connsiteX846" fmla="*/ 7305 w 10000"/>
                  <a:gd name="connsiteY846" fmla="*/ 9291 h 10000"/>
                  <a:gd name="connsiteX847" fmla="*/ 7305 w 10000"/>
                  <a:gd name="connsiteY847" fmla="*/ 9278 h 10000"/>
                  <a:gd name="connsiteX848" fmla="*/ 7296 w 10000"/>
                  <a:gd name="connsiteY848" fmla="*/ 9268 h 10000"/>
                  <a:gd name="connsiteX849" fmla="*/ 7296 w 10000"/>
                  <a:gd name="connsiteY849" fmla="*/ 9249 h 10000"/>
                  <a:gd name="connsiteX850" fmla="*/ 7291 w 10000"/>
                  <a:gd name="connsiteY850" fmla="*/ 9226 h 10000"/>
                  <a:gd name="connsiteX851" fmla="*/ 7283 w 10000"/>
                  <a:gd name="connsiteY851" fmla="*/ 9213 h 10000"/>
                  <a:gd name="connsiteX852" fmla="*/ 7274 w 10000"/>
                  <a:gd name="connsiteY852" fmla="*/ 9194 h 10000"/>
                  <a:gd name="connsiteX853" fmla="*/ 7274 w 10000"/>
                  <a:gd name="connsiteY853" fmla="*/ 9174 h 10000"/>
                  <a:gd name="connsiteX854" fmla="*/ 7280 w 10000"/>
                  <a:gd name="connsiteY854" fmla="*/ 9148 h 10000"/>
                  <a:gd name="connsiteX855" fmla="*/ 7283 w 10000"/>
                  <a:gd name="connsiteY855" fmla="*/ 9119 h 10000"/>
                  <a:gd name="connsiteX856" fmla="*/ 7291 w 10000"/>
                  <a:gd name="connsiteY856" fmla="*/ 9100 h 10000"/>
                  <a:gd name="connsiteX857" fmla="*/ 7307 w 10000"/>
                  <a:gd name="connsiteY857" fmla="*/ 9080 h 10000"/>
                  <a:gd name="connsiteX858" fmla="*/ 7324 w 10000"/>
                  <a:gd name="connsiteY858" fmla="*/ 9054 h 10000"/>
                  <a:gd name="connsiteX859" fmla="*/ 7341 w 10000"/>
                  <a:gd name="connsiteY859" fmla="*/ 9054 h 10000"/>
                  <a:gd name="connsiteX860" fmla="*/ 7352 w 10000"/>
                  <a:gd name="connsiteY860" fmla="*/ 9054 h 10000"/>
                  <a:gd name="connsiteX861" fmla="*/ 7346 w 10000"/>
                  <a:gd name="connsiteY861" fmla="*/ 9032 h 10000"/>
                  <a:gd name="connsiteX862" fmla="*/ 7341 w 10000"/>
                  <a:gd name="connsiteY862" fmla="*/ 9022 h 10000"/>
                  <a:gd name="connsiteX863" fmla="*/ 7352 w 10000"/>
                  <a:gd name="connsiteY863" fmla="*/ 8999 h 10000"/>
                  <a:gd name="connsiteX864" fmla="*/ 7360 w 10000"/>
                  <a:gd name="connsiteY864" fmla="*/ 8967 h 10000"/>
                  <a:gd name="connsiteX865" fmla="*/ 7368 w 10000"/>
                  <a:gd name="connsiteY865" fmla="*/ 8922 h 10000"/>
                  <a:gd name="connsiteX866" fmla="*/ 7377 w 10000"/>
                  <a:gd name="connsiteY866" fmla="*/ 8896 h 10000"/>
                  <a:gd name="connsiteX867" fmla="*/ 7380 w 10000"/>
                  <a:gd name="connsiteY867" fmla="*/ 8867 h 10000"/>
                  <a:gd name="connsiteX868" fmla="*/ 7402 w 10000"/>
                  <a:gd name="connsiteY868" fmla="*/ 8824 h 10000"/>
                  <a:gd name="connsiteX869" fmla="*/ 7402 w 10000"/>
                  <a:gd name="connsiteY869" fmla="*/ 8808 h 10000"/>
                  <a:gd name="connsiteX870" fmla="*/ 7393 w 10000"/>
                  <a:gd name="connsiteY870" fmla="*/ 8795 h 10000"/>
                  <a:gd name="connsiteX871" fmla="*/ 7388 w 10000"/>
                  <a:gd name="connsiteY871" fmla="*/ 8799 h 10000"/>
                  <a:gd name="connsiteX872" fmla="*/ 7396 w 10000"/>
                  <a:gd name="connsiteY872" fmla="*/ 8789 h 10000"/>
                  <a:gd name="connsiteX873" fmla="*/ 7404 w 10000"/>
                  <a:gd name="connsiteY873" fmla="*/ 8789 h 10000"/>
                  <a:gd name="connsiteX874" fmla="*/ 7421 w 10000"/>
                  <a:gd name="connsiteY874" fmla="*/ 8769 h 10000"/>
                  <a:gd name="connsiteX875" fmla="*/ 7443 w 10000"/>
                  <a:gd name="connsiteY875" fmla="*/ 8763 h 10000"/>
                  <a:gd name="connsiteX876" fmla="*/ 7452 w 10000"/>
                  <a:gd name="connsiteY876" fmla="*/ 8769 h 10000"/>
                  <a:gd name="connsiteX877" fmla="*/ 7468 w 10000"/>
                  <a:gd name="connsiteY877" fmla="*/ 8769 h 10000"/>
                  <a:gd name="connsiteX878" fmla="*/ 7499 w 10000"/>
                  <a:gd name="connsiteY878" fmla="*/ 8763 h 10000"/>
                  <a:gd name="connsiteX879" fmla="*/ 7526 w 10000"/>
                  <a:gd name="connsiteY879" fmla="*/ 8763 h 10000"/>
                  <a:gd name="connsiteX880" fmla="*/ 7532 w 10000"/>
                  <a:gd name="connsiteY880" fmla="*/ 8763 h 10000"/>
                  <a:gd name="connsiteX881" fmla="*/ 7554 w 10000"/>
                  <a:gd name="connsiteY881" fmla="*/ 8744 h 10000"/>
                  <a:gd name="connsiteX882" fmla="*/ 7571 w 10000"/>
                  <a:gd name="connsiteY882" fmla="*/ 8731 h 10000"/>
                  <a:gd name="connsiteX883" fmla="*/ 7587 w 10000"/>
                  <a:gd name="connsiteY883" fmla="*/ 8711 h 10000"/>
                  <a:gd name="connsiteX884" fmla="*/ 7607 w 10000"/>
                  <a:gd name="connsiteY884" fmla="*/ 8711 h 10000"/>
                  <a:gd name="connsiteX885" fmla="*/ 7634 w 10000"/>
                  <a:gd name="connsiteY885" fmla="*/ 8705 h 10000"/>
                  <a:gd name="connsiteX886" fmla="*/ 7643 w 10000"/>
                  <a:gd name="connsiteY886" fmla="*/ 8682 h 10000"/>
                  <a:gd name="connsiteX887" fmla="*/ 7654 w 10000"/>
                  <a:gd name="connsiteY887" fmla="*/ 8666 h 10000"/>
                  <a:gd name="connsiteX888" fmla="*/ 7668 w 10000"/>
                  <a:gd name="connsiteY888" fmla="*/ 8666 h 10000"/>
                  <a:gd name="connsiteX889" fmla="*/ 7676 w 10000"/>
                  <a:gd name="connsiteY889" fmla="*/ 8682 h 10000"/>
                  <a:gd name="connsiteX890" fmla="*/ 7704 w 10000"/>
                  <a:gd name="connsiteY890" fmla="*/ 8669 h 10000"/>
                  <a:gd name="connsiteX891" fmla="*/ 7712 w 10000"/>
                  <a:gd name="connsiteY891" fmla="*/ 8669 h 10000"/>
                  <a:gd name="connsiteX892" fmla="*/ 7720 w 10000"/>
                  <a:gd name="connsiteY892" fmla="*/ 8669 h 10000"/>
                  <a:gd name="connsiteX893" fmla="*/ 7726 w 10000"/>
                  <a:gd name="connsiteY893" fmla="*/ 8656 h 10000"/>
                  <a:gd name="connsiteX894" fmla="*/ 7734 w 10000"/>
                  <a:gd name="connsiteY894" fmla="*/ 8650 h 10000"/>
                  <a:gd name="connsiteX895" fmla="*/ 7742 w 10000"/>
                  <a:gd name="connsiteY895" fmla="*/ 8650 h 10000"/>
                  <a:gd name="connsiteX896" fmla="*/ 7759 w 10000"/>
                  <a:gd name="connsiteY896" fmla="*/ 8650 h 10000"/>
                  <a:gd name="connsiteX897" fmla="*/ 7756 w 10000"/>
                  <a:gd name="connsiteY897" fmla="*/ 8630 h 10000"/>
                  <a:gd name="connsiteX898" fmla="*/ 7751 w 10000"/>
                  <a:gd name="connsiteY898" fmla="*/ 8627 h 10000"/>
                  <a:gd name="connsiteX899" fmla="*/ 7742 w 10000"/>
                  <a:gd name="connsiteY899" fmla="*/ 8620 h 10000"/>
                  <a:gd name="connsiteX900" fmla="*/ 7734 w 10000"/>
                  <a:gd name="connsiteY900" fmla="*/ 8591 h 10000"/>
                  <a:gd name="connsiteX901" fmla="*/ 7709 w 10000"/>
                  <a:gd name="connsiteY901" fmla="*/ 8582 h 10000"/>
                  <a:gd name="connsiteX902" fmla="*/ 7695 w 10000"/>
                  <a:gd name="connsiteY902" fmla="*/ 8578 h 10000"/>
                  <a:gd name="connsiteX903" fmla="*/ 7668 w 10000"/>
                  <a:gd name="connsiteY903" fmla="*/ 8562 h 10000"/>
                  <a:gd name="connsiteX904" fmla="*/ 7645 w 10000"/>
                  <a:gd name="connsiteY904" fmla="*/ 8552 h 10000"/>
                  <a:gd name="connsiteX905" fmla="*/ 7615 w 10000"/>
                  <a:gd name="connsiteY905" fmla="*/ 8543 h 10000"/>
                  <a:gd name="connsiteX906" fmla="*/ 7596 w 10000"/>
                  <a:gd name="connsiteY906" fmla="*/ 8527 h 10000"/>
                  <a:gd name="connsiteX907" fmla="*/ 7565 w 10000"/>
                  <a:gd name="connsiteY907" fmla="*/ 8494 h 10000"/>
                  <a:gd name="connsiteX908" fmla="*/ 7562 w 10000"/>
                  <a:gd name="connsiteY908" fmla="*/ 8475 h 10000"/>
                  <a:gd name="connsiteX909" fmla="*/ 7540 w 10000"/>
                  <a:gd name="connsiteY909" fmla="*/ 8455 h 10000"/>
                  <a:gd name="connsiteX910" fmla="*/ 7535 w 10000"/>
                  <a:gd name="connsiteY910" fmla="*/ 8446 h 10000"/>
                  <a:gd name="connsiteX911" fmla="*/ 7535 w 10000"/>
                  <a:gd name="connsiteY911" fmla="*/ 8420 h 10000"/>
                  <a:gd name="connsiteX912" fmla="*/ 7535 w 10000"/>
                  <a:gd name="connsiteY912" fmla="*/ 8391 h 10000"/>
                  <a:gd name="connsiteX913" fmla="*/ 7548 w 10000"/>
                  <a:gd name="connsiteY913" fmla="*/ 8345 h 10000"/>
                  <a:gd name="connsiteX914" fmla="*/ 7562 w 10000"/>
                  <a:gd name="connsiteY914" fmla="*/ 8319 h 10000"/>
                  <a:gd name="connsiteX915" fmla="*/ 7582 w 10000"/>
                  <a:gd name="connsiteY915" fmla="*/ 8310 h 10000"/>
                  <a:gd name="connsiteX916" fmla="*/ 7607 w 10000"/>
                  <a:gd name="connsiteY916" fmla="*/ 8300 h 10000"/>
                  <a:gd name="connsiteX917" fmla="*/ 7629 w 10000"/>
                  <a:gd name="connsiteY917" fmla="*/ 8300 h 10000"/>
                  <a:gd name="connsiteX918" fmla="*/ 7651 w 10000"/>
                  <a:gd name="connsiteY918" fmla="*/ 8297 h 10000"/>
                  <a:gd name="connsiteX919" fmla="*/ 7668 w 10000"/>
                  <a:gd name="connsiteY919" fmla="*/ 8280 h 10000"/>
                  <a:gd name="connsiteX920" fmla="*/ 7687 w 10000"/>
                  <a:gd name="connsiteY920" fmla="*/ 8267 h 10000"/>
                  <a:gd name="connsiteX921" fmla="*/ 7693 w 10000"/>
                  <a:gd name="connsiteY921" fmla="*/ 8261 h 10000"/>
                  <a:gd name="connsiteX922" fmla="*/ 7701 w 10000"/>
                  <a:gd name="connsiteY922" fmla="*/ 8248 h 10000"/>
                  <a:gd name="connsiteX923" fmla="*/ 7712 w 10000"/>
                  <a:gd name="connsiteY923" fmla="*/ 8238 h 10000"/>
                  <a:gd name="connsiteX924" fmla="*/ 7731 w 10000"/>
                  <a:gd name="connsiteY924" fmla="*/ 8222 h 10000"/>
                  <a:gd name="connsiteX925" fmla="*/ 7740 w 10000"/>
                  <a:gd name="connsiteY925" fmla="*/ 8206 h 10000"/>
                  <a:gd name="connsiteX926" fmla="*/ 7756 w 10000"/>
                  <a:gd name="connsiteY926" fmla="*/ 8183 h 10000"/>
                  <a:gd name="connsiteX927" fmla="*/ 7773 w 10000"/>
                  <a:gd name="connsiteY927" fmla="*/ 8177 h 10000"/>
                  <a:gd name="connsiteX928" fmla="*/ 7784 w 10000"/>
                  <a:gd name="connsiteY928" fmla="*/ 8183 h 10000"/>
                  <a:gd name="connsiteX929" fmla="*/ 7801 w 10000"/>
                  <a:gd name="connsiteY929" fmla="*/ 8174 h 10000"/>
                  <a:gd name="connsiteX930" fmla="*/ 7801 w 10000"/>
                  <a:gd name="connsiteY930" fmla="*/ 8157 h 10000"/>
                  <a:gd name="connsiteX931" fmla="*/ 7817 w 10000"/>
                  <a:gd name="connsiteY931" fmla="*/ 8164 h 10000"/>
                  <a:gd name="connsiteX932" fmla="*/ 7837 w 10000"/>
                  <a:gd name="connsiteY932" fmla="*/ 8164 h 10000"/>
                  <a:gd name="connsiteX933" fmla="*/ 7856 w 10000"/>
                  <a:gd name="connsiteY933" fmla="*/ 8164 h 10000"/>
                  <a:gd name="connsiteX934" fmla="*/ 7870 w 10000"/>
                  <a:gd name="connsiteY934" fmla="*/ 8167 h 10000"/>
                  <a:gd name="connsiteX935" fmla="*/ 7881 w 10000"/>
                  <a:gd name="connsiteY935" fmla="*/ 8174 h 10000"/>
                  <a:gd name="connsiteX936" fmla="*/ 7898 w 10000"/>
                  <a:gd name="connsiteY936" fmla="*/ 8187 h 10000"/>
                  <a:gd name="connsiteX937" fmla="*/ 7917 w 10000"/>
                  <a:gd name="connsiteY937" fmla="*/ 8187 h 10000"/>
                  <a:gd name="connsiteX938" fmla="*/ 7928 w 10000"/>
                  <a:gd name="connsiteY938" fmla="*/ 8157 h 10000"/>
                  <a:gd name="connsiteX939" fmla="*/ 7942 w 10000"/>
                  <a:gd name="connsiteY939" fmla="*/ 8157 h 10000"/>
                  <a:gd name="connsiteX940" fmla="*/ 7958 w 10000"/>
                  <a:gd name="connsiteY940" fmla="*/ 8164 h 10000"/>
                  <a:gd name="connsiteX941" fmla="*/ 7983 w 10000"/>
                  <a:gd name="connsiteY941" fmla="*/ 8144 h 10000"/>
                  <a:gd name="connsiteX942" fmla="*/ 8000 w 10000"/>
                  <a:gd name="connsiteY942" fmla="*/ 8109 h 10000"/>
                  <a:gd name="connsiteX943" fmla="*/ 7994 w 10000"/>
                  <a:gd name="connsiteY943" fmla="*/ 8093 h 10000"/>
                  <a:gd name="connsiteX944" fmla="*/ 7983 w 10000"/>
                  <a:gd name="connsiteY944" fmla="*/ 8070 h 10000"/>
                  <a:gd name="connsiteX945" fmla="*/ 7986 w 10000"/>
                  <a:gd name="connsiteY945" fmla="*/ 8063 h 10000"/>
                  <a:gd name="connsiteX946" fmla="*/ 7978 w 10000"/>
                  <a:gd name="connsiteY946" fmla="*/ 8044 h 10000"/>
                  <a:gd name="connsiteX947" fmla="*/ 7986 w 10000"/>
                  <a:gd name="connsiteY947" fmla="*/ 8002 h 10000"/>
                  <a:gd name="connsiteX948" fmla="*/ 7983 w 10000"/>
                  <a:gd name="connsiteY948" fmla="*/ 7947 h 10000"/>
                  <a:gd name="connsiteX949" fmla="*/ 7961 w 10000"/>
                  <a:gd name="connsiteY949" fmla="*/ 7931 h 10000"/>
                  <a:gd name="connsiteX950" fmla="*/ 7958 w 10000"/>
                  <a:gd name="connsiteY950" fmla="*/ 7898 h 10000"/>
                  <a:gd name="connsiteX951" fmla="*/ 7953 w 10000"/>
                  <a:gd name="connsiteY951" fmla="*/ 7856 h 10000"/>
                  <a:gd name="connsiteX952" fmla="*/ 7967 w 10000"/>
                  <a:gd name="connsiteY952" fmla="*/ 7837 h 10000"/>
                  <a:gd name="connsiteX953" fmla="*/ 7950 w 10000"/>
                  <a:gd name="connsiteY953" fmla="*/ 7824 h 10000"/>
                  <a:gd name="connsiteX954" fmla="*/ 7906 w 10000"/>
                  <a:gd name="connsiteY954" fmla="*/ 7814 h 10000"/>
                  <a:gd name="connsiteX955" fmla="*/ 7878 w 10000"/>
                  <a:gd name="connsiteY955" fmla="*/ 7814 h 10000"/>
                  <a:gd name="connsiteX956" fmla="*/ 7870 w 10000"/>
                  <a:gd name="connsiteY956" fmla="*/ 7795 h 10000"/>
                  <a:gd name="connsiteX957" fmla="*/ 7878 w 10000"/>
                  <a:gd name="connsiteY957" fmla="*/ 7778 h 10000"/>
                  <a:gd name="connsiteX958" fmla="*/ 7881 w 10000"/>
                  <a:gd name="connsiteY958" fmla="*/ 7775 h 10000"/>
                  <a:gd name="connsiteX959" fmla="*/ 7878 w 10000"/>
                  <a:gd name="connsiteY959" fmla="*/ 7743 h 10000"/>
                  <a:gd name="connsiteX960" fmla="*/ 7895 w 10000"/>
                  <a:gd name="connsiteY960" fmla="*/ 7733 h 10000"/>
                  <a:gd name="connsiteX961" fmla="*/ 7911 w 10000"/>
                  <a:gd name="connsiteY961" fmla="*/ 7710 h 10000"/>
                  <a:gd name="connsiteX962" fmla="*/ 7911 w 10000"/>
                  <a:gd name="connsiteY962" fmla="*/ 7665 h 10000"/>
                  <a:gd name="connsiteX963" fmla="*/ 7917 w 10000"/>
                  <a:gd name="connsiteY963" fmla="*/ 7600 h 10000"/>
                  <a:gd name="connsiteX964" fmla="*/ 7928 w 10000"/>
                  <a:gd name="connsiteY964" fmla="*/ 7581 h 10000"/>
                  <a:gd name="connsiteX965" fmla="*/ 7917 w 10000"/>
                  <a:gd name="connsiteY965" fmla="*/ 7474 h 10000"/>
                  <a:gd name="connsiteX966" fmla="*/ 7873 w 10000"/>
                  <a:gd name="connsiteY966" fmla="*/ 7335 h 10000"/>
                  <a:gd name="connsiteX967" fmla="*/ 7756 w 10000"/>
                  <a:gd name="connsiteY967" fmla="*/ 7050 h 10000"/>
                  <a:gd name="connsiteX968" fmla="*/ 7679 w 10000"/>
                  <a:gd name="connsiteY968" fmla="*/ 6839 h 10000"/>
                  <a:gd name="connsiteX969" fmla="*/ 7668 w 10000"/>
                  <a:gd name="connsiteY969" fmla="*/ 6823 h 10000"/>
                  <a:gd name="connsiteX970" fmla="*/ 7659 w 10000"/>
                  <a:gd name="connsiteY970" fmla="*/ 6768 h 10000"/>
                  <a:gd name="connsiteX971" fmla="*/ 7659 w 10000"/>
                  <a:gd name="connsiteY971" fmla="*/ 6739 h 10000"/>
                  <a:gd name="connsiteX972" fmla="*/ 7651 w 10000"/>
                  <a:gd name="connsiteY972" fmla="*/ 6713 h 10000"/>
                  <a:gd name="connsiteX973" fmla="*/ 7654 w 10000"/>
                  <a:gd name="connsiteY973" fmla="*/ 6684 h 10000"/>
                  <a:gd name="connsiteX974" fmla="*/ 7643 w 10000"/>
                  <a:gd name="connsiteY974" fmla="*/ 6626 h 10000"/>
                  <a:gd name="connsiteX975" fmla="*/ 7629 w 10000"/>
                  <a:gd name="connsiteY975" fmla="*/ 6600 h 10000"/>
                  <a:gd name="connsiteX976" fmla="*/ 7629 w 10000"/>
                  <a:gd name="connsiteY976" fmla="*/ 6580 h 10000"/>
                  <a:gd name="connsiteX977" fmla="*/ 7623 w 10000"/>
                  <a:gd name="connsiteY977" fmla="*/ 6541 h 10000"/>
                  <a:gd name="connsiteX978" fmla="*/ 7615 w 10000"/>
                  <a:gd name="connsiteY978" fmla="*/ 6522 h 10000"/>
                  <a:gd name="connsiteX979" fmla="*/ 7598 w 10000"/>
                  <a:gd name="connsiteY979" fmla="*/ 6509 h 10000"/>
                  <a:gd name="connsiteX980" fmla="*/ 7587 w 10000"/>
                  <a:gd name="connsiteY980" fmla="*/ 6493 h 10000"/>
                  <a:gd name="connsiteX981" fmla="*/ 7579 w 10000"/>
                  <a:gd name="connsiteY981" fmla="*/ 6464 h 10000"/>
                  <a:gd name="connsiteX982" fmla="*/ 7587 w 10000"/>
                  <a:gd name="connsiteY982" fmla="*/ 6438 h 10000"/>
                  <a:gd name="connsiteX983" fmla="*/ 7596 w 10000"/>
                  <a:gd name="connsiteY983" fmla="*/ 6425 h 10000"/>
                  <a:gd name="connsiteX984" fmla="*/ 7590 w 10000"/>
                  <a:gd name="connsiteY984" fmla="*/ 6396 h 10000"/>
                  <a:gd name="connsiteX985" fmla="*/ 7590 w 10000"/>
                  <a:gd name="connsiteY985" fmla="*/ 6373 h 10000"/>
                  <a:gd name="connsiteX986" fmla="*/ 7587 w 10000"/>
                  <a:gd name="connsiteY986" fmla="*/ 6354 h 10000"/>
                  <a:gd name="connsiteX987" fmla="*/ 7582 w 10000"/>
                  <a:gd name="connsiteY987" fmla="*/ 6344 h 10000"/>
                  <a:gd name="connsiteX988" fmla="*/ 7582 w 10000"/>
                  <a:gd name="connsiteY988" fmla="*/ 6324 h 10000"/>
                  <a:gd name="connsiteX989" fmla="*/ 7571 w 10000"/>
                  <a:gd name="connsiteY989" fmla="*/ 6302 h 10000"/>
                  <a:gd name="connsiteX990" fmla="*/ 7548 w 10000"/>
                  <a:gd name="connsiteY990" fmla="*/ 6256 h 10000"/>
                  <a:gd name="connsiteX991" fmla="*/ 7546 w 10000"/>
                  <a:gd name="connsiteY991" fmla="*/ 6218 h 10000"/>
                  <a:gd name="connsiteX992" fmla="*/ 7540 w 10000"/>
                  <a:gd name="connsiteY992" fmla="*/ 6159 h 10000"/>
                  <a:gd name="connsiteX993" fmla="*/ 7535 w 10000"/>
                  <a:gd name="connsiteY993" fmla="*/ 6114 h 10000"/>
                  <a:gd name="connsiteX994" fmla="*/ 7535 w 10000"/>
                  <a:gd name="connsiteY994" fmla="*/ 6088 h 10000"/>
                  <a:gd name="connsiteX995" fmla="*/ 7540 w 10000"/>
                  <a:gd name="connsiteY995" fmla="*/ 6049 h 10000"/>
                  <a:gd name="connsiteX996" fmla="*/ 7546 w 10000"/>
                  <a:gd name="connsiteY996" fmla="*/ 6004 h 10000"/>
                  <a:gd name="connsiteX997" fmla="*/ 7548 w 10000"/>
                  <a:gd name="connsiteY997" fmla="*/ 5965 h 10000"/>
                  <a:gd name="connsiteX998" fmla="*/ 7548 w 10000"/>
                  <a:gd name="connsiteY998" fmla="*/ 5946 h 10000"/>
                  <a:gd name="connsiteX999" fmla="*/ 7548 w 10000"/>
                  <a:gd name="connsiteY999" fmla="*/ 5933 h 10000"/>
                  <a:gd name="connsiteX1000" fmla="*/ 7548 w 10000"/>
                  <a:gd name="connsiteY1000" fmla="*/ 5910 h 10000"/>
                  <a:gd name="connsiteX1001" fmla="*/ 7548 w 10000"/>
                  <a:gd name="connsiteY1001" fmla="*/ 5897 h 10000"/>
                  <a:gd name="connsiteX1002" fmla="*/ 7546 w 10000"/>
                  <a:gd name="connsiteY1002" fmla="*/ 5871 h 10000"/>
                  <a:gd name="connsiteX1003" fmla="*/ 7535 w 10000"/>
                  <a:gd name="connsiteY1003" fmla="*/ 5839 h 10000"/>
                  <a:gd name="connsiteX1004" fmla="*/ 7524 w 10000"/>
                  <a:gd name="connsiteY1004" fmla="*/ 5797 h 10000"/>
                  <a:gd name="connsiteX1005" fmla="*/ 7518 w 10000"/>
                  <a:gd name="connsiteY1005" fmla="*/ 5767 h 10000"/>
                  <a:gd name="connsiteX1006" fmla="*/ 7515 w 10000"/>
                  <a:gd name="connsiteY1006" fmla="*/ 5745 h 10000"/>
                  <a:gd name="connsiteX1007" fmla="*/ 7501 w 10000"/>
                  <a:gd name="connsiteY1007" fmla="*/ 5683 h 10000"/>
                  <a:gd name="connsiteX1008" fmla="*/ 7490 w 10000"/>
                  <a:gd name="connsiteY1008" fmla="*/ 5631 h 10000"/>
                  <a:gd name="connsiteX1009" fmla="*/ 7482 w 10000"/>
                  <a:gd name="connsiteY1009" fmla="*/ 5593 h 10000"/>
                  <a:gd name="connsiteX1010" fmla="*/ 7476 w 10000"/>
                  <a:gd name="connsiteY1010" fmla="*/ 5570 h 10000"/>
                  <a:gd name="connsiteX1011" fmla="*/ 7476 w 10000"/>
                  <a:gd name="connsiteY1011" fmla="*/ 5528 h 10000"/>
                  <a:gd name="connsiteX1012" fmla="*/ 7482 w 10000"/>
                  <a:gd name="connsiteY1012" fmla="*/ 5502 h 10000"/>
                  <a:gd name="connsiteX1013" fmla="*/ 7490 w 10000"/>
                  <a:gd name="connsiteY1013" fmla="*/ 5489 h 10000"/>
                  <a:gd name="connsiteX1014" fmla="*/ 7499 w 10000"/>
                  <a:gd name="connsiteY1014" fmla="*/ 5479 h 10000"/>
                  <a:gd name="connsiteX1015" fmla="*/ 7493 w 10000"/>
                  <a:gd name="connsiteY1015" fmla="*/ 5427 h 10000"/>
                  <a:gd name="connsiteX1016" fmla="*/ 7501 w 10000"/>
                  <a:gd name="connsiteY1016" fmla="*/ 5415 h 10000"/>
                  <a:gd name="connsiteX1017" fmla="*/ 7510 w 10000"/>
                  <a:gd name="connsiteY1017" fmla="*/ 5398 h 10000"/>
                  <a:gd name="connsiteX1018" fmla="*/ 7515 w 10000"/>
                  <a:gd name="connsiteY1018" fmla="*/ 5379 h 10000"/>
                  <a:gd name="connsiteX1019" fmla="*/ 7526 w 10000"/>
                  <a:gd name="connsiteY1019" fmla="*/ 5366 h 10000"/>
                  <a:gd name="connsiteX1020" fmla="*/ 7518 w 10000"/>
                  <a:gd name="connsiteY1020" fmla="*/ 5350 h 10000"/>
                  <a:gd name="connsiteX1021" fmla="*/ 7518 w 10000"/>
                  <a:gd name="connsiteY1021" fmla="*/ 5330 h 10000"/>
                  <a:gd name="connsiteX1022" fmla="*/ 7526 w 10000"/>
                  <a:gd name="connsiteY1022" fmla="*/ 5311 h 10000"/>
                  <a:gd name="connsiteX1023" fmla="*/ 7540 w 10000"/>
                  <a:gd name="connsiteY1023" fmla="*/ 5291 h 10000"/>
                  <a:gd name="connsiteX1024" fmla="*/ 7540 w 10000"/>
                  <a:gd name="connsiteY1024" fmla="*/ 5266 h 10000"/>
                  <a:gd name="connsiteX1025" fmla="*/ 7540 w 10000"/>
                  <a:gd name="connsiteY1025" fmla="*/ 5256 h 10000"/>
                  <a:gd name="connsiteX1026" fmla="*/ 7524 w 10000"/>
                  <a:gd name="connsiteY1026" fmla="*/ 5233 h 10000"/>
                  <a:gd name="connsiteX1027" fmla="*/ 7515 w 10000"/>
                  <a:gd name="connsiteY1027" fmla="*/ 5217 h 10000"/>
                  <a:gd name="connsiteX1028" fmla="*/ 7490 w 10000"/>
                  <a:gd name="connsiteY1028" fmla="*/ 5178 h 10000"/>
                  <a:gd name="connsiteX1029" fmla="*/ 7474 w 10000"/>
                  <a:gd name="connsiteY1029" fmla="*/ 5162 h 10000"/>
                  <a:gd name="connsiteX1030" fmla="*/ 7457 w 10000"/>
                  <a:gd name="connsiteY1030" fmla="*/ 5120 h 10000"/>
                  <a:gd name="connsiteX1031" fmla="*/ 7421 w 10000"/>
                  <a:gd name="connsiteY1031" fmla="*/ 5087 h 10000"/>
                  <a:gd name="connsiteX1032" fmla="*/ 7380 w 10000"/>
                  <a:gd name="connsiteY1032" fmla="*/ 5068 h 10000"/>
                  <a:gd name="connsiteX1033" fmla="*/ 7355 w 10000"/>
                  <a:gd name="connsiteY1033" fmla="*/ 5058 h 10000"/>
                  <a:gd name="connsiteX1034" fmla="*/ 7332 w 10000"/>
                  <a:gd name="connsiteY1034" fmla="*/ 5049 h 10000"/>
                  <a:gd name="connsiteX1035" fmla="*/ 7305 w 10000"/>
                  <a:gd name="connsiteY1035" fmla="*/ 5016 h 10000"/>
                  <a:gd name="connsiteX1036" fmla="*/ 7305 w 10000"/>
                  <a:gd name="connsiteY1036" fmla="*/ 5000 h 10000"/>
                  <a:gd name="connsiteX1037" fmla="*/ 7296 w 10000"/>
                  <a:gd name="connsiteY1037" fmla="*/ 4971 h 10000"/>
                  <a:gd name="connsiteX1038" fmla="*/ 7288 w 10000"/>
                  <a:gd name="connsiteY1038" fmla="*/ 4945 h 10000"/>
                  <a:gd name="connsiteX1039" fmla="*/ 7280 w 10000"/>
                  <a:gd name="connsiteY1039" fmla="*/ 4916 h 10000"/>
                  <a:gd name="connsiteX1040" fmla="*/ 7291 w 10000"/>
                  <a:gd name="connsiteY1040" fmla="*/ 4887 h 10000"/>
                  <a:gd name="connsiteX1041" fmla="*/ 7291 w 10000"/>
                  <a:gd name="connsiteY1041" fmla="*/ 4858 h 10000"/>
                  <a:gd name="connsiteX1042" fmla="*/ 7271 w 10000"/>
                  <a:gd name="connsiteY1042" fmla="*/ 4819 h 10000"/>
                  <a:gd name="connsiteX1043" fmla="*/ 7255 w 10000"/>
                  <a:gd name="connsiteY1043" fmla="*/ 4828 h 10000"/>
                  <a:gd name="connsiteX1044" fmla="*/ 7235 w 10000"/>
                  <a:gd name="connsiteY1044" fmla="*/ 4841 h 10000"/>
                  <a:gd name="connsiteX1045" fmla="*/ 7216 w 10000"/>
                  <a:gd name="connsiteY1045" fmla="*/ 4867 h 10000"/>
                  <a:gd name="connsiteX1046" fmla="*/ 7191 w 10000"/>
                  <a:gd name="connsiteY1046" fmla="*/ 4870 h 10000"/>
                  <a:gd name="connsiteX1047" fmla="*/ 7155 w 10000"/>
                  <a:gd name="connsiteY1047" fmla="*/ 4887 h 10000"/>
                  <a:gd name="connsiteX1048" fmla="*/ 7122 w 10000"/>
                  <a:gd name="connsiteY1048" fmla="*/ 4893 h 10000"/>
                  <a:gd name="connsiteX1049" fmla="*/ 7105 w 10000"/>
                  <a:gd name="connsiteY1049" fmla="*/ 4896 h 10000"/>
                  <a:gd name="connsiteX1050" fmla="*/ 7094 w 10000"/>
                  <a:gd name="connsiteY1050" fmla="*/ 4916 h 10000"/>
                  <a:gd name="connsiteX1051" fmla="*/ 7080 w 10000"/>
                  <a:gd name="connsiteY1051" fmla="*/ 4903 h 10000"/>
                  <a:gd name="connsiteX1052" fmla="*/ 7072 w 10000"/>
                  <a:gd name="connsiteY1052" fmla="*/ 4851 h 10000"/>
                  <a:gd name="connsiteX1053" fmla="*/ 7042 w 10000"/>
                  <a:gd name="connsiteY1053" fmla="*/ 4819 h 10000"/>
                  <a:gd name="connsiteX1054" fmla="*/ 7030 w 10000"/>
                  <a:gd name="connsiteY1054" fmla="*/ 4780 h 10000"/>
                  <a:gd name="connsiteX1055" fmla="*/ 7039 w 10000"/>
                  <a:gd name="connsiteY1055" fmla="*/ 4757 h 10000"/>
                  <a:gd name="connsiteX1056" fmla="*/ 7047 w 10000"/>
                  <a:gd name="connsiteY1056" fmla="*/ 4744 h 10000"/>
                  <a:gd name="connsiteX1057" fmla="*/ 7022 w 10000"/>
                  <a:gd name="connsiteY1057" fmla="*/ 4725 h 10000"/>
                  <a:gd name="connsiteX1058" fmla="*/ 7000 w 10000"/>
                  <a:gd name="connsiteY1058" fmla="*/ 4715 h 10000"/>
                  <a:gd name="connsiteX1059" fmla="*/ 6975 w 10000"/>
                  <a:gd name="connsiteY1059" fmla="*/ 4709 h 10000"/>
                  <a:gd name="connsiteX1060" fmla="*/ 6945 w 10000"/>
                  <a:gd name="connsiteY1060" fmla="*/ 4696 h 10000"/>
                  <a:gd name="connsiteX1061" fmla="*/ 6953 w 10000"/>
                  <a:gd name="connsiteY1061" fmla="*/ 4679 h 10000"/>
                  <a:gd name="connsiteX1062" fmla="*/ 6961 w 10000"/>
                  <a:gd name="connsiteY1062" fmla="*/ 4660 h 10000"/>
                  <a:gd name="connsiteX1063" fmla="*/ 6983 w 10000"/>
                  <a:gd name="connsiteY1063" fmla="*/ 4644 h 10000"/>
                  <a:gd name="connsiteX1064" fmla="*/ 7014 w 10000"/>
                  <a:gd name="connsiteY1064" fmla="*/ 4634 h 10000"/>
                  <a:gd name="connsiteX1065" fmla="*/ 7025 w 10000"/>
                  <a:gd name="connsiteY1065" fmla="*/ 4615 h 10000"/>
                  <a:gd name="connsiteX1066" fmla="*/ 7047 w 10000"/>
                  <a:gd name="connsiteY1066" fmla="*/ 4582 h 10000"/>
                  <a:gd name="connsiteX1067" fmla="*/ 7069 w 10000"/>
                  <a:gd name="connsiteY1067" fmla="*/ 4563 h 10000"/>
                  <a:gd name="connsiteX1068" fmla="*/ 7078 w 10000"/>
                  <a:gd name="connsiteY1068" fmla="*/ 4553 h 10000"/>
                  <a:gd name="connsiteX1069" fmla="*/ 7097 w 10000"/>
                  <a:gd name="connsiteY1069" fmla="*/ 4527 h 10000"/>
                  <a:gd name="connsiteX1070" fmla="*/ 7122 w 10000"/>
                  <a:gd name="connsiteY1070" fmla="*/ 4517 h 10000"/>
                  <a:gd name="connsiteX1071" fmla="*/ 7139 w 10000"/>
                  <a:gd name="connsiteY1071" fmla="*/ 4488 h 10000"/>
                  <a:gd name="connsiteX1072" fmla="*/ 7147 w 10000"/>
                  <a:gd name="connsiteY1072" fmla="*/ 4459 h 10000"/>
                  <a:gd name="connsiteX1073" fmla="*/ 7161 w 10000"/>
                  <a:gd name="connsiteY1073" fmla="*/ 4440 h 10000"/>
                  <a:gd name="connsiteX1074" fmla="*/ 7177 w 10000"/>
                  <a:gd name="connsiteY1074" fmla="*/ 4430 h 10000"/>
                  <a:gd name="connsiteX1075" fmla="*/ 7202 w 10000"/>
                  <a:gd name="connsiteY1075" fmla="*/ 4407 h 10000"/>
                  <a:gd name="connsiteX1076" fmla="*/ 7224 w 10000"/>
                  <a:gd name="connsiteY1076" fmla="*/ 4417 h 10000"/>
                  <a:gd name="connsiteX1077" fmla="*/ 7241 w 10000"/>
                  <a:gd name="connsiteY1077" fmla="*/ 4404 h 10000"/>
                  <a:gd name="connsiteX1078" fmla="*/ 7263 w 10000"/>
                  <a:gd name="connsiteY1078" fmla="*/ 4398 h 10000"/>
                  <a:gd name="connsiteX1079" fmla="*/ 7283 w 10000"/>
                  <a:gd name="connsiteY1079" fmla="*/ 4424 h 10000"/>
                  <a:gd name="connsiteX1080" fmla="*/ 7305 w 10000"/>
                  <a:gd name="connsiteY1080" fmla="*/ 4433 h 10000"/>
                  <a:gd name="connsiteX1081" fmla="*/ 7332 w 10000"/>
                  <a:gd name="connsiteY1081" fmla="*/ 4443 h 10000"/>
                  <a:gd name="connsiteX1082" fmla="*/ 7380 w 10000"/>
                  <a:gd name="connsiteY1082" fmla="*/ 4398 h 10000"/>
                  <a:gd name="connsiteX1083" fmla="*/ 7404 w 10000"/>
                  <a:gd name="connsiteY1083" fmla="*/ 4378 h 10000"/>
                  <a:gd name="connsiteX1084" fmla="*/ 7418 w 10000"/>
                  <a:gd name="connsiteY1084" fmla="*/ 4369 h 10000"/>
                  <a:gd name="connsiteX1085" fmla="*/ 7443 w 10000"/>
                  <a:gd name="connsiteY1085" fmla="*/ 4356 h 10000"/>
                  <a:gd name="connsiteX1086" fmla="*/ 7460 w 10000"/>
                  <a:gd name="connsiteY1086" fmla="*/ 4385 h 10000"/>
                  <a:gd name="connsiteX1087" fmla="*/ 7460 w 10000"/>
                  <a:gd name="connsiteY1087" fmla="*/ 4404 h 10000"/>
                  <a:gd name="connsiteX1088" fmla="*/ 7499 w 10000"/>
                  <a:gd name="connsiteY1088" fmla="*/ 4417 h 10000"/>
                  <a:gd name="connsiteX1089" fmla="*/ 7515 w 10000"/>
                  <a:gd name="connsiteY1089" fmla="*/ 4414 h 10000"/>
                  <a:gd name="connsiteX1090" fmla="*/ 7565 w 10000"/>
                  <a:gd name="connsiteY1090" fmla="*/ 4385 h 10000"/>
                  <a:gd name="connsiteX1091" fmla="*/ 7579 w 10000"/>
                  <a:gd name="connsiteY1091" fmla="*/ 4346 h 10000"/>
                  <a:gd name="connsiteX1092" fmla="*/ 7582 w 10000"/>
                  <a:gd name="connsiteY1092" fmla="*/ 4317 h 10000"/>
                  <a:gd name="connsiteX1093" fmla="*/ 7590 w 10000"/>
                  <a:gd name="connsiteY1093" fmla="*/ 4301 h 10000"/>
                  <a:gd name="connsiteX1094" fmla="*/ 7612 w 10000"/>
                  <a:gd name="connsiteY1094" fmla="*/ 4271 h 10000"/>
                  <a:gd name="connsiteX1095" fmla="*/ 7623 w 10000"/>
                  <a:gd name="connsiteY1095" fmla="*/ 4262 h 10000"/>
                  <a:gd name="connsiteX1096" fmla="*/ 7634 w 10000"/>
                  <a:gd name="connsiteY1096" fmla="*/ 4245 h 10000"/>
                  <a:gd name="connsiteX1097" fmla="*/ 7645 w 10000"/>
                  <a:gd name="connsiteY1097" fmla="*/ 4265 h 10000"/>
                  <a:gd name="connsiteX1098" fmla="*/ 7670 w 10000"/>
                  <a:gd name="connsiteY1098" fmla="*/ 4284 h 10000"/>
                  <a:gd name="connsiteX1099" fmla="*/ 7701 w 10000"/>
                  <a:gd name="connsiteY1099" fmla="*/ 4275 h 10000"/>
                  <a:gd name="connsiteX1100" fmla="*/ 7717 w 10000"/>
                  <a:gd name="connsiteY1100" fmla="*/ 4275 h 10000"/>
                  <a:gd name="connsiteX1101" fmla="*/ 7740 w 10000"/>
                  <a:gd name="connsiteY1101" fmla="*/ 4284 h 10000"/>
                  <a:gd name="connsiteX1102" fmla="*/ 7767 w 10000"/>
                  <a:gd name="connsiteY1102" fmla="*/ 4284 h 10000"/>
                  <a:gd name="connsiteX1103" fmla="*/ 7895 w 10000"/>
                  <a:gd name="connsiteY1103" fmla="*/ 4207 h 10000"/>
                  <a:gd name="connsiteX1104" fmla="*/ 7895 w 10000"/>
                  <a:gd name="connsiteY1104" fmla="*/ 4187 h 10000"/>
                  <a:gd name="connsiteX1105" fmla="*/ 7895 w 10000"/>
                  <a:gd name="connsiteY1105" fmla="*/ 4171 h 10000"/>
                  <a:gd name="connsiteX1106" fmla="*/ 7903 w 10000"/>
                  <a:gd name="connsiteY1106" fmla="*/ 4148 h 10000"/>
                  <a:gd name="connsiteX1107" fmla="*/ 7917 w 10000"/>
                  <a:gd name="connsiteY1107" fmla="*/ 4158 h 10000"/>
                  <a:gd name="connsiteX1108" fmla="*/ 7967 w 10000"/>
                  <a:gd name="connsiteY1108" fmla="*/ 4203 h 10000"/>
                  <a:gd name="connsiteX1109" fmla="*/ 7994 w 10000"/>
                  <a:gd name="connsiteY1109" fmla="*/ 4203 h 10000"/>
                  <a:gd name="connsiteX1110" fmla="*/ 8064 w 10000"/>
                  <a:gd name="connsiteY1110" fmla="*/ 4242 h 10000"/>
                  <a:gd name="connsiteX1111" fmla="*/ 8083 w 10000"/>
                  <a:gd name="connsiteY1111" fmla="*/ 4245 h 10000"/>
                  <a:gd name="connsiteX1112" fmla="*/ 8105 w 10000"/>
                  <a:gd name="connsiteY1112" fmla="*/ 4226 h 10000"/>
                  <a:gd name="connsiteX1113" fmla="*/ 8136 w 10000"/>
                  <a:gd name="connsiteY1113" fmla="*/ 4187 h 10000"/>
                  <a:gd name="connsiteX1114" fmla="*/ 8161 w 10000"/>
                  <a:gd name="connsiteY1114" fmla="*/ 4168 h 10000"/>
                  <a:gd name="connsiteX1115" fmla="*/ 8172 w 10000"/>
                  <a:gd name="connsiteY1115" fmla="*/ 4161 h 10000"/>
                  <a:gd name="connsiteX1116" fmla="*/ 8208 w 10000"/>
                  <a:gd name="connsiteY1116" fmla="*/ 4168 h 10000"/>
                  <a:gd name="connsiteX1117" fmla="*/ 8235 w 10000"/>
                  <a:gd name="connsiteY1117" fmla="*/ 4168 h 10000"/>
                  <a:gd name="connsiteX1118" fmla="*/ 8258 w 10000"/>
                  <a:gd name="connsiteY1118" fmla="*/ 4152 h 10000"/>
                  <a:gd name="connsiteX1119" fmla="*/ 8283 w 10000"/>
                  <a:gd name="connsiteY1119" fmla="*/ 4152 h 10000"/>
                  <a:gd name="connsiteX1120" fmla="*/ 8299 w 10000"/>
                  <a:gd name="connsiteY1120" fmla="*/ 4132 h 10000"/>
                  <a:gd name="connsiteX1121" fmla="*/ 8316 w 10000"/>
                  <a:gd name="connsiteY1121" fmla="*/ 4113 h 10000"/>
                  <a:gd name="connsiteX1122" fmla="*/ 8330 w 10000"/>
                  <a:gd name="connsiteY1122" fmla="*/ 4084 h 10000"/>
                  <a:gd name="connsiteX1123" fmla="*/ 8341 w 10000"/>
                  <a:gd name="connsiteY1123" fmla="*/ 4058 h 10000"/>
                  <a:gd name="connsiteX1124" fmla="*/ 8349 w 10000"/>
                  <a:gd name="connsiteY1124" fmla="*/ 4064 h 10000"/>
                  <a:gd name="connsiteX1125" fmla="*/ 8366 w 10000"/>
                  <a:gd name="connsiteY1125" fmla="*/ 4067 h 10000"/>
                  <a:gd name="connsiteX1126" fmla="*/ 8374 w 10000"/>
                  <a:gd name="connsiteY1126" fmla="*/ 4084 h 10000"/>
                  <a:gd name="connsiteX1127" fmla="*/ 8402 w 10000"/>
                  <a:gd name="connsiteY1127" fmla="*/ 4054 h 10000"/>
                  <a:gd name="connsiteX1128" fmla="*/ 8427 w 10000"/>
                  <a:gd name="connsiteY1128" fmla="*/ 4028 h 10000"/>
                  <a:gd name="connsiteX1129" fmla="*/ 8438 w 10000"/>
                  <a:gd name="connsiteY1129" fmla="*/ 4025 h 10000"/>
                  <a:gd name="connsiteX1130" fmla="*/ 8468 w 10000"/>
                  <a:gd name="connsiteY1130" fmla="*/ 4006 h 10000"/>
                  <a:gd name="connsiteX1131" fmla="*/ 8485 w 10000"/>
                  <a:gd name="connsiteY1131" fmla="*/ 3999 h 10000"/>
                  <a:gd name="connsiteX1132" fmla="*/ 8493 w 10000"/>
                  <a:gd name="connsiteY1132" fmla="*/ 4025 h 10000"/>
                  <a:gd name="connsiteX1133" fmla="*/ 8515 w 10000"/>
                  <a:gd name="connsiteY1133" fmla="*/ 4028 h 10000"/>
                  <a:gd name="connsiteX1134" fmla="*/ 8543 w 10000"/>
                  <a:gd name="connsiteY1134" fmla="*/ 4009 h 10000"/>
                  <a:gd name="connsiteX1135" fmla="*/ 8551 w 10000"/>
                  <a:gd name="connsiteY1135" fmla="*/ 3990 h 10000"/>
                  <a:gd name="connsiteX1136" fmla="*/ 8582 w 10000"/>
                  <a:gd name="connsiteY1136" fmla="*/ 3977 h 10000"/>
                  <a:gd name="connsiteX1137" fmla="*/ 8596 w 10000"/>
                  <a:gd name="connsiteY1137" fmla="*/ 3977 h 10000"/>
                  <a:gd name="connsiteX1138" fmla="*/ 8607 w 10000"/>
                  <a:gd name="connsiteY1138" fmla="*/ 3980 h 10000"/>
                  <a:gd name="connsiteX1139" fmla="*/ 8645 w 10000"/>
                  <a:gd name="connsiteY1139" fmla="*/ 3970 h 10000"/>
                  <a:gd name="connsiteX1140" fmla="*/ 8654 w 10000"/>
                  <a:gd name="connsiteY1140" fmla="*/ 3951 h 10000"/>
                  <a:gd name="connsiteX1141" fmla="*/ 8670 w 10000"/>
                  <a:gd name="connsiteY1141" fmla="*/ 3935 h 10000"/>
                  <a:gd name="connsiteX1142" fmla="*/ 8695 w 10000"/>
                  <a:gd name="connsiteY1142" fmla="*/ 3935 h 10000"/>
                  <a:gd name="connsiteX1143" fmla="*/ 8704 w 10000"/>
                  <a:gd name="connsiteY1143" fmla="*/ 3951 h 10000"/>
                  <a:gd name="connsiteX1144" fmla="*/ 8717 w 10000"/>
                  <a:gd name="connsiteY1144" fmla="*/ 3964 h 10000"/>
                  <a:gd name="connsiteX1145" fmla="*/ 8751 w 10000"/>
                  <a:gd name="connsiteY1145" fmla="*/ 3951 h 10000"/>
                  <a:gd name="connsiteX1146" fmla="*/ 8776 w 10000"/>
                  <a:gd name="connsiteY1146" fmla="*/ 3935 h 10000"/>
                  <a:gd name="connsiteX1147" fmla="*/ 8798 w 10000"/>
                  <a:gd name="connsiteY1147" fmla="*/ 3925 h 10000"/>
                  <a:gd name="connsiteX1148" fmla="*/ 8806 w 10000"/>
                  <a:gd name="connsiteY1148" fmla="*/ 3892 h 10000"/>
                  <a:gd name="connsiteX1149" fmla="*/ 8814 w 10000"/>
                  <a:gd name="connsiteY1149" fmla="*/ 3876 h 10000"/>
                  <a:gd name="connsiteX1150" fmla="*/ 8839 w 10000"/>
                  <a:gd name="connsiteY1150" fmla="*/ 3873 h 10000"/>
                  <a:gd name="connsiteX1151" fmla="*/ 8842 w 10000"/>
                  <a:gd name="connsiteY1151" fmla="*/ 3876 h 10000"/>
                  <a:gd name="connsiteX1152" fmla="*/ 8856 w 10000"/>
                  <a:gd name="connsiteY1152" fmla="*/ 3863 h 10000"/>
                  <a:gd name="connsiteX1153" fmla="*/ 8856 w 10000"/>
                  <a:gd name="connsiteY1153" fmla="*/ 3841 h 10000"/>
                  <a:gd name="connsiteX1154" fmla="*/ 8870 w 10000"/>
                  <a:gd name="connsiteY1154" fmla="*/ 3821 h 10000"/>
                  <a:gd name="connsiteX1155" fmla="*/ 8903 w 10000"/>
                  <a:gd name="connsiteY1155" fmla="*/ 3802 h 10000"/>
                  <a:gd name="connsiteX1156" fmla="*/ 8914 w 10000"/>
                  <a:gd name="connsiteY1156" fmla="*/ 3782 h 10000"/>
                  <a:gd name="connsiteX1157" fmla="*/ 8939 w 10000"/>
                  <a:gd name="connsiteY1157" fmla="*/ 3782 h 10000"/>
                  <a:gd name="connsiteX1158" fmla="*/ 8961 w 10000"/>
                  <a:gd name="connsiteY1158" fmla="*/ 3779 h 10000"/>
                  <a:gd name="connsiteX1159" fmla="*/ 8983 w 10000"/>
                  <a:gd name="connsiteY1159" fmla="*/ 3760 h 10000"/>
                  <a:gd name="connsiteX1160" fmla="*/ 9003 w 10000"/>
                  <a:gd name="connsiteY1160" fmla="*/ 3763 h 10000"/>
                  <a:gd name="connsiteX1161" fmla="*/ 9019 w 10000"/>
                  <a:gd name="connsiteY1161" fmla="*/ 3779 h 10000"/>
                  <a:gd name="connsiteX1162" fmla="*/ 9050 w 10000"/>
                  <a:gd name="connsiteY1162" fmla="*/ 3812 h 10000"/>
                  <a:gd name="connsiteX1163" fmla="*/ 9080 w 10000"/>
                  <a:gd name="connsiteY1163" fmla="*/ 3831 h 10000"/>
                  <a:gd name="connsiteX1164" fmla="*/ 9097 w 10000"/>
                  <a:gd name="connsiteY1164" fmla="*/ 3867 h 10000"/>
                  <a:gd name="connsiteX1165" fmla="*/ 9114 w 10000"/>
                  <a:gd name="connsiteY1165" fmla="*/ 3902 h 10000"/>
                  <a:gd name="connsiteX1166" fmla="*/ 9122 w 10000"/>
                  <a:gd name="connsiteY1166" fmla="*/ 3935 h 10000"/>
                  <a:gd name="connsiteX1167" fmla="*/ 9125 w 10000"/>
                  <a:gd name="connsiteY1167" fmla="*/ 3964 h 10000"/>
                  <a:gd name="connsiteX1168" fmla="*/ 9130 w 10000"/>
                  <a:gd name="connsiteY1168" fmla="*/ 3999 h 10000"/>
                  <a:gd name="connsiteX1169" fmla="*/ 9130 w 10000"/>
                  <a:gd name="connsiteY1169" fmla="*/ 4054 h 10000"/>
                  <a:gd name="connsiteX1170" fmla="*/ 9155 w 10000"/>
                  <a:gd name="connsiteY1170" fmla="*/ 4093 h 10000"/>
                  <a:gd name="connsiteX1171" fmla="*/ 9169 w 10000"/>
                  <a:gd name="connsiteY1171" fmla="*/ 4090 h 10000"/>
                  <a:gd name="connsiteX1172" fmla="*/ 9211 w 10000"/>
                  <a:gd name="connsiteY1172" fmla="*/ 4077 h 10000"/>
                  <a:gd name="connsiteX1173" fmla="*/ 9244 w 10000"/>
                  <a:gd name="connsiteY1173" fmla="*/ 4077 h 10000"/>
                  <a:gd name="connsiteX1174" fmla="*/ 9252 w 10000"/>
                  <a:gd name="connsiteY1174" fmla="*/ 4103 h 10000"/>
                  <a:gd name="connsiteX1175" fmla="*/ 9258 w 10000"/>
                  <a:gd name="connsiteY1175" fmla="*/ 4148 h 10000"/>
                  <a:gd name="connsiteX1176" fmla="*/ 9269 w 10000"/>
                  <a:gd name="connsiteY1176" fmla="*/ 4158 h 10000"/>
                  <a:gd name="connsiteX1177" fmla="*/ 9294 w 10000"/>
                  <a:gd name="connsiteY1177" fmla="*/ 4158 h 10000"/>
                  <a:gd name="connsiteX1178" fmla="*/ 9319 w 10000"/>
                  <a:gd name="connsiteY1178" fmla="*/ 4168 h 10000"/>
                  <a:gd name="connsiteX1179" fmla="*/ 9346 w 10000"/>
                  <a:gd name="connsiteY1179" fmla="*/ 4190 h 10000"/>
                  <a:gd name="connsiteX1180" fmla="*/ 9357 w 10000"/>
                  <a:gd name="connsiteY1180" fmla="*/ 4168 h 10000"/>
                  <a:gd name="connsiteX1181" fmla="*/ 9371 w 10000"/>
                  <a:gd name="connsiteY1181" fmla="*/ 4132 h 10000"/>
                  <a:gd name="connsiteX1182" fmla="*/ 9391 w 10000"/>
                  <a:gd name="connsiteY1182" fmla="*/ 4113 h 10000"/>
                  <a:gd name="connsiteX1183" fmla="*/ 9407 w 10000"/>
                  <a:gd name="connsiteY1183" fmla="*/ 4103 h 10000"/>
                  <a:gd name="connsiteX1184" fmla="*/ 9435 w 10000"/>
                  <a:gd name="connsiteY1184" fmla="*/ 4100 h 10000"/>
                  <a:gd name="connsiteX1185" fmla="*/ 9460 w 10000"/>
                  <a:gd name="connsiteY1185" fmla="*/ 4084 h 10000"/>
                  <a:gd name="connsiteX1186" fmla="*/ 9485 w 10000"/>
                  <a:gd name="connsiteY1186" fmla="*/ 4067 h 10000"/>
                  <a:gd name="connsiteX1187" fmla="*/ 9496 w 10000"/>
                  <a:gd name="connsiteY1187" fmla="*/ 4054 h 10000"/>
                  <a:gd name="connsiteX1188" fmla="*/ 9526 w 10000"/>
                  <a:gd name="connsiteY1188" fmla="*/ 4048 h 10000"/>
                  <a:gd name="connsiteX1189" fmla="*/ 9557 w 10000"/>
                  <a:gd name="connsiteY1189" fmla="*/ 4038 h 10000"/>
                  <a:gd name="connsiteX1190" fmla="*/ 9584 w 10000"/>
                  <a:gd name="connsiteY1190" fmla="*/ 4019 h 10000"/>
                  <a:gd name="connsiteX1191" fmla="*/ 9623 w 10000"/>
                  <a:gd name="connsiteY1191" fmla="*/ 4016 h 10000"/>
                  <a:gd name="connsiteX1192" fmla="*/ 9648 w 10000"/>
                  <a:gd name="connsiteY1192" fmla="*/ 4009 h 10000"/>
                  <a:gd name="connsiteX1193" fmla="*/ 9673 w 10000"/>
                  <a:gd name="connsiteY1193" fmla="*/ 4019 h 10000"/>
                  <a:gd name="connsiteX1194" fmla="*/ 9712 w 10000"/>
                  <a:gd name="connsiteY1194" fmla="*/ 4038 h 10000"/>
                  <a:gd name="connsiteX1195" fmla="*/ 9742 w 10000"/>
                  <a:gd name="connsiteY1195" fmla="*/ 4074 h 10000"/>
                  <a:gd name="connsiteX1196" fmla="*/ 9776 w 10000"/>
                  <a:gd name="connsiteY1196" fmla="*/ 4093 h 10000"/>
                  <a:gd name="connsiteX1197" fmla="*/ 9814 w 10000"/>
                  <a:gd name="connsiteY1197" fmla="*/ 4109 h 10000"/>
                  <a:gd name="connsiteX1198" fmla="*/ 9859 w 10000"/>
                  <a:gd name="connsiteY1198" fmla="*/ 4119 h 10000"/>
                  <a:gd name="connsiteX1199" fmla="*/ 9898 w 10000"/>
                  <a:gd name="connsiteY1199" fmla="*/ 4122 h 10000"/>
                  <a:gd name="connsiteX1200" fmla="*/ 9931 w 10000"/>
                  <a:gd name="connsiteY1200" fmla="*/ 4109 h 10000"/>
                  <a:gd name="connsiteX1201" fmla="*/ 9956 w 10000"/>
                  <a:gd name="connsiteY1201" fmla="*/ 4100 h 10000"/>
                  <a:gd name="connsiteX1202" fmla="*/ 9981 w 10000"/>
                  <a:gd name="connsiteY1202" fmla="*/ 4067 h 10000"/>
                  <a:gd name="connsiteX1203" fmla="*/ 9994 w 10000"/>
                  <a:gd name="connsiteY1203" fmla="*/ 4035 h 10000"/>
                  <a:gd name="connsiteX1204" fmla="*/ 10000 w 10000"/>
                  <a:gd name="connsiteY1204" fmla="*/ 3996 h 10000"/>
                  <a:gd name="connsiteX1205" fmla="*/ 9994 w 10000"/>
                  <a:gd name="connsiteY1205" fmla="*/ 3941 h 10000"/>
                  <a:gd name="connsiteX1206" fmla="*/ 9986 w 10000"/>
                  <a:gd name="connsiteY1206" fmla="*/ 3905 h 10000"/>
                  <a:gd name="connsiteX1207" fmla="*/ 9981 w 10000"/>
                  <a:gd name="connsiteY1207" fmla="*/ 3857 h 10000"/>
                  <a:gd name="connsiteX1208" fmla="*/ 9989 w 10000"/>
                  <a:gd name="connsiteY1208" fmla="*/ 3837 h 10000"/>
                  <a:gd name="connsiteX1209" fmla="*/ 9989 w 10000"/>
                  <a:gd name="connsiteY1209" fmla="*/ 3812 h 10000"/>
                  <a:gd name="connsiteX1210" fmla="*/ 9981 w 10000"/>
                  <a:gd name="connsiteY1210" fmla="*/ 3792 h 10000"/>
                  <a:gd name="connsiteX1211" fmla="*/ 9970 w 10000"/>
                  <a:gd name="connsiteY1211" fmla="*/ 3763 h 10000"/>
                  <a:gd name="connsiteX1212" fmla="*/ 9945 w 10000"/>
                  <a:gd name="connsiteY1212" fmla="*/ 3705 h 10000"/>
                  <a:gd name="connsiteX1213" fmla="*/ 9931 w 10000"/>
                  <a:gd name="connsiteY1213" fmla="*/ 3659 h 10000"/>
                  <a:gd name="connsiteX1214" fmla="*/ 9903 w 10000"/>
                  <a:gd name="connsiteY1214" fmla="*/ 3640 h 10000"/>
                  <a:gd name="connsiteX1215" fmla="*/ 9881 w 10000"/>
                  <a:gd name="connsiteY1215" fmla="*/ 3620 h 10000"/>
                  <a:gd name="connsiteX1216" fmla="*/ 9856 w 10000"/>
                  <a:gd name="connsiteY1216" fmla="*/ 3595 h 10000"/>
                  <a:gd name="connsiteX1217" fmla="*/ 9817 w 10000"/>
                  <a:gd name="connsiteY1217" fmla="*/ 3562 h 10000"/>
                  <a:gd name="connsiteX1218" fmla="*/ 9795 w 10000"/>
                  <a:gd name="connsiteY1218" fmla="*/ 3546 h 10000"/>
                  <a:gd name="connsiteX1219" fmla="*/ 9778 w 10000"/>
                  <a:gd name="connsiteY1219" fmla="*/ 3527 h 10000"/>
                  <a:gd name="connsiteX1220" fmla="*/ 9745 w 10000"/>
                  <a:gd name="connsiteY1220" fmla="*/ 3501 h 10000"/>
                  <a:gd name="connsiteX1221" fmla="*/ 9726 w 10000"/>
                  <a:gd name="connsiteY1221" fmla="*/ 3488 h 10000"/>
                  <a:gd name="connsiteX1222" fmla="*/ 9704 w 10000"/>
                  <a:gd name="connsiteY1222" fmla="*/ 3472 h 10000"/>
                  <a:gd name="connsiteX1223" fmla="*/ 9695 w 10000"/>
                  <a:gd name="connsiteY1223" fmla="*/ 3468 h 10000"/>
                  <a:gd name="connsiteX1224" fmla="*/ 9690 w 10000"/>
                  <a:gd name="connsiteY1224" fmla="*/ 3459 h 10000"/>
                  <a:gd name="connsiteX1225" fmla="*/ 9673 w 10000"/>
                  <a:gd name="connsiteY1225" fmla="*/ 3449 h 10000"/>
                  <a:gd name="connsiteX1226" fmla="*/ 9665 w 10000"/>
                  <a:gd name="connsiteY1226" fmla="*/ 3442 h 10000"/>
                  <a:gd name="connsiteX1227" fmla="*/ 9654 w 10000"/>
                  <a:gd name="connsiteY1227" fmla="*/ 3449 h 10000"/>
                  <a:gd name="connsiteX1228" fmla="*/ 9521 w 10000"/>
                  <a:gd name="connsiteY1228" fmla="*/ 3394 h 10000"/>
                  <a:gd name="connsiteX1229" fmla="*/ 9510 w 10000"/>
                  <a:gd name="connsiteY1229" fmla="*/ 3368 h 10000"/>
                  <a:gd name="connsiteX1230" fmla="*/ 9496 w 10000"/>
                  <a:gd name="connsiteY1230" fmla="*/ 3287 h 10000"/>
                  <a:gd name="connsiteX1231" fmla="*/ 9488 w 10000"/>
                  <a:gd name="connsiteY1231" fmla="*/ 3216 h 10000"/>
                  <a:gd name="connsiteX1232" fmla="*/ 9493 w 10000"/>
                  <a:gd name="connsiteY1232" fmla="*/ 3174 h 10000"/>
                  <a:gd name="connsiteX1233" fmla="*/ 9501 w 10000"/>
                  <a:gd name="connsiteY1233" fmla="*/ 3128 h 10000"/>
                  <a:gd name="connsiteX1234" fmla="*/ 9488 w 10000"/>
                  <a:gd name="connsiteY1234" fmla="*/ 3025 h 10000"/>
                  <a:gd name="connsiteX1235" fmla="*/ 9446 w 10000"/>
                  <a:gd name="connsiteY1235" fmla="*/ 2931 h 10000"/>
                  <a:gd name="connsiteX1236" fmla="*/ 9382 w 10000"/>
                  <a:gd name="connsiteY1236" fmla="*/ 2837 h 10000"/>
                  <a:gd name="connsiteX1237" fmla="*/ 9316 w 10000"/>
                  <a:gd name="connsiteY1237" fmla="*/ 2753 h 10000"/>
                  <a:gd name="connsiteX1238" fmla="*/ 9294 w 10000"/>
                  <a:gd name="connsiteY1238" fmla="*/ 2655 h 10000"/>
                  <a:gd name="connsiteX1239" fmla="*/ 9213 w 10000"/>
                  <a:gd name="connsiteY1239" fmla="*/ 2328 h 10000"/>
                  <a:gd name="connsiteX1240" fmla="*/ 9172 w 10000"/>
                  <a:gd name="connsiteY1240" fmla="*/ 2286 h 10000"/>
                  <a:gd name="connsiteX1241" fmla="*/ 9019 w 10000"/>
                  <a:gd name="connsiteY1241" fmla="*/ 2082 h 10000"/>
                  <a:gd name="connsiteX1242" fmla="*/ 8906 w 10000"/>
                  <a:gd name="connsiteY1242" fmla="*/ 1946 h 10000"/>
                  <a:gd name="connsiteX1243" fmla="*/ 8801 w 10000"/>
                  <a:gd name="connsiteY1243" fmla="*/ 1778 h 10000"/>
                  <a:gd name="connsiteX1244" fmla="*/ 8806 w 10000"/>
                  <a:gd name="connsiteY1244" fmla="*/ 1713 h 10000"/>
                  <a:gd name="connsiteX1245" fmla="*/ 8809 w 10000"/>
                  <a:gd name="connsiteY1245" fmla="*/ 1703 h 10000"/>
                  <a:gd name="connsiteX1246" fmla="*/ 8817 w 10000"/>
                  <a:gd name="connsiteY1246" fmla="*/ 1713 h 10000"/>
                  <a:gd name="connsiteX1247" fmla="*/ 8834 w 10000"/>
                  <a:gd name="connsiteY1247" fmla="*/ 1729 h 10000"/>
                  <a:gd name="connsiteX1248" fmla="*/ 8839 w 10000"/>
                  <a:gd name="connsiteY1248" fmla="*/ 1729 h 10000"/>
                  <a:gd name="connsiteX1249" fmla="*/ 8848 w 10000"/>
                  <a:gd name="connsiteY1249" fmla="*/ 1723 h 10000"/>
                  <a:gd name="connsiteX1250" fmla="*/ 8850 w 10000"/>
                  <a:gd name="connsiteY1250" fmla="*/ 1703 h 10000"/>
                  <a:gd name="connsiteX1251" fmla="*/ 8850 w 10000"/>
                  <a:gd name="connsiteY1251" fmla="*/ 1684 h 10000"/>
                  <a:gd name="connsiteX1252" fmla="*/ 8850 w 10000"/>
                  <a:gd name="connsiteY1252" fmla="*/ 1648 h 10000"/>
                  <a:gd name="connsiteX1253" fmla="*/ 8881 w 10000"/>
                  <a:gd name="connsiteY1253" fmla="*/ 1571 h 10000"/>
                  <a:gd name="connsiteX1254" fmla="*/ 8895 w 10000"/>
                  <a:gd name="connsiteY1254" fmla="*/ 1541 h 10000"/>
                  <a:gd name="connsiteX1255" fmla="*/ 8895 w 10000"/>
                  <a:gd name="connsiteY1255" fmla="*/ 1525 h 10000"/>
                  <a:gd name="connsiteX1256" fmla="*/ 8881 w 10000"/>
                  <a:gd name="connsiteY1256" fmla="*/ 1516 h 10000"/>
                  <a:gd name="connsiteX1257" fmla="*/ 8864 w 10000"/>
                  <a:gd name="connsiteY1257" fmla="*/ 1522 h 10000"/>
                  <a:gd name="connsiteX1258" fmla="*/ 8850 w 10000"/>
                  <a:gd name="connsiteY1258" fmla="*/ 1535 h 10000"/>
                  <a:gd name="connsiteX1259" fmla="*/ 8834 w 10000"/>
                  <a:gd name="connsiteY1259" fmla="*/ 1571 h 10000"/>
                  <a:gd name="connsiteX1260" fmla="*/ 8825 w 10000"/>
                  <a:gd name="connsiteY1260" fmla="*/ 1587 h 10000"/>
                  <a:gd name="connsiteX1261" fmla="*/ 8776 w 10000"/>
                  <a:gd name="connsiteY1261" fmla="*/ 1571 h 10000"/>
                  <a:gd name="connsiteX1262" fmla="*/ 8745 w 10000"/>
                  <a:gd name="connsiteY1262" fmla="*/ 1580 h 10000"/>
                  <a:gd name="connsiteX1263" fmla="*/ 8720 w 10000"/>
                  <a:gd name="connsiteY1263" fmla="*/ 1587 h 10000"/>
                  <a:gd name="connsiteX1264" fmla="*/ 8709 w 10000"/>
                  <a:gd name="connsiteY1264" fmla="*/ 1609 h 10000"/>
                  <a:gd name="connsiteX1265" fmla="*/ 8693 w 10000"/>
                  <a:gd name="connsiteY1265" fmla="*/ 1616 h 10000"/>
                  <a:gd name="connsiteX1266" fmla="*/ 8684 w 10000"/>
                  <a:gd name="connsiteY1266" fmla="*/ 1639 h 10000"/>
                  <a:gd name="connsiteX1267" fmla="*/ 8684 w 10000"/>
                  <a:gd name="connsiteY1267" fmla="*/ 1658 h 10000"/>
                  <a:gd name="connsiteX1268" fmla="*/ 8665 w 10000"/>
                  <a:gd name="connsiteY1268" fmla="*/ 1655 h 10000"/>
                  <a:gd name="connsiteX1269" fmla="*/ 8665 w 10000"/>
                  <a:gd name="connsiteY1269" fmla="*/ 1645 h 10000"/>
                  <a:gd name="connsiteX1270" fmla="*/ 8665 w 10000"/>
                  <a:gd name="connsiteY1270" fmla="*/ 1626 h 10000"/>
                  <a:gd name="connsiteX1271" fmla="*/ 8676 w 10000"/>
                  <a:gd name="connsiteY1271" fmla="*/ 1609 h 10000"/>
                  <a:gd name="connsiteX1272" fmla="*/ 8679 w 10000"/>
                  <a:gd name="connsiteY1272" fmla="*/ 1597 h 10000"/>
                  <a:gd name="connsiteX1273" fmla="*/ 8687 w 10000"/>
                  <a:gd name="connsiteY1273" fmla="*/ 1577 h 10000"/>
                  <a:gd name="connsiteX1274" fmla="*/ 8695 w 10000"/>
                  <a:gd name="connsiteY1274" fmla="*/ 1554 h 10000"/>
                  <a:gd name="connsiteX1275" fmla="*/ 8709 w 10000"/>
                  <a:gd name="connsiteY1275" fmla="*/ 1532 h 10000"/>
                  <a:gd name="connsiteX1276" fmla="*/ 8704 w 10000"/>
                  <a:gd name="connsiteY1276" fmla="*/ 1512 h 10000"/>
                  <a:gd name="connsiteX1277" fmla="*/ 8695 w 10000"/>
                  <a:gd name="connsiteY1277" fmla="*/ 1503 h 10000"/>
                  <a:gd name="connsiteX1278" fmla="*/ 8684 w 10000"/>
                  <a:gd name="connsiteY1278" fmla="*/ 1503 h 10000"/>
                  <a:gd name="connsiteX1279" fmla="*/ 8670 w 10000"/>
                  <a:gd name="connsiteY1279" fmla="*/ 1525 h 10000"/>
                  <a:gd name="connsiteX1280" fmla="*/ 8665 w 10000"/>
                  <a:gd name="connsiteY1280" fmla="*/ 1545 h 10000"/>
                  <a:gd name="connsiteX1281" fmla="*/ 8654 w 10000"/>
                  <a:gd name="connsiteY1281" fmla="*/ 1567 h 10000"/>
                  <a:gd name="connsiteX1282" fmla="*/ 8648 w 10000"/>
                  <a:gd name="connsiteY1282" fmla="*/ 1587 h 10000"/>
                  <a:gd name="connsiteX1283" fmla="*/ 8640 w 10000"/>
                  <a:gd name="connsiteY1283" fmla="*/ 1629 h 10000"/>
                  <a:gd name="connsiteX1284" fmla="*/ 8620 w 10000"/>
                  <a:gd name="connsiteY1284" fmla="*/ 1635 h 10000"/>
                  <a:gd name="connsiteX1285" fmla="*/ 8612 w 10000"/>
                  <a:gd name="connsiteY1285" fmla="*/ 1635 h 10000"/>
                  <a:gd name="connsiteX1286" fmla="*/ 8604 w 10000"/>
                  <a:gd name="connsiteY1286" fmla="*/ 1626 h 10000"/>
                  <a:gd name="connsiteX1287" fmla="*/ 8596 w 10000"/>
                  <a:gd name="connsiteY1287" fmla="*/ 1616 h 10000"/>
                  <a:gd name="connsiteX1288" fmla="*/ 8596 w 10000"/>
                  <a:gd name="connsiteY1288" fmla="*/ 1580 h 10000"/>
                  <a:gd name="connsiteX1289" fmla="*/ 8587 w 10000"/>
                  <a:gd name="connsiteY1289" fmla="*/ 1545 h 10000"/>
                  <a:gd name="connsiteX1290" fmla="*/ 8565 w 10000"/>
                  <a:gd name="connsiteY1290" fmla="*/ 1516 h 10000"/>
                  <a:gd name="connsiteX1291" fmla="*/ 8543 w 10000"/>
                  <a:gd name="connsiteY1291" fmla="*/ 1512 h 10000"/>
                  <a:gd name="connsiteX1292" fmla="*/ 8518 w 10000"/>
                  <a:gd name="connsiteY1292" fmla="*/ 1532 h 10000"/>
                  <a:gd name="connsiteX1293" fmla="*/ 8476 w 10000"/>
                  <a:gd name="connsiteY1293" fmla="*/ 1567 h 10000"/>
                  <a:gd name="connsiteX1294" fmla="*/ 8454 w 10000"/>
                  <a:gd name="connsiteY1294" fmla="*/ 1551 h 10000"/>
                  <a:gd name="connsiteX1295" fmla="*/ 8402 w 10000"/>
                  <a:gd name="connsiteY1295" fmla="*/ 1493 h 10000"/>
                  <a:gd name="connsiteX1296" fmla="*/ 8371 w 10000"/>
                  <a:gd name="connsiteY1296" fmla="*/ 1428 h 10000"/>
                  <a:gd name="connsiteX1297" fmla="*/ 8072 w 10000"/>
                  <a:gd name="connsiteY1297" fmla="*/ 1422 h 10000"/>
                  <a:gd name="connsiteX1298" fmla="*/ 7823 w 10000"/>
                  <a:gd name="connsiteY1298" fmla="*/ 1279 h 10000"/>
                  <a:gd name="connsiteX1299" fmla="*/ 7587 w 10000"/>
                  <a:gd name="connsiteY1299" fmla="*/ 1133 h 10000"/>
                  <a:gd name="connsiteX1300" fmla="*/ 7526 w 10000"/>
                  <a:gd name="connsiteY1300" fmla="*/ 1098 h 10000"/>
                  <a:gd name="connsiteX1301" fmla="*/ 7346 w 10000"/>
                  <a:gd name="connsiteY1301" fmla="*/ 991 h 10000"/>
                  <a:gd name="connsiteX1302" fmla="*/ 7321 w 10000"/>
                  <a:gd name="connsiteY1302" fmla="*/ 959 h 10000"/>
                  <a:gd name="connsiteX1303" fmla="*/ 7307 w 10000"/>
                  <a:gd name="connsiteY1303" fmla="*/ 871 h 10000"/>
                  <a:gd name="connsiteX1304" fmla="*/ 7224 w 10000"/>
                  <a:gd name="connsiteY1304" fmla="*/ 816 h 10000"/>
                  <a:gd name="connsiteX1305" fmla="*/ 7147 w 10000"/>
                  <a:gd name="connsiteY1305" fmla="*/ 787 h 10000"/>
                  <a:gd name="connsiteX1306" fmla="*/ 7080 w 10000"/>
                  <a:gd name="connsiteY1306" fmla="*/ 742 h 10000"/>
                  <a:gd name="connsiteX1307" fmla="*/ 7069 w 10000"/>
                  <a:gd name="connsiteY1307" fmla="*/ 767 h 10000"/>
                  <a:gd name="connsiteX1308" fmla="*/ 7033 w 10000"/>
                  <a:gd name="connsiteY1308" fmla="*/ 787 h 10000"/>
                  <a:gd name="connsiteX1309" fmla="*/ 6820 w 10000"/>
                  <a:gd name="connsiteY1309" fmla="*/ 878 h 10000"/>
                  <a:gd name="connsiteX1310" fmla="*/ 6726 w 10000"/>
                  <a:gd name="connsiteY1310" fmla="*/ 897 h 10000"/>
                  <a:gd name="connsiteX1311" fmla="*/ 6626 w 10000"/>
                  <a:gd name="connsiteY1311" fmla="*/ 955 h 10000"/>
                  <a:gd name="connsiteX1312" fmla="*/ 6582 w 10000"/>
                  <a:gd name="connsiteY1312" fmla="*/ 946 h 10000"/>
                  <a:gd name="connsiteX1313" fmla="*/ 6571 w 10000"/>
                  <a:gd name="connsiteY1313" fmla="*/ 955 h 10000"/>
                  <a:gd name="connsiteX1314" fmla="*/ 6507 w 10000"/>
                  <a:gd name="connsiteY1314" fmla="*/ 975 h 10000"/>
                  <a:gd name="connsiteX1315" fmla="*/ 6485 w 10000"/>
                  <a:gd name="connsiteY1315" fmla="*/ 975 h 10000"/>
                  <a:gd name="connsiteX1316" fmla="*/ 6476 w 10000"/>
                  <a:gd name="connsiteY1316" fmla="*/ 965 h 10000"/>
                  <a:gd name="connsiteX1317" fmla="*/ 6474 w 10000"/>
                  <a:gd name="connsiteY1317" fmla="*/ 936 h 10000"/>
                  <a:gd name="connsiteX1318" fmla="*/ 6452 w 10000"/>
                  <a:gd name="connsiteY1318" fmla="*/ 887 h 10000"/>
                  <a:gd name="connsiteX1319" fmla="*/ 6352 w 10000"/>
                  <a:gd name="connsiteY1319" fmla="*/ 767 h 10000"/>
                  <a:gd name="connsiteX1320" fmla="*/ 6313 w 10000"/>
                  <a:gd name="connsiteY1320" fmla="*/ 732 h 10000"/>
                  <a:gd name="connsiteX1321" fmla="*/ 6296 w 10000"/>
                  <a:gd name="connsiteY1321" fmla="*/ 690 h 10000"/>
                  <a:gd name="connsiteX1322" fmla="*/ 6271 w 10000"/>
                  <a:gd name="connsiteY1322" fmla="*/ 664 h 10000"/>
                  <a:gd name="connsiteX1323" fmla="*/ 6266 w 10000"/>
                  <a:gd name="connsiteY1323" fmla="*/ 654 h 10000"/>
                  <a:gd name="connsiteX1324" fmla="*/ 6111 w 10000"/>
                  <a:gd name="connsiteY1324" fmla="*/ 398 h 10000"/>
                  <a:gd name="connsiteX1325" fmla="*/ 5903 w 10000"/>
                  <a:gd name="connsiteY1325" fmla="*/ 408 h 10000"/>
                  <a:gd name="connsiteX1326" fmla="*/ 5837 w 10000"/>
                  <a:gd name="connsiteY1326" fmla="*/ 427 h 10000"/>
                  <a:gd name="connsiteX1327" fmla="*/ 5756 w 10000"/>
                  <a:gd name="connsiteY1327" fmla="*/ 453 h 10000"/>
                  <a:gd name="connsiteX1328" fmla="*/ 5681 w 10000"/>
                  <a:gd name="connsiteY1328" fmla="*/ 453 h 10000"/>
                  <a:gd name="connsiteX1329" fmla="*/ 5609 w 10000"/>
                  <a:gd name="connsiteY1329" fmla="*/ 447 h 10000"/>
                  <a:gd name="connsiteX1330" fmla="*/ 5554 w 10000"/>
                  <a:gd name="connsiteY1330" fmla="*/ 304 h 10000"/>
                  <a:gd name="connsiteX1331" fmla="*/ 5529 w 10000"/>
                  <a:gd name="connsiteY1331" fmla="*/ 301 h 10000"/>
                  <a:gd name="connsiteX1332" fmla="*/ 5393 w 10000"/>
                  <a:gd name="connsiteY1332" fmla="*/ 256 h 10000"/>
                  <a:gd name="connsiteX1333" fmla="*/ 5366 w 10000"/>
                  <a:gd name="connsiteY1333" fmla="*/ 220 h 10000"/>
                  <a:gd name="connsiteX1334" fmla="*/ 5249 w 10000"/>
                  <a:gd name="connsiteY1334" fmla="*/ 155 h 10000"/>
                  <a:gd name="connsiteX1335" fmla="*/ 5141 w 10000"/>
                  <a:gd name="connsiteY1335" fmla="*/ 52 h 10000"/>
                  <a:gd name="connsiteX1336" fmla="*/ 5116 w 10000"/>
                  <a:gd name="connsiteY1336" fmla="*/ 3 h 10000"/>
                  <a:gd name="connsiteX1337" fmla="*/ 5061 w 10000"/>
                  <a:gd name="connsiteY1337" fmla="*/ 0 h 10000"/>
                  <a:gd name="connsiteX1338" fmla="*/ 5036 w 10000"/>
                  <a:gd name="connsiteY1338" fmla="*/ 32 h 10000"/>
                  <a:gd name="connsiteX1339" fmla="*/ 4942 w 10000"/>
                  <a:gd name="connsiteY1339" fmla="*/ 133 h 10000"/>
                  <a:gd name="connsiteX1340" fmla="*/ 4900 w 10000"/>
                  <a:gd name="connsiteY1340" fmla="*/ 217 h 10000"/>
                  <a:gd name="connsiteX1341" fmla="*/ 4861 w 10000"/>
                  <a:gd name="connsiteY1341" fmla="*/ 198 h 10000"/>
                  <a:gd name="connsiteX1342" fmla="*/ 4795 w 10000"/>
                  <a:gd name="connsiteY1342" fmla="*/ 68 h 10000"/>
                  <a:gd name="connsiteX1343" fmla="*/ 4778 w 10000"/>
                  <a:gd name="connsiteY1343" fmla="*/ 62 h 10000"/>
                  <a:gd name="connsiteX1344" fmla="*/ 4765 w 10000"/>
                  <a:gd name="connsiteY1344" fmla="*/ 62 h 10000"/>
                  <a:gd name="connsiteX1345" fmla="*/ 4748 w 10000"/>
                  <a:gd name="connsiteY1345" fmla="*/ 68 h 10000"/>
                  <a:gd name="connsiteX1346" fmla="*/ 4673 w 10000"/>
                  <a:gd name="connsiteY1346" fmla="*/ 136 h 10000"/>
                  <a:gd name="connsiteX1347" fmla="*/ 4632 w 10000"/>
                  <a:gd name="connsiteY1347" fmla="*/ 201 h 10000"/>
                  <a:gd name="connsiteX1348" fmla="*/ 4623 w 10000"/>
                  <a:gd name="connsiteY1348" fmla="*/ 210 h 10000"/>
                  <a:gd name="connsiteX1349" fmla="*/ 4579 w 10000"/>
                  <a:gd name="connsiteY1349" fmla="*/ 220 h 10000"/>
                  <a:gd name="connsiteX1350" fmla="*/ 4479 w 10000"/>
                  <a:gd name="connsiteY1350" fmla="*/ 198 h 10000"/>
                  <a:gd name="connsiteX1351" fmla="*/ 4402 w 10000"/>
                  <a:gd name="connsiteY1351" fmla="*/ 165 h 10000"/>
                  <a:gd name="connsiteX1352" fmla="*/ 4374 w 10000"/>
                  <a:gd name="connsiteY1352" fmla="*/ 165 h 10000"/>
                  <a:gd name="connsiteX1353" fmla="*/ 4335 w 10000"/>
                  <a:gd name="connsiteY1353" fmla="*/ 172 h 10000"/>
                  <a:gd name="connsiteX1354" fmla="*/ 4302 w 10000"/>
                  <a:gd name="connsiteY1354" fmla="*/ 188 h 10000"/>
                  <a:gd name="connsiteX1355" fmla="*/ 4271 w 10000"/>
                  <a:gd name="connsiteY1355" fmla="*/ 220 h 10000"/>
                  <a:gd name="connsiteX1356" fmla="*/ 4238 w 10000"/>
                  <a:gd name="connsiteY1356" fmla="*/ 240 h 10000"/>
                  <a:gd name="connsiteX1357" fmla="*/ 4324 w 10000"/>
                  <a:gd name="connsiteY1357" fmla="*/ 1289 h 10000"/>
                  <a:gd name="connsiteX1358" fmla="*/ 3521 w 10000"/>
                  <a:gd name="connsiteY1358" fmla="*/ 7730 h 10000"/>
                  <a:gd name="connsiteX1359" fmla="*/ 3554 w 10000"/>
                  <a:gd name="connsiteY1359" fmla="*/ 7740 h 10000"/>
                  <a:gd name="connsiteX1360" fmla="*/ 3560 w 10000"/>
                  <a:gd name="connsiteY1360" fmla="*/ 7749 h 10000"/>
                  <a:gd name="connsiteX1361" fmla="*/ 3562 w 10000"/>
                  <a:gd name="connsiteY1361" fmla="*/ 7759 h 10000"/>
                  <a:gd name="connsiteX1362" fmla="*/ 3573 w 10000"/>
                  <a:gd name="connsiteY1362" fmla="*/ 7766 h 10000"/>
                  <a:gd name="connsiteX1363" fmla="*/ 3584 w 10000"/>
                  <a:gd name="connsiteY1363" fmla="*/ 7759 h 10000"/>
                  <a:gd name="connsiteX1364" fmla="*/ 3598 w 10000"/>
                  <a:gd name="connsiteY1364" fmla="*/ 7743 h 10000"/>
                  <a:gd name="connsiteX1365" fmla="*/ 3609 w 10000"/>
                  <a:gd name="connsiteY1365" fmla="*/ 7756 h 10000"/>
                  <a:gd name="connsiteX1366" fmla="*/ 3623 w 10000"/>
                  <a:gd name="connsiteY1366" fmla="*/ 7733 h 10000"/>
                  <a:gd name="connsiteX1367" fmla="*/ 3632 w 10000"/>
                  <a:gd name="connsiteY1367" fmla="*/ 7730 h 10000"/>
                  <a:gd name="connsiteX1368" fmla="*/ 3634 w 10000"/>
                  <a:gd name="connsiteY1368" fmla="*/ 7730 h 10000"/>
                  <a:gd name="connsiteX1369" fmla="*/ 3643 w 10000"/>
                  <a:gd name="connsiteY1369" fmla="*/ 7730 h 10000"/>
                  <a:gd name="connsiteX1370" fmla="*/ 3657 w 10000"/>
                  <a:gd name="connsiteY1370" fmla="*/ 7733 h 10000"/>
                  <a:gd name="connsiteX1371" fmla="*/ 3670 w 10000"/>
                  <a:gd name="connsiteY1371" fmla="*/ 7730 h 10000"/>
                  <a:gd name="connsiteX1372" fmla="*/ 3687 w 10000"/>
                  <a:gd name="connsiteY1372" fmla="*/ 7730 h 10000"/>
                  <a:gd name="connsiteX1373" fmla="*/ 3690 w 10000"/>
                  <a:gd name="connsiteY1373" fmla="*/ 7730 h 10000"/>
                  <a:gd name="connsiteX1374" fmla="*/ 3704 w 10000"/>
                  <a:gd name="connsiteY1374" fmla="*/ 7740 h 10000"/>
                  <a:gd name="connsiteX1375" fmla="*/ 3712 w 10000"/>
                  <a:gd name="connsiteY1375" fmla="*/ 7743 h 10000"/>
                  <a:gd name="connsiteX1376" fmla="*/ 3723 w 10000"/>
                  <a:gd name="connsiteY1376" fmla="*/ 7749 h 10000"/>
                  <a:gd name="connsiteX1377" fmla="*/ 3729 w 10000"/>
                  <a:gd name="connsiteY1377" fmla="*/ 7749 h 10000"/>
                  <a:gd name="connsiteX1378" fmla="*/ 3729 w 10000"/>
                  <a:gd name="connsiteY1378" fmla="*/ 7743 h 10000"/>
                  <a:gd name="connsiteX1379" fmla="*/ 3745 w 10000"/>
                  <a:gd name="connsiteY1379" fmla="*/ 7740 h 10000"/>
                  <a:gd name="connsiteX1380" fmla="*/ 3753 w 10000"/>
                  <a:gd name="connsiteY1380" fmla="*/ 7730 h 10000"/>
                  <a:gd name="connsiteX1381" fmla="*/ 3762 w 10000"/>
                  <a:gd name="connsiteY1381" fmla="*/ 7720 h 10000"/>
                  <a:gd name="connsiteX1382" fmla="*/ 3776 w 10000"/>
                  <a:gd name="connsiteY1382" fmla="*/ 7710 h 10000"/>
                  <a:gd name="connsiteX1383" fmla="*/ 3784 w 10000"/>
                  <a:gd name="connsiteY1383" fmla="*/ 7701 h 10000"/>
                  <a:gd name="connsiteX1384" fmla="*/ 3792 w 10000"/>
                  <a:gd name="connsiteY1384" fmla="*/ 7694 h 10000"/>
                  <a:gd name="connsiteX1385" fmla="*/ 3801 w 10000"/>
                  <a:gd name="connsiteY1385" fmla="*/ 7685 h 10000"/>
                  <a:gd name="connsiteX1386" fmla="*/ 3803 w 10000"/>
                  <a:gd name="connsiteY1386" fmla="*/ 7685 h 10000"/>
                  <a:gd name="connsiteX1387" fmla="*/ 3809 w 10000"/>
                  <a:gd name="connsiteY1387" fmla="*/ 7685 h 10000"/>
                  <a:gd name="connsiteX1388" fmla="*/ 4871 w 10000"/>
                  <a:gd name="connsiteY1388" fmla="*/ 6921 h 10000"/>
                  <a:gd name="connsiteX1389" fmla="*/ 3778 w 10000"/>
                  <a:gd name="connsiteY1389" fmla="*/ 7756 h 10000"/>
                  <a:gd name="connsiteX1390" fmla="*/ 3762 w 10000"/>
                  <a:gd name="connsiteY1390" fmla="*/ 7775 h 10000"/>
                  <a:gd name="connsiteX1391" fmla="*/ 3748 w 10000"/>
                  <a:gd name="connsiteY1391" fmla="*/ 7775 h 10000"/>
                  <a:gd name="connsiteX1392" fmla="*/ 3737 w 10000"/>
                  <a:gd name="connsiteY1392" fmla="*/ 7778 h 10000"/>
                  <a:gd name="connsiteX1393" fmla="*/ 3723 w 10000"/>
                  <a:gd name="connsiteY1393" fmla="*/ 7778 h 10000"/>
                  <a:gd name="connsiteX1394" fmla="*/ 5766 w 10000"/>
                  <a:gd name="connsiteY1394" fmla="*/ 7785 h 10000"/>
                  <a:gd name="connsiteX1395" fmla="*/ 3712 w 10000"/>
                  <a:gd name="connsiteY1395" fmla="*/ 8005 h 10000"/>
                  <a:gd name="connsiteX1396" fmla="*/ 3706 w 10000"/>
                  <a:gd name="connsiteY1396" fmla="*/ 8021 h 10000"/>
                  <a:gd name="connsiteX1397" fmla="*/ 3712 w 10000"/>
                  <a:gd name="connsiteY1397" fmla="*/ 8044 h 10000"/>
                  <a:gd name="connsiteX1398" fmla="*/ 3712 w 10000"/>
                  <a:gd name="connsiteY1398" fmla="*/ 8051 h 10000"/>
                  <a:gd name="connsiteX1399" fmla="*/ 3729 w 10000"/>
                  <a:gd name="connsiteY1399" fmla="*/ 8060 h 10000"/>
                  <a:gd name="connsiteX1400" fmla="*/ 3767 w 10000"/>
                  <a:gd name="connsiteY1400" fmla="*/ 8106 h 10000"/>
                  <a:gd name="connsiteX1401" fmla="*/ 3770 w 10000"/>
                  <a:gd name="connsiteY1401" fmla="*/ 8119 h 10000"/>
                  <a:gd name="connsiteX1402" fmla="*/ 5833 w 10000"/>
                  <a:gd name="connsiteY1402" fmla="*/ 8143 h 10000"/>
                  <a:gd name="connsiteX1403" fmla="*/ 3740 w 10000"/>
                  <a:gd name="connsiteY1403" fmla="*/ 8154 h 10000"/>
                  <a:gd name="connsiteX1404" fmla="*/ 3731 w 10000"/>
                  <a:gd name="connsiteY1404" fmla="*/ 8138 h 10000"/>
                  <a:gd name="connsiteX1405" fmla="*/ 3729 w 10000"/>
                  <a:gd name="connsiteY1405" fmla="*/ 8125 h 10000"/>
                  <a:gd name="connsiteX1406" fmla="*/ 3712 w 10000"/>
                  <a:gd name="connsiteY1406" fmla="*/ 8115 h 10000"/>
                  <a:gd name="connsiteX1407" fmla="*/ 3704 w 10000"/>
                  <a:gd name="connsiteY1407" fmla="*/ 8109 h 10000"/>
                  <a:gd name="connsiteX1408" fmla="*/ 3687 w 10000"/>
                  <a:gd name="connsiteY1408" fmla="*/ 8099 h 10000"/>
                  <a:gd name="connsiteX1409" fmla="*/ 3673 w 10000"/>
                  <a:gd name="connsiteY1409" fmla="*/ 8093 h 10000"/>
                  <a:gd name="connsiteX1410" fmla="*/ 3665 w 10000"/>
                  <a:gd name="connsiteY1410" fmla="*/ 8083 h 10000"/>
                  <a:gd name="connsiteX1411" fmla="*/ 3648 w 10000"/>
                  <a:gd name="connsiteY1411" fmla="*/ 8073 h 10000"/>
                  <a:gd name="connsiteX1412" fmla="*/ 3643 w 10000"/>
                  <a:gd name="connsiteY1412" fmla="*/ 8063 h 10000"/>
                  <a:gd name="connsiteX1413" fmla="*/ 3632 w 10000"/>
                  <a:gd name="connsiteY1413" fmla="*/ 8054 h 10000"/>
                  <a:gd name="connsiteX1414" fmla="*/ 3623 w 10000"/>
                  <a:gd name="connsiteY1414" fmla="*/ 8060 h 10000"/>
                  <a:gd name="connsiteX1415" fmla="*/ 3615 w 10000"/>
                  <a:gd name="connsiteY1415" fmla="*/ 8070 h 10000"/>
                  <a:gd name="connsiteX1416" fmla="*/ 3607 w 10000"/>
                  <a:gd name="connsiteY1416" fmla="*/ 8083 h 10000"/>
                  <a:gd name="connsiteX1417" fmla="*/ 3607 w 10000"/>
                  <a:gd name="connsiteY1417" fmla="*/ 8099 h 10000"/>
                  <a:gd name="connsiteX1418" fmla="*/ 3607 w 10000"/>
                  <a:gd name="connsiteY1418" fmla="*/ 8125 h 10000"/>
                  <a:gd name="connsiteX1419" fmla="*/ 3601 w 10000"/>
                  <a:gd name="connsiteY1419" fmla="*/ 8148 h 10000"/>
                  <a:gd name="connsiteX1420" fmla="*/ 3584 w 10000"/>
                  <a:gd name="connsiteY1420" fmla="*/ 8154 h 10000"/>
                  <a:gd name="connsiteX1421" fmla="*/ 3573 w 10000"/>
                  <a:gd name="connsiteY1421" fmla="*/ 8154 h 10000"/>
                  <a:gd name="connsiteX1422" fmla="*/ 3560 w 10000"/>
                  <a:gd name="connsiteY1422" fmla="*/ 8138 h 10000"/>
                  <a:gd name="connsiteX1423" fmla="*/ 3551 w 10000"/>
                  <a:gd name="connsiteY1423" fmla="*/ 8119 h 10000"/>
                  <a:gd name="connsiteX1424" fmla="*/ 3504 w 10000"/>
                  <a:gd name="connsiteY1424" fmla="*/ 8073 h 10000"/>
                  <a:gd name="connsiteX1425" fmla="*/ 3493 w 10000"/>
                  <a:gd name="connsiteY1425" fmla="*/ 8051 h 10000"/>
                  <a:gd name="connsiteX1426" fmla="*/ 3488 w 10000"/>
                  <a:gd name="connsiteY1426" fmla="*/ 8034 h 10000"/>
                  <a:gd name="connsiteX1427" fmla="*/ 3488 w 10000"/>
                  <a:gd name="connsiteY1427" fmla="*/ 8012 h 10000"/>
                  <a:gd name="connsiteX1428" fmla="*/ 2279 w 10000"/>
                  <a:gd name="connsiteY1428" fmla="*/ 7646 h 10000"/>
                  <a:gd name="connsiteX1429" fmla="*/ 3457 w 10000"/>
                  <a:gd name="connsiteY1429" fmla="*/ 7872 h 10000"/>
                  <a:gd name="connsiteX1430" fmla="*/ 3449 w 10000"/>
                  <a:gd name="connsiteY1430" fmla="*/ 7847 h 10000"/>
                  <a:gd name="connsiteX1431" fmla="*/ 3446 w 10000"/>
                  <a:gd name="connsiteY1431" fmla="*/ 7827 h 10000"/>
                  <a:gd name="connsiteX1432" fmla="*/ 3457 w 10000"/>
                  <a:gd name="connsiteY1432" fmla="*/ 7808 h 10000"/>
                  <a:gd name="connsiteX1433" fmla="*/ 3465 w 10000"/>
                  <a:gd name="connsiteY1433" fmla="*/ 7798 h 10000"/>
                  <a:gd name="connsiteX1434" fmla="*/ 2676 w 10000"/>
                  <a:gd name="connsiteY1434" fmla="*/ 7467 h 10000"/>
                  <a:gd name="connsiteX1435" fmla="*/ 3501 w 10000"/>
                  <a:gd name="connsiteY1435" fmla="*/ 7817 h 10000"/>
                  <a:gd name="connsiteX1436" fmla="*/ 3518 w 10000"/>
                  <a:gd name="connsiteY1436" fmla="*/ 7843 h 10000"/>
                  <a:gd name="connsiteX1437" fmla="*/ 2718 w 10000"/>
                  <a:gd name="connsiteY1437" fmla="*/ 7077 h 10000"/>
                  <a:gd name="connsiteX0" fmla="*/ 4324 w 10000"/>
                  <a:gd name="connsiteY0" fmla="*/ 1289 h 10000"/>
                  <a:gd name="connsiteX1" fmla="*/ 4296 w 10000"/>
                  <a:gd name="connsiteY1" fmla="*/ 1305 h 10000"/>
                  <a:gd name="connsiteX2" fmla="*/ 4285 w 10000"/>
                  <a:gd name="connsiteY2" fmla="*/ 1279 h 10000"/>
                  <a:gd name="connsiteX3" fmla="*/ 4244 w 10000"/>
                  <a:gd name="connsiteY3" fmla="*/ 1266 h 10000"/>
                  <a:gd name="connsiteX4" fmla="*/ 4208 w 10000"/>
                  <a:gd name="connsiteY4" fmla="*/ 1286 h 10000"/>
                  <a:gd name="connsiteX5" fmla="*/ 4172 w 10000"/>
                  <a:gd name="connsiteY5" fmla="*/ 1299 h 10000"/>
                  <a:gd name="connsiteX6" fmla="*/ 4150 w 10000"/>
                  <a:gd name="connsiteY6" fmla="*/ 1308 h 10000"/>
                  <a:gd name="connsiteX7" fmla="*/ 4139 w 10000"/>
                  <a:gd name="connsiteY7" fmla="*/ 1315 h 10000"/>
                  <a:gd name="connsiteX8" fmla="*/ 4125 w 10000"/>
                  <a:gd name="connsiteY8" fmla="*/ 1315 h 10000"/>
                  <a:gd name="connsiteX9" fmla="*/ 4119 w 10000"/>
                  <a:gd name="connsiteY9" fmla="*/ 1315 h 10000"/>
                  <a:gd name="connsiteX10" fmla="*/ 4111 w 10000"/>
                  <a:gd name="connsiteY10" fmla="*/ 1308 h 10000"/>
                  <a:gd name="connsiteX11" fmla="*/ 4100 w 10000"/>
                  <a:gd name="connsiteY11" fmla="*/ 1315 h 10000"/>
                  <a:gd name="connsiteX12" fmla="*/ 4075 w 10000"/>
                  <a:gd name="connsiteY12" fmla="*/ 1315 h 10000"/>
                  <a:gd name="connsiteX13" fmla="*/ 4058 w 10000"/>
                  <a:gd name="connsiteY13" fmla="*/ 1318 h 10000"/>
                  <a:gd name="connsiteX14" fmla="*/ 4044 w 10000"/>
                  <a:gd name="connsiteY14" fmla="*/ 1315 h 10000"/>
                  <a:gd name="connsiteX15" fmla="*/ 4042 w 10000"/>
                  <a:gd name="connsiteY15" fmla="*/ 1299 h 10000"/>
                  <a:gd name="connsiteX16" fmla="*/ 4014 w 10000"/>
                  <a:gd name="connsiteY16" fmla="*/ 1308 h 10000"/>
                  <a:gd name="connsiteX17" fmla="*/ 4011 w 10000"/>
                  <a:gd name="connsiteY17" fmla="*/ 1315 h 10000"/>
                  <a:gd name="connsiteX18" fmla="*/ 4011 w 10000"/>
                  <a:gd name="connsiteY18" fmla="*/ 1341 h 10000"/>
                  <a:gd name="connsiteX19" fmla="*/ 4019 w 10000"/>
                  <a:gd name="connsiteY19" fmla="*/ 1341 h 10000"/>
                  <a:gd name="connsiteX20" fmla="*/ 3997 w 10000"/>
                  <a:gd name="connsiteY20" fmla="*/ 1363 h 10000"/>
                  <a:gd name="connsiteX21" fmla="*/ 3986 w 10000"/>
                  <a:gd name="connsiteY21" fmla="*/ 1373 h 10000"/>
                  <a:gd name="connsiteX22" fmla="*/ 3981 w 10000"/>
                  <a:gd name="connsiteY22" fmla="*/ 1389 h 10000"/>
                  <a:gd name="connsiteX23" fmla="*/ 3981 w 10000"/>
                  <a:gd name="connsiteY23" fmla="*/ 1409 h 10000"/>
                  <a:gd name="connsiteX24" fmla="*/ 3981 w 10000"/>
                  <a:gd name="connsiteY24" fmla="*/ 1438 h 10000"/>
                  <a:gd name="connsiteX25" fmla="*/ 3961 w 10000"/>
                  <a:gd name="connsiteY25" fmla="*/ 1441 h 10000"/>
                  <a:gd name="connsiteX26" fmla="*/ 3942 w 10000"/>
                  <a:gd name="connsiteY26" fmla="*/ 1441 h 10000"/>
                  <a:gd name="connsiteX27" fmla="*/ 3914 w 10000"/>
                  <a:gd name="connsiteY27" fmla="*/ 1454 h 10000"/>
                  <a:gd name="connsiteX28" fmla="*/ 3892 w 10000"/>
                  <a:gd name="connsiteY28" fmla="*/ 1467 h 10000"/>
                  <a:gd name="connsiteX29" fmla="*/ 3867 w 10000"/>
                  <a:gd name="connsiteY29" fmla="*/ 1483 h 10000"/>
                  <a:gd name="connsiteX30" fmla="*/ 3845 w 10000"/>
                  <a:gd name="connsiteY30" fmla="*/ 1467 h 10000"/>
                  <a:gd name="connsiteX31" fmla="*/ 3850 w 10000"/>
                  <a:gd name="connsiteY31" fmla="*/ 1457 h 10000"/>
                  <a:gd name="connsiteX32" fmla="*/ 3864 w 10000"/>
                  <a:gd name="connsiteY32" fmla="*/ 1441 h 10000"/>
                  <a:gd name="connsiteX33" fmla="*/ 3859 w 10000"/>
                  <a:gd name="connsiteY33" fmla="*/ 1409 h 10000"/>
                  <a:gd name="connsiteX34" fmla="*/ 3842 w 10000"/>
                  <a:gd name="connsiteY34" fmla="*/ 1383 h 10000"/>
                  <a:gd name="connsiteX35" fmla="*/ 3825 w 10000"/>
                  <a:gd name="connsiteY35" fmla="*/ 1360 h 10000"/>
                  <a:gd name="connsiteX36" fmla="*/ 3809 w 10000"/>
                  <a:gd name="connsiteY36" fmla="*/ 1318 h 10000"/>
                  <a:gd name="connsiteX37" fmla="*/ 3787 w 10000"/>
                  <a:gd name="connsiteY37" fmla="*/ 1289 h 10000"/>
                  <a:gd name="connsiteX38" fmla="*/ 3759 w 10000"/>
                  <a:gd name="connsiteY38" fmla="*/ 1266 h 10000"/>
                  <a:gd name="connsiteX39" fmla="*/ 3740 w 10000"/>
                  <a:gd name="connsiteY39" fmla="*/ 1256 h 10000"/>
                  <a:gd name="connsiteX40" fmla="*/ 3715 w 10000"/>
                  <a:gd name="connsiteY40" fmla="*/ 1250 h 10000"/>
                  <a:gd name="connsiteX41" fmla="*/ 3687 w 10000"/>
                  <a:gd name="connsiteY41" fmla="*/ 1256 h 10000"/>
                  <a:gd name="connsiteX42" fmla="*/ 3681 w 10000"/>
                  <a:gd name="connsiteY42" fmla="*/ 1260 h 10000"/>
                  <a:gd name="connsiteX43" fmla="*/ 3670 w 10000"/>
                  <a:gd name="connsiteY43" fmla="*/ 1295 h 10000"/>
                  <a:gd name="connsiteX44" fmla="*/ 3651 w 10000"/>
                  <a:gd name="connsiteY44" fmla="*/ 1305 h 10000"/>
                  <a:gd name="connsiteX45" fmla="*/ 3640 w 10000"/>
                  <a:gd name="connsiteY45" fmla="*/ 1308 h 10000"/>
                  <a:gd name="connsiteX46" fmla="*/ 3626 w 10000"/>
                  <a:gd name="connsiteY46" fmla="*/ 1308 h 10000"/>
                  <a:gd name="connsiteX47" fmla="*/ 3632 w 10000"/>
                  <a:gd name="connsiteY47" fmla="*/ 1276 h 10000"/>
                  <a:gd name="connsiteX48" fmla="*/ 3609 w 10000"/>
                  <a:gd name="connsiteY48" fmla="*/ 1289 h 10000"/>
                  <a:gd name="connsiteX49" fmla="*/ 3593 w 10000"/>
                  <a:gd name="connsiteY49" fmla="*/ 1286 h 10000"/>
                  <a:gd name="connsiteX50" fmla="*/ 3590 w 10000"/>
                  <a:gd name="connsiteY50" fmla="*/ 1256 h 10000"/>
                  <a:gd name="connsiteX51" fmla="*/ 3584 w 10000"/>
                  <a:gd name="connsiteY51" fmla="*/ 1237 h 10000"/>
                  <a:gd name="connsiteX52" fmla="*/ 3573 w 10000"/>
                  <a:gd name="connsiteY52" fmla="*/ 1237 h 10000"/>
                  <a:gd name="connsiteX53" fmla="*/ 3554 w 10000"/>
                  <a:gd name="connsiteY53" fmla="*/ 1227 h 10000"/>
                  <a:gd name="connsiteX54" fmla="*/ 3546 w 10000"/>
                  <a:gd name="connsiteY54" fmla="*/ 1192 h 10000"/>
                  <a:gd name="connsiteX55" fmla="*/ 3529 w 10000"/>
                  <a:gd name="connsiteY55" fmla="*/ 1176 h 10000"/>
                  <a:gd name="connsiteX56" fmla="*/ 3512 w 10000"/>
                  <a:gd name="connsiteY56" fmla="*/ 1182 h 10000"/>
                  <a:gd name="connsiteX57" fmla="*/ 3485 w 10000"/>
                  <a:gd name="connsiteY57" fmla="*/ 1182 h 10000"/>
                  <a:gd name="connsiteX58" fmla="*/ 3463 w 10000"/>
                  <a:gd name="connsiteY58" fmla="*/ 1176 h 10000"/>
                  <a:gd name="connsiteX59" fmla="*/ 3449 w 10000"/>
                  <a:gd name="connsiteY59" fmla="*/ 1182 h 10000"/>
                  <a:gd name="connsiteX60" fmla="*/ 3432 w 10000"/>
                  <a:gd name="connsiteY60" fmla="*/ 1192 h 10000"/>
                  <a:gd name="connsiteX61" fmla="*/ 3454 w 10000"/>
                  <a:gd name="connsiteY61" fmla="*/ 1205 h 10000"/>
                  <a:gd name="connsiteX62" fmla="*/ 3463 w 10000"/>
                  <a:gd name="connsiteY62" fmla="*/ 1205 h 10000"/>
                  <a:gd name="connsiteX63" fmla="*/ 3488 w 10000"/>
                  <a:gd name="connsiteY63" fmla="*/ 1205 h 10000"/>
                  <a:gd name="connsiteX64" fmla="*/ 3488 w 10000"/>
                  <a:gd name="connsiteY64" fmla="*/ 1218 h 10000"/>
                  <a:gd name="connsiteX65" fmla="*/ 3493 w 10000"/>
                  <a:gd name="connsiteY65" fmla="*/ 1247 h 10000"/>
                  <a:gd name="connsiteX66" fmla="*/ 3512 w 10000"/>
                  <a:gd name="connsiteY66" fmla="*/ 1247 h 10000"/>
                  <a:gd name="connsiteX67" fmla="*/ 3518 w 10000"/>
                  <a:gd name="connsiteY67" fmla="*/ 1250 h 10000"/>
                  <a:gd name="connsiteX68" fmla="*/ 3521 w 10000"/>
                  <a:gd name="connsiteY68" fmla="*/ 1276 h 10000"/>
                  <a:gd name="connsiteX69" fmla="*/ 3543 w 10000"/>
                  <a:gd name="connsiteY69" fmla="*/ 1295 h 10000"/>
                  <a:gd name="connsiteX70" fmla="*/ 3546 w 10000"/>
                  <a:gd name="connsiteY70" fmla="*/ 1305 h 10000"/>
                  <a:gd name="connsiteX71" fmla="*/ 3543 w 10000"/>
                  <a:gd name="connsiteY71" fmla="*/ 1315 h 10000"/>
                  <a:gd name="connsiteX72" fmla="*/ 3543 w 10000"/>
                  <a:gd name="connsiteY72" fmla="*/ 1331 h 10000"/>
                  <a:gd name="connsiteX73" fmla="*/ 3554 w 10000"/>
                  <a:gd name="connsiteY73" fmla="*/ 1324 h 10000"/>
                  <a:gd name="connsiteX74" fmla="*/ 3560 w 10000"/>
                  <a:gd name="connsiteY74" fmla="*/ 1331 h 10000"/>
                  <a:gd name="connsiteX75" fmla="*/ 3582 w 10000"/>
                  <a:gd name="connsiteY75" fmla="*/ 1344 h 10000"/>
                  <a:gd name="connsiteX76" fmla="*/ 3598 w 10000"/>
                  <a:gd name="connsiteY76" fmla="*/ 1380 h 10000"/>
                  <a:gd name="connsiteX77" fmla="*/ 3607 w 10000"/>
                  <a:gd name="connsiteY77" fmla="*/ 1389 h 10000"/>
                  <a:gd name="connsiteX78" fmla="*/ 3623 w 10000"/>
                  <a:gd name="connsiteY78" fmla="*/ 1409 h 10000"/>
                  <a:gd name="connsiteX79" fmla="*/ 3634 w 10000"/>
                  <a:gd name="connsiteY79" fmla="*/ 1438 h 10000"/>
                  <a:gd name="connsiteX80" fmla="*/ 3632 w 10000"/>
                  <a:gd name="connsiteY80" fmla="*/ 1454 h 10000"/>
                  <a:gd name="connsiteX81" fmla="*/ 3618 w 10000"/>
                  <a:gd name="connsiteY81" fmla="*/ 1438 h 10000"/>
                  <a:gd name="connsiteX82" fmla="*/ 3598 w 10000"/>
                  <a:gd name="connsiteY82" fmla="*/ 1428 h 10000"/>
                  <a:gd name="connsiteX83" fmla="*/ 3582 w 10000"/>
                  <a:gd name="connsiteY83" fmla="*/ 1402 h 10000"/>
                  <a:gd name="connsiteX84" fmla="*/ 3562 w 10000"/>
                  <a:gd name="connsiteY84" fmla="*/ 1399 h 10000"/>
                  <a:gd name="connsiteX85" fmla="*/ 3546 w 10000"/>
                  <a:gd name="connsiteY85" fmla="*/ 1383 h 10000"/>
                  <a:gd name="connsiteX86" fmla="*/ 3510 w 10000"/>
                  <a:gd name="connsiteY86" fmla="*/ 1360 h 10000"/>
                  <a:gd name="connsiteX87" fmla="*/ 3485 w 10000"/>
                  <a:gd name="connsiteY87" fmla="*/ 1344 h 10000"/>
                  <a:gd name="connsiteX88" fmla="*/ 3454 w 10000"/>
                  <a:gd name="connsiteY88" fmla="*/ 1334 h 10000"/>
                  <a:gd name="connsiteX89" fmla="*/ 3429 w 10000"/>
                  <a:gd name="connsiteY89" fmla="*/ 1315 h 10000"/>
                  <a:gd name="connsiteX90" fmla="*/ 3416 w 10000"/>
                  <a:gd name="connsiteY90" fmla="*/ 1308 h 10000"/>
                  <a:gd name="connsiteX91" fmla="*/ 3399 w 10000"/>
                  <a:gd name="connsiteY91" fmla="*/ 1305 h 10000"/>
                  <a:gd name="connsiteX92" fmla="*/ 3382 w 10000"/>
                  <a:gd name="connsiteY92" fmla="*/ 1286 h 10000"/>
                  <a:gd name="connsiteX93" fmla="*/ 3380 w 10000"/>
                  <a:gd name="connsiteY93" fmla="*/ 1266 h 10000"/>
                  <a:gd name="connsiteX94" fmla="*/ 3388 w 10000"/>
                  <a:gd name="connsiteY94" fmla="*/ 1256 h 10000"/>
                  <a:gd name="connsiteX95" fmla="*/ 3407 w 10000"/>
                  <a:gd name="connsiteY95" fmla="*/ 1256 h 10000"/>
                  <a:gd name="connsiteX96" fmla="*/ 3396 w 10000"/>
                  <a:gd name="connsiteY96" fmla="*/ 1227 h 10000"/>
                  <a:gd name="connsiteX97" fmla="*/ 3382 w 10000"/>
                  <a:gd name="connsiteY97" fmla="*/ 1227 h 10000"/>
                  <a:gd name="connsiteX98" fmla="*/ 3360 w 10000"/>
                  <a:gd name="connsiteY98" fmla="*/ 1221 h 10000"/>
                  <a:gd name="connsiteX99" fmla="*/ 3349 w 10000"/>
                  <a:gd name="connsiteY99" fmla="*/ 1231 h 10000"/>
                  <a:gd name="connsiteX100" fmla="*/ 3352 w 10000"/>
                  <a:gd name="connsiteY100" fmla="*/ 1247 h 10000"/>
                  <a:gd name="connsiteX101" fmla="*/ 3341 w 10000"/>
                  <a:gd name="connsiteY101" fmla="*/ 1237 h 10000"/>
                  <a:gd name="connsiteX102" fmla="*/ 3335 w 10000"/>
                  <a:gd name="connsiteY102" fmla="*/ 1231 h 10000"/>
                  <a:gd name="connsiteX103" fmla="*/ 3307 w 10000"/>
                  <a:gd name="connsiteY103" fmla="*/ 1227 h 10000"/>
                  <a:gd name="connsiteX104" fmla="*/ 3294 w 10000"/>
                  <a:gd name="connsiteY104" fmla="*/ 1221 h 10000"/>
                  <a:gd name="connsiteX105" fmla="*/ 3271 w 10000"/>
                  <a:gd name="connsiteY105" fmla="*/ 1211 h 10000"/>
                  <a:gd name="connsiteX106" fmla="*/ 3252 w 10000"/>
                  <a:gd name="connsiteY106" fmla="*/ 1195 h 10000"/>
                  <a:gd name="connsiteX107" fmla="*/ 3235 w 10000"/>
                  <a:gd name="connsiteY107" fmla="*/ 1195 h 10000"/>
                  <a:gd name="connsiteX108" fmla="*/ 3235 w 10000"/>
                  <a:gd name="connsiteY108" fmla="*/ 1205 h 10000"/>
                  <a:gd name="connsiteX109" fmla="*/ 3219 w 10000"/>
                  <a:gd name="connsiteY109" fmla="*/ 1231 h 10000"/>
                  <a:gd name="connsiteX110" fmla="*/ 3213 w 10000"/>
                  <a:gd name="connsiteY110" fmla="*/ 1231 h 10000"/>
                  <a:gd name="connsiteX111" fmla="*/ 3183 w 10000"/>
                  <a:gd name="connsiteY111" fmla="*/ 1221 h 10000"/>
                  <a:gd name="connsiteX112" fmla="*/ 3175 w 10000"/>
                  <a:gd name="connsiteY112" fmla="*/ 1227 h 10000"/>
                  <a:gd name="connsiteX113" fmla="*/ 3163 w 10000"/>
                  <a:gd name="connsiteY113" fmla="*/ 1237 h 10000"/>
                  <a:gd name="connsiteX114" fmla="*/ 3158 w 10000"/>
                  <a:gd name="connsiteY114" fmla="*/ 1260 h 10000"/>
                  <a:gd name="connsiteX115" fmla="*/ 3158 w 10000"/>
                  <a:gd name="connsiteY115" fmla="*/ 1276 h 10000"/>
                  <a:gd name="connsiteX116" fmla="*/ 3163 w 10000"/>
                  <a:gd name="connsiteY116" fmla="*/ 1295 h 10000"/>
                  <a:gd name="connsiteX117" fmla="*/ 3166 w 10000"/>
                  <a:gd name="connsiteY117" fmla="*/ 1308 h 10000"/>
                  <a:gd name="connsiteX118" fmla="*/ 3158 w 10000"/>
                  <a:gd name="connsiteY118" fmla="*/ 1315 h 10000"/>
                  <a:gd name="connsiteX119" fmla="*/ 3133 w 10000"/>
                  <a:gd name="connsiteY119" fmla="*/ 1299 h 10000"/>
                  <a:gd name="connsiteX120" fmla="*/ 3114 w 10000"/>
                  <a:gd name="connsiteY120" fmla="*/ 1276 h 10000"/>
                  <a:gd name="connsiteX121" fmla="*/ 3078 w 10000"/>
                  <a:gd name="connsiteY121" fmla="*/ 1240 h 10000"/>
                  <a:gd name="connsiteX122" fmla="*/ 3044 w 10000"/>
                  <a:gd name="connsiteY122" fmla="*/ 1227 h 10000"/>
                  <a:gd name="connsiteX123" fmla="*/ 3033 w 10000"/>
                  <a:gd name="connsiteY123" fmla="*/ 1231 h 10000"/>
                  <a:gd name="connsiteX124" fmla="*/ 3036 w 10000"/>
                  <a:gd name="connsiteY124" fmla="*/ 1256 h 10000"/>
                  <a:gd name="connsiteX125" fmla="*/ 3044 w 10000"/>
                  <a:gd name="connsiteY125" fmla="*/ 1266 h 10000"/>
                  <a:gd name="connsiteX126" fmla="*/ 3044 w 10000"/>
                  <a:gd name="connsiteY126" fmla="*/ 1276 h 10000"/>
                  <a:gd name="connsiteX127" fmla="*/ 3036 w 10000"/>
                  <a:gd name="connsiteY127" fmla="*/ 1276 h 10000"/>
                  <a:gd name="connsiteX128" fmla="*/ 3028 w 10000"/>
                  <a:gd name="connsiteY128" fmla="*/ 1266 h 10000"/>
                  <a:gd name="connsiteX129" fmla="*/ 3025 w 10000"/>
                  <a:gd name="connsiteY129" fmla="*/ 1256 h 10000"/>
                  <a:gd name="connsiteX130" fmla="*/ 3008 w 10000"/>
                  <a:gd name="connsiteY130" fmla="*/ 1205 h 10000"/>
                  <a:gd name="connsiteX131" fmla="*/ 3000 w 10000"/>
                  <a:gd name="connsiteY131" fmla="*/ 1192 h 10000"/>
                  <a:gd name="connsiteX132" fmla="*/ 2994 w 10000"/>
                  <a:gd name="connsiteY132" fmla="*/ 1176 h 10000"/>
                  <a:gd name="connsiteX133" fmla="*/ 2986 w 10000"/>
                  <a:gd name="connsiteY133" fmla="*/ 1182 h 10000"/>
                  <a:gd name="connsiteX134" fmla="*/ 2981 w 10000"/>
                  <a:gd name="connsiteY134" fmla="*/ 1192 h 10000"/>
                  <a:gd name="connsiteX135" fmla="*/ 2970 w 10000"/>
                  <a:gd name="connsiteY135" fmla="*/ 1201 h 10000"/>
                  <a:gd name="connsiteX136" fmla="*/ 2956 w 10000"/>
                  <a:gd name="connsiteY136" fmla="*/ 1218 h 10000"/>
                  <a:gd name="connsiteX137" fmla="*/ 2939 w 10000"/>
                  <a:gd name="connsiteY137" fmla="*/ 1240 h 10000"/>
                  <a:gd name="connsiteX138" fmla="*/ 2928 w 10000"/>
                  <a:gd name="connsiteY138" fmla="*/ 1247 h 10000"/>
                  <a:gd name="connsiteX139" fmla="*/ 2922 w 10000"/>
                  <a:gd name="connsiteY139" fmla="*/ 1250 h 10000"/>
                  <a:gd name="connsiteX140" fmla="*/ 2911 w 10000"/>
                  <a:gd name="connsiteY140" fmla="*/ 1250 h 10000"/>
                  <a:gd name="connsiteX141" fmla="*/ 2884 w 10000"/>
                  <a:gd name="connsiteY141" fmla="*/ 1247 h 10000"/>
                  <a:gd name="connsiteX142" fmla="*/ 2864 w 10000"/>
                  <a:gd name="connsiteY142" fmla="*/ 1237 h 10000"/>
                  <a:gd name="connsiteX143" fmla="*/ 2848 w 10000"/>
                  <a:gd name="connsiteY143" fmla="*/ 1231 h 10000"/>
                  <a:gd name="connsiteX144" fmla="*/ 2834 w 10000"/>
                  <a:gd name="connsiteY144" fmla="*/ 1227 h 10000"/>
                  <a:gd name="connsiteX145" fmla="*/ 2831 w 10000"/>
                  <a:gd name="connsiteY145" fmla="*/ 1227 h 10000"/>
                  <a:gd name="connsiteX146" fmla="*/ 2831 w 10000"/>
                  <a:gd name="connsiteY146" fmla="*/ 1221 h 10000"/>
                  <a:gd name="connsiteX147" fmla="*/ 2825 w 10000"/>
                  <a:gd name="connsiteY147" fmla="*/ 1205 h 10000"/>
                  <a:gd name="connsiteX148" fmla="*/ 2823 w 10000"/>
                  <a:gd name="connsiteY148" fmla="*/ 1192 h 10000"/>
                  <a:gd name="connsiteX149" fmla="*/ 2817 w 10000"/>
                  <a:gd name="connsiteY149" fmla="*/ 1182 h 10000"/>
                  <a:gd name="connsiteX150" fmla="*/ 2814 w 10000"/>
                  <a:gd name="connsiteY150" fmla="*/ 1176 h 10000"/>
                  <a:gd name="connsiteX151" fmla="*/ 2792 w 10000"/>
                  <a:gd name="connsiteY151" fmla="*/ 1172 h 10000"/>
                  <a:gd name="connsiteX152" fmla="*/ 2759 w 10000"/>
                  <a:gd name="connsiteY152" fmla="*/ 1156 h 10000"/>
                  <a:gd name="connsiteX153" fmla="*/ 2734 w 10000"/>
                  <a:gd name="connsiteY153" fmla="*/ 1143 h 10000"/>
                  <a:gd name="connsiteX154" fmla="*/ 2695 w 10000"/>
                  <a:gd name="connsiteY154" fmla="*/ 1124 h 10000"/>
                  <a:gd name="connsiteX155" fmla="*/ 2670 w 10000"/>
                  <a:gd name="connsiteY155" fmla="*/ 1108 h 10000"/>
                  <a:gd name="connsiteX156" fmla="*/ 2645 w 10000"/>
                  <a:gd name="connsiteY156" fmla="*/ 1091 h 10000"/>
                  <a:gd name="connsiteX157" fmla="*/ 2618 w 10000"/>
                  <a:gd name="connsiteY157" fmla="*/ 1088 h 10000"/>
                  <a:gd name="connsiteX158" fmla="*/ 2576 w 10000"/>
                  <a:gd name="connsiteY158" fmla="*/ 1088 h 10000"/>
                  <a:gd name="connsiteX159" fmla="*/ 2551 w 10000"/>
                  <a:gd name="connsiteY159" fmla="*/ 1091 h 10000"/>
                  <a:gd name="connsiteX160" fmla="*/ 2521 w 10000"/>
                  <a:gd name="connsiteY160" fmla="*/ 1098 h 10000"/>
                  <a:gd name="connsiteX161" fmla="*/ 2493 w 10000"/>
                  <a:gd name="connsiteY161" fmla="*/ 1104 h 10000"/>
                  <a:gd name="connsiteX162" fmla="*/ 2468 w 10000"/>
                  <a:gd name="connsiteY162" fmla="*/ 1108 h 10000"/>
                  <a:gd name="connsiteX163" fmla="*/ 2404 w 10000"/>
                  <a:gd name="connsiteY163" fmla="*/ 1124 h 10000"/>
                  <a:gd name="connsiteX164" fmla="*/ 2366 w 10000"/>
                  <a:gd name="connsiteY164" fmla="*/ 1133 h 10000"/>
                  <a:gd name="connsiteX165" fmla="*/ 2346 w 10000"/>
                  <a:gd name="connsiteY165" fmla="*/ 1137 h 10000"/>
                  <a:gd name="connsiteX166" fmla="*/ 2294 w 10000"/>
                  <a:gd name="connsiteY166" fmla="*/ 1146 h 10000"/>
                  <a:gd name="connsiteX167" fmla="*/ 2249 w 10000"/>
                  <a:gd name="connsiteY167" fmla="*/ 1156 h 10000"/>
                  <a:gd name="connsiteX168" fmla="*/ 2230 w 10000"/>
                  <a:gd name="connsiteY168" fmla="*/ 1156 h 10000"/>
                  <a:gd name="connsiteX169" fmla="*/ 2222 w 10000"/>
                  <a:gd name="connsiteY169" fmla="*/ 1163 h 10000"/>
                  <a:gd name="connsiteX170" fmla="*/ 2194 w 10000"/>
                  <a:gd name="connsiteY170" fmla="*/ 1163 h 10000"/>
                  <a:gd name="connsiteX171" fmla="*/ 2172 w 10000"/>
                  <a:gd name="connsiteY171" fmla="*/ 1163 h 10000"/>
                  <a:gd name="connsiteX172" fmla="*/ 2147 w 10000"/>
                  <a:gd name="connsiteY172" fmla="*/ 1166 h 10000"/>
                  <a:gd name="connsiteX173" fmla="*/ 2108 w 10000"/>
                  <a:gd name="connsiteY173" fmla="*/ 1166 h 10000"/>
                  <a:gd name="connsiteX174" fmla="*/ 2083 w 10000"/>
                  <a:gd name="connsiteY174" fmla="*/ 1156 h 10000"/>
                  <a:gd name="connsiteX175" fmla="*/ 2042 w 10000"/>
                  <a:gd name="connsiteY175" fmla="*/ 1143 h 10000"/>
                  <a:gd name="connsiteX176" fmla="*/ 2011 w 10000"/>
                  <a:gd name="connsiteY176" fmla="*/ 1143 h 10000"/>
                  <a:gd name="connsiteX177" fmla="*/ 1994 w 10000"/>
                  <a:gd name="connsiteY177" fmla="*/ 1146 h 10000"/>
                  <a:gd name="connsiteX178" fmla="*/ 1967 w 10000"/>
                  <a:gd name="connsiteY178" fmla="*/ 1156 h 10000"/>
                  <a:gd name="connsiteX179" fmla="*/ 1903 w 10000"/>
                  <a:gd name="connsiteY179" fmla="*/ 1176 h 10000"/>
                  <a:gd name="connsiteX180" fmla="*/ 1873 w 10000"/>
                  <a:gd name="connsiteY180" fmla="*/ 1182 h 10000"/>
                  <a:gd name="connsiteX181" fmla="*/ 1850 w 10000"/>
                  <a:gd name="connsiteY181" fmla="*/ 1185 h 10000"/>
                  <a:gd name="connsiteX182" fmla="*/ 1842 w 10000"/>
                  <a:gd name="connsiteY182" fmla="*/ 1192 h 10000"/>
                  <a:gd name="connsiteX183" fmla="*/ 1823 w 10000"/>
                  <a:gd name="connsiteY183" fmla="*/ 1195 h 10000"/>
                  <a:gd name="connsiteX184" fmla="*/ 1814 w 10000"/>
                  <a:gd name="connsiteY184" fmla="*/ 1201 h 10000"/>
                  <a:gd name="connsiteX185" fmla="*/ 1792 w 10000"/>
                  <a:gd name="connsiteY185" fmla="*/ 1218 h 10000"/>
                  <a:gd name="connsiteX186" fmla="*/ 1767 w 10000"/>
                  <a:gd name="connsiteY186" fmla="*/ 1231 h 10000"/>
                  <a:gd name="connsiteX187" fmla="*/ 1717 w 10000"/>
                  <a:gd name="connsiteY187" fmla="*/ 1266 h 10000"/>
                  <a:gd name="connsiteX188" fmla="*/ 1695 w 10000"/>
                  <a:gd name="connsiteY188" fmla="*/ 1279 h 10000"/>
                  <a:gd name="connsiteX189" fmla="*/ 1654 w 10000"/>
                  <a:gd name="connsiteY189" fmla="*/ 1308 h 10000"/>
                  <a:gd name="connsiteX190" fmla="*/ 1620 w 10000"/>
                  <a:gd name="connsiteY190" fmla="*/ 1334 h 10000"/>
                  <a:gd name="connsiteX191" fmla="*/ 1590 w 10000"/>
                  <a:gd name="connsiteY191" fmla="*/ 1360 h 10000"/>
                  <a:gd name="connsiteX192" fmla="*/ 1565 w 10000"/>
                  <a:gd name="connsiteY192" fmla="*/ 1380 h 10000"/>
                  <a:gd name="connsiteX193" fmla="*/ 1532 w 10000"/>
                  <a:gd name="connsiteY193" fmla="*/ 1402 h 10000"/>
                  <a:gd name="connsiteX194" fmla="*/ 1501 w 10000"/>
                  <a:gd name="connsiteY194" fmla="*/ 1418 h 10000"/>
                  <a:gd name="connsiteX195" fmla="*/ 1460 w 10000"/>
                  <a:gd name="connsiteY195" fmla="*/ 1438 h 10000"/>
                  <a:gd name="connsiteX196" fmla="*/ 1435 w 10000"/>
                  <a:gd name="connsiteY196" fmla="*/ 1454 h 10000"/>
                  <a:gd name="connsiteX197" fmla="*/ 1421 w 10000"/>
                  <a:gd name="connsiteY197" fmla="*/ 1464 h 10000"/>
                  <a:gd name="connsiteX198" fmla="*/ 1380 w 10000"/>
                  <a:gd name="connsiteY198" fmla="*/ 1473 h 10000"/>
                  <a:gd name="connsiteX199" fmla="*/ 1324 w 10000"/>
                  <a:gd name="connsiteY199" fmla="*/ 1477 h 10000"/>
                  <a:gd name="connsiteX200" fmla="*/ 1274 w 10000"/>
                  <a:gd name="connsiteY200" fmla="*/ 1483 h 10000"/>
                  <a:gd name="connsiteX201" fmla="*/ 1244 w 10000"/>
                  <a:gd name="connsiteY201" fmla="*/ 1486 h 10000"/>
                  <a:gd name="connsiteX202" fmla="*/ 1233 w 10000"/>
                  <a:gd name="connsiteY202" fmla="*/ 1486 h 10000"/>
                  <a:gd name="connsiteX203" fmla="*/ 1197 w 10000"/>
                  <a:gd name="connsiteY203" fmla="*/ 1493 h 10000"/>
                  <a:gd name="connsiteX204" fmla="*/ 1180 w 10000"/>
                  <a:gd name="connsiteY204" fmla="*/ 1496 h 10000"/>
                  <a:gd name="connsiteX205" fmla="*/ 1169 w 10000"/>
                  <a:gd name="connsiteY205" fmla="*/ 1496 h 10000"/>
                  <a:gd name="connsiteX206" fmla="*/ 1161 w 10000"/>
                  <a:gd name="connsiteY206" fmla="*/ 1503 h 10000"/>
                  <a:gd name="connsiteX207" fmla="*/ 1155 w 10000"/>
                  <a:gd name="connsiteY207" fmla="*/ 1503 h 10000"/>
                  <a:gd name="connsiteX208" fmla="*/ 501 w 10000"/>
                  <a:gd name="connsiteY208" fmla="*/ 2277 h 10000"/>
                  <a:gd name="connsiteX209" fmla="*/ 396 w 10000"/>
                  <a:gd name="connsiteY209" fmla="*/ 2532 h 10000"/>
                  <a:gd name="connsiteX210" fmla="*/ 324 w 10000"/>
                  <a:gd name="connsiteY210" fmla="*/ 2759 h 10000"/>
                  <a:gd name="connsiteX211" fmla="*/ 274 w 10000"/>
                  <a:gd name="connsiteY211" fmla="*/ 2866 h 10000"/>
                  <a:gd name="connsiteX212" fmla="*/ 202 w 10000"/>
                  <a:gd name="connsiteY212" fmla="*/ 3008 h 10000"/>
                  <a:gd name="connsiteX213" fmla="*/ 211 w 10000"/>
                  <a:gd name="connsiteY213" fmla="*/ 3177 h 10000"/>
                  <a:gd name="connsiteX214" fmla="*/ 235 w 10000"/>
                  <a:gd name="connsiteY214" fmla="*/ 3368 h 10000"/>
                  <a:gd name="connsiteX215" fmla="*/ 266 w 10000"/>
                  <a:gd name="connsiteY215" fmla="*/ 3595 h 10000"/>
                  <a:gd name="connsiteX216" fmla="*/ 299 w 10000"/>
                  <a:gd name="connsiteY216" fmla="*/ 3831 h 10000"/>
                  <a:gd name="connsiteX217" fmla="*/ 305 w 10000"/>
                  <a:gd name="connsiteY217" fmla="*/ 3863 h 10000"/>
                  <a:gd name="connsiteX218" fmla="*/ 341 w 10000"/>
                  <a:gd name="connsiteY218" fmla="*/ 3941 h 10000"/>
                  <a:gd name="connsiteX219" fmla="*/ 186 w 10000"/>
                  <a:gd name="connsiteY219" fmla="*/ 3935 h 10000"/>
                  <a:gd name="connsiteX220" fmla="*/ 30 w 10000"/>
                  <a:gd name="connsiteY220" fmla="*/ 3925 h 10000"/>
                  <a:gd name="connsiteX221" fmla="*/ 0 w 10000"/>
                  <a:gd name="connsiteY221" fmla="*/ 4054 h 10000"/>
                  <a:gd name="connsiteX222" fmla="*/ 14 w 10000"/>
                  <a:gd name="connsiteY222" fmla="*/ 4152 h 10000"/>
                  <a:gd name="connsiteX223" fmla="*/ 22 w 10000"/>
                  <a:gd name="connsiteY223" fmla="*/ 4242 h 10000"/>
                  <a:gd name="connsiteX224" fmla="*/ 30 w 10000"/>
                  <a:gd name="connsiteY224" fmla="*/ 4291 h 10000"/>
                  <a:gd name="connsiteX225" fmla="*/ 102 w 10000"/>
                  <a:gd name="connsiteY225" fmla="*/ 4271 h 10000"/>
                  <a:gd name="connsiteX226" fmla="*/ 155 w 10000"/>
                  <a:gd name="connsiteY226" fmla="*/ 4262 h 10000"/>
                  <a:gd name="connsiteX227" fmla="*/ 410 w 10000"/>
                  <a:gd name="connsiteY227" fmla="*/ 4255 h 10000"/>
                  <a:gd name="connsiteX228" fmla="*/ 418 w 10000"/>
                  <a:gd name="connsiteY228" fmla="*/ 4385 h 10000"/>
                  <a:gd name="connsiteX229" fmla="*/ 429 w 10000"/>
                  <a:gd name="connsiteY229" fmla="*/ 4543 h 10000"/>
                  <a:gd name="connsiteX230" fmla="*/ 443 w 10000"/>
                  <a:gd name="connsiteY230" fmla="*/ 4585 h 10000"/>
                  <a:gd name="connsiteX231" fmla="*/ 465 w 10000"/>
                  <a:gd name="connsiteY231" fmla="*/ 4611 h 10000"/>
                  <a:gd name="connsiteX232" fmla="*/ 468 w 10000"/>
                  <a:gd name="connsiteY232" fmla="*/ 4621 h 10000"/>
                  <a:gd name="connsiteX233" fmla="*/ 474 w 10000"/>
                  <a:gd name="connsiteY233" fmla="*/ 4679 h 10000"/>
                  <a:gd name="connsiteX234" fmla="*/ 554 w 10000"/>
                  <a:gd name="connsiteY234" fmla="*/ 4738 h 10000"/>
                  <a:gd name="connsiteX235" fmla="*/ 637 w 10000"/>
                  <a:gd name="connsiteY235" fmla="*/ 4809 h 10000"/>
                  <a:gd name="connsiteX236" fmla="*/ 704 w 10000"/>
                  <a:gd name="connsiteY236" fmla="*/ 4851 h 10000"/>
                  <a:gd name="connsiteX237" fmla="*/ 740 w 10000"/>
                  <a:gd name="connsiteY237" fmla="*/ 4893 h 10000"/>
                  <a:gd name="connsiteX238" fmla="*/ 756 w 10000"/>
                  <a:gd name="connsiteY238" fmla="*/ 4896 h 10000"/>
                  <a:gd name="connsiteX239" fmla="*/ 767 w 10000"/>
                  <a:gd name="connsiteY239" fmla="*/ 4880 h 10000"/>
                  <a:gd name="connsiteX240" fmla="*/ 806 w 10000"/>
                  <a:gd name="connsiteY240" fmla="*/ 4945 h 10000"/>
                  <a:gd name="connsiteX241" fmla="*/ 886 w 10000"/>
                  <a:gd name="connsiteY241" fmla="*/ 5078 h 10000"/>
                  <a:gd name="connsiteX242" fmla="*/ 911 w 10000"/>
                  <a:gd name="connsiteY242" fmla="*/ 5130 h 10000"/>
                  <a:gd name="connsiteX243" fmla="*/ 920 w 10000"/>
                  <a:gd name="connsiteY243" fmla="*/ 5191 h 10000"/>
                  <a:gd name="connsiteX244" fmla="*/ 920 w 10000"/>
                  <a:gd name="connsiteY244" fmla="*/ 5220 h 10000"/>
                  <a:gd name="connsiteX245" fmla="*/ 911 w 10000"/>
                  <a:gd name="connsiteY245" fmla="*/ 5314 h 10000"/>
                  <a:gd name="connsiteX246" fmla="*/ 898 w 10000"/>
                  <a:gd name="connsiteY246" fmla="*/ 5369 h 10000"/>
                  <a:gd name="connsiteX247" fmla="*/ 895 w 10000"/>
                  <a:gd name="connsiteY247" fmla="*/ 5385 h 10000"/>
                  <a:gd name="connsiteX248" fmla="*/ 895 w 10000"/>
                  <a:gd name="connsiteY248" fmla="*/ 5405 h 10000"/>
                  <a:gd name="connsiteX249" fmla="*/ 898 w 10000"/>
                  <a:gd name="connsiteY249" fmla="*/ 5434 h 10000"/>
                  <a:gd name="connsiteX250" fmla="*/ 911 w 10000"/>
                  <a:gd name="connsiteY250" fmla="*/ 5463 h 10000"/>
                  <a:gd name="connsiteX251" fmla="*/ 920 w 10000"/>
                  <a:gd name="connsiteY251" fmla="*/ 5492 h 10000"/>
                  <a:gd name="connsiteX252" fmla="*/ 934 w 10000"/>
                  <a:gd name="connsiteY252" fmla="*/ 5518 h 10000"/>
                  <a:gd name="connsiteX253" fmla="*/ 1169 w 10000"/>
                  <a:gd name="connsiteY253" fmla="*/ 5738 h 10000"/>
                  <a:gd name="connsiteX254" fmla="*/ 1188 w 10000"/>
                  <a:gd name="connsiteY254" fmla="*/ 5755 h 10000"/>
                  <a:gd name="connsiteX255" fmla="*/ 1216 w 10000"/>
                  <a:gd name="connsiteY255" fmla="*/ 5758 h 10000"/>
                  <a:gd name="connsiteX256" fmla="*/ 1313 w 10000"/>
                  <a:gd name="connsiteY256" fmla="*/ 5774 h 10000"/>
                  <a:gd name="connsiteX257" fmla="*/ 1349 w 10000"/>
                  <a:gd name="connsiteY257" fmla="*/ 5787 h 10000"/>
                  <a:gd name="connsiteX258" fmla="*/ 1393 w 10000"/>
                  <a:gd name="connsiteY258" fmla="*/ 5793 h 10000"/>
                  <a:gd name="connsiteX259" fmla="*/ 1393 w 10000"/>
                  <a:gd name="connsiteY259" fmla="*/ 5797 h 10000"/>
                  <a:gd name="connsiteX260" fmla="*/ 1421 w 10000"/>
                  <a:gd name="connsiteY260" fmla="*/ 5810 h 10000"/>
                  <a:gd name="connsiteX261" fmla="*/ 1446 w 10000"/>
                  <a:gd name="connsiteY261" fmla="*/ 5829 h 10000"/>
                  <a:gd name="connsiteX262" fmla="*/ 1460 w 10000"/>
                  <a:gd name="connsiteY262" fmla="*/ 5842 h 10000"/>
                  <a:gd name="connsiteX263" fmla="*/ 1476 w 10000"/>
                  <a:gd name="connsiteY263" fmla="*/ 5848 h 10000"/>
                  <a:gd name="connsiteX264" fmla="*/ 1501 w 10000"/>
                  <a:gd name="connsiteY264" fmla="*/ 5852 h 10000"/>
                  <a:gd name="connsiteX265" fmla="*/ 1532 w 10000"/>
                  <a:gd name="connsiteY265" fmla="*/ 5887 h 10000"/>
                  <a:gd name="connsiteX266" fmla="*/ 1565 w 10000"/>
                  <a:gd name="connsiteY266" fmla="*/ 5942 h 10000"/>
                  <a:gd name="connsiteX267" fmla="*/ 1587 w 10000"/>
                  <a:gd name="connsiteY267" fmla="*/ 5972 h 10000"/>
                  <a:gd name="connsiteX268" fmla="*/ 1612 w 10000"/>
                  <a:gd name="connsiteY268" fmla="*/ 5955 h 10000"/>
                  <a:gd name="connsiteX269" fmla="*/ 1679 w 10000"/>
                  <a:gd name="connsiteY269" fmla="*/ 6049 h 10000"/>
                  <a:gd name="connsiteX270" fmla="*/ 1720 w 10000"/>
                  <a:gd name="connsiteY270" fmla="*/ 6108 h 10000"/>
                  <a:gd name="connsiteX271" fmla="*/ 1751 w 10000"/>
                  <a:gd name="connsiteY271" fmla="*/ 6133 h 10000"/>
                  <a:gd name="connsiteX272" fmla="*/ 1792 w 10000"/>
                  <a:gd name="connsiteY272" fmla="*/ 6169 h 10000"/>
                  <a:gd name="connsiteX273" fmla="*/ 1801 w 10000"/>
                  <a:gd name="connsiteY273" fmla="*/ 6172 h 10000"/>
                  <a:gd name="connsiteX274" fmla="*/ 1814 w 10000"/>
                  <a:gd name="connsiteY274" fmla="*/ 6286 h 10000"/>
                  <a:gd name="connsiteX275" fmla="*/ 1817 w 10000"/>
                  <a:gd name="connsiteY275" fmla="*/ 6331 h 10000"/>
                  <a:gd name="connsiteX276" fmla="*/ 1809 w 10000"/>
                  <a:gd name="connsiteY276" fmla="*/ 6444 h 10000"/>
                  <a:gd name="connsiteX277" fmla="*/ 1801 w 10000"/>
                  <a:gd name="connsiteY277" fmla="*/ 6499 h 10000"/>
                  <a:gd name="connsiteX278" fmla="*/ 1781 w 10000"/>
                  <a:gd name="connsiteY278" fmla="*/ 6522 h 10000"/>
                  <a:gd name="connsiteX279" fmla="*/ 1773 w 10000"/>
                  <a:gd name="connsiteY279" fmla="*/ 6541 h 10000"/>
                  <a:gd name="connsiteX280" fmla="*/ 1762 w 10000"/>
                  <a:gd name="connsiteY280" fmla="*/ 6571 h 10000"/>
                  <a:gd name="connsiteX281" fmla="*/ 1767 w 10000"/>
                  <a:gd name="connsiteY281" fmla="*/ 6622 h 10000"/>
                  <a:gd name="connsiteX282" fmla="*/ 1767 w 10000"/>
                  <a:gd name="connsiteY282" fmla="*/ 6665 h 10000"/>
                  <a:gd name="connsiteX283" fmla="*/ 1767 w 10000"/>
                  <a:gd name="connsiteY283" fmla="*/ 6694 h 10000"/>
                  <a:gd name="connsiteX284" fmla="*/ 1776 w 10000"/>
                  <a:gd name="connsiteY284" fmla="*/ 6726 h 10000"/>
                  <a:gd name="connsiteX285" fmla="*/ 1776 w 10000"/>
                  <a:gd name="connsiteY285" fmla="*/ 6745 h 10000"/>
                  <a:gd name="connsiteX286" fmla="*/ 1767 w 10000"/>
                  <a:gd name="connsiteY286" fmla="*/ 6765 h 10000"/>
                  <a:gd name="connsiteX287" fmla="*/ 1762 w 10000"/>
                  <a:gd name="connsiteY287" fmla="*/ 6804 h 10000"/>
                  <a:gd name="connsiteX288" fmla="*/ 1753 w 10000"/>
                  <a:gd name="connsiteY288" fmla="*/ 6839 h 10000"/>
                  <a:gd name="connsiteX289" fmla="*/ 1742 w 10000"/>
                  <a:gd name="connsiteY289" fmla="*/ 6849 h 10000"/>
                  <a:gd name="connsiteX290" fmla="*/ 1726 w 10000"/>
                  <a:gd name="connsiteY290" fmla="*/ 6849 h 10000"/>
                  <a:gd name="connsiteX291" fmla="*/ 1712 w 10000"/>
                  <a:gd name="connsiteY291" fmla="*/ 6852 h 10000"/>
                  <a:gd name="connsiteX292" fmla="*/ 1640 w 10000"/>
                  <a:gd name="connsiteY292" fmla="*/ 6953 h 10000"/>
                  <a:gd name="connsiteX293" fmla="*/ 1493 w 10000"/>
                  <a:gd name="connsiteY293" fmla="*/ 7105 h 10000"/>
                  <a:gd name="connsiteX294" fmla="*/ 1490 w 10000"/>
                  <a:gd name="connsiteY294" fmla="*/ 7124 h 10000"/>
                  <a:gd name="connsiteX295" fmla="*/ 1468 w 10000"/>
                  <a:gd name="connsiteY295" fmla="*/ 7137 h 10000"/>
                  <a:gd name="connsiteX296" fmla="*/ 1454 w 10000"/>
                  <a:gd name="connsiteY296" fmla="*/ 7144 h 10000"/>
                  <a:gd name="connsiteX297" fmla="*/ 1452 w 10000"/>
                  <a:gd name="connsiteY297" fmla="*/ 7157 h 10000"/>
                  <a:gd name="connsiteX298" fmla="*/ 1446 w 10000"/>
                  <a:gd name="connsiteY298" fmla="*/ 7199 h 10000"/>
                  <a:gd name="connsiteX299" fmla="*/ 1476 w 10000"/>
                  <a:gd name="connsiteY299" fmla="*/ 7247 h 10000"/>
                  <a:gd name="connsiteX300" fmla="*/ 1501 w 10000"/>
                  <a:gd name="connsiteY300" fmla="*/ 7270 h 10000"/>
                  <a:gd name="connsiteX301" fmla="*/ 1518 w 10000"/>
                  <a:gd name="connsiteY301" fmla="*/ 7286 h 10000"/>
                  <a:gd name="connsiteX302" fmla="*/ 1524 w 10000"/>
                  <a:gd name="connsiteY302" fmla="*/ 7306 h 10000"/>
                  <a:gd name="connsiteX303" fmla="*/ 1540 w 10000"/>
                  <a:gd name="connsiteY303" fmla="*/ 7322 h 10000"/>
                  <a:gd name="connsiteX304" fmla="*/ 1565 w 10000"/>
                  <a:gd name="connsiteY304" fmla="*/ 7325 h 10000"/>
                  <a:gd name="connsiteX305" fmla="*/ 1590 w 10000"/>
                  <a:gd name="connsiteY305" fmla="*/ 7332 h 10000"/>
                  <a:gd name="connsiteX306" fmla="*/ 1615 w 10000"/>
                  <a:gd name="connsiteY306" fmla="*/ 7345 h 10000"/>
                  <a:gd name="connsiteX307" fmla="*/ 1662 w 10000"/>
                  <a:gd name="connsiteY307" fmla="*/ 7370 h 10000"/>
                  <a:gd name="connsiteX308" fmla="*/ 1670 w 10000"/>
                  <a:gd name="connsiteY308" fmla="*/ 7351 h 10000"/>
                  <a:gd name="connsiteX309" fmla="*/ 1726 w 10000"/>
                  <a:gd name="connsiteY309" fmla="*/ 7354 h 10000"/>
                  <a:gd name="connsiteX310" fmla="*/ 1726 w 10000"/>
                  <a:gd name="connsiteY310" fmla="*/ 7400 h 10000"/>
                  <a:gd name="connsiteX311" fmla="*/ 1773 w 10000"/>
                  <a:gd name="connsiteY311" fmla="*/ 7409 h 10000"/>
                  <a:gd name="connsiteX312" fmla="*/ 1806 w 10000"/>
                  <a:gd name="connsiteY312" fmla="*/ 7416 h 10000"/>
                  <a:gd name="connsiteX313" fmla="*/ 1839 w 10000"/>
                  <a:gd name="connsiteY313" fmla="*/ 7403 h 10000"/>
                  <a:gd name="connsiteX314" fmla="*/ 1886 w 10000"/>
                  <a:gd name="connsiteY314" fmla="*/ 7403 h 10000"/>
                  <a:gd name="connsiteX315" fmla="*/ 1898 w 10000"/>
                  <a:gd name="connsiteY315" fmla="*/ 7403 h 10000"/>
                  <a:gd name="connsiteX316" fmla="*/ 1914 w 10000"/>
                  <a:gd name="connsiteY316" fmla="*/ 7494 h 10000"/>
                  <a:gd name="connsiteX317" fmla="*/ 1895 w 10000"/>
                  <a:gd name="connsiteY317" fmla="*/ 7523 h 10000"/>
                  <a:gd name="connsiteX318" fmla="*/ 1825 w 10000"/>
                  <a:gd name="connsiteY318" fmla="*/ 7617 h 10000"/>
                  <a:gd name="connsiteX319" fmla="*/ 1776 w 10000"/>
                  <a:gd name="connsiteY319" fmla="*/ 7691 h 10000"/>
                  <a:gd name="connsiteX320" fmla="*/ 1781 w 10000"/>
                  <a:gd name="connsiteY320" fmla="*/ 7723 h 10000"/>
                  <a:gd name="connsiteX321" fmla="*/ 1767 w 10000"/>
                  <a:gd name="connsiteY321" fmla="*/ 7759 h 10000"/>
                  <a:gd name="connsiteX322" fmla="*/ 1762 w 10000"/>
                  <a:gd name="connsiteY322" fmla="*/ 7817 h 10000"/>
                  <a:gd name="connsiteX323" fmla="*/ 1762 w 10000"/>
                  <a:gd name="connsiteY323" fmla="*/ 7856 h 10000"/>
                  <a:gd name="connsiteX324" fmla="*/ 1776 w 10000"/>
                  <a:gd name="connsiteY324" fmla="*/ 7892 h 10000"/>
                  <a:gd name="connsiteX325" fmla="*/ 1784 w 10000"/>
                  <a:gd name="connsiteY325" fmla="*/ 7902 h 10000"/>
                  <a:gd name="connsiteX326" fmla="*/ 1801 w 10000"/>
                  <a:gd name="connsiteY326" fmla="*/ 7908 h 10000"/>
                  <a:gd name="connsiteX327" fmla="*/ 1809 w 10000"/>
                  <a:gd name="connsiteY327" fmla="*/ 7911 h 10000"/>
                  <a:gd name="connsiteX328" fmla="*/ 1801 w 10000"/>
                  <a:gd name="connsiteY328" fmla="*/ 7940 h 10000"/>
                  <a:gd name="connsiteX329" fmla="*/ 1798 w 10000"/>
                  <a:gd name="connsiteY329" fmla="*/ 7979 h 10000"/>
                  <a:gd name="connsiteX330" fmla="*/ 1806 w 10000"/>
                  <a:gd name="connsiteY330" fmla="*/ 8002 h 10000"/>
                  <a:gd name="connsiteX331" fmla="*/ 1823 w 10000"/>
                  <a:gd name="connsiteY331" fmla="*/ 8021 h 10000"/>
                  <a:gd name="connsiteX332" fmla="*/ 1834 w 10000"/>
                  <a:gd name="connsiteY332" fmla="*/ 8044 h 10000"/>
                  <a:gd name="connsiteX333" fmla="*/ 1839 w 10000"/>
                  <a:gd name="connsiteY333" fmla="*/ 8073 h 10000"/>
                  <a:gd name="connsiteX334" fmla="*/ 1842 w 10000"/>
                  <a:gd name="connsiteY334" fmla="*/ 8106 h 10000"/>
                  <a:gd name="connsiteX335" fmla="*/ 1839 w 10000"/>
                  <a:gd name="connsiteY335" fmla="*/ 8144 h 10000"/>
                  <a:gd name="connsiteX336" fmla="*/ 1856 w 10000"/>
                  <a:gd name="connsiteY336" fmla="*/ 8164 h 10000"/>
                  <a:gd name="connsiteX337" fmla="*/ 1886 w 10000"/>
                  <a:gd name="connsiteY337" fmla="*/ 8193 h 10000"/>
                  <a:gd name="connsiteX338" fmla="*/ 1922 w 10000"/>
                  <a:gd name="connsiteY338" fmla="*/ 8206 h 10000"/>
                  <a:gd name="connsiteX339" fmla="*/ 1967 w 10000"/>
                  <a:gd name="connsiteY339" fmla="*/ 8203 h 10000"/>
                  <a:gd name="connsiteX340" fmla="*/ 1986 w 10000"/>
                  <a:gd name="connsiteY340" fmla="*/ 8212 h 10000"/>
                  <a:gd name="connsiteX341" fmla="*/ 2000 w 10000"/>
                  <a:gd name="connsiteY341" fmla="*/ 8232 h 10000"/>
                  <a:gd name="connsiteX342" fmla="*/ 2033 w 10000"/>
                  <a:gd name="connsiteY342" fmla="*/ 8258 h 10000"/>
                  <a:gd name="connsiteX343" fmla="*/ 2050 w 10000"/>
                  <a:gd name="connsiteY343" fmla="*/ 8271 h 10000"/>
                  <a:gd name="connsiteX344" fmla="*/ 2089 w 10000"/>
                  <a:gd name="connsiteY344" fmla="*/ 8280 h 10000"/>
                  <a:gd name="connsiteX345" fmla="*/ 2122 w 10000"/>
                  <a:gd name="connsiteY345" fmla="*/ 8300 h 10000"/>
                  <a:gd name="connsiteX346" fmla="*/ 2163 w 10000"/>
                  <a:gd name="connsiteY346" fmla="*/ 8332 h 10000"/>
                  <a:gd name="connsiteX347" fmla="*/ 2172 w 10000"/>
                  <a:gd name="connsiteY347" fmla="*/ 8335 h 10000"/>
                  <a:gd name="connsiteX348" fmla="*/ 2177 w 10000"/>
                  <a:gd name="connsiteY348" fmla="*/ 8345 h 10000"/>
                  <a:gd name="connsiteX349" fmla="*/ 2163 w 10000"/>
                  <a:gd name="connsiteY349" fmla="*/ 8371 h 10000"/>
                  <a:gd name="connsiteX350" fmla="*/ 2139 w 10000"/>
                  <a:gd name="connsiteY350" fmla="*/ 8423 h 10000"/>
                  <a:gd name="connsiteX351" fmla="*/ 2130 w 10000"/>
                  <a:gd name="connsiteY351" fmla="*/ 8439 h 10000"/>
                  <a:gd name="connsiteX352" fmla="*/ 2105 w 10000"/>
                  <a:gd name="connsiteY352" fmla="*/ 8446 h 10000"/>
                  <a:gd name="connsiteX353" fmla="*/ 2080 w 10000"/>
                  <a:gd name="connsiteY353" fmla="*/ 8449 h 10000"/>
                  <a:gd name="connsiteX354" fmla="*/ 2075 w 10000"/>
                  <a:gd name="connsiteY354" fmla="*/ 8459 h 10000"/>
                  <a:gd name="connsiteX355" fmla="*/ 2072 w 10000"/>
                  <a:gd name="connsiteY355" fmla="*/ 8475 h 10000"/>
                  <a:gd name="connsiteX356" fmla="*/ 2080 w 10000"/>
                  <a:gd name="connsiteY356" fmla="*/ 8484 h 10000"/>
                  <a:gd name="connsiteX357" fmla="*/ 2100 w 10000"/>
                  <a:gd name="connsiteY357" fmla="*/ 8475 h 10000"/>
                  <a:gd name="connsiteX358" fmla="*/ 2141 w 10000"/>
                  <a:gd name="connsiteY358" fmla="*/ 8478 h 10000"/>
                  <a:gd name="connsiteX359" fmla="*/ 2172 w 10000"/>
                  <a:gd name="connsiteY359" fmla="*/ 8475 h 10000"/>
                  <a:gd name="connsiteX360" fmla="*/ 2188 w 10000"/>
                  <a:gd name="connsiteY360" fmla="*/ 8475 h 10000"/>
                  <a:gd name="connsiteX361" fmla="*/ 2222 w 10000"/>
                  <a:gd name="connsiteY361" fmla="*/ 8497 h 10000"/>
                  <a:gd name="connsiteX362" fmla="*/ 2252 w 10000"/>
                  <a:gd name="connsiteY362" fmla="*/ 8514 h 10000"/>
                  <a:gd name="connsiteX363" fmla="*/ 2274 w 10000"/>
                  <a:gd name="connsiteY363" fmla="*/ 8514 h 10000"/>
                  <a:gd name="connsiteX364" fmla="*/ 2299 w 10000"/>
                  <a:gd name="connsiteY364" fmla="*/ 8504 h 10000"/>
                  <a:gd name="connsiteX365" fmla="*/ 2310 w 10000"/>
                  <a:gd name="connsiteY365" fmla="*/ 8504 h 10000"/>
                  <a:gd name="connsiteX366" fmla="*/ 2319 w 10000"/>
                  <a:gd name="connsiteY366" fmla="*/ 8484 h 10000"/>
                  <a:gd name="connsiteX367" fmla="*/ 2338 w 10000"/>
                  <a:gd name="connsiteY367" fmla="*/ 8494 h 10000"/>
                  <a:gd name="connsiteX368" fmla="*/ 2338 w 10000"/>
                  <a:gd name="connsiteY368" fmla="*/ 8552 h 10000"/>
                  <a:gd name="connsiteX369" fmla="*/ 2366 w 10000"/>
                  <a:gd name="connsiteY369" fmla="*/ 8572 h 10000"/>
                  <a:gd name="connsiteX370" fmla="*/ 2382 w 10000"/>
                  <a:gd name="connsiteY370" fmla="*/ 8582 h 10000"/>
                  <a:gd name="connsiteX371" fmla="*/ 2435 w 10000"/>
                  <a:gd name="connsiteY371" fmla="*/ 8552 h 10000"/>
                  <a:gd name="connsiteX372" fmla="*/ 2443 w 10000"/>
                  <a:gd name="connsiteY372" fmla="*/ 8552 h 10000"/>
                  <a:gd name="connsiteX373" fmla="*/ 2454 w 10000"/>
                  <a:gd name="connsiteY373" fmla="*/ 8552 h 10000"/>
                  <a:gd name="connsiteX374" fmla="*/ 2471 w 10000"/>
                  <a:gd name="connsiteY374" fmla="*/ 8546 h 10000"/>
                  <a:gd name="connsiteX375" fmla="*/ 2488 w 10000"/>
                  <a:gd name="connsiteY375" fmla="*/ 8536 h 10000"/>
                  <a:gd name="connsiteX376" fmla="*/ 2501 w 10000"/>
                  <a:gd name="connsiteY376" fmla="*/ 8533 h 10000"/>
                  <a:gd name="connsiteX377" fmla="*/ 2512 w 10000"/>
                  <a:gd name="connsiteY377" fmla="*/ 8533 h 10000"/>
                  <a:gd name="connsiteX378" fmla="*/ 2521 w 10000"/>
                  <a:gd name="connsiteY378" fmla="*/ 8546 h 10000"/>
                  <a:gd name="connsiteX379" fmla="*/ 2521 w 10000"/>
                  <a:gd name="connsiteY379" fmla="*/ 8572 h 10000"/>
                  <a:gd name="connsiteX380" fmla="*/ 2535 w 10000"/>
                  <a:gd name="connsiteY380" fmla="*/ 8588 h 10000"/>
                  <a:gd name="connsiteX381" fmla="*/ 2551 w 10000"/>
                  <a:gd name="connsiteY381" fmla="*/ 8582 h 10000"/>
                  <a:gd name="connsiteX382" fmla="*/ 2560 w 10000"/>
                  <a:gd name="connsiteY382" fmla="*/ 8582 h 10000"/>
                  <a:gd name="connsiteX383" fmla="*/ 2573 w 10000"/>
                  <a:gd name="connsiteY383" fmla="*/ 8588 h 10000"/>
                  <a:gd name="connsiteX384" fmla="*/ 2584 w 10000"/>
                  <a:gd name="connsiteY384" fmla="*/ 8591 h 10000"/>
                  <a:gd name="connsiteX385" fmla="*/ 2590 w 10000"/>
                  <a:gd name="connsiteY385" fmla="*/ 8598 h 10000"/>
                  <a:gd name="connsiteX386" fmla="*/ 2598 w 10000"/>
                  <a:gd name="connsiteY386" fmla="*/ 8608 h 10000"/>
                  <a:gd name="connsiteX387" fmla="*/ 2607 w 10000"/>
                  <a:gd name="connsiteY387" fmla="*/ 8617 h 10000"/>
                  <a:gd name="connsiteX388" fmla="*/ 2618 w 10000"/>
                  <a:gd name="connsiteY388" fmla="*/ 8617 h 10000"/>
                  <a:gd name="connsiteX389" fmla="*/ 2640 w 10000"/>
                  <a:gd name="connsiteY389" fmla="*/ 8608 h 10000"/>
                  <a:gd name="connsiteX390" fmla="*/ 2670 w 10000"/>
                  <a:gd name="connsiteY390" fmla="*/ 8598 h 10000"/>
                  <a:gd name="connsiteX391" fmla="*/ 2673 w 10000"/>
                  <a:gd name="connsiteY391" fmla="*/ 8598 h 10000"/>
                  <a:gd name="connsiteX392" fmla="*/ 2690 w 10000"/>
                  <a:gd name="connsiteY392" fmla="*/ 8598 h 10000"/>
                  <a:gd name="connsiteX393" fmla="*/ 2698 w 10000"/>
                  <a:gd name="connsiteY393" fmla="*/ 8598 h 10000"/>
                  <a:gd name="connsiteX394" fmla="*/ 2712 w 10000"/>
                  <a:gd name="connsiteY394" fmla="*/ 8598 h 10000"/>
                  <a:gd name="connsiteX395" fmla="*/ 2726 w 10000"/>
                  <a:gd name="connsiteY395" fmla="*/ 8591 h 10000"/>
                  <a:gd name="connsiteX396" fmla="*/ 2737 w 10000"/>
                  <a:gd name="connsiteY396" fmla="*/ 8588 h 10000"/>
                  <a:gd name="connsiteX397" fmla="*/ 2759 w 10000"/>
                  <a:gd name="connsiteY397" fmla="*/ 8582 h 10000"/>
                  <a:gd name="connsiteX398" fmla="*/ 2770 w 10000"/>
                  <a:gd name="connsiteY398" fmla="*/ 8578 h 10000"/>
                  <a:gd name="connsiteX399" fmla="*/ 2784 w 10000"/>
                  <a:gd name="connsiteY399" fmla="*/ 8572 h 10000"/>
                  <a:gd name="connsiteX400" fmla="*/ 2795 w 10000"/>
                  <a:gd name="connsiteY400" fmla="*/ 8572 h 10000"/>
                  <a:gd name="connsiteX401" fmla="*/ 2803 w 10000"/>
                  <a:gd name="connsiteY401" fmla="*/ 8588 h 10000"/>
                  <a:gd name="connsiteX402" fmla="*/ 2803 w 10000"/>
                  <a:gd name="connsiteY402" fmla="*/ 8591 h 10000"/>
                  <a:gd name="connsiteX403" fmla="*/ 2803 w 10000"/>
                  <a:gd name="connsiteY403" fmla="*/ 8601 h 10000"/>
                  <a:gd name="connsiteX404" fmla="*/ 2809 w 10000"/>
                  <a:gd name="connsiteY404" fmla="*/ 8601 h 10000"/>
                  <a:gd name="connsiteX405" fmla="*/ 2823 w 10000"/>
                  <a:gd name="connsiteY405" fmla="*/ 8598 h 10000"/>
                  <a:gd name="connsiteX406" fmla="*/ 2831 w 10000"/>
                  <a:gd name="connsiteY406" fmla="*/ 8598 h 10000"/>
                  <a:gd name="connsiteX407" fmla="*/ 2839 w 10000"/>
                  <a:gd name="connsiteY407" fmla="*/ 8601 h 10000"/>
                  <a:gd name="connsiteX408" fmla="*/ 2848 w 10000"/>
                  <a:gd name="connsiteY408" fmla="*/ 8598 h 10000"/>
                  <a:gd name="connsiteX409" fmla="*/ 2856 w 10000"/>
                  <a:gd name="connsiteY409" fmla="*/ 8601 h 10000"/>
                  <a:gd name="connsiteX410" fmla="*/ 2859 w 10000"/>
                  <a:gd name="connsiteY410" fmla="*/ 8601 h 10000"/>
                  <a:gd name="connsiteX411" fmla="*/ 2864 w 10000"/>
                  <a:gd name="connsiteY411" fmla="*/ 8598 h 10000"/>
                  <a:gd name="connsiteX412" fmla="*/ 2889 w 10000"/>
                  <a:gd name="connsiteY412" fmla="*/ 8611 h 10000"/>
                  <a:gd name="connsiteX413" fmla="*/ 2906 w 10000"/>
                  <a:gd name="connsiteY413" fmla="*/ 8620 h 10000"/>
                  <a:gd name="connsiteX414" fmla="*/ 2914 w 10000"/>
                  <a:gd name="connsiteY414" fmla="*/ 8627 h 10000"/>
                  <a:gd name="connsiteX415" fmla="*/ 2920 w 10000"/>
                  <a:gd name="connsiteY415" fmla="*/ 8640 h 10000"/>
                  <a:gd name="connsiteX416" fmla="*/ 2922 w 10000"/>
                  <a:gd name="connsiteY416" fmla="*/ 8666 h 10000"/>
                  <a:gd name="connsiteX417" fmla="*/ 2922 w 10000"/>
                  <a:gd name="connsiteY417" fmla="*/ 8692 h 10000"/>
                  <a:gd name="connsiteX418" fmla="*/ 2939 w 10000"/>
                  <a:gd name="connsiteY418" fmla="*/ 8695 h 10000"/>
                  <a:gd name="connsiteX419" fmla="*/ 2953 w 10000"/>
                  <a:gd name="connsiteY419" fmla="*/ 8695 h 10000"/>
                  <a:gd name="connsiteX420" fmla="*/ 2961 w 10000"/>
                  <a:gd name="connsiteY420" fmla="*/ 8695 h 10000"/>
                  <a:gd name="connsiteX421" fmla="*/ 2972 w 10000"/>
                  <a:gd name="connsiteY421" fmla="*/ 8692 h 10000"/>
                  <a:gd name="connsiteX422" fmla="*/ 2981 w 10000"/>
                  <a:gd name="connsiteY422" fmla="*/ 8685 h 10000"/>
                  <a:gd name="connsiteX423" fmla="*/ 2989 w 10000"/>
                  <a:gd name="connsiteY423" fmla="*/ 8685 h 10000"/>
                  <a:gd name="connsiteX424" fmla="*/ 3008 w 10000"/>
                  <a:gd name="connsiteY424" fmla="*/ 8685 h 10000"/>
                  <a:gd name="connsiteX425" fmla="*/ 3028 w 10000"/>
                  <a:gd name="connsiteY425" fmla="*/ 8695 h 10000"/>
                  <a:gd name="connsiteX426" fmla="*/ 3042 w 10000"/>
                  <a:gd name="connsiteY426" fmla="*/ 8695 h 10000"/>
                  <a:gd name="connsiteX427" fmla="*/ 3053 w 10000"/>
                  <a:gd name="connsiteY427" fmla="*/ 8676 h 10000"/>
                  <a:gd name="connsiteX428" fmla="*/ 3061 w 10000"/>
                  <a:gd name="connsiteY428" fmla="*/ 8666 h 10000"/>
                  <a:gd name="connsiteX429" fmla="*/ 3066 w 10000"/>
                  <a:gd name="connsiteY429" fmla="*/ 8656 h 10000"/>
                  <a:gd name="connsiteX430" fmla="*/ 3091 w 10000"/>
                  <a:gd name="connsiteY430" fmla="*/ 8659 h 10000"/>
                  <a:gd name="connsiteX431" fmla="*/ 3105 w 10000"/>
                  <a:gd name="connsiteY431" fmla="*/ 8659 h 10000"/>
                  <a:gd name="connsiteX432" fmla="*/ 3108 w 10000"/>
                  <a:gd name="connsiteY432" fmla="*/ 8650 h 10000"/>
                  <a:gd name="connsiteX433" fmla="*/ 3147 w 10000"/>
                  <a:gd name="connsiteY433" fmla="*/ 8588 h 10000"/>
                  <a:gd name="connsiteX434" fmla="*/ 3150 w 10000"/>
                  <a:gd name="connsiteY434" fmla="*/ 8598 h 10000"/>
                  <a:gd name="connsiteX435" fmla="*/ 3163 w 10000"/>
                  <a:gd name="connsiteY435" fmla="*/ 8601 h 10000"/>
                  <a:gd name="connsiteX436" fmla="*/ 3180 w 10000"/>
                  <a:gd name="connsiteY436" fmla="*/ 8608 h 10000"/>
                  <a:gd name="connsiteX437" fmla="*/ 3188 w 10000"/>
                  <a:gd name="connsiteY437" fmla="*/ 8611 h 10000"/>
                  <a:gd name="connsiteX438" fmla="*/ 3227 w 10000"/>
                  <a:gd name="connsiteY438" fmla="*/ 8620 h 10000"/>
                  <a:gd name="connsiteX439" fmla="*/ 3238 w 10000"/>
                  <a:gd name="connsiteY439" fmla="*/ 8617 h 10000"/>
                  <a:gd name="connsiteX440" fmla="*/ 3247 w 10000"/>
                  <a:gd name="connsiteY440" fmla="*/ 8601 h 10000"/>
                  <a:gd name="connsiteX441" fmla="*/ 3269 w 10000"/>
                  <a:gd name="connsiteY441" fmla="*/ 8611 h 10000"/>
                  <a:gd name="connsiteX442" fmla="*/ 3277 w 10000"/>
                  <a:gd name="connsiteY442" fmla="*/ 8617 h 10000"/>
                  <a:gd name="connsiteX443" fmla="*/ 3285 w 10000"/>
                  <a:gd name="connsiteY443" fmla="*/ 8611 h 10000"/>
                  <a:gd name="connsiteX444" fmla="*/ 3307 w 10000"/>
                  <a:gd name="connsiteY444" fmla="*/ 8611 h 10000"/>
                  <a:gd name="connsiteX445" fmla="*/ 3319 w 10000"/>
                  <a:gd name="connsiteY445" fmla="*/ 8617 h 10000"/>
                  <a:gd name="connsiteX446" fmla="*/ 3324 w 10000"/>
                  <a:gd name="connsiteY446" fmla="*/ 8617 h 10000"/>
                  <a:gd name="connsiteX447" fmla="*/ 3327 w 10000"/>
                  <a:gd name="connsiteY447" fmla="*/ 8620 h 10000"/>
                  <a:gd name="connsiteX448" fmla="*/ 3341 w 10000"/>
                  <a:gd name="connsiteY448" fmla="*/ 8620 h 10000"/>
                  <a:gd name="connsiteX449" fmla="*/ 3357 w 10000"/>
                  <a:gd name="connsiteY449" fmla="*/ 8620 h 10000"/>
                  <a:gd name="connsiteX450" fmla="*/ 3374 w 10000"/>
                  <a:gd name="connsiteY450" fmla="*/ 8620 h 10000"/>
                  <a:gd name="connsiteX451" fmla="*/ 3382 w 10000"/>
                  <a:gd name="connsiteY451" fmla="*/ 8620 h 10000"/>
                  <a:gd name="connsiteX452" fmla="*/ 3399 w 10000"/>
                  <a:gd name="connsiteY452" fmla="*/ 8611 h 10000"/>
                  <a:gd name="connsiteX453" fmla="*/ 3413 w 10000"/>
                  <a:gd name="connsiteY453" fmla="*/ 8601 h 10000"/>
                  <a:gd name="connsiteX454" fmla="*/ 3421 w 10000"/>
                  <a:gd name="connsiteY454" fmla="*/ 8588 h 10000"/>
                  <a:gd name="connsiteX455" fmla="*/ 3421 w 10000"/>
                  <a:gd name="connsiteY455" fmla="*/ 8572 h 10000"/>
                  <a:gd name="connsiteX456" fmla="*/ 3421 w 10000"/>
                  <a:gd name="connsiteY456" fmla="*/ 8552 h 10000"/>
                  <a:gd name="connsiteX457" fmla="*/ 3424 w 10000"/>
                  <a:gd name="connsiteY457" fmla="*/ 8533 h 10000"/>
                  <a:gd name="connsiteX458" fmla="*/ 3432 w 10000"/>
                  <a:gd name="connsiteY458" fmla="*/ 8523 h 10000"/>
                  <a:gd name="connsiteX459" fmla="*/ 3446 w 10000"/>
                  <a:gd name="connsiteY459" fmla="*/ 8523 h 10000"/>
                  <a:gd name="connsiteX460" fmla="*/ 3457 w 10000"/>
                  <a:gd name="connsiteY460" fmla="*/ 8523 h 10000"/>
                  <a:gd name="connsiteX461" fmla="*/ 3476 w 10000"/>
                  <a:gd name="connsiteY461" fmla="*/ 8533 h 10000"/>
                  <a:gd name="connsiteX462" fmla="*/ 3485 w 10000"/>
                  <a:gd name="connsiteY462" fmla="*/ 8536 h 10000"/>
                  <a:gd name="connsiteX463" fmla="*/ 3501 w 10000"/>
                  <a:gd name="connsiteY463" fmla="*/ 8527 h 10000"/>
                  <a:gd name="connsiteX464" fmla="*/ 3504 w 10000"/>
                  <a:gd name="connsiteY464" fmla="*/ 8514 h 10000"/>
                  <a:gd name="connsiteX465" fmla="*/ 3510 w 10000"/>
                  <a:gd name="connsiteY465" fmla="*/ 8497 h 10000"/>
                  <a:gd name="connsiteX466" fmla="*/ 3537 w 10000"/>
                  <a:gd name="connsiteY466" fmla="*/ 8484 h 10000"/>
                  <a:gd name="connsiteX467" fmla="*/ 3562 w 10000"/>
                  <a:gd name="connsiteY467" fmla="*/ 8488 h 10000"/>
                  <a:gd name="connsiteX468" fmla="*/ 3568 w 10000"/>
                  <a:gd name="connsiteY468" fmla="*/ 8484 h 10000"/>
                  <a:gd name="connsiteX469" fmla="*/ 3584 w 10000"/>
                  <a:gd name="connsiteY469" fmla="*/ 8494 h 10000"/>
                  <a:gd name="connsiteX470" fmla="*/ 3593 w 10000"/>
                  <a:gd name="connsiteY470" fmla="*/ 8507 h 10000"/>
                  <a:gd name="connsiteX471" fmla="*/ 3618 w 10000"/>
                  <a:gd name="connsiteY471" fmla="*/ 8497 h 10000"/>
                  <a:gd name="connsiteX472" fmla="*/ 3643 w 10000"/>
                  <a:gd name="connsiteY472" fmla="*/ 8475 h 10000"/>
                  <a:gd name="connsiteX473" fmla="*/ 3657 w 10000"/>
                  <a:gd name="connsiteY473" fmla="*/ 8478 h 10000"/>
                  <a:gd name="connsiteX474" fmla="*/ 3670 w 10000"/>
                  <a:gd name="connsiteY474" fmla="*/ 8475 h 10000"/>
                  <a:gd name="connsiteX475" fmla="*/ 3673 w 10000"/>
                  <a:gd name="connsiteY475" fmla="*/ 8468 h 10000"/>
                  <a:gd name="connsiteX476" fmla="*/ 3681 w 10000"/>
                  <a:gd name="connsiteY476" fmla="*/ 8468 h 10000"/>
                  <a:gd name="connsiteX477" fmla="*/ 3698 w 10000"/>
                  <a:gd name="connsiteY477" fmla="*/ 8478 h 10000"/>
                  <a:gd name="connsiteX478" fmla="*/ 3720 w 10000"/>
                  <a:gd name="connsiteY478" fmla="*/ 8497 h 10000"/>
                  <a:gd name="connsiteX479" fmla="*/ 3715 w 10000"/>
                  <a:gd name="connsiteY479" fmla="*/ 8504 h 10000"/>
                  <a:gd name="connsiteX480" fmla="*/ 3729 w 10000"/>
                  <a:gd name="connsiteY480" fmla="*/ 8514 h 10000"/>
                  <a:gd name="connsiteX481" fmla="*/ 3729 w 10000"/>
                  <a:gd name="connsiteY481" fmla="*/ 8517 h 10000"/>
                  <a:gd name="connsiteX482" fmla="*/ 3740 w 10000"/>
                  <a:gd name="connsiteY482" fmla="*/ 8527 h 10000"/>
                  <a:gd name="connsiteX483" fmla="*/ 3759 w 10000"/>
                  <a:gd name="connsiteY483" fmla="*/ 8517 h 10000"/>
                  <a:gd name="connsiteX484" fmla="*/ 3762 w 10000"/>
                  <a:gd name="connsiteY484" fmla="*/ 8504 h 10000"/>
                  <a:gd name="connsiteX485" fmla="*/ 3770 w 10000"/>
                  <a:gd name="connsiteY485" fmla="*/ 8488 h 10000"/>
                  <a:gd name="connsiteX486" fmla="*/ 3778 w 10000"/>
                  <a:gd name="connsiteY486" fmla="*/ 8484 h 10000"/>
                  <a:gd name="connsiteX487" fmla="*/ 3792 w 10000"/>
                  <a:gd name="connsiteY487" fmla="*/ 8475 h 10000"/>
                  <a:gd name="connsiteX488" fmla="*/ 3803 w 10000"/>
                  <a:gd name="connsiteY488" fmla="*/ 8478 h 10000"/>
                  <a:gd name="connsiteX489" fmla="*/ 3809 w 10000"/>
                  <a:gd name="connsiteY489" fmla="*/ 8475 h 10000"/>
                  <a:gd name="connsiteX490" fmla="*/ 3825 w 10000"/>
                  <a:gd name="connsiteY490" fmla="*/ 8465 h 10000"/>
                  <a:gd name="connsiteX491" fmla="*/ 3834 w 10000"/>
                  <a:gd name="connsiteY491" fmla="*/ 8468 h 10000"/>
                  <a:gd name="connsiteX492" fmla="*/ 3842 w 10000"/>
                  <a:gd name="connsiteY492" fmla="*/ 8478 h 10000"/>
                  <a:gd name="connsiteX493" fmla="*/ 3850 w 10000"/>
                  <a:gd name="connsiteY493" fmla="*/ 8478 h 10000"/>
                  <a:gd name="connsiteX494" fmla="*/ 3859 w 10000"/>
                  <a:gd name="connsiteY494" fmla="*/ 8484 h 10000"/>
                  <a:gd name="connsiteX495" fmla="*/ 3873 w 10000"/>
                  <a:gd name="connsiteY495" fmla="*/ 8494 h 10000"/>
                  <a:gd name="connsiteX496" fmla="*/ 3875 w 10000"/>
                  <a:gd name="connsiteY496" fmla="*/ 8507 h 10000"/>
                  <a:gd name="connsiteX497" fmla="*/ 3881 w 10000"/>
                  <a:gd name="connsiteY497" fmla="*/ 8527 h 10000"/>
                  <a:gd name="connsiteX498" fmla="*/ 3875 w 10000"/>
                  <a:gd name="connsiteY498" fmla="*/ 8546 h 10000"/>
                  <a:gd name="connsiteX499" fmla="*/ 3892 w 10000"/>
                  <a:gd name="connsiteY499" fmla="*/ 8546 h 10000"/>
                  <a:gd name="connsiteX500" fmla="*/ 3900 w 10000"/>
                  <a:gd name="connsiteY500" fmla="*/ 8543 h 10000"/>
                  <a:gd name="connsiteX501" fmla="*/ 3906 w 10000"/>
                  <a:gd name="connsiteY501" fmla="*/ 8543 h 10000"/>
                  <a:gd name="connsiteX502" fmla="*/ 3922 w 10000"/>
                  <a:gd name="connsiteY502" fmla="*/ 8552 h 10000"/>
                  <a:gd name="connsiteX503" fmla="*/ 3939 w 10000"/>
                  <a:gd name="connsiteY503" fmla="*/ 8559 h 10000"/>
                  <a:gd name="connsiteX504" fmla="*/ 3953 w 10000"/>
                  <a:gd name="connsiteY504" fmla="*/ 8572 h 10000"/>
                  <a:gd name="connsiteX505" fmla="*/ 3956 w 10000"/>
                  <a:gd name="connsiteY505" fmla="*/ 8588 h 10000"/>
                  <a:gd name="connsiteX506" fmla="*/ 3956 w 10000"/>
                  <a:gd name="connsiteY506" fmla="*/ 8608 h 10000"/>
                  <a:gd name="connsiteX507" fmla="*/ 3972 w 10000"/>
                  <a:gd name="connsiteY507" fmla="*/ 8608 h 10000"/>
                  <a:gd name="connsiteX508" fmla="*/ 3986 w 10000"/>
                  <a:gd name="connsiteY508" fmla="*/ 8608 h 10000"/>
                  <a:gd name="connsiteX509" fmla="*/ 3997 w 10000"/>
                  <a:gd name="connsiteY509" fmla="*/ 8608 h 10000"/>
                  <a:gd name="connsiteX510" fmla="*/ 4006 w 10000"/>
                  <a:gd name="connsiteY510" fmla="*/ 8608 h 10000"/>
                  <a:gd name="connsiteX511" fmla="*/ 4006 w 10000"/>
                  <a:gd name="connsiteY511" fmla="*/ 8611 h 10000"/>
                  <a:gd name="connsiteX512" fmla="*/ 4011 w 10000"/>
                  <a:gd name="connsiteY512" fmla="*/ 8611 h 10000"/>
                  <a:gd name="connsiteX513" fmla="*/ 4022 w 10000"/>
                  <a:gd name="connsiteY513" fmla="*/ 8620 h 10000"/>
                  <a:gd name="connsiteX514" fmla="*/ 4042 w 10000"/>
                  <a:gd name="connsiteY514" fmla="*/ 8620 h 10000"/>
                  <a:gd name="connsiteX515" fmla="*/ 4050 w 10000"/>
                  <a:gd name="connsiteY515" fmla="*/ 8617 h 10000"/>
                  <a:gd name="connsiteX516" fmla="*/ 4069 w 10000"/>
                  <a:gd name="connsiteY516" fmla="*/ 8620 h 10000"/>
                  <a:gd name="connsiteX517" fmla="*/ 4086 w 10000"/>
                  <a:gd name="connsiteY517" fmla="*/ 8630 h 10000"/>
                  <a:gd name="connsiteX518" fmla="*/ 4108 w 10000"/>
                  <a:gd name="connsiteY518" fmla="*/ 8627 h 10000"/>
                  <a:gd name="connsiteX519" fmla="*/ 4125 w 10000"/>
                  <a:gd name="connsiteY519" fmla="*/ 8620 h 10000"/>
                  <a:gd name="connsiteX520" fmla="*/ 4133 w 10000"/>
                  <a:gd name="connsiteY520" fmla="*/ 8611 h 10000"/>
                  <a:gd name="connsiteX521" fmla="*/ 4139 w 10000"/>
                  <a:gd name="connsiteY521" fmla="*/ 8608 h 10000"/>
                  <a:gd name="connsiteX522" fmla="*/ 4147 w 10000"/>
                  <a:gd name="connsiteY522" fmla="*/ 8601 h 10000"/>
                  <a:gd name="connsiteX523" fmla="*/ 4155 w 10000"/>
                  <a:gd name="connsiteY523" fmla="*/ 8591 h 10000"/>
                  <a:gd name="connsiteX524" fmla="*/ 4166 w 10000"/>
                  <a:gd name="connsiteY524" fmla="*/ 8582 h 10000"/>
                  <a:gd name="connsiteX525" fmla="*/ 4183 w 10000"/>
                  <a:gd name="connsiteY525" fmla="*/ 8569 h 10000"/>
                  <a:gd name="connsiteX526" fmla="*/ 4191 w 10000"/>
                  <a:gd name="connsiteY526" fmla="*/ 8562 h 10000"/>
                  <a:gd name="connsiteX527" fmla="*/ 4208 w 10000"/>
                  <a:gd name="connsiteY527" fmla="*/ 8552 h 10000"/>
                  <a:gd name="connsiteX528" fmla="*/ 4230 w 10000"/>
                  <a:gd name="connsiteY528" fmla="*/ 8552 h 10000"/>
                  <a:gd name="connsiteX529" fmla="*/ 4238 w 10000"/>
                  <a:gd name="connsiteY529" fmla="*/ 8559 h 10000"/>
                  <a:gd name="connsiteX530" fmla="*/ 4247 w 10000"/>
                  <a:gd name="connsiteY530" fmla="*/ 8572 h 10000"/>
                  <a:gd name="connsiteX531" fmla="*/ 4252 w 10000"/>
                  <a:gd name="connsiteY531" fmla="*/ 8578 h 10000"/>
                  <a:gd name="connsiteX532" fmla="*/ 4263 w 10000"/>
                  <a:gd name="connsiteY532" fmla="*/ 8582 h 10000"/>
                  <a:gd name="connsiteX533" fmla="*/ 4277 w 10000"/>
                  <a:gd name="connsiteY533" fmla="*/ 8572 h 10000"/>
                  <a:gd name="connsiteX534" fmla="*/ 4294 w 10000"/>
                  <a:gd name="connsiteY534" fmla="*/ 8559 h 10000"/>
                  <a:gd name="connsiteX535" fmla="*/ 4302 w 10000"/>
                  <a:gd name="connsiteY535" fmla="*/ 8546 h 10000"/>
                  <a:gd name="connsiteX536" fmla="*/ 4310 w 10000"/>
                  <a:gd name="connsiteY536" fmla="*/ 8543 h 10000"/>
                  <a:gd name="connsiteX537" fmla="*/ 4313 w 10000"/>
                  <a:gd name="connsiteY537" fmla="*/ 8543 h 10000"/>
                  <a:gd name="connsiteX538" fmla="*/ 4332 w 10000"/>
                  <a:gd name="connsiteY538" fmla="*/ 8546 h 10000"/>
                  <a:gd name="connsiteX539" fmla="*/ 4335 w 10000"/>
                  <a:gd name="connsiteY539" fmla="*/ 8559 h 10000"/>
                  <a:gd name="connsiteX540" fmla="*/ 4349 w 10000"/>
                  <a:gd name="connsiteY540" fmla="*/ 8588 h 10000"/>
                  <a:gd name="connsiteX541" fmla="*/ 4360 w 10000"/>
                  <a:gd name="connsiteY541" fmla="*/ 8591 h 10000"/>
                  <a:gd name="connsiteX542" fmla="*/ 4366 w 10000"/>
                  <a:gd name="connsiteY542" fmla="*/ 8591 h 10000"/>
                  <a:gd name="connsiteX543" fmla="*/ 4382 w 10000"/>
                  <a:gd name="connsiteY543" fmla="*/ 8598 h 10000"/>
                  <a:gd name="connsiteX544" fmla="*/ 4385 w 10000"/>
                  <a:gd name="connsiteY544" fmla="*/ 8598 h 10000"/>
                  <a:gd name="connsiteX545" fmla="*/ 4402 w 10000"/>
                  <a:gd name="connsiteY545" fmla="*/ 8598 h 10000"/>
                  <a:gd name="connsiteX546" fmla="*/ 4421 w 10000"/>
                  <a:gd name="connsiteY546" fmla="*/ 8591 h 10000"/>
                  <a:gd name="connsiteX547" fmla="*/ 4440 w 10000"/>
                  <a:gd name="connsiteY547" fmla="*/ 8591 h 10000"/>
                  <a:gd name="connsiteX548" fmla="*/ 4449 w 10000"/>
                  <a:gd name="connsiteY548" fmla="*/ 8598 h 10000"/>
                  <a:gd name="connsiteX549" fmla="*/ 4454 w 10000"/>
                  <a:gd name="connsiteY549" fmla="*/ 8617 h 10000"/>
                  <a:gd name="connsiteX550" fmla="*/ 4463 w 10000"/>
                  <a:gd name="connsiteY550" fmla="*/ 8608 h 10000"/>
                  <a:gd name="connsiteX551" fmla="*/ 4474 w 10000"/>
                  <a:gd name="connsiteY551" fmla="*/ 8608 h 10000"/>
                  <a:gd name="connsiteX552" fmla="*/ 4490 w 10000"/>
                  <a:gd name="connsiteY552" fmla="*/ 8617 h 10000"/>
                  <a:gd name="connsiteX553" fmla="*/ 4504 w 10000"/>
                  <a:gd name="connsiteY553" fmla="*/ 8617 h 10000"/>
                  <a:gd name="connsiteX554" fmla="*/ 4518 w 10000"/>
                  <a:gd name="connsiteY554" fmla="*/ 8617 h 10000"/>
                  <a:gd name="connsiteX555" fmla="*/ 4535 w 10000"/>
                  <a:gd name="connsiteY555" fmla="*/ 8611 h 10000"/>
                  <a:gd name="connsiteX556" fmla="*/ 4546 w 10000"/>
                  <a:gd name="connsiteY556" fmla="*/ 8611 h 10000"/>
                  <a:gd name="connsiteX557" fmla="*/ 4562 w 10000"/>
                  <a:gd name="connsiteY557" fmla="*/ 8611 h 10000"/>
                  <a:gd name="connsiteX558" fmla="*/ 4571 w 10000"/>
                  <a:gd name="connsiteY558" fmla="*/ 8611 h 10000"/>
                  <a:gd name="connsiteX559" fmla="*/ 4579 w 10000"/>
                  <a:gd name="connsiteY559" fmla="*/ 8608 h 10000"/>
                  <a:gd name="connsiteX560" fmla="*/ 4584 w 10000"/>
                  <a:gd name="connsiteY560" fmla="*/ 8608 h 10000"/>
                  <a:gd name="connsiteX561" fmla="*/ 4601 w 10000"/>
                  <a:gd name="connsiteY561" fmla="*/ 8617 h 10000"/>
                  <a:gd name="connsiteX562" fmla="*/ 4609 w 10000"/>
                  <a:gd name="connsiteY562" fmla="*/ 8627 h 10000"/>
                  <a:gd name="connsiteX563" fmla="*/ 4618 w 10000"/>
                  <a:gd name="connsiteY563" fmla="*/ 8637 h 10000"/>
                  <a:gd name="connsiteX564" fmla="*/ 4618 w 10000"/>
                  <a:gd name="connsiteY564" fmla="*/ 8646 h 10000"/>
                  <a:gd name="connsiteX565" fmla="*/ 4634 w 10000"/>
                  <a:gd name="connsiteY565" fmla="*/ 8656 h 10000"/>
                  <a:gd name="connsiteX566" fmla="*/ 4640 w 10000"/>
                  <a:gd name="connsiteY566" fmla="*/ 8659 h 10000"/>
                  <a:gd name="connsiteX567" fmla="*/ 4651 w 10000"/>
                  <a:gd name="connsiteY567" fmla="*/ 8666 h 10000"/>
                  <a:gd name="connsiteX568" fmla="*/ 4657 w 10000"/>
                  <a:gd name="connsiteY568" fmla="*/ 8659 h 10000"/>
                  <a:gd name="connsiteX569" fmla="*/ 4668 w 10000"/>
                  <a:gd name="connsiteY569" fmla="*/ 8650 h 10000"/>
                  <a:gd name="connsiteX570" fmla="*/ 4676 w 10000"/>
                  <a:gd name="connsiteY570" fmla="*/ 8650 h 10000"/>
                  <a:gd name="connsiteX571" fmla="*/ 4690 w 10000"/>
                  <a:gd name="connsiteY571" fmla="*/ 8650 h 10000"/>
                  <a:gd name="connsiteX572" fmla="*/ 4698 w 10000"/>
                  <a:gd name="connsiteY572" fmla="*/ 8650 h 10000"/>
                  <a:gd name="connsiteX573" fmla="*/ 4704 w 10000"/>
                  <a:gd name="connsiteY573" fmla="*/ 8650 h 10000"/>
                  <a:gd name="connsiteX574" fmla="*/ 4706 w 10000"/>
                  <a:gd name="connsiteY574" fmla="*/ 8659 h 10000"/>
                  <a:gd name="connsiteX575" fmla="*/ 4706 w 10000"/>
                  <a:gd name="connsiteY575" fmla="*/ 8666 h 10000"/>
                  <a:gd name="connsiteX576" fmla="*/ 4723 w 10000"/>
                  <a:gd name="connsiteY576" fmla="*/ 8682 h 10000"/>
                  <a:gd name="connsiteX577" fmla="*/ 4737 w 10000"/>
                  <a:gd name="connsiteY577" fmla="*/ 8682 h 10000"/>
                  <a:gd name="connsiteX578" fmla="*/ 4745 w 10000"/>
                  <a:gd name="connsiteY578" fmla="*/ 8676 h 10000"/>
                  <a:gd name="connsiteX579" fmla="*/ 4756 w 10000"/>
                  <a:gd name="connsiteY579" fmla="*/ 8666 h 10000"/>
                  <a:gd name="connsiteX580" fmla="*/ 4765 w 10000"/>
                  <a:gd name="connsiteY580" fmla="*/ 8666 h 10000"/>
                  <a:gd name="connsiteX581" fmla="*/ 4765 w 10000"/>
                  <a:gd name="connsiteY581" fmla="*/ 8682 h 10000"/>
                  <a:gd name="connsiteX582" fmla="*/ 4770 w 10000"/>
                  <a:gd name="connsiteY582" fmla="*/ 8701 h 10000"/>
                  <a:gd name="connsiteX583" fmla="*/ 4778 w 10000"/>
                  <a:gd name="connsiteY583" fmla="*/ 8705 h 10000"/>
                  <a:gd name="connsiteX584" fmla="*/ 4795 w 10000"/>
                  <a:gd name="connsiteY584" fmla="*/ 8714 h 10000"/>
                  <a:gd name="connsiteX585" fmla="*/ 4812 w 10000"/>
                  <a:gd name="connsiteY585" fmla="*/ 8714 h 10000"/>
                  <a:gd name="connsiteX586" fmla="*/ 4825 w 10000"/>
                  <a:gd name="connsiteY586" fmla="*/ 8705 h 10000"/>
                  <a:gd name="connsiteX587" fmla="*/ 4825 w 10000"/>
                  <a:gd name="connsiteY587" fmla="*/ 8701 h 10000"/>
                  <a:gd name="connsiteX588" fmla="*/ 4828 w 10000"/>
                  <a:gd name="connsiteY588" fmla="*/ 8701 h 10000"/>
                  <a:gd name="connsiteX589" fmla="*/ 4837 w 10000"/>
                  <a:gd name="connsiteY589" fmla="*/ 8692 h 10000"/>
                  <a:gd name="connsiteX590" fmla="*/ 4842 w 10000"/>
                  <a:gd name="connsiteY590" fmla="*/ 8685 h 10000"/>
                  <a:gd name="connsiteX591" fmla="*/ 4859 w 10000"/>
                  <a:gd name="connsiteY591" fmla="*/ 8692 h 10000"/>
                  <a:gd name="connsiteX592" fmla="*/ 4870 w 10000"/>
                  <a:gd name="connsiteY592" fmla="*/ 8701 h 10000"/>
                  <a:gd name="connsiteX593" fmla="*/ 4878 w 10000"/>
                  <a:gd name="connsiteY593" fmla="*/ 8714 h 10000"/>
                  <a:gd name="connsiteX594" fmla="*/ 4892 w 10000"/>
                  <a:gd name="connsiteY594" fmla="*/ 8724 h 10000"/>
                  <a:gd name="connsiteX595" fmla="*/ 4900 w 10000"/>
                  <a:gd name="connsiteY595" fmla="*/ 8724 h 10000"/>
                  <a:gd name="connsiteX596" fmla="*/ 4906 w 10000"/>
                  <a:gd name="connsiteY596" fmla="*/ 8705 h 10000"/>
                  <a:gd name="connsiteX597" fmla="*/ 4925 w 10000"/>
                  <a:gd name="connsiteY597" fmla="*/ 8724 h 10000"/>
                  <a:gd name="connsiteX598" fmla="*/ 4939 w 10000"/>
                  <a:gd name="connsiteY598" fmla="*/ 8701 h 10000"/>
                  <a:gd name="connsiteX599" fmla="*/ 4950 w 10000"/>
                  <a:gd name="connsiteY599" fmla="*/ 8695 h 10000"/>
                  <a:gd name="connsiteX600" fmla="*/ 4956 w 10000"/>
                  <a:gd name="connsiteY600" fmla="*/ 8692 h 10000"/>
                  <a:gd name="connsiteX601" fmla="*/ 4986 w 10000"/>
                  <a:gd name="connsiteY601" fmla="*/ 8705 h 10000"/>
                  <a:gd name="connsiteX602" fmla="*/ 5003 w 10000"/>
                  <a:gd name="connsiteY602" fmla="*/ 8701 h 10000"/>
                  <a:gd name="connsiteX603" fmla="*/ 5011 w 10000"/>
                  <a:gd name="connsiteY603" fmla="*/ 8692 h 10000"/>
                  <a:gd name="connsiteX604" fmla="*/ 5028 w 10000"/>
                  <a:gd name="connsiteY604" fmla="*/ 8682 h 10000"/>
                  <a:gd name="connsiteX605" fmla="*/ 5030 w 10000"/>
                  <a:gd name="connsiteY605" fmla="*/ 8659 h 10000"/>
                  <a:gd name="connsiteX606" fmla="*/ 5039 w 10000"/>
                  <a:gd name="connsiteY606" fmla="*/ 8656 h 10000"/>
                  <a:gd name="connsiteX607" fmla="*/ 5053 w 10000"/>
                  <a:gd name="connsiteY607" fmla="*/ 8669 h 10000"/>
                  <a:gd name="connsiteX608" fmla="*/ 5061 w 10000"/>
                  <a:gd name="connsiteY608" fmla="*/ 8669 h 10000"/>
                  <a:gd name="connsiteX609" fmla="*/ 5061 w 10000"/>
                  <a:gd name="connsiteY609" fmla="*/ 8676 h 10000"/>
                  <a:gd name="connsiteX610" fmla="*/ 5069 w 10000"/>
                  <a:gd name="connsiteY610" fmla="*/ 8669 h 10000"/>
                  <a:gd name="connsiteX611" fmla="*/ 5083 w 10000"/>
                  <a:gd name="connsiteY611" fmla="*/ 8669 h 10000"/>
                  <a:gd name="connsiteX612" fmla="*/ 5100 w 10000"/>
                  <a:gd name="connsiteY612" fmla="*/ 8669 h 10000"/>
                  <a:gd name="connsiteX613" fmla="*/ 5119 w 10000"/>
                  <a:gd name="connsiteY613" fmla="*/ 8682 h 10000"/>
                  <a:gd name="connsiteX614" fmla="*/ 5136 w 10000"/>
                  <a:gd name="connsiteY614" fmla="*/ 8692 h 10000"/>
                  <a:gd name="connsiteX615" fmla="*/ 5161 w 10000"/>
                  <a:gd name="connsiteY615" fmla="*/ 8701 h 10000"/>
                  <a:gd name="connsiteX616" fmla="*/ 5183 w 10000"/>
                  <a:gd name="connsiteY616" fmla="*/ 8701 h 10000"/>
                  <a:gd name="connsiteX617" fmla="*/ 5199 w 10000"/>
                  <a:gd name="connsiteY617" fmla="*/ 8701 h 10000"/>
                  <a:gd name="connsiteX618" fmla="*/ 5213 w 10000"/>
                  <a:gd name="connsiteY618" fmla="*/ 8705 h 10000"/>
                  <a:gd name="connsiteX619" fmla="*/ 5224 w 10000"/>
                  <a:gd name="connsiteY619" fmla="*/ 8701 h 10000"/>
                  <a:gd name="connsiteX620" fmla="*/ 5230 w 10000"/>
                  <a:gd name="connsiteY620" fmla="*/ 8701 h 10000"/>
                  <a:gd name="connsiteX621" fmla="*/ 5241 w 10000"/>
                  <a:gd name="connsiteY621" fmla="*/ 8676 h 10000"/>
                  <a:gd name="connsiteX622" fmla="*/ 5247 w 10000"/>
                  <a:gd name="connsiteY622" fmla="*/ 8666 h 10000"/>
                  <a:gd name="connsiteX623" fmla="*/ 5249 w 10000"/>
                  <a:gd name="connsiteY623" fmla="*/ 8646 h 10000"/>
                  <a:gd name="connsiteX624" fmla="*/ 5249 w 10000"/>
                  <a:gd name="connsiteY624" fmla="*/ 8650 h 10000"/>
                  <a:gd name="connsiteX625" fmla="*/ 5255 w 10000"/>
                  <a:gd name="connsiteY625" fmla="*/ 8646 h 10000"/>
                  <a:gd name="connsiteX626" fmla="*/ 5271 w 10000"/>
                  <a:gd name="connsiteY626" fmla="*/ 8650 h 10000"/>
                  <a:gd name="connsiteX627" fmla="*/ 5288 w 10000"/>
                  <a:gd name="connsiteY627" fmla="*/ 8666 h 10000"/>
                  <a:gd name="connsiteX628" fmla="*/ 5296 w 10000"/>
                  <a:gd name="connsiteY628" fmla="*/ 8666 h 10000"/>
                  <a:gd name="connsiteX629" fmla="*/ 5310 w 10000"/>
                  <a:gd name="connsiteY629" fmla="*/ 8656 h 10000"/>
                  <a:gd name="connsiteX630" fmla="*/ 5321 w 10000"/>
                  <a:gd name="connsiteY630" fmla="*/ 8650 h 10000"/>
                  <a:gd name="connsiteX631" fmla="*/ 5338 w 10000"/>
                  <a:gd name="connsiteY631" fmla="*/ 8650 h 10000"/>
                  <a:gd name="connsiteX632" fmla="*/ 5360 w 10000"/>
                  <a:gd name="connsiteY632" fmla="*/ 8640 h 10000"/>
                  <a:gd name="connsiteX633" fmla="*/ 5366 w 10000"/>
                  <a:gd name="connsiteY633" fmla="*/ 8637 h 10000"/>
                  <a:gd name="connsiteX634" fmla="*/ 5368 w 10000"/>
                  <a:gd name="connsiteY634" fmla="*/ 8637 h 10000"/>
                  <a:gd name="connsiteX635" fmla="*/ 5382 w 10000"/>
                  <a:gd name="connsiteY635" fmla="*/ 8630 h 10000"/>
                  <a:gd name="connsiteX636" fmla="*/ 5391 w 10000"/>
                  <a:gd name="connsiteY636" fmla="*/ 8630 h 10000"/>
                  <a:gd name="connsiteX637" fmla="*/ 5402 w 10000"/>
                  <a:gd name="connsiteY637" fmla="*/ 8637 h 10000"/>
                  <a:gd name="connsiteX638" fmla="*/ 5418 w 10000"/>
                  <a:gd name="connsiteY638" fmla="*/ 8656 h 10000"/>
                  <a:gd name="connsiteX639" fmla="*/ 5432 w 10000"/>
                  <a:gd name="connsiteY639" fmla="*/ 8666 h 10000"/>
                  <a:gd name="connsiteX640" fmla="*/ 5443 w 10000"/>
                  <a:gd name="connsiteY640" fmla="*/ 8682 h 10000"/>
                  <a:gd name="connsiteX641" fmla="*/ 5457 w 10000"/>
                  <a:gd name="connsiteY641" fmla="*/ 8692 h 10000"/>
                  <a:gd name="connsiteX642" fmla="*/ 5471 w 10000"/>
                  <a:gd name="connsiteY642" fmla="*/ 8705 h 10000"/>
                  <a:gd name="connsiteX643" fmla="*/ 5488 w 10000"/>
                  <a:gd name="connsiteY643" fmla="*/ 8711 h 10000"/>
                  <a:gd name="connsiteX644" fmla="*/ 5490 w 10000"/>
                  <a:gd name="connsiteY644" fmla="*/ 8721 h 10000"/>
                  <a:gd name="connsiteX645" fmla="*/ 5512 w 10000"/>
                  <a:gd name="connsiteY645" fmla="*/ 8724 h 10000"/>
                  <a:gd name="connsiteX646" fmla="*/ 5521 w 10000"/>
                  <a:gd name="connsiteY646" fmla="*/ 8714 h 10000"/>
                  <a:gd name="connsiteX647" fmla="*/ 5524 w 10000"/>
                  <a:gd name="connsiteY647" fmla="*/ 8714 h 10000"/>
                  <a:gd name="connsiteX648" fmla="*/ 5532 w 10000"/>
                  <a:gd name="connsiteY648" fmla="*/ 8721 h 10000"/>
                  <a:gd name="connsiteX649" fmla="*/ 5540 w 10000"/>
                  <a:gd name="connsiteY649" fmla="*/ 8724 h 10000"/>
                  <a:gd name="connsiteX650" fmla="*/ 5562 w 10000"/>
                  <a:gd name="connsiteY650" fmla="*/ 8750 h 10000"/>
                  <a:gd name="connsiteX651" fmla="*/ 5562 w 10000"/>
                  <a:gd name="connsiteY651" fmla="*/ 8760 h 10000"/>
                  <a:gd name="connsiteX652" fmla="*/ 5571 w 10000"/>
                  <a:gd name="connsiteY652" fmla="*/ 8782 h 10000"/>
                  <a:gd name="connsiteX653" fmla="*/ 5579 w 10000"/>
                  <a:gd name="connsiteY653" fmla="*/ 8789 h 10000"/>
                  <a:gd name="connsiteX654" fmla="*/ 5593 w 10000"/>
                  <a:gd name="connsiteY654" fmla="*/ 8789 h 10000"/>
                  <a:gd name="connsiteX655" fmla="*/ 5596 w 10000"/>
                  <a:gd name="connsiteY655" fmla="*/ 8789 h 10000"/>
                  <a:gd name="connsiteX656" fmla="*/ 5626 w 10000"/>
                  <a:gd name="connsiteY656" fmla="*/ 8782 h 10000"/>
                  <a:gd name="connsiteX657" fmla="*/ 5629 w 10000"/>
                  <a:gd name="connsiteY657" fmla="*/ 8782 h 10000"/>
                  <a:gd name="connsiteX658" fmla="*/ 5637 w 10000"/>
                  <a:gd name="connsiteY658" fmla="*/ 8779 h 10000"/>
                  <a:gd name="connsiteX659" fmla="*/ 5648 w 10000"/>
                  <a:gd name="connsiteY659" fmla="*/ 8789 h 10000"/>
                  <a:gd name="connsiteX660" fmla="*/ 5665 w 10000"/>
                  <a:gd name="connsiteY660" fmla="*/ 8795 h 10000"/>
                  <a:gd name="connsiteX661" fmla="*/ 5676 w 10000"/>
                  <a:gd name="connsiteY661" fmla="*/ 8789 h 10000"/>
                  <a:gd name="connsiteX662" fmla="*/ 5684 w 10000"/>
                  <a:gd name="connsiteY662" fmla="*/ 8782 h 10000"/>
                  <a:gd name="connsiteX663" fmla="*/ 5693 w 10000"/>
                  <a:gd name="connsiteY663" fmla="*/ 8789 h 10000"/>
                  <a:gd name="connsiteX664" fmla="*/ 5715 w 10000"/>
                  <a:gd name="connsiteY664" fmla="*/ 8808 h 10000"/>
                  <a:gd name="connsiteX665" fmla="*/ 5731 w 10000"/>
                  <a:gd name="connsiteY665" fmla="*/ 8808 h 10000"/>
                  <a:gd name="connsiteX666" fmla="*/ 5740 w 10000"/>
                  <a:gd name="connsiteY666" fmla="*/ 8808 h 10000"/>
                  <a:gd name="connsiteX667" fmla="*/ 5765 w 10000"/>
                  <a:gd name="connsiteY667" fmla="*/ 8818 h 10000"/>
                  <a:gd name="connsiteX668" fmla="*/ 5781 w 10000"/>
                  <a:gd name="connsiteY668" fmla="*/ 8824 h 10000"/>
                  <a:gd name="connsiteX669" fmla="*/ 5798 w 10000"/>
                  <a:gd name="connsiteY669" fmla="*/ 8834 h 10000"/>
                  <a:gd name="connsiteX670" fmla="*/ 5814 w 10000"/>
                  <a:gd name="connsiteY670" fmla="*/ 8837 h 10000"/>
                  <a:gd name="connsiteX671" fmla="*/ 5831 w 10000"/>
                  <a:gd name="connsiteY671" fmla="*/ 8844 h 10000"/>
                  <a:gd name="connsiteX672" fmla="*/ 5842 w 10000"/>
                  <a:gd name="connsiteY672" fmla="*/ 8847 h 10000"/>
                  <a:gd name="connsiteX673" fmla="*/ 5859 w 10000"/>
                  <a:gd name="connsiteY673" fmla="*/ 8857 h 10000"/>
                  <a:gd name="connsiteX674" fmla="*/ 5870 w 10000"/>
                  <a:gd name="connsiteY674" fmla="*/ 8867 h 10000"/>
                  <a:gd name="connsiteX675" fmla="*/ 5878 w 10000"/>
                  <a:gd name="connsiteY675" fmla="*/ 8873 h 10000"/>
                  <a:gd name="connsiteX676" fmla="*/ 5895 w 10000"/>
                  <a:gd name="connsiteY676" fmla="*/ 8873 h 10000"/>
                  <a:gd name="connsiteX677" fmla="*/ 5911 w 10000"/>
                  <a:gd name="connsiteY677" fmla="*/ 8873 h 10000"/>
                  <a:gd name="connsiteX678" fmla="*/ 5931 w 10000"/>
                  <a:gd name="connsiteY678" fmla="*/ 8873 h 10000"/>
                  <a:gd name="connsiteX679" fmla="*/ 5950 w 10000"/>
                  <a:gd name="connsiteY679" fmla="*/ 8867 h 10000"/>
                  <a:gd name="connsiteX680" fmla="*/ 5967 w 10000"/>
                  <a:gd name="connsiteY680" fmla="*/ 8867 h 10000"/>
                  <a:gd name="connsiteX681" fmla="*/ 5975 w 10000"/>
                  <a:gd name="connsiteY681" fmla="*/ 8873 h 10000"/>
                  <a:gd name="connsiteX682" fmla="*/ 6000 w 10000"/>
                  <a:gd name="connsiteY682" fmla="*/ 8883 h 10000"/>
                  <a:gd name="connsiteX683" fmla="*/ 5997 w 10000"/>
                  <a:gd name="connsiteY683" fmla="*/ 8886 h 10000"/>
                  <a:gd name="connsiteX684" fmla="*/ 5997 w 10000"/>
                  <a:gd name="connsiteY684" fmla="*/ 8896 h 10000"/>
                  <a:gd name="connsiteX685" fmla="*/ 6014 w 10000"/>
                  <a:gd name="connsiteY685" fmla="*/ 8892 h 10000"/>
                  <a:gd name="connsiteX686" fmla="*/ 6028 w 10000"/>
                  <a:gd name="connsiteY686" fmla="*/ 8892 h 10000"/>
                  <a:gd name="connsiteX687" fmla="*/ 6053 w 10000"/>
                  <a:gd name="connsiteY687" fmla="*/ 8886 h 10000"/>
                  <a:gd name="connsiteX688" fmla="*/ 6072 w 10000"/>
                  <a:gd name="connsiteY688" fmla="*/ 8876 h 10000"/>
                  <a:gd name="connsiteX689" fmla="*/ 6089 w 10000"/>
                  <a:gd name="connsiteY689" fmla="*/ 8867 h 10000"/>
                  <a:gd name="connsiteX690" fmla="*/ 6111 w 10000"/>
                  <a:gd name="connsiteY690" fmla="*/ 8857 h 10000"/>
                  <a:gd name="connsiteX691" fmla="*/ 6127 w 10000"/>
                  <a:gd name="connsiteY691" fmla="*/ 8847 h 10000"/>
                  <a:gd name="connsiteX692" fmla="*/ 6152 w 10000"/>
                  <a:gd name="connsiteY692" fmla="*/ 8834 h 10000"/>
                  <a:gd name="connsiteX693" fmla="*/ 6183 w 10000"/>
                  <a:gd name="connsiteY693" fmla="*/ 8828 h 10000"/>
                  <a:gd name="connsiteX694" fmla="*/ 6175 w 10000"/>
                  <a:gd name="connsiteY694" fmla="*/ 8844 h 10000"/>
                  <a:gd name="connsiteX695" fmla="*/ 6169 w 10000"/>
                  <a:gd name="connsiteY695" fmla="*/ 8863 h 10000"/>
                  <a:gd name="connsiteX696" fmla="*/ 6158 w 10000"/>
                  <a:gd name="connsiteY696" fmla="*/ 8886 h 10000"/>
                  <a:gd name="connsiteX697" fmla="*/ 6152 w 10000"/>
                  <a:gd name="connsiteY697" fmla="*/ 8896 h 10000"/>
                  <a:gd name="connsiteX698" fmla="*/ 6150 w 10000"/>
                  <a:gd name="connsiteY698" fmla="*/ 8909 h 10000"/>
                  <a:gd name="connsiteX699" fmla="*/ 6152 w 10000"/>
                  <a:gd name="connsiteY699" fmla="*/ 8938 h 10000"/>
                  <a:gd name="connsiteX700" fmla="*/ 6158 w 10000"/>
                  <a:gd name="connsiteY700" fmla="*/ 8957 h 10000"/>
                  <a:gd name="connsiteX701" fmla="*/ 6161 w 10000"/>
                  <a:gd name="connsiteY701" fmla="*/ 8980 h 10000"/>
                  <a:gd name="connsiteX702" fmla="*/ 6166 w 10000"/>
                  <a:gd name="connsiteY702" fmla="*/ 8999 h 10000"/>
                  <a:gd name="connsiteX703" fmla="*/ 6175 w 10000"/>
                  <a:gd name="connsiteY703" fmla="*/ 9032 h 10000"/>
                  <a:gd name="connsiteX704" fmla="*/ 6183 w 10000"/>
                  <a:gd name="connsiteY704" fmla="*/ 9051 h 10000"/>
                  <a:gd name="connsiteX705" fmla="*/ 6191 w 10000"/>
                  <a:gd name="connsiteY705" fmla="*/ 9064 h 10000"/>
                  <a:gd name="connsiteX706" fmla="*/ 6194 w 10000"/>
                  <a:gd name="connsiteY706" fmla="*/ 9084 h 10000"/>
                  <a:gd name="connsiteX707" fmla="*/ 6208 w 10000"/>
                  <a:gd name="connsiteY707" fmla="*/ 9103 h 10000"/>
                  <a:gd name="connsiteX708" fmla="*/ 6208 w 10000"/>
                  <a:gd name="connsiteY708" fmla="*/ 9113 h 10000"/>
                  <a:gd name="connsiteX709" fmla="*/ 6216 w 10000"/>
                  <a:gd name="connsiteY709" fmla="*/ 9129 h 10000"/>
                  <a:gd name="connsiteX710" fmla="*/ 6230 w 10000"/>
                  <a:gd name="connsiteY710" fmla="*/ 9148 h 10000"/>
                  <a:gd name="connsiteX711" fmla="*/ 6241 w 10000"/>
                  <a:gd name="connsiteY711" fmla="*/ 9165 h 10000"/>
                  <a:gd name="connsiteX712" fmla="*/ 6249 w 10000"/>
                  <a:gd name="connsiteY712" fmla="*/ 9168 h 10000"/>
                  <a:gd name="connsiteX713" fmla="*/ 6266 w 10000"/>
                  <a:gd name="connsiteY713" fmla="*/ 9184 h 10000"/>
                  <a:gd name="connsiteX714" fmla="*/ 6280 w 10000"/>
                  <a:gd name="connsiteY714" fmla="*/ 9184 h 10000"/>
                  <a:gd name="connsiteX715" fmla="*/ 6288 w 10000"/>
                  <a:gd name="connsiteY715" fmla="*/ 9177 h 10000"/>
                  <a:gd name="connsiteX716" fmla="*/ 6299 w 10000"/>
                  <a:gd name="connsiteY716" fmla="*/ 9187 h 10000"/>
                  <a:gd name="connsiteX717" fmla="*/ 6305 w 10000"/>
                  <a:gd name="connsiteY717" fmla="*/ 9197 h 10000"/>
                  <a:gd name="connsiteX718" fmla="*/ 6310 w 10000"/>
                  <a:gd name="connsiteY718" fmla="*/ 9197 h 10000"/>
                  <a:gd name="connsiteX719" fmla="*/ 6321 w 10000"/>
                  <a:gd name="connsiteY719" fmla="*/ 9213 h 10000"/>
                  <a:gd name="connsiteX720" fmla="*/ 6335 w 10000"/>
                  <a:gd name="connsiteY720" fmla="*/ 9223 h 10000"/>
                  <a:gd name="connsiteX721" fmla="*/ 6338 w 10000"/>
                  <a:gd name="connsiteY721" fmla="*/ 9223 h 10000"/>
                  <a:gd name="connsiteX722" fmla="*/ 6355 w 10000"/>
                  <a:gd name="connsiteY722" fmla="*/ 9226 h 10000"/>
                  <a:gd name="connsiteX723" fmla="*/ 6363 w 10000"/>
                  <a:gd name="connsiteY723" fmla="*/ 9236 h 10000"/>
                  <a:gd name="connsiteX724" fmla="*/ 6380 w 10000"/>
                  <a:gd name="connsiteY724" fmla="*/ 9258 h 10000"/>
                  <a:gd name="connsiteX725" fmla="*/ 6393 w 10000"/>
                  <a:gd name="connsiteY725" fmla="*/ 9278 h 10000"/>
                  <a:gd name="connsiteX726" fmla="*/ 6396 w 10000"/>
                  <a:gd name="connsiteY726" fmla="*/ 9288 h 10000"/>
                  <a:gd name="connsiteX727" fmla="*/ 6407 w 10000"/>
                  <a:gd name="connsiteY727" fmla="*/ 9297 h 10000"/>
                  <a:gd name="connsiteX728" fmla="*/ 6410 w 10000"/>
                  <a:gd name="connsiteY728" fmla="*/ 9307 h 10000"/>
                  <a:gd name="connsiteX729" fmla="*/ 6416 w 10000"/>
                  <a:gd name="connsiteY729" fmla="*/ 9317 h 10000"/>
                  <a:gd name="connsiteX730" fmla="*/ 6424 w 10000"/>
                  <a:gd name="connsiteY730" fmla="*/ 9326 h 10000"/>
                  <a:gd name="connsiteX731" fmla="*/ 6435 w 10000"/>
                  <a:gd name="connsiteY731" fmla="*/ 9336 h 10000"/>
                  <a:gd name="connsiteX732" fmla="*/ 6443 w 10000"/>
                  <a:gd name="connsiteY732" fmla="*/ 9346 h 10000"/>
                  <a:gd name="connsiteX733" fmla="*/ 6449 w 10000"/>
                  <a:gd name="connsiteY733" fmla="*/ 9362 h 10000"/>
                  <a:gd name="connsiteX734" fmla="*/ 6452 w 10000"/>
                  <a:gd name="connsiteY734" fmla="*/ 9372 h 10000"/>
                  <a:gd name="connsiteX735" fmla="*/ 6449 w 10000"/>
                  <a:gd name="connsiteY735" fmla="*/ 9381 h 10000"/>
                  <a:gd name="connsiteX736" fmla="*/ 6465 w 10000"/>
                  <a:gd name="connsiteY736" fmla="*/ 9394 h 10000"/>
                  <a:gd name="connsiteX737" fmla="*/ 6468 w 10000"/>
                  <a:gd name="connsiteY737" fmla="*/ 9420 h 10000"/>
                  <a:gd name="connsiteX738" fmla="*/ 6493 w 10000"/>
                  <a:gd name="connsiteY738" fmla="*/ 9430 h 10000"/>
                  <a:gd name="connsiteX739" fmla="*/ 6507 w 10000"/>
                  <a:gd name="connsiteY739" fmla="*/ 9440 h 10000"/>
                  <a:gd name="connsiteX740" fmla="*/ 6524 w 10000"/>
                  <a:gd name="connsiteY740" fmla="*/ 9459 h 10000"/>
                  <a:gd name="connsiteX741" fmla="*/ 6532 w 10000"/>
                  <a:gd name="connsiteY741" fmla="*/ 9485 h 10000"/>
                  <a:gd name="connsiteX742" fmla="*/ 6537 w 10000"/>
                  <a:gd name="connsiteY742" fmla="*/ 9498 h 10000"/>
                  <a:gd name="connsiteX743" fmla="*/ 6571 w 10000"/>
                  <a:gd name="connsiteY743" fmla="*/ 9508 h 10000"/>
                  <a:gd name="connsiteX744" fmla="*/ 6596 w 10000"/>
                  <a:gd name="connsiteY744" fmla="*/ 9508 h 10000"/>
                  <a:gd name="connsiteX745" fmla="*/ 6637 w 10000"/>
                  <a:gd name="connsiteY745" fmla="*/ 9517 h 10000"/>
                  <a:gd name="connsiteX746" fmla="*/ 6662 w 10000"/>
                  <a:gd name="connsiteY746" fmla="*/ 9524 h 10000"/>
                  <a:gd name="connsiteX747" fmla="*/ 6679 w 10000"/>
                  <a:gd name="connsiteY747" fmla="*/ 9517 h 10000"/>
                  <a:gd name="connsiteX748" fmla="*/ 6679 w 10000"/>
                  <a:gd name="connsiteY748" fmla="*/ 9505 h 10000"/>
                  <a:gd name="connsiteX749" fmla="*/ 6690 w 10000"/>
                  <a:gd name="connsiteY749" fmla="*/ 9485 h 10000"/>
                  <a:gd name="connsiteX750" fmla="*/ 6693 w 10000"/>
                  <a:gd name="connsiteY750" fmla="*/ 9479 h 10000"/>
                  <a:gd name="connsiteX751" fmla="*/ 6706 w 10000"/>
                  <a:gd name="connsiteY751" fmla="*/ 9469 h 10000"/>
                  <a:gd name="connsiteX752" fmla="*/ 6709 w 10000"/>
                  <a:gd name="connsiteY752" fmla="*/ 9462 h 10000"/>
                  <a:gd name="connsiteX753" fmla="*/ 6717 w 10000"/>
                  <a:gd name="connsiteY753" fmla="*/ 9459 h 10000"/>
                  <a:gd name="connsiteX754" fmla="*/ 6726 w 10000"/>
                  <a:gd name="connsiteY754" fmla="*/ 9459 h 10000"/>
                  <a:gd name="connsiteX755" fmla="*/ 6742 w 10000"/>
                  <a:gd name="connsiteY755" fmla="*/ 9462 h 10000"/>
                  <a:gd name="connsiteX756" fmla="*/ 6759 w 10000"/>
                  <a:gd name="connsiteY756" fmla="*/ 9479 h 10000"/>
                  <a:gd name="connsiteX757" fmla="*/ 6781 w 10000"/>
                  <a:gd name="connsiteY757" fmla="*/ 9485 h 10000"/>
                  <a:gd name="connsiteX758" fmla="*/ 6795 w 10000"/>
                  <a:gd name="connsiteY758" fmla="*/ 9485 h 10000"/>
                  <a:gd name="connsiteX759" fmla="*/ 6803 w 10000"/>
                  <a:gd name="connsiteY759" fmla="*/ 9498 h 10000"/>
                  <a:gd name="connsiteX760" fmla="*/ 6806 w 10000"/>
                  <a:gd name="connsiteY760" fmla="*/ 9508 h 10000"/>
                  <a:gd name="connsiteX761" fmla="*/ 6823 w 10000"/>
                  <a:gd name="connsiteY761" fmla="*/ 9514 h 10000"/>
                  <a:gd name="connsiteX762" fmla="*/ 6831 w 10000"/>
                  <a:gd name="connsiteY762" fmla="*/ 9514 h 10000"/>
                  <a:gd name="connsiteX763" fmla="*/ 6848 w 10000"/>
                  <a:gd name="connsiteY763" fmla="*/ 9514 h 10000"/>
                  <a:gd name="connsiteX764" fmla="*/ 6856 w 10000"/>
                  <a:gd name="connsiteY764" fmla="*/ 9517 h 10000"/>
                  <a:gd name="connsiteX765" fmla="*/ 6878 w 10000"/>
                  <a:gd name="connsiteY765" fmla="*/ 9524 h 10000"/>
                  <a:gd name="connsiteX766" fmla="*/ 6895 w 10000"/>
                  <a:gd name="connsiteY766" fmla="*/ 9524 h 10000"/>
                  <a:gd name="connsiteX767" fmla="*/ 6917 w 10000"/>
                  <a:gd name="connsiteY767" fmla="*/ 9527 h 10000"/>
                  <a:gd name="connsiteX768" fmla="*/ 6934 w 10000"/>
                  <a:gd name="connsiteY768" fmla="*/ 9534 h 10000"/>
                  <a:gd name="connsiteX769" fmla="*/ 6961 w 10000"/>
                  <a:gd name="connsiteY769" fmla="*/ 9543 h 10000"/>
                  <a:gd name="connsiteX770" fmla="*/ 6989 w 10000"/>
                  <a:gd name="connsiteY770" fmla="*/ 9547 h 10000"/>
                  <a:gd name="connsiteX771" fmla="*/ 7014 w 10000"/>
                  <a:gd name="connsiteY771" fmla="*/ 9543 h 10000"/>
                  <a:gd name="connsiteX772" fmla="*/ 7033 w 10000"/>
                  <a:gd name="connsiteY772" fmla="*/ 9543 h 10000"/>
                  <a:gd name="connsiteX773" fmla="*/ 7042 w 10000"/>
                  <a:gd name="connsiteY773" fmla="*/ 9547 h 10000"/>
                  <a:gd name="connsiteX774" fmla="*/ 7069 w 10000"/>
                  <a:gd name="connsiteY774" fmla="*/ 9647 h 10000"/>
                  <a:gd name="connsiteX775" fmla="*/ 7122 w 10000"/>
                  <a:gd name="connsiteY775" fmla="*/ 9734 h 10000"/>
                  <a:gd name="connsiteX776" fmla="*/ 7147 w 10000"/>
                  <a:gd name="connsiteY776" fmla="*/ 9744 h 10000"/>
                  <a:gd name="connsiteX777" fmla="*/ 7169 w 10000"/>
                  <a:gd name="connsiteY777" fmla="*/ 9741 h 10000"/>
                  <a:gd name="connsiteX778" fmla="*/ 7177 w 10000"/>
                  <a:gd name="connsiteY778" fmla="*/ 9744 h 10000"/>
                  <a:gd name="connsiteX779" fmla="*/ 7186 w 10000"/>
                  <a:gd name="connsiteY779" fmla="*/ 9754 h 10000"/>
                  <a:gd name="connsiteX780" fmla="*/ 7191 w 10000"/>
                  <a:gd name="connsiteY780" fmla="*/ 9773 h 10000"/>
                  <a:gd name="connsiteX781" fmla="*/ 7208 w 10000"/>
                  <a:gd name="connsiteY781" fmla="*/ 9783 h 10000"/>
                  <a:gd name="connsiteX782" fmla="*/ 7219 w 10000"/>
                  <a:gd name="connsiteY782" fmla="*/ 9793 h 10000"/>
                  <a:gd name="connsiteX783" fmla="*/ 7235 w 10000"/>
                  <a:gd name="connsiteY783" fmla="*/ 9802 h 10000"/>
                  <a:gd name="connsiteX784" fmla="*/ 7249 w 10000"/>
                  <a:gd name="connsiteY784" fmla="*/ 9819 h 10000"/>
                  <a:gd name="connsiteX785" fmla="*/ 7255 w 10000"/>
                  <a:gd name="connsiteY785" fmla="*/ 9835 h 10000"/>
                  <a:gd name="connsiteX786" fmla="*/ 7255 w 10000"/>
                  <a:gd name="connsiteY786" fmla="*/ 9848 h 10000"/>
                  <a:gd name="connsiteX787" fmla="*/ 7249 w 10000"/>
                  <a:gd name="connsiteY787" fmla="*/ 9848 h 10000"/>
                  <a:gd name="connsiteX788" fmla="*/ 7244 w 10000"/>
                  <a:gd name="connsiteY788" fmla="*/ 9858 h 10000"/>
                  <a:gd name="connsiteX789" fmla="*/ 7235 w 10000"/>
                  <a:gd name="connsiteY789" fmla="*/ 9883 h 10000"/>
                  <a:gd name="connsiteX790" fmla="*/ 7244 w 10000"/>
                  <a:gd name="connsiteY790" fmla="*/ 9903 h 10000"/>
                  <a:gd name="connsiteX791" fmla="*/ 7258 w 10000"/>
                  <a:gd name="connsiteY791" fmla="*/ 9926 h 10000"/>
                  <a:gd name="connsiteX792" fmla="*/ 7263 w 10000"/>
                  <a:gd name="connsiteY792" fmla="*/ 9948 h 10000"/>
                  <a:gd name="connsiteX793" fmla="*/ 7274 w 10000"/>
                  <a:gd name="connsiteY793" fmla="*/ 9968 h 10000"/>
                  <a:gd name="connsiteX794" fmla="*/ 7283 w 10000"/>
                  <a:gd name="connsiteY794" fmla="*/ 9987 h 10000"/>
                  <a:gd name="connsiteX795" fmla="*/ 7291 w 10000"/>
                  <a:gd name="connsiteY795" fmla="*/ 10000 h 10000"/>
                  <a:gd name="connsiteX796" fmla="*/ 7305 w 10000"/>
                  <a:gd name="connsiteY796" fmla="*/ 9997 h 10000"/>
                  <a:gd name="connsiteX797" fmla="*/ 7313 w 10000"/>
                  <a:gd name="connsiteY797" fmla="*/ 9977 h 10000"/>
                  <a:gd name="connsiteX798" fmla="*/ 7324 w 10000"/>
                  <a:gd name="connsiteY798" fmla="*/ 9968 h 10000"/>
                  <a:gd name="connsiteX799" fmla="*/ 7341 w 10000"/>
                  <a:gd name="connsiteY799" fmla="*/ 9971 h 10000"/>
                  <a:gd name="connsiteX800" fmla="*/ 7368 w 10000"/>
                  <a:gd name="connsiteY800" fmla="*/ 9987 h 10000"/>
                  <a:gd name="connsiteX801" fmla="*/ 7380 w 10000"/>
                  <a:gd name="connsiteY801" fmla="*/ 9990 h 10000"/>
                  <a:gd name="connsiteX802" fmla="*/ 7393 w 10000"/>
                  <a:gd name="connsiteY802" fmla="*/ 9981 h 10000"/>
                  <a:gd name="connsiteX803" fmla="*/ 7404 w 10000"/>
                  <a:gd name="connsiteY803" fmla="*/ 9968 h 10000"/>
                  <a:gd name="connsiteX804" fmla="*/ 7418 w 10000"/>
                  <a:gd name="connsiteY804" fmla="*/ 9948 h 10000"/>
                  <a:gd name="connsiteX805" fmla="*/ 7427 w 10000"/>
                  <a:gd name="connsiteY805" fmla="*/ 9922 h 10000"/>
                  <a:gd name="connsiteX806" fmla="*/ 7427 w 10000"/>
                  <a:gd name="connsiteY806" fmla="*/ 9906 h 10000"/>
                  <a:gd name="connsiteX807" fmla="*/ 7404 w 10000"/>
                  <a:gd name="connsiteY807" fmla="*/ 9877 h 10000"/>
                  <a:gd name="connsiteX808" fmla="*/ 7388 w 10000"/>
                  <a:gd name="connsiteY808" fmla="*/ 9854 h 10000"/>
                  <a:gd name="connsiteX809" fmla="*/ 7385 w 10000"/>
                  <a:gd name="connsiteY809" fmla="*/ 9845 h 10000"/>
                  <a:gd name="connsiteX810" fmla="*/ 7385 w 10000"/>
                  <a:gd name="connsiteY810" fmla="*/ 9825 h 10000"/>
                  <a:gd name="connsiteX811" fmla="*/ 7385 w 10000"/>
                  <a:gd name="connsiteY811" fmla="*/ 9819 h 10000"/>
                  <a:gd name="connsiteX812" fmla="*/ 7393 w 10000"/>
                  <a:gd name="connsiteY812" fmla="*/ 9809 h 10000"/>
                  <a:gd name="connsiteX813" fmla="*/ 7404 w 10000"/>
                  <a:gd name="connsiteY813" fmla="*/ 9793 h 10000"/>
                  <a:gd name="connsiteX814" fmla="*/ 7413 w 10000"/>
                  <a:gd name="connsiteY814" fmla="*/ 9783 h 10000"/>
                  <a:gd name="connsiteX815" fmla="*/ 7404 w 10000"/>
                  <a:gd name="connsiteY815" fmla="*/ 9770 h 10000"/>
                  <a:gd name="connsiteX816" fmla="*/ 7388 w 10000"/>
                  <a:gd name="connsiteY816" fmla="*/ 9760 h 10000"/>
                  <a:gd name="connsiteX817" fmla="*/ 7371 w 10000"/>
                  <a:gd name="connsiteY817" fmla="*/ 9744 h 10000"/>
                  <a:gd name="connsiteX818" fmla="*/ 7363 w 10000"/>
                  <a:gd name="connsiteY818" fmla="*/ 9731 h 10000"/>
                  <a:gd name="connsiteX819" fmla="*/ 7355 w 10000"/>
                  <a:gd name="connsiteY819" fmla="*/ 9715 h 10000"/>
                  <a:gd name="connsiteX820" fmla="*/ 7360 w 10000"/>
                  <a:gd name="connsiteY820" fmla="*/ 9686 h 10000"/>
                  <a:gd name="connsiteX821" fmla="*/ 7363 w 10000"/>
                  <a:gd name="connsiteY821" fmla="*/ 9657 h 10000"/>
                  <a:gd name="connsiteX822" fmla="*/ 7360 w 10000"/>
                  <a:gd name="connsiteY822" fmla="*/ 9631 h 10000"/>
                  <a:gd name="connsiteX823" fmla="*/ 7346 w 10000"/>
                  <a:gd name="connsiteY823" fmla="*/ 9611 h 10000"/>
                  <a:gd name="connsiteX824" fmla="*/ 7332 w 10000"/>
                  <a:gd name="connsiteY824" fmla="*/ 9585 h 10000"/>
                  <a:gd name="connsiteX825" fmla="*/ 7324 w 10000"/>
                  <a:gd name="connsiteY825" fmla="*/ 9573 h 10000"/>
                  <a:gd name="connsiteX826" fmla="*/ 7324 w 10000"/>
                  <a:gd name="connsiteY826" fmla="*/ 9553 h 10000"/>
                  <a:gd name="connsiteX827" fmla="*/ 7324 w 10000"/>
                  <a:gd name="connsiteY827" fmla="*/ 9543 h 10000"/>
                  <a:gd name="connsiteX828" fmla="*/ 7324 w 10000"/>
                  <a:gd name="connsiteY828" fmla="*/ 9517 h 10000"/>
                  <a:gd name="connsiteX829" fmla="*/ 7324 w 10000"/>
                  <a:gd name="connsiteY829" fmla="*/ 9498 h 10000"/>
                  <a:gd name="connsiteX830" fmla="*/ 7332 w 10000"/>
                  <a:gd name="connsiteY830" fmla="*/ 9479 h 10000"/>
                  <a:gd name="connsiteX831" fmla="*/ 7341 w 10000"/>
                  <a:gd name="connsiteY831" fmla="*/ 9462 h 10000"/>
                  <a:gd name="connsiteX832" fmla="*/ 7352 w 10000"/>
                  <a:gd name="connsiteY832" fmla="*/ 9459 h 10000"/>
                  <a:gd name="connsiteX833" fmla="*/ 7360 w 10000"/>
                  <a:gd name="connsiteY833" fmla="*/ 9443 h 10000"/>
                  <a:gd name="connsiteX834" fmla="*/ 7363 w 10000"/>
                  <a:gd name="connsiteY834" fmla="*/ 9433 h 10000"/>
                  <a:gd name="connsiteX835" fmla="*/ 7377 w 10000"/>
                  <a:gd name="connsiteY835" fmla="*/ 9433 h 10000"/>
                  <a:gd name="connsiteX836" fmla="*/ 7388 w 10000"/>
                  <a:gd name="connsiteY836" fmla="*/ 9430 h 10000"/>
                  <a:gd name="connsiteX837" fmla="*/ 7396 w 10000"/>
                  <a:gd name="connsiteY837" fmla="*/ 9430 h 10000"/>
                  <a:gd name="connsiteX838" fmla="*/ 7402 w 10000"/>
                  <a:gd name="connsiteY838" fmla="*/ 9424 h 10000"/>
                  <a:gd name="connsiteX839" fmla="*/ 7396 w 10000"/>
                  <a:gd name="connsiteY839" fmla="*/ 9414 h 10000"/>
                  <a:gd name="connsiteX840" fmla="*/ 7388 w 10000"/>
                  <a:gd name="connsiteY840" fmla="*/ 9401 h 10000"/>
                  <a:gd name="connsiteX841" fmla="*/ 7371 w 10000"/>
                  <a:gd name="connsiteY841" fmla="*/ 9391 h 10000"/>
                  <a:gd name="connsiteX842" fmla="*/ 7355 w 10000"/>
                  <a:gd name="connsiteY842" fmla="*/ 9375 h 10000"/>
                  <a:gd name="connsiteX843" fmla="*/ 7332 w 10000"/>
                  <a:gd name="connsiteY843" fmla="*/ 9356 h 10000"/>
                  <a:gd name="connsiteX844" fmla="*/ 7313 w 10000"/>
                  <a:gd name="connsiteY844" fmla="*/ 9330 h 10000"/>
                  <a:gd name="connsiteX845" fmla="*/ 7307 w 10000"/>
                  <a:gd name="connsiteY845" fmla="*/ 9310 h 10000"/>
                  <a:gd name="connsiteX846" fmla="*/ 7305 w 10000"/>
                  <a:gd name="connsiteY846" fmla="*/ 9291 h 10000"/>
                  <a:gd name="connsiteX847" fmla="*/ 7305 w 10000"/>
                  <a:gd name="connsiteY847" fmla="*/ 9278 h 10000"/>
                  <a:gd name="connsiteX848" fmla="*/ 7296 w 10000"/>
                  <a:gd name="connsiteY848" fmla="*/ 9268 h 10000"/>
                  <a:gd name="connsiteX849" fmla="*/ 7296 w 10000"/>
                  <a:gd name="connsiteY849" fmla="*/ 9249 h 10000"/>
                  <a:gd name="connsiteX850" fmla="*/ 7291 w 10000"/>
                  <a:gd name="connsiteY850" fmla="*/ 9226 h 10000"/>
                  <a:gd name="connsiteX851" fmla="*/ 7283 w 10000"/>
                  <a:gd name="connsiteY851" fmla="*/ 9213 h 10000"/>
                  <a:gd name="connsiteX852" fmla="*/ 7274 w 10000"/>
                  <a:gd name="connsiteY852" fmla="*/ 9194 h 10000"/>
                  <a:gd name="connsiteX853" fmla="*/ 7274 w 10000"/>
                  <a:gd name="connsiteY853" fmla="*/ 9174 h 10000"/>
                  <a:gd name="connsiteX854" fmla="*/ 7280 w 10000"/>
                  <a:gd name="connsiteY854" fmla="*/ 9148 h 10000"/>
                  <a:gd name="connsiteX855" fmla="*/ 7283 w 10000"/>
                  <a:gd name="connsiteY855" fmla="*/ 9119 h 10000"/>
                  <a:gd name="connsiteX856" fmla="*/ 7291 w 10000"/>
                  <a:gd name="connsiteY856" fmla="*/ 9100 h 10000"/>
                  <a:gd name="connsiteX857" fmla="*/ 7307 w 10000"/>
                  <a:gd name="connsiteY857" fmla="*/ 9080 h 10000"/>
                  <a:gd name="connsiteX858" fmla="*/ 7324 w 10000"/>
                  <a:gd name="connsiteY858" fmla="*/ 9054 h 10000"/>
                  <a:gd name="connsiteX859" fmla="*/ 7341 w 10000"/>
                  <a:gd name="connsiteY859" fmla="*/ 9054 h 10000"/>
                  <a:gd name="connsiteX860" fmla="*/ 7352 w 10000"/>
                  <a:gd name="connsiteY860" fmla="*/ 9054 h 10000"/>
                  <a:gd name="connsiteX861" fmla="*/ 7346 w 10000"/>
                  <a:gd name="connsiteY861" fmla="*/ 9032 h 10000"/>
                  <a:gd name="connsiteX862" fmla="*/ 7341 w 10000"/>
                  <a:gd name="connsiteY862" fmla="*/ 9022 h 10000"/>
                  <a:gd name="connsiteX863" fmla="*/ 7352 w 10000"/>
                  <a:gd name="connsiteY863" fmla="*/ 8999 h 10000"/>
                  <a:gd name="connsiteX864" fmla="*/ 7360 w 10000"/>
                  <a:gd name="connsiteY864" fmla="*/ 8967 h 10000"/>
                  <a:gd name="connsiteX865" fmla="*/ 7368 w 10000"/>
                  <a:gd name="connsiteY865" fmla="*/ 8922 h 10000"/>
                  <a:gd name="connsiteX866" fmla="*/ 7377 w 10000"/>
                  <a:gd name="connsiteY866" fmla="*/ 8896 h 10000"/>
                  <a:gd name="connsiteX867" fmla="*/ 7380 w 10000"/>
                  <a:gd name="connsiteY867" fmla="*/ 8867 h 10000"/>
                  <a:gd name="connsiteX868" fmla="*/ 7402 w 10000"/>
                  <a:gd name="connsiteY868" fmla="*/ 8824 h 10000"/>
                  <a:gd name="connsiteX869" fmla="*/ 7402 w 10000"/>
                  <a:gd name="connsiteY869" fmla="*/ 8808 h 10000"/>
                  <a:gd name="connsiteX870" fmla="*/ 7393 w 10000"/>
                  <a:gd name="connsiteY870" fmla="*/ 8795 h 10000"/>
                  <a:gd name="connsiteX871" fmla="*/ 7388 w 10000"/>
                  <a:gd name="connsiteY871" fmla="*/ 8799 h 10000"/>
                  <a:gd name="connsiteX872" fmla="*/ 7396 w 10000"/>
                  <a:gd name="connsiteY872" fmla="*/ 8789 h 10000"/>
                  <a:gd name="connsiteX873" fmla="*/ 7404 w 10000"/>
                  <a:gd name="connsiteY873" fmla="*/ 8789 h 10000"/>
                  <a:gd name="connsiteX874" fmla="*/ 7421 w 10000"/>
                  <a:gd name="connsiteY874" fmla="*/ 8769 h 10000"/>
                  <a:gd name="connsiteX875" fmla="*/ 7443 w 10000"/>
                  <a:gd name="connsiteY875" fmla="*/ 8763 h 10000"/>
                  <a:gd name="connsiteX876" fmla="*/ 7452 w 10000"/>
                  <a:gd name="connsiteY876" fmla="*/ 8769 h 10000"/>
                  <a:gd name="connsiteX877" fmla="*/ 7468 w 10000"/>
                  <a:gd name="connsiteY877" fmla="*/ 8769 h 10000"/>
                  <a:gd name="connsiteX878" fmla="*/ 7499 w 10000"/>
                  <a:gd name="connsiteY878" fmla="*/ 8763 h 10000"/>
                  <a:gd name="connsiteX879" fmla="*/ 7526 w 10000"/>
                  <a:gd name="connsiteY879" fmla="*/ 8763 h 10000"/>
                  <a:gd name="connsiteX880" fmla="*/ 7532 w 10000"/>
                  <a:gd name="connsiteY880" fmla="*/ 8763 h 10000"/>
                  <a:gd name="connsiteX881" fmla="*/ 7554 w 10000"/>
                  <a:gd name="connsiteY881" fmla="*/ 8744 h 10000"/>
                  <a:gd name="connsiteX882" fmla="*/ 7571 w 10000"/>
                  <a:gd name="connsiteY882" fmla="*/ 8731 h 10000"/>
                  <a:gd name="connsiteX883" fmla="*/ 7587 w 10000"/>
                  <a:gd name="connsiteY883" fmla="*/ 8711 h 10000"/>
                  <a:gd name="connsiteX884" fmla="*/ 7607 w 10000"/>
                  <a:gd name="connsiteY884" fmla="*/ 8711 h 10000"/>
                  <a:gd name="connsiteX885" fmla="*/ 7634 w 10000"/>
                  <a:gd name="connsiteY885" fmla="*/ 8705 h 10000"/>
                  <a:gd name="connsiteX886" fmla="*/ 7643 w 10000"/>
                  <a:gd name="connsiteY886" fmla="*/ 8682 h 10000"/>
                  <a:gd name="connsiteX887" fmla="*/ 7654 w 10000"/>
                  <a:gd name="connsiteY887" fmla="*/ 8666 h 10000"/>
                  <a:gd name="connsiteX888" fmla="*/ 7668 w 10000"/>
                  <a:gd name="connsiteY888" fmla="*/ 8666 h 10000"/>
                  <a:gd name="connsiteX889" fmla="*/ 7676 w 10000"/>
                  <a:gd name="connsiteY889" fmla="*/ 8682 h 10000"/>
                  <a:gd name="connsiteX890" fmla="*/ 7704 w 10000"/>
                  <a:gd name="connsiteY890" fmla="*/ 8669 h 10000"/>
                  <a:gd name="connsiteX891" fmla="*/ 7712 w 10000"/>
                  <a:gd name="connsiteY891" fmla="*/ 8669 h 10000"/>
                  <a:gd name="connsiteX892" fmla="*/ 7720 w 10000"/>
                  <a:gd name="connsiteY892" fmla="*/ 8669 h 10000"/>
                  <a:gd name="connsiteX893" fmla="*/ 7726 w 10000"/>
                  <a:gd name="connsiteY893" fmla="*/ 8656 h 10000"/>
                  <a:gd name="connsiteX894" fmla="*/ 7734 w 10000"/>
                  <a:gd name="connsiteY894" fmla="*/ 8650 h 10000"/>
                  <a:gd name="connsiteX895" fmla="*/ 7742 w 10000"/>
                  <a:gd name="connsiteY895" fmla="*/ 8650 h 10000"/>
                  <a:gd name="connsiteX896" fmla="*/ 7759 w 10000"/>
                  <a:gd name="connsiteY896" fmla="*/ 8650 h 10000"/>
                  <a:gd name="connsiteX897" fmla="*/ 7756 w 10000"/>
                  <a:gd name="connsiteY897" fmla="*/ 8630 h 10000"/>
                  <a:gd name="connsiteX898" fmla="*/ 7751 w 10000"/>
                  <a:gd name="connsiteY898" fmla="*/ 8627 h 10000"/>
                  <a:gd name="connsiteX899" fmla="*/ 7742 w 10000"/>
                  <a:gd name="connsiteY899" fmla="*/ 8620 h 10000"/>
                  <a:gd name="connsiteX900" fmla="*/ 7734 w 10000"/>
                  <a:gd name="connsiteY900" fmla="*/ 8591 h 10000"/>
                  <a:gd name="connsiteX901" fmla="*/ 7709 w 10000"/>
                  <a:gd name="connsiteY901" fmla="*/ 8582 h 10000"/>
                  <a:gd name="connsiteX902" fmla="*/ 7695 w 10000"/>
                  <a:gd name="connsiteY902" fmla="*/ 8578 h 10000"/>
                  <a:gd name="connsiteX903" fmla="*/ 7668 w 10000"/>
                  <a:gd name="connsiteY903" fmla="*/ 8562 h 10000"/>
                  <a:gd name="connsiteX904" fmla="*/ 7645 w 10000"/>
                  <a:gd name="connsiteY904" fmla="*/ 8552 h 10000"/>
                  <a:gd name="connsiteX905" fmla="*/ 7615 w 10000"/>
                  <a:gd name="connsiteY905" fmla="*/ 8543 h 10000"/>
                  <a:gd name="connsiteX906" fmla="*/ 7596 w 10000"/>
                  <a:gd name="connsiteY906" fmla="*/ 8527 h 10000"/>
                  <a:gd name="connsiteX907" fmla="*/ 7565 w 10000"/>
                  <a:gd name="connsiteY907" fmla="*/ 8494 h 10000"/>
                  <a:gd name="connsiteX908" fmla="*/ 7562 w 10000"/>
                  <a:gd name="connsiteY908" fmla="*/ 8475 h 10000"/>
                  <a:gd name="connsiteX909" fmla="*/ 7540 w 10000"/>
                  <a:gd name="connsiteY909" fmla="*/ 8455 h 10000"/>
                  <a:gd name="connsiteX910" fmla="*/ 7535 w 10000"/>
                  <a:gd name="connsiteY910" fmla="*/ 8446 h 10000"/>
                  <a:gd name="connsiteX911" fmla="*/ 7535 w 10000"/>
                  <a:gd name="connsiteY911" fmla="*/ 8420 h 10000"/>
                  <a:gd name="connsiteX912" fmla="*/ 7535 w 10000"/>
                  <a:gd name="connsiteY912" fmla="*/ 8391 h 10000"/>
                  <a:gd name="connsiteX913" fmla="*/ 7548 w 10000"/>
                  <a:gd name="connsiteY913" fmla="*/ 8345 h 10000"/>
                  <a:gd name="connsiteX914" fmla="*/ 7562 w 10000"/>
                  <a:gd name="connsiteY914" fmla="*/ 8319 h 10000"/>
                  <a:gd name="connsiteX915" fmla="*/ 7582 w 10000"/>
                  <a:gd name="connsiteY915" fmla="*/ 8310 h 10000"/>
                  <a:gd name="connsiteX916" fmla="*/ 7607 w 10000"/>
                  <a:gd name="connsiteY916" fmla="*/ 8300 h 10000"/>
                  <a:gd name="connsiteX917" fmla="*/ 7629 w 10000"/>
                  <a:gd name="connsiteY917" fmla="*/ 8300 h 10000"/>
                  <a:gd name="connsiteX918" fmla="*/ 7651 w 10000"/>
                  <a:gd name="connsiteY918" fmla="*/ 8297 h 10000"/>
                  <a:gd name="connsiteX919" fmla="*/ 7668 w 10000"/>
                  <a:gd name="connsiteY919" fmla="*/ 8280 h 10000"/>
                  <a:gd name="connsiteX920" fmla="*/ 7687 w 10000"/>
                  <a:gd name="connsiteY920" fmla="*/ 8267 h 10000"/>
                  <a:gd name="connsiteX921" fmla="*/ 7693 w 10000"/>
                  <a:gd name="connsiteY921" fmla="*/ 8261 h 10000"/>
                  <a:gd name="connsiteX922" fmla="*/ 7701 w 10000"/>
                  <a:gd name="connsiteY922" fmla="*/ 8248 h 10000"/>
                  <a:gd name="connsiteX923" fmla="*/ 7712 w 10000"/>
                  <a:gd name="connsiteY923" fmla="*/ 8238 h 10000"/>
                  <a:gd name="connsiteX924" fmla="*/ 7731 w 10000"/>
                  <a:gd name="connsiteY924" fmla="*/ 8222 h 10000"/>
                  <a:gd name="connsiteX925" fmla="*/ 7740 w 10000"/>
                  <a:gd name="connsiteY925" fmla="*/ 8206 h 10000"/>
                  <a:gd name="connsiteX926" fmla="*/ 7756 w 10000"/>
                  <a:gd name="connsiteY926" fmla="*/ 8183 h 10000"/>
                  <a:gd name="connsiteX927" fmla="*/ 7773 w 10000"/>
                  <a:gd name="connsiteY927" fmla="*/ 8177 h 10000"/>
                  <a:gd name="connsiteX928" fmla="*/ 7784 w 10000"/>
                  <a:gd name="connsiteY928" fmla="*/ 8183 h 10000"/>
                  <a:gd name="connsiteX929" fmla="*/ 7801 w 10000"/>
                  <a:gd name="connsiteY929" fmla="*/ 8174 h 10000"/>
                  <a:gd name="connsiteX930" fmla="*/ 7801 w 10000"/>
                  <a:gd name="connsiteY930" fmla="*/ 8157 h 10000"/>
                  <a:gd name="connsiteX931" fmla="*/ 7817 w 10000"/>
                  <a:gd name="connsiteY931" fmla="*/ 8164 h 10000"/>
                  <a:gd name="connsiteX932" fmla="*/ 7837 w 10000"/>
                  <a:gd name="connsiteY932" fmla="*/ 8164 h 10000"/>
                  <a:gd name="connsiteX933" fmla="*/ 7856 w 10000"/>
                  <a:gd name="connsiteY933" fmla="*/ 8164 h 10000"/>
                  <a:gd name="connsiteX934" fmla="*/ 7870 w 10000"/>
                  <a:gd name="connsiteY934" fmla="*/ 8167 h 10000"/>
                  <a:gd name="connsiteX935" fmla="*/ 7881 w 10000"/>
                  <a:gd name="connsiteY935" fmla="*/ 8174 h 10000"/>
                  <a:gd name="connsiteX936" fmla="*/ 7898 w 10000"/>
                  <a:gd name="connsiteY936" fmla="*/ 8187 h 10000"/>
                  <a:gd name="connsiteX937" fmla="*/ 7917 w 10000"/>
                  <a:gd name="connsiteY937" fmla="*/ 8187 h 10000"/>
                  <a:gd name="connsiteX938" fmla="*/ 7928 w 10000"/>
                  <a:gd name="connsiteY938" fmla="*/ 8157 h 10000"/>
                  <a:gd name="connsiteX939" fmla="*/ 7942 w 10000"/>
                  <a:gd name="connsiteY939" fmla="*/ 8157 h 10000"/>
                  <a:gd name="connsiteX940" fmla="*/ 7958 w 10000"/>
                  <a:gd name="connsiteY940" fmla="*/ 8164 h 10000"/>
                  <a:gd name="connsiteX941" fmla="*/ 7983 w 10000"/>
                  <a:gd name="connsiteY941" fmla="*/ 8144 h 10000"/>
                  <a:gd name="connsiteX942" fmla="*/ 8000 w 10000"/>
                  <a:gd name="connsiteY942" fmla="*/ 8109 h 10000"/>
                  <a:gd name="connsiteX943" fmla="*/ 7994 w 10000"/>
                  <a:gd name="connsiteY943" fmla="*/ 8093 h 10000"/>
                  <a:gd name="connsiteX944" fmla="*/ 7983 w 10000"/>
                  <a:gd name="connsiteY944" fmla="*/ 8070 h 10000"/>
                  <a:gd name="connsiteX945" fmla="*/ 7986 w 10000"/>
                  <a:gd name="connsiteY945" fmla="*/ 8063 h 10000"/>
                  <a:gd name="connsiteX946" fmla="*/ 7978 w 10000"/>
                  <a:gd name="connsiteY946" fmla="*/ 8044 h 10000"/>
                  <a:gd name="connsiteX947" fmla="*/ 7986 w 10000"/>
                  <a:gd name="connsiteY947" fmla="*/ 8002 h 10000"/>
                  <a:gd name="connsiteX948" fmla="*/ 7983 w 10000"/>
                  <a:gd name="connsiteY948" fmla="*/ 7947 h 10000"/>
                  <a:gd name="connsiteX949" fmla="*/ 7961 w 10000"/>
                  <a:gd name="connsiteY949" fmla="*/ 7931 h 10000"/>
                  <a:gd name="connsiteX950" fmla="*/ 7958 w 10000"/>
                  <a:gd name="connsiteY950" fmla="*/ 7898 h 10000"/>
                  <a:gd name="connsiteX951" fmla="*/ 7953 w 10000"/>
                  <a:gd name="connsiteY951" fmla="*/ 7856 h 10000"/>
                  <a:gd name="connsiteX952" fmla="*/ 7967 w 10000"/>
                  <a:gd name="connsiteY952" fmla="*/ 7837 h 10000"/>
                  <a:gd name="connsiteX953" fmla="*/ 7950 w 10000"/>
                  <a:gd name="connsiteY953" fmla="*/ 7824 h 10000"/>
                  <a:gd name="connsiteX954" fmla="*/ 7906 w 10000"/>
                  <a:gd name="connsiteY954" fmla="*/ 7814 h 10000"/>
                  <a:gd name="connsiteX955" fmla="*/ 7878 w 10000"/>
                  <a:gd name="connsiteY955" fmla="*/ 7814 h 10000"/>
                  <a:gd name="connsiteX956" fmla="*/ 7870 w 10000"/>
                  <a:gd name="connsiteY956" fmla="*/ 7795 h 10000"/>
                  <a:gd name="connsiteX957" fmla="*/ 7878 w 10000"/>
                  <a:gd name="connsiteY957" fmla="*/ 7778 h 10000"/>
                  <a:gd name="connsiteX958" fmla="*/ 7881 w 10000"/>
                  <a:gd name="connsiteY958" fmla="*/ 7775 h 10000"/>
                  <a:gd name="connsiteX959" fmla="*/ 7878 w 10000"/>
                  <a:gd name="connsiteY959" fmla="*/ 7743 h 10000"/>
                  <a:gd name="connsiteX960" fmla="*/ 7895 w 10000"/>
                  <a:gd name="connsiteY960" fmla="*/ 7733 h 10000"/>
                  <a:gd name="connsiteX961" fmla="*/ 7911 w 10000"/>
                  <a:gd name="connsiteY961" fmla="*/ 7710 h 10000"/>
                  <a:gd name="connsiteX962" fmla="*/ 7911 w 10000"/>
                  <a:gd name="connsiteY962" fmla="*/ 7665 h 10000"/>
                  <a:gd name="connsiteX963" fmla="*/ 7917 w 10000"/>
                  <a:gd name="connsiteY963" fmla="*/ 7600 h 10000"/>
                  <a:gd name="connsiteX964" fmla="*/ 7928 w 10000"/>
                  <a:gd name="connsiteY964" fmla="*/ 7581 h 10000"/>
                  <a:gd name="connsiteX965" fmla="*/ 7917 w 10000"/>
                  <a:gd name="connsiteY965" fmla="*/ 7474 h 10000"/>
                  <a:gd name="connsiteX966" fmla="*/ 7873 w 10000"/>
                  <a:gd name="connsiteY966" fmla="*/ 7335 h 10000"/>
                  <a:gd name="connsiteX967" fmla="*/ 7756 w 10000"/>
                  <a:gd name="connsiteY967" fmla="*/ 7050 h 10000"/>
                  <a:gd name="connsiteX968" fmla="*/ 7679 w 10000"/>
                  <a:gd name="connsiteY968" fmla="*/ 6839 h 10000"/>
                  <a:gd name="connsiteX969" fmla="*/ 7668 w 10000"/>
                  <a:gd name="connsiteY969" fmla="*/ 6823 h 10000"/>
                  <a:gd name="connsiteX970" fmla="*/ 7659 w 10000"/>
                  <a:gd name="connsiteY970" fmla="*/ 6768 h 10000"/>
                  <a:gd name="connsiteX971" fmla="*/ 7659 w 10000"/>
                  <a:gd name="connsiteY971" fmla="*/ 6739 h 10000"/>
                  <a:gd name="connsiteX972" fmla="*/ 7651 w 10000"/>
                  <a:gd name="connsiteY972" fmla="*/ 6713 h 10000"/>
                  <a:gd name="connsiteX973" fmla="*/ 7654 w 10000"/>
                  <a:gd name="connsiteY973" fmla="*/ 6684 h 10000"/>
                  <a:gd name="connsiteX974" fmla="*/ 7643 w 10000"/>
                  <a:gd name="connsiteY974" fmla="*/ 6626 h 10000"/>
                  <a:gd name="connsiteX975" fmla="*/ 7629 w 10000"/>
                  <a:gd name="connsiteY975" fmla="*/ 6600 h 10000"/>
                  <a:gd name="connsiteX976" fmla="*/ 7629 w 10000"/>
                  <a:gd name="connsiteY976" fmla="*/ 6580 h 10000"/>
                  <a:gd name="connsiteX977" fmla="*/ 7623 w 10000"/>
                  <a:gd name="connsiteY977" fmla="*/ 6541 h 10000"/>
                  <a:gd name="connsiteX978" fmla="*/ 7615 w 10000"/>
                  <a:gd name="connsiteY978" fmla="*/ 6522 h 10000"/>
                  <a:gd name="connsiteX979" fmla="*/ 7598 w 10000"/>
                  <a:gd name="connsiteY979" fmla="*/ 6509 h 10000"/>
                  <a:gd name="connsiteX980" fmla="*/ 7587 w 10000"/>
                  <a:gd name="connsiteY980" fmla="*/ 6493 h 10000"/>
                  <a:gd name="connsiteX981" fmla="*/ 7579 w 10000"/>
                  <a:gd name="connsiteY981" fmla="*/ 6464 h 10000"/>
                  <a:gd name="connsiteX982" fmla="*/ 7587 w 10000"/>
                  <a:gd name="connsiteY982" fmla="*/ 6438 h 10000"/>
                  <a:gd name="connsiteX983" fmla="*/ 7596 w 10000"/>
                  <a:gd name="connsiteY983" fmla="*/ 6425 h 10000"/>
                  <a:gd name="connsiteX984" fmla="*/ 7590 w 10000"/>
                  <a:gd name="connsiteY984" fmla="*/ 6396 h 10000"/>
                  <a:gd name="connsiteX985" fmla="*/ 7590 w 10000"/>
                  <a:gd name="connsiteY985" fmla="*/ 6373 h 10000"/>
                  <a:gd name="connsiteX986" fmla="*/ 7587 w 10000"/>
                  <a:gd name="connsiteY986" fmla="*/ 6354 h 10000"/>
                  <a:gd name="connsiteX987" fmla="*/ 7582 w 10000"/>
                  <a:gd name="connsiteY987" fmla="*/ 6344 h 10000"/>
                  <a:gd name="connsiteX988" fmla="*/ 7582 w 10000"/>
                  <a:gd name="connsiteY988" fmla="*/ 6324 h 10000"/>
                  <a:gd name="connsiteX989" fmla="*/ 7571 w 10000"/>
                  <a:gd name="connsiteY989" fmla="*/ 6302 h 10000"/>
                  <a:gd name="connsiteX990" fmla="*/ 7548 w 10000"/>
                  <a:gd name="connsiteY990" fmla="*/ 6256 h 10000"/>
                  <a:gd name="connsiteX991" fmla="*/ 7546 w 10000"/>
                  <a:gd name="connsiteY991" fmla="*/ 6218 h 10000"/>
                  <a:gd name="connsiteX992" fmla="*/ 7540 w 10000"/>
                  <a:gd name="connsiteY992" fmla="*/ 6159 h 10000"/>
                  <a:gd name="connsiteX993" fmla="*/ 7535 w 10000"/>
                  <a:gd name="connsiteY993" fmla="*/ 6114 h 10000"/>
                  <a:gd name="connsiteX994" fmla="*/ 7535 w 10000"/>
                  <a:gd name="connsiteY994" fmla="*/ 6088 h 10000"/>
                  <a:gd name="connsiteX995" fmla="*/ 7540 w 10000"/>
                  <a:gd name="connsiteY995" fmla="*/ 6049 h 10000"/>
                  <a:gd name="connsiteX996" fmla="*/ 7546 w 10000"/>
                  <a:gd name="connsiteY996" fmla="*/ 6004 h 10000"/>
                  <a:gd name="connsiteX997" fmla="*/ 7548 w 10000"/>
                  <a:gd name="connsiteY997" fmla="*/ 5965 h 10000"/>
                  <a:gd name="connsiteX998" fmla="*/ 7548 w 10000"/>
                  <a:gd name="connsiteY998" fmla="*/ 5946 h 10000"/>
                  <a:gd name="connsiteX999" fmla="*/ 7548 w 10000"/>
                  <a:gd name="connsiteY999" fmla="*/ 5933 h 10000"/>
                  <a:gd name="connsiteX1000" fmla="*/ 7548 w 10000"/>
                  <a:gd name="connsiteY1000" fmla="*/ 5910 h 10000"/>
                  <a:gd name="connsiteX1001" fmla="*/ 7548 w 10000"/>
                  <a:gd name="connsiteY1001" fmla="*/ 5897 h 10000"/>
                  <a:gd name="connsiteX1002" fmla="*/ 7546 w 10000"/>
                  <a:gd name="connsiteY1002" fmla="*/ 5871 h 10000"/>
                  <a:gd name="connsiteX1003" fmla="*/ 7535 w 10000"/>
                  <a:gd name="connsiteY1003" fmla="*/ 5839 h 10000"/>
                  <a:gd name="connsiteX1004" fmla="*/ 7524 w 10000"/>
                  <a:gd name="connsiteY1004" fmla="*/ 5797 h 10000"/>
                  <a:gd name="connsiteX1005" fmla="*/ 7518 w 10000"/>
                  <a:gd name="connsiteY1005" fmla="*/ 5767 h 10000"/>
                  <a:gd name="connsiteX1006" fmla="*/ 7515 w 10000"/>
                  <a:gd name="connsiteY1006" fmla="*/ 5745 h 10000"/>
                  <a:gd name="connsiteX1007" fmla="*/ 7501 w 10000"/>
                  <a:gd name="connsiteY1007" fmla="*/ 5683 h 10000"/>
                  <a:gd name="connsiteX1008" fmla="*/ 7490 w 10000"/>
                  <a:gd name="connsiteY1008" fmla="*/ 5631 h 10000"/>
                  <a:gd name="connsiteX1009" fmla="*/ 7482 w 10000"/>
                  <a:gd name="connsiteY1009" fmla="*/ 5593 h 10000"/>
                  <a:gd name="connsiteX1010" fmla="*/ 7476 w 10000"/>
                  <a:gd name="connsiteY1010" fmla="*/ 5570 h 10000"/>
                  <a:gd name="connsiteX1011" fmla="*/ 7476 w 10000"/>
                  <a:gd name="connsiteY1011" fmla="*/ 5528 h 10000"/>
                  <a:gd name="connsiteX1012" fmla="*/ 7482 w 10000"/>
                  <a:gd name="connsiteY1012" fmla="*/ 5502 h 10000"/>
                  <a:gd name="connsiteX1013" fmla="*/ 7490 w 10000"/>
                  <a:gd name="connsiteY1013" fmla="*/ 5489 h 10000"/>
                  <a:gd name="connsiteX1014" fmla="*/ 7499 w 10000"/>
                  <a:gd name="connsiteY1014" fmla="*/ 5479 h 10000"/>
                  <a:gd name="connsiteX1015" fmla="*/ 7493 w 10000"/>
                  <a:gd name="connsiteY1015" fmla="*/ 5427 h 10000"/>
                  <a:gd name="connsiteX1016" fmla="*/ 7501 w 10000"/>
                  <a:gd name="connsiteY1016" fmla="*/ 5415 h 10000"/>
                  <a:gd name="connsiteX1017" fmla="*/ 7510 w 10000"/>
                  <a:gd name="connsiteY1017" fmla="*/ 5398 h 10000"/>
                  <a:gd name="connsiteX1018" fmla="*/ 7515 w 10000"/>
                  <a:gd name="connsiteY1018" fmla="*/ 5379 h 10000"/>
                  <a:gd name="connsiteX1019" fmla="*/ 7526 w 10000"/>
                  <a:gd name="connsiteY1019" fmla="*/ 5366 h 10000"/>
                  <a:gd name="connsiteX1020" fmla="*/ 7518 w 10000"/>
                  <a:gd name="connsiteY1020" fmla="*/ 5350 h 10000"/>
                  <a:gd name="connsiteX1021" fmla="*/ 7518 w 10000"/>
                  <a:gd name="connsiteY1021" fmla="*/ 5330 h 10000"/>
                  <a:gd name="connsiteX1022" fmla="*/ 7526 w 10000"/>
                  <a:gd name="connsiteY1022" fmla="*/ 5311 h 10000"/>
                  <a:gd name="connsiteX1023" fmla="*/ 7540 w 10000"/>
                  <a:gd name="connsiteY1023" fmla="*/ 5291 h 10000"/>
                  <a:gd name="connsiteX1024" fmla="*/ 7540 w 10000"/>
                  <a:gd name="connsiteY1024" fmla="*/ 5266 h 10000"/>
                  <a:gd name="connsiteX1025" fmla="*/ 7540 w 10000"/>
                  <a:gd name="connsiteY1025" fmla="*/ 5256 h 10000"/>
                  <a:gd name="connsiteX1026" fmla="*/ 7524 w 10000"/>
                  <a:gd name="connsiteY1026" fmla="*/ 5233 h 10000"/>
                  <a:gd name="connsiteX1027" fmla="*/ 7515 w 10000"/>
                  <a:gd name="connsiteY1027" fmla="*/ 5217 h 10000"/>
                  <a:gd name="connsiteX1028" fmla="*/ 7490 w 10000"/>
                  <a:gd name="connsiteY1028" fmla="*/ 5178 h 10000"/>
                  <a:gd name="connsiteX1029" fmla="*/ 7474 w 10000"/>
                  <a:gd name="connsiteY1029" fmla="*/ 5162 h 10000"/>
                  <a:gd name="connsiteX1030" fmla="*/ 7457 w 10000"/>
                  <a:gd name="connsiteY1030" fmla="*/ 5120 h 10000"/>
                  <a:gd name="connsiteX1031" fmla="*/ 7421 w 10000"/>
                  <a:gd name="connsiteY1031" fmla="*/ 5087 h 10000"/>
                  <a:gd name="connsiteX1032" fmla="*/ 7380 w 10000"/>
                  <a:gd name="connsiteY1032" fmla="*/ 5068 h 10000"/>
                  <a:gd name="connsiteX1033" fmla="*/ 7355 w 10000"/>
                  <a:gd name="connsiteY1033" fmla="*/ 5058 h 10000"/>
                  <a:gd name="connsiteX1034" fmla="*/ 7332 w 10000"/>
                  <a:gd name="connsiteY1034" fmla="*/ 5049 h 10000"/>
                  <a:gd name="connsiteX1035" fmla="*/ 7305 w 10000"/>
                  <a:gd name="connsiteY1035" fmla="*/ 5016 h 10000"/>
                  <a:gd name="connsiteX1036" fmla="*/ 7305 w 10000"/>
                  <a:gd name="connsiteY1036" fmla="*/ 5000 h 10000"/>
                  <a:gd name="connsiteX1037" fmla="*/ 7296 w 10000"/>
                  <a:gd name="connsiteY1037" fmla="*/ 4971 h 10000"/>
                  <a:gd name="connsiteX1038" fmla="*/ 7288 w 10000"/>
                  <a:gd name="connsiteY1038" fmla="*/ 4945 h 10000"/>
                  <a:gd name="connsiteX1039" fmla="*/ 7280 w 10000"/>
                  <a:gd name="connsiteY1039" fmla="*/ 4916 h 10000"/>
                  <a:gd name="connsiteX1040" fmla="*/ 7291 w 10000"/>
                  <a:gd name="connsiteY1040" fmla="*/ 4887 h 10000"/>
                  <a:gd name="connsiteX1041" fmla="*/ 7291 w 10000"/>
                  <a:gd name="connsiteY1041" fmla="*/ 4858 h 10000"/>
                  <a:gd name="connsiteX1042" fmla="*/ 7271 w 10000"/>
                  <a:gd name="connsiteY1042" fmla="*/ 4819 h 10000"/>
                  <a:gd name="connsiteX1043" fmla="*/ 7255 w 10000"/>
                  <a:gd name="connsiteY1043" fmla="*/ 4828 h 10000"/>
                  <a:gd name="connsiteX1044" fmla="*/ 7235 w 10000"/>
                  <a:gd name="connsiteY1044" fmla="*/ 4841 h 10000"/>
                  <a:gd name="connsiteX1045" fmla="*/ 7216 w 10000"/>
                  <a:gd name="connsiteY1045" fmla="*/ 4867 h 10000"/>
                  <a:gd name="connsiteX1046" fmla="*/ 7191 w 10000"/>
                  <a:gd name="connsiteY1046" fmla="*/ 4870 h 10000"/>
                  <a:gd name="connsiteX1047" fmla="*/ 7155 w 10000"/>
                  <a:gd name="connsiteY1047" fmla="*/ 4887 h 10000"/>
                  <a:gd name="connsiteX1048" fmla="*/ 7122 w 10000"/>
                  <a:gd name="connsiteY1048" fmla="*/ 4893 h 10000"/>
                  <a:gd name="connsiteX1049" fmla="*/ 7105 w 10000"/>
                  <a:gd name="connsiteY1049" fmla="*/ 4896 h 10000"/>
                  <a:gd name="connsiteX1050" fmla="*/ 7094 w 10000"/>
                  <a:gd name="connsiteY1050" fmla="*/ 4916 h 10000"/>
                  <a:gd name="connsiteX1051" fmla="*/ 7080 w 10000"/>
                  <a:gd name="connsiteY1051" fmla="*/ 4903 h 10000"/>
                  <a:gd name="connsiteX1052" fmla="*/ 7072 w 10000"/>
                  <a:gd name="connsiteY1052" fmla="*/ 4851 h 10000"/>
                  <a:gd name="connsiteX1053" fmla="*/ 7042 w 10000"/>
                  <a:gd name="connsiteY1053" fmla="*/ 4819 h 10000"/>
                  <a:gd name="connsiteX1054" fmla="*/ 7030 w 10000"/>
                  <a:gd name="connsiteY1054" fmla="*/ 4780 h 10000"/>
                  <a:gd name="connsiteX1055" fmla="*/ 7039 w 10000"/>
                  <a:gd name="connsiteY1055" fmla="*/ 4757 h 10000"/>
                  <a:gd name="connsiteX1056" fmla="*/ 7047 w 10000"/>
                  <a:gd name="connsiteY1056" fmla="*/ 4744 h 10000"/>
                  <a:gd name="connsiteX1057" fmla="*/ 7022 w 10000"/>
                  <a:gd name="connsiteY1057" fmla="*/ 4725 h 10000"/>
                  <a:gd name="connsiteX1058" fmla="*/ 7000 w 10000"/>
                  <a:gd name="connsiteY1058" fmla="*/ 4715 h 10000"/>
                  <a:gd name="connsiteX1059" fmla="*/ 6975 w 10000"/>
                  <a:gd name="connsiteY1059" fmla="*/ 4709 h 10000"/>
                  <a:gd name="connsiteX1060" fmla="*/ 6945 w 10000"/>
                  <a:gd name="connsiteY1060" fmla="*/ 4696 h 10000"/>
                  <a:gd name="connsiteX1061" fmla="*/ 6953 w 10000"/>
                  <a:gd name="connsiteY1061" fmla="*/ 4679 h 10000"/>
                  <a:gd name="connsiteX1062" fmla="*/ 6961 w 10000"/>
                  <a:gd name="connsiteY1062" fmla="*/ 4660 h 10000"/>
                  <a:gd name="connsiteX1063" fmla="*/ 6983 w 10000"/>
                  <a:gd name="connsiteY1063" fmla="*/ 4644 h 10000"/>
                  <a:gd name="connsiteX1064" fmla="*/ 7014 w 10000"/>
                  <a:gd name="connsiteY1064" fmla="*/ 4634 h 10000"/>
                  <a:gd name="connsiteX1065" fmla="*/ 7025 w 10000"/>
                  <a:gd name="connsiteY1065" fmla="*/ 4615 h 10000"/>
                  <a:gd name="connsiteX1066" fmla="*/ 7047 w 10000"/>
                  <a:gd name="connsiteY1066" fmla="*/ 4582 h 10000"/>
                  <a:gd name="connsiteX1067" fmla="*/ 7069 w 10000"/>
                  <a:gd name="connsiteY1067" fmla="*/ 4563 h 10000"/>
                  <a:gd name="connsiteX1068" fmla="*/ 7078 w 10000"/>
                  <a:gd name="connsiteY1068" fmla="*/ 4553 h 10000"/>
                  <a:gd name="connsiteX1069" fmla="*/ 7097 w 10000"/>
                  <a:gd name="connsiteY1069" fmla="*/ 4527 h 10000"/>
                  <a:gd name="connsiteX1070" fmla="*/ 7122 w 10000"/>
                  <a:gd name="connsiteY1070" fmla="*/ 4517 h 10000"/>
                  <a:gd name="connsiteX1071" fmla="*/ 7139 w 10000"/>
                  <a:gd name="connsiteY1071" fmla="*/ 4488 h 10000"/>
                  <a:gd name="connsiteX1072" fmla="*/ 7147 w 10000"/>
                  <a:gd name="connsiteY1072" fmla="*/ 4459 h 10000"/>
                  <a:gd name="connsiteX1073" fmla="*/ 7161 w 10000"/>
                  <a:gd name="connsiteY1073" fmla="*/ 4440 h 10000"/>
                  <a:gd name="connsiteX1074" fmla="*/ 7177 w 10000"/>
                  <a:gd name="connsiteY1074" fmla="*/ 4430 h 10000"/>
                  <a:gd name="connsiteX1075" fmla="*/ 7202 w 10000"/>
                  <a:gd name="connsiteY1075" fmla="*/ 4407 h 10000"/>
                  <a:gd name="connsiteX1076" fmla="*/ 7224 w 10000"/>
                  <a:gd name="connsiteY1076" fmla="*/ 4417 h 10000"/>
                  <a:gd name="connsiteX1077" fmla="*/ 7241 w 10000"/>
                  <a:gd name="connsiteY1077" fmla="*/ 4404 h 10000"/>
                  <a:gd name="connsiteX1078" fmla="*/ 7263 w 10000"/>
                  <a:gd name="connsiteY1078" fmla="*/ 4398 h 10000"/>
                  <a:gd name="connsiteX1079" fmla="*/ 7283 w 10000"/>
                  <a:gd name="connsiteY1079" fmla="*/ 4424 h 10000"/>
                  <a:gd name="connsiteX1080" fmla="*/ 7305 w 10000"/>
                  <a:gd name="connsiteY1080" fmla="*/ 4433 h 10000"/>
                  <a:gd name="connsiteX1081" fmla="*/ 7332 w 10000"/>
                  <a:gd name="connsiteY1081" fmla="*/ 4443 h 10000"/>
                  <a:gd name="connsiteX1082" fmla="*/ 7380 w 10000"/>
                  <a:gd name="connsiteY1082" fmla="*/ 4398 h 10000"/>
                  <a:gd name="connsiteX1083" fmla="*/ 7404 w 10000"/>
                  <a:gd name="connsiteY1083" fmla="*/ 4378 h 10000"/>
                  <a:gd name="connsiteX1084" fmla="*/ 7418 w 10000"/>
                  <a:gd name="connsiteY1084" fmla="*/ 4369 h 10000"/>
                  <a:gd name="connsiteX1085" fmla="*/ 7443 w 10000"/>
                  <a:gd name="connsiteY1085" fmla="*/ 4356 h 10000"/>
                  <a:gd name="connsiteX1086" fmla="*/ 7460 w 10000"/>
                  <a:gd name="connsiteY1086" fmla="*/ 4385 h 10000"/>
                  <a:gd name="connsiteX1087" fmla="*/ 7460 w 10000"/>
                  <a:gd name="connsiteY1087" fmla="*/ 4404 h 10000"/>
                  <a:gd name="connsiteX1088" fmla="*/ 7499 w 10000"/>
                  <a:gd name="connsiteY1088" fmla="*/ 4417 h 10000"/>
                  <a:gd name="connsiteX1089" fmla="*/ 7515 w 10000"/>
                  <a:gd name="connsiteY1089" fmla="*/ 4414 h 10000"/>
                  <a:gd name="connsiteX1090" fmla="*/ 7565 w 10000"/>
                  <a:gd name="connsiteY1090" fmla="*/ 4385 h 10000"/>
                  <a:gd name="connsiteX1091" fmla="*/ 7579 w 10000"/>
                  <a:gd name="connsiteY1091" fmla="*/ 4346 h 10000"/>
                  <a:gd name="connsiteX1092" fmla="*/ 7582 w 10000"/>
                  <a:gd name="connsiteY1092" fmla="*/ 4317 h 10000"/>
                  <a:gd name="connsiteX1093" fmla="*/ 7590 w 10000"/>
                  <a:gd name="connsiteY1093" fmla="*/ 4301 h 10000"/>
                  <a:gd name="connsiteX1094" fmla="*/ 7612 w 10000"/>
                  <a:gd name="connsiteY1094" fmla="*/ 4271 h 10000"/>
                  <a:gd name="connsiteX1095" fmla="*/ 7623 w 10000"/>
                  <a:gd name="connsiteY1095" fmla="*/ 4262 h 10000"/>
                  <a:gd name="connsiteX1096" fmla="*/ 7634 w 10000"/>
                  <a:gd name="connsiteY1096" fmla="*/ 4245 h 10000"/>
                  <a:gd name="connsiteX1097" fmla="*/ 7645 w 10000"/>
                  <a:gd name="connsiteY1097" fmla="*/ 4265 h 10000"/>
                  <a:gd name="connsiteX1098" fmla="*/ 7670 w 10000"/>
                  <a:gd name="connsiteY1098" fmla="*/ 4284 h 10000"/>
                  <a:gd name="connsiteX1099" fmla="*/ 7701 w 10000"/>
                  <a:gd name="connsiteY1099" fmla="*/ 4275 h 10000"/>
                  <a:gd name="connsiteX1100" fmla="*/ 7717 w 10000"/>
                  <a:gd name="connsiteY1100" fmla="*/ 4275 h 10000"/>
                  <a:gd name="connsiteX1101" fmla="*/ 7740 w 10000"/>
                  <a:gd name="connsiteY1101" fmla="*/ 4284 h 10000"/>
                  <a:gd name="connsiteX1102" fmla="*/ 7767 w 10000"/>
                  <a:gd name="connsiteY1102" fmla="*/ 4284 h 10000"/>
                  <a:gd name="connsiteX1103" fmla="*/ 7895 w 10000"/>
                  <a:gd name="connsiteY1103" fmla="*/ 4207 h 10000"/>
                  <a:gd name="connsiteX1104" fmla="*/ 7895 w 10000"/>
                  <a:gd name="connsiteY1104" fmla="*/ 4187 h 10000"/>
                  <a:gd name="connsiteX1105" fmla="*/ 7895 w 10000"/>
                  <a:gd name="connsiteY1105" fmla="*/ 4171 h 10000"/>
                  <a:gd name="connsiteX1106" fmla="*/ 7903 w 10000"/>
                  <a:gd name="connsiteY1106" fmla="*/ 4148 h 10000"/>
                  <a:gd name="connsiteX1107" fmla="*/ 7917 w 10000"/>
                  <a:gd name="connsiteY1107" fmla="*/ 4158 h 10000"/>
                  <a:gd name="connsiteX1108" fmla="*/ 7967 w 10000"/>
                  <a:gd name="connsiteY1108" fmla="*/ 4203 h 10000"/>
                  <a:gd name="connsiteX1109" fmla="*/ 7994 w 10000"/>
                  <a:gd name="connsiteY1109" fmla="*/ 4203 h 10000"/>
                  <a:gd name="connsiteX1110" fmla="*/ 8064 w 10000"/>
                  <a:gd name="connsiteY1110" fmla="*/ 4242 h 10000"/>
                  <a:gd name="connsiteX1111" fmla="*/ 8083 w 10000"/>
                  <a:gd name="connsiteY1111" fmla="*/ 4245 h 10000"/>
                  <a:gd name="connsiteX1112" fmla="*/ 8105 w 10000"/>
                  <a:gd name="connsiteY1112" fmla="*/ 4226 h 10000"/>
                  <a:gd name="connsiteX1113" fmla="*/ 8136 w 10000"/>
                  <a:gd name="connsiteY1113" fmla="*/ 4187 h 10000"/>
                  <a:gd name="connsiteX1114" fmla="*/ 8161 w 10000"/>
                  <a:gd name="connsiteY1114" fmla="*/ 4168 h 10000"/>
                  <a:gd name="connsiteX1115" fmla="*/ 8172 w 10000"/>
                  <a:gd name="connsiteY1115" fmla="*/ 4161 h 10000"/>
                  <a:gd name="connsiteX1116" fmla="*/ 8208 w 10000"/>
                  <a:gd name="connsiteY1116" fmla="*/ 4168 h 10000"/>
                  <a:gd name="connsiteX1117" fmla="*/ 8235 w 10000"/>
                  <a:gd name="connsiteY1117" fmla="*/ 4168 h 10000"/>
                  <a:gd name="connsiteX1118" fmla="*/ 8258 w 10000"/>
                  <a:gd name="connsiteY1118" fmla="*/ 4152 h 10000"/>
                  <a:gd name="connsiteX1119" fmla="*/ 8283 w 10000"/>
                  <a:gd name="connsiteY1119" fmla="*/ 4152 h 10000"/>
                  <a:gd name="connsiteX1120" fmla="*/ 8299 w 10000"/>
                  <a:gd name="connsiteY1120" fmla="*/ 4132 h 10000"/>
                  <a:gd name="connsiteX1121" fmla="*/ 8316 w 10000"/>
                  <a:gd name="connsiteY1121" fmla="*/ 4113 h 10000"/>
                  <a:gd name="connsiteX1122" fmla="*/ 8330 w 10000"/>
                  <a:gd name="connsiteY1122" fmla="*/ 4084 h 10000"/>
                  <a:gd name="connsiteX1123" fmla="*/ 8341 w 10000"/>
                  <a:gd name="connsiteY1123" fmla="*/ 4058 h 10000"/>
                  <a:gd name="connsiteX1124" fmla="*/ 8349 w 10000"/>
                  <a:gd name="connsiteY1124" fmla="*/ 4064 h 10000"/>
                  <a:gd name="connsiteX1125" fmla="*/ 8366 w 10000"/>
                  <a:gd name="connsiteY1125" fmla="*/ 4067 h 10000"/>
                  <a:gd name="connsiteX1126" fmla="*/ 8374 w 10000"/>
                  <a:gd name="connsiteY1126" fmla="*/ 4084 h 10000"/>
                  <a:gd name="connsiteX1127" fmla="*/ 8402 w 10000"/>
                  <a:gd name="connsiteY1127" fmla="*/ 4054 h 10000"/>
                  <a:gd name="connsiteX1128" fmla="*/ 8427 w 10000"/>
                  <a:gd name="connsiteY1128" fmla="*/ 4028 h 10000"/>
                  <a:gd name="connsiteX1129" fmla="*/ 8438 w 10000"/>
                  <a:gd name="connsiteY1129" fmla="*/ 4025 h 10000"/>
                  <a:gd name="connsiteX1130" fmla="*/ 8468 w 10000"/>
                  <a:gd name="connsiteY1130" fmla="*/ 4006 h 10000"/>
                  <a:gd name="connsiteX1131" fmla="*/ 8485 w 10000"/>
                  <a:gd name="connsiteY1131" fmla="*/ 3999 h 10000"/>
                  <a:gd name="connsiteX1132" fmla="*/ 8493 w 10000"/>
                  <a:gd name="connsiteY1132" fmla="*/ 4025 h 10000"/>
                  <a:gd name="connsiteX1133" fmla="*/ 8515 w 10000"/>
                  <a:gd name="connsiteY1133" fmla="*/ 4028 h 10000"/>
                  <a:gd name="connsiteX1134" fmla="*/ 8543 w 10000"/>
                  <a:gd name="connsiteY1134" fmla="*/ 4009 h 10000"/>
                  <a:gd name="connsiteX1135" fmla="*/ 8551 w 10000"/>
                  <a:gd name="connsiteY1135" fmla="*/ 3990 h 10000"/>
                  <a:gd name="connsiteX1136" fmla="*/ 8582 w 10000"/>
                  <a:gd name="connsiteY1136" fmla="*/ 3977 h 10000"/>
                  <a:gd name="connsiteX1137" fmla="*/ 8596 w 10000"/>
                  <a:gd name="connsiteY1137" fmla="*/ 3977 h 10000"/>
                  <a:gd name="connsiteX1138" fmla="*/ 8607 w 10000"/>
                  <a:gd name="connsiteY1138" fmla="*/ 3980 h 10000"/>
                  <a:gd name="connsiteX1139" fmla="*/ 8645 w 10000"/>
                  <a:gd name="connsiteY1139" fmla="*/ 3970 h 10000"/>
                  <a:gd name="connsiteX1140" fmla="*/ 8654 w 10000"/>
                  <a:gd name="connsiteY1140" fmla="*/ 3951 h 10000"/>
                  <a:gd name="connsiteX1141" fmla="*/ 8670 w 10000"/>
                  <a:gd name="connsiteY1141" fmla="*/ 3935 h 10000"/>
                  <a:gd name="connsiteX1142" fmla="*/ 8695 w 10000"/>
                  <a:gd name="connsiteY1142" fmla="*/ 3935 h 10000"/>
                  <a:gd name="connsiteX1143" fmla="*/ 8704 w 10000"/>
                  <a:gd name="connsiteY1143" fmla="*/ 3951 h 10000"/>
                  <a:gd name="connsiteX1144" fmla="*/ 8717 w 10000"/>
                  <a:gd name="connsiteY1144" fmla="*/ 3964 h 10000"/>
                  <a:gd name="connsiteX1145" fmla="*/ 8751 w 10000"/>
                  <a:gd name="connsiteY1145" fmla="*/ 3951 h 10000"/>
                  <a:gd name="connsiteX1146" fmla="*/ 8776 w 10000"/>
                  <a:gd name="connsiteY1146" fmla="*/ 3935 h 10000"/>
                  <a:gd name="connsiteX1147" fmla="*/ 8798 w 10000"/>
                  <a:gd name="connsiteY1147" fmla="*/ 3925 h 10000"/>
                  <a:gd name="connsiteX1148" fmla="*/ 8806 w 10000"/>
                  <a:gd name="connsiteY1148" fmla="*/ 3892 h 10000"/>
                  <a:gd name="connsiteX1149" fmla="*/ 8814 w 10000"/>
                  <a:gd name="connsiteY1149" fmla="*/ 3876 h 10000"/>
                  <a:gd name="connsiteX1150" fmla="*/ 8839 w 10000"/>
                  <a:gd name="connsiteY1150" fmla="*/ 3873 h 10000"/>
                  <a:gd name="connsiteX1151" fmla="*/ 8842 w 10000"/>
                  <a:gd name="connsiteY1151" fmla="*/ 3876 h 10000"/>
                  <a:gd name="connsiteX1152" fmla="*/ 8856 w 10000"/>
                  <a:gd name="connsiteY1152" fmla="*/ 3863 h 10000"/>
                  <a:gd name="connsiteX1153" fmla="*/ 8856 w 10000"/>
                  <a:gd name="connsiteY1153" fmla="*/ 3841 h 10000"/>
                  <a:gd name="connsiteX1154" fmla="*/ 8870 w 10000"/>
                  <a:gd name="connsiteY1154" fmla="*/ 3821 h 10000"/>
                  <a:gd name="connsiteX1155" fmla="*/ 8903 w 10000"/>
                  <a:gd name="connsiteY1155" fmla="*/ 3802 h 10000"/>
                  <a:gd name="connsiteX1156" fmla="*/ 8914 w 10000"/>
                  <a:gd name="connsiteY1156" fmla="*/ 3782 h 10000"/>
                  <a:gd name="connsiteX1157" fmla="*/ 8939 w 10000"/>
                  <a:gd name="connsiteY1157" fmla="*/ 3782 h 10000"/>
                  <a:gd name="connsiteX1158" fmla="*/ 8961 w 10000"/>
                  <a:gd name="connsiteY1158" fmla="*/ 3779 h 10000"/>
                  <a:gd name="connsiteX1159" fmla="*/ 8983 w 10000"/>
                  <a:gd name="connsiteY1159" fmla="*/ 3760 h 10000"/>
                  <a:gd name="connsiteX1160" fmla="*/ 9003 w 10000"/>
                  <a:gd name="connsiteY1160" fmla="*/ 3763 h 10000"/>
                  <a:gd name="connsiteX1161" fmla="*/ 9019 w 10000"/>
                  <a:gd name="connsiteY1161" fmla="*/ 3779 h 10000"/>
                  <a:gd name="connsiteX1162" fmla="*/ 9050 w 10000"/>
                  <a:gd name="connsiteY1162" fmla="*/ 3812 h 10000"/>
                  <a:gd name="connsiteX1163" fmla="*/ 9080 w 10000"/>
                  <a:gd name="connsiteY1163" fmla="*/ 3831 h 10000"/>
                  <a:gd name="connsiteX1164" fmla="*/ 9097 w 10000"/>
                  <a:gd name="connsiteY1164" fmla="*/ 3867 h 10000"/>
                  <a:gd name="connsiteX1165" fmla="*/ 9114 w 10000"/>
                  <a:gd name="connsiteY1165" fmla="*/ 3902 h 10000"/>
                  <a:gd name="connsiteX1166" fmla="*/ 9122 w 10000"/>
                  <a:gd name="connsiteY1166" fmla="*/ 3935 h 10000"/>
                  <a:gd name="connsiteX1167" fmla="*/ 9125 w 10000"/>
                  <a:gd name="connsiteY1167" fmla="*/ 3964 h 10000"/>
                  <a:gd name="connsiteX1168" fmla="*/ 9130 w 10000"/>
                  <a:gd name="connsiteY1168" fmla="*/ 3999 h 10000"/>
                  <a:gd name="connsiteX1169" fmla="*/ 9130 w 10000"/>
                  <a:gd name="connsiteY1169" fmla="*/ 4054 h 10000"/>
                  <a:gd name="connsiteX1170" fmla="*/ 9155 w 10000"/>
                  <a:gd name="connsiteY1170" fmla="*/ 4093 h 10000"/>
                  <a:gd name="connsiteX1171" fmla="*/ 9169 w 10000"/>
                  <a:gd name="connsiteY1171" fmla="*/ 4090 h 10000"/>
                  <a:gd name="connsiteX1172" fmla="*/ 9211 w 10000"/>
                  <a:gd name="connsiteY1172" fmla="*/ 4077 h 10000"/>
                  <a:gd name="connsiteX1173" fmla="*/ 9244 w 10000"/>
                  <a:gd name="connsiteY1173" fmla="*/ 4077 h 10000"/>
                  <a:gd name="connsiteX1174" fmla="*/ 9252 w 10000"/>
                  <a:gd name="connsiteY1174" fmla="*/ 4103 h 10000"/>
                  <a:gd name="connsiteX1175" fmla="*/ 9258 w 10000"/>
                  <a:gd name="connsiteY1175" fmla="*/ 4148 h 10000"/>
                  <a:gd name="connsiteX1176" fmla="*/ 9269 w 10000"/>
                  <a:gd name="connsiteY1176" fmla="*/ 4158 h 10000"/>
                  <a:gd name="connsiteX1177" fmla="*/ 9294 w 10000"/>
                  <a:gd name="connsiteY1177" fmla="*/ 4158 h 10000"/>
                  <a:gd name="connsiteX1178" fmla="*/ 9319 w 10000"/>
                  <a:gd name="connsiteY1178" fmla="*/ 4168 h 10000"/>
                  <a:gd name="connsiteX1179" fmla="*/ 9346 w 10000"/>
                  <a:gd name="connsiteY1179" fmla="*/ 4190 h 10000"/>
                  <a:gd name="connsiteX1180" fmla="*/ 9357 w 10000"/>
                  <a:gd name="connsiteY1180" fmla="*/ 4168 h 10000"/>
                  <a:gd name="connsiteX1181" fmla="*/ 9371 w 10000"/>
                  <a:gd name="connsiteY1181" fmla="*/ 4132 h 10000"/>
                  <a:gd name="connsiteX1182" fmla="*/ 9391 w 10000"/>
                  <a:gd name="connsiteY1182" fmla="*/ 4113 h 10000"/>
                  <a:gd name="connsiteX1183" fmla="*/ 9407 w 10000"/>
                  <a:gd name="connsiteY1183" fmla="*/ 4103 h 10000"/>
                  <a:gd name="connsiteX1184" fmla="*/ 9435 w 10000"/>
                  <a:gd name="connsiteY1184" fmla="*/ 4100 h 10000"/>
                  <a:gd name="connsiteX1185" fmla="*/ 9460 w 10000"/>
                  <a:gd name="connsiteY1185" fmla="*/ 4084 h 10000"/>
                  <a:gd name="connsiteX1186" fmla="*/ 9485 w 10000"/>
                  <a:gd name="connsiteY1186" fmla="*/ 4067 h 10000"/>
                  <a:gd name="connsiteX1187" fmla="*/ 9496 w 10000"/>
                  <a:gd name="connsiteY1187" fmla="*/ 4054 h 10000"/>
                  <a:gd name="connsiteX1188" fmla="*/ 9526 w 10000"/>
                  <a:gd name="connsiteY1188" fmla="*/ 4048 h 10000"/>
                  <a:gd name="connsiteX1189" fmla="*/ 9557 w 10000"/>
                  <a:gd name="connsiteY1189" fmla="*/ 4038 h 10000"/>
                  <a:gd name="connsiteX1190" fmla="*/ 9584 w 10000"/>
                  <a:gd name="connsiteY1190" fmla="*/ 4019 h 10000"/>
                  <a:gd name="connsiteX1191" fmla="*/ 9623 w 10000"/>
                  <a:gd name="connsiteY1191" fmla="*/ 4016 h 10000"/>
                  <a:gd name="connsiteX1192" fmla="*/ 9648 w 10000"/>
                  <a:gd name="connsiteY1192" fmla="*/ 4009 h 10000"/>
                  <a:gd name="connsiteX1193" fmla="*/ 9673 w 10000"/>
                  <a:gd name="connsiteY1193" fmla="*/ 4019 h 10000"/>
                  <a:gd name="connsiteX1194" fmla="*/ 9712 w 10000"/>
                  <a:gd name="connsiteY1194" fmla="*/ 4038 h 10000"/>
                  <a:gd name="connsiteX1195" fmla="*/ 9742 w 10000"/>
                  <a:gd name="connsiteY1195" fmla="*/ 4074 h 10000"/>
                  <a:gd name="connsiteX1196" fmla="*/ 9776 w 10000"/>
                  <a:gd name="connsiteY1196" fmla="*/ 4093 h 10000"/>
                  <a:gd name="connsiteX1197" fmla="*/ 9814 w 10000"/>
                  <a:gd name="connsiteY1197" fmla="*/ 4109 h 10000"/>
                  <a:gd name="connsiteX1198" fmla="*/ 9859 w 10000"/>
                  <a:gd name="connsiteY1198" fmla="*/ 4119 h 10000"/>
                  <a:gd name="connsiteX1199" fmla="*/ 9898 w 10000"/>
                  <a:gd name="connsiteY1199" fmla="*/ 4122 h 10000"/>
                  <a:gd name="connsiteX1200" fmla="*/ 9931 w 10000"/>
                  <a:gd name="connsiteY1200" fmla="*/ 4109 h 10000"/>
                  <a:gd name="connsiteX1201" fmla="*/ 9956 w 10000"/>
                  <a:gd name="connsiteY1201" fmla="*/ 4100 h 10000"/>
                  <a:gd name="connsiteX1202" fmla="*/ 9981 w 10000"/>
                  <a:gd name="connsiteY1202" fmla="*/ 4067 h 10000"/>
                  <a:gd name="connsiteX1203" fmla="*/ 9994 w 10000"/>
                  <a:gd name="connsiteY1203" fmla="*/ 4035 h 10000"/>
                  <a:gd name="connsiteX1204" fmla="*/ 10000 w 10000"/>
                  <a:gd name="connsiteY1204" fmla="*/ 3996 h 10000"/>
                  <a:gd name="connsiteX1205" fmla="*/ 9994 w 10000"/>
                  <a:gd name="connsiteY1205" fmla="*/ 3941 h 10000"/>
                  <a:gd name="connsiteX1206" fmla="*/ 9986 w 10000"/>
                  <a:gd name="connsiteY1206" fmla="*/ 3905 h 10000"/>
                  <a:gd name="connsiteX1207" fmla="*/ 9981 w 10000"/>
                  <a:gd name="connsiteY1207" fmla="*/ 3857 h 10000"/>
                  <a:gd name="connsiteX1208" fmla="*/ 9989 w 10000"/>
                  <a:gd name="connsiteY1208" fmla="*/ 3837 h 10000"/>
                  <a:gd name="connsiteX1209" fmla="*/ 9989 w 10000"/>
                  <a:gd name="connsiteY1209" fmla="*/ 3812 h 10000"/>
                  <a:gd name="connsiteX1210" fmla="*/ 9981 w 10000"/>
                  <a:gd name="connsiteY1210" fmla="*/ 3792 h 10000"/>
                  <a:gd name="connsiteX1211" fmla="*/ 9970 w 10000"/>
                  <a:gd name="connsiteY1211" fmla="*/ 3763 h 10000"/>
                  <a:gd name="connsiteX1212" fmla="*/ 9945 w 10000"/>
                  <a:gd name="connsiteY1212" fmla="*/ 3705 h 10000"/>
                  <a:gd name="connsiteX1213" fmla="*/ 9931 w 10000"/>
                  <a:gd name="connsiteY1213" fmla="*/ 3659 h 10000"/>
                  <a:gd name="connsiteX1214" fmla="*/ 9903 w 10000"/>
                  <a:gd name="connsiteY1214" fmla="*/ 3640 h 10000"/>
                  <a:gd name="connsiteX1215" fmla="*/ 9881 w 10000"/>
                  <a:gd name="connsiteY1215" fmla="*/ 3620 h 10000"/>
                  <a:gd name="connsiteX1216" fmla="*/ 9856 w 10000"/>
                  <a:gd name="connsiteY1216" fmla="*/ 3595 h 10000"/>
                  <a:gd name="connsiteX1217" fmla="*/ 9817 w 10000"/>
                  <a:gd name="connsiteY1217" fmla="*/ 3562 h 10000"/>
                  <a:gd name="connsiteX1218" fmla="*/ 9795 w 10000"/>
                  <a:gd name="connsiteY1218" fmla="*/ 3546 h 10000"/>
                  <a:gd name="connsiteX1219" fmla="*/ 9778 w 10000"/>
                  <a:gd name="connsiteY1219" fmla="*/ 3527 h 10000"/>
                  <a:gd name="connsiteX1220" fmla="*/ 9745 w 10000"/>
                  <a:gd name="connsiteY1220" fmla="*/ 3501 h 10000"/>
                  <a:gd name="connsiteX1221" fmla="*/ 9726 w 10000"/>
                  <a:gd name="connsiteY1221" fmla="*/ 3488 h 10000"/>
                  <a:gd name="connsiteX1222" fmla="*/ 9704 w 10000"/>
                  <a:gd name="connsiteY1222" fmla="*/ 3472 h 10000"/>
                  <a:gd name="connsiteX1223" fmla="*/ 9695 w 10000"/>
                  <a:gd name="connsiteY1223" fmla="*/ 3468 h 10000"/>
                  <a:gd name="connsiteX1224" fmla="*/ 9690 w 10000"/>
                  <a:gd name="connsiteY1224" fmla="*/ 3459 h 10000"/>
                  <a:gd name="connsiteX1225" fmla="*/ 9673 w 10000"/>
                  <a:gd name="connsiteY1225" fmla="*/ 3449 h 10000"/>
                  <a:gd name="connsiteX1226" fmla="*/ 9665 w 10000"/>
                  <a:gd name="connsiteY1226" fmla="*/ 3442 h 10000"/>
                  <a:gd name="connsiteX1227" fmla="*/ 9654 w 10000"/>
                  <a:gd name="connsiteY1227" fmla="*/ 3449 h 10000"/>
                  <a:gd name="connsiteX1228" fmla="*/ 9521 w 10000"/>
                  <a:gd name="connsiteY1228" fmla="*/ 3394 h 10000"/>
                  <a:gd name="connsiteX1229" fmla="*/ 9510 w 10000"/>
                  <a:gd name="connsiteY1229" fmla="*/ 3368 h 10000"/>
                  <a:gd name="connsiteX1230" fmla="*/ 9496 w 10000"/>
                  <a:gd name="connsiteY1230" fmla="*/ 3287 h 10000"/>
                  <a:gd name="connsiteX1231" fmla="*/ 9488 w 10000"/>
                  <a:gd name="connsiteY1231" fmla="*/ 3216 h 10000"/>
                  <a:gd name="connsiteX1232" fmla="*/ 9493 w 10000"/>
                  <a:gd name="connsiteY1232" fmla="*/ 3174 h 10000"/>
                  <a:gd name="connsiteX1233" fmla="*/ 9501 w 10000"/>
                  <a:gd name="connsiteY1233" fmla="*/ 3128 h 10000"/>
                  <a:gd name="connsiteX1234" fmla="*/ 9488 w 10000"/>
                  <a:gd name="connsiteY1234" fmla="*/ 3025 h 10000"/>
                  <a:gd name="connsiteX1235" fmla="*/ 9446 w 10000"/>
                  <a:gd name="connsiteY1235" fmla="*/ 2931 h 10000"/>
                  <a:gd name="connsiteX1236" fmla="*/ 9382 w 10000"/>
                  <a:gd name="connsiteY1236" fmla="*/ 2837 h 10000"/>
                  <a:gd name="connsiteX1237" fmla="*/ 9316 w 10000"/>
                  <a:gd name="connsiteY1237" fmla="*/ 2753 h 10000"/>
                  <a:gd name="connsiteX1238" fmla="*/ 9294 w 10000"/>
                  <a:gd name="connsiteY1238" fmla="*/ 2655 h 10000"/>
                  <a:gd name="connsiteX1239" fmla="*/ 9213 w 10000"/>
                  <a:gd name="connsiteY1239" fmla="*/ 2328 h 10000"/>
                  <a:gd name="connsiteX1240" fmla="*/ 9172 w 10000"/>
                  <a:gd name="connsiteY1240" fmla="*/ 2286 h 10000"/>
                  <a:gd name="connsiteX1241" fmla="*/ 9019 w 10000"/>
                  <a:gd name="connsiteY1241" fmla="*/ 2082 h 10000"/>
                  <a:gd name="connsiteX1242" fmla="*/ 8906 w 10000"/>
                  <a:gd name="connsiteY1242" fmla="*/ 1946 h 10000"/>
                  <a:gd name="connsiteX1243" fmla="*/ 8801 w 10000"/>
                  <a:gd name="connsiteY1243" fmla="*/ 1778 h 10000"/>
                  <a:gd name="connsiteX1244" fmla="*/ 8806 w 10000"/>
                  <a:gd name="connsiteY1244" fmla="*/ 1713 h 10000"/>
                  <a:gd name="connsiteX1245" fmla="*/ 8809 w 10000"/>
                  <a:gd name="connsiteY1245" fmla="*/ 1703 h 10000"/>
                  <a:gd name="connsiteX1246" fmla="*/ 8817 w 10000"/>
                  <a:gd name="connsiteY1246" fmla="*/ 1713 h 10000"/>
                  <a:gd name="connsiteX1247" fmla="*/ 8834 w 10000"/>
                  <a:gd name="connsiteY1247" fmla="*/ 1729 h 10000"/>
                  <a:gd name="connsiteX1248" fmla="*/ 8839 w 10000"/>
                  <a:gd name="connsiteY1248" fmla="*/ 1729 h 10000"/>
                  <a:gd name="connsiteX1249" fmla="*/ 8848 w 10000"/>
                  <a:gd name="connsiteY1249" fmla="*/ 1723 h 10000"/>
                  <a:gd name="connsiteX1250" fmla="*/ 8850 w 10000"/>
                  <a:gd name="connsiteY1250" fmla="*/ 1703 h 10000"/>
                  <a:gd name="connsiteX1251" fmla="*/ 8850 w 10000"/>
                  <a:gd name="connsiteY1251" fmla="*/ 1684 h 10000"/>
                  <a:gd name="connsiteX1252" fmla="*/ 8850 w 10000"/>
                  <a:gd name="connsiteY1252" fmla="*/ 1648 h 10000"/>
                  <a:gd name="connsiteX1253" fmla="*/ 8881 w 10000"/>
                  <a:gd name="connsiteY1253" fmla="*/ 1571 h 10000"/>
                  <a:gd name="connsiteX1254" fmla="*/ 8895 w 10000"/>
                  <a:gd name="connsiteY1254" fmla="*/ 1541 h 10000"/>
                  <a:gd name="connsiteX1255" fmla="*/ 8895 w 10000"/>
                  <a:gd name="connsiteY1255" fmla="*/ 1525 h 10000"/>
                  <a:gd name="connsiteX1256" fmla="*/ 8881 w 10000"/>
                  <a:gd name="connsiteY1256" fmla="*/ 1516 h 10000"/>
                  <a:gd name="connsiteX1257" fmla="*/ 8864 w 10000"/>
                  <a:gd name="connsiteY1257" fmla="*/ 1522 h 10000"/>
                  <a:gd name="connsiteX1258" fmla="*/ 8850 w 10000"/>
                  <a:gd name="connsiteY1258" fmla="*/ 1535 h 10000"/>
                  <a:gd name="connsiteX1259" fmla="*/ 8834 w 10000"/>
                  <a:gd name="connsiteY1259" fmla="*/ 1571 h 10000"/>
                  <a:gd name="connsiteX1260" fmla="*/ 8825 w 10000"/>
                  <a:gd name="connsiteY1260" fmla="*/ 1587 h 10000"/>
                  <a:gd name="connsiteX1261" fmla="*/ 8776 w 10000"/>
                  <a:gd name="connsiteY1261" fmla="*/ 1571 h 10000"/>
                  <a:gd name="connsiteX1262" fmla="*/ 8745 w 10000"/>
                  <a:gd name="connsiteY1262" fmla="*/ 1580 h 10000"/>
                  <a:gd name="connsiteX1263" fmla="*/ 8720 w 10000"/>
                  <a:gd name="connsiteY1263" fmla="*/ 1587 h 10000"/>
                  <a:gd name="connsiteX1264" fmla="*/ 8709 w 10000"/>
                  <a:gd name="connsiteY1264" fmla="*/ 1609 h 10000"/>
                  <a:gd name="connsiteX1265" fmla="*/ 8693 w 10000"/>
                  <a:gd name="connsiteY1265" fmla="*/ 1616 h 10000"/>
                  <a:gd name="connsiteX1266" fmla="*/ 8684 w 10000"/>
                  <a:gd name="connsiteY1266" fmla="*/ 1639 h 10000"/>
                  <a:gd name="connsiteX1267" fmla="*/ 8684 w 10000"/>
                  <a:gd name="connsiteY1267" fmla="*/ 1658 h 10000"/>
                  <a:gd name="connsiteX1268" fmla="*/ 8665 w 10000"/>
                  <a:gd name="connsiteY1268" fmla="*/ 1655 h 10000"/>
                  <a:gd name="connsiteX1269" fmla="*/ 8665 w 10000"/>
                  <a:gd name="connsiteY1269" fmla="*/ 1645 h 10000"/>
                  <a:gd name="connsiteX1270" fmla="*/ 8665 w 10000"/>
                  <a:gd name="connsiteY1270" fmla="*/ 1626 h 10000"/>
                  <a:gd name="connsiteX1271" fmla="*/ 8676 w 10000"/>
                  <a:gd name="connsiteY1271" fmla="*/ 1609 h 10000"/>
                  <a:gd name="connsiteX1272" fmla="*/ 8679 w 10000"/>
                  <a:gd name="connsiteY1272" fmla="*/ 1597 h 10000"/>
                  <a:gd name="connsiteX1273" fmla="*/ 8687 w 10000"/>
                  <a:gd name="connsiteY1273" fmla="*/ 1577 h 10000"/>
                  <a:gd name="connsiteX1274" fmla="*/ 8695 w 10000"/>
                  <a:gd name="connsiteY1274" fmla="*/ 1554 h 10000"/>
                  <a:gd name="connsiteX1275" fmla="*/ 8709 w 10000"/>
                  <a:gd name="connsiteY1275" fmla="*/ 1532 h 10000"/>
                  <a:gd name="connsiteX1276" fmla="*/ 8704 w 10000"/>
                  <a:gd name="connsiteY1276" fmla="*/ 1512 h 10000"/>
                  <a:gd name="connsiteX1277" fmla="*/ 8695 w 10000"/>
                  <a:gd name="connsiteY1277" fmla="*/ 1503 h 10000"/>
                  <a:gd name="connsiteX1278" fmla="*/ 8684 w 10000"/>
                  <a:gd name="connsiteY1278" fmla="*/ 1503 h 10000"/>
                  <a:gd name="connsiteX1279" fmla="*/ 8670 w 10000"/>
                  <a:gd name="connsiteY1279" fmla="*/ 1525 h 10000"/>
                  <a:gd name="connsiteX1280" fmla="*/ 8665 w 10000"/>
                  <a:gd name="connsiteY1280" fmla="*/ 1545 h 10000"/>
                  <a:gd name="connsiteX1281" fmla="*/ 8654 w 10000"/>
                  <a:gd name="connsiteY1281" fmla="*/ 1567 h 10000"/>
                  <a:gd name="connsiteX1282" fmla="*/ 8648 w 10000"/>
                  <a:gd name="connsiteY1282" fmla="*/ 1587 h 10000"/>
                  <a:gd name="connsiteX1283" fmla="*/ 8640 w 10000"/>
                  <a:gd name="connsiteY1283" fmla="*/ 1629 h 10000"/>
                  <a:gd name="connsiteX1284" fmla="*/ 8620 w 10000"/>
                  <a:gd name="connsiteY1284" fmla="*/ 1635 h 10000"/>
                  <a:gd name="connsiteX1285" fmla="*/ 8612 w 10000"/>
                  <a:gd name="connsiteY1285" fmla="*/ 1635 h 10000"/>
                  <a:gd name="connsiteX1286" fmla="*/ 8604 w 10000"/>
                  <a:gd name="connsiteY1286" fmla="*/ 1626 h 10000"/>
                  <a:gd name="connsiteX1287" fmla="*/ 8596 w 10000"/>
                  <a:gd name="connsiteY1287" fmla="*/ 1616 h 10000"/>
                  <a:gd name="connsiteX1288" fmla="*/ 8596 w 10000"/>
                  <a:gd name="connsiteY1288" fmla="*/ 1580 h 10000"/>
                  <a:gd name="connsiteX1289" fmla="*/ 8587 w 10000"/>
                  <a:gd name="connsiteY1289" fmla="*/ 1545 h 10000"/>
                  <a:gd name="connsiteX1290" fmla="*/ 8565 w 10000"/>
                  <a:gd name="connsiteY1290" fmla="*/ 1516 h 10000"/>
                  <a:gd name="connsiteX1291" fmla="*/ 8543 w 10000"/>
                  <a:gd name="connsiteY1291" fmla="*/ 1512 h 10000"/>
                  <a:gd name="connsiteX1292" fmla="*/ 8518 w 10000"/>
                  <a:gd name="connsiteY1292" fmla="*/ 1532 h 10000"/>
                  <a:gd name="connsiteX1293" fmla="*/ 8476 w 10000"/>
                  <a:gd name="connsiteY1293" fmla="*/ 1567 h 10000"/>
                  <a:gd name="connsiteX1294" fmla="*/ 8454 w 10000"/>
                  <a:gd name="connsiteY1294" fmla="*/ 1551 h 10000"/>
                  <a:gd name="connsiteX1295" fmla="*/ 8402 w 10000"/>
                  <a:gd name="connsiteY1295" fmla="*/ 1493 h 10000"/>
                  <a:gd name="connsiteX1296" fmla="*/ 8371 w 10000"/>
                  <a:gd name="connsiteY1296" fmla="*/ 1428 h 10000"/>
                  <a:gd name="connsiteX1297" fmla="*/ 8072 w 10000"/>
                  <a:gd name="connsiteY1297" fmla="*/ 1422 h 10000"/>
                  <a:gd name="connsiteX1298" fmla="*/ 7823 w 10000"/>
                  <a:gd name="connsiteY1298" fmla="*/ 1279 h 10000"/>
                  <a:gd name="connsiteX1299" fmla="*/ 7587 w 10000"/>
                  <a:gd name="connsiteY1299" fmla="*/ 1133 h 10000"/>
                  <a:gd name="connsiteX1300" fmla="*/ 7526 w 10000"/>
                  <a:gd name="connsiteY1300" fmla="*/ 1098 h 10000"/>
                  <a:gd name="connsiteX1301" fmla="*/ 7346 w 10000"/>
                  <a:gd name="connsiteY1301" fmla="*/ 991 h 10000"/>
                  <a:gd name="connsiteX1302" fmla="*/ 7321 w 10000"/>
                  <a:gd name="connsiteY1302" fmla="*/ 959 h 10000"/>
                  <a:gd name="connsiteX1303" fmla="*/ 7307 w 10000"/>
                  <a:gd name="connsiteY1303" fmla="*/ 871 h 10000"/>
                  <a:gd name="connsiteX1304" fmla="*/ 7224 w 10000"/>
                  <a:gd name="connsiteY1304" fmla="*/ 816 h 10000"/>
                  <a:gd name="connsiteX1305" fmla="*/ 7147 w 10000"/>
                  <a:gd name="connsiteY1305" fmla="*/ 787 h 10000"/>
                  <a:gd name="connsiteX1306" fmla="*/ 7080 w 10000"/>
                  <a:gd name="connsiteY1306" fmla="*/ 742 h 10000"/>
                  <a:gd name="connsiteX1307" fmla="*/ 7069 w 10000"/>
                  <a:gd name="connsiteY1307" fmla="*/ 767 h 10000"/>
                  <a:gd name="connsiteX1308" fmla="*/ 7033 w 10000"/>
                  <a:gd name="connsiteY1308" fmla="*/ 787 h 10000"/>
                  <a:gd name="connsiteX1309" fmla="*/ 6820 w 10000"/>
                  <a:gd name="connsiteY1309" fmla="*/ 878 h 10000"/>
                  <a:gd name="connsiteX1310" fmla="*/ 6726 w 10000"/>
                  <a:gd name="connsiteY1310" fmla="*/ 897 h 10000"/>
                  <a:gd name="connsiteX1311" fmla="*/ 6626 w 10000"/>
                  <a:gd name="connsiteY1311" fmla="*/ 955 h 10000"/>
                  <a:gd name="connsiteX1312" fmla="*/ 6582 w 10000"/>
                  <a:gd name="connsiteY1312" fmla="*/ 946 h 10000"/>
                  <a:gd name="connsiteX1313" fmla="*/ 6571 w 10000"/>
                  <a:gd name="connsiteY1313" fmla="*/ 955 h 10000"/>
                  <a:gd name="connsiteX1314" fmla="*/ 6507 w 10000"/>
                  <a:gd name="connsiteY1314" fmla="*/ 975 h 10000"/>
                  <a:gd name="connsiteX1315" fmla="*/ 6485 w 10000"/>
                  <a:gd name="connsiteY1315" fmla="*/ 975 h 10000"/>
                  <a:gd name="connsiteX1316" fmla="*/ 6476 w 10000"/>
                  <a:gd name="connsiteY1316" fmla="*/ 965 h 10000"/>
                  <a:gd name="connsiteX1317" fmla="*/ 6474 w 10000"/>
                  <a:gd name="connsiteY1317" fmla="*/ 936 h 10000"/>
                  <a:gd name="connsiteX1318" fmla="*/ 6452 w 10000"/>
                  <a:gd name="connsiteY1318" fmla="*/ 887 h 10000"/>
                  <a:gd name="connsiteX1319" fmla="*/ 6352 w 10000"/>
                  <a:gd name="connsiteY1319" fmla="*/ 767 h 10000"/>
                  <a:gd name="connsiteX1320" fmla="*/ 6313 w 10000"/>
                  <a:gd name="connsiteY1320" fmla="*/ 732 h 10000"/>
                  <a:gd name="connsiteX1321" fmla="*/ 6296 w 10000"/>
                  <a:gd name="connsiteY1321" fmla="*/ 690 h 10000"/>
                  <a:gd name="connsiteX1322" fmla="*/ 6271 w 10000"/>
                  <a:gd name="connsiteY1322" fmla="*/ 664 h 10000"/>
                  <a:gd name="connsiteX1323" fmla="*/ 6266 w 10000"/>
                  <a:gd name="connsiteY1323" fmla="*/ 654 h 10000"/>
                  <a:gd name="connsiteX1324" fmla="*/ 6111 w 10000"/>
                  <a:gd name="connsiteY1324" fmla="*/ 398 h 10000"/>
                  <a:gd name="connsiteX1325" fmla="*/ 5903 w 10000"/>
                  <a:gd name="connsiteY1325" fmla="*/ 408 h 10000"/>
                  <a:gd name="connsiteX1326" fmla="*/ 5837 w 10000"/>
                  <a:gd name="connsiteY1326" fmla="*/ 427 h 10000"/>
                  <a:gd name="connsiteX1327" fmla="*/ 5756 w 10000"/>
                  <a:gd name="connsiteY1327" fmla="*/ 453 h 10000"/>
                  <a:gd name="connsiteX1328" fmla="*/ 5681 w 10000"/>
                  <a:gd name="connsiteY1328" fmla="*/ 453 h 10000"/>
                  <a:gd name="connsiteX1329" fmla="*/ 5609 w 10000"/>
                  <a:gd name="connsiteY1329" fmla="*/ 447 h 10000"/>
                  <a:gd name="connsiteX1330" fmla="*/ 5554 w 10000"/>
                  <a:gd name="connsiteY1330" fmla="*/ 304 h 10000"/>
                  <a:gd name="connsiteX1331" fmla="*/ 5529 w 10000"/>
                  <a:gd name="connsiteY1331" fmla="*/ 301 h 10000"/>
                  <a:gd name="connsiteX1332" fmla="*/ 5393 w 10000"/>
                  <a:gd name="connsiteY1332" fmla="*/ 256 h 10000"/>
                  <a:gd name="connsiteX1333" fmla="*/ 5366 w 10000"/>
                  <a:gd name="connsiteY1333" fmla="*/ 220 h 10000"/>
                  <a:gd name="connsiteX1334" fmla="*/ 5249 w 10000"/>
                  <a:gd name="connsiteY1334" fmla="*/ 155 h 10000"/>
                  <a:gd name="connsiteX1335" fmla="*/ 5141 w 10000"/>
                  <a:gd name="connsiteY1335" fmla="*/ 52 h 10000"/>
                  <a:gd name="connsiteX1336" fmla="*/ 5116 w 10000"/>
                  <a:gd name="connsiteY1336" fmla="*/ 3 h 10000"/>
                  <a:gd name="connsiteX1337" fmla="*/ 5061 w 10000"/>
                  <a:gd name="connsiteY1337" fmla="*/ 0 h 10000"/>
                  <a:gd name="connsiteX1338" fmla="*/ 5036 w 10000"/>
                  <a:gd name="connsiteY1338" fmla="*/ 32 h 10000"/>
                  <a:gd name="connsiteX1339" fmla="*/ 4942 w 10000"/>
                  <a:gd name="connsiteY1339" fmla="*/ 133 h 10000"/>
                  <a:gd name="connsiteX1340" fmla="*/ 4900 w 10000"/>
                  <a:gd name="connsiteY1340" fmla="*/ 217 h 10000"/>
                  <a:gd name="connsiteX1341" fmla="*/ 4861 w 10000"/>
                  <a:gd name="connsiteY1341" fmla="*/ 198 h 10000"/>
                  <a:gd name="connsiteX1342" fmla="*/ 4795 w 10000"/>
                  <a:gd name="connsiteY1342" fmla="*/ 68 h 10000"/>
                  <a:gd name="connsiteX1343" fmla="*/ 4778 w 10000"/>
                  <a:gd name="connsiteY1343" fmla="*/ 62 h 10000"/>
                  <a:gd name="connsiteX1344" fmla="*/ 4765 w 10000"/>
                  <a:gd name="connsiteY1344" fmla="*/ 62 h 10000"/>
                  <a:gd name="connsiteX1345" fmla="*/ 4748 w 10000"/>
                  <a:gd name="connsiteY1345" fmla="*/ 68 h 10000"/>
                  <a:gd name="connsiteX1346" fmla="*/ 4673 w 10000"/>
                  <a:gd name="connsiteY1346" fmla="*/ 136 h 10000"/>
                  <a:gd name="connsiteX1347" fmla="*/ 4632 w 10000"/>
                  <a:gd name="connsiteY1347" fmla="*/ 201 h 10000"/>
                  <a:gd name="connsiteX1348" fmla="*/ 4623 w 10000"/>
                  <a:gd name="connsiteY1348" fmla="*/ 210 h 10000"/>
                  <a:gd name="connsiteX1349" fmla="*/ 4579 w 10000"/>
                  <a:gd name="connsiteY1349" fmla="*/ 220 h 10000"/>
                  <a:gd name="connsiteX1350" fmla="*/ 4479 w 10000"/>
                  <a:gd name="connsiteY1350" fmla="*/ 198 h 10000"/>
                  <a:gd name="connsiteX1351" fmla="*/ 4402 w 10000"/>
                  <a:gd name="connsiteY1351" fmla="*/ 165 h 10000"/>
                  <a:gd name="connsiteX1352" fmla="*/ 4374 w 10000"/>
                  <a:gd name="connsiteY1352" fmla="*/ 165 h 10000"/>
                  <a:gd name="connsiteX1353" fmla="*/ 4335 w 10000"/>
                  <a:gd name="connsiteY1353" fmla="*/ 172 h 10000"/>
                  <a:gd name="connsiteX1354" fmla="*/ 4302 w 10000"/>
                  <a:gd name="connsiteY1354" fmla="*/ 188 h 10000"/>
                  <a:gd name="connsiteX1355" fmla="*/ 4271 w 10000"/>
                  <a:gd name="connsiteY1355" fmla="*/ 220 h 10000"/>
                  <a:gd name="connsiteX1356" fmla="*/ 4238 w 10000"/>
                  <a:gd name="connsiteY1356" fmla="*/ 240 h 10000"/>
                  <a:gd name="connsiteX1357" fmla="*/ 4324 w 10000"/>
                  <a:gd name="connsiteY1357" fmla="*/ 1289 h 10000"/>
                  <a:gd name="connsiteX1358" fmla="*/ 3521 w 10000"/>
                  <a:gd name="connsiteY1358" fmla="*/ 7730 h 10000"/>
                  <a:gd name="connsiteX1359" fmla="*/ 3554 w 10000"/>
                  <a:gd name="connsiteY1359" fmla="*/ 7740 h 10000"/>
                  <a:gd name="connsiteX1360" fmla="*/ 3560 w 10000"/>
                  <a:gd name="connsiteY1360" fmla="*/ 7749 h 10000"/>
                  <a:gd name="connsiteX1361" fmla="*/ 3562 w 10000"/>
                  <a:gd name="connsiteY1361" fmla="*/ 7759 h 10000"/>
                  <a:gd name="connsiteX1362" fmla="*/ 3573 w 10000"/>
                  <a:gd name="connsiteY1362" fmla="*/ 7766 h 10000"/>
                  <a:gd name="connsiteX1363" fmla="*/ 3584 w 10000"/>
                  <a:gd name="connsiteY1363" fmla="*/ 7759 h 10000"/>
                  <a:gd name="connsiteX1364" fmla="*/ 3598 w 10000"/>
                  <a:gd name="connsiteY1364" fmla="*/ 7743 h 10000"/>
                  <a:gd name="connsiteX1365" fmla="*/ 3609 w 10000"/>
                  <a:gd name="connsiteY1365" fmla="*/ 7756 h 10000"/>
                  <a:gd name="connsiteX1366" fmla="*/ 3623 w 10000"/>
                  <a:gd name="connsiteY1366" fmla="*/ 7733 h 10000"/>
                  <a:gd name="connsiteX1367" fmla="*/ 3632 w 10000"/>
                  <a:gd name="connsiteY1367" fmla="*/ 7730 h 10000"/>
                  <a:gd name="connsiteX1368" fmla="*/ 3634 w 10000"/>
                  <a:gd name="connsiteY1368" fmla="*/ 7730 h 10000"/>
                  <a:gd name="connsiteX1369" fmla="*/ 3643 w 10000"/>
                  <a:gd name="connsiteY1369" fmla="*/ 7730 h 10000"/>
                  <a:gd name="connsiteX1370" fmla="*/ 3657 w 10000"/>
                  <a:gd name="connsiteY1370" fmla="*/ 7733 h 10000"/>
                  <a:gd name="connsiteX1371" fmla="*/ 3670 w 10000"/>
                  <a:gd name="connsiteY1371" fmla="*/ 7730 h 10000"/>
                  <a:gd name="connsiteX1372" fmla="*/ 3687 w 10000"/>
                  <a:gd name="connsiteY1372" fmla="*/ 7730 h 10000"/>
                  <a:gd name="connsiteX1373" fmla="*/ 3690 w 10000"/>
                  <a:gd name="connsiteY1373" fmla="*/ 7730 h 10000"/>
                  <a:gd name="connsiteX1374" fmla="*/ 3704 w 10000"/>
                  <a:gd name="connsiteY1374" fmla="*/ 7740 h 10000"/>
                  <a:gd name="connsiteX1375" fmla="*/ 3712 w 10000"/>
                  <a:gd name="connsiteY1375" fmla="*/ 7743 h 10000"/>
                  <a:gd name="connsiteX1376" fmla="*/ 3723 w 10000"/>
                  <a:gd name="connsiteY1376" fmla="*/ 7749 h 10000"/>
                  <a:gd name="connsiteX1377" fmla="*/ 3729 w 10000"/>
                  <a:gd name="connsiteY1377" fmla="*/ 7749 h 10000"/>
                  <a:gd name="connsiteX1378" fmla="*/ 3729 w 10000"/>
                  <a:gd name="connsiteY1378" fmla="*/ 7743 h 10000"/>
                  <a:gd name="connsiteX1379" fmla="*/ 3745 w 10000"/>
                  <a:gd name="connsiteY1379" fmla="*/ 7740 h 10000"/>
                  <a:gd name="connsiteX1380" fmla="*/ 3753 w 10000"/>
                  <a:gd name="connsiteY1380" fmla="*/ 7730 h 10000"/>
                  <a:gd name="connsiteX1381" fmla="*/ 3762 w 10000"/>
                  <a:gd name="connsiteY1381" fmla="*/ 7720 h 10000"/>
                  <a:gd name="connsiteX1382" fmla="*/ 3776 w 10000"/>
                  <a:gd name="connsiteY1382" fmla="*/ 7710 h 10000"/>
                  <a:gd name="connsiteX1383" fmla="*/ 3784 w 10000"/>
                  <a:gd name="connsiteY1383" fmla="*/ 7701 h 10000"/>
                  <a:gd name="connsiteX1384" fmla="*/ 3792 w 10000"/>
                  <a:gd name="connsiteY1384" fmla="*/ 7694 h 10000"/>
                  <a:gd name="connsiteX1385" fmla="*/ 3801 w 10000"/>
                  <a:gd name="connsiteY1385" fmla="*/ 7685 h 10000"/>
                  <a:gd name="connsiteX1386" fmla="*/ 3803 w 10000"/>
                  <a:gd name="connsiteY1386" fmla="*/ 7685 h 10000"/>
                  <a:gd name="connsiteX1387" fmla="*/ 3809 w 10000"/>
                  <a:gd name="connsiteY1387" fmla="*/ 7685 h 10000"/>
                  <a:gd name="connsiteX1388" fmla="*/ 3778 w 10000"/>
                  <a:gd name="connsiteY1388" fmla="*/ 7756 h 10000"/>
                  <a:gd name="connsiteX1389" fmla="*/ 3762 w 10000"/>
                  <a:gd name="connsiteY1389" fmla="*/ 7775 h 10000"/>
                  <a:gd name="connsiteX1390" fmla="*/ 3748 w 10000"/>
                  <a:gd name="connsiteY1390" fmla="*/ 7775 h 10000"/>
                  <a:gd name="connsiteX1391" fmla="*/ 3737 w 10000"/>
                  <a:gd name="connsiteY1391" fmla="*/ 7778 h 10000"/>
                  <a:gd name="connsiteX1392" fmla="*/ 3723 w 10000"/>
                  <a:gd name="connsiteY1392" fmla="*/ 7778 h 10000"/>
                  <a:gd name="connsiteX1393" fmla="*/ 5766 w 10000"/>
                  <a:gd name="connsiteY1393" fmla="*/ 7785 h 10000"/>
                  <a:gd name="connsiteX1394" fmla="*/ 3712 w 10000"/>
                  <a:gd name="connsiteY1394" fmla="*/ 8005 h 10000"/>
                  <a:gd name="connsiteX1395" fmla="*/ 3706 w 10000"/>
                  <a:gd name="connsiteY1395" fmla="*/ 8021 h 10000"/>
                  <a:gd name="connsiteX1396" fmla="*/ 3712 w 10000"/>
                  <a:gd name="connsiteY1396" fmla="*/ 8044 h 10000"/>
                  <a:gd name="connsiteX1397" fmla="*/ 3712 w 10000"/>
                  <a:gd name="connsiteY1397" fmla="*/ 8051 h 10000"/>
                  <a:gd name="connsiteX1398" fmla="*/ 3729 w 10000"/>
                  <a:gd name="connsiteY1398" fmla="*/ 8060 h 10000"/>
                  <a:gd name="connsiteX1399" fmla="*/ 3767 w 10000"/>
                  <a:gd name="connsiteY1399" fmla="*/ 8106 h 10000"/>
                  <a:gd name="connsiteX1400" fmla="*/ 3770 w 10000"/>
                  <a:gd name="connsiteY1400" fmla="*/ 8119 h 10000"/>
                  <a:gd name="connsiteX1401" fmla="*/ 5833 w 10000"/>
                  <a:gd name="connsiteY1401" fmla="*/ 8143 h 10000"/>
                  <a:gd name="connsiteX1402" fmla="*/ 3740 w 10000"/>
                  <a:gd name="connsiteY1402" fmla="*/ 8154 h 10000"/>
                  <a:gd name="connsiteX1403" fmla="*/ 3731 w 10000"/>
                  <a:gd name="connsiteY1403" fmla="*/ 8138 h 10000"/>
                  <a:gd name="connsiteX1404" fmla="*/ 3729 w 10000"/>
                  <a:gd name="connsiteY1404" fmla="*/ 8125 h 10000"/>
                  <a:gd name="connsiteX1405" fmla="*/ 3712 w 10000"/>
                  <a:gd name="connsiteY1405" fmla="*/ 8115 h 10000"/>
                  <a:gd name="connsiteX1406" fmla="*/ 3704 w 10000"/>
                  <a:gd name="connsiteY1406" fmla="*/ 8109 h 10000"/>
                  <a:gd name="connsiteX1407" fmla="*/ 3687 w 10000"/>
                  <a:gd name="connsiteY1407" fmla="*/ 8099 h 10000"/>
                  <a:gd name="connsiteX1408" fmla="*/ 3673 w 10000"/>
                  <a:gd name="connsiteY1408" fmla="*/ 8093 h 10000"/>
                  <a:gd name="connsiteX1409" fmla="*/ 3665 w 10000"/>
                  <a:gd name="connsiteY1409" fmla="*/ 8083 h 10000"/>
                  <a:gd name="connsiteX1410" fmla="*/ 3648 w 10000"/>
                  <a:gd name="connsiteY1410" fmla="*/ 8073 h 10000"/>
                  <a:gd name="connsiteX1411" fmla="*/ 3643 w 10000"/>
                  <a:gd name="connsiteY1411" fmla="*/ 8063 h 10000"/>
                  <a:gd name="connsiteX1412" fmla="*/ 3632 w 10000"/>
                  <a:gd name="connsiteY1412" fmla="*/ 8054 h 10000"/>
                  <a:gd name="connsiteX1413" fmla="*/ 3623 w 10000"/>
                  <a:gd name="connsiteY1413" fmla="*/ 8060 h 10000"/>
                  <a:gd name="connsiteX1414" fmla="*/ 3615 w 10000"/>
                  <a:gd name="connsiteY1414" fmla="*/ 8070 h 10000"/>
                  <a:gd name="connsiteX1415" fmla="*/ 3607 w 10000"/>
                  <a:gd name="connsiteY1415" fmla="*/ 8083 h 10000"/>
                  <a:gd name="connsiteX1416" fmla="*/ 3607 w 10000"/>
                  <a:gd name="connsiteY1416" fmla="*/ 8099 h 10000"/>
                  <a:gd name="connsiteX1417" fmla="*/ 3607 w 10000"/>
                  <a:gd name="connsiteY1417" fmla="*/ 8125 h 10000"/>
                  <a:gd name="connsiteX1418" fmla="*/ 3601 w 10000"/>
                  <a:gd name="connsiteY1418" fmla="*/ 8148 h 10000"/>
                  <a:gd name="connsiteX1419" fmla="*/ 3584 w 10000"/>
                  <a:gd name="connsiteY1419" fmla="*/ 8154 h 10000"/>
                  <a:gd name="connsiteX1420" fmla="*/ 3573 w 10000"/>
                  <a:gd name="connsiteY1420" fmla="*/ 8154 h 10000"/>
                  <a:gd name="connsiteX1421" fmla="*/ 3560 w 10000"/>
                  <a:gd name="connsiteY1421" fmla="*/ 8138 h 10000"/>
                  <a:gd name="connsiteX1422" fmla="*/ 3551 w 10000"/>
                  <a:gd name="connsiteY1422" fmla="*/ 8119 h 10000"/>
                  <a:gd name="connsiteX1423" fmla="*/ 3504 w 10000"/>
                  <a:gd name="connsiteY1423" fmla="*/ 8073 h 10000"/>
                  <a:gd name="connsiteX1424" fmla="*/ 3493 w 10000"/>
                  <a:gd name="connsiteY1424" fmla="*/ 8051 h 10000"/>
                  <a:gd name="connsiteX1425" fmla="*/ 3488 w 10000"/>
                  <a:gd name="connsiteY1425" fmla="*/ 8034 h 10000"/>
                  <a:gd name="connsiteX1426" fmla="*/ 3488 w 10000"/>
                  <a:gd name="connsiteY1426" fmla="*/ 8012 h 10000"/>
                  <a:gd name="connsiteX1427" fmla="*/ 2279 w 10000"/>
                  <a:gd name="connsiteY1427" fmla="*/ 7646 h 10000"/>
                  <a:gd name="connsiteX1428" fmla="*/ 3457 w 10000"/>
                  <a:gd name="connsiteY1428" fmla="*/ 7872 h 10000"/>
                  <a:gd name="connsiteX1429" fmla="*/ 3449 w 10000"/>
                  <a:gd name="connsiteY1429" fmla="*/ 7847 h 10000"/>
                  <a:gd name="connsiteX1430" fmla="*/ 3446 w 10000"/>
                  <a:gd name="connsiteY1430" fmla="*/ 7827 h 10000"/>
                  <a:gd name="connsiteX1431" fmla="*/ 3457 w 10000"/>
                  <a:gd name="connsiteY1431" fmla="*/ 7808 h 10000"/>
                  <a:gd name="connsiteX1432" fmla="*/ 3465 w 10000"/>
                  <a:gd name="connsiteY1432" fmla="*/ 7798 h 10000"/>
                  <a:gd name="connsiteX1433" fmla="*/ 2676 w 10000"/>
                  <a:gd name="connsiteY1433" fmla="*/ 7467 h 10000"/>
                  <a:gd name="connsiteX1434" fmla="*/ 3501 w 10000"/>
                  <a:gd name="connsiteY1434" fmla="*/ 7817 h 10000"/>
                  <a:gd name="connsiteX1435" fmla="*/ 3518 w 10000"/>
                  <a:gd name="connsiteY1435" fmla="*/ 7843 h 10000"/>
                  <a:gd name="connsiteX1436" fmla="*/ 2718 w 10000"/>
                  <a:gd name="connsiteY1436" fmla="*/ 7077 h 10000"/>
                  <a:gd name="connsiteX0" fmla="*/ 4324 w 10000"/>
                  <a:gd name="connsiteY0" fmla="*/ 1289 h 10000"/>
                  <a:gd name="connsiteX1" fmla="*/ 4296 w 10000"/>
                  <a:gd name="connsiteY1" fmla="*/ 1305 h 10000"/>
                  <a:gd name="connsiteX2" fmla="*/ 4285 w 10000"/>
                  <a:gd name="connsiteY2" fmla="*/ 1279 h 10000"/>
                  <a:gd name="connsiteX3" fmla="*/ 4244 w 10000"/>
                  <a:gd name="connsiteY3" fmla="*/ 1266 h 10000"/>
                  <a:gd name="connsiteX4" fmla="*/ 4208 w 10000"/>
                  <a:gd name="connsiteY4" fmla="*/ 1286 h 10000"/>
                  <a:gd name="connsiteX5" fmla="*/ 4172 w 10000"/>
                  <a:gd name="connsiteY5" fmla="*/ 1299 h 10000"/>
                  <a:gd name="connsiteX6" fmla="*/ 4150 w 10000"/>
                  <a:gd name="connsiteY6" fmla="*/ 1308 h 10000"/>
                  <a:gd name="connsiteX7" fmla="*/ 4139 w 10000"/>
                  <a:gd name="connsiteY7" fmla="*/ 1315 h 10000"/>
                  <a:gd name="connsiteX8" fmla="*/ 4125 w 10000"/>
                  <a:gd name="connsiteY8" fmla="*/ 1315 h 10000"/>
                  <a:gd name="connsiteX9" fmla="*/ 4119 w 10000"/>
                  <a:gd name="connsiteY9" fmla="*/ 1315 h 10000"/>
                  <a:gd name="connsiteX10" fmla="*/ 4111 w 10000"/>
                  <a:gd name="connsiteY10" fmla="*/ 1308 h 10000"/>
                  <a:gd name="connsiteX11" fmla="*/ 4100 w 10000"/>
                  <a:gd name="connsiteY11" fmla="*/ 1315 h 10000"/>
                  <a:gd name="connsiteX12" fmla="*/ 4075 w 10000"/>
                  <a:gd name="connsiteY12" fmla="*/ 1315 h 10000"/>
                  <a:gd name="connsiteX13" fmla="*/ 4058 w 10000"/>
                  <a:gd name="connsiteY13" fmla="*/ 1318 h 10000"/>
                  <a:gd name="connsiteX14" fmla="*/ 4044 w 10000"/>
                  <a:gd name="connsiteY14" fmla="*/ 1315 h 10000"/>
                  <a:gd name="connsiteX15" fmla="*/ 4042 w 10000"/>
                  <a:gd name="connsiteY15" fmla="*/ 1299 h 10000"/>
                  <a:gd name="connsiteX16" fmla="*/ 4014 w 10000"/>
                  <a:gd name="connsiteY16" fmla="*/ 1308 h 10000"/>
                  <a:gd name="connsiteX17" fmla="*/ 4011 w 10000"/>
                  <a:gd name="connsiteY17" fmla="*/ 1315 h 10000"/>
                  <a:gd name="connsiteX18" fmla="*/ 4011 w 10000"/>
                  <a:gd name="connsiteY18" fmla="*/ 1341 h 10000"/>
                  <a:gd name="connsiteX19" fmla="*/ 4019 w 10000"/>
                  <a:gd name="connsiteY19" fmla="*/ 1341 h 10000"/>
                  <a:gd name="connsiteX20" fmla="*/ 3997 w 10000"/>
                  <a:gd name="connsiteY20" fmla="*/ 1363 h 10000"/>
                  <a:gd name="connsiteX21" fmla="*/ 3986 w 10000"/>
                  <a:gd name="connsiteY21" fmla="*/ 1373 h 10000"/>
                  <a:gd name="connsiteX22" fmla="*/ 3981 w 10000"/>
                  <a:gd name="connsiteY22" fmla="*/ 1389 h 10000"/>
                  <a:gd name="connsiteX23" fmla="*/ 3981 w 10000"/>
                  <a:gd name="connsiteY23" fmla="*/ 1409 h 10000"/>
                  <a:gd name="connsiteX24" fmla="*/ 3981 w 10000"/>
                  <a:gd name="connsiteY24" fmla="*/ 1438 h 10000"/>
                  <a:gd name="connsiteX25" fmla="*/ 3961 w 10000"/>
                  <a:gd name="connsiteY25" fmla="*/ 1441 h 10000"/>
                  <a:gd name="connsiteX26" fmla="*/ 3942 w 10000"/>
                  <a:gd name="connsiteY26" fmla="*/ 1441 h 10000"/>
                  <a:gd name="connsiteX27" fmla="*/ 3914 w 10000"/>
                  <a:gd name="connsiteY27" fmla="*/ 1454 h 10000"/>
                  <a:gd name="connsiteX28" fmla="*/ 3892 w 10000"/>
                  <a:gd name="connsiteY28" fmla="*/ 1467 h 10000"/>
                  <a:gd name="connsiteX29" fmla="*/ 3867 w 10000"/>
                  <a:gd name="connsiteY29" fmla="*/ 1483 h 10000"/>
                  <a:gd name="connsiteX30" fmla="*/ 3845 w 10000"/>
                  <a:gd name="connsiteY30" fmla="*/ 1467 h 10000"/>
                  <a:gd name="connsiteX31" fmla="*/ 3850 w 10000"/>
                  <a:gd name="connsiteY31" fmla="*/ 1457 h 10000"/>
                  <a:gd name="connsiteX32" fmla="*/ 3864 w 10000"/>
                  <a:gd name="connsiteY32" fmla="*/ 1441 h 10000"/>
                  <a:gd name="connsiteX33" fmla="*/ 3859 w 10000"/>
                  <a:gd name="connsiteY33" fmla="*/ 1409 h 10000"/>
                  <a:gd name="connsiteX34" fmla="*/ 3842 w 10000"/>
                  <a:gd name="connsiteY34" fmla="*/ 1383 h 10000"/>
                  <a:gd name="connsiteX35" fmla="*/ 3825 w 10000"/>
                  <a:gd name="connsiteY35" fmla="*/ 1360 h 10000"/>
                  <a:gd name="connsiteX36" fmla="*/ 3809 w 10000"/>
                  <a:gd name="connsiteY36" fmla="*/ 1318 h 10000"/>
                  <a:gd name="connsiteX37" fmla="*/ 3787 w 10000"/>
                  <a:gd name="connsiteY37" fmla="*/ 1289 h 10000"/>
                  <a:gd name="connsiteX38" fmla="*/ 3759 w 10000"/>
                  <a:gd name="connsiteY38" fmla="*/ 1266 h 10000"/>
                  <a:gd name="connsiteX39" fmla="*/ 3740 w 10000"/>
                  <a:gd name="connsiteY39" fmla="*/ 1256 h 10000"/>
                  <a:gd name="connsiteX40" fmla="*/ 3715 w 10000"/>
                  <a:gd name="connsiteY40" fmla="*/ 1250 h 10000"/>
                  <a:gd name="connsiteX41" fmla="*/ 3687 w 10000"/>
                  <a:gd name="connsiteY41" fmla="*/ 1256 h 10000"/>
                  <a:gd name="connsiteX42" fmla="*/ 3681 w 10000"/>
                  <a:gd name="connsiteY42" fmla="*/ 1260 h 10000"/>
                  <a:gd name="connsiteX43" fmla="*/ 3670 w 10000"/>
                  <a:gd name="connsiteY43" fmla="*/ 1295 h 10000"/>
                  <a:gd name="connsiteX44" fmla="*/ 3651 w 10000"/>
                  <a:gd name="connsiteY44" fmla="*/ 1305 h 10000"/>
                  <a:gd name="connsiteX45" fmla="*/ 3640 w 10000"/>
                  <a:gd name="connsiteY45" fmla="*/ 1308 h 10000"/>
                  <a:gd name="connsiteX46" fmla="*/ 3626 w 10000"/>
                  <a:gd name="connsiteY46" fmla="*/ 1308 h 10000"/>
                  <a:gd name="connsiteX47" fmla="*/ 3632 w 10000"/>
                  <a:gd name="connsiteY47" fmla="*/ 1276 h 10000"/>
                  <a:gd name="connsiteX48" fmla="*/ 3609 w 10000"/>
                  <a:gd name="connsiteY48" fmla="*/ 1289 h 10000"/>
                  <a:gd name="connsiteX49" fmla="*/ 3593 w 10000"/>
                  <a:gd name="connsiteY49" fmla="*/ 1286 h 10000"/>
                  <a:gd name="connsiteX50" fmla="*/ 3590 w 10000"/>
                  <a:gd name="connsiteY50" fmla="*/ 1256 h 10000"/>
                  <a:gd name="connsiteX51" fmla="*/ 3584 w 10000"/>
                  <a:gd name="connsiteY51" fmla="*/ 1237 h 10000"/>
                  <a:gd name="connsiteX52" fmla="*/ 3573 w 10000"/>
                  <a:gd name="connsiteY52" fmla="*/ 1237 h 10000"/>
                  <a:gd name="connsiteX53" fmla="*/ 3554 w 10000"/>
                  <a:gd name="connsiteY53" fmla="*/ 1227 h 10000"/>
                  <a:gd name="connsiteX54" fmla="*/ 3546 w 10000"/>
                  <a:gd name="connsiteY54" fmla="*/ 1192 h 10000"/>
                  <a:gd name="connsiteX55" fmla="*/ 3529 w 10000"/>
                  <a:gd name="connsiteY55" fmla="*/ 1176 h 10000"/>
                  <a:gd name="connsiteX56" fmla="*/ 3512 w 10000"/>
                  <a:gd name="connsiteY56" fmla="*/ 1182 h 10000"/>
                  <a:gd name="connsiteX57" fmla="*/ 3485 w 10000"/>
                  <a:gd name="connsiteY57" fmla="*/ 1182 h 10000"/>
                  <a:gd name="connsiteX58" fmla="*/ 3463 w 10000"/>
                  <a:gd name="connsiteY58" fmla="*/ 1176 h 10000"/>
                  <a:gd name="connsiteX59" fmla="*/ 3449 w 10000"/>
                  <a:gd name="connsiteY59" fmla="*/ 1182 h 10000"/>
                  <a:gd name="connsiteX60" fmla="*/ 3432 w 10000"/>
                  <a:gd name="connsiteY60" fmla="*/ 1192 h 10000"/>
                  <a:gd name="connsiteX61" fmla="*/ 3454 w 10000"/>
                  <a:gd name="connsiteY61" fmla="*/ 1205 h 10000"/>
                  <a:gd name="connsiteX62" fmla="*/ 3463 w 10000"/>
                  <a:gd name="connsiteY62" fmla="*/ 1205 h 10000"/>
                  <a:gd name="connsiteX63" fmla="*/ 3488 w 10000"/>
                  <a:gd name="connsiteY63" fmla="*/ 1205 h 10000"/>
                  <a:gd name="connsiteX64" fmla="*/ 3488 w 10000"/>
                  <a:gd name="connsiteY64" fmla="*/ 1218 h 10000"/>
                  <a:gd name="connsiteX65" fmla="*/ 3493 w 10000"/>
                  <a:gd name="connsiteY65" fmla="*/ 1247 h 10000"/>
                  <a:gd name="connsiteX66" fmla="*/ 3512 w 10000"/>
                  <a:gd name="connsiteY66" fmla="*/ 1247 h 10000"/>
                  <a:gd name="connsiteX67" fmla="*/ 3518 w 10000"/>
                  <a:gd name="connsiteY67" fmla="*/ 1250 h 10000"/>
                  <a:gd name="connsiteX68" fmla="*/ 3521 w 10000"/>
                  <a:gd name="connsiteY68" fmla="*/ 1276 h 10000"/>
                  <a:gd name="connsiteX69" fmla="*/ 3543 w 10000"/>
                  <a:gd name="connsiteY69" fmla="*/ 1295 h 10000"/>
                  <a:gd name="connsiteX70" fmla="*/ 3546 w 10000"/>
                  <a:gd name="connsiteY70" fmla="*/ 1305 h 10000"/>
                  <a:gd name="connsiteX71" fmla="*/ 3543 w 10000"/>
                  <a:gd name="connsiteY71" fmla="*/ 1315 h 10000"/>
                  <a:gd name="connsiteX72" fmla="*/ 3543 w 10000"/>
                  <a:gd name="connsiteY72" fmla="*/ 1331 h 10000"/>
                  <a:gd name="connsiteX73" fmla="*/ 3554 w 10000"/>
                  <a:gd name="connsiteY73" fmla="*/ 1324 h 10000"/>
                  <a:gd name="connsiteX74" fmla="*/ 3560 w 10000"/>
                  <a:gd name="connsiteY74" fmla="*/ 1331 h 10000"/>
                  <a:gd name="connsiteX75" fmla="*/ 3582 w 10000"/>
                  <a:gd name="connsiteY75" fmla="*/ 1344 h 10000"/>
                  <a:gd name="connsiteX76" fmla="*/ 3598 w 10000"/>
                  <a:gd name="connsiteY76" fmla="*/ 1380 h 10000"/>
                  <a:gd name="connsiteX77" fmla="*/ 3607 w 10000"/>
                  <a:gd name="connsiteY77" fmla="*/ 1389 h 10000"/>
                  <a:gd name="connsiteX78" fmla="*/ 3623 w 10000"/>
                  <a:gd name="connsiteY78" fmla="*/ 1409 h 10000"/>
                  <a:gd name="connsiteX79" fmla="*/ 3634 w 10000"/>
                  <a:gd name="connsiteY79" fmla="*/ 1438 h 10000"/>
                  <a:gd name="connsiteX80" fmla="*/ 3632 w 10000"/>
                  <a:gd name="connsiteY80" fmla="*/ 1454 h 10000"/>
                  <a:gd name="connsiteX81" fmla="*/ 3618 w 10000"/>
                  <a:gd name="connsiteY81" fmla="*/ 1438 h 10000"/>
                  <a:gd name="connsiteX82" fmla="*/ 3598 w 10000"/>
                  <a:gd name="connsiteY82" fmla="*/ 1428 h 10000"/>
                  <a:gd name="connsiteX83" fmla="*/ 3582 w 10000"/>
                  <a:gd name="connsiteY83" fmla="*/ 1402 h 10000"/>
                  <a:gd name="connsiteX84" fmla="*/ 3562 w 10000"/>
                  <a:gd name="connsiteY84" fmla="*/ 1399 h 10000"/>
                  <a:gd name="connsiteX85" fmla="*/ 3546 w 10000"/>
                  <a:gd name="connsiteY85" fmla="*/ 1383 h 10000"/>
                  <a:gd name="connsiteX86" fmla="*/ 3510 w 10000"/>
                  <a:gd name="connsiteY86" fmla="*/ 1360 h 10000"/>
                  <a:gd name="connsiteX87" fmla="*/ 3485 w 10000"/>
                  <a:gd name="connsiteY87" fmla="*/ 1344 h 10000"/>
                  <a:gd name="connsiteX88" fmla="*/ 3454 w 10000"/>
                  <a:gd name="connsiteY88" fmla="*/ 1334 h 10000"/>
                  <a:gd name="connsiteX89" fmla="*/ 3429 w 10000"/>
                  <a:gd name="connsiteY89" fmla="*/ 1315 h 10000"/>
                  <a:gd name="connsiteX90" fmla="*/ 3416 w 10000"/>
                  <a:gd name="connsiteY90" fmla="*/ 1308 h 10000"/>
                  <a:gd name="connsiteX91" fmla="*/ 3399 w 10000"/>
                  <a:gd name="connsiteY91" fmla="*/ 1305 h 10000"/>
                  <a:gd name="connsiteX92" fmla="*/ 3382 w 10000"/>
                  <a:gd name="connsiteY92" fmla="*/ 1286 h 10000"/>
                  <a:gd name="connsiteX93" fmla="*/ 3380 w 10000"/>
                  <a:gd name="connsiteY93" fmla="*/ 1266 h 10000"/>
                  <a:gd name="connsiteX94" fmla="*/ 3388 w 10000"/>
                  <a:gd name="connsiteY94" fmla="*/ 1256 h 10000"/>
                  <a:gd name="connsiteX95" fmla="*/ 3407 w 10000"/>
                  <a:gd name="connsiteY95" fmla="*/ 1256 h 10000"/>
                  <a:gd name="connsiteX96" fmla="*/ 3396 w 10000"/>
                  <a:gd name="connsiteY96" fmla="*/ 1227 h 10000"/>
                  <a:gd name="connsiteX97" fmla="*/ 3382 w 10000"/>
                  <a:gd name="connsiteY97" fmla="*/ 1227 h 10000"/>
                  <a:gd name="connsiteX98" fmla="*/ 3360 w 10000"/>
                  <a:gd name="connsiteY98" fmla="*/ 1221 h 10000"/>
                  <a:gd name="connsiteX99" fmla="*/ 3349 w 10000"/>
                  <a:gd name="connsiteY99" fmla="*/ 1231 h 10000"/>
                  <a:gd name="connsiteX100" fmla="*/ 3352 w 10000"/>
                  <a:gd name="connsiteY100" fmla="*/ 1247 h 10000"/>
                  <a:gd name="connsiteX101" fmla="*/ 3341 w 10000"/>
                  <a:gd name="connsiteY101" fmla="*/ 1237 h 10000"/>
                  <a:gd name="connsiteX102" fmla="*/ 3335 w 10000"/>
                  <a:gd name="connsiteY102" fmla="*/ 1231 h 10000"/>
                  <a:gd name="connsiteX103" fmla="*/ 3307 w 10000"/>
                  <a:gd name="connsiteY103" fmla="*/ 1227 h 10000"/>
                  <a:gd name="connsiteX104" fmla="*/ 3294 w 10000"/>
                  <a:gd name="connsiteY104" fmla="*/ 1221 h 10000"/>
                  <a:gd name="connsiteX105" fmla="*/ 3271 w 10000"/>
                  <a:gd name="connsiteY105" fmla="*/ 1211 h 10000"/>
                  <a:gd name="connsiteX106" fmla="*/ 3252 w 10000"/>
                  <a:gd name="connsiteY106" fmla="*/ 1195 h 10000"/>
                  <a:gd name="connsiteX107" fmla="*/ 3235 w 10000"/>
                  <a:gd name="connsiteY107" fmla="*/ 1195 h 10000"/>
                  <a:gd name="connsiteX108" fmla="*/ 3235 w 10000"/>
                  <a:gd name="connsiteY108" fmla="*/ 1205 h 10000"/>
                  <a:gd name="connsiteX109" fmla="*/ 3219 w 10000"/>
                  <a:gd name="connsiteY109" fmla="*/ 1231 h 10000"/>
                  <a:gd name="connsiteX110" fmla="*/ 3213 w 10000"/>
                  <a:gd name="connsiteY110" fmla="*/ 1231 h 10000"/>
                  <a:gd name="connsiteX111" fmla="*/ 3183 w 10000"/>
                  <a:gd name="connsiteY111" fmla="*/ 1221 h 10000"/>
                  <a:gd name="connsiteX112" fmla="*/ 3175 w 10000"/>
                  <a:gd name="connsiteY112" fmla="*/ 1227 h 10000"/>
                  <a:gd name="connsiteX113" fmla="*/ 3163 w 10000"/>
                  <a:gd name="connsiteY113" fmla="*/ 1237 h 10000"/>
                  <a:gd name="connsiteX114" fmla="*/ 3158 w 10000"/>
                  <a:gd name="connsiteY114" fmla="*/ 1260 h 10000"/>
                  <a:gd name="connsiteX115" fmla="*/ 3158 w 10000"/>
                  <a:gd name="connsiteY115" fmla="*/ 1276 h 10000"/>
                  <a:gd name="connsiteX116" fmla="*/ 3163 w 10000"/>
                  <a:gd name="connsiteY116" fmla="*/ 1295 h 10000"/>
                  <a:gd name="connsiteX117" fmla="*/ 3166 w 10000"/>
                  <a:gd name="connsiteY117" fmla="*/ 1308 h 10000"/>
                  <a:gd name="connsiteX118" fmla="*/ 3158 w 10000"/>
                  <a:gd name="connsiteY118" fmla="*/ 1315 h 10000"/>
                  <a:gd name="connsiteX119" fmla="*/ 3133 w 10000"/>
                  <a:gd name="connsiteY119" fmla="*/ 1299 h 10000"/>
                  <a:gd name="connsiteX120" fmla="*/ 3114 w 10000"/>
                  <a:gd name="connsiteY120" fmla="*/ 1276 h 10000"/>
                  <a:gd name="connsiteX121" fmla="*/ 3078 w 10000"/>
                  <a:gd name="connsiteY121" fmla="*/ 1240 h 10000"/>
                  <a:gd name="connsiteX122" fmla="*/ 3044 w 10000"/>
                  <a:gd name="connsiteY122" fmla="*/ 1227 h 10000"/>
                  <a:gd name="connsiteX123" fmla="*/ 3033 w 10000"/>
                  <a:gd name="connsiteY123" fmla="*/ 1231 h 10000"/>
                  <a:gd name="connsiteX124" fmla="*/ 3036 w 10000"/>
                  <a:gd name="connsiteY124" fmla="*/ 1256 h 10000"/>
                  <a:gd name="connsiteX125" fmla="*/ 3044 w 10000"/>
                  <a:gd name="connsiteY125" fmla="*/ 1266 h 10000"/>
                  <a:gd name="connsiteX126" fmla="*/ 3044 w 10000"/>
                  <a:gd name="connsiteY126" fmla="*/ 1276 h 10000"/>
                  <a:gd name="connsiteX127" fmla="*/ 3036 w 10000"/>
                  <a:gd name="connsiteY127" fmla="*/ 1276 h 10000"/>
                  <a:gd name="connsiteX128" fmla="*/ 3028 w 10000"/>
                  <a:gd name="connsiteY128" fmla="*/ 1266 h 10000"/>
                  <a:gd name="connsiteX129" fmla="*/ 3025 w 10000"/>
                  <a:gd name="connsiteY129" fmla="*/ 1256 h 10000"/>
                  <a:gd name="connsiteX130" fmla="*/ 3008 w 10000"/>
                  <a:gd name="connsiteY130" fmla="*/ 1205 h 10000"/>
                  <a:gd name="connsiteX131" fmla="*/ 3000 w 10000"/>
                  <a:gd name="connsiteY131" fmla="*/ 1192 h 10000"/>
                  <a:gd name="connsiteX132" fmla="*/ 2994 w 10000"/>
                  <a:gd name="connsiteY132" fmla="*/ 1176 h 10000"/>
                  <a:gd name="connsiteX133" fmla="*/ 2986 w 10000"/>
                  <a:gd name="connsiteY133" fmla="*/ 1182 h 10000"/>
                  <a:gd name="connsiteX134" fmla="*/ 2981 w 10000"/>
                  <a:gd name="connsiteY134" fmla="*/ 1192 h 10000"/>
                  <a:gd name="connsiteX135" fmla="*/ 2970 w 10000"/>
                  <a:gd name="connsiteY135" fmla="*/ 1201 h 10000"/>
                  <a:gd name="connsiteX136" fmla="*/ 2956 w 10000"/>
                  <a:gd name="connsiteY136" fmla="*/ 1218 h 10000"/>
                  <a:gd name="connsiteX137" fmla="*/ 2939 w 10000"/>
                  <a:gd name="connsiteY137" fmla="*/ 1240 h 10000"/>
                  <a:gd name="connsiteX138" fmla="*/ 2928 w 10000"/>
                  <a:gd name="connsiteY138" fmla="*/ 1247 h 10000"/>
                  <a:gd name="connsiteX139" fmla="*/ 2922 w 10000"/>
                  <a:gd name="connsiteY139" fmla="*/ 1250 h 10000"/>
                  <a:gd name="connsiteX140" fmla="*/ 2911 w 10000"/>
                  <a:gd name="connsiteY140" fmla="*/ 1250 h 10000"/>
                  <a:gd name="connsiteX141" fmla="*/ 2884 w 10000"/>
                  <a:gd name="connsiteY141" fmla="*/ 1247 h 10000"/>
                  <a:gd name="connsiteX142" fmla="*/ 2864 w 10000"/>
                  <a:gd name="connsiteY142" fmla="*/ 1237 h 10000"/>
                  <a:gd name="connsiteX143" fmla="*/ 2848 w 10000"/>
                  <a:gd name="connsiteY143" fmla="*/ 1231 h 10000"/>
                  <a:gd name="connsiteX144" fmla="*/ 2834 w 10000"/>
                  <a:gd name="connsiteY144" fmla="*/ 1227 h 10000"/>
                  <a:gd name="connsiteX145" fmla="*/ 2831 w 10000"/>
                  <a:gd name="connsiteY145" fmla="*/ 1227 h 10000"/>
                  <a:gd name="connsiteX146" fmla="*/ 2831 w 10000"/>
                  <a:gd name="connsiteY146" fmla="*/ 1221 h 10000"/>
                  <a:gd name="connsiteX147" fmla="*/ 2825 w 10000"/>
                  <a:gd name="connsiteY147" fmla="*/ 1205 h 10000"/>
                  <a:gd name="connsiteX148" fmla="*/ 2823 w 10000"/>
                  <a:gd name="connsiteY148" fmla="*/ 1192 h 10000"/>
                  <a:gd name="connsiteX149" fmla="*/ 2817 w 10000"/>
                  <a:gd name="connsiteY149" fmla="*/ 1182 h 10000"/>
                  <a:gd name="connsiteX150" fmla="*/ 2814 w 10000"/>
                  <a:gd name="connsiteY150" fmla="*/ 1176 h 10000"/>
                  <a:gd name="connsiteX151" fmla="*/ 2792 w 10000"/>
                  <a:gd name="connsiteY151" fmla="*/ 1172 h 10000"/>
                  <a:gd name="connsiteX152" fmla="*/ 2759 w 10000"/>
                  <a:gd name="connsiteY152" fmla="*/ 1156 h 10000"/>
                  <a:gd name="connsiteX153" fmla="*/ 2734 w 10000"/>
                  <a:gd name="connsiteY153" fmla="*/ 1143 h 10000"/>
                  <a:gd name="connsiteX154" fmla="*/ 2695 w 10000"/>
                  <a:gd name="connsiteY154" fmla="*/ 1124 h 10000"/>
                  <a:gd name="connsiteX155" fmla="*/ 2670 w 10000"/>
                  <a:gd name="connsiteY155" fmla="*/ 1108 h 10000"/>
                  <a:gd name="connsiteX156" fmla="*/ 2645 w 10000"/>
                  <a:gd name="connsiteY156" fmla="*/ 1091 h 10000"/>
                  <a:gd name="connsiteX157" fmla="*/ 2618 w 10000"/>
                  <a:gd name="connsiteY157" fmla="*/ 1088 h 10000"/>
                  <a:gd name="connsiteX158" fmla="*/ 2576 w 10000"/>
                  <a:gd name="connsiteY158" fmla="*/ 1088 h 10000"/>
                  <a:gd name="connsiteX159" fmla="*/ 2551 w 10000"/>
                  <a:gd name="connsiteY159" fmla="*/ 1091 h 10000"/>
                  <a:gd name="connsiteX160" fmla="*/ 2521 w 10000"/>
                  <a:gd name="connsiteY160" fmla="*/ 1098 h 10000"/>
                  <a:gd name="connsiteX161" fmla="*/ 2493 w 10000"/>
                  <a:gd name="connsiteY161" fmla="*/ 1104 h 10000"/>
                  <a:gd name="connsiteX162" fmla="*/ 2468 w 10000"/>
                  <a:gd name="connsiteY162" fmla="*/ 1108 h 10000"/>
                  <a:gd name="connsiteX163" fmla="*/ 2404 w 10000"/>
                  <a:gd name="connsiteY163" fmla="*/ 1124 h 10000"/>
                  <a:gd name="connsiteX164" fmla="*/ 2366 w 10000"/>
                  <a:gd name="connsiteY164" fmla="*/ 1133 h 10000"/>
                  <a:gd name="connsiteX165" fmla="*/ 2346 w 10000"/>
                  <a:gd name="connsiteY165" fmla="*/ 1137 h 10000"/>
                  <a:gd name="connsiteX166" fmla="*/ 2294 w 10000"/>
                  <a:gd name="connsiteY166" fmla="*/ 1146 h 10000"/>
                  <a:gd name="connsiteX167" fmla="*/ 2249 w 10000"/>
                  <a:gd name="connsiteY167" fmla="*/ 1156 h 10000"/>
                  <a:gd name="connsiteX168" fmla="*/ 2230 w 10000"/>
                  <a:gd name="connsiteY168" fmla="*/ 1156 h 10000"/>
                  <a:gd name="connsiteX169" fmla="*/ 2222 w 10000"/>
                  <a:gd name="connsiteY169" fmla="*/ 1163 h 10000"/>
                  <a:gd name="connsiteX170" fmla="*/ 2194 w 10000"/>
                  <a:gd name="connsiteY170" fmla="*/ 1163 h 10000"/>
                  <a:gd name="connsiteX171" fmla="*/ 2172 w 10000"/>
                  <a:gd name="connsiteY171" fmla="*/ 1163 h 10000"/>
                  <a:gd name="connsiteX172" fmla="*/ 2147 w 10000"/>
                  <a:gd name="connsiteY172" fmla="*/ 1166 h 10000"/>
                  <a:gd name="connsiteX173" fmla="*/ 2108 w 10000"/>
                  <a:gd name="connsiteY173" fmla="*/ 1166 h 10000"/>
                  <a:gd name="connsiteX174" fmla="*/ 2083 w 10000"/>
                  <a:gd name="connsiteY174" fmla="*/ 1156 h 10000"/>
                  <a:gd name="connsiteX175" fmla="*/ 2042 w 10000"/>
                  <a:gd name="connsiteY175" fmla="*/ 1143 h 10000"/>
                  <a:gd name="connsiteX176" fmla="*/ 2011 w 10000"/>
                  <a:gd name="connsiteY176" fmla="*/ 1143 h 10000"/>
                  <a:gd name="connsiteX177" fmla="*/ 1994 w 10000"/>
                  <a:gd name="connsiteY177" fmla="*/ 1146 h 10000"/>
                  <a:gd name="connsiteX178" fmla="*/ 1967 w 10000"/>
                  <a:gd name="connsiteY178" fmla="*/ 1156 h 10000"/>
                  <a:gd name="connsiteX179" fmla="*/ 1903 w 10000"/>
                  <a:gd name="connsiteY179" fmla="*/ 1176 h 10000"/>
                  <a:gd name="connsiteX180" fmla="*/ 1873 w 10000"/>
                  <a:gd name="connsiteY180" fmla="*/ 1182 h 10000"/>
                  <a:gd name="connsiteX181" fmla="*/ 1850 w 10000"/>
                  <a:gd name="connsiteY181" fmla="*/ 1185 h 10000"/>
                  <a:gd name="connsiteX182" fmla="*/ 1842 w 10000"/>
                  <a:gd name="connsiteY182" fmla="*/ 1192 h 10000"/>
                  <a:gd name="connsiteX183" fmla="*/ 1823 w 10000"/>
                  <a:gd name="connsiteY183" fmla="*/ 1195 h 10000"/>
                  <a:gd name="connsiteX184" fmla="*/ 1814 w 10000"/>
                  <a:gd name="connsiteY184" fmla="*/ 1201 h 10000"/>
                  <a:gd name="connsiteX185" fmla="*/ 1792 w 10000"/>
                  <a:gd name="connsiteY185" fmla="*/ 1218 h 10000"/>
                  <a:gd name="connsiteX186" fmla="*/ 1767 w 10000"/>
                  <a:gd name="connsiteY186" fmla="*/ 1231 h 10000"/>
                  <a:gd name="connsiteX187" fmla="*/ 1717 w 10000"/>
                  <a:gd name="connsiteY187" fmla="*/ 1266 h 10000"/>
                  <a:gd name="connsiteX188" fmla="*/ 1695 w 10000"/>
                  <a:gd name="connsiteY188" fmla="*/ 1279 h 10000"/>
                  <a:gd name="connsiteX189" fmla="*/ 1654 w 10000"/>
                  <a:gd name="connsiteY189" fmla="*/ 1308 h 10000"/>
                  <a:gd name="connsiteX190" fmla="*/ 1620 w 10000"/>
                  <a:gd name="connsiteY190" fmla="*/ 1334 h 10000"/>
                  <a:gd name="connsiteX191" fmla="*/ 1590 w 10000"/>
                  <a:gd name="connsiteY191" fmla="*/ 1360 h 10000"/>
                  <a:gd name="connsiteX192" fmla="*/ 1565 w 10000"/>
                  <a:gd name="connsiteY192" fmla="*/ 1380 h 10000"/>
                  <a:gd name="connsiteX193" fmla="*/ 1532 w 10000"/>
                  <a:gd name="connsiteY193" fmla="*/ 1402 h 10000"/>
                  <a:gd name="connsiteX194" fmla="*/ 1501 w 10000"/>
                  <a:gd name="connsiteY194" fmla="*/ 1418 h 10000"/>
                  <a:gd name="connsiteX195" fmla="*/ 1460 w 10000"/>
                  <a:gd name="connsiteY195" fmla="*/ 1438 h 10000"/>
                  <a:gd name="connsiteX196" fmla="*/ 1435 w 10000"/>
                  <a:gd name="connsiteY196" fmla="*/ 1454 h 10000"/>
                  <a:gd name="connsiteX197" fmla="*/ 1421 w 10000"/>
                  <a:gd name="connsiteY197" fmla="*/ 1464 h 10000"/>
                  <a:gd name="connsiteX198" fmla="*/ 1380 w 10000"/>
                  <a:gd name="connsiteY198" fmla="*/ 1473 h 10000"/>
                  <a:gd name="connsiteX199" fmla="*/ 1324 w 10000"/>
                  <a:gd name="connsiteY199" fmla="*/ 1477 h 10000"/>
                  <a:gd name="connsiteX200" fmla="*/ 1274 w 10000"/>
                  <a:gd name="connsiteY200" fmla="*/ 1483 h 10000"/>
                  <a:gd name="connsiteX201" fmla="*/ 1244 w 10000"/>
                  <a:gd name="connsiteY201" fmla="*/ 1486 h 10000"/>
                  <a:gd name="connsiteX202" fmla="*/ 1233 w 10000"/>
                  <a:gd name="connsiteY202" fmla="*/ 1486 h 10000"/>
                  <a:gd name="connsiteX203" fmla="*/ 1197 w 10000"/>
                  <a:gd name="connsiteY203" fmla="*/ 1493 h 10000"/>
                  <a:gd name="connsiteX204" fmla="*/ 1180 w 10000"/>
                  <a:gd name="connsiteY204" fmla="*/ 1496 h 10000"/>
                  <a:gd name="connsiteX205" fmla="*/ 1169 w 10000"/>
                  <a:gd name="connsiteY205" fmla="*/ 1496 h 10000"/>
                  <a:gd name="connsiteX206" fmla="*/ 1161 w 10000"/>
                  <a:gd name="connsiteY206" fmla="*/ 1503 h 10000"/>
                  <a:gd name="connsiteX207" fmla="*/ 1155 w 10000"/>
                  <a:gd name="connsiteY207" fmla="*/ 1503 h 10000"/>
                  <a:gd name="connsiteX208" fmla="*/ 501 w 10000"/>
                  <a:gd name="connsiteY208" fmla="*/ 2277 h 10000"/>
                  <a:gd name="connsiteX209" fmla="*/ 396 w 10000"/>
                  <a:gd name="connsiteY209" fmla="*/ 2532 h 10000"/>
                  <a:gd name="connsiteX210" fmla="*/ 324 w 10000"/>
                  <a:gd name="connsiteY210" fmla="*/ 2759 h 10000"/>
                  <a:gd name="connsiteX211" fmla="*/ 274 w 10000"/>
                  <a:gd name="connsiteY211" fmla="*/ 2866 h 10000"/>
                  <a:gd name="connsiteX212" fmla="*/ 202 w 10000"/>
                  <a:gd name="connsiteY212" fmla="*/ 3008 h 10000"/>
                  <a:gd name="connsiteX213" fmla="*/ 211 w 10000"/>
                  <a:gd name="connsiteY213" fmla="*/ 3177 h 10000"/>
                  <a:gd name="connsiteX214" fmla="*/ 235 w 10000"/>
                  <a:gd name="connsiteY214" fmla="*/ 3368 h 10000"/>
                  <a:gd name="connsiteX215" fmla="*/ 266 w 10000"/>
                  <a:gd name="connsiteY215" fmla="*/ 3595 h 10000"/>
                  <a:gd name="connsiteX216" fmla="*/ 299 w 10000"/>
                  <a:gd name="connsiteY216" fmla="*/ 3831 h 10000"/>
                  <a:gd name="connsiteX217" fmla="*/ 305 w 10000"/>
                  <a:gd name="connsiteY217" fmla="*/ 3863 h 10000"/>
                  <a:gd name="connsiteX218" fmla="*/ 341 w 10000"/>
                  <a:gd name="connsiteY218" fmla="*/ 3941 h 10000"/>
                  <a:gd name="connsiteX219" fmla="*/ 186 w 10000"/>
                  <a:gd name="connsiteY219" fmla="*/ 3935 h 10000"/>
                  <a:gd name="connsiteX220" fmla="*/ 30 w 10000"/>
                  <a:gd name="connsiteY220" fmla="*/ 3925 h 10000"/>
                  <a:gd name="connsiteX221" fmla="*/ 0 w 10000"/>
                  <a:gd name="connsiteY221" fmla="*/ 4054 h 10000"/>
                  <a:gd name="connsiteX222" fmla="*/ 14 w 10000"/>
                  <a:gd name="connsiteY222" fmla="*/ 4152 h 10000"/>
                  <a:gd name="connsiteX223" fmla="*/ 22 w 10000"/>
                  <a:gd name="connsiteY223" fmla="*/ 4242 h 10000"/>
                  <a:gd name="connsiteX224" fmla="*/ 30 w 10000"/>
                  <a:gd name="connsiteY224" fmla="*/ 4291 h 10000"/>
                  <a:gd name="connsiteX225" fmla="*/ 102 w 10000"/>
                  <a:gd name="connsiteY225" fmla="*/ 4271 h 10000"/>
                  <a:gd name="connsiteX226" fmla="*/ 155 w 10000"/>
                  <a:gd name="connsiteY226" fmla="*/ 4262 h 10000"/>
                  <a:gd name="connsiteX227" fmla="*/ 410 w 10000"/>
                  <a:gd name="connsiteY227" fmla="*/ 4255 h 10000"/>
                  <a:gd name="connsiteX228" fmla="*/ 418 w 10000"/>
                  <a:gd name="connsiteY228" fmla="*/ 4385 h 10000"/>
                  <a:gd name="connsiteX229" fmla="*/ 429 w 10000"/>
                  <a:gd name="connsiteY229" fmla="*/ 4543 h 10000"/>
                  <a:gd name="connsiteX230" fmla="*/ 443 w 10000"/>
                  <a:gd name="connsiteY230" fmla="*/ 4585 h 10000"/>
                  <a:gd name="connsiteX231" fmla="*/ 465 w 10000"/>
                  <a:gd name="connsiteY231" fmla="*/ 4611 h 10000"/>
                  <a:gd name="connsiteX232" fmla="*/ 468 w 10000"/>
                  <a:gd name="connsiteY232" fmla="*/ 4621 h 10000"/>
                  <a:gd name="connsiteX233" fmla="*/ 474 w 10000"/>
                  <a:gd name="connsiteY233" fmla="*/ 4679 h 10000"/>
                  <a:gd name="connsiteX234" fmla="*/ 554 w 10000"/>
                  <a:gd name="connsiteY234" fmla="*/ 4738 h 10000"/>
                  <a:gd name="connsiteX235" fmla="*/ 637 w 10000"/>
                  <a:gd name="connsiteY235" fmla="*/ 4809 h 10000"/>
                  <a:gd name="connsiteX236" fmla="*/ 704 w 10000"/>
                  <a:gd name="connsiteY236" fmla="*/ 4851 h 10000"/>
                  <a:gd name="connsiteX237" fmla="*/ 740 w 10000"/>
                  <a:gd name="connsiteY237" fmla="*/ 4893 h 10000"/>
                  <a:gd name="connsiteX238" fmla="*/ 756 w 10000"/>
                  <a:gd name="connsiteY238" fmla="*/ 4896 h 10000"/>
                  <a:gd name="connsiteX239" fmla="*/ 767 w 10000"/>
                  <a:gd name="connsiteY239" fmla="*/ 4880 h 10000"/>
                  <a:gd name="connsiteX240" fmla="*/ 806 w 10000"/>
                  <a:gd name="connsiteY240" fmla="*/ 4945 h 10000"/>
                  <a:gd name="connsiteX241" fmla="*/ 886 w 10000"/>
                  <a:gd name="connsiteY241" fmla="*/ 5078 h 10000"/>
                  <a:gd name="connsiteX242" fmla="*/ 911 w 10000"/>
                  <a:gd name="connsiteY242" fmla="*/ 5130 h 10000"/>
                  <a:gd name="connsiteX243" fmla="*/ 920 w 10000"/>
                  <a:gd name="connsiteY243" fmla="*/ 5191 h 10000"/>
                  <a:gd name="connsiteX244" fmla="*/ 920 w 10000"/>
                  <a:gd name="connsiteY244" fmla="*/ 5220 h 10000"/>
                  <a:gd name="connsiteX245" fmla="*/ 911 w 10000"/>
                  <a:gd name="connsiteY245" fmla="*/ 5314 h 10000"/>
                  <a:gd name="connsiteX246" fmla="*/ 898 w 10000"/>
                  <a:gd name="connsiteY246" fmla="*/ 5369 h 10000"/>
                  <a:gd name="connsiteX247" fmla="*/ 895 w 10000"/>
                  <a:gd name="connsiteY247" fmla="*/ 5385 h 10000"/>
                  <a:gd name="connsiteX248" fmla="*/ 895 w 10000"/>
                  <a:gd name="connsiteY248" fmla="*/ 5405 h 10000"/>
                  <a:gd name="connsiteX249" fmla="*/ 898 w 10000"/>
                  <a:gd name="connsiteY249" fmla="*/ 5434 h 10000"/>
                  <a:gd name="connsiteX250" fmla="*/ 911 w 10000"/>
                  <a:gd name="connsiteY250" fmla="*/ 5463 h 10000"/>
                  <a:gd name="connsiteX251" fmla="*/ 920 w 10000"/>
                  <a:gd name="connsiteY251" fmla="*/ 5492 h 10000"/>
                  <a:gd name="connsiteX252" fmla="*/ 934 w 10000"/>
                  <a:gd name="connsiteY252" fmla="*/ 5518 h 10000"/>
                  <a:gd name="connsiteX253" fmla="*/ 1169 w 10000"/>
                  <a:gd name="connsiteY253" fmla="*/ 5738 h 10000"/>
                  <a:gd name="connsiteX254" fmla="*/ 1188 w 10000"/>
                  <a:gd name="connsiteY254" fmla="*/ 5755 h 10000"/>
                  <a:gd name="connsiteX255" fmla="*/ 1216 w 10000"/>
                  <a:gd name="connsiteY255" fmla="*/ 5758 h 10000"/>
                  <a:gd name="connsiteX256" fmla="*/ 1313 w 10000"/>
                  <a:gd name="connsiteY256" fmla="*/ 5774 h 10000"/>
                  <a:gd name="connsiteX257" fmla="*/ 1349 w 10000"/>
                  <a:gd name="connsiteY257" fmla="*/ 5787 h 10000"/>
                  <a:gd name="connsiteX258" fmla="*/ 1393 w 10000"/>
                  <a:gd name="connsiteY258" fmla="*/ 5793 h 10000"/>
                  <a:gd name="connsiteX259" fmla="*/ 1393 w 10000"/>
                  <a:gd name="connsiteY259" fmla="*/ 5797 h 10000"/>
                  <a:gd name="connsiteX260" fmla="*/ 1421 w 10000"/>
                  <a:gd name="connsiteY260" fmla="*/ 5810 h 10000"/>
                  <a:gd name="connsiteX261" fmla="*/ 1446 w 10000"/>
                  <a:gd name="connsiteY261" fmla="*/ 5829 h 10000"/>
                  <a:gd name="connsiteX262" fmla="*/ 1460 w 10000"/>
                  <a:gd name="connsiteY262" fmla="*/ 5842 h 10000"/>
                  <a:gd name="connsiteX263" fmla="*/ 1476 w 10000"/>
                  <a:gd name="connsiteY263" fmla="*/ 5848 h 10000"/>
                  <a:gd name="connsiteX264" fmla="*/ 1501 w 10000"/>
                  <a:gd name="connsiteY264" fmla="*/ 5852 h 10000"/>
                  <a:gd name="connsiteX265" fmla="*/ 1532 w 10000"/>
                  <a:gd name="connsiteY265" fmla="*/ 5887 h 10000"/>
                  <a:gd name="connsiteX266" fmla="*/ 1565 w 10000"/>
                  <a:gd name="connsiteY266" fmla="*/ 5942 h 10000"/>
                  <a:gd name="connsiteX267" fmla="*/ 1587 w 10000"/>
                  <a:gd name="connsiteY267" fmla="*/ 5972 h 10000"/>
                  <a:gd name="connsiteX268" fmla="*/ 1612 w 10000"/>
                  <a:gd name="connsiteY268" fmla="*/ 5955 h 10000"/>
                  <a:gd name="connsiteX269" fmla="*/ 1679 w 10000"/>
                  <a:gd name="connsiteY269" fmla="*/ 6049 h 10000"/>
                  <a:gd name="connsiteX270" fmla="*/ 1720 w 10000"/>
                  <a:gd name="connsiteY270" fmla="*/ 6108 h 10000"/>
                  <a:gd name="connsiteX271" fmla="*/ 1751 w 10000"/>
                  <a:gd name="connsiteY271" fmla="*/ 6133 h 10000"/>
                  <a:gd name="connsiteX272" fmla="*/ 1792 w 10000"/>
                  <a:gd name="connsiteY272" fmla="*/ 6169 h 10000"/>
                  <a:gd name="connsiteX273" fmla="*/ 1801 w 10000"/>
                  <a:gd name="connsiteY273" fmla="*/ 6172 h 10000"/>
                  <a:gd name="connsiteX274" fmla="*/ 1814 w 10000"/>
                  <a:gd name="connsiteY274" fmla="*/ 6286 h 10000"/>
                  <a:gd name="connsiteX275" fmla="*/ 1817 w 10000"/>
                  <a:gd name="connsiteY275" fmla="*/ 6331 h 10000"/>
                  <a:gd name="connsiteX276" fmla="*/ 1809 w 10000"/>
                  <a:gd name="connsiteY276" fmla="*/ 6444 h 10000"/>
                  <a:gd name="connsiteX277" fmla="*/ 1801 w 10000"/>
                  <a:gd name="connsiteY277" fmla="*/ 6499 h 10000"/>
                  <a:gd name="connsiteX278" fmla="*/ 1781 w 10000"/>
                  <a:gd name="connsiteY278" fmla="*/ 6522 h 10000"/>
                  <a:gd name="connsiteX279" fmla="*/ 1773 w 10000"/>
                  <a:gd name="connsiteY279" fmla="*/ 6541 h 10000"/>
                  <a:gd name="connsiteX280" fmla="*/ 1762 w 10000"/>
                  <a:gd name="connsiteY280" fmla="*/ 6571 h 10000"/>
                  <a:gd name="connsiteX281" fmla="*/ 1767 w 10000"/>
                  <a:gd name="connsiteY281" fmla="*/ 6622 h 10000"/>
                  <a:gd name="connsiteX282" fmla="*/ 1767 w 10000"/>
                  <a:gd name="connsiteY282" fmla="*/ 6665 h 10000"/>
                  <a:gd name="connsiteX283" fmla="*/ 1767 w 10000"/>
                  <a:gd name="connsiteY283" fmla="*/ 6694 h 10000"/>
                  <a:gd name="connsiteX284" fmla="*/ 1776 w 10000"/>
                  <a:gd name="connsiteY284" fmla="*/ 6726 h 10000"/>
                  <a:gd name="connsiteX285" fmla="*/ 1776 w 10000"/>
                  <a:gd name="connsiteY285" fmla="*/ 6745 h 10000"/>
                  <a:gd name="connsiteX286" fmla="*/ 1767 w 10000"/>
                  <a:gd name="connsiteY286" fmla="*/ 6765 h 10000"/>
                  <a:gd name="connsiteX287" fmla="*/ 1762 w 10000"/>
                  <a:gd name="connsiteY287" fmla="*/ 6804 h 10000"/>
                  <a:gd name="connsiteX288" fmla="*/ 1753 w 10000"/>
                  <a:gd name="connsiteY288" fmla="*/ 6839 h 10000"/>
                  <a:gd name="connsiteX289" fmla="*/ 1742 w 10000"/>
                  <a:gd name="connsiteY289" fmla="*/ 6849 h 10000"/>
                  <a:gd name="connsiteX290" fmla="*/ 1726 w 10000"/>
                  <a:gd name="connsiteY290" fmla="*/ 6849 h 10000"/>
                  <a:gd name="connsiteX291" fmla="*/ 1712 w 10000"/>
                  <a:gd name="connsiteY291" fmla="*/ 6852 h 10000"/>
                  <a:gd name="connsiteX292" fmla="*/ 1640 w 10000"/>
                  <a:gd name="connsiteY292" fmla="*/ 6953 h 10000"/>
                  <a:gd name="connsiteX293" fmla="*/ 1493 w 10000"/>
                  <a:gd name="connsiteY293" fmla="*/ 7105 h 10000"/>
                  <a:gd name="connsiteX294" fmla="*/ 1490 w 10000"/>
                  <a:gd name="connsiteY294" fmla="*/ 7124 h 10000"/>
                  <a:gd name="connsiteX295" fmla="*/ 1468 w 10000"/>
                  <a:gd name="connsiteY295" fmla="*/ 7137 h 10000"/>
                  <a:gd name="connsiteX296" fmla="*/ 1454 w 10000"/>
                  <a:gd name="connsiteY296" fmla="*/ 7144 h 10000"/>
                  <a:gd name="connsiteX297" fmla="*/ 1452 w 10000"/>
                  <a:gd name="connsiteY297" fmla="*/ 7157 h 10000"/>
                  <a:gd name="connsiteX298" fmla="*/ 1446 w 10000"/>
                  <a:gd name="connsiteY298" fmla="*/ 7199 h 10000"/>
                  <a:gd name="connsiteX299" fmla="*/ 1476 w 10000"/>
                  <a:gd name="connsiteY299" fmla="*/ 7247 h 10000"/>
                  <a:gd name="connsiteX300" fmla="*/ 1501 w 10000"/>
                  <a:gd name="connsiteY300" fmla="*/ 7270 h 10000"/>
                  <a:gd name="connsiteX301" fmla="*/ 1518 w 10000"/>
                  <a:gd name="connsiteY301" fmla="*/ 7286 h 10000"/>
                  <a:gd name="connsiteX302" fmla="*/ 1524 w 10000"/>
                  <a:gd name="connsiteY302" fmla="*/ 7306 h 10000"/>
                  <a:gd name="connsiteX303" fmla="*/ 1540 w 10000"/>
                  <a:gd name="connsiteY303" fmla="*/ 7322 h 10000"/>
                  <a:gd name="connsiteX304" fmla="*/ 1565 w 10000"/>
                  <a:gd name="connsiteY304" fmla="*/ 7325 h 10000"/>
                  <a:gd name="connsiteX305" fmla="*/ 1590 w 10000"/>
                  <a:gd name="connsiteY305" fmla="*/ 7332 h 10000"/>
                  <a:gd name="connsiteX306" fmla="*/ 1615 w 10000"/>
                  <a:gd name="connsiteY306" fmla="*/ 7345 h 10000"/>
                  <a:gd name="connsiteX307" fmla="*/ 1662 w 10000"/>
                  <a:gd name="connsiteY307" fmla="*/ 7370 h 10000"/>
                  <a:gd name="connsiteX308" fmla="*/ 1670 w 10000"/>
                  <a:gd name="connsiteY308" fmla="*/ 7351 h 10000"/>
                  <a:gd name="connsiteX309" fmla="*/ 1726 w 10000"/>
                  <a:gd name="connsiteY309" fmla="*/ 7354 h 10000"/>
                  <a:gd name="connsiteX310" fmla="*/ 1726 w 10000"/>
                  <a:gd name="connsiteY310" fmla="*/ 7400 h 10000"/>
                  <a:gd name="connsiteX311" fmla="*/ 1773 w 10000"/>
                  <a:gd name="connsiteY311" fmla="*/ 7409 h 10000"/>
                  <a:gd name="connsiteX312" fmla="*/ 1806 w 10000"/>
                  <a:gd name="connsiteY312" fmla="*/ 7416 h 10000"/>
                  <a:gd name="connsiteX313" fmla="*/ 1839 w 10000"/>
                  <a:gd name="connsiteY313" fmla="*/ 7403 h 10000"/>
                  <a:gd name="connsiteX314" fmla="*/ 1886 w 10000"/>
                  <a:gd name="connsiteY314" fmla="*/ 7403 h 10000"/>
                  <a:gd name="connsiteX315" fmla="*/ 1898 w 10000"/>
                  <a:gd name="connsiteY315" fmla="*/ 7403 h 10000"/>
                  <a:gd name="connsiteX316" fmla="*/ 1914 w 10000"/>
                  <a:gd name="connsiteY316" fmla="*/ 7494 h 10000"/>
                  <a:gd name="connsiteX317" fmla="*/ 1895 w 10000"/>
                  <a:gd name="connsiteY317" fmla="*/ 7523 h 10000"/>
                  <a:gd name="connsiteX318" fmla="*/ 1825 w 10000"/>
                  <a:gd name="connsiteY318" fmla="*/ 7617 h 10000"/>
                  <a:gd name="connsiteX319" fmla="*/ 1776 w 10000"/>
                  <a:gd name="connsiteY319" fmla="*/ 7691 h 10000"/>
                  <a:gd name="connsiteX320" fmla="*/ 1781 w 10000"/>
                  <a:gd name="connsiteY320" fmla="*/ 7723 h 10000"/>
                  <a:gd name="connsiteX321" fmla="*/ 1767 w 10000"/>
                  <a:gd name="connsiteY321" fmla="*/ 7759 h 10000"/>
                  <a:gd name="connsiteX322" fmla="*/ 1762 w 10000"/>
                  <a:gd name="connsiteY322" fmla="*/ 7817 h 10000"/>
                  <a:gd name="connsiteX323" fmla="*/ 1762 w 10000"/>
                  <a:gd name="connsiteY323" fmla="*/ 7856 h 10000"/>
                  <a:gd name="connsiteX324" fmla="*/ 1776 w 10000"/>
                  <a:gd name="connsiteY324" fmla="*/ 7892 h 10000"/>
                  <a:gd name="connsiteX325" fmla="*/ 1784 w 10000"/>
                  <a:gd name="connsiteY325" fmla="*/ 7902 h 10000"/>
                  <a:gd name="connsiteX326" fmla="*/ 1801 w 10000"/>
                  <a:gd name="connsiteY326" fmla="*/ 7908 h 10000"/>
                  <a:gd name="connsiteX327" fmla="*/ 1809 w 10000"/>
                  <a:gd name="connsiteY327" fmla="*/ 7911 h 10000"/>
                  <a:gd name="connsiteX328" fmla="*/ 1801 w 10000"/>
                  <a:gd name="connsiteY328" fmla="*/ 7940 h 10000"/>
                  <a:gd name="connsiteX329" fmla="*/ 1798 w 10000"/>
                  <a:gd name="connsiteY329" fmla="*/ 7979 h 10000"/>
                  <a:gd name="connsiteX330" fmla="*/ 1806 w 10000"/>
                  <a:gd name="connsiteY330" fmla="*/ 8002 h 10000"/>
                  <a:gd name="connsiteX331" fmla="*/ 1823 w 10000"/>
                  <a:gd name="connsiteY331" fmla="*/ 8021 h 10000"/>
                  <a:gd name="connsiteX332" fmla="*/ 1834 w 10000"/>
                  <a:gd name="connsiteY332" fmla="*/ 8044 h 10000"/>
                  <a:gd name="connsiteX333" fmla="*/ 1839 w 10000"/>
                  <a:gd name="connsiteY333" fmla="*/ 8073 h 10000"/>
                  <a:gd name="connsiteX334" fmla="*/ 1842 w 10000"/>
                  <a:gd name="connsiteY334" fmla="*/ 8106 h 10000"/>
                  <a:gd name="connsiteX335" fmla="*/ 1839 w 10000"/>
                  <a:gd name="connsiteY335" fmla="*/ 8144 h 10000"/>
                  <a:gd name="connsiteX336" fmla="*/ 1856 w 10000"/>
                  <a:gd name="connsiteY336" fmla="*/ 8164 h 10000"/>
                  <a:gd name="connsiteX337" fmla="*/ 1886 w 10000"/>
                  <a:gd name="connsiteY337" fmla="*/ 8193 h 10000"/>
                  <a:gd name="connsiteX338" fmla="*/ 1922 w 10000"/>
                  <a:gd name="connsiteY338" fmla="*/ 8206 h 10000"/>
                  <a:gd name="connsiteX339" fmla="*/ 1967 w 10000"/>
                  <a:gd name="connsiteY339" fmla="*/ 8203 h 10000"/>
                  <a:gd name="connsiteX340" fmla="*/ 1986 w 10000"/>
                  <a:gd name="connsiteY340" fmla="*/ 8212 h 10000"/>
                  <a:gd name="connsiteX341" fmla="*/ 2000 w 10000"/>
                  <a:gd name="connsiteY341" fmla="*/ 8232 h 10000"/>
                  <a:gd name="connsiteX342" fmla="*/ 2033 w 10000"/>
                  <a:gd name="connsiteY342" fmla="*/ 8258 h 10000"/>
                  <a:gd name="connsiteX343" fmla="*/ 2050 w 10000"/>
                  <a:gd name="connsiteY343" fmla="*/ 8271 h 10000"/>
                  <a:gd name="connsiteX344" fmla="*/ 2089 w 10000"/>
                  <a:gd name="connsiteY344" fmla="*/ 8280 h 10000"/>
                  <a:gd name="connsiteX345" fmla="*/ 2122 w 10000"/>
                  <a:gd name="connsiteY345" fmla="*/ 8300 h 10000"/>
                  <a:gd name="connsiteX346" fmla="*/ 2163 w 10000"/>
                  <a:gd name="connsiteY346" fmla="*/ 8332 h 10000"/>
                  <a:gd name="connsiteX347" fmla="*/ 2172 w 10000"/>
                  <a:gd name="connsiteY347" fmla="*/ 8335 h 10000"/>
                  <a:gd name="connsiteX348" fmla="*/ 2177 w 10000"/>
                  <a:gd name="connsiteY348" fmla="*/ 8345 h 10000"/>
                  <a:gd name="connsiteX349" fmla="*/ 2163 w 10000"/>
                  <a:gd name="connsiteY349" fmla="*/ 8371 h 10000"/>
                  <a:gd name="connsiteX350" fmla="*/ 2139 w 10000"/>
                  <a:gd name="connsiteY350" fmla="*/ 8423 h 10000"/>
                  <a:gd name="connsiteX351" fmla="*/ 2130 w 10000"/>
                  <a:gd name="connsiteY351" fmla="*/ 8439 h 10000"/>
                  <a:gd name="connsiteX352" fmla="*/ 2105 w 10000"/>
                  <a:gd name="connsiteY352" fmla="*/ 8446 h 10000"/>
                  <a:gd name="connsiteX353" fmla="*/ 2080 w 10000"/>
                  <a:gd name="connsiteY353" fmla="*/ 8449 h 10000"/>
                  <a:gd name="connsiteX354" fmla="*/ 2075 w 10000"/>
                  <a:gd name="connsiteY354" fmla="*/ 8459 h 10000"/>
                  <a:gd name="connsiteX355" fmla="*/ 2072 w 10000"/>
                  <a:gd name="connsiteY355" fmla="*/ 8475 h 10000"/>
                  <a:gd name="connsiteX356" fmla="*/ 2080 w 10000"/>
                  <a:gd name="connsiteY356" fmla="*/ 8484 h 10000"/>
                  <a:gd name="connsiteX357" fmla="*/ 2100 w 10000"/>
                  <a:gd name="connsiteY357" fmla="*/ 8475 h 10000"/>
                  <a:gd name="connsiteX358" fmla="*/ 2141 w 10000"/>
                  <a:gd name="connsiteY358" fmla="*/ 8478 h 10000"/>
                  <a:gd name="connsiteX359" fmla="*/ 2172 w 10000"/>
                  <a:gd name="connsiteY359" fmla="*/ 8475 h 10000"/>
                  <a:gd name="connsiteX360" fmla="*/ 2188 w 10000"/>
                  <a:gd name="connsiteY360" fmla="*/ 8475 h 10000"/>
                  <a:gd name="connsiteX361" fmla="*/ 2222 w 10000"/>
                  <a:gd name="connsiteY361" fmla="*/ 8497 h 10000"/>
                  <a:gd name="connsiteX362" fmla="*/ 2252 w 10000"/>
                  <a:gd name="connsiteY362" fmla="*/ 8514 h 10000"/>
                  <a:gd name="connsiteX363" fmla="*/ 2274 w 10000"/>
                  <a:gd name="connsiteY363" fmla="*/ 8514 h 10000"/>
                  <a:gd name="connsiteX364" fmla="*/ 2299 w 10000"/>
                  <a:gd name="connsiteY364" fmla="*/ 8504 h 10000"/>
                  <a:gd name="connsiteX365" fmla="*/ 2310 w 10000"/>
                  <a:gd name="connsiteY365" fmla="*/ 8504 h 10000"/>
                  <a:gd name="connsiteX366" fmla="*/ 2319 w 10000"/>
                  <a:gd name="connsiteY366" fmla="*/ 8484 h 10000"/>
                  <a:gd name="connsiteX367" fmla="*/ 2338 w 10000"/>
                  <a:gd name="connsiteY367" fmla="*/ 8494 h 10000"/>
                  <a:gd name="connsiteX368" fmla="*/ 2338 w 10000"/>
                  <a:gd name="connsiteY368" fmla="*/ 8552 h 10000"/>
                  <a:gd name="connsiteX369" fmla="*/ 2366 w 10000"/>
                  <a:gd name="connsiteY369" fmla="*/ 8572 h 10000"/>
                  <a:gd name="connsiteX370" fmla="*/ 2382 w 10000"/>
                  <a:gd name="connsiteY370" fmla="*/ 8582 h 10000"/>
                  <a:gd name="connsiteX371" fmla="*/ 2435 w 10000"/>
                  <a:gd name="connsiteY371" fmla="*/ 8552 h 10000"/>
                  <a:gd name="connsiteX372" fmla="*/ 2443 w 10000"/>
                  <a:gd name="connsiteY372" fmla="*/ 8552 h 10000"/>
                  <a:gd name="connsiteX373" fmla="*/ 2454 w 10000"/>
                  <a:gd name="connsiteY373" fmla="*/ 8552 h 10000"/>
                  <a:gd name="connsiteX374" fmla="*/ 2471 w 10000"/>
                  <a:gd name="connsiteY374" fmla="*/ 8546 h 10000"/>
                  <a:gd name="connsiteX375" fmla="*/ 2488 w 10000"/>
                  <a:gd name="connsiteY375" fmla="*/ 8536 h 10000"/>
                  <a:gd name="connsiteX376" fmla="*/ 2501 w 10000"/>
                  <a:gd name="connsiteY376" fmla="*/ 8533 h 10000"/>
                  <a:gd name="connsiteX377" fmla="*/ 2512 w 10000"/>
                  <a:gd name="connsiteY377" fmla="*/ 8533 h 10000"/>
                  <a:gd name="connsiteX378" fmla="*/ 2521 w 10000"/>
                  <a:gd name="connsiteY378" fmla="*/ 8546 h 10000"/>
                  <a:gd name="connsiteX379" fmla="*/ 2521 w 10000"/>
                  <a:gd name="connsiteY379" fmla="*/ 8572 h 10000"/>
                  <a:gd name="connsiteX380" fmla="*/ 2535 w 10000"/>
                  <a:gd name="connsiteY380" fmla="*/ 8588 h 10000"/>
                  <a:gd name="connsiteX381" fmla="*/ 2551 w 10000"/>
                  <a:gd name="connsiteY381" fmla="*/ 8582 h 10000"/>
                  <a:gd name="connsiteX382" fmla="*/ 2560 w 10000"/>
                  <a:gd name="connsiteY382" fmla="*/ 8582 h 10000"/>
                  <a:gd name="connsiteX383" fmla="*/ 2573 w 10000"/>
                  <a:gd name="connsiteY383" fmla="*/ 8588 h 10000"/>
                  <a:gd name="connsiteX384" fmla="*/ 2584 w 10000"/>
                  <a:gd name="connsiteY384" fmla="*/ 8591 h 10000"/>
                  <a:gd name="connsiteX385" fmla="*/ 2590 w 10000"/>
                  <a:gd name="connsiteY385" fmla="*/ 8598 h 10000"/>
                  <a:gd name="connsiteX386" fmla="*/ 2598 w 10000"/>
                  <a:gd name="connsiteY386" fmla="*/ 8608 h 10000"/>
                  <a:gd name="connsiteX387" fmla="*/ 2607 w 10000"/>
                  <a:gd name="connsiteY387" fmla="*/ 8617 h 10000"/>
                  <a:gd name="connsiteX388" fmla="*/ 2618 w 10000"/>
                  <a:gd name="connsiteY388" fmla="*/ 8617 h 10000"/>
                  <a:gd name="connsiteX389" fmla="*/ 2640 w 10000"/>
                  <a:gd name="connsiteY389" fmla="*/ 8608 h 10000"/>
                  <a:gd name="connsiteX390" fmla="*/ 2670 w 10000"/>
                  <a:gd name="connsiteY390" fmla="*/ 8598 h 10000"/>
                  <a:gd name="connsiteX391" fmla="*/ 2673 w 10000"/>
                  <a:gd name="connsiteY391" fmla="*/ 8598 h 10000"/>
                  <a:gd name="connsiteX392" fmla="*/ 2690 w 10000"/>
                  <a:gd name="connsiteY392" fmla="*/ 8598 h 10000"/>
                  <a:gd name="connsiteX393" fmla="*/ 2698 w 10000"/>
                  <a:gd name="connsiteY393" fmla="*/ 8598 h 10000"/>
                  <a:gd name="connsiteX394" fmla="*/ 2712 w 10000"/>
                  <a:gd name="connsiteY394" fmla="*/ 8598 h 10000"/>
                  <a:gd name="connsiteX395" fmla="*/ 2726 w 10000"/>
                  <a:gd name="connsiteY395" fmla="*/ 8591 h 10000"/>
                  <a:gd name="connsiteX396" fmla="*/ 2737 w 10000"/>
                  <a:gd name="connsiteY396" fmla="*/ 8588 h 10000"/>
                  <a:gd name="connsiteX397" fmla="*/ 2759 w 10000"/>
                  <a:gd name="connsiteY397" fmla="*/ 8582 h 10000"/>
                  <a:gd name="connsiteX398" fmla="*/ 2770 w 10000"/>
                  <a:gd name="connsiteY398" fmla="*/ 8578 h 10000"/>
                  <a:gd name="connsiteX399" fmla="*/ 2784 w 10000"/>
                  <a:gd name="connsiteY399" fmla="*/ 8572 h 10000"/>
                  <a:gd name="connsiteX400" fmla="*/ 2795 w 10000"/>
                  <a:gd name="connsiteY400" fmla="*/ 8572 h 10000"/>
                  <a:gd name="connsiteX401" fmla="*/ 2803 w 10000"/>
                  <a:gd name="connsiteY401" fmla="*/ 8588 h 10000"/>
                  <a:gd name="connsiteX402" fmla="*/ 2803 w 10000"/>
                  <a:gd name="connsiteY402" fmla="*/ 8591 h 10000"/>
                  <a:gd name="connsiteX403" fmla="*/ 2803 w 10000"/>
                  <a:gd name="connsiteY403" fmla="*/ 8601 h 10000"/>
                  <a:gd name="connsiteX404" fmla="*/ 2809 w 10000"/>
                  <a:gd name="connsiteY404" fmla="*/ 8601 h 10000"/>
                  <a:gd name="connsiteX405" fmla="*/ 2823 w 10000"/>
                  <a:gd name="connsiteY405" fmla="*/ 8598 h 10000"/>
                  <a:gd name="connsiteX406" fmla="*/ 2831 w 10000"/>
                  <a:gd name="connsiteY406" fmla="*/ 8598 h 10000"/>
                  <a:gd name="connsiteX407" fmla="*/ 2839 w 10000"/>
                  <a:gd name="connsiteY407" fmla="*/ 8601 h 10000"/>
                  <a:gd name="connsiteX408" fmla="*/ 2848 w 10000"/>
                  <a:gd name="connsiteY408" fmla="*/ 8598 h 10000"/>
                  <a:gd name="connsiteX409" fmla="*/ 2856 w 10000"/>
                  <a:gd name="connsiteY409" fmla="*/ 8601 h 10000"/>
                  <a:gd name="connsiteX410" fmla="*/ 2859 w 10000"/>
                  <a:gd name="connsiteY410" fmla="*/ 8601 h 10000"/>
                  <a:gd name="connsiteX411" fmla="*/ 2864 w 10000"/>
                  <a:gd name="connsiteY411" fmla="*/ 8598 h 10000"/>
                  <a:gd name="connsiteX412" fmla="*/ 2889 w 10000"/>
                  <a:gd name="connsiteY412" fmla="*/ 8611 h 10000"/>
                  <a:gd name="connsiteX413" fmla="*/ 2906 w 10000"/>
                  <a:gd name="connsiteY413" fmla="*/ 8620 h 10000"/>
                  <a:gd name="connsiteX414" fmla="*/ 2914 w 10000"/>
                  <a:gd name="connsiteY414" fmla="*/ 8627 h 10000"/>
                  <a:gd name="connsiteX415" fmla="*/ 2920 w 10000"/>
                  <a:gd name="connsiteY415" fmla="*/ 8640 h 10000"/>
                  <a:gd name="connsiteX416" fmla="*/ 2922 w 10000"/>
                  <a:gd name="connsiteY416" fmla="*/ 8666 h 10000"/>
                  <a:gd name="connsiteX417" fmla="*/ 2922 w 10000"/>
                  <a:gd name="connsiteY417" fmla="*/ 8692 h 10000"/>
                  <a:gd name="connsiteX418" fmla="*/ 2939 w 10000"/>
                  <a:gd name="connsiteY418" fmla="*/ 8695 h 10000"/>
                  <a:gd name="connsiteX419" fmla="*/ 2953 w 10000"/>
                  <a:gd name="connsiteY419" fmla="*/ 8695 h 10000"/>
                  <a:gd name="connsiteX420" fmla="*/ 2961 w 10000"/>
                  <a:gd name="connsiteY420" fmla="*/ 8695 h 10000"/>
                  <a:gd name="connsiteX421" fmla="*/ 2972 w 10000"/>
                  <a:gd name="connsiteY421" fmla="*/ 8692 h 10000"/>
                  <a:gd name="connsiteX422" fmla="*/ 2981 w 10000"/>
                  <a:gd name="connsiteY422" fmla="*/ 8685 h 10000"/>
                  <a:gd name="connsiteX423" fmla="*/ 2989 w 10000"/>
                  <a:gd name="connsiteY423" fmla="*/ 8685 h 10000"/>
                  <a:gd name="connsiteX424" fmla="*/ 3008 w 10000"/>
                  <a:gd name="connsiteY424" fmla="*/ 8685 h 10000"/>
                  <a:gd name="connsiteX425" fmla="*/ 3028 w 10000"/>
                  <a:gd name="connsiteY425" fmla="*/ 8695 h 10000"/>
                  <a:gd name="connsiteX426" fmla="*/ 3042 w 10000"/>
                  <a:gd name="connsiteY426" fmla="*/ 8695 h 10000"/>
                  <a:gd name="connsiteX427" fmla="*/ 3053 w 10000"/>
                  <a:gd name="connsiteY427" fmla="*/ 8676 h 10000"/>
                  <a:gd name="connsiteX428" fmla="*/ 3061 w 10000"/>
                  <a:gd name="connsiteY428" fmla="*/ 8666 h 10000"/>
                  <a:gd name="connsiteX429" fmla="*/ 3066 w 10000"/>
                  <a:gd name="connsiteY429" fmla="*/ 8656 h 10000"/>
                  <a:gd name="connsiteX430" fmla="*/ 3091 w 10000"/>
                  <a:gd name="connsiteY430" fmla="*/ 8659 h 10000"/>
                  <a:gd name="connsiteX431" fmla="*/ 3105 w 10000"/>
                  <a:gd name="connsiteY431" fmla="*/ 8659 h 10000"/>
                  <a:gd name="connsiteX432" fmla="*/ 3108 w 10000"/>
                  <a:gd name="connsiteY432" fmla="*/ 8650 h 10000"/>
                  <a:gd name="connsiteX433" fmla="*/ 3147 w 10000"/>
                  <a:gd name="connsiteY433" fmla="*/ 8588 h 10000"/>
                  <a:gd name="connsiteX434" fmla="*/ 3150 w 10000"/>
                  <a:gd name="connsiteY434" fmla="*/ 8598 h 10000"/>
                  <a:gd name="connsiteX435" fmla="*/ 3163 w 10000"/>
                  <a:gd name="connsiteY435" fmla="*/ 8601 h 10000"/>
                  <a:gd name="connsiteX436" fmla="*/ 3180 w 10000"/>
                  <a:gd name="connsiteY436" fmla="*/ 8608 h 10000"/>
                  <a:gd name="connsiteX437" fmla="*/ 3188 w 10000"/>
                  <a:gd name="connsiteY437" fmla="*/ 8611 h 10000"/>
                  <a:gd name="connsiteX438" fmla="*/ 3227 w 10000"/>
                  <a:gd name="connsiteY438" fmla="*/ 8620 h 10000"/>
                  <a:gd name="connsiteX439" fmla="*/ 3238 w 10000"/>
                  <a:gd name="connsiteY439" fmla="*/ 8617 h 10000"/>
                  <a:gd name="connsiteX440" fmla="*/ 3247 w 10000"/>
                  <a:gd name="connsiteY440" fmla="*/ 8601 h 10000"/>
                  <a:gd name="connsiteX441" fmla="*/ 3269 w 10000"/>
                  <a:gd name="connsiteY441" fmla="*/ 8611 h 10000"/>
                  <a:gd name="connsiteX442" fmla="*/ 3277 w 10000"/>
                  <a:gd name="connsiteY442" fmla="*/ 8617 h 10000"/>
                  <a:gd name="connsiteX443" fmla="*/ 3285 w 10000"/>
                  <a:gd name="connsiteY443" fmla="*/ 8611 h 10000"/>
                  <a:gd name="connsiteX444" fmla="*/ 3307 w 10000"/>
                  <a:gd name="connsiteY444" fmla="*/ 8611 h 10000"/>
                  <a:gd name="connsiteX445" fmla="*/ 3319 w 10000"/>
                  <a:gd name="connsiteY445" fmla="*/ 8617 h 10000"/>
                  <a:gd name="connsiteX446" fmla="*/ 3324 w 10000"/>
                  <a:gd name="connsiteY446" fmla="*/ 8617 h 10000"/>
                  <a:gd name="connsiteX447" fmla="*/ 3327 w 10000"/>
                  <a:gd name="connsiteY447" fmla="*/ 8620 h 10000"/>
                  <a:gd name="connsiteX448" fmla="*/ 3341 w 10000"/>
                  <a:gd name="connsiteY448" fmla="*/ 8620 h 10000"/>
                  <a:gd name="connsiteX449" fmla="*/ 3357 w 10000"/>
                  <a:gd name="connsiteY449" fmla="*/ 8620 h 10000"/>
                  <a:gd name="connsiteX450" fmla="*/ 3374 w 10000"/>
                  <a:gd name="connsiteY450" fmla="*/ 8620 h 10000"/>
                  <a:gd name="connsiteX451" fmla="*/ 3382 w 10000"/>
                  <a:gd name="connsiteY451" fmla="*/ 8620 h 10000"/>
                  <a:gd name="connsiteX452" fmla="*/ 3399 w 10000"/>
                  <a:gd name="connsiteY452" fmla="*/ 8611 h 10000"/>
                  <a:gd name="connsiteX453" fmla="*/ 3413 w 10000"/>
                  <a:gd name="connsiteY453" fmla="*/ 8601 h 10000"/>
                  <a:gd name="connsiteX454" fmla="*/ 3421 w 10000"/>
                  <a:gd name="connsiteY454" fmla="*/ 8588 h 10000"/>
                  <a:gd name="connsiteX455" fmla="*/ 3421 w 10000"/>
                  <a:gd name="connsiteY455" fmla="*/ 8572 h 10000"/>
                  <a:gd name="connsiteX456" fmla="*/ 3421 w 10000"/>
                  <a:gd name="connsiteY456" fmla="*/ 8552 h 10000"/>
                  <a:gd name="connsiteX457" fmla="*/ 3424 w 10000"/>
                  <a:gd name="connsiteY457" fmla="*/ 8533 h 10000"/>
                  <a:gd name="connsiteX458" fmla="*/ 3432 w 10000"/>
                  <a:gd name="connsiteY458" fmla="*/ 8523 h 10000"/>
                  <a:gd name="connsiteX459" fmla="*/ 3446 w 10000"/>
                  <a:gd name="connsiteY459" fmla="*/ 8523 h 10000"/>
                  <a:gd name="connsiteX460" fmla="*/ 3457 w 10000"/>
                  <a:gd name="connsiteY460" fmla="*/ 8523 h 10000"/>
                  <a:gd name="connsiteX461" fmla="*/ 3476 w 10000"/>
                  <a:gd name="connsiteY461" fmla="*/ 8533 h 10000"/>
                  <a:gd name="connsiteX462" fmla="*/ 3485 w 10000"/>
                  <a:gd name="connsiteY462" fmla="*/ 8536 h 10000"/>
                  <a:gd name="connsiteX463" fmla="*/ 3501 w 10000"/>
                  <a:gd name="connsiteY463" fmla="*/ 8527 h 10000"/>
                  <a:gd name="connsiteX464" fmla="*/ 3504 w 10000"/>
                  <a:gd name="connsiteY464" fmla="*/ 8514 h 10000"/>
                  <a:gd name="connsiteX465" fmla="*/ 3510 w 10000"/>
                  <a:gd name="connsiteY465" fmla="*/ 8497 h 10000"/>
                  <a:gd name="connsiteX466" fmla="*/ 3537 w 10000"/>
                  <a:gd name="connsiteY466" fmla="*/ 8484 h 10000"/>
                  <a:gd name="connsiteX467" fmla="*/ 3562 w 10000"/>
                  <a:gd name="connsiteY467" fmla="*/ 8488 h 10000"/>
                  <a:gd name="connsiteX468" fmla="*/ 3568 w 10000"/>
                  <a:gd name="connsiteY468" fmla="*/ 8484 h 10000"/>
                  <a:gd name="connsiteX469" fmla="*/ 3584 w 10000"/>
                  <a:gd name="connsiteY469" fmla="*/ 8494 h 10000"/>
                  <a:gd name="connsiteX470" fmla="*/ 3593 w 10000"/>
                  <a:gd name="connsiteY470" fmla="*/ 8507 h 10000"/>
                  <a:gd name="connsiteX471" fmla="*/ 3618 w 10000"/>
                  <a:gd name="connsiteY471" fmla="*/ 8497 h 10000"/>
                  <a:gd name="connsiteX472" fmla="*/ 3643 w 10000"/>
                  <a:gd name="connsiteY472" fmla="*/ 8475 h 10000"/>
                  <a:gd name="connsiteX473" fmla="*/ 3657 w 10000"/>
                  <a:gd name="connsiteY473" fmla="*/ 8478 h 10000"/>
                  <a:gd name="connsiteX474" fmla="*/ 3670 w 10000"/>
                  <a:gd name="connsiteY474" fmla="*/ 8475 h 10000"/>
                  <a:gd name="connsiteX475" fmla="*/ 3673 w 10000"/>
                  <a:gd name="connsiteY475" fmla="*/ 8468 h 10000"/>
                  <a:gd name="connsiteX476" fmla="*/ 3681 w 10000"/>
                  <a:gd name="connsiteY476" fmla="*/ 8468 h 10000"/>
                  <a:gd name="connsiteX477" fmla="*/ 3698 w 10000"/>
                  <a:gd name="connsiteY477" fmla="*/ 8478 h 10000"/>
                  <a:gd name="connsiteX478" fmla="*/ 3720 w 10000"/>
                  <a:gd name="connsiteY478" fmla="*/ 8497 h 10000"/>
                  <a:gd name="connsiteX479" fmla="*/ 3715 w 10000"/>
                  <a:gd name="connsiteY479" fmla="*/ 8504 h 10000"/>
                  <a:gd name="connsiteX480" fmla="*/ 3729 w 10000"/>
                  <a:gd name="connsiteY480" fmla="*/ 8514 h 10000"/>
                  <a:gd name="connsiteX481" fmla="*/ 3729 w 10000"/>
                  <a:gd name="connsiteY481" fmla="*/ 8517 h 10000"/>
                  <a:gd name="connsiteX482" fmla="*/ 3740 w 10000"/>
                  <a:gd name="connsiteY482" fmla="*/ 8527 h 10000"/>
                  <a:gd name="connsiteX483" fmla="*/ 3759 w 10000"/>
                  <a:gd name="connsiteY483" fmla="*/ 8517 h 10000"/>
                  <a:gd name="connsiteX484" fmla="*/ 3762 w 10000"/>
                  <a:gd name="connsiteY484" fmla="*/ 8504 h 10000"/>
                  <a:gd name="connsiteX485" fmla="*/ 3770 w 10000"/>
                  <a:gd name="connsiteY485" fmla="*/ 8488 h 10000"/>
                  <a:gd name="connsiteX486" fmla="*/ 3778 w 10000"/>
                  <a:gd name="connsiteY486" fmla="*/ 8484 h 10000"/>
                  <a:gd name="connsiteX487" fmla="*/ 3792 w 10000"/>
                  <a:gd name="connsiteY487" fmla="*/ 8475 h 10000"/>
                  <a:gd name="connsiteX488" fmla="*/ 3803 w 10000"/>
                  <a:gd name="connsiteY488" fmla="*/ 8478 h 10000"/>
                  <a:gd name="connsiteX489" fmla="*/ 3809 w 10000"/>
                  <a:gd name="connsiteY489" fmla="*/ 8475 h 10000"/>
                  <a:gd name="connsiteX490" fmla="*/ 3825 w 10000"/>
                  <a:gd name="connsiteY490" fmla="*/ 8465 h 10000"/>
                  <a:gd name="connsiteX491" fmla="*/ 3834 w 10000"/>
                  <a:gd name="connsiteY491" fmla="*/ 8468 h 10000"/>
                  <a:gd name="connsiteX492" fmla="*/ 3842 w 10000"/>
                  <a:gd name="connsiteY492" fmla="*/ 8478 h 10000"/>
                  <a:gd name="connsiteX493" fmla="*/ 3850 w 10000"/>
                  <a:gd name="connsiteY493" fmla="*/ 8478 h 10000"/>
                  <a:gd name="connsiteX494" fmla="*/ 3859 w 10000"/>
                  <a:gd name="connsiteY494" fmla="*/ 8484 h 10000"/>
                  <a:gd name="connsiteX495" fmla="*/ 3873 w 10000"/>
                  <a:gd name="connsiteY495" fmla="*/ 8494 h 10000"/>
                  <a:gd name="connsiteX496" fmla="*/ 3875 w 10000"/>
                  <a:gd name="connsiteY496" fmla="*/ 8507 h 10000"/>
                  <a:gd name="connsiteX497" fmla="*/ 3881 w 10000"/>
                  <a:gd name="connsiteY497" fmla="*/ 8527 h 10000"/>
                  <a:gd name="connsiteX498" fmla="*/ 3875 w 10000"/>
                  <a:gd name="connsiteY498" fmla="*/ 8546 h 10000"/>
                  <a:gd name="connsiteX499" fmla="*/ 3892 w 10000"/>
                  <a:gd name="connsiteY499" fmla="*/ 8546 h 10000"/>
                  <a:gd name="connsiteX500" fmla="*/ 3900 w 10000"/>
                  <a:gd name="connsiteY500" fmla="*/ 8543 h 10000"/>
                  <a:gd name="connsiteX501" fmla="*/ 3906 w 10000"/>
                  <a:gd name="connsiteY501" fmla="*/ 8543 h 10000"/>
                  <a:gd name="connsiteX502" fmla="*/ 3922 w 10000"/>
                  <a:gd name="connsiteY502" fmla="*/ 8552 h 10000"/>
                  <a:gd name="connsiteX503" fmla="*/ 3939 w 10000"/>
                  <a:gd name="connsiteY503" fmla="*/ 8559 h 10000"/>
                  <a:gd name="connsiteX504" fmla="*/ 3953 w 10000"/>
                  <a:gd name="connsiteY504" fmla="*/ 8572 h 10000"/>
                  <a:gd name="connsiteX505" fmla="*/ 3956 w 10000"/>
                  <a:gd name="connsiteY505" fmla="*/ 8588 h 10000"/>
                  <a:gd name="connsiteX506" fmla="*/ 3956 w 10000"/>
                  <a:gd name="connsiteY506" fmla="*/ 8608 h 10000"/>
                  <a:gd name="connsiteX507" fmla="*/ 3972 w 10000"/>
                  <a:gd name="connsiteY507" fmla="*/ 8608 h 10000"/>
                  <a:gd name="connsiteX508" fmla="*/ 3986 w 10000"/>
                  <a:gd name="connsiteY508" fmla="*/ 8608 h 10000"/>
                  <a:gd name="connsiteX509" fmla="*/ 3997 w 10000"/>
                  <a:gd name="connsiteY509" fmla="*/ 8608 h 10000"/>
                  <a:gd name="connsiteX510" fmla="*/ 4006 w 10000"/>
                  <a:gd name="connsiteY510" fmla="*/ 8608 h 10000"/>
                  <a:gd name="connsiteX511" fmla="*/ 4006 w 10000"/>
                  <a:gd name="connsiteY511" fmla="*/ 8611 h 10000"/>
                  <a:gd name="connsiteX512" fmla="*/ 4011 w 10000"/>
                  <a:gd name="connsiteY512" fmla="*/ 8611 h 10000"/>
                  <a:gd name="connsiteX513" fmla="*/ 4022 w 10000"/>
                  <a:gd name="connsiteY513" fmla="*/ 8620 h 10000"/>
                  <a:gd name="connsiteX514" fmla="*/ 4042 w 10000"/>
                  <a:gd name="connsiteY514" fmla="*/ 8620 h 10000"/>
                  <a:gd name="connsiteX515" fmla="*/ 4050 w 10000"/>
                  <a:gd name="connsiteY515" fmla="*/ 8617 h 10000"/>
                  <a:gd name="connsiteX516" fmla="*/ 4069 w 10000"/>
                  <a:gd name="connsiteY516" fmla="*/ 8620 h 10000"/>
                  <a:gd name="connsiteX517" fmla="*/ 4086 w 10000"/>
                  <a:gd name="connsiteY517" fmla="*/ 8630 h 10000"/>
                  <a:gd name="connsiteX518" fmla="*/ 4108 w 10000"/>
                  <a:gd name="connsiteY518" fmla="*/ 8627 h 10000"/>
                  <a:gd name="connsiteX519" fmla="*/ 4125 w 10000"/>
                  <a:gd name="connsiteY519" fmla="*/ 8620 h 10000"/>
                  <a:gd name="connsiteX520" fmla="*/ 4133 w 10000"/>
                  <a:gd name="connsiteY520" fmla="*/ 8611 h 10000"/>
                  <a:gd name="connsiteX521" fmla="*/ 4139 w 10000"/>
                  <a:gd name="connsiteY521" fmla="*/ 8608 h 10000"/>
                  <a:gd name="connsiteX522" fmla="*/ 4147 w 10000"/>
                  <a:gd name="connsiteY522" fmla="*/ 8601 h 10000"/>
                  <a:gd name="connsiteX523" fmla="*/ 4155 w 10000"/>
                  <a:gd name="connsiteY523" fmla="*/ 8591 h 10000"/>
                  <a:gd name="connsiteX524" fmla="*/ 4166 w 10000"/>
                  <a:gd name="connsiteY524" fmla="*/ 8582 h 10000"/>
                  <a:gd name="connsiteX525" fmla="*/ 4183 w 10000"/>
                  <a:gd name="connsiteY525" fmla="*/ 8569 h 10000"/>
                  <a:gd name="connsiteX526" fmla="*/ 4191 w 10000"/>
                  <a:gd name="connsiteY526" fmla="*/ 8562 h 10000"/>
                  <a:gd name="connsiteX527" fmla="*/ 4208 w 10000"/>
                  <a:gd name="connsiteY527" fmla="*/ 8552 h 10000"/>
                  <a:gd name="connsiteX528" fmla="*/ 4230 w 10000"/>
                  <a:gd name="connsiteY528" fmla="*/ 8552 h 10000"/>
                  <a:gd name="connsiteX529" fmla="*/ 4238 w 10000"/>
                  <a:gd name="connsiteY529" fmla="*/ 8559 h 10000"/>
                  <a:gd name="connsiteX530" fmla="*/ 4247 w 10000"/>
                  <a:gd name="connsiteY530" fmla="*/ 8572 h 10000"/>
                  <a:gd name="connsiteX531" fmla="*/ 4252 w 10000"/>
                  <a:gd name="connsiteY531" fmla="*/ 8578 h 10000"/>
                  <a:gd name="connsiteX532" fmla="*/ 4263 w 10000"/>
                  <a:gd name="connsiteY532" fmla="*/ 8582 h 10000"/>
                  <a:gd name="connsiteX533" fmla="*/ 4277 w 10000"/>
                  <a:gd name="connsiteY533" fmla="*/ 8572 h 10000"/>
                  <a:gd name="connsiteX534" fmla="*/ 4294 w 10000"/>
                  <a:gd name="connsiteY534" fmla="*/ 8559 h 10000"/>
                  <a:gd name="connsiteX535" fmla="*/ 4302 w 10000"/>
                  <a:gd name="connsiteY535" fmla="*/ 8546 h 10000"/>
                  <a:gd name="connsiteX536" fmla="*/ 4310 w 10000"/>
                  <a:gd name="connsiteY536" fmla="*/ 8543 h 10000"/>
                  <a:gd name="connsiteX537" fmla="*/ 4313 w 10000"/>
                  <a:gd name="connsiteY537" fmla="*/ 8543 h 10000"/>
                  <a:gd name="connsiteX538" fmla="*/ 4332 w 10000"/>
                  <a:gd name="connsiteY538" fmla="*/ 8546 h 10000"/>
                  <a:gd name="connsiteX539" fmla="*/ 4335 w 10000"/>
                  <a:gd name="connsiteY539" fmla="*/ 8559 h 10000"/>
                  <a:gd name="connsiteX540" fmla="*/ 4349 w 10000"/>
                  <a:gd name="connsiteY540" fmla="*/ 8588 h 10000"/>
                  <a:gd name="connsiteX541" fmla="*/ 4360 w 10000"/>
                  <a:gd name="connsiteY541" fmla="*/ 8591 h 10000"/>
                  <a:gd name="connsiteX542" fmla="*/ 4366 w 10000"/>
                  <a:gd name="connsiteY542" fmla="*/ 8591 h 10000"/>
                  <a:gd name="connsiteX543" fmla="*/ 4382 w 10000"/>
                  <a:gd name="connsiteY543" fmla="*/ 8598 h 10000"/>
                  <a:gd name="connsiteX544" fmla="*/ 4385 w 10000"/>
                  <a:gd name="connsiteY544" fmla="*/ 8598 h 10000"/>
                  <a:gd name="connsiteX545" fmla="*/ 4402 w 10000"/>
                  <a:gd name="connsiteY545" fmla="*/ 8598 h 10000"/>
                  <a:gd name="connsiteX546" fmla="*/ 4421 w 10000"/>
                  <a:gd name="connsiteY546" fmla="*/ 8591 h 10000"/>
                  <a:gd name="connsiteX547" fmla="*/ 4440 w 10000"/>
                  <a:gd name="connsiteY547" fmla="*/ 8591 h 10000"/>
                  <a:gd name="connsiteX548" fmla="*/ 4449 w 10000"/>
                  <a:gd name="connsiteY548" fmla="*/ 8598 h 10000"/>
                  <a:gd name="connsiteX549" fmla="*/ 4454 w 10000"/>
                  <a:gd name="connsiteY549" fmla="*/ 8617 h 10000"/>
                  <a:gd name="connsiteX550" fmla="*/ 4463 w 10000"/>
                  <a:gd name="connsiteY550" fmla="*/ 8608 h 10000"/>
                  <a:gd name="connsiteX551" fmla="*/ 4474 w 10000"/>
                  <a:gd name="connsiteY551" fmla="*/ 8608 h 10000"/>
                  <a:gd name="connsiteX552" fmla="*/ 4490 w 10000"/>
                  <a:gd name="connsiteY552" fmla="*/ 8617 h 10000"/>
                  <a:gd name="connsiteX553" fmla="*/ 4504 w 10000"/>
                  <a:gd name="connsiteY553" fmla="*/ 8617 h 10000"/>
                  <a:gd name="connsiteX554" fmla="*/ 4518 w 10000"/>
                  <a:gd name="connsiteY554" fmla="*/ 8617 h 10000"/>
                  <a:gd name="connsiteX555" fmla="*/ 4535 w 10000"/>
                  <a:gd name="connsiteY555" fmla="*/ 8611 h 10000"/>
                  <a:gd name="connsiteX556" fmla="*/ 4546 w 10000"/>
                  <a:gd name="connsiteY556" fmla="*/ 8611 h 10000"/>
                  <a:gd name="connsiteX557" fmla="*/ 4562 w 10000"/>
                  <a:gd name="connsiteY557" fmla="*/ 8611 h 10000"/>
                  <a:gd name="connsiteX558" fmla="*/ 4571 w 10000"/>
                  <a:gd name="connsiteY558" fmla="*/ 8611 h 10000"/>
                  <a:gd name="connsiteX559" fmla="*/ 4579 w 10000"/>
                  <a:gd name="connsiteY559" fmla="*/ 8608 h 10000"/>
                  <a:gd name="connsiteX560" fmla="*/ 4584 w 10000"/>
                  <a:gd name="connsiteY560" fmla="*/ 8608 h 10000"/>
                  <a:gd name="connsiteX561" fmla="*/ 4601 w 10000"/>
                  <a:gd name="connsiteY561" fmla="*/ 8617 h 10000"/>
                  <a:gd name="connsiteX562" fmla="*/ 4609 w 10000"/>
                  <a:gd name="connsiteY562" fmla="*/ 8627 h 10000"/>
                  <a:gd name="connsiteX563" fmla="*/ 4618 w 10000"/>
                  <a:gd name="connsiteY563" fmla="*/ 8637 h 10000"/>
                  <a:gd name="connsiteX564" fmla="*/ 4618 w 10000"/>
                  <a:gd name="connsiteY564" fmla="*/ 8646 h 10000"/>
                  <a:gd name="connsiteX565" fmla="*/ 4634 w 10000"/>
                  <a:gd name="connsiteY565" fmla="*/ 8656 h 10000"/>
                  <a:gd name="connsiteX566" fmla="*/ 4640 w 10000"/>
                  <a:gd name="connsiteY566" fmla="*/ 8659 h 10000"/>
                  <a:gd name="connsiteX567" fmla="*/ 4651 w 10000"/>
                  <a:gd name="connsiteY567" fmla="*/ 8666 h 10000"/>
                  <a:gd name="connsiteX568" fmla="*/ 4657 w 10000"/>
                  <a:gd name="connsiteY568" fmla="*/ 8659 h 10000"/>
                  <a:gd name="connsiteX569" fmla="*/ 4668 w 10000"/>
                  <a:gd name="connsiteY569" fmla="*/ 8650 h 10000"/>
                  <a:gd name="connsiteX570" fmla="*/ 4676 w 10000"/>
                  <a:gd name="connsiteY570" fmla="*/ 8650 h 10000"/>
                  <a:gd name="connsiteX571" fmla="*/ 4690 w 10000"/>
                  <a:gd name="connsiteY571" fmla="*/ 8650 h 10000"/>
                  <a:gd name="connsiteX572" fmla="*/ 4698 w 10000"/>
                  <a:gd name="connsiteY572" fmla="*/ 8650 h 10000"/>
                  <a:gd name="connsiteX573" fmla="*/ 4704 w 10000"/>
                  <a:gd name="connsiteY573" fmla="*/ 8650 h 10000"/>
                  <a:gd name="connsiteX574" fmla="*/ 4706 w 10000"/>
                  <a:gd name="connsiteY574" fmla="*/ 8659 h 10000"/>
                  <a:gd name="connsiteX575" fmla="*/ 4706 w 10000"/>
                  <a:gd name="connsiteY575" fmla="*/ 8666 h 10000"/>
                  <a:gd name="connsiteX576" fmla="*/ 4723 w 10000"/>
                  <a:gd name="connsiteY576" fmla="*/ 8682 h 10000"/>
                  <a:gd name="connsiteX577" fmla="*/ 4737 w 10000"/>
                  <a:gd name="connsiteY577" fmla="*/ 8682 h 10000"/>
                  <a:gd name="connsiteX578" fmla="*/ 4745 w 10000"/>
                  <a:gd name="connsiteY578" fmla="*/ 8676 h 10000"/>
                  <a:gd name="connsiteX579" fmla="*/ 4756 w 10000"/>
                  <a:gd name="connsiteY579" fmla="*/ 8666 h 10000"/>
                  <a:gd name="connsiteX580" fmla="*/ 4765 w 10000"/>
                  <a:gd name="connsiteY580" fmla="*/ 8666 h 10000"/>
                  <a:gd name="connsiteX581" fmla="*/ 4765 w 10000"/>
                  <a:gd name="connsiteY581" fmla="*/ 8682 h 10000"/>
                  <a:gd name="connsiteX582" fmla="*/ 4770 w 10000"/>
                  <a:gd name="connsiteY582" fmla="*/ 8701 h 10000"/>
                  <a:gd name="connsiteX583" fmla="*/ 4778 w 10000"/>
                  <a:gd name="connsiteY583" fmla="*/ 8705 h 10000"/>
                  <a:gd name="connsiteX584" fmla="*/ 4795 w 10000"/>
                  <a:gd name="connsiteY584" fmla="*/ 8714 h 10000"/>
                  <a:gd name="connsiteX585" fmla="*/ 4812 w 10000"/>
                  <a:gd name="connsiteY585" fmla="*/ 8714 h 10000"/>
                  <a:gd name="connsiteX586" fmla="*/ 4825 w 10000"/>
                  <a:gd name="connsiteY586" fmla="*/ 8705 h 10000"/>
                  <a:gd name="connsiteX587" fmla="*/ 4825 w 10000"/>
                  <a:gd name="connsiteY587" fmla="*/ 8701 h 10000"/>
                  <a:gd name="connsiteX588" fmla="*/ 4828 w 10000"/>
                  <a:gd name="connsiteY588" fmla="*/ 8701 h 10000"/>
                  <a:gd name="connsiteX589" fmla="*/ 4837 w 10000"/>
                  <a:gd name="connsiteY589" fmla="*/ 8692 h 10000"/>
                  <a:gd name="connsiteX590" fmla="*/ 4842 w 10000"/>
                  <a:gd name="connsiteY590" fmla="*/ 8685 h 10000"/>
                  <a:gd name="connsiteX591" fmla="*/ 4859 w 10000"/>
                  <a:gd name="connsiteY591" fmla="*/ 8692 h 10000"/>
                  <a:gd name="connsiteX592" fmla="*/ 4870 w 10000"/>
                  <a:gd name="connsiteY592" fmla="*/ 8701 h 10000"/>
                  <a:gd name="connsiteX593" fmla="*/ 4878 w 10000"/>
                  <a:gd name="connsiteY593" fmla="*/ 8714 h 10000"/>
                  <a:gd name="connsiteX594" fmla="*/ 4892 w 10000"/>
                  <a:gd name="connsiteY594" fmla="*/ 8724 h 10000"/>
                  <a:gd name="connsiteX595" fmla="*/ 4900 w 10000"/>
                  <a:gd name="connsiteY595" fmla="*/ 8724 h 10000"/>
                  <a:gd name="connsiteX596" fmla="*/ 4906 w 10000"/>
                  <a:gd name="connsiteY596" fmla="*/ 8705 h 10000"/>
                  <a:gd name="connsiteX597" fmla="*/ 4925 w 10000"/>
                  <a:gd name="connsiteY597" fmla="*/ 8724 h 10000"/>
                  <a:gd name="connsiteX598" fmla="*/ 4939 w 10000"/>
                  <a:gd name="connsiteY598" fmla="*/ 8701 h 10000"/>
                  <a:gd name="connsiteX599" fmla="*/ 4950 w 10000"/>
                  <a:gd name="connsiteY599" fmla="*/ 8695 h 10000"/>
                  <a:gd name="connsiteX600" fmla="*/ 4956 w 10000"/>
                  <a:gd name="connsiteY600" fmla="*/ 8692 h 10000"/>
                  <a:gd name="connsiteX601" fmla="*/ 4986 w 10000"/>
                  <a:gd name="connsiteY601" fmla="*/ 8705 h 10000"/>
                  <a:gd name="connsiteX602" fmla="*/ 5003 w 10000"/>
                  <a:gd name="connsiteY602" fmla="*/ 8701 h 10000"/>
                  <a:gd name="connsiteX603" fmla="*/ 5011 w 10000"/>
                  <a:gd name="connsiteY603" fmla="*/ 8692 h 10000"/>
                  <a:gd name="connsiteX604" fmla="*/ 5028 w 10000"/>
                  <a:gd name="connsiteY604" fmla="*/ 8682 h 10000"/>
                  <a:gd name="connsiteX605" fmla="*/ 5030 w 10000"/>
                  <a:gd name="connsiteY605" fmla="*/ 8659 h 10000"/>
                  <a:gd name="connsiteX606" fmla="*/ 5039 w 10000"/>
                  <a:gd name="connsiteY606" fmla="*/ 8656 h 10000"/>
                  <a:gd name="connsiteX607" fmla="*/ 5053 w 10000"/>
                  <a:gd name="connsiteY607" fmla="*/ 8669 h 10000"/>
                  <a:gd name="connsiteX608" fmla="*/ 5061 w 10000"/>
                  <a:gd name="connsiteY608" fmla="*/ 8669 h 10000"/>
                  <a:gd name="connsiteX609" fmla="*/ 5061 w 10000"/>
                  <a:gd name="connsiteY609" fmla="*/ 8676 h 10000"/>
                  <a:gd name="connsiteX610" fmla="*/ 5069 w 10000"/>
                  <a:gd name="connsiteY610" fmla="*/ 8669 h 10000"/>
                  <a:gd name="connsiteX611" fmla="*/ 5083 w 10000"/>
                  <a:gd name="connsiteY611" fmla="*/ 8669 h 10000"/>
                  <a:gd name="connsiteX612" fmla="*/ 5100 w 10000"/>
                  <a:gd name="connsiteY612" fmla="*/ 8669 h 10000"/>
                  <a:gd name="connsiteX613" fmla="*/ 5119 w 10000"/>
                  <a:gd name="connsiteY613" fmla="*/ 8682 h 10000"/>
                  <a:gd name="connsiteX614" fmla="*/ 5136 w 10000"/>
                  <a:gd name="connsiteY614" fmla="*/ 8692 h 10000"/>
                  <a:gd name="connsiteX615" fmla="*/ 5161 w 10000"/>
                  <a:gd name="connsiteY615" fmla="*/ 8701 h 10000"/>
                  <a:gd name="connsiteX616" fmla="*/ 5183 w 10000"/>
                  <a:gd name="connsiteY616" fmla="*/ 8701 h 10000"/>
                  <a:gd name="connsiteX617" fmla="*/ 5199 w 10000"/>
                  <a:gd name="connsiteY617" fmla="*/ 8701 h 10000"/>
                  <a:gd name="connsiteX618" fmla="*/ 5213 w 10000"/>
                  <a:gd name="connsiteY618" fmla="*/ 8705 h 10000"/>
                  <a:gd name="connsiteX619" fmla="*/ 5224 w 10000"/>
                  <a:gd name="connsiteY619" fmla="*/ 8701 h 10000"/>
                  <a:gd name="connsiteX620" fmla="*/ 5230 w 10000"/>
                  <a:gd name="connsiteY620" fmla="*/ 8701 h 10000"/>
                  <a:gd name="connsiteX621" fmla="*/ 5241 w 10000"/>
                  <a:gd name="connsiteY621" fmla="*/ 8676 h 10000"/>
                  <a:gd name="connsiteX622" fmla="*/ 5247 w 10000"/>
                  <a:gd name="connsiteY622" fmla="*/ 8666 h 10000"/>
                  <a:gd name="connsiteX623" fmla="*/ 5249 w 10000"/>
                  <a:gd name="connsiteY623" fmla="*/ 8646 h 10000"/>
                  <a:gd name="connsiteX624" fmla="*/ 5249 w 10000"/>
                  <a:gd name="connsiteY624" fmla="*/ 8650 h 10000"/>
                  <a:gd name="connsiteX625" fmla="*/ 5255 w 10000"/>
                  <a:gd name="connsiteY625" fmla="*/ 8646 h 10000"/>
                  <a:gd name="connsiteX626" fmla="*/ 5271 w 10000"/>
                  <a:gd name="connsiteY626" fmla="*/ 8650 h 10000"/>
                  <a:gd name="connsiteX627" fmla="*/ 5288 w 10000"/>
                  <a:gd name="connsiteY627" fmla="*/ 8666 h 10000"/>
                  <a:gd name="connsiteX628" fmla="*/ 5296 w 10000"/>
                  <a:gd name="connsiteY628" fmla="*/ 8666 h 10000"/>
                  <a:gd name="connsiteX629" fmla="*/ 5310 w 10000"/>
                  <a:gd name="connsiteY629" fmla="*/ 8656 h 10000"/>
                  <a:gd name="connsiteX630" fmla="*/ 5321 w 10000"/>
                  <a:gd name="connsiteY630" fmla="*/ 8650 h 10000"/>
                  <a:gd name="connsiteX631" fmla="*/ 5338 w 10000"/>
                  <a:gd name="connsiteY631" fmla="*/ 8650 h 10000"/>
                  <a:gd name="connsiteX632" fmla="*/ 5360 w 10000"/>
                  <a:gd name="connsiteY632" fmla="*/ 8640 h 10000"/>
                  <a:gd name="connsiteX633" fmla="*/ 5366 w 10000"/>
                  <a:gd name="connsiteY633" fmla="*/ 8637 h 10000"/>
                  <a:gd name="connsiteX634" fmla="*/ 5368 w 10000"/>
                  <a:gd name="connsiteY634" fmla="*/ 8637 h 10000"/>
                  <a:gd name="connsiteX635" fmla="*/ 5382 w 10000"/>
                  <a:gd name="connsiteY635" fmla="*/ 8630 h 10000"/>
                  <a:gd name="connsiteX636" fmla="*/ 5391 w 10000"/>
                  <a:gd name="connsiteY636" fmla="*/ 8630 h 10000"/>
                  <a:gd name="connsiteX637" fmla="*/ 5402 w 10000"/>
                  <a:gd name="connsiteY637" fmla="*/ 8637 h 10000"/>
                  <a:gd name="connsiteX638" fmla="*/ 5418 w 10000"/>
                  <a:gd name="connsiteY638" fmla="*/ 8656 h 10000"/>
                  <a:gd name="connsiteX639" fmla="*/ 5432 w 10000"/>
                  <a:gd name="connsiteY639" fmla="*/ 8666 h 10000"/>
                  <a:gd name="connsiteX640" fmla="*/ 5443 w 10000"/>
                  <a:gd name="connsiteY640" fmla="*/ 8682 h 10000"/>
                  <a:gd name="connsiteX641" fmla="*/ 5457 w 10000"/>
                  <a:gd name="connsiteY641" fmla="*/ 8692 h 10000"/>
                  <a:gd name="connsiteX642" fmla="*/ 5471 w 10000"/>
                  <a:gd name="connsiteY642" fmla="*/ 8705 h 10000"/>
                  <a:gd name="connsiteX643" fmla="*/ 5488 w 10000"/>
                  <a:gd name="connsiteY643" fmla="*/ 8711 h 10000"/>
                  <a:gd name="connsiteX644" fmla="*/ 5490 w 10000"/>
                  <a:gd name="connsiteY644" fmla="*/ 8721 h 10000"/>
                  <a:gd name="connsiteX645" fmla="*/ 5512 w 10000"/>
                  <a:gd name="connsiteY645" fmla="*/ 8724 h 10000"/>
                  <a:gd name="connsiteX646" fmla="*/ 5521 w 10000"/>
                  <a:gd name="connsiteY646" fmla="*/ 8714 h 10000"/>
                  <a:gd name="connsiteX647" fmla="*/ 5524 w 10000"/>
                  <a:gd name="connsiteY647" fmla="*/ 8714 h 10000"/>
                  <a:gd name="connsiteX648" fmla="*/ 5532 w 10000"/>
                  <a:gd name="connsiteY648" fmla="*/ 8721 h 10000"/>
                  <a:gd name="connsiteX649" fmla="*/ 5540 w 10000"/>
                  <a:gd name="connsiteY649" fmla="*/ 8724 h 10000"/>
                  <a:gd name="connsiteX650" fmla="*/ 5562 w 10000"/>
                  <a:gd name="connsiteY650" fmla="*/ 8750 h 10000"/>
                  <a:gd name="connsiteX651" fmla="*/ 5562 w 10000"/>
                  <a:gd name="connsiteY651" fmla="*/ 8760 h 10000"/>
                  <a:gd name="connsiteX652" fmla="*/ 5571 w 10000"/>
                  <a:gd name="connsiteY652" fmla="*/ 8782 h 10000"/>
                  <a:gd name="connsiteX653" fmla="*/ 5579 w 10000"/>
                  <a:gd name="connsiteY653" fmla="*/ 8789 h 10000"/>
                  <a:gd name="connsiteX654" fmla="*/ 5593 w 10000"/>
                  <a:gd name="connsiteY654" fmla="*/ 8789 h 10000"/>
                  <a:gd name="connsiteX655" fmla="*/ 5596 w 10000"/>
                  <a:gd name="connsiteY655" fmla="*/ 8789 h 10000"/>
                  <a:gd name="connsiteX656" fmla="*/ 5626 w 10000"/>
                  <a:gd name="connsiteY656" fmla="*/ 8782 h 10000"/>
                  <a:gd name="connsiteX657" fmla="*/ 5629 w 10000"/>
                  <a:gd name="connsiteY657" fmla="*/ 8782 h 10000"/>
                  <a:gd name="connsiteX658" fmla="*/ 5637 w 10000"/>
                  <a:gd name="connsiteY658" fmla="*/ 8779 h 10000"/>
                  <a:gd name="connsiteX659" fmla="*/ 5648 w 10000"/>
                  <a:gd name="connsiteY659" fmla="*/ 8789 h 10000"/>
                  <a:gd name="connsiteX660" fmla="*/ 5665 w 10000"/>
                  <a:gd name="connsiteY660" fmla="*/ 8795 h 10000"/>
                  <a:gd name="connsiteX661" fmla="*/ 5676 w 10000"/>
                  <a:gd name="connsiteY661" fmla="*/ 8789 h 10000"/>
                  <a:gd name="connsiteX662" fmla="*/ 5684 w 10000"/>
                  <a:gd name="connsiteY662" fmla="*/ 8782 h 10000"/>
                  <a:gd name="connsiteX663" fmla="*/ 5693 w 10000"/>
                  <a:gd name="connsiteY663" fmla="*/ 8789 h 10000"/>
                  <a:gd name="connsiteX664" fmla="*/ 5715 w 10000"/>
                  <a:gd name="connsiteY664" fmla="*/ 8808 h 10000"/>
                  <a:gd name="connsiteX665" fmla="*/ 5731 w 10000"/>
                  <a:gd name="connsiteY665" fmla="*/ 8808 h 10000"/>
                  <a:gd name="connsiteX666" fmla="*/ 5740 w 10000"/>
                  <a:gd name="connsiteY666" fmla="*/ 8808 h 10000"/>
                  <a:gd name="connsiteX667" fmla="*/ 5765 w 10000"/>
                  <a:gd name="connsiteY667" fmla="*/ 8818 h 10000"/>
                  <a:gd name="connsiteX668" fmla="*/ 5781 w 10000"/>
                  <a:gd name="connsiteY668" fmla="*/ 8824 h 10000"/>
                  <a:gd name="connsiteX669" fmla="*/ 5798 w 10000"/>
                  <a:gd name="connsiteY669" fmla="*/ 8834 h 10000"/>
                  <a:gd name="connsiteX670" fmla="*/ 5814 w 10000"/>
                  <a:gd name="connsiteY670" fmla="*/ 8837 h 10000"/>
                  <a:gd name="connsiteX671" fmla="*/ 5831 w 10000"/>
                  <a:gd name="connsiteY671" fmla="*/ 8844 h 10000"/>
                  <a:gd name="connsiteX672" fmla="*/ 5842 w 10000"/>
                  <a:gd name="connsiteY672" fmla="*/ 8847 h 10000"/>
                  <a:gd name="connsiteX673" fmla="*/ 5859 w 10000"/>
                  <a:gd name="connsiteY673" fmla="*/ 8857 h 10000"/>
                  <a:gd name="connsiteX674" fmla="*/ 5870 w 10000"/>
                  <a:gd name="connsiteY674" fmla="*/ 8867 h 10000"/>
                  <a:gd name="connsiteX675" fmla="*/ 5878 w 10000"/>
                  <a:gd name="connsiteY675" fmla="*/ 8873 h 10000"/>
                  <a:gd name="connsiteX676" fmla="*/ 5895 w 10000"/>
                  <a:gd name="connsiteY676" fmla="*/ 8873 h 10000"/>
                  <a:gd name="connsiteX677" fmla="*/ 5911 w 10000"/>
                  <a:gd name="connsiteY677" fmla="*/ 8873 h 10000"/>
                  <a:gd name="connsiteX678" fmla="*/ 5931 w 10000"/>
                  <a:gd name="connsiteY678" fmla="*/ 8873 h 10000"/>
                  <a:gd name="connsiteX679" fmla="*/ 5950 w 10000"/>
                  <a:gd name="connsiteY679" fmla="*/ 8867 h 10000"/>
                  <a:gd name="connsiteX680" fmla="*/ 5967 w 10000"/>
                  <a:gd name="connsiteY680" fmla="*/ 8867 h 10000"/>
                  <a:gd name="connsiteX681" fmla="*/ 5975 w 10000"/>
                  <a:gd name="connsiteY681" fmla="*/ 8873 h 10000"/>
                  <a:gd name="connsiteX682" fmla="*/ 6000 w 10000"/>
                  <a:gd name="connsiteY682" fmla="*/ 8883 h 10000"/>
                  <a:gd name="connsiteX683" fmla="*/ 5997 w 10000"/>
                  <a:gd name="connsiteY683" fmla="*/ 8886 h 10000"/>
                  <a:gd name="connsiteX684" fmla="*/ 5997 w 10000"/>
                  <a:gd name="connsiteY684" fmla="*/ 8896 h 10000"/>
                  <a:gd name="connsiteX685" fmla="*/ 6014 w 10000"/>
                  <a:gd name="connsiteY685" fmla="*/ 8892 h 10000"/>
                  <a:gd name="connsiteX686" fmla="*/ 6028 w 10000"/>
                  <a:gd name="connsiteY686" fmla="*/ 8892 h 10000"/>
                  <a:gd name="connsiteX687" fmla="*/ 6053 w 10000"/>
                  <a:gd name="connsiteY687" fmla="*/ 8886 h 10000"/>
                  <a:gd name="connsiteX688" fmla="*/ 6072 w 10000"/>
                  <a:gd name="connsiteY688" fmla="*/ 8876 h 10000"/>
                  <a:gd name="connsiteX689" fmla="*/ 6089 w 10000"/>
                  <a:gd name="connsiteY689" fmla="*/ 8867 h 10000"/>
                  <a:gd name="connsiteX690" fmla="*/ 6111 w 10000"/>
                  <a:gd name="connsiteY690" fmla="*/ 8857 h 10000"/>
                  <a:gd name="connsiteX691" fmla="*/ 6127 w 10000"/>
                  <a:gd name="connsiteY691" fmla="*/ 8847 h 10000"/>
                  <a:gd name="connsiteX692" fmla="*/ 6152 w 10000"/>
                  <a:gd name="connsiteY692" fmla="*/ 8834 h 10000"/>
                  <a:gd name="connsiteX693" fmla="*/ 6183 w 10000"/>
                  <a:gd name="connsiteY693" fmla="*/ 8828 h 10000"/>
                  <a:gd name="connsiteX694" fmla="*/ 6175 w 10000"/>
                  <a:gd name="connsiteY694" fmla="*/ 8844 h 10000"/>
                  <a:gd name="connsiteX695" fmla="*/ 6169 w 10000"/>
                  <a:gd name="connsiteY695" fmla="*/ 8863 h 10000"/>
                  <a:gd name="connsiteX696" fmla="*/ 6158 w 10000"/>
                  <a:gd name="connsiteY696" fmla="*/ 8886 h 10000"/>
                  <a:gd name="connsiteX697" fmla="*/ 6152 w 10000"/>
                  <a:gd name="connsiteY697" fmla="*/ 8896 h 10000"/>
                  <a:gd name="connsiteX698" fmla="*/ 6150 w 10000"/>
                  <a:gd name="connsiteY698" fmla="*/ 8909 h 10000"/>
                  <a:gd name="connsiteX699" fmla="*/ 6152 w 10000"/>
                  <a:gd name="connsiteY699" fmla="*/ 8938 h 10000"/>
                  <a:gd name="connsiteX700" fmla="*/ 6158 w 10000"/>
                  <a:gd name="connsiteY700" fmla="*/ 8957 h 10000"/>
                  <a:gd name="connsiteX701" fmla="*/ 6161 w 10000"/>
                  <a:gd name="connsiteY701" fmla="*/ 8980 h 10000"/>
                  <a:gd name="connsiteX702" fmla="*/ 6166 w 10000"/>
                  <a:gd name="connsiteY702" fmla="*/ 8999 h 10000"/>
                  <a:gd name="connsiteX703" fmla="*/ 6175 w 10000"/>
                  <a:gd name="connsiteY703" fmla="*/ 9032 h 10000"/>
                  <a:gd name="connsiteX704" fmla="*/ 6183 w 10000"/>
                  <a:gd name="connsiteY704" fmla="*/ 9051 h 10000"/>
                  <a:gd name="connsiteX705" fmla="*/ 6191 w 10000"/>
                  <a:gd name="connsiteY705" fmla="*/ 9064 h 10000"/>
                  <a:gd name="connsiteX706" fmla="*/ 6194 w 10000"/>
                  <a:gd name="connsiteY706" fmla="*/ 9084 h 10000"/>
                  <a:gd name="connsiteX707" fmla="*/ 6208 w 10000"/>
                  <a:gd name="connsiteY707" fmla="*/ 9103 h 10000"/>
                  <a:gd name="connsiteX708" fmla="*/ 6208 w 10000"/>
                  <a:gd name="connsiteY708" fmla="*/ 9113 h 10000"/>
                  <a:gd name="connsiteX709" fmla="*/ 6216 w 10000"/>
                  <a:gd name="connsiteY709" fmla="*/ 9129 h 10000"/>
                  <a:gd name="connsiteX710" fmla="*/ 6230 w 10000"/>
                  <a:gd name="connsiteY710" fmla="*/ 9148 h 10000"/>
                  <a:gd name="connsiteX711" fmla="*/ 6241 w 10000"/>
                  <a:gd name="connsiteY711" fmla="*/ 9165 h 10000"/>
                  <a:gd name="connsiteX712" fmla="*/ 6249 w 10000"/>
                  <a:gd name="connsiteY712" fmla="*/ 9168 h 10000"/>
                  <a:gd name="connsiteX713" fmla="*/ 6266 w 10000"/>
                  <a:gd name="connsiteY713" fmla="*/ 9184 h 10000"/>
                  <a:gd name="connsiteX714" fmla="*/ 6280 w 10000"/>
                  <a:gd name="connsiteY714" fmla="*/ 9184 h 10000"/>
                  <a:gd name="connsiteX715" fmla="*/ 6288 w 10000"/>
                  <a:gd name="connsiteY715" fmla="*/ 9177 h 10000"/>
                  <a:gd name="connsiteX716" fmla="*/ 6299 w 10000"/>
                  <a:gd name="connsiteY716" fmla="*/ 9187 h 10000"/>
                  <a:gd name="connsiteX717" fmla="*/ 6305 w 10000"/>
                  <a:gd name="connsiteY717" fmla="*/ 9197 h 10000"/>
                  <a:gd name="connsiteX718" fmla="*/ 6310 w 10000"/>
                  <a:gd name="connsiteY718" fmla="*/ 9197 h 10000"/>
                  <a:gd name="connsiteX719" fmla="*/ 6321 w 10000"/>
                  <a:gd name="connsiteY719" fmla="*/ 9213 h 10000"/>
                  <a:gd name="connsiteX720" fmla="*/ 6335 w 10000"/>
                  <a:gd name="connsiteY720" fmla="*/ 9223 h 10000"/>
                  <a:gd name="connsiteX721" fmla="*/ 6338 w 10000"/>
                  <a:gd name="connsiteY721" fmla="*/ 9223 h 10000"/>
                  <a:gd name="connsiteX722" fmla="*/ 6355 w 10000"/>
                  <a:gd name="connsiteY722" fmla="*/ 9226 h 10000"/>
                  <a:gd name="connsiteX723" fmla="*/ 6363 w 10000"/>
                  <a:gd name="connsiteY723" fmla="*/ 9236 h 10000"/>
                  <a:gd name="connsiteX724" fmla="*/ 6380 w 10000"/>
                  <a:gd name="connsiteY724" fmla="*/ 9258 h 10000"/>
                  <a:gd name="connsiteX725" fmla="*/ 6393 w 10000"/>
                  <a:gd name="connsiteY725" fmla="*/ 9278 h 10000"/>
                  <a:gd name="connsiteX726" fmla="*/ 6396 w 10000"/>
                  <a:gd name="connsiteY726" fmla="*/ 9288 h 10000"/>
                  <a:gd name="connsiteX727" fmla="*/ 6407 w 10000"/>
                  <a:gd name="connsiteY727" fmla="*/ 9297 h 10000"/>
                  <a:gd name="connsiteX728" fmla="*/ 6410 w 10000"/>
                  <a:gd name="connsiteY728" fmla="*/ 9307 h 10000"/>
                  <a:gd name="connsiteX729" fmla="*/ 6416 w 10000"/>
                  <a:gd name="connsiteY729" fmla="*/ 9317 h 10000"/>
                  <a:gd name="connsiteX730" fmla="*/ 6424 w 10000"/>
                  <a:gd name="connsiteY730" fmla="*/ 9326 h 10000"/>
                  <a:gd name="connsiteX731" fmla="*/ 6435 w 10000"/>
                  <a:gd name="connsiteY731" fmla="*/ 9336 h 10000"/>
                  <a:gd name="connsiteX732" fmla="*/ 6443 w 10000"/>
                  <a:gd name="connsiteY732" fmla="*/ 9346 h 10000"/>
                  <a:gd name="connsiteX733" fmla="*/ 6449 w 10000"/>
                  <a:gd name="connsiteY733" fmla="*/ 9362 h 10000"/>
                  <a:gd name="connsiteX734" fmla="*/ 6452 w 10000"/>
                  <a:gd name="connsiteY734" fmla="*/ 9372 h 10000"/>
                  <a:gd name="connsiteX735" fmla="*/ 6449 w 10000"/>
                  <a:gd name="connsiteY735" fmla="*/ 9381 h 10000"/>
                  <a:gd name="connsiteX736" fmla="*/ 6465 w 10000"/>
                  <a:gd name="connsiteY736" fmla="*/ 9394 h 10000"/>
                  <a:gd name="connsiteX737" fmla="*/ 6468 w 10000"/>
                  <a:gd name="connsiteY737" fmla="*/ 9420 h 10000"/>
                  <a:gd name="connsiteX738" fmla="*/ 6493 w 10000"/>
                  <a:gd name="connsiteY738" fmla="*/ 9430 h 10000"/>
                  <a:gd name="connsiteX739" fmla="*/ 6507 w 10000"/>
                  <a:gd name="connsiteY739" fmla="*/ 9440 h 10000"/>
                  <a:gd name="connsiteX740" fmla="*/ 6524 w 10000"/>
                  <a:gd name="connsiteY740" fmla="*/ 9459 h 10000"/>
                  <a:gd name="connsiteX741" fmla="*/ 6532 w 10000"/>
                  <a:gd name="connsiteY741" fmla="*/ 9485 h 10000"/>
                  <a:gd name="connsiteX742" fmla="*/ 6537 w 10000"/>
                  <a:gd name="connsiteY742" fmla="*/ 9498 h 10000"/>
                  <a:gd name="connsiteX743" fmla="*/ 6571 w 10000"/>
                  <a:gd name="connsiteY743" fmla="*/ 9508 h 10000"/>
                  <a:gd name="connsiteX744" fmla="*/ 6596 w 10000"/>
                  <a:gd name="connsiteY744" fmla="*/ 9508 h 10000"/>
                  <a:gd name="connsiteX745" fmla="*/ 6637 w 10000"/>
                  <a:gd name="connsiteY745" fmla="*/ 9517 h 10000"/>
                  <a:gd name="connsiteX746" fmla="*/ 6662 w 10000"/>
                  <a:gd name="connsiteY746" fmla="*/ 9524 h 10000"/>
                  <a:gd name="connsiteX747" fmla="*/ 6679 w 10000"/>
                  <a:gd name="connsiteY747" fmla="*/ 9517 h 10000"/>
                  <a:gd name="connsiteX748" fmla="*/ 6679 w 10000"/>
                  <a:gd name="connsiteY748" fmla="*/ 9505 h 10000"/>
                  <a:gd name="connsiteX749" fmla="*/ 6690 w 10000"/>
                  <a:gd name="connsiteY749" fmla="*/ 9485 h 10000"/>
                  <a:gd name="connsiteX750" fmla="*/ 6693 w 10000"/>
                  <a:gd name="connsiteY750" fmla="*/ 9479 h 10000"/>
                  <a:gd name="connsiteX751" fmla="*/ 6706 w 10000"/>
                  <a:gd name="connsiteY751" fmla="*/ 9469 h 10000"/>
                  <a:gd name="connsiteX752" fmla="*/ 6709 w 10000"/>
                  <a:gd name="connsiteY752" fmla="*/ 9462 h 10000"/>
                  <a:gd name="connsiteX753" fmla="*/ 6717 w 10000"/>
                  <a:gd name="connsiteY753" fmla="*/ 9459 h 10000"/>
                  <a:gd name="connsiteX754" fmla="*/ 6726 w 10000"/>
                  <a:gd name="connsiteY754" fmla="*/ 9459 h 10000"/>
                  <a:gd name="connsiteX755" fmla="*/ 6742 w 10000"/>
                  <a:gd name="connsiteY755" fmla="*/ 9462 h 10000"/>
                  <a:gd name="connsiteX756" fmla="*/ 6759 w 10000"/>
                  <a:gd name="connsiteY756" fmla="*/ 9479 h 10000"/>
                  <a:gd name="connsiteX757" fmla="*/ 6781 w 10000"/>
                  <a:gd name="connsiteY757" fmla="*/ 9485 h 10000"/>
                  <a:gd name="connsiteX758" fmla="*/ 6795 w 10000"/>
                  <a:gd name="connsiteY758" fmla="*/ 9485 h 10000"/>
                  <a:gd name="connsiteX759" fmla="*/ 6803 w 10000"/>
                  <a:gd name="connsiteY759" fmla="*/ 9498 h 10000"/>
                  <a:gd name="connsiteX760" fmla="*/ 6806 w 10000"/>
                  <a:gd name="connsiteY760" fmla="*/ 9508 h 10000"/>
                  <a:gd name="connsiteX761" fmla="*/ 6823 w 10000"/>
                  <a:gd name="connsiteY761" fmla="*/ 9514 h 10000"/>
                  <a:gd name="connsiteX762" fmla="*/ 6831 w 10000"/>
                  <a:gd name="connsiteY762" fmla="*/ 9514 h 10000"/>
                  <a:gd name="connsiteX763" fmla="*/ 6848 w 10000"/>
                  <a:gd name="connsiteY763" fmla="*/ 9514 h 10000"/>
                  <a:gd name="connsiteX764" fmla="*/ 6856 w 10000"/>
                  <a:gd name="connsiteY764" fmla="*/ 9517 h 10000"/>
                  <a:gd name="connsiteX765" fmla="*/ 6878 w 10000"/>
                  <a:gd name="connsiteY765" fmla="*/ 9524 h 10000"/>
                  <a:gd name="connsiteX766" fmla="*/ 6895 w 10000"/>
                  <a:gd name="connsiteY766" fmla="*/ 9524 h 10000"/>
                  <a:gd name="connsiteX767" fmla="*/ 6917 w 10000"/>
                  <a:gd name="connsiteY767" fmla="*/ 9527 h 10000"/>
                  <a:gd name="connsiteX768" fmla="*/ 6934 w 10000"/>
                  <a:gd name="connsiteY768" fmla="*/ 9534 h 10000"/>
                  <a:gd name="connsiteX769" fmla="*/ 6961 w 10000"/>
                  <a:gd name="connsiteY769" fmla="*/ 9543 h 10000"/>
                  <a:gd name="connsiteX770" fmla="*/ 6989 w 10000"/>
                  <a:gd name="connsiteY770" fmla="*/ 9547 h 10000"/>
                  <a:gd name="connsiteX771" fmla="*/ 7014 w 10000"/>
                  <a:gd name="connsiteY771" fmla="*/ 9543 h 10000"/>
                  <a:gd name="connsiteX772" fmla="*/ 7033 w 10000"/>
                  <a:gd name="connsiteY772" fmla="*/ 9543 h 10000"/>
                  <a:gd name="connsiteX773" fmla="*/ 7042 w 10000"/>
                  <a:gd name="connsiteY773" fmla="*/ 9547 h 10000"/>
                  <a:gd name="connsiteX774" fmla="*/ 7069 w 10000"/>
                  <a:gd name="connsiteY774" fmla="*/ 9647 h 10000"/>
                  <a:gd name="connsiteX775" fmla="*/ 7122 w 10000"/>
                  <a:gd name="connsiteY775" fmla="*/ 9734 h 10000"/>
                  <a:gd name="connsiteX776" fmla="*/ 7147 w 10000"/>
                  <a:gd name="connsiteY776" fmla="*/ 9744 h 10000"/>
                  <a:gd name="connsiteX777" fmla="*/ 7169 w 10000"/>
                  <a:gd name="connsiteY777" fmla="*/ 9741 h 10000"/>
                  <a:gd name="connsiteX778" fmla="*/ 7177 w 10000"/>
                  <a:gd name="connsiteY778" fmla="*/ 9744 h 10000"/>
                  <a:gd name="connsiteX779" fmla="*/ 7186 w 10000"/>
                  <a:gd name="connsiteY779" fmla="*/ 9754 h 10000"/>
                  <a:gd name="connsiteX780" fmla="*/ 7191 w 10000"/>
                  <a:gd name="connsiteY780" fmla="*/ 9773 h 10000"/>
                  <a:gd name="connsiteX781" fmla="*/ 7208 w 10000"/>
                  <a:gd name="connsiteY781" fmla="*/ 9783 h 10000"/>
                  <a:gd name="connsiteX782" fmla="*/ 7219 w 10000"/>
                  <a:gd name="connsiteY782" fmla="*/ 9793 h 10000"/>
                  <a:gd name="connsiteX783" fmla="*/ 7235 w 10000"/>
                  <a:gd name="connsiteY783" fmla="*/ 9802 h 10000"/>
                  <a:gd name="connsiteX784" fmla="*/ 7249 w 10000"/>
                  <a:gd name="connsiteY784" fmla="*/ 9819 h 10000"/>
                  <a:gd name="connsiteX785" fmla="*/ 7255 w 10000"/>
                  <a:gd name="connsiteY785" fmla="*/ 9835 h 10000"/>
                  <a:gd name="connsiteX786" fmla="*/ 7255 w 10000"/>
                  <a:gd name="connsiteY786" fmla="*/ 9848 h 10000"/>
                  <a:gd name="connsiteX787" fmla="*/ 7249 w 10000"/>
                  <a:gd name="connsiteY787" fmla="*/ 9848 h 10000"/>
                  <a:gd name="connsiteX788" fmla="*/ 7244 w 10000"/>
                  <a:gd name="connsiteY788" fmla="*/ 9858 h 10000"/>
                  <a:gd name="connsiteX789" fmla="*/ 7235 w 10000"/>
                  <a:gd name="connsiteY789" fmla="*/ 9883 h 10000"/>
                  <a:gd name="connsiteX790" fmla="*/ 7244 w 10000"/>
                  <a:gd name="connsiteY790" fmla="*/ 9903 h 10000"/>
                  <a:gd name="connsiteX791" fmla="*/ 7258 w 10000"/>
                  <a:gd name="connsiteY791" fmla="*/ 9926 h 10000"/>
                  <a:gd name="connsiteX792" fmla="*/ 7263 w 10000"/>
                  <a:gd name="connsiteY792" fmla="*/ 9948 h 10000"/>
                  <a:gd name="connsiteX793" fmla="*/ 7274 w 10000"/>
                  <a:gd name="connsiteY793" fmla="*/ 9968 h 10000"/>
                  <a:gd name="connsiteX794" fmla="*/ 7283 w 10000"/>
                  <a:gd name="connsiteY794" fmla="*/ 9987 h 10000"/>
                  <a:gd name="connsiteX795" fmla="*/ 7291 w 10000"/>
                  <a:gd name="connsiteY795" fmla="*/ 10000 h 10000"/>
                  <a:gd name="connsiteX796" fmla="*/ 7305 w 10000"/>
                  <a:gd name="connsiteY796" fmla="*/ 9997 h 10000"/>
                  <a:gd name="connsiteX797" fmla="*/ 7313 w 10000"/>
                  <a:gd name="connsiteY797" fmla="*/ 9977 h 10000"/>
                  <a:gd name="connsiteX798" fmla="*/ 7324 w 10000"/>
                  <a:gd name="connsiteY798" fmla="*/ 9968 h 10000"/>
                  <a:gd name="connsiteX799" fmla="*/ 7341 w 10000"/>
                  <a:gd name="connsiteY799" fmla="*/ 9971 h 10000"/>
                  <a:gd name="connsiteX800" fmla="*/ 7368 w 10000"/>
                  <a:gd name="connsiteY800" fmla="*/ 9987 h 10000"/>
                  <a:gd name="connsiteX801" fmla="*/ 7380 w 10000"/>
                  <a:gd name="connsiteY801" fmla="*/ 9990 h 10000"/>
                  <a:gd name="connsiteX802" fmla="*/ 7393 w 10000"/>
                  <a:gd name="connsiteY802" fmla="*/ 9981 h 10000"/>
                  <a:gd name="connsiteX803" fmla="*/ 7404 w 10000"/>
                  <a:gd name="connsiteY803" fmla="*/ 9968 h 10000"/>
                  <a:gd name="connsiteX804" fmla="*/ 7418 w 10000"/>
                  <a:gd name="connsiteY804" fmla="*/ 9948 h 10000"/>
                  <a:gd name="connsiteX805" fmla="*/ 7427 w 10000"/>
                  <a:gd name="connsiteY805" fmla="*/ 9922 h 10000"/>
                  <a:gd name="connsiteX806" fmla="*/ 7427 w 10000"/>
                  <a:gd name="connsiteY806" fmla="*/ 9906 h 10000"/>
                  <a:gd name="connsiteX807" fmla="*/ 7404 w 10000"/>
                  <a:gd name="connsiteY807" fmla="*/ 9877 h 10000"/>
                  <a:gd name="connsiteX808" fmla="*/ 7388 w 10000"/>
                  <a:gd name="connsiteY808" fmla="*/ 9854 h 10000"/>
                  <a:gd name="connsiteX809" fmla="*/ 7385 w 10000"/>
                  <a:gd name="connsiteY809" fmla="*/ 9845 h 10000"/>
                  <a:gd name="connsiteX810" fmla="*/ 7385 w 10000"/>
                  <a:gd name="connsiteY810" fmla="*/ 9825 h 10000"/>
                  <a:gd name="connsiteX811" fmla="*/ 7385 w 10000"/>
                  <a:gd name="connsiteY811" fmla="*/ 9819 h 10000"/>
                  <a:gd name="connsiteX812" fmla="*/ 7393 w 10000"/>
                  <a:gd name="connsiteY812" fmla="*/ 9809 h 10000"/>
                  <a:gd name="connsiteX813" fmla="*/ 7404 w 10000"/>
                  <a:gd name="connsiteY813" fmla="*/ 9793 h 10000"/>
                  <a:gd name="connsiteX814" fmla="*/ 7413 w 10000"/>
                  <a:gd name="connsiteY814" fmla="*/ 9783 h 10000"/>
                  <a:gd name="connsiteX815" fmla="*/ 7404 w 10000"/>
                  <a:gd name="connsiteY815" fmla="*/ 9770 h 10000"/>
                  <a:gd name="connsiteX816" fmla="*/ 7388 w 10000"/>
                  <a:gd name="connsiteY816" fmla="*/ 9760 h 10000"/>
                  <a:gd name="connsiteX817" fmla="*/ 7371 w 10000"/>
                  <a:gd name="connsiteY817" fmla="*/ 9744 h 10000"/>
                  <a:gd name="connsiteX818" fmla="*/ 7363 w 10000"/>
                  <a:gd name="connsiteY818" fmla="*/ 9731 h 10000"/>
                  <a:gd name="connsiteX819" fmla="*/ 7355 w 10000"/>
                  <a:gd name="connsiteY819" fmla="*/ 9715 h 10000"/>
                  <a:gd name="connsiteX820" fmla="*/ 7360 w 10000"/>
                  <a:gd name="connsiteY820" fmla="*/ 9686 h 10000"/>
                  <a:gd name="connsiteX821" fmla="*/ 7363 w 10000"/>
                  <a:gd name="connsiteY821" fmla="*/ 9657 h 10000"/>
                  <a:gd name="connsiteX822" fmla="*/ 7360 w 10000"/>
                  <a:gd name="connsiteY822" fmla="*/ 9631 h 10000"/>
                  <a:gd name="connsiteX823" fmla="*/ 7346 w 10000"/>
                  <a:gd name="connsiteY823" fmla="*/ 9611 h 10000"/>
                  <a:gd name="connsiteX824" fmla="*/ 7332 w 10000"/>
                  <a:gd name="connsiteY824" fmla="*/ 9585 h 10000"/>
                  <a:gd name="connsiteX825" fmla="*/ 7324 w 10000"/>
                  <a:gd name="connsiteY825" fmla="*/ 9573 h 10000"/>
                  <a:gd name="connsiteX826" fmla="*/ 7324 w 10000"/>
                  <a:gd name="connsiteY826" fmla="*/ 9553 h 10000"/>
                  <a:gd name="connsiteX827" fmla="*/ 7324 w 10000"/>
                  <a:gd name="connsiteY827" fmla="*/ 9543 h 10000"/>
                  <a:gd name="connsiteX828" fmla="*/ 7324 w 10000"/>
                  <a:gd name="connsiteY828" fmla="*/ 9517 h 10000"/>
                  <a:gd name="connsiteX829" fmla="*/ 7324 w 10000"/>
                  <a:gd name="connsiteY829" fmla="*/ 9498 h 10000"/>
                  <a:gd name="connsiteX830" fmla="*/ 7332 w 10000"/>
                  <a:gd name="connsiteY830" fmla="*/ 9479 h 10000"/>
                  <a:gd name="connsiteX831" fmla="*/ 7341 w 10000"/>
                  <a:gd name="connsiteY831" fmla="*/ 9462 h 10000"/>
                  <a:gd name="connsiteX832" fmla="*/ 7352 w 10000"/>
                  <a:gd name="connsiteY832" fmla="*/ 9459 h 10000"/>
                  <a:gd name="connsiteX833" fmla="*/ 7360 w 10000"/>
                  <a:gd name="connsiteY833" fmla="*/ 9443 h 10000"/>
                  <a:gd name="connsiteX834" fmla="*/ 7363 w 10000"/>
                  <a:gd name="connsiteY834" fmla="*/ 9433 h 10000"/>
                  <a:gd name="connsiteX835" fmla="*/ 7377 w 10000"/>
                  <a:gd name="connsiteY835" fmla="*/ 9433 h 10000"/>
                  <a:gd name="connsiteX836" fmla="*/ 7388 w 10000"/>
                  <a:gd name="connsiteY836" fmla="*/ 9430 h 10000"/>
                  <a:gd name="connsiteX837" fmla="*/ 7396 w 10000"/>
                  <a:gd name="connsiteY837" fmla="*/ 9430 h 10000"/>
                  <a:gd name="connsiteX838" fmla="*/ 7402 w 10000"/>
                  <a:gd name="connsiteY838" fmla="*/ 9424 h 10000"/>
                  <a:gd name="connsiteX839" fmla="*/ 7396 w 10000"/>
                  <a:gd name="connsiteY839" fmla="*/ 9414 h 10000"/>
                  <a:gd name="connsiteX840" fmla="*/ 7388 w 10000"/>
                  <a:gd name="connsiteY840" fmla="*/ 9401 h 10000"/>
                  <a:gd name="connsiteX841" fmla="*/ 7371 w 10000"/>
                  <a:gd name="connsiteY841" fmla="*/ 9391 h 10000"/>
                  <a:gd name="connsiteX842" fmla="*/ 7355 w 10000"/>
                  <a:gd name="connsiteY842" fmla="*/ 9375 h 10000"/>
                  <a:gd name="connsiteX843" fmla="*/ 7332 w 10000"/>
                  <a:gd name="connsiteY843" fmla="*/ 9356 h 10000"/>
                  <a:gd name="connsiteX844" fmla="*/ 7313 w 10000"/>
                  <a:gd name="connsiteY844" fmla="*/ 9330 h 10000"/>
                  <a:gd name="connsiteX845" fmla="*/ 7307 w 10000"/>
                  <a:gd name="connsiteY845" fmla="*/ 9310 h 10000"/>
                  <a:gd name="connsiteX846" fmla="*/ 7305 w 10000"/>
                  <a:gd name="connsiteY846" fmla="*/ 9291 h 10000"/>
                  <a:gd name="connsiteX847" fmla="*/ 7305 w 10000"/>
                  <a:gd name="connsiteY847" fmla="*/ 9278 h 10000"/>
                  <a:gd name="connsiteX848" fmla="*/ 7296 w 10000"/>
                  <a:gd name="connsiteY848" fmla="*/ 9268 h 10000"/>
                  <a:gd name="connsiteX849" fmla="*/ 7296 w 10000"/>
                  <a:gd name="connsiteY849" fmla="*/ 9249 h 10000"/>
                  <a:gd name="connsiteX850" fmla="*/ 7291 w 10000"/>
                  <a:gd name="connsiteY850" fmla="*/ 9226 h 10000"/>
                  <a:gd name="connsiteX851" fmla="*/ 7283 w 10000"/>
                  <a:gd name="connsiteY851" fmla="*/ 9213 h 10000"/>
                  <a:gd name="connsiteX852" fmla="*/ 7274 w 10000"/>
                  <a:gd name="connsiteY852" fmla="*/ 9194 h 10000"/>
                  <a:gd name="connsiteX853" fmla="*/ 7274 w 10000"/>
                  <a:gd name="connsiteY853" fmla="*/ 9174 h 10000"/>
                  <a:gd name="connsiteX854" fmla="*/ 7280 w 10000"/>
                  <a:gd name="connsiteY854" fmla="*/ 9148 h 10000"/>
                  <a:gd name="connsiteX855" fmla="*/ 7283 w 10000"/>
                  <a:gd name="connsiteY855" fmla="*/ 9119 h 10000"/>
                  <a:gd name="connsiteX856" fmla="*/ 7291 w 10000"/>
                  <a:gd name="connsiteY856" fmla="*/ 9100 h 10000"/>
                  <a:gd name="connsiteX857" fmla="*/ 7307 w 10000"/>
                  <a:gd name="connsiteY857" fmla="*/ 9080 h 10000"/>
                  <a:gd name="connsiteX858" fmla="*/ 7324 w 10000"/>
                  <a:gd name="connsiteY858" fmla="*/ 9054 h 10000"/>
                  <a:gd name="connsiteX859" fmla="*/ 7341 w 10000"/>
                  <a:gd name="connsiteY859" fmla="*/ 9054 h 10000"/>
                  <a:gd name="connsiteX860" fmla="*/ 7352 w 10000"/>
                  <a:gd name="connsiteY860" fmla="*/ 9054 h 10000"/>
                  <a:gd name="connsiteX861" fmla="*/ 7346 w 10000"/>
                  <a:gd name="connsiteY861" fmla="*/ 9032 h 10000"/>
                  <a:gd name="connsiteX862" fmla="*/ 7341 w 10000"/>
                  <a:gd name="connsiteY862" fmla="*/ 9022 h 10000"/>
                  <a:gd name="connsiteX863" fmla="*/ 7352 w 10000"/>
                  <a:gd name="connsiteY863" fmla="*/ 8999 h 10000"/>
                  <a:gd name="connsiteX864" fmla="*/ 7360 w 10000"/>
                  <a:gd name="connsiteY864" fmla="*/ 8967 h 10000"/>
                  <a:gd name="connsiteX865" fmla="*/ 7368 w 10000"/>
                  <a:gd name="connsiteY865" fmla="*/ 8922 h 10000"/>
                  <a:gd name="connsiteX866" fmla="*/ 7377 w 10000"/>
                  <a:gd name="connsiteY866" fmla="*/ 8896 h 10000"/>
                  <a:gd name="connsiteX867" fmla="*/ 7380 w 10000"/>
                  <a:gd name="connsiteY867" fmla="*/ 8867 h 10000"/>
                  <a:gd name="connsiteX868" fmla="*/ 7402 w 10000"/>
                  <a:gd name="connsiteY868" fmla="*/ 8824 h 10000"/>
                  <a:gd name="connsiteX869" fmla="*/ 7402 w 10000"/>
                  <a:gd name="connsiteY869" fmla="*/ 8808 h 10000"/>
                  <a:gd name="connsiteX870" fmla="*/ 7393 w 10000"/>
                  <a:gd name="connsiteY870" fmla="*/ 8795 h 10000"/>
                  <a:gd name="connsiteX871" fmla="*/ 7388 w 10000"/>
                  <a:gd name="connsiteY871" fmla="*/ 8799 h 10000"/>
                  <a:gd name="connsiteX872" fmla="*/ 7396 w 10000"/>
                  <a:gd name="connsiteY872" fmla="*/ 8789 h 10000"/>
                  <a:gd name="connsiteX873" fmla="*/ 7404 w 10000"/>
                  <a:gd name="connsiteY873" fmla="*/ 8789 h 10000"/>
                  <a:gd name="connsiteX874" fmla="*/ 7421 w 10000"/>
                  <a:gd name="connsiteY874" fmla="*/ 8769 h 10000"/>
                  <a:gd name="connsiteX875" fmla="*/ 7443 w 10000"/>
                  <a:gd name="connsiteY875" fmla="*/ 8763 h 10000"/>
                  <a:gd name="connsiteX876" fmla="*/ 7452 w 10000"/>
                  <a:gd name="connsiteY876" fmla="*/ 8769 h 10000"/>
                  <a:gd name="connsiteX877" fmla="*/ 7468 w 10000"/>
                  <a:gd name="connsiteY877" fmla="*/ 8769 h 10000"/>
                  <a:gd name="connsiteX878" fmla="*/ 7499 w 10000"/>
                  <a:gd name="connsiteY878" fmla="*/ 8763 h 10000"/>
                  <a:gd name="connsiteX879" fmla="*/ 7526 w 10000"/>
                  <a:gd name="connsiteY879" fmla="*/ 8763 h 10000"/>
                  <a:gd name="connsiteX880" fmla="*/ 7532 w 10000"/>
                  <a:gd name="connsiteY880" fmla="*/ 8763 h 10000"/>
                  <a:gd name="connsiteX881" fmla="*/ 7554 w 10000"/>
                  <a:gd name="connsiteY881" fmla="*/ 8744 h 10000"/>
                  <a:gd name="connsiteX882" fmla="*/ 7571 w 10000"/>
                  <a:gd name="connsiteY882" fmla="*/ 8731 h 10000"/>
                  <a:gd name="connsiteX883" fmla="*/ 7587 w 10000"/>
                  <a:gd name="connsiteY883" fmla="*/ 8711 h 10000"/>
                  <a:gd name="connsiteX884" fmla="*/ 7607 w 10000"/>
                  <a:gd name="connsiteY884" fmla="*/ 8711 h 10000"/>
                  <a:gd name="connsiteX885" fmla="*/ 7634 w 10000"/>
                  <a:gd name="connsiteY885" fmla="*/ 8705 h 10000"/>
                  <a:gd name="connsiteX886" fmla="*/ 7643 w 10000"/>
                  <a:gd name="connsiteY886" fmla="*/ 8682 h 10000"/>
                  <a:gd name="connsiteX887" fmla="*/ 7654 w 10000"/>
                  <a:gd name="connsiteY887" fmla="*/ 8666 h 10000"/>
                  <a:gd name="connsiteX888" fmla="*/ 7668 w 10000"/>
                  <a:gd name="connsiteY888" fmla="*/ 8666 h 10000"/>
                  <a:gd name="connsiteX889" fmla="*/ 7676 w 10000"/>
                  <a:gd name="connsiteY889" fmla="*/ 8682 h 10000"/>
                  <a:gd name="connsiteX890" fmla="*/ 7704 w 10000"/>
                  <a:gd name="connsiteY890" fmla="*/ 8669 h 10000"/>
                  <a:gd name="connsiteX891" fmla="*/ 7712 w 10000"/>
                  <a:gd name="connsiteY891" fmla="*/ 8669 h 10000"/>
                  <a:gd name="connsiteX892" fmla="*/ 7720 w 10000"/>
                  <a:gd name="connsiteY892" fmla="*/ 8669 h 10000"/>
                  <a:gd name="connsiteX893" fmla="*/ 7726 w 10000"/>
                  <a:gd name="connsiteY893" fmla="*/ 8656 h 10000"/>
                  <a:gd name="connsiteX894" fmla="*/ 7734 w 10000"/>
                  <a:gd name="connsiteY894" fmla="*/ 8650 h 10000"/>
                  <a:gd name="connsiteX895" fmla="*/ 7742 w 10000"/>
                  <a:gd name="connsiteY895" fmla="*/ 8650 h 10000"/>
                  <a:gd name="connsiteX896" fmla="*/ 7759 w 10000"/>
                  <a:gd name="connsiteY896" fmla="*/ 8650 h 10000"/>
                  <a:gd name="connsiteX897" fmla="*/ 7756 w 10000"/>
                  <a:gd name="connsiteY897" fmla="*/ 8630 h 10000"/>
                  <a:gd name="connsiteX898" fmla="*/ 7751 w 10000"/>
                  <a:gd name="connsiteY898" fmla="*/ 8627 h 10000"/>
                  <a:gd name="connsiteX899" fmla="*/ 7742 w 10000"/>
                  <a:gd name="connsiteY899" fmla="*/ 8620 h 10000"/>
                  <a:gd name="connsiteX900" fmla="*/ 7734 w 10000"/>
                  <a:gd name="connsiteY900" fmla="*/ 8591 h 10000"/>
                  <a:gd name="connsiteX901" fmla="*/ 7709 w 10000"/>
                  <a:gd name="connsiteY901" fmla="*/ 8582 h 10000"/>
                  <a:gd name="connsiteX902" fmla="*/ 7695 w 10000"/>
                  <a:gd name="connsiteY902" fmla="*/ 8578 h 10000"/>
                  <a:gd name="connsiteX903" fmla="*/ 7668 w 10000"/>
                  <a:gd name="connsiteY903" fmla="*/ 8562 h 10000"/>
                  <a:gd name="connsiteX904" fmla="*/ 7645 w 10000"/>
                  <a:gd name="connsiteY904" fmla="*/ 8552 h 10000"/>
                  <a:gd name="connsiteX905" fmla="*/ 7615 w 10000"/>
                  <a:gd name="connsiteY905" fmla="*/ 8543 h 10000"/>
                  <a:gd name="connsiteX906" fmla="*/ 7596 w 10000"/>
                  <a:gd name="connsiteY906" fmla="*/ 8527 h 10000"/>
                  <a:gd name="connsiteX907" fmla="*/ 7565 w 10000"/>
                  <a:gd name="connsiteY907" fmla="*/ 8494 h 10000"/>
                  <a:gd name="connsiteX908" fmla="*/ 7562 w 10000"/>
                  <a:gd name="connsiteY908" fmla="*/ 8475 h 10000"/>
                  <a:gd name="connsiteX909" fmla="*/ 7540 w 10000"/>
                  <a:gd name="connsiteY909" fmla="*/ 8455 h 10000"/>
                  <a:gd name="connsiteX910" fmla="*/ 7535 w 10000"/>
                  <a:gd name="connsiteY910" fmla="*/ 8446 h 10000"/>
                  <a:gd name="connsiteX911" fmla="*/ 7535 w 10000"/>
                  <a:gd name="connsiteY911" fmla="*/ 8420 h 10000"/>
                  <a:gd name="connsiteX912" fmla="*/ 7535 w 10000"/>
                  <a:gd name="connsiteY912" fmla="*/ 8391 h 10000"/>
                  <a:gd name="connsiteX913" fmla="*/ 7548 w 10000"/>
                  <a:gd name="connsiteY913" fmla="*/ 8345 h 10000"/>
                  <a:gd name="connsiteX914" fmla="*/ 7562 w 10000"/>
                  <a:gd name="connsiteY914" fmla="*/ 8319 h 10000"/>
                  <a:gd name="connsiteX915" fmla="*/ 7582 w 10000"/>
                  <a:gd name="connsiteY915" fmla="*/ 8310 h 10000"/>
                  <a:gd name="connsiteX916" fmla="*/ 7607 w 10000"/>
                  <a:gd name="connsiteY916" fmla="*/ 8300 h 10000"/>
                  <a:gd name="connsiteX917" fmla="*/ 7629 w 10000"/>
                  <a:gd name="connsiteY917" fmla="*/ 8300 h 10000"/>
                  <a:gd name="connsiteX918" fmla="*/ 7651 w 10000"/>
                  <a:gd name="connsiteY918" fmla="*/ 8297 h 10000"/>
                  <a:gd name="connsiteX919" fmla="*/ 7668 w 10000"/>
                  <a:gd name="connsiteY919" fmla="*/ 8280 h 10000"/>
                  <a:gd name="connsiteX920" fmla="*/ 7687 w 10000"/>
                  <a:gd name="connsiteY920" fmla="*/ 8267 h 10000"/>
                  <a:gd name="connsiteX921" fmla="*/ 7693 w 10000"/>
                  <a:gd name="connsiteY921" fmla="*/ 8261 h 10000"/>
                  <a:gd name="connsiteX922" fmla="*/ 7701 w 10000"/>
                  <a:gd name="connsiteY922" fmla="*/ 8248 h 10000"/>
                  <a:gd name="connsiteX923" fmla="*/ 7712 w 10000"/>
                  <a:gd name="connsiteY923" fmla="*/ 8238 h 10000"/>
                  <a:gd name="connsiteX924" fmla="*/ 7731 w 10000"/>
                  <a:gd name="connsiteY924" fmla="*/ 8222 h 10000"/>
                  <a:gd name="connsiteX925" fmla="*/ 7740 w 10000"/>
                  <a:gd name="connsiteY925" fmla="*/ 8206 h 10000"/>
                  <a:gd name="connsiteX926" fmla="*/ 7756 w 10000"/>
                  <a:gd name="connsiteY926" fmla="*/ 8183 h 10000"/>
                  <a:gd name="connsiteX927" fmla="*/ 7773 w 10000"/>
                  <a:gd name="connsiteY927" fmla="*/ 8177 h 10000"/>
                  <a:gd name="connsiteX928" fmla="*/ 7784 w 10000"/>
                  <a:gd name="connsiteY928" fmla="*/ 8183 h 10000"/>
                  <a:gd name="connsiteX929" fmla="*/ 7801 w 10000"/>
                  <a:gd name="connsiteY929" fmla="*/ 8174 h 10000"/>
                  <a:gd name="connsiteX930" fmla="*/ 7801 w 10000"/>
                  <a:gd name="connsiteY930" fmla="*/ 8157 h 10000"/>
                  <a:gd name="connsiteX931" fmla="*/ 7817 w 10000"/>
                  <a:gd name="connsiteY931" fmla="*/ 8164 h 10000"/>
                  <a:gd name="connsiteX932" fmla="*/ 7837 w 10000"/>
                  <a:gd name="connsiteY932" fmla="*/ 8164 h 10000"/>
                  <a:gd name="connsiteX933" fmla="*/ 7856 w 10000"/>
                  <a:gd name="connsiteY933" fmla="*/ 8164 h 10000"/>
                  <a:gd name="connsiteX934" fmla="*/ 7870 w 10000"/>
                  <a:gd name="connsiteY934" fmla="*/ 8167 h 10000"/>
                  <a:gd name="connsiteX935" fmla="*/ 7881 w 10000"/>
                  <a:gd name="connsiteY935" fmla="*/ 8174 h 10000"/>
                  <a:gd name="connsiteX936" fmla="*/ 7898 w 10000"/>
                  <a:gd name="connsiteY936" fmla="*/ 8187 h 10000"/>
                  <a:gd name="connsiteX937" fmla="*/ 7917 w 10000"/>
                  <a:gd name="connsiteY937" fmla="*/ 8187 h 10000"/>
                  <a:gd name="connsiteX938" fmla="*/ 7928 w 10000"/>
                  <a:gd name="connsiteY938" fmla="*/ 8157 h 10000"/>
                  <a:gd name="connsiteX939" fmla="*/ 7942 w 10000"/>
                  <a:gd name="connsiteY939" fmla="*/ 8157 h 10000"/>
                  <a:gd name="connsiteX940" fmla="*/ 7958 w 10000"/>
                  <a:gd name="connsiteY940" fmla="*/ 8164 h 10000"/>
                  <a:gd name="connsiteX941" fmla="*/ 7983 w 10000"/>
                  <a:gd name="connsiteY941" fmla="*/ 8144 h 10000"/>
                  <a:gd name="connsiteX942" fmla="*/ 8000 w 10000"/>
                  <a:gd name="connsiteY942" fmla="*/ 8109 h 10000"/>
                  <a:gd name="connsiteX943" fmla="*/ 7994 w 10000"/>
                  <a:gd name="connsiteY943" fmla="*/ 8093 h 10000"/>
                  <a:gd name="connsiteX944" fmla="*/ 7983 w 10000"/>
                  <a:gd name="connsiteY944" fmla="*/ 8070 h 10000"/>
                  <a:gd name="connsiteX945" fmla="*/ 7986 w 10000"/>
                  <a:gd name="connsiteY945" fmla="*/ 8063 h 10000"/>
                  <a:gd name="connsiteX946" fmla="*/ 7978 w 10000"/>
                  <a:gd name="connsiteY946" fmla="*/ 8044 h 10000"/>
                  <a:gd name="connsiteX947" fmla="*/ 7986 w 10000"/>
                  <a:gd name="connsiteY947" fmla="*/ 8002 h 10000"/>
                  <a:gd name="connsiteX948" fmla="*/ 7983 w 10000"/>
                  <a:gd name="connsiteY948" fmla="*/ 7947 h 10000"/>
                  <a:gd name="connsiteX949" fmla="*/ 7961 w 10000"/>
                  <a:gd name="connsiteY949" fmla="*/ 7931 h 10000"/>
                  <a:gd name="connsiteX950" fmla="*/ 7958 w 10000"/>
                  <a:gd name="connsiteY950" fmla="*/ 7898 h 10000"/>
                  <a:gd name="connsiteX951" fmla="*/ 7953 w 10000"/>
                  <a:gd name="connsiteY951" fmla="*/ 7856 h 10000"/>
                  <a:gd name="connsiteX952" fmla="*/ 7967 w 10000"/>
                  <a:gd name="connsiteY952" fmla="*/ 7837 h 10000"/>
                  <a:gd name="connsiteX953" fmla="*/ 7950 w 10000"/>
                  <a:gd name="connsiteY953" fmla="*/ 7824 h 10000"/>
                  <a:gd name="connsiteX954" fmla="*/ 7906 w 10000"/>
                  <a:gd name="connsiteY954" fmla="*/ 7814 h 10000"/>
                  <a:gd name="connsiteX955" fmla="*/ 7878 w 10000"/>
                  <a:gd name="connsiteY955" fmla="*/ 7814 h 10000"/>
                  <a:gd name="connsiteX956" fmla="*/ 7870 w 10000"/>
                  <a:gd name="connsiteY956" fmla="*/ 7795 h 10000"/>
                  <a:gd name="connsiteX957" fmla="*/ 7878 w 10000"/>
                  <a:gd name="connsiteY957" fmla="*/ 7778 h 10000"/>
                  <a:gd name="connsiteX958" fmla="*/ 7881 w 10000"/>
                  <a:gd name="connsiteY958" fmla="*/ 7775 h 10000"/>
                  <a:gd name="connsiteX959" fmla="*/ 7878 w 10000"/>
                  <a:gd name="connsiteY959" fmla="*/ 7743 h 10000"/>
                  <a:gd name="connsiteX960" fmla="*/ 7895 w 10000"/>
                  <a:gd name="connsiteY960" fmla="*/ 7733 h 10000"/>
                  <a:gd name="connsiteX961" fmla="*/ 7911 w 10000"/>
                  <a:gd name="connsiteY961" fmla="*/ 7710 h 10000"/>
                  <a:gd name="connsiteX962" fmla="*/ 7911 w 10000"/>
                  <a:gd name="connsiteY962" fmla="*/ 7665 h 10000"/>
                  <a:gd name="connsiteX963" fmla="*/ 7917 w 10000"/>
                  <a:gd name="connsiteY963" fmla="*/ 7600 h 10000"/>
                  <a:gd name="connsiteX964" fmla="*/ 7928 w 10000"/>
                  <a:gd name="connsiteY964" fmla="*/ 7581 h 10000"/>
                  <a:gd name="connsiteX965" fmla="*/ 7917 w 10000"/>
                  <a:gd name="connsiteY965" fmla="*/ 7474 h 10000"/>
                  <a:gd name="connsiteX966" fmla="*/ 7873 w 10000"/>
                  <a:gd name="connsiteY966" fmla="*/ 7335 h 10000"/>
                  <a:gd name="connsiteX967" fmla="*/ 7756 w 10000"/>
                  <a:gd name="connsiteY967" fmla="*/ 7050 h 10000"/>
                  <a:gd name="connsiteX968" fmla="*/ 7679 w 10000"/>
                  <a:gd name="connsiteY968" fmla="*/ 6839 h 10000"/>
                  <a:gd name="connsiteX969" fmla="*/ 7668 w 10000"/>
                  <a:gd name="connsiteY969" fmla="*/ 6823 h 10000"/>
                  <a:gd name="connsiteX970" fmla="*/ 7659 w 10000"/>
                  <a:gd name="connsiteY970" fmla="*/ 6768 h 10000"/>
                  <a:gd name="connsiteX971" fmla="*/ 7659 w 10000"/>
                  <a:gd name="connsiteY971" fmla="*/ 6739 h 10000"/>
                  <a:gd name="connsiteX972" fmla="*/ 7651 w 10000"/>
                  <a:gd name="connsiteY972" fmla="*/ 6713 h 10000"/>
                  <a:gd name="connsiteX973" fmla="*/ 7654 w 10000"/>
                  <a:gd name="connsiteY973" fmla="*/ 6684 h 10000"/>
                  <a:gd name="connsiteX974" fmla="*/ 7643 w 10000"/>
                  <a:gd name="connsiteY974" fmla="*/ 6626 h 10000"/>
                  <a:gd name="connsiteX975" fmla="*/ 7629 w 10000"/>
                  <a:gd name="connsiteY975" fmla="*/ 6600 h 10000"/>
                  <a:gd name="connsiteX976" fmla="*/ 7629 w 10000"/>
                  <a:gd name="connsiteY976" fmla="*/ 6580 h 10000"/>
                  <a:gd name="connsiteX977" fmla="*/ 7623 w 10000"/>
                  <a:gd name="connsiteY977" fmla="*/ 6541 h 10000"/>
                  <a:gd name="connsiteX978" fmla="*/ 7615 w 10000"/>
                  <a:gd name="connsiteY978" fmla="*/ 6522 h 10000"/>
                  <a:gd name="connsiteX979" fmla="*/ 7598 w 10000"/>
                  <a:gd name="connsiteY979" fmla="*/ 6509 h 10000"/>
                  <a:gd name="connsiteX980" fmla="*/ 7587 w 10000"/>
                  <a:gd name="connsiteY980" fmla="*/ 6493 h 10000"/>
                  <a:gd name="connsiteX981" fmla="*/ 7579 w 10000"/>
                  <a:gd name="connsiteY981" fmla="*/ 6464 h 10000"/>
                  <a:gd name="connsiteX982" fmla="*/ 7587 w 10000"/>
                  <a:gd name="connsiteY982" fmla="*/ 6438 h 10000"/>
                  <a:gd name="connsiteX983" fmla="*/ 7596 w 10000"/>
                  <a:gd name="connsiteY983" fmla="*/ 6425 h 10000"/>
                  <a:gd name="connsiteX984" fmla="*/ 7590 w 10000"/>
                  <a:gd name="connsiteY984" fmla="*/ 6396 h 10000"/>
                  <a:gd name="connsiteX985" fmla="*/ 7590 w 10000"/>
                  <a:gd name="connsiteY985" fmla="*/ 6373 h 10000"/>
                  <a:gd name="connsiteX986" fmla="*/ 7587 w 10000"/>
                  <a:gd name="connsiteY986" fmla="*/ 6354 h 10000"/>
                  <a:gd name="connsiteX987" fmla="*/ 7582 w 10000"/>
                  <a:gd name="connsiteY987" fmla="*/ 6344 h 10000"/>
                  <a:gd name="connsiteX988" fmla="*/ 7582 w 10000"/>
                  <a:gd name="connsiteY988" fmla="*/ 6324 h 10000"/>
                  <a:gd name="connsiteX989" fmla="*/ 7571 w 10000"/>
                  <a:gd name="connsiteY989" fmla="*/ 6302 h 10000"/>
                  <a:gd name="connsiteX990" fmla="*/ 7548 w 10000"/>
                  <a:gd name="connsiteY990" fmla="*/ 6256 h 10000"/>
                  <a:gd name="connsiteX991" fmla="*/ 7546 w 10000"/>
                  <a:gd name="connsiteY991" fmla="*/ 6218 h 10000"/>
                  <a:gd name="connsiteX992" fmla="*/ 7540 w 10000"/>
                  <a:gd name="connsiteY992" fmla="*/ 6159 h 10000"/>
                  <a:gd name="connsiteX993" fmla="*/ 7535 w 10000"/>
                  <a:gd name="connsiteY993" fmla="*/ 6114 h 10000"/>
                  <a:gd name="connsiteX994" fmla="*/ 7535 w 10000"/>
                  <a:gd name="connsiteY994" fmla="*/ 6088 h 10000"/>
                  <a:gd name="connsiteX995" fmla="*/ 7540 w 10000"/>
                  <a:gd name="connsiteY995" fmla="*/ 6049 h 10000"/>
                  <a:gd name="connsiteX996" fmla="*/ 7546 w 10000"/>
                  <a:gd name="connsiteY996" fmla="*/ 6004 h 10000"/>
                  <a:gd name="connsiteX997" fmla="*/ 7548 w 10000"/>
                  <a:gd name="connsiteY997" fmla="*/ 5965 h 10000"/>
                  <a:gd name="connsiteX998" fmla="*/ 7548 w 10000"/>
                  <a:gd name="connsiteY998" fmla="*/ 5946 h 10000"/>
                  <a:gd name="connsiteX999" fmla="*/ 7548 w 10000"/>
                  <a:gd name="connsiteY999" fmla="*/ 5933 h 10000"/>
                  <a:gd name="connsiteX1000" fmla="*/ 7548 w 10000"/>
                  <a:gd name="connsiteY1000" fmla="*/ 5910 h 10000"/>
                  <a:gd name="connsiteX1001" fmla="*/ 7548 w 10000"/>
                  <a:gd name="connsiteY1001" fmla="*/ 5897 h 10000"/>
                  <a:gd name="connsiteX1002" fmla="*/ 7546 w 10000"/>
                  <a:gd name="connsiteY1002" fmla="*/ 5871 h 10000"/>
                  <a:gd name="connsiteX1003" fmla="*/ 7535 w 10000"/>
                  <a:gd name="connsiteY1003" fmla="*/ 5839 h 10000"/>
                  <a:gd name="connsiteX1004" fmla="*/ 7524 w 10000"/>
                  <a:gd name="connsiteY1004" fmla="*/ 5797 h 10000"/>
                  <a:gd name="connsiteX1005" fmla="*/ 7518 w 10000"/>
                  <a:gd name="connsiteY1005" fmla="*/ 5767 h 10000"/>
                  <a:gd name="connsiteX1006" fmla="*/ 7515 w 10000"/>
                  <a:gd name="connsiteY1006" fmla="*/ 5745 h 10000"/>
                  <a:gd name="connsiteX1007" fmla="*/ 7501 w 10000"/>
                  <a:gd name="connsiteY1007" fmla="*/ 5683 h 10000"/>
                  <a:gd name="connsiteX1008" fmla="*/ 7490 w 10000"/>
                  <a:gd name="connsiteY1008" fmla="*/ 5631 h 10000"/>
                  <a:gd name="connsiteX1009" fmla="*/ 7482 w 10000"/>
                  <a:gd name="connsiteY1009" fmla="*/ 5593 h 10000"/>
                  <a:gd name="connsiteX1010" fmla="*/ 7476 w 10000"/>
                  <a:gd name="connsiteY1010" fmla="*/ 5570 h 10000"/>
                  <a:gd name="connsiteX1011" fmla="*/ 7476 w 10000"/>
                  <a:gd name="connsiteY1011" fmla="*/ 5528 h 10000"/>
                  <a:gd name="connsiteX1012" fmla="*/ 7482 w 10000"/>
                  <a:gd name="connsiteY1012" fmla="*/ 5502 h 10000"/>
                  <a:gd name="connsiteX1013" fmla="*/ 7490 w 10000"/>
                  <a:gd name="connsiteY1013" fmla="*/ 5489 h 10000"/>
                  <a:gd name="connsiteX1014" fmla="*/ 7499 w 10000"/>
                  <a:gd name="connsiteY1014" fmla="*/ 5479 h 10000"/>
                  <a:gd name="connsiteX1015" fmla="*/ 7493 w 10000"/>
                  <a:gd name="connsiteY1015" fmla="*/ 5427 h 10000"/>
                  <a:gd name="connsiteX1016" fmla="*/ 7501 w 10000"/>
                  <a:gd name="connsiteY1016" fmla="*/ 5415 h 10000"/>
                  <a:gd name="connsiteX1017" fmla="*/ 7510 w 10000"/>
                  <a:gd name="connsiteY1017" fmla="*/ 5398 h 10000"/>
                  <a:gd name="connsiteX1018" fmla="*/ 7515 w 10000"/>
                  <a:gd name="connsiteY1018" fmla="*/ 5379 h 10000"/>
                  <a:gd name="connsiteX1019" fmla="*/ 7526 w 10000"/>
                  <a:gd name="connsiteY1019" fmla="*/ 5366 h 10000"/>
                  <a:gd name="connsiteX1020" fmla="*/ 7518 w 10000"/>
                  <a:gd name="connsiteY1020" fmla="*/ 5350 h 10000"/>
                  <a:gd name="connsiteX1021" fmla="*/ 7518 w 10000"/>
                  <a:gd name="connsiteY1021" fmla="*/ 5330 h 10000"/>
                  <a:gd name="connsiteX1022" fmla="*/ 7526 w 10000"/>
                  <a:gd name="connsiteY1022" fmla="*/ 5311 h 10000"/>
                  <a:gd name="connsiteX1023" fmla="*/ 7540 w 10000"/>
                  <a:gd name="connsiteY1023" fmla="*/ 5291 h 10000"/>
                  <a:gd name="connsiteX1024" fmla="*/ 7540 w 10000"/>
                  <a:gd name="connsiteY1024" fmla="*/ 5266 h 10000"/>
                  <a:gd name="connsiteX1025" fmla="*/ 7540 w 10000"/>
                  <a:gd name="connsiteY1025" fmla="*/ 5256 h 10000"/>
                  <a:gd name="connsiteX1026" fmla="*/ 7524 w 10000"/>
                  <a:gd name="connsiteY1026" fmla="*/ 5233 h 10000"/>
                  <a:gd name="connsiteX1027" fmla="*/ 7515 w 10000"/>
                  <a:gd name="connsiteY1027" fmla="*/ 5217 h 10000"/>
                  <a:gd name="connsiteX1028" fmla="*/ 7490 w 10000"/>
                  <a:gd name="connsiteY1028" fmla="*/ 5178 h 10000"/>
                  <a:gd name="connsiteX1029" fmla="*/ 7474 w 10000"/>
                  <a:gd name="connsiteY1029" fmla="*/ 5162 h 10000"/>
                  <a:gd name="connsiteX1030" fmla="*/ 7457 w 10000"/>
                  <a:gd name="connsiteY1030" fmla="*/ 5120 h 10000"/>
                  <a:gd name="connsiteX1031" fmla="*/ 7421 w 10000"/>
                  <a:gd name="connsiteY1031" fmla="*/ 5087 h 10000"/>
                  <a:gd name="connsiteX1032" fmla="*/ 7380 w 10000"/>
                  <a:gd name="connsiteY1032" fmla="*/ 5068 h 10000"/>
                  <a:gd name="connsiteX1033" fmla="*/ 7355 w 10000"/>
                  <a:gd name="connsiteY1033" fmla="*/ 5058 h 10000"/>
                  <a:gd name="connsiteX1034" fmla="*/ 7332 w 10000"/>
                  <a:gd name="connsiteY1034" fmla="*/ 5049 h 10000"/>
                  <a:gd name="connsiteX1035" fmla="*/ 7305 w 10000"/>
                  <a:gd name="connsiteY1035" fmla="*/ 5016 h 10000"/>
                  <a:gd name="connsiteX1036" fmla="*/ 7305 w 10000"/>
                  <a:gd name="connsiteY1036" fmla="*/ 5000 h 10000"/>
                  <a:gd name="connsiteX1037" fmla="*/ 7296 w 10000"/>
                  <a:gd name="connsiteY1037" fmla="*/ 4971 h 10000"/>
                  <a:gd name="connsiteX1038" fmla="*/ 7288 w 10000"/>
                  <a:gd name="connsiteY1038" fmla="*/ 4945 h 10000"/>
                  <a:gd name="connsiteX1039" fmla="*/ 7280 w 10000"/>
                  <a:gd name="connsiteY1039" fmla="*/ 4916 h 10000"/>
                  <a:gd name="connsiteX1040" fmla="*/ 7291 w 10000"/>
                  <a:gd name="connsiteY1040" fmla="*/ 4887 h 10000"/>
                  <a:gd name="connsiteX1041" fmla="*/ 7291 w 10000"/>
                  <a:gd name="connsiteY1041" fmla="*/ 4858 h 10000"/>
                  <a:gd name="connsiteX1042" fmla="*/ 7271 w 10000"/>
                  <a:gd name="connsiteY1042" fmla="*/ 4819 h 10000"/>
                  <a:gd name="connsiteX1043" fmla="*/ 7255 w 10000"/>
                  <a:gd name="connsiteY1043" fmla="*/ 4828 h 10000"/>
                  <a:gd name="connsiteX1044" fmla="*/ 7235 w 10000"/>
                  <a:gd name="connsiteY1044" fmla="*/ 4841 h 10000"/>
                  <a:gd name="connsiteX1045" fmla="*/ 7216 w 10000"/>
                  <a:gd name="connsiteY1045" fmla="*/ 4867 h 10000"/>
                  <a:gd name="connsiteX1046" fmla="*/ 7191 w 10000"/>
                  <a:gd name="connsiteY1046" fmla="*/ 4870 h 10000"/>
                  <a:gd name="connsiteX1047" fmla="*/ 7155 w 10000"/>
                  <a:gd name="connsiteY1047" fmla="*/ 4887 h 10000"/>
                  <a:gd name="connsiteX1048" fmla="*/ 7122 w 10000"/>
                  <a:gd name="connsiteY1048" fmla="*/ 4893 h 10000"/>
                  <a:gd name="connsiteX1049" fmla="*/ 7105 w 10000"/>
                  <a:gd name="connsiteY1049" fmla="*/ 4896 h 10000"/>
                  <a:gd name="connsiteX1050" fmla="*/ 7094 w 10000"/>
                  <a:gd name="connsiteY1050" fmla="*/ 4916 h 10000"/>
                  <a:gd name="connsiteX1051" fmla="*/ 7080 w 10000"/>
                  <a:gd name="connsiteY1051" fmla="*/ 4903 h 10000"/>
                  <a:gd name="connsiteX1052" fmla="*/ 7072 w 10000"/>
                  <a:gd name="connsiteY1052" fmla="*/ 4851 h 10000"/>
                  <a:gd name="connsiteX1053" fmla="*/ 7042 w 10000"/>
                  <a:gd name="connsiteY1053" fmla="*/ 4819 h 10000"/>
                  <a:gd name="connsiteX1054" fmla="*/ 7030 w 10000"/>
                  <a:gd name="connsiteY1054" fmla="*/ 4780 h 10000"/>
                  <a:gd name="connsiteX1055" fmla="*/ 7039 w 10000"/>
                  <a:gd name="connsiteY1055" fmla="*/ 4757 h 10000"/>
                  <a:gd name="connsiteX1056" fmla="*/ 7047 w 10000"/>
                  <a:gd name="connsiteY1056" fmla="*/ 4744 h 10000"/>
                  <a:gd name="connsiteX1057" fmla="*/ 7022 w 10000"/>
                  <a:gd name="connsiteY1057" fmla="*/ 4725 h 10000"/>
                  <a:gd name="connsiteX1058" fmla="*/ 7000 w 10000"/>
                  <a:gd name="connsiteY1058" fmla="*/ 4715 h 10000"/>
                  <a:gd name="connsiteX1059" fmla="*/ 6975 w 10000"/>
                  <a:gd name="connsiteY1059" fmla="*/ 4709 h 10000"/>
                  <a:gd name="connsiteX1060" fmla="*/ 6945 w 10000"/>
                  <a:gd name="connsiteY1060" fmla="*/ 4696 h 10000"/>
                  <a:gd name="connsiteX1061" fmla="*/ 6953 w 10000"/>
                  <a:gd name="connsiteY1061" fmla="*/ 4679 h 10000"/>
                  <a:gd name="connsiteX1062" fmla="*/ 6961 w 10000"/>
                  <a:gd name="connsiteY1062" fmla="*/ 4660 h 10000"/>
                  <a:gd name="connsiteX1063" fmla="*/ 6983 w 10000"/>
                  <a:gd name="connsiteY1063" fmla="*/ 4644 h 10000"/>
                  <a:gd name="connsiteX1064" fmla="*/ 7014 w 10000"/>
                  <a:gd name="connsiteY1064" fmla="*/ 4634 h 10000"/>
                  <a:gd name="connsiteX1065" fmla="*/ 7025 w 10000"/>
                  <a:gd name="connsiteY1065" fmla="*/ 4615 h 10000"/>
                  <a:gd name="connsiteX1066" fmla="*/ 7047 w 10000"/>
                  <a:gd name="connsiteY1066" fmla="*/ 4582 h 10000"/>
                  <a:gd name="connsiteX1067" fmla="*/ 7069 w 10000"/>
                  <a:gd name="connsiteY1067" fmla="*/ 4563 h 10000"/>
                  <a:gd name="connsiteX1068" fmla="*/ 7078 w 10000"/>
                  <a:gd name="connsiteY1068" fmla="*/ 4553 h 10000"/>
                  <a:gd name="connsiteX1069" fmla="*/ 7097 w 10000"/>
                  <a:gd name="connsiteY1069" fmla="*/ 4527 h 10000"/>
                  <a:gd name="connsiteX1070" fmla="*/ 7122 w 10000"/>
                  <a:gd name="connsiteY1070" fmla="*/ 4517 h 10000"/>
                  <a:gd name="connsiteX1071" fmla="*/ 7139 w 10000"/>
                  <a:gd name="connsiteY1071" fmla="*/ 4488 h 10000"/>
                  <a:gd name="connsiteX1072" fmla="*/ 7147 w 10000"/>
                  <a:gd name="connsiteY1072" fmla="*/ 4459 h 10000"/>
                  <a:gd name="connsiteX1073" fmla="*/ 7161 w 10000"/>
                  <a:gd name="connsiteY1073" fmla="*/ 4440 h 10000"/>
                  <a:gd name="connsiteX1074" fmla="*/ 7177 w 10000"/>
                  <a:gd name="connsiteY1074" fmla="*/ 4430 h 10000"/>
                  <a:gd name="connsiteX1075" fmla="*/ 7202 w 10000"/>
                  <a:gd name="connsiteY1075" fmla="*/ 4407 h 10000"/>
                  <a:gd name="connsiteX1076" fmla="*/ 7224 w 10000"/>
                  <a:gd name="connsiteY1076" fmla="*/ 4417 h 10000"/>
                  <a:gd name="connsiteX1077" fmla="*/ 7241 w 10000"/>
                  <a:gd name="connsiteY1077" fmla="*/ 4404 h 10000"/>
                  <a:gd name="connsiteX1078" fmla="*/ 7263 w 10000"/>
                  <a:gd name="connsiteY1078" fmla="*/ 4398 h 10000"/>
                  <a:gd name="connsiteX1079" fmla="*/ 7283 w 10000"/>
                  <a:gd name="connsiteY1079" fmla="*/ 4424 h 10000"/>
                  <a:gd name="connsiteX1080" fmla="*/ 7305 w 10000"/>
                  <a:gd name="connsiteY1080" fmla="*/ 4433 h 10000"/>
                  <a:gd name="connsiteX1081" fmla="*/ 7332 w 10000"/>
                  <a:gd name="connsiteY1081" fmla="*/ 4443 h 10000"/>
                  <a:gd name="connsiteX1082" fmla="*/ 7380 w 10000"/>
                  <a:gd name="connsiteY1082" fmla="*/ 4398 h 10000"/>
                  <a:gd name="connsiteX1083" fmla="*/ 7404 w 10000"/>
                  <a:gd name="connsiteY1083" fmla="*/ 4378 h 10000"/>
                  <a:gd name="connsiteX1084" fmla="*/ 7418 w 10000"/>
                  <a:gd name="connsiteY1084" fmla="*/ 4369 h 10000"/>
                  <a:gd name="connsiteX1085" fmla="*/ 7443 w 10000"/>
                  <a:gd name="connsiteY1085" fmla="*/ 4356 h 10000"/>
                  <a:gd name="connsiteX1086" fmla="*/ 7460 w 10000"/>
                  <a:gd name="connsiteY1086" fmla="*/ 4385 h 10000"/>
                  <a:gd name="connsiteX1087" fmla="*/ 7460 w 10000"/>
                  <a:gd name="connsiteY1087" fmla="*/ 4404 h 10000"/>
                  <a:gd name="connsiteX1088" fmla="*/ 7499 w 10000"/>
                  <a:gd name="connsiteY1088" fmla="*/ 4417 h 10000"/>
                  <a:gd name="connsiteX1089" fmla="*/ 7515 w 10000"/>
                  <a:gd name="connsiteY1089" fmla="*/ 4414 h 10000"/>
                  <a:gd name="connsiteX1090" fmla="*/ 7565 w 10000"/>
                  <a:gd name="connsiteY1090" fmla="*/ 4385 h 10000"/>
                  <a:gd name="connsiteX1091" fmla="*/ 7579 w 10000"/>
                  <a:gd name="connsiteY1091" fmla="*/ 4346 h 10000"/>
                  <a:gd name="connsiteX1092" fmla="*/ 7582 w 10000"/>
                  <a:gd name="connsiteY1092" fmla="*/ 4317 h 10000"/>
                  <a:gd name="connsiteX1093" fmla="*/ 7590 w 10000"/>
                  <a:gd name="connsiteY1093" fmla="*/ 4301 h 10000"/>
                  <a:gd name="connsiteX1094" fmla="*/ 7612 w 10000"/>
                  <a:gd name="connsiteY1094" fmla="*/ 4271 h 10000"/>
                  <a:gd name="connsiteX1095" fmla="*/ 7623 w 10000"/>
                  <a:gd name="connsiteY1095" fmla="*/ 4262 h 10000"/>
                  <a:gd name="connsiteX1096" fmla="*/ 7634 w 10000"/>
                  <a:gd name="connsiteY1096" fmla="*/ 4245 h 10000"/>
                  <a:gd name="connsiteX1097" fmla="*/ 7645 w 10000"/>
                  <a:gd name="connsiteY1097" fmla="*/ 4265 h 10000"/>
                  <a:gd name="connsiteX1098" fmla="*/ 7670 w 10000"/>
                  <a:gd name="connsiteY1098" fmla="*/ 4284 h 10000"/>
                  <a:gd name="connsiteX1099" fmla="*/ 7701 w 10000"/>
                  <a:gd name="connsiteY1099" fmla="*/ 4275 h 10000"/>
                  <a:gd name="connsiteX1100" fmla="*/ 7717 w 10000"/>
                  <a:gd name="connsiteY1100" fmla="*/ 4275 h 10000"/>
                  <a:gd name="connsiteX1101" fmla="*/ 7740 w 10000"/>
                  <a:gd name="connsiteY1101" fmla="*/ 4284 h 10000"/>
                  <a:gd name="connsiteX1102" fmla="*/ 7767 w 10000"/>
                  <a:gd name="connsiteY1102" fmla="*/ 4284 h 10000"/>
                  <a:gd name="connsiteX1103" fmla="*/ 7895 w 10000"/>
                  <a:gd name="connsiteY1103" fmla="*/ 4207 h 10000"/>
                  <a:gd name="connsiteX1104" fmla="*/ 7895 w 10000"/>
                  <a:gd name="connsiteY1104" fmla="*/ 4187 h 10000"/>
                  <a:gd name="connsiteX1105" fmla="*/ 7895 w 10000"/>
                  <a:gd name="connsiteY1105" fmla="*/ 4171 h 10000"/>
                  <a:gd name="connsiteX1106" fmla="*/ 7903 w 10000"/>
                  <a:gd name="connsiteY1106" fmla="*/ 4148 h 10000"/>
                  <a:gd name="connsiteX1107" fmla="*/ 7917 w 10000"/>
                  <a:gd name="connsiteY1107" fmla="*/ 4158 h 10000"/>
                  <a:gd name="connsiteX1108" fmla="*/ 7967 w 10000"/>
                  <a:gd name="connsiteY1108" fmla="*/ 4203 h 10000"/>
                  <a:gd name="connsiteX1109" fmla="*/ 7994 w 10000"/>
                  <a:gd name="connsiteY1109" fmla="*/ 4203 h 10000"/>
                  <a:gd name="connsiteX1110" fmla="*/ 8064 w 10000"/>
                  <a:gd name="connsiteY1110" fmla="*/ 4242 h 10000"/>
                  <a:gd name="connsiteX1111" fmla="*/ 8083 w 10000"/>
                  <a:gd name="connsiteY1111" fmla="*/ 4245 h 10000"/>
                  <a:gd name="connsiteX1112" fmla="*/ 8105 w 10000"/>
                  <a:gd name="connsiteY1112" fmla="*/ 4226 h 10000"/>
                  <a:gd name="connsiteX1113" fmla="*/ 8136 w 10000"/>
                  <a:gd name="connsiteY1113" fmla="*/ 4187 h 10000"/>
                  <a:gd name="connsiteX1114" fmla="*/ 8161 w 10000"/>
                  <a:gd name="connsiteY1114" fmla="*/ 4168 h 10000"/>
                  <a:gd name="connsiteX1115" fmla="*/ 8172 w 10000"/>
                  <a:gd name="connsiteY1115" fmla="*/ 4161 h 10000"/>
                  <a:gd name="connsiteX1116" fmla="*/ 8208 w 10000"/>
                  <a:gd name="connsiteY1116" fmla="*/ 4168 h 10000"/>
                  <a:gd name="connsiteX1117" fmla="*/ 8235 w 10000"/>
                  <a:gd name="connsiteY1117" fmla="*/ 4168 h 10000"/>
                  <a:gd name="connsiteX1118" fmla="*/ 8258 w 10000"/>
                  <a:gd name="connsiteY1118" fmla="*/ 4152 h 10000"/>
                  <a:gd name="connsiteX1119" fmla="*/ 8283 w 10000"/>
                  <a:gd name="connsiteY1119" fmla="*/ 4152 h 10000"/>
                  <a:gd name="connsiteX1120" fmla="*/ 8299 w 10000"/>
                  <a:gd name="connsiteY1120" fmla="*/ 4132 h 10000"/>
                  <a:gd name="connsiteX1121" fmla="*/ 8316 w 10000"/>
                  <a:gd name="connsiteY1121" fmla="*/ 4113 h 10000"/>
                  <a:gd name="connsiteX1122" fmla="*/ 8330 w 10000"/>
                  <a:gd name="connsiteY1122" fmla="*/ 4084 h 10000"/>
                  <a:gd name="connsiteX1123" fmla="*/ 8341 w 10000"/>
                  <a:gd name="connsiteY1123" fmla="*/ 4058 h 10000"/>
                  <a:gd name="connsiteX1124" fmla="*/ 8349 w 10000"/>
                  <a:gd name="connsiteY1124" fmla="*/ 4064 h 10000"/>
                  <a:gd name="connsiteX1125" fmla="*/ 8366 w 10000"/>
                  <a:gd name="connsiteY1125" fmla="*/ 4067 h 10000"/>
                  <a:gd name="connsiteX1126" fmla="*/ 8374 w 10000"/>
                  <a:gd name="connsiteY1126" fmla="*/ 4084 h 10000"/>
                  <a:gd name="connsiteX1127" fmla="*/ 8402 w 10000"/>
                  <a:gd name="connsiteY1127" fmla="*/ 4054 h 10000"/>
                  <a:gd name="connsiteX1128" fmla="*/ 8427 w 10000"/>
                  <a:gd name="connsiteY1128" fmla="*/ 4028 h 10000"/>
                  <a:gd name="connsiteX1129" fmla="*/ 8438 w 10000"/>
                  <a:gd name="connsiteY1129" fmla="*/ 4025 h 10000"/>
                  <a:gd name="connsiteX1130" fmla="*/ 8468 w 10000"/>
                  <a:gd name="connsiteY1130" fmla="*/ 4006 h 10000"/>
                  <a:gd name="connsiteX1131" fmla="*/ 8485 w 10000"/>
                  <a:gd name="connsiteY1131" fmla="*/ 3999 h 10000"/>
                  <a:gd name="connsiteX1132" fmla="*/ 8493 w 10000"/>
                  <a:gd name="connsiteY1132" fmla="*/ 4025 h 10000"/>
                  <a:gd name="connsiteX1133" fmla="*/ 8515 w 10000"/>
                  <a:gd name="connsiteY1133" fmla="*/ 4028 h 10000"/>
                  <a:gd name="connsiteX1134" fmla="*/ 8543 w 10000"/>
                  <a:gd name="connsiteY1134" fmla="*/ 4009 h 10000"/>
                  <a:gd name="connsiteX1135" fmla="*/ 8551 w 10000"/>
                  <a:gd name="connsiteY1135" fmla="*/ 3990 h 10000"/>
                  <a:gd name="connsiteX1136" fmla="*/ 8582 w 10000"/>
                  <a:gd name="connsiteY1136" fmla="*/ 3977 h 10000"/>
                  <a:gd name="connsiteX1137" fmla="*/ 8596 w 10000"/>
                  <a:gd name="connsiteY1137" fmla="*/ 3977 h 10000"/>
                  <a:gd name="connsiteX1138" fmla="*/ 8607 w 10000"/>
                  <a:gd name="connsiteY1138" fmla="*/ 3980 h 10000"/>
                  <a:gd name="connsiteX1139" fmla="*/ 8645 w 10000"/>
                  <a:gd name="connsiteY1139" fmla="*/ 3970 h 10000"/>
                  <a:gd name="connsiteX1140" fmla="*/ 8654 w 10000"/>
                  <a:gd name="connsiteY1140" fmla="*/ 3951 h 10000"/>
                  <a:gd name="connsiteX1141" fmla="*/ 8670 w 10000"/>
                  <a:gd name="connsiteY1141" fmla="*/ 3935 h 10000"/>
                  <a:gd name="connsiteX1142" fmla="*/ 8695 w 10000"/>
                  <a:gd name="connsiteY1142" fmla="*/ 3935 h 10000"/>
                  <a:gd name="connsiteX1143" fmla="*/ 8704 w 10000"/>
                  <a:gd name="connsiteY1143" fmla="*/ 3951 h 10000"/>
                  <a:gd name="connsiteX1144" fmla="*/ 8717 w 10000"/>
                  <a:gd name="connsiteY1144" fmla="*/ 3964 h 10000"/>
                  <a:gd name="connsiteX1145" fmla="*/ 8751 w 10000"/>
                  <a:gd name="connsiteY1145" fmla="*/ 3951 h 10000"/>
                  <a:gd name="connsiteX1146" fmla="*/ 8776 w 10000"/>
                  <a:gd name="connsiteY1146" fmla="*/ 3935 h 10000"/>
                  <a:gd name="connsiteX1147" fmla="*/ 8798 w 10000"/>
                  <a:gd name="connsiteY1147" fmla="*/ 3925 h 10000"/>
                  <a:gd name="connsiteX1148" fmla="*/ 8806 w 10000"/>
                  <a:gd name="connsiteY1148" fmla="*/ 3892 h 10000"/>
                  <a:gd name="connsiteX1149" fmla="*/ 8814 w 10000"/>
                  <a:gd name="connsiteY1149" fmla="*/ 3876 h 10000"/>
                  <a:gd name="connsiteX1150" fmla="*/ 8839 w 10000"/>
                  <a:gd name="connsiteY1150" fmla="*/ 3873 h 10000"/>
                  <a:gd name="connsiteX1151" fmla="*/ 8842 w 10000"/>
                  <a:gd name="connsiteY1151" fmla="*/ 3876 h 10000"/>
                  <a:gd name="connsiteX1152" fmla="*/ 8856 w 10000"/>
                  <a:gd name="connsiteY1152" fmla="*/ 3863 h 10000"/>
                  <a:gd name="connsiteX1153" fmla="*/ 8856 w 10000"/>
                  <a:gd name="connsiteY1153" fmla="*/ 3841 h 10000"/>
                  <a:gd name="connsiteX1154" fmla="*/ 8870 w 10000"/>
                  <a:gd name="connsiteY1154" fmla="*/ 3821 h 10000"/>
                  <a:gd name="connsiteX1155" fmla="*/ 8903 w 10000"/>
                  <a:gd name="connsiteY1155" fmla="*/ 3802 h 10000"/>
                  <a:gd name="connsiteX1156" fmla="*/ 8914 w 10000"/>
                  <a:gd name="connsiteY1156" fmla="*/ 3782 h 10000"/>
                  <a:gd name="connsiteX1157" fmla="*/ 8939 w 10000"/>
                  <a:gd name="connsiteY1157" fmla="*/ 3782 h 10000"/>
                  <a:gd name="connsiteX1158" fmla="*/ 8961 w 10000"/>
                  <a:gd name="connsiteY1158" fmla="*/ 3779 h 10000"/>
                  <a:gd name="connsiteX1159" fmla="*/ 8983 w 10000"/>
                  <a:gd name="connsiteY1159" fmla="*/ 3760 h 10000"/>
                  <a:gd name="connsiteX1160" fmla="*/ 9003 w 10000"/>
                  <a:gd name="connsiteY1160" fmla="*/ 3763 h 10000"/>
                  <a:gd name="connsiteX1161" fmla="*/ 9019 w 10000"/>
                  <a:gd name="connsiteY1161" fmla="*/ 3779 h 10000"/>
                  <a:gd name="connsiteX1162" fmla="*/ 9050 w 10000"/>
                  <a:gd name="connsiteY1162" fmla="*/ 3812 h 10000"/>
                  <a:gd name="connsiteX1163" fmla="*/ 9080 w 10000"/>
                  <a:gd name="connsiteY1163" fmla="*/ 3831 h 10000"/>
                  <a:gd name="connsiteX1164" fmla="*/ 9097 w 10000"/>
                  <a:gd name="connsiteY1164" fmla="*/ 3867 h 10000"/>
                  <a:gd name="connsiteX1165" fmla="*/ 9114 w 10000"/>
                  <a:gd name="connsiteY1165" fmla="*/ 3902 h 10000"/>
                  <a:gd name="connsiteX1166" fmla="*/ 9122 w 10000"/>
                  <a:gd name="connsiteY1166" fmla="*/ 3935 h 10000"/>
                  <a:gd name="connsiteX1167" fmla="*/ 9125 w 10000"/>
                  <a:gd name="connsiteY1167" fmla="*/ 3964 h 10000"/>
                  <a:gd name="connsiteX1168" fmla="*/ 9130 w 10000"/>
                  <a:gd name="connsiteY1168" fmla="*/ 3999 h 10000"/>
                  <a:gd name="connsiteX1169" fmla="*/ 9130 w 10000"/>
                  <a:gd name="connsiteY1169" fmla="*/ 4054 h 10000"/>
                  <a:gd name="connsiteX1170" fmla="*/ 9155 w 10000"/>
                  <a:gd name="connsiteY1170" fmla="*/ 4093 h 10000"/>
                  <a:gd name="connsiteX1171" fmla="*/ 9169 w 10000"/>
                  <a:gd name="connsiteY1171" fmla="*/ 4090 h 10000"/>
                  <a:gd name="connsiteX1172" fmla="*/ 9211 w 10000"/>
                  <a:gd name="connsiteY1172" fmla="*/ 4077 h 10000"/>
                  <a:gd name="connsiteX1173" fmla="*/ 9244 w 10000"/>
                  <a:gd name="connsiteY1173" fmla="*/ 4077 h 10000"/>
                  <a:gd name="connsiteX1174" fmla="*/ 9252 w 10000"/>
                  <a:gd name="connsiteY1174" fmla="*/ 4103 h 10000"/>
                  <a:gd name="connsiteX1175" fmla="*/ 9258 w 10000"/>
                  <a:gd name="connsiteY1175" fmla="*/ 4148 h 10000"/>
                  <a:gd name="connsiteX1176" fmla="*/ 9269 w 10000"/>
                  <a:gd name="connsiteY1176" fmla="*/ 4158 h 10000"/>
                  <a:gd name="connsiteX1177" fmla="*/ 9294 w 10000"/>
                  <a:gd name="connsiteY1177" fmla="*/ 4158 h 10000"/>
                  <a:gd name="connsiteX1178" fmla="*/ 9319 w 10000"/>
                  <a:gd name="connsiteY1178" fmla="*/ 4168 h 10000"/>
                  <a:gd name="connsiteX1179" fmla="*/ 9346 w 10000"/>
                  <a:gd name="connsiteY1179" fmla="*/ 4190 h 10000"/>
                  <a:gd name="connsiteX1180" fmla="*/ 9357 w 10000"/>
                  <a:gd name="connsiteY1180" fmla="*/ 4168 h 10000"/>
                  <a:gd name="connsiteX1181" fmla="*/ 9371 w 10000"/>
                  <a:gd name="connsiteY1181" fmla="*/ 4132 h 10000"/>
                  <a:gd name="connsiteX1182" fmla="*/ 9391 w 10000"/>
                  <a:gd name="connsiteY1182" fmla="*/ 4113 h 10000"/>
                  <a:gd name="connsiteX1183" fmla="*/ 9407 w 10000"/>
                  <a:gd name="connsiteY1183" fmla="*/ 4103 h 10000"/>
                  <a:gd name="connsiteX1184" fmla="*/ 9435 w 10000"/>
                  <a:gd name="connsiteY1184" fmla="*/ 4100 h 10000"/>
                  <a:gd name="connsiteX1185" fmla="*/ 9460 w 10000"/>
                  <a:gd name="connsiteY1185" fmla="*/ 4084 h 10000"/>
                  <a:gd name="connsiteX1186" fmla="*/ 9485 w 10000"/>
                  <a:gd name="connsiteY1186" fmla="*/ 4067 h 10000"/>
                  <a:gd name="connsiteX1187" fmla="*/ 9496 w 10000"/>
                  <a:gd name="connsiteY1187" fmla="*/ 4054 h 10000"/>
                  <a:gd name="connsiteX1188" fmla="*/ 9526 w 10000"/>
                  <a:gd name="connsiteY1188" fmla="*/ 4048 h 10000"/>
                  <a:gd name="connsiteX1189" fmla="*/ 9557 w 10000"/>
                  <a:gd name="connsiteY1189" fmla="*/ 4038 h 10000"/>
                  <a:gd name="connsiteX1190" fmla="*/ 9584 w 10000"/>
                  <a:gd name="connsiteY1190" fmla="*/ 4019 h 10000"/>
                  <a:gd name="connsiteX1191" fmla="*/ 9623 w 10000"/>
                  <a:gd name="connsiteY1191" fmla="*/ 4016 h 10000"/>
                  <a:gd name="connsiteX1192" fmla="*/ 9648 w 10000"/>
                  <a:gd name="connsiteY1192" fmla="*/ 4009 h 10000"/>
                  <a:gd name="connsiteX1193" fmla="*/ 9673 w 10000"/>
                  <a:gd name="connsiteY1193" fmla="*/ 4019 h 10000"/>
                  <a:gd name="connsiteX1194" fmla="*/ 9712 w 10000"/>
                  <a:gd name="connsiteY1194" fmla="*/ 4038 h 10000"/>
                  <a:gd name="connsiteX1195" fmla="*/ 9742 w 10000"/>
                  <a:gd name="connsiteY1195" fmla="*/ 4074 h 10000"/>
                  <a:gd name="connsiteX1196" fmla="*/ 9776 w 10000"/>
                  <a:gd name="connsiteY1196" fmla="*/ 4093 h 10000"/>
                  <a:gd name="connsiteX1197" fmla="*/ 9814 w 10000"/>
                  <a:gd name="connsiteY1197" fmla="*/ 4109 h 10000"/>
                  <a:gd name="connsiteX1198" fmla="*/ 9859 w 10000"/>
                  <a:gd name="connsiteY1198" fmla="*/ 4119 h 10000"/>
                  <a:gd name="connsiteX1199" fmla="*/ 9898 w 10000"/>
                  <a:gd name="connsiteY1199" fmla="*/ 4122 h 10000"/>
                  <a:gd name="connsiteX1200" fmla="*/ 9931 w 10000"/>
                  <a:gd name="connsiteY1200" fmla="*/ 4109 h 10000"/>
                  <a:gd name="connsiteX1201" fmla="*/ 9956 w 10000"/>
                  <a:gd name="connsiteY1201" fmla="*/ 4100 h 10000"/>
                  <a:gd name="connsiteX1202" fmla="*/ 9981 w 10000"/>
                  <a:gd name="connsiteY1202" fmla="*/ 4067 h 10000"/>
                  <a:gd name="connsiteX1203" fmla="*/ 9994 w 10000"/>
                  <a:gd name="connsiteY1203" fmla="*/ 4035 h 10000"/>
                  <a:gd name="connsiteX1204" fmla="*/ 10000 w 10000"/>
                  <a:gd name="connsiteY1204" fmla="*/ 3996 h 10000"/>
                  <a:gd name="connsiteX1205" fmla="*/ 9994 w 10000"/>
                  <a:gd name="connsiteY1205" fmla="*/ 3941 h 10000"/>
                  <a:gd name="connsiteX1206" fmla="*/ 9986 w 10000"/>
                  <a:gd name="connsiteY1206" fmla="*/ 3905 h 10000"/>
                  <a:gd name="connsiteX1207" fmla="*/ 9981 w 10000"/>
                  <a:gd name="connsiteY1207" fmla="*/ 3857 h 10000"/>
                  <a:gd name="connsiteX1208" fmla="*/ 9989 w 10000"/>
                  <a:gd name="connsiteY1208" fmla="*/ 3837 h 10000"/>
                  <a:gd name="connsiteX1209" fmla="*/ 9989 w 10000"/>
                  <a:gd name="connsiteY1209" fmla="*/ 3812 h 10000"/>
                  <a:gd name="connsiteX1210" fmla="*/ 9981 w 10000"/>
                  <a:gd name="connsiteY1210" fmla="*/ 3792 h 10000"/>
                  <a:gd name="connsiteX1211" fmla="*/ 9970 w 10000"/>
                  <a:gd name="connsiteY1211" fmla="*/ 3763 h 10000"/>
                  <a:gd name="connsiteX1212" fmla="*/ 9945 w 10000"/>
                  <a:gd name="connsiteY1212" fmla="*/ 3705 h 10000"/>
                  <a:gd name="connsiteX1213" fmla="*/ 9931 w 10000"/>
                  <a:gd name="connsiteY1213" fmla="*/ 3659 h 10000"/>
                  <a:gd name="connsiteX1214" fmla="*/ 9903 w 10000"/>
                  <a:gd name="connsiteY1214" fmla="*/ 3640 h 10000"/>
                  <a:gd name="connsiteX1215" fmla="*/ 9881 w 10000"/>
                  <a:gd name="connsiteY1215" fmla="*/ 3620 h 10000"/>
                  <a:gd name="connsiteX1216" fmla="*/ 9856 w 10000"/>
                  <a:gd name="connsiteY1216" fmla="*/ 3595 h 10000"/>
                  <a:gd name="connsiteX1217" fmla="*/ 9817 w 10000"/>
                  <a:gd name="connsiteY1217" fmla="*/ 3562 h 10000"/>
                  <a:gd name="connsiteX1218" fmla="*/ 9795 w 10000"/>
                  <a:gd name="connsiteY1218" fmla="*/ 3546 h 10000"/>
                  <a:gd name="connsiteX1219" fmla="*/ 9778 w 10000"/>
                  <a:gd name="connsiteY1219" fmla="*/ 3527 h 10000"/>
                  <a:gd name="connsiteX1220" fmla="*/ 9745 w 10000"/>
                  <a:gd name="connsiteY1220" fmla="*/ 3501 h 10000"/>
                  <a:gd name="connsiteX1221" fmla="*/ 9726 w 10000"/>
                  <a:gd name="connsiteY1221" fmla="*/ 3488 h 10000"/>
                  <a:gd name="connsiteX1222" fmla="*/ 9704 w 10000"/>
                  <a:gd name="connsiteY1222" fmla="*/ 3472 h 10000"/>
                  <a:gd name="connsiteX1223" fmla="*/ 9695 w 10000"/>
                  <a:gd name="connsiteY1223" fmla="*/ 3468 h 10000"/>
                  <a:gd name="connsiteX1224" fmla="*/ 9690 w 10000"/>
                  <a:gd name="connsiteY1224" fmla="*/ 3459 h 10000"/>
                  <a:gd name="connsiteX1225" fmla="*/ 9673 w 10000"/>
                  <a:gd name="connsiteY1225" fmla="*/ 3449 h 10000"/>
                  <a:gd name="connsiteX1226" fmla="*/ 9665 w 10000"/>
                  <a:gd name="connsiteY1226" fmla="*/ 3442 h 10000"/>
                  <a:gd name="connsiteX1227" fmla="*/ 9654 w 10000"/>
                  <a:gd name="connsiteY1227" fmla="*/ 3449 h 10000"/>
                  <a:gd name="connsiteX1228" fmla="*/ 9521 w 10000"/>
                  <a:gd name="connsiteY1228" fmla="*/ 3394 h 10000"/>
                  <a:gd name="connsiteX1229" fmla="*/ 9510 w 10000"/>
                  <a:gd name="connsiteY1229" fmla="*/ 3368 h 10000"/>
                  <a:gd name="connsiteX1230" fmla="*/ 9496 w 10000"/>
                  <a:gd name="connsiteY1230" fmla="*/ 3287 h 10000"/>
                  <a:gd name="connsiteX1231" fmla="*/ 9488 w 10000"/>
                  <a:gd name="connsiteY1231" fmla="*/ 3216 h 10000"/>
                  <a:gd name="connsiteX1232" fmla="*/ 9493 w 10000"/>
                  <a:gd name="connsiteY1232" fmla="*/ 3174 h 10000"/>
                  <a:gd name="connsiteX1233" fmla="*/ 9501 w 10000"/>
                  <a:gd name="connsiteY1233" fmla="*/ 3128 h 10000"/>
                  <a:gd name="connsiteX1234" fmla="*/ 9488 w 10000"/>
                  <a:gd name="connsiteY1234" fmla="*/ 3025 h 10000"/>
                  <a:gd name="connsiteX1235" fmla="*/ 9446 w 10000"/>
                  <a:gd name="connsiteY1235" fmla="*/ 2931 h 10000"/>
                  <a:gd name="connsiteX1236" fmla="*/ 9382 w 10000"/>
                  <a:gd name="connsiteY1236" fmla="*/ 2837 h 10000"/>
                  <a:gd name="connsiteX1237" fmla="*/ 9316 w 10000"/>
                  <a:gd name="connsiteY1237" fmla="*/ 2753 h 10000"/>
                  <a:gd name="connsiteX1238" fmla="*/ 9294 w 10000"/>
                  <a:gd name="connsiteY1238" fmla="*/ 2655 h 10000"/>
                  <a:gd name="connsiteX1239" fmla="*/ 9213 w 10000"/>
                  <a:gd name="connsiteY1239" fmla="*/ 2328 h 10000"/>
                  <a:gd name="connsiteX1240" fmla="*/ 9172 w 10000"/>
                  <a:gd name="connsiteY1240" fmla="*/ 2286 h 10000"/>
                  <a:gd name="connsiteX1241" fmla="*/ 9019 w 10000"/>
                  <a:gd name="connsiteY1241" fmla="*/ 2082 h 10000"/>
                  <a:gd name="connsiteX1242" fmla="*/ 8906 w 10000"/>
                  <a:gd name="connsiteY1242" fmla="*/ 1946 h 10000"/>
                  <a:gd name="connsiteX1243" fmla="*/ 8801 w 10000"/>
                  <a:gd name="connsiteY1243" fmla="*/ 1778 h 10000"/>
                  <a:gd name="connsiteX1244" fmla="*/ 8806 w 10000"/>
                  <a:gd name="connsiteY1244" fmla="*/ 1713 h 10000"/>
                  <a:gd name="connsiteX1245" fmla="*/ 8809 w 10000"/>
                  <a:gd name="connsiteY1245" fmla="*/ 1703 h 10000"/>
                  <a:gd name="connsiteX1246" fmla="*/ 8817 w 10000"/>
                  <a:gd name="connsiteY1246" fmla="*/ 1713 h 10000"/>
                  <a:gd name="connsiteX1247" fmla="*/ 8834 w 10000"/>
                  <a:gd name="connsiteY1247" fmla="*/ 1729 h 10000"/>
                  <a:gd name="connsiteX1248" fmla="*/ 8839 w 10000"/>
                  <a:gd name="connsiteY1248" fmla="*/ 1729 h 10000"/>
                  <a:gd name="connsiteX1249" fmla="*/ 8848 w 10000"/>
                  <a:gd name="connsiteY1249" fmla="*/ 1723 h 10000"/>
                  <a:gd name="connsiteX1250" fmla="*/ 8850 w 10000"/>
                  <a:gd name="connsiteY1250" fmla="*/ 1703 h 10000"/>
                  <a:gd name="connsiteX1251" fmla="*/ 8850 w 10000"/>
                  <a:gd name="connsiteY1251" fmla="*/ 1684 h 10000"/>
                  <a:gd name="connsiteX1252" fmla="*/ 8850 w 10000"/>
                  <a:gd name="connsiteY1252" fmla="*/ 1648 h 10000"/>
                  <a:gd name="connsiteX1253" fmla="*/ 8881 w 10000"/>
                  <a:gd name="connsiteY1253" fmla="*/ 1571 h 10000"/>
                  <a:gd name="connsiteX1254" fmla="*/ 8895 w 10000"/>
                  <a:gd name="connsiteY1254" fmla="*/ 1541 h 10000"/>
                  <a:gd name="connsiteX1255" fmla="*/ 8895 w 10000"/>
                  <a:gd name="connsiteY1255" fmla="*/ 1525 h 10000"/>
                  <a:gd name="connsiteX1256" fmla="*/ 8881 w 10000"/>
                  <a:gd name="connsiteY1256" fmla="*/ 1516 h 10000"/>
                  <a:gd name="connsiteX1257" fmla="*/ 8864 w 10000"/>
                  <a:gd name="connsiteY1257" fmla="*/ 1522 h 10000"/>
                  <a:gd name="connsiteX1258" fmla="*/ 8850 w 10000"/>
                  <a:gd name="connsiteY1258" fmla="*/ 1535 h 10000"/>
                  <a:gd name="connsiteX1259" fmla="*/ 8834 w 10000"/>
                  <a:gd name="connsiteY1259" fmla="*/ 1571 h 10000"/>
                  <a:gd name="connsiteX1260" fmla="*/ 8825 w 10000"/>
                  <a:gd name="connsiteY1260" fmla="*/ 1587 h 10000"/>
                  <a:gd name="connsiteX1261" fmla="*/ 8776 w 10000"/>
                  <a:gd name="connsiteY1261" fmla="*/ 1571 h 10000"/>
                  <a:gd name="connsiteX1262" fmla="*/ 8745 w 10000"/>
                  <a:gd name="connsiteY1262" fmla="*/ 1580 h 10000"/>
                  <a:gd name="connsiteX1263" fmla="*/ 8720 w 10000"/>
                  <a:gd name="connsiteY1263" fmla="*/ 1587 h 10000"/>
                  <a:gd name="connsiteX1264" fmla="*/ 8709 w 10000"/>
                  <a:gd name="connsiteY1264" fmla="*/ 1609 h 10000"/>
                  <a:gd name="connsiteX1265" fmla="*/ 8693 w 10000"/>
                  <a:gd name="connsiteY1265" fmla="*/ 1616 h 10000"/>
                  <a:gd name="connsiteX1266" fmla="*/ 8684 w 10000"/>
                  <a:gd name="connsiteY1266" fmla="*/ 1639 h 10000"/>
                  <a:gd name="connsiteX1267" fmla="*/ 8684 w 10000"/>
                  <a:gd name="connsiteY1267" fmla="*/ 1658 h 10000"/>
                  <a:gd name="connsiteX1268" fmla="*/ 8665 w 10000"/>
                  <a:gd name="connsiteY1268" fmla="*/ 1655 h 10000"/>
                  <a:gd name="connsiteX1269" fmla="*/ 8665 w 10000"/>
                  <a:gd name="connsiteY1269" fmla="*/ 1645 h 10000"/>
                  <a:gd name="connsiteX1270" fmla="*/ 8665 w 10000"/>
                  <a:gd name="connsiteY1270" fmla="*/ 1626 h 10000"/>
                  <a:gd name="connsiteX1271" fmla="*/ 8676 w 10000"/>
                  <a:gd name="connsiteY1271" fmla="*/ 1609 h 10000"/>
                  <a:gd name="connsiteX1272" fmla="*/ 8679 w 10000"/>
                  <a:gd name="connsiteY1272" fmla="*/ 1597 h 10000"/>
                  <a:gd name="connsiteX1273" fmla="*/ 8687 w 10000"/>
                  <a:gd name="connsiteY1273" fmla="*/ 1577 h 10000"/>
                  <a:gd name="connsiteX1274" fmla="*/ 8695 w 10000"/>
                  <a:gd name="connsiteY1274" fmla="*/ 1554 h 10000"/>
                  <a:gd name="connsiteX1275" fmla="*/ 8709 w 10000"/>
                  <a:gd name="connsiteY1275" fmla="*/ 1532 h 10000"/>
                  <a:gd name="connsiteX1276" fmla="*/ 8704 w 10000"/>
                  <a:gd name="connsiteY1276" fmla="*/ 1512 h 10000"/>
                  <a:gd name="connsiteX1277" fmla="*/ 8695 w 10000"/>
                  <a:gd name="connsiteY1277" fmla="*/ 1503 h 10000"/>
                  <a:gd name="connsiteX1278" fmla="*/ 8684 w 10000"/>
                  <a:gd name="connsiteY1278" fmla="*/ 1503 h 10000"/>
                  <a:gd name="connsiteX1279" fmla="*/ 8670 w 10000"/>
                  <a:gd name="connsiteY1279" fmla="*/ 1525 h 10000"/>
                  <a:gd name="connsiteX1280" fmla="*/ 8665 w 10000"/>
                  <a:gd name="connsiteY1280" fmla="*/ 1545 h 10000"/>
                  <a:gd name="connsiteX1281" fmla="*/ 8654 w 10000"/>
                  <a:gd name="connsiteY1281" fmla="*/ 1567 h 10000"/>
                  <a:gd name="connsiteX1282" fmla="*/ 8648 w 10000"/>
                  <a:gd name="connsiteY1282" fmla="*/ 1587 h 10000"/>
                  <a:gd name="connsiteX1283" fmla="*/ 8640 w 10000"/>
                  <a:gd name="connsiteY1283" fmla="*/ 1629 h 10000"/>
                  <a:gd name="connsiteX1284" fmla="*/ 8620 w 10000"/>
                  <a:gd name="connsiteY1284" fmla="*/ 1635 h 10000"/>
                  <a:gd name="connsiteX1285" fmla="*/ 8612 w 10000"/>
                  <a:gd name="connsiteY1285" fmla="*/ 1635 h 10000"/>
                  <a:gd name="connsiteX1286" fmla="*/ 8604 w 10000"/>
                  <a:gd name="connsiteY1286" fmla="*/ 1626 h 10000"/>
                  <a:gd name="connsiteX1287" fmla="*/ 8596 w 10000"/>
                  <a:gd name="connsiteY1287" fmla="*/ 1616 h 10000"/>
                  <a:gd name="connsiteX1288" fmla="*/ 8596 w 10000"/>
                  <a:gd name="connsiteY1288" fmla="*/ 1580 h 10000"/>
                  <a:gd name="connsiteX1289" fmla="*/ 8587 w 10000"/>
                  <a:gd name="connsiteY1289" fmla="*/ 1545 h 10000"/>
                  <a:gd name="connsiteX1290" fmla="*/ 8565 w 10000"/>
                  <a:gd name="connsiteY1290" fmla="*/ 1516 h 10000"/>
                  <a:gd name="connsiteX1291" fmla="*/ 8543 w 10000"/>
                  <a:gd name="connsiteY1291" fmla="*/ 1512 h 10000"/>
                  <a:gd name="connsiteX1292" fmla="*/ 8518 w 10000"/>
                  <a:gd name="connsiteY1292" fmla="*/ 1532 h 10000"/>
                  <a:gd name="connsiteX1293" fmla="*/ 8476 w 10000"/>
                  <a:gd name="connsiteY1293" fmla="*/ 1567 h 10000"/>
                  <a:gd name="connsiteX1294" fmla="*/ 8454 w 10000"/>
                  <a:gd name="connsiteY1294" fmla="*/ 1551 h 10000"/>
                  <a:gd name="connsiteX1295" fmla="*/ 8402 w 10000"/>
                  <a:gd name="connsiteY1295" fmla="*/ 1493 h 10000"/>
                  <a:gd name="connsiteX1296" fmla="*/ 8371 w 10000"/>
                  <a:gd name="connsiteY1296" fmla="*/ 1428 h 10000"/>
                  <a:gd name="connsiteX1297" fmla="*/ 8072 w 10000"/>
                  <a:gd name="connsiteY1297" fmla="*/ 1422 h 10000"/>
                  <a:gd name="connsiteX1298" fmla="*/ 7823 w 10000"/>
                  <a:gd name="connsiteY1298" fmla="*/ 1279 h 10000"/>
                  <a:gd name="connsiteX1299" fmla="*/ 7587 w 10000"/>
                  <a:gd name="connsiteY1299" fmla="*/ 1133 h 10000"/>
                  <a:gd name="connsiteX1300" fmla="*/ 7526 w 10000"/>
                  <a:gd name="connsiteY1300" fmla="*/ 1098 h 10000"/>
                  <a:gd name="connsiteX1301" fmla="*/ 7346 w 10000"/>
                  <a:gd name="connsiteY1301" fmla="*/ 991 h 10000"/>
                  <a:gd name="connsiteX1302" fmla="*/ 7321 w 10000"/>
                  <a:gd name="connsiteY1302" fmla="*/ 959 h 10000"/>
                  <a:gd name="connsiteX1303" fmla="*/ 7307 w 10000"/>
                  <a:gd name="connsiteY1303" fmla="*/ 871 h 10000"/>
                  <a:gd name="connsiteX1304" fmla="*/ 7224 w 10000"/>
                  <a:gd name="connsiteY1304" fmla="*/ 816 h 10000"/>
                  <a:gd name="connsiteX1305" fmla="*/ 7147 w 10000"/>
                  <a:gd name="connsiteY1305" fmla="*/ 787 h 10000"/>
                  <a:gd name="connsiteX1306" fmla="*/ 7080 w 10000"/>
                  <a:gd name="connsiteY1306" fmla="*/ 742 h 10000"/>
                  <a:gd name="connsiteX1307" fmla="*/ 7069 w 10000"/>
                  <a:gd name="connsiteY1307" fmla="*/ 767 h 10000"/>
                  <a:gd name="connsiteX1308" fmla="*/ 7033 w 10000"/>
                  <a:gd name="connsiteY1308" fmla="*/ 787 h 10000"/>
                  <a:gd name="connsiteX1309" fmla="*/ 6820 w 10000"/>
                  <a:gd name="connsiteY1309" fmla="*/ 878 h 10000"/>
                  <a:gd name="connsiteX1310" fmla="*/ 6726 w 10000"/>
                  <a:gd name="connsiteY1310" fmla="*/ 897 h 10000"/>
                  <a:gd name="connsiteX1311" fmla="*/ 6626 w 10000"/>
                  <a:gd name="connsiteY1311" fmla="*/ 955 h 10000"/>
                  <a:gd name="connsiteX1312" fmla="*/ 6582 w 10000"/>
                  <a:gd name="connsiteY1312" fmla="*/ 946 h 10000"/>
                  <a:gd name="connsiteX1313" fmla="*/ 6571 w 10000"/>
                  <a:gd name="connsiteY1313" fmla="*/ 955 h 10000"/>
                  <a:gd name="connsiteX1314" fmla="*/ 6507 w 10000"/>
                  <a:gd name="connsiteY1314" fmla="*/ 975 h 10000"/>
                  <a:gd name="connsiteX1315" fmla="*/ 6485 w 10000"/>
                  <a:gd name="connsiteY1315" fmla="*/ 975 h 10000"/>
                  <a:gd name="connsiteX1316" fmla="*/ 6476 w 10000"/>
                  <a:gd name="connsiteY1316" fmla="*/ 965 h 10000"/>
                  <a:gd name="connsiteX1317" fmla="*/ 6474 w 10000"/>
                  <a:gd name="connsiteY1317" fmla="*/ 936 h 10000"/>
                  <a:gd name="connsiteX1318" fmla="*/ 6452 w 10000"/>
                  <a:gd name="connsiteY1318" fmla="*/ 887 h 10000"/>
                  <a:gd name="connsiteX1319" fmla="*/ 6352 w 10000"/>
                  <a:gd name="connsiteY1319" fmla="*/ 767 h 10000"/>
                  <a:gd name="connsiteX1320" fmla="*/ 6313 w 10000"/>
                  <a:gd name="connsiteY1320" fmla="*/ 732 h 10000"/>
                  <a:gd name="connsiteX1321" fmla="*/ 6296 w 10000"/>
                  <a:gd name="connsiteY1321" fmla="*/ 690 h 10000"/>
                  <a:gd name="connsiteX1322" fmla="*/ 6271 w 10000"/>
                  <a:gd name="connsiteY1322" fmla="*/ 664 h 10000"/>
                  <a:gd name="connsiteX1323" fmla="*/ 6266 w 10000"/>
                  <a:gd name="connsiteY1323" fmla="*/ 654 h 10000"/>
                  <a:gd name="connsiteX1324" fmla="*/ 6111 w 10000"/>
                  <a:gd name="connsiteY1324" fmla="*/ 398 h 10000"/>
                  <a:gd name="connsiteX1325" fmla="*/ 5903 w 10000"/>
                  <a:gd name="connsiteY1325" fmla="*/ 408 h 10000"/>
                  <a:gd name="connsiteX1326" fmla="*/ 5837 w 10000"/>
                  <a:gd name="connsiteY1326" fmla="*/ 427 h 10000"/>
                  <a:gd name="connsiteX1327" fmla="*/ 5756 w 10000"/>
                  <a:gd name="connsiteY1327" fmla="*/ 453 h 10000"/>
                  <a:gd name="connsiteX1328" fmla="*/ 5681 w 10000"/>
                  <a:gd name="connsiteY1328" fmla="*/ 453 h 10000"/>
                  <a:gd name="connsiteX1329" fmla="*/ 5609 w 10000"/>
                  <a:gd name="connsiteY1329" fmla="*/ 447 h 10000"/>
                  <a:gd name="connsiteX1330" fmla="*/ 5554 w 10000"/>
                  <a:gd name="connsiteY1330" fmla="*/ 304 h 10000"/>
                  <a:gd name="connsiteX1331" fmla="*/ 5529 w 10000"/>
                  <a:gd name="connsiteY1331" fmla="*/ 301 h 10000"/>
                  <a:gd name="connsiteX1332" fmla="*/ 5393 w 10000"/>
                  <a:gd name="connsiteY1332" fmla="*/ 256 h 10000"/>
                  <a:gd name="connsiteX1333" fmla="*/ 5366 w 10000"/>
                  <a:gd name="connsiteY1333" fmla="*/ 220 h 10000"/>
                  <a:gd name="connsiteX1334" fmla="*/ 5249 w 10000"/>
                  <a:gd name="connsiteY1334" fmla="*/ 155 h 10000"/>
                  <a:gd name="connsiteX1335" fmla="*/ 5141 w 10000"/>
                  <a:gd name="connsiteY1335" fmla="*/ 52 h 10000"/>
                  <a:gd name="connsiteX1336" fmla="*/ 5116 w 10000"/>
                  <a:gd name="connsiteY1336" fmla="*/ 3 h 10000"/>
                  <a:gd name="connsiteX1337" fmla="*/ 5061 w 10000"/>
                  <a:gd name="connsiteY1337" fmla="*/ 0 h 10000"/>
                  <a:gd name="connsiteX1338" fmla="*/ 5036 w 10000"/>
                  <a:gd name="connsiteY1338" fmla="*/ 32 h 10000"/>
                  <a:gd name="connsiteX1339" fmla="*/ 4942 w 10000"/>
                  <a:gd name="connsiteY1339" fmla="*/ 133 h 10000"/>
                  <a:gd name="connsiteX1340" fmla="*/ 4900 w 10000"/>
                  <a:gd name="connsiteY1340" fmla="*/ 217 h 10000"/>
                  <a:gd name="connsiteX1341" fmla="*/ 4861 w 10000"/>
                  <a:gd name="connsiteY1341" fmla="*/ 198 h 10000"/>
                  <a:gd name="connsiteX1342" fmla="*/ 4795 w 10000"/>
                  <a:gd name="connsiteY1342" fmla="*/ 68 h 10000"/>
                  <a:gd name="connsiteX1343" fmla="*/ 4778 w 10000"/>
                  <a:gd name="connsiteY1343" fmla="*/ 62 h 10000"/>
                  <a:gd name="connsiteX1344" fmla="*/ 4765 w 10000"/>
                  <a:gd name="connsiteY1344" fmla="*/ 62 h 10000"/>
                  <a:gd name="connsiteX1345" fmla="*/ 4748 w 10000"/>
                  <a:gd name="connsiteY1345" fmla="*/ 68 h 10000"/>
                  <a:gd name="connsiteX1346" fmla="*/ 4673 w 10000"/>
                  <a:gd name="connsiteY1346" fmla="*/ 136 h 10000"/>
                  <a:gd name="connsiteX1347" fmla="*/ 4632 w 10000"/>
                  <a:gd name="connsiteY1347" fmla="*/ 201 h 10000"/>
                  <a:gd name="connsiteX1348" fmla="*/ 4623 w 10000"/>
                  <a:gd name="connsiteY1348" fmla="*/ 210 h 10000"/>
                  <a:gd name="connsiteX1349" fmla="*/ 4579 w 10000"/>
                  <a:gd name="connsiteY1349" fmla="*/ 220 h 10000"/>
                  <a:gd name="connsiteX1350" fmla="*/ 4479 w 10000"/>
                  <a:gd name="connsiteY1350" fmla="*/ 198 h 10000"/>
                  <a:gd name="connsiteX1351" fmla="*/ 4402 w 10000"/>
                  <a:gd name="connsiteY1351" fmla="*/ 165 h 10000"/>
                  <a:gd name="connsiteX1352" fmla="*/ 4374 w 10000"/>
                  <a:gd name="connsiteY1352" fmla="*/ 165 h 10000"/>
                  <a:gd name="connsiteX1353" fmla="*/ 4335 w 10000"/>
                  <a:gd name="connsiteY1353" fmla="*/ 172 h 10000"/>
                  <a:gd name="connsiteX1354" fmla="*/ 4302 w 10000"/>
                  <a:gd name="connsiteY1354" fmla="*/ 188 h 10000"/>
                  <a:gd name="connsiteX1355" fmla="*/ 4271 w 10000"/>
                  <a:gd name="connsiteY1355" fmla="*/ 220 h 10000"/>
                  <a:gd name="connsiteX1356" fmla="*/ 4238 w 10000"/>
                  <a:gd name="connsiteY1356" fmla="*/ 240 h 10000"/>
                  <a:gd name="connsiteX1357" fmla="*/ 4324 w 10000"/>
                  <a:gd name="connsiteY1357" fmla="*/ 1289 h 10000"/>
                  <a:gd name="connsiteX1358" fmla="*/ 3521 w 10000"/>
                  <a:gd name="connsiteY1358" fmla="*/ 7730 h 10000"/>
                  <a:gd name="connsiteX1359" fmla="*/ 3554 w 10000"/>
                  <a:gd name="connsiteY1359" fmla="*/ 7740 h 10000"/>
                  <a:gd name="connsiteX1360" fmla="*/ 3560 w 10000"/>
                  <a:gd name="connsiteY1360" fmla="*/ 7749 h 10000"/>
                  <a:gd name="connsiteX1361" fmla="*/ 3562 w 10000"/>
                  <a:gd name="connsiteY1361" fmla="*/ 7759 h 10000"/>
                  <a:gd name="connsiteX1362" fmla="*/ 3573 w 10000"/>
                  <a:gd name="connsiteY1362" fmla="*/ 7766 h 10000"/>
                  <a:gd name="connsiteX1363" fmla="*/ 3584 w 10000"/>
                  <a:gd name="connsiteY1363" fmla="*/ 7759 h 10000"/>
                  <a:gd name="connsiteX1364" fmla="*/ 3598 w 10000"/>
                  <a:gd name="connsiteY1364" fmla="*/ 7743 h 10000"/>
                  <a:gd name="connsiteX1365" fmla="*/ 3609 w 10000"/>
                  <a:gd name="connsiteY1365" fmla="*/ 7756 h 10000"/>
                  <a:gd name="connsiteX1366" fmla="*/ 3623 w 10000"/>
                  <a:gd name="connsiteY1366" fmla="*/ 7733 h 10000"/>
                  <a:gd name="connsiteX1367" fmla="*/ 3632 w 10000"/>
                  <a:gd name="connsiteY1367" fmla="*/ 7730 h 10000"/>
                  <a:gd name="connsiteX1368" fmla="*/ 3634 w 10000"/>
                  <a:gd name="connsiteY1368" fmla="*/ 7730 h 10000"/>
                  <a:gd name="connsiteX1369" fmla="*/ 3643 w 10000"/>
                  <a:gd name="connsiteY1369" fmla="*/ 7730 h 10000"/>
                  <a:gd name="connsiteX1370" fmla="*/ 3657 w 10000"/>
                  <a:gd name="connsiteY1370" fmla="*/ 7733 h 10000"/>
                  <a:gd name="connsiteX1371" fmla="*/ 3670 w 10000"/>
                  <a:gd name="connsiteY1371" fmla="*/ 7730 h 10000"/>
                  <a:gd name="connsiteX1372" fmla="*/ 3687 w 10000"/>
                  <a:gd name="connsiteY1372" fmla="*/ 7730 h 10000"/>
                  <a:gd name="connsiteX1373" fmla="*/ 3690 w 10000"/>
                  <a:gd name="connsiteY1373" fmla="*/ 7730 h 10000"/>
                  <a:gd name="connsiteX1374" fmla="*/ 3704 w 10000"/>
                  <a:gd name="connsiteY1374" fmla="*/ 7740 h 10000"/>
                  <a:gd name="connsiteX1375" fmla="*/ 3712 w 10000"/>
                  <a:gd name="connsiteY1375" fmla="*/ 7743 h 10000"/>
                  <a:gd name="connsiteX1376" fmla="*/ 3723 w 10000"/>
                  <a:gd name="connsiteY1376" fmla="*/ 7749 h 10000"/>
                  <a:gd name="connsiteX1377" fmla="*/ 3729 w 10000"/>
                  <a:gd name="connsiteY1377" fmla="*/ 7749 h 10000"/>
                  <a:gd name="connsiteX1378" fmla="*/ 3729 w 10000"/>
                  <a:gd name="connsiteY1378" fmla="*/ 7743 h 10000"/>
                  <a:gd name="connsiteX1379" fmla="*/ 3745 w 10000"/>
                  <a:gd name="connsiteY1379" fmla="*/ 7740 h 10000"/>
                  <a:gd name="connsiteX1380" fmla="*/ 3753 w 10000"/>
                  <a:gd name="connsiteY1380" fmla="*/ 7730 h 10000"/>
                  <a:gd name="connsiteX1381" fmla="*/ 3762 w 10000"/>
                  <a:gd name="connsiteY1381" fmla="*/ 7720 h 10000"/>
                  <a:gd name="connsiteX1382" fmla="*/ 3776 w 10000"/>
                  <a:gd name="connsiteY1382" fmla="*/ 7710 h 10000"/>
                  <a:gd name="connsiteX1383" fmla="*/ 3784 w 10000"/>
                  <a:gd name="connsiteY1383" fmla="*/ 7701 h 10000"/>
                  <a:gd name="connsiteX1384" fmla="*/ 3792 w 10000"/>
                  <a:gd name="connsiteY1384" fmla="*/ 7694 h 10000"/>
                  <a:gd name="connsiteX1385" fmla="*/ 3801 w 10000"/>
                  <a:gd name="connsiteY1385" fmla="*/ 7685 h 10000"/>
                  <a:gd name="connsiteX1386" fmla="*/ 3803 w 10000"/>
                  <a:gd name="connsiteY1386" fmla="*/ 7685 h 10000"/>
                  <a:gd name="connsiteX1387" fmla="*/ 3809 w 10000"/>
                  <a:gd name="connsiteY1387" fmla="*/ 7685 h 10000"/>
                  <a:gd name="connsiteX1388" fmla="*/ 3778 w 10000"/>
                  <a:gd name="connsiteY1388" fmla="*/ 7756 h 10000"/>
                  <a:gd name="connsiteX1389" fmla="*/ 3762 w 10000"/>
                  <a:gd name="connsiteY1389" fmla="*/ 7775 h 10000"/>
                  <a:gd name="connsiteX1390" fmla="*/ 3748 w 10000"/>
                  <a:gd name="connsiteY1390" fmla="*/ 7775 h 10000"/>
                  <a:gd name="connsiteX1391" fmla="*/ 3737 w 10000"/>
                  <a:gd name="connsiteY1391" fmla="*/ 7778 h 10000"/>
                  <a:gd name="connsiteX1392" fmla="*/ 3723 w 10000"/>
                  <a:gd name="connsiteY1392" fmla="*/ 7778 h 10000"/>
                  <a:gd name="connsiteX1393" fmla="*/ 5766 w 10000"/>
                  <a:gd name="connsiteY1393" fmla="*/ 7785 h 10000"/>
                  <a:gd name="connsiteX1394" fmla="*/ 3712 w 10000"/>
                  <a:gd name="connsiteY1394" fmla="*/ 8005 h 10000"/>
                  <a:gd name="connsiteX1395" fmla="*/ 3706 w 10000"/>
                  <a:gd name="connsiteY1395" fmla="*/ 8021 h 10000"/>
                  <a:gd name="connsiteX1396" fmla="*/ 3712 w 10000"/>
                  <a:gd name="connsiteY1396" fmla="*/ 8044 h 10000"/>
                  <a:gd name="connsiteX1397" fmla="*/ 3712 w 10000"/>
                  <a:gd name="connsiteY1397" fmla="*/ 8051 h 10000"/>
                  <a:gd name="connsiteX1398" fmla="*/ 3729 w 10000"/>
                  <a:gd name="connsiteY1398" fmla="*/ 8060 h 10000"/>
                  <a:gd name="connsiteX1399" fmla="*/ 3767 w 10000"/>
                  <a:gd name="connsiteY1399" fmla="*/ 8106 h 10000"/>
                  <a:gd name="connsiteX1400" fmla="*/ 3770 w 10000"/>
                  <a:gd name="connsiteY1400" fmla="*/ 8119 h 10000"/>
                  <a:gd name="connsiteX1401" fmla="*/ 5833 w 10000"/>
                  <a:gd name="connsiteY1401" fmla="*/ 8143 h 10000"/>
                  <a:gd name="connsiteX1402" fmla="*/ 3740 w 10000"/>
                  <a:gd name="connsiteY1402" fmla="*/ 8154 h 10000"/>
                  <a:gd name="connsiteX1403" fmla="*/ 3731 w 10000"/>
                  <a:gd name="connsiteY1403" fmla="*/ 8138 h 10000"/>
                  <a:gd name="connsiteX1404" fmla="*/ 3729 w 10000"/>
                  <a:gd name="connsiteY1404" fmla="*/ 8125 h 10000"/>
                  <a:gd name="connsiteX1405" fmla="*/ 3712 w 10000"/>
                  <a:gd name="connsiteY1405" fmla="*/ 8115 h 10000"/>
                  <a:gd name="connsiteX1406" fmla="*/ 3704 w 10000"/>
                  <a:gd name="connsiteY1406" fmla="*/ 8109 h 10000"/>
                  <a:gd name="connsiteX1407" fmla="*/ 3687 w 10000"/>
                  <a:gd name="connsiteY1407" fmla="*/ 8099 h 10000"/>
                  <a:gd name="connsiteX1408" fmla="*/ 3673 w 10000"/>
                  <a:gd name="connsiteY1408" fmla="*/ 8093 h 10000"/>
                  <a:gd name="connsiteX1409" fmla="*/ 3665 w 10000"/>
                  <a:gd name="connsiteY1409" fmla="*/ 8083 h 10000"/>
                  <a:gd name="connsiteX1410" fmla="*/ 3648 w 10000"/>
                  <a:gd name="connsiteY1410" fmla="*/ 8073 h 10000"/>
                  <a:gd name="connsiteX1411" fmla="*/ 3643 w 10000"/>
                  <a:gd name="connsiteY1411" fmla="*/ 8063 h 10000"/>
                  <a:gd name="connsiteX1412" fmla="*/ 3632 w 10000"/>
                  <a:gd name="connsiteY1412" fmla="*/ 8054 h 10000"/>
                  <a:gd name="connsiteX1413" fmla="*/ 3623 w 10000"/>
                  <a:gd name="connsiteY1413" fmla="*/ 8060 h 10000"/>
                  <a:gd name="connsiteX1414" fmla="*/ 3615 w 10000"/>
                  <a:gd name="connsiteY1414" fmla="*/ 8070 h 10000"/>
                  <a:gd name="connsiteX1415" fmla="*/ 3607 w 10000"/>
                  <a:gd name="connsiteY1415" fmla="*/ 8083 h 10000"/>
                  <a:gd name="connsiteX1416" fmla="*/ 3607 w 10000"/>
                  <a:gd name="connsiteY1416" fmla="*/ 8099 h 10000"/>
                  <a:gd name="connsiteX1417" fmla="*/ 3607 w 10000"/>
                  <a:gd name="connsiteY1417" fmla="*/ 8125 h 10000"/>
                  <a:gd name="connsiteX1418" fmla="*/ 3601 w 10000"/>
                  <a:gd name="connsiteY1418" fmla="*/ 8148 h 10000"/>
                  <a:gd name="connsiteX1419" fmla="*/ 3584 w 10000"/>
                  <a:gd name="connsiteY1419" fmla="*/ 8154 h 10000"/>
                  <a:gd name="connsiteX1420" fmla="*/ 3573 w 10000"/>
                  <a:gd name="connsiteY1420" fmla="*/ 8154 h 10000"/>
                  <a:gd name="connsiteX1421" fmla="*/ 3560 w 10000"/>
                  <a:gd name="connsiteY1421" fmla="*/ 8138 h 10000"/>
                  <a:gd name="connsiteX1422" fmla="*/ 3551 w 10000"/>
                  <a:gd name="connsiteY1422" fmla="*/ 8119 h 10000"/>
                  <a:gd name="connsiteX1423" fmla="*/ 3504 w 10000"/>
                  <a:gd name="connsiteY1423" fmla="*/ 8073 h 10000"/>
                  <a:gd name="connsiteX1424" fmla="*/ 3493 w 10000"/>
                  <a:gd name="connsiteY1424" fmla="*/ 8051 h 10000"/>
                  <a:gd name="connsiteX1425" fmla="*/ 3488 w 10000"/>
                  <a:gd name="connsiteY1425" fmla="*/ 8034 h 10000"/>
                  <a:gd name="connsiteX1426" fmla="*/ 3488 w 10000"/>
                  <a:gd name="connsiteY1426" fmla="*/ 8012 h 10000"/>
                  <a:gd name="connsiteX1427" fmla="*/ 2279 w 10000"/>
                  <a:gd name="connsiteY1427" fmla="*/ 7646 h 10000"/>
                  <a:gd name="connsiteX1428" fmla="*/ 3457 w 10000"/>
                  <a:gd name="connsiteY1428" fmla="*/ 7872 h 10000"/>
                  <a:gd name="connsiteX1429" fmla="*/ 3449 w 10000"/>
                  <a:gd name="connsiteY1429" fmla="*/ 7847 h 10000"/>
                  <a:gd name="connsiteX1430" fmla="*/ 3446 w 10000"/>
                  <a:gd name="connsiteY1430" fmla="*/ 7827 h 10000"/>
                  <a:gd name="connsiteX1431" fmla="*/ 3457 w 10000"/>
                  <a:gd name="connsiteY1431" fmla="*/ 7808 h 10000"/>
                  <a:gd name="connsiteX1432" fmla="*/ 3465 w 10000"/>
                  <a:gd name="connsiteY1432" fmla="*/ 7798 h 10000"/>
                  <a:gd name="connsiteX1433" fmla="*/ 2676 w 10000"/>
                  <a:gd name="connsiteY1433" fmla="*/ 7467 h 10000"/>
                  <a:gd name="connsiteX1434" fmla="*/ 3501 w 10000"/>
                  <a:gd name="connsiteY1434" fmla="*/ 7817 h 10000"/>
                  <a:gd name="connsiteX1435" fmla="*/ 3518 w 10000"/>
                  <a:gd name="connsiteY1435" fmla="*/ 7843 h 10000"/>
                  <a:gd name="connsiteX0" fmla="*/ 4324 w 10000"/>
                  <a:gd name="connsiteY0" fmla="*/ 1289 h 10000"/>
                  <a:gd name="connsiteX1" fmla="*/ 4296 w 10000"/>
                  <a:gd name="connsiteY1" fmla="*/ 1305 h 10000"/>
                  <a:gd name="connsiteX2" fmla="*/ 4285 w 10000"/>
                  <a:gd name="connsiteY2" fmla="*/ 1279 h 10000"/>
                  <a:gd name="connsiteX3" fmla="*/ 4244 w 10000"/>
                  <a:gd name="connsiteY3" fmla="*/ 1266 h 10000"/>
                  <a:gd name="connsiteX4" fmla="*/ 4208 w 10000"/>
                  <a:gd name="connsiteY4" fmla="*/ 1286 h 10000"/>
                  <a:gd name="connsiteX5" fmla="*/ 4172 w 10000"/>
                  <a:gd name="connsiteY5" fmla="*/ 1299 h 10000"/>
                  <a:gd name="connsiteX6" fmla="*/ 4150 w 10000"/>
                  <a:gd name="connsiteY6" fmla="*/ 1308 h 10000"/>
                  <a:gd name="connsiteX7" fmla="*/ 4139 w 10000"/>
                  <a:gd name="connsiteY7" fmla="*/ 1315 h 10000"/>
                  <a:gd name="connsiteX8" fmla="*/ 4125 w 10000"/>
                  <a:gd name="connsiteY8" fmla="*/ 1315 h 10000"/>
                  <a:gd name="connsiteX9" fmla="*/ 4119 w 10000"/>
                  <a:gd name="connsiteY9" fmla="*/ 1315 h 10000"/>
                  <a:gd name="connsiteX10" fmla="*/ 4111 w 10000"/>
                  <a:gd name="connsiteY10" fmla="*/ 1308 h 10000"/>
                  <a:gd name="connsiteX11" fmla="*/ 4100 w 10000"/>
                  <a:gd name="connsiteY11" fmla="*/ 1315 h 10000"/>
                  <a:gd name="connsiteX12" fmla="*/ 4075 w 10000"/>
                  <a:gd name="connsiteY12" fmla="*/ 1315 h 10000"/>
                  <a:gd name="connsiteX13" fmla="*/ 4058 w 10000"/>
                  <a:gd name="connsiteY13" fmla="*/ 1318 h 10000"/>
                  <a:gd name="connsiteX14" fmla="*/ 4044 w 10000"/>
                  <a:gd name="connsiteY14" fmla="*/ 1315 h 10000"/>
                  <a:gd name="connsiteX15" fmla="*/ 4042 w 10000"/>
                  <a:gd name="connsiteY15" fmla="*/ 1299 h 10000"/>
                  <a:gd name="connsiteX16" fmla="*/ 4014 w 10000"/>
                  <a:gd name="connsiteY16" fmla="*/ 1308 h 10000"/>
                  <a:gd name="connsiteX17" fmla="*/ 4011 w 10000"/>
                  <a:gd name="connsiteY17" fmla="*/ 1315 h 10000"/>
                  <a:gd name="connsiteX18" fmla="*/ 4011 w 10000"/>
                  <a:gd name="connsiteY18" fmla="*/ 1341 h 10000"/>
                  <a:gd name="connsiteX19" fmla="*/ 4019 w 10000"/>
                  <a:gd name="connsiteY19" fmla="*/ 1341 h 10000"/>
                  <a:gd name="connsiteX20" fmla="*/ 3997 w 10000"/>
                  <a:gd name="connsiteY20" fmla="*/ 1363 h 10000"/>
                  <a:gd name="connsiteX21" fmla="*/ 3986 w 10000"/>
                  <a:gd name="connsiteY21" fmla="*/ 1373 h 10000"/>
                  <a:gd name="connsiteX22" fmla="*/ 3981 w 10000"/>
                  <a:gd name="connsiteY22" fmla="*/ 1389 h 10000"/>
                  <a:gd name="connsiteX23" fmla="*/ 3981 w 10000"/>
                  <a:gd name="connsiteY23" fmla="*/ 1409 h 10000"/>
                  <a:gd name="connsiteX24" fmla="*/ 3981 w 10000"/>
                  <a:gd name="connsiteY24" fmla="*/ 1438 h 10000"/>
                  <a:gd name="connsiteX25" fmla="*/ 3961 w 10000"/>
                  <a:gd name="connsiteY25" fmla="*/ 1441 h 10000"/>
                  <a:gd name="connsiteX26" fmla="*/ 3942 w 10000"/>
                  <a:gd name="connsiteY26" fmla="*/ 1441 h 10000"/>
                  <a:gd name="connsiteX27" fmla="*/ 3914 w 10000"/>
                  <a:gd name="connsiteY27" fmla="*/ 1454 h 10000"/>
                  <a:gd name="connsiteX28" fmla="*/ 3892 w 10000"/>
                  <a:gd name="connsiteY28" fmla="*/ 1467 h 10000"/>
                  <a:gd name="connsiteX29" fmla="*/ 3867 w 10000"/>
                  <a:gd name="connsiteY29" fmla="*/ 1483 h 10000"/>
                  <a:gd name="connsiteX30" fmla="*/ 3845 w 10000"/>
                  <a:gd name="connsiteY30" fmla="*/ 1467 h 10000"/>
                  <a:gd name="connsiteX31" fmla="*/ 3850 w 10000"/>
                  <a:gd name="connsiteY31" fmla="*/ 1457 h 10000"/>
                  <a:gd name="connsiteX32" fmla="*/ 3864 w 10000"/>
                  <a:gd name="connsiteY32" fmla="*/ 1441 h 10000"/>
                  <a:gd name="connsiteX33" fmla="*/ 3859 w 10000"/>
                  <a:gd name="connsiteY33" fmla="*/ 1409 h 10000"/>
                  <a:gd name="connsiteX34" fmla="*/ 3842 w 10000"/>
                  <a:gd name="connsiteY34" fmla="*/ 1383 h 10000"/>
                  <a:gd name="connsiteX35" fmla="*/ 3825 w 10000"/>
                  <a:gd name="connsiteY35" fmla="*/ 1360 h 10000"/>
                  <a:gd name="connsiteX36" fmla="*/ 3809 w 10000"/>
                  <a:gd name="connsiteY36" fmla="*/ 1318 h 10000"/>
                  <a:gd name="connsiteX37" fmla="*/ 3787 w 10000"/>
                  <a:gd name="connsiteY37" fmla="*/ 1289 h 10000"/>
                  <a:gd name="connsiteX38" fmla="*/ 3759 w 10000"/>
                  <a:gd name="connsiteY38" fmla="*/ 1266 h 10000"/>
                  <a:gd name="connsiteX39" fmla="*/ 3740 w 10000"/>
                  <a:gd name="connsiteY39" fmla="*/ 1256 h 10000"/>
                  <a:gd name="connsiteX40" fmla="*/ 3715 w 10000"/>
                  <a:gd name="connsiteY40" fmla="*/ 1250 h 10000"/>
                  <a:gd name="connsiteX41" fmla="*/ 3687 w 10000"/>
                  <a:gd name="connsiteY41" fmla="*/ 1256 h 10000"/>
                  <a:gd name="connsiteX42" fmla="*/ 3681 w 10000"/>
                  <a:gd name="connsiteY42" fmla="*/ 1260 h 10000"/>
                  <a:gd name="connsiteX43" fmla="*/ 3670 w 10000"/>
                  <a:gd name="connsiteY43" fmla="*/ 1295 h 10000"/>
                  <a:gd name="connsiteX44" fmla="*/ 3651 w 10000"/>
                  <a:gd name="connsiteY44" fmla="*/ 1305 h 10000"/>
                  <a:gd name="connsiteX45" fmla="*/ 3640 w 10000"/>
                  <a:gd name="connsiteY45" fmla="*/ 1308 h 10000"/>
                  <a:gd name="connsiteX46" fmla="*/ 3626 w 10000"/>
                  <a:gd name="connsiteY46" fmla="*/ 1308 h 10000"/>
                  <a:gd name="connsiteX47" fmla="*/ 3632 w 10000"/>
                  <a:gd name="connsiteY47" fmla="*/ 1276 h 10000"/>
                  <a:gd name="connsiteX48" fmla="*/ 3609 w 10000"/>
                  <a:gd name="connsiteY48" fmla="*/ 1289 h 10000"/>
                  <a:gd name="connsiteX49" fmla="*/ 3593 w 10000"/>
                  <a:gd name="connsiteY49" fmla="*/ 1286 h 10000"/>
                  <a:gd name="connsiteX50" fmla="*/ 3590 w 10000"/>
                  <a:gd name="connsiteY50" fmla="*/ 1256 h 10000"/>
                  <a:gd name="connsiteX51" fmla="*/ 3584 w 10000"/>
                  <a:gd name="connsiteY51" fmla="*/ 1237 h 10000"/>
                  <a:gd name="connsiteX52" fmla="*/ 3573 w 10000"/>
                  <a:gd name="connsiteY52" fmla="*/ 1237 h 10000"/>
                  <a:gd name="connsiteX53" fmla="*/ 3554 w 10000"/>
                  <a:gd name="connsiteY53" fmla="*/ 1227 h 10000"/>
                  <a:gd name="connsiteX54" fmla="*/ 3546 w 10000"/>
                  <a:gd name="connsiteY54" fmla="*/ 1192 h 10000"/>
                  <a:gd name="connsiteX55" fmla="*/ 3529 w 10000"/>
                  <a:gd name="connsiteY55" fmla="*/ 1176 h 10000"/>
                  <a:gd name="connsiteX56" fmla="*/ 3512 w 10000"/>
                  <a:gd name="connsiteY56" fmla="*/ 1182 h 10000"/>
                  <a:gd name="connsiteX57" fmla="*/ 3485 w 10000"/>
                  <a:gd name="connsiteY57" fmla="*/ 1182 h 10000"/>
                  <a:gd name="connsiteX58" fmla="*/ 3463 w 10000"/>
                  <a:gd name="connsiteY58" fmla="*/ 1176 h 10000"/>
                  <a:gd name="connsiteX59" fmla="*/ 3449 w 10000"/>
                  <a:gd name="connsiteY59" fmla="*/ 1182 h 10000"/>
                  <a:gd name="connsiteX60" fmla="*/ 3432 w 10000"/>
                  <a:gd name="connsiteY60" fmla="*/ 1192 h 10000"/>
                  <a:gd name="connsiteX61" fmla="*/ 3454 w 10000"/>
                  <a:gd name="connsiteY61" fmla="*/ 1205 h 10000"/>
                  <a:gd name="connsiteX62" fmla="*/ 3463 w 10000"/>
                  <a:gd name="connsiteY62" fmla="*/ 1205 h 10000"/>
                  <a:gd name="connsiteX63" fmla="*/ 3488 w 10000"/>
                  <a:gd name="connsiteY63" fmla="*/ 1205 h 10000"/>
                  <a:gd name="connsiteX64" fmla="*/ 3488 w 10000"/>
                  <a:gd name="connsiteY64" fmla="*/ 1218 h 10000"/>
                  <a:gd name="connsiteX65" fmla="*/ 3493 w 10000"/>
                  <a:gd name="connsiteY65" fmla="*/ 1247 h 10000"/>
                  <a:gd name="connsiteX66" fmla="*/ 3512 w 10000"/>
                  <a:gd name="connsiteY66" fmla="*/ 1247 h 10000"/>
                  <a:gd name="connsiteX67" fmla="*/ 3518 w 10000"/>
                  <a:gd name="connsiteY67" fmla="*/ 1250 h 10000"/>
                  <a:gd name="connsiteX68" fmla="*/ 3521 w 10000"/>
                  <a:gd name="connsiteY68" fmla="*/ 1276 h 10000"/>
                  <a:gd name="connsiteX69" fmla="*/ 3543 w 10000"/>
                  <a:gd name="connsiteY69" fmla="*/ 1295 h 10000"/>
                  <a:gd name="connsiteX70" fmla="*/ 3546 w 10000"/>
                  <a:gd name="connsiteY70" fmla="*/ 1305 h 10000"/>
                  <a:gd name="connsiteX71" fmla="*/ 3543 w 10000"/>
                  <a:gd name="connsiteY71" fmla="*/ 1315 h 10000"/>
                  <a:gd name="connsiteX72" fmla="*/ 3543 w 10000"/>
                  <a:gd name="connsiteY72" fmla="*/ 1331 h 10000"/>
                  <a:gd name="connsiteX73" fmla="*/ 3554 w 10000"/>
                  <a:gd name="connsiteY73" fmla="*/ 1324 h 10000"/>
                  <a:gd name="connsiteX74" fmla="*/ 3560 w 10000"/>
                  <a:gd name="connsiteY74" fmla="*/ 1331 h 10000"/>
                  <a:gd name="connsiteX75" fmla="*/ 3582 w 10000"/>
                  <a:gd name="connsiteY75" fmla="*/ 1344 h 10000"/>
                  <a:gd name="connsiteX76" fmla="*/ 3598 w 10000"/>
                  <a:gd name="connsiteY76" fmla="*/ 1380 h 10000"/>
                  <a:gd name="connsiteX77" fmla="*/ 3607 w 10000"/>
                  <a:gd name="connsiteY77" fmla="*/ 1389 h 10000"/>
                  <a:gd name="connsiteX78" fmla="*/ 3623 w 10000"/>
                  <a:gd name="connsiteY78" fmla="*/ 1409 h 10000"/>
                  <a:gd name="connsiteX79" fmla="*/ 3634 w 10000"/>
                  <a:gd name="connsiteY79" fmla="*/ 1438 h 10000"/>
                  <a:gd name="connsiteX80" fmla="*/ 3632 w 10000"/>
                  <a:gd name="connsiteY80" fmla="*/ 1454 h 10000"/>
                  <a:gd name="connsiteX81" fmla="*/ 3618 w 10000"/>
                  <a:gd name="connsiteY81" fmla="*/ 1438 h 10000"/>
                  <a:gd name="connsiteX82" fmla="*/ 3598 w 10000"/>
                  <a:gd name="connsiteY82" fmla="*/ 1428 h 10000"/>
                  <a:gd name="connsiteX83" fmla="*/ 3582 w 10000"/>
                  <a:gd name="connsiteY83" fmla="*/ 1402 h 10000"/>
                  <a:gd name="connsiteX84" fmla="*/ 3562 w 10000"/>
                  <a:gd name="connsiteY84" fmla="*/ 1399 h 10000"/>
                  <a:gd name="connsiteX85" fmla="*/ 3546 w 10000"/>
                  <a:gd name="connsiteY85" fmla="*/ 1383 h 10000"/>
                  <a:gd name="connsiteX86" fmla="*/ 3510 w 10000"/>
                  <a:gd name="connsiteY86" fmla="*/ 1360 h 10000"/>
                  <a:gd name="connsiteX87" fmla="*/ 3485 w 10000"/>
                  <a:gd name="connsiteY87" fmla="*/ 1344 h 10000"/>
                  <a:gd name="connsiteX88" fmla="*/ 3454 w 10000"/>
                  <a:gd name="connsiteY88" fmla="*/ 1334 h 10000"/>
                  <a:gd name="connsiteX89" fmla="*/ 3429 w 10000"/>
                  <a:gd name="connsiteY89" fmla="*/ 1315 h 10000"/>
                  <a:gd name="connsiteX90" fmla="*/ 3416 w 10000"/>
                  <a:gd name="connsiteY90" fmla="*/ 1308 h 10000"/>
                  <a:gd name="connsiteX91" fmla="*/ 3399 w 10000"/>
                  <a:gd name="connsiteY91" fmla="*/ 1305 h 10000"/>
                  <a:gd name="connsiteX92" fmla="*/ 3382 w 10000"/>
                  <a:gd name="connsiteY92" fmla="*/ 1286 h 10000"/>
                  <a:gd name="connsiteX93" fmla="*/ 3380 w 10000"/>
                  <a:gd name="connsiteY93" fmla="*/ 1266 h 10000"/>
                  <a:gd name="connsiteX94" fmla="*/ 3388 w 10000"/>
                  <a:gd name="connsiteY94" fmla="*/ 1256 h 10000"/>
                  <a:gd name="connsiteX95" fmla="*/ 3407 w 10000"/>
                  <a:gd name="connsiteY95" fmla="*/ 1256 h 10000"/>
                  <a:gd name="connsiteX96" fmla="*/ 3396 w 10000"/>
                  <a:gd name="connsiteY96" fmla="*/ 1227 h 10000"/>
                  <a:gd name="connsiteX97" fmla="*/ 3382 w 10000"/>
                  <a:gd name="connsiteY97" fmla="*/ 1227 h 10000"/>
                  <a:gd name="connsiteX98" fmla="*/ 3360 w 10000"/>
                  <a:gd name="connsiteY98" fmla="*/ 1221 h 10000"/>
                  <a:gd name="connsiteX99" fmla="*/ 3349 w 10000"/>
                  <a:gd name="connsiteY99" fmla="*/ 1231 h 10000"/>
                  <a:gd name="connsiteX100" fmla="*/ 3352 w 10000"/>
                  <a:gd name="connsiteY100" fmla="*/ 1247 h 10000"/>
                  <a:gd name="connsiteX101" fmla="*/ 3341 w 10000"/>
                  <a:gd name="connsiteY101" fmla="*/ 1237 h 10000"/>
                  <a:gd name="connsiteX102" fmla="*/ 3335 w 10000"/>
                  <a:gd name="connsiteY102" fmla="*/ 1231 h 10000"/>
                  <a:gd name="connsiteX103" fmla="*/ 3307 w 10000"/>
                  <a:gd name="connsiteY103" fmla="*/ 1227 h 10000"/>
                  <a:gd name="connsiteX104" fmla="*/ 3294 w 10000"/>
                  <a:gd name="connsiteY104" fmla="*/ 1221 h 10000"/>
                  <a:gd name="connsiteX105" fmla="*/ 3271 w 10000"/>
                  <a:gd name="connsiteY105" fmla="*/ 1211 h 10000"/>
                  <a:gd name="connsiteX106" fmla="*/ 3252 w 10000"/>
                  <a:gd name="connsiteY106" fmla="*/ 1195 h 10000"/>
                  <a:gd name="connsiteX107" fmla="*/ 3235 w 10000"/>
                  <a:gd name="connsiteY107" fmla="*/ 1195 h 10000"/>
                  <a:gd name="connsiteX108" fmla="*/ 3235 w 10000"/>
                  <a:gd name="connsiteY108" fmla="*/ 1205 h 10000"/>
                  <a:gd name="connsiteX109" fmla="*/ 3219 w 10000"/>
                  <a:gd name="connsiteY109" fmla="*/ 1231 h 10000"/>
                  <a:gd name="connsiteX110" fmla="*/ 3213 w 10000"/>
                  <a:gd name="connsiteY110" fmla="*/ 1231 h 10000"/>
                  <a:gd name="connsiteX111" fmla="*/ 3183 w 10000"/>
                  <a:gd name="connsiteY111" fmla="*/ 1221 h 10000"/>
                  <a:gd name="connsiteX112" fmla="*/ 3175 w 10000"/>
                  <a:gd name="connsiteY112" fmla="*/ 1227 h 10000"/>
                  <a:gd name="connsiteX113" fmla="*/ 3163 w 10000"/>
                  <a:gd name="connsiteY113" fmla="*/ 1237 h 10000"/>
                  <a:gd name="connsiteX114" fmla="*/ 3158 w 10000"/>
                  <a:gd name="connsiteY114" fmla="*/ 1260 h 10000"/>
                  <a:gd name="connsiteX115" fmla="*/ 3158 w 10000"/>
                  <a:gd name="connsiteY115" fmla="*/ 1276 h 10000"/>
                  <a:gd name="connsiteX116" fmla="*/ 3163 w 10000"/>
                  <a:gd name="connsiteY116" fmla="*/ 1295 h 10000"/>
                  <a:gd name="connsiteX117" fmla="*/ 3166 w 10000"/>
                  <a:gd name="connsiteY117" fmla="*/ 1308 h 10000"/>
                  <a:gd name="connsiteX118" fmla="*/ 3158 w 10000"/>
                  <a:gd name="connsiteY118" fmla="*/ 1315 h 10000"/>
                  <a:gd name="connsiteX119" fmla="*/ 3133 w 10000"/>
                  <a:gd name="connsiteY119" fmla="*/ 1299 h 10000"/>
                  <a:gd name="connsiteX120" fmla="*/ 3114 w 10000"/>
                  <a:gd name="connsiteY120" fmla="*/ 1276 h 10000"/>
                  <a:gd name="connsiteX121" fmla="*/ 3078 w 10000"/>
                  <a:gd name="connsiteY121" fmla="*/ 1240 h 10000"/>
                  <a:gd name="connsiteX122" fmla="*/ 3044 w 10000"/>
                  <a:gd name="connsiteY122" fmla="*/ 1227 h 10000"/>
                  <a:gd name="connsiteX123" fmla="*/ 3033 w 10000"/>
                  <a:gd name="connsiteY123" fmla="*/ 1231 h 10000"/>
                  <a:gd name="connsiteX124" fmla="*/ 3036 w 10000"/>
                  <a:gd name="connsiteY124" fmla="*/ 1256 h 10000"/>
                  <a:gd name="connsiteX125" fmla="*/ 3044 w 10000"/>
                  <a:gd name="connsiteY125" fmla="*/ 1266 h 10000"/>
                  <a:gd name="connsiteX126" fmla="*/ 3044 w 10000"/>
                  <a:gd name="connsiteY126" fmla="*/ 1276 h 10000"/>
                  <a:gd name="connsiteX127" fmla="*/ 3036 w 10000"/>
                  <a:gd name="connsiteY127" fmla="*/ 1276 h 10000"/>
                  <a:gd name="connsiteX128" fmla="*/ 3028 w 10000"/>
                  <a:gd name="connsiteY128" fmla="*/ 1266 h 10000"/>
                  <a:gd name="connsiteX129" fmla="*/ 3025 w 10000"/>
                  <a:gd name="connsiteY129" fmla="*/ 1256 h 10000"/>
                  <a:gd name="connsiteX130" fmla="*/ 3008 w 10000"/>
                  <a:gd name="connsiteY130" fmla="*/ 1205 h 10000"/>
                  <a:gd name="connsiteX131" fmla="*/ 3000 w 10000"/>
                  <a:gd name="connsiteY131" fmla="*/ 1192 h 10000"/>
                  <a:gd name="connsiteX132" fmla="*/ 2994 w 10000"/>
                  <a:gd name="connsiteY132" fmla="*/ 1176 h 10000"/>
                  <a:gd name="connsiteX133" fmla="*/ 2986 w 10000"/>
                  <a:gd name="connsiteY133" fmla="*/ 1182 h 10000"/>
                  <a:gd name="connsiteX134" fmla="*/ 2981 w 10000"/>
                  <a:gd name="connsiteY134" fmla="*/ 1192 h 10000"/>
                  <a:gd name="connsiteX135" fmla="*/ 2970 w 10000"/>
                  <a:gd name="connsiteY135" fmla="*/ 1201 h 10000"/>
                  <a:gd name="connsiteX136" fmla="*/ 2956 w 10000"/>
                  <a:gd name="connsiteY136" fmla="*/ 1218 h 10000"/>
                  <a:gd name="connsiteX137" fmla="*/ 2939 w 10000"/>
                  <a:gd name="connsiteY137" fmla="*/ 1240 h 10000"/>
                  <a:gd name="connsiteX138" fmla="*/ 2928 w 10000"/>
                  <a:gd name="connsiteY138" fmla="*/ 1247 h 10000"/>
                  <a:gd name="connsiteX139" fmla="*/ 2922 w 10000"/>
                  <a:gd name="connsiteY139" fmla="*/ 1250 h 10000"/>
                  <a:gd name="connsiteX140" fmla="*/ 2911 w 10000"/>
                  <a:gd name="connsiteY140" fmla="*/ 1250 h 10000"/>
                  <a:gd name="connsiteX141" fmla="*/ 2884 w 10000"/>
                  <a:gd name="connsiteY141" fmla="*/ 1247 h 10000"/>
                  <a:gd name="connsiteX142" fmla="*/ 2864 w 10000"/>
                  <a:gd name="connsiteY142" fmla="*/ 1237 h 10000"/>
                  <a:gd name="connsiteX143" fmla="*/ 2848 w 10000"/>
                  <a:gd name="connsiteY143" fmla="*/ 1231 h 10000"/>
                  <a:gd name="connsiteX144" fmla="*/ 2834 w 10000"/>
                  <a:gd name="connsiteY144" fmla="*/ 1227 h 10000"/>
                  <a:gd name="connsiteX145" fmla="*/ 2831 w 10000"/>
                  <a:gd name="connsiteY145" fmla="*/ 1227 h 10000"/>
                  <a:gd name="connsiteX146" fmla="*/ 2831 w 10000"/>
                  <a:gd name="connsiteY146" fmla="*/ 1221 h 10000"/>
                  <a:gd name="connsiteX147" fmla="*/ 2825 w 10000"/>
                  <a:gd name="connsiteY147" fmla="*/ 1205 h 10000"/>
                  <a:gd name="connsiteX148" fmla="*/ 2823 w 10000"/>
                  <a:gd name="connsiteY148" fmla="*/ 1192 h 10000"/>
                  <a:gd name="connsiteX149" fmla="*/ 2817 w 10000"/>
                  <a:gd name="connsiteY149" fmla="*/ 1182 h 10000"/>
                  <a:gd name="connsiteX150" fmla="*/ 2814 w 10000"/>
                  <a:gd name="connsiteY150" fmla="*/ 1176 h 10000"/>
                  <a:gd name="connsiteX151" fmla="*/ 2792 w 10000"/>
                  <a:gd name="connsiteY151" fmla="*/ 1172 h 10000"/>
                  <a:gd name="connsiteX152" fmla="*/ 2759 w 10000"/>
                  <a:gd name="connsiteY152" fmla="*/ 1156 h 10000"/>
                  <a:gd name="connsiteX153" fmla="*/ 2734 w 10000"/>
                  <a:gd name="connsiteY153" fmla="*/ 1143 h 10000"/>
                  <a:gd name="connsiteX154" fmla="*/ 2695 w 10000"/>
                  <a:gd name="connsiteY154" fmla="*/ 1124 h 10000"/>
                  <a:gd name="connsiteX155" fmla="*/ 2670 w 10000"/>
                  <a:gd name="connsiteY155" fmla="*/ 1108 h 10000"/>
                  <a:gd name="connsiteX156" fmla="*/ 2645 w 10000"/>
                  <a:gd name="connsiteY156" fmla="*/ 1091 h 10000"/>
                  <a:gd name="connsiteX157" fmla="*/ 2618 w 10000"/>
                  <a:gd name="connsiteY157" fmla="*/ 1088 h 10000"/>
                  <a:gd name="connsiteX158" fmla="*/ 2576 w 10000"/>
                  <a:gd name="connsiteY158" fmla="*/ 1088 h 10000"/>
                  <a:gd name="connsiteX159" fmla="*/ 2551 w 10000"/>
                  <a:gd name="connsiteY159" fmla="*/ 1091 h 10000"/>
                  <a:gd name="connsiteX160" fmla="*/ 2521 w 10000"/>
                  <a:gd name="connsiteY160" fmla="*/ 1098 h 10000"/>
                  <a:gd name="connsiteX161" fmla="*/ 2493 w 10000"/>
                  <a:gd name="connsiteY161" fmla="*/ 1104 h 10000"/>
                  <a:gd name="connsiteX162" fmla="*/ 2468 w 10000"/>
                  <a:gd name="connsiteY162" fmla="*/ 1108 h 10000"/>
                  <a:gd name="connsiteX163" fmla="*/ 2404 w 10000"/>
                  <a:gd name="connsiteY163" fmla="*/ 1124 h 10000"/>
                  <a:gd name="connsiteX164" fmla="*/ 2366 w 10000"/>
                  <a:gd name="connsiteY164" fmla="*/ 1133 h 10000"/>
                  <a:gd name="connsiteX165" fmla="*/ 2346 w 10000"/>
                  <a:gd name="connsiteY165" fmla="*/ 1137 h 10000"/>
                  <a:gd name="connsiteX166" fmla="*/ 2294 w 10000"/>
                  <a:gd name="connsiteY166" fmla="*/ 1146 h 10000"/>
                  <a:gd name="connsiteX167" fmla="*/ 2249 w 10000"/>
                  <a:gd name="connsiteY167" fmla="*/ 1156 h 10000"/>
                  <a:gd name="connsiteX168" fmla="*/ 2230 w 10000"/>
                  <a:gd name="connsiteY168" fmla="*/ 1156 h 10000"/>
                  <a:gd name="connsiteX169" fmla="*/ 2222 w 10000"/>
                  <a:gd name="connsiteY169" fmla="*/ 1163 h 10000"/>
                  <a:gd name="connsiteX170" fmla="*/ 2194 w 10000"/>
                  <a:gd name="connsiteY170" fmla="*/ 1163 h 10000"/>
                  <a:gd name="connsiteX171" fmla="*/ 2172 w 10000"/>
                  <a:gd name="connsiteY171" fmla="*/ 1163 h 10000"/>
                  <a:gd name="connsiteX172" fmla="*/ 2147 w 10000"/>
                  <a:gd name="connsiteY172" fmla="*/ 1166 h 10000"/>
                  <a:gd name="connsiteX173" fmla="*/ 2108 w 10000"/>
                  <a:gd name="connsiteY173" fmla="*/ 1166 h 10000"/>
                  <a:gd name="connsiteX174" fmla="*/ 2083 w 10000"/>
                  <a:gd name="connsiteY174" fmla="*/ 1156 h 10000"/>
                  <a:gd name="connsiteX175" fmla="*/ 2042 w 10000"/>
                  <a:gd name="connsiteY175" fmla="*/ 1143 h 10000"/>
                  <a:gd name="connsiteX176" fmla="*/ 2011 w 10000"/>
                  <a:gd name="connsiteY176" fmla="*/ 1143 h 10000"/>
                  <a:gd name="connsiteX177" fmla="*/ 1994 w 10000"/>
                  <a:gd name="connsiteY177" fmla="*/ 1146 h 10000"/>
                  <a:gd name="connsiteX178" fmla="*/ 1967 w 10000"/>
                  <a:gd name="connsiteY178" fmla="*/ 1156 h 10000"/>
                  <a:gd name="connsiteX179" fmla="*/ 1903 w 10000"/>
                  <a:gd name="connsiteY179" fmla="*/ 1176 h 10000"/>
                  <a:gd name="connsiteX180" fmla="*/ 1873 w 10000"/>
                  <a:gd name="connsiteY180" fmla="*/ 1182 h 10000"/>
                  <a:gd name="connsiteX181" fmla="*/ 1850 w 10000"/>
                  <a:gd name="connsiteY181" fmla="*/ 1185 h 10000"/>
                  <a:gd name="connsiteX182" fmla="*/ 1842 w 10000"/>
                  <a:gd name="connsiteY182" fmla="*/ 1192 h 10000"/>
                  <a:gd name="connsiteX183" fmla="*/ 1823 w 10000"/>
                  <a:gd name="connsiteY183" fmla="*/ 1195 h 10000"/>
                  <a:gd name="connsiteX184" fmla="*/ 1814 w 10000"/>
                  <a:gd name="connsiteY184" fmla="*/ 1201 h 10000"/>
                  <a:gd name="connsiteX185" fmla="*/ 1792 w 10000"/>
                  <a:gd name="connsiteY185" fmla="*/ 1218 h 10000"/>
                  <a:gd name="connsiteX186" fmla="*/ 1767 w 10000"/>
                  <a:gd name="connsiteY186" fmla="*/ 1231 h 10000"/>
                  <a:gd name="connsiteX187" fmla="*/ 1717 w 10000"/>
                  <a:gd name="connsiteY187" fmla="*/ 1266 h 10000"/>
                  <a:gd name="connsiteX188" fmla="*/ 1695 w 10000"/>
                  <a:gd name="connsiteY188" fmla="*/ 1279 h 10000"/>
                  <a:gd name="connsiteX189" fmla="*/ 1654 w 10000"/>
                  <a:gd name="connsiteY189" fmla="*/ 1308 h 10000"/>
                  <a:gd name="connsiteX190" fmla="*/ 1620 w 10000"/>
                  <a:gd name="connsiteY190" fmla="*/ 1334 h 10000"/>
                  <a:gd name="connsiteX191" fmla="*/ 1590 w 10000"/>
                  <a:gd name="connsiteY191" fmla="*/ 1360 h 10000"/>
                  <a:gd name="connsiteX192" fmla="*/ 1565 w 10000"/>
                  <a:gd name="connsiteY192" fmla="*/ 1380 h 10000"/>
                  <a:gd name="connsiteX193" fmla="*/ 1532 w 10000"/>
                  <a:gd name="connsiteY193" fmla="*/ 1402 h 10000"/>
                  <a:gd name="connsiteX194" fmla="*/ 1501 w 10000"/>
                  <a:gd name="connsiteY194" fmla="*/ 1418 h 10000"/>
                  <a:gd name="connsiteX195" fmla="*/ 1460 w 10000"/>
                  <a:gd name="connsiteY195" fmla="*/ 1438 h 10000"/>
                  <a:gd name="connsiteX196" fmla="*/ 1435 w 10000"/>
                  <a:gd name="connsiteY196" fmla="*/ 1454 h 10000"/>
                  <a:gd name="connsiteX197" fmla="*/ 1421 w 10000"/>
                  <a:gd name="connsiteY197" fmla="*/ 1464 h 10000"/>
                  <a:gd name="connsiteX198" fmla="*/ 1380 w 10000"/>
                  <a:gd name="connsiteY198" fmla="*/ 1473 h 10000"/>
                  <a:gd name="connsiteX199" fmla="*/ 1324 w 10000"/>
                  <a:gd name="connsiteY199" fmla="*/ 1477 h 10000"/>
                  <a:gd name="connsiteX200" fmla="*/ 1274 w 10000"/>
                  <a:gd name="connsiteY200" fmla="*/ 1483 h 10000"/>
                  <a:gd name="connsiteX201" fmla="*/ 1244 w 10000"/>
                  <a:gd name="connsiteY201" fmla="*/ 1486 h 10000"/>
                  <a:gd name="connsiteX202" fmla="*/ 1233 w 10000"/>
                  <a:gd name="connsiteY202" fmla="*/ 1486 h 10000"/>
                  <a:gd name="connsiteX203" fmla="*/ 1197 w 10000"/>
                  <a:gd name="connsiteY203" fmla="*/ 1493 h 10000"/>
                  <a:gd name="connsiteX204" fmla="*/ 1180 w 10000"/>
                  <a:gd name="connsiteY204" fmla="*/ 1496 h 10000"/>
                  <a:gd name="connsiteX205" fmla="*/ 1169 w 10000"/>
                  <a:gd name="connsiteY205" fmla="*/ 1496 h 10000"/>
                  <a:gd name="connsiteX206" fmla="*/ 1161 w 10000"/>
                  <a:gd name="connsiteY206" fmla="*/ 1503 h 10000"/>
                  <a:gd name="connsiteX207" fmla="*/ 1155 w 10000"/>
                  <a:gd name="connsiteY207" fmla="*/ 1503 h 10000"/>
                  <a:gd name="connsiteX208" fmla="*/ 501 w 10000"/>
                  <a:gd name="connsiteY208" fmla="*/ 2277 h 10000"/>
                  <a:gd name="connsiteX209" fmla="*/ 396 w 10000"/>
                  <a:gd name="connsiteY209" fmla="*/ 2532 h 10000"/>
                  <a:gd name="connsiteX210" fmla="*/ 324 w 10000"/>
                  <a:gd name="connsiteY210" fmla="*/ 2759 h 10000"/>
                  <a:gd name="connsiteX211" fmla="*/ 274 w 10000"/>
                  <a:gd name="connsiteY211" fmla="*/ 2866 h 10000"/>
                  <a:gd name="connsiteX212" fmla="*/ 202 w 10000"/>
                  <a:gd name="connsiteY212" fmla="*/ 3008 h 10000"/>
                  <a:gd name="connsiteX213" fmla="*/ 211 w 10000"/>
                  <a:gd name="connsiteY213" fmla="*/ 3177 h 10000"/>
                  <a:gd name="connsiteX214" fmla="*/ 235 w 10000"/>
                  <a:gd name="connsiteY214" fmla="*/ 3368 h 10000"/>
                  <a:gd name="connsiteX215" fmla="*/ 266 w 10000"/>
                  <a:gd name="connsiteY215" fmla="*/ 3595 h 10000"/>
                  <a:gd name="connsiteX216" fmla="*/ 299 w 10000"/>
                  <a:gd name="connsiteY216" fmla="*/ 3831 h 10000"/>
                  <a:gd name="connsiteX217" fmla="*/ 305 w 10000"/>
                  <a:gd name="connsiteY217" fmla="*/ 3863 h 10000"/>
                  <a:gd name="connsiteX218" fmla="*/ 341 w 10000"/>
                  <a:gd name="connsiteY218" fmla="*/ 3941 h 10000"/>
                  <a:gd name="connsiteX219" fmla="*/ 186 w 10000"/>
                  <a:gd name="connsiteY219" fmla="*/ 3935 h 10000"/>
                  <a:gd name="connsiteX220" fmla="*/ 30 w 10000"/>
                  <a:gd name="connsiteY220" fmla="*/ 3925 h 10000"/>
                  <a:gd name="connsiteX221" fmla="*/ 0 w 10000"/>
                  <a:gd name="connsiteY221" fmla="*/ 4054 h 10000"/>
                  <a:gd name="connsiteX222" fmla="*/ 14 w 10000"/>
                  <a:gd name="connsiteY222" fmla="*/ 4152 h 10000"/>
                  <a:gd name="connsiteX223" fmla="*/ 22 w 10000"/>
                  <a:gd name="connsiteY223" fmla="*/ 4242 h 10000"/>
                  <a:gd name="connsiteX224" fmla="*/ 30 w 10000"/>
                  <a:gd name="connsiteY224" fmla="*/ 4291 h 10000"/>
                  <a:gd name="connsiteX225" fmla="*/ 102 w 10000"/>
                  <a:gd name="connsiteY225" fmla="*/ 4271 h 10000"/>
                  <a:gd name="connsiteX226" fmla="*/ 155 w 10000"/>
                  <a:gd name="connsiteY226" fmla="*/ 4262 h 10000"/>
                  <a:gd name="connsiteX227" fmla="*/ 410 w 10000"/>
                  <a:gd name="connsiteY227" fmla="*/ 4255 h 10000"/>
                  <a:gd name="connsiteX228" fmla="*/ 418 w 10000"/>
                  <a:gd name="connsiteY228" fmla="*/ 4385 h 10000"/>
                  <a:gd name="connsiteX229" fmla="*/ 429 w 10000"/>
                  <a:gd name="connsiteY229" fmla="*/ 4543 h 10000"/>
                  <a:gd name="connsiteX230" fmla="*/ 443 w 10000"/>
                  <a:gd name="connsiteY230" fmla="*/ 4585 h 10000"/>
                  <a:gd name="connsiteX231" fmla="*/ 465 w 10000"/>
                  <a:gd name="connsiteY231" fmla="*/ 4611 h 10000"/>
                  <a:gd name="connsiteX232" fmla="*/ 468 w 10000"/>
                  <a:gd name="connsiteY232" fmla="*/ 4621 h 10000"/>
                  <a:gd name="connsiteX233" fmla="*/ 474 w 10000"/>
                  <a:gd name="connsiteY233" fmla="*/ 4679 h 10000"/>
                  <a:gd name="connsiteX234" fmla="*/ 554 w 10000"/>
                  <a:gd name="connsiteY234" fmla="*/ 4738 h 10000"/>
                  <a:gd name="connsiteX235" fmla="*/ 637 w 10000"/>
                  <a:gd name="connsiteY235" fmla="*/ 4809 h 10000"/>
                  <a:gd name="connsiteX236" fmla="*/ 704 w 10000"/>
                  <a:gd name="connsiteY236" fmla="*/ 4851 h 10000"/>
                  <a:gd name="connsiteX237" fmla="*/ 740 w 10000"/>
                  <a:gd name="connsiteY237" fmla="*/ 4893 h 10000"/>
                  <a:gd name="connsiteX238" fmla="*/ 756 w 10000"/>
                  <a:gd name="connsiteY238" fmla="*/ 4896 h 10000"/>
                  <a:gd name="connsiteX239" fmla="*/ 767 w 10000"/>
                  <a:gd name="connsiteY239" fmla="*/ 4880 h 10000"/>
                  <a:gd name="connsiteX240" fmla="*/ 806 w 10000"/>
                  <a:gd name="connsiteY240" fmla="*/ 4945 h 10000"/>
                  <a:gd name="connsiteX241" fmla="*/ 886 w 10000"/>
                  <a:gd name="connsiteY241" fmla="*/ 5078 h 10000"/>
                  <a:gd name="connsiteX242" fmla="*/ 911 w 10000"/>
                  <a:gd name="connsiteY242" fmla="*/ 5130 h 10000"/>
                  <a:gd name="connsiteX243" fmla="*/ 920 w 10000"/>
                  <a:gd name="connsiteY243" fmla="*/ 5191 h 10000"/>
                  <a:gd name="connsiteX244" fmla="*/ 920 w 10000"/>
                  <a:gd name="connsiteY244" fmla="*/ 5220 h 10000"/>
                  <a:gd name="connsiteX245" fmla="*/ 911 w 10000"/>
                  <a:gd name="connsiteY245" fmla="*/ 5314 h 10000"/>
                  <a:gd name="connsiteX246" fmla="*/ 898 w 10000"/>
                  <a:gd name="connsiteY246" fmla="*/ 5369 h 10000"/>
                  <a:gd name="connsiteX247" fmla="*/ 895 w 10000"/>
                  <a:gd name="connsiteY247" fmla="*/ 5385 h 10000"/>
                  <a:gd name="connsiteX248" fmla="*/ 895 w 10000"/>
                  <a:gd name="connsiteY248" fmla="*/ 5405 h 10000"/>
                  <a:gd name="connsiteX249" fmla="*/ 898 w 10000"/>
                  <a:gd name="connsiteY249" fmla="*/ 5434 h 10000"/>
                  <a:gd name="connsiteX250" fmla="*/ 911 w 10000"/>
                  <a:gd name="connsiteY250" fmla="*/ 5463 h 10000"/>
                  <a:gd name="connsiteX251" fmla="*/ 920 w 10000"/>
                  <a:gd name="connsiteY251" fmla="*/ 5492 h 10000"/>
                  <a:gd name="connsiteX252" fmla="*/ 934 w 10000"/>
                  <a:gd name="connsiteY252" fmla="*/ 5518 h 10000"/>
                  <a:gd name="connsiteX253" fmla="*/ 1169 w 10000"/>
                  <a:gd name="connsiteY253" fmla="*/ 5738 h 10000"/>
                  <a:gd name="connsiteX254" fmla="*/ 1188 w 10000"/>
                  <a:gd name="connsiteY254" fmla="*/ 5755 h 10000"/>
                  <a:gd name="connsiteX255" fmla="*/ 1216 w 10000"/>
                  <a:gd name="connsiteY255" fmla="*/ 5758 h 10000"/>
                  <a:gd name="connsiteX256" fmla="*/ 1313 w 10000"/>
                  <a:gd name="connsiteY256" fmla="*/ 5774 h 10000"/>
                  <a:gd name="connsiteX257" fmla="*/ 1349 w 10000"/>
                  <a:gd name="connsiteY257" fmla="*/ 5787 h 10000"/>
                  <a:gd name="connsiteX258" fmla="*/ 1393 w 10000"/>
                  <a:gd name="connsiteY258" fmla="*/ 5793 h 10000"/>
                  <a:gd name="connsiteX259" fmla="*/ 1393 w 10000"/>
                  <a:gd name="connsiteY259" fmla="*/ 5797 h 10000"/>
                  <a:gd name="connsiteX260" fmla="*/ 1421 w 10000"/>
                  <a:gd name="connsiteY260" fmla="*/ 5810 h 10000"/>
                  <a:gd name="connsiteX261" fmla="*/ 1446 w 10000"/>
                  <a:gd name="connsiteY261" fmla="*/ 5829 h 10000"/>
                  <a:gd name="connsiteX262" fmla="*/ 1460 w 10000"/>
                  <a:gd name="connsiteY262" fmla="*/ 5842 h 10000"/>
                  <a:gd name="connsiteX263" fmla="*/ 1476 w 10000"/>
                  <a:gd name="connsiteY263" fmla="*/ 5848 h 10000"/>
                  <a:gd name="connsiteX264" fmla="*/ 1501 w 10000"/>
                  <a:gd name="connsiteY264" fmla="*/ 5852 h 10000"/>
                  <a:gd name="connsiteX265" fmla="*/ 1532 w 10000"/>
                  <a:gd name="connsiteY265" fmla="*/ 5887 h 10000"/>
                  <a:gd name="connsiteX266" fmla="*/ 1565 w 10000"/>
                  <a:gd name="connsiteY266" fmla="*/ 5942 h 10000"/>
                  <a:gd name="connsiteX267" fmla="*/ 1587 w 10000"/>
                  <a:gd name="connsiteY267" fmla="*/ 5972 h 10000"/>
                  <a:gd name="connsiteX268" fmla="*/ 1612 w 10000"/>
                  <a:gd name="connsiteY268" fmla="*/ 5955 h 10000"/>
                  <a:gd name="connsiteX269" fmla="*/ 1679 w 10000"/>
                  <a:gd name="connsiteY269" fmla="*/ 6049 h 10000"/>
                  <a:gd name="connsiteX270" fmla="*/ 1720 w 10000"/>
                  <a:gd name="connsiteY270" fmla="*/ 6108 h 10000"/>
                  <a:gd name="connsiteX271" fmla="*/ 1751 w 10000"/>
                  <a:gd name="connsiteY271" fmla="*/ 6133 h 10000"/>
                  <a:gd name="connsiteX272" fmla="*/ 1792 w 10000"/>
                  <a:gd name="connsiteY272" fmla="*/ 6169 h 10000"/>
                  <a:gd name="connsiteX273" fmla="*/ 1801 w 10000"/>
                  <a:gd name="connsiteY273" fmla="*/ 6172 h 10000"/>
                  <a:gd name="connsiteX274" fmla="*/ 1814 w 10000"/>
                  <a:gd name="connsiteY274" fmla="*/ 6286 h 10000"/>
                  <a:gd name="connsiteX275" fmla="*/ 1817 w 10000"/>
                  <a:gd name="connsiteY275" fmla="*/ 6331 h 10000"/>
                  <a:gd name="connsiteX276" fmla="*/ 1809 w 10000"/>
                  <a:gd name="connsiteY276" fmla="*/ 6444 h 10000"/>
                  <a:gd name="connsiteX277" fmla="*/ 1801 w 10000"/>
                  <a:gd name="connsiteY277" fmla="*/ 6499 h 10000"/>
                  <a:gd name="connsiteX278" fmla="*/ 1781 w 10000"/>
                  <a:gd name="connsiteY278" fmla="*/ 6522 h 10000"/>
                  <a:gd name="connsiteX279" fmla="*/ 1773 w 10000"/>
                  <a:gd name="connsiteY279" fmla="*/ 6541 h 10000"/>
                  <a:gd name="connsiteX280" fmla="*/ 1762 w 10000"/>
                  <a:gd name="connsiteY280" fmla="*/ 6571 h 10000"/>
                  <a:gd name="connsiteX281" fmla="*/ 1767 w 10000"/>
                  <a:gd name="connsiteY281" fmla="*/ 6622 h 10000"/>
                  <a:gd name="connsiteX282" fmla="*/ 1767 w 10000"/>
                  <a:gd name="connsiteY282" fmla="*/ 6665 h 10000"/>
                  <a:gd name="connsiteX283" fmla="*/ 1767 w 10000"/>
                  <a:gd name="connsiteY283" fmla="*/ 6694 h 10000"/>
                  <a:gd name="connsiteX284" fmla="*/ 1776 w 10000"/>
                  <a:gd name="connsiteY284" fmla="*/ 6726 h 10000"/>
                  <a:gd name="connsiteX285" fmla="*/ 1776 w 10000"/>
                  <a:gd name="connsiteY285" fmla="*/ 6745 h 10000"/>
                  <a:gd name="connsiteX286" fmla="*/ 1767 w 10000"/>
                  <a:gd name="connsiteY286" fmla="*/ 6765 h 10000"/>
                  <a:gd name="connsiteX287" fmla="*/ 1762 w 10000"/>
                  <a:gd name="connsiteY287" fmla="*/ 6804 h 10000"/>
                  <a:gd name="connsiteX288" fmla="*/ 1753 w 10000"/>
                  <a:gd name="connsiteY288" fmla="*/ 6839 h 10000"/>
                  <a:gd name="connsiteX289" fmla="*/ 1742 w 10000"/>
                  <a:gd name="connsiteY289" fmla="*/ 6849 h 10000"/>
                  <a:gd name="connsiteX290" fmla="*/ 1726 w 10000"/>
                  <a:gd name="connsiteY290" fmla="*/ 6849 h 10000"/>
                  <a:gd name="connsiteX291" fmla="*/ 1712 w 10000"/>
                  <a:gd name="connsiteY291" fmla="*/ 6852 h 10000"/>
                  <a:gd name="connsiteX292" fmla="*/ 1640 w 10000"/>
                  <a:gd name="connsiteY292" fmla="*/ 6953 h 10000"/>
                  <a:gd name="connsiteX293" fmla="*/ 1493 w 10000"/>
                  <a:gd name="connsiteY293" fmla="*/ 7105 h 10000"/>
                  <a:gd name="connsiteX294" fmla="*/ 1490 w 10000"/>
                  <a:gd name="connsiteY294" fmla="*/ 7124 h 10000"/>
                  <a:gd name="connsiteX295" fmla="*/ 1468 w 10000"/>
                  <a:gd name="connsiteY295" fmla="*/ 7137 h 10000"/>
                  <a:gd name="connsiteX296" fmla="*/ 1454 w 10000"/>
                  <a:gd name="connsiteY296" fmla="*/ 7144 h 10000"/>
                  <a:gd name="connsiteX297" fmla="*/ 1452 w 10000"/>
                  <a:gd name="connsiteY297" fmla="*/ 7157 h 10000"/>
                  <a:gd name="connsiteX298" fmla="*/ 1446 w 10000"/>
                  <a:gd name="connsiteY298" fmla="*/ 7199 h 10000"/>
                  <a:gd name="connsiteX299" fmla="*/ 1476 w 10000"/>
                  <a:gd name="connsiteY299" fmla="*/ 7247 h 10000"/>
                  <a:gd name="connsiteX300" fmla="*/ 1501 w 10000"/>
                  <a:gd name="connsiteY300" fmla="*/ 7270 h 10000"/>
                  <a:gd name="connsiteX301" fmla="*/ 1518 w 10000"/>
                  <a:gd name="connsiteY301" fmla="*/ 7286 h 10000"/>
                  <a:gd name="connsiteX302" fmla="*/ 1524 w 10000"/>
                  <a:gd name="connsiteY302" fmla="*/ 7306 h 10000"/>
                  <a:gd name="connsiteX303" fmla="*/ 1540 w 10000"/>
                  <a:gd name="connsiteY303" fmla="*/ 7322 h 10000"/>
                  <a:gd name="connsiteX304" fmla="*/ 1565 w 10000"/>
                  <a:gd name="connsiteY304" fmla="*/ 7325 h 10000"/>
                  <a:gd name="connsiteX305" fmla="*/ 1590 w 10000"/>
                  <a:gd name="connsiteY305" fmla="*/ 7332 h 10000"/>
                  <a:gd name="connsiteX306" fmla="*/ 1615 w 10000"/>
                  <a:gd name="connsiteY306" fmla="*/ 7345 h 10000"/>
                  <a:gd name="connsiteX307" fmla="*/ 1662 w 10000"/>
                  <a:gd name="connsiteY307" fmla="*/ 7370 h 10000"/>
                  <a:gd name="connsiteX308" fmla="*/ 1670 w 10000"/>
                  <a:gd name="connsiteY308" fmla="*/ 7351 h 10000"/>
                  <a:gd name="connsiteX309" fmla="*/ 1726 w 10000"/>
                  <a:gd name="connsiteY309" fmla="*/ 7354 h 10000"/>
                  <a:gd name="connsiteX310" fmla="*/ 1726 w 10000"/>
                  <a:gd name="connsiteY310" fmla="*/ 7400 h 10000"/>
                  <a:gd name="connsiteX311" fmla="*/ 1773 w 10000"/>
                  <a:gd name="connsiteY311" fmla="*/ 7409 h 10000"/>
                  <a:gd name="connsiteX312" fmla="*/ 1806 w 10000"/>
                  <a:gd name="connsiteY312" fmla="*/ 7416 h 10000"/>
                  <a:gd name="connsiteX313" fmla="*/ 1839 w 10000"/>
                  <a:gd name="connsiteY313" fmla="*/ 7403 h 10000"/>
                  <a:gd name="connsiteX314" fmla="*/ 1886 w 10000"/>
                  <a:gd name="connsiteY314" fmla="*/ 7403 h 10000"/>
                  <a:gd name="connsiteX315" fmla="*/ 1898 w 10000"/>
                  <a:gd name="connsiteY315" fmla="*/ 7403 h 10000"/>
                  <a:gd name="connsiteX316" fmla="*/ 1914 w 10000"/>
                  <a:gd name="connsiteY316" fmla="*/ 7494 h 10000"/>
                  <a:gd name="connsiteX317" fmla="*/ 1895 w 10000"/>
                  <a:gd name="connsiteY317" fmla="*/ 7523 h 10000"/>
                  <a:gd name="connsiteX318" fmla="*/ 1825 w 10000"/>
                  <a:gd name="connsiteY318" fmla="*/ 7617 h 10000"/>
                  <a:gd name="connsiteX319" fmla="*/ 1776 w 10000"/>
                  <a:gd name="connsiteY319" fmla="*/ 7691 h 10000"/>
                  <a:gd name="connsiteX320" fmla="*/ 1781 w 10000"/>
                  <a:gd name="connsiteY320" fmla="*/ 7723 h 10000"/>
                  <a:gd name="connsiteX321" fmla="*/ 1767 w 10000"/>
                  <a:gd name="connsiteY321" fmla="*/ 7759 h 10000"/>
                  <a:gd name="connsiteX322" fmla="*/ 1762 w 10000"/>
                  <a:gd name="connsiteY322" fmla="*/ 7817 h 10000"/>
                  <a:gd name="connsiteX323" fmla="*/ 1762 w 10000"/>
                  <a:gd name="connsiteY323" fmla="*/ 7856 h 10000"/>
                  <a:gd name="connsiteX324" fmla="*/ 1776 w 10000"/>
                  <a:gd name="connsiteY324" fmla="*/ 7892 h 10000"/>
                  <a:gd name="connsiteX325" fmla="*/ 1784 w 10000"/>
                  <a:gd name="connsiteY325" fmla="*/ 7902 h 10000"/>
                  <a:gd name="connsiteX326" fmla="*/ 1801 w 10000"/>
                  <a:gd name="connsiteY326" fmla="*/ 7908 h 10000"/>
                  <a:gd name="connsiteX327" fmla="*/ 1809 w 10000"/>
                  <a:gd name="connsiteY327" fmla="*/ 7911 h 10000"/>
                  <a:gd name="connsiteX328" fmla="*/ 1801 w 10000"/>
                  <a:gd name="connsiteY328" fmla="*/ 7940 h 10000"/>
                  <a:gd name="connsiteX329" fmla="*/ 1798 w 10000"/>
                  <a:gd name="connsiteY329" fmla="*/ 7979 h 10000"/>
                  <a:gd name="connsiteX330" fmla="*/ 1806 w 10000"/>
                  <a:gd name="connsiteY330" fmla="*/ 8002 h 10000"/>
                  <a:gd name="connsiteX331" fmla="*/ 1823 w 10000"/>
                  <a:gd name="connsiteY331" fmla="*/ 8021 h 10000"/>
                  <a:gd name="connsiteX332" fmla="*/ 1834 w 10000"/>
                  <a:gd name="connsiteY332" fmla="*/ 8044 h 10000"/>
                  <a:gd name="connsiteX333" fmla="*/ 1839 w 10000"/>
                  <a:gd name="connsiteY333" fmla="*/ 8073 h 10000"/>
                  <a:gd name="connsiteX334" fmla="*/ 1842 w 10000"/>
                  <a:gd name="connsiteY334" fmla="*/ 8106 h 10000"/>
                  <a:gd name="connsiteX335" fmla="*/ 1839 w 10000"/>
                  <a:gd name="connsiteY335" fmla="*/ 8144 h 10000"/>
                  <a:gd name="connsiteX336" fmla="*/ 1856 w 10000"/>
                  <a:gd name="connsiteY336" fmla="*/ 8164 h 10000"/>
                  <a:gd name="connsiteX337" fmla="*/ 1886 w 10000"/>
                  <a:gd name="connsiteY337" fmla="*/ 8193 h 10000"/>
                  <a:gd name="connsiteX338" fmla="*/ 1922 w 10000"/>
                  <a:gd name="connsiteY338" fmla="*/ 8206 h 10000"/>
                  <a:gd name="connsiteX339" fmla="*/ 1967 w 10000"/>
                  <a:gd name="connsiteY339" fmla="*/ 8203 h 10000"/>
                  <a:gd name="connsiteX340" fmla="*/ 1986 w 10000"/>
                  <a:gd name="connsiteY340" fmla="*/ 8212 h 10000"/>
                  <a:gd name="connsiteX341" fmla="*/ 2000 w 10000"/>
                  <a:gd name="connsiteY341" fmla="*/ 8232 h 10000"/>
                  <a:gd name="connsiteX342" fmla="*/ 2033 w 10000"/>
                  <a:gd name="connsiteY342" fmla="*/ 8258 h 10000"/>
                  <a:gd name="connsiteX343" fmla="*/ 2050 w 10000"/>
                  <a:gd name="connsiteY343" fmla="*/ 8271 h 10000"/>
                  <a:gd name="connsiteX344" fmla="*/ 2089 w 10000"/>
                  <a:gd name="connsiteY344" fmla="*/ 8280 h 10000"/>
                  <a:gd name="connsiteX345" fmla="*/ 2122 w 10000"/>
                  <a:gd name="connsiteY345" fmla="*/ 8300 h 10000"/>
                  <a:gd name="connsiteX346" fmla="*/ 2163 w 10000"/>
                  <a:gd name="connsiteY346" fmla="*/ 8332 h 10000"/>
                  <a:gd name="connsiteX347" fmla="*/ 2172 w 10000"/>
                  <a:gd name="connsiteY347" fmla="*/ 8335 h 10000"/>
                  <a:gd name="connsiteX348" fmla="*/ 2177 w 10000"/>
                  <a:gd name="connsiteY348" fmla="*/ 8345 h 10000"/>
                  <a:gd name="connsiteX349" fmla="*/ 2163 w 10000"/>
                  <a:gd name="connsiteY349" fmla="*/ 8371 h 10000"/>
                  <a:gd name="connsiteX350" fmla="*/ 2139 w 10000"/>
                  <a:gd name="connsiteY350" fmla="*/ 8423 h 10000"/>
                  <a:gd name="connsiteX351" fmla="*/ 2130 w 10000"/>
                  <a:gd name="connsiteY351" fmla="*/ 8439 h 10000"/>
                  <a:gd name="connsiteX352" fmla="*/ 2105 w 10000"/>
                  <a:gd name="connsiteY352" fmla="*/ 8446 h 10000"/>
                  <a:gd name="connsiteX353" fmla="*/ 2080 w 10000"/>
                  <a:gd name="connsiteY353" fmla="*/ 8449 h 10000"/>
                  <a:gd name="connsiteX354" fmla="*/ 2075 w 10000"/>
                  <a:gd name="connsiteY354" fmla="*/ 8459 h 10000"/>
                  <a:gd name="connsiteX355" fmla="*/ 2072 w 10000"/>
                  <a:gd name="connsiteY355" fmla="*/ 8475 h 10000"/>
                  <a:gd name="connsiteX356" fmla="*/ 2080 w 10000"/>
                  <a:gd name="connsiteY356" fmla="*/ 8484 h 10000"/>
                  <a:gd name="connsiteX357" fmla="*/ 2100 w 10000"/>
                  <a:gd name="connsiteY357" fmla="*/ 8475 h 10000"/>
                  <a:gd name="connsiteX358" fmla="*/ 2141 w 10000"/>
                  <a:gd name="connsiteY358" fmla="*/ 8478 h 10000"/>
                  <a:gd name="connsiteX359" fmla="*/ 2172 w 10000"/>
                  <a:gd name="connsiteY359" fmla="*/ 8475 h 10000"/>
                  <a:gd name="connsiteX360" fmla="*/ 2188 w 10000"/>
                  <a:gd name="connsiteY360" fmla="*/ 8475 h 10000"/>
                  <a:gd name="connsiteX361" fmla="*/ 2222 w 10000"/>
                  <a:gd name="connsiteY361" fmla="*/ 8497 h 10000"/>
                  <a:gd name="connsiteX362" fmla="*/ 2252 w 10000"/>
                  <a:gd name="connsiteY362" fmla="*/ 8514 h 10000"/>
                  <a:gd name="connsiteX363" fmla="*/ 2274 w 10000"/>
                  <a:gd name="connsiteY363" fmla="*/ 8514 h 10000"/>
                  <a:gd name="connsiteX364" fmla="*/ 2299 w 10000"/>
                  <a:gd name="connsiteY364" fmla="*/ 8504 h 10000"/>
                  <a:gd name="connsiteX365" fmla="*/ 2310 w 10000"/>
                  <a:gd name="connsiteY365" fmla="*/ 8504 h 10000"/>
                  <a:gd name="connsiteX366" fmla="*/ 2319 w 10000"/>
                  <a:gd name="connsiteY366" fmla="*/ 8484 h 10000"/>
                  <a:gd name="connsiteX367" fmla="*/ 2338 w 10000"/>
                  <a:gd name="connsiteY367" fmla="*/ 8494 h 10000"/>
                  <a:gd name="connsiteX368" fmla="*/ 2338 w 10000"/>
                  <a:gd name="connsiteY368" fmla="*/ 8552 h 10000"/>
                  <a:gd name="connsiteX369" fmla="*/ 2366 w 10000"/>
                  <a:gd name="connsiteY369" fmla="*/ 8572 h 10000"/>
                  <a:gd name="connsiteX370" fmla="*/ 2382 w 10000"/>
                  <a:gd name="connsiteY370" fmla="*/ 8582 h 10000"/>
                  <a:gd name="connsiteX371" fmla="*/ 2435 w 10000"/>
                  <a:gd name="connsiteY371" fmla="*/ 8552 h 10000"/>
                  <a:gd name="connsiteX372" fmla="*/ 2443 w 10000"/>
                  <a:gd name="connsiteY372" fmla="*/ 8552 h 10000"/>
                  <a:gd name="connsiteX373" fmla="*/ 2454 w 10000"/>
                  <a:gd name="connsiteY373" fmla="*/ 8552 h 10000"/>
                  <a:gd name="connsiteX374" fmla="*/ 2471 w 10000"/>
                  <a:gd name="connsiteY374" fmla="*/ 8546 h 10000"/>
                  <a:gd name="connsiteX375" fmla="*/ 2488 w 10000"/>
                  <a:gd name="connsiteY375" fmla="*/ 8536 h 10000"/>
                  <a:gd name="connsiteX376" fmla="*/ 2501 w 10000"/>
                  <a:gd name="connsiteY376" fmla="*/ 8533 h 10000"/>
                  <a:gd name="connsiteX377" fmla="*/ 2512 w 10000"/>
                  <a:gd name="connsiteY377" fmla="*/ 8533 h 10000"/>
                  <a:gd name="connsiteX378" fmla="*/ 2521 w 10000"/>
                  <a:gd name="connsiteY378" fmla="*/ 8546 h 10000"/>
                  <a:gd name="connsiteX379" fmla="*/ 2521 w 10000"/>
                  <a:gd name="connsiteY379" fmla="*/ 8572 h 10000"/>
                  <a:gd name="connsiteX380" fmla="*/ 2535 w 10000"/>
                  <a:gd name="connsiteY380" fmla="*/ 8588 h 10000"/>
                  <a:gd name="connsiteX381" fmla="*/ 2551 w 10000"/>
                  <a:gd name="connsiteY381" fmla="*/ 8582 h 10000"/>
                  <a:gd name="connsiteX382" fmla="*/ 2560 w 10000"/>
                  <a:gd name="connsiteY382" fmla="*/ 8582 h 10000"/>
                  <a:gd name="connsiteX383" fmla="*/ 2573 w 10000"/>
                  <a:gd name="connsiteY383" fmla="*/ 8588 h 10000"/>
                  <a:gd name="connsiteX384" fmla="*/ 2584 w 10000"/>
                  <a:gd name="connsiteY384" fmla="*/ 8591 h 10000"/>
                  <a:gd name="connsiteX385" fmla="*/ 2590 w 10000"/>
                  <a:gd name="connsiteY385" fmla="*/ 8598 h 10000"/>
                  <a:gd name="connsiteX386" fmla="*/ 2598 w 10000"/>
                  <a:gd name="connsiteY386" fmla="*/ 8608 h 10000"/>
                  <a:gd name="connsiteX387" fmla="*/ 2607 w 10000"/>
                  <a:gd name="connsiteY387" fmla="*/ 8617 h 10000"/>
                  <a:gd name="connsiteX388" fmla="*/ 2618 w 10000"/>
                  <a:gd name="connsiteY388" fmla="*/ 8617 h 10000"/>
                  <a:gd name="connsiteX389" fmla="*/ 2640 w 10000"/>
                  <a:gd name="connsiteY389" fmla="*/ 8608 h 10000"/>
                  <a:gd name="connsiteX390" fmla="*/ 2670 w 10000"/>
                  <a:gd name="connsiteY390" fmla="*/ 8598 h 10000"/>
                  <a:gd name="connsiteX391" fmla="*/ 2673 w 10000"/>
                  <a:gd name="connsiteY391" fmla="*/ 8598 h 10000"/>
                  <a:gd name="connsiteX392" fmla="*/ 2690 w 10000"/>
                  <a:gd name="connsiteY392" fmla="*/ 8598 h 10000"/>
                  <a:gd name="connsiteX393" fmla="*/ 2698 w 10000"/>
                  <a:gd name="connsiteY393" fmla="*/ 8598 h 10000"/>
                  <a:gd name="connsiteX394" fmla="*/ 2712 w 10000"/>
                  <a:gd name="connsiteY394" fmla="*/ 8598 h 10000"/>
                  <a:gd name="connsiteX395" fmla="*/ 2726 w 10000"/>
                  <a:gd name="connsiteY395" fmla="*/ 8591 h 10000"/>
                  <a:gd name="connsiteX396" fmla="*/ 2737 w 10000"/>
                  <a:gd name="connsiteY396" fmla="*/ 8588 h 10000"/>
                  <a:gd name="connsiteX397" fmla="*/ 2759 w 10000"/>
                  <a:gd name="connsiteY397" fmla="*/ 8582 h 10000"/>
                  <a:gd name="connsiteX398" fmla="*/ 2770 w 10000"/>
                  <a:gd name="connsiteY398" fmla="*/ 8578 h 10000"/>
                  <a:gd name="connsiteX399" fmla="*/ 2784 w 10000"/>
                  <a:gd name="connsiteY399" fmla="*/ 8572 h 10000"/>
                  <a:gd name="connsiteX400" fmla="*/ 2795 w 10000"/>
                  <a:gd name="connsiteY400" fmla="*/ 8572 h 10000"/>
                  <a:gd name="connsiteX401" fmla="*/ 2803 w 10000"/>
                  <a:gd name="connsiteY401" fmla="*/ 8588 h 10000"/>
                  <a:gd name="connsiteX402" fmla="*/ 2803 w 10000"/>
                  <a:gd name="connsiteY402" fmla="*/ 8591 h 10000"/>
                  <a:gd name="connsiteX403" fmla="*/ 2803 w 10000"/>
                  <a:gd name="connsiteY403" fmla="*/ 8601 h 10000"/>
                  <a:gd name="connsiteX404" fmla="*/ 2809 w 10000"/>
                  <a:gd name="connsiteY404" fmla="*/ 8601 h 10000"/>
                  <a:gd name="connsiteX405" fmla="*/ 2823 w 10000"/>
                  <a:gd name="connsiteY405" fmla="*/ 8598 h 10000"/>
                  <a:gd name="connsiteX406" fmla="*/ 2831 w 10000"/>
                  <a:gd name="connsiteY406" fmla="*/ 8598 h 10000"/>
                  <a:gd name="connsiteX407" fmla="*/ 2839 w 10000"/>
                  <a:gd name="connsiteY407" fmla="*/ 8601 h 10000"/>
                  <a:gd name="connsiteX408" fmla="*/ 2848 w 10000"/>
                  <a:gd name="connsiteY408" fmla="*/ 8598 h 10000"/>
                  <a:gd name="connsiteX409" fmla="*/ 2856 w 10000"/>
                  <a:gd name="connsiteY409" fmla="*/ 8601 h 10000"/>
                  <a:gd name="connsiteX410" fmla="*/ 2859 w 10000"/>
                  <a:gd name="connsiteY410" fmla="*/ 8601 h 10000"/>
                  <a:gd name="connsiteX411" fmla="*/ 2864 w 10000"/>
                  <a:gd name="connsiteY411" fmla="*/ 8598 h 10000"/>
                  <a:gd name="connsiteX412" fmla="*/ 2889 w 10000"/>
                  <a:gd name="connsiteY412" fmla="*/ 8611 h 10000"/>
                  <a:gd name="connsiteX413" fmla="*/ 2906 w 10000"/>
                  <a:gd name="connsiteY413" fmla="*/ 8620 h 10000"/>
                  <a:gd name="connsiteX414" fmla="*/ 2914 w 10000"/>
                  <a:gd name="connsiteY414" fmla="*/ 8627 h 10000"/>
                  <a:gd name="connsiteX415" fmla="*/ 2920 w 10000"/>
                  <a:gd name="connsiteY415" fmla="*/ 8640 h 10000"/>
                  <a:gd name="connsiteX416" fmla="*/ 2922 w 10000"/>
                  <a:gd name="connsiteY416" fmla="*/ 8666 h 10000"/>
                  <a:gd name="connsiteX417" fmla="*/ 2922 w 10000"/>
                  <a:gd name="connsiteY417" fmla="*/ 8692 h 10000"/>
                  <a:gd name="connsiteX418" fmla="*/ 2939 w 10000"/>
                  <a:gd name="connsiteY418" fmla="*/ 8695 h 10000"/>
                  <a:gd name="connsiteX419" fmla="*/ 2953 w 10000"/>
                  <a:gd name="connsiteY419" fmla="*/ 8695 h 10000"/>
                  <a:gd name="connsiteX420" fmla="*/ 2961 w 10000"/>
                  <a:gd name="connsiteY420" fmla="*/ 8695 h 10000"/>
                  <a:gd name="connsiteX421" fmla="*/ 2972 w 10000"/>
                  <a:gd name="connsiteY421" fmla="*/ 8692 h 10000"/>
                  <a:gd name="connsiteX422" fmla="*/ 2981 w 10000"/>
                  <a:gd name="connsiteY422" fmla="*/ 8685 h 10000"/>
                  <a:gd name="connsiteX423" fmla="*/ 2989 w 10000"/>
                  <a:gd name="connsiteY423" fmla="*/ 8685 h 10000"/>
                  <a:gd name="connsiteX424" fmla="*/ 3008 w 10000"/>
                  <a:gd name="connsiteY424" fmla="*/ 8685 h 10000"/>
                  <a:gd name="connsiteX425" fmla="*/ 3028 w 10000"/>
                  <a:gd name="connsiteY425" fmla="*/ 8695 h 10000"/>
                  <a:gd name="connsiteX426" fmla="*/ 3042 w 10000"/>
                  <a:gd name="connsiteY426" fmla="*/ 8695 h 10000"/>
                  <a:gd name="connsiteX427" fmla="*/ 3053 w 10000"/>
                  <a:gd name="connsiteY427" fmla="*/ 8676 h 10000"/>
                  <a:gd name="connsiteX428" fmla="*/ 3061 w 10000"/>
                  <a:gd name="connsiteY428" fmla="*/ 8666 h 10000"/>
                  <a:gd name="connsiteX429" fmla="*/ 3066 w 10000"/>
                  <a:gd name="connsiteY429" fmla="*/ 8656 h 10000"/>
                  <a:gd name="connsiteX430" fmla="*/ 3091 w 10000"/>
                  <a:gd name="connsiteY430" fmla="*/ 8659 h 10000"/>
                  <a:gd name="connsiteX431" fmla="*/ 3105 w 10000"/>
                  <a:gd name="connsiteY431" fmla="*/ 8659 h 10000"/>
                  <a:gd name="connsiteX432" fmla="*/ 3108 w 10000"/>
                  <a:gd name="connsiteY432" fmla="*/ 8650 h 10000"/>
                  <a:gd name="connsiteX433" fmla="*/ 3147 w 10000"/>
                  <a:gd name="connsiteY433" fmla="*/ 8588 h 10000"/>
                  <a:gd name="connsiteX434" fmla="*/ 3150 w 10000"/>
                  <a:gd name="connsiteY434" fmla="*/ 8598 h 10000"/>
                  <a:gd name="connsiteX435" fmla="*/ 3163 w 10000"/>
                  <a:gd name="connsiteY435" fmla="*/ 8601 h 10000"/>
                  <a:gd name="connsiteX436" fmla="*/ 3180 w 10000"/>
                  <a:gd name="connsiteY436" fmla="*/ 8608 h 10000"/>
                  <a:gd name="connsiteX437" fmla="*/ 3188 w 10000"/>
                  <a:gd name="connsiteY437" fmla="*/ 8611 h 10000"/>
                  <a:gd name="connsiteX438" fmla="*/ 3227 w 10000"/>
                  <a:gd name="connsiteY438" fmla="*/ 8620 h 10000"/>
                  <a:gd name="connsiteX439" fmla="*/ 3238 w 10000"/>
                  <a:gd name="connsiteY439" fmla="*/ 8617 h 10000"/>
                  <a:gd name="connsiteX440" fmla="*/ 3247 w 10000"/>
                  <a:gd name="connsiteY440" fmla="*/ 8601 h 10000"/>
                  <a:gd name="connsiteX441" fmla="*/ 3269 w 10000"/>
                  <a:gd name="connsiteY441" fmla="*/ 8611 h 10000"/>
                  <a:gd name="connsiteX442" fmla="*/ 3277 w 10000"/>
                  <a:gd name="connsiteY442" fmla="*/ 8617 h 10000"/>
                  <a:gd name="connsiteX443" fmla="*/ 3285 w 10000"/>
                  <a:gd name="connsiteY443" fmla="*/ 8611 h 10000"/>
                  <a:gd name="connsiteX444" fmla="*/ 3307 w 10000"/>
                  <a:gd name="connsiteY444" fmla="*/ 8611 h 10000"/>
                  <a:gd name="connsiteX445" fmla="*/ 3319 w 10000"/>
                  <a:gd name="connsiteY445" fmla="*/ 8617 h 10000"/>
                  <a:gd name="connsiteX446" fmla="*/ 3324 w 10000"/>
                  <a:gd name="connsiteY446" fmla="*/ 8617 h 10000"/>
                  <a:gd name="connsiteX447" fmla="*/ 3327 w 10000"/>
                  <a:gd name="connsiteY447" fmla="*/ 8620 h 10000"/>
                  <a:gd name="connsiteX448" fmla="*/ 3341 w 10000"/>
                  <a:gd name="connsiteY448" fmla="*/ 8620 h 10000"/>
                  <a:gd name="connsiteX449" fmla="*/ 3357 w 10000"/>
                  <a:gd name="connsiteY449" fmla="*/ 8620 h 10000"/>
                  <a:gd name="connsiteX450" fmla="*/ 3374 w 10000"/>
                  <a:gd name="connsiteY450" fmla="*/ 8620 h 10000"/>
                  <a:gd name="connsiteX451" fmla="*/ 3382 w 10000"/>
                  <a:gd name="connsiteY451" fmla="*/ 8620 h 10000"/>
                  <a:gd name="connsiteX452" fmla="*/ 3399 w 10000"/>
                  <a:gd name="connsiteY452" fmla="*/ 8611 h 10000"/>
                  <a:gd name="connsiteX453" fmla="*/ 3413 w 10000"/>
                  <a:gd name="connsiteY453" fmla="*/ 8601 h 10000"/>
                  <a:gd name="connsiteX454" fmla="*/ 3421 w 10000"/>
                  <a:gd name="connsiteY454" fmla="*/ 8588 h 10000"/>
                  <a:gd name="connsiteX455" fmla="*/ 3421 w 10000"/>
                  <a:gd name="connsiteY455" fmla="*/ 8572 h 10000"/>
                  <a:gd name="connsiteX456" fmla="*/ 3421 w 10000"/>
                  <a:gd name="connsiteY456" fmla="*/ 8552 h 10000"/>
                  <a:gd name="connsiteX457" fmla="*/ 3424 w 10000"/>
                  <a:gd name="connsiteY457" fmla="*/ 8533 h 10000"/>
                  <a:gd name="connsiteX458" fmla="*/ 3432 w 10000"/>
                  <a:gd name="connsiteY458" fmla="*/ 8523 h 10000"/>
                  <a:gd name="connsiteX459" fmla="*/ 3446 w 10000"/>
                  <a:gd name="connsiteY459" fmla="*/ 8523 h 10000"/>
                  <a:gd name="connsiteX460" fmla="*/ 3457 w 10000"/>
                  <a:gd name="connsiteY460" fmla="*/ 8523 h 10000"/>
                  <a:gd name="connsiteX461" fmla="*/ 3476 w 10000"/>
                  <a:gd name="connsiteY461" fmla="*/ 8533 h 10000"/>
                  <a:gd name="connsiteX462" fmla="*/ 3485 w 10000"/>
                  <a:gd name="connsiteY462" fmla="*/ 8536 h 10000"/>
                  <a:gd name="connsiteX463" fmla="*/ 3501 w 10000"/>
                  <a:gd name="connsiteY463" fmla="*/ 8527 h 10000"/>
                  <a:gd name="connsiteX464" fmla="*/ 3504 w 10000"/>
                  <a:gd name="connsiteY464" fmla="*/ 8514 h 10000"/>
                  <a:gd name="connsiteX465" fmla="*/ 3510 w 10000"/>
                  <a:gd name="connsiteY465" fmla="*/ 8497 h 10000"/>
                  <a:gd name="connsiteX466" fmla="*/ 3537 w 10000"/>
                  <a:gd name="connsiteY466" fmla="*/ 8484 h 10000"/>
                  <a:gd name="connsiteX467" fmla="*/ 3562 w 10000"/>
                  <a:gd name="connsiteY467" fmla="*/ 8488 h 10000"/>
                  <a:gd name="connsiteX468" fmla="*/ 3568 w 10000"/>
                  <a:gd name="connsiteY468" fmla="*/ 8484 h 10000"/>
                  <a:gd name="connsiteX469" fmla="*/ 3584 w 10000"/>
                  <a:gd name="connsiteY469" fmla="*/ 8494 h 10000"/>
                  <a:gd name="connsiteX470" fmla="*/ 3593 w 10000"/>
                  <a:gd name="connsiteY470" fmla="*/ 8507 h 10000"/>
                  <a:gd name="connsiteX471" fmla="*/ 3618 w 10000"/>
                  <a:gd name="connsiteY471" fmla="*/ 8497 h 10000"/>
                  <a:gd name="connsiteX472" fmla="*/ 3643 w 10000"/>
                  <a:gd name="connsiteY472" fmla="*/ 8475 h 10000"/>
                  <a:gd name="connsiteX473" fmla="*/ 3657 w 10000"/>
                  <a:gd name="connsiteY473" fmla="*/ 8478 h 10000"/>
                  <a:gd name="connsiteX474" fmla="*/ 3670 w 10000"/>
                  <a:gd name="connsiteY474" fmla="*/ 8475 h 10000"/>
                  <a:gd name="connsiteX475" fmla="*/ 3673 w 10000"/>
                  <a:gd name="connsiteY475" fmla="*/ 8468 h 10000"/>
                  <a:gd name="connsiteX476" fmla="*/ 3681 w 10000"/>
                  <a:gd name="connsiteY476" fmla="*/ 8468 h 10000"/>
                  <a:gd name="connsiteX477" fmla="*/ 3698 w 10000"/>
                  <a:gd name="connsiteY477" fmla="*/ 8478 h 10000"/>
                  <a:gd name="connsiteX478" fmla="*/ 3720 w 10000"/>
                  <a:gd name="connsiteY478" fmla="*/ 8497 h 10000"/>
                  <a:gd name="connsiteX479" fmla="*/ 3715 w 10000"/>
                  <a:gd name="connsiteY479" fmla="*/ 8504 h 10000"/>
                  <a:gd name="connsiteX480" fmla="*/ 3729 w 10000"/>
                  <a:gd name="connsiteY480" fmla="*/ 8514 h 10000"/>
                  <a:gd name="connsiteX481" fmla="*/ 3729 w 10000"/>
                  <a:gd name="connsiteY481" fmla="*/ 8517 h 10000"/>
                  <a:gd name="connsiteX482" fmla="*/ 3740 w 10000"/>
                  <a:gd name="connsiteY482" fmla="*/ 8527 h 10000"/>
                  <a:gd name="connsiteX483" fmla="*/ 3759 w 10000"/>
                  <a:gd name="connsiteY483" fmla="*/ 8517 h 10000"/>
                  <a:gd name="connsiteX484" fmla="*/ 3762 w 10000"/>
                  <a:gd name="connsiteY484" fmla="*/ 8504 h 10000"/>
                  <a:gd name="connsiteX485" fmla="*/ 3770 w 10000"/>
                  <a:gd name="connsiteY485" fmla="*/ 8488 h 10000"/>
                  <a:gd name="connsiteX486" fmla="*/ 3778 w 10000"/>
                  <a:gd name="connsiteY486" fmla="*/ 8484 h 10000"/>
                  <a:gd name="connsiteX487" fmla="*/ 3792 w 10000"/>
                  <a:gd name="connsiteY487" fmla="*/ 8475 h 10000"/>
                  <a:gd name="connsiteX488" fmla="*/ 3803 w 10000"/>
                  <a:gd name="connsiteY488" fmla="*/ 8478 h 10000"/>
                  <a:gd name="connsiteX489" fmla="*/ 3809 w 10000"/>
                  <a:gd name="connsiteY489" fmla="*/ 8475 h 10000"/>
                  <a:gd name="connsiteX490" fmla="*/ 3825 w 10000"/>
                  <a:gd name="connsiteY490" fmla="*/ 8465 h 10000"/>
                  <a:gd name="connsiteX491" fmla="*/ 3834 w 10000"/>
                  <a:gd name="connsiteY491" fmla="*/ 8468 h 10000"/>
                  <a:gd name="connsiteX492" fmla="*/ 3842 w 10000"/>
                  <a:gd name="connsiteY492" fmla="*/ 8478 h 10000"/>
                  <a:gd name="connsiteX493" fmla="*/ 3850 w 10000"/>
                  <a:gd name="connsiteY493" fmla="*/ 8478 h 10000"/>
                  <a:gd name="connsiteX494" fmla="*/ 3859 w 10000"/>
                  <a:gd name="connsiteY494" fmla="*/ 8484 h 10000"/>
                  <a:gd name="connsiteX495" fmla="*/ 3873 w 10000"/>
                  <a:gd name="connsiteY495" fmla="*/ 8494 h 10000"/>
                  <a:gd name="connsiteX496" fmla="*/ 3875 w 10000"/>
                  <a:gd name="connsiteY496" fmla="*/ 8507 h 10000"/>
                  <a:gd name="connsiteX497" fmla="*/ 3881 w 10000"/>
                  <a:gd name="connsiteY497" fmla="*/ 8527 h 10000"/>
                  <a:gd name="connsiteX498" fmla="*/ 3875 w 10000"/>
                  <a:gd name="connsiteY498" fmla="*/ 8546 h 10000"/>
                  <a:gd name="connsiteX499" fmla="*/ 3892 w 10000"/>
                  <a:gd name="connsiteY499" fmla="*/ 8546 h 10000"/>
                  <a:gd name="connsiteX500" fmla="*/ 3900 w 10000"/>
                  <a:gd name="connsiteY500" fmla="*/ 8543 h 10000"/>
                  <a:gd name="connsiteX501" fmla="*/ 3906 w 10000"/>
                  <a:gd name="connsiteY501" fmla="*/ 8543 h 10000"/>
                  <a:gd name="connsiteX502" fmla="*/ 3922 w 10000"/>
                  <a:gd name="connsiteY502" fmla="*/ 8552 h 10000"/>
                  <a:gd name="connsiteX503" fmla="*/ 3939 w 10000"/>
                  <a:gd name="connsiteY503" fmla="*/ 8559 h 10000"/>
                  <a:gd name="connsiteX504" fmla="*/ 3953 w 10000"/>
                  <a:gd name="connsiteY504" fmla="*/ 8572 h 10000"/>
                  <a:gd name="connsiteX505" fmla="*/ 3956 w 10000"/>
                  <a:gd name="connsiteY505" fmla="*/ 8588 h 10000"/>
                  <a:gd name="connsiteX506" fmla="*/ 3956 w 10000"/>
                  <a:gd name="connsiteY506" fmla="*/ 8608 h 10000"/>
                  <a:gd name="connsiteX507" fmla="*/ 3972 w 10000"/>
                  <a:gd name="connsiteY507" fmla="*/ 8608 h 10000"/>
                  <a:gd name="connsiteX508" fmla="*/ 3986 w 10000"/>
                  <a:gd name="connsiteY508" fmla="*/ 8608 h 10000"/>
                  <a:gd name="connsiteX509" fmla="*/ 3997 w 10000"/>
                  <a:gd name="connsiteY509" fmla="*/ 8608 h 10000"/>
                  <a:gd name="connsiteX510" fmla="*/ 4006 w 10000"/>
                  <a:gd name="connsiteY510" fmla="*/ 8608 h 10000"/>
                  <a:gd name="connsiteX511" fmla="*/ 4006 w 10000"/>
                  <a:gd name="connsiteY511" fmla="*/ 8611 h 10000"/>
                  <a:gd name="connsiteX512" fmla="*/ 4011 w 10000"/>
                  <a:gd name="connsiteY512" fmla="*/ 8611 h 10000"/>
                  <a:gd name="connsiteX513" fmla="*/ 4022 w 10000"/>
                  <a:gd name="connsiteY513" fmla="*/ 8620 h 10000"/>
                  <a:gd name="connsiteX514" fmla="*/ 4042 w 10000"/>
                  <a:gd name="connsiteY514" fmla="*/ 8620 h 10000"/>
                  <a:gd name="connsiteX515" fmla="*/ 4050 w 10000"/>
                  <a:gd name="connsiteY515" fmla="*/ 8617 h 10000"/>
                  <a:gd name="connsiteX516" fmla="*/ 4069 w 10000"/>
                  <a:gd name="connsiteY516" fmla="*/ 8620 h 10000"/>
                  <a:gd name="connsiteX517" fmla="*/ 4086 w 10000"/>
                  <a:gd name="connsiteY517" fmla="*/ 8630 h 10000"/>
                  <a:gd name="connsiteX518" fmla="*/ 4108 w 10000"/>
                  <a:gd name="connsiteY518" fmla="*/ 8627 h 10000"/>
                  <a:gd name="connsiteX519" fmla="*/ 4125 w 10000"/>
                  <a:gd name="connsiteY519" fmla="*/ 8620 h 10000"/>
                  <a:gd name="connsiteX520" fmla="*/ 4133 w 10000"/>
                  <a:gd name="connsiteY520" fmla="*/ 8611 h 10000"/>
                  <a:gd name="connsiteX521" fmla="*/ 4139 w 10000"/>
                  <a:gd name="connsiteY521" fmla="*/ 8608 h 10000"/>
                  <a:gd name="connsiteX522" fmla="*/ 4147 w 10000"/>
                  <a:gd name="connsiteY522" fmla="*/ 8601 h 10000"/>
                  <a:gd name="connsiteX523" fmla="*/ 4155 w 10000"/>
                  <a:gd name="connsiteY523" fmla="*/ 8591 h 10000"/>
                  <a:gd name="connsiteX524" fmla="*/ 4166 w 10000"/>
                  <a:gd name="connsiteY524" fmla="*/ 8582 h 10000"/>
                  <a:gd name="connsiteX525" fmla="*/ 4183 w 10000"/>
                  <a:gd name="connsiteY525" fmla="*/ 8569 h 10000"/>
                  <a:gd name="connsiteX526" fmla="*/ 4191 w 10000"/>
                  <a:gd name="connsiteY526" fmla="*/ 8562 h 10000"/>
                  <a:gd name="connsiteX527" fmla="*/ 4208 w 10000"/>
                  <a:gd name="connsiteY527" fmla="*/ 8552 h 10000"/>
                  <a:gd name="connsiteX528" fmla="*/ 4230 w 10000"/>
                  <a:gd name="connsiteY528" fmla="*/ 8552 h 10000"/>
                  <a:gd name="connsiteX529" fmla="*/ 4238 w 10000"/>
                  <a:gd name="connsiteY529" fmla="*/ 8559 h 10000"/>
                  <a:gd name="connsiteX530" fmla="*/ 4247 w 10000"/>
                  <a:gd name="connsiteY530" fmla="*/ 8572 h 10000"/>
                  <a:gd name="connsiteX531" fmla="*/ 4252 w 10000"/>
                  <a:gd name="connsiteY531" fmla="*/ 8578 h 10000"/>
                  <a:gd name="connsiteX532" fmla="*/ 4263 w 10000"/>
                  <a:gd name="connsiteY532" fmla="*/ 8582 h 10000"/>
                  <a:gd name="connsiteX533" fmla="*/ 4277 w 10000"/>
                  <a:gd name="connsiteY533" fmla="*/ 8572 h 10000"/>
                  <a:gd name="connsiteX534" fmla="*/ 4294 w 10000"/>
                  <a:gd name="connsiteY534" fmla="*/ 8559 h 10000"/>
                  <a:gd name="connsiteX535" fmla="*/ 4302 w 10000"/>
                  <a:gd name="connsiteY535" fmla="*/ 8546 h 10000"/>
                  <a:gd name="connsiteX536" fmla="*/ 4310 w 10000"/>
                  <a:gd name="connsiteY536" fmla="*/ 8543 h 10000"/>
                  <a:gd name="connsiteX537" fmla="*/ 4313 w 10000"/>
                  <a:gd name="connsiteY537" fmla="*/ 8543 h 10000"/>
                  <a:gd name="connsiteX538" fmla="*/ 4332 w 10000"/>
                  <a:gd name="connsiteY538" fmla="*/ 8546 h 10000"/>
                  <a:gd name="connsiteX539" fmla="*/ 4335 w 10000"/>
                  <a:gd name="connsiteY539" fmla="*/ 8559 h 10000"/>
                  <a:gd name="connsiteX540" fmla="*/ 4349 w 10000"/>
                  <a:gd name="connsiteY540" fmla="*/ 8588 h 10000"/>
                  <a:gd name="connsiteX541" fmla="*/ 4360 w 10000"/>
                  <a:gd name="connsiteY541" fmla="*/ 8591 h 10000"/>
                  <a:gd name="connsiteX542" fmla="*/ 4366 w 10000"/>
                  <a:gd name="connsiteY542" fmla="*/ 8591 h 10000"/>
                  <a:gd name="connsiteX543" fmla="*/ 4382 w 10000"/>
                  <a:gd name="connsiteY543" fmla="*/ 8598 h 10000"/>
                  <a:gd name="connsiteX544" fmla="*/ 4385 w 10000"/>
                  <a:gd name="connsiteY544" fmla="*/ 8598 h 10000"/>
                  <a:gd name="connsiteX545" fmla="*/ 4402 w 10000"/>
                  <a:gd name="connsiteY545" fmla="*/ 8598 h 10000"/>
                  <a:gd name="connsiteX546" fmla="*/ 4421 w 10000"/>
                  <a:gd name="connsiteY546" fmla="*/ 8591 h 10000"/>
                  <a:gd name="connsiteX547" fmla="*/ 4440 w 10000"/>
                  <a:gd name="connsiteY547" fmla="*/ 8591 h 10000"/>
                  <a:gd name="connsiteX548" fmla="*/ 4449 w 10000"/>
                  <a:gd name="connsiteY548" fmla="*/ 8598 h 10000"/>
                  <a:gd name="connsiteX549" fmla="*/ 4454 w 10000"/>
                  <a:gd name="connsiteY549" fmla="*/ 8617 h 10000"/>
                  <a:gd name="connsiteX550" fmla="*/ 4463 w 10000"/>
                  <a:gd name="connsiteY550" fmla="*/ 8608 h 10000"/>
                  <a:gd name="connsiteX551" fmla="*/ 4474 w 10000"/>
                  <a:gd name="connsiteY551" fmla="*/ 8608 h 10000"/>
                  <a:gd name="connsiteX552" fmla="*/ 4490 w 10000"/>
                  <a:gd name="connsiteY552" fmla="*/ 8617 h 10000"/>
                  <a:gd name="connsiteX553" fmla="*/ 4504 w 10000"/>
                  <a:gd name="connsiteY553" fmla="*/ 8617 h 10000"/>
                  <a:gd name="connsiteX554" fmla="*/ 4518 w 10000"/>
                  <a:gd name="connsiteY554" fmla="*/ 8617 h 10000"/>
                  <a:gd name="connsiteX555" fmla="*/ 4535 w 10000"/>
                  <a:gd name="connsiteY555" fmla="*/ 8611 h 10000"/>
                  <a:gd name="connsiteX556" fmla="*/ 4546 w 10000"/>
                  <a:gd name="connsiteY556" fmla="*/ 8611 h 10000"/>
                  <a:gd name="connsiteX557" fmla="*/ 4562 w 10000"/>
                  <a:gd name="connsiteY557" fmla="*/ 8611 h 10000"/>
                  <a:gd name="connsiteX558" fmla="*/ 4571 w 10000"/>
                  <a:gd name="connsiteY558" fmla="*/ 8611 h 10000"/>
                  <a:gd name="connsiteX559" fmla="*/ 4579 w 10000"/>
                  <a:gd name="connsiteY559" fmla="*/ 8608 h 10000"/>
                  <a:gd name="connsiteX560" fmla="*/ 4584 w 10000"/>
                  <a:gd name="connsiteY560" fmla="*/ 8608 h 10000"/>
                  <a:gd name="connsiteX561" fmla="*/ 4601 w 10000"/>
                  <a:gd name="connsiteY561" fmla="*/ 8617 h 10000"/>
                  <a:gd name="connsiteX562" fmla="*/ 4609 w 10000"/>
                  <a:gd name="connsiteY562" fmla="*/ 8627 h 10000"/>
                  <a:gd name="connsiteX563" fmla="*/ 4618 w 10000"/>
                  <a:gd name="connsiteY563" fmla="*/ 8637 h 10000"/>
                  <a:gd name="connsiteX564" fmla="*/ 4618 w 10000"/>
                  <a:gd name="connsiteY564" fmla="*/ 8646 h 10000"/>
                  <a:gd name="connsiteX565" fmla="*/ 4634 w 10000"/>
                  <a:gd name="connsiteY565" fmla="*/ 8656 h 10000"/>
                  <a:gd name="connsiteX566" fmla="*/ 4640 w 10000"/>
                  <a:gd name="connsiteY566" fmla="*/ 8659 h 10000"/>
                  <a:gd name="connsiteX567" fmla="*/ 4651 w 10000"/>
                  <a:gd name="connsiteY567" fmla="*/ 8666 h 10000"/>
                  <a:gd name="connsiteX568" fmla="*/ 4657 w 10000"/>
                  <a:gd name="connsiteY568" fmla="*/ 8659 h 10000"/>
                  <a:gd name="connsiteX569" fmla="*/ 4668 w 10000"/>
                  <a:gd name="connsiteY569" fmla="*/ 8650 h 10000"/>
                  <a:gd name="connsiteX570" fmla="*/ 4676 w 10000"/>
                  <a:gd name="connsiteY570" fmla="*/ 8650 h 10000"/>
                  <a:gd name="connsiteX571" fmla="*/ 4690 w 10000"/>
                  <a:gd name="connsiteY571" fmla="*/ 8650 h 10000"/>
                  <a:gd name="connsiteX572" fmla="*/ 4698 w 10000"/>
                  <a:gd name="connsiteY572" fmla="*/ 8650 h 10000"/>
                  <a:gd name="connsiteX573" fmla="*/ 4704 w 10000"/>
                  <a:gd name="connsiteY573" fmla="*/ 8650 h 10000"/>
                  <a:gd name="connsiteX574" fmla="*/ 4706 w 10000"/>
                  <a:gd name="connsiteY574" fmla="*/ 8659 h 10000"/>
                  <a:gd name="connsiteX575" fmla="*/ 4706 w 10000"/>
                  <a:gd name="connsiteY575" fmla="*/ 8666 h 10000"/>
                  <a:gd name="connsiteX576" fmla="*/ 4723 w 10000"/>
                  <a:gd name="connsiteY576" fmla="*/ 8682 h 10000"/>
                  <a:gd name="connsiteX577" fmla="*/ 4737 w 10000"/>
                  <a:gd name="connsiteY577" fmla="*/ 8682 h 10000"/>
                  <a:gd name="connsiteX578" fmla="*/ 4745 w 10000"/>
                  <a:gd name="connsiteY578" fmla="*/ 8676 h 10000"/>
                  <a:gd name="connsiteX579" fmla="*/ 4756 w 10000"/>
                  <a:gd name="connsiteY579" fmla="*/ 8666 h 10000"/>
                  <a:gd name="connsiteX580" fmla="*/ 4765 w 10000"/>
                  <a:gd name="connsiteY580" fmla="*/ 8666 h 10000"/>
                  <a:gd name="connsiteX581" fmla="*/ 4765 w 10000"/>
                  <a:gd name="connsiteY581" fmla="*/ 8682 h 10000"/>
                  <a:gd name="connsiteX582" fmla="*/ 4770 w 10000"/>
                  <a:gd name="connsiteY582" fmla="*/ 8701 h 10000"/>
                  <a:gd name="connsiteX583" fmla="*/ 4778 w 10000"/>
                  <a:gd name="connsiteY583" fmla="*/ 8705 h 10000"/>
                  <a:gd name="connsiteX584" fmla="*/ 4795 w 10000"/>
                  <a:gd name="connsiteY584" fmla="*/ 8714 h 10000"/>
                  <a:gd name="connsiteX585" fmla="*/ 4812 w 10000"/>
                  <a:gd name="connsiteY585" fmla="*/ 8714 h 10000"/>
                  <a:gd name="connsiteX586" fmla="*/ 4825 w 10000"/>
                  <a:gd name="connsiteY586" fmla="*/ 8705 h 10000"/>
                  <a:gd name="connsiteX587" fmla="*/ 4825 w 10000"/>
                  <a:gd name="connsiteY587" fmla="*/ 8701 h 10000"/>
                  <a:gd name="connsiteX588" fmla="*/ 4828 w 10000"/>
                  <a:gd name="connsiteY588" fmla="*/ 8701 h 10000"/>
                  <a:gd name="connsiteX589" fmla="*/ 4837 w 10000"/>
                  <a:gd name="connsiteY589" fmla="*/ 8692 h 10000"/>
                  <a:gd name="connsiteX590" fmla="*/ 4842 w 10000"/>
                  <a:gd name="connsiteY590" fmla="*/ 8685 h 10000"/>
                  <a:gd name="connsiteX591" fmla="*/ 4859 w 10000"/>
                  <a:gd name="connsiteY591" fmla="*/ 8692 h 10000"/>
                  <a:gd name="connsiteX592" fmla="*/ 4870 w 10000"/>
                  <a:gd name="connsiteY592" fmla="*/ 8701 h 10000"/>
                  <a:gd name="connsiteX593" fmla="*/ 4878 w 10000"/>
                  <a:gd name="connsiteY593" fmla="*/ 8714 h 10000"/>
                  <a:gd name="connsiteX594" fmla="*/ 4892 w 10000"/>
                  <a:gd name="connsiteY594" fmla="*/ 8724 h 10000"/>
                  <a:gd name="connsiteX595" fmla="*/ 4900 w 10000"/>
                  <a:gd name="connsiteY595" fmla="*/ 8724 h 10000"/>
                  <a:gd name="connsiteX596" fmla="*/ 4906 w 10000"/>
                  <a:gd name="connsiteY596" fmla="*/ 8705 h 10000"/>
                  <a:gd name="connsiteX597" fmla="*/ 4925 w 10000"/>
                  <a:gd name="connsiteY597" fmla="*/ 8724 h 10000"/>
                  <a:gd name="connsiteX598" fmla="*/ 4939 w 10000"/>
                  <a:gd name="connsiteY598" fmla="*/ 8701 h 10000"/>
                  <a:gd name="connsiteX599" fmla="*/ 4950 w 10000"/>
                  <a:gd name="connsiteY599" fmla="*/ 8695 h 10000"/>
                  <a:gd name="connsiteX600" fmla="*/ 4956 w 10000"/>
                  <a:gd name="connsiteY600" fmla="*/ 8692 h 10000"/>
                  <a:gd name="connsiteX601" fmla="*/ 4986 w 10000"/>
                  <a:gd name="connsiteY601" fmla="*/ 8705 h 10000"/>
                  <a:gd name="connsiteX602" fmla="*/ 5003 w 10000"/>
                  <a:gd name="connsiteY602" fmla="*/ 8701 h 10000"/>
                  <a:gd name="connsiteX603" fmla="*/ 5011 w 10000"/>
                  <a:gd name="connsiteY603" fmla="*/ 8692 h 10000"/>
                  <a:gd name="connsiteX604" fmla="*/ 5028 w 10000"/>
                  <a:gd name="connsiteY604" fmla="*/ 8682 h 10000"/>
                  <a:gd name="connsiteX605" fmla="*/ 5030 w 10000"/>
                  <a:gd name="connsiteY605" fmla="*/ 8659 h 10000"/>
                  <a:gd name="connsiteX606" fmla="*/ 5039 w 10000"/>
                  <a:gd name="connsiteY606" fmla="*/ 8656 h 10000"/>
                  <a:gd name="connsiteX607" fmla="*/ 5053 w 10000"/>
                  <a:gd name="connsiteY607" fmla="*/ 8669 h 10000"/>
                  <a:gd name="connsiteX608" fmla="*/ 5061 w 10000"/>
                  <a:gd name="connsiteY608" fmla="*/ 8669 h 10000"/>
                  <a:gd name="connsiteX609" fmla="*/ 5061 w 10000"/>
                  <a:gd name="connsiteY609" fmla="*/ 8676 h 10000"/>
                  <a:gd name="connsiteX610" fmla="*/ 5069 w 10000"/>
                  <a:gd name="connsiteY610" fmla="*/ 8669 h 10000"/>
                  <a:gd name="connsiteX611" fmla="*/ 5083 w 10000"/>
                  <a:gd name="connsiteY611" fmla="*/ 8669 h 10000"/>
                  <a:gd name="connsiteX612" fmla="*/ 5100 w 10000"/>
                  <a:gd name="connsiteY612" fmla="*/ 8669 h 10000"/>
                  <a:gd name="connsiteX613" fmla="*/ 5119 w 10000"/>
                  <a:gd name="connsiteY613" fmla="*/ 8682 h 10000"/>
                  <a:gd name="connsiteX614" fmla="*/ 5136 w 10000"/>
                  <a:gd name="connsiteY614" fmla="*/ 8692 h 10000"/>
                  <a:gd name="connsiteX615" fmla="*/ 5161 w 10000"/>
                  <a:gd name="connsiteY615" fmla="*/ 8701 h 10000"/>
                  <a:gd name="connsiteX616" fmla="*/ 5183 w 10000"/>
                  <a:gd name="connsiteY616" fmla="*/ 8701 h 10000"/>
                  <a:gd name="connsiteX617" fmla="*/ 5199 w 10000"/>
                  <a:gd name="connsiteY617" fmla="*/ 8701 h 10000"/>
                  <a:gd name="connsiteX618" fmla="*/ 5213 w 10000"/>
                  <a:gd name="connsiteY618" fmla="*/ 8705 h 10000"/>
                  <a:gd name="connsiteX619" fmla="*/ 5224 w 10000"/>
                  <a:gd name="connsiteY619" fmla="*/ 8701 h 10000"/>
                  <a:gd name="connsiteX620" fmla="*/ 5230 w 10000"/>
                  <a:gd name="connsiteY620" fmla="*/ 8701 h 10000"/>
                  <a:gd name="connsiteX621" fmla="*/ 5241 w 10000"/>
                  <a:gd name="connsiteY621" fmla="*/ 8676 h 10000"/>
                  <a:gd name="connsiteX622" fmla="*/ 5247 w 10000"/>
                  <a:gd name="connsiteY622" fmla="*/ 8666 h 10000"/>
                  <a:gd name="connsiteX623" fmla="*/ 5249 w 10000"/>
                  <a:gd name="connsiteY623" fmla="*/ 8646 h 10000"/>
                  <a:gd name="connsiteX624" fmla="*/ 5249 w 10000"/>
                  <a:gd name="connsiteY624" fmla="*/ 8650 h 10000"/>
                  <a:gd name="connsiteX625" fmla="*/ 5255 w 10000"/>
                  <a:gd name="connsiteY625" fmla="*/ 8646 h 10000"/>
                  <a:gd name="connsiteX626" fmla="*/ 5271 w 10000"/>
                  <a:gd name="connsiteY626" fmla="*/ 8650 h 10000"/>
                  <a:gd name="connsiteX627" fmla="*/ 5288 w 10000"/>
                  <a:gd name="connsiteY627" fmla="*/ 8666 h 10000"/>
                  <a:gd name="connsiteX628" fmla="*/ 5296 w 10000"/>
                  <a:gd name="connsiteY628" fmla="*/ 8666 h 10000"/>
                  <a:gd name="connsiteX629" fmla="*/ 5310 w 10000"/>
                  <a:gd name="connsiteY629" fmla="*/ 8656 h 10000"/>
                  <a:gd name="connsiteX630" fmla="*/ 5321 w 10000"/>
                  <a:gd name="connsiteY630" fmla="*/ 8650 h 10000"/>
                  <a:gd name="connsiteX631" fmla="*/ 5338 w 10000"/>
                  <a:gd name="connsiteY631" fmla="*/ 8650 h 10000"/>
                  <a:gd name="connsiteX632" fmla="*/ 5360 w 10000"/>
                  <a:gd name="connsiteY632" fmla="*/ 8640 h 10000"/>
                  <a:gd name="connsiteX633" fmla="*/ 5366 w 10000"/>
                  <a:gd name="connsiteY633" fmla="*/ 8637 h 10000"/>
                  <a:gd name="connsiteX634" fmla="*/ 5368 w 10000"/>
                  <a:gd name="connsiteY634" fmla="*/ 8637 h 10000"/>
                  <a:gd name="connsiteX635" fmla="*/ 5382 w 10000"/>
                  <a:gd name="connsiteY635" fmla="*/ 8630 h 10000"/>
                  <a:gd name="connsiteX636" fmla="*/ 5391 w 10000"/>
                  <a:gd name="connsiteY636" fmla="*/ 8630 h 10000"/>
                  <a:gd name="connsiteX637" fmla="*/ 5402 w 10000"/>
                  <a:gd name="connsiteY637" fmla="*/ 8637 h 10000"/>
                  <a:gd name="connsiteX638" fmla="*/ 5418 w 10000"/>
                  <a:gd name="connsiteY638" fmla="*/ 8656 h 10000"/>
                  <a:gd name="connsiteX639" fmla="*/ 5432 w 10000"/>
                  <a:gd name="connsiteY639" fmla="*/ 8666 h 10000"/>
                  <a:gd name="connsiteX640" fmla="*/ 5443 w 10000"/>
                  <a:gd name="connsiteY640" fmla="*/ 8682 h 10000"/>
                  <a:gd name="connsiteX641" fmla="*/ 5457 w 10000"/>
                  <a:gd name="connsiteY641" fmla="*/ 8692 h 10000"/>
                  <a:gd name="connsiteX642" fmla="*/ 5471 w 10000"/>
                  <a:gd name="connsiteY642" fmla="*/ 8705 h 10000"/>
                  <a:gd name="connsiteX643" fmla="*/ 5488 w 10000"/>
                  <a:gd name="connsiteY643" fmla="*/ 8711 h 10000"/>
                  <a:gd name="connsiteX644" fmla="*/ 5490 w 10000"/>
                  <a:gd name="connsiteY644" fmla="*/ 8721 h 10000"/>
                  <a:gd name="connsiteX645" fmla="*/ 5512 w 10000"/>
                  <a:gd name="connsiteY645" fmla="*/ 8724 h 10000"/>
                  <a:gd name="connsiteX646" fmla="*/ 5521 w 10000"/>
                  <a:gd name="connsiteY646" fmla="*/ 8714 h 10000"/>
                  <a:gd name="connsiteX647" fmla="*/ 5524 w 10000"/>
                  <a:gd name="connsiteY647" fmla="*/ 8714 h 10000"/>
                  <a:gd name="connsiteX648" fmla="*/ 5532 w 10000"/>
                  <a:gd name="connsiteY648" fmla="*/ 8721 h 10000"/>
                  <a:gd name="connsiteX649" fmla="*/ 5540 w 10000"/>
                  <a:gd name="connsiteY649" fmla="*/ 8724 h 10000"/>
                  <a:gd name="connsiteX650" fmla="*/ 5562 w 10000"/>
                  <a:gd name="connsiteY650" fmla="*/ 8750 h 10000"/>
                  <a:gd name="connsiteX651" fmla="*/ 5562 w 10000"/>
                  <a:gd name="connsiteY651" fmla="*/ 8760 h 10000"/>
                  <a:gd name="connsiteX652" fmla="*/ 5571 w 10000"/>
                  <a:gd name="connsiteY652" fmla="*/ 8782 h 10000"/>
                  <a:gd name="connsiteX653" fmla="*/ 5579 w 10000"/>
                  <a:gd name="connsiteY653" fmla="*/ 8789 h 10000"/>
                  <a:gd name="connsiteX654" fmla="*/ 5593 w 10000"/>
                  <a:gd name="connsiteY654" fmla="*/ 8789 h 10000"/>
                  <a:gd name="connsiteX655" fmla="*/ 5596 w 10000"/>
                  <a:gd name="connsiteY655" fmla="*/ 8789 h 10000"/>
                  <a:gd name="connsiteX656" fmla="*/ 5626 w 10000"/>
                  <a:gd name="connsiteY656" fmla="*/ 8782 h 10000"/>
                  <a:gd name="connsiteX657" fmla="*/ 5629 w 10000"/>
                  <a:gd name="connsiteY657" fmla="*/ 8782 h 10000"/>
                  <a:gd name="connsiteX658" fmla="*/ 5637 w 10000"/>
                  <a:gd name="connsiteY658" fmla="*/ 8779 h 10000"/>
                  <a:gd name="connsiteX659" fmla="*/ 5648 w 10000"/>
                  <a:gd name="connsiteY659" fmla="*/ 8789 h 10000"/>
                  <a:gd name="connsiteX660" fmla="*/ 5665 w 10000"/>
                  <a:gd name="connsiteY660" fmla="*/ 8795 h 10000"/>
                  <a:gd name="connsiteX661" fmla="*/ 5676 w 10000"/>
                  <a:gd name="connsiteY661" fmla="*/ 8789 h 10000"/>
                  <a:gd name="connsiteX662" fmla="*/ 5684 w 10000"/>
                  <a:gd name="connsiteY662" fmla="*/ 8782 h 10000"/>
                  <a:gd name="connsiteX663" fmla="*/ 5693 w 10000"/>
                  <a:gd name="connsiteY663" fmla="*/ 8789 h 10000"/>
                  <a:gd name="connsiteX664" fmla="*/ 5715 w 10000"/>
                  <a:gd name="connsiteY664" fmla="*/ 8808 h 10000"/>
                  <a:gd name="connsiteX665" fmla="*/ 5731 w 10000"/>
                  <a:gd name="connsiteY665" fmla="*/ 8808 h 10000"/>
                  <a:gd name="connsiteX666" fmla="*/ 5740 w 10000"/>
                  <a:gd name="connsiteY666" fmla="*/ 8808 h 10000"/>
                  <a:gd name="connsiteX667" fmla="*/ 5765 w 10000"/>
                  <a:gd name="connsiteY667" fmla="*/ 8818 h 10000"/>
                  <a:gd name="connsiteX668" fmla="*/ 5781 w 10000"/>
                  <a:gd name="connsiteY668" fmla="*/ 8824 h 10000"/>
                  <a:gd name="connsiteX669" fmla="*/ 5798 w 10000"/>
                  <a:gd name="connsiteY669" fmla="*/ 8834 h 10000"/>
                  <a:gd name="connsiteX670" fmla="*/ 5814 w 10000"/>
                  <a:gd name="connsiteY670" fmla="*/ 8837 h 10000"/>
                  <a:gd name="connsiteX671" fmla="*/ 5831 w 10000"/>
                  <a:gd name="connsiteY671" fmla="*/ 8844 h 10000"/>
                  <a:gd name="connsiteX672" fmla="*/ 5842 w 10000"/>
                  <a:gd name="connsiteY672" fmla="*/ 8847 h 10000"/>
                  <a:gd name="connsiteX673" fmla="*/ 5859 w 10000"/>
                  <a:gd name="connsiteY673" fmla="*/ 8857 h 10000"/>
                  <a:gd name="connsiteX674" fmla="*/ 5870 w 10000"/>
                  <a:gd name="connsiteY674" fmla="*/ 8867 h 10000"/>
                  <a:gd name="connsiteX675" fmla="*/ 5878 w 10000"/>
                  <a:gd name="connsiteY675" fmla="*/ 8873 h 10000"/>
                  <a:gd name="connsiteX676" fmla="*/ 5895 w 10000"/>
                  <a:gd name="connsiteY676" fmla="*/ 8873 h 10000"/>
                  <a:gd name="connsiteX677" fmla="*/ 5911 w 10000"/>
                  <a:gd name="connsiteY677" fmla="*/ 8873 h 10000"/>
                  <a:gd name="connsiteX678" fmla="*/ 5931 w 10000"/>
                  <a:gd name="connsiteY678" fmla="*/ 8873 h 10000"/>
                  <a:gd name="connsiteX679" fmla="*/ 5950 w 10000"/>
                  <a:gd name="connsiteY679" fmla="*/ 8867 h 10000"/>
                  <a:gd name="connsiteX680" fmla="*/ 5967 w 10000"/>
                  <a:gd name="connsiteY680" fmla="*/ 8867 h 10000"/>
                  <a:gd name="connsiteX681" fmla="*/ 5975 w 10000"/>
                  <a:gd name="connsiteY681" fmla="*/ 8873 h 10000"/>
                  <a:gd name="connsiteX682" fmla="*/ 6000 w 10000"/>
                  <a:gd name="connsiteY682" fmla="*/ 8883 h 10000"/>
                  <a:gd name="connsiteX683" fmla="*/ 5997 w 10000"/>
                  <a:gd name="connsiteY683" fmla="*/ 8886 h 10000"/>
                  <a:gd name="connsiteX684" fmla="*/ 5997 w 10000"/>
                  <a:gd name="connsiteY684" fmla="*/ 8896 h 10000"/>
                  <a:gd name="connsiteX685" fmla="*/ 6014 w 10000"/>
                  <a:gd name="connsiteY685" fmla="*/ 8892 h 10000"/>
                  <a:gd name="connsiteX686" fmla="*/ 6028 w 10000"/>
                  <a:gd name="connsiteY686" fmla="*/ 8892 h 10000"/>
                  <a:gd name="connsiteX687" fmla="*/ 6053 w 10000"/>
                  <a:gd name="connsiteY687" fmla="*/ 8886 h 10000"/>
                  <a:gd name="connsiteX688" fmla="*/ 6072 w 10000"/>
                  <a:gd name="connsiteY688" fmla="*/ 8876 h 10000"/>
                  <a:gd name="connsiteX689" fmla="*/ 6089 w 10000"/>
                  <a:gd name="connsiteY689" fmla="*/ 8867 h 10000"/>
                  <a:gd name="connsiteX690" fmla="*/ 6111 w 10000"/>
                  <a:gd name="connsiteY690" fmla="*/ 8857 h 10000"/>
                  <a:gd name="connsiteX691" fmla="*/ 6127 w 10000"/>
                  <a:gd name="connsiteY691" fmla="*/ 8847 h 10000"/>
                  <a:gd name="connsiteX692" fmla="*/ 6152 w 10000"/>
                  <a:gd name="connsiteY692" fmla="*/ 8834 h 10000"/>
                  <a:gd name="connsiteX693" fmla="*/ 6183 w 10000"/>
                  <a:gd name="connsiteY693" fmla="*/ 8828 h 10000"/>
                  <a:gd name="connsiteX694" fmla="*/ 6175 w 10000"/>
                  <a:gd name="connsiteY694" fmla="*/ 8844 h 10000"/>
                  <a:gd name="connsiteX695" fmla="*/ 6169 w 10000"/>
                  <a:gd name="connsiteY695" fmla="*/ 8863 h 10000"/>
                  <a:gd name="connsiteX696" fmla="*/ 6158 w 10000"/>
                  <a:gd name="connsiteY696" fmla="*/ 8886 h 10000"/>
                  <a:gd name="connsiteX697" fmla="*/ 6152 w 10000"/>
                  <a:gd name="connsiteY697" fmla="*/ 8896 h 10000"/>
                  <a:gd name="connsiteX698" fmla="*/ 6150 w 10000"/>
                  <a:gd name="connsiteY698" fmla="*/ 8909 h 10000"/>
                  <a:gd name="connsiteX699" fmla="*/ 6152 w 10000"/>
                  <a:gd name="connsiteY699" fmla="*/ 8938 h 10000"/>
                  <a:gd name="connsiteX700" fmla="*/ 6158 w 10000"/>
                  <a:gd name="connsiteY700" fmla="*/ 8957 h 10000"/>
                  <a:gd name="connsiteX701" fmla="*/ 6161 w 10000"/>
                  <a:gd name="connsiteY701" fmla="*/ 8980 h 10000"/>
                  <a:gd name="connsiteX702" fmla="*/ 6166 w 10000"/>
                  <a:gd name="connsiteY702" fmla="*/ 8999 h 10000"/>
                  <a:gd name="connsiteX703" fmla="*/ 6175 w 10000"/>
                  <a:gd name="connsiteY703" fmla="*/ 9032 h 10000"/>
                  <a:gd name="connsiteX704" fmla="*/ 6183 w 10000"/>
                  <a:gd name="connsiteY704" fmla="*/ 9051 h 10000"/>
                  <a:gd name="connsiteX705" fmla="*/ 6191 w 10000"/>
                  <a:gd name="connsiteY705" fmla="*/ 9064 h 10000"/>
                  <a:gd name="connsiteX706" fmla="*/ 6194 w 10000"/>
                  <a:gd name="connsiteY706" fmla="*/ 9084 h 10000"/>
                  <a:gd name="connsiteX707" fmla="*/ 6208 w 10000"/>
                  <a:gd name="connsiteY707" fmla="*/ 9103 h 10000"/>
                  <a:gd name="connsiteX708" fmla="*/ 6208 w 10000"/>
                  <a:gd name="connsiteY708" fmla="*/ 9113 h 10000"/>
                  <a:gd name="connsiteX709" fmla="*/ 6216 w 10000"/>
                  <a:gd name="connsiteY709" fmla="*/ 9129 h 10000"/>
                  <a:gd name="connsiteX710" fmla="*/ 6230 w 10000"/>
                  <a:gd name="connsiteY710" fmla="*/ 9148 h 10000"/>
                  <a:gd name="connsiteX711" fmla="*/ 6241 w 10000"/>
                  <a:gd name="connsiteY711" fmla="*/ 9165 h 10000"/>
                  <a:gd name="connsiteX712" fmla="*/ 6249 w 10000"/>
                  <a:gd name="connsiteY712" fmla="*/ 9168 h 10000"/>
                  <a:gd name="connsiteX713" fmla="*/ 6266 w 10000"/>
                  <a:gd name="connsiteY713" fmla="*/ 9184 h 10000"/>
                  <a:gd name="connsiteX714" fmla="*/ 6280 w 10000"/>
                  <a:gd name="connsiteY714" fmla="*/ 9184 h 10000"/>
                  <a:gd name="connsiteX715" fmla="*/ 6288 w 10000"/>
                  <a:gd name="connsiteY715" fmla="*/ 9177 h 10000"/>
                  <a:gd name="connsiteX716" fmla="*/ 6299 w 10000"/>
                  <a:gd name="connsiteY716" fmla="*/ 9187 h 10000"/>
                  <a:gd name="connsiteX717" fmla="*/ 6305 w 10000"/>
                  <a:gd name="connsiteY717" fmla="*/ 9197 h 10000"/>
                  <a:gd name="connsiteX718" fmla="*/ 6310 w 10000"/>
                  <a:gd name="connsiteY718" fmla="*/ 9197 h 10000"/>
                  <a:gd name="connsiteX719" fmla="*/ 6321 w 10000"/>
                  <a:gd name="connsiteY719" fmla="*/ 9213 h 10000"/>
                  <a:gd name="connsiteX720" fmla="*/ 6335 w 10000"/>
                  <a:gd name="connsiteY720" fmla="*/ 9223 h 10000"/>
                  <a:gd name="connsiteX721" fmla="*/ 6338 w 10000"/>
                  <a:gd name="connsiteY721" fmla="*/ 9223 h 10000"/>
                  <a:gd name="connsiteX722" fmla="*/ 6355 w 10000"/>
                  <a:gd name="connsiteY722" fmla="*/ 9226 h 10000"/>
                  <a:gd name="connsiteX723" fmla="*/ 6363 w 10000"/>
                  <a:gd name="connsiteY723" fmla="*/ 9236 h 10000"/>
                  <a:gd name="connsiteX724" fmla="*/ 6380 w 10000"/>
                  <a:gd name="connsiteY724" fmla="*/ 9258 h 10000"/>
                  <a:gd name="connsiteX725" fmla="*/ 6393 w 10000"/>
                  <a:gd name="connsiteY725" fmla="*/ 9278 h 10000"/>
                  <a:gd name="connsiteX726" fmla="*/ 6396 w 10000"/>
                  <a:gd name="connsiteY726" fmla="*/ 9288 h 10000"/>
                  <a:gd name="connsiteX727" fmla="*/ 6407 w 10000"/>
                  <a:gd name="connsiteY727" fmla="*/ 9297 h 10000"/>
                  <a:gd name="connsiteX728" fmla="*/ 6410 w 10000"/>
                  <a:gd name="connsiteY728" fmla="*/ 9307 h 10000"/>
                  <a:gd name="connsiteX729" fmla="*/ 6416 w 10000"/>
                  <a:gd name="connsiteY729" fmla="*/ 9317 h 10000"/>
                  <a:gd name="connsiteX730" fmla="*/ 6424 w 10000"/>
                  <a:gd name="connsiteY730" fmla="*/ 9326 h 10000"/>
                  <a:gd name="connsiteX731" fmla="*/ 6435 w 10000"/>
                  <a:gd name="connsiteY731" fmla="*/ 9336 h 10000"/>
                  <a:gd name="connsiteX732" fmla="*/ 6443 w 10000"/>
                  <a:gd name="connsiteY732" fmla="*/ 9346 h 10000"/>
                  <a:gd name="connsiteX733" fmla="*/ 6449 w 10000"/>
                  <a:gd name="connsiteY733" fmla="*/ 9362 h 10000"/>
                  <a:gd name="connsiteX734" fmla="*/ 6452 w 10000"/>
                  <a:gd name="connsiteY734" fmla="*/ 9372 h 10000"/>
                  <a:gd name="connsiteX735" fmla="*/ 6449 w 10000"/>
                  <a:gd name="connsiteY735" fmla="*/ 9381 h 10000"/>
                  <a:gd name="connsiteX736" fmla="*/ 6465 w 10000"/>
                  <a:gd name="connsiteY736" fmla="*/ 9394 h 10000"/>
                  <a:gd name="connsiteX737" fmla="*/ 6468 w 10000"/>
                  <a:gd name="connsiteY737" fmla="*/ 9420 h 10000"/>
                  <a:gd name="connsiteX738" fmla="*/ 6493 w 10000"/>
                  <a:gd name="connsiteY738" fmla="*/ 9430 h 10000"/>
                  <a:gd name="connsiteX739" fmla="*/ 6507 w 10000"/>
                  <a:gd name="connsiteY739" fmla="*/ 9440 h 10000"/>
                  <a:gd name="connsiteX740" fmla="*/ 6524 w 10000"/>
                  <a:gd name="connsiteY740" fmla="*/ 9459 h 10000"/>
                  <a:gd name="connsiteX741" fmla="*/ 6532 w 10000"/>
                  <a:gd name="connsiteY741" fmla="*/ 9485 h 10000"/>
                  <a:gd name="connsiteX742" fmla="*/ 6537 w 10000"/>
                  <a:gd name="connsiteY742" fmla="*/ 9498 h 10000"/>
                  <a:gd name="connsiteX743" fmla="*/ 6571 w 10000"/>
                  <a:gd name="connsiteY743" fmla="*/ 9508 h 10000"/>
                  <a:gd name="connsiteX744" fmla="*/ 6596 w 10000"/>
                  <a:gd name="connsiteY744" fmla="*/ 9508 h 10000"/>
                  <a:gd name="connsiteX745" fmla="*/ 6637 w 10000"/>
                  <a:gd name="connsiteY745" fmla="*/ 9517 h 10000"/>
                  <a:gd name="connsiteX746" fmla="*/ 6662 w 10000"/>
                  <a:gd name="connsiteY746" fmla="*/ 9524 h 10000"/>
                  <a:gd name="connsiteX747" fmla="*/ 6679 w 10000"/>
                  <a:gd name="connsiteY747" fmla="*/ 9517 h 10000"/>
                  <a:gd name="connsiteX748" fmla="*/ 6679 w 10000"/>
                  <a:gd name="connsiteY748" fmla="*/ 9505 h 10000"/>
                  <a:gd name="connsiteX749" fmla="*/ 6690 w 10000"/>
                  <a:gd name="connsiteY749" fmla="*/ 9485 h 10000"/>
                  <a:gd name="connsiteX750" fmla="*/ 6693 w 10000"/>
                  <a:gd name="connsiteY750" fmla="*/ 9479 h 10000"/>
                  <a:gd name="connsiteX751" fmla="*/ 6706 w 10000"/>
                  <a:gd name="connsiteY751" fmla="*/ 9469 h 10000"/>
                  <a:gd name="connsiteX752" fmla="*/ 6709 w 10000"/>
                  <a:gd name="connsiteY752" fmla="*/ 9462 h 10000"/>
                  <a:gd name="connsiteX753" fmla="*/ 6717 w 10000"/>
                  <a:gd name="connsiteY753" fmla="*/ 9459 h 10000"/>
                  <a:gd name="connsiteX754" fmla="*/ 6726 w 10000"/>
                  <a:gd name="connsiteY754" fmla="*/ 9459 h 10000"/>
                  <a:gd name="connsiteX755" fmla="*/ 6742 w 10000"/>
                  <a:gd name="connsiteY755" fmla="*/ 9462 h 10000"/>
                  <a:gd name="connsiteX756" fmla="*/ 6759 w 10000"/>
                  <a:gd name="connsiteY756" fmla="*/ 9479 h 10000"/>
                  <a:gd name="connsiteX757" fmla="*/ 6781 w 10000"/>
                  <a:gd name="connsiteY757" fmla="*/ 9485 h 10000"/>
                  <a:gd name="connsiteX758" fmla="*/ 6795 w 10000"/>
                  <a:gd name="connsiteY758" fmla="*/ 9485 h 10000"/>
                  <a:gd name="connsiteX759" fmla="*/ 6803 w 10000"/>
                  <a:gd name="connsiteY759" fmla="*/ 9498 h 10000"/>
                  <a:gd name="connsiteX760" fmla="*/ 6806 w 10000"/>
                  <a:gd name="connsiteY760" fmla="*/ 9508 h 10000"/>
                  <a:gd name="connsiteX761" fmla="*/ 6823 w 10000"/>
                  <a:gd name="connsiteY761" fmla="*/ 9514 h 10000"/>
                  <a:gd name="connsiteX762" fmla="*/ 6831 w 10000"/>
                  <a:gd name="connsiteY762" fmla="*/ 9514 h 10000"/>
                  <a:gd name="connsiteX763" fmla="*/ 6848 w 10000"/>
                  <a:gd name="connsiteY763" fmla="*/ 9514 h 10000"/>
                  <a:gd name="connsiteX764" fmla="*/ 6856 w 10000"/>
                  <a:gd name="connsiteY764" fmla="*/ 9517 h 10000"/>
                  <a:gd name="connsiteX765" fmla="*/ 6878 w 10000"/>
                  <a:gd name="connsiteY765" fmla="*/ 9524 h 10000"/>
                  <a:gd name="connsiteX766" fmla="*/ 6895 w 10000"/>
                  <a:gd name="connsiteY766" fmla="*/ 9524 h 10000"/>
                  <a:gd name="connsiteX767" fmla="*/ 6917 w 10000"/>
                  <a:gd name="connsiteY767" fmla="*/ 9527 h 10000"/>
                  <a:gd name="connsiteX768" fmla="*/ 6934 w 10000"/>
                  <a:gd name="connsiteY768" fmla="*/ 9534 h 10000"/>
                  <a:gd name="connsiteX769" fmla="*/ 6961 w 10000"/>
                  <a:gd name="connsiteY769" fmla="*/ 9543 h 10000"/>
                  <a:gd name="connsiteX770" fmla="*/ 6989 w 10000"/>
                  <a:gd name="connsiteY770" fmla="*/ 9547 h 10000"/>
                  <a:gd name="connsiteX771" fmla="*/ 7014 w 10000"/>
                  <a:gd name="connsiteY771" fmla="*/ 9543 h 10000"/>
                  <a:gd name="connsiteX772" fmla="*/ 7033 w 10000"/>
                  <a:gd name="connsiteY772" fmla="*/ 9543 h 10000"/>
                  <a:gd name="connsiteX773" fmla="*/ 7042 w 10000"/>
                  <a:gd name="connsiteY773" fmla="*/ 9547 h 10000"/>
                  <a:gd name="connsiteX774" fmla="*/ 7069 w 10000"/>
                  <a:gd name="connsiteY774" fmla="*/ 9647 h 10000"/>
                  <a:gd name="connsiteX775" fmla="*/ 7122 w 10000"/>
                  <a:gd name="connsiteY775" fmla="*/ 9734 h 10000"/>
                  <a:gd name="connsiteX776" fmla="*/ 7147 w 10000"/>
                  <a:gd name="connsiteY776" fmla="*/ 9744 h 10000"/>
                  <a:gd name="connsiteX777" fmla="*/ 7169 w 10000"/>
                  <a:gd name="connsiteY777" fmla="*/ 9741 h 10000"/>
                  <a:gd name="connsiteX778" fmla="*/ 7177 w 10000"/>
                  <a:gd name="connsiteY778" fmla="*/ 9744 h 10000"/>
                  <a:gd name="connsiteX779" fmla="*/ 7186 w 10000"/>
                  <a:gd name="connsiteY779" fmla="*/ 9754 h 10000"/>
                  <a:gd name="connsiteX780" fmla="*/ 7191 w 10000"/>
                  <a:gd name="connsiteY780" fmla="*/ 9773 h 10000"/>
                  <a:gd name="connsiteX781" fmla="*/ 7208 w 10000"/>
                  <a:gd name="connsiteY781" fmla="*/ 9783 h 10000"/>
                  <a:gd name="connsiteX782" fmla="*/ 7219 w 10000"/>
                  <a:gd name="connsiteY782" fmla="*/ 9793 h 10000"/>
                  <a:gd name="connsiteX783" fmla="*/ 7235 w 10000"/>
                  <a:gd name="connsiteY783" fmla="*/ 9802 h 10000"/>
                  <a:gd name="connsiteX784" fmla="*/ 7249 w 10000"/>
                  <a:gd name="connsiteY784" fmla="*/ 9819 h 10000"/>
                  <a:gd name="connsiteX785" fmla="*/ 7255 w 10000"/>
                  <a:gd name="connsiteY785" fmla="*/ 9835 h 10000"/>
                  <a:gd name="connsiteX786" fmla="*/ 7255 w 10000"/>
                  <a:gd name="connsiteY786" fmla="*/ 9848 h 10000"/>
                  <a:gd name="connsiteX787" fmla="*/ 7249 w 10000"/>
                  <a:gd name="connsiteY787" fmla="*/ 9848 h 10000"/>
                  <a:gd name="connsiteX788" fmla="*/ 7244 w 10000"/>
                  <a:gd name="connsiteY788" fmla="*/ 9858 h 10000"/>
                  <a:gd name="connsiteX789" fmla="*/ 7235 w 10000"/>
                  <a:gd name="connsiteY789" fmla="*/ 9883 h 10000"/>
                  <a:gd name="connsiteX790" fmla="*/ 7244 w 10000"/>
                  <a:gd name="connsiteY790" fmla="*/ 9903 h 10000"/>
                  <a:gd name="connsiteX791" fmla="*/ 7258 w 10000"/>
                  <a:gd name="connsiteY791" fmla="*/ 9926 h 10000"/>
                  <a:gd name="connsiteX792" fmla="*/ 7263 w 10000"/>
                  <a:gd name="connsiteY792" fmla="*/ 9948 h 10000"/>
                  <a:gd name="connsiteX793" fmla="*/ 7274 w 10000"/>
                  <a:gd name="connsiteY793" fmla="*/ 9968 h 10000"/>
                  <a:gd name="connsiteX794" fmla="*/ 7283 w 10000"/>
                  <a:gd name="connsiteY794" fmla="*/ 9987 h 10000"/>
                  <a:gd name="connsiteX795" fmla="*/ 7291 w 10000"/>
                  <a:gd name="connsiteY795" fmla="*/ 10000 h 10000"/>
                  <a:gd name="connsiteX796" fmla="*/ 7305 w 10000"/>
                  <a:gd name="connsiteY796" fmla="*/ 9997 h 10000"/>
                  <a:gd name="connsiteX797" fmla="*/ 7313 w 10000"/>
                  <a:gd name="connsiteY797" fmla="*/ 9977 h 10000"/>
                  <a:gd name="connsiteX798" fmla="*/ 7324 w 10000"/>
                  <a:gd name="connsiteY798" fmla="*/ 9968 h 10000"/>
                  <a:gd name="connsiteX799" fmla="*/ 7341 w 10000"/>
                  <a:gd name="connsiteY799" fmla="*/ 9971 h 10000"/>
                  <a:gd name="connsiteX800" fmla="*/ 7368 w 10000"/>
                  <a:gd name="connsiteY800" fmla="*/ 9987 h 10000"/>
                  <a:gd name="connsiteX801" fmla="*/ 7380 w 10000"/>
                  <a:gd name="connsiteY801" fmla="*/ 9990 h 10000"/>
                  <a:gd name="connsiteX802" fmla="*/ 7393 w 10000"/>
                  <a:gd name="connsiteY802" fmla="*/ 9981 h 10000"/>
                  <a:gd name="connsiteX803" fmla="*/ 7404 w 10000"/>
                  <a:gd name="connsiteY803" fmla="*/ 9968 h 10000"/>
                  <a:gd name="connsiteX804" fmla="*/ 7418 w 10000"/>
                  <a:gd name="connsiteY804" fmla="*/ 9948 h 10000"/>
                  <a:gd name="connsiteX805" fmla="*/ 7427 w 10000"/>
                  <a:gd name="connsiteY805" fmla="*/ 9922 h 10000"/>
                  <a:gd name="connsiteX806" fmla="*/ 7427 w 10000"/>
                  <a:gd name="connsiteY806" fmla="*/ 9906 h 10000"/>
                  <a:gd name="connsiteX807" fmla="*/ 7404 w 10000"/>
                  <a:gd name="connsiteY807" fmla="*/ 9877 h 10000"/>
                  <a:gd name="connsiteX808" fmla="*/ 7388 w 10000"/>
                  <a:gd name="connsiteY808" fmla="*/ 9854 h 10000"/>
                  <a:gd name="connsiteX809" fmla="*/ 7385 w 10000"/>
                  <a:gd name="connsiteY809" fmla="*/ 9845 h 10000"/>
                  <a:gd name="connsiteX810" fmla="*/ 7385 w 10000"/>
                  <a:gd name="connsiteY810" fmla="*/ 9825 h 10000"/>
                  <a:gd name="connsiteX811" fmla="*/ 7385 w 10000"/>
                  <a:gd name="connsiteY811" fmla="*/ 9819 h 10000"/>
                  <a:gd name="connsiteX812" fmla="*/ 7393 w 10000"/>
                  <a:gd name="connsiteY812" fmla="*/ 9809 h 10000"/>
                  <a:gd name="connsiteX813" fmla="*/ 7404 w 10000"/>
                  <a:gd name="connsiteY813" fmla="*/ 9793 h 10000"/>
                  <a:gd name="connsiteX814" fmla="*/ 7413 w 10000"/>
                  <a:gd name="connsiteY814" fmla="*/ 9783 h 10000"/>
                  <a:gd name="connsiteX815" fmla="*/ 7404 w 10000"/>
                  <a:gd name="connsiteY815" fmla="*/ 9770 h 10000"/>
                  <a:gd name="connsiteX816" fmla="*/ 7388 w 10000"/>
                  <a:gd name="connsiteY816" fmla="*/ 9760 h 10000"/>
                  <a:gd name="connsiteX817" fmla="*/ 7371 w 10000"/>
                  <a:gd name="connsiteY817" fmla="*/ 9744 h 10000"/>
                  <a:gd name="connsiteX818" fmla="*/ 7363 w 10000"/>
                  <a:gd name="connsiteY818" fmla="*/ 9731 h 10000"/>
                  <a:gd name="connsiteX819" fmla="*/ 7355 w 10000"/>
                  <a:gd name="connsiteY819" fmla="*/ 9715 h 10000"/>
                  <a:gd name="connsiteX820" fmla="*/ 7360 w 10000"/>
                  <a:gd name="connsiteY820" fmla="*/ 9686 h 10000"/>
                  <a:gd name="connsiteX821" fmla="*/ 7363 w 10000"/>
                  <a:gd name="connsiteY821" fmla="*/ 9657 h 10000"/>
                  <a:gd name="connsiteX822" fmla="*/ 7360 w 10000"/>
                  <a:gd name="connsiteY822" fmla="*/ 9631 h 10000"/>
                  <a:gd name="connsiteX823" fmla="*/ 7346 w 10000"/>
                  <a:gd name="connsiteY823" fmla="*/ 9611 h 10000"/>
                  <a:gd name="connsiteX824" fmla="*/ 7332 w 10000"/>
                  <a:gd name="connsiteY824" fmla="*/ 9585 h 10000"/>
                  <a:gd name="connsiteX825" fmla="*/ 7324 w 10000"/>
                  <a:gd name="connsiteY825" fmla="*/ 9573 h 10000"/>
                  <a:gd name="connsiteX826" fmla="*/ 7324 w 10000"/>
                  <a:gd name="connsiteY826" fmla="*/ 9553 h 10000"/>
                  <a:gd name="connsiteX827" fmla="*/ 7324 w 10000"/>
                  <a:gd name="connsiteY827" fmla="*/ 9543 h 10000"/>
                  <a:gd name="connsiteX828" fmla="*/ 7324 w 10000"/>
                  <a:gd name="connsiteY828" fmla="*/ 9517 h 10000"/>
                  <a:gd name="connsiteX829" fmla="*/ 7324 w 10000"/>
                  <a:gd name="connsiteY829" fmla="*/ 9498 h 10000"/>
                  <a:gd name="connsiteX830" fmla="*/ 7332 w 10000"/>
                  <a:gd name="connsiteY830" fmla="*/ 9479 h 10000"/>
                  <a:gd name="connsiteX831" fmla="*/ 7341 w 10000"/>
                  <a:gd name="connsiteY831" fmla="*/ 9462 h 10000"/>
                  <a:gd name="connsiteX832" fmla="*/ 7352 w 10000"/>
                  <a:gd name="connsiteY832" fmla="*/ 9459 h 10000"/>
                  <a:gd name="connsiteX833" fmla="*/ 7360 w 10000"/>
                  <a:gd name="connsiteY833" fmla="*/ 9443 h 10000"/>
                  <a:gd name="connsiteX834" fmla="*/ 7363 w 10000"/>
                  <a:gd name="connsiteY834" fmla="*/ 9433 h 10000"/>
                  <a:gd name="connsiteX835" fmla="*/ 7377 w 10000"/>
                  <a:gd name="connsiteY835" fmla="*/ 9433 h 10000"/>
                  <a:gd name="connsiteX836" fmla="*/ 7388 w 10000"/>
                  <a:gd name="connsiteY836" fmla="*/ 9430 h 10000"/>
                  <a:gd name="connsiteX837" fmla="*/ 7396 w 10000"/>
                  <a:gd name="connsiteY837" fmla="*/ 9430 h 10000"/>
                  <a:gd name="connsiteX838" fmla="*/ 7402 w 10000"/>
                  <a:gd name="connsiteY838" fmla="*/ 9424 h 10000"/>
                  <a:gd name="connsiteX839" fmla="*/ 7396 w 10000"/>
                  <a:gd name="connsiteY839" fmla="*/ 9414 h 10000"/>
                  <a:gd name="connsiteX840" fmla="*/ 7388 w 10000"/>
                  <a:gd name="connsiteY840" fmla="*/ 9401 h 10000"/>
                  <a:gd name="connsiteX841" fmla="*/ 7371 w 10000"/>
                  <a:gd name="connsiteY841" fmla="*/ 9391 h 10000"/>
                  <a:gd name="connsiteX842" fmla="*/ 7355 w 10000"/>
                  <a:gd name="connsiteY842" fmla="*/ 9375 h 10000"/>
                  <a:gd name="connsiteX843" fmla="*/ 7332 w 10000"/>
                  <a:gd name="connsiteY843" fmla="*/ 9356 h 10000"/>
                  <a:gd name="connsiteX844" fmla="*/ 7313 w 10000"/>
                  <a:gd name="connsiteY844" fmla="*/ 9330 h 10000"/>
                  <a:gd name="connsiteX845" fmla="*/ 7307 w 10000"/>
                  <a:gd name="connsiteY845" fmla="*/ 9310 h 10000"/>
                  <a:gd name="connsiteX846" fmla="*/ 7305 w 10000"/>
                  <a:gd name="connsiteY846" fmla="*/ 9291 h 10000"/>
                  <a:gd name="connsiteX847" fmla="*/ 7305 w 10000"/>
                  <a:gd name="connsiteY847" fmla="*/ 9278 h 10000"/>
                  <a:gd name="connsiteX848" fmla="*/ 7296 w 10000"/>
                  <a:gd name="connsiteY848" fmla="*/ 9268 h 10000"/>
                  <a:gd name="connsiteX849" fmla="*/ 7296 w 10000"/>
                  <a:gd name="connsiteY849" fmla="*/ 9249 h 10000"/>
                  <a:gd name="connsiteX850" fmla="*/ 7291 w 10000"/>
                  <a:gd name="connsiteY850" fmla="*/ 9226 h 10000"/>
                  <a:gd name="connsiteX851" fmla="*/ 7283 w 10000"/>
                  <a:gd name="connsiteY851" fmla="*/ 9213 h 10000"/>
                  <a:gd name="connsiteX852" fmla="*/ 7274 w 10000"/>
                  <a:gd name="connsiteY852" fmla="*/ 9194 h 10000"/>
                  <a:gd name="connsiteX853" fmla="*/ 7274 w 10000"/>
                  <a:gd name="connsiteY853" fmla="*/ 9174 h 10000"/>
                  <a:gd name="connsiteX854" fmla="*/ 7280 w 10000"/>
                  <a:gd name="connsiteY854" fmla="*/ 9148 h 10000"/>
                  <a:gd name="connsiteX855" fmla="*/ 7283 w 10000"/>
                  <a:gd name="connsiteY855" fmla="*/ 9119 h 10000"/>
                  <a:gd name="connsiteX856" fmla="*/ 7291 w 10000"/>
                  <a:gd name="connsiteY856" fmla="*/ 9100 h 10000"/>
                  <a:gd name="connsiteX857" fmla="*/ 7307 w 10000"/>
                  <a:gd name="connsiteY857" fmla="*/ 9080 h 10000"/>
                  <a:gd name="connsiteX858" fmla="*/ 7324 w 10000"/>
                  <a:gd name="connsiteY858" fmla="*/ 9054 h 10000"/>
                  <a:gd name="connsiteX859" fmla="*/ 7341 w 10000"/>
                  <a:gd name="connsiteY859" fmla="*/ 9054 h 10000"/>
                  <a:gd name="connsiteX860" fmla="*/ 7352 w 10000"/>
                  <a:gd name="connsiteY860" fmla="*/ 9054 h 10000"/>
                  <a:gd name="connsiteX861" fmla="*/ 7346 w 10000"/>
                  <a:gd name="connsiteY861" fmla="*/ 9032 h 10000"/>
                  <a:gd name="connsiteX862" fmla="*/ 7341 w 10000"/>
                  <a:gd name="connsiteY862" fmla="*/ 9022 h 10000"/>
                  <a:gd name="connsiteX863" fmla="*/ 7352 w 10000"/>
                  <a:gd name="connsiteY863" fmla="*/ 8999 h 10000"/>
                  <a:gd name="connsiteX864" fmla="*/ 7360 w 10000"/>
                  <a:gd name="connsiteY864" fmla="*/ 8967 h 10000"/>
                  <a:gd name="connsiteX865" fmla="*/ 7368 w 10000"/>
                  <a:gd name="connsiteY865" fmla="*/ 8922 h 10000"/>
                  <a:gd name="connsiteX866" fmla="*/ 7377 w 10000"/>
                  <a:gd name="connsiteY866" fmla="*/ 8896 h 10000"/>
                  <a:gd name="connsiteX867" fmla="*/ 7380 w 10000"/>
                  <a:gd name="connsiteY867" fmla="*/ 8867 h 10000"/>
                  <a:gd name="connsiteX868" fmla="*/ 7402 w 10000"/>
                  <a:gd name="connsiteY868" fmla="*/ 8824 h 10000"/>
                  <a:gd name="connsiteX869" fmla="*/ 7402 w 10000"/>
                  <a:gd name="connsiteY869" fmla="*/ 8808 h 10000"/>
                  <a:gd name="connsiteX870" fmla="*/ 7393 w 10000"/>
                  <a:gd name="connsiteY870" fmla="*/ 8795 h 10000"/>
                  <a:gd name="connsiteX871" fmla="*/ 7388 w 10000"/>
                  <a:gd name="connsiteY871" fmla="*/ 8799 h 10000"/>
                  <a:gd name="connsiteX872" fmla="*/ 7396 w 10000"/>
                  <a:gd name="connsiteY872" fmla="*/ 8789 h 10000"/>
                  <a:gd name="connsiteX873" fmla="*/ 7404 w 10000"/>
                  <a:gd name="connsiteY873" fmla="*/ 8789 h 10000"/>
                  <a:gd name="connsiteX874" fmla="*/ 7421 w 10000"/>
                  <a:gd name="connsiteY874" fmla="*/ 8769 h 10000"/>
                  <a:gd name="connsiteX875" fmla="*/ 7443 w 10000"/>
                  <a:gd name="connsiteY875" fmla="*/ 8763 h 10000"/>
                  <a:gd name="connsiteX876" fmla="*/ 7452 w 10000"/>
                  <a:gd name="connsiteY876" fmla="*/ 8769 h 10000"/>
                  <a:gd name="connsiteX877" fmla="*/ 7468 w 10000"/>
                  <a:gd name="connsiteY877" fmla="*/ 8769 h 10000"/>
                  <a:gd name="connsiteX878" fmla="*/ 7499 w 10000"/>
                  <a:gd name="connsiteY878" fmla="*/ 8763 h 10000"/>
                  <a:gd name="connsiteX879" fmla="*/ 7526 w 10000"/>
                  <a:gd name="connsiteY879" fmla="*/ 8763 h 10000"/>
                  <a:gd name="connsiteX880" fmla="*/ 7532 w 10000"/>
                  <a:gd name="connsiteY880" fmla="*/ 8763 h 10000"/>
                  <a:gd name="connsiteX881" fmla="*/ 7554 w 10000"/>
                  <a:gd name="connsiteY881" fmla="*/ 8744 h 10000"/>
                  <a:gd name="connsiteX882" fmla="*/ 7571 w 10000"/>
                  <a:gd name="connsiteY882" fmla="*/ 8731 h 10000"/>
                  <a:gd name="connsiteX883" fmla="*/ 7587 w 10000"/>
                  <a:gd name="connsiteY883" fmla="*/ 8711 h 10000"/>
                  <a:gd name="connsiteX884" fmla="*/ 7607 w 10000"/>
                  <a:gd name="connsiteY884" fmla="*/ 8711 h 10000"/>
                  <a:gd name="connsiteX885" fmla="*/ 7634 w 10000"/>
                  <a:gd name="connsiteY885" fmla="*/ 8705 h 10000"/>
                  <a:gd name="connsiteX886" fmla="*/ 7643 w 10000"/>
                  <a:gd name="connsiteY886" fmla="*/ 8682 h 10000"/>
                  <a:gd name="connsiteX887" fmla="*/ 7654 w 10000"/>
                  <a:gd name="connsiteY887" fmla="*/ 8666 h 10000"/>
                  <a:gd name="connsiteX888" fmla="*/ 7668 w 10000"/>
                  <a:gd name="connsiteY888" fmla="*/ 8666 h 10000"/>
                  <a:gd name="connsiteX889" fmla="*/ 7676 w 10000"/>
                  <a:gd name="connsiteY889" fmla="*/ 8682 h 10000"/>
                  <a:gd name="connsiteX890" fmla="*/ 7704 w 10000"/>
                  <a:gd name="connsiteY890" fmla="*/ 8669 h 10000"/>
                  <a:gd name="connsiteX891" fmla="*/ 7712 w 10000"/>
                  <a:gd name="connsiteY891" fmla="*/ 8669 h 10000"/>
                  <a:gd name="connsiteX892" fmla="*/ 7720 w 10000"/>
                  <a:gd name="connsiteY892" fmla="*/ 8669 h 10000"/>
                  <a:gd name="connsiteX893" fmla="*/ 7726 w 10000"/>
                  <a:gd name="connsiteY893" fmla="*/ 8656 h 10000"/>
                  <a:gd name="connsiteX894" fmla="*/ 7734 w 10000"/>
                  <a:gd name="connsiteY894" fmla="*/ 8650 h 10000"/>
                  <a:gd name="connsiteX895" fmla="*/ 7742 w 10000"/>
                  <a:gd name="connsiteY895" fmla="*/ 8650 h 10000"/>
                  <a:gd name="connsiteX896" fmla="*/ 7759 w 10000"/>
                  <a:gd name="connsiteY896" fmla="*/ 8650 h 10000"/>
                  <a:gd name="connsiteX897" fmla="*/ 7756 w 10000"/>
                  <a:gd name="connsiteY897" fmla="*/ 8630 h 10000"/>
                  <a:gd name="connsiteX898" fmla="*/ 7751 w 10000"/>
                  <a:gd name="connsiteY898" fmla="*/ 8627 h 10000"/>
                  <a:gd name="connsiteX899" fmla="*/ 7742 w 10000"/>
                  <a:gd name="connsiteY899" fmla="*/ 8620 h 10000"/>
                  <a:gd name="connsiteX900" fmla="*/ 7734 w 10000"/>
                  <a:gd name="connsiteY900" fmla="*/ 8591 h 10000"/>
                  <a:gd name="connsiteX901" fmla="*/ 7709 w 10000"/>
                  <a:gd name="connsiteY901" fmla="*/ 8582 h 10000"/>
                  <a:gd name="connsiteX902" fmla="*/ 7695 w 10000"/>
                  <a:gd name="connsiteY902" fmla="*/ 8578 h 10000"/>
                  <a:gd name="connsiteX903" fmla="*/ 7668 w 10000"/>
                  <a:gd name="connsiteY903" fmla="*/ 8562 h 10000"/>
                  <a:gd name="connsiteX904" fmla="*/ 7645 w 10000"/>
                  <a:gd name="connsiteY904" fmla="*/ 8552 h 10000"/>
                  <a:gd name="connsiteX905" fmla="*/ 7615 w 10000"/>
                  <a:gd name="connsiteY905" fmla="*/ 8543 h 10000"/>
                  <a:gd name="connsiteX906" fmla="*/ 7596 w 10000"/>
                  <a:gd name="connsiteY906" fmla="*/ 8527 h 10000"/>
                  <a:gd name="connsiteX907" fmla="*/ 7565 w 10000"/>
                  <a:gd name="connsiteY907" fmla="*/ 8494 h 10000"/>
                  <a:gd name="connsiteX908" fmla="*/ 7562 w 10000"/>
                  <a:gd name="connsiteY908" fmla="*/ 8475 h 10000"/>
                  <a:gd name="connsiteX909" fmla="*/ 7540 w 10000"/>
                  <a:gd name="connsiteY909" fmla="*/ 8455 h 10000"/>
                  <a:gd name="connsiteX910" fmla="*/ 7535 w 10000"/>
                  <a:gd name="connsiteY910" fmla="*/ 8446 h 10000"/>
                  <a:gd name="connsiteX911" fmla="*/ 7535 w 10000"/>
                  <a:gd name="connsiteY911" fmla="*/ 8420 h 10000"/>
                  <a:gd name="connsiteX912" fmla="*/ 7535 w 10000"/>
                  <a:gd name="connsiteY912" fmla="*/ 8391 h 10000"/>
                  <a:gd name="connsiteX913" fmla="*/ 7548 w 10000"/>
                  <a:gd name="connsiteY913" fmla="*/ 8345 h 10000"/>
                  <a:gd name="connsiteX914" fmla="*/ 7562 w 10000"/>
                  <a:gd name="connsiteY914" fmla="*/ 8319 h 10000"/>
                  <a:gd name="connsiteX915" fmla="*/ 7582 w 10000"/>
                  <a:gd name="connsiteY915" fmla="*/ 8310 h 10000"/>
                  <a:gd name="connsiteX916" fmla="*/ 7607 w 10000"/>
                  <a:gd name="connsiteY916" fmla="*/ 8300 h 10000"/>
                  <a:gd name="connsiteX917" fmla="*/ 7629 w 10000"/>
                  <a:gd name="connsiteY917" fmla="*/ 8300 h 10000"/>
                  <a:gd name="connsiteX918" fmla="*/ 7651 w 10000"/>
                  <a:gd name="connsiteY918" fmla="*/ 8297 h 10000"/>
                  <a:gd name="connsiteX919" fmla="*/ 7668 w 10000"/>
                  <a:gd name="connsiteY919" fmla="*/ 8280 h 10000"/>
                  <a:gd name="connsiteX920" fmla="*/ 7687 w 10000"/>
                  <a:gd name="connsiteY920" fmla="*/ 8267 h 10000"/>
                  <a:gd name="connsiteX921" fmla="*/ 7693 w 10000"/>
                  <a:gd name="connsiteY921" fmla="*/ 8261 h 10000"/>
                  <a:gd name="connsiteX922" fmla="*/ 7701 w 10000"/>
                  <a:gd name="connsiteY922" fmla="*/ 8248 h 10000"/>
                  <a:gd name="connsiteX923" fmla="*/ 7712 w 10000"/>
                  <a:gd name="connsiteY923" fmla="*/ 8238 h 10000"/>
                  <a:gd name="connsiteX924" fmla="*/ 7731 w 10000"/>
                  <a:gd name="connsiteY924" fmla="*/ 8222 h 10000"/>
                  <a:gd name="connsiteX925" fmla="*/ 7740 w 10000"/>
                  <a:gd name="connsiteY925" fmla="*/ 8206 h 10000"/>
                  <a:gd name="connsiteX926" fmla="*/ 7756 w 10000"/>
                  <a:gd name="connsiteY926" fmla="*/ 8183 h 10000"/>
                  <a:gd name="connsiteX927" fmla="*/ 7773 w 10000"/>
                  <a:gd name="connsiteY927" fmla="*/ 8177 h 10000"/>
                  <a:gd name="connsiteX928" fmla="*/ 7784 w 10000"/>
                  <a:gd name="connsiteY928" fmla="*/ 8183 h 10000"/>
                  <a:gd name="connsiteX929" fmla="*/ 7801 w 10000"/>
                  <a:gd name="connsiteY929" fmla="*/ 8174 h 10000"/>
                  <a:gd name="connsiteX930" fmla="*/ 7801 w 10000"/>
                  <a:gd name="connsiteY930" fmla="*/ 8157 h 10000"/>
                  <a:gd name="connsiteX931" fmla="*/ 7817 w 10000"/>
                  <a:gd name="connsiteY931" fmla="*/ 8164 h 10000"/>
                  <a:gd name="connsiteX932" fmla="*/ 7837 w 10000"/>
                  <a:gd name="connsiteY932" fmla="*/ 8164 h 10000"/>
                  <a:gd name="connsiteX933" fmla="*/ 7856 w 10000"/>
                  <a:gd name="connsiteY933" fmla="*/ 8164 h 10000"/>
                  <a:gd name="connsiteX934" fmla="*/ 7870 w 10000"/>
                  <a:gd name="connsiteY934" fmla="*/ 8167 h 10000"/>
                  <a:gd name="connsiteX935" fmla="*/ 7881 w 10000"/>
                  <a:gd name="connsiteY935" fmla="*/ 8174 h 10000"/>
                  <a:gd name="connsiteX936" fmla="*/ 7898 w 10000"/>
                  <a:gd name="connsiteY936" fmla="*/ 8187 h 10000"/>
                  <a:gd name="connsiteX937" fmla="*/ 7917 w 10000"/>
                  <a:gd name="connsiteY937" fmla="*/ 8187 h 10000"/>
                  <a:gd name="connsiteX938" fmla="*/ 7928 w 10000"/>
                  <a:gd name="connsiteY938" fmla="*/ 8157 h 10000"/>
                  <a:gd name="connsiteX939" fmla="*/ 7942 w 10000"/>
                  <a:gd name="connsiteY939" fmla="*/ 8157 h 10000"/>
                  <a:gd name="connsiteX940" fmla="*/ 7958 w 10000"/>
                  <a:gd name="connsiteY940" fmla="*/ 8164 h 10000"/>
                  <a:gd name="connsiteX941" fmla="*/ 7983 w 10000"/>
                  <a:gd name="connsiteY941" fmla="*/ 8144 h 10000"/>
                  <a:gd name="connsiteX942" fmla="*/ 8000 w 10000"/>
                  <a:gd name="connsiteY942" fmla="*/ 8109 h 10000"/>
                  <a:gd name="connsiteX943" fmla="*/ 7994 w 10000"/>
                  <a:gd name="connsiteY943" fmla="*/ 8093 h 10000"/>
                  <a:gd name="connsiteX944" fmla="*/ 7983 w 10000"/>
                  <a:gd name="connsiteY944" fmla="*/ 8070 h 10000"/>
                  <a:gd name="connsiteX945" fmla="*/ 7986 w 10000"/>
                  <a:gd name="connsiteY945" fmla="*/ 8063 h 10000"/>
                  <a:gd name="connsiteX946" fmla="*/ 7978 w 10000"/>
                  <a:gd name="connsiteY946" fmla="*/ 8044 h 10000"/>
                  <a:gd name="connsiteX947" fmla="*/ 7986 w 10000"/>
                  <a:gd name="connsiteY947" fmla="*/ 8002 h 10000"/>
                  <a:gd name="connsiteX948" fmla="*/ 7983 w 10000"/>
                  <a:gd name="connsiteY948" fmla="*/ 7947 h 10000"/>
                  <a:gd name="connsiteX949" fmla="*/ 7961 w 10000"/>
                  <a:gd name="connsiteY949" fmla="*/ 7931 h 10000"/>
                  <a:gd name="connsiteX950" fmla="*/ 7958 w 10000"/>
                  <a:gd name="connsiteY950" fmla="*/ 7898 h 10000"/>
                  <a:gd name="connsiteX951" fmla="*/ 7953 w 10000"/>
                  <a:gd name="connsiteY951" fmla="*/ 7856 h 10000"/>
                  <a:gd name="connsiteX952" fmla="*/ 7967 w 10000"/>
                  <a:gd name="connsiteY952" fmla="*/ 7837 h 10000"/>
                  <a:gd name="connsiteX953" fmla="*/ 7950 w 10000"/>
                  <a:gd name="connsiteY953" fmla="*/ 7824 h 10000"/>
                  <a:gd name="connsiteX954" fmla="*/ 7906 w 10000"/>
                  <a:gd name="connsiteY954" fmla="*/ 7814 h 10000"/>
                  <a:gd name="connsiteX955" fmla="*/ 7878 w 10000"/>
                  <a:gd name="connsiteY955" fmla="*/ 7814 h 10000"/>
                  <a:gd name="connsiteX956" fmla="*/ 7870 w 10000"/>
                  <a:gd name="connsiteY956" fmla="*/ 7795 h 10000"/>
                  <a:gd name="connsiteX957" fmla="*/ 7878 w 10000"/>
                  <a:gd name="connsiteY957" fmla="*/ 7778 h 10000"/>
                  <a:gd name="connsiteX958" fmla="*/ 7881 w 10000"/>
                  <a:gd name="connsiteY958" fmla="*/ 7775 h 10000"/>
                  <a:gd name="connsiteX959" fmla="*/ 7878 w 10000"/>
                  <a:gd name="connsiteY959" fmla="*/ 7743 h 10000"/>
                  <a:gd name="connsiteX960" fmla="*/ 7895 w 10000"/>
                  <a:gd name="connsiteY960" fmla="*/ 7733 h 10000"/>
                  <a:gd name="connsiteX961" fmla="*/ 7911 w 10000"/>
                  <a:gd name="connsiteY961" fmla="*/ 7710 h 10000"/>
                  <a:gd name="connsiteX962" fmla="*/ 7911 w 10000"/>
                  <a:gd name="connsiteY962" fmla="*/ 7665 h 10000"/>
                  <a:gd name="connsiteX963" fmla="*/ 7917 w 10000"/>
                  <a:gd name="connsiteY963" fmla="*/ 7600 h 10000"/>
                  <a:gd name="connsiteX964" fmla="*/ 7928 w 10000"/>
                  <a:gd name="connsiteY964" fmla="*/ 7581 h 10000"/>
                  <a:gd name="connsiteX965" fmla="*/ 7917 w 10000"/>
                  <a:gd name="connsiteY965" fmla="*/ 7474 h 10000"/>
                  <a:gd name="connsiteX966" fmla="*/ 7873 w 10000"/>
                  <a:gd name="connsiteY966" fmla="*/ 7335 h 10000"/>
                  <a:gd name="connsiteX967" fmla="*/ 7756 w 10000"/>
                  <a:gd name="connsiteY967" fmla="*/ 7050 h 10000"/>
                  <a:gd name="connsiteX968" fmla="*/ 7679 w 10000"/>
                  <a:gd name="connsiteY968" fmla="*/ 6839 h 10000"/>
                  <a:gd name="connsiteX969" fmla="*/ 7668 w 10000"/>
                  <a:gd name="connsiteY969" fmla="*/ 6823 h 10000"/>
                  <a:gd name="connsiteX970" fmla="*/ 7659 w 10000"/>
                  <a:gd name="connsiteY970" fmla="*/ 6768 h 10000"/>
                  <a:gd name="connsiteX971" fmla="*/ 7659 w 10000"/>
                  <a:gd name="connsiteY971" fmla="*/ 6739 h 10000"/>
                  <a:gd name="connsiteX972" fmla="*/ 7651 w 10000"/>
                  <a:gd name="connsiteY972" fmla="*/ 6713 h 10000"/>
                  <a:gd name="connsiteX973" fmla="*/ 7654 w 10000"/>
                  <a:gd name="connsiteY973" fmla="*/ 6684 h 10000"/>
                  <a:gd name="connsiteX974" fmla="*/ 7643 w 10000"/>
                  <a:gd name="connsiteY974" fmla="*/ 6626 h 10000"/>
                  <a:gd name="connsiteX975" fmla="*/ 7629 w 10000"/>
                  <a:gd name="connsiteY975" fmla="*/ 6600 h 10000"/>
                  <a:gd name="connsiteX976" fmla="*/ 7629 w 10000"/>
                  <a:gd name="connsiteY976" fmla="*/ 6580 h 10000"/>
                  <a:gd name="connsiteX977" fmla="*/ 7623 w 10000"/>
                  <a:gd name="connsiteY977" fmla="*/ 6541 h 10000"/>
                  <a:gd name="connsiteX978" fmla="*/ 7615 w 10000"/>
                  <a:gd name="connsiteY978" fmla="*/ 6522 h 10000"/>
                  <a:gd name="connsiteX979" fmla="*/ 7598 w 10000"/>
                  <a:gd name="connsiteY979" fmla="*/ 6509 h 10000"/>
                  <a:gd name="connsiteX980" fmla="*/ 7587 w 10000"/>
                  <a:gd name="connsiteY980" fmla="*/ 6493 h 10000"/>
                  <a:gd name="connsiteX981" fmla="*/ 7579 w 10000"/>
                  <a:gd name="connsiteY981" fmla="*/ 6464 h 10000"/>
                  <a:gd name="connsiteX982" fmla="*/ 7587 w 10000"/>
                  <a:gd name="connsiteY982" fmla="*/ 6438 h 10000"/>
                  <a:gd name="connsiteX983" fmla="*/ 7596 w 10000"/>
                  <a:gd name="connsiteY983" fmla="*/ 6425 h 10000"/>
                  <a:gd name="connsiteX984" fmla="*/ 7590 w 10000"/>
                  <a:gd name="connsiteY984" fmla="*/ 6396 h 10000"/>
                  <a:gd name="connsiteX985" fmla="*/ 7590 w 10000"/>
                  <a:gd name="connsiteY985" fmla="*/ 6373 h 10000"/>
                  <a:gd name="connsiteX986" fmla="*/ 7587 w 10000"/>
                  <a:gd name="connsiteY986" fmla="*/ 6354 h 10000"/>
                  <a:gd name="connsiteX987" fmla="*/ 7582 w 10000"/>
                  <a:gd name="connsiteY987" fmla="*/ 6344 h 10000"/>
                  <a:gd name="connsiteX988" fmla="*/ 7582 w 10000"/>
                  <a:gd name="connsiteY988" fmla="*/ 6324 h 10000"/>
                  <a:gd name="connsiteX989" fmla="*/ 7571 w 10000"/>
                  <a:gd name="connsiteY989" fmla="*/ 6302 h 10000"/>
                  <a:gd name="connsiteX990" fmla="*/ 7548 w 10000"/>
                  <a:gd name="connsiteY990" fmla="*/ 6256 h 10000"/>
                  <a:gd name="connsiteX991" fmla="*/ 7546 w 10000"/>
                  <a:gd name="connsiteY991" fmla="*/ 6218 h 10000"/>
                  <a:gd name="connsiteX992" fmla="*/ 7540 w 10000"/>
                  <a:gd name="connsiteY992" fmla="*/ 6159 h 10000"/>
                  <a:gd name="connsiteX993" fmla="*/ 7535 w 10000"/>
                  <a:gd name="connsiteY993" fmla="*/ 6114 h 10000"/>
                  <a:gd name="connsiteX994" fmla="*/ 7535 w 10000"/>
                  <a:gd name="connsiteY994" fmla="*/ 6088 h 10000"/>
                  <a:gd name="connsiteX995" fmla="*/ 7540 w 10000"/>
                  <a:gd name="connsiteY995" fmla="*/ 6049 h 10000"/>
                  <a:gd name="connsiteX996" fmla="*/ 7546 w 10000"/>
                  <a:gd name="connsiteY996" fmla="*/ 6004 h 10000"/>
                  <a:gd name="connsiteX997" fmla="*/ 7548 w 10000"/>
                  <a:gd name="connsiteY997" fmla="*/ 5965 h 10000"/>
                  <a:gd name="connsiteX998" fmla="*/ 7548 w 10000"/>
                  <a:gd name="connsiteY998" fmla="*/ 5946 h 10000"/>
                  <a:gd name="connsiteX999" fmla="*/ 7548 w 10000"/>
                  <a:gd name="connsiteY999" fmla="*/ 5933 h 10000"/>
                  <a:gd name="connsiteX1000" fmla="*/ 7548 w 10000"/>
                  <a:gd name="connsiteY1000" fmla="*/ 5910 h 10000"/>
                  <a:gd name="connsiteX1001" fmla="*/ 7548 w 10000"/>
                  <a:gd name="connsiteY1001" fmla="*/ 5897 h 10000"/>
                  <a:gd name="connsiteX1002" fmla="*/ 7546 w 10000"/>
                  <a:gd name="connsiteY1002" fmla="*/ 5871 h 10000"/>
                  <a:gd name="connsiteX1003" fmla="*/ 7535 w 10000"/>
                  <a:gd name="connsiteY1003" fmla="*/ 5839 h 10000"/>
                  <a:gd name="connsiteX1004" fmla="*/ 7524 w 10000"/>
                  <a:gd name="connsiteY1004" fmla="*/ 5797 h 10000"/>
                  <a:gd name="connsiteX1005" fmla="*/ 7518 w 10000"/>
                  <a:gd name="connsiteY1005" fmla="*/ 5767 h 10000"/>
                  <a:gd name="connsiteX1006" fmla="*/ 7515 w 10000"/>
                  <a:gd name="connsiteY1006" fmla="*/ 5745 h 10000"/>
                  <a:gd name="connsiteX1007" fmla="*/ 7501 w 10000"/>
                  <a:gd name="connsiteY1007" fmla="*/ 5683 h 10000"/>
                  <a:gd name="connsiteX1008" fmla="*/ 7490 w 10000"/>
                  <a:gd name="connsiteY1008" fmla="*/ 5631 h 10000"/>
                  <a:gd name="connsiteX1009" fmla="*/ 7482 w 10000"/>
                  <a:gd name="connsiteY1009" fmla="*/ 5593 h 10000"/>
                  <a:gd name="connsiteX1010" fmla="*/ 7476 w 10000"/>
                  <a:gd name="connsiteY1010" fmla="*/ 5570 h 10000"/>
                  <a:gd name="connsiteX1011" fmla="*/ 7476 w 10000"/>
                  <a:gd name="connsiteY1011" fmla="*/ 5528 h 10000"/>
                  <a:gd name="connsiteX1012" fmla="*/ 7482 w 10000"/>
                  <a:gd name="connsiteY1012" fmla="*/ 5502 h 10000"/>
                  <a:gd name="connsiteX1013" fmla="*/ 7490 w 10000"/>
                  <a:gd name="connsiteY1013" fmla="*/ 5489 h 10000"/>
                  <a:gd name="connsiteX1014" fmla="*/ 7499 w 10000"/>
                  <a:gd name="connsiteY1014" fmla="*/ 5479 h 10000"/>
                  <a:gd name="connsiteX1015" fmla="*/ 7493 w 10000"/>
                  <a:gd name="connsiteY1015" fmla="*/ 5427 h 10000"/>
                  <a:gd name="connsiteX1016" fmla="*/ 7501 w 10000"/>
                  <a:gd name="connsiteY1016" fmla="*/ 5415 h 10000"/>
                  <a:gd name="connsiteX1017" fmla="*/ 7510 w 10000"/>
                  <a:gd name="connsiteY1017" fmla="*/ 5398 h 10000"/>
                  <a:gd name="connsiteX1018" fmla="*/ 7515 w 10000"/>
                  <a:gd name="connsiteY1018" fmla="*/ 5379 h 10000"/>
                  <a:gd name="connsiteX1019" fmla="*/ 7526 w 10000"/>
                  <a:gd name="connsiteY1019" fmla="*/ 5366 h 10000"/>
                  <a:gd name="connsiteX1020" fmla="*/ 7518 w 10000"/>
                  <a:gd name="connsiteY1020" fmla="*/ 5350 h 10000"/>
                  <a:gd name="connsiteX1021" fmla="*/ 7518 w 10000"/>
                  <a:gd name="connsiteY1021" fmla="*/ 5330 h 10000"/>
                  <a:gd name="connsiteX1022" fmla="*/ 7526 w 10000"/>
                  <a:gd name="connsiteY1022" fmla="*/ 5311 h 10000"/>
                  <a:gd name="connsiteX1023" fmla="*/ 7540 w 10000"/>
                  <a:gd name="connsiteY1023" fmla="*/ 5291 h 10000"/>
                  <a:gd name="connsiteX1024" fmla="*/ 7540 w 10000"/>
                  <a:gd name="connsiteY1024" fmla="*/ 5266 h 10000"/>
                  <a:gd name="connsiteX1025" fmla="*/ 7540 w 10000"/>
                  <a:gd name="connsiteY1025" fmla="*/ 5256 h 10000"/>
                  <a:gd name="connsiteX1026" fmla="*/ 7524 w 10000"/>
                  <a:gd name="connsiteY1026" fmla="*/ 5233 h 10000"/>
                  <a:gd name="connsiteX1027" fmla="*/ 7515 w 10000"/>
                  <a:gd name="connsiteY1027" fmla="*/ 5217 h 10000"/>
                  <a:gd name="connsiteX1028" fmla="*/ 7490 w 10000"/>
                  <a:gd name="connsiteY1028" fmla="*/ 5178 h 10000"/>
                  <a:gd name="connsiteX1029" fmla="*/ 7474 w 10000"/>
                  <a:gd name="connsiteY1029" fmla="*/ 5162 h 10000"/>
                  <a:gd name="connsiteX1030" fmla="*/ 7457 w 10000"/>
                  <a:gd name="connsiteY1030" fmla="*/ 5120 h 10000"/>
                  <a:gd name="connsiteX1031" fmla="*/ 7421 w 10000"/>
                  <a:gd name="connsiteY1031" fmla="*/ 5087 h 10000"/>
                  <a:gd name="connsiteX1032" fmla="*/ 7380 w 10000"/>
                  <a:gd name="connsiteY1032" fmla="*/ 5068 h 10000"/>
                  <a:gd name="connsiteX1033" fmla="*/ 7355 w 10000"/>
                  <a:gd name="connsiteY1033" fmla="*/ 5058 h 10000"/>
                  <a:gd name="connsiteX1034" fmla="*/ 7332 w 10000"/>
                  <a:gd name="connsiteY1034" fmla="*/ 5049 h 10000"/>
                  <a:gd name="connsiteX1035" fmla="*/ 7305 w 10000"/>
                  <a:gd name="connsiteY1035" fmla="*/ 5016 h 10000"/>
                  <a:gd name="connsiteX1036" fmla="*/ 7305 w 10000"/>
                  <a:gd name="connsiteY1036" fmla="*/ 5000 h 10000"/>
                  <a:gd name="connsiteX1037" fmla="*/ 7296 w 10000"/>
                  <a:gd name="connsiteY1037" fmla="*/ 4971 h 10000"/>
                  <a:gd name="connsiteX1038" fmla="*/ 7288 w 10000"/>
                  <a:gd name="connsiteY1038" fmla="*/ 4945 h 10000"/>
                  <a:gd name="connsiteX1039" fmla="*/ 7280 w 10000"/>
                  <a:gd name="connsiteY1039" fmla="*/ 4916 h 10000"/>
                  <a:gd name="connsiteX1040" fmla="*/ 7291 w 10000"/>
                  <a:gd name="connsiteY1040" fmla="*/ 4887 h 10000"/>
                  <a:gd name="connsiteX1041" fmla="*/ 7291 w 10000"/>
                  <a:gd name="connsiteY1041" fmla="*/ 4858 h 10000"/>
                  <a:gd name="connsiteX1042" fmla="*/ 7271 w 10000"/>
                  <a:gd name="connsiteY1042" fmla="*/ 4819 h 10000"/>
                  <a:gd name="connsiteX1043" fmla="*/ 7255 w 10000"/>
                  <a:gd name="connsiteY1043" fmla="*/ 4828 h 10000"/>
                  <a:gd name="connsiteX1044" fmla="*/ 7235 w 10000"/>
                  <a:gd name="connsiteY1044" fmla="*/ 4841 h 10000"/>
                  <a:gd name="connsiteX1045" fmla="*/ 7216 w 10000"/>
                  <a:gd name="connsiteY1045" fmla="*/ 4867 h 10000"/>
                  <a:gd name="connsiteX1046" fmla="*/ 7191 w 10000"/>
                  <a:gd name="connsiteY1046" fmla="*/ 4870 h 10000"/>
                  <a:gd name="connsiteX1047" fmla="*/ 7155 w 10000"/>
                  <a:gd name="connsiteY1047" fmla="*/ 4887 h 10000"/>
                  <a:gd name="connsiteX1048" fmla="*/ 7122 w 10000"/>
                  <a:gd name="connsiteY1048" fmla="*/ 4893 h 10000"/>
                  <a:gd name="connsiteX1049" fmla="*/ 7105 w 10000"/>
                  <a:gd name="connsiteY1049" fmla="*/ 4896 h 10000"/>
                  <a:gd name="connsiteX1050" fmla="*/ 7094 w 10000"/>
                  <a:gd name="connsiteY1050" fmla="*/ 4916 h 10000"/>
                  <a:gd name="connsiteX1051" fmla="*/ 7080 w 10000"/>
                  <a:gd name="connsiteY1051" fmla="*/ 4903 h 10000"/>
                  <a:gd name="connsiteX1052" fmla="*/ 7072 w 10000"/>
                  <a:gd name="connsiteY1052" fmla="*/ 4851 h 10000"/>
                  <a:gd name="connsiteX1053" fmla="*/ 7042 w 10000"/>
                  <a:gd name="connsiteY1053" fmla="*/ 4819 h 10000"/>
                  <a:gd name="connsiteX1054" fmla="*/ 7030 w 10000"/>
                  <a:gd name="connsiteY1054" fmla="*/ 4780 h 10000"/>
                  <a:gd name="connsiteX1055" fmla="*/ 7039 w 10000"/>
                  <a:gd name="connsiteY1055" fmla="*/ 4757 h 10000"/>
                  <a:gd name="connsiteX1056" fmla="*/ 7047 w 10000"/>
                  <a:gd name="connsiteY1056" fmla="*/ 4744 h 10000"/>
                  <a:gd name="connsiteX1057" fmla="*/ 7022 w 10000"/>
                  <a:gd name="connsiteY1057" fmla="*/ 4725 h 10000"/>
                  <a:gd name="connsiteX1058" fmla="*/ 7000 w 10000"/>
                  <a:gd name="connsiteY1058" fmla="*/ 4715 h 10000"/>
                  <a:gd name="connsiteX1059" fmla="*/ 6975 w 10000"/>
                  <a:gd name="connsiteY1059" fmla="*/ 4709 h 10000"/>
                  <a:gd name="connsiteX1060" fmla="*/ 6945 w 10000"/>
                  <a:gd name="connsiteY1060" fmla="*/ 4696 h 10000"/>
                  <a:gd name="connsiteX1061" fmla="*/ 6953 w 10000"/>
                  <a:gd name="connsiteY1061" fmla="*/ 4679 h 10000"/>
                  <a:gd name="connsiteX1062" fmla="*/ 6961 w 10000"/>
                  <a:gd name="connsiteY1062" fmla="*/ 4660 h 10000"/>
                  <a:gd name="connsiteX1063" fmla="*/ 6983 w 10000"/>
                  <a:gd name="connsiteY1063" fmla="*/ 4644 h 10000"/>
                  <a:gd name="connsiteX1064" fmla="*/ 7014 w 10000"/>
                  <a:gd name="connsiteY1064" fmla="*/ 4634 h 10000"/>
                  <a:gd name="connsiteX1065" fmla="*/ 7025 w 10000"/>
                  <a:gd name="connsiteY1065" fmla="*/ 4615 h 10000"/>
                  <a:gd name="connsiteX1066" fmla="*/ 7047 w 10000"/>
                  <a:gd name="connsiteY1066" fmla="*/ 4582 h 10000"/>
                  <a:gd name="connsiteX1067" fmla="*/ 7069 w 10000"/>
                  <a:gd name="connsiteY1067" fmla="*/ 4563 h 10000"/>
                  <a:gd name="connsiteX1068" fmla="*/ 7078 w 10000"/>
                  <a:gd name="connsiteY1068" fmla="*/ 4553 h 10000"/>
                  <a:gd name="connsiteX1069" fmla="*/ 7097 w 10000"/>
                  <a:gd name="connsiteY1069" fmla="*/ 4527 h 10000"/>
                  <a:gd name="connsiteX1070" fmla="*/ 7122 w 10000"/>
                  <a:gd name="connsiteY1070" fmla="*/ 4517 h 10000"/>
                  <a:gd name="connsiteX1071" fmla="*/ 7139 w 10000"/>
                  <a:gd name="connsiteY1071" fmla="*/ 4488 h 10000"/>
                  <a:gd name="connsiteX1072" fmla="*/ 7147 w 10000"/>
                  <a:gd name="connsiteY1072" fmla="*/ 4459 h 10000"/>
                  <a:gd name="connsiteX1073" fmla="*/ 7161 w 10000"/>
                  <a:gd name="connsiteY1073" fmla="*/ 4440 h 10000"/>
                  <a:gd name="connsiteX1074" fmla="*/ 7177 w 10000"/>
                  <a:gd name="connsiteY1074" fmla="*/ 4430 h 10000"/>
                  <a:gd name="connsiteX1075" fmla="*/ 7202 w 10000"/>
                  <a:gd name="connsiteY1075" fmla="*/ 4407 h 10000"/>
                  <a:gd name="connsiteX1076" fmla="*/ 7224 w 10000"/>
                  <a:gd name="connsiteY1076" fmla="*/ 4417 h 10000"/>
                  <a:gd name="connsiteX1077" fmla="*/ 7241 w 10000"/>
                  <a:gd name="connsiteY1077" fmla="*/ 4404 h 10000"/>
                  <a:gd name="connsiteX1078" fmla="*/ 7263 w 10000"/>
                  <a:gd name="connsiteY1078" fmla="*/ 4398 h 10000"/>
                  <a:gd name="connsiteX1079" fmla="*/ 7283 w 10000"/>
                  <a:gd name="connsiteY1079" fmla="*/ 4424 h 10000"/>
                  <a:gd name="connsiteX1080" fmla="*/ 7305 w 10000"/>
                  <a:gd name="connsiteY1080" fmla="*/ 4433 h 10000"/>
                  <a:gd name="connsiteX1081" fmla="*/ 7332 w 10000"/>
                  <a:gd name="connsiteY1081" fmla="*/ 4443 h 10000"/>
                  <a:gd name="connsiteX1082" fmla="*/ 7380 w 10000"/>
                  <a:gd name="connsiteY1082" fmla="*/ 4398 h 10000"/>
                  <a:gd name="connsiteX1083" fmla="*/ 7404 w 10000"/>
                  <a:gd name="connsiteY1083" fmla="*/ 4378 h 10000"/>
                  <a:gd name="connsiteX1084" fmla="*/ 7418 w 10000"/>
                  <a:gd name="connsiteY1084" fmla="*/ 4369 h 10000"/>
                  <a:gd name="connsiteX1085" fmla="*/ 7443 w 10000"/>
                  <a:gd name="connsiteY1085" fmla="*/ 4356 h 10000"/>
                  <a:gd name="connsiteX1086" fmla="*/ 7460 w 10000"/>
                  <a:gd name="connsiteY1086" fmla="*/ 4385 h 10000"/>
                  <a:gd name="connsiteX1087" fmla="*/ 7460 w 10000"/>
                  <a:gd name="connsiteY1087" fmla="*/ 4404 h 10000"/>
                  <a:gd name="connsiteX1088" fmla="*/ 7499 w 10000"/>
                  <a:gd name="connsiteY1088" fmla="*/ 4417 h 10000"/>
                  <a:gd name="connsiteX1089" fmla="*/ 7515 w 10000"/>
                  <a:gd name="connsiteY1089" fmla="*/ 4414 h 10000"/>
                  <a:gd name="connsiteX1090" fmla="*/ 7565 w 10000"/>
                  <a:gd name="connsiteY1090" fmla="*/ 4385 h 10000"/>
                  <a:gd name="connsiteX1091" fmla="*/ 7579 w 10000"/>
                  <a:gd name="connsiteY1091" fmla="*/ 4346 h 10000"/>
                  <a:gd name="connsiteX1092" fmla="*/ 7582 w 10000"/>
                  <a:gd name="connsiteY1092" fmla="*/ 4317 h 10000"/>
                  <a:gd name="connsiteX1093" fmla="*/ 7590 w 10000"/>
                  <a:gd name="connsiteY1093" fmla="*/ 4301 h 10000"/>
                  <a:gd name="connsiteX1094" fmla="*/ 7612 w 10000"/>
                  <a:gd name="connsiteY1094" fmla="*/ 4271 h 10000"/>
                  <a:gd name="connsiteX1095" fmla="*/ 7623 w 10000"/>
                  <a:gd name="connsiteY1095" fmla="*/ 4262 h 10000"/>
                  <a:gd name="connsiteX1096" fmla="*/ 7634 w 10000"/>
                  <a:gd name="connsiteY1096" fmla="*/ 4245 h 10000"/>
                  <a:gd name="connsiteX1097" fmla="*/ 7645 w 10000"/>
                  <a:gd name="connsiteY1097" fmla="*/ 4265 h 10000"/>
                  <a:gd name="connsiteX1098" fmla="*/ 7670 w 10000"/>
                  <a:gd name="connsiteY1098" fmla="*/ 4284 h 10000"/>
                  <a:gd name="connsiteX1099" fmla="*/ 7701 w 10000"/>
                  <a:gd name="connsiteY1099" fmla="*/ 4275 h 10000"/>
                  <a:gd name="connsiteX1100" fmla="*/ 7717 w 10000"/>
                  <a:gd name="connsiteY1100" fmla="*/ 4275 h 10000"/>
                  <a:gd name="connsiteX1101" fmla="*/ 7740 w 10000"/>
                  <a:gd name="connsiteY1101" fmla="*/ 4284 h 10000"/>
                  <a:gd name="connsiteX1102" fmla="*/ 7767 w 10000"/>
                  <a:gd name="connsiteY1102" fmla="*/ 4284 h 10000"/>
                  <a:gd name="connsiteX1103" fmla="*/ 7895 w 10000"/>
                  <a:gd name="connsiteY1103" fmla="*/ 4207 h 10000"/>
                  <a:gd name="connsiteX1104" fmla="*/ 7895 w 10000"/>
                  <a:gd name="connsiteY1104" fmla="*/ 4187 h 10000"/>
                  <a:gd name="connsiteX1105" fmla="*/ 7895 w 10000"/>
                  <a:gd name="connsiteY1105" fmla="*/ 4171 h 10000"/>
                  <a:gd name="connsiteX1106" fmla="*/ 7903 w 10000"/>
                  <a:gd name="connsiteY1106" fmla="*/ 4148 h 10000"/>
                  <a:gd name="connsiteX1107" fmla="*/ 7917 w 10000"/>
                  <a:gd name="connsiteY1107" fmla="*/ 4158 h 10000"/>
                  <a:gd name="connsiteX1108" fmla="*/ 7967 w 10000"/>
                  <a:gd name="connsiteY1108" fmla="*/ 4203 h 10000"/>
                  <a:gd name="connsiteX1109" fmla="*/ 7994 w 10000"/>
                  <a:gd name="connsiteY1109" fmla="*/ 4203 h 10000"/>
                  <a:gd name="connsiteX1110" fmla="*/ 8064 w 10000"/>
                  <a:gd name="connsiteY1110" fmla="*/ 4242 h 10000"/>
                  <a:gd name="connsiteX1111" fmla="*/ 8083 w 10000"/>
                  <a:gd name="connsiteY1111" fmla="*/ 4245 h 10000"/>
                  <a:gd name="connsiteX1112" fmla="*/ 8105 w 10000"/>
                  <a:gd name="connsiteY1112" fmla="*/ 4226 h 10000"/>
                  <a:gd name="connsiteX1113" fmla="*/ 8136 w 10000"/>
                  <a:gd name="connsiteY1113" fmla="*/ 4187 h 10000"/>
                  <a:gd name="connsiteX1114" fmla="*/ 8161 w 10000"/>
                  <a:gd name="connsiteY1114" fmla="*/ 4168 h 10000"/>
                  <a:gd name="connsiteX1115" fmla="*/ 8172 w 10000"/>
                  <a:gd name="connsiteY1115" fmla="*/ 4161 h 10000"/>
                  <a:gd name="connsiteX1116" fmla="*/ 8208 w 10000"/>
                  <a:gd name="connsiteY1116" fmla="*/ 4168 h 10000"/>
                  <a:gd name="connsiteX1117" fmla="*/ 8235 w 10000"/>
                  <a:gd name="connsiteY1117" fmla="*/ 4168 h 10000"/>
                  <a:gd name="connsiteX1118" fmla="*/ 8258 w 10000"/>
                  <a:gd name="connsiteY1118" fmla="*/ 4152 h 10000"/>
                  <a:gd name="connsiteX1119" fmla="*/ 8283 w 10000"/>
                  <a:gd name="connsiteY1119" fmla="*/ 4152 h 10000"/>
                  <a:gd name="connsiteX1120" fmla="*/ 8299 w 10000"/>
                  <a:gd name="connsiteY1120" fmla="*/ 4132 h 10000"/>
                  <a:gd name="connsiteX1121" fmla="*/ 8316 w 10000"/>
                  <a:gd name="connsiteY1121" fmla="*/ 4113 h 10000"/>
                  <a:gd name="connsiteX1122" fmla="*/ 8330 w 10000"/>
                  <a:gd name="connsiteY1122" fmla="*/ 4084 h 10000"/>
                  <a:gd name="connsiteX1123" fmla="*/ 8341 w 10000"/>
                  <a:gd name="connsiteY1123" fmla="*/ 4058 h 10000"/>
                  <a:gd name="connsiteX1124" fmla="*/ 8349 w 10000"/>
                  <a:gd name="connsiteY1124" fmla="*/ 4064 h 10000"/>
                  <a:gd name="connsiteX1125" fmla="*/ 8366 w 10000"/>
                  <a:gd name="connsiteY1125" fmla="*/ 4067 h 10000"/>
                  <a:gd name="connsiteX1126" fmla="*/ 8374 w 10000"/>
                  <a:gd name="connsiteY1126" fmla="*/ 4084 h 10000"/>
                  <a:gd name="connsiteX1127" fmla="*/ 8402 w 10000"/>
                  <a:gd name="connsiteY1127" fmla="*/ 4054 h 10000"/>
                  <a:gd name="connsiteX1128" fmla="*/ 8427 w 10000"/>
                  <a:gd name="connsiteY1128" fmla="*/ 4028 h 10000"/>
                  <a:gd name="connsiteX1129" fmla="*/ 8438 w 10000"/>
                  <a:gd name="connsiteY1129" fmla="*/ 4025 h 10000"/>
                  <a:gd name="connsiteX1130" fmla="*/ 8468 w 10000"/>
                  <a:gd name="connsiteY1130" fmla="*/ 4006 h 10000"/>
                  <a:gd name="connsiteX1131" fmla="*/ 8485 w 10000"/>
                  <a:gd name="connsiteY1131" fmla="*/ 3999 h 10000"/>
                  <a:gd name="connsiteX1132" fmla="*/ 8493 w 10000"/>
                  <a:gd name="connsiteY1132" fmla="*/ 4025 h 10000"/>
                  <a:gd name="connsiteX1133" fmla="*/ 8515 w 10000"/>
                  <a:gd name="connsiteY1133" fmla="*/ 4028 h 10000"/>
                  <a:gd name="connsiteX1134" fmla="*/ 8543 w 10000"/>
                  <a:gd name="connsiteY1134" fmla="*/ 4009 h 10000"/>
                  <a:gd name="connsiteX1135" fmla="*/ 8551 w 10000"/>
                  <a:gd name="connsiteY1135" fmla="*/ 3990 h 10000"/>
                  <a:gd name="connsiteX1136" fmla="*/ 8582 w 10000"/>
                  <a:gd name="connsiteY1136" fmla="*/ 3977 h 10000"/>
                  <a:gd name="connsiteX1137" fmla="*/ 8596 w 10000"/>
                  <a:gd name="connsiteY1137" fmla="*/ 3977 h 10000"/>
                  <a:gd name="connsiteX1138" fmla="*/ 8607 w 10000"/>
                  <a:gd name="connsiteY1138" fmla="*/ 3980 h 10000"/>
                  <a:gd name="connsiteX1139" fmla="*/ 8645 w 10000"/>
                  <a:gd name="connsiteY1139" fmla="*/ 3970 h 10000"/>
                  <a:gd name="connsiteX1140" fmla="*/ 8654 w 10000"/>
                  <a:gd name="connsiteY1140" fmla="*/ 3951 h 10000"/>
                  <a:gd name="connsiteX1141" fmla="*/ 8670 w 10000"/>
                  <a:gd name="connsiteY1141" fmla="*/ 3935 h 10000"/>
                  <a:gd name="connsiteX1142" fmla="*/ 8695 w 10000"/>
                  <a:gd name="connsiteY1142" fmla="*/ 3935 h 10000"/>
                  <a:gd name="connsiteX1143" fmla="*/ 8704 w 10000"/>
                  <a:gd name="connsiteY1143" fmla="*/ 3951 h 10000"/>
                  <a:gd name="connsiteX1144" fmla="*/ 8717 w 10000"/>
                  <a:gd name="connsiteY1144" fmla="*/ 3964 h 10000"/>
                  <a:gd name="connsiteX1145" fmla="*/ 8751 w 10000"/>
                  <a:gd name="connsiteY1145" fmla="*/ 3951 h 10000"/>
                  <a:gd name="connsiteX1146" fmla="*/ 8776 w 10000"/>
                  <a:gd name="connsiteY1146" fmla="*/ 3935 h 10000"/>
                  <a:gd name="connsiteX1147" fmla="*/ 8798 w 10000"/>
                  <a:gd name="connsiteY1147" fmla="*/ 3925 h 10000"/>
                  <a:gd name="connsiteX1148" fmla="*/ 8806 w 10000"/>
                  <a:gd name="connsiteY1148" fmla="*/ 3892 h 10000"/>
                  <a:gd name="connsiteX1149" fmla="*/ 8814 w 10000"/>
                  <a:gd name="connsiteY1149" fmla="*/ 3876 h 10000"/>
                  <a:gd name="connsiteX1150" fmla="*/ 8839 w 10000"/>
                  <a:gd name="connsiteY1150" fmla="*/ 3873 h 10000"/>
                  <a:gd name="connsiteX1151" fmla="*/ 8842 w 10000"/>
                  <a:gd name="connsiteY1151" fmla="*/ 3876 h 10000"/>
                  <a:gd name="connsiteX1152" fmla="*/ 8856 w 10000"/>
                  <a:gd name="connsiteY1152" fmla="*/ 3863 h 10000"/>
                  <a:gd name="connsiteX1153" fmla="*/ 8856 w 10000"/>
                  <a:gd name="connsiteY1153" fmla="*/ 3841 h 10000"/>
                  <a:gd name="connsiteX1154" fmla="*/ 8870 w 10000"/>
                  <a:gd name="connsiteY1154" fmla="*/ 3821 h 10000"/>
                  <a:gd name="connsiteX1155" fmla="*/ 8903 w 10000"/>
                  <a:gd name="connsiteY1155" fmla="*/ 3802 h 10000"/>
                  <a:gd name="connsiteX1156" fmla="*/ 8914 w 10000"/>
                  <a:gd name="connsiteY1156" fmla="*/ 3782 h 10000"/>
                  <a:gd name="connsiteX1157" fmla="*/ 8939 w 10000"/>
                  <a:gd name="connsiteY1157" fmla="*/ 3782 h 10000"/>
                  <a:gd name="connsiteX1158" fmla="*/ 8961 w 10000"/>
                  <a:gd name="connsiteY1158" fmla="*/ 3779 h 10000"/>
                  <a:gd name="connsiteX1159" fmla="*/ 8983 w 10000"/>
                  <a:gd name="connsiteY1159" fmla="*/ 3760 h 10000"/>
                  <a:gd name="connsiteX1160" fmla="*/ 9003 w 10000"/>
                  <a:gd name="connsiteY1160" fmla="*/ 3763 h 10000"/>
                  <a:gd name="connsiteX1161" fmla="*/ 9019 w 10000"/>
                  <a:gd name="connsiteY1161" fmla="*/ 3779 h 10000"/>
                  <a:gd name="connsiteX1162" fmla="*/ 9050 w 10000"/>
                  <a:gd name="connsiteY1162" fmla="*/ 3812 h 10000"/>
                  <a:gd name="connsiteX1163" fmla="*/ 9080 w 10000"/>
                  <a:gd name="connsiteY1163" fmla="*/ 3831 h 10000"/>
                  <a:gd name="connsiteX1164" fmla="*/ 9097 w 10000"/>
                  <a:gd name="connsiteY1164" fmla="*/ 3867 h 10000"/>
                  <a:gd name="connsiteX1165" fmla="*/ 9114 w 10000"/>
                  <a:gd name="connsiteY1165" fmla="*/ 3902 h 10000"/>
                  <a:gd name="connsiteX1166" fmla="*/ 9122 w 10000"/>
                  <a:gd name="connsiteY1166" fmla="*/ 3935 h 10000"/>
                  <a:gd name="connsiteX1167" fmla="*/ 9125 w 10000"/>
                  <a:gd name="connsiteY1167" fmla="*/ 3964 h 10000"/>
                  <a:gd name="connsiteX1168" fmla="*/ 9130 w 10000"/>
                  <a:gd name="connsiteY1168" fmla="*/ 3999 h 10000"/>
                  <a:gd name="connsiteX1169" fmla="*/ 9130 w 10000"/>
                  <a:gd name="connsiteY1169" fmla="*/ 4054 h 10000"/>
                  <a:gd name="connsiteX1170" fmla="*/ 9155 w 10000"/>
                  <a:gd name="connsiteY1170" fmla="*/ 4093 h 10000"/>
                  <a:gd name="connsiteX1171" fmla="*/ 9169 w 10000"/>
                  <a:gd name="connsiteY1171" fmla="*/ 4090 h 10000"/>
                  <a:gd name="connsiteX1172" fmla="*/ 9211 w 10000"/>
                  <a:gd name="connsiteY1172" fmla="*/ 4077 h 10000"/>
                  <a:gd name="connsiteX1173" fmla="*/ 9244 w 10000"/>
                  <a:gd name="connsiteY1173" fmla="*/ 4077 h 10000"/>
                  <a:gd name="connsiteX1174" fmla="*/ 9252 w 10000"/>
                  <a:gd name="connsiteY1174" fmla="*/ 4103 h 10000"/>
                  <a:gd name="connsiteX1175" fmla="*/ 9258 w 10000"/>
                  <a:gd name="connsiteY1175" fmla="*/ 4148 h 10000"/>
                  <a:gd name="connsiteX1176" fmla="*/ 9269 w 10000"/>
                  <a:gd name="connsiteY1176" fmla="*/ 4158 h 10000"/>
                  <a:gd name="connsiteX1177" fmla="*/ 9294 w 10000"/>
                  <a:gd name="connsiteY1177" fmla="*/ 4158 h 10000"/>
                  <a:gd name="connsiteX1178" fmla="*/ 9319 w 10000"/>
                  <a:gd name="connsiteY1178" fmla="*/ 4168 h 10000"/>
                  <a:gd name="connsiteX1179" fmla="*/ 9346 w 10000"/>
                  <a:gd name="connsiteY1179" fmla="*/ 4190 h 10000"/>
                  <a:gd name="connsiteX1180" fmla="*/ 9357 w 10000"/>
                  <a:gd name="connsiteY1180" fmla="*/ 4168 h 10000"/>
                  <a:gd name="connsiteX1181" fmla="*/ 9371 w 10000"/>
                  <a:gd name="connsiteY1181" fmla="*/ 4132 h 10000"/>
                  <a:gd name="connsiteX1182" fmla="*/ 9391 w 10000"/>
                  <a:gd name="connsiteY1182" fmla="*/ 4113 h 10000"/>
                  <a:gd name="connsiteX1183" fmla="*/ 9407 w 10000"/>
                  <a:gd name="connsiteY1183" fmla="*/ 4103 h 10000"/>
                  <a:gd name="connsiteX1184" fmla="*/ 9435 w 10000"/>
                  <a:gd name="connsiteY1184" fmla="*/ 4100 h 10000"/>
                  <a:gd name="connsiteX1185" fmla="*/ 9460 w 10000"/>
                  <a:gd name="connsiteY1185" fmla="*/ 4084 h 10000"/>
                  <a:gd name="connsiteX1186" fmla="*/ 9485 w 10000"/>
                  <a:gd name="connsiteY1186" fmla="*/ 4067 h 10000"/>
                  <a:gd name="connsiteX1187" fmla="*/ 9496 w 10000"/>
                  <a:gd name="connsiteY1187" fmla="*/ 4054 h 10000"/>
                  <a:gd name="connsiteX1188" fmla="*/ 9526 w 10000"/>
                  <a:gd name="connsiteY1188" fmla="*/ 4048 h 10000"/>
                  <a:gd name="connsiteX1189" fmla="*/ 9557 w 10000"/>
                  <a:gd name="connsiteY1189" fmla="*/ 4038 h 10000"/>
                  <a:gd name="connsiteX1190" fmla="*/ 9584 w 10000"/>
                  <a:gd name="connsiteY1190" fmla="*/ 4019 h 10000"/>
                  <a:gd name="connsiteX1191" fmla="*/ 9623 w 10000"/>
                  <a:gd name="connsiteY1191" fmla="*/ 4016 h 10000"/>
                  <a:gd name="connsiteX1192" fmla="*/ 9648 w 10000"/>
                  <a:gd name="connsiteY1192" fmla="*/ 4009 h 10000"/>
                  <a:gd name="connsiteX1193" fmla="*/ 9673 w 10000"/>
                  <a:gd name="connsiteY1193" fmla="*/ 4019 h 10000"/>
                  <a:gd name="connsiteX1194" fmla="*/ 9712 w 10000"/>
                  <a:gd name="connsiteY1194" fmla="*/ 4038 h 10000"/>
                  <a:gd name="connsiteX1195" fmla="*/ 9742 w 10000"/>
                  <a:gd name="connsiteY1195" fmla="*/ 4074 h 10000"/>
                  <a:gd name="connsiteX1196" fmla="*/ 9776 w 10000"/>
                  <a:gd name="connsiteY1196" fmla="*/ 4093 h 10000"/>
                  <a:gd name="connsiteX1197" fmla="*/ 9814 w 10000"/>
                  <a:gd name="connsiteY1197" fmla="*/ 4109 h 10000"/>
                  <a:gd name="connsiteX1198" fmla="*/ 9859 w 10000"/>
                  <a:gd name="connsiteY1198" fmla="*/ 4119 h 10000"/>
                  <a:gd name="connsiteX1199" fmla="*/ 9898 w 10000"/>
                  <a:gd name="connsiteY1199" fmla="*/ 4122 h 10000"/>
                  <a:gd name="connsiteX1200" fmla="*/ 9931 w 10000"/>
                  <a:gd name="connsiteY1200" fmla="*/ 4109 h 10000"/>
                  <a:gd name="connsiteX1201" fmla="*/ 9956 w 10000"/>
                  <a:gd name="connsiteY1201" fmla="*/ 4100 h 10000"/>
                  <a:gd name="connsiteX1202" fmla="*/ 9981 w 10000"/>
                  <a:gd name="connsiteY1202" fmla="*/ 4067 h 10000"/>
                  <a:gd name="connsiteX1203" fmla="*/ 9994 w 10000"/>
                  <a:gd name="connsiteY1203" fmla="*/ 4035 h 10000"/>
                  <a:gd name="connsiteX1204" fmla="*/ 10000 w 10000"/>
                  <a:gd name="connsiteY1204" fmla="*/ 3996 h 10000"/>
                  <a:gd name="connsiteX1205" fmla="*/ 9994 w 10000"/>
                  <a:gd name="connsiteY1205" fmla="*/ 3941 h 10000"/>
                  <a:gd name="connsiteX1206" fmla="*/ 9986 w 10000"/>
                  <a:gd name="connsiteY1206" fmla="*/ 3905 h 10000"/>
                  <a:gd name="connsiteX1207" fmla="*/ 9981 w 10000"/>
                  <a:gd name="connsiteY1207" fmla="*/ 3857 h 10000"/>
                  <a:gd name="connsiteX1208" fmla="*/ 9989 w 10000"/>
                  <a:gd name="connsiteY1208" fmla="*/ 3837 h 10000"/>
                  <a:gd name="connsiteX1209" fmla="*/ 9989 w 10000"/>
                  <a:gd name="connsiteY1209" fmla="*/ 3812 h 10000"/>
                  <a:gd name="connsiteX1210" fmla="*/ 9981 w 10000"/>
                  <a:gd name="connsiteY1210" fmla="*/ 3792 h 10000"/>
                  <a:gd name="connsiteX1211" fmla="*/ 9970 w 10000"/>
                  <a:gd name="connsiteY1211" fmla="*/ 3763 h 10000"/>
                  <a:gd name="connsiteX1212" fmla="*/ 9945 w 10000"/>
                  <a:gd name="connsiteY1212" fmla="*/ 3705 h 10000"/>
                  <a:gd name="connsiteX1213" fmla="*/ 9931 w 10000"/>
                  <a:gd name="connsiteY1213" fmla="*/ 3659 h 10000"/>
                  <a:gd name="connsiteX1214" fmla="*/ 9903 w 10000"/>
                  <a:gd name="connsiteY1214" fmla="*/ 3640 h 10000"/>
                  <a:gd name="connsiteX1215" fmla="*/ 9881 w 10000"/>
                  <a:gd name="connsiteY1215" fmla="*/ 3620 h 10000"/>
                  <a:gd name="connsiteX1216" fmla="*/ 9856 w 10000"/>
                  <a:gd name="connsiteY1216" fmla="*/ 3595 h 10000"/>
                  <a:gd name="connsiteX1217" fmla="*/ 9817 w 10000"/>
                  <a:gd name="connsiteY1217" fmla="*/ 3562 h 10000"/>
                  <a:gd name="connsiteX1218" fmla="*/ 9795 w 10000"/>
                  <a:gd name="connsiteY1218" fmla="*/ 3546 h 10000"/>
                  <a:gd name="connsiteX1219" fmla="*/ 9778 w 10000"/>
                  <a:gd name="connsiteY1219" fmla="*/ 3527 h 10000"/>
                  <a:gd name="connsiteX1220" fmla="*/ 9745 w 10000"/>
                  <a:gd name="connsiteY1220" fmla="*/ 3501 h 10000"/>
                  <a:gd name="connsiteX1221" fmla="*/ 9726 w 10000"/>
                  <a:gd name="connsiteY1221" fmla="*/ 3488 h 10000"/>
                  <a:gd name="connsiteX1222" fmla="*/ 9704 w 10000"/>
                  <a:gd name="connsiteY1222" fmla="*/ 3472 h 10000"/>
                  <a:gd name="connsiteX1223" fmla="*/ 9695 w 10000"/>
                  <a:gd name="connsiteY1223" fmla="*/ 3468 h 10000"/>
                  <a:gd name="connsiteX1224" fmla="*/ 9690 w 10000"/>
                  <a:gd name="connsiteY1224" fmla="*/ 3459 h 10000"/>
                  <a:gd name="connsiteX1225" fmla="*/ 9673 w 10000"/>
                  <a:gd name="connsiteY1225" fmla="*/ 3449 h 10000"/>
                  <a:gd name="connsiteX1226" fmla="*/ 9665 w 10000"/>
                  <a:gd name="connsiteY1226" fmla="*/ 3442 h 10000"/>
                  <a:gd name="connsiteX1227" fmla="*/ 9654 w 10000"/>
                  <a:gd name="connsiteY1227" fmla="*/ 3449 h 10000"/>
                  <a:gd name="connsiteX1228" fmla="*/ 9521 w 10000"/>
                  <a:gd name="connsiteY1228" fmla="*/ 3394 h 10000"/>
                  <a:gd name="connsiteX1229" fmla="*/ 9510 w 10000"/>
                  <a:gd name="connsiteY1229" fmla="*/ 3368 h 10000"/>
                  <a:gd name="connsiteX1230" fmla="*/ 9496 w 10000"/>
                  <a:gd name="connsiteY1230" fmla="*/ 3287 h 10000"/>
                  <a:gd name="connsiteX1231" fmla="*/ 9488 w 10000"/>
                  <a:gd name="connsiteY1231" fmla="*/ 3216 h 10000"/>
                  <a:gd name="connsiteX1232" fmla="*/ 9493 w 10000"/>
                  <a:gd name="connsiteY1232" fmla="*/ 3174 h 10000"/>
                  <a:gd name="connsiteX1233" fmla="*/ 9501 w 10000"/>
                  <a:gd name="connsiteY1233" fmla="*/ 3128 h 10000"/>
                  <a:gd name="connsiteX1234" fmla="*/ 9488 w 10000"/>
                  <a:gd name="connsiteY1234" fmla="*/ 3025 h 10000"/>
                  <a:gd name="connsiteX1235" fmla="*/ 9446 w 10000"/>
                  <a:gd name="connsiteY1235" fmla="*/ 2931 h 10000"/>
                  <a:gd name="connsiteX1236" fmla="*/ 9382 w 10000"/>
                  <a:gd name="connsiteY1236" fmla="*/ 2837 h 10000"/>
                  <a:gd name="connsiteX1237" fmla="*/ 9316 w 10000"/>
                  <a:gd name="connsiteY1237" fmla="*/ 2753 h 10000"/>
                  <a:gd name="connsiteX1238" fmla="*/ 9294 w 10000"/>
                  <a:gd name="connsiteY1238" fmla="*/ 2655 h 10000"/>
                  <a:gd name="connsiteX1239" fmla="*/ 9213 w 10000"/>
                  <a:gd name="connsiteY1239" fmla="*/ 2328 h 10000"/>
                  <a:gd name="connsiteX1240" fmla="*/ 9172 w 10000"/>
                  <a:gd name="connsiteY1240" fmla="*/ 2286 h 10000"/>
                  <a:gd name="connsiteX1241" fmla="*/ 9019 w 10000"/>
                  <a:gd name="connsiteY1241" fmla="*/ 2082 h 10000"/>
                  <a:gd name="connsiteX1242" fmla="*/ 8906 w 10000"/>
                  <a:gd name="connsiteY1242" fmla="*/ 1946 h 10000"/>
                  <a:gd name="connsiteX1243" fmla="*/ 8801 w 10000"/>
                  <a:gd name="connsiteY1243" fmla="*/ 1778 h 10000"/>
                  <a:gd name="connsiteX1244" fmla="*/ 8806 w 10000"/>
                  <a:gd name="connsiteY1244" fmla="*/ 1713 h 10000"/>
                  <a:gd name="connsiteX1245" fmla="*/ 8809 w 10000"/>
                  <a:gd name="connsiteY1245" fmla="*/ 1703 h 10000"/>
                  <a:gd name="connsiteX1246" fmla="*/ 8817 w 10000"/>
                  <a:gd name="connsiteY1246" fmla="*/ 1713 h 10000"/>
                  <a:gd name="connsiteX1247" fmla="*/ 8834 w 10000"/>
                  <a:gd name="connsiteY1247" fmla="*/ 1729 h 10000"/>
                  <a:gd name="connsiteX1248" fmla="*/ 8839 w 10000"/>
                  <a:gd name="connsiteY1248" fmla="*/ 1729 h 10000"/>
                  <a:gd name="connsiteX1249" fmla="*/ 8848 w 10000"/>
                  <a:gd name="connsiteY1249" fmla="*/ 1723 h 10000"/>
                  <a:gd name="connsiteX1250" fmla="*/ 8850 w 10000"/>
                  <a:gd name="connsiteY1250" fmla="*/ 1703 h 10000"/>
                  <a:gd name="connsiteX1251" fmla="*/ 8850 w 10000"/>
                  <a:gd name="connsiteY1251" fmla="*/ 1684 h 10000"/>
                  <a:gd name="connsiteX1252" fmla="*/ 8850 w 10000"/>
                  <a:gd name="connsiteY1252" fmla="*/ 1648 h 10000"/>
                  <a:gd name="connsiteX1253" fmla="*/ 8881 w 10000"/>
                  <a:gd name="connsiteY1253" fmla="*/ 1571 h 10000"/>
                  <a:gd name="connsiteX1254" fmla="*/ 8895 w 10000"/>
                  <a:gd name="connsiteY1254" fmla="*/ 1541 h 10000"/>
                  <a:gd name="connsiteX1255" fmla="*/ 8895 w 10000"/>
                  <a:gd name="connsiteY1255" fmla="*/ 1525 h 10000"/>
                  <a:gd name="connsiteX1256" fmla="*/ 8881 w 10000"/>
                  <a:gd name="connsiteY1256" fmla="*/ 1516 h 10000"/>
                  <a:gd name="connsiteX1257" fmla="*/ 8864 w 10000"/>
                  <a:gd name="connsiteY1257" fmla="*/ 1522 h 10000"/>
                  <a:gd name="connsiteX1258" fmla="*/ 8850 w 10000"/>
                  <a:gd name="connsiteY1258" fmla="*/ 1535 h 10000"/>
                  <a:gd name="connsiteX1259" fmla="*/ 8834 w 10000"/>
                  <a:gd name="connsiteY1259" fmla="*/ 1571 h 10000"/>
                  <a:gd name="connsiteX1260" fmla="*/ 8825 w 10000"/>
                  <a:gd name="connsiteY1260" fmla="*/ 1587 h 10000"/>
                  <a:gd name="connsiteX1261" fmla="*/ 8776 w 10000"/>
                  <a:gd name="connsiteY1261" fmla="*/ 1571 h 10000"/>
                  <a:gd name="connsiteX1262" fmla="*/ 8745 w 10000"/>
                  <a:gd name="connsiteY1262" fmla="*/ 1580 h 10000"/>
                  <a:gd name="connsiteX1263" fmla="*/ 8720 w 10000"/>
                  <a:gd name="connsiteY1263" fmla="*/ 1587 h 10000"/>
                  <a:gd name="connsiteX1264" fmla="*/ 8709 w 10000"/>
                  <a:gd name="connsiteY1264" fmla="*/ 1609 h 10000"/>
                  <a:gd name="connsiteX1265" fmla="*/ 8693 w 10000"/>
                  <a:gd name="connsiteY1265" fmla="*/ 1616 h 10000"/>
                  <a:gd name="connsiteX1266" fmla="*/ 8684 w 10000"/>
                  <a:gd name="connsiteY1266" fmla="*/ 1639 h 10000"/>
                  <a:gd name="connsiteX1267" fmla="*/ 8684 w 10000"/>
                  <a:gd name="connsiteY1267" fmla="*/ 1658 h 10000"/>
                  <a:gd name="connsiteX1268" fmla="*/ 8665 w 10000"/>
                  <a:gd name="connsiteY1268" fmla="*/ 1655 h 10000"/>
                  <a:gd name="connsiteX1269" fmla="*/ 8665 w 10000"/>
                  <a:gd name="connsiteY1269" fmla="*/ 1645 h 10000"/>
                  <a:gd name="connsiteX1270" fmla="*/ 8665 w 10000"/>
                  <a:gd name="connsiteY1270" fmla="*/ 1626 h 10000"/>
                  <a:gd name="connsiteX1271" fmla="*/ 8676 w 10000"/>
                  <a:gd name="connsiteY1271" fmla="*/ 1609 h 10000"/>
                  <a:gd name="connsiteX1272" fmla="*/ 8679 w 10000"/>
                  <a:gd name="connsiteY1272" fmla="*/ 1597 h 10000"/>
                  <a:gd name="connsiteX1273" fmla="*/ 8687 w 10000"/>
                  <a:gd name="connsiteY1273" fmla="*/ 1577 h 10000"/>
                  <a:gd name="connsiteX1274" fmla="*/ 8695 w 10000"/>
                  <a:gd name="connsiteY1274" fmla="*/ 1554 h 10000"/>
                  <a:gd name="connsiteX1275" fmla="*/ 8709 w 10000"/>
                  <a:gd name="connsiteY1275" fmla="*/ 1532 h 10000"/>
                  <a:gd name="connsiteX1276" fmla="*/ 8704 w 10000"/>
                  <a:gd name="connsiteY1276" fmla="*/ 1512 h 10000"/>
                  <a:gd name="connsiteX1277" fmla="*/ 8695 w 10000"/>
                  <a:gd name="connsiteY1277" fmla="*/ 1503 h 10000"/>
                  <a:gd name="connsiteX1278" fmla="*/ 8684 w 10000"/>
                  <a:gd name="connsiteY1278" fmla="*/ 1503 h 10000"/>
                  <a:gd name="connsiteX1279" fmla="*/ 8670 w 10000"/>
                  <a:gd name="connsiteY1279" fmla="*/ 1525 h 10000"/>
                  <a:gd name="connsiteX1280" fmla="*/ 8665 w 10000"/>
                  <a:gd name="connsiteY1280" fmla="*/ 1545 h 10000"/>
                  <a:gd name="connsiteX1281" fmla="*/ 8654 w 10000"/>
                  <a:gd name="connsiteY1281" fmla="*/ 1567 h 10000"/>
                  <a:gd name="connsiteX1282" fmla="*/ 8648 w 10000"/>
                  <a:gd name="connsiteY1282" fmla="*/ 1587 h 10000"/>
                  <a:gd name="connsiteX1283" fmla="*/ 8640 w 10000"/>
                  <a:gd name="connsiteY1283" fmla="*/ 1629 h 10000"/>
                  <a:gd name="connsiteX1284" fmla="*/ 8620 w 10000"/>
                  <a:gd name="connsiteY1284" fmla="*/ 1635 h 10000"/>
                  <a:gd name="connsiteX1285" fmla="*/ 8612 w 10000"/>
                  <a:gd name="connsiteY1285" fmla="*/ 1635 h 10000"/>
                  <a:gd name="connsiteX1286" fmla="*/ 8604 w 10000"/>
                  <a:gd name="connsiteY1286" fmla="*/ 1626 h 10000"/>
                  <a:gd name="connsiteX1287" fmla="*/ 8596 w 10000"/>
                  <a:gd name="connsiteY1287" fmla="*/ 1616 h 10000"/>
                  <a:gd name="connsiteX1288" fmla="*/ 8596 w 10000"/>
                  <a:gd name="connsiteY1288" fmla="*/ 1580 h 10000"/>
                  <a:gd name="connsiteX1289" fmla="*/ 8587 w 10000"/>
                  <a:gd name="connsiteY1289" fmla="*/ 1545 h 10000"/>
                  <a:gd name="connsiteX1290" fmla="*/ 8565 w 10000"/>
                  <a:gd name="connsiteY1290" fmla="*/ 1516 h 10000"/>
                  <a:gd name="connsiteX1291" fmla="*/ 8543 w 10000"/>
                  <a:gd name="connsiteY1291" fmla="*/ 1512 h 10000"/>
                  <a:gd name="connsiteX1292" fmla="*/ 8518 w 10000"/>
                  <a:gd name="connsiteY1292" fmla="*/ 1532 h 10000"/>
                  <a:gd name="connsiteX1293" fmla="*/ 8476 w 10000"/>
                  <a:gd name="connsiteY1293" fmla="*/ 1567 h 10000"/>
                  <a:gd name="connsiteX1294" fmla="*/ 8454 w 10000"/>
                  <a:gd name="connsiteY1294" fmla="*/ 1551 h 10000"/>
                  <a:gd name="connsiteX1295" fmla="*/ 8402 w 10000"/>
                  <a:gd name="connsiteY1295" fmla="*/ 1493 h 10000"/>
                  <a:gd name="connsiteX1296" fmla="*/ 8371 w 10000"/>
                  <a:gd name="connsiteY1296" fmla="*/ 1428 h 10000"/>
                  <a:gd name="connsiteX1297" fmla="*/ 8072 w 10000"/>
                  <a:gd name="connsiteY1297" fmla="*/ 1422 h 10000"/>
                  <a:gd name="connsiteX1298" fmla="*/ 7823 w 10000"/>
                  <a:gd name="connsiteY1298" fmla="*/ 1279 h 10000"/>
                  <a:gd name="connsiteX1299" fmla="*/ 7587 w 10000"/>
                  <a:gd name="connsiteY1299" fmla="*/ 1133 h 10000"/>
                  <a:gd name="connsiteX1300" fmla="*/ 7526 w 10000"/>
                  <a:gd name="connsiteY1300" fmla="*/ 1098 h 10000"/>
                  <a:gd name="connsiteX1301" fmla="*/ 7346 w 10000"/>
                  <a:gd name="connsiteY1301" fmla="*/ 991 h 10000"/>
                  <a:gd name="connsiteX1302" fmla="*/ 7321 w 10000"/>
                  <a:gd name="connsiteY1302" fmla="*/ 959 h 10000"/>
                  <a:gd name="connsiteX1303" fmla="*/ 7307 w 10000"/>
                  <a:gd name="connsiteY1303" fmla="*/ 871 h 10000"/>
                  <a:gd name="connsiteX1304" fmla="*/ 7224 w 10000"/>
                  <a:gd name="connsiteY1304" fmla="*/ 816 h 10000"/>
                  <a:gd name="connsiteX1305" fmla="*/ 7147 w 10000"/>
                  <a:gd name="connsiteY1305" fmla="*/ 787 h 10000"/>
                  <a:gd name="connsiteX1306" fmla="*/ 7080 w 10000"/>
                  <a:gd name="connsiteY1306" fmla="*/ 742 h 10000"/>
                  <a:gd name="connsiteX1307" fmla="*/ 7069 w 10000"/>
                  <a:gd name="connsiteY1307" fmla="*/ 767 h 10000"/>
                  <a:gd name="connsiteX1308" fmla="*/ 7033 w 10000"/>
                  <a:gd name="connsiteY1308" fmla="*/ 787 h 10000"/>
                  <a:gd name="connsiteX1309" fmla="*/ 6820 w 10000"/>
                  <a:gd name="connsiteY1309" fmla="*/ 878 h 10000"/>
                  <a:gd name="connsiteX1310" fmla="*/ 6726 w 10000"/>
                  <a:gd name="connsiteY1310" fmla="*/ 897 h 10000"/>
                  <a:gd name="connsiteX1311" fmla="*/ 6626 w 10000"/>
                  <a:gd name="connsiteY1311" fmla="*/ 955 h 10000"/>
                  <a:gd name="connsiteX1312" fmla="*/ 6582 w 10000"/>
                  <a:gd name="connsiteY1312" fmla="*/ 946 h 10000"/>
                  <a:gd name="connsiteX1313" fmla="*/ 6571 w 10000"/>
                  <a:gd name="connsiteY1313" fmla="*/ 955 h 10000"/>
                  <a:gd name="connsiteX1314" fmla="*/ 6507 w 10000"/>
                  <a:gd name="connsiteY1314" fmla="*/ 975 h 10000"/>
                  <a:gd name="connsiteX1315" fmla="*/ 6485 w 10000"/>
                  <a:gd name="connsiteY1315" fmla="*/ 975 h 10000"/>
                  <a:gd name="connsiteX1316" fmla="*/ 6476 w 10000"/>
                  <a:gd name="connsiteY1316" fmla="*/ 965 h 10000"/>
                  <a:gd name="connsiteX1317" fmla="*/ 6474 w 10000"/>
                  <a:gd name="connsiteY1317" fmla="*/ 936 h 10000"/>
                  <a:gd name="connsiteX1318" fmla="*/ 6452 w 10000"/>
                  <a:gd name="connsiteY1318" fmla="*/ 887 h 10000"/>
                  <a:gd name="connsiteX1319" fmla="*/ 6352 w 10000"/>
                  <a:gd name="connsiteY1319" fmla="*/ 767 h 10000"/>
                  <a:gd name="connsiteX1320" fmla="*/ 6313 w 10000"/>
                  <a:gd name="connsiteY1320" fmla="*/ 732 h 10000"/>
                  <a:gd name="connsiteX1321" fmla="*/ 6296 w 10000"/>
                  <a:gd name="connsiteY1321" fmla="*/ 690 h 10000"/>
                  <a:gd name="connsiteX1322" fmla="*/ 6271 w 10000"/>
                  <a:gd name="connsiteY1322" fmla="*/ 664 h 10000"/>
                  <a:gd name="connsiteX1323" fmla="*/ 6266 w 10000"/>
                  <a:gd name="connsiteY1323" fmla="*/ 654 h 10000"/>
                  <a:gd name="connsiteX1324" fmla="*/ 6111 w 10000"/>
                  <a:gd name="connsiteY1324" fmla="*/ 398 h 10000"/>
                  <a:gd name="connsiteX1325" fmla="*/ 5903 w 10000"/>
                  <a:gd name="connsiteY1325" fmla="*/ 408 h 10000"/>
                  <a:gd name="connsiteX1326" fmla="*/ 5837 w 10000"/>
                  <a:gd name="connsiteY1326" fmla="*/ 427 h 10000"/>
                  <a:gd name="connsiteX1327" fmla="*/ 5756 w 10000"/>
                  <a:gd name="connsiteY1327" fmla="*/ 453 h 10000"/>
                  <a:gd name="connsiteX1328" fmla="*/ 5681 w 10000"/>
                  <a:gd name="connsiteY1328" fmla="*/ 453 h 10000"/>
                  <a:gd name="connsiteX1329" fmla="*/ 5609 w 10000"/>
                  <a:gd name="connsiteY1329" fmla="*/ 447 h 10000"/>
                  <a:gd name="connsiteX1330" fmla="*/ 5554 w 10000"/>
                  <a:gd name="connsiteY1330" fmla="*/ 304 h 10000"/>
                  <a:gd name="connsiteX1331" fmla="*/ 5529 w 10000"/>
                  <a:gd name="connsiteY1331" fmla="*/ 301 h 10000"/>
                  <a:gd name="connsiteX1332" fmla="*/ 5393 w 10000"/>
                  <a:gd name="connsiteY1332" fmla="*/ 256 h 10000"/>
                  <a:gd name="connsiteX1333" fmla="*/ 5366 w 10000"/>
                  <a:gd name="connsiteY1333" fmla="*/ 220 h 10000"/>
                  <a:gd name="connsiteX1334" fmla="*/ 5249 w 10000"/>
                  <a:gd name="connsiteY1334" fmla="*/ 155 h 10000"/>
                  <a:gd name="connsiteX1335" fmla="*/ 5141 w 10000"/>
                  <a:gd name="connsiteY1335" fmla="*/ 52 h 10000"/>
                  <a:gd name="connsiteX1336" fmla="*/ 5116 w 10000"/>
                  <a:gd name="connsiteY1336" fmla="*/ 3 h 10000"/>
                  <a:gd name="connsiteX1337" fmla="*/ 5061 w 10000"/>
                  <a:gd name="connsiteY1337" fmla="*/ 0 h 10000"/>
                  <a:gd name="connsiteX1338" fmla="*/ 5036 w 10000"/>
                  <a:gd name="connsiteY1338" fmla="*/ 32 h 10000"/>
                  <a:gd name="connsiteX1339" fmla="*/ 4942 w 10000"/>
                  <a:gd name="connsiteY1339" fmla="*/ 133 h 10000"/>
                  <a:gd name="connsiteX1340" fmla="*/ 4900 w 10000"/>
                  <a:gd name="connsiteY1340" fmla="*/ 217 h 10000"/>
                  <a:gd name="connsiteX1341" fmla="*/ 4861 w 10000"/>
                  <a:gd name="connsiteY1341" fmla="*/ 198 h 10000"/>
                  <a:gd name="connsiteX1342" fmla="*/ 4795 w 10000"/>
                  <a:gd name="connsiteY1342" fmla="*/ 68 h 10000"/>
                  <a:gd name="connsiteX1343" fmla="*/ 4778 w 10000"/>
                  <a:gd name="connsiteY1343" fmla="*/ 62 h 10000"/>
                  <a:gd name="connsiteX1344" fmla="*/ 4765 w 10000"/>
                  <a:gd name="connsiteY1344" fmla="*/ 62 h 10000"/>
                  <a:gd name="connsiteX1345" fmla="*/ 4748 w 10000"/>
                  <a:gd name="connsiteY1345" fmla="*/ 68 h 10000"/>
                  <a:gd name="connsiteX1346" fmla="*/ 4673 w 10000"/>
                  <a:gd name="connsiteY1346" fmla="*/ 136 h 10000"/>
                  <a:gd name="connsiteX1347" fmla="*/ 4632 w 10000"/>
                  <a:gd name="connsiteY1347" fmla="*/ 201 h 10000"/>
                  <a:gd name="connsiteX1348" fmla="*/ 4623 w 10000"/>
                  <a:gd name="connsiteY1348" fmla="*/ 210 h 10000"/>
                  <a:gd name="connsiteX1349" fmla="*/ 4579 w 10000"/>
                  <a:gd name="connsiteY1349" fmla="*/ 220 h 10000"/>
                  <a:gd name="connsiteX1350" fmla="*/ 4479 w 10000"/>
                  <a:gd name="connsiteY1350" fmla="*/ 198 h 10000"/>
                  <a:gd name="connsiteX1351" fmla="*/ 4402 w 10000"/>
                  <a:gd name="connsiteY1351" fmla="*/ 165 h 10000"/>
                  <a:gd name="connsiteX1352" fmla="*/ 4374 w 10000"/>
                  <a:gd name="connsiteY1352" fmla="*/ 165 h 10000"/>
                  <a:gd name="connsiteX1353" fmla="*/ 4335 w 10000"/>
                  <a:gd name="connsiteY1353" fmla="*/ 172 h 10000"/>
                  <a:gd name="connsiteX1354" fmla="*/ 4302 w 10000"/>
                  <a:gd name="connsiteY1354" fmla="*/ 188 h 10000"/>
                  <a:gd name="connsiteX1355" fmla="*/ 4271 w 10000"/>
                  <a:gd name="connsiteY1355" fmla="*/ 220 h 10000"/>
                  <a:gd name="connsiteX1356" fmla="*/ 4238 w 10000"/>
                  <a:gd name="connsiteY1356" fmla="*/ 240 h 10000"/>
                  <a:gd name="connsiteX1357" fmla="*/ 4324 w 10000"/>
                  <a:gd name="connsiteY1357" fmla="*/ 1289 h 10000"/>
                  <a:gd name="connsiteX1358" fmla="*/ 3521 w 10000"/>
                  <a:gd name="connsiteY1358" fmla="*/ 7730 h 10000"/>
                  <a:gd name="connsiteX1359" fmla="*/ 3554 w 10000"/>
                  <a:gd name="connsiteY1359" fmla="*/ 7740 h 10000"/>
                  <a:gd name="connsiteX1360" fmla="*/ 3560 w 10000"/>
                  <a:gd name="connsiteY1360" fmla="*/ 7749 h 10000"/>
                  <a:gd name="connsiteX1361" fmla="*/ 3562 w 10000"/>
                  <a:gd name="connsiteY1361" fmla="*/ 7759 h 10000"/>
                  <a:gd name="connsiteX1362" fmla="*/ 3573 w 10000"/>
                  <a:gd name="connsiteY1362" fmla="*/ 7766 h 10000"/>
                  <a:gd name="connsiteX1363" fmla="*/ 3584 w 10000"/>
                  <a:gd name="connsiteY1363" fmla="*/ 7759 h 10000"/>
                  <a:gd name="connsiteX1364" fmla="*/ 3598 w 10000"/>
                  <a:gd name="connsiteY1364" fmla="*/ 7743 h 10000"/>
                  <a:gd name="connsiteX1365" fmla="*/ 3609 w 10000"/>
                  <a:gd name="connsiteY1365" fmla="*/ 7756 h 10000"/>
                  <a:gd name="connsiteX1366" fmla="*/ 3623 w 10000"/>
                  <a:gd name="connsiteY1366" fmla="*/ 7733 h 10000"/>
                  <a:gd name="connsiteX1367" fmla="*/ 3632 w 10000"/>
                  <a:gd name="connsiteY1367" fmla="*/ 7730 h 10000"/>
                  <a:gd name="connsiteX1368" fmla="*/ 3634 w 10000"/>
                  <a:gd name="connsiteY1368" fmla="*/ 7730 h 10000"/>
                  <a:gd name="connsiteX1369" fmla="*/ 3643 w 10000"/>
                  <a:gd name="connsiteY1369" fmla="*/ 7730 h 10000"/>
                  <a:gd name="connsiteX1370" fmla="*/ 3657 w 10000"/>
                  <a:gd name="connsiteY1370" fmla="*/ 7733 h 10000"/>
                  <a:gd name="connsiteX1371" fmla="*/ 3670 w 10000"/>
                  <a:gd name="connsiteY1371" fmla="*/ 7730 h 10000"/>
                  <a:gd name="connsiteX1372" fmla="*/ 3687 w 10000"/>
                  <a:gd name="connsiteY1372" fmla="*/ 7730 h 10000"/>
                  <a:gd name="connsiteX1373" fmla="*/ 3690 w 10000"/>
                  <a:gd name="connsiteY1373" fmla="*/ 7730 h 10000"/>
                  <a:gd name="connsiteX1374" fmla="*/ 3704 w 10000"/>
                  <a:gd name="connsiteY1374" fmla="*/ 7740 h 10000"/>
                  <a:gd name="connsiteX1375" fmla="*/ 3712 w 10000"/>
                  <a:gd name="connsiteY1375" fmla="*/ 7743 h 10000"/>
                  <a:gd name="connsiteX1376" fmla="*/ 3723 w 10000"/>
                  <a:gd name="connsiteY1376" fmla="*/ 7749 h 10000"/>
                  <a:gd name="connsiteX1377" fmla="*/ 3729 w 10000"/>
                  <a:gd name="connsiteY1377" fmla="*/ 7749 h 10000"/>
                  <a:gd name="connsiteX1378" fmla="*/ 3729 w 10000"/>
                  <a:gd name="connsiteY1378" fmla="*/ 7743 h 10000"/>
                  <a:gd name="connsiteX1379" fmla="*/ 3745 w 10000"/>
                  <a:gd name="connsiteY1379" fmla="*/ 7740 h 10000"/>
                  <a:gd name="connsiteX1380" fmla="*/ 3753 w 10000"/>
                  <a:gd name="connsiteY1380" fmla="*/ 7730 h 10000"/>
                  <a:gd name="connsiteX1381" fmla="*/ 3762 w 10000"/>
                  <a:gd name="connsiteY1381" fmla="*/ 7720 h 10000"/>
                  <a:gd name="connsiteX1382" fmla="*/ 3776 w 10000"/>
                  <a:gd name="connsiteY1382" fmla="*/ 7710 h 10000"/>
                  <a:gd name="connsiteX1383" fmla="*/ 3784 w 10000"/>
                  <a:gd name="connsiteY1383" fmla="*/ 7701 h 10000"/>
                  <a:gd name="connsiteX1384" fmla="*/ 3792 w 10000"/>
                  <a:gd name="connsiteY1384" fmla="*/ 7694 h 10000"/>
                  <a:gd name="connsiteX1385" fmla="*/ 3801 w 10000"/>
                  <a:gd name="connsiteY1385" fmla="*/ 7685 h 10000"/>
                  <a:gd name="connsiteX1386" fmla="*/ 3803 w 10000"/>
                  <a:gd name="connsiteY1386" fmla="*/ 7685 h 10000"/>
                  <a:gd name="connsiteX1387" fmla="*/ 3809 w 10000"/>
                  <a:gd name="connsiteY1387" fmla="*/ 7685 h 10000"/>
                  <a:gd name="connsiteX1388" fmla="*/ 3778 w 10000"/>
                  <a:gd name="connsiteY1388" fmla="*/ 7756 h 10000"/>
                  <a:gd name="connsiteX1389" fmla="*/ 3762 w 10000"/>
                  <a:gd name="connsiteY1389" fmla="*/ 7775 h 10000"/>
                  <a:gd name="connsiteX1390" fmla="*/ 3748 w 10000"/>
                  <a:gd name="connsiteY1390" fmla="*/ 7775 h 10000"/>
                  <a:gd name="connsiteX1391" fmla="*/ 3737 w 10000"/>
                  <a:gd name="connsiteY1391" fmla="*/ 7778 h 10000"/>
                  <a:gd name="connsiteX1392" fmla="*/ 3723 w 10000"/>
                  <a:gd name="connsiteY1392" fmla="*/ 7778 h 10000"/>
                  <a:gd name="connsiteX1393" fmla="*/ 5766 w 10000"/>
                  <a:gd name="connsiteY1393" fmla="*/ 7785 h 10000"/>
                  <a:gd name="connsiteX1394" fmla="*/ 3712 w 10000"/>
                  <a:gd name="connsiteY1394" fmla="*/ 8005 h 10000"/>
                  <a:gd name="connsiteX1395" fmla="*/ 3706 w 10000"/>
                  <a:gd name="connsiteY1395" fmla="*/ 8021 h 10000"/>
                  <a:gd name="connsiteX1396" fmla="*/ 3712 w 10000"/>
                  <a:gd name="connsiteY1396" fmla="*/ 8044 h 10000"/>
                  <a:gd name="connsiteX1397" fmla="*/ 3712 w 10000"/>
                  <a:gd name="connsiteY1397" fmla="*/ 8051 h 10000"/>
                  <a:gd name="connsiteX1398" fmla="*/ 3729 w 10000"/>
                  <a:gd name="connsiteY1398" fmla="*/ 8060 h 10000"/>
                  <a:gd name="connsiteX1399" fmla="*/ 3767 w 10000"/>
                  <a:gd name="connsiteY1399" fmla="*/ 8106 h 10000"/>
                  <a:gd name="connsiteX1400" fmla="*/ 3770 w 10000"/>
                  <a:gd name="connsiteY1400" fmla="*/ 8119 h 10000"/>
                  <a:gd name="connsiteX1401" fmla="*/ 5833 w 10000"/>
                  <a:gd name="connsiteY1401" fmla="*/ 8143 h 10000"/>
                  <a:gd name="connsiteX1402" fmla="*/ 3740 w 10000"/>
                  <a:gd name="connsiteY1402" fmla="*/ 8154 h 10000"/>
                  <a:gd name="connsiteX1403" fmla="*/ 3731 w 10000"/>
                  <a:gd name="connsiteY1403" fmla="*/ 8138 h 10000"/>
                  <a:gd name="connsiteX1404" fmla="*/ 3729 w 10000"/>
                  <a:gd name="connsiteY1404" fmla="*/ 8125 h 10000"/>
                  <a:gd name="connsiteX1405" fmla="*/ 3712 w 10000"/>
                  <a:gd name="connsiteY1405" fmla="*/ 8115 h 10000"/>
                  <a:gd name="connsiteX1406" fmla="*/ 3704 w 10000"/>
                  <a:gd name="connsiteY1406" fmla="*/ 8109 h 10000"/>
                  <a:gd name="connsiteX1407" fmla="*/ 3687 w 10000"/>
                  <a:gd name="connsiteY1407" fmla="*/ 8099 h 10000"/>
                  <a:gd name="connsiteX1408" fmla="*/ 3673 w 10000"/>
                  <a:gd name="connsiteY1408" fmla="*/ 8093 h 10000"/>
                  <a:gd name="connsiteX1409" fmla="*/ 3665 w 10000"/>
                  <a:gd name="connsiteY1409" fmla="*/ 8083 h 10000"/>
                  <a:gd name="connsiteX1410" fmla="*/ 3648 w 10000"/>
                  <a:gd name="connsiteY1410" fmla="*/ 8073 h 10000"/>
                  <a:gd name="connsiteX1411" fmla="*/ 3643 w 10000"/>
                  <a:gd name="connsiteY1411" fmla="*/ 8063 h 10000"/>
                  <a:gd name="connsiteX1412" fmla="*/ 3632 w 10000"/>
                  <a:gd name="connsiteY1412" fmla="*/ 8054 h 10000"/>
                  <a:gd name="connsiteX1413" fmla="*/ 3623 w 10000"/>
                  <a:gd name="connsiteY1413" fmla="*/ 8060 h 10000"/>
                  <a:gd name="connsiteX1414" fmla="*/ 3615 w 10000"/>
                  <a:gd name="connsiteY1414" fmla="*/ 8070 h 10000"/>
                  <a:gd name="connsiteX1415" fmla="*/ 3607 w 10000"/>
                  <a:gd name="connsiteY1415" fmla="*/ 8083 h 10000"/>
                  <a:gd name="connsiteX1416" fmla="*/ 3607 w 10000"/>
                  <a:gd name="connsiteY1416" fmla="*/ 8099 h 10000"/>
                  <a:gd name="connsiteX1417" fmla="*/ 3607 w 10000"/>
                  <a:gd name="connsiteY1417" fmla="*/ 8125 h 10000"/>
                  <a:gd name="connsiteX1418" fmla="*/ 3601 w 10000"/>
                  <a:gd name="connsiteY1418" fmla="*/ 8148 h 10000"/>
                  <a:gd name="connsiteX1419" fmla="*/ 3584 w 10000"/>
                  <a:gd name="connsiteY1419" fmla="*/ 8154 h 10000"/>
                  <a:gd name="connsiteX1420" fmla="*/ 3573 w 10000"/>
                  <a:gd name="connsiteY1420" fmla="*/ 8154 h 10000"/>
                  <a:gd name="connsiteX1421" fmla="*/ 3560 w 10000"/>
                  <a:gd name="connsiteY1421" fmla="*/ 8138 h 10000"/>
                  <a:gd name="connsiteX1422" fmla="*/ 3551 w 10000"/>
                  <a:gd name="connsiteY1422" fmla="*/ 8119 h 10000"/>
                  <a:gd name="connsiteX1423" fmla="*/ 3504 w 10000"/>
                  <a:gd name="connsiteY1423" fmla="*/ 8073 h 10000"/>
                  <a:gd name="connsiteX1424" fmla="*/ 3493 w 10000"/>
                  <a:gd name="connsiteY1424" fmla="*/ 8051 h 10000"/>
                  <a:gd name="connsiteX1425" fmla="*/ 3488 w 10000"/>
                  <a:gd name="connsiteY1425" fmla="*/ 8034 h 10000"/>
                  <a:gd name="connsiteX1426" fmla="*/ 3488 w 10000"/>
                  <a:gd name="connsiteY1426" fmla="*/ 8012 h 10000"/>
                  <a:gd name="connsiteX1427" fmla="*/ 2279 w 10000"/>
                  <a:gd name="connsiteY1427" fmla="*/ 7646 h 10000"/>
                  <a:gd name="connsiteX1428" fmla="*/ 3457 w 10000"/>
                  <a:gd name="connsiteY1428" fmla="*/ 7872 h 10000"/>
                  <a:gd name="connsiteX1429" fmla="*/ 3449 w 10000"/>
                  <a:gd name="connsiteY1429" fmla="*/ 7847 h 10000"/>
                  <a:gd name="connsiteX1430" fmla="*/ 3446 w 10000"/>
                  <a:gd name="connsiteY1430" fmla="*/ 7827 h 10000"/>
                  <a:gd name="connsiteX1431" fmla="*/ 3457 w 10000"/>
                  <a:gd name="connsiteY1431" fmla="*/ 7808 h 10000"/>
                  <a:gd name="connsiteX1432" fmla="*/ 3465 w 10000"/>
                  <a:gd name="connsiteY1432" fmla="*/ 7798 h 10000"/>
                  <a:gd name="connsiteX1433" fmla="*/ 3501 w 10000"/>
                  <a:gd name="connsiteY1433" fmla="*/ 7817 h 10000"/>
                  <a:gd name="connsiteX1434" fmla="*/ 3518 w 10000"/>
                  <a:gd name="connsiteY1434" fmla="*/ 7843 h 10000"/>
                  <a:gd name="connsiteX0" fmla="*/ 4324 w 10000"/>
                  <a:gd name="connsiteY0" fmla="*/ 1289 h 10000"/>
                  <a:gd name="connsiteX1" fmla="*/ 4296 w 10000"/>
                  <a:gd name="connsiteY1" fmla="*/ 1305 h 10000"/>
                  <a:gd name="connsiteX2" fmla="*/ 4285 w 10000"/>
                  <a:gd name="connsiteY2" fmla="*/ 1279 h 10000"/>
                  <a:gd name="connsiteX3" fmla="*/ 4244 w 10000"/>
                  <a:gd name="connsiteY3" fmla="*/ 1266 h 10000"/>
                  <a:gd name="connsiteX4" fmla="*/ 4208 w 10000"/>
                  <a:gd name="connsiteY4" fmla="*/ 1286 h 10000"/>
                  <a:gd name="connsiteX5" fmla="*/ 4172 w 10000"/>
                  <a:gd name="connsiteY5" fmla="*/ 1299 h 10000"/>
                  <a:gd name="connsiteX6" fmla="*/ 4150 w 10000"/>
                  <a:gd name="connsiteY6" fmla="*/ 1308 h 10000"/>
                  <a:gd name="connsiteX7" fmla="*/ 4139 w 10000"/>
                  <a:gd name="connsiteY7" fmla="*/ 1315 h 10000"/>
                  <a:gd name="connsiteX8" fmla="*/ 4125 w 10000"/>
                  <a:gd name="connsiteY8" fmla="*/ 1315 h 10000"/>
                  <a:gd name="connsiteX9" fmla="*/ 4119 w 10000"/>
                  <a:gd name="connsiteY9" fmla="*/ 1315 h 10000"/>
                  <a:gd name="connsiteX10" fmla="*/ 4111 w 10000"/>
                  <a:gd name="connsiteY10" fmla="*/ 1308 h 10000"/>
                  <a:gd name="connsiteX11" fmla="*/ 4100 w 10000"/>
                  <a:gd name="connsiteY11" fmla="*/ 1315 h 10000"/>
                  <a:gd name="connsiteX12" fmla="*/ 4075 w 10000"/>
                  <a:gd name="connsiteY12" fmla="*/ 1315 h 10000"/>
                  <a:gd name="connsiteX13" fmla="*/ 4058 w 10000"/>
                  <a:gd name="connsiteY13" fmla="*/ 1318 h 10000"/>
                  <a:gd name="connsiteX14" fmla="*/ 4044 w 10000"/>
                  <a:gd name="connsiteY14" fmla="*/ 1315 h 10000"/>
                  <a:gd name="connsiteX15" fmla="*/ 4042 w 10000"/>
                  <a:gd name="connsiteY15" fmla="*/ 1299 h 10000"/>
                  <a:gd name="connsiteX16" fmla="*/ 4014 w 10000"/>
                  <a:gd name="connsiteY16" fmla="*/ 1308 h 10000"/>
                  <a:gd name="connsiteX17" fmla="*/ 4011 w 10000"/>
                  <a:gd name="connsiteY17" fmla="*/ 1315 h 10000"/>
                  <a:gd name="connsiteX18" fmla="*/ 4011 w 10000"/>
                  <a:gd name="connsiteY18" fmla="*/ 1341 h 10000"/>
                  <a:gd name="connsiteX19" fmla="*/ 4019 w 10000"/>
                  <a:gd name="connsiteY19" fmla="*/ 1341 h 10000"/>
                  <a:gd name="connsiteX20" fmla="*/ 3997 w 10000"/>
                  <a:gd name="connsiteY20" fmla="*/ 1363 h 10000"/>
                  <a:gd name="connsiteX21" fmla="*/ 3986 w 10000"/>
                  <a:gd name="connsiteY21" fmla="*/ 1373 h 10000"/>
                  <a:gd name="connsiteX22" fmla="*/ 3981 w 10000"/>
                  <a:gd name="connsiteY22" fmla="*/ 1389 h 10000"/>
                  <a:gd name="connsiteX23" fmla="*/ 3981 w 10000"/>
                  <a:gd name="connsiteY23" fmla="*/ 1409 h 10000"/>
                  <a:gd name="connsiteX24" fmla="*/ 3981 w 10000"/>
                  <a:gd name="connsiteY24" fmla="*/ 1438 h 10000"/>
                  <a:gd name="connsiteX25" fmla="*/ 3961 w 10000"/>
                  <a:gd name="connsiteY25" fmla="*/ 1441 h 10000"/>
                  <a:gd name="connsiteX26" fmla="*/ 3942 w 10000"/>
                  <a:gd name="connsiteY26" fmla="*/ 1441 h 10000"/>
                  <a:gd name="connsiteX27" fmla="*/ 3914 w 10000"/>
                  <a:gd name="connsiteY27" fmla="*/ 1454 h 10000"/>
                  <a:gd name="connsiteX28" fmla="*/ 3892 w 10000"/>
                  <a:gd name="connsiteY28" fmla="*/ 1467 h 10000"/>
                  <a:gd name="connsiteX29" fmla="*/ 3867 w 10000"/>
                  <a:gd name="connsiteY29" fmla="*/ 1483 h 10000"/>
                  <a:gd name="connsiteX30" fmla="*/ 3845 w 10000"/>
                  <a:gd name="connsiteY30" fmla="*/ 1467 h 10000"/>
                  <a:gd name="connsiteX31" fmla="*/ 3850 w 10000"/>
                  <a:gd name="connsiteY31" fmla="*/ 1457 h 10000"/>
                  <a:gd name="connsiteX32" fmla="*/ 3864 w 10000"/>
                  <a:gd name="connsiteY32" fmla="*/ 1441 h 10000"/>
                  <a:gd name="connsiteX33" fmla="*/ 3859 w 10000"/>
                  <a:gd name="connsiteY33" fmla="*/ 1409 h 10000"/>
                  <a:gd name="connsiteX34" fmla="*/ 3842 w 10000"/>
                  <a:gd name="connsiteY34" fmla="*/ 1383 h 10000"/>
                  <a:gd name="connsiteX35" fmla="*/ 3825 w 10000"/>
                  <a:gd name="connsiteY35" fmla="*/ 1360 h 10000"/>
                  <a:gd name="connsiteX36" fmla="*/ 3809 w 10000"/>
                  <a:gd name="connsiteY36" fmla="*/ 1318 h 10000"/>
                  <a:gd name="connsiteX37" fmla="*/ 3787 w 10000"/>
                  <a:gd name="connsiteY37" fmla="*/ 1289 h 10000"/>
                  <a:gd name="connsiteX38" fmla="*/ 3759 w 10000"/>
                  <a:gd name="connsiteY38" fmla="*/ 1266 h 10000"/>
                  <a:gd name="connsiteX39" fmla="*/ 3740 w 10000"/>
                  <a:gd name="connsiteY39" fmla="*/ 1256 h 10000"/>
                  <a:gd name="connsiteX40" fmla="*/ 3715 w 10000"/>
                  <a:gd name="connsiteY40" fmla="*/ 1250 h 10000"/>
                  <a:gd name="connsiteX41" fmla="*/ 3687 w 10000"/>
                  <a:gd name="connsiteY41" fmla="*/ 1256 h 10000"/>
                  <a:gd name="connsiteX42" fmla="*/ 3681 w 10000"/>
                  <a:gd name="connsiteY42" fmla="*/ 1260 h 10000"/>
                  <a:gd name="connsiteX43" fmla="*/ 3670 w 10000"/>
                  <a:gd name="connsiteY43" fmla="*/ 1295 h 10000"/>
                  <a:gd name="connsiteX44" fmla="*/ 3651 w 10000"/>
                  <a:gd name="connsiteY44" fmla="*/ 1305 h 10000"/>
                  <a:gd name="connsiteX45" fmla="*/ 3640 w 10000"/>
                  <a:gd name="connsiteY45" fmla="*/ 1308 h 10000"/>
                  <a:gd name="connsiteX46" fmla="*/ 3626 w 10000"/>
                  <a:gd name="connsiteY46" fmla="*/ 1308 h 10000"/>
                  <a:gd name="connsiteX47" fmla="*/ 3632 w 10000"/>
                  <a:gd name="connsiteY47" fmla="*/ 1276 h 10000"/>
                  <a:gd name="connsiteX48" fmla="*/ 3609 w 10000"/>
                  <a:gd name="connsiteY48" fmla="*/ 1289 h 10000"/>
                  <a:gd name="connsiteX49" fmla="*/ 3593 w 10000"/>
                  <a:gd name="connsiteY49" fmla="*/ 1286 h 10000"/>
                  <a:gd name="connsiteX50" fmla="*/ 3590 w 10000"/>
                  <a:gd name="connsiteY50" fmla="*/ 1256 h 10000"/>
                  <a:gd name="connsiteX51" fmla="*/ 3584 w 10000"/>
                  <a:gd name="connsiteY51" fmla="*/ 1237 h 10000"/>
                  <a:gd name="connsiteX52" fmla="*/ 3573 w 10000"/>
                  <a:gd name="connsiteY52" fmla="*/ 1237 h 10000"/>
                  <a:gd name="connsiteX53" fmla="*/ 3554 w 10000"/>
                  <a:gd name="connsiteY53" fmla="*/ 1227 h 10000"/>
                  <a:gd name="connsiteX54" fmla="*/ 3546 w 10000"/>
                  <a:gd name="connsiteY54" fmla="*/ 1192 h 10000"/>
                  <a:gd name="connsiteX55" fmla="*/ 3529 w 10000"/>
                  <a:gd name="connsiteY55" fmla="*/ 1176 h 10000"/>
                  <a:gd name="connsiteX56" fmla="*/ 3512 w 10000"/>
                  <a:gd name="connsiteY56" fmla="*/ 1182 h 10000"/>
                  <a:gd name="connsiteX57" fmla="*/ 3485 w 10000"/>
                  <a:gd name="connsiteY57" fmla="*/ 1182 h 10000"/>
                  <a:gd name="connsiteX58" fmla="*/ 3463 w 10000"/>
                  <a:gd name="connsiteY58" fmla="*/ 1176 h 10000"/>
                  <a:gd name="connsiteX59" fmla="*/ 3449 w 10000"/>
                  <a:gd name="connsiteY59" fmla="*/ 1182 h 10000"/>
                  <a:gd name="connsiteX60" fmla="*/ 3432 w 10000"/>
                  <a:gd name="connsiteY60" fmla="*/ 1192 h 10000"/>
                  <a:gd name="connsiteX61" fmla="*/ 3454 w 10000"/>
                  <a:gd name="connsiteY61" fmla="*/ 1205 h 10000"/>
                  <a:gd name="connsiteX62" fmla="*/ 3463 w 10000"/>
                  <a:gd name="connsiteY62" fmla="*/ 1205 h 10000"/>
                  <a:gd name="connsiteX63" fmla="*/ 3488 w 10000"/>
                  <a:gd name="connsiteY63" fmla="*/ 1205 h 10000"/>
                  <a:gd name="connsiteX64" fmla="*/ 3488 w 10000"/>
                  <a:gd name="connsiteY64" fmla="*/ 1218 h 10000"/>
                  <a:gd name="connsiteX65" fmla="*/ 3493 w 10000"/>
                  <a:gd name="connsiteY65" fmla="*/ 1247 h 10000"/>
                  <a:gd name="connsiteX66" fmla="*/ 3512 w 10000"/>
                  <a:gd name="connsiteY66" fmla="*/ 1247 h 10000"/>
                  <a:gd name="connsiteX67" fmla="*/ 3518 w 10000"/>
                  <a:gd name="connsiteY67" fmla="*/ 1250 h 10000"/>
                  <a:gd name="connsiteX68" fmla="*/ 3521 w 10000"/>
                  <a:gd name="connsiteY68" fmla="*/ 1276 h 10000"/>
                  <a:gd name="connsiteX69" fmla="*/ 3543 w 10000"/>
                  <a:gd name="connsiteY69" fmla="*/ 1295 h 10000"/>
                  <a:gd name="connsiteX70" fmla="*/ 3546 w 10000"/>
                  <a:gd name="connsiteY70" fmla="*/ 1305 h 10000"/>
                  <a:gd name="connsiteX71" fmla="*/ 3543 w 10000"/>
                  <a:gd name="connsiteY71" fmla="*/ 1315 h 10000"/>
                  <a:gd name="connsiteX72" fmla="*/ 3543 w 10000"/>
                  <a:gd name="connsiteY72" fmla="*/ 1331 h 10000"/>
                  <a:gd name="connsiteX73" fmla="*/ 3554 w 10000"/>
                  <a:gd name="connsiteY73" fmla="*/ 1324 h 10000"/>
                  <a:gd name="connsiteX74" fmla="*/ 3560 w 10000"/>
                  <a:gd name="connsiteY74" fmla="*/ 1331 h 10000"/>
                  <a:gd name="connsiteX75" fmla="*/ 3582 w 10000"/>
                  <a:gd name="connsiteY75" fmla="*/ 1344 h 10000"/>
                  <a:gd name="connsiteX76" fmla="*/ 3598 w 10000"/>
                  <a:gd name="connsiteY76" fmla="*/ 1380 h 10000"/>
                  <a:gd name="connsiteX77" fmla="*/ 3607 w 10000"/>
                  <a:gd name="connsiteY77" fmla="*/ 1389 h 10000"/>
                  <a:gd name="connsiteX78" fmla="*/ 3623 w 10000"/>
                  <a:gd name="connsiteY78" fmla="*/ 1409 h 10000"/>
                  <a:gd name="connsiteX79" fmla="*/ 3634 w 10000"/>
                  <a:gd name="connsiteY79" fmla="*/ 1438 h 10000"/>
                  <a:gd name="connsiteX80" fmla="*/ 3632 w 10000"/>
                  <a:gd name="connsiteY80" fmla="*/ 1454 h 10000"/>
                  <a:gd name="connsiteX81" fmla="*/ 3618 w 10000"/>
                  <a:gd name="connsiteY81" fmla="*/ 1438 h 10000"/>
                  <a:gd name="connsiteX82" fmla="*/ 3598 w 10000"/>
                  <a:gd name="connsiteY82" fmla="*/ 1428 h 10000"/>
                  <a:gd name="connsiteX83" fmla="*/ 3582 w 10000"/>
                  <a:gd name="connsiteY83" fmla="*/ 1402 h 10000"/>
                  <a:gd name="connsiteX84" fmla="*/ 3562 w 10000"/>
                  <a:gd name="connsiteY84" fmla="*/ 1399 h 10000"/>
                  <a:gd name="connsiteX85" fmla="*/ 3546 w 10000"/>
                  <a:gd name="connsiteY85" fmla="*/ 1383 h 10000"/>
                  <a:gd name="connsiteX86" fmla="*/ 3510 w 10000"/>
                  <a:gd name="connsiteY86" fmla="*/ 1360 h 10000"/>
                  <a:gd name="connsiteX87" fmla="*/ 3485 w 10000"/>
                  <a:gd name="connsiteY87" fmla="*/ 1344 h 10000"/>
                  <a:gd name="connsiteX88" fmla="*/ 3454 w 10000"/>
                  <a:gd name="connsiteY88" fmla="*/ 1334 h 10000"/>
                  <a:gd name="connsiteX89" fmla="*/ 3429 w 10000"/>
                  <a:gd name="connsiteY89" fmla="*/ 1315 h 10000"/>
                  <a:gd name="connsiteX90" fmla="*/ 3416 w 10000"/>
                  <a:gd name="connsiteY90" fmla="*/ 1308 h 10000"/>
                  <a:gd name="connsiteX91" fmla="*/ 3399 w 10000"/>
                  <a:gd name="connsiteY91" fmla="*/ 1305 h 10000"/>
                  <a:gd name="connsiteX92" fmla="*/ 3382 w 10000"/>
                  <a:gd name="connsiteY92" fmla="*/ 1286 h 10000"/>
                  <a:gd name="connsiteX93" fmla="*/ 3380 w 10000"/>
                  <a:gd name="connsiteY93" fmla="*/ 1266 h 10000"/>
                  <a:gd name="connsiteX94" fmla="*/ 3388 w 10000"/>
                  <a:gd name="connsiteY94" fmla="*/ 1256 h 10000"/>
                  <a:gd name="connsiteX95" fmla="*/ 3407 w 10000"/>
                  <a:gd name="connsiteY95" fmla="*/ 1256 h 10000"/>
                  <a:gd name="connsiteX96" fmla="*/ 3396 w 10000"/>
                  <a:gd name="connsiteY96" fmla="*/ 1227 h 10000"/>
                  <a:gd name="connsiteX97" fmla="*/ 3382 w 10000"/>
                  <a:gd name="connsiteY97" fmla="*/ 1227 h 10000"/>
                  <a:gd name="connsiteX98" fmla="*/ 3360 w 10000"/>
                  <a:gd name="connsiteY98" fmla="*/ 1221 h 10000"/>
                  <a:gd name="connsiteX99" fmla="*/ 3349 w 10000"/>
                  <a:gd name="connsiteY99" fmla="*/ 1231 h 10000"/>
                  <a:gd name="connsiteX100" fmla="*/ 3352 w 10000"/>
                  <a:gd name="connsiteY100" fmla="*/ 1247 h 10000"/>
                  <a:gd name="connsiteX101" fmla="*/ 3341 w 10000"/>
                  <a:gd name="connsiteY101" fmla="*/ 1237 h 10000"/>
                  <a:gd name="connsiteX102" fmla="*/ 3335 w 10000"/>
                  <a:gd name="connsiteY102" fmla="*/ 1231 h 10000"/>
                  <a:gd name="connsiteX103" fmla="*/ 3307 w 10000"/>
                  <a:gd name="connsiteY103" fmla="*/ 1227 h 10000"/>
                  <a:gd name="connsiteX104" fmla="*/ 3294 w 10000"/>
                  <a:gd name="connsiteY104" fmla="*/ 1221 h 10000"/>
                  <a:gd name="connsiteX105" fmla="*/ 3271 w 10000"/>
                  <a:gd name="connsiteY105" fmla="*/ 1211 h 10000"/>
                  <a:gd name="connsiteX106" fmla="*/ 3252 w 10000"/>
                  <a:gd name="connsiteY106" fmla="*/ 1195 h 10000"/>
                  <a:gd name="connsiteX107" fmla="*/ 3235 w 10000"/>
                  <a:gd name="connsiteY107" fmla="*/ 1195 h 10000"/>
                  <a:gd name="connsiteX108" fmla="*/ 3235 w 10000"/>
                  <a:gd name="connsiteY108" fmla="*/ 1205 h 10000"/>
                  <a:gd name="connsiteX109" fmla="*/ 3219 w 10000"/>
                  <a:gd name="connsiteY109" fmla="*/ 1231 h 10000"/>
                  <a:gd name="connsiteX110" fmla="*/ 3213 w 10000"/>
                  <a:gd name="connsiteY110" fmla="*/ 1231 h 10000"/>
                  <a:gd name="connsiteX111" fmla="*/ 3183 w 10000"/>
                  <a:gd name="connsiteY111" fmla="*/ 1221 h 10000"/>
                  <a:gd name="connsiteX112" fmla="*/ 3175 w 10000"/>
                  <a:gd name="connsiteY112" fmla="*/ 1227 h 10000"/>
                  <a:gd name="connsiteX113" fmla="*/ 3163 w 10000"/>
                  <a:gd name="connsiteY113" fmla="*/ 1237 h 10000"/>
                  <a:gd name="connsiteX114" fmla="*/ 3158 w 10000"/>
                  <a:gd name="connsiteY114" fmla="*/ 1260 h 10000"/>
                  <a:gd name="connsiteX115" fmla="*/ 3158 w 10000"/>
                  <a:gd name="connsiteY115" fmla="*/ 1276 h 10000"/>
                  <a:gd name="connsiteX116" fmla="*/ 3163 w 10000"/>
                  <a:gd name="connsiteY116" fmla="*/ 1295 h 10000"/>
                  <a:gd name="connsiteX117" fmla="*/ 3166 w 10000"/>
                  <a:gd name="connsiteY117" fmla="*/ 1308 h 10000"/>
                  <a:gd name="connsiteX118" fmla="*/ 3158 w 10000"/>
                  <a:gd name="connsiteY118" fmla="*/ 1315 h 10000"/>
                  <a:gd name="connsiteX119" fmla="*/ 3133 w 10000"/>
                  <a:gd name="connsiteY119" fmla="*/ 1299 h 10000"/>
                  <a:gd name="connsiteX120" fmla="*/ 3114 w 10000"/>
                  <a:gd name="connsiteY120" fmla="*/ 1276 h 10000"/>
                  <a:gd name="connsiteX121" fmla="*/ 3078 w 10000"/>
                  <a:gd name="connsiteY121" fmla="*/ 1240 h 10000"/>
                  <a:gd name="connsiteX122" fmla="*/ 3044 w 10000"/>
                  <a:gd name="connsiteY122" fmla="*/ 1227 h 10000"/>
                  <a:gd name="connsiteX123" fmla="*/ 3033 w 10000"/>
                  <a:gd name="connsiteY123" fmla="*/ 1231 h 10000"/>
                  <a:gd name="connsiteX124" fmla="*/ 3036 w 10000"/>
                  <a:gd name="connsiteY124" fmla="*/ 1256 h 10000"/>
                  <a:gd name="connsiteX125" fmla="*/ 3044 w 10000"/>
                  <a:gd name="connsiteY125" fmla="*/ 1266 h 10000"/>
                  <a:gd name="connsiteX126" fmla="*/ 3044 w 10000"/>
                  <a:gd name="connsiteY126" fmla="*/ 1276 h 10000"/>
                  <a:gd name="connsiteX127" fmla="*/ 3036 w 10000"/>
                  <a:gd name="connsiteY127" fmla="*/ 1276 h 10000"/>
                  <a:gd name="connsiteX128" fmla="*/ 3028 w 10000"/>
                  <a:gd name="connsiteY128" fmla="*/ 1266 h 10000"/>
                  <a:gd name="connsiteX129" fmla="*/ 3025 w 10000"/>
                  <a:gd name="connsiteY129" fmla="*/ 1256 h 10000"/>
                  <a:gd name="connsiteX130" fmla="*/ 3008 w 10000"/>
                  <a:gd name="connsiteY130" fmla="*/ 1205 h 10000"/>
                  <a:gd name="connsiteX131" fmla="*/ 3000 w 10000"/>
                  <a:gd name="connsiteY131" fmla="*/ 1192 h 10000"/>
                  <a:gd name="connsiteX132" fmla="*/ 2994 w 10000"/>
                  <a:gd name="connsiteY132" fmla="*/ 1176 h 10000"/>
                  <a:gd name="connsiteX133" fmla="*/ 2986 w 10000"/>
                  <a:gd name="connsiteY133" fmla="*/ 1182 h 10000"/>
                  <a:gd name="connsiteX134" fmla="*/ 2981 w 10000"/>
                  <a:gd name="connsiteY134" fmla="*/ 1192 h 10000"/>
                  <a:gd name="connsiteX135" fmla="*/ 2970 w 10000"/>
                  <a:gd name="connsiteY135" fmla="*/ 1201 h 10000"/>
                  <a:gd name="connsiteX136" fmla="*/ 2956 w 10000"/>
                  <a:gd name="connsiteY136" fmla="*/ 1218 h 10000"/>
                  <a:gd name="connsiteX137" fmla="*/ 2939 w 10000"/>
                  <a:gd name="connsiteY137" fmla="*/ 1240 h 10000"/>
                  <a:gd name="connsiteX138" fmla="*/ 2928 w 10000"/>
                  <a:gd name="connsiteY138" fmla="*/ 1247 h 10000"/>
                  <a:gd name="connsiteX139" fmla="*/ 2922 w 10000"/>
                  <a:gd name="connsiteY139" fmla="*/ 1250 h 10000"/>
                  <a:gd name="connsiteX140" fmla="*/ 2911 w 10000"/>
                  <a:gd name="connsiteY140" fmla="*/ 1250 h 10000"/>
                  <a:gd name="connsiteX141" fmla="*/ 2884 w 10000"/>
                  <a:gd name="connsiteY141" fmla="*/ 1247 h 10000"/>
                  <a:gd name="connsiteX142" fmla="*/ 2864 w 10000"/>
                  <a:gd name="connsiteY142" fmla="*/ 1237 h 10000"/>
                  <a:gd name="connsiteX143" fmla="*/ 2848 w 10000"/>
                  <a:gd name="connsiteY143" fmla="*/ 1231 h 10000"/>
                  <a:gd name="connsiteX144" fmla="*/ 2834 w 10000"/>
                  <a:gd name="connsiteY144" fmla="*/ 1227 h 10000"/>
                  <a:gd name="connsiteX145" fmla="*/ 2831 w 10000"/>
                  <a:gd name="connsiteY145" fmla="*/ 1227 h 10000"/>
                  <a:gd name="connsiteX146" fmla="*/ 2831 w 10000"/>
                  <a:gd name="connsiteY146" fmla="*/ 1221 h 10000"/>
                  <a:gd name="connsiteX147" fmla="*/ 2825 w 10000"/>
                  <a:gd name="connsiteY147" fmla="*/ 1205 h 10000"/>
                  <a:gd name="connsiteX148" fmla="*/ 2823 w 10000"/>
                  <a:gd name="connsiteY148" fmla="*/ 1192 h 10000"/>
                  <a:gd name="connsiteX149" fmla="*/ 2817 w 10000"/>
                  <a:gd name="connsiteY149" fmla="*/ 1182 h 10000"/>
                  <a:gd name="connsiteX150" fmla="*/ 2814 w 10000"/>
                  <a:gd name="connsiteY150" fmla="*/ 1176 h 10000"/>
                  <a:gd name="connsiteX151" fmla="*/ 2792 w 10000"/>
                  <a:gd name="connsiteY151" fmla="*/ 1172 h 10000"/>
                  <a:gd name="connsiteX152" fmla="*/ 2759 w 10000"/>
                  <a:gd name="connsiteY152" fmla="*/ 1156 h 10000"/>
                  <a:gd name="connsiteX153" fmla="*/ 2734 w 10000"/>
                  <a:gd name="connsiteY153" fmla="*/ 1143 h 10000"/>
                  <a:gd name="connsiteX154" fmla="*/ 2695 w 10000"/>
                  <a:gd name="connsiteY154" fmla="*/ 1124 h 10000"/>
                  <a:gd name="connsiteX155" fmla="*/ 2670 w 10000"/>
                  <a:gd name="connsiteY155" fmla="*/ 1108 h 10000"/>
                  <a:gd name="connsiteX156" fmla="*/ 2645 w 10000"/>
                  <a:gd name="connsiteY156" fmla="*/ 1091 h 10000"/>
                  <a:gd name="connsiteX157" fmla="*/ 2618 w 10000"/>
                  <a:gd name="connsiteY157" fmla="*/ 1088 h 10000"/>
                  <a:gd name="connsiteX158" fmla="*/ 2576 w 10000"/>
                  <a:gd name="connsiteY158" fmla="*/ 1088 h 10000"/>
                  <a:gd name="connsiteX159" fmla="*/ 2551 w 10000"/>
                  <a:gd name="connsiteY159" fmla="*/ 1091 h 10000"/>
                  <a:gd name="connsiteX160" fmla="*/ 2521 w 10000"/>
                  <a:gd name="connsiteY160" fmla="*/ 1098 h 10000"/>
                  <a:gd name="connsiteX161" fmla="*/ 2493 w 10000"/>
                  <a:gd name="connsiteY161" fmla="*/ 1104 h 10000"/>
                  <a:gd name="connsiteX162" fmla="*/ 2468 w 10000"/>
                  <a:gd name="connsiteY162" fmla="*/ 1108 h 10000"/>
                  <a:gd name="connsiteX163" fmla="*/ 2404 w 10000"/>
                  <a:gd name="connsiteY163" fmla="*/ 1124 h 10000"/>
                  <a:gd name="connsiteX164" fmla="*/ 2366 w 10000"/>
                  <a:gd name="connsiteY164" fmla="*/ 1133 h 10000"/>
                  <a:gd name="connsiteX165" fmla="*/ 2346 w 10000"/>
                  <a:gd name="connsiteY165" fmla="*/ 1137 h 10000"/>
                  <a:gd name="connsiteX166" fmla="*/ 2294 w 10000"/>
                  <a:gd name="connsiteY166" fmla="*/ 1146 h 10000"/>
                  <a:gd name="connsiteX167" fmla="*/ 2249 w 10000"/>
                  <a:gd name="connsiteY167" fmla="*/ 1156 h 10000"/>
                  <a:gd name="connsiteX168" fmla="*/ 2230 w 10000"/>
                  <a:gd name="connsiteY168" fmla="*/ 1156 h 10000"/>
                  <a:gd name="connsiteX169" fmla="*/ 2222 w 10000"/>
                  <a:gd name="connsiteY169" fmla="*/ 1163 h 10000"/>
                  <a:gd name="connsiteX170" fmla="*/ 2194 w 10000"/>
                  <a:gd name="connsiteY170" fmla="*/ 1163 h 10000"/>
                  <a:gd name="connsiteX171" fmla="*/ 2172 w 10000"/>
                  <a:gd name="connsiteY171" fmla="*/ 1163 h 10000"/>
                  <a:gd name="connsiteX172" fmla="*/ 2147 w 10000"/>
                  <a:gd name="connsiteY172" fmla="*/ 1166 h 10000"/>
                  <a:gd name="connsiteX173" fmla="*/ 2108 w 10000"/>
                  <a:gd name="connsiteY173" fmla="*/ 1166 h 10000"/>
                  <a:gd name="connsiteX174" fmla="*/ 2083 w 10000"/>
                  <a:gd name="connsiteY174" fmla="*/ 1156 h 10000"/>
                  <a:gd name="connsiteX175" fmla="*/ 2042 w 10000"/>
                  <a:gd name="connsiteY175" fmla="*/ 1143 h 10000"/>
                  <a:gd name="connsiteX176" fmla="*/ 2011 w 10000"/>
                  <a:gd name="connsiteY176" fmla="*/ 1143 h 10000"/>
                  <a:gd name="connsiteX177" fmla="*/ 1994 w 10000"/>
                  <a:gd name="connsiteY177" fmla="*/ 1146 h 10000"/>
                  <a:gd name="connsiteX178" fmla="*/ 1967 w 10000"/>
                  <a:gd name="connsiteY178" fmla="*/ 1156 h 10000"/>
                  <a:gd name="connsiteX179" fmla="*/ 1903 w 10000"/>
                  <a:gd name="connsiteY179" fmla="*/ 1176 h 10000"/>
                  <a:gd name="connsiteX180" fmla="*/ 1873 w 10000"/>
                  <a:gd name="connsiteY180" fmla="*/ 1182 h 10000"/>
                  <a:gd name="connsiteX181" fmla="*/ 1850 w 10000"/>
                  <a:gd name="connsiteY181" fmla="*/ 1185 h 10000"/>
                  <a:gd name="connsiteX182" fmla="*/ 1842 w 10000"/>
                  <a:gd name="connsiteY182" fmla="*/ 1192 h 10000"/>
                  <a:gd name="connsiteX183" fmla="*/ 1823 w 10000"/>
                  <a:gd name="connsiteY183" fmla="*/ 1195 h 10000"/>
                  <a:gd name="connsiteX184" fmla="*/ 1814 w 10000"/>
                  <a:gd name="connsiteY184" fmla="*/ 1201 h 10000"/>
                  <a:gd name="connsiteX185" fmla="*/ 1792 w 10000"/>
                  <a:gd name="connsiteY185" fmla="*/ 1218 h 10000"/>
                  <a:gd name="connsiteX186" fmla="*/ 1767 w 10000"/>
                  <a:gd name="connsiteY186" fmla="*/ 1231 h 10000"/>
                  <a:gd name="connsiteX187" fmla="*/ 1717 w 10000"/>
                  <a:gd name="connsiteY187" fmla="*/ 1266 h 10000"/>
                  <a:gd name="connsiteX188" fmla="*/ 1695 w 10000"/>
                  <a:gd name="connsiteY188" fmla="*/ 1279 h 10000"/>
                  <a:gd name="connsiteX189" fmla="*/ 1654 w 10000"/>
                  <a:gd name="connsiteY189" fmla="*/ 1308 h 10000"/>
                  <a:gd name="connsiteX190" fmla="*/ 1620 w 10000"/>
                  <a:gd name="connsiteY190" fmla="*/ 1334 h 10000"/>
                  <a:gd name="connsiteX191" fmla="*/ 1590 w 10000"/>
                  <a:gd name="connsiteY191" fmla="*/ 1360 h 10000"/>
                  <a:gd name="connsiteX192" fmla="*/ 1565 w 10000"/>
                  <a:gd name="connsiteY192" fmla="*/ 1380 h 10000"/>
                  <a:gd name="connsiteX193" fmla="*/ 1532 w 10000"/>
                  <a:gd name="connsiteY193" fmla="*/ 1402 h 10000"/>
                  <a:gd name="connsiteX194" fmla="*/ 1501 w 10000"/>
                  <a:gd name="connsiteY194" fmla="*/ 1418 h 10000"/>
                  <a:gd name="connsiteX195" fmla="*/ 1460 w 10000"/>
                  <a:gd name="connsiteY195" fmla="*/ 1438 h 10000"/>
                  <a:gd name="connsiteX196" fmla="*/ 1435 w 10000"/>
                  <a:gd name="connsiteY196" fmla="*/ 1454 h 10000"/>
                  <a:gd name="connsiteX197" fmla="*/ 1421 w 10000"/>
                  <a:gd name="connsiteY197" fmla="*/ 1464 h 10000"/>
                  <a:gd name="connsiteX198" fmla="*/ 1380 w 10000"/>
                  <a:gd name="connsiteY198" fmla="*/ 1473 h 10000"/>
                  <a:gd name="connsiteX199" fmla="*/ 1324 w 10000"/>
                  <a:gd name="connsiteY199" fmla="*/ 1477 h 10000"/>
                  <a:gd name="connsiteX200" fmla="*/ 1274 w 10000"/>
                  <a:gd name="connsiteY200" fmla="*/ 1483 h 10000"/>
                  <a:gd name="connsiteX201" fmla="*/ 1244 w 10000"/>
                  <a:gd name="connsiteY201" fmla="*/ 1486 h 10000"/>
                  <a:gd name="connsiteX202" fmla="*/ 1233 w 10000"/>
                  <a:gd name="connsiteY202" fmla="*/ 1486 h 10000"/>
                  <a:gd name="connsiteX203" fmla="*/ 1197 w 10000"/>
                  <a:gd name="connsiteY203" fmla="*/ 1493 h 10000"/>
                  <a:gd name="connsiteX204" fmla="*/ 1180 w 10000"/>
                  <a:gd name="connsiteY204" fmla="*/ 1496 h 10000"/>
                  <a:gd name="connsiteX205" fmla="*/ 1169 w 10000"/>
                  <a:gd name="connsiteY205" fmla="*/ 1496 h 10000"/>
                  <a:gd name="connsiteX206" fmla="*/ 1161 w 10000"/>
                  <a:gd name="connsiteY206" fmla="*/ 1503 h 10000"/>
                  <a:gd name="connsiteX207" fmla="*/ 1155 w 10000"/>
                  <a:gd name="connsiteY207" fmla="*/ 1503 h 10000"/>
                  <a:gd name="connsiteX208" fmla="*/ 501 w 10000"/>
                  <a:gd name="connsiteY208" fmla="*/ 2277 h 10000"/>
                  <a:gd name="connsiteX209" fmla="*/ 396 w 10000"/>
                  <a:gd name="connsiteY209" fmla="*/ 2532 h 10000"/>
                  <a:gd name="connsiteX210" fmla="*/ 324 w 10000"/>
                  <a:gd name="connsiteY210" fmla="*/ 2759 h 10000"/>
                  <a:gd name="connsiteX211" fmla="*/ 274 w 10000"/>
                  <a:gd name="connsiteY211" fmla="*/ 2866 h 10000"/>
                  <a:gd name="connsiteX212" fmla="*/ 202 w 10000"/>
                  <a:gd name="connsiteY212" fmla="*/ 3008 h 10000"/>
                  <a:gd name="connsiteX213" fmla="*/ 211 w 10000"/>
                  <a:gd name="connsiteY213" fmla="*/ 3177 h 10000"/>
                  <a:gd name="connsiteX214" fmla="*/ 235 w 10000"/>
                  <a:gd name="connsiteY214" fmla="*/ 3368 h 10000"/>
                  <a:gd name="connsiteX215" fmla="*/ 266 w 10000"/>
                  <a:gd name="connsiteY215" fmla="*/ 3595 h 10000"/>
                  <a:gd name="connsiteX216" fmla="*/ 299 w 10000"/>
                  <a:gd name="connsiteY216" fmla="*/ 3831 h 10000"/>
                  <a:gd name="connsiteX217" fmla="*/ 305 w 10000"/>
                  <a:gd name="connsiteY217" fmla="*/ 3863 h 10000"/>
                  <a:gd name="connsiteX218" fmla="*/ 341 w 10000"/>
                  <a:gd name="connsiteY218" fmla="*/ 3941 h 10000"/>
                  <a:gd name="connsiteX219" fmla="*/ 186 w 10000"/>
                  <a:gd name="connsiteY219" fmla="*/ 3935 h 10000"/>
                  <a:gd name="connsiteX220" fmla="*/ 30 w 10000"/>
                  <a:gd name="connsiteY220" fmla="*/ 3925 h 10000"/>
                  <a:gd name="connsiteX221" fmla="*/ 0 w 10000"/>
                  <a:gd name="connsiteY221" fmla="*/ 4054 h 10000"/>
                  <a:gd name="connsiteX222" fmla="*/ 14 w 10000"/>
                  <a:gd name="connsiteY222" fmla="*/ 4152 h 10000"/>
                  <a:gd name="connsiteX223" fmla="*/ 22 w 10000"/>
                  <a:gd name="connsiteY223" fmla="*/ 4242 h 10000"/>
                  <a:gd name="connsiteX224" fmla="*/ 30 w 10000"/>
                  <a:gd name="connsiteY224" fmla="*/ 4291 h 10000"/>
                  <a:gd name="connsiteX225" fmla="*/ 102 w 10000"/>
                  <a:gd name="connsiteY225" fmla="*/ 4271 h 10000"/>
                  <a:gd name="connsiteX226" fmla="*/ 155 w 10000"/>
                  <a:gd name="connsiteY226" fmla="*/ 4262 h 10000"/>
                  <a:gd name="connsiteX227" fmla="*/ 410 w 10000"/>
                  <a:gd name="connsiteY227" fmla="*/ 4255 h 10000"/>
                  <a:gd name="connsiteX228" fmla="*/ 418 w 10000"/>
                  <a:gd name="connsiteY228" fmla="*/ 4385 h 10000"/>
                  <a:gd name="connsiteX229" fmla="*/ 429 w 10000"/>
                  <a:gd name="connsiteY229" fmla="*/ 4543 h 10000"/>
                  <a:gd name="connsiteX230" fmla="*/ 443 w 10000"/>
                  <a:gd name="connsiteY230" fmla="*/ 4585 h 10000"/>
                  <a:gd name="connsiteX231" fmla="*/ 465 w 10000"/>
                  <a:gd name="connsiteY231" fmla="*/ 4611 h 10000"/>
                  <a:gd name="connsiteX232" fmla="*/ 468 w 10000"/>
                  <a:gd name="connsiteY232" fmla="*/ 4621 h 10000"/>
                  <a:gd name="connsiteX233" fmla="*/ 474 w 10000"/>
                  <a:gd name="connsiteY233" fmla="*/ 4679 h 10000"/>
                  <a:gd name="connsiteX234" fmla="*/ 554 w 10000"/>
                  <a:gd name="connsiteY234" fmla="*/ 4738 h 10000"/>
                  <a:gd name="connsiteX235" fmla="*/ 637 w 10000"/>
                  <a:gd name="connsiteY235" fmla="*/ 4809 h 10000"/>
                  <a:gd name="connsiteX236" fmla="*/ 704 w 10000"/>
                  <a:gd name="connsiteY236" fmla="*/ 4851 h 10000"/>
                  <a:gd name="connsiteX237" fmla="*/ 740 w 10000"/>
                  <a:gd name="connsiteY237" fmla="*/ 4893 h 10000"/>
                  <a:gd name="connsiteX238" fmla="*/ 756 w 10000"/>
                  <a:gd name="connsiteY238" fmla="*/ 4896 h 10000"/>
                  <a:gd name="connsiteX239" fmla="*/ 767 w 10000"/>
                  <a:gd name="connsiteY239" fmla="*/ 4880 h 10000"/>
                  <a:gd name="connsiteX240" fmla="*/ 806 w 10000"/>
                  <a:gd name="connsiteY240" fmla="*/ 4945 h 10000"/>
                  <a:gd name="connsiteX241" fmla="*/ 886 w 10000"/>
                  <a:gd name="connsiteY241" fmla="*/ 5078 h 10000"/>
                  <a:gd name="connsiteX242" fmla="*/ 911 w 10000"/>
                  <a:gd name="connsiteY242" fmla="*/ 5130 h 10000"/>
                  <a:gd name="connsiteX243" fmla="*/ 920 w 10000"/>
                  <a:gd name="connsiteY243" fmla="*/ 5191 h 10000"/>
                  <a:gd name="connsiteX244" fmla="*/ 920 w 10000"/>
                  <a:gd name="connsiteY244" fmla="*/ 5220 h 10000"/>
                  <a:gd name="connsiteX245" fmla="*/ 911 w 10000"/>
                  <a:gd name="connsiteY245" fmla="*/ 5314 h 10000"/>
                  <a:gd name="connsiteX246" fmla="*/ 898 w 10000"/>
                  <a:gd name="connsiteY246" fmla="*/ 5369 h 10000"/>
                  <a:gd name="connsiteX247" fmla="*/ 895 w 10000"/>
                  <a:gd name="connsiteY247" fmla="*/ 5385 h 10000"/>
                  <a:gd name="connsiteX248" fmla="*/ 895 w 10000"/>
                  <a:gd name="connsiteY248" fmla="*/ 5405 h 10000"/>
                  <a:gd name="connsiteX249" fmla="*/ 898 w 10000"/>
                  <a:gd name="connsiteY249" fmla="*/ 5434 h 10000"/>
                  <a:gd name="connsiteX250" fmla="*/ 911 w 10000"/>
                  <a:gd name="connsiteY250" fmla="*/ 5463 h 10000"/>
                  <a:gd name="connsiteX251" fmla="*/ 920 w 10000"/>
                  <a:gd name="connsiteY251" fmla="*/ 5492 h 10000"/>
                  <a:gd name="connsiteX252" fmla="*/ 934 w 10000"/>
                  <a:gd name="connsiteY252" fmla="*/ 5518 h 10000"/>
                  <a:gd name="connsiteX253" fmla="*/ 1169 w 10000"/>
                  <a:gd name="connsiteY253" fmla="*/ 5738 h 10000"/>
                  <a:gd name="connsiteX254" fmla="*/ 1188 w 10000"/>
                  <a:gd name="connsiteY254" fmla="*/ 5755 h 10000"/>
                  <a:gd name="connsiteX255" fmla="*/ 1216 w 10000"/>
                  <a:gd name="connsiteY255" fmla="*/ 5758 h 10000"/>
                  <a:gd name="connsiteX256" fmla="*/ 1313 w 10000"/>
                  <a:gd name="connsiteY256" fmla="*/ 5774 h 10000"/>
                  <a:gd name="connsiteX257" fmla="*/ 1349 w 10000"/>
                  <a:gd name="connsiteY257" fmla="*/ 5787 h 10000"/>
                  <a:gd name="connsiteX258" fmla="*/ 1393 w 10000"/>
                  <a:gd name="connsiteY258" fmla="*/ 5793 h 10000"/>
                  <a:gd name="connsiteX259" fmla="*/ 1393 w 10000"/>
                  <a:gd name="connsiteY259" fmla="*/ 5797 h 10000"/>
                  <a:gd name="connsiteX260" fmla="*/ 1421 w 10000"/>
                  <a:gd name="connsiteY260" fmla="*/ 5810 h 10000"/>
                  <a:gd name="connsiteX261" fmla="*/ 1446 w 10000"/>
                  <a:gd name="connsiteY261" fmla="*/ 5829 h 10000"/>
                  <a:gd name="connsiteX262" fmla="*/ 1460 w 10000"/>
                  <a:gd name="connsiteY262" fmla="*/ 5842 h 10000"/>
                  <a:gd name="connsiteX263" fmla="*/ 1476 w 10000"/>
                  <a:gd name="connsiteY263" fmla="*/ 5848 h 10000"/>
                  <a:gd name="connsiteX264" fmla="*/ 1501 w 10000"/>
                  <a:gd name="connsiteY264" fmla="*/ 5852 h 10000"/>
                  <a:gd name="connsiteX265" fmla="*/ 1532 w 10000"/>
                  <a:gd name="connsiteY265" fmla="*/ 5887 h 10000"/>
                  <a:gd name="connsiteX266" fmla="*/ 1565 w 10000"/>
                  <a:gd name="connsiteY266" fmla="*/ 5942 h 10000"/>
                  <a:gd name="connsiteX267" fmla="*/ 1587 w 10000"/>
                  <a:gd name="connsiteY267" fmla="*/ 5972 h 10000"/>
                  <a:gd name="connsiteX268" fmla="*/ 1612 w 10000"/>
                  <a:gd name="connsiteY268" fmla="*/ 5955 h 10000"/>
                  <a:gd name="connsiteX269" fmla="*/ 1679 w 10000"/>
                  <a:gd name="connsiteY269" fmla="*/ 6049 h 10000"/>
                  <a:gd name="connsiteX270" fmla="*/ 1720 w 10000"/>
                  <a:gd name="connsiteY270" fmla="*/ 6108 h 10000"/>
                  <a:gd name="connsiteX271" fmla="*/ 1751 w 10000"/>
                  <a:gd name="connsiteY271" fmla="*/ 6133 h 10000"/>
                  <a:gd name="connsiteX272" fmla="*/ 1792 w 10000"/>
                  <a:gd name="connsiteY272" fmla="*/ 6169 h 10000"/>
                  <a:gd name="connsiteX273" fmla="*/ 1801 w 10000"/>
                  <a:gd name="connsiteY273" fmla="*/ 6172 h 10000"/>
                  <a:gd name="connsiteX274" fmla="*/ 1814 w 10000"/>
                  <a:gd name="connsiteY274" fmla="*/ 6286 h 10000"/>
                  <a:gd name="connsiteX275" fmla="*/ 1817 w 10000"/>
                  <a:gd name="connsiteY275" fmla="*/ 6331 h 10000"/>
                  <a:gd name="connsiteX276" fmla="*/ 1809 w 10000"/>
                  <a:gd name="connsiteY276" fmla="*/ 6444 h 10000"/>
                  <a:gd name="connsiteX277" fmla="*/ 1801 w 10000"/>
                  <a:gd name="connsiteY277" fmla="*/ 6499 h 10000"/>
                  <a:gd name="connsiteX278" fmla="*/ 1781 w 10000"/>
                  <a:gd name="connsiteY278" fmla="*/ 6522 h 10000"/>
                  <a:gd name="connsiteX279" fmla="*/ 1773 w 10000"/>
                  <a:gd name="connsiteY279" fmla="*/ 6541 h 10000"/>
                  <a:gd name="connsiteX280" fmla="*/ 1762 w 10000"/>
                  <a:gd name="connsiteY280" fmla="*/ 6571 h 10000"/>
                  <a:gd name="connsiteX281" fmla="*/ 1767 w 10000"/>
                  <a:gd name="connsiteY281" fmla="*/ 6622 h 10000"/>
                  <a:gd name="connsiteX282" fmla="*/ 1767 w 10000"/>
                  <a:gd name="connsiteY282" fmla="*/ 6665 h 10000"/>
                  <a:gd name="connsiteX283" fmla="*/ 1767 w 10000"/>
                  <a:gd name="connsiteY283" fmla="*/ 6694 h 10000"/>
                  <a:gd name="connsiteX284" fmla="*/ 1776 w 10000"/>
                  <a:gd name="connsiteY284" fmla="*/ 6726 h 10000"/>
                  <a:gd name="connsiteX285" fmla="*/ 1776 w 10000"/>
                  <a:gd name="connsiteY285" fmla="*/ 6745 h 10000"/>
                  <a:gd name="connsiteX286" fmla="*/ 1767 w 10000"/>
                  <a:gd name="connsiteY286" fmla="*/ 6765 h 10000"/>
                  <a:gd name="connsiteX287" fmla="*/ 1762 w 10000"/>
                  <a:gd name="connsiteY287" fmla="*/ 6804 h 10000"/>
                  <a:gd name="connsiteX288" fmla="*/ 1753 w 10000"/>
                  <a:gd name="connsiteY288" fmla="*/ 6839 h 10000"/>
                  <a:gd name="connsiteX289" fmla="*/ 1742 w 10000"/>
                  <a:gd name="connsiteY289" fmla="*/ 6849 h 10000"/>
                  <a:gd name="connsiteX290" fmla="*/ 1726 w 10000"/>
                  <a:gd name="connsiteY290" fmla="*/ 6849 h 10000"/>
                  <a:gd name="connsiteX291" fmla="*/ 1712 w 10000"/>
                  <a:gd name="connsiteY291" fmla="*/ 6852 h 10000"/>
                  <a:gd name="connsiteX292" fmla="*/ 1640 w 10000"/>
                  <a:gd name="connsiteY292" fmla="*/ 6953 h 10000"/>
                  <a:gd name="connsiteX293" fmla="*/ 1493 w 10000"/>
                  <a:gd name="connsiteY293" fmla="*/ 7105 h 10000"/>
                  <a:gd name="connsiteX294" fmla="*/ 1490 w 10000"/>
                  <a:gd name="connsiteY294" fmla="*/ 7124 h 10000"/>
                  <a:gd name="connsiteX295" fmla="*/ 1468 w 10000"/>
                  <a:gd name="connsiteY295" fmla="*/ 7137 h 10000"/>
                  <a:gd name="connsiteX296" fmla="*/ 1454 w 10000"/>
                  <a:gd name="connsiteY296" fmla="*/ 7144 h 10000"/>
                  <a:gd name="connsiteX297" fmla="*/ 1452 w 10000"/>
                  <a:gd name="connsiteY297" fmla="*/ 7157 h 10000"/>
                  <a:gd name="connsiteX298" fmla="*/ 1446 w 10000"/>
                  <a:gd name="connsiteY298" fmla="*/ 7199 h 10000"/>
                  <a:gd name="connsiteX299" fmla="*/ 1476 w 10000"/>
                  <a:gd name="connsiteY299" fmla="*/ 7247 h 10000"/>
                  <a:gd name="connsiteX300" fmla="*/ 1501 w 10000"/>
                  <a:gd name="connsiteY300" fmla="*/ 7270 h 10000"/>
                  <a:gd name="connsiteX301" fmla="*/ 1518 w 10000"/>
                  <a:gd name="connsiteY301" fmla="*/ 7286 h 10000"/>
                  <a:gd name="connsiteX302" fmla="*/ 1524 w 10000"/>
                  <a:gd name="connsiteY302" fmla="*/ 7306 h 10000"/>
                  <a:gd name="connsiteX303" fmla="*/ 1540 w 10000"/>
                  <a:gd name="connsiteY303" fmla="*/ 7322 h 10000"/>
                  <a:gd name="connsiteX304" fmla="*/ 1565 w 10000"/>
                  <a:gd name="connsiteY304" fmla="*/ 7325 h 10000"/>
                  <a:gd name="connsiteX305" fmla="*/ 1590 w 10000"/>
                  <a:gd name="connsiteY305" fmla="*/ 7332 h 10000"/>
                  <a:gd name="connsiteX306" fmla="*/ 1615 w 10000"/>
                  <a:gd name="connsiteY306" fmla="*/ 7345 h 10000"/>
                  <a:gd name="connsiteX307" fmla="*/ 1662 w 10000"/>
                  <a:gd name="connsiteY307" fmla="*/ 7370 h 10000"/>
                  <a:gd name="connsiteX308" fmla="*/ 1670 w 10000"/>
                  <a:gd name="connsiteY308" fmla="*/ 7351 h 10000"/>
                  <a:gd name="connsiteX309" fmla="*/ 1726 w 10000"/>
                  <a:gd name="connsiteY309" fmla="*/ 7354 h 10000"/>
                  <a:gd name="connsiteX310" fmla="*/ 1726 w 10000"/>
                  <a:gd name="connsiteY310" fmla="*/ 7400 h 10000"/>
                  <a:gd name="connsiteX311" fmla="*/ 1773 w 10000"/>
                  <a:gd name="connsiteY311" fmla="*/ 7409 h 10000"/>
                  <a:gd name="connsiteX312" fmla="*/ 1806 w 10000"/>
                  <a:gd name="connsiteY312" fmla="*/ 7416 h 10000"/>
                  <a:gd name="connsiteX313" fmla="*/ 1839 w 10000"/>
                  <a:gd name="connsiteY313" fmla="*/ 7403 h 10000"/>
                  <a:gd name="connsiteX314" fmla="*/ 1886 w 10000"/>
                  <a:gd name="connsiteY314" fmla="*/ 7403 h 10000"/>
                  <a:gd name="connsiteX315" fmla="*/ 1898 w 10000"/>
                  <a:gd name="connsiteY315" fmla="*/ 7403 h 10000"/>
                  <a:gd name="connsiteX316" fmla="*/ 1914 w 10000"/>
                  <a:gd name="connsiteY316" fmla="*/ 7494 h 10000"/>
                  <a:gd name="connsiteX317" fmla="*/ 1895 w 10000"/>
                  <a:gd name="connsiteY317" fmla="*/ 7523 h 10000"/>
                  <a:gd name="connsiteX318" fmla="*/ 1825 w 10000"/>
                  <a:gd name="connsiteY318" fmla="*/ 7617 h 10000"/>
                  <a:gd name="connsiteX319" fmla="*/ 1776 w 10000"/>
                  <a:gd name="connsiteY319" fmla="*/ 7691 h 10000"/>
                  <a:gd name="connsiteX320" fmla="*/ 1781 w 10000"/>
                  <a:gd name="connsiteY320" fmla="*/ 7723 h 10000"/>
                  <a:gd name="connsiteX321" fmla="*/ 1767 w 10000"/>
                  <a:gd name="connsiteY321" fmla="*/ 7759 h 10000"/>
                  <a:gd name="connsiteX322" fmla="*/ 1762 w 10000"/>
                  <a:gd name="connsiteY322" fmla="*/ 7817 h 10000"/>
                  <a:gd name="connsiteX323" fmla="*/ 1762 w 10000"/>
                  <a:gd name="connsiteY323" fmla="*/ 7856 h 10000"/>
                  <a:gd name="connsiteX324" fmla="*/ 1776 w 10000"/>
                  <a:gd name="connsiteY324" fmla="*/ 7892 h 10000"/>
                  <a:gd name="connsiteX325" fmla="*/ 1784 w 10000"/>
                  <a:gd name="connsiteY325" fmla="*/ 7902 h 10000"/>
                  <a:gd name="connsiteX326" fmla="*/ 1801 w 10000"/>
                  <a:gd name="connsiteY326" fmla="*/ 7908 h 10000"/>
                  <a:gd name="connsiteX327" fmla="*/ 1809 w 10000"/>
                  <a:gd name="connsiteY327" fmla="*/ 7911 h 10000"/>
                  <a:gd name="connsiteX328" fmla="*/ 1801 w 10000"/>
                  <a:gd name="connsiteY328" fmla="*/ 7940 h 10000"/>
                  <a:gd name="connsiteX329" fmla="*/ 1798 w 10000"/>
                  <a:gd name="connsiteY329" fmla="*/ 7979 h 10000"/>
                  <a:gd name="connsiteX330" fmla="*/ 1806 w 10000"/>
                  <a:gd name="connsiteY330" fmla="*/ 8002 h 10000"/>
                  <a:gd name="connsiteX331" fmla="*/ 1823 w 10000"/>
                  <a:gd name="connsiteY331" fmla="*/ 8021 h 10000"/>
                  <a:gd name="connsiteX332" fmla="*/ 1834 w 10000"/>
                  <a:gd name="connsiteY332" fmla="*/ 8044 h 10000"/>
                  <a:gd name="connsiteX333" fmla="*/ 1839 w 10000"/>
                  <a:gd name="connsiteY333" fmla="*/ 8073 h 10000"/>
                  <a:gd name="connsiteX334" fmla="*/ 1842 w 10000"/>
                  <a:gd name="connsiteY334" fmla="*/ 8106 h 10000"/>
                  <a:gd name="connsiteX335" fmla="*/ 1839 w 10000"/>
                  <a:gd name="connsiteY335" fmla="*/ 8144 h 10000"/>
                  <a:gd name="connsiteX336" fmla="*/ 1856 w 10000"/>
                  <a:gd name="connsiteY336" fmla="*/ 8164 h 10000"/>
                  <a:gd name="connsiteX337" fmla="*/ 1886 w 10000"/>
                  <a:gd name="connsiteY337" fmla="*/ 8193 h 10000"/>
                  <a:gd name="connsiteX338" fmla="*/ 1922 w 10000"/>
                  <a:gd name="connsiteY338" fmla="*/ 8206 h 10000"/>
                  <a:gd name="connsiteX339" fmla="*/ 1967 w 10000"/>
                  <a:gd name="connsiteY339" fmla="*/ 8203 h 10000"/>
                  <a:gd name="connsiteX340" fmla="*/ 1986 w 10000"/>
                  <a:gd name="connsiteY340" fmla="*/ 8212 h 10000"/>
                  <a:gd name="connsiteX341" fmla="*/ 2000 w 10000"/>
                  <a:gd name="connsiteY341" fmla="*/ 8232 h 10000"/>
                  <a:gd name="connsiteX342" fmla="*/ 2033 w 10000"/>
                  <a:gd name="connsiteY342" fmla="*/ 8258 h 10000"/>
                  <a:gd name="connsiteX343" fmla="*/ 2050 w 10000"/>
                  <a:gd name="connsiteY343" fmla="*/ 8271 h 10000"/>
                  <a:gd name="connsiteX344" fmla="*/ 2089 w 10000"/>
                  <a:gd name="connsiteY344" fmla="*/ 8280 h 10000"/>
                  <a:gd name="connsiteX345" fmla="*/ 2122 w 10000"/>
                  <a:gd name="connsiteY345" fmla="*/ 8300 h 10000"/>
                  <a:gd name="connsiteX346" fmla="*/ 2163 w 10000"/>
                  <a:gd name="connsiteY346" fmla="*/ 8332 h 10000"/>
                  <a:gd name="connsiteX347" fmla="*/ 2172 w 10000"/>
                  <a:gd name="connsiteY347" fmla="*/ 8335 h 10000"/>
                  <a:gd name="connsiteX348" fmla="*/ 2177 w 10000"/>
                  <a:gd name="connsiteY348" fmla="*/ 8345 h 10000"/>
                  <a:gd name="connsiteX349" fmla="*/ 2163 w 10000"/>
                  <a:gd name="connsiteY349" fmla="*/ 8371 h 10000"/>
                  <a:gd name="connsiteX350" fmla="*/ 2139 w 10000"/>
                  <a:gd name="connsiteY350" fmla="*/ 8423 h 10000"/>
                  <a:gd name="connsiteX351" fmla="*/ 2130 w 10000"/>
                  <a:gd name="connsiteY351" fmla="*/ 8439 h 10000"/>
                  <a:gd name="connsiteX352" fmla="*/ 2105 w 10000"/>
                  <a:gd name="connsiteY352" fmla="*/ 8446 h 10000"/>
                  <a:gd name="connsiteX353" fmla="*/ 2080 w 10000"/>
                  <a:gd name="connsiteY353" fmla="*/ 8449 h 10000"/>
                  <a:gd name="connsiteX354" fmla="*/ 2075 w 10000"/>
                  <a:gd name="connsiteY354" fmla="*/ 8459 h 10000"/>
                  <a:gd name="connsiteX355" fmla="*/ 2072 w 10000"/>
                  <a:gd name="connsiteY355" fmla="*/ 8475 h 10000"/>
                  <a:gd name="connsiteX356" fmla="*/ 2080 w 10000"/>
                  <a:gd name="connsiteY356" fmla="*/ 8484 h 10000"/>
                  <a:gd name="connsiteX357" fmla="*/ 2100 w 10000"/>
                  <a:gd name="connsiteY357" fmla="*/ 8475 h 10000"/>
                  <a:gd name="connsiteX358" fmla="*/ 2141 w 10000"/>
                  <a:gd name="connsiteY358" fmla="*/ 8478 h 10000"/>
                  <a:gd name="connsiteX359" fmla="*/ 2172 w 10000"/>
                  <a:gd name="connsiteY359" fmla="*/ 8475 h 10000"/>
                  <a:gd name="connsiteX360" fmla="*/ 2188 w 10000"/>
                  <a:gd name="connsiteY360" fmla="*/ 8475 h 10000"/>
                  <a:gd name="connsiteX361" fmla="*/ 2222 w 10000"/>
                  <a:gd name="connsiteY361" fmla="*/ 8497 h 10000"/>
                  <a:gd name="connsiteX362" fmla="*/ 2252 w 10000"/>
                  <a:gd name="connsiteY362" fmla="*/ 8514 h 10000"/>
                  <a:gd name="connsiteX363" fmla="*/ 2274 w 10000"/>
                  <a:gd name="connsiteY363" fmla="*/ 8514 h 10000"/>
                  <a:gd name="connsiteX364" fmla="*/ 2299 w 10000"/>
                  <a:gd name="connsiteY364" fmla="*/ 8504 h 10000"/>
                  <a:gd name="connsiteX365" fmla="*/ 2310 w 10000"/>
                  <a:gd name="connsiteY365" fmla="*/ 8504 h 10000"/>
                  <a:gd name="connsiteX366" fmla="*/ 2319 w 10000"/>
                  <a:gd name="connsiteY366" fmla="*/ 8484 h 10000"/>
                  <a:gd name="connsiteX367" fmla="*/ 2338 w 10000"/>
                  <a:gd name="connsiteY367" fmla="*/ 8494 h 10000"/>
                  <a:gd name="connsiteX368" fmla="*/ 2338 w 10000"/>
                  <a:gd name="connsiteY368" fmla="*/ 8552 h 10000"/>
                  <a:gd name="connsiteX369" fmla="*/ 2366 w 10000"/>
                  <a:gd name="connsiteY369" fmla="*/ 8572 h 10000"/>
                  <a:gd name="connsiteX370" fmla="*/ 2382 w 10000"/>
                  <a:gd name="connsiteY370" fmla="*/ 8582 h 10000"/>
                  <a:gd name="connsiteX371" fmla="*/ 2435 w 10000"/>
                  <a:gd name="connsiteY371" fmla="*/ 8552 h 10000"/>
                  <a:gd name="connsiteX372" fmla="*/ 2443 w 10000"/>
                  <a:gd name="connsiteY372" fmla="*/ 8552 h 10000"/>
                  <a:gd name="connsiteX373" fmla="*/ 2454 w 10000"/>
                  <a:gd name="connsiteY373" fmla="*/ 8552 h 10000"/>
                  <a:gd name="connsiteX374" fmla="*/ 2471 w 10000"/>
                  <a:gd name="connsiteY374" fmla="*/ 8546 h 10000"/>
                  <a:gd name="connsiteX375" fmla="*/ 2488 w 10000"/>
                  <a:gd name="connsiteY375" fmla="*/ 8536 h 10000"/>
                  <a:gd name="connsiteX376" fmla="*/ 2501 w 10000"/>
                  <a:gd name="connsiteY376" fmla="*/ 8533 h 10000"/>
                  <a:gd name="connsiteX377" fmla="*/ 2512 w 10000"/>
                  <a:gd name="connsiteY377" fmla="*/ 8533 h 10000"/>
                  <a:gd name="connsiteX378" fmla="*/ 2521 w 10000"/>
                  <a:gd name="connsiteY378" fmla="*/ 8546 h 10000"/>
                  <a:gd name="connsiteX379" fmla="*/ 2521 w 10000"/>
                  <a:gd name="connsiteY379" fmla="*/ 8572 h 10000"/>
                  <a:gd name="connsiteX380" fmla="*/ 2535 w 10000"/>
                  <a:gd name="connsiteY380" fmla="*/ 8588 h 10000"/>
                  <a:gd name="connsiteX381" fmla="*/ 2551 w 10000"/>
                  <a:gd name="connsiteY381" fmla="*/ 8582 h 10000"/>
                  <a:gd name="connsiteX382" fmla="*/ 2560 w 10000"/>
                  <a:gd name="connsiteY382" fmla="*/ 8582 h 10000"/>
                  <a:gd name="connsiteX383" fmla="*/ 2573 w 10000"/>
                  <a:gd name="connsiteY383" fmla="*/ 8588 h 10000"/>
                  <a:gd name="connsiteX384" fmla="*/ 2584 w 10000"/>
                  <a:gd name="connsiteY384" fmla="*/ 8591 h 10000"/>
                  <a:gd name="connsiteX385" fmla="*/ 2590 w 10000"/>
                  <a:gd name="connsiteY385" fmla="*/ 8598 h 10000"/>
                  <a:gd name="connsiteX386" fmla="*/ 2598 w 10000"/>
                  <a:gd name="connsiteY386" fmla="*/ 8608 h 10000"/>
                  <a:gd name="connsiteX387" fmla="*/ 2607 w 10000"/>
                  <a:gd name="connsiteY387" fmla="*/ 8617 h 10000"/>
                  <a:gd name="connsiteX388" fmla="*/ 2618 w 10000"/>
                  <a:gd name="connsiteY388" fmla="*/ 8617 h 10000"/>
                  <a:gd name="connsiteX389" fmla="*/ 2640 w 10000"/>
                  <a:gd name="connsiteY389" fmla="*/ 8608 h 10000"/>
                  <a:gd name="connsiteX390" fmla="*/ 2670 w 10000"/>
                  <a:gd name="connsiteY390" fmla="*/ 8598 h 10000"/>
                  <a:gd name="connsiteX391" fmla="*/ 2673 w 10000"/>
                  <a:gd name="connsiteY391" fmla="*/ 8598 h 10000"/>
                  <a:gd name="connsiteX392" fmla="*/ 2690 w 10000"/>
                  <a:gd name="connsiteY392" fmla="*/ 8598 h 10000"/>
                  <a:gd name="connsiteX393" fmla="*/ 2698 w 10000"/>
                  <a:gd name="connsiteY393" fmla="*/ 8598 h 10000"/>
                  <a:gd name="connsiteX394" fmla="*/ 2712 w 10000"/>
                  <a:gd name="connsiteY394" fmla="*/ 8598 h 10000"/>
                  <a:gd name="connsiteX395" fmla="*/ 2726 w 10000"/>
                  <a:gd name="connsiteY395" fmla="*/ 8591 h 10000"/>
                  <a:gd name="connsiteX396" fmla="*/ 2737 w 10000"/>
                  <a:gd name="connsiteY396" fmla="*/ 8588 h 10000"/>
                  <a:gd name="connsiteX397" fmla="*/ 2759 w 10000"/>
                  <a:gd name="connsiteY397" fmla="*/ 8582 h 10000"/>
                  <a:gd name="connsiteX398" fmla="*/ 2770 w 10000"/>
                  <a:gd name="connsiteY398" fmla="*/ 8578 h 10000"/>
                  <a:gd name="connsiteX399" fmla="*/ 2784 w 10000"/>
                  <a:gd name="connsiteY399" fmla="*/ 8572 h 10000"/>
                  <a:gd name="connsiteX400" fmla="*/ 2795 w 10000"/>
                  <a:gd name="connsiteY400" fmla="*/ 8572 h 10000"/>
                  <a:gd name="connsiteX401" fmla="*/ 2803 w 10000"/>
                  <a:gd name="connsiteY401" fmla="*/ 8588 h 10000"/>
                  <a:gd name="connsiteX402" fmla="*/ 2803 w 10000"/>
                  <a:gd name="connsiteY402" fmla="*/ 8591 h 10000"/>
                  <a:gd name="connsiteX403" fmla="*/ 2803 w 10000"/>
                  <a:gd name="connsiteY403" fmla="*/ 8601 h 10000"/>
                  <a:gd name="connsiteX404" fmla="*/ 2809 w 10000"/>
                  <a:gd name="connsiteY404" fmla="*/ 8601 h 10000"/>
                  <a:gd name="connsiteX405" fmla="*/ 2823 w 10000"/>
                  <a:gd name="connsiteY405" fmla="*/ 8598 h 10000"/>
                  <a:gd name="connsiteX406" fmla="*/ 2831 w 10000"/>
                  <a:gd name="connsiteY406" fmla="*/ 8598 h 10000"/>
                  <a:gd name="connsiteX407" fmla="*/ 2839 w 10000"/>
                  <a:gd name="connsiteY407" fmla="*/ 8601 h 10000"/>
                  <a:gd name="connsiteX408" fmla="*/ 2848 w 10000"/>
                  <a:gd name="connsiteY408" fmla="*/ 8598 h 10000"/>
                  <a:gd name="connsiteX409" fmla="*/ 2856 w 10000"/>
                  <a:gd name="connsiteY409" fmla="*/ 8601 h 10000"/>
                  <a:gd name="connsiteX410" fmla="*/ 2859 w 10000"/>
                  <a:gd name="connsiteY410" fmla="*/ 8601 h 10000"/>
                  <a:gd name="connsiteX411" fmla="*/ 2864 w 10000"/>
                  <a:gd name="connsiteY411" fmla="*/ 8598 h 10000"/>
                  <a:gd name="connsiteX412" fmla="*/ 2889 w 10000"/>
                  <a:gd name="connsiteY412" fmla="*/ 8611 h 10000"/>
                  <a:gd name="connsiteX413" fmla="*/ 2906 w 10000"/>
                  <a:gd name="connsiteY413" fmla="*/ 8620 h 10000"/>
                  <a:gd name="connsiteX414" fmla="*/ 2914 w 10000"/>
                  <a:gd name="connsiteY414" fmla="*/ 8627 h 10000"/>
                  <a:gd name="connsiteX415" fmla="*/ 2920 w 10000"/>
                  <a:gd name="connsiteY415" fmla="*/ 8640 h 10000"/>
                  <a:gd name="connsiteX416" fmla="*/ 2922 w 10000"/>
                  <a:gd name="connsiteY416" fmla="*/ 8666 h 10000"/>
                  <a:gd name="connsiteX417" fmla="*/ 2922 w 10000"/>
                  <a:gd name="connsiteY417" fmla="*/ 8692 h 10000"/>
                  <a:gd name="connsiteX418" fmla="*/ 2939 w 10000"/>
                  <a:gd name="connsiteY418" fmla="*/ 8695 h 10000"/>
                  <a:gd name="connsiteX419" fmla="*/ 2953 w 10000"/>
                  <a:gd name="connsiteY419" fmla="*/ 8695 h 10000"/>
                  <a:gd name="connsiteX420" fmla="*/ 2961 w 10000"/>
                  <a:gd name="connsiteY420" fmla="*/ 8695 h 10000"/>
                  <a:gd name="connsiteX421" fmla="*/ 2972 w 10000"/>
                  <a:gd name="connsiteY421" fmla="*/ 8692 h 10000"/>
                  <a:gd name="connsiteX422" fmla="*/ 2981 w 10000"/>
                  <a:gd name="connsiteY422" fmla="*/ 8685 h 10000"/>
                  <a:gd name="connsiteX423" fmla="*/ 2989 w 10000"/>
                  <a:gd name="connsiteY423" fmla="*/ 8685 h 10000"/>
                  <a:gd name="connsiteX424" fmla="*/ 3008 w 10000"/>
                  <a:gd name="connsiteY424" fmla="*/ 8685 h 10000"/>
                  <a:gd name="connsiteX425" fmla="*/ 3028 w 10000"/>
                  <a:gd name="connsiteY425" fmla="*/ 8695 h 10000"/>
                  <a:gd name="connsiteX426" fmla="*/ 3042 w 10000"/>
                  <a:gd name="connsiteY426" fmla="*/ 8695 h 10000"/>
                  <a:gd name="connsiteX427" fmla="*/ 3053 w 10000"/>
                  <a:gd name="connsiteY427" fmla="*/ 8676 h 10000"/>
                  <a:gd name="connsiteX428" fmla="*/ 3061 w 10000"/>
                  <a:gd name="connsiteY428" fmla="*/ 8666 h 10000"/>
                  <a:gd name="connsiteX429" fmla="*/ 3066 w 10000"/>
                  <a:gd name="connsiteY429" fmla="*/ 8656 h 10000"/>
                  <a:gd name="connsiteX430" fmla="*/ 3091 w 10000"/>
                  <a:gd name="connsiteY430" fmla="*/ 8659 h 10000"/>
                  <a:gd name="connsiteX431" fmla="*/ 3105 w 10000"/>
                  <a:gd name="connsiteY431" fmla="*/ 8659 h 10000"/>
                  <a:gd name="connsiteX432" fmla="*/ 3108 w 10000"/>
                  <a:gd name="connsiteY432" fmla="*/ 8650 h 10000"/>
                  <a:gd name="connsiteX433" fmla="*/ 3147 w 10000"/>
                  <a:gd name="connsiteY433" fmla="*/ 8588 h 10000"/>
                  <a:gd name="connsiteX434" fmla="*/ 3150 w 10000"/>
                  <a:gd name="connsiteY434" fmla="*/ 8598 h 10000"/>
                  <a:gd name="connsiteX435" fmla="*/ 3163 w 10000"/>
                  <a:gd name="connsiteY435" fmla="*/ 8601 h 10000"/>
                  <a:gd name="connsiteX436" fmla="*/ 3180 w 10000"/>
                  <a:gd name="connsiteY436" fmla="*/ 8608 h 10000"/>
                  <a:gd name="connsiteX437" fmla="*/ 3188 w 10000"/>
                  <a:gd name="connsiteY437" fmla="*/ 8611 h 10000"/>
                  <a:gd name="connsiteX438" fmla="*/ 3227 w 10000"/>
                  <a:gd name="connsiteY438" fmla="*/ 8620 h 10000"/>
                  <a:gd name="connsiteX439" fmla="*/ 3238 w 10000"/>
                  <a:gd name="connsiteY439" fmla="*/ 8617 h 10000"/>
                  <a:gd name="connsiteX440" fmla="*/ 3247 w 10000"/>
                  <a:gd name="connsiteY440" fmla="*/ 8601 h 10000"/>
                  <a:gd name="connsiteX441" fmla="*/ 3269 w 10000"/>
                  <a:gd name="connsiteY441" fmla="*/ 8611 h 10000"/>
                  <a:gd name="connsiteX442" fmla="*/ 3277 w 10000"/>
                  <a:gd name="connsiteY442" fmla="*/ 8617 h 10000"/>
                  <a:gd name="connsiteX443" fmla="*/ 3285 w 10000"/>
                  <a:gd name="connsiteY443" fmla="*/ 8611 h 10000"/>
                  <a:gd name="connsiteX444" fmla="*/ 3307 w 10000"/>
                  <a:gd name="connsiteY444" fmla="*/ 8611 h 10000"/>
                  <a:gd name="connsiteX445" fmla="*/ 3319 w 10000"/>
                  <a:gd name="connsiteY445" fmla="*/ 8617 h 10000"/>
                  <a:gd name="connsiteX446" fmla="*/ 3324 w 10000"/>
                  <a:gd name="connsiteY446" fmla="*/ 8617 h 10000"/>
                  <a:gd name="connsiteX447" fmla="*/ 3327 w 10000"/>
                  <a:gd name="connsiteY447" fmla="*/ 8620 h 10000"/>
                  <a:gd name="connsiteX448" fmla="*/ 3341 w 10000"/>
                  <a:gd name="connsiteY448" fmla="*/ 8620 h 10000"/>
                  <a:gd name="connsiteX449" fmla="*/ 3357 w 10000"/>
                  <a:gd name="connsiteY449" fmla="*/ 8620 h 10000"/>
                  <a:gd name="connsiteX450" fmla="*/ 3374 w 10000"/>
                  <a:gd name="connsiteY450" fmla="*/ 8620 h 10000"/>
                  <a:gd name="connsiteX451" fmla="*/ 3382 w 10000"/>
                  <a:gd name="connsiteY451" fmla="*/ 8620 h 10000"/>
                  <a:gd name="connsiteX452" fmla="*/ 3399 w 10000"/>
                  <a:gd name="connsiteY452" fmla="*/ 8611 h 10000"/>
                  <a:gd name="connsiteX453" fmla="*/ 3413 w 10000"/>
                  <a:gd name="connsiteY453" fmla="*/ 8601 h 10000"/>
                  <a:gd name="connsiteX454" fmla="*/ 3421 w 10000"/>
                  <a:gd name="connsiteY454" fmla="*/ 8588 h 10000"/>
                  <a:gd name="connsiteX455" fmla="*/ 3421 w 10000"/>
                  <a:gd name="connsiteY455" fmla="*/ 8572 h 10000"/>
                  <a:gd name="connsiteX456" fmla="*/ 3421 w 10000"/>
                  <a:gd name="connsiteY456" fmla="*/ 8552 h 10000"/>
                  <a:gd name="connsiteX457" fmla="*/ 3424 w 10000"/>
                  <a:gd name="connsiteY457" fmla="*/ 8533 h 10000"/>
                  <a:gd name="connsiteX458" fmla="*/ 3432 w 10000"/>
                  <a:gd name="connsiteY458" fmla="*/ 8523 h 10000"/>
                  <a:gd name="connsiteX459" fmla="*/ 3446 w 10000"/>
                  <a:gd name="connsiteY459" fmla="*/ 8523 h 10000"/>
                  <a:gd name="connsiteX460" fmla="*/ 3457 w 10000"/>
                  <a:gd name="connsiteY460" fmla="*/ 8523 h 10000"/>
                  <a:gd name="connsiteX461" fmla="*/ 3476 w 10000"/>
                  <a:gd name="connsiteY461" fmla="*/ 8533 h 10000"/>
                  <a:gd name="connsiteX462" fmla="*/ 3485 w 10000"/>
                  <a:gd name="connsiteY462" fmla="*/ 8536 h 10000"/>
                  <a:gd name="connsiteX463" fmla="*/ 3501 w 10000"/>
                  <a:gd name="connsiteY463" fmla="*/ 8527 h 10000"/>
                  <a:gd name="connsiteX464" fmla="*/ 3504 w 10000"/>
                  <a:gd name="connsiteY464" fmla="*/ 8514 h 10000"/>
                  <a:gd name="connsiteX465" fmla="*/ 3510 w 10000"/>
                  <a:gd name="connsiteY465" fmla="*/ 8497 h 10000"/>
                  <a:gd name="connsiteX466" fmla="*/ 3537 w 10000"/>
                  <a:gd name="connsiteY466" fmla="*/ 8484 h 10000"/>
                  <a:gd name="connsiteX467" fmla="*/ 3562 w 10000"/>
                  <a:gd name="connsiteY467" fmla="*/ 8488 h 10000"/>
                  <a:gd name="connsiteX468" fmla="*/ 3568 w 10000"/>
                  <a:gd name="connsiteY468" fmla="*/ 8484 h 10000"/>
                  <a:gd name="connsiteX469" fmla="*/ 3584 w 10000"/>
                  <a:gd name="connsiteY469" fmla="*/ 8494 h 10000"/>
                  <a:gd name="connsiteX470" fmla="*/ 3593 w 10000"/>
                  <a:gd name="connsiteY470" fmla="*/ 8507 h 10000"/>
                  <a:gd name="connsiteX471" fmla="*/ 3618 w 10000"/>
                  <a:gd name="connsiteY471" fmla="*/ 8497 h 10000"/>
                  <a:gd name="connsiteX472" fmla="*/ 3643 w 10000"/>
                  <a:gd name="connsiteY472" fmla="*/ 8475 h 10000"/>
                  <a:gd name="connsiteX473" fmla="*/ 3657 w 10000"/>
                  <a:gd name="connsiteY473" fmla="*/ 8478 h 10000"/>
                  <a:gd name="connsiteX474" fmla="*/ 3670 w 10000"/>
                  <a:gd name="connsiteY474" fmla="*/ 8475 h 10000"/>
                  <a:gd name="connsiteX475" fmla="*/ 3673 w 10000"/>
                  <a:gd name="connsiteY475" fmla="*/ 8468 h 10000"/>
                  <a:gd name="connsiteX476" fmla="*/ 3681 w 10000"/>
                  <a:gd name="connsiteY476" fmla="*/ 8468 h 10000"/>
                  <a:gd name="connsiteX477" fmla="*/ 3698 w 10000"/>
                  <a:gd name="connsiteY477" fmla="*/ 8478 h 10000"/>
                  <a:gd name="connsiteX478" fmla="*/ 3720 w 10000"/>
                  <a:gd name="connsiteY478" fmla="*/ 8497 h 10000"/>
                  <a:gd name="connsiteX479" fmla="*/ 3715 w 10000"/>
                  <a:gd name="connsiteY479" fmla="*/ 8504 h 10000"/>
                  <a:gd name="connsiteX480" fmla="*/ 3729 w 10000"/>
                  <a:gd name="connsiteY480" fmla="*/ 8514 h 10000"/>
                  <a:gd name="connsiteX481" fmla="*/ 3729 w 10000"/>
                  <a:gd name="connsiteY481" fmla="*/ 8517 h 10000"/>
                  <a:gd name="connsiteX482" fmla="*/ 3740 w 10000"/>
                  <a:gd name="connsiteY482" fmla="*/ 8527 h 10000"/>
                  <a:gd name="connsiteX483" fmla="*/ 3759 w 10000"/>
                  <a:gd name="connsiteY483" fmla="*/ 8517 h 10000"/>
                  <a:gd name="connsiteX484" fmla="*/ 3762 w 10000"/>
                  <a:gd name="connsiteY484" fmla="*/ 8504 h 10000"/>
                  <a:gd name="connsiteX485" fmla="*/ 3770 w 10000"/>
                  <a:gd name="connsiteY485" fmla="*/ 8488 h 10000"/>
                  <a:gd name="connsiteX486" fmla="*/ 3778 w 10000"/>
                  <a:gd name="connsiteY486" fmla="*/ 8484 h 10000"/>
                  <a:gd name="connsiteX487" fmla="*/ 3792 w 10000"/>
                  <a:gd name="connsiteY487" fmla="*/ 8475 h 10000"/>
                  <a:gd name="connsiteX488" fmla="*/ 3803 w 10000"/>
                  <a:gd name="connsiteY488" fmla="*/ 8478 h 10000"/>
                  <a:gd name="connsiteX489" fmla="*/ 3809 w 10000"/>
                  <a:gd name="connsiteY489" fmla="*/ 8475 h 10000"/>
                  <a:gd name="connsiteX490" fmla="*/ 3825 w 10000"/>
                  <a:gd name="connsiteY490" fmla="*/ 8465 h 10000"/>
                  <a:gd name="connsiteX491" fmla="*/ 3834 w 10000"/>
                  <a:gd name="connsiteY491" fmla="*/ 8468 h 10000"/>
                  <a:gd name="connsiteX492" fmla="*/ 3842 w 10000"/>
                  <a:gd name="connsiteY492" fmla="*/ 8478 h 10000"/>
                  <a:gd name="connsiteX493" fmla="*/ 3850 w 10000"/>
                  <a:gd name="connsiteY493" fmla="*/ 8478 h 10000"/>
                  <a:gd name="connsiteX494" fmla="*/ 3859 w 10000"/>
                  <a:gd name="connsiteY494" fmla="*/ 8484 h 10000"/>
                  <a:gd name="connsiteX495" fmla="*/ 3873 w 10000"/>
                  <a:gd name="connsiteY495" fmla="*/ 8494 h 10000"/>
                  <a:gd name="connsiteX496" fmla="*/ 3875 w 10000"/>
                  <a:gd name="connsiteY496" fmla="*/ 8507 h 10000"/>
                  <a:gd name="connsiteX497" fmla="*/ 3881 w 10000"/>
                  <a:gd name="connsiteY497" fmla="*/ 8527 h 10000"/>
                  <a:gd name="connsiteX498" fmla="*/ 3875 w 10000"/>
                  <a:gd name="connsiteY498" fmla="*/ 8546 h 10000"/>
                  <a:gd name="connsiteX499" fmla="*/ 3892 w 10000"/>
                  <a:gd name="connsiteY499" fmla="*/ 8546 h 10000"/>
                  <a:gd name="connsiteX500" fmla="*/ 3900 w 10000"/>
                  <a:gd name="connsiteY500" fmla="*/ 8543 h 10000"/>
                  <a:gd name="connsiteX501" fmla="*/ 3906 w 10000"/>
                  <a:gd name="connsiteY501" fmla="*/ 8543 h 10000"/>
                  <a:gd name="connsiteX502" fmla="*/ 3922 w 10000"/>
                  <a:gd name="connsiteY502" fmla="*/ 8552 h 10000"/>
                  <a:gd name="connsiteX503" fmla="*/ 3939 w 10000"/>
                  <a:gd name="connsiteY503" fmla="*/ 8559 h 10000"/>
                  <a:gd name="connsiteX504" fmla="*/ 3953 w 10000"/>
                  <a:gd name="connsiteY504" fmla="*/ 8572 h 10000"/>
                  <a:gd name="connsiteX505" fmla="*/ 3956 w 10000"/>
                  <a:gd name="connsiteY505" fmla="*/ 8588 h 10000"/>
                  <a:gd name="connsiteX506" fmla="*/ 3956 w 10000"/>
                  <a:gd name="connsiteY506" fmla="*/ 8608 h 10000"/>
                  <a:gd name="connsiteX507" fmla="*/ 3972 w 10000"/>
                  <a:gd name="connsiteY507" fmla="*/ 8608 h 10000"/>
                  <a:gd name="connsiteX508" fmla="*/ 3986 w 10000"/>
                  <a:gd name="connsiteY508" fmla="*/ 8608 h 10000"/>
                  <a:gd name="connsiteX509" fmla="*/ 3997 w 10000"/>
                  <a:gd name="connsiteY509" fmla="*/ 8608 h 10000"/>
                  <a:gd name="connsiteX510" fmla="*/ 4006 w 10000"/>
                  <a:gd name="connsiteY510" fmla="*/ 8608 h 10000"/>
                  <a:gd name="connsiteX511" fmla="*/ 4006 w 10000"/>
                  <a:gd name="connsiteY511" fmla="*/ 8611 h 10000"/>
                  <a:gd name="connsiteX512" fmla="*/ 4011 w 10000"/>
                  <a:gd name="connsiteY512" fmla="*/ 8611 h 10000"/>
                  <a:gd name="connsiteX513" fmla="*/ 4022 w 10000"/>
                  <a:gd name="connsiteY513" fmla="*/ 8620 h 10000"/>
                  <a:gd name="connsiteX514" fmla="*/ 4042 w 10000"/>
                  <a:gd name="connsiteY514" fmla="*/ 8620 h 10000"/>
                  <a:gd name="connsiteX515" fmla="*/ 4050 w 10000"/>
                  <a:gd name="connsiteY515" fmla="*/ 8617 h 10000"/>
                  <a:gd name="connsiteX516" fmla="*/ 4069 w 10000"/>
                  <a:gd name="connsiteY516" fmla="*/ 8620 h 10000"/>
                  <a:gd name="connsiteX517" fmla="*/ 4086 w 10000"/>
                  <a:gd name="connsiteY517" fmla="*/ 8630 h 10000"/>
                  <a:gd name="connsiteX518" fmla="*/ 4108 w 10000"/>
                  <a:gd name="connsiteY518" fmla="*/ 8627 h 10000"/>
                  <a:gd name="connsiteX519" fmla="*/ 4125 w 10000"/>
                  <a:gd name="connsiteY519" fmla="*/ 8620 h 10000"/>
                  <a:gd name="connsiteX520" fmla="*/ 4133 w 10000"/>
                  <a:gd name="connsiteY520" fmla="*/ 8611 h 10000"/>
                  <a:gd name="connsiteX521" fmla="*/ 4139 w 10000"/>
                  <a:gd name="connsiteY521" fmla="*/ 8608 h 10000"/>
                  <a:gd name="connsiteX522" fmla="*/ 4147 w 10000"/>
                  <a:gd name="connsiteY522" fmla="*/ 8601 h 10000"/>
                  <a:gd name="connsiteX523" fmla="*/ 4155 w 10000"/>
                  <a:gd name="connsiteY523" fmla="*/ 8591 h 10000"/>
                  <a:gd name="connsiteX524" fmla="*/ 4166 w 10000"/>
                  <a:gd name="connsiteY524" fmla="*/ 8582 h 10000"/>
                  <a:gd name="connsiteX525" fmla="*/ 4183 w 10000"/>
                  <a:gd name="connsiteY525" fmla="*/ 8569 h 10000"/>
                  <a:gd name="connsiteX526" fmla="*/ 4191 w 10000"/>
                  <a:gd name="connsiteY526" fmla="*/ 8562 h 10000"/>
                  <a:gd name="connsiteX527" fmla="*/ 4208 w 10000"/>
                  <a:gd name="connsiteY527" fmla="*/ 8552 h 10000"/>
                  <a:gd name="connsiteX528" fmla="*/ 4230 w 10000"/>
                  <a:gd name="connsiteY528" fmla="*/ 8552 h 10000"/>
                  <a:gd name="connsiteX529" fmla="*/ 4238 w 10000"/>
                  <a:gd name="connsiteY529" fmla="*/ 8559 h 10000"/>
                  <a:gd name="connsiteX530" fmla="*/ 4247 w 10000"/>
                  <a:gd name="connsiteY530" fmla="*/ 8572 h 10000"/>
                  <a:gd name="connsiteX531" fmla="*/ 4252 w 10000"/>
                  <a:gd name="connsiteY531" fmla="*/ 8578 h 10000"/>
                  <a:gd name="connsiteX532" fmla="*/ 4263 w 10000"/>
                  <a:gd name="connsiteY532" fmla="*/ 8582 h 10000"/>
                  <a:gd name="connsiteX533" fmla="*/ 4277 w 10000"/>
                  <a:gd name="connsiteY533" fmla="*/ 8572 h 10000"/>
                  <a:gd name="connsiteX534" fmla="*/ 4294 w 10000"/>
                  <a:gd name="connsiteY534" fmla="*/ 8559 h 10000"/>
                  <a:gd name="connsiteX535" fmla="*/ 4302 w 10000"/>
                  <a:gd name="connsiteY535" fmla="*/ 8546 h 10000"/>
                  <a:gd name="connsiteX536" fmla="*/ 4310 w 10000"/>
                  <a:gd name="connsiteY536" fmla="*/ 8543 h 10000"/>
                  <a:gd name="connsiteX537" fmla="*/ 4313 w 10000"/>
                  <a:gd name="connsiteY537" fmla="*/ 8543 h 10000"/>
                  <a:gd name="connsiteX538" fmla="*/ 4332 w 10000"/>
                  <a:gd name="connsiteY538" fmla="*/ 8546 h 10000"/>
                  <a:gd name="connsiteX539" fmla="*/ 4335 w 10000"/>
                  <a:gd name="connsiteY539" fmla="*/ 8559 h 10000"/>
                  <a:gd name="connsiteX540" fmla="*/ 4349 w 10000"/>
                  <a:gd name="connsiteY540" fmla="*/ 8588 h 10000"/>
                  <a:gd name="connsiteX541" fmla="*/ 4360 w 10000"/>
                  <a:gd name="connsiteY541" fmla="*/ 8591 h 10000"/>
                  <a:gd name="connsiteX542" fmla="*/ 4366 w 10000"/>
                  <a:gd name="connsiteY542" fmla="*/ 8591 h 10000"/>
                  <a:gd name="connsiteX543" fmla="*/ 4382 w 10000"/>
                  <a:gd name="connsiteY543" fmla="*/ 8598 h 10000"/>
                  <a:gd name="connsiteX544" fmla="*/ 4385 w 10000"/>
                  <a:gd name="connsiteY544" fmla="*/ 8598 h 10000"/>
                  <a:gd name="connsiteX545" fmla="*/ 4402 w 10000"/>
                  <a:gd name="connsiteY545" fmla="*/ 8598 h 10000"/>
                  <a:gd name="connsiteX546" fmla="*/ 4421 w 10000"/>
                  <a:gd name="connsiteY546" fmla="*/ 8591 h 10000"/>
                  <a:gd name="connsiteX547" fmla="*/ 4440 w 10000"/>
                  <a:gd name="connsiteY547" fmla="*/ 8591 h 10000"/>
                  <a:gd name="connsiteX548" fmla="*/ 4449 w 10000"/>
                  <a:gd name="connsiteY548" fmla="*/ 8598 h 10000"/>
                  <a:gd name="connsiteX549" fmla="*/ 4454 w 10000"/>
                  <a:gd name="connsiteY549" fmla="*/ 8617 h 10000"/>
                  <a:gd name="connsiteX550" fmla="*/ 4463 w 10000"/>
                  <a:gd name="connsiteY550" fmla="*/ 8608 h 10000"/>
                  <a:gd name="connsiteX551" fmla="*/ 4474 w 10000"/>
                  <a:gd name="connsiteY551" fmla="*/ 8608 h 10000"/>
                  <a:gd name="connsiteX552" fmla="*/ 4490 w 10000"/>
                  <a:gd name="connsiteY552" fmla="*/ 8617 h 10000"/>
                  <a:gd name="connsiteX553" fmla="*/ 4504 w 10000"/>
                  <a:gd name="connsiteY553" fmla="*/ 8617 h 10000"/>
                  <a:gd name="connsiteX554" fmla="*/ 4518 w 10000"/>
                  <a:gd name="connsiteY554" fmla="*/ 8617 h 10000"/>
                  <a:gd name="connsiteX555" fmla="*/ 4535 w 10000"/>
                  <a:gd name="connsiteY555" fmla="*/ 8611 h 10000"/>
                  <a:gd name="connsiteX556" fmla="*/ 4546 w 10000"/>
                  <a:gd name="connsiteY556" fmla="*/ 8611 h 10000"/>
                  <a:gd name="connsiteX557" fmla="*/ 4562 w 10000"/>
                  <a:gd name="connsiteY557" fmla="*/ 8611 h 10000"/>
                  <a:gd name="connsiteX558" fmla="*/ 4571 w 10000"/>
                  <a:gd name="connsiteY558" fmla="*/ 8611 h 10000"/>
                  <a:gd name="connsiteX559" fmla="*/ 4579 w 10000"/>
                  <a:gd name="connsiteY559" fmla="*/ 8608 h 10000"/>
                  <a:gd name="connsiteX560" fmla="*/ 4584 w 10000"/>
                  <a:gd name="connsiteY560" fmla="*/ 8608 h 10000"/>
                  <a:gd name="connsiteX561" fmla="*/ 4601 w 10000"/>
                  <a:gd name="connsiteY561" fmla="*/ 8617 h 10000"/>
                  <a:gd name="connsiteX562" fmla="*/ 4609 w 10000"/>
                  <a:gd name="connsiteY562" fmla="*/ 8627 h 10000"/>
                  <a:gd name="connsiteX563" fmla="*/ 4618 w 10000"/>
                  <a:gd name="connsiteY563" fmla="*/ 8637 h 10000"/>
                  <a:gd name="connsiteX564" fmla="*/ 4618 w 10000"/>
                  <a:gd name="connsiteY564" fmla="*/ 8646 h 10000"/>
                  <a:gd name="connsiteX565" fmla="*/ 4634 w 10000"/>
                  <a:gd name="connsiteY565" fmla="*/ 8656 h 10000"/>
                  <a:gd name="connsiteX566" fmla="*/ 4640 w 10000"/>
                  <a:gd name="connsiteY566" fmla="*/ 8659 h 10000"/>
                  <a:gd name="connsiteX567" fmla="*/ 4651 w 10000"/>
                  <a:gd name="connsiteY567" fmla="*/ 8666 h 10000"/>
                  <a:gd name="connsiteX568" fmla="*/ 4657 w 10000"/>
                  <a:gd name="connsiteY568" fmla="*/ 8659 h 10000"/>
                  <a:gd name="connsiteX569" fmla="*/ 4668 w 10000"/>
                  <a:gd name="connsiteY569" fmla="*/ 8650 h 10000"/>
                  <a:gd name="connsiteX570" fmla="*/ 4676 w 10000"/>
                  <a:gd name="connsiteY570" fmla="*/ 8650 h 10000"/>
                  <a:gd name="connsiteX571" fmla="*/ 4690 w 10000"/>
                  <a:gd name="connsiteY571" fmla="*/ 8650 h 10000"/>
                  <a:gd name="connsiteX572" fmla="*/ 4698 w 10000"/>
                  <a:gd name="connsiteY572" fmla="*/ 8650 h 10000"/>
                  <a:gd name="connsiteX573" fmla="*/ 4704 w 10000"/>
                  <a:gd name="connsiteY573" fmla="*/ 8650 h 10000"/>
                  <a:gd name="connsiteX574" fmla="*/ 4706 w 10000"/>
                  <a:gd name="connsiteY574" fmla="*/ 8659 h 10000"/>
                  <a:gd name="connsiteX575" fmla="*/ 4706 w 10000"/>
                  <a:gd name="connsiteY575" fmla="*/ 8666 h 10000"/>
                  <a:gd name="connsiteX576" fmla="*/ 4723 w 10000"/>
                  <a:gd name="connsiteY576" fmla="*/ 8682 h 10000"/>
                  <a:gd name="connsiteX577" fmla="*/ 4737 w 10000"/>
                  <a:gd name="connsiteY577" fmla="*/ 8682 h 10000"/>
                  <a:gd name="connsiteX578" fmla="*/ 4745 w 10000"/>
                  <a:gd name="connsiteY578" fmla="*/ 8676 h 10000"/>
                  <a:gd name="connsiteX579" fmla="*/ 4756 w 10000"/>
                  <a:gd name="connsiteY579" fmla="*/ 8666 h 10000"/>
                  <a:gd name="connsiteX580" fmla="*/ 4765 w 10000"/>
                  <a:gd name="connsiteY580" fmla="*/ 8666 h 10000"/>
                  <a:gd name="connsiteX581" fmla="*/ 4765 w 10000"/>
                  <a:gd name="connsiteY581" fmla="*/ 8682 h 10000"/>
                  <a:gd name="connsiteX582" fmla="*/ 4770 w 10000"/>
                  <a:gd name="connsiteY582" fmla="*/ 8701 h 10000"/>
                  <a:gd name="connsiteX583" fmla="*/ 4778 w 10000"/>
                  <a:gd name="connsiteY583" fmla="*/ 8705 h 10000"/>
                  <a:gd name="connsiteX584" fmla="*/ 4795 w 10000"/>
                  <a:gd name="connsiteY584" fmla="*/ 8714 h 10000"/>
                  <a:gd name="connsiteX585" fmla="*/ 4812 w 10000"/>
                  <a:gd name="connsiteY585" fmla="*/ 8714 h 10000"/>
                  <a:gd name="connsiteX586" fmla="*/ 4825 w 10000"/>
                  <a:gd name="connsiteY586" fmla="*/ 8705 h 10000"/>
                  <a:gd name="connsiteX587" fmla="*/ 4825 w 10000"/>
                  <a:gd name="connsiteY587" fmla="*/ 8701 h 10000"/>
                  <a:gd name="connsiteX588" fmla="*/ 4828 w 10000"/>
                  <a:gd name="connsiteY588" fmla="*/ 8701 h 10000"/>
                  <a:gd name="connsiteX589" fmla="*/ 4837 w 10000"/>
                  <a:gd name="connsiteY589" fmla="*/ 8692 h 10000"/>
                  <a:gd name="connsiteX590" fmla="*/ 4842 w 10000"/>
                  <a:gd name="connsiteY590" fmla="*/ 8685 h 10000"/>
                  <a:gd name="connsiteX591" fmla="*/ 4859 w 10000"/>
                  <a:gd name="connsiteY591" fmla="*/ 8692 h 10000"/>
                  <a:gd name="connsiteX592" fmla="*/ 4870 w 10000"/>
                  <a:gd name="connsiteY592" fmla="*/ 8701 h 10000"/>
                  <a:gd name="connsiteX593" fmla="*/ 4878 w 10000"/>
                  <a:gd name="connsiteY593" fmla="*/ 8714 h 10000"/>
                  <a:gd name="connsiteX594" fmla="*/ 4892 w 10000"/>
                  <a:gd name="connsiteY594" fmla="*/ 8724 h 10000"/>
                  <a:gd name="connsiteX595" fmla="*/ 4900 w 10000"/>
                  <a:gd name="connsiteY595" fmla="*/ 8724 h 10000"/>
                  <a:gd name="connsiteX596" fmla="*/ 4906 w 10000"/>
                  <a:gd name="connsiteY596" fmla="*/ 8705 h 10000"/>
                  <a:gd name="connsiteX597" fmla="*/ 4925 w 10000"/>
                  <a:gd name="connsiteY597" fmla="*/ 8724 h 10000"/>
                  <a:gd name="connsiteX598" fmla="*/ 4939 w 10000"/>
                  <a:gd name="connsiteY598" fmla="*/ 8701 h 10000"/>
                  <a:gd name="connsiteX599" fmla="*/ 4950 w 10000"/>
                  <a:gd name="connsiteY599" fmla="*/ 8695 h 10000"/>
                  <a:gd name="connsiteX600" fmla="*/ 4956 w 10000"/>
                  <a:gd name="connsiteY600" fmla="*/ 8692 h 10000"/>
                  <a:gd name="connsiteX601" fmla="*/ 4986 w 10000"/>
                  <a:gd name="connsiteY601" fmla="*/ 8705 h 10000"/>
                  <a:gd name="connsiteX602" fmla="*/ 5003 w 10000"/>
                  <a:gd name="connsiteY602" fmla="*/ 8701 h 10000"/>
                  <a:gd name="connsiteX603" fmla="*/ 5011 w 10000"/>
                  <a:gd name="connsiteY603" fmla="*/ 8692 h 10000"/>
                  <a:gd name="connsiteX604" fmla="*/ 5028 w 10000"/>
                  <a:gd name="connsiteY604" fmla="*/ 8682 h 10000"/>
                  <a:gd name="connsiteX605" fmla="*/ 5030 w 10000"/>
                  <a:gd name="connsiteY605" fmla="*/ 8659 h 10000"/>
                  <a:gd name="connsiteX606" fmla="*/ 5039 w 10000"/>
                  <a:gd name="connsiteY606" fmla="*/ 8656 h 10000"/>
                  <a:gd name="connsiteX607" fmla="*/ 5053 w 10000"/>
                  <a:gd name="connsiteY607" fmla="*/ 8669 h 10000"/>
                  <a:gd name="connsiteX608" fmla="*/ 5061 w 10000"/>
                  <a:gd name="connsiteY608" fmla="*/ 8669 h 10000"/>
                  <a:gd name="connsiteX609" fmla="*/ 5061 w 10000"/>
                  <a:gd name="connsiteY609" fmla="*/ 8676 h 10000"/>
                  <a:gd name="connsiteX610" fmla="*/ 5069 w 10000"/>
                  <a:gd name="connsiteY610" fmla="*/ 8669 h 10000"/>
                  <a:gd name="connsiteX611" fmla="*/ 5083 w 10000"/>
                  <a:gd name="connsiteY611" fmla="*/ 8669 h 10000"/>
                  <a:gd name="connsiteX612" fmla="*/ 5100 w 10000"/>
                  <a:gd name="connsiteY612" fmla="*/ 8669 h 10000"/>
                  <a:gd name="connsiteX613" fmla="*/ 5119 w 10000"/>
                  <a:gd name="connsiteY613" fmla="*/ 8682 h 10000"/>
                  <a:gd name="connsiteX614" fmla="*/ 5136 w 10000"/>
                  <a:gd name="connsiteY614" fmla="*/ 8692 h 10000"/>
                  <a:gd name="connsiteX615" fmla="*/ 5161 w 10000"/>
                  <a:gd name="connsiteY615" fmla="*/ 8701 h 10000"/>
                  <a:gd name="connsiteX616" fmla="*/ 5183 w 10000"/>
                  <a:gd name="connsiteY616" fmla="*/ 8701 h 10000"/>
                  <a:gd name="connsiteX617" fmla="*/ 5199 w 10000"/>
                  <a:gd name="connsiteY617" fmla="*/ 8701 h 10000"/>
                  <a:gd name="connsiteX618" fmla="*/ 5213 w 10000"/>
                  <a:gd name="connsiteY618" fmla="*/ 8705 h 10000"/>
                  <a:gd name="connsiteX619" fmla="*/ 5224 w 10000"/>
                  <a:gd name="connsiteY619" fmla="*/ 8701 h 10000"/>
                  <a:gd name="connsiteX620" fmla="*/ 5230 w 10000"/>
                  <a:gd name="connsiteY620" fmla="*/ 8701 h 10000"/>
                  <a:gd name="connsiteX621" fmla="*/ 5241 w 10000"/>
                  <a:gd name="connsiteY621" fmla="*/ 8676 h 10000"/>
                  <a:gd name="connsiteX622" fmla="*/ 5247 w 10000"/>
                  <a:gd name="connsiteY622" fmla="*/ 8666 h 10000"/>
                  <a:gd name="connsiteX623" fmla="*/ 5249 w 10000"/>
                  <a:gd name="connsiteY623" fmla="*/ 8646 h 10000"/>
                  <a:gd name="connsiteX624" fmla="*/ 5249 w 10000"/>
                  <a:gd name="connsiteY624" fmla="*/ 8650 h 10000"/>
                  <a:gd name="connsiteX625" fmla="*/ 5255 w 10000"/>
                  <a:gd name="connsiteY625" fmla="*/ 8646 h 10000"/>
                  <a:gd name="connsiteX626" fmla="*/ 5271 w 10000"/>
                  <a:gd name="connsiteY626" fmla="*/ 8650 h 10000"/>
                  <a:gd name="connsiteX627" fmla="*/ 5288 w 10000"/>
                  <a:gd name="connsiteY627" fmla="*/ 8666 h 10000"/>
                  <a:gd name="connsiteX628" fmla="*/ 5296 w 10000"/>
                  <a:gd name="connsiteY628" fmla="*/ 8666 h 10000"/>
                  <a:gd name="connsiteX629" fmla="*/ 5310 w 10000"/>
                  <a:gd name="connsiteY629" fmla="*/ 8656 h 10000"/>
                  <a:gd name="connsiteX630" fmla="*/ 5321 w 10000"/>
                  <a:gd name="connsiteY630" fmla="*/ 8650 h 10000"/>
                  <a:gd name="connsiteX631" fmla="*/ 5338 w 10000"/>
                  <a:gd name="connsiteY631" fmla="*/ 8650 h 10000"/>
                  <a:gd name="connsiteX632" fmla="*/ 5360 w 10000"/>
                  <a:gd name="connsiteY632" fmla="*/ 8640 h 10000"/>
                  <a:gd name="connsiteX633" fmla="*/ 5366 w 10000"/>
                  <a:gd name="connsiteY633" fmla="*/ 8637 h 10000"/>
                  <a:gd name="connsiteX634" fmla="*/ 5368 w 10000"/>
                  <a:gd name="connsiteY634" fmla="*/ 8637 h 10000"/>
                  <a:gd name="connsiteX635" fmla="*/ 5382 w 10000"/>
                  <a:gd name="connsiteY635" fmla="*/ 8630 h 10000"/>
                  <a:gd name="connsiteX636" fmla="*/ 5391 w 10000"/>
                  <a:gd name="connsiteY636" fmla="*/ 8630 h 10000"/>
                  <a:gd name="connsiteX637" fmla="*/ 5402 w 10000"/>
                  <a:gd name="connsiteY637" fmla="*/ 8637 h 10000"/>
                  <a:gd name="connsiteX638" fmla="*/ 5418 w 10000"/>
                  <a:gd name="connsiteY638" fmla="*/ 8656 h 10000"/>
                  <a:gd name="connsiteX639" fmla="*/ 5432 w 10000"/>
                  <a:gd name="connsiteY639" fmla="*/ 8666 h 10000"/>
                  <a:gd name="connsiteX640" fmla="*/ 5443 w 10000"/>
                  <a:gd name="connsiteY640" fmla="*/ 8682 h 10000"/>
                  <a:gd name="connsiteX641" fmla="*/ 5457 w 10000"/>
                  <a:gd name="connsiteY641" fmla="*/ 8692 h 10000"/>
                  <a:gd name="connsiteX642" fmla="*/ 5471 w 10000"/>
                  <a:gd name="connsiteY642" fmla="*/ 8705 h 10000"/>
                  <a:gd name="connsiteX643" fmla="*/ 5488 w 10000"/>
                  <a:gd name="connsiteY643" fmla="*/ 8711 h 10000"/>
                  <a:gd name="connsiteX644" fmla="*/ 5490 w 10000"/>
                  <a:gd name="connsiteY644" fmla="*/ 8721 h 10000"/>
                  <a:gd name="connsiteX645" fmla="*/ 5512 w 10000"/>
                  <a:gd name="connsiteY645" fmla="*/ 8724 h 10000"/>
                  <a:gd name="connsiteX646" fmla="*/ 5521 w 10000"/>
                  <a:gd name="connsiteY646" fmla="*/ 8714 h 10000"/>
                  <a:gd name="connsiteX647" fmla="*/ 5524 w 10000"/>
                  <a:gd name="connsiteY647" fmla="*/ 8714 h 10000"/>
                  <a:gd name="connsiteX648" fmla="*/ 5532 w 10000"/>
                  <a:gd name="connsiteY648" fmla="*/ 8721 h 10000"/>
                  <a:gd name="connsiteX649" fmla="*/ 5540 w 10000"/>
                  <a:gd name="connsiteY649" fmla="*/ 8724 h 10000"/>
                  <a:gd name="connsiteX650" fmla="*/ 5562 w 10000"/>
                  <a:gd name="connsiteY650" fmla="*/ 8750 h 10000"/>
                  <a:gd name="connsiteX651" fmla="*/ 5562 w 10000"/>
                  <a:gd name="connsiteY651" fmla="*/ 8760 h 10000"/>
                  <a:gd name="connsiteX652" fmla="*/ 5571 w 10000"/>
                  <a:gd name="connsiteY652" fmla="*/ 8782 h 10000"/>
                  <a:gd name="connsiteX653" fmla="*/ 5579 w 10000"/>
                  <a:gd name="connsiteY653" fmla="*/ 8789 h 10000"/>
                  <a:gd name="connsiteX654" fmla="*/ 5593 w 10000"/>
                  <a:gd name="connsiteY654" fmla="*/ 8789 h 10000"/>
                  <a:gd name="connsiteX655" fmla="*/ 5596 w 10000"/>
                  <a:gd name="connsiteY655" fmla="*/ 8789 h 10000"/>
                  <a:gd name="connsiteX656" fmla="*/ 5626 w 10000"/>
                  <a:gd name="connsiteY656" fmla="*/ 8782 h 10000"/>
                  <a:gd name="connsiteX657" fmla="*/ 5629 w 10000"/>
                  <a:gd name="connsiteY657" fmla="*/ 8782 h 10000"/>
                  <a:gd name="connsiteX658" fmla="*/ 5637 w 10000"/>
                  <a:gd name="connsiteY658" fmla="*/ 8779 h 10000"/>
                  <a:gd name="connsiteX659" fmla="*/ 5648 w 10000"/>
                  <a:gd name="connsiteY659" fmla="*/ 8789 h 10000"/>
                  <a:gd name="connsiteX660" fmla="*/ 5665 w 10000"/>
                  <a:gd name="connsiteY660" fmla="*/ 8795 h 10000"/>
                  <a:gd name="connsiteX661" fmla="*/ 5676 w 10000"/>
                  <a:gd name="connsiteY661" fmla="*/ 8789 h 10000"/>
                  <a:gd name="connsiteX662" fmla="*/ 5684 w 10000"/>
                  <a:gd name="connsiteY662" fmla="*/ 8782 h 10000"/>
                  <a:gd name="connsiteX663" fmla="*/ 5693 w 10000"/>
                  <a:gd name="connsiteY663" fmla="*/ 8789 h 10000"/>
                  <a:gd name="connsiteX664" fmla="*/ 5715 w 10000"/>
                  <a:gd name="connsiteY664" fmla="*/ 8808 h 10000"/>
                  <a:gd name="connsiteX665" fmla="*/ 5731 w 10000"/>
                  <a:gd name="connsiteY665" fmla="*/ 8808 h 10000"/>
                  <a:gd name="connsiteX666" fmla="*/ 5740 w 10000"/>
                  <a:gd name="connsiteY666" fmla="*/ 8808 h 10000"/>
                  <a:gd name="connsiteX667" fmla="*/ 5765 w 10000"/>
                  <a:gd name="connsiteY667" fmla="*/ 8818 h 10000"/>
                  <a:gd name="connsiteX668" fmla="*/ 5781 w 10000"/>
                  <a:gd name="connsiteY668" fmla="*/ 8824 h 10000"/>
                  <a:gd name="connsiteX669" fmla="*/ 5798 w 10000"/>
                  <a:gd name="connsiteY669" fmla="*/ 8834 h 10000"/>
                  <a:gd name="connsiteX670" fmla="*/ 5814 w 10000"/>
                  <a:gd name="connsiteY670" fmla="*/ 8837 h 10000"/>
                  <a:gd name="connsiteX671" fmla="*/ 5831 w 10000"/>
                  <a:gd name="connsiteY671" fmla="*/ 8844 h 10000"/>
                  <a:gd name="connsiteX672" fmla="*/ 5842 w 10000"/>
                  <a:gd name="connsiteY672" fmla="*/ 8847 h 10000"/>
                  <a:gd name="connsiteX673" fmla="*/ 5859 w 10000"/>
                  <a:gd name="connsiteY673" fmla="*/ 8857 h 10000"/>
                  <a:gd name="connsiteX674" fmla="*/ 5870 w 10000"/>
                  <a:gd name="connsiteY674" fmla="*/ 8867 h 10000"/>
                  <a:gd name="connsiteX675" fmla="*/ 5878 w 10000"/>
                  <a:gd name="connsiteY675" fmla="*/ 8873 h 10000"/>
                  <a:gd name="connsiteX676" fmla="*/ 5895 w 10000"/>
                  <a:gd name="connsiteY676" fmla="*/ 8873 h 10000"/>
                  <a:gd name="connsiteX677" fmla="*/ 5911 w 10000"/>
                  <a:gd name="connsiteY677" fmla="*/ 8873 h 10000"/>
                  <a:gd name="connsiteX678" fmla="*/ 5931 w 10000"/>
                  <a:gd name="connsiteY678" fmla="*/ 8873 h 10000"/>
                  <a:gd name="connsiteX679" fmla="*/ 5950 w 10000"/>
                  <a:gd name="connsiteY679" fmla="*/ 8867 h 10000"/>
                  <a:gd name="connsiteX680" fmla="*/ 5967 w 10000"/>
                  <a:gd name="connsiteY680" fmla="*/ 8867 h 10000"/>
                  <a:gd name="connsiteX681" fmla="*/ 5975 w 10000"/>
                  <a:gd name="connsiteY681" fmla="*/ 8873 h 10000"/>
                  <a:gd name="connsiteX682" fmla="*/ 6000 w 10000"/>
                  <a:gd name="connsiteY682" fmla="*/ 8883 h 10000"/>
                  <a:gd name="connsiteX683" fmla="*/ 5997 w 10000"/>
                  <a:gd name="connsiteY683" fmla="*/ 8886 h 10000"/>
                  <a:gd name="connsiteX684" fmla="*/ 5997 w 10000"/>
                  <a:gd name="connsiteY684" fmla="*/ 8896 h 10000"/>
                  <a:gd name="connsiteX685" fmla="*/ 6014 w 10000"/>
                  <a:gd name="connsiteY685" fmla="*/ 8892 h 10000"/>
                  <a:gd name="connsiteX686" fmla="*/ 6028 w 10000"/>
                  <a:gd name="connsiteY686" fmla="*/ 8892 h 10000"/>
                  <a:gd name="connsiteX687" fmla="*/ 6053 w 10000"/>
                  <a:gd name="connsiteY687" fmla="*/ 8886 h 10000"/>
                  <a:gd name="connsiteX688" fmla="*/ 6072 w 10000"/>
                  <a:gd name="connsiteY688" fmla="*/ 8876 h 10000"/>
                  <a:gd name="connsiteX689" fmla="*/ 6089 w 10000"/>
                  <a:gd name="connsiteY689" fmla="*/ 8867 h 10000"/>
                  <a:gd name="connsiteX690" fmla="*/ 6111 w 10000"/>
                  <a:gd name="connsiteY690" fmla="*/ 8857 h 10000"/>
                  <a:gd name="connsiteX691" fmla="*/ 6127 w 10000"/>
                  <a:gd name="connsiteY691" fmla="*/ 8847 h 10000"/>
                  <a:gd name="connsiteX692" fmla="*/ 6152 w 10000"/>
                  <a:gd name="connsiteY692" fmla="*/ 8834 h 10000"/>
                  <a:gd name="connsiteX693" fmla="*/ 6183 w 10000"/>
                  <a:gd name="connsiteY693" fmla="*/ 8828 h 10000"/>
                  <a:gd name="connsiteX694" fmla="*/ 6175 w 10000"/>
                  <a:gd name="connsiteY694" fmla="*/ 8844 h 10000"/>
                  <a:gd name="connsiteX695" fmla="*/ 6169 w 10000"/>
                  <a:gd name="connsiteY695" fmla="*/ 8863 h 10000"/>
                  <a:gd name="connsiteX696" fmla="*/ 6158 w 10000"/>
                  <a:gd name="connsiteY696" fmla="*/ 8886 h 10000"/>
                  <a:gd name="connsiteX697" fmla="*/ 6152 w 10000"/>
                  <a:gd name="connsiteY697" fmla="*/ 8896 h 10000"/>
                  <a:gd name="connsiteX698" fmla="*/ 6150 w 10000"/>
                  <a:gd name="connsiteY698" fmla="*/ 8909 h 10000"/>
                  <a:gd name="connsiteX699" fmla="*/ 6152 w 10000"/>
                  <a:gd name="connsiteY699" fmla="*/ 8938 h 10000"/>
                  <a:gd name="connsiteX700" fmla="*/ 6158 w 10000"/>
                  <a:gd name="connsiteY700" fmla="*/ 8957 h 10000"/>
                  <a:gd name="connsiteX701" fmla="*/ 6161 w 10000"/>
                  <a:gd name="connsiteY701" fmla="*/ 8980 h 10000"/>
                  <a:gd name="connsiteX702" fmla="*/ 6166 w 10000"/>
                  <a:gd name="connsiteY702" fmla="*/ 8999 h 10000"/>
                  <a:gd name="connsiteX703" fmla="*/ 6175 w 10000"/>
                  <a:gd name="connsiteY703" fmla="*/ 9032 h 10000"/>
                  <a:gd name="connsiteX704" fmla="*/ 6183 w 10000"/>
                  <a:gd name="connsiteY704" fmla="*/ 9051 h 10000"/>
                  <a:gd name="connsiteX705" fmla="*/ 6191 w 10000"/>
                  <a:gd name="connsiteY705" fmla="*/ 9064 h 10000"/>
                  <a:gd name="connsiteX706" fmla="*/ 6194 w 10000"/>
                  <a:gd name="connsiteY706" fmla="*/ 9084 h 10000"/>
                  <a:gd name="connsiteX707" fmla="*/ 6208 w 10000"/>
                  <a:gd name="connsiteY707" fmla="*/ 9103 h 10000"/>
                  <a:gd name="connsiteX708" fmla="*/ 6208 w 10000"/>
                  <a:gd name="connsiteY708" fmla="*/ 9113 h 10000"/>
                  <a:gd name="connsiteX709" fmla="*/ 6216 w 10000"/>
                  <a:gd name="connsiteY709" fmla="*/ 9129 h 10000"/>
                  <a:gd name="connsiteX710" fmla="*/ 6230 w 10000"/>
                  <a:gd name="connsiteY710" fmla="*/ 9148 h 10000"/>
                  <a:gd name="connsiteX711" fmla="*/ 6241 w 10000"/>
                  <a:gd name="connsiteY711" fmla="*/ 9165 h 10000"/>
                  <a:gd name="connsiteX712" fmla="*/ 6249 w 10000"/>
                  <a:gd name="connsiteY712" fmla="*/ 9168 h 10000"/>
                  <a:gd name="connsiteX713" fmla="*/ 6266 w 10000"/>
                  <a:gd name="connsiteY713" fmla="*/ 9184 h 10000"/>
                  <a:gd name="connsiteX714" fmla="*/ 6280 w 10000"/>
                  <a:gd name="connsiteY714" fmla="*/ 9184 h 10000"/>
                  <a:gd name="connsiteX715" fmla="*/ 6288 w 10000"/>
                  <a:gd name="connsiteY715" fmla="*/ 9177 h 10000"/>
                  <a:gd name="connsiteX716" fmla="*/ 6299 w 10000"/>
                  <a:gd name="connsiteY716" fmla="*/ 9187 h 10000"/>
                  <a:gd name="connsiteX717" fmla="*/ 6305 w 10000"/>
                  <a:gd name="connsiteY717" fmla="*/ 9197 h 10000"/>
                  <a:gd name="connsiteX718" fmla="*/ 6310 w 10000"/>
                  <a:gd name="connsiteY718" fmla="*/ 9197 h 10000"/>
                  <a:gd name="connsiteX719" fmla="*/ 6321 w 10000"/>
                  <a:gd name="connsiteY719" fmla="*/ 9213 h 10000"/>
                  <a:gd name="connsiteX720" fmla="*/ 6335 w 10000"/>
                  <a:gd name="connsiteY720" fmla="*/ 9223 h 10000"/>
                  <a:gd name="connsiteX721" fmla="*/ 6338 w 10000"/>
                  <a:gd name="connsiteY721" fmla="*/ 9223 h 10000"/>
                  <a:gd name="connsiteX722" fmla="*/ 6355 w 10000"/>
                  <a:gd name="connsiteY722" fmla="*/ 9226 h 10000"/>
                  <a:gd name="connsiteX723" fmla="*/ 6363 w 10000"/>
                  <a:gd name="connsiteY723" fmla="*/ 9236 h 10000"/>
                  <a:gd name="connsiteX724" fmla="*/ 6380 w 10000"/>
                  <a:gd name="connsiteY724" fmla="*/ 9258 h 10000"/>
                  <a:gd name="connsiteX725" fmla="*/ 6393 w 10000"/>
                  <a:gd name="connsiteY725" fmla="*/ 9278 h 10000"/>
                  <a:gd name="connsiteX726" fmla="*/ 6396 w 10000"/>
                  <a:gd name="connsiteY726" fmla="*/ 9288 h 10000"/>
                  <a:gd name="connsiteX727" fmla="*/ 6407 w 10000"/>
                  <a:gd name="connsiteY727" fmla="*/ 9297 h 10000"/>
                  <a:gd name="connsiteX728" fmla="*/ 6410 w 10000"/>
                  <a:gd name="connsiteY728" fmla="*/ 9307 h 10000"/>
                  <a:gd name="connsiteX729" fmla="*/ 6416 w 10000"/>
                  <a:gd name="connsiteY729" fmla="*/ 9317 h 10000"/>
                  <a:gd name="connsiteX730" fmla="*/ 6424 w 10000"/>
                  <a:gd name="connsiteY730" fmla="*/ 9326 h 10000"/>
                  <a:gd name="connsiteX731" fmla="*/ 6435 w 10000"/>
                  <a:gd name="connsiteY731" fmla="*/ 9336 h 10000"/>
                  <a:gd name="connsiteX732" fmla="*/ 6443 w 10000"/>
                  <a:gd name="connsiteY732" fmla="*/ 9346 h 10000"/>
                  <a:gd name="connsiteX733" fmla="*/ 6449 w 10000"/>
                  <a:gd name="connsiteY733" fmla="*/ 9362 h 10000"/>
                  <a:gd name="connsiteX734" fmla="*/ 6452 w 10000"/>
                  <a:gd name="connsiteY734" fmla="*/ 9372 h 10000"/>
                  <a:gd name="connsiteX735" fmla="*/ 6449 w 10000"/>
                  <a:gd name="connsiteY735" fmla="*/ 9381 h 10000"/>
                  <a:gd name="connsiteX736" fmla="*/ 6465 w 10000"/>
                  <a:gd name="connsiteY736" fmla="*/ 9394 h 10000"/>
                  <a:gd name="connsiteX737" fmla="*/ 6468 w 10000"/>
                  <a:gd name="connsiteY737" fmla="*/ 9420 h 10000"/>
                  <a:gd name="connsiteX738" fmla="*/ 6493 w 10000"/>
                  <a:gd name="connsiteY738" fmla="*/ 9430 h 10000"/>
                  <a:gd name="connsiteX739" fmla="*/ 6507 w 10000"/>
                  <a:gd name="connsiteY739" fmla="*/ 9440 h 10000"/>
                  <a:gd name="connsiteX740" fmla="*/ 6524 w 10000"/>
                  <a:gd name="connsiteY740" fmla="*/ 9459 h 10000"/>
                  <a:gd name="connsiteX741" fmla="*/ 6532 w 10000"/>
                  <a:gd name="connsiteY741" fmla="*/ 9485 h 10000"/>
                  <a:gd name="connsiteX742" fmla="*/ 6537 w 10000"/>
                  <a:gd name="connsiteY742" fmla="*/ 9498 h 10000"/>
                  <a:gd name="connsiteX743" fmla="*/ 6571 w 10000"/>
                  <a:gd name="connsiteY743" fmla="*/ 9508 h 10000"/>
                  <a:gd name="connsiteX744" fmla="*/ 6596 w 10000"/>
                  <a:gd name="connsiteY744" fmla="*/ 9508 h 10000"/>
                  <a:gd name="connsiteX745" fmla="*/ 6637 w 10000"/>
                  <a:gd name="connsiteY745" fmla="*/ 9517 h 10000"/>
                  <a:gd name="connsiteX746" fmla="*/ 6662 w 10000"/>
                  <a:gd name="connsiteY746" fmla="*/ 9524 h 10000"/>
                  <a:gd name="connsiteX747" fmla="*/ 6679 w 10000"/>
                  <a:gd name="connsiteY747" fmla="*/ 9517 h 10000"/>
                  <a:gd name="connsiteX748" fmla="*/ 6679 w 10000"/>
                  <a:gd name="connsiteY748" fmla="*/ 9505 h 10000"/>
                  <a:gd name="connsiteX749" fmla="*/ 6690 w 10000"/>
                  <a:gd name="connsiteY749" fmla="*/ 9485 h 10000"/>
                  <a:gd name="connsiteX750" fmla="*/ 6693 w 10000"/>
                  <a:gd name="connsiteY750" fmla="*/ 9479 h 10000"/>
                  <a:gd name="connsiteX751" fmla="*/ 6706 w 10000"/>
                  <a:gd name="connsiteY751" fmla="*/ 9469 h 10000"/>
                  <a:gd name="connsiteX752" fmla="*/ 6709 w 10000"/>
                  <a:gd name="connsiteY752" fmla="*/ 9462 h 10000"/>
                  <a:gd name="connsiteX753" fmla="*/ 6717 w 10000"/>
                  <a:gd name="connsiteY753" fmla="*/ 9459 h 10000"/>
                  <a:gd name="connsiteX754" fmla="*/ 6726 w 10000"/>
                  <a:gd name="connsiteY754" fmla="*/ 9459 h 10000"/>
                  <a:gd name="connsiteX755" fmla="*/ 6742 w 10000"/>
                  <a:gd name="connsiteY755" fmla="*/ 9462 h 10000"/>
                  <a:gd name="connsiteX756" fmla="*/ 6759 w 10000"/>
                  <a:gd name="connsiteY756" fmla="*/ 9479 h 10000"/>
                  <a:gd name="connsiteX757" fmla="*/ 6781 w 10000"/>
                  <a:gd name="connsiteY757" fmla="*/ 9485 h 10000"/>
                  <a:gd name="connsiteX758" fmla="*/ 6795 w 10000"/>
                  <a:gd name="connsiteY758" fmla="*/ 9485 h 10000"/>
                  <a:gd name="connsiteX759" fmla="*/ 6803 w 10000"/>
                  <a:gd name="connsiteY759" fmla="*/ 9498 h 10000"/>
                  <a:gd name="connsiteX760" fmla="*/ 6806 w 10000"/>
                  <a:gd name="connsiteY760" fmla="*/ 9508 h 10000"/>
                  <a:gd name="connsiteX761" fmla="*/ 6823 w 10000"/>
                  <a:gd name="connsiteY761" fmla="*/ 9514 h 10000"/>
                  <a:gd name="connsiteX762" fmla="*/ 6831 w 10000"/>
                  <a:gd name="connsiteY762" fmla="*/ 9514 h 10000"/>
                  <a:gd name="connsiteX763" fmla="*/ 6848 w 10000"/>
                  <a:gd name="connsiteY763" fmla="*/ 9514 h 10000"/>
                  <a:gd name="connsiteX764" fmla="*/ 6856 w 10000"/>
                  <a:gd name="connsiteY764" fmla="*/ 9517 h 10000"/>
                  <a:gd name="connsiteX765" fmla="*/ 6878 w 10000"/>
                  <a:gd name="connsiteY765" fmla="*/ 9524 h 10000"/>
                  <a:gd name="connsiteX766" fmla="*/ 6895 w 10000"/>
                  <a:gd name="connsiteY766" fmla="*/ 9524 h 10000"/>
                  <a:gd name="connsiteX767" fmla="*/ 6917 w 10000"/>
                  <a:gd name="connsiteY767" fmla="*/ 9527 h 10000"/>
                  <a:gd name="connsiteX768" fmla="*/ 6934 w 10000"/>
                  <a:gd name="connsiteY768" fmla="*/ 9534 h 10000"/>
                  <a:gd name="connsiteX769" fmla="*/ 6961 w 10000"/>
                  <a:gd name="connsiteY769" fmla="*/ 9543 h 10000"/>
                  <a:gd name="connsiteX770" fmla="*/ 6989 w 10000"/>
                  <a:gd name="connsiteY770" fmla="*/ 9547 h 10000"/>
                  <a:gd name="connsiteX771" fmla="*/ 7014 w 10000"/>
                  <a:gd name="connsiteY771" fmla="*/ 9543 h 10000"/>
                  <a:gd name="connsiteX772" fmla="*/ 7033 w 10000"/>
                  <a:gd name="connsiteY772" fmla="*/ 9543 h 10000"/>
                  <a:gd name="connsiteX773" fmla="*/ 7042 w 10000"/>
                  <a:gd name="connsiteY773" fmla="*/ 9547 h 10000"/>
                  <a:gd name="connsiteX774" fmla="*/ 7069 w 10000"/>
                  <a:gd name="connsiteY774" fmla="*/ 9647 h 10000"/>
                  <a:gd name="connsiteX775" fmla="*/ 7122 w 10000"/>
                  <a:gd name="connsiteY775" fmla="*/ 9734 h 10000"/>
                  <a:gd name="connsiteX776" fmla="*/ 7147 w 10000"/>
                  <a:gd name="connsiteY776" fmla="*/ 9744 h 10000"/>
                  <a:gd name="connsiteX777" fmla="*/ 7169 w 10000"/>
                  <a:gd name="connsiteY777" fmla="*/ 9741 h 10000"/>
                  <a:gd name="connsiteX778" fmla="*/ 7177 w 10000"/>
                  <a:gd name="connsiteY778" fmla="*/ 9744 h 10000"/>
                  <a:gd name="connsiteX779" fmla="*/ 7186 w 10000"/>
                  <a:gd name="connsiteY779" fmla="*/ 9754 h 10000"/>
                  <a:gd name="connsiteX780" fmla="*/ 7191 w 10000"/>
                  <a:gd name="connsiteY780" fmla="*/ 9773 h 10000"/>
                  <a:gd name="connsiteX781" fmla="*/ 7208 w 10000"/>
                  <a:gd name="connsiteY781" fmla="*/ 9783 h 10000"/>
                  <a:gd name="connsiteX782" fmla="*/ 7219 w 10000"/>
                  <a:gd name="connsiteY782" fmla="*/ 9793 h 10000"/>
                  <a:gd name="connsiteX783" fmla="*/ 7235 w 10000"/>
                  <a:gd name="connsiteY783" fmla="*/ 9802 h 10000"/>
                  <a:gd name="connsiteX784" fmla="*/ 7249 w 10000"/>
                  <a:gd name="connsiteY784" fmla="*/ 9819 h 10000"/>
                  <a:gd name="connsiteX785" fmla="*/ 7255 w 10000"/>
                  <a:gd name="connsiteY785" fmla="*/ 9835 h 10000"/>
                  <a:gd name="connsiteX786" fmla="*/ 7255 w 10000"/>
                  <a:gd name="connsiteY786" fmla="*/ 9848 h 10000"/>
                  <a:gd name="connsiteX787" fmla="*/ 7249 w 10000"/>
                  <a:gd name="connsiteY787" fmla="*/ 9848 h 10000"/>
                  <a:gd name="connsiteX788" fmla="*/ 7244 w 10000"/>
                  <a:gd name="connsiteY788" fmla="*/ 9858 h 10000"/>
                  <a:gd name="connsiteX789" fmla="*/ 7235 w 10000"/>
                  <a:gd name="connsiteY789" fmla="*/ 9883 h 10000"/>
                  <a:gd name="connsiteX790" fmla="*/ 7244 w 10000"/>
                  <a:gd name="connsiteY790" fmla="*/ 9903 h 10000"/>
                  <a:gd name="connsiteX791" fmla="*/ 7258 w 10000"/>
                  <a:gd name="connsiteY791" fmla="*/ 9926 h 10000"/>
                  <a:gd name="connsiteX792" fmla="*/ 7263 w 10000"/>
                  <a:gd name="connsiteY792" fmla="*/ 9948 h 10000"/>
                  <a:gd name="connsiteX793" fmla="*/ 7274 w 10000"/>
                  <a:gd name="connsiteY793" fmla="*/ 9968 h 10000"/>
                  <a:gd name="connsiteX794" fmla="*/ 7283 w 10000"/>
                  <a:gd name="connsiteY794" fmla="*/ 9987 h 10000"/>
                  <a:gd name="connsiteX795" fmla="*/ 7291 w 10000"/>
                  <a:gd name="connsiteY795" fmla="*/ 10000 h 10000"/>
                  <a:gd name="connsiteX796" fmla="*/ 7305 w 10000"/>
                  <a:gd name="connsiteY796" fmla="*/ 9997 h 10000"/>
                  <a:gd name="connsiteX797" fmla="*/ 7313 w 10000"/>
                  <a:gd name="connsiteY797" fmla="*/ 9977 h 10000"/>
                  <a:gd name="connsiteX798" fmla="*/ 7324 w 10000"/>
                  <a:gd name="connsiteY798" fmla="*/ 9968 h 10000"/>
                  <a:gd name="connsiteX799" fmla="*/ 7341 w 10000"/>
                  <a:gd name="connsiteY799" fmla="*/ 9971 h 10000"/>
                  <a:gd name="connsiteX800" fmla="*/ 7368 w 10000"/>
                  <a:gd name="connsiteY800" fmla="*/ 9987 h 10000"/>
                  <a:gd name="connsiteX801" fmla="*/ 7380 w 10000"/>
                  <a:gd name="connsiteY801" fmla="*/ 9990 h 10000"/>
                  <a:gd name="connsiteX802" fmla="*/ 7393 w 10000"/>
                  <a:gd name="connsiteY802" fmla="*/ 9981 h 10000"/>
                  <a:gd name="connsiteX803" fmla="*/ 7404 w 10000"/>
                  <a:gd name="connsiteY803" fmla="*/ 9968 h 10000"/>
                  <a:gd name="connsiteX804" fmla="*/ 7418 w 10000"/>
                  <a:gd name="connsiteY804" fmla="*/ 9948 h 10000"/>
                  <a:gd name="connsiteX805" fmla="*/ 7427 w 10000"/>
                  <a:gd name="connsiteY805" fmla="*/ 9922 h 10000"/>
                  <a:gd name="connsiteX806" fmla="*/ 7427 w 10000"/>
                  <a:gd name="connsiteY806" fmla="*/ 9906 h 10000"/>
                  <a:gd name="connsiteX807" fmla="*/ 7404 w 10000"/>
                  <a:gd name="connsiteY807" fmla="*/ 9877 h 10000"/>
                  <a:gd name="connsiteX808" fmla="*/ 7388 w 10000"/>
                  <a:gd name="connsiteY808" fmla="*/ 9854 h 10000"/>
                  <a:gd name="connsiteX809" fmla="*/ 7385 w 10000"/>
                  <a:gd name="connsiteY809" fmla="*/ 9845 h 10000"/>
                  <a:gd name="connsiteX810" fmla="*/ 7385 w 10000"/>
                  <a:gd name="connsiteY810" fmla="*/ 9825 h 10000"/>
                  <a:gd name="connsiteX811" fmla="*/ 7385 w 10000"/>
                  <a:gd name="connsiteY811" fmla="*/ 9819 h 10000"/>
                  <a:gd name="connsiteX812" fmla="*/ 7393 w 10000"/>
                  <a:gd name="connsiteY812" fmla="*/ 9809 h 10000"/>
                  <a:gd name="connsiteX813" fmla="*/ 7404 w 10000"/>
                  <a:gd name="connsiteY813" fmla="*/ 9793 h 10000"/>
                  <a:gd name="connsiteX814" fmla="*/ 7413 w 10000"/>
                  <a:gd name="connsiteY814" fmla="*/ 9783 h 10000"/>
                  <a:gd name="connsiteX815" fmla="*/ 7404 w 10000"/>
                  <a:gd name="connsiteY815" fmla="*/ 9770 h 10000"/>
                  <a:gd name="connsiteX816" fmla="*/ 7388 w 10000"/>
                  <a:gd name="connsiteY816" fmla="*/ 9760 h 10000"/>
                  <a:gd name="connsiteX817" fmla="*/ 7371 w 10000"/>
                  <a:gd name="connsiteY817" fmla="*/ 9744 h 10000"/>
                  <a:gd name="connsiteX818" fmla="*/ 7363 w 10000"/>
                  <a:gd name="connsiteY818" fmla="*/ 9731 h 10000"/>
                  <a:gd name="connsiteX819" fmla="*/ 7355 w 10000"/>
                  <a:gd name="connsiteY819" fmla="*/ 9715 h 10000"/>
                  <a:gd name="connsiteX820" fmla="*/ 7360 w 10000"/>
                  <a:gd name="connsiteY820" fmla="*/ 9686 h 10000"/>
                  <a:gd name="connsiteX821" fmla="*/ 7363 w 10000"/>
                  <a:gd name="connsiteY821" fmla="*/ 9657 h 10000"/>
                  <a:gd name="connsiteX822" fmla="*/ 7360 w 10000"/>
                  <a:gd name="connsiteY822" fmla="*/ 9631 h 10000"/>
                  <a:gd name="connsiteX823" fmla="*/ 7346 w 10000"/>
                  <a:gd name="connsiteY823" fmla="*/ 9611 h 10000"/>
                  <a:gd name="connsiteX824" fmla="*/ 7332 w 10000"/>
                  <a:gd name="connsiteY824" fmla="*/ 9585 h 10000"/>
                  <a:gd name="connsiteX825" fmla="*/ 7324 w 10000"/>
                  <a:gd name="connsiteY825" fmla="*/ 9573 h 10000"/>
                  <a:gd name="connsiteX826" fmla="*/ 7324 w 10000"/>
                  <a:gd name="connsiteY826" fmla="*/ 9553 h 10000"/>
                  <a:gd name="connsiteX827" fmla="*/ 7324 w 10000"/>
                  <a:gd name="connsiteY827" fmla="*/ 9543 h 10000"/>
                  <a:gd name="connsiteX828" fmla="*/ 7324 w 10000"/>
                  <a:gd name="connsiteY828" fmla="*/ 9517 h 10000"/>
                  <a:gd name="connsiteX829" fmla="*/ 7324 w 10000"/>
                  <a:gd name="connsiteY829" fmla="*/ 9498 h 10000"/>
                  <a:gd name="connsiteX830" fmla="*/ 7332 w 10000"/>
                  <a:gd name="connsiteY830" fmla="*/ 9479 h 10000"/>
                  <a:gd name="connsiteX831" fmla="*/ 7341 w 10000"/>
                  <a:gd name="connsiteY831" fmla="*/ 9462 h 10000"/>
                  <a:gd name="connsiteX832" fmla="*/ 7352 w 10000"/>
                  <a:gd name="connsiteY832" fmla="*/ 9459 h 10000"/>
                  <a:gd name="connsiteX833" fmla="*/ 7360 w 10000"/>
                  <a:gd name="connsiteY833" fmla="*/ 9443 h 10000"/>
                  <a:gd name="connsiteX834" fmla="*/ 7363 w 10000"/>
                  <a:gd name="connsiteY834" fmla="*/ 9433 h 10000"/>
                  <a:gd name="connsiteX835" fmla="*/ 7377 w 10000"/>
                  <a:gd name="connsiteY835" fmla="*/ 9433 h 10000"/>
                  <a:gd name="connsiteX836" fmla="*/ 7388 w 10000"/>
                  <a:gd name="connsiteY836" fmla="*/ 9430 h 10000"/>
                  <a:gd name="connsiteX837" fmla="*/ 7396 w 10000"/>
                  <a:gd name="connsiteY837" fmla="*/ 9430 h 10000"/>
                  <a:gd name="connsiteX838" fmla="*/ 7402 w 10000"/>
                  <a:gd name="connsiteY838" fmla="*/ 9424 h 10000"/>
                  <a:gd name="connsiteX839" fmla="*/ 7396 w 10000"/>
                  <a:gd name="connsiteY839" fmla="*/ 9414 h 10000"/>
                  <a:gd name="connsiteX840" fmla="*/ 7388 w 10000"/>
                  <a:gd name="connsiteY840" fmla="*/ 9401 h 10000"/>
                  <a:gd name="connsiteX841" fmla="*/ 7371 w 10000"/>
                  <a:gd name="connsiteY841" fmla="*/ 9391 h 10000"/>
                  <a:gd name="connsiteX842" fmla="*/ 7355 w 10000"/>
                  <a:gd name="connsiteY842" fmla="*/ 9375 h 10000"/>
                  <a:gd name="connsiteX843" fmla="*/ 7332 w 10000"/>
                  <a:gd name="connsiteY843" fmla="*/ 9356 h 10000"/>
                  <a:gd name="connsiteX844" fmla="*/ 7313 w 10000"/>
                  <a:gd name="connsiteY844" fmla="*/ 9330 h 10000"/>
                  <a:gd name="connsiteX845" fmla="*/ 7307 w 10000"/>
                  <a:gd name="connsiteY845" fmla="*/ 9310 h 10000"/>
                  <a:gd name="connsiteX846" fmla="*/ 7305 w 10000"/>
                  <a:gd name="connsiteY846" fmla="*/ 9291 h 10000"/>
                  <a:gd name="connsiteX847" fmla="*/ 7305 w 10000"/>
                  <a:gd name="connsiteY847" fmla="*/ 9278 h 10000"/>
                  <a:gd name="connsiteX848" fmla="*/ 7296 w 10000"/>
                  <a:gd name="connsiteY848" fmla="*/ 9268 h 10000"/>
                  <a:gd name="connsiteX849" fmla="*/ 7296 w 10000"/>
                  <a:gd name="connsiteY849" fmla="*/ 9249 h 10000"/>
                  <a:gd name="connsiteX850" fmla="*/ 7291 w 10000"/>
                  <a:gd name="connsiteY850" fmla="*/ 9226 h 10000"/>
                  <a:gd name="connsiteX851" fmla="*/ 7283 w 10000"/>
                  <a:gd name="connsiteY851" fmla="*/ 9213 h 10000"/>
                  <a:gd name="connsiteX852" fmla="*/ 7274 w 10000"/>
                  <a:gd name="connsiteY852" fmla="*/ 9194 h 10000"/>
                  <a:gd name="connsiteX853" fmla="*/ 7274 w 10000"/>
                  <a:gd name="connsiteY853" fmla="*/ 9174 h 10000"/>
                  <a:gd name="connsiteX854" fmla="*/ 7280 w 10000"/>
                  <a:gd name="connsiteY854" fmla="*/ 9148 h 10000"/>
                  <a:gd name="connsiteX855" fmla="*/ 7283 w 10000"/>
                  <a:gd name="connsiteY855" fmla="*/ 9119 h 10000"/>
                  <a:gd name="connsiteX856" fmla="*/ 7291 w 10000"/>
                  <a:gd name="connsiteY856" fmla="*/ 9100 h 10000"/>
                  <a:gd name="connsiteX857" fmla="*/ 7307 w 10000"/>
                  <a:gd name="connsiteY857" fmla="*/ 9080 h 10000"/>
                  <a:gd name="connsiteX858" fmla="*/ 7324 w 10000"/>
                  <a:gd name="connsiteY858" fmla="*/ 9054 h 10000"/>
                  <a:gd name="connsiteX859" fmla="*/ 7341 w 10000"/>
                  <a:gd name="connsiteY859" fmla="*/ 9054 h 10000"/>
                  <a:gd name="connsiteX860" fmla="*/ 7352 w 10000"/>
                  <a:gd name="connsiteY860" fmla="*/ 9054 h 10000"/>
                  <a:gd name="connsiteX861" fmla="*/ 7346 w 10000"/>
                  <a:gd name="connsiteY861" fmla="*/ 9032 h 10000"/>
                  <a:gd name="connsiteX862" fmla="*/ 7341 w 10000"/>
                  <a:gd name="connsiteY862" fmla="*/ 9022 h 10000"/>
                  <a:gd name="connsiteX863" fmla="*/ 7352 w 10000"/>
                  <a:gd name="connsiteY863" fmla="*/ 8999 h 10000"/>
                  <a:gd name="connsiteX864" fmla="*/ 7360 w 10000"/>
                  <a:gd name="connsiteY864" fmla="*/ 8967 h 10000"/>
                  <a:gd name="connsiteX865" fmla="*/ 7368 w 10000"/>
                  <a:gd name="connsiteY865" fmla="*/ 8922 h 10000"/>
                  <a:gd name="connsiteX866" fmla="*/ 7377 w 10000"/>
                  <a:gd name="connsiteY866" fmla="*/ 8896 h 10000"/>
                  <a:gd name="connsiteX867" fmla="*/ 7380 w 10000"/>
                  <a:gd name="connsiteY867" fmla="*/ 8867 h 10000"/>
                  <a:gd name="connsiteX868" fmla="*/ 7402 w 10000"/>
                  <a:gd name="connsiteY868" fmla="*/ 8824 h 10000"/>
                  <a:gd name="connsiteX869" fmla="*/ 7402 w 10000"/>
                  <a:gd name="connsiteY869" fmla="*/ 8808 h 10000"/>
                  <a:gd name="connsiteX870" fmla="*/ 7393 w 10000"/>
                  <a:gd name="connsiteY870" fmla="*/ 8795 h 10000"/>
                  <a:gd name="connsiteX871" fmla="*/ 7388 w 10000"/>
                  <a:gd name="connsiteY871" fmla="*/ 8799 h 10000"/>
                  <a:gd name="connsiteX872" fmla="*/ 7396 w 10000"/>
                  <a:gd name="connsiteY872" fmla="*/ 8789 h 10000"/>
                  <a:gd name="connsiteX873" fmla="*/ 7404 w 10000"/>
                  <a:gd name="connsiteY873" fmla="*/ 8789 h 10000"/>
                  <a:gd name="connsiteX874" fmla="*/ 7421 w 10000"/>
                  <a:gd name="connsiteY874" fmla="*/ 8769 h 10000"/>
                  <a:gd name="connsiteX875" fmla="*/ 7443 w 10000"/>
                  <a:gd name="connsiteY875" fmla="*/ 8763 h 10000"/>
                  <a:gd name="connsiteX876" fmla="*/ 7452 w 10000"/>
                  <a:gd name="connsiteY876" fmla="*/ 8769 h 10000"/>
                  <a:gd name="connsiteX877" fmla="*/ 7468 w 10000"/>
                  <a:gd name="connsiteY877" fmla="*/ 8769 h 10000"/>
                  <a:gd name="connsiteX878" fmla="*/ 7499 w 10000"/>
                  <a:gd name="connsiteY878" fmla="*/ 8763 h 10000"/>
                  <a:gd name="connsiteX879" fmla="*/ 7526 w 10000"/>
                  <a:gd name="connsiteY879" fmla="*/ 8763 h 10000"/>
                  <a:gd name="connsiteX880" fmla="*/ 7532 w 10000"/>
                  <a:gd name="connsiteY880" fmla="*/ 8763 h 10000"/>
                  <a:gd name="connsiteX881" fmla="*/ 7554 w 10000"/>
                  <a:gd name="connsiteY881" fmla="*/ 8744 h 10000"/>
                  <a:gd name="connsiteX882" fmla="*/ 7571 w 10000"/>
                  <a:gd name="connsiteY882" fmla="*/ 8731 h 10000"/>
                  <a:gd name="connsiteX883" fmla="*/ 7587 w 10000"/>
                  <a:gd name="connsiteY883" fmla="*/ 8711 h 10000"/>
                  <a:gd name="connsiteX884" fmla="*/ 7607 w 10000"/>
                  <a:gd name="connsiteY884" fmla="*/ 8711 h 10000"/>
                  <a:gd name="connsiteX885" fmla="*/ 7634 w 10000"/>
                  <a:gd name="connsiteY885" fmla="*/ 8705 h 10000"/>
                  <a:gd name="connsiteX886" fmla="*/ 7643 w 10000"/>
                  <a:gd name="connsiteY886" fmla="*/ 8682 h 10000"/>
                  <a:gd name="connsiteX887" fmla="*/ 7654 w 10000"/>
                  <a:gd name="connsiteY887" fmla="*/ 8666 h 10000"/>
                  <a:gd name="connsiteX888" fmla="*/ 7668 w 10000"/>
                  <a:gd name="connsiteY888" fmla="*/ 8666 h 10000"/>
                  <a:gd name="connsiteX889" fmla="*/ 7676 w 10000"/>
                  <a:gd name="connsiteY889" fmla="*/ 8682 h 10000"/>
                  <a:gd name="connsiteX890" fmla="*/ 7704 w 10000"/>
                  <a:gd name="connsiteY890" fmla="*/ 8669 h 10000"/>
                  <a:gd name="connsiteX891" fmla="*/ 7712 w 10000"/>
                  <a:gd name="connsiteY891" fmla="*/ 8669 h 10000"/>
                  <a:gd name="connsiteX892" fmla="*/ 7720 w 10000"/>
                  <a:gd name="connsiteY892" fmla="*/ 8669 h 10000"/>
                  <a:gd name="connsiteX893" fmla="*/ 7726 w 10000"/>
                  <a:gd name="connsiteY893" fmla="*/ 8656 h 10000"/>
                  <a:gd name="connsiteX894" fmla="*/ 7734 w 10000"/>
                  <a:gd name="connsiteY894" fmla="*/ 8650 h 10000"/>
                  <a:gd name="connsiteX895" fmla="*/ 7742 w 10000"/>
                  <a:gd name="connsiteY895" fmla="*/ 8650 h 10000"/>
                  <a:gd name="connsiteX896" fmla="*/ 7759 w 10000"/>
                  <a:gd name="connsiteY896" fmla="*/ 8650 h 10000"/>
                  <a:gd name="connsiteX897" fmla="*/ 7756 w 10000"/>
                  <a:gd name="connsiteY897" fmla="*/ 8630 h 10000"/>
                  <a:gd name="connsiteX898" fmla="*/ 7751 w 10000"/>
                  <a:gd name="connsiteY898" fmla="*/ 8627 h 10000"/>
                  <a:gd name="connsiteX899" fmla="*/ 7742 w 10000"/>
                  <a:gd name="connsiteY899" fmla="*/ 8620 h 10000"/>
                  <a:gd name="connsiteX900" fmla="*/ 7734 w 10000"/>
                  <a:gd name="connsiteY900" fmla="*/ 8591 h 10000"/>
                  <a:gd name="connsiteX901" fmla="*/ 7709 w 10000"/>
                  <a:gd name="connsiteY901" fmla="*/ 8582 h 10000"/>
                  <a:gd name="connsiteX902" fmla="*/ 7695 w 10000"/>
                  <a:gd name="connsiteY902" fmla="*/ 8578 h 10000"/>
                  <a:gd name="connsiteX903" fmla="*/ 7668 w 10000"/>
                  <a:gd name="connsiteY903" fmla="*/ 8562 h 10000"/>
                  <a:gd name="connsiteX904" fmla="*/ 7645 w 10000"/>
                  <a:gd name="connsiteY904" fmla="*/ 8552 h 10000"/>
                  <a:gd name="connsiteX905" fmla="*/ 7615 w 10000"/>
                  <a:gd name="connsiteY905" fmla="*/ 8543 h 10000"/>
                  <a:gd name="connsiteX906" fmla="*/ 7596 w 10000"/>
                  <a:gd name="connsiteY906" fmla="*/ 8527 h 10000"/>
                  <a:gd name="connsiteX907" fmla="*/ 7565 w 10000"/>
                  <a:gd name="connsiteY907" fmla="*/ 8494 h 10000"/>
                  <a:gd name="connsiteX908" fmla="*/ 7562 w 10000"/>
                  <a:gd name="connsiteY908" fmla="*/ 8475 h 10000"/>
                  <a:gd name="connsiteX909" fmla="*/ 7540 w 10000"/>
                  <a:gd name="connsiteY909" fmla="*/ 8455 h 10000"/>
                  <a:gd name="connsiteX910" fmla="*/ 7535 w 10000"/>
                  <a:gd name="connsiteY910" fmla="*/ 8446 h 10000"/>
                  <a:gd name="connsiteX911" fmla="*/ 7535 w 10000"/>
                  <a:gd name="connsiteY911" fmla="*/ 8420 h 10000"/>
                  <a:gd name="connsiteX912" fmla="*/ 7535 w 10000"/>
                  <a:gd name="connsiteY912" fmla="*/ 8391 h 10000"/>
                  <a:gd name="connsiteX913" fmla="*/ 7548 w 10000"/>
                  <a:gd name="connsiteY913" fmla="*/ 8345 h 10000"/>
                  <a:gd name="connsiteX914" fmla="*/ 7562 w 10000"/>
                  <a:gd name="connsiteY914" fmla="*/ 8319 h 10000"/>
                  <a:gd name="connsiteX915" fmla="*/ 7582 w 10000"/>
                  <a:gd name="connsiteY915" fmla="*/ 8310 h 10000"/>
                  <a:gd name="connsiteX916" fmla="*/ 7607 w 10000"/>
                  <a:gd name="connsiteY916" fmla="*/ 8300 h 10000"/>
                  <a:gd name="connsiteX917" fmla="*/ 7629 w 10000"/>
                  <a:gd name="connsiteY917" fmla="*/ 8300 h 10000"/>
                  <a:gd name="connsiteX918" fmla="*/ 7651 w 10000"/>
                  <a:gd name="connsiteY918" fmla="*/ 8297 h 10000"/>
                  <a:gd name="connsiteX919" fmla="*/ 7668 w 10000"/>
                  <a:gd name="connsiteY919" fmla="*/ 8280 h 10000"/>
                  <a:gd name="connsiteX920" fmla="*/ 7687 w 10000"/>
                  <a:gd name="connsiteY920" fmla="*/ 8267 h 10000"/>
                  <a:gd name="connsiteX921" fmla="*/ 7693 w 10000"/>
                  <a:gd name="connsiteY921" fmla="*/ 8261 h 10000"/>
                  <a:gd name="connsiteX922" fmla="*/ 7701 w 10000"/>
                  <a:gd name="connsiteY922" fmla="*/ 8248 h 10000"/>
                  <a:gd name="connsiteX923" fmla="*/ 7712 w 10000"/>
                  <a:gd name="connsiteY923" fmla="*/ 8238 h 10000"/>
                  <a:gd name="connsiteX924" fmla="*/ 7731 w 10000"/>
                  <a:gd name="connsiteY924" fmla="*/ 8222 h 10000"/>
                  <a:gd name="connsiteX925" fmla="*/ 7740 w 10000"/>
                  <a:gd name="connsiteY925" fmla="*/ 8206 h 10000"/>
                  <a:gd name="connsiteX926" fmla="*/ 7756 w 10000"/>
                  <a:gd name="connsiteY926" fmla="*/ 8183 h 10000"/>
                  <a:gd name="connsiteX927" fmla="*/ 7773 w 10000"/>
                  <a:gd name="connsiteY927" fmla="*/ 8177 h 10000"/>
                  <a:gd name="connsiteX928" fmla="*/ 7784 w 10000"/>
                  <a:gd name="connsiteY928" fmla="*/ 8183 h 10000"/>
                  <a:gd name="connsiteX929" fmla="*/ 7801 w 10000"/>
                  <a:gd name="connsiteY929" fmla="*/ 8174 h 10000"/>
                  <a:gd name="connsiteX930" fmla="*/ 7801 w 10000"/>
                  <a:gd name="connsiteY930" fmla="*/ 8157 h 10000"/>
                  <a:gd name="connsiteX931" fmla="*/ 7817 w 10000"/>
                  <a:gd name="connsiteY931" fmla="*/ 8164 h 10000"/>
                  <a:gd name="connsiteX932" fmla="*/ 7837 w 10000"/>
                  <a:gd name="connsiteY932" fmla="*/ 8164 h 10000"/>
                  <a:gd name="connsiteX933" fmla="*/ 7856 w 10000"/>
                  <a:gd name="connsiteY933" fmla="*/ 8164 h 10000"/>
                  <a:gd name="connsiteX934" fmla="*/ 7870 w 10000"/>
                  <a:gd name="connsiteY934" fmla="*/ 8167 h 10000"/>
                  <a:gd name="connsiteX935" fmla="*/ 7881 w 10000"/>
                  <a:gd name="connsiteY935" fmla="*/ 8174 h 10000"/>
                  <a:gd name="connsiteX936" fmla="*/ 7898 w 10000"/>
                  <a:gd name="connsiteY936" fmla="*/ 8187 h 10000"/>
                  <a:gd name="connsiteX937" fmla="*/ 7917 w 10000"/>
                  <a:gd name="connsiteY937" fmla="*/ 8187 h 10000"/>
                  <a:gd name="connsiteX938" fmla="*/ 7928 w 10000"/>
                  <a:gd name="connsiteY938" fmla="*/ 8157 h 10000"/>
                  <a:gd name="connsiteX939" fmla="*/ 7942 w 10000"/>
                  <a:gd name="connsiteY939" fmla="*/ 8157 h 10000"/>
                  <a:gd name="connsiteX940" fmla="*/ 7958 w 10000"/>
                  <a:gd name="connsiteY940" fmla="*/ 8164 h 10000"/>
                  <a:gd name="connsiteX941" fmla="*/ 7983 w 10000"/>
                  <a:gd name="connsiteY941" fmla="*/ 8144 h 10000"/>
                  <a:gd name="connsiteX942" fmla="*/ 8000 w 10000"/>
                  <a:gd name="connsiteY942" fmla="*/ 8109 h 10000"/>
                  <a:gd name="connsiteX943" fmla="*/ 7994 w 10000"/>
                  <a:gd name="connsiteY943" fmla="*/ 8093 h 10000"/>
                  <a:gd name="connsiteX944" fmla="*/ 7983 w 10000"/>
                  <a:gd name="connsiteY944" fmla="*/ 8070 h 10000"/>
                  <a:gd name="connsiteX945" fmla="*/ 7986 w 10000"/>
                  <a:gd name="connsiteY945" fmla="*/ 8063 h 10000"/>
                  <a:gd name="connsiteX946" fmla="*/ 7978 w 10000"/>
                  <a:gd name="connsiteY946" fmla="*/ 8044 h 10000"/>
                  <a:gd name="connsiteX947" fmla="*/ 7986 w 10000"/>
                  <a:gd name="connsiteY947" fmla="*/ 8002 h 10000"/>
                  <a:gd name="connsiteX948" fmla="*/ 7983 w 10000"/>
                  <a:gd name="connsiteY948" fmla="*/ 7947 h 10000"/>
                  <a:gd name="connsiteX949" fmla="*/ 7961 w 10000"/>
                  <a:gd name="connsiteY949" fmla="*/ 7931 h 10000"/>
                  <a:gd name="connsiteX950" fmla="*/ 7958 w 10000"/>
                  <a:gd name="connsiteY950" fmla="*/ 7898 h 10000"/>
                  <a:gd name="connsiteX951" fmla="*/ 7953 w 10000"/>
                  <a:gd name="connsiteY951" fmla="*/ 7856 h 10000"/>
                  <a:gd name="connsiteX952" fmla="*/ 7967 w 10000"/>
                  <a:gd name="connsiteY952" fmla="*/ 7837 h 10000"/>
                  <a:gd name="connsiteX953" fmla="*/ 7950 w 10000"/>
                  <a:gd name="connsiteY953" fmla="*/ 7824 h 10000"/>
                  <a:gd name="connsiteX954" fmla="*/ 7906 w 10000"/>
                  <a:gd name="connsiteY954" fmla="*/ 7814 h 10000"/>
                  <a:gd name="connsiteX955" fmla="*/ 7878 w 10000"/>
                  <a:gd name="connsiteY955" fmla="*/ 7814 h 10000"/>
                  <a:gd name="connsiteX956" fmla="*/ 7870 w 10000"/>
                  <a:gd name="connsiteY956" fmla="*/ 7795 h 10000"/>
                  <a:gd name="connsiteX957" fmla="*/ 7878 w 10000"/>
                  <a:gd name="connsiteY957" fmla="*/ 7778 h 10000"/>
                  <a:gd name="connsiteX958" fmla="*/ 7881 w 10000"/>
                  <a:gd name="connsiteY958" fmla="*/ 7775 h 10000"/>
                  <a:gd name="connsiteX959" fmla="*/ 7878 w 10000"/>
                  <a:gd name="connsiteY959" fmla="*/ 7743 h 10000"/>
                  <a:gd name="connsiteX960" fmla="*/ 7895 w 10000"/>
                  <a:gd name="connsiteY960" fmla="*/ 7733 h 10000"/>
                  <a:gd name="connsiteX961" fmla="*/ 7911 w 10000"/>
                  <a:gd name="connsiteY961" fmla="*/ 7710 h 10000"/>
                  <a:gd name="connsiteX962" fmla="*/ 7911 w 10000"/>
                  <a:gd name="connsiteY962" fmla="*/ 7665 h 10000"/>
                  <a:gd name="connsiteX963" fmla="*/ 7917 w 10000"/>
                  <a:gd name="connsiteY963" fmla="*/ 7600 h 10000"/>
                  <a:gd name="connsiteX964" fmla="*/ 7928 w 10000"/>
                  <a:gd name="connsiteY964" fmla="*/ 7581 h 10000"/>
                  <a:gd name="connsiteX965" fmla="*/ 7917 w 10000"/>
                  <a:gd name="connsiteY965" fmla="*/ 7474 h 10000"/>
                  <a:gd name="connsiteX966" fmla="*/ 7873 w 10000"/>
                  <a:gd name="connsiteY966" fmla="*/ 7335 h 10000"/>
                  <a:gd name="connsiteX967" fmla="*/ 7756 w 10000"/>
                  <a:gd name="connsiteY967" fmla="*/ 7050 h 10000"/>
                  <a:gd name="connsiteX968" fmla="*/ 7679 w 10000"/>
                  <a:gd name="connsiteY968" fmla="*/ 6839 h 10000"/>
                  <a:gd name="connsiteX969" fmla="*/ 7668 w 10000"/>
                  <a:gd name="connsiteY969" fmla="*/ 6823 h 10000"/>
                  <a:gd name="connsiteX970" fmla="*/ 7659 w 10000"/>
                  <a:gd name="connsiteY970" fmla="*/ 6768 h 10000"/>
                  <a:gd name="connsiteX971" fmla="*/ 7659 w 10000"/>
                  <a:gd name="connsiteY971" fmla="*/ 6739 h 10000"/>
                  <a:gd name="connsiteX972" fmla="*/ 7651 w 10000"/>
                  <a:gd name="connsiteY972" fmla="*/ 6713 h 10000"/>
                  <a:gd name="connsiteX973" fmla="*/ 7654 w 10000"/>
                  <a:gd name="connsiteY973" fmla="*/ 6684 h 10000"/>
                  <a:gd name="connsiteX974" fmla="*/ 7643 w 10000"/>
                  <a:gd name="connsiteY974" fmla="*/ 6626 h 10000"/>
                  <a:gd name="connsiteX975" fmla="*/ 7629 w 10000"/>
                  <a:gd name="connsiteY975" fmla="*/ 6600 h 10000"/>
                  <a:gd name="connsiteX976" fmla="*/ 7629 w 10000"/>
                  <a:gd name="connsiteY976" fmla="*/ 6580 h 10000"/>
                  <a:gd name="connsiteX977" fmla="*/ 7623 w 10000"/>
                  <a:gd name="connsiteY977" fmla="*/ 6541 h 10000"/>
                  <a:gd name="connsiteX978" fmla="*/ 7615 w 10000"/>
                  <a:gd name="connsiteY978" fmla="*/ 6522 h 10000"/>
                  <a:gd name="connsiteX979" fmla="*/ 7598 w 10000"/>
                  <a:gd name="connsiteY979" fmla="*/ 6509 h 10000"/>
                  <a:gd name="connsiteX980" fmla="*/ 7587 w 10000"/>
                  <a:gd name="connsiteY980" fmla="*/ 6493 h 10000"/>
                  <a:gd name="connsiteX981" fmla="*/ 7579 w 10000"/>
                  <a:gd name="connsiteY981" fmla="*/ 6464 h 10000"/>
                  <a:gd name="connsiteX982" fmla="*/ 7587 w 10000"/>
                  <a:gd name="connsiteY982" fmla="*/ 6438 h 10000"/>
                  <a:gd name="connsiteX983" fmla="*/ 7596 w 10000"/>
                  <a:gd name="connsiteY983" fmla="*/ 6425 h 10000"/>
                  <a:gd name="connsiteX984" fmla="*/ 7590 w 10000"/>
                  <a:gd name="connsiteY984" fmla="*/ 6396 h 10000"/>
                  <a:gd name="connsiteX985" fmla="*/ 7590 w 10000"/>
                  <a:gd name="connsiteY985" fmla="*/ 6373 h 10000"/>
                  <a:gd name="connsiteX986" fmla="*/ 7587 w 10000"/>
                  <a:gd name="connsiteY986" fmla="*/ 6354 h 10000"/>
                  <a:gd name="connsiteX987" fmla="*/ 7582 w 10000"/>
                  <a:gd name="connsiteY987" fmla="*/ 6344 h 10000"/>
                  <a:gd name="connsiteX988" fmla="*/ 7582 w 10000"/>
                  <a:gd name="connsiteY988" fmla="*/ 6324 h 10000"/>
                  <a:gd name="connsiteX989" fmla="*/ 7571 w 10000"/>
                  <a:gd name="connsiteY989" fmla="*/ 6302 h 10000"/>
                  <a:gd name="connsiteX990" fmla="*/ 7548 w 10000"/>
                  <a:gd name="connsiteY990" fmla="*/ 6256 h 10000"/>
                  <a:gd name="connsiteX991" fmla="*/ 7546 w 10000"/>
                  <a:gd name="connsiteY991" fmla="*/ 6218 h 10000"/>
                  <a:gd name="connsiteX992" fmla="*/ 7540 w 10000"/>
                  <a:gd name="connsiteY992" fmla="*/ 6159 h 10000"/>
                  <a:gd name="connsiteX993" fmla="*/ 7535 w 10000"/>
                  <a:gd name="connsiteY993" fmla="*/ 6114 h 10000"/>
                  <a:gd name="connsiteX994" fmla="*/ 7535 w 10000"/>
                  <a:gd name="connsiteY994" fmla="*/ 6088 h 10000"/>
                  <a:gd name="connsiteX995" fmla="*/ 7540 w 10000"/>
                  <a:gd name="connsiteY995" fmla="*/ 6049 h 10000"/>
                  <a:gd name="connsiteX996" fmla="*/ 7546 w 10000"/>
                  <a:gd name="connsiteY996" fmla="*/ 6004 h 10000"/>
                  <a:gd name="connsiteX997" fmla="*/ 7548 w 10000"/>
                  <a:gd name="connsiteY997" fmla="*/ 5965 h 10000"/>
                  <a:gd name="connsiteX998" fmla="*/ 7548 w 10000"/>
                  <a:gd name="connsiteY998" fmla="*/ 5946 h 10000"/>
                  <a:gd name="connsiteX999" fmla="*/ 7548 w 10000"/>
                  <a:gd name="connsiteY999" fmla="*/ 5933 h 10000"/>
                  <a:gd name="connsiteX1000" fmla="*/ 7548 w 10000"/>
                  <a:gd name="connsiteY1000" fmla="*/ 5910 h 10000"/>
                  <a:gd name="connsiteX1001" fmla="*/ 7548 w 10000"/>
                  <a:gd name="connsiteY1001" fmla="*/ 5897 h 10000"/>
                  <a:gd name="connsiteX1002" fmla="*/ 7546 w 10000"/>
                  <a:gd name="connsiteY1002" fmla="*/ 5871 h 10000"/>
                  <a:gd name="connsiteX1003" fmla="*/ 7535 w 10000"/>
                  <a:gd name="connsiteY1003" fmla="*/ 5839 h 10000"/>
                  <a:gd name="connsiteX1004" fmla="*/ 7524 w 10000"/>
                  <a:gd name="connsiteY1004" fmla="*/ 5797 h 10000"/>
                  <a:gd name="connsiteX1005" fmla="*/ 7518 w 10000"/>
                  <a:gd name="connsiteY1005" fmla="*/ 5767 h 10000"/>
                  <a:gd name="connsiteX1006" fmla="*/ 7515 w 10000"/>
                  <a:gd name="connsiteY1006" fmla="*/ 5745 h 10000"/>
                  <a:gd name="connsiteX1007" fmla="*/ 7501 w 10000"/>
                  <a:gd name="connsiteY1007" fmla="*/ 5683 h 10000"/>
                  <a:gd name="connsiteX1008" fmla="*/ 7490 w 10000"/>
                  <a:gd name="connsiteY1008" fmla="*/ 5631 h 10000"/>
                  <a:gd name="connsiteX1009" fmla="*/ 7482 w 10000"/>
                  <a:gd name="connsiteY1009" fmla="*/ 5593 h 10000"/>
                  <a:gd name="connsiteX1010" fmla="*/ 7476 w 10000"/>
                  <a:gd name="connsiteY1010" fmla="*/ 5570 h 10000"/>
                  <a:gd name="connsiteX1011" fmla="*/ 7476 w 10000"/>
                  <a:gd name="connsiteY1011" fmla="*/ 5528 h 10000"/>
                  <a:gd name="connsiteX1012" fmla="*/ 7482 w 10000"/>
                  <a:gd name="connsiteY1012" fmla="*/ 5502 h 10000"/>
                  <a:gd name="connsiteX1013" fmla="*/ 7490 w 10000"/>
                  <a:gd name="connsiteY1013" fmla="*/ 5489 h 10000"/>
                  <a:gd name="connsiteX1014" fmla="*/ 7499 w 10000"/>
                  <a:gd name="connsiteY1014" fmla="*/ 5479 h 10000"/>
                  <a:gd name="connsiteX1015" fmla="*/ 7493 w 10000"/>
                  <a:gd name="connsiteY1015" fmla="*/ 5427 h 10000"/>
                  <a:gd name="connsiteX1016" fmla="*/ 7501 w 10000"/>
                  <a:gd name="connsiteY1016" fmla="*/ 5415 h 10000"/>
                  <a:gd name="connsiteX1017" fmla="*/ 7510 w 10000"/>
                  <a:gd name="connsiteY1017" fmla="*/ 5398 h 10000"/>
                  <a:gd name="connsiteX1018" fmla="*/ 7515 w 10000"/>
                  <a:gd name="connsiteY1018" fmla="*/ 5379 h 10000"/>
                  <a:gd name="connsiteX1019" fmla="*/ 7526 w 10000"/>
                  <a:gd name="connsiteY1019" fmla="*/ 5366 h 10000"/>
                  <a:gd name="connsiteX1020" fmla="*/ 7518 w 10000"/>
                  <a:gd name="connsiteY1020" fmla="*/ 5350 h 10000"/>
                  <a:gd name="connsiteX1021" fmla="*/ 7518 w 10000"/>
                  <a:gd name="connsiteY1021" fmla="*/ 5330 h 10000"/>
                  <a:gd name="connsiteX1022" fmla="*/ 7526 w 10000"/>
                  <a:gd name="connsiteY1022" fmla="*/ 5311 h 10000"/>
                  <a:gd name="connsiteX1023" fmla="*/ 7540 w 10000"/>
                  <a:gd name="connsiteY1023" fmla="*/ 5291 h 10000"/>
                  <a:gd name="connsiteX1024" fmla="*/ 7540 w 10000"/>
                  <a:gd name="connsiteY1024" fmla="*/ 5266 h 10000"/>
                  <a:gd name="connsiteX1025" fmla="*/ 7540 w 10000"/>
                  <a:gd name="connsiteY1025" fmla="*/ 5256 h 10000"/>
                  <a:gd name="connsiteX1026" fmla="*/ 7524 w 10000"/>
                  <a:gd name="connsiteY1026" fmla="*/ 5233 h 10000"/>
                  <a:gd name="connsiteX1027" fmla="*/ 7515 w 10000"/>
                  <a:gd name="connsiteY1027" fmla="*/ 5217 h 10000"/>
                  <a:gd name="connsiteX1028" fmla="*/ 7490 w 10000"/>
                  <a:gd name="connsiteY1028" fmla="*/ 5178 h 10000"/>
                  <a:gd name="connsiteX1029" fmla="*/ 7474 w 10000"/>
                  <a:gd name="connsiteY1029" fmla="*/ 5162 h 10000"/>
                  <a:gd name="connsiteX1030" fmla="*/ 7457 w 10000"/>
                  <a:gd name="connsiteY1030" fmla="*/ 5120 h 10000"/>
                  <a:gd name="connsiteX1031" fmla="*/ 7421 w 10000"/>
                  <a:gd name="connsiteY1031" fmla="*/ 5087 h 10000"/>
                  <a:gd name="connsiteX1032" fmla="*/ 7380 w 10000"/>
                  <a:gd name="connsiteY1032" fmla="*/ 5068 h 10000"/>
                  <a:gd name="connsiteX1033" fmla="*/ 7355 w 10000"/>
                  <a:gd name="connsiteY1033" fmla="*/ 5058 h 10000"/>
                  <a:gd name="connsiteX1034" fmla="*/ 7332 w 10000"/>
                  <a:gd name="connsiteY1034" fmla="*/ 5049 h 10000"/>
                  <a:gd name="connsiteX1035" fmla="*/ 7305 w 10000"/>
                  <a:gd name="connsiteY1035" fmla="*/ 5016 h 10000"/>
                  <a:gd name="connsiteX1036" fmla="*/ 7305 w 10000"/>
                  <a:gd name="connsiteY1036" fmla="*/ 5000 h 10000"/>
                  <a:gd name="connsiteX1037" fmla="*/ 7296 w 10000"/>
                  <a:gd name="connsiteY1037" fmla="*/ 4971 h 10000"/>
                  <a:gd name="connsiteX1038" fmla="*/ 7288 w 10000"/>
                  <a:gd name="connsiteY1038" fmla="*/ 4945 h 10000"/>
                  <a:gd name="connsiteX1039" fmla="*/ 7280 w 10000"/>
                  <a:gd name="connsiteY1039" fmla="*/ 4916 h 10000"/>
                  <a:gd name="connsiteX1040" fmla="*/ 7291 w 10000"/>
                  <a:gd name="connsiteY1040" fmla="*/ 4887 h 10000"/>
                  <a:gd name="connsiteX1041" fmla="*/ 7291 w 10000"/>
                  <a:gd name="connsiteY1041" fmla="*/ 4858 h 10000"/>
                  <a:gd name="connsiteX1042" fmla="*/ 7271 w 10000"/>
                  <a:gd name="connsiteY1042" fmla="*/ 4819 h 10000"/>
                  <a:gd name="connsiteX1043" fmla="*/ 7255 w 10000"/>
                  <a:gd name="connsiteY1043" fmla="*/ 4828 h 10000"/>
                  <a:gd name="connsiteX1044" fmla="*/ 7235 w 10000"/>
                  <a:gd name="connsiteY1044" fmla="*/ 4841 h 10000"/>
                  <a:gd name="connsiteX1045" fmla="*/ 7216 w 10000"/>
                  <a:gd name="connsiteY1045" fmla="*/ 4867 h 10000"/>
                  <a:gd name="connsiteX1046" fmla="*/ 7191 w 10000"/>
                  <a:gd name="connsiteY1046" fmla="*/ 4870 h 10000"/>
                  <a:gd name="connsiteX1047" fmla="*/ 7155 w 10000"/>
                  <a:gd name="connsiteY1047" fmla="*/ 4887 h 10000"/>
                  <a:gd name="connsiteX1048" fmla="*/ 7122 w 10000"/>
                  <a:gd name="connsiteY1048" fmla="*/ 4893 h 10000"/>
                  <a:gd name="connsiteX1049" fmla="*/ 7105 w 10000"/>
                  <a:gd name="connsiteY1049" fmla="*/ 4896 h 10000"/>
                  <a:gd name="connsiteX1050" fmla="*/ 7094 w 10000"/>
                  <a:gd name="connsiteY1050" fmla="*/ 4916 h 10000"/>
                  <a:gd name="connsiteX1051" fmla="*/ 7080 w 10000"/>
                  <a:gd name="connsiteY1051" fmla="*/ 4903 h 10000"/>
                  <a:gd name="connsiteX1052" fmla="*/ 7072 w 10000"/>
                  <a:gd name="connsiteY1052" fmla="*/ 4851 h 10000"/>
                  <a:gd name="connsiteX1053" fmla="*/ 7042 w 10000"/>
                  <a:gd name="connsiteY1053" fmla="*/ 4819 h 10000"/>
                  <a:gd name="connsiteX1054" fmla="*/ 7030 w 10000"/>
                  <a:gd name="connsiteY1054" fmla="*/ 4780 h 10000"/>
                  <a:gd name="connsiteX1055" fmla="*/ 7039 w 10000"/>
                  <a:gd name="connsiteY1055" fmla="*/ 4757 h 10000"/>
                  <a:gd name="connsiteX1056" fmla="*/ 7047 w 10000"/>
                  <a:gd name="connsiteY1056" fmla="*/ 4744 h 10000"/>
                  <a:gd name="connsiteX1057" fmla="*/ 7022 w 10000"/>
                  <a:gd name="connsiteY1057" fmla="*/ 4725 h 10000"/>
                  <a:gd name="connsiteX1058" fmla="*/ 7000 w 10000"/>
                  <a:gd name="connsiteY1058" fmla="*/ 4715 h 10000"/>
                  <a:gd name="connsiteX1059" fmla="*/ 6975 w 10000"/>
                  <a:gd name="connsiteY1059" fmla="*/ 4709 h 10000"/>
                  <a:gd name="connsiteX1060" fmla="*/ 6945 w 10000"/>
                  <a:gd name="connsiteY1060" fmla="*/ 4696 h 10000"/>
                  <a:gd name="connsiteX1061" fmla="*/ 6953 w 10000"/>
                  <a:gd name="connsiteY1061" fmla="*/ 4679 h 10000"/>
                  <a:gd name="connsiteX1062" fmla="*/ 6961 w 10000"/>
                  <a:gd name="connsiteY1062" fmla="*/ 4660 h 10000"/>
                  <a:gd name="connsiteX1063" fmla="*/ 6983 w 10000"/>
                  <a:gd name="connsiteY1063" fmla="*/ 4644 h 10000"/>
                  <a:gd name="connsiteX1064" fmla="*/ 7014 w 10000"/>
                  <a:gd name="connsiteY1064" fmla="*/ 4634 h 10000"/>
                  <a:gd name="connsiteX1065" fmla="*/ 7025 w 10000"/>
                  <a:gd name="connsiteY1065" fmla="*/ 4615 h 10000"/>
                  <a:gd name="connsiteX1066" fmla="*/ 7047 w 10000"/>
                  <a:gd name="connsiteY1066" fmla="*/ 4582 h 10000"/>
                  <a:gd name="connsiteX1067" fmla="*/ 7069 w 10000"/>
                  <a:gd name="connsiteY1067" fmla="*/ 4563 h 10000"/>
                  <a:gd name="connsiteX1068" fmla="*/ 7078 w 10000"/>
                  <a:gd name="connsiteY1068" fmla="*/ 4553 h 10000"/>
                  <a:gd name="connsiteX1069" fmla="*/ 7097 w 10000"/>
                  <a:gd name="connsiteY1069" fmla="*/ 4527 h 10000"/>
                  <a:gd name="connsiteX1070" fmla="*/ 7122 w 10000"/>
                  <a:gd name="connsiteY1070" fmla="*/ 4517 h 10000"/>
                  <a:gd name="connsiteX1071" fmla="*/ 7139 w 10000"/>
                  <a:gd name="connsiteY1071" fmla="*/ 4488 h 10000"/>
                  <a:gd name="connsiteX1072" fmla="*/ 7147 w 10000"/>
                  <a:gd name="connsiteY1072" fmla="*/ 4459 h 10000"/>
                  <a:gd name="connsiteX1073" fmla="*/ 7161 w 10000"/>
                  <a:gd name="connsiteY1073" fmla="*/ 4440 h 10000"/>
                  <a:gd name="connsiteX1074" fmla="*/ 7177 w 10000"/>
                  <a:gd name="connsiteY1074" fmla="*/ 4430 h 10000"/>
                  <a:gd name="connsiteX1075" fmla="*/ 7202 w 10000"/>
                  <a:gd name="connsiteY1075" fmla="*/ 4407 h 10000"/>
                  <a:gd name="connsiteX1076" fmla="*/ 7224 w 10000"/>
                  <a:gd name="connsiteY1076" fmla="*/ 4417 h 10000"/>
                  <a:gd name="connsiteX1077" fmla="*/ 7241 w 10000"/>
                  <a:gd name="connsiteY1077" fmla="*/ 4404 h 10000"/>
                  <a:gd name="connsiteX1078" fmla="*/ 7263 w 10000"/>
                  <a:gd name="connsiteY1078" fmla="*/ 4398 h 10000"/>
                  <a:gd name="connsiteX1079" fmla="*/ 7283 w 10000"/>
                  <a:gd name="connsiteY1079" fmla="*/ 4424 h 10000"/>
                  <a:gd name="connsiteX1080" fmla="*/ 7305 w 10000"/>
                  <a:gd name="connsiteY1080" fmla="*/ 4433 h 10000"/>
                  <a:gd name="connsiteX1081" fmla="*/ 7332 w 10000"/>
                  <a:gd name="connsiteY1081" fmla="*/ 4443 h 10000"/>
                  <a:gd name="connsiteX1082" fmla="*/ 7380 w 10000"/>
                  <a:gd name="connsiteY1082" fmla="*/ 4398 h 10000"/>
                  <a:gd name="connsiteX1083" fmla="*/ 7404 w 10000"/>
                  <a:gd name="connsiteY1083" fmla="*/ 4378 h 10000"/>
                  <a:gd name="connsiteX1084" fmla="*/ 7418 w 10000"/>
                  <a:gd name="connsiteY1084" fmla="*/ 4369 h 10000"/>
                  <a:gd name="connsiteX1085" fmla="*/ 7443 w 10000"/>
                  <a:gd name="connsiteY1085" fmla="*/ 4356 h 10000"/>
                  <a:gd name="connsiteX1086" fmla="*/ 7460 w 10000"/>
                  <a:gd name="connsiteY1086" fmla="*/ 4385 h 10000"/>
                  <a:gd name="connsiteX1087" fmla="*/ 7460 w 10000"/>
                  <a:gd name="connsiteY1087" fmla="*/ 4404 h 10000"/>
                  <a:gd name="connsiteX1088" fmla="*/ 7499 w 10000"/>
                  <a:gd name="connsiteY1088" fmla="*/ 4417 h 10000"/>
                  <a:gd name="connsiteX1089" fmla="*/ 7515 w 10000"/>
                  <a:gd name="connsiteY1089" fmla="*/ 4414 h 10000"/>
                  <a:gd name="connsiteX1090" fmla="*/ 7565 w 10000"/>
                  <a:gd name="connsiteY1090" fmla="*/ 4385 h 10000"/>
                  <a:gd name="connsiteX1091" fmla="*/ 7579 w 10000"/>
                  <a:gd name="connsiteY1091" fmla="*/ 4346 h 10000"/>
                  <a:gd name="connsiteX1092" fmla="*/ 7582 w 10000"/>
                  <a:gd name="connsiteY1092" fmla="*/ 4317 h 10000"/>
                  <a:gd name="connsiteX1093" fmla="*/ 7590 w 10000"/>
                  <a:gd name="connsiteY1093" fmla="*/ 4301 h 10000"/>
                  <a:gd name="connsiteX1094" fmla="*/ 7612 w 10000"/>
                  <a:gd name="connsiteY1094" fmla="*/ 4271 h 10000"/>
                  <a:gd name="connsiteX1095" fmla="*/ 7623 w 10000"/>
                  <a:gd name="connsiteY1095" fmla="*/ 4262 h 10000"/>
                  <a:gd name="connsiteX1096" fmla="*/ 7634 w 10000"/>
                  <a:gd name="connsiteY1096" fmla="*/ 4245 h 10000"/>
                  <a:gd name="connsiteX1097" fmla="*/ 7645 w 10000"/>
                  <a:gd name="connsiteY1097" fmla="*/ 4265 h 10000"/>
                  <a:gd name="connsiteX1098" fmla="*/ 7670 w 10000"/>
                  <a:gd name="connsiteY1098" fmla="*/ 4284 h 10000"/>
                  <a:gd name="connsiteX1099" fmla="*/ 7701 w 10000"/>
                  <a:gd name="connsiteY1099" fmla="*/ 4275 h 10000"/>
                  <a:gd name="connsiteX1100" fmla="*/ 7717 w 10000"/>
                  <a:gd name="connsiteY1100" fmla="*/ 4275 h 10000"/>
                  <a:gd name="connsiteX1101" fmla="*/ 7740 w 10000"/>
                  <a:gd name="connsiteY1101" fmla="*/ 4284 h 10000"/>
                  <a:gd name="connsiteX1102" fmla="*/ 7767 w 10000"/>
                  <a:gd name="connsiteY1102" fmla="*/ 4284 h 10000"/>
                  <a:gd name="connsiteX1103" fmla="*/ 7895 w 10000"/>
                  <a:gd name="connsiteY1103" fmla="*/ 4207 h 10000"/>
                  <a:gd name="connsiteX1104" fmla="*/ 7895 w 10000"/>
                  <a:gd name="connsiteY1104" fmla="*/ 4187 h 10000"/>
                  <a:gd name="connsiteX1105" fmla="*/ 7895 w 10000"/>
                  <a:gd name="connsiteY1105" fmla="*/ 4171 h 10000"/>
                  <a:gd name="connsiteX1106" fmla="*/ 7903 w 10000"/>
                  <a:gd name="connsiteY1106" fmla="*/ 4148 h 10000"/>
                  <a:gd name="connsiteX1107" fmla="*/ 7917 w 10000"/>
                  <a:gd name="connsiteY1107" fmla="*/ 4158 h 10000"/>
                  <a:gd name="connsiteX1108" fmla="*/ 7967 w 10000"/>
                  <a:gd name="connsiteY1108" fmla="*/ 4203 h 10000"/>
                  <a:gd name="connsiteX1109" fmla="*/ 7994 w 10000"/>
                  <a:gd name="connsiteY1109" fmla="*/ 4203 h 10000"/>
                  <a:gd name="connsiteX1110" fmla="*/ 8064 w 10000"/>
                  <a:gd name="connsiteY1110" fmla="*/ 4242 h 10000"/>
                  <a:gd name="connsiteX1111" fmla="*/ 8083 w 10000"/>
                  <a:gd name="connsiteY1111" fmla="*/ 4245 h 10000"/>
                  <a:gd name="connsiteX1112" fmla="*/ 8105 w 10000"/>
                  <a:gd name="connsiteY1112" fmla="*/ 4226 h 10000"/>
                  <a:gd name="connsiteX1113" fmla="*/ 8136 w 10000"/>
                  <a:gd name="connsiteY1113" fmla="*/ 4187 h 10000"/>
                  <a:gd name="connsiteX1114" fmla="*/ 8161 w 10000"/>
                  <a:gd name="connsiteY1114" fmla="*/ 4168 h 10000"/>
                  <a:gd name="connsiteX1115" fmla="*/ 8172 w 10000"/>
                  <a:gd name="connsiteY1115" fmla="*/ 4161 h 10000"/>
                  <a:gd name="connsiteX1116" fmla="*/ 8208 w 10000"/>
                  <a:gd name="connsiteY1116" fmla="*/ 4168 h 10000"/>
                  <a:gd name="connsiteX1117" fmla="*/ 8235 w 10000"/>
                  <a:gd name="connsiteY1117" fmla="*/ 4168 h 10000"/>
                  <a:gd name="connsiteX1118" fmla="*/ 8258 w 10000"/>
                  <a:gd name="connsiteY1118" fmla="*/ 4152 h 10000"/>
                  <a:gd name="connsiteX1119" fmla="*/ 8283 w 10000"/>
                  <a:gd name="connsiteY1119" fmla="*/ 4152 h 10000"/>
                  <a:gd name="connsiteX1120" fmla="*/ 8299 w 10000"/>
                  <a:gd name="connsiteY1120" fmla="*/ 4132 h 10000"/>
                  <a:gd name="connsiteX1121" fmla="*/ 8316 w 10000"/>
                  <a:gd name="connsiteY1121" fmla="*/ 4113 h 10000"/>
                  <a:gd name="connsiteX1122" fmla="*/ 8330 w 10000"/>
                  <a:gd name="connsiteY1122" fmla="*/ 4084 h 10000"/>
                  <a:gd name="connsiteX1123" fmla="*/ 8341 w 10000"/>
                  <a:gd name="connsiteY1123" fmla="*/ 4058 h 10000"/>
                  <a:gd name="connsiteX1124" fmla="*/ 8349 w 10000"/>
                  <a:gd name="connsiteY1124" fmla="*/ 4064 h 10000"/>
                  <a:gd name="connsiteX1125" fmla="*/ 8366 w 10000"/>
                  <a:gd name="connsiteY1125" fmla="*/ 4067 h 10000"/>
                  <a:gd name="connsiteX1126" fmla="*/ 8374 w 10000"/>
                  <a:gd name="connsiteY1126" fmla="*/ 4084 h 10000"/>
                  <a:gd name="connsiteX1127" fmla="*/ 8402 w 10000"/>
                  <a:gd name="connsiteY1127" fmla="*/ 4054 h 10000"/>
                  <a:gd name="connsiteX1128" fmla="*/ 8427 w 10000"/>
                  <a:gd name="connsiteY1128" fmla="*/ 4028 h 10000"/>
                  <a:gd name="connsiteX1129" fmla="*/ 8438 w 10000"/>
                  <a:gd name="connsiteY1129" fmla="*/ 4025 h 10000"/>
                  <a:gd name="connsiteX1130" fmla="*/ 8468 w 10000"/>
                  <a:gd name="connsiteY1130" fmla="*/ 4006 h 10000"/>
                  <a:gd name="connsiteX1131" fmla="*/ 8485 w 10000"/>
                  <a:gd name="connsiteY1131" fmla="*/ 3999 h 10000"/>
                  <a:gd name="connsiteX1132" fmla="*/ 8493 w 10000"/>
                  <a:gd name="connsiteY1132" fmla="*/ 4025 h 10000"/>
                  <a:gd name="connsiteX1133" fmla="*/ 8515 w 10000"/>
                  <a:gd name="connsiteY1133" fmla="*/ 4028 h 10000"/>
                  <a:gd name="connsiteX1134" fmla="*/ 8543 w 10000"/>
                  <a:gd name="connsiteY1134" fmla="*/ 4009 h 10000"/>
                  <a:gd name="connsiteX1135" fmla="*/ 8551 w 10000"/>
                  <a:gd name="connsiteY1135" fmla="*/ 3990 h 10000"/>
                  <a:gd name="connsiteX1136" fmla="*/ 8582 w 10000"/>
                  <a:gd name="connsiteY1136" fmla="*/ 3977 h 10000"/>
                  <a:gd name="connsiteX1137" fmla="*/ 8596 w 10000"/>
                  <a:gd name="connsiteY1137" fmla="*/ 3977 h 10000"/>
                  <a:gd name="connsiteX1138" fmla="*/ 8607 w 10000"/>
                  <a:gd name="connsiteY1138" fmla="*/ 3980 h 10000"/>
                  <a:gd name="connsiteX1139" fmla="*/ 8645 w 10000"/>
                  <a:gd name="connsiteY1139" fmla="*/ 3970 h 10000"/>
                  <a:gd name="connsiteX1140" fmla="*/ 8654 w 10000"/>
                  <a:gd name="connsiteY1140" fmla="*/ 3951 h 10000"/>
                  <a:gd name="connsiteX1141" fmla="*/ 8670 w 10000"/>
                  <a:gd name="connsiteY1141" fmla="*/ 3935 h 10000"/>
                  <a:gd name="connsiteX1142" fmla="*/ 8695 w 10000"/>
                  <a:gd name="connsiteY1142" fmla="*/ 3935 h 10000"/>
                  <a:gd name="connsiteX1143" fmla="*/ 8704 w 10000"/>
                  <a:gd name="connsiteY1143" fmla="*/ 3951 h 10000"/>
                  <a:gd name="connsiteX1144" fmla="*/ 8717 w 10000"/>
                  <a:gd name="connsiteY1144" fmla="*/ 3964 h 10000"/>
                  <a:gd name="connsiteX1145" fmla="*/ 8751 w 10000"/>
                  <a:gd name="connsiteY1145" fmla="*/ 3951 h 10000"/>
                  <a:gd name="connsiteX1146" fmla="*/ 8776 w 10000"/>
                  <a:gd name="connsiteY1146" fmla="*/ 3935 h 10000"/>
                  <a:gd name="connsiteX1147" fmla="*/ 8798 w 10000"/>
                  <a:gd name="connsiteY1147" fmla="*/ 3925 h 10000"/>
                  <a:gd name="connsiteX1148" fmla="*/ 8806 w 10000"/>
                  <a:gd name="connsiteY1148" fmla="*/ 3892 h 10000"/>
                  <a:gd name="connsiteX1149" fmla="*/ 8814 w 10000"/>
                  <a:gd name="connsiteY1149" fmla="*/ 3876 h 10000"/>
                  <a:gd name="connsiteX1150" fmla="*/ 8839 w 10000"/>
                  <a:gd name="connsiteY1150" fmla="*/ 3873 h 10000"/>
                  <a:gd name="connsiteX1151" fmla="*/ 8842 w 10000"/>
                  <a:gd name="connsiteY1151" fmla="*/ 3876 h 10000"/>
                  <a:gd name="connsiteX1152" fmla="*/ 8856 w 10000"/>
                  <a:gd name="connsiteY1152" fmla="*/ 3863 h 10000"/>
                  <a:gd name="connsiteX1153" fmla="*/ 8856 w 10000"/>
                  <a:gd name="connsiteY1153" fmla="*/ 3841 h 10000"/>
                  <a:gd name="connsiteX1154" fmla="*/ 8870 w 10000"/>
                  <a:gd name="connsiteY1154" fmla="*/ 3821 h 10000"/>
                  <a:gd name="connsiteX1155" fmla="*/ 8903 w 10000"/>
                  <a:gd name="connsiteY1155" fmla="*/ 3802 h 10000"/>
                  <a:gd name="connsiteX1156" fmla="*/ 8914 w 10000"/>
                  <a:gd name="connsiteY1156" fmla="*/ 3782 h 10000"/>
                  <a:gd name="connsiteX1157" fmla="*/ 8939 w 10000"/>
                  <a:gd name="connsiteY1157" fmla="*/ 3782 h 10000"/>
                  <a:gd name="connsiteX1158" fmla="*/ 8961 w 10000"/>
                  <a:gd name="connsiteY1158" fmla="*/ 3779 h 10000"/>
                  <a:gd name="connsiteX1159" fmla="*/ 8983 w 10000"/>
                  <a:gd name="connsiteY1159" fmla="*/ 3760 h 10000"/>
                  <a:gd name="connsiteX1160" fmla="*/ 9003 w 10000"/>
                  <a:gd name="connsiteY1160" fmla="*/ 3763 h 10000"/>
                  <a:gd name="connsiteX1161" fmla="*/ 9019 w 10000"/>
                  <a:gd name="connsiteY1161" fmla="*/ 3779 h 10000"/>
                  <a:gd name="connsiteX1162" fmla="*/ 9050 w 10000"/>
                  <a:gd name="connsiteY1162" fmla="*/ 3812 h 10000"/>
                  <a:gd name="connsiteX1163" fmla="*/ 9080 w 10000"/>
                  <a:gd name="connsiteY1163" fmla="*/ 3831 h 10000"/>
                  <a:gd name="connsiteX1164" fmla="*/ 9097 w 10000"/>
                  <a:gd name="connsiteY1164" fmla="*/ 3867 h 10000"/>
                  <a:gd name="connsiteX1165" fmla="*/ 9114 w 10000"/>
                  <a:gd name="connsiteY1165" fmla="*/ 3902 h 10000"/>
                  <a:gd name="connsiteX1166" fmla="*/ 9122 w 10000"/>
                  <a:gd name="connsiteY1166" fmla="*/ 3935 h 10000"/>
                  <a:gd name="connsiteX1167" fmla="*/ 9125 w 10000"/>
                  <a:gd name="connsiteY1167" fmla="*/ 3964 h 10000"/>
                  <a:gd name="connsiteX1168" fmla="*/ 9130 w 10000"/>
                  <a:gd name="connsiteY1168" fmla="*/ 3999 h 10000"/>
                  <a:gd name="connsiteX1169" fmla="*/ 9130 w 10000"/>
                  <a:gd name="connsiteY1169" fmla="*/ 4054 h 10000"/>
                  <a:gd name="connsiteX1170" fmla="*/ 9155 w 10000"/>
                  <a:gd name="connsiteY1170" fmla="*/ 4093 h 10000"/>
                  <a:gd name="connsiteX1171" fmla="*/ 9169 w 10000"/>
                  <a:gd name="connsiteY1171" fmla="*/ 4090 h 10000"/>
                  <a:gd name="connsiteX1172" fmla="*/ 9211 w 10000"/>
                  <a:gd name="connsiteY1172" fmla="*/ 4077 h 10000"/>
                  <a:gd name="connsiteX1173" fmla="*/ 9244 w 10000"/>
                  <a:gd name="connsiteY1173" fmla="*/ 4077 h 10000"/>
                  <a:gd name="connsiteX1174" fmla="*/ 9252 w 10000"/>
                  <a:gd name="connsiteY1174" fmla="*/ 4103 h 10000"/>
                  <a:gd name="connsiteX1175" fmla="*/ 9258 w 10000"/>
                  <a:gd name="connsiteY1175" fmla="*/ 4148 h 10000"/>
                  <a:gd name="connsiteX1176" fmla="*/ 9269 w 10000"/>
                  <a:gd name="connsiteY1176" fmla="*/ 4158 h 10000"/>
                  <a:gd name="connsiteX1177" fmla="*/ 9294 w 10000"/>
                  <a:gd name="connsiteY1177" fmla="*/ 4158 h 10000"/>
                  <a:gd name="connsiteX1178" fmla="*/ 9319 w 10000"/>
                  <a:gd name="connsiteY1178" fmla="*/ 4168 h 10000"/>
                  <a:gd name="connsiteX1179" fmla="*/ 9346 w 10000"/>
                  <a:gd name="connsiteY1179" fmla="*/ 4190 h 10000"/>
                  <a:gd name="connsiteX1180" fmla="*/ 9357 w 10000"/>
                  <a:gd name="connsiteY1180" fmla="*/ 4168 h 10000"/>
                  <a:gd name="connsiteX1181" fmla="*/ 9371 w 10000"/>
                  <a:gd name="connsiteY1181" fmla="*/ 4132 h 10000"/>
                  <a:gd name="connsiteX1182" fmla="*/ 9391 w 10000"/>
                  <a:gd name="connsiteY1182" fmla="*/ 4113 h 10000"/>
                  <a:gd name="connsiteX1183" fmla="*/ 9407 w 10000"/>
                  <a:gd name="connsiteY1183" fmla="*/ 4103 h 10000"/>
                  <a:gd name="connsiteX1184" fmla="*/ 9435 w 10000"/>
                  <a:gd name="connsiteY1184" fmla="*/ 4100 h 10000"/>
                  <a:gd name="connsiteX1185" fmla="*/ 9460 w 10000"/>
                  <a:gd name="connsiteY1185" fmla="*/ 4084 h 10000"/>
                  <a:gd name="connsiteX1186" fmla="*/ 9485 w 10000"/>
                  <a:gd name="connsiteY1186" fmla="*/ 4067 h 10000"/>
                  <a:gd name="connsiteX1187" fmla="*/ 9496 w 10000"/>
                  <a:gd name="connsiteY1187" fmla="*/ 4054 h 10000"/>
                  <a:gd name="connsiteX1188" fmla="*/ 9526 w 10000"/>
                  <a:gd name="connsiteY1188" fmla="*/ 4048 h 10000"/>
                  <a:gd name="connsiteX1189" fmla="*/ 9557 w 10000"/>
                  <a:gd name="connsiteY1189" fmla="*/ 4038 h 10000"/>
                  <a:gd name="connsiteX1190" fmla="*/ 9584 w 10000"/>
                  <a:gd name="connsiteY1190" fmla="*/ 4019 h 10000"/>
                  <a:gd name="connsiteX1191" fmla="*/ 9623 w 10000"/>
                  <a:gd name="connsiteY1191" fmla="*/ 4016 h 10000"/>
                  <a:gd name="connsiteX1192" fmla="*/ 9648 w 10000"/>
                  <a:gd name="connsiteY1192" fmla="*/ 4009 h 10000"/>
                  <a:gd name="connsiteX1193" fmla="*/ 9673 w 10000"/>
                  <a:gd name="connsiteY1193" fmla="*/ 4019 h 10000"/>
                  <a:gd name="connsiteX1194" fmla="*/ 9712 w 10000"/>
                  <a:gd name="connsiteY1194" fmla="*/ 4038 h 10000"/>
                  <a:gd name="connsiteX1195" fmla="*/ 9742 w 10000"/>
                  <a:gd name="connsiteY1195" fmla="*/ 4074 h 10000"/>
                  <a:gd name="connsiteX1196" fmla="*/ 9776 w 10000"/>
                  <a:gd name="connsiteY1196" fmla="*/ 4093 h 10000"/>
                  <a:gd name="connsiteX1197" fmla="*/ 9814 w 10000"/>
                  <a:gd name="connsiteY1197" fmla="*/ 4109 h 10000"/>
                  <a:gd name="connsiteX1198" fmla="*/ 9859 w 10000"/>
                  <a:gd name="connsiteY1198" fmla="*/ 4119 h 10000"/>
                  <a:gd name="connsiteX1199" fmla="*/ 9898 w 10000"/>
                  <a:gd name="connsiteY1199" fmla="*/ 4122 h 10000"/>
                  <a:gd name="connsiteX1200" fmla="*/ 9931 w 10000"/>
                  <a:gd name="connsiteY1200" fmla="*/ 4109 h 10000"/>
                  <a:gd name="connsiteX1201" fmla="*/ 9956 w 10000"/>
                  <a:gd name="connsiteY1201" fmla="*/ 4100 h 10000"/>
                  <a:gd name="connsiteX1202" fmla="*/ 9981 w 10000"/>
                  <a:gd name="connsiteY1202" fmla="*/ 4067 h 10000"/>
                  <a:gd name="connsiteX1203" fmla="*/ 9994 w 10000"/>
                  <a:gd name="connsiteY1203" fmla="*/ 4035 h 10000"/>
                  <a:gd name="connsiteX1204" fmla="*/ 10000 w 10000"/>
                  <a:gd name="connsiteY1204" fmla="*/ 3996 h 10000"/>
                  <a:gd name="connsiteX1205" fmla="*/ 9994 w 10000"/>
                  <a:gd name="connsiteY1205" fmla="*/ 3941 h 10000"/>
                  <a:gd name="connsiteX1206" fmla="*/ 9986 w 10000"/>
                  <a:gd name="connsiteY1206" fmla="*/ 3905 h 10000"/>
                  <a:gd name="connsiteX1207" fmla="*/ 9981 w 10000"/>
                  <a:gd name="connsiteY1207" fmla="*/ 3857 h 10000"/>
                  <a:gd name="connsiteX1208" fmla="*/ 9989 w 10000"/>
                  <a:gd name="connsiteY1208" fmla="*/ 3837 h 10000"/>
                  <a:gd name="connsiteX1209" fmla="*/ 9989 w 10000"/>
                  <a:gd name="connsiteY1209" fmla="*/ 3812 h 10000"/>
                  <a:gd name="connsiteX1210" fmla="*/ 9981 w 10000"/>
                  <a:gd name="connsiteY1210" fmla="*/ 3792 h 10000"/>
                  <a:gd name="connsiteX1211" fmla="*/ 9970 w 10000"/>
                  <a:gd name="connsiteY1211" fmla="*/ 3763 h 10000"/>
                  <a:gd name="connsiteX1212" fmla="*/ 9945 w 10000"/>
                  <a:gd name="connsiteY1212" fmla="*/ 3705 h 10000"/>
                  <a:gd name="connsiteX1213" fmla="*/ 9931 w 10000"/>
                  <a:gd name="connsiteY1213" fmla="*/ 3659 h 10000"/>
                  <a:gd name="connsiteX1214" fmla="*/ 9903 w 10000"/>
                  <a:gd name="connsiteY1214" fmla="*/ 3640 h 10000"/>
                  <a:gd name="connsiteX1215" fmla="*/ 9881 w 10000"/>
                  <a:gd name="connsiteY1215" fmla="*/ 3620 h 10000"/>
                  <a:gd name="connsiteX1216" fmla="*/ 9856 w 10000"/>
                  <a:gd name="connsiteY1216" fmla="*/ 3595 h 10000"/>
                  <a:gd name="connsiteX1217" fmla="*/ 9817 w 10000"/>
                  <a:gd name="connsiteY1217" fmla="*/ 3562 h 10000"/>
                  <a:gd name="connsiteX1218" fmla="*/ 9795 w 10000"/>
                  <a:gd name="connsiteY1218" fmla="*/ 3546 h 10000"/>
                  <a:gd name="connsiteX1219" fmla="*/ 9778 w 10000"/>
                  <a:gd name="connsiteY1219" fmla="*/ 3527 h 10000"/>
                  <a:gd name="connsiteX1220" fmla="*/ 9745 w 10000"/>
                  <a:gd name="connsiteY1220" fmla="*/ 3501 h 10000"/>
                  <a:gd name="connsiteX1221" fmla="*/ 9726 w 10000"/>
                  <a:gd name="connsiteY1221" fmla="*/ 3488 h 10000"/>
                  <a:gd name="connsiteX1222" fmla="*/ 9704 w 10000"/>
                  <a:gd name="connsiteY1222" fmla="*/ 3472 h 10000"/>
                  <a:gd name="connsiteX1223" fmla="*/ 9695 w 10000"/>
                  <a:gd name="connsiteY1223" fmla="*/ 3468 h 10000"/>
                  <a:gd name="connsiteX1224" fmla="*/ 9690 w 10000"/>
                  <a:gd name="connsiteY1224" fmla="*/ 3459 h 10000"/>
                  <a:gd name="connsiteX1225" fmla="*/ 9673 w 10000"/>
                  <a:gd name="connsiteY1225" fmla="*/ 3449 h 10000"/>
                  <a:gd name="connsiteX1226" fmla="*/ 9665 w 10000"/>
                  <a:gd name="connsiteY1226" fmla="*/ 3442 h 10000"/>
                  <a:gd name="connsiteX1227" fmla="*/ 9654 w 10000"/>
                  <a:gd name="connsiteY1227" fmla="*/ 3449 h 10000"/>
                  <a:gd name="connsiteX1228" fmla="*/ 9521 w 10000"/>
                  <a:gd name="connsiteY1228" fmla="*/ 3394 h 10000"/>
                  <a:gd name="connsiteX1229" fmla="*/ 9510 w 10000"/>
                  <a:gd name="connsiteY1229" fmla="*/ 3368 h 10000"/>
                  <a:gd name="connsiteX1230" fmla="*/ 9496 w 10000"/>
                  <a:gd name="connsiteY1230" fmla="*/ 3287 h 10000"/>
                  <a:gd name="connsiteX1231" fmla="*/ 9488 w 10000"/>
                  <a:gd name="connsiteY1231" fmla="*/ 3216 h 10000"/>
                  <a:gd name="connsiteX1232" fmla="*/ 9493 w 10000"/>
                  <a:gd name="connsiteY1232" fmla="*/ 3174 h 10000"/>
                  <a:gd name="connsiteX1233" fmla="*/ 9501 w 10000"/>
                  <a:gd name="connsiteY1233" fmla="*/ 3128 h 10000"/>
                  <a:gd name="connsiteX1234" fmla="*/ 9488 w 10000"/>
                  <a:gd name="connsiteY1234" fmla="*/ 3025 h 10000"/>
                  <a:gd name="connsiteX1235" fmla="*/ 9446 w 10000"/>
                  <a:gd name="connsiteY1235" fmla="*/ 2931 h 10000"/>
                  <a:gd name="connsiteX1236" fmla="*/ 9382 w 10000"/>
                  <a:gd name="connsiteY1236" fmla="*/ 2837 h 10000"/>
                  <a:gd name="connsiteX1237" fmla="*/ 9316 w 10000"/>
                  <a:gd name="connsiteY1237" fmla="*/ 2753 h 10000"/>
                  <a:gd name="connsiteX1238" fmla="*/ 9294 w 10000"/>
                  <a:gd name="connsiteY1238" fmla="*/ 2655 h 10000"/>
                  <a:gd name="connsiteX1239" fmla="*/ 9213 w 10000"/>
                  <a:gd name="connsiteY1239" fmla="*/ 2328 h 10000"/>
                  <a:gd name="connsiteX1240" fmla="*/ 9172 w 10000"/>
                  <a:gd name="connsiteY1240" fmla="*/ 2286 h 10000"/>
                  <a:gd name="connsiteX1241" fmla="*/ 9019 w 10000"/>
                  <a:gd name="connsiteY1241" fmla="*/ 2082 h 10000"/>
                  <a:gd name="connsiteX1242" fmla="*/ 8906 w 10000"/>
                  <a:gd name="connsiteY1242" fmla="*/ 1946 h 10000"/>
                  <a:gd name="connsiteX1243" fmla="*/ 8801 w 10000"/>
                  <a:gd name="connsiteY1243" fmla="*/ 1778 h 10000"/>
                  <a:gd name="connsiteX1244" fmla="*/ 8806 w 10000"/>
                  <a:gd name="connsiteY1244" fmla="*/ 1713 h 10000"/>
                  <a:gd name="connsiteX1245" fmla="*/ 8809 w 10000"/>
                  <a:gd name="connsiteY1245" fmla="*/ 1703 h 10000"/>
                  <a:gd name="connsiteX1246" fmla="*/ 8817 w 10000"/>
                  <a:gd name="connsiteY1246" fmla="*/ 1713 h 10000"/>
                  <a:gd name="connsiteX1247" fmla="*/ 8834 w 10000"/>
                  <a:gd name="connsiteY1247" fmla="*/ 1729 h 10000"/>
                  <a:gd name="connsiteX1248" fmla="*/ 8839 w 10000"/>
                  <a:gd name="connsiteY1248" fmla="*/ 1729 h 10000"/>
                  <a:gd name="connsiteX1249" fmla="*/ 8848 w 10000"/>
                  <a:gd name="connsiteY1249" fmla="*/ 1723 h 10000"/>
                  <a:gd name="connsiteX1250" fmla="*/ 8850 w 10000"/>
                  <a:gd name="connsiteY1250" fmla="*/ 1703 h 10000"/>
                  <a:gd name="connsiteX1251" fmla="*/ 8850 w 10000"/>
                  <a:gd name="connsiteY1251" fmla="*/ 1684 h 10000"/>
                  <a:gd name="connsiteX1252" fmla="*/ 8850 w 10000"/>
                  <a:gd name="connsiteY1252" fmla="*/ 1648 h 10000"/>
                  <a:gd name="connsiteX1253" fmla="*/ 8881 w 10000"/>
                  <a:gd name="connsiteY1253" fmla="*/ 1571 h 10000"/>
                  <a:gd name="connsiteX1254" fmla="*/ 8895 w 10000"/>
                  <a:gd name="connsiteY1254" fmla="*/ 1541 h 10000"/>
                  <a:gd name="connsiteX1255" fmla="*/ 8895 w 10000"/>
                  <a:gd name="connsiteY1255" fmla="*/ 1525 h 10000"/>
                  <a:gd name="connsiteX1256" fmla="*/ 8881 w 10000"/>
                  <a:gd name="connsiteY1256" fmla="*/ 1516 h 10000"/>
                  <a:gd name="connsiteX1257" fmla="*/ 8864 w 10000"/>
                  <a:gd name="connsiteY1257" fmla="*/ 1522 h 10000"/>
                  <a:gd name="connsiteX1258" fmla="*/ 8850 w 10000"/>
                  <a:gd name="connsiteY1258" fmla="*/ 1535 h 10000"/>
                  <a:gd name="connsiteX1259" fmla="*/ 8834 w 10000"/>
                  <a:gd name="connsiteY1259" fmla="*/ 1571 h 10000"/>
                  <a:gd name="connsiteX1260" fmla="*/ 8825 w 10000"/>
                  <a:gd name="connsiteY1260" fmla="*/ 1587 h 10000"/>
                  <a:gd name="connsiteX1261" fmla="*/ 8776 w 10000"/>
                  <a:gd name="connsiteY1261" fmla="*/ 1571 h 10000"/>
                  <a:gd name="connsiteX1262" fmla="*/ 8745 w 10000"/>
                  <a:gd name="connsiteY1262" fmla="*/ 1580 h 10000"/>
                  <a:gd name="connsiteX1263" fmla="*/ 8720 w 10000"/>
                  <a:gd name="connsiteY1263" fmla="*/ 1587 h 10000"/>
                  <a:gd name="connsiteX1264" fmla="*/ 8709 w 10000"/>
                  <a:gd name="connsiteY1264" fmla="*/ 1609 h 10000"/>
                  <a:gd name="connsiteX1265" fmla="*/ 8693 w 10000"/>
                  <a:gd name="connsiteY1265" fmla="*/ 1616 h 10000"/>
                  <a:gd name="connsiteX1266" fmla="*/ 8684 w 10000"/>
                  <a:gd name="connsiteY1266" fmla="*/ 1639 h 10000"/>
                  <a:gd name="connsiteX1267" fmla="*/ 8684 w 10000"/>
                  <a:gd name="connsiteY1267" fmla="*/ 1658 h 10000"/>
                  <a:gd name="connsiteX1268" fmla="*/ 8665 w 10000"/>
                  <a:gd name="connsiteY1268" fmla="*/ 1655 h 10000"/>
                  <a:gd name="connsiteX1269" fmla="*/ 8665 w 10000"/>
                  <a:gd name="connsiteY1269" fmla="*/ 1645 h 10000"/>
                  <a:gd name="connsiteX1270" fmla="*/ 8665 w 10000"/>
                  <a:gd name="connsiteY1270" fmla="*/ 1626 h 10000"/>
                  <a:gd name="connsiteX1271" fmla="*/ 8676 w 10000"/>
                  <a:gd name="connsiteY1271" fmla="*/ 1609 h 10000"/>
                  <a:gd name="connsiteX1272" fmla="*/ 8679 w 10000"/>
                  <a:gd name="connsiteY1272" fmla="*/ 1597 h 10000"/>
                  <a:gd name="connsiteX1273" fmla="*/ 8687 w 10000"/>
                  <a:gd name="connsiteY1273" fmla="*/ 1577 h 10000"/>
                  <a:gd name="connsiteX1274" fmla="*/ 8695 w 10000"/>
                  <a:gd name="connsiteY1274" fmla="*/ 1554 h 10000"/>
                  <a:gd name="connsiteX1275" fmla="*/ 8709 w 10000"/>
                  <a:gd name="connsiteY1275" fmla="*/ 1532 h 10000"/>
                  <a:gd name="connsiteX1276" fmla="*/ 8704 w 10000"/>
                  <a:gd name="connsiteY1276" fmla="*/ 1512 h 10000"/>
                  <a:gd name="connsiteX1277" fmla="*/ 8695 w 10000"/>
                  <a:gd name="connsiteY1277" fmla="*/ 1503 h 10000"/>
                  <a:gd name="connsiteX1278" fmla="*/ 8684 w 10000"/>
                  <a:gd name="connsiteY1278" fmla="*/ 1503 h 10000"/>
                  <a:gd name="connsiteX1279" fmla="*/ 8670 w 10000"/>
                  <a:gd name="connsiteY1279" fmla="*/ 1525 h 10000"/>
                  <a:gd name="connsiteX1280" fmla="*/ 8665 w 10000"/>
                  <a:gd name="connsiteY1280" fmla="*/ 1545 h 10000"/>
                  <a:gd name="connsiteX1281" fmla="*/ 8654 w 10000"/>
                  <a:gd name="connsiteY1281" fmla="*/ 1567 h 10000"/>
                  <a:gd name="connsiteX1282" fmla="*/ 8648 w 10000"/>
                  <a:gd name="connsiteY1282" fmla="*/ 1587 h 10000"/>
                  <a:gd name="connsiteX1283" fmla="*/ 8640 w 10000"/>
                  <a:gd name="connsiteY1283" fmla="*/ 1629 h 10000"/>
                  <a:gd name="connsiteX1284" fmla="*/ 8620 w 10000"/>
                  <a:gd name="connsiteY1284" fmla="*/ 1635 h 10000"/>
                  <a:gd name="connsiteX1285" fmla="*/ 8612 w 10000"/>
                  <a:gd name="connsiteY1285" fmla="*/ 1635 h 10000"/>
                  <a:gd name="connsiteX1286" fmla="*/ 8604 w 10000"/>
                  <a:gd name="connsiteY1286" fmla="*/ 1626 h 10000"/>
                  <a:gd name="connsiteX1287" fmla="*/ 8596 w 10000"/>
                  <a:gd name="connsiteY1287" fmla="*/ 1616 h 10000"/>
                  <a:gd name="connsiteX1288" fmla="*/ 8596 w 10000"/>
                  <a:gd name="connsiteY1288" fmla="*/ 1580 h 10000"/>
                  <a:gd name="connsiteX1289" fmla="*/ 8587 w 10000"/>
                  <a:gd name="connsiteY1289" fmla="*/ 1545 h 10000"/>
                  <a:gd name="connsiteX1290" fmla="*/ 8565 w 10000"/>
                  <a:gd name="connsiteY1290" fmla="*/ 1516 h 10000"/>
                  <a:gd name="connsiteX1291" fmla="*/ 8543 w 10000"/>
                  <a:gd name="connsiteY1291" fmla="*/ 1512 h 10000"/>
                  <a:gd name="connsiteX1292" fmla="*/ 8518 w 10000"/>
                  <a:gd name="connsiteY1292" fmla="*/ 1532 h 10000"/>
                  <a:gd name="connsiteX1293" fmla="*/ 8476 w 10000"/>
                  <a:gd name="connsiteY1293" fmla="*/ 1567 h 10000"/>
                  <a:gd name="connsiteX1294" fmla="*/ 8454 w 10000"/>
                  <a:gd name="connsiteY1294" fmla="*/ 1551 h 10000"/>
                  <a:gd name="connsiteX1295" fmla="*/ 8402 w 10000"/>
                  <a:gd name="connsiteY1295" fmla="*/ 1493 h 10000"/>
                  <a:gd name="connsiteX1296" fmla="*/ 8371 w 10000"/>
                  <a:gd name="connsiteY1296" fmla="*/ 1428 h 10000"/>
                  <a:gd name="connsiteX1297" fmla="*/ 8072 w 10000"/>
                  <a:gd name="connsiteY1297" fmla="*/ 1422 h 10000"/>
                  <a:gd name="connsiteX1298" fmla="*/ 7823 w 10000"/>
                  <a:gd name="connsiteY1298" fmla="*/ 1279 h 10000"/>
                  <a:gd name="connsiteX1299" fmla="*/ 7587 w 10000"/>
                  <a:gd name="connsiteY1299" fmla="*/ 1133 h 10000"/>
                  <a:gd name="connsiteX1300" fmla="*/ 7526 w 10000"/>
                  <a:gd name="connsiteY1300" fmla="*/ 1098 h 10000"/>
                  <a:gd name="connsiteX1301" fmla="*/ 7346 w 10000"/>
                  <a:gd name="connsiteY1301" fmla="*/ 991 h 10000"/>
                  <a:gd name="connsiteX1302" fmla="*/ 7321 w 10000"/>
                  <a:gd name="connsiteY1302" fmla="*/ 959 h 10000"/>
                  <a:gd name="connsiteX1303" fmla="*/ 7307 w 10000"/>
                  <a:gd name="connsiteY1303" fmla="*/ 871 h 10000"/>
                  <a:gd name="connsiteX1304" fmla="*/ 7224 w 10000"/>
                  <a:gd name="connsiteY1304" fmla="*/ 816 h 10000"/>
                  <a:gd name="connsiteX1305" fmla="*/ 7147 w 10000"/>
                  <a:gd name="connsiteY1305" fmla="*/ 787 h 10000"/>
                  <a:gd name="connsiteX1306" fmla="*/ 7080 w 10000"/>
                  <a:gd name="connsiteY1306" fmla="*/ 742 h 10000"/>
                  <a:gd name="connsiteX1307" fmla="*/ 7069 w 10000"/>
                  <a:gd name="connsiteY1307" fmla="*/ 767 h 10000"/>
                  <a:gd name="connsiteX1308" fmla="*/ 7033 w 10000"/>
                  <a:gd name="connsiteY1308" fmla="*/ 787 h 10000"/>
                  <a:gd name="connsiteX1309" fmla="*/ 6820 w 10000"/>
                  <a:gd name="connsiteY1309" fmla="*/ 878 h 10000"/>
                  <a:gd name="connsiteX1310" fmla="*/ 6726 w 10000"/>
                  <a:gd name="connsiteY1310" fmla="*/ 897 h 10000"/>
                  <a:gd name="connsiteX1311" fmla="*/ 6626 w 10000"/>
                  <a:gd name="connsiteY1311" fmla="*/ 955 h 10000"/>
                  <a:gd name="connsiteX1312" fmla="*/ 6582 w 10000"/>
                  <a:gd name="connsiteY1312" fmla="*/ 946 h 10000"/>
                  <a:gd name="connsiteX1313" fmla="*/ 6571 w 10000"/>
                  <a:gd name="connsiteY1313" fmla="*/ 955 h 10000"/>
                  <a:gd name="connsiteX1314" fmla="*/ 6507 w 10000"/>
                  <a:gd name="connsiteY1314" fmla="*/ 975 h 10000"/>
                  <a:gd name="connsiteX1315" fmla="*/ 6485 w 10000"/>
                  <a:gd name="connsiteY1315" fmla="*/ 975 h 10000"/>
                  <a:gd name="connsiteX1316" fmla="*/ 6476 w 10000"/>
                  <a:gd name="connsiteY1316" fmla="*/ 965 h 10000"/>
                  <a:gd name="connsiteX1317" fmla="*/ 6474 w 10000"/>
                  <a:gd name="connsiteY1317" fmla="*/ 936 h 10000"/>
                  <a:gd name="connsiteX1318" fmla="*/ 6452 w 10000"/>
                  <a:gd name="connsiteY1318" fmla="*/ 887 h 10000"/>
                  <a:gd name="connsiteX1319" fmla="*/ 6352 w 10000"/>
                  <a:gd name="connsiteY1319" fmla="*/ 767 h 10000"/>
                  <a:gd name="connsiteX1320" fmla="*/ 6313 w 10000"/>
                  <a:gd name="connsiteY1320" fmla="*/ 732 h 10000"/>
                  <a:gd name="connsiteX1321" fmla="*/ 6296 w 10000"/>
                  <a:gd name="connsiteY1321" fmla="*/ 690 h 10000"/>
                  <a:gd name="connsiteX1322" fmla="*/ 6271 w 10000"/>
                  <a:gd name="connsiteY1322" fmla="*/ 664 h 10000"/>
                  <a:gd name="connsiteX1323" fmla="*/ 6266 w 10000"/>
                  <a:gd name="connsiteY1323" fmla="*/ 654 h 10000"/>
                  <a:gd name="connsiteX1324" fmla="*/ 6111 w 10000"/>
                  <a:gd name="connsiteY1324" fmla="*/ 398 h 10000"/>
                  <a:gd name="connsiteX1325" fmla="*/ 5903 w 10000"/>
                  <a:gd name="connsiteY1325" fmla="*/ 408 h 10000"/>
                  <a:gd name="connsiteX1326" fmla="*/ 5837 w 10000"/>
                  <a:gd name="connsiteY1326" fmla="*/ 427 h 10000"/>
                  <a:gd name="connsiteX1327" fmla="*/ 5756 w 10000"/>
                  <a:gd name="connsiteY1327" fmla="*/ 453 h 10000"/>
                  <a:gd name="connsiteX1328" fmla="*/ 5681 w 10000"/>
                  <a:gd name="connsiteY1328" fmla="*/ 453 h 10000"/>
                  <a:gd name="connsiteX1329" fmla="*/ 5609 w 10000"/>
                  <a:gd name="connsiteY1329" fmla="*/ 447 h 10000"/>
                  <a:gd name="connsiteX1330" fmla="*/ 5554 w 10000"/>
                  <a:gd name="connsiteY1330" fmla="*/ 304 h 10000"/>
                  <a:gd name="connsiteX1331" fmla="*/ 5529 w 10000"/>
                  <a:gd name="connsiteY1331" fmla="*/ 301 h 10000"/>
                  <a:gd name="connsiteX1332" fmla="*/ 5393 w 10000"/>
                  <a:gd name="connsiteY1332" fmla="*/ 256 h 10000"/>
                  <a:gd name="connsiteX1333" fmla="*/ 5366 w 10000"/>
                  <a:gd name="connsiteY1333" fmla="*/ 220 h 10000"/>
                  <a:gd name="connsiteX1334" fmla="*/ 5249 w 10000"/>
                  <a:gd name="connsiteY1334" fmla="*/ 155 h 10000"/>
                  <a:gd name="connsiteX1335" fmla="*/ 5141 w 10000"/>
                  <a:gd name="connsiteY1335" fmla="*/ 52 h 10000"/>
                  <a:gd name="connsiteX1336" fmla="*/ 5116 w 10000"/>
                  <a:gd name="connsiteY1336" fmla="*/ 3 h 10000"/>
                  <a:gd name="connsiteX1337" fmla="*/ 5061 w 10000"/>
                  <a:gd name="connsiteY1337" fmla="*/ 0 h 10000"/>
                  <a:gd name="connsiteX1338" fmla="*/ 5036 w 10000"/>
                  <a:gd name="connsiteY1338" fmla="*/ 32 h 10000"/>
                  <a:gd name="connsiteX1339" fmla="*/ 4942 w 10000"/>
                  <a:gd name="connsiteY1339" fmla="*/ 133 h 10000"/>
                  <a:gd name="connsiteX1340" fmla="*/ 4900 w 10000"/>
                  <a:gd name="connsiteY1340" fmla="*/ 217 h 10000"/>
                  <a:gd name="connsiteX1341" fmla="*/ 4861 w 10000"/>
                  <a:gd name="connsiteY1341" fmla="*/ 198 h 10000"/>
                  <a:gd name="connsiteX1342" fmla="*/ 4795 w 10000"/>
                  <a:gd name="connsiteY1342" fmla="*/ 68 h 10000"/>
                  <a:gd name="connsiteX1343" fmla="*/ 4778 w 10000"/>
                  <a:gd name="connsiteY1343" fmla="*/ 62 h 10000"/>
                  <a:gd name="connsiteX1344" fmla="*/ 4765 w 10000"/>
                  <a:gd name="connsiteY1344" fmla="*/ 62 h 10000"/>
                  <a:gd name="connsiteX1345" fmla="*/ 4748 w 10000"/>
                  <a:gd name="connsiteY1345" fmla="*/ 68 h 10000"/>
                  <a:gd name="connsiteX1346" fmla="*/ 4673 w 10000"/>
                  <a:gd name="connsiteY1346" fmla="*/ 136 h 10000"/>
                  <a:gd name="connsiteX1347" fmla="*/ 4632 w 10000"/>
                  <a:gd name="connsiteY1347" fmla="*/ 201 h 10000"/>
                  <a:gd name="connsiteX1348" fmla="*/ 4623 w 10000"/>
                  <a:gd name="connsiteY1348" fmla="*/ 210 h 10000"/>
                  <a:gd name="connsiteX1349" fmla="*/ 4579 w 10000"/>
                  <a:gd name="connsiteY1349" fmla="*/ 220 h 10000"/>
                  <a:gd name="connsiteX1350" fmla="*/ 4479 w 10000"/>
                  <a:gd name="connsiteY1350" fmla="*/ 198 h 10000"/>
                  <a:gd name="connsiteX1351" fmla="*/ 4402 w 10000"/>
                  <a:gd name="connsiteY1351" fmla="*/ 165 h 10000"/>
                  <a:gd name="connsiteX1352" fmla="*/ 4374 w 10000"/>
                  <a:gd name="connsiteY1352" fmla="*/ 165 h 10000"/>
                  <a:gd name="connsiteX1353" fmla="*/ 4335 w 10000"/>
                  <a:gd name="connsiteY1353" fmla="*/ 172 h 10000"/>
                  <a:gd name="connsiteX1354" fmla="*/ 4302 w 10000"/>
                  <a:gd name="connsiteY1354" fmla="*/ 188 h 10000"/>
                  <a:gd name="connsiteX1355" fmla="*/ 4271 w 10000"/>
                  <a:gd name="connsiteY1355" fmla="*/ 220 h 10000"/>
                  <a:gd name="connsiteX1356" fmla="*/ 4238 w 10000"/>
                  <a:gd name="connsiteY1356" fmla="*/ 240 h 10000"/>
                  <a:gd name="connsiteX1357" fmla="*/ 4324 w 10000"/>
                  <a:gd name="connsiteY1357" fmla="*/ 1289 h 10000"/>
                  <a:gd name="connsiteX1358" fmla="*/ 3521 w 10000"/>
                  <a:gd name="connsiteY1358" fmla="*/ 7730 h 10000"/>
                  <a:gd name="connsiteX1359" fmla="*/ 3554 w 10000"/>
                  <a:gd name="connsiteY1359" fmla="*/ 7740 h 10000"/>
                  <a:gd name="connsiteX1360" fmla="*/ 3560 w 10000"/>
                  <a:gd name="connsiteY1360" fmla="*/ 7749 h 10000"/>
                  <a:gd name="connsiteX1361" fmla="*/ 3562 w 10000"/>
                  <a:gd name="connsiteY1361" fmla="*/ 7759 h 10000"/>
                  <a:gd name="connsiteX1362" fmla="*/ 3573 w 10000"/>
                  <a:gd name="connsiteY1362" fmla="*/ 7766 h 10000"/>
                  <a:gd name="connsiteX1363" fmla="*/ 3584 w 10000"/>
                  <a:gd name="connsiteY1363" fmla="*/ 7759 h 10000"/>
                  <a:gd name="connsiteX1364" fmla="*/ 3598 w 10000"/>
                  <a:gd name="connsiteY1364" fmla="*/ 7743 h 10000"/>
                  <a:gd name="connsiteX1365" fmla="*/ 3609 w 10000"/>
                  <a:gd name="connsiteY1365" fmla="*/ 7756 h 10000"/>
                  <a:gd name="connsiteX1366" fmla="*/ 3623 w 10000"/>
                  <a:gd name="connsiteY1366" fmla="*/ 7733 h 10000"/>
                  <a:gd name="connsiteX1367" fmla="*/ 3632 w 10000"/>
                  <a:gd name="connsiteY1367" fmla="*/ 7730 h 10000"/>
                  <a:gd name="connsiteX1368" fmla="*/ 3634 w 10000"/>
                  <a:gd name="connsiteY1368" fmla="*/ 7730 h 10000"/>
                  <a:gd name="connsiteX1369" fmla="*/ 3643 w 10000"/>
                  <a:gd name="connsiteY1369" fmla="*/ 7730 h 10000"/>
                  <a:gd name="connsiteX1370" fmla="*/ 3657 w 10000"/>
                  <a:gd name="connsiteY1370" fmla="*/ 7733 h 10000"/>
                  <a:gd name="connsiteX1371" fmla="*/ 3670 w 10000"/>
                  <a:gd name="connsiteY1371" fmla="*/ 7730 h 10000"/>
                  <a:gd name="connsiteX1372" fmla="*/ 3687 w 10000"/>
                  <a:gd name="connsiteY1372" fmla="*/ 7730 h 10000"/>
                  <a:gd name="connsiteX1373" fmla="*/ 3690 w 10000"/>
                  <a:gd name="connsiteY1373" fmla="*/ 7730 h 10000"/>
                  <a:gd name="connsiteX1374" fmla="*/ 3704 w 10000"/>
                  <a:gd name="connsiteY1374" fmla="*/ 7740 h 10000"/>
                  <a:gd name="connsiteX1375" fmla="*/ 3712 w 10000"/>
                  <a:gd name="connsiteY1375" fmla="*/ 7743 h 10000"/>
                  <a:gd name="connsiteX1376" fmla="*/ 3723 w 10000"/>
                  <a:gd name="connsiteY1376" fmla="*/ 7749 h 10000"/>
                  <a:gd name="connsiteX1377" fmla="*/ 3729 w 10000"/>
                  <a:gd name="connsiteY1377" fmla="*/ 7749 h 10000"/>
                  <a:gd name="connsiteX1378" fmla="*/ 3729 w 10000"/>
                  <a:gd name="connsiteY1378" fmla="*/ 7743 h 10000"/>
                  <a:gd name="connsiteX1379" fmla="*/ 3745 w 10000"/>
                  <a:gd name="connsiteY1379" fmla="*/ 7740 h 10000"/>
                  <a:gd name="connsiteX1380" fmla="*/ 3753 w 10000"/>
                  <a:gd name="connsiteY1380" fmla="*/ 7730 h 10000"/>
                  <a:gd name="connsiteX1381" fmla="*/ 3762 w 10000"/>
                  <a:gd name="connsiteY1381" fmla="*/ 7720 h 10000"/>
                  <a:gd name="connsiteX1382" fmla="*/ 3776 w 10000"/>
                  <a:gd name="connsiteY1382" fmla="*/ 7710 h 10000"/>
                  <a:gd name="connsiteX1383" fmla="*/ 3784 w 10000"/>
                  <a:gd name="connsiteY1383" fmla="*/ 7701 h 10000"/>
                  <a:gd name="connsiteX1384" fmla="*/ 3792 w 10000"/>
                  <a:gd name="connsiteY1384" fmla="*/ 7694 h 10000"/>
                  <a:gd name="connsiteX1385" fmla="*/ 3801 w 10000"/>
                  <a:gd name="connsiteY1385" fmla="*/ 7685 h 10000"/>
                  <a:gd name="connsiteX1386" fmla="*/ 3803 w 10000"/>
                  <a:gd name="connsiteY1386" fmla="*/ 7685 h 10000"/>
                  <a:gd name="connsiteX1387" fmla="*/ 3809 w 10000"/>
                  <a:gd name="connsiteY1387" fmla="*/ 7685 h 10000"/>
                  <a:gd name="connsiteX1388" fmla="*/ 3778 w 10000"/>
                  <a:gd name="connsiteY1388" fmla="*/ 7756 h 10000"/>
                  <a:gd name="connsiteX1389" fmla="*/ 3762 w 10000"/>
                  <a:gd name="connsiteY1389" fmla="*/ 7775 h 10000"/>
                  <a:gd name="connsiteX1390" fmla="*/ 3748 w 10000"/>
                  <a:gd name="connsiteY1390" fmla="*/ 7775 h 10000"/>
                  <a:gd name="connsiteX1391" fmla="*/ 3737 w 10000"/>
                  <a:gd name="connsiteY1391" fmla="*/ 7778 h 10000"/>
                  <a:gd name="connsiteX1392" fmla="*/ 3723 w 10000"/>
                  <a:gd name="connsiteY1392" fmla="*/ 7778 h 10000"/>
                  <a:gd name="connsiteX1393" fmla="*/ 5766 w 10000"/>
                  <a:gd name="connsiteY1393" fmla="*/ 7785 h 10000"/>
                  <a:gd name="connsiteX1394" fmla="*/ 3712 w 10000"/>
                  <a:gd name="connsiteY1394" fmla="*/ 8005 h 10000"/>
                  <a:gd name="connsiteX1395" fmla="*/ 3706 w 10000"/>
                  <a:gd name="connsiteY1395" fmla="*/ 8021 h 10000"/>
                  <a:gd name="connsiteX1396" fmla="*/ 3712 w 10000"/>
                  <a:gd name="connsiteY1396" fmla="*/ 8044 h 10000"/>
                  <a:gd name="connsiteX1397" fmla="*/ 3712 w 10000"/>
                  <a:gd name="connsiteY1397" fmla="*/ 8051 h 10000"/>
                  <a:gd name="connsiteX1398" fmla="*/ 3729 w 10000"/>
                  <a:gd name="connsiteY1398" fmla="*/ 8060 h 10000"/>
                  <a:gd name="connsiteX1399" fmla="*/ 3767 w 10000"/>
                  <a:gd name="connsiteY1399" fmla="*/ 8106 h 10000"/>
                  <a:gd name="connsiteX1400" fmla="*/ 3770 w 10000"/>
                  <a:gd name="connsiteY1400" fmla="*/ 8119 h 10000"/>
                  <a:gd name="connsiteX1401" fmla="*/ 5833 w 10000"/>
                  <a:gd name="connsiteY1401" fmla="*/ 8143 h 10000"/>
                  <a:gd name="connsiteX1402" fmla="*/ 3740 w 10000"/>
                  <a:gd name="connsiteY1402" fmla="*/ 8154 h 10000"/>
                  <a:gd name="connsiteX1403" fmla="*/ 3731 w 10000"/>
                  <a:gd name="connsiteY1403" fmla="*/ 8138 h 10000"/>
                  <a:gd name="connsiteX1404" fmla="*/ 3729 w 10000"/>
                  <a:gd name="connsiteY1404" fmla="*/ 8125 h 10000"/>
                  <a:gd name="connsiteX1405" fmla="*/ 3712 w 10000"/>
                  <a:gd name="connsiteY1405" fmla="*/ 8115 h 10000"/>
                  <a:gd name="connsiteX1406" fmla="*/ 3704 w 10000"/>
                  <a:gd name="connsiteY1406" fmla="*/ 8109 h 10000"/>
                  <a:gd name="connsiteX1407" fmla="*/ 3687 w 10000"/>
                  <a:gd name="connsiteY1407" fmla="*/ 8099 h 10000"/>
                  <a:gd name="connsiteX1408" fmla="*/ 3673 w 10000"/>
                  <a:gd name="connsiteY1408" fmla="*/ 8093 h 10000"/>
                  <a:gd name="connsiteX1409" fmla="*/ 3665 w 10000"/>
                  <a:gd name="connsiteY1409" fmla="*/ 8083 h 10000"/>
                  <a:gd name="connsiteX1410" fmla="*/ 3648 w 10000"/>
                  <a:gd name="connsiteY1410" fmla="*/ 8073 h 10000"/>
                  <a:gd name="connsiteX1411" fmla="*/ 3643 w 10000"/>
                  <a:gd name="connsiteY1411" fmla="*/ 8063 h 10000"/>
                  <a:gd name="connsiteX1412" fmla="*/ 3632 w 10000"/>
                  <a:gd name="connsiteY1412" fmla="*/ 8054 h 10000"/>
                  <a:gd name="connsiteX1413" fmla="*/ 3623 w 10000"/>
                  <a:gd name="connsiteY1413" fmla="*/ 8060 h 10000"/>
                  <a:gd name="connsiteX1414" fmla="*/ 3615 w 10000"/>
                  <a:gd name="connsiteY1414" fmla="*/ 8070 h 10000"/>
                  <a:gd name="connsiteX1415" fmla="*/ 3607 w 10000"/>
                  <a:gd name="connsiteY1415" fmla="*/ 8083 h 10000"/>
                  <a:gd name="connsiteX1416" fmla="*/ 3607 w 10000"/>
                  <a:gd name="connsiteY1416" fmla="*/ 8099 h 10000"/>
                  <a:gd name="connsiteX1417" fmla="*/ 3607 w 10000"/>
                  <a:gd name="connsiteY1417" fmla="*/ 8125 h 10000"/>
                  <a:gd name="connsiteX1418" fmla="*/ 3601 w 10000"/>
                  <a:gd name="connsiteY1418" fmla="*/ 8148 h 10000"/>
                  <a:gd name="connsiteX1419" fmla="*/ 3584 w 10000"/>
                  <a:gd name="connsiteY1419" fmla="*/ 8154 h 10000"/>
                  <a:gd name="connsiteX1420" fmla="*/ 3573 w 10000"/>
                  <a:gd name="connsiteY1420" fmla="*/ 8154 h 10000"/>
                  <a:gd name="connsiteX1421" fmla="*/ 3560 w 10000"/>
                  <a:gd name="connsiteY1421" fmla="*/ 8138 h 10000"/>
                  <a:gd name="connsiteX1422" fmla="*/ 3551 w 10000"/>
                  <a:gd name="connsiteY1422" fmla="*/ 8119 h 10000"/>
                  <a:gd name="connsiteX1423" fmla="*/ 3504 w 10000"/>
                  <a:gd name="connsiteY1423" fmla="*/ 8073 h 10000"/>
                  <a:gd name="connsiteX1424" fmla="*/ 3493 w 10000"/>
                  <a:gd name="connsiteY1424" fmla="*/ 8051 h 10000"/>
                  <a:gd name="connsiteX1425" fmla="*/ 3488 w 10000"/>
                  <a:gd name="connsiteY1425" fmla="*/ 8034 h 10000"/>
                  <a:gd name="connsiteX1426" fmla="*/ 3488 w 10000"/>
                  <a:gd name="connsiteY1426" fmla="*/ 8012 h 10000"/>
                  <a:gd name="connsiteX1427" fmla="*/ 3457 w 10000"/>
                  <a:gd name="connsiteY1427" fmla="*/ 7872 h 10000"/>
                  <a:gd name="connsiteX1428" fmla="*/ 3449 w 10000"/>
                  <a:gd name="connsiteY1428" fmla="*/ 7847 h 10000"/>
                  <a:gd name="connsiteX1429" fmla="*/ 3446 w 10000"/>
                  <a:gd name="connsiteY1429" fmla="*/ 7827 h 10000"/>
                  <a:gd name="connsiteX1430" fmla="*/ 3457 w 10000"/>
                  <a:gd name="connsiteY1430" fmla="*/ 7808 h 10000"/>
                  <a:gd name="connsiteX1431" fmla="*/ 3465 w 10000"/>
                  <a:gd name="connsiteY1431" fmla="*/ 7798 h 10000"/>
                  <a:gd name="connsiteX1432" fmla="*/ 3501 w 10000"/>
                  <a:gd name="connsiteY1432" fmla="*/ 7817 h 10000"/>
                  <a:gd name="connsiteX1433" fmla="*/ 3518 w 10000"/>
                  <a:gd name="connsiteY1433" fmla="*/ 7843 h 10000"/>
                  <a:gd name="connsiteX0" fmla="*/ 4324 w 10000"/>
                  <a:gd name="connsiteY0" fmla="*/ 1289 h 10000"/>
                  <a:gd name="connsiteX1" fmla="*/ 4296 w 10000"/>
                  <a:gd name="connsiteY1" fmla="*/ 1305 h 10000"/>
                  <a:gd name="connsiteX2" fmla="*/ 4285 w 10000"/>
                  <a:gd name="connsiteY2" fmla="*/ 1279 h 10000"/>
                  <a:gd name="connsiteX3" fmla="*/ 4244 w 10000"/>
                  <a:gd name="connsiteY3" fmla="*/ 1266 h 10000"/>
                  <a:gd name="connsiteX4" fmla="*/ 4208 w 10000"/>
                  <a:gd name="connsiteY4" fmla="*/ 1286 h 10000"/>
                  <a:gd name="connsiteX5" fmla="*/ 4172 w 10000"/>
                  <a:gd name="connsiteY5" fmla="*/ 1299 h 10000"/>
                  <a:gd name="connsiteX6" fmla="*/ 4150 w 10000"/>
                  <a:gd name="connsiteY6" fmla="*/ 1308 h 10000"/>
                  <a:gd name="connsiteX7" fmla="*/ 4139 w 10000"/>
                  <a:gd name="connsiteY7" fmla="*/ 1315 h 10000"/>
                  <a:gd name="connsiteX8" fmla="*/ 4125 w 10000"/>
                  <a:gd name="connsiteY8" fmla="*/ 1315 h 10000"/>
                  <a:gd name="connsiteX9" fmla="*/ 4119 w 10000"/>
                  <a:gd name="connsiteY9" fmla="*/ 1315 h 10000"/>
                  <a:gd name="connsiteX10" fmla="*/ 4111 w 10000"/>
                  <a:gd name="connsiteY10" fmla="*/ 1308 h 10000"/>
                  <a:gd name="connsiteX11" fmla="*/ 4100 w 10000"/>
                  <a:gd name="connsiteY11" fmla="*/ 1315 h 10000"/>
                  <a:gd name="connsiteX12" fmla="*/ 4075 w 10000"/>
                  <a:gd name="connsiteY12" fmla="*/ 1315 h 10000"/>
                  <a:gd name="connsiteX13" fmla="*/ 4058 w 10000"/>
                  <a:gd name="connsiteY13" fmla="*/ 1318 h 10000"/>
                  <a:gd name="connsiteX14" fmla="*/ 4044 w 10000"/>
                  <a:gd name="connsiteY14" fmla="*/ 1315 h 10000"/>
                  <a:gd name="connsiteX15" fmla="*/ 4042 w 10000"/>
                  <a:gd name="connsiteY15" fmla="*/ 1299 h 10000"/>
                  <a:gd name="connsiteX16" fmla="*/ 4014 w 10000"/>
                  <a:gd name="connsiteY16" fmla="*/ 1308 h 10000"/>
                  <a:gd name="connsiteX17" fmla="*/ 4011 w 10000"/>
                  <a:gd name="connsiteY17" fmla="*/ 1315 h 10000"/>
                  <a:gd name="connsiteX18" fmla="*/ 4011 w 10000"/>
                  <a:gd name="connsiteY18" fmla="*/ 1341 h 10000"/>
                  <a:gd name="connsiteX19" fmla="*/ 4019 w 10000"/>
                  <a:gd name="connsiteY19" fmla="*/ 1341 h 10000"/>
                  <a:gd name="connsiteX20" fmla="*/ 3997 w 10000"/>
                  <a:gd name="connsiteY20" fmla="*/ 1363 h 10000"/>
                  <a:gd name="connsiteX21" fmla="*/ 3986 w 10000"/>
                  <a:gd name="connsiteY21" fmla="*/ 1373 h 10000"/>
                  <a:gd name="connsiteX22" fmla="*/ 3981 w 10000"/>
                  <a:gd name="connsiteY22" fmla="*/ 1389 h 10000"/>
                  <a:gd name="connsiteX23" fmla="*/ 3981 w 10000"/>
                  <a:gd name="connsiteY23" fmla="*/ 1409 h 10000"/>
                  <a:gd name="connsiteX24" fmla="*/ 3981 w 10000"/>
                  <a:gd name="connsiteY24" fmla="*/ 1438 h 10000"/>
                  <a:gd name="connsiteX25" fmla="*/ 3961 w 10000"/>
                  <a:gd name="connsiteY25" fmla="*/ 1441 h 10000"/>
                  <a:gd name="connsiteX26" fmla="*/ 3942 w 10000"/>
                  <a:gd name="connsiteY26" fmla="*/ 1441 h 10000"/>
                  <a:gd name="connsiteX27" fmla="*/ 3914 w 10000"/>
                  <a:gd name="connsiteY27" fmla="*/ 1454 h 10000"/>
                  <a:gd name="connsiteX28" fmla="*/ 3892 w 10000"/>
                  <a:gd name="connsiteY28" fmla="*/ 1467 h 10000"/>
                  <a:gd name="connsiteX29" fmla="*/ 3867 w 10000"/>
                  <a:gd name="connsiteY29" fmla="*/ 1483 h 10000"/>
                  <a:gd name="connsiteX30" fmla="*/ 3845 w 10000"/>
                  <a:gd name="connsiteY30" fmla="*/ 1467 h 10000"/>
                  <a:gd name="connsiteX31" fmla="*/ 3850 w 10000"/>
                  <a:gd name="connsiteY31" fmla="*/ 1457 h 10000"/>
                  <a:gd name="connsiteX32" fmla="*/ 3864 w 10000"/>
                  <a:gd name="connsiteY32" fmla="*/ 1441 h 10000"/>
                  <a:gd name="connsiteX33" fmla="*/ 3859 w 10000"/>
                  <a:gd name="connsiteY33" fmla="*/ 1409 h 10000"/>
                  <a:gd name="connsiteX34" fmla="*/ 3842 w 10000"/>
                  <a:gd name="connsiteY34" fmla="*/ 1383 h 10000"/>
                  <a:gd name="connsiteX35" fmla="*/ 3825 w 10000"/>
                  <a:gd name="connsiteY35" fmla="*/ 1360 h 10000"/>
                  <a:gd name="connsiteX36" fmla="*/ 3809 w 10000"/>
                  <a:gd name="connsiteY36" fmla="*/ 1318 h 10000"/>
                  <a:gd name="connsiteX37" fmla="*/ 3787 w 10000"/>
                  <a:gd name="connsiteY37" fmla="*/ 1289 h 10000"/>
                  <a:gd name="connsiteX38" fmla="*/ 3759 w 10000"/>
                  <a:gd name="connsiteY38" fmla="*/ 1266 h 10000"/>
                  <a:gd name="connsiteX39" fmla="*/ 3740 w 10000"/>
                  <a:gd name="connsiteY39" fmla="*/ 1256 h 10000"/>
                  <a:gd name="connsiteX40" fmla="*/ 3715 w 10000"/>
                  <a:gd name="connsiteY40" fmla="*/ 1250 h 10000"/>
                  <a:gd name="connsiteX41" fmla="*/ 3687 w 10000"/>
                  <a:gd name="connsiteY41" fmla="*/ 1256 h 10000"/>
                  <a:gd name="connsiteX42" fmla="*/ 3681 w 10000"/>
                  <a:gd name="connsiteY42" fmla="*/ 1260 h 10000"/>
                  <a:gd name="connsiteX43" fmla="*/ 3670 w 10000"/>
                  <a:gd name="connsiteY43" fmla="*/ 1295 h 10000"/>
                  <a:gd name="connsiteX44" fmla="*/ 3651 w 10000"/>
                  <a:gd name="connsiteY44" fmla="*/ 1305 h 10000"/>
                  <a:gd name="connsiteX45" fmla="*/ 3640 w 10000"/>
                  <a:gd name="connsiteY45" fmla="*/ 1308 h 10000"/>
                  <a:gd name="connsiteX46" fmla="*/ 3626 w 10000"/>
                  <a:gd name="connsiteY46" fmla="*/ 1308 h 10000"/>
                  <a:gd name="connsiteX47" fmla="*/ 3632 w 10000"/>
                  <a:gd name="connsiteY47" fmla="*/ 1276 h 10000"/>
                  <a:gd name="connsiteX48" fmla="*/ 3609 w 10000"/>
                  <a:gd name="connsiteY48" fmla="*/ 1289 h 10000"/>
                  <a:gd name="connsiteX49" fmla="*/ 3593 w 10000"/>
                  <a:gd name="connsiteY49" fmla="*/ 1286 h 10000"/>
                  <a:gd name="connsiteX50" fmla="*/ 3590 w 10000"/>
                  <a:gd name="connsiteY50" fmla="*/ 1256 h 10000"/>
                  <a:gd name="connsiteX51" fmla="*/ 3584 w 10000"/>
                  <a:gd name="connsiteY51" fmla="*/ 1237 h 10000"/>
                  <a:gd name="connsiteX52" fmla="*/ 3573 w 10000"/>
                  <a:gd name="connsiteY52" fmla="*/ 1237 h 10000"/>
                  <a:gd name="connsiteX53" fmla="*/ 3554 w 10000"/>
                  <a:gd name="connsiteY53" fmla="*/ 1227 h 10000"/>
                  <a:gd name="connsiteX54" fmla="*/ 3546 w 10000"/>
                  <a:gd name="connsiteY54" fmla="*/ 1192 h 10000"/>
                  <a:gd name="connsiteX55" fmla="*/ 3529 w 10000"/>
                  <a:gd name="connsiteY55" fmla="*/ 1176 h 10000"/>
                  <a:gd name="connsiteX56" fmla="*/ 3512 w 10000"/>
                  <a:gd name="connsiteY56" fmla="*/ 1182 h 10000"/>
                  <a:gd name="connsiteX57" fmla="*/ 3485 w 10000"/>
                  <a:gd name="connsiteY57" fmla="*/ 1182 h 10000"/>
                  <a:gd name="connsiteX58" fmla="*/ 3463 w 10000"/>
                  <a:gd name="connsiteY58" fmla="*/ 1176 h 10000"/>
                  <a:gd name="connsiteX59" fmla="*/ 3449 w 10000"/>
                  <a:gd name="connsiteY59" fmla="*/ 1182 h 10000"/>
                  <a:gd name="connsiteX60" fmla="*/ 3432 w 10000"/>
                  <a:gd name="connsiteY60" fmla="*/ 1192 h 10000"/>
                  <a:gd name="connsiteX61" fmla="*/ 3454 w 10000"/>
                  <a:gd name="connsiteY61" fmla="*/ 1205 h 10000"/>
                  <a:gd name="connsiteX62" fmla="*/ 3463 w 10000"/>
                  <a:gd name="connsiteY62" fmla="*/ 1205 h 10000"/>
                  <a:gd name="connsiteX63" fmla="*/ 3488 w 10000"/>
                  <a:gd name="connsiteY63" fmla="*/ 1205 h 10000"/>
                  <a:gd name="connsiteX64" fmla="*/ 3488 w 10000"/>
                  <a:gd name="connsiteY64" fmla="*/ 1218 h 10000"/>
                  <a:gd name="connsiteX65" fmla="*/ 3493 w 10000"/>
                  <a:gd name="connsiteY65" fmla="*/ 1247 h 10000"/>
                  <a:gd name="connsiteX66" fmla="*/ 3512 w 10000"/>
                  <a:gd name="connsiteY66" fmla="*/ 1247 h 10000"/>
                  <a:gd name="connsiteX67" fmla="*/ 3518 w 10000"/>
                  <a:gd name="connsiteY67" fmla="*/ 1250 h 10000"/>
                  <a:gd name="connsiteX68" fmla="*/ 3521 w 10000"/>
                  <a:gd name="connsiteY68" fmla="*/ 1276 h 10000"/>
                  <a:gd name="connsiteX69" fmla="*/ 3543 w 10000"/>
                  <a:gd name="connsiteY69" fmla="*/ 1295 h 10000"/>
                  <a:gd name="connsiteX70" fmla="*/ 3546 w 10000"/>
                  <a:gd name="connsiteY70" fmla="*/ 1305 h 10000"/>
                  <a:gd name="connsiteX71" fmla="*/ 3543 w 10000"/>
                  <a:gd name="connsiteY71" fmla="*/ 1315 h 10000"/>
                  <a:gd name="connsiteX72" fmla="*/ 3543 w 10000"/>
                  <a:gd name="connsiteY72" fmla="*/ 1331 h 10000"/>
                  <a:gd name="connsiteX73" fmla="*/ 3554 w 10000"/>
                  <a:gd name="connsiteY73" fmla="*/ 1324 h 10000"/>
                  <a:gd name="connsiteX74" fmla="*/ 3560 w 10000"/>
                  <a:gd name="connsiteY74" fmla="*/ 1331 h 10000"/>
                  <a:gd name="connsiteX75" fmla="*/ 3582 w 10000"/>
                  <a:gd name="connsiteY75" fmla="*/ 1344 h 10000"/>
                  <a:gd name="connsiteX76" fmla="*/ 3598 w 10000"/>
                  <a:gd name="connsiteY76" fmla="*/ 1380 h 10000"/>
                  <a:gd name="connsiteX77" fmla="*/ 3607 w 10000"/>
                  <a:gd name="connsiteY77" fmla="*/ 1389 h 10000"/>
                  <a:gd name="connsiteX78" fmla="*/ 3623 w 10000"/>
                  <a:gd name="connsiteY78" fmla="*/ 1409 h 10000"/>
                  <a:gd name="connsiteX79" fmla="*/ 3634 w 10000"/>
                  <a:gd name="connsiteY79" fmla="*/ 1438 h 10000"/>
                  <a:gd name="connsiteX80" fmla="*/ 3632 w 10000"/>
                  <a:gd name="connsiteY80" fmla="*/ 1454 h 10000"/>
                  <a:gd name="connsiteX81" fmla="*/ 3618 w 10000"/>
                  <a:gd name="connsiteY81" fmla="*/ 1438 h 10000"/>
                  <a:gd name="connsiteX82" fmla="*/ 3598 w 10000"/>
                  <a:gd name="connsiteY82" fmla="*/ 1428 h 10000"/>
                  <a:gd name="connsiteX83" fmla="*/ 3582 w 10000"/>
                  <a:gd name="connsiteY83" fmla="*/ 1402 h 10000"/>
                  <a:gd name="connsiteX84" fmla="*/ 3562 w 10000"/>
                  <a:gd name="connsiteY84" fmla="*/ 1399 h 10000"/>
                  <a:gd name="connsiteX85" fmla="*/ 3546 w 10000"/>
                  <a:gd name="connsiteY85" fmla="*/ 1383 h 10000"/>
                  <a:gd name="connsiteX86" fmla="*/ 3510 w 10000"/>
                  <a:gd name="connsiteY86" fmla="*/ 1360 h 10000"/>
                  <a:gd name="connsiteX87" fmla="*/ 3485 w 10000"/>
                  <a:gd name="connsiteY87" fmla="*/ 1344 h 10000"/>
                  <a:gd name="connsiteX88" fmla="*/ 3454 w 10000"/>
                  <a:gd name="connsiteY88" fmla="*/ 1334 h 10000"/>
                  <a:gd name="connsiteX89" fmla="*/ 3429 w 10000"/>
                  <a:gd name="connsiteY89" fmla="*/ 1315 h 10000"/>
                  <a:gd name="connsiteX90" fmla="*/ 3416 w 10000"/>
                  <a:gd name="connsiteY90" fmla="*/ 1308 h 10000"/>
                  <a:gd name="connsiteX91" fmla="*/ 3399 w 10000"/>
                  <a:gd name="connsiteY91" fmla="*/ 1305 h 10000"/>
                  <a:gd name="connsiteX92" fmla="*/ 3382 w 10000"/>
                  <a:gd name="connsiteY92" fmla="*/ 1286 h 10000"/>
                  <a:gd name="connsiteX93" fmla="*/ 3380 w 10000"/>
                  <a:gd name="connsiteY93" fmla="*/ 1266 h 10000"/>
                  <a:gd name="connsiteX94" fmla="*/ 3388 w 10000"/>
                  <a:gd name="connsiteY94" fmla="*/ 1256 h 10000"/>
                  <a:gd name="connsiteX95" fmla="*/ 3407 w 10000"/>
                  <a:gd name="connsiteY95" fmla="*/ 1256 h 10000"/>
                  <a:gd name="connsiteX96" fmla="*/ 3396 w 10000"/>
                  <a:gd name="connsiteY96" fmla="*/ 1227 h 10000"/>
                  <a:gd name="connsiteX97" fmla="*/ 3382 w 10000"/>
                  <a:gd name="connsiteY97" fmla="*/ 1227 h 10000"/>
                  <a:gd name="connsiteX98" fmla="*/ 3360 w 10000"/>
                  <a:gd name="connsiteY98" fmla="*/ 1221 h 10000"/>
                  <a:gd name="connsiteX99" fmla="*/ 3349 w 10000"/>
                  <a:gd name="connsiteY99" fmla="*/ 1231 h 10000"/>
                  <a:gd name="connsiteX100" fmla="*/ 3352 w 10000"/>
                  <a:gd name="connsiteY100" fmla="*/ 1247 h 10000"/>
                  <a:gd name="connsiteX101" fmla="*/ 3341 w 10000"/>
                  <a:gd name="connsiteY101" fmla="*/ 1237 h 10000"/>
                  <a:gd name="connsiteX102" fmla="*/ 3335 w 10000"/>
                  <a:gd name="connsiteY102" fmla="*/ 1231 h 10000"/>
                  <a:gd name="connsiteX103" fmla="*/ 3307 w 10000"/>
                  <a:gd name="connsiteY103" fmla="*/ 1227 h 10000"/>
                  <a:gd name="connsiteX104" fmla="*/ 3294 w 10000"/>
                  <a:gd name="connsiteY104" fmla="*/ 1221 h 10000"/>
                  <a:gd name="connsiteX105" fmla="*/ 3271 w 10000"/>
                  <a:gd name="connsiteY105" fmla="*/ 1211 h 10000"/>
                  <a:gd name="connsiteX106" fmla="*/ 3252 w 10000"/>
                  <a:gd name="connsiteY106" fmla="*/ 1195 h 10000"/>
                  <a:gd name="connsiteX107" fmla="*/ 3235 w 10000"/>
                  <a:gd name="connsiteY107" fmla="*/ 1195 h 10000"/>
                  <a:gd name="connsiteX108" fmla="*/ 3235 w 10000"/>
                  <a:gd name="connsiteY108" fmla="*/ 1205 h 10000"/>
                  <a:gd name="connsiteX109" fmla="*/ 3219 w 10000"/>
                  <a:gd name="connsiteY109" fmla="*/ 1231 h 10000"/>
                  <a:gd name="connsiteX110" fmla="*/ 3213 w 10000"/>
                  <a:gd name="connsiteY110" fmla="*/ 1231 h 10000"/>
                  <a:gd name="connsiteX111" fmla="*/ 3183 w 10000"/>
                  <a:gd name="connsiteY111" fmla="*/ 1221 h 10000"/>
                  <a:gd name="connsiteX112" fmla="*/ 3175 w 10000"/>
                  <a:gd name="connsiteY112" fmla="*/ 1227 h 10000"/>
                  <a:gd name="connsiteX113" fmla="*/ 3163 w 10000"/>
                  <a:gd name="connsiteY113" fmla="*/ 1237 h 10000"/>
                  <a:gd name="connsiteX114" fmla="*/ 3158 w 10000"/>
                  <a:gd name="connsiteY114" fmla="*/ 1260 h 10000"/>
                  <a:gd name="connsiteX115" fmla="*/ 3158 w 10000"/>
                  <a:gd name="connsiteY115" fmla="*/ 1276 h 10000"/>
                  <a:gd name="connsiteX116" fmla="*/ 3163 w 10000"/>
                  <a:gd name="connsiteY116" fmla="*/ 1295 h 10000"/>
                  <a:gd name="connsiteX117" fmla="*/ 3166 w 10000"/>
                  <a:gd name="connsiteY117" fmla="*/ 1308 h 10000"/>
                  <a:gd name="connsiteX118" fmla="*/ 3158 w 10000"/>
                  <a:gd name="connsiteY118" fmla="*/ 1315 h 10000"/>
                  <a:gd name="connsiteX119" fmla="*/ 3133 w 10000"/>
                  <a:gd name="connsiteY119" fmla="*/ 1299 h 10000"/>
                  <a:gd name="connsiteX120" fmla="*/ 3114 w 10000"/>
                  <a:gd name="connsiteY120" fmla="*/ 1276 h 10000"/>
                  <a:gd name="connsiteX121" fmla="*/ 3078 w 10000"/>
                  <a:gd name="connsiteY121" fmla="*/ 1240 h 10000"/>
                  <a:gd name="connsiteX122" fmla="*/ 3044 w 10000"/>
                  <a:gd name="connsiteY122" fmla="*/ 1227 h 10000"/>
                  <a:gd name="connsiteX123" fmla="*/ 3033 w 10000"/>
                  <a:gd name="connsiteY123" fmla="*/ 1231 h 10000"/>
                  <a:gd name="connsiteX124" fmla="*/ 3036 w 10000"/>
                  <a:gd name="connsiteY124" fmla="*/ 1256 h 10000"/>
                  <a:gd name="connsiteX125" fmla="*/ 3044 w 10000"/>
                  <a:gd name="connsiteY125" fmla="*/ 1266 h 10000"/>
                  <a:gd name="connsiteX126" fmla="*/ 3044 w 10000"/>
                  <a:gd name="connsiteY126" fmla="*/ 1276 h 10000"/>
                  <a:gd name="connsiteX127" fmla="*/ 3036 w 10000"/>
                  <a:gd name="connsiteY127" fmla="*/ 1276 h 10000"/>
                  <a:gd name="connsiteX128" fmla="*/ 3028 w 10000"/>
                  <a:gd name="connsiteY128" fmla="*/ 1266 h 10000"/>
                  <a:gd name="connsiteX129" fmla="*/ 3025 w 10000"/>
                  <a:gd name="connsiteY129" fmla="*/ 1256 h 10000"/>
                  <a:gd name="connsiteX130" fmla="*/ 3008 w 10000"/>
                  <a:gd name="connsiteY130" fmla="*/ 1205 h 10000"/>
                  <a:gd name="connsiteX131" fmla="*/ 3000 w 10000"/>
                  <a:gd name="connsiteY131" fmla="*/ 1192 h 10000"/>
                  <a:gd name="connsiteX132" fmla="*/ 2994 w 10000"/>
                  <a:gd name="connsiteY132" fmla="*/ 1176 h 10000"/>
                  <a:gd name="connsiteX133" fmla="*/ 2986 w 10000"/>
                  <a:gd name="connsiteY133" fmla="*/ 1182 h 10000"/>
                  <a:gd name="connsiteX134" fmla="*/ 2981 w 10000"/>
                  <a:gd name="connsiteY134" fmla="*/ 1192 h 10000"/>
                  <a:gd name="connsiteX135" fmla="*/ 2970 w 10000"/>
                  <a:gd name="connsiteY135" fmla="*/ 1201 h 10000"/>
                  <a:gd name="connsiteX136" fmla="*/ 2956 w 10000"/>
                  <a:gd name="connsiteY136" fmla="*/ 1218 h 10000"/>
                  <a:gd name="connsiteX137" fmla="*/ 2939 w 10000"/>
                  <a:gd name="connsiteY137" fmla="*/ 1240 h 10000"/>
                  <a:gd name="connsiteX138" fmla="*/ 2928 w 10000"/>
                  <a:gd name="connsiteY138" fmla="*/ 1247 h 10000"/>
                  <a:gd name="connsiteX139" fmla="*/ 2922 w 10000"/>
                  <a:gd name="connsiteY139" fmla="*/ 1250 h 10000"/>
                  <a:gd name="connsiteX140" fmla="*/ 2911 w 10000"/>
                  <a:gd name="connsiteY140" fmla="*/ 1250 h 10000"/>
                  <a:gd name="connsiteX141" fmla="*/ 2884 w 10000"/>
                  <a:gd name="connsiteY141" fmla="*/ 1247 h 10000"/>
                  <a:gd name="connsiteX142" fmla="*/ 2864 w 10000"/>
                  <a:gd name="connsiteY142" fmla="*/ 1237 h 10000"/>
                  <a:gd name="connsiteX143" fmla="*/ 2848 w 10000"/>
                  <a:gd name="connsiteY143" fmla="*/ 1231 h 10000"/>
                  <a:gd name="connsiteX144" fmla="*/ 2834 w 10000"/>
                  <a:gd name="connsiteY144" fmla="*/ 1227 h 10000"/>
                  <a:gd name="connsiteX145" fmla="*/ 2831 w 10000"/>
                  <a:gd name="connsiteY145" fmla="*/ 1227 h 10000"/>
                  <a:gd name="connsiteX146" fmla="*/ 2831 w 10000"/>
                  <a:gd name="connsiteY146" fmla="*/ 1221 h 10000"/>
                  <a:gd name="connsiteX147" fmla="*/ 2825 w 10000"/>
                  <a:gd name="connsiteY147" fmla="*/ 1205 h 10000"/>
                  <a:gd name="connsiteX148" fmla="*/ 2823 w 10000"/>
                  <a:gd name="connsiteY148" fmla="*/ 1192 h 10000"/>
                  <a:gd name="connsiteX149" fmla="*/ 2817 w 10000"/>
                  <a:gd name="connsiteY149" fmla="*/ 1182 h 10000"/>
                  <a:gd name="connsiteX150" fmla="*/ 2814 w 10000"/>
                  <a:gd name="connsiteY150" fmla="*/ 1176 h 10000"/>
                  <a:gd name="connsiteX151" fmla="*/ 2792 w 10000"/>
                  <a:gd name="connsiteY151" fmla="*/ 1172 h 10000"/>
                  <a:gd name="connsiteX152" fmla="*/ 2759 w 10000"/>
                  <a:gd name="connsiteY152" fmla="*/ 1156 h 10000"/>
                  <a:gd name="connsiteX153" fmla="*/ 2734 w 10000"/>
                  <a:gd name="connsiteY153" fmla="*/ 1143 h 10000"/>
                  <a:gd name="connsiteX154" fmla="*/ 2695 w 10000"/>
                  <a:gd name="connsiteY154" fmla="*/ 1124 h 10000"/>
                  <a:gd name="connsiteX155" fmla="*/ 2670 w 10000"/>
                  <a:gd name="connsiteY155" fmla="*/ 1108 h 10000"/>
                  <a:gd name="connsiteX156" fmla="*/ 2645 w 10000"/>
                  <a:gd name="connsiteY156" fmla="*/ 1091 h 10000"/>
                  <a:gd name="connsiteX157" fmla="*/ 2618 w 10000"/>
                  <a:gd name="connsiteY157" fmla="*/ 1088 h 10000"/>
                  <a:gd name="connsiteX158" fmla="*/ 2576 w 10000"/>
                  <a:gd name="connsiteY158" fmla="*/ 1088 h 10000"/>
                  <a:gd name="connsiteX159" fmla="*/ 2551 w 10000"/>
                  <a:gd name="connsiteY159" fmla="*/ 1091 h 10000"/>
                  <a:gd name="connsiteX160" fmla="*/ 2521 w 10000"/>
                  <a:gd name="connsiteY160" fmla="*/ 1098 h 10000"/>
                  <a:gd name="connsiteX161" fmla="*/ 2493 w 10000"/>
                  <a:gd name="connsiteY161" fmla="*/ 1104 h 10000"/>
                  <a:gd name="connsiteX162" fmla="*/ 2468 w 10000"/>
                  <a:gd name="connsiteY162" fmla="*/ 1108 h 10000"/>
                  <a:gd name="connsiteX163" fmla="*/ 2404 w 10000"/>
                  <a:gd name="connsiteY163" fmla="*/ 1124 h 10000"/>
                  <a:gd name="connsiteX164" fmla="*/ 2366 w 10000"/>
                  <a:gd name="connsiteY164" fmla="*/ 1133 h 10000"/>
                  <a:gd name="connsiteX165" fmla="*/ 2346 w 10000"/>
                  <a:gd name="connsiteY165" fmla="*/ 1137 h 10000"/>
                  <a:gd name="connsiteX166" fmla="*/ 2294 w 10000"/>
                  <a:gd name="connsiteY166" fmla="*/ 1146 h 10000"/>
                  <a:gd name="connsiteX167" fmla="*/ 2249 w 10000"/>
                  <a:gd name="connsiteY167" fmla="*/ 1156 h 10000"/>
                  <a:gd name="connsiteX168" fmla="*/ 2230 w 10000"/>
                  <a:gd name="connsiteY168" fmla="*/ 1156 h 10000"/>
                  <a:gd name="connsiteX169" fmla="*/ 2222 w 10000"/>
                  <a:gd name="connsiteY169" fmla="*/ 1163 h 10000"/>
                  <a:gd name="connsiteX170" fmla="*/ 2194 w 10000"/>
                  <a:gd name="connsiteY170" fmla="*/ 1163 h 10000"/>
                  <a:gd name="connsiteX171" fmla="*/ 2172 w 10000"/>
                  <a:gd name="connsiteY171" fmla="*/ 1163 h 10000"/>
                  <a:gd name="connsiteX172" fmla="*/ 2147 w 10000"/>
                  <a:gd name="connsiteY172" fmla="*/ 1166 h 10000"/>
                  <a:gd name="connsiteX173" fmla="*/ 2108 w 10000"/>
                  <a:gd name="connsiteY173" fmla="*/ 1166 h 10000"/>
                  <a:gd name="connsiteX174" fmla="*/ 2083 w 10000"/>
                  <a:gd name="connsiteY174" fmla="*/ 1156 h 10000"/>
                  <a:gd name="connsiteX175" fmla="*/ 2042 w 10000"/>
                  <a:gd name="connsiteY175" fmla="*/ 1143 h 10000"/>
                  <a:gd name="connsiteX176" fmla="*/ 2011 w 10000"/>
                  <a:gd name="connsiteY176" fmla="*/ 1143 h 10000"/>
                  <a:gd name="connsiteX177" fmla="*/ 1994 w 10000"/>
                  <a:gd name="connsiteY177" fmla="*/ 1146 h 10000"/>
                  <a:gd name="connsiteX178" fmla="*/ 1967 w 10000"/>
                  <a:gd name="connsiteY178" fmla="*/ 1156 h 10000"/>
                  <a:gd name="connsiteX179" fmla="*/ 1903 w 10000"/>
                  <a:gd name="connsiteY179" fmla="*/ 1176 h 10000"/>
                  <a:gd name="connsiteX180" fmla="*/ 1873 w 10000"/>
                  <a:gd name="connsiteY180" fmla="*/ 1182 h 10000"/>
                  <a:gd name="connsiteX181" fmla="*/ 1850 w 10000"/>
                  <a:gd name="connsiteY181" fmla="*/ 1185 h 10000"/>
                  <a:gd name="connsiteX182" fmla="*/ 1842 w 10000"/>
                  <a:gd name="connsiteY182" fmla="*/ 1192 h 10000"/>
                  <a:gd name="connsiteX183" fmla="*/ 1823 w 10000"/>
                  <a:gd name="connsiteY183" fmla="*/ 1195 h 10000"/>
                  <a:gd name="connsiteX184" fmla="*/ 1814 w 10000"/>
                  <a:gd name="connsiteY184" fmla="*/ 1201 h 10000"/>
                  <a:gd name="connsiteX185" fmla="*/ 1792 w 10000"/>
                  <a:gd name="connsiteY185" fmla="*/ 1218 h 10000"/>
                  <a:gd name="connsiteX186" fmla="*/ 1767 w 10000"/>
                  <a:gd name="connsiteY186" fmla="*/ 1231 h 10000"/>
                  <a:gd name="connsiteX187" fmla="*/ 1717 w 10000"/>
                  <a:gd name="connsiteY187" fmla="*/ 1266 h 10000"/>
                  <a:gd name="connsiteX188" fmla="*/ 1695 w 10000"/>
                  <a:gd name="connsiteY188" fmla="*/ 1279 h 10000"/>
                  <a:gd name="connsiteX189" fmla="*/ 1654 w 10000"/>
                  <a:gd name="connsiteY189" fmla="*/ 1308 h 10000"/>
                  <a:gd name="connsiteX190" fmla="*/ 1620 w 10000"/>
                  <a:gd name="connsiteY190" fmla="*/ 1334 h 10000"/>
                  <a:gd name="connsiteX191" fmla="*/ 1590 w 10000"/>
                  <a:gd name="connsiteY191" fmla="*/ 1360 h 10000"/>
                  <a:gd name="connsiteX192" fmla="*/ 1565 w 10000"/>
                  <a:gd name="connsiteY192" fmla="*/ 1380 h 10000"/>
                  <a:gd name="connsiteX193" fmla="*/ 1532 w 10000"/>
                  <a:gd name="connsiteY193" fmla="*/ 1402 h 10000"/>
                  <a:gd name="connsiteX194" fmla="*/ 1501 w 10000"/>
                  <a:gd name="connsiteY194" fmla="*/ 1418 h 10000"/>
                  <a:gd name="connsiteX195" fmla="*/ 1460 w 10000"/>
                  <a:gd name="connsiteY195" fmla="*/ 1438 h 10000"/>
                  <a:gd name="connsiteX196" fmla="*/ 1435 w 10000"/>
                  <a:gd name="connsiteY196" fmla="*/ 1454 h 10000"/>
                  <a:gd name="connsiteX197" fmla="*/ 1421 w 10000"/>
                  <a:gd name="connsiteY197" fmla="*/ 1464 h 10000"/>
                  <a:gd name="connsiteX198" fmla="*/ 1380 w 10000"/>
                  <a:gd name="connsiteY198" fmla="*/ 1473 h 10000"/>
                  <a:gd name="connsiteX199" fmla="*/ 1324 w 10000"/>
                  <a:gd name="connsiteY199" fmla="*/ 1477 h 10000"/>
                  <a:gd name="connsiteX200" fmla="*/ 1274 w 10000"/>
                  <a:gd name="connsiteY200" fmla="*/ 1483 h 10000"/>
                  <a:gd name="connsiteX201" fmla="*/ 1244 w 10000"/>
                  <a:gd name="connsiteY201" fmla="*/ 1486 h 10000"/>
                  <a:gd name="connsiteX202" fmla="*/ 1233 w 10000"/>
                  <a:gd name="connsiteY202" fmla="*/ 1486 h 10000"/>
                  <a:gd name="connsiteX203" fmla="*/ 1197 w 10000"/>
                  <a:gd name="connsiteY203" fmla="*/ 1493 h 10000"/>
                  <a:gd name="connsiteX204" fmla="*/ 1180 w 10000"/>
                  <a:gd name="connsiteY204" fmla="*/ 1496 h 10000"/>
                  <a:gd name="connsiteX205" fmla="*/ 1169 w 10000"/>
                  <a:gd name="connsiteY205" fmla="*/ 1496 h 10000"/>
                  <a:gd name="connsiteX206" fmla="*/ 1161 w 10000"/>
                  <a:gd name="connsiteY206" fmla="*/ 1503 h 10000"/>
                  <a:gd name="connsiteX207" fmla="*/ 1155 w 10000"/>
                  <a:gd name="connsiteY207" fmla="*/ 1503 h 10000"/>
                  <a:gd name="connsiteX208" fmla="*/ 501 w 10000"/>
                  <a:gd name="connsiteY208" fmla="*/ 2277 h 10000"/>
                  <a:gd name="connsiteX209" fmla="*/ 396 w 10000"/>
                  <a:gd name="connsiteY209" fmla="*/ 2532 h 10000"/>
                  <a:gd name="connsiteX210" fmla="*/ 324 w 10000"/>
                  <a:gd name="connsiteY210" fmla="*/ 2759 h 10000"/>
                  <a:gd name="connsiteX211" fmla="*/ 274 w 10000"/>
                  <a:gd name="connsiteY211" fmla="*/ 2866 h 10000"/>
                  <a:gd name="connsiteX212" fmla="*/ 202 w 10000"/>
                  <a:gd name="connsiteY212" fmla="*/ 3008 h 10000"/>
                  <a:gd name="connsiteX213" fmla="*/ 211 w 10000"/>
                  <a:gd name="connsiteY213" fmla="*/ 3177 h 10000"/>
                  <a:gd name="connsiteX214" fmla="*/ 235 w 10000"/>
                  <a:gd name="connsiteY214" fmla="*/ 3368 h 10000"/>
                  <a:gd name="connsiteX215" fmla="*/ 266 w 10000"/>
                  <a:gd name="connsiteY215" fmla="*/ 3595 h 10000"/>
                  <a:gd name="connsiteX216" fmla="*/ 299 w 10000"/>
                  <a:gd name="connsiteY216" fmla="*/ 3831 h 10000"/>
                  <a:gd name="connsiteX217" fmla="*/ 305 w 10000"/>
                  <a:gd name="connsiteY217" fmla="*/ 3863 h 10000"/>
                  <a:gd name="connsiteX218" fmla="*/ 341 w 10000"/>
                  <a:gd name="connsiteY218" fmla="*/ 3941 h 10000"/>
                  <a:gd name="connsiteX219" fmla="*/ 186 w 10000"/>
                  <a:gd name="connsiteY219" fmla="*/ 3935 h 10000"/>
                  <a:gd name="connsiteX220" fmla="*/ 30 w 10000"/>
                  <a:gd name="connsiteY220" fmla="*/ 3925 h 10000"/>
                  <a:gd name="connsiteX221" fmla="*/ 0 w 10000"/>
                  <a:gd name="connsiteY221" fmla="*/ 4054 h 10000"/>
                  <a:gd name="connsiteX222" fmla="*/ 14 w 10000"/>
                  <a:gd name="connsiteY222" fmla="*/ 4152 h 10000"/>
                  <a:gd name="connsiteX223" fmla="*/ 22 w 10000"/>
                  <a:gd name="connsiteY223" fmla="*/ 4242 h 10000"/>
                  <a:gd name="connsiteX224" fmla="*/ 30 w 10000"/>
                  <a:gd name="connsiteY224" fmla="*/ 4291 h 10000"/>
                  <a:gd name="connsiteX225" fmla="*/ 102 w 10000"/>
                  <a:gd name="connsiteY225" fmla="*/ 4271 h 10000"/>
                  <a:gd name="connsiteX226" fmla="*/ 155 w 10000"/>
                  <a:gd name="connsiteY226" fmla="*/ 4262 h 10000"/>
                  <a:gd name="connsiteX227" fmla="*/ 410 w 10000"/>
                  <a:gd name="connsiteY227" fmla="*/ 4255 h 10000"/>
                  <a:gd name="connsiteX228" fmla="*/ 418 w 10000"/>
                  <a:gd name="connsiteY228" fmla="*/ 4385 h 10000"/>
                  <a:gd name="connsiteX229" fmla="*/ 429 w 10000"/>
                  <a:gd name="connsiteY229" fmla="*/ 4543 h 10000"/>
                  <a:gd name="connsiteX230" fmla="*/ 443 w 10000"/>
                  <a:gd name="connsiteY230" fmla="*/ 4585 h 10000"/>
                  <a:gd name="connsiteX231" fmla="*/ 465 w 10000"/>
                  <a:gd name="connsiteY231" fmla="*/ 4611 h 10000"/>
                  <a:gd name="connsiteX232" fmla="*/ 468 w 10000"/>
                  <a:gd name="connsiteY232" fmla="*/ 4621 h 10000"/>
                  <a:gd name="connsiteX233" fmla="*/ 474 w 10000"/>
                  <a:gd name="connsiteY233" fmla="*/ 4679 h 10000"/>
                  <a:gd name="connsiteX234" fmla="*/ 554 w 10000"/>
                  <a:gd name="connsiteY234" fmla="*/ 4738 h 10000"/>
                  <a:gd name="connsiteX235" fmla="*/ 637 w 10000"/>
                  <a:gd name="connsiteY235" fmla="*/ 4809 h 10000"/>
                  <a:gd name="connsiteX236" fmla="*/ 704 w 10000"/>
                  <a:gd name="connsiteY236" fmla="*/ 4851 h 10000"/>
                  <a:gd name="connsiteX237" fmla="*/ 740 w 10000"/>
                  <a:gd name="connsiteY237" fmla="*/ 4893 h 10000"/>
                  <a:gd name="connsiteX238" fmla="*/ 756 w 10000"/>
                  <a:gd name="connsiteY238" fmla="*/ 4896 h 10000"/>
                  <a:gd name="connsiteX239" fmla="*/ 767 w 10000"/>
                  <a:gd name="connsiteY239" fmla="*/ 4880 h 10000"/>
                  <a:gd name="connsiteX240" fmla="*/ 806 w 10000"/>
                  <a:gd name="connsiteY240" fmla="*/ 4945 h 10000"/>
                  <a:gd name="connsiteX241" fmla="*/ 886 w 10000"/>
                  <a:gd name="connsiteY241" fmla="*/ 5078 h 10000"/>
                  <a:gd name="connsiteX242" fmla="*/ 911 w 10000"/>
                  <a:gd name="connsiteY242" fmla="*/ 5130 h 10000"/>
                  <a:gd name="connsiteX243" fmla="*/ 920 w 10000"/>
                  <a:gd name="connsiteY243" fmla="*/ 5191 h 10000"/>
                  <a:gd name="connsiteX244" fmla="*/ 920 w 10000"/>
                  <a:gd name="connsiteY244" fmla="*/ 5220 h 10000"/>
                  <a:gd name="connsiteX245" fmla="*/ 911 w 10000"/>
                  <a:gd name="connsiteY245" fmla="*/ 5314 h 10000"/>
                  <a:gd name="connsiteX246" fmla="*/ 898 w 10000"/>
                  <a:gd name="connsiteY246" fmla="*/ 5369 h 10000"/>
                  <a:gd name="connsiteX247" fmla="*/ 895 w 10000"/>
                  <a:gd name="connsiteY247" fmla="*/ 5385 h 10000"/>
                  <a:gd name="connsiteX248" fmla="*/ 895 w 10000"/>
                  <a:gd name="connsiteY248" fmla="*/ 5405 h 10000"/>
                  <a:gd name="connsiteX249" fmla="*/ 898 w 10000"/>
                  <a:gd name="connsiteY249" fmla="*/ 5434 h 10000"/>
                  <a:gd name="connsiteX250" fmla="*/ 911 w 10000"/>
                  <a:gd name="connsiteY250" fmla="*/ 5463 h 10000"/>
                  <a:gd name="connsiteX251" fmla="*/ 920 w 10000"/>
                  <a:gd name="connsiteY251" fmla="*/ 5492 h 10000"/>
                  <a:gd name="connsiteX252" fmla="*/ 934 w 10000"/>
                  <a:gd name="connsiteY252" fmla="*/ 5518 h 10000"/>
                  <a:gd name="connsiteX253" fmla="*/ 1169 w 10000"/>
                  <a:gd name="connsiteY253" fmla="*/ 5738 h 10000"/>
                  <a:gd name="connsiteX254" fmla="*/ 1188 w 10000"/>
                  <a:gd name="connsiteY254" fmla="*/ 5755 h 10000"/>
                  <a:gd name="connsiteX255" fmla="*/ 1216 w 10000"/>
                  <a:gd name="connsiteY255" fmla="*/ 5758 h 10000"/>
                  <a:gd name="connsiteX256" fmla="*/ 1313 w 10000"/>
                  <a:gd name="connsiteY256" fmla="*/ 5774 h 10000"/>
                  <a:gd name="connsiteX257" fmla="*/ 1349 w 10000"/>
                  <a:gd name="connsiteY257" fmla="*/ 5787 h 10000"/>
                  <a:gd name="connsiteX258" fmla="*/ 1393 w 10000"/>
                  <a:gd name="connsiteY258" fmla="*/ 5793 h 10000"/>
                  <a:gd name="connsiteX259" fmla="*/ 1393 w 10000"/>
                  <a:gd name="connsiteY259" fmla="*/ 5797 h 10000"/>
                  <a:gd name="connsiteX260" fmla="*/ 1421 w 10000"/>
                  <a:gd name="connsiteY260" fmla="*/ 5810 h 10000"/>
                  <a:gd name="connsiteX261" fmla="*/ 1446 w 10000"/>
                  <a:gd name="connsiteY261" fmla="*/ 5829 h 10000"/>
                  <a:gd name="connsiteX262" fmla="*/ 1460 w 10000"/>
                  <a:gd name="connsiteY262" fmla="*/ 5842 h 10000"/>
                  <a:gd name="connsiteX263" fmla="*/ 1476 w 10000"/>
                  <a:gd name="connsiteY263" fmla="*/ 5848 h 10000"/>
                  <a:gd name="connsiteX264" fmla="*/ 1501 w 10000"/>
                  <a:gd name="connsiteY264" fmla="*/ 5852 h 10000"/>
                  <a:gd name="connsiteX265" fmla="*/ 1532 w 10000"/>
                  <a:gd name="connsiteY265" fmla="*/ 5887 h 10000"/>
                  <a:gd name="connsiteX266" fmla="*/ 1565 w 10000"/>
                  <a:gd name="connsiteY266" fmla="*/ 5942 h 10000"/>
                  <a:gd name="connsiteX267" fmla="*/ 1587 w 10000"/>
                  <a:gd name="connsiteY267" fmla="*/ 5972 h 10000"/>
                  <a:gd name="connsiteX268" fmla="*/ 1612 w 10000"/>
                  <a:gd name="connsiteY268" fmla="*/ 5955 h 10000"/>
                  <a:gd name="connsiteX269" fmla="*/ 1679 w 10000"/>
                  <a:gd name="connsiteY269" fmla="*/ 6049 h 10000"/>
                  <a:gd name="connsiteX270" fmla="*/ 1720 w 10000"/>
                  <a:gd name="connsiteY270" fmla="*/ 6108 h 10000"/>
                  <a:gd name="connsiteX271" fmla="*/ 1751 w 10000"/>
                  <a:gd name="connsiteY271" fmla="*/ 6133 h 10000"/>
                  <a:gd name="connsiteX272" fmla="*/ 1792 w 10000"/>
                  <a:gd name="connsiteY272" fmla="*/ 6169 h 10000"/>
                  <a:gd name="connsiteX273" fmla="*/ 1801 w 10000"/>
                  <a:gd name="connsiteY273" fmla="*/ 6172 h 10000"/>
                  <a:gd name="connsiteX274" fmla="*/ 1814 w 10000"/>
                  <a:gd name="connsiteY274" fmla="*/ 6286 h 10000"/>
                  <a:gd name="connsiteX275" fmla="*/ 1817 w 10000"/>
                  <a:gd name="connsiteY275" fmla="*/ 6331 h 10000"/>
                  <a:gd name="connsiteX276" fmla="*/ 1809 w 10000"/>
                  <a:gd name="connsiteY276" fmla="*/ 6444 h 10000"/>
                  <a:gd name="connsiteX277" fmla="*/ 1801 w 10000"/>
                  <a:gd name="connsiteY277" fmla="*/ 6499 h 10000"/>
                  <a:gd name="connsiteX278" fmla="*/ 1781 w 10000"/>
                  <a:gd name="connsiteY278" fmla="*/ 6522 h 10000"/>
                  <a:gd name="connsiteX279" fmla="*/ 1773 w 10000"/>
                  <a:gd name="connsiteY279" fmla="*/ 6541 h 10000"/>
                  <a:gd name="connsiteX280" fmla="*/ 1762 w 10000"/>
                  <a:gd name="connsiteY280" fmla="*/ 6571 h 10000"/>
                  <a:gd name="connsiteX281" fmla="*/ 1767 w 10000"/>
                  <a:gd name="connsiteY281" fmla="*/ 6622 h 10000"/>
                  <a:gd name="connsiteX282" fmla="*/ 1767 w 10000"/>
                  <a:gd name="connsiteY282" fmla="*/ 6665 h 10000"/>
                  <a:gd name="connsiteX283" fmla="*/ 1767 w 10000"/>
                  <a:gd name="connsiteY283" fmla="*/ 6694 h 10000"/>
                  <a:gd name="connsiteX284" fmla="*/ 1776 w 10000"/>
                  <a:gd name="connsiteY284" fmla="*/ 6726 h 10000"/>
                  <a:gd name="connsiteX285" fmla="*/ 1776 w 10000"/>
                  <a:gd name="connsiteY285" fmla="*/ 6745 h 10000"/>
                  <a:gd name="connsiteX286" fmla="*/ 1767 w 10000"/>
                  <a:gd name="connsiteY286" fmla="*/ 6765 h 10000"/>
                  <a:gd name="connsiteX287" fmla="*/ 1762 w 10000"/>
                  <a:gd name="connsiteY287" fmla="*/ 6804 h 10000"/>
                  <a:gd name="connsiteX288" fmla="*/ 1753 w 10000"/>
                  <a:gd name="connsiteY288" fmla="*/ 6839 h 10000"/>
                  <a:gd name="connsiteX289" fmla="*/ 1742 w 10000"/>
                  <a:gd name="connsiteY289" fmla="*/ 6849 h 10000"/>
                  <a:gd name="connsiteX290" fmla="*/ 1726 w 10000"/>
                  <a:gd name="connsiteY290" fmla="*/ 6849 h 10000"/>
                  <a:gd name="connsiteX291" fmla="*/ 1712 w 10000"/>
                  <a:gd name="connsiteY291" fmla="*/ 6852 h 10000"/>
                  <a:gd name="connsiteX292" fmla="*/ 1640 w 10000"/>
                  <a:gd name="connsiteY292" fmla="*/ 6953 h 10000"/>
                  <a:gd name="connsiteX293" fmla="*/ 1493 w 10000"/>
                  <a:gd name="connsiteY293" fmla="*/ 7105 h 10000"/>
                  <a:gd name="connsiteX294" fmla="*/ 1490 w 10000"/>
                  <a:gd name="connsiteY294" fmla="*/ 7124 h 10000"/>
                  <a:gd name="connsiteX295" fmla="*/ 1468 w 10000"/>
                  <a:gd name="connsiteY295" fmla="*/ 7137 h 10000"/>
                  <a:gd name="connsiteX296" fmla="*/ 1454 w 10000"/>
                  <a:gd name="connsiteY296" fmla="*/ 7144 h 10000"/>
                  <a:gd name="connsiteX297" fmla="*/ 1452 w 10000"/>
                  <a:gd name="connsiteY297" fmla="*/ 7157 h 10000"/>
                  <a:gd name="connsiteX298" fmla="*/ 1446 w 10000"/>
                  <a:gd name="connsiteY298" fmla="*/ 7199 h 10000"/>
                  <a:gd name="connsiteX299" fmla="*/ 1476 w 10000"/>
                  <a:gd name="connsiteY299" fmla="*/ 7247 h 10000"/>
                  <a:gd name="connsiteX300" fmla="*/ 1501 w 10000"/>
                  <a:gd name="connsiteY300" fmla="*/ 7270 h 10000"/>
                  <a:gd name="connsiteX301" fmla="*/ 1518 w 10000"/>
                  <a:gd name="connsiteY301" fmla="*/ 7286 h 10000"/>
                  <a:gd name="connsiteX302" fmla="*/ 1524 w 10000"/>
                  <a:gd name="connsiteY302" fmla="*/ 7306 h 10000"/>
                  <a:gd name="connsiteX303" fmla="*/ 1540 w 10000"/>
                  <a:gd name="connsiteY303" fmla="*/ 7322 h 10000"/>
                  <a:gd name="connsiteX304" fmla="*/ 1565 w 10000"/>
                  <a:gd name="connsiteY304" fmla="*/ 7325 h 10000"/>
                  <a:gd name="connsiteX305" fmla="*/ 1590 w 10000"/>
                  <a:gd name="connsiteY305" fmla="*/ 7332 h 10000"/>
                  <a:gd name="connsiteX306" fmla="*/ 1615 w 10000"/>
                  <a:gd name="connsiteY306" fmla="*/ 7345 h 10000"/>
                  <a:gd name="connsiteX307" fmla="*/ 1662 w 10000"/>
                  <a:gd name="connsiteY307" fmla="*/ 7370 h 10000"/>
                  <a:gd name="connsiteX308" fmla="*/ 1670 w 10000"/>
                  <a:gd name="connsiteY308" fmla="*/ 7351 h 10000"/>
                  <a:gd name="connsiteX309" fmla="*/ 1726 w 10000"/>
                  <a:gd name="connsiteY309" fmla="*/ 7354 h 10000"/>
                  <a:gd name="connsiteX310" fmla="*/ 1726 w 10000"/>
                  <a:gd name="connsiteY310" fmla="*/ 7400 h 10000"/>
                  <a:gd name="connsiteX311" fmla="*/ 1773 w 10000"/>
                  <a:gd name="connsiteY311" fmla="*/ 7409 h 10000"/>
                  <a:gd name="connsiteX312" fmla="*/ 1806 w 10000"/>
                  <a:gd name="connsiteY312" fmla="*/ 7416 h 10000"/>
                  <a:gd name="connsiteX313" fmla="*/ 1839 w 10000"/>
                  <a:gd name="connsiteY313" fmla="*/ 7403 h 10000"/>
                  <a:gd name="connsiteX314" fmla="*/ 1886 w 10000"/>
                  <a:gd name="connsiteY314" fmla="*/ 7403 h 10000"/>
                  <a:gd name="connsiteX315" fmla="*/ 1898 w 10000"/>
                  <a:gd name="connsiteY315" fmla="*/ 7403 h 10000"/>
                  <a:gd name="connsiteX316" fmla="*/ 1914 w 10000"/>
                  <a:gd name="connsiteY316" fmla="*/ 7494 h 10000"/>
                  <a:gd name="connsiteX317" fmla="*/ 1895 w 10000"/>
                  <a:gd name="connsiteY317" fmla="*/ 7523 h 10000"/>
                  <a:gd name="connsiteX318" fmla="*/ 1825 w 10000"/>
                  <a:gd name="connsiteY318" fmla="*/ 7617 h 10000"/>
                  <a:gd name="connsiteX319" fmla="*/ 1776 w 10000"/>
                  <a:gd name="connsiteY319" fmla="*/ 7691 h 10000"/>
                  <a:gd name="connsiteX320" fmla="*/ 1781 w 10000"/>
                  <a:gd name="connsiteY320" fmla="*/ 7723 h 10000"/>
                  <a:gd name="connsiteX321" fmla="*/ 1767 w 10000"/>
                  <a:gd name="connsiteY321" fmla="*/ 7759 h 10000"/>
                  <a:gd name="connsiteX322" fmla="*/ 1762 w 10000"/>
                  <a:gd name="connsiteY322" fmla="*/ 7817 h 10000"/>
                  <a:gd name="connsiteX323" fmla="*/ 1762 w 10000"/>
                  <a:gd name="connsiteY323" fmla="*/ 7856 h 10000"/>
                  <a:gd name="connsiteX324" fmla="*/ 1776 w 10000"/>
                  <a:gd name="connsiteY324" fmla="*/ 7892 h 10000"/>
                  <a:gd name="connsiteX325" fmla="*/ 1784 w 10000"/>
                  <a:gd name="connsiteY325" fmla="*/ 7902 h 10000"/>
                  <a:gd name="connsiteX326" fmla="*/ 1801 w 10000"/>
                  <a:gd name="connsiteY326" fmla="*/ 7908 h 10000"/>
                  <a:gd name="connsiteX327" fmla="*/ 1809 w 10000"/>
                  <a:gd name="connsiteY327" fmla="*/ 7911 h 10000"/>
                  <a:gd name="connsiteX328" fmla="*/ 1801 w 10000"/>
                  <a:gd name="connsiteY328" fmla="*/ 7940 h 10000"/>
                  <a:gd name="connsiteX329" fmla="*/ 1798 w 10000"/>
                  <a:gd name="connsiteY329" fmla="*/ 7979 h 10000"/>
                  <a:gd name="connsiteX330" fmla="*/ 1806 w 10000"/>
                  <a:gd name="connsiteY330" fmla="*/ 8002 h 10000"/>
                  <a:gd name="connsiteX331" fmla="*/ 1823 w 10000"/>
                  <a:gd name="connsiteY331" fmla="*/ 8021 h 10000"/>
                  <a:gd name="connsiteX332" fmla="*/ 1834 w 10000"/>
                  <a:gd name="connsiteY332" fmla="*/ 8044 h 10000"/>
                  <a:gd name="connsiteX333" fmla="*/ 1839 w 10000"/>
                  <a:gd name="connsiteY333" fmla="*/ 8073 h 10000"/>
                  <a:gd name="connsiteX334" fmla="*/ 1842 w 10000"/>
                  <a:gd name="connsiteY334" fmla="*/ 8106 h 10000"/>
                  <a:gd name="connsiteX335" fmla="*/ 1839 w 10000"/>
                  <a:gd name="connsiteY335" fmla="*/ 8144 h 10000"/>
                  <a:gd name="connsiteX336" fmla="*/ 1856 w 10000"/>
                  <a:gd name="connsiteY336" fmla="*/ 8164 h 10000"/>
                  <a:gd name="connsiteX337" fmla="*/ 1886 w 10000"/>
                  <a:gd name="connsiteY337" fmla="*/ 8193 h 10000"/>
                  <a:gd name="connsiteX338" fmla="*/ 1922 w 10000"/>
                  <a:gd name="connsiteY338" fmla="*/ 8206 h 10000"/>
                  <a:gd name="connsiteX339" fmla="*/ 1967 w 10000"/>
                  <a:gd name="connsiteY339" fmla="*/ 8203 h 10000"/>
                  <a:gd name="connsiteX340" fmla="*/ 1986 w 10000"/>
                  <a:gd name="connsiteY340" fmla="*/ 8212 h 10000"/>
                  <a:gd name="connsiteX341" fmla="*/ 2000 w 10000"/>
                  <a:gd name="connsiteY341" fmla="*/ 8232 h 10000"/>
                  <a:gd name="connsiteX342" fmla="*/ 2033 w 10000"/>
                  <a:gd name="connsiteY342" fmla="*/ 8258 h 10000"/>
                  <a:gd name="connsiteX343" fmla="*/ 2050 w 10000"/>
                  <a:gd name="connsiteY343" fmla="*/ 8271 h 10000"/>
                  <a:gd name="connsiteX344" fmla="*/ 2089 w 10000"/>
                  <a:gd name="connsiteY344" fmla="*/ 8280 h 10000"/>
                  <a:gd name="connsiteX345" fmla="*/ 2122 w 10000"/>
                  <a:gd name="connsiteY345" fmla="*/ 8300 h 10000"/>
                  <a:gd name="connsiteX346" fmla="*/ 2163 w 10000"/>
                  <a:gd name="connsiteY346" fmla="*/ 8332 h 10000"/>
                  <a:gd name="connsiteX347" fmla="*/ 2172 w 10000"/>
                  <a:gd name="connsiteY347" fmla="*/ 8335 h 10000"/>
                  <a:gd name="connsiteX348" fmla="*/ 2177 w 10000"/>
                  <a:gd name="connsiteY348" fmla="*/ 8345 h 10000"/>
                  <a:gd name="connsiteX349" fmla="*/ 2163 w 10000"/>
                  <a:gd name="connsiteY349" fmla="*/ 8371 h 10000"/>
                  <a:gd name="connsiteX350" fmla="*/ 2139 w 10000"/>
                  <a:gd name="connsiteY350" fmla="*/ 8423 h 10000"/>
                  <a:gd name="connsiteX351" fmla="*/ 2130 w 10000"/>
                  <a:gd name="connsiteY351" fmla="*/ 8439 h 10000"/>
                  <a:gd name="connsiteX352" fmla="*/ 2105 w 10000"/>
                  <a:gd name="connsiteY352" fmla="*/ 8446 h 10000"/>
                  <a:gd name="connsiteX353" fmla="*/ 2080 w 10000"/>
                  <a:gd name="connsiteY353" fmla="*/ 8449 h 10000"/>
                  <a:gd name="connsiteX354" fmla="*/ 2075 w 10000"/>
                  <a:gd name="connsiteY354" fmla="*/ 8459 h 10000"/>
                  <a:gd name="connsiteX355" fmla="*/ 2072 w 10000"/>
                  <a:gd name="connsiteY355" fmla="*/ 8475 h 10000"/>
                  <a:gd name="connsiteX356" fmla="*/ 2080 w 10000"/>
                  <a:gd name="connsiteY356" fmla="*/ 8484 h 10000"/>
                  <a:gd name="connsiteX357" fmla="*/ 2100 w 10000"/>
                  <a:gd name="connsiteY357" fmla="*/ 8475 h 10000"/>
                  <a:gd name="connsiteX358" fmla="*/ 2141 w 10000"/>
                  <a:gd name="connsiteY358" fmla="*/ 8478 h 10000"/>
                  <a:gd name="connsiteX359" fmla="*/ 2172 w 10000"/>
                  <a:gd name="connsiteY359" fmla="*/ 8475 h 10000"/>
                  <a:gd name="connsiteX360" fmla="*/ 2188 w 10000"/>
                  <a:gd name="connsiteY360" fmla="*/ 8475 h 10000"/>
                  <a:gd name="connsiteX361" fmla="*/ 2222 w 10000"/>
                  <a:gd name="connsiteY361" fmla="*/ 8497 h 10000"/>
                  <a:gd name="connsiteX362" fmla="*/ 2252 w 10000"/>
                  <a:gd name="connsiteY362" fmla="*/ 8514 h 10000"/>
                  <a:gd name="connsiteX363" fmla="*/ 2274 w 10000"/>
                  <a:gd name="connsiteY363" fmla="*/ 8514 h 10000"/>
                  <a:gd name="connsiteX364" fmla="*/ 2299 w 10000"/>
                  <a:gd name="connsiteY364" fmla="*/ 8504 h 10000"/>
                  <a:gd name="connsiteX365" fmla="*/ 2310 w 10000"/>
                  <a:gd name="connsiteY365" fmla="*/ 8504 h 10000"/>
                  <a:gd name="connsiteX366" fmla="*/ 2319 w 10000"/>
                  <a:gd name="connsiteY366" fmla="*/ 8484 h 10000"/>
                  <a:gd name="connsiteX367" fmla="*/ 2338 w 10000"/>
                  <a:gd name="connsiteY367" fmla="*/ 8494 h 10000"/>
                  <a:gd name="connsiteX368" fmla="*/ 2338 w 10000"/>
                  <a:gd name="connsiteY368" fmla="*/ 8552 h 10000"/>
                  <a:gd name="connsiteX369" fmla="*/ 2366 w 10000"/>
                  <a:gd name="connsiteY369" fmla="*/ 8572 h 10000"/>
                  <a:gd name="connsiteX370" fmla="*/ 2382 w 10000"/>
                  <a:gd name="connsiteY370" fmla="*/ 8582 h 10000"/>
                  <a:gd name="connsiteX371" fmla="*/ 2435 w 10000"/>
                  <a:gd name="connsiteY371" fmla="*/ 8552 h 10000"/>
                  <a:gd name="connsiteX372" fmla="*/ 2443 w 10000"/>
                  <a:gd name="connsiteY372" fmla="*/ 8552 h 10000"/>
                  <a:gd name="connsiteX373" fmla="*/ 2454 w 10000"/>
                  <a:gd name="connsiteY373" fmla="*/ 8552 h 10000"/>
                  <a:gd name="connsiteX374" fmla="*/ 2471 w 10000"/>
                  <a:gd name="connsiteY374" fmla="*/ 8546 h 10000"/>
                  <a:gd name="connsiteX375" fmla="*/ 2488 w 10000"/>
                  <a:gd name="connsiteY375" fmla="*/ 8536 h 10000"/>
                  <a:gd name="connsiteX376" fmla="*/ 2501 w 10000"/>
                  <a:gd name="connsiteY376" fmla="*/ 8533 h 10000"/>
                  <a:gd name="connsiteX377" fmla="*/ 2512 w 10000"/>
                  <a:gd name="connsiteY377" fmla="*/ 8533 h 10000"/>
                  <a:gd name="connsiteX378" fmla="*/ 2521 w 10000"/>
                  <a:gd name="connsiteY378" fmla="*/ 8546 h 10000"/>
                  <a:gd name="connsiteX379" fmla="*/ 2521 w 10000"/>
                  <a:gd name="connsiteY379" fmla="*/ 8572 h 10000"/>
                  <a:gd name="connsiteX380" fmla="*/ 2535 w 10000"/>
                  <a:gd name="connsiteY380" fmla="*/ 8588 h 10000"/>
                  <a:gd name="connsiteX381" fmla="*/ 2551 w 10000"/>
                  <a:gd name="connsiteY381" fmla="*/ 8582 h 10000"/>
                  <a:gd name="connsiteX382" fmla="*/ 2560 w 10000"/>
                  <a:gd name="connsiteY382" fmla="*/ 8582 h 10000"/>
                  <a:gd name="connsiteX383" fmla="*/ 2573 w 10000"/>
                  <a:gd name="connsiteY383" fmla="*/ 8588 h 10000"/>
                  <a:gd name="connsiteX384" fmla="*/ 2584 w 10000"/>
                  <a:gd name="connsiteY384" fmla="*/ 8591 h 10000"/>
                  <a:gd name="connsiteX385" fmla="*/ 2590 w 10000"/>
                  <a:gd name="connsiteY385" fmla="*/ 8598 h 10000"/>
                  <a:gd name="connsiteX386" fmla="*/ 2598 w 10000"/>
                  <a:gd name="connsiteY386" fmla="*/ 8608 h 10000"/>
                  <a:gd name="connsiteX387" fmla="*/ 2607 w 10000"/>
                  <a:gd name="connsiteY387" fmla="*/ 8617 h 10000"/>
                  <a:gd name="connsiteX388" fmla="*/ 2618 w 10000"/>
                  <a:gd name="connsiteY388" fmla="*/ 8617 h 10000"/>
                  <a:gd name="connsiteX389" fmla="*/ 2640 w 10000"/>
                  <a:gd name="connsiteY389" fmla="*/ 8608 h 10000"/>
                  <a:gd name="connsiteX390" fmla="*/ 2670 w 10000"/>
                  <a:gd name="connsiteY390" fmla="*/ 8598 h 10000"/>
                  <a:gd name="connsiteX391" fmla="*/ 2673 w 10000"/>
                  <a:gd name="connsiteY391" fmla="*/ 8598 h 10000"/>
                  <a:gd name="connsiteX392" fmla="*/ 2690 w 10000"/>
                  <a:gd name="connsiteY392" fmla="*/ 8598 h 10000"/>
                  <a:gd name="connsiteX393" fmla="*/ 2698 w 10000"/>
                  <a:gd name="connsiteY393" fmla="*/ 8598 h 10000"/>
                  <a:gd name="connsiteX394" fmla="*/ 2712 w 10000"/>
                  <a:gd name="connsiteY394" fmla="*/ 8598 h 10000"/>
                  <a:gd name="connsiteX395" fmla="*/ 2726 w 10000"/>
                  <a:gd name="connsiteY395" fmla="*/ 8591 h 10000"/>
                  <a:gd name="connsiteX396" fmla="*/ 2737 w 10000"/>
                  <a:gd name="connsiteY396" fmla="*/ 8588 h 10000"/>
                  <a:gd name="connsiteX397" fmla="*/ 2759 w 10000"/>
                  <a:gd name="connsiteY397" fmla="*/ 8582 h 10000"/>
                  <a:gd name="connsiteX398" fmla="*/ 2770 w 10000"/>
                  <a:gd name="connsiteY398" fmla="*/ 8578 h 10000"/>
                  <a:gd name="connsiteX399" fmla="*/ 2784 w 10000"/>
                  <a:gd name="connsiteY399" fmla="*/ 8572 h 10000"/>
                  <a:gd name="connsiteX400" fmla="*/ 2795 w 10000"/>
                  <a:gd name="connsiteY400" fmla="*/ 8572 h 10000"/>
                  <a:gd name="connsiteX401" fmla="*/ 2803 w 10000"/>
                  <a:gd name="connsiteY401" fmla="*/ 8588 h 10000"/>
                  <a:gd name="connsiteX402" fmla="*/ 2803 w 10000"/>
                  <a:gd name="connsiteY402" fmla="*/ 8591 h 10000"/>
                  <a:gd name="connsiteX403" fmla="*/ 2803 w 10000"/>
                  <a:gd name="connsiteY403" fmla="*/ 8601 h 10000"/>
                  <a:gd name="connsiteX404" fmla="*/ 2809 w 10000"/>
                  <a:gd name="connsiteY404" fmla="*/ 8601 h 10000"/>
                  <a:gd name="connsiteX405" fmla="*/ 2823 w 10000"/>
                  <a:gd name="connsiteY405" fmla="*/ 8598 h 10000"/>
                  <a:gd name="connsiteX406" fmla="*/ 2831 w 10000"/>
                  <a:gd name="connsiteY406" fmla="*/ 8598 h 10000"/>
                  <a:gd name="connsiteX407" fmla="*/ 2839 w 10000"/>
                  <a:gd name="connsiteY407" fmla="*/ 8601 h 10000"/>
                  <a:gd name="connsiteX408" fmla="*/ 2848 w 10000"/>
                  <a:gd name="connsiteY408" fmla="*/ 8598 h 10000"/>
                  <a:gd name="connsiteX409" fmla="*/ 2856 w 10000"/>
                  <a:gd name="connsiteY409" fmla="*/ 8601 h 10000"/>
                  <a:gd name="connsiteX410" fmla="*/ 2859 w 10000"/>
                  <a:gd name="connsiteY410" fmla="*/ 8601 h 10000"/>
                  <a:gd name="connsiteX411" fmla="*/ 2864 w 10000"/>
                  <a:gd name="connsiteY411" fmla="*/ 8598 h 10000"/>
                  <a:gd name="connsiteX412" fmla="*/ 2889 w 10000"/>
                  <a:gd name="connsiteY412" fmla="*/ 8611 h 10000"/>
                  <a:gd name="connsiteX413" fmla="*/ 2906 w 10000"/>
                  <a:gd name="connsiteY413" fmla="*/ 8620 h 10000"/>
                  <a:gd name="connsiteX414" fmla="*/ 2914 w 10000"/>
                  <a:gd name="connsiteY414" fmla="*/ 8627 h 10000"/>
                  <a:gd name="connsiteX415" fmla="*/ 2920 w 10000"/>
                  <a:gd name="connsiteY415" fmla="*/ 8640 h 10000"/>
                  <a:gd name="connsiteX416" fmla="*/ 2922 w 10000"/>
                  <a:gd name="connsiteY416" fmla="*/ 8666 h 10000"/>
                  <a:gd name="connsiteX417" fmla="*/ 2922 w 10000"/>
                  <a:gd name="connsiteY417" fmla="*/ 8692 h 10000"/>
                  <a:gd name="connsiteX418" fmla="*/ 2939 w 10000"/>
                  <a:gd name="connsiteY418" fmla="*/ 8695 h 10000"/>
                  <a:gd name="connsiteX419" fmla="*/ 2953 w 10000"/>
                  <a:gd name="connsiteY419" fmla="*/ 8695 h 10000"/>
                  <a:gd name="connsiteX420" fmla="*/ 2961 w 10000"/>
                  <a:gd name="connsiteY420" fmla="*/ 8695 h 10000"/>
                  <a:gd name="connsiteX421" fmla="*/ 2972 w 10000"/>
                  <a:gd name="connsiteY421" fmla="*/ 8692 h 10000"/>
                  <a:gd name="connsiteX422" fmla="*/ 2981 w 10000"/>
                  <a:gd name="connsiteY422" fmla="*/ 8685 h 10000"/>
                  <a:gd name="connsiteX423" fmla="*/ 2989 w 10000"/>
                  <a:gd name="connsiteY423" fmla="*/ 8685 h 10000"/>
                  <a:gd name="connsiteX424" fmla="*/ 3008 w 10000"/>
                  <a:gd name="connsiteY424" fmla="*/ 8685 h 10000"/>
                  <a:gd name="connsiteX425" fmla="*/ 3028 w 10000"/>
                  <a:gd name="connsiteY425" fmla="*/ 8695 h 10000"/>
                  <a:gd name="connsiteX426" fmla="*/ 3042 w 10000"/>
                  <a:gd name="connsiteY426" fmla="*/ 8695 h 10000"/>
                  <a:gd name="connsiteX427" fmla="*/ 3053 w 10000"/>
                  <a:gd name="connsiteY427" fmla="*/ 8676 h 10000"/>
                  <a:gd name="connsiteX428" fmla="*/ 3061 w 10000"/>
                  <a:gd name="connsiteY428" fmla="*/ 8666 h 10000"/>
                  <a:gd name="connsiteX429" fmla="*/ 3066 w 10000"/>
                  <a:gd name="connsiteY429" fmla="*/ 8656 h 10000"/>
                  <a:gd name="connsiteX430" fmla="*/ 3091 w 10000"/>
                  <a:gd name="connsiteY430" fmla="*/ 8659 h 10000"/>
                  <a:gd name="connsiteX431" fmla="*/ 3105 w 10000"/>
                  <a:gd name="connsiteY431" fmla="*/ 8659 h 10000"/>
                  <a:gd name="connsiteX432" fmla="*/ 3108 w 10000"/>
                  <a:gd name="connsiteY432" fmla="*/ 8650 h 10000"/>
                  <a:gd name="connsiteX433" fmla="*/ 3147 w 10000"/>
                  <a:gd name="connsiteY433" fmla="*/ 8588 h 10000"/>
                  <a:gd name="connsiteX434" fmla="*/ 3150 w 10000"/>
                  <a:gd name="connsiteY434" fmla="*/ 8598 h 10000"/>
                  <a:gd name="connsiteX435" fmla="*/ 3163 w 10000"/>
                  <a:gd name="connsiteY435" fmla="*/ 8601 h 10000"/>
                  <a:gd name="connsiteX436" fmla="*/ 3180 w 10000"/>
                  <a:gd name="connsiteY436" fmla="*/ 8608 h 10000"/>
                  <a:gd name="connsiteX437" fmla="*/ 3188 w 10000"/>
                  <a:gd name="connsiteY437" fmla="*/ 8611 h 10000"/>
                  <a:gd name="connsiteX438" fmla="*/ 3227 w 10000"/>
                  <a:gd name="connsiteY438" fmla="*/ 8620 h 10000"/>
                  <a:gd name="connsiteX439" fmla="*/ 3238 w 10000"/>
                  <a:gd name="connsiteY439" fmla="*/ 8617 h 10000"/>
                  <a:gd name="connsiteX440" fmla="*/ 3247 w 10000"/>
                  <a:gd name="connsiteY440" fmla="*/ 8601 h 10000"/>
                  <a:gd name="connsiteX441" fmla="*/ 3269 w 10000"/>
                  <a:gd name="connsiteY441" fmla="*/ 8611 h 10000"/>
                  <a:gd name="connsiteX442" fmla="*/ 3277 w 10000"/>
                  <a:gd name="connsiteY442" fmla="*/ 8617 h 10000"/>
                  <a:gd name="connsiteX443" fmla="*/ 3285 w 10000"/>
                  <a:gd name="connsiteY443" fmla="*/ 8611 h 10000"/>
                  <a:gd name="connsiteX444" fmla="*/ 3307 w 10000"/>
                  <a:gd name="connsiteY444" fmla="*/ 8611 h 10000"/>
                  <a:gd name="connsiteX445" fmla="*/ 3319 w 10000"/>
                  <a:gd name="connsiteY445" fmla="*/ 8617 h 10000"/>
                  <a:gd name="connsiteX446" fmla="*/ 3324 w 10000"/>
                  <a:gd name="connsiteY446" fmla="*/ 8617 h 10000"/>
                  <a:gd name="connsiteX447" fmla="*/ 3327 w 10000"/>
                  <a:gd name="connsiteY447" fmla="*/ 8620 h 10000"/>
                  <a:gd name="connsiteX448" fmla="*/ 3341 w 10000"/>
                  <a:gd name="connsiteY448" fmla="*/ 8620 h 10000"/>
                  <a:gd name="connsiteX449" fmla="*/ 3357 w 10000"/>
                  <a:gd name="connsiteY449" fmla="*/ 8620 h 10000"/>
                  <a:gd name="connsiteX450" fmla="*/ 3374 w 10000"/>
                  <a:gd name="connsiteY450" fmla="*/ 8620 h 10000"/>
                  <a:gd name="connsiteX451" fmla="*/ 3382 w 10000"/>
                  <a:gd name="connsiteY451" fmla="*/ 8620 h 10000"/>
                  <a:gd name="connsiteX452" fmla="*/ 3399 w 10000"/>
                  <a:gd name="connsiteY452" fmla="*/ 8611 h 10000"/>
                  <a:gd name="connsiteX453" fmla="*/ 3413 w 10000"/>
                  <a:gd name="connsiteY453" fmla="*/ 8601 h 10000"/>
                  <a:gd name="connsiteX454" fmla="*/ 3421 w 10000"/>
                  <a:gd name="connsiteY454" fmla="*/ 8588 h 10000"/>
                  <a:gd name="connsiteX455" fmla="*/ 3421 w 10000"/>
                  <a:gd name="connsiteY455" fmla="*/ 8572 h 10000"/>
                  <a:gd name="connsiteX456" fmla="*/ 3421 w 10000"/>
                  <a:gd name="connsiteY456" fmla="*/ 8552 h 10000"/>
                  <a:gd name="connsiteX457" fmla="*/ 3424 w 10000"/>
                  <a:gd name="connsiteY457" fmla="*/ 8533 h 10000"/>
                  <a:gd name="connsiteX458" fmla="*/ 3432 w 10000"/>
                  <a:gd name="connsiteY458" fmla="*/ 8523 h 10000"/>
                  <a:gd name="connsiteX459" fmla="*/ 3446 w 10000"/>
                  <a:gd name="connsiteY459" fmla="*/ 8523 h 10000"/>
                  <a:gd name="connsiteX460" fmla="*/ 3457 w 10000"/>
                  <a:gd name="connsiteY460" fmla="*/ 8523 h 10000"/>
                  <a:gd name="connsiteX461" fmla="*/ 3476 w 10000"/>
                  <a:gd name="connsiteY461" fmla="*/ 8533 h 10000"/>
                  <a:gd name="connsiteX462" fmla="*/ 3485 w 10000"/>
                  <a:gd name="connsiteY462" fmla="*/ 8536 h 10000"/>
                  <a:gd name="connsiteX463" fmla="*/ 3501 w 10000"/>
                  <a:gd name="connsiteY463" fmla="*/ 8527 h 10000"/>
                  <a:gd name="connsiteX464" fmla="*/ 3504 w 10000"/>
                  <a:gd name="connsiteY464" fmla="*/ 8514 h 10000"/>
                  <a:gd name="connsiteX465" fmla="*/ 3510 w 10000"/>
                  <a:gd name="connsiteY465" fmla="*/ 8497 h 10000"/>
                  <a:gd name="connsiteX466" fmla="*/ 3537 w 10000"/>
                  <a:gd name="connsiteY466" fmla="*/ 8484 h 10000"/>
                  <a:gd name="connsiteX467" fmla="*/ 3562 w 10000"/>
                  <a:gd name="connsiteY467" fmla="*/ 8488 h 10000"/>
                  <a:gd name="connsiteX468" fmla="*/ 3568 w 10000"/>
                  <a:gd name="connsiteY468" fmla="*/ 8484 h 10000"/>
                  <a:gd name="connsiteX469" fmla="*/ 3584 w 10000"/>
                  <a:gd name="connsiteY469" fmla="*/ 8494 h 10000"/>
                  <a:gd name="connsiteX470" fmla="*/ 3593 w 10000"/>
                  <a:gd name="connsiteY470" fmla="*/ 8507 h 10000"/>
                  <a:gd name="connsiteX471" fmla="*/ 3618 w 10000"/>
                  <a:gd name="connsiteY471" fmla="*/ 8497 h 10000"/>
                  <a:gd name="connsiteX472" fmla="*/ 3643 w 10000"/>
                  <a:gd name="connsiteY472" fmla="*/ 8475 h 10000"/>
                  <a:gd name="connsiteX473" fmla="*/ 3657 w 10000"/>
                  <a:gd name="connsiteY473" fmla="*/ 8478 h 10000"/>
                  <a:gd name="connsiteX474" fmla="*/ 3670 w 10000"/>
                  <a:gd name="connsiteY474" fmla="*/ 8475 h 10000"/>
                  <a:gd name="connsiteX475" fmla="*/ 3673 w 10000"/>
                  <a:gd name="connsiteY475" fmla="*/ 8468 h 10000"/>
                  <a:gd name="connsiteX476" fmla="*/ 3681 w 10000"/>
                  <a:gd name="connsiteY476" fmla="*/ 8468 h 10000"/>
                  <a:gd name="connsiteX477" fmla="*/ 3698 w 10000"/>
                  <a:gd name="connsiteY477" fmla="*/ 8478 h 10000"/>
                  <a:gd name="connsiteX478" fmla="*/ 3720 w 10000"/>
                  <a:gd name="connsiteY478" fmla="*/ 8497 h 10000"/>
                  <a:gd name="connsiteX479" fmla="*/ 3715 w 10000"/>
                  <a:gd name="connsiteY479" fmla="*/ 8504 h 10000"/>
                  <a:gd name="connsiteX480" fmla="*/ 3729 w 10000"/>
                  <a:gd name="connsiteY480" fmla="*/ 8514 h 10000"/>
                  <a:gd name="connsiteX481" fmla="*/ 3729 w 10000"/>
                  <a:gd name="connsiteY481" fmla="*/ 8517 h 10000"/>
                  <a:gd name="connsiteX482" fmla="*/ 3740 w 10000"/>
                  <a:gd name="connsiteY482" fmla="*/ 8527 h 10000"/>
                  <a:gd name="connsiteX483" fmla="*/ 3759 w 10000"/>
                  <a:gd name="connsiteY483" fmla="*/ 8517 h 10000"/>
                  <a:gd name="connsiteX484" fmla="*/ 3762 w 10000"/>
                  <a:gd name="connsiteY484" fmla="*/ 8504 h 10000"/>
                  <a:gd name="connsiteX485" fmla="*/ 3770 w 10000"/>
                  <a:gd name="connsiteY485" fmla="*/ 8488 h 10000"/>
                  <a:gd name="connsiteX486" fmla="*/ 3778 w 10000"/>
                  <a:gd name="connsiteY486" fmla="*/ 8484 h 10000"/>
                  <a:gd name="connsiteX487" fmla="*/ 3792 w 10000"/>
                  <a:gd name="connsiteY487" fmla="*/ 8475 h 10000"/>
                  <a:gd name="connsiteX488" fmla="*/ 3803 w 10000"/>
                  <a:gd name="connsiteY488" fmla="*/ 8478 h 10000"/>
                  <a:gd name="connsiteX489" fmla="*/ 3809 w 10000"/>
                  <a:gd name="connsiteY489" fmla="*/ 8475 h 10000"/>
                  <a:gd name="connsiteX490" fmla="*/ 3825 w 10000"/>
                  <a:gd name="connsiteY490" fmla="*/ 8465 h 10000"/>
                  <a:gd name="connsiteX491" fmla="*/ 3834 w 10000"/>
                  <a:gd name="connsiteY491" fmla="*/ 8468 h 10000"/>
                  <a:gd name="connsiteX492" fmla="*/ 3842 w 10000"/>
                  <a:gd name="connsiteY492" fmla="*/ 8478 h 10000"/>
                  <a:gd name="connsiteX493" fmla="*/ 3850 w 10000"/>
                  <a:gd name="connsiteY493" fmla="*/ 8478 h 10000"/>
                  <a:gd name="connsiteX494" fmla="*/ 3859 w 10000"/>
                  <a:gd name="connsiteY494" fmla="*/ 8484 h 10000"/>
                  <a:gd name="connsiteX495" fmla="*/ 3873 w 10000"/>
                  <a:gd name="connsiteY495" fmla="*/ 8494 h 10000"/>
                  <a:gd name="connsiteX496" fmla="*/ 3875 w 10000"/>
                  <a:gd name="connsiteY496" fmla="*/ 8507 h 10000"/>
                  <a:gd name="connsiteX497" fmla="*/ 3881 w 10000"/>
                  <a:gd name="connsiteY497" fmla="*/ 8527 h 10000"/>
                  <a:gd name="connsiteX498" fmla="*/ 3875 w 10000"/>
                  <a:gd name="connsiteY498" fmla="*/ 8546 h 10000"/>
                  <a:gd name="connsiteX499" fmla="*/ 3892 w 10000"/>
                  <a:gd name="connsiteY499" fmla="*/ 8546 h 10000"/>
                  <a:gd name="connsiteX500" fmla="*/ 3900 w 10000"/>
                  <a:gd name="connsiteY500" fmla="*/ 8543 h 10000"/>
                  <a:gd name="connsiteX501" fmla="*/ 3906 w 10000"/>
                  <a:gd name="connsiteY501" fmla="*/ 8543 h 10000"/>
                  <a:gd name="connsiteX502" fmla="*/ 3922 w 10000"/>
                  <a:gd name="connsiteY502" fmla="*/ 8552 h 10000"/>
                  <a:gd name="connsiteX503" fmla="*/ 3939 w 10000"/>
                  <a:gd name="connsiteY503" fmla="*/ 8559 h 10000"/>
                  <a:gd name="connsiteX504" fmla="*/ 3953 w 10000"/>
                  <a:gd name="connsiteY504" fmla="*/ 8572 h 10000"/>
                  <a:gd name="connsiteX505" fmla="*/ 3956 w 10000"/>
                  <a:gd name="connsiteY505" fmla="*/ 8588 h 10000"/>
                  <a:gd name="connsiteX506" fmla="*/ 3956 w 10000"/>
                  <a:gd name="connsiteY506" fmla="*/ 8608 h 10000"/>
                  <a:gd name="connsiteX507" fmla="*/ 3972 w 10000"/>
                  <a:gd name="connsiteY507" fmla="*/ 8608 h 10000"/>
                  <a:gd name="connsiteX508" fmla="*/ 3986 w 10000"/>
                  <a:gd name="connsiteY508" fmla="*/ 8608 h 10000"/>
                  <a:gd name="connsiteX509" fmla="*/ 3997 w 10000"/>
                  <a:gd name="connsiteY509" fmla="*/ 8608 h 10000"/>
                  <a:gd name="connsiteX510" fmla="*/ 4006 w 10000"/>
                  <a:gd name="connsiteY510" fmla="*/ 8608 h 10000"/>
                  <a:gd name="connsiteX511" fmla="*/ 4006 w 10000"/>
                  <a:gd name="connsiteY511" fmla="*/ 8611 h 10000"/>
                  <a:gd name="connsiteX512" fmla="*/ 4011 w 10000"/>
                  <a:gd name="connsiteY512" fmla="*/ 8611 h 10000"/>
                  <a:gd name="connsiteX513" fmla="*/ 4022 w 10000"/>
                  <a:gd name="connsiteY513" fmla="*/ 8620 h 10000"/>
                  <a:gd name="connsiteX514" fmla="*/ 4042 w 10000"/>
                  <a:gd name="connsiteY514" fmla="*/ 8620 h 10000"/>
                  <a:gd name="connsiteX515" fmla="*/ 4050 w 10000"/>
                  <a:gd name="connsiteY515" fmla="*/ 8617 h 10000"/>
                  <a:gd name="connsiteX516" fmla="*/ 4069 w 10000"/>
                  <a:gd name="connsiteY516" fmla="*/ 8620 h 10000"/>
                  <a:gd name="connsiteX517" fmla="*/ 4086 w 10000"/>
                  <a:gd name="connsiteY517" fmla="*/ 8630 h 10000"/>
                  <a:gd name="connsiteX518" fmla="*/ 4108 w 10000"/>
                  <a:gd name="connsiteY518" fmla="*/ 8627 h 10000"/>
                  <a:gd name="connsiteX519" fmla="*/ 4125 w 10000"/>
                  <a:gd name="connsiteY519" fmla="*/ 8620 h 10000"/>
                  <a:gd name="connsiteX520" fmla="*/ 4133 w 10000"/>
                  <a:gd name="connsiteY520" fmla="*/ 8611 h 10000"/>
                  <a:gd name="connsiteX521" fmla="*/ 4139 w 10000"/>
                  <a:gd name="connsiteY521" fmla="*/ 8608 h 10000"/>
                  <a:gd name="connsiteX522" fmla="*/ 4147 w 10000"/>
                  <a:gd name="connsiteY522" fmla="*/ 8601 h 10000"/>
                  <a:gd name="connsiteX523" fmla="*/ 4155 w 10000"/>
                  <a:gd name="connsiteY523" fmla="*/ 8591 h 10000"/>
                  <a:gd name="connsiteX524" fmla="*/ 4166 w 10000"/>
                  <a:gd name="connsiteY524" fmla="*/ 8582 h 10000"/>
                  <a:gd name="connsiteX525" fmla="*/ 4183 w 10000"/>
                  <a:gd name="connsiteY525" fmla="*/ 8569 h 10000"/>
                  <a:gd name="connsiteX526" fmla="*/ 4191 w 10000"/>
                  <a:gd name="connsiteY526" fmla="*/ 8562 h 10000"/>
                  <a:gd name="connsiteX527" fmla="*/ 4208 w 10000"/>
                  <a:gd name="connsiteY527" fmla="*/ 8552 h 10000"/>
                  <a:gd name="connsiteX528" fmla="*/ 4230 w 10000"/>
                  <a:gd name="connsiteY528" fmla="*/ 8552 h 10000"/>
                  <a:gd name="connsiteX529" fmla="*/ 4238 w 10000"/>
                  <a:gd name="connsiteY529" fmla="*/ 8559 h 10000"/>
                  <a:gd name="connsiteX530" fmla="*/ 4247 w 10000"/>
                  <a:gd name="connsiteY530" fmla="*/ 8572 h 10000"/>
                  <a:gd name="connsiteX531" fmla="*/ 4252 w 10000"/>
                  <a:gd name="connsiteY531" fmla="*/ 8578 h 10000"/>
                  <a:gd name="connsiteX532" fmla="*/ 4263 w 10000"/>
                  <a:gd name="connsiteY532" fmla="*/ 8582 h 10000"/>
                  <a:gd name="connsiteX533" fmla="*/ 4277 w 10000"/>
                  <a:gd name="connsiteY533" fmla="*/ 8572 h 10000"/>
                  <a:gd name="connsiteX534" fmla="*/ 4294 w 10000"/>
                  <a:gd name="connsiteY534" fmla="*/ 8559 h 10000"/>
                  <a:gd name="connsiteX535" fmla="*/ 4302 w 10000"/>
                  <a:gd name="connsiteY535" fmla="*/ 8546 h 10000"/>
                  <a:gd name="connsiteX536" fmla="*/ 4310 w 10000"/>
                  <a:gd name="connsiteY536" fmla="*/ 8543 h 10000"/>
                  <a:gd name="connsiteX537" fmla="*/ 4313 w 10000"/>
                  <a:gd name="connsiteY537" fmla="*/ 8543 h 10000"/>
                  <a:gd name="connsiteX538" fmla="*/ 4332 w 10000"/>
                  <a:gd name="connsiteY538" fmla="*/ 8546 h 10000"/>
                  <a:gd name="connsiteX539" fmla="*/ 4335 w 10000"/>
                  <a:gd name="connsiteY539" fmla="*/ 8559 h 10000"/>
                  <a:gd name="connsiteX540" fmla="*/ 4349 w 10000"/>
                  <a:gd name="connsiteY540" fmla="*/ 8588 h 10000"/>
                  <a:gd name="connsiteX541" fmla="*/ 4360 w 10000"/>
                  <a:gd name="connsiteY541" fmla="*/ 8591 h 10000"/>
                  <a:gd name="connsiteX542" fmla="*/ 4366 w 10000"/>
                  <a:gd name="connsiteY542" fmla="*/ 8591 h 10000"/>
                  <a:gd name="connsiteX543" fmla="*/ 4382 w 10000"/>
                  <a:gd name="connsiteY543" fmla="*/ 8598 h 10000"/>
                  <a:gd name="connsiteX544" fmla="*/ 4385 w 10000"/>
                  <a:gd name="connsiteY544" fmla="*/ 8598 h 10000"/>
                  <a:gd name="connsiteX545" fmla="*/ 4402 w 10000"/>
                  <a:gd name="connsiteY545" fmla="*/ 8598 h 10000"/>
                  <a:gd name="connsiteX546" fmla="*/ 4421 w 10000"/>
                  <a:gd name="connsiteY546" fmla="*/ 8591 h 10000"/>
                  <a:gd name="connsiteX547" fmla="*/ 4440 w 10000"/>
                  <a:gd name="connsiteY547" fmla="*/ 8591 h 10000"/>
                  <a:gd name="connsiteX548" fmla="*/ 4449 w 10000"/>
                  <a:gd name="connsiteY548" fmla="*/ 8598 h 10000"/>
                  <a:gd name="connsiteX549" fmla="*/ 4454 w 10000"/>
                  <a:gd name="connsiteY549" fmla="*/ 8617 h 10000"/>
                  <a:gd name="connsiteX550" fmla="*/ 4463 w 10000"/>
                  <a:gd name="connsiteY550" fmla="*/ 8608 h 10000"/>
                  <a:gd name="connsiteX551" fmla="*/ 4474 w 10000"/>
                  <a:gd name="connsiteY551" fmla="*/ 8608 h 10000"/>
                  <a:gd name="connsiteX552" fmla="*/ 4490 w 10000"/>
                  <a:gd name="connsiteY552" fmla="*/ 8617 h 10000"/>
                  <a:gd name="connsiteX553" fmla="*/ 4504 w 10000"/>
                  <a:gd name="connsiteY553" fmla="*/ 8617 h 10000"/>
                  <a:gd name="connsiteX554" fmla="*/ 4518 w 10000"/>
                  <a:gd name="connsiteY554" fmla="*/ 8617 h 10000"/>
                  <a:gd name="connsiteX555" fmla="*/ 4535 w 10000"/>
                  <a:gd name="connsiteY555" fmla="*/ 8611 h 10000"/>
                  <a:gd name="connsiteX556" fmla="*/ 4546 w 10000"/>
                  <a:gd name="connsiteY556" fmla="*/ 8611 h 10000"/>
                  <a:gd name="connsiteX557" fmla="*/ 4562 w 10000"/>
                  <a:gd name="connsiteY557" fmla="*/ 8611 h 10000"/>
                  <a:gd name="connsiteX558" fmla="*/ 4571 w 10000"/>
                  <a:gd name="connsiteY558" fmla="*/ 8611 h 10000"/>
                  <a:gd name="connsiteX559" fmla="*/ 4579 w 10000"/>
                  <a:gd name="connsiteY559" fmla="*/ 8608 h 10000"/>
                  <a:gd name="connsiteX560" fmla="*/ 4584 w 10000"/>
                  <a:gd name="connsiteY560" fmla="*/ 8608 h 10000"/>
                  <a:gd name="connsiteX561" fmla="*/ 4601 w 10000"/>
                  <a:gd name="connsiteY561" fmla="*/ 8617 h 10000"/>
                  <a:gd name="connsiteX562" fmla="*/ 4609 w 10000"/>
                  <a:gd name="connsiteY562" fmla="*/ 8627 h 10000"/>
                  <a:gd name="connsiteX563" fmla="*/ 4618 w 10000"/>
                  <a:gd name="connsiteY563" fmla="*/ 8637 h 10000"/>
                  <a:gd name="connsiteX564" fmla="*/ 4618 w 10000"/>
                  <a:gd name="connsiteY564" fmla="*/ 8646 h 10000"/>
                  <a:gd name="connsiteX565" fmla="*/ 4634 w 10000"/>
                  <a:gd name="connsiteY565" fmla="*/ 8656 h 10000"/>
                  <a:gd name="connsiteX566" fmla="*/ 4640 w 10000"/>
                  <a:gd name="connsiteY566" fmla="*/ 8659 h 10000"/>
                  <a:gd name="connsiteX567" fmla="*/ 4651 w 10000"/>
                  <a:gd name="connsiteY567" fmla="*/ 8666 h 10000"/>
                  <a:gd name="connsiteX568" fmla="*/ 4657 w 10000"/>
                  <a:gd name="connsiteY568" fmla="*/ 8659 h 10000"/>
                  <a:gd name="connsiteX569" fmla="*/ 4668 w 10000"/>
                  <a:gd name="connsiteY569" fmla="*/ 8650 h 10000"/>
                  <a:gd name="connsiteX570" fmla="*/ 4676 w 10000"/>
                  <a:gd name="connsiteY570" fmla="*/ 8650 h 10000"/>
                  <a:gd name="connsiteX571" fmla="*/ 4690 w 10000"/>
                  <a:gd name="connsiteY571" fmla="*/ 8650 h 10000"/>
                  <a:gd name="connsiteX572" fmla="*/ 4698 w 10000"/>
                  <a:gd name="connsiteY572" fmla="*/ 8650 h 10000"/>
                  <a:gd name="connsiteX573" fmla="*/ 4704 w 10000"/>
                  <a:gd name="connsiteY573" fmla="*/ 8650 h 10000"/>
                  <a:gd name="connsiteX574" fmla="*/ 4706 w 10000"/>
                  <a:gd name="connsiteY574" fmla="*/ 8659 h 10000"/>
                  <a:gd name="connsiteX575" fmla="*/ 4706 w 10000"/>
                  <a:gd name="connsiteY575" fmla="*/ 8666 h 10000"/>
                  <a:gd name="connsiteX576" fmla="*/ 4723 w 10000"/>
                  <a:gd name="connsiteY576" fmla="*/ 8682 h 10000"/>
                  <a:gd name="connsiteX577" fmla="*/ 4737 w 10000"/>
                  <a:gd name="connsiteY577" fmla="*/ 8682 h 10000"/>
                  <a:gd name="connsiteX578" fmla="*/ 4745 w 10000"/>
                  <a:gd name="connsiteY578" fmla="*/ 8676 h 10000"/>
                  <a:gd name="connsiteX579" fmla="*/ 4756 w 10000"/>
                  <a:gd name="connsiteY579" fmla="*/ 8666 h 10000"/>
                  <a:gd name="connsiteX580" fmla="*/ 4765 w 10000"/>
                  <a:gd name="connsiteY580" fmla="*/ 8666 h 10000"/>
                  <a:gd name="connsiteX581" fmla="*/ 4765 w 10000"/>
                  <a:gd name="connsiteY581" fmla="*/ 8682 h 10000"/>
                  <a:gd name="connsiteX582" fmla="*/ 4770 w 10000"/>
                  <a:gd name="connsiteY582" fmla="*/ 8701 h 10000"/>
                  <a:gd name="connsiteX583" fmla="*/ 4778 w 10000"/>
                  <a:gd name="connsiteY583" fmla="*/ 8705 h 10000"/>
                  <a:gd name="connsiteX584" fmla="*/ 4795 w 10000"/>
                  <a:gd name="connsiteY584" fmla="*/ 8714 h 10000"/>
                  <a:gd name="connsiteX585" fmla="*/ 4812 w 10000"/>
                  <a:gd name="connsiteY585" fmla="*/ 8714 h 10000"/>
                  <a:gd name="connsiteX586" fmla="*/ 4825 w 10000"/>
                  <a:gd name="connsiteY586" fmla="*/ 8705 h 10000"/>
                  <a:gd name="connsiteX587" fmla="*/ 4825 w 10000"/>
                  <a:gd name="connsiteY587" fmla="*/ 8701 h 10000"/>
                  <a:gd name="connsiteX588" fmla="*/ 4828 w 10000"/>
                  <a:gd name="connsiteY588" fmla="*/ 8701 h 10000"/>
                  <a:gd name="connsiteX589" fmla="*/ 4837 w 10000"/>
                  <a:gd name="connsiteY589" fmla="*/ 8692 h 10000"/>
                  <a:gd name="connsiteX590" fmla="*/ 4842 w 10000"/>
                  <a:gd name="connsiteY590" fmla="*/ 8685 h 10000"/>
                  <a:gd name="connsiteX591" fmla="*/ 4859 w 10000"/>
                  <a:gd name="connsiteY591" fmla="*/ 8692 h 10000"/>
                  <a:gd name="connsiteX592" fmla="*/ 4870 w 10000"/>
                  <a:gd name="connsiteY592" fmla="*/ 8701 h 10000"/>
                  <a:gd name="connsiteX593" fmla="*/ 4878 w 10000"/>
                  <a:gd name="connsiteY593" fmla="*/ 8714 h 10000"/>
                  <a:gd name="connsiteX594" fmla="*/ 4892 w 10000"/>
                  <a:gd name="connsiteY594" fmla="*/ 8724 h 10000"/>
                  <a:gd name="connsiteX595" fmla="*/ 4900 w 10000"/>
                  <a:gd name="connsiteY595" fmla="*/ 8724 h 10000"/>
                  <a:gd name="connsiteX596" fmla="*/ 4906 w 10000"/>
                  <a:gd name="connsiteY596" fmla="*/ 8705 h 10000"/>
                  <a:gd name="connsiteX597" fmla="*/ 4925 w 10000"/>
                  <a:gd name="connsiteY597" fmla="*/ 8724 h 10000"/>
                  <a:gd name="connsiteX598" fmla="*/ 4939 w 10000"/>
                  <a:gd name="connsiteY598" fmla="*/ 8701 h 10000"/>
                  <a:gd name="connsiteX599" fmla="*/ 4950 w 10000"/>
                  <a:gd name="connsiteY599" fmla="*/ 8695 h 10000"/>
                  <a:gd name="connsiteX600" fmla="*/ 4956 w 10000"/>
                  <a:gd name="connsiteY600" fmla="*/ 8692 h 10000"/>
                  <a:gd name="connsiteX601" fmla="*/ 4986 w 10000"/>
                  <a:gd name="connsiteY601" fmla="*/ 8705 h 10000"/>
                  <a:gd name="connsiteX602" fmla="*/ 5003 w 10000"/>
                  <a:gd name="connsiteY602" fmla="*/ 8701 h 10000"/>
                  <a:gd name="connsiteX603" fmla="*/ 5011 w 10000"/>
                  <a:gd name="connsiteY603" fmla="*/ 8692 h 10000"/>
                  <a:gd name="connsiteX604" fmla="*/ 5028 w 10000"/>
                  <a:gd name="connsiteY604" fmla="*/ 8682 h 10000"/>
                  <a:gd name="connsiteX605" fmla="*/ 5030 w 10000"/>
                  <a:gd name="connsiteY605" fmla="*/ 8659 h 10000"/>
                  <a:gd name="connsiteX606" fmla="*/ 5039 w 10000"/>
                  <a:gd name="connsiteY606" fmla="*/ 8656 h 10000"/>
                  <a:gd name="connsiteX607" fmla="*/ 5053 w 10000"/>
                  <a:gd name="connsiteY607" fmla="*/ 8669 h 10000"/>
                  <a:gd name="connsiteX608" fmla="*/ 5061 w 10000"/>
                  <a:gd name="connsiteY608" fmla="*/ 8669 h 10000"/>
                  <a:gd name="connsiteX609" fmla="*/ 5061 w 10000"/>
                  <a:gd name="connsiteY609" fmla="*/ 8676 h 10000"/>
                  <a:gd name="connsiteX610" fmla="*/ 5069 w 10000"/>
                  <a:gd name="connsiteY610" fmla="*/ 8669 h 10000"/>
                  <a:gd name="connsiteX611" fmla="*/ 5083 w 10000"/>
                  <a:gd name="connsiteY611" fmla="*/ 8669 h 10000"/>
                  <a:gd name="connsiteX612" fmla="*/ 5100 w 10000"/>
                  <a:gd name="connsiteY612" fmla="*/ 8669 h 10000"/>
                  <a:gd name="connsiteX613" fmla="*/ 5119 w 10000"/>
                  <a:gd name="connsiteY613" fmla="*/ 8682 h 10000"/>
                  <a:gd name="connsiteX614" fmla="*/ 5136 w 10000"/>
                  <a:gd name="connsiteY614" fmla="*/ 8692 h 10000"/>
                  <a:gd name="connsiteX615" fmla="*/ 5161 w 10000"/>
                  <a:gd name="connsiteY615" fmla="*/ 8701 h 10000"/>
                  <a:gd name="connsiteX616" fmla="*/ 5183 w 10000"/>
                  <a:gd name="connsiteY616" fmla="*/ 8701 h 10000"/>
                  <a:gd name="connsiteX617" fmla="*/ 5199 w 10000"/>
                  <a:gd name="connsiteY617" fmla="*/ 8701 h 10000"/>
                  <a:gd name="connsiteX618" fmla="*/ 5213 w 10000"/>
                  <a:gd name="connsiteY618" fmla="*/ 8705 h 10000"/>
                  <a:gd name="connsiteX619" fmla="*/ 5224 w 10000"/>
                  <a:gd name="connsiteY619" fmla="*/ 8701 h 10000"/>
                  <a:gd name="connsiteX620" fmla="*/ 5230 w 10000"/>
                  <a:gd name="connsiteY620" fmla="*/ 8701 h 10000"/>
                  <a:gd name="connsiteX621" fmla="*/ 5241 w 10000"/>
                  <a:gd name="connsiteY621" fmla="*/ 8676 h 10000"/>
                  <a:gd name="connsiteX622" fmla="*/ 5247 w 10000"/>
                  <a:gd name="connsiteY622" fmla="*/ 8666 h 10000"/>
                  <a:gd name="connsiteX623" fmla="*/ 5249 w 10000"/>
                  <a:gd name="connsiteY623" fmla="*/ 8646 h 10000"/>
                  <a:gd name="connsiteX624" fmla="*/ 5249 w 10000"/>
                  <a:gd name="connsiteY624" fmla="*/ 8650 h 10000"/>
                  <a:gd name="connsiteX625" fmla="*/ 5255 w 10000"/>
                  <a:gd name="connsiteY625" fmla="*/ 8646 h 10000"/>
                  <a:gd name="connsiteX626" fmla="*/ 5271 w 10000"/>
                  <a:gd name="connsiteY626" fmla="*/ 8650 h 10000"/>
                  <a:gd name="connsiteX627" fmla="*/ 5288 w 10000"/>
                  <a:gd name="connsiteY627" fmla="*/ 8666 h 10000"/>
                  <a:gd name="connsiteX628" fmla="*/ 5296 w 10000"/>
                  <a:gd name="connsiteY628" fmla="*/ 8666 h 10000"/>
                  <a:gd name="connsiteX629" fmla="*/ 5310 w 10000"/>
                  <a:gd name="connsiteY629" fmla="*/ 8656 h 10000"/>
                  <a:gd name="connsiteX630" fmla="*/ 5321 w 10000"/>
                  <a:gd name="connsiteY630" fmla="*/ 8650 h 10000"/>
                  <a:gd name="connsiteX631" fmla="*/ 5338 w 10000"/>
                  <a:gd name="connsiteY631" fmla="*/ 8650 h 10000"/>
                  <a:gd name="connsiteX632" fmla="*/ 5360 w 10000"/>
                  <a:gd name="connsiteY632" fmla="*/ 8640 h 10000"/>
                  <a:gd name="connsiteX633" fmla="*/ 5366 w 10000"/>
                  <a:gd name="connsiteY633" fmla="*/ 8637 h 10000"/>
                  <a:gd name="connsiteX634" fmla="*/ 5368 w 10000"/>
                  <a:gd name="connsiteY634" fmla="*/ 8637 h 10000"/>
                  <a:gd name="connsiteX635" fmla="*/ 5382 w 10000"/>
                  <a:gd name="connsiteY635" fmla="*/ 8630 h 10000"/>
                  <a:gd name="connsiteX636" fmla="*/ 5391 w 10000"/>
                  <a:gd name="connsiteY636" fmla="*/ 8630 h 10000"/>
                  <a:gd name="connsiteX637" fmla="*/ 5402 w 10000"/>
                  <a:gd name="connsiteY637" fmla="*/ 8637 h 10000"/>
                  <a:gd name="connsiteX638" fmla="*/ 5418 w 10000"/>
                  <a:gd name="connsiteY638" fmla="*/ 8656 h 10000"/>
                  <a:gd name="connsiteX639" fmla="*/ 5432 w 10000"/>
                  <a:gd name="connsiteY639" fmla="*/ 8666 h 10000"/>
                  <a:gd name="connsiteX640" fmla="*/ 5443 w 10000"/>
                  <a:gd name="connsiteY640" fmla="*/ 8682 h 10000"/>
                  <a:gd name="connsiteX641" fmla="*/ 5457 w 10000"/>
                  <a:gd name="connsiteY641" fmla="*/ 8692 h 10000"/>
                  <a:gd name="connsiteX642" fmla="*/ 5471 w 10000"/>
                  <a:gd name="connsiteY642" fmla="*/ 8705 h 10000"/>
                  <a:gd name="connsiteX643" fmla="*/ 5488 w 10000"/>
                  <a:gd name="connsiteY643" fmla="*/ 8711 h 10000"/>
                  <a:gd name="connsiteX644" fmla="*/ 5490 w 10000"/>
                  <a:gd name="connsiteY644" fmla="*/ 8721 h 10000"/>
                  <a:gd name="connsiteX645" fmla="*/ 5512 w 10000"/>
                  <a:gd name="connsiteY645" fmla="*/ 8724 h 10000"/>
                  <a:gd name="connsiteX646" fmla="*/ 5521 w 10000"/>
                  <a:gd name="connsiteY646" fmla="*/ 8714 h 10000"/>
                  <a:gd name="connsiteX647" fmla="*/ 5524 w 10000"/>
                  <a:gd name="connsiteY647" fmla="*/ 8714 h 10000"/>
                  <a:gd name="connsiteX648" fmla="*/ 5532 w 10000"/>
                  <a:gd name="connsiteY648" fmla="*/ 8721 h 10000"/>
                  <a:gd name="connsiteX649" fmla="*/ 5540 w 10000"/>
                  <a:gd name="connsiteY649" fmla="*/ 8724 h 10000"/>
                  <a:gd name="connsiteX650" fmla="*/ 5562 w 10000"/>
                  <a:gd name="connsiteY650" fmla="*/ 8750 h 10000"/>
                  <a:gd name="connsiteX651" fmla="*/ 5562 w 10000"/>
                  <a:gd name="connsiteY651" fmla="*/ 8760 h 10000"/>
                  <a:gd name="connsiteX652" fmla="*/ 5571 w 10000"/>
                  <a:gd name="connsiteY652" fmla="*/ 8782 h 10000"/>
                  <a:gd name="connsiteX653" fmla="*/ 5579 w 10000"/>
                  <a:gd name="connsiteY653" fmla="*/ 8789 h 10000"/>
                  <a:gd name="connsiteX654" fmla="*/ 5593 w 10000"/>
                  <a:gd name="connsiteY654" fmla="*/ 8789 h 10000"/>
                  <a:gd name="connsiteX655" fmla="*/ 5596 w 10000"/>
                  <a:gd name="connsiteY655" fmla="*/ 8789 h 10000"/>
                  <a:gd name="connsiteX656" fmla="*/ 5626 w 10000"/>
                  <a:gd name="connsiteY656" fmla="*/ 8782 h 10000"/>
                  <a:gd name="connsiteX657" fmla="*/ 5629 w 10000"/>
                  <a:gd name="connsiteY657" fmla="*/ 8782 h 10000"/>
                  <a:gd name="connsiteX658" fmla="*/ 5637 w 10000"/>
                  <a:gd name="connsiteY658" fmla="*/ 8779 h 10000"/>
                  <a:gd name="connsiteX659" fmla="*/ 5648 w 10000"/>
                  <a:gd name="connsiteY659" fmla="*/ 8789 h 10000"/>
                  <a:gd name="connsiteX660" fmla="*/ 5665 w 10000"/>
                  <a:gd name="connsiteY660" fmla="*/ 8795 h 10000"/>
                  <a:gd name="connsiteX661" fmla="*/ 5676 w 10000"/>
                  <a:gd name="connsiteY661" fmla="*/ 8789 h 10000"/>
                  <a:gd name="connsiteX662" fmla="*/ 5684 w 10000"/>
                  <a:gd name="connsiteY662" fmla="*/ 8782 h 10000"/>
                  <a:gd name="connsiteX663" fmla="*/ 5693 w 10000"/>
                  <a:gd name="connsiteY663" fmla="*/ 8789 h 10000"/>
                  <a:gd name="connsiteX664" fmla="*/ 5715 w 10000"/>
                  <a:gd name="connsiteY664" fmla="*/ 8808 h 10000"/>
                  <a:gd name="connsiteX665" fmla="*/ 5731 w 10000"/>
                  <a:gd name="connsiteY665" fmla="*/ 8808 h 10000"/>
                  <a:gd name="connsiteX666" fmla="*/ 5740 w 10000"/>
                  <a:gd name="connsiteY666" fmla="*/ 8808 h 10000"/>
                  <a:gd name="connsiteX667" fmla="*/ 5765 w 10000"/>
                  <a:gd name="connsiteY667" fmla="*/ 8818 h 10000"/>
                  <a:gd name="connsiteX668" fmla="*/ 5781 w 10000"/>
                  <a:gd name="connsiteY668" fmla="*/ 8824 h 10000"/>
                  <a:gd name="connsiteX669" fmla="*/ 5798 w 10000"/>
                  <a:gd name="connsiteY669" fmla="*/ 8834 h 10000"/>
                  <a:gd name="connsiteX670" fmla="*/ 5814 w 10000"/>
                  <a:gd name="connsiteY670" fmla="*/ 8837 h 10000"/>
                  <a:gd name="connsiteX671" fmla="*/ 5831 w 10000"/>
                  <a:gd name="connsiteY671" fmla="*/ 8844 h 10000"/>
                  <a:gd name="connsiteX672" fmla="*/ 5842 w 10000"/>
                  <a:gd name="connsiteY672" fmla="*/ 8847 h 10000"/>
                  <a:gd name="connsiteX673" fmla="*/ 5859 w 10000"/>
                  <a:gd name="connsiteY673" fmla="*/ 8857 h 10000"/>
                  <a:gd name="connsiteX674" fmla="*/ 5870 w 10000"/>
                  <a:gd name="connsiteY674" fmla="*/ 8867 h 10000"/>
                  <a:gd name="connsiteX675" fmla="*/ 5878 w 10000"/>
                  <a:gd name="connsiteY675" fmla="*/ 8873 h 10000"/>
                  <a:gd name="connsiteX676" fmla="*/ 5895 w 10000"/>
                  <a:gd name="connsiteY676" fmla="*/ 8873 h 10000"/>
                  <a:gd name="connsiteX677" fmla="*/ 5911 w 10000"/>
                  <a:gd name="connsiteY677" fmla="*/ 8873 h 10000"/>
                  <a:gd name="connsiteX678" fmla="*/ 5931 w 10000"/>
                  <a:gd name="connsiteY678" fmla="*/ 8873 h 10000"/>
                  <a:gd name="connsiteX679" fmla="*/ 5950 w 10000"/>
                  <a:gd name="connsiteY679" fmla="*/ 8867 h 10000"/>
                  <a:gd name="connsiteX680" fmla="*/ 5967 w 10000"/>
                  <a:gd name="connsiteY680" fmla="*/ 8867 h 10000"/>
                  <a:gd name="connsiteX681" fmla="*/ 5975 w 10000"/>
                  <a:gd name="connsiteY681" fmla="*/ 8873 h 10000"/>
                  <a:gd name="connsiteX682" fmla="*/ 6000 w 10000"/>
                  <a:gd name="connsiteY682" fmla="*/ 8883 h 10000"/>
                  <a:gd name="connsiteX683" fmla="*/ 5997 w 10000"/>
                  <a:gd name="connsiteY683" fmla="*/ 8886 h 10000"/>
                  <a:gd name="connsiteX684" fmla="*/ 5997 w 10000"/>
                  <a:gd name="connsiteY684" fmla="*/ 8896 h 10000"/>
                  <a:gd name="connsiteX685" fmla="*/ 6014 w 10000"/>
                  <a:gd name="connsiteY685" fmla="*/ 8892 h 10000"/>
                  <a:gd name="connsiteX686" fmla="*/ 6028 w 10000"/>
                  <a:gd name="connsiteY686" fmla="*/ 8892 h 10000"/>
                  <a:gd name="connsiteX687" fmla="*/ 6053 w 10000"/>
                  <a:gd name="connsiteY687" fmla="*/ 8886 h 10000"/>
                  <a:gd name="connsiteX688" fmla="*/ 6072 w 10000"/>
                  <a:gd name="connsiteY688" fmla="*/ 8876 h 10000"/>
                  <a:gd name="connsiteX689" fmla="*/ 6089 w 10000"/>
                  <a:gd name="connsiteY689" fmla="*/ 8867 h 10000"/>
                  <a:gd name="connsiteX690" fmla="*/ 6111 w 10000"/>
                  <a:gd name="connsiteY690" fmla="*/ 8857 h 10000"/>
                  <a:gd name="connsiteX691" fmla="*/ 6127 w 10000"/>
                  <a:gd name="connsiteY691" fmla="*/ 8847 h 10000"/>
                  <a:gd name="connsiteX692" fmla="*/ 6152 w 10000"/>
                  <a:gd name="connsiteY692" fmla="*/ 8834 h 10000"/>
                  <a:gd name="connsiteX693" fmla="*/ 6183 w 10000"/>
                  <a:gd name="connsiteY693" fmla="*/ 8828 h 10000"/>
                  <a:gd name="connsiteX694" fmla="*/ 6175 w 10000"/>
                  <a:gd name="connsiteY694" fmla="*/ 8844 h 10000"/>
                  <a:gd name="connsiteX695" fmla="*/ 6169 w 10000"/>
                  <a:gd name="connsiteY695" fmla="*/ 8863 h 10000"/>
                  <a:gd name="connsiteX696" fmla="*/ 6158 w 10000"/>
                  <a:gd name="connsiteY696" fmla="*/ 8886 h 10000"/>
                  <a:gd name="connsiteX697" fmla="*/ 6152 w 10000"/>
                  <a:gd name="connsiteY697" fmla="*/ 8896 h 10000"/>
                  <a:gd name="connsiteX698" fmla="*/ 6150 w 10000"/>
                  <a:gd name="connsiteY698" fmla="*/ 8909 h 10000"/>
                  <a:gd name="connsiteX699" fmla="*/ 6152 w 10000"/>
                  <a:gd name="connsiteY699" fmla="*/ 8938 h 10000"/>
                  <a:gd name="connsiteX700" fmla="*/ 6158 w 10000"/>
                  <a:gd name="connsiteY700" fmla="*/ 8957 h 10000"/>
                  <a:gd name="connsiteX701" fmla="*/ 6161 w 10000"/>
                  <a:gd name="connsiteY701" fmla="*/ 8980 h 10000"/>
                  <a:gd name="connsiteX702" fmla="*/ 6166 w 10000"/>
                  <a:gd name="connsiteY702" fmla="*/ 8999 h 10000"/>
                  <a:gd name="connsiteX703" fmla="*/ 6175 w 10000"/>
                  <a:gd name="connsiteY703" fmla="*/ 9032 h 10000"/>
                  <a:gd name="connsiteX704" fmla="*/ 6183 w 10000"/>
                  <a:gd name="connsiteY704" fmla="*/ 9051 h 10000"/>
                  <a:gd name="connsiteX705" fmla="*/ 6191 w 10000"/>
                  <a:gd name="connsiteY705" fmla="*/ 9064 h 10000"/>
                  <a:gd name="connsiteX706" fmla="*/ 6194 w 10000"/>
                  <a:gd name="connsiteY706" fmla="*/ 9084 h 10000"/>
                  <a:gd name="connsiteX707" fmla="*/ 6208 w 10000"/>
                  <a:gd name="connsiteY707" fmla="*/ 9103 h 10000"/>
                  <a:gd name="connsiteX708" fmla="*/ 6208 w 10000"/>
                  <a:gd name="connsiteY708" fmla="*/ 9113 h 10000"/>
                  <a:gd name="connsiteX709" fmla="*/ 6216 w 10000"/>
                  <a:gd name="connsiteY709" fmla="*/ 9129 h 10000"/>
                  <a:gd name="connsiteX710" fmla="*/ 6230 w 10000"/>
                  <a:gd name="connsiteY710" fmla="*/ 9148 h 10000"/>
                  <a:gd name="connsiteX711" fmla="*/ 6241 w 10000"/>
                  <a:gd name="connsiteY711" fmla="*/ 9165 h 10000"/>
                  <a:gd name="connsiteX712" fmla="*/ 6249 w 10000"/>
                  <a:gd name="connsiteY712" fmla="*/ 9168 h 10000"/>
                  <a:gd name="connsiteX713" fmla="*/ 6266 w 10000"/>
                  <a:gd name="connsiteY713" fmla="*/ 9184 h 10000"/>
                  <a:gd name="connsiteX714" fmla="*/ 6280 w 10000"/>
                  <a:gd name="connsiteY714" fmla="*/ 9184 h 10000"/>
                  <a:gd name="connsiteX715" fmla="*/ 6288 w 10000"/>
                  <a:gd name="connsiteY715" fmla="*/ 9177 h 10000"/>
                  <a:gd name="connsiteX716" fmla="*/ 6299 w 10000"/>
                  <a:gd name="connsiteY716" fmla="*/ 9187 h 10000"/>
                  <a:gd name="connsiteX717" fmla="*/ 6305 w 10000"/>
                  <a:gd name="connsiteY717" fmla="*/ 9197 h 10000"/>
                  <a:gd name="connsiteX718" fmla="*/ 6310 w 10000"/>
                  <a:gd name="connsiteY718" fmla="*/ 9197 h 10000"/>
                  <a:gd name="connsiteX719" fmla="*/ 6321 w 10000"/>
                  <a:gd name="connsiteY719" fmla="*/ 9213 h 10000"/>
                  <a:gd name="connsiteX720" fmla="*/ 6335 w 10000"/>
                  <a:gd name="connsiteY720" fmla="*/ 9223 h 10000"/>
                  <a:gd name="connsiteX721" fmla="*/ 6338 w 10000"/>
                  <a:gd name="connsiteY721" fmla="*/ 9223 h 10000"/>
                  <a:gd name="connsiteX722" fmla="*/ 6355 w 10000"/>
                  <a:gd name="connsiteY722" fmla="*/ 9226 h 10000"/>
                  <a:gd name="connsiteX723" fmla="*/ 6363 w 10000"/>
                  <a:gd name="connsiteY723" fmla="*/ 9236 h 10000"/>
                  <a:gd name="connsiteX724" fmla="*/ 6380 w 10000"/>
                  <a:gd name="connsiteY724" fmla="*/ 9258 h 10000"/>
                  <a:gd name="connsiteX725" fmla="*/ 6393 w 10000"/>
                  <a:gd name="connsiteY725" fmla="*/ 9278 h 10000"/>
                  <a:gd name="connsiteX726" fmla="*/ 6396 w 10000"/>
                  <a:gd name="connsiteY726" fmla="*/ 9288 h 10000"/>
                  <a:gd name="connsiteX727" fmla="*/ 6407 w 10000"/>
                  <a:gd name="connsiteY727" fmla="*/ 9297 h 10000"/>
                  <a:gd name="connsiteX728" fmla="*/ 6410 w 10000"/>
                  <a:gd name="connsiteY728" fmla="*/ 9307 h 10000"/>
                  <a:gd name="connsiteX729" fmla="*/ 6416 w 10000"/>
                  <a:gd name="connsiteY729" fmla="*/ 9317 h 10000"/>
                  <a:gd name="connsiteX730" fmla="*/ 6424 w 10000"/>
                  <a:gd name="connsiteY730" fmla="*/ 9326 h 10000"/>
                  <a:gd name="connsiteX731" fmla="*/ 6435 w 10000"/>
                  <a:gd name="connsiteY731" fmla="*/ 9336 h 10000"/>
                  <a:gd name="connsiteX732" fmla="*/ 6443 w 10000"/>
                  <a:gd name="connsiteY732" fmla="*/ 9346 h 10000"/>
                  <a:gd name="connsiteX733" fmla="*/ 6449 w 10000"/>
                  <a:gd name="connsiteY733" fmla="*/ 9362 h 10000"/>
                  <a:gd name="connsiteX734" fmla="*/ 6452 w 10000"/>
                  <a:gd name="connsiteY734" fmla="*/ 9372 h 10000"/>
                  <a:gd name="connsiteX735" fmla="*/ 6449 w 10000"/>
                  <a:gd name="connsiteY735" fmla="*/ 9381 h 10000"/>
                  <a:gd name="connsiteX736" fmla="*/ 6465 w 10000"/>
                  <a:gd name="connsiteY736" fmla="*/ 9394 h 10000"/>
                  <a:gd name="connsiteX737" fmla="*/ 6468 w 10000"/>
                  <a:gd name="connsiteY737" fmla="*/ 9420 h 10000"/>
                  <a:gd name="connsiteX738" fmla="*/ 6493 w 10000"/>
                  <a:gd name="connsiteY738" fmla="*/ 9430 h 10000"/>
                  <a:gd name="connsiteX739" fmla="*/ 6507 w 10000"/>
                  <a:gd name="connsiteY739" fmla="*/ 9440 h 10000"/>
                  <a:gd name="connsiteX740" fmla="*/ 6524 w 10000"/>
                  <a:gd name="connsiteY740" fmla="*/ 9459 h 10000"/>
                  <a:gd name="connsiteX741" fmla="*/ 6532 w 10000"/>
                  <a:gd name="connsiteY741" fmla="*/ 9485 h 10000"/>
                  <a:gd name="connsiteX742" fmla="*/ 6537 w 10000"/>
                  <a:gd name="connsiteY742" fmla="*/ 9498 h 10000"/>
                  <a:gd name="connsiteX743" fmla="*/ 6571 w 10000"/>
                  <a:gd name="connsiteY743" fmla="*/ 9508 h 10000"/>
                  <a:gd name="connsiteX744" fmla="*/ 6596 w 10000"/>
                  <a:gd name="connsiteY744" fmla="*/ 9508 h 10000"/>
                  <a:gd name="connsiteX745" fmla="*/ 6637 w 10000"/>
                  <a:gd name="connsiteY745" fmla="*/ 9517 h 10000"/>
                  <a:gd name="connsiteX746" fmla="*/ 6662 w 10000"/>
                  <a:gd name="connsiteY746" fmla="*/ 9524 h 10000"/>
                  <a:gd name="connsiteX747" fmla="*/ 6679 w 10000"/>
                  <a:gd name="connsiteY747" fmla="*/ 9517 h 10000"/>
                  <a:gd name="connsiteX748" fmla="*/ 6679 w 10000"/>
                  <a:gd name="connsiteY748" fmla="*/ 9505 h 10000"/>
                  <a:gd name="connsiteX749" fmla="*/ 6690 w 10000"/>
                  <a:gd name="connsiteY749" fmla="*/ 9485 h 10000"/>
                  <a:gd name="connsiteX750" fmla="*/ 6693 w 10000"/>
                  <a:gd name="connsiteY750" fmla="*/ 9479 h 10000"/>
                  <a:gd name="connsiteX751" fmla="*/ 6706 w 10000"/>
                  <a:gd name="connsiteY751" fmla="*/ 9469 h 10000"/>
                  <a:gd name="connsiteX752" fmla="*/ 6709 w 10000"/>
                  <a:gd name="connsiteY752" fmla="*/ 9462 h 10000"/>
                  <a:gd name="connsiteX753" fmla="*/ 6717 w 10000"/>
                  <a:gd name="connsiteY753" fmla="*/ 9459 h 10000"/>
                  <a:gd name="connsiteX754" fmla="*/ 6726 w 10000"/>
                  <a:gd name="connsiteY754" fmla="*/ 9459 h 10000"/>
                  <a:gd name="connsiteX755" fmla="*/ 6742 w 10000"/>
                  <a:gd name="connsiteY755" fmla="*/ 9462 h 10000"/>
                  <a:gd name="connsiteX756" fmla="*/ 6759 w 10000"/>
                  <a:gd name="connsiteY756" fmla="*/ 9479 h 10000"/>
                  <a:gd name="connsiteX757" fmla="*/ 6781 w 10000"/>
                  <a:gd name="connsiteY757" fmla="*/ 9485 h 10000"/>
                  <a:gd name="connsiteX758" fmla="*/ 6795 w 10000"/>
                  <a:gd name="connsiteY758" fmla="*/ 9485 h 10000"/>
                  <a:gd name="connsiteX759" fmla="*/ 6803 w 10000"/>
                  <a:gd name="connsiteY759" fmla="*/ 9498 h 10000"/>
                  <a:gd name="connsiteX760" fmla="*/ 6806 w 10000"/>
                  <a:gd name="connsiteY760" fmla="*/ 9508 h 10000"/>
                  <a:gd name="connsiteX761" fmla="*/ 6823 w 10000"/>
                  <a:gd name="connsiteY761" fmla="*/ 9514 h 10000"/>
                  <a:gd name="connsiteX762" fmla="*/ 6831 w 10000"/>
                  <a:gd name="connsiteY762" fmla="*/ 9514 h 10000"/>
                  <a:gd name="connsiteX763" fmla="*/ 6848 w 10000"/>
                  <a:gd name="connsiteY763" fmla="*/ 9514 h 10000"/>
                  <a:gd name="connsiteX764" fmla="*/ 6856 w 10000"/>
                  <a:gd name="connsiteY764" fmla="*/ 9517 h 10000"/>
                  <a:gd name="connsiteX765" fmla="*/ 6878 w 10000"/>
                  <a:gd name="connsiteY765" fmla="*/ 9524 h 10000"/>
                  <a:gd name="connsiteX766" fmla="*/ 6895 w 10000"/>
                  <a:gd name="connsiteY766" fmla="*/ 9524 h 10000"/>
                  <a:gd name="connsiteX767" fmla="*/ 6917 w 10000"/>
                  <a:gd name="connsiteY767" fmla="*/ 9527 h 10000"/>
                  <a:gd name="connsiteX768" fmla="*/ 6934 w 10000"/>
                  <a:gd name="connsiteY768" fmla="*/ 9534 h 10000"/>
                  <a:gd name="connsiteX769" fmla="*/ 6961 w 10000"/>
                  <a:gd name="connsiteY769" fmla="*/ 9543 h 10000"/>
                  <a:gd name="connsiteX770" fmla="*/ 6989 w 10000"/>
                  <a:gd name="connsiteY770" fmla="*/ 9547 h 10000"/>
                  <a:gd name="connsiteX771" fmla="*/ 7014 w 10000"/>
                  <a:gd name="connsiteY771" fmla="*/ 9543 h 10000"/>
                  <a:gd name="connsiteX772" fmla="*/ 7033 w 10000"/>
                  <a:gd name="connsiteY772" fmla="*/ 9543 h 10000"/>
                  <a:gd name="connsiteX773" fmla="*/ 7042 w 10000"/>
                  <a:gd name="connsiteY773" fmla="*/ 9547 h 10000"/>
                  <a:gd name="connsiteX774" fmla="*/ 7069 w 10000"/>
                  <a:gd name="connsiteY774" fmla="*/ 9647 h 10000"/>
                  <a:gd name="connsiteX775" fmla="*/ 7122 w 10000"/>
                  <a:gd name="connsiteY775" fmla="*/ 9734 h 10000"/>
                  <a:gd name="connsiteX776" fmla="*/ 7147 w 10000"/>
                  <a:gd name="connsiteY776" fmla="*/ 9744 h 10000"/>
                  <a:gd name="connsiteX777" fmla="*/ 7169 w 10000"/>
                  <a:gd name="connsiteY777" fmla="*/ 9741 h 10000"/>
                  <a:gd name="connsiteX778" fmla="*/ 7177 w 10000"/>
                  <a:gd name="connsiteY778" fmla="*/ 9744 h 10000"/>
                  <a:gd name="connsiteX779" fmla="*/ 7186 w 10000"/>
                  <a:gd name="connsiteY779" fmla="*/ 9754 h 10000"/>
                  <a:gd name="connsiteX780" fmla="*/ 7191 w 10000"/>
                  <a:gd name="connsiteY780" fmla="*/ 9773 h 10000"/>
                  <a:gd name="connsiteX781" fmla="*/ 7208 w 10000"/>
                  <a:gd name="connsiteY781" fmla="*/ 9783 h 10000"/>
                  <a:gd name="connsiteX782" fmla="*/ 7219 w 10000"/>
                  <a:gd name="connsiteY782" fmla="*/ 9793 h 10000"/>
                  <a:gd name="connsiteX783" fmla="*/ 7235 w 10000"/>
                  <a:gd name="connsiteY783" fmla="*/ 9802 h 10000"/>
                  <a:gd name="connsiteX784" fmla="*/ 7249 w 10000"/>
                  <a:gd name="connsiteY784" fmla="*/ 9819 h 10000"/>
                  <a:gd name="connsiteX785" fmla="*/ 7255 w 10000"/>
                  <a:gd name="connsiteY785" fmla="*/ 9835 h 10000"/>
                  <a:gd name="connsiteX786" fmla="*/ 7255 w 10000"/>
                  <a:gd name="connsiteY786" fmla="*/ 9848 h 10000"/>
                  <a:gd name="connsiteX787" fmla="*/ 7249 w 10000"/>
                  <a:gd name="connsiteY787" fmla="*/ 9848 h 10000"/>
                  <a:gd name="connsiteX788" fmla="*/ 7244 w 10000"/>
                  <a:gd name="connsiteY788" fmla="*/ 9858 h 10000"/>
                  <a:gd name="connsiteX789" fmla="*/ 7235 w 10000"/>
                  <a:gd name="connsiteY789" fmla="*/ 9883 h 10000"/>
                  <a:gd name="connsiteX790" fmla="*/ 7244 w 10000"/>
                  <a:gd name="connsiteY790" fmla="*/ 9903 h 10000"/>
                  <a:gd name="connsiteX791" fmla="*/ 7258 w 10000"/>
                  <a:gd name="connsiteY791" fmla="*/ 9926 h 10000"/>
                  <a:gd name="connsiteX792" fmla="*/ 7263 w 10000"/>
                  <a:gd name="connsiteY792" fmla="*/ 9948 h 10000"/>
                  <a:gd name="connsiteX793" fmla="*/ 7274 w 10000"/>
                  <a:gd name="connsiteY793" fmla="*/ 9968 h 10000"/>
                  <a:gd name="connsiteX794" fmla="*/ 7283 w 10000"/>
                  <a:gd name="connsiteY794" fmla="*/ 9987 h 10000"/>
                  <a:gd name="connsiteX795" fmla="*/ 7291 w 10000"/>
                  <a:gd name="connsiteY795" fmla="*/ 10000 h 10000"/>
                  <a:gd name="connsiteX796" fmla="*/ 7305 w 10000"/>
                  <a:gd name="connsiteY796" fmla="*/ 9997 h 10000"/>
                  <a:gd name="connsiteX797" fmla="*/ 7313 w 10000"/>
                  <a:gd name="connsiteY797" fmla="*/ 9977 h 10000"/>
                  <a:gd name="connsiteX798" fmla="*/ 7324 w 10000"/>
                  <a:gd name="connsiteY798" fmla="*/ 9968 h 10000"/>
                  <a:gd name="connsiteX799" fmla="*/ 7341 w 10000"/>
                  <a:gd name="connsiteY799" fmla="*/ 9971 h 10000"/>
                  <a:gd name="connsiteX800" fmla="*/ 7368 w 10000"/>
                  <a:gd name="connsiteY800" fmla="*/ 9987 h 10000"/>
                  <a:gd name="connsiteX801" fmla="*/ 7380 w 10000"/>
                  <a:gd name="connsiteY801" fmla="*/ 9990 h 10000"/>
                  <a:gd name="connsiteX802" fmla="*/ 7393 w 10000"/>
                  <a:gd name="connsiteY802" fmla="*/ 9981 h 10000"/>
                  <a:gd name="connsiteX803" fmla="*/ 7404 w 10000"/>
                  <a:gd name="connsiteY803" fmla="*/ 9968 h 10000"/>
                  <a:gd name="connsiteX804" fmla="*/ 7418 w 10000"/>
                  <a:gd name="connsiteY804" fmla="*/ 9948 h 10000"/>
                  <a:gd name="connsiteX805" fmla="*/ 7427 w 10000"/>
                  <a:gd name="connsiteY805" fmla="*/ 9922 h 10000"/>
                  <a:gd name="connsiteX806" fmla="*/ 7427 w 10000"/>
                  <a:gd name="connsiteY806" fmla="*/ 9906 h 10000"/>
                  <a:gd name="connsiteX807" fmla="*/ 7404 w 10000"/>
                  <a:gd name="connsiteY807" fmla="*/ 9877 h 10000"/>
                  <a:gd name="connsiteX808" fmla="*/ 7388 w 10000"/>
                  <a:gd name="connsiteY808" fmla="*/ 9854 h 10000"/>
                  <a:gd name="connsiteX809" fmla="*/ 7385 w 10000"/>
                  <a:gd name="connsiteY809" fmla="*/ 9845 h 10000"/>
                  <a:gd name="connsiteX810" fmla="*/ 7385 w 10000"/>
                  <a:gd name="connsiteY810" fmla="*/ 9825 h 10000"/>
                  <a:gd name="connsiteX811" fmla="*/ 7385 w 10000"/>
                  <a:gd name="connsiteY811" fmla="*/ 9819 h 10000"/>
                  <a:gd name="connsiteX812" fmla="*/ 7393 w 10000"/>
                  <a:gd name="connsiteY812" fmla="*/ 9809 h 10000"/>
                  <a:gd name="connsiteX813" fmla="*/ 7404 w 10000"/>
                  <a:gd name="connsiteY813" fmla="*/ 9793 h 10000"/>
                  <a:gd name="connsiteX814" fmla="*/ 7413 w 10000"/>
                  <a:gd name="connsiteY814" fmla="*/ 9783 h 10000"/>
                  <a:gd name="connsiteX815" fmla="*/ 7404 w 10000"/>
                  <a:gd name="connsiteY815" fmla="*/ 9770 h 10000"/>
                  <a:gd name="connsiteX816" fmla="*/ 7388 w 10000"/>
                  <a:gd name="connsiteY816" fmla="*/ 9760 h 10000"/>
                  <a:gd name="connsiteX817" fmla="*/ 7371 w 10000"/>
                  <a:gd name="connsiteY817" fmla="*/ 9744 h 10000"/>
                  <a:gd name="connsiteX818" fmla="*/ 7363 w 10000"/>
                  <a:gd name="connsiteY818" fmla="*/ 9731 h 10000"/>
                  <a:gd name="connsiteX819" fmla="*/ 7355 w 10000"/>
                  <a:gd name="connsiteY819" fmla="*/ 9715 h 10000"/>
                  <a:gd name="connsiteX820" fmla="*/ 7360 w 10000"/>
                  <a:gd name="connsiteY820" fmla="*/ 9686 h 10000"/>
                  <a:gd name="connsiteX821" fmla="*/ 7363 w 10000"/>
                  <a:gd name="connsiteY821" fmla="*/ 9657 h 10000"/>
                  <a:gd name="connsiteX822" fmla="*/ 7360 w 10000"/>
                  <a:gd name="connsiteY822" fmla="*/ 9631 h 10000"/>
                  <a:gd name="connsiteX823" fmla="*/ 7346 w 10000"/>
                  <a:gd name="connsiteY823" fmla="*/ 9611 h 10000"/>
                  <a:gd name="connsiteX824" fmla="*/ 7332 w 10000"/>
                  <a:gd name="connsiteY824" fmla="*/ 9585 h 10000"/>
                  <a:gd name="connsiteX825" fmla="*/ 7324 w 10000"/>
                  <a:gd name="connsiteY825" fmla="*/ 9573 h 10000"/>
                  <a:gd name="connsiteX826" fmla="*/ 7324 w 10000"/>
                  <a:gd name="connsiteY826" fmla="*/ 9553 h 10000"/>
                  <a:gd name="connsiteX827" fmla="*/ 7324 w 10000"/>
                  <a:gd name="connsiteY827" fmla="*/ 9543 h 10000"/>
                  <a:gd name="connsiteX828" fmla="*/ 7324 w 10000"/>
                  <a:gd name="connsiteY828" fmla="*/ 9517 h 10000"/>
                  <a:gd name="connsiteX829" fmla="*/ 7324 w 10000"/>
                  <a:gd name="connsiteY829" fmla="*/ 9498 h 10000"/>
                  <a:gd name="connsiteX830" fmla="*/ 7332 w 10000"/>
                  <a:gd name="connsiteY830" fmla="*/ 9479 h 10000"/>
                  <a:gd name="connsiteX831" fmla="*/ 7341 w 10000"/>
                  <a:gd name="connsiteY831" fmla="*/ 9462 h 10000"/>
                  <a:gd name="connsiteX832" fmla="*/ 7352 w 10000"/>
                  <a:gd name="connsiteY832" fmla="*/ 9459 h 10000"/>
                  <a:gd name="connsiteX833" fmla="*/ 7360 w 10000"/>
                  <a:gd name="connsiteY833" fmla="*/ 9443 h 10000"/>
                  <a:gd name="connsiteX834" fmla="*/ 7363 w 10000"/>
                  <a:gd name="connsiteY834" fmla="*/ 9433 h 10000"/>
                  <a:gd name="connsiteX835" fmla="*/ 7377 w 10000"/>
                  <a:gd name="connsiteY835" fmla="*/ 9433 h 10000"/>
                  <a:gd name="connsiteX836" fmla="*/ 7388 w 10000"/>
                  <a:gd name="connsiteY836" fmla="*/ 9430 h 10000"/>
                  <a:gd name="connsiteX837" fmla="*/ 7396 w 10000"/>
                  <a:gd name="connsiteY837" fmla="*/ 9430 h 10000"/>
                  <a:gd name="connsiteX838" fmla="*/ 7402 w 10000"/>
                  <a:gd name="connsiteY838" fmla="*/ 9424 h 10000"/>
                  <a:gd name="connsiteX839" fmla="*/ 7396 w 10000"/>
                  <a:gd name="connsiteY839" fmla="*/ 9414 h 10000"/>
                  <a:gd name="connsiteX840" fmla="*/ 7388 w 10000"/>
                  <a:gd name="connsiteY840" fmla="*/ 9401 h 10000"/>
                  <a:gd name="connsiteX841" fmla="*/ 7371 w 10000"/>
                  <a:gd name="connsiteY841" fmla="*/ 9391 h 10000"/>
                  <a:gd name="connsiteX842" fmla="*/ 7355 w 10000"/>
                  <a:gd name="connsiteY842" fmla="*/ 9375 h 10000"/>
                  <a:gd name="connsiteX843" fmla="*/ 7332 w 10000"/>
                  <a:gd name="connsiteY843" fmla="*/ 9356 h 10000"/>
                  <a:gd name="connsiteX844" fmla="*/ 7313 w 10000"/>
                  <a:gd name="connsiteY844" fmla="*/ 9330 h 10000"/>
                  <a:gd name="connsiteX845" fmla="*/ 7307 w 10000"/>
                  <a:gd name="connsiteY845" fmla="*/ 9310 h 10000"/>
                  <a:gd name="connsiteX846" fmla="*/ 7305 w 10000"/>
                  <a:gd name="connsiteY846" fmla="*/ 9291 h 10000"/>
                  <a:gd name="connsiteX847" fmla="*/ 7305 w 10000"/>
                  <a:gd name="connsiteY847" fmla="*/ 9278 h 10000"/>
                  <a:gd name="connsiteX848" fmla="*/ 7296 w 10000"/>
                  <a:gd name="connsiteY848" fmla="*/ 9268 h 10000"/>
                  <a:gd name="connsiteX849" fmla="*/ 7296 w 10000"/>
                  <a:gd name="connsiteY849" fmla="*/ 9249 h 10000"/>
                  <a:gd name="connsiteX850" fmla="*/ 7291 w 10000"/>
                  <a:gd name="connsiteY850" fmla="*/ 9226 h 10000"/>
                  <a:gd name="connsiteX851" fmla="*/ 7283 w 10000"/>
                  <a:gd name="connsiteY851" fmla="*/ 9213 h 10000"/>
                  <a:gd name="connsiteX852" fmla="*/ 7274 w 10000"/>
                  <a:gd name="connsiteY852" fmla="*/ 9194 h 10000"/>
                  <a:gd name="connsiteX853" fmla="*/ 7274 w 10000"/>
                  <a:gd name="connsiteY853" fmla="*/ 9174 h 10000"/>
                  <a:gd name="connsiteX854" fmla="*/ 7280 w 10000"/>
                  <a:gd name="connsiteY854" fmla="*/ 9148 h 10000"/>
                  <a:gd name="connsiteX855" fmla="*/ 7283 w 10000"/>
                  <a:gd name="connsiteY855" fmla="*/ 9119 h 10000"/>
                  <a:gd name="connsiteX856" fmla="*/ 7291 w 10000"/>
                  <a:gd name="connsiteY856" fmla="*/ 9100 h 10000"/>
                  <a:gd name="connsiteX857" fmla="*/ 7307 w 10000"/>
                  <a:gd name="connsiteY857" fmla="*/ 9080 h 10000"/>
                  <a:gd name="connsiteX858" fmla="*/ 7324 w 10000"/>
                  <a:gd name="connsiteY858" fmla="*/ 9054 h 10000"/>
                  <a:gd name="connsiteX859" fmla="*/ 7341 w 10000"/>
                  <a:gd name="connsiteY859" fmla="*/ 9054 h 10000"/>
                  <a:gd name="connsiteX860" fmla="*/ 7352 w 10000"/>
                  <a:gd name="connsiteY860" fmla="*/ 9054 h 10000"/>
                  <a:gd name="connsiteX861" fmla="*/ 7346 w 10000"/>
                  <a:gd name="connsiteY861" fmla="*/ 9032 h 10000"/>
                  <a:gd name="connsiteX862" fmla="*/ 7341 w 10000"/>
                  <a:gd name="connsiteY862" fmla="*/ 9022 h 10000"/>
                  <a:gd name="connsiteX863" fmla="*/ 7352 w 10000"/>
                  <a:gd name="connsiteY863" fmla="*/ 8999 h 10000"/>
                  <a:gd name="connsiteX864" fmla="*/ 7360 w 10000"/>
                  <a:gd name="connsiteY864" fmla="*/ 8967 h 10000"/>
                  <a:gd name="connsiteX865" fmla="*/ 7368 w 10000"/>
                  <a:gd name="connsiteY865" fmla="*/ 8922 h 10000"/>
                  <a:gd name="connsiteX866" fmla="*/ 7377 w 10000"/>
                  <a:gd name="connsiteY866" fmla="*/ 8896 h 10000"/>
                  <a:gd name="connsiteX867" fmla="*/ 7380 w 10000"/>
                  <a:gd name="connsiteY867" fmla="*/ 8867 h 10000"/>
                  <a:gd name="connsiteX868" fmla="*/ 7402 w 10000"/>
                  <a:gd name="connsiteY868" fmla="*/ 8824 h 10000"/>
                  <a:gd name="connsiteX869" fmla="*/ 7402 w 10000"/>
                  <a:gd name="connsiteY869" fmla="*/ 8808 h 10000"/>
                  <a:gd name="connsiteX870" fmla="*/ 7393 w 10000"/>
                  <a:gd name="connsiteY870" fmla="*/ 8795 h 10000"/>
                  <a:gd name="connsiteX871" fmla="*/ 7388 w 10000"/>
                  <a:gd name="connsiteY871" fmla="*/ 8799 h 10000"/>
                  <a:gd name="connsiteX872" fmla="*/ 7396 w 10000"/>
                  <a:gd name="connsiteY872" fmla="*/ 8789 h 10000"/>
                  <a:gd name="connsiteX873" fmla="*/ 7404 w 10000"/>
                  <a:gd name="connsiteY873" fmla="*/ 8789 h 10000"/>
                  <a:gd name="connsiteX874" fmla="*/ 7421 w 10000"/>
                  <a:gd name="connsiteY874" fmla="*/ 8769 h 10000"/>
                  <a:gd name="connsiteX875" fmla="*/ 7443 w 10000"/>
                  <a:gd name="connsiteY875" fmla="*/ 8763 h 10000"/>
                  <a:gd name="connsiteX876" fmla="*/ 7452 w 10000"/>
                  <a:gd name="connsiteY876" fmla="*/ 8769 h 10000"/>
                  <a:gd name="connsiteX877" fmla="*/ 7468 w 10000"/>
                  <a:gd name="connsiteY877" fmla="*/ 8769 h 10000"/>
                  <a:gd name="connsiteX878" fmla="*/ 7499 w 10000"/>
                  <a:gd name="connsiteY878" fmla="*/ 8763 h 10000"/>
                  <a:gd name="connsiteX879" fmla="*/ 7526 w 10000"/>
                  <a:gd name="connsiteY879" fmla="*/ 8763 h 10000"/>
                  <a:gd name="connsiteX880" fmla="*/ 7532 w 10000"/>
                  <a:gd name="connsiteY880" fmla="*/ 8763 h 10000"/>
                  <a:gd name="connsiteX881" fmla="*/ 7554 w 10000"/>
                  <a:gd name="connsiteY881" fmla="*/ 8744 h 10000"/>
                  <a:gd name="connsiteX882" fmla="*/ 7571 w 10000"/>
                  <a:gd name="connsiteY882" fmla="*/ 8731 h 10000"/>
                  <a:gd name="connsiteX883" fmla="*/ 7587 w 10000"/>
                  <a:gd name="connsiteY883" fmla="*/ 8711 h 10000"/>
                  <a:gd name="connsiteX884" fmla="*/ 7607 w 10000"/>
                  <a:gd name="connsiteY884" fmla="*/ 8711 h 10000"/>
                  <a:gd name="connsiteX885" fmla="*/ 7634 w 10000"/>
                  <a:gd name="connsiteY885" fmla="*/ 8705 h 10000"/>
                  <a:gd name="connsiteX886" fmla="*/ 7643 w 10000"/>
                  <a:gd name="connsiteY886" fmla="*/ 8682 h 10000"/>
                  <a:gd name="connsiteX887" fmla="*/ 7654 w 10000"/>
                  <a:gd name="connsiteY887" fmla="*/ 8666 h 10000"/>
                  <a:gd name="connsiteX888" fmla="*/ 7668 w 10000"/>
                  <a:gd name="connsiteY888" fmla="*/ 8666 h 10000"/>
                  <a:gd name="connsiteX889" fmla="*/ 7676 w 10000"/>
                  <a:gd name="connsiteY889" fmla="*/ 8682 h 10000"/>
                  <a:gd name="connsiteX890" fmla="*/ 7704 w 10000"/>
                  <a:gd name="connsiteY890" fmla="*/ 8669 h 10000"/>
                  <a:gd name="connsiteX891" fmla="*/ 7712 w 10000"/>
                  <a:gd name="connsiteY891" fmla="*/ 8669 h 10000"/>
                  <a:gd name="connsiteX892" fmla="*/ 7720 w 10000"/>
                  <a:gd name="connsiteY892" fmla="*/ 8669 h 10000"/>
                  <a:gd name="connsiteX893" fmla="*/ 7726 w 10000"/>
                  <a:gd name="connsiteY893" fmla="*/ 8656 h 10000"/>
                  <a:gd name="connsiteX894" fmla="*/ 7734 w 10000"/>
                  <a:gd name="connsiteY894" fmla="*/ 8650 h 10000"/>
                  <a:gd name="connsiteX895" fmla="*/ 7742 w 10000"/>
                  <a:gd name="connsiteY895" fmla="*/ 8650 h 10000"/>
                  <a:gd name="connsiteX896" fmla="*/ 7759 w 10000"/>
                  <a:gd name="connsiteY896" fmla="*/ 8650 h 10000"/>
                  <a:gd name="connsiteX897" fmla="*/ 7756 w 10000"/>
                  <a:gd name="connsiteY897" fmla="*/ 8630 h 10000"/>
                  <a:gd name="connsiteX898" fmla="*/ 7751 w 10000"/>
                  <a:gd name="connsiteY898" fmla="*/ 8627 h 10000"/>
                  <a:gd name="connsiteX899" fmla="*/ 7742 w 10000"/>
                  <a:gd name="connsiteY899" fmla="*/ 8620 h 10000"/>
                  <a:gd name="connsiteX900" fmla="*/ 7734 w 10000"/>
                  <a:gd name="connsiteY900" fmla="*/ 8591 h 10000"/>
                  <a:gd name="connsiteX901" fmla="*/ 7709 w 10000"/>
                  <a:gd name="connsiteY901" fmla="*/ 8582 h 10000"/>
                  <a:gd name="connsiteX902" fmla="*/ 7695 w 10000"/>
                  <a:gd name="connsiteY902" fmla="*/ 8578 h 10000"/>
                  <a:gd name="connsiteX903" fmla="*/ 7668 w 10000"/>
                  <a:gd name="connsiteY903" fmla="*/ 8562 h 10000"/>
                  <a:gd name="connsiteX904" fmla="*/ 7645 w 10000"/>
                  <a:gd name="connsiteY904" fmla="*/ 8552 h 10000"/>
                  <a:gd name="connsiteX905" fmla="*/ 7615 w 10000"/>
                  <a:gd name="connsiteY905" fmla="*/ 8543 h 10000"/>
                  <a:gd name="connsiteX906" fmla="*/ 7596 w 10000"/>
                  <a:gd name="connsiteY906" fmla="*/ 8527 h 10000"/>
                  <a:gd name="connsiteX907" fmla="*/ 7565 w 10000"/>
                  <a:gd name="connsiteY907" fmla="*/ 8494 h 10000"/>
                  <a:gd name="connsiteX908" fmla="*/ 7562 w 10000"/>
                  <a:gd name="connsiteY908" fmla="*/ 8475 h 10000"/>
                  <a:gd name="connsiteX909" fmla="*/ 7540 w 10000"/>
                  <a:gd name="connsiteY909" fmla="*/ 8455 h 10000"/>
                  <a:gd name="connsiteX910" fmla="*/ 7535 w 10000"/>
                  <a:gd name="connsiteY910" fmla="*/ 8446 h 10000"/>
                  <a:gd name="connsiteX911" fmla="*/ 7535 w 10000"/>
                  <a:gd name="connsiteY911" fmla="*/ 8420 h 10000"/>
                  <a:gd name="connsiteX912" fmla="*/ 7535 w 10000"/>
                  <a:gd name="connsiteY912" fmla="*/ 8391 h 10000"/>
                  <a:gd name="connsiteX913" fmla="*/ 7548 w 10000"/>
                  <a:gd name="connsiteY913" fmla="*/ 8345 h 10000"/>
                  <a:gd name="connsiteX914" fmla="*/ 7562 w 10000"/>
                  <a:gd name="connsiteY914" fmla="*/ 8319 h 10000"/>
                  <a:gd name="connsiteX915" fmla="*/ 7582 w 10000"/>
                  <a:gd name="connsiteY915" fmla="*/ 8310 h 10000"/>
                  <a:gd name="connsiteX916" fmla="*/ 7607 w 10000"/>
                  <a:gd name="connsiteY916" fmla="*/ 8300 h 10000"/>
                  <a:gd name="connsiteX917" fmla="*/ 7629 w 10000"/>
                  <a:gd name="connsiteY917" fmla="*/ 8300 h 10000"/>
                  <a:gd name="connsiteX918" fmla="*/ 7651 w 10000"/>
                  <a:gd name="connsiteY918" fmla="*/ 8297 h 10000"/>
                  <a:gd name="connsiteX919" fmla="*/ 7668 w 10000"/>
                  <a:gd name="connsiteY919" fmla="*/ 8280 h 10000"/>
                  <a:gd name="connsiteX920" fmla="*/ 7687 w 10000"/>
                  <a:gd name="connsiteY920" fmla="*/ 8267 h 10000"/>
                  <a:gd name="connsiteX921" fmla="*/ 7693 w 10000"/>
                  <a:gd name="connsiteY921" fmla="*/ 8261 h 10000"/>
                  <a:gd name="connsiteX922" fmla="*/ 7701 w 10000"/>
                  <a:gd name="connsiteY922" fmla="*/ 8248 h 10000"/>
                  <a:gd name="connsiteX923" fmla="*/ 7712 w 10000"/>
                  <a:gd name="connsiteY923" fmla="*/ 8238 h 10000"/>
                  <a:gd name="connsiteX924" fmla="*/ 7731 w 10000"/>
                  <a:gd name="connsiteY924" fmla="*/ 8222 h 10000"/>
                  <a:gd name="connsiteX925" fmla="*/ 7740 w 10000"/>
                  <a:gd name="connsiteY925" fmla="*/ 8206 h 10000"/>
                  <a:gd name="connsiteX926" fmla="*/ 7756 w 10000"/>
                  <a:gd name="connsiteY926" fmla="*/ 8183 h 10000"/>
                  <a:gd name="connsiteX927" fmla="*/ 7773 w 10000"/>
                  <a:gd name="connsiteY927" fmla="*/ 8177 h 10000"/>
                  <a:gd name="connsiteX928" fmla="*/ 7784 w 10000"/>
                  <a:gd name="connsiteY928" fmla="*/ 8183 h 10000"/>
                  <a:gd name="connsiteX929" fmla="*/ 7801 w 10000"/>
                  <a:gd name="connsiteY929" fmla="*/ 8174 h 10000"/>
                  <a:gd name="connsiteX930" fmla="*/ 7801 w 10000"/>
                  <a:gd name="connsiteY930" fmla="*/ 8157 h 10000"/>
                  <a:gd name="connsiteX931" fmla="*/ 7817 w 10000"/>
                  <a:gd name="connsiteY931" fmla="*/ 8164 h 10000"/>
                  <a:gd name="connsiteX932" fmla="*/ 7837 w 10000"/>
                  <a:gd name="connsiteY932" fmla="*/ 8164 h 10000"/>
                  <a:gd name="connsiteX933" fmla="*/ 7856 w 10000"/>
                  <a:gd name="connsiteY933" fmla="*/ 8164 h 10000"/>
                  <a:gd name="connsiteX934" fmla="*/ 7870 w 10000"/>
                  <a:gd name="connsiteY934" fmla="*/ 8167 h 10000"/>
                  <a:gd name="connsiteX935" fmla="*/ 7881 w 10000"/>
                  <a:gd name="connsiteY935" fmla="*/ 8174 h 10000"/>
                  <a:gd name="connsiteX936" fmla="*/ 7898 w 10000"/>
                  <a:gd name="connsiteY936" fmla="*/ 8187 h 10000"/>
                  <a:gd name="connsiteX937" fmla="*/ 7917 w 10000"/>
                  <a:gd name="connsiteY937" fmla="*/ 8187 h 10000"/>
                  <a:gd name="connsiteX938" fmla="*/ 7928 w 10000"/>
                  <a:gd name="connsiteY938" fmla="*/ 8157 h 10000"/>
                  <a:gd name="connsiteX939" fmla="*/ 7942 w 10000"/>
                  <a:gd name="connsiteY939" fmla="*/ 8157 h 10000"/>
                  <a:gd name="connsiteX940" fmla="*/ 7958 w 10000"/>
                  <a:gd name="connsiteY940" fmla="*/ 8164 h 10000"/>
                  <a:gd name="connsiteX941" fmla="*/ 7983 w 10000"/>
                  <a:gd name="connsiteY941" fmla="*/ 8144 h 10000"/>
                  <a:gd name="connsiteX942" fmla="*/ 8000 w 10000"/>
                  <a:gd name="connsiteY942" fmla="*/ 8109 h 10000"/>
                  <a:gd name="connsiteX943" fmla="*/ 7994 w 10000"/>
                  <a:gd name="connsiteY943" fmla="*/ 8093 h 10000"/>
                  <a:gd name="connsiteX944" fmla="*/ 7983 w 10000"/>
                  <a:gd name="connsiteY944" fmla="*/ 8070 h 10000"/>
                  <a:gd name="connsiteX945" fmla="*/ 7986 w 10000"/>
                  <a:gd name="connsiteY945" fmla="*/ 8063 h 10000"/>
                  <a:gd name="connsiteX946" fmla="*/ 7978 w 10000"/>
                  <a:gd name="connsiteY946" fmla="*/ 8044 h 10000"/>
                  <a:gd name="connsiteX947" fmla="*/ 7986 w 10000"/>
                  <a:gd name="connsiteY947" fmla="*/ 8002 h 10000"/>
                  <a:gd name="connsiteX948" fmla="*/ 7983 w 10000"/>
                  <a:gd name="connsiteY948" fmla="*/ 7947 h 10000"/>
                  <a:gd name="connsiteX949" fmla="*/ 7961 w 10000"/>
                  <a:gd name="connsiteY949" fmla="*/ 7931 h 10000"/>
                  <a:gd name="connsiteX950" fmla="*/ 7958 w 10000"/>
                  <a:gd name="connsiteY950" fmla="*/ 7898 h 10000"/>
                  <a:gd name="connsiteX951" fmla="*/ 7953 w 10000"/>
                  <a:gd name="connsiteY951" fmla="*/ 7856 h 10000"/>
                  <a:gd name="connsiteX952" fmla="*/ 7967 w 10000"/>
                  <a:gd name="connsiteY952" fmla="*/ 7837 h 10000"/>
                  <a:gd name="connsiteX953" fmla="*/ 7950 w 10000"/>
                  <a:gd name="connsiteY953" fmla="*/ 7824 h 10000"/>
                  <a:gd name="connsiteX954" fmla="*/ 7906 w 10000"/>
                  <a:gd name="connsiteY954" fmla="*/ 7814 h 10000"/>
                  <a:gd name="connsiteX955" fmla="*/ 7878 w 10000"/>
                  <a:gd name="connsiteY955" fmla="*/ 7814 h 10000"/>
                  <a:gd name="connsiteX956" fmla="*/ 7870 w 10000"/>
                  <a:gd name="connsiteY956" fmla="*/ 7795 h 10000"/>
                  <a:gd name="connsiteX957" fmla="*/ 7878 w 10000"/>
                  <a:gd name="connsiteY957" fmla="*/ 7778 h 10000"/>
                  <a:gd name="connsiteX958" fmla="*/ 7881 w 10000"/>
                  <a:gd name="connsiteY958" fmla="*/ 7775 h 10000"/>
                  <a:gd name="connsiteX959" fmla="*/ 7878 w 10000"/>
                  <a:gd name="connsiteY959" fmla="*/ 7743 h 10000"/>
                  <a:gd name="connsiteX960" fmla="*/ 7895 w 10000"/>
                  <a:gd name="connsiteY960" fmla="*/ 7733 h 10000"/>
                  <a:gd name="connsiteX961" fmla="*/ 7911 w 10000"/>
                  <a:gd name="connsiteY961" fmla="*/ 7710 h 10000"/>
                  <a:gd name="connsiteX962" fmla="*/ 7911 w 10000"/>
                  <a:gd name="connsiteY962" fmla="*/ 7665 h 10000"/>
                  <a:gd name="connsiteX963" fmla="*/ 7917 w 10000"/>
                  <a:gd name="connsiteY963" fmla="*/ 7600 h 10000"/>
                  <a:gd name="connsiteX964" fmla="*/ 7928 w 10000"/>
                  <a:gd name="connsiteY964" fmla="*/ 7581 h 10000"/>
                  <a:gd name="connsiteX965" fmla="*/ 7917 w 10000"/>
                  <a:gd name="connsiteY965" fmla="*/ 7474 h 10000"/>
                  <a:gd name="connsiteX966" fmla="*/ 7873 w 10000"/>
                  <a:gd name="connsiteY966" fmla="*/ 7335 h 10000"/>
                  <a:gd name="connsiteX967" fmla="*/ 7756 w 10000"/>
                  <a:gd name="connsiteY967" fmla="*/ 7050 h 10000"/>
                  <a:gd name="connsiteX968" fmla="*/ 7679 w 10000"/>
                  <a:gd name="connsiteY968" fmla="*/ 6839 h 10000"/>
                  <a:gd name="connsiteX969" fmla="*/ 7668 w 10000"/>
                  <a:gd name="connsiteY969" fmla="*/ 6823 h 10000"/>
                  <a:gd name="connsiteX970" fmla="*/ 7659 w 10000"/>
                  <a:gd name="connsiteY970" fmla="*/ 6768 h 10000"/>
                  <a:gd name="connsiteX971" fmla="*/ 7659 w 10000"/>
                  <a:gd name="connsiteY971" fmla="*/ 6739 h 10000"/>
                  <a:gd name="connsiteX972" fmla="*/ 7651 w 10000"/>
                  <a:gd name="connsiteY972" fmla="*/ 6713 h 10000"/>
                  <a:gd name="connsiteX973" fmla="*/ 7654 w 10000"/>
                  <a:gd name="connsiteY973" fmla="*/ 6684 h 10000"/>
                  <a:gd name="connsiteX974" fmla="*/ 7643 w 10000"/>
                  <a:gd name="connsiteY974" fmla="*/ 6626 h 10000"/>
                  <a:gd name="connsiteX975" fmla="*/ 7629 w 10000"/>
                  <a:gd name="connsiteY975" fmla="*/ 6600 h 10000"/>
                  <a:gd name="connsiteX976" fmla="*/ 7629 w 10000"/>
                  <a:gd name="connsiteY976" fmla="*/ 6580 h 10000"/>
                  <a:gd name="connsiteX977" fmla="*/ 7623 w 10000"/>
                  <a:gd name="connsiteY977" fmla="*/ 6541 h 10000"/>
                  <a:gd name="connsiteX978" fmla="*/ 7615 w 10000"/>
                  <a:gd name="connsiteY978" fmla="*/ 6522 h 10000"/>
                  <a:gd name="connsiteX979" fmla="*/ 7598 w 10000"/>
                  <a:gd name="connsiteY979" fmla="*/ 6509 h 10000"/>
                  <a:gd name="connsiteX980" fmla="*/ 7587 w 10000"/>
                  <a:gd name="connsiteY980" fmla="*/ 6493 h 10000"/>
                  <a:gd name="connsiteX981" fmla="*/ 7579 w 10000"/>
                  <a:gd name="connsiteY981" fmla="*/ 6464 h 10000"/>
                  <a:gd name="connsiteX982" fmla="*/ 7587 w 10000"/>
                  <a:gd name="connsiteY982" fmla="*/ 6438 h 10000"/>
                  <a:gd name="connsiteX983" fmla="*/ 7596 w 10000"/>
                  <a:gd name="connsiteY983" fmla="*/ 6425 h 10000"/>
                  <a:gd name="connsiteX984" fmla="*/ 7590 w 10000"/>
                  <a:gd name="connsiteY984" fmla="*/ 6396 h 10000"/>
                  <a:gd name="connsiteX985" fmla="*/ 7590 w 10000"/>
                  <a:gd name="connsiteY985" fmla="*/ 6373 h 10000"/>
                  <a:gd name="connsiteX986" fmla="*/ 7587 w 10000"/>
                  <a:gd name="connsiteY986" fmla="*/ 6354 h 10000"/>
                  <a:gd name="connsiteX987" fmla="*/ 7582 w 10000"/>
                  <a:gd name="connsiteY987" fmla="*/ 6344 h 10000"/>
                  <a:gd name="connsiteX988" fmla="*/ 7582 w 10000"/>
                  <a:gd name="connsiteY988" fmla="*/ 6324 h 10000"/>
                  <a:gd name="connsiteX989" fmla="*/ 7571 w 10000"/>
                  <a:gd name="connsiteY989" fmla="*/ 6302 h 10000"/>
                  <a:gd name="connsiteX990" fmla="*/ 7548 w 10000"/>
                  <a:gd name="connsiteY990" fmla="*/ 6256 h 10000"/>
                  <a:gd name="connsiteX991" fmla="*/ 7546 w 10000"/>
                  <a:gd name="connsiteY991" fmla="*/ 6218 h 10000"/>
                  <a:gd name="connsiteX992" fmla="*/ 7540 w 10000"/>
                  <a:gd name="connsiteY992" fmla="*/ 6159 h 10000"/>
                  <a:gd name="connsiteX993" fmla="*/ 7535 w 10000"/>
                  <a:gd name="connsiteY993" fmla="*/ 6114 h 10000"/>
                  <a:gd name="connsiteX994" fmla="*/ 7535 w 10000"/>
                  <a:gd name="connsiteY994" fmla="*/ 6088 h 10000"/>
                  <a:gd name="connsiteX995" fmla="*/ 7540 w 10000"/>
                  <a:gd name="connsiteY995" fmla="*/ 6049 h 10000"/>
                  <a:gd name="connsiteX996" fmla="*/ 7546 w 10000"/>
                  <a:gd name="connsiteY996" fmla="*/ 6004 h 10000"/>
                  <a:gd name="connsiteX997" fmla="*/ 7548 w 10000"/>
                  <a:gd name="connsiteY997" fmla="*/ 5965 h 10000"/>
                  <a:gd name="connsiteX998" fmla="*/ 7548 w 10000"/>
                  <a:gd name="connsiteY998" fmla="*/ 5946 h 10000"/>
                  <a:gd name="connsiteX999" fmla="*/ 7548 w 10000"/>
                  <a:gd name="connsiteY999" fmla="*/ 5933 h 10000"/>
                  <a:gd name="connsiteX1000" fmla="*/ 7548 w 10000"/>
                  <a:gd name="connsiteY1000" fmla="*/ 5910 h 10000"/>
                  <a:gd name="connsiteX1001" fmla="*/ 7548 w 10000"/>
                  <a:gd name="connsiteY1001" fmla="*/ 5897 h 10000"/>
                  <a:gd name="connsiteX1002" fmla="*/ 7546 w 10000"/>
                  <a:gd name="connsiteY1002" fmla="*/ 5871 h 10000"/>
                  <a:gd name="connsiteX1003" fmla="*/ 7535 w 10000"/>
                  <a:gd name="connsiteY1003" fmla="*/ 5839 h 10000"/>
                  <a:gd name="connsiteX1004" fmla="*/ 7524 w 10000"/>
                  <a:gd name="connsiteY1004" fmla="*/ 5797 h 10000"/>
                  <a:gd name="connsiteX1005" fmla="*/ 7518 w 10000"/>
                  <a:gd name="connsiteY1005" fmla="*/ 5767 h 10000"/>
                  <a:gd name="connsiteX1006" fmla="*/ 7515 w 10000"/>
                  <a:gd name="connsiteY1006" fmla="*/ 5745 h 10000"/>
                  <a:gd name="connsiteX1007" fmla="*/ 7501 w 10000"/>
                  <a:gd name="connsiteY1007" fmla="*/ 5683 h 10000"/>
                  <a:gd name="connsiteX1008" fmla="*/ 7490 w 10000"/>
                  <a:gd name="connsiteY1008" fmla="*/ 5631 h 10000"/>
                  <a:gd name="connsiteX1009" fmla="*/ 7482 w 10000"/>
                  <a:gd name="connsiteY1009" fmla="*/ 5593 h 10000"/>
                  <a:gd name="connsiteX1010" fmla="*/ 7476 w 10000"/>
                  <a:gd name="connsiteY1010" fmla="*/ 5570 h 10000"/>
                  <a:gd name="connsiteX1011" fmla="*/ 7476 w 10000"/>
                  <a:gd name="connsiteY1011" fmla="*/ 5528 h 10000"/>
                  <a:gd name="connsiteX1012" fmla="*/ 7482 w 10000"/>
                  <a:gd name="connsiteY1012" fmla="*/ 5502 h 10000"/>
                  <a:gd name="connsiteX1013" fmla="*/ 7490 w 10000"/>
                  <a:gd name="connsiteY1013" fmla="*/ 5489 h 10000"/>
                  <a:gd name="connsiteX1014" fmla="*/ 7499 w 10000"/>
                  <a:gd name="connsiteY1014" fmla="*/ 5479 h 10000"/>
                  <a:gd name="connsiteX1015" fmla="*/ 7493 w 10000"/>
                  <a:gd name="connsiteY1015" fmla="*/ 5427 h 10000"/>
                  <a:gd name="connsiteX1016" fmla="*/ 7501 w 10000"/>
                  <a:gd name="connsiteY1016" fmla="*/ 5415 h 10000"/>
                  <a:gd name="connsiteX1017" fmla="*/ 7510 w 10000"/>
                  <a:gd name="connsiteY1017" fmla="*/ 5398 h 10000"/>
                  <a:gd name="connsiteX1018" fmla="*/ 7515 w 10000"/>
                  <a:gd name="connsiteY1018" fmla="*/ 5379 h 10000"/>
                  <a:gd name="connsiteX1019" fmla="*/ 7526 w 10000"/>
                  <a:gd name="connsiteY1019" fmla="*/ 5366 h 10000"/>
                  <a:gd name="connsiteX1020" fmla="*/ 7518 w 10000"/>
                  <a:gd name="connsiteY1020" fmla="*/ 5350 h 10000"/>
                  <a:gd name="connsiteX1021" fmla="*/ 7518 w 10000"/>
                  <a:gd name="connsiteY1021" fmla="*/ 5330 h 10000"/>
                  <a:gd name="connsiteX1022" fmla="*/ 7526 w 10000"/>
                  <a:gd name="connsiteY1022" fmla="*/ 5311 h 10000"/>
                  <a:gd name="connsiteX1023" fmla="*/ 7540 w 10000"/>
                  <a:gd name="connsiteY1023" fmla="*/ 5291 h 10000"/>
                  <a:gd name="connsiteX1024" fmla="*/ 7540 w 10000"/>
                  <a:gd name="connsiteY1024" fmla="*/ 5266 h 10000"/>
                  <a:gd name="connsiteX1025" fmla="*/ 7540 w 10000"/>
                  <a:gd name="connsiteY1025" fmla="*/ 5256 h 10000"/>
                  <a:gd name="connsiteX1026" fmla="*/ 7524 w 10000"/>
                  <a:gd name="connsiteY1026" fmla="*/ 5233 h 10000"/>
                  <a:gd name="connsiteX1027" fmla="*/ 7515 w 10000"/>
                  <a:gd name="connsiteY1027" fmla="*/ 5217 h 10000"/>
                  <a:gd name="connsiteX1028" fmla="*/ 7490 w 10000"/>
                  <a:gd name="connsiteY1028" fmla="*/ 5178 h 10000"/>
                  <a:gd name="connsiteX1029" fmla="*/ 7474 w 10000"/>
                  <a:gd name="connsiteY1029" fmla="*/ 5162 h 10000"/>
                  <a:gd name="connsiteX1030" fmla="*/ 7457 w 10000"/>
                  <a:gd name="connsiteY1030" fmla="*/ 5120 h 10000"/>
                  <a:gd name="connsiteX1031" fmla="*/ 7421 w 10000"/>
                  <a:gd name="connsiteY1031" fmla="*/ 5087 h 10000"/>
                  <a:gd name="connsiteX1032" fmla="*/ 7380 w 10000"/>
                  <a:gd name="connsiteY1032" fmla="*/ 5068 h 10000"/>
                  <a:gd name="connsiteX1033" fmla="*/ 7355 w 10000"/>
                  <a:gd name="connsiteY1033" fmla="*/ 5058 h 10000"/>
                  <a:gd name="connsiteX1034" fmla="*/ 7332 w 10000"/>
                  <a:gd name="connsiteY1034" fmla="*/ 5049 h 10000"/>
                  <a:gd name="connsiteX1035" fmla="*/ 7305 w 10000"/>
                  <a:gd name="connsiteY1035" fmla="*/ 5016 h 10000"/>
                  <a:gd name="connsiteX1036" fmla="*/ 7305 w 10000"/>
                  <a:gd name="connsiteY1036" fmla="*/ 5000 h 10000"/>
                  <a:gd name="connsiteX1037" fmla="*/ 7296 w 10000"/>
                  <a:gd name="connsiteY1037" fmla="*/ 4971 h 10000"/>
                  <a:gd name="connsiteX1038" fmla="*/ 7288 w 10000"/>
                  <a:gd name="connsiteY1038" fmla="*/ 4945 h 10000"/>
                  <a:gd name="connsiteX1039" fmla="*/ 7280 w 10000"/>
                  <a:gd name="connsiteY1039" fmla="*/ 4916 h 10000"/>
                  <a:gd name="connsiteX1040" fmla="*/ 7291 w 10000"/>
                  <a:gd name="connsiteY1040" fmla="*/ 4887 h 10000"/>
                  <a:gd name="connsiteX1041" fmla="*/ 7291 w 10000"/>
                  <a:gd name="connsiteY1041" fmla="*/ 4858 h 10000"/>
                  <a:gd name="connsiteX1042" fmla="*/ 7271 w 10000"/>
                  <a:gd name="connsiteY1042" fmla="*/ 4819 h 10000"/>
                  <a:gd name="connsiteX1043" fmla="*/ 7255 w 10000"/>
                  <a:gd name="connsiteY1043" fmla="*/ 4828 h 10000"/>
                  <a:gd name="connsiteX1044" fmla="*/ 7235 w 10000"/>
                  <a:gd name="connsiteY1044" fmla="*/ 4841 h 10000"/>
                  <a:gd name="connsiteX1045" fmla="*/ 7216 w 10000"/>
                  <a:gd name="connsiteY1045" fmla="*/ 4867 h 10000"/>
                  <a:gd name="connsiteX1046" fmla="*/ 7191 w 10000"/>
                  <a:gd name="connsiteY1046" fmla="*/ 4870 h 10000"/>
                  <a:gd name="connsiteX1047" fmla="*/ 7155 w 10000"/>
                  <a:gd name="connsiteY1047" fmla="*/ 4887 h 10000"/>
                  <a:gd name="connsiteX1048" fmla="*/ 7122 w 10000"/>
                  <a:gd name="connsiteY1048" fmla="*/ 4893 h 10000"/>
                  <a:gd name="connsiteX1049" fmla="*/ 7105 w 10000"/>
                  <a:gd name="connsiteY1049" fmla="*/ 4896 h 10000"/>
                  <a:gd name="connsiteX1050" fmla="*/ 7094 w 10000"/>
                  <a:gd name="connsiteY1050" fmla="*/ 4916 h 10000"/>
                  <a:gd name="connsiteX1051" fmla="*/ 7080 w 10000"/>
                  <a:gd name="connsiteY1051" fmla="*/ 4903 h 10000"/>
                  <a:gd name="connsiteX1052" fmla="*/ 7072 w 10000"/>
                  <a:gd name="connsiteY1052" fmla="*/ 4851 h 10000"/>
                  <a:gd name="connsiteX1053" fmla="*/ 7042 w 10000"/>
                  <a:gd name="connsiteY1053" fmla="*/ 4819 h 10000"/>
                  <a:gd name="connsiteX1054" fmla="*/ 7030 w 10000"/>
                  <a:gd name="connsiteY1054" fmla="*/ 4780 h 10000"/>
                  <a:gd name="connsiteX1055" fmla="*/ 7039 w 10000"/>
                  <a:gd name="connsiteY1055" fmla="*/ 4757 h 10000"/>
                  <a:gd name="connsiteX1056" fmla="*/ 7047 w 10000"/>
                  <a:gd name="connsiteY1056" fmla="*/ 4744 h 10000"/>
                  <a:gd name="connsiteX1057" fmla="*/ 7022 w 10000"/>
                  <a:gd name="connsiteY1057" fmla="*/ 4725 h 10000"/>
                  <a:gd name="connsiteX1058" fmla="*/ 7000 w 10000"/>
                  <a:gd name="connsiteY1058" fmla="*/ 4715 h 10000"/>
                  <a:gd name="connsiteX1059" fmla="*/ 6975 w 10000"/>
                  <a:gd name="connsiteY1059" fmla="*/ 4709 h 10000"/>
                  <a:gd name="connsiteX1060" fmla="*/ 6945 w 10000"/>
                  <a:gd name="connsiteY1060" fmla="*/ 4696 h 10000"/>
                  <a:gd name="connsiteX1061" fmla="*/ 6953 w 10000"/>
                  <a:gd name="connsiteY1061" fmla="*/ 4679 h 10000"/>
                  <a:gd name="connsiteX1062" fmla="*/ 6961 w 10000"/>
                  <a:gd name="connsiteY1062" fmla="*/ 4660 h 10000"/>
                  <a:gd name="connsiteX1063" fmla="*/ 6983 w 10000"/>
                  <a:gd name="connsiteY1063" fmla="*/ 4644 h 10000"/>
                  <a:gd name="connsiteX1064" fmla="*/ 7014 w 10000"/>
                  <a:gd name="connsiteY1064" fmla="*/ 4634 h 10000"/>
                  <a:gd name="connsiteX1065" fmla="*/ 7025 w 10000"/>
                  <a:gd name="connsiteY1065" fmla="*/ 4615 h 10000"/>
                  <a:gd name="connsiteX1066" fmla="*/ 7047 w 10000"/>
                  <a:gd name="connsiteY1066" fmla="*/ 4582 h 10000"/>
                  <a:gd name="connsiteX1067" fmla="*/ 7069 w 10000"/>
                  <a:gd name="connsiteY1067" fmla="*/ 4563 h 10000"/>
                  <a:gd name="connsiteX1068" fmla="*/ 7078 w 10000"/>
                  <a:gd name="connsiteY1068" fmla="*/ 4553 h 10000"/>
                  <a:gd name="connsiteX1069" fmla="*/ 7097 w 10000"/>
                  <a:gd name="connsiteY1069" fmla="*/ 4527 h 10000"/>
                  <a:gd name="connsiteX1070" fmla="*/ 7122 w 10000"/>
                  <a:gd name="connsiteY1070" fmla="*/ 4517 h 10000"/>
                  <a:gd name="connsiteX1071" fmla="*/ 7139 w 10000"/>
                  <a:gd name="connsiteY1071" fmla="*/ 4488 h 10000"/>
                  <a:gd name="connsiteX1072" fmla="*/ 7147 w 10000"/>
                  <a:gd name="connsiteY1072" fmla="*/ 4459 h 10000"/>
                  <a:gd name="connsiteX1073" fmla="*/ 7161 w 10000"/>
                  <a:gd name="connsiteY1073" fmla="*/ 4440 h 10000"/>
                  <a:gd name="connsiteX1074" fmla="*/ 7177 w 10000"/>
                  <a:gd name="connsiteY1074" fmla="*/ 4430 h 10000"/>
                  <a:gd name="connsiteX1075" fmla="*/ 7202 w 10000"/>
                  <a:gd name="connsiteY1075" fmla="*/ 4407 h 10000"/>
                  <a:gd name="connsiteX1076" fmla="*/ 7224 w 10000"/>
                  <a:gd name="connsiteY1076" fmla="*/ 4417 h 10000"/>
                  <a:gd name="connsiteX1077" fmla="*/ 7241 w 10000"/>
                  <a:gd name="connsiteY1077" fmla="*/ 4404 h 10000"/>
                  <a:gd name="connsiteX1078" fmla="*/ 7263 w 10000"/>
                  <a:gd name="connsiteY1078" fmla="*/ 4398 h 10000"/>
                  <a:gd name="connsiteX1079" fmla="*/ 7283 w 10000"/>
                  <a:gd name="connsiteY1079" fmla="*/ 4424 h 10000"/>
                  <a:gd name="connsiteX1080" fmla="*/ 7305 w 10000"/>
                  <a:gd name="connsiteY1080" fmla="*/ 4433 h 10000"/>
                  <a:gd name="connsiteX1081" fmla="*/ 7332 w 10000"/>
                  <a:gd name="connsiteY1081" fmla="*/ 4443 h 10000"/>
                  <a:gd name="connsiteX1082" fmla="*/ 7380 w 10000"/>
                  <a:gd name="connsiteY1082" fmla="*/ 4398 h 10000"/>
                  <a:gd name="connsiteX1083" fmla="*/ 7404 w 10000"/>
                  <a:gd name="connsiteY1083" fmla="*/ 4378 h 10000"/>
                  <a:gd name="connsiteX1084" fmla="*/ 7418 w 10000"/>
                  <a:gd name="connsiteY1084" fmla="*/ 4369 h 10000"/>
                  <a:gd name="connsiteX1085" fmla="*/ 7443 w 10000"/>
                  <a:gd name="connsiteY1085" fmla="*/ 4356 h 10000"/>
                  <a:gd name="connsiteX1086" fmla="*/ 7460 w 10000"/>
                  <a:gd name="connsiteY1086" fmla="*/ 4385 h 10000"/>
                  <a:gd name="connsiteX1087" fmla="*/ 7460 w 10000"/>
                  <a:gd name="connsiteY1087" fmla="*/ 4404 h 10000"/>
                  <a:gd name="connsiteX1088" fmla="*/ 7499 w 10000"/>
                  <a:gd name="connsiteY1088" fmla="*/ 4417 h 10000"/>
                  <a:gd name="connsiteX1089" fmla="*/ 7515 w 10000"/>
                  <a:gd name="connsiteY1089" fmla="*/ 4414 h 10000"/>
                  <a:gd name="connsiteX1090" fmla="*/ 7565 w 10000"/>
                  <a:gd name="connsiteY1090" fmla="*/ 4385 h 10000"/>
                  <a:gd name="connsiteX1091" fmla="*/ 7579 w 10000"/>
                  <a:gd name="connsiteY1091" fmla="*/ 4346 h 10000"/>
                  <a:gd name="connsiteX1092" fmla="*/ 7582 w 10000"/>
                  <a:gd name="connsiteY1092" fmla="*/ 4317 h 10000"/>
                  <a:gd name="connsiteX1093" fmla="*/ 7590 w 10000"/>
                  <a:gd name="connsiteY1093" fmla="*/ 4301 h 10000"/>
                  <a:gd name="connsiteX1094" fmla="*/ 7612 w 10000"/>
                  <a:gd name="connsiteY1094" fmla="*/ 4271 h 10000"/>
                  <a:gd name="connsiteX1095" fmla="*/ 7623 w 10000"/>
                  <a:gd name="connsiteY1095" fmla="*/ 4262 h 10000"/>
                  <a:gd name="connsiteX1096" fmla="*/ 7634 w 10000"/>
                  <a:gd name="connsiteY1096" fmla="*/ 4245 h 10000"/>
                  <a:gd name="connsiteX1097" fmla="*/ 7645 w 10000"/>
                  <a:gd name="connsiteY1097" fmla="*/ 4265 h 10000"/>
                  <a:gd name="connsiteX1098" fmla="*/ 7670 w 10000"/>
                  <a:gd name="connsiteY1098" fmla="*/ 4284 h 10000"/>
                  <a:gd name="connsiteX1099" fmla="*/ 7701 w 10000"/>
                  <a:gd name="connsiteY1099" fmla="*/ 4275 h 10000"/>
                  <a:gd name="connsiteX1100" fmla="*/ 7717 w 10000"/>
                  <a:gd name="connsiteY1100" fmla="*/ 4275 h 10000"/>
                  <a:gd name="connsiteX1101" fmla="*/ 7740 w 10000"/>
                  <a:gd name="connsiteY1101" fmla="*/ 4284 h 10000"/>
                  <a:gd name="connsiteX1102" fmla="*/ 7767 w 10000"/>
                  <a:gd name="connsiteY1102" fmla="*/ 4284 h 10000"/>
                  <a:gd name="connsiteX1103" fmla="*/ 7895 w 10000"/>
                  <a:gd name="connsiteY1103" fmla="*/ 4207 h 10000"/>
                  <a:gd name="connsiteX1104" fmla="*/ 7895 w 10000"/>
                  <a:gd name="connsiteY1104" fmla="*/ 4187 h 10000"/>
                  <a:gd name="connsiteX1105" fmla="*/ 7895 w 10000"/>
                  <a:gd name="connsiteY1105" fmla="*/ 4171 h 10000"/>
                  <a:gd name="connsiteX1106" fmla="*/ 7903 w 10000"/>
                  <a:gd name="connsiteY1106" fmla="*/ 4148 h 10000"/>
                  <a:gd name="connsiteX1107" fmla="*/ 7917 w 10000"/>
                  <a:gd name="connsiteY1107" fmla="*/ 4158 h 10000"/>
                  <a:gd name="connsiteX1108" fmla="*/ 7967 w 10000"/>
                  <a:gd name="connsiteY1108" fmla="*/ 4203 h 10000"/>
                  <a:gd name="connsiteX1109" fmla="*/ 7994 w 10000"/>
                  <a:gd name="connsiteY1109" fmla="*/ 4203 h 10000"/>
                  <a:gd name="connsiteX1110" fmla="*/ 8064 w 10000"/>
                  <a:gd name="connsiteY1110" fmla="*/ 4242 h 10000"/>
                  <a:gd name="connsiteX1111" fmla="*/ 8083 w 10000"/>
                  <a:gd name="connsiteY1111" fmla="*/ 4245 h 10000"/>
                  <a:gd name="connsiteX1112" fmla="*/ 8105 w 10000"/>
                  <a:gd name="connsiteY1112" fmla="*/ 4226 h 10000"/>
                  <a:gd name="connsiteX1113" fmla="*/ 8136 w 10000"/>
                  <a:gd name="connsiteY1113" fmla="*/ 4187 h 10000"/>
                  <a:gd name="connsiteX1114" fmla="*/ 8161 w 10000"/>
                  <a:gd name="connsiteY1114" fmla="*/ 4168 h 10000"/>
                  <a:gd name="connsiteX1115" fmla="*/ 8172 w 10000"/>
                  <a:gd name="connsiteY1115" fmla="*/ 4161 h 10000"/>
                  <a:gd name="connsiteX1116" fmla="*/ 8208 w 10000"/>
                  <a:gd name="connsiteY1116" fmla="*/ 4168 h 10000"/>
                  <a:gd name="connsiteX1117" fmla="*/ 8235 w 10000"/>
                  <a:gd name="connsiteY1117" fmla="*/ 4168 h 10000"/>
                  <a:gd name="connsiteX1118" fmla="*/ 8258 w 10000"/>
                  <a:gd name="connsiteY1118" fmla="*/ 4152 h 10000"/>
                  <a:gd name="connsiteX1119" fmla="*/ 8283 w 10000"/>
                  <a:gd name="connsiteY1119" fmla="*/ 4152 h 10000"/>
                  <a:gd name="connsiteX1120" fmla="*/ 8299 w 10000"/>
                  <a:gd name="connsiteY1120" fmla="*/ 4132 h 10000"/>
                  <a:gd name="connsiteX1121" fmla="*/ 8316 w 10000"/>
                  <a:gd name="connsiteY1121" fmla="*/ 4113 h 10000"/>
                  <a:gd name="connsiteX1122" fmla="*/ 8330 w 10000"/>
                  <a:gd name="connsiteY1122" fmla="*/ 4084 h 10000"/>
                  <a:gd name="connsiteX1123" fmla="*/ 8341 w 10000"/>
                  <a:gd name="connsiteY1123" fmla="*/ 4058 h 10000"/>
                  <a:gd name="connsiteX1124" fmla="*/ 8349 w 10000"/>
                  <a:gd name="connsiteY1124" fmla="*/ 4064 h 10000"/>
                  <a:gd name="connsiteX1125" fmla="*/ 8366 w 10000"/>
                  <a:gd name="connsiteY1125" fmla="*/ 4067 h 10000"/>
                  <a:gd name="connsiteX1126" fmla="*/ 8374 w 10000"/>
                  <a:gd name="connsiteY1126" fmla="*/ 4084 h 10000"/>
                  <a:gd name="connsiteX1127" fmla="*/ 8402 w 10000"/>
                  <a:gd name="connsiteY1127" fmla="*/ 4054 h 10000"/>
                  <a:gd name="connsiteX1128" fmla="*/ 8427 w 10000"/>
                  <a:gd name="connsiteY1128" fmla="*/ 4028 h 10000"/>
                  <a:gd name="connsiteX1129" fmla="*/ 8438 w 10000"/>
                  <a:gd name="connsiteY1129" fmla="*/ 4025 h 10000"/>
                  <a:gd name="connsiteX1130" fmla="*/ 8468 w 10000"/>
                  <a:gd name="connsiteY1130" fmla="*/ 4006 h 10000"/>
                  <a:gd name="connsiteX1131" fmla="*/ 8485 w 10000"/>
                  <a:gd name="connsiteY1131" fmla="*/ 3999 h 10000"/>
                  <a:gd name="connsiteX1132" fmla="*/ 8493 w 10000"/>
                  <a:gd name="connsiteY1132" fmla="*/ 4025 h 10000"/>
                  <a:gd name="connsiteX1133" fmla="*/ 8515 w 10000"/>
                  <a:gd name="connsiteY1133" fmla="*/ 4028 h 10000"/>
                  <a:gd name="connsiteX1134" fmla="*/ 8543 w 10000"/>
                  <a:gd name="connsiteY1134" fmla="*/ 4009 h 10000"/>
                  <a:gd name="connsiteX1135" fmla="*/ 8551 w 10000"/>
                  <a:gd name="connsiteY1135" fmla="*/ 3990 h 10000"/>
                  <a:gd name="connsiteX1136" fmla="*/ 8582 w 10000"/>
                  <a:gd name="connsiteY1136" fmla="*/ 3977 h 10000"/>
                  <a:gd name="connsiteX1137" fmla="*/ 8596 w 10000"/>
                  <a:gd name="connsiteY1137" fmla="*/ 3977 h 10000"/>
                  <a:gd name="connsiteX1138" fmla="*/ 8607 w 10000"/>
                  <a:gd name="connsiteY1138" fmla="*/ 3980 h 10000"/>
                  <a:gd name="connsiteX1139" fmla="*/ 8645 w 10000"/>
                  <a:gd name="connsiteY1139" fmla="*/ 3970 h 10000"/>
                  <a:gd name="connsiteX1140" fmla="*/ 8654 w 10000"/>
                  <a:gd name="connsiteY1140" fmla="*/ 3951 h 10000"/>
                  <a:gd name="connsiteX1141" fmla="*/ 8670 w 10000"/>
                  <a:gd name="connsiteY1141" fmla="*/ 3935 h 10000"/>
                  <a:gd name="connsiteX1142" fmla="*/ 8695 w 10000"/>
                  <a:gd name="connsiteY1142" fmla="*/ 3935 h 10000"/>
                  <a:gd name="connsiteX1143" fmla="*/ 8704 w 10000"/>
                  <a:gd name="connsiteY1143" fmla="*/ 3951 h 10000"/>
                  <a:gd name="connsiteX1144" fmla="*/ 8717 w 10000"/>
                  <a:gd name="connsiteY1144" fmla="*/ 3964 h 10000"/>
                  <a:gd name="connsiteX1145" fmla="*/ 8751 w 10000"/>
                  <a:gd name="connsiteY1145" fmla="*/ 3951 h 10000"/>
                  <a:gd name="connsiteX1146" fmla="*/ 8776 w 10000"/>
                  <a:gd name="connsiteY1146" fmla="*/ 3935 h 10000"/>
                  <a:gd name="connsiteX1147" fmla="*/ 8798 w 10000"/>
                  <a:gd name="connsiteY1147" fmla="*/ 3925 h 10000"/>
                  <a:gd name="connsiteX1148" fmla="*/ 8806 w 10000"/>
                  <a:gd name="connsiteY1148" fmla="*/ 3892 h 10000"/>
                  <a:gd name="connsiteX1149" fmla="*/ 8814 w 10000"/>
                  <a:gd name="connsiteY1149" fmla="*/ 3876 h 10000"/>
                  <a:gd name="connsiteX1150" fmla="*/ 8839 w 10000"/>
                  <a:gd name="connsiteY1150" fmla="*/ 3873 h 10000"/>
                  <a:gd name="connsiteX1151" fmla="*/ 8842 w 10000"/>
                  <a:gd name="connsiteY1151" fmla="*/ 3876 h 10000"/>
                  <a:gd name="connsiteX1152" fmla="*/ 8856 w 10000"/>
                  <a:gd name="connsiteY1152" fmla="*/ 3863 h 10000"/>
                  <a:gd name="connsiteX1153" fmla="*/ 8856 w 10000"/>
                  <a:gd name="connsiteY1153" fmla="*/ 3841 h 10000"/>
                  <a:gd name="connsiteX1154" fmla="*/ 8870 w 10000"/>
                  <a:gd name="connsiteY1154" fmla="*/ 3821 h 10000"/>
                  <a:gd name="connsiteX1155" fmla="*/ 8903 w 10000"/>
                  <a:gd name="connsiteY1155" fmla="*/ 3802 h 10000"/>
                  <a:gd name="connsiteX1156" fmla="*/ 8914 w 10000"/>
                  <a:gd name="connsiteY1156" fmla="*/ 3782 h 10000"/>
                  <a:gd name="connsiteX1157" fmla="*/ 8939 w 10000"/>
                  <a:gd name="connsiteY1157" fmla="*/ 3782 h 10000"/>
                  <a:gd name="connsiteX1158" fmla="*/ 8961 w 10000"/>
                  <a:gd name="connsiteY1158" fmla="*/ 3779 h 10000"/>
                  <a:gd name="connsiteX1159" fmla="*/ 8983 w 10000"/>
                  <a:gd name="connsiteY1159" fmla="*/ 3760 h 10000"/>
                  <a:gd name="connsiteX1160" fmla="*/ 9003 w 10000"/>
                  <a:gd name="connsiteY1160" fmla="*/ 3763 h 10000"/>
                  <a:gd name="connsiteX1161" fmla="*/ 9019 w 10000"/>
                  <a:gd name="connsiteY1161" fmla="*/ 3779 h 10000"/>
                  <a:gd name="connsiteX1162" fmla="*/ 9050 w 10000"/>
                  <a:gd name="connsiteY1162" fmla="*/ 3812 h 10000"/>
                  <a:gd name="connsiteX1163" fmla="*/ 9080 w 10000"/>
                  <a:gd name="connsiteY1163" fmla="*/ 3831 h 10000"/>
                  <a:gd name="connsiteX1164" fmla="*/ 9097 w 10000"/>
                  <a:gd name="connsiteY1164" fmla="*/ 3867 h 10000"/>
                  <a:gd name="connsiteX1165" fmla="*/ 9114 w 10000"/>
                  <a:gd name="connsiteY1165" fmla="*/ 3902 h 10000"/>
                  <a:gd name="connsiteX1166" fmla="*/ 9122 w 10000"/>
                  <a:gd name="connsiteY1166" fmla="*/ 3935 h 10000"/>
                  <a:gd name="connsiteX1167" fmla="*/ 9125 w 10000"/>
                  <a:gd name="connsiteY1167" fmla="*/ 3964 h 10000"/>
                  <a:gd name="connsiteX1168" fmla="*/ 9130 w 10000"/>
                  <a:gd name="connsiteY1168" fmla="*/ 3999 h 10000"/>
                  <a:gd name="connsiteX1169" fmla="*/ 9130 w 10000"/>
                  <a:gd name="connsiteY1169" fmla="*/ 4054 h 10000"/>
                  <a:gd name="connsiteX1170" fmla="*/ 9155 w 10000"/>
                  <a:gd name="connsiteY1170" fmla="*/ 4093 h 10000"/>
                  <a:gd name="connsiteX1171" fmla="*/ 9169 w 10000"/>
                  <a:gd name="connsiteY1171" fmla="*/ 4090 h 10000"/>
                  <a:gd name="connsiteX1172" fmla="*/ 9211 w 10000"/>
                  <a:gd name="connsiteY1172" fmla="*/ 4077 h 10000"/>
                  <a:gd name="connsiteX1173" fmla="*/ 9244 w 10000"/>
                  <a:gd name="connsiteY1173" fmla="*/ 4077 h 10000"/>
                  <a:gd name="connsiteX1174" fmla="*/ 9252 w 10000"/>
                  <a:gd name="connsiteY1174" fmla="*/ 4103 h 10000"/>
                  <a:gd name="connsiteX1175" fmla="*/ 9258 w 10000"/>
                  <a:gd name="connsiteY1175" fmla="*/ 4148 h 10000"/>
                  <a:gd name="connsiteX1176" fmla="*/ 9269 w 10000"/>
                  <a:gd name="connsiteY1176" fmla="*/ 4158 h 10000"/>
                  <a:gd name="connsiteX1177" fmla="*/ 9294 w 10000"/>
                  <a:gd name="connsiteY1177" fmla="*/ 4158 h 10000"/>
                  <a:gd name="connsiteX1178" fmla="*/ 9319 w 10000"/>
                  <a:gd name="connsiteY1178" fmla="*/ 4168 h 10000"/>
                  <a:gd name="connsiteX1179" fmla="*/ 9346 w 10000"/>
                  <a:gd name="connsiteY1179" fmla="*/ 4190 h 10000"/>
                  <a:gd name="connsiteX1180" fmla="*/ 9357 w 10000"/>
                  <a:gd name="connsiteY1180" fmla="*/ 4168 h 10000"/>
                  <a:gd name="connsiteX1181" fmla="*/ 9371 w 10000"/>
                  <a:gd name="connsiteY1181" fmla="*/ 4132 h 10000"/>
                  <a:gd name="connsiteX1182" fmla="*/ 9391 w 10000"/>
                  <a:gd name="connsiteY1182" fmla="*/ 4113 h 10000"/>
                  <a:gd name="connsiteX1183" fmla="*/ 9407 w 10000"/>
                  <a:gd name="connsiteY1183" fmla="*/ 4103 h 10000"/>
                  <a:gd name="connsiteX1184" fmla="*/ 9435 w 10000"/>
                  <a:gd name="connsiteY1184" fmla="*/ 4100 h 10000"/>
                  <a:gd name="connsiteX1185" fmla="*/ 9460 w 10000"/>
                  <a:gd name="connsiteY1185" fmla="*/ 4084 h 10000"/>
                  <a:gd name="connsiteX1186" fmla="*/ 9485 w 10000"/>
                  <a:gd name="connsiteY1186" fmla="*/ 4067 h 10000"/>
                  <a:gd name="connsiteX1187" fmla="*/ 9496 w 10000"/>
                  <a:gd name="connsiteY1187" fmla="*/ 4054 h 10000"/>
                  <a:gd name="connsiteX1188" fmla="*/ 9526 w 10000"/>
                  <a:gd name="connsiteY1188" fmla="*/ 4048 h 10000"/>
                  <a:gd name="connsiteX1189" fmla="*/ 9557 w 10000"/>
                  <a:gd name="connsiteY1189" fmla="*/ 4038 h 10000"/>
                  <a:gd name="connsiteX1190" fmla="*/ 9584 w 10000"/>
                  <a:gd name="connsiteY1190" fmla="*/ 4019 h 10000"/>
                  <a:gd name="connsiteX1191" fmla="*/ 9623 w 10000"/>
                  <a:gd name="connsiteY1191" fmla="*/ 4016 h 10000"/>
                  <a:gd name="connsiteX1192" fmla="*/ 9648 w 10000"/>
                  <a:gd name="connsiteY1192" fmla="*/ 4009 h 10000"/>
                  <a:gd name="connsiteX1193" fmla="*/ 9673 w 10000"/>
                  <a:gd name="connsiteY1193" fmla="*/ 4019 h 10000"/>
                  <a:gd name="connsiteX1194" fmla="*/ 9712 w 10000"/>
                  <a:gd name="connsiteY1194" fmla="*/ 4038 h 10000"/>
                  <a:gd name="connsiteX1195" fmla="*/ 9742 w 10000"/>
                  <a:gd name="connsiteY1195" fmla="*/ 4074 h 10000"/>
                  <a:gd name="connsiteX1196" fmla="*/ 9776 w 10000"/>
                  <a:gd name="connsiteY1196" fmla="*/ 4093 h 10000"/>
                  <a:gd name="connsiteX1197" fmla="*/ 9814 w 10000"/>
                  <a:gd name="connsiteY1197" fmla="*/ 4109 h 10000"/>
                  <a:gd name="connsiteX1198" fmla="*/ 9859 w 10000"/>
                  <a:gd name="connsiteY1198" fmla="*/ 4119 h 10000"/>
                  <a:gd name="connsiteX1199" fmla="*/ 9898 w 10000"/>
                  <a:gd name="connsiteY1199" fmla="*/ 4122 h 10000"/>
                  <a:gd name="connsiteX1200" fmla="*/ 9931 w 10000"/>
                  <a:gd name="connsiteY1200" fmla="*/ 4109 h 10000"/>
                  <a:gd name="connsiteX1201" fmla="*/ 9956 w 10000"/>
                  <a:gd name="connsiteY1201" fmla="*/ 4100 h 10000"/>
                  <a:gd name="connsiteX1202" fmla="*/ 9981 w 10000"/>
                  <a:gd name="connsiteY1202" fmla="*/ 4067 h 10000"/>
                  <a:gd name="connsiteX1203" fmla="*/ 9994 w 10000"/>
                  <a:gd name="connsiteY1203" fmla="*/ 4035 h 10000"/>
                  <a:gd name="connsiteX1204" fmla="*/ 10000 w 10000"/>
                  <a:gd name="connsiteY1204" fmla="*/ 3996 h 10000"/>
                  <a:gd name="connsiteX1205" fmla="*/ 9994 w 10000"/>
                  <a:gd name="connsiteY1205" fmla="*/ 3941 h 10000"/>
                  <a:gd name="connsiteX1206" fmla="*/ 9986 w 10000"/>
                  <a:gd name="connsiteY1206" fmla="*/ 3905 h 10000"/>
                  <a:gd name="connsiteX1207" fmla="*/ 9981 w 10000"/>
                  <a:gd name="connsiteY1207" fmla="*/ 3857 h 10000"/>
                  <a:gd name="connsiteX1208" fmla="*/ 9989 w 10000"/>
                  <a:gd name="connsiteY1208" fmla="*/ 3837 h 10000"/>
                  <a:gd name="connsiteX1209" fmla="*/ 9989 w 10000"/>
                  <a:gd name="connsiteY1209" fmla="*/ 3812 h 10000"/>
                  <a:gd name="connsiteX1210" fmla="*/ 9981 w 10000"/>
                  <a:gd name="connsiteY1210" fmla="*/ 3792 h 10000"/>
                  <a:gd name="connsiteX1211" fmla="*/ 9970 w 10000"/>
                  <a:gd name="connsiteY1211" fmla="*/ 3763 h 10000"/>
                  <a:gd name="connsiteX1212" fmla="*/ 9945 w 10000"/>
                  <a:gd name="connsiteY1212" fmla="*/ 3705 h 10000"/>
                  <a:gd name="connsiteX1213" fmla="*/ 9931 w 10000"/>
                  <a:gd name="connsiteY1213" fmla="*/ 3659 h 10000"/>
                  <a:gd name="connsiteX1214" fmla="*/ 9903 w 10000"/>
                  <a:gd name="connsiteY1214" fmla="*/ 3640 h 10000"/>
                  <a:gd name="connsiteX1215" fmla="*/ 9881 w 10000"/>
                  <a:gd name="connsiteY1215" fmla="*/ 3620 h 10000"/>
                  <a:gd name="connsiteX1216" fmla="*/ 9856 w 10000"/>
                  <a:gd name="connsiteY1216" fmla="*/ 3595 h 10000"/>
                  <a:gd name="connsiteX1217" fmla="*/ 9817 w 10000"/>
                  <a:gd name="connsiteY1217" fmla="*/ 3562 h 10000"/>
                  <a:gd name="connsiteX1218" fmla="*/ 9795 w 10000"/>
                  <a:gd name="connsiteY1218" fmla="*/ 3546 h 10000"/>
                  <a:gd name="connsiteX1219" fmla="*/ 9778 w 10000"/>
                  <a:gd name="connsiteY1219" fmla="*/ 3527 h 10000"/>
                  <a:gd name="connsiteX1220" fmla="*/ 9745 w 10000"/>
                  <a:gd name="connsiteY1220" fmla="*/ 3501 h 10000"/>
                  <a:gd name="connsiteX1221" fmla="*/ 9726 w 10000"/>
                  <a:gd name="connsiteY1221" fmla="*/ 3488 h 10000"/>
                  <a:gd name="connsiteX1222" fmla="*/ 9704 w 10000"/>
                  <a:gd name="connsiteY1222" fmla="*/ 3472 h 10000"/>
                  <a:gd name="connsiteX1223" fmla="*/ 9695 w 10000"/>
                  <a:gd name="connsiteY1223" fmla="*/ 3468 h 10000"/>
                  <a:gd name="connsiteX1224" fmla="*/ 9690 w 10000"/>
                  <a:gd name="connsiteY1224" fmla="*/ 3459 h 10000"/>
                  <a:gd name="connsiteX1225" fmla="*/ 9673 w 10000"/>
                  <a:gd name="connsiteY1225" fmla="*/ 3449 h 10000"/>
                  <a:gd name="connsiteX1226" fmla="*/ 9665 w 10000"/>
                  <a:gd name="connsiteY1226" fmla="*/ 3442 h 10000"/>
                  <a:gd name="connsiteX1227" fmla="*/ 9654 w 10000"/>
                  <a:gd name="connsiteY1227" fmla="*/ 3449 h 10000"/>
                  <a:gd name="connsiteX1228" fmla="*/ 9521 w 10000"/>
                  <a:gd name="connsiteY1228" fmla="*/ 3394 h 10000"/>
                  <a:gd name="connsiteX1229" fmla="*/ 9510 w 10000"/>
                  <a:gd name="connsiteY1229" fmla="*/ 3368 h 10000"/>
                  <a:gd name="connsiteX1230" fmla="*/ 9496 w 10000"/>
                  <a:gd name="connsiteY1230" fmla="*/ 3287 h 10000"/>
                  <a:gd name="connsiteX1231" fmla="*/ 9488 w 10000"/>
                  <a:gd name="connsiteY1231" fmla="*/ 3216 h 10000"/>
                  <a:gd name="connsiteX1232" fmla="*/ 9493 w 10000"/>
                  <a:gd name="connsiteY1232" fmla="*/ 3174 h 10000"/>
                  <a:gd name="connsiteX1233" fmla="*/ 9501 w 10000"/>
                  <a:gd name="connsiteY1233" fmla="*/ 3128 h 10000"/>
                  <a:gd name="connsiteX1234" fmla="*/ 9488 w 10000"/>
                  <a:gd name="connsiteY1234" fmla="*/ 3025 h 10000"/>
                  <a:gd name="connsiteX1235" fmla="*/ 9446 w 10000"/>
                  <a:gd name="connsiteY1235" fmla="*/ 2931 h 10000"/>
                  <a:gd name="connsiteX1236" fmla="*/ 9382 w 10000"/>
                  <a:gd name="connsiteY1236" fmla="*/ 2837 h 10000"/>
                  <a:gd name="connsiteX1237" fmla="*/ 9316 w 10000"/>
                  <a:gd name="connsiteY1237" fmla="*/ 2753 h 10000"/>
                  <a:gd name="connsiteX1238" fmla="*/ 9294 w 10000"/>
                  <a:gd name="connsiteY1238" fmla="*/ 2655 h 10000"/>
                  <a:gd name="connsiteX1239" fmla="*/ 9213 w 10000"/>
                  <a:gd name="connsiteY1239" fmla="*/ 2328 h 10000"/>
                  <a:gd name="connsiteX1240" fmla="*/ 9172 w 10000"/>
                  <a:gd name="connsiteY1240" fmla="*/ 2286 h 10000"/>
                  <a:gd name="connsiteX1241" fmla="*/ 9019 w 10000"/>
                  <a:gd name="connsiteY1241" fmla="*/ 2082 h 10000"/>
                  <a:gd name="connsiteX1242" fmla="*/ 8906 w 10000"/>
                  <a:gd name="connsiteY1242" fmla="*/ 1946 h 10000"/>
                  <a:gd name="connsiteX1243" fmla="*/ 8801 w 10000"/>
                  <a:gd name="connsiteY1243" fmla="*/ 1778 h 10000"/>
                  <a:gd name="connsiteX1244" fmla="*/ 8806 w 10000"/>
                  <a:gd name="connsiteY1244" fmla="*/ 1713 h 10000"/>
                  <a:gd name="connsiteX1245" fmla="*/ 8809 w 10000"/>
                  <a:gd name="connsiteY1245" fmla="*/ 1703 h 10000"/>
                  <a:gd name="connsiteX1246" fmla="*/ 8817 w 10000"/>
                  <a:gd name="connsiteY1246" fmla="*/ 1713 h 10000"/>
                  <a:gd name="connsiteX1247" fmla="*/ 8834 w 10000"/>
                  <a:gd name="connsiteY1247" fmla="*/ 1729 h 10000"/>
                  <a:gd name="connsiteX1248" fmla="*/ 8839 w 10000"/>
                  <a:gd name="connsiteY1248" fmla="*/ 1729 h 10000"/>
                  <a:gd name="connsiteX1249" fmla="*/ 8848 w 10000"/>
                  <a:gd name="connsiteY1249" fmla="*/ 1723 h 10000"/>
                  <a:gd name="connsiteX1250" fmla="*/ 8850 w 10000"/>
                  <a:gd name="connsiteY1250" fmla="*/ 1703 h 10000"/>
                  <a:gd name="connsiteX1251" fmla="*/ 8850 w 10000"/>
                  <a:gd name="connsiteY1251" fmla="*/ 1684 h 10000"/>
                  <a:gd name="connsiteX1252" fmla="*/ 8850 w 10000"/>
                  <a:gd name="connsiteY1252" fmla="*/ 1648 h 10000"/>
                  <a:gd name="connsiteX1253" fmla="*/ 8881 w 10000"/>
                  <a:gd name="connsiteY1253" fmla="*/ 1571 h 10000"/>
                  <a:gd name="connsiteX1254" fmla="*/ 8895 w 10000"/>
                  <a:gd name="connsiteY1254" fmla="*/ 1541 h 10000"/>
                  <a:gd name="connsiteX1255" fmla="*/ 8895 w 10000"/>
                  <a:gd name="connsiteY1255" fmla="*/ 1525 h 10000"/>
                  <a:gd name="connsiteX1256" fmla="*/ 8881 w 10000"/>
                  <a:gd name="connsiteY1256" fmla="*/ 1516 h 10000"/>
                  <a:gd name="connsiteX1257" fmla="*/ 8864 w 10000"/>
                  <a:gd name="connsiteY1257" fmla="*/ 1522 h 10000"/>
                  <a:gd name="connsiteX1258" fmla="*/ 8850 w 10000"/>
                  <a:gd name="connsiteY1258" fmla="*/ 1535 h 10000"/>
                  <a:gd name="connsiteX1259" fmla="*/ 8834 w 10000"/>
                  <a:gd name="connsiteY1259" fmla="*/ 1571 h 10000"/>
                  <a:gd name="connsiteX1260" fmla="*/ 8825 w 10000"/>
                  <a:gd name="connsiteY1260" fmla="*/ 1587 h 10000"/>
                  <a:gd name="connsiteX1261" fmla="*/ 8776 w 10000"/>
                  <a:gd name="connsiteY1261" fmla="*/ 1571 h 10000"/>
                  <a:gd name="connsiteX1262" fmla="*/ 8745 w 10000"/>
                  <a:gd name="connsiteY1262" fmla="*/ 1580 h 10000"/>
                  <a:gd name="connsiteX1263" fmla="*/ 8720 w 10000"/>
                  <a:gd name="connsiteY1263" fmla="*/ 1587 h 10000"/>
                  <a:gd name="connsiteX1264" fmla="*/ 8709 w 10000"/>
                  <a:gd name="connsiteY1264" fmla="*/ 1609 h 10000"/>
                  <a:gd name="connsiteX1265" fmla="*/ 8693 w 10000"/>
                  <a:gd name="connsiteY1265" fmla="*/ 1616 h 10000"/>
                  <a:gd name="connsiteX1266" fmla="*/ 8684 w 10000"/>
                  <a:gd name="connsiteY1266" fmla="*/ 1639 h 10000"/>
                  <a:gd name="connsiteX1267" fmla="*/ 8684 w 10000"/>
                  <a:gd name="connsiteY1267" fmla="*/ 1658 h 10000"/>
                  <a:gd name="connsiteX1268" fmla="*/ 8665 w 10000"/>
                  <a:gd name="connsiteY1268" fmla="*/ 1655 h 10000"/>
                  <a:gd name="connsiteX1269" fmla="*/ 8665 w 10000"/>
                  <a:gd name="connsiteY1269" fmla="*/ 1645 h 10000"/>
                  <a:gd name="connsiteX1270" fmla="*/ 8665 w 10000"/>
                  <a:gd name="connsiteY1270" fmla="*/ 1626 h 10000"/>
                  <a:gd name="connsiteX1271" fmla="*/ 8676 w 10000"/>
                  <a:gd name="connsiteY1271" fmla="*/ 1609 h 10000"/>
                  <a:gd name="connsiteX1272" fmla="*/ 8679 w 10000"/>
                  <a:gd name="connsiteY1272" fmla="*/ 1597 h 10000"/>
                  <a:gd name="connsiteX1273" fmla="*/ 8687 w 10000"/>
                  <a:gd name="connsiteY1273" fmla="*/ 1577 h 10000"/>
                  <a:gd name="connsiteX1274" fmla="*/ 8695 w 10000"/>
                  <a:gd name="connsiteY1274" fmla="*/ 1554 h 10000"/>
                  <a:gd name="connsiteX1275" fmla="*/ 8709 w 10000"/>
                  <a:gd name="connsiteY1275" fmla="*/ 1532 h 10000"/>
                  <a:gd name="connsiteX1276" fmla="*/ 8704 w 10000"/>
                  <a:gd name="connsiteY1276" fmla="*/ 1512 h 10000"/>
                  <a:gd name="connsiteX1277" fmla="*/ 8695 w 10000"/>
                  <a:gd name="connsiteY1277" fmla="*/ 1503 h 10000"/>
                  <a:gd name="connsiteX1278" fmla="*/ 8684 w 10000"/>
                  <a:gd name="connsiteY1278" fmla="*/ 1503 h 10000"/>
                  <a:gd name="connsiteX1279" fmla="*/ 8670 w 10000"/>
                  <a:gd name="connsiteY1279" fmla="*/ 1525 h 10000"/>
                  <a:gd name="connsiteX1280" fmla="*/ 8665 w 10000"/>
                  <a:gd name="connsiteY1280" fmla="*/ 1545 h 10000"/>
                  <a:gd name="connsiteX1281" fmla="*/ 8654 w 10000"/>
                  <a:gd name="connsiteY1281" fmla="*/ 1567 h 10000"/>
                  <a:gd name="connsiteX1282" fmla="*/ 8648 w 10000"/>
                  <a:gd name="connsiteY1282" fmla="*/ 1587 h 10000"/>
                  <a:gd name="connsiteX1283" fmla="*/ 8640 w 10000"/>
                  <a:gd name="connsiteY1283" fmla="*/ 1629 h 10000"/>
                  <a:gd name="connsiteX1284" fmla="*/ 8620 w 10000"/>
                  <a:gd name="connsiteY1284" fmla="*/ 1635 h 10000"/>
                  <a:gd name="connsiteX1285" fmla="*/ 8612 w 10000"/>
                  <a:gd name="connsiteY1285" fmla="*/ 1635 h 10000"/>
                  <a:gd name="connsiteX1286" fmla="*/ 8604 w 10000"/>
                  <a:gd name="connsiteY1286" fmla="*/ 1626 h 10000"/>
                  <a:gd name="connsiteX1287" fmla="*/ 8596 w 10000"/>
                  <a:gd name="connsiteY1287" fmla="*/ 1616 h 10000"/>
                  <a:gd name="connsiteX1288" fmla="*/ 8596 w 10000"/>
                  <a:gd name="connsiteY1288" fmla="*/ 1580 h 10000"/>
                  <a:gd name="connsiteX1289" fmla="*/ 8587 w 10000"/>
                  <a:gd name="connsiteY1289" fmla="*/ 1545 h 10000"/>
                  <a:gd name="connsiteX1290" fmla="*/ 8565 w 10000"/>
                  <a:gd name="connsiteY1290" fmla="*/ 1516 h 10000"/>
                  <a:gd name="connsiteX1291" fmla="*/ 8543 w 10000"/>
                  <a:gd name="connsiteY1291" fmla="*/ 1512 h 10000"/>
                  <a:gd name="connsiteX1292" fmla="*/ 8518 w 10000"/>
                  <a:gd name="connsiteY1292" fmla="*/ 1532 h 10000"/>
                  <a:gd name="connsiteX1293" fmla="*/ 8476 w 10000"/>
                  <a:gd name="connsiteY1293" fmla="*/ 1567 h 10000"/>
                  <a:gd name="connsiteX1294" fmla="*/ 8454 w 10000"/>
                  <a:gd name="connsiteY1294" fmla="*/ 1551 h 10000"/>
                  <a:gd name="connsiteX1295" fmla="*/ 8402 w 10000"/>
                  <a:gd name="connsiteY1295" fmla="*/ 1493 h 10000"/>
                  <a:gd name="connsiteX1296" fmla="*/ 8371 w 10000"/>
                  <a:gd name="connsiteY1296" fmla="*/ 1428 h 10000"/>
                  <a:gd name="connsiteX1297" fmla="*/ 8072 w 10000"/>
                  <a:gd name="connsiteY1297" fmla="*/ 1422 h 10000"/>
                  <a:gd name="connsiteX1298" fmla="*/ 7823 w 10000"/>
                  <a:gd name="connsiteY1298" fmla="*/ 1279 h 10000"/>
                  <a:gd name="connsiteX1299" fmla="*/ 7587 w 10000"/>
                  <a:gd name="connsiteY1299" fmla="*/ 1133 h 10000"/>
                  <a:gd name="connsiteX1300" fmla="*/ 7526 w 10000"/>
                  <a:gd name="connsiteY1300" fmla="*/ 1098 h 10000"/>
                  <a:gd name="connsiteX1301" fmla="*/ 7346 w 10000"/>
                  <a:gd name="connsiteY1301" fmla="*/ 991 h 10000"/>
                  <a:gd name="connsiteX1302" fmla="*/ 7321 w 10000"/>
                  <a:gd name="connsiteY1302" fmla="*/ 959 h 10000"/>
                  <a:gd name="connsiteX1303" fmla="*/ 7307 w 10000"/>
                  <a:gd name="connsiteY1303" fmla="*/ 871 h 10000"/>
                  <a:gd name="connsiteX1304" fmla="*/ 7224 w 10000"/>
                  <a:gd name="connsiteY1304" fmla="*/ 816 h 10000"/>
                  <a:gd name="connsiteX1305" fmla="*/ 7147 w 10000"/>
                  <a:gd name="connsiteY1305" fmla="*/ 787 h 10000"/>
                  <a:gd name="connsiteX1306" fmla="*/ 7080 w 10000"/>
                  <a:gd name="connsiteY1306" fmla="*/ 742 h 10000"/>
                  <a:gd name="connsiteX1307" fmla="*/ 7069 w 10000"/>
                  <a:gd name="connsiteY1307" fmla="*/ 767 h 10000"/>
                  <a:gd name="connsiteX1308" fmla="*/ 7033 w 10000"/>
                  <a:gd name="connsiteY1308" fmla="*/ 787 h 10000"/>
                  <a:gd name="connsiteX1309" fmla="*/ 6820 w 10000"/>
                  <a:gd name="connsiteY1309" fmla="*/ 878 h 10000"/>
                  <a:gd name="connsiteX1310" fmla="*/ 6726 w 10000"/>
                  <a:gd name="connsiteY1310" fmla="*/ 897 h 10000"/>
                  <a:gd name="connsiteX1311" fmla="*/ 6626 w 10000"/>
                  <a:gd name="connsiteY1311" fmla="*/ 955 h 10000"/>
                  <a:gd name="connsiteX1312" fmla="*/ 6582 w 10000"/>
                  <a:gd name="connsiteY1312" fmla="*/ 946 h 10000"/>
                  <a:gd name="connsiteX1313" fmla="*/ 6571 w 10000"/>
                  <a:gd name="connsiteY1313" fmla="*/ 955 h 10000"/>
                  <a:gd name="connsiteX1314" fmla="*/ 6507 w 10000"/>
                  <a:gd name="connsiteY1314" fmla="*/ 975 h 10000"/>
                  <a:gd name="connsiteX1315" fmla="*/ 6485 w 10000"/>
                  <a:gd name="connsiteY1315" fmla="*/ 975 h 10000"/>
                  <a:gd name="connsiteX1316" fmla="*/ 6476 w 10000"/>
                  <a:gd name="connsiteY1316" fmla="*/ 965 h 10000"/>
                  <a:gd name="connsiteX1317" fmla="*/ 6474 w 10000"/>
                  <a:gd name="connsiteY1317" fmla="*/ 936 h 10000"/>
                  <a:gd name="connsiteX1318" fmla="*/ 6452 w 10000"/>
                  <a:gd name="connsiteY1318" fmla="*/ 887 h 10000"/>
                  <a:gd name="connsiteX1319" fmla="*/ 6352 w 10000"/>
                  <a:gd name="connsiteY1319" fmla="*/ 767 h 10000"/>
                  <a:gd name="connsiteX1320" fmla="*/ 6313 w 10000"/>
                  <a:gd name="connsiteY1320" fmla="*/ 732 h 10000"/>
                  <a:gd name="connsiteX1321" fmla="*/ 6296 w 10000"/>
                  <a:gd name="connsiteY1321" fmla="*/ 690 h 10000"/>
                  <a:gd name="connsiteX1322" fmla="*/ 6271 w 10000"/>
                  <a:gd name="connsiteY1322" fmla="*/ 664 h 10000"/>
                  <a:gd name="connsiteX1323" fmla="*/ 6266 w 10000"/>
                  <a:gd name="connsiteY1323" fmla="*/ 654 h 10000"/>
                  <a:gd name="connsiteX1324" fmla="*/ 6111 w 10000"/>
                  <a:gd name="connsiteY1324" fmla="*/ 398 h 10000"/>
                  <a:gd name="connsiteX1325" fmla="*/ 5903 w 10000"/>
                  <a:gd name="connsiteY1325" fmla="*/ 408 h 10000"/>
                  <a:gd name="connsiteX1326" fmla="*/ 5837 w 10000"/>
                  <a:gd name="connsiteY1326" fmla="*/ 427 h 10000"/>
                  <a:gd name="connsiteX1327" fmla="*/ 5756 w 10000"/>
                  <a:gd name="connsiteY1327" fmla="*/ 453 h 10000"/>
                  <a:gd name="connsiteX1328" fmla="*/ 5681 w 10000"/>
                  <a:gd name="connsiteY1328" fmla="*/ 453 h 10000"/>
                  <a:gd name="connsiteX1329" fmla="*/ 5609 w 10000"/>
                  <a:gd name="connsiteY1329" fmla="*/ 447 h 10000"/>
                  <a:gd name="connsiteX1330" fmla="*/ 5554 w 10000"/>
                  <a:gd name="connsiteY1330" fmla="*/ 304 h 10000"/>
                  <a:gd name="connsiteX1331" fmla="*/ 5529 w 10000"/>
                  <a:gd name="connsiteY1331" fmla="*/ 301 h 10000"/>
                  <a:gd name="connsiteX1332" fmla="*/ 5393 w 10000"/>
                  <a:gd name="connsiteY1332" fmla="*/ 256 h 10000"/>
                  <a:gd name="connsiteX1333" fmla="*/ 5366 w 10000"/>
                  <a:gd name="connsiteY1333" fmla="*/ 220 h 10000"/>
                  <a:gd name="connsiteX1334" fmla="*/ 5249 w 10000"/>
                  <a:gd name="connsiteY1334" fmla="*/ 155 h 10000"/>
                  <a:gd name="connsiteX1335" fmla="*/ 5141 w 10000"/>
                  <a:gd name="connsiteY1335" fmla="*/ 52 h 10000"/>
                  <a:gd name="connsiteX1336" fmla="*/ 5116 w 10000"/>
                  <a:gd name="connsiteY1336" fmla="*/ 3 h 10000"/>
                  <a:gd name="connsiteX1337" fmla="*/ 5061 w 10000"/>
                  <a:gd name="connsiteY1337" fmla="*/ 0 h 10000"/>
                  <a:gd name="connsiteX1338" fmla="*/ 5036 w 10000"/>
                  <a:gd name="connsiteY1338" fmla="*/ 32 h 10000"/>
                  <a:gd name="connsiteX1339" fmla="*/ 4942 w 10000"/>
                  <a:gd name="connsiteY1339" fmla="*/ 133 h 10000"/>
                  <a:gd name="connsiteX1340" fmla="*/ 4900 w 10000"/>
                  <a:gd name="connsiteY1340" fmla="*/ 217 h 10000"/>
                  <a:gd name="connsiteX1341" fmla="*/ 4861 w 10000"/>
                  <a:gd name="connsiteY1341" fmla="*/ 198 h 10000"/>
                  <a:gd name="connsiteX1342" fmla="*/ 4795 w 10000"/>
                  <a:gd name="connsiteY1342" fmla="*/ 68 h 10000"/>
                  <a:gd name="connsiteX1343" fmla="*/ 4778 w 10000"/>
                  <a:gd name="connsiteY1343" fmla="*/ 62 h 10000"/>
                  <a:gd name="connsiteX1344" fmla="*/ 4765 w 10000"/>
                  <a:gd name="connsiteY1344" fmla="*/ 62 h 10000"/>
                  <a:gd name="connsiteX1345" fmla="*/ 4748 w 10000"/>
                  <a:gd name="connsiteY1345" fmla="*/ 68 h 10000"/>
                  <a:gd name="connsiteX1346" fmla="*/ 4673 w 10000"/>
                  <a:gd name="connsiteY1346" fmla="*/ 136 h 10000"/>
                  <a:gd name="connsiteX1347" fmla="*/ 4632 w 10000"/>
                  <a:gd name="connsiteY1347" fmla="*/ 201 h 10000"/>
                  <a:gd name="connsiteX1348" fmla="*/ 4623 w 10000"/>
                  <a:gd name="connsiteY1348" fmla="*/ 210 h 10000"/>
                  <a:gd name="connsiteX1349" fmla="*/ 4579 w 10000"/>
                  <a:gd name="connsiteY1349" fmla="*/ 220 h 10000"/>
                  <a:gd name="connsiteX1350" fmla="*/ 4479 w 10000"/>
                  <a:gd name="connsiteY1350" fmla="*/ 198 h 10000"/>
                  <a:gd name="connsiteX1351" fmla="*/ 4402 w 10000"/>
                  <a:gd name="connsiteY1351" fmla="*/ 165 h 10000"/>
                  <a:gd name="connsiteX1352" fmla="*/ 4374 w 10000"/>
                  <a:gd name="connsiteY1352" fmla="*/ 165 h 10000"/>
                  <a:gd name="connsiteX1353" fmla="*/ 4335 w 10000"/>
                  <a:gd name="connsiteY1353" fmla="*/ 172 h 10000"/>
                  <a:gd name="connsiteX1354" fmla="*/ 4302 w 10000"/>
                  <a:gd name="connsiteY1354" fmla="*/ 188 h 10000"/>
                  <a:gd name="connsiteX1355" fmla="*/ 4271 w 10000"/>
                  <a:gd name="connsiteY1355" fmla="*/ 220 h 10000"/>
                  <a:gd name="connsiteX1356" fmla="*/ 4238 w 10000"/>
                  <a:gd name="connsiteY1356" fmla="*/ 240 h 10000"/>
                  <a:gd name="connsiteX1357" fmla="*/ 4324 w 10000"/>
                  <a:gd name="connsiteY1357" fmla="*/ 1289 h 10000"/>
                  <a:gd name="connsiteX1358" fmla="*/ 3521 w 10000"/>
                  <a:gd name="connsiteY1358" fmla="*/ 7730 h 10000"/>
                  <a:gd name="connsiteX1359" fmla="*/ 3554 w 10000"/>
                  <a:gd name="connsiteY1359" fmla="*/ 7740 h 10000"/>
                  <a:gd name="connsiteX1360" fmla="*/ 3560 w 10000"/>
                  <a:gd name="connsiteY1360" fmla="*/ 7749 h 10000"/>
                  <a:gd name="connsiteX1361" fmla="*/ 3562 w 10000"/>
                  <a:gd name="connsiteY1361" fmla="*/ 7759 h 10000"/>
                  <a:gd name="connsiteX1362" fmla="*/ 3573 w 10000"/>
                  <a:gd name="connsiteY1362" fmla="*/ 7766 h 10000"/>
                  <a:gd name="connsiteX1363" fmla="*/ 3584 w 10000"/>
                  <a:gd name="connsiteY1363" fmla="*/ 7759 h 10000"/>
                  <a:gd name="connsiteX1364" fmla="*/ 3598 w 10000"/>
                  <a:gd name="connsiteY1364" fmla="*/ 7743 h 10000"/>
                  <a:gd name="connsiteX1365" fmla="*/ 3609 w 10000"/>
                  <a:gd name="connsiteY1365" fmla="*/ 7756 h 10000"/>
                  <a:gd name="connsiteX1366" fmla="*/ 3623 w 10000"/>
                  <a:gd name="connsiteY1366" fmla="*/ 7733 h 10000"/>
                  <a:gd name="connsiteX1367" fmla="*/ 3632 w 10000"/>
                  <a:gd name="connsiteY1367" fmla="*/ 7730 h 10000"/>
                  <a:gd name="connsiteX1368" fmla="*/ 3634 w 10000"/>
                  <a:gd name="connsiteY1368" fmla="*/ 7730 h 10000"/>
                  <a:gd name="connsiteX1369" fmla="*/ 3643 w 10000"/>
                  <a:gd name="connsiteY1369" fmla="*/ 7730 h 10000"/>
                  <a:gd name="connsiteX1370" fmla="*/ 3657 w 10000"/>
                  <a:gd name="connsiteY1370" fmla="*/ 7733 h 10000"/>
                  <a:gd name="connsiteX1371" fmla="*/ 3670 w 10000"/>
                  <a:gd name="connsiteY1371" fmla="*/ 7730 h 10000"/>
                  <a:gd name="connsiteX1372" fmla="*/ 3687 w 10000"/>
                  <a:gd name="connsiteY1372" fmla="*/ 7730 h 10000"/>
                  <a:gd name="connsiteX1373" fmla="*/ 3690 w 10000"/>
                  <a:gd name="connsiteY1373" fmla="*/ 7730 h 10000"/>
                  <a:gd name="connsiteX1374" fmla="*/ 3704 w 10000"/>
                  <a:gd name="connsiteY1374" fmla="*/ 7740 h 10000"/>
                  <a:gd name="connsiteX1375" fmla="*/ 3712 w 10000"/>
                  <a:gd name="connsiteY1375" fmla="*/ 7743 h 10000"/>
                  <a:gd name="connsiteX1376" fmla="*/ 3723 w 10000"/>
                  <a:gd name="connsiteY1376" fmla="*/ 7749 h 10000"/>
                  <a:gd name="connsiteX1377" fmla="*/ 3729 w 10000"/>
                  <a:gd name="connsiteY1377" fmla="*/ 7749 h 10000"/>
                  <a:gd name="connsiteX1378" fmla="*/ 3729 w 10000"/>
                  <a:gd name="connsiteY1378" fmla="*/ 7743 h 10000"/>
                  <a:gd name="connsiteX1379" fmla="*/ 3745 w 10000"/>
                  <a:gd name="connsiteY1379" fmla="*/ 7740 h 10000"/>
                  <a:gd name="connsiteX1380" fmla="*/ 3753 w 10000"/>
                  <a:gd name="connsiteY1380" fmla="*/ 7730 h 10000"/>
                  <a:gd name="connsiteX1381" fmla="*/ 3762 w 10000"/>
                  <a:gd name="connsiteY1381" fmla="*/ 7720 h 10000"/>
                  <a:gd name="connsiteX1382" fmla="*/ 3776 w 10000"/>
                  <a:gd name="connsiteY1382" fmla="*/ 7710 h 10000"/>
                  <a:gd name="connsiteX1383" fmla="*/ 3784 w 10000"/>
                  <a:gd name="connsiteY1383" fmla="*/ 7701 h 10000"/>
                  <a:gd name="connsiteX1384" fmla="*/ 3792 w 10000"/>
                  <a:gd name="connsiteY1384" fmla="*/ 7694 h 10000"/>
                  <a:gd name="connsiteX1385" fmla="*/ 3801 w 10000"/>
                  <a:gd name="connsiteY1385" fmla="*/ 7685 h 10000"/>
                  <a:gd name="connsiteX1386" fmla="*/ 3803 w 10000"/>
                  <a:gd name="connsiteY1386" fmla="*/ 7685 h 10000"/>
                  <a:gd name="connsiteX1387" fmla="*/ 3809 w 10000"/>
                  <a:gd name="connsiteY1387" fmla="*/ 7685 h 10000"/>
                  <a:gd name="connsiteX1388" fmla="*/ 3778 w 10000"/>
                  <a:gd name="connsiteY1388" fmla="*/ 7756 h 10000"/>
                  <a:gd name="connsiteX1389" fmla="*/ 3762 w 10000"/>
                  <a:gd name="connsiteY1389" fmla="*/ 7775 h 10000"/>
                  <a:gd name="connsiteX1390" fmla="*/ 3748 w 10000"/>
                  <a:gd name="connsiteY1390" fmla="*/ 7775 h 10000"/>
                  <a:gd name="connsiteX1391" fmla="*/ 3737 w 10000"/>
                  <a:gd name="connsiteY1391" fmla="*/ 7778 h 10000"/>
                  <a:gd name="connsiteX1392" fmla="*/ 3723 w 10000"/>
                  <a:gd name="connsiteY1392" fmla="*/ 7778 h 10000"/>
                  <a:gd name="connsiteX1393" fmla="*/ 3712 w 10000"/>
                  <a:gd name="connsiteY1393" fmla="*/ 8005 h 10000"/>
                  <a:gd name="connsiteX1394" fmla="*/ 3706 w 10000"/>
                  <a:gd name="connsiteY1394" fmla="*/ 8021 h 10000"/>
                  <a:gd name="connsiteX1395" fmla="*/ 3712 w 10000"/>
                  <a:gd name="connsiteY1395" fmla="*/ 8044 h 10000"/>
                  <a:gd name="connsiteX1396" fmla="*/ 3712 w 10000"/>
                  <a:gd name="connsiteY1396" fmla="*/ 8051 h 10000"/>
                  <a:gd name="connsiteX1397" fmla="*/ 3729 w 10000"/>
                  <a:gd name="connsiteY1397" fmla="*/ 8060 h 10000"/>
                  <a:gd name="connsiteX1398" fmla="*/ 3767 w 10000"/>
                  <a:gd name="connsiteY1398" fmla="*/ 8106 h 10000"/>
                  <a:gd name="connsiteX1399" fmla="*/ 3770 w 10000"/>
                  <a:gd name="connsiteY1399" fmla="*/ 8119 h 10000"/>
                  <a:gd name="connsiteX1400" fmla="*/ 5833 w 10000"/>
                  <a:gd name="connsiteY1400" fmla="*/ 8143 h 10000"/>
                  <a:gd name="connsiteX1401" fmla="*/ 3740 w 10000"/>
                  <a:gd name="connsiteY1401" fmla="*/ 8154 h 10000"/>
                  <a:gd name="connsiteX1402" fmla="*/ 3731 w 10000"/>
                  <a:gd name="connsiteY1402" fmla="*/ 8138 h 10000"/>
                  <a:gd name="connsiteX1403" fmla="*/ 3729 w 10000"/>
                  <a:gd name="connsiteY1403" fmla="*/ 8125 h 10000"/>
                  <a:gd name="connsiteX1404" fmla="*/ 3712 w 10000"/>
                  <a:gd name="connsiteY1404" fmla="*/ 8115 h 10000"/>
                  <a:gd name="connsiteX1405" fmla="*/ 3704 w 10000"/>
                  <a:gd name="connsiteY1405" fmla="*/ 8109 h 10000"/>
                  <a:gd name="connsiteX1406" fmla="*/ 3687 w 10000"/>
                  <a:gd name="connsiteY1406" fmla="*/ 8099 h 10000"/>
                  <a:gd name="connsiteX1407" fmla="*/ 3673 w 10000"/>
                  <a:gd name="connsiteY1407" fmla="*/ 8093 h 10000"/>
                  <a:gd name="connsiteX1408" fmla="*/ 3665 w 10000"/>
                  <a:gd name="connsiteY1408" fmla="*/ 8083 h 10000"/>
                  <a:gd name="connsiteX1409" fmla="*/ 3648 w 10000"/>
                  <a:gd name="connsiteY1409" fmla="*/ 8073 h 10000"/>
                  <a:gd name="connsiteX1410" fmla="*/ 3643 w 10000"/>
                  <a:gd name="connsiteY1410" fmla="*/ 8063 h 10000"/>
                  <a:gd name="connsiteX1411" fmla="*/ 3632 w 10000"/>
                  <a:gd name="connsiteY1411" fmla="*/ 8054 h 10000"/>
                  <a:gd name="connsiteX1412" fmla="*/ 3623 w 10000"/>
                  <a:gd name="connsiteY1412" fmla="*/ 8060 h 10000"/>
                  <a:gd name="connsiteX1413" fmla="*/ 3615 w 10000"/>
                  <a:gd name="connsiteY1413" fmla="*/ 8070 h 10000"/>
                  <a:gd name="connsiteX1414" fmla="*/ 3607 w 10000"/>
                  <a:gd name="connsiteY1414" fmla="*/ 8083 h 10000"/>
                  <a:gd name="connsiteX1415" fmla="*/ 3607 w 10000"/>
                  <a:gd name="connsiteY1415" fmla="*/ 8099 h 10000"/>
                  <a:gd name="connsiteX1416" fmla="*/ 3607 w 10000"/>
                  <a:gd name="connsiteY1416" fmla="*/ 8125 h 10000"/>
                  <a:gd name="connsiteX1417" fmla="*/ 3601 w 10000"/>
                  <a:gd name="connsiteY1417" fmla="*/ 8148 h 10000"/>
                  <a:gd name="connsiteX1418" fmla="*/ 3584 w 10000"/>
                  <a:gd name="connsiteY1418" fmla="*/ 8154 h 10000"/>
                  <a:gd name="connsiteX1419" fmla="*/ 3573 w 10000"/>
                  <a:gd name="connsiteY1419" fmla="*/ 8154 h 10000"/>
                  <a:gd name="connsiteX1420" fmla="*/ 3560 w 10000"/>
                  <a:gd name="connsiteY1420" fmla="*/ 8138 h 10000"/>
                  <a:gd name="connsiteX1421" fmla="*/ 3551 w 10000"/>
                  <a:gd name="connsiteY1421" fmla="*/ 8119 h 10000"/>
                  <a:gd name="connsiteX1422" fmla="*/ 3504 w 10000"/>
                  <a:gd name="connsiteY1422" fmla="*/ 8073 h 10000"/>
                  <a:gd name="connsiteX1423" fmla="*/ 3493 w 10000"/>
                  <a:gd name="connsiteY1423" fmla="*/ 8051 h 10000"/>
                  <a:gd name="connsiteX1424" fmla="*/ 3488 w 10000"/>
                  <a:gd name="connsiteY1424" fmla="*/ 8034 h 10000"/>
                  <a:gd name="connsiteX1425" fmla="*/ 3488 w 10000"/>
                  <a:gd name="connsiteY1425" fmla="*/ 8012 h 10000"/>
                  <a:gd name="connsiteX1426" fmla="*/ 3457 w 10000"/>
                  <a:gd name="connsiteY1426" fmla="*/ 7872 h 10000"/>
                  <a:gd name="connsiteX1427" fmla="*/ 3449 w 10000"/>
                  <a:gd name="connsiteY1427" fmla="*/ 7847 h 10000"/>
                  <a:gd name="connsiteX1428" fmla="*/ 3446 w 10000"/>
                  <a:gd name="connsiteY1428" fmla="*/ 7827 h 10000"/>
                  <a:gd name="connsiteX1429" fmla="*/ 3457 w 10000"/>
                  <a:gd name="connsiteY1429" fmla="*/ 7808 h 10000"/>
                  <a:gd name="connsiteX1430" fmla="*/ 3465 w 10000"/>
                  <a:gd name="connsiteY1430" fmla="*/ 7798 h 10000"/>
                  <a:gd name="connsiteX1431" fmla="*/ 3501 w 10000"/>
                  <a:gd name="connsiteY1431" fmla="*/ 7817 h 10000"/>
                  <a:gd name="connsiteX1432" fmla="*/ 3518 w 10000"/>
                  <a:gd name="connsiteY1432" fmla="*/ 7843 h 10000"/>
                  <a:gd name="connsiteX0" fmla="*/ 4324 w 10000"/>
                  <a:gd name="connsiteY0" fmla="*/ 1289 h 10000"/>
                  <a:gd name="connsiteX1" fmla="*/ 4296 w 10000"/>
                  <a:gd name="connsiteY1" fmla="*/ 1305 h 10000"/>
                  <a:gd name="connsiteX2" fmla="*/ 4285 w 10000"/>
                  <a:gd name="connsiteY2" fmla="*/ 1279 h 10000"/>
                  <a:gd name="connsiteX3" fmla="*/ 4244 w 10000"/>
                  <a:gd name="connsiteY3" fmla="*/ 1266 h 10000"/>
                  <a:gd name="connsiteX4" fmla="*/ 4208 w 10000"/>
                  <a:gd name="connsiteY4" fmla="*/ 1286 h 10000"/>
                  <a:gd name="connsiteX5" fmla="*/ 4172 w 10000"/>
                  <a:gd name="connsiteY5" fmla="*/ 1299 h 10000"/>
                  <a:gd name="connsiteX6" fmla="*/ 4150 w 10000"/>
                  <a:gd name="connsiteY6" fmla="*/ 1308 h 10000"/>
                  <a:gd name="connsiteX7" fmla="*/ 4139 w 10000"/>
                  <a:gd name="connsiteY7" fmla="*/ 1315 h 10000"/>
                  <a:gd name="connsiteX8" fmla="*/ 4125 w 10000"/>
                  <a:gd name="connsiteY8" fmla="*/ 1315 h 10000"/>
                  <a:gd name="connsiteX9" fmla="*/ 4119 w 10000"/>
                  <a:gd name="connsiteY9" fmla="*/ 1315 h 10000"/>
                  <a:gd name="connsiteX10" fmla="*/ 4111 w 10000"/>
                  <a:gd name="connsiteY10" fmla="*/ 1308 h 10000"/>
                  <a:gd name="connsiteX11" fmla="*/ 4100 w 10000"/>
                  <a:gd name="connsiteY11" fmla="*/ 1315 h 10000"/>
                  <a:gd name="connsiteX12" fmla="*/ 4075 w 10000"/>
                  <a:gd name="connsiteY12" fmla="*/ 1315 h 10000"/>
                  <a:gd name="connsiteX13" fmla="*/ 4058 w 10000"/>
                  <a:gd name="connsiteY13" fmla="*/ 1318 h 10000"/>
                  <a:gd name="connsiteX14" fmla="*/ 4044 w 10000"/>
                  <a:gd name="connsiteY14" fmla="*/ 1315 h 10000"/>
                  <a:gd name="connsiteX15" fmla="*/ 4042 w 10000"/>
                  <a:gd name="connsiteY15" fmla="*/ 1299 h 10000"/>
                  <a:gd name="connsiteX16" fmla="*/ 4014 w 10000"/>
                  <a:gd name="connsiteY16" fmla="*/ 1308 h 10000"/>
                  <a:gd name="connsiteX17" fmla="*/ 4011 w 10000"/>
                  <a:gd name="connsiteY17" fmla="*/ 1315 h 10000"/>
                  <a:gd name="connsiteX18" fmla="*/ 4011 w 10000"/>
                  <a:gd name="connsiteY18" fmla="*/ 1341 h 10000"/>
                  <a:gd name="connsiteX19" fmla="*/ 4019 w 10000"/>
                  <a:gd name="connsiteY19" fmla="*/ 1341 h 10000"/>
                  <a:gd name="connsiteX20" fmla="*/ 3997 w 10000"/>
                  <a:gd name="connsiteY20" fmla="*/ 1363 h 10000"/>
                  <a:gd name="connsiteX21" fmla="*/ 3986 w 10000"/>
                  <a:gd name="connsiteY21" fmla="*/ 1373 h 10000"/>
                  <a:gd name="connsiteX22" fmla="*/ 3981 w 10000"/>
                  <a:gd name="connsiteY22" fmla="*/ 1389 h 10000"/>
                  <a:gd name="connsiteX23" fmla="*/ 3981 w 10000"/>
                  <a:gd name="connsiteY23" fmla="*/ 1409 h 10000"/>
                  <a:gd name="connsiteX24" fmla="*/ 3981 w 10000"/>
                  <a:gd name="connsiteY24" fmla="*/ 1438 h 10000"/>
                  <a:gd name="connsiteX25" fmla="*/ 3961 w 10000"/>
                  <a:gd name="connsiteY25" fmla="*/ 1441 h 10000"/>
                  <a:gd name="connsiteX26" fmla="*/ 3942 w 10000"/>
                  <a:gd name="connsiteY26" fmla="*/ 1441 h 10000"/>
                  <a:gd name="connsiteX27" fmla="*/ 3914 w 10000"/>
                  <a:gd name="connsiteY27" fmla="*/ 1454 h 10000"/>
                  <a:gd name="connsiteX28" fmla="*/ 3892 w 10000"/>
                  <a:gd name="connsiteY28" fmla="*/ 1467 h 10000"/>
                  <a:gd name="connsiteX29" fmla="*/ 3867 w 10000"/>
                  <a:gd name="connsiteY29" fmla="*/ 1483 h 10000"/>
                  <a:gd name="connsiteX30" fmla="*/ 3845 w 10000"/>
                  <a:gd name="connsiteY30" fmla="*/ 1467 h 10000"/>
                  <a:gd name="connsiteX31" fmla="*/ 3850 w 10000"/>
                  <a:gd name="connsiteY31" fmla="*/ 1457 h 10000"/>
                  <a:gd name="connsiteX32" fmla="*/ 3864 w 10000"/>
                  <a:gd name="connsiteY32" fmla="*/ 1441 h 10000"/>
                  <a:gd name="connsiteX33" fmla="*/ 3859 w 10000"/>
                  <a:gd name="connsiteY33" fmla="*/ 1409 h 10000"/>
                  <a:gd name="connsiteX34" fmla="*/ 3842 w 10000"/>
                  <a:gd name="connsiteY34" fmla="*/ 1383 h 10000"/>
                  <a:gd name="connsiteX35" fmla="*/ 3825 w 10000"/>
                  <a:gd name="connsiteY35" fmla="*/ 1360 h 10000"/>
                  <a:gd name="connsiteX36" fmla="*/ 3809 w 10000"/>
                  <a:gd name="connsiteY36" fmla="*/ 1318 h 10000"/>
                  <a:gd name="connsiteX37" fmla="*/ 3787 w 10000"/>
                  <a:gd name="connsiteY37" fmla="*/ 1289 h 10000"/>
                  <a:gd name="connsiteX38" fmla="*/ 3759 w 10000"/>
                  <a:gd name="connsiteY38" fmla="*/ 1266 h 10000"/>
                  <a:gd name="connsiteX39" fmla="*/ 3740 w 10000"/>
                  <a:gd name="connsiteY39" fmla="*/ 1256 h 10000"/>
                  <a:gd name="connsiteX40" fmla="*/ 3715 w 10000"/>
                  <a:gd name="connsiteY40" fmla="*/ 1250 h 10000"/>
                  <a:gd name="connsiteX41" fmla="*/ 3687 w 10000"/>
                  <a:gd name="connsiteY41" fmla="*/ 1256 h 10000"/>
                  <a:gd name="connsiteX42" fmla="*/ 3681 w 10000"/>
                  <a:gd name="connsiteY42" fmla="*/ 1260 h 10000"/>
                  <a:gd name="connsiteX43" fmla="*/ 3670 w 10000"/>
                  <a:gd name="connsiteY43" fmla="*/ 1295 h 10000"/>
                  <a:gd name="connsiteX44" fmla="*/ 3651 w 10000"/>
                  <a:gd name="connsiteY44" fmla="*/ 1305 h 10000"/>
                  <a:gd name="connsiteX45" fmla="*/ 3640 w 10000"/>
                  <a:gd name="connsiteY45" fmla="*/ 1308 h 10000"/>
                  <a:gd name="connsiteX46" fmla="*/ 3626 w 10000"/>
                  <a:gd name="connsiteY46" fmla="*/ 1308 h 10000"/>
                  <a:gd name="connsiteX47" fmla="*/ 3632 w 10000"/>
                  <a:gd name="connsiteY47" fmla="*/ 1276 h 10000"/>
                  <a:gd name="connsiteX48" fmla="*/ 3609 w 10000"/>
                  <a:gd name="connsiteY48" fmla="*/ 1289 h 10000"/>
                  <a:gd name="connsiteX49" fmla="*/ 3593 w 10000"/>
                  <a:gd name="connsiteY49" fmla="*/ 1286 h 10000"/>
                  <a:gd name="connsiteX50" fmla="*/ 3590 w 10000"/>
                  <a:gd name="connsiteY50" fmla="*/ 1256 h 10000"/>
                  <a:gd name="connsiteX51" fmla="*/ 3584 w 10000"/>
                  <a:gd name="connsiteY51" fmla="*/ 1237 h 10000"/>
                  <a:gd name="connsiteX52" fmla="*/ 3573 w 10000"/>
                  <a:gd name="connsiteY52" fmla="*/ 1237 h 10000"/>
                  <a:gd name="connsiteX53" fmla="*/ 3554 w 10000"/>
                  <a:gd name="connsiteY53" fmla="*/ 1227 h 10000"/>
                  <a:gd name="connsiteX54" fmla="*/ 3546 w 10000"/>
                  <a:gd name="connsiteY54" fmla="*/ 1192 h 10000"/>
                  <a:gd name="connsiteX55" fmla="*/ 3529 w 10000"/>
                  <a:gd name="connsiteY55" fmla="*/ 1176 h 10000"/>
                  <a:gd name="connsiteX56" fmla="*/ 3512 w 10000"/>
                  <a:gd name="connsiteY56" fmla="*/ 1182 h 10000"/>
                  <a:gd name="connsiteX57" fmla="*/ 3485 w 10000"/>
                  <a:gd name="connsiteY57" fmla="*/ 1182 h 10000"/>
                  <a:gd name="connsiteX58" fmla="*/ 3463 w 10000"/>
                  <a:gd name="connsiteY58" fmla="*/ 1176 h 10000"/>
                  <a:gd name="connsiteX59" fmla="*/ 3449 w 10000"/>
                  <a:gd name="connsiteY59" fmla="*/ 1182 h 10000"/>
                  <a:gd name="connsiteX60" fmla="*/ 3432 w 10000"/>
                  <a:gd name="connsiteY60" fmla="*/ 1192 h 10000"/>
                  <a:gd name="connsiteX61" fmla="*/ 3454 w 10000"/>
                  <a:gd name="connsiteY61" fmla="*/ 1205 h 10000"/>
                  <a:gd name="connsiteX62" fmla="*/ 3463 w 10000"/>
                  <a:gd name="connsiteY62" fmla="*/ 1205 h 10000"/>
                  <a:gd name="connsiteX63" fmla="*/ 3488 w 10000"/>
                  <a:gd name="connsiteY63" fmla="*/ 1205 h 10000"/>
                  <a:gd name="connsiteX64" fmla="*/ 3488 w 10000"/>
                  <a:gd name="connsiteY64" fmla="*/ 1218 h 10000"/>
                  <a:gd name="connsiteX65" fmla="*/ 3493 w 10000"/>
                  <a:gd name="connsiteY65" fmla="*/ 1247 h 10000"/>
                  <a:gd name="connsiteX66" fmla="*/ 3512 w 10000"/>
                  <a:gd name="connsiteY66" fmla="*/ 1247 h 10000"/>
                  <a:gd name="connsiteX67" fmla="*/ 3518 w 10000"/>
                  <a:gd name="connsiteY67" fmla="*/ 1250 h 10000"/>
                  <a:gd name="connsiteX68" fmla="*/ 3521 w 10000"/>
                  <a:gd name="connsiteY68" fmla="*/ 1276 h 10000"/>
                  <a:gd name="connsiteX69" fmla="*/ 3543 w 10000"/>
                  <a:gd name="connsiteY69" fmla="*/ 1295 h 10000"/>
                  <a:gd name="connsiteX70" fmla="*/ 3546 w 10000"/>
                  <a:gd name="connsiteY70" fmla="*/ 1305 h 10000"/>
                  <a:gd name="connsiteX71" fmla="*/ 3543 w 10000"/>
                  <a:gd name="connsiteY71" fmla="*/ 1315 h 10000"/>
                  <a:gd name="connsiteX72" fmla="*/ 3543 w 10000"/>
                  <a:gd name="connsiteY72" fmla="*/ 1331 h 10000"/>
                  <a:gd name="connsiteX73" fmla="*/ 3554 w 10000"/>
                  <a:gd name="connsiteY73" fmla="*/ 1324 h 10000"/>
                  <a:gd name="connsiteX74" fmla="*/ 3560 w 10000"/>
                  <a:gd name="connsiteY74" fmla="*/ 1331 h 10000"/>
                  <a:gd name="connsiteX75" fmla="*/ 3582 w 10000"/>
                  <a:gd name="connsiteY75" fmla="*/ 1344 h 10000"/>
                  <a:gd name="connsiteX76" fmla="*/ 3598 w 10000"/>
                  <a:gd name="connsiteY76" fmla="*/ 1380 h 10000"/>
                  <a:gd name="connsiteX77" fmla="*/ 3607 w 10000"/>
                  <a:gd name="connsiteY77" fmla="*/ 1389 h 10000"/>
                  <a:gd name="connsiteX78" fmla="*/ 3623 w 10000"/>
                  <a:gd name="connsiteY78" fmla="*/ 1409 h 10000"/>
                  <a:gd name="connsiteX79" fmla="*/ 3634 w 10000"/>
                  <a:gd name="connsiteY79" fmla="*/ 1438 h 10000"/>
                  <a:gd name="connsiteX80" fmla="*/ 3632 w 10000"/>
                  <a:gd name="connsiteY80" fmla="*/ 1454 h 10000"/>
                  <a:gd name="connsiteX81" fmla="*/ 3618 w 10000"/>
                  <a:gd name="connsiteY81" fmla="*/ 1438 h 10000"/>
                  <a:gd name="connsiteX82" fmla="*/ 3598 w 10000"/>
                  <a:gd name="connsiteY82" fmla="*/ 1428 h 10000"/>
                  <a:gd name="connsiteX83" fmla="*/ 3582 w 10000"/>
                  <a:gd name="connsiteY83" fmla="*/ 1402 h 10000"/>
                  <a:gd name="connsiteX84" fmla="*/ 3562 w 10000"/>
                  <a:gd name="connsiteY84" fmla="*/ 1399 h 10000"/>
                  <a:gd name="connsiteX85" fmla="*/ 3546 w 10000"/>
                  <a:gd name="connsiteY85" fmla="*/ 1383 h 10000"/>
                  <a:gd name="connsiteX86" fmla="*/ 3510 w 10000"/>
                  <a:gd name="connsiteY86" fmla="*/ 1360 h 10000"/>
                  <a:gd name="connsiteX87" fmla="*/ 3485 w 10000"/>
                  <a:gd name="connsiteY87" fmla="*/ 1344 h 10000"/>
                  <a:gd name="connsiteX88" fmla="*/ 3454 w 10000"/>
                  <a:gd name="connsiteY88" fmla="*/ 1334 h 10000"/>
                  <a:gd name="connsiteX89" fmla="*/ 3429 w 10000"/>
                  <a:gd name="connsiteY89" fmla="*/ 1315 h 10000"/>
                  <a:gd name="connsiteX90" fmla="*/ 3416 w 10000"/>
                  <a:gd name="connsiteY90" fmla="*/ 1308 h 10000"/>
                  <a:gd name="connsiteX91" fmla="*/ 3399 w 10000"/>
                  <a:gd name="connsiteY91" fmla="*/ 1305 h 10000"/>
                  <a:gd name="connsiteX92" fmla="*/ 3382 w 10000"/>
                  <a:gd name="connsiteY92" fmla="*/ 1286 h 10000"/>
                  <a:gd name="connsiteX93" fmla="*/ 3380 w 10000"/>
                  <a:gd name="connsiteY93" fmla="*/ 1266 h 10000"/>
                  <a:gd name="connsiteX94" fmla="*/ 3388 w 10000"/>
                  <a:gd name="connsiteY94" fmla="*/ 1256 h 10000"/>
                  <a:gd name="connsiteX95" fmla="*/ 3407 w 10000"/>
                  <a:gd name="connsiteY95" fmla="*/ 1256 h 10000"/>
                  <a:gd name="connsiteX96" fmla="*/ 3396 w 10000"/>
                  <a:gd name="connsiteY96" fmla="*/ 1227 h 10000"/>
                  <a:gd name="connsiteX97" fmla="*/ 3382 w 10000"/>
                  <a:gd name="connsiteY97" fmla="*/ 1227 h 10000"/>
                  <a:gd name="connsiteX98" fmla="*/ 3360 w 10000"/>
                  <a:gd name="connsiteY98" fmla="*/ 1221 h 10000"/>
                  <a:gd name="connsiteX99" fmla="*/ 3349 w 10000"/>
                  <a:gd name="connsiteY99" fmla="*/ 1231 h 10000"/>
                  <a:gd name="connsiteX100" fmla="*/ 3352 w 10000"/>
                  <a:gd name="connsiteY100" fmla="*/ 1247 h 10000"/>
                  <a:gd name="connsiteX101" fmla="*/ 3341 w 10000"/>
                  <a:gd name="connsiteY101" fmla="*/ 1237 h 10000"/>
                  <a:gd name="connsiteX102" fmla="*/ 3335 w 10000"/>
                  <a:gd name="connsiteY102" fmla="*/ 1231 h 10000"/>
                  <a:gd name="connsiteX103" fmla="*/ 3307 w 10000"/>
                  <a:gd name="connsiteY103" fmla="*/ 1227 h 10000"/>
                  <a:gd name="connsiteX104" fmla="*/ 3294 w 10000"/>
                  <a:gd name="connsiteY104" fmla="*/ 1221 h 10000"/>
                  <a:gd name="connsiteX105" fmla="*/ 3271 w 10000"/>
                  <a:gd name="connsiteY105" fmla="*/ 1211 h 10000"/>
                  <a:gd name="connsiteX106" fmla="*/ 3252 w 10000"/>
                  <a:gd name="connsiteY106" fmla="*/ 1195 h 10000"/>
                  <a:gd name="connsiteX107" fmla="*/ 3235 w 10000"/>
                  <a:gd name="connsiteY107" fmla="*/ 1195 h 10000"/>
                  <a:gd name="connsiteX108" fmla="*/ 3235 w 10000"/>
                  <a:gd name="connsiteY108" fmla="*/ 1205 h 10000"/>
                  <a:gd name="connsiteX109" fmla="*/ 3219 w 10000"/>
                  <a:gd name="connsiteY109" fmla="*/ 1231 h 10000"/>
                  <a:gd name="connsiteX110" fmla="*/ 3213 w 10000"/>
                  <a:gd name="connsiteY110" fmla="*/ 1231 h 10000"/>
                  <a:gd name="connsiteX111" fmla="*/ 3183 w 10000"/>
                  <a:gd name="connsiteY111" fmla="*/ 1221 h 10000"/>
                  <a:gd name="connsiteX112" fmla="*/ 3175 w 10000"/>
                  <a:gd name="connsiteY112" fmla="*/ 1227 h 10000"/>
                  <a:gd name="connsiteX113" fmla="*/ 3163 w 10000"/>
                  <a:gd name="connsiteY113" fmla="*/ 1237 h 10000"/>
                  <a:gd name="connsiteX114" fmla="*/ 3158 w 10000"/>
                  <a:gd name="connsiteY114" fmla="*/ 1260 h 10000"/>
                  <a:gd name="connsiteX115" fmla="*/ 3158 w 10000"/>
                  <a:gd name="connsiteY115" fmla="*/ 1276 h 10000"/>
                  <a:gd name="connsiteX116" fmla="*/ 3163 w 10000"/>
                  <a:gd name="connsiteY116" fmla="*/ 1295 h 10000"/>
                  <a:gd name="connsiteX117" fmla="*/ 3166 w 10000"/>
                  <a:gd name="connsiteY117" fmla="*/ 1308 h 10000"/>
                  <a:gd name="connsiteX118" fmla="*/ 3158 w 10000"/>
                  <a:gd name="connsiteY118" fmla="*/ 1315 h 10000"/>
                  <a:gd name="connsiteX119" fmla="*/ 3133 w 10000"/>
                  <a:gd name="connsiteY119" fmla="*/ 1299 h 10000"/>
                  <a:gd name="connsiteX120" fmla="*/ 3114 w 10000"/>
                  <a:gd name="connsiteY120" fmla="*/ 1276 h 10000"/>
                  <a:gd name="connsiteX121" fmla="*/ 3078 w 10000"/>
                  <a:gd name="connsiteY121" fmla="*/ 1240 h 10000"/>
                  <a:gd name="connsiteX122" fmla="*/ 3044 w 10000"/>
                  <a:gd name="connsiteY122" fmla="*/ 1227 h 10000"/>
                  <a:gd name="connsiteX123" fmla="*/ 3033 w 10000"/>
                  <a:gd name="connsiteY123" fmla="*/ 1231 h 10000"/>
                  <a:gd name="connsiteX124" fmla="*/ 3036 w 10000"/>
                  <a:gd name="connsiteY124" fmla="*/ 1256 h 10000"/>
                  <a:gd name="connsiteX125" fmla="*/ 3044 w 10000"/>
                  <a:gd name="connsiteY125" fmla="*/ 1266 h 10000"/>
                  <a:gd name="connsiteX126" fmla="*/ 3044 w 10000"/>
                  <a:gd name="connsiteY126" fmla="*/ 1276 h 10000"/>
                  <a:gd name="connsiteX127" fmla="*/ 3036 w 10000"/>
                  <a:gd name="connsiteY127" fmla="*/ 1276 h 10000"/>
                  <a:gd name="connsiteX128" fmla="*/ 3028 w 10000"/>
                  <a:gd name="connsiteY128" fmla="*/ 1266 h 10000"/>
                  <a:gd name="connsiteX129" fmla="*/ 3025 w 10000"/>
                  <a:gd name="connsiteY129" fmla="*/ 1256 h 10000"/>
                  <a:gd name="connsiteX130" fmla="*/ 3008 w 10000"/>
                  <a:gd name="connsiteY130" fmla="*/ 1205 h 10000"/>
                  <a:gd name="connsiteX131" fmla="*/ 3000 w 10000"/>
                  <a:gd name="connsiteY131" fmla="*/ 1192 h 10000"/>
                  <a:gd name="connsiteX132" fmla="*/ 2994 w 10000"/>
                  <a:gd name="connsiteY132" fmla="*/ 1176 h 10000"/>
                  <a:gd name="connsiteX133" fmla="*/ 2986 w 10000"/>
                  <a:gd name="connsiteY133" fmla="*/ 1182 h 10000"/>
                  <a:gd name="connsiteX134" fmla="*/ 2981 w 10000"/>
                  <a:gd name="connsiteY134" fmla="*/ 1192 h 10000"/>
                  <a:gd name="connsiteX135" fmla="*/ 2970 w 10000"/>
                  <a:gd name="connsiteY135" fmla="*/ 1201 h 10000"/>
                  <a:gd name="connsiteX136" fmla="*/ 2956 w 10000"/>
                  <a:gd name="connsiteY136" fmla="*/ 1218 h 10000"/>
                  <a:gd name="connsiteX137" fmla="*/ 2939 w 10000"/>
                  <a:gd name="connsiteY137" fmla="*/ 1240 h 10000"/>
                  <a:gd name="connsiteX138" fmla="*/ 2928 w 10000"/>
                  <a:gd name="connsiteY138" fmla="*/ 1247 h 10000"/>
                  <a:gd name="connsiteX139" fmla="*/ 2922 w 10000"/>
                  <a:gd name="connsiteY139" fmla="*/ 1250 h 10000"/>
                  <a:gd name="connsiteX140" fmla="*/ 2911 w 10000"/>
                  <a:gd name="connsiteY140" fmla="*/ 1250 h 10000"/>
                  <a:gd name="connsiteX141" fmla="*/ 2884 w 10000"/>
                  <a:gd name="connsiteY141" fmla="*/ 1247 h 10000"/>
                  <a:gd name="connsiteX142" fmla="*/ 2864 w 10000"/>
                  <a:gd name="connsiteY142" fmla="*/ 1237 h 10000"/>
                  <a:gd name="connsiteX143" fmla="*/ 2848 w 10000"/>
                  <a:gd name="connsiteY143" fmla="*/ 1231 h 10000"/>
                  <a:gd name="connsiteX144" fmla="*/ 2834 w 10000"/>
                  <a:gd name="connsiteY144" fmla="*/ 1227 h 10000"/>
                  <a:gd name="connsiteX145" fmla="*/ 2831 w 10000"/>
                  <a:gd name="connsiteY145" fmla="*/ 1227 h 10000"/>
                  <a:gd name="connsiteX146" fmla="*/ 2831 w 10000"/>
                  <a:gd name="connsiteY146" fmla="*/ 1221 h 10000"/>
                  <a:gd name="connsiteX147" fmla="*/ 2825 w 10000"/>
                  <a:gd name="connsiteY147" fmla="*/ 1205 h 10000"/>
                  <a:gd name="connsiteX148" fmla="*/ 2823 w 10000"/>
                  <a:gd name="connsiteY148" fmla="*/ 1192 h 10000"/>
                  <a:gd name="connsiteX149" fmla="*/ 2817 w 10000"/>
                  <a:gd name="connsiteY149" fmla="*/ 1182 h 10000"/>
                  <a:gd name="connsiteX150" fmla="*/ 2814 w 10000"/>
                  <a:gd name="connsiteY150" fmla="*/ 1176 h 10000"/>
                  <a:gd name="connsiteX151" fmla="*/ 2792 w 10000"/>
                  <a:gd name="connsiteY151" fmla="*/ 1172 h 10000"/>
                  <a:gd name="connsiteX152" fmla="*/ 2759 w 10000"/>
                  <a:gd name="connsiteY152" fmla="*/ 1156 h 10000"/>
                  <a:gd name="connsiteX153" fmla="*/ 2734 w 10000"/>
                  <a:gd name="connsiteY153" fmla="*/ 1143 h 10000"/>
                  <a:gd name="connsiteX154" fmla="*/ 2695 w 10000"/>
                  <a:gd name="connsiteY154" fmla="*/ 1124 h 10000"/>
                  <a:gd name="connsiteX155" fmla="*/ 2670 w 10000"/>
                  <a:gd name="connsiteY155" fmla="*/ 1108 h 10000"/>
                  <a:gd name="connsiteX156" fmla="*/ 2645 w 10000"/>
                  <a:gd name="connsiteY156" fmla="*/ 1091 h 10000"/>
                  <a:gd name="connsiteX157" fmla="*/ 2618 w 10000"/>
                  <a:gd name="connsiteY157" fmla="*/ 1088 h 10000"/>
                  <a:gd name="connsiteX158" fmla="*/ 2576 w 10000"/>
                  <a:gd name="connsiteY158" fmla="*/ 1088 h 10000"/>
                  <a:gd name="connsiteX159" fmla="*/ 2551 w 10000"/>
                  <a:gd name="connsiteY159" fmla="*/ 1091 h 10000"/>
                  <a:gd name="connsiteX160" fmla="*/ 2521 w 10000"/>
                  <a:gd name="connsiteY160" fmla="*/ 1098 h 10000"/>
                  <a:gd name="connsiteX161" fmla="*/ 2493 w 10000"/>
                  <a:gd name="connsiteY161" fmla="*/ 1104 h 10000"/>
                  <a:gd name="connsiteX162" fmla="*/ 2468 w 10000"/>
                  <a:gd name="connsiteY162" fmla="*/ 1108 h 10000"/>
                  <a:gd name="connsiteX163" fmla="*/ 2404 w 10000"/>
                  <a:gd name="connsiteY163" fmla="*/ 1124 h 10000"/>
                  <a:gd name="connsiteX164" fmla="*/ 2366 w 10000"/>
                  <a:gd name="connsiteY164" fmla="*/ 1133 h 10000"/>
                  <a:gd name="connsiteX165" fmla="*/ 2346 w 10000"/>
                  <a:gd name="connsiteY165" fmla="*/ 1137 h 10000"/>
                  <a:gd name="connsiteX166" fmla="*/ 2294 w 10000"/>
                  <a:gd name="connsiteY166" fmla="*/ 1146 h 10000"/>
                  <a:gd name="connsiteX167" fmla="*/ 2249 w 10000"/>
                  <a:gd name="connsiteY167" fmla="*/ 1156 h 10000"/>
                  <a:gd name="connsiteX168" fmla="*/ 2230 w 10000"/>
                  <a:gd name="connsiteY168" fmla="*/ 1156 h 10000"/>
                  <a:gd name="connsiteX169" fmla="*/ 2222 w 10000"/>
                  <a:gd name="connsiteY169" fmla="*/ 1163 h 10000"/>
                  <a:gd name="connsiteX170" fmla="*/ 2194 w 10000"/>
                  <a:gd name="connsiteY170" fmla="*/ 1163 h 10000"/>
                  <a:gd name="connsiteX171" fmla="*/ 2172 w 10000"/>
                  <a:gd name="connsiteY171" fmla="*/ 1163 h 10000"/>
                  <a:gd name="connsiteX172" fmla="*/ 2147 w 10000"/>
                  <a:gd name="connsiteY172" fmla="*/ 1166 h 10000"/>
                  <a:gd name="connsiteX173" fmla="*/ 2108 w 10000"/>
                  <a:gd name="connsiteY173" fmla="*/ 1166 h 10000"/>
                  <a:gd name="connsiteX174" fmla="*/ 2083 w 10000"/>
                  <a:gd name="connsiteY174" fmla="*/ 1156 h 10000"/>
                  <a:gd name="connsiteX175" fmla="*/ 2042 w 10000"/>
                  <a:gd name="connsiteY175" fmla="*/ 1143 h 10000"/>
                  <a:gd name="connsiteX176" fmla="*/ 2011 w 10000"/>
                  <a:gd name="connsiteY176" fmla="*/ 1143 h 10000"/>
                  <a:gd name="connsiteX177" fmla="*/ 1994 w 10000"/>
                  <a:gd name="connsiteY177" fmla="*/ 1146 h 10000"/>
                  <a:gd name="connsiteX178" fmla="*/ 1967 w 10000"/>
                  <a:gd name="connsiteY178" fmla="*/ 1156 h 10000"/>
                  <a:gd name="connsiteX179" fmla="*/ 1903 w 10000"/>
                  <a:gd name="connsiteY179" fmla="*/ 1176 h 10000"/>
                  <a:gd name="connsiteX180" fmla="*/ 1873 w 10000"/>
                  <a:gd name="connsiteY180" fmla="*/ 1182 h 10000"/>
                  <a:gd name="connsiteX181" fmla="*/ 1850 w 10000"/>
                  <a:gd name="connsiteY181" fmla="*/ 1185 h 10000"/>
                  <a:gd name="connsiteX182" fmla="*/ 1842 w 10000"/>
                  <a:gd name="connsiteY182" fmla="*/ 1192 h 10000"/>
                  <a:gd name="connsiteX183" fmla="*/ 1823 w 10000"/>
                  <a:gd name="connsiteY183" fmla="*/ 1195 h 10000"/>
                  <a:gd name="connsiteX184" fmla="*/ 1814 w 10000"/>
                  <a:gd name="connsiteY184" fmla="*/ 1201 h 10000"/>
                  <a:gd name="connsiteX185" fmla="*/ 1792 w 10000"/>
                  <a:gd name="connsiteY185" fmla="*/ 1218 h 10000"/>
                  <a:gd name="connsiteX186" fmla="*/ 1767 w 10000"/>
                  <a:gd name="connsiteY186" fmla="*/ 1231 h 10000"/>
                  <a:gd name="connsiteX187" fmla="*/ 1717 w 10000"/>
                  <a:gd name="connsiteY187" fmla="*/ 1266 h 10000"/>
                  <a:gd name="connsiteX188" fmla="*/ 1695 w 10000"/>
                  <a:gd name="connsiteY188" fmla="*/ 1279 h 10000"/>
                  <a:gd name="connsiteX189" fmla="*/ 1654 w 10000"/>
                  <a:gd name="connsiteY189" fmla="*/ 1308 h 10000"/>
                  <a:gd name="connsiteX190" fmla="*/ 1620 w 10000"/>
                  <a:gd name="connsiteY190" fmla="*/ 1334 h 10000"/>
                  <a:gd name="connsiteX191" fmla="*/ 1590 w 10000"/>
                  <a:gd name="connsiteY191" fmla="*/ 1360 h 10000"/>
                  <a:gd name="connsiteX192" fmla="*/ 1565 w 10000"/>
                  <a:gd name="connsiteY192" fmla="*/ 1380 h 10000"/>
                  <a:gd name="connsiteX193" fmla="*/ 1532 w 10000"/>
                  <a:gd name="connsiteY193" fmla="*/ 1402 h 10000"/>
                  <a:gd name="connsiteX194" fmla="*/ 1501 w 10000"/>
                  <a:gd name="connsiteY194" fmla="*/ 1418 h 10000"/>
                  <a:gd name="connsiteX195" fmla="*/ 1460 w 10000"/>
                  <a:gd name="connsiteY195" fmla="*/ 1438 h 10000"/>
                  <a:gd name="connsiteX196" fmla="*/ 1435 w 10000"/>
                  <a:gd name="connsiteY196" fmla="*/ 1454 h 10000"/>
                  <a:gd name="connsiteX197" fmla="*/ 1421 w 10000"/>
                  <a:gd name="connsiteY197" fmla="*/ 1464 h 10000"/>
                  <a:gd name="connsiteX198" fmla="*/ 1380 w 10000"/>
                  <a:gd name="connsiteY198" fmla="*/ 1473 h 10000"/>
                  <a:gd name="connsiteX199" fmla="*/ 1324 w 10000"/>
                  <a:gd name="connsiteY199" fmla="*/ 1477 h 10000"/>
                  <a:gd name="connsiteX200" fmla="*/ 1274 w 10000"/>
                  <a:gd name="connsiteY200" fmla="*/ 1483 h 10000"/>
                  <a:gd name="connsiteX201" fmla="*/ 1244 w 10000"/>
                  <a:gd name="connsiteY201" fmla="*/ 1486 h 10000"/>
                  <a:gd name="connsiteX202" fmla="*/ 1233 w 10000"/>
                  <a:gd name="connsiteY202" fmla="*/ 1486 h 10000"/>
                  <a:gd name="connsiteX203" fmla="*/ 1197 w 10000"/>
                  <a:gd name="connsiteY203" fmla="*/ 1493 h 10000"/>
                  <a:gd name="connsiteX204" fmla="*/ 1180 w 10000"/>
                  <a:gd name="connsiteY204" fmla="*/ 1496 h 10000"/>
                  <a:gd name="connsiteX205" fmla="*/ 1169 w 10000"/>
                  <a:gd name="connsiteY205" fmla="*/ 1496 h 10000"/>
                  <a:gd name="connsiteX206" fmla="*/ 1161 w 10000"/>
                  <a:gd name="connsiteY206" fmla="*/ 1503 h 10000"/>
                  <a:gd name="connsiteX207" fmla="*/ 1155 w 10000"/>
                  <a:gd name="connsiteY207" fmla="*/ 1503 h 10000"/>
                  <a:gd name="connsiteX208" fmla="*/ 501 w 10000"/>
                  <a:gd name="connsiteY208" fmla="*/ 2277 h 10000"/>
                  <a:gd name="connsiteX209" fmla="*/ 396 w 10000"/>
                  <a:gd name="connsiteY209" fmla="*/ 2532 h 10000"/>
                  <a:gd name="connsiteX210" fmla="*/ 324 w 10000"/>
                  <a:gd name="connsiteY210" fmla="*/ 2759 h 10000"/>
                  <a:gd name="connsiteX211" fmla="*/ 274 w 10000"/>
                  <a:gd name="connsiteY211" fmla="*/ 2866 h 10000"/>
                  <a:gd name="connsiteX212" fmla="*/ 202 w 10000"/>
                  <a:gd name="connsiteY212" fmla="*/ 3008 h 10000"/>
                  <a:gd name="connsiteX213" fmla="*/ 211 w 10000"/>
                  <a:gd name="connsiteY213" fmla="*/ 3177 h 10000"/>
                  <a:gd name="connsiteX214" fmla="*/ 235 w 10000"/>
                  <a:gd name="connsiteY214" fmla="*/ 3368 h 10000"/>
                  <a:gd name="connsiteX215" fmla="*/ 266 w 10000"/>
                  <a:gd name="connsiteY215" fmla="*/ 3595 h 10000"/>
                  <a:gd name="connsiteX216" fmla="*/ 299 w 10000"/>
                  <a:gd name="connsiteY216" fmla="*/ 3831 h 10000"/>
                  <a:gd name="connsiteX217" fmla="*/ 305 w 10000"/>
                  <a:gd name="connsiteY217" fmla="*/ 3863 h 10000"/>
                  <a:gd name="connsiteX218" fmla="*/ 341 w 10000"/>
                  <a:gd name="connsiteY218" fmla="*/ 3941 h 10000"/>
                  <a:gd name="connsiteX219" fmla="*/ 186 w 10000"/>
                  <a:gd name="connsiteY219" fmla="*/ 3935 h 10000"/>
                  <a:gd name="connsiteX220" fmla="*/ 30 w 10000"/>
                  <a:gd name="connsiteY220" fmla="*/ 3925 h 10000"/>
                  <a:gd name="connsiteX221" fmla="*/ 0 w 10000"/>
                  <a:gd name="connsiteY221" fmla="*/ 4054 h 10000"/>
                  <a:gd name="connsiteX222" fmla="*/ 14 w 10000"/>
                  <a:gd name="connsiteY222" fmla="*/ 4152 h 10000"/>
                  <a:gd name="connsiteX223" fmla="*/ 22 w 10000"/>
                  <a:gd name="connsiteY223" fmla="*/ 4242 h 10000"/>
                  <a:gd name="connsiteX224" fmla="*/ 30 w 10000"/>
                  <a:gd name="connsiteY224" fmla="*/ 4291 h 10000"/>
                  <a:gd name="connsiteX225" fmla="*/ 102 w 10000"/>
                  <a:gd name="connsiteY225" fmla="*/ 4271 h 10000"/>
                  <a:gd name="connsiteX226" fmla="*/ 155 w 10000"/>
                  <a:gd name="connsiteY226" fmla="*/ 4262 h 10000"/>
                  <a:gd name="connsiteX227" fmla="*/ 410 w 10000"/>
                  <a:gd name="connsiteY227" fmla="*/ 4255 h 10000"/>
                  <a:gd name="connsiteX228" fmla="*/ 418 w 10000"/>
                  <a:gd name="connsiteY228" fmla="*/ 4385 h 10000"/>
                  <a:gd name="connsiteX229" fmla="*/ 429 w 10000"/>
                  <a:gd name="connsiteY229" fmla="*/ 4543 h 10000"/>
                  <a:gd name="connsiteX230" fmla="*/ 443 w 10000"/>
                  <a:gd name="connsiteY230" fmla="*/ 4585 h 10000"/>
                  <a:gd name="connsiteX231" fmla="*/ 465 w 10000"/>
                  <a:gd name="connsiteY231" fmla="*/ 4611 h 10000"/>
                  <a:gd name="connsiteX232" fmla="*/ 468 w 10000"/>
                  <a:gd name="connsiteY232" fmla="*/ 4621 h 10000"/>
                  <a:gd name="connsiteX233" fmla="*/ 474 w 10000"/>
                  <a:gd name="connsiteY233" fmla="*/ 4679 h 10000"/>
                  <a:gd name="connsiteX234" fmla="*/ 554 w 10000"/>
                  <a:gd name="connsiteY234" fmla="*/ 4738 h 10000"/>
                  <a:gd name="connsiteX235" fmla="*/ 637 w 10000"/>
                  <a:gd name="connsiteY235" fmla="*/ 4809 h 10000"/>
                  <a:gd name="connsiteX236" fmla="*/ 704 w 10000"/>
                  <a:gd name="connsiteY236" fmla="*/ 4851 h 10000"/>
                  <a:gd name="connsiteX237" fmla="*/ 740 w 10000"/>
                  <a:gd name="connsiteY237" fmla="*/ 4893 h 10000"/>
                  <a:gd name="connsiteX238" fmla="*/ 756 w 10000"/>
                  <a:gd name="connsiteY238" fmla="*/ 4896 h 10000"/>
                  <a:gd name="connsiteX239" fmla="*/ 767 w 10000"/>
                  <a:gd name="connsiteY239" fmla="*/ 4880 h 10000"/>
                  <a:gd name="connsiteX240" fmla="*/ 806 w 10000"/>
                  <a:gd name="connsiteY240" fmla="*/ 4945 h 10000"/>
                  <a:gd name="connsiteX241" fmla="*/ 886 w 10000"/>
                  <a:gd name="connsiteY241" fmla="*/ 5078 h 10000"/>
                  <a:gd name="connsiteX242" fmla="*/ 911 w 10000"/>
                  <a:gd name="connsiteY242" fmla="*/ 5130 h 10000"/>
                  <a:gd name="connsiteX243" fmla="*/ 920 w 10000"/>
                  <a:gd name="connsiteY243" fmla="*/ 5191 h 10000"/>
                  <a:gd name="connsiteX244" fmla="*/ 920 w 10000"/>
                  <a:gd name="connsiteY244" fmla="*/ 5220 h 10000"/>
                  <a:gd name="connsiteX245" fmla="*/ 911 w 10000"/>
                  <a:gd name="connsiteY245" fmla="*/ 5314 h 10000"/>
                  <a:gd name="connsiteX246" fmla="*/ 898 w 10000"/>
                  <a:gd name="connsiteY246" fmla="*/ 5369 h 10000"/>
                  <a:gd name="connsiteX247" fmla="*/ 895 w 10000"/>
                  <a:gd name="connsiteY247" fmla="*/ 5385 h 10000"/>
                  <a:gd name="connsiteX248" fmla="*/ 895 w 10000"/>
                  <a:gd name="connsiteY248" fmla="*/ 5405 h 10000"/>
                  <a:gd name="connsiteX249" fmla="*/ 898 w 10000"/>
                  <a:gd name="connsiteY249" fmla="*/ 5434 h 10000"/>
                  <a:gd name="connsiteX250" fmla="*/ 911 w 10000"/>
                  <a:gd name="connsiteY250" fmla="*/ 5463 h 10000"/>
                  <a:gd name="connsiteX251" fmla="*/ 920 w 10000"/>
                  <a:gd name="connsiteY251" fmla="*/ 5492 h 10000"/>
                  <a:gd name="connsiteX252" fmla="*/ 934 w 10000"/>
                  <a:gd name="connsiteY252" fmla="*/ 5518 h 10000"/>
                  <a:gd name="connsiteX253" fmla="*/ 1169 w 10000"/>
                  <a:gd name="connsiteY253" fmla="*/ 5738 h 10000"/>
                  <a:gd name="connsiteX254" fmla="*/ 1188 w 10000"/>
                  <a:gd name="connsiteY254" fmla="*/ 5755 h 10000"/>
                  <a:gd name="connsiteX255" fmla="*/ 1216 w 10000"/>
                  <a:gd name="connsiteY255" fmla="*/ 5758 h 10000"/>
                  <a:gd name="connsiteX256" fmla="*/ 1313 w 10000"/>
                  <a:gd name="connsiteY256" fmla="*/ 5774 h 10000"/>
                  <a:gd name="connsiteX257" fmla="*/ 1349 w 10000"/>
                  <a:gd name="connsiteY257" fmla="*/ 5787 h 10000"/>
                  <a:gd name="connsiteX258" fmla="*/ 1393 w 10000"/>
                  <a:gd name="connsiteY258" fmla="*/ 5793 h 10000"/>
                  <a:gd name="connsiteX259" fmla="*/ 1393 w 10000"/>
                  <a:gd name="connsiteY259" fmla="*/ 5797 h 10000"/>
                  <a:gd name="connsiteX260" fmla="*/ 1421 w 10000"/>
                  <a:gd name="connsiteY260" fmla="*/ 5810 h 10000"/>
                  <a:gd name="connsiteX261" fmla="*/ 1446 w 10000"/>
                  <a:gd name="connsiteY261" fmla="*/ 5829 h 10000"/>
                  <a:gd name="connsiteX262" fmla="*/ 1460 w 10000"/>
                  <a:gd name="connsiteY262" fmla="*/ 5842 h 10000"/>
                  <a:gd name="connsiteX263" fmla="*/ 1476 w 10000"/>
                  <a:gd name="connsiteY263" fmla="*/ 5848 h 10000"/>
                  <a:gd name="connsiteX264" fmla="*/ 1501 w 10000"/>
                  <a:gd name="connsiteY264" fmla="*/ 5852 h 10000"/>
                  <a:gd name="connsiteX265" fmla="*/ 1532 w 10000"/>
                  <a:gd name="connsiteY265" fmla="*/ 5887 h 10000"/>
                  <a:gd name="connsiteX266" fmla="*/ 1565 w 10000"/>
                  <a:gd name="connsiteY266" fmla="*/ 5942 h 10000"/>
                  <a:gd name="connsiteX267" fmla="*/ 1587 w 10000"/>
                  <a:gd name="connsiteY267" fmla="*/ 5972 h 10000"/>
                  <a:gd name="connsiteX268" fmla="*/ 1612 w 10000"/>
                  <a:gd name="connsiteY268" fmla="*/ 5955 h 10000"/>
                  <a:gd name="connsiteX269" fmla="*/ 1679 w 10000"/>
                  <a:gd name="connsiteY269" fmla="*/ 6049 h 10000"/>
                  <a:gd name="connsiteX270" fmla="*/ 1720 w 10000"/>
                  <a:gd name="connsiteY270" fmla="*/ 6108 h 10000"/>
                  <a:gd name="connsiteX271" fmla="*/ 1751 w 10000"/>
                  <a:gd name="connsiteY271" fmla="*/ 6133 h 10000"/>
                  <a:gd name="connsiteX272" fmla="*/ 1792 w 10000"/>
                  <a:gd name="connsiteY272" fmla="*/ 6169 h 10000"/>
                  <a:gd name="connsiteX273" fmla="*/ 1801 w 10000"/>
                  <a:gd name="connsiteY273" fmla="*/ 6172 h 10000"/>
                  <a:gd name="connsiteX274" fmla="*/ 1814 w 10000"/>
                  <a:gd name="connsiteY274" fmla="*/ 6286 h 10000"/>
                  <a:gd name="connsiteX275" fmla="*/ 1817 w 10000"/>
                  <a:gd name="connsiteY275" fmla="*/ 6331 h 10000"/>
                  <a:gd name="connsiteX276" fmla="*/ 1809 w 10000"/>
                  <a:gd name="connsiteY276" fmla="*/ 6444 h 10000"/>
                  <a:gd name="connsiteX277" fmla="*/ 1801 w 10000"/>
                  <a:gd name="connsiteY277" fmla="*/ 6499 h 10000"/>
                  <a:gd name="connsiteX278" fmla="*/ 1781 w 10000"/>
                  <a:gd name="connsiteY278" fmla="*/ 6522 h 10000"/>
                  <a:gd name="connsiteX279" fmla="*/ 1773 w 10000"/>
                  <a:gd name="connsiteY279" fmla="*/ 6541 h 10000"/>
                  <a:gd name="connsiteX280" fmla="*/ 1762 w 10000"/>
                  <a:gd name="connsiteY280" fmla="*/ 6571 h 10000"/>
                  <a:gd name="connsiteX281" fmla="*/ 1767 w 10000"/>
                  <a:gd name="connsiteY281" fmla="*/ 6622 h 10000"/>
                  <a:gd name="connsiteX282" fmla="*/ 1767 w 10000"/>
                  <a:gd name="connsiteY282" fmla="*/ 6665 h 10000"/>
                  <a:gd name="connsiteX283" fmla="*/ 1767 w 10000"/>
                  <a:gd name="connsiteY283" fmla="*/ 6694 h 10000"/>
                  <a:gd name="connsiteX284" fmla="*/ 1776 w 10000"/>
                  <a:gd name="connsiteY284" fmla="*/ 6726 h 10000"/>
                  <a:gd name="connsiteX285" fmla="*/ 1776 w 10000"/>
                  <a:gd name="connsiteY285" fmla="*/ 6745 h 10000"/>
                  <a:gd name="connsiteX286" fmla="*/ 1767 w 10000"/>
                  <a:gd name="connsiteY286" fmla="*/ 6765 h 10000"/>
                  <a:gd name="connsiteX287" fmla="*/ 1762 w 10000"/>
                  <a:gd name="connsiteY287" fmla="*/ 6804 h 10000"/>
                  <a:gd name="connsiteX288" fmla="*/ 1753 w 10000"/>
                  <a:gd name="connsiteY288" fmla="*/ 6839 h 10000"/>
                  <a:gd name="connsiteX289" fmla="*/ 1742 w 10000"/>
                  <a:gd name="connsiteY289" fmla="*/ 6849 h 10000"/>
                  <a:gd name="connsiteX290" fmla="*/ 1726 w 10000"/>
                  <a:gd name="connsiteY290" fmla="*/ 6849 h 10000"/>
                  <a:gd name="connsiteX291" fmla="*/ 1712 w 10000"/>
                  <a:gd name="connsiteY291" fmla="*/ 6852 h 10000"/>
                  <a:gd name="connsiteX292" fmla="*/ 1640 w 10000"/>
                  <a:gd name="connsiteY292" fmla="*/ 6953 h 10000"/>
                  <a:gd name="connsiteX293" fmla="*/ 1493 w 10000"/>
                  <a:gd name="connsiteY293" fmla="*/ 7105 h 10000"/>
                  <a:gd name="connsiteX294" fmla="*/ 1490 w 10000"/>
                  <a:gd name="connsiteY294" fmla="*/ 7124 h 10000"/>
                  <a:gd name="connsiteX295" fmla="*/ 1468 w 10000"/>
                  <a:gd name="connsiteY295" fmla="*/ 7137 h 10000"/>
                  <a:gd name="connsiteX296" fmla="*/ 1454 w 10000"/>
                  <a:gd name="connsiteY296" fmla="*/ 7144 h 10000"/>
                  <a:gd name="connsiteX297" fmla="*/ 1452 w 10000"/>
                  <a:gd name="connsiteY297" fmla="*/ 7157 h 10000"/>
                  <a:gd name="connsiteX298" fmla="*/ 1446 w 10000"/>
                  <a:gd name="connsiteY298" fmla="*/ 7199 h 10000"/>
                  <a:gd name="connsiteX299" fmla="*/ 1476 w 10000"/>
                  <a:gd name="connsiteY299" fmla="*/ 7247 h 10000"/>
                  <a:gd name="connsiteX300" fmla="*/ 1501 w 10000"/>
                  <a:gd name="connsiteY300" fmla="*/ 7270 h 10000"/>
                  <a:gd name="connsiteX301" fmla="*/ 1518 w 10000"/>
                  <a:gd name="connsiteY301" fmla="*/ 7286 h 10000"/>
                  <a:gd name="connsiteX302" fmla="*/ 1524 w 10000"/>
                  <a:gd name="connsiteY302" fmla="*/ 7306 h 10000"/>
                  <a:gd name="connsiteX303" fmla="*/ 1540 w 10000"/>
                  <a:gd name="connsiteY303" fmla="*/ 7322 h 10000"/>
                  <a:gd name="connsiteX304" fmla="*/ 1565 w 10000"/>
                  <a:gd name="connsiteY304" fmla="*/ 7325 h 10000"/>
                  <a:gd name="connsiteX305" fmla="*/ 1590 w 10000"/>
                  <a:gd name="connsiteY305" fmla="*/ 7332 h 10000"/>
                  <a:gd name="connsiteX306" fmla="*/ 1615 w 10000"/>
                  <a:gd name="connsiteY306" fmla="*/ 7345 h 10000"/>
                  <a:gd name="connsiteX307" fmla="*/ 1662 w 10000"/>
                  <a:gd name="connsiteY307" fmla="*/ 7370 h 10000"/>
                  <a:gd name="connsiteX308" fmla="*/ 1670 w 10000"/>
                  <a:gd name="connsiteY308" fmla="*/ 7351 h 10000"/>
                  <a:gd name="connsiteX309" fmla="*/ 1726 w 10000"/>
                  <a:gd name="connsiteY309" fmla="*/ 7354 h 10000"/>
                  <a:gd name="connsiteX310" fmla="*/ 1726 w 10000"/>
                  <a:gd name="connsiteY310" fmla="*/ 7400 h 10000"/>
                  <a:gd name="connsiteX311" fmla="*/ 1773 w 10000"/>
                  <a:gd name="connsiteY311" fmla="*/ 7409 h 10000"/>
                  <a:gd name="connsiteX312" fmla="*/ 1806 w 10000"/>
                  <a:gd name="connsiteY312" fmla="*/ 7416 h 10000"/>
                  <a:gd name="connsiteX313" fmla="*/ 1839 w 10000"/>
                  <a:gd name="connsiteY313" fmla="*/ 7403 h 10000"/>
                  <a:gd name="connsiteX314" fmla="*/ 1886 w 10000"/>
                  <a:gd name="connsiteY314" fmla="*/ 7403 h 10000"/>
                  <a:gd name="connsiteX315" fmla="*/ 1898 w 10000"/>
                  <a:gd name="connsiteY315" fmla="*/ 7403 h 10000"/>
                  <a:gd name="connsiteX316" fmla="*/ 1914 w 10000"/>
                  <a:gd name="connsiteY316" fmla="*/ 7494 h 10000"/>
                  <a:gd name="connsiteX317" fmla="*/ 1895 w 10000"/>
                  <a:gd name="connsiteY317" fmla="*/ 7523 h 10000"/>
                  <a:gd name="connsiteX318" fmla="*/ 1825 w 10000"/>
                  <a:gd name="connsiteY318" fmla="*/ 7617 h 10000"/>
                  <a:gd name="connsiteX319" fmla="*/ 1776 w 10000"/>
                  <a:gd name="connsiteY319" fmla="*/ 7691 h 10000"/>
                  <a:gd name="connsiteX320" fmla="*/ 1781 w 10000"/>
                  <a:gd name="connsiteY320" fmla="*/ 7723 h 10000"/>
                  <a:gd name="connsiteX321" fmla="*/ 1767 w 10000"/>
                  <a:gd name="connsiteY321" fmla="*/ 7759 h 10000"/>
                  <a:gd name="connsiteX322" fmla="*/ 1762 w 10000"/>
                  <a:gd name="connsiteY322" fmla="*/ 7817 h 10000"/>
                  <a:gd name="connsiteX323" fmla="*/ 1762 w 10000"/>
                  <a:gd name="connsiteY323" fmla="*/ 7856 h 10000"/>
                  <a:gd name="connsiteX324" fmla="*/ 1776 w 10000"/>
                  <a:gd name="connsiteY324" fmla="*/ 7892 h 10000"/>
                  <a:gd name="connsiteX325" fmla="*/ 1784 w 10000"/>
                  <a:gd name="connsiteY325" fmla="*/ 7902 h 10000"/>
                  <a:gd name="connsiteX326" fmla="*/ 1801 w 10000"/>
                  <a:gd name="connsiteY326" fmla="*/ 7908 h 10000"/>
                  <a:gd name="connsiteX327" fmla="*/ 1809 w 10000"/>
                  <a:gd name="connsiteY327" fmla="*/ 7911 h 10000"/>
                  <a:gd name="connsiteX328" fmla="*/ 1801 w 10000"/>
                  <a:gd name="connsiteY328" fmla="*/ 7940 h 10000"/>
                  <a:gd name="connsiteX329" fmla="*/ 1798 w 10000"/>
                  <a:gd name="connsiteY329" fmla="*/ 7979 h 10000"/>
                  <a:gd name="connsiteX330" fmla="*/ 1806 w 10000"/>
                  <a:gd name="connsiteY330" fmla="*/ 8002 h 10000"/>
                  <a:gd name="connsiteX331" fmla="*/ 1823 w 10000"/>
                  <a:gd name="connsiteY331" fmla="*/ 8021 h 10000"/>
                  <a:gd name="connsiteX332" fmla="*/ 1834 w 10000"/>
                  <a:gd name="connsiteY332" fmla="*/ 8044 h 10000"/>
                  <a:gd name="connsiteX333" fmla="*/ 1839 w 10000"/>
                  <a:gd name="connsiteY333" fmla="*/ 8073 h 10000"/>
                  <a:gd name="connsiteX334" fmla="*/ 1842 w 10000"/>
                  <a:gd name="connsiteY334" fmla="*/ 8106 h 10000"/>
                  <a:gd name="connsiteX335" fmla="*/ 1839 w 10000"/>
                  <a:gd name="connsiteY335" fmla="*/ 8144 h 10000"/>
                  <a:gd name="connsiteX336" fmla="*/ 1856 w 10000"/>
                  <a:gd name="connsiteY336" fmla="*/ 8164 h 10000"/>
                  <a:gd name="connsiteX337" fmla="*/ 1886 w 10000"/>
                  <a:gd name="connsiteY337" fmla="*/ 8193 h 10000"/>
                  <a:gd name="connsiteX338" fmla="*/ 1922 w 10000"/>
                  <a:gd name="connsiteY338" fmla="*/ 8206 h 10000"/>
                  <a:gd name="connsiteX339" fmla="*/ 1967 w 10000"/>
                  <a:gd name="connsiteY339" fmla="*/ 8203 h 10000"/>
                  <a:gd name="connsiteX340" fmla="*/ 1986 w 10000"/>
                  <a:gd name="connsiteY340" fmla="*/ 8212 h 10000"/>
                  <a:gd name="connsiteX341" fmla="*/ 2000 w 10000"/>
                  <a:gd name="connsiteY341" fmla="*/ 8232 h 10000"/>
                  <a:gd name="connsiteX342" fmla="*/ 2033 w 10000"/>
                  <a:gd name="connsiteY342" fmla="*/ 8258 h 10000"/>
                  <a:gd name="connsiteX343" fmla="*/ 2050 w 10000"/>
                  <a:gd name="connsiteY343" fmla="*/ 8271 h 10000"/>
                  <a:gd name="connsiteX344" fmla="*/ 2089 w 10000"/>
                  <a:gd name="connsiteY344" fmla="*/ 8280 h 10000"/>
                  <a:gd name="connsiteX345" fmla="*/ 2122 w 10000"/>
                  <a:gd name="connsiteY345" fmla="*/ 8300 h 10000"/>
                  <a:gd name="connsiteX346" fmla="*/ 2163 w 10000"/>
                  <a:gd name="connsiteY346" fmla="*/ 8332 h 10000"/>
                  <a:gd name="connsiteX347" fmla="*/ 2172 w 10000"/>
                  <a:gd name="connsiteY347" fmla="*/ 8335 h 10000"/>
                  <a:gd name="connsiteX348" fmla="*/ 2177 w 10000"/>
                  <a:gd name="connsiteY348" fmla="*/ 8345 h 10000"/>
                  <a:gd name="connsiteX349" fmla="*/ 2163 w 10000"/>
                  <a:gd name="connsiteY349" fmla="*/ 8371 h 10000"/>
                  <a:gd name="connsiteX350" fmla="*/ 2139 w 10000"/>
                  <a:gd name="connsiteY350" fmla="*/ 8423 h 10000"/>
                  <a:gd name="connsiteX351" fmla="*/ 2130 w 10000"/>
                  <a:gd name="connsiteY351" fmla="*/ 8439 h 10000"/>
                  <a:gd name="connsiteX352" fmla="*/ 2105 w 10000"/>
                  <a:gd name="connsiteY352" fmla="*/ 8446 h 10000"/>
                  <a:gd name="connsiteX353" fmla="*/ 2080 w 10000"/>
                  <a:gd name="connsiteY353" fmla="*/ 8449 h 10000"/>
                  <a:gd name="connsiteX354" fmla="*/ 2075 w 10000"/>
                  <a:gd name="connsiteY354" fmla="*/ 8459 h 10000"/>
                  <a:gd name="connsiteX355" fmla="*/ 2072 w 10000"/>
                  <a:gd name="connsiteY355" fmla="*/ 8475 h 10000"/>
                  <a:gd name="connsiteX356" fmla="*/ 2080 w 10000"/>
                  <a:gd name="connsiteY356" fmla="*/ 8484 h 10000"/>
                  <a:gd name="connsiteX357" fmla="*/ 2100 w 10000"/>
                  <a:gd name="connsiteY357" fmla="*/ 8475 h 10000"/>
                  <a:gd name="connsiteX358" fmla="*/ 2141 w 10000"/>
                  <a:gd name="connsiteY358" fmla="*/ 8478 h 10000"/>
                  <a:gd name="connsiteX359" fmla="*/ 2172 w 10000"/>
                  <a:gd name="connsiteY359" fmla="*/ 8475 h 10000"/>
                  <a:gd name="connsiteX360" fmla="*/ 2188 w 10000"/>
                  <a:gd name="connsiteY360" fmla="*/ 8475 h 10000"/>
                  <a:gd name="connsiteX361" fmla="*/ 2222 w 10000"/>
                  <a:gd name="connsiteY361" fmla="*/ 8497 h 10000"/>
                  <a:gd name="connsiteX362" fmla="*/ 2252 w 10000"/>
                  <a:gd name="connsiteY362" fmla="*/ 8514 h 10000"/>
                  <a:gd name="connsiteX363" fmla="*/ 2274 w 10000"/>
                  <a:gd name="connsiteY363" fmla="*/ 8514 h 10000"/>
                  <a:gd name="connsiteX364" fmla="*/ 2299 w 10000"/>
                  <a:gd name="connsiteY364" fmla="*/ 8504 h 10000"/>
                  <a:gd name="connsiteX365" fmla="*/ 2310 w 10000"/>
                  <a:gd name="connsiteY365" fmla="*/ 8504 h 10000"/>
                  <a:gd name="connsiteX366" fmla="*/ 2319 w 10000"/>
                  <a:gd name="connsiteY366" fmla="*/ 8484 h 10000"/>
                  <a:gd name="connsiteX367" fmla="*/ 2338 w 10000"/>
                  <a:gd name="connsiteY367" fmla="*/ 8494 h 10000"/>
                  <a:gd name="connsiteX368" fmla="*/ 2338 w 10000"/>
                  <a:gd name="connsiteY368" fmla="*/ 8552 h 10000"/>
                  <a:gd name="connsiteX369" fmla="*/ 2366 w 10000"/>
                  <a:gd name="connsiteY369" fmla="*/ 8572 h 10000"/>
                  <a:gd name="connsiteX370" fmla="*/ 2382 w 10000"/>
                  <a:gd name="connsiteY370" fmla="*/ 8582 h 10000"/>
                  <a:gd name="connsiteX371" fmla="*/ 2435 w 10000"/>
                  <a:gd name="connsiteY371" fmla="*/ 8552 h 10000"/>
                  <a:gd name="connsiteX372" fmla="*/ 2443 w 10000"/>
                  <a:gd name="connsiteY372" fmla="*/ 8552 h 10000"/>
                  <a:gd name="connsiteX373" fmla="*/ 2454 w 10000"/>
                  <a:gd name="connsiteY373" fmla="*/ 8552 h 10000"/>
                  <a:gd name="connsiteX374" fmla="*/ 2471 w 10000"/>
                  <a:gd name="connsiteY374" fmla="*/ 8546 h 10000"/>
                  <a:gd name="connsiteX375" fmla="*/ 2488 w 10000"/>
                  <a:gd name="connsiteY375" fmla="*/ 8536 h 10000"/>
                  <a:gd name="connsiteX376" fmla="*/ 2501 w 10000"/>
                  <a:gd name="connsiteY376" fmla="*/ 8533 h 10000"/>
                  <a:gd name="connsiteX377" fmla="*/ 2512 w 10000"/>
                  <a:gd name="connsiteY377" fmla="*/ 8533 h 10000"/>
                  <a:gd name="connsiteX378" fmla="*/ 2521 w 10000"/>
                  <a:gd name="connsiteY378" fmla="*/ 8546 h 10000"/>
                  <a:gd name="connsiteX379" fmla="*/ 2521 w 10000"/>
                  <a:gd name="connsiteY379" fmla="*/ 8572 h 10000"/>
                  <a:gd name="connsiteX380" fmla="*/ 2535 w 10000"/>
                  <a:gd name="connsiteY380" fmla="*/ 8588 h 10000"/>
                  <a:gd name="connsiteX381" fmla="*/ 2551 w 10000"/>
                  <a:gd name="connsiteY381" fmla="*/ 8582 h 10000"/>
                  <a:gd name="connsiteX382" fmla="*/ 2560 w 10000"/>
                  <a:gd name="connsiteY382" fmla="*/ 8582 h 10000"/>
                  <a:gd name="connsiteX383" fmla="*/ 2573 w 10000"/>
                  <a:gd name="connsiteY383" fmla="*/ 8588 h 10000"/>
                  <a:gd name="connsiteX384" fmla="*/ 2584 w 10000"/>
                  <a:gd name="connsiteY384" fmla="*/ 8591 h 10000"/>
                  <a:gd name="connsiteX385" fmla="*/ 2590 w 10000"/>
                  <a:gd name="connsiteY385" fmla="*/ 8598 h 10000"/>
                  <a:gd name="connsiteX386" fmla="*/ 2598 w 10000"/>
                  <a:gd name="connsiteY386" fmla="*/ 8608 h 10000"/>
                  <a:gd name="connsiteX387" fmla="*/ 2607 w 10000"/>
                  <a:gd name="connsiteY387" fmla="*/ 8617 h 10000"/>
                  <a:gd name="connsiteX388" fmla="*/ 2618 w 10000"/>
                  <a:gd name="connsiteY388" fmla="*/ 8617 h 10000"/>
                  <a:gd name="connsiteX389" fmla="*/ 2640 w 10000"/>
                  <a:gd name="connsiteY389" fmla="*/ 8608 h 10000"/>
                  <a:gd name="connsiteX390" fmla="*/ 2670 w 10000"/>
                  <a:gd name="connsiteY390" fmla="*/ 8598 h 10000"/>
                  <a:gd name="connsiteX391" fmla="*/ 2673 w 10000"/>
                  <a:gd name="connsiteY391" fmla="*/ 8598 h 10000"/>
                  <a:gd name="connsiteX392" fmla="*/ 2690 w 10000"/>
                  <a:gd name="connsiteY392" fmla="*/ 8598 h 10000"/>
                  <a:gd name="connsiteX393" fmla="*/ 2698 w 10000"/>
                  <a:gd name="connsiteY393" fmla="*/ 8598 h 10000"/>
                  <a:gd name="connsiteX394" fmla="*/ 2712 w 10000"/>
                  <a:gd name="connsiteY394" fmla="*/ 8598 h 10000"/>
                  <a:gd name="connsiteX395" fmla="*/ 2726 w 10000"/>
                  <a:gd name="connsiteY395" fmla="*/ 8591 h 10000"/>
                  <a:gd name="connsiteX396" fmla="*/ 2737 w 10000"/>
                  <a:gd name="connsiteY396" fmla="*/ 8588 h 10000"/>
                  <a:gd name="connsiteX397" fmla="*/ 2759 w 10000"/>
                  <a:gd name="connsiteY397" fmla="*/ 8582 h 10000"/>
                  <a:gd name="connsiteX398" fmla="*/ 2770 w 10000"/>
                  <a:gd name="connsiteY398" fmla="*/ 8578 h 10000"/>
                  <a:gd name="connsiteX399" fmla="*/ 2784 w 10000"/>
                  <a:gd name="connsiteY399" fmla="*/ 8572 h 10000"/>
                  <a:gd name="connsiteX400" fmla="*/ 2795 w 10000"/>
                  <a:gd name="connsiteY400" fmla="*/ 8572 h 10000"/>
                  <a:gd name="connsiteX401" fmla="*/ 2803 w 10000"/>
                  <a:gd name="connsiteY401" fmla="*/ 8588 h 10000"/>
                  <a:gd name="connsiteX402" fmla="*/ 2803 w 10000"/>
                  <a:gd name="connsiteY402" fmla="*/ 8591 h 10000"/>
                  <a:gd name="connsiteX403" fmla="*/ 2803 w 10000"/>
                  <a:gd name="connsiteY403" fmla="*/ 8601 h 10000"/>
                  <a:gd name="connsiteX404" fmla="*/ 2809 w 10000"/>
                  <a:gd name="connsiteY404" fmla="*/ 8601 h 10000"/>
                  <a:gd name="connsiteX405" fmla="*/ 2823 w 10000"/>
                  <a:gd name="connsiteY405" fmla="*/ 8598 h 10000"/>
                  <a:gd name="connsiteX406" fmla="*/ 2831 w 10000"/>
                  <a:gd name="connsiteY406" fmla="*/ 8598 h 10000"/>
                  <a:gd name="connsiteX407" fmla="*/ 2839 w 10000"/>
                  <a:gd name="connsiteY407" fmla="*/ 8601 h 10000"/>
                  <a:gd name="connsiteX408" fmla="*/ 2848 w 10000"/>
                  <a:gd name="connsiteY408" fmla="*/ 8598 h 10000"/>
                  <a:gd name="connsiteX409" fmla="*/ 2856 w 10000"/>
                  <a:gd name="connsiteY409" fmla="*/ 8601 h 10000"/>
                  <a:gd name="connsiteX410" fmla="*/ 2859 w 10000"/>
                  <a:gd name="connsiteY410" fmla="*/ 8601 h 10000"/>
                  <a:gd name="connsiteX411" fmla="*/ 2864 w 10000"/>
                  <a:gd name="connsiteY411" fmla="*/ 8598 h 10000"/>
                  <a:gd name="connsiteX412" fmla="*/ 2889 w 10000"/>
                  <a:gd name="connsiteY412" fmla="*/ 8611 h 10000"/>
                  <a:gd name="connsiteX413" fmla="*/ 2906 w 10000"/>
                  <a:gd name="connsiteY413" fmla="*/ 8620 h 10000"/>
                  <a:gd name="connsiteX414" fmla="*/ 2914 w 10000"/>
                  <a:gd name="connsiteY414" fmla="*/ 8627 h 10000"/>
                  <a:gd name="connsiteX415" fmla="*/ 2920 w 10000"/>
                  <a:gd name="connsiteY415" fmla="*/ 8640 h 10000"/>
                  <a:gd name="connsiteX416" fmla="*/ 2922 w 10000"/>
                  <a:gd name="connsiteY416" fmla="*/ 8666 h 10000"/>
                  <a:gd name="connsiteX417" fmla="*/ 2922 w 10000"/>
                  <a:gd name="connsiteY417" fmla="*/ 8692 h 10000"/>
                  <a:gd name="connsiteX418" fmla="*/ 2939 w 10000"/>
                  <a:gd name="connsiteY418" fmla="*/ 8695 h 10000"/>
                  <a:gd name="connsiteX419" fmla="*/ 2953 w 10000"/>
                  <a:gd name="connsiteY419" fmla="*/ 8695 h 10000"/>
                  <a:gd name="connsiteX420" fmla="*/ 2961 w 10000"/>
                  <a:gd name="connsiteY420" fmla="*/ 8695 h 10000"/>
                  <a:gd name="connsiteX421" fmla="*/ 2972 w 10000"/>
                  <a:gd name="connsiteY421" fmla="*/ 8692 h 10000"/>
                  <a:gd name="connsiteX422" fmla="*/ 2981 w 10000"/>
                  <a:gd name="connsiteY422" fmla="*/ 8685 h 10000"/>
                  <a:gd name="connsiteX423" fmla="*/ 2989 w 10000"/>
                  <a:gd name="connsiteY423" fmla="*/ 8685 h 10000"/>
                  <a:gd name="connsiteX424" fmla="*/ 3008 w 10000"/>
                  <a:gd name="connsiteY424" fmla="*/ 8685 h 10000"/>
                  <a:gd name="connsiteX425" fmla="*/ 3028 w 10000"/>
                  <a:gd name="connsiteY425" fmla="*/ 8695 h 10000"/>
                  <a:gd name="connsiteX426" fmla="*/ 3042 w 10000"/>
                  <a:gd name="connsiteY426" fmla="*/ 8695 h 10000"/>
                  <a:gd name="connsiteX427" fmla="*/ 3053 w 10000"/>
                  <a:gd name="connsiteY427" fmla="*/ 8676 h 10000"/>
                  <a:gd name="connsiteX428" fmla="*/ 3061 w 10000"/>
                  <a:gd name="connsiteY428" fmla="*/ 8666 h 10000"/>
                  <a:gd name="connsiteX429" fmla="*/ 3066 w 10000"/>
                  <a:gd name="connsiteY429" fmla="*/ 8656 h 10000"/>
                  <a:gd name="connsiteX430" fmla="*/ 3091 w 10000"/>
                  <a:gd name="connsiteY430" fmla="*/ 8659 h 10000"/>
                  <a:gd name="connsiteX431" fmla="*/ 3105 w 10000"/>
                  <a:gd name="connsiteY431" fmla="*/ 8659 h 10000"/>
                  <a:gd name="connsiteX432" fmla="*/ 3108 w 10000"/>
                  <a:gd name="connsiteY432" fmla="*/ 8650 h 10000"/>
                  <a:gd name="connsiteX433" fmla="*/ 3147 w 10000"/>
                  <a:gd name="connsiteY433" fmla="*/ 8588 h 10000"/>
                  <a:gd name="connsiteX434" fmla="*/ 3150 w 10000"/>
                  <a:gd name="connsiteY434" fmla="*/ 8598 h 10000"/>
                  <a:gd name="connsiteX435" fmla="*/ 3163 w 10000"/>
                  <a:gd name="connsiteY435" fmla="*/ 8601 h 10000"/>
                  <a:gd name="connsiteX436" fmla="*/ 3180 w 10000"/>
                  <a:gd name="connsiteY436" fmla="*/ 8608 h 10000"/>
                  <a:gd name="connsiteX437" fmla="*/ 3188 w 10000"/>
                  <a:gd name="connsiteY437" fmla="*/ 8611 h 10000"/>
                  <a:gd name="connsiteX438" fmla="*/ 3227 w 10000"/>
                  <a:gd name="connsiteY438" fmla="*/ 8620 h 10000"/>
                  <a:gd name="connsiteX439" fmla="*/ 3238 w 10000"/>
                  <a:gd name="connsiteY439" fmla="*/ 8617 h 10000"/>
                  <a:gd name="connsiteX440" fmla="*/ 3247 w 10000"/>
                  <a:gd name="connsiteY440" fmla="*/ 8601 h 10000"/>
                  <a:gd name="connsiteX441" fmla="*/ 3269 w 10000"/>
                  <a:gd name="connsiteY441" fmla="*/ 8611 h 10000"/>
                  <a:gd name="connsiteX442" fmla="*/ 3277 w 10000"/>
                  <a:gd name="connsiteY442" fmla="*/ 8617 h 10000"/>
                  <a:gd name="connsiteX443" fmla="*/ 3285 w 10000"/>
                  <a:gd name="connsiteY443" fmla="*/ 8611 h 10000"/>
                  <a:gd name="connsiteX444" fmla="*/ 3307 w 10000"/>
                  <a:gd name="connsiteY444" fmla="*/ 8611 h 10000"/>
                  <a:gd name="connsiteX445" fmla="*/ 3319 w 10000"/>
                  <a:gd name="connsiteY445" fmla="*/ 8617 h 10000"/>
                  <a:gd name="connsiteX446" fmla="*/ 3324 w 10000"/>
                  <a:gd name="connsiteY446" fmla="*/ 8617 h 10000"/>
                  <a:gd name="connsiteX447" fmla="*/ 3327 w 10000"/>
                  <a:gd name="connsiteY447" fmla="*/ 8620 h 10000"/>
                  <a:gd name="connsiteX448" fmla="*/ 3341 w 10000"/>
                  <a:gd name="connsiteY448" fmla="*/ 8620 h 10000"/>
                  <a:gd name="connsiteX449" fmla="*/ 3357 w 10000"/>
                  <a:gd name="connsiteY449" fmla="*/ 8620 h 10000"/>
                  <a:gd name="connsiteX450" fmla="*/ 3374 w 10000"/>
                  <a:gd name="connsiteY450" fmla="*/ 8620 h 10000"/>
                  <a:gd name="connsiteX451" fmla="*/ 3382 w 10000"/>
                  <a:gd name="connsiteY451" fmla="*/ 8620 h 10000"/>
                  <a:gd name="connsiteX452" fmla="*/ 3399 w 10000"/>
                  <a:gd name="connsiteY452" fmla="*/ 8611 h 10000"/>
                  <a:gd name="connsiteX453" fmla="*/ 3413 w 10000"/>
                  <a:gd name="connsiteY453" fmla="*/ 8601 h 10000"/>
                  <a:gd name="connsiteX454" fmla="*/ 3421 w 10000"/>
                  <a:gd name="connsiteY454" fmla="*/ 8588 h 10000"/>
                  <a:gd name="connsiteX455" fmla="*/ 3421 w 10000"/>
                  <a:gd name="connsiteY455" fmla="*/ 8572 h 10000"/>
                  <a:gd name="connsiteX456" fmla="*/ 3421 w 10000"/>
                  <a:gd name="connsiteY456" fmla="*/ 8552 h 10000"/>
                  <a:gd name="connsiteX457" fmla="*/ 3424 w 10000"/>
                  <a:gd name="connsiteY457" fmla="*/ 8533 h 10000"/>
                  <a:gd name="connsiteX458" fmla="*/ 3432 w 10000"/>
                  <a:gd name="connsiteY458" fmla="*/ 8523 h 10000"/>
                  <a:gd name="connsiteX459" fmla="*/ 3446 w 10000"/>
                  <a:gd name="connsiteY459" fmla="*/ 8523 h 10000"/>
                  <a:gd name="connsiteX460" fmla="*/ 3457 w 10000"/>
                  <a:gd name="connsiteY460" fmla="*/ 8523 h 10000"/>
                  <a:gd name="connsiteX461" fmla="*/ 3476 w 10000"/>
                  <a:gd name="connsiteY461" fmla="*/ 8533 h 10000"/>
                  <a:gd name="connsiteX462" fmla="*/ 3485 w 10000"/>
                  <a:gd name="connsiteY462" fmla="*/ 8536 h 10000"/>
                  <a:gd name="connsiteX463" fmla="*/ 3501 w 10000"/>
                  <a:gd name="connsiteY463" fmla="*/ 8527 h 10000"/>
                  <a:gd name="connsiteX464" fmla="*/ 3504 w 10000"/>
                  <a:gd name="connsiteY464" fmla="*/ 8514 h 10000"/>
                  <a:gd name="connsiteX465" fmla="*/ 3510 w 10000"/>
                  <a:gd name="connsiteY465" fmla="*/ 8497 h 10000"/>
                  <a:gd name="connsiteX466" fmla="*/ 3537 w 10000"/>
                  <a:gd name="connsiteY466" fmla="*/ 8484 h 10000"/>
                  <a:gd name="connsiteX467" fmla="*/ 3562 w 10000"/>
                  <a:gd name="connsiteY467" fmla="*/ 8488 h 10000"/>
                  <a:gd name="connsiteX468" fmla="*/ 3568 w 10000"/>
                  <a:gd name="connsiteY468" fmla="*/ 8484 h 10000"/>
                  <a:gd name="connsiteX469" fmla="*/ 3584 w 10000"/>
                  <a:gd name="connsiteY469" fmla="*/ 8494 h 10000"/>
                  <a:gd name="connsiteX470" fmla="*/ 3593 w 10000"/>
                  <a:gd name="connsiteY470" fmla="*/ 8507 h 10000"/>
                  <a:gd name="connsiteX471" fmla="*/ 3618 w 10000"/>
                  <a:gd name="connsiteY471" fmla="*/ 8497 h 10000"/>
                  <a:gd name="connsiteX472" fmla="*/ 3643 w 10000"/>
                  <a:gd name="connsiteY472" fmla="*/ 8475 h 10000"/>
                  <a:gd name="connsiteX473" fmla="*/ 3657 w 10000"/>
                  <a:gd name="connsiteY473" fmla="*/ 8478 h 10000"/>
                  <a:gd name="connsiteX474" fmla="*/ 3670 w 10000"/>
                  <a:gd name="connsiteY474" fmla="*/ 8475 h 10000"/>
                  <a:gd name="connsiteX475" fmla="*/ 3673 w 10000"/>
                  <a:gd name="connsiteY475" fmla="*/ 8468 h 10000"/>
                  <a:gd name="connsiteX476" fmla="*/ 3681 w 10000"/>
                  <a:gd name="connsiteY476" fmla="*/ 8468 h 10000"/>
                  <a:gd name="connsiteX477" fmla="*/ 3698 w 10000"/>
                  <a:gd name="connsiteY477" fmla="*/ 8478 h 10000"/>
                  <a:gd name="connsiteX478" fmla="*/ 3720 w 10000"/>
                  <a:gd name="connsiteY478" fmla="*/ 8497 h 10000"/>
                  <a:gd name="connsiteX479" fmla="*/ 3715 w 10000"/>
                  <a:gd name="connsiteY479" fmla="*/ 8504 h 10000"/>
                  <a:gd name="connsiteX480" fmla="*/ 3729 w 10000"/>
                  <a:gd name="connsiteY480" fmla="*/ 8514 h 10000"/>
                  <a:gd name="connsiteX481" fmla="*/ 3729 w 10000"/>
                  <a:gd name="connsiteY481" fmla="*/ 8517 h 10000"/>
                  <a:gd name="connsiteX482" fmla="*/ 3740 w 10000"/>
                  <a:gd name="connsiteY482" fmla="*/ 8527 h 10000"/>
                  <a:gd name="connsiteX483" fmla="*/ 3759 w 10000"/>
                  <a:gd name="connsiteY483" fmla="*/ 8517 h 10000"/>
                  <a:gd name="connsiteX484" fmla="*/ 3762 w 10000"/>
                  <a:gd name="connsiteY484" fmla="*/ 8504 h 10000"/>
                  <a:gd name="connsiteX485" fmla="*/ 3770 w 10000"/>
                  <a:gd name="connsiteY485" fmla="*/ 8488 h 10000"/>
                  <a:gd name="connsiteX486" fmla="*/ 3778 w 10000"/>
                  <a:gd name="connsiteY486" fmla="*/ 8484 h 10000"/>
                  <a:gd name="connsiteX487" fmla="*/ 3792 w 10000"/>
                  <a:gd name="connsiteY487" fmla="*/ 8475 h 10000"/>
                  <a:gd name="connsiteX488" fmla="*/ 3803 w 10000"/>
                  <a:gd name="connsiteY488" fmla="*/ 8478 h 10000"/>
                  <a:gd name="connsiteX489" fmla="*/ 3809 w 10000"/>
                  <a:gd name="connsiteY489" fmla="*/ 8475 h 10000"/>
                  <a:gd name="connsiteX490" fmla="*/ 3825 w 10000"/>
                  <a:gd name="connsiteY490" fmla="*/ 8465 h 10000"/>
                  <a:gd name="connsiteX491" fmla="*/ 3834 w 10000"/>
                  <a:gd name="connsiteY491" fmla="*/ 8468 h 10000"/>
                  <a:gd name="connsiteX492" fmla="*/ 3842 w 10000"/>
                  <a:gd name="connsiteY492" fmla="*/ 8478 h 10000"/>
                  <a:gd name="connsiteX493" fmla="*/ 3850 w 10000"/>
                  <a:gd name="connsiteY493" fmla="*/ 8478 h 10000"/>
                  <a:gd name="connsiteX494" fmla="*/ 3859 w 10000"/>
                  <a:gd name="connsiteY494" fmla="*/ 8484 h 10000"/>
                  <a:gd name="connsiteX495" fmla="*/ 3873 w 10000"/>
                  <a:gd name="connsiteY495" fmla="*/ 8494 h 10000"/>
                  <a:gd name="connsiteX496" fmla="*/ 3875 w 10000"/>
                  <a:gd name="connsiteY496" fmla="*/ 8507 h 10000"/>
                  <a:gd name="connsiteX497" fmla="*/ 3881 w 10000"/>
                  <a:gd name="connsiteY497" fmla="*/ 8527 h 10000"/>
                  <a:gd name="connsiteX498" fmla="*/ 3875 w 10000"/>
                  <a:gd name="connsiteY498" fmla="*/ 8546 h 10000"/>
                  <a:gd name="connsiteX499" fmla="*/ 3892 w 10000"/>
                  <a:gd name="connsiteY499" fmla="*/ 8546 h 10000"/>
                  <a:gd name="connsiteX500" fmla="*/ 3900 w 10000"/>
                  <a:gd name="connsiteY500" fmla="*/ 8543 h 10000"/>
                  <a:gd name="connsiteX501" fmla="*/ 3906 w 10000"/>
                  <a:gd name="connsiteY501" fmla="*/ 8543 h 10000"/>
                  <a:gd name="connsiteX502" fmla="*/ 3922 w 10000"/>
                  <a:gd name="connsiteY502" fmla="*/ 8552 h 10000"/>
                  <a:gd name="connsiteX503" fmla="*/ 3939 w 10000"/>
                  <a:gd name="connsiteY503" fmla="*/ 8559 h 10000"/>
                  <a:gd name="connsiteX504" fmla="*/ 3953 w 10000"/>
                  <a:gd name="connsiteY504" fmla="*/ 8572 h 10000"/>
                  <a:gd name="connsiteX505" fmla="*/ 3956 w 10000"/>
                  <a:gd name="connsiteY505" fmla="*/ 8588 h 10000"/>
                  <a:gd name="connsiteX506" fmla="*/ 3956 w 10000"/>
                  <a:gd name="connsiteY506" fmla="*/ 8608 h 10000"/>
                  <a:gd name="connsiteX507" fmla="*/ 3972 w 10000"/>
                  <a:gd name="connsiteY507" fmla="*/ 8608 h 10000"/>
                  <a:gd name="connsiteX508" fmla="*/ 3986 w 10000"/>
                  <a:gd name="connsiteY508" fmla="*/ 8608 h 10000"/>
                  <a:gd name="connsiteX509" fmla="*/ 3997 w 10000"/>
                  <a:gd name="connsiteY509" fmla="*/ 8608 h 10000"/>
                  <a:gd name="connsiteX510" fmla="*/ 4006 w 10000"/>
                  <a:gd name="connsiteY510" fmla="*/ 8608 h 10000"/>
                  <a:gd name="connsiteX511" fmla="*/ 4006 w 10000"/>
                  <a:gd name="connsiteY511" fmla="*/ 8611 h 10000"/>
                  <a:gd name="connsiteX512" fmla="*/ 4011 w 10000"/>
                  <a:gd name="connsiteY512" fmla="*/ 8611 h 10000"/>
                  <a:gd name="connsiteX513" fmla="*/ 4022 w 10000"/>
                  <a:gd name="connsiteY513" fmla="*/ 8620 h 10000"/>
                  <a:gd name="connsiteX514" fmla="*/ 4042 w 10000"/>
                  <a:gd name="connsiteY514" fmla="*/ 8620 h 10000"/>
                  <a:gd name="connsiteX515" fmla="*/ 4050 w 10000"/>
                  <a:gd name="connsiteY515" fmla="*/ 8617 h 10000"/>
                  <a:gd name="connsiteX516" fmla="*/ 4069 w 10000"/>
                  <a:gd name="connsiteY516" fmla="*/ 8620 h 10000"/>
                  <a:gd name="connsiteX517" fmla="*/ 4086 w 10000"/>
                  <a:gd name="connsiteY517" fmla="*/ 8630 h 10000"/>
                  <a:gd name="connsiteX518" fmla="*/ 4108 w 10000"/>
                  <a:gd name="connsiteY518" fmla="*/ 8627 h 10000"/>
                  <a:gd name="connsiteX519" fmla="*/ 4125 w 10000"/>
                  <a:gd name="connsiteY519" fmla="*/ 8620 h 10000"/>
                  <a:gd name="connsiteX520" fmla="*/ 4133 w 10000"/>
                  <a:gd name="connsiteY520" fmla="*/ 8611 h 10000"/>
                  <a:gd name="connsiteX521" fmla="*/ 4139 w 10000"/>
                  <a:gd name="connsiteY521" fmla="*/ 8608 h 10000"/>
                  <a:gd name="connsiteX522" fmla="*/ 4147 w 10000"/>
                  <a:gd name="connsiteY522" fmla="*/ 8601 h 10000"/>
                  <a:gd name="connsiteX523" fmla="*/ 4155 w 10000"/>
                  <a:gd name="connsiteY523" fmla="*/ 8591 h 10000"/>
                  <a:gd name="connsiteX524" fmla="*/ 4166 w 10000"/>
                  <a:gd name="connsiteY524" fmla="*/ 8582 h 10000"/>
                  <a:gd name="connsiteX525" fmla="*/ 4183 w 10000"/>
                  <a:gd name="connsiteY525" fmla="*/ 8569 h 10000"/>
                  <a:gd name="connsiteX526" fmla="*/ 4191 w 10000"/>
                  <a:gd name="connsiteY526" fmla="*/ 8562 h 10000"/>
                  <a:gd name="connsiteX527" fmla="*/ 4208 w 10000"/>
                  <a:gd name="connsiteY527" fmla="*/ 8552 h 10000"/>
                  <a:gd name="connsiteX528" fmla="*/ 4230 w 10000"/>
                  <a:gd name="connsiteY528" fmla="*/ 8552 h 10000"/>
                  <a:gd name="connsiteX529" fmla="*/ 4238 w 10000"/>
                  <a:gd name="connsiteY529" fmla="*/ 8559 h 10000"/>
                  <a:gd name="connsiteX530" fmla="*/ 4247 w 10000"/>
                  <a:gd name="connsiteY530" fmla="*/ 8572 h 10000"/>
                  <a:gd name="connsiteX531" fmla="*/ 4252 w 10000"/>
                  <a:gd name="connsiteY531" fmla="*/ 8578 h 10000"/>
                  <a:gd name="connsiteX532" fmla="*/ 4263 w 10000"/>
                  <a:gd name="connsiteY532" fmla="*/ 8582 h 10000"/>
                  <a:gd name="connsiteX533" fmla="*/ 4277 w 10000"/>
                  <a:gd name="connsiteY533" fmla="*/ 8572 h 10000"/>
                  <a:gd name="connsiteX534" fmla="*/ 4294 w 10000"/>
                  <a:gd name="connsiteY534" fmla="*/ 8559 h 10000"/>
                  <a:gd name="connsiteX535" fmla="*/ 4302 w 10000"/>
                  <a:gd name="connsiteY535" fmla="*/ 8546 h 10000"/>
                  <a:gd name="connsiteX536" fmla="*/ 4310 w 10000"/>
                  <a:gd name="connsiteY536" fmla="*/ 8543 h 10000"/>
                  <a:gd name="connsiteX537" fmla="*/ 4313 w 10000"/>
                  <a:gd name="connsiteY537" fmla="*/ 8543 h 10000"/>
                  <a:gd name="connsiteX538" fmla="*/ 4332 w 10000"/>
                  <a:gd name="connsiteY538" fmla="*/ 8546 h 10000"/>
                  <a:gd name="connsiteX539" fmla="*/ 4335 w 10000"/>
                  <a:gd name="connsiteY539" fmla="*/ 8559 h 10000"/>
                  <a:gd name="connsiteX540" fmla="*/ 4349 w 10000"/>
                  <a:gd name="connsiteY540" fmla="*/ 8588 h 10000"/>
                  <a:gd name="connsiteX541" fmla="*/ 4360 w 10000"/>
                  <a:gd name="connsiteY541" fmla="*/ 8591 h 10000"/>
                  <a:gd name="connsiteX542" fmla="*/ 4366 w 10000"/>
                  <a:gd name="connsiteY542" fmla="*/ 8591 h 10000"/>
                  <a:gd name="connsiteX543" fmla="*/ 4382 w 10000"/>
                  <a:gd name="connsiteY543" fmla="*/ 8598 h 10000"/>
                  <a:gd name="connsiteX544" fmla="*/ 4385 w 10000"/>
                  <a:gd name="connsiteY544" fmla="*/ 8598 h 10000"/>
                  <a:gd name="connsiteX545" fmla="*/ 4402 w 10000"/>
                  <a:gd name="connsiteY545" fmla="*/ 8598 h 10000"/>
                  <a:gd name="connsiteX546" fmla="*/ 4421 w 10000"/>
                  <a:gd name="connsiteY546" fmla="*/ 8591 h 10000"/>
                  <a:gd name="connsiteX547" fmla="*/ 4440 w 10000"/>
                  <a:gd name="connsiteY547" fmla="*/ 8591 h 10000"/>
                  <a:gd name="connsiteX548" fmla="*/ 4449 w 10000"/>
                  <a:gd name="connsiteY548" fmla="*/ 8598 h 10000"/>
                  <a:gd name="connsiteX549" fmla="*/ 4454 w 10000"/>
                  <a:gd name="connsiteY549" fmla="*/ 8617 h 10000"/>
                  <a:gd name="connsiteX550" fmla="*/ 4463 w 10000"/>
                  <a:gd name="connsiteY550" fmla="*/ 8608 h 10000"/>
                  <a:gd name="connsiteX551" fmla="*/ 4474 w 10000"/>
                  <a:gd name="connsiteY551" fmla="*/ 8608 h 10000"/>
                  <a:gd name="connsiteX552" fmla="*/ 4490 w 10000"/>
                  <a:gd name="connsiteY552" fmla="*/ 8617 h 10000"/>
                  <a:gd name="connsiteX553" fmla="*/ 4504 w 10000"/>
                  <a:gd name="connsiteY553" fmla="*/ 8617 h 10000"/>
                  <a:gd name="connsiteX554" fmla="*/ 4518 w 10000"/>
                  <a:gd name="connsiteY554" fmla="*/ 8617 h 10000"/>
                  <a:gd name="connsiteX555" fmla="*/ 4535 w 10000"/>
                  <a:gd name="connsiteY555" fmla="*/ 8611 h 10000"/>
                  <a:gd name="connsiteX556" fmla="*/ 4546 w 10000"/>
                  <a:gd name="connsiteY556" fmla="*/ 8611 h 10000"/>
                  <a:gd name="connsiteX557" fmla="*/ 4562 w 10000"/>
                  <a:gd name="connsiteY557" fmla="*/ 8611 h 10000"/>
                  <a:gd name="connsiteX558" fmla="*/ 4571 w 10000"/>
                  <a:gd name="connsiteY558" fmla="*/ 8611 h 10000"/>
                  <a:gd name="connsiteX559" fmla="*/ 4579 w 10000"/>
                  <a:gd name="connsiteY559" fmla="*/ 8608 h 10000"/>
                  <a:gd name="connsiteX560" fmla="*/ 4584 w 10000"/>
                  <a:gd name="connsiteY560" fmla="*/ 8608 h 10000"/>
                  <a:gd name="connsiteX561" fmla="*/ 4601 w 10000"/>
                  <a:gd name="connsiteY561" fmla="*/ 8617 h 10000"/>
                  <a:gd name="connsiteX562" fmla="*/ 4609 w 10000"/>
                  <a:gd name="connsiteY562" fmla="*/ 8627 h 10000"/>
                  <a:gd name="connsiteX563" fmla="*/ 4618 w 10000"/>
                  <a:gd name="connsiteY563" fmla="*/ 8637 h 10000"/>
                  <a:gd name="connsiteX564" fmla="*/ 4618 w 10000"/>
                  <a:gd name="connsiteY564" fmla="*/ 8646 h 10000"/>
                  <a:gd name="connsiteX565" fmla="*/ 4634 w 10000"/>
                  <a:gd name="connsiteY565" fmla="*/ 8656 h 10000"/>
                  <a:gd name="connsiteX566" fmla="*/ 4640 w 10000"/>
                  <a:gd name="connsiteY566" fmla="*/ 8659 h 10000"/>
                  <a:gd name="connsiteX567" fmla="*/ 4651 w 10000"/>
                  <a:gd name="connsiteY567" fmla="*/ 8666 h 10000"/>
                  <a:gd name="connsiteX568" fmla="*/ 4657 w 10000"/>
                  <a:gd name="connsiteY568" fmla="*/ 8659 h 10000"/>
                  <a:gd name="connsiteX569" fmla="*/ 4668 w 10000"/>
                  <a:gd name="connsiteY569" fmla="*/ 8650 h 10000"/>
                  <a:gd name="connsiteX570" fmla="*/ 4676 w 10000"/>
                  <a:gd name="connsiteY570" fmla="*/ 8650 h 10000"/>
                  <a:gd name="connsiteX571" fmla="*/ 4690 w 10000"/>
                  <a:gd name="connsiteY571" fmla="*/ 8650 h 10000"/>
                  <a:gd name="connsiteX572" fmla="*/ 4698 w 10000"/>
                  <a:gd name="connsiteY572" fmla="*/ 8650 h 10000"/>
                  <a:gd name="connsiteX573" fmla="*/ 4704 w 10000"/>
                  <a:gd name="connsiteY573" fmla="*/ 8650 h 10000"/>
                  <a:gd name="connsiteX574" fmla="*/ 4706 w 10000"/>
                  <a:gd name="connsiteY574" fmla="*/ 8659 h 10000"/>
                  <a:gd name="connsiteX575" fmla="*/ 4706 w 10000"/>
                  <a:gd name="connsiteY575" fmla="*/ 8666 h 10000"/>
                  <a:gd name="connsiteX576" fmla="*/ 4723 w 10000"/>
                  <a:gd name="connsiteY576" fmla="*/ 8682 h 10000"/>
                  <a:gd name="connsiteX577" fmla="*/ 4737 w 10000"/>
                  <a:gd name="connsiteY577" fmla="*/ 8682 h 10000"/>
                  <a:gd name="connsiteX578" fmla="*/ 4745 w 10000"/>
                  <a:gd name="connsiteY578" fmla="*/ 8676 h 10000"/>
                  <a:gd name="connsiteX579" fmla="*/ 4756 w 10000"/>
                  <a:gd name="connsiteY579" fmla="*/ 8666 h 10000"/>
                  <a:gd name="connsiteX580" fmla="*/ 4765 w 10000"/>
                  <a:gd name="connsiteY580" fmla="*/ 8666 h 10000"/>
                  <a:gd name="connsiteX581" fmla="*/ 4765 w 10000"/>
                  <a:gd name="connsiteY581" fmla="*/ 8682 h 10000"/>
                  <a:gd name="connsiteX582" fmla="*/ 4770 w 10000"/>
                  <a:gd name="connsiteY582" fmla="*/ 8701 h 10000"/>
                  <a:gd name="connsiteX583" fmla="*/ 4778 w 10000"/>
                  <a:gd name="connsiteY583" fmla="*/ 8705 h 10000"/>
                  <a:gd name="connsiteX584" fmla="*/ 4795 w 10000"/>
                  <a:gd name="connsiteY584" fmla="*/ 8714 h 10000"/>
                  <a:gd name="connsiteX585" fmla="*/ 4812 w 10000"/>
                  <a:gd name="connsiteY585" fmla="*/ 8714 h 10000"/>
                  <a:gd name="connsiteX586" fmla="*/ 4825 w 10000"/>
                  <a:gd name="connsiteY586" fmla="*/ 8705 h 10000"/>
                  <a:gd name="connsiteX587" fmla="*/ 4825 w 10000"/>
                  <a:gd name="connsiteY587" fmla="*/ 8701 h 10000"/>
                  <a:gd name="connsiteX588" fmla="*/ 4828 w 10000"/>
                  <a:gd name="connsiteY588" fmla="*/ 8701 h 10000"/>
                  <a:gd name="connsiteX589" fmla="*/ 4837 w 10000"/>
                  <a:gd name="connsiteY589" fmla="*/ 8692 h 10000"/>
                  <a:gd name="connsiteX590" fmla="*/ 4842 w 10000"/>
                  <a:gd name="connsiteY590" fmla="*/ 8685 h 10000"/>
                  <a:gd name="connsiteX591" fmla="*/ 4859 w 10000"/>
                  <a:gd name="connsiteY591" fmla="*/ 8692 h 10000"/>
                  <a:gd name="connsiteX592" fmla="*/ 4870 w 10000"/>
                  <a:gd name="connsiteY592" fmla="*/ 8701 h 10000"/>
                  <a:gd name="connsiteX593" fmla="*/ 4878 w 10000"/>
                  <a:gd name="connsiteY593" fmla="*/ 8714 h 10000"/>
                  <a:gd name="connsiteX594" fmla="*/ 4892 w 10000"/>
                  <a:gd name="connsiteY594" fmla="*/ 8724 h 10000"/>
                  <a:gd name="connsiteX595" fmla="*/ 4900 w 10000"/>
                  <a:gd name="connsiteY595" fmla="*/ 8724 h 10000"/>
                  <a:gd name="connsiteX596" fmla="*/ 4906 w 10000"/>
                  <a:gd name="connsiteY596" fmla="*/ 8705 h 10000"/>
                  <a:gd name="connsiteX597" fmla="*/ 4925 w 10000"/>
                  <a:gd name="connsiteY597" fmla="*/ 8724 h 10000"/>
                  <a:gd name="connsiteX598" fmla="*/ 4939 w 10000"/>
                  <a:gd name="connsiteY598" fmla="*/ 8701 h 10000"/>
                  <a:gd name="connsiteX599" fmla="*/ 4950 w 10000"/>
                  <a:gd name="connsiteY599" fmla="*/ 8695 h 10000"/>
                  <a:gd name="connsiteX600" fmla="*/ 4956 w 10000"/>
                  <a:gd name="connsiteY600" fmla="*/ 8692 h 10000"/>
                  <a:gd name="connsiteX601" fmla="*/ 4986 w 10000"/>
                  <a:gd name="connsiteY601" fmla="*/ 8705 h 10000"/>
                  <a:gd name="connsiteX602" fmla="*/ 5003 w 10000"/>
                  <a:gd name="connsiteY602" fmla="*/ 8701 h 10000"/>
                  <a:gd name="connsiteX603" fmla="*/ 5011 w 10000"/>
                  <a:gd name="connsiteY603" fmla="*/ 8692 h 10000"/>
                  <a:gd name="connsiteX604" fmla="*/ 5028 w 10000"/>
                  <a:gd name="connsiteY604" fmla="*/ 8682 h 10000"/>
                  <a:gd name="connsiteX605" fmla="*/ 5030 w 10000"/>
                  <a:gd name="connsiteY605" fmla="*/ 8659 h 10000"/>
                  <a:gd name="connsiteX606" fmla="*/ 5039 w 10000"/>
                  <a:gd name="connsiteY606" fmla="*/ 8656 h 10000"/>
                  <a:gd name="connsiteX607" fmla="*/ 5053 w 10000"/>
                  <a:gd name="connsiteY607" fmla="*/ 8669 h 10000"/>
                  <a:gd name="connsiteX608" fmla="*/ 5061 w 10000"/>
                  <a:gd name="connsiteY608" fmla="*/ 8669 h 10000"/>
                  <a:gd name="connsiteX609" fmla="*/ 5061 w 10000"/>
                  <a:gd name="connsiteY609" fmla="*/ 8676 h 10000"/>
                  <a:gd name="connsiteX610" fmla="*/ 5069 w 10000"/>
                  <a:gd name="connsiteY610" fmla="*/ 8669 h 10000"/>
                  <a:gd name="connsiteX611" fmla="*/ 5083 w 10000"/>
                  <a:gd name="connsiteY611" fmla="*/ 8669 h 10000"/>
                  <a:gd name="connsiteX612" fmla="*/ 5100 w 10000"/>
                  <a:gd name="connsiteY612" fmla="*/ 8669 h 10000"/>
                  <a:gd name="connsiteX613" fmla="*/ 5119 w 10000"/>
                  <a:gd name="connsiteY613" fmla="*/ 8682 h 10000"/>
                  <a:gd name="connsiteX614" fmla="*/ 5136 w 10000"/>
                  <a:gd name="connsiteY614" fmla="*/ 8692 h 10000"/>
                  <a:gd name="connsiteX615" fmla="*/ 5161 w 10000"/>
                  <a:gd name="connsiteY615" fmla="*/ 8701 h 10000"/>
                  <a:gd name="connsiteX616" fmla="*/ 5183 w 10000"/>
                  <a:gd name="connsiteY616" fmla="*/ 8701 h 10000"/>
                  <a:gd name="connsiteX617" fmla="*/ 5199 w 10000"/>
                  <a:gd name="connsiteY617" fmla="*/ 8701 h 10000"/>
                  <a:gd name="connsiteX618" fmla="*/ 5213 w 10000"/>
                  <a:gd name="connsiteY618" fmla="*/ 8705 h 10000"/>
                  <a:gd name="connsiteX619" fmla="*/ 5224 w 10000"/>
                  <a:gd name="connsiteY619" fmla="*/ 8701 h 10000"/>
                  <a:gd name="connsiteX620" fmla="*/ 5230 w 10000"/>
                  <a:gd name="connsiteY620" fmla="*/ 8701 h 10000"/>
                  <a:gd name="connsiteX621" fmla="*/ 5241 w 10000"/>
                  <a:gd name="connsiteY621" fmla="*/ 8676 h 10000"/>
                  <a:gd name="connsiteX622" fmla="*/ 5247 w 10000"/>
                  <a:gd name="connsiteY622" fmla="*/ 8666 h 10000"/>
                  <a:gd name="connsiteX623" fmla="*/ 5249 w 10000"/>
                  <a:gd name="connsiteY623" fmla="*/ 8646 h 10000"/>
                  <a:gd name="connsiteX624" fmla="*/ 5249 w 10000"/>
                  <a:gd name="connsiteY624" fmla="*/ 8650 h 10000"/>
                  <a:gd name="connsiteX625" fmla="*/ 5255 w 10000"/>
                  <a:gd name="connsiteY625" fmla="*/ 8646 h 10000"/>
                  <a:gd name="connsiteX626" fmla="*/ 5271 w 10000"/>
                  <a:gd name="connsiteY626" fmla="*/ 8650 h 10000"/>
                  <a:gd name="connsiteX627" fmla="*/ 5288 w 10000"/>
                  <a:gd name="connsiteY627" fmla="*/ 8666 h 10000"/>
                  <a:gd name="connsiteX628" fmla="*/ 5296 w 10000"/>
                  <a:gd name="connsiteY628" fmla="*/ 8666 h 10000"/>
                  <a:gd name="connsiteX629" fmla="*/ 5310 w 10000"/>
                  <a:gd name="connsiteY629" fmla="*/ 8656 h 10000"/>
                  <a:gd name="connsiteX630" fmla="*/ 5321 w 10000"/>
                  <a:gd name="connsiteY630" fmla="*/ 8650 h 10000"/>
                  <a:gd name="connsiteX631" fmla="*/ 5338 w 10000"/>
                  <a:gd name="connsiteY631" fmla="*/ 8650 h 10000"/>
                  <a:gd name="connsiteX632" fmla="*/ 5360 w 10000"/>
                  <a:gd name="connsiteY632" fmla="*/ 8640 h 10000"/>
                  <a:gd name="connsiteX633" fmla="*/ 5366 w 10000"/>
                  <a:gd name="connsiteY633" fmla="*/ 8637 h 10000"/>
                  <a:gd name="connsiteX634" fmla="*/ 5368 w 10000"/>
                  <a:gd name="connsiteY634" fmla="*/ 8637 h 10000"/>
                  <a:gd name="connsiteX635" fmla="*/ 5382 w 10000"/>
                  <a:gd name="connsiteY635" fmla="*/ 8630 h 10000"/>
                  <a:gd name="connsiteX636" fmla="*/ 5391 w 10000"/>
                  <a:gd name="connsiteY636" fmla="*/ 8630 h 10000"/>
                  <a:gd name="connsiteX637" fmla="*/ 5402 w 10000"/>
                  <a:gd name="connsiteY637" fmla="*/ 8637 h 10000"/>
                  <a:gd name="connsiteX638" fmla="*/ 5418 w 10000"/>
                  <a:gd name="connsiteY638" fmla="*/ 8656 h 10000"/>
                  <a:gd name="connsiteX639" fmla="*/ 5432 w 10000"/>
                  <a:gd name="connsiteY639" fmla="*/ 8666 h 10000"/>
                  <a:gd name="connsiteX640" fmla="*/ 5443 w 10000"/>
                  <a:gd name="connsiteY640" fmla="*/ 8682 h 10000"/>
                  <a:gd name="connsiteX641" fmla="*/ 5457 w 10000"/>
                  <a:gd name="connsiteY641" fmla="*/ 8692 h 10000"/>
                  <a:gd name="connsiteX642" fmla="*/ 5471 w 10000"/>
                  <a:gd name="connsiteY642" fmla="*/ 8705 h 10000"/>
                  <a:gd name="connsiteX643" fmla="*/ 5488 w 10000"/>
                  <a:gd name="connsiteY643" fmla="*/ 8711 h 10000"/>
                  <a:gd name="connsiteX644" fmla="*/ 5490 w 10000"/>
                  <a:gd name="connsiteY644" fmla="*/ 8721 h 10000"/>
                  <a:gd name="connsiteX645" fmla="*/ 5512 w 10000"/>
                  <a:gd name="connsiteY645" fmla="*/ 8724 h 10000"/>
                  <a:gd name="connsiteX646" fmla="*/ 5521 w 10000"/>
                  <a:gd name="connsiteY646" fmla="*/ 8714 h 10000"/>
                  <a:gd name="connsiteX647" fmla="*/ 5524 w 10000"/>
                  <a:gd name="connsiteY647" fmla="*/ 8714 h 10000"/>
                  <a:gd name="connsiteX648" fmla="*/ 5532 w 10000"/>
                  <a:gd name="connsiteY648" fmla="*/ 8721 h 10000"/>
                  <a:gd name="connsiteX649" fmla="*/ 5540 w 10000"/>
                  <a:gd name="connsiteY649" fmla="*/ 8724 h 10000"/>
                  <a:gd name="connsiteX650" fmla="*/ 5562 w 10000"/>
                  <a:gd name="connsiteY650" fmla="*/ 8750 h 10000"/>
                  <a:gd name="connsiteX651" fmla="*/ 5562 w 10000"/>
                  <a:gd name="connsiteY651" fmla="*/ 8760 h 10000"/>
                  <a:gd name="connsiteX652" fmla="*/ 5571 w 10000"/>
                  <a:gd name="connsiteY652" fmla="*/ 8782 h 10000"/>
                  <a:gd name="connsiteX653" fmla="*/ 5579 w 10000"/>
                  <a:gd name="connsiteY653" fmla="*/ 8789 h 10000"/>
                  <a:gd name="connsiteX654" fmla="*/ 5593 w 10000"/>
                  <a:gd name="connsiteY654" fmla="*/ 8789 h 10000"/>
                  <a:gd name="connsiteX655" fmla="*/ 5596 w 10000"/>
                  <a:gd name="connsiteY655" fmla="*/ 8789 h 10000"/>
                  <a:gd name="connsiteX656" fmla="*/ 5626 w 10000"/>
                  <a:gd name="connsiteY656" fmla="*/ 8782 h 10000"/>
                  <a:gd name="connsiteX657" fmla="*/ 5629 w 10000"/>
                  <a:gd name="connsiteY657" fmla="*/ 8782 h 10000"/>
                  <a:gd name="connsiteX658" fmla="*/ 5637 w 10000"/>
                  <a:gd name="connsiteY658" fmla="*/ 8779 h 10000"/>
                  <a:gd name="connsiteX659" fmla="*/ 5648 w 10000"/>
                  <a:gd name="connsiteY659" fmla="*/ 8789 h 10000"/>
                  <a:gd name="connsiteX660" fmla="*/ 5665 w 10000"/>
                  <a:gd name="connsiteY660" fmla="*/ 8795 h 10000"/>
                  <a:gd name="connsiteX661" fmla="*/ 5676 w 10000"/>
                  <a:gd name="connsiteY661" fmla="*/ 8789 h 10000"/>
                  <a:gd name="connsiteX662" fmla="*/ 5684 w 10000"/>
                  <a:gd name="connsiteY662" fmla="*/ 8782 h 10000"/>
                  <a:gd name="connsiteX663" fmla="*/ 5693 w 10000"/>
                  <a:gd name="connsiteY663" fmla="*/ 8789 h 10000"/>
                  <a:gd name="connsiteX664" fmla="*/ 5715 w 10000"/>
                  <a:gd name="connsiteY664" fmla="*/ 8808 h 10000"/>
                  <a:gd name="connsiteX665" fmla="*/ 5731 w 10000"/>
                  <a:gd name="connsiteY665" fmla="*/ 8808 h 10000"/>
                  <a:gd name="connsiteX666" fmla="*/ 5740 w 10000"/>
                  <a:gd name="connsiteY666" fmla="*/ 8808 h 10000"/>
                  <a:gd name="connsiteX667" fmla="*/ 5765 w 10000"/>
                  <a:gd name="connsiteY667" fmla="*/ 8818 h 10000"/>
                  <a:gd name="connsiteX668" fmla="*/ 5781 w 10000"/>
                  <a:gd name="connsiteY668" fmla="*/ 8824 h 10000"/>
                  <a:gd name="connsiteX669" fmla="*/ 5798 w 10000"/>
                  <a:gd name="connsiteY669" fmla="*/ 8834 h 10000"/>
                  <a:gd name="connsiteX670" fmla="*/ 5814 w 10000"/>
                  <a:gd name="connsiteY670" fmla="*/ 8837 h 10000"/>
                  <a:gd name="connsiteX671" fmla="*/ 5831 w 10000"/>
                  <a:gd name="connsiteY671" fmla="*/ 8844 h 10000"/>
                  <a:gd name="connsiteX672" fmla="*/ 5842 w 10000"/>
                  <a:gd name="connsiteY672" fmla="*/ 8847 h 10000"/>
                  <a:gd name="connsiteX673" fmla="*/ 5859 w 10000"/>
                  <a:gd name="connsiteY673" fmla="*/ 8857 h 10000"/>
                  <a:gd name="connsiteX674" fmla="*/ 5870 w 10000"/>
                  <a:gd name="connsiteY674" fmla="*/ 8867 h 10000"/>
                  <a:gd name="connsiteX675" fmla="*/ 5878 w 10000"/>
                  <a:gd name="connsiteY675" fmla="*/ 8873 h 10000"/>
                  <a:gd name="connsiteX676" fmla="*/ 5895 w 10000"/>
                  <a:gd name="connsiteY676" fmla="*/ 8873 h 10000"/>
                  <a:gd name="connsiteX677" fmla="*/ 5911 w 10000"/>
                  <a:gd name="connsiteY677" fmla="*/ 8873 h 10000"/>
                  <a:gd name="connsiteX678" fmla="*/ 5931 w 10000"/>
                  <a:gd name="connsiteY678" fmla="*/ 8873 h 10000"/>
                  <a:gd name="connsiteX679" fmla="*/ 5950 w 10000"/>
                  <a:gd name="connsiteY679" fmla="*/ 8867 h 10000"/>
                  <a:gd name="connsiteX680" fmla="*/ 5967 w 10000"/>
                  <a:gd name="connsiteY680" fmla="*/ 8867 h 10000"/>
                  <a:gd name="connsiteX681" fmla="*/ 5975 w 10000"/>
                  <a:gd name="connsiteY681" fmla="*/ 8873 h 10000"/>
                  <a:gd name="connsiteX682" fmla="*/ 6000 w 10000"/>
                  <a:gd name="connsiteY682" fmla="*/ 8883 h 10000"/>
                  <a:gd name="connsiteX683" fmla="*/ 5997 w 10000"/>
                  <a:gd name="connsiteY683" fmla="*/ 8886 h 10000"/>
                  <a:gd name="connsiteX684" fmla="*/ 5997 w 10000"/>
                  <a:gd name="connsiteY684" fmla="*/ 8896 h 10000"/>
                  <a:gd name="connsiteX685" fmla="*/ 6014 w 10000"/>
                  <a:gd name="connsiteY685" fmla="*/ 8892 h 10000"/>
                  <a:gd name="connsiteX686" fmla="*/ 6028 w 10000"/>
                  <a:gd name="connsiteY686" fmla="*/ 8892 h 10000"/>
                  <a:gd name="connsiteX687" fmla="*/ 6053 w 10000"/>
                  <a:gd name="connsiteY687" fmla="*/ 8886 h 10000"/>
                  <a:gd name="connsiteX688" fmla="*/ 6072 w 10000"/>
                  <a:gd name="connsiteY688" fmla="*/ 8876 h 10000"/>
                  <a:gd name="connsiteX689" fmla="*/ 6089 w 10000"/>
                  <a:gd name="connsiteY689" fmla="*/ 8867 h 10000"/>
                  <a:gd name="connsiteX690" fmla="*/ 6111 w 10000"/>
                  <a:gd name="connsiteY690" fmla="*/ 8857 h 10000"/>
                  <a:gd name="connsiteX691" fmla="*/ 6127 w 10000"/>
                  <a:gd name="connsiteY691" fmla="*/ 8847 h 10000"/>
                  <a:gd name="connsiteX692" fmla="*/ 6152 w 10000"/>
                  <a:gd name="connsiteY692" fmla="*/ 8834 h 10000"/>
                  <a:gd name="connsiteX693" fmla="*/ 6183 w 10000"/>
                  <a:gd name="connsiteY693" fmla="*/ 8828 h 10000"/>
                  <a:gd name="connsiteX694" fmla="*/ 6175 w 10000"/>
                  <a:gd name="connsiteY694" fmla="*/ 8844 h 10000"/>
                  <a:gd name="connsiteX695" fmla="*/ 6169 w 10000"/>
                  <a:gd name="connsiteY695" fmla="*/ 8863 h 10000"/>
                  <a:gd name="connsiteX696" fmla="*/ 6158 w 10000"/>
                  <a:gd name="connsiteY696" fmla="*/ 8886 h 10000"/>
                  <a:gd name="connsiteX697" fmla="*/ 6152 w 10000"/>
                  <a:gd name="connsiteY697" fmla="*/ 8896 h 10000"/>
                  <a:gd name="connsiteX698" fmla="*/ 6150 w 10000"/>
                  <a:gd name="connsiteY698" fmla="*/ 8909 h 10000"/>
                  <a:gd name="connsiteX699" fmla="*/ 6152 w 10000"/>
                  <a:gd name="connsiteY699" fmla="*/ 8938 h 10000"/>
                  <a:gd name="connsiteX700" fmla="*/ 6158 w 10000"/>
                  <a:gd name="connsiteY700" fmla="*/ 8957 h 10000"/>
                  <a:gd name="connsiteX701" fmla="*/ 6161 w 10000"/>
                  <a:gd name="connsiteY701" fmla="*/ 8980 h 10000"/>
                  <a:gd name="connsiteX702" fmla="*/ 6166 w 10000"/>
                  <a:gd name="connsiteY702" fmla="*/ 8999 h 10000"/>
                  <a:gd name="connsiteX703" fmla="*/ 6175 w 10000"/>
                  <a:gd name="connsiteY703" fmla="*/ 9032 h 10000"/>
                  <a:gd name="connsiteX704" fmla="*/ 6183 w 10000"/>
                  <a:gd name="connsiteY704" fmla="*/ 9051 h 10000"/>
                  <a:gd name="connsiteX705" fmla="*/ 6191 w 10000"/>
                  <a:gd name="connsiteY705" fmla="*/ 9064 h 10000"/>
                  <a:gd name="connsiteX706" fmla="*/ 6194 w 10000"/>
                  <a:gd name="connsiteY706" fmla="*/ 9084 h 10000"/>
                  <a:gd name="connsiteX707" fmla="*/ 6208 w 10000"/>
                  <a:gd name="connsiteY707" fmla="*/ 9103 h 10000"/>
                  <a:gd name="connsiteX708" fmla="*/ 6208 w 10000"/>
                  <a:gd name="connsiteY708" fmla="*/ 9113 h 10000"/>
                  <a:gd name="connsiteX709" fmla="*/ 6216 w 10000"/>
                  <a:gd name="connsiteY709" fmla="*/ 9129 h 10000"/>
                  <a:gd name="connsiteX710" fmla="*/ 6230 w 10000"/>
                  <a:gd name="connsiteY710" fmla="*/ 9148 h 10000"/>
                  <a:gd name="connsiteX711" fmla="*/ 6241 w 10000"/>
                  <a:gd name="connsiteY711" fmla="*/ 9165 h 10000"/>
                  <a:gd name="connsiteX712" fmla="*/ 6249 w 10000"/>
                  <a:gd name="connsiteY712" fmla="*/ 9168 h 10000"/>
                  <a:gd name="connsiteX713" fmla="*/ 6266 w 10000"/>
                  <a:gd name="connsiteY713" fmla="*/ 9184 h 10000"/>
                  <a:gd name="connsiteX714" fmla="*/ 6280 w 10000"/>
                  <a:gd name="connsiteY714" fmla="*/ 9184 h 10000"/>
                  <a:gd name="connsiteX715" fmla="*/ 6288 w 10000"/>
                  <a:gd name="connsiteY715" fmla="*/ 9177 h 10000"/>
                  <a:gd name="connsiteX716" fmla="*/ 6299 w 10000"/>
                  <a:gd name="connsiteY716" fmla="*/ 9187 h 10000"/>
                  <a:gd name="connsiteX717" fmla="*/ 6305 w 10000"/>
                  <a:gd name="connsiteY717" fmla="*/ 9197 h 10000"/>
                  <a:gd name="connsiteX718" fmla="*/ 6310 w 10000"/>
                  <a:gd name="connsiteY718" fmla="*/ 9197 h 10000"/>
                  <a:gd name="connsiteX719" fmla="*/ 6321 w 10000"/>
                  <a:gd name="connsiteY719" fmla="*/ 9213 h 10000"/>
                  <a:gd name="connsiteX720" fmla="*/ 6335 w 10000"/>
                  <a:gd name="connsiteY720" fmla="*/ 9223 h 10000"/>
                  <a:gd name="connsiteX721" fmla="*/ 6338 w 10000"/>
                  <a:gd name="connsiteY721" fmla="*/ 9223 h 10000"/>
                  <a:gd name="connsiteX722" fmla="*/ 6355 w 10000"/>
                  <a:gd name="connsiteY722" fmla="*/ 9226 h 10000"/>
                  <a:gd name="connsiteX723" fmla="*/ 6363 w 10000"/>
                  <a:gd name="connsiteY723" fmla="*/ 9236 h 10000"/>
                  <a:gd name="connsiteX724" fmla="*/ 6380 w 10000"/>
                  <a:gd name="connsiteY724" fmla="*/ 9258 h 10000"/>
                  <a:gd name="connsiteX725" fmla="*/ 6393 w 10000"/>
                  <a:gd name="connsiteY725" fmla="*/ 9278 h 10000"/>
                  <a:gd name="connsiteX726" fmla="*/ 6396 w 10000"/>
                  <a:gd name="connsiteY726" fmla="*/ 9288 h 10000"/>
                  <a:gd name="connsiteX727" fmla="*/ 6407 w 10000"/>
                  <a:gd name="connsiteY727" fmla="*/ 9297 h 10000"/>
                  <a:gd name="connsiteX728" fmla="*/ 6410 w 10000"/>
                  <a:gd name="connsiteY728" fmla="*/ 9307 h 10000"/>
                  <a:gd name="connsiteX729" fmla="*/ 6416 w 10000"/>
                  <a:gd name="connsiteY729" fmla="*/ 9317 h 10000"/>
                  <a:gd name="connsiteX730" fmla="*/ 6424 w 10000"/>
                  <a:gd name="connsiteY730" fmla="*/ 9326 h 10000"/>
                  <a:gd name="connsiteX731" fmla="*/ 6435 w 10000"/>
                  <a:gd name="connsiteY731" fmla="*/ 9336 h 10000"/>
                  <a:gd name="connsiteX732" fmla="*/ 6443 w 10000"/>
                  <a:gd name="connsiteY732" fmla="*/ 9346 h 10000"/>
                  <a:gd name="connsiteX733" fmla="*/ 6449 w 10000"/>
                  <a:gd name="connsiteY733" fmla="*/ 9362 h 10000"/>
                  <a:gd name="connsiteX734" fmla="*/ 6452 w 10000"/>
                  <a:gd name="connsiteY734" fmla="*/ 9372 h 10000"/>
                  <a:gd name="connsiteX735" fmla="*/ 6449 w 10000"/>
                  <a:gd name="connsiteY735" fmla="*/ 9381 h 10000"/>
                  <a:gd name="connsiteX736" fmla="*/ 6465 w 10000"/>
                  <a:gd name="connsiteY736" fmla="*/ 9394 h 10000"/>
                  <a:gd name="connsiteX737" fmla="*/ 6468 w 10000"/>
                  <a:gd name="connsiteY737" fmla="*/ 9420 h 10000"/>
                  <a:gd name="connsiteX738" fmla="*/ 6493 w 10000"/>
                  <a:gd name="connsiteY738" fmla="*/ 9430 h 10000"/>
                  <a:gd name="connsiteX739" fmla="*/ 6507 w 10000"/>
                  <a:gd name="connsiteY739" fmla="*/ 9440 h 10000"/>
                  <a:gd name="connsiteX740" fmla="*/ 6524 w 10000"/>
                  <a:gd name="connsiteY740" fmla="*/ 9459 h 10000"/>
                  <a:gd name="connsiteX741" fmla="*/ 6532 w 10000"/>
                  <a:gd name="connsiteY741" fmla="*/ 9485 h 10000"/>
                  <a:gd name="connsiteX742" fmla="*/ 6537 w 10000"/>
                  <a:gd name="connsiteY742" fmla="*/ 9498 h 10000"/>
                  <a:gd name="connsiteX743" fmla="*/ 6571 w 10000"/>
                  <a:gd name="connsiteY743" fmla="*/ 9508 h 10000"/>
                  <a:gd name="connsiteX744" fmla="*/ 6596 w 10000"/>
                  <a:gd name="connsiteY744" fmla="*/ 9508 h 10000"/>
                  <a:gd name="connsiteX745" fmla="*/ 6637 w 10000"/>
                  <a:gd name="connsiteY745" fmla="*/ 9517 h 10000"/>
                  <a:gd name="connsiteX746" fmla="*/ 6662 w 10000"/>
                  <a:gd name="connsiteY746" fmla="*/ 9524 h 10000"/>
                  <a:gd name="connsiteX747" fmla="*/ 6679 w 10000"/>
                  <a:gd name="connsiteY747" fmla="*/ 9517 h 10000"/>
                  <a:gd name="connsiteX748" fmla="*/ 6679 w 10000"/>
                  <a:gd name="connsiteY748" fmla="*/ 9505 h 10000"/>
                  <a:gd name="connsiteX749" fmla="*/ 6690 w 10000"/>
                  <a:gd name="connsiteY749" fmla="*/ 9485 h 10000"/>
                  <a:gd name="connsiteX750" fmla="*/ 6693 w 10000"/>
                  <a:gd name="connsiteY750" fmla="*/ 9479 h 10000"/>
                  <a:gd name="connsiteX751" fmla="*/ 6706 w 10000"/>
                  <a:gd name="connsiteY751" fmla="*/ 9469 h 10000"/>
                  <a:gd name="connsiteX752" fmla="*/ 6709 w 10000"/>
                  <a:gd name="connsiteY752" fmla="*/ 9462 h 10000"/>
                  <a:gd name="connsiteX753" fmla="*/ 6717 w 10000"/>
                  <a:gd name="connsiteY753" fmla="*/ 9459 h 10000"/>
                  <a:gd name="connsiteX754" fmla="*/ 6726 w 10000"/>
                  <a:gd name="connsiteY754" fmla="*/ 9459 h 10000"/>
                  <a:gd name="connsiteX755" fmla="*/ 6742 w 10000"/>
                  <a:gd name="connsiteY755" fmla="*/ 9462 h 10000"/>
                  <a:gd name="connsiteX756" fmla="*/ 6759 w 10000"/>
                  <a:gd name="connsiteY756" fmla="*/ 9479 h 10000"/>
                  <a:gd name="connsiteX757" fmla="*/ 6781 w 10000"/>
                  <a:gd name="connsiteY757" fmla="*/ 9485 h 10000"/>
                  <a:gd name="connsiteX758" fmla="*/ 6795 w 10000"/>
                  <a:gd name="connsiteY758" fmla="*/ 9485 h 10000"/>
                  <a:gd name="connsiteX759" fmla="*/ 6803 w 10000"/>
                  <a:gd name="connsiteY759" fmla="*/ 9498 h 10000"/>
                  <a:gd name="connsiteX760" fmla="*/ 6806 w 10000"/>
                  <a:gd name="connsiteY760" fmla="*/ 9508 h 10000"/>
                  <a:gd name="connsiteX761" fmla="*/ 6823 w 10000"/>
                  <a:gd name="connsiteY761" fmla="*/ 9514 h 10000"/>
                  <a:gd name="connsiteX762" fmla="*/ 6831 w 10000"/>
                  <a:gd name="connsiteY762" fmla="*/ 9514 h 10000"/>
                  <a:gd name="connsiteX763" fmla="*/ 6848 w 10000"/>
                  <a:gd name="connsiteY763" fmla="*/ 9514 h 10000"/>
                  <a:gd name="connsiteX764" fmla="*/ 6856 w 10000"/>
                  <a:gd name="connsiteY764" fmla="*/ 9517 h 10000"/>
                  <a:gd name="connsiteX765" fmla="*/ 6878 w 10000"/>
                  <a:gd name="connsiteY765" fmla="*/ 9524 h 10000"/>
                  <a:gd name="connsiteX766" fmla="*/ 6895 w 10000"/>
                  <a:gd name="connsiteY766" fmla="*/ 9524 h 10000"/>
                  <a:gd name="connsiteX767" fmla="*/ 6917 w 10000"/>
                  <a:gd name="connsiteY767" fmla="*/ 9527 h 10000"/>
                  <a:gd name="connsiteX768" fmla="*/ 6934 w 10000"/>
                  <a:gd name="connsiteY768" fmla="*/ 9534 h 10000"/>
                  <a:gd name="connsiteX769" fmla="*/ 6961 w 10000"/>
                  <a:gd name="connsiteY769" fmla="*/ 9543 h 10000"/>
                  <a:gd name="connsiteX770" fmla="*/ 6989 w 10000"/>
                  <a:gd name="connsiteY770" fmla="*/ 9547 h 10000"/>
                  <a:gd name="connsiteX771" fmla="*/ 7014 w 10000"/>
                  <a:gd name="connsiteY771" fmla="*/ 9543 h 10000"/>
                  <a:gd name="connsiteX772" fmla="*/ 7033 w 10000"/>
                  <a:gd name="connsiteY772" fmla="*/ 9543 h 10000"/>
                  <a:gd name="connsiteX773" fmla="*/ 7042 w 10000"/>
                  <a:gd name="connsiteY773" fmla="*/ 9547 h 10000"/>
                  <a:gd name="connsiteX774" fmla="*/ 7069 w 10000"/>
                  <a:gd name="connsiteY774" fmla="*/ 9647 h 10000"/>
                  <a:gd name="connsiteX775" fmla="*/ 7122 w 10000"/>
                  <a:gd name="connsiteY775" fmla="*/ 9734 h 10000"/>
                  <a:gd name="connsiteX776" fmla="*/ 7147 w 10000"/>
                  <a:gd name="connsiteY776" fmla="*/ 9744 h 10000"/>
                  <a:gd name="connsiteX777" fmla="*/ 7169 w 10000"/>
                  <a:gd name="connsiteY777" fmla="*/ 9741 h 10000"/>
                  <a:gd name="connsiteX778" fmla="*/ 7177 w 10000"/>
                  <a:gd name="connsiteY778" fmla="*/ 9744 h 10000"/>
                  <a:gd name="connsiteX779" fmla="*/ 7186 w 10000"/>
                  <a:gd name="connsiteY779" fmla="*/ 9754 h 10000"/>
                  <a:gd name="connsiteX780" fmla="*/ 7191 w 10000"/>
                  <a:gd name="connsiteY780" fmla="*/ 9773 h 10000"/>
                  <a:gd name="connsiteX781" fmla="*/ 7208 w 10000"/>
                  <a:gd name="connsiteY781" fmla="*/ 9783 h 10000"/>
                  <a:gd name="connsiteX782" fmla="*/ 7219 w 10000"/>
                  <a:gd name="connsiteY782" fmla="*/ 9793 h 10000"/>
                  <a:gd name="connsiteX783" fmla="*/ 7235 w 10000"/>
                  <a:gd name="connsiteY783" fmla="*/ 9802 h 10000"/>
                  <a:gd name="connsiteX784" fmla="*/ 7249 w 10000"/>
                  <a:gd name="connsiteY784" fmla="*/ 9819 h 10000"/>
                  <a:gd name="connsiteX785" fmla="*/ 7255 w 10000"/>
                  <a:gd name="connsiteY785" fmla="*/ 9835 h 10000"/>
                  <a:gd name="connsiteX786" fmla="*/ 7255 w 10000"/>
                  <a:gd name="connsiteY786" fmla="*/ 9848 h 10000"/>
                  <a:gd name="connsiteX787" fmla="*/ 7249 w 10000"/>
                  <a:gd name="connsiteY787" fmla="*/ 9848 h 10000"/>
                  <a:gd name="connsiteX788" fmla="*/ 7244 w 10000"/>
                  <a:gd name="connsiteY788" fmla="*/ 9858 h 10000"/>
                  <a:gd name="connsiteX789" fmla="*/ 7235 w 10000"/>
                  <a:gd name="connsiteY789" fmla="*/ 9883 h 10000"/>
                  <a:gd name="connsiteX790" fmla="*/ 7244 w 10000"/>
                  <a:gd name="connsiteY790" fmla="*/ 9903 h 10000"/>
                  <a:gd name="connsiteX791" fmla="*/ 7258 w 10000"/>
                  <a:gd name="connsiteY791" fmla="*/ 9926 h 10000"/>
                  <a:gd name="connsiteX792" fmla="*/ 7263 w 10000"/>
                  <a:gd name="connsiteY792" fmla="*/ 9948 h 10000"/>
                  <a:gd name="connsiteX793" fmla="*/ 7274 w 10000"/>
                  <a:gd name="connsiteY793" fmla="*/ 9968 h 10000"/>
                  <a:gd name="connsiteX794" fmla="*/ 7283 w 10000"/>
                  <a:gd name="connsiteY794" fmla="*/ 9987 h 10000"/>
                  <a:gd name="connsiteX795" fmla="*/ 7291 w 10000"/>
                  <a:gd name="connsiteY795" fmla="*/ 10000 h 10000"/>
                  <a:gd name="connsiteX796" fmla="*/ 7305 w 10000"/>
                  <a:gd name="connsiteY796" fmla="*/ 9997 h 10000"/>
                  <a:gd name="connsiteX797" fmla="*/ 7313 w 10000"/>
                  <a:gd name="connsiteY797" fmla="*/ 9977 h 10000"/>
                  <a:gd name="connsiteX798" fmla="*/ 7324 w 10000"/>
                  <a:gd name="connsiteY798" fmla="*/ 9968 h 10000"/>
                  <a:gd name="connsiteX799" fmla="*/ 7341 w 10000"/>
                  <a:gd name="connsiteY799" fmla="*/ 9971 h 10000"/>
                  <a:gd name="connsiteX800" fmla="*/ 7368 w 10000"/>
                  <a:gd name="connsiteY800" fmla="*/ 9987 h 10000"/>
                  <a:gd name="connsiteX801" fmla="*/ 7380 w 10000"/>
                  <a:gd name="connsiteY801" fmla="*/ 9990 h 10000"/>
                  <a:gd name="connsiteX802" fmla="*/ 7393 w 10000"/>
                  <a:gd name="connsiteY802" fmla="*/ 9981 h 10000"/>
                  <a:gd name="connsiteX803" fmla="*/ 7404 w 10000"/>
                  <a:gd name="connsiteY803" fmla="*/ 9968 h 10000"/>
                  <a:gd name="connsiteX804" fmla="*/ 7418 w 10000"/>
                  <a:gd name="connsiteY804" fmla="*/ 9948 h 10000"/>
                  <a:gd name="connsiteX805" fmla="*/ 7427 w 10000"/>
                  <a:gd name="connsiteY805" fmla="*/ 9922 h 10000"/>
                  <a:gd name="connsiteX806" fmla="*/ 7427 w 10000"/>
                  <a:gd name="connsiteY806" fmla="*/ 9906 h 10000"/>
                  <a:gd name="connsiteX807" fmla="*/ 7404 w 10000"/>
                  <a:gd name="connsiteY807" fmla="*/ 9877 h 10000"/>
                  <a:gd name="connsiteX808" fmla="*/ 7388 w 10000"/>
                  <a:gd name="connsiteY808" fmla="*/ 9854 h 10000"/>
                  <a:gd name="connsiteX809" fmla="*/ 7385 w 10000"/>
                  <a:gd name="connsiteY809" fmla="*/ 9845 h 10000"/>
                  <a:gd name="connsiteX810" fmla="*/ 7385 w 10000"/>
                  <a:gd name="connsiteY810" fmla="*/ 9825 h 10000"/>
                  <a:gd name="connsiteX811" fmla="*/ 7385 w 10000"/>
                  <a:gd name="connsiteY811" fmla="*/ 9819 h 10000"/>
                  <a:gd name="connsiteX812" fmla="*/ 7393 w 10000"/>
                  <a:gd name="connsiteY812" fmla="*/ 9809 h 10000"/>
                  <a:gd name="connsiteX813" fmla="*/ 7404 w 10000"/>
                  <a:gd name="connsiteY813" fmla="*/ 9793 h 10000"/>
                  <a:gd name="connsiteX814" fmla="*/ 7413 w 10000"/>
                  <a:gd name="connsiteY814" fmla="*/ 9783 h 10000"/>
                  <a:gd name="connsiteX815" fmla="*/ 7404 w 10000"/>
                  <a:gd name="connsiteY815" fmla="*/ 9770 h 10000"/>
                  <a:gd name="connsiteX816" fmla="*/ 7388 w 10000"/>
                  <a:gd name="connsiteY816" fmla="*/ 9760 h 10000"/>
                  <a:gd name="connsiteX817" fmla="*/ 7371 w 10000"/>
                  <a:gd name="connsiteY817" fmla="*/ 9744 h 10000"/>
                  <a:gd name="connsiteX818" fmla="*/ 7363 w 10000"/>
                  <a:gd name="connsiteY818" fmla="*/ 9731 h 10000"/>
                  <a:gd name="connsiteX819" fmla="*/ 7355 w 10000"/>
                  <a:gd name="connsiteY819" fmla="*/ 9715 h 10000"/>
                  <a:gd name="connsiteX820" fmla="*/ 7360 w 10000"/>
                  <a:gd name="connsiteY820" fmla="*/ 9686 h 10000"/>
                  <a:gd name="connsiteX821" fmla="*/ 7363 w 10000"/>
                  <a:gd name="connsiteY821" fmla="*/ 9657 h 10000"/>
                  <a:gd name="connsiteX822" fmla="*/ 7360 w 10000"/>
                  <a:gd name="connsiteY822" fmla="*/ 9631 h 10000"/>
                  <a:gd name="connsiteX823" fmla="*/ 7346 w 10000"/>
                  <a:gd name="connsiteY823" fmla="*/ 9611 h 10000"/>
                  <a:gd name="connsiteX824" fmla="*/ 7332 w 10000"/>
                  <a:gd name="connsiteY824" fmla="*/ 9585 h 10000"/>
                  <a:gd name="connsiteX825" fmla="*/ 7324 w 10000"/>
                  <a:gd name="connsiteY825" fmla="*/ 9573 h 10000"/>
                  <a:gd name="connsiteX826" fmla="*/ 7324 w 10000"/>
                  <a:gd name="connsiteY826" fmla="*/ 9553 h 10000"/>
                  <a:gd name="connsiteX827" fmla="*/ 7324 w 10000"/>
                  <a:gd name="connsiteY827" fmla="*/ 9543 h 10000"/>
                  <a:gd name="connsiteX828" fmla="*/ 7324 w 10000"/>
                  <a:gd name="connsiteY828" fmla="*/ 9517 h 10000"/>
                  <a:gd name="connsiteX829" fmla="*/ 7324 w 10000"/>
                  <a:gd name="connsiteY829" fmla="*/ 9498 h 10000"/>
                  <a:gd name="connsiteX830" fmla="*/ 7332 w 10000"/>
                  <a:gd name="connsiteY830" fmla="*/ 9479 h 10000"/>
                  <a:gd name="connsiteX831" fmla="*/ 7341 w 10000"/>
                  <a:gd name="connsiteY831" fmla="*/ 9462 h 10000"/>
                  <a:gd name="connsiteX832" fmla="*/ 7352 w 10000"/>
                  <a:gd name="connsiteY832" fmla="*/ 9459 h 10000"/>
                  <a:gd name="connsiteX833" fmla="*/ 7360 w 10000"/>
                  <a:gd name="connsiteY833" fmla="*/ 9443 h 10000"/>
                  <a:gd name="connsiteX834" fmla="*/ 7363 w 10000"/>
                  <a:gd name="connsiteY834" fmla="*/ 9433 h 10000"/>
                  <a:gd name="connsiteX835" fmla="*/ 7377 w 10000"/>
                  <a:gd name="connsiteY835" fmla="*/ 9433 h 10000"/>
                  <a:gd name="connsiteX836" fmla="*/ 7388 w 10000"/>
                  <a:gd name="connsiteY836" fmla="*/ 9430 h 10000"/>
                  <a:gd name="connsiteX837" fmla="*/ 7396 w 10000"/>
                  <a:gd name="connsiteY837" fmla="*/ 9430 h 10000"/>
                  <a:gd name="connsiteX838" fmla="*/ 7402 w 10000"/>
                  <a:gd name="connsiteY838" fmla="*/ 9424 h 10000"/>
                  <a:gd name="connsiteX839" fmla="*/ 7396 w 10000"/>
                  <a:gd name="connsiteY839" fmla="*/ 9414 h 10000"/>
                  <a:gd name="connsiteX840" fmla="*/ 7388 w 10000"/>
                  <a:gd name="connsiteY840" fmla="*/ 9401 h 10000"/>
                  <a:gd name="connsiteX841" fmla="*/ 7371 w 10000"/>
                  <a:gd name="connsiteY841" fmla="*/ 9391 h 10000"/>
                  <a:gd name="connsiteX842" fmla="*/ 7355 w 10000"/>
                  <a:gd name="connsiteY842" fmla="*/ 9375 h 10000"/>
                  <a:gd name="connsiteX843" fmla="*/ 7332 w 10000"/>
                  <a:gd name="connsiteY843" fmla="*/ 9356 h 10000"/>
                  <a:gd name="connsiteX844" fmla="*/ 7313 w 10000"/>
                  <a:gd name="connsiteY844" fmla="*/ 9330 h 10000"/>
                  <a:gd name="connsiteX845" fmla="*/ 7307 w 10000"/>
                  <a:gd name="connsiteY845" fmla="*/ 9310 h 10000"/>
                  <a:gd name="connsiteX846" fmla="*/ 7305 w 10000"/>
                  <a:gd name="connsiteY846" fmla="*/ 9291 h 10000"/>
                  <a:gd name="connsiteX847" fmla="*/ 7305 w 10000"/>
                  <a:gd name="connsiteY847" fmla="*/ 9278 h 10000"/>
                  <a:gd name="connsiteX848" fmla="*/ 7296 w 10000"/>
                  <a:gd name="connsiteY848" fmla="*/ 9268 h 10000"/>
                  <a:gd name="connsiteX849" fmla="*/ 7296 w 10000"/>
                  <a:gd name="connsiteY849" fmla="*/ 9249 h 10000"/>
                  <a:gd name="connsiteX850" fmla="*/ 7291 w 10000"/>
                  <a:gd name="connsiteY850" fmla="*/ 9226 h 10000"/>
                  <a:gd name="connsiteX851" fmla="*/ 7283 w 10000"/>
                  <a:gd name="connsiteY851" fmla="*/ 9213 h 10000"/>
                  <a:gd name="connsiteX852" fmla="*/ 7274 w 10000"/>
                  <a:gd name="connsiteY852" fmla="*/ 9194 h 10000"/>
                  <a:gd name="connsiteX853" fmla="*/ 7274 w 10000"/>
                  <a:gd name="connsiteY853" fmla="*/ 9174 h 10000"/>
                  <a:gd name="connsiteX854" fmla="*/ 7280 w 10000"/>
                  <a:gd name="connsiteY854" fmla="*/ 9148 h 10000"/>
                  <a:gd name="connsiteX855" fmla="*/ 7283 w 10000"/>
                  <a:gd name="connsiteY855" fmla="*/ 9119 h 10000"/>
                  <a:gd name="connsiteX856" fmla="*/ 7291 w 10000"/>
                  <a:gd name="connsiteY856" fmla="*/ 9100 h 10000"/>
                  <a:gd name="connsiteX857" fmla="*/ 7307 w 10000"/>
                  <a:gd name="connsiteY857" fmla="*/ 9080 h 10000"/>
                  <a:gd name="connsiteX858" fmla="*/ 7324 w 10000"/>
                  <a:gd name="connsiteY858" fmla="*/ 9054 h 10000"/>
                  <a:gd name="connsiteX859" fmla="*/ 7341 w 10000"/>
                  <a:gd name="connsiteY859" fmla="*/ 9054 h 10000"/>
                  <a:gd name="connsiteX860" fmla="*/ 7352 w 10000"/>
                  <a:gd name="connsiteY860" fmla="*/ 9054 h 10000"/>
                  <a:gd name="connsiteX861" fmla="*/ 7346 w 10000"/>
                  <a:gd name="connsiteY861" fmla="*/ 9032 h 10000"/>
                  <a:gd name="connsiteX862" fmla="*/ 7341 w 10000"/>
                  <a:gd name="connsiteY862" fmla="*/ 9022 h 10000"/>
                  <a:gd name="connsiteX863" fmla="*/ 7352 w 10000"/>
                  <a:gd name="connsiteY863" fmla="*/ 8999 h 10000"/>
                  <a:gd name="connsiteX864" fmla="*/ 7360 w 10000"/>
                  <a:gd name="connsiteY864" fmla="*/ 8967 h 10000"/>
                  <a:gd name="connsiteX865" fmla="*/ 7368 w 10000"/>
                  <a:gd name="connsiteY865" fmla="*/ 8922 h 10000"/>
                  <a:gd name="connsiteX866" fmla="*/ 7377 w 10000"/>
                  <a:gd name="connsiteY866" fmla="*/ 8896 h 10000"/>
                  <a:gd name="connsiteX867" fmla="*/ 7380 w 10000"/>
                  <a:gd name="connsiteY867" fmla="*/ 8867 h 10000"/>
                  <a:gd name="connsiteX868" fmla="*/ 7402 w 10000"/>
                  <a:gd name="connsiteY868" fmla="*/ 8824 h 10000"/>
                  <a:gd name="connsiteX869" fmla="*/ 7402 w 10000"/>
                  <a:gd name="connsiteY869" fmla="*/ 8808 h 10000"/>
                  <a:gd name="connsiteX870" fmla="*/ 7393 w 10000"/>
                  <a:gd name="connsiteY870" fmla="*/ 8795 h 10000"/>
                  <a:gd name="connsiteX871" fmla="*/ 7388 w 10000"/>
                  <a:gd name="connsiteY871" fmla="*/ 8799 h 10000"/>
                  <a:gd name="connsiteX872" fmla="*/ 7396 w 10000"/>
                  <a:gd name="connsiteY872" fmla="*/ 8789 h 10000"/>
                  <a:gd name="connsiteX873" fmla="*/ 7404 w 10000"/>
                  <a:gd name="connsiteY873" fmla="*/ 8789 h 10000"/>
                  <a:gd name="connsiteX874" fmla="*/ 7421 w 10000"/>
                  <a:gd name="connsiteY874" fmla="*/ 8769 h 10000"/>
                  <a:gd name="connsiteX875" fmla="*/ 7443 w 10000"/>
                  <a:gd name="connsiteY875" fmla="*/ 8763 h 10000"/>
                  <a:gd name="connsiteX876" fmla="*/ 7452 w 10000"/>
                  <a:gd name="connsiteY876" fmla="*/ 8769 h 10000"/>
                  <a:gd name="connsiteX877" fmla="*/ 7468 w 10000"/>
                  <a:gd name="connsiteY877" fmla="*/ 8769 h 10000"/>
                  <a:gd name="connsiteX878" fmla="*/ 7499 w 10000"/>
                  <a:gd name="connsiteY878" fmla="*/ 8763 h 10000"/>
                  <a:gd name="connsiteX879" fmla="*/ 7526 w 10000"/>
                  <a:gd name="connsiteY879" fmla="*/ 8763 h 10000"/>
                  <a:gd name="connsiteX880" fmla="*/ 7532 w 10000"/>
                  <a:gd name="connsiteY880" fmla="*/ 8763 h 10000"/>
                  <a:gd name="connsiteX881" fmla="*/ 7554 w 10000"/>
                  <a:gd name="connsiteY881" fmla="*/ 8744 h 10000"/>
                  <a:gd name="connsiteX882" fmla="*/ 7571 w 10000"/>
                  <a:gd name="connsiteY882" fmla="*/ 8731 h 10000"/>
                  <a:gd name="connsiteX883" fmla="*/ 7587 w 10000"/>
                  <a:gd name="connsiteY883" fmla="*/ 8711 h 10000"/>
                  <a:gd name="connsiteX884" fmla="*/ 7607 w 10000"/>
                  <a:gd name="connsiteY884" fmla="*/ 8711 h 10000"/>
                  <a:gd name="connsiteX885" fmla="*/ 7634 w 10000"/>
                  <a:gd name="connsiteY885" fmla="*/ 8705 h 10000"/>
                  <a:gd name="connsiteX886" fmla="*/ 7643 w 10000"/>
                  <a:gd name="connsiteY886" fmla="*/ 8682 h 10000"/>
                  <a:gd name="connsiteX887" fmla="*/ 7654 w 10000"/>
                  <a:gd name="connsiteY887" fmla="*/ 8666 h 10000"/>
                  <a:gd name="connsiteX888" fmla="*/ 7668 w 10000"/>
                  <a:gd name="connsiteY888" fmla="*/ 8666 h 10000"/>
                  <a:gd name="connsiteX889" fmla="*/ 7676 w 10000"/>
                  <a:gd name="connsiteY889" fmla="*/ 8682 h 10000"/>
                  <a:gd name="connsiteX890" fmla="*/ 7704 w 10000"/>
                  <a:gd name="connsiteY890" fmla="*/ 8669 h 10000"/>
                  <a:gd name="connsiteX891" fmla="*/ 7712 w 10000"/>
                  <a:gd name="connsiteY891" fmla="*/ 8669 h 10000"/>
                  <a:gd name="connsiteX892" fmla="*/ 7720 w 10000"/>
                  <a:gd name="connsiteY892" fmla="*/ 8669 h 10000"/>
                  <a:gd name="connsiteX893" fmla="*/ 7726 w 10000"/>
                  <a:gd name="connsiteY893" fmla="*/ 8656 h 10000"/>
                  <a:gd name="connsiteX894" fmla="*/ 7734 w 10000"/>
                  <a:gd name="connsiteY894" fmla="*/ 8650 h 10000"/>
                  <a:gd name="connsiteX895" fmla="*/ 7742 w 10000"/>
                  <a:gd name="connsiteY895" fmla="*/ 8650 h 10000"/>
                  <a:gd name="connsiteX896" fmla="*/ 7759 w 10000"/>
                  <a:gd name="connsiteY896" fmla="*/ 8650 h 10000"/>
                  <a:gd name="connsiteX897" fmla="*/ 7756 w 10000"/>
                  <a:gd name="connsiteY897" fmla="*/ 8630 h 10000"/>
                  <a:gd name="connsiteX898" fmla="*/ 7751 w 10000"/>
                  <a:gd name="connsiteY898" fmla="*/ 8627 h 10000"/>
                  <a:gd name="connsiteX899" fmla="*/ 7742 w 10000"/>
                  <a:gd name="connsiteY899" fmla="*/ 8620 h 10000"/>
                  <a:gd name="connsiteX900" fmla="*/ 7734 w 10000"/>
                  <a:gd name="connsiteY900" fmla="*/ 8591 h 10000"/>
                  <a:gd name="connsiteX901" fmla="*/ 7709 w 10000"/>
                  <a:gd name="connsiteY901" fmla="*/ 8582 h 10000"/>
                  <a:gd name="connsiteX902" fmla="*/ 7695 w 10000"/>
                  <a:gd name="connsiteY902" fmla="*/ 8578 h 10000"/>
                  <a:gd name="connsiteX903" fmla="*/ 7668 w 10000"/>
                  <a:gd name="connsiteY903" fmla="*/ 8562 h 10000"/>
                  <a:gd name="connsiteX904" fmla="*/ 7645 w 10000"/>
                  <a:gd name="connsiteY904" fmla="*/ 8552 h 10000"/>
                  <a:gd name="connsiteX905" fmla="*/ 7615 w 10000"/>
                  <a:gd name="connsiteY905" fmla="*/ 8543 h 10000"/>
                  <a:gd name="connsiteX906" fmla="*/ 7596 w 10000"/>
                  <a:gd name="connsiteY906" fmla="*/ 8527 h 10000"/>
                  <a:gd name="connsiteX907" fmla="*/ 7565 w 10000"/>
                  <a:gd name="connsiteY907" fmla="*/ 8494 h 10000"/>
                  <a:gd name="connsiteX908" fmla="*/ 7562 w 10000"/>
                  <a:gd name="connsiteY908" fmla="*/ 8475 h 10000"/>
                  <a:gd name="connsiteX909" fmla="*/ 7540 w 10000"/>
                  <a:gd name="connsiteY909" fmla="*/ 8455 h 10000"/>
                  <a:gd name="connsiteX910" fmla="*/ 7535 w 10000"/>
                  <a:gd name="connsiteY910" fmla="*/ 8446 h 10000"/>
                  <a:gd name="connsiteX911" fmla="*/ 7535 w 10000"/>
                  <a:gd name="connsiteY911" fmla="*/ 8420 h 10000"/>
                  <a:gd name="connsiteX912" fmla="*/ 7535 w 10000"/>
                  <a:gd name="connsiteY912" fmla="*/ 8391 h 10000"/>
                  <a:gd name="connsiteX913" fmla="*/ 7548 w 10000"/>
                  <a:gd name="connsiteY913" fmla="*/ 8345 h 10000"/>
                  <a:gd name="connsiteX914" fmla="*/ 7562 w 10000"/>
                  <a:gd name="connsiteY914" fmla="*/ 8319 h 10000"/>
                  <a:gd name="connsiteX915" fmla="*/ 7582 w 10000"/>
                  <a:gd name="connsiteY915" fmla="*/ 8310 h 10000"/>
                  <a:gd name="connsiteX916" fmla="*/ 7607 w 10000"/>
                  <a:gd name="connsiteY916" fmla="*/ 8300 h 10000"/>
                  <a:gd name="connsiteX917" fmla="*/ 7629 w 10000"/>
                  <a:gd name="connsiteY917" fmla="*/ 8300 h 10000"/>
                  <a:gd name="connsiteX918" fmla="*/ 7651 w 10000"/>
                  <a:gd name="connsiteY918" fmla="*/ 8297 h 10000"/>
                  <a:gd name="connsiteX919" fmla="*/ 7668 w 10000"/>
                  <a:gd name="connsiteY919" fmla="*/ 8280 h 10000"/>
                  <a:gd name="connsiteX920" fmla="*/ 7687 w 10000"/>
                  <a:gd name="connsiteY920" fmla="*/ 8267 h 10000"/>
                  <a:gd name="connsiteX921" fmla="*/ 7693 w 10000"/>
                  <a:gd name="connsiteY921" fmla="*/ 8261 h 10000"/>
                  <a:gd name="connsiteX922" fmla="*/ 7701 w 10000"/>
                  <a:gd name="connsiteY922" fmla="*/ 8248 h 10000"/>
                  <a:gd name="connsiteX923" fmla="*/ 7712 w 10000"/>
                  <a:gd name="connsiteY923" fmla="*/ 8238 h 10000"/>
                  <a:gd name="connsiteX924" fmla="*/ 7731 w 10000"/>
                  <a:gd name="connsiteY924" fmla="*/ 8222 h 10000"/>
                  <a:gd name="connsiteX925" fmla="*/ 7740 w 10000"/>
                  <a:gd name="connsiteY925" fmla="*/ 8206 h 10000"/>
                  <a:gd name="connsiteX926" fmla="*/ 7756 w 10000"/>
                  <a:gd name="connsiteY926" fmla="*/ 8183 h 10000"/>
                  <a:gd name="connsiteX927" fmla="*/ 7773 w 10000"/>
                  <a:gd name="connsiteY927" fmla="*/ 8177 h 10000"/>
                  <a:gd name="connsiteX928" fmla="*/ 7784 w 10000"/>
                  <a:gd name="connsiteY928" fmla="*/ 8183 h 10000"/>
                  <a:gd name="connsiteX929" fmla="*/ 7801 w 10000"/>
                  <a:gd name="connsiteY929" fmla="*/ 8174 h 10000"/>
                  <a:gd name="connsiteX930" fmla="*/ 7801 w 10000"/>
                  <a:gd name="connsiteY930" fmla="*/ 8157 h 10000"/>
                  <a:gd name="connsiteX931" fmla="*/ 7817 w 10000"/>
                  <a:gd name="connsiteY931" fmla="*/ 8164 h 10000"/>
                  <a:gd name="connsiteX932" fmla="*/ 7837 w 10000"/>
                  <a:gd name="connsiteY932" fmla="*/ 8164 h 10000"/>
                  <a:gd name="connsiteX933" fmla="*/ 7856 w 10000"/>
                  <a:gd name="connsiteY933" fmla="*/ 8164 h 10000"/>
                  <a:gd name="connsiteX934" fmla="*/ 7870 w 10000"/>
                  <a:gd name="connsiteY934" fmla="*/ 8167 h 10000"/>
                  <a:gd name="connsiteX935" fmla="*/ 7881 w 10000"/>
                  <a:gd name="connsiteY935" fmla="*/ 8174 h 10000"/>
                  <a:gd name="connsiteX936" fmla="*/ 7898 w 10000"/>
                  <a:gd name="connsiteY936" fmla="*/ 8187 h 10000"/>
                  <a:gd name="connsiteX937" fmla="*/ 7917 w 10000"/>
                  <a:gd name="connsiteY937" fmla="*/ 8187 h 10000"/>
                  <a:gd name="connsiteX938" fmla="*/ 7928 w 10000"/>
                  <a:gd name="connsiteY938" fmla="*/ 8157 h 10000"/>
                  <a:gd name="connsiteX939" fmla="*/ 7942 w 10000"/>
                  <a:gd name="connsiteY939" fmla="*/ 8157 h 10000"/>
                  <a:gd name="connsiteX940" fmla="*/ 7958 w 10000"/>
                  <a:gd name="connsiteY940" fmla="*/ 8164 h 10000"/>
                  <a:gd name="connsiteX941" fmla="*/ 7983 w 10000"/>
                  <a:gd name="connsiteY941" fmla="*/ 8144 h 10000"/>
                  <a:gd name="connsiteX942" fmla="*/ 8000 w 10000"/>
                  <a:gd name="connsiteY942" fmla="*/ 8109 h 10000"/>
                  <a:gd name="connsiteX943" fmla="*/ 7994 w 10000"/>
                  <a:gd name="connsiteY943" fmla="*/ 8093 h 10000"/>
                  <a:gd name="connsiteX944" fmla="*/ 7983 w 10000"/>
                  <a:gd name="connsiteY944" fmla="*/ 8070 h 10000"/>
                  <a:gd name="connsiteX945" fmla="*/ 7986 w 10000"/>
                  <a:gd name="connsiteY945" fmla="*/ 8063 h 10000"/>
                  <a:gd name="connsiteX946" fmla="*/ 7978 w 10000"/>
                  <a:gd name="connsiteY946" fmla="*/ 8044 h 10000"/>
                  <a:gd name="connsiteX947" fmla="*/ 7986 w 10000"/>
                  <a:gd name="connsiteY947" fmla="*/ 8002 h 10000"/>
                  <a:gd name="connsiteX948" fmla="*/ 7983 w 10000"/>
                  <a:gd name="connsiteY948" fmla="*/ 7947 h 10000"/>
                  <a:gd name="connsiteX949" fmla="*/ 7961 w 10000"/>
                  <a:gd name="connsiteY949" fmla="*/ 7931 h 10000"/>
                  <a:gd name="connsiteX950" fmla="*/ 7958 w 10000"/>
                  <a:gd name="connsiteY950" fmla="*/ 7898 h 10000"/>
                  <a:gd name="connsiteX951" fmla="*/ 7953 w 10000"/>
                  <a:gd name="connsiteY951" fmla="*/ 7856 h 10000"/>
                  <a:gd name="connsiteX952" fmla="*/ 7967 w 10000"/>
                  <a:gd name="connsiteY952" fmla="*/ 7837 h 10000"/>
                  <a:gd name="connsiteX953" fmla="*/ 7950 w 10000"/>
                  <a:gd name="connsiteY953" fmla="*/ 7824 h 10000"/>
                  <a:gd name="connsiteX954" fmla="*/ 7906 w 10000"/>
                  <a:gd name="connsiteY954" fmla="*/ 7814 h 10000"/>
                  <a:gd name="connsiteX955" fmla="*/ 7878 w 10000"/>
                  <a:gd name="connsiteY955" fmla="*/ 7814 h 10000"/>
                  <a:gd name="connsiteX956" fmla="*/ 7870 w 10000"/>
                  <a:gd name="connsiteY956" fmla="*/ 7795 h 10000"/>
                  <a:gd name="connsiteX957" fmla="*/ 7878 w 10000"/>
                  <a:gd name="connsiteY957" fmla="*/ 7778 h 10000"/>
                  <a:gd name="connsiteX958" fmla="*/ 7881 w 10000"/>
                  <a:gd name="connsiteY958" fmla="*/ 7775 h 10000"/>
                  <a:gd name="connsiteX959" fmla="*/ 7878 w 10000"/>
                  <a:gd name="connsiteY959" fmla="*/ 7743 h 10000"/>
                  <a:gd name="connsiteX960" fmla="*/ 7895 w 10000"/>
                  <a:gd name="connsiteY960" fmla="*/ 7733 h 10000"/>
                  <a:gd name="connsiteX961" fmla="*/ 7911 w 10000"/>
                  <a:gd name="connsiteY961" fmla="*/ 7710 h 10000"/>
                  <a:gd name="connsiteX962" fmla="*/ 7911 w 10000"/>
                  <a:gd name="connsiteY962" fmla="*/ 7665 h 10000"/>
                  <a:gd name="connsiteX963" fmla="*/ 7917 w 10000"/>
                  <a:gd name="connsiteY963" fmla="*/ 7600 h 10000"/>
                  <a:gd name="connsiteX964" fmla="*/ 7928 w 10000"/>
                  <a:gd name="connsiteY964" fmla="*/ 7581 h 10000"/>
                  <a:gd name="connsiteX965" fmla="*/ 7917 w 10000"/>
                  <a:gd name="connsiteY965" fmla="*/ 7474 h 10000"/>
                  <a:gd name="connsiteX966" fmla="*/ 7873 w 10000"/>
                  <a:gd name="connsiteY966" fmla="*/ 7335 h 10000"/>
                  <a:gd name="connsiteX967" fmla="*/ 7756 w 10000"/>
                  <a:gd name="connsiteY967" fmla="*/ 7050 h 10000"/>
                  <a:gd name="connsiteX968" fmla="*/ 7679 w 10000"/>
                  <a:gd name="connsiteY968" fmla="*/ 6839 h 10000"/>
                  <a:gd name="connsiteX969" fmla="*/ 7668 w 10000"/>
                  <a:gd name="connsiteY969" fmla="*/ 6823 h 10000"/>
                  <a:gd name="connsiteX970" fmla="*/ 7659 w 10000"/>
                  <a:gd name="connsiteY970" fmla="*/ 6768 h 10000"/>
                  <a:gd name="connsiteX971" fmla="*/ 7659 w 10000"/>
                  <a:gd name="connsiteY971" fmla="*/ 6739 h 10000"/>
                  <a:gd name="connsiteX972" fmla="*/ 7651 w 10000"/>
                  <a:gd name="connsiteY972" fmla="*/ 6713 h 10000"/>
                  <a:gd name="connsiteX973" fmla="*/ 7654 w 10000"/>
                  <a:gd name="connsiteY973" fmla="*/ 6684 h 10000"/>
                  <a:gd name="connsiteX974" fmla="*/ 7643 w 10000"/>
                  <a:gd name="connsiteY974" fmla="*/ 6626 h 10000"/>
                  <a:gd name="connsiteX975" fmla="*/ 7629 w 10000"/>
                  <a:gd name="connsiteY975" fmla="*/ 6600 h 10000"/>
                  <a:gd name="connsiteX976" fmla="*/ 7629 w 10000"/>
                  <a:gd name="connsiteY976" fmla="*/ 6580 h 10000"/>
                  <a:gd name="connsiteX977" fmla="*/ 7623 w 10000"/>
                  <a:gd name="connsiteY977" fmla="*/ 6541 h 10000"/>
                  <a:gd name="connsiteX978" fmla="*/ 7615 w 10000"/>
                  <a:gd name="connsiteY978" fmla="*/ 6522 h 10000"/>
                  <a:gd name="connsiteX979" fmla="*/ 7598 w 10000"/>
                  <a:gd name="connsiteY979" fmla="*/ 6509 h 10000"/>
                  <a:gd name="connsiteX980" fmla="*/ 7587 w 10000"/>
                  <a:gd name="connsiteY980" fmla="*/ 6493 h 10000"/>
                  <a:gd name="connsiteX981" fmla="*/ 7579 w 10000"/>
                  <a:gd name="connsiteY981" fmla="*/ 6464 h 10000"/>
                  <a:gd name="connsiteX982" fmla="*/ 7587 w 10000"/>
                  <a:gd name="connsiteY982" fmla="*/ 6438 h 10000"/>
                  <a:gd name="connsiteX983" fmla="*/ 7596 w 10000"/>
                  <a:gd name="connsiteY983" fmla="*/ 6425 h 10000"/>
                  <a:gd name="connsiteX984" fmla="*/ 7590 w 10000"/>
                  <a:gd name="connsiteY984" fmla="*/ 6396 h 10000"/>
                  <a:gd name="connsiteX985" fmla="*/ 7590 w 10000"/>
                  <a:gd name="connsiteY985" fmla="*/ 6373 h 10000"/>
                  <a:gd name="connsiteX986" fmla="*/ 7587 w 10000"/>
                  <a:gd name="connsiteY986" fmla="*/ 6354 h 10000"/>
                  <a:gd name="connsiteX987" fmla="*/ 7582 w 10000"/>
                  <a:gd name="connsiteY987" fmla="*/ 6344 h 10000"/>
                  <a:gd name="connsiteX988" fmla="*/ 7582 w 10000"/>
                  <a:gd name="connsiteY988" fmla="*/ 6324 h 10000"/>
                  <a:gd name="connsiteX989" fmla="*/ 7571 w 10000"/>
                  <a:gd name="connsiteY989" fmla="*/ 6302 h 10000"/>
                  <a:gd name="connsiteX990" fmla="*/ 7548 w 10000"/>
                  <a:gd name="connsiteY990" fmla="*/ 6256 h 10000"/>
                  <a:gd name="connsiteX991" fmla="*/ 7546 w 10000"/>
                  <a:gd name="connsiteY991" fmla="*/ 6218 h 10000"/>
                  <a:gd name="connsiteX992" fmla="*/ 7540 w 10000"/>
                  <a:gd name="connsiteY992" fmla="*/ 6159 h 10000"/>
                  <a:gd name="connsiteX993" fmla="*/ 7535 w 10000"/>
                  <a:gd name="connsiteY993" fmla="*/ 6114 h 10000"/>
                  <a:gd name="connsiteX994" fmla="*/ 7535 w 10000"/>
                  <a:gd name="connsiteY994" fmla="*/ 6088 h 10000"/>
                  <a:gd name="connsiteX995" fmla="*/ 7540 w 10000"/>
                  <a:gd name="connsiteY995" fmla="*/ 6049 h 10000"/>
                  <a:gd name="connsiteX996" fmla="*/ 7546 w 10000"/>
                  <a:gd name="connsiteY996" fmla="*/ 6004 h 10000"/>
                  <a:gd name="connsiteX997" fmla="*/ 7548 w 10000"/>
                  <a:gd name="connsiteY997" fmla="*/ 5965 h 10000"/>
                  <a:gd name="connsiteX998" fmla="*/ 7548 w 10000"/>
                  <a:gd name="connsiteY998" fmla="*/ 5946 h 10000"/>
                  <a:gd name="connsiteX999" fmla="*/ 7548 w 10000"/>
                  <a:gd name="connsiteY999" fmla="*/ 5933 h 10000"/>
                  <a:gd name="connsiteX1000" fmla="*/ 7548 w 10000"/>
                  <a:gd name="connsiteY1000" fmla="*/ 5910 h 10000"/>
                  <a:gd name="connsiteX1001" fmla="*/ 7548 w 10000"/>
                  <a:gd name="connsiteY1001" fmla="*/ 5897 h 10000"/>
                  <a:gd name="connsiteX1002" fmla="*/ 7546 w 10000"/>
                  <a:gd name="connsiteY1002" fmla="*/ 5871 h 10000"/>
                  <a:gd name="connsiteX1003" fmla="*/ 7535 w 10000"/>
                  <a:gd name="connsiteY1003" fmla="*/ 5839 h 10000"/>
                  <a:gd name="connsiteX1004" fmla="*/ 7524 w 10000"/>
                  <a:gd name="connsiteY1004" fmla="*/ 5797 h 10000"/>
                  <a:gd name="connsiteX1005" fmla="*/ 7518 w 10000"/>
                  <a:gd name="connsiteY1005" fmla="*/ 5767 h 10000"/>
                  <a:gd name="connsiteX1006" fmla="*/ 7515 w 10000"/>
                  <a:gd name="connsiteY1006" fmla="*/ 5745 h 10000"/>
                  <a:gd name="connsiteX1007" fmla="*/ 7501 w 10000"/>
                  <a:gd name="connsiteY1007" fmla="*/ 5683 h 10000"/>
                  <a:gd name="connsiteX1008" fmla="*/ 7490 w 10000"/>
                  <a:gd name="connsiteY1008" fmla="*/ 5631 h 10000"/>
                  <a:gd name="connsiteX1009" fmla="*/ 7482 w 10000"/>
                  <a:gd name="connsiteY1009" fmla="*/ 5593 h 10000"/>
                  <a:gd name="connsiteX1010" fmla="*/ 7476 w 10000"/>
                  <a:gd name="connsiteY1010" fmla="*/ 5570 h 10000"/>
                  <a:gd name="connsiteX1011" fmla="*/ 7476 w 10000"/>
                  <a:gd name="connsiteY1011" fmla="*/ 5528 h 10000"/>
                  <a:gd name="connsiteX1012" fmla="*/ 7482 w 10000"/>
                  <a:gd name="connsiteY1012" fmla="*/ 5502 h 10000"/>
                  <a:gd name="connsiteX1013" fmla="*/ 7490 w 10000"/>
                  <a:gd name="connsiteY1013" fmla="*/ 5489 h 10000"/>
                  <a:gd name="connsiteX1014" fmla="*/ 7499 w 10000"/>
                  <a:gd name="connsiteY1014" fmla="*/ 5479 h 10000"/>
                  <a:gd name="connsiteX1015" fmla="*/ 7493 w 10000"/>
                  <a:gd name="connsiteY1015" fmla="*/ 5427 h 10000"/>
                  <a:gd name="connsiteX1016" fmla="*/ 7501 w 10000"/>
                  <a:gd name="connsiteY1016" fmla="*/ 5415 h 10000"/>
                  <a:gd name="connsiteX1017" fmla="*/ 7510 w 10000"/>
                  <a:gd name="connsiteY1017" fmla="*/ 5398 h 10000"/>
                  <a:gd name="connsiteX1018" fmla="*/ 7515 w 10000"/>
                  <a:gd name="connsiteY1018" fmla="*/ 5379 h 10000"/>
                  <a:gd name="connsiteX1019" fmla="*/ 7526 w 10000"/>
                  <a:gd name="connsiteY1019" fmla="*/ 5366 h 10000"/>
                  <a:gd name="connsiteX1020" fmla="*/ 7518 w 10000"/>
                  <a:gd name="connsiteY1020" fmla="*/ 5350 h 10000"/>
                  <a:gd name="connsiteX1021" fmla="*/ 7518 w 10000"/>
                  <a:gd name="connsiteY1021" fmla="*/ 5330 h 10000"/>
                  <a:gd name="connsiteX1022" fmla="*/ 7526 w 10000"/>
                  <a:gd name="connsiteY1022" fmla="*/ 5311 h 10000"/>
                  <a:gd name="connsiteX1023" fmla="*/ 7540 w 10000"/>
                  <a:gd name="connsiteY1023" fmla="*/ 5291 h 10000"/>
                  <a:gd name="connsiteX1024" fmla="*/ 7540 w 10000"/>
                  <a:gd name="connsiteY1024" fmla="*/ 5266 h 10000"/>
                  <a:gd name="connsiteX1025" fmla="*/ 7540 w 10000"/>
                  <a:gd name="connsiteY1025" fmla="*/ 5256 h 10000"/>
                  <a:gd name="connsiteX1026" fmla="*/ 7524 w 10000"/>
                  <a:gd name="connsiteY1026" fmla="*/ 5233 h 10000"/>
                  <a:gd name="connsiteX1027" fmla="*/ 7515 w 10000"/>
                  <a:gd name="connsiteY1027" fmla="*/ 5217 h 10000"/>
                  <a:gd name="connsiteX1028" fmla="*/ 7490 w 10000"/>
                  <a:gd name="connsiteY1028" fmla="*/ 5178 h 10000"/>
                  <a:gd name="connsiteX1029" fmla="*/ 7474 w 10000"/>
                  <a:gd name="connsiteY1029" fmla="*/ 5162 h 10000"/>
                  <a:gd name="connsiteX1030" fmla="*/ 7457 w 10000"/>
                  <a:gd name="connsiteY1030" fmla="*/ 5120 h 10000"/>
                  <a:gd name="connsiteX1031" fmla="*/ 7421 w 10000"/>
                  <a:gd name="connsiteY1031" fmla="*/ 5087 h 10000"/>
                  <a:gd name="connsiteX1032" fmla="*/ 7380 w 10000"/>
                  <a:gd name="connsiteY1032" fmla="*/ 5068 h 10000"/>
                  <a:gd name="connsiteX1033" fmla="*/ 7355 w 10000"/>
                  <a:gd name="connsiteY1033" fmla="*/ 5058 h 10000"/>
                  <a:gd name="connsiteX1034" fmla="*/ 7332 w 10000"/>
                  <a:gd name="connsiteY1034" fmla="*/ 5049 h 10000"/>
                  <a:gd name="connsiteX1035" fmla="*/ 7305 w 10000"/>
                  <a:gd name="connsiteY1035" fmla="*/ 5016 h 10000"/>
                  <a:gd name="connsiteX1036" fmla="*/ 7305 w 10000"/>
                  <a:gd name="connsiteY1036" fmla="*/ 5000 h 10000"/>
                  <a:gd name="connsiteX1037" fmla="*/ 7296 w 10000"/>
                  <a:gd name="connsiteY1037" fmla="*/ 4971 h 10000"/>
                  <a:gd name="connsiteX1038" fmla="*/ 7288 w 10000"/>
                  <a:gd name="connsiteY1038" fmla="*/ 4945 h 10000"/>
                  <a:gd name="connsiteX1039" fmla="*/ 7280 w 10000"/>
                  <a:gd name="connsiteY1039" fmla="*/ 4916 h 10000"/>
                  <a:gd name="connsiteX1040" fmla="*/ 7291 w 10000"/>
                  <a:gd name="connsiteY1040" fmla="*/ 4887 h 10000"/>
                  <a:gd name="connsiteX1041" fmla="*/ 7291 w 10000"/>
                  <a:gd name="connsiteY1041" fmla="*/ 4858 h 10000"/>
                  <a:gd name="connsiteX1042" fmla="*/ 7271 w 10000"/>
                  <a:gd name="connsiteY1042" fmla="*/ 4819 h 10000"/>
                  <a:gd name="connsiteX1043" fmla="*/ 7255 w 10000"/>
                  <a:gd name="connsiteY1043" fmla="*/ 4828 h 10000"/>
                  <a:gd name="connsiteX1044" fmla="*/ 7235 w 10000"/>
                  <a:gd name="connsiteY1044" fmla="*/ 4841 h 10000"/>
                  <a:gd name="connsiteX1045" fmla="*/ 7216 w 10000"/>
                  <a:gd name="connsiteY1045" fmla="*/ 4867 h 10000"/>
                  <a:gd name="connsiteX1046" fmla="*/ 7191 w 10000"/>
                  <a:gd name="connsiteY1046" fmla="*/ 4870 h 10000"/>
                  <a:gd name="connsiteX1047" fmla="*/ 7155 w 10000"/>
                  <a:gd name="connsiteY1047" fmla="*/ 4887 h 10000"/>
                  <a:gd name="connsiteX1048" fmla="*/ 7122 w 10000"/>
                  <a:gd name="connsiteY1048" fmla="*/ 4893 h 10000"/>
                  <a:gd name="connsiteX1049" fmla="*/ 7105 w 10000"/>
                  <a:gd name="connsiteY1049" fmla="*/ 4896 h 10000"/>
                  <a:gd name="connsiteX1050" fmla="*/ 7094 w 10000"/>
                  <a:gd name="connsiteY1050" fmla="*/ 4916 h 10000"/>
                  <a:gd name="connsiteX1051" fmla="*/ 7080 w 10000"/>
                  <a:gd name="connsiteY1051" fmla="*/ 4903 h 10000"/>
                  <a:gd name="connsiteX1052" fmla="*/ 7072 w 10000"/>
                  <a:gd name="connsiteY1052" fmla="*/ 4851 h 10000"/>
                  <a:gd name="connsiteX1053" fmla="*/ 7042 w 10000"/>
                  <a:gd name="connsiteY1053" fmla="*/ 4819 h 10000"/>
                  <a:gd name="connsiteX1054" fmla="*/ 7030 w 10000"/>
                  <a:gd name="connsiteY1054" fmla="*/ 4780 h 10000"/>
                  <a:gd name="connsiteX1055" fmla="*/ 7039 w 10000"/>
                  <a:gd name="connsiteY1055" fmla="*/ 4757 h 10000"/>
                  <a:gd name="connsiteX1056" fmla="*/ 7047 w 10000"/>
                  <a:gd name="connsiteY1056" fmla="*/ 4744 h 10000"/>
                  <a:gd name="connsiteX1057" fmla="*/ 7022 w 10000"/>
                  <a:gd name="connsiteY1057" fmla="*/ 4725 h 10000"/>
                  <a:gd name="connsiteX1058" fmla="*/ 7000 w 10000"/>
                  <a:gd name="connsiteY1058" fmla="*/ 4715 h 10000"/>
                  <a:gd name="connsiteX1059" fmla="*/ 6975 w 10000"/>
                  <a:gd name="connsiteY1059" fmla="*/ 4709 h 10000"/>
                  <a:gd name="connsiteX1060" fmla="*/ 6945 w 10000"/>
                  <a:gd name="connsiteY1060" fmla="*/ 4696 h 10000"/>
                  <a:gd name="connsiteX1061" fmla="*/ 6953 w 10000"/>
                  <a:gd name="connsiteY1061" fmla="*/ 4679 h 10000"/>
                  <a:gd name="connsiteX1062" fmla="*/ 6961 w 10000"/>
                  <a:gd name="connsiteY1062" fmla="*/ 4660 h 10000"/>
                  <a:gd name="connsiteX1063" fmla="*/ 6983 w 10000"/>
                  <a:gd name="connsiteY1063" fmla="*/ 4644 h 10000"/>
                  <a:gd name="connsiteX1064" fmla="*/ 7014 w 10000"/>
                  <a:gd name="connsiteY1064" fmla="*/ 4634 h 10000"/>
                  <a:gd name="connsiteX1065" fmla="*/ 7025 w 10000"/>
                  <a:gd name="connsiteY1065" fmla="*/ 4615 h 10000"/>
                  <a:gd name="connsiteX1066" fmla="*/ 7047 w 10000"/>
                  <a:gd name="connsiteY1066" fmla="*/ 4582 h 10000"/>
                  <a:gd name="connsiteX1067" fmla="*/ 7069 w 10000"/>
                  <a:gd name="connsiteY1067" fmla="*/ 4563 h 10000"/>
                  <a:gd name="connsiteX1068" fmla="*/ 7078 w 10000"/>
                  <a:gd name="connsiteY1068" fmla="*/ 4553 h 10000"/>
                  <a:gd name="connsiteX1069" fmla="*/ 7097 w 10000"/>
                  <a:gd name="connsiteY1069" fmla="*/ 4527 h 10000"/>
                  <a:gd name="connsiteX1070" fmla="*/ 7122 w 10000"/>
                  <a:gd name="connsiteY1070" fmla="*/ 4517 h 10000"/>
                  <a:gd name="connsiteX1071" fmla="*/ 7139 w 10000"/>
                  <a:gd name="connsiteY1071" fmla="*/ 4488 h 10000"/>
                  <a:gd name="connsiteX1072" fmla="*/ 7147 w 10000"/>
                  <a:gd name="connsiteY1072" fmla="*/ 4459 h 10000"/>
                  <a:gd name="connsiteX1073" fmla="*/ 7161 w 10000"/>
                  <a:gd name="connsiteY1073" fmla="*/ 4440 h 10000"/>
                  <a:gd name="connsiteX1074" fmla="*/ 7177 w 10000"/>
                  <a:gd name="connsiteY1074" fmla="*/ 4430 h 10000"/>
                  <a:gd name="connsiteX1075" fmla="*/ 7202 w 10000"/>
                  <a:gd name="connsiteY1075" fmla="*/ 4407 h 10000"/>
                  <a:gd name="connsiteX1076" fmla="*/ 7224 w 10000"/>
                  <a:gd name="connsiteY1076" fmla="*/ 4417 h 10000"/>
                  <a:gd name="connsiteX1077" fmla="*/ 7241 w 10000"/>
                  <a:gd name="connsiteY1077" fmla="*/ 4404 h 10000"/>
                  <a:gd name="connsiteX1078" fmla="*/ 7263 w 10000"/>
                  <a:gd name="connsiteY1078" fmla="*/ 4398 h 10000"/>
                  <a:gd name="connsiteX1079" fmla="*/ 7283 w 10000"/>
                  <a:gd name="connsiteY1079" fmla="*/ 4424 h 10000"/>
                  <a:gd name="connsiteX1080" fmla="*/ 7305 w 10000"/>
                  <a:gd name="connsiteY1080" fmla="*/ 4433 h 10000"/>
                  <a:gd name="connsiteX1081" fmla="*/ 7332 w 10000"/>
                  <a:gd name="connsiteY1081" fmla="*/ 4443 h 10000"/>
                  <a:gd name="connsiteX1082" fmla="*/ 7380 w 10000"/>
                  <a:gd name="connsiteY1082" fmla="*/ 4398 h 10000"/>
                  <a:gd name="connsiteX1083" fmla="*/ 7404 w 10000"/>
                  <a:gd name="connsiteY1083" fmla="*/ 4378 h 10000"/>
                  <a:gd name="connsiteX1084" fmla="*/ 7418 w 10000"/>
                  <a:gd name="connsiteY1084" fmla="*/ 4369 h 10000"/>
                  <a:gd name="connsiteX1085" fmla="*/ 7443 w 10000"/>
                  <a:gd name="connsiteY1085" fmla="*/ 4356 h 10000"/>
                  <a:gd name="connsiteX1086" fmla="*/ 7460 w 10000"/>
                  <a:gd name="connsiteY1086" fmla="*/ 4385 h 10000"/>
                  <a:gd name="connsiteX1087" fmla="*/ 7460 w 10000"/>
                  <a:gd name="connsiteY1087" fmla="*/ 4404 h 10000"/>
                  <a:gd name="connsiteX1088" fmla="*/ 7499 w 10000"/>
                  <a:gd name="connsiteY1088" fmla="*/ 4417 h 10000"/>
                  <a:gd name="connsiteX1089" fmla="*/ 7515 w 10000"/>
                  <a:gd name="connsiteY1089" fmla="*/ 4414 h 10000"/>
                  <a:gd name="connsiteX1090" fmla="*/ 7565 w 10000"/>
                  <a:gd name="connsiteY1090" fmla="*/ 4385 h 10000"/>
                  <a:gd name="connsiteX1091" fmla="*/ 7579 w 10000"/>
                  <a:gd name="connsiteY1091" fmla="*/ 4346 h 10000"/>
                  <a:gd name="connsiteX1092" fmla="*/ 7582 w 10000"/>
                  <a:gd name="connsiteY1092" fmla="*/ 4317 h 10000"/>
                  <a:gd name="connsiteX1093" fmla="*/ 7590 w 10000"/>
                  <a:gd name="connsiteY1093" fmla="*/ 4301 h 10000"/>
                  <a:gd name="connsiteX1094" fmla="*/ 7612 w 10000"/>
                  <a:gd name="connsiteY1094" fmla="*/ 4271 h 10000"/>
                  <a:gd name="connsiteX1095" fmla="*/ 7623 w 10000"/>
                  <a:gd name="connsiteY1095" fmla="*/ 4262 h 10000"/>
                  <a:gd name="connsiteX1096" fmla="*/ 7634 w 10000"/>
                  <a:gd name="connsiteY1096" fmla="*/ 4245 h 10000"/>
                  <a:gd name="connsiteX1097" fmla="*/ 7645 w 10000"/>
                  <a:gd name="connsiteY1097" fmla="*/ 4265 h 10000"/>
                  <a:gd name="connsiteX1098" fmla="*/ 7670 w 10000"/>
                  <a:gd name="connsiteY1098" fmla="*/ 4284 h 10000"/>
                  <a:gd name="connsiteX1099" fmla="*/ 7701 w 10000"/>
                  <a:gd name="connsiteY1099" fmla="*/ 4275 h 10000"/>
                  <a:gd name="connsiteX1100" fmla="*/ 7717 w 10000"/>
                  <a:gd name="connsiteY1100" fmla="*/ 4275 h 10000"/>
                  <a:gd name="connsiteX1101" fmla="*/ 7740 w 10000"/>
                  <a:gd name="connsiteY1101" fmla="*/ 4284 h 10000"/>
                  <a:gd name="connsiteX1102" fmla="*/ 7767 w 10000"/>
                  <a:gd name="connsiteY1102" fmla="*/ 4284 h 10000"/>
                  <a:gd name="connsiteX1103" fmla="*/ 7895 w 10000"/>
                  <a:gd name="connsiteY1103" fmla="*/ 4207 h 10000"/>
                  <a:gd name="connsiteX1104" fmla="*/ 7895 w 10000"/>
                  <a:gd name="connsiteY1104" fmla="*/ 4187 h 10000"/>
                  <a:gd name="connsiteX1105" fmla="*/ 7895 w 10000"/>
                  <a:gd name="connsiteY1105" fmla="*/ 4171 h 10000"/>
                  <a:gd name="connsiteX1106" fmla="*/ 7903 w 10000"/>
                  <a:gd name="connsiteY1106" fmla="*/ 4148 h 10000"/>
                  <a:gd name="connsiteX1107" fmla="*/ 7917 w 10000"/>
                  <a:gd name="connsiteY1107" fmla="*/ 4158 h 10000"/>
                  <a:gd name="connsiteX1108" fmla="*/ 7967 w 10000"/>
                  <a:gd name="connsiteY1108" fmla="*/ 4203 h 10000"/>
                  <a:gd name="connsiteX1109" fmla="*/ 7994 w 10000"/>
                  <a:gd name="connsiteY1109" fmla="*/ 4203 h 10000"/>
                  <a:gd name="connsiteX1110" fmla="*/ 8064 w 10000"/>
                  <a:gd name="connsiteY1110" fmla="*/ 4242 h 10000"/>
                  <a:gd name="connsiteX1111" fmla="*/ 8083 w 10000"/>
                  <a:gd name="connsiteY1111" fmla="*/ 4245 h 10000"/>
                  <a:gd name="connsiteX1112" fmla="*/ 8105 w 10000"/>
                  <a:gd name="connsiteY1112" fmla="*/ 4226 h 10000"/>
                  <a:gd name="connsiteX1113" fmla="*/ 8136 w 10000"/>
                  <a:gd name="connsiteY1113" fmla="*/ 4187 h 10000"/>
                  <a:gd name="connsiteX1114" fmla="*/ 8161 w 10000"/>
                  <a:gd name="connsiteY1114" fmla="*/ 4168 h 10000"/>
                  <a:gd name="connsiteX1115" fmla="*/ 8172 w 10000"/>
                  <a:gd name="connsiteY1115" fmla="*/ 4161 h 10000"/>
                  <a:gd name="connsiteX1116" fmla="*/ 8208 w 10000"/>
                  <a:gd name="connsiteY1116" fmla="*/ 4168 h 10000"/>
                  <a:gd name="connsiteX1117" fmla="*/ 8235 w 10000"/>
                  <a:gd name="connsiteY1117" fmla="*/ 4168 h 10000"/>
                  <a:gd name="connsiteX1118" fmla="*/ 8258 w 10000"/>
                  <a:gd name="connsiteY1118" fmla="*/ 4152 h 10000"/>
                  <a:gd name="connsiteX1119" fmla="*/ 8283 w 10000"/>
                  <a:gd name="connsiteY1119" fmla="*/ 4152 h 10000"/>
                  <a:gd name="connsiteX1120" fmla="*/ 8299 w 10000"/>
                  <a:gd name="connsiteY1120" fmla="*/ 4132 h 10000"/>
                  <a:gd name="connsiteX1121" fmla="*/ 8316 w 10000"/>
                  <a:gd name="connsiteY1121" fmla="*/ 4113 h 10000"/>
                  <a:gd name="connsiteX1122" fmla="*/ 8330 w 10000"/>
                  <a:gd name="connsiteY1122" fmla="*/ 4084 h 10000"/>
                  <a:gd name="connsiteX1123" fmla="*/ 8341 w 10000"/>
                  <a:gd name="connsiteY1123" fmla="*/ 4058 h 10000"/>
                  <a:gd name="connsiteX1124" fmla="*/ 8349 w 10000"/>
                  <a:gd name="connsiteY1124" fmla="*/ 4064 h 10000"/>
                  <a:gd name="connsiteX1125" fmla="*/ 8366 w 10000"/>
                  <a:gd name="connsiteY1125" fmla="*/ 4067 h 10000"/>
                  <a:gd name="connsiteX1126" fmla="*/ 8374 w 10000"/>
                  <a:gd name="connsiteY1126" fmla="*/ 4084 h 10000"/>
                  <a:gd name="connsiteX1127" fmla="*/ 8402 w 10000"/>
                  <a:gd name="connsiteY1127" fmla="*/ 4054 h 10000"/>
                  <a:gd name="connsiteX1128" fmla="*/ 8427 w 10000"/>
                  <a:gd name="connsiteY1128" fmla="*/ 4028 h 10000"/>
                  <a:gd name="connsiteX1129" fmla="*/ 8438 w 10000"/>
                  <a:gd name="connsiteY1129" fmla="*/ 4025 h 10000"/>
                  <a:gd name="connsiteX1130" fmla="*/ 8468 w 10000"/>
                  <a:gd name="connsiteY1130" fmla="*/ 4006 h 10000"/>
                  <a:gd name="connsiteX1131" fmla="*/ 8485 w 10000"/>
                  <a:gd name="connsiteY1131" fmla="*/ 3999 h 10000"/>
                  <a:gd name="connsiteX1132" fmla="*/ 8493 w 10000"/>
                  <a:gd name="connsiteY1132" fmla="*/ 4025 h 10000"/>
                  <a:gd name="connsiteX1133" fmla="*/ 8515 w 10000"/>
                  <a:gd name="connsiteY1133" fmla="*/ 4028 h 10000"/>
                  <a:gd name="connsiteX1134" fmla="*/ 8543 w 10000"/>
                  <a:gd name="connsiteY1134" fmla="*/ 4009 h 10000"/>
                  <a:gd name="connsiteX1135" fmla="*/ 8551 w 10000"/>
                  <a:gd name="connsiteY1135" fmla="*/ 3990 h 10000"/>
                  <a:gd name="connsiteX1136" fmla="*/ 8582 w 10000"/>
                  <a:gd name="connsiteY1136" fmla="*/ 3977 h 10000"/>
                  <a:gd name="connsiteX1137" fmla="*/ 8596 w 10000"/>
                  <a:gd name="connsiteY1137" fmla="*/ 3977 h 10000"/>
                  <a:gd name="connsiteX1138" fmla="*/ 8607 w 10000"/>
                  <a:gd name="connsiteY1138" fmla="*/ 3980 h 10000"/>
                  <a:gd name="connsiteX1139" fmla="*/ 8645 w 10000"/>
                  <a:gd name="connsiteY1139" fmla="*/ 3970 h 10000"/>
                  <a:gd name="connsiteX1140" fmla="*/ 8654 w 10000"/>
                  <a:gd name="connsiteY1140" fmla="*/ 3951 h 10000"/>
                  <a:gd name="connsiteX1141" fmla="*/ 8670 w 10000"/>
                  <a:gd name="connsiteY1141" fmla="*/ 3935 h 10000"/>
                  <a:gd name="connsiteX1142" fmla="*/ 8695 w 10000"/>
                  <a:gd name="connsiteY1142" fmla="*/ 3935 h 10000"/>
                  <a:gd name="connsiteX1143" fmla="*/ 8704 w 10000"/>
                  <a:gd name="connsiteY1143" fmla="*/ 3951 h 10000"/>
                  <a:gd name="connsiteX1144" fmla="*/ 8717 w 10000"/>
                  <a:gd name="connsiteY1144" fmla="*/ 3964 h 10000"/>
                  <a:gd name="connsiteX1145" fmla="*/ 8751 w 10000"/>
                  <a:gd name="connsiteY1145" fmla="*/ 3951 h 10000"/>
                  <a:gd name="connsiteX1146" fmla="*/ 8776 w 10000"/>
                  <a:gd name="connsiteY1146" fmla="*/ 3935 h 10000"/>
                  <a:gd name="connsiteX1147" fmla="*/ 8798 w 10000"/>
                  <a:gd name="connsiteY1147" fmla="*/ 3925 h 10000"/>
                  <a:gd name="connsiteX1148" fmla="*/ 8806 w 10000"/>
                  <a:gd name="connsiteY1148" fmla="*/ 3892 h 10000"/>
                  <a:gd name="connsiteX1149" fmla="*/ 8814 w 10000"/>
                  <a:gd name="connsiteY1149" fmla="*/ 3876 h 10000"/>
                  <a:gd name="connsiteX1150" fmla="*/ 8839 w 10000"/>
                  <a:gd name="connsiteY1150" fmla="*/ 3873 h 10000"/>
                  <a:gd name="connsiteX1151" fmla="*/ 8842 w 10000"/>
                  <a:gd name="connsiteY1151" fmla="*/ 3876 h 10000"/>
                  <a:gd name="connsiteX1152" fmla="*/ 8856 w 10000"/>
                  <a:gd name="connsiteY1152" fmla="*/ 3863 h 10000"/>
                  <a:gd name="connsiteX1153" fmla="*/ 8856 w 10000"/>
                  <a:gd name="connsiteY1153" fmla="*/ 3841 h 10000"/>
                  <a:gd name="connsiteX1154" fmla="*/ 8870 w 10000"/>
                  <a:gd name="connsiteY1154" fmla="*/ 3821 h 10000"/>
                  <a:gd name="connsiteX1155" fmla="*/ 8903 w 10000"/>
                  <a:gd name="connsiteY1155" fmla="*/ 3802 h 10000"/>
                  <a:gd name="connsiteX1156" fmla="*/ 8914 w 10000"/>
                  <a:gd name="connsiteY1156" fmla="*/ 3782 h 10000"/>
                  <a:gd name="connsiteX1157" fmla="*/ 8939 w 10000"/>
                  <a:gd name="connsiteY1157" fmla="*/ 3782 h 10000"/>
                  <a:gd name="connsiteX1158" fmla="*/ 8961 w 10000"/>
                  <a:gd name="connsiteY1158" fmla="*/ 3779 h 10000"/>
                  <a:gd name="connsiteX1159" fmla="*/ 8983 w 10000"/>
                  <a:gd name="connsiteY1159" fmla="*/ 3760 h 10000"/>
                  <a:gd name="connsiteX1160" fmla="*/ 9003 w 10000"/>
                  <a:gd name="connsiteY1160" fmla="*/ 3763 h 10000"/>
                  <a:gd name="connsiteX1161" fmla="*/ 9019 w 10000"/>
                  <a:gd name="connsiteY1161" fmla="*/ 3779 h 10000"/>
                  <a:gd name="connsiteX1162" fmla="*/ 9050 w 10000"/>
                  <a:gd name="connsiteY1162" fmla="*/ 3812 h 10000"/>
                  <a:gd name="connsiteX1163" fmla="*/ 9080 w 10000"/>
                  <a:gd name="connsiteY1163" fmla="*/ 3831 h 10000"/>
                  <a:gd name="connsiteX1164" fmla="*/ 9097 w 10000"/>
                  <a:gd name="connsiteY1164" fmla="*/ 3867 h 10000"/>
                  <a:gd name="connsiteX1165" fmla="*/ 9114 w 10000"/>
                  <a:gd name="connsiteY1165" fmla="*/ 3902 h 10000"/>
                  <a:gd name="connsiteX1166" fmla="*/ 9122 w 10000"/>
                  <a:gd name="connsiteY1166" fmla="*/ 3935 h 10000"/>
                  <a:gd name="connsiteX1167" fmla="*/ 9125 w 10000"/>
                  <a:gd name="connsiteY1167" fmla="*/ 3964 h 10000"/>
                  <a:gd name="connsiteX1168" fmla="*/ 9130 w 10000"/>
                  <a:gd name="connsiteY1168" fmla="*/ 3999 h 10000"/>
                  <a:gd name="connsiteX1169" fmla="*/ 9130 w 10000"/>
                  <a:gd name="connsiteY1169" fmla="*/ 4054 h 10000"/>
                  <a:gd name="connsiteX1170" fmla="*/ 9155 w 10000"/>
                  <a:gd name="connsiteY1170" fmla="*/ 4093 h 10000"/>
                  <a:gd name="connsiteX1171" fmla="*/ 9169 w 10000"/>
                  <a:gd name="connsiteY1171" fmla="*/ 4090 h 10000"/>
                  <a:gd name="connsiteX1172" fmla="*/ 9211 w 10000"/>
                  <a:gd name="connsiteY1172" fmla="*/ 4077 h 10000"/>
                  <a:gd name="connsiteX1173" fmla="*/ 9244 w 10000"/>
                  <a:gd name="connsiteY1173" fmla="*/ 4077 h 10000"/>
                  <a:gd name="connsiteX1174" fmla="*/ 9252 w 10000"/>
                  <a:gd name="connsiteY1174" fmla="*/ 4103 h 10000"/>
                  <a:gd name="connsiteX1175" fmla="*/ 9258 w 10000"/>
                  <a:gd name="connsiteY1175" fmla="*/ 4148 h 10000"/>
                  <a:gd name="connsiteX1176" fmla="*/ 9269 w 10000"/>
                  <a:gd name="connsiteY1176" fmla="*/ 4158 h 10000"/>
                  <a:gd name="connsiteX1177" fmla="*/ 9294 w 10000"/>
                  <a:gd name="connsiteY1177" fmla="*/ 4158 h 10000"/>
                  <a:gd name="connsiteX1178" fmla="*/ 9319 w 10000"/>
                  <a:gd name="connsiteY1178" fmla="*/ 4168 h 10000"/>
                  <a:gd name="connsiteX1179" fmla="*/ 9346 w 10000"/>
                  <a:gd name="connsiteY1179" fmla="*/ 4190 h 10000"/>
                  <a:gd name="connsiteX1180" fmla="*/ 9357 w 10000"/>
                  <a:gd name="connsiteY1180" fmla="*/ 4168 h 10000"/>
                  <a:gd name="connsiteX1181" fmla="*/ 9371 w 10000"/>
                  <a:gd name="connsiteY1181" fmla="*/ 4132 h 10000"/>
                  <a:gd name="connsiteX1182" fmla="*/ 9391 w 10000"/>
                  <a:gd name="connsiteY1182" fmla="*/ 4113 h 10000"/>
                  <a:gd name="connsiteX1183" fmla="*/ 9407 w 10000"/>
                  <a:gd name="connsiteY1183" fmla="*/ 4103 h 10000"/>
                  <a:gd name="connsiteX1184" fmla="*/ 9435 w 10000"/>
                  <a:gd name="connsiteY1184" fmla="*/ 4100 h 10000"/>
                  <a:gd name="connsiteX1185" fmla="*/ 9460 w 10000"/>
                  <a:gd name="connsiteY1185" fmla="*/ 4084 h 10000"/>
                  <a:gd name="connsiteX1186" fmla="*/ 9485 w 10000"/>
                  <a:gd name="connsiteY1186" fmla="*/ 4067 h 10000"/>
                  <a:gd name="connsiteX1187" fmla="*/ 9496 w 10000"/>
                  <a:gd name="connsiteY1187" fmla="*/ 4054 h 10000"/>
                  <a:gd name="connsiteX1188" fmla="*/ 9526 w 10000"/>
                  <a:gd name="connsiteY1188" fmla="*/ 4048 h 10000"/>
                  <a:gd name="connsiteX1189" fmla="*/ 9557 w 10000"/>
                  <a:gd name="connsiteY1189" fmla="*/ 4038 h 10000"/>
                  <a:gd name="connsiteX1190" fmla="*/ 9584 w 10000"/>
                  <a:gd name="connsiteY1190" fmla="*/ 4019 h 10000"/>
                  <a:gd name="connsiteX1191" fmla="*/ 9623 w 10000"/>
                  <a:gd name="connsiteY1191" fmla="*/ 4016 h 10000"/>
                  <a:gd name="connsiteX1192" fmla="*/ 9648 w 10000"/>
                  <a:gd name="connsiteY1192" fmla="*/ 4009 h 10000"/>
                  <a:gd name="connsiteX1193" fmla="*/ 9673 w 10000"/>
                  <a:gd name="connsiteY1193" fmla="*/ 4019 h 10000"/>
                  <a:gd name="connsiteX1194" fmla="*/ 9712 w 10000"/>
                  <a:gd name="connsiteY1194" fmla="*/ 4038 h 10000"/>
                  <a:gd name="connsiteX1195" fmla="*/ 9742 w 10000"/>
                  <a:gd name="connsiteY1195" fmla="*/ 4074 h 10000"/>
                  <a:gd name="connsiteX1196" fmla="*/ 9776 w 10000"/>
                  <a:gd name="connsiteY1196" fmla="*/ 4093 h 10000"/>
                  <a:gd name="connsiteX1197" fmla="*/ 9814 w 10000"/>
                  <a:gd name="connsiteY1197" fmla="*/ 4109 h 10000"/>
                  <a:gd name="connsiteX1198" fmla="*/ 9859 w 10000"/>
                  <a:gd name="connsiteY1198" fmla="*/ 4119 h 10000"/>
                  <a:gd name="connsiteX1199" fmla="*/ 9898 w 10000"/>
                  <a:gd name="connsiteY1199" fmla="*/ 4122 h 10000"/>
                  <a:gd name="connsiteX1200" fmla="*/ 9931 w 10000"/>
                  <a:gd name="connsiteY1200" fmla="*/ 4109 h 10000"/>
                  <a:gd name="connsiteX1201" fmla="*/ 9956 w 10000"/>
                  <a:gd name="connsiteY1201" fmla="*/ 4100 h 10000"/>
                  <a:gd name="connsiteX1202" fmla="*/ 9981 w 10000"/>
                  <a:gd name="connsiteY1202" fmla="*/ 4067 h 10000"/>
                  <a:gd name="connsiteX1203" fmla="*/ 9994 w 10000"/>
                  <a:gd name="connsiteY1203" fmla="*/ 4035 h 10000"/>
                  <a:gd name="connsiteX1204" fmla="*/ 10000 w 10000"/>
                  <a:gd name="connsiteY1204" fmla="*/ 3996 h 10000"/>
                  <a:gd name="connsiteX1205" fmla="*/ 9994 w 10000"/>
                  <a:gd name="connsiteY1205" fmla="*/ 3941 h 10000"/>
                  <a:gd name="connsiteX1206" fmla="*/ 9986 w 10000"/>
                  <a:gd name="connsiteY1206" fmla="*/ 3905 h 10000"/>
                  <a:gd name="connsiteX1207" fmla="*/ 9981 w 10000"/>
                  <a:gd name="connsiteY1207" fmla="*/ 3857 h 10000"/>
                  <a:gd name="connsiteX1208" fmla="*/ 9989 w 10000"/>
                  <a:gd name="connsiteY1208" fmla="*/ 3837 h 10000"/>
                  <a:gd name="connsiteX1209" fmla="*/ 9989 w 10000"/>
                  <a:gd name="connsiteY1209" fmla="*/ 3812 h 10000"/>
                  <a:gd name="connsiteX1210" fmla="*/ 9981 w 10000"/>
                  <a:gd name="connsiteY1210" fmla="*/ 3792 h 10000"/>
                  <a:gd name="connsiteX1211" fmla="*/ 9970 w 10000"/>
                  <a:gd name="connsiteY1211" fmla="*/ 3763 h 10000"/>
                  <a:gd name="connsiteX1212" fmla="*/ 9945 w 10000"/>
                  <a:gd name="connsiteY1212" fmla="*/ 3705 h 10000"/>
                  <a:gd name="connsiteX1213" fmla="*/ 9931 w 10000"/>
                  <a:gd name="connsiteY1213" fmla="*/ 3659 h 10000"/>
                  <a:gd name="connsiteX1214" fmla="*/ 9903 w 10000"/>
                  <a:gd name="connsiteY1214" fmla="*/ 3640 h 10000"/>
                  <a:gd name="connsiteX1215" fmla="*/ 9881 w 10000"/>
                  <a:gd name="connsiteY1215" fmla="*/ 3620 h 10000"/>
                  <a:gd name="connsiteX1216" fmla="*/ 9856 w 10000"/>
                  <a:gd name="connsiteY1216" fmla="*/ 3595 h 10000"/>
                  <a:gd name="connsiteX1217" fmla="*/ 9817 w 10000"/>
                  <a:gd name="connsiteY1217" fmla="*/ 3562 h 10000"/>
                  <a:gd name="connsiteX1218" fmla="*/ 9795 w 10000"/>
                  <a:gd name="connsiteY1218" fmla="*/ 3546 h 10000"/>
                  <a:gd name="connsiteX1219" fmla="*/ 9778 w 10000"/>
                  <a:gd name="connsiteY1219" fmla="*/ 3527 h 10000"/>
                  <a:gd name="connsiteX1220" fmla="*/ 9745 w 10000"/>
                  <a:gd name="connsiteY1220" fmla="*/ 3501 h 10000"/>
                  <a:gd name="connsiteX1221" fmla="*/ 9726 w 10000"/>
                  <a:gd name="connsiteY1221" fmla="*/ 3488 h 10000"/>
                  <a:gd name="connsiteX1222" fmla="*/ 9704 w 10000"/>
                  <a:gd name="connsiteY1222" fmla="*/ 3472 h 10000"/>
                  <a:gd name="connsiteX1223" fmla="*/ 9695 w 10000"/>
                  <a:gd name="connsiteY1223" fmla="*/ 3468 h 10000"/>
                  <a:gd name="connsiteX1224" fmla="*/ 9690 w 10000"/>
                  <a:gd name="connsiteY1224" fmla="*/ 3459 h 10000"/>
                  <a:gd name="connsiteX1225" fmla="*/ 9673 w 10000"/>
                  <a:gd name="connsiteY1225" fmla="*/ 3449 h 10000"/>
                  <a:gd name="connsiteX1226" fmla="*/ 9665 w 10000"/>
                  <a:gd name="connsiteY1226" fmla="*/ 3442 h 10000"/>
                  <a:gd name="connsiteX1227" fmla="*/ 9654 w 10000"/>
                  <a:gd name="connsiteY1227" fmla="*/ 3449 h 10000"/>
                  <a:gd name="connsiteX1228" fmla="*/ 9521 w 10000"/>
                  <a:gd name="connsiteY1228" fmla="*/ 3394 h 10000"/>
                  <a:gd name="connsiteX1229" fmla="*/ 9510 w 10000"/>
                  <a:gd name="connsiteY1229" fmla="*/ 3368 h 10000"/>
                  <a:gd name="connsiteX1230" fmla="*/ 9496 w 10000"/>
                  <a:gd name="connsiteY1230" fmla="*/ 3287 h 10000"/>
                  <a:gd name="connsiteX1231" fmla="*/ 9488 w 10000"/>
                  <a:gd name="connsiteY1231" fmla="*/ 3216 h 10000"/>
                  <a:gd name="connsiteX1232" fmla="*/ 9493 w 10000"/>
                  <a:gd name="connsiteY1232" fmla="*/ 3174 h 10000"/>
                  <a:gd name="connsiteX1233" fmla="*/ 9501 w 10000"/>
                  <a:gd name="connsiteY1233" fmla="*/ 3128 h 10000"/>
                  <a:gd name="connsiteX1234" fmla="*/ 9488 w 10000"/>
                  <a:gd name="connsiteY1234" fmla="*/ 3025 h 10000"/>
                  <a:gd name="connsiteX1235" fmla="*/ 9446 w 10000"/>
                  <a:gd name="connsiteY1235" fmla="*/ 2931 h 10000"/>
                  <a:gd name="connsiteX1236" fmla="*/ 9382 w 10000"/>
                  <a:gd name="connsiteY1236" fmla="*/ 2837 h 10000"/>
                  <a:gd name="connsiteX1237" fmla="*/ 9316 w 10000"/>
                  <a:gd name="connsiteY1237" fmla="*/ 2753 h 10000"/>
                  <a:gd name="connsiteX1238" fmla="*/ 9294 w 10000"/>
                  <a:gd name="connsiteY1238" fmla="*/ 2655 h 10000"/>
                  <a:gd name="connsiteX1239" fmla="*/ 9213 w 10000"/>
                  <a:gd name="connsiteY1239" fmla="*/ 2328 h 10000"/>
                  <a:gd name="connsiteX1240" fmla="*/ 9172 w 10000"/>
                  <a:gd name="connsiteY1240" fmla="*/ 2286 h 10000"/>
                  <a:gd name="connsiteX1241" fmla="*/ 9019 w 10000"/>
                  <a:gd name="connsiteY1241" fmla="*/ 2082 h 10000"/>
                  <a:gd name="connsiteX1242" fmla="*/ 8906 w 10000"/>
                  <a:gd name="connsiteY1242" fmla="*/ 1946 h 10000"/>
                  <a:gd name="connsiteX1243" fmla="*/ 8801 w 10000"/>
                  <a:gd name="connsiteY1243" fmla="*/ 1778 h 10000"/>
                  <a:gd name="connsiteX1244" fmla="*/ 8806 w 10000"/>
                  <a:gd name="connsiteY1244" fmla="*/ 1713 h 10000"/>
                  <a:gd name="connsiteX1245" fmla="*/ 8809 w 10000"/>
                  <a:gd name="connsiteY1245" fmla="*/ 1703 h 10000"/>
                  <a:gd name="connsiteX1246" fmla="*/ 8817 w 10000"/>
                  <a:gd name="connsiteY1246" fmla="*/ 1713 h 10000"/>
                  <a:gd name="connsiteX1247" fmla="*/ 8834 w 10000"/>
                  <a:gd name="connsiteY1247" fmla="*/ 1729 h 10000"/>
                  <a:gd name="connsiteX1248" fmla="*/ 8839 w 10000"/>
                  <a:gd name="connsiteY1248" fmla="*/ 1729 h 10000"/>
                  <a:gd name="connsiteX1249" fmla="*/ 8848 w 10000"/>
                  <a:gd name="connsiteY1249" fmla="*/ 1723 h 10000"/>
                  <a:gd name="connsiteX1250" fmla="*/ 8850 w 10000"/>
                  <a:gd name="connsiteY1250" fmla="*/ 1703 h 10000"/>
                  <a:gd name="connsiteX1251" fmla="*/ 8850 w 10000"/>
                  <a:gd name="connsiteY1251" fmla="*/ 1684 h 10000"/>
                  <a:gd name="connsiteX1252" fmla="*/ 8850 w 10000"/>
                  <a:gd name="connsiteY1252" fmla="*/ 1648 h 10000"/>
                  <a:gd name="connsiteX1253" fmla="*/ 8881 w 10000"/>
                  <a:gd name="connsiteY1253" fmla="*/ 1571 h 10000"/>
                  <a:gd name="connsiteX1254" fmla="*/ 8895 w 10000"/>
                  <a:gd name="connsiteY1254" fmla="*/ 1541 h 10000"/>
                  <a:gd name="connsiteX1255" fmla="*/ 8895 w 10000"/>
                  <a:gd name="connsiteY1255" fmla="*/ 1525 h 10000"/>
                  <a:gd name="connsiteX1256" fmla="*/ 8881 w 10000"/>
                  <a:gd name="connsiteY1256" fmla="*/ 1516 h 10000"/>
                  <a:gd name="connsiteX1257" fmla="*/ 8864 w 10000"/>
                  <a:gd name="connsiteY1257" fmla="*/ 1522 h 10000"/>
                  <a:gd name="connsiteX1258" fmla="*/ 8850 w 10000"/>
                  <a:gd name="connsiteY1258" fmla="*/ 1535 h 10000"/>
                  <a:gd name="connsiteX1259" fmla="*/ 8834 w 10000"/>
                  <a:gd name="connsiteY1259" fmla="*/ 1571 h 10000"/>
                  <a:gd name="connsiteX1260" fmla="*/ 8825 w 10000"/>
                  <a:gd name="connsiteY1260" fmla="*/ 1587 h 10000"/>
                  <a:gd name="connsiteX1261" fmla="*/ 8776 w 10000"/>
                  <a:gd name="connsiteY1261" fmla="*/ 1571 h 10000"/>
                  <a:gd name="connsiteX1262" fmla="*/ 8745 w 10000"/>
                  <a:gd name="connsiteY1262" fmla="*/ 1580 h 10000"/>
                  <a:gd name="connsiteX1263" fmla="*/ 8720 w 10000"/>
                  <a:gd name="connsiteY1263" fmla="*/ 1587 h 10000"/>
                  <a:gd name="connsiteX1264" fmla="*/ 8709 w 10000"/>
                  <a:gd name="connsiteY1264" fmla="*/ 1609 h 10000"/>
                  <a:gd name="connsiteX1265" fmla="*/ 8693 w 10000"/>
                  <a:gd name="connsiteY1265" fmla="*/ 1616 h 10000"/>
                  <a:gd name="connsiteX1266" fmla="*/ 8684 w 10000"/>
                  <a:gd name="connsiteY1266" fmla="*/ 1639 h 10000"/>
                  <a:gd name="connsiteX1267" fmla="*/ 8684 w 10000"/>
                  <a:gd name="connsiteY1267" fmla="*/ 1658 h 10000"/>
                  <a:gd name="connsiteX1268" fmla="*/ 8665 w 10000"/>
                  <a:gd name="connsiteY1268" fmla="*/ 1655 h 10000"/>
                  <a:gd name="connsiteX1269" fmla="*/ 8665 w 10000"/>
                  <a:gd name="connsiteY1269" fmla="*/ 1645 h 10000"/>
                  <a:gd name="connsiteX1270" fmla="*/ 8665 w 10000"/>
                  <a:gd name="connsiteY1270" fmla="*/ 1626 h 10000"/>
                  <a:gd name="connsiteX1271" fmla="*/ 8676 w 10000"/>
                  <a:gd name="connsiteY1271" fmla="*/ 1609 h 10000"/>
                  <a:gd name="connsiteX1272" fmla="*/ 8679 w 10000"/>
                  <a:gd name="connsiteY1272" fmla="*/ 1597 h 10000"/>
                  <a:gd name="connsiteX1273" fmla="*/ 8687 w 10000"/>
                  <a:gd name="connsiteY1273" fmla="*/ 1577 h 10000"/>
                  <a:gd name="connsiteX1274" fmla="*/ 8695 w 10000"/>
                  <a:gd name="connsiteY1274" fmla="*/ 1554 h 10000"/>
                  <a:gd name="connsiteX1275" fmla="*/ 8709 w 10000"/>
                  <a:gd name="connsiteY1275" fmla="*/ 1532 h 10000"/>
                  <a:gd name="connsiteX1276" fmla="*/ 8704 w 10000"/>
                  <a:gd name="connsiteY1276" fmla="*/ 1512 h 10000"/>
                  <a:gd name="connsiteX1277" fmla="*/ 8695 w 10000"/>
                  <a:gd name="connsiteY1277" fmla="*/ 1503 h 10000"/>
                  <a:gd name="connsiteX1278" fmla="*/ 8684 w 10000"/>
                  <a:gd name="connsiteY1278" fmla="*/ 1503 h 10000"/>
                  <a:gd name="connsiteX1279" fmla="*/ 8670 w 10000"/>
                  <a:gd name="connsiteY1279" fmla="*/ 1525 h 10000"/>
                  <a:gd name="connsiteX1280" fmla="*/ 8665 w 10000"/>
                  <a:gd name="connsiteY1280" fmla="*/ 1545 h 10000"/>
                  <a:gd name="connsiteX1281" fmla="*/ 8654 w 10000"/>
                  <a:gd name="connsiteY1281" fmla="*/ 1567 h 10000"/>
                  <a:gd name="connsiteX1282" fmla="*/ 8648 w 10000"/>
                  <a:gd name="connsiteY1282" fmla="*/ 1587 h 10000"/>
                  <a:gd name="connsiteX1283" fmla="*/ 8640 w 10000"/>
                  <a:gd name="connsiteY1283" fmla="*/ 1629 h 10000"/>
                  <a:gd name="connsiteX1284" fmla="*/ 8620 w 10000"/>
                  <a:gd name="connsiteY1284" fmla="*/ 1635 h 10000"/>
                  <a:gd name="connsiteX1285" fmla="*/ 8612 w 10000"/>
                  <a:gd name="connsiteY1285" fmla="*/ 1635 h 10000"/>
                  <a:gd name="connsiteX1286" fmla="*/ 8604 w 10000"/>
                  <a:gd name="connsiteY1286" fmla="*/ 1626 h 10000"/>
                  <a:gd name="connsiteX1287" fmla="*/ 8596 w 10000"/>
                  <a:gd name="connsiteY1287" fmla="*/ 1616 h 10000"/>
                  <a:gd name="connsiteX1288" fmla="*/ 8596 w 10000"/>
                  <a:gd name="connsiteY1288" fmla="*/ 1580 h 10000"/>
                  <a:gd name="connsiteX1289" fmla="*/ 8587 w 10000"/>
                  <a:gd name="connsiteY1289" fmla="*/ 1545 h 10000"/>
                  <a:gd name="connsiteX1290" fmla="*/ 8565 w 10000"/>
                  <a:gd name="connsiteY1290" fmla="*/ 1516 h 10000"/>
                  <a:gd name="connsiteX1291" fmla="*/ 8543 w 10000"/>
                  <a:gd name="connsiteY1291" fmla="*/ 1512 h 10000"/>
                  <a:gd name="connsiteX1292" fmla="*/ 8518 w 10000"/>
                  <a:gd name="connsiteY1292" fmla="*/ 1532 h 10000"/>
                  <a:gd name="connsiteX1293" fmla="*/ 8476 w 10000"/>
                  <a:gd name="connsiteY1293" fmla="*/ 1567 h 10000"/>
                  <a:gd name="connsiteX1294" fmla="*/ 8454 w 10000"/>
                  <a:gd name="connsiteY1294" fmla="*/ 1551 h 10000"/>
                  <a:gd name="connsiteX1295" fmla="*/ 8402 w 10000"/>
                  <a:gd name="connsiteY1295" fmla="*/ 1493 h 10000"/>
                  <a:gd name="connsiteX1296" fmla="*/ 8371 w 10000"/>
                  <a:gd name="connsiteY1296" fmla="*/ 1428 h 10000"/>
                  <a:gd name="connsiteX1297" fmla="*/ 8072 w 10000"/>
                  <a:gd name="connsiteY1297" fmla="*/ 1422 h 10000"/>
                  <a:gd name="connsiteX1298" fmla="*/ 7823 w 10000"/>
                  <a:gd name="connsiteY1298" fmla="*/ 1279 h 10000"/>
                  <a:gd name="connsiteX1299" fmla="*/ 7587 w 10000"/>
                  <a:gd name="connsiteY1299" fmla="*/ 1133 h 10000"/>
                  <a:gd name="connsiteX1300" fmla="*/ 7526 w 10000"/>
                  <a:gd name="connsiteY1300" fmla="*/ 1098 h 10000"/>
                  <a:gd name="connsiteX1301" fmla="*/ 7346 w 10000"/>
                  <a:gd name="connsiteY1301" fmla="*/ 991 h 10000"/>
                  <a:gd name="connsiteX1302" fmla="*/ 7321 w 10000"/>
                  <a:gd name="connsiteY1302" fmla="*/ 959 h 10000"/>
                  <a:gd name="connsiteX1303" fmla="*/ 7307 w 10000"/>
                  <a:gd name="connsiteY1303" fmla="*/ 871 h 10000"/>
                  <a:gd name="connsiteX1304" fmla="*/ 7224 w 10000"/>
                  <a:gd name="connsiteY1304" fmla="*/ 816 h 10000"/>
                  <a:gd name="connsiteX1305" fmla="*/ 7147 w 10000"/>
                  <a:gd name="connsiteY1305" fmla="*/ 787 h 10000"/>
                  <a:gd name="connsiteX1306" fmla="*/ 7080 w 10000"/>
                  <a:gd name="connsiteY1306" fmla="*/ 742 h 10000"/>
                  <a:gd name="connsiteX1307" fmla="*/ 7069 w 10000"/>
                  <a:gd name="connsiteY1307" fmla="*/ 767 h 10000"/>
                  <a:gd name="connsiteX1308" fmla="*/ 7033 w 10000"/>
                  <a:gd name="connsiteY1308" fmla="*/ 787 h 10000"/>
                  <a:gd name="connsiteX1309" fmla="*/ 6820 w 10000"/>
                  <a:gd name="connsiteY1309" fmla="*/ 878 h 10000"/>
                  <a:gd name="connsiteX1310" fmla="*/ 6726 w 10000"/>
                  <a:gd name="connsiteY1310" fmla="*/ 897 h 10000"/>
                  <a:gd name="connsiteX1311" fmla="*/ 6626 w 10000"/>
                  <a:gd name="connsiteY1311" fmla="*/ 955 h 10000"/>
                  <a:gd name="connsiteX1312" fmla="*/ 6582 w 10000"/>
                  <a:gd name="connsiteY1312" fmla="*/ 946 h 10000"/>
                  <a:gd name="connsiteX1313" fmla="*/ 6571 w 10000"/>
                  <a:gd name="connsiteY1313" fmla="*/ 955 h 10000"/>
                  <a:gd name="connsiteX1314" fmla="*/ 6507 w 10000"/>
                  <a:gd name="connsiteY1314" fmla="*/ 975 h 10000"/>
                  <a:gd name="connsiteX1315" fmla="*/ 6485 w 10000"/>
                  <a:gd name="connsiteY1315" fmla="*/ 975 h 10000"/>
                  <a:gd name="connsiteX1316" fmla="*/ 6476 w 10000"/>
                  <a:gd name="connsiteY1316" fmla="*/ 965 h 10000"/>
                  <a:gd name="connsiteX1317" fmla="*/ 6474 w 10000"/>
                  <a:gd name="connsiteY1317" fmla="*/ 936 h 10000"/>
                  <a:gd name="connsiteX1318" fmla="*/ 6452 w 10000"/>
                  <a:gd name="connsiteY1318" fmla="*/ 887 h 10000"/>
                  <a:gd name="connsiteX1319" fmla="*/ 6352 w 10000"/>
                  <a:gd name="connsiteY1319" fmla="*/ 767 h 10000"/>
                  <a:gd name="connsiteX1320" fmla="*/ 6313 w 10000"/>
                  <a:gd name="connsiteY1320" fmla="*/ 732 h 10000"/>
                  <a:gd name="connsiteX1321" fmla="*/ 6296 w 10000"/>
                  <a:gd name="connsiteY1321" fmla="*/ 690 h 10000"/>
                  <a:gd name="connsiteX1322" fmla="*/ 6271 w 10000"/>
                  <a:gd name="connsiteY1322" fmla="*/ 664 h 10000"/>
                  <a:gd name="connsiteX1323" fmla="*/ 6266 w 10000"/>
                  <a:gd name="connsiteY1323" fmla="*/ 654 h 10000"/>
                  <a:gd name="connsiteX1324" fmla="*/ 6111 w 10000"/>
                  <a:gd name="connsiteY1324" fmla="*/ 398 h 10000"/>
                  <a:gd name="connsiteX1325" fmla="*/ 5903 w 10000"/>
                  <a:gd name="connsiteY1325" fmla="*/ 408 h 10000"/>
                  <a:gd name="connsiteX1326" fmla="*/ 5837 w 10000"/>
                  <a:gd name="connsiteY1326" fmla="*/ 427 h 10000"/>
                  <a:gd name="connsiteX1327" fmla="*/ 5756 w 10000"/>
                  <a:gd name="connsiteY1327" fmla="*/ 453 h 10000"/>
                  <a:gd name="connsiteX1328" fmla="*/ 5681 w 10000"/>
                  <a:gd name="connsiteY1328" fmla="*/ 453 h 10000"/>
                  <a:gd name="connsiteX1329" fmla="*/ 5609 w 10000"/>
                  <a:gd name="connsiteY1329" fmla="*/ 447 h 10000"/>
                  <a:gd name="connsiteX1330" fmla="*/ 5554 w 10000"/>
                  <a:gd name="connsiteY1330" fmla="*/ 304 h 10000"/>
                  <a:gd name="connsiteX1331" fmla="*/ 5529 w 10000"/>
                  <a:gd name="connsiteY1331" fmla="*/ 301 h 10000"/>
                  <a:gd name="connsiteX1332" fmla="*/ 5393 w 10000"/>
                  <a:gd name="connsiteY1332" fmla="*/ 256 h 10000"/>
                  <a:gd name="connsiteX1333" fmla="*/ 5366 w 10000"/>
                  <a:gd name="connsiteY1333" fmla="*/ 220 h 10000"/>
                  <a:gd name="connsiteX1334" fmla="*/ 5249 w 10000"/>
                  <a:gd name="connsiteY1334" fmla="*/ 155 h 10000"/>
                  <a:gd name="connsiteX1335" fmla="*/ 5141 w 10000"/>
                  <a:gd name="connsiteY1335" fmla="*/ 52 h 10000"/>
                  <a:gd name="connsiteX1336" fmla="*/ 5116 w 10000"/>
                  <a:gd name="connsiteY1336" fmla="*/ 3 h 10000"/>
                  <a:gd name="connsiteX1337" fmla="*/ 5061 w 10000"/>
                  <a:gd name="connsiteY1337" fmla="*/ 0 h 10000"/>
                  <a:gd name="connsiteX1338" fmla="*/ 5036 w 10000"/>
                  <a:gd name="connsiteY1338" fmla="*/ 32 h 10000"/>
                  <a:gd name="connsiteX1339" fmla="*/ 4942 w 10000"/>
                  <a:gd name="connsiteY1339" fmla="*/ 133 h 10000"/>
                  <a:gd name="connsiteX1340" fmla="*/ 4900 w 10000"/>
                  <a:gd name="connsiteY1340" fmla="*/ 217 h 10000"/>
                  <a:gd name="connsiteX1341" fmla="*/ 4861 w 10000"/>
                  <a:gd name="connsiteY1341" fmla="*/ 198 h 10000"/>
                  <a:gd name="connsiteX1342" fmla="*/ 4795 w 10000"/>
                  <a:gd name="connsiteY1342" fmla="*/ 68 h 10000"/>
                  <a:gd name="connsiteX1343" fmla="*/ 4778 w 10000"/>
                  <a:gd name="connsiteY1343" fmla="*/ 62 h 10000"/>
                  <a:gd name="connsiteX1344" fmla="*/ 4765 w 10000"/>
                  <a:gd name="connsiteY1344" fmla="*/ 62 h 10000"/>
                  <a:gd name="connsiteX1345" fmla="*/ 4748 w 10000"/>
                  <a:gd name="connsiteY1345" fmla="*/ 68 h 10000"/>
                  <a:gd name="connsiteX1346" fmla="*/ 4673 w 10000"/>
                  <a:gd name="connsiteY1346" fmla="*/ 136 h 10000"/>
                  <a:gd name="connsiteX1347" fmla="*/ 4632 w 10000"/>
                  <a:gd name="connsiteY1347" fmla="*/ 201 h 10000"/>
                  <a:gd name="connsiteX1348" fmla="*/ 4623 w 10000"/>
                  <a:gd name="connsiteY1348" fmla="*/ 210 h 10000"/>
                  <a:gd name="connsiteX1349" fmla="*/ 4579 w 10000"/>
                  <a:gd name="connsiteY1349" fmla="*/ 220 h 10000"/>
                  <a:gd name="connsiteX1350" fmla="*/ 4479 w 10000"/>
                  <a:gd name="connsiteY1350" fmla="*/ 198 h 10000"/>
                  <a:gd name="connsiteX1351" fmla="*/ 4402 w 10000"/>
                  <a:gd name="connsiteY1351" fmla="*/ 165 h 10000"/>
                  <a:gd name="connsiteX1352" fmla="*/ 4374 w 10000"/>
                  <a:gd name="connsiteY1352" fmla="*/ 165 h 10000"/>
                  <a:gd name="connsiteX1353" fmla="*/ 4335 w 10000"/>
                  <a:gd name="connsiteY1353" fmla="*/ 172 h 10000"/>
                  <a:gd name="connsiteX1354" fmla="*/ 4302 w 10000"/>
                  <a:gd name="connsiteY1354" fmla="*/ 188 h 10000"/>
                  <a:gd name="connsiteX1355" fmla="*/ 4271 w 10000"/>
                  <a:gd name="connsiteY1355" fmla="*/ 220 h 10000"/>
                  <a:gd name="connsiteX1356" fmla="*/ 4238 w 10000"/>
                  <a:gd name="connsiteY1356" fmla="*/ 240 h 10000"/>
                  <a:gd name="connsiteX1357" fmla="*/ 4324 w 10000"/>
                  <a:gd name="connsiteY1357" fmla="*/ 1289 h 10000"/>
                  <a:gd name="connsiteX1358" fmla="*/ 3521 w 10000"/>
                  <a:gd name="connsiteY1358" fmla="*/ 7730 h 10000"/>
                  <a:gd name="connsiteX1359" fmla="*/ 3554 w 10000"/>
                  <a:gd name="connsiteY1359" fmla="*/ 7740 h 10000"/>
                  <a:gd name="connsiteX1360" fmla="*/ 3560 w 10000"/>
                  <a:gd name="connsiteY1360" fmla="*/ 7749 h 10000"/>
                  <a:gd name="connsiteX1361" fmla="*/ 3562 w 10000"/>
                  <a:gd name="connsiteY1361" fmla="*/ 7759 h 10000"/>
                  <a:gd name="connsiteX1362" fmla="*/ 3573 w 10000"/>
                  <a:gd name="connsiteY1362" fmla="*/ 7766 h 10000"/>
                  <a:gd name="connsiteX1363" fmla="*/ 3584 w 10000"/>
                  <a:gd name="connsiteY1363" fmla="*/ 7759 h 10000"/>
                  <a:gd name="connsiteX1364" fmla="*/ 3598 w 10000"/>
                  <a:gd name="connsiteY1364" fmla="*/ 7743 h 10000"/>
                  <a:gd name="connsiteX1365" fmla="*/ 3609 w 10000"/>
                  <a:gd name="connsiteY1365" fmla="*/ 7756 h 10000"/>
                  <a:gd name="connsiteX1366" fmla="*/ 3623 w 10000"/>
                  <a:gd name="connsiteY1366" fmla="*/ 7733 h 10000"/>
                  <a:gd name="connsiteX1367" fmla="*/ 3632 w 10000"/>
                  <a:gd name="connsiteY1367" fmla="*/ 7730 h 10000"/>
                  <a:gd name="connsiteX1368" fmla="*/ 3634 w 10000"/>
                  <a:gd name="connsiteY1368" fmla="*/ 7730 h 10000"/>
                  <a:gd name="connsiteX1369" fmla="*/ 3643 w 10000"/>
                  <a:gd name="connsiteY1369" fmla="*/ 7730 h 10000"/>
                  <a:gd name="connsiteX1370" fmla="*/ 3657 w 10000"/>
                  <a:gd name="connsiteY1370" fmla="*/ 7733 h 10000"/>
                  <a:gd name="connsiteX1371" fmla="*/ 3670 w 10000"/>
                  <a:gd name="connsiteY1371" fmla="*/ 7730 h 10000"/>
                  <a:gd name="connsiteX1372" fmla="*/ 3687 w 10000"/>
                  <a:gd name="connsiteY1372" fmla="*/ 7730 h 10000"/>
                  <a:gd name="connsiteX1373" fmla="*/ 3690 w 10000"/>
                  <a:gd name="connsiteY1373" fmla="*/ 7730 h 10000"/>
                  <a:gd name="connsiteX1374" fmla="*/ 3704 w 10000"/>
                  <a:gd name="connsiteY1374" fmla="*/ 7740 h 10000"/>
                  <a:gd name="connsiteX1375" fmla="*/ 3712 w 10000"/>
                  <a:gd name="connsiteY1375" fmla="*/ 7743 h 10000"/>
                  <a:gd name="connsiteX1376" fmla="*/ 3723 w 10000"/>
                  <a:gd name="connsiteY1376" fmla="*/ 7749 h 10000"/>
                  <a:gd name="connsiteX1377" fmla="*/ 3729 w 10000"/>
                  <a:gd name="connsiteY1377" fmla="*/ 7749 h 10000"/>
                  <a:gd name="connsiteX1378" fmla="*/ 3729 w 10000"/>
                  <a:gd name="connsiteY1378" fmla="*/ 7743 h 10000"/>
                  <a:gd name="connsiteX1379" fmla="*/ 3745 w 10000"/>
                  <a:gd name="connsiteY1379" fmla="*/ 7740 h 10000"/>
                  <a:gd name="connsiteX1380" fmla="*/ 3753 w 10000"/>
                  <a:gd name="connsiteY1380" fmla="*/ 7730 h 10000"/>
                  <a:gd name="connsiteX1381" fmla="*/ 3762 w 10000"/>
                  <a:gd name="connsiteY1381" fmla="*/ 7720 h 10000"/>
                  <a:gd name="connsiteX1382" fmla="*/ 3776 w 10000"/>
                  <a:gd name="connsiteY1382" fmla="*/ 7710 h 10000"/>
                  <a:gd name="connsiteX1383" fmla="*/ 3784 w 10000"/>
                  <a:gd name="connsiteY1383" fmla="*/ 7701 h 10000"/>
                  <a:gd name="connsiteX1384" fmla="*/ 3792 w 10000"/>
                  <a:gd name="connsiteY1384" fmla="*/ 7694 h 10000"/>
                  <a:gd name="connsiteX1385" fmla="*/ 3801 w 10000"/>
                  <a:gd name="connsiteY1385" fmla="*/ 7685 h 10000"/>
                  <a:gd name="connsiteX1386" fmla="*/ 3803 w 10000"/>
                  <a:gd name="connsiteY1386" fmla="*/ 7685 h 10000"/>
                  <a:gd name="connsiteX1387" fmla="*/ 3809 w 10000"/>
                  <a:gd name="connsiteY1387" fmla="*/ 7685 h 10000"/>
                  <a:gd name="connsiteX1388" fmla="*/ 3778 w 10000"/>
                  <a:gd name="connsiteY1388" fmla="*/ 7756 h 10000"/>
                  <a:gd name="connsiteX1389" fmla="*/ 3762 w 10000"/>
                  <a:gd name="connsiteY1389" fmla="*/ 7775 h 10000"/>
                  <a:gd name="connsiteX1390" fmla="*/ 3748 w 10000"/>
                  <a:gd name="connsiteY1390" fmla="*/ 7775 h 10000"/>
                  <a:gd name="connsiteX1391" fmla="*/ 3737 w 10000"/>
                  <a:gd name="connsiteY1391" fmla="*/ 7778 h 10000"/>
                  <a:gd name="connsiteX1392" fmla="*/ 3723 w 10000"/>
                  <a:gd name="connsiteY1392" fmla="*/ 7778 h 10000"/>
                  <a:gd name="connsiteX1393" fmla="*/ 3712 w 10000"/>
                  <a:gd name="connsiteY1393" fmla="*/ 8005 h 10000"/>
                  <a:gd name="connsiteX1394" fmla="*/ 3706 w 10000"/>
                  <a:gd name="connsiteY1394" fmla="*/ 8021 h 10000"/>
                  <a:gd name="connsiteX1395" fmla="*/ 3712 w 10000"/>
                  <a:gd name="connsiteY1395" fmla="*/ 8044 h 10000"/>
                  <a:gd name="connsiteX1396" fmla="*/ 3712 w 10000"/>
                  <a:gd name="connsiteY1396" fmla="*/ 8051 h 10000"/>
                  <a:gd name="connsiteX1397" fmla="*/ 3729 w 10000"/>
                  <a:gd name="connsiteY1397" fmla="*/ 8060 h 10000"/>
                  <a:gd name="connsiteX1398" fmla="*/ 3767 w 10000"/>
                  <a:gd name="connsiteY1398" fmla="*/ 8106 h 10000"/>
                  <a:gd name="connsiteX1399" fmla="*/ 3770 w 10000"/>
                  <a:gd name="connsiteY1399" fmla="*/ 8119 h 10000"/>
                  <a:gd name="connsiteX1400" fmla="*/ 3740 w 10000"/>
                  <a:gd name="connsiteY1400" fmla="*/ 8154 h 10000"/>
                  <a:gd name="connsiteX1401" fmla="*/ 3731 w 10000"/>
                  <a:gd name="connsiteY1401" fmla="*/ 8138 h 10000"/>
                  <a:gd name="connsiteX1402" fmla="*/ 3729 w 10000"/>
                  <a:gd name="connsiteY1402" fmla="*/ 8125 h 10000"/>
                  <a:gd name="connsiteX1403" fmla="*/ 3712 w 10000"/>
                  <a:gd name="connsiteY1403" fmla="*/ 8115 h 10000"/>
                  <a:gd name="connsiteX1404" fmla="*/ 3704 w 10000"/>
                  <a:gd name="connsiteY1404" fmla="*/ 8109 h 10000"/>
                  <a:gd name="connsiteX1405" fmla="*/ 3687 w 10000"/>
                  <a:gd name="connsiteY1405" fmla="*/ 8099 h 10000"/>
                  <a:gd name="connsiteX1406" fmla="*/ 3673 w 10000"/>
                  <a:gd name="connsiteY1406" fmla="*/ 8093 h 10000"/>
                  <a:gd name="connsiteX1407" fmla="*/ 3665 w 10000"/>
                  <a:gd name="connsiteY1407" fmla="*/ 8083 h 10000"/>
                  <a:gd name="connsiteX1408" fmla="*/ 3648 w 10000"/>
                  <a:gd name="connsiteY1408" fmla="*/ 8073 h 10000"/>
                  <a:gd name="connsiteX1409" fmla="*/ 3643 w 10000"/>
                  <a:gd name="connsiteY1409" fmla="*/ 8063 h 10000"/>
                  <a:gd name="connsiteX1410" fmla="*/ 3632 w 10000"/>
                  <a:gd name="connsiteY1410" fmla="*/ 8054 h 10000"/>
                  <a:gd name="connsiteX1411" fmla="*/ 3623 w 10000"/>
                  <a:gd name="connsiteY1411" fmla="*/ 8060 h 10000"/>
                  <a:gd name="connsiteX1412" fmla="*/ 3615 w 10000"/>
                  <a:gd name="connsiteY1412" fmla="*/ 8070 h 10000"/>
                  <a:gd name="connsiteX1413" fmla="*/ 3607 w 10000"/>
                  <a:gd name="connsiteY1413" fmla="*/ 8083 h 10000"/>
                  <a:gd name="connsiteX1414" fmla="*/ 3607 w 10000"/>
                  <a:gd name="connsiteY1414" fmla="*/ 8099 h 10000"/>
                  <a:gd name="connsiteX1415" fmla="*/ 3607 w 10000"/>
                  <a:gd name="connsiteY1415" fmla="*/ 8125 h 10000"/>
                  <a:gd name="connsiteX1416" fmla="*/ 3601 w 10000"/>
                  <a:gd name="connsiteY1416" fmla="*/ 8148 h 10000"/>
                  <a:gd name="connsiteX1417" fmla="*/ 3584 w 10000"/>
                  <a:gd name="connsiteY1417" fmla="*/ 8154 h 10000"/>
                  <a:gd name="connsiteX1418" fmla="*/ 3573 w 10000"/>
                  <a:gd name="connsiteY1418" fmla="*/ 8154 h 10000"/>
                  <a:gd name="connsiteX1419" fmla="*/ 3560 w 10000"/>
                  <a:gd name="connsiteY1419" fmla="*/ 8138 h 10000"/>
                  <a:gd name="connsiteX1420" fmla="*/ 3551 w 10000"/>
                  <a:gd name="connsiteY1420" fmla="*/ 8119 h 10000"/>
                  <a:gd name="connsiteX1421" fmla="*/ 3504 w 10000"/>
                  <a:gd name="connsiteY1421" fmla="*/ 8073 h 10000"/>
                  <a:gd name="connsiteX1422" fmla="*/ 3493 w 10000"/>
                  <a:gd name="connsiteY1422" fmla="*/ 8051 h 10000"/>
                  <a:gd name="connsiteX1423" fmla="*/ 3488 w 10000"/>
                  <a:gd name="connsiteY1423" fmla="*/ 8034 h 10000"/>
                  <a:gd name="connsiteX1424" fmla="*/ 3488 w 10000"/>
                  <a:gd name="connsiteY1424" fmla="*/ 8012 h 10000"/>
                  <a:gd name="connsiteX1425" fmla="*/ 3457 w 10000"/>
                  <a:gd name="connsiteY1425" fmla="*/ 7872 h 10000"/>
                  <a:gd name="connsiteX1426" fmla="*/ 3449 w 10000"/>
                  <a:gd name="connsiteY1426" fmla="*/ 7847 h 10000"/>
                  <a:gd name="connsiteX1427" fmla="*/ 3446 w 10000"/>
                  <a:gd name="connsiteY1427" fmla="*/ 7827 h 10000"/>
                  <a:gd name="connsiteX1428" fmla="*/ 3457 w 10000"/>
                  <a:gd name="connsiteY1428" fmla="*/ 7808 h 10000"/>
                  <a:gd name="connsiteX1429" fmla="*/ 3465 w 10000"/>
                  <a:gd name="connsiteY1429" fmla="*/ 7798 h 10000"/>
                  <a:gd name="connsiteX1430" fmla="*/ 3501 w 10000"/>
                  <a:gd name="connsiteY1430" fmla="*/ 7817 h 10000"/>
                  <a:gd name="connsiteX1431" fmla="*/ 3518 w 10000"/>
                  <a:gd name="connsiteY1431" fmla="*/ 7843 h 10000"/>
                  <a:gd name="connsiteX0" fmla="*/ 4324 w 10000"/>
                  <a:gd name="connsiteY0" fmla="*/ 1289 h 10000"/>
                  <a:gd name="connsiteX1" fmla="*/ 4296 w 10000"/>
                  <a:gd name="connsiteY1" fmla="*/ 1305 h 10000"/>
                  <a:gd name="connsiteX2" fmla="*/ 4285 w 10000"/>
                  <a:gd name="connsiteY2" fmla="*/ 1279 h 10000"/>
                  <a:gd name="connsiteX3" fmla="*/ 4244 w 10000"/>
                  <a:gd name="connsiteY3" fmla="*/ 1266 h 10000"/>
                  <a:gd name="connsiteX4" fmla="*/ 4208 w 10000"/>
                  <a:gd name="connsiteY4" fmla="*/ 1286 h 10000"/>
                  <a:gd name="connsiteX5" fmla="*/ 4172 w 10000"/>
                  <a:gd name="connsiteY5" fmla="*/ 1299 h 10000"/>
                  <a:gd name="connsiteX6" fmla="*/ 4150 w 10000"/>
                  <a:gd name="connsiteY6" fmla="*/ 1308 h 10000"/>
                  <a:gd name="connsiteX7" fmla="*/ 4139 w 10000"/>
                  <a:gd name="connsiteY7" fmla="*/ 1315 h 10000"/>
                  <a:gd name="connsiteX8" fmla="*/ 4125 w 10000"/>
                  <a:gd name="connsiteY8" fmla="*/ 1315 h 10000"/>
                  <a:gd name="connsiteX9" fmla="*/ 4119 w 10000"/>
                  <a:gd name="connsiteY9" fmla="*/ 1315 h 10000"/>
                  <a:gd name="connsiteX10" fmla="*/ 4111 w 10000"/>
                  <a:gd name="connsiteY10" fmla="*/ 1308 h 10000"/>
                  <a:gd name="connsiteX11" fmla="*/ 4100 w 10000"/>
                  <a:gd name="connsiteY11" fmla="*/ 1315 h 10000"/>
                  <a:gd name="connsiteX12" fmla="*/ 4075 w 10000"/>
                  <a:gd name="connsiteY12" fmla="*/ 1315 h 10000"/>
                  <a:gd name="connsiteX13" fmla="*/ 4058 w 10000"/>
                  <a:gd name="connsiteY13" fmla="*/ 1318 h 10000"/>
                  <a:gd name="connsiteX14" fmla="*/ 4044 w 10000"/>
                  <a:gd name="connsiteY14" fmla="*/ 1315 h 10000"/>
                  <a:gd name="connsiteX15" fmla="*/ 4042 w 10000"/>
                  <a:gd name="connsiteY15" fmla="*/ 1299 h 10000"/>
                  <a:gd name="connsiteX16" fmla="*/ 4014 w 10000"/>
                  <a:gd name="connsiteY16" fmla="*/ 1308 h 10000"/>
                  <a:gd name="connsiteX17" fmla="*/ 4011 w 10000"/>
                  <a:gd name="connsiteY17" fmla="*/ 1315 h 10000"/>
                  <a:gd name="connsiteX18" fmla="*/ 4011 w 10000"/>
                  <a:gd name="connsiteY18" fmla="*/ 1341 h 10000"/>
                  <a:gd name="connsiteX19" fmla="*/ 4019 w 10000"/>
                  <a:gd name="connsiteY19" fmla="*/ 1341 h 10000"/>
                  <a:gd name="connsiteX20" fmla="*/ 3997 w 10000"/>
                  <a:gd name="connsiteY20" fmla="*/ 1363 h 10000"/>
                  <a:gd name="connsiteX21" fmla="*/ 3986 w 10000"/>
                  <a:gd name="connsiteY21" fmla="*/ 1373 h 10000"/>
                  <a:gd name="connsiteX22" fmla="*/ 3981 w 10000"/>
                  <a:gd name="connsiteY22" fmla="*/ 1389 h 10000"/>
                  <a:gd name="connsiteX23" fmla="*/ 3981 w 10000"/>
                  <a:gd name="connsiteY23" fmla="*/ 1409 h 10000"/>
                  <a:gd name="connsiteX24" fmla="*/ 3981 w 10000"/>
                  <a:gd name="connsiteY24" fmla="*/ 1438 h 10000"/>
                  <a:gd name="connsiteX25" fmla="*/ 3961 w 10000"/>
                  <a:gd name="connsiteY25" fmla="*/ 1441 h 10000"/>
                  <a:gd name="connsiteX26" fmla="*/ 3942 w 10000"/>
                  <a:gd name="connsiteY26" fmla="*/ 1441 h 10000"/>
                  <a:gd name="connsiteX27" fmla="*/ 3914 w 10000"/>
                  <a:gd name="connsiteY27" fmla="*/ 1454 h 10000"/>
                  <a:gd name="connsiteX28" fmla="*/ 3892 w 10000"/>
                  <a:gd name="connsiteY28" fmla="*/ 1467 h 10000"/>
                  <a:gd name="connsiteX29" fmla="*/ 3867 w 10000"/>
                  <a:gd name="connsiteY29" fmla="*/ 1483 h 10000"/>
                  <a:gd name="connsiteX30" fmla="*/ 3845 w 10000"/>
                  <a:gd name="connsiteY30" fmla="*/ 1467 h 10000"/>
                  <a:gd name="connsiteX31" fmla="*/ 3850 w 10000"/>
                  <a:gd name="connsiteY31" fmla="*/ 1457 h 10000"/>
                  <a:gd name="connsiteX32" fmla="*/ 3864 w 10000"/>
                  <a:gd name="connsiteY32" fmla="*/ 1441 h 10000"/>
                  <a:gd name="connsiteX33" fmla="*/ 3859 w 10000"/>
                  <a:gd name="connsiteY33" fmla="*/ 1409 h 10000"/>
                  <a:gd name="connsiteX34" fmla="*/ 3842 w 10000"/>
                  <a:gd name="connsiteY34" fmla="*/ 1383 h 10000"/>
                  <a:gd name="connsiteX35" fmla="*/ 3825 w 10000"/>
                  <a:gd name="connsiteY35" fmla="*/ 1360 h 10000"/>
                  <a:gd name="connsiteX36" fmla="*/ 3809 w 10000"/>
                  <a:gd name="connsiteY36" fmla="*/ 1318 h 10000"/>
                  <a:gd name="connsiteX37" fmla="*/ 3787 w 10000"/>
                  <a:gd name="connsiteY37" fmla="*/ 1289 h 10000"/>
                  <a:gd name="connsiteX38" fmla="*/ 3759 w 10000"/>
                  <a:gd name="connsiteY38" fmla="*/ 1266 h 10000"/>
                  <a:gd name="connsiteX39" fmla="*/ 3740 w 10000"/>
                  <a:gd name="connsiteY39" fmla="*/ 1256 h 10000"/>
                  <a:gd name="connsiteX40" fmla="*/ 3715 w 10000"/>
                  <a:gd name="connsiteY40" fmla="*/ 1250 h 10000"/>
                  <a:gd name="connsiteX41" fmla="*/ 3687 w 10000"/>
                  <a:gd name="connsiteY41" fmla="*/ 1256 h 10000"/>
                  <a:gd name="connsiteX42" fmla="*/ 3681 w 10000"/>
                  <a:gd name="connsiteY42" fmla="*/ 1260 h 10000"/>
                  <a:gd name="connsiteX43" fmla="*/ 3670 w 10000"/>
                  <a:gd name="connsiteY43" fmla="*/ 1295 h 10000"/>
                  <a:gd name="connsiteX44" fmla="*/ 3651 w 10000"/>
                  <a:gd name="connsiteY44" fmla="*/ 1305 h 10000"/>
                  <a:gd name="connsiteX45" fmla="*/ 3640 w 10000"/>
                  <a:gd name="connsiteY45" fmla="*/ 1308 h 10000"/>
                  <a:gd name="connsiteX46" fmla="*/ 3626 w 10000"/>
                  <a:gd name="connsiteY46" fmla="*/ 1308 h 10000"/>
                  <a:gd name="connsiteX47" fmla="*/ 3632 w 10000"/>
                  <a:gd name="connsiteY47" fmla="*/ 1276 h 10000"/>
                  <a:gd name="connsiteX48" fmla="*/ 3609 w 10000"/>
                  <a:gd name="connsiteY48" fmla="*/ 1289 h 10000"/>
                  <a:gd name="connsiteX49" fmla="*/ 3593 w 10000"/>
                  <a:gd name="connsiteY49" fmla="*/ 1286 h 10000"/>
                  <a:gd name="connsiteX50" fmla="*/ 3590 w 10000"/>
                  <a:gd name="connsiteY50" fmla="*/ 1256 h 10000"/>
                  <a:gd name="connsiteX51" fmla="*/ 3584 w 10000"/>
                  <a:gd name="connsiteY51" fmla="*/ 1237 h 10000"/>
                  <a:gd name="connsiteX52" fmla="*/ 3573 w 10000"/>
                  <a:gd name="connsiteY52" fmla="*/ 1237 h 10000"/>
                  <a:gd name="connsiteX53" fmla="*/ 3554 w 10000"/>
                  <a:gd name="connsiteY53" fmla="*/ 1227 h 10000"/>
                  <a:gd name="connsiteX54" fmla="*/ 3546 w 10000"/>
                  <a:gd name="connsiteY54" fmla="*/ 1192 h 10000"/>
                  <a:gd name="connsiteX55" fmla="*/ 3529 w 10000"/>
                  <a:gd name="connsiteY55" fmla="*/ 1176 h 10000"/>
                  <a:gd name="connsiteX56" fmla="*/ 3512 w 10000"/>
                  <a:gd name="connsiteY56" fmla="*/ 1182 h 10000"/>
                  <a:gd name="connsiteX57" fmla="*/ 3485 w 10000"/>
                  <a:gd name="connsiteY57" fmla="*/ 1182 h 10000"/>
                  <a:gd name="connsiteX58" fmla="*/ 3463 w 10000"/>
                  <a:gd name="connsiteY58" fmla="*/ 1176 h 10000"/>
                  <a:gd name="connsiteX59" fmla="*/ 3449 w 10000"/>
                  <a:gd name="connsiteY59" fmla="*/ 1182 h 10000"/>
                  <a:gd name="connsiteX60" fmla="*/ 3432 w 10000"/>
                  <a:gd name="connsiteY60" fmla="*/ 1192 h 10000"/>
                  <a:gd name="connsiteX61" fmla="*/ 3454 w 10000"/>
                  <a:gd name="connsiteY61" fmla="*/ 1205 h 10000"/>
                  <a:gd name="connsiteX62" fmla="*/ 3463 w 10000"/>
                  <a:gd name="connsiteY62" fmla="*/ 1205 h 10000"/>
                  <a:gd name="connsiteX63" fmla="*/ 3488 w 10000"/>
                  <a:gd name="connsiteY63" fmla="*/ 1205 h 10000"/>
                  <a:gd name="connsiteX64" fmla="*/ 3488 w 10000"/>
                  <a:gd name="connsiteY64" fmla="*/ 1218 h 10000"/>
                  <a:gd name="connsiteX65" fmla="*/ 3493 w 10000"/>
                  <a:gd name="connsiteY65" fmla="*/ 1247 h 10000"/>
                  <a:gd name="connsiteX66" fmla="*/ 3512 w 10000"/>
                  <a:gd name="connsiteY66" fmla="*/ 1247 h 10000"/>
                  <a:gd name="connsiteX67" fmla="*/ 3518 w 10000"/>
                  <a:gd name="connsiteY67" fmla="*/ 1250 h 10000"/>
                  <a:gd name="connsiteX68" fmla="*/ 3521 w 10000"/>
                  <a:gd name="connsiteY68" fmla="*/ 1276 h 10000"/>
                  <a:gd name="connsiteX69" fmla="*/ 3543 w 10000"/>
                  <a:gd name="connsiteY69" fmla="*/ 1295 h 10000"/>
                  <a:gd name="connsiteX70" fmla="*/ 3546 w 10000"/>
                  <a:gd name="connsiteY70" fmla="*/ 1305 h 10000"/>
                  <a:gd name="connsiteX71" fmla="*/ 3543 w 10000"/>
                  <a:gd name="connsiteY71" fmla="*/ 1315 h 10000"/>
                  <a:gd name="connsiteX72" fmla="*/ 3543 w 10000"/>
                  <a:gd name="connsiteY72" fmla="*/ 1331 h 10000"/>
                  <a:gd name="connsiteX73" fmla="*/ 3554 w 10000"/>
                  <a:gd name="connsiteY73" fmla="*/ 1324 h 10000"/>
                  <a:gd name="connsiteX74" fmla="*/ 3560 w 10000"/>
                  <a:gd name="connsiteY74" fmla="*/ 1331 h 10000"/>
                  <a:gd name="connsiteX75" fmla="*/ 3582 w 10000"/>
                  <a:gd name="connsiteY75" fmla="*/ 1344 h 10000"/>
                  <a:gd name="connsiteX76" fmla="*/ 3598 w 10000"/>
                  <a:gd name="connsiteY76" fmla="*/ 1380 h 10000"/>
                  <a:gd name="connsiteX77" fmla="*/ 3607 w 10000"/>
                  <a:gd name="connsiteY77" fmla="*/ 1389 h 10000"/>
                  <a:gd name="connsiteX78" fmla="*/ 3623 w 10000"/>
                  <a:gd name="connsiteY78" fmla="*/ 1409 h 10000"/>
                  <a:gd name="connsiteX79" fmla="*/ 3634 w 10000"/>
                  <a:gd name="connsiteY79" fmla="*/ 1438 h 10000"/>
                  <a:gd name="connsiteX80" fmla="*/ 3632 w 10000"/>
                  <a:gd name="connsiteY80" fmla="*/ 1454 h 10000"/>
                  <a:gd name="connsiteX81" fmla="*/ 3618 w 10000"/>
                  <a:gd name="connsiteY81" fmla="*/ 1438 h 10000"/>
                  <a:gd name="connsiteX82" fmla="*/ 3598 w 10000"/>
                  <a:gd name="connsiteY82" fmla="*/ 1428 h 10000"/>
                  <a:gd name="connsiteX83" fmla="*/ 3582 w 10000"/>
                  <a:gd name="connsiteY83" fmla="*/ 1402 h 10000"/>
                  <a:gd name="connsiteX84" fmla="*/ 3562 w 10000"/>
                  <a:gd name="connsiteY84" fmla="*/ 1399 h 10000"/>
                  <a:gd name="connsiteX85" fmla="*/ 3546 w 10000"/>
                  <a:gd name="connsiteY85" fmla="*/ 1383 h 10000"/>
                  <a:gd name="connsiteX86" fmla="*/ 3510 w 10000"/>
                  <a:gd name="connsiteY86" fmla="*/ 1360 h 10000"/>
                  <a:gd name="connsiteX87" fmla="*/ 3485 w 10000"/>
                  <a:gd name="connsiteY87" fmla="*/ 1344 h 10000"/>
                  <a:gd name="connsiteX88" fmla="*/ 3454 w 10000"/>
                  <a:gd name="connsiteY88" fmla="*/ 1334 h 10000"/>
                  <a:gd name="connsiteX89" fmla="*/ 3429 w 10000"/>
                  <a:gd name="connsiteY89" fmla="*/ 1315 h 10000"/>
                  <a:gd name="connsiteX90" fmla="*/ 3416 w 10000"/>
                  <a:gd name="connsiteY90" fmla="*/ 1308 h 10000"/>
                  <a:gd name="connsiteX91" fmla="*/ 3399 w 10000"/>
                  <a:gd name="connsiteY91" fmla="*/ 1305 h 10000"/>
                  <a:gd name="connsiteX92" fmla="*/ 3382 w 10000"/>
                  <a:gd name="connsiteY92" fmla="*/ 1286 h 10000"/>
                  <a:gd name="connsiteX93" fmla="*/ 3380 w 10000"/>
                  <a:gd name="connsiteY93" fmla="*/ 1266 h 10000"/>
                  <a:gd name="connsiteX94" fmla="*/ 3388 w 10000"/>
                  <a:gd name="connsiteY94" fmla="*/ 1256 h 10000"/>
                  <a:gd name="connsiteX95" fmla="*/ 3407 w 10000"/>
                  <a:gd name="connsiteY95" fmla="*/ 1256 h 10000"/>
                  <a:gd name="connsiteX96" fmla="*/ 3396 w 10000"/>
                  <a:gd name="connsiteY96" fmla="*/ 1227 h 10000"/>
                  <a:gd name="connsiteX97" fmla="*/ 3382 w 10000"/>
                  <a:gd name="connsiteY97" fmla="*/ 1227 h 10000"/>
                  <a:gd name="connsiteX98" fmla="*/ 3360 w 10000"/>
                  <a:gd name="connsiteY98" fmla="*/ 1221 h 10000"/>
                  <a:gd name="connsiteX99" fmla="*/ 3349 w 10000"/>
                  <a:gd name="connsiteY99" fmla="*/ 1231 h 10000"/>
                  <a:gd name="connsiteX100" fmla="*/ 3352 w 10000"/>
                  <a:gd name="connsiteY100" fmla="*/ 1247 h 10000"/>
                  <a:gd name="connsiteX101" fmla="*/ 3341 w 10000"/>
                  <a:gd name="connsiteY101" fmla="*/ 1237 h 10000"/>
                  <a:gd name="connsiteX102" fmla="*/ 3335 w 10000"/>
                  <a:gd name="connsiteY102" fmla="*/ 1231 h 10000"/>
                  <a:gd name="connsiteX103" fmla="*/ 3307 w 10000"/>
                  <a:gd name="connsiteY103" fmla="*/ 1227 h 10000"/>
                  <a:gd name="connsiteX104" fmla="*/ 3294 w 10000"/>
                  <a:gd name="connsiteY104" fmla="*/ 1221 h 10000"/>
                  <a:gd name="connsiteX105" fmla="*/ 3271 w 10000"/>
                  <a:gd name="connsiteY105" fmla="*/ 1211 h 10000"/>
                  <a:gd name="connsiteX106" fmla="*/ 3252 w 10000"/>
                  <a:gd name="connsiteY106" fmla="*/ 1195 h 10000"/>
                  <a:gd name="connsiteX107" fmla="*/ 3235 w 10000"/>
                  <a:gd name="connsiteY107" fmla="*/ 1195 h 10000"/>
                  <a:gd name="connsiteX108" fmla="*/ 3235 w 10000"/>
                  <a:gd name="connsiteY108" fmla="*/ 1205 h 10000"/>
                  <a:gd name="connsiteX109" fmla="*/ 3219 w 10000"/>
                  <a:gd name="connsiteY109" fmla="*/ 1231 h 10000"/>
                  <a:gd name="connsiteX110" fmla="*/ 3213 w 10000"/>
                  <a:gd name="connsiteY110" fmla="*/ 1231 h 10000"/>
                  <a:gd name="connsiteX111" fmla="*/ 3183 w 10000"/>
                  <a:gd name="connsiteY111" fmla="*/ 1221 h 10000"/>
                  <a:gd name="connsiteX112" fmla="*/ 3175 w 10000"/>
                  <a:gd name="connsiteY112" fmla="*/ 1227 h 10000"/>
                  <a:gd name="connsiteX113" fmla="*/ 3163 w 10000"/>
                  <a:gd name="connsiteY113" fmla="*/ 1237 h 10000"/>
                  <a:gd name="connsiteX114" fmla="*/ 3158 w 10000"/>
                  <a:gd name="connsiteY114" fmla="*/ 1260 h 10000"/>
                  <a:gd name="connsiteX115" fmla="*/ 3158 w 10000"/>
                  <a:gd name="connsiteY115" fmla="*/ 1276 h 10000"/>
                  <a:gd name="connsiteX116" fmla="*/ 3163 w 10000"/>
                  <a:gd name="connsiteY116" fmla="*/ 1295 h 10000"/>
                  <a:gd name="connsiteX117" fmla="*/ 3166 w 10000"/>
                  <a:gd name="connsiteY117" fmla="*/ 1308 h 10000"/>
                  <a:gd name="connsiteX118" fmla="*/ 3158 w 10000"/>
                  <a:gd name="connsiteY118" fmla="*/ 1315 h 10000"/>
                  <a:gd name="connsiteX119" fmla="*/ 3133 w 10000"/>
                  <a:gd name="connsiteY119" fmla="*/ 1299 h 10000"/>
                  <a:gd name="connsiteX120" fmla="*/ 3114 w 10000"/>
                  <a:gd name="connsiteY120" fmla="*/ 1276 h 10000"/>
                  <a:gd name="connsiteX121" fmla="*/ 3078 w 10000"/>
                  <a:gd name="connsiteY121" fmla="*/ 1240 h 10000"/>
                  <a:gd name="connsiteX122" fmla="*/ 3044 w 10000"/>
                  <a:gd name="connsiteY122" fmla="*/ 1227 h 10000"/>
                  <a:gd name="connsiteX123" fmla="*/ 3033 w 10000"/>
                  <a:gd name="connsiteY123" fmla="*/ 1231 h 10000"/>
                  <a:gd name="connsiteX124" fmla="*/ 3036 w 10000"/>
                  <a:gd name="connsiteY124" fmla="*/ 1256 h 10000"/>
                  <a:gd name="connsiteX125" fmla="*/ 3044 w 10000"/>
                  <a:gd name="connsiteY125" fmla="*/ 1266 h 10000"/>
                  <a:gd name="connsiteX126" fmla="*/ 3044 w 10000"/>
                  <a:gd name="connsiteY126" fmla="*/ 1276 h 10000"/>
                  <a:gd name="connsiteX127" fmla="*/ 3036 w 10000"/>
                  <a:gd name="connsiteY127" fmla="*/ 1276 h 10000"/>
                  <a:gd name="connsiteX128" fmla="*/ 3028 w 10000"/>
                  <a:gd name="connsiteY128" fmla="*/ 1266 h 10000"/>
                  <a:gd name="connsiteX129" fmla="*/ 3025 w 10000"/>
                  <a:gd name="connsiteY129" fmla="*/ 1256 h 10000"/>
                  <a:gd name="connsiteX130" fmla="*/ 3008 w 10000"/>
                  <a:gd name="connsiteY130" fmla="*/ 1205 h 10000"/>
                  <a:gd name="connsiteX131" fmla="*/ 3000 w 10000"/>
                  <a:gd name="connsiteY131" fmla="*/ 1192 h 10000"/>
                  <a:gd name="connsiteX132" fmla="*/ 2994 w 10000"/>
                  <a:gd name="connsiteY132" fmla="*/ 1176 h 10000"/>
                  <a:gd name="connsiteX133" fmla="*/ 2986 w 10000"/>
                  <a:gd name="connsiteY133" fmla="*/ 1182 h 10000"/>
                  <a:gd name="connsiteX134" fmla="*/ 2981 w 10000"/>
                  <a:gd name="connsiteY134" fmla="*/ 1192 h 10000"/>
                  <a:gd name="connsiteX135" fmla="*/ 2970 w 10000"/>
                  <a:gd name="connsiteY135" fmla="*/ 1201 h 10000"/>
                  <a:gd name="connsiteX136" fmla="*/ 2956 w 10000"/>
                  <a:gd name="connsiteY136" fmla="*/ 1218 h 10000"/>
                  <a:gd name="connsiteX137" fmla="*/ 2939 w 10000"/>
                  <a:gd name="connsiteY137" fmla="*/ 1240 h 10000"/>
                  <a:gd name="connsiteX138" fmla="*/ 2928 w 10000"/>
                  <a:gd name="connsiteY138" fmla="*/ 1247 h 10000"/>
                  <a:gd name="connsiteX139" fmla="*/ 2922 w 10000"/>
                  <a:gd name="connsiteY139" fmla="*/ 1250 h 10000"/>
                  <a:gd name="connsiteX140" fmla="*/ 2911 w 10000"/>
                  <a:gd name="connsiteY140" fmla="*/ 1250 h 10000"/>
                  <a:gd name="connsiteX141" fmla="*/ 2884 w 10000"/>
                  <a:gd name="connsiteY141" fmla="*/ 1247 h 10000"/>
                  <a:gd name="connsiteX142" fmla="*/ 2864 w 10000"/>
                  <a:gd name="connsiteY142" fmla="*/ 1237 h 10000"/>
                  <a:gd name="connsiteX143" fmla="*/ 2848 w 10000"/>
                  <a:gd name="connsiteY143" fmla="*/ 1231 h 10000"/>
                  <a:gd name="connsiteX144" fmla="*/ 2834 w 10000"/>
                  <a:gd name="connsiteY144" fmla="*/ 1227 h 10000"/>
                  <a:gd name="connsiteX145" fmla="*/ 2831 w 10000"/>
                  <a:gd name="connsiteY145" fmla="*/ 1227 h 10000"/>
                  <a:gd name="connsiteX146" fmla="*/ 2831 w 10000"/>
                  <a:gd name="connsiteY146" fmla="*/ 1221 h 10000"/>
                  <a:gd name="connsiteX147" fmla="*/ 2825 w 10000"/>
                  <a:gd name="connsiteY147" fmla="*/ 1205 h 10000"/>
                  <a:gd name="connsiteX148" fmla="*/ 2823 w 10000"/>
                  <a:gd name="connsiteY148" fmla="*/ 1192 h 10000"/>
                  <a:gd name="connsiteX149" fmla="*/ 2817 w 10000"/>
                  <a:gd name="connsiteY149" fmla="*/ 1182 h 10000"/>
                  <a:gd name="connsiteX150" fmla="*/ 2814 w 10000"/>
                  <a:gd name="connsiteY150" fmla="*/ 1176 h 10000"/>
                  <a:gd name="connsiteX151" fmla="*/ 2792 w 10000"/>
                  <a:gd name="connsiteY151" fmla="*/ 1172 h 10000"/>
                  <a:gd name="connsiteX152" fmla="*/ 2759 w 10000"/>
                  <a:gd name="connsiteY152" fmla="*/ 1156 h 10000"/>
                  <a:gd name="connsiteX153" fmla="*/ 2734 w 10000"/>
                  <a:gd name="connsiteY153" fmla="*/ 1143 h 10000"/>
                  <a:gd name="connsiteX154" fmla="*/ 2695 w 10000"/>
                  <a:gd name="connsiteY154" fmla="*/ 1124 h 10000"/>
                  <a:gd name="connsiteX155" fmla="*/ 2670 w 10000"/>
                  <a:gd name="connsiteY155" fmla="*/ 1108 h 10000"/>
                  <a:gd name="connsiteX156" fmla="*/ 2645 w 10000"/>
                  <a:gd name="connsiteY156" fmla="*/ 1091 h 10000"/>
                  <a:gd name="connsiteX157" fmla="*/ 2618 w 10000"/>
                  <a:gd name="connsiteY157" fmla="*/ 1088 h 10000"/>
                  <a:gd name="connsiteX158" fmla="*/ 2576 w 10000"/>
                  <a:gd name="connsiteY158" fmla="*/ 1088 h 10000"/>
                  <a:gd name="connsiteX159" fmla="*/ 2551 w 10000"/>
                  <a:gd name="connsiteY159" fmla="*/ 1091 h 10000"/>
                  <a:gd name="connsiteX160" fmla="*/ 2521 w 10000"/>
                  <a:gd name="connsiteY160" fmla="*/ 1098 h 10000"/>
                  <a:gd name="connsiteX161" fmla="*/ 2493 w 10000"/>
                  <a:gd name="connsiteY161" fmla="*/ 1104 h 10000"/>
                  <a:gd name="connsiteX162" fmla="*/ 2468 w 10000"/>
                  <a:gd name="connsiteY162" fmla="*/ 1108 h 10000"/>
                  <a:gd name="connsiteX163" fmla="*/ 2404 w 10000"/>
                  <a:gd name="connsiteY163" fmla="*/ 1124 h 10000"/>
                  <a:gd name="connsiteX164" fmla="*/ 2366 w 10000"/>
                  <a:gd name="connsiteY164" fmla="*/ 1133 h 10000"/>
                  <a:gd name="connsiteX165" fmla="*/ 2346 w 10000"/>
                  <a:gd name="connsiteY165" fmla="*/ 1137 h 10000"/>
                  <a:gd name="connsiteX166" fmla="*/ 2294 w 10000"/>
                  <a:gd name="connsiteY166" fmla="*/ 1146 h 10000"/>
                  <a:gd name="connsiteX167" fmla="*/ 2249 w 10000"/>
                  <a:gd name="connsiteY167" fmla="*/ 1156 h 10000"/>
                  <a:gd name="connsiteX168" fmla="*/ 2230 w 10000"/>
                  <a:gd name="connsiteY168" fmla="*/ 1156 h 10000"/>
                  <a:gd name="connsiteX169" fmla="*/ 2222 w 10000"/>
                  <a:gd name="connsiteY169" fmla="*/ 1163 h 10000"/>
                  <a:gd name="connsiteX170" fmla="*/ 2194 w 10000"/>
                  <a:gd name="connsiteY170" fmla="*/ 1163 h 10000"/>
                  <a:gd name="connsiteX171" fmla="*/ 2172 w 10000"/>
                  <a:gd name="connsiteY171" fmla="*/ 1163 h 10000"/>
                  <a:gd name="connsiteX172" fmla="*/ 2147 w 10000"/>
                  <a:gd name="connsiteY172" fmla="*/ 1166 h 10000"/>
                  <a:gd name="connsiteX173" fmla="*/ 2108 w 10000"/>
                  <a:gd name="connsiteY173" fmla="*/ 1166 h 10000"/>
                  <a:gd name="connsiteX174" fmla="*/ 2083 w 10000"/>
                  <a:gd name="connsiteY174" fmla="*/ 1156 h 10000"/>
                  <a:gd name="connsiteX175" fmla="*/ 2042 w 10000"/>
                  <a:gd name="connsiteY175" fmla="*/ 1143 h 10000"/>
                  <a:gd name="connsiteX176" fmla="*/ 2011 w 10000"/>
                  <a:gd name="connsiteY176" fmla="*/ 1143 h 10000"/>
                  <a:gd name="connsiteX177" fmla="*/ 1994 w 10000"/>
                  <a:gd name="connsiteY177" fmla="*/ 1146 h 10000"/>
                  <a:gd name="connsiteX178" fmla="*/ 1967 w 10000"/>
                  <a:gd name="connsiteY178" fmla="*/ 1156 h 10000"/>
                  <a:gd name="connsiteX179" fmla="*/ 1903 w 10000"/>
                  <a:gd name="connsiteY179" fmla="*/ 1176 h 10000"/>
                  <a:gd name="connsiteX180" fmla="*/ 1873 w 10000"/>
                  <a:gd name="connsiteY180" fmla="*/ 1182 h 10000"/>
                  <a:gd name="connsiteX181" fmla="*/ 1850 w 10000"/>
                  <a:gd name="connsiteY181" fmla="*/ 1185 h 10000"/>
                  <a:gd name="connsiteX182" fmla="*/ 1842 w 10000"/>
                  <a:gd name="connsiteY182" fmla="*/ 1192 h 10000"/>
                  <a:gd name="connsiteX183" fmla="*/ 1823 w 10000"/>
                  <a:gd name="connsiteY183" fmla="*/ 1195 h 10000"/>
                  <a:gd name="connsiteX184" fmla="*/ 1814 w 10000"/>
                  <a:gd name="connsiteY184" fmla="*/ 1201 h 10000"/>
                  <a:gd name="connsiteX185" fmla="*/ 1792 w 10000"/>
                  <a:gd name="connsiteY185" fmla="*/ 1218 h 10000"/>
                  <a:gd name="connsiteX186" fmla="*/ 1767 w 10000"/>
                  <a:gd name="connsiteY186" fmla="*/ 1231 h 10000"/>
                  <a:gd name="connsiteX187" fmla="*/ 1717 w 10000"/>
                  <a:gd name="connsiteY187" fmla="*/ 1266 h 10000"/>
                  <a:gd name="connsiteX188" fmla="*/ 1695 w 10000"/>
                  <a:gd name="connsiteY188" fmla="*/ 1279 h 10000"/>
                  <a:gd name="connsiteX189" fmla="*/ 1654 w 10000"/>
                  <a:gd name="connsiteY189" fmla="*/ 1308 h 10000"/>
                  <a:gd name="connsiteX190" fmla="*/ 1620 w 10000"/>
                  <a:gd name="connsiteY190" fmla="*/ 1334 h 10000"/>
                  <a:gd name="connsiteX191" fmla="*/ 1590 w 10000"/>
                  <a:gd name="connsiteY191" fmla="*/ 1360 h 10000"/>
                  <a:gd name="connsiteX192" fmla="*/ 1565 w 10000"/>
                  <a:gd name="connsiteY192" fmla="*/ 1380 h 10000"/>
                  <a:gd name="connsiteX193" fmla="*/ 1532 w 10000"/>
                  <a:gd name="connsiteY193" fmla="*/ 1402 h 10000"/>
                  <a:gd name="connsiteX194" fmla="*/ 1501 w 10000"/>
                  <a:gd name="connsiteY194" fmla="*/ 1418 h 10000"/>
                  <a:gd name="connsiteX195" fmla="*/ 1460 w 10000"/>
                  <a:gd name="connsiteY195" fmla="*/ 1438 h 10000"/>
                  <a:gd name="connsiteX196" fmla="*/ 1435 w 10000"/>
                  <a:gd name="connsiteY196" fmla="*/ 1454 h 10000"/>
                  <a:gd name="connsiteX197" fmla="*/ 1421 w 10000"/>
                  <a:gd name="connsiteY197" fmla="*/ 1464 h 10000"/>
                  <a:gd name="connsiteX198" fmla="*/ 1380 w 10000"/>
                  <a:gd name="connsiteY198" fmla="*/ 1473 h 10000"/>
                  <a:gd name="connsiteX199" fmla="*/ 1324 w 10000"/>
                  <a:gd name="connsiteY199" fmla="*/ 1477 h 10000"/>
                  <a:gd name="connsiteX200" fmla="*/ 1274 w 10000"/>
                  <a:gd name="connsiteY200" fmla="*/ 1483 h 10000"/>
                  <a:gd name="connsiteX201" fmla="*/ 1244 w 10000"/>
                  <a:gd name="connsiteY201" fmla="*/ 1486 h 10000"/>
                  <a:gd name="connsiteX202" fmla="*/ 1233 w 10000"/>
                  <a:gd name="connsiteY202" fmla="*/ 1486 h 10000"/>
                  <a:gd name="connsiteX203" fmla="*/ 1197 w 10000"/>
                  <a:gd name="connsiteY203" fmla="*/ 1493 h 10000"/>
                  <a:gd name="connsiteX204" fmla="*/ 1180 w 10000"/>
                  <a:gd name="connsiteY204" fmla="*/ 1496 h 10000"/>
                  <a:gd name="connsiteX205" fmla="*/ 1169 w 10000"/>
                  <a:gd name="connsiteY205" fmla="*/ 1496 h 10000"/>
                  <a:gd name="connsiteX206" fmla="*/ 1161 w 10000"/>
                  <a:gd name="connsiteY206" fmla="*/ 1503 h 10000"/>
                  <a:gd name="connsiteX207" fmla="*/ 1155 w 10000"/>
                  <a:gd name="connsiteY207" fmla="*/ 1503 h 10000"/>
                  <a:gd name="connsiteX208" fmla="*/ 501 w 10000"/>
                  <a:gd name="connsiteY208" fmla="*/ 2277 h 10000"/>
                  <a:gd name="connsiteX209" fmla="*/ 396 w 10000"/>
                  <a:gd name="connsiteY209" fmla="*/ 2532 h 10000"/>
                  <a:gd name="connsiteX210" fmla="*/ 324 w 10000"/>
                  <a:gd name="connsiteY210" fmla="*/ 2759 h 10000"/>
                  <a:gd name="connsiteX211" fmla="*/ 274 w 10000"/>
                  <a:gd name="connsiteY211" fmla="*/ 2866 h 10000"/>
                  <a:gd name="connsiteX212" fmla="*/ 202 w 10000"/>
                  <a:gd name="connsiteY212" fmla="*/ 3008 h 10000"/>
                  <a:gd name="connsiteX213" fmla="*/ 211 w 10000"/>
                  <a:gd name="connsiteY213" fmla="*/ 3177 h 10000"/>
                  <a:gd name="connsiteX214" fmla="*/ 235 w 10000"/>
                  <a:gd name="connsiteY214" fmla="*/ 3368 h 10000"/>
                  <a:gd name="connsiteX215" fmla="*/ 266 w 10000"/>
                  <a:gd name="connsiteY215" fmla="*/ 3595 h 10000"/>
                  <a:gd name="connsiteX216" fmla="*/ 299 w 10000"/>
                  <a:gd name="connsiteY216" fmla="*/ 3831 h 10000"/>
                  <a:gd name="connsiteX217" fmla="*/ 305 w 10000"/>
                  <a:gd name="connsiteY217" fmla="*/ 3863 h 10000"/>
                  <a:gd name="connsiteX218" fmla="*/ 341 w 10000"/>
                  <a:gd name="connsiteY218" fmla="*/ 3941 h 10000"/>
                  <a:gd name="connsiteX219" fmla="*/ 186 w 10000"/>
                  <a:gd name="connsiteY219" fmla="*/ 3935 h 10000"/>
                  <a:gd name="connsiteX220" fmla="*/ 30 w 10000"/>
                  <a:gd name="connsiteY220" fmla="*/ 3925 h 10000"/>
                  <a:gd name="connsiteX221" fmla="*/ 0 w 10000"/>
                  <a:gd name="connsiteY221" fmla="*/ 4054 h 10000"/>
                  <a:gd name="connsiteX222" fmla="*/ 14 w 10000"/>
                  <a:gd name="connsiteY222" fmla="*/ 4152 h 10000"/>
                  <a:gd name="connsiteX223" fmla="*/ 22 w 10000"/>
                  <a:gd name="connsiteY223" fmla="*/ 4242 h 10000"/>
                  <a:gd name="connsiteX224" fmla="*/ 30 w 10000"/>
                  <a:gd name="connsiteY224" fmla="*/ 4291 h 10000"/>
                  <a:gd name="connsiteX225" fmla="*/ 102 w 10000"/>
                  <a:gd name="connsiteY225" fmla="*/ 4271 h 10000"/>
                  <a:gd name="connsiteX226" fmla="*/ 155 w 10000"/>
                  <a:gd name="connsiteY226" fmla="*/ 4262 h 10000"/>
                  <a:gd name="connsiteX227" fmla="*/ 410 w 10000"/>
                  <a:gd name="connsiteY227" fmla="*/ 4255 h 10000"/>
                  <a:gd name="connsiteX228" fmla="*/ 418 w 10000"/>
                  <a:gd name="connsiteY228" fmla="*/ 4385 h 10000"/>
                  <a:gd name="connsiteX229" fmla="*/ 429 w 10000"/>
                  <a:gd name="connsiteY229" fmla="*/ 4543 h 10000"/>
                  <a:gd name="connsiteX230" fmla="*/ 443 w 10000"/>
                  <a:gd name="connsiteY230" fmla="*/ 4585 h 10000"/>
                  <a:gd name="connsiteX231" fmla="*/ 465 w 10000"/>
                  <a:gd name="connsiteY231" fmla="*/ 4611 h 10000"/>
                  <a:gd name="connsiteX232" fmla="*/ 468 w 10000"/>
                  <a:gd name="connsiteY232" fmla="*/ 4621 h 10000"/>
                  <a:gd name="connsiteX233" fmla="*/ 474 w 10000"/>
                  <a:gd name="connsiteY233" fmla="*/ 4679 h 10000"/>
                  <a:gd name="connsiteX234" fmla="*/ 554 w 10000"/>
                  <a:gd name="connsiteY234" fmla="*/ 4738 h 10000"/>
                  <a:gd name="connsiteX235" fmla="*/ 637 w 10000"/>
                  <a:gd name="connsiteY235" fmla="*/ 4809 h 10000"/>
                  <a:gd name="connsiteX236" fmla="*/ 704 w 10000"/>
                  <a:gd name="connsiteY236" fmla="*/ 4851 h 10000"/>
                  <a:gd name="connsiteX237" fmla="*/ 740 w 10000"/>
                  <a:gd name="connsiteY237" fmla="*/ 4893 h 10000"/>
                  <a:gd name="connsiteX238" fmla="*/ 756 w 10000"/>
                  <a:gd name="connsiteY238" fmla="*/ 4896 h 10000"/>
                  <a:gd name="connsiteX239" fmla="*/ 767 w 10000"/>
                  <a:gd name="connsiteY239" fmla="*/ 4880 h 10000"/>
                  <a:gd name="connsiteX240" fmla="*/ 806 w 10000"/>
                  <a:gd name="connsiteY240" fmla="*/ 4945 h 10000"/>
                  <a:gd name="connsiteX241" fmla="*/ 886 w 10000"/>
                  <a:gd name="connsiteY241" fmla="*/ 5078 h 10000"/>
                  <a:gd name="connsiteX242" fmla="*/ 911 w 10000"/>
                  <a:gd name="connsiteY242" fmla="*/ 5130 h 10000"/>
                  <a:gd name="connsiteX243" fmla="*/ 920 w 10000"/>
                  <a:gd name="connsiteY243" fmla="*/ 5191 h 10000"/>
                  <a:gd name="connsiteX244" fmla="*/ 920 w 10000"/>
                  <a:gd name="connsiteY244" fmla="*/ 5220 h 10000"/>
                  <a:gd name="connsiteX245" fmla="*/ 911 w 10000"/>
                  <a:gd name="connsiteY245" fmla="*/ 5314 h 10000"/>
                  <a:gd name="connsiteX246" fmla="*/ 898 w 10000"/>
                  <a:gd name="connsiteY246" fmla="*/ 5369 h 10000"/>
                  <a:gd name="connsiteX247" fmla="*/ 895 w 10000"/>
                  <a:gd name="connsiteY247" fmla="*/ 5385 h 10000"/>
                  <a:gd name="connsiteX248" fmla="*/ 895 w 10000"/>
                  <a:gd name="connsiteY248" fmla="*/ 5405 h 10000"/>
                  <a:gd name="connsiteX249" fmla="*/ 898 w 10000"/>
                  <a:gd name="connsiteY249" fmla="*/ 5434 h 10000"/>
                  <a:gd name="connsiteX250" fmla="*/ 911 w 10000"/>
                  <a:gd name="connsiteY250" fmla="*/ 5463 h 10000"/>
                  <a:gd name="connsiteX251" fmla="*/ 920 w 10000"/>
                  <a:gd name="connsiteY251" fmla="*/ 5492 h 10000"/>
                  <a:gd name="connsiteX252" fmla="*/ 934 w 10000"/>
                  <a:gd name="connsiteY252" fmla="*/ 5518 h 10000"/>
                  <a:gd name="connsiteX253" fmla="*/ 1169 w 10000"/>
                  <a:gd name="connsiteY253" fmla="*/ 5738 h 10000"/>
                  <a:gd name="connsiteX254" fmla="*/ 1188 w 10000"/>
                  <a:gd name="connsiteY254" fmla="*/ 5755 h 10000"/>
                  <a:gd name="connsiteX255" fmla="*/ 1216 w 10000"/>
                  <a:gd name="connsiteY255" fmla="*/ 5758 h 10000"/>
                  <a:gd name="connsiteX256" fmla="*/ 1313 w 10000"/>
                  <a:gd name="connsiteY256" fmla="*/ 5774 h 10000"/>
                  <a:gd name="connsiteX257" fmla="*/ 1349 w 10000"/>
                  <a:gd name="connsiteY257" fmla="*/ 5787 h 10000"/>
                  <a:gd name="connsiteX258" fmla="*/ 1393 w 10000"/>
                  <a:gd name="connsiteY258" fmla="*/ 5793 h 10000"/>
                  <a:gd name="connsiteX259" fmla="*/ 1393 w 10000"/>
                  <a:gd name="connsiteY259" fmla="*/ 5797 h 10000"/>
                  <a:gd name="connsiteX260" fmla="*/ 1421 w 10000"/>
                  <a:gd name="connsiteY260" fmla="*/ 5810 h 10000"/>
                  <a:gd name="connsiteX261" fmla="*/ 1446 w 10000"/>
                  <a:gd name="connsiteY261" fmla="*/ 5829 h 10000"/>
                  <a:gd name="connsiteX262" fmla="*/ 1460 w 10000"/>
                  <a:gd name="connsiteY262" fmla="*/ 5842 h 10000"/>
                  <a:gd name="connsiteX263" fmla="*/ 1476 w 10000"/>
                  <a:gd name="connsiteY263" fmla="*/ 5848 h 10000"/>
                  <a:gd name="connsiteX264" fmla="*/ 1501 w 10000"/>
                  <a:gd name="connsiteY264" fmla="*/ 5852 h 10000"/>
                  <a:gd name="connsiteX265" fmla="*/ 1532 w 10000"/>
                  <a:gd name="connsiteY265" fmla="*/ 5887 h 10000"/>
                  <a:gd name="connsiteX266" fmla="*/ 1565 w 10000"/>
                  <a:gd name="connsiteY266" fmla="*/ 5942 h 10000"/>
                  <a:gd name="connsiteX267" fmla="*/ 1587 w 10000"/>
                  <a:gd name="connsiteY267" fmla="*/ 5972 h 10000"/>
                  <a:gd name="connsiteX268" fmla="*/ 1612 w 10000"/>
                  <a:gd name="connsiteY268" fmla="*/ 5955 h 10000"/>
                  <a:gd name="connsiteX269" fmla="*/ 1679 w 10000"/>
                  <a:gd name="connsiteY269" fmla="*/ 6049 h 10000"/>
                  <a:gd name="connsiteX270" fmla="*/ 1720 w 10000"/>
                  <a:gd name="connsiteY270" fmla="*/ 6108 h 10000"/>
                  <a:gd name="connsiteX271" fmla="*/ 1751 w 10000"/>
                  <a:gd name="connsiteY271" fmla="*/ 6133 h 10000"/>
                  <a:gd name="connsiteX272" fmla="*/ 1792 w 10000"/>
                  <a:gd name="connsiteY272" fmla="*/ 6169 h 10000"/>
                  <a:gd name="connsiteX273" fmla="*/ 1801 w 10000"/>
                  <a:gd name="connsiteY273" fmla="*/ 6172 h 10000"/>
                  <a:gd name="connsiteX274" fmla="*/ 1814 w 10000"/>
                  <a:gd name="connsiteY274" fmla="*/ 6286 h 10000"/>
                  <a:gd name="connsiteX275" fmla="*/ 1817 w 10000"/>
                  <a:gd name="connsiteY275" fmla="*/ 6331 h 10000"/>
                  <a:gd name="connsiteX276" fmla="*/ 1809 w 10000"/>
                  <a:gd name="connsiteY276" fmla="*/ 6444 h 10000"/>
                  <a:gd name="connsiteX277" fmla="*/ 1801 w 10000"/>
                  <a:gd name="connsiteY277" fmla="*/ 6499 h 10000"/>
                  <a:gd name="connsiteX278" fmla="*/ 1781 w 10000"/>
                  <a:gd name="connsiteY278" fmla="*/ 6522 h 10000"/>
                  <a:gd name="connsiteX279" fmla="*/ 1773 w 10000"/>
                  <a:gd name="connsiteY279" fmla="*/ 6541 h 10000"/>
                  <a:gd name="connsiteX280" fmla="*/ 1762 w 10000"/>
                  <a:gd name="connsiteY280" fmla="*/ 6571 h 10000"/>
                  <a:gd name="connsiteX281" fmla="*/ 1767 w 10000"/>
                  <a:gd name="connsiteY281" fmla="*/ 6622 h 10000"/>
                  <a:gd name="connsiteX282" fmla="*/ 1767 w 10000"/>
                  <a:gd name="connsiteY282" fmla="*/ 6665 h 10000"/>
                  <a:gd name="connsiteX283" fmla="*/ 1767 w 10000"/>
                  <a:gd name="connsiteY283" fmla="*/ 6694 h 10000"/>
                  <a:gd name="connsiteX284" fmla="*/ 1776 w 10000"/>
                  <a:gd name="connsiteY284" fmla="*/ 6726 h 10000"/>
                  <a:gd name="connsiteX285" fmla="*/ 1776 w 10000"/>
                  <a:gd name="connsiteY285" fmla="*/ 6745 h 10000"/>
                  <a:gd name="connsiteX286" fmla="*/ 1767 w 10000"/>
                  <a:gd name="connsiteY286" fmla="*/ 6765 h 10000"/>
                  <a:gd name="connsiteX287" fmla="*/ 1762 w 10000"/>
                  <a:gd name="connsiteY287" fmla="*/ 6804 h 10000"/>
                  <a:gd name="connsiteX288" fmla="*/ 1753 w 10000"/>
                  <a:gd name="connsiteY288" fmla="*/ 6839 h 10000"/>
                  <a:gd name="connsiteX289" fmla="*/ 1742 w 10000"/>
                  <a:gd name="connsiteY289" fmla="*/ 6849 h 10000"/>
                  <a:gd name="connsiteX290" fmla="*/ 1726 w 10000"/>
                  <a:gd name="connsiteY290" fmla="*/ 6849 h 10000"/>
                  <a:gd name="connsiteX291" fmla="*/ 1712 w 10000"/>
                  <a:gd name="connsiteY291" fmla="*/ 6852 h 10000"/>
                  <a:gd name="connsiteX292" fmla="*/ 1640 w 10000"/>
                  <a:gd name="connsiteY292" fmla="*/ 6953 h 10000"/>
                  <a:gd name="connsiteX293" fmla="*/ 1493 w 10000"/>
                  <a:gd name="connsiteY293" fmla="*/ 7105 h 10000"/>
                  <a:gd name="connsiteX294" fmla="*/ 1490 w 10000"/>
                  <a:gd name="connsiteY294" fmla="*/ 7124 h 10000"/>
                  <a:gd name="connsiteX295" fmla="*/ 1468 w 10000"/>
                  <a:gd name="connsiteY295" fmla="*/ 7137 h 10000"/>
                  <a:gd name="connsiteX296" fmla="*/ 1454 w 10000"/>
                  <a:gd name="connsiteY296" fmla="*/ 7144 h 10000"/>
                  <a:gd name="connsiteX297" fmla="*/ 1452 w 10000"/>
                  <a:gd name="connsiteY297" fmla="*/ 7157 h 10000"/>
                  <a:gd name="connsiteX298" fmla="*/ 1446 w 10000"/>
                  <a:gd name="connsiteY298" fmla="*/ 7199 h 10000"/>
                  <a:gd name="connsiteX299" fmla="*/ 1476 w 10000"/>
                  <a:gd name="connsiteY299" fmla="*/ 7247 h 10000"/>
                  <a:gd name="connsiteX300" fmla="*/ 1501 w 10000"/>
                  <a:gd name="connsiteY300" fmla="*/ 7270 h 10000"/>
                  <a:gd name="connsiteX301" fmla="*/ 1518 w 10000"/>
                  <a:gd name="connsiteY301" fmla="*/ 7286 h 10000"/>
                  <a:gd name="connsiteX302" fmla="*/ 1524 w 10000"/>
                  <a:gd name="connsiteY302" fmla="*/ 7306 h 10000"/>
                  <a:gd name="connsiteX303" fmla="*/ 1540 w 10000"/>
                  <a:gd name="connsiteY303" fmla="*/ 7322 h 10000"/>
                  <a:gd name="connsiteX304" fmla="*/ 1565 w 10000"/>
                  <a:gd name="connsiteY304" fmla="*/ 7325 h 10000"/>
                  <a:gd name="connsiteX305" fmla="*/ 1590 w 10000"/>
                  <a:gd name="connsiteY305" fmla="*/ 7332 h 10000"/>
                  <a:gd name="connsiteX306" fmla="*/ 1615 w 10000"/>
                  <a:gd name="connsiteY306" fmla="*/ 7345 h 10000"/>
                  <a:gd name="connsiteX307" fmla="*/ 1662 w 10000"/>
                  <a:gd name="connsiteY307" fmla="*/ 7370 h 10000"/>
                  <a:gd name="connsiteX308" fmla="*/ 1670 w 10000"/>
                  <a:gd name="connsiteY308" fmla="*/ 7351 h 10000"/>
                  <a:gd name="connsiteX309" fmla="*/ 1726 w 10000"/>
                  <a:gd name="connsiteY309" fmla="*/ 7354 h 10000"/>
                  <a:gd name="connsiteX310" fmla="*/ 1726 w 10000"/>
                  <a:gd name="connsiteY310" fmla="*/ 7400 h 10000"/>
                  <a:gd name="connsiteX311" fmla="*/ 1773 w 10000"/>
                  <a:gd name="connsiteY311" fmla="*/ 7409 h 10000"/>
                  <a:gd name="connsiteX312" fmla="*/ 1806 w 10000"/>
                  <a:gd name="connsiteY312" fmla="*/ 7416 h 10000"/>
                  <a:gd name="connsiteX313" fmla="*/ 1839 w 10000"/>
                  <a:gd name="connsiteY313" fmla="*/ 7403 h 10000"/>
                  <a:gd name="connsiteX314" fmla="*/ 1886 w 10000"/>
                  <a:gd name="connsiteY314" fmla="*/ 7403 h 10000"/>
                  <a:gd name="connsiteX315" fmla="*/ 1898 w 10000"/>
                  <a:gd name="connsiteY315" fmla="*/ 7403 h 10000"/>
                  <a:gd name="connsiteX316" fmla="*/ 1914 w 10000"/>
                  <a:gd name="connsiteY316" fmla="*/ 7494 h 10000"/>
                  <a:gd name="connsiteX317" fmla="*/ 1895 w 10000"/>
                  <a:gd name="connsiteY317" fmla="*/ 7523 h 10000"/>
                  <a:gd name="connsiteX318" fmla="*/ 1825 w 10000"/>
                  <a:gd name="connsiteY318" fmla="*/ 7617 h 10000"/>
                  <a:gd name="connsiteX319" fmla="*/ 1776 w 10000"/>
                  <a:gd name="connsiteY319" fmla="*/ 7691 h 10000"/>
                  <a:gd name="connsiteX320" fmla="*/ 1781 w 10000"/>
                  <a:gd name="connsiteY320" fmla="*/ 7723 h 10000"/>
                  <a:gd name="connsiteX321" fmla="*/ 1767 w 10000"/>
                  <a:gd name="connsiteY321" fmla="*/ 7759 h 10000"/>
                  <a:gd name="connsiteX322" fmla="*/ 1762 w 10000"/>
                  <a:gd name="connsiteY322" fmla="*/ 7817 h 10000"/>
                  <a:gd name="connsiteX323" fmla="*/ 1762 w 10000"/>
                  <a:gd name="connsiteY323" fmla="*/ 7856 h 10000"/>
                  <a:gd name="connsiteX324" fmla="*/ 1776 w 10000"/>
                  <a:gd name="connsiteY324" fmla="*/ 7892 h 10000"/>
                  <a:gd name="connsiteX325" fmla="*/ 1784 w 10000"/>
                  <a:gd name="connsiteY325" fmla="*/ 7902 h 10000"/>
                  <a:gd name="connsiteX326" fmla="*/ 1801 w 10000"/>
                  <a:gd name="connsiteY326" fmla="*/ 7908 h 10000"/>
                  <a:gd name="connsiteX327" fmla="*/ 1809 w 10000"/>
                  <a:gd name="connsiteY327" fmla="*/ 7911 h 10000"/>
                  <a:gd name="connsiteX328" fmla="*/ 1801 w 10000"/>
                  <a:gd name="connsiteY328" fmla="*/ 7940 h 10000"/>
                  <a:gd name="connsiteX329" fmla="*/ 1798 w 10000"/>
                  <a:gd name="connsiteY329" fmla="*/ 7979 h 10000"/>
                  <a:gd name="connsiteX330" fmla="*/ 1806 w 10000"/>
                  <a:gd name="connsiteY330" fmla="*/ 8002 h 10000"/>
                  <a:gd name="connsiteX331" fmla="*/ 1823 w 10000"/>
                  <a:gd name="connsiteY331" fmla="*/ 8021 h 10000"/>
                  <a:gd name="connsiteX332" fmla="*/ 1834 w 10000"/>
                  <a:gd name="connsiteY332" fmla="*/ 8044 h 10000"/>
                  <a:gd name="connsiteX333" fmla="*/ 1839 w 10000"/>
                  <a:gd name="connsiteY333" fmla="*/ 8073 h 10000"/>
                  <a:gd name="connsiteX334" fmla="*/ 1842 w 10000"/>
                  <a:gd name="connsiteY334" fmla="*/ 8106 h 10000"/>
                  <a:gd name="connsiteX335" fmla="*/ 1839 w 10000"/>
                  <a:gd name="connsiteY335" fmla="*/ 8144 h 10000"/>
                  <a:gd name="connsiteX336" fmla="*/ 1856 w 10000"/>
                  <a:gd name="connsiteY336" fmla="*/ 8164 h 10000"/>
                  <a:gd name="connsiteX337" fmla="*/ 1886 w 10000"/>
                  <a:gd name="connsiteY337" fmla="*/ 8193 h 10000"/>
                  <a:gd name="connsiteX338" fmla="*/ 1922 w 10000"/>
                  <a:gd name="connsiteY338" fmla="*/ 8206 h 10000"/>
                  <a:gd name="connsiteX339" fmla="*/ 1967 w 10000"/>
                  <a:gd name="connsiteY339" fmla="*/ 8203 h 10000"/>
                  <a:gd name="connsiteX340" fmla="*/ 1986 w 10000"/>
                  <a:gd name="connsiteY340" fmla="*/ 8212 h 10000"/>
                  <a:gd name="connsiteX341" fmla="*/ 2000 w 10000"/>
                  <a:gd name="connsiteY341" fmla="*/ 8232 h 10000"/>
                  <a:gd name="connsiteX342" fmla="*/ 2033 w 10000"/>
                  <a:gd name="connsiteY342" fmla="*/ 8258 h 10000"/>
                  <a:gd name="connsiteX343" fmla="*/ 2050 w 10000"/>
                  <a:gd name="connsiteY343" fmla="*/ 8271 h 10000"/>
                  <a:gd name="connsiteX344" fmla="*/ 2089 w 10000"/>
                  <a:gd name="connsiteY344" fmla="*/ 8280 h 10000"/>
                  <a:gd name="connsiteX345" fmla="*/ 2122 w 10000"/>
                  <a:gd name="connsiteY345" fmla="*/ 8300 h 10000"/>
                  <a:gd name="connsiteX346" fmla="*/ 2163 w 10000"/>
                  <a:gd name="connsiteY346" fmla="*/ 8332 h 10000"/>
                  <a:gd name="connsiteX347" fmla="*/ 2172 w 10000"/>
                  <a:gd name="connsiteY347" fmla="*/ 8335 h 10000"/>
                  <a:gd name="connsiteX348" fmla="*/ 2177 w 10000"/>
                  <a:gd name="connsiteY348" fmla="*/ 8345 h 10000"/>
                  <a:gd name="connsiteX349" fmla="*/ 2163 w 10000"/>
                  <a:gd name="connsiteY349" fmla="*/ 8371 h 10000"/>
                  <a:gd name="connsiteX350" fmla="*/ 2139 w 10000"/>
                  <a:gd name="connsiteY350" fmla="*/ 8423 h 10000"/>
                  <a:gd name="connsiteX351" fmla="*/ 2130 w 10000"/>
                  <a:gd name="connsiteY351" fmla="*/ 8439 h 10000"/>
                  <a:gd name="connsiteX352" fmla="*/ 2105 w 10000"/>
                  <a:gd name="connsiteY352" fmla="*/ 8446 h 10000"/>
                  <a:gd name="connsiteX353" fmla="*/ 2080 w 10000"/>
                  <a:gd name="connsiteY353" fmla="*/ 8449 h 10000"/>
                  <a:gd name="connsiteX354" fmla="*/ 2075 w 10000"/>
                  <a:gd name="connsiteY354" fmla="*/ 8459 h 10000"/>
                  <a:gd name="connsiteX355" fmla="*/ 2072 w 10000"/>
                  <a:gd name="connsiteY355" fmla="*/ 8475 h 10000"/>
                  <a:gd name="connsiteX356" fmla="*/ 2080 w 10000"/>
                  <a:gd name="connsiteY356" fmla="*/ 8484 h 10000"/>
                  <a:gd name="connsiteX357" fmla="*/ 2100 w 10000"/>
                  <a:gd name="connsiteY357" fmla="*/ 8475 h 10000"/>
                  <a:gd name="connsiteX358" fmla="*/ 2141 w 10000"/>
                  <a:gd name="connsiteY358" fmla="*/ 8478 h 10000"/>
                  <a:gd name="connsiteX359" fmla="*/ 2172 w 10000"/>
                  <a:gd name="connsiteY359" fmla="*/ 8475 h 10000"/>
                  <a:gd name="connsiteX360" fmla="*/ 2188 w 10000"/>
                  <a:gd name="connsiteY360" fmla="*/ 8475 h 10000"/>
                  <a:gd name="connsiteX361" fmla="*/ 2222 w 10000"/>
                  <a:gd name="connsiteY361" fmla="*/ 8497 h 10000"/>
                  <a:gd name="connsiteX362" fmla="*/ 2252 w 10000"/>
                  <a:gd name="connsiteY362" fmla="*/ 8514 h 10000"/>
                  <a:gd name="connsiteX363" fmla="*/ 2274 w 10000"/>
                  <a:gd name="connsiteY363" fmla="*/ 8514 h 10000"/>
                  <a:gd name="connsiteX364" fmla="*/ 2299 w 10000"/>
                  <a:gd name="connsiteY364" fmla="*/ 8504 h 10000"/>
                  <a:gd name="connsiteX365" fmla="*/ 2310 w 10000"/>
                  <a:gd name="connsiteY365" fmla="*/ 8504 h 10000"/>
                  <a:gd name="connsiteX366" fmla="*/ 2319 w 10000"/>
                  <a:gd name="connsiteY366" fmla="*/ 8484 h 10000"/>
                  <a:gd name="connsiteX367" fmla="*/ 2338 w 10000"/>
                  <a:gd name="connsiteY367" fmla="*/ 8494 h 10000"/>
                  <a:gd name="connsiteX368" fmla="*/ 2338 w 10000"/>
                  <a:gd name="connsiteY368" fmla="*/ 8552 h 10000"/>
                  <a:gd name="connsiteX369" fmla="*/ 2366 w 10000"/>
                  <a:gd name="connsiteY369" fmla="*/ 8572 h 10000"/>
                  <a:gd name="connsiteX370" fmla="*/ 2382 w 10000"/>
                  <a:gd name="connsiteY370" fmla="*/ 8582 h 10000"/>
                  <a:gd name="connsiteX371" fmla="*/ 2435 w 10000"/>
                  <a:gd name="connsiteY371" fmla="*/ 8552 h 10000"/>
                  <a:gd name="connsiteX372" fmla="*/ 2443 w 10000"/>
                  <a:gd name="connsiteY372" fmla="*/ 8552 h 10000"/>
                  <a:gd name="connsiteX373" fmla="*/ 2454 w 10000"/>
                  <a:gd name="connsiteY373" fmla="*/ 8552 h 10000"/>
                  <a:gd name="connsiteX374" fmla="*/ 2471 w 10000"/>
                  <a:gd name="connsiteY374" fmla="*/ 8546 h 10000"/>
                  <a:gd name="connsiteX375" fmla="*/ 2488 w 10000"/>
                  <a:gd name="connsiteY375" fmla="*/ 8536 h 10000"/>
                  <a:gd name="connsiteX376" fmla="*/ 2501 w 10000"/>
                  <a:gd name="connsiteY376" fmla="*/ 8533 h 10000"/>
                  <a:gd name="connsiteX377" fmla="*/ 2512 w 10000"/>
                  <a:gd name="connsiteY377" fmla="*/ 8533 h 10000"/>
                  <a:gd name="connsiteX378" fmla="*/ 2521 w 10000"/>
                  <a:gd name="connsiteY378" fmla="*/ 8546 h 10000"/>
                  <a:gd name="connsiteX379" fmla="*/ 2521 w 10000"/>
                  <a:gd name="connsiteY379" fmla="*/ 8572 h 10000"/>
                  <a:gd name="connsiteX380" fmla="*/ 2535 w 10000"/>
                  <a:gd name="connsiteY380" fmla="*/ 8588 h 10000"/>
                  <a:gd name="connsiteX381" fmla="*/ 2551 w 10000"/>
                  <a:gd name="connsiteY381" fmla="*/ 8582 h 10000"/>
                  <a:gd name="connsiteX382" fmla="*/ 2560 w 10000"/>
                  <a:gd name="connsiteY382" fmla="*/ 8582 h 10000"/>
                  <a:gd name="connsiteX383" fmla="*/ 2573 w 10000"/>
                  <a:gd name="connsiteY383" fmla="*/ 8588 h 10000"/>
                  <a:gd name="connsiteX384" fmla="*/ 2584 w 10000"/>
                  <a:gd name="connsiteY384" fmla="*/ 8591 h 10000"/>
                  <a:gd name="connsiteX385" fmla="*/ 2590 w 10000"/>
                  <a:gd name="connsiteY385" fmla="*/ 8598 h 10000"/>
                  <a:gd name="connsiteX386" fmla="*/ 2598 w 10000"/>
                  <a:gd name="connsiteY386" fmla="*/ 8608 h 10000"/>
                  <a:gd name="connsiteX387" fmla="*/ 2607 w 10000"/>
                  <a:gd name="connsiteY387" fmla="*/ 8617 h 10000"/>
                  <a:gd name="connsiteX388" fmla="*/ 2618 w 10000"/>
                  <a:gd name="connsiteY388" fmla="*/ 8617 h 10000"/>
                  <a:gd name="connsiteX389" fmla="*/ 2640 w 10000"/>
                  <a:gd name="connsiteY389" fmla="*/ 8608 h 10000"/>
                  <a:gd name="connsiteX390" fmla="*/ 2670 w 10000"/>
                  <a:gd name="connsiteY390" fmla="*/ 8598 h 10000"/>
                  <a:gd name="connsiteX391" fmla="*/ 2673 w 10000"/>
                  <a:gd name="connsiteY391" fmla="*/ 8598 h 10000"/>
                  <a:gd name="connsiteX392" fmla="*/ 2690 w 10000"/>
                  <a:gd name="connsiteY392" fmla="*/ 8598 h 10000"/>
                  <a:gd name="connsiteX393" fmla="*/ 2698 w 10000"/>
                  <a:gd name="connsiteY393" fmla="*/ 8598 h 10000"/>
                  <a:gd name="connsiteX394" fmla="*/ 2712 w 10000"/>
                  <a:gd name="connsiteY394" fmla="*/ 8598 h 10000"/>
                  <a:gd name="connsiteX395" fmla="*/ 2726 w 10000"/>
                  <a:gd name="connsiteY395" fmla="*/ 8591 h 10000"/>
                  <a:gd name="connsiteX396" fmla="*/ 2737 w 10000"/>
                  <a:gd name="connsiteY396" fmla="*/ 8588 h 10000"/>
                  <a:gd name="connsiteX397" fmla="*/ 2759 w 10000"/>
                  <a:gd name="connsiteY397" fmla="*/ 8582 h 10000"/>
                  <a:gd name="connsiteX398" fmla="*/ 2770 w 10000"/>
                  <a:gd name="connsiteY398" fmla="*/ 8578 h 10000"/>
                  <a:gd name="connsiteX399" fmla="*/ 2784 w 10000"/>
                  <a:gd name="connsiteY399" fmla="*/ 8572 h 10000"/>
                  <a:gd name="connsiteX400" fmla="*/ 2795 w 10000"/>
                  <a:gd name="connsiteY400" fmla="*/ 8572 h 10000"/>
                  <a:gd name="connsiteX401" fmla="*/ 2803 w 10000"/>
                  <a:gd name="connsiteY401" fmla="*/ 8588 h 10000"/>
                  <a:gd name="connsiteX402" fmla="*/ 2803 w 10000"/>
                  <a:gd name="connsiteY402" fmla="*/ 8591 h 10000"/>
                  <a:gd name="connsiteX403" fmla="*/ 2803 w 10000"/>
                  <a:gd name="connsiteY403" fmla="*/ 8601 h 10000"/>
                  <a:gd name="connsiteX404" fmla="*/ 2809 w 10000"/>
                  <a:gd name="connsiteY404" fmla="*/ 8601 h 10000"/>
                  <a:gd name="connsiteX405" fmla="*/ 2823 w 10000"/>
                  <a:gd name="connsiteY405" fmla="*/ 8598 h 10000"/>
                  <a:gd name="connsiteX406" fmla="*/ 2831 w 10000"/>
                  <a:gd name="connsiteY406" fmla="*/ 8598 h 10000"/>
                  <a:gd name="connsiteX407" fmla="*/ 2839 w 10000"/>
                  <a:gd name="connsiteY407" fmla="*/ 8601 h 10000"/>
                  <a:gd name="connsiteX408" fmla="*/ 2848 w 10000"/>
                  <a:gd name="connsiteY408" fmla="*/ 8598 h 10000"/>
                  <a:gd name="connsiteX409" fmla="*/ 2856 w 10000"/>
                  <a:gd name="connsiteY409" fmla="*/ 8601 h 10000"/>
                  <a:gd name="connsiteX410" fmla="*/ 2859 w 10000"/>
                  <a:gd name="connsiteY410" fmla="*/ 8601 h 10000"/>
                  <a:gd name="connsiteX411" fmla="*/ 2864 w 10000"/>
                  <a:gd name="connsiteY411" fmla="*/ 8598 h 10000"/>
                  <a:gd name="connsiteX412" fmla="*/ 2889 w 10000"/>
                  <a:gd name="connsiteY412" fmla="*/ 8611 h 10000"/>
                  <a:gd name="connsiteX413" fmla="*/ 2906 w 10000"/>
                  <a:gd name="connsiteY413" fmla="*/ 8620 h 10000"/>
                  <a:gd name="connsiteX414" fmla="*/ 2914 w 10000"/>
                  <a:gd name="connsiteY414" fmla="*/ 8627 h 10000"/>
                  <a:gd name="connsiteX415" fmla="*/ 2920 w 10000"/>
                  <a:gd name="connsiteY415" fmla="*/ 8640 h 10000"/>
                  <a:gd name="connsiteX416" fmla="*/ 2922 w 10000"/>
                  <a:gd name="connsiteY416" fmla="*/ 8666 h 10000"/>
                  <a:gd name="connsiteX417" fmla="*/ 2922 w 10000"/>
                  <a:gd name="connsiteY417" fmla="*/ 8692 h 10000"/>
                  <a:gd name="connsiteX418" fmla="*/ 2939 w 10000"/>
                  <a:gd name="connsiteY418" fmla="*/ 8695 h 10000"/>
                  <a:gd name="connsiteX419" fmla="*/ 2953 w 10000"/>
                  <a:gd name="connsiteY419" fmla="*/ 8695 h 10000"/>
                  <a:gd name="connsiteX420" fmla="*/ 2961 w 10000"/>
                  <a:gd name="connsiteY420" fmla="*/ 8695 h 10000"/>
                  <a:gd name="connsiteX421" fmla="*/ 2972 w 10000"/>
                  <a:gd name="connsiteY421" fmla="*/ 8692 h 10000"/>
                  <a:gd name="connsiteX422" fmla="*/ 2981 w 10000"/>
                  <a:gd name="connsiteY422" fmla="*/ 8685 h 10000"/>
                  <a:gd name="connsiteX423" fmla="*/ 2989 w 10000"/>
                  <a:gd name="connsiteY423" fmla="*/ 8685 h 10000"/>
                  <a:gd name="connsiteX424" fmla="*/ 3008 w 10000"/>
                  <a:gd name="connsiteY424" fmla="*/ 8685 h 10000"/>
                  <a:gd name="connsiteX425" fmla="*/ 3028 w 10000"/>
                  <a:gd name="connsiteY425" fmla="*/ 8695 h 10000"/>
                  <a:gd name="connsiteX426" fmla="*/ 3042 w 10000"/>
                  <a:gd name="connsiteY426" fmla="*/ 8695 h 10000"/>
                  <a:gd name="connsiteX427" fmla="*/ 3053 w 10000"/>
                  <a:gd name="connsiteY427" fmla="*/ 8676 h 10000"/>
                  <a:gd name="connsiteX428" fmla="*/ 3061 w 10000"/>
                  <a:gd name="connsiteY428" fmla="*/ 8666 h 10000"/>
                  <a:gd name="connsiteX429" fmla="*/ 3066 w 10000"/>
                  <a:gd name="connsiteY429" fmla="*/ 8656 h 10000"/>
                  <a:gd name="connsiteX430" fmla="*/ 3091 w 10000"/>
                  <a:gd name="connsiteY430" fmla="*/ 8659 h 10000"/>
                  <a:gd name="connsiteX431" fmla="*/ 3105 w 10000"/>
                  <a:gd name="connsiteY431" fmla="*/ 8659 h 10000"/>
                  <a:gd name="connsiteX432" fmla="*/ 3108 w 10000"/>
                  <a:gd name="connsiteY432" fmla="*/ 8650 h 10000"/>
                  <a:gd name="connsiteX433" fmla="*/ 3147 w 10000"/>
                  <a:gd name="connsiteY433" fmla="*/ 8588 h 10000"/>
                  <a:gd name="connsiteX434" fmla="*/ 3150 w 10000"/>
                  <a:gd name="connsiteY434" fmla="*/ 8598 h 10000"/>
                  <a:gd name="connsiteX435" fmla="*/ 3163 w 10000"/>
                  <a:gd name="connsiteY435" fmla="*/ 8601 h 10000"/>
                  <a:gd name="connsiteX436" fmla="*/ 3180 w 10000"/>
                  <a:gd name="connsiteY436" fmla="*/ 8608 h 10000"/>
                  <a:gd name="connsiteX437" fmla="*/ 3188 w 10000"/>
                  <a:gd name="connsiteY437" fmla="*/ 8611 h 10000"/>
                  <a:gd name="connsiteX438" fmla="*/ 3227 w 10000"/>
                  <a:gd name="connsiteY438" fmla="*/ 8620 h 10000"/>
                  <a:gd name="connsiteX439" fmla="*/ 3238 w 10000"/>
                  <a:gd name="connsiteY439" fmla="*/ 8617 h 10000"/>
                  <a:gd name="connsiteX440" fmla="*/ 3247 w 10000"/>
                  <a:gd name="connsiteY440" fmla="*/ 8601 h 10000"/>
                  <a:gd name="connsiteX441" fmla="*/ 3269 w 10000"/>
                  <a:gd name="connsiteY441" fmla="*/ 8611 h 10000"/>
                  <a:gd name="connsiteX442" fmla="*/ 3277 w 10000"/>
                  <a:gd name="connsiteY442" fmla="*/ 8617 h 10000"/>
                  <a:gd name="connsiteX443" fmla="*/ 3285 w 10000"/>
                  <a:gd name="connsiteY443" fmla="*/ 8611 h 10000"/>
                  <a:gd name="connsiteX444" fmla="*/ 3307 w 10000"/>
                  <a:gd name="connsiteY444" fmla="*/ 8611 h 10000"/>
                  <a:gd name="connsiteX445" fmla="*/ 3319 w 10000"/>
                  <a:gd name="connsiteY445" fmla="*/ 8617 h 10000"/>
                  <a:gd name="connsiteX446" fmla="*/ 3324 w 10000"/>
                  <a:gd name="connsiteY446" fmla="*/ 8617 h 10000"/>
                  <a:gd name="connsiteX447" fmla="*/ 3327 w 10000"/>
                  <a:gd name="connsiteY447" fmla="*/ 8620 h 10000"/>
                  <a:gd name="connsiteX448" fmla="*/ 3341 w 10000"/>
                  <a:gd name="connsiteY448" fmla="*/ 8620 h 10000"/>
                  <a:gd name="connsiteX449" fmla="*/ 3357 w 10000"/>
                  <a:gd name="connsiteY449" fmla="*/ 8620 h 10000"/>
                  <a:gd name="connsiteX450" fmla="*/ 3374 w 10000"/>
                  <a:gd name="connsiteY450" fmla="*/ 8620 h 10000"/>
                  <a:gd name="connsiteX451" fmla="*/ 3382 w 10000"/>
                  <a:gd name="connsiteY451" fmla="*/ 8620 h 10000"/>
                  <a:gd name="connsiteX452" fmla="*/ 3399 w 10000"/>
                  <a:gd name="connsiteY452" fmla="*/ 8611 h 10000"/>
                  <a:gd name="connsiteX453" fmla="*/ 3413 w 10000"/>
                  <a:gd name="connsiteY453" fmla="*/ 8601 h 10000"/>
                  <a:gd name="connsiteX454" fmla="*/ 3421 w 10000"/>
                  <a:gd name="connsiteY454" fmla="*/ 8588 h 10000"/>
                  <a:gd name="connsiteX455" fmla="*/ 3421 w 10000"/>
                  <a:gd name="connsiteY455" fmla="*/ 8572 h 10000"/>
                  <a:gd name="connsiteX456" fmla="*/ 3421 w 10000"/>
                  <a:gd name="connsiteY456" fmla="*/ 8552 h 10000"/>
                  <a:gd name="connsiteX457" fmla="*/ 3424 w 10000"/>
                  <a:gd name="connsiteY457" fmla="*/ 8533 h 10000"/>
                  <a:gd name="connsiteX458" fmla="*/ 3432 w 10000"/>
                  <a:gd name="connsiteY458" fmla="*/ 8523 h 10000"/>
                  <a:gd name="connsiteX459" fmla="*/ 3446 w 10000"/>
                  <a:gd name="connsiteY459" fmla="*/ 8523 h 10000"/>
                  <a:gd name="connsiteX460" fmla="*/ 3457 w 10000"/>
                  <a:gd name="connsiteY460" fmla="*/ 8523 h 10000"/>
                  <a:gd name="connsiteX461" fmla="*/ 3476 w 10000"/>
                  <a:gd name="connsiteY461" fmla="*/ 8533 h 10000"/>
                  <a:gd name="connsiteX462" fmla="*/ 3485 w 10000"/>
                  <a:gd name="connsiteY462" fmla="*/ 8536 h 10000"/>
                  <a:gd name="connsiteX463" fmla="*/ 3501 w 10000"/>
                  <a:gd name="connsiteY463" fmla="*/ 8527 h 10000"/>
                  <a:gd name="connsiteX464" fmla="*/ 3504 w 10000"/>
                  <a:gd name="connsiteY464" fmla="*/ 8514 h 10000"/>
                  <a:gd name="connsiteX465" fmla="*/ 3510 w 10000"/>
                  <a:gd name="connsiteY465" fmla="*/ 8497 h 10000"/>
                  <a:gd name="connsiteX466" fmla="*/ 3537 w 10000"/>
                  <a:gd name="connsiteY466" fmla="*/ 8484 h 10000"/>
                  <a:gd name="connsiteX467" fmla="*/ 3562 w 10000"/>
                  <a:gd name="connsiteY467" fmla="*/ 8488 h 10000"/>
                  <a:gd name="connsiteX468" fmla="*/ 3568 w 10000"/>
                  <a:gd name="connsiteY468" fmla="*/ 8484 h 10000"/>
                  <a:gd name="connsiteX469" fmla="*/ 3584 w 10000"/>
                  <a:gd name="connsiteY469" fmla="*/ 8494 h 10000"/>
                  <a:gd name="connsiteX470" fmla="*/ 3593 w 10000"/>
                  <a:gd name="connsiteY470" fmla="*/ 8507 h 10000"/>
                  <a:gd name="connsiteX471" fmla="*/ 3618 w 10000"/>
                  <a:gd name="connsiteY471" fmla="*/ 8497 h 10000"/>
                  <a:gd name="connsiteX472" fmla="*/ 3643 w 10000"/>
                  <a:gd name="connsiteY472" fmla="*/ 8475 h 10000"/>
                  <a:gd name="connsiteX473" fmla="*/ 3657 w 10000"/>
                  <a:gd name="connsiteY473" fmla="*/ 8478 h 10000"/>
                  <a:gd name="connsiteX474" fmla="*/ 3670 w 10000"/>
                  <a:gd name="connsiteY474" fmla="*/ 8475 h 10000"/>
                  <a:gd name="connsiteX475" fmla="*/ 3673 w 10000"/>
                  <a:gd name="connsiteY475" fmla="*/ 8468 h 10000"/>
                  <a:gd name="connsiteX476" fmla="*/ 3681 w 10000"/>
                  <a:gd name="connsiteY476" fmla="*/ 8468 h 10000"/>
                  <a:gd name="connsiteX477" fmla="*/ 3698 w 10000"/>
                  <a:gd name="connsiteY477" fmla="*/ 8478 h 10000"/>
                  <a:gd name="connsiteX478" fmla="*/ 3720 w 10000"/>
                  <a:gd name="connsiteY478" fmla="*/ 8497 h 10000"/>
                  <a:gd name="connsiteX479" fmla="*/ 3715 w 10000"/>
                  <a:gd name="connsiteY479" fmla="*/ 8504 h 10000"/>
                  <a:gd name="connsiteX480" fmla="*/ 3729 w 10000"/>
                  <a:gd name="connsiteY480" fmla="*/ 8514 h 10000"/>
                  <a:gd name="connsiteX481" fmla="*/ 3729 w 10000"/>
                  <a:gd name="connsiteY481" fmla="*/ 8517 h 10000"/>
                  <a:gd name="connsiteX482" fmla="*/ 3740 w 10000"/>
                  <a:gd name="connsiteY482" fmla="*/ 8527 h 10000"/>
                  <a:gd name="connsiteX483" fmla="*/ 3759 w 10000"/>
                  <a:gd name="connsiteY483" fmla="*/ 8517 h 10000"/>
                  <a:gd name="connsiteX484" fmla="*/ 3762 w 10000"/>
                  <a:gd name="connsiteY484" fmla="*/ 8504 h 10000"/>
                  <a:gd name="connsiteX485" fmla="*/ 3770 w 10000"/>
                  <a:gd name="connsiteY485" fmla="*/ 8488 h 10000"/>
                  <a:gd name="connsiteX486" fmla="*/ 3778 w 10000"/>
                  <a:gd name="connsiteY486" fmla="*/ 8484 h 10000"/>
                  <a:gd name="connsiteX487" fmla="*/ 3792 w 10000"/>
                  <a:gd name="connsiteY487" fmla="*/ 8475 h 10000"/>
                  <a:gd name="connsiteX488" fmla="*/ 3803 w 10000"/>
                  <a:gd name="connsiteY488" fmla="*/ 8478 h 10000"/>
                  <a:gd name="connsiteX489" fmla="*/ 3809 w 10000"/>
                  <a:gd name="connsiteY489" fmla="*/ 8475 h 10000"/>
                  <a:gd name="connsiteX490" fmla="*/ 3825 w 10000"/>
                  <a:gd name="connsiteY490" fmla="*/ 8465 h 10000"/>
                  <a:gd name="connsiteX491" fmla="*/ 3834 w 10000"/>
                  <a:gd name="connsiteY491" fmla="*/ 8468 h 10000"/>
                  <a:gd name="connsiteX492" fmla="*/ 3842 w 10000"/>
                  <a:gd name="connsiteY492" fmla="*/ 8478 h 10000"/>
                  <a:gd name="connsiteX493" fmla="*/ 3850 w 10000"/>
                  <a:gd name="connsiteY493" fmla="*/ 8478 h 10000"/>
                  <a:gd name="connsiteX494" fmla="*/ 3859 w 10000"/>
                  <a:gd name="connsiteY494" fmla="*/ 8484 h 10000"/>
                  <a:gd name="connsiteX495" fmla="*/ 3873 w 10000"/>
                  <a:gd name="connsiteY495" fmla="*/ 8494 h 10000"/>
                  <a:gd name="connsiteX496" fmla="*/ 3875 w 10000"/>
                  <a:gd name="connsiteY496" fmla="*/ 8507 h 10000"/>
                  <a:gd name="connsiteX497" fmla="*/ 3881 w 10000"/>
                  <a:gd name="connsiteY497" fmla="*/ 8527 h 10000"/>
                  <a:gd name="connsiteX498" fmla="*/ 3875 w 10000"/>
                  <a:gd name="connsiteY498" fmla="*/ 8546 h 10000"/>
                  <a:gd name="connsiteX499" fmla="*/ 3892 w 10000"/>
                  <a:gd name="connsiteY499" fmla="*/ 8546 h 10000"/>
                  <a:gd name="connsiteX500" fmla="*/ 3900 w 10000"/>
                  <a:gd name="connsiteY500" fmla="*/ 8543 h 10000"/>
                  <a:gd name="connsiteX501" fmla="*/ 3906 w 10000"/>
                  <a:gd name="connsiteY501" fmla="*/ 8543 h 10000"/>
                  <a:gd name="connsiteX502" fmla="*/ 3922 w 10000"/>
                  <a:gd name="connsiteY502" fmla="*/ 8552 h 10000"/>
                  <a:gd name="connsiteX503" fmla="*/ 3939 w 10000"/>
                  <a:gd name="connsiteY503" fmla="*/ 8559 h 10000"/>
                  <a:gd name="connsiteX504" fmla="*/ 3953 w 10000"/>
                  <a:gd name="connsiteY504" fmla="*/ 8572 h 10000"/>
                  <a:gd name="connsiteX505" fmla="*/ 3956 w 10000"/>
                  <a:gd name="connsiteY505" fmla="*/ 8588 h 10000"/>
                  <a:gd name="connsiteX506" fmla="*/ 3956 w 10000"/>
                  <a:gd name="connsiteY506" fmla="*/ 8608 h 10000"/>
                  <a:gd name="connsiteX507" fmla="*/ 3972 w 10000"/>
                  <a:gd name="connsiteY507" fmla="*/ 8608 h 10000"/>
                  <a:gd name="connsiteX508" fmla="*/ 3986 w 10000"/>
                  <a:gd name="connsiteY508" fmla="*/ 8608 h 10000"/>
                  <a:gd name="connsiteX509" fmla="*/ 3997 w 10000"/>
                  <a:gd name="connsiteY509" fmla="*/ 8608 h 10000"/>
                  <a:gd name="connsiteX510" fmla="*/ 4006 w 10000"/>
                  <a:gd name="connsiteY510" fmla="*/ 8608 h 10000"/>
                  <a:gd name="connsiteX511" fmla="*/ 4006 w 10000"/>
                  <a:gd name="connsiteY511" fmla="*/ 8611 h 10000"/>
                  <a:gd name="connsiteX512" fmla="*/ 4011 w 10000"/>
                  <a:gd name="connsiteY512" fmla="*/ 8611 h 10000"/>
                  <a:gd name="connsiteX513" fmla="*/ 4022 w 10000"/>
                  <a:gd name="connsiteY513" fmla="*/ 8620 h 10000"/>
                  <a:gd name="connsiteX514" fmla="*/ 4042 w 10000"/>
                  <a:gd name="connsiteY514" fmla="*/ 8620 h 10000"/>
                  <a:gd name="connsiteX515" fmla="*/ 4050 w 10000"/>
                  <a:gd name="connsiteY515" fmla="*/ 8617 h 10000"/>
                  <a:gd name="connsiteX516" fmla="*/ 4069 w 10000"/>
                  <a:gd name="connsiteY516" fmla="*/ 8620 h 10000"/>
                  <a:gd name="connsiteX517" fmla="*/ 4086 w 10000"/>
                  <a:gd name="connsiteY517" fmla="*/ 8630 h 10000"/>
                  <a:gd name="connsiteX518" fmla="*/ 4108 w 10000"/>
                  <a:gd name="connsiteY518" fmla="*/ 8627 h 10000"/>
                  <a:gd name="connsiteX519" fmla="*/ 4125 w 10000"/>
                  <a:gd name="connsiteY519" fmla="*/ 8620 h 10000"/>
                  <a:gd name="connsiteX520" fmla="*/ 4133 w 10000"/>
                  <a:gd name="connsiteY520" fmla="*/ 8611 h 10000"/>
                  <a:gd name="connsiteX521" fmla="*/ 4139 w 10000"/>
                  <a:gd name="connsiteY521" fmla="*/ 8608 h 10000"/>
                  <a:gd name="connsiteX522" fmla="*/ 4147 w 10000"/>
                  <a:gd name="connsiteY522" fmla="*/ 8601 h 10000"/>
                  <a:gd name="connsiteX523" fmla="*/ 4155 w 10000"/>
                  <a:gd name="connsiteY523" fmla="*/ 8591 h 10000"/>
                  <a:gd name="connsiteX524" fmla="*/ 4166 w 10000"/>
                  <a:gd name="connsiteY524" fmla="*/ 8582 h 10000"/>
                  <a:gd name="connsiteX525" fmla="*/ 4183 w 10000"/>
                  <a:gd name="connsiteY525" fmla="*/ 8569 h 10000"/>
                  <a:gd name="connsiteX526" fmla="*/ 4191 w 10000"/>
                  <a:gd name="connsiteY526" fmla="*/ 8562 h 10000"/>
                  <a:gd name="connsiteX527" fmla="*/ 4208 w 10000"/>
                  <a:gd name="connsiteY527" fmla="*/ 8552 h 10000"/>
                  <a:gd name="connsiteX528" fmla="*/ 4230 w 10000"/>
                  <a:gd name="connsiteY528" fmla="*/ 8552 h 10000"/>
                  <a:gd name="connsiteX529" fmla="*/ 4238 w 10000"/>
                  <a:gd name="connsiteY529" fmla="*/ 8559 h 10000"/>
                  <a:gd name="connsiteX530" fmla="*/ 4247 w 10000"/>
                  <a:gd name="connsiteY530" fmla="*/ 8572 h 10000"/>
                  <a:gd name="connsiteX531" fmla="*/ 4252 w 10000"/>
                  <a:gd name="connsiteY531" fmla="*/ 8578 h 10000"/>
                  <a:gd name="connsiteX532" fmla="*/ 4263 w 10000"/>
                  <a:gd name="connsiteY532" fmla="*/ 8582 h 10000"/>
                  <a:gd name="connsiteX533" fmla="*/ 4277 w 10000"/>
                  <a:gd name="connsiteY533" fmla="*/ 8572 h 10000"/>
                  <a:gd name="connsiteX534" fmla="*/ 4294 w 10000"/>
                  <a:gd name="connsiteY534" fmla="*/ 8559 h 10000"/>
                  <a:gd name="connsiteX535" fmla="*/ 4302 w 10000"/>
                  <a:gd name="connsiteY535" fmla="*/ 8546 h 10000"/>
                  <a:gd name="connsiteX536" fmla="*/ 4310 w 10000"/>
                  <a:gd name="connsiteY536" fmla="*/ 8543 h 10000"/>
                  <a:gd name="connsiteX537" fmla="*/ 4313 w 10000"/>
                  <a:gd name="connsiteY537" fmla="*/ 8543 h 10000"/>
                  <a:gd name="connsiteX538" fmla="*/ 4332 w 10000"/>
                  <a:gd name="connsiteY538" fmla="*/ 8546 h 10000"/>
                  <a:gd name="connsiteX539" fmla="*/ 4335 w 10000"/>
                  <a:gd name="connsiteY539" fmla="*/ 8559 h 10000"/>
                  <a:gd name="connsiteX540" fmla="*/ 4349 w 10000"/>
                  <a:gd name="connsiteY540" fmla="*/ 8588 h 10000"/>
                  <a:gd name="connsiteX541" fmla="*/ 4360 w 10000"/>
                  <a:gd name="connsiteY541" fmla="*/ 8591 h 10000"/>
                  <a:gd name="connsiteX542" fmla="*/ 4366 w 10000"/>
                  <a:gd name="connsiteY542" fmla="*/ 8591 h 10000"/>
                  <a:gd name="connsiteX543" fmla="*/ 4382 w 10000"/>
                  <a:gd name="connsiteY543" fmla="*/ 8598 h 10000"/>
                  <a:gd name="connsiteX544" fmla="*/ 4385 w 10000"/>
                  <a:gd name="connsiteY544" fmla="*/ 8598 h 10000"/>
                  <a:gd name="connsiteX545" fmla="*/ 4402 w 10000"/>
                  <a:gd name="connsiteY545" fmla="*/ 8598 h 10000"/>
                  <a:gd name="connsiteX546" fmla="*/ 4421 w 10000"/>
                  <a:gd name="connsiteY546" fmla="*/ 8591 h 10000"/>
                  <a:gd name="connsiteX547" fmla="*/ 4440 w 10000"/>
                  <a:gd name="connsiteY547" fmla="*/ 8591 h 10000"/>
                  <a:gd name="connsiteX548" fmla="*/ 4449 w 10000"/>
                  <a:gd name="connsiteY548" fmla="*/ 8598 h 10000"/>
                  <a:gd name="connsiteX549" fmla="*/ 4454 w 10000"/>
                  <a:gd name="connsiteY549" fmla="*/ 8617 h 10000"/>
                  <a:gd name="connsiteX550" fmla="*/ 4463 w 10000"/>
                  <a:gd name="connsiteY550" fmla="*/ 8608 h 10000"/>
                  <a:gd name="connsiteX551" fmla="*/ 4474 w 10000"/>
                  <a:gd name="connsiteY551" fmla="*/ 8608 h 10000"/>
                  <a:gd name="connsiteX552" fmla="*/ 4490 w 10000"/>
                  <a:gd name="connsiteY552" fmla="*/ 8617 h 10000"/>
                  <a:gd name="connsiteX553" fmla="*/ 4504 w 10000"/>
                  <a:gd name="connsiteY553" fmla="*/ 8617 h 10000"/>
                  <a:gd name="connsiteX554" fmla="*/ 4518 w 10000"/>
                  <a:gd name="connsiteY554" fmla="*/ 8617 h 10000"/>
                  <a:gd name="connsiteX555" fmla="*/ 4535 w 10000"/>
                  <a:gd name="connsiteY555" fmla="*/ 8611 h 10000"/>
                  <a:gd name="connsiteX556" fmla="*/ 4546 w 10000"/>
                  <a:gd name="connsiteY556" fmla="*/ 8611 h 10000"/>
                  <a:gd name="connsiteX557" fmla="*/ 4562 w 10000"/>
                  <a:gd name="connsiteY557" fmla="*/ 8611 h 10000"/>
                  <a:gd name="connsiteX558" fmla="*/ 4571 w 10000"/>
                  <a:gd name="connsiteY558" fmla="*/ 8611 h 10000"/>
                  <a:gd name="connsiteX559" fmla="*/ 4579 w 10000"/>
                  <a:gd name="connsiteY559" fmla="*/ 8608 h 10000"/>
                  <a:gd name="connsiteX560" fmla="*/ 4584 w 10000"/>
                  <a:gd name="connsiteY560" fmla="*/ 8608 h 10000"/>
                  <a:gd name="connsiteX561" fmla="*/ 4601 w 10000"/>
                  <a:gd name="connsiteY561" fmla="*/ 8617 h 10000"/>
                  <a:gd name="connsiteX562" fmla="*/ 4609 w 10000"/>
                  <a:gd name="connsiteY562" fmla="*/ 8627 h 10000"/>
                  <a:gd name="connsiteX563" fmla="*/ 4618 w 10000"/>
                  <a:gd name="connsiteY563" fmla="*/ 8637 h 10000"/>
                  <a:gd name="connsiteX564" fmla="*/ 4618 w 10000"/>
                  <a:gd name="connsiteY564" fmla="*/ 8646 h 10000"/>
                  <a:gd name="connsiteX565" fmla="*/ 4634 w 10000"/>
                  <a:gd name="connsiteY565" fmla="*/ 8656 h 10000"/>
                  <a:gd name="connsiteX566" fmla="*/ 4640 w 10000"/>
                  <a:gd name="connsiteY566" fmla="*/ 8659 h 10000"/>
                  <a:gd name="connsiteX567" fmla="*/ 4651 w 10000"/>
                  <a:gd name="connsiteY567" fmla="*/ 8666 h 10000"/>
                  <a:gd name="connsiteX568" fmla="*/ 4657 w 10000"/>
                  <a:gd name="connsiteY568" fmla="*/ 8659 h 10000"/>
                  <a:gd name="connsiteX569" fmla="*/ 4668 w 10000"/>
                  <a:gd name="connsiteY569" fmla="*/ 8650 h 10000"/>
                  <a:gd name="connsiteX570" fmla="*/ 4676 w 10000"/>
                  <a:gd name="connsiteY570" fmla="*/ 8650 h 10000"/>
                  <a:gd name="connsiteX571" fmla="*/ 4690 w 10000"/>
                  <a:gd name="connsiteY571" fmla="*/ 8650 h 10000"/>
                  <a:gd name="connsiteX572" fmla="*/ 4698 w 10000"/>
                  <a:gd name="connsiteY572" fmla="*/ 8650 h 10000"/>
                  <a:gd name="connsiteX573" fmla="*/ 4704 w 10000"/>
                  <a:gd name="connsiteY573" fmla="*/ 8650 h 10000"/>
                  <a:gd name="connsiteX574" fmla="*/ 4706 w 10000"/>
                  <a:gd name="connsiteY574" fmla="*/ 8659 h 10000"/>
                  <a:gd name="connsiteX575" fmla="*/ 4706 w 10000"/>
                  <a:gd name="connsiteY575" fmla="*/ 8666 h 10000"/>
                  <a:gd name="connsiteX576" fmla="*/ 4723 w 10000"/>
                  <a:gd name="connsiteY576" fmla="*/ 8682 h 10000"/>
                  <a:gd name="connsiteX577" fmla="*/ 4737 w 10000"/>
                  <a:gd name="connsiteY577" fmla="*/ 8682 h 10000"/>
                  <a:gd name="connsiteX578" fmla="*/ 4745 w 10000"/>
                  <a:gd name="connsiteY578" fmla="*/ 8676 h 10000"/>
                  <a:gd name="connsiteX579" fmla="*/ 4756 w 10000"/>
                  <a:gd name="connsiteY579" fmla="*/ 8666 h 10000"/>
                  <a:gd name="connsiteX580" fmla="*/ 4765 w 10000"/>
                  <a:gd name="connsiteY580" fmla="*/ 8666 h 10000"/>
                  <a:gd name="connsiteX581" fmla="*/ 4765 w 10000"/>
                  <a:gd name="connsiteY581" fmla="*/ 8682 h 10000"/>
                  <a:gd name="connsiteX582" fmla="*/ 4770 w 10000"/>
                  <a:gd name="connsiteY582" fmla="*/ 8701 h 10000"/>
                  <a:gd name="connsiteX583" fmla="*/ 4778 w 10000"/>
                  <a:gd name="connsiteY583" fmla="*/ 8705 h 10000"/>
                  <a:gd name="connsiteX584" fmla="*/ 4795 w 10000"/>
                  <a:gd name="connsiteY584" fmla="*/ 8714 h 10000"/>
                  <a:gd name="connsiteX585" fmla="*/ 4812 w 10000"/>
                  <a:gd name="connsiteY585" fmla="*/ 8714 h 10000"/>
                  <a:gd name="connsiteX586" fmla="*/ 4825 w 10000"/>
                  <a:gd name="connsiteY586" fmla="*/ 8705 h 10000"/>
                  <a:gd name="connsiteX587" fmla="*/ 4825 w 10000"/>
                  <a:gd name="connsiteY587" fmla="*/ 8701 h 10000"/>
                  <a:gd name="connsiteX588" fmla="*/ 4828 w 10000"/>
                  <a:gd name="connsiteY588" fmla="*/ 8701 h 10000"/>
                  <a:gd name="connsiteX589" fmla="*/ 4837 w 10000"/>
                  <a:gd name="connsiteY589" fmla="*/ 8692 h 10000"/>
                  <a:gd name="connsiteX590" fmla="*/ 4842 w 10000"/>
                  <a:gd name="connsiteY590" fmla="*/ 8685 h 10000"/>
                  <a:gd name="connsiteX591" fmla="*/ 4859 w 10000"/>
                  <a:gd name="connsiteY591" fmla="*/ 8692 h 10000"/>
                  <a:gd name="connsiteX592" fmla="*/ 4870 w 10000"/>
                  <a:gd name="connsiteY592" fmla="*/ 8701 h 10000"/>
                  <a:gd name="connsiteX593" fmla="*/ 4878 w 10000"/>
                  <a:gd name="connsiteY593" fmla="*/ 8714 h 10000"/>
                  <a:gd name="connsiteX594" fmla="*/ 4892 w 10000"/>
                  <a:gd name="connsiteY594" fmla="*/ 8724 h 10000"/>
                  <a:gd name="connsiteX595" fmla="*/ 4900 w 10000"/>
                  <a:gd name="connsiteY595" fmla="*/ 8724 h 10000"/>
                  <a:gd name="connsiteX596" fmla="*/ 4906 w 10000"/>
                  <a:gd name="connsiteY596" fmla="*/ 8705 h 10000"/>
                  <a:gd name="connsiteX597" fmla="*/ 4925 w 10000"/>
                  <a:gd name="connsiteY597" fmla="*/ 8724 h 10000"/>
                  <a:gd name="connsiteX598" fmla="*/ 4939 w 10000"/>
                  <a:gd name="connsiteY598" fmla="*/ 8701 h 10000"/>
                  <a:gd name="connsiteX599" fmla="*/ 4950 w 10000"/>
                  <a:gd name="connsiteY599" fmla="*/ 8695 h 10000"/>
                  <a:gd name="connsiteX600" fmla="*/ 4956 w 10000"/>
                  <a:gd name="connsiteY600" fmla="*/ 8692 h 10000"/>
                  <a:gd name="connsiteX601" fmla="*/ 4986 w 10000"/>
                  <a:gd name="connsiteY601" fmla="*/ 8705 h 10000"/>
                  <a:gd name="connsiteX602" fmla="*/ 5003 w 10000"/>
                  <a:gd name="connsiteY602" fmla="*/ 8701 h 10000"/>
                  <a:gd name="connsiteX603" fmla="*/ 5011 w 10000"/>
                  <a:gd name="connsiteY603" fmla="*/ 8692 h 10000"/>
                  <a:gd name="connsiteX604" fmla="*/ 5028 w 10000"/>
                  <a:gd name="connsiteY604" fmla="*/ 8682 h 10000"/>
                  <a:gd name="connsiteX605" fmla="*/ 5030 w 10000"/>
                  <a:gd name="connsiteY605" fmla="*/ 8659 h 10000"/>
                  <a:gd name="connsiteX606" fmla="*/ 5039 w 10000"/>
                  <a:gd name="connsiteY606" fmla="*/ 8656 h 10000"/>
                  <a:gd name="connsiteX607" fmla="*/ 5053 w 10000"/>
                  <a:gd name="connsiteY607" fmla="*/ 8669 h 10000"/>
                  <a:gd name="connsiteX608" fmla="*/ 5061 w 10000"/>
                  <a:gd name="connsiteY608" fmla="*/ 8669 h 10000"/>
                  <a:gd name="connsiteX609" fmla="*/ 5061 w 10000"/>
                  <a:gd name="connsiteY609" fmla="*/ 8676 h 10000"/>
                  <a:gd name="connsiteX610" fmla="*/ 5069 w 10000"/>
                  <a:gd name="connsiteY610" fmla="*/ 8669 h 10000"/>
                  <a:gd name="connsiteX611" fmla="*/ 5083 w 10000"/>
                  <a:gd name="connsiteY611" fmla="*/ 8669 h 10000"/>
                  <a:gd name="connsiteX612" fmla="*/ 5100 w 10000"/>
                  <a:gd name="connsiteY612" fmla="*/ 8669 h 10000"/>
                  <a:gd name="connsiteX613" fmla="*/ 5119 w 10000"/>
                  <a:gd name="connsiteY613" fmla="*/ 8682 h 10000"/>
                  <a:gd name="connsiteX614" fmla="*/ 5136 w 10000"/>
                  <a:gd name="connsiteY614" fmla="*/ 8692 h 10000"/>
                  <a:gd name="connsiteX615" fmla="*/ 5161 w 10000"/>
                  <a:gd name="connsiteY615" fmla="*/ 8701 h 10000"/>
                  <a:gd name="connsiteX616" fmla="*/ 5183 w 10000"/>
                  <a:gd name="connsiteY616" fmla="*/ 8701 h 10000"/>
                  <a:gd name="connsiteX617" fmla="*/ 5199 w 10000"/>
                  <a:gd name="connsiteY617" fmla="*/ 8701 h 10000"/>
                  <a:gd name="connsiteX618" fmla="*/ 5213 w 10000"/>
                  <a:gd name="connsiteY618" fmla="*/ 8705 h 10000"/>
                  <a:gd name="connsiteX619" fmla="*/ 5224 w 10000"/>
                  <a:gd name="connsiteY619" fmla="*/ 8701 h 10000"/>
                  <a:gd name="connsiteX620" fmla="*/ 5230 w 10000"/>
                  <a:gd name="connsiteY620" fmla="*/ 8701 h 10000"/>
                  <a:gd name="connsiteX621" fmla="*/ 5241 w 10000"/>
                  <a:gd name="connsiteY621" fmla="*/ 8676 h 10000"/>
                  <a:gd name="connsiteX622" fmla="*/ 5247 w 10000"/>
                  <a:gd name="connsiteY622" fmla="*/ 8666 h 10000"/>
                  <a:gd name="connsiteX623" fmla="*/ 5249 w 10000"/>
                  <a:gd name="connsiteY623" fmla="*/ 8646 h 10000"/>
                  <a:gd name="connsiteX624" fmla="*/ 5249 w 10000"/>
                  <a:gd name="connsiteY624" fmla="*/ 8650 h 10000"/>
                  <a:gd name="connsiteX625" fmla="*/ 5255 w 10000"/>
                  <a:gd name="connsiteY625" fmla="*/ 8646 h 10000"/>
                  <a:gd name="connsiteX626" fmla="*/ 5271 w 10000"/>
                  <a:gd name="connsiteY626" fmla="*/ 8650 h 10000"/>
                  <a:gd name="connsiteX627" fmla="*/ 5288 w 10000"/>
                  <a:gd name="connsiteY627" fmla="*/ 8666 h 10000"/>
                  <a:gd name="connsiteX628" fmla="*/ 5296 w 10000"/>
                  <a:gd name="connsiteY628" fmla="*/ 8666 h 10000"/>
                  <a:gd name="connsiteX629" fmla="*/ 5310 w 10000"/>
                  <a:gd name="connsiteY629" fmla="*/ 8656 h 10000"/>
                  <a:gd name="connsiteX630" fmla="*/ 5321 w 10000"/>
                  <a:gd name="connsiteY630" fmla="*/ 8650 h 10000"/>
                  <a:gd name="connsiteX631" fmla="*/ 5338 w 10000"/>
                  <a:gd name="connsiteY631" fmla="*/ 8650 h 10000"/>
                  <a:gd name="connsiteX632" fmla="*/ 5360 w 10000"/>
                  <a:gd name="connsiteY632" fmla="*/ 8640 h 10000"/>
                  <a:gd name="connsiteX633" fmla="*/ 5366 w 10000"/>
                  <a:gd name="connsiteY633" fmla="*/ 8637 h 10000"/>
                  <a:gd name="connsiteX634" fmla="*/ 5368 w 10000"/>
                  <a:gd name="connsiteY634" fmla="*/ 8637 h 10000"/>
                  <a:gd name="connsiteX635" fmla="*/ 5382 w 10000"/>
                  <a:gd name="connsiteY635" fmla="*/ 8630 h 10000"/>
                  <a:gd name="connsiteX636" fmla="*/ 5391 w 10000"/>
                  <a:gd name="connsiteY636" fmla="*/ 8630 h 10000"/>
                  <a:gd name="connsiteX637" fmla="*/ 5402 w 10000"/>
                  <a:gd name="connsiteY637" fmla="*/ 8637 h 10000"/>
                  <a:gd name="connsiteX638" fmla="*/ 5418 w 10000"/>
                  <a:gd name="connsiteY638" fmla="*/ 8656 h 10000"/>
                  <a:gd name="connsiteX639" fmla="*/ 5432 w 10000"/>
                  <a:gd name="connsiteY639" fmla="*/ 8666 h 10000"/>
                  <a:gd name="connsiteX640" fmla="*/ 5443 w 10000"/>
                  <a:gd name="connsiteY640" fmla="*/ 8682 h 10000"/>
                  <a:gd name="connsiteX641" fmla="*/ 5457 w 10000"/>
                  <a:gd name="connsiteY641" fmla="*/ 8692 h 10000"/>
                  <a:gd name="connsiteX642" fmla="*/ 5471 w 10000"/>
                  <a:gd name="connsiteY642" fmla="*/ 8705 h 10000"/>
                  <a:gd name="connsiteX643" fmla="*/ 5488 w 10000"/>
                  <a:gd name="connsiteY643" fmla="*/ 8711 h 10000"/>
                  <a:gd name="connsiteX644" fmla="*/ 5490 w 10000"/>
                  <a:gd name="connsiteY644" fmla="*/ 8721 h 10000"/>
                  <a:gd name="connsiteX645" fmla="*/ 5512 w 10000"/>
                  <a:gd name="connsiteY645" fmla="*/ 8724 h 10000"/>
                  <a:gd name="connsiteX646" fmla="*/ 5521 w 10000"/>
                  <a:gd name="connsiteY646" fmla="*/ 8714 h 10000"/>
                  <a:gd name="connsiteX647" fmla="*/ 5524 w 10000"/>
                  <a:gd name="connsiteY647" fmla="*/ 8714 h 10000"/>
                  <a:gd name="connsiteX648" fmla="*/ 5532 w 10000"/>
                  <a:gd name="connsiteY648" fmla="*/ 8721 h 10000"/>
                  <a:gd name="connsiteX649" fmla="*/ 5540 w 10000"/>
                  <a:gd name="connsiteY649" fmla="*/ 8724 h 10000"/>
                  <a:gd name="connsiteX650" fmla="*/ 5562 w 10000"/>
                  <a:gd name="connsiteY650" fmla="*/ 8750 h 10000"/>
                  <a:gd name="connsiteX651" fmla="*/ 5562 w 10000"/>
                  <a:gd name="connsiteY651" fmla="*/ 8760 h 10000"/>
                  <a:gd name="connsiteX652" fmla="*/ 5571 w 10000"/>
                  <a:gd name="connsiteY652" fmla="*/ 8782 h 10000"/>
                  <a:gd name="connsiteX653" fmla="*/ 5579 w 10000"/>
                  <a:gd name="connsiteY653" fmla="*/ 8789 h 10000"/>
                  <a:gd name="connsiteX654" fmla="*/ 5593 w 10000"/>
                  <a:gd name="connsiteY654" fmla="*/ 8789 h 10000"/>
                  <a:gd name="connsiteX655" fmla="*/ 5596 w 10000"/>
                  <a:gd name="connsiteY655" fmla="*/ 8789 h 10000"/>
                  <a:gd name="connsiteX656" fmla="*/ 5626 w 10000"/>
                  <a:gd name="connsiteY656" fmla="*/ 8782 h 10000"/>
                  <a:gd name="connsiteX657" fmla="*/ 5629 w 10000"/>
                  <a:gd name="connsiteY657" fmla="*/ 8782 h 10000"/>
                  <a:gd name="connsiteX658" fmla="*/ 5637 w 10000"/>
                  <a:gd name="connsiteY658" fmla="*/ 8779 h 10000"/>
                  <a:gd name="connsiteX659" fmla="*/ 5648 w 10000"/>
                  <a:gd name="connsiteY659" fmla="*/ 8789 h 10000"/>
                  <a:gd name="connsiteX660" fmla="*/ 5665 w 10000"/>
                  <a:gd name="connsiteY660" fmla="*/ 8795 h 10000"/>
                  <a:gd name="connsiteX661" fmla="*/ 5676 w 10000"/>
                  <a:gd name="connsiteY661" fmla="*/ 8789 h 10000"/>
                  <a:gd name="connsiteX662" fmla="*/ 5684 w 10000"/>
                  <a:gd name="connsiteY662" fmla="*/ 8782 h 10000"/>
                  <a:gd name="connsiteX663" fmla="*/ 5693 w 10000"/>
                  <a:gd name="connsiteY663" fmla="*/ 8789 h 10000"/>
                  <a:gd name="connsiteX664" fmla="*/ 5715 w 10000"/>
                  <a:gd name="connsiteY664" fmla="*/ 8808 h 10000"/>
                  <a:gd name="connsiteX665" fmla="*/ 5731 w 10000"/>
                  <a:gd name="connsiteY665" fmla="*/ 8808 h 10000"/>
                  <a:gd name="connsiteX666" fmla="*/ 5740 w 10000"/>
                  <a:gd name="connsiteY666" fmla="*/ 8808 h 10000"/>
                  <a:gd name="connsiteX667" fmla="*/ 5765 w 10000"/>
                  <a:gd name="connsiteY667" fmla="*/ 8818 h 10000"/>
                  <a:gd name="connsiteX668" fmla="*/ 5781 w 10000"/>
                  <a:gd name="connsiteY668" fmla="*/ 8824 h 10000"/>
                  <a:gd name="connsiteX669" fmla="*/ 5798 w 10000"/>
                  <a:gd name="connsiteY669" fmla="*/ 8834 h 10000"/>
                  <a:gd name="connsiteX670" fmla="*/ 5814 w 10000"/>
                  <a:gd name="connsiteY670" fmla="*/ 8837 h 10000"/>
                  <a:gd name="connsiteX671" fmla="*/ 5831 w 10000"/>
                  <a:gd name="connsiteY671" fmla="*/ 8844 h 10000"/>
                  <a:gd name="connsiteX672" fmla="*/ 5842 w 10000"/>
                  <a:gd name="connsiteY672" fmla="*/ 8847 h 10000"/>
                  <a:gd name="connsiteX673" fmla="*/ 5859 w 10000"/>
                  <a:gd name="connsiteY673" fmla="*/ 8857 h 10000"/>
                  <a:gd name="connsiteX674" fmla="*/ 5870 w 10000"/>
                  <a:gd name="connsiteY674" fmla="*/ 8867 h 10000"/>
                  <a:gd name="connsiteX675" fmla="*/ 5878 w 10000"/>
                  <a:gd name="connsiteY675" fmla="*/ 8873 h 10000"/>
                  <a:gd name="connsiteX676" fmla="*/ 5895 w 10000"/>
                  <a:gd name="connsiteY676" fmla="*/ 8873 h 10000"/>
                  <a:gd name="connsiteX677" fmla="*/ 5911 w 10000"/>
                  <a:gd name="connsiteY677" fmla="*/ 8873 h 10000"/>
                  <a:gd name="connsiteX678" fmla="*/ 5931 w 10000"/>
                  <a:gd name="connsiteY678" fmla="*/ 8873 h 10000"/>
                  <a:gd name="connsiteX679" fmla="*/ 5950 w 10000"/>
                  <a:gd name="connsiteY679" fmla="*/ 8867 h 10000"/>
                  <a:gd name="connsiteX680" fmla="*/ 5967 w 10000"/>
                  <a:gd name="connsiteY680" fmla="*/ 8867 h 10000"/>
                  <a:gd name="connsiteX681" fmla="*/ 5975 w 10000"/>
                  <a:gd name="connsiteY681" fmla="*/ 8873 h 10000"/>
                  <a:gd name="connsiteX682" fmla="*/ 6000 w 10000"/>
                  <a:gd name="connsiteY682" fmla="*/ 8883 h 10000"/>
                  <a:gd name="connsiteX683" fmla="*/ 5997 w 10000"/>
                  <a:gd name="connsiteY683" fmla="*/ 8886 h 10000"/>
                  <a:gd name="connsiteX684" fmla="*/ 5997 w 10000"/>
                  <a:gd name="connsiteY684" fmla="*/ 8896 h 10000"/>
                  <a:gd name="connsiteX685" fmla="*/ 6014 w 10000"/>
                  <a:gd name="connsiteY685" fmla="*/ 8892 h 10000"/>
                  <a:gd name="connsiteX686" fmla="*/ 6028 w 10000"/>
                  <a:gd name="connsiteY686" fmla="*/ 8892 h 10000"/>
                  <a:gd name="connsiteX687" fmla="*/ 6053 w 10000"/>
                  <a:gd name="connsiteY687" fmla="*/ 8886 h 10000"/>
                  <a:gd name="connsiteX688" fmla="*/ 6072 w 10000"/>
                  <a:gd name="connsiteY688" fmla="*/ 8876 h 10000"/>
                  <a:gd name="connsiteX689" fmla="*/ 6089 w 10000"/>
                  <a:gd name="connsiteY689" fmla="*/ 8867 h 10000"/>
                  <a:gd name="connsiteX690" fmla="*/ 6111 w 10000"/>
                  <a:gd name="connsiteY690" fmla="*/ 8857 h 10000"/>
                  <a:gd name="connsiteX691" fmla="*/ 6127 w 10000"/>
                  <a:gd name="connsiteY691" fmla="*/ 8847 h 10000"/>
                  <a:gd name="connsiteX692" fmla="*/ 6152 w 10000"/>
                  <a:gd name="connsiteY692" fmla="*/ 8834 h 10000"/>
                  <a:gd name="connsiteX693" fmla="*/ 6183 w 10000"/>
                  <a:gd name="connsiteY693" fmla="*/ 8828 h 10000"/>
                  <a:gd name="connsiteX694" fmla="*/ 6175 w 10000"/>
                  <a:gd name="connsiteY694" fmla="*/ 8844 h 10000"/>
                  <a:gd name="connsiteX695" fmla="*/ 6169 w 10000"/>
                  <a:gd name="connsiteY695" fmla="*/ 8863 h 10000"/>
                  <a:gd name="connsiteX696" fmla="*/ 6158 w 10000"/>
                  <a:gd name="connsiteY696" fmla="*/ 8886 h 10000"/>
                  <a:gd name="connsiteX697" fmla="*/ 6152 w 10000"/>
                  <a:gd name="connsiteY697" fmla="*/ 8896 h 10000"/>
                  <a:gd name="connsiteX698" fmla="*/ 6150 w 10000"/>
                  <a:gd name="connsiteY698" fmla="*/ 8909 h 10000"/>
                  <a:gd name="connsiteX699" fmla="*/ 6152 w 10000"/>
                  <a:gd name="connsiteY699" fmla="*/ 8938 h 10000"/>
                  <a:gd name="connsiteX700" fmla="*/ 6158 w 10000"/>
                  <a:gd name="connsiteY700" fmla="*/ 8957 h 10000"/>
                  <a:gd name="connsiteX701" fmla="*/ 6161 w 10000"/>
                  <a:gd name="connsiteY701" fmla="*/ 8980 h 10000"/>
                  <a:gd name="connsiteX702" fmla="*/ 6166 w 10000"/>
                  <a:gd name="connsiteY702" fmla="*/ 8999 h 10000"/>
                  <a:gd name="connsiteX703" fmla="*/ 6175 w 10000"/>
                  <a:gd name="connsiteY703" fmla="*/ 9032 h 10000"/>
                  <a:gd name="connsiteX704" fmla="*/ 6183 w 10000"/>
                  <a:gd name="connsiteY704" fmla="*/ 9051 h 10000"/>
                  <a:gd name="connsiteX705" fmla="*/ 6191 w 10000"/>
                  <a:gd name="connsiteY705" fmla="*/ 9064 h 10000"/>
                  <a:gd name="connsiteX706" fmla="*/ 6194 w 10000"/>
                  <a:gd name="connsiteY706" fmla="*/ 9084 h 10000"/>
                  <a:gd name="connsiteX707" fmla="*/ 6208 w 10000"/>
                  <a:gd name="connsiteY707" fmla="*/ 9103 h 10000"/>
                  <a:gd name="connsiteX708" fmla="*/ 6208 w 10000"/>
                  <a:gd name="connsiteY708" fmla="*/ 9113 h 10000"/>
                  <a:gd name="connsiteX709" fmla="*/ 6216 w 10000"/>
                  <a:gd name="connsiteY709" fmla="*/ 9129 h 10000"/>
                  <a:gd name="connsiteX710" fmla="*/ 6230 w 10000"/>
                  <a:gd name="connsiteY710" fmla="*/ 9148 h 10000"/>
                  <a:gd name="connsiteX711" fmla="*/ 6241 w 10000"/>
                  <a:gd name="connsiteY711" fmla="*/ 9165 h 10000"/>
                  <a:gd name="connsiteX712" fmla="*/ 6249 w 10000"/>
                  <a:gd name="connsiteY712" fmla="*/ 9168 h 10000"/>
                  <a:gd name="connsiteX713" fmla="*/ 6266 w 10000"/>
                  <a:gd name="connsiteY713" fmla="*/ 9184 h 10000"/>
                  <a:gd name="connsiteX714" fmla="*/ 6280 w 10000"/>
                  <a:gd name="connsiteY714" fmla="*/ 9184 h 10000"/>
                  <a:gd name="connsiteX715" fmla="*/ 6288 w 10000"/>
                  <a:gd name="connsiteY715" fmla="*/ 9177 h 10000"/>
                  <a:gd name="connsiteX716" fmla="*/ 6299 w 10000"/>
                  <a:gd name="connsiteY716" fmla="*/ 9187 h 10000"/>
                  <a:gd name="connsiteX717" fmla="*/ 6305 w 10000"/>
                  <a:gd name="connsiteY717" fmla="*/ 9197 h 10000"/>
                  <a:gd name="connsiteX718" fmla="*/ 6310 w 10000"/>
                  <a:gd name="connsiteY718" fmla="*/ 9197 h 10000"/>
                  <a:gd name="connsiteX719" fmla="*/ 6321 w 10000"/>
                  <a:gd name="connsiteY719" fmla="*/ 9213 h 10000"/>
                  <a:gd name="connsiteX720" fmla="*/ 6335 w 10000"/>
                  <a:gd name="connsiteY720" fmla="*/ 9223 h 10000"/>
                  <a:gd name="connsiteX721" fmla="*/ 6338 w 10000"/>
                  <a:gd name="connsiteY721" fmla="*/ 9223 h 10000"/>
                  <a:gd name="connsiteX722" fmla="*/ 6355 w 10000"/>
                  <a:gd name="connsiteY722" fmla="*/ 9226 h 10000"/>
                  <a:gd name="connsiteX723" fmla="*/ 6363 w 10000"/>
                  <a:gd name="connsiteY723" fmla="*/ 9236 h 10000"/>
                  <a:gd name="connsiteX724" fmla="*/ 6380 w 10000"/>
                  <a:gd name="connsiteY724" fmla="*/ 9258 h 10000"/>
                  <a:gd name="connsiteX725" fmla="*/ 6393 w 10000"/>
                  <a:gd name="connsiteY725" fmla="*/ 9278 h 10000"/>
                  <a:gd name="connsiteX726" fmla="*/ 6396 w 10000"/>
                  <a:gd name="connsiteY726" fmla="*/ 9288 h 10000"/>
                  <a:gd name="connsiteX727" fmla="*/ 6407 w 10000"/>
                  <a:gd name="connsiteY727" fmla="*/ 9297 h 10000"/>
                  <a:gd name="connsiteX728" fmla="*/ 6410 w 10000"/>
                  <a:gd name="connsiteY728" fmla="*/ 9307 h 10000"/>
                  <a:gd name="connsiteX729" fmla="*/ 6416 w 10000"/>
                  <a:gd name="connsiteY729" fmla="*/ 9317 h 10000"/>
                  <a:gd name="connsiteX730" fmla="*/ 6424 w 10000"/>
                  <a:gd name="connsiteY730" fmla="*/ 9326 h 10000"/>
                  <a:gd name="connsiteX731" fmla="*/ 6435 w 10000"/>
                  <a:gd name="connsiteY731" fmla="*/ 9336 h 10000"/>
                  <a:gd name="connsiteX732" fmla="*/ 6443 w 10000"/>
                  <a:gd name="connsiteY732" fmla="*/ 9346 h 10000"/>
                  <a:gd name="connsiteX733" fmla="*/ 6449 w 10000"/>
                  <a:gd name="connsiteY733" fmla="*/ 9362 h 10000"/>
                  <a:gd name="connsiteX734" fmla="*/ 6452 w 10000"/>
                  <a:gd name="connsiteY734" fmla="*/ 9372 h 10000"/>
                  <a:gd name="connsiteX735" fmla="*/ 6449 w 10000"/>
                  <a:gd name="connsiteY735" fmla="*/ 9381 h 10000"/>
                  <a:gd name="connsiteX736" fmla="*/ 6465 w 10000"/>
                  <a:gd name="connsiteY736" fmla="*/ 9394 h 10000"/>
                  <a:gd name="connsiteX737" fmla="*/ 6468 w 10000"/>
                  <a:gd name="connsiteY737" fmla="*/ 9420 h 10000"/>
                  <a:gd name="connsiteX738" fmla="*/ 6493 w 10000"/>
                  <a:gd name="connsiteY738" fmla="*/ 9430 h 10000"/>
                  <a:gd name="connsiteX739" fmla="*/ 6507 w 10000"/>
                  <a:gd name="connsiteY739" fmla="*/ 9440 h 10000"/>
                  <a:gd name="connsiteX740" fmla="*/ 6524 w 10000"/>
                  <a:gd name="connsiteY740" fmla="*/ 9459 h 10000"/>
                  <a:gd name="connsiteX741" fmla="*/ 6532 w 10000"/>
                  <a:gd name="connsiteY741" fmla="*/ 9485 h 10000"/>
                  <a:gd name="connsiteX742" fmla="*/ 6537 w 10000"/>
                  <a:gd name="connsiteY742" fmla="*/ 9498 h 10000"/>
                  <a:gd name="connsiteX743" fmla="*/ 6571 w 10000"/>
                  <a:gd name="connsiteY743" fmla="*/ 9508 h 10000"/>
                  <a:gd name="connsiteX744" fmla="*/ 6596 w 10000"/>
                  <a:gd name="connsiteY744" fmla="*/ 9508 h 10000"/>
                  <a:gd name="connsiteX745" fmla="*/ 6637 w 10000"/>
                  <a:gd name="connsiteY745" fmla="*/ 9517 h 10000"/>
                  <a:gd name="connsiteX746" fmla="*/ 6662 w 10000"/>
                  <a:gd name="connsiteY746" fmla="*/ 9524 h 10000"/>
                  <a:gd name="connsiteX747" fmla="*/ 6679 w 10000"/>
                  <a:gd name="connsiteY747" fmla="*/ 9517 h 10000"/>
                  <a:gd name="connsiteX748" fmla="*/ 6679 w 10000"/>
                  <a:gd name="connsiteY748" fmla="*/ 9505 h 10000"/>
                  <a:gd name="connsiteX749" fmla="*/ 6690 w 10000"/>
                  <a:gd name="connsiteY749" fmla="*/ 9485 h 10000"/>
                  <a:gd name="connsiteX750" fmla="*/ 6693 w 10000"/>
                  <a:gd name="connsiteY750" fmla="*/ 9479 h 10000"/>
                  <a:gd name="connsiteX751" fmla="*/ 6706 w 10000"/>
                  <a:gd name="connsiteY751" fmla="*/ 9469 h 10000"/>
                  <a:gd name="connsiteX752" fmla="*/ 6709 w 10000"/>
                  <a:gd name="connsiteY752" fmla="*/ 9462 h 10000"/>
                  <a:gd name="connsiteX753" fmla="*/ 6717 w 10000"/>
                  <a:gd name="connsiteY753" fmla="*/ 9459 h 10000"/>
                  <a:gd name="connsiteX754" fmla="*/ 6726 w 10000"/>
                  <a:gd name="connsiteY754" fmla="*/ 9459 h 10000"/>
                  <a:gd name="connsiteX755" fmla="*/ 6742 w 10000"/>
                  <a:gd name="connsiteY755" fmla="*/ 9462 h 10000"/>
                  <a:gd name="connsiteX756" fmla="*/ 6759 w 10000"/>
                  <a:gd name="connsiteY756" fmla="*/ 9479 h 10000"/>
                  <a:gd name="connsiteX757" fmla="*/ 6781 w 10000"/>
                  <a:gd name="connsiteY757" fmla="*/ 9485 h 10000"/>
                  <a:gd name="connsiteX758" fmla="*/ 6795 w 10000"/>
                  <a:gd name="connsiteY758" fmla="*/ 9485 h 10000"/>
                  <a:gd name="connsiteX759" fmla="*/ 6803 w 10000"/>
                  <a:gd name="connsiteY759" fmla="*/ 9498 h 10000"/>
                  <a:gd name="connsiteX760" fmla="*/ 6806 w 10000"/>
                  <a:gd name="connsiteY760" fmla="*/ 9508 h 10000"/>
                  <a:gd name="connsiteX761" fmla="*/ 6823 w 10000"/>
                  <a:gd name="connsiteY761" fmla="*/ 9514 h 10000"/>
                  <a:gd name="connsiteX762" fmla="*/ 6831 w 10000"/>
                  <a:gd name="connsiteY762" fmla="*/ 9514 h 10000"/>
                  <a:gd name="connsiteX763" fmla="*/ 6848 w 10000"/>
                  <a:gd name="connsiteY763" fmla="*/ 9514 h 10000"/>
                  <a:gd name="connsiteX764" fmla="*/ 6856 w 10000"/>
                  <a:gd name="connsiteY764" fmla="*/ 9517 h 10000"/>
                  <a:gd name="connsiteX765" fmla="*/ 6878 w 10000"/>
                  <a:gd name="connsiteY765" fmla="*/ 9524 h 10000"/>
                  <a:gd name="connsiteX766" fmla="*/ 6895 w 10000"/>
                  <a:gd name="connsiteY766" fmla="*/ 9524 h 10000"/>
                  <a:gd name="connsiteX767" fmla="*/ 6917 w 10000"/>
                  <a:gd name="connsiteY767" fmla="*/ 9527 h 10000"/>
                  <a:gd name="connsiteX768" fmla="*/ 6934 w 10000"/>
                  <a:gd name="connsiteY768" fmla="*/ 9534 h 10000"/>
                  <a:gd name="connsiteX769" fmla="*/ 6961 w 10000"/>
                  <a:gd name="connsiteY769" fmla="*/ 9543 h 10000"/>
                  <a:gd name="connsiteX770" fmla="*/ 6989 w 10000"/>
                  <a:gd name="connsiteY770" fmla="*/ 9547 h 10000"/>
                  <a:gd name="connsiteX771" fmla="*/ 7014 w 10000"/>
                  <a:gd name="connsiteY771" fmla="*/ 9543 h 10000"/>
                  <a:gd name="connsiteX772" fmla="*/ 7033 w 10000"/>
                  <a:gd name="connsiteY772" fmla="*/ 9543 h 10000"/>
                  <a:gd name="connsiteX773" fmla="*/ 7042 w 10000"/>
                  <a:gd name="connsiteY773" fmla="*/ 9547 h 10000"/>
                  <a:gd name="connsiteX774" fmla="*/ 7069 w 10000"/>
                  <a:gd name="connsiteY774" fmla="*/ 9647 h 10000"/>
                  <a:gd name="connsiteX775" fmla="*/ 7122 w 10000"/>
                  <a:gd name="connsiteY775" fmla="*/ 9734 h 10000"/>
                  <a:gd name="connsiteX776" fmla="*/ 7147 w 10000"/>
                  <a:gd name="connsiteY776" fmla="*/ 9744 h 10000"/>
                  <a:gd name="connsiteX777" fmla="*/ 7169 w 10000"/>
                  <a:gd name="connsiteY777" fmla="*/ 9741 h 10000"/>
                  <a:gd name="connsiteX778" fmla="*/ 7177 w 10000"/>
                  <a:gd name="connsiteY778" fmla="*/ 9744 h 10000"/>
                  <a:gd name="connsiteX779" fmla="*/ 7186 w 10000"/>
                  <a:gd name="connsiteY779" fmla="*/ 9754 h 10000"/>
                  <a:gd name="connsiteX780" fmla="*/ 7191 w 10000"/>
                  <a:gd name="connsiteY780" fmla="*/ 9773 h 10000"/>
                  <a:gd name="connsiteX781" fmla="*/ 7208 w 10000"/>
                  <a:gd name="connsiteY781" fmla="*/ 9783 h 10000"/>
                  <a:gd name="connsiteX782" fmla="*/ 7219 w 10000"/>
                  <a:gd name="connsiteY782" fmla="*/ 9793 h 10000"/>
                  <a:gd name="connsiteX783" fmla="*/ 7235 w 10000"/>
                  <a:gd name="connsiteY783" fmla="*/ 9802 h 10000"/>
                  <a:gd name="connsiteX784" fmla="*/ 7249 w 10000"/>
                  <a:gd name="connsiteY784" fmla="*/ 9819 h 10000"/>
                  <a:gd name="connsiteX785" fmla="*/ 7255 w 10000"/>
                  <a:gd name="connsiteY785" fmla="*/ 9835 h 10000"/>
                  <a:gd name="connsiteX786" fmla="*/ 7255 w 10000"/>
                  <a:gd name="connsiteY786" fmla="*/ 9848 h 10000"/>
                  <a:gd name="connsiteX787" fmla="*/ 7249 w 10000"/>
                  <a:gd name="connsiteY787" fmla="*/ 9848 h 10000"/>
                  <a:gd name="connsiteX788" fmla="*/ 7244 w 10000"/>
                  <a:gd name="connsiteY788" fmla="*/ 9858 h 10000"/>
                  <a:gd name="connsiteX789" fmla="*/ 7235 w 10000"/>
                  <a:gd name="connsiteY789" fmla="*/ 9883 h 10000"/>
                  <a:gd name="connsiteX790" fmla="*/ 7244 w 10000"/>
                  <a:gd name="connsiteY790" fmla="*/ 9903 h 10000"/>
                  <a:gd name="connsiteX791" fmla="*/ 7258 w 10000"/>
                  <a:gd name="connsiteY791" fmla="*/ 9926 h 10000"/>
                  <a:gd name="connsiteX792" fmla="*/ 7263 w 10000"/>
                  <a:gd name="connsiteY792" fmla="*/ 9948 h 10000"/>
                  <a:gd name="connsiteX793" fmla="*/ 7274 w 10000"/>
                  <a:gd name="connsiteY793" fmla="*/ 9968 h 10000"/>
                  <a:gd name="connsiteX794" fmla="*/ 7283 w 10000"/>
                  <a:gd name="connsiteY794" fmla="*/ 9987 h 10000"/>
                  <a:gd name="connsiteX795" fmla="*/ 7291 w 10000"/>
                  <a:gd name="connsiteY795" fmla="*/ 10000 h 10000"/>
                  <a:gd name="connsiteX796" fmla="*/ 7305 w 10000"/>
                  <a:gd name="connsiteY796" fmla="*/ 9997 h 10000"/>
                  <a:gd name="connsiteX797" fmla="*/ 7313 w 10000"/>
                  <a:gd name="connsiteY797" fmla="*/ 9977 h 10000"/>
                  <a:gd name="connsiteX798" fmla="*/ 7324 w 10000"/>
                  <a:gd name="connsiteY798" fmla="*/ 9968 h 10000"/>
                  <a:gd name="connsiteX799" fmla="*/ 7341 w 10000"/>
                  <a:gd name="connsiteY799" fmla="*/ 9971 h 10000"/>
                  <a:gd name="connsiteX800" fmla="*/ 7368 w 10000"/>
                  <a:gd name="connsiteY800" fmla="*/ 9987 h 10000"/>
                  <a:gd name="connsiteX801" fmla="*/ 7380 w 10000"/>
                  <a:gd name="connsiteY801" fmla="*/ 9990 h 10000"/>
                  <a:gd name="connsiteX802" fmla="*/ 7393 w 10000"/>
                  <a:gd name="connsiteY802" fmla="*/ 9981 h 10000"/>
                  <a:gd name="connsiteX803" fmla="*/ 7404 w 10000"/>
                  <a:gd name="connsiteY803" fmla="*/ 9968 h 10000"/>
                  <a:gd name="connsiteX804" fmla="*/ 7418 w 10000"/>
                  <a:gd name="connsiteY804" fmla="*/ 9948 h 10000"/>
                  <a:gd name="connsiteX805" fmla="*/ 7427 w 10000"/>
                  <a:gd name="connsiteY805" fmla="*/ 9922 h 10000"/>
                  <a:gd name="connsiteX806" fmla="*/ 7427 w 10000"/>
                  <a:gd name="connsiteY806" fmla="*/ 9906 h 10000"/>
                  <a:gd name="connsiteX807" fmla="*/ 7404 w 10000"/>
                  <a:gd name="connsiteY807" fmla="*/ 9877 h 10000"/>
                  <a:gd name="connsiteX808" fmla="*/ 7388 w 10000"/>
                  <a:gd name="connsiteY808" fmla="*/ 9854 h 10000"/>
                  <a:gd name="connsiteX809" fmla="*/ 7385 w 10000"/>
                  <a:gd name="connsiteY809" fmla="*/ 9845 h 10000"/>
                  <a:gd name="connsiteX810" fmla="*/ 7385 w 10000"/>
                  <a:gd name="connsiteY810" fmla="*/ 9825 h 10000"/>
                  <a:gd name="connsiteX811" fmla="*/ 7385 w 10000"/>
                  <a:gd name="connsiteY811" fmla="*/ 9819 h 10000"/>
                  <a:gd name="connsiteX812" fmla="*/ 7393 w 10000"/>
                  <a:gd name="connsiteY812" fmla="*/ 9809 h 10000"/>
                  <a:gd name="connsiteX813" fmla="*/ 7404 w 10000"/>
                  <a:gd name="connsiteY813" fmla="*/ 9793 h 10000"/>
                  <a:gd name="connsiteX814" fmla="*/ 7413 w 10000"/>
                  <a:gd name="connsiteY814" fmla="*/ 9783 h 10000"/>
                  <a:gd name="connsiteX815" fmla="*/ 7404 w 10000"/>
                  <a:gd name="connsiteY815" fmla="*/ 9770 h 10000"/>
                  <a:gd name="connsiteX816" fmla="*/ 7388 w 10000"/>
                  <a:gd name="connsiteY816" fmla="*/ 9760 h 10000"/>
                  <a:gd name="connsiteX817" fmla="*/ 7371 w 10000"/>
                  <a:gd name="connsiteY817" fmla="*/ 9744 h 10000"/>
                  <a:gd name="connsiteX818" fmla="*/ 7363 w 10000"/>
                  <a:gd name="connsiteY818" fmla="*/ 9731 h 10000"/>
                  <a:gd name="connsiteX819" fmla="*/ 7355 w 10000"/>
                  <a:gd name="connsiteY819" fmla="*/ 9715 h 10000"/>
                  <a:gd name="connsiteX820" fmla="*/ 7360 w 10000"/>
                  <a:gd name="connsiteY820" fmla="*/ 9686 h 10000"/>
                  <a:gd name="connsiteX821" fmla="*/ 7363 w 10000"/>
                  <a:gd name="connsiteY821" fmla="*/ 9657 h 10000"/>
                  <a:gd name="connsiteX822" fmla="*/ 7360 w 10000"/>
                  <a:gd name="connsiteY822" fmla="*/ 9631 h 10000"/>
                  <a:gd name="connsiteX823" fmla="*/ 7346 w 10000"/>
                  <a:gd name="connsiteY823" fmla="*/ 9611 h 10000"/>
                  <a:gd name="connsiteX824" fmla="*/ 7332 w 10000"/>
                  <a:gd name="connsiteY824" fmla="*/ 9585 h 10000"/>
                  <a:gd name="connsiteX825" fmla="*/ 7324 w 10000"/>
                  <a:gd name="connsiteY825" fmla="*/ 9573 h 10000"/>
                  <a:gd name="connsiteX826" fmla="*/ 7324 w 10000"/>
                  <a:gd name="connsiteY826" fmla="*/ 9553 h 10000"/>
                  <a:gd name="connsiteX827" fmla="*/ 7324 w 10000"/>
                  <a:gd name="connsiteY827" fmla="*/ 9543 h 10000"/>
                  <a:gd name="connsiteX828" fmla="*/ 7324 w 10000"/>
                  <a:gd name="connsiteY828" fmla="*/ 9517 h 10000"/>
                  <a:gd name="connsiteX829" fmla="*/ 7324 w 10000"/>
                  <a:gd name="connsiteY829" fmla="*/ 9498 h 10000"/>
                  <a:gd name="connsiteX830" fmla="*/ 7332 w 10000"/>
                  <a:gd name="connsiteY830" fmla="*/ 9479 h 10000"/>
                  <a:gd name="connsiteX831" fmla="*/ 7341 w 10000"/>
                  <a:gd name="connsiteY831" fmla="*/ 9462 h 10000"/>
                  <a:gd name="connsiteX832" fmla="*/ 7352 w 10000"/>
                  <a:gd name="connsiteY832" fmla="*/ 9459 h 10000"/>
                  <a:gd name="connsiteX833" fmla="*/ 7360 w 10000"/>
                  <a:gd name="connsiteY833" fmla="*/ 9443 h 10000"/>
                  <a:gd name="connsiteX834" fmla="*/ 7363 w 10000"/>
                  <a:gd name="connsiteY834" fmla="*/ 9433 h 10000"/>
                  <a:gd name="connsiteX835" fmla="*/ 7377 w 10000"/>
                  <a:gd name="connsiteY835" fmla="*/ 9433 h 10000"/>
                  <a:gd name="connsiteX836" fmla="*/ 7388 w 10000"/>
                  <a:gd name="connsiteY836" fmla="*/ 9430 h 10000"/>
                  <a:gd name="connsiteX837" fmla="*/ 7396 w 10000"/>
                  <a:gd name="connsiteY837" fmla="*/ 9430 h 10000"/>
                  <a:gd name="connsiteX838" fmla="*/ 7402 w 10000"/>
                  <a:gd name="connsiteY838" fmla="*/ 9424 h 10000"/>
                  <a:gd name="connsiteX839" fmla="*/ 7396 w 10000"/>
                  <a:gd name="connsiteY839" fmla="*/ 9414 h 10000"/>
                  <a:gd name="connsiteX840" fmla="*/ 7388 w 10000"/>
                  <a:gd name="connsiteY840" fmla="*/ 9401 h 10000"/>
                  <a:gd name="connsiteX841" fmla="*/ 7371 w 10000"/>
                  <a:gd name="connsiteY841" fmla="*/ 9391 h 10000"/>
                  <a:gd name="connsiteX842" fmla="*/ 7355 w 10000"/>
                  <a:gd name="connsiteY842" fmla="*/ 9375 h 10000"/>
                  <a:gd name="connsiteX843" fmla="*/ 7332 w 10000"/>
                  <a:gd name="connsiteY843" fmla="*/ 9356 h 10000"/>
                  <a:gd name="connsiteX844" fmla="*/ 7313 w 10000"/>
                  <a:gd name="connsiteY844" fmla="*/ 9330 h 10000"/>
                  <a:gd name="connsiteX845" fmla="*/ 7307 w 10000"/>
                  <a:gd name="connsiteY845" fmla="*/ 9310 h 10000"/>
                  <a:gd name="connsiteX846" fmla="*/ 7305 w 10000"/>
                  <a:gd name="connsiteY846" fmla="*/ 9291 h 10000"/>
                  <a:gd name="connsiteX847" fmla="*/ 7305 w 10000"/>
                  <a:gd name="connsiteY847" fmla="*/ 9278 h 10000"/>
                  <a:gd name="connsiteX848" fmla="*/ 7296 w 10000"/>
                  <a:gd name="connsiteY848" fmla="*/ 9268 h 10000"/>
                  <a:gd name="connsiteX849" fmla="*/ 7296 w 10000"/>
                  <a:gd name="connsiteY849" fmla="*/ 9249 h 10000"/>
                  <a:gd name="connsiteX850" fmla="*/ 7291 w 10000"/>
                  <a:gd name="connsiteY850" fmla="*/ 9226 h 10000"/>
                  <a:gd name="connsiteX851" fmla="*/ 7283 w 10000"/>
                  <a:gd name="connsiteY851" fmla="*/ 9213 h 10000"/>
                  <a:gd name="connsiteX852" fmla="*/ 7274 w 10000"/>
                  <a:gd name="connsiteY852" fmla="*/ 9194 h 10000"/>
                  <a:gd name="connsiteX853" fmla="*/ 7274 w 10000"/>
                  <a:gd name="connsiteY853" fmla="*/ 9174 h 10000"/>
                  <a:gd name="connsiteX854" fmla="*/ 7280 w 10000"/>
                  <a:gd name="connsiteY854" fmla="*/ 9148 h 10000"/>
                  <a:gd name="connsiteX855" fmla="*/ 7283 w 10000"/>
                  <a:gd name="connsiteY855" fmla="*/ 9119 h 10000"/>
                  <a:gd name="connsiteX856" fmla="*/ 7291 w 10000"/>
                  <a:gd name="connsiteY856" fmla="*/ 9100 h 10000"/>
                  <a:gd name="connsiteX857" fmla="*/ 7307 w 10000"/>
                  <a:gd name="connsiteY857" fmla="*/ 9080 h 10000"/>
                  <a:gd name="connsiteX858" fmla="*/ 7324 w 10000"/>
                  <a:gd name="connsiteY858" fmla="*/ 9054 h 10000"/>
                  <a:gd name="connsiteX859" fmla="*/ 7341 w 10000"/>
                  <a:gd name="connsiteY859" fmla="*/ 9054 h 10000"/>
                  <a:gd name="connsiteX860" fmla="*/ 7352 w 10000"/>
                  <a:gd name="connsiteY860" fmla="*/ 9054 h 10000"/>
                  <a:gd name="connsiteX861" fmla="*/ 7346 w 10000"/>
                  <a:gd name="connsiteY861" fmla="*/ 9032 h 10000"/>
                  <a:gd name="connsiteX862" fmla="*/ 7341 w 10000"/>
                  <a:gd name="connsiteY862" fmla="*/ 9022 h 10000"/>
                  <a:gd name="connsiteX863" fmla="*/ 7352 w 10000"/>
                  <a:gd name="connsiteY863" fmla="*/ 8999 h 10000"/>
                  <a:gd name="connsiteX864" fmla="*/ 7360 w 10000"/>
                  <a:gd name="connsiteY864" fmla="*/ 8967 h 10000"/>
                  <a:gd name="connsiteX865" fmla="*/ 7368 w 10000"/>
                  <a:gd name="connsiteY865" fmla="*/ 8922 h 10000"/>
                  <a:gd name="connsiteX866" fmla="*/ 7377 w 10000"/>
                  <a:gd name="connsiteY866" fmla="*/ 8896 h 10000"/>
                  <a:gd name="connsiteX867" fmla="*/ 7380 w 10000"/>
                  <a:gd name="connsiteY867" fmla="*/ 8867 h 10000"/>
                  <a:gd name="connsiteX868" fmla="*/ 7402 w 10000"/>
                  <a:gd name="connsiteY868" fmla="*/ 8824 h 10000"/>
                  <a:gd name="connsiteX869" fmla="*/ 7402 w 10000"/>
                  <a:gd name="connsiteY869" fmla="*/ 8808 h 10000"/>
                  <a:gd name="connsiteX870" fmla="*/ 7393 w 10000"/>
                  <a:gd name="connsiteY870" fmla="*/ 8795 h 10000"/>
                  <a:gd name="connsiteX871" fmla="*/ 7388 w 10000"/>
                  <a:gd name="connsiteY871" fmla="*/ 8799 h 10000"/>
                  <a:gd name="connsiteX872" fmla="*/ 7396 w 10000"/>
                  <a:gd name="connsiteY872" fmla="*/ 8789 h 10000"/>
                  <a:gd name="connsiteX873" fmla="*/ 7404 w 10000"/>
                  <a:gd name="connsiteY873" fmla="*/ 8789 h 10000"/>
                  <a:gd name="connsiteX874" fmla="*/ 7421 w 10000"/>
                  <a:gd name="connsiteY874" fmla="*/ 8769 h 10000"/>
                  <a:gd name="connsiteX875" fmla="*/ 7443 w 10000"/>
                  <a:gd name="connsiteY875" fmla="*/ 8763 h 10000"/>
                  <a:gd name="connsiteX876" fmla="*/ 7452 w 10000"/>
                  <a:gd name="connsiteY876" fmla="*/ 8769 h 10000"/>
                  <a:gd name="connsiteX877" fmla="*/ 7468 w 10000"/>
                  <a:gd name="connsiteY877" fmla="*/ 8769 h 10000"/>
                  <a:gd name="connsiteX878" fmla="*/ 7499 w 10000"/>
                  <a:gd name="connsiteY878" fmla="*/ 8763 h 10000"/>
                  <a:gd name="connsiteX879" fmla="*/ 7526 w 10000"/>
                  <a:gd name="connsiteY879" fmla="*/ 8763 h 10000"/>
                  <a:gd name="connsiteX880" fmla="*/ 7532 w 10000"/>
                  <a:gd name="connsiteY880" fmla="*/ 8763 h 10000"/>
                  <a:gd name="connsiteX881" fmla="*/ 7554 w 10000"/>
                  <a:gd name="connsiteY881" fmla="*/ 8744 h 10000"/>
                  <a:gd name="connsiteX882" fmla="*/ 7571 w 10000"/>
                  <a:gd name="connsiteY882" fmla="*/ 8731 h 10000"/>
                  <a:gd name="connsiteX883" fmla="*/ 7587 w 10000"/>
                  <a:gd name="connsiteY883" fmla="*/ 8711 h 10000"/>
                  <a:gd name="connsiteX884" fmla="*/ 7607 w 10000"/>
                  <a:gd name="connsiteY884" fmla="*/ 8711 h 10000"/>
                  <a:gd name="connsiteX885" fmla="*/ 7634 w 10000"/>
                  <a:gd name="connsiteY885" fmla="*/ 8705 h 10000"/>
                  <a:gd name="connsiteX886" fmla="*/ 7643 w 10000"/>
                  <a:gd name="connsiteY886" fmla="*/ 8682 h 10000"/>
                  <a:gd name="connsiteX887" fmla="*/ 7654 w 10000"/>
                  <a:gd name="connsiteY887" fmla="*/ 8666 h 10000"/>
                  <a:gd name="connsiteX888" fmla="*/ 7668 w 10000"/>
                  <a:gd name="connsiteY888" fmla="*/ 8666 h 10000"/>
                  <a:gd name="connsiteX889" fmla="*/ 7676 w 10000"/>
                  <a:gd name="connsiteY889" fmla="*/ 8682 h 10000"/>
                  <a:gd name="connsiteX890" fmla="*/ 7704 w 10000"/>
                  <a:gd name="connsiteY890" fmla="*/ 8669 h 10000"/>
                  <a:gd name="connsiteX891" fmla="*/ 7712 w 10000"/>
                  <a:gd name="connsiteY891" fmla="*/ 8669 h 10000"/>
                  <a:gd name="connsiteX892" fmla="*/ 7720 w 10000"/>
                  <a:gd name="connsiteY892" fmla="*/ 8669 h 10000"/>
                  <a:gd name="connsiteX893" fmla="*/ 7726 w 10000"/>
                  <a:gd name="connsiteY893" fmla="*/ 8656 h 10000"/>
                  <a:gd name="connsiteX894" fmla="*/ 7734 w 10000"/>
                  <a:gd name="connsiteY894" fmla="*/ 8650 h 10000"/>
                  <a:gd name="connsiteX895" fmla="*/ 7742 w 10000"/>
                  <a:gd name="connsiteY895" fmla="*/ 8650 h 10000"/>
                  <a:gd name="connsiteX896" fmla="*/ 7759 w 10000"/>
                  <a:gd name="connsiteY896" fmla="*/ 8650 h 10000"/>
                  <a:gd name="connsiteX897" fmla="*/ 7756 w 10000"/>
                  <a:gd name="connsiteY897" fmla="*/ 8630 h 10000"/>
                  <a:gd name="connsiteX898" fmla="*/ 7751 w 10000"/>
                  <a:gd name="connsiteY898" fmla="*/ 8627 h 10000"/>
                  <a:gd name="connsiteX899" fmla="*/ 7742 w 10000"/>
                  <a:gd name="connsiteY899" fmla="*/ 8620 h 10000"/>
                  <a:gd name="connsiteX900" fmla="*/ 7734 w 10000"/>
                  <a:gd name="connsiteY900" fmla="*/ 8591 h 10000"/>
                  <a:gd name="connsiteX901" fmla="*/ 7709 w 10000"/>
                  <a:gd name="connsiteY901" fmla="*/ 8582 h 10000"/>
                  <a:gd name="connsiteX902" fmla="*/ 7695 w 10000"/>
                  <a:gd name="connsiteY902" fmla="*/ 8578 h 10000"/>
                  <a:gd name="connsiteX903" fmla="*/ 7668 w 10000"/>
                  <a:gd name="connsiteY903" fmla="*/ 8562 h 10000"/>
                  <a:gd name="connsiteX904" fmla="*/ 7645 w 10000"/>
                  <a:gd name="connsiteY904" fmla="*/ 8552 h 10000"/>
                  <a:gd name="connsiteX905" fmla="*/ 7615 w 10000"/>
                  <a:gd name="connsiteY905" fmla="*/ 8543 h 10000"/>
                  <a:gd name="connsiteX906" fmla="*/ 7596 w 10000"/>
                  <a:gd name="connsiteY906" fmla="*/ 8527 h 10000"/>
                  <a:gd name="connsiteX907" fmla="*/ 7565 w 10000"/>
                  <a:gd name="connsiteY907" fmla="*/ 8494 h 10000"/>
                  <a:gd name="connsiteX908" fmla="*/ 7562 w 10000"/>
                  <a:gd name="connsiteY908" fmla="*/ 8475 h 10000"/>
                  <a:gd name="connsiteX909" fmla="*/ 7540 w 10000"/>
                  <a:gd name="connsiteY909" fmla="*/ 8455 h 10000"/>
                  <a:gd name="connsiteX910" fmla="*/ 7535 w 10000"/>
                  <a:gd name="connsiteY910" fmla="*/ 8446 h 10000"/>
                  <a:gd name="connsiteX911" fmla="*/ 7535 w 10000"/>
                  <a:gd name="connsiteY911" fmla="*/ 8420 h 10000"/>
                  <a:gd name="connsiteX912" fmla="*/ 7535 w 10000"/>
                  <a:gd name="connsiteY912" fmla="*/ 8391 h 10000"/>
                  <a:gd name="connsiteX913" fmla="*/ 7548 w 10000"/>
                  <a:gd name="connsiteY913" fmla="*/ 8345 h 10000"/>
                  <a:gd name="connsiteX914" fmla="*/ 7562 w 10000"/>
                  <a:gd name="connsiteY914" fmla="*/ 8319 h 10000"/>
                  <a:gd name="connsiteX915" fmla="*/ 7582 w 10000"/>
                  <a:gd name="connsiteY915" fmla="*/ 8310 h 10000"/>
                  <a:gd name="connsiteX916" fmla="*/ 7607 w 10000"/>
                  <a:gd name="connsiteY916" fmla="*/ 8300 h 10000"/>
                  <a:gd name="connsiteX917" fmla="*/ 7629 w 10000"/>
                  <a:gd name="connsiteY917" fmla="*/ 8300 h 10000"/>
                  <a:gd name="connsiteX918" fmla="*/ 7651 w 10000"/>
                  <a:gd name="connsiteY918" fmla="*/ 8297 h 10000"/>
                  <a:gd name="connsiteX919" fmla="*/ 7668 w 10000"/>
                  <a:gd name="connsiteY919" fmla="*/ 8280 h 10000"/>
                  <a:gd name="connsiteX920" fmla="*/ 7687 w 10000"/>
                  <a:gd name="connsiteY920" fmla="*/ 8267 h 10000"/>
                  <a:gd name="connsiteX921" fmla="*/ 7693 w 10000"/>
                  <a:gd name="connsiteY921" fmla="*/ 8261 h 10000"/>
                  <a:gd name="connsiteX922" fmla="*/ 7701 w 10000"/>
                  <a:gd name="connsiteY922" fmla="*/ 8248 h 10000"/>
                  <a:gd name="connsiteX923" fmla="*/ 7712 w 10000"/>
                  <a:gd name="connsiteY923" fmla="*/ 8238 h 10000"/>
                  <a:gd name="connsiteX924" fmla="*/ 7731 w 10000"/>
                  <a:gd name="connsiteY924" fmla="*/ 8222 h 10000"/>
                  <a:gd name="connsiteX925" fmla="*/ 7740 w 10000"/>
                  <a:gd name="connsiteY925" fmla="*/ 8206 h 10000"/>
                  <a:gd name="connsiteX926" fmla="*/ 7756 w 10000"/>
                  <a:gd name="connsiteY926" fmla="*/ 8183 h 10000"/>
                  <a:gd name="connsiteX927" fmla="*/ 7773 w 10000"/>
                  <a:gd name="connsiteY927" fmla="*/ 8177 h 10000"/>
                  <a:gd name="connsiteX928" fmla="*/ 7784 w 10000"/>
                  <a:gd name="connsiteY928" fmla="*/ 8183 h 10000"/>
                  <a:gd name="connsiteX929" fmla="*/ 7801 w 10000"/>
                  <a:gd name="connsiteY929" fmla="*/ 8174 h 10000"/>
                  <a:gd name="connsiteX930" fmla="*/ 7801 w 10000"/>
                  <a:gd name="connsiteY930" fmla="*/ 8157 h 10000"/>
                  <a:gd name="connsiteX931" fmla="*/ 7817 w 10000"/>
                  <a:gd name="connsiteY931" fmla="*/ 8164 h 10000"/>
                  <a:gd name="connsiteX932" fmla="*/ 7837 w 10000"/>
                  <a:gd name="connsiteY932" fmla="*/ 8164 h 10000"/>
                  <a:gd name="connsiteX933" fmla="*/ 7856 w 10000"/>
                  <a:gd name="connsiteY933" fmla="*/ 8164 h 10000"/>
                  <a:gd name="connsiteX934" fmla="*/ 7870 w 10000"/>
                  <a:gd name="connsiteY934" fmla="*/ 8167 h 10000"/>
                  <a:gd name="connsiteX935" fmla="*/ 7881 w 10000"/>
                  <a:gd name="connsiteY935" fmla="*/ 8174 h 10000"/>
                  <a:gd name="connsiteX936" fmla="*/ 7898 w 10000"/>
                  <a:gd name="connsiteY936" fmla="*/ 8187 h 10000"/>
                  <a:gd name="connsiteX937" fmla="*/ 7917 w 10000"/>
                  <a:gd name="connsiteY937" fmla="*/ 8187 h 10000"/>
                  <a:gd name="connsiteX938" fmla="*/ 7928 w 10000"/>
                  <a:gd name="connsiteY938" fmla="*/ 8157 h 10000"/>
                  <a:gd name="connsiteX939" fmla="*/ 7942 w 10000"/>
                  <a:gd name="connsiteY939" fmla="*/ 8157 h 10000"/>
                  <a:gd name="connsiteX940" fmla="*/ 7958 w 10000"/>
                  <a:gd name="connsiteY940" fmla="*/ 8164 h 10000"/>
                  <a:gd name="connsiteX941" fmla="*/ 7983 w 10000"/>
                  <a:gd name="connsiteY941" fmla="*/ 8144 h 10000"/>
                  <a:gd name="connsiteX942" fmla="*/ 8000 w 10000"/>
                  <a:gd name="connsiteY942" fmla="*/ 8109 h 10000"/>
                  <a:gd name="connsiteX943" fmla="*/ 7994 w 10000"/>
                  <a:gd name="connsiteY943" fmla="*/ 8093 h 10000"/>
                  <a:gd name="connsiteX944" fmla="*/ 7983 w 10000"/>
                  <a:gd name="connsiteY944" fmla="*/ 8070 h 10000"/>
                  <a:gd name="connsiteX945" fmla="*/ 7986 w 10000"/>
                  <a:gd name="connsiteY945" fmla="*/ 8063 h 10000"/>
                  <a:gd name="connsiteX946" fmla="*/ 7978 w 10000"/>
                  <a:gd name="connsiteY946" fmla="*/ 8044 h 10000"/>
                  <a:gd name="connsiteX947" fmla="*/ 7986 w 10000"/>
                  <a:gd name="connsiteY947" fmla="*/ 8002 h 10000"/>
                  <a:gd name="connsiteX948" fmla="*/ 7983 w 10000"/>
                  <a:gd name="connsiteY948" fmla="*/ 7947 h 10000"/>
                  <a:gd name="connsiteX949" fmla="*/ 7961 w 10000"/>
                  <a:gd name="connsiteY949" fmla="*/ 7931 h 10000"/>
                  <a:gd name="connsiteX950" fmla="*/ 7958 w 10000"/>
                  <a:gd name="connsiteY950" fmla="*/ 7898 h 10000"/>
                  <a:gd name="connsiteX951" fmla="*/ 7953 w 10000"/>
                  <a:gd name="connsiteY951" fmla="*/ 7856 h 10000"/>
                  <a:gd name="connsiteX952" fmla="*/ 7967 w 10000"/>
                  <a:gd name="connsiteY952" fmla="*/ 7837 h 10000"/>
                  <a:gd name="connsiteX953" fmla="*/ 7950 w 10000"/>
                  <a:gd name="connsiteY953" fmla="*/ 7824 h 10000"/>
                  <a:gd name="connsiteX954" fmla="*/ 7906 w 10000"/>
                  <a:gd name="connsiteY954" fmla="*/ 7814 h 10000"/>
                  <a:gd name="connsiteX955" fmla="*/ 7878 w 10000"/>
                  <a:gd name="connsiteY955" fmla="*/ 7814 h 10000"/>
                  <a:gd name="connsiteX956" fmla="*/ 7870 w 10000"/>
                  <a:gd name="connsiteY956" fmla="*/ 7795 h 10000"/>
                  <a:gd name="connsiteX957" fmla="*/ 7878 w 10000"/>
                  <a:gd name="connsiteY957" fmla="*/ 7778 h 10000"/>
                  <a:gd name="connsiteX958" fmla="*/ 7881 w 10000"/>
                  <a:gd name="connsiteY958" fmla="*/ 7775 h 10000"/>
                  <a:gd name="connsiteX959" fmla="*/ 7878 w 10000"/>
                  <a:gd name="connsiteY959" fmla="*/ 7743 h 10000"/>
                  <a:gd name="connsiteX960" fmla="*/ 7895 w 10000"/>
                  <a:gd name="connsiteY960" fmla="*/ 7733 h 10000"/>
                  <a:gd name="connsiteX961" fmla="*/ 7911 w 10000"/>
                  <a:gd name="connsiteY961" fmla="*/ 7710 h 10000"/>
                  <a:gd name="connsiteX962" fmla="*/ 7911 w 10000"/>
                  <a:gd name="connsiteY962" fmla="*/ 7665 h 10000"/>
                  <a:gd name="connsiteX963" fmla="*/ 7917 w 10000"/>
                  <a:gd name="connsiteY963" fmla="*/ 7600 h 10000"/>
                  <a:gd name="connsiteX964" fmla="*/ 7928 w 10000"/>
                  <a:gd name="connsiteY964" fmla="*/ 7581 h 10000"/>
                  <a:gd name="connsiteX965" fmla="*/ 7917 w 10000"/>
                  <a:gd name="connsiteY965" fmla="*/ 7474 h 10000"/>
                  <a:gd name="connsiteX966" fmla="*/ 7873 w 10000"/>
                  <a:gd name="connsiteY966" fmla="*/ 7335 h 10000"/>
                  <a:gd name="connsiteX967" fmla="*/ 7756 w 10000"/>
                  <a:gd name="connsiteY967" fmla="*/ 7050 h 10000"/>
                  <a:gd name="connsiteX968" fmla="*/ 7679 w 10000"/>
                  <a:gd name="connsiteY968" fmla="*/ 6839 h 10000"/>
                  <a:gd name="connsiteX969" fmla="*/ 7668 w 10000"/>
                  <a:gd name="connsiteY969" fmla="*/ 6823 h 10000"/>
                  <a:gd name="connsiteX970" fmla="*/ 7659 w 10000"/>
                  <a:gd name="connsiteY970" fmla="*/ 6768 h 10000"/>
                  <a:gd name="connsiteX971" fmla="*/ 7659 w 10000"/>
                  <a:gd name="connsiteY971" fmla="*/ 6739 h 10000"/>
                  <a:gd name="connsiteX972" fmla="*/ 7651 w 10000"/>
                  <a:gd name="connsiteY972" fmla="*/ 6713 h 10000"/>
                  <a:gd name="connsiteX973" fmla="*/ 7654 w 10000"/>
                  <a:gd name="connsiteY973" fmla="*/ 6684 h 10000"/>
                  <a:gd name="connsiteX974" fmla="*/ 7643 w 10000"/>
                  <a:gd name="connsiteY974" fmla="*/ 6626 h 10000"/>
                  <a:gd name="connsiteX975" fmla="*/ 7629 w 10000"/>
                  <a:gd name="connsiteY975" fmla="*/ 6600 h 10000"/>
                  <a:gd name="connsiteX976" fmla="*/ 7629 w 10000"/>
                  <a:gd name="connsiteY976" fmla="*/ 6580 h 10000"/>
                  <a:gd name="connsiteX977" fmla="*/ 7623 w 10000"/>
                  <a:gd name="connsiteY977" fmla="*/ 6541 h 10000"/>
                  <a:gd name="connsiteX978" fmla="*/ 7615 w 10000"/>
                  <a:gd name="connsiteY978" fmla="*/ 6522 h 10000"/>
                  <a:gd name="connsiteX979" fmla="*/ 7598 w 10000"/>
                  <a:gd name="connsiteY979" fmla="*/ 6509 h 10000"/>
                  <a:gd name="connsiteX980" fmla="*/ 7587 w 10000"/>
                  <a:gd name="connsiteY980" fmla="*/ 6493 h 10000"/>
                  <a:gd name="connsiteX981" fmla="*/ 7579 w 10000"/>
                  <a:gd name="connsiteY981" fmla="*/ 6464 h 10000"/>
                  <a:gd name="connsiteX982" fmla="*/ 7587 w 10000"/>
                  <a:gd name="connsiteY982" fmla="*/ 6438 h 10000"/>
                  <a:gd name="connsiteX983" fmla="*/ 7596 w 10000"/>
                  <a:gd name="connsiteY983" fmla="*/ 6425 h 10000"/>
                  <a:gd name="connsiteX984" fmla="*/ 7590 w 10000"/>
                  <a:gd name="connsiteY984" fmla="*/ 6396 h 10000"/>
                  <a:gd name="connsiteX985" fmla="*/ 7590 w 10000"/>
                  <a:gd name="connsiteY985" fmla="*/ 6373 h 10000"/>
                  <a:gd name="connsiteX986" fmla="*/ 7587 w 10000"/>
                  <a:gd name="connsiteY986" fmla="*/ 6354 h 10000"/>
                  <a:gd name="connsiteX987" fmla="*/ 7582 w 10000"/>
                  <a:gd name="connsiteY987" fmla="*/ 6344 h 10000"/>
                  <a:gd name="connsiteX988" fmla="*/ 7582 w 10000"/>
                  <a:gd name="connsiteY988" fmla="*/ 6324 h 10000"/>
                  <a:gd name="connsiteX989" fmla="*/ 7571 w 10000"/>
                  <a:gd name="connsiteY989" fmla="*/ 6302 h 10000"/>
                  <a:gd name="connsiteX990" fmla="*/ 7548 w 10000"/>
                  <a:gd name="connsiteY990" fmla="*/ 6256 h 10000"/>
                  <a:gd name="connsiteX991" fmla="*/ 7546 w 10000"/>
                  <a:gd name="connsiteY991" fmla="*/ 6218 h 10000"/>
                  <a:gd name="connsiteX992" fmla="*/ 7540 w 10000"/>
                  <a:gd name="connsiteY992" fmla="*/ 6159 h 10000"/>
                  <a:gd name="connsiteX993" fmla="*/ 7535 w 10000"/>
                  <a:gd name="connsiteY993" fmla="*/ 6114 h 10000"/>
                  <a:gd name="connsiteX994" fmla="*/ 7535 w 10000"/>
                  <a:gd name="connsiteY994" fmla="*/ 6088 h 10000"/>
                  <a:gd name="connsiteX995" fmla="*/ 7540 w 10000"/>
                  <a:gd name="connsiteY995" fmla="*/ 6049 h 10000"/>
                  <a:gd name="connsiteX996" fmla="*/ 7546 w 10000"/>
                  <a:gd name="connsiteY996" fmla="*/ 6004 h 10000"/>
                  <a:gd name="connsiteX997" fmla="*/ 7548 w 10000"/>
                  <a:gd name="connsiteY997" fmla="*/ 5965 h 10000"/>
                  <a:gd name="connsiteX998" fmla="*/ 7548 w 10000"/>
                  <a:gd name="connsiteY998" fmla="*/ 5946 h 10000"/>
                  <a:gd name="connsiteX999" fmla="*/ 7548 w 10000"/>
                  <a:gd name="connsiteY999" fmla="*/ 5933 h 10000"/>
                  <a:gd name="connsiteX1000" fmla="*/ 7548 w 10000"/>
                  <a:gd name="connsiteY1000" fmla="*/ 5910 h 10000"/>
                  <a:gd name="connsiteX1001" fmla="*/ 7548 w 10000"/>
                  <a:gd name="connsiteY1001" fmla="*/ 5897 h 10000"/>
                  <a:gd name="connsiteX1002" fmla="*/ 7546 w 10000"/>
                  <a:gd name="connsiteY1002" fmla="*/ 5871 h 10000"/>
                  <a:gd name="connsiteX1003" fmla="*/ 7535 w 10000"/>
                  <a:gd name="connsiteY1003" fmla="*/ 5839 h 10000"/>
                  <a:gd name="connsiteX1004" fmla="*/ 7524 w 10000"/>
                  <a:gd name="connsiteY1004" fmla="*/ 5797 h 10000"/>
                  <a:gd name="connsiteX1005" fmla="*/ 7518 w 10000"/>
                  <a:gd name="connsiteY1005" fmla="*/ 5767 h 10000"/>
                  <a:gd name="connsiteX1006" fmla="*/ 7515 w 10000"/>
                  <a:gd name="connsiteY1006" fmla="*/ 5745 h 10000"/>
                  <a:gd name="connsiteX1007" fmla="*/ 7501 w 10000"/>
                  <a:gd name="connsiteY1007" fmla="*/ 5683 h 10000"/>
                  <a:gd name="connsiteX1008" fmla="*/ 7490 w 10000"/>
                  <a:gd name="connsiteY1008" fmla="*/ 5631 h 10000"/>
                  <a:gd name="connsiteX1009" fmla="*/ 7482 w 10000"/>
                  <a:gd name="connsiteY1009" fmla="*/ 5593 h 10000"/>
                  <a:gd name="connsiteX1010" fmla="*/ 7476 w 10000"/>
                  <a:gd name="connsiteY1010" fmla="*/ 5570 h 10000"/>
                  <a:gd name="connsiteX1011" fmla="*/ 7476 w 10000"/>
                  <a:gd name="connsiteY1011" fmla="*/ 5528 h 10000"/>
                  <a:gd name="connsiteX1012" fmla="*/ 7482 w 10000"/>
                  <a:gd name="connsiteY1012" fmla="*/ 5502 h 10000"/>
                  <a:gd name="connsiteX1013" fmla="*/ 7490 w 10000"/>
                  <a:gd name="connsiteY1013" fmla="*/ 5489 h 10000"/>
                  <a:gd name="connsiteX1014" fmla="*/ 7499 w 10000"/>
                  <a:gd name="connsiteY1014" fmla="*/ 5479 h 10000"/>
                  <a:gd name="connsiteX1015" fmla="*/ 7493 w 10000"/>
                  <a:gd name="connsiteY1015" fmla="*/ 5427 h 10000"/>
                  <a:gd name="connsiteX1016" fmla="*/ 7501 w 10000"/>
                  <a:gd name="connsiteY1016" fmla="*/ 5415 h 10000"/>
                  <a:gd name="connsiteX1017" fmla="*/ 7510 w 10000"/>
                  <a:gd name="connsiteY1017" fmla="*/ 5398 h 10000"/>
                  <a:gd name="connsiteX1018" fmla="*/ 7515 w 10000"/>
                  <a:gd name="connsiteY1018" fmla="*/ 5379 h 10000"/>
                  <a:gd name="connsiteX1019" fmla="*/ 7526 w 10000"/>
                  <a:gd name="connsiteY1019" fmla="*/ 5366 h 10000"/>
                  <a:gd name="connsiteX1020" fmla="*/ 7518 w 10000"/>
                  <a:gd name="connsiteY1020" fmla="*/ 5350 h 10000"/>
                  <a:gd name="connsiteX1021" fmla="*/ 7518 w 10000"/>
                  <a:gd name="connsiteY1021" fmla="*/ 5330 h 10000"/>
                  <a:gd name="connsiteX1022" fmla="*/ 7526 w 10000"/>
                  <a:gd name="connsiteY1022" fmla="*/ 5311 h 10000"/>
                  <a:gd name="connsiteX1023" fmla="*/ 7540 w 10000"/>
                  <a:gd name="connsiteY1023" fmla="*/ 5291 h 10000"/>
                  <a:gd name="connsiteX1024" fmla="*/ 7540 w 10000"/>
                  <a:gd name="connsiteY1024" fmla="*/ 5266 h 10000"/>
                  <a:gd name="connsiteX1025" fmla="*/ 7540 w 10000"/>
                  <a:gd name="connsiteY1025" fmla="*/ 5256 h 10000"/>
                  <a:gd name="connsiteX1026" fmla="*/ 7524 w 10000"/>
                  <a:gd name="connsiteY1026" fmla="*/ 5233 h 10000"/>
                  <a:gd name="connsiteX1027" fmla="*/ 7515 w 10000"/>
                  <a:gd name="connsiteY1027" fmla="*/ 5217 h 10000"/>
                  <a:gd name="connsiteX1028" fmla="*/ 7490 w 10000"/>
                  <a:gd name="connsiteY1028" fmla="*/ 5178 h 10000"/>
                  <a:gd name="connsiteX1029" fmla="*/ 7474 w 10000"/>
                  <a:gd name="connsiteY1029" fmla="*/ 5162 h 10000"/>
                  <a:gd name="connsiteX1030" fmla="*/ 7457 w 10000"/>
                  <a:gd name="connsiteY1030" fmla="*/ 5120 h 10000"/>
                  <a:gd name="connsiteX1031" fmla="*/ 7421 w 10000"/>
                  <a:gd name="connsiteY1031" fmla="*/ 5087 h 10000"/>
                  <a:gd name="connsiteX1032" fmla="*/ 7380 w 10000"/>
                  <a:gd name="connsiteY1032" fmla="*/ 5068 h 10000"/>
                  <a:gd name="connsiteX1033" fmla="*/ 7355 w 10000"/>
                  <a:gd name="connsiteY1033" fmla="*/ 5058 h 10000"/>
                  <a:gd name="connsiteX1034" fmla="*/ 7332 w 10000"/>
                  <a:gd name="connsiteY1034" fmla="*/ 5049 h 10000"/>
                  <a:gd name="connsiteX1035" fmla="*/ 7305 w 10000"/>
                  <a:gd name="connsiteY1035" fmla="*/ 5016 h 10000"/>
                  <a:gd name="connsiteX1036" fmla="*/ 7305 w 10000"/>
                  <a:gd name="connsiteY1036" fmla="*/ 5000 h 10000"/>
                  <a:gd name="connsiteX1037" fmla="*/ 7296 w 10000"/>
                  <a:gd name="connsiteY1037" fmla="*/ 4971 h 10000"/>
                  <a:gd name="connsiteX1038" fmla="*/ 7288 w 10000"/>
                  <a:gd name="connsiteY1038" fmla="*/ 4945 h 10000"/>
                  <a:gd name="connsiteX1039" fmla="*/ 7280 w 10000"/>
                  <a:gd name="connsiteY1039" fmla="*/ 4916 h 10000"/>
                  <a:gd name="connsiteX1040" fmla="*/ 7291 w 10000"/>
                  <a:gd name="connsiteY1040" fmla="*/ 4887 h 10000"/>
                  <a:gd name="connsiteX1041" fmla="*/ 7291 w 10000"/>
                  <a:gd name="connsiteY1041" fmla="*/ 4858 h 10000"/>
                  <a:gd name="connsiteX1042" fmla="*/ 7271 w 10000"/>
                  <a:gd name="connsiteY1042" fmla="*/ 4819 h 10000"/>
                  <a:gd name="connsiteX1043" fmla="*/ 7255 w 10000"/>
                  <a:gd name="connsiteY1043" fmla="*/ 4828 h 10000"/>
                  <a:gd name="connsiteX1044" fmla="*/ 7235 w 10000"/>
                  <a:gd name="connsiteY1044" fmla="*/ 4841 h 10000"/>
                  <a:gd name="connsiteX1045" fmla="*/ 7216 w 10000"/>
                  <a:gd name="connsiteY1045" fmla="*/ 4867 h 10000"/>
                  <a:gd name="connsiteX1046" fmla="*/ 7191 w 10000"/>
                  <a:gd name="connsiteY1046" fmla="*/ 4870 h 10000"/>
                  <a:gd name="connsiteX1047" fmla="*/ 7155 w 10000"/>
                  <a:gd name="connsiteY1047" fmla="*/ 4887 h 10000"/>
                  <a:gd name="connsiteX1048" fmla="*/ 7122 w 10000"/>
                  <a:gd name="connsiteY1048" fmla="*/ 4893 h 10000"/>
                  <a:gd name="connsiteX1049" fmla="*/ 7105 w 10000"/>
                  <a:gd name="connsiteY1049" fmla="*/ 4896 h 10000"/>
                  <a:gd name="connsiteX1050" fmla="*/ 7094 w 10000"/>
                  <a:gd name="connsiteY1050" fmla="*/ 4916 h 10000"/>
                  <a:gd name="connsiteX1051" fmla="*/ 7080 w 10000"/>
                  <a:gd name="connsiteY1051" fmla="*/ 4903 h 10000"/>
                  <a:gd name="connsiteX1052" fmla="*/ 7072 w 10000"/>
                  <a:gd name="connsiteY1052" fmla="*/ 4851 h 10000"/>
                  <a:gd name="connsiteX1053" fmla="*/ 7042 w 10000"/>
                  <a:gd name="connsiteY1053" fmla="*/ 4819 h 10000"/>
                  <a:gd name="connsiteX1054" fmla="*/ 7030 w 10000"/>
                  <a:gd name="connsiteY1054" fmla="*/ 4780 h 10000"/>
                  <a:gd name="connsiteX1055" fmla="*/ 7039 w 10000"/>
                  <a:gd name="connsiteY1055" fmla="*/ 4757 h 10000"/>
                  <a:gd name="connsiteX1056" fmla="*/ 7047 w 10000"/>
                  <a:gd name="connsiteY1056" fmla="*/ 4744 h 10000"/>
                  <a:gd name="connsiteX1057" fmla="*/ 7022 w 10000"/>
                  <a:gd name="connsiteY1057" fmla="*/ 4725 h 10000"/>
                  <a:gd name="connsiteX1058" fmla="*/ 7000 w 10000"/>
                  <a:gd name="connsiteY1058" fmla="*/ 4715 h 10000"/>
                  <a:gd name="connsiteX1059" fmla="*/ 6975 w 10000"/>
                  <a:gd name="connsiteY1059" fmla="*/ 4709 h 10000"/>
                  <a:gd name="connsiteX1060" fmla="*/ 6945 w 10000"/>
                  <a:gd name="connsiteY1060" fmla="*/ 4696 h 10000"/>
                  <a:gd name="connsiteX1061" fmla="*/ 6953 w 10000"/>
                  <a:gd name="connsiteY1061" fmla="*/ 4679 h 10000"/>
                  <a:gd name="connsiteX1062" fmla="*/ 6961 w 10000"/>
                  <a:gd name="connsiteY1062" fmla="*/ 4660 h 10000"/>
                  <a:gd name="connsiteX1063" fmla="*/ 6983 w 10000"/>
                  <a:gd name="connsiteY1063" fmla="*/ 4644 h 10000"/>
                  <a:gd name="connsiteX1064" fmla="*/ 7014 w 10000"/>
                  <a:gd name="connsiteY1064" fmla="*/ 4634 h 10000"/>
                  <a:gd name="connsiteX1065" fmla="*/ 7025 w 10000"/>
                  <a:gd name="connsiteY1065" fmla="*/ 4615 h 10000"/>
                  <a:gd name="connsiteX1066" fmla="*/ 7047 w 10000"/>
                  <a:gd name="connsiteY1066" fmla="*/ 4582 h 10000"/>
                  <a:gd name="connsiteX1067" fmla="*/ 7069 w 10000"/>
                  <a:gd name="connsiteY1067" fmla="*/ 4563 h 10000"/>
                  <a:gd name="connsiteX1068" fmla="*/ 7078 w 10000"/>
                  <a:gd name="connsiteY1068" fmla="*/ 4553 h 10000"/>
                  <a:gd name="connsiteX1069" fmla="*/ 7097 w 10000"/>
                  <a:gd name="connsiteY1069" fmla="*/ 4527 h 10000"/>
                  <a:gd name="connsiteX1070" fmla="*/ 7122 w 10000"/>
                  <a:gd name="connsiteY1070" fmla="*/ 4517 h 10000"/>
                  <a:gd name="connsiteX1071" fmla="*/ 7139 w 10000"/>
                  <a:gd name="connsiteY1071" fmla="*/ 4488 h 10000"/>
                  <a:gd name="connsiteX1072" fmla="*/ 7147 w 10000"/>
                  <a:gd name="connsiteY1072" fmla="*/ 4459 h 10000"/>
                  <a:gd name="connsiteX1073" fmla="*/ 7161 w 10000"/>
                  <a:gd name="connsiteY1073" fmla="*/ 4440 h 10000"/>
                  <a:gd name="connsiteX1074" fmla="*/ 7177 w 10000"/>
                  <a:gd name="connsiteY1074" fmla="*/ 4430 h 10000"/>
                  <a:gd name="connsiteX1075" fmla="*/ 7202 w 10000"/>
                  <a:gd name="connsiteY1075" fmla="*/ 4407 h 10000"/>
                  <a:gd name="connsiteX1076" fmla="*/ 7224 w 10000"/>
                  <a:gd name="connsiteY1076" fmla="*/ 4417 h 10000"/>
                  <a:gd name="connsiteX1077" fmla="*/ 7241 w 10000"/>
                  <a:gd name="connsiteY1077" fmla="*/ 4404 h 10000"/>
                  <a:gd name="connsiteX1078" fmla="*/ 7263 w 10000"/>
                  <a:gd name="connsiteY1078" fmla="*/ 4398 h 10000"/>
                  <a:gd name="connsiteX1079" fmla="*/ 7283 w 10000"/>
                  <a:gd name="connsiteY1079" fmla="*/ 4424 h 10000"/>
                  <a:gd name="connsiteX1080" fmla="*/ 7305 w 10000"/>
                  <a:gd name="connsiteY1080" fmla="*/ 4433 h 10000"/>
                  <a:gd name="connsiteX1081" fmla="*/ 7332 w 10000"/>
                  <a:gd name="connsiteY1081" fmla="*/ 4443 h 10000"/>
                  <a:gd name="connsiteX1082" fmla="*/ 7380 w 10000"/>
                  <a:gd name="connsiteY1082" fmla="*/ 4398 h 10000"/>
                  <a:gd name="connsiteX1083" fmla="*/ 7404 w 10000"/>
                  <a:gd name="connsiteY1083" fmla="*/ 4378 h 10000"/>
                  <a:gd name="connsiteX1084" fmla="*/ 7418 w 10000"/>
                  <a:gd name="connsiteY1084" fmla="*/ 4369 h 10000"/>
                  <a:gd name="connsiteX1085" fmla="*/ 7443 w 10000"/>
                  <a:gd name="connsiteY1085" fmla="*/ 4356 h 10000"/>
                  <a:gd name="connsiteX1086" fmla="*/ 7460 w 10000"/>
                  <a:gd name="connsiteY1086" fmla="*/ 4385 h 10000"/>
                  <a:gd name="connsiteX1087" fmla="*/ 7460 w 10000"/>
                  <a:gd name="connsiteY1087" fmla="*/ 4404 h 10000"/>
                  <a:gd name="connsiteX1088" fmla="*/ 7499 w 10000"/>
                  <a:gd name="connsiteY1088" fmla="*/ 4417 h 10000"/>
                  <a:gd name="connsiteX1089" fmla="*/ 7515 w 10000"/>
                  <a:gd name="connsiteY1089" fmla="*/ 4414 h 10000"/>
                  <a:gd name="connsiteX1090" fmla="*/ 7565 w 10000"/>
                  <a:gd name="connsiteY1090" fmla="*/ 4385 h 10000"/>
                  <a:gd name="connsiteX1091" fmla="*/ 7579 w 10000"/>
                  <a:gd name="connsiteY1091" fmla="*/ 4346 h 10000"/>
                  <a:gd name="connsiteX1092" fmla="*/ 7582 w 10000"/>
                  <a:gd name="connsiteY1092" fmla="*/ 4317 h 10000"/>
                  <a:gd name="connsiteX1093" fmla="*/ 7590 w 10000"/>
                  <a:gd name="connsiteY1093" fmla="*/ 4301 h 10000"/>
                  <a:gd name="connsiteX1094" fmla="*/ 7612 w 10000"/>
                  <a:gd name="connsiteY1094" fmla="*/ 4271 h 10000"/>
                  <a:gd name="connsiteX1095" fmla="*/ 7623 w 10000"/>
                  <a:gd name="connsiteY1095" fmla="*/ 4262 h 10000"/>
                  <a:gd name="connsiteX1096" fmla="*/ 7634 w 10000"/>
                  <a:gd name="connsiteY1096" fmla="*/ 4245 h 10000"/>
                  <a:gd name="connsiteX1097" fmla="*/ 7645 w 10000"/>
                  <a:gd name="connsiteY1097" fmla="*/ 4265 h 10000"/>
                  <a:gd name="connsiteX1098" fmla="*/ 7670 w 10000"/>
                  <a:gd name="connsiteY1098" fmla="*/ 4284 h 10000"/>
                  <a:gd name="connsiteX1099" fmla="*/ 7701 w 10000"/>
                  <a:gd name="connsiteY1099" fmla="*/ 4275 h 10000"/>
                  <a:gd name="connsiteX1100" fmla="*/ 7717 w 10000"/>
                  <a:gd name="connsiteY1100" fmla="*/ 4275 h 10000"/>
                  <a:gd name="connsiteX1101" fmla="*/ 7740 w 10000"/>
                  <a:gd name="connsiteY1101" fmla="*/ 4284 h 10000"/>
                  <a:gd name="connsiteX1102" fmla="*/ 7767 w 10000"/>
                  <a:gd name="connsiteY1102" fmla="*/ 4284 h 10000"/>
                  <a:gd name="connsiteX1103" fmla="*/ 7895 w 10000"/>
                  <a:gd name="connsiteY1103" fmla="*/ 4207 h 10000"/>
                  <a:gd name="connsiteX1104" fmla="*/ 7895 w 10000"/>
                  <a:gd name="connsiteY1104" fmla="*/ 4187 h 10000"/>
                  <a:gd name="connsiteX1105" fmla="*/ 7895 w 10000"/>
                  <a:gd name="connsiteY1105" fmla="*/ 4171 h 10000"/>
                  <a:gd name="connsiteX1106" fmla="*/ 7903 w 10000"/>
                  <a:gd name="connsiteY1106" fmla="*/ 4148 h 10000"/>
                  <a:gd name="connsiteX1107" fmla="*/ 7917 w 10000"/>
                  <a:gd name="connsiteY1107" fmla="*/ 4158 h 10000"/>
                  <a:gd name="connsiteX1108" fmla="*/ 7967 w 10000"/>
                  <a:gd name="connsiteY1108" fmla="*/ 4203 h 10000"/>
                  <a:gd name="connsiteX1109" fmla="*/ 7994 w 10000"/>
                  <a:gd name="connsiteY1109" fmla="*/ 4203 h 10000"/>
                  <a:gd name="connsiteX1110" fmla="*/ 8064 w 10000"/>
                  <a:gd name="connsiteY1110" fmla="*/ 4242 h 10000"/>
                  <a:gd name="connsiteX1111" fmla="*/ 8083 w 10000"/>
                  <a:gd name="connsiteY1111" fmla="*/ 4245 h 10000"/>
                  <a:gd name="connsiteX1112" fmla="*/ 8105 w 10000"/>
                  <a:gd name="connsiteY1112" fmla="*/ 4226 h 10000"/>
                  <a:gd name="connsiteX1113" fmla="*/ 8136 w 10000"/>
                  <a:gd name="connsiteY1113" fmla="*/ 4187 h 10000"/>
                  <a:gd name="connsiteX1114" fmla="*/ 8161 w 10000"/>
                  <a:gd name="connsiteY1114" fmla="*/ 4168 h 10000"/>
                  <a:gd name="connsiteX1115" fmla="*/ 8172 w 10000"/>
                  <a:gd name="connsiteY1115" fmla="*/ 4161 h 10000"/>
                  <a:gd name="connsiteX1116" fmla="*/ 8208 w 10000"/>
                  <a:gd name="connsiteY1116" fmla="*/ 4168 h 10000"/>
                  <a:gd name="connsiteX1117" fmla="*/ 8235 w 10000"/>
                  <a:gd name="connsiteY1117" fmla="*/ 4168 h 10000"/>
                  <a:gd name="connsiteX1118" fmla="*/ 8258 w 10000"/>
                  <a:gd name="connsiteY1118" fmla="*/ 4152 h 10000"/>
                  <a:gd name="connsiteX1119" fmla="*/ 8283 w 10000"/>
                  <a:gd name="connsiteY1119" fmla="*/ 4152 h 10000"/>
                  <a:gd name="connsiteX1120" fmla="*/ 8299 w 10000"/>
                  <a:gd name="connsiteY1120" fmla="*/ 4132 h 10000"/>
                  <a:gd name="connsiteX1121" fmla="*/ 8316 w 10000"/>
                  <a:gd name="connsiteY1121" fmla="*/ 4113 h 10000"/>
                  <a:gd name="connsiteX1122" fmla="*/ 8330 w 10000"/>
                  <a:gd name="connsiteY1122" fmla="*/ 4084 h 10000"/>
                  <a:gd name="connsiteX1123" fmla="*/ 8341 w 10000"/>
                  <a:gd name="connsiteY1123" fmla="*/ 4058 h 10000"/>
                  <a:gd name="connsiteX1124" fmla="*/ 8349 w 10000"/>
                  <a:gd name="connsiteY1124" fmla="*/ 4064 h 10000"/>
                  <a:gd name="connsiteX1125" fmla="*/ 8366 w 10000"/>
                  <a:gd name="connsiteY1125" fmla="*/ 4067 h 10000"/>
                  <a:gd name="connsiteX1126" fmla="*/ 8374 w 10000"/>
                  <a:gd name="connsiteY1126" fmla="*/ 4084 h 10000"/>
                  <a:gd name="connsiteX1127" fmla="*/ 8402 w 10000"/>
                  <a:gd name="connsiteY1127" fmla="*/ 4054 h 10000"/>
                  <a:gd name="connsiteX1128" fmla="*/ 8427 w 10000"/>
                  <a:gd name="connsiteY1128" fmla="*/ 4028 h 10000"/>
                  <a:gd name="connsiteX1129" fmla="*/ 8438 w 10000"/>
                  <a:gd name="connsiteY1129" fmla="*/ 4025 h 10000"/>
                  <a:gd name="connsiteX1130" fmla="*/ 8468 w 10000"/>
                  <a:gd name="connsiteY1130" fmla="*/ 4006 h 10000"/>
                  <a:gd name="connsiteX1131" fmla="*/ 8485 w 10000"/>
                  <a:gd name="connsiteY1131" fmla="*/ 3999 h 10000"/>
                  <a:gd name="connsiteX1132" fmla="*/ 8493 w 10000"/>
                  <a:gd name="connsiteY1132" fmla="*/ 4025 h 10000"/>
                  <a:gd name="connsiteX1133" fmla="*/ 8515 w 10000"/>
                  <a:gd name="connsiteY1133" fmla="*/ 4028 h 10000"/>
                  <a:gd name="connsiteX1134" fmla="*/ 8543 w 10000"/>
                  <a:gd name="connsiteY1134" fmla="*/ 4009 h 10000"/>
                  <a:gd name="connsiteX1135" fmla="*/ 8551 w 10000"/>
                  <a:gd name="connsiteY1135" fmla="*/ 3990 h 10000"/>
                  <a:gd name="connsiteX1136" fmla="*/ 8582 w 10000"/>
                  <a:gd name="connsiteY1136" fmla="*/ 3977 h 10000"/>
                  <a:gd name="connsiteX1137" fmla="*/ 8596 w 10000"/>
                  <a:gd name="connsiteY1137" fmla="*/ 3977 h 10000"/>
                  <a:gd name="connsiteX1138" fmla="*/ 8607 w 10000"/>
                  <a:gd name="connsiteY1138" fmla="*/ 3980 h 10000"/>
                  <a:gd name="connsiteX1139" fmla="*/ 8645 w 10000"/>
                  <a:gd name="connsiteY1139" fmla="*/ 3970 h 10000"/>
                  <a:gd name="connsiteX1140" fmla="*/ 8654 w 10000"/>
                  <a:gd name="connsiteY1140" fmla="*/ 3951 h 10000"/>
                  <a:gd name="connsiteX1141" fmla="*/ 8670 w 10000"/>
                  <a:gd name="connsiteY1141" fmla="*/ 3935 h 10000"/>
                  <a:gd name="connsiteX1142" fmla="*/ 8695 w 10000"/>
                  <a:gd name="connsiteY1142" fmla="*/ 3935 h 10000"/>
                  <a:gd name="connsiteX1143" fmla="*/ 8704 w 10000"/>
                  <a:gd name="connsiteY1143" fmla="*/ 3951 h 10000"/>
                  <a:gd name="connsiteX1144" fmla="*/ 8717 w 10000"/>
                  <a:gd name="connsiteY1144" fmla="*/ 3964 h 10000"/>
                  <a:gd name="connsiteX1145" fmla="*/ 8751 w 10000"/>
                  <a:gd name="connsiteY1145" fmla="*/ 3951 h 10000"/>
                  <a:gd name="connsiteX1146" fmla="*/ 8776 w 10000"/>
                  <a:gd name="connsiteY1146" fmla="*/ 3935 h 10000"/>
                  <a:gd name="connsiteX1147" fmla="*/ 8798 w 10000"/>
                  <a:gd name="connsiteY1147" fmla="*/ 3925 h 10000"/>
                  <a:gd name="connsiteX1148" fmla="*/ 8806 w 10000"/>
                  <a:gd name="connsiteY1148" fmla="*/ 3892 h 10000"/>
                  <a:gd name="connsiteX1149" fmla="*/ 8814 w 10000"/>
                  <a:gd name="connsiteY1149" fmla="*/ 3876 h 10000"/>
                  <a:gd name="connsiteX1150" fmla="*/ 8839 w 10000"/>
                  <a:gd name="connsiteY1150" fmla="*/ 3873 h 10000"/>
                  <a:gd name="connsiteX1151" fmla="*/ 8842 w 10000"/>
                  <a:gd name="connsiteY1151" fmla="*/ 3876 h 10000"/>
                  <a:gd name="connsiteX1152" fmla="*/ 8856 w 10000"/>
                  <a:gd name="connsiteY1152" fmla="*/ 3863 h 10000"/>
                  <a:gd name="connsiteX1153" fmla="*/ 8856 w 10000"/>
                  <a:gd name="connsiteY1153" fmla="*/ 3841 h 10000"/>
                  <a:gd name="connsiteX1154" fmla="*/ 8870 w 10000"/>
                  <a:gd name="connsiteY1154" fmla="*/ 3821 h 10000"/>
                  <a:gd name="connsiteX1155" fmla="*/ 8903 w 10000"/>
                  <a:gd name="connsiteY1155" fmla="*/ 3802 h 10000"/>
                  <a:gd name="connsiteX1156" fmla="*/ 8914 w 10000"/>
                  <a:gd name="connsiteY1156" fmla="*/ 3782 h 10000"/>
                  <a:gd name="connsiteX1157" fmla="*/ 8939 w 10000"/>
                  <a:gd name="connsiteY1157" fmla="*/ 3782 h 10000"/>
                  <a:gd name="connsiteX1158" fmla="*/ 8961 w 10000"/>
                  <a:gd name="connsiteY1158" fmla="*/ 3779 h 10000"/>
                  <a:gd name="connsiteX1159" fmla="*/ 8983 w 10000"/>
                  <a:gd name="connsiteY1159" fmla="*/ 3760 h 10000"/>
                  <a:gd name="connsiteX1160" fmla="*/ 9003 w 10000"/>
                  <a:gd name="connsiteY1160" fmla="*/ 3763 h 10000"/>
                  <a:gd name="connsiteX1161" fmla="*/ 9019 w 10000"/>
                  <a:gd name="connsiteY1161" fmla="*/ 3779 h 10000"/>
                  <a:gd name="connsiteX1162" fmla="*/ 9050 w 10000"/>
                  <a:gd name="connsiteY1162" fmla="*/ 3812 h 10000"/>
                  <a:gd name="connsiteX1163" fmla="*/ 9080 w 10000"/>
                  <a:gd name="connsiteY1163" fmla="*/ 3831 h 10000"/>
                  <a:gd name="connsiteX1164" fmla="*/ 9097 w 10000"/>
                  <a:gd name="connsiteY1164" fmla="*/ 3867 h 10000"/>
                  <a:gd name="connsiteX1165" fmla="*/ 9114 w 10000"/>
                  <a:gd name="connsiteY1165" fmla="*/ 3902 h 10000"/>
                  <a:gd name="connsiteX1166" fmla="*/ 9122 w 10000"/>
                  <a:gd name="connsiteY1166" fmla="*/ 3935 h 10000"/>
                  <a:gd name="connsiteX1167" fmla="*/ 9125 w 10000"/>
                  <a:gd name="connsiteY1167" fmla="*/ 3964 h 10000"/>
                  <a:gd name="connsiteX1168" fmla="*/ 9130 w 10000"/>
                  <a:gd name="connsiteY1168" fmla="*/ 3999 h 10000"/>
                  <a:gd name="connsiteX1169" fmla="*/ 9130 w 10000"/>
                  <a:gd name="connsiteY1169" fmla="*/ 4054 h 10000"/>
                  <a:gd name="connsiteX1170" fmla="*/ 9155 w 10000"/>
                  <a:gd name="connsiteY1170" fmla="*/ 4093 h 10000"/>
                  <a:gd name="connsiteX1171" fmla="*/ 9169 w 10000"/>
                  <a:gd name="connsiteY1171" fmla="*/ 4090 h 10000"/>
                  <a:gd name="connsiteX1172" fmla="*/ 9211 w 10000"/>
                  <a:gd name="connsiteY1172" fmla="*/ 4077 h 10000"/>
                  <a:gd name="connsiteX1173" fmla="*/ 9244 w 10000"/>
                  <a:gd name="connsiteY1173" fmla="*/ 4077 h 10000"/>
                  <a:gd name="connsiteX1174" fmla="*/ 9252 w 10000"/>
                  <a:gd name="connsiteY1174" fmla="*/ 4103 h 10000"/>
                  <a:gd name="connsiteX1175" fmla="*/ 9258 w 10000"/>
                  <a:gd name="connsiteY1175" fmla="*/ 4148 h 10000"/>
                  <a:gd name="connsiteX1176" fmla="*/ 9269 w 10000"/>
                  <a:gd name="connsiteY1176" fmla="*/ 4158 h 10000"/>
                  <a:gd name="connsiteX1177" fmla="*/ 9294 w 10000"/>
                  <a:gd name="connsiteY1177" fmla="*/ 4158 h 10000"/>
                  <a:gd name="connsiteX1178" fmla="*/ 9319 w 10000"/>
                  <a:gd name="connsiteY1178" fmla="*/ 4168 h 10000"/>
                  <a:gd name="connsiteX1179" fmla="*/ 9346 w 10000"/>
                  <a:gd name="connsiteY1179" fmla="*/ 4190 h 10000"/>
                  <a:gd name="connsiteX1180" fmla="*/ 9357 w 10000"/>
                  <a:gd name="connsiteY1180" fmla="*/ 4168 h 10000"/>
                  <a:gd name="connsiteX1181" fmla="*/ 9371 w 10000"/>
                  <a:gd name="connsiteY1181" fmla="*/ 4132 h 10000"/>
                  <a:gd name="connsiteX1182" fmla="*/ 9391 w 10000"/>
                  <a:gd name="connsiteY1182" fmla="*/ 4113 h 10000"/>
                  <a:gd name="connsiteX1183" fmla="*/ 9407 w 10000"/>
                  <a:gd name="connsiteY1183" fmla="*/ 4103 h 10000"/>
                  <a:gd name="connsiteX1184" fmla="*/ 9435 w 10000"/>
                  <a:gd name="connsiteY1184" fmla="*/ 4100 h 10000"/>
                  <a:gd name="connsiteX1185" fmla="*/ 9460 w 10000"/>
                  <a:gd name="connsiteY1185" fmla="*/ 4084 h 10000"/>
                  <a:gd name="connsiteX1186" fmla="*/ 9485 w 10000"/>
                  <a:gd name="connsiteY1186" fmla="*/ 4067 h 10000"/>
                  <a:gd name="connsiteX1187" fmla="*/ 9496 w 10000"/>
                  <a:gd name="connsiteY1187" fmla="*/ 4054 h 10000"/>
                  <a:gd name="connsiteX1188" fmla="*/ 9526 w 10000"/>
                  <a:gd name="connsiteY1188" fmla="*/ 4048 h 10000"/>
                  <a:gd name="connsiteX1189" fmla="*/ 9557 w 10000"/>
                  <a:gd name="connsiteY1189" fmla="*/ 4038 h 10000"/>
                  <a:gd name="connsiteX1190" fmla="*/ 9584 w 10000"/>
                  <a:gd name="connsiteY1190" fmla="*/ 4019 h 10000"/>
                  <a:gd name="connsiteX1191" fmla="*/ 9623 w 10000"/>
                  <a:gd name="connsiteY1191" fmla="*/ 4016 h 10000"/>
                  <a:gd name="connsiteX1192" fmla="*/ 9648 w 10000"/>
                  <a:gd name="connsiteY1192" fmla="*/ 4009 h 10000"/>
                  <a:gd name="connsiteX1193" fmla="*/ 9673 w 10000"/>
                  <a:gd name="connsiteY1193" fmla="*/ 4019 h 10000"/>
                  <a:gd name="connsiteX1194" fmla="*/ 9712 w 10000"/>
                  <a:gd name="connsiteY1194" fmla="*/ 4038 h 10000"/>
                  <a:gd name="connsiteX1195" fmla="*/ 9742 w 10000"/>
                  <a:gd name="connsiteY1195" fmla="*/ 4074 h 10000"/>
                  <a:gd name="connsiteX1196" fmla="*/ 9776 w 10000"/>
                  <a:gd name="connsiteY1196" fmla="*/ 4093 h 10000"/>
                  <a:gd name="connsiteX1197" fmla="*/ 9814 w 10000"/>
                  <a:gd name="connsiteY1197" fmla="*/ 4109 h 10000"/>
                  <a:gd name="connsiteX1198" fmla="*/ 9859 w 10000"/>
                  <a:gd name="connsiteY1198" fmla="*/ 4119 h 10000"/>
                  <a:gd name="connsiteX1199" fmla="*/ 9898 w 10000"/>
                  <a:gd name="connsiteY1199" fmla="*/ 4122 h 10000"/>
                  <a:gd name="connsiteX1200" fmla="*/ 9931 w 10000"/>
                  <a:gd name="connsiteY1200" fmla="*/ 4109 h 10000"/>
                  <a:gd name="connsiteX1201" fmla="*/ 9956 w 10000"/>
                  <a:gd name="connsiteY1201" fmla="*/ 4100 h 10000"/>
                  <a:gd name="connsiteX1202" fmla="*/ 9981 w 10000"/>
                  <a:gd name="connsiteY1202" fmla="*/ 4067 h 10000"/>
                  <a:gd name="connsiteX1203" fmla="*/ 9994 w 10000"/>
                  <a:gd name="connsiteY1203" fmla="*/ 4035 h 10000"/>
                  <a:gd name="connsiteX1204" fmla="*/ 10000 w 10000"/>
                  <a:gd name="connsiteY1204" fmla="*/ 3996 h 10000"/>
                  <a:gd name="connsiteX1205" fmla="*/ 9994 w 10000"/>
                  <a:gd name="connsiteY1205" fmla="*/ 3941 h 10000"/>
                  <a:gd name="connsiteX1206" fmla="*/ 9986 w 10000"/>
                  <a:gd name="connsiteY1206" fmla="*/ 3905 h 10000"/>
                  <a:gd name="connsiteX1207" fmla="*/ 9981 w 10000"/>
                  <a:gd name="connsiteY1207" fmla="*/ 3857 h 10000"/>
                  <a:gd name="connsiteX1208" fmla="*/ 9989 w 10000"/>
                  <a:gd name="connsiteY1208" fmla="*/ 3837 h 10000"/>
                  <a:gd name="connsiteX1209" fmla="*/ 9989 w 10000"/>
                  <a:gd name="connsiteY1209" fmla="*/ 3812 h 10000"/>
                  <a:gd name="connsiteX1210" fmla="*/ 9981 w 10000"/>
                  <a:gd name="connsiteY1210" fmla="*/ 3792 h 10000"/>
                  <a:gd name="connsiteX1211" fmla="*/ 9970 w 10000"/>
                  <a:gd name="connsiteY1211" fmla="*/ 3763 h 10000"/>
                  <a:gd name="connsiteX1212" fmla="*/ 9945 w 10000"/>
                  <a:gd name="connsiteY1212" fmla="*/ 3705 h 10000"/>
                  <a:gd name="connsiteX1213" fmla="*/ 9931 w 10000"/>
                  <a:gd name="connsiteY1213" fmla="*/ 3659 h 10000"/>
                  <a:gd name="connsiteX1214" fmla="*/ 9903 w 10000"/>
                  <a:gd name="connsiteY1214" fmla="*/ 3640 h 10000"/>
                  <a:gd name="connsiteX1215" fmla="*/ 9881 w 10000"/>
                  <a:gd name="connsiteY1215" fmla="*/ 3620 h 10000"/>
                  <a:gd name="connsiteX1216" fmla="*/ 9856 w 10000"/>
                  <a:gd name="connsiteY1216" fmla="*/ 3595 h 10000"/>
                  <a:gd name="connsiteX1217" fmla="*/ 9817 w 10000"/>
                  <a:gd name="connsiteY1217" fmla="*/ 3562 h 10000"/>
                  <a:gd name="connsiteX1218" fmla="*/ 9795 w 10000"/>
                  <a:gd name="connsiteY1218" fmla="*/ 3546 h 10000"/>
                  <a:gd name="connsiteX1219" fmla="*/ 9778 w 10000"/>
                  <a:gd name="connsiteY1219" fmla="*/ 3527 h 10000"/>
                  <a:gd name="connsiteX1220" fmla="*/ 9745 w 10000"/>
                  <a:gd name="connsiteY1220" fmla="*/ 3501 h 10000"/>
                  <a:gd name="connsiteX1221" fmla="*/ 9726 w 10000"/>
                  <a:gd name="connsiteY1221" fmla="*/ 3488 h 10000"/>
                  <a:gd name="connsiteX1222" fmla="*/ 9704 w 10000"/>
                  <a:gd name="connsiteY1222" fmla="*/ 3472 h 10000"/>
                  <a:gd name="connsiteX1223" fmla="*/ 9695 w 10000"/>
                  <a:gd name="connsiteY1223" fmla="*/ 3468 h 10000"/>
                  <a:gd name="connsiteX1224" fmla="*/ 9690 w 10000"/>
                  <a:gd name="connsiteY1224" fmla="*/ 3459 h 10000"/>
                  <a:gd name="connsiteX1225" fmla="*/ 9673 w 10000"/>
                  <a:gd name="connsiteY1225" fmla="*/ 3449 h 10000"/>
                  <a:gd name="connsiteX1226" fmla="*/ 9665 w 10000"/>
                  <a:gd name="connsiteY1226" fmla="*/ 3442 h 10000"/>
                  <a:gd name="connsiteX1227" fmla="*/ 9654 w 10000"/>
                  <a:gd name="connsiteY1227" fmla="*/ 3449 h 10000"/>
                  <a:gd name="connsiteX1228" fmla="*/ 9521 w 10000"/>
                  <a:gd name="connsiteY1228" fmla="*/ 3394 h 10000"/>
                  <a:gd name="connsiteX1229" fmla="*/ 9510 w 10000"/>
                  <a:gd name="connsiteY1229" fmla="*/ 3368 h 10000"/>
                  <a:gd name="connsiteX1230" fmla="*/ 9496 w 10000"/>
                  <a:gd name="connsiteY1230" fmla="*/ 3287 h 10000"/>
                  <a:gd name="connsiteX1231" fmla="*/ 9488 w 10000"/>
                  <a:gd name="connsiteY1231" fmla="*/ 3216 h 10000"/>
                  <a:gd name="connsiteX1232" fmla="*/ 9493 w 10000"/>
                  <a:gd name="connsiteY1232" fmla="*/ 3174 h 10000"/>
                  <a:gd name="connsiteX1233" fmla="*/ 9501 w 10000"/>
                  <a:gd name="connsiteY1233" fmla="*/ 3128 h 10000"/>
                  <a:gd name="connsiteX1234" fmla="*/ 9488 w 10000"/>
                  <a:gd name="connsiteY1234" fmla="*/ 3025 h 10000"/>
                  <a:gd name="connsiteX1235" fmla="*/ 9446 w 10000"/>
                  <a:gd name="connsiteY1235" fmla="*/ 2931 h 10000"/>
                  <a:gd name="connsiteX1236" fmla="*/ 9382 w 10000"/>
                  <a:gd name="connsiteY1236" fmla="*/ 2837 h 10000"/>
                  <a:gd name="connsiteX1237" fmla="*/ 9316 w 10000"/>
                  <a:gd name="connsiteY1237" fmla="*/ 2753 h 10000"/>
                  <a:gd name="connsiteX1238" fmla="*/ 9294 w 10000"/>
                  <a:gd name="connsiteY1238" fmla="*/ 2655 h 10000"/>
                  <a:gd name="connsiteX1239" fmla="*/ 9213 w 10000"/>
                  <a:gd name="connsiteY1239" fmla="*/ 2328 h 10000"/>
                  <a:gd name="connsiteX1240" fmla="*/ 9172 w 10000"/>
                  <a:gd name="connsiteY1240" fmla="*/ 2286 h 10000"/>
                  <a:gd name="connsiteX1241" fmla="*/ 9019 w 10000"/>
                  <a:gd name="connsiteY1241" fmla="*/ 2082 h 10000"/>
                  <a:gd name="connsiteX1242" fmla="*/ 8906 w 10000"/>
                  <a:gd name="connsiteY1242" fmla="*/ 1946 h 10000"/>
                  <a:gd name="connsiteX1243" fmla="*/ 8801 w 10000"/>
                  <a:gd name="connsiteY1243" fmla="*/ 1778 h 10000"/>
                  <a:gd name="connsiteX1244" fmla="*/ 8806 w 10000"/>
                  <a:gd name="connsiteY1244" fmla="*/ 1713 h 10000"/>
                  <a:gd name="connsiteX1245" fmla="*/ 8809 w 10000"/>
                  <a:gd name="connsiteY1245" fmla="*/ 1703 h 10000"/>
                  <a:gd name="connsiteX1246" fmla="*/ 8817 w 10000"/>
                  <a:gd name="connsiteY1246" fmla="*/ 1713 h 10000"/>
                  <a:gd name="connsiteX1247" fmla="*/ 8834 w 10000"/>
                  <a:gd name="connsiteY1247" fmla="*/ 1729 h 10000"/>
                  <a:gd name="connsiteX1248" fmla="*/ 8839 w 10000"/>
                  <a:gd name="connsiteY1248" fmla="*/ 1729 h 10000"/>
                  <a:gd name="connsiteX1249" fmla="*/ 8848 w 10000"/>
                  <a:gd name="connsiteY1249" fmla="*/ 1723 h 10000"/>
                  <a:gd name="connsiteX1250" fmla="*/ 8850 w 10000"/>
                  <a:gd name="connsiteY1250" fmla="*/ 1703 h 10000"/>
                  <a:gd name="connsiteX1251" fmla="*/ 8850 w 10000"/>
                  <a:gd name="connsiteY1251" fmla="*/ 1684 h 10000"/>
                  <a:gd name="connsiteX1252" fmla="*/ 8850 w 10000"/>
                  <a:gd name="connsiteY1252" fmla="*/ 1648 h 10000"/>
                  <a:gd name="connsiteX1253" fmla="*/ 8881 w 10000"/>
                  <a:gd name="connsiteY1253" fmla="*/ 1571 h 10000"/>
                  <a:gd name="connsiteX1254" fmla="*/ 8895 w 10000"/>
                  <a:gd name="connsiteY1254" fmla="*/ 1541 h 10000"/>
                  <a:gd name="connsiteX1255" fmla="*/ 8895 w 10000"/>
                  <a:gd name="connsiteY1255" fmla="*/ 1525 h 10000"/>
                  <a:gd name="connsiteX1256" fmla="*/ 8881 w 10000"/>
                  <a:gd name="connsiteY1256" fmla="*/ 1516 h 10000"/>
                  <a:gd name="connsiteX1257" fmla="*/ 8864 w 10000"/>
                  <a:gd name="connsiteY1257" fmla="*/ 1522 h 10000"/>
                  <a:gd name="connsiteX1258" fmla="*/ 8850 w 10000"/>
                  <a:gd name="connsiteY1258" fmla="*/ 1535 h 10000"/>
                  <a:gd name="connsiteX1259" fmla="*/ 8834 w 10000"/>
                  <a:gd name="connsiteY1259" fmla="*/ 1571 h 10000"/>
                  <a:gd name="connsiteX1260" fmla="*/ 8825 w 10000"/>
                  <a:gd name="connsiteY1260" fmla="*/ 1587 h 10000"/>
                  <a:gd name="connsiteX1261" fmla="*/ 8776 w 10000"/>
                  <a:gd name="connsiteY1261" fmla="*/ 1571 h 10000"/>
                  <a:gd name="connsiteX1262" fmla="*/ 8745 w 10000"/>
                  <a:gd name="connsiteY1262" fmla="*/ 1580 h 10000"/>
                  <a:gd name="connsiteX1263" fmla="*/ 8720 w 10000"/>
                  <a:gd name="connsiteY1263" fmla="*/ 1587 h 10000"/>
                  <a:gd name="connsiteX1264" fmla="*/ 8709 w 10000"/>
                  <a:gd name="connsiteY1264" fmla="*/ 1609 h 10000"/>
                  <a:gd name="connsiteX1265" fmla="*/ 8693 w 10000"/>
                  <a:gd name="connsiteY1265" fmla="*/ 1616 h 10000"/>
                  <a:gd name="connsiteX1266" fmla="*/ 8684 w 10000"/>
                  <a:gd name="connsiteY1266" fmla="*/ 1639 h 10000"/>
                  <a:gd name="connsiteX1267" fmla="*/ 8684 w 10000"/>
                  <a:gd name="connsiteY1267" fmla="*/ 1658 h 10000"/>
                  <a:gd name="connsiteX1268" fmla="*/ 8665 w 10000"/>
                  <a:gd name="connsiteY1268" fmla="*/ 1655 h 10000"/>
                  <a:gd name="connsiteX1269" fmla="*/ 8665 w 10000"/>
                  <a:gd name="connsiteY1269" fmla="*/ 1645 h 10000"/>
                  <a:gd name="connsiteX1270" fmla="*/ 8665 w 10000"/>
                  <a:gd name="connsiteY1270" fmla="*/ 1626 h 10000"/>
                  <a:gd name="connsiteX1271" fmla="*/ 8676 w 10000"/>
                  <a:gd name="connsiteY1271" fmla="*/ 1609 h 10000"/>
                  <a:gd name="connsiteX1272" fmla="*/ 8679 w 10000"/>
                  <a:gd name="connsiteY1272" fmla="*/ 1597 h 10000"/>
                  <a:gd name="connsiteX1273" fmla="*/ 8687 w 10000"/>
                  <a:gd name="connsiteY1273" fmla="*/ 1577 h 10000"/>
                  <a:gd name="connsiteX1274" fmla="*/ 8695 w 10000"/>
                  <a:gd name="connsiteY1274" fmla="*/ 1554 h 10000"/>
                  <a:gd name="connsiteX1275" fmla="*/ 8709 w 10000"/>
                  <a:gd name="connsiteY1275" fmla="*/ 1532 h 10000"/>
                  <a:gd name="connsiteX1276" fmla="*/ 8704 w 10000"/>
                  <a:gd name="connsiteY1276" fmla="*/ 1512 h 10000"/>
                  <a:gd name="connsiteX1277" fmla="*/ 8695 w 10000"/>
                  <a:gd name="connsiteY1277" fmla="*/ 1503 h 10000"/>
                  <a:gd name="connsiteX1278" fmla="*/ 8684 w 10000"/>
                  <a:gd name="connsiteY1278" fmla="*/ 1503 h 10000"/>
                  <a:gd name="connsiteX1279" fmla="*/ 8670 w 10000"/>
                  <a:gd name="connsiteY1279" fmla="*/ 1525 h 10000"/>
                  <a:gd name="connsiteX1280" fmla="*/ 8665 w 10000"/>
                  <a:gd name="connsiteY1280" fmla="*/ 1545 h 10000"/>
                  <a:gd name="connsiteX1281" fmla="*/ 8654 w 10000"/>
                  <a:gd name="connsiteY1281" fmla="*/ 1567 h 10000"/>
                  <a:gd name="connsiteX1282" fmla="*/ 8648 w 10000"/>
                  <a:gd name="connsiteY1282" fmla="*/ 1587 h 10000"/>
                  <a:gd name="connsiteX1283" fmla="*/ 8640 w 10000"/>
                  <a:gd name="connsiteY1283" fmla="*/ 1629 h 10000"/>
                  <a:gd name="connsiteX1284" fmla="*/ 8620 w 10000"/>
                  <a:gd name="connsiteY1284" fmla="*/ 1635 h 10000"/>
                  <a:gd name="connsiteX1285" fmla="*/ 8612 w 10000"/>
                  <a:gd name="connsiteY1285" fmla="*/ 1635 h 10000"/>
                  <a:gd name="connsiteX1286" fmla="*/ 8604 w 10000"/>
                  <a:gd name="connsiteY1286" fmla="*/ 1626 h 10000"/>
                  <a:gd name="connsiteX1287" fmla="*/ 8596 w 10000"/>
                  <a:gd name="connsiteY1287" fmla="*/ 1616 h 10000"/>
                  <a:gd name="connsiteX1288" fmla="*/ 8596 w 10000"/>
                  <a:gd name="connsiteY1288" fmla="*/ 1580 h 10000"/>
                  <a:gd name="connsiteX1289" fmla="*/ 8587 w 10000"/>
                  <a:gd name="connsiteY1289" fmla="*/ 1545 h 10000"/>
                  <a:gd name="connsiteX1290" fmla="*/ 8565 w 10000"/>
                  <a:gd name="connsiteY1290" fmla="*/ 1516 h 10000"/>
                  <a:gd name="connsiteX1291" fmla="*/ 8543 w 10000"/>
                  <a:gd name="connsiteY1291" fmla="*/ 1512 h 10000"/>
                  <a:gd name="connsiteX1292" fmla="*/ 8518 w 10000"/>
                  <a:gd name="connsiteY1292" fmla="*/ 1532 h 10000"/>
                  <a:gd name="connsiteX1293" fmla="*/ 8476 w 10000"/>
                  <a:gd name="connsiteY1293" fmla="*/ 1567 h 10000"/>
                  <a:gd name="connsiteX1294" fmla="*/ 8454 w 10000"/>
                  <a:gd name="connsiteY1294" fmla="*/ 1551 h 10000"/>
                  <a:gd name="connsiteX1295" fmla="*/ 8402 w 10000"/>
                  <a:gd name="connsiteY1295" fmla="*/ 1493 h 10000"/>
                  <a:gd name="connsiteX1296" fmla="*/ 8371 w 10000"/>
                  <a:gd name="connsiteY1296" fmla="*/ 1428 h 10000"/>
                  <a:gd name="connsiteX1297" fmla="*/ 8072 w 10000"/>
                  <a:gd name="connsiteY1297" fmla="*/ 1422 h 10000"/>
                  <a:gd name="connsiteX1298" fmla="*/ 7823 w 10000"/>
                  <a:gd name="connsiteY1298" fmla="*/ 1279 h 10000"/>
                  <a:gd name="connsiteX1299" fmla="*/ 7587 w 10000"/>
                  <a:gd name="connsiteY1299" fmla="*/ 1133 h 10000"/>
                  <a:gd name="connsiteX1300" fmla="*/ 7526 w 10000"/>
                  <a:gd name="connsiteY1300" fmla="*/ 1098 h 10000"/>
                  <a:gd name="connsiteX1301" fmla="*/ 7346 w 10000"/>
                  <a:gd name="connsiteY1301" fmla="*/ 991 h 10000"/>
                  <a:gd name="connsiteX1302" fmla="*/ 7321 w 10000"/>
                  <a:gd name="connsiteY1302" fmla="*/ 959 h 10000"/>
                  <a:gd name="connsiteX1303" fmla="*/ 7307 w 10000"/>
                  <a:gd name="connsiteY1303" fmla="*/ 871 h 10000"/>
                  <a:gd name="connsiteX1304" fmla="*/ 7224 w 10000"/>
                  <a:gd name="connsiteY1304" fmla="*/ 816 h 10000"/>
                  <a:gd name="connsiteX1305" fmla="*/ 7147 w 10000"/>
                  <a:gd name="connsiteY1305" fmla="*/ 787 h 10000"/>
                  <a:gd name="connsiteX1306" fmla="*/ 7080 w 10000"/>
                  <a:gd name="connsiteY1306" fmla="*/ 742 h 10000"/>
                  <a:gd name="connsiteX1307" fmla="*/ 7069 w 10000"/>
                  <a:gd name="connsiteY1307" fmla="*/ 767 h 10000"/>
                  <a:gd name="connsiteX1308" fmla="*/ 7033 w 10000"/>
                  <a:gd name="connsiteY1308" fmla="*/ 787 h 10000"/>
                  <a:gd name="connsiteX1309" fmla="*/ 6820 w 10000"/>
                  <a:gd name="connsiteY1309" fmla="*/ 878 h 10000"/>
                  <a:gd name="connsiteX1310" fmla="*/ 6726 w 10000"/>
                  <a:gd name="connsiteY1310" fmla="*/ 897 h 10000"/>
                  <a:gd name="connsiteX1311" fmla="*/ 6626 w 10000"/>
                  <a:gd name="connsiteY1311" fmla="*/ 955 h 10000"/>
                  <a:gd name="connsiteX1312" fmla="*/ 6582 w 10000"/>
                  <a:gd name="connsiteY1312" fmla="*/ 946 h 10000"/>
                  <a:gd name="connsiteX1313" fmla="*/ 6571 w 10000"/>
                  <a:gd name="connsiteY1313" fmla="*/ 955 h 10000"/>
                  <a:gd name="connsiteX1314" fmla="*/ 6507 w 10000"/>
                  <a:gd name="connsiteY1314" fmla="*/ 975 h 10000"/>
                  <a:gd name="connsiteX1315" fmla="*/ 6485 w 10000"/>
                  <a:gd name="connsiteY1315" fmla="*/ 975 h 10000"/>
                  <a:gd name="connsiteX1316" fmla="*/ 6476 w 10000"/>
                  <a:gd name="connsiteY1316" fmla="*/ 965 h 10000"/>
                  <a:gd name="connsiteX1317" fmla="*/ 6474 w 10000"/>
                  <a:gd name="connsiteY1317" fmla="*/ 936 h 10000"/>
                  <a:gd name="connsiteX1318" fmla="*/ 6452 w 10000"/>
                  <a:gd name="connsiteY1318" fmla="*/ 887 h 10000"/>
                  <a:gd name="connsiteX1319" fmla="*/ 6352 w 10000"/>
                  <a:gd name="connsiteY1319" fmla="*/ 767 h 10000"/>
                  <a:gd name="connsiteX1320" fmla="*/ 6313 w 10000"/>
                  <a:gd name="connsiteY1320" fmla="*/ 732 h 10000"/>
                  <a:gd name="connsiteX1321" fmla="*/ 6296 w 10000"/>
                  <a:gd name="connsiteY1321" fmla="*/ 690 h 10000"/>
                  <a:gd name="connsiteX1322" fmla="*/ 6271 w 10000"/>
                  <a:gd name="connsiteY1322" fmla="*/ 664 h 10000"/>
                  <a:gd name="connsiteX1323" fmla="*/ 6266 w 10000"/>
                  <a:gd name="connsiteY1323" fmla="*/ 654 h 10000"/>
                  <a:gd name="connsiteX1324" fmla="*/ 6111 w 10000"/>
                  <a:gd name="connsiteY1324" fmla="*/ 398 h 10000"/>
                  <a:gd name="connsiteX1325" fmla="*/ 5903 w 10000"/>
                  <a:gd name="connsiteY1325" fmla="*/ 408 h 10000"/>
                  <a:gd name="connsiteX1326" fmla="*/ 5837 w 10000"/>
                  <a:gd name="connsiteY1326" fmla="*/ 427 h 10000"/>
                  <a:gd name="connsiteX1327" fmla="*/ 5756 w 10000"/>
                  <a:gd name="connsiteY1327" fmla="*/ 453 h 10000"/>
                  <a:gd name="connsiteX1328" fmla="*/ 5681 w 10000"/>
                  <a:gd name="connsiteY1328" fmla="*/ 453 h 10000"/>
                  <a:gd name="connsiteX1329" fmla="*/ 5609 w 10000"/>
                  <a:gd name="connsiteY1329" fmla="*/ 447 h 10000"/>
                  <a:gd name="connsiteX1330" fmla="*/ 5554 w 10000"/>
                  <a:gd name="connsiteY1330" fmla="*/ 304 h 10000"/>
                  <a:gd name="connsiteX1331" fmla="*/ 5529 w 10000"/>
                  <a:gd name="connsiteY1331" fmla="*/ 301 h 10000"/>
                  <a:gd name="connsiteX1332" fmla="*/ 5393 w 10000"/>
                  <a:gd name="connsiteY1332" fmla="*/ 256 h 10000"/>
                  <a:gd name="connsiteX1333" fmla="*/ 5366 w 10000"/>
                  <a:gd name="connsiteY1333" fmla="*/ 220 h 10000"/>
                  <a:gd name="connsiteX1334" fmla="*/ 5249 w 10000"/>
                  <a:gd name="connsiteY1334" fmla="*/ 155 h 10000"/>
                  <a:gd name="connsiteX1335" fmla="*/ 5141 w 10000"/>
                  <a:gd name="connsiteY1335" fmla="*/ 52 h 10000"/>
                  <a:gd name="connsiteX1336" fmla="*/ 5116 w 10000"/>
                  <a:gd name="connsiteY1336" fmla="*/ 3 h 10000"/>
                  <a:gd name="connsiteX1337" fmla="*/ 5061 w 10000"/>
                  <a:gd name="connsiteY1337" fmla="*/ 0 h 10000"/>
                  <a:gd name="connsiteX1338" fmla="*/ 5036 w 10000"/>
                  <a:gd name="connsiteY1338" fmla="*/ 32 h 10000"/>
                  <a:gd name="connsiteX1339" fmla="*/ 4942 w 10000"/>
                  <a:gd name="connsiteY1339" fmla="*/ 133 h 10000"/>
                  <a:gd name="connsiteX1340" fmla="*/ 4900 w 10000"/>
                  <a:gd name="connsiteY1340" fmla="*/ 217 h 10000"/>
                  <a:gd name="connsiteX1341" fmla="*/ 4861 w 10000"/>
                  <a:gd name="connsiteY1341" fmla="*/ 198 h 10000"/>
                  <a:gd name="connsiteX1342" fmla="*/ 4795 w 10000"/>
                  <a:gd name="connsiteY1342" fmla="*/ 68 h 10000"/>
                  <a:gd name="connsiteX1343" fmla="*/ 4778 w 10000"/>
                  <a:gd name="connsiteY1343" fmla="*/ 62 h 10000"/>
                  <a:gd name="connsiteX1344" fmla="*/ 4765 w 10000"/>
                  <a:gd name="connsiteY1344" fmla="*/ 62 h 10000"/>
                  <a:gd name="connsiteX1345" fmla="*/ 4748 w 10000"/>
                  <a:gd name="connsiteY1345" fmla="*/ 68 h 10000"/>
                  <a:gd name="connsiteX1346" fmla="*/ 4673 w 10000"/>
                  <a:gd name="connsiteY1346" fmla="*/ 136 h 10000"/>
                  <a:gd name="connsiteX1347" fmla="*/ 4632 w 10000"/>
                  <a:gd name="connsiteY1347" fmla="*/ 201 h 10000"/>
                  <a:gd name="connsiteX1348" fmla="*/ 4623 w 10000"/>
                  <a:gd name="connsiteY1348" fmla="*/ 210 h 10000"/>
                  <a:gd name="connsiteX1349" fmla="*/ 4579 w 10000"/>
                  <a:gd name="connsiteY1349" fmla="*/ 220 h 10000"/>
                  <a:gd name="connsiteX1350" fmla="*/ 4479 w 10000"/>
                  <a:gd name="connsiteY1350" fmla="*/ 198 h 10000"/>
                  <a:gd name="connsiteX1351" fmla="*/ 4402 w 10000"/>
                  <a:gd name="connsiteY1351" fmla="*/ 165 h 10000"/>
                  <a:gd name="connsiteX1352" fmla="*/ 4374 w 10000"/>
                  <a:gd name="connsiteY1352" fmla="*/ 165 h 10000"/>
                  <a:gd name="connsiteX1353" fmla="*/ 4335 w 10000"/>
                  <a:gd name="connsiteY1353" fmla="*/ 172 h 10000"/>
                  <a:gd name="connsiteX1354" fmla="*/ 4302 w 10000"/>
                  <a:gd name="connsiteY1354" fmla="*/ 188 h 10000"/>
                  <a:gd name="connsiteX1355" fmla="*/ 4271 w 10000"/>
                  <a:gd name="connsiteY1355" fmla="*/ 220 h 10000"/>
                  <a:gd name="connsiteX1356" fmla="*/ 4238 w 10000"/>
                  <a:gd name="connsiteY1356" fmla="*/ 240 h 10000"/>
                  <a:gd name="connsiteX1357" fmla="*/ 4324 w 10000"/>
                  <a:gd name="connsiteY1357" fmla="*/ 1289 h 10000"/>
                  <a:gd name="connsiteX1358" fmla="*/ 3521 w 10000"/>
                  <a:gd name="connsiteY1358" fmla="*/ 7730 h 10000"/>
                  <a:gd name="connsiteX1359" fmla="*/ 3554 w 10000"/>
                  <a:gd name="connsiteY1359" fmla="*/ 7740 h 10000"/>
                  <a:gd name="connsiteX1360" fmla="*/ 3560 w 10000"/>
                  <a:gd name="connsiteY1360" fmla="*/ 7749 h 10000"/>
                  <a:gd name="connsiteX1361" fmla="*/ 3562 w 10000"/>
                  <a:gd name="connsiteY1361" fmla="*/ 7759 h 10000"/>
                  <a:gd name="connsiteX1362" fmla="*/ 3573 w 10000"/>
                  <a:gd name="connsiteY1362" fmla="*/ 7766 h 10000"/>
                  <a:gd name="connsiteX1363" fmla="*/ 3584 w 10000"/>
                  <a:gd name="connsiteY1363" fmla="*/ 7759 h 10000"/>
                  <a:gd name="connsiteX1364" fmla="*/ 3598 w 10000"/>
                  <a:gd name="connsiteY1364" fmla="*/ 7743 h 10000"/>
                  <a:gd name="connsiteX1365" fmla="*/ 3609 w 10000"/>
                  <a:gd name="connsiteY1365" fmla="*/ 7756 h 10000"/>
                  <a:gd name="connsiteX1366" fmla="*/ 3623 w 10000"/>
                  <a:gd name="connsiteY1366" fmla="*/ 7733 h 10000"/>
                  <a:gd name="connsiteX1367" fmla="*/ 3632 w 10000"/>
                  <a:gd name="connsiteY1367" fmla="*/ 7730 h 10000"/>
                  <a:gd name="connsiteX1368" fmla="*/ 3634 w 10000"/>
                  <a:gd name="connsiteY1368" fmla="*/ 7730 h 10000"/>
                  <a:gd name="connsiteX1369" fmla="*/ 3643 w 10000"/>
                  <a:gd name="connsiteY1369" fmla="*/ 7730 h 10000"/>
                  <a:gd name="connsiteX1370" fmla="*/ 3657 w 10000"/>
                  <a:gd name="connsiteY1370" fmla="*/ 7733 h 10000"/>
                  <a:gd name="connsiteX1371" fmla="*/ 3670 w 10000"/>
                  <a:gd name="connsiteY1371" fmla="*/ 7730 h 10000"/>
                  <a:gd name="connsiteX1372" fmla="*/ 3687 w 10000"/>
                  <a:gd name="connsiteY1372" fmla="*/ 7730 h 10000"/>
                  <a:gd name="connsiteX1373" fmla="*/ 3690 w 10000"/>
                  <a:gd name="connsiteY1373" fmla="*/ 7730 h 10000"/>
                  <a:gd name="connsiteX1374" fmla="*/ 3704 w 10000"/>
                  <a:gd name="connsiteY1374" fmla="*/ 7740 h 10000"/>
                  <a:gd name="connsiteX1375" fmla="*/ 3712 w 10000"/>
                  <a:gd name="connsiteY1375" fmla="*/ 7743 h 10000"/>
                  <a:gd name="connsiteX1376" fmla="*/ 3723 w 10000"/>
                  <a:gd name="connsiteY1376" fmla="*/ 7749 h 10000"/>
                  <a:gd name="connsiteX1377" fmla="*/ 3729 w 10000"/>
                  <a:gd name="connsiteY1377" fmla="*/ 7749 h 10000"/>
                  <a:gd name="connsiteX1378" fmla="*/ 3729 w 10000"/>
                  <a:gd name="connsiteY1378" fmla="*/ 7743 h 10000"/>
                  <a:gd name="connsiteX1379" fmla="*/ 3745 w 10000"/>
                  <a:gd name="connsiteY1379" fmla="*/ 7740 h 10000"/>
                  <a:gd name="connsiteX1380" fmla="*/ 3753 w 10000"/>
                  <a:gd name="connsiteY1380" fmla="*/ 7730 h 10000"/>
                  <a:gd name="connsiteX1381" fmla="*/ 3762 w 10000"/>
                  <a:gd name="connsiteY1381" fmla="*/ 7720 h 10000"/>
                  <a:gd name="connsiteX1382" fmla="*/ 3776 w 10000"/>
                  <a:gd name="connsiteY1382" fmla="*/ 7710 h 10000"/>
                  <a:gd name="connsiteX1383" fmla="*/ 3784 w 10000"/>
                  <a:gd name="connsiteY1383" fmla="*/ 7701 h 10000"/>
                  <a:gd name="connsiteX1384" fmla="*/ 3792 w 10000"/>
                  <a:gd name="connsiteY1384" fmla="*/ 7694 h 10000"/>
                  <a:gd name="connsiteX1385" fmla="*/ 3801 w 10000"/>
                  <a:gd name="connsiteY1385" fmla="*/ 7685 h 10000"/>
                  <a:gd name="connsiteX1386" fmla="*/ 3803 w 10000"/>
                  <a:gd name="connsiteY1386" fmla="*/ 7685 h 10000"/>
                  <a:gd name="connsiteX1387" fmla="*/ 3809 w 10000"/>
                  <a:gd name="connsiteY1387" fmla="*/ 7685 h 10000"/>
                  <a:gd name="connsiteX1388" fmla="*/ 3778 w 10000"/>
                  <a:gd name="connsiteY1388" fmla="*/ 7756 h 10000"/>
                  <a:gd name="connsiteX1389" fmla="*/ 3762 w 10000"/>
                  <a:gd name="connsiteY1389" fmla="*/ 7775 h 10000"/>
                  <a:gd name="connsiteX1390" fmla="*/ 3748 w 10000"/>
                  <a:gd name="connsiteY1390" fmla="*/ 7775 h 10000"/>
                  <a:gd name="connsiteX1391" fmla="*/ 3737 w 10000"/>
                  <a:gd name="connsiteY1391" fmla="*/ 7778 h 10000"/>
                  <a:gd name="connsiteX1392" fmla="*/ 3723 w 10000"/>
                  <a:gd name="connsiteY1392" fmla="*/ 7778 h 10000"/>
                  <a:gd name="connsiteX1393" fmla="*/ 3712 w 10000"/>
                  <a:gd name="connsiteY1393" fmla="*/ 8005 h 10000"/>
                  <a:gd name="connsiteX1394" fmla="*/ 3706 w 10000"/>
                  <a:gd name="connsiteY1394" fmla="*/ 8021 h 10000"/>
                  <a:gd name="connsiteX1395" fmla="*/ 3712 w 10000"/>
                  <a:gd name="connsiteY1395" fmla="*/ 8044 h 10000"/>
                  <a:gd name="connsiteX1396" fmla="*/ 3712 w 10000"/>
                  <a:gd name="connsiteY1396" fmla="*/ 8051 h 10000"/>
                  <a:gd name="connsiteX1397" fmla="*/ 3729 w 10000"/>
                  <a:gd name="connsiteY1397" fmla="*/ 8060 h 10000"/>
                  <a:gd name="connsiteX1398" fmla="*/ 3767 w 10000"/>
                  <a:gd name="connsiteY1398" fmla="*/ 8106 h 10000"/>
                  <a:gd name="connsiteX1399" fmla="*/ 3770 w 10000"/>
                  <a:gd name="connsiteY1399" fmla="*/ 8119 h 10000"/>
                  <a:gd name="connsiteX1400" fmla="*/ 3740 w 10000"/>
                  <a:gd name="connsiteY1400" fmla="*/ 8154 h 10000"/>
                  <a:gd name="connsiteX1401" fmla="*/ 3731 w 10000"/>
                  <a:gd name="connsiteY1401" fmla="*/ 8138 h 10000"/>
                  <a:gd name="connsiteX1402" fmla="*/ 3729 w 10000"/>
                  <a:gd name="connsiteY1402" fmla="*/ 8125 h 10000"/>
                  <a:gd name="connsiteX1403" fmla="*/ 3712 w 10000"/>
                  <a:gd name="connsiteY1403" fmla="*/ 8115 h 10000"/>
                  <a:gd name="connsiteX1404" fmla="*/ 3704 w 10000"/>
                  <a:gd name="connsiteY1404" fmla="*/ 8109 h 10000"/>
                  <a:gd name="connsiteX1405" fmla="*/ 3687 w 10000"/>
                  <a:gd name="connsiteY1405" fmla="*/ 8099 h 10000"/>
                  <a:gd name="connsiteX1406" fmla="*/ 3673 w 10000"/>
                  <a:gd name="connsiteY1406" fmla="*/ 8093 h 10000"/>
                  <a:gd name="connsiteX1407" fmla="*/ 3665 w 10000"/>
                  <a:gd name="connsiteY1407" fmla="*/ 8083 h 10000"/>
                  <a:gd name="connsiteX1408" fmla="*/ 3648 w 10000"/>
                  <a:gd name="connsiteY1408" fmla="*/ 8073 h 10000"/>
                  <a:gd name="connsiteX1409" fmla="*/ 3643 w 10000"/>
                  <a:gd name="connsiteY1409" fmla="*/ 8063 h 10000"/>
                  <a:gd name="connsiteX1410" fmla="*/ 3632 w 10000"/>
                  <a:gd name="connsiteY1410" fmla="*/ 8054 h 10000"/>
                  <a:gd name="connsiteX1411" fmla="*/ 3623 w 10000"/>
                  <a:gd name="connsiteY1411" fmla="*/ 8060 h 10000"/>
                  <a:gd name="connsiteX1412" fmla="*/ 3615 w 10000"/>
                  <a:gd name="connsiteY1412" fmla="*/ 8070 h 10000"/>
                  <a:gd name="connsiteX1413" fmla="*/ 3607 w 10000"/>
                  <a:gd name="connsiteY1413" fmla="*/ 8083 h 10000"/>
                  <a:gd name="connsiteX1414" fmla="*/ 3607 w 10000"/>
                  <a:gd name="connsiteY1414" fmla="*/ 8099 h 10000"/>
                  <a:gd name="connsiteX1415" fmla="*/ 3607 w 10000"/>
                  <a:gd name="connsiteY1415" fmla="*/ 8125 h 10000"/>
                  <a:gd name="connsiteX1416" fmla="*/ 3601 w 10000"/>
                  <a:gd name="connsiteY1416" fmla="*/ 8148 h 10000"/>
                  <a:gd name="connsiteX1417" fmla="*/ 3584 w 10000"/>
                  <a:gd name="connsiteY1417" fmla="*/ 8154 h 10000"/>
                  <a:gd name="connsiteX1418" fmla="*/ 3573 w 10000"/>
                  <a:gd name="connsiteY1418" fmla="*/ 8154 h 10000"/>
                  <a:gd name="connsiteX1419" fmla="*/ 3560 w 10000"/>
                  <a:gd name="connsiteY1419" fmla="*/ 8138 h 10000"/>
                  <a:gd name="connsiteX1420" fmla="*/ 3551 w 10000"/>
                  <a:gd name="connsiteY1420" fmla="*/ 8119 h 10000"/>
                  <a:gd name="connsiteX1421" fmla="*/ 3504 w 10000"/>
                  <a:gd name="connsiteY1421" fmla="*/ 8073 h 10000"/>
                  <a:gd name="connsiteX1422" fmla="*/ 3493 w 10000"/>
                  <a:gd name="connsiteY1422" fmla="*/ 8051 h 10000"/>
                  <a:gd name="connsiteX1423" fmla="*/ 3488 w 10000"/>
                  <a:gd name="connsiteY1423" fmla="*/ 8034 h 10000"/>
                  <a:gd name="connsiteX1424" fmla="*/ 2647 w 10000"/>
                  <a:gd name="connsiteY1424" fmla="*/ 7513 h 10000"/>
                  <a:gd name="connsiteX1425" fmla="*/ 3457 w 10000"/>
                  <a:gd name="connsiteY1425" fmla="*/ 7872 h 10000"/>
                  <a:gd name="connsiteX1426" fmla="*/ 3449 w 10000"/>
                  <a:gd name="connsiteY1426" fmla="*/ 7847 h 10000"/>
                  <a:gd name="connsiteX1427" fmla="*/ 3446 w 10000"/>
                  <a:gd name="connsiteY1427" fmla="*/ 7827 h 10000"/>
                  <a:gd name="connsiteX1428" fmla="*/ 3457 w 10000"/>
                  <a:gd name="connsiteY1428" fmla="*/ 7808 h 10000"/>
                  <a:gd name="connsiteX1429" fmla="*/ 3465 w 10000"/>
                  <a:gd name="connsiteY1429" fmla="*/ 7798 h 10000"/>
                  <a:gd name="connsiteX1430" fmla="*/ 3501 w 10000"/>
                  <a:gd name="connsiteY1430" fmla="*/ 7817 h 10000"/>
                  <a:gd name="connsiteX1431" fmla="*/ 3518 w 10000"/>
                  <a:gd name="connsiteY1431" fmla="*/ 7843 h 10000"/>
                  <a:gd name="connsiteX0" fmla="*/ 4324 w 10000"/>
                  <a:gd name="connsiteY0" fmla="*/ 1289 h 10000"/>
                  <a:gd name="connsiteX1" fmla="*/ 4296 w 10000"/>
                  <a:gd name="connsiteY1" fmla="*/ 1305 h 10000"/>
                  <a:gd name="connsiteX2" fmla="*/ 4285 w 10000"/>
                  <a:gd name="connsiteY2" fmla="*/ 1279 h 10000"/>
                  <a:gd name="connsiteX3" fmla="*/ 4244 w 10000"/>
                  <a:gd name="connsiteY3" fmla="*/ 1266 h 10000"/>
                  <a:gd name="connsiteX4" fmla="*/ 4208 w 10000"/>
                  <a:gd name="connsiteY4" fmla="*/ 1286 h 10000"/>
                  <a:gd name="connsiteX5" fmla="*/ 4172 w 10000"/>
                  <a:gd name="connsiteY5" fmla="*/ 1299 h 10000"/>
                  <a:gd name="connsiteX6" fmla="*/ 4150 w 10000"/>
                  <a:gd name="connsiteY6" fmla="*/ 1308 h 10000"/>
                  <a:gd name="connsiteX7" fmla="*/ 4139 w 10000"/>
                  <a:gd name="connsiteY7" fmla="*/ 1315 h 10000"/>
                  <a:gd name="connsiteX8" fmla="*/ 4125 w 10000"/>
                  <a:gd name="connsiteY8" fmla="*/ 1315 h 10000"/>
                  <a:gd name="connsiteX9" fmla="*/ 4119 w 10000"/>
                  <a:gd name="connsiteY9" fmla="*/ 1315 h 10000"/>
                  <a:gd name="connsiteX10" fmla="*/ 4111 w 10000"/>
                  <a:gd name="connsiteY10" fmla="*/ 1308 h 10000"/>
                  <a:gd name="connsiteX11" fmla="*/ 4100 w 10000"/>
                  <a:gd name="connsiteY11" fmla="*/ 1315 h 10000"/>
                  <a:gd name="connsiteX12" fmla="*/ 4075 w 10000"/>
                  <a:gd name="connsiteY12" fmla="*/ 1315 h 10000"/>
                  <a:gd name="connsiteX13" fmla="*/ 4058 w 10000"/>
                  <a:gd name="connsiteY13" fmla="*/ 1318 h 10000"/>
                  <a:gd name="connsiteX14" fmla="*/ 4044 w 10000"/>
                  <a:gd name="connsiteY14" fmla="*/ 1315 h 10000"/>
                  <a:gd name="connsiteX15" fmla="*/ 4042 w 10000"/>
                  <a:gd name="connsiteY15" fmla="*/ 1299 h 10000"/>
                  <a:gd name="connsiteX16" fmla="*/ 4014 w 10000"/>
                  <a:gd name="connsiteY16" fmla="*/ 1308 h 10000"/>
                  <a:gd name="connsiteX17" fmla="*/ 4011 w 10000"/>
                  <a:gd name="connsiteY17" fmla="*/ 1315 h 10000"/>
                  <a:gd name="connsiteX18" fmla="*/ 4011 w 10000"/>
                  <a:gd name="connsiteY18" fmla="*/ 1341 h 10000"/>
                  <a:gd name="connsiteX19" fmla="*/ 4019 w 10000"/>
                  <a:gd name="connsiteY19" fmla="*/ 1341 h 10000"/>
                  <a:gd name="connsiteX20" fmla="*/ 3997 w 10000"/>
                  <a:gd name="connsiteY20" fmla="*/ 1363 h 10000"/>
                  <a:gd name="connsiteX21" fmla="*/ 3986 w 10000"/>
                  <a:gd name="connsiteY21" fmla="*/ 1373 h 10000"/>
                  <a:gd name="connsiteX22" fmla="*/ 3981 w 10000"/>
                  <a:gd name="connsiteY22" fmla="*/ 1389 h 10000"/>
                  <a:gd name="connsiteX23" fmla="*/ 3981 w 10000"/>
                  <a:gd name="connsiteY23" fmla="*/ 1409 h 10000"/>
                  <a:gd name="connsiteX24" fmla="*/ 3981 w 10000"/>
                  <a:gd name="connsiteY24" fmla="*/ 1438 h 10000"/>
                  <a:gd name="connsiteX25" fmla="*/ 3961 w 10000"/>
                  <a:gd name="connsiteY25" fmla="*/ 1441 h 10000"/>
                  <a:gd name="connsiteX26" fmla="*/ 3942 w 10000"/>
                  <a:gd name="connsiteY26" fmla="*/ 1441 h 10000"/>
                  <a:gd name="connsiteX27" fmla="*/ 3914 w 10000"/>
                  <a:gd name="connsiteY27" fmla="*/ 1454 h 10000"/>
                  <a:gd name="connsiteX28" fmla="*/ 3892 w 10000"/>
                  <a:gd name="connsiteY28" fmla="*/ 1467 h 10000"/>
                  <a:gd name="connsiteX29" fmla="*/ 3867 w 10000"/>
                  <a:gd name="connsiteY29" fmla="*/ 1483 h 10000"/>
                  <a:gd name="connsiteX30" fmla="*/ 3845 w 10000"/>
                  <a:gd name="connsiteY30" fmla="*/ 1467 h 10000"/>
                  <a:gd name="connsiteX31" fmla="*/ 3850 w 10000"/>
                  <a:gd name="connsiteY31" fmla="*/ 1457 h 10000"/>
                  <a:gd name="connsiteX32" fmla="*/ 3864 w 10000"/>
                  <a:gd name="connsiteY32" fmla="*/ 1441 h 10000"/>
                  <a:gd name="connsiteX33" fmla="*/ 3859 w 10000"/>
                  <a:gd name="connsiteY33" fmla="*/ 1409 h 10000"/>
                  <a:gd name="connsiteX34" fmla="*/ 3842 w 10000"/>
                  <a:gd name="connsiteY34" fmla="*/ 1383 h 10000"/>
                  <a:gd name="connsiteX35" fmla="*/ 3825 w 10000"/>
                  <a:gd name="connsiteY35" fmla="*/ 1360 h 10000"/>
                  <a:gd name="connsiteX36" fmla="*/ 3809 w 10000"/>
                  <a:gd name="connsiteY36" fmla="*/ 1318 h 10000"/>
                  <a:gd name="connsiteX37" fmla="*/ 3787 w 10000"/>
                  <a:gd name="connsiteY37" fmla="*/ 1289 h 10000"/>
                  <a:gd name="connsiteX38" fmla="*/ 3759 w 10000"/>
                  <a:gd name="connsiteY38" fmla="*/ 1266 h 10000"/>
                  <a:gd name="connsiteX39" fmla="*/ 3740 w 10000"/>
                  <a:gd name="connsiteY39" fmla="*/ 1256 h 10000"/>
                  <a:gd name="connsiteX40" fmla="*/ 3715 w 10000"/>
                  <a:gd name="connsiteY40" fmla="*/ 1250 h 10000"/>
                  <a:gd name="connsiteX41" fmla="*/ 3687 w 10000"/>
                  <a:gd name="connsiteY41" fmla="*/ 1256 h 10000"/>
                  <a:gd name="connsiteX42" fmla="*/ 3681 w 10000"/>
                  <a:gd name="connsiteY42" fmla="*/ 1260 h 10000"/>
                  <a:gd name="connsiteX43" fmla="*/ 3670 w 10000"/>
                  <a:gd name="connsiteY43" fmla="*/ 1295 h 10000"/>
                  <a:gd name="connsiteX44" fmla="*/ 3651 w 10000"/>
                  <a:gd name="connsiteY44" fmla="*/ 1305 h 10000"/>
                  <a:gd name="connsiteX45" fmla="*/ 3640 w 10000"/>
                  <a:gd name="connsiteY45" fmla="*/ 1308 h 10000"/>
                  <a:gd name="connsiteX46" fmla="*/ 3626 w 10000"/>
                  <a:gd name="connsiteY46" fmla="*/ 1308 h 10000"/>
                  <a:gd name="connsiteX47" fmla="*/ 3632 w 10000"/>
                  <a:gd name="connsiteY47" fmla="*/ 1276 h 10000"/>
                  <a:gd name="connsiteX48" fmla="*/ 3609 w 10000"/>
                  <a:gd name="connsiteY48" fmla="*/ 1289 h 10000"/>
                  <a:gd name="connsiteX49" fmla="*/ 3593 w 10000"/>
                  <a:gd name="connsiteY49" fmla="*/ 1286 h 10000"/>
                  <a:gd name="connsiteX50" fmla="*/ 3590 w 10000"/>
                  <a:gd name="connsiteY50" fmla="*/ 1256 h 10000"/>
                  <a:gd name="connsiteX51" fmla="*/ 3584 w 10000"/>
                  <a:gd name="connsiteY51" fmla="*/ 1237 h 10000"/>
                  <a:gd name="connsiteX52" fmla="*/ 3573 w 10000"/>
                  <a:gd name="connsiteY52" fmla="*/ 1237 h 10000"/>
                  <a:gd name="connsiteX53" fmla="*/ 3554 w 10000"/>
                  <a:gd name="connsiteY53" fmla="*/ 1227 h 10000"/>
                  <a:gd name="connsiteX54" fmla="*/ 3546 w 10000"/>
                  <a:gd name="connsiteY54" fmla="*/ 1192 h 10000"/>
                  <a:gd name="connsiteX55" fmla="*/ 3529 w 10000"/>
                  <a:gd name="connsiteY55" fmla="*/ 1176 h 10000"/>
                  <a:gd name="connsiteX56" fmla="*/ 3512 w 10000"/>
                  <a:gd name="connsiteY56" fmla="*/ 1182 h 10000"/>
                  <a:gd name="connsiteX57" fmla="*/ 3485 w 10000"/>
                  <a:gd name="connsiteY57" fmla="*/ 1182 h 10000"/>
                  <a:gd name="connsiteX58" fmla="*/ 3463 w 10000"/>
                  <a:gd name="connsiteY58" fmla="*/ 1176 h 10000"/>
                  <a:gd name="connsiteX59" fmla="*/ 3449 w 10000"/>
                  <a:gd name="connsiteY59" fmla="*/ 1182 h 10000"/>
                  <a:gd name="connsiteX60" fmla="*/ 3432 w 10000"/>
                  <a:gd name="connsiteY60" fmla="*/ 1192 h 10000"/>
                  <a:gd name="connsiteX61" fmla="*/ 3454 w 10000"/>
                  <a:gd name="connsiteY61" fmla="*/ 1205 h 10000"/>
                  <a:gd name="connsiteX62" fmla="*/ 3463 w 10000"/>
                  <a:gd name="connsiteY62" fmla="*/ 1205 h 10000"/>
                  <a:gd name="connsiteX63" fmla="*/ 3488 w 10000"/>
                  <a:gd name="connsiteY63" fmla="*/ 1205 h 10000"/>
                  <a:gd name="connsiteX64" fmla="*/ 3488 w 10000"/>
                  <a:gd name="connsiteY64" fmla="*/ 1218 h 10000"/>
                  <a:gd name="connsiteX65" fmla="*/ 3493 w 10000"/>
                  <a:gd name="connsiteY65" fmla="*/ 1247 h 10000"/>
                  <a:gd name="connsiteX66" fmla="*/ 3512 w 10000"/>
                  <a:gd name="connsiteY66" fmla="*/ 1247 h 10000"/>
                  <a:gd name="connsiteX67" fmla="*/ 3518 w 10000"/>
                  <a:gd name="connsiteY67" fmla="*/ 1250 h 10000"/>
                  <a:gd name="connsiteX68" fmla="*/ 3521 w 10000"/>
                  <a:gd name="connsiteY68" fmla="*/ 1276 h 10000"/>
                  <a:gd name="connsiteX69" fmla="*/ 3543 w 10000"/>
                  <a:gd name="connsiteY69" fmla="*/ 1295 h 10000"/>
                  <a:gd name="connsiteX70" fmla="*/ 3546 w 10000"/>
                  <a:gd name="connsiteY70" fmla="*/ 1305 h 10000"/>
                  <a:gd name="connsiteX71" fmla="*/ 3543 w 10000"/>
                  <a:gd name="connsiteY71" fmla="*/ 1315 h 10000"/>
                  <a:gd name="connsiteX72" fmla="*/ 3543 w 10000"/>
                  <a:gd name="connsiteY72" fmla="*/ 1331 h 10000"/>
                  <a:gd name="connsiteX73" fmla="*/ 3554 w 10000"/>
                  <a:gd name="connsiteY73" fmla="*/ 1324 h 10000"/>
                  <a:gd name="connsiteX74" fmla="*/ 3560 w 10000"/>
                  <a:gd name="connsiteY74" fmla="*/ 1331 h 10000"/>
                  <a:gd name="connsiteX75" fmla="*/ 3582 w 10000"/>
                  <a:gd name="connsiteY75" fmla="*/ 1344 h 10000"/>
                  <a:gd name="connsiteX76" fmla="*/ 3598 w 10000"/>
                  <a:gd name="connsiteY76" fmla="*/ 1380 h 10000"/>
                  <a:gd name="connsiteX77" fmla="*/ 3607 w 10000"/>
                  <a:gd name="connsiteY77" fmla="*/ 1389 h 10000"/>
                  <a:gd name="connsiteX78" fmla="*/ 3623 w 10000"/>
                  <a:gd name="connsiteY78" fmla="*/ 1409 h 10000"/>
                  <a:gd name="connsiteX79" fmla="*/ 3634 w 10000"/>
                  <a:gd name="connsiteY79" fmla="*/ 1438 h 10000"/>
                  <a:gd name="connsiteX80" fmla="*/ 3632 w 10000"/>
                  <a:gd name="connsiteY80" fmla="*/ 1454 h 10000"/>
                  <a:gd name="connsiteX81" fmla="*/ 3618 w 10000"/>
                  <a:gd name="connsiteY81" fmla="*/ 1438 h 10000"/>
                  <a:gd name="connsiteX82" fmla="*/ 3598 w 10000"/>
                  <a:gd name="connsiteY82" fmla="*/ 1428 h 10000"/>
                  <a:gd name="connsiteX83" fmla="*/ 3582 w 10000"/>
                  <a:gd name="connsiteY83" fmla="*/ 1402 h 10000"/>
                  <a:gd name="connsiteX84" fmla="*/ 3562 w 10000"/>
                  <a:gd name="connsiteY84" fmla="*/ 1399 h 10000"/>
                  <a:gd name="connsiteX85" fmla="*/ 3546 w 10000"/>
                  <a:gd name="connsiteY85" fmla="*/ 1383 h 10000"/>
                  <a:gd name="connsiteX86" fmla="*/ 3510 w 10000"/>
                  <a:gd name="connsiteY86" fmla="*/ 1360 h 10000"/>
                  <a:gd name="connsiteX87" fmla="*/ 3485 w 10000"/>
                  <a:gd name="connsiteY87" fmla="*/ 1344 h 10000"/>
                  <a:gd name="connsiteX88" fmla="*/ 3454 w 10000"/>
                  <a:gd name="connsiteY88" fmla="*/ 1334 h 10000"/>
                  <a:gd name="connsiteX89" fmla="*/ 3429 w 10000"/>
                  <a:gd name="connsiteY89" fmla="*/ 1315 h 10000"/>
                  <a:gd name="connsiteX90" fmla="*/ 3416 w 10000"/>
                  <a:gd name="connsiteY90" fmla="*/ 1308 h 10000"/>
                  <a:gd name="connsiteX91" fmla="*/ 3399 w 10000"/>
                  <a:gd name="connsiteY91" fmla="*/ 1305 h 10000"/>
                  <a:gd name="connsiteX92" fmla="*/ 3382 w 10000"/>
                  <a:gd name="connsiteY92" fmla="*/ 1286 h 10000"/>
                  <a:gd name="connsiteX93" fmla="*/ 3380 w 10000"/>
                  <a:gd name="connsiteY93" fmla="*/ 1266 h 10000"/>
                  <a:gd name="connsiteX94" fmla="*/ 3388 w 10000"/>
                  <a:gd name="connsiteY94" fmla="*/ 1256 h 10000"/>
                  <a:gd name="connsiteX95" fmla="*/ 3407 w 10000"/>
                  <a:gd name="connsiteY95" fmla="*/ 1256 h 10000"/>
                  <a:gd name="connsiteX96" fmla="*/ 3396 w 10000"/>
                  <a:gd name="connsiteY96" fmla="*/ 1227 h 10000"/>
                  <a:gd name="connsiteX97" fmla="*/ 3382 w 10000"/>
                  <a:gd name="connsiteY97" fmla="*/ 1227 h 10000"/>
                  <a:gd name="connsiteX98" fmla="*/ 3360 w 10000"/>
                  <a:gd name="connsiteY98" fmla="*/ 1221 h 10000"/>
                  <a:gd name="connsiteX99" fmla="*/ 3349 w 10000"/>
                  <a:gd name="connsiteY99" fmla="*/ 1231 h 10000"/>
                  <a:gd name="connsiteX100" fmla="*/ 3352 w 10000"/>
                  <a:gd name="connsiteY100" fmla="*/ 1247 h 10000"/>
                  <a:gd name="connsiteX101" fmla="*/ 3341 w 10000"/>
                  <a:gd name="connsiteY101" fmla="*/ 1237 h 10000"/>
                  <a:gd name="connsiteX102" fmla="*/ 3335 w 10000"/>
                  <a:gd name="connsiteY102" fmla="*/ 1231 h 10000"/>
                  <a:gd name="connsiteX103" fmla="*/ 3307 w 10000"/>
                  <a:gd name="connsiteY103" fmla="*/ 1227 h 10000"/>
                  <a:gd name="connsiteX104" fmla="*/ 3294 w 10000"/>
                  <a:gd name="connsiteY104" fmla="*/ 1221 h 10000"/>
                  <a:gd name="connsiteX105" fmla="*/ 3271 w 10000"/>
                  <a:gd name="connsiteY105" fmla="*/ 1211 h 10000"/>
                  <a:gd name="connsiteX106" fmla="*/ 3252 w 10000"/>
                  <a:gd name="connsiteY106" fmla="*/ 1195 h 10000"/>
                  <a:gd name="connsiteX107" fmla="*/ 3235 w 10000"/>
                  <a:gd name="connsiteY107" fmla="*/ 1195 h 10000"/>
                  <a:gd name="connsiteX108" fmla="*/ 3235 w 10000"/>
                  <a:gd name="connsiteY108" fmla="*/ 1205 h 10000"/>
                  <a:gd name="connsiteX109" fmla="*/ 3219 w 10000"/>
                  <a:gd name="connsiteY109" fmla="*/ 1231 h 10000"/>
                  <a:gd name="connsiteX110" fmla="*/ 3213 w 10000"/>
                  <a:gd name="connsiteY110" fmla="*/ 1231 h 10000"/>
                  <a:gd name="connsiteX111" fmla="*/ 3183 w 10000"/>
                  <a:gd name="connsiteY111" fmla="*/ 1221 h 10000"/>
                  <a:gd name="connsiteX112" fmla="*/ 3175 w 10000"/>
                  <a:gd name="connsiteY112" fmla="*/ 1227 h 10000"/>
                  <a:gd name="connsiteX113" fmla="*/ 3163 w 10000"/>
                  <a:gd name="connsiteY113" fmla="*/ 1237 h 10000"/>
                  <a:gd name="connsiteX114" fmla="*/ 3158 w 10000"/>
                  <a:gd name="connsiteY114" fmla="*/ 1260 h 10000"/>
                  <a:gd name="connsiteX115" fmla="*/ 3158 w 10000"/>
                  <a:gd name="connsiteY115" fmla="*/ 1276 h 10000"/>
                  <a:gd name="connsiteX116" fmla="*/ 3163 w 10000"/>
                  <a:gd name="connsiteY116" fmla="*/ 1295 h 10000"/>
                  <a:gd name="connsiteX117" fmla="*/ 3166 w 10000"/>
                  <a:gd name="connsiteY117" fmla="*/ 1308 h 10000"/>
                  <a:gd name="connsiteX118" fmla="*/ 3158 w 10000"/>
                  <a:gd name="connsiteY118" fmla="*/ 1315 h 10000"/>
                  <a:gd name="connsiteX119" fmla="*/ 3133 w 10000"/>
                  <a:gd name="connsiteY119" fmla="*/ 1299 h 10000"/>
                  <a:gd name="connsiteX120" fmla="*/ 3114 w 10000"/>
                  <a:gd name="connsiteY120" fmla="*/ 1276 h 10000"/>
                  <a:gd name="connsiteX121" fmla="*/ 3078 w 10000"/>
                  <a:gd name="connsiteY121" fmla="*/ 1240 h 10000"/>
                  <a:gd name="connsiteX122" fmla="*/ 3044 w 10000"/>
                  <a:gd name="connsiteY122" fmla="*/ 1227 h 10000"/>
                  <a:gd name="connsiteX123" fmla="*/ 3033 w 10000"/>
                  <a:gd name="connsiteY123" fmla="*/ 1231 h 10000"/>
                  <a:gd name="connsiteX124" fmla="*/ 3036 w 10000"/>
                  <a:gd name="connsiteY124" fmla="*/ 1256 h 10000"/>
                  <a:gd name="connsiteX125" fmla="*/ 3044 w 10000"/>
                  <a:gd name="connsiteY125" fmla="*/ 1266 h 10000"/>
                  <a:gd name="connsiteX126" fmla="*/ 3044 w 10000"/>
                  <a:gd name="connsiteY126" fmla="*/ 1276 h 10000"/>
                  <a:gd name="connsiteX127" fmla="*/ 3036 w 10000"/>
                  <a:gd name="connsiteY127" fmla="*/ 1276 h 10000"/>
                  <a:gd name="connsiteX128" fmla="*/ 3028 w 10000"/>
                  <a:gd name="connsiteY128" fmla="*/ 1266 h 10000"/>
                  <a:gd name="connsiteX129" fmla="*/ 3025 w 10000"/>
                  <a:gd name="connsiteY129" fmla="*/ 1256 h 10000"/>
                  <a:gd name="connsiteX130" fmla="*/ 3008 w 10000"/>
                  <a:gd name="connsiteY130" fmla="*/ 1205 h 10000"/>
                  <a:gd name="connsiteX131" fmla="*/ 3000 w 10000"/>
                  <a:gd name="connsiteY131" fmla="*/ 1192 h 10000"/>
                  <a:gd name="connsiteX132" fmla="*/ 2994 w 10000"/>
                  <a:gd name="connsiteY132" fmla="*/ 1176 h 10000"/>
                  <a:gd name="connsiteX133" fmla="*/ 2986 w 10000"/>
                  <a:gd name="connsiteY133" fmla="*/ 1182 h 10000"/>
                  <a:gd name="connsiteX134" fmla="*/ 2981 w 10000"/>
                  <a:gd name="connsiteY134" fmla="*/ 1192 h 10000"/>
                  <a:gd name="connsiteX135" fmla="*/ 2970 w 10000"/>
                  <a:gd name="connsiteY135" fmla="*/ 1201 h 10000"/>
                  <a:gd name="connsiteX136" fmla="*/ 2956 w 10000"/>
                  <a:gd name="connsiteY136" fmla="*/ 1218 h 10000"/>
                  <a:gd name="connsiteX137" fmla="*/ 2939 w 10000"/>
                  <a:gd name="connsiteY137" fmla="*/ 1240 h 10000"/>
                  <a:gd name="connsiteX138" fmla="*/ 2928 w 10000"/>
                  <a:gd name="connsiteY138" fmla="*/ 1247 h 10000"/>
                  <a:gd name="connsiteX139" fmla="*/ 2922 w 10000"/>
                  <a:gd name="connsiteY139" fmla="*/ 1250 h 10000"/>
                  <a:gd name="connsiteX140" fmla="*/ 2911 w 10000"/>
                  <a:gd name="connsiteY140" fmla="*/ 1250 h 10000"/>
                  <a:gd name="connsiteX141" fmla="*/ 2884 w 10000"/>
                  <a:gd name="connsiteY141" fmla="*/ 1247 h 10000"/>
                  <a:gd name="connsiteX142" fmla="*/ 2864 w 10000"/>
                  <a:gd name="connsiteY142" fmla="*/ 1237 h 10000"/>
                  <a:gd name="connsiteX143" fmla="*/ 2848 w 10000"/>
                  <a:gd name="connsiteY143" fmla="*/ 1231 h 10000"/>
                  <a:gd name="connsiteX144" fmla="*/ 2834 w 10000"/>
                  <a:gd name="connsiteY144" fmla="*/ 1227 h 10000"/>
                  <a:gd name="connsiteX145" fmla="*/ 2831 w 10000"/>
                  <a:gd name="connsiteY145" fmla="*/ 1227 h 10000"/>
                  <a:gd name="connsiteX146" fmla="*/ 2831 w 10000"/>
                  <a:gd name="connsiteY146" fmla="*/ 1221 h 10000"/>
                  <a:gd name="connsiteX147" fmla="*/ 2825 w 10000"/>
                  <a:gd name="connsiteY147" fmla="*/ 1205 h 10000"/>
                  <a:gd name="connsiteX148" fmla="*/ 2823 w 10000"/>
                  <a:gd name="connsiteY148" fmla="*/ 1192 h 10000"/>
                  <a:gd name="connsiteX149" fmla="*/ 2817 w 10000"/>
                  <a:gd name="connsiteY149" fmla="*/ 1182 h 10000"/>
                  <a:gd name="connsiteX150" fmla="*/ 2814 w 10000"/>
                  <a:gd name="connsiteY150" fmla="*/ 1176 h 10000"/>
                  <a:gd name="connsiteX151" fmla="*/ 2792 w 10000"/>
                  <a:gd name="connsiteY151" fmla="*/ 1172 h 10000"/>
                  <a:gd name="connsiteX152" fmla="*/ 2759 w 10000"/>
                  <a:gd name="connsiteY152" fmla="*/ 1156 h 10000"/>
                  <a:gd name="connsiteX153" fmla="*/ 2734 w 10000"/>
                  <a:gd name="connsiteY153" fmla="*/ 1143 h 10000"/>
                  <a:gd name="connsiteX154" fmla="*/ 2695 w 10000"/>
                  <a:gd name="connsiteY154" fmla="*/ 1124 h 10000"/>
                  <a:gd name="connsiteX155" fmla="*/ 2670 w 10000"/>
                  <a:gd name="connsiteY155" fmla="*/ 1108 h 10000"/>
                  <a:gd name="connsiteX156" fmla="*/ 2645 w 10000"/>
                  <a:gd name="connsiteY156" fmla="*/ 1091 h 10000"/>
                  <a:gd name="connsiteX157" fmla="*/ 2618 w 10000"/>
                  <a:gd name="connsiteY157" fmla="*/ 1088 h 10000"/>
                  <a:gd name="connsiteX158" fmla="*/ 2576 w 10000"/>
                  <a:gd name="connsiteY158" fmla="*/ 1088 h 10000"/>
                  <a:gd name="connsiteX159" fmla="*/ 2551 w 10000"/>
                  <a:gd name="connsiteY159" fmla="*/ 1091 h 10000"/>
                  <a:gd name="connsiteX160" fmla="*/ 2521 w 10000"/>
                  <a:gd name="connsiteY160" fmla="*/ 1098 h 10000"/>
                  <a:gd name="connsiteX161" fmla="*/ 2493 w 10000"/>
                  <a:gd name="connsiteY161" fmla="*/ 1104 h 10000"/>
                  <a:gd name="connsiteX162" fmla="*/ 2468 w 10000"/>
                  <a:gd name="connsiteY162" fmla="*/ 1108 h 10000"/>
                  <a:gd name="connsiteX163" fmla="*/ 2404 w 10000"/>
                  <a:gd name="connsiteY163" fmla="*/ 1124 h 10000"/>
                  <a:gd name="connsiteX164" fmla="*/ 2366 w 10000"/>
                  <a:gd name="connsiteY164" fmla="*/ 1133 h 10000"/>
                  <a:gd name="connsiteX165" fmla="*/ 2346 w 10000"/>
                  <a:gd name="connsiteY165" fmla="*/ 1137 h 10000"/>
                  <a:gd name="connsiteX166" fmla="*/ 2294 w 10000"/>
                  <a:gd name="connsiteY166" fmla="*/ 1146 h 10000"/>
                  <a:gd name="connsiteX167" fmla="*/ 2249 w 10000"/>
                  <a:gd name="connsiteY167" fmla="*/ 1156 h 10000"/>
                  <a:gd name="connsiteX168" fmla="*/ 2230 w 10000"/>
                  <a:gd name="connsiteY168" fmla="*/ 1156 h 10000"/>
                  <a:gd name="connsiteX169" fmla="*/ 2222 w 10000"/>
                  <a:gd name="connsiteY169" fmla="*/ 1163 h 10000"/>
                  <a:gd name="connsiteX170" fmla="*/ 2194 w 10000"/>
                  <a:gd name="connsiteY170" fmla="*/ 1163 h 10000"/>
                  <a:gd name="connsiteX171" fmla="*/ 2172 w 10000"/>
                  <a:gd name="connsiteY171" fmla="*/ 1163 h 10000"/>
                  <a:gd name="connsiteX172" fmla="*/ 2147 w 10000"/>
                  <a:gd name="connsiteY172" fmla="*/ 1166 h 10000"/>
                  <a:gd name="connsiteX173" fmla="*/ 2108 w 10000"/>
                  <a:gd name="connsiteY173" fmla="*/ 1166 h 10000"/>
                  <a:gd name="connsiteX174" fmla="*/ 2083 w 10000"/>
                  <a:gd name="connsiteY174" fmla="*/ 1156 h 10000"/>
                  <a:gd name="connsiteX175" fmla="*/ 2042 w 10000"/>
                  <a:gd name="connsiteY175" fmla="*/ 1143 h 10000"/>
                  <a:gd name="connsiteX176" fmla="*/ 2011 w 10000"/>
                  <a:gd name="connsiteY176" fmla="*/ 1143 h 10000"/>
                  <a:gd name="connsiteX177" fmla="*/ 1994 w 10000"/>
                  <a:gd name="connsiteY177" fmla="*/ 1146 h 10000"/>
                  <a:gd name="connsiteX178" fmla="*/ 1967 w 10000"/>
                  <a:gd name="connsiteY178" fmla="*/ 1156 h 10000"/>
                  <a:gd name="connsiteX179" fmla="*/ 1903 w 10000"/>
                  <a:gd name="connsiteY179" fmla="*/ 1176 h 10000"/>
                  <a:gd name="connsiteX180" fmla="*/ 1873 w 10000"/>
                  <a:gd name="connsiteY180" fmla="*/ 1182 h 10000"/>
                  <a:gd name="connsiteX181" fmla="*/ 1850 w 10000"/>
                  <a:gd name="connsiteY181" fmla="*/ 1185 h 10000"/>
                  <a:gd name="connsiteX182" fmla="*/ 1842 w 10000"/>
                  <a:gd name="connsiteY182" fmla="*/ 1192 h 10000"/>
                  <a:gd name="connsiteX183" fmla="*/ 1823 w 10000"/>
                  <a:gd name="connsiteY183" fmla="*/ 1195 h 10000"/>
                  <a:gd name="connsiteX184" fmla="*/ 1814 w 10000"/>
                  <a:gd name="connsiteY184" fmla="*/ 1201 h 10000"/>
                  <a:gd name="connsiteX185" fmla="*/ 1792 w 10000"/>
                  <a:gd name="connsiteY185" fmla="*/ 1218 h 10000"/>
                  <a:gd name="connsiteX186" fmla="*/ 1767 w 10000"/>
                  <a:gd name="connsiteY186" fmla="*/ 1231 h 10000"/>
                  <a:gd name="connsiteX187" fmla="*/ 1717 w 10000"/>
                  <a:gd name="connsiteY187" fmla="*/ 1266 h 10000"/>
                  <a:gd name="connsiteX188" fmla="*/ 1695 w 10000"/>
                  <a:gd name="connsiteY188" fmla="*/ 1279 h 10000"/>
                  <a:gd name="connsiteX189" fmla="*/ 1654 w 10000"/>
                  <a:gd name="connsiteY189" fmla="*/ 1308 h 10000"/>
                  <a:gd name="connsiteX190" fmla="*/ 1620 w 10000"/>
                  <a:gd name="connsiteY190" fmla="*/ 1334 h 10000"/>
                  <a:gd name="connsiteX191" fmla="*/ 1590 w 10000"/>
                  <a:gd name="connsiteY191" fmla="*/ 1360 h 10000"/>
                  <a:gd name="connsiteX192" fmla="*/ 1565 w 10000"/>
                  <a:gd name="connsiteY192" fmla="*/ 1380 h 10000"/>
                  <a:gd name="connsiteX193" fmla="*/ 1532 w 10000"/>
                  <a:gd name="connsiteY193" fmla="*/ 1402 h 10000"/>
                  <a:gd name="connsiteX194" fmla="*/ 1501 w 10000"/>
                  <a:gd name="connsiteY194" fmla="*/ 1418 h 10000"/>
                  <a:gd name="connsiteX195" fmla="*/ 1460 w 10000"/>
                  <a:gd name="connsiteY195" fmla="*/ 1438 h 10000"/>
                  <a:gd name="connsiteX196" fmla="*/ 1435 w 10000"/>
                  <a:gd name="connsiteY196" fmla="*/ 1454 h 10000"/>
                  <a:gd name="connsiteX197" fmla="*/ 1421 w 10000"/>
                  <a:gd name="connsiteY197" fmla="*/ 1464 h 10000"/>
                  <a:gd name="connsiteX198" fmla="*/ 1380 w 10000"/>
                  <a:gd name="connsiteY198" fmla="*/ 1473 h 10000"/>
                  <a:gd name="connsiteX199" fmla="*/ 1324 w 10000"/>
                  <a:gd name="connsiteY199" fmla="*/ 1477 h 10000"/>
                  <a:gd name="connsiteX200" fmla="*/ 1274 w 10000"/>
                  <a:gd name="connsiteY200" fmla="*/ 1483 h 10000"/>
                  <a:gd name="connsiteX201" fmla="*/ 1244 w 10000"/>
                  <a:gd name="connsiteY201" fmla="*/ 1486 h 10000"/>
                  <a:gd name="connsiteX202" fmla="*/ 1233 w 10000"/>
                  <a:gd name="connsiteY202" fmla="*/ 1486 h 10000"/>
                  <a:gd name="connsiteX203" fmla="*/ 1197 w 10000"/>
                  <a:gd name="connsiteY203" fmla="*/ 1493 h 10000"/>
                  <a:gd name="connsiteX204" fmla="*/ 1180 w 10000"/>
                  <a:gd name="connsiteY204" fmla="*/ 1496 h 10000"/>
                  <a:gd name="connsiteX205" fmla="*/ 1169 w 10000"/>
                  <a:gd name="connsiteY205" fmla="*/ 1496 h 10000"/>
                  <a:gd name="connsiteX206" fmla="*/ 1161 w 10000"/>
                  <a:gd name="connsiteY206" fmla="*/ 1503 h 10000"/>
                  <a:gd name="connsiteX207" fmla="*/ 1155 w 10000"/>
                  <a:gd name="connsiteY207" fmla="*/ 1503 h 10000"/>
                  <a:gd name="connsiteX208" fmla="*/ 501 w 10000"/>
                  <a:gd name="connsiteY208" fmla="*/ 2277 h 10000"/>
                  <a:gd name="connsiteX209" fmla="*/ 396 w 10000"/>
                  <a:gd name="connsiteY209" fmla="*/ 2532 h 10000"/>
                  <a:gd name="connsiteX210" fmla="*/ 324 w 10000"/>
                  <a:gd name="connsiteY210" fmla="*/ 2759 h 10000"/>
                  <a:gd name="connsiteX211" fmla="*/ 274 w 10000"/>
                  <a:gd name="connsiteY211" fmla="*/ 2866 h 10000"/>
                  <a:gd name="connsiteX212" fmla="*/ 202 w 10000"/>
                  <a:gd name="connsiteY212" fmla="*/ 3008 h 10000"/>
                  <a:gd name="connsiteX213" fmla="*/ 211 w 10000"/>
                  <a:gd name="connsiteY213" fmla="*/ 3177 h 10000"/>
                  <a:gd name="connsiteX214" fmla="*/ 235 w 10000"/>
                  <a:gd name="connsiteY214" fmla="*/ 3368 h 10000"/>
                  <a:gd name="connsiteX215" fmla="*/ 266 w 10000"/>
                  <a:gd name="connsiteY215" fmla="*/ 3595 h 10000"/>
                  <a:gd name="connsiteX216" fmla="*/ 299 w 10000"/>
                  <a:gd name="connsiteY216" fmla="*/ 3831 h 10000"/>
                  <a:gd name="connsiteX217" fmla="*/ 305 w 10000"/>
                  <a:gd name="connsiteY217" fmla="*/ 3863 h 10000"/>
                  <a:gd name="connsiteX218" fmla="*/ 341 w 10000"/>
                  <a:gd name="connsiteY218" fmla="*/ 3941 h 10000"/>
                  <a:gd name="connsiteX219" fmla="*/ 186 w 10000"/>
                  <a:gd name="connsiteY219" fmla="*/ 3935 h 10000"/>
                  <a:gd name="connsiteX220" fmla="*/ 30 w 10000"/>
                  <a:gd name="connsiteY220" fmla="*/ 3925 h 10000"/>
                  <a:gd name="connsiteX221" fmla="*/ 0 w 10000"/>
                  <a:gd name="connsiteY221" fmla="*/ 4054 h 10000"/>
                  <a:gd name="connsiteX222" fmla="*/ 14 w 10000"/>
                  <a:gd name="connsiteY222" fmla="*/ 4152 h 10000"/>
                  <a:gd name="connsiteX223" fmla="*/ 22 w 10000"/>
                  <a:gd name="connsiteY223" fmla="*/ 4242 h 10000"/>
                  <a:gd name="connsiteX224" fmla="*/ 30 w 10000"/>
                  <a:gd name="connsiteY224" fmla="*/ 4291 h 10000"/>
                  <a:gd name="connsiteX225" fmla="*/ 102 w 10000"/>
                  <a:gd name="connsiteY225" fmla="*/ 4271 h 10000"/>
                  <a:gd name="connsiteX226" fmla="*/ 155 w 10000"/>
                  <a:gd name="connsiteY226" fmla="*/ 4262 h 10000"/>
                  <a:gd name="connsiteX227" fmla="*/ 410 w 10000"/>
                  <a:gd name="connsiteY227" fmla="*/ 4255 h 10000"/>
                  <a:gd name="connsiteX228" fmla="*/ 418 w 10000"/>
                  <a:gd name="connsiteY228" fmla="*/ 4385 h 10000"/>
                  <a:gd name="connsiteX229" fmla="*/ 429 w 10000"/>
                  <a:gd name="connsiteY229" fmla="*/ 4543 h 10000"/>
                  <a:gd name="connsiteX230" fmla="*/ 443 w 10000"/>
                  <a:gd name="connsiteY230" fmla="*/ 4585 h 10000"/>
                  <a:gd name="connsiteX231" fmla="*/ 465 w 10000"/>
                  <a:gd name="connsiteY231" fmla="*/ 4611 h 10000"/>
                  <a:gd name="connsiteX232" fmla="*/ 468 w 10000"/>
                  <a:gd name="connsiteY232" fmla="*/ 4621 h 10000"/>
                  <a:gd name="connsiteX233" fmla="*/ 474 w 10000"/>
                  <a:gd name="connsiteY233" fmla="*/ 4679 h 10000"/>
                  <a:gd name="connsiteX234" fmla="*/ 554 w 10000"/>
                  <a:gd name="connsiteY234" fmla="*/ 4738 h 10000"/>
                  <a:gd name="connsiteX235" fmla="*/ 637 w 10000"/>
                  <a:gd name="connsiteY235" fmla="*/ 4809 h 10000"/>
                  <a:gd name="connsiteX236" fmla="*/ 704 w 10000"/>
                  <a:gd name="connsiteY236" fmla="*/ 4851 h 10000"/>
                  <a:gd name="connsiteX237" fmla="*/ 740 w 10000"/>
                  <a:gd name="connsiteY237" fmla="*/ 4893 h 10000"/>
                  <a:gd name="connsiteX238" fmla="*/ 756 w 10000"/>
                  <a:gd name="connsiteY238" fmla="*/ 4896 h 10000"/>
                  <a:gd name="connsiteX239" fmla="*/ 767 w 10000"/>
                  <a:gd name="connsiteY239" fmla="*/ 4880 h 10000"/>
                  <a:gd name="connsiteX240" fmla="*/ 806 w 10000"/>
                  <a:gd name="connsiteY240" fmla="*/ 4945 h 10000"/>
                  <a:gd name="connsiteX241" fmla="*/ 886 w 10000"/>
                  <a:gd name="connsiteY241" fmla="*/ 5078 h 10000"/>
                  <a:gd name="connsiteX242" fmla="*/ 911 w 10000"/>
                  <a:gd name="connsiteY242" fmla="*/ 5130 h 10000"/>
                  <a:gd name="connsiteX243" fmla="*/ 920 w 10000"/>
                  <a:gd name="connsiteY243" fmla="*/ 5191 h 10000"/>
                  <a:gd name="connsiteX244" fmla="*/ 920 w 10000"/>
                  <a:gd name="connsiteY244" fmla="*/ 5220 h 10000"/>
                  <a:gd name="connsiteX245" fmla="*/ 911 w 10000"/>
                  <a:gd name="connsiteY245" fmla="*/ 5314 h 10000"/>
                  <a:gd name="connsiteX246" fmla="*/ 898 w 10000"/>
                  <a:gd name="connsiteY246" fmla="*/ 5369 h 10000"/>
                  <a:gd name="connsiteX247" fmla="*/ 895 w 10000"/>
                  <a:gd name="connsiteY247" fmla="*/ 5385 h 10000"/>
                  <a:gd name="connsiteX248" fmla="*/ 895 w 10000"/>
                  <a:gd name="connsiteY248" fmla="*/ 5405 h 10000"/>
                  <a:gd name="connsiteX249" fmla="*/ 898 w 10000"/>
                  <a:gd name="connsiteY249" fmla="*/ 5434 h 10000"/>
                  <a:gd name="connsiteX250" fmla="*/ 911 w 10000"/>
                  <a:gd name="connsiteY250" fmla="*/ 5463 h 10000"/>
                  <a:gd name="connsiteX251" fmla="*/ 920 w 10000"/>
                  <a:gd name="connsiteY251" fmla="*/ 5492 h 10000"/>
                  <a:gd name="connsiteX252" fmla="*/ 934 w 10000"/>
                  <a:gd name="connsiteY252" fmla="*/ 5518 h 10000"/>
                  <a:gd name="connsiteX253" fmla="*/ 1169 w 10000"/>
                  <a:gd name="connsiteY253" fmla="*/ 5738 h 10000"/>
                  <a:gd name="connsiteX254" fmla="*/ 1188 w 10000"/>
                  <a:gd name="connsiteY254" fmla="*/ 5755 h 10000"/>
                  <a:gd name="connsiteX255" fmla="*/ 1216 w 10000"/>
                  <a:gd name="connsiteY255" fmla="*/ 5758 h 10000"/>
                  <a:gd name="connsiteX256" fmla="*/ 1313 w 10000"/>
                  <a:gd name="connsiteY256" fmla="*/ 5774 h 10000"/>
                  <a:gd name="connsiteX257" fmla="*/ 1349 w 10000"/>
                  <a:gd name="connsiteY257" fmla="*/ 5787 h 10000"/>
                  <a:gd name="connsiteX258" fmla="*/ 1393 w 10000"/>
                  <a:gd name="connsiteY258" fmla="*/ 5793 h 10000"/>
                  <a:gd name="connsiteX259" fmla="*/ 1393 w 10000"/>
                  <a:gd name="connsiteY259" fmla="*/ 5797 h 10000"/>
                  <a:gd name="connsiteX260" fmla="*/ 1421 w 10000"/>
                  <a:gd name="connsiteY260" fmla="*/ 5810 h 10000"/>
                  <a:gd name="connsiteX261" fmla="*/ 1446 w 10000"/>
                  <a:gd name="connsiteY261" fmla="*/ 5829 h 10000"/>
                  <a:gd name="connsiteX262" fmla="*/ 1460 w 10000"/>
                  <a:gd name="connsiteY262" fmla="*/ 5842 h 10000"/>
                  <a:gd name="connsiteX263" fmla="*/ 1476 w 10000"/>
                  <a:gd name="connsiteY263" fmla="*/ 5848 h 10000"/>
                  <a:gd name="connsiteX264" fmla="*/ 1501 w 10000"/>
                  <a:gd name="connsiteY264" fmla="*/ 5852 h 10000"/>
                  <a:gd name="connsiteX265" fmla="*/ 1532 w 10000"/>
                  <a:gd name="connsiteY265" fmla="*/ 5887 h 10000"/>
                  <a:gd name="connsiteX266" fmla="*/ 1565 w 10000"/>
                  <a:gd name="connsiteY266" fmla="*/ 5942 h 10000"/>
                  <a:gd name="connsiteX267" fmla="*/ 1587 w 10000"/>
                  <a:gd name="connsiteY267" fmla="*/ 5972 h 10000"/>
                  <a:gd name="connsiteX268" fmla="*/ 1612 w 10000"/>
                  <a:gd name="connsiteY268" fmla="*/ 5955 h 10000"/>
                  <a:gd name="connsiteX269" fmla="*/ 1679 w 10000"/>
                  <a:gd name="connsiteY269" fmla="*/ 6049 h 10000"/>
                  <a:gd name="connsiteX270" fmla="*/ 1720 w 10000"/>
                  <a:gd name="connsiteY270" fmla="*/ 6108 h 10000"/>
                  <a:gd name="connsiteX271" fmla="*/ 1751 w 10000"/>
                  <a:gd name="connsiteY271" fmla="*/ 6133 h 10000"/>
                  <a:gd name="connsiteX272" fmla="*/ 1792 w 10000"/>
                  <a:gd name="connsiteY272" fmla="*/ 6169 h 10000"/>
                  <a:gd name="connsiteX273" fmla="*/ 1801 w 10000"/>
                  <a:gd name="connsiteY273" fmla="*/ 6172 h 10000"/>
                  <a:gd name="connsiteX274" fmla="*/ 1814 w 10000"/>
                  <a:gd name="connsiteY274" fmla="*/ 6286 h 10000"/>
                  <a:gd name="connsiteX275" fmla="*/ 1817 w 10000"/>
                  <a:gd name="connsiteY275" fmla="*/ 6331 h 10000"/>
                  <a:gd name="connsiteX276" fmla="*/ 1809 w 10000"/>
                  <a:gd name="connsiteY276" fmla="*/ 6444 h 10000"/>
                  <a:gd name="connsiteX277" fmla="*/ 1801 w 10000"/>
                  <a:gd name="connsiteY277" fmla="*/ 6499 h 10000"/>
                  <a:gd name="connsiteX278" fmla="*/ 1781 w 10000"/>
                  <a:gd name="connsiteY278" fmla="*/ 6522 h 10000"/>
                  <a:gd name="connsiteX279" fmla="*/ 1773 w 10000"/>
                  <a:gd name="connsiteY279" fmla="*/ 6541 h 10000"/>
                  <a:gd name="connsiteX280" fmla="*/ 1762 w 10000"/>
                  <a:gd name="connsiteY280" fmla="*/ 6571 h 10000"/>
                  <a:gd name="connsiteX281" fmla="*/ 1767 w 10000"/>
                  <a:gd name="connsiteY281" fmla="*/ 6622 h 10000"/>
                  <a:gd name="connsiteX282" fmla="*/ 1767 w 10000"/>
                  <a:gd name="connsiteY282" fmla="*/ 6665 h 10000"/>
                  <a:gd name="connsiteX283" fmla="*/ 1767 w 10000"/>
                  <a:gd name="connsiteY283" fmla="*/ 6694 h 10000"/>
                  <a:gd name="connsiteX284" fmla="*/ 1776 w 10000"/>
                  <a:gd name="connsiteY284" fmla="*/ 6726 h 10000"/>
                  <a:gd name="connsiteX285" fmla="*/ 1776 w 10000"/>
                  <a:gd name="connsiteY285" fmla="*/ 6745 h 10000"/>
                  <a:gd name="connsiteX286" fmla="*/ 1767 w 10000"/>
                  <a:gd name="connsiteY286" fmla="*/ 6765 h 10000"/>
                  <a:gd name="connsiteX287" fmla="*/ 1762 w 10000"/>
                  <a:gd name="connsiteY287" fmla="*/ 6804 h 10000"/>
                  <a:gd name="connsiteX288" fmla="*/ 1753 w 10000"/>
                  <a:gd name="connsiteY288" fmla="*/ 6839 h 10000"/>
                  <a:gd name="connsiteX289" fmla="*/ 1742 w 10000"/>
                  <a:gd name="connsiteY289" fmla="*/ 6849 h 10000"/>
                  <a:gd name="connsiteX290" fmla="*/ 1726 w 10000"/>
                  <a:gd name="connsiteY290" fmla="*/ 6849 h 10000"/>
                  <a:gd name="connsiteX291" fmla="*/ 1712 w 10000"/>
                  <a:gd name="connsiteY291" fmla="*/ 6852 h 10000"/>
                  <a:gd name="connsiteX292" fmla="*/ 1640 w 10000"/>
                  <a:gd name="connsiteY292" fmla="*/ 6953 h 10000"/>
                  <a:gd name="connsiteX293" fmla="*/ 1493 w 10000"/>
                  <a:gd name="connsiteY293" fmla="*/ 7105 h 10000"/>
                  <a:gd name="connsiteX294" fmla="*/ 1490 w 10000"/>
                  <a:gd name="connsiteY294" fmla="*/ 7124 h 10000"/>
                  <a:gd name="connsiteX295" fmla="*/ 1468 w 10000"/>
                  <a:gd name="connsiteY295" fmla="*/ 7137 h 10000"/>
                  <a:gd name="connsiteX296" fmla="*/ 1454 w 10000"/>
                  <a:gd name="connsiteY296" fmla="*/ 7144 h 10000"/>
                  <a:gd name="connsiteX297" fmla="*/ 1452 w 10000"/>
                  <a:gd name="connsiteY297" fmla="*/ 7157 h 10000"/>
                  <a:gd name="connsiteX298" fmla="*/ 1446 w 10000"/>
                  <a:gd name="connsiteY298" fmla="*/ 7199 h 10000"/>
                  <a:gd name="connsiteX299" fmla="*/ 1476 w 10000"/>
                  <a:gd name="connsiteY299" fmla="*/ 7247 h 10000"/>
                  <a:gd name="connsiteX300" fmla="*/ 1501 w 10000"/>
                  <a:gd name="connsiteY300" fmla="*/ 7270 h 10000"/>
                  <a:gd name="connsiteX301" fmla="*/ 1518 w 10000"/>
                  <a:gd name="connsiteY301" fmla="*/ 7286 h 10000"/>
                  <a:gd name="connsiteX302" fmla="*/ 1524 w 10000"/>
                  <a:gd name="connsiteY302" fmla="*/ 7306 h 10000"/>
                  <a:gd name="connsiteX303" fmla="*/ 1540 w 10000"/>
                  <a:gd name="connsiteY303" fmla="*/ 7322 h 10000"/>
                  <a:gd name="connsiteX304" fmla="*/ 1565 w 10000"/>
                  <a:gd name="connsiteY304" fmla="*/ 7325 h 10000"/>
                  <a:gd name="connsiteX305" fmla="*/ 1590 w 10000"/>
                  <a:gd name="connsiteY305" fmla="*/ 7332 h 10000"/>
                  <a:gd name="connsiteX306" fmla="*/ 1615 w 10000"/>
                  <a:gd name="connsiteY306" fmla="*/ 7345 h 10000"/>
                  <a:gd name="connsiteX307" fmla="*/ 1662 w 10000"/>
                  <a:gd name="connsiteY307" fmla="*/ 7370 h 10000"/>
                  <a:gd name="connsiteX308" fmla="*/ 1670 w 10000"/>
                  <a:gd name="connsiteY308" fmla="*/ 7351 h 10000"/>
                  <a:gd name="connsiteX309" fmla="*/ 1726 w 10000"/>
                  <a:gd name="connsiteY309" fmla="*/ 7354 h 10000"/>
                  <a:gd name="connsiteX310" fmla="*/ 1726 w 10000"/>
                  <a:gd name="connsiteY310" fmla="*/ 7400 h 10000"/>
                  <a:gd name="connsiteX311" fmla="*/ 1773 w 10000"/>
                  <a:gd name="connsiteY311" fmla="*/ 7409 h 10000"/>
                  <a:gd name="connsiteX312" fmla="*/ 1806 w 10000"/>
                  <a:gd name="connsiteY312" fmla="*/ 7416 h 10000"/>
                  <a:gd name="connsiteX313" fmla="*/ 1839 w 10000"/>
                  <a:gd name="connsiteY313" fmla="*/ 7403 h 10000"/>
                  <a:gd name="connsiteX314" fmla="*/ 1886 w 10000"/>
                  <a:gd name="connsiteY314" fmla="*/ 7403 h 10000"/>
                  <a:gd name="connsiteX315" fmla="*/ 1898 w 10000"/>
                  <a:gd name="connsiteY315" fmla="*/ 7403 h 10000"/>
                  <a:gd name="connsiteX316" fmla="*/ 1914 w 10000"/>
                  <a:gd name="connsiteY316" fmla="*/ 7494 h 10000"/>
                  <a:gd name="connsiteX317" fmla="*/ 1895 w 10000"/>
                  <a:gd name="connsiteY317" fmla="*/ 7523 h 10000"/>
                  <a:gd name="connsiteX318" fmla="*/ 1825 w 10000"/>
                  <a:gd name="connsiteY318" fmla="*/ 7617 h 10000"/>
                  <a:gd name="connsiteX319" fmla="*/ 1776 w 10000"/>
                  <a:gd name="connsiteY319" fmla="*/ 7691 h 10000"/>
                  <a:gd name="connsiteX320" fmla="*/ 1781 w 10000"/>
                  <a:gd name="connsiteY320" fmla="*/ 7723 h 10000"/>
                  <a:gd name="connsiteX321" fmla="*/ 1767 w 10000"/>
                  <a:gd name="connsiteY321" fmla="*/ 7759 h 10000"/>
                  <a:gd name="connsiteX322" fmla="*/ 1762 w 10000"/>
                  <a:gd name="connsiteY322" fmla="*/ 7817 h 10000"/>
                  <a:gd name="connsiteX323" fmla="*/ 1762 w 10000"/>
                  <a:gd name="connsiteY323" fmla="*/ 7856 h 10000"/>
                  <a:gd name="connsiteX324" fmla="*/ 1776 w 10000"/>
                  <a:gd name="connsiteY324" fmla="*/ 7892 h 10000"/>
                  <a:gd name="connsiteX325" fmla="*/ 1784 w 10000"/>
                  <a:gd name="connsiteY325" fmla="*/ 7902 h 10000"/>
                  <a:gd name="connsiteX326" fmla="*/ 1801 w 10000"/>
                  <a:gd name="connsiteY326" fmla="*/ 7908 h 10000"/>
                  <a:gd name="connsiteX327" fmla="*/ 1809 w 10000"/>
                  <a:gd name="connsiteY327" fmla="*/ 7911 h 10000"/>
                  <a:gd name="connsiteX328" fmla="*/ 1801 w 10000"/>
                  <a:gd name="connsiteY328" fmla="*/ 7940 h 10000"/>
                  <a:gd name="connsiteX329" fmla="*/ 1798 w 10000"/>
                  <a:gd name="connsiteY329" fmla="*/ 7979 h 10000"/>
                  <a:gd name="connsiteX330" fmla="*/ 1806 w 10000"/>
                  <a:gd name="connsiteY330" fmla="*/ 8002 h 10000"/>
                  <a:gd name="connsiteX331" fmla="*/ 1823 w 10000"/>
                  <a:gd name="connsiteY331" fmla="*/ 8021 h 10000"/>
                  <a:gd name="connsiteX332" fmla="*/ 1834 w 10000"/>
                  <a:gd name="connsiteY332" fmla="*/ 8044 h 10000"/>
                  <a:gd name="connsiteX333" fmla="*/ 1839 w 10000"/>
                  <a:gd name="connsiteY333" fmla="*/ 8073 h 10000"/>
                  <a:gd name="connsiteX334" fmla="*/ 1842 w 10000"/>
                  <a:gd name="connsiteY334" fmla="*/ 8106 h 10000"/>
                  <a:gd name="connsiteX335" fmla="*/ 1839 w 10000"/>
                  <a:gd name="connsiteY335" fmla="*/ 8144 h 10000"/>
                  <a:gd name="connsiteX336" fmla="*/ 1856 w 10000"/>
                  <a:gd name="connsiteY336" fmla="*/ 8164 h 10000"/>
                  <a:gd name="connsiteX337" fmla="*/ 1886 w 10000"/>
                  <a:gd name="connsiteY337" fmla="*/ 8193 h 10000"/>
                  <a:gd name="connsiteX338" fmla="*/ 1922 w 10000"/>
                  <a:gd name="connsiteY338" fmla="*/ 8206 h 10000"/>
                  <a:gd name="connsiteX339" fmla="*/ 1967 w 10000"/>
                  <a:gd name="connsiteY339" fmla="*/ 8203 h 10000"/>
                  <a:gd name="connsiteX340" fmla="*/ 1986 w 10000"/>
                  <a:gd name="connsiteY340" fmla="*/ 8212 h 10000"/>
                  <a:gd name="connsiteX341" fmla="*/ 2000 w 10000"/>
                  <a:gd name="connsiteY341" fmla="*/ 8232 h 10000"/>
                  <a:gd name="connsiteX342" fmla="*/ 2033 w 10000"/>
                  <a:gd name="connsiteY342" fmla="*/ 8258 h 10000"/>
                  <a:gd name="connsiteX343" fmla="*/ 2050 w 10000"/>
                  <a:gd name="connsiteY343" fmla="*/ 8271 h 10000"/>
                  <a:gd name="connsiteX344" fmla="*/ 2089 w 10000"/>
                  <a:gd name="connsiteY344" fmla="*/ 8280 h 10000"/>
                  <a:gd name="connsiteX345" fmla="*/ 2122 w 10000"/>
                  <a:gd name="connsiteY345" fmla="*/ 8300 h 10000"/>
                  <a:gd name="connsiteX346" fmla="*/ 2163 w 10000"/>
                  <a:gd name="connsiteY346" fmla="*/ 8332 h 10000"/>
                  <a:gd name="connsiteX347" fmla="*/ 2172 w 10000"/>
                  <a:gd name="connsiteY347" fmla="*/ 8335 h 10000"/>
                  <a:gd name="connsiteX348" fmla="*/ 2177 w 10000"/>
                  <a:gd name="connsiteY348" fmla="*/ 8345 h 10000"/>
                  <a:gd name="connsiteX349" fmla="*/ 2163 w 10000"/>
                  <a:gd name="connsiteY349" fmla="*/ 8371 h 10000"/>
                  <a:gd name="connsiteX350" fmla="*/ 2139 w 10000"/>
                  <a:gd name="connsiteY350" fmla="*/ 8423 h 10000"/>
                  <a:gd name="connsiteX351" fmla="*/ 2130 w 10000"/>
                  <a:gd name="connsiteY351" fmla="*/ 8439 h 10000"/>
                  <a:gd name="connsiteX352" fmla="*/ 2105 w 10000"/>
                  <a:gd name="connsiteY352" fmla="*/ 8446 h 10000"/>
                  <a:gd name="connsiteX353" fmla="*/ 2080 w 10000"/>
                  <a:gd name="connsiteY353" fmla="*/ 8449 h 10000"/>
                  <a:gd name="connsiteX354" fmla="*/ 2075 w 10000"/>
                  <a:gd name="connsiteY354" fmla="*/ 8459 h 10000"/>
                  <a:gd name="connsiteX355" fmla="*/ 2072 w 10000"/>
                  <a:gd name="connsiteY355" fmla="*/ 8475 h 10000"/>
                  <a:gd name="connsiteX356" fmla="*/ 2080 w 10000"/>
                  <a:gd name="connsiteY356" fmla="*/ 8484 h 10000"/>
                  <a:gd name="connsiteX357" fmla="*/ 2100 w 10000"/>
                  <a:gd name="connsiteY357" fmla="*/ 8475 h 10000"/>
                  <a:gd name="connsiteX358" fmla="*/ 2141 w 10000"/>
                  <a:gd name="connsiteY358" fmla="*/ 8478 h 10000"/>
                  <a:gd name="connsiteX359" fmla="*/ 2172 w 10000"/>
                  <a:gd name="connsiteY359" fmla="*/ 8475 h 10000"/>
                  <a:gd name="connsiteX360" fmla="*/ 2188 w 10000"/>
                  <a:gd name="connsiteY360" fmla="*/ 8475 h 10000"/>
                  <a:gd name="connsiteX361" fmla="*/ 2222 w 10000"/>
                  <a:gd name="connsiteY361" fmla="*/ 8497 h 10000"/>
                  <a:gd name="connsiteX362" fmla="*/ 2252 w 10000"/>
                  <a:gd name="connsiteY362" fmla="*/ 8514 h 10000"/>
                  <a:gd name="connsiteX363" fmla="*/ 2274 w 10000"/>
                  <a:gd name="connsiteY363" fmla="*/ 8514 h 10000"/>
                  <a:gd name="connsiteX364" fmla="*/ 2299 w 10000"/>
                  <a:gd name="connsiteY364" fmla="*/ 8504 h 10000"/>
                  <a:gd name="connsiteX365" fmla="*/ 2310 w 10000"/>
                  <a:gd name="connsiteY365" fmla="*/ 8504 h 10000"/>
                  <a:gd name="connsiteX366" fmla="*/ 2319 w 10000"/>
                  <a:gd name="connsiteY366" fmla="*/ 8484 h 10000"/>
                  <a:gd name="connsiteX367" fmla="*/ 2338 w 10000"/>
                  <a:gd name="connsiteY367" fmla="*/ 8494 h 10000"/>
                  <a:gd name="connsiteX368" fmla="*/ 2338 w 10000"/>
                  <a:gd name="connsiteY368" fmla="*/ 8552 h 10000"/>
                  <a:gd name="connsiteX369" fmla="*/ 2366 w 10000"/>
                  <a:gd name="connsiteY369" fmla="*/ 8572 h 10000"/>
                  <a:gd name="connsiteX370" fmla="*/ 2382 w 10000"/>
                  <a:gd name="connsiteY370" fmla="*/ 8582 h 10000"/>
                  <a:gd name="connsiteX371" fmla="*/ 2435 w 10000"/>
                  <a:gd name="connsiteY371" fmla="*/ 8552 h 10000"/>
                  <a:gd name="connsiteX372" fmla="*/ 2443 w 10000"/>
                  <a:gd name="connsiteY372" fmla="*/ 8552 h 10000"/>
                  <a:gd name="connsiteX373" fmla="*/ 2454 w 10000"/>
                  <a:gd name="connsiteY373" fmla="*/ 8552 h 10000"/>
                  <a:gd name="connsiteX374" fmla="*/ 2471 w 10000"/>
                  <a:gd name="connsiteY374" fmla="*/ 8546 h 10000"/>
                  <a:gd name="connsiteX375" fmla="*/ 2488 w 10000"/>
                  <a:gd name="connsiteY375" fmla="*/ 8536 h 10000"/>
                  <a:gd name="connsiteX376" fmla="*/ 2501 w 10000"/>
                  <a:gd name="connsiteY376" fmla="*/ 8533 h 10000"/>
                  <a:gd name="connsiteX377" fmla="*/ 2512 w 10000"/>
                  <a:gd name="connsiteY377" fmla="*/ 8533 h 10000"/>
                  <a:gd name="connsiteX378" fmla="*/ 2521 w 10000"/>
                  <a:gd name="connsiteY378" fmla="*/ 8546 h 10000"/>
                  <a:gd name="connsiteX379" fmla="*/ 2521 w 10000"/>
                  <a:gd name="connsiteY379" fmla="*/ 8572 h 10000"/>
                  <a:gd name="connsiteX380" fmla="*/ 2535 w 10000"/>
                  <a:gd name="connsiteY380" fmla="*/ 8588 h 10000"/>
                  <a:gd name="connsiteX381" fmla="*/ 2551 w 10000"/>
                  <a:gd name="connsiteY381" fmla="*/ 8582 h 10000"/>
                  <a:gd name="connsiteX382" fmla="*/ 2560 w 10000"/>
                  <a:gd name="connsiteY382" fmla="*/ 8582 h 10000"/>
                  <a:gd name="connsiteX383" fmla="*/ 2573 w 10000"/>
                  <a:gd name="connsiteY383" fmla="*/ 8588 h 10000"/>
                  <a:gd name="connsiteX384" fmla="*/ 2584 w 10000"/>
                  <a:gd name="connsiteY384" fmla="*/ 8591 h 10000"/>
                  <a:gd name="connsiteX385" fmla="*/ 2590 w 10000"/>
                  <a:gd name="connsiteY385" fmla="*/ 8598 h 10000"/>
                  <a:gd name="connsiteX386" fmla="*/ 2598 w 10000"/>
                  <a:gd name="connsiteY386" fmla="*/ 8608 h 10000"/>
                  <a:gd name="connsiteX387" fmla="*/ 2607 w 10000"/>
                  <a:gd name="connsiteY387" fmla="*/ 8617 h 10000"/>
                  <a:gd name="connsiteX388" fmla="*/ 2618 w 10000"/>
                  <a:gd name="connsiteY388" fmla="*/ 8617 h 10000"/>
                  <a:gd name="connsiteX389" fmla="*/ 2640 w 10000"/>
                  <a:gd name="connsiteY389" fmla="*/ 8608 h 10000"/>
                  <a:gd name="connsiteX390" fmla="*/ 2670 w 10000"/>
                  <a:gd name="connsiteY390" fmla="*/ 8598 h 10000"/>
                  <a:gd name="connsiteX391" fmla="*/ 2673 w 10000"/>
                  <a:gd name="connsiteY391" fmla="*/ 8598 h 10000"/>
                  <a:gd name="connsiteX392" fmla="*/ 2690 w 10000"/>
                  <a:gd name="connsiteY392" fmla="*/ 8598 h 10000"/>
                  <a:gd name="connsiteX393" fmla="*/ 2698 w 10000"/>
                  <a:gd name="connsiteY393" fmla="*/ 8598 h 10000"/>
                  <a:gd name="connsiteX394" fmla="*/ 2712 w 10000"/>
                  <a:gd name="connsiteY394" fmla="*/ 8598 h 10000"/>
                  <a:gd name="connsiteX395" fmla="*/ 2726 w 10000"/>
                  <a:gd name="connsiteY395" fmla="*/ 8591 h 10000"/>
                  <a:gd name="connsiteX396" fmla="*/ 2737 w 10000"/>
                  <a:gd name="connsiteY396" fmla="*/ 8588 h 10000"/>
                  <a:gd name="connsiteX397" fmla="*/ 2759 w 10000"/>
                  <a:gd name="connsiteY397" fmla="*/ 8582 h 10000"/>
                  <a:gd name="connsiteX398" fmla="*/ 2770 w 10000"/>
                  <a:gd name="connsiteY398" fmla="*/ 8578 h 10000"/>
                  <a:gd name="connsiteX399" fmla="*/ 2784 w 10000"/>
                  <a:gd name="connsiteY399" fmla="*/ 8572 h 10000"/>
                  <a:gd name="connsiteX400" fmla="*/ 2795 w 10000"/>
                  <a:gd name="connsiteY400" fmla="*/ 8572 h 10000"/>
                  <a:gd name="connsiteX401" fmla="*/ 2803 w 10000"/>
                  <a:gd name="connsiteY401" fmla="*/ 8588 h 10000"/>
                  <a:gd name="connsiteX402" fmla="*/ 2803 w 10000"/>
                  <a:gd name="connsiteY402" fmla="*/ 8591 h 10000"/>
                  <a:gd name="connsiteX403" fmla="*/ 2803 w 10000"/>
                  <a:gd name="connsiteY403" fmla="*/ 8601 h 10000"/>
                  <a:gd name="connsiteX404" fmla="*/ 2809 w 10000"/>
                  <a:gd name="connsiteY404" fmla="*/ 8601 h 10000"/>
                  <a:gd name="connsiteX405" fmla="*/ 2823 w 10000"/>
                  <a:gd name="connsiteY405" fmla="*/ 8598 h 10000"/>
                  <a:gd name="connsiteX406" fmla="*/ 2831 w 10000"/>
                  <a:gd name="connsiteY406" fmla="*/ 8598 h 10000"/>
                  <a:gd name="connsiteX407" fmla="*/ 2839 w 10000"/>
                  <a:gd name="connsiteY407" fmla="*/ 8601 h 10000"/>
                  <a:gd name="connsiteX408" fmla="*/ 2848 w 10000"/>
                  <a:gd name="connsiteY408" fmla="*/ 8598 h 10000"/>
                  <a:gd name="connsiteX409" fmla="*/ 2856 w 10000"/>
                  <a:gd name="connsiteY409" fmla="*/ 8601 h 10000"/>
                  <a:gd name="connsiteX410" fmla="*/ 2859 w 10000"/>
                  <a:gd name="connsiteY410" fmla="*/ 8601 h 10000"/>
                  <a:gd name="connsiteX411" fmla="*/ 2864 w 10000"/>
                  <a:gd name="connsiteY411" fmla="*/ 8598 h 10000"/>
                  <a:gd name="connsiteX412" fmla="*/ 2889 w 10000"/>
                  <a:gd name="connsiteY412" fmla="*/ 8611 h 10000"/>
                  <a:gd name="connsiteX413" fmla="*/ 2906 w 10000"/>
                  <a:gd name="connsiteY413" fmla="*/ 8620 h 10000"/>
                  <a:gd name="connsiteX414" fmla="*/ 2914 w 10000"/>
                  <a:gd name="connsiteY414" fmla="*/ 8627 h 10000"/>
                  <a:gd name="connsiteX415" fmla="*/ 2920 w 10000"/>
                  <a:gd name="connsiteY415" fmla="*/ 8640 h 10000"/>
                  <a:gd name="connsiteX416" fmla="*/ 2922 w 10000"/>
                  <a:gd name="connsiteY416" fmla="*/ 8666 h 10000"/>
                  <a:gd name="connsiteX417" fmla="*/ 2922 w 10000"/>
                  <a:gd name="connsiteY417" fmla="*/ 8692 h 10000"/>
                  <a:gd name="connsiteX418" fmla="*/ 2939 w 10000"/>
                  <a:gd name="connsiteY418" fmla="*/ 8695 h 10000"/>
                  <a:gd name="connsiteX419" fmla="*/ 2953 w 10000"/>
                  <a:gd name="connsiteY419" fmla="*/ 8695 h 10000"/>
                  <a:gd name="connsiteX420" fmla="*/ 2961 w 10000"/>
                  <a:gd name="connsiteY420" fmla="*/ 8695 h 10000"/>
                  <a:gd name="connsiteX421" fmla="*/ 2972 w 10000"/>
                  <a:gd name="connsiteY421" fmla="*/ 8692 h 10000"/>
                  <a:gd name="connsiteX422" fmla="*/ 2981 w 10000"/>
                  <a:gd name="connsiteY422" fmla="*/ 8685 h 10000"/>
                  <a:gd name="connsiteX423" fmla="*/ 2989 w 10000"/>
                  <a:gd name="connsiteY423" fmla="*/ 8685 h 10000"/>
                  <a:gd name="connsiteX424" fmla="*/ 3008 w 10000"/>
                  <a:gd name="connsiteY424" fmla="*/ 8685 h 10000"/>
                  <a:gd name="connsiteX425" fmla="*/ 3028 w 10000"/>
                  <a:gd name="connsiteY425" fmla="*/ 8695 h 10000"/>
                  <a:gd name="connsiteX426" fmla="*/ 3042 w 10000"/>
                  <a:gd name="connsiteY426" fmla="*/ 8695 h 10000"/>
                  <a:gd name="connsiteX427" fmla="*/ 3053 w 10000"/>
                  <a:gd name="connsiteY427" fmla="*/ 8676 h 10000"/>
                  <a:gd name="connsiteX428" fmla="*/ 3061 w 10000"/>
                  <a:gd name="connsiteY428" fmla="*/ 8666 h 10000"/>
                  <a:gd name="connsiteX429" fmla="*/ 3066 w 10000"/>
                  <a:gd name="connsiteY429" fmla="*/ 8656 h 10000"/>
                  <a:gd name="connsiteX430" fmla="*/ 3091 w 10000"/>
                  <a:gd name="connsiteY430" fmla="*/ 8659 h 10000"/>
                  <a:gd name="connsiteX431" fmla="*/ 3105 w 10000"/>
                  <a:gd name="connsiteY431" fmla="*/ 8659 h 10000"/>
                  <a:gd name="connsiteX432" fmla="*/ 3108 w 10000"/>
                  <a:gd name="connsiteY432" fmla="*/ 8650 h 10000"/>
                  <a:gd name="connsiteX433" fmla="*/ 3147 w 10000"/>
                  <a:gd name="connsiteY433" fmla="*/ 8588 h 10000"/>
                  <a:gd name="connsiteX434" fmla="*/ 3150 w 10000"/>
                  <a:gd name="connsiteY434" fmla="*/ 8598 h 10000"/>
                  <a:gd name="connsiteX435" fmla="*/ 3163 w 10000"/>
                  <a:gd name="connsiteY435" fmla="*/ 8601 h 10000"/>
                  <a:gd name="connsiteX436" fmla="*/ 3180 w 10000"/>
                  <a:gd name="connsiteY436" fmla="*/ 8608 h 10000"/>
                  <a:gd name="connsiteX437" fmla="*/ 3188 w 10000"/>
                  <a:gd name="connsiteY437" fmla="*/ 8611 h 10000"/>
                  <a:gd name="connsiteX438" fmla="*/ 3227 w 10000"/>
                  <a:gd name="connsiteY438" fmla="*/ 8620 h 10000"/>
                  <a:gd name="connsiteX439" fmla="*/ 3238 w 10000"/>
                  <a:gd name="connsiteY439" fmla="*/ 8617 h 10000"/>
                  <a:gd name="connsiteX440" fmla="*/ 3247 w 10000"/>
                  <a:gd name="connsiteY440" fmla="*/ 8601 h 10000"/>
                  <a:gd name="connsiteX441" fmla="*/ 3269 w 10000"/>
                  <a:gd name="connsiteY441" fmla="*/ 8611 h 10000"/>
                  <a:gd name="connsiteX442" fmla="*/ 3277 w 10000"/>
                  <a:gd name="connsiteY442" fmla="*/ 8617 h 10000"/>
                  <a:gd name="connsiteX443" fmla="*/ 3285 w 10000"/>
                  <a:gd name="connsiteY443" fmla="*/ 8611 h 10000"/>
                  <a:gd name="connsiteX444" fmla="*/ 3307 w 10000"/>
                  <a:gd name="connsiteY444" fmla="*/ 8611 h 10000"/>
                  <a:gd name="connsiteX445" fmla="*/ 3319 w 10000"/>
                  <a:gd name="connsiteY445" fmla="*/ 8617 h 10000"/>
                  <a:gd name="connsiteX446" fmla="*/ 3324 w 10000"/>
                  <a:gd name="connsiteY446" fmla="*/ 8617 h 10000"/>
                  <a:gd name="connsiteX447" fmla="*/ 3327 w 10000"/>
                  <a:gd name="connsiteY447" fmla="*/ 8620 h 10000"/>
                  <a:gd name="connsiteX448" fmla="*/ 3341 w 10000"/>
                  <a:gd name="connsiteY448" fmla="*/ 8620 h 10000"/>
                  <a:gd name="connsiteX449" fmla="*/ 3357 w 10000"/>
                  <a:gd name="connsiteY449" fmla="*/ 8620 h 10000"/>
                  <a:gd name="connsiteX450" fmla="*/ 3374 w 10000"/>
                  <a:gd name="connsiteY450" fmla="*/ 8620 h 10000"/>
                  <a:gd name="connsiteX451" fmla="*/ 3382 w 10000"/>
                  <a:gd name="connsiteY451" fmla="*/ 8620 h 10000"/>
                  <a:gd name="connsiteX452" fmla="*/ 3399 w 10000"/>
                  <a:gd name="connsiteY452" fmla="*/ 8611 h 10000"/>
                  <a:gd name="connsiteX453" fmla="*/ 3413 w 10000"/>
                  <a:gd name="connsiteY453" fmla="*/ 8601 h 10000"/>
                  <a:gd name="connsiteX454" fmla="*/ 3421 w 10000"/>
                  <a:gd name="connsiteY454" fmla="*/ 8588 h 10000"/>
                  <a:gd name="connsiteX455" fmla="*/ 3421 w 10000"/>
                  <a:gd name="connsiteY455" fmla="*/ 8572 h 10000"/>
                  <a:gd name="connsiteX456" fmla="*/ 3421 w 10000"/>
                  <a:gd name="connsiteY456" fmla="*/ 8552 h 10000"/>
                  <a:gd name="connsiteX457" fmla="*/ 3424 w 10000"/>
                  <a:gd name="connsiteY457" fmla="*/ 8533 h 10000"/>
                  <a:gd name="connsiteX458" fmla="*/ 3432 w 10000"/>
                  <a:gd name="connsiteY458" fmla="*/ 8523 h 10000"/>
                  <a:gd name="connsiteX459" fmla="*/ 3446 w 10000"/>
                  <a:gd name="connsiteY459" fmla="*/ 8523 h 10000"/>
                  <a:gd name="connsiteX460" fmla="*/ 3457 w 10000"/>
                  <a:gd name="connsiteY460" fmla="*/ 8523 h 10000"/>
                  <a:gd name="connsiteX461" fmla="*/ 3476 w 10000"/>
                  <a:gd name="connsiteY461" fmla="*/ 8533 h 10000"/>
                  <a:gd name="connsiteX462" fmla="*/ 3485 w 10000"/>
                  <a:gd name="connsiteY462" fmla="*/ 8536 h 10000"/>
                  <a:gd name="connsiteX463" fmla="*/ 3501 w 10000"/>
                  <a:gd name="connsiteY463" fmla="*/ 8527 h 10000"/>
                  <a:gd name="connsiteX464" fmla="*/ 3504 w 10000"/>
                  <a:gd name="connsiteY464" fmla="*/ 8514 h 10000"/>
                  <a:gd name="connsiteX465" fmla="*/ 3510 w 10000"/>
                  <a:gd name="connsiteY465" fmla="*/ 8497 h 10000"/>
                  <a:gd name="connsiteX466" fmla="*/ 3537 w 10000"/>
                  <a:gd name="connsiteY466" fmla="*/ 8484 h 10000"/>
                  <a:gd name="connsiteX467" fmla="*/ 3562 w 10000"/>
                  <a:gd name="connsiteY467" fmla="*/ 8488 h 10000"/>
                  <a:gd name="connsiteX468" fmla="*/ 3568 w 10000"/>
                  <a:gd name="connsiteY468" fmla="*/ 8484 h 10000"/>
                  <a:gd name="connsiteX469" fmla="*/ 3584 w 10000"/>
                  <a:gd name="connsiteY469" fmla="*/ 8494 h 10000"/>
                  <a:gd name="connsiteX470" fmla="*/ 3593 w 10000"/>
                  <a:gd name="connsiteY470" fmla="*/ 8507 h 10000"/>
                  <a:gd name="connsiteX471" fmla="*/ 3618 w 10000"/>
                  <a:gd name="connsiteY471" fmla="*/ 8497 h 10000"/>
                  <a:gd name="connsiteX472" fmla="*/ 3643 w 10000"/>
                  <a:gd name="connsiteY472" fmla="*/ 8475 h 10000"/>
                  <a:gd name="connsiteX473" fmla="*/ 3657 w 10000"/>
                  <a:gd name="connsiteY473" fmla="*/ 8478 h 10000"/>
                  <a:gd name="connsiteX474" fmla="*/ 3670 w 10000"/>
                  <a:gd name="connsiteY474" fmla="*/ 8475 h 10000"/>
                  <a:gd name="connsiteX475" fmla="*/ 3673 w 10000"/>
                  <a:gd name="connsiteY475" fmla="*/ 8468 h 10000"/>
                  <a:gd name="connsiteX476" fmla="*/ 3681 w 10000"/>
                  <a:gd name="connsiteY476" fmla="*/ 8468 h 10000"/>
                  <a:gd name="connsiteX477" fmla="*/ 3698 w 10000"/>
                  <a:gd name="connsiteY477" fmla="*/ 8478 h 10000"/>
                  <a:gd name="connsiteX478" fmla="*/ 3720 w 10000"/>
                  <a:gd name="connsiteY478" fmla="*/ 8497 h 10000"/>
                  <a:gd name="connsiteX479" fmla="*/ 3715 w 10000"/>
                  <a:gd name="connsiteY479" fmla="*/ 8504 h 10000"/>
                  <a:gd name="connsiteX480" fmla="*/ 3729 w 10000"/>
                  <a:gd name="connsiteY480" fmla="*/ 8514 h 10000"/>
                  <a:gd name="connsiteX481" fmla="*/ 3729 w 10000"/>
                  <a:gd name="connsiteY481" fmla="*/ 8517 h 10000"/>
                  <a:gd name="connsiteX482" fmla="*/ 3740 w 10000"/>
                  <a:gd name="connsiteY482" fmla="*/ 8527 h 10000"/>
                  <a:gd name="connsiteX483" fmla="*/ 3759 w 10000"/>
                  <a:gd name="connsiteY483" fmla="*/ 8517 h 10000"/>
                  <a:gd name="connsiteX484" fmla="*/ 3762 w 10000"/>
                  <a:gd name="connsiteY484" fmla="*/ 8504 h 10000"/>
                  <a:gd name="connsiteX485" fmla="*/ 3770 w 10000"/>
                  <a:gd name="connsiteY485" fmla="*/ 8488 h 10000"/>
                  <a:gd name="connsiteX486" fmla="*/ 3778 w 10000"/>
                  <a:gd name="connsiteY486" fmla="*/ 8484 h 10000"/>
                  <a:gd name="connsiteX487" fmla="*/ 3792 w 10000"/>
                  <a:gd name="connsiteY487" fmla="*/ 8475 h 10000"/>
                  <a:gd name="connsiteX488" fmla="*/ 3803 w 10000"/>
                  <a:gd name="connsiteY488" fmla="*/ 8478 h 10000"/>
                  <a:gd name="connsiteX489" fmla="*/ 3809 w 10000"/>
                  <a:gd name="connsiteY489" fmla="*/ 8475 h 10000"/>
                  <a:gd name="connsiteX490" fmla="*/ 3825 w 10000"/>
                  <a:gd name="connsiteY490" fmla="*/ 8465 h 10000"/>
                  <a:gd name="connsiteX491" fmla="*/ 3834 w 10000"/>
                  <a:gd name="connsiteY491" fmla="*/ 8468 h 10000"/>
                  <a:gd name="connsiteX492" fmla="*/ 3842 w 10000"/>
                  <a:gd name="connsiteY492" fmla="*/ 8478 h 10000"/>
                  <a:gd name="connsiteX493" fmla="*/ 3850 w 10000"/>
                  <a:gd name="connsiteY493" fmla="*/ 8478 h 10000"/>
                  <a:gd name="connsiteX494" fmla="*/ 3859 w 10000"/>
                  <a:gd name="connsiteY494" fmla="*/ 8484 h 10000"/>
                  <a:gd name="connsiteX495" fmla="*/ 3873 w 10000"/>
                  <a:gd name="connsiteY495" fmla="*/ 8494 h 10000"/>
                  <a:gd name="connsiteX496" fmla="*/ 3875 w 10000"/>
                  <a:gd name="connsiteY496" fmla="*/ 8507 h 10000"/>
                  <a:gd name="connsiteX497" fmla="*/ 3881 w 10000"/>
                  <a:gd name="connsiteY497" fmla="*/ 8527 h 10000"/>
                  <a:gd name="connsiteX498" fmla="*/ 3875 w 10000"/>
                  <a:gd name="connsiteY498" fmla="*/ 8546 h 10000"/>
                  <a:gd name="connsiteX499" fmla="*/ 3892 w 10000"/>
                  <a:gd name="connsiteY499" fmla="*/ 8546 h 10000"/>
                  <a:gd name="connsiteX500" fmla="*/ 3900 w 10000"/>
                  <a:gd name="connsiteY500" fmla="*/ 8543 h 10000"/>
                  <a:gd name="connsiteX501" fmla="*/ 3906 w 10000"/>
                  <a:gd name="connsiteY501" fmla="*/ 8543 h 10000"/>
                  <a:gd name="connsiteX502" fmla="*/ 3922 w 10000"/>
                  <a:gd name="connsiteY502" fmla="*/ 8552 h 10000"/>
                  <a:gd name="connsiteX503" fmla="*/ 3939 w 10000"/>
                  <a:gd name="connsiteY503" fmla="*/ 8559 h 10000"/>
                  <a:gd name="connsiteX504" fmla="*/ 3953 w 10000"/>
                  <a:gd name="connsiteY504" fmla="*/ 8572 h 10000"/>
                  <a:gd name="connsiteX505" fmla="*/ 3956 w 10000"/>
                  <a:gd name="connsiteY505" fmla="*/ 8588 h 10000"/>
                  <a:gd name="connsiteX506" fmla="*/ 3956 w 10000"/>
                  <a:gd name="connsiteY506" fmla="*/ 8608 h 10000"/>
                  <a:gd name="connsiteX507" fmla="*/ 3972 w 10000"/>
                  <a:gd name="connsiteY507" fmla="*/ 8608 h 10000"/>
                  <a:gd name="connsiteX508" fmla="*/ 3986 w 10000"/>
                  <a:gd name="connsiteY508" fmla="*/ 8608 h 10000"/>
                  <a:gd name="connsiteX509" fmla="*/ 3997 w 10000"/>
                  <a:gd name="connsiteY509" fmla="*/ 8608 h 10000"/>
                  <a:gd name="connsiteX510" fmla="*/ 4006 w 10000"/>
                  <a:gd name="connsiteY510" fmla="*/ 8608 h 10000"/>
                  <a:gd name="connsiteX511" fmla="*/ 4006 w 10000"/>
                  <a:gd name="connsiteY511" fmla="*/ 8611 h 10000"/>
                  <a:gd name="connsiteX512" fmla="*/ 4011 w 10000"/>
                  <a:gd name="connsiteY512" fmla="*/ 8611 h 10000"/>
                  <a:gd name="connsiteX513" fmla="*/ 4022 w 10000"/>
                  <a:gd name="connsiteY513" fmla="*/ 8620 h 10000"/>
                  <a:gd name="connsiteX514" fmla="*/ 4042 w 10000"/>
                  <a:gd name="connsiteY514" fmla="*/ 8620 h 10000"/>
                  <a:gd name="connsiteX515" fmla="*/ 4050 w 10000"/>
                  <a:gd name="connsiteY515" fmla="*/ 8617 h 10000"/>
                  <a:gd name="connsiteX516" fmla="*/ 4069 w 10000"/>
                  <a:gd name="connsiteY516" fmla="*/ 8620 h 10000"/>
                  <a:gd name="connsiteX517" fmla="*/ 4086 w 10000"/>
                  <a:gd name="connsiteY517" fmla="*/ 8630 h 10000"/>
                  <a:gd name="connsiteX518" fmla="*/ 4108 w 10000"/>
                  <a:gd name="connsiteY518" fmla="*/ 8627 h 10000"/>
                  <a:gd name="connsiteX519" fmla="*/ 4125 w 10000"/>
                  <a:gd name="connsiteY519" fmla="*/ 8620 h 10000"/>
                  <a:gd name="connsiteX520" fmla="*/ 4133 w 10000"/>
                  <a:gd name="connsiteY520" fmla="*/ 8611 h 10000"/>
                  <a:gd name="connsiteX521" fmla="*/ 4139 w 10000"/>
                  <a:gd name="connsiteY521" fmla="*/ 8608 h 10000"/>
                  <a:gd name="connsiteX522" fmla="*/ 4147 w 10000"/>
                  <a:gd name="connsiteY522" fmla="*/ 8601 h 10000"/>
                  <a:gd name="connsiteX523" fmla="*/ 4155 w 10000"/>
                  <a:gd name="connsiteY523" fmla="*/ 8591 h 10000"/>
                  <a:gd name="connsiteX524" fmla="*/ 4166 w 10000"/>
                  <a:gd name="connsiteY524" fmla="*/ 8582 h 10000"/>
                  <a:gd name="connsiteX525" fmla="*/ 4183 w 10000"/>
                  <a:gd name="connsiteY525" fmla="*/ 8569 h 10000"/>
                  <a:gd name="connsiteX526" fmla="*/ 4191 w 10000"/>
                  <a:gd name="connsiteY526" fmla="*/ 8562 h 10000"/>
                  <a:gd name="connsiteX527" fmla="*/ 4208 w 10000"/>
                  <a:gd name="connsiteY527" fmla="*/ 8552 h 10000"/>
                  <a:gd name="connsiteX528" fmla="*/ 4230 w 10000"/>
                  <a:gd name="connsiteY528" fmla="*/ 8552 h 10000"/>
                  <a:gd name="connsiteX529" fmla="*/ 4238 w 10000"/>
                  <a:gd name="connsiteY529" fmla="*/ 8559 h 10000"/>
                  <a:gd name="connsiteX530" fmla="*/ 4247 w 10000"/>
                  <a:gd name="connsiteY530" fmla="*/ 8572 h 10000"/>
                  <a:gd name="connsiteX531" fmla="*/ 4252 w 10000"/>
                  <a:gd name="connsiteY531" fmla="*/ 8578 h 10000"/>
                  <a:gd name="connsiteX532" fmla="*/ 4263 w 10000"/>
                  <a:gd name="connsiteY532" fmla="*/ 8582 h 10000"/>
                  <a:gd name="connsiteX533" fmla="*/ 4277 w 10000"/>
                  <a:gd name="connsiteY533" fmla="*/ 8572 h 10000"/>
                  <a:gd name="connsiteX534" fmla="*/ 4294 w 10000"/>
                  <a:gd name="connsiteY534" fmla="*/ 8559 h 10000"/>
                  <a:gd name="connsiteX535" fmla="*/ 4302 w 10000"/>
                  <a:gd name="connsiteY535" fmla="*/ 8546 h 10000"/>
                  <a:gd name="connsiteX536" fmla="*/ 4310 w 10000"/>
                  <a:gd name="connsiteY536" fmla="*/ 8543 h 10000"/>
                  <a:gd name="connsiteX537" fmla="*/ 4313 w 10000"/>
                  <a:gd name="connsiteY537" fmla="*/ 8543 h 10000"/>
                  <a:gd name="connsiteX538" fmla="*/ 4332 w 10000"/>
                  <a:gd name="connsiteY538" fmla="*/ 8546 h 10000"/>
                  <a:gd name="connsiteX539" fmla="*/ 4335 w 10000"/>
                  <a:gd name="connsiteY539" fmla="*/ 8559 h 10000"/>
                  <a:gd name="connsiteX540" fmla="*/ 4349 w 10000"/>
                  <a:gd name="connsiteY540" fmla="*/ 8588 h 10000"/>
                  <a:gd name="connsiteX541" fmla="*/ 4360 w 10000"/>
                  <a:gd name="connsiteY541" fmla="*/ 8591 h 10000"/>
                  <a:gd name="connsiteX542" fmla="*/ 4366 w 10000"/>
                  <a:gd name="connsiteY542" fmla="*/ 8591 h 10000"/>
                  <a:gd name="connsiteX543" fmla="*/ 4382 w 10000"/>
                  <a:gd name="connsiteY543" fmla="*/ 8598 h 10000"/>
                  <a:gd name="connsiteX544" fmla="*/ 4385 w 10000"/>
                  <a:gd name="connsiteY544" fmla="*/ 8598 h 10000"/>
                  <a:gd name="connsiteX545" fmla="*/ 4402 w 10000"/>
                  <a:gd name="connsiteY545" fmla="*/ 8598 h 10000"/>
                  <a:gd name="connsiteX546" fmla="*/ 4421 w 10000"/>
                  <a:gd name="connsiteY546" fmla="*/ 8591 h 10000"/>
                  <a:gd name="connsiteX547" fmla="*/ 4440 w 10000"/>
                  <a:gd name="connsiteY547" fmla="*/ 8591 h 10000"/>
                  <a:gd name="connsiteX548" fmla="*/ 4449 w 10000"/>
                  <a:gd name="connsiteY548" fmla="*/ 8598 h 10000"/>
                  <a:gd name="connsiteX549" fmla="*/ 4454 w 10000"/>
                  <a:gd name="connsiteY549" fmla="*/ 8617 h 10000"/>
                  <a:gd name="connsiteX550" fmla="*/ 4463 w 10000"/>
                  <a:gd name="connsiteY550" fmla="*/ 8608 h 10000"/>
                  <a:gd name="connsiteX551" fmla="*/ 4474 w 10000"/>
                  <a:gd name="connsiteY551" fmla="*/ 8608 h 10000"/>
                  <a:gd name="connsiteX552" fmla="*/ 4490 w 10000"/>
                  <a:gd name="connsiteY552" fmla="*/ 8617 h 10000"/>
                  <a:gd name="connsiteX553" fmla="*/ 4504 w 10000"/>
                  <a:gd name="connsiteY553" fmla="*/ 8617 h 10000"/>
                  <a:gd name="connsiteX554" fmla="*/ 4518 w 10000"/>
                  <a:gd name="connsiteY554" fmla="*/ 8617 h 10000"/>
                  <a:gd name="connsiteX555" fmla="*/ 4535 w 10000"/>
                  <a:gd name="connsiteY555" fmla="*/ 8611 h 10000"/>
                  <a:gd name="connsiteX556" fmla="*/ 4546 w 10000"/>
                  <a:gd name="connsiteY556" fmla="*/ 8611 h 10000"/>
                  <a:gd name="connsiteX557" fmla="*/ 4562 w 10000"/>
                  <a:gd name="connsiteY557" fmla="*/ 8611 h 10000"/>
                  <a:gd name="connsiteX558" fmla="*/ 4571 w 10000"/>
                  <a:gd name="connsiteY558" fmla="*/ 8611 h 10000"/>
                  <a:gd name="connsiteX559" fmla="*/ 4579 w 10000"/>
                  <a:gd name="connsiteY559" fmla="*/ 8608 h 10000"/>
                  <a:gd name="connsiteX560" fmla="*/ 4584 w 10000"/>
                  <a:gd name="connsiteY560" fmla="*/ 8608 h 10000"/>
                  <a:gd name="connsiteX561" fmla="*/ 4601 w 10000"/>
                  <a:gd name="connsiteY561" fmla="*/ 8617 h 10000"/>
                  <a:gd name="connsiteX562" fmla="*/ 4609 w 10000"/>
                  <a:gd name="connsiteY562" fmla="*/ 8627 h 10000"/>
                  <a:gd name="connsiteX563" fmla="*/ 4618 w 10000"/>
                  <a:gd name="connsiteY563" fmla="*/ 8637 h 10000"/>
                  <a:gd name="connsiteX564" fmla="*/ 4618 w 10000"/>
                  <a:gd name="connsiteY564" fmla="*/ 8646 h 10000"/>
                  <a:gd name="connsiteX565" fmla="*/ 4634 w 10000"/>
                  <a:gd name="connsiteY565" fmla="*/ 8656 h 10000"/>
                  <a:gd name="connsiteX566" fmla="*/ 4640 w 10000"/>
                  <a:gd name="connsiteY566" fmla="*/ 8659 h 10000"/>
                  <a:gd name="connsiteX567" fmla="*/ 4651 w 10000"/>
                  <a:gd name="connsiteY567" fmla="*/ 8666 h 10000"/>
                  <a:gd name="connsiteX568" fmla="*/ 4657 w 10000"/>
                  <a:gd name="connsiteY568" fmla="*/ 8659 h 10000"/>
                  <a:gd name="connsiteX569" fmla="*/ 4668 w 10000"/>
                  <a:gd name="connsiteY569" fmla="*/ 8650 h 10000"/>
                  <a:gd name="connsiteX570" fmla="*/ 4676 w 10000"/>
                  <a:gd name="connsiteY570" fmla="*/ 8650 h 10000"/>
                  <a:gd name="connsiteX571" fmla="*/ 4690 w 10000"/>
                  <a:gd name="connsiteY571" fmla="*/ 8650 h 10000"/>
                  <a:gd name="connsiteX572" fmla="*/ 4698 w 10000"/>
                  <a:gd name="connsiteY572" fmla="*/ 8650 h 10000"/>
                  <a:gd name="connsiteX573" fmla="*/ 4704 w 10000"/>
                  <a:gd name="connsiteY573" fmla="*/ 8650 h 10000"/>
                  <a:gd name="connsiteX574" fmla="*/ 4706 w 10000"/>
                  <a:gd name="connsiteY574" fmla="*/ 8659 h 10000"/>
                  <a:gd name="connsiteX575" fmla="*/ 4706 w 10000"/>
                  <a:gd name="connsiteY575" fmla="*/ 8666 h 10000"/>
                  <a:gd name="connsiteX576" fmla="*/ 4723 w 10000"/>
                  <a:gd name="connsiteY576" fmla="*/ 8682 h 10000"/>
                  <a:gd name="connsiteX577" fmla="*/ 4737 w 10000"/>
                  <a:gd name="connsiteY577" fmla="*/ 8682 h 10000"/>
                  <a:gd name="connsiteX578" fmla="*/ 4745 w 10000"/>
                  <a:gd name="connsiteY578" fmla="*/ 8676 h 10000"/>
                  <a:gd name="connsiteX579" fmla="*/ 4756 w 10000"/>
                  <a:gd name="connsiteY579" fmla="*/ 8666 h 10000"/>
                  <a:gd name="connsiteX580" fmla="*/ 4765 w 10000"/>
                  <a:gd name="connsiteY580" fmla="*/ 8666 h 10000"/>
                  <a:gd name="connsiteX581" fmla="*/ 4765 w 10000"/>
                  <a:gd name="connsiteY581" fmla="*/ 8682 h 10000"/>
                  <a:gd name="connsiteX582" fmla="*/ 4770 w 10000"/>
                  <a:gd name="connsiteY582" fmla="*/ 8701 h 10000"/>
                  <a:gd name="connsiteX583" fmla="*/ 4778 w 10000"/>
                  <a:gd name="connsiteY583" fmla="*/ 8705 h 10000"/>
                  <a:gd name="connsiteX584" fmla="*/ 4795 w 10000"/>
                  <a:gd name="connsiteY584" fmla="*/ 8714 h 10000"/>
                  <a:gd name="connsiteX585" fmla="*/ 4812 w 10000"/>
                  <a:gd name="connsiteY585" fmla="*/ 8714 h 10000"/>
                  <a:gd name="connsiteX586" fmla="*/ 4825 w 10000"/>
                  <a:gd name="connsiteY586" fmla="*/ 8705 h 10000"/>
                  <a:gd name="connsiteX587" fmla="*/ 4825 w 10000"/>
                  <a:gd name="connsiteY587" fmla="*/ 8701 h 10000"/>
                  <a:gd name="connsiteX588" fmla="*/ 4828 w 10000"/>
                  <a:gd name="connsiteY588" fmla="*/ 8701 h 10000"/>
                  <a:gd name="connsiteX589" fmla="*/ 4837 w 10000"/>
                  <a:gd name="connsiteY589" fmla="*/ 8692 h 10000"/>
                  <a:gd name="connsiteX590" fmla="*/ 4842 w 10000"/>
                  <a:gd name="connsiteY590" fmla="*/ 8685 h 10000"/>
                  <a:gd name="connsiteX591" fmla="*/ 4859 w 10000"/>
                  <a:gd name="connsiteY591" fmla="*/ 8692 h 10000"/>
                  <a:gd name="connsiteX592" fmla="*/ 4870 w 10000"/>
                  <a:gd name="connsiteY592" fmla="*/ 8701 h 10000"/>
                  <a:gd name="connsiteX593" fmla="*/ 4878 w 10000"/>
                  <a:gd name="connsiteY593" fmla="*/ 8714 h 10000"/>
                  <a:gd name="connsiteX594" fmla="*/ 4892 w 10000"/>
                  <a:gd name="connsiteY594" fmla="*/ 8724 h 10000"/>
                  <a:gd name="connsiteX595" fmla="*/ 4900 w 10000"/>
                  <a:gd name="connsiteY595" fmla="*/ 8724 h 10000"/>
                  <a:gd name="connsiteX596" fmla="*/ 4906 w 10000"/>
                  <a:gd name="connsiteY596" fmla="*/ 8705 h 10000"/>
                  <a:gd name="connsiteX597" fmla="*/ 4925 w 10000"/>
                  <a:gd name="connsiteY597" fmla="*/ 8724 h 10000"/>
                  <a:gd name="connsiteX598" fmla="*/ 4939 w 10000"/>
                  <a:gd name="connsiteY598" fmla="*/ 8701 h 10000"/>
                  <a:gd name="connsiteX599" fmla="*/ 4950 w 10000"/>
                  <a:gd name="connsiteY599" fmla="*/ 8695 h 10000"/>
                  <a:gd name="connsiteX600" fmla="*/ 4956 w 10000"/>
                  <a:gd name="connsiteY600" fmla="*/ 8692 h 10000"/>
                  <a:gd name="connsiteX601" fmla="*/ 4986 w 10000"/>
                  <a:gd name="connsiteY601" fmla="*/ 8705 h 10000"/>
                  <a:gd name="connsiteX602" fmla="*/ 5003 w 10000"/>
                  <a:gd name="connsiteY602" fmla="*/ 8701 h 10000"/>
                  <a:gd name="connsiteX603" fmla="*/ 5011 w 10000"/>
                  <a:gd name="connsiteY603" fmla="*/ 8692 h 10000"/>
                  <a:gd name="connsiteX604" fmla="*/ 5028 w 10000"/>
                  <a:gd name="connsiteY604" fmla="*/ 8682 h 10000"/>
                  <a:gd name="connsiteX605" fmla="*/ 5030 w 10000"/>
                  <a:gd name="connsiteY605" fmla="*/ 8659 h 10000"/>
                  <a:gd name="connsiteX606" fmla="*/ 5039 w 10000"/>
                  <a:gd name="connsiteY606" fmla="*/ 8656 h 10000"/>
                  <a:gd name="connsiteX607" fmla="*/ 5053 w 10000"/>
                  <a:gd name="connsiteY607" fmla="*/ 8669 h 10000"/>
                  <a:gd name="connsiteX608" fmla="*/ 5061 w 10000"/>
                  <a:gd name="connsiteY608" fmla="*/ 8669 h 10000"/>
                  <a:gd name="connsiteX609" fmla="*/ 5061 w 10000"/>
                  <a:gd name="connsiteY609" fmla="*/ 8676 h 10000"/>
                  <a:gd name="connsiteX610" fmla="*/ 5069 w 10000"/>
                  <a:gd name="connsiteY610" fmla="*/ 8669 h 10000"/>
                  <a:gd name="connsiteX611" fmla="*/ 5083 w 10000"/>
                  <a:gd name="connsiteY611" fmla="*/ 8669 h 10000"/>
                  <a:gd name="connsiteX612" fmla="*/ 5100 w 10000"/>
                  <a:gd name="connsiteY612" fmla="*/ 8669 h 10000"/>
                  <a:gd name="connsiteX613" fmla="*/ 5119 w 10000"/>
                  <a:gd name="connsiteY613" fmla="*/ 8682 h 10000"/>
                  <a:gd name="connsiteX614" fmla="*/ 5136 w 10000"/>
                  <a:gd name="connsiteY614" fmla="*/ 8692 h 10000"/>
                  <a:gd name="connsiteX615" fmla="*/ 5161 w 10000"/>
                  <a:gd name="connsiteY615" fmla="*/ 8701 h 10000"/>
                  <a:gd name="connsiteX616" fmla="*/ 5183 w 10000"/>
                  <a:gd name="connsiteY616" fmla="*/ 8701 h 10000"/>
                  <a:gd name="connsiteX617" fmla="*/ 5199 w 10000"/>
                  <a:gd name="connsiteY617" fmla="*/ 8701 h 10000"/>
                  <a:gd name="connsiteX618" fmla="*/ 5213 w 10000"/>
                  <a:gd name="connsiteY618" fmla="*/ 8705 h 10000"/>
                  <a:gd name="connsiteX619" fmla="*/ 5224 w 10000"/>
                  <a:gd name="connsiteY619" fmla="*/ 8701 h 10000"/>
                  <a:gd name="connsiteX620" fmla="*/ 5230 w 10000"/>
                  <a:gd name="connsiteY620" fmla="*/ 8701 h 10000"/>
                  <a:gd name="connsiteX621" fmla="*/ 5241 w 10000"/>
                  <a:gd name="connsiteY621" fmla="*/ 8676 h 10000"/>
                  <a:gd name="connsiteX622" fmla="*/ 5247 w 10000"/>
                  <a:gd name="connsiteY622" fmla="*/ 8666 h 10000"/>
                  <a:gd name="connsiteX623" fmla="*/ 5249 w 10000"/>
                  <a:gd name="connsiteY623" fmla="*/ 8646 h 10000"/>
                  <a:gd name="connsiteX624" fmla="*/ 5249 w 10000"/>
                  <a:gd name="connsiteY624" fmla="*/ 8650 h 10000"/>
                  <a:gd name="connsiteX625" fmla="*/ 5255 w 10000"/>
                  <a:gd name="connsiteY625" fmla="*/ 8646 h 10000"/>
                  <a:gd name="connsiteX626" fmla="*/ 5271 w 10000"/>
                  <a:gd name="connsiteY626" fmla="*/ 8650 h 10000"/>
                  <a:gd name="connsiteX627" fmla="*/ 5288 w 10000"/>
                  <a:gd name="connsiteY627" fmla="*/ 8666 h 10000"/>
                  <a:gd name="connsiteX628" fmla="*/ 5296 w 10000"/>
                  <a:gd name="connsiteY628" fmla="*/ 8666 h 10000"/>
                  <a:gd name="connsiteX629" fmla="*/ 5310 w 10000"/>
                  <a:gd name="connsiteY629" fmla="*/ 8656 h 10000"/>
                  <a:gd name="connsiteX630" fmla="*/ 5321 w 10000"/>
                  <a:gd name="connsiteY630" fmla="*/ 8650 h 10000"/>
                  <a:gd name="connsiteX631" fmla="*/ 5338 w 10000"/>
                  <a:gd name="connsiteY631" fmla="*/ 8650 h 10000"/>
                  <a:gd name="connsiteX632" fmla="*/ 5360 w 10000"/>
                  <a:gd name="connsiteY632" fmla="*/ 8640 h 10000"/>
                  <a:gd name="connsiteX633" fmla="*/ 5366 w 10000"/>
                  <a:gd name="connsiteY633" fmla="*/ 8637 h 10000"/>
                  <a:gd name="connsiteX634" fmla="*/ 5368 w 10000"/>
                  <a:gd name="connsiteY634" fmla="*/ 8637 h 10000"/>
                  <a:gd name="connsiteX635" fmla="*/ 5382 w 10000"/>
                  <a:gd name="connsiteY635" fmla="*/ 8630 h 10000"/>
                  <a:gd name="connsiteX636" fmla="*/ 5391 w 10000"/>
                  <a:gd name="connsiteY636" fmla="*/ 8630 h 10000"/>
                  <a:gd name="connsiteX637" fmla="*/ 5402 w 10000"/>
                  <a:gd name="connsiteY637" fmla="*/ 8637 h 10000"/>
                  <a:gd name="connsiteX638" fmla="*/ 5418 w 10000"/>
                  <a:gd name="connsiteY638" fmla="*/ 8656 h 10000"/>
                  <a:gd name="connsiteX639" fmla="*/ 5432 w 10000"/>
                  <a:gd name="connsiteY639" fmla="*/ 8666 h 10000"/>
                  <a:gd name="connsiteX640" fmla="*/ 5443 w 10000"/>
                  <a:gd name="connsiteY640" fmla="*/ 8682 h 10000"/>
                  <a:gd name="connsiteX641" fmla="*/ 5457 w 10000"/>
                  <a:gd name="connsiteY641" fmla="*/ 8692 h 10000"/>
                  <a:gd name="connsiteX642" fmla="*/ 5471 w 10000"/>
                  <a:gd name="connsiteY642" fmla="*/ 8705 h 10000"/>
                  <a:gd name="connsiteX643" fmla="*/ 5488 w 10000"/>
                  <a:gd name="connsiteY643" fmla="*/ 8711 h 10000"/>
                  <a:gd name="connsiteX644" fmla="*/ 5490 w 10000"/>
                  <a:gd name="connsiteY644" fmla="*/ 8721 h 10000"/>
                  <a:gd name="connsiteX645" fmla="*/ 5512 w 10000"/>
                  <a:gd name="connsiteY645" fmla="*/ 8724 h 10000"/>
                  <a:gd name="connsiteX646" fmla="*/ 5521 w 10000"/>
                  <a:gd name="connsiteY646" fmla="*/ 8714 h 10000"/>
                  <a:gd name="connsiteX647" fmla="*/ 5524 w 10000"/>
                  <a:gd name="connsiteY647" fmla="*/ 8714 h 10000"/>
                  <a:gd name="connsiteX648" fmla="*/ 5532 w 10000"/>
                  <a:gd name="connsiteY648" fmla="*/ 8721 h 10000"/>
                  <a:gd name="connsiteX649" fmla="*/ 5540 w 10000"/>
                  <a:gd name="connsiteY649" fmla="*/ 8724 h 10000"/>
                  <a:gd name="connsiteX650" fmla="*/ 5562 w 10000"/>
                  <a:gd name="connsiteY650" fmla="*/ 8750 h 10000"/>
                  <a:gd name="connsiteX651" fmla="*/ 5562 w 10000"/>
                  <a:gd name="connsiteY651" fmla="*/ 8760 h 10000"/>
                  <a:gd name="connsiteX652" fmla="*/ 5571 w 10000"/>
                  <a:gd name="connsiteY652" fmla="*/ 8782 h 10000"/>
                  <a:gd name="connsiteX653" fmla="*/ 5579 w 10000"/>
                  <a:gd name="connsiteY653" fmla="*/ 8789 h 10000"/>
                  <a:gd name="connsiteX654" fmla="*/ 5593 w 10000"/>
                  <a:gd name="connsiteY654" fmla="*/ 8789 h 10000"/>
                  <a:gd name="connsiteX655" fmla="*/ 5596 w 10000"/>
                  <a:gd name="connsiteY655" fmla="*/ 8789 h 10000"/>
                  <a:gd name="connsiteX656" fmla="*/ 5626 w 10000"/>
                  <a:gd name="connsiteY656" fmla="*/ 8782 h 10000"/>
                  <a:gd name="connsiteX657" fmla="*/ 5629 w 10000"/>
                  <a:gd name="connsiteY657" fmla="*/ 8782 h 10000"/>
                  <a:gd name="connsiteX658" fmla="*/ 5637 w 10000"/>
                  <a:gd name="connsiteY658" fmla="*/ 8779 h 10000"/>
                  <a:gd name="connsiteX659" fmla="*/ 5648 w 10000"/>
                  <a:gd name="connsiteY659" fmla="*/ 8789 h 10000"/>
                  <a:gd name="connsiteX660" fmla="*/ 5665 w 10000"/>
                  <a:gd name="connsiteY660" fmla="*/ 8795 h 10000"/>
                  <a:gd name="connsiteX661" fmla="*/ 5676 w 10000"/>
                  <a:gd name="connsiteY661" fmla="*/ 8789 h 10000"/>
                  <a:gd name="connsiteX662" fmla="*/ 5684 w 10000"/>
                  <a:gd name="connsiteY662" fmla="*/ 8782 h 10000"/>
                  <a:gd name="connsiteX663" fmla="*/ 5693 w 10000"/>
                  <a:gd name="connsiteY663" fmla="*/ 8789 h 10000"/>
                  <a:gd name="connsiteX664" fmla="*/ 5715 w 10000"/>
                  <a:gd name="connsiteY664" fmla="*/ 8808 h 10000"/>
                  <a:gd name="connsiteX665" fmla="*/ 5731 w 10000"/>
                  <a:gd name="connsiteY665" fmla="*/ 8808 h 10000"/>
                  <a:gd name="connsiteX666" fmla="*/ 5740 w 10000"/>
                  <a:gd name="connsiteY666" fmla="*/ 8808 h 10000"/>
                  <a:gd name="connsiteX667" fmla="*/ 5765 w 10000"/>
                  <a:gd name="connsiteY667" fmla="*/ 8818 h 10000"/>
                  <a:gd name="connsiteX668" fmla="*/ 5781 w 10000"/>
                  <a:gd name="connsiteY668" fmla="*/ 8824 h 10000"/>
                  <a:gd name="connsiteX669" fmla="*/ 5798 w 10000"/>
                  <a:gd name="connsiteY669" fmla="*/ 8834 h 10000"/>
                  <a:gd name="connsiteX670" fmla="*/ 5814 w 10000"/>
                  <a:gd name="connsiteY670" fmla="*/ 8837 h 10000"/>
                  <a:gd name="connsiteX671" fmla="*/ 5831 w 10000"/>
                  <a:gd name="connsiteY671" fmla="*/ 8844 h 10000"/>
                  <a:gd name="connsiteX672" fmla="*/ 5842 w 10000"/>
                  <a:gd name="connsiteY672" fmla="*/ 8847 h 10000"/>
                  <a:gd name="connsiteX673" fmla="*/ 5859 w 10000"/>
                  <a:gd name="connsiteY673" fmla="*/ 8857 h 10000"/>
                  <a:gd name="connsiteX674" fmla="*/ 5870 w 10000"/>
                  <a:gd name="connsiteY674" fmla="*/ 8867 h 10000"/>
                  <a:gd name="connsiteX675" fmla="*/ 5878 w 10000"/>
                  <a:gd name="connsiteY675" fmla="*/ 8873 h 10000"/>
                  <a:gd name="connsiteX676" fmla="*/ 5895 w 10000"/>
                  <a:gd name="connsiteY676" fmla="*/ 8873 h 10000"/>
                  <a:gd name="connsiteX677" fmla="*/ 5911 w 10000"/>
                  <a:gd name="connsiteY677" fmla="*/ 8873 h 10000"/>
                  <a:gd name="connsiteX678" fmla="*/ 5931 w 10000"/>
                  <a:gd name="connsiteY678" fmla="*/ 8873 h 10000"/>
                  <a:gd name="connsiteX679" fmla="*/ 5950 w 10000"/>
                  <a:gd name="connsiteY679" fmla="*/ 8867 h 10000"/>
                  <a:gd name="connsiteX680" fmla="*/ 5967 w 10000"/>
                  <a:gd name="connsiteY680" fmla="*/ 8867 h 10000"/>
                  <a:gd name="connsiteX681" fmla="*/ 5975 w 10000"/>
                  <a:gd name="connsiteY681" fmla="*/ 8873 h 10000"/>
                  <a:gd name="connsiteX682" fmla="*/ 6000 w 10000"/>
                  <a:gd name="connsiteY682" fmla="*/ 8883 h 10000"/>
                  <a:gd name="connsiteX683" fmla="*/ 5997 w 10000"/>
                  <a:gd name="connsiteY683" fmla="*/ 8886 h 10000"/>
                  <a:gd name="connsiteX684" fmla="*/ 5997 w 10000"/>
                  <a:gd name="connsiteY684" fmla="*/ 8896 h 10000"/>
                  <a:gd name="connsiteX685" fmla="*/ 6014 w 10000"/>
                  <a:gd name="connsiteY685" fmla="*/ 8892 h 10000"/>
                  <a:gd name="connsiteX686" fmla="*/ 6028 w 10000"/>
                  <a:gd name="connsiteY686" fmla="*/ 8892 h 10000"/>
                  <a:gd name="connsiteX687" fmla="*/ 6053 w 10000"/>
                  <a:gd name="connsiteY687" fmla="*/ 8886 h 10000"/>
                  <a:gd name="connsiteX688" fmla="*/ 6072 w 10000"/>
                  <a:gd name="connsiteY688" fmla="*/ 8876 h 10000"/>
                  <a:gd name="connsiteX689" fmla="*/ 6089 w 10000"/>
                  <a:gd name="connsiteY689" fmla="*/ 8867 h 10000"/>
                  <a:gd name="connsiteX690" fmla="*/ 6111 w 10000"/>
                  <a:gd name="connsiteY690" fmla="*/ 8857 h 10000"/>
                  <a:gd name="connsiteX691" fmla="*/ 6127 w 10000"/>
                  <a:gd name="connsiteY691" fmla="*/ 8847 h 10000"/>
                  <a:gd name="connsiteX692" fmla="*/ 6152 w 10000"/>
                  <a:gd name="connsiteY692" fmla="*/ 8834 h 10000"/>
                  <a:gd name="connsiteX693" fmla="*/ 6183 w 10000"/>
                  <a:gd name="connsiteY693" fmla="*/ 8828 h 10000"/>
                  <a:gd name="connsiteX694" fmla="*/ 6175 w 10000"/>
                  <a:gd name="connsiteY694" fmla="*/ 8844 h 10000"/>
                  <a:gd name="connsiteX695" fmla="*/ 6169 w 10000"/>
                  <a:gd name="connsiteY695" fmla="*/ 8863 h 10000"/>
                  <a:gd name="connsiteX696" fmla="*/ 6158 w 10000"/>
                  <a:gd name="connsiteY696" fmla="*/ 8886 h 10000"/>
                  <a:gd name="connsiteX697" fmla="*/ 6152 w 10000"/>
                  <a:gd name="connsiteY697" fmla="*/ 8896 h 10000"/>
                  <a:gd name="connsiteX698" fmla="*/ 6150 w 10000"/>
                  <a:gd name="connsiteY698" fmla="*/ 8909 h 10000"/>
                  <a:gd name="connsiteX699" fmla="*/ 6152 w 10000"/>
                  <a:gd name="connsiteY699" fmla="*/ 8938 h 10000"/>
                  <a:gd name="connsiteX700" fmla="*/ 6158 w 10000"/>
                  <a:gd name="connsiteY700" fmla="*/ 8957 h 10000"/>
                  <a:gd name="connsiteX701" fmla="*/ 6161 w 10000"/>
                  <a:gd name="connsiteY701" fmla="*/ 8980 h 10000"/>
                  <a:gd name="connsiteX702" fmla="*/ 6166 w 10000"/>
                  <a:gd name="connsiteY702" fmla="*/ 8999 h 10000"/>
                  <a:gd name="connsiteX703" fmla="*/ 6175 w 10000"/>
                  <a:gd name="connsiteY703" fmla="*/ 9032 h 10000"/>
                  <a:gd name="connsiteX704" fmla="*/ 6183 w 10000"/>
                  <a:gd name="connsiteY704" fmla="*/ 9051 h 10000"/>
                  <a:gd name="connsiteX705" fmla="*/ 6191 w 10000"/>
                  <a:gd name="connsiteY705" fmla="*/ 9064 h 10000"/>
                  <a:gd name="connsiteX706" fmla="*/ 6194 w 10000"/>
                  <a:gd name="connsiteY706" fmla="*/ 9084 h 10000"/>
                  <a:gd name="connsiteX707" fmla="*/ 6208 w 10000"/>
                  <a:gd name="connsiteY707" fmla="*/ 9103 h 10000"/>
                  <a:gd name="connsiteX708" fmla="*/ 6208 w 10000"/>
                  <a:gd name="connsiteY708" fmla="*/ 9113 h 10000"/>
                  <a:gd name="connsiteX709" fmla="*/ 6216 w 10000"/>
                  <a:gd name="connsiteY709" fmla="*/ 9129 h 10000"/>
                  <a:gd name="connsiteX710" fmla="*/ 6230 w 10000"/>
                  <a:gd name="connsiteY710" fmla="*/ 9148 h 10000"/>
                  <a:gd name="connsiteX711" fmla="*/ 6241 w 10000"/>
                  <a:gd name="connsiteY711" fmla="*/ 9165 h 10000"/>
                  <a:gd name="connsiteX712" fmla="*/ 6249 w 10000"/>
                  <a:gd name="connsiteY712" fmla="*/ 9168 h 10000"/>
                  <a:gd name="connsiteX713" fmla="*/ 6266 w 10000"/>
                  <a:gd name="connsiteY713" fmla="*/ 9184 h 10000"/>
                  <a:gd name="connsiteX714" fmla="*/ 6280 w 10000"/>
                  <a:gd name="connsiteY714" fmla="*/ 9184 h 10000"/>
                  <a:gd name="connsiteX715" fmla="*/ 6288 w 10000"/>
                  <a:gd name="connsiteY715" fmla="*/ 9177 h 10000"/>
                  <a:gd name="connsiteX716" fmla="*/ 6299 w 10000"/>
                  <a:gd name="connsiteY716" fmla="*/ 9187 h 10000"/>
                  <a:gd name="connsiteX717" fmla="*/ 6305 w 10000"/>
                  <a:gd name="connsiteY717" fmla="*/ 9197 h 10000"/>
                  <a:gd name="connsiteX718" fmla="*/ 6310 w 10000"/>
                  <a:gd name="connsiteY718" fmla="*/ 9197 h 10000"/>
                  <a:gd name="connsiteX719" fmla="*/ 6321 w 10000"/>
                  <a:gd name="connsiteY719" fmla="*/ 9213 h 10000"/>
                  <a:gd name="connsiteX720" fmla="*/ 6335 w 10000"/>
                  <a:gd name="connsiteY720" fmla="*/ 9223 h 10000"/>
                  <a:gd name="connsiteX721" fmla="*/ 6338 w 10000"/>
                  <a:gd name="connsiteY721" fmla="*/ 9223 h 10000"/>
                  <a:gd name="connsiteX722" fmla="*/ 6355 w 10000"/>
                  <a:gd name="connsiteY722" fmla="*/ 9226 h 10000"/>
                  <a:gd name="connsiteX723" fmla="*/ 6363 w 10000"/>
                  <a:gd name="connsiteY723" fmla="*/ 9236 h 10000"/>
                  <a:gd name="connsiteX724" fmla="*/ 6380 w 10000"/>
                  <a:gd name="connsiteY724" fmla="*/ 9258 h 10000"/>
                  <a:gd name="connsiteX725" fmla="*/ 6393 w 10000"/>
                  <a:gd name="connsiteY725" fmla="*/ 9278 h 10000"/>
                  <a:gd name="connsiteX726" fmla="*/ 6396 w 10000"/>
                  <a:gd name="connsiteY726" fmla="*/ 9288 h 10000"/>
                  <a:gd name="connsiteX727" fmla="*/ 6407 w 10000"/>
                  <a:gd name="connsiteY727" fmla="*/ 9297 h 10000"/>
                  <a:gd name="connsiteX728" fmla="*/ 6410 w 10000"/>
                  <a:gd name="connsiteY728" fmla="*/ 9307 h 10000"/>
                  <a:gd name="connsiteX729" fmla="*/ 6416 w 10000"/>
                  <a:gd name="connsiteY729" fmla="*/ 9317 h 10000"/>
                  <a:gd name="connsiteX730" fmla="*/ 6424 w 10000"/>
                  <a:gd name="connsiteY730" fmla="*/ 9326 h 10000"/>
                  <a:gd name="connsiteX731" fmla="*/ 6435 w 10000"/>
                  <a:gd name="connsiteY731" fmla="*/ 9336 h 10000"/>
                  <a:gd name="connsiteX732" fmla="*/ 6443 w 10000"/>
                  <a:gd name="connsiteY732" fmla="*/ 9346 h 10000"/>
                  <a:gd name="connsiteX733" fmla="*/ 6449 w 10000"/>
                  <a:gd name="connsiteY733" fmla="*/ 9362 h 10000"/>
                  <a:gd name="connsiteX734" fmla="*/ 6452 w 10000"/>
                  <a:gd name="connsiteY734" fmla="*/ 9372 h 10000"/>
                  <a:gd name="connsiteX735" fmla="*/ 6449 w 10000"/>
                  <a:gd name="connsiteY735" fmla="*/ 9381 h 10000"/>
                  <a:gd name="connsiteX736" fmla="*/ 6465 w 10000"/>
                  <a:gd name="connsiteY736" fmla="*/ 9394 h 10000"/>
                  <a:gd name="connsiteX737" fmla="*/ 6468 w 10000"/>
                  <a:gd name="connsiteY737" fmla="*/ 9420 h 10000"/>
                  <a:gd name="connsiteX738" fmla="*/ 6493 w 10000"/>
                  <a:gd name="connsiteY738" fmla="*/ 9430 h 10000"/>
                  <a:gd name="connsiteX739" fmla="*/ 6507 w 10000"/>
                  <a:gd name="connsiteY739" fmla="*/ 9440 h 10000"/>
                  <a:gd name="connsiteX740" fmla="*/ 6524 w 10000"/>
                  <a:gd name="connsiteY740" fmla="*/ 9459 h 10000"/>
                  <a:gd name="connsiteX741" fmla="*/ 6532 w 10000"/>
                  <a:gd name="connsiteY741" fmla="*/ 9485 h 10000"/>
                  <a:gd name="connsiteX742" fmla="*/ 6537 w 10000"/>
                  <a:gd name="connsiteY742" fmla="*/ 9498 h 10000"/>
                  <a:gd name="connsiteX743" fmla="*/ 6571 w 10000"/>
                  <a:gd name="connsiteY743" fmla="*/ 9508 h 10000"/>
                  <a:gd name="connsiteX744" fmla="*/ 6596 w 10000"/>
                  <a:gd name="connsiteY744" fmla="*/ 9508 h 10000"/>
                  <a:gd name="connsiteX745" fmla="*/ 6637 w 10000"/>
                  <a:gd name="connsiteY745" fmla="*/ 9517 h 10000"/>
                  <a:gd name="connsiteX746" fmla="*/ 6662 w 10000"/>
                  <a:gd name="connsiteY746" fmla="*/ 9524 h 10000"/>
                  <a:gd name="connsiteX747" fmla="*/ 6679 w 10000"/>
                  <a:gd name="connsiteY747" fmla="*/ 9517 h 10000"/>
                  <a:gd name="connsiteX748" fmla="*/ 6679 w 10000"/>
                  <a:gd name="connsiteY748" fmla="*/ 9505 h 10000"/>
                  <a:gd name="connsiteX749" fmla="*/ 6690 w 10000"/>
                  <a:gd name="connsiteY749" fmla="*/ 9485 h 10000"/>
                  <a:gd name="connsiteX750" fmla="*/ 6693 w 10000"/>
                  <a:gd name="connsiteY750" fmla="*/ 9479 h 10000"/>
                  <a:gd name="connsiteX751" fmla="*/ 6706 w 10000"/>
                  <a:gd name="connsiteY751" fmla="*/ 9469 h 10000"/>
                  <a:gd name="connsiteX752" fmla="*/ 6709 w 10000"/>
                  <a:gd name="connsiteY752" fmla="*/ 9462 h 10000"/>
                  <a:gd name="connsiteX753" fmla="*/ 6717 w 10000"/>
                  <a:gd name="connsiteY753" fmla="*/ 9459 h 10000"/>
                  <a:gd name="connsiteX754" fmla="*/ 6726 w 10000"/>
                  <a:gd name="connsiteY754" fmla="*/ 9459 h 10000"/>
                  <a:gd name="connsiteX755" fmla="*/ 6742 w 10000"/>
                  <a:gd name="connsiteY755" fmla="*/ 9462 h 10000"/>
                  <a:gd name="connsiteX756" fmla="*/ 6759 w 10000"/>
                  <a:gd name="connsiteY756" fmla="*/ 9479 h 10000"/>
                  <a:gd name="connsiteX757" fmla="*/ 6781 w 10000"/>
                  <a:gd name="connsiteY757" fmla="*/ 9485 h 10000"/>
                  <a:gd name="connsiteX758" fmla="*/ 6795 w 10000"/>
                  <a:gd name="connsiteY758" fmla="*/ 9485 h 10000"/>
                  <a:gd name="connsiteX759" fmla="*/ 6803 w 10000"/>
                  <a:gd name="connsiteY759" fmla="*/ 9498 h 10000"/>
                  <a:gd name="connsiteX760" fmla="*/ 6806 w 10000"/>
                  <a:gd name="connsiteY760" fmla="*/ 9508 h 10000"/>
                  <a:gd name="connsiteX761" fmla="*/ 6823 w 10000"/>
                  <a:gd name="connsiteY761" fmla="*/ 9514 h 10000"/>
                  <a:gd name="connsiteX762" fmla="*/ 6831 w 10000"/>
                  <a:gd name="connsiteY762" fmla="*/ 9514 h 10000"/>
                  <a:gd name="connsiteX763" fmla="*/ 6848 w 10000"/>
                  <a:gd name="connsiteY763" fmla="*/ 9514 h 10000"/>
                  <a:gd name="connsiteX764" fmla="*/ 6856 w 10000"/>
                  <a:gd name="connsiteY764" fmla="*/ 9517 h 10000"/>
                  <a:gd name="connsiteX765" fmla="*/ 6878 w 10000"/>
                  <a:gd name="connsiteY765" fmla="*/ 9524 h 10000"/>
                  <a:gd name="connsiteX766" fmla="*/ 6895 w 10000"/>
                  <a:gd name="connsiteY766" fmla="*/ 9524 h 10000"/>
                  <a:gd name="connsiteX767" fmla="*/ 6917 w 10000"/>
                  <a:gd name="connsiteY767" fmla="*/ 9527 h 10000"/>
                  <a:gd name="connsiteX768" fmla="*/ 6934 w 10000"/>
                  <a:gd name="connsiteY768" fmla="*/ 9534 h 10000"/>
                  <a:gd name="connsiteX769" fmla="*/ 6961 w 10000"/>
                  <a:gd name="connsiteY769" fmla="*/ 9543 h 10000"/>
                  <a:gd name="connsiteX770" fmla="*/ 6989 w 10000"/>
                  <a:gd name="connsiteY770" fmla="*/ 9547 h 10000"/>
                  <a:gd name="connsiteX771" fmla="*/ 7014 w 10000"/>
                  <a:gd name="connsiteY771" fmla="*/ 9543 h 10000"/>
                  <a:gd name="connsiteX772" fmla="*/ 7033 w 10000"/>
                  <a:gd name="connsiteY772" fmla="*/ 9543 h 10000"/>
                  <a:gd name="connsiteX773" fmla="*/ 7042 w 10000"/>
                  <a:gd name="connsiteY773" fmla="*/ 9547 h 10000"/>
                  <a:gd name="connsiteX774" fmla="*/ 7069 w 10000"/>
                  <a:gd name="connsiteY774" fmla="*/ 9647 h 10000"/>
                  <a:gd name="connsiteX775" fmla="*/ 7122 w 10000"/>
                  <a:gd name="connsiteY775" fmla="*/ 9734 h 10000"/>
                  <a:gd name="connsiteX776" fmla="*/ 7147 w 10000"/>
                  <a:gd name="connsiteY776" fmla="*/ 9744 h 10000"/>
                  <a:gd name="connsiteX777" fmla="*/ 7169 w 10000"/>
                  <a:gd name="connsiteY777" fmla="*/ 9741 h 10000"/>
                  <a:gd name="connsiteX778" fmla="*/ 7177 w 10000"/>
                  <a:gd name="connsiteY778" fmla="*/ 9744 h 10000"/>
                  <a:gd name="connsiteX779" fmla="*/ 7186 w 10000"/>
                  <a:gd name="connsiteY779" fmla="*/ 9754 h 10000"/>
                  <a:gd name="connsiteX780" fmla="*/ 7191 w 10000"/>
                  <a:gd name="connsiteY780" fmla="*/ 9773 h 10000"/>
                  <a:gd name="connsiteX781" fmla="*/ 7208 w 10000"/>
                  <a:gd name="connsiteY781" fmla="*/ 9783 h 10000"/>
                  <a:gd name="connsiteX782" fmla="*/ 7219 w 10000"/>
                  <a:gd name="connsiteY782" fmla="*/ 9793 h 10000"/>
                  <a:gd name="connsiteX783" fmla="*/ 7235 w 10000"/>
                  <a:gd name="connsiteY783" fmla="*/ 9802 h 10000"/>
                  <a:gd name="connsiteX784" fmla="*/ 7249 w 10000"/>
                  <a:gd name="connsiteY784" fmla="*/ 9819 h 10000"/>
                  <a:gd name="connsiteX785" fmla="*/ 7255 w 10000"/>
                  <a:gd name="connsiteY785" fmla="*/ 9835 h 10000"/>
                  <a:gd name="connsiteX786" fmla="*/ 7255 w 10000"/>
                  <a:gd name="connsiteY786" fmla="*/ 9848 h 10000"/>
                  <a:gd name="connsiteX787" fmla="*/ 7249 w 10000"/>
                  <a:gd name="connsiteY787" fmla="*/ 9848 h 10000"/>
                  <a:gd name="connsiteX788" fmla="*/ 7244 w 10000"/>
                  <a:gd name="connsiteY788" fmla="*/ 9858 h 10000"/>
                  <a:gd name="connsiteX789" fmla="*/ 7235 w 10000"/>
                  <a:gd name="connsiteY789" fmla="*/ 9883 h 10000"/>
                  <a:gd name="connsiteX790" fmla="*/ 7244 w 10000"/>
                  <a:gd name="connsiteY790" fmla="*/ 9903 h 10000"/>
                  <a:gd name="connsiteX791" fmla="*/ 7258 w 10000"/>
                  <a:gd name="connsiteY791" fmla="*/ 9926 h 10000"/>
                  <a:gd name="connsiteX792" fmla="*/ 7263 w 10000"/>
                  <a:gd name="connsiteY792" fmla="*/ 9948 h 10000"/>
                  <a:gd name="connsiteX793" fmla="*/ 7274 w 10000"/>
                  <a:gd name="connsiteY793" fmla="*/ 9968 h 10000"/>
                  <a:gd name="connsiteX794" fmla="*/ 7283 w 10000"/>
                  <a:gd name="connsiteY794" fmla="*/ 9987 h 10000"/>
                  <a:gd name="connsiteX795" fmla="*/ 7291 w 10000"/>
                  <a:gd name="connsiteY795" fmla="*/ 10000 h 10000"/>
                  <a:gd name="connsiteX796" fmla="*/ 7305 w 10000"/>
                  <a:gd name="connsiteY796" fmla="*/ 9997 h 10000"/>
                  <a:gd name="connsiteX797" fmla="*/ 7313 w 10000"/>
                  <a:gd name="connsiteY797" fmla="*/ 9977 h 10000"/>
                  <a:gd name="connsiteX798" fmla="*/ 7324 w 10000"/>
                  <a:gd name="connsiteY798" fmla="*/ 9968 h 10000"/>
                  <a:gd name="connsiteX799" fmla="*/ 7341 w 10000"/>
                  <a:gd name="connsiteY799" fmla="*/ 9971 h 10000"/>
                  <a:gd name="connsiteX800" fmla="*/ 7368 w 10000"/>
                  <a:gd name="connsiteY800" fmla="*/ 9987 h 10000"/>
                  <a:gd name="connsiteX801" fmla="*/ 7380 w 10000"/>
                  <a:gd name="connsiteY801" fmla="*/ 9990 h 10000"/>
                  <a:gd name="connsiteX802" fmla="*/ 7393 w 10000"/>
                  <a:gd name="connsiteY802" fmla="*/ 9981 h 10000"/>
                  <a:gd name="connsiteX803" fmla="*/ 7404 w 10000"/>
                  <a:gd name="connsiteY803" fmla="*/ 9968 h 10000"/>
                  <a:gd name="connsiteX804" fmla="*/ 7418 w 10000"/>
                  <a:gd name="connsiteY804" fmla="*/ 9948 h 10000"/>
                  <a:gd name="connsiteX805" fmla="*/ 7427 w 10000"/>
                  <a:gd name="connsiteY805" fmla="*/ 9922 h 10000"/>
                  <a:gd name="connsiteX806" fmla="*/ 7427 w 10000"/>
                  <a:gd name="connsiteY806" fmla="*/ 9906 h 10000"/>
                  <a:gd name="connsiteX807" fmla="*/ 7404 w 10000"/>
                  <a:gd name="connsiteY807" fmla="*/ 9877 h 10000"/>
                  <a:gd name="connsiteX808" fmla="*/ 7388 w 10000"/>
                  <a:gd name="connsiteY808" fmla="*/ 9854 h 10000"/>
                  <a:gd name="connsiteX809" fmla="*/ 7385 w 10000"/>
                  <a:gd name="connsiteY809" fmla="*/ 9845 h 10000"/>
                  <a:gd name="connsiteX810" fmla="*/ 7385 w 10000"/>
                  <a:gd name="connsiteY810" fmla="*/ 9825 h 10000"/>
                  <a:gd name="connsiteX811" fmla="*/ 7385 w 10000"/>
                  <a:gd name="connsiteY811" fmla="*/ 9819 h 10000"/>
                  <a:gd name="connsiteX812" fmla="*/ 7393 w 10000"/>
                  <a:gd name="connsiteY812" fmla="*/ 9809 h 10000"/>
                  <a:gd name="connsiteX813" fmla="*/ 7404 w 10000"/>
                  <a:gd name="connsiteY813" fmla="*/ 9793 h 10000"/>
                  <a:gd name="connsiteX814" fmla="*/ 7413 w 10000"/>
                  <a:gd name="connsiteY814" fmla="*/ 9783 h 10000"/>
                  <a:gd name="connsiteX815" fmla="*/ 7404 w 10000"/>
                  <a:gd name="connsiteY815" fmla="*/ 9770 h 10000"/>
                  <a:gd name="connsiteX816" fmla="*/ 7388 w 10000"/>
                  <a:gd name="connsiteY816" fmla="*/ 9760 h 10000"/>
                  <a:gd name="connsiteX817" fmla="*/ 7371 w 10000"/>
                  <a:gd name="connsiteY817" fmla="*/ 9744 h 10000"/>
                  <a:gd name="connsiteX818" fmla="*/ 7363 w 10000"/>
                  <a:gd name="connsiteY818" fmla="*/ 9731 h 10000"/>
                  <a:gd name="connsiteX819" fmla="*/ 7355 w 10000"/>
                  <a:gd name="connsiteY819" fmla="*/ 9715 h 10000"/>
                  <a:gd name="connsiteX820" fmla="*/ 7360 w 10000"/>
                  <a:gd name="connsiteY820" fmla="*/ 9686 h 10000"/>
                  <a:gd name="connsiteX821" fmla="*/ 7363 w 10000"/>
                  <a:gd name="connsiteY821" fmla="*/ 9657 h 10000"/>
                  <a:gd name="connsiteX822" fmla="*/ 7360 w 10000"/>
                  <a:gd name="connsiteY822" fmla="*/ 9631 h 10000"/>
                  <a:gd name="connsiteX823" fmla="*/ 7346 w 10000"/>
                  <a:gd name="connsiteY823" fmla="*/ 9611 h 10000"/>
                  <a:gd name="connsiteX824" fmla="*/ 7332 w 10000"/>
                  <a:gd name="connsiteY824" fmla="*/ 9585 h 10000"/>
                  <a:gd name="connsiteX825" fmla="*/ 7324 w 10000"/>
                  <a:gd name="connsiteY825" fmla="*/ 9573 h 10000"/>
                  <a:gd name="connsiteX826" fmla="*/ 7324 w 10000"/>
                  <a:gd name="connsiteY826" fmla="*/ 9553 h 10000"/>
                  <a:gd name="connsiteX827" fmla="*/ 7324 w 10000"/>
                  <a:gd name="connsiteY827" fmla="*/ 9543 h 10000"/>
                  <a:gd name="connsiteX828" fmla="*/ 7324 w 10000"/>
                  <a:gd name="connsiteY828" fmla="*/ 9517 h 10000"/>
                  <a:gd name="connsiteX829" fmla="*/ 7324 w 10000"/>
                  <a:gd name="connsiteY829" fmla="*/ 9498 h 10000"/>
                  <a:gd name="connsiteX830" fmla="*/ 7332 w 10000"/>
                  <a:gd name="connsiteY830" fmla="*/ 9479 h 10000"/>
                  <a:gd name="connsiteX831" fmla="*/ 7341 w 10000"/>
                  <a:gd name="connsiteY831" fmla="*/ 9462 h 10000"/>
                  <a:gd name="connsiteX832" fmla="*/ 7352 w 10000"/>
                  <a:gd name="connsiteY832" fmla="*/ 9459 h 10000"/>
                  <a:gd name="connsiteX833" fmla="*/ 7360 w 10000"/>
                  <a:gd name="connsiteY833" fmla="*/ 9443 h 10000"/>
                  <a:gd name="connsiteX834" fmla="*/ 7363 w 10000"/>
                  <a:gd name="connsiteY834" fmla="*/ 9433 h 10000"/>
                  <a:gd name="connsiteX835" fmla="*/ 7377 w 10000"/>
                  <a:gd name="connsiteY835" fmla="*/ 9433 h 10000"/>
                  <a:gd name="connsiteX836" fmla="*/ 7388 w 10000"/>
                  <a:gd name="connsiteY836" fmla="*/ 9430 h 10000"/>
                  <a:gd name="connsiteX837" fmla="*/ 7396 w 10000"/>
                  <a:gd name="connsiteY837" fmla="*/ 9430 h 10000"/>
                  <a:gd name="connsiteX838" fmla="*/ 7402 w 10000"/>
                  <a:gd name="connsiteY838" fmla="*/ 9424 h 10000"/>
                  <a:gd name="connsiteX839" fmla="*/ 7396 w 10000"/>
                  <a:gd name="connsiteY839" fmla="*/ 9414 h 10000"/>
                  <a:gd name="connsiteX840" fmla="*/ 7388 w 10000"/>
                  <a:gd name="connsiteY840" fmla="*/ 9401 h 10000"/>
                  <a:gd name="connsiteX841" fmla="*/ 7371 w 10000"/>
                  <a:gd name="connsiteY841" fmla="*/ 9391 h 10000"/>
                  <a:gd name="connsiteX842" fmla="*/ 7355 w 10000"/>
                  <a:gd name="connsiteY842" fmla="*/ 9375 h 10000"/>
                  <a:gd name="connsiteX843" fmla="*/ 7332 w 10000"/>
                  <a:gd name="connsiteY843" fmla="*/ 9356 h 10000"/>
                  <a:gd name="connsiteX844" fmla="*/ 7313 w 10000"/>
                  <a:gd name="connsiteY844" fmla="*/ 9330 h 10000"/>
                  <a:gd name="connsiteX845" fmla="*/ 7307 w 10000"/>
                  <a:gd name="connsiteY845" fmla="*/ 9310 h 10000"/>
                  <a:gd name="connsiteX846" fmla="*/ 7305 w 10000"/>
                  <a:gd name="connsiteY846" fmla="*/ 9291 h 10000"/>
                  <a:gd name="connsiteX847" fmla="*/ 7305 w 10000"/>
                  <a:gd name="connsiteY847" fmla="*/ 9278 h 10000"/>
                  <a:gd name="connsiteX848" fmla="*/ 7296 w 10000"/>
                  <a:gd name="connsiteY848" fmla="*/ 9268 h 10000"/>
                  <a:gd name="connsiteX849" fmla="*/ 7296 w 10000"/>
                  <a:gd name="connsiteY849" fmla="*/ 9249 h 10000"/>
                  <a:gd name="connsiteX850" fmla="*/ 7291 w 10000"/>
                  <a:gd name="connsiteY850" fmla="*/ 9226 h 10000"/>
                  <a:gd name="connsiteX851" fmla="*/ 7283 w 10000"/>
                  <a:gd name="connsiteY851" fmla="*/ 9213 h 10000"/>
                  <a:gd name="connsiteX852" fmla="*/ 7274 w 10000"/>
                  <a:gd name="connsiteY852" fmla="*/ 9194 h 10000"/>
                  <a:gd name="connsiteX853" fmla="*/ 7274 w 10000"/>
                  <a:gd name="connsiteY853" fmla="*/ 9174 h 10000"/>
                  <a:gd name="connsiteX854" fmla="*/ 7280 w 10000"/>
                  <a:gd name="connsiteY854" fmla="*/ 9148 h 10000"/>
                  <a:gd name="connsiteX855" fmla="*/ 7283 w 10000"/>
                  <a:gd name="connsiteY855" fmla="*/ 9119 h 10000"/>
                  <a:gd name="connsiteX856" fmla="*/ 7291 w 10000"/>
                  <a:gd name="connsiteY856" fmla="*/ 9100 h 10000"/>
                  <a:gd name="connsiteX857" fmla="*/ 7307 w 10000"/>
                  <a:gd name="connsiteY857" fmla="*/ 9080 h 10000"/>
                  <a:gd name="connsiteX858" fmla="*/ 7324 w 10000"/>
                  <a:gd name="connsiteY858" fmla="*/ 9054 h 10000"/>
                  <a:gd name="connsiteX859" fmla="*/ 7341 w 10000"/>
                  <a:gd name="connsiteY859" fmla="*/ 9054 h 10000"/>
                  <a:gd name="connsiteX860" fmla="*/ 7352 w 10000"/>
                  <a:gd name="connsiteY860" fmla="*/ 9054 h 10000"/>
                  <a:gd name="connsiteX861" fmla="*/ 7346 w 10000"/>
                  <a:gd name="connsiteY861" fmla="*/ 9032 h 10000"/>
                  <a:gd name="connsiteX862" fmla="*/ 7341 w 10000"/>
                  <a:gd name="connsiteY862" fmla="*/ 9022 h 10000"/>
                  <a:gd name="connsiteX863" fmla="*/ 7352 w 10000"/>
                  <a:gd name="connsiteY863" fmla="*/ 8999 h 10000"/>
                  <a:gd name="connsiteX864" fmla="*/ 7360 w 10000"/>
                  <a:gd name="connsiteY864" fmla="*/ 8967 h 10000"/>
                  <a:gd name="connsiteX865" fmla="*/ 7368 w 10000"/>
                  <a:gd name="connsiteY865" fmla="*/ 8922 h 10000"/>
                  <a:gd name="connsiteX866" fmla="*/ 7377 w 10000"/>
                  <a:gd name="connsiteY866" fmla="*/ 8896 h 10000"/>
                  <a:gd name="connsiteX867" fmla="*/ 7380 w 10000"/>
                  <a:gd name="connsiteY867" fmla="*/ 8867 h 10000"/>
                  <a:gd name="connsiteX868" fmla="*/ 7402 w 10000"/>
                  <a:gd name="connsiteY868" fmla="*/ 8824 h 10000"/>
                  <a:gd name="connsiteX869" fmla="*/ 7402 w 10000"/>
                  <a:gd name="connsiteY869" fmla="*/ 8808 h 10000"/>
                  <a:gd name="connsiteX870" fmla="*/ 7393 w 10000"/>
                  <a:gd name="connsiteY870" fmla="*/ 8795 h 10000"/>
                  <a:gd name="connsiteX871" fmla="*/ 7388 w 10000"/>
                  <a:gd name="connsiteY871" fmla="*/ 8799 h 10000"/>
                  <a:gd name="connsiteX872" fmla="*/ 7396 w 10000"/>
                  <a:gd name="connsiteY872" fmla="*/ 8789 h 10000"/>
                  <a:gd name="connsiteX873" fmla="*/ 7404 w 10000"/>
                  <a:gd name="connsiteY873" fmla="*/ 8789 h 10000"/>
                  <a:gd name="connsiteX874" fmla="*/ 7421 w 10000"/>
                  <a:gd name="connsiteY874" fmla="*/ 8769 h 10000"/>
                  <a:gd name="connsiteX875" fmla="*/ 7443 w 10000"/>
                  <a:gd name="connsiteY875" fmla="*/ 8763 h 10000"/>
                  <a:gd name="connsiteX876" fmla="*/ 7452 w 10000"/>
                  <a:gd name="connsiteY876" fmla="*/ 8769 h 10000"/>
                  <a:gd name="connsiteX877" fmla="*/ 7468 w 10000"/>
                  <a:gd name="connsiteY877" fmla="*/ 8769 h 10000"/>
                  <a:gd name="connsiteX878" fmla="*/ 7499 w 10000"/>
                  <a:gd name="connsiteY878" fmla="*/ 8763 h 10000"/>
                  <a:gd name="connsiteX879" fmla="*/ 7526 w 10000"/>
                  <a:gd name="connsiteY879" fmla="*/ 8763 h 10000"/>
                  <a:gd name="connsiteX880" fmla="*/ 7532 w 10000"/>
                  <a:gd name="connsiteY880" fmla="*/ 8763 h 10000"/>
                  <a:gd name="connsiteX881" fmla="*/ 7554 w 10000"/>
                  <a:gd name="connsiteY881" fmla="*/ 8744 h 10000"/>
                  <a:gd name="connsiteX882" fmla="*/ 7571 w 10000"/>
                  <a:gd name="connsiteY882" fmla="*/ 8731 h 10000"/>
                  <a:gd name="connsiteX883" fmla="*/ 7587 w 10000"/>
                  <a:gd name="connsiteY883" fmla="*/ 8711 h 10000"/>
                  <a:gd name="connsiteX884" fmla="*/ 7607 w 10000"/>
                  <a:gd name="connsiteY884" fmla="*/ 8711 h 10000"/>
                  <a:gd name="connsiteX885" fmla="*/ 7634 w 10000"/>
                  <a:gd name="connsiteY885" fmla="*/ 8705 h 10000"/>
                  <a:gd name="connsiteX886" fmla="*/ 7643 w 10000"/>
                  <a:gd name="connsiteY886" fmla="*/ 8682 h 10000"/>
                  <a:gd name="connsiteX887" fmla="*/ 7654 w 10000"/>
                  <a:gd name="connsiteY887" fmla="*/ 8666 h 10000"/>
                  <a:gd name="connsiteX888" fmla="*/ 7668 w 10000"/>
                  <a:gd name="connsiteY888" fmla="*/ 8666 h 10000"/>
                  <a:gd name="connsiteX889" fmla="*/ 7676 w 10000"/>
                  <a:gd name="connsiteY889" fmla="*/ 8682 h 10000"/>
                  <a:gd name="connsiteX890" fmla="*/ 7704 w 10000"/>
                  <a:gd name="connsiteY890" fmla="*/ 8669 h 10000"/>
                  <a:gd name="connsiteX891" fmla="*/ 7712 w 10000"/>
                  <a:gd name="connsiteY891" fmla="*/ 8669 h 10000"/>
                  <a:gd name="connsiteX892" fmla="*/ 7720 w 10000"/>
                  <a:gd name="connsiteY892" fmla="*/ 8669 h 10000"/>
                  <a:gd name="connsiteX893" fmla="*/ 7726 w 10000"/>
                  <a:gd name="connsiteY893" fmla="*/ 8656 h 10000"/>
                  <a:gd name="connsiteX894" fmla="*/ 7734 w 10000"/>
                  <a:gd name="connsiteY894" fmla="*/ 8650 h 10000"/>
                  <a:gd name="connsiteX895" fmla="*/ 7742 w 10000"/>
                  <a:gd name="connsiteY895" fmla="*/ 8650 h 10000"/>
                  <a:gd name="connsiteX896" fmla="*/ 7759 w 10000"/>
                  <a:gd name="connsiteY896" fmla="*/ 8650 h 10000"/>
                  <a:gd name="connsiteX897" fmla="*/ 7756 w 10000"/>
                  <a:gd name="connsiteY897" fmla="*/ 8630 h 10000"/>
                  <a:gd name="connsiteX898" fmla="*/ 7751 w 10000"/>
                  <a:gd name="connsiteY898" fmla="*/ 8627 h 10000"/>
                  <a:gd name="connsiteX899" fmla="*/ 7742 w 10000"/>
                  <a:gd name="connsiteY899" fmla="*/ 8620 h 10000"/>
                  <a:gd name="connsiteX900" fmla="*/ 7734 w 10000"/>
                  <a:gd name="connsiteY900" fmla="*/ 8591 h 10000"/>
                  <a:gd name="connsiteX901" fmla="*/ 7709 w 10000"/>
                  <a:gd name="connsiteY901" fmla="*/ 8582 h 10000"/>
                  <a:gd name="connsiteX902" fmla="*/ 7695 w 10000"/>
                  <a:gd name="connsiteY902" fmla="*/ 8578 h 10000"/>
                  <a:gd name="connsiteX903" fmla="*/ 7668 w 10000"/>
                  <a:gd name="connsiteY903" fmla="*/ 8562 h 10000"/>
                  <a:gd name="connsiteX904" fmla="*/ 7645 w 10000"/>
                  <a:gd name="connsiteY904" fmla="*/ 8552 h 10000"/>
                  <a:gd name="connsiteX905" fmla="*/ 7615 w 10000"/>
                  <a:gd name="connsiteY905" fmla="*/ 8543 h 10000"/>
                  <a:gd name="connsiteX906" fmla="*/ 7596 w 10000"/>
                  <a:gd name="connsiteY906" fmla="*/ 8527 h 10000"/>
                  <a:gd name="connsiteX907" fmla="*/ 7565 w 10000"/>
                  <a:gd name="connsiteY907" fmla="*/ 8494 h 10000"/>
                  <a:gd name="connsiteX908" fmla="*/ 7562 w 10000"/>
                  <a:gd name="connsiteY908" fmla="*/ 8475 h 10000"/>
                  <a:gd name="connsiteX909" fmla="*/ 7540 w 10000"/>
                  <a:gd name="connsiteY909" fmla="*/ 8455 h 10000"/>
                  <a:gd name="connsiteX910" fmla="*/ 7535 w 10000"/>
                  <a:gd name="connsiteY910" fmla="*/ 8446 h 10000"/>
                  <a:gd name="connsiteX911" fmla="*/ 7535 w 10000"/>
                  <a:gd name="connsiteY911" fmla="*/ 8420 h 10000"/>
                  <a:gd name="connsiteX912" fmla="*/ 7535 w 10000"/>
                  <a:gd name="connsiteY912" fmla="*/ 8391 h 10000"/>
                  <a:gd name="connsiteX913" fmla="*/ 7548 w 10000"/>
                  <a:gd name="connsiteY913" fmla="*/ 8345 h 10000"/>
                  <a:gd name="connsiteX914" fmla="*/ 7562 w 10000"/>
                  <a:gd name="connsiteY914" fmla="*/ 8319 h 10000"/>
                  <a:gd name="connsiteX915" fmla="*/ 7582 w 10000"/>
                  <a:gd name="connsiteY915" fmla="*/ 8310 h 10000"/>
                  <a:gd name="connsiteX916" fmla="*/ 7607 w 10000"/>
                  <a:gd name="connsiteY916" fmla="*/ 8300 h 10000"/>
                  <a:gd name="connsiteX917" fmla="*/ 7629 w 10000"/>
                  <a:gd name="connsiteY917" fmla="*/ 8300 h 10000"/>
                  <a:gd name="connsiteX918" fmla="*/ 7651 w 10000"/>
                  <a:gd name="connsiteY918" fmla="*/ 8297 h 10000"/>
                  <a:gd name="connsiteX919" fmla="*/ 7668 w 10000"/>
                  <a:gd name="connsiteY919" fmla="*/ 8280 h 10000"/>
                  <a:gd name="connsiteX920" fmla="*/ 7687 w 10000"/>
                  <a:gd name="connsiteY920" fmla="*/ 8267 h 10000"/>
                  <a:gd name="connsiteX921" fmla="*/ 7693 w 10000"/>
                  <a:gd name="connsiteY921" fmla="*/ 8261 h 10000"/>
                  <a:gd name="connsiteX922" fmla="*/ 7701 w 10000"/>
                  <a:gd name="connsiteY922" fmla="*/ 8248 h 10000"/>
                  <a:gd name="connsiteX923" fmla="*/ 7712 w 10000"/>
                  <a:gd name="connsiteY923" fmla="*/ 8238 h 10000"/>
                  <a:gd name="connsiteX924" fmla="*/ 7731 w 10000"/>
                  <a:gd name="connsiteY924" fmla="*/ 8222 h 10000"/>
                  <a:gd name="connsiteX925" fmla="*/ 7740 w 10000"/>
                  <a:gd name="connsiteY925" fmla="*/ 8206 h 10000"/>
                  <a:gd name="connsiteX926" fmla="*/ 7756 w 10000"/>
                  <a:gd name="connsiteY926" fmla="*/ 8183 h 10000"/>
                  <a:gd name="connsiteX927" fmla="*/ 7773 w 10000"/>
                  <a:gd name="connsiteY927" fmla="*/ 8177 h 10000"/>
                  <a:gd name="connsiteX928" fmla="*/ 7784 w 10000"/>
                  <a:gd name="connsiteY928" fmla="*/ 8183 h 10000"/>
                  <a:gd name="connsiteX929" fmla="*/ 7801 w 10000"/>
                  <a:gd name="connsiteY929" fmla="*/ 8174 h 10000"/>
                  <a:gd name="connsiteX930" fmla="*/ 7801 w 10000"/>
                  <a:gd name="connsiteY930" fmla="*/ 8157 h 10000"/>
                  <a:gd name="connsiteX931" fmla="*/ 7817 w 10000"/>
                  <a:gd name="connsiteY931" fmla="*/ 8164 h 10000"/>
                  <a:gd name="connsiteX932" fmla="*/ 7837 w 10000"/>
                  <a:gd name="connsiteY932" fmla="*/ 8164 h 10000"/>
                  <a:gd name="connsiteX933" fmla="*/ 7856 w 10000"/>
                  <a:gd name="connsiteY933" fmla="*/ 8164 h 10000"/>
                  <a:gd name="connsiteX934" fmla="*/ 7870 w 10000"/>
                  <a:gd name="connsiteY934" fmla="*/ 8167 h 10000"/>
                  <a:gd name="connsiteX935" fmla="*/ 7881 w 10000"/>
                  <a:gd name="connsiteY935" fmla="*/ 8174 h 10000"/>
                  <a:gd name="connsiteX936" fmla="*/ 7898 w 10000"/>
                  <a:gd name="connsiteY936" fmla="*/ 8187 h 10000"/>
                  <a:gd name="connsiteX937" fmla="*/ 7917 w 10000"/>
                  <a:gd name="connsiteY937" fmla="*/ 8187 h 10000"/>
                  <a:gd name="connsiteX938" fmla="*/ 7928 w 10000"/>
                  <a:gd name="connsiteY938" fmla="*/ 8157 h 10000"/>
                  <a:gd name="connsiteX939" fmla="*/ 7942 w 10000"/>
                  <a:gd name="connsiteY939" fmla="*/ 8157 h 10000"/>
                  <a:gd name="connsiteX940" fmla="*/ 7958 w 10000"/>
                  <a:gd name="connsiteY940" fmla="*/ 8164 h 10000"/>
                  <a:gd name="connsiteX941" fmla="*/ 7983 w 10000"/>
                  <a:gd name="connsiteY941" fmla="*/ 8144 h 10000"/>
                  <a:gd name="connsiteX942" fmla="*/ 8000 w 10000"/>
                  <a:gd name="connsiteY942" fmla="*/ 8109 h 10000"/>
                  <a:gd name="connsiteX943" fmla="*/ 7994 w 10000"/>
                  <a:gd name="connsiteY943" fmla="*/ 8093 h 10000"/>
                  <a:gd name="connsiteX944" fmla="*/ 7983 w 10000"/>
                  <a:gd name="connsiteY944" fmla="*/ 8070 h 10000"/>
                  <a:gd name="connsiteX945" fmla="*/ 7986 w 10000"/>
                  <a:gd name="connsiteY945" fmla="*/ 8063 h 10000"/>
                  <a:gd name="connsiteX946" fmla="*/ 7978 w 10000"/>
                  <a:gd name="connsiteY946" fmla="*/ 8044 h 10000"/>
                  <a:gd name="connsiteX947" fmla="*/ 7986 w 10000"/>
                  <a:gd name="connsiteY947" fmla="*/ 8002 h 10000"/>
                  <a:gd name="connsiteX948" fmla="*/ 7983 w 10000"/>
                  <a:gd name="connsiteY948" fmla="*/ 7947 h 10000"/>
                  <a:gd name="connsiteX949" fmla="*/ 7961 w 10000"/>
                  <a:gd name="connsiteY949" fmla="*/ 7931 h 10000"/>
                  <a:gd name="connsiteX950" fmla="*/ 7958 w 10000"/>
                  <a:gd name="connsiteY950" fmla="*/ 7898 h 10000"/>
                  <a:gd name="connsiteX951" fmla="*/ 7953 w 10000"/>
                  <a:gd name="connsiteY951" fmla="*/ 7856 h 10000"/>
                  <a:gd name="connsiteX952" fmla="*/ 7967 w 10000"/>
                  <a:gd name="connsiteY952" fmla="*/ 7837 h 10000"/>
                  <a:gd name="connsiteX953" fmla="*/ 7950 w 10000"/>
                  <a:gd name="connsiteY953" fmla="*/ 7824 h 10000"/>
                  <a:gd name="connsiteX954" fmla="*/ 7906 w 10000"/>
                  <a:gd name="connsiteY954" fmla="*/ 7814 h 10000"/>
                  <a:gd name="connsiteX955" fmla="*/ 7878 w 10000"/>
                  <a:gd name="connsiteY955" fmla="*/ 7814 h 10000"/>
                  <a:gd name="connsiteX956" fmla="*/ 7870 w 10000"/>
                  <a:gd name="connsiteY956" fmla="*/ 7795 h 10000"/>
                  <a:gd name="connsiteX957" fmla="*/ 7878 w 10000"/>
                  <a:gd name="connsiteY957" fmla="*/ 7778 h 10000"/>
                  <a:gd name="connsiteX958" fmla="*/ 7881 w 10000"/>
                  <a:gd name="connsiteY958" fmla="*/ 7775 h 10000"/>
                  <a:gd name="connsiteX959" fmla="*/ 7878 w 10000"/>
                  <a:gd name="connsiteY959" fmla="*/ 7743 h 10000"/>
                  <a:gd name="connsiteX960" fmla="*/ 7895 w 10000"/>
                  <a:gd name="connsiteY960" fmla="*/ 7733 h 10000"/>
                  <a:gd name="connsiteX961" fmla="*/ 7911 w 10000"/>
                  <a:gd name="connsiteY961" fmla="*/ 7710 h 10000"/>
                  <a:gd name="connsiteX962" fmla="*/ 7911 w 10000"/>
                  <a:gd name="connsiteY962" fmla="*/ 7665 h 10000"/>
                  <a:gd name="connsiteX963" fmla="*/ 7917 w 10000"/>
                  <a:gd name="connsiteY963" fmla="*/ 7600 h 10000"/>
                  <a:gd name="connsiteX964" fmla="*/ 7928 w 10000"/>
                  <a:gd name="connsiteY964" fmla="*/ 7581 h 10000"/>
                  <a:gd name="connsiteX965" fmla="*/ 7917 w 10000"/>
                  <a:gd name="connsiteY965" fmla="*/ 7474 h 10000"/>
                  <a:gd name="connsiteX966" fmla="*/ 7873 w 10000"/>
                  <a:gd name="connsiteY966" fmla="*/ 7335 h 10000"/>
                  <a:gd name="connsiteX967" fmla="*/ 7756 w 10000"/>
                  <a:gd name="connsiteY967" fmla="*/ 7050 h 10000"/>
                  <a:gd name="connsiteX968" fmla="*/ 7679 w 10000"/>
                  <a:gd name="connsiteY968" fmla="*/ 6839 h 10000"/>
                  <a:gd name="connsiteX969" fmla="*/ 7668 w 10000"/>
                  <a:gd name="connsiteY969" fmla="*/ 6823 h 10000"/>
                  <a:gd name="connsiteX970" fmla="*/ 7659 w 10000"/>
                  <a:gd name="connsiteY970" fmla="*/ 6768 h 10000"/>
                  <a:gd name="connsiteX971" fmla="*/ 7659 w 10000"/>
                  <a:gd name="connsiteY971" fmla="*/ 6739 h 10000"/>
                  <a:gd name="connsiteX972" fmla="*/ 7651 w 10000"/>
                  <a:gd name="connsiteY972" fmla="*/ 6713 h 10000"/>
                  <a:gd name="connsiteX973" fmla="*/ 7654 w 10000"/>
                  <a:gd name="connsiteY973" fmla="*/ 6684 h 10000"/>
                  <a:gd name="connsiteX974" fmla="*/ 7643 w 10000"/>
                  <a:gd name="connsiteY974" fmla="*/ 6626 h 10000"/>
                  <a:gd name="connsiteX975" fmla="*/ 7629 w 10000"/>
                  <a:gd name="connsiteY975" fmla="*/ 6600 h 10000"/>
                  <a:gd name="connsiteX976" fmla="*/ 7629 w 10000"/>
                  <a:gd name="connsiteY976" fmla="*/ 6580 h 10000"/>
                  <a:gd name="connsiteX977" fmla="*/ 7623 w 10000"/>
                  <a:gd name="connsiteY977" fmla="*/ 6541 h 10000"/>
                  <a:gd name="connsiteX978" fmla="*/ 7615 w 10000"/>
                  <a:gd name="connsiteY978" fmla="*/ 6522 h 10000"/>
                  <a:gd name="connsiteX979" fmla="*/ 7598 w 10000"/>
                  <a:gd name="connsiteY979" fmla="*/ 6509 h 10000"/>
                  <a:gd name="connsiteX980" fmla="*/ 7587 w 10000"/>
                  <a:gd name="connsiteY980" fmla="*/ 6493 h 10000"/>
                  <a:gd name="connsiteX981" fmla="*/ 7579 w 10000"/>
                  <a:gd name="connsiteY981" fmla="*/ 6464 h 10000"/>
                  <a:gd name="connsiteX982" fmla="*/ 7587 w 10000"/>
                  <a:gd name="connsiteY982" fmla="*/ 6438 h 10000"/>
                  <a:gd name="connsiteX983" fmla="*/ 7596 w 10000"/>
                  <a:gd name="connsiteY983" fmla="*/ 6425 h 10000"/>
                  <a:gd name="connsiteX984" fmla="*/ 7590 w 10000"/>
                  <a:gd name="connsiteY984" fmla="*/ 6396 h 10000"/>
                  <a:gd name="connsiteX985" fmla="*/ 7590 w 10000"/>
                  <a:gd name="connsiteY985" fmla="*/ 6373 h 10000"/>
                  <a:gd name="connsiteX986" fmla="*/ 7587 w 10000"/>
                  <a:gd name="connsiteY986" fmla="*/ 6354 h 10000"/>
                  <a:gd name="connsiteX987" fmla="*/ 7582 w 10000"/>
                  <a:gd name="connsiteY987" fmla="*/ 6344 h 10000"/>
                  <a:gd name="connsiteX988" fmla="*/ 7582 w 10000"/>
                  <a:gd name="connsiteY988" fmla="*/ 6324 h 10000"/>
                  <a:gd name="connsiteX989" fmla="*/ 7571 w 10000"/>
                  <a:gd name="connsiteY989" fmla="*/ 6302 h 10000"/>
                  <a:gd name="connsiteX990" fmla="*/ 7548 w 10000"/>
                  <a:gd name="connsiteY990" fmla="*/ 6256 h 10000"/>
                  <a:gd name="connsiteX991" fmla="*/ 7546 w 10000"/>
                  <a:gd name="connsiteY991" fmla="*/ 6218 h 10000"/>
                  <a:gd name="connsiteX992" fmla="*/ 7540 w 10000"/>
                  <a:gd name="connsiteY992" fmla="*/ 6159 h 10000"/>
                  <a:gd name="connsiteX993" fmla="*/ 7535 w 10000"/>
                  <a:gd name="connsiteY993" fmla="*/ 6114 h 10000"/>
                  <a:gd name="connsiteX994" fmla="*/ 7535 w 10000"/>
                  <a:gd name="connsiteY994" fmla="*/ 6088 h 10000"/>
                  <a:gd name="connsiteX995" fmla="*/ 7540 w 10000"/>
                  <a:gd name="connsiteY995" fmla="*/ 6049 h 10000"/>
                  <a:gd name="connsiteX996" fmla="*/ 7546 w 10000"/>
                  <a:gd name="connsiteY996" fmla="*/ 6004 h 10000"/>
                  <a:gd name="connsiteX997" fmla="*/ 7548 w 10000"/>
                  <a:gd name="connsiteY997" fmla="*/ 5965 h 10000"/>
                  <a:gd name="connsiteX998" fmla="*/ 7548 w 10000"/>
                  <a:gd name="connsiteY998" fmla="*/ 5946 h 10000"/>
                  <a:gd name="connsiteX999" fmla="*/ 7548 w 10000"/>
                  <a:gd name="connsiteY999" fmla="*/ 5933 h 10000"/>
                  <a:gd name="connsiteX1000" fmla="*/ 7548 w 10000"/>
                  <a:gd name="connsiteY1000" fmla="*/ 5910 h 10000"/>
                  <a:gd name="connsiteX1001" fmla="*/ 7548 w 10000"/>
                  <a:gd name="connsiteY1001" fmla="*/ 5897 h 10000"/>
                  <a:gd name="connsiteX1002" fmla="*/ 7546 w 10000"/>
                  <a:gd name="connsiteY1002" fmla="*/ 5871 h 10000"/>
                  <a:gd name="connsiteX1003" fmla="*/ 7535 w 10000"/>
                  <a:gd name="connsiteY1003" fmla="*/ 5839 h 10000"/>
                  <a:gd name="connsiteX1004" fmla="*/ 7524 w 10000"/>
                  <a:gd name="connsiteY1004" fmla="*/ 5797 h 10000"/>
                  <a:gd name="connsiteX1005" fmla="*/ 7518 w 10000"/>
                  <a:gd name="connsiteY1005" fmla="*/ 5767 h 10000"/>
                  <a:gd name="connsiteX1006" fmla="*/ 7515 w 10000"/>
                  <a:gd name="connsiteY1006" fmla="*/ 5745 h 10000"/>
                  <a:gd name="connsiteX1007" fmla="*/ 7501 w 10000"/>
                  <a:gd name="connsiteY1007" fmla="*/ 5683 h 10000"/>
                  <a:gd name="connsiteX1008" fmla="*/ 7490 w 10000"/>
                  <a:gd name="connsiteY1008" fmla="*/ 5631 h 10000"/>
                  <a:gd name="connsiteX1009" fmla="*/ 7482 w 10000"/>
                  <a:gd name="connsiteY1009" fmla="*/ 5593 h 10000"/>
                  <a:gd name="connsiteX1010" fmla="*/ 7476 w 10000"/>
                  <a:gd name="connsiteY1010" fmla="*/ 5570 h 10000"/>
                  <a:gd name="connsiteX1011" fmla="*/ 7476 w 10000"/>
                  <a:gd name="connsiteY1011" fmla="*/ 5528 h 10000"/>
                  <a:gd name="connsiteX1012" fmla="*/ 7482 w 10000"/>
                  <a:gd name="connsiteY1012" fmla="*/ 5502 h 10000"/>
                  <a:gd name="connsiteX1013" fmla="*/ 7490 w 10000"/>
                  <a:gd name="connsiteY1013" fmla="*/ 5489 h 10000"/>
                  <a:gd name="connsiteX1014" fmla="*/ 7499 w 10000"/>
                  <a:gd name="connsiteY1014" fmla="*/ 5479 h 10000"/>
                  <a:gd name="connsiteX1015" fmla="*/ 7493 w 10000"/>
                  <a:gd name="connsiteY1015" fmla="*/ 5427 h 10000"/>
                  <a:gd name="connsiteX1016" fmla="*/ 7501 w 10000"/>
                  <a:gd name="connsiteY1016" fmla="*/ 5415 h 10000"/>
                  <a:gd name="connsiteX1017" fmla="*/ 7510 w 10000"/>
                  <a:gd name="connsiteY1017" fmla="*/ 5398 h 10000"/>
                  <a:gd name="connsiteX1018" fmla="*/ 7515 w 10000"/>
                  <a:gd name="connsiteY1018" fmla="*/ 5379 h 10000"/>
                  <a:gd name="connsiteX1019" fmla="*/ 7526 w 10000"/>
                  <a:gd name="connsiteY1019" fmla="*/ 5366 h 10000"/>
                  <a:gd name="connsiteX1020" fmla="*/ 7518 w 10000"/>
                  <a:gd name="connsiteY1020" fmla="*/ 5350 h 10000"/>
                  <a:gd name="connsiteX1021" fmla="*/ 7518 w 10000"/>
                  <a:gd name="connsiteY1021" fmla="*/ 5330 h 10000"/>
                  <a:gd name="connsiteX1022" fmla="*/ 7526 w 10000"/>
                  <a:gd name="connsiteY1022" fmla="*/ 5311 h 10000"/>
                  <a:gd name="connsiteX1023" fmla="*/ 7540 w 10000"/>
                  <a:gd name="connsiteY1023" fmla="*/ 5291 h 10000"/>
                  <a:gd name="connsiteX1024" fmla="*/ 7540 w 10000"/>
                  <a:gd name="connsiteY1024" fmla="*/ 5266 h 10000"/>
                  <a:gd name="connsiteX1025" fmla="*/ 7540 w 10000"/>
                  <a:gd name="connsiteY1025" fmla="*/ 5256 h 10000"/>
                  <a:gd name="connsiteX1026" fmla="*/ 7524 w 10000"/>
                  <a:gd name="connsiteY1026" fmla="*/ 5233 h 10000"/>
                  <a:gd name="connsiteX1027" fmla="*/ 7515 w 10000"/>
                  <a:gd name="connsiteY1027" fmla="*/ 5217 h 10000"/>
                  <a:gd name="connsiteX1028" fmla="*/ 7490 w 10000"/>
                  <a:gd name="connsiteY1028" fmla="*/ 5178 h 10000"/>
                  <a:gd name="connsiteX1029" fmla="*/ 7474 w 10000"/>
                  <a:gd name="connsiteY1029" fmla="*/ 5162 h 10000"/>
                  <a:gd name="connsiteX1030" fmla="*/ 7457 w 10000"/>
                  <a:gd name="connsiteY1030" fmla="*/ 5120 h 10000"/>
                  <a:gd name="connsiteX1031" fmla="*/ 7421 w 10000"/>
                  <a:gd name="connsiteY1031" fmla="*/ 5087 h 10000"/>
                  <a:gd name="connsiteX1032" fmla="*/ 7380 w 10000"/>
                  <a:gd name="connsiteY1032" fmla="*/ 5068 h 10000"/>
                  <a:gd name="connsiteX1033" fmla="*/ 7355 w 10000"/>
                  <a:gd name="connsiteY1033" fmla="*/ 5058 h 10000"/>
                  <a:gd name="connsiteX1034" fmla="*/ 7332 w 10000"/>
                  <a:gd name="connsiteY1034" fmla="*/ 5049 h 10000"/>
                  <a:gd name="connsiteX1035" fmla="*/ 7305 w 10000"/>
                  <a:gd name="connsiteY1035" fmla="*/ 5016 h 10000"/>
                  <a:gd name="connsiteX1036" fmla="*/ 7305 w 10000"/>
                  <a:gd name="connsiteY1036" fmla="*/ 5000 h 10000"/>
                  <a:gd name="connsiteX1037" fmla="*/ 7296 w 10000"/>
                  <a:gd name="connsiteY1037" fmla="*/ 4971 h 10000"/>
                  <a:gd name="connsiteX1038" fmla="*/ 7288 w 10000"/>
                  <a:gd name="connsiteY1038" fmla="*/ 4945 h 10000"/>
                  <a:gd name="connsiteX1039" fmla="*/ 7280 w 10000"/>
                  <a:gd name="connsiteY1039" fmla="*/ 4916 h 10000"/>
                  <a:gd name="connsiteX1040" fmla="*/ 7291 w 10000"/>
                  <a:gd name="connsiteY1040" fmla="*/ 4887 h 10000"/>
                  <a:gd name="connsiteX1041" fmla="*/ 7291 w 10000"/>
                  <a:gd name="connsiteY1041" fmla="*/ 4858 h 10000"/>
                  <a:gd name="connsiteX1042" fmla="*/ 7271 w 10000"/>
                  <a:gd name="connsiteY1042" fmla="*/ 4819 h 10000"/>
                  <a:gd name="connsiteX1043" fmla="*/ 7255 w 10000"/>
                  <a:gd name="connsiteY1043" fmla="*/ 4828 h 10000"/>
                  <a:gd name="connsiteX1044" fmla="*/ 7235 w 10000"/>
                  <a:gd name="connsiteY1044" fmla="*/ 4841 h 10000"/>
                  <a:gd name="connsiteX1045" fmla="*/ 7216 w 10000"/>
                  <a:gd name="connsiteY1045" fmla="*/ 4867 h 10000"/>
                  <a:gd name="connsiteX1046" fmla="*/ 7191 w 10000"/>
                  <a:gd name="connsiteY1046" fmla="*/ 4870 h 10000"/>
                  <a:gd name="connsiteX1047" fmla="*/ 7155 w 10000"/>
                  <a:gd name="connsiteY1047" fmla="*/ 4887 h 10000"/>
                  <a:gd name="connsiteX1048" fmla="*/ 7122 w 10000"/>
                  <a:gd name="connsiteY1048" fmla="*/ 4893 h 10000"/>
                  <a:gd name="connsiteX1049" fmla="*/ 7105 w 10000"/>
                  <a:gd name="connsiteY1049" fmla="*/ 4896 h 10000"/>
                  <a:gd name="connsiteX1050" fmla="*/ 7094 w 10000"/>
                  <a:gd name="connsiteY1050" fmla="*/ 4916 h 10000"/>
                  <a:gd name="connsiteX1051" fmla="*/ 7080 w 10000"/>
                  <a:gd name="connsiteY1051" fmla="*/ 4903 h 10000"/>
                  <a:gd name="connsiteX1052" fmla="*/ 7072 w 10000"/>
                  <a:gd name="connsiteY1052" fmla="*/ 4851 h 10000"/>
                  <a:gd name="connsiteX1053" fmla="*/ 7042 w 10000"/>
                  <a:gd name="connsiteY1053" fmla="*/ 4819 h 10000"/>
                  <a:gd name="connsiteX1054" fmla="*/ 7030 w 10000"/>
                  <a:gd name="connsiteY1054" fmla="*/ 4780 h 10000"/>
                  <a:gd name="connsiteX1055" fmla="*/ 7039 w 10000"/>
                  <a:gd name="connsiteY1055" fmla="*/ 4757 h 10000"/>
                  <a:gd name="connsiteX1056" fmla="*/ 7047 w 10000"/>
                  <a:gd name="connsiteY1056" fmla="*/ 4744 h 10000"/>
                  <a:gd name="connsiteX1057" fmla="*/ 7022 w 10000"/>
                  <a:gd name="connsiteY1057" fmla="*/ 4725 h 10000"/>
                  <a:gd name="connsiteX1058" fmla="*/ 7000 w 10000"/>
                  <a:gd name="connsiteY1058" fmla="*/ 4715 h 10000"/>
                  <a:gd name="connsiteX1059" fmla="*/ 6975 w 10000"/>
                  <a:gd name="connsiteY1059" fmla="*/ 4709 h 10000"/>
                  <a:gd name="connsiteX1060" fmla="*/ 6945 w 10000"/>
                  <a:gd name="connsiteY1060" fmla="*/ 4696 h 10000"/>
                  <a:gd name="connsiteX1061" fmla="*/ 6953 w 10000"/>
                  <a:gd name="connsiteY1061" fmla="*/ 4679 h 10000"/>
                  <a:gd name="connsiteX1062" fmla="*/ 6961 w 10000"/>
                  <a:gd name="connsiteY1062" fmla="*/ 4660 h 10000"/>
                  <a:gd name="connsiteX1063" fmla="*/ 6983 w 10000"/>
                  <a:gd name="connsiteY1063" fmla="*/ 4644 h 10000"/>
                  <a:gd name="connsiteX1064" fmla="*/ 7014 w 10000"/>
                  <a:gd name="connsiteY1064" fmla="*/ 4634 h 10000"/>
                  <a:gd name="connsiteX1065" fmla="*/ 7025 w 10000"/>
                  <a:gd name="connsiteY1065" fmla="*/ 4615 h 10000"/>
                  <a:gd name="connsiteX1066" fmla="*/ 7047 w 10000"/>
                  <a:gd name="connsiteY1066" fmla="*/ 4582 h 10000"/>
                  <a:gd name="connsiteX1067" fmla="*/ 7069 w 10000"/>
                  <a:gd name="connsiteY1067" fmla="*/ 4563 h 10000"/>
                  <a:gd name="connsiteX1068" fmla="*/ 7078 w 10000"/>
                  <a:gd name="connsiteY1068" fmla="*/ 4553 h 10000"/>
                  <a:gd name="connsiteX1069" fmla="*/ 7097 w 10000"/>
                  <a:gd name="connsiteY1069" fmla="*/ 4527 h 10000"/>
                  <a:gd name="connsiteX1070" fmla="*/ 7122 w 10000"/>
                  <a:gd name="connsiteY1070" fmla="*/ 4517 h 10000"/>
                  <a:gd name="connsiteX1071" fmla="*/ 7139 w 10000"/>
                  <a:gd name="connsiteY1071" fmla="*/ 4488 h 10000"/>
                  <a:gd name="connsiteX1072" fmla="*/ 7147 w 10000"/>
                  <a:gd name="connsiteY1072" fmla="*/ 4459 h 10000"/>
                  <a:gd name="connsiteX1073" fmla="*/ 7161 w 10000"/>
                  <a:gd name="connsiteY1073" fmla="*/ 4440 h 10000"/>
                  <a:gd name="connsiteX1074" fmla="*/ 7177 w 10000"/>
                  <a:gd name="connsiteY1074" fmla="*/ 4430 h 10000"/>
                  <a:gd name="connsiteX1075" fmla="*/ 7202 w 10000"/>
                  <a:gd name="connsiteY1075" fmla="*/ 4407 h 10000"/>
                  <a:gd name="connsiteX1076" fmla="*/ 7224 w 10000"/>
                  <a:gd name="connsiteY1076" fmla="*/ 4417 h 10000"/>
                  <a:gd name="connsiteX1077" fmla="*/ 7241 w 10000"/>
                  <a:gd name="connsiteY1077" fmla="*/ 4404 h 10000"/>
                  <a:gd name="connsiteX1078" fmla="*/ 7263 w 10000"/>
                  <a:gd name="connsiteY1078" fmla="*/ 4398 h 10000"/>
                  <a:gd name="connsiteX1079" fmla="*/ 7283 w 10000"/>
                  <a:gd name="connsiteY1079" fmla="*/ 4424 h 10000"/>
                  <a:gd name="connsiteX1080" fmla="*/ 7305 w 10000"/>
                  <a:gd name="connsiteY1080" fmla="*/ 4433 h 10000"/>
                  <a:gd name="connsiteX1081" fmla="*/ 7332 w 10000"/>
                  <a:gd name="connsiteY1081" fmla="*/ 4443 h 10000"/>
                  <a:gd name="connsiteX1082" fmla="*/ 7380 w 10000"/>
                  <a:gd name="connsiteY1082" fmla="*/ 4398 h 10000"/>
                  <a:gd name="connsiteX1083" fmla="*/ 7404 w 10000"/>
                  <a:gd name="connsiteY1083" fmla="*/ 4378 h 10000"/>
                  <a:gd name="connsiteX1084" fmla="*/ 7418 w 10000"/>
                  <a:gd name="connsiteY1084" fmla="*/ 4369 h 10000"/>
                  <a:gd name="connsiteX1085" fmla="*/ 7443 w 10000"/>
                  <a:gd name="connsiteY1085" fmla="*/ 4356 h 10000"/>
                  <a:gd name="connsiteX1086" fmla="*/ 7460 w 10000"/>
                  <a:gd name="connsiteY1086" fmla="*/ 4385 h 10000"/>
                  <a:gd name="connsiteX1087" fmla="*/ 7460 w 10000"/>
                  <a:gd name="connsiteY1087" fmla="*/ 4404 h 10000"/>
                  <a:gd name="connsiteX1088" fmla="*/ 7499 w 10000"/>
                  <a:gd name="connsiteY1088" fmla="*/ 4417 h 10000"/>
                  <a:gd name="connsiteX1089" fmla="*/ 7515 w 10000"/>
                  <a:gd name="connsiteY1089" fmla="*/ 4414 h 10000"/>
                  <a:gd name="connsiteX1090" fmla="*/ 7565 w 10000"/>
                  <a:gd name="connsiteY1090" fmla="*/ 4385 h 10000"/>
                  <a:gd name="connsiteX1091" fmla="*/ 7579 w 10000"/>
                  <a:gd name="connsiteY1091" fmla="*/ 4346 h 10000"/>
                  <a:gd name="connsiteX1092" fmla="*/ 7582 w 10000"/>
                  <a:gd name="connsiteY1092" fmla="*/ 4317 h 10000"/>
                  <a:gd name="connsiteX1093" fmla="*/ 7590 w 10000"/>
                  <a:gd name="connsiteY1093" fmla="*/ 4301 h 10000"/>
                  <a:gd name="connsiteX1094" fmla="*/ 7612 w 10000"/>
                  <a:gd name="connsiteY1094" fmla="*/ 4271 h 10000"/>
                  <a:gd name="connsiteX1095" fmla="*/ 7623 w 10000"/>
                  <a:gd name="connsiteY1095" fmla="*/ 4262 h 10000"/>
                  <a:gd name="connsiteX1096" fmla="*/ 7634 w 10000"/>
                  <a:gd name="connsiteY1096" fmla="*/ 4245 h 10000"/>
                  <a:gd name="connsiteX1097" fmla="*/ 7645 w 10000"/>
                  <a:gd name="connsiteY1097" fmla="*/ 4265 h 10000"/>
                  <a:gd name="connsiteX1098" fmla="*/ 7670 w 10000"/>
                  <a:gd name="connsiteY1098" fmla="*/ 4284 h 10000"/>
                  <a:gd name="connsiteX1099" fmla="*/ 7701 w 10000"/>
                  <a:gd name="connsiteY1099" fmla="*/ 4275 h 10000"/>
                  <a:gd name="connsiteX1100" fmla="*/ 7717 w 10000"/>
                  <a:gd name="connsiteY1100" fmla="*/ 4275 h 10000"/>
                  <a:gd name="connsiteX1101" fmla="*/ 7740 w 10000"/>
                  <a:gd name="connsiteY1101" fmla="*/ 4284 h 10000"/>
                  <a:gd name="connsiteX1102" fmla="*/ 7767 w 10000"/>
                  <a:gd name="connsiteY1102" fmla="*/ 4284 h 10000"/>
                  <a:gd name="connsiteX1103" fmla="*/ 7895 w 10000"/>
                  <a:gd name="connsiteY1103" fmla="*/ 4207 h 10000"/>
                  <a:gd name="connsiteX1104" fmla="*/ 7895 w 10000"/>
                  <a:gd name="connsiteY1104" fmla="*/ 4187 h 10000"/>
                  <a:gd name="connsiteX1105" fmla="*/ 7895 w 10000"/>
                  <a:gd name="connsiteY1105" fmla="*/ 4171 h 10000"/>
                  <a:gd name="connsiteX1106" fmla="*/ 7903 w 10000"/>
                  <a:gd name="connsiteY1106" fmla="*/ 4148 h 10000"/>
                  <a:gd name="connsiteX1107" fmla="*/ 7917 w 10000"/>
                  <a:gd name="connsiteY1107" fmla="*/ 4158 h 10000"/>
                  <a:gd name="connsiteX1108" fmla="*/ 7967 w 10000"/>
                  <a:gd name="connsiteY1108" fmla="*/ 4203 h 10000"/>
                  <a:gd name="connsiteX1109" fmla="*/ 7994 w 10000"/>
                  <a:gd name="connsiteY1109" fmla="*/ 4203 h 10000"/>
                  <a:gd name="connsiteX1110" fmla="*/ 8064 w 10000"/>
                  <a:gd name="connsiteY1110" fmla="*/ 4242 h 10000"/>
                  <a:gd name="connsiteX1111" fmla="*/ 8083 w 10000"/>
                  <a:gd name="connsiteY1111" fmla="*/ 4245 h 10000"/>
                  <a:gd name="connsiteX1112" fmla="*/ 8105 w 10000"/>
                  <a:gd name="connsiteY1112" fmla="*/ 4226 h 10000"/>
                  <a:gd name="connsiteX1113" fmla="*/ 8136 w 10000"/>
                  <a:gd name="connsiteY1113" fmla="*/ 4187 h 10000"/>
                  <a:gd name="connsiteX1114" fmla="*/ 8161 w 10000"/>
                  <a:gd name="connsiteY1114" fmla="*/ 4168 h 10000"/>
                  <a:gd name="connsiteX1115" fmla="*/ 8172 w 10000"/>
                  <a:gd name="connsiteY1115" fmla="*/ 4161 h 10000"/>
                  <a:gd name="connsiteX1116" fmla="*/ 8208 w 10000"/>
                  <a:gd name="connsiteY1116" fmla="*/ 4168 h 10000"/>
                  <a:gd name="connsiteX1117" fmla="*/ 8235 w 10000"/>
                  <a:gd name="connsiteY1117" fmla="*/ 4168 h 10000"/>
                  <a:gd name="connsiteX1118" fmla="*/ 8258 w 10000"/>
                  <a:gd name="connsiteY1118" fmla="*/ 4152 h 10000"/>
                  <a:gd name="connsiteX1119" fmla="*/ 8283 w 10000"/>
                  <a:gd name="connsiteY1119" fmla="*/ 4152 h 10000"/>
                  <a:gd name="connsiteX1120" fmla="*/ 8299 w 10000"/>
                  <a:gd name="connsiteY1120" fmla="*/ 4132 h 10000"/>
                  <a:gd name="connsiteX1121" fmla="*/ 8316 w 10000"/>
                  <a:gd name="connsiteY1121" fmla="*/ 4113 h 10000"/>
                  <a:gd name="connsiteX1122" fmla="*/ 8330 w 10000"/>
                  <a:gd name="connsiteY1122" fmla="*/ 4084 h 10000"/>
                  <a:gd name="connsiteX1123" fmla="*/ 8341 w 10000"/>
                  <a:gd name="connsiteY1123" fmla="*/ 4058 h 10000"/>
                  <a:gd name="connsiteX1124" fmla="*/ 8349 w 10000"/>
                  <a:gd name="connsiteY1124" fmla="*/ 4064 h 10000"/>
                  <a:gd name="connsiteX1125" fmla="*/ 8366 w 10000"/>
                  <a:gd name="connsiteY1125" fmla="*/ 4067 h 10000"/>
                  <a:gd name="connsiteX1126" fmla="*/ 8374 w 10000"/>
                  <a:gd name="connsiteY1126" fmla="*/ 4084 h 10000"/>
                  <a:gd name="connsiteX1127" fmla="*/ 8402 w 10000"/>
                  <a:gd name="connsiteY1127" fmla="*/ 4054 h 10000"/>
                  <a:gd name="connsiteX1128" fmla="*/ 8427 w 10000"/>
                  <a:gd name="connsiteY1128" fmla="*/ 4028 h 10000"/>
                  <a:gd name="connsiteX1129" fmla="*/ 8438 w 10000"/>
                  <a:gd name="connsiteY1129" fmla="*/ 4025 h 10000"/>
                  <a:gd name="connsiteX1130" fmla="*/ 8468 w 10000"/>
                  <a:gd name="connsiteY1130" fmla="*/ 4006 h 10000"/>
                  <a:gd name="connsiteX1131" fmla="*/ 8485 w 10000"/>
                  <a:gd name="connsiteY1131" fmla="*/ 3999 h 10000"/>
                  <a:gd name="connsiteX1132" fmla="*/ 8493 w 10000"/>
                  <a:gd name="connsiteY1132" fmla="*/ 4025 h 10000"/>
                  <a:gd name="connsiteX1133" fmla="*/ 8515 w 10000"/>
                  <a:gd name="connsiteY1133" fmla="*/ 4028 h 10000"/>
                  <a:gd name="connsiteX1134" fmla="*/ 8543 w 10000"/>
                  <a:gd name="connsiteY1134" fmla="*/ 4009 h 10000"/>
                  <a:gd name="connsiteX1135" fmla="*/ 8551 w 10000"/>
                  <a:gd name="connsiteY1135" fmla="*/ 3990 h 10000"/>
                  <a:gd name="connsiteX1136" fmla="*/ 8582 w 10000"/>
                  <a:gd name="connsiteY1136" fmla="*/ 3977 h 10000"/>
                  <a:gd name="connsiteX1137" fmla="*/ 8596 w 10000"/>
                  <a:gd name="connsiteY1137" fmla="*/ 3977 h 10000"/>
                  <a:gd name="connsiteX1138" fmla="*/ 8607 w 10000"/>
                  <a:gd name="connsiteY1138" fmla="*/ 3980 h 10000"/>
                  <a:gd name="connsiteX1139" fmla="*/ 8645 w 10000"/>
                  <a:gd name="connsiteY1139" fmla="*/ 3970 h 10000"/>
                  <a:gd name="connsiteX1140" fmla="*/ 8654 w 10000"/>
                  <a:gd name="connsiteY1140" fmla="*/ 3951 h 10000"/>
                  <a:gd name="connsiteX1141" fmla="*/ 8670 w 10000"/>
                  <a:gd name="connsiteY1141" fmla="*/ 3935 h 10000"/>
                  <a:gd name="connsiteX1142" fmla="*/ 8695 w 10000"/>
                  <a:gd name="connsiteY1142" fmla="*/ 3935 h 10000"/>
                  <a:gd name="connsiteX1143" fmla="*/ 8704 w 10000"/>
                  <a:gd name="connsiteY1143" fmla="*/ 3951 h 10000"/>
                  <a:gd name="connsiteX1144" fmla="*/ 8717 w 10000"/>
                  <a:gd name="connsiteY1144" fmla="*/ 3964 h 10000"/>
                  <a:gd name="connsiteX1145" fmla="*/ 8751 w 10000"/>
                  <a:gd name="connsiteY1145" fmla="*/ 3951 h 10000"/>
                  <a:gd name="connsiteX1146" fmla="*/ 8776 w 10000"/>
                  <a:gd name="connsiteY1146" fmla="*/ 3935 h 10000"/>
                  <a:gd name="connsiteX1147" fmla="*/ 8798 w 10000"/>
                  <a:gd name="connsiteY1147" fmla="*/ 3925 h 10000"/>
                  <a:gd name="connsiteX1148" fmla="*/ 8806 w 10000"/>
                  <a:gd name="connsiteY1148" fmla="*/ 3892 h 10000"/>
                  <a:gd name="connsiteX1149" fmla="*/ 8814 w 10000"/>
                  <a:gd name="connsiteY1149" fmla="*/ 3876 h 10000"/>
                  <a:gd name="connsiteX1150" fmla="*/ 8839 w 10000"/>
                  <a:gd name="connsiteY1150" fmla="*/ 3873 h 10000"/>
                  <a:gd name="connsiteX1151" fmla="*/ 8842 w 10000"/>
                  <a:gd name="connsiteY1151" fmla="*/ 3876 h 10000"/>
                  <a:gd name="connsiteX1152" fmla="*/ 8856 w 10000"/>
                  <a:gd name="connsiteY1152" fmla="*/ 3863 h 10000"/>
                  <a:gd name="connsiteX1153" fmla="*/ 8856 w 10000"/>
                  <a:gd name="connsiteY1153" fmla="*/ 3841 h 10000"/>
                  <a:gd name="connsiteX1154" fmla="*/ 8870 w 10000"/>
                  <a:gd name="connsiteY1154" fmla="*/ 3821 h 10000"/>
                  <a:gd name="connsiteX1155" fmla="*/ 8903 w 10000"/>
                  <a:gd name="connsiteY1155" fmla="*/ 3802 h 10000"/>
                  <a:gd name="connsiteX1156" fmla="*/ 8914 w 10000"/>
                  <a:gd name="connsiteY1156" fmla="*/ 3782 h 10000"/>
                  <a:gd name="connsiteX1157" fmla="*/ 8939 w 10000"/>
                  <a:gd name="connsiteY1157" fmla="*/ 3782 h 10000"/>
                  <a:gd name="connsiteX1158" fmla="*/ 8961 w 10000"/>
                  <a:gd name="connsiteY1158" fmla="*/ 3779 h 10000"/>
                  <a:gd name="connsiteX1159" fmla="*/ 8983 w 10000"/>
                  <a:gd name="connsiteY1159" fmla="*/ 3760 h 10000"/>
                  <a:gd name="connsiteX1160" fmla="*/ 9003 w 10000"/>
                  <a:gd name="connsiteY1160" fmla="*/ 3763 h 10000"/>
                  <a:gd name="connsiteX1161" fmla="*/ 9019 w 10000"/>
                  <a:gd name="connsiteY1161" fmla="*/ 3779 h 10000"/>
                  <a:gd name="connsiteX1162" fmla="*/ 9050 w 10000"/>
                  <a:gd name="connsiteY1162" fmla="*/ 3812 h 10000"/>
                  <a:gd name="connsiteX1163" fmla="*/ 9080 w 10000"/>
                  <a:gd name="connsiteY1163" fmla="*/ 3831 h 10000"/>
                  <a:gd name="connsiteX1164" fmla="*/ 9097 w 10000"/>
                  <a:gd name="connsiteY1164" fmla="*/ 3867 h 10000"/>
                  <a:gd name="connsiteX1165" fmla="*/ 9114 w 10000"/>
                  <a:gd name="connsiteY1165" fmla="*/ 3902 h 10000"/>
                  <a:gd name="connsiteX1166" fmla="*/ 9122 w 10000"/>
                  <a:gd name="connsiteY1166" fmla="*/ 3935 h 10000"/>
                  <a:gd name="connsiteX1167" fmla="*/ 9125 w 10000"/>
                  <a:gd name="connsiteY1167" fmla="*/ 3964 h 10000"/>
                  <a:gd name="connsiteX1168" fmla="*/ 9130 w 10000"/>
                  <a:gd name="connsiteY1168" fmla="*/ 3999 h 10000"/>
                  <a:gd name="connsiteX1169" fmla="*/ 9130 w 10000"/>
                  <a:gd name="connsiteY1169" fmla="*/ 4054 h 10000"/>
                  <a:gd name="connsiteX1170" fmla="*/ 9155 w 10000"/>
                  <a:gd name="connsiteY1170" fmla="*/ 4093 h 10000"/>
                  <a:gd name="connsiteX1171" fmla="*/ 9169 w 10000"/>
                  <a:gd name="connsiteY1171" fmla="*/ 4090 h 10000"/>
                  <a:gd name="connsiteX1172" fmla="*/ 9211 w 10000"/>
                  <a:gd name="connsiteY1172" fmla="*/ 4077 h 10000"/>
                  <a:gd name="connsiteX1173" fmla="*/ 9244 w 10000"/>
                  <a:gd name="connsiteY1173" fmla="*/ 4077 h 10000"/>
                  <a:gd name="connsiteX1174" fmla="*/ 9252 w 10000"/>
                  <a:gd name="connsiteY1174" fmla="*/ 4103 h 10000"/>
                  <a:gd name="connsiteX1175" fmla="*/ 9258 w 10000"/>
                  <a:gd name="connsiteY1175" fmla="*/ 4148 h 10000"/>
                  <a:gd name="connsiteX1176" fmla="*/ 9269 w 10000"/>
                  <a:gd name="connsiteY1176" fmla="*/ 4158 h 10000"/>
                  <a:gd name="connsiteX1177" fmla="*/ 9294 w 10000"/>
                  <a:gd name="connsiteY1177" fmla="*/ 4158 h 10000"/>
                  <a:gd name="connsiteX1178" fmla="*/ 9319 w 10000"/>
                  <a:gd name="connsiteY1178" fmla="*/ 4168 h 10000"/>
                  <a:gd name="connsiteX1179" fmla="*/ 9346 w 10000"/>
                  <a:gd name="connsiteY1179" fmla="*/ 4190 h 10000"/>
                  <a:gd name="connsiteX1180" fmla="*/ 9357 w 10000"/>
                  <a:gd name="connsiteY1180" fmla="*/ 4168 h 10000"/>
                  <a:gd name="connsiteX1181" fmla="*/ 9371 w 10000"/>
                  <a:gd name="connsiteY1181" fmla="*/ 4132 h 10000"/>
                  <a:gd name="connsiteX1182" fmla="*/ 9391 w 10000"/>
                  <a:gd name="connsiteY1182" fmla="*/ 4113 h 10000"/>
                  <a:gd name="connsiteX1183" fmla="*/ 9407 w 10000"/>
                  <a:gd name="connsiteY1183" fmla="*/ 4103 h 10000"/>
                  <a:gd name="connsiteX1184" fmla="*/ 9435 w 10000"/>
                  <a:gd name="connsiteY1184" fmla="*/ 4100 h 10000"/>
                  <a:gd name="connsiteX1185" fmla="*/ 9460 w 10000"/>
                  <a:gd name="connsiteY1185" fmla="*/ 4084 h 10000"/>
                  <a:gd name="connsiteX1186" fmla="*/ 9485 w 10000"/>
                  <a:gd name="connsiteY1186" fmla="*/ 4067 h 10000"/>
                  <a:gd name="connsiteX1187" fmla="*/ 9496 w 10000"/>
                  <a:gd name="connsiteY1187" fmla="*/ 4054 h 10000"/>
                  <a:gd name="connsiteX1188" fmla="*/ 9526 w 10000"/>
                  <a:gd name="connsiteY1188" fmla="*/ 4048 h 10000"/>
                  <a:gd name="connsiteX1189" fmla="*/ 9557 w 10000"/>
                  <a:gd name="connsiteY1189" fmla="*/ 4038 h 10000"/>
                  <a:gd name="connsiteX1190" fmla="*/ 9584 w 10000"/>
                  <a:gd name="connsiteY1190" fmla="*/ 4019 h 10000"/>
                  <a:gd name="connsiteX1191" fmla="*/ 9623 w 10000"/>
                  <a:gd name="connsiteY1191" fmla="*/ 4016 h 10000"/>
                  <a:gd name="connsiteX1192" fmla="*/ 9648 w 10000"/>
                  <a:gd name="connsiteY1192" fmla="*/ 4009 h 10000"/>
                  <a:gd name="connsiteX1193" fmla="*/ 9673 w 10000"/>
                  <a:gd name="connsiteY1193" fmla="*/ 4019 h 10000"/>
                  <a:gd name="connsiteX1194" fmla="*/ 9712 w 10000"/>
                  <a:gd name="connsiteY1194" fmla="*/ 4038 h 10000"/>
                  <a:gd name="connsiteX1195" fmla="*/ 9742 w 10000"/>
                  <a:gd name="connsiteY1195" fmla="*/ 4074 h 10000"/>
                  <a:gd name="connsiteX1196" fmla="*/ 9776 w 10000"/>
                  <a:gd name="connsiteY1196" fmla="*/ 4093 h 10000"/>
                  <a:gd name="connsiteX1197" fmla="*/ 9814 w 10000"/>
                  <a:gd name="connsiteY1197" fmla="*/ 4109 h 10000"/>
                  <a:gd name="connsiteX1198" fmla="*/ 9859 w 10000"/>
                  <a:gd name="connsiteY1198" fmla="*/ 4119 h 10000"/>
                  <a:gd name="connsiteX1199" fmla="*/ 9898 w 10000"/>
                  <a:gd name="connsiteY1199" fmla="*/ 4122 h 10000"/>
                  <a:gd name="connsiteX1200" fmla="*/ 9931 w 10000"/>
                  <a:gd name="connsiteY1200" fmla="*/ 4109 h 10000"/>
                  <a:gd name="connsiteX1201" fmla="*/ 9956 w 10000"/>
                  <a:gd name="connsiteY1201" fmla="*/ 4100 h 10000"/>
                  <a:gd name="connsiteX1202" fmla="*/ 9981 w 10000"/>
                  <a:gd name="connsiteY1202" fmla="*/ 4067 h 10000"/>
                  <a:gd name="connsiteX1203" fmla="*/ 9994 w 10000"/>
                  <a:gd name="connsiteY1203" fmla="*/ 4035 h 10000"/>
                  <a:gd name="connsiteX1204" fmla="*/ 10000 w 10000"/>
                  <a:gd name="connsiteY1204" fmla="*/ 3996 h 10000"/>
                  <a:gd name="connsiteX1205" fmla="*/ 9994 w 10000"/>
                  <a:gd name="connsiteY1205" fmla="*/ 3941 h 10000"/>
                  <a:gd name="connsiteX1206" fmla="*/ 9986 w 10000"/>
                  <a:gd name="connsiteY1206" fmla="*/ 3905 h 10000"/>
                  <a:gd name="connsiteX1207" fmla="*/ 9981 w 10000"/>
                  <a:gd name="connsiteY1207" fmla="*/ 3857 h 10000"/>
                  <a:gd name="connsiteX1208" fmla="*/ 9989 w 10000"/>
                  <a:gd name="connsiteY1208" fmla="*/ 3837 h 10000"/>
                  <a:gd name="connsiteX1209" fmla="*/ 9989 w 10000"/>
                  <a:gd name="connsiteY1209" fmla="*/ 3812 h 10000"/>
                  <a:gd name="connsiteX1210" fmla="*/ 9981 w 10000"/>
                  <a:gd name="connsiteY1210" fmla="*/ 3792 h 10000"/>
                  <a:gd name="connsiteX1211" fmla="*/ 9970 w 10000"/>
                  <a:gd name="connsiteY1211" fmla="*/ 3763 h 10000"/>
                  <a:gd name="connsiteX1212" fmla="*/ 9945 w 10000"/>
                  <a:gd name="connsiteY1212" fmla="*/ 3705 h 10000"/>
                  <a:gd name="connsiteX1213" fmla="*/ 9931 w 10000"/>
                  <a:gd name="connsiteY1213" fmla="*/ 3659 h 10000"/>
                  <a:gd name="connsiteX1214" fmla="*/ 9903 w 10000"/>
                  <a:gd name="connsiteY1214" fmla="*/ 3640 h 10000"/>
                  <a:gd name="connsiteX1215" fmla="*/ 9881 w 10000"/>
                  <a:gd name="connsiteY1215" fmla="*/ 3620 h 10000"/>
                  <a:gd name="connsiteX1216" fmla="*/ 9856 w 10000"/>
                  <a:gd name="connsiteY1216" fmla="*/ 3595 h 10000"/>
                  <a:gd name="connsiteX1217" fmla="*/ 9817 w 10000"/>
                  <a:gd name="connsiteY1217" fmla="*/ 3562 h 10000"/>
                  <a:gd name="connsiteX1218" fmla="*/ 9795 w 10000"/>
                  <a:gd name="connsiteY1218" fmla="*/ 3546 h 10000"/>
                  <a:gd name="connsiteX1219" fmla="*/ 9778 w 10000"/>
                  <a:gd name="connsiteY1219" fmla="*/ 3527 h 10000"/>
                  <a:gd name="connsiteX1220" fmla="*/ 9745 w 10000"/>
                  <a:gd name="connsiteY1220" fmla="*/ 3501 h 10000"/>
                  <a:gd name="connsiteX1221" fmla="*/ 9726 w 10000"/>
                  <a:gd name="connsiteY1221" fmla="*/ 3488 h 10000"/>
                  <a:gd name="connsiteX1222" fmla="*/ 9704 w 10000"/>
                  <a:gd name="connsiteY1222" fmla="*/ 3472 h 10000"/>
                  <a:gd name="connsiteX1223" fmla="*/ 9695 w 10000"/>
                  <a:gd name="connsiteY1223" fmla="*/ 3468 h 10000"/>
                  <a:gd name="connsiteX1224" fmla="*/ 9690 w 10000"/>
                  <a:gd name="connsiteY1224" fmla="*/ 3459 h 10000"/>
                  <a:gd name="connsiteX1225" fmla="*/ 9673 w 10000"/>
                  <a:gd name="connsiteY1225" fmla="*/ 3449 h 10000"/>
                  <a:gd name="connsiteX1226" fmla="*/ 9665 w 10000"/>
                  <a:gd name="connsiteY1226" fmla="*/ 3442 h 10000"/>
                  <a:gd name="connsiteX1227" fmla="*/ 9654 w 10000"/>
                  <a:gd name="connsiteY1227" fmla="*/ 3449 h 10000"/>
                  <a:gd name="connsiteX1228" fmla="*/ 9521 w 10000"/>
                  <a:gd name="connsiteY1228" fmla="*/ 3394 h 10000"/>
                  <a:gd name="connsiteX1229" fmla="*/ 9510 w 10000"/>
                  <a:gd name="connsiteY1229" fmla="*/ 3368 h 10000"/>
                  <a:gd name="connsiteX1230" fmla="*/ 9496 w 10000"/>
                  <a:gd name="connsiteY1230" fmla="*/ 3287 h 10000"/>
                  <a:gd name="connsiteX1231" fmla="*/ 9488 w 10000"/>
                  <a:gd name="connsiteY1231" fmla="*/ 3216 h 10000"/>
                  <a:gd name="connsiteX1232" fmla="*/ 9493 w 10000"/>
                  <a:gd name="connsiteY1232" fmla="*/ 3174 h 10000"/>
                  <a:gd name="connsiteX1233" fmla="*/ 9501 w 10000"/>
                  <a:gd name="connsiteY1233" fmla="*/ 3128 h 10000"/>
                  <a:gd name="connsiteX1234" fmla="*/ 9488 w 10000"/>
                  <a:gd name="connsiteY1234" fmla="*/ 3025 h 10000"/>
                  <a:gd name="connsiteX1235" fmla="*/ 9446 w 10000"/>
                  <a:gd name="connsiteY1235" fmla="*/ 2931 h 10000"/>
                  <a:gd name="connsiteX1236" fmla="*/ 9382 w 10000"/>
                  <a:gd name="connsiteY1236" fmla="*/ 2837 h 10000"/>
                  <a:gd name="connsiteX1237" fmla="*/ 9316 w 10000"/>
                  <a:gd name="connsiteY1237" fmla="*/ 2753 h 10000"/>
                  <a:gd name="connsiteX1238" fmla="*/ 9294 w 10000"/>
                  <a:gd name="connsiteY1238" fmla="*/ 2655 h 10000"/>
                  <a:gd name="connsiteX1239" fmla="*/ 9213 w 10000"/>
                  <a:gd name="connsiteY1239" fmla="*/ 2328 h 10000"/>
                  <a:gd name="connsiteX1240" fmla="*/ 9172 w 10000"/>
                  <a:gd name="connsiteY1240" fmla="*/ 2286 h 10000"/>
                  <a:gd name="connsiteX1241" fmla="*/ 9019 w 10000"/>
                  <a:gd name="connsiteY1241" fmla="*/ 2082 h 10000"/>
                  <a:gd name="connsiteX1242" fmla="*/ 8906 w 10000"/>
                  <a:gd name="connsiteY1242" fmla="*/ 1946 h 10000"/>
                  <a:gd name="connsiteX1243" fmla="*/ 8801 w 10000"/>
                  <a:gd name="connsiteY1243" fmla="*/ 1778 h 10000"/>
                  <a:gd name="connsiteX1244" fmla="*/ 8806 w 10000"/>
                  <a:gd name="connsiteY1244" fmla="*/ 1713 h 10000"/>
                  <a:gd name="connsiteX1245" fmla="*/ 8809 w 10000"/>
                  <a:gd name="connsiteY1245" fmla="*/ 1703 h 10000"/>
                  <a:gd name="connsiteX1246" fmla="*/ 8817 w 10000"/>
                  <a:gd name="connsiteY1246" fmla="*/ 1713 h 10000"/>
                  <a:gd name="connsiteX1247" fmla="*/ 8834 w 10000"/>
                  <a:gd name="connsiteY1247" fmla="*/ 1729 h 10000"/>
                  <a:gd name="connsiteX1248" fmla="*/ 8839 w 10000"/>
                  <a:gd name="connsiteY1248" fmla="*/ 1729 h 10000"/>
                  <a:gd name="connsiteX1249" fmla="*/ 8848 w 10000"/>
                  <a:gd name="connsiteY1249" fmla="*/ 1723 h 10000"/>
                  <a:gd name="connsiteX1250" fmla="*/ 8850 w 10000"/>
                  <a:gd name="connsiteY1250" fmla="*/ 1703 h 10000"/>
                  <a:gd name="connsiteX1251" fmla="*/ 8850 w 10000"/>
                  <a:gd name="connsiteY1251" fmla="*/ 1684 h 10000"/>
                  <a:gd name="connsiteX1252" fmla="*/ 8850 w 10000"/>
                  <a:gd name="connsiteY1252" fmla="*/ 1648 h 10000"/>
                  <a:gd name="connsiteX1253" fmla="*/ 8881 w 10000"/>
                  <a:gd name="connsiteY1253" fmla="*/ 1571 h 10000"/>
                  <a:gd name="connsiteX1254" fmla="*/ 8895 w 10000"/>
                  <a:gd name="connsiteY1254" fmla="*/ 1541 h 10000"/>
                  <a:gd name="connsiteX1255" fmla="*/ 8895 w 10000"/>
                  <a:gd name="connsiteY1255" fmla="*/ 1525 h 10000"/>
                  <a:gd name="connsiteX1256" fmla="*/ 8881 w 10000"/>
                  <a:gd name="connsiteY1256" fmla="*/ 1516 h 10000"/>
                  <a:gd name="connsiteX1257" fmla="*/ 8864 w 10000"/>
                  <a:gd name="connsiteY1257" fmla="*/ 1522 h 10000"/>
                  <a:gd name="connsiteX1258" fmla="*/ 8850 w 10000"/>
                  <a:gd name="connsiteY1258" fmla="*/ 1535 h 10000"/>
                  <a:gd name="connsiteX1259" fmla="*/ 8834 w 10000"/>
                  <a:gd name="connsiteY1259" fmla="*/ 1571 h 10000"/>
                  <a:gd name="connsiteX1260" fmla="*/ 8825 w 10000"/>
                  <a:gd name="connsiteY1260" fmla="*/ 1587 h 10000"/>
                  <a:gd name="connsiteX1261" fmla="*/ 8776 w 10000"/>
                  <a:gd name="connsiteY1261" fmla="*/ 1571 h 10000"/>
                  <a:gd name="connsiteX1262" fmla="*/ 8745 w 10000"/>
                  <a:gd name="connsiteY1262" fmla="*/ 1580 h 10000"/>
                  <a:gd name="connsiteX1263" fmla="*/ 8720 w 10000"/>
                  <a:gd name="connsiteY1263" fmla="*/ 1587 h 10000"/>
                  <a:gd name="connsiteX1264" fmla="*/ 8709 w 10000"/>
                  <a:gd name="connsiteY1264" fmla="*/ 1609 h 10000"/>
                  <a:gd name="connsiteX1265" fmla="*/ 8693 w 10000"/>
                  <a:gd name="connsiteY1265" fmla="*/ 1616 h 10000"/>
                  <a:gd name="connsiteX1266" fmla="*/ 8684 w 10000"/>
                  <a:gd name="connsiteY1266" fmla="*/ 1639 h 10000"/>
                  <a:gd name="connsiteX1267" fmla="*/ 8684 w 10000"/>
                  <a:gd name="connsiteY1267" fmla="*/ 1658 h 10000"/>
                  <a:gd name="connsiteX1268" fmla="*/ 8665 w 10000"/>
                  <a:gd name="connsiteY1268" fmla="*/ 1655 h 10000"/>
                  <a:gd name="connsiteX1269" fmla="*/ 8665 w 10000"/>
                  <a:gd name="connsiteY1269" fmla="*/ 1645 h 10000"/>
                  <a:gd name="connsiteX1270" fmla="*/ 8665 w 10000"/>
                  <a:gd name="connsiteY1270" fmla="*/ 1626 h 10000"/>
                  <a:gd name="connsiteX1271" fmla="*/ 8676 w 10000"/>
                  <a:gd name="connsiteY1271" fmla="*/ 1609 h 10000"/>
                  <a:gd name="connsiteX1272" fmla="*/ 8679 w 10000"/>
                  <a:gd name="connsiteY1272" fmla="*/ 1597 h 10000"/>
                  <a:gd name="connsiteX1273" fmla="*/ 8687 w 10000"/>
                  <a:gd name="connsiteY1273" fmla="*/ 1577 h 10000"/>
                  <a:gd name="connsiteX1274" fmla="*/ 8695 w 10000"/>
                  <a:gd name="connsiteY1274" fmla="*/ 1554 h 10000"/>
                  <a:gd name="connsiteX1275" fmla="*/ 8709 w 10000"/>
                  <a:gd name="connsiteY1275" fmla="*/ 1532 h 10000"/>
                  <a:gd name="connsiteX1276" fmla="*/ 8704 w 10000"/>
                  <a:gd name="connsiteY1276" fmla="*/ 1512 h 10000"/>
                  <a:gd name="connsiteX1277" fmla="*/ 8695 w 10000"/>
                  <a:gd name="connsiteY1277" fmla="*/ 1503 h 10000"/>
                  <a:gd name="connsiteX1278" fmla="*/ 8684 w 10000"/>
                  <a:gd name="connsiteY1278" fmla="*/ 1503 h 10000"/>
                  <a:gd name="connsiteX1279" fmla="*/ 8670 w 10000"/>
                  <a:gd name="connsiteY1279" fmla="*/ 1525 h 10000"/>
                  <a:gd name="connsiteX1280" fmla="*/ 8665 w 10000"/>
                  <a:gd name="connsiteY1280" fmla="*/ 1545 h 10000"/>
                  <a:gd name="connsiteX1281" fmla="*/ 8654 w 10000"/>
                  <a:gd name="connsiteY1281" fmla="*/ 1567 h 10000"/>
                  <a:gd name="connsiteX1282" fmla="*/ 8648 w 10000"/>
                  <a:gd name="connsiteY1282" fmla="*/ 1587 h 10000"/>
                  <a:gd name="connsiteX1283" fmla="*/ 8640 w 10000"/>
                  <a:gd name="connsiteY1283" fmla="*/ 1629 h 10000"/>
                  <a:gd name="connsiteX1284" fmla="*/ 8620 w 10000"/>
                  <a:gd name="connsiteY1284" fmla="*/ 1635 h 10000"/>
                  <a:gd name="connsiteX1285" fmla="*/ 8612 w 10000"/>
                  <a:gd name="connsiteY1285" fmla="*/ 1635 h 10000"/>
                  <a:gd name="connsiteX1286" fmla="*/ 8604 w 10000"/>
                  <a:gd name="connsiteY1286" fmla="*/ 1626 h 10000"/>
                  <a:gd name="connsiteX1287" fmla="*/ 8596 w 10000"/>
                  <a:gd name="connsiteY1287" fmla="*/ 1616 h 10000"/>
                  <a:gd name="connsiteX1288" fmla="*/ 8596 w 10000"/>
                  <a:gd name="connsiteY1288" fmla="*/ 1580 h 10000"/>
                  <a:gd name="connsiteX1289" fmla="*/ 8587 w 10000"/>
                  <a:gd name="connsiteY1289" fmla="*/ 1545 h 10000"/>
                  <a:gd name="connsiteX1290" fmla="*/ 8565 w 10000"/>
                  <a:gd name="connsiteY1290" fmla="*/ 1516 h 10000"/>
                  <a:gd name="connsiteX1291" fmla="*/ 8543 w 10000"/>
                  <a:gd name="connsiteY1291" fmla="*/ 1512 h 10000"/>
                  <a:gd name="connsiteX1292" fmla="*/ 8518 w 10000"/>
                  <a:gd name="connsiteY1292" fmla="*/ 1532 h 10000"/>
                  <a:gd name="connsiteX1293" fmla="*/ 8476 w 10000"/>
                  <a:gd name="connsiteY1293" fmla="*/ 1567 h 10000"/>
                  <a:gd name="connsiteX1294" fmla="*/ 8454 w 10000"/>
                  <a:gd name="connsiteY1294" fmla="*/ 1551 h 10000"/>
                  <a:gd name="connsiteX1295" fmla="*/ 8402 w 10000"/>
                  <a:gd name="connsiteY1295" fmla="*/ 1493 h 10000"/>
                  <a:gd name="connsiteX1296" fmla="*/ 8371 w 10000"/>
                  <a:gd name="connsiteY1296" fmla="*/ 1428 h 10000"/>
                  <a:gd name="connsiteX1297" fmla="*/ 8072 w 10000"/>
                  <a:gd name="connsiteY1297" fmla="*/ 1422 h 10000"/>
                  <a:gd name="connsiteX1298" fmla="*/ 7823 w 10000"/>
                  <a:gd name="connsiteY1298" fmla="*/ 1279 h 10000"/>
                  <a:gd name="connsiteX1299" fmla="*/ 7587 w 10000"/>
                  <a:gd name="connsiteY1299" fmla="*/ 1133 h 10000"/>
                  <a:gd name="connsiteX1300" fmla="*/ 7526 w 10000"/>
                  <a:gd name="connsiteY1300" fmla="*/ 1098 h 10000"/>
                  <a:gd name="connsiteX1301" fmla="*/ 7346 w 10000"/>
                  <a:gd name="connsiteY1301" fmla="*/ 991 h 10000"/>
                  <a:gd name="connsiteX1302" fmla="*/ 7321 w 10000"/>
                  <a:gd name="connsiteY1302" fmla="*/ 959 h 10000"/>
                  <a:gd name="connsiteX1303" fmla="*/ 7307 w 10000"/>
                  <a:gd name="connsiteY1303" fmla="*/ 871 h 10000"/>
                  <a:gd name="connsiteX1304" fmla="*/ 7224 w 10000"/>
                  <a:gd name="connsiteY1304" fmla="*/ 816 h 10000"/>
                  <a:gd name="connsiteX1305" fmla="*/ 7147 w 10000"/>
                  <a:gd name="connsiteY1305" fmla="*/ 787 h 10000"/>
                  <a:gd name="connsiteX1306" fmla="*/ 7080 w 10000"/>
                  <a:gd name="connsiteY1306" fmla="*/ 742 h 10000"/>
                  <a:gd name="connsiteX1307" fmla="*/ 7069 w 10000"/>
                  <a:gd name="connsiteY1307" fmla="*/ 767 h 10000"/>
                  <a:gd name="connsiteX1308" fmla="*/ 7033 w 10000"/>
                  <a:gd name="connsiteY1308" fmla="*/ 787 h 10000"/>
                  <a:gd name="connsiteX1309" fmla="*/ 6820 w 10000"/>
                  <a:gd name="connsiteY1309" fmla="*/ 878 h 10000"/>
                  <a:gd name="connsiteX1310" fmla="*/ 6726 w 10000"/>
                  <a:gd name="connsiteY1310" fmla="*/ 897 h 10000"/>
                  <a:gd name="connsiteX1311" fmla="*/ 6626 w 10000"/>
                  <a:gd name="connsiteY1311" fmla="*/ 955 h 10000"/>
                  <a:gd name="connsiteX1312" fmla="*/ 6582 w 10000"/>
                  <a:gd name="connsiteY1312" fmla="*/ 946 h 10000"/>
                  <a:gd name="connsiteX1313" fmla="*/ 6571 w 10000"/>
                  <a:gd name="connsiteY1313" fmla="*/ 955 h 10000"/>
                  <a:gd name="connsiteX1314" fmla="*/ 6507 w 10000"/>
                  <a:gd name="connsiteY1314" fmla="*/ 975 h 10000"/>
                  <a:gd name="connsiteX1315" fmla="*/ 6485 w 10000"/>
                  <a:gd name="connsiteY1315" fmla="*/ 975 h 10000"/>
                  <a:gd name="connsiteX1316" fmla="*/ 6476 w 10000"/>
                  <a:gd name="connsiteY1316" fmla="*/ 965 h 10000"/>
                  <a:gd name="connsiteX1317" fmla="*/ 6474 w 10000"/>
                  <a:gd name="connsiteY1317" fmla="*/ 936 h 10000"/>
                  <a:gd name="connsiteX1318" fmla="*/ 6452 w 10000"/>
                  <a:gd name="connsiteY1318" fmla="*/ 887 h 10000"/>
                  <a:gd name="connsiteX1319" fmla="*/ 6352 w 10000"/>
                  <a:gd name="connsiteY1319" fmla="*/ 767 h 10000"/>
                  <a:gd name="connsiteX1320" fmla="*/ 6313 w 10000"/>
                  <a:gd name="connsiteY1320" fmla="*/ 732 h 10000"/>
                  <a:gd name="connsiteX1321" fmla="*/ 6296 w 10000"/>
                  <a:gd name="connsiteY1321" fmla="*/ 690 h 10000"/>
                  <a:gd name="connsiteX1322" fmla="*/ 6271 w 10000"/>
                  <a:gd name="connsiteY1322" fmla="*/ 664 h 10000"/>
                  <a:gd name="connsiteX1323" fmla="*/ 6266 w 10000"/>
                  <a:gd name="connsiteY1323" fmla="*/ 654 h 10000"/>
                  <a:gd name="connsiteX1324" fmla="*/ 6111 w 10000"/>
                  <a:gd name="connsiteY1324" fmla="*/ 398 h 10000"/>
                  <a:gd name="connsiteX1325" fmla="*/ 5903 w 10000"/>
                  <a:gd name="connsiteY1325" fmla="*/ 408 h 10000"/>
                  <a:gd name="connsiteX1326" fmla="*/ 5837 w 10000"/>
                  <a:gd name="connsiteY1326" fmla="*/ 427 h 10000"/>
                  <a:gd name="connsiteX1327" fmla="*/ 5756 w 10000"/>
                  <a:gd name="connsiteY1327" fmla="*/ 453 h 10000"/>
                  <a:gd name="connsiteX1328" fmla="*/ 5681 w 10000"/>
                  <a:gd name="connsiteY1328" fmla="*/ 453 h 10000"/>
                  <a:gd name="connsiteX1329" fmla="*/ 5609 w 10000"/>
                  <a:gd name="connsiteY1329" fmla="*/ 447 h 10000"/>
                  <a:gd name="connsiteX1330" fmla="*/ 5554 w 10000"/>
                  <a:gd name="connsiteY1330" fmla="*/ 304 h 10000"/>
                  <a:gd name="connsiteX1331" fmla="*/ 5529 w 10000"/>
                  <a:gd name="connsiteY1331" fmla="*/ 301 h 10000"/>
                  <a:gd name="connsiteX1332" fmla="*/ 5393 w 10000"/>
                  <a:gd name="connsiteY1332" fmla="*/ 256 h 10000"/>
                  <a:gd name="connsiteX1333" fmla="*/ 5366 w 10000"/>
                  <a:gd name="connsiteY1333" fmla="*/ 220 h 10000"/>
                  <a:gd name="connsiteX1334" fmla="*/ 5249 w 10000"/>
                  <a:gd name="connsiteY1334" fmla="*/ 155 h 10000"/>
                  <a:gd name="connsiteX1335" fmla="*/ 5141 w 10000"/>
                  <a:gd name="connsiteY1335" fmla="*/ 52 h 10000"/>
                  <a:gd name="connsiteX1336" fmla="*/ 5116 w 10000"/>
                  <a:gd name="connsiteY1336" fmla="*/ 3 h 10000"/>
                  <a:gd name="connsiteX1337" fmla="*/ 5061 w 10000"/>
                  <a:gd name="connsiteY1337" fmla="*/ 0 h 10000"/>
                  <a:gd name="connsiteX1338" fmla="*/ 5036 w 10000"/>
                  <a:gd name="connsiteY1338" fmla="*/ 32 h 10000"/>
                  <a:gd name="connsiteX1339" fmla="*/ 4942 w 10000"/>
                  <a:gd name="connsiteY1339" fmla="*/ 133 h 10000"/>
                  <a:gd name="connsiteX1340" fmla="*/ 4900 w 10000"/>
                  <a:gd name="connsiteY1340" fmla="*/ 217 h 10000"/>
                  <a:gd name="connsiteX1341" fmla="*/ 4861 w 10000"/>
                  <a:gd name="connsiteY1341" fmla="*/ 198 h 10000"/>
                  <a:gd name="connsiteX1342" fmla="*/ 4795 w 10000"/>
                  <a:gd name="connsiteY1342" fmla="*/ 68 h 10000"/>
                  <a:gd name="connsiteX1343" fmla="*/ 4778 w 10000"/>
                  <a:gd name="connsiteY1343" fmla="*/ 62 h 10000"/>
                  <a:gd name="connsiteX1344" fmla="*/ 4765 w 10000"/>
                  <a:gd name="connsiteY1344" fmla="*/ 62 h 10000"/>
                  <a:gd name="connsiteX1345" fmla="*/ 4748 w 10000"/>
                  <a:gd name="connsiteY1345" fmla="*/ 68 h 10000"/>
                  <a:gd name="connsiteX1346" fmla="*/ 4673 w 10000"/>
                  <a:gd name="connsiteY1346" fmla="*/ 136 h 10000"/>
                  <a:gd name="connsiteX1347" fmla="*/ 4632 w 10000"/>
                  <a:gd name="connsiteY1347" fmla="*/ 201 h 10000"/>
                  <a:gd name="connsiteX1348" fmla="*/ 4623 w 10000"/>
                  <a:gd name="connsiteY1348" fmla="*/ 210 h 10000"/>
                  <a:gd name="connsiteX1349" fmla="*/ 4579 w 10000"/>
                  <a:gd name="connsiteY1349" fmla="*/ 220 h 10000"/>
                  <a:gd name="connsiteX1350" fmla="*/ 4479 w 10000"/>
                  <a:gd name="connsiteY1350" fmla="*/ 198 h 10000"/>
                  <a:gd name="connsiteX1351" fmla="*/ 4402 w 10000"/>
                  <a:gd name="connsiteY1351" fmla="*/ 165 h 10000"/>
                  <a:gd name="connsiteX1352" fmla="*/ 4374 w 10000"/>
                  <a:gd name="connsiteY1352" fmla="*/ 165 h 10000"/>
                  <a:gd name="connsiteX1353" fmla="*/ 4335 w 10000"/>
                  <a:gd name="connsiteY1353" fmla="*/ 172 h 10000"/>
                  <a:gd name="connsiteX1354" fmla="*/ 4302 w 10000"/>
                  <a:gd name="connsiteY1354" fmla="*/ 188 h 10000"/>
                  <a:gd name="connsiteX1355" fmla="*/ 4271 w 10000"/>
                  <a:gd name="connsiteY1355" fmla="*/ 220 h 10000"/>
                  <a:gd name="connsiteX1356" fmla="*/ 4238 w 10000"/>
                  <a:gd name="connsiteY1356" fmla="*/ 240 h 10000"/>
                  <a:gd name="connsiteX1357" fmla="*/ 4324 w 10000"/>
                  <a:gd name="connsiteY1357" fmla="*/ 1289 h 10000"/>
                  <a:gd name="connsiteX1358" fmla="*/ 3521 w 10000"/>
                  <a:gd name="connsiteY1358" fmla="*/ 7730 h 10000"/>
                  <a:gd name="connsiteX1359" fmla="*/ 3554 w 10000"/>
                  <a:gd name="connsiteY1359" fmla="*/ 7740 h 10000"/>
                  <a:gd name="connsiteX1360" fmla="*/ 3560 w 10000"/>
                  <a:gd name="connsiteY1360" fmla="*/ 7749 h 10000"/>
                  <a:gd name="connsiteX1361" fmla="*/ 3562 w 10000"/>
                  <a:gd name="connsiteY1361" fmla="*/ 7759 h 10000"/>
                  <a:gd name="connsiteX1362" fmla="*/ 3573 w 10000"/>
                  <a:gd name="connsiteY1362" fmla="*/ 7766 h 10000"/>
                  <a:gd name="connsiteX1363" fmla="*/ 3584 w 10000"/>
                  <a:gd name="connsiteY1363" fmla="*/ 7759 h 10000"/>
                  <a:gd name="connsiteX1364" fmla="*/ 3598 w 10000"/>
                  <a:gd name="connsiteY1364" fmla="*/ 7743 h 10000"/>
                  <a:gd name="connsiteX1365" fmla="*/ 3609 w 10000"/>
                  <a:gd name="connsiteY1365" fmla="*/ 7756 h 10000"/>
                  <a:gd name="connsiteX1366" fmla="*/ 3623 w 10000"/>
                  <a:gd name="connsiteY1366" fmla="*/ 7733 h 10000"/>
                  <a:gd name="connsiteX1367" fmla="*/ 3632 w 10000"/>
                  <a:gd name="connsiteY1367" fmla="*/ 7730 h 10000"/>
                  <a:gd name="connsiteX1368" fmla="*/ 3634 w 10000"/>
                  <a:gd name="connsiteY1368" fmla="*/ 7730 h 10000"/>
                  <a:gd name="connsiteX1369" fmla="*/ 3643 w 10000"/>
                  <a:gd name="connsiteY1369" fmla="*/ 7730 h 10000"/>
                  <a:gd name="connsiteX1370" fmla="*/ 3657 w 10000"/>
                  <a:gd name="connsiteY1370" fmla="*/ 7733 h 10000"/>
                  <a:gd name="connsiteX1371" fmla="*/ 3670 w 10000"/>
                  <a:gd name="connsiteY1371" fmla="*/ 7730 h 10000"/>
                  <a:gd name="connsiteX1372" fmla="*/ 3687 w 10000"/>
                  <a:gd name="connsiteY1372" fmla="*/ 7730 h 10000"/>
                  <a:gd name="connsiteX1373" fmla="*/ 3690 w 10000"/>
                  <a:gd name="connsiteY1373" fmla="*/ 7730 h 10000"/>
                  <a:gd name="connsiteX1374" fmla="*/ 3704 w 10000"/>
                  <a:gd name="connsiteY1374" fmla="*/ 7740 h 10000"/>
                  <a:gd name="connsiteX1375" fmla="*/ 3712 w 10000"/>
                  <a:gd name="connsiteY1375" fmla="*/ 7743 h 10000"/>
                  <a:gd name="connsiteX1376" fmla="*/ 3723 w 10000"/>
                  <a:gd name="connsiteY1376" fmla="*/ 7749 h 10000"/>
                  <a:gd name="connsiteX1377" fmla="*/ 3729 w 10000"/>
                  <a:gd name="connsiteY1377" fmla="*/ 7749 h 10000"/>
                  <a:gd name="connsiteX1378" fmla="*/ 3729 w 10000"/>
                  <a:gd name="connsiteY1378" fmla="*/ 7743 h 10000"/>
                  <a:gd name="connsiteX1379" fmla="*/ 3745 w 10000"/>
                  <a:gd name="connsiteY1379" fmla="*/ 7740 h 10000"/>
                  <a:gd name="connsiteX1380" fmla="*/ 3753 w 10000"/>
                  <a:gd name="connsiteY1380" fmla="*/ 7730 h 10000"/>
                  <a:gd name="connsiteX1381" fmla="*/ 3762 w 10000"/>
                  <a:gd name="connsiteY1381" fmla="*/ 7720 h 10000"/>
                  <a:gd name="connsiteX1382" fmla="*/ 3776 w 10000"/>
                  <a:gd name="connsiteY1382" fmla="*/ 7710 h 10000"/>
                  <a:gd name="connsiteX1383" fmla="*/ 3784 w 10000"/>
                  <a:gd name="connsiteY1383" fmla="*/ 7701 h 10000"/>
                  <a:gd name="connsiteX1384" fmla="*/ 3792 w 10000"/>
                  <a:gd name="connsiteY1384" fmla="*/ 7694 h 10000"/>
                  <a:gd name="connsiteX1385" fmla="*/ 3801 w 10000"/>
                  <a:gd name="connsiteY1385" fmla="*/ 7685 h 10000"/>
                  <a:gd name="connsiteX1386" fmla="*/ 3803 w 10000"/>
                  <a:gd name="connsiteY1386" fmla="*/ 7685 h 10000"/>
                  <a:gd name="connsiteX1387" fmla="*/ 4524 w 10000"/>
                  <a:gd name="connsiteY1387" fmla="*/ 7229 h 10000"/>
                  <a:gd name="connsiteX1388" fmla="*/ 3778 w 10000"/>
                  <a:gd name="connsiteY1388" fmla="*/ 7756 h 10000"/>
                  <a:gd name="connsiteX1389" fmla="*/ 3762 w 10000"/>
                  <a:gd name="connsiteY1389" fmla="*/ 7775 h 10000"/>
                  <a:gd name="connsiteX1390" fmla="*/ 3748 w 10000"/>
                  <a:gd name="connsiteY1390" fmla="*/ 7775 h 10000"/>
                  <a:gd name="connsiteX1391" fmla="*/ 3737 w 10000"/>
                  <a:gd name="connsiteY1391" fmla="*/ 7778 h 10000"/>
                  <a:gd name="connsiteX1392" fmla="*/ 3723 w 10000"/>
                  <a:gd name="connsiteY1392" fmla="*/ 7778 h 10000"/>
                  <a:gd name="connsiteX1393" fmla="*/ 3712 w 10000"/>
                  <a:gd name="connsiteY1393" fmla="*/ 8005 h 10000"/>
                  <a:gd name="connsiteX1394" fmla="*/ 3706 w 10000"/>
                  <a:gd name="connsiteY1394" fmla="*/ 8021 h 10000"/>
                  <a:gd name="connsiteX1395" fmla="*/ 3712 w 10000"/>
                  <a:gd name="connsiteY1395" fmla="*/ 8044 h 10000"/>
                  <a:gd name="connsiteX1396" fmla="*/ 3712 w 10000"/>
                  <a:gd name="connsiteY1396" fmla="*/ 8051 h 10000"/>
                  <a:gd name="connsiteX1397" fmla="*/ 3729 w 10000"/>
                  <a:gd name="connsiteY1397" fmla="*/ 8060 h 10000"/>
                  <a:gd name="connsiteX1398" fmla="*/ 3767 w 10000"/>
                  <a:gd name="connsiteY1398" fmla="*/ 8106 h 10000"/>
                  <a:gd name="connsiteX1399" fmla="*/ 3770 w 10000"/>
                  <a:gd name="connsiteY1399" fmla="*/ 8119 h 10000"/>
                  <a:gd name="connsiteX1400" fmla="*/ 3740 w 10000"/>
                  <a:gd name="connsiteY1400" fmla="*/ 8154 h 10000"/>
                  <a:gd name="connsiteX1401" fmla="*/ 3731 w 10000"/>
                  <a:gd name="connsiteY1401" fmla="*/ 8138 h 10000"/>
                  <a:gd name="connsiteX1402" fmla="*/ 3729 w 10000"/>
                  <a:gd name="connsiteY1402" fmla="*/ 8125 h 10000"/>
                  <a:gd name="connsiteX1403" fmla="*/ 3712 w 10000"/>
                  <a:gd name="connsiteY1403" fmla="*/ 8115 h 10000"/>
                  <a:gd name="connsiteX1404" fmla="*/ 3704 w 10000"/>
                  <a:gd name="connsiteY1404" fmla="*/ 8109 h 10000"/>
                  <a:gd name="connsiteX1405" fmla="*/ 3687 w 10000"/>
                  <a:gd name="connsiteY1405" fmla="*/ 8099 h 10000"/>
                  <a:gd name="connsiteX1406" fmla="*/ 3673 w 10000"/>
                  <a:gd name="connsiteY1406" fmla="*/ 8093 h 10000"/>
                  <a:gd name="connsiteX1407" fmla="*/ 3665 w 10000"/>
                  <a:gd name="connsiteY1407" fmla="*/ 8083 h 10000"/>
                  <a:gd name="connsiteX1408" fmla="*/ 3648 w 10000"/>
                  <a:gd name="connsiteY1408" fmla="*/ 8073 h 10000"/>
                  <a:gd name="connsiteX1409" fmla="*/ 3643 w 10000"/>
                  <a:gd name="connsiteY1409" fmla="*/ 8063 h 10000"/>
                  <a:gd name="connsiteX1410" fmla="*/ 3632 w 10000"/>
                  <a:gd name="connsiteY1410" fmla="*/ 8054 h 10000"/>
                  <a:gd name="connsiteX1411" fmla="*/ 3623 w 10000"/>
                  <a:gd name="connsiteY1411" fmla="*/ 8060 h 10000"/>
                  <a:gd name="connsiteX1412" fmla="*/ 3615 w 10000"/>
                  <a:gd name="connsiteY1412" fmla="*/ 8070 h 10000"/>
                  <a:gd name="connsiteX1413" fmla="*/ 3607 w 10000"/>
                  <a:gd name="connsiteY1413" fmla="*/ 8083 h 10000"/>
                  <a:gd name="connsiteX1414" fmla="*/ 3607 w 10000"/>
                  <a:gd name="connsiteY1414" fmla="*/ 8099 h 10000"/>
                  <a:gd name="connsiteX1415" fmla="*/ 3607 w 10000"/>
                  <a:gd name="connsiteY1415" fmla="*/ 8125 h 10000"/>
                  <a:gd name="connsiteX1416" fmla="*/ 3601 w 10000"/>
                  <a:gd name="connsiteY1416" fmla="*/ 8148 h 10000"/>
                  <a:gd name="connsiteX1417" fmla="*/ 3584 w 10000"/>
                  <a:gd name="connsiteY1417" fmla="*/ 8154 h 10000"/>
                  <a:gd name="connsiteX1418" fmla="*/ 3573 w 10000"/>
                  <a:gd name="connsiteY1418" fmla="*/ 8154 h 10000"/>
                  <a:gd name="connsiteX1419" fmla="*/ 3560 w 10000"/>
                  <a:gd name="connsiteY1419" fmla="*/ 8138 h 10000"/>
                  <a:gd name="connsiteX1420" fmla="*/ 3551 w 10000"/>
                  <a:gd name="connsiteY1420" fmla="*/ 8119 h 10000"/>
                  <a:gd name="connsiteX1421" fmla="*/ 3504 w 10000"/>
                  <a:gd name="connsiteY1421" fmla="*/ 8073 h 10000"/>
                  <a:gd name="connsiteX1422" fmla="*/ 3493 w 10000"/>
                  <a:gd name="connsiteY1422" fmla="*/ 8051 h 10000"/>
                  <a:gd name="connsiteX1423" fmla="*/ 3488 w 10000"/>
                  <a:gd name="connsiteY1423" fmla="*/ 8034 h 10000"/>
                  <a:gd name="connsiteX1424" fmla="*/ 2647 w 10000"/>
                  <a:gd name="connsiteY1424" fmla="*/ 7513 h 10000"/>
                  <a:gd name="connsiteX1425" fmla="*/ 3457 w 10000"/>
                  <a:gd name="connsiteY1425" fmla="*/ 7872 h 10000"/>
                  <a:gd name="connsiteX1426" fmla="*/ 3449 w 10000"/>
                  <a:gd name="connsiteY1426" fmla="*/ 7847 h 10000"/>
                  <a:gd name="connsiteX1427" fmla="*/ 3446 w 10000"/>
                  <a:gd name="connsiteY1427" fmla="*/ 7827 h 10000"/>
                  <a:gd name="connsiteX1428" fmla="*/ 3457 w 10000"/>
                  <a:gd name="connsiteY1428" fmla="*/ 7808 h 10000"/>
                  <a:gd name="connsiteX1429" fmla="*/ 3465 w 10000"/>
                  <a:gd name="connsiteY1429" fmla="*/ 7798 h 10000"/>
                  <a:gd name="connsiteX1430" fmla="*/ 3501 w 10000"/>
                  <a:gd name="connsiteY1430" fmla="*/ 7817 h 10000"/>
                  <a:gd name="connsiteX1431" fmla="*/ 3518 w 10000"/>
                  <a:gd name="connsiteY1431" fmla="*/ 7843 h 10000"/>
                  <a:gd name="connsiteX0" fmla="*/ 4324 w 10000"/>
                  <a:gd name="connsiteY0" fmla="*/ 1289 h 10000"/>
                  <a:gd name="connsiteX1" fmla="*/ 4296 w 10000"/>
                  <a:gd name="connsiteY1" fmla="*/ 1305 h 10000"/>
                  <a:gd name="connsiteX2" fmla="*/ 4285 w 10000"/>
                  <a:gd name="connsiteY2" fmla="*/ 1279 h 10000"/>
                  <a:gd name="connsiteX3" fmla="*/ 4244 w 10000"/>
                  <a:gd name="connsiteY3" fmla="*/ 1266 h 10000"/>
                  <a:gd name="connsiteX4" fmla="*/ 4208 w 10000"/>
                  <a:gd name="connsiteY4" fmla="*/ 1286 h 10000"/>
                  <a:gd name="connsiteX5" fmla="*/ 4172 w 10000"/>
                  <a:gd name="connsiteY5" fmla="*/ 1299 h 10000"/>
                  <a:gd name="connsiteX6" fmla="*/ 4150 w 10000"/>
                  <a:gd name="connsiteY6" fmla="*/ 1308 h 10000"/>
                  <a:gd name="connsiteX7" fmla="*/ 4139 w 10000"/>
                  <a:gd name="connsiteY7" fmla="*/ 1315 h 10000"/>
                  <a:gd name="connsiteX8" fmla="*/ 4125 w 10000"/>
                  <a:gd name="connsiteY8" fmla="*/ 1315 h 10000"/>
                  <a:gd name="connsiteX9" fmla="*/ 4119 w 10000"/>
                  <a:gd name="connsiteY9" fmla="*/ 1315 h 10000"/>
                  <a:gd name="connsiteX10" fmla="*/ 4111 w 10000"/>
                  <a:gd name="connsiteY10" fmla="*/ 1308 h 10000"/>
                  <a:gd name="connsiteX11" fmla="*/ 4100 w 10000"/>
                  <a:gd name="connsiteY11" fmla="*/ 1315 h 10000"/>
                  <a:gd name="connsiteX12" fmla="*/ 4075 w 10000"/>
                  <a:gd name="connsiteY12" fmla="*/ 1315 h 10000"/>
                  <a:gd name="connsiteX13" fmla="*/ 4058 w 10000"/>
                  <a:gd name="connsiteY13" fmla="*/ 1318 h 10000"/>
                  <a:gd name="connsiteX14" fmla="*/ 4044 w 10000"/>
                  <a:gd name="connsiteY14" fmla="*/ 1315 h 10000"/>
                  <a:gd name="connsiteX15" fmla="*/ 4042 w 10000"/>
                  <a:gd name="connsiteY15" fmla="*/ 1299 h 10000"/>
                  <a:gd name="connsiteX16" fmla="*/ 4014 w 10000"/>
                  <a:gd name="connsiteY16" fmla="*/ 1308 h 10000"/>
                  <a:gd name="connsiteX17" fmla="*/ 4011 w 10000"/>
                  <a:gd name="connsiteY17" fmla="*/ 1315 h 10000"/>
                  <a:gd name="connsiteX18" fmla="*/ 4011 w 10000"/>
                  <a:gd name="connsiteY18" fmla="*/ 1341 h 10000"/>
                  <a:gd name="connsiteX19" fmla="*/ 4019 w 10000"/>
                  <a:gd name="connsiteY19" fmla="*/ 1341 h 10000"/>
                  <a:gd name="connsiteX20" fmla="*/ 3997 w 10000"/>
                  <a:gd name="connsiteY20" fmla="*/ 1363 h 10000"/>
                  <a:gd name="connsiteX21" fmla="*/ 3986 w 10000"/>
                  <a:gd name="connsiteY21" fmla="*/ 1373 h 10000"/>
                  <a:gd name="connsiteX22" fmla="*/ 3981 w 10000"/>
                  <a:gd name="connsiteY22" fmla="*/ 1389 h 10000"/>
                  <a:gd name="connsiteX23" fmla="*/ 3981 w 10000"/>
                  <a:gd name="connsiteY23" fmla="*/ 1409 h 10000"/>
                  <a:gd name="connsiteX24" fmla="*/ 3981 w 10000"/>
                  <a:gd name="connsiteY24" fmla="*/ 1438 h 10000"/>
                  <a:gd name="connsiteX25" fmla="*/ 3961 w 10000"/>
                  <a:gd name="connsiteY25" fmla="*/ 1441 h 10000"/>
                  <a:gd name="connsiteX26" fmla="*/ 3942 w 10000"/>
                  <a:gd name="connsiteY26" fmla="*/ 1441 h 10000"/>
                  <a:gd name="connsiteX27" fmla="*/ 3914 w 10000"/>
                  <a:gd name="connsiteY27" fmla="*/ 1454 h 10000"/>
                  <a:gd name="connsiteX28" fmla="*/ 3892 w 10000"/>
                  <a:gd name="connsiteY28" fmla="*/ 1467 h 10000"/>
                  <a:gd name="connsiteX29" fmla="*/ 3867 w 10000"/>
                  <a:gd name="connsiteY29" fmla="*/ 1483 h 10000"/>
                  <a:gd name="connsiteX30" fmla="*/ 3845 w 10000"/>
                  <a:gd name="connsiteY30" fmla="*/ 1467 h 10000"/>
                  <a:gd name="connsiteX31" fmla="*/ 3850 w 10000"/>
                  <a:gd name="connsiteY31" fmla="*/ 1457 h 10000"/>
                  <a:gd name="connsiteX32" fmla="*/ 3864 w 10000"/>
                  <a:gd name="connsiteY32" fmla="*/ 1441 h 10000"/>
                  <a:gd name="connsiteX33" fmla="*/ 3859 w 10000"/>
                  <a:gd name="connsiteY33" fmla="*/ 1409 h 10000"/>
                  <a:gd name="connsiteX34" fmla="*/ 3842 w 10000"/>
                  <a:gd name="connsiteY34" fmla="*/ 1383 h 10000"/>
                  <a:gd name="connsiteX35" fmla="*/ 3825 w 10000"/>
                  <a:gd name="connsiteY35" fmla="*/ 1360 h 10000"/>
                  <a:gd name="connsiteX36" fmla="*/ 3809 w 10000"/>
                  <a:gd name="connsiteY36" fmla="*/ 1318 h 10000"/>
                  <a:gd name="connsiteX37" fmla="*/ 3787 w 10000"/>
                  <a:gd name="connsiteY37" fmla="*/ 1289 h 10000"/>
                  <a:gd name="connsiteX38" fmla="*/ 3759 w 10000"/>
                  <a:gd name="connsiteY38" fmla="*/ 1266 h 10000"/>
                  <a:gd name="connsiteX39" fmla="*/ 3740 w 10000"/>
                  <a:gd name="connsiteY39" fmla="*/ 1256 h 10000"/>
                  <a:gd name="connsiteX40" fmla="*/ 3715 w 10000"/>
                  <a:gd name="connsiteY40" fmla="*/ 1250 h 10000"/>
                  <a:gd name="connsiteX41" fmla="*/ 3687 w 10000"/>
                  <a:gd name="connsiteY41" fmla="*/ 1256 h 10000"/>
                  <a:gd name="connsiteX42" fmla="*/ 3681 w 10000"/>
                  <a:gd name="connsiteY42" fmla="*/ 1260 h 10000"/>
                  <a:gd name="connsiteX43" fmla="*/ 3670 w 10000"/>
                  <a:gd name="connsiteY43" fmla="*/ 1295 h 10000"/>
                  <a:gd name="connsiteX44" fmla="*/ 3651 w 10000"/>
                  <a:gd name="connsiteY44" fmla="*/ 1305 h 10000"/>
                  <a:gd name="connsiteX45" fmla="*/ 3640 w 10000"/>
                  <a:gd name="connsiteY45" fmla="*/ 1308 h 10000"/>
                  <a:gd name="connsiteX46" fmla="*/ 3626 w 10000"/>
                  <a:gd name="connsiteY46" fmla="*/ 1308 h 10000"/>
                  <a:gd name="connsiteX47" fmla="*/ 3632 w 10000"/>
                  <a:gd name="connsiteY47" fmla="*/ 1276 h 10000"/>
                  <a:gd name="connsiteX48" fmla="*/ 3609 w 10000"/>
                  <a:gd name="connsiteY48" fmla="*/ 1289 h 10000"/>
                  <a:gd name="connsiteX49" fmla="*/ 3593 w 10000"/>
                  <a:gd name="connsiteY49" fmla="*/ 1286 h 10000"/>
                  <a:gd name="connsiteX50" fmla="*/ 3590 w 10000"/>
                  <a:gd name="connsiteY50" fmla="*/ 1256 h 10000"/>
                  <a:gd name="connsiteX51" fmla="*/ 3584 w 10000"/>
                  <a:gd name="connsiteY51" fmla="*/ 1237 h 10000"/>
                  <a:gd name="connsiteX52" fmla="*/ 3573 w 10000"/>
                  <a:gd name="connsiteY52" fmla="*/ 1237 h 10000"/>
                  <a:gd name="connsiteX53" fmla="*/ 3554 w 10000"/>
                  <a:gd name="connsiteY53" fmla="*/ 1227 h 10000"/>
                  <a:gd name="connsiteX54" fmla="*/ 3546 w 10000"/>
                  <a:gd name="connsiteY54" fmla="*/ 1192 h 10000"/>
                  <a:gd name="connsiteX55" fmla="*/ 3529 w 10000"/>
                  <a:gd name="connsiteY55" fmla="*/ 1176 h 10000"/>
                  <a:gd name="connsiteX56" fmla="*/ 3512 w 10000"/>
                  <a:gd name="connsiteY56" fmla="*/ 1182 h 10000"/>
                  <a:gd name="connsiteX57" fmla="*/ 3485 w 10000"/>
                  <a:gd name="connsiteY57" fmla="*/ 1182 h 10000"/>
                  <a:gd name="connsiteX58" fmla="*/ 3463 w 10000"/>
                  <a:gd name="connsiteY58" fmla="*/ 1176 h 10000"/>
                  <a:gd name="connsiteX59" fmla="*/ 3449 w 10000"/>
                  <a:gd name="connsiteY59" fmla="*/ 1182 h 10000"/>
                  <a:gd name="connsiteX60" fmla="*/ 3432 w 10000"/>
                  <a:gd name="connsiteY60" fmla="*/ 1192 h 10000"/>
                  <a:gd name="connsiteX61" fmla="*/ 3454 w 10000"/>
                  <a:gd name="connsiteY61" fmla="*/ 1205 h 10000"/>
                  <a:gd name="connsiteX62" fmla="*/ 3463 w 10000"/>
                  <a:gd name="connsiteY62" fmla="*/ 1205 h 10000"/>
                  <a:gd name="connsiteX63" fmla="*/ 3488 w 10000"/>
                  <a:gd name="connsiteY63" fmla="*/ 1205 h 10000"/>
                  <a:gd name="connsiteX64" fmla="*/ 3488 w 10000"/>
                  <a:gd name="connsiteY64" fmla="*/ 1218 h 10000"/>
                  <a:gd name="connsiteX65" fmla="*/ 3493 w 10000"/>
                  <a:gd name="connsiteY65" fmla="*/ 1247 h 10000"/>
                  <a:gd name="connsiteX66" fmla="*/ 3512 w 10000"/>
                  <a:gd name="connsiteY66" fmla="*/ 1247 h 10000"/>
                  <a:gd name="connsiteX67" fmla="*/ 3518 w 10000"/>
                  <a:gd name="connsiteY67" fmla="*/ 1250 h 10000"/>
                  <a:gd name="connsiteX68" fmla="*/ 3521 w 10000"/>
                  <a:gd name="connsiteY68" fmla="*/ 1276 h 10000"/>
                  <a:gd name="connsiteX69" fmla="*/ 3543 w 10000"/>
                  <a:gd name="connsiteY69" fmla="*/ 1295 h 10000"/>
                  <a:gd name="connsiteX70" fmla="*/ 3546 w 10000"/>
                  <a:gd name="connsiteY70" fmla="*/ 1305 h 10000"/>
                  <a:gd name="connsiteX71" fmla="*/ 3543 w 10000"/>
                  <a:gd name="connsiteY71" fmla="*/ 1315 h 10000"/>
                  <a:gd name="connsiteX72" fmla="*/ 3543 w 10000"/>
                  <a:gd name="connsiteY72" fmla="*/ 1331 h 10000"/>
                  <a:gd name="connsiteX73" fmla="*/ 3554 w 10000"/>
                  <a:gd name="connsiteY73" fmla="*/ 1324 h 10000"/>
                  <a:gd name="connsiteX74" fmla="*/ 3560 w 10000"/>
                  <a:gd name="connsiteY74" fmla="*/ 1331 h 10000"/>
                  <a:gd name="connsiteX75" fmla="*/ 3582 w 10000"/>
                  <a:gd name="connsiteY75" fmla="*/ 1344 h 10000"/>
                  <a:gd name="connsiteX76" fmla="*/ 3598 w 10000"/>
                  <a:gd name="connsiteY76" fmla="*/ 1380 h 10000"/>
                  <a:gd name="connsiteX77" fmla="*/ 3607 w 10000"/>
                  <a:gd name="connsiteY77" fmla="*/ 1389 h 10000"/>
                  <a:gd name="connsiteX78" fmla="*/ 3623 w 10000"/>
                  <a:gd name="connsiteY78" fmla="*/ 1409 h 10000"/>
                  <a:gd name="connsiteX79" fmla="*/ 3634 w 10000"/>
                  <a:gd name="connsiteY79" fmla="*/ 1438 h 10000"/>
                  <a:gd name="connsiteX80" fmla="*/ 3632 w 10000"/>
                  <a:gd name="connsiteY80" fmla="*/ 1454 h 10000"/>
                  <a:gd name="connsiteX81" fmla="*/ 3618 w 10000"/>
                  <a:gd name="connsiteY81" fmla="*/ 1438 h 10000"/>
                  <a:gd name="connsiteX82" fmla="*/ 3598 w 10000"/>
                  <a:gd name="connsiteY82" fmla="*/ 1428 h 10000"/>
                  <a:gd name="connsiteX83" fmla="*/ 3582 w 10000"/>
                  <a:gd name="connsiteY83" fmla="*/ 1402 h 10000"/>
                  <a:gd name="connsiteX84" fmla="*/ 3562 w 10000"/>
                  <a:gd name="connsiteY84" fmla="*/ 1399 h 10000"/>
                  <a:gd name="connsiteX85" fmla="*/ 3546 w 10000"/>
                  <a:gd name="connsiteY85" fmla="*/ 1383 h 10000"/>
                  <a:gd name="connsiteX86" fmla="*/ 3510 w 10000"/>
                  <a:gd name="connsiteY86" fmla="*/ 1360 h 10000"/>
                  <a:gd name="connsiteX87" fmla="*/ 3485 w 10000"/>
                  <a:gd name="connsiteY87" fmla="*/ 1344 h 10000"/>
                  <a:gd name="connsiteX88" fmla="*/ 3454 w 10000"/>
                  <a:gd name="connsiteY88" fmla="*/ 1334 h 10000"/>
                  <a:gd name="connsiteX89" fmla="*/ 3429 w 10000"/>
                  <a:gd name="connsiteY89" fmla="*/ 1315 h 10000"/>
                  <a:gd name="connsiteX90" fmla="*/ 3416 w 10000"/>
                  <a:gd name="connsiteY90" fmla="*/ 1308 h 10000"/>
                  <a:gd name="connsiteX91" fmla="*/ 3399 w 10000"/>
                  <a:gd name="connsiteY91" fmla="*/ 1305 h 10000"/>
                  <a:gd name="connsiteX92" fmla="*/ 3382 w 10000"/>
                  <a:gd name="connsiteY92" fmla="*/ 1286 h 10000"/>
                  <a:gd name="connsiteX93" fmla="*/ 3380 w 10000"/>
                  <a:gd name="connsiteY93" fmla="*/ 1266 h 10000"/>
                  <a:gd name="connsiteX94" fmla="*/ 3388 w 10000"/>
                  <a:gd name="connsiteY94" fmla="*/ 1256 h 10000"/>
                  <a:gd name="connsiteX95" fmla="*/ 3407 w 10000"/>
                  <a:gd name="connsiteY95" fmla="*/ 1256 h 10000"/>
                  <a:gd name="connsiteX96" fmla="*/ 3396 w 10000"/>
                  <a:gd name="connsiteY96" fmla="*/ 1227 h 10000"/>
                  <a:gd name="connsiteX97" fmla="*/ 3382 w 10000"/>
                  <a:gd name="connsiteY97" fmla="*/ 1227 h 10000"/>
                  <a:gd name="connsiteX98" fmla="*/ 3360 w 10000"/>
                  <a:gd name="connsiteY98" fmla="*/ 1221 h 10000"/>
                  <a:gd name="connsiteX99" fmla="*/ 3349 w 10000"/>
                  <a:gd name="connsiteY99" fmla="*/ 1231 h 10000"/>
                  <a:gd name="connsiteX100" fmla="*/ 3352 w 10000"/>
                  <a:gd name="connsiteY100" fmla="*/ 1247 h 10000"/>
                  <a:gd name="connsiteX101" fmla="*/ 3341 w 10000"/>
                  <a:gd name="connsiteY101" fmla="*/ 1237 h 10000"/>
                  <a:gd name="connsiteX102" fmla="*/ 3335 w 10000"/>
                  <a:gd name="connsiteY102" fmla="*/ 1231 h 10000"/>
                  <a:gd name="connsiteX103" fmla="*/ 3307 w 10000"/>
                  <a:gd name="connsiteY103" fmla="*/ 1227 h 10000"/>
                  <a:gd name="connsiteX104" fmla="*/ 3294 w 10000"/>
                  <a:gd name="connsiteY104" fmla="*/ 1221 h 10000"/>
                  <a:gd name="connsiteX105" fmla="*/ 3271 w 10000"/>
                  <a:gd name="connsiteY105" fmla="*/ 1211 h 10000"/>
                  <a:gd name="connsiteX106" fmla="*/ 3252 w 10000"/>
                  <a:gd name="connsiteY106" fmla="*/ 1195 h 10000"/>
                  <a:gd name="connsiteX107" fmla="*/ 3235 w 10000"/>
                  <a:gd name="connsiteY107" fmla="*/ 1195 h 10000"/>
                  <a:gd name="connsiteX108" fmla="*/ 3235 w 10000"/>
                  <a:gd name="connsiteY108" fmla="*/ 1205 h 10000"/>
                  <a:gd name="connsiteX109" fmla="*/ 3219 w 10000"/>
                  <a:gd name="connsiteY109" fmla="*/ 1231 h 10000"/>
                  <a:gd name="connsiteX110" fmla="*/ 3213 w 10000"/>
                  <a:gd name="connsiteY110" fmla="*/ 1231 h 10000"/>
                  <a:gd name="connsiteX111" fmla="*/ 3183 w 10000"/>
                  <a:gd name="connsiteY111" fmla="*/ 1221 h 10000"/>
                  <a:gd name="connsiteX112" fmla="*/ 3175 w 10000"/>
                  <a:gd name="connsiteY112" fmla="*/ 1227 h 10000"/>
                  <a:gd name="connsiteX113" fmla="*/ 3163 w 10000"/>
                  <a:gd name="connsiteY113" fmla="*/ 1237 h 10000"/>
                  <a:gd name="connsiteX114" fmla="*/ 3158 w 10000"/>
                  <a:gd name="connsiteY114" fmla="*/ 1260 h 10000"/>
                  <a:gd name="connsiteX115" fmla="*/ 3158 w 10000"/>
                  <a:gd name="connsiteY115" fmla="*/ 1276 h 10000"/>
                  <a:gd name="connsiteX116" fmla="*/ 3163 w 10000"/>
                  <a:gd name="connsiteY116" fmla="*/ 1295 h 10000"/>
                  <a:gd name="connsiteX117" fmla="*/ 3166 w 10000"/>
                  <a:gd name="connsiteY117" fmla="*/ 1308 h 10000"/>
                  <a:gd name="connsiteX118" fmla="*/ 3158 w 10000"/>
                  <a:gd name="connsiteY118" fmla="*/ 1315 h 10000"/>
                  <a:gd name="connsiteX119" fmla="*/ 3133 w 10000"/>
                  <a:gd name="connsiteY119" fmla="*/ 1299 h 10000"/>
                  <a:gd name="connsiteX120" fmla="*/ 3114 w 10000"/>
                  <a:gd name="connsiteY120" fmla="*/ 1276 h 10000"/>
                  <a:gd name="connsiteX121" fmla="*/ 3078 w 10000"/>
                  <a:gd name="connsiteY121" fmla="*/ 1240 h 10000"/>
                  <a:gd name="connsiteX122" fmla="*/ 3044 w 10000"/>
                  <a:gd name="connsiteY122" fmla="*/ 1227 h 10000"/>
                  <a:gd name="connsiteX123" fmla="*/ 3033 w 10000"/>
                  <a:gd name="connsiteY123" fmla="*/ 1231 h 10000"/>
                  <a:gd name="connsiteX124" fmla="*/ 3036 w 10000"/>
                  <a:gd name="connsiteY124" fmla="*/ 1256 h 10000"/>
                  <a:gd name="connsiteX125" fmla="*/ 3044 w 10000"/>
                  <a:gd name="connsiteY125" fmla="*/ 1266 h 10000"/>
                  <a:gd name="connsiteX126" fmla="*/ 3044 w 10000"/>
                  <a:gd name="connsiteY126" fmla="*/ 1276 h 10000"/>
                  <a:gd name="connsiteX127" fmla="*/ 3036 w 10000"/>
                  <a:gd name="connsiteY127" fmla="*/ 1276 h 10000"/>
                  <a:gd name="connsiteX128" fmla="*/ 3028 w 10000"/>
                  <a:gd name="connsiteY128" fmla="*/ 1266 h 10000"/>
                  <a:gd name="connsiteX129" fmla="*/ 3025 w 10000"/>
                  <a:gd name="connsiteY129" fmla="*/ 1256 h 10000"/>
                  <a:gd name="connsiteX130" fmla="*/ 3008 w 10000"/>
                  <a:gd name="connsiteY130" fmla="*/ 1205 h 10000"/>
                  <a:gd name="connsiteX131" fmla="*/ 3000 w 10000"/>
                  <a:gd name="connsiteY131" fmla="*/ 1192 h 10000"/>
                  <a:gd name="connsiteX132" fmla="*/ 2994 w 10000"/>
                  <a:gd name="connsiteY132" fmla="*/ 1176 h 10000"/>
                  <a:gd name="connsiteX133" fmla="*/ 2986 w 10000"/>
                  <a:gd name="connsiteY133" fmla="*/ 1182 h 10000"/>
                  <a:gd name="connsiteX134" fmla="*/ 2981 w 10000"/>
                  <a:gd name="connsiteY134" fmla="*/ 1192 h 10000"/>
                  <a:gd name="connsiteX135" fmla="*/ 2970 w 10000"/>
                  <a:gd name="connsiteY135" fmla="*/ 1201 h 10000"/>
                  <a:gd name="connsiteX136" fmla="*/ 2956 w 10000"/>
                  <a:gd name="connsiteY136" fmla="*/ 1218 h 10000"/>
                  <a:gd name="connsiteX137" fmla="*/ 2939 w 10000"/>
                  <a:gd name="connsiteY137" fmla="*/ 1240 h 10000"/>
                  <a:gd name="connsiteX138" fmla="*/ 2928 w 10000"/>
                  <a:gd name="connsiteY138" fmla="*/ 1247 h 10000"/>
                  <a:gd name="connsiteX139" fmla="*/ 2922 w 10000"/>
                  <a:gd name="connsiteY139" fmla="*/ 1250 h 10000"/>
                  <a:gd name="connsiteX140" fmla="*/ 2911 w 10000"/>
                  <a:gd name="connsiteY140" fmla="*/ 1250 h 10000"/>
                  <a:gd name="connsiteX141" fmla="*/ 2884 w 10000"/>
                  <a:gd name="connsiteY141" fmla="*/ 1247 h 10000"/>
                  <a:gd name="connsiteX142" fmla="*/ 2864 w 10000"/>
                  <a:gd name="connsiteY142" fmla="*/ 1237 h 10000"/>
                  <a:gd name="connsiteX143" fmla="*/ 2848 w 10000"/>
                  <a:gd name="connsiteY143" fmla="*/ 1231 h 10000"/>
                  <a:gd name="connsiteX144" fmla="*/ 2834 w 10000"/>
                  <a:gd name="connsiteY144" fmla="*/ 1227 h 10000"/>
                  <a:gd name="connsiteX145" fmla="*/ 2831 w 10000"/>
                  <a:gd name="connsiteY145" fmla="*/ 1227 h 10000"/>
                  <a:gd name="connsiteX146" fmla="*/ 2831 w 10000"/>
                  <a:gd name="connsiteY146" fmla="*/ 1221 h 10000"/>
                  <a:gd name="connsiteX147" fmla="*/ 2825 w 10000"/>
                  <a:gd name="connsiteY147" fmla="*/ 1205 h 10000"/>
                  <a:gd name="connsiteX148" fmla="*/ 2823 w 10000"/>
                  <a:gd name="connsiteY148" fmla="*/ 1192 h 10000"/>
                  <a:gd name="connsiteX149" fmla="*/ 2817 w 10000"/>
                  <a:gd name="connsiteY149" fmla="*/ 1182 h 10000"/>
                  <a:gd name="connsiteX150" fmla="*/ 2814 w 10000"/>
                  <a:gd name="connsiteY150" fmla="*/ 1176 h 10000"/>
                  <a:gd name="connsiteX151" fmla="*/ 2792 w 10000"/>
                  <a:gd name="connsiteY151" fmla="*/ 1172 h 10000"/>
                  <a:gd name="connsiteX152" fmla="*/ 2759 w 10000"/>
                  <a:gd name="connsiteY152" fmla="*/ 1156 h 10000"/>
                  <a:gd name="connsiteX153" fmla="*/ 2734 w 10000"/>
                  <a:gd name="connsiteY153" fmla="*/ 1143 h 10000"/>
                  <a:gd name="connsiteX154" fmla="*/ 2695 w 10000"/>
                  <a:gd name="connsiteY154" fmla="*/ 1124 h 10000"/>
                  <a:gd name="connsiteX155" fmla="*/ 2670 w 10000"/>
                  <a:gd name="connsiteY155" fmla="*/ 1108 h 10000"/>
                  <a:gd name="connsiteX156" fmla="*/ 2645 w 10000"/>
                  <a:gd name="connsiteY156" fmla="*/ 1091 h 10000"/>
                  <a:gd name="connsiteX157" fmla="*/ 2618 w 10000"/>
                  <a:gd name="connsiteY157" fmla="*/ 1088 h 10000"/>
                  <a:gd name="connsiteX158" fmla="*/ 2576 w 10000"/>
                  <a:gd name="connsiteY158" fmla="*/ 1088 h 10000"/>
                  <a:gd name="connsiteX159" fmla="*/ 2551 w 10000"/>
                  <a:gd name="connsiteY159" fmla="*/ 1091 h 10000"/>
                  <a:gd name="connsiteX160" fmla="*/ 2521 w 10000"/>
                  <a:gd name="connsiteY160" fmla="*/ 1098 h 10000"/>
                  <a:gd name="connsiteX161" fmla="*/ 2493 w 10000"/>
                  <a:gd name="connsiteY161" fmla="*/ 1104 h 10000"/>
                  <a:gd name="connsiteX162" fmla="*/ 2468 w 10000"/>
                  <a:gd name="connsiteY162" fmla="*/ 1108 h 10000"/>
                  <a:gd name="connsiteX163" fmla="*/ 2404 w 10000"/>
                  <a:gd name="connsiteY163" fmla="*/ 1124 h 10000"/>
                  <a:gd name="connsiteX164" fmla="*/ 2366 w 10000"/>
                  <a:gd name="connsiteY164" fmla="*/ 1133 h 10000"/>
                  <a:gd name="connsiteX165" fmla="*/ 2346 w 10000"/>
                  <a:gd name="connsiteY165" fmla="*/ 1137 h 10000"/>
                  <a:gd name="connsiteX166" fmla="*/ 2294 w 10000"/>
                  <a:gd name="connsiteY166" fmla="*/ 1146 h 10000"/>
                  <a:gd name="connsiteX167" fmla="*/ 2249 w 10000"/>
                  <a:gd name="connsiteY167" fmla="*/ 1156 h 10000"/>
                  <a:gd name="connsiteX168" fmla="*/ 2230 w 10000"/>
                  <a:gd name="connsiteY168" fmla="*/ 1156 h 10000"/>
                  <a:gd name="connsiteX169" fmla="*/ 2222 w 10000"/>
                  <a:gd name="connsiteY169" fmla="*/ 1163 h 10000"/>
                  <a:gd name="connsiteX170" fmla="*/ 2194 w 10000"/>
                  <a:gd name="connsiteY170" fmla="*/ 1163 h 10000"/>
                  <a:gd name="connsiteX171" fmla="*/ 2172 w 10000"/>
                  <a:gd name="connsiteY171" fmla="*/ 1163 h 10000"/>
                  <a:gd name="connsiteX172" fmla="*/ 2147 w 10000"/>
                  <a:gd name="connsiteY172" fmla="*/ 1166 h 10000"/>
                  <a:gd name="connsiteX173" fmla="*/ 2108 w 10000"/>
                  <a:gd name="connsiteY173" fmla="*/ 1166 h 10000"/>
                  <a:gd name="connsiteX174" fmla="*/ 2083 w 10000"/>
                  <a:gd name="connsiteY174" fmla="*/ 1156 h 10000"/>
                  <a:gd name="connsiteX175" fmla="*/ 2042 w 10000"/>
                  <a:gd name="connsiteY175" fmla="*/ 1143 h 10000"/>
                  <a:gd name="connsiteX176" fmla="*/ 2011 w 10000"/>
                  <a:gd name="connsiteY176" fmla="*/ 1143 h 10000"/>
                  <a:gd name="connsiteX177" fmla="*/ 1994 w 10000"/>
                  <a:gd name="connsiteY177" fmla="*/ 1146 h 10000"/>
                  <a:gd name="connsiteX178" fmla="*/ 1967 w 10000"/>
                  <a:gd name="connsiteY178" fmla="*/ 1156 h 10000"/>
                  <a:gd name="connsiteX179" fmla="*/ 1903 w 10000"/>
                  <a:gd name="connsiteY179" fmla="*/ 1176 h 10000"/>
                  <a:gd name="connsiteX180" fmla="*/ 1873 w 10000"/>
                  <a:gd name="connsiteY180" fmla="*/ 1182 h 10000"/>
                  <a:gd name="connsiteX181" fmla="*/ 1850 w 10000"/>
                  <a:gd name="connsiteY181" fmla="*/ 1185 h 10000"/>
                  <a:gd name="connsiteX182" fmla="*/ 1842 w 10000"/>
                  <a:gd name="connsiteY182" fmla="*/ 1192 h 10000"/>
                  <a:gd name="connsiteX183" fmla="*/ 1823 w 10000"/>
                  <a:gd name="connsiteY183" fmla="*/ 1195 h 10000"/>
                  <a:gd name="connsiteX184" fmla="*/ 1814 w 10000"/>
                  <a:gd name="connsiteY184" fmla="*/ 1201 h 10000"/>
                  <a:gd name="connsiteX185" fmla="*/ 1792 w 10000"/>
                  <a:gd name="connsiteY185" fmla="*/ 1218 h 10000"/>
                  <a:gd name="connsiteX186" fmla="*/ 1767 w 10000"/>
                  <a:gd name="connsiteY186" fmla="*/ 1231 h 10000"/>
                  <a:gd name="connsiteX187" fmla="*/ 1717 w 10000"/>
                  <a:gd name="connsiteY187" fmla="*/ 1266 h 10000"/>
                  <a:gd name="connsiteX188" fmla="*/ 1695 w 10000"/>
                  <a:gd name="connsiteY188" fmla="*/ 1279 h 10000"/>
                  <a:gd name="connsiteX189" fmla="*/ 1654 w 10000"/>
                  <a:gd name="connsiteY189" fmla="*/ 1308 h 10000"/>
                  <a:gd name="connsiteX190" fmla="*/ 1620 w 10000"/>
                  <a:gd name="connsiteY190" fmla="*/ 1334 h 10000"/>
                  <a:gd name="connsiteX191" fmla="*/ 1590 w 10000"/>
                  <a:gd name="connsiteY191" fmla="*/ 1360 h 10000"/>
                  <a:gd name="connsiteX192" fmla="*/ 1565 w 10000"/>
                  <a:gd name="connsiteY192" fmla="*/ 1380 h 10000"/>
                  <a:gd name="connsiteX193" fmla="*/ 1532 w 10000"/>
                  <a:gd name="connsiteY193" fmla="*/ 1402 h 10000"/>
                  <a:gd name="connsiteX194" fmla="*/ 1501 w 10000"/>
                  <a:gd name="connsiteY194" fmla="*/ 1418 h 10000"/>
                  <a:gd name="connsiteX195" fmla="*/ 1460 w 10000"/>
                  <a:gd name="connsiteY195" fmla="*/ 1438 h 10000"/>
                  <a:gd name="connsiteX196" fmla="*/ 1435 w 10000"/>
                  <a:gd name="connsiteY196" fmla="*/ 1454 h 10000"/>
                  <a:gd name="connsiteX197" fmla="*/ 1421 w 10000"/>
                  <a:gd name="connsiteY197" fmla="*/ 1464 h 10000"/>
                  <a:gd name="connsiteX198" fmla="*/ 1380 w 10000"/>
                  <a:gd name="connsiteY198" fmla="*/ 1473 h 10000"/>
                  <a:gd name="connsiteX199" fmla="*/ 1324 w 10000"/>
                  <a:gd name="connsiteY199" fmla="*/ 1477 h 10000"/>
                  <a:gd name="connsiteX200" fmla="*/ 1274 w 10000"/>
                  <a:gd name="connsiteY200" fmla="*/ 1483 h 10000"/>
                  <a:gd name="connsiteX201" fmla="*/ 1244 w 10000"/>
                  <a:gd name="connsiteY201" fmla="*/ 1486 h 10000"/>
                  <a:gd name="connsiteX202" fmla="*/ 1233 w 10000"/>
                  <a:gd name="connsiteY202" fmla="*/ 1486 h 10000"/>
                  <a:gd name="connsiteX203" fmla="*/ 1197 w 10000"/>
                  <a:gd name="connsiteY203" fmla="*/ 1493 h 10000"/>
                  <a:gd name="connsiteX204" fmla="*/ 1180 w 10000"/>
                  <a:gd name="connsiteY204" fmla="*/ 1496 h 10000"/>
                  <a:gd name="connsiteX205" fmla="*/ 1169 w 10000"/>
                  <a:gd name="connsiteY205" fmla="*/ 1496 h 10000"/>
                  <a:gd name="connsiteX206" fmla="*/ 1161 w 10000"/>
                  <a:gd name="connsiteY206" fmla="*/ 1503 h 10000"/>
                  <a:gd name="connsiteX207" fmla="*/ 1155 w 10000"/>
                  <a:gd name="connsiteY207" fmla="*/ 1503 h 10000"/>
                  <a:gd name="connsiteX208" fmla="*/ 501 w 10000"/>
                  <a:gd name="connsiteY208" fmla="*/ 2277 h 10000"/>
                  <a:gd name="connsiteX209" fmla="*/ 396 w 10000"/>
                  <a:gd name="connsiteY209" fmla="*/ 2532 h 10000"/>
                  <a:gd name="connsiteX210" fmla="*/ 324 w 10000"/>
                  <a:gd name="connsiteY210" fmla="*/ 2759 h 10000"/>
                  <a:gd name="connsiteX211" fmla="*/ 274 w 10000"/>
                  <a:gd name="connsiteY211" fmla="*/ 2866 h 10000"/>
                  <a:gd name="connsiteX212" fmla="*/ 202 w 10000"/>
                  <a:gd name="connsiteY212" fmla="*/ 3008 h 10000"/>
                  <a:gd name="connsiteX213" fmla="*/ 211 w 10000"/>
                  <a:gd name="connsiteY213" fmla="*/ 3177 h 10000"/>
                  <a:gd name="connsiteX214" fmla="*/ 235 w 10000"/>
                  <a:gd name="connsiteY214" fmla="*/ 3368 h 10000"/>
                  <a:gd name="connsiteX215" fmla="*/ 266 w 10000"/>
                  <a:gd name="connsiteY215" fmla="*/ 3595 h 10000"/>
                  <a:gd name="connsiteX216" fmla="*/ 299 w 10000"/>
                  <a:gd name="connsiteY216" fmla="*/ 3831 h 10000"/>
                  <a:gd name="connsiteX217" fmla="*/ 305 w 10000"/>
                  <a:gd name="connsiteY217" fmla="*/ 3863 h 10000"/>
                  <a:gd name="connsiteX218" fmla="*/ 341 w 10000"/>
                  <a:gd name="connsiteY218" fmla="*/ 3941 h 10000"/>
                  <a:gd name="connsiteX219" fmla="*/ 186 w 10000"/>
                  <a:gd name="connsiteY219" fmla="*/ 3935 h 10000"/>
                  <a:gd name="connsiteX220" fmla="*/ 30 w 10000"/>
                  <a:gd name="connsiteY220" fmla="*/ 3925 h 10000"/>
                  <a:gd name="connsiteX221" fmla="*/ 0 w 10000"/>
                  <a:gd name="connsiteY221" fmla="*/ 4054 h 10000"/>
                  <a:gd name="connsiteX222" fmla="*/ 14 w 10000"/>
                  <a:gd name="connsiteY222" fmla="*/ 4152 h 10000"/>
                  <a:gd name="connsiteX223" fmla="*/ 22 w 10000"/>
                  <a:gd name="connsiteY223" fmla="*/ 4242 h 10000"/>
                  <a:gd name="connsiteX224" fmla="*/ 30 w 10000"/>
                  <a:gd name="connsiteY224" fmla="*/ 4291 h 10000"/>
                  <a:gd name="connsiteX225" fmla="*/ 102 w 10000"/>
                  <a:gd name="connsiteY225" fmla="*/ 4271 h 10000"/>
                  <a:gd name="connsiteX226" fmla="*/ 155 w 10000"/>
                  <a:gd name="connsiteY226" fmla="*/ 4262 h 10000"/>
                  <a:gd name="connsiteX227" fmla="*/ 410 w 10000"/>
                  <a:gd name="connsiteY227" fmla="*/ 4255 h 10000"/>
                  <a:gd name="connsiteX228" fmla="*/ 418 w 10000"/>
                  <a:gd name="connsiteY228" fmla="*/ 4385 h 10000"/>
                  <a:gd name="connsiteX229" fmla="*/ 429 w 10000"/>
                  <a:gd name="connsiteY229" fmla="*/ 4543 h 10000"/>
                  <a:gd name="connsiteX230" fmla="*/ 443 w 10000"/>
                  <a:gd name="connsiteY230" fmla="*/ 4585 h 10000"/>
                  <a:gd name="connsiteX231" fmla="*/ 465 w 10000"/>
                  <a:gd name="connsiteY231" fmla="*/ 4611 h 10000"/>
                  <a:gd name="connsiteX232" fmla="*/ 468 w 10000"/>
                  <a:gd name="connsiteY232" fmla="*/ 4621 h 10000"/>
                  <a:gd name="connsiteX233" fmla="*/ 474 w 10000"/>
                  <a:gd name="connsiteY233" fmla="*/ 4679 h 10000"/>
                  <a:gd name="connsiteX234" fmla="*/ 554 w 10000"/>
                  <a:gd name="connsiteY234" fmla="*/ 4738 h 10000"/>
                  <a:gd name="connsiteX235" fmla="*/ 637 w 10000"/>
                  <a:gd name="connsiteY235" fmla="*/ 4809 h 10000"/>
                  <a:gd name="connsiteX236" fmla="*/ 704 w 10000"/>
                  <a:gd name="connsiteY236" fmla="*/ 4851 h 10000"/>
                  <a:gd name="connsiteX237" fmla="*/ 740 w 10000"/>
                  <a:gd name="connsiteY237" fmla="*/ 4893 h 10000"/>
                  <a:gd name="connsiteX238" fmla="*/ 756 w 10000"/>
                  <a:gd name="connsiteY238" fmla="*/ 4896 h 10000"/>
                  <a:gd name="connsiteX239" fmla="*/ 767 w 10000"/>
                  <a:gd name="connsiteY239" fmla="*/ 4880 h 10000"/>
                  <a:gd name="connsiteX240" fmla="*/ 806 w 10000"/>
                  <a:gd name="connsiteY240" fmla="*/ 4945 h 10000"/>
                  <a:gd name="connsiteX241" fmla="*/ 886 w 10000"/>
                  <a:gd name="connsiteY241" fmla="*/ 5078 h 10000"/>
                  <a:gd name="connsiteX242" fmla="*/ 911 w 10000"/>
                  <a:gd name="connsiteY242" fmla="*/ 5130 h 10000"/>
                  <a:gd name="connsiteX243" fmla="*/ 920 w 10000"/>
                  <a:gd name="connsiteY243" fmla="*/ 5191 h 10000"/>
                  <a:gd name="connsiteX244" fmla="*/ 920 w 10000"/>
                  <a:gd name="connsiteY244" fmla="*/ 5220 h 10000"/>
                  <a:gd name="connsiteX245" fmla="*/ 911 w 10000"/>
                  <a:gd name="connsiteY245" fmla="*/ 5314 h 10000"/>
                  <a:gd name="connsiteX246" fmla="*/ 898 w 10000"/>
                  <a:gd name="connsiteY246" fmla="*/ 5369 h 10000"/>
                  <a:gd name="connsiteX247" fmla="*/ 895 w 10000"/>
                  <a:gd name="connsiteY247" fmla="*/ 5385 h 10000"/>
                  <a:gd name="connsiteX248" fmla="*/ 895 w 10000"/>
                  <a:gd name="connsiteY248" fmla="*/ 5405 h 10000"/>
                  <a:gd name="connsiteX249" fmla="*/ 898 w 10000"/>
                  <a:gd name="connsiteY249" fmla="*/ 5434 h 10000"/>
                  <a:gd name="connsiteX250" fmla="*/ 911 w 10000"/>
                  <a:gd name="connsiteY250" fmla="*/ 5463 h 10000"/>
                  <a:gd name="connsiteX251" fmla="*/ 920 w 10000"/>
                  <a:gd name="connsiteY251" fmla="*/ 5492 h 10000"/>
                  <a:gd name="connsiteX252" fmla="*/ 934 w 10000"/>
                  <a:gd name="connsiteY252" fmla="*/ 5518 h 10000"/>
                  <a:gd name="connsiteX253" fmla="*/ 1169 w 10000"/>
                  <a:gd name="connsiteY253" fmla="*/ 5738 h 10000"/>
                  <a:gd name="connsiteX254" fmla="*/ 1188 w 10000"/>
                  <a:gd name="connsiteY254" fmla="*/ 5755 h 10000"/>
                  <a:gd name="connsiteX255" fmla="*/ 1216 w 10000"/>
                  <a:gd name="connsiteY255" fmla="*/ 5758 h 10000"/>
                  <a:gd name="connsiteX256" fmla="*/ 1313 w 10000"/>
                  <a:gd name="connsiteY256" fmla="*/ 5774 h 10000"/>
                  <a:gd name="connsiteX257" fmla="*/ 1349 w 10000"/>
                  <a:gd name="connsiteY257" fmla="*/ 5787 h 10000"/>
                  <a:gd name="connsiteX258" fmla="*/ 1393 w 10000"/>
                  <a:gd name="connsiteY258" fmla="*/ 5793 h 10000"/>
                  <a:gd name="connsiteX259" fmla="*/ 1393 w 10000"/>
                  <a:gd name="connsiteY259" fmla="*/ 5797 h 10000"/>
                  <a:gd name="connsiteX260" fmla="*/ 1421 w 10000"/>
                  <a:gd name="connsiteY260" fmla="*/ 5810 h 10000"/>
                  <a:gd name="connsiteX261" fmla="*/ 1446 w 10000"/>
                  <a:gd name="connsiteY261" fmla="*/ 5829 h 10000"/>
                  <a:gd name="connsiteX262" fmla="*/ 1460 w 10000"/>
                  <a:gd name="connsiteY262" fmla="*/ 5842 h 10000"/>
                  <a:gd name="connsiteX263" fmla="*/ 1476 w 10000"/>
                  <a:gd name="connsiteY263" fmla="*/ 5848 h 10000"/>
                  <a:gd name="connsiteX264" fmla="*/ 1501 w 10000"/>
                  <a:gd name="connsiteY264" fmla="*/ 5852 h 10000"/>
                  <a:gd name="connsiteX265" fmla="*/ 1532 w 10000"/>
                  <a:gd name="connsiteY265" fmla="*/ 5887 h 10000"/>
                  <a:gd name="connsiteX266" fmla="*/ 1565 w 10000"/>
                  <a:gd name="connsiteY266" fmla="*/ 5942 h 10000"/>
                  <a:gd name="connsiteX267" fmla="*/ 1587 w 10000"/>
                  <a:gd name="connsiteY267" fmla="*/ 5972 h 10000"/>
                  <a:gd name="connsiteX268" fmla="*/ 1612 w 10000"/>
                  <a:gd name="connsiteY268" fmla="*/ 5955 h 10000"/>
                  <a:gd name="connsiteX269" fmla="*/ 1679 w 10000"/>
                  <a:gd name="connsiteY269" fmla="*/ 6049 h 10000"/>
                  <a:gd name="connsiteX270" fmla="*/ 1720 w 10000"/>
                  <a:gd name="connsiteY270" fmla="*/ 6108 h 10000"/>
                  <a:gd name="connsiteX271" fmla="*/ 1751 w 10000"/>
                  <a:gd name="connsiteY271" fmla="*/ 6133 h 10000"/>
                  <a:gd name="connsiteX272" fmla="*/ 1792 w 10000"/>
                  <a:gd name="connsiteY272" fmla="*/ 6169 h 10000"/>
                  <a:gd name="connsiteX273" fmla="*/ 1801 w 10000"/>
                  <a:gd name="connsiteY273" fmla="*/ 6172 h 10000"/>
                  <a:gd name="connsiteX274" fmla="*/ 1814 w 10000"/>
                  <a:gd name="connsiteY274" fmla="*/ 6286 h 10000"/>
                  <a:gd name="connsiteX275" fmla="*/ 1817 w 10000"/>
                  <a:gd name="connsiteY275" fmla="*/ 6331 h 10000"/>
                  <a:gd name="connsiteX276" fmla="*/ 1809 w 10000"/>
                  <a:gd name="connsiteY276" fmla="*/ 6444 h 10000"/>
                  <a:gd name="connsiteX277" fmla="*/ 1801 w 10000"/>
                  <a:gd name="connsiteY277" fmla="*/ 6499 h 10000"/>
                  <a:gd name="connsiteX278" fmla="*/ 1781 w 10000"/>
                  <a:gd name="connsiteY278" fmla="*/ 6522 h 10000"/>
                  <a:gd name="connsiteX279" fmla="*/ 1773 w 10000"/>
                  <a:gd name="connsiteY279" fmla="*/ 6541 h 10000"/>
                  <a:gd name="connsiteX280" fmla="*/ 1762 w 10000"/>
                  <a:gd name="connsiteY280" fmla="*/ 6571 h 10000"/>
                  <a:gd name="connsiteX281" fmla="*/ 1767 w 10000"/>
                  <a:gd name="connsiteY281" fmla="*/ 6622 h 10000"/>
                  <a:gd name="connsiteX282" fmla="*/ 1767 w 10000"/>
                  <a:gd name="connsiteY282" fmla="*/ 6665 h 10000"/>
                  <a:gd name="connsiteX283" fmla="*/ 1767 w 10000"/>
                  <a:gd name="connsiteY283" fmla="*/ 6694 h 10000"/>
                  <a:gd name="connsiteX284" fmla="*/ 1776 w 10000"/>
                  <a:gd name="connsiteY284" fmla="*/ 6726 h 10000"/>
                  <a:gd name="connsiteX285" fmla="*/ 1776 w 10000"/>
                  <a:gd name="connsiteY285" fmla="*/ 6745 h 10000"/>
                  <a:gd name="connsiteX286" fmla="*/ 1767 w 10000"/>
                  <a:gd name="connsiteY286" fmla="*/ 6765 h 10000"/>
                  <a:gd name="connsiteX287" fmla="*/ 1762 w 10000"/>
                  <a:gd name="connsiteY287" fmla="*/ 6804 h 10000"/>
                  <a:gd name="connsiteX288" fmla="*/ 1753 w 10000"/>
                  <a:gd name="connsiteY288" fmla="*/ 6839 h 10000"/>
                  <a:gd name="connsiteX289" fmla="*/ 1742 w 10000"/>
                  <a:gd name="connsiteY289" fmla="*/ 6849 h 10000"/>
                  <a:gd name="connsiteX290" fmla="*/ 1726 w 10000"/>
                  <a:gd name="connsiteY290" fmla="*/ 6849 h 10000"/>
                  <a:gd name="connsiteX291" fmla="*/ 1712 w 10000"/>
                  <a:gd name="connsiteY291" fmla="*/ 6852 h 10000"/>
                  <a:gd name="connsiteX292" fmla="*/ 1640 w 10000"/>
                  <a:gd name="connsiteY292" fmla="*/ 6953 h 10000"/>
                  <a:gd name="connsiteX293" fmla="*/ 1493 w 10000"/>
                  <a:gd name="connsiteY293" fmla="*/ 7105 h 10000"/>
                  <a:gd name="connsiteX294" fmla="*/ 1490 w 10000"/>
                  <a:gd name="connsiteY294" fmla="*/ 7124 h 10000"/>
                  <a:gd name="connsiteX295" fmla="*/ 1468 w 10000"/>
                  <a:gd name="connsiteY295" fmla="*/ 7137 h 10000"/>
                  <a:gd name="connsiteX296" fmla="*/ 1454 w 10000"/>
                  <a:gd name="connsiteY296" fmla="*/ 7144 h 10000"/>
                  <a:gd name="connsiteX297" fmla="*/ 1452 w 10000"/>
                  <a:gd name="connsiteY297" fmla="*/ 7157 h 10000"/>
                  <a:gd name="connsiteX298" fmla="*/ 1446 w 10000"/>
                  <a:gd name="connsiteY298" fmla="*/ 7199 h 10000"/>
                  <a:gd name="connsiteX299" fmla="*/ 1476 w 10000"/>
                  <a:gd name="connsiteY299" fmla="*/ 7247 h 10000"/>
                  <a:gd name="connsiteX300" fmla="*/ 1501 w 10000"/>
                  <a:gd name="connsiteY300" fmla="*/ 7270 h 10000"/>
                  <a:gd name="connsiteX301" fmla="*/ 1518 w 10000"/>
                  <a:gd name="connsiteY301" fmla="*/ 7286 h 10000"/>
                  <a:gd name="connsiteX302" fmla="*/ 1524 w 10000"/>
                  <a:gd name="connsiteY302" fmla="*/ 7306 h 10000"/>
                  <a:gd name="connsiteX303" fmla="*/ 1540 w 10000"/>
                  <a:gd name="connsiteY303" fmla="*/ 7322 h 10000"/>
                  <a:gd name="connsiteX304" fmla="*/ 1565 w 10000"/>
                  <a:gd name="connsiteY304" fmla="*/ 7325 h 10000"/>
                  <a:gd name="connsiteX305" fmla="*/ 1590 w 10000"/>
                  <a:gd name="connsiteY305" fmla="*/ 7332 h 10000"/>
                  <a:gd name="connsiteX306" fmla="*/ 1615 w 10000"/>
                  <a:gd name="connsiteY306" fmla="*/ 7345 h 10000"/>
                  <a:gd name="connsiteX307" fmla="*/ 1662 w 10000"/>
                  <a:gd name="connsiteY307" fmla="*/ 7370 h 10000"/>
                  <a:gd name="connsiteX308" fmla="*/ 1670 w 10000"/>
                  <a:gd name="connsiteY308" fmla="*/ 7351 h 10000"/>
                  <a:gd name="connsiteX309" fmla="*/ 1726 w 10000"/>
                  <a:gd name="connsiteY309" fmla="*/ 7354 h 10000"/>
                  <a:gd name="connsiteX310" fmla="*/ 1726 w 10000"/>
                  <a:gd name="connsiteY310" fmla="*/ 7400 h 10000"/>
                  <a:gd name="connsiteX311" fmla="*/ 1773 w 10000"/>
                  <a:gd name="connsiteY311" fmla="*/ 7409 h 10000"/>
                  <a:gd name="connsiteX312" fmla="*/ 1806 w 10000"/>
                  <a:gd name="connsiteY312" fmla="*/ 7416 h 10000"/>
                  <a:gd name="connsiteX313" fmla="*/ 1839 w 10000"/>
                  <a:gd name="connsiteY313" fmla="*/ 7403 h 10000"/>
                  <a:gd name="connsiteX314" fmla="*/ 1886 w 10000"/>
                  <a:gd name="connsiteY314" fmla="*/ 7403 h 10000"/>
                  <a:gd name="connsiteX315" fmla="*/ 1898 w 10000"/>
                  <a:gd name="connsiteY315" fmla="*/ 7403 h 10000"/>
                  <a:gd name="connsiteX316" fmla="*/ 1914 w 10000"/>
                  <a:gd name="connsiteY316" fmla="*/ 7494 h 10000"/>
                  <a:gd name="connsiteX317" fmla="*/ 1895 w 10000"/>
                  <a:gd name="connsiteY317" fmla="*/ 7523 h 10000"/>
                  <a:gd name="connsiteX318" fmla="*/ 1825 w 10000"/>
                  <a:gd name="connsiteY318" fmla="*/ 7617 h 10000"/>
                  <a:gd name="connsiteX319" fmla="*/ 1776 w 10000"/>
                  <a:gd name="connsiteY319" fmla="*/ 7691 h 10000"/>
                  <a:gd name="connsiteX320" fmla="*/ 1781 w 10000"/>
                  <a:gd name="connsiteY320" fmla="*/ 7723 h 10000"/>
                  <a:gd name="connsiteX321" fmla="*/ 1767 w 10000"/>
                  <a:gd name="connsiteY321" fmla="*/ 7759 h 10000"/>
                  <a:gd name="connsiteX322" fmla="*/ 1762 w 10000"/>
                  <a:gd name="connsiteY322" fmla="*/ 7817 h 10000"/>
                  <a:gd name="connsiteX323" fmla="*/ 1762 w 10000"/>
                  <a:gd name="connsiteY323" fmla="*/ 7856 h 10000"/>
                  <a:gd name="connsiteX324" fmla="*/ 1776 w 10000"/>
                  <a:gd name="connsiteY324" fmla="*/ 7892 h 10000"/>
                  <a:gd name="connsiteX325" fmla="*/ 1784 w 10000"/>
                  <a:gd name="connsiteY325" fmla="*/ 7902 h 10000"/>
                  <a:gd name="connsiteX326" fmla="*/ 1801 w 10000"/>
                  <a:gd name="connsiteY326" fmla="*/ 7908 h 10000"/>
                  <a:gd name="connsiteX327" fmla="*/ 1809 w 10000"/>
                  <a:gd name="connsiteY327" fmla="*/ 7911 h 10000"/>
                  <a:gd name="connsiteX328" fmla="*/ 1801 w 10000"/>
                  <a:gd name="connsiteY328" fmla="*/ 7940 h 10000"/>
                  <a:gd name="connsiteX329" fmla="*/ 1798 w 10000"/>
                  <a:gd name="connsiteY329" fmla="*/ 7979 h 10000"/>
                  <a:gd name="connsiteX330" fmla="*/ 1806 w 10000"/>
                  <a:gd name="connsiteY330" fmla="*/ 8002 h 10000"/>
                  <a:gd name="connsiteX331" fmla="*/ 1823 w 10000"/>
                  <a:gd name="connsiteY331" fmla="*/ 8021 h 10000"/>
                  <a:gd name="connsiteX332" fmla="*/ 1834 w 10000"/>
                  <a:gd name="connsiteY332" fmla="*/ 8044 h 10000"/>
                  <a:gd name="connsiteX333" fmla="*/ 1839 w 10000"/>
                  <a:gd name="connsiteY333" fmla="*/ 8073 h 10000"/>
                  <a:gd name="connsiteX334" fmla="*/ 1842 w 10000"/>
                  <a:gd name="connsiteY334" fmla="*/ 8106 h 10000"/>
                  <a:gd name="connsiteX335" fmla="*/ 1839 w 10000"/>
                  <a:gd name="connsiteY335" fmla="*/ 8144 h 10000"/>
                  <a:gd name="connsiteX336" fmla="*/ 1856 w 10000"/>
                  <a:gd name="connsiteY336" fmla="*/ 8164 h 10000"/>
                  <a:gd name="connsiteX337" fmla="*/ 1886 w 10000"/>
                  <a:gd name="connsiteY337" fmla="*/ 8193 h 10000"/>
                  <a:gd name="connsiteX338" fmla="*/ 1922 w 10000"/>
                  <a:gd name="connsiteY338" fmla="*/ 8206 h 10000"/>
                  <a:gd name="connsiteX339" fmla="*/ 1967 w 10000"/>
                  <a:gd name="connsiteY339" fmla="*/ 8203 h 10000"/>
                  <a:gd name="connsiteX340" fmla="*/ 1986 w 10000"/>
                  <a:gd name="connsiteY340" fmla="*/ 8212 h 10000"/>
                  <a:gd name="connsiteX341" fmla="*/ 2000 w 10000"/>
                  <a:gd name="connsiteY341" fmla="*/ 8232 h 10000"/>
                  <a:gd name="connsiteX342" fmla="*/ 2033 w 10000"/>
                  <a:gd name="connsiteY342" fmla="*/ 8258 h 10000"/>
                  <a:gd name="connsiteX343" fmla="*/ 2050 w 10000"/>
                  <a:gd name="connsiteY343" fmla="*/ 8271 h 10000"/>
                  <a:gd name="connsiteX344" fmla="*/ 2089 w 10000"/>
                  <a:gd name="connsiteY344" fmla="*/ 8280 h 10000"/>
                  <a:gd name="connsiteX345" fmla="*/ 2122 w 10000"/>
                  <a:gd name="connsiteY345" fmla="*/ 8300 h 10000"/>
                  <a:gd name="connsiteX346" fmla="*/ 2163 w 10000"/>
                  <a:gd name="connsiteY346" fmla="*/ 8332 h 10000"/>
                  <a:gd name="connsiteX347" fmla="*/ 2172 w 10000"/>
                  <a:gd name="connsiteY347" fmla="*/ 8335 h 10000"/>
                  <a:gd name="connsiteX348" fmla="*/ 2177 w 10000"/>
                  <a:gd name="connsiteY348" fmla="*/ 8345 h 10000"/>
                  <a:gd name="connsiteX349" fmla="*/ 2163 w 10000"/>
                  <a:gd name="connsiteY349" fmla="*/ 8371 h 10000"/>
                  <a:gd name="connsiteX350" fmla="*/ 2139 w 10000"/>
                  <a:gd name="connsiteY350" fmla="*/ 8423 h 10000"/>
                  <a:gd name="connsiteX351" fmla="*/ 2130 w 10000"/>
                  <a:gd name="connsiteY351" fmla="*/ 8439 h 10000"/>
                  <a:gd name="connsiteX352" fmla="*/ 2105 w 10000"/>
                  <a:gd name="connsiteY352" fmla="*/ 8446 h 10000"/>
                  <a:gd name="connsiteX353" fmla="*/ 2080 w 10000"/>
                  <a:gd name="connsiteY353" fmla="*/ 8449 h 10000"/>
                  <a:gd name="connsiteX354" fmla="*/ 2075 w 10000"/>
                  <a:gd name="connsiteY354" fmla="*/ 8459 h 10000"/>
                  <a:gd name="connsiteX355" fmla="*/ 2072 w 10000"/>
                  <a:gd name="connsiteY355" fmla="*/ 8475 h 10000"/>
                  <a:gd name="connsiteX356" fmla="*/ 2080 w 10000"/>
                  <a:gd name="connsiteY356" fmla="*/ 8484 h 10000"/>
                  <a:gd name="connsiteX357" fmla="*/ 2100 w 10000"/>
                  <a:gd name="connsiteY357" fmla="*/ 8475 h 10000"/>
                  <a:gd name="connsiteX358" fmla="*/ 2141 w 10000"/>
                  <a:gd name="connsiteY358" fmla="*/ 8478 h 10000"/>
                  <a:gd name="connsiteX359" fmla="*/ 2172 w 10000"/>
                  <a:gd name="connsiteY359" fmla="*/ 8475 h 10000"/>
                  <a:gd name="connsiteX360" fmla="*/ 2188 w 10000"/>
                  <a:gd name="connsiteY360" fmla="*/ 8475 h 10000"/>
                  <a:gd name="connsiteX361" fmla="*/ 2222 w 10000"/>
                  <a:gd name="connsiteY361" fmla="*/ 8497 h 10000"/>
                  <a:gd name="connsiteX362" fmla="*/ 2252 w 10000"/>
                  <a:gd name="connsiteY362" fmla="*/ 8514 h 10000"/>
                  <a:gd name="connsiteX363" fmla="*/ 2274 w 10000"/>
                  <a:gd name="connsiteY363" fmla="*/ 8514 h 10000"/>
                  <a:gd name="connsiteX364" fmla="*/ 2299 w 10000"/>
                  <a:gd name="connsiteY364" fmla="*/ 8504 h 10000"/>
                  <a:gd name="connsiteX365" fmla="*/ 2310 w 10000"/>
                  <a:gd name="connsiteY365" fmla="*/ 8504 h 10000"/>
                  <a:gd name="connsiteX366" fmla="*/ 2319 w 10000"/>
                  <a:gd name="connsiteY366" fmla="*/ 8484 h 10000"/>
                  <a:gd name="connsiteX367" fmla="*/ 2338 w 10000"/>
                  <a:gd name="connsiteY367" fmla="*/ 8494 h 10000"/>
                  <a:gd name="connsiteX368" fmla="*/ 2338 w 10000"/>
                  <a:gd name="connsiteY368" fmla="*/ 8552 h 10000"/>
                  <a:gd name="connsiteX369" fmla="*/ 2366 w 10000"/>
                  <a:gd name="connsiteY369" fmla="*/ 8572 h 10000"/>
                  <a:gd name="connsiteX370" fmla="*/ 2382 w 10000"/>
                  <a:gd name="connsiteY370" fmla="*/ 8582 h 10000"/>
                  <a:gd name="connsiteX371" fmla="*/ 2435 w 10000"/>
                  <a:gd name="connsiteY371" fmla="*/ 8552 h 10000"/>
                  <a:gd name="connsiteX372" fmla="*/ 2443 w 10000"/>
                  <a:gd name="connsiteY372" fmla="*/ 8552 h 10000"/>
                  <a:gd name="connsiteX373" fmla="*/ 2454 w 10000"/>
                  <a:gd name="connsiteY373" fmla="*/ 8552 h 10000"/>
                  <a:gd name="connsiteX374" fmla="*/ 2471 w 10000"/>
                  <a:gd name="connsiteY374" fmla="*/ 8546 h 10000"/>
                  <a:gd name="connsiteX375" fmla="*/ 2488 w 10000"/>
                  <a:gd name="connsiteY375" fmla="*/ 8536 h 10000"/>
                  <a:gd name="connsiteX376" fmla="*/ 2501 w 10000"/>
                  <a:gd name="connsiteY376" fmla="*/ 8533 h 10000"/>
                  <a:gd name="connsiteX377" fmla="*/ 2512 w 10000"/>
                  <a:gd name="connsiteY377" fmla="*/ 8533 h 10000"/>
                  <a:gd name="connsiteX378" fmla="*/ 2521 w 10000"/>
                  <a:gd name="connsiteY378" fmla="*/ 8546 h 10000"/>
                  <a:gd name="connsiteX379" fmla="*/ 2521 w 10000"/>
                  <a:gd name="connsiteY379" fmla="*/ 8572 h 10000"/>
                  <a:gd name="connsiteX380" fmla="*/ 2535 w 10000"/>
                  <a:gd name="connsiteY380" fmla="*/ 8588 h 10000"/>
                  <a:gd name="connsiteX381" fmla="*/ 2551 w 10000"/>
                  <a:gd name="connsiteY381" fmla="*/ 8582 h 10000"/>
                  <a:gd name="connsiteX382" fmla="*/ 2560 w 10000"/>
                  <a:gd name="connsiteY382" fmla="*/ 8582 h 10000"/>
                  <a:gd name="connsiteX383" fmla="*/ 2573 w 10000"/>
                  <a:gd name="connsiteY383" fmla="*/ 8588 h 10000"/>
                  <a:gd name="connsiteX384" fmla="*/ 2584 w 10000"/>
                  <a:gd name="connsiteY384" fmla="*/ 8591 h 10000"/>
                  <a:gd name="connsiteX385" fmla="*/ 2590 w 10000"/>
                  <a:gd name="connsiteY385" fmla="*/ 8598 h 10000"/>
                  <a:gd name="connsiteX386" fmla="*/ 2598 w 10000"/>
                  <a:gd name="connsiteY386" fmla="*/ 8608 h 10000"/>
                  <a:gd name="connsiteX387" fmla="*/ 2607 w 10000"/>
                  <a:gd name="connsiteY387" fmla="*/ 8617 h 10000"/>
                  <a:gd name="connsiteX388" fmla="*/ 2618 w 10000"/>
                  <a:gd name="connsiteY388" fmla="*/ 8617 h 10000"/>
                  <a:gd name="connsiteX389" fmla="*/ 2640 w 10000"/>
                  <a:gd name="connsiteY389" fmla="*/ 8608 h 10000"/>
                  <a:gd name="connsiteX390" fmla="*/ 2670 w 10000"/>
                  <a:gd name="connsiteY390" fmla="*/ 8598 h 10000"/>
                  <a:gd name="connsiteX391" fmla="*/ 2673 w 10000"/>
                  <a:gd name="connsiteY391" fmla="*/ 8598 h 10000"/>
                  <a:gd name="connsiteX392" fmla="*/ 2690 w 10000"/>
                  <a:gd name="connsiteY392" fmla="*/ 8598 h 10000"/>
                  <a:gd name="connsiteX393" fmla="*/ 2698 w 10000"/>
                  <a:gd name="connsiteY393" fmla="*/ 8598 h 10000"/>
                  <a:gd name="connsiteX394" fmla="*/ 2712 w 10000"/>
                  <a:gd name="connsiteY394" fmla="*/ 8598 h 10000"/>
                  <a:gd name="connsiteX395" fmla="*/ 2726 w 10000"/>
                  <a:gd name="connsiteY395" fmla="*/ 8591 h 10000"/>
                  <a:gd name="connsiteX396" fmla="*/ 2737 w 10000"/>
                  <a:gd name="connsiteY396" fmla="*/ 8588 h 10000"/>
                  <a:gd name="connsiteX397" fmla="*/ 2759 w 10000"/>
                  <a:gd name="connsiteY397" fmla="*/ 8582 h 10000"/>
                  <a:gd name="connsiteX398" fmla="*/ 2770 w 10000"/>
                  <a:gd name="connsiteY398" fmla="*/ 8578 h 10000"/>
                  <a:gd name="connsiteX399" fmla="*/ 2784 w 10000"/>
                  <a:gd name="connsiteY399" fmla="*/ 8572 h 10000"/>
                  <a:gd name="connsiteX400" fmla="*/ 2795 w 10000"/>
                  <a:gd name="connsiteY400" fmla="*/ 8572 h 10000"/>
                  <a:gd name="connsiteX401" fmla="*/ 2803 w 10000"/>
                  <a:gd name="connsiteY401" fmla="*/ 8588 h 10000"/>
                  <a:gd name="connsiteX402" fmla="*/ 2803 w 10000"/>
                  <a:gd name="connsiteY402" fmla="*/ 8591 h 10000"/>
                  <a:gd name="connsiteX403" fmla="*/ 2803 w 10000"/>
                  <a:gd name="connsiteY403" fmla="*/ 8601 h 10000"/>
                  <a:gd name="connsiteX404" fmla="*/ 2809 w 10000"/>
                  <a:gd name="connsiteY404" fmla="*/ 8601 h 10000"/>
                  <a:gd name="connsiteX405" fmla="*/ 2823 w 10000"/>
                  <a:gd name="connsiteY405" fmla="*/ 8598 h 10000"/>
                  <a:gd name="connsiteX406" fmla="*/ 2831 w 10000"/>
                  <a:gd name="connsiteY406" fmla="*/ 8598 h 10000"/>
                  <a:gd name="connsiteX407" fmla="*/ 2839 w 10000"/>
                  <a:gd name="connsiteY407" fmla="*/ 8601 h 10000"/>
                  <a:gd name="connsiteX408" fmla="*/ 2848 w 10000"/>
                  <a:gd name="connsiteY408" fmla="*/ 8598 h 10000"/>
                  <a:gd name="connsiteX409" fmla="*/ 2856 w 10000"/>
                  <a:gd name="connsiteY409" fmla="*/ 8601 h 10000"/>
                  <a:gd name="connsiteX410" fmla="*/ 2859 w 10000"/>
                  <a:gd name="connsiteY410" fmla="*/ 8601 h 10000"/>
                  <a:gd name="connsiteX411" fmla="*/ 2864 w 10000"/>
                  <a:gd name="connsiteY411" fmla="*/ 8598 h 10000"/>
                  <a:gd name="connsiteX412" fmla="*/ 2889 w 10000"/>
                  <a:gd name="connsiteY412" fmla="*/ 8611 h 10000"/>
                  <a:gd name="connsiteX413" fmla="*/ 2906 w 10000"/>
                  <a:gd name="connsiteY413" fmla="*/ 8620 h 10000"/>
                  <a:gd name="connsiteX414" fmla="*/ 2914 w 10000"/>
                  <a:gd name="connsiteY414" fmla="*/ 8627 h 10000"/>
                  <a:gd name="connsiteX415" fmla="*/ 2920 w 10000"/>
                  <a:gd name="connsiteY415" fmla="*/ 8640 h 10000"/>
                  <a:gd name="connsiteX416" fmla="*/ 2922 w 10000"/>
                  <a:gd name="connsiteY416" fmla="*/ 8666 h 10000"/>
                  <a:gd name="connsiteX417" fmla="*/ 2922 w 10000"/>
                  <a:gd name="connsiteY417" fmla="*/ 8692 h 10000"/>
                  <a:gd name="connsiteX418" fmla="*/ 2939 w 10000"/>
                  <a:gd name="connsiteY418" fmla="*/ 8695 h 10000"/>
                  <a:gd name="connsiteX419" fmla="*/ 2953 w 10000"/>
                  <a:gd name="connsiteY419" fmla="*/ 8695 h 10000"/>
                  <a:gd name="connsiteX420" fmla="*/ 2961 w 10000"/>
                  <a:gd name="connsiteY420" fmla="*/ 8695 h 10000"/>
                  <a:gd name="connsiteX421" fmla="*/ 2972 w 10000"/>
                  <a:gd name="connsiteY421" fmla="*/ 8692 h 10000"/>
                  <a:gd name="connsiteX422" fmla="*/ 2981 w 10000"/>
                  <a:gd name="connsiteY422" fmla="*/ 8685 h 10000"/>
                  <a:gd name="connsiteX423" fmla="*/ 2989 w 10000"/>
                  <a:gd name="connsiteY423" fmla="*/ 8685 h 10000"/>
                  <a:gd name="connsiteX424" fmla="*/ 3008 w 10000"/>
                  <a:gd name="connsiteY424" fmla="*/ 8685 h 10000"/>
                  <a:gd name="connsiteX425" fmla="*/ 3028 w 10000"/>
                  <a:gd name="connsiteY425" fmla="*/ 8695 h 10000"/>
                  <a:gd name="connsiteX426" fmla="*/ 3042 w 10000"/>
                  <a:gd name="connsiteY426" fmla="*/ 8695 h 10000"/>
                  <a:gd name="connsiteX427" fmla="*/ 3053 w 10000"/>
                  <a:gd name="connsiteY427" fmla="*/ 8676 h 10000"/>
                  <a:gd name="connsiteX428" fmla="*/ 3061 w 10000"/>
                  <a:gd name="connsiteY428" fmla="*/ 8666 h 10000"/>
                  <a:gd name="connsiteX429" fmla="*/ 3066 w 10000"/>
                  <a:gd name="connsiteY429" fmla="*/ 8656 h 10000"/>
                  <a:gd name="connsiteX430" fmla="*/ 3091 w 10000"/>
                  <a:gd name="connsiteY430" fmla="*/ 8659 h 10000"/>
                  <a:gd name="connsiteX431" fmla="*/ 3105 w 10000"/>
                  <a:gd name="connsiteY431" fmla="*/ 8659 h 10000"/>
                  <a:gd name="connsiteX432" fmla="*/ 3108 w 10000"/>
                  <a:gd name="connsiteY432" fmla="*/ 8650 h 10000"/>
                  <a:gd name="connsiteX433" fmla="*/ 3147 w 10000"/>
                  <a:gd name="connsiteY433" fmla="*/ 8588 h 10000"/>
                  <a:gd name="connsiteX434" fmla="*/ 3150 w 10000"/>
                  <a:gd name="connsiteY434" fmla="*/ 8598 h 10000"/>
                  <a:gd name="connsiteX435" fmla="*/ 3163 w 10000"/>
                  <a:gd name="connsiteY435" fmla="*/ 8601 h 10000"/>
                  <a:gd name="connsiteX436" fmla="*/ 3180 w 10000"/>
                  <a:gd name="connsiteY436" fmla="*/ 8608 h 10000"/>
                  <a:gd name="connsiteX437" fmla="*/ 3188 w 10000"/>
                  <a:gd name="connsiteY437" fmla="*/ 8611 h 10000"/>
                  <a:gd name="connsiteX438" fmla="*/ 3227 w 10000"/>
                  <a:gd name="connsiteY438" fmla="*/ 8620 h 10000"/>
                  <a:gd name="connsiteX439" fmla="*/ 3238 w 10000"/>
                  <a:gd name="connsiteY439" fmla="*/ 8617 h 10000"/>
                  <a:gd name="connsiteX440" fmla="*/ 3247 w 10000"/>
                  <a:gd name="connsiteY440" fmla="*/ 8601 h 10000"/>
                  <a:gd name="connsiteX441" fmla="*/ 3269 w 10000"/>
                  <a:gd name="connsiteY441" fmla="*/ 8611 h 10000"/>
                  <a:gd name="connsiteX442" fmla="*/ 3277 w 10000"/>
                  <a:gd name="connsiteY442" fmla="*/ 8617 h 10000"/>
                  <a:gd name="connsiteX443" fmla="*/ 3285 w 10000"/>
                  <a:gd name="connsiteY443" fmla="*/ 8611 h 10000"/>
                  <a:gd name="connsiteX444" fmla="*/ 3307 w 10000"/>
                  <a:gd name="connsiteY444" fmla="*/ 8611 h 10000"/>
                  <a:gd name="connsiteX445" fmla="*/ 3319 w 10000"/>
                  <a:gd name="connsiteY445" fmla="*/ 8617 h 10000"/>
                  <a:gd name="connsiteX446" fmla="*/ 3324 w 10000"/>
                  <a:gd name="connsiteY446" fmla="*/ 8617 h 10000"/>
                  <a:gd name="connsiteX447" fmla="*/ 3327 w 10000"/>
                  <a:gd name="connsiteY447" fmla="*/ 8620 h 10000"/>
                  <a:gd name="connsiteX448" fmla="*/ 3341 w 10000"/>
                  <a:gd name="connsiteY448" fmla="*/ 8620 h 10000"/>
                  <a:gd name="connsiteX449" fmla="*/ 3357 w 10000"/>
                  <a:gd name="connsiteY449" fmla="*/ 8620 h 10000"/>
                  <a:gd name="connsiteX450" fmla="*/ 3374 w 10000"/>
                  <a:gd name="connsiteY450" fmla="*/ 8620 h 10000"/>
                  <a:gd name="connsiteX451" fmla="*/ 3382 w 10000"/>
                  <a:gd name="connsiteY451" fmla="*/ 8620 h 10000"/>
                  <a:gd name="connsiteX452" fmla="*/ 3399 w 10000"/>
                  <a:gd name="connsiteY452" fmla="*/ 8611 h 10000"/>
                  <a:gd name="connsiteX453" fmla="*/ 3413 w 10000"/>
                  <a:gd name="connsiteY453" fmla="*/ 8601 h 10000"/>
                  <a:gd name="connsiteX454" fmla="*/ 3421 w 10000"/>
                  <a:gd name="connsiteY454" fmla="*/ 8588 h 10000"/>
                  <a:gd name="connsiteX455" fmla="*/ 3421 w 10000"/>
                  <a:gd name="connsiteY455" fmla="*/ 8572 h 10000"/>
                  <a:gd name="connsiteX456" fmla="*/ 3421 w 10000"/>
                  <a:gd name="connsiteY456" fmla="*/ 8552 h 10000"/>
                  <a:gd name="connsiteX457" fmla="*/ 3424 w 10000"/>
                  <a:gd name="connsiteY457" fmla="*/ 8533 h 10000"/>
                  <a:gd name="connsiteX458" fmla="*/ 3432 w 10000"/>
                  <a:gd name="connsiteY458" fmla="*/ 8523 h 10000"/>
                  <a:gd name="connsiteX459" fmla="*/ 3446 w 10000"/>
                  <a:gd name="connsiteY459" fmla="*/ 8523 h 10000"/>
                  <a:gd name="connsiteX460" fmla="*/ 3457 w 10000"/>
                  <a:gd name="connsiteY460" fmla="*/ 8523 h 10000"/>
                  <a:gd name="connsiteX461" fmla="*/ 3476 w 10000"/>
                  <a:gd name="connsiteY461" fmla="*/ 8533 h 10000"/>
                  <a:gd name="connsiteX462" fmla="*/ 3485 w 10000"/>
                  <a:gd name="connsiteY462" fmla="*/ 8536 h 10000"/>
                  <a:gd name="connsiteX463" fmla="*/ 3501 w 10000"/>
                  <a:gd name="connsiteY463" fmla="*/ 8527 h 10000"/>
                  <a:gd name="connsiteX464" fmla="*/ 3504 w 10000"/>
                  <a:gd name="connsiteY464" fmla="*/ 8514 h 10000"/>
                  <a:gd name="connsiteX465" fmla="*/ 3510 w 10000"/>
                  <a:gd name="connsiteY465" fmla="*/ 8497 h 10000"/>
                  <a:gd name="connsiteX466" fmla="*/ 3537 w 10000"/>
                  <a:gd name="connsiteY466" fmla="*/ 8484 h 10000"/>
                  <a:gd name="connsiteX467" fmla="*/ 3562 w 10000"/>
                  <a:gd name="connsiteY467" fmla="*/ 8488 h 10000"/>
                  <a:gd name="connsiteX468" fmla="*/ 3568 w 10000"/>
                  <a:gd name="connsiteY468" fmla="*/ 8484 h 10000"/>
                  <a:gd name="connsiteX469" fmla="*/ 3584 w 10000"/>
                  <a:gd name="connsiteY469" fmla="*/ 8494 h 10000"/>
                  <a:gd name="connsiteX470" fmla="*/ 3593 w 10000"/>
                  <a:gd name="connsiteY470" fmla="*/ 8507 h 10000"/>
                  <a:gd name="connsiteX471" fmla="*/ 3618 w 10000"/>
                  <a:gd name="connsiteY471" fmla="*/ 8497 h 10000"/>
                  <a:gd name="connsiteX472" fmla="*/ 3643 w 10000"/>
                  <a:gd name="connsiteY472" fmla="*/ 8475 h 10000"/>
                  <a:gd name="connsiteX473" fmla="*/ 3657 w 10000"/>
                  <a:gd name="connsiteY473" fmla="*/ 8478 h 10000"/>
                  <a:gd name="connsiteX474" fmla="*/ 3670 w 10000"/>
                  <a:gd name="connsiteY474" fmla="*/ 8475 h 10000"/>
                  <a:gd name="connsiteX475" fmla="*/ 3673 w 10000"/>
                  <a:gd name="connsiteY475" fmla="*/ 8468 h 10000"/>
                  <a:gd name="connsiteX476" fmla="*/ 3681 w 10000"/>
                  <a:gd name="connsiteY476" fmla="*/ 8468 h 10000"/>
                  <a:gd name="connsiteX477" fmla="*/ 3698 w 10000"/>
                  <a:gd name="connsiteY477" fmla="*/ 8478 h 10000"/>
                  <a:gd name="connsiteX478" fmla="*/ 3720 w 10000"/>
                  <a:gd name="connsiteY478" fmla="*/ 8497 h 10000"/>
                  <a:gd name="connsiteX479" fmla="*/ 3715 w 10000"/>
                  <a:gd name="connsiteY479" fmla="*/ 8504 h 10000"/>
                  <a:gd name="connsiteX480" fmla="*/ 3729 w 10000"/>
                  <a:gd name="connsiteY480" fmla="*/ 8514 h 10000"/>
                  <a:gd name="connsiteX481" fmla="*/ 3729 w 10000"/>
                  <a:gd name="connsiteY481" fmla="*/ 8517 h 10000"/>
                  <a:gd name="connsiteX482" fmla="*/ 3740 w 10000"/>
                  <a:gd name="connsiteY482" fmla="*/ 8527 h 10000"/>
                  <a:gd name="connsiteX483" fmla="*/ 3759 w 10000"/>
                  <a:gd name="connsiteY483" fmla="*/ 8517 h 10000"/>
                  <a:gd name="connsiteX484" fmla="*/ 3762 w 10000"/>
                  <a:gd name="connsiteY484" fmla="*/ 8504 h 10000"/>
                  <a:gd name="connsiteX485" fmla="*/ 3770 w 10000"/>
                  <a:gd name="connsiteY485" fmla="*/ 8488 h 10000"/>
                  <a:gd name="connsiteX486" fmla="*/ 3778 w 10000"/>
                  <a:gd name="connsiteY486" fmla="*/ 8484 h 10000"/>
                  <a:gd name="connsiteX487" fmla="*/ 3792 w 10000"/>
                  <a:gd name="connsiteY487" fmla="*/ 8475 h 10000"/>
                  <a:gd name="connsiteX488" fmla="*/ 3803 w 10000"/>
                  <a:gd name="connsiteY488" fmla="*/ 8478 h 10000"/>
                  <a:gd name="connsiteX489" fmla="*/ 3809 w 10000"/>
                  <a:gd name="connsiteY489" fmla="*/ 8475 h 10000"/>
                  <a:gd name="connsiteX490" fmla="*/ 3825 w 10000"/>
                  <a:gd name="connsiteY490" fmla="*/ 8465 h 10000"/>
                  <a:gd name="connsiteX491" fmla="*/ 3834 w 10000"/>
                  <a:gd name="connsiteY491" fmla="*/ 8468 h 10000"/>
                  <a:gd name="connsiteX492" fmla="*/ 3842 w 10000"/>
                  <a:gd name="connsiteY492" fmla="*/ 8478 h 10000"/>
                  <a:gd name="connsiteX493" fmla="*/ 3850 w 10000"/>
                  <a:gd name="connsiteY493" fmla="*/ 8478 h 10000"/>
                  <a:gd name="connsiteX494" fmla="*/ 3859 w 10000"/>
                  <a:gd name="connsiteY494" fmla="*/ 8484 h 10000"/>
                  <a:gd name="connsiteX495" fmla="*/ 3873 w 10000"/>
                  <a:gd name="connsiteY495" fmla="*/ 8494 h 10000"/>
                  <a:gd name="connsiteX496" fmla="*/ 3875 w 10000"/>
                  <a:gd name="connsiteY496" fmla="*/ 8507 h 10000"/>
                  <a:gd name="connsiteX497" fmla="*/ 3881 w 10000"/>
                  <a:gd name="connsiteY497" fmla="*/ 8527 h 10000"/>
                  <a:gd name="connsiteX498" fmla="*/ 3875 w 10000"/>
                  <a:gd name="connsiteY498" fmla="*/ 8546 h 10000"/>
                  <a:gd name="connsiteX499" fmla="*/ 3892 w 10000"/>
                  <a:gd name="connsiteY499" fmla="*/ 8546 h 10000"/>
                  <a:gd name="connsiteX500" fmla="*/ 3900 w 10000"/>
                  <a:gd name="connsiteY500" fmla="*/ 8543 h 10000"/>
                  <a:gd name="connsiteX501" fmla="*/ 3906 w 10000"/>
                  <a:gd name="connsiteY501" fmla="*/ 8543 h 10000"/>
                  <a:gd name="connsiteX502" fmla="*/ 3922 w 10000"/>
                  <a:gd name="connsiteY502" fmla="*/ 8552 h 10000"/>
                  <a:gd name="connsiteX503" fmla="*/ 3939 w 10000"/>
                  <a:gd name="connsiteY503" fmla="*/ 8559 h 10000"/>
                  <a:gd name="connsiteX504" fmla="*/ 3953 w 10000"/>
                  <a:gd name="connsiteY504" fmla="*/ 8572 h 10000"/>
                  <a:gd name="connsiteX505" fmla="*/ 3956 w 10000"/>
                  <a:gd name="connsiteY505" fmla="*/ 8588 h 10000"/>
                  <a:gd name="connsiteX506" fmla="*/ 3956 w 10000"/>
                  <a:gd name="connsiteY506" fmla="*/ 8608 h 10000"/>
                  <a:gd name="connsiteX507" fmla="*/ 3972 w 10000"/>
                  <a:gd name="connsiteY507" fmla="*/ 8608 h 10000"/>
                  <a:gd name="connsiteX508" fmla="*/ 3986 w 10000"/>
                  <a:gd name="connsiteY508" fmla="*/ 8608 h 10000"/>
                  <a:gd name="connsiteX509" fmla="*/ 3997 w 10000"/>
                  <a:gd name="connsiteY509" fmla="*/ 8608 h 10000"/>
                  <a:gd name="connsiteX510" fmla="*/ 4006 w 10000"/>
                  <a:gd name="connsiteY510" fmla="*/ 8608 h 10000"/>
                  <a:gd name="connsiteX511" fmla="*/ 4006 w 10000"/>
                  <a:gd name="connsiteY511" fmla="*/ 8611 h 10000"/>
                  <a:gd name="connsiteX512" fmla="*/ 4011 w 10000"/>
                  <a:gd name="connsiteY512" fmla="*/ 8611 h 10000"/>
                  <a:gd name="connsiteX513" fmla="*/ 4022 w 10000"/>
                  <a:gd name="connsiteY513" fmla="*/ 8620 h 10000"/>
                  <a:gd name="connsiteX514" fmla="*/ 4042 w 10000"/>
                  <a:gd name="connsiteY514" fmla="*/ 8620 h 10000"/>
                  <a:gd name="connsiteX515" fmla="*/ 4050 w 10000"/>
                  <a:gd name="connsiteY515" fmla="*/ 8617 h 10000"/>
                  <a:gd name="connsiteX516" fmla="*/ 4069 w 10000"/>
                  <a:gd name="connsiteY516" fmla="*/ 8620 h 10000"/>
                  <a:gd name="connsiteX517" fmla="*/ 4086 w 10000"/>
                  <a:gd name="connsiteY517" fmla="*/ 8630 h 10000"/>
                  <a:gd name="connsiteX518" fmla="*/ 4108 w 10000"/>
                  <a:gd name="connsiteY518" fmla="*/ 8627 h 10000"/>
                  <a:gd name="connsiteX519" fmla="*/ 4125 w 10000"/>
                  <a:gd name="connsiteY519" fmla="*/ 8620 h 10000"/>
                  <a:gd name="connsiteX520" fmla="*/ 4133 w 10000"/>
                  <a:gd name="connsiteY520" fmla="*/ 8611 h 10000"/>
                  <a:gd name="connsiteX521" fmla="*/ 4139 w 10000"/>
                  <a:gd name="connsiteY521" fmla="*/ 8608 h 10000"/>
                  <a:gd name="connsiteX522" fmla="*/ 4147 w 10000"/>
                  <a:gd name="connsiteY522" fmla="*/ 8601 h 10000"/>
                  <a:gd name="connsiteX523" fmla="*/ 4155 w 10000"/>
                  <a:gd name="connsiteY523" fmla="*/ 8591 h 10000"/>
                  <a:gd name="connsiteX524" fmla="*/ 4166 w 10000"/>
                  <a:gd name="connsiteY524" fmla="*/ 8582 h 10000"/>
                  <a:gd name="connsiteX525" fmla="*/ 4183 w 10000"/>
                  <a:gd name="connsiteY525" fmla="*/ 8569 h 10000"/>
                  <a:gd name="connsiteX526" fmla="*/ 4191 w 10000"/>
                  <a:gd name="connsiteY526" fmla="*/ 8562 h 10000"/>
                  <a:gd name="connsiteX527" fmla="*/ 4208 w 10000"/>
                  <a:gd name="connsiteY527" fmla="*/ 8552 h 10000"/>
                  <a:gd name="connsiteX528" fmla="*/ 4230 w 10000"/>
                  <a:gd name="connsiteY528" fmla="*/ 8552 h 10000"/>
                  <a:gd name="connsiteX529" fmla="*/ 4238 w 10000"/>
                  <a:gd name="connsiteY529" fmla="*/ 8559 h 10000"/>
                  <a:gd name="connsiteX530" fmla="*/ 4247 w 10000"/>
                  <a:gd name="connsiteY530" fmla="*/ 8572 h 10000"/>
                  <a:gd name="connsiteX531" fmla="*/ 4252 w 10000"/>
                  <a:gd name="connsiteY531" fmla="*/ 8578 h 10000"/>
                  <a:gd name="connsiteX532" fmla="*/ 4263 w 10000"/>
                  <a:gd name="connsiteY532" fmla="*/ 8582 h 10000"/>
                  <a:gd name="connsiteX533" fmla="*/ 4277 w 10000"/>
                  <a:gd name="connsiteY533" fmla="*/ 8572 h 10000"/>
                  <a:gd name="connsiteX534" fmla="*/ 4294 w 10000"/>
                  <a:gd name="connsiteY534" fmla="*/ 8559 h 10000"/>
                  <a:gd name="connsiteX535" fmla="*/ 4302 w 10000"/>
                  <a:gd name="connsiteY535" fmla="*/ 8546 h 10000"/>
                  <a:gd name="connsiteX536" fmla="*/ 4310 w 10000"/>
                  <a:gd name="connsiteY536" fmla="*/ 8543 h 10000"/>
                  <a:gd name="connsiteX537" fmla="*/ 4313 w 10000"/>
                  <a:gd name="connsiteY537" fmla="*/ 8543 h 10000"/>
                  <a:gd name="connsiteX538" fmla="*/ 4332 w 10000"/>
                  <a:gd name="connsiteY538" fmla="*/ 8546 h 10000"/>
                  <a:gd name="connsiteX539" fmla="*/ 4335 w 10000"/>
                  <a:gd name="connsiteY539" fmla="*/ 8559 h 10000"/>
                  <a:gd name="connsiteX540" fmla="*/ 4349 w 10000"/>
                  <a:gd name="connsiteY540" fmla="*/ 8588 h 10000"/>
                  <a:gd name="connsiteX541" fmla="*/ 4360 w 10000"/>
                  <a:gd name="connsiteY541" fmla="*/ 8591 h 10000"/>
                  <a:gd name="connsiteX542" fmla="*/ 4366 w 10000"/>
                  <a:gd name="connsiteY542" fmla="*/ 8591 h 10000"/>
                  <a:gd name="connsiteX543" fmla="*/ 4382 w 10000"/>
                  <a:gd name="connsiteY543" fmla="*/ 8598 h 10000"/>
                  <a:gd name="connsiteX544" fmla="*/ 4385 w 10000"/>
                  <a:gd name="connsiteY544" fmla="*/ 8598 h 10000"/>
                  <a:gd name="connsiteX545" fmla="*/ 4402 w 10000"/>
                  <a:gd name="connsiteY545" fmla="*/ 8598 h 10000"/>
                  <a:gd name="connsiteX546" fmla="*/ 4421 w 10000"/>
                  <a:gd name="connsiteY546" fmla="*/ 8591 h 10000"/>
                  <a:gd name="connsiteX547" fmla="*/ 4440 w 10000"/>
                  <a:gd name="connsiteY547" fmla="*/ 8591 h 10000"/>
                  <a:gd name="connsiteX548" fmla="*/ 4449 w 10000"/>
                  <a:gd name="connsiteY548" fmla="*/ 8598 h 10000"/>
                  <a:gd name="connsiteX549" fmla="*/ 4454 w 10000"/>
                  <a:gd name="connsiteY549" fmla="*/ 8617 h 10000"/>
                  <a:gd name="connsiteX550" fmla="*/ 4463 w 10000"/>
                  <a:gd name="connsiteY550" fmla="*/ 8608 h 10000"/>
                  <a:gd name="connsiteX551" fmla="*/ 4474 w 10000"/>
                  <a:gd name="connsiteY551" fmla="*/ 8608 h 10000"/>
                  <a:gd name="connsiteX552" fmla="*/ 4490 w 10000"/>
                  <a:gd name="connsiteY552" fmla="*/ 8617 h 10000"/>
                  <a:gd name="connsiteX553" fmla="*/ 4504 w 10000"/>
                  <a:gd name="connsiteY553" fmla="*/ 8617 h 10000"/>
                  <a:gd name="connsiteX554" fmla="*/ 4518 w 10000"/>
                  <a:gd name="connsiteY554" fmla="*/ 8617 h 10000"/>
                  <a:gd name="connsiteX555" fmla="*/ 4535 w 10000"/>
                  <a:gd name="connsiteY555" fmla="*/ 8611 h 10000"/>
                  <a:gd name="connsiteX556" fmla="*/ 4546 w 10000"/>
                  <a:gd name="connsiteY556" fmla="*/ 8611 h 10000"/>
                  <a:gd name="connsiteX557" fmla="*/ 4562 w 10000"/>
                  <a:gd name="connsiteY557" fmla="*/ 8611 h 10000"/>
                  <a:gd name="connsiteX558" fmla="*/ 4571 w 10000"/>
                  <a:gd name="connsiteY558" fmla="*/ 8611 h 10000"/>
                  <a:gd name="connsiteX559" fmla="*/ 4579 w 10000"/>
                  <a:gd name="connsiteY559" fmla="*/ 8608 h 10000"/>
                  <a:gd name="connsiteX560" fmla="*/ 4584 w 10000"/>
                  <a:gd name="connsiteY560" fmla="*/ 8608 h 10000"/>
                  <a:gd name="connsiteX561" fmla="*/ 4601 w 10000"/>
                  <a:gd name="connsiteY561" fmla="*/ 8617 h 10000"/>
                  <a:gd name="connsiteX562" fmla="*/ 4609 w 10000"/>
                  <a:gd name="connsiteY562" fmla="*/ 8627 h 10000"/>
                  <a:gd name="connsiteX563" fmla="*/ 4618 w 10000"/>
                  <a:gd name="connsiteY563" fmla="*/ 8637 h 10000"/>
                  <a:gd name="connsiteX564" fmla="*/ 4618 w 10000"/>
                  <a:gd name="connsiteY564" fmla="*/ 8646 h 10000"/>
                  <a:gd name="connsiteX565" fmla="*/ 4634 w 10000"/>
                  <a:gd name="connsiteY565" fmla="*/ 8656 h 10000"/>
                  <a:gd name="connsiteX566" fmla="*/ 4640 w 10000"/>
                  <a:gd name="connsiteY566" fmla="*/ 8659 h 10000"/>
                  <a:gd name="connsiteX567" fmla="*/ 4651 w 10000"/>
                  <a:gd name="connsiteY567" fmla="*/ 8666 h 10000"/>
                  <a:gd name="connsiteX568" fmla="*/ 4657 w 10000"/>
                  <a:gd name="connsiteY568" fmla="*/ 8659 h 10000"/>
                  <a:gd name="connsiteX569" fmla="*/ 4668 w 10000"/>
                  <a:gd name="connsiteY569" fmla="*/ 8650 h 10000"/>
                  <a:gd name="connsiteX570" fmla="*/ 4676 w 10000"/>
                  <a:gd name="connsiteY570" fmla="*/ 8650 h 10000"/>
                  <a:gd name="connsiteX571" fmla="*/ 4690 w 10000"/>
                  <a:gd name="connsiteY571" fmla="*/ 8650 h 10000"/>
                  <a:gd name="connsiteX572" fmla="*/ 4698 w 10000"/>
                  <a:gd name="connsiteY572" fmla="*/ 8650 h 10000"/>
                  <a:gd name="connsiteX573" fmla="*/ 4704 w 10000"/>
                  <a:gd name="connsiteY573" fmla="*/ 8650 h 10000"/>
                  <a:gd name="connsiteX574" fmla="*/ 4706 w 10000"/>
                  <a:gd name="connsiteY574" fmla="*/ 8659 h 10000"/>
                  <a:gd name="connsiteX575" fmla="*/ 4706 w 10000"/>
                  <a:gd name="connsiteY575" fmla="*/ 8666 h 10000"/>
                  <a:gd name="connsiteX576" fmla="*/ 4723 w 10000"/>
                  <a:gd name="connsiteY576" fmla="*/ 8682 h 10000"/>
                  <a:gd name="connsiteX577" fmla="*/ 4737 w 10000"/>
                  <a:gd name="connsiteY577" fmla="*/ 8682 h 10000"/>
                  <a:gd name="connsiteX578" fmla="*/ 4745 w 10000"/>
                  <a:gd name="connsiteY578" fmla="*/ 8676 h 10000"/>
                  <a:gd name="connsiteX579" fmla="*/ 4756 w 10000"/>
                  <a:gd name="connsiteY579" fmla="*/ 8666 h 10000"/>
                  <a:gd name="connsiteX580" fmla="*/ 4765 w 10000"/>
                  <a:gd name="connsiteY580" fmla="*/ 8666 h 10000"/>
                  <a:gd name="connsiteX581" fmla="*/ 4765 w 10000"/>
                  <a:gd name="connsiteY581" fmla="*/ 8682 h 10000"/>
                  <a:gd name="connsiteX582" fmla="*/ 4770 w 10000"/>
                  <a:gd name="connsiteY582" fmla="*/ 8701 h 10000"/>
                  <a:gd name="connsiteX583" fmla="*/ 4778 w 10000"/>
                  <a:gd name="connsiteY583" fmla="*/ 8705 h 10000"/>
                  <a:gd name="connsiteX584" fmla="*/ 4795 w 10000"/>
                  <a:gd name="connsiteY584" fmla="*/ 8714 h 10000"/>
                  <a:gd name="connsiteX585" fmla="*/ 4812 w 10000"/>
                  <a:gd name="connsiteY585" fmla="*/ 8714 h 10000"/>
                  <a:gd name="connsiteX586" fmla="*/ 4825 w 10000"/>
                  <a:gd name="connsiteY586" fmla="*/ 8705 h 10000"/>
                  <a:gd name="connsiteX587" fmla="*/ 4825 w 10000"/>
                  <a:gd name="connsiteY587" fmla="*/ 8701 h 10000"/>
                  <a:gd name="connsiteX588" fmla="*/ 4828 w 10000"/>
                  <a:gd name="connsiteY588" fmla="*/ 8701 h 10000"/>
                  <a:gd name="connsiteX589" fmla="*/ 4837 w 10000"/>
                  <a:gd name="connsiteY589" fmla="*/ 8692 h 10000"/>
                  <a:gd name="connsiteX590" fmla="*/ 4842 w 10000"/>
                  <a:gd name="connsiteY590" fmla="*/ 8685 h 10000"/>
                  <a:gd name="connsiteX591" fmla="*/ 4859 w 10000"/>
                  <a:gd name="connsiteY591" fmla="*/ 8692 h 10000"/>
                  <a:gd name="connsiteX592" fmla="*/ 4870 w 10000"/>
                  <a:gd name="connsiteY592" fmla="*/ 8701 h 10000"/>
                  <a:gd name="connsiteX593" fmla="*/ 4878 w 10000"/>
                  <a:gd name="connsiteY593" fmla="*/ 8714 h 10000"/>
                  <a:gd name="connsiteX594" fmla="*/ 4892 w 10000"/>
                  <a:gd name="connsiteY594" fmla="*/ 8724 h 10000"/>
                  <a:gd name="connsiteX595" fmla="*/ 4900 w 10000"/>
                  <a:gd name="connsiteY595" fmla="*/ 8724 h 10000"/>
                  <a:gd name="connsiteX596" fmla="*/ 4906 w 10000"/>
                  <a:gd name="connsiteY596" fmla="*/ 8705 h 10000"/>
                  <a:gd name="connsiteX597" fmla="*/ 4925 w 10000"/>
                  <a:gd name="connsiteY597" fmla="*/ 8724 h 10000"/>
                  <a:gd name="connsiteX598" fmla="*/ 4939 w 10000"/>
                  <a:gd name="connsiteY598" fmla="*/ 8701 h 10000"/>
                  <a:gd name="connsiteX599" fmla="*/ 4950 w 10000"/>
                  <a:gd name="connsiteY599" fmla="*/ 8695 h 10000"/>
                  <a:gd name="connsiteX600" fmla="*/ 4956 w 10000"/>
                  <a:gd name="connsiteY600" fmla="*/ 8692 h 10000"/>
                  <a:gd name="connsiteX601" fmla="*/ 4986 w 10000"/>
                  <a:gd name="connsiteY601" fmla="*/ 8705 h 10000"/>
                  <a:gd name="connsiteX602" fmla="*/ 5003 w 10000"/>
                  <a:gd name="connsiteY602" fmla="*/ 8701 h 10000"/>
                  <a:gd name="connsiteX603" fmla="*/ 5011 w 10000"/>
                  <a:gd name="connsiteY603" fmla="*/ 8692 h 10000"/>
                  <a:gd name="connsiteX604" fmla="*/ 5028 w 10000"/>
                  <a:gd name="connsiteY604" fmla="*/ 8682 h 10000"/>
                  <a:gd name="connsiteX605" fmla="*/ 5030 w 10000"/>
                  <a:gd name="connsiteY605" fmla="*/ 8659 h 10000"/>
                  <a:gd name="connsiteX606" fmla="*/ 5039 w 10000"/>
                  <a:gd name="connsiteY606" fmla="*/ 8656 h 10000"/>
                  <a:gd name="connsiteX607" fmla="*/ 5053 w 10000"/>
                  <a:gd name="connsiteY607" fmla="*/ 8669 h 10000"/>
                  <a:gd name="connsiteX608" fmla="*/ 5061 w 10000"/>
                  <a:gd name="connsiteY608" fmla="*/ 8669 h 10000"/>
                  <a:gd name="connsiteX609" fmla="*/ 5061 w 10000"/>
                  <a:gd name="connsiteY609" fmla="*/ 8676 h 10000"/>
                  <a:gd name="connsiteX610" fmla="*/ 5069 w 10000"/>
                  <a:gd name="connsiteY610" fmla="*/ 8669 h 10000"/>
                  <a:gd name="connsiteX611" fmla="*/ 5083 w 10000"/>
                  <a:gd name="connsiteY611" fmla="*/ 8669 h 10000"/>
                  <a:gd name="connsiteX612" fmla="*/ 5100 w 10000"/>
                  <a:gd name="connsiteY612" fmla="*/ 8669 h 10000"/>
                  <a:gd name="connsiteX613" fmla="*/ 5119 w 10000"/>
                  <a:gd name="connsiteY613" fmla="*/ 8682 h 10000"/>
                  <a:gd name="connsiteX614" fmla="*/ 5136 w 10000"/>
                  <a:gd name="connsiteY614" fmla="*/ 8692 h 10000"/>
                  <a:gd name="connsiteX615" fmla="*/ 5161 w 10000"/>
                  <a:gd name="connsiteY615" fmla="*/ 8701 h 10000"/>
                  <a:gd name="connsiteX616" fmla="*/ 5183 w 10000"/>
                  <a:gd name="connsiteY616" fmla="*/ 8701 h 10000"/>
                  <a:gd name="connsiteX617" fmla="*/ 5199 w 10000"/>
                  <a:gd name="connsiteY617" fmla="*/ 8701 h 10000"/>
                  <a:gd name="connsiteX618" fmla="*/ 5213 w 10000"/>
                  <a:gd name="connsiteY618" fmla="*/ 8705 h 10000"/>
                  <a:gd name="connsiteX619" fmla="*/ 5224 w 10000"/>
                  <a:gd name="connsiteY619" fmla="*/ 8701 h 10000"/>
                  <a:gd name="connsiteX620" fmla="*/ 5230 w 10000"/>
                  <a:gd name="connsiteY620" fmla="*/ 8701 h 10000"/>
                  <a:gd name="connsiteX621" fmla="*/ 5241 w 10000"/>
                  <a:gd name="connsiteY621" fmla="*/ 8676 h 10000"/>
                  <a:gd name="connsiteX622" fmla="*/ 5247 w 10000"/>
                  <a:gd name="connsiteY622" fmla="*/ 8666 h 10000"/>
                  <a:gd name="connsiteX623" fmla="*/ 5249 w 10000"/>
                  <a:gd name="connsiteY623" fmla="*/ 8646 h 10000"/>
                  <a:gd name="connsiteX624" fmla="*/ 5249 w 10000"/>
                  <a:gd name="connsiteY624" fmla="*/ 8650 h 10000"/>
                  <a:gd name="connsiteX625" fmla="*/ 5255 w 10000"/>
                  <a:gd name="connsiteY625" fmla="*/ 8646 h 10000"/>
                  <a:gd name="connsiteX626" fmla="*/ 5271 w 10000"/>
                  <a:gd name="connsiteY626" fmla="*/ 8650 h 10000"/>
                  <a:gd name="connsiteX627" fmla="*/ 5288 w 10000"/>
                  <a:gd name="connsiteY627" fmla="*/ 8666 h 10000"/>
                  <a:gd name="connsiteX628" fmla="*/ 5296 w 10000"/>
                  <a:gd name="connsiteY628" fmla="*/ 8666 h 10000"/>
                  <a:gd name="connsiteX629" fmla="*/ 5310 w 10000"/>
                  <a:gd name="connsiteY629" fmla="*/ 8656 h 10000"/>
                  <a:gd name="connsiteX630" fmla="*/ 5321 w 10000"/>
                  <a:gd name="connsiteY630" fmla="*/ 8650 h 10000"/>
                  <a:gd name="connsiteX631" fmla="*/ 5338 w 10000"/>
                  <a:gd name="connsiteY631" fmla="*/ 8650 h 10000"/>
                  <a:gd name="connsiteX632" fmla="*/ 5360 w 10000"/>
                  <a:gd name="connsiteY632" fmla="*/ 8640 h 10000"/>
                  <a:gd name="connsiteX633" fmla="*/ 5366 w 10000"/>
                  <a:gd name="connsiteY633" fmla="*/ 8637 h 10000"/>
                  <a:gd name="connsiteX634" fmla="*/ 5368 w 10000"/>
                  <a:gd name="connsiteY634" fmla="*/ 8637 h 10000"/>
                  <a:gd name="connsiteX635" fmla="*/ 5382 w 10000"/>
                  <a:gd name="connsiteY635" fmla="*/ 8630 h 10000"/>
                  <a:gd name="connsiteX636" fmla="*/ 5391 w 10000"/>
                  <a:gd name="connsiteY636" fmla="*/ 8630 h 10000"/>
                  <a:gd name="connsiteX637" fmla="*/ 5402 w 10000"/>
                  <a:gd name="connsiteY637" fmla="*/ 8637 h 10000"/>
                  <a:gd name="connsiteX638" fmla="*/ 5418 w 10000"/>
                  <a:gd name="connsiteY638" fmla="*/ 8656 h 10000"/>
                  <a:gd name="connsiteX639" fmla="*/ 5432 w 10000"/>
                  <a:gd name="connsiteY639" fmla="*/ 8666 h 10000"/>
                  <a:gd name="connsiteX640" fmla="*/ 5443 w 10000"/>
                  <a:gd name="connsiteY640" fmla="*/ 8682 h 10000"/>
                  <a:gd name="connsiteX641" fmla="*/ 5457 w 10000"/>
                  <a:gd name="connsiteY641" fmla="*/ 8692 h 10000"/>
                  <a:gd name="connsiteX642" fmla="*/ 5471 w 10000"/>
                  <a:gd name="connsiteY642" fmla="*/ 8705 h 10000"/>
                  <a:gd name="connsiteX643" fmla="*/ 5488 w 10000"/>
                  <a:gd name="connsiteY643" fmla="*/ 8711 h 10000"/>
                  <a:gd name="connsiteX644" fmla="*/ 5490 w 10000"/>
                  <a:gd name="connsiteY644" fmla="*/ 8721 h 10000"/>
                  <a:gd name="connsiteX645" fmla="*/ 5512 w 10000"/>
                  <a:gd name="connsiteY645" fmla="*/ 8724 h 10000"/>
                  <a:gd name="connsiteX646" fmla="*/ 5521 w 10000"/>
                  <a:gd name="connsiteY646" fmla="*/ 8714 h 10000"/>
                  <a:gd name="connsiteX647" fmla="*/ 5524 w 10000"/>
                  <a:gd name="connsiteY647" fmla="*/ 8714 h 10000"/>
                  <a:gd name="connsiteX648" fmla="*/ 5532 w 10000"/>
                  <a:gd name="connsiteY648" fmla="*/ 8721 h 10000"/>
                  <a:gd name="connsiteX649" fmla="*/ 5540 w 10000"/>
                  <a:gd name="connsiteY649" fmla="*/ 8724 h 10000"/>
                  <a:gd name="connsiteX650" fmla="*/ 5562 w 10000"/>
                  <a:gd name="connsiteY650" fmla="*/ 8750 h 10000"/>
                  <a:gd name="connsiteX651" fmla="*/ 5562 w 10000"/>
                  <a:gd name="connsiteY651" fmla="*/ 8760 h 10000"/>
                  <a:gd name="connsiteX652" fmla="*/ 5571 w 10000"/>
                  <a:gd name="connsiteY652" fmla="*/ 8782 h 10000"/>
                  <a:gd name="connsiteX653" fmla="*/ 5579 w 10000"/>
                  <a:gd name="connsiteY653" fmla="*/ 8789 h 10000"/>
                  <a:gd name="connsiteX654" fmla="*/ 5593 w 10000"/>
                  <a:gd name="connsiteY654" fmla="*/ 8789 h 10000"/>
                  <a:gd name="connsiteX655" fmla="*/ 5596 w 10000"/>
                  <a:gd name="connsiteY655" fmla="*/ 8789 h 10000"/>
                  <a:gd name="connsiteX656" fmla="*/ 5626 w 10000"/>
                  <a:gd name="connsiteY656" fmla="*/ 8782 h 10000"/>
                  <a:gd name="connsiteX657" fmla="*/ 5629 w 10000"/>
                  <a:gd name="connsiteY657" fmla="*/ 8782 h 10000"/>
                  <a:gd name="connsiteX658" fmla="*/ 5637 w 10000"/>
                  <a:gd name="connsiteY658" fmla="*/ 8779 h 10000"/>
                  <a:gd name="connsiteX659" fmla="*/ 5648 w 10000"/>
                  <a:gd name="connsiteY659" fmla="*/ 8789 h 10000"/>
                  <a:gd name="connsiteX660" fmla="*/ 5665 w 10000"/>
                  <a:gd name="connsiteY660" fmla="*/ 8795 h 10000"/>
                  <a:gd name="connsiteX661" fmla="*/ 5676 w 10000"/>
                  <a:gd name="connsiteY661" fmla="*/ 8789 h 10000"/>
                  <a:gd name="connsiteX662" fmla="*/ 5684 w 10000"/>
                  <a:gd name="connsiteY662" fmla="*/ 8782 h 10000"/>
                  <a:gd name="connsiteX663" fmla="*/ 5693 w 10000"/>
                  <a:gd name="connsiteY663" fmla="*/ 8789 h 10000"/>
                  <a:gd name="connsiteX664" fmla="*/ 5715 w 10000"/>
                  <a:gd name="connsiteY664" fmla="*/ 8808 h 10000"/>
                  <a:gd name="connsiteX665" fmla="*/ 5731 w 10000"/>
                  <a:gd name="connsiteY665" fmla="*/ 8808 h 10000"/>
                  <a:gd name="connsiteX666" fmla="*/ 5740 w 10000"/>
                  <a:gd name="connsiteY666" fmla="*/ 8808 h 10000"/>
                  <a:gd name="connsiteX667" fmla="*/ 5765 w 10000"/>
                  <a:gd name="connsiteY667" fmla="*/ 8818 h 10000"/>
                  <a:gd name="connsiteX668" fmla="*/ 5781 w 10000"/>
                  <a:gd name="connsiteY668" fmla="*/ 8824 h 10000"/>
                  <a:gd name="connsiteX669" fmla="*/ 5798 w 10000"/>
                  <a:gd name="connsiteY669" fmla="*/ 8834 h 10000"/>
                  <a:gd name="connsiteX670" fmla="*/ 5814 w 10000"/>
                  <a:gd name="connsiteY670" fmla="*/ 8837 h 10000"/>
                  <a:gd name="connsiteX671" fmla="*/ 5831 w 10000"/>
                  <a:gd name="connsiteY671" fmla="*/ 8844 h 10000"/>
                  <a:gd name="connsiteX672" fmla="*/ 5842 w 10000"/>
                  <a:gd name="connsiteY672" fmla="*/ 8847 h 10000"/>
                  <a:gd name="connsiteX673" fmla="*/ 5859 w 10000"/>
                  <a:gd name="connsiteY673" fmla="*/ 8857 h 10000"/>
                  <a:gd name="connsiteX674" fmla="*/ 5870 w 10000"/>
                  <a:gd name="connsiteY674" fmla="*/ 8867 h 10000"/>
                  <a:gd name="connsiteX675" fmla="*/ 5878 w 10000"/>
                  <a:gd name="connsiteY675" fmla="*/ 8873 h 10000"/>
                  <a:gd name="connsiteX676" fmla="*/ 5895 w 10000"/>
                  <a:gd name="connsiteY676" fmla="*/ 8873 h 10000"/>
                  <a:gd name="connsiteX677" fmla="*/ 5911 w 10000"/>
                  <a:gd name="connsiteY677" fmla="*/ 8873 h 10000"/>
                  <a:gd name="connsiteX678" fmla="*/ 5931 w 10000"/>
                  <a:gd name="connsiteY678" fmla="*/ 8873 h 10000"/>
                  <a:gd name="connsiteX679" fmla="*/ 5950 w 10000"/>
                  <a:gd name="connsiteY679" fmla="*/ 8867 h 10000"/>
                  <a:gd name="connsiteX680" fmla="*/ 5967 w 10000"/>
                  <a:gd name="connsiteY680" fmla="*/ 8867 h 10000"/>
                  <a:gd name="connsiteX681" fmla="*/ 5975 w 10000"/>
                  <a:gd name="connsiteY681" fmla="*/ 8873 h 10000"/>
                  <a:gd name="connsiteX682" fmla="*/ 6000 w 10000"/>
                  <a:gd name="connsiteY682" fmla="*/ 8883 h 10000"/>
                  <a:gd name="connsiteX683" fmla="*/ 5997 w 10000"/>
                  <a:gd name="connsiteY683" fmla="*/ 8886 h 10000"/>
                  <a:gd name="connsiteX684" fmla="*/ 5997 w 10000"/>
                  <a:gd name="connsiteY684" fmla="*/ 8896 h 10000"/>
                  <a:gd name="connsiteX685" fmla="*/ 6014 w 10000"/>
                  <a:gd name="connsiteY685" fmla="*/ 8892 h 10000"/>
                  <a:gd name="connsiteX686" fmla="*/ 6028 w 10000"/>
                  <a:gd name="connsiteY686" fmla="*/ 8892 h 10000"/>
                  <a:gd name="connsiteX687" fmla="*/ 6053 w 10000"/>
                  <a:gd name="connsiteY687" fmla="*/ 8886 h 10000"/>
                  <a:gd name="connsiteX688" fmla="*/ 6072 w 10000"/>
                  <a:gd name="connsiteY688" fmla="*/ 8876 h 10000"/>
                  <a:gd name="connsiteX689" fmla="*/ 6089 w 10000"/>
                  <a:gd name="connsiteY689" fmla="*/ 8867 h 10000"/>
                  <a:gd name="connsiteX690" fmla="*/ 6111 w 10000"/>
                  <a:gd name="connsiteY690" fmla="*/ 8857 h 10000"/>
                  <a:gd name="connsiteX691" fmla="*/ 6127 w 10000"/>
                  <a:gd name="connsiteY691" fmla="*/ 8847 h 10000"/>
                  <a:gd name="connsiteX692" fmla="*/ 6152 w 10000"/>
                  <a:gd name="connsiteY692" fmla="*/ 8834 h 10000"/>
                  <a:gd name="connsiteX693" fmla="*/ 6183 w 10000"/>
                  <a:gd name="connsiteY693" fmla="*/ 8828 h 10000"/>
                  <a:gd name="connsiteX694" fmla="*/ 6175 w 10000"/>
                  <a:gd name="connsiteY694" fmla="*/ 8844 h 10000"/>
                  <a:gd name="connsiteX695" fmla="*/ 6169 w 10000"/>
                  <a:gd name="connsiteY695" fmla="*/ 8863 h 10000"/>
                  <a:gd name="connsiteX696" fmla="*/ 6158 w 10000"/>
                  <a:gd name="connsiteY696" fmla="*/ 8886 h 10000"/>
                  <a:gd name="connsiteX697" fmla="*/ 6152 w 10000"/>
                  <a:gd name="connsiteY697" fmla="*/ 8896 h 10000"/>
                  <a:gd name="connsiteX698" fmla="*/ 6150 w 10000"/>
                  <a:gd name="connsiteY698" fmla="*/ 8909 h 10000"/>
                  <a:gd name="connsiteX699" fmla="*/ 6152 w 10000"/>
                  <a:gd name="connsiteY699" fmla="*/ 8938 h 10000"/>
                  <a:gd name="connsiteX700" fmla="*/ 6158 w 10000"/>
                  <a:gd name="connsiteY700" fmla="*/ 8957 h 10000"/>
                  <a:gd name="connsiteX701" fmla="*/ 6161 w 10000"/>
                  <a:gd name="connsiteY701" fmla="*/ 8980 h 10000"/>
                  <a:gd name="connsiteX702" fmla="*/ 6166 w 10000"/>
                  <a:gd name="connsiteY702" fmla="*/ 8999 h 10000"/>
                  <a:gd name="connsiteX703" fmla="*/ 6175 w 10000"/>
                  <a:gd name="connsiteY703" fmla="*/ 9032 h 10000"/>
                  <a:gd name="connsiteX704" fmla="*/ 6183 w 10000"/>
                  <a:gd name="connsiteY704" fmla="*/ 9051 h 10000"/>
                  <a:gd name="connsiteX705" fmla="*/ 6191 w 10000"/>
                  <a:gd name="connsiteY705" fmla="*/ 9064 h 10000"/>
                  <a:gd name="connsiteX706" fmla="*/ 6194 w 10000"/>
                  <a:gd name="connsiteY706" fmla="*/ 9084 h 10000"/>
                  <a:gd name="connsiteX707" fmla="*/ 6208 w 10000"/>
                  <a:gd name="connsiteY707" fmla="*/ 9103 h 10000"/>
                  <a:gd name="connsiteX708" fmla="*/ 6208 w 10000"/>
                  <a:gd name="connsiteY708" fmla="*/ 9113 h 10000"/>
                  <a:gd name="connsiteX709" fmla="*/ 6216 w 10000"/>
                  <a:gd name="connsiteY709" fmla="*/ 9129 h 10000"/>
                  <a:gd name="connsiteX710" fmla="*/ 6230 w 10000"/>
                  <a:gd name="connsiteY710" fmla="*/ 9148 h 10000"/>
                  <a:gd name="connsiteX711" fmla="*/ 6241 w 10000"/>
                  <a:gd name="connsiteY711" fmla="*/ 9165 h 10000"/>
                  <a:gd name="connsiteX712" fmla="*/ 6249 w 10000"/>
                  <a:gd name="connsiteY712" fmla="*/ 9168 h 10000"/>
                  <a:gd name="connsiteX713" fmla="*/ 6266 w 10000"/>
                  <a:gd name="connsiteY713" fmla="*/ 9184 h 10000"/>
                  <a:gd name="connsiteX714" fmla="*/ 6280 w 10000"/>
                  <a:gd name="connsiteY714" fmla="*/ 9184 h 10000"/>
                  <a:gd name="connsiteX715" fmla="*/ 6288 w 10000"/>
                  <a:gd name="connsiteY715" fmla="*/ 9177 h 10000"/>
                  <a:gd name="connsiteX716" fmla="*/ 6299 w 10000"/>
                  <a:gd name="connsiteY716" fmla="*/ 9187 h 10000"/>
                  <a:gd name="connsiteX717" fmla="*/ 6305 w 10000"/>
                  <a:gd name="connsiteY717" fmla="*/ 9197 h 10000"/>
                  <a:gd name="connsiteX718" fmla="*/ 6310 w 10000"/>
                  <a:gd name="connsiteY718" fmla="*/ 9197 h 10000"/>
                  <a:gd name="connsiteX719" fmla="*/ 6321 w 10000"/>
                  <a:gd name="connsiteY719" fmla="*/ 9213 h 10000"/>
                  <a:gd name="connsiteX720" fmla="*/ 6335 w 10000"/>
                  <a:gd name="connsiteY720" fmla="*/ 9223 h 10000"/>
                  <a:gd name="connsiteX721" fmla="*/ 6338 w 10000"/>
                  <a:gd name="connsiteY721" fmla="*/ 9223 h 10000"/>
                  <a:gd name="connsiteX722" fmla="*/ 6355 w 10000"/>
                  <a:gd name="connsiteY722" fmla="*/ 9226 h 10000"/>
                  <a:gd name="connsiteX723" fmla="*/ 6363 w 10000"/>
                  <a:gd name="connsiteY723" fmla="*/ 9236 h 10000"/>
                  <a:gd name="connsiteX724" fmla="*/ 6380 w 10000"/>
                  <a:gd name="connsiteY724" fmla="*/ 9258 h 10000"/>
                  <a:gd name="connsiteX725" fmla="*/ 6393 w 10000"/>
                  <a:gd name="connsiteY725" fmla="*/ 9278 h 10000"/>
                  <a:gd name="connsiteX726" fmla="*/ 6396 w 10000"/>
                  <a:gd name="connsiteY726" fmla="*/ 9288 h 10000"/>
                  <a:gd name="connsiteX727" fmla="*/ 6407 w 10000"/>
                  <a:gd name="connsiteY727" fmla="*/ 9297 h 10000"/>
                  <a:gd name="connsiteX728" fmla="*/ 6410 w 10000"/>
                  <a:gd name="connsiteY728" fmla="*/ 9307 h 10000"/>
                  <a:gd name="connsiteX729" fmla="*/ 6416 w 10000"/>
                  <a:gd name="connsiteY729" fmla="*/ 9317 h 10000"/>
                  <a:gd name="connsiteX730" fmla="*/ 6424 w 10000"/>
                  <a:gd name="connsiteY730" fmla="*/ 9326 h 10000"/>
                  <a:gd name="connsiteX731" fmla="*/ 6435 w 10000"/>
                  <a:gd name="connsiteY731" fmla="*/ 9336 h 10000"/>
                  <a:gd name="connsiteX732" fmla="*/ 6443 w 10000"/>
                  <a:gd name="connsiteY732" fmla="*/ 9346 h 10000"/>
                  <a:gd name="connsiteX733" fmla="*/ 6449 w 10000"/>
                  <a:gd name="connsiteY733" fmla="*/ 9362 h 10000"/>
                  <a:gd name="connsiteX734" fmla="*/ 6452 w 10000"/>
                  <a:gd name="connsiteY734" fmla="*/ 9372 h 10000"/>
                  <a:gd name="connsiteX735" fmla="*/ 6449 w 10000"/>
                  <a:gd name="connsiteY735" fmla="*/ 9381 h 10000"/>
                  <a:gd name="connsiteX736" fmla="*/ 6465 w 10000"/>
                  <a:gd name="connsiteY736" fmla="*/ 9394 h 10000"/>
                  <a:gd name="connsiteX737" fmla="*/ 6468 w 10000"/>
                  <a:gd name="connsiteY737" fmla="*/ 9420 h 10000"/>
                  <a:gd name="connsiteX738" fmla="*/ 6493 w 10000"/>
                  <a:gd name="connsiteY738" fmla="*/ 9430 h 10000"/>
                  <a:gd name="connsiteX739" fmla="*/ 6507 w 10000"/>
                  <a:gd name="connsiteY739" fmla="*/ 9440 h 10000"/>
                  <a:gd name="connsiteX740" fmla="*/ 6524 w 10000"/>
                  <a:gd name="connsiteY740" fmla="*/ 9459 h 10000"/>
                  <a:gd name="connsiteX741" fmla="*/ 6532 w 10000"/>
                  <a:gd name="connsiteY741" fmla="*/ 9485 h 10000"/>
                  <a:gd name="connsiteX742" fmla="*/ 6537 w 10000"/>
                  <a:gd name="connsiteY742" fmla="*/ 9498 h 10000"/>
                  <a:gd name="connsiteX743" fmla="*/ 6571 w 10000"/>
                  <a:gd name="connsiteY743" fmla="*/ 9508 h 10000"/>
                  <a:gd name="connsiteX744" fmla="*/ 6596 w 10000"/>
                  <a:gd name="connsiteY744" fmla="*/ 9508 h 10000"/>
                  <a:gd name="connsiteX745" fmla="*/ 6637 w 10000"/>
                  <a:gd name="connsiteY745" fmla="*/ 9517 h 10000"/>
                  <a:gd name="connsiteX746" fmla="*/ 6662 w 10000"/>
                  <a:gd name="connsiteY746" fmla="*/ 9524 h 10000"/>
                  <a:gd name="connsiteX747" fmla="*/ 6679 w 10000"/>
                  <a:gd name="connsiteY747" fmla="*/ 9517 h 10000"/>
                  <a:gd name="connsiteX748" fmla="*/ 6679 w 10000"/>
                  <a:gd name="connsiteY748" fmla="*/ 9505 h 10000"/>
                  <a:gd name="connsiteX749" fmla="*/ 6690 w 10000"/>
                  <a:gd name="connsiteY749" fmla="*/ 9485 h 10000"/>
                  <a:gd name="connsiteX750" fmla="*/ 6693 w 10000"/>
                  <a:gd name="connsiteY750" fmla="*/ 9479 h 10000"/>
                  <a:gd name="connsiteX751" fmla="*/ 6706 w 10000"/>
                  <a:gd name="connsiteY751" fmla="*/ 9469 h 10000"/>
                  <a:gd name="connsiteX752" fmla="*/ 6709 w 10000"/>
                  <a:gd name="connsiteY752" fmla="*/ 9462 h 10000"/>
                  <a:gd name="connsiteX753" fmla="*/ 6717 w 10000"/>
                  <a:gd name="connsiteY753" fmla="*/ 9459 h 10000"/>
                  <a:gd name="connsiteX754" fmla="*/ 6726 w 10000"/>
                  <a:gd name="connsiteY754" fmla="*/ 9459 h 10000"/>
                  <a:gd name="connsiteX755" fmla="*/ 6742 w 10000"/>
                  <a:gd name="connsiteY755" fmla="*/ 9462 h 10000"/>
                  <a:gd name="connsiteX756" fmla="*/ 6759 w 10000"/>
                  <a:gd name="connsiteY756" fmla="*/ 9479 h 10000"/>
                  <a:gd name="connsiteX757" fmla="*/ 6781 w 10000"/>
                  <a:gd name="connsiteY757" fmla="*/ 9485 h 10000"/>
                  <a:gd name="connsiteX758" fmla="*/ 6795 w 10000"/>
                  <a:gd name="connsiteY758" fmla="*/ 9485 h 10000"/>
                  <a:gd name="connsiteX759" fmla="*/ 6803 w 10000"/>
                  <a:gd name="connsiteY759" fmla="*/ 9498 h 10000"/>
                  <a:gd name="connsiteX760" fmla="*/ 6806 w 10000"/>
                  <a:gd name="connsiteY760" fmla="*/ 9508 h 10000"/>
                  <a:gd name="connsiteX761" fmla="*/ 6823 w 10000"/>
                  <a:gd name="connsiteY761" fmla="*/ 9514 h 10000"/>
                  <a:gd name="connsiteX762" fmla="*/ 6831 w 10000"/>
                  <a:gd name="connsiteY762" fmla="*/ 9514 h 10000"/>
                  <a:gd name="connsiteX763" fmla="*/ 6848 w 10000"/>
                  <a:gd name="connsiteY763" fmla="*/ 9514 h 10000"/>
                  <a:gd name="connsiteX764" fmla="*/ 6856 w 10000"/>
                  <a:gd name="connsiteY764" fmla="*/ 9517 h 10000"/>
                  <a:gd name="connsiteX765" fmla="*/ 6878 w 10000"/>
                  <a:gd name="connsiteY765" fmla="*/ 9524 h 10000"/>
                  <a:gd name="connsiteX766" fmla="*/ 6895 w 10000"/>
                  <a:gd name="connsiteY766" fmla="*/ 9524 h 10000"/>
                  <a:gd name="connsiteX767" fmla="*/ 6917 w 10000"/>
                  <a:gd name="connsiteY767" fmla="*/ 9527 h 10000"/>
                  <a:gd name="connsiteX768" fmla="*/ 6934 w 10000"/>
                  <a:gd name="connsiteY768" fmla="*/ 9534 h 10000"/>
                  <a:gd name="connsiteX769" fmla="*/ 6961 w 10000"/>
                  <a:gd name="connsiteY769" fmla="*/ 9543 h 10000"/>
                  <a:gd name="connsiteX770" fmla="*/ 6989 w 10000"/>
                  <a:gd name="connsiteY770" fmla="*/ 9547 h 10000"/>
                  <a:gd name="connsiteX771" fmla="*/ 7014 w 10000"/>
                  <a:gd name="connsiteY771" fmla="*/ 9543 h 10000"/>
                  <a:gd name="connsiteX772" fmla="*/ 7033 w 10000"/>
                  <a:gd name="connsiteY772" fmla="*/ 9543 h 10000"/>
                  <a:gd name="connsiteX773" fmla="*/ 7042 w 10000"/>
                  <a:gd name="connsiteY773" fmla="*/ 9547 h 10000"/>
                  <a:gd name="connsiteX774" fmla="*/ 7069 w 10000"/>
                  <a:gd name="connsiteY774" fmla="*/ 9647 h 10000"/>
                  <a:gd name="connsiteX775" fmla="*/ 7122 w 10000"/>
                  <a:gd name="connsiteY775" fmla="*/ 9734 h 10000"/>
                  <a:gd name="connsiteX776" fmla="*/ 7147 w 10000"/>
                  <a:gd name="connsiteY776" fmla="*/ 9744 h 10000"/>
                  <a:gd name="connsiteX777" fmla="*/ 7169 w 10000"/>
                  <a:gd name="connsiteY777" fmla="*/ 9741 h 10000"/>
                  <a:gd name="connsiteX778" fmla="*/ 7177 w 10000"/>
                  <a:gd name="connsiteY778" fmla="*/ 9744 h 10000"/>
                  <a:gd name="connsiteX779" fmla="*/ 7186 w 10000"/>
                  <a:gd name="connsiteY779" fmla="*/ 9754 h 10000"/>
                  <a:gd name="connsiteX780" fmla="*/ 7191 w 10000"/>
                  <a:gd name="connsiteY780" fmla="*/ 9773 h 10000"/>
                  <a:gd name="connsiteX781" fmla="*/ 7208 w 10000"/>
                  <a:gd name="connsiteY781" fmla="*/ 9783 h 10000"/>
                  <a:gd name="connsiteX782" fmla="*/ 7219 w 10000"/>
                  <a:gd name="connsiteY782" fmla="*/ 9793 h 10000"/>
                  <a:gd name="connsiteX783" fmla="*/ 7235 w 10000"/>
                  <a:gd name="connsiteY783" fmla="*/ 9802 h 10000"/>
                  <a:gd name="connsiteX784" fmla="*/ 7249 w 10000"/>
                  <a:gd name="connsiteY784" fmla="*/ 9819 h 10000"/>
                  <a:gd name="connsiteX785" fmla="*/ 7255 w 10000"/>
                  <a:gd name="connsiteY785" fmla="*/ 9835 h 10000"/>
                  <a:gd name="connsiteX786" fmla="*/ 7255 w 10000"/>
                  <a:gd name="connsiteY786" fmla="*/ 9848 h 10000"/>
                  <a:gd name="connsiteX787" fmla="*/ 7249 w 10000"/>
                  <a:gd name="connsiteY787" fmla="*/ 9848 h 10000"/>
                  <a:gd name="connsiteX788" fmla="*/ 7244 w 10000"/>
                  <a:gd name="connsiteY788" fmla="*/ 9858 h 10000"/>
                  <a:gd name="connsiteX789" fmla="*/ 7235 w 10000"/>
                  <a:gd name="connsiteY789" fmla="*/ 9883 h 10000"/>
                  <a:gd name="connsiteX790" fmla="*/ 7244 w 10000"/>
                  <a:gd name="connsiteY790" fmla="*/ 9903 h 10000"/>
                  <a:gd name="connsiteX791" fmla="*/ 7258 w 10000"/>
                  <a:gd name="connsiteY791" fmla="*/ 9926 h 10000"/>
                  <a:gd name="connsiteX792" fmla="*/ 7263 w 10000"/>
                  <a:gd name="connsiteY792" fmla="*/ 9948 h 10000"/>
                  <a:gd name="connsiteX793" fmla="*/ 7274 w 10000"/>
                  <a:gd name="connsiteY793" fmla="*/ 9968 h 10000"/>
                  <a:gd name="connsiteX794" fmla="*/ 7283 w 10000"/>
                  <a:gd name="connsiteY794" fmla="*/ 9987 h 10000"/>
                  <a:gd name="connsiteX795" fmla="*/ 7291 w 10000"/>
                  <a:gd name="connsiteY795" fmla="*/ 10000 h 10000"/>
                  <a:gd name="connsiteX796" fmla="*/ 7305 w 10000"/>
                  <a:gd name="connsiteY796" fmla="*/ 9997 h 10000"/>
                  <a:gd name="connsiteX797" fmla="*/ 7313 w 10000"/>
                  <a:gd name="connsiteY797" fmla="*/ 9977 h 10000"/>
                  <a:gd name="connsiteX798" fmla="*/ 7324 w 10000"/>
                  <a:gd name="connsiteY798" fmla="*/ 9968 h 10000"/>
                  <a:gd name="connsiteX799" fmla="*/ 7341 w 10000"/>
                  <a:gd name="connsiteY799" fmla="*/ 9971 h 10000"/>
                  <a:gd name="connsiteX800" fmla="*/ 7368 w 10000"/>
                  <a:gd name="connsiteY800" fmla="*/ 9987 h 10000"/>
                  <a:gd name="connsiteX801" fmla="*/ 7380 w 10000"/>
                  <a:gd name="connsiteY801" fmla="*/ 9990 h 10000"/>
                  <a:gd name="connsiteX802" fmla="*/ 7393 w 10000"/>
                  <a:gd name="connsiteY802" fmla="*/ 9981 h 10000"/>
                  <a:gd name="connsiteX803" fmla="*/ 7404 w 10000"/>
                  <a:gd name="connsiteY803" fmla="*/ 9968 h 10000"/>
                  <a:gd name="connsiteX804" fmla="*/ 7418 w 10000"/>
                  <a:gd name="connsiteY804" fmla="*/ 9948 h 10000"/>
                  <a:gd name="connsiteX805" fmla="*/ 7427 w 10000"/>
                  <a:gd name="connsiteY805" fmla="*/ 9922 h 10000"/>
                  <a:gd name="connsiteX806" fmla="*/ 7427 w 10000"/>
                  <a:gd name="connsiteY806" fmla="*/ 9906 h 10000"/>
                  <a:gd name="connsiteX807" fmla="*/ 7404 w 10000"/>
                  <a:gd name="connsiteY807" fmla="*/ 9877 h 10000"/>
                  <a:gd name="connsiteX808" fmla="*/ 7388 w 10000"/>
                  <a:gd name="connsiteY808" fmla="*/ 9854 h 10000"/>
                  <a:gd name="connsiteX809" fmla="*/ 7385 w 10000"/>
                  <a:gd name="connsiteY809" fmla="*/ 9845 h 10000"/>
                  <a:gd name="connsiteX810" fmla="*/ 7385 w 10000"/>
                  <a:gd name="connsiteY810" fmla="*/ 9825 h 10000"/>
                  <a:gd name="connsiteX811" fmla="*/ 7385 w 10000"/>
                  <a:gd name="connsiteY811" fmla="*/ 9819 h 10000"/>
                  <a:gd name="connsiteX812" fmla="*/ 7393 w 10000"/>
                  <a:gd name="connsiteY812" fmla="*/ 9809 h 10000"/>
                  <a:gd name="connsiteX813" fmla="*/ 7404 w 10000"/>
                  <a:gd name="connsiteY813" fmla="*/ 9793 h 10000"/>
                  <a:gd name="connsiteX814" fmla="*/ 7413 w 10000"/>
                  <a:gd name="connsiteY814" fmla="*/ 9783 h 10000"/>
                  <a:gd name="connsiteX815" fmla="*/ 7404 w 10000"/>
                  <a:gd name="connsiteY815" fmla="*/ 9770 h 10000"/>
                  <a:gd name="connsiteX816" fmla="*/ 7388 w 10000"/>
                  <a:gd name="connsiteY816" fmla="*/ 9760 h 10000"/>
                  <a:gd name="connsiteX817" fmla="*/ 7371 w 10000"/>
                  <a:gd name="connsiteY817" fmla="*/ 9744 h 10000"/>
                  <a:gd name="connsiteX818" fmla="*/ 7363 w 10000"/>
                  <a:gd name="connsiteY818" fmla="*/ 9731 h 10000"/>
                  <a:gd name="connsiteX819" fmla="*/ 7355 w 10000"/>
                  <a:gd name="connsiteY819" fmla="*/ 9715 h 10000"/>
                  <a:gd name="connsiteX820" fmla="*/ 7360 w 10000"/>
                  <a:gd name="connsiteY820" fmla="*/ 9686 h 10000"/>
                  <a:gd name="connsiteX821" fmla="*/ 7363 w 10000"/>
                  <a:gd name="connsiteY821" fmla="*/ 9657 h 10000"/>
                  <a:gd name="connsiteX822" fmla="*/ 7360 w 10000"/>
                  <a:gd name="connsiteY822" fmla="*/ 9631 h 10000"/>
                  <a:gd name="connsiteX823" fmla="*/ 7346 w 10000"/>
                  <a:gd name="connsiteY823" fmla="*/ 9611 h 10000"/>
                  <a:gd name="connsiteX824" fmla="*/ 7332 w 10000"/>
                  <a:gd name="connsiteY824" fmla="*/ 9585 h 10000"/>
                  <a:gd name="connsiteX825" fmla="*/ 7324 w 10000"/>
                  <a:gd name="connsiteY825" fmla="*/ 9573 h 10000"/>
                  <a:gd name="connsiteX826" fmla="*/ 7324 w 10000"/>
                  <a:gd name="connsiteY826" fmla="*/ 9553 h 10000"/>
                  <a:gd name="connsiteX827" fmla="*/ 7324 w 10000"/>
                  <a:gd name="connsiteY827" fmla="*/ 9543 h 10000"/>
                  <a:gd name="connsiteX828" fmla="*/ 7324 w 10000"/>
                  <a:gd name="connsiteY828" fmla="*/ 9517 h 10000"/>
                  <a:gd name="connsiteX829" fmla="*/ 7324 w 10000"/>
                  <a:gd name="connsiteY829" fmla="*/ 9498 h 10000"/>
                  <a:gd name="connsiteX830" fmla="*/ 7332 w 10000"/>
                  <a:gd name="connsiteY830" fmla="*/ 9479 h 10000"/>
                  <a:gd name="connsiteX831" fmla="*/ 7341 w 10000"/>
                  <a:gd name="connsiteY831" fmla="*/ 9462 h 10000"/>
                  <a:gd name="connsiteX832" fmla="*/ 7352 w 10000"/>
                  <a:gd name="connsiteY832" fmla="*/ 9459 h 10000"/>
                  <a:gd name="connsiteX833" fmla="*/ 7360 w 10000"/>
                  <a:gd name="connsiteY833" fmla="*/ 9443 h 10000"/>
                  <a:gd name="connsiteX834" fmla="*/ 7363 w 10000"/>
                  <a:gd name="connsiteY834" fmla="*/ 9433 h 10000"/>
                  <a:gd name="connsiteX835" fmla="*/ 7377 w 10000"/>
                  <a:gd name="connsiteY835" fmla="*/ 9433 h 10000"/>
                  <a:gd name="connsiteX836" fmla="*/ 7388 w 10000"/>
                  <a:gd name="connsiteY836" fmla="*/ 9430 h 10000"/>
                  <a:gd name="connsiteX837" fmla="*/ 7396 w 10000"/>
                  <a:gd name="connsiteY837" fmla="*/ 9430 h 10000"/>
                  <a:gd name="connsiteX838" fmla="*/ 7402 w 10000"/>
                  <a:gd name="connsiteY838" fmla="*/ 9424 h 10000"/>
                  <a:gd name="connsiteX839" fmla="*/ 7396 w 10000"/>
                  <a:gd name="connsiteY839" fmla="*/ 9414 h 10000"/>
                  <a:gd name="connsiteX840" fmla="*/ 7388 w 10000"/>
                  <a:gd name="connsiteY840" fmla="*/ 9401 h 10000"/>
                  <a:gd name="connsiteX841" fmla="*/ 7371 w 10000"/>
                  <a:gd name="connsiteY841" fmla="*/ 9391 h 10000"/>
                  <a:gd name="connsiteX842" fmla="*/ 7355 w 10000"/>
                  <a:gd name="connsiteY842" fmla="*/ 9375 h 10000"/>
                  <a:gd name="connsiteX843" fmla="*/ 7332 w 10000"/>
                  <a:gd name="connsiteY843" fmla="*/ 9356 h 10000"/>
                  <a:gd name="connsiteX844" fmla="*/ 7313 w 10000"/>
                  <a:gd name="connsiteY844" fmla="*/ 9330 h 10000"/>
                  <a:gd name="connsiteX845" fmla="*/ 7307 w 10000"/>
                  <a:gd name="connsiteY845" fmla="*/ 9310 h 10000"/>
                  <a:gd name="connsiteX846" fmla="*/ 7305 w 10000"/>
                  <a:gd name="connsiteY846" fmla="*/ 9291 h 10000"/>
                  <a:gd name="connsiteX847" fmla="*/ 7305 w 10000"/>
                  <a:gd name="connsiteY847" fmla="*/ 9278 h 10000"/>
                  <a:gd name="connsiteX848" fmla="*/ 7296 w 10000"/>
                  <a:gd name="connsiteY848" fmla="*/ 9268 h 10000"/>
                  <a:gd name="connsiteX849" fmla="*/ 7296 w 10000"/>
                  <a:gd name="connsiteY849" fmla="*/ 9249 h 10000"/>
                  <a:gd name="connsiteX850" fmla="*/ 7291 w 10000"/>
                  <a:gd name="connsiteY850" fmla="*/ 9226 h 10000"/>
                  <a:gd name="connsiteX851" fmla="*/ 7283 w 10000"/>
                  <a:gd name="connsiteY851" fmla="*/ 9213 h 10000"/>
                  <a:gd name="connsiteX852" fmla="*/ 7274 w 10000"/>
                  <a:gd name="connsiteY852" fmla="*/ 9194 h 10000"/>
                  <a:gd name="connsiteX853" fmla="*/ 7274 w 10000"/>
                  <a:gd name="connsiteY853" fmla="*/ 9174 h 10000"/>
                  <a:gd name="connsiteX854" fmla="*/ 7280 w 10000"/>
                  <a:gd name="connsiteY854" fmla="*/ 9148 h 10000"/>
                  <a:gd name="connsiteX855" fmla="*/ 7283 w 10000"/>
                  <a:gd name="connsiteY855" fmla="*/ 9119 h 10000"/>
                  <a:gd name="connsiteX856" fmla="*/ 7291 w 10000"/>
                  <a:gd name="connsiteY856" fmla="*/ 9100 h 10000"/>
                  <a:gd name="connsiteX857" fmla="*/ 7307 w 10000"/>
                  <a:gd name="connsiteY857" fmla="*/ 9080 h 10000"/>
                  <a:gd name="connsiteX858" fmla="*/ 7324 w 10000"/>
                  <a:gd name="connsiteY858" fmla="*/ 9054 h 10000"/>
                  <a:gd name="connsiteX859" fmla="*/ 7341 w 10000"/>
                  <a:gd name="connsiteY859" fmla="*/ 9054 h 10000"/>
                  <a:gd name="connsiteX860" fmla="*/ 7352 w 10000"/>
                  <a:gd name="connsiteY860" fmla="*/ 9054 h 10000"/>
                  <a:gd name="connsiteX861" fmla="*/ 7346 w 10000"/>
                  <a:gd name="connsiteY861" fmla="*/ 9032 h 10000"/>
                  <a:gd name="connsiteX862" fmla="*/ 7341 w 10000"/>
                  <a:gd name="connsiteY862" fmla="*/ 9022 h 10000"/>
                  <a:gd name="connsiteX863" fmla="*/ 7352 w 10000"/>
                  <a:gd name="connsiteY863" fmla="*/ 8999 h 10000"/>
                  <a:gd name="connsiteX864" fmla="*/ 7360 w 10000"/>
                  <a:gd name="connsiteY864" fmla="*/ 8967 h 10000"/>
                  <a:gd name="connsiteX865" fmla="*/ 7368 w 10000"/>
                  <a:gd name="connsiteY865" fmla="*/ 8922 h 10000"/>
                  <a:gd name="connsiteX866" fmla="*/ 7377 w 10000"/>
                  <a:gd name="connsiteY866" fmla="*/ 8896 h 10000"/>
                  <a:gd name="connsiteX867" fmla="*/ 7380 w 10000"/>
                  <a:gd name="connsiteY867" fmla="*/ 8867 h 10000"/>
                  <a:gd name="connsiteX868" fmla="*/ 7402 w 10000"/>
                  <a:gd name="connsiteY868" fmla="*/ 8824 h 10000"/>
                  <a:gd name="connsiteX869" fmla="*/ 7402 w 10000"/>
                  <a:gd name="connsiteY869" fmla="*/ 8808 h 10000"/>
                  <a:gd name="connsiteX870" fmla="*/ 7393 w 10000"/>
                  <a:gd name="connsiteY870" fmla="*/ 8795 h 10000"/>
                  <a:gd name="connsiteX871" fmla="*/ 7388 w 10000"/>
                  <a:gd name="connsiteY871" fmla="*/ 8799 h 10000"/>
                  <a:gd name="connsiteX872" fmla="*/ 7396 w 10000"/>
                  <a:gd name="connsiteY872" fmla="*/ 8789 h 10000"/>
                  <a:gd name="connsiteX873" fmla="*/ 7404 w 10000"/>
                  <a:gd name="connsiteY873" fmla="*/ 8789 h 10000"/>
                  <a:gd name="connsiteX874" fmla="*/ 7421 w 10000"/>
                  <a:gd name="connsiteY874" fmla="*/ 8769 h 10000"/>
                  <a:gd name="connsiteX875" fmla="*/ 7443 w 10000"/>
                  <a:gd name="connsiteY875" fmla="*/ 8763 h 10000"/>
                  <a:gd name="connsiteX876" fmla="*/ 7452 w 10000"/>
                  <a:gd name="connsiteY876" fmla="*/ 8769 h 10000"/>
                  <a:gd name="connsiteX877" fmla="*/ 7468 w 10000"/>
                  <a:gd name="connsiteY877" fmla="*/ 8769 h 10000"/>
                  <a:gd name="connsiteX878" fmla="*/ 7499 w 10000"/>
                  <a:gd name="connsiteY878" fmla="*/ 8763 h 10000"/>
                  <a:gd name="connsiteX879" fmla="*/ 7526 w 10000"/>
                  <a:gd name="connsiteY879" fmla="*/ 8763 h 10000"/>
                  <a:gd name="connsiteX880" fmla="*/ 7532 w 10000"/>
                  <a:gd name="connsiteY880" fmla="*/ 8763 h 10000"/>
                  <a:gd name="connsiteX881" fmla="*/ 7554 w 10000"/>
                  <a:gd name="connsiteY881" fmla="*/ 8744 h 10000"/>
                  <a:gd name="connsiteX882" fmla="*/ 7571 w 10000"/>
                  <a:gd name="connsiteY882" fmla="*/ 8731 h 10000"/>
                  <a:gd name="connsiteX883" fmla="*/ 7587 w 10000"/>
                  <a:gd name="connsiteY883" fmla="*/ 8711 h 10000"/>
                  <a:gd name="connsiteX884" fmla="*/ 7607 w 10000"/>
                  <a:gd name="connsiteY884" fmla="*/ 8711 h 10000"/>
                  <a:gd name="connsiteX885" fmla="*/ 7634 w 10000"/>
                  <a:gd name="connsiteY885" fmla="*/ 8705 h 10000"/>
                  <a:gd name="connsiteX886" fmla="*/ 7643 w 10000"/>
                  <a:gd name="connsiteY886" fmla="*/ 8682 h 10000"/>
                  <a:gd name="connsiteX887" fmla="*/ 7654 w 10000"/>
                  <a:gd name="connsiteY887" fmla="*/ 8666 h 10000"/>
                  <a:gd name="connsiteX888" fmla="*/ 7668 w 10000"/>
                  <a:gd name="connsiteY888" fmla="*/ 8666 h 10000"/>
                  <a:gd name="connsiteX889" fmla="*/ 7676 w 10000"/>
                  <a:gd name="connsiteY889" fmla="*/ 8682 h 10000"/>
                  <a:gd name="connsiteX890" fmla="*/ 7704 w 10000"/>
                  <a:gd name="connsiteY890" fmla="*/ 8669 h 10000"/>
                  <a:gd name="connsiteX891" fmla="*/ 7712 w 10000"/>
                  <a:gd name="connsiteY891" fmla="*/ 8669 h 10000"/>
                  <a:gd name="connsiteX892" fmla="*/ 7720 w 10000"/>
                  <a:gd name="connsiteY892" fmla="*/ 8669 h 10000"/>
                  <a:gd name="connsiteX893" fmla="*/ 7726 w 10000"/>
                  <a:gd name="connsiteY893" fmla="*/ 8656 h 10000"/>
                  <a:gd name="connsiteX894" fmla="*/ 7734 w 10000"/>
                  <a:gd name="connsiteY894" fmla="*/ 8650 h 10000"/>
                  <a:gd name="connsiteX895" fmla="*/ 7742 w 10000"/>
                  <a:gd name="connsiteY895" fmla="*/ 8650 h 10000"/>
                  <a:gd name="connsiteX896" fmla="*/ 7759 w 10000"/>
                  <a:gd name="connsiteY896" fmla="*/ 8650 h 10000"/>
                  <a:gd name="connsiteX897" fmla="*/ 7756 w 10000"/>
                  <a:gd name="connsiteY897" fmla="*/ 8630 h 10000"/>
                  <a:gd name="connsiteX898" fmla="*/ 7751 w 10000"/>
                  <a:gd name="connsiteY898" fmla="*/ 8627 h 10000"/>
                  <a:gd name="connsiteX899" fmla="*/ 7742 w 10000"/>
                  <a:gd name="connsiteY899" fmla="*/ 8620 h 10000"/>
                  <a:gd name="connsiteX900" fmla="*/ 7734 w 10000"/>
                  <a:gd name="connsiteY900" fmla="*/ 8591 h 10000"/>
                  <a:gd name="connsiteX901" fmla="*/ 7709 w 10000"/>
                  <a:gd name="connsiteY901" fmla="*/ 8582 h 10000"/>
                  <a:gd name="connsiteX902" fmla="*/ 7695 w 10000"/>
                  <a:gd name="connsiteY902" fmla="*/ 8578 h 10000"/>
                  <a:gd name="connsiteX903" fmla="*/ 7668 w 10000"/>
                  <a:gd name="connsiteY903" fmla="*/ 8562 h 10000"/>
                  <a:gd name="connsiteX904" fmla="*/ 7645 w 10000"/>
                  <a:gd name="connsiteY904" fmla="*/ 8552 h 10000"/>
                  <a:gd name="connsiteX905" fmla="*/ 7615 w 10000"/>
                  <a:gd name="connsiteY905" fmla="*/ 8543 h 10000"/>
                  <a:gd name="connsiteX906" fmla="*/ 7596 w 10000"/>
                  <a:gd name="connsiteY906" fmla="*/ 8527 h 10000"/>
                  <a:gd name="connsiteX907" fmla="*/ 7565 w 10000"/>
                  <a:gd name="connsiteY907" fmla="*/ 8494 h 10000"/>
                  <a:gd name="connsiteX908" fmla="*/ 7562 w 10000"/>
                  <a:gd name="connsiteY908" fmla="*/ 8475 h 10000"/>
                  <a:gd name="connsiteX909" fmla="*/ 7540 w 10000"/>
                  <a:gd name="connsiteY909" fmla="*/ 8455 h 10000"/>
                  <a:gd name="connsiteX910" fmla="*/ 7535 w 10000"/>
                  <a:gd name="connsiteY910" fmla="*/ 8446 h 10000"/>
                  <a:gd name="connsiteX911" fmla="*/ 7535 w 10000"/>
                  <a:gd name="connsiteY911" fmla="*/ 8420 h 10000"/>
                  <a:gd name="connsiteX912" fmla="*/ 7535 w 10000"/>
                  <a:gd name="connsiteY912" fmla="*/ 8391 h 10000"/>
                  <a:gd name="connsiteX913" fmla="*/ 7548 w 10000"/>
                  <a:gd name="connsiteY913" fmla="*/ 8345 h 10000"/>
                  <a:gd name="connsiteX914" fmla="*/ 7562 w 10000"/>
                  <a:gd name="connsiteY914" fmla="*/ 8319 h 10000"/>
                  <a:gd name="connsiteX915" fmla="*/ 7582 w 10000"/>
                  <a:gd name="connsiteY915" fmla="*/ 8310 h 10000"/>
                  <a:gd name="connsiteX916" fmla="*/ 7607 w 10000"/>
                  <a:gd name="connsiteY916" fmla="*/ 8300 h 10000"/>
                  <a:gd name="connsiteX917" fmla="*/ 7629 w 10000"/>
                  <a:gd name="connsiteY917" fmla="*/ 8300 h 10000"/>
                  <a:gd name="connsiteX918" fmla="*/ 7651 w 10000"/>
                  <a:gd name="connsiteY918" fmla="*/ 8297 h 10000"/>
                  <a:gd name="connsiteX919" fmla="*/ 7668 w 10000"/>
                  <a:gd name="connsiteY919" fmla="*/ 8280 h 10000"/>
                  <a:gd name="connsiteX920" fmla="*/ 7687 w 10000"/>
                  <a:gd name="connsiteY920" fmla="*/ 8267 h 10000"/>
                  <a:gd name="connsiteX921" fmla="*/ 7693 w 10000"/>
                  <a:gd name="connsiteY921" fmla="*/ 8261 h 10000"/>
                  <a:gd name="connsiteX922" fmla="*/ 7701 w 10000"/>
                  <a:gd name="connsiteY922" fmla="*/ 8248 h 10000"/>
                  <a:gd name="connsiteX923" fmla="*/ 7712 w 10000"/>
                  <a:gd name="connsiteY923" fmla="*/ 8238 h 10000"/>
                  <a:gd name="connsiteX924" fmla="*/ 7731 w 10000"/>
                  <a:gd name="connsiteY924" fmla="*/ 8222 h 10000"/>
                  <a:gd name="connsiteX925" fmla="*/ 7740 w 10000"/>
                  <a:gd name="connsiteY925" fmla="*/ 8206 h 10000"/>
                  <a:gd name="connsiteX926" fmla="*/ 7756 w 10000"/>
                  <a:gd name="connsiteY926" fmla="*/ 8183 h 10000"/>
                  <a:gd name="connsiteX927" fmla="*/ 7773 w 10000"/>
                  <a:gd name="connsiteY927" fmla="*/ 8177 h 10000"/>
                  <a:gd name="connsiteX928" fmla="*/ 7784 w 10000"/>
                  <a:gd name="connsiteY928" fmla="*/ 8183 h 10000"/>
                  <a:gd name="connsiteX929" fmla="*/ 7801 w 10000"/>
                  <a:gd name="connsiteY929" fmla="*/ 8174 h 10000"/>
                  <a:gd name="connsiteX930" fmla="*/ 7801 w 10000"/>
                  <a:gd name="connsiteY930" fmla="*/ 8157 h 10000"/>
                  <a:gd name="connsiteX931" fmla="*/ 7817 w 10000"/>
                  <a:gd name="connsiteY931" fmla="*/ 8164 h 10000"/>
                  <a:gd name="connsiteX932" fmla="*/ 7837 w 10000"/>
                  <a:gd name="connsiteY932" fmla="*/ 8164 h 10000"/>
                  <a:gd name="connsiteX933" fmla="*/ 7856 w 10000"/>
                  <a:gd name="connsiteY933" fmla="*/ 8164 h 10000"/>
                  <a:gd name="connsiteX934" fmla="*/ 7870 w 10000"/>
                  <a:gd name="connsiteY934" fmla="*/ 8167 h 10000"/>
                  <a:gd name="connsiteX935" fmla="*/ 7881 w 10000"/>
                  <a:gd name="connsiteY935" fmla="*/ 8174 h 10000"/>
                  <a:gd name="connsiteX936" fmla="*/ 7898 w 10000"/>
                  <a:gd name="connsiteY936" fmla="*/ 8187 h 10000"/>
                  <a:gd name="connsiteX937" fmla="*/ 7917 w 10000"/>
                  <a:gd name="connsiteY937" fmla="*/ 8187 h 10000"/>
                  <a:gd name="connsiteX938" fmla="*/ 7928 w 10000"/>
                  <a:gd name="connsiteY938" fmla="*/ 8157 h 10000"/>
                  <a:gd name="connsiteX939" fmla="*/ 7942 w 10000"/>
                  <a:gd name="connsiteY939" fmla="*/ 8157 h 10000"/>
                  <a:gd name="connsiteX940" fmla="*/ 7958 w 10000"/>
                  <a:gd name="connsiteY940" fmla="*/ 8164 h 10000"/>
                  <a:gd name="connsiteX941" fmla="*/ 7983 w 10000"/>
                  <a:gd name="connsiteY941" fmla="*/ 8144 h 10000"/>
                  <a:gd name="connsiteX942" fmla="*/ 8000 w 10000"/>
                  <a:gd name="connsiteY942" fmla="*/ 8109 h 10000"/>
                  <a:gd name="connsiteX943" fmla="*/ 7994 w 10000"/>
                  <a:gd name="connsiteY943" fmla="*/ 8093 h 10000"/>
                  <a:gd name="connsiteX944" fmla="*/ 7983 w 10000"/>
                  <a:gd name="connsiteY944" fmla="*/ 8070 h 10000"/>
                  <a:gd name="connsiteX945" fmla="*/ 7986 w 10000"/>
                  <a:gd name="connsiteY945" fmla="*/ 8063 h 10000"/>
                  <a:gd name="connsiteX946" fmla="*/ 7978 w 10000"/>
                  <a:gd name="connsiteY946" fmla="*/ 8044 h 10000"/>
                  <a:gd name="connsiteX947" fmla="*/ 7986 w 10000"/>
                  <a:gd name="connsiteY947" fmla="*/ 8002 h 10000"/>
                  <a:gd name="connsiteX948" fmla="*/ 7983 w 10000"/>
                  <a:gd name="connsiteY948" fmla="*/ 7947 h 10000"/>
                  <a:gd name="connsiteX949" fmla="*/ 7961 w 10000"/>
                  <a:gd name="connsiteY949" fmla="*/ 7931 h 10000"/>
                  <a:gd name="connsiteX950" fmla="*/ 7958 w 10000"/>
                  <a:gd name="connsiteY950" fmla="*/ 7898 h 10000"/>
                  <a:gd name="connsiteX951" fmla="*/ 7953 w 10000"/>
                  <a:gd name="connsiteY951" fmla="*/ 7856 h 10000"/>
                  <a:gd name="connsiteX952" fmla="*/ 7967 w 10000"/>
                  <a:gd name="connsiteY952" fmla="*/ 7837 h 10000"/>
                  <a:gd name="connsiteX953" fmla="*/ 7950 w 10000"/>
                  <a:gd name="connsiteY953" fmla="*/ 7824 h 10000"/>
                  <a:gd name="connsiteX954" fmla="*/ 7906 w 10000"/>
                  <a:gd name="connsiteY954" fmla="*/ 7814 h 10000"/>
                  <a:gd name="connsiteX955" fmla="*/ 7878 w 10000"/>
                  <a:gd name="connsiteY955" fmla="*/ 7814 h 10000"/>
                  <a:gd name="connsiteX956" fmla="*/ 7870 w 10000"/>
                  <a:gd name="connsiteY956" fmla="*/ 7795 h 10000"/>
                  <a:gd name="connsiteX957" fmla="*/ 7878 w 10000"/>
                  <a:gd name="connsiteY957" fmla="*/ 7778 h 10000"/>
                  <a:gd name="connsiteX958" fmla="*/ 7881 w 10000"/>
                  <a:gd name="connsiteY958" fmla="*/ 7775 h 10000"/>
                  <a:gd name="connsiteX959" fmla="*/ 7878 w 10000"/>
                  <a:gd name="connsiteY959" fmla="*/ 7743 h 10000"/>
                  <a:gd name="connsiteX960" fmla="*/ 7895 w 10000"/>
                  <a:gd name="connsiteY960" fmla="*/ 7733 h 10000"/>
                  <a:gd name="connsiteX961" fmla="*/ 7911 w 10000"/>
                  <a:gd name="connsiteY961" fmla="*/ 7710 h 10000"/>
                  <a:gd name="connsiteX962" fmla="*/ 7911 w 10000"/>
                  <a:gd name="connsiteY962" fmla="*/ 7665 h 10000"/>
                  <a:gd name="connsiteX963" fmla="*/ 7917 w 10000"/>
                  <a:gd name="connsiteY963" fmla="*/ 7600 h 10000"/>
                  <a:gd name="connsiteX964" fmla="*/ 7928 w 10000"/>
                  <a:gd name="connsiteY964" fmla="*/ 7581 h 10000"/>
                  <a:gd name="connsiteX965" fmla="*/ 7917 w 10000"/>
                  <a:gd name="connsiteY965" fmla="*/ 7474 h 10000"/>
                  <a:gd name="connsiteX966" fmla="*/ 7873 w 10000"/>
                  <a:gd name="connsiteY966" fmla="*/ 7335 h 10000"/>
                  <a:gd name="connsiteX967" fmla="*/ 7756 w 10000"/>
                  <a:gd name="connsiteY967" fmla="*/ 7050 h 10000"/>
                  <a:gd name="connsiteX968" fmla="*/ 7679 w 10000"/>
                  <a:gd name="connsiteY968" fmla="*/ 6839 h 10000"/>
                  <a:gd name="connsiteX969" fmla="*/ 7668 w 10000"/>
                  <a:gd name="connsiteY969" fmla="*/ 6823 h 10000"/>
                  <a:gd name="connsiteX970" fmla="*/ 7659 w 10000"/>
                  <a:gd name="connsiteY970" fmla="*/ 6768 h 10000"/>
                  <a:gd name="connsiteX971" fmla="*/ 7659 w 10000"/>
                  <a:gd name="connsiteY971" fmla="*/ 6739 h 10000"/>
                  <a:gd name="connsiteX972" fmla="*/ 7651 w 10000"/>
                  <a:gd name="connsiteY972" fmla="*/ 6713 h 10000"/>
                  <a:gd name="connsiteX973" fmla="*/ 7654 w 10000"/>
                  <a:gd name="connsiteY973" fmla="*/ 6684 h 10000"/>
                  <a:gd name="connsiteX974" fmla="*/ 7643 w 10000"/>
                  <a:gd name="connsiteY974" fmla="*/ 6626 h 10000"/>
                  <a:gd name="connsiteX975" fmla="*/ 7629 w 10000"/>
                  <a:gd name="connsiteY975" fmla="*/ 6600 h 10000"/>
                  <a:gd name="connsiteX976" fmla="*/ 7629 w 10000"/>
                  <a:gd name="connsiteY976" fmla="*/ 6580 h 10000"/>
                  <a:gd name="connsiteX977" fmla="*/ 7623 w 10000"/>
                  <a:gd name="connsiteY977" fmla="*/ 6541 h 10000"/>
                  <a:gd name="connsiteX978" fmla="*/ 7615 w 10000"/>
                  <a:gd name="connsiteY978" fmla="*/ 6522 h 10000"/>
                  <a:gd name="connsiteX979" fmla="*/ 7598 w 10000"/>
                  <a:gd name="connsiteY979" fmla="*/ 6509 h 10000"/>
                  <a:gd name="connsiteX980" fmla="*/ 7587 w 10000"/>
                  <a:gd name="connsiteY980" fmla="*/ 6493 h 10000"/>
                  <a:gd name="connsiteX981" fmla="*/ 7579 w 10000"/>
                  <a:gd name="connsiteY981" fmla="*/ 6464 h 10000"/>
                  <a:gd name="connsiteX982" fmla="*/ 7587 w 10000"/>
                  <a:gd name="connsiteY982" fmla="*/ 6438 h 10000"/>
                  <a:gd name="connsiteX983" fmla="*/ 7596 w 10000"/>
                  <a:gd name="connsiteY983" fmla="*/ 6425 h 10000"/>
                  <a:gd name="connsiteX984" fmla="*/ 7590 w 10000"/>
                  <a:gd name="connsiteY984" fmla="*/ 6396 h 10000"/>
                  <a:gd name="connsiteX985" fmla="*/ 7590 w 10000"/>
                  <a:gd name="connsiteY985" fmla="*/ 6373 h 10000"/>
                  <a:gd name="connsiteX986" fmla="*/ 7587 w 10000"/>
                  <a:gd name="connsiteY986" fmla="*/ 6354 h 10000"/>
                  <a:gd name="connsiteX987" fmla="*/ 7582 w 10000"/>
                  <a:gd name="connsiteY987" fmla="*/ 6344 h 10000"/>
                  <a:gd name="connsiteX988" fmla="*/ 7582 w 10000"/>
                  <a:gd name="connsiteY988" fmla="*/ 6324 h 10000"/>
                  <a:gd name="connsiteX989" fmla="*/ 7571 w 10000"/>
                  <a:gd name="connsiteY989" fmla="*/ 6302 h 10000"/>
                  <a:gd name="connsiteX990" fmla="*/ 7548 w 10000"/>
                  <a:gd name="connsiteY990" fmla="*/ 6256 h 10000"/>
                  <a:gd name="connsiteX991" fmla="*/ 7546 w 10000"/>
                  <a:gd name="connsiteY991" fmla="*/ 6218 h 10000"/>
                  <a:gd name="connsiteX992" fmla="*/ 7540 w 10000"/>
                  <a:gd name="connsiteY992" fmla="*/ 6159 h 10000"/>
                  <a:gd name="connsiteX993" fmla="*/ 7535 w 10000"/>
                  <a:gd name="connsiteY993" fmla="*/ 6114 h 10000"/>
                  <a:gd name="connsiteX994" fmla="*/ 7535 w 10000"/>
                  <a:gd name="connsiteY994" fmla="*/ 6088 h 10000"/>
                  <a:gd name="connsiteX995" fmla="*/ 7540 w 10000"/>
                  <a:gd name="connsiteY995" fmla="*/ 6049 h 10000"/>
                  <a:gd name="connsiteX996" fmla="*/ 7546 w 10000"/>
                  <a:gd name="connsiteY996" fmla="*/ 6004 h 10000"/>
                  <a:gd name="connsiteX997" fmla="*/ 7548 w 10000"/>
                  <a:gd name="connsiteY997" fmla="*/ 5965 h 10000"/>
                  <a:gd name="connsiteX998" fmla="*/ 7548 w 10000"/>
                  <a:gd name="connsiteY998" fmla="*/ 5946 h 10000"/>
                  <a:gd name="connsiteX999" fmla="*/ 7548 w 10000"/>
                  <a:gd name="connsiteY999" fmla="*/ 5933 h 10000"/>
                  <a:gd name="connsiteX1000" fmla="*/ 7548 w 10000"/>
                  <a:gd name="connsiteY1000" fmla="*/ 5910 h 10000"/>
                  <a:gd name="connsiteX1001" fmla="*/ 7548 w 10000"/>
                  <a:gd name="connsiteY1001" fmla="*/ 5897 h 10000"/>
                  <a:gd name="connsiteX1002" fmla="*/ 7546 w 10000"/>
                  <a:gd name="connsiteY1002" fmla="*/ 5871 h 10000"/>
                  <a:gd name="connsiteX1003" fmla="*/ 7535 w 10000"/>
                  <a:gd name="connsiteY1003" fmla="*/ 5839 h 10000"/>
                  <a:gd name="connsiteX1004" fmla="*/ 7524 w 10000"/>
                  <a:gd name="connsiteY1004" fmla="*/ 5797 h 10000"/>
                  <a:gd name="connsiteX1005" fmla="*/ 7518 w 10000"/>
                  <a:gd name="connsiteY1005" fmla="*/ 5767 h 10000"/>
                  <a:gd name="connsiteX1006" fmla="*/ 7515 w 10000"/>
                  <a:gd name="connsiteY1006" fmla="*/ 5745 h 10000"/>
                  <a:gd name="connsiteX1007" fmla="*/ 7501 w 10000"/>
                  <a:gd name="connsiteY1007" fmla="*/ 5683 h 10000"/>
                  <a:gd name="connsiteX1008" fmla="*/ 7490 w 10000"/>
                  <a:gd name="connsiteY1008" fmla="*/ 5631 h 10000"/>
                  <a:gd name="connsiteX1009" fmla="*/ 7482 w 10000"/>
                  <a:gd name="connsiteY1009" fmla="*/ 5593 h 10000"/>
                  <a:gd name="connsiteX1010" fmla="*/ 7476 w 10000"/>
                  <a:gd name="connsiteY1010" fmla="*/ 5570 h 10000"/>
                  <a:gd name="connsiteX1011" fmla="*/ 7476 w 10000"/>
                  <a:gd name="connsiteY1011" fmla="*/ 5528 h 10000"/>
                  <a:gd name="connsiteX1012" fmla="*/ 7482 w 10000"/>
                  <a:gd name="connsiteY1012" fmla="*/ 5502 h 10000"/>
                  <a:gd name="connsiteX1013" fmla="*/ 7490 w 10000"/>
                  <a:gd name="connsiteY1013" fmla="*/ 5489 h 10000"/>
                  <a:gd name="connsiteX1014" fmla="*/ 7499 w 10000"/>
                  <a:gd name="connsiteY1014" fmla="*/ 5479 h 10000"/>
                  <a:gd name="connsiteX1015" fmla="*/ 7493 w 10000"/>
                  <a:gd name="connsiteY1015" fmla="*/ 5427 h 10000"/>
                  <a:gd name="connsiteX1016" fmla="*/ 7501 w 10000"/>
                  <a:gd name="connsiteY1016" fmla="*/ 5415 h 10000"/>
                  <a:gd name="connsiteX1017" fmla="*/ 7510 w 10000"/>
                  <a:gd name="connsiteY1017" fmla="*/ 5398 h 10000"/>
                  <a:gd name="connsiteX1018" fmla="*/ 7515 w 10000"/>
                  <a:gd name="connsiteY1018" fmla="*/ 5379 h 10000"/>
                  <a:gd name="connsiteX1019" fmla="*/ 7526 w 10000"/>
                  <a:gd name="connsiteY1019" fmla="*/ 5366 h 10000"/>
                  <a:gd name="connsiteX1020" fmla="*/ 7518 w 10000"/>
                  <a:gd name="connsiteY1020" fmla="*/ 5350 h 10000"/>
                  <a:gd name="connsiteX1021" fmla="*/ 7518 w 10000"/>
                  <a:gd name="connsiteY1021" fmla="*/ 5330 h 10000"/>
                  <a:gd name="connsiteX1022" fmla="*/ 7526 w 10000"/>
                  <a:gd name="connsiteY1022" fmla="*/ 5311 h 10000"/>
                  <a:gd name="connsiteX1023" fmla="*/ 7540 w 10000"/>
                  <a:gd name="connsiteY1023" fmla="*/ 5291 h 10000"/>
                  <a:gd name="connsiteX1024" fmla="*/ 7540 w 10000"/>
                  <a:gd name="connsiteY1024" fmla="*/ 5266 h 10000"/>
                  <a:gd name="connsiteX1025" fmla="*/ 7540 w 10000"/>
                  <a:gd name="connsiteY1025" fmla="*/ 5256 h 10000"/>
                  <a:gd name="connsiteX1026" fmla="*/ 7524 w 10000"/>
                  <a:gd name="connsiteY1026" fmla="*/ 5233 h 10000"/>
                  <a:gd name="connsiteX1027" fmla="*/ 7515 w 10000"/>
                  <a:gd name="connsiteY1027" fmla="*/ 5217 h 10000"/>
                  <a:gd name="connsiteX1028" fmla="*/ 7490 w 10000"/>
                  <a:gd name="connsiteY1028" fmla="*/ 5178 h 10000"/>
                  <a:gd name="connsiteX1029" fmla="*/ 7474 w 10000"/>
                  <a:gd name="connsiteY1029" fmla="*/ 5162 h 10000"/>
                  <a:gd name="connsiteX1030" fmla="*/ 7457 w 10000"/>
                  <a:gd name="connsiteY1030" fmla="*/ 5120 h 10000"/>
                  <a:gd name="connsiteX1031" fmla="*/ 7421 w 10000"/>
                  <a:gd name="connsiteY1031" fmla="*/ 5087 h 10000"/>
                  <a:gd name="connsiteX1032" fmla="*/ 7380 w 10000"/>
                  <a:gd name="connsiteY1032" fmla="*/ 5068 h 10000"/>
                  <a:gd name="connsiteX1033" fmla="*/ 7355 w 10000"/>
                  <a:gd name="connsiteY1033" fmla="*/ 5058 h 10000"/>
                  <a:gd name="connsiteX1034" fmla="*/ 7332 w 10000"/>
                  <a:gd name="connsiteY1034" fmla="*/ 5049 h 10000"/>
                  <a:gd name="connsiteX1035" fmla="*/ 7305 w 10000"/>
                  <a:gd name="connsiteY1035" fmla="*/ 5016 h 10000"/>
                  <a:gd name="connsiteX1036" fmla="*/ 7305 w 10000"/>
                  <a:gd name="connsiteY1036" fmla="*/ 5000 h 10000"/>
                  <a:gd name="connsiteX1037" fmla="*/ 7296 w 10000"/>
                  <a:gd name="connsiteY1037" fmla="*/ 4971 h 10000"/>
                  <a:gd name="connsiteX1038" fmla="*/ 7288 w 10000"/>
                  <a:gd name="connsiteY1038" fmla="*/ 4945 h 10000"/>
                  <a:gd name="connsiteX1039" fmla="*/ 7280 w 10000"/>
                  <a:gd name="connsiteY1039" fmla="*/ 4916 h 10000"/>
                  <a:gd name="connsiteX1040" fmla="*/ 7291 w 10000"/>
                  <a:gd name="connsiteY1040" fmla="*/ 4887 h 10000"/>
                  <a:gd name="connsiteX1041" fmla="*/ 7291 w 10000"/>
                  <a:gd name="connsiteY1041" fmla="*/ 4858 h 10000"/>
                  <a:gd name="connsiteX1042" fmla="*/ 7271 w 10000"/>
                  <a:gd name="connsiteY1042" fmla="*/ 4819 h 10000"/>
                  <a:gd name="connsiteX1043" fmla="*/ 7255 w 10000"/>
                  <a:gd name="connsiteY1043" fmla="*/ 4828 h 10000"/>
                  <a:gd name="connsiteX1044" fmla="*/ 7235 w 10000"/>
                  <a:gd name="connsiteY1044" fmla="*/ 4841 h 10000"/>
                  <a:gd name="connsiteX1045" fmla="*/ 7216 w 10000"/>
                  <a:gd name="connsiteY1045" fmla="*/ 4867 h 10000"/>
                  <a:gd name="connsiteX1046" fmla="*/ 7191 w 10000"/>
                  <a:gd name="connsiteY1046" fmla="*/ 4870 h 10000"/>
                  <a:gd name="connsiteX1047" fmla="*/ 7155 w 10000"/>
                  <a:gd name="connsiteY1047" fmla="*/ 4887 h 10000"/>
                  <a:gd name="connsiteX1048" fmla="*/ 7122 w 10000"/>
                  <a:gd name="connsiteY1048" fmla="*/ 4893 h 10000"/>
                  <a:gd name="connsiteX1049" fmla="*/ 7105 w 10000"/>
                  <a:gd name="connsiteY1049" fmla="*/ 4896 h 10000"/>
                  <a:gd name="connsiteX1050" fmla="*/ 7094 w 10000"/>
                  <a:gd name="connsiteY1050" fmla="*/ 4916 h 10000"/>
                  <a:gd name="connsiteX1051" fmla="*/ 7080 w 10000"/>
                  <a:gd name="connsiteY1051" fmla="*/ 4903 h 10000"/>
                  <a:gd name="connsiteX1052" fmla="*/ 7072 w 10000"/>
                  <a:gd name="connsiteY1052" fmla="*/ 4851 h 10000"/>
                  <a:gd name="connsiteX1053" fmla="*/ 7042 w 10000"/>
                  <a:gd name="connsiteY1053" fmla="*/ 4819 h 10000"/>
                  <a:gd name="connsiteX1054" fmla="*/ 7030 w 10000"/>
                  <a:gd name="connsiteY1054" fmla="*/ 4780 h 10000"/>
                  <a:gd name="connsiteX1055" fmla="*/ 7039 w 10000"/>
                  <a:gd name="connsiteY1055" fmla="*/ 4757 h 10000"/>
                  <a:gd name="connsiteX1056" fmla="*/ 7047 w 10000"/>
                  <a:gd name="connsiteY1056" fmla="*/ 4744 h 10000"/>
                  <a:gd name="connsiteX1057" fmla="*/ 7022 w 10000"/>
                  <a:gd name="connsiteY1057" fmla="*/ 4725 h 10000"/>
                  <a:gd name="connsiteX1058" fmla="*/ 7000 w 10000"/>
                  <a:gd name="connsiteY1058" fmla="*/ 4715 h 10000"/>
                  <a:gd name="connsiteX1059" fmla="*/ 6975 w 10000"/>
                  <a:gd name="connsiteY1059" fmla="*/ 4709 h 10000"/>
                  <a:gd name="connsiteX1060" fmla="*/ 6945 w 10000"/>
                  <a:gd name="connsiteY1060" fmla="*/ 4696 h 10000"/>
                  <a:gd name="connsiteX1061" fmla="*/ 6953 w 10000"/>
                  <a:gd name="connsiteY1061" fmla="*/ 4679 h 10000"/>
                  <a:gd name="connsiteX1062" fmla="*/ 6961 w 10000"/>
                  <a:gd name="connsiteY1062" fmla="*/ 4660 h 10000"/>
                  <a:gd name="connsiteX1063" fmla="*/ 6983 w 10000"/>
                  <a:gd name="connsiteY1063" fmla="*/ 4644 h 10000"/>
                  <a:gd name="connsiteX1064" fmla="*/ 7014 w 10000"/>
                  <a:gd name="connsiteY1064" fmla="*/ 4634 h 10000"/>
                  <a:gd name="connsiteX1065" fmla="*/ 7025 w 10000"/>
                  <a:gd name="connsiteY1065" fmla="*/ 4615 h 10000"/>
                  <a:gd name="connsiteX1066" fmla="*/ 7047 w 10000"/>
                  <a:gd name="connsiteY1066" fmla="*/ 4582 h 10000"/>
                  <a:gd name="connsiteX1067" fmla="*/ 7069 w 10000"/>
                  <a:gd name="connsiteY1067" fmla="*/ 4563 h 10000"/>
                  <a:gd name="connsiteX1068" fmla="*/ 7078 w 10000"/>
                  <a:gd name="connsiteY1068" fmla="*/ 4553 h 10000"/>
                  <a:gd name="connsiteX1069" fmla="*/ 7097 w 10000"/>
                  <a:gd name="connsiteY1069" fmla="*/ 4527 h 10000"/>
                  <a:gd name="connsiteX1070" fmla="*/ 7122 w 10000"/>
                  <a:gd name="connsiteY1070" fmla="*/ 4517 h 10000"/>
                  <a:gd name="connsiteX1071" fmla="*/ 7139 w 10000"/>
                  <a:gd name="connsiteY1071" fmla="*/ 4488 h 10000"/>
                  <a:gd name="connsiteX1072" fmla="*/ 7147 w 10000"/>
                  <a:gd name="connsiteY1072" fmla="*/ 4459 h 10000"/>
                  <a:gd name="connsiteX1073" fmla="*/ 7161 w 10000"/>
                  <a:gd name="connsiteY1073" fmla="*/ 4440 h 10000"/>
                  <a:gd name="connsiteX1074" fmla="*/ 7177 w 10000"/>
                  <a:gd name="connsiteY1074" fmla="*/ 4430 h 10000"/>
                  <a:gd name="connsiteX1075" fmla="*/ 7202 w 10000"/>
                  <a:gd name="connsiteY1075" fmla="*/ 4407 h 10000"/>
                  <a:gd name="connsiteX1076" fmla="*/ 7224 w 10000"/>
                  <a:gd name="connsiteY1076" fmla="*/ 4417 h 10000"/>
                  <a:gd name="connsiteX1077" fmla="*/ 7241 w 10000"/>
                  <a:gd name="connsiteY1077" fmla="*/ 4404 h 10000"/>
                  <a:gd name="connsiteX1078" fmla="*/ 7263 w 10000"/>
                  <a:gd name="connsiteY1078" fmla="*/ 4398 h 10000"/>
                  <a:gd name="connsiteX1079" fmla="*/ 7283 w 10000"/>
                  <a:gd name="connsiteY1079" fmla="*/ 4424 h 10000"/>
                  <a:gd name="connsiteX1080" fmla="*/ 7305 w 10000"/>
                  <a:gd name="connsiteY1080" fmla="*/ 4433 h 10000"/>
                  <a:gd name="connsiteX1081" fmla="*/ 7332 w 10000"/>
                  <a:gd name="connsiteY1081" fmla="*/ 4443 h 10000"/>
                  <a:gd name="connsiteX1082" fmla="*/ 7380 w 10000"/>
                  <a:gd name="connsiteY1082" fmla="*/ 4398 h 10000"/>
                  <a:gd name="connsiteX1083" fmla="*/ 7404 w 10000"/>
                  <a:gd name="connsiteY1083" fmla="*/ 4378 h 10000"/>
                  <a:gd name="connsiteX1084" fmla="*/ 7418 w 10000"/>
                  <a:gd name="connsiteY1084" fmla="*/ 4369 h 10000"/>
                  <a:gd name="connsiteX1085" fmla="*/ 7443 w 10000"/>
                  <a:gd name="connsiteY1085" fmla="*/ 4356 h 10000"/>
                  <a:gd name="connsiteX1086" fmla="*/ 7460 w 10000"/>
                  <a:gd name="connsiteY1086" fmla="*/ 4385 h 10000"/>
                  <a:gd name="connsiteX1087" fmla="*/ 7460 w 10000"/>
                  <a:gd name="connsiteY1087" fmla="*/ 4404 h 10000"/>
                  <a:gd name="connsiteX1088" fmla="*/ 7499 w 10000"/>
                  <a:gd name="connsiteY1088" fmla="*/ 4417 h 10000"/>
                  <a:gd name="connsiteX1089" fmla="*/ 7515 w 10000"/>
                  <a:gd name="connsiteY1089" fmla="*/ 4414 h 10000"/>
                  <a:gd name="connsiteX1090" fmla="*/ 7565 w 10000"/>
                  <a:gd name="connsiteY1090" fmla="*/ 4385 h 10000"/>
                  <a:gd name="connsiteX1091" fmla="*/ 7579 w 10000"/>
                  <a:gd name="connsiteY1091" fmla="*/ 4346 h 10000"/>
                  <a:gd name="connsiteX1092" fmla="*/ 7582 w 10000"/>
                  <a:gd name="connsiteY1092" fmla="*/ 4317 h 10000"/>
                  <a:gd name="connsiteX1093" fmla="*/ 7590 w 10000"/>
                  <a:gd name="connsiteY1093" fmla="*/ 4301 h 10000"/>
                  <a:gd name="connsiteX1094" fmla="*/ 7612 w 10000"/>
                  <a:gd name="connsiteY1094" fmla="*/ 4271 h 10000"/>
                  <a:gd name="connsiteX1095" fmla="*/ 7623 w 10000"/>
                  <a:gd name="connsiteY1095" fmla="*/ 4262 h 10000"/>
                  <a:gd name="connsiteX1096" fmla="*/ 7634 w 10000"/>
                  <a:gd name="connsiteY1096" fmla="*/ 4245 h 10000"/>
                  <a:gd name="connsiteX1097" fmla="*/ 7645 w 10000"/>
                  <a:gd name="connsiteY1097" fmla="*/ 4265 h 10000"/>
                  <a:gd name="connsiteX1098" fmla="*/ 7670 w 10000"/>
                  <a:gd name="connsiteY1098" fmla="*/ 4284 h 10000"/>
                  <a:gd name="connsiteX1099" fmla="*/ 7701 w 10000"/>
                  <a:gd name="connsiteY1099" fmla="*/ 4275 h 10000"/>
                  <a:gd name="connsiteX1100" fmla="*/ 7717 w 10000"/>
                  <a:gd name="connsiteY1100" fmla="*/ 4275 h 10000"/>
                  <a:gd name="connsiteX1101" fmla="*/ 7740 w 10000"/>
                  <a:gd name="connsiteY1101" fmla="*/ 4284 h 10000"/>
                  <a:gd name="connsiteX1102" fmla="*/ 7767 w 10000"/>
                  <a:gd name="connsiteY1102" fmla="*/ 4284 h 10000"/>
                  <a:gd name="connsiteX1103" fmla="*/ 7895 w 10000"/>
                  <a:gd name="connsiteY1103" fmla="*/ 4207 h 10000"/>
                  <a:gd name="connsiteX1104" fmla="*/ 7895 w 10000"/>
                  <a:gd name="connsiteY1104" fmla="*/ 4187 h 10000"/>
                  <a:gd name="connsiteX1105" fmla="*/ 7895 w 10000"/>
                  <a:gd name="connsiteY1105" fmla="*/ 4171 h 10000"/>
                  <a:gd name="connsiteX1106" fmla="*/ 7903 w 10000"/>
                  <a:gd name="connsiteY1106" fmla="*/ 4148 h 10000"/>
                  <a:gd name="connsiteX1107" fmla="*/ 7917 w 10000"/>
                  <a:gd name="connsiteY1107" fmla="*/ 4158 h 10000"/>
                  <a:gd name="connsiteX1108" fmla="*/ 7967 w 10000"/>
                  <a:gd name="connsiteY1108" fmla="*/ 4203 h 10000"/>
                  <a:gd name="connsiteX1109" fmla="*/ 7994 w 10000"/>
                  <a:gd name="connsiteY1109" fmla="*/ 4203 h 10000"/>
                  <a:gd name="connsiteX1110" fmla="*/ 8064 w 10000"/>
                  <a:gd name="connsiteY1110" fmla="*/ 4242 h 10000"/>
                  <a:gd name="connsiteX1111" fmla="*/ 8083 w 10000"/>
                  <a:gd name="connsiteY1111" fmla="*/ 4245 h 10000"/>
                  <a:gd name="connsiteX1112" fmla="*/ 8105 w 10000"/>
                  <a:gd name="connsiteY1112" fmla="*/ 4226 h 10000"/>
                  <a:gd name="connsiteX1113" fmla="*/ 8136 w 10000"/>
                  <a:gd name="connsiteY1113" fmla="*/ 4187 h 10000"/>
                  <a:gd name="connsiteX1114" fmla="*/ 8161 w 10000"/>
                  <a:gd name="connsiteY1114" fmla="*/ 4168 h 10000"/>
                  <a:gd name="connsiteX1115" fmla="*/ 8172 w 10000"/>
                  <a:gd name="connsiteY1115" fmla="*/ 4161 h 10000"/>
                  <a:gd name="connsiteX1116" fmla="*/ 8208 w 10000"/>
                  <a:gd name="connsiteY1116" fmla="*/ 4168 h 10000"/>
                  <a:gd name="connsiteX1117" fmla="*/ 8235 w 10000"/>
                  <a:gd name="connsiteY1117" fmla="*/ 4168 h 10000"/>
                  <a:gd name="connsiteX1118" fmla="*/ 8258 w 10000"/>
                  <a:gd name="connsiteY1118" fmla="*/ 4152 h 10000"/>
                  <a:gd name="connsiteX1119" fmla="*/ 8283 w 10000"/>
                  <a:gd name="connsiteY1119" fmla="*/ 4152 h 10000"/>
                  <a:gd name="connsiteX1120" fmla="*/ 8299 w 10000"/>
                  <a:gd name="connsiteY1120" fmla="*/ 4132 h 10000"/>
                  <a:gd name="connsiteX1121" fmla="*/ 8316 w 10000"/>
                  <a:gd name="connsiteY1121" fmla="*/ 4113 h 10000"/>
                  <a:gd name="connsiteX1122" fmla="*/ 8330 w 10000"/>
                  <a:gd name="connsiteY1122" fmla="*/ 4084 h 10000"/>
                  <a:gd name="connsiteX1123" fmla="*/ 8341 w 10000"/>
                  <a:gd name="connsiteY1123" fmla="*/ 4058 h 10000"/>
                  <a:gd name="connsiteX1124" fmla="*/ 8349 w 10000"/>
                  <a:gd name="connsiteY1124" fmla="*/ 4064 h 10000"/>
                  <a:gd name="connsiteX1125" fmla="*/ 8366 w 10000"/>
                  <a:gd name="connsiteY1125" fmla="*/ 4067 h 10000"/>
                  <a:gd name="connsiteX1126" fmla="*/ 8374 w 10000"/>
                  <a:gd name="connsiteY1126" fmla="*/ 4084 h 10000"/>
                  <a:gd name="connsiteX1127" fmla="*/ 8402 w 10000"/>
                  <a:gd name="connsiteY1127" fmla="*/ 4054 h 10000"/>
                  <a:gd name="connsiteX1128" fmla="*/ 8427 w 10000"/>
                  <a:gd name="connsiteY1128" fmla="*/ 4028 h 10000"/>
                  <a:gd name="connsiteX1129" fmla="*/ 8438 w 10000"/>
                  <a:gd name="connsiteY1129" fmla="*/ 4025 h 10000"/>
                  <a:gd name="connsiteX1130" fmla="*/ 8468 w 10000"/>
                  <a:gd name="connsiteY1130" fmla="*/ 4006 h 10000"/>
                  <a:gd name="connsiteX1131" fmla="*/ 8485 w 10000"/>
                  <a:gd name="connsiteY1131" fmla="*/ 3999 h 10000"/>
                  <a:gd name="connsiteX1132" fmla="*/ 8493 w 10000"/>
                  <a:gd name="connsiteY1132" fmla="*/ 4025 h 10000"/>
                  <a:gd name="connsiteX1133" fmla="*/ 8515 w 10000"/>
                  <a:gd name="connsiteY1133" fmla="*/ 4028 h 10000"/>
                  <a:gd name="connsiteX1134" fmla="*/ 8543 w 10000"/>
                  <a:gd name="connsiteY1134" fmla="*/ 4009 h 10000"/>
                  <a:gd name="connsiteX1135" fmla="*/ 8551 w 10000"/>
                  <a:gd name="connsiteY1135" fmla="*/ 3990 h 10000"/>
                  <a:gd name="connsiteX1136" fmla="*/ 8582 w 10000"/>
                  <a:gd name="connsiteY1136" fmla="*/ 3977 h 10000"/>
                  <a:gd name="connsiteX1137" fmla="*/ 8596 w 10000"/>
                  <a:gd name="connsiteY1137" fmla="*/ 3977 h 10000"/>
                  <a:gd name="connsiteX1138" fmla="*/ 8607 w 10000"/>
                  <a:gd name="connsiteY1138" fmla="*/ 3980 h 10000"/>
                  <a:gd name="connsiteX1139" fmla="*/ 8645 w 10000"/>
                  <a:gd name="connsiteY1139" fmla="*/ 3970 h 10000"/>
                  <a:gd name="connsiteX1140" fmla="*/ 8654 w 10000"/>
                  <a:gd name="connsiteY1140" fmla="*/ 3951 h 10000"/>
                  <a:gd name="connsiteX1141" fmla="*/ 8670 w 10000"/>
                  <a:gd name="connsiteY1141" fmla="*/ 3935 h 10000"/>
                  <a:gd name="connsiteX1142" fmla="*/ 8695 w 10000"/>
                  <a:gd name="connsiteY1142" fmla="*/ 3935 h 10000"/>
                  <a:gd name="connsiteX1143" fmla="*/ 8704 w 10000"/>
                  <a:gd name="connsiteY1143" fmla="*/ 3951 h 10000"/>
                  <a:gd name="connsiteX1144" fmla="*/ 8717 w 10000"/>
                  <a:gd name="connsiteY1144" fmla="*/ 3964 h 10000"/>
                  <a:gd name="connsiteX1145" fmla="*/ 8751 w 10000"/>
                  <a:gd name="connsiteY1145" fmla="*/ 3951 h 10000"/>
                  <a:gd name="connsiteX1146" fmla="*/ 8776 w 10000"/>
                  <a:gd name="connsiteY1146" fmla="*/ 3935 h 10000"/>
                  <a:gd name="connsiteX1147" fmla="*/ 8798 w 10000"/>
                  <a:gd name="connsiteY1147" fmla="*/ 3925 h 10000"/>
                  <a:gd name="connsiteX1148" fmla="*/ 8806 w 10000"/>
                  <a:gd name="connsiteY1148" fmla="*/ 3892 h 10000"/>
                  <a:gd name="connsiteX1149" fmla="*/ 8814 w 10000"/>
                  <a:gd name="connsiteY1149" fmla="*/ 3876 h 10000"/>
                  <a:gd name="connsiteX1150" fmla="*/ 8839 w 10000"/>
                  <a:gd name="connsiteY1150" fmla="*/ 3873 h 10000"/>
                  <a:gd name="connsiteX1151" fmla="*/ 8842 w 10000"/>
                  <a:gd name="connsiteY1151" fmla="*/ 3876 h 10000"/>
                  <a:gd name="connsiteX1152" fmla="*/ 8856 w 10000"/>
                  <a:gd name="connsiteY1152" fmla="*/ 3863 h 10000"/>
                  <a:gd name="connsiteX1153" fmla="*/ 8856 w 10000"/>
                  <a:gd name="connsiteY1153" fmla="*/ 3841 h 10000"/>
                  <a:gd name="connsiteX1154" fmla="*/ 8870 w 10000"/>
                  <a:gd name="connsiteY1154" fmla="*/ 3821 h 10000"/>
                  <a:gd name="connsiteX1155" fmla="*/ 8903 w 10000"/>
                  <a:gd name="connsiteY1155" fmla="*/ 3802 h 10000"/>
                  <a:gd name="connsiteX1156" fmla="*/ 8914 w 10000"/>
                  <a:gd name="connsiteY1156" fmla="*/ 3782 h 10000"/>
                  <a:gd name="connsiteX1157" fmla="*/ 8939 w 10000"/>
                  <a:gd name="connsiteY1157" fmla="*/ 3782 h 10000"/>
                  <a:gd name="connsiteX1158" fmla="*/ 8961 w 10000"/>
                  <a:gd name="connsiteY1158" fmla="*/ 3779 h 10000"/>
                  <a:gd name="connsiteX1159" fmla="*/ 8983 w 10000"/>
                  <a:gd name="connsiteY1159" fmla="*/ 3760 h 10000"/>
                  <a:gd name="connsiteX1160" fmla="*/ 9003 w 10000"/>
                  <a:gd name="connsiteY1160" fmla="*/ 3763 h 10000"/>
                  <a:gd name="connsiteX1161" fmla="*/ 9019 w 10000"/>
                  <a:gd name="connsiteY1161" fmla="*/ 3779 h 10000"/>
                  <a:gd name="connsiteX1162" fmla="*/ 9050 w 10000"/>
                  <a:gd name="connsiteY1162" fmla="*/ 3812 h 10000"/>
                  <a:gd name="connsiteX1163" fmla="*/ 9080 w 10000"/>
                  <a:gd name="connsiteY1163" fmla="*/ 3831 h 10000"/>
                  <a:gd name="connsiteX1164" fmla="*/ 9097 w 10000"/>
                  <a:gd name="connsiteY1164" fmla="*/ 3867 h 10000"/>
                  <a:gd name="connsiteX1165" fmla="*/ 9114 w 10000"/>
                  <a:gd name="connsiteY1165" fmla="*/ 3902 h 10000"/>
                  <a:gd name="connsiteX1166" fmla="*/ 9122 w 10000"/>
                  <a:gd name="connsiteY1166" fmla="*/ 3935 h 10000"/>
                  <a:gd name="connsiteX1167" fmla="*/ 9125 w 10000"/>
                  <a:gd name="connsiteY1167" fmla="*/ 3964 h 10000"/>
                  <a:gd name="connsiteX1168" fmla="*/ 9130 w 10000"/>
                  <a:gd name="connsiteY1168" fmla="*/ 3999 h 10000"/>
                  <a:gd name="connsiteX1169" fmla="*/ 9130 w 10000"/>
                  <a:gd name="connsiteY1169" fmla="*/ 4054 h 10000"/>
                  <a:gd name="connsiteX1170" fmla="*/ 9155 w 10000"/>
                  <a:gd name="connsiteY1170" fmla="*/ 4093 h 10000"/>
                  <a:gd name="connsiteX1171" fmla="*/ 9169 w 10000"/>
                  <a:gd name="connsiteY1171" fmla="*/ 4090 h 10000"/>
                  <a:gd name="connsiteX1172" fmla="*/ 9211 w 10000"/>
                  <a:gd name="connsiteY1172" fmla="*/ 4077 h 10000"/>
                  <a:gd name="connsiteX1173" fmla="*/ 9244 w 10000"/>
                  <a:gd name="connsiteY1173" fmla="*/ 4077 h 10000"/>
                  <a:gd name="connsiteX1174" fmla="*/ 9252 w 10000"/>
                  <a:gd name="connsiteY1174" fmla="*/ 4103 h 10000"/>
                  <a:gd name="connsiteX1175" fmla="*/ 9258 w 10000"/>
                  <a:gd name="connsiteY1175" fmla="*/ 4148 h 10000"/>
                  <a:gd name="connsiteX1176" fmla="*/ 9269 w 10000"/>
                  <a:gd name="connsiteY1176" fmla="*/ 4158 h 10000"/>
                  <a:gd name="connsiteX1177" fmla="*/ 9294 w 10000"/>
                  <a:gd name="connsiteY1177" fmla="*/ 4158 h 10000"/>
                  <a:gd name="connsiteX1178" fmla="*/ 9319 w 10000"/>
                  <a:gd name="connsiteY1178" fmla="*/ 4168 h 10000"/>
                  <a:gd name="connsiteX1179" fmla="*/ 9346 w 10000"/>
                  <a:gd name="connsiteY1179" fmla="*/ 4190 h 10000"/>
                  <a:gd name="connsiteX1180" fmla="*/ 9357 w 10000"/>
                  <a:gd name="connsiteY1180" fmla="*/ 4168 h 10000"/>
                  <a:gd name="connsiteX1181" fmla="*/ 9371 w 10000"/>
                  <a:gd name="connsiteY1181" fmla="*/ 4132 h 10000"/>
                  <a:gd name="connsiteX1182" fmla="*/ 9391 w 10000"/>
                  <a:gd name="connsiteY1182" fmla="*/ 4113 h 10000"/>
                  <a:gd name="connsiteX1183" fmla="*/ 9407 w 10000"/>
                  <a:gd name="connsiteY1183" fmla="*/ 4103 h 10000"/>
                  <a:gd name="connsiteX1184" fmla="*/ 9435 w 10000"/>
                  <a:gd name="connsiteY1184" fmla="*/ 4100 h 10000"/>
                  <a:gd name="connsiteX1185" fmla="*/ 9460 w 10000"/>
                  <a:gd name="connsiteY1185" fmla="*/ 4084 h 10000"/>
                  <a:gd name="connsiteX1186" fmla="*/ 9485 w 10000"/>
                  <a:gd name="connsiteY1186" fmla="*/ 4067 h 10000"/>
                  <a:gd name="connsiteX1187" fmla="*/ 9496 w 10000"/>
                  <a:gd name="connsiteY1187" fmla="*/ 4054 h 10000"/>
                  <a:gd name="connsiteX1188" fmla="*/ 9526 w 10000"/>
                  <a:gd name="connsiteY1188" fmla="*/ 4048 h 10000"/>
                  <a:gd name="connsiteX1189" fmla="*/ 9557 w 10000"/>
                  <a:gd name="connsiteY1189" fmla="*/ 4038 h 10000"/>
                  <a:gd name="connsiteX1190" fmla="*/ 9584 w 10000"/>
                  <a:gd name="connsiteY1190" fmla="*/ 4019 h 10000"/>
                  <a:gd name="connsiteX1191" fmla="*/ 9623 w 10000"/>
                  <a:gd name="connsiteY1191" fmla="*/ 4016 h 10000"/>
                  <a:gd name="connsiteX1192" fmla="*/ 9648 w 10000"/>
                  <a:gd name="connsiteY1192" fmla="*/ 4009 h 10000"/>
                  <a:gd name="connsiteX1193" fmla="*/ 9673 w 10000"/>
                  <a:gd name="connsiteY1193" fmla="*/ 4019 h 10000"/>
                  <a:gd name="connsiteX1194" fmla="*/ 9712 w 10000"/>
                  <a:gd name="connsiteY1194" fmla="*/ 4038 h 10000"/>
                  <a:gd name="connsiteX1195" fmla="*/ 9742 w 10000"/>
                  <a:gd name="connsiteY1195" fmla="*/ 4074 h 10000"/>
                  <a:gd name="connsiteX1196" fmla="*/ 9776 w 10000"/>
                  <a:gd name="connsiteY1196" fmla="*/ 4093 h 10000"/>
                  <a:gd name="connsiteX1197" fmla="*/ 9814 w 10000"/>
                  <a:gd name="connsiteY1197" fmla="*/ 4109 h 10000"/>
                  <a:gd name="connsiteX1198" fmla="*/ 9859 w 10000"/>
                  <a:gd name="connsiteY1198" fmla="*/ 4119 h 10000"/>
                  <a:gd name="connsiteX1199" fmla="*/ 9898 w 10000"/>
                  <a:gd name="connsiteY1199" fmla="*/ 4122 h 10000"/>
                  <a:gd name="connsiteX1200" fmla="*/ 9931 w 10000"/>
                  <a:gd name="connsiteY1200" fmla="*/ 4109 h 10000"/>
                  <a:gd name="connsiteX1201" fmla="*/ 9956 w 10000"/>
                  <a:gd name="connsiteY1201" fmla="*/ 4100 h 10000"/>
                  <a:gd name="connsiteX1202" fmla="*/ 9981 w 10000"/>
                  <a:gd name="connsiteY1202" fmla="*/ 4067 h 10000"/>
                  <a:gd name="connsiteX1203" fmla="*/ 9994 w 10000"/>
                  <a:gd name="connsiteY1203" fmla="*/ 4035 h 10000"/>
                  <a:gd name="connsiteX1204" fmla="*/ 10000 w 10000"/>
                  <a:gd name="connsiteY1204" fmla="*/ 3996 h 10000"/>
                  <a:gd name="connsiteX1205" fmla="*/ 9994 w 10000"/>
                  <a:gd name="connsiteY1205" fmla="*/ 3941 h 10000"/>
                  <a:gd name="connsiteX1206" fmla="*/ 9986 w 10000"/>
                  <a:gd name="connsiteY1206" fmla="*/ 3905 h 10000"/>
                  <a:gd name="connsiteX1207" fmla="*/ 9981 w 10000"/>
                  <a:gd name="connsiteY1207" fmla="*/ 3857 h 10000"/>
                  <a:gd name="connsiteX1208" fmla="*/ 9989 w 10000"/>
                  <a:gd name="connsiteY1208" fmla="*/ 3837 h 10000"/>
                  <a:gd name="connsiteX1209" fmla="*/ 9989 w 10000"/>
                  <a:gd name="connsiteY1209" fmla="*/ 3812 h 10000"/>
                  <a:gd name="connsiteX1210" fmla="*/ 9981 w 10000"/>
                  <a:gd name="connsiteY1210" fmla="*/ 3792 h 10000"/>
                  <a:gd name="connsiteX1211" fmla="*/ 9970 w 10000"/>
                  <a:gd name="connsiteY1211" fmla="*/ 3763 h 10000"/>
                  <a:gd name="connsiteX1212" fmla="*/ 9945 w 10000"/>
                  <a:gd name="connsiteY1212" fmla="*/ 3705 h 10000"/>
                  <a:gd name="connsiteX1213" fmla="*/ 9931 w 10000"/>
                  <a:gd name="connsiteY1213" fmla="*/ 3659 h 10000"/>
                  <a:gd name="connsiteX1214" fmla="*/ 9903 w 10000"/>
                  <a:gd name="connsiteY1214" fmla="*/ 3640 h 10000"/>
                  <a:gd name="connsiteX1215" fmla="*/ 9881 w 10000"/>
                  <a:gd name="connsiteY1215" fmla="*/ 3620 h 10000"/>
                  <a:gd name="connsiteX1216" fmla="*/ 9856 w 10000"/>
                  <a:gd name="connsiteY1216" fmla="*/ 3595 h 10000"/>
                  <a:gd name="connsiteX1217" fmla="*/ 9817 w 10000"/>
                  <a:gd name="connsiteY1217" fmla="*/ 3562 h 10000"/>
                  <a:gd name="connsiteX1218" fmla="*/ 9795 w 10000"/>
                  <a:gd name="connsiteY1218" fmla="*/ 3546 h 10000"/>
                  <a:gd name="connsiteX1219" fmla="*/ 9778 w 10000"/>
                  <a:gd name="connsiteY1219" fmla="*/ 3527 h 10000"/>
                  <a:gd name="connsiteX1220" fmla="*/ 9745 w 10000"/>
                  <a:gd name="connsiteY1220" fmla="*/ 3501 h 10000"/>
                  <a:gd name="connsiteX1221" fmla="*/ 9726 w 10000"/>
                  <a:gd name="connsiteY1221" fmla="*/ 3488 h 10000"/>
                  <a:gd name="connsiteX1222" fmla="*/ 9704 w 10000"/>
                  <a:gd name="connsiteY1222" fmla="*/ 3472 h 10000"/>
                  <a:gd name="connsiteX1223" fmla="*/ 9695 w 10000"/>
                  <a:gd name="connsiteY1223" fmla="*/ 3468 h 10000"/>
                  <a:gd name="connsiteX1224" fmla="*/ 9690 w 10000"/>
                  <a:gd name="connsiteY1224" fmla="*/ 3459 h 10000"/>
                  <a:gd name="connsiteX1225" fmla="*/ 9673 w 10000"/>
                  <a:gd name="connsiteY1225" fmla="*/ 3449 h 10000"/>
                  <a:gd name="connsiteX1226" fmla="*/ 9665 w 10000"/>
                  <a:gd name="connsiteY1226" fmla="*/ 3442 h 10000"/>
                  <a:gd name="connsiteX1227" fmla="*/ 9654 w 10000"/>
                  <a:gd name="connsiteY1227" fmla="*/ 3449 h 10000"/>
                  <a:gd name="connsiteX1228" fmla="*/ 9521 w 10000"/>
                  <a:gd name="connsiteY1228" fmla="*/ 3394 h 10000"/>
                  <a:gd name="connsiteX1229" fmla="*/ 9510 w 10000"/>
                  <a:gd name="connsiteY1229" fmla="*/ 3368 h 10000"/>
                  <a:gd name="connsiteX1230" fmla="*/ 9496 w 10000"/>
                  <a:gd name="connsiteY1230" fmla="*/ 3287 h 10000"/>
                  <a:gd name="connsiteX1231" fmla="*/ 9488 w 10000"/>
                  <a:gd name="connsiteY1231" fmla="*/ 3216 h 10000"/>
                  <a:gd name="connsiteX1232" fmla="*/ 9493 w 10000"/>
                  <a:gd name="connsiteY1232" fmla="*/ 3174 h 10000"/>
                  <a:gd name="connsiteX1233" fmla="*/ 9501 w 10000"/>
                  <a:gd name="connsiteY1233" fmla="*/ 3128 h 10000"/>
                  <a:gd name="connsiteX1234" fmla="*/ 9488 w 10000"/>
                  <a:gd name="connsiteY1234" fmla="*/ 3025 h 10000"/>
                  <a:gd name="connsiteX1235" fmla="*/ 9446 w 10000"/>
                  <a:gd name="connsiteY1235" fmla="*/ 2931 h 10000"/>
                  <a:gd name="connsiteX1236" fmla="*/ 9382 w 10000"/>
                  <a:gd name="connsiteY1236" fmla="*/ 2837 h 10000"/>
                  <a:gd name="connsiteX1237" fmla="*/ 9316 w 10000"/>
                  <a:gd name="connsiteY1237" fmla="*/ 2753 h 10000"/>
                  <a:gd name="connsiteX1238" fmla="*/ 9294 w 10000"/>
                  <a:gd name="connsiteY1238" fmla="*/ 2655 h 10000"/>
                  <a:gd name="connsiteX1239" fmla="*/ 9213 w 10000"/>
                  <a:gd name="connsiteY1239" fmla="*/ 2328 h 10000"/>
                  <a:gd name="connsiteX1240" fmla="*/ 9172 w 10000"/>
                  <a:gd name="connsiteY1240" fmla="*/ 2286 h 10000"/>
                  <a:gd name="connsiteX1241" fmla="*/ 9019 w 10000"/>
                  <a:gd name="connsiteY1241" fmla="*/ 2082 h 10000"/>
                  <a:gd name="connsiteX1242" fmla="*/ 8906 w 10000"/>
                  <a:gd name="connsiteY1242" fmla="*/ 1946 h 10000"/>
                  <a:gd name="connsiteX1243" fmla="*/ 8801 w 10000"/>
                  <a:gd name="connsiteY1243" fmla="*/ 1778 h 10000"/>
                  <a:gd name="connsiteX1244" fmla="*/ 8806 w 10000"/>
                  <a:gd name="connsiteY1244" fmla="*/ 1713 h 10000"/>
                  <a:gd name="connsiteX1245" fmla="*/ 8809 w 10000"/>
                  <a:gd name="connsiteY1245" fmla="*/ 1703 h 10000"/>
                  <a:gd name="connsiteX1246" fmla="*/ 8817 w 10000"/>
                  <a:gd name="connsiteY1246" fmla="*/ 1713 h 10000"/>
                  <a:gd name="connsiteX1247" fmla="*/ 8834 w 10000"/>
                  <a:gd name="connsiteY1247" fmla="*/ 1729 h 10000"/>
                  <a:gd name="connsiteX1248" fmla="*/ 8839 w 10000"/>
                  <a:gd name="connsiteY1248" fmla="*/ 1729 h 10000"/>
                  <a:gd name="connsiteX1249" fmla="*/ 8848 w 10000"/>
                  <a:gd name="connsiteY1249" fmla="*/ 1723 h 10000"/>
                  <a:gd name="connsiteX1250" fmla="*/ 8850 w 10000"/>
                  <a:gd name="connsiteY1250" fmla="*/ 1703 h 10000"/>
                  <a:gd name="connsiteX1251" fmla="*/ 8850 w 10000"/>
                  <a:gd name="connsiteY1251" fmla="*/ 1684 h 10000"/>
                  <a:gd name="connsiteX1252" fmla="*/ 8850 w 10000"/>
                  <a:gd name="connsiteY1252" fmla="*/ 1648 h 10000"/>
                  <a:gd name="connsiteX1253" fmla="*/ 8881 w 10000"/>
                  <a:gd name="connsiteY1253" fmla="*/ 1571 h 10000"/>
                  <a:gd name="connsiteX1254" fmla="*/ 8895 w 10000"/>
                  <a:gd name="connsiteY1254" fmla="*/ 1541 h 10000"/>
                  <a:gd name="connsiteX1255" fmla="*/ 8895 w 10000"/>
                  <a:gd name="connsiteY1255" fmla="*/ 1525 h 10000"/>
                  <a:gd name="connsiteX1256" fmla="*/ 8881 w 10000"/>
                  <a:gd name="connsiteY1256" fmla="*/ 1516 h 10000"/>
                  <a:gd name="connsiteX1257" fmla="*/ 8864 w 10000"/>
                  <a:gd name="connsiteY1257" fmla="*/ 1522 h 10000"/>
                  <a:gd name="connsiteX1258" fmla="*/ 8850 w 10000"/>
                  <a:gd name="connsiteY1258" fmla="*/ 1535 h 10000"/>
                  <a:gd name="connsiteX1259" fmla="*/ 8834 w 10000"/>
                  <a:gd name="connsiteY1259" fmla="*/ 1571 h 10000"/>
                  <a:gd name="connsiteX1260" fmla="*/ 8825 w 10000"/>
                  <a:gd name="connsiteY1260" fmla="*/ 1587 h 10000"/>
                  <a:gd name="connsiteX1261" fmla="*/ 8776 w 10000"/>
                  <a:gd name="connsiteY1261" fmla="*/ 1571 h 10000"/>
                  <a:gd name="connsiteX1262" fmla="*/ 8745 w 10000"/>
                  <a:gd name="connsiteY1262" fmla="*/ 1580 h 10000"/>
                  <a:gd name="connsiteX1263" fmla="*/ 8720 w 10000"/>
                  <a:gd name="connsiteY1263" fmla="*/ 1587 h 10000"/>
                  <a:gd name="connsiteX1264" fmla="*/ 8709 w 10000"/>
                  <a:gd name="connsiteY1264" fmla="*/ 1609 h 10000"/>
                  <a:gd name="connsiteX1265" fmla="*/ 8693 w 10000"/>
                  <a:gd name="connsiteY1265" fmla="*/ 1616 h 10000"/>
                  <a:gd name="connsiteX1266" fmla="*/ 8684 w 10000"/>
                  <a:gd name="connsiteY1266" fmla="*/ 1639 h 10000"/>
                  <a:gd name="connsiteX1267" fmla="*/ 8684 w 10000"/>
                  <a:gd name="connsiteY1267" fmla="*/ 1658 h 10000"/>
                  <a:gd name="connsiteX1268" fmla="*/ 8665 w 10000"/>
                  <a:gd name="connsiteY1268" fmla="*/ 1655 h 10000"/>
                  <a:gd name="connsiteX1269" fmla="*/ 8665 w 10000"/>
                  <a:gd name="connsiteY1269" fmla="*/ 1645 h 10000"/>
                  <a:gd name="connsiteX1270" fmla="*/ 8665 w 10000"/>
                  <a:gd name="connsiteY1270" fmla="*/ 1626 h 10000"/>
                  <a:gd name="connsiteX1271" fmla="*/ 8676 w 10000"/>
                  <a:gd name="connsiteY1271" fmla="*/ 1609 h 10000"/>
                  <a:gd name="connsiteX1272" fmla="*/ 8679 w 10000"/>
                  <a:gd name="connsiteY1272" fmla="*/ 1597 h 10000"/>
                  <a:gd name="connsiteX1273" fmla="*/ 8687 w 10000"/>
                  <a:gd name="connsiteY1273" fmla="*/ 1577 h 10000"/>
                  <a:gd name="connsiteX1274" fmla="*/ 8695 w 10000"/>
                  <a:gd name="connsiteY1274" fmla="*/ 1554 h 10000"/>
                  <a:gd name="connsiteX1275" fmla="*/ 8709 w 10000"/>
                  <a:gd name="connsiteY1275" fmla="*/ 1532 h 10000"/>
                  <a:gd name="connsiteX1276" fmla="*/ 8704 w 10000"/>
                  <a:gd name="connsiteY1276" fmla="*/ 1512 h 10000"/>
                  <a:gd name="connsiteX1277" fmla="*/ 8695 w 10000"/>
                  <a:gd name="connsiteY1277" fmla="*/ 1503 h 10000"/>
                  <a:gd name="connsiteX1278" fmla="*/ 8684 w 10000"/>
                  <a:gd name="connsiteY1278" fmla="*/ 1503 h 10000"/>
                  <a:gd name="connsiteX1279" fmla="*/ 8670 w 10000"/>
                  <a:gd name="connsiteY1279" fmla="*/ 1525 h 10000"/>
                  <a:gd name="connsiteX1280" fmla="*/ 8665 w 10000"/>
                  <a:gd name="connsiteY1280" fmla="*/ 1545 h 10000"/>
                  <a:gd name="connsiteX1281" fmla="*/ 8654 w 10000"/>
                  <a:gd name="connsiteY1281" fmla="*/ 1567 h 10000"/>
                  <a:gd name="connsiteX1282" fmla="*/ 8648 w 10000"/>
                  <a:gd name="connsiteY1282" fmla="*/ 1587 h 10000"/>
                  <a:gd name="connsiteX1283" fmla="*/ 8640 w 10000"/>
                  <a:gd name="connsiteY1283" fmla="*/ 1629 h 10000"/>
                  <a:gd name="connsiteX1284" fmla="*/ 8620 w 10000"/>
                  <a:gd name="connsiteY1284" fmla="*/ 1635 h 10000"/>
                  <a:gd name="connsiteX1285" fmla="*/ 8612 w 10000"/>
                  <a:gd name="connsiteY1285" fmla="*/ 1635 h 10000"/>
                  <a:gd name="connsiteX1286" fmla="*/ 8604 w 10000"/>
                  <a:gd name="connsiteY1286" fmla="*/ 1626 h 10000"/>
                  <a:gd name="connsiteX1287" fmla="*/ 8596 w 10000"/>
                  <a:gd name="connsiteY1287" fmla="*/ 1616 h 10000"/>
                  <a:gd name="connsiteX1288" fmla="*/ 8596 w 10000"/>
                  <a:gd name="connsiteY1288" fmla="*/ 1580 h 10000"/>
                  <a:gd name="connsiteX1289" fmla="*/ 8587 w 10000"/>
                  <a:gd name="connsiteY1289" fmla="*/ 1545 h 10000"/>
                  <a:gd name="connsiteX1290" fmla="*/ 8565 w 10000"/>
                  <a:gd name="connsiteY1290" fmla="*/ 1516 h 10000"/>
                  <a:gd name="connsiteX1291" fmla="*/ 8543 w 10000"/>
                  <a:gd name="connsiteY1291" fmla="*/ 1512 h 10000"/>
                  <a:gd name="connsiteX1292" fmla="*/ 8518 w 10000"/>
                  <a:gd name="connsiteY1292" fmla="*/ 1532 h 10000"/>
                  <a:gd name="connsiteX1293" fmla="*/ 8476 w 10000"/>
                  <a:gd name="connsiteY1293" fmla="*/ 1567 h 10000"/>
                  <a:gd name="connsiteX1294" fmla="*/ 8454 w 10000"/>
                  <a:gd name="connsiteY1294" fmla="*/ 1551 h 10000"/>
                  <a:gd name="connsiteX1295" fmla="*/ 8402 w 10000"/>
                  <a:gd name="connsiteY1295" fmla="*/ 1493 h 10000"/>
                  <a:gd name="connsiteX1296" fmla="*/ 8371 w 10000"/>
                  <a:gd name="connsiteY1296" fmla="*/ 1428 h 10000"/>
                  <a:gd name="connsiteX1297" fmla="*/ 8072 w 10000"/>
                  <a:gd name="connsiteY1297" fmla="*/ 1422 h 10000"/>
                  <a:gd name="connsiteX1298" fmla="*/ 7823 w 10000"/>
                  <a:gd name="connsiteY1298" fmla="*/ 1279 h 10000"/>
                  <a:gd name="connsiteX1299" fmla="*/ 7587 w 10000"/>
                  <a:gd name="connsiteY1299" fmla="*/ 1133 h 10000"/>
                  <a:gd name="connsiteX1300" fmla="*/ 7526 w 10000"/>
                  <a:gd name="connsiteY1300" fmla="*/ 1098 h 10000"/>
                  <a:gd name="connsiteX1301" fmla="*/ 7346 w 10000"/>
                  <a:gd name="connsiteY1301" fmla="*/ 991 h 10000"/>
                  <a:gd name="connsiteX1302" fmla="*/ 7321 w 10000"/>
                  <a:gd name="connsiteY1302" fmla="*/ 959 h 10000"/>
                  <a:gd name="connsiteX1303" fmla="*/ 7307 w 10000"/>
                  <a:gd name="connsiteY1303" fmla="*/ 871 h 10000"/>
                  <a:gd name="connsiteX1304" fmla="*/ 7224 w 10000"/>
                  <a:gd name="connsiteY1304" fmla="*/ 816 h 10000"/>
                  <a:gd name="connsiteX1305" fmla="*/ 7147 w 10000"/>
                  <a:gd name="connsiteY1305" fmla="*/ 787 h 10000"/>
                  <a:gd name="connsiteX1306" fmla="*/ 7080 w 10000"/>
                  <a:gd name="connsiteY1306" fmla="*/ 742 h 10000"/>
                  <a:gd name="connsiteX1307" fmla="*/ 7069 w 10000"/>
                  <a:gd name="connsiteY1307" fmla="*/ 767 h 10000"/>
                  <a:gd name="connsiteX1308" fmla="*/ 7033 w 10000"/>
                  <a:gd name="connsiteY1308" fmla="*/ 787 h 10000"/>
                  <a:gd name="connsiteX1309" fmla="*/ 6820 w 10000"/>
                  <a:gd name="connsiteY1309" fmla="*/ 878 h 10000"/>
                  <a:gd name="connsiteX1310" fmla="*/ 6726 w 10000"/>
                  <a:gd name="connsiteY1310" fmla="*/ 897 h 10000"/>
                  <a:gd name="connsiteX1311" fmla="*/ 6626 w 10000"/>
                  <a:gd name="connsiteY1311" fmla="*/ 955 h 10000"/>
                  <a:gd name="connsiteX1312" fmla="*/ 6582 w 10000"/>
                  <a:gd name="connsiteY1312" fmla="*/ 946 h 10000"/>
                  <a:gd name="connsiteX1313" fmla="*/ 6571 w 10000"/>
                  <a:gd name="connsiteY1313" fmla="*/ 955 h 10000"/>
                  <a:gd name="connsiteX1314" fmla="*/ 6507 w 10000"/>
                  <a:gd name="connsiteY1314" fmla="*/ 975 h 10000"/>
                  <a:gd name="connsiteX1315" fmla="*/ 6485 w 10000"/>
                  <a:gd name="connsiteY1315" fmla="*/ 975 h 10000"/>
                  <a:gd name="connsiteX1316" fmla="*/ 6476 w 10000"/>
                  <a:gd name="connsiteY1316" fmla="*/ 965 h 10000"/>
                  <a:gd name="connsiteX1317" fmla="*/ 6474 w 10000"/>
                  <a:gd name="connsiteY1317" fmla="*/ 936 h 10000"/>
                  <a:gd name="connsiteX1318" fmla="*/ 6452 w 10000"/>
                  <a:gd name="connsiteY1318" fmla="*/ 887 h 10000"/>
                  <a:gd name="connsiteX1319" fmla="*/ 6352 w 10000"/>
                  <a:gd name="connsiteY1319" fmla="*/ 767 h 10000"/>
                  <a:gd name="connsiteX1320" fmla="*/ 6313 w 10000"/>
                  <a:gd name="connsiteY1320" fmla="*/ 732 h 10000"/>
                  <a:gd name="connsiteX1321" fmla="*/ 6296 w 10000"/>
                  <a:gd name="connsiteY1321" fmla="*/ 690 h 10000"/>
                  <a:gd name="connsiteX1322" fmla="*/ 6271 w 10000"/>
                  <a:gd name="connsiteY1322" fmla="*/ 664 h 10000"/>
                  <a:gd name="connsiteX1323" fmla="*/ 6266 w 10000"/>
                  <a:gd name="connsiteY1323" fmla="*/ 654 h 10000"/>
                  <a:gd name="connsiteX1324" fmla="*/ 6111 w 10000"/>
                  <a:gd name="connsiteY1324" fmla="*/ 398 h 10000"/>
                  <a:gd name="connsiteX1325" fmla="*/ 5903 w 10000"/>
                  <a:gd name="connsiteY1325" fmla="*/ 408 h 10000"/>
                  <a:gd name="connsiteX1326" fmla="*/ 5837 w 10000"/>
                  <a:gd name="connsiteY1326" fmla="*/ 427 h 10000"/>
                  <a:gd name="connsiteX1327" fmla="*/ 5756 w 10000"/>
                  <a:gd name="connsiteY1327" fmla="*/ 453 h 10000"/>
                  <a:gd name="connsiteX1328" fmla="*/ 5681 w 10000"/>
                  <a:gd name="connsiteY1328" fmla="*/ 453 h 10000"/>
                  <a:gd name="connsiteX1329" fmla="*/ 5609 w 10000"/>
                  <a:gd name="connsiteY1329" fmla="*/ 447 h 10000"/>
                  <a:gd name="connsiteX1330" fmla="*/ 5554 w 10000"/>
                  <a:gd name="connsiteY1330" fmla="*/ 304 h 10000"/>
                  <a:gd name="connsiteX1331" fmla="*/ 5529 w 10000"/>
                  <a:gd name="connsiteY1331" fmla="*/ 301 h 10000"/>
                  <a:gd name="connsiteX1332" fmla="*/ 5393 w 10000"/>
                  <a:gd name="connsiteY1332" fmla="*/ 256 h 10000"/>
                  <a:gd name="connsiteX1333" fmla="*/ 5366 w 10000"/>
                  <a:gd name="connsiteY1333" fmla="*/ 220 h 10000"/>
                  <a:gd name="connsiteX1334" fmla="*/ 5249 w 10000"/>
                  <a:gd name="connsiteY1334" fmla="*/ 155 h 10000"/>
                  <a:gd name="connsiteX1335" fmla="*/ 5141 w 10000"/>
                  <a:gd name="connsiteY1335" fmla="*/ 52 h 10000"/>
                  <a:gd name="connsiteX1336" fmla="*/ 5116 w 10000"/>
                  <a:gd name="connsiteY1336" fmla="*/ 3 h 10000"/>
                  <a:gd name="connsiteX1337" fmla="*/ 5061 w 10000"/>
                  <a:gd name="connsiteY1337" fmla="*/ 0 h 10000"/>
                  <a:gd name="connsiteX1338" fmla="*/ 5036 w 10000"/>
                  <a:gd name="connsiteY1338" fmla="*/ 32 h 10000"/>
                  <a:gd name="connsiteX1339" fmla="*/ 4942 w 10000"/>
                  <a:gd name="connsiteY1339" fmla="*/ 133 h 10000"/>
                  <a:gd name="connsiteX1340" fmla="*/ 4900 w 10000"/>
                  <a:gd name="connsiteY1340" fmla="*/ 217 h 10000"/>
                  <a:gd name="connsiteX1341" fmla="*/ 4861 w 10000"/>
                  <a:gd name="connsiteY1341" fmla="*/ 198 h 10000"/>
                  <a:gd name="connsiteX1342" fmla="*/ 4795 w 10000"/>
                  <a:gd name="connsiteY1342" fmla="*/ 68 h 10000"/>
                  <a:gd name="connsiteX1343" fmla="*/ 4778 w 10000"/>
                  <a:gd name="connsiteY1343" fmla="*/ 62 h 10000"/>
                  <a:gd name="connsiteX1344" fmla="*/ 4765 w 10000"/>
                  <a:gd name="connsiteY1344" fmla="*/ 62 h 10000"/>
                  <a:gd name="connsiteX1345" fmla="*/ 4748 w 10000"/>
                  <a:gd name="connsiteY1345" fmla="*/ 68 h 10000"/>
                  <a:gd name="connsiteX1346" fmla="*/ 4673 w 10000"/>
                  <a:gd name="connsiteY1346" fmla="*/ 136 h 10000"/>
                  <a:gd name="connsiteX1347" fmla="*/ 4632 w 10000"/>
                  <a:gd name="connsiteY1347" fmla="*/ 201 h 10000"/>
                  <a:gd name="connsiteX1348" fmla="*/ 4623 w 10000"/>
                  <a:gd name="connsiteY1348" fmla="*/ 210 h 10000"/>
                  <a:gd name="connsiteX1349" fmla="*/ 4579 w 10000"/>
                  <a:gd name="connsiteY1349" fmla="*/ 220 h 10000"/>
                  <a:gd name="connsiteX1350" fmla="*/ 4479 w 10000"/>
                  <a:gd name="connsiteY1350" fmla="*/ 198 h 10000"/>
                  <a:gd name="connsiteX1351" fmla="*/ 4402 w 10000"/>
                  <a:gd name="connsiteY1351" fmla="*/ 165 h 10000"/>
                  <a:gd name="connsiteX1352" fmla="*/ 4374 w 10000"/>
                  <a:gd name="connsiteY1352" fmla="*/ 165 h 10000"/>
                  <a:gd name="connsiteX1353" fmla="*/ 4335 w 10000"/>
                  <a:gd name="connsiteY1353" fmla="*/ 172 h 10000"/>
                  <a:gd name="connsiteX1354" fmla="*/ 4302 w 10000"/>
                  <a:gd name="connsiteY1354" fmla="*/ 188 h 10000"/>
                  <a:gd name="connsiteX1355" fmla="*/ 4271 w 10000"/>
                  <a:gd name="connsiteY1355" fmla="*/ 220 h 10000"/>
                  <a:gd name="connsiteX1356" fmla="*/ 4238 w 10000"/>
                  <a:gd name="connsiteY1356" fmla="*/ 240 h 10000"/>
                  <a:gd name="connsiteX1357" fmla="*/ 4324 w 10000"/>
                  <a:gd name="connsiteY1357" fmla="*/ 1289 h 10000"/>
                  <a:gd name="connsiteX1358" fmla="*/ 3521 w 10000"/>
                  <a:gd name="connsiteY1358" fmla="*/ 7730 h 10000"/>
                  <a:gd name="connsiteX1359" fmla="*/ 3152 w 10000"/>
                  <a:gd name="connsiteY1359" fmla="*/ 7013 h 10000"/>
                  <a:gd name="connsiteX1360" fmla="*/ 3560 w 10000"/>
                  <a:gd name="connsiteY1360" fmla="*/ 7749 h 10000"/>
                  <a:gd name="connsiteX1361" fmla="*/ 3562 w 10000"/>
                  <a:gd name="connsiteY1361" fmla="*/ 7759 h 10000"/>
                  <a:gd name="connsiteX1362" fmla="*/ 3573 w 10000"/>
                  <a:gd name="connsiteY1362" fmla="*/ 7766 h 10000"/>
                  <a:gd name="connsiteX1363" fmla="*/ 3584 w 10000"/>
                  <a:gd name="connsiteY1363" fmla="*/ 7759 h 10000"/>
                  <a:gd name="connsiteX1364" fmla="*/ 3598 w 10000"/>
                  <a:gd name="connsiteY1364" fmla="*/ 7743 h 10000"/>
                  <a:gd name="connsiteX1365" fmla="*/ 3609 w 10000"/>
                  <a:gd name="connsiteY1365" fmla="*/ 7756 h 10000"/>
                  <a:gd name="connsiteX1366" fmla="*/ 3623 w 10000"/>
                  <a:gd name="connsiteY1366" fmla="*/ 7733 h 10000"/>
                  <a:gd name="connsiteX1367" fmla="*/ 3632 w 10000"/>
                  <a:gd name="connsiteY1367" fmla="*/ 7730 h 10000"/>
                  <a:gd name="connsiteX1368" fmla="*/ 3634 w 10000"/>
                  <a:gd name="connsiteY1368" fmla="*/ 7730 h 10000"/>
                  <a:gd name="connsiteX1369" fmla="*/ 3643 w 10000"/>
                  <a:gd name="connsiteY1369" fmla="*/ 7730 h 10000"/>
                  <a:gd name="connsiteX1370" fmla="*/ 3657 w 10000"/>
                  <a:gd name="connsiteY1370" fmla="*/ 7733 h 10000"/>
                  <a:gd name="connsiteX1371" fmla="*/ 3670 w 10000"/>
                  <a:gd name="connsiteY1371" fmla="*/ 7730 h 10000"/>
                  <a:gd name="connsiteX1372" fmla="*/ 3687 w 10000"/>
                  <a:gd name="connsiteY1372" fmla="*/ 7730 h 10000"/>
                  <a:gd name="connsiteX1373" fmla="*/ 3690 w 10000"/>
                  <a:gd name="connsiteY1373" fmla="*/ 7730 h 10000"/>
                  <a:gd name="connsiteX1374" fmla="*/ 3704 w 10000"/>
                  <a:gd name="connsiteY1374" fmla="*/ 7740 h 10000"/>
                  <a:gd name="connsiteX1375" fmla="*/ 3712 w 10000"/>
                  <a:gd name="connsiteY1375" fmla="*/ 7743 h 10000"/>
                  <a:gd name="connsiteX1376" fmla="*/ 3723 w 10000"/>
                  <a:gd name="connsiteY1376" fmla="*/ 7749 h 10000"/>
                  <a:gd name="connsiteX1377" fmla="*/ 3729 w 10000"/>
                  <a:gd name="connsiteY1377" fmla="*/ 7749 h 10000"/>
                  <a:gd name="connsiteX1378" fmla="*/ 3729 w 10000"/>
                  <a:gd name="connsiteY1378" fmla="*/ 7743 h 10000"/>
                  <a:gd name="connsiteX1379" fmla="*/ 3745 w 10000"/>
                  <a:gd name="connsiteY1379" fmla="*/ 7740 h 10000"/>
                  <a:gd name="connsiteX1380" fmla="*/ 3753 w 10000"/>
                  <a:gd name="connsiteY1380" fmla="*/ 7730 h 10000"/>
                  <a:gd name="connsiteX1381" fmla="*/ 3762 w 10000"/>
                  <a:gd name="connsiteY1381" fmla="*/ 7720 h 10000"/>
                  <a:gd name="connsiteX1382" fmla="*/ 3776 w 10000"/>
                  <a:gd name="connsiteY1382" fmla="*/ 7710 h 10000"/>
                  <a:gd name="connsiteX1383" fmla="*/ 3784 w 10000"/>
                  <a:gd name="connsiteY1383" fmla="*/ 7701 h 10000"/>
                  <a:gd name="connsiteX1384" fmla="*/ 3792 w 10000"/>
                  <a:gd name="connsiteY1384" fmla="*/ 7694 h 10000"/>
                  <a:gd name="connsiteX1385" fmla="*/ 3801 w 10000"/>
                  <a:gd name="connsiteY1385" fmla="*/ 7685 h 10000"/>
                  <a:gd name="connsiteX1386" fmla="*/ 3803 w 10000"/>
                  <a:gd name="connsiteY1386" fmla="*/ 7685 h 10000"/>
                  <a:gd name="connsiteX1387" fmla="*/ 4524 w 10000"/>
                  <a:gd name="connsiteY1387" fmla="*/ 7229 h 10000"/>
                  <a:gd name="connsiteX1388" fmla="*/ 3778 w 10000"/>
                  <a:gd name="connsiteY1388" fmla="*/ 7756 h 10000"/>
                  <a:gd name="connsiteX1389" fmla="*/ 3762 w 10000"/>
                  <a:gd name="connsiteY1389" fmla="*/ 7775 h 10000"/>
                  <a:gd name="connsiteX1390" fmla="*/ 3748 w 10000"/>
                  <a:gd name="connsiteY1390" fmla="*/ 7775 h 10000"/>
                  <a:gd name="connsiteX1391" fmla="*/ 3737 w 10000"/>
                  <a:gd name="connsiteY1391" fmla="*/ 7778 h 10000"/>
                  <a:gd name="connsiteX1392" fmla="*/ 3723 w 10000"/>
                  <a:gd name="connsiteY1392" fmla="*/ 7778 h 10000"/>
                  <a:gd name="connsiteX1393" fmla="*/ 3712 w 10000"/>
                  <a:gd name="connsiteY1393" fmla="*/ 8005 h 10000"/>
                  <a:gd name="connsiteX1394" fmla="*/ 3706 w 10000"/>
                  <a:gd name="connsiteY1394" fmla="*/ 8021 h 10000"/>
                  <a:gd name="connsiteX1395" fmla="*/ 3712 w 10000"/>
                  <a:gd name="connsiteY1395" fmla="*/ 8044 h 10000"/>
                  <a:gd name="connsiteX1396" fmla="*/ 3712 w 10000"/>
                  <a:gd name="connsiteY1396" fmla="*/ 8051 h 10000"/>
                  <a:gd name="connsiteX1397" fmla="*/ 3729 w 10000"/>
                  <a:gd name="connsiteY1397" fmla="*/ 8060 h 10000"/>
                  <a:gd name="connsiteX1398" fmla="*/ 3767 w 10000"/>
                  <a:gd name="connsiteY1398" fmla="*/ 8106 h 10000"/>
                  <a:gd name="connsiteX1399" fmla="*/ 3770 w 10000"/>
                  <a:gd name="connsiteY1399" fmla="*/ 8119 h 10000"/>
                  <a:gd name="connsiteX1400" fmla="*/ 3740 w 10000"/>
                  <a:gd name="connsiteY1400" fmla="*/ 8154 h 10000"/>
                  <a:gd name="connsiteX1401" fmla="*/ 3731 w 10000"/>
                  <a:gd name="connsiteY1401" fmla="*/ 8138 h 10000"/>
                  <a:gd name="connsiteX1402" fmla="*/ 3729 w 10000"/>
                  <a:gd name="connsiteY1402" fmla="*/ 8125 h 10000"/>
                  <a:gd name="connsiteX1403" fmla="*/ 3712 w 10000"/>
                  <a:gd name="connsiteY1403" fmla="*/ 8115 h 10000"/>
                  <a:gd name="connsiteX1404" fmla="*/ 3704 w 10000"/>
                  <a:gd name="connsiteY1404" fmla="*/ 8109 h 10000"/>
                  <a:gd name="connsiteX1405" fmla="*/ 3687 w 10000"/>
                  <a:gd name="connsiteY1405" fmla="*/ 8099 h 10000"/>
                  <a:gd name="connsiteX1406" fmla="*/ 3673 w 10000"/>
                  <a:gd name="connsiteY1406" fmla="*/ 8093 h 10000"/>
                  <a:gd name="connsiteX1407" fmla="*/ 3665 w 10000"/>
                  <a:gd name="connsiteY1407" fmla="*/ 8083 h 10000"/>
                  <a:gd name="connsiteX1408" fmla="*/ 3648 w 10000"/>
                  <a:gd name="connsiteY1408" fmla="*/ 8073 h 10000"/>
                  <a:gd name="connsiteX1409" fmla="*/ 3643 w 10000"/>
                  <a:gd name="connsiteY1409" fmla="*/ 8063 h 10000"/>
                  <a:gd name="connsiteX1410" fmla="*/ 3632 w 10000"/>
                  <a:gd name="connsiteY1410" fmla="*/ 8054 h 10000"/>
                  <a:gd name="connsiteX1411" fmla="*/ 3623 w 10000"/>
                  <a:gd name="connsiteY1411" fmla="*/ 8060 h 10000"/>
                  <a:gd name="connsiteX1412" fmla="*/ 3615 w 10000"/>
                  <a:gd name="connsiteY1412" fmla="*/ 8070 h 10000"/>
                  <a:gd name="connsiteX1413" fmla="*/ 3607 w 10000"/>
                  <a:gd name="connsiteY1413" fmla="*/ 8083 h 10000"/>
                  <a:gd name="connsiteX1414" fmla="*/ 3607 w 10000"/>
                  <a:gd name="connsiteY1414" fmla="*/ 8099 h 10000"/>
                  <a:gd name="connsiteX1415" fmla="*/ 3607 w 10000"/>
                  <a:gd name="connsiteY1415" fmla="*/ 8125 h 10000"/>
                  <a:gd name="connsiteX1416" fmla="*/ 3601 w 10000"/>
                  <a:gd name="connsiteY1416" fmla="*/ 8148 h 10000"/>
                  <a:gd name="connsiteX1417" fmla="*/ 3584 w 10000"/>
                  <a:gd name="connsiteY1417" fmla="*/ 8154 h 10000"/>
                  <a:gd name="connsiteX1418" fmla="*/ 3573 w 10000"/>
                  <a:gd name="connsiteY1418" fmla="*/ 8154 h 10000"/>
                  <a:gd name="connsiteX1419" fmla="*/ 3560 w 10000"/>
                  <a:gd name="connsiteY1419" fmla="*/ 8138 h 10000"/>
                  <a:gd name="connsiteX1420" fmla="*/ 3551 w 10000"/>
                  <a:gd name="connsiteY1420" fmla="*/ 8119 h 10000"/>
                  <a:gd name="connsiteX1421" fmla="*/ 3504 w 10000"/>
                  <a:gd name="connsiteY1421" fmla="*/ 8073 h 10000"/>
                  <a:gd name="connsiteX1422" fmla="*/ 3493 w 10000"/>
                  <a:gd name="connsiteY1422" fmla="*/ 8051 h 10000"/>
                  <a:gd name="connsiteX1423" fmla="*/ 3488 w 10000"/>
                  <a:gd name="connsiteY1423" fmla="*/ 8034 h 10000"/>
                  <a:gd name="connsiteX1424" fmla="*/ 2647 w 10000"/>
                  <a:gd name="connsiteY1424" fmla="*/ 7513 h 10000"/>
                  <a:gd name="connsiteX1425" fmla="*/ 3457 w 10000"/>
                  <a:gd name="connsiteY1425" fmla="*/ 7872 h 10000"/>
                  <a:gd name="connsiteX1426" fmla="*/ 3449 w 10000"/>
                  <a:gd name="connsiteY1426" fmla="*/ 7847 h 10000"/>
                  <a:gd name="connsiteX1427" fmla="*/ 3446 w 10000"/>
                  <a:gd name="connsiteY1427" fmla="*/ 7827 h 10000"/>
                  <a:gd name="connsiteX1428" fmla="*/ 3457 w 10000"/>
                  <a:gd name="connsiteY1428" fmla="*/ 7808 h 10000"/>
                  <a:gd name="connsiteX1429" fmla="*/ 3465 w 10000"/>
                  <a:gd name="connsiteY1429" fmla="*/ 7798 h 10000"/>
                  <a:gd name="connsiteX1430" fmla="*/ 3501 w 10000"/>
                  <a:gd name="connsiteY1430" fmla="*/ 7817 h 10000"/>
                  <a:gd name="connsiteX1431" fmla="*/ 3518 w 10000"/>
                  <a:gd name="connsiteY1431" fmla="*/ 7843 h 10000"/>
                  <a:gd name="connsiteX0" fmla="*/ 4324 w 10000"/>
                  <a:gd name="connsiteY0" fmla="*/ 1289 h 10000"/>
                  <a:gd name="connsiteX1" fmla="*/ 4296 w 10000"/>
                  <a:gd name="connsiteY1" fmla="*/ 1305 h 10000"/>
                  <a:gd name="connsiteX2" fmla="*/ 4285 w 10000"/>
                  <a:gd name="connsiteY2" fmla="*/ 1279 h 10000"/>
                  <a:gd name="connsiteX3" fmla="*/ 4244 w 10000"/>
                  <a:gd name="connsiteY3" fmla="*/ 1266 h 10000"/>
                  <a:gd name="connsiteX4" fmla="*/ 4208 w 10000"/>
                  <a:gd name="connsiteY4" fmla="*/ 1286 h 10000"/>
                  <a:gd name="connsiteX5" fmla="*/ 4172 w 10000"/>
                  <a:gd name="connsiteY5" fmla="*/ 1299 h 10000"/>
                  <a:gd name="connsiteX6" fmla="*/ 4150 w 10000"/>
                  <a:gd name="connsiteY6" fmla="*/ 1308 h 10000"/>
                  <a:gd name="connsiteX7" fmla="*/ 4139 w 10000"/>
                  <a:gd name="connsiteY7" fmla="*/ 1315 h 10000"/>
                  <a:gd name="connsiteX8" fmla="*/ 4125 w 10000"/>
                  <a:gd name="connsiteY8" fmla="*/ 1315 h 10000"/>
                  <a:gd name="connsiteX9" fmla="*/ 4119 w 10000"/>
                  <a:gd name="connsiteY9" fmla="*/ 1315 h 10000"/>
                  <a:gd name="connsiteX10" fmla="*/ 4111 w 10000"/>
                  <a:gd name="connsiteY10" fmla="*/ 1308 h 10000"/>
                  <a:gd name="connsiteX11" fmla="*/ 4100 w 10000"/>
                  <a:gd name="connsiteY11" fmla="*/ 1315 h 10000"/>
                  <a:gd name="connsiteX12" fmla="*/ 4075 w 10000"/>
                  <a:gd name="connsiteY12" fmla="*/ 1315 h 10000"/>
                  <a:gd name="connsiteX13" fmla="*/ 4058 w 10000"/>
                  <a:gd name="connsiteY13" fmla="*/ 1318 h 10000"/>
                  <a:gd name="connsiteX14" fmla="*/ 4044 w 10000"/>
                  <a:gd name="connsiteY14" fmla="*/ 1315 h 10000"/>
                  <a:gd name="connsiteX15" fmla="*/ 4042 w 10000"/>
                  <a:gd name="connsiteY15" fmla="*/ 1299 h 10000"/>
                  <a:gd name="connsiteX16" fmla="*/ 4014 w 10000"/>
                  <a:gd name="connsiteY16" fmla="*/ 1308 h 10000"/>
                  <a:gd name="connsiteX17" fmla="*/ 4011 w 10000"/>
                  <a:gd name="connsiteY17" fmla="*/ 1315 h 10000"/>
                  <a:gd name="connsiteX18" fmla="*/ 4011 w 10000"/>
                  <a:gd name="connsiteY18" fmla="*/ 1341 h 10000"/>
                  <a:gd name="connsiteX19" fmla="*/ 4019 w 10000"/>
                  <a:gd name="connsiteY19" fmla="*/ 1341 h 10000"/>
                  <a:gd name="connsiteX20" fmla="*/ 3997 w 10000"/>
                  <a:gd name="connsiteY20" fmla="*/ 1363 h 10000"/>
                  <a:gd name="connsiteX21" fmla="*/ 3986 w 10000"/>
                  <a:gd name="connsiteY21" fmla="*/ 1373 h 10000"/>
                  <a:gd name="connsiteX22" fmla="*/ 3981 w 10000"/>
                  <a:gd name="connsiteY22" fmla="*/ 1389 h 10000"/>
                  <a:gd name="connsiteX23" fmla="*/ 3981 w 10000"/>
                  <a:gd name="connsiteY23" fmla="*/ 1409 h 10000"/>
                  <a:gd name="connsiteX24" fmla="*/ 3981 w 10000"/>
                  <a:gd name="connsiteY24" fmla="*/ 1438 h 10000"/>
                  <a:gd name="connsiteX25" fmla="*/ 3961 w 10000"/>
                  <a:gd name="connsiteY25" fmla="*/ 1441 h 10000"/>
                  <a:gd name="connsiteX26" fmla="*/ 3942 w 10000"/>
                  <a:gd name="connsiteY26" fmla="*/ 1441 h 10000"/>
                  <a:gd name="connsiteX27" fmla="*/ 3914 w 10000"/>
                  <a:gd name="connsiteY27" fmla="*/ 1454 h 10000"/>
                  <a:gd name="connsiteX28" fmla="*/ 3892 w 10000"/>
                  <a:gd name="connsiteY28" fmla="*/ 1467 h 10000"/>
                  <a:gd name="connsiteX29" fmla="*/ 3867 w 10000"/>
                  <a:gd name="connsiteY29" fmla="*/ 1483 h 10000"/>
                  <a:gd name="connsiteX30" fmla="*/ 3845 w 10000"/>
                  <a:gd name="connsiteY30" fmla="*/ 1467 h 10000"/>
                  <a:gd name="connsiteX31" fmla="*/ 3850 w 10000"/>
                  <a:gd name="connsiteY31" fmla="*/ 1457 h 10000"/>
                  <a:gd name="connsiteX32" fmla="*/ 3864 w 10000"/>
                  <a:gd name="connsiteY32" fmla="*/ 1441 h 10000"/>
                  <a:gd name="connsiteX33" fmla="*/ 3859 w 10000"/>
                  <a:gd name="connsiteY33" fmla="*/ 1409 h 10000"/>
                  <a:gd name="connsiteX34" fmla="*/ 3842 w 10000"/>
                  <a:gd name="connsiteY34" fmla="*/ 1383 h 10000"/>
                  <a:gd name="connsiteX35" fmla="*/ 3825 w 10000"/>
                  <a:gd name="connsiteY35" fmla="*/ 1360 h 10000"/>
                  <a:gd name="connsiteX36" fmla="*/ 3809 w 10000"/>
                  <a:gd name="connsiteY36" fmla="*/ 1318 h 10000"/>
                  <a:gd name="connsiteX37" fmla="*/ 3787 w 10000"/>
                  <a:gd name="connsiteY37" fmla="*/ 1289 h 10000"/>
                  <a:gd name="connsiteX38" fmla="*/ 3759 w 10000"/>
                  <a:gd name="connsiteY38" fmla="*/ 1266 h 10000"/>
                  <a:gd name="connsiteX39" fmla="*/ 3740 w 10000"/>
                  <a:gd name="connsiteY39" fmla="*/ 1256 h 10000"/>
                  <a:gd name="connsiteX40" fmla="*/ 3715 w 10000"/>
                  <a:gd name="connsiteY40" fmla="*/ 1250 h 10000"/>
                  <a:gd name="connsiteX41" fmla="*/ 3687 w 10000"/>
                  <a:gd name="connsiteY41" fmla="*/ 1256 h 10000"/>
                  <a:gd name="connsiteX42" fmla="*/ 3681 w 10000"/>
                  <a:gd name="connsiteY42" fmla="*/ 1260 h 10000"/>
                  <a:gd name="connsiteX43" fmla="*/ 3670 w 10000"/>
                  <a:gd name="connsiteY43" fmla="*/ 1295 h 10000"/>
                  <a:gd name="connsiteX44" fmla="*/ 3651 w 10000"/>
                  <a:gd name="connsiteY44" fmla="*/ 1305 h 10000"/>
                  <a:gd name="connsiteX45" fmla="*/ 3640 w 10000"/>
                  <a:gd name="connsiteY45" fmla="*/ 1308 h 10000"/>
                  <a:gd name="connsiteX46" fmla="*/ 3626 w 10000"/>
                  <a:gd name="connsiteY46" fmla="*/ 1308 h 10000"/>
                  <a:gd name="connsiteX47" fmla="*/ 3632 w 10000"/>
                  <a:gd name="connsiteY47" fmla="*/ 1276 h 10000"/>
                  <a:gd name="connsiteX48" fmla="*/ 3609 w 10000"/>
                  <a:gd name="connsiteY48" fmla="*/ 1289 h 10000"/>
                  <a:gd name="connsiteX49" fmla="*/ 3593 w 10000"/>
                  <a:gd name="connsiteY49" fmla="*/ 1286 h 10000"/>
                  <a:gd name="connsiteX50" fmla="*/ 3590 w 10000"/>
                  <a:gd name="connsiteY50" fmla="*/ 1256 h 10000"/>
                  <a:gd name="connsiteX51" fmla="*/ 3584 w 10000"/>
                  <a:gd name="connsiteY51" fmla="*/ 1237 h 10000"/>
                  <a:gd name="connsiteX52" fmla="*/ 3573 w 10000"/>
                  <a:gd name="connsiteY52" fmla="*/ 1237 h 10000"/>
                  <a:gd name="connsiteX53" fmla="*/ 3554 w 10000"/>
                  <a:gd name="connsiteY53" fmla="*/ 1227 h 10000"/>
                  <a:gd name="connsiteX54" fmla="*/ 3546 w 10000"/>
                  <a:gd name="connsiteY54" fmla="*/ 1192 h 10000"/>
                  <a:gd name="connsiteX55" fmla="*/ 3529 w 10000"/>
                  <a:gd name="connsiteY55" fmla="*/ 1176 h 10000"/>
                  <a:gd name="connsiteX56" fmla="*/ 3512 w 10000"/>
                  <a:gd name="connsiteY56" fmla="*/ 1182 h 10000"/>
                  <a:gd name="connsiteX57" fmla="*/ 3485 w 10000"/>
                  <a:gd name="connsiteY57" fmla="*/ 1182 h 10000"/>
                  <a:gd name="connsiteX58" fmla="*/ 3463 w 10000"/>
                  <a:gd name="connsiteY58" fmla="*/ 1176 h 10000"/>
                  <a:gd name="connsiteX59" fmla="*/ 3449 w 10000"/>
                  <a:gd name="connsiteY59" fmla="*/ 1182 h 10000"/>
                  <a:gd name="connsiteX60" fmla="*/ 3432 w 10000"/>
                  <a:gd name="connsiteY60" fmla="*/ 1192 h 10000"/>
                  <a:gd name="connsiteX61" fmla="*/ 3454 w 10000"/>
                  <a:gd name="connsiteY61" fmla="*/ 1205 h 10000"/>
                  <a:gd name="connsiteX62" fmla="*/ 3463 w 10000"/>
                  <a:gd name="connsiteY62" fmla="*/ 1205 h 10000"/>
                  <a:gd name="connsiteX63" fmla="*/ 3488 w 10000"/>
                  <a:gd name="connsiteY63" fmla="*/ 1205 h 10000"/>
                  <a:gd name="connsiteX64" fmla="*/ 3488 w 10000"/>
                  <a:gd name="connsiteY64" fmla="*/ 1218 h 10000"/>
                  <a:gd name="connsiteX65" fmla="*/ 3493 w 10000"/>
                  <a:gd name="connsiteY65" fmla="*/ 1247 h 10000"/>
                  <a:gd name="connsiteX66" fmla="*/ 3512 w 10000"/>
                  <a:gd name="connsiteY66" fmla="*/ 1247 h 10000"/>
                  <a:gd name="connsiteX67" fmla="*/ 3518 w 10000"/>
                  <a:gd name="connsiteY67" fmla="*/ 1250 h 10000"/>
                  <a:gd name="connsiteX68" fmla="*/ 3521 w 10000"/>
                  <a:gd name="connsiteY68" fmla="*/ 1276 h 10000"/>
                  <a:gd name="connsiteX69" fmla="*/ 3543 w 10000"/>
                  <a:gd name="connsiteY69" fmla="*/ 1295 h 10000"/>
                  <a:gd name="connsiteX70" fmla="*/ 3546 w 10000"/>
                  <a:gd name="connsiteY70" fmla="*/ 1305 h 10000"/>
                  <a:gd name="connsiteX71" fmla="*/ 3543 w 10000"/>
                  <a:gd name="connsiteY71" fmla="*/ 1315 h 10000"/>
                  <a:gd name="connsiteX72" fmla="*/ 3543 w 10000"/>
                  <a:gd name="connsiteY72" fmla="*/ 1331 h 10000"/>
                  <a:gd name="connsiteX73" fmla="*/ 3554 w 10000"/>
                  <a:gd name="connsiteY73" fmla="*/ 1324 h 10000"/>
                  <a:gd name="connsiteX74" fmla="*/ 3560 w 10000"/>
                  <a:gd name="connsiteY74" fmla="*/ 1331 h 10000"/>
                  <a:gd name="connsiteX75" fmla="*/ 3582 w 10000"/>
                  <a:gd name="connsiteY75" fmla="*/ 1344 h 10000"/>
                  <a:gd name="connsiteX76" fmla="*/ 3598 w 10000"/>
                  <a:gd name="connsiteY76" fmla="*/ 1380 h 10000"/>
                  <a:gd name="connsiteX77" fmla="*/ 3607 w 10000"/>
                  <a:gd name="connsiteY77" fmla="*/ 1389 h 10000"/>
                  <a:gd name="connsiteX78" fmla="*/ 3623 w 10000"/>
                  <a:gd name="connsiteY78" fmla="*/ 1409 h 10000"/>
                  <a:gd name="connsiteX79" fmla="*/ 3634 w 10000"/>
                  <a:gd name="connsiteY79" fmla="*/ 1438 h 10000"/>
                  <a:gd name="connsiteX80" fmla="*/ 3632 w 10000"/>
                  <a:gd name="connsiteY80" fmla="*/ 1454 h 10000"/>
                  <a:gd name="connsiteX81" fmla="*/ 3618 w 10000"/>
                  <a:gd name="connsiteY81" fmla="*/ 1438 h 10000"/>
                  <a:gd name="connsiteX82" fmla="*/ 3598 w 10000"/>
                  <a:gd name="connsiteY82" fmla="*/ 1428 h 10000"/>
                  <a:gd name="connsiteX83" fmla="*/ 3582 w 10000"/>
                  <a:gd name="connsiteY83" fmla="*/ 1402 h 10000"/>
                  <a:gd name="connsiteX84" fmla="*/ 3562 w 10000"/>
                  <a:gd name="connsiteY84" fmla="*/ 1399 h 10000"/>
                  <a:gd name="connsiteX85" fmla="*/ 3546 w 10000"/>
                  <a:gd name="connsiteY85" fmla="*/ 1383 h 10000"/>
                  <a:gd name="connsiteX86" fmla="*/ 3510 w 10000"/>
                  <a:gd name="connsiteY86" fmla="*/ 1360 h 10000"/>
                  <a:gd name="connsiteX87" fmla="*/ 3485 w 10000"/>
                  <a:gd name="connsiteY87" fmla="*/ 1344 h 10000"/>
                  <a:gd name="connsiteX88" fmla="*/ 3454 w 10000"/>
                  <a:gd name="connsiteY88" fmla="*/ 1334 h 10000"/>
                  <a:gd name="connsiteX89" fmla="*/ 3429 w 10000"/>
                  <a:gd name="connsiteY89" fmla="*/ 1315 h 10000"/>
                  <a:gd name="connsiteX90" fmla="*/ 3416 w 10000"/>
                  <a:gd name="connsiteY90" fmla="*/ 1308 h 10000"/>
                  <a:gd name="connsiteX91" fmla="*/ 3399 w 10000"/>
                  <a:gd name="connsiteY91" fmla="*/ 1305 h 10000"/>
                  <a:gd name="connsiteX92" fmla="*/ 3382 w 10000"/>
                  <a:gd name="connsiteY92" fmla="*/ 1286 h 10000"/>
                  <a:gd name="connsiteX93" fmla="*/ 3380 w 10000"/>
                  <a:gd name="connsiteY93" fmla="*/ 1266 h 10000"/>
                  <a:gd name="connsiteX94" fmla="*/ 3388 w 10000"/>
                  <a:gd name="connsiteY94" fmla="*/ 1256 h 10000"/>
                  <a:gd name="connsiteX95" fmla="*/ 3407 w 10000"/>
                  <a:gd name="connsiteY95" fmla="*/ 1256 h 10000"/>
                  <a:gd name="connsiteX96" fmla="*/ 3396 w 10000"/>
                  <a:gd name="connsiteY96" fmla="*/ 1227 h 10000"/>
                  <a:gd name="connsiteX97" fmla="*/ 3382 w 10000"/>
                  <a:gd name="connsiteY97" fmla="*/ 1227 h 10000"/>
                  <a:gd name="connsiteX98" fmla="*/ 3360 w 10000"/>
                  <a:gd name="connsiteY98" fmla="*/ 1221 h 10000"/>
                  <a:gd name="connsiteX99" fmla="*/ 3349 w 10000"/>
                  <a:gd name="connsiteY99" fmla="*/ 1231 h 10000"/>
                  <a:gd name="connsiteX100" fmla="*/ 3352 w 10000"/>
                  <a:gd name="connsiteY100" fmla="*/ 1247 h 10000"/>
                  <a:gd name="connsiteX101" fmla="*/ 3341 w 10000"/>
                  <a:gd name="connsiteY101" fmla="*/ 1237 h 10000"/>
                  <a:gd name="connsiteX102" fmla="*/ 3335 w 10000"/>
                  <a:gd name="connsiteY102" fmla="*/ 1231 h 10000"/>
                  <a:gd name="connsiteX103" fmla="*/ 3307 w 10000"/>
                  <a:gd name="connsiteY103" fmla="*/ 1227 h 10000"/>
                  <a:gd name="connsiteX104" fmla="*/ 3294 w 10000"/>
                  <a:gd name="connsiteY104" fmla="*/ 1221 h 10000"/>
                  <a:gd name="connsiteX105" fmla="*/ 3271 w 10000"/>
                  <a:gd name="connsiteY105" fmla="*/ 1211 h 10000"/>
                  <a:gd name="connsiteX106" fmla="*/ 3252 w 10000"/>
                  <a:gd name="connsiteY106" fmla="*/ 1195 h 10000"/>
                  <a:gd name="connsiteX107" fmla="*/ 3235 w 10000"/>
                  <a:gd name="connsiteY107" fmla="*/ 1195 h 10000"/>
                  <a:gd name="connsiteX108" fmla="*/ 3235 w 10000"/>
                  <a:gd name="connsiteY108" fmla="*/ 1205 h 10000"/>
                  <a:gd name="connsiteX109" fmla="*/ 3219 w 10000"/>
                  <a:gd name="connsiteY109" fmla="*/ 1231 h 10000"/>
                  <a:gd name="connsiteX110" fmla="*/ 3213 w 10000"/>
                  <a:gd name="connsiteY110" fmla="*/ 1231 h 10000"/>
                  <a:gd name="connsiteX111" fmla="*/ 3183 w 10000"/>
                  <a:gd name="connsiteY111" fmla="*/ 1221 h 10000"/>
                  <a:gd name="connsiteX112" fmla="*/ 3175 w 10000"/>
                  <a:gd name="connsiteY112" fmla="*/ 1227 h 10000"/>
                  <a:gd name="connsiteX113" fmla="*/ 3163 w 10000"/>
                  <a:gd name="connsiteY113" fmla="*/ 1237 h 10000"/>
                  <a:gd name="connsiteX114" fmla="*/ 3158 w 10000"/>
                  <a:gd name="connsiteY114" fmla="*/ 1260 h 10000"/>
                  <a:gd name="connsiteX115" fmla="*/ 3158 w 10000"/>
                  <a:gd name="connsiteY115" fmla="*/ 1276 h 10000"/>
                  <a:gd name="connsiteX116" fmla="*/ 3163 w 10000"/>
                  <a:gd name="connsiteY116" fmla="*/ 1295 h 10000"/>
                  <a:gd name="connsiteX117" fmla="*/ 3166 w 10000"/>
                  <a:gd name="connsiteY117" fmla="*/ 1308 h 10000"/>
                  <a:gd name="connsiteX118" fmla="*/ 3158 w 10000"/>
                  <a:gd name="connsiteY118" fmla="*/ 1315 h 10000"/>
                  <a:gd name="connsiteX119" fmla="*/ 3133 w 10000"/>
                  <a:gd name="connsiteY119" fmla="*/ 1299 h 10000"/>
                  <a:gd name="connsiteX120" fmla="*/ 3114 w 10000"/>
                  <a:gd name="connsiteY120" fmla="*/ 1276 h 10000"/>
                  <a:gd name="connsiteX121" fmla="*/ 3078 w 10000"/>
                  <a:gd name="connsiteY121" fmla="*/ 1240 h 10000"/>
                  <a:gd name="connsiteX122" fmla="*/ 3044 w 10000"/>
                  <a:gd name="connsiteY122" fmla="*/ 1227 h 10000"/>
                  <a:gd name="connsiteX123" fmla="*/ 3033 w 10000"/>
                  <a:gd name="connsiteY123" fmla="*/ 1231 h 10000"/>
                  <a:gd name="connsiteX124" fmla="*/ 3036 w 10000"/>
                  <a:gd name="connsiteY124" fmla="*/ 1256 h 10000"/>
                  <a:gd name="connsiteX125" fmla="*/ 3044 w 10000"/>
                  <a:gd name="connsiteY125" fmla="*/ 1266 h 10000"/>
                  <a:gd name="connsiteX126" fmla="*/ 3044 w 10000"/>
                  <a:gd name="connsiteY126" fmla="*/ 1276 h 10000"/>
                  <a:gd name="connsiteX127" fmla="*/ 3036 w 10000"/>
                  <a:gd name="connsiteY127" fmla="*/ 1276 h 10000"/>
                  <a:gd name="connsiteX128" fmla="*/ 3028 w 10000"/>
                  <a:gd name="connsiteY128" fmla="*/ 1266 h 10000"/>
                  <a:gd name="connsiteX129" fmla="*/ 3025 w 10000"/>
                  <a:gd name="connsiteY129" fmla="*/ 1256 h 10000"/>
                  <a:gd name="connsiteX130" fmla="*/ 3008 w 10000"/>
                  <a:gd name="connsiteY130" fmla="*/ 1205 h 10000"/>
                  <a:gd name="connsiteX131" fmla="*/ 3000 w 10000"/>
                  <a:gd name="connsiteY131" fmla="*/ 1192 h 10000"/>
                  <a:gd name="connsiteX132" fmla="*/ 2994 w 10000"/>
                  <a:gd name="connsiteY132" fmla="*/ 1176 h 10000"/>
                  <a:gd name="connsiteX133" fmla="*/ 2986 w 10000"/>
                  <a:gd name="connsiteY133" fmla="*/ 1182 h 10000"/>
                  <a:gd name="connsiteX134" fmla="*/ 2981 w 10000"/>
                  <a:gd name="connsiteY134" fmla="*/ 1192 h 10000"/>
                  <a:gd name="connsiteX135" fmla="*/ 2970 w 10000"/>
                  <a:gd name="connsiteY135" fmla="*/ 1201 h 10000"/>
                  <a:gd name="connsiteX136" fmla="*/ 2956 w 10000"/>
                  <a:gd name="connsiteY136" fmla="*/ 1218 h 10000"/>
                  <a:gd name="connsiteX137" fmla="*/ 2939 w 10000"/>
                  <a:gd name="connsiteY137" fmla="*/ 1240 h 10000"/>
                  <a:gd name="connsiteX138" fmla="*/ 2928 w 10000"/>
                  <a:gd name="connsiteY138" fmla="*/ 1247 h 10000"/>
                  <a:gd name="connsiteX139" fmla="*/ 2922 w 10000"/>
                  <a:gd name="connsiteY139" fmla="*/ 1250 h 10000"/>
                  <a:gd name="connsiteX140" fmla="*/ 2911 w 10000"/>
                  <a:gd name="connsiteY140" fmla="*/ 1250 h 10000"/>
                  <a:gd name="connsiteX141" fmla="*/ 2884 w 10000"/>
                  <a:gd name="connsiteY141" fmla="*/ 1247 h 10000"/>
                  <a:gd name="connsiteX142" fmla="*/ 2864 w 10000"/>
                  <a:gd name="connsiteY142" fmla="*/ 1237 h 10000"/>
                  <a:gd name="connsiteX143" fmla="*/ 2848 w 10000"/>
                  <a:gd name="connsiteY143" fmla="*/ 1231 h 10000"/>
                  <a:gd name="connsiteX144" fmla="*/ 2834 w 10000"/>
                  <a:gd name="connsiteY144" fmla="*/ 1227 h 10000"/>
                  <a:gd name="connsiteX145" fmla="*/ 2831 w 10000"/>
                  <a:gd name="connsiteY145" fmla="*/ 1227 h 10000"/>
                  <a:gd name="connsiteX146" fmla="*/ 2831 w 10000"/>
                  <a:gd name="connsiteY146" fmla="*/ 1221 h 10000"/>
                  <a:gd name="connsiteX147" fmla="*/ 2825 w 10000"/>
                  <a:gd name="connsiteY147" fmla="*/ 1205 h 10000"/>
                  <a:gd name="connsiteX148" fmla="*/ 2823 w 10000"/>
                  <a:gd name="connsiteY148" fmla="*/ 1192 h 10000"/>
                  <a:gd name="connsiteX149" fmla="*/ 2817 w 10000"/>
                  <a:gd name="connsiteY149" fmla="*/ 1182 h 10000"/>
                  <a:gd name="connsiteX150" fmla="*/ 2814 w 10000"/>
                  <a:gd name="connsiteY150" fmla="*/ 1176 h 10000"/>
                  <a:gd name="connsiteX151" fmla="*/ 2792 w 10000"/>
                  <a:gd name="connsiteY151" fmla="*/ 1172 h 10000"/>
                  <a:gd name="connsiteX152" fmla="*/ 2759 w 10000"/>
                  <a:gd name="connsiteY152" fmla="*/ 1156 h 10000"/>
                  <a:gd name="connsiteX153" fmla="*/ 2734 w 10000"/>
                  <a:gd name="connsiteY153" fmla="*/ 1143 h 10000"/>
                  <a:gd name="connsiteX154" fmla="*/ 2695 w 10000"/>
                  <a:gd name="connsiteY154" fmla="*/ 1124 h 10000"/>
                  <a:gd name="connsiteX155" fmla="*/ 2670 w 10000"/>
                  <a:gd name="connsiteY155" fmla="*/ 1108 h 10000"/>
                  <a:gd name="connsiteX156" fmla="*/ 2645 w 10000"/>
                  <a:gd name="connsiteY156" fmla="*/ 1091 h 10000"/>
                  <a:gd name="connsiteX157" fmla="*/ 2618 w 10000"/>
                  <a:gd name="connsiteY157" fmla="*/ 1088 h 10000"/>
                  <a:gd name="connsiteX158" fmla="*/ 2576 w 10000"/>
                  <a:gd name="connsiteY158" fmla="*/ 1088 h 10000"/>
                  <a:gd name="connsiteX159" fmla="*/ 2551 w 10000"/>
                  <a:gd name="connsiteY159" fmla="*/ 1091 h 10000"/>
                  <a:gd name="connsiteX160" fmla="*/ 2521 w 10000"/>
                  <a:gd name="connsiteY160" fmla="*/ 1098 h 10000"/>
                  <a:gd name="connsiteX161" fmla="*/ 2493 w 10000"/>
                  <a:gd name="connsiteY161" fmla="*/ 1104 h 10000"/>
                  <a:gd name="connsiteX162" fmla="*/ 2468 w 10000"/>
                  <a:gd name="connsiteY162" fmla="*/ 1108 h 10000"/>
                  <a:gd name="connsiteX163" fmla="*/ 2404 w 10000"/>
                  <a:gd name="connsiteY163" fmla="*/ 1124 h 10000"/>
                  <a:gd name="connsiteX164" fmla="*/ 2366 w 10000"/>
                  <a:gd name="connsiteY164" fmla="*/ 1133 h 10000"/>
                  <a:gd name="connsiteX165" fmla="*/ 2346 w 10000"/>
                  <a:gd name="connsiteY165" fmla="*/ 1137 h 10000"/>
                  <a:gd name="connsiteX166" fmla="*/ 2294 w 10000"/>
                  <a:gd name="connsiteY166" fmla="*/ 1146 h 10000"/>
                  <a:gd name="connsiteX167" fmla="*/ 2249 w 10000"/>
                  <a:gd name="connsiteY167" fmla="*/ 1156 h 10000"/>
                  <a:gd name="connsiteX168" fmla="*/ 2230 w 10000"/>
                  <a:gd name="connsiteY168" fmla="*/ 1156 h 10000"/>
                  <a:gd name="connsiteX169" fmla="*/ 2222 w 10000"/>
                  <a:gd name="connsiteY169" fmla="*/ 1163 h 10000"/>
                  <a:gd name="connsiteX170" fmla="*/ 2194 w 10000"/>
                  <a:gd name="connsiteY170" fmla="*/ 1163 h 10000"/>
                  <a:gd name="connsiteX171" fmla="*/ 2172 w 10000"/>
                  <a:gd name="connsiteY171" fmla="*/ 1163 h 10000"/>
                  <a:gd name="connsiteX172" fmla="*/ 2147 w 10000"/>
                  <a:gd name="connsiteY172" fmla="*/ 1166 h 10000"/>
                  <a:gd name="connsiteX173" fmla="*/ 2108 w 10000"/>
                  <a:gd name="connsiteY173" fmla="*/ 1166 h 10000"/>
                  <a:gd name="connsiteX174" fmla="*/ 2083 w 10000"/>
                  <a:gd name="connsiteY174" fmla="*/ 1156 h 10000"/>
                  <a:gd name="connsiteX175" fmla="*/ 2042 w 10000"/>
                  <a:gd name="connsiteY175" fmla="*/ 1143 h 10000"/>
                  <a:gd name="connsiteX176" fmla="*/ 2011 w 10000"/>
                  <a:gd name="connsiteY176" fmla="*/ 1143 h 10000"/>
                  <a:gd name="connsiteX177" fmla="*/ 1994 w 10000"/>
                  <a:gd name="connsiteY177" fmla="*/ 1146 h 10000"/>
                  <a:gd name="connsiteX178" fmla="*/ 1967 w 10000"/>
                  <a:gd name="connsiteY178" fmla="*/ 1156 h 10000"/>
                  <a:gd name="connsiteX179" fmla="*/ 1903 w 10000"/>
                  <a:gd name="connsiteY179" fmla="*/ 1176 h 10000"/>
                  <a:gd name="connsiteX180" fmla="*/ 1873 w 10000"/>
                  <a:gd name="connsiteY180" fmla="*/ 1182 h 10000"/>
                  <a:gd name="connsiteX181" fmla="*/ 1850 w 10000"/>
                  <a:gd name="connsiteY181" fmla="*/ 1185 h 10000"/>
                  <a:gd name="connsiteX182" fmla="*/ 1842 w 10000"/>
                  <a:gd name="connsiteY182" fmla="*/ 1192 h 10000"/>
                  <a:gd name="connsiteX183" fmla="*/ 1823 w 10000"/>
                  <a:gd name="connsiteY183" fmla="*/ 1195 h 10000"/>
                  <a:gd name="connsiteX184" fmla="*/ 1814 w 10000"/>
                  <a:gd name="connsiteY184" fmla="*/ 1201 h 10000"/>
                  <a:gd name="connsiteX185" fmla="*/ 1792 w 10000"/>
                  <a:gd name="connsiteY185" fmla="*/ 1218 h 10000"/>
                  <a:gd name="connsiteX186" fmla="*/ 1767 w 10000"/>
                  <a:gd name="connsiteY186" fmla="*/ 1231 h 10000"/>
                  <a:gd name="connsiteX187" fmla="*/ 1717 w 10000"/>
                  <a:gd name="connsiteY187" fmla="*/ 1266 h 10000"/>
                  <a:gd name="connsiteX188" fmla="*/ 1695 w 10000"/>
                  <a:gd name="connsiteY188" fmla="*/ 1279 h 10000"/>
                  <a:gd name="connsiteX189" fmla="*/ 1654 w 10000"/>
                  <a:gd name="connsiteY189" fmla="*/ 1308 h 10000"/>
                  <a:gd name="connsiteX190" fmla="*/ 1620 w 10000"/>
                  <a:gd name="connsiteY190" fmla="*/ 1334 h 10000"/>
                  <a:gd name="connsiteX191" fmla="*/ 1590 w 10000"/>
                  <a:gd name="connsiteY191" fmla="*/ 1360 h 10000"/>
                  <a:gd name="connsiteX192" fmla="*/ 1565 w 10000"/>
                  <a:gd name="connsiteY192" fmla="*/ 1380 h 10000"/>
                  <a:gd name="connsiteX193" fmla="*/ 1532 w 10000"/>
                  <a:gd name="connsiteY193" fmla="*/ 1402 h 10000"/>
                  <a:gd name="connsiteX194" fmla="*/ 1501 w 10000"/>
                  <a:gd name="connsiteY194" fmla="*/ 1418 h 10000"/>
                  <a:gd name="connsiteX195" fmla="*/ 1460 w 10000"/>
                  <a:gd name="connsiteY195" fmla="*/ 1438 h 10000"/>
                  <a:gd name="connsiteX196" fmla="*/ 1435 w 10000"/>
                  <a:gd name="connsiteY196" fmla="*/ 1454 h 10000"/>
                  <a:gd name="connsiteX197" fmla="*/ 1421 w 10000"/>
                  <a:gd name="connsiteY197" fmla="*/ 1464 h 10000"/>
                  <a:gd name="connsiteX198" fmla="*/ 1380 w 10000"/>
                  <a:gd name="connsiteY198" fmla="*/ 1473 h 10000"/>
                  <a:gd name="connsiteX199" fmla="*/ 1324 w 10000"/>
                  <a:gd name="connsiteY199" fmla="*/ 1477 h 10000"/>
                  <a:gd name="connsiteX200" fmla="*/ 1274 w 10000"/>
                  <a:gd name="connsiteY200" fmla="*/ 1483 h 10000"/>
                  <a:gd name="connsiteX201" fmla="*/ 1244 w 10000"/>
                  <a:gd name="connsiteY201" fmla="*/ 1486 h 10000"/>
                  <a:gd name="connsiteX202" fmla="*/ 1233 w 10000"/>
                  <a:gd name="connsiteY202" fmla="*/ 1486 h 10000"/>
                  <a:gd name="connsiteX203" fmla="*/ 1197 w 10000"/>
                  <a:gd name="connsiteY203" fmla="*/ 1493 h 10000"/>
                  <a:gd name="connsiteX204" fmla="*/ 1180 w 10000"/>
                  <a:gd name="connsiteY204" fmla="*/ 1496 h 10000"/>
                  <a:gd name="connsiteX205" fmla="*/ 1169 w 10000"/>
                  <a:gd name="connsiteY205" fmla="*/ 1496 h 10000"/>
                  <a:gd name="connsiteX206" fmla="*/ 1161 w 10000"/>
                  <a:gd name="connsiteY206" fmla="*/ 1503 h 10000"/>
                  <a:gd name="connsiteX207" fmla="*/ 1155 w 10000"/>
                  <a:gd name="connsiteY207" fmla="*/ 1503 h 10000"/>
                  <a:gd name="connsiteX208" fmla="*/ 501 w 10000"/>
                  <a:gd name="connsiteY208" fmla="*/ 2277 h 10000"/>
                  <a:gd name="connsiteX209" fmla="*/ 396 w 10000"/>
                  <a:gd name="connsiteY209" fmla="*/ 2532 h 10000"/>
                  <a:gd name="connsiteX210" fmla="*/ 324 w 10000"/>
                  <a:gd name="connsiteY210" fmla="*/ 2759 h 10000"/>
                  <a:gd name="connsiteX211" fmla="*/ 274 w 10000"/>
                  <a:gd name="connsiteY211" fmla="*/ 2866 h 10000"/>
                  <a:gd name="connsiteX212" fmla="*/ 202 w 10000"/>
                  <a:gd name="connsiteY212" fmla="*/ 3008 h 10000"/>
                  <a:gd name="connsiteX213" fmla="*/ 211 w 10000"/>
                  <a:gd name="connsiteY213" fmla="*/ 3177 h 10000"/>
                  <a:gd name="connsiteX214" fmla="*/ 235 w 10000"/>
                  <a:gd name="connsiteY214" fmla="*/ 3368 h 10000"/>
                  <a:gd name="connsiteX215" fmla="*/ 266 w 10000"/>
                  <a:gd name="connsiteY215" fmla="*/ 3595 h 10000"/>
                  <a:gd name="connsiteX216" fmla="*/ 299 w 10000"/>
                  <a:gd name="connsiteY216" fmla="*/ 3831 h 10000"/>
                  <a:gd name="connsiteX217" fmla="*/ 305 w 10000"/>
                  <a:gd name="connsiteY217" fmla="*/ 3863 h 10000"/>
                  <a:gd name="connsiteX218" fmla="*/ 341 w 10000"/>
                  <a:gd name="connsiteY218" fmla="*/ 3941 h 10000"/>
                  <a:gd name="connsiteX219" fmla="*/ 186 w 10000"/>
                  <a:gd name="connsiteY219" fmla="*/ 3935 h 10000"/>
                  <a:gd name="connsiteX220" fmla="*/ 30 w 10000"/>
                  <a:gd name="connsiteY220" fmla="*/ 3925 h 10000"/>
                  <a:gd name="connsiteX221" fmla="*/ 0 w 10000"/>
                  <a:gd name="connsiteY221" fmla="*/ 4054 h 10000"/>
                  <a:gd name="connsiteX222" fmla="*/ 14 w 10000"/>
                  <a:gd name="connsiteY222" fmla="*/ 4152 h 10000"/>
                  <a:gd name="connsiteX223" fmla="*/ 22 w 10000"/>
                  <a:gd name="connsiteY223" fmla="*/ 4242 h 10000"/>
                  <a:gd name="connsiteX224" fmla="*/ 30 w 10000"/>
                  <a:gd name="connsiteY224" fmla="*/ 4291 h 10000"/>
                  <a:gd name="connsiteX225" fmla="*/ 102 w 10000"/>
                  <a:gd name="connsiteY225" fmla="*/ 4271 h 10000"/>
                  <a:gd name="connsiteX226" fmla="*/ 155 w 10000"/>
                  <a:gd name="connsiteY226" fmla="*/ 4262 h 10000"/>
                  <a:gd name="connsiteX227" fmla="*/ 410 w 10000"/>
                  <a:gd name="connsiteY227" fmla="*/ 4255 h 10000"/>
                  <a:gd name="connsiteX228" fmla="*/ 418 w 10000"/>
                  <a:gd name="connsiteY228" fmla="*/ 4385 h 10000"/>
                  <a:gd name="connsiteX229" fmla="*/ 429 w 10000"/>
                  <a:gd name="connsiteY229" fmla="*/ 4543 h 10000"/>
                  <a:gd name="connsiteX230" fmla="*/ 443 w 10000"/>
                  <a:gd name="connsiteY230" fmla="*/ 4585 h 10000"/>
                  <a:gd name="connsiteX231" fmla="*/ 465 w 10000"/>
                  <a:gd name="connsiteY231" fmla="*/ 4611 h 10000"/>
                  <a:gd name="connsiteX232" fmla="*/ 468 w 10000"/>
                  <a:gd name="connsiteY232" fmla="*/ 4621 h 10000"/>
                  <a:gd name="connsiteX233" fmla="*/ 474 w 10000"/>
                  <a:gd name="connsiteY233" fmla="*/ 4679 h 10000"/>
                  <a:gd name="connsiteX234" fmla="*/ 554 w 10000"/>
                  <a:gd name="connsiteY234" fmla="*/ 4738 h 10000"/>
                  <a:gd name="connsiteX235" fmla="*/ 637 w 10000"/>
                  <a:gd name="connsiteY235" fmla="*/ 4809 h 10000"/>
                  <a:gd name="connsiteX236" fmla="*/ 704 w 10000"/>
                  <a:gd name="connsiteY236" fmla="*/ 4851 h 10000"/>
                  <a:gd name="connsiteX237" fmla="*/ 740 w 10000"/>
                  <a:gd name="connsiteY237" fmla="*/ 4893 h 10000"/>
                  <a:gd name="connsiteX238" fmla="*/ 756 w 10000"/>
                  <a:gd name="connsiteY238" fmla="*/ 4896 h 10000"/>
                  <a:gd name="connsiteX239" fmla="*/ 767 w 10000"/>
                  <a:gd name="connsiteY239" fmla="*/ 4880 h 10000"/>
                  <a:gd name="connsiteX240" fmla="*/ 806 w 10000"/>
                  <a:gd name="connsiteY240" fmla="*/ 4945 h 10000"/>
                  <a:gd name="connsiteX241" fmla="*/ 886 w 10000"/>
                  <a:gd name="connsiteY241" fmla="*/ 5078 h 10000"/>
                  <a:gd name="connsiteX242" fmla="*/ 911 w 10000"/>
                  <a:gd name="connsiteY242" fmla="*/ 5130 h 10000"/>
                  <a:gd name="connsiteX243" fmla="*/ 920 w 10000"/>
                  <a:gd name="connsiteY243" fmla="*/ 5191 h 10000"/>
                  <a:gd name="connsiteX244" fmla="*/ 920 w 10000"/>
                  <a:gd name="connsiteY244" fmla="*/ 5220 h 10000"/>
                  <a:gd name="connsiteX245" fmla="*/ 911 w 10000"/>
                  <a:gd name="connsiteY245" fmla="*/ 5314 h 10000"/>
                  <a:gd name="connsiteX246" fmla="*/ 898 w 10000"/>
                  <a:gd name="connsiteY246" fmla="*/ 5369 h 10000"/>
                  <a:gd name="connsiteX247" fmla="*/ 895 w 10000"/>
                  <a:gd name="connsiteY247" fmla="*/ 5385 h 10000"/>
                  <a:gd name="connsiteX248" fmla="*/ 895 w 10000"/>
                  <a:gd name="connsiteY248" fmla="*/ 5405 h 10000"/>
                  <a:gd name="connsiteX249" fmla="*/ 898 w 10000"/>
                  <a:gd name="connsiteY249" fmla="*/ 5434 h 10000"/>
                  <a:gd name="connsiteX250" fmla="*/ 911 w 10000"/>
                  <a:gd name="connsiteY250" fmla="*/ 5463 h 10000"/>
                  <a:gd name="connsiteX251" fmla="*/ 920 w 10000"/>
                  <a:gd name="connsiteY251" fmla="*/ 5492 h 10000"/>
                  <a:gd name="connsiteX252" fmla="*/ 934 w 10000"/>
                  <a:gd name="connsiteY252" fmla="*/ 5518 h 10000"/>
                  <a:gd name="connsiteX253" fmla="*/ 1169 w 10000"/>
                  <a:gd name="connsiteY253" fmla="*/ 5738 h 10000"/>
                  <a:gd name="connsiteX254" fmla="*/ 1188 w 10000"/>
                  <a:gd name="connsiteY254" fmla="*/ 5755 h 10000"/>
                  <a:gd name="connsiteX255" fmla="*/ 1216 w 10000"/>
                  <a:gd name="connsiteY255" fmla="*/ 5758 h 10000"/>
                  <a:gd name="connsiteX256" fmla="*/ 1313 w 10000"/>
                  <a:gd name="connsiteY256" fmla="*/ 5774 h 10000"/>
                  <a:gd name="connsiteX257" fmla="*/ 1349 w 10000"/>
                  <a:gd name="connsiteY257" fmla="*/ 5787 h 10000"/>
                  <a:gd name="connsiteX258" fmla="*/ 1393 w 10000"/>
                  <a:gd name="connsiteY258" fmla="*/ 5793 h 10000"/>
                  <a:gd name="connsiteX259" fmla="*/ 1393 w 10000"/>
                  <a:gd name="connsiteY259" fmla="*/ 5797 h 10000"/>
                  <a:gd name="connsiteX260" fmla="*/ 1421 w 10000"/>
                  <a:gd name="connsiteY260" fmla="*/ 5810 h 10000"/>
                  <a:gd name="connsiteX261" fmla="*/ 1446 w 10000"/>
                  <a:gd name="connsiteY261" fmla="*/ 5829 h 10000"/>
                  <a:gd name="connsiteX262" fmla="*/ 1460 w 10000"/>
                  <a:gd name="connsiteY262" fmla="*/ 5842 h 10000"/>
                  <a:gd name="connsiteX263" fmla="*/ 1476 w 10000"/>
                  <a:gd name="connsiteY263" fmla="*/ 5848 h 10000"/>
                  <a:gd name="connsiteX264" fmla="*/ 1501 w 10000"/>
                  <a:gd name="connsiteY264" fmla="*/ 5852 h 10000"/>
                  <a:gd name="connsiteX265" fmla="*/ 1532 w 10000"/>
                  <a:gd name="connsiteY265" fmla="*/ 5887 h 10000"/>
                  <a:gd name="connsiteX266" fmla="*/ 1565 w 10000"/>
                  <a:gd name="connsiteY266" fmla="*/ 5942 h 10000"/>
                  <a:gd name="connsiteX267" fmla="*/ 1587 w 10000"/>
                  <a:gd name="connsiteY267" fmla="*/ 5972 h 10000"/>
                  <a:gd name="connsiteX268" fmla="*/ 1612 w 10000"/>
                  <a:gd name="connsiteY268" fmla="*/ 5955 h 10000"/>
                  <a:gd name="connsiteX269" fmla="*/ 1679 w 10000"/>
                  <a:gd name="connsiteY269" fmla="*/ 6049 h 10000"/>
                  <a:gd name="connsiteX270" fmla="*/ 1720 w 10000"/>
                  <a:gd name="connsiteY270" fmla="*/ 6108 h 10000"/>
                  <a:gd name="connsiteX271" fmla="*/ 1751 w 10000"/>
                  <a:gd name="connsiteY271" fmla="*/ 6133 h 10000"/>
                  <a:gd name="connsiteX272" fmla="*/ 1792 w 10000"/>
                  <a:gd name="connsiteY272" fmla="*/ 6169 h 10000"/>
                  <a:gd name="connsiteX273" fmla="*/ 1801 w 10000"/>
                  <a:gd name="connsiteY273" fmla="*/ 6172 h 10000"/>
                  <a:gd name="connsiteX274" fmla="*/ 1814 w 10000"/>
                  <a:gd name="connsiteY274" fmla="*/ 6286 h 10000"/>
                  <a:gd name="connsiteX275" fmla="*/ 1817 w 10000"/>
                  <a:gd name="connsiteY275" fmla="*/ 6331 h 10000"/>
                  <a:gd name="connsiteX276" fmla="*/ 1809 w 10000"/>
                  <a:gd name="connsiteY276" fmla="*/ 6444 h 10000"/>
                  <a:gd name="connsiteX277" fmla="*/ 1801 w 10000"/>
                  <a:gd name="connsiteY277" fmla="*/ 6499 h 10000"/>
                  <a:gd name="connsiteX278" fmla="*/ 1781 w 10000"/>
                  <a:gd name="connsiteY278" fmla="*/ 6522 h 10000"/>
                  <a:gd name="connsiteX279" fmla="*/ 1773 w 10000"/>
                  <a:gd name="connsiteY279" fmla="*/ 6541 h 10000"/>
                  <a:gd name="connsiteX280" fmla="*/ 1762 w 10000"/>
                  <a:gd name="connsiteY280" fmla="*/ 6571 h 10000"/>
                  <a:gd name="connsiteX281" fmla="*/ 1767 w 10000"/>
                  <a:gd name="connsiteY281" fmla="*/ 6622 h 10000"/>
                  <a:gd name="connsiteX282" fmla="*/ 1767 w 10000"/>
                  <a:gd name="connsiteY282" fmla="*/ 6665 h 10000"/>
                  <a:gd name="connsiteX283" fmla="*/ 1767 w 10000"/>
                  <a:gd name="connsiteY283" fmla="*/ 6694 h 10000"/>
                  <a:gd name="connsiteX284" fmla="*/ 1776 w 10000"/>
                  <a:gd name="connsiteY284" fmla="*/ 6726 h 10000"/>
                  <a:gd name="connsiteX285" fmla="*/ 1776 w 10000"/>
                  <a:gd name="connsiteY285" fmla="*/ 6745 h 10000"/>
                  <a:gd name="connsiteX286" fmla="*/ 1767 w 10000"/>
                  <a:gd name="connsiteY286" fmla="*/ 6765 h 10000"/>
                  <a:gd name="connsiteX287" fmla="*/ 1762 w 10000"/>
                  <a:gd name="connsiteY287" fmla="*/ 6804 h 10000"/>
                  <a:gd name="connsiteX288" fmla="*/ 1753 w 10000"/>
                  <a:gd name="connsiteY288" fmla="*/ 6839 h 10000"/>
                  <a:gd name="connsiteX289" fmla="*/ 1742 w 10000"/>
                  <a:gd name="connsiteY289" fmla="*/ 6849 h 10000"/>
                  <a:gd name="connsiteX290" fmla="*/ 1726 w 10000"/>
                  <a:gd name="connsiteY290" fmla="*/ 6849 h 10000"/>
                  <a:gd name="connsiteX291" fmla="*/ 1712 w 10000"/>
                  <a:gd name="connsiteY291" fmla="*/ 6852 h 10000"/>
                  <a:gd name="connsiteX292" fmla="*/ 1640 w 10000"/>
                  <a:gd name="connsiteY292" fmla="*/ 6953 h 10000"/>
                  <a:gd name="connsiteX293" fmla="*/ 1493 w 10000"/>
                  <a:gd name="connsiteY293" fmla="*/ 7105 h 10000"/>
                  <a:gd name="connsiteX294" fmla="*/ 1490 w 10000"/>
                  <a:gd name="connsiteY294" fmla="*/ 7124 h 10000"/>
                  <a:gd name="connsiteX295" fmla="*/ 1468 w 10000"/>
                  <a:gd name="connsiteY295" fmla="*/ 7137 h 10000"/>
                  <a:gd name="connsiteX296" fmla="*/ 1454 w 10000"/>
                  <a:gd name="connsiteY296" fmla="*/ 7144 h 10000"/>
                  <a:gd name="connsiteX297" fmla="*/ 1452 w 10000"/>
                  <a:gd name="connsiteY297" fmla="*/ 7157 h 10000"/>
                  <a:gd name="connsiteX298" fmla="*/ 1446 w 10000"/>
                  <a:gd name="connsiteY298" fmla="*/ 7199 h 10000"/>
                  <a:gd name="connsiteX299" fmla="*/ 1476 w 10000"/>
                  <a:gd name="connsiteY299" fmla="*/ 7247 h 10000"/>
                  <a:gd name="connsiteX300" fmla="*/ 1501 w 10000"/>
                  <a:gd name="connsiteY300" fmla="*/ 7270 h 10000"/>
                  <a:gd name="connsiteX301" fmla="*/ 1518 w 10000"/>
                  <a:gd name="connsiteY301" fmla="*/ 7286 h 10000"/>
                  <a:gd name="connsiteX302" fmla="*/ 1524 w 10000"/>
                  <a:gd name="connsiteY302" fmla="*/ 7306 h 10000"/>
                  <a:gd name="connsiteX303" fmla="*/ 1540 w 10000"/>
                  <a:gd name="connsiteY303" fmla="*/ 7322 h 10000"/>
                  <a:gd name="connsiteX304" fmla="*/ 1565 w 10000"/>
                  <a:gd name="connsiteY304" fmla="*/ 7325 h 10000"/>
                  <a:gd name="connsiteX305" fmla="*/ 1590 w 10000"/>
                  <a:gd name="connsiteY305" fmla="*/ 7332 h 10000"/>
                  <a:gd name="connsiteX306" fmla="*/ 1615 w 10000"/>
                  <a:gd name="connsiteY306" fmla="*/ 7345 h 10000"/>
                  <a:gd name="connsiteX307" fmla="*/ 1662 w 10000"/>
                  <a:gd name="connsiteY307" fmla="*/ 7370 h 10000"/>
                  <a:gd name="connsiteX308" fmla="*/ 1670 w 10000"/>
                  <a:gd name="connsiteY308" fmla="*/ 7351 h 10000"/>
                  <a:gd name="connsiteX309" fmla="*/ 1726 w 10000"/>
                  <a:gd name="connsiteY309" fmla="*/ 7354 h 10000"/>
                  <a:gd name="connsiteX310" fmla="*/ 1726 w 10000"/>
                  <a:gd name="connsiteY310" fmla="*/ 7400 h 10000"/>
                  <a:gd name="connsiteX311" fmla="*/ 1773 w 10000"/>
                  <a:gd name="connsiteY311" fmla="*/ 7409 h 10000"/>
                  <a:gd name="connsiteX312" fmla="*/ 1806 w 10000"/>
                  <a:gd name="connsiteY312" fmla="*/ 7416 h 10000"/>
                  <a:gd name="connsiteX313" fmla="*/ 1839 w 10000"/>
                  <a:gd name="connsiteY313" fmla="*/ 7403 h 10000"/>
                  <a:gd name="connsiteX314" fmla="*/ 1886 w 10000"/>
                  <a:gd name="connsiteY314" fmla="*/ 7403 h 10000"/>
                  <a:gd name="connsiteX315" fmla="*/ 1898 w 10000"/>
                  <a:gd name="connsiteY315" fmla="*/ 7403 h 10000"/>
                  <a:gd name="connsiteX316" fmla="*/ 1914 w 10000"/>
                  <a:gd name="connsiteY316" fmla="*/ 7494 h 10000"/>
                  <a:gd name="connsiteX317" fmla="*/ 1895 w 10000"/>
                  <a:gd name="connsiteY317" fmla="*/ 7523 h 10000"/>
                  <a:gd name="connsiteX318" fmla="*/ 1825 w 10000"/>
                  <a:gd name="connsiteY318" fmla="*/ 7617 h 10000"/>
                  <a:gd name="connsiteX319" fmla="*/ 1776 w 10000"/>
                  <a:gd name="connsiteY319" fmla="*/ 7691 h 10000"/>
                  <a:gd name="connsiteX320" fmla="*/ 1781 w 10000"/>
                  <a:gd name="connsiteY320" fmla="*/ 7723 h 10000"/>
                  <a:gd name="connsiteX321" fmla="*/ 1767 w 10000"/>
                  <a:gd name="connsiteY321" fmla="*/ 7759 h 10000"/>
                  <a:gd name="connsiteX322" fmla="*/ 1762 w 10000"/>
                  <a:gd name="connsiteY322" fmla="*/ 7817 h 10000"/>
                  <a:gd name="connsiteX323" fmla="*/ 1762 w 10000"/>
                  <a:gd name="connsiteY323" fmla="*/ 7856 h 10000"/>
                  <a:gd name="connsiteX324" fmla="*/ 1776 w 10000"/>
                  <a:gd name="connsiteY324" fmla="*/ 7892 h 10000"/>
                  <a:gd name="connsiteX325" fmla="*/ 1784 w 10000"/>
                  <a:gd name="connsiteY325" fmla="*/ 7902 h 10000"/>
                  <a:gd name="connsiteX326" fmla="*/ 1801 w 10000"/>
                  <a:gd name="connsiteY326" fmla="*/ 7908 h 10000"/>
                  <a:gd name="connsiteX327" fmla="*/ 1809 w 10000"/>
                  <a:gd name="connsiteY327" fmla="*/ 7911 h 10000"/>
                  <a:gd name="connsiteX328" fmla="*/ 1801 w 10000"/>
                  <a:gd name="connsiteY328" fmla="*/ 7940 h 10000"/>
                  <a:gd name="connsiteX329" fmla="*/ 1798 w 10000"/>
                  <a:gd name="connsiteY329" fmla="*/ 7979 h 10000"/>
                  <a:gd name="connsiteX330" fmla="*/ 1806 w 10000"/>
                  <a:gd name="connsiteY330" fmla="*/ 8002 h 10000"/>
                  <a:gd name="connsiteX331" fmla="*/ 1823 w 10000"/>
                  <a:gd name="connsiteY331" fmla="*/ 8021 h 10000"/>
                  <a:gd name="connsiteX332" fmla="*/ 1834 w 10000"/>
                  <a:gd name="connsiteY332" fmla="*/ 8044 h 10000"/>
                  <a:gd name="connsiteX333" fmla="*/ 1839 w 10000"/>
                  <a:gd name="connsiteY333" fmla="*/ 8073 h 10000"/>
                  <a:gd name="connsiteX334" fmla="*/ 1842 w 10000"/>
                  <a:gd name="connsiteY334" fmla="*/ 8106 h 10000"/>
                  <a:gd name="connsiteX335" fmla="*/ 1839 w 10000"/>
                  <a:gd name="connsiteY335" fmla="*/ 8144 h 10000"/>
                  <a:gd name="connsiteX336" fmla="*/ 1856 w 10000"/>
                  <a:gd name="connsiteY336" fmla="*/ 8164 h 10000"/>
                  <a:gd name="connsiteX337" fmla="*/ 1886 w 10000"/>
                  <a:gd name="connsiteY337" fmla="*/ 8193 h 10000"/>
                  <a:gd name="connsiteX338" fmla="*/ 1922 w 10000"/>
                  <a:gd name="connsiteY338" fmla="*/ 8206 h 10000"/>
                  <a:gd name="connsiteX339" fmla="*/ 1967 w 10000"/>
                  <a:gd name="connsiteY339" fmla="*/ 8203 h 10000"/>
                  <a:gd name="connsiteX340" fmla="*/ 1986 w 10000"/>
                  <a:gd name="connsiteY340" fmla="*/ 8212 h 10000"/>
                  <a:gd name="connsiteX341" fmla="*/ 2000 w 10000"/>
                  <a:gd name="connsiteY341" fmla="*/ 8232 h 10000"/>
                  <a:gd name="connsiteX342" fmla="*/ 2033 w 10000"/>
                  <a:gd name="connsiteY342" fmla="*/ 8258 h 10000"/>
                  <a:gd name="connsiteX343" fmla="*/ 2050 w 10000"/>
                  <a:gd name="connsiteY343" fmla="*/ 8271 h 10000"/>
                  <a:gd name="connsiteX344" fmla="*/ 2089 w 10000"/>
                  <a:gd name="connsiteY344" fmla="*/ 8280 h 10000"/>
                  <a:gd name="connsiteX345" fmla="*/ 2122 w 10000"/>
                  <a:gd name="connsiteY345" fmla="*/ 8300 h 10000"/>
                  <a:gd name="connsiteX346" fmla="*/ 2163 w 10000"/>
                  <a:gd name="connsiteY346" fmla="*/ 8332 h 10000"/>
                  <a:gd name="connsiteX347" fmla="*/ 2172 w 10000"/>
                  <a:gd name="connsiteY347" fmla="*/ 8335 h 10000"/>
                  <a:gd name="connsiteX348" fmla="*/ 2177 w 10000"/>
                  <a:gd name="connsiteY348" fmla="*/ 8345 h 10000"/>
                  <a:gd name="connsiteX349" fmla="*/ 2163 w 10000"/>
                  <a:gd name="connsiteY349" fmla="*/ 8371 h 10000"/>
                  <a:gd name="connsiteX350" fmla="*/ 2139 w 10000"/>
                  <a:gd name="connsiteY350" fmla="*/ 8423 h 10000"/>
                  <a:gd name="connsiteX351" fmla="*/ 2130 w 10000"/>
                  <a:gd name="connsiteY351" fmla="*/ 8439 h 10000"/>
                  <a:gd name="connsiteX352" fmla="*/ 2105 w 10000"/>
                  <a:gd name="connsiteY352" fmla="*/ 8446 h 10000"/>
                  <a:gd name="connsiteX353" fmla="*/ 2080 w 10000"/>
                  <a:gd name="connsiteY353" fmla="*/ 8449 h 10000"/>
                  <a:gd name="connsiteX354" fmla="*/ 2075 w 10000"/>
                  <a:gd name="connsiteY354" fmla="*/ 8459 h 10000"/>
                  <a:gd name="connsiteX355" fmla="*/ 2072 w 10000"/>
                  <a:gd name="connsiteY355" fmla="*/ 8475 h 10000"/>
                  <a:gd name="connsiteX356" fmla="*/ 2080 w 10000"/>
                  <a:gd name="connsiteY356" fmla="*/ 8484 h 10000"/>
                  <a:gd name="connsiteX357" fmla="*/ 2100 w 10000"/>
                  <a:gd name="connsiteY357" fmla="*/ 8475 h 10000"/>
                  <a:gd name="connsiteX358" fmla="*/ 2141 w 10000"/>
                  <a:gd name="connsiteY358" fmla="*/ 8478 h 10000"/>
                  <a:gd name="connsiteX359" fmla="*/ 2172 w 10000"/>
                  <a:gd name="connsiteY359" fmla="*/ 8475 h 10000"/>
                  <a:gd name="connsiteX360" fmla="*/ 2188 w 10000"/>
                  <a:gd name="connsiteY360" fmla="*/ 8475 h 10000"/>
                  <a:gd name="connsiteX361" fmla="*/ 2222 w 10000"/>
                  <a:gd name="connsiteY361" fmla="*/ 8497 h 10000"/>
                  <a:gd name="connsiteX362" fmla="*/ 2252 w 10000"/>
                  <a:gd name="connsiteY362" fmla="*/ 8514 h 10000"/>
                  <a:gd name="connsiteX363" fmla="*/ 2274 w 10000"/>
                  <a:gd name="connsiteY363" fmla="*/ 8514 h 10000"/>
                  <a:gd name="connsiteX364" fmla="*/ 2299 w 10000"/>
                  <a:gd name="connsiteY364" fmla="*/ 8504 h 10000"/>
                  <a:gd name="connsiteX365" fmla="*/ 2310 w 10000"/>
                  <a:gd name="connsiteY365" fmla="*/ 8504 h 10000"/>
                  <a:gd name="connsiteX366" fmla="*/ 2319 w 10000"/>
                  <a:gd name="connsiteY366" fmla="*/ 8484 h 10000"/>
                  <a:gd name="connsiteX367" fmla="*/ 2338 w 10000"/>
                  <a:gd name="connsiteY367" fmla="*/ 8494 h 10000"/>
                  <a:gd name="connsiteX368" fmla="*/ 2338 w 10000"/>
                  <a:gd name="connsiteY368" fmla="*/ 8552 h 10000"/>
                  <a:gd name="connsiteX369" fmla="*/ 2366 w 10000"/>
                  <a:gd name="connsiteY369" fmla="*/ 8572 h 10000"/>
                  <a:gd name="connsiteX370" fmla="*/ 2382 w 10000"/>
                  <a:gd name="connsiteY370" fmla="*/ 8582 h 10000"/>
                  <a:gd name="connsiteX371" fmla="*/ 2435 w 10000"/>
                  <a:gd name="connsiteY371" fmla="*/ 8552 h 10000"/>
                  <a:gd name="connsiteX372" fmla="*/ 2443 w 10000"/>
                  <a:gd name="connsiteY372" fmla="*/ 8552 h 10000"/>
                  <a:gd name="connsiteX373" fmla="*/ 2454 w 10000"/>
                  <a:gd name="connsiteY373" fmla="*/ 8552 h 10000"/>
                  <a:gd name="connsiteX374" fmla="*/ 2471 w 10000"/>
                  <a:gd name="connsiteY374" fmla="*/ 8546 h 10000"/>
                  <a:gd name="connsiteX375" fmla="*/ 2488 w 10000"/>
                  <a:gd name="connsiteY375" fmla="*/ 8536 h 10000"/>
                  <a:gd name="connsiteX376" fmla="*/ 2501 w 10000"/>
                  <a:gd name="connsiteY376" fmla="*/ 8533 h 10000"/>
                  <a:gd name="connsiteX377" fmla="*/ 2512 w 10000"/>
                  <a:gd name="connsiteY377" fmla="*/ 8533 h 10000"/>
                  <a:gd name="connsiteX378" fmla="*/ 2521 w 10000"/>
                  <a:gd name="connsiteY378" fmla="*/ 8546 h 10000"/>
                  <a:gd name="connsiteX379" fmla="*/ 2521 w 10000"/>
                  <a:gd name="connsiteY379" fmla="*/ 8572 h 10000"/>
                  <a:gd name="connsiteX380" fmla="*/ 2535 w 10000"/>
                  <a:gd name="connsiteY380" fmla="*/ 8588 h 10000"/>
                  <a:gd name="connsiteX381" fmla="*/ 2551 w 10000"/>
                  <a:gd name="connsiteY381" fmla="*/ 8582 h 10000"/>
                  <a:gd name="connsiteX382" fmla="*/ 2560 w 10000"/>
                  <a:gd name="connsiteY382" fmla="*/ 8582 h 10000"/>
                  <a:gd name="connsiteX383" fmla="*/ 2573 w 10000"/>
                  <a:gd name="connsiteY383" fmla="*/ 8588 h 10000"/>
                  <a:gd name="connsiteX384" fmla="*/ 2584 w 10000"/>
                  <a:gd name="connsiteY384" fmla="*/ 8591 h 10000"/>
                  <a:gd name="connsiteX385" fmla="*/ 2590 w 10000"/>
                  <a:gd name="connsiteY385" fmla="*/ 8598 h 10000"/>
                  <a:gd name="connsiteX386" fmla="*/ 2598 w 10000"/>
                  <a:gd name="connsiteY386" fmla="*/ 8608 h 10000"/>
                  <a:gd name="connsiteX387" fmla="*/ 2607 w 10000"/>
                  <a:gd name="connsiteY387" fmla="*/ 8617 h 10000"/>
                  <a:gd name="connsiteX388" fmla="*/ 2618 w 10000"/>
                  <a:gd name="connsiteY388" fmla="*/ 8617 h 10000"/>
                  <a:gd name="connsiteX389" fmla="*/ 2640 w 10000"/>
                  <a:gd name="connsiteY389" fmla="*/ 8608 h 10000"/>
                  <a:gd name="connsiteX390" fmla="*/ 2670 w 10000"/>
                  <a:gd name="connsiteY390" fmla="*/ 8598 h 10000"/>
                  <a:gd name="connsiteX391" fmla="*/ 2673 w 10000"/>
                  <a:gd name="connsiteY391" fmla="*/ 8598 h 10000"/>
                  <a:gd name="connsiteX392" fmla="*/ 2690 w 10000"/>
                  <a:gd name="connsiteY392" fmla="*/ 8598 h 10000"/>
                  <a:gd name="connsiteX393" fmla="*/ 2698 w 10000"/>
                  <a:gd name="connsiteY393" fmla="*/ 8598 h 10000"/>
                  <a:gd name="connsiteX394" fmla="*/ 2712 w 10000"/>
                  <a:gd name="connsiteY394" fmla="*/ 8598 h 10000"/>
                  <a:gd name="connsiteX395" fmla="*/ 2726 w 10000"/>
                  <a:gd name="connsiteY395" fmla="*/ 8591 h 10000"/>
                  <a:gd name="connsiteX396" fmla="*/ 2737 w 10000"/>
                  <a:gd name="connsiteY396" fmla="*/ 8588 h 10000"/>
                  <a:gd name="connsiteX397" fmla="*/ 2759 w 10000"/>
                  <a:gd name="connsiteY397" fmla="*/ 8582 h 10000"/>
                  <a:gd name="connsiteX398" fmla="*/ 2770 w 10000"/>
                  <a:gd name="connsiteY398" fmla="*/ 8578 h 10000"/>
                  <a:gd name="connsiteX399" fmla="*/ 2784 w 10000"/>
                  <a:gd name="connsiteY399" fmla="*/ 8572 h 10000"/>
                  <a:gd name="connsiteX400" fmla="*/ 2795 w 10000"/>
                  <a:gd name="connsiteY400" fmla="*/ 8572 h 10000"/>
                  <a:gd name="connsiteX401" fmla="*/ 2803 w 10000"/>
                  <a:gd name="connsiteY401" fmla="*/ 8588 h 10000"/>
                  <a:gd name="connsiteX402" fmla="*/ 2803 w 10000"/>
                  <a:gd name="connsiteY402" fmla="*/ 8591 h 10000"/>
                  <a:gd name="connsiteX403" fmla="*/ 2803 w 10000"/>
                  <a:gd name="connsiteY403" fmla="*/ 8601 h 10000"/>
                  <a:gd name="connsiteX404" fmla="*/ 2809 w 10000"/>
                  <a:gd name="connsiteY404" fmla="*/ 8601 h 10000"/>
                  <a:gd name="connsiteX405" fmla="*/ 2823 w 10000"/>
                  <a:gd name="connsiteY405" fmla="*/ 8598 h 10000"/>
                  <a:gd name="connsiteX406" fmla="*/ 2831 w 10000"/>
                  <a:gd name="connsiteY406" fmla="*/ 8598 h 10000"/>
                  <a:gd name="connsiteX407" fmla="*/ 2839 w 10000"/>
                  <a:gd name="connsiteY407" fmla="*/ 8601 h 10000"/>
                  <a:gd name="connsiteX408" fmla="*/ 2848 w 10000"/>
                  <a:gd name="connsiteY408" fmla="*/ 8598 h 10000"/>
                  <a:gd name="connsiteX409" fmla="*/ 2856 w 10000"/>
                  <a:gd name="connsiteY409" fmla="*/ 8601 h 10000"/>
                  <a:gd name="connsiteX410" fmla="*/ 2859 w 10000"/>
                  <a:gd name="connsiteY410" fmla="*/ 8601 h 10000"/>
                  <a:gd name="connsiteX411" fmla="*/ 2864 w 10000"/>
                  <a:gd name="connsiteY411" fmla="*/ 8598 h 10000"/>
                  <a:gd name="connsiteX412" fmla="*/ 2889 w 10000"/>
                  <a:gd name="connsiteY412" fmla="*/ 8611 h 10000"/>
                  <a:gd name="connsiteX413" fmla="*/ 2906 w 10000"/>
                  <a:gd name="connsiteY413" fmla="*/ 8620 h 10000"/>
                  <a:gd name="connsiteX414" fmla="*/ 2914 w 10000"/>
                  <a:gd name="connsiteY414" fmla="*/ 8627 h 10000"/>
                  <a:gd name="connsiteX415" fmla="*/ 2920 w 10000"/>
                  <a:gd name="connsiteY415" fmla="*/ 8640 h 10000"/>
                  <a:gd name="connsiteX416" fmla="*/ 2922 w 10000"/>
                  <a:gd name="connsiteY416" fmla="*/ 8666 h 10000"/>
                  <a:gd name="connsiteX417" fmla="*/ 2922 w 10000"/>
                  <a:gd name="connsiteY417" fmla="*/ 8692 h 10000"/>
                  <a:gd name="connsiteX418" fmla="*/ 2939 w 10000"/>
                  <a:gd name="connsiteY418" fmla="*/ 8695 h 10000"/>
                  <a:gd name="connsiteX419" fmla="*/ 2953 w 10000"/>
                  <a:gd name="connsiteY419" fmla="*/ 8695 h 10000"/>
                  <a:gd name="connsiteX420" fmla="*/ 2961 w 10000"/>
                  <a:gd name="connsiteY420" fmla="*/ 8695 h 10000"/>
                  <a:gd name="connsiteX421" fmla="*/ 2972 w 10000"/>
                  <a:gd name="connsiteY421" fmla="*/ 8692 h 10000"/>
                  <a:gd name="connsiteX422" fmla="*/ 2981 w 10000"/>
                  <a:gd name="connsiteY422" fmla="*/ 8685 h 10000"/>
                  <a:gd name="connsiteX423" fmla="*/ 2989 w 10000"/>
                  <a:gd name="connsiteY423" fmla="*/ 8685 h 10000"/>
                  <a:gd name="connsiteX424" fmla="*/ 3008 w 10000"/>
                  <a:gd name="connsiteY424" fmla="*/ 8685 h 10000"/>
                  <a:gd name="connsiteX425" fmla="*/ 3028 w 10000"/>
                  <a:gd name="connsiteY425" fmla="*/ 8695 h 10000"/>
                  <a:gd name="connsiteX426" fmla="*/ 3042 w 10000"/>
                  <a:gd name="connsiteY426" fmla="*/ 8695 h 10000"/>
                  <a:gd name="connsiteX427" fmla="*/ 3053 w 10000"/>
                  <a:gd name="connsiteY427" fmla="*/ 8676 h 10000"/>
                  <a:gd name="connsiteX428" fmla="*/ 3061 w 10000"/>
                  <a:gd name="connsiteY428" fmla="*/ 8666 h 10000"/>
                  <a:gd name="connsiteX429" fmla="*/ 3066 w 10000"/>
                  <a:gd name="connsiteY429" fmla="*/ 8656 h 10000"/>
                  <a:gd name="connsiteX430" fmla="*/ 3091 w 10000"/>
                  <a:gd name="connsiteY430" fmla="*/ 8659 h 10000"/>
                  <a:gd name="connsiteX431" fmla="*/ 3105 w 10000"/>
                  <a:gd name="connsiteY431" fmla="*/ 8659 h 10000"/>
                  <a:gd name="connsiteX432" fmla="*/ 3108 w 10000"/>
                  <a:gd name="connsiteY432" fmla="*/ 8650 h 10000"/>
                  <a:gd name="connsiteX433" fmla="*/ 3147 w 10000"/>
                  <a:gd name="connsiteY433" fmla="*/ 8588 h 10000"/>
                  <a:gd name="connsiteX434" fmla="*/ 3150 w 10000"/>
                  <a:gd name="connsiteY434" fmla="*/ 8598 h 10000"/>
                  <a:gd name="connsiteX435" fmla="*/ 3163 w 10000"/>
                  <a:gd name="connsiteY435" fmla="*/ 8601 h 10000"/>
                  <a:gd name="connsiteX436" fmla="*/ 3180 w 10000"/>
                  <a:gd name="connsiteY436" fmla="*/ 8608 h 10000"/>
                  <a:gd name="connsiteX437" fmla="*/ 3188 w 10000"/>
                  <a:gd name="connsiteY437" fmla="*/ 8611 h 10000"/>
                  <a:gd name="connsiteX438" fmla="*/ 3227 w 10000"/>
                  <a:gd name="connsiteY438" fmla="*/ 8620 h 10000"/>
                  <a:gd name="connsiteX439" fmla="*/ 3238 w 10000"/>
                  <a:gd name="connsiteY439" fmla="*/ 8617 h 10000"/>
                  <a:gd name="connsiteX440" fmla="*/ 3247 w 10000"/>
                  <a:gd name="connsiteY440" fmla="*/ 8601 h 10000"/>
                  <a:gd name="connsiteX441" fmla="*/ 3269 w 10000"/>
                  <a:gd name="connsiteY441" fmla="*/ 8611 h 10000"/>
                  <a:gd name="connsiteX442" fmla="*/ 3277 w 10000"/>
                  <a:gd name="connsiteY442" fmla="*/ 8617 h 10000"/>
                  <a:gd name="connsiteX443" fmla="*/ 3285 w 10000"/>
                  <a:gd name="connsiteY443" fmla="*/ 8611 h 10000"/>
                  <a:gd name="connsiteX444" fmla="*/ 3307 w 10000"/>
                  <a:gd name="connsiteY444" fmla="*/ 8611 h 10000"/>
                  <a:gd name="connsiteX445" fmla="*/ 3319 w 10000"/>
                  <a:gd name="connsiteY445" fmla="*/ 8617 h 10000"/>
                  <a:gd name="connsiteX446" fmla="*/ 3324 w 10000"/>
                  <a:gd name="connsiteY446" fmla="*/ 8617 h 10000"/>
                  <a:gd name="connsiteX447" fmla="*/ 3327 w 10000"/>
                  <a:gd name="connsiteY447" fmla="*/ 8620 h 10000"/>
                  <a:gd name="connsiteX448" fmla="*/ 3341 w 10000"/>
                  <a:gd name="connsiteY448" fmla="*/ 8620 h 10000"/>
                  <a:gd name="connsiteX449" fmla="*/ 3357 w 10000"/>
                  <a:gd name="connsiteY449" fmla="*/ 8620 h 10000"/>
                  <a:gd name="connsiteX450" fmla="*/ 3374 w 10000"/>
                  <a:gd name="connsiteY450" fmla="*/ 8620 h 10000"/>
                  <a:gd name="connsiteX451" fmla="*/ 3382 w 10000"/>
                  <a:gd name="connsiteY451" fmla="*/ 8620 h 10000"/>
                  <a:gd name="connsiteX452" fmla="*/ 3399 w 10000"/>
                  <a:gd name="connsiteY452" fmla="*/ 8611 h 10000"/>
                  <a:gd name="connsiteX453" fmla="*/ 3413 w 10000"/>
                  <a:gd name="connsiteY453" fmla="*/ 8601 h 10000"/>
                  <a:gd name="connsiteX454" fmla="*/ 3421 w 10000"/>
                  <a:gd name="connsiteY454" fmla="*/ 8588 h 10000"/>
                  <a:gd name="connsiteX455" fmla="*/ 3421 w 10000"/>
                  <a:gd name="connsiteY455" fmla="*/ 8572 h 10000"/>
                  <a:gd name="connsiteX456" fmla="*/ 3421 w 10000"/>
                  <a:gd name="connsiteY456" fmla="*/ 8552 h 10000"/>
                  <a:gd name="connsiteX457" fmla="*/ 3424 w 10000"/>
                  <a:gd name="connsiteY457" fmla="*/ 8533 h 10000"/>
                  <a:gd name="connsiteX458" fmla="*/ 3432 w 10000"/>
                  <a:gd name="connsiteY458" fmla="*/ 8523 h 10000"/>
                  <a:gd name="connsiteX459" fmla="*/ 3446 w 10000"/>
                  <a:gd name="connsiteY459" fmla="*/ 8523 h 10000"/>
                  <a:gd name="connsiteX460" fmla="*/ 3457 w 10000"/>
                  <a:gd name="connsiteY460" fmla="*/ 8523 h 10000"/>
                  <a:gd name="connsiteX461" fmla="*/ 3476 w 10000"/>
                  <a:gd name="connsiteY461" fmla="*/ 8533 h 10000"/>
                  <a:gd name="connsiteX462" fmla="*/ 3485 w 10000"/>
                  <a:gd name="connsiteY462" fmla="*/ 8536 h 10000"/>
                  <a:gd name="connsiteX463" fmla="*/ 3501 w 10000"/>
                  <a:gd name="connsiteY463" fmla="*/ 8527 h 10000"/>
                  <a:gd name="connsiteX464" fmla="*/ 3504 w 10000"/>
                  <a:gd name="connsiteY464" fmla="*/ 8514 h 10000"/>
                  <a:gd name="connsiteX465" fmla="*/ 3510 w 10000"/>
                  <a:gd name="connsiteY465" fmla="*/ 8497 h 10000"/>
                  <a:gd name="connsiteX466" fmla="*/ 3537 w 10000"/>
                  <a:gd name="connsiteY466" fmla="*/ 8484 h 10000"/>
                  <a:gd name="connsiteX467" fmla="*/ 3562 w 10000"/>
                  <a:gd name="connsiteY467" fmla="*/ 8488 h 10000"/>
                  <a:gd name="connsiteX468" fmla="*/ 3568 w 10000"/>
                  <a:gd name="connsiteY468" fmla="*/ 8484 h 10000"/>
                  <a:gd name="connsiteX469" fmla="*/ 3584 w 10000"/>
                  <a:gd name="connsiteY469" fmla="*/ 8494 h 10000"/>
                  <a:gd name="connsiteX470" fmla="*/ 3593 w 10000"/>
                  <a:gd name="connsiteY470" fmla="*/ 8507 h 10000"/>
                  <a:gd name="connsiteX471" fmla="*/ 3618 w 10000"/>
                  <a:gd name="connsiteY471" fmla="*/ 8497 h 10000"/>
                  <a:gd name="connsiteX472" fmla="*/ 3643 w 10000"/>
                  <a:gd name="connsiteY472" fmla="*/ 8475 h 10000"/>
                  <a:gd name="connsiteX473" fmla="*/ 3657 w 10000"/>
                  <a:gd name="connsiteY473" fmla="*/ 8478 h 10000"/>
                  <a:gd name="connsiteX474" fmla="*/ 3670 w 10000"/>
                  <a:gd name="connsiteY474" fmla="*/ 8475 h 10000"/>
                  <a:gd name="connsiteX475" fmla="*/ 3673 w 10000"/>
                  <a:gd name="connsiteY475" fmla="*/ 8468 h 10000"/>
                  <a:gd name="connsiteX476" fmla="*/ 3681 w 10000"/>
                  <a:gd name="connsiteY476" fmla="*/ 8468 h 10000"/>
                  <a:gd name="connsiteX477" fmla="*/ 3698 w 10000"/>
                  <a:gd name="connsiteY477" fmla="*/ 8478 h 10000"/>
                  <a:gd name="connsiteX478" fmla="*/ 3720 w 10000"/>
                  <a:gd name="connsiteY478" fmla="*/ 8497 h 10000"/>
                  <a:gd name="connsiteX479" fmla="*/ 3715 w 10000"/>
                  <a:gd name="connsiteY479" fmla="*/ 8504 h 10000"/>
                  <a:gd name="connsiteX480" fmla="*/ 3729 w 10000"/>
                  <a:gd name="connsiteY480" fmla="*/ 8514 h 10000"/>
                  <a:gd name="connsiteX481" fmla="*/ 3729 w 10000"/>
                  <a:gd name="connsiteY481" fmla="*/ 8517 h 10000"/>
                  <a:gd name="connsiteX482" fmla="*/ 3740 w 10000"/>
                  <a:gd name="connsiteY482" fmla="*/ 8527 h 10000"/>
                  <a:gd name="connsiteX483" fmla="*/ 3759 w 10000"/>
                  <a:gd name="connsiteY483" fmla="*/ 8517 h 10000"/>
                  <a:gd name="connsiteX484" fmla="*/ 3762 w 10000"/>
                  <a:gd name="connsiteY484" fmla="*/ 8504 h 10000"/>
                  <a:gd name="connsiteX485" fmla="*/ 3770 w 10000"/>
                  <a:gd name="connsiteY485" fmla="*/ 8488 h 10000"/>
                  <a:gd name="connsiteX486" fmla="*/ 3778 w 10000"/>
                  <a:gd name="connsiteY486" fmla="*/ 8484 h 10000"/>
                  <a:gd name="connsiteX487" fmla="*/ 3792 w 10000"/>
                  <a:gd name="connsiteY487" fmla="*/ 8475 h 10000"/>
                  <a:gd name="connsiteX488" fmla="*/ 3803 w 10000"/>
                  <a:gd name="connsiteY488" fmla="*/ 8478 h 10000"/>
                  <a:gd name="connsiteX489" fmla="*/ 3809 w 10000"/>
                  <a:gd name="connsiteY489" fmla="*/ 8475 h 10000"/>
                  <a:gd name="connsiteX490" fmla="*/ 3825 w 10000"/>
                  <a:gd name="connsiteY490" fmla="*/ 8465 h 10000"/>
                  <a:gd name="connsiteX491" fmla="*/ 3834 w 10000"/>
                  <a:gd name="connsiteY491" fmla="*/ 8468 h 10000"/>
                  <a:gd name="connsiteX492" fmla="*/ 3842 w 10000"/>
                  <a:gd name="connsiteY492" fmla="*/ 8478 h 10000"/>
                  <a:gd name="connsiteX493" fmla="*/ 3850 w 10000"/>
                  <a:gd name="connsiteY493" fmla="*/ 8478 h 10000"/>
                  <a:gd name="connsiteX494" fmla="*/ 3859 w 10000"/>
                  <a:gd name="connsiteY494" fmla="*/ 8484 h 10000"/>
                  <a:gd name="connsiteX495" fmla="*/ 3873 w 10000"/>
                  <a:gd name="connsiteY495" fmla="*/ 8494 h 10000"/>
                  <a:gd name="connsiteX496" fmla="*/ 3875 w 10000"/>
                  <a:gd name="connsiteY496" fmla="*/ 8507 h 10000"/>
                  <a:gd name="connsiteX497" fmla="*/ 3881 w 10000"/>
                  <a:gd name="connsiteY497" fmla="*/ 8527 h 10000"/>
                  <a:gd name="connsiteX498" fmla="*/ 3875 w 10000"/>
                  <a:gd name="connsiteY498" fmla="*/ 8546 h 10000"/>
                  <a:gd name="connsiteX499" fmla="*/ 3892 w 10000"/>
                  <a:gd name="connsiteY499" fmla="*/ 8546 h 10000"/>
                  <a:gd name="connsiteX500" fmla="*/ 3900 w 10000"/>
                  <a:gd name="connsiteY500" fmla="*/ 8543 h 10000"/>
                  <a:gd name="connsiteX501" fmla="*/ 3906 w 10000"/>
                  <a:gd name="connsiteY501" fmla="*/ 8543 h 10000"/>
                  <a:gd name="connsiteX502" fmla="*/ 3922 w 10000"/>
                  <a:gd name="connsiteY502" fmla="*/ 8552 h 10000"/>
                  <a:gd name="connsiteX503" fmla="*/ 3939 w 10000"/>
                  <a:gd name="connsiteY503" fmla="*/ 8559 h 10000"/>
                  <a:gd name="connsiteX504" fmla="*/ 3953 w 10000"/>
                  <a:gd name="connsiteY504" fmla="*/ 8572 h 10000"/>
                  <a:gd name="connsiteX505" fmla="*/ 3956 w 10000"/>
                  <a:gd name="connsiteY505" fmla="*/ 8588 h 10000"/>
                  <a:gd name="connsiteX506" fmla="*/ 3956 w 10000"/>
                  <a:gd name="connsiteY506" fmla="*/ 8608 h 10000"/>
                  <a:gd name="connsiteX507" fmla="*/ 3972 w 10000"/>
                  <a:gd name="connsiteY507" fmla="*/ 8608 h 10000"/>
                  <a:gd name="connsiteX508" fmla="*/ 3986 w 10000"/>
                  <a:gd name="connsiteY508" fmla="*/ 8608 h 10000"/>
                  <a:gd name="connsiteX509" fmla="*/ 3997 w 10000"/>
                  <a:gd name="connsiteY509" fmla="*/ 8608 h 10000"/>
                  <a:gd name="connsiteX510" fmla="*/ 4006 w 10000"/>
                  <a:gd name="connsiteY510" fmla="*/ 8608 h 10000"/>
                  <a:gd name="connsiteX511" fmla="*/ 4006 w 10000"/>
                  <a:gd name="connsiteY511" fmla="*/ 8611 h 10000"/>
                  <a:gd name="connsiteX512" fmla="*/ 4011 w 10000"/>
                  <a:gd name="connsiteY512" fmla="*/ 8611 h 10000"/>
                  <a:gd name="connsiteX513" fmla="*/ 4022 w 10000"/>
                  <a:gd name="connsiteY513" fmla="*/ 8620 h 10000"/>
                  <a:gd name="connsiteX514" fmla="*/ 4042 w 10000"/>
                  <a:gd name="connsiteY514" fmla="*/ 8620 h 10000"/>
                  <a:gd name="connsiteX515" fmla="*/ 4050 w 10000"/>
                  <a:gd name="connsiteY515" fmla="*/ 8617 h 10000"/>
                  <a:gd name="connsiteX516" fmla="*/ 4069 w 10000"/>
                  <a:gd name="connsiteY516" fmla="*/ 8620 h 10000"/>
                  <a:gd name="connsiteX517" fmla="*/ 4086 w 10000"/>
                  <a:gd name="connsiteY517" fmla="*/ 8630 h 10000"/>
                  <a:gd name="connsiteX518" fmla="*/ 4108 w 10000"/>
                  <a:gd name="connsiteY518" fmla="*/ 8627 h 10000"/>
                  <a:gd name="connsiteX519" fmla="*/ 4125 w 10000"/>
                  <a:gd name="connsiteY519" fmla="*/ 8620 h 10000"/>
                  <a:gd name="connsiteX520" fmla="*/ 4133 w 10000"/>
                  <a:gd name="connsiteY520" fmla="*/ 8611 h 10000"/>
                  <a:gd name="connsiteX521" fmla="*/ 4139 w 10000"/>
                  <a:gd name="connsiteY521" fmla="*/ 8608 h 10000"/>
                  <a:gd name="connsiteX522" fmla="*/ 4147 w 10000"/>
                  <a:gd name="connsiteY522" fmla="*/ 8601 h 10000"/>
                  <a:gd name="connsiteX523" fmla="*/ 4155 w 10000"/>
                  <a:gd name="connsiteY523" fmla="*/ 8591 h 10000"/>
                  <a:gd name="connsiteX524" fmla="*/ 4166 w 10000"/>
                  <a:gd name="connsiteY524" fmla="*/ 8582 h 10000"/>
                  <a:gd name="connsiteX525" fmla="*/ 4183 w 10000"/>
                  <a:gd name="connsiteY525" fmla="*/ 8569 h 10000"/>
                  <a:gd name="connsiteX526" fmla="*/ 4191 w 10000"/>
                  <a:gd name="connsiteY526" fmla="*/ 8562 h 10000"/>
                  <a:gd name="connsiteX527" fmla="*/ 4208 w 10000"/>
                  <a:gd name="connsiteY527" fmla="*/ 8552 h 10000"/>
                  <a:gd name="connsiteX528" fmla="*/ 4230 w 10000"/>
                  <a:gd name="connsiteY528" fmla="*/ 8552 h 10000"/>
                  <a:gd name="connsiteX529" fmla="*/ 4238 w 10000"/>
                  <a:gd name="connsiteY529" fmla="*/ 8559 h 10000"/>
                  <a:gd name="connsiteX530" fmla="*/ 4247 w 10000"/>
                  <a:gd name="connsiteY530" fmla="*/ 8572 h 10000"/>
                  <a:gd name="connsiteX531" fmla="*/ 4252 w 10000"/>
                  <a:gd name="connsiteY531" fmla="*/ 8578 h 10000"/>
                  <a:gd name="connsiteX532" fmla="*/ 4263 w 10000"/>
                  <a:gd name="connsiteY532" fmla="*/ 8582 h 10000"/>
                  <a:gd name="connsiteX533" fmla="*/ 4277 w 10000"/>
                  <a:gd name="connsiteY533" fmla="*/ 8572 h 10000"/>
                  <a:gd name="connsiteX534" fmla="*/ 4294 w 10000"/>
                  <a:gd name="connsiteY534" fmla="*/ 8559 h 10000"/>
                  <a:gd name="connsiteX535" fmla="*/ 4302 w 10000"/>
                  <a:gd name="connsiteY535" fmla="*/ 8546 h 10000"/>
                  <a:gd name="connsiteX536" fmla="*/ 4310 w 10000"/>
                  <a:gd name="connsiteY536" fmla="*/ 8543 h 10000"/>
                  <a:gd name="connsiteX537" fmla="*/ 4313 w 10000"/>
                  <a:gd name="connsiteY537" fmla="*/ 8543 h 10000"/>
                  <a:gd name="connsiteX538" fmla="*/ 4332 w 10000"/>
                  <a:gd name="connsiteY538" fmla="*/ 8546 h 10000"/>
                  <a:gd name="connsiteX539" fmla="*/ 4335 w 10000"/>
                  <a:gd name="connsiteY539" fmla="*/ 8559 h 10000"/>
                  <a:gd name="connsiteX540" fmla="*/ 4349 w 10000"/>
                  <a:gd name="connsiteY540" fmla="*/ 8588 h 10000"/>
                  <a:gd name="connsiteX541" fmla="*/ 4360 w 10000"/>
                  <a:gd name="connsiteY541" fmla="*/ 8591 h 10000"/>
                  <a:gd name="connsiteX542" fmla="*/ 4366 w 10000"/>
                  <a:gd name="connsiteY542" fmla="*/ 8591 h 10000"/>
                  <a:gd name="connsiteX543" fmla="*/ 4382 w 10000"/>
                  <a:gd name="connsiteY543" fmla="*/ 8598 h 10000"/>
                  <a:gd name="connsiteX544" fmla="*/ 4385 w 10000"/>
                  <a:gd name="connsiteY544" fmla="*/ 8598 h 10000"/>
                  <a:gd name="connsiteX545" fmla="*/ 4402 w 10000"/>
                  <a:gd name="connsiteY545" fmla="*/ 8598 h 10000"/>
                  <a:gd name="connsiteX546" fmla="*/ 4421 w 10000"/>
                  <a:gd name="connsiteY546" fmla="*/ 8591 h 10000"/>
                  <a:gd name="connsiteX547" fmla="*/ 4440 w 10000"/>
                  <a:gd name="connsiteY547" fmla="*/ 8591 h 10000"/>
                  <a:gd name="connsiteX548" fmla="*/ 4449 w 10000"/>
                  <a:gd name="connsiteY548" fmla="*/ 8598 h 10000"/>
                  <a:gd name="connsiteX549" fmla="*/ 4454 w 10000"/>
                  <a:gd name="connsiteY549" fmla="*/ 8617 h 10000"/>
                  <a:gd name="connsiteX550" fmla="*/ 4463 w 10000"/>
                  <a:gd name="connsiteY550" fmla="*/ 8608 h 10000"/>
                  <a:gd name="connsiteX551" fmla="*/ 4474 w 10000"/>
                  <a:gd name="connsiteY551" fmla="*/ 8608 h 10000"/>
                  <a:gd name="connsiteX552" fmla="*/ 4490 w 10000"/>
                  <a:gd name="connsiteY552" fmla="*/ 8617 h 10000"/>
                  <a:gd name="connsiteX553" fmla="*/ 4504 w 10000"/>
                  <a:gd name="connsiteY553" fmla="*/ 8617 h 10000"/>
                  <a:gd name="connsiteX554" fmla="*/ 4518 w 10000"/>
                  <a:gd name="connsiteY554" fmla="*/ 8617 h 10000"/>
                  <a:gd name="connsiteX555" fmla="*/ 4535 w 10000"/>
                  <a:gd name="connsiteY555" fmla="*/ 8611 h 10000"/>
                  <a:gd name="connsiteX556" fmla="*/ 4546 w 10000"/>
                  <a:gd name="connsiteY556" fmla="*/ 8611 h 10000"/>
                  <a:gd name="connsiteX557" fmla="*/ 4562 w 10000"/>
                  <a:gd name="connsiteY557" fmla="*/ 8611 h 10000"/>
                  <a:gd name="connsiteX558" fmla="*/ 4571 w 10000"/>
                  <a:gd name="connsiteY558" fmla="*/ 8611 h 10000"/>
                  <a:gd name="connsiteX559" fmla="*/ 4579 w 10000"/>
                  <a:gd name="connsiteY559" fmla="*/ 8608 h 10000"/>
                  <a:gd name="connsiteX560" fmla="*/ 4584 w 10000"/>
                  <a:gd name="connsiteY560" fmla="*/ 8608 h 10000"/>
                  <a:gd name="connsiteX561" fmla="*/ 4601 w 10000"/>
                  <a:gd name="connsiteY561" fmla="*/ 8617 h 10000"/>
                  <a:gd name="connsiteX562" fmla="*/ 4609 w 10000"/>
                  <a:gd name="connsiteY562" fmla="*/ 8627 h 10000"/>
                  <a:gd name="connsiteX563" fmla="*/ 4618 w 10000"/>
                  <a:gd name="connsiteY563" fmla="*/ 8637 h 10000"/>
                  <a:gd name="connsiteX564" fmla="*/ 4618 w 10000"/>
                  <a:gd name="connsiteY564" fmla="*/ 8646 h 10000"/>
                  <a:gd name="connsiteX565" fmla="*/ 4634 w 10000"/>
                  <a:gd name="connsiteY565" fmla="*/ 8656 h 10000"/>
                  <a:gd name="connsiteX566" fmla="*/ 4640 w 10000"/>
                  <a:gd name="connsiteY566" fmla="*/ 8659 h 10000"/>
                  <a:gd name="connsiteX567" fmla="*/ 4651 w 10000"/>
                  <a:gd name="connsiteY567" fmla="*/ 8666 h 10000"/>
                  <a:gd name="connsiteX568" fmla="*/ 4657 w 10000"/>
                  <a:gd name="connsiteY568" fmla="*/ 8659 h 10000"/>
                  <a:gd name="connsiteX569" fmla="*/ 4668 w 10000"/>
                  <a:gd name="connsiteY569" fmla="*/ 8650 h 10000"/>
                  <a:gd name="connsiteX570" fmla="*/ 4676 w 10000"/>
                  <a:gd name="connsiteY570" fmla="*/ 8650 h 10000"/>
                  <a:gd name="connsiteX571" fmla="*/ 4690 w 10000"/>
                  <a:gd name="connsiteY571" fmla="*/ 8650 h 10000"/>
                  <a:gd name="connsiteX572" fmla="*/ 4698 w 10000"/>
                  <a:gd name="connsiteY572" fmla="*/ 8650 h 10000"/>
                  <a:gd name="connsiteX573" fmla="*/ 4704 w 10000"/>
                  <a:gd name="connsiteY573" fmla="*/ 8650 h 10000"/>
                  <a:gd name="connsiteX574" fmla="*/ 4706 w 10000"/>
                  <a:gd name="connsiteY574" fmla="*/ 8659 h 10000"/>
                  <a:gd name="connsiteX575" fmla="*/ 4706 w 10000"/>
                  <a:gd name="connsiteY575" fmla="*/ 8666 h 10000"/>
                  <a:gd name="connsiteX576" fmla="*/ 4723 w 10000"/>
                  <a:gd name="connsiteY576" fmla="*/ 8682 h 10000"/>
                  <a:gd name="connsiteX577" fmla="*/ 4737 w 10000"/>
                  <a:gd name="connsiteY577" fmla="*/ 8682 h 10000"/>
                  <a:gd name="connsiteX578" fmla="*/ 4745 w 10000"/>
                  <a:gd name="connsiteY578" fmla="*/ 8676 h 10000"/>
                  <a:gd name="connsiteX579" fmla="*/ 4756 w 10000"/>
                  <a:gd name="connsiteY579" fmla="*/ 8666 h 10000"/>
                  <a:gd name="connsiteX580" fmla="*/ 4765 w 10000"/>
                  <a:gd name="connsiteY580" fmla="*/ 8666 h 10000"/>
                  <a:gd name="connsiteX581" fmla="*/ 4765 w 10000"/>
                  <a:gd name="connsiteY581" fmla="*/ 8682 h 10000"/>
                  <a:gd name="connsiteX582" fmla="*/ 4770 w 10000"/>
                  <a:gd name="connsiteY582" fmla="*/ 8701 h 10000"/>
                  <a:gd name="connsiteX583" fmla="*/ 4778 w 10000"/>
                  <a:gd name="connsiteY583" fmla="*/ 8705 h 10000"/>
                  <a:gd name="connsiteX584" fmla="*/ 4795 w 10000"/>
                  <a:gd name="connsiteY584" fmla="*/ 8714 h 10000"/>
                  <a:gd name="connsiteX585" fmla="*/ 4812 w 10000"/>
                  <a:gd name="connsiteY585" fmla="*/ 8714 h 10000"/>
                  <a:gd name="connsiteX586" fmla="*/ 4825 w 10000"/>
                  <a:gd name="connsiteY586" fmla="*/ 8705 h 10000"/>
                  <a:gd name="connsiteX587" fmla="*/ 4825 w 10000"/>
                  <a:gd name="connsiteY587" fmla="*/ 8701 h 10000"/>
                  <a:gd name="connsiteX588" fmla="*/ 4828 w 10000"/>
                  <a:gd name="connsiteY588" fmla="*/ 8701 h 10000"/>
                  <a:gd name="connsiteX589" fmla="*/ 4837 w 10000"/>
                  <a:gd name="connsiteY589" fmla="*/ 8692 h 10000"/>
                  <a:gd name="connsiteX590" fmla="*/ 4842 w 10000"/>
                  <a:gd name="connsiteY590" fmla="*/ 8685 h 10000"/>
                  <a:gd name="connsiteX591" fmla="*/ 4859 w 10000"/>
                  <a:gd name="connsiteY591" fmla="*/ 8692 h 10000"/>
                  <a:gd name="connsiteX592" fmla="*/ 4870 w 10000"/>
                  <a:gd name="connsiteY592" fmla="*/ 8701 h 10000"/>
                  <a:gd name="connsiteX593" fmla="*/ 4878 w 10000"/>
                  <a:gd name="connsiteY593" fmla="*/ 8714 h 10000"/>
                  <a:gd name="connsiteX594" fmla="*/ 4892 w 10000"/>
                  <a:gd name="connsiteY594" fmla="*/ 8724 h 10000"/>
                  <a:gd name="connsiteX595" fmla="*/ 4900 w 10000"/>
                  <a:gd name="connsiteY595" fmla="*/ 8724 h 10000"/>
                  <a:gd name="connsiteX596" fmla="*/ 4906 w 10000"/>
                  <a:gd name="connsiteY596" fmla="*/ 8705 h 10000"/>
                  <a:gd name="connsiteX597" fmla="*/ 4925 w 10000"/>
                  <a:gd name="connsiteY597" fmla="*/ 8724 h 10000"/>
                  <a:gd name="connsiteX598" fmla="*/ 4939 w 10000"/>
                  <a:gd name="connsiteY598" fmla="*/ 8701 h 10000"/>
                  <a:gd name="connsiteX599" fmla="*/ 4950 w 10000"/>
                  <a:gd name="connsiteY599" fmla="*/ 8695 h 10000"/>
                  <a:gd name="connsiteX600" fmla="*/ 4956 w 10000"/>
                  <a:gd name="connsiteY600" fmla="*/ 8692 h 10000"/>
                  <a:gd name="connsiteX601" fmla="*/ 4986 w 10000"/>
                  <a:gd name="connsiteY601" fmla="*/ 8705 h 10000"/>
                  <a:gd name="connsiteX602" fmla="*/ 5003 w 10000"/>
                  <a:gd name="connsiteY602" fmla="*/ 8701 h 10000"/>
                  <a:gd name="connsiteX603" fmla="*/ 5011 w 10000"/>
                  <a:gd name="connsiteY603" fmla="*/ 8692 h 10000"/>
                  <a:gd name="connsiteX604" fmla="*/ 5028 w 10000"/>
                  <a:gd name="connsiteY604" fmla="*/ 8682 h 10000"/>
                  <a:gd name="connsiteX605" fmla="*/ 5030 w 10000"/>
                  <a:gd name="connsiteY605" fmla="*/ 8659 h 10000"/>
                  <a:gd name="connsiteX606" fmla="*/ 5039 w 10000"/>
                  <a:gd name="connsiteY606" fmla="*/ 8656 h 10000"/>
                  <a:gd name="connsiteX607" fmla="*/ 5053 w 10000"/>
                  <a:gd name="connsiteY607" fmla="*/ 8669 h 10000"/>
                  <a:gd name="connsiteX608" fmla="*/ 5061 w 10000"/>
                  <a:gd name="connsiteY608" fmla="*/ 8669 h 10000"/>
                  <a:gd name="connsiteX609" fmla="*/ 5061 w 10000"/>
                  <a:gd name="connsiteY609" fmla="*/ 8676 h 10000"/>
                  <a:gd name="connsiteX610" fmla="*/ 5069 w 10000"/>
                  <a:gd name="connsiteY610" fmla="*/ 8669 h 10000"/>
                  <a:gd name="connsiteX611" fmla="*/ 5083 w 10000"/>
                  <a:gd name="connsiteY611" fmla="*/ 8669 h 10000"/>
                  <a:gd name="connsiteX612" fmla="*/ 5100 w 10000"/>
                  <a:gd name="connsiteY612" fmla="*/ 8669 h 10000"/>
                  <a:gd name="connsiteX613" fmla="*/ 5119 w 10000"/>
                  <a:gd name="connsiteY613" fmla="*/ 8682 h 10000"/>
                  <a:gd name="connsiteX614" fmla="*/ 5136 w 10000"/>
                  <a:gd name="connsiteY614" fmla="*/ 8692 h 10000"/>
                  <a:gd name="connsiteX615" fmla="*/ 5161 w 10000"/>
                  <a:gd name="connsiteY615" fmla="*/ 8701 h 10000"/>
                  <a:gd name="connsiteX616" fmla="*/ 5183 w 10000"/>
                  <a:gd name="connsiteY616" fmla="*/ 8701 h 10000"/>
                  <a:gd name="connsiteX617" fmla="*/ 5199 w 10000"/>
                  <a:gd name="connsiteY617" fmla="*/ 8701 h 10000"/>
                  <a:gd name="connsiteX618" fmla="*/ 5213 w 10000"/>
                  <a:gd name="connsiteY618" fmla="*/ 8705 h 10000"/>
                  <a:gd name="connsiteX619" fmla="*/ 5224 w 10000"/>
                  <a:gd name="connsiteY619" fmla="*/ 8701 h 10000"/>
                  <a:gd name="connsiteX620" fmla="*/ 5230 w 10000"/>
                  <a:gd name="connsiteY620" fmla="*/ 8701 h 10000"/>
                  <a:gd name="connsiteX621" fmla="*/ 5241 w 10000"/>
                  <a:gd name="connsiteY621" fmla="*/ 8676 h 10000"/>
                  <a:gd name="connsiteX622" fmla="*/ 5247 w 10000"/>
                  <a:gd name="connsiteY622" fmla="*/ 8666 h 10000"/>
                  <a:gd name="connsiteX623" fmla="*/ 5249 w 10000"/>
                  <a:gd name="connsiteY623" fmla="*/ 8646 h 10000"/>
                  <a:gd name="connsiteX624" fmla="*/ 5249 w 10000"/>
                  <a:gd name="connsiteY624" fmla="*/ 8650 h 10000"/>
                  <a:gd name="connsiteX625" fmla="*/ 5255 w 10000"/>
                  <a:gd name="connsiteY625" fmla="*/ 8646 h 10000"/>
                  <a:gd name="connsiteX626" fmla="*/ 5271 w 10000"/>
                  <a:gd name="connsiteY626" fmla="*/ 8650 h 10000"/>
                  <a:gd name="connsiteX627" fmla="*/ 5288 w 10000"/>
                  <a:gd name="connsiteY627" fmla="*/ 8666 h 10000"/>
                  <a:gd name="connsiteX628" fmla="*/ 5296 w 10000"/>
                  <a:gd name="connsiteY628" fmla="*/ 8666 h 10000"/>
                  <a:gd name="connsiteX629" fmla="*/ 5310 w 10000"/>
                  <a:gd name="connsiteY629" fmla="*/ 8656 h 10000"/>
                  <a:gd name="connsiteX630" fmla="*/ 5321 w 10000"/>
                  <a:gd name="connsiteY630" fmla="*/ 8650 h 10000"/>
                  <a:gd name="connsiteX631" fmla="*/ 5338 w 10000"/>
                  <a:gd name="connsiteY631" fmla="*/ 8650 h 10000"/>
                  <a:gd name="connsiteX632" fmla="*/ 5360 w 10000"/>
                  <a:gd name="connsiteY632" fmla="*/ 8640 h 10000"/>
                  <a:gd name="connsiteX633" fmla="*/ 5366 w 10000"/>
                  <a:gd name="connsiteY633" fmla="*/ 8637 h 10000"/>
                  <a:gd name="connsiteX634" fmla="*/ 5368 w 10000"/>
                  <a:gd name="connsiteY634" fmla="*/ 8637 h 10000"/>
                  <a:gd name="connsiteX635" fmla="*/ 5382 w 10000"/>
                  <a:gd name="connsiteY635" fmla="*/ 8630 h 10000"/>
                  <a:gd name="connsiteX636" fmla="*/ 5391 w 10000"/>
                  <a:gd name="connsiteY636" fmla="*/ 8630 h 10000"/>
                  <a:gd name="connsiteX637" fmla="*/ 5402 w 10000"/>
                  <a:gd name="connsiteY637" fmla="*/ 8637 h 10000"/>
                  <a:gd name="connsiteX638" fmla="*/ 5418 w 10000"/>
                  <a:gd name="connsiteY638" fmla="*/ 8656 h 10000"/>
                  <a:gd name="connsiteX639" fmla="*/ 5432 w 10000"/>
                  <a:gd name="connsiteY639" fmla="*/ 8666 h 10000"/>
                  <a:gd name="connsiteX640" fmla="*/ 5443 w 10000"/>
                  <a:gd name="connsiteY640" fmla="*/ 8682 h 10000"/>
                  <a:gd name="connsiteX641" fmla="*/ 5457 w 10000"/>
                  <a:gd name="connsiteY641" fmla="*/ 8692 h 10000"/>
                  <a:gd name="connsiteX642" fmla="*/ 5471 w 10000"/>
                  <a:gd name="connsiteY642" fmla="*/ 8705 h 10000"/>
                  <a:gd name="connsiteX643" fmla="*/ 5488 w 10000"/>
                  <a:gd name="connsiteY643" fmla="*/ 8711 h 10000"/>
                  <a:gd name="connsiteX644" fmla="*/ 5490 w 10000"/>
                  <a:gd name="connsiteY644" fmla="*/ 8721 h 10000"/>
                  <a:gd name="connsiteX645" fmla="*/ 5512 w 10000"/>
                  <a:gd name="connsiteY645" fmla="*/ 8724 h 10000"/>
                  <a:gd name="connsiteX646" fmla="*/ 5521 w 10000"/>
                  <a:gd name="connsiteY646" fmla="*/ 8714 h 10000"/>
                  <a:gd name="connsiteX647" fmla="*/ 5524 w 10000"/>
                  <a:gd name="connsiteY647" fmla="*/ 8714 h 10000"/>
                  <a:gd name="connsiteX648" fmla="*/ 5532 w 10000"/>
                  <a:gd name="connsiteY648" fmla="*/ 8721 h 10000"/>
                  <a:gd name="connsiteX649" fmla="*/ 5540 w 10000"/>
                  <a:gd name="connsiteY649" fmla="*/ 8724 h 10000"/>
                  <a:gd name="connsiteX650" fmla="*/ 5562 w 10000"/>
                  <a:gd name="connsiteY650" fmla="*/ 8750 h 10000"/>
                  <a:gd name="connsiteX651" fmla="*/ 5562 w 10000"/>
                  <a:gd name="connsiteY651" fmla="*/ 8760 h 10000"/>
                  <a:gd name="connsiteX652" fmla="*/ 5571 w 10000"/>
                  <a:gd name="connsiteY652" fmla="*/ 8782 h 10000"/>
                  <a:gd name="connsiteX653" fmla="*/ 5579 w 10000"/>
                  <a:gd name="connsiteY653" fmla="*/ 8789 h 10000"/>
                  <a:gd name="connsiteX654" fmla="*/ 5593 w 10000"/>
                  <a:gd name="connsiteY654" fmla="*/ 8789 h 10000"/>
                  <a:gd name="connsiteX655" fmla="*/ 5596 w 10000"/>
                  <a:gd name="connsiteY655" fmla="*/ 8789 h 10000"/>
                  <a:gd name="connsiteX656" fmla="*/ 5626 w 10000"/>
                  <a:gd name="connsiteY656" fmla="*/ 8782 h 10000"/>
                  <a:gd name="connsiteX657" fmla="*/ 5629 w 10000"/>
                  <a:gd name="connsiteY657" fmla="*/ 8782 h 10000"/>
                  <a:gd name="connsiteX658" fmla="*/ 5637 w 10000"/>
                  <a:gd name="connsiteY658" fmla="*/ 8779 h 10000"/>
                  <a:gd name="connsiteX659" fmla="*/ 5648 w 10000"/>
                  <a:gd name="connsiteY659" fmla="*/ 8789 h 10000"/>
                  <a:gd name="connsiteX660" fmla="*/ 5665 w 10000"/>
                  <a:gd name="connsiteY660" fmla="*/ 8795 h 10000"/>
                  <a:gd name="connsiteX661" fmla="*/ 5676 w 10000"/>
                  <a:gd name="connsiteY661" fmla="*/ 8789 h 10000"/>
                  <a:gd name="connsiteX662" fmla="*/ 5684 w 10000"/>
                  <a:gd name="connsiteY662" fmla="*/ 8782 h 10000"/>
                  <a:gd name="connsiteX663" fmla="*/ 5693 w 10000"/>
                  <a:gd name="connsiteY663" fmla="*/ 8789 h 10000"/>
                  <a:gd name="connsiteX664" fmla="*/ 5715 w 10000"/>
                  <a:gd name="connsiteY664" fmla="*/ 8808 h 10000"/>
                  <a:gd name="connsiteX665" fmla="*/ 5731 w 10000"/>
                  <a:gd name="connsiteY665" fmla="*/ 8808 h 10000"/>
                  <a:gd name="connsiteX666" fmla="*/ 5740 w 10000"/>
                  <a:gd name="connsiteY666" fmla="*/ 8808 h 10000"/>
                  <a:gd name="connsiteX667" fmla="*/ 5765 w 10000"/>
                  <a:gd name="connsiteY667" fmla="*/ 8818 h 10000"/>
                  <a:gd name="connsiteX668" fmla="*/ 5781 w 10000"/>
                  <a:gd name="connsiteY668" fmla="*/ 8824 h 10000"/>
                  <a:gd name="connsiteX669" fmla="*/ 5798 w 10000"/>
                  <a:gd name="connsiteY669" fmla="*/ 8834 h 10000"/>
                  <a:gd name="connsiteX670" fmla="*/ 5814 w 10000"/>
                  <a:gd name="connsiteY670" fmla="*/ 8837 h 10000"/>
                  <a:gd name="connsiteX671" fmla="*/ 5831 w 10000"/>
                  <a:gd name="connsiteY671" fmla="*/ 8844 h 10000"/>
                  <a:gd name="connsiteX672" fmla="*/ 5842 w 10000"/>
                  <a:gd name="connsiteY672" fmla="*/ 8847 h 10000"/>
                  <a:gd name="connsiteX673" fmla="*/ 5859 w 10000"/>
                  <a:gd name="connsiteY673" fmla="*/ 8857 h 10000"/>
                  <a:gd name="connsiteX674" fmla="*/ 5870 w 10000"/>
                  <a:gd name="connsiteY674" fmla="*/ 8867 h 10000"/>
                  <a:gd name="connsiteX675" fmla="*/ 5878 w 10000"/>
                  <a:gd name="connsiteY675" fmla="*/ 8873 h 10000"/>
                  <a:gd name="connsiteX676" fmla="*/ 5895 w 10000"/>
                  <a:gd name="connsiteY676" fmla="*/ 8873 h 10000"/>
                  <a:gd name="connsiteX677" fmla="*/ 5911 w 10000"/>
                  <a:gd name="connsiteY677" fmla="*/ 8873 h 10000"/>
                  <a:gd name="connsiteX678" fmla="*/ 5931 w 10000"/>
                  <a:gd name="connsiteY678" fmla="*/ 8873 h 10000"/>
                  <a:gd name="connsiteX679" fmla="*/ 5950 w 10000"/>
                  <a:gd name="connsiteY679" fmla="*/ 8867 h 10000"/>
                  <a:gd name="connsiteX680" fmla="*/ 5967 w 10000"/>
                  <a:gd name="connsiteY680" fmla="*/ 8867 h 10000"/>
                  <a:gd name="connsiteX681" fmla="*/ 5975 w 10000"/>
                  <a:gd name="connsiteY681" fmla="*/ 8873 h 10000"/>
                  <a:gd name="connsiteX682" fmla="*/ 6000 w 10000"/>
                  <a:gd name="connsiteY682" fmla="*/ 8883 h 10000"/>
                  <a:gd name="connsiteX683" fmla="*/ 5997 w 10000"/>
                  <a:gd name="connsiteY683" fmla="*/ 8886 h 10000"/>
                  <a:gd name="connsiteX684" fmla="*/ 5997 w 10000"/>
                  <a:gd name="connsiteY684" fmla="*/ 8896 h 10000"/>
                  <a:gd name="connsiteX685" fmla="*/ 6014 w 10000"/>
                  <a:gd name="connsiteY685" fmla="*/ 8892 h 10000"/>
                  <a:gd name="connsiteX686" fmla="*/ 6028 w 10000"/>
                  <a:gd name="connsiteY686" fmla="*/ 8892 h 10000"/>
                  <a:gd name="connsiteX687" fmla="*/ 6053 w 10000"/>
                  <a:gd name="connsiteY687" fmla="*/ 8886 h 10000"/>
                  <a:gd name="connsiteX688" fmla="*/ 6072 w 10000"/>
                  <a:gd name="connsiteY688" fmla="*/ 8876 h 10000"/>
                  <a:gd name="connsiteX689" fmla="*/ 6089 w 10000"/>
                  <a:gd name="connsiteY689" fmla="*/ 8867 h 10000"/>
                  <a:gd name="connsiteX690" fmla="*/ 6111 w 10000"/>
                  <a:gd name="connsiteY690" fmla="*/ 8857 h 10000"/>
                  <a:gd name="connsiteX691" fmla="*/ 6127 w 10000"/>
                  <a:gd name="connsiteY691" fmla="*/ 8847 h 10000"/>
                  <a:gd name="connsiteX692" fmla="*/ 6152 w 10000"/>
                  <a:gd name="connsiteY692" fmla="*/ 8834 h 10000"/>
                  <a:gd name="connsiteX693" fmla="*/ 6183 w 10000"/>
                  <a:gd name="connsiteY693" fmla="*/ 8828 h 10000"/>
                  <a:gd name="connsiteX694" fmla="*/ 6175 w 10000"/>
                  <a:gd name="connsiteY694" fmla="*/ 8844 h 10000"/>
                  <a:gd name="connsiteX695" fmla="*/ 6169 w 10000"/>
                  <a:gd name="connsiteY695" fmla="*/ 8863 h 10000"/>
                  <a:gd name="connsiteX696" fmla="*/ 6158 w 10000"/>
                  <a:gd name="connsiteY696" fmla="*/ 8886 h 10000"/>
                  <a:gd name="connsiteX697" fmla="*/ 6152 w 10000"/>
                  <a:gd name="connsiteY697" fmla="*/ 8896 h 10000"/>
                  <a:gd name="connsiteX698" fmla="*/ 6150 w 10000"/>
                  <a:gd name="connsiteY698" fmla="*/ 8909 h 10000"/>
                  <a:gd name="connsiteX699" fmla="*/ 6152 w 10000"/>
                  <a:gd name="connsiteY699" fmla="*/ 8938 h 10000"/>
                  <a:gd name="connsiteX700" fmla="*/ 6158 w 10000"/>
                  <a:gd name="connsiteY700" fmla="*/ 8957 h 10000"/>
                  <a:gd name="connsiteX701" fmla="*/ 6161 w 10000"/>
                  <a:gd name="connsiteY701" fmla="*/ 8980 h 10000"/>
                  <a:gd name="connsiteX702" fmla="*/ 6166 w 10000"/>
                  <a:gd name="connsiteY702" fmla="*/ 8999 h 10000"/>
                  <a:gd name="connsiteX703" fmla="*/ 6175 w 10000"/>
                  <a:gd name="connsiteY703" fmla="*/ 9032 h 10000"/>
                  <a:gd name="connsiteX704" fmla="*/ 6183 w 10000"/>
                  <a:gd name="connsiteY704" fmla="*/ 9051 h 10000"/>
                  <a:gd name="connsiteX705" fmla="*/ 6191 w 10000"/>
                  <a:gd name="connsiteY705" fmla="*/ 9064 h 10000"/>
                  <a:gd name="connsiteX706" fmla="*/ 6194 w 10000"/>
                  <a:gd name="connsiteY706" fmla="*/ 9084 h 10000"/>
                  <a:gd name="connsiteX707" fmla="*/ 6208 w 10000"/>
                  <a:gd name="connsiteY707" fmla="*/ 9103 h 10000"/>
                  <a:gd name="connsiteX708" fmla="*/ 6208 w 10000"/>
                  <a:gd name="connsiteY708" fmla="*/ 9113 h 10000"/>
                  <a:gd name="connsiteX709" fmla="*/ 6216 w 10000"/>
                  <a:gd name="connsiteY709" fmla="*/ 9129 h 10000"/>
                  <a:gd name="connsiteX710" fmla="*/ 6230 w 10000"/>
                  <a:gd name="connsiteY710" fmla="*/ 9148 h 10000"/>
                  <a:gd name="connsiteX711" fmla="*/ 6241 w 10000"/>
                  <a:gd name="connsiteY711" fmla="*/ 9165 h 10000"/>
                  <a:gd name="connsiteX712" fmla="*/ 6249 w 10000"/>
                  <a:gd name="connsiteY712" fmla="*/ 9168 h 10000"/>
                  <a:gd name="connsiteX713" fmla="*/ 6266 w 10000"/>
                  <a:gd name="connsiteY713" fmla="*/ 9184 h 10000"/>
                  <a:gd name="connsiteX714" fmla="*/ 6280 w 10000"/>
                  <a:gd name="connsiteY714" fmla="*/ 9184 h 10000"/>
                  <a:gd name="connsiteX715" fmla="*/ 6288 w 10000"/>
                  <a:gd name="connsiteY715" fmla="*/ 9177 h 10000"/>
                  <a:gd name="connsiteX716" fmla="*/ 6299 w 10000"/>
                  <a:gd name="connsiteY716" fmla="*/ 9187 h 10000"/>
                  <a:gd name="connsiteX717" fmla="*/ 6305 w 10000"/>
                  <a:gd name="connsiteY717" fmla="*/ 9197 h 10000"/>
                  <a:gd name="connsiteX718" fmla="*/ 6310 w 10000"/>
                  <a:gd name="connsiteY718" fmla="*/ 9197 h 10000"/>
                  <a:gd name="connsiteX719" fmla="*/ 6321 w 10000"/>
                  <a:gd name="connsiteY719" fmla="*/ 9213 h 10000"/>
                  <a:gd name="connsiteX720" fmla="*/ 6335 w 10000"/>
                  <a:gd name="connsiteY720" fmla="*/ 9223 h 10000"/>
                  <a:gd name="connsiteX721" fmla="*/ 6338 w 10000"/>
                  <a:gd name="connsiteY721" fmla="*/ 9223 h 10000"/>
                  <a:gd name="connsiteX722" fmla="*/ 6355 w 10000"/>
                  <a:gd name="connsiteY722" fmla="*/ 9226 h 10000"/>
                  <a:gd name="connsiteX723" fmla="*/ 6363 w 10000"/>
                  <a:gd name="connsiteY723" fmla="*/ 9236 h 10000"/>
                  <a:gd name="connsiteX724" fmla="*/ 6380 w 10000"/>
                  <a:gd name="connsiteY724" fmla="*/ 9258 h 10000"/>
                  <a:gd name="connsiteX725" fmla="*/ 6393 w 10000"/>
                  <a:gd name="connsiteY725" fmla="*/ 9278 h 10000"/>
                  <a:gd name="connsiteX726" fmla="*/ 6396 w 10000"/>
                  <a:gd name="connsiteY726" fmla="*/ 9288 h 10000"/>
                  <a:gd name="connsiteX727" fmla="*/ 6407 w 10000"/>
                  <a:gd name="connsiteY727" fmla="*/ 9297 h 10000"/>
                  <a:gd name="connsiteX728" fmla="*/ 6410 w 10000"/>
                  <a:gd name="connsiteY728" fmla="*/ 9307 h 10000"/>
                  <a:gd name="connsiteX729" fmla="*/ 6416 w 10000"/>
                  <a:gd name="connsiteY729" fmla="*/ 9317 h 10000"/>
                  <a:gd name="connsiteX730" fmla="*/ 6424 w 10000"/>
                  <a:gd name="connsiteY730" fmla="*/ 9326 h 10000"/>
                  <a:gd name="connsiteX731" fmla="*/ 6435 w 10000"/>
                  <a:gd name="connsiteY731" fmla="*/ 9336 h 10000"/>
                  <a:gd name="connsiteX732" fmla="*/ 6443 w 10000"/>
                  <a:gd name="connsiteY732" fmla="*/ 9346 h 10000"/>
                  <a:gd name="connsiteX733" fmla="*/ 6449 w 10000"/>
                  <a:gd name="connsiteY733" fmla="*/ 9362 h 10000"/>
                  <a:gd name="connsiteX734" fmla="*/ 6452 w 10000"/>
                  <a:gd name="connsiteY734" fmla="*/ 9372 h 10000"/>
                  <a:gd name="connsiteX735" fmla="*/ 6449 w 10000"/>
                  <a:gd name="connsiteY735" fmla="*/ 9381 h 10000"/>
                  <a:gd name="connsiteX736" fmla="*/ 6465 w 10000"/>
                  <a:gd name="connsiteY736" fmla="*/ 9394 h 10000"/>
                  <a:gd name="connsiteX737" fmla="*/ 6468 w 10000"/>
                  <a:gd name="connsiteY737" fmla="*/ 9420 h 10000"/>
                  <a:gd name="connsiteX738" fmla="*/ 6493 w 10000"/>
                  <a:gd name="connsiteY738" fmla="*/ 9430 h 10000"/>
                  <a:gd name="connsiteX739" fmla="*/ 6507 w 10000"/>
                  <a:gd name="connsiteY739" fmla="*/ 9440 h 10000"/>
                  <a:gd name="connsiteX740" fmla="*/ 6524 w 10000"/>
                  <a:gd name="connsiteY740" fmla="*/ 9459 h 10000"/>
                  <a:gd name="connsiteX741" fmla="*/ 6532 w 10000"/>
                  <a:gd name="connsiteY741" fmla="*/ 9485 h 10000"/>
                  <a:gd name="connsiteX742" fmla="*/ 6537 w 10000"/>
                  <a:gd name="connsiteY742" fmla="*/ 9498 h 10000"/>
                  <a:gd name="connsiteX743" fmla="*/ 6571 w 10000"/>
                  <a:gd name="connsiteY743" fmla="*/ 9508 h 10000"/>
                  <a:gd name="connsiteX744" fmla="*/ 6596 w 10000"/>
                  <a:gd name="connsiteY744" fmla="*/ 9508 h 10000"/>
                  <a:gd name="connsiteX745" fmla="*/ 6637 w 10000"/>
                  <a:gd name="connsiteY745" fmla="*/ 9517 h 10000"/>
                  <a:gd name="connsiteX746" fmla="*/ 6662 w 10000"/>
                  <a:gd name="connsiteY746" fmla="*/ 9524 h 10000"/>
                  <a:gd name="connsiteX747" fmla="*/ 6679 w 10000"/>
                  <a:gd name="connsiteY747" fmla="*/ 9517 h 10000"/>
                  <a:gd name="connsiteX748" fmla="*/ 6679 w 10000"/>
                  <a:gd name="connsiteY748" fmla="*/ 9505 h 10000"/>
                  <a:gd name="connsiteX749" fmla="*/ 6690 w 10000"/>
                  <a:gd name="connsiteY749" fmla="*/ 9485 h 10000"/>
                  <a:gd name="connsiteX750" fmla="*/ 6693 w 10000"/>
                  <a:gd name="connsiteY750" fmla="*/ 9479 h 10000"/>
                  <a:gd name="connsiteX751" fmla="*/ 6706 w 10000"/>
                  <a:gd name="connsiteY751" fmla="*/ 9469 h 10000"/>
                  <a:gd name="connsiteX752" fmla="*/ 6709 w 10000"/>
                  <a:gd name="connsiteY752" fmla="*/ 9462 h 10000"/>
                  <a:gd name="connsiteX753" fmla="*/ 6717 w 10000"/>
                  <a:gd name="connsiteY753" fmla="*/ 9459 h 10000"/>
                  <a:gd name="connsiteX754" fmla="*/ 6726 w 10000"/>
                  <a:gd name="connsiteY754" fmla="*/ 9459 h 10000"/>
                  <a:gd name="connsiteX755" fmla="*/ 6742 w 10000"/>
                  <a:gd name="connsiteY755" fmla="*/ 9462 h 10000"/>
                  <a:gd name="connsiteX756" fmla="*/ 6759 w 10000"/>
                  <a:gd name="connsiteY756" fmla="*/ 9479 h 10000"/>
                  <a:gd name="connsiteX757" fmla="*/ 6781 w 10000"/>
                  <a:gd name="connsiteY757" fmla="*/ 9485 h 10000"/>
                  <a:gd name="connsiteX758" fmla="*/ 6795 w 10000"/>
                  <a:gd name="connsiteY758" fmla="*/ 9485 h 10000"/>
                  <a:gd name="connsiteX759" fmla="*/ 6803 w 10000"/>
                  <a:gd name="connsiteY759" fmla="*/ 9498 h 10000"/>
                  <a:gd name="connsiteX760" fmla="*/ 6806 w 10000"/>
                  <a:gd name="connsiteY760" fmla="*/ 9508 h 10000"/>
                  <a:gd name="connsiteX761" fmla="*/ 6823 w 10000"/>
                  <a:gd name="connsiteY761" fmla="*/ 9514 h 10000"/>
                  <a:gd name="connsiteX762" fmla="*/ 6831 w 10000"/>
                  <a:gd name="connsiteY762" fmla="*/ 9514 h 10000"/>
                  <a:gd name="connsiteX763" fmla="*/ 6848 w 10000"/>
                  <a:gd name="connsiteY763" fmla="*/ 9514 h 10000"/>
                  <a:gd name="connsiteX764" fmla="*/ 6856 w 10000"/>
                  <a:gd name="connsiteY764" fmla="*/ 9517 h 10000"/>
                  <a:gd name="connsiteX765" fmla="*/ 6878 w 10000"/>
                  <a:gd name="connsiteY765" fmla="*/ 9524 h 10000"/>
                  <a:gd name="connsiteX766" fmla="*/ 6895 w 10000"/>
                  <a:gd name="connsiteY766" fmla="*/ 9524 h 10000"/>
                  <a:gd name="connsiteX767" fmla="*/ 6917 w 10000"/>
                  <a:gd name="connsiteY767" fmla="*/ 9527 h 10000"/>
                  <a:gd name="connsiteX768" fmla="*/ 6934 w 10000"/>
                  <a:gd name="connsiteY768" fmla="*/ 9534 h 10000"/>
                  <a:gd name="connsiteX769" fmla="*/ 6961 w 10000"/>
                  <a:gd name="connsiteY769" fmla="*/ 9543 h 10000"/>
                  <a:gd name="connsiteX770" fmla="*/ 6989 w 10000"/>
                  <a:gd name="connsiteY770" fmla="*/ 9547 h 10000"/>
                  <a:gd name="connsiteX771" fmla="*/ 7014 w 10000"/>
                  <a:gd name="connsiteY771" fmla="*/ 9543 h 10000"/>
                  <a:gd name="connsiteX772" fmla="*/ 7033 w 10000"/>
                  <a:gd name="connsiteY772" fmla="*/ 9543 h 10000"/>
                  <a:gd name="connsiteX773" fmla="*/ 7042 w 10000"/>
                  <a:gd name="connsiteY773" fmla="*/ 9547 h 10000"/>
                  <a:gd name="connsiteX774" fmla="*/ 7069 w 10000"/>
                  <a:gd name="connsiteY774" fmla="*/ 9647 h 10000"/>
                  <a:gd name="connsiteX775" fmla="*/ 7122 w 10000"/>
                  <a:gd name="connsiteY775" fmla="*/ 9734 h 10000"/>
                  <a:gd name="connsiteX776" fmla="*/ 7147 w 10000"/>
                  <a:gd name="connsiteY776" fmla="*/ 9744 h 10000"/>
                  <a:gd name="connsiteX777" fmla="*/ 7169 w 10000"/>
                  <a:gd name="connsiteY777" fmla="*/ 9741 h 10000"/>
                  <a:gd name="connsiteX778" fmla="*/ 7177 w 10000"/>
                  <a:gd name="connsiteY778" fmla="*/ 9744 h 10000"/>
                  <a:gd name="connsiteX779" fmla="*/ 7186 w 10000"/>
                  <a:gd name="connsiteY779" fmla="*/ 9754 h 10000"/>
                  <a:gd name="connsiteX780" fmla="*/ 7191 w 10000"/>
                  <a:gd name="connsiteY780" fmla="*/ 9773 h 10000"/>
                  <a:gd name="connsiteX781" fmla="*/ 7208 w 10000"/>
                  <a:gd name="connsiteY781" fmla="*/ 9783 h 10000"/>
                  <a:gd name="connsiteX782" fmla="*/ 7219 w 10000"/>
                  <a:gd name="connsiteY782" fmla="*/ 9793 h 10000"/>
                  <a:gd name="connsiteX783" fmla="*/ 7235 w 10000"/>
                  <a:gd name="connsiteY783" fmla="*/ 9802 h 10000"/>
                  <a:gd name="connsiteX784" fmla="*/ 7249 w 10000"/>
                  <a:gd name="connsiteY784" fmla="*/ 9819 h 10000"/>
                  <a:gd name="connsiteX785" fmla="*/ 7255 w 10000"/>
                  <a:gd name="connsiteY785" fmla="*/ 9835 h 10000"/>
                  <a:gd name="connsiteX786" fmla="*/ 7255 w 10000"/>
                  <a:gd name="connsiteY786" fmla="*/ 9848 h 10000"/>
                  <a:gd name="connsiteX787" fmla="*/ 7249 w 10000"/>
                  <a:gd name="connsiteY787" fmla="*/ 9848 h 10000"/>
                  <a:gd name="connsiteX788" fmla="*/ 7244 w 10000"/>
                  <a:gd name="connsiteY788" fmla="*/ 9858 h 10000"/>
                  <a:gd name="connsiteX789" fmla="*/ 7235 w 10000"/>
                  <a:gd name="connsiteY789" fmla="*/ 9883 h 10000"/>
                  <a:gd name="connsiteX790" fmla="*/ 7244 w 10000"/>
                  <a:gd name="connsiteY790" fmla="*/ 9903 h 10000"/>
                  <a:gd name="connsiteX791" fmla="*/ 7258 w 10000"/>
                  <a:gd name="connsiteY791" fmla="*/ 9926 h 10000"/>
                  <a:gd name="connsiteX792" fmla="*/ 7263 w 10000"/>
                  <a:gd name="connsiteY792" fmla="*/ 9948 h 10000"/>
                  <a:gd name="connsiteX793" fmla="*/ 7274 w 10000"/>
                  <a:gd name="connsiteY793" fmla="*/ 9968 h 10000"/>
                  <a:gd name="connsiteX794" fmla="*/ 7283 w 10000"/>
                  <a:gd name="connsiteY794" fmla="*/ 9987 h 10000"/>
                  <a:gd name="connsiteX795" fmla="*/ 7291 w 10000"/>
                  <a:gd name="connsiteY795" fmla="*/ 10000 h 10000"/>
                  <a:gd name="connsiteX796" fmla="*/ 7305 w 10000"/>
                  <a:gd name="connsiteY796" fmla="*/ 9997 h 10000"/>
                  <a:gd name="connsiteX797" fmla="*/ 7313 w 10000"/>
                  <a:gd name="connsiteY797" fmla="*/ 9977 h 10000"/>
                  <a:gd name="connsiteX798" fmla="*/ 7324 w 10000"/>
                  <a:gd name="connsiteY798" fmla="*/ 9968 h 10000"/>
                  <a:gd name="connsiteX799" fmla="*/ 7341 w 10000"/>
                  <a:gd name="connsiteY799" fmla="*/ 9971 h 10000"/>
                  <a:gd name="connsiteX800" fmla="*/ 7368 w 10000"/>
                  <a:gd name="connsiteY800" fmla="*/ 9987 h 10000"/>
                  <a:gd name="connsiteX801" fmla="*/ 7380 w 10000"/>
                  <a:gd name="connsiteY801" fmla="*/ 9990 h 10000"/>
                  <a:gd name="connsiteX802" fmla="*/ 7393 w 10000"/>
                  <a:gd name="connsiteY802" fmla="*/ 9981 h 10000"/>
                  <a:gd name="connsiteX803" fmla="*/ 7404 w 10000"/>
                  <a:gd name="connsiteY803" fmla="*/ 9968 h 10000"/>
                  <a:gd name="connsiteX804" fmla="*/ 7418 w 10000"/>
                  <a:gd name="connsiteY804" fmla="*/ 9948 h 10000"/>
                  <a:gd name="connsiteX805" fmla="*/ 7427 w 10000"/>
                  <a:gd name="connsiteY805" fmla="*/ 9922 h 10000"/>
                  <a:gd name="connsiteX806" fmla="*/ 7427 w 10000"/>
                  <a:gd name="connsiteY806" fmla="*/ 9906 h 10000"/>
                  <a:gd name="connsiteX807" fmla="*/ 7404 w 10000"/>
                  <a:gd name="connsiteY807" fmla="*/ 9877 h 10000"/>
                  <a:gd name="connsiteX808" fmla="*/ 7388 w 10000"/>
                  <a:gd name="connsiteY808" fmla="*/ 9854 h 10000"/>
                  <a:gd name="connsiteX809" fmla="*/ 7385 w 10000"/>
                  <a:gd name="connsiteY809" fmla="*/ 9845 h 10000"/>
                  <a:gd name="connsiteX810" fmla="*/ 7385 w 10000"/>
                  <a:gd name="connsiteY810" fmla="*/ 9825 h 10000"/>
                  <a:gd name="connsiteX811" fmla="*/ 7385 w 10000"/>
                  <a:gd name="connsiteY811" fmla="*/ 9819 h 10000"/>
                  <a:gd name="connsiteX812" fmla="*/ 7393 w 10000"/>
                  <a:gd name="connsiteY812" fmla="*/ 9809 h 10000"/>
                  <a:gd name="connsiteX813" fmla="*/ 7404 w 10000"/>
                  <a:gd name="connsiteY813" fmla="*/ 9793 h 10000"/>
                  <a:gd name="connsiteX814" fmla="*/ 7413 w 10000"/>
                  <a:gd name="connsiteY814" fmla="*/ 9783 h 10000"/>
                  <a:gd name="connsiteX815" fmla="*/ 7404 w 10000"/>
                  <a:gd name="connsiteY815" fmla="*/ 9770 h 10000"/>
                  <a:gd name="connsiteX816" fmla="*/ 7388 w 10000"/>
                  <a:gd name="connsiteY816" fmla="*/ 9760 h 10000"/>
                  <a:gd name="connsiteX817" fmla="*/ 7371 w 10000"/>
                  <a:gd name="connsiteY817" fmla="*/ 9744 h 10000"/>
                  <a:gd name="connsiteX818" fmla="*/ 7363 w 10000"/>
                  <a:gd name="connsiteY818" fmla="*/ 9731 h 10000"/>
                  <a:gd name="connsiteX819" fmla="*/ 7355 w 10000"/>
                  <a:gd name="connsiteY819" fmla="*/ 9715 h 10000"/>
                  <a:gd name="connsiteX820" fmla="*/ 7360 w 10000"/>
                  <a:gd name="connsiteY820" fmla="*/ 9686 h 10000"/>
                  <a:gd name="connsiteX821" fmla="*/ 7363 w 10000"/>
                  <a:gd name="connsiteY821" fmla="*/ 9657 h 10000"/>
                  <a:gd name="connsiteX822" fmla="*/ 7360 w 10000"/>
                  <a:gd name="connsiteY822" fmla="*/ 9631 h 10000"/>
                  <a:gd name="connsiteX823" fmla="*/ 7346 w 10000"/>
                  <a:gd name="connsiteY823" fmla="*/ 9611 h 10000"/>
                  <a:gd name="connsiteX824" fmla="*/ 7332 w 10000"/>
                  <a:gd name="connsiteY824" fmla="*/ 9585 h 10000"/>
                  <a:gd name="connsiteX825" fmla="*/ 7324 w 10000"/>
                  <a:gd name="connsiteY825" fmla="*/ 9573 h 10000"/>
                  <a:gd name="connsiteX826" fmla="*/ 7324 w 10000"/>
                  <a:gd name="connsiteY826" fmla="*/ 9553 h 10000"/>
                  <a:gd name="connsiteX827" fmla="*/ 7324 w 10000"/>
                  <a:gd name="connsiteY827" fmla="*/ 9543 h 10000"/>
                  <a:gd name="connsiteX828" fmla="*/ 7324 w 10000"/>
                  <a:gd name="connsiteY828" fmla="*/ 9517 h 10000"/>
                  <a:gd name="connsiteX829" fmla="*/ 7324 w 10000"/>
                  <a:gd name="connsiteY829" fmla="*/ 9498 h 10000"/>
                  <a:gd name="connsiteX830" fmla="*/ 7332 w 10000"/>
                  <a:gd name="connsiteY830" fmla="*/ 9479 h 10000"/>
                  <a:gd name="connsiteX831" fmla="*/ 7341 w 10000"/>
                  <a:gd name="connsiteY831" fmla="*/ 9462 h 10000"/>
                  <a:gd name="connsiteX832" fmla="*/ 7352 w 10000"/>
                  <a:gd name="connsiteY832" fmla="*/ 9459 h 10000"/>
                  <a:gd name="connsiteX833" fmla="*/ 7360 w 10000"/>
                  <a:gd name="connsiteY833" fmla="*/ 9443 h 10000"/>
                  <a:gd name="connsiteX834" fmla="*/ 7363 w 10000"/>
                  <a:gd name="connsiteY834" fmla="*/ 9433 h 10000"/>
                  <a:gd name="connsiteX835" fmla="*/ 7377 w 10000"/>
                  <a:gd name="connsiteY835" fmla="*/ 9433 h 10000"/>
                  <a:gd name="connsiteX836" fmla="*/ 7388 w 10000"/>
                  <a:gd name="connsiteY836" fmla="*/ 9430 h 10000"/>
                  <a:gd name="connsiteX837" fmla="*/ 7396 w 10000"/>
                  <a:gd name="connsiteY837" fmla="*/ 9430 h 10000"/>
                  <a:gd name="connsiteX838" fmla="*/ 7402 w 10000"/>
                  <a:gd name="connsiteY838" fmla="*/ 9424 h 10000"/>
                  <a:gd name="connsiteX839" fmla="*/ 7396 w 10000"/>
                  <a:gd name="connsiteY839" fmla="*/ 9414 h 10000"/>
                  <a:gd name="connsiteX840" fmla="*/ 7388 w 10000"/>
                  <a:gd name="connsiteY840" fmla="*/ 9401 h 10000"/>
                  <a:gd name="connsiteX841" fmla="*/ 7371 w 10000"/>
                  <a:gd name="connsiteY841" fmla="*/ 9391 h 10000"/>
                  <a:gd name="connsiteX842" fmla="*/ 7355 w 10000"/>
                  <a:gd name="connsiteY842" fmla="*/ 9375 h 10000"/>
                  <a:gd name="connsiteX843" fmla="*/ 7332 w 10000"/>
                  <a:gd name="connsiteY843" fmla="*/ 9356 h 10000"/>
                  <a:gd name="connsiteX844" fmla="*/ 7313 w 10000"/>
                  <a:gd name="connsiteY844" fmla="*/ 9330 h 10000"/>
                  <a:gd name="connsiteX845" fmla="*/ 7307 w 10000"/>
                  <a:gd name="connsiteY845" fmla="*/ 9310 h 10000"/>
                  <a:gd name="connsiteX846" fmla="*/ 7305 w 10000"/>
                  <a:gd name="connsiteY846" fmla="*/ 9291 h 10000"/>
                  <a:gd name="connsiteX847" fmla="*/ 7305 w 10000"/>
                  <a:gd name="connsiteY847" fmla="*/ 9278 h 10000"/>
                  <a:gd name="connsiteX848" fmla="*/ 7296 w 10000"/>
                  <a:gd name="connsiteY848" fmla="*/ 9268 h 10000"/>
                  <a:gd name="connsiteX849" fmla="*/ 7296 w 10000"/>
                  <a:gd name="connsiteY849" fmla="*/ 9249 h 10000"/>
                  <a:gd name="connsiteX850" fmla="*/ 7291 w 10000"/>
                  <a:gd name="connsiteY850" fmla="*/ 9226 h 10000"/>
                  <a:gd name="connsiteX851" fmla="*/ 7283 w 10000"/>
                  <a:gd name="connsiteY851" fmla="*/ 9213 h 10000"/>
                  <a:gd name="connsiteX852" fmla="*/ 7274 w 10000"/>
                  <a:gd name="connsiteY852" fmla="*/ 9194 h 10000"/>
                  <a:gd name="connsiteX853" fmla="*/ 7274 w 10000"/>
                  <a:gd name="connsiteY853" fmla="*/ 9174 h 10000"/>
                  <a:gd name="connsiteX854" fmla="*/ 7280 w 10000"/>
                  <a:gd name="connsiteY854" fmla="*/ 9148 h 10000"/>
                  <a:gd name="connsiteX855" fmla="*/ 7283 w 10000"/>
                  <a:gd name="connsiteY855" fmla="*/ 9119 h 10000"/>
                  <a:gd name="connsiteX856" fmla="*/ 7291 w 10000"/>
                  <a:gd name="connsiteY856" fmla="*/ 9100 h 10000"/>
                  <a:gd name="connsiteX857" fmla="*/ 7307 w 10000"/>
                  <a:gd name="connsiteY857" fmla="*/ 9080 h 10000"/>
                  <a:gd name="connsiteX858" fmla="*/ 7324 w 10000"/>
                  <a:gd name="connsiteY858" fmla="*/ 9054 h 10000"/>
                  <a:gd name="connsiteX859" fmla="*/ 7341 w 10000"/>
                  <a:gd name="connsiteY859" fmla="*/ 9054 h 10000"/>
                  <a:gd name="connsiteX860" fmla="*/ 7352 w 10000"/>
                  <a:gd name="connsiteY860" fmla="*/ 9054 h 10000"/>
                  <a:gd name="connsiteX861" fmla="*/ 7346 w 10000"/>
                  <a:gd name="connsiteY861" fmla="*/ 9032 h 10000"/>
                  <a:gd name="connsiteX862" fmla="*/ 7341 w 10000"/>
                  <a:gd name="connsiteY862" fmla="*/ 9022 h 10000"/>
                  <a:gd name="connsiteX863" fmla="*/ 7352 w 10000"/>
                  <a:gd name="connsiteY863" fmla="*/ 8999 h 10000"/>
                  <a:gd name="connsiteX864" fmla="*/ 7360 w 10000"/>
                  <a:gd name="connsiteY864" fmla="*/ 8967 h 10000"/>
                  <a:gd name="connsiteX865" fmla="*/ 7368 w 10000"/>
                  <a:gd name="connsiteY865" fmla="*/ 8922 h 10000"/>
                  <a:gd name="connsiteX866" fmla="*/ 7377 w 10000"/>
                  <a:gd name="connsiteY866" fmla="*/ 8896 h 10000"/>
                  <a:gd name="connsiteX867" fmla="*/ 7380 w 10000"/>
                  <a:gd name="connsiteY867" fmla="*/ 8867 h 10000"/>
                  <a:gd name="connsiteX868" fmla="*/ 7402 w 10000"/>
                  <a:gd name="connsiteY868" fmla="*/ 8824 h 10000"/>
                  <a:gd name="connsiteX869" fmla="*/ 7402 w 10000"/>
                  <a:gd name="connsiteY869" fmla="*/ 8808 h 10000"/>
                  <a:gd name="connsiteX870" fmla="*/ 7393 w 10000"/>
                  <a:gd name="connsiteY870" fmla="*/ 8795 h 10000"/>
                  <a:gd name="connsiteX871" fmla="*/ 7388 w 10000"/>
                  <a:gd name="connsiteY871" fmla="*/ 8799 h 10000"/>
                  <a:gd name="connsiteX872" fmla="*/ 7396 w 10000"/>
                  <a:gd name="connsiteY872" fmla="*/ 8789 h 10000"/>
                  <a:gd name="connsiteX873" fmla="*/ 7404 w 10000"/>
                  <a:gd name="connsiteY873" fmla="*/ 8789 h 10000"/>
                  <a:gd name="connsiteX874" fmla="*/ 7421 w 10000"/>
                  <a:gd name="connsiteY874" fmla="*/ 8769 h 10000"/>
                  <a:gd name="connsiteX875" fmla="*/ 7443 w 10000"/>
                  <a:gd name="connsiteY875" fmla="*/ 8763 h 10000"/>
                  <a:gd name="connsiteX876" fmla="*/ 7452 w 10000"/>
                  <a:gd name="connsiteY876" fmla="*/ 8769 h 10000"/>
                  <a:gd name="connsiteX877" fmla="*/ 7468 w 10000"/>
                  <a:gd name="connsiteY877" fmla="*/ 8769 h 10000"/>
                  <a:gd name="connsiteX878" fmla="*/ 7499 w 10000"/>
                  <a:gd name="connsiteY878" fmla="*/ 8763 h 10000"/>
                  <a:gd name="connsiteX879" fmla="*/ 7526 w 10000"/>
                  <a:gd name="connsiteY879" fmla="*/ 8763 h 10000"/>
                  <a:gd name="connsiteX880" fmla="*/ 7532 w 10000"/>
                  <a:gd name="connsiteY880" fmla="*/ 8763 h 10000"/>
                  <a:gd name="connsiteX881" fmla="*/ 7554 w 10000"/>
                  <a:gd name="connsiteY881" fmla="*/ 8744 h 10000"/>
                  <a:gd name="connsiteX882" fmla="*/ 7571 w 10000"/>
                  <a:gd name="connsiteY882" fmla="*/ 8731 h 10000"/>
                  <a:gd name="connsiteX883" fmla="*/ 7587 w 10000"/>
                  <a:gd name="connsiteY883" fmla="*/ 8711 h 10000"/>
                  <a:gd name="connsiteX884" fmla="*/ 7607 w 10000"/>
                  <a:gd name="connsiteY884" fmla="*/ 8711 h 10000"/>
                  <a:gd name="connsiteX885" fmla="*/ 7634 w 10000"/>
                  <a:gd name="connsiteY885" fmla="*/ 8705 h 10000"/>
                  <a:gd name="connsiteX886" fmla="*/ 7643 w 10000"/>
                  <a:gd name="connsiteY886" fmla="*/ 8682 h 10000"/>
                  <a:gd name="connsiteX887" fmla="*/ 7654 w 10000"/>
                  <a:gd name="connsiteY887" fmla="*/ 8666 h 10000"/>
                  <a:gd name="connsiteX888" fmla="*/ 7668 w 10000"/>
                  <a:gd name="connsiteY888" fmla="*/ 8666 h 10000"/>
                  <a:gd name="connsiteX889" fmla="*/ 7676 w 10000"/>
                  <a:gd name="connsiteY889" fmla="*/ 8682 h 10000"/>
                  <a:gd name="connsiteX890" fmla="*/ 7704 w 10000"/>
                  <a:gd name="connsiteY890" fmla="*/ 8669 h 10000"/>
                  <a:gd name="connsiteX891" fmla="*/ 7712 w 10000"/>
                  <a:gd name="connsiteY891" fmla="*/ 8669 h 10000"/>
                  <a:gd name="connsiteX892" fmla="*/ 7720 w 10000"/>
                  <a:gd name="connsiteY892" fmla="*/ 8669 h 10000"/>
                  <a:gd name="connsiteX893" fmla="*/ 7726 w 10000"/>
                  <a:gd name="connsiteY893" fmla="*/ 8656 h 10000"/>
                  <a:gd name="connsiteX894" fmla="*/ 7734 w 10000"/>
                  <a:gd name="connsiteY894" fmla="*/ 8650 h 10000"/>
                  <a:gd name="connsiteX895" fmla="*/ 7742 w 10000"/>
                  <a:gd name="connsiteY895" fmla="*/ 8650 h 10000"/>
                  <a:gd name="connsiteX896" fmla="*/ 7759 w 10000"/>
                  <a:gd name="connsiteY896" fmla="*/ 8650 h 10000"/>
                  <a:gd name="connsiteX897" fmla="*/ 7756 w 10000"/>
                  <a:gd name="connsiteY897" fmla="*/ 8630 h 10000"/>
                  <a:gd name="connsiteX898" fmla="*/ 7751 w 10000"/>
                  <a:gd name="connsiteY898" fmla="*/ 8627 h 10000"/>
                  <a:gd name="connsiteX899" fmla="*/ 7742 w 10000"/>
                  <a:gd name="connsiteY899" fmla="*/ 8620 h 10000"/>
                  <a:gd name="connsiteX900" fmla="*/ 7734 w 10000"/>
                  <a:gd name="connsiteY900" fmla="*/ 8591 h 10000"/>
                  <a:gd name="connsiteX901" fmla="*/ 7709 w 10000"/>
                  <a:gd name="connsiteY901" fmla="*/ 8582 h 10000"/>
                  <a:gd name="connsiteX902" fmla="*/ 7695 w 10000"/>
                  <a:gd name="connsiteY902" fmla="*/ 8578 h 10000"/>
                  <a:gd name="connsiteX903" fmla="*/ 7668 w 10000"/>
                  <a:gd name="connsiteY903" fmla="*/ 8562 h 10000"/>
                  <a:gd name="connsiteX904" fmla="*/ 7645 w 10000"/>
                  <a:gd name="connsiteY904" fmla="*/ 8552 h 10000"/>
                  <a:gd name="connsiteX905" fmla="*/ 7615 w 10000"/>
                  <a:gd name="connsiteY905" fmla="*/ 8543 h 10000"/>
                  <a:gd name="connsiteX906" fmla="*/ 7596 w 10000"/>
                  <a:gd name="connsiteY906" fmla="*/ 8527 h 10000"/>
                  <a:gd name="connsiteX907" fmla="*/ 7565 w 10000"/>
                  <a:gd name="connsiteY907" fmla="*/ 8494 h 10000"/>
                  <a:gd name="connsiteX908" fmla="*/ 7562 w 10000"/>
                  <a:gd name="connsiteY908" fmla="*/ 8475 h 10000"/>
                  <a:gd name="connsiteX909" fmla="*/ 7540 w 10000"/>
                  <a:gd name="connsiteY909" fmla="*/ 8455 h 10000"/>
                  <a:gd name="connsiteX910" fmla="*/ 7535 w 10000"/>
                  <a:gd name="connsiteY910" fmla="*/ 8446 h 10000"/>
                  <a:gd name="connsiteX911" fmla="*/ 7535 w 10000"/>
                  <a:gd name="connsiteY911" fmla="*/ 8420 h 10000"/>
                  <a:gd name="connsiteX912" fmla="*/ 7535 w 10000"/>
                  <a:gd name="connsiteY912" fmla="*/ 8391 h 10000"/>
                  <a:gd name="connsiteX913" fmla="*/ 7548 w 10000"/>
                  <a:gd name="connsiteY913" fmla="*/ 8345 h 10000"/>
                  <a:gd name="connsiteX914" fmla="*/ 7562 w 10000"/>
                  <a:gd name="connsiteY914" fmla="*/ 8319 h 10000"/>
                  <a:gd name="connsiteX915" fmla="*/ 7582 w 10000"/>
                  <a:gd name="connsiteY915" fmla="*/ 8310 h 10000"/>
                  <a:gd name="connsiteX916" fmla="*/ 7607 w 10000"/>
                  <a:gd name="connsiteY916" fmla="*/ 8300 h 10000"/>
                  <a:gd name="connsiteX917" fmla="*/ 7629 w 10000"/>
                  <a:gd name="connsiteY917" fmla="*/ 8300 h 10000"/>
                  <a:gd name="connsiteX918" fmla="*/ 7651 w 10000"/>
                  <a:gd name="connsiteY918" fmla="*/ 8297 h 10000"/>
                  <a:gd name="connsiteX919" fmla="*/ 7668 w 10000"/>
                  <a:gd name="connsiteY919" fmla="*/ 8280 h 10000"/>
                  <a:gd name="connsiteX920" fmla="*/ 7687 w 10000"/>
                  <a:gd name="connsiteY920" fmla="*/ 8267 h 10000"/>
                  <a:gd name="connsiteX921" fmla="*/ 7693 w 10000"/>
                  <a:gd name="connsiteY921" fmla="*/ 8261 h 10000"/>
                  <a:gd name="connsiteX922" fmla="*/ 7701 w 10000"/>
                  <a:gd name="connsiteY922" fmla="*/ 8248 h 10000"/>
                  <a:gd name="connsiteX923" fmla="*/ 7712 w 10000"/>
                  <a:gd name="connsiteY923" fmla="*/ 8238 h 10000"/>
                  <a:gd name="connsiteX924" fmla="*/ 7731 w 10000"/>
                  <a:gd name="connsiteY924" fmla="*/ 8222 h 10000"/>
                  <a:gd name="connsiteX925" fmla="*/ 7740 w 10000"/>
                  <a:gd name="connsiteY925" fmla="*/ 8206 h 10000"/>
                  <a:gd name="connsiteX926" fmla="*/ 7756 w 10000"/>
                  <a:gd name="connsiteY926" fmla="*/ 8183 h 10000"/>
                  <a:gd name="connsiteX927" fmla="*/ 7773 w 10000"/>
                  <a:gd name="connsiteY927" fmla="*/ 8177 h 10000"/>
                  <a:gd name="connsiteX928" fmla="*/ 7784 w 10000"/>
                  <a:gd name="connsiteY928" fmla="*/ 8183 h 10000"/>
                  <a:gd name="connsiteX929" fmla="*/ 7801 w 10000"/>
                  <a:gd name="connsiteY929" fmla="*/ 8174 h 10000"/>
                  <a:gd name="connsiteX930" fmla="*/ 7801 w 10000"/>
                  <a:gd name="connsiteY930" fmla="*/ 8157 h 10000"/>
                  <a:gd name="connsiteX931" fmla="*/ 7817 w 10000"/>
                  <a:gd name="connsiteY931" fmla="*/ 8164 h 10000"/>
                  <a:gd name="connsiteX932" fmla="*/ 7837 w 10000"/>
                  <a:gd name="connsiteY932" fmla="*/ 8164 h 10000"/>
                  <a:gd name="connsiteX933" fmla="*/ 7856 w 10000"/>
                  <a:gd name="connsiteY933" fmla="*/ 8164 h 10000"/>
                  <a:gd name="connsiteX934" fmla="*/ 7870 w 10000"/>
                  <a:gd name="connsiteY934" fmla="*/ 8167 h 10000"/>
                  <a:gd name="connsiteX935" fmla="*/ 7881 w 10000"/>
                  <a:gd name="connsiteY935" fmla="*/ 8174 h 10000"/>
                  <a:gd name="connsiteX936" fmla="*/ 7898 w 10000"/>
                  <a:gd name="connsiteY936" fmla="*/ 8187 h 10000"/>
                  <a:gd name="connsiteX937" fmla="*/ 7917 w 10000"/>
                  <a:gd name="connsiteY937" fmla="*/ 8187 h 10000"/>
                  <a:gd name="connsiteX938" fmla="*/ 7928 w 10000"/>
                  <a:gd name="connsiteY938" fmla="*/ 8157 h 10000"/>
                  <a:gd name="connsiteX939" fmla="*/ 7942 w 10000"/>
                  <a:gd name="connsiteY939" fmla="*/ 8157 h 10000"/>
                  <a:gd name="connsiteX940" fmla="*/ 7958 w 10000"/>
                  <a:gd name="connsiteY940" fmla="*/ 8164 h 10000"/>
                  <a:gd name="connsiteX941" fmla="*/ 7983 w 10000"/>
                  <a:gd name="connsiteY941" fmla="*/ 8144 h 10000"/>
                  <a:gd name="connsiteX942" fmla="*/ 8000 w 10000"/>
                  <a:gd name="connsiteY942" fmla="*/ 8109 h 10000"/>
                  <a:gd name="connsiteX943" fmla="*/ 7994 w 10000"/>
                  <a:gd name="connsiteY943" fmla="*/ 8093 h 10000"/>
                  <a:gd name="connsiteX944" fmla="*/ 7983 w 10000"/>
                  <a:gd name="connsiteY944" fmla="*/ 8070 h 10000"/>
                  <a:gd name="connsiteX945" fmla="*/ 7986 w 10000"/>
                  <a:gd name="connsiteY945" fmla="*/ 8063 h 10000"/>
                  <a:gd name="connsiteX946" fmla="*/ 7978 w 10000"/>
                  <a:gd name="connsiteY946" fmla="*/ 8044 h 10000"/>
                  <a:gd name="connsiteX947" fmla="*/ 7986 w 10000"/>
                  <a:gd name="connsiteY947" fmla="*/ 8002 h 10000"/>
                  <a:gd name="connsiteX948" fmla="*/ 7983 w 10000"/>
                  <a:gd name="connsiteY948" fmla="*/ 7947 h 10000"/>
                  <a:gd name="connsiteX949" fmla="*/ 7961 w 10000"/>
                  <a:gd name="connsiteY949" fmla="*/ 7931 h 10000"/>
                  <a:gd name="connsiteX950" fmla="*/ 7958 w 10000"/>
                  <a:gd name="connsiteY950" fmla="*/ 7898 h 10000"/>
                  <a:gd name="connsiteX951" fmla="*/ 7953 w 10000"/>
                  <a:gd name="connsiteY951" fmla="*/ 7856 h 10000"/>
                  <a:gd name="connsiteX952" fmla="*/ 7967 w 10000"/>
                  <a:gd name="connsiteY952" fmla="*/ 7837 h 10000"/>
                  <a:gd name="connsiteX953" fmla="*/ 7950 w 10000"/>
                  <a:gd name="connsiteY953" fmla="*/ 7824 h 10000"/>
                  <a:gd name="connsiteX954" fmla="*/ 7906 w 10000"/>
                  <a:gd name="connsiteY954" fmla="*/ 7814 h 10000"/>
                  <a:gd name="connsiteX955" fmla="*/ 7878 w 10000"/>
                  <a:gd name="connsiteY955" fmla="*/ 7814 h 10000"/>
                  <a:gd name="connsiteX956" fmla="*/ 7870 w 10000"/>
                  <a:gd name="connsiteY956" fmla="*/ 7795 h 10000"/>
                  <a:gd name="connsiteX957" fmla="*/ 7878 w 10000"/>
                  <a:gd name="connsiteY957" fmla="*/ 7778 h 10000"/>
                  <a:gd name="connsiteX958" fmla="*/ 7881 w 10000"/>
                  <a:gd name="connsiteY958" fmla="*/ 7775 h 10000"/>
                  <a:gd name="connsiteX959" fmla="*/ 7878 w 10000"/>
                  <a:gd name="connsiteY959" fmla="*/ 7743 h 10000"/>
                  <a:gd name="connsiteX960" fmla="*/ 7895 w 10000"/>
                  <a:gd name="connsiteY960" fmla="*/ 7733 h 10000"/>
                  <a:gd name="connsiteX961" fmla="*/ 7911 w 10000"/>
                  <a:gd name="connsiteY961" fmla="*/ 7710 h 10000"/>
                  <a:gd name="connsiteX962" fmla="*/ 7911 w 10000"/>
                  <a:gd name="connsiteY962" fmla="*/ 7665 h 10000"/>
                  <a:gd name="connsiteX963" fmla="*/ 7917 w 10000"/>
                  <a:gd name="connsiteY963" fmla="*/ 7600 h 10000"/>
                  <a:gd name="connsiteX964" fmla="*/ 7928 w 10000"/>
                  <a:gd name="connsiteY964" fmla="*/ 7581 h 10000"/>
                  <a:gd name="connsiteX965" fmla="*/ 7917 w 10000"/>
                  <a:gd name="connsiteY965" fmla="*/ 7474 h 10000"/>
                  <a:gd name="connsiteX966" fmla="*/ 7873 w 10000"/>
                  <a:gd name="connsiteY966" fmla="*/ 7335 h 10000"/>
                  <a:gd name="connsiteX967" fmla="*/ 7756 w 10000"/>
                  <a:gd name="connsiteY967" fmla="*/ 7050 h 10000"/>
                  <a:gd name="connsiteX968" fmla="*/ 7679 w 10000"/>
                  <a:gd name="connsiteY968" fmla="*/ 6839 h 10000"/>
                  <a:gd name="connsiteX969" fmla="*/ 7668 w 10000"/>
                  <a:gd name="connsiteY969" fmla="*/ 6823 h 10000"/>
                  <a:gd name="connsiteX970" fmla="*/ 7659 w 10000"/>
                  <a:gd name="connsiteY970" fmla="*/ 6768 h 10000"/>
                  <a:gd name="connsiteX971" fmla="*/ 7659 w 10000"/>
                  <a:gd name="connsiteY971" fmla="*/ 6739 h 10000"/>
                  <a:gd name="connsiteX972" fmla="*/ 7651 w 10000"/>
                  <a:gd name="connsiteY972" fmla="*/ 6713 h 10000"/>
                  <a:gd name="connsiteX973" fmla="*/ 7654 w 10000"/>
                  <a:gd name="connsiteY973" fmla="*/ 6684 h 10000"/>
                  <a:gd name="connsiteX974" fmla="*/ 7643 w 10000"/>
                  <a:gd name="connsiteY974" fmla="*/ 6626 h 10000"/>
                  <a:gd name="connsiteX975" fmla="*/ 7629 w 10000"/>
                  <a:gd name="connsiteY975" fmla="*/ 6600 h 10000"/>
                  <a:gd name="connsiteX976" fmla="*/ 7629 w 10000"/>
                  <a:gd name="connsiteY976" fmla="*/ 6580 h 10000"/>
                  <a:gd name="connsiteX977" fmla="*/ 7623 w 10000"/>
                  <a:gd name="connsiteY977" fmla="*/ 6541 h 10000"/>
                  <a:gd name="connsiteX978" fmla="*/ 7615 w 10000"/>
                  <a:gd name="connsiteY978" fmla="*/ 6522 h 10000"/>
                  <a:gd name="connsiteX979" fmla="*/ 7598 w 10000"/>
                  <a:gd name="connsiteY979" fmla="*/ 6509 h 10000"/>
                  <a:gd name="connsiteX980" fmla="*/ 7587 w 10000"/>
                  <a:gd name="connsiteY980" fmla="*/ 6493 h 10000"/>
                  <a:gd name="connsiteX981" fmla="*/ 7579 w 10000"/>
                  <a:gd name="connsiteY981" fmla="*/ 6464 h 10000"/>
                  <a:gd name="connsiteX982" fmla="*/ 7587 w 10000"/>
                  <a:gd name="connsiteY982" fmla="*/ 6438 h 10000"/>
                  <a:gd name="connsiteX983" fmla="*/ 7596 w 10000"/>
                  <a:gd name="connsiteY983" fmla="*/ 6425 h 10000"/>
                  <a:gd name="connsiteX984" fmla="*/ 7590 w 10000"/>
                  <a:gd name="connsiteY984" fmla="*/ 6396 h 10000"/>
                  <a:gd name="connsiteX985" fmla="*/ 7590 w 10000"/>
                  <a:gd name="connsiteY985" fmla="*/ 6373 h 10000"/>
                  <a:gd name="connsiteX986" fmla="*/ 7587 w 10000"/>
                  <a:gd name="connsiteY986" fmla="*/ 6354 h 10000"/>
                  <a:gd name="connsiteX987" fmla="*/ 7582 w 10000"/>
                  <a:gd name="connsiteY987" fmla="*/ 6344 h 10000"/>
                  <a:gd name="connsiteX988" fmla="*/ 7582 w 10000"/>
                  <a:gd name="connsiteY988" fmla="*/ 6324 h 10000"/>
                  <a:gd name="connsiteX989" fmla="*/ 7571 w 10000"/>
                  <a:gd name="connsiteY989" fmla="*/ 6302 h 10000"/>
                  <a:gd name="connsiteX990" fmla="*/ 7548 w 10000"/>
                  <a:gd name="connsiteY990" fmla="*/ 6256 h 10000"/>
                  <a:gd name="connsiteX991" fmla="*/ 7546 w 10000"/>
                  <a:gd name="connsiteY991" fmla="*/ 6218 h 10000"/>
                  <a:gd name="connsiteX992" fmla="*/ 7540 w 10000"/>
                  <a:gd name="connsiteY992" fmla="*/ 6159 h 10000"/>
                  <a:gd name="connsiteX993" fmla="*/ 7535 w 10000"/>
                  <a:gd name="connsiteY993" fmla="*/ 6114 h 10000"/>
                  <a:gd name="connsiteX994" fmla="*/ 7535 w 10000"/>
                  <a:gd name="connsiteY994" fmla="*/ 6088 h 10000"/>
                  <a:gd name="connsiteX995" fmla="*/ 7540 w 10000"/>
                  <a:gd name="connsiteY995" fmla="*/ 6049 h 10000"/>
                  <a:gd name="connsiteX996" fmla="*/ 7546 w 10000"/>
                  <a:gd name="connsiteY996" fmla="*/ 6004 h 10000"/>
                  <a:gd name="connsiteX997" fmla="*/ 7548 w 10000"/>
                  <a:gd name="connsiteY997" fmla="*/ 5965 h 10000"/>
                  <a:gd name="connsiteX998" fmla="*/ 7548 w 10000"/>
                  <a:gd name="connsiteY998" fmla="*/ 5946 h 10000"/>
                  <a:gd name="connsiteX999" fmla="*/ 7548 w 10000"/>
                  <a:gd name="connsiteY999" fmla="*/ 5933 h 10000"/>
                  <a:gd name="connsiteX1000" fmla="*/ 7548 w 10000"/>
                  <a:gd name="connsiteY1000" fmla="*/ 5910 h 10000"/>
                  <a:gd name="connsiteX1001" fmla="*/ 7548 w 10000"/>
                  <a:gd name="connsiteY1001" fmla="*/ 5897 h 10000"/>
                  <a:gd name="connsiteX1002" fmla="*/ 7546 w 10000"/>
                  <a:gd name="connsiteY1002" fmla="*/ 5871 h 10000"/>
                  <a:gd name="connsiteX1003" fmla="*/ 7535 w 10000"/>
                  <a:gd name="connsiteY1003" fmla="*/ 5839 h 10000"/>
                  <a:gd name="connsiteX1004" fmla="*/ 7524 w 10000"/>
                  <a:gd name="connsiteY1004" fmla="*/ 5797 h 10000"/>
                  <a:gd name="connsiteX1005" fmla="*/ 7518 w 10000"/>
                  <a:gd name="connsiteY1005" fmla="*/ 5767 h 10000"/>
                  <a:gd name="connsiteX1006" fmla="*/ 7515 w 10000"/>
                  <a:gd name="connsiteY1006" fmla="*/ 5745 h 10000"/>
                  <a:gd name="connsiteX1007" fmla="*/ 7501 w 10000"/>
                  <a:gd name="connsiteY1007" fmla="*/ 5683 h 10000"/>
                  <a:gd name="connsiteX1008" fmla="*/ 7490 w 10000"/>
                  <a:gd name="connsiteY1008" fmla="*/ 5631 h 10000"/>
                  <a:gd name="connsiteX1009" fmla="*/ 7482 w 10000"/>
                  <a:gd name="connsiteY1009" fmla="*/ 5593 h 10000"/>
                  <a:gd name="connsiteX1010" fmla="*/ 7476 w 10000"/>
                  <a:gd name="connsiteY1010" fmla="*/ 5570 h 10000"/>
                  <a:gd name="connsiteX1011" fmla="*/ 7476 w 10000"/>
                  <a:gd name="connsiteY1011" fmla="*/ 5528 h 10000"/>
                  <a:gd name="connsiteX1012" fmla="*/ 7482 w 10000"/>
                  <a:gd name="connsiteY1012" fmla="*/ 5502 h 10000"/>
                  <a:gd name="connsiteX1013" fmla="*/ 7490 w 10000"/>
                  <a:gd name="connsiteY1013" fmla="*/ 5489 h 10000"/>
                  <a:gd name="connsiteX1014" fmla="*/ 7499 w 10000"/>
                  <a:gd name="connsiteY1014" fmla="*/ 5479 h 10000"/>
                  <a:gd name="connsiteX1015" fmla="*/ 7493 w 10000"/>
                  <a:gd name="connsiteY1015" fmla="*/ 5427 h 10000"/>
                  <a:gd name="connsiteX1016" fmla="*/ 7501 w 10000"/>
                  <a:gd name="connsiteY1016" fmla="*/ 5415 h 10000"/>
                  <a:gd name="connsiteX1017" fmla="*/ 7510 w 10000"/>
                  <a:gd name="connsiteY1017" fmla="*/ 5398 h 10000"/>
                  <a:gd name="connsiteX1018" fmla="*/ 7515 w 10000"/>
                  <a:gd name="connsiteY1018" fmla="*/ 5379 h 10000"/>
                  <a:gd name="connsiteX1019" fmla="*/ 7526 w 10000"/>
                  <a:gd name="connsiteY1019" fmla="*/ 5366 h 10000"/>
                  <a:gd name="connsiteX1020" fmla="*/ 7518 w 10000"/>
                  <a:gd name="connsiteY1020" fmla="*/ 5350 h 10000"/>
                  <a:gd name="connsiteX1021" fmla="*/ 7518 w 10000"/>
                  <a:gd name="connsiteY1021" fmla="*/ 5330 h 10000"/>
                  <a:gd name="connsiteX1022" fmla="*/ 7526 w 10000"/>
                  <a:gd name="connsiteY1022" fmla="*/ 5311 h 10000"/>
                  <a:gd name="connsiteX1023" fmla="*/ 7540 w 10000"/>
                  <a:gd name="connsiteY1023" fmla="*/ 5291 h 10000"/>
                  <a:gd name="connsiteX1024" fmla="*/ 7540 w 10000"/>
                  <a:gd name="connsiteY1024" fmla="*/ 5266 h 10000"/>
                  <a:gd name="connsiteX1025" fmla="*/ 7540 w 10000"/>
                  <a:gd name="connsiteY1025" fmla="*/ 5256 h 10000"/>
                  <a:gd name="connsiteX1026" fmla="*/ 7524 w 10000"/>
                  <a:gd name="connsiteY1026" fmla="*/ 5233 h 10000"/>
                  <a:gd name="connsiteX1027" fmla="*/ 7515 w 10000"/>
                  <a:gd name="connsiteY1027" fmla="*/ 5217 h 10000"/>
                  <a:gd name="connsiteX1028" fmla="*/ 7490 w 10000"/>
                  <a:gd name="connsiteY1028" fmla="*/ 5178 h 10000"/>
                  <a:gd name="connsiteX1029" fmla="*/ 7474 w 10000"/>
                  <a:gd name="connsiteY1029" fmla="*/ 5162 h 10000"/>
                  <a:gd name="connsiteX1030" fmla="*/ 7457 w 10000"/>
                  <a:gd name="connsiteY1030" fmla="*/ 5120 h 10000"/>
                  <a:gd name="connsiteX1031" fmla="*/ 7421 w 10000"/>
                  <a:gd name="connsiteY1031" fmla="*/ 5087 h 10000"/>
                  <a:gd name="connsiteX1032" fmla="*/ 7380 w 10000"/>
                  <a:gd name="connsiteY1032" fmla="*/ 5068 h 10000"/>
                  <a:gd name="connsiteX1033" fmla="*/ 7355 w 10000"/>
                  <a:gd name="connsiteY1033" fmla="*/ 5058 h 10000"/>
                  <a:gd name="connsiteX1034" fmla="*/ 7332 w 10000"/>
                  <a:gd name="connsiteY1034" fmla="*/ 5049 h 10000"/>
                  <a:gd name="connsiteX1035" fmla="*/ 7305 w 10000"/>
                  <a:gd name="connsiteY1035" fmla="*/ 5016 h 10000"/>
                  <a:gd name="connsiteX1036" fmla="*/ 7305 w 10000"/>
                  <a:gd name="connsiteY1036" fmla="*/ 5000 h 10000"/>
                  <a:gd name="connsiteX1037" fmla="*/ 7296 w 10000"/>
                  <a:gd name="connsiteY1037" fmla="*/ 4971 h 10000"/>
                  <a:gd name="connsiteX1038" fmla="*/ 7288 w 10000"/>
                  <a:gd name="connsiteY1038" fmla="*/ 4945 h 10000"/>
                  <a:gd name="connsiteX1039" fmla="*/ 7280 w 10000"/>
                  <a:gd name="connsiteY1039" fmla="*/ 4916 h 10000"/>
                  <a:gd name="connsiteX1040" fmla="*/ 7291 w 10000"/>
                  <a:gd name="connsiteY1040" fmla="*/ 4887 h 10000"/>
                  <a:gd name="connsiteX1041" fmla="*/ 7291 w 10000"/>
                  <a:gd name="connsiteY1041" fmla="*/ 4858 h 10000"/>
                  <a:gd name="connsiteX1042" fmla="*/ 7271 w 10000"/>
                  <a:gd name="connsiteY1042" fmla="*/ 4819 h 10000"/>
                  <a:gd name="connsiteX1043" fmla="*/ 7255 w 10000"/>
                  <a:gd name="connsiteY1043" fmla="*/ 4828 h 10000"/>
                  <a:gd name="connsiteX1044" fmla="*/ 7235 w 10000"/>
                  <a:gd name="connsiteY1044" fmla="*/ 4841 h 10000"/>
                  <a:gd name="connsiteX1045" fmla="*/ 7216 w 10000"/>
                  <a:gd name="connsiteY1045" fmla="*/ 4867 h 10000"/>
                  <a:gd name="connsiteX1046" fmla="*/ 7191 w 10000"/>
                  <a:gd name="connsiteY1046" fmla="*/ 4870 h 10000"/>
                  <a:gd name="connsiteX1047" fmla="*/ 7155 w 10000"/>
                  <a:gd name="connsiteY1047" fmla="*/ 4887 h 10000"/>
                  <a:gd name="connsiteX1048" fmla="*/ 7122 w 10000"/>
                  <a:gd name="connsiteY1048" fmla="*/ 4893 h 10000"/>
                  <a:gd name="connsiteX1049" fmla="*/ 7105 w 10000"/>
                  <a:gd name="connsiteY1049" fmla="*/ 4896 h 10000"/>
                  <a:gd name="connsiteX1050" fmla="*/ 7094 w 10000"/>
                  <a:gd name="connsiteY1050" fmla="*/ 4916 h 10000"/>
                  <a:gd name="connsiteX1051" fmla="*/ 7080 w 10000"/>
                  <a:gd name="connsiteY1051" fmla="*/ 4903 h 10000"/>
                  <a:gd name="connsiteX1052" fmla="*/ 7072 w 10000"/>
                  <a:gd name="connsiteY1052" fmla="*/ 4851 h 10000"/>
                  <a:gd name="connsiteX1053" fmla="*/ 7042 w 10000"/>
                  <a:gd name="connsiteY1053" fmla="*/ 4819 h 10000"/>
                  <a:gd name="connsiteX1054" fmla="*/ 7030 w 10000"/>
                  <a:gd name="connsiteY1054" fmla="*/ 4780 h 10000"/>
                  <a:gd name="connsiteX1055" fmla="*/ 7039 w 10000"/>
                  <a:gd name="connsiteY1055" fmla="*/ 4757 h 10000"/>
                  <a:gd name="connsiteX1056" fmla="*/ 7047 w 10000"/>
                  <a:gd name="connsiteY1056" fmla="*/ 4744 h 10000"/>
                  <a:gd name="connsiteX1057" fmla="*/ 7022 w 10000"/>
                  <a:gd name="connsiteY1057" fmla="*/ 4725 h 10000"/>
                  <a:gd name="connsiteX1058" fmla="*/ 7000 w 10000"/>
                  <a:gd name="connsiteY1058" fmla="*/ 4715 h 10000"/>
                  <a:gd name="connsiteX1059" fmla="*/ 6975 w 10000"/>
                  <a:gd name="connsiteY1059" fmla="*/ 4709 h 10000"/>
                  <a:gd name="connsiteX1060" fmla="*/ 6945 w 10000"/>
                  <a:gd name="connsiteY1060" fmla="*/ 4696 h 10000"/>
                  <a:gd name="connsiteX1061" fmla="*/ 6953 w 10000"/>
                  <a:gd name="connsiteY1061" fmla="*/ 4679 h 10000"/>
                  <a:gd name="connsiteX1062" fmla="*/ 6961 w 10000"/>
                  <a:gd name="connsiteY1062" fmla="*/ 4660 h 10000"/>
                  <a:gd name="connsiteX1063" fmla="*/ 6983 w 10000"/>
                  <a:gd name="connsiteY1063" fmla="*/ 4644 h 10000"/>
                  <a:gd name="connsiteX1064" fmla="*/ 7014 w 10000"/>
                  <a:gd name="connsiteY1064" fmla="*/ 4634 h 10000"/>
                  <a:gd name="connsiteX1065" fmla="*/ 7025 w 10000"/>
                  <a:gd name="connsiteY1065" fmla="*/ 4615 h 10000"/>
                  <a:gd name="connsiteX1066" fmla="*/ 7047 w 10000"/>
                  <a:gd name="connsiteY1066" fmla="*/ 4582 h 10000"/>
                  <a:gd name="connsiteX1067" fmla="*/ 7069 w 10000"/>
                  <a:gd name="connsiteY1067" fmla="*/ 4563 h 10000"/>
                  <a:gd name="connsiteX1068" fmla="*/ 7078 w 10000"/>
                  <a:gd name="connsiteY1068" fmla="*/ 4553 h 10000"/>
                  <a:gd name="connsiteX1069" fmla="*/ 7097 w 10000"/>
                  <a:gd name="connsiteY1069" fmla="*/ 4527 h 10000"/>
                  <a:gd name="connsiteX1070" fmla="*/ 7122 w 10000"/>
                  <a:gd name="connsiteY1070" fmla="*/ 4517 h 10000"/>
                  <a:gd name="connsiteX1071" fmla="*/ 7139 w 10000"/>
                  <a:gd name="connsiteY1071" fmla="*/ 4488 h 10000"/>
                  <a:gd name="connsiteX1072" fmla="*/ 7147 w 10000"/>
                  <a:gd name="connsiteY1072" fmla="*/ 4459 h 10000"/>
                  <a:gd name="connsiteX1073" fmla="*/ 7161 w 10000"/>
                  <a:gd name="connsiteY1073" fmla="*/ 4440 h 10000"/>
                  <a:gd name="connsiteX1074" fmla="*/ 7177 w 10000"/>
                  <a:gd name="connsiteY1074" fmla="*/ 4430 h 10000"/>
                  <a:gd name="connsiteX1075" fmla="*/ 7202 w 10000"/>
                  <a:gd name="connsiteY1075" fmla="*/ 4407 h 10000"/>
                  <a:gd name="connsiteX1076" fmla="*/ 7224 w 10000"/>
                  <a:gd name="connsiteY1076" fmla="*/ 4417 h 10000"/>
                  <a:gd name="connsiteX1077" fmla="*/ 7241 w 10000"/>
                  <a:gd name="connsiteY1077" fmla="*/ 4404 h 10000"/>
                  <a:gd name="connsiteX1078" fmla="*/ 7263 w 10000"/>
                  <a:gd name="connsiteY1078" fmla="*/ 4398 h 10000"/>
                  <a:gd name="connsiteX1079" fmla="*/ 7283 w 10000"/>
                  <a:gd name="connsiteY1079" fmla="*/ 4424 h 10000"/>
                  <a:gd name="connsiteX1080" fmla="*/ 7305 w 10000"/>
                  <a:gd name="connsiteY1080" fmla="*/ 4433 h 10000"/>
                  <a:gd name="connsiteX1081" fmla="*/ 7332 w 10000"/>
                  <a:gd name="connsiteY1081" fmla="*/ 4443 h 10000"/>
                  <a:gd name="connsiteX1082" fmla="*/ 7380 w 10000"/>
                  <a:gd name="connsiteY1082" fmla="*/ 4398 h 10000"/>
                  <a:gd name="connsiteX1083" fmla="*/ 7404 w 10000"/>
                  <a:gd name="connsiteY1083" fmla="*/ 4378 h 10000"/>
                  <a:gd name="connsiteX1084" fmla="*/ 7418 w 10000"/>
                  <a:gd name="connsiteY1084" fmla="*/ 4369 h 10000"/>
                  <a:gd name="connsiteX1085" fmla="*/ 7443 w 10000"/>
                  <a:gd name="connsiteY1085" fmla="*/ 4356 h 10000"/>
                  <a:gd name="connsiteX1086" fmla="*/ 7460 w 10000"/>
                  <a:gd name="connsiteY1086" fmla="*/ 4385 h 10000"/>
                  <a:gd name="connsiteX1087" fmla="*/ 7460 w 10000"/>
                  <a:gd name="connsiteY1087" fmla="*/ 4404 h 10000"/>
                  <a:gd name="connsiteX1088" fmla="*/ 7499 w 10000"/>
                  <a:gd name="connsiteY1088" fmla="*/ 4417 h 10000"/>
                  <a:gd name="connsiteX1089" fmla="*/ 7515 w 10000"/>
                  <a:gd name="connsiteY1089" fmla="*/ 4414 h 10000"/>
                  <a:gd name="connsiteX1090" fmla="*/ 7565 w 10000"/>
                  <a:gd name="connsiteY1090" fmla="*/ 4385 h 10000"/>
                  <a:gd name="connsiteX1091" fmla="*/ 7579 w 10000"/>
                  <a:gd name="connsiteY1091" fmla="*/ 4346 h 10000"/>
                  <a:gd name="connsiteX1092" fmla="*/ 7582 w 10000"/>
                  <a:gd name="connsiteY1092" fmla="*/ 4317 h 10000"/>
                  <a:gd name="connsiteX1093" fmla="*/ 7590 w 10000"/>
                  <a:gd name="connsiteY1093" fmla="*/ 4301 h 10000"/>
                  <a:gd name="connsiteX1094" fmla="*/ 7612 w 10000"/>
                  <a:gd name="connsiteY1094" fmla="*/ 4271 h 10000"/>
                  <a:gd name="connsiteX1095" fmla="*/ 7623 w 10000"/>
                  <a:gd name="connsiteY1095" fmla="*/ 4262 h 10000"/>
                  <a:gd name="connsiteX1096" fmla="*/ 7634 w 10000"/>
                  <a:gd name="connsiteY1096" fmla="*/ 4245 h 10000"/>
                  <a:gd name="connsiteX1097" fmla="*/ 7645 w 10000"/>
                  <a:gd name="connsiteY1097" fmla="*/ 4265 h 10000"/>
                  <a:gd name="connsiteX1098" fmla="*/ 7670 w 10000"/>
                  <a:gd name="connsiteY1098" fmla="*/ 4284 h 10000"/>
                  <a:gd name="connsiteX1099" fmla="*/ 7701 w 10000"/>
                  <a:gd name="connsiteY1099" fmla="*/ 4275 h 10000"/>
                  <a:gd name="connsiteX1100" fmla="*/ 7717 w 10000"/>
                  <a:gd name="connsiteY1100" fmla="*/ 4275 h 10000"/>
                  <a:gd name="connsiteX1101" fmla="*/ 7740 w 10000"/>
                  <a:gd name="connsiteY1101" fmla="*/ 4284 h 10000"/>
                  <a:gd name="connsiteX1102" fmla="*/ 7767 w 10000"/>
                  <a:gd name="connsiteY1102" fmla="*/ 4284 h 10000"/>
                  <a:gd name="connsiteX1103" fmla="*/ 7895 w 10000"/>
                  <a:gd name="connsiteY1103" fmla="*/ 4207 h 10000"/>
                  <a:gd name="connsiteX1104" fmla="*/ 7895 w 10000"/>
                  <a:gd name="connsiteY1104" fmla="*/ 4187 h 10000"/>
                  <a:gd name="connsiteX1105" fmla="*/ 7895 w 10000"/>
                  <a:gd name="connsiteY1105" fmla="*/ 4171 h 10000"/>
                  <a:gd name="connsiteX1106" fmla="*/ 7903 w 10000"/>
                  <a:gd name="connsiteY1106" fmla="*/ 4148 h 10000"/>
                  <a:gd name="connsiteX1107" fmla="*/ 7917 w 10000"/>
                  <a:gd name="connsiteY1107" fmla="*/ 4158 h 10000"/>
                  <a:gd name="connsiteX1108" fmla="*/ 7967 w 10000"/>
                  <a:gd name="connsiteY1108" fmla="*/ 4203 h 10000"/>
                  <a:gd name="connsiteX1109" fmla="*/ 7994 w 10000"/>
                  <a:gd name="connsiteY1109" fmla="*/ 4203 h 10000"/>
                  <a:gd name="connsiteX1110" fmla="*/ 8064 w 10000"/>
                  <a:gd name="connsiteY1110" fmla="*/ 4242 h 10000"/>
                  <a:gd name="connsiteX1111" fmla="*/ 8083 w 10000"/>
                  <a:gd name="connsiteY1111" fmla="*/ 4245 h 10000"/>
                  <a:gd name="connsiteX1112" fmla="*/ 8105 w 10000"/>
                  <a:gd name="connsiteY1112" fmla="*/ 4226 h 10000"/>
                  <a:gd name="connsiteX1113" fmla="*/ 8136 w 10000"/>
                  <a:gd name="connsiteY1113" fmla="*/ 4187 h 10000"/>
                  <a:gd name="connsiteX1114" fmla="*/ 8161 w 10000"/>
                  <a:gd name="connsiteY1114" fmla="*/ 4168 h 10000"/>
                  <a:gd name="connsiteX1115" fmla="*/ 8172 w 10000"/>
                  <a:gd name="connsiteY1115" fmla="*/ 4161 h 10000"/>
                  <a:gd name="connsiteX1116" fmla="*/ 8208 w 10000"/>
                  <a:gd name="connsiteY1116" fmla="*/ 4168 h 10000"/>
                  <a:gd name="connsiteX1117" fmla="*/ 8235 w 10000"/>
                  <a:gd name="connsiteY1117" fmla="*/ 4168 h 10000"/>
                  <a:gd name="connsiteX1118" fmla="*/ 8258 w 10000"/>
                  <a:gd name="connsiteY1118" fmla="*/ 4152 h 10000"/>
                  <a:gd name="connsiteX1119" fmla="*/ 8283 w 10000"/>
                  <a:gd name="connsiteY1119" fmla="*/ 4152 h 10000"/>
                  <a:gd name="connsiteX1120" fmla="*/ 8299 w 10000"/>
                  <a:gd name="connsiteY1120" fmla="*/ 4132 h 10000"/>
                  <a:gd name="connsiteX1121" fmla="*/ 8316 w 10000"/>
                  <a:gd name="connsiteY1121" fmla="*/ 4113 h 10000"/>
                  <a:gd name="connsiteX1122" fmla="*/ 8330 w 10000"/>
                  <a:gd name="connsiteY1122" fmla="*/ 4084 h 10000"/>
                  <a:gd name="connsiteX1123" fmla="*/ 8341 w 10000"/>
                  <a:gd name="connsiteY1123" fmla="*/ 4058 h 10000"/>
                  <a:gd name="connsiteX1124" fmla="*/ 8349 w 10000"/>
                  <a:gd name="connsiteY1124" fmla="*/ 4064 h 10000"/>
                  <a:gd name="connsiteX1125" fmla="*/ 8366 w 10000"/>
                  <a:gd name="connsiteY1125" fmla="*/ 4067 h 10000"/>
                  <a:gd name="connsiteX1126" fmla="*/ 8374 w 10000"/>
                  <a:gd name="connsiteY1126" fmla="*/ 4084 h 10000"/>
                  <a:gd name="connsiteX1127" fmla="*/ 8402 w 10000"/>
                  <a:gd name="connsiteY1127" fmla="*/ 4054 h 10000"/>
                  <a:gd name="connsiteX1128" fmla="*/ 8427 w 10000"/>
                  <a:gd name="connsiteY1128" fmla="*/ 4028 h 10000"/>
                  <a:gd name="connsiteX1129" fmla="*/ 8438 w 10000"/>
                  <a:gd name="connsiteY1129" fmla="*/ 4025 h 10000"/>
                  <a:gd name="connsiteX1130" fmla="*/ 8468 w 10000"/>
                  <a:gd name="connsiteY1130" fmla="*/ 4006 h 10000"/>
                  <a:gd name="connsiteX1131" fmla="*/ 8485 w 10000"/>
                  <a:gd name="connsiteY1131" fmla="*/ 3999 h 10000"/>
                  <a:gd name="connsiteX1132" fmla="*/ 8493 w 10000"/>
                  <a:gd name="connsiteY1132" fmla="*/ 4025 h 10000"/>
                  <a:gd name="connsiteX1133" fmla="*/ 8515 w 10000"/>
                  <a:gd name="connsiteY1133" fmla="*/ 4028 h 10000"/>
                  <a:gd name="connsiteX1134" fmla="*/ 8543 w 10000"/>
                  <a:gd name="connsiteY1134" fmla="*/ 4009 h 10000"/>
                  <a:gd name="connsiteX1135" fmla="*/ 8551 w 10000"/>
                  <a:gd name="connsiteY1135" fmla="*/ 3990 h 10000"/>
                  <a:gd name="connsiteX1136" fmla="*/ 8582 w 10000"/>
                  <a:gd name="connsiteY1136" fmla="*/ 3977 h 10000"/>
                  <a:gd name="connsiteX1137" fmla="*/ 8596 w 10000"/>
                  <a:gd name="connsiteY1137" fmla="*/ 3977 h 10000"/>
                  <a:gd name="connsiteX1138" fmla="*/ 8607 w 10000"/>
                  <a:gd name="connsiteY1138" fmla="*/ 3980 h 10000"/>
                  <a:gd name="connsiteX1139" fmla="*/ 8645 w 10000"/>
                  <a:gd name="connsiteY1139" fmla="*/ 3970 h 10000"/>
                  <a:gd name="connsiteX1140" fmla="*/ 8654 w 10000"/>
                  <a:gd name="connsiteY1140" fmla="*/ 3951 h 10000"/>
                  <a:gd name="connsiteX1141" fmla="*/ 8670 w 10000"/>
                  <a:gd name="connsiteY1141" fmla="*/ 3935 h 10000"/>
                  <a:gd name="connsiteX1142" fmla="*/ 8695 w 10000"/>
                  <a:gd name="connsiteY1142" fmla="*/ 3935 h 10000"/>
                  <a:gd name="connsiteX1143" fmla="*/ 8704 w 10000"/>
                  <a:gd name="connsiteY1143" fmla="*/ 3951 h 10000"/>
                  <a:gd name="connsiteX1144" fmla="*/ 8717 w 10000"/>
                  <a:gd name="connsiteY1144" fmla="*/ 3964 h 10000"/>
                  <a:gd name="connsiteX1145" fmla="*/ 8751 w 10000"/>
                  <a:gd name="connsiteY1145" fmla="*/ 3951 h 10000"/>
                  <a:gd name="connsiteX1146" fmla="*/ 8776 w 10000"/>
                  <a:gd name="connsiteY1146" fmla="*/ 3935 h 10000"/>
                  <a:gd name="connsiteX1147" fmla="*/ 8798 w 10000"/>
                  <a:gd name="connsiteY1147" fmla="*/ 3925 h 10000"/>
                  <a:gd name="connsiteX1148" fmla="*/ 8806 w 10000"/>
                  <a:gd name="connsiteY1148" fmla="*/ 3892 h 10000"/>
                  <a:gd name="connsiteX1149" fmla="*/ 8814 w 10000"/>
                  <a:gd name="connsiteY1149" fmla="*/ 3876 h 10000"/>
                  <a:gd name="connsiteX1150" fmla="*/ 8839 w 10000"/>
                  <a:gd name="connsiteY1150" fmla="*/ 3873 h 10000"/>
                  <a:gd name="connsiteX1151" fmla="*/ 8842 w 10000"/>
                  <a:gd name="connsiteY1151" fmla="*/ 3876 h 10000"/>
                  <a:gd name="connsiteX1152" fmla="*/ 8856 w 10000"/>
                  <a:gd name="connsiteY1152" fmla="*/ 3863 h 10000"/>
                  <a:gd name="connsiteX1153" fmla="*/ 8856 w 10000"/>
                  <a:gd name="connsiteY1153" fmla="*/ 3841 h 10000"/>
                  <a:gd name="connsiteX1154" fmla="*/ 8870 w 10000"/>
                  <a:gd name="connsiteY1154" fmla="*/ 3821 h 10000"/>
                  <a:gd name="connsiteX1155" fmla="*/ 8903 w 10000"/>
                  <a:gd name="connsiteY1155" fmla="*/ 3802 h 10000"/>
                  <a:gd name="connsiteX1156" fmla="*/ 8914 w 10000"/>
                  <a:gd name="connsiteY1156" fmla="*/ 3782 h 10000"/>
                  <a:gd name="connsiteX1157" fmla="*/ 8939 w 10000"/>
                  <a:gd name="connsiteY1157" fmla="*/ 3782 h 10000"/>
                  <a:gd name="connsiteX1158" fmla="*/ 8961 w 10000"/>
                  <a:gd name="connsiteY1158" fmla="*/ 3779 h 10000"/>
                  <a:gd name="connsiteX1159" fmla="*/ 8983 w 10000"/>
                  <a:gd name="connsiteY1159" fmla="*/ 3760 h 10000"/>
                  <a:gd name="connsiteX1160" fmla="*/ 9003 w 10000"/>
                  <a:gd name="connsiteY1160" fmla="*/ 3763 h 10000"/>
                  <a:gd name="connsiteX1161" fmla="*/ 9019 w 10000"/>
                  <a:gd name="connsiteY1161" fmla="*/ 3779 h 10000"/>
                  <a:gd name="connsiteX1162" fmla="*/ 9050 w 10000"/>
                  <a:gd name="connsiteY1162" fmla="*/ 3812 h 10000"/>
                  <a:gd name="connsiteX1163" fmla="*/ 9080 w 10000"/>
                  <a:gd name="connsiteY1163" fmla="*/ 3831 h 10000"/>
                  <a:gd name="connsiteX1164" fmla="*/ 9097 w 10000"/>
                  <a:gd name="connsiteY1164" fmla="*/ 3867 h 10000"/>
                  <a:gd name="connsiteX1165" fmla="*/ 9114 w 10000"/>
                  <a:gd name="connsiteY1165" fmla="*/ 3902 h 10000"/>
                  <a:gd name="connsiteX1166" fmla="*/ 9122 w 10000"/>
                  <a:gd name="connsiteY1166" fmla="*/ 3935 h 10000"/>
                  <a:gd name="connsiteX1167" fmla="*/ 9125 w 10000"/>
                  <a:gd name="connsiteY1167" fmla="*/ 3964 h 10000"/>
                  <a:gd name="connsiteX1168" fmla="*/ 9130 w 10000"/>
                  <a:gd name="connsiteY1168" fmla="*/ 3999 h 10000"/>
                  <a:gd name="connsiteX1169" fmla="*/ 9130 w 10000"/>
                  <a:gd name="connsiteY1169" fmla="*/ 4054 h 10000"/>
                  <a:gd name="connsiteX1170" fmla="*/ 9155 w 10000"/>
                  <a:gd name="connsiteY1170" fmla="*/ 4093 h 10000"/>
                  <a:gd name="connsiteX1171" fmla="*/ 9169 w 10000"/>
                  <a:gd name="connsiteY1171" fmla="*/ 4090 h 10000"/>
                  <a:gd name="connsiteX1172" fmla="*/ 9211 w 10000"/>
                  <a:gd name="connsiteY1172" fmla="*/ 4077 h 10000"/>
                  <a:gd name="connsiteX1173" fmla="*/ 9244 w 10000"/>
                  <a:gd name="connsiteY1173" fmla="*/ 4077 h 10000"/>
                  <a:gd name="connsiteX1174" fmla="*/ 9252 w 10000"/>
                  <a:gd name="connsiteY1174" fmla="*/ 4103 h 10000"/>
                  <a:gd name="connsiteX1175" fmla="*/ 9258 w 10000"/>
                  <a:gd name="connsiteY1175" fmla="*/ 4148 h 10000"/>
                  <a:gd name="connsiteX1176" fmla="*/ 9269 w 10000"/>
                  <a:gd name="connsiteY1176" fmla="*/ 4158 h 10000"/>
                  <a:gd name="connsiteX1177" fmla="*/ 9294 w 10000"/>
                  <a:gd name="connsiteY1177" fmla="*/ 4158 h 10000"/>
                  <a:gd name="connsiteX1178" fmla="*/ 9319 w 10000"/>
                  <a:gd name="connsiteY1178" fmla="*/ 4168 h 10000"/>
                  <a:gd name="connsiteX1179" fmla="*/ 9346 w 10000"/>
                  <a:gd name="connsiteY1179" fmla="*/ 4190 h 10000"/>
                  <a:gd name="connsiteX1180" fmla="*/ 9357 w 10000"/>
                  <a:gd name="connsiteY1180" fmla="*/ 4168 h 10000"/>
                  <a:gd name="connsiteX1181" fmla="*/ 9371 w 10000"/>
                  <a:gd name="connsiteY1181" fmla="*/ 4132 h 10000"/>
                  <a:gd name="connsiteX1182" fmla="*/ 9391 w 10000"/>
                  <a:gd name="connsiteY1182" fmla="*/ 4113 h 10000"/>
                  <a:gd name="connsiteX1183" fmla="*/ 9407 w 10000"/>
                  <a:gd name="connsiteY1183" fmla="*/ 4103 h 10000"/>
                  <a:gd name="connsiteX1184" fmla="*/ 9435 w 10000"/>
                  <a:gd name="connsiteY1184" fmla="*/ 4100 h 10000"/>
                  <a:gd name="connsiteX1185" fmla="*/ 9460 w 10000"/>
                  <a:gd name="connsiteY1185" fmla="*/ 4084 h 10000"/>
                  <a:gd name="connsiteX1186" fmla="*/ 9485 w 10000"/>
                  <a:gd name="connsiteY1186" fmla="*/ 4067 h 10000"/>
                  <a:gd name="connsiteX1187" fmla="*/ 9496 w 10000"/>
                  <a:gd name="connsiteY1187" fmla="*/ 4054 h 10000"/>
                  <a:gd name="connsiteX1188" fmla="*/ 9526 w 10000"/>
                  <a:gd name="connsiteY1188" fmla="*/ 4048 h 10000"/>
                  <a:gd name="connsiteX1189" fmla="*/ 9557 w 10000"/>
                  <a:gd name="connsiteY1189" fmla="*/ 4038 h 10000"/>
                  <a:gd name="connsiteX1190" fmla="*/ 9584 w 10000"/>
                  <a:gd name="connsiteY1190" fmla="*/ 4019 h 10000"/>
                  <a:gd name="connsiteX1191" fmla="*/ 9623 w 10000"/>
                  <a:gd name="connsiteY1191" fmla="*/ 4016 h 10000"/>
                  <a:gd name="connsiteX1192" fmla="*/ 9648 w 10000"/>
                  <a:gd name="connsiteY1192" fmla="*/ 4009 h 10000"/>
                  <a:gd name="connsiteX1193" fmla="*/ 9673 w 10000"/>
                  <a:gd name="connsiteY1193" fmla="*/ 4019 h 10000"/>
                  <a:gd name="connsiteX1194" fmla="*/ 9712 w 10000"/>
                  <a:gd name="connsiteY1194" fmla="*/ 4038 h 10000"/>
                  <a:gd name="connsiteX1195" fmla="*/ 9742 w 10000"/>
                  <a:gd name="connsiteY1195" fmla="*/ 4074 h 10000"/>
                  <a:gd name="connsiteX1196" fmla="*/ 9776 w 10000"/>
                  <a:gd name="connsiteY1196" fmla="*/ 4093 h 10000"/>
                  <a:gd name="connsiteX1197" fmla="*/ 9814 w 10000"/>
                  <a:gd name="connsiteY1197" fmla="*/ 4109 h 10000"/>
                  <a:gd name="connsiteX1198" fmla="*/ 9859 w 10000"/>
                  <a:gd name="connsiteY1198" fmla="*/ 4119 h 10000"/>
                  <a:gd name="connsiteX1199" fmla="*/ 9898 w 10000"/>
                  <a:gd name="connsiteY1199" fmla="*/ 4122 h 10000"/>
                  <a:gd name="connsiteX1200" fmla="*/ 9931 w 10000"/>
                  <a:gd name="connsiteY1200" fmla="*/ 4109 h 10000"/>
                  <a:gd name="connsiteX1201" fmla="*/ 9956 w 10000"/>
                  <a:gd name="connsiteY1201" fmla="*/ 4100 h 10000"/>
                  <a:gd name="connsiteX1202" fmla="*/ 9981 w 10000"/>
                  <a:gd name="connsiteY1202" fmla="*/ 4067 h 10000"/>
                  <a:gd name="connsiteX1203" fmla="*/ 9994 w 10000"/>
                  <a:gd name="connsiteY1203" fmla="*/ 4035 h 10000"/>
                  <a:gd name="connsiteX1204" fmla="*/ 10000 w 10000"/>
                  <a:gd name="connsiteY1204" fmla="*/ 3996 h 10000"/>
                  <a:gd name="connsiteX1205" fmla="*/ 9994 w 10000"/>
                  <a:gd name="connsiteY1205" fmla="*/ 3941 h 10000"/>
                  <a:gd name="connsiteX1206" fmla="*/ 9986 w 10000"/>
                  <a:gd name="connsiteY1206" fmla="*/ 3905 h 10000"/>
                  <a:gd name="connsiteX1207" fmla="*/ 9981 w 10000"/>
                  <a:gd name="connsiteY1207" fmla="*/ 3857 h 10000"/>
                  <a:gd name="connsiteX1208" fmla="*/ 9989 w 10000"/>
                  <a:gd name="connsiteY1208" fmla="*/ 3837 h 10000"/>
                  <a:gd name="connsiteX1209" fmla="*/ 9989 w 10000"/>
                  <a:gd name="connsiteY1209" fmla="*/ 3812 h 10000"/>
                  <a:gd name="connsiteX1210" fmla="*/ 9981 w 10000"/>
                  <a:gd name="connsiteY1210" fmla="*/ 3792 h 10000"/>
                  <a:gd name="connsiteX1211" fmla="*/ 9970 w 10000"/>
                  <a:gd name="connsiteY1211" fmla="*/ 3763 h 10000"/>
                  <a:gd name="connsiteX1212" fmla="*/ 9945 w 10000"/>
                  <a:gd name="connsiteY1212" fmla="*/ 3705 h 10000"/>
                  <a:gd name="connsiteX1213" fmla="*/ 9931 w 10000"/>
                  <a:gd name="connsiteY1213" fmla="*/ 3659 h 10000"/>
                  <a:gd name="connsiteX1214" fmla="*/ 9903 w 10000"/>
                  <a:gd name="connsiteY1214" fmla="*/ 3640 h 10000"/>
                  <a:gd name="connsiteX1215" fmla="*/ 9881 w 10000"/>
                  <a:gd name="connsiteY1215" fmla="*/ 3620 h 10000"/>
                  <a:gd name="connsiteX1216" fmla="*/ 9856 w 10000"/>
                  <a:gd name="connsiteY1216" fmla="*/ 3595 h 10000"/>
                  <a:gd name="connsiteX1217" fmla="*/ 9817 w 10000"/>
                  <a:gd name="connsiteY1217" fmla="*/ 3562 h 10000"/>
                  <a:gd name="connsiteX1218" fmla="*/ 9795 w 10000"/>
                  <a:gd name="connsiteY1218" fmla="*/ 3546 h 10000"/>
                  <a:gd name="connsiteX1219" fmla="*/ 9778 w 10000"/>
                  <a:gd name="connsiteY1219" fmla="*/ 3527 h 10000"/>
                  <a:gd name="connsiteX1220" fmla="*/ 9745 w 10000"/>
                  <a:gd name="connsiteY1220" fmla="*/ 3501 h 10000"/>
                  <a:gd name="connsiteX1221" fmla="*/ 9726 w 10000"/>
                  <a:gd name="connsiteY1221" fmla="*/ 3488 h 10000"/>
                  <a:gd name="connsiteX1222" fmla="*/ 9704 w 10000"/>
                  <a:gd name="connsiteY1222" fmla="*/ 3472 h 10000"/>
                  <a:gd name="connsiteX1223" fmla="*/ 9695 w 10000"/>
                  <a:gd name="connsiteY1223" fmla="*/ 3468 h 10000"/>
                  <a:gd name="connsiteX1224" fmla="*/ 9690 w 10000"/>
                  <a:gd name="connsiteY1224" fmla="*/ 3459 h 10000"/>
                  <a:gd name="connsiteX1225" fmla="*/ 9673 w 10000"/>
                  <a:gd name="connsiteY1225" fmla="*/ 3449 h 10000"/>
                  <a:gd name="connsiteX1226" fmla="*/ 9665 w 10000"/>
                  <a:gd name="connsiteY1226" fmla="*/ 3442 h 10000"/>
                  <a:gd name="connsiteX1227" fmla="*/ 9654 w 10000"/>
                  <a:gd name="connsiteY1227" fmla="*/ 3449 h 10000"/>
                  <a:gd name="connsiteX1228" fmla="*/ 9521 w 10000"/>
                  <a:gd name="connsiteY1228" fmla="*/ 3394 h 10000"/>
                  <a:gd name="connsiteX1229" fmla="*/ 9510 w 10000"/>
                  <a:gd name="connsiteY1229" fmla="*/ 3368 h 10000"/>
                  <a:gd name="connsiteX1230" fmla="*/ 9496 w 10000"/>
                  <a:gd name="connsiteY1230" fmla="*/ 3287 h 10000"/>
                  <a:gd name="connsiteX1231" fmla="*/ 9488 w 10000"/>
                  <a:gd name="connsiteY1231" fmla="*/ 3216 h 10000"/>
                  <a:gd name="connsiteX1232" fmla="*/ 9493 w 10000"/>
                  <a:gd name="connsiteY1232" fmla="*/ 3174 h 10000"/>
                  <a:gd name="connsiteX1233" fmla="*/ 9501 w 10000"/>
                  <a:gd name="connsiteY1233" fmla="*/ 3128 h 10000"/>
                  <a:gd name="connsiteX1234" fmla="*/ 9488 w 10000"/>
                  <a:gd name="connsiteY1234" fmla="*/ 3025 h 10000"/>
                  <a:gd name="connsiteX1235" fmla="*/ 9446 w 10000"/>
                  <a:gd name="connsiteY1235" fmla="*/ 2931 h 10000"/>
                  <a:gd name="connsiteX1236" fmla="*/ 9382 w 10000"/>
                  <a:gd name="connsiteY1236" fmla="*/ 2837 h 10000"/>
                  <a:gd name="connsiteX1237" fmla="*/ 9316 w 10000"/>
                  <a:gd name="connsiteY1237" fmla="*/ 2753 h 10000"/>
                  <a:gd name="connsiteX1238" fmla="*/ 9294 w 10000"/>
                  <a:gd name="connsiteY1238" fmla="*/ 2655 h 10000"/>
                  <a:gd name="connsiteX1239" fmla="*/ 9213 w 10000"/>
                  <a:gd name="connsiteY1239" fmla="*/ 2328 h 10000"/>
                  <a:gd name="connsiteX1240" fmla="*/ 9172 w 10000"/>
                  <a:gd name="connsiteY1240" fmla="*/ 2286 h 10000"/>
                  <a:gd name="connsiteX1241" fmla="*/ 9019 w 10000"/>
                  <a:gd name="connsiteY1241" fmla="*/ 2082 h 10000"/>
                  <a:gd name="connsiteX1242" fmla="*/ 8906 w 10000"/>
                  <a:gd name="connsiteY1242" fmla="*/ 1946 h 10000"/>
                  <a:gd name="connsiteX1243" fmla="*/ 8801 w 10000"/>
                  <a:gd name="connsiteY1243" fmla="*/ 1778 h 10000"/>
                  <a:gd name="connsiteX1244" fmla="*/ 8806 w 10000"/>
                  <a:gd name="connsiteY1244" fmla="*/ 1713 h 10000"/>
                  <a:gd name="connsiteX1245" fmla="*/ 8809 w 10000"/>
                  <a:gd name="connsiteY1245" fmla="*/ 1703 h 10000"/>
                  <a:gd name="connsiteX1246" fmla="*/ 8817 w 10000"/>
                  <a:gd name="connsiteY1246" fmla="*/ 1713 h 10000"/>
                  <a:gd name="connsiteX1247" fmla="*/ 8834 w 10000"/>
                  <a:gd name="connsiteY1247" fmla="*/ 1729 h 10000"/>
                  <a:gd name="connsiteX1248" fmla="*/ 8839 w 10000"/>
                  <a:gd name="connsiteY1248" fmla="*/ 1729 h 10000"/>
                  <a:gd name="connsiteX1249" fmla="*/ 8848 w 10000"/>
                  <a:gd name="connsiteY1249" fmla="*/ 1723 h 10000"/>
                  <a:gd name="connsiteX1250" fmla="*/ 8850 w 10000"/>
                  <a:gd name="connsiteY1250" fmla="*/ 1703 h 10000"/>
                  <a:gd name="connsiteX1251" fmla="*/ 8850 w 10000"/>
                  <a:gd name="connsiteY1251" fmla="*/ 1684 h 10000"/>
                  <a:gd name="connsiteX1252" fmla="*/ 8850 w 10000"/>
                  <a:gd name="connsiteY1252" fmla="*/ 1648 h 10000"/>
                  <a:gd name="connsiteX1253" fmla="*/ 8881 w 10000"/>
                  <a:gd name="connsiteY1253" fmla="*/ 1571 h 10000"/>
                  <a:gd name="connsiteX1254" fmla="*/ 8895 w 10000"/>
                  <a:gd name="connsiteY1254" fmla="*/ 1541 h 10000"/>
                  <a:gd name="connsiteX1255" fmla="*/ 8895 w 10000"/>
                  <a:gd name="connsiteY1255" fmla="*/ 1525 h 10000"/>
                  <a:gd name="connsiteX1256" fmla="*/ 8881 w 10000"/>
                  <a:gd name="connsiteY1256" fmla="*/ 1516 h 10000"/>
                  <a:gd name="connsiteX1257" fmla="*/ 8864 w 10000"/>
                  <a:gd name="connsiteY1257" fmla="*/ 1522 h 10000"/>
                  <a:gd name="connsiteX1258" fmla="*/ 8850 w 10000"/>
                  <a:gd name="connsiteY1258" fmla="*/ 1535 h 10000"/>
                  <a:gd name="connsiteX1259" fmla="*/ 8834 w 10000"/>
                  <a:gd name="connsiteY1259" fmla="*/ 1571 h 10000"/>
                  <a:gd name="connsiteX1260" fmla="*/ 8825 w 10000"/>
                  <a:gd name="connsiteY1260" fmla="*/ 1587 h 10000"/>
                  <a:gd name="connsiteX1261" fmla="*/ 8776 w 10000"/>
                  <a:gd name="connsiteY1261" fmla="*/ 1571 h 10000"/>
                  <a:gd name="connsiteX1262" fmla="*/ 8745 w 10000"/>
                  <a:gd name="connsiteY1262" fmla="*/ 1580 h 10000"/>
                  <a:gd name="connsiteX1263" fmla="*/ 8720 w 10000"/>
                  <a:gd name="connsiteY1263" fmla="*/ 1587 h 10000"/>
                  <a:gd name="connsiteX1264" fmla="*/ 8709 w 10000"/>
                  <a:gd name="connsiteY1264" fmla="*/ 1609 h 10000"/>
                  <a:gd name="connsiteX1265" fmla="*/ 8693 w 10000"/>
                  <a:gd name="connsiteY1265" fmla="*/ 1616 h 10000"/>
                  <a:gd name="connsiteX1266" fmla="*/ 8684 w 10000"/>
                  <a:gd name="connsiteY1266" fmla="*/ 1639 h 10000"/>
                  <a:gd name="connsiteX1267" fmla="*/ 8684 w 10000"/>
                  <a:gd name="connsiteY1267" fmla="*/ 1658 h 10000"/>
                  <a:gd name="connsiteX1268" fmla="*/ 8665 w 10000"/>
                  <a:gd name="connsiteY1268" fmla="*/ 1655 h 10000"/>
                  <a:gd name="connsiteX1269" fmla="*/ 8665 w 10000"/>
                  <a:gd name="connsiteY1269" fmla="*/ 1645 h 10000"/>
                  <a:gd name="connsiteX1270" fmla="*/ 8665 w 10000"/>
                  <a:gd name="connsiteY1270" fmla="*/ 1626 h 10000"/>
                  <a:gd name="connsiteX1271" fmla="*/ 8676 w 10000"/>
                  <a:gd name="connsiteY1271" fmla="*/ 1609 h 10000"/>
                  <a:gd name="connsiteX1272" fmla="*/ 8679 w 10000"/>
                  <a:gd name="connsiteY1272" fmla="*/ 1597 h 10000"/>
                  <a:gd name="connsiteX1273" fmla="*/ 8687 w 10000"/>
                  <a:gd name="connsiteY1273" fmla="*/ 1577 h 10000"/>
                  <a:gd name="connsiteX1274" fmla="*/ 8695 w 10000"/>
                  <a:gd name="connsiteY1274" fmla="*/ 1554 h 10000"/>
                  <a:gd name="connsiteX1275" fmla="*/ 8709 w 10000"/>
                  <a:gd name="connsiteY1275" fmla="*/ 1532 h 10000"/>
                  <a:gd name="connsiteX1276" fmla="*/ 8704 w 10000"/>
                  <a:gd name="connsiteY1276" fmla="*/ 1512 h 10000"/>
                  <a:gd name="connsiteX1277" fmla="*/ 8695 w 10000"/>
                  <a:gd name="connsiteY1277" fmla="*/ 1503 h 10000"/>
                  <a:gd name="connsiteX1278" fmla="*/ 8684 w 10000"/>
                  <a:gd name="connsiteY1278" fmla="*/ 1503 h 10000"/>
                  <a:gd name="connsiteX1279" fmla="*/ 8670 w 10000"/>
                  <a:gd name="connsiteY1279" fmla="*/ 1525 h 10000"/>
                  <a:gd name="connsiteX1280" fmla="*/ 8665 w 10000"/>
                  <a:gd name="connsiteY1280" fmla="*/ 1545 h 10000"/>
                  <a:gd name="connsiteX1281" fmla="*/ 8654 w 10000"/>
                  <a:gd name="connsiteY1281" fmla="*/ 1567 h 10000"/>
                  <a:gd name="connsiteX1282" fmla="*/ 8648 w 10000"/>
                  <a:gd name="connsiteY1282" fmla="*/ 1587 h 10000"/>
                  <a:gd name="connsiteX1283" fmla="*/ 8640 w 10000"/>
                  <a:gd name="connsiteY1283" fmla="*/ 1629 h 10000"/>
                  <a:gd name="connsiteX1284" fmla="*/ 8620 w 10000"/>
                  <a:gd name="connsiteY1284" fmla="*/ 1635 h 10000"/>
                  <a:gd name="connsiteX1285" fmla="*/ 8612 w 10000"/>
                  <a:gd name="connsiteY1285" fmla="*/ 1635 h 10000"/>
                  <a:gd name="connsiteX1286" fmla="*/ 8604 w 10000"/>
                  <a:gd name="connsiteY1286" fmla="*/ 1626 h 10000"/>
                  <a:gd name="connsiteX1287" fmla="*/ 8596 w 10000"/>
                  <a:gd name="connsiteY1287" fmla="*/ 1616 h 10000"/>
                  <a:gd name="connsiteX1288" fmla="*/ 8596 w 10000"/>
                  <a:gd name="connsiteY1288" fmla="*/ 1580 h 10000"/>
                  <a:gd name="connsiteX1289" fmla="*/ 8587 w 10000"/>
                  <a:gd name="connsiteY1289" fmla="*/ 1545 h 10000"/>
                  <a:gd name="connsiteX1290" fmla="*/ 8565 w 10000"/>
                  <a:gd name="connsiteY1290" fmla="*/ 1516 h 10000"/>
                  <a:gd name="connsiteX1291" fmla="*/ 8543 w 10000"/>
                  <a:gd name="connsiteY1291" fmla="*/ 1512 h 10000"/>
                  <a:gd name="connsiteX1292" fmla="*/ 8518 w 10000"/>
                  <a:gd name="connsiteY1292" fmla="*/ 1532 h 10000"/>
                  <a:gd name="connsiteX1293" fmla="*/ 8476 w 10000"/>
                  <a:gd name="connsiteY1293" fmla="*/ 1567 h 10000"/>
                  <a:gd name="connsiteX1294" fmla="*/ 8454 w 10000"/>
                  <a:gd name="connsiteY1294" fmla="*/ 1551 h 10000"/>
                  <a:gd name="connsiteX1295" fmla="*/ 8402 w 10000"/>
                  <a:gd name="connsiteY1295" fmla="*/ 1493 h 10000"/>
                  <a:gd name="connsiteX1296" fmla="*/ 8371 w 10000"/>
                  <a:gd name="connsiteY1296" fmla="*/ 1428 h 10000"/>
                  <a:gd name="connsiteX1297" fmla="*/ 8072 w 10000"/>
                  <a:gd name="connsiteY1297" fmla="*/ 1422 h 10000"/>
                  <a:gd name="connsiteX1298" fmla="*/ 7823 w 10000"/>
                  <a:gd name="connsiteY1298" fmla="*/ 1279 h 10000"/>
                  <a:gd name="connsiteX1299" fmla="*/ 7587 w 10000"/>
                  <a:gd name="connsiteY1299" fmla="*/ 1133 h 10000"/>
                  <a:gd name="connsiteX1300" fmla="*/ 7526 w 10000"/>
                  <a:gd name="connsiteY1300" fmla="*/ 1098 h 10000"/>
                  <a:gd name="connsiteX1301" fmla="*/ 7346 w 10000"/>
                  <a:gd name="connsiteY1301" fmla="*/ 991 h 10000"/>
                  <a:gd name="connsiteX1302" fmla="*/ 7321 w 10000"/>
                  <a:gd name="connsiteY1302" fmla="*/ 959 h 10000"/>
                  <a:gd name="connsiteX1303" fmla="*/ 7307 w 10000"/>
                  <a:gd name="connsiteY1303" fmla="*/ 871 h 10000"/>
                  <a:gd name="connsiteX1304" fmla="*/ 7224 w 10000"/>
                  <a:gd name="connsiteY1304" fmla="*/ 816 h 10000"/>
                  <a:gd name="connsiteX1305" fmla="*/ 7147 w 10000"/>
                  <a:gd name="connsiteY1305" fmla="*/ 787 h 10000"/>
                  <a:gd name="connsiteX1306" fmla="*/ 7080 w 10000"/>
                  <a:gd name="connsiteY1306" fmla="*/ 742 h 10000"/>
                  <a:gd name="connsiteX1307" fmla="*/ 7069 w 10000"/>
                  <a:gd name="connsiteY1307" fmla="*/ 767 h 10000"/>
                  <a:gd name="connsiteX1308" fmla="*/ 7033 w 10000"/>
                  <a:gd name="connsiteY1308" fmla="*/ 787 h 10000"/>
                  <a:gd name="connsiteX1309" fmla="*/ 6820 w 10000"/>
                  <a:gd name="connsiteY1309" fmla="*/ 878 h 10000"/>
                  <a:gd name="connsiteX1310" fmla="*/ 6726 w 10000"/>
                  <a:gd name="connsiteY1310" fmla="*/ 897 h 10000"/>
                  <a:gd name="connsiteX1311" fmla="*/ 6626 w 10000"/>
                  <a:gd name="connsiteY1311" fmla="*/ 955 h 10000"/>
                  <a:gd name="connsiteX1312" fmla="*/ 6582 w 10000"/>
                  <a:gd name="connsiteY1312" fmla="*/ 946 h 10000"/>
                  <a:gd name="connsiteX1313" fmla="*/ 6571 w 10000"/>
                  <a:gd name="connsiteY1313" fmla="*/ 955 h 10000"/>
                  <a:gd name="connsiteX1314" fmla="*/ 6507 w 10000"/>
                  <a:gd name="connsiteY1314" fmla="*/ 975 h 10000"/>
                  <a:gd name="connsiteX1315" fmla="*/ 6485 w 10000"/>
                  <a:gd name="connsiteY1315" fmla="*/ 975 h 10000"/>
                  <a:gd name="connsiteX1316" fmla="*/ 6476 w 10000"/>
                  <a:gd name="connsiteY1316" fmla="*/ 965 h 10000"/>
                  <a:gd name="connsiteX1317" fmla="*/ 6474 w 10000"/>
                  <a:gd name="connsiteY1317" fmla="*/ 936 h 10000"/>
                  <a:gd name="connsiteX1318" fmla="*/ 6452 w 10000"/>
                  <a:gd name="connsiteY1318" fmla="*/ 887 h 10000"/>
                  <a:gd name="connsiteX1319" fmla="*/ 6352 w 10000"/>
                  <a:gd name="connsiteY1319" fmla="*/ 767 h 10000"/>
                  <a:gd name="connsiteX1320" fmla="*/ 6313 w 10000"/>
                  <a:gd name="connsiteY1320" fmla="*/ 732 h 10000"/>
                  <a:gd name="connsiteX1321" fmla="*/ 6296 w 10000"/>
                  <a:gd name="connsiteY1321" fmla="*/ 690 h 10000"/>
                  <a:gd name="connsiteX1322" fmla="*/ 6271 w 10000"/>
                  <a:gd name="connsiteY1322" fmla="*/ 664 h 10000"/>
                  <a:gd name="connsiteX1323" fmla="*/ 6266 w 10000"/>
                  <a:gd name="connsiteY1323" fmla="*/ 654 h 10000"/>
                  <a:gd name="connsiteX1324" fmla="*/ 6111 w 10000"/>
                  <a:gd name="connsiteY1324" fmla="*/ 398 h 10000"/>
                  <a:gd name="connsiteX1325" fmla="*/ 5903 w 10000"/>
                  <a:gd name="connsiteY1325" fmla="*/ 408 h 10000"/>
                  <a:gd name="connsiteX1326" fmla="*/ 5837 w 10000"/>
                  <a:gd name="connsiteY1326" fmla="*/ 427 h 10000"/>
                  <a:gd name="connsiteX1327" fmla="*/ 5756 w 10000"/>
                  <a:gd name="connsiteY1327" fmla="*/ 453 h 10000"/>
                  <a:gd name="connsiteX1328" fmla="*/ 5681 w 10000"/>
                  <a:gd name="connsiteY1328" fmla="*/ 453 h 10000"/>
                  <a:gd name="connsiteX1329" fmla="*/ 5609 w 10000"/>
                  <a:gd name="connsiteY1329" fmla="*/ 447 h 10000"/>
                  <a:gd name="connsiteX1330" fmla="*/ 5554 w 10000"/>
                  <a:gd name="connsiteY1330" fmla="*/ 304 h 10000"/>
                  <a:gd name="connsiteX1331" fmla="*/ 5529 w 10000"/>
                  <a:gd name="connsiteY1331" fmla="*/ 301 h 10000"/>
                  <a:gd name="connsiteX1332" fmla="*/ 5393 w 10000"/>
                  <a:gd name="connsiteY1332" fmla="*/ 256 h 10000"/>
                  <a:gd name="connsiteX1333" fmla="*/ 5366 w 10000"/>
                  <a:gd name="connsiteY1333" fmla="*/ 220 h 10000"/>
                  <a:gd name="connsiteX1334" fmla="*/ 5249 w 10000"/>
                  <a:gd name="connsiteY1334" fmla="*/ 155 h 10000"/>
                  <a:gd name="connsiteX1335" fmla="*/ 5141 w 10000"/>
                  <a:gd name="connsiteY1335" fmla="*/ 52 h 10000"/>
                  <a:gd name="connsiteX1336" fmla="*/ 5116 w 10000"/>
                  <a:gd name="connsiteY1336" fmla="*/ 3 h 10000"/>
                  <a:gd name="connsiteX1337" fmla="*/ 5061 w 10000"/>
                  <a:gd name="connsiteY1337" fmla="*/ 0 h 10000"/>
                  <a:gd name="connsiteX1338" fmla="*/ 5036 w 10000"/>
                  <a:gd name="connsiteY1338" fmla="*/ 32 h 10000"/>
                  <a:gd name="connsiteX1339" fmla="*/ 4942 w 10000"/>
                  <a:gd name="connsiteY1339" fmla="*/ 133 h 10000"/>
                  <a:gd name="connsiteX1340" fmla="*/ 4900 w 10000"/>
                  <a:gd name="connsiteY1340" fmla="*/ 217 h 10000"/>
                  <a:gd name="connsiteX1341" fmla="*/ 4861 w 10000"/>
                  <a:gd name="connsiteY1341" fmla="*/ 198 h 10000"/>
                  <a:gd name="connsiteX1342" fmla="*/ 4795 w 10000"/>
                  <a:gd name="connsiteY1342" fmla="*/ 68 h 10000"/>
                  <a:gd name="connsiteX1343" fmla="*/ 4778 w 10000"/>
                  <a:gd name="connsiteY1343" fmla="*/ 62 h 10000"/>
                  <a:gd name="connsiteX1344" fmla="*/ 4765 w 10000"/>
                  <a:gd name="connsiteY1344" fmla="*/ 62 h 10000"/>
                  <a:gd name="connsiteX1345" fmla="*/ 4748 w 10000"/>
                  <a:gd name="connsiteY1345" fmla="*/ 68 h 10000"/>
                  <a:gd name="connsiteX1346" fmla="*/ 4673 w 10000"/>
                  <a:gd name="connsiteY1346" fmla="*/ 136 h 10000"/>
                  <a:gd name="connsiteX1347" fmla="*/ 4632 w 10000"/>
                  <a:gd name="connsiteY1347" fmla="*/ 201 h 10000"/>
                  <a:gd name="connsiteX1348" fmla="*/ 4623 w 10000"/>
                  <a:gd name="connsiteY1348" fmla="*/ 210 h 10000"/>
                  <a:gd name="connsiteX1349" fmla="*/ 4579 w 10000"/>
                  <a:gd name="connsiteY1349" fmla="*/ 220 h 10000"/>
                  <a:gd name="connsiteX1350" fmla="*/ 4479 w 10000"/>
                  <a:gd name="connsiteY1350" fmla="*/ 198 h 10000"/>
                  <a:gd name="connsiteX1351" fmla="*/ 4402 w 10000"/>
                  <a:gd name="connsiteY1351" fmla="*/ 165 h 10000"/>
                  <a:gd name="connsiteX1352" fmla="*/ 4374 w 10000"/>
                  <a:gd name="connsiteY1352" fmla="*/ 165 h 10000"/>
                  <a:gd name="connsiteX1353" fmla="*/ 4335 w 10000"/>
                  <a:gd name="connsiteY1353" fmla="*/ 172 h 10000"/>
                  <a:gd name="connsiteX1354" fmla="*/ 4302 w 10000"/>
                  <a:gd name="connsiteY1354" fmla="*/ 188 h 10000"/>
                  <a:gd name="connsiteX1355" fmla="*/ 4271 w 10000"/>
                  <a:gd name="connsiteY1355" fmla="*/ 220 h 10000"/>
                  <a:gd name="connsiteX1356" fmla="*/ 4238 w 10000"/>
                  <a:gd name="connsiteY1356" fmla="*/ 240 h 10000"/>
                  <a:gd name="connsiteX1357" fmla="*/ 4324 w 10000"/>
                  <a:gd name="connsiteY1357" fmla="*/ 1289 h 10000"/>
                  <a:gd name="connsiteX1358" fmla="*/ 3521 w 10000"/>
                  <a:gd name="connsiteY1358" fmla="*/ 7730 h 10000"/>
                  <a:gd name="connsiteX1359" fmla="*/ 3152 w 10000"/>
                  <a:gd name="connsiteY1359" fmla="*/ 7013 h 10000"/>
                  <a:gd name="connsiteX1360" fmla="*/ 3560 w 10000"/>
                  <a:gd name="connsiteY1360" fmla="*/ 7749 h 10000"/>
                  <a:gd name="connsiteX1361" fmla="*/ 3562 w 10000"/>
                  <a:gd name="connsiteY1361" fmla="*/ 7759 h 10000"/>
                  <a:gd name="connsiteX1362" fmla="*/ 3573 w 10000"/>
                  <a:gd name="connsiteY1362" fmla="*/ 7766 h 10000"/>
                  <a:gd name="connsiteX1363" fmla="*/ 3584 w 10000"/>
                  <a:gd name="connsiteY1363" fmla="*/ 7759 h 10000"/>
                  <a:gd name="connsiteX1364" fmla="*/ 3598 w 10000"/>
                  <a:gd name="connsiteY1364" fmla="*/ 7743 h 10000"/>
                  <a:gd name="connsiteX1365" fmla="*/ 3609 w 10000"/>
                  <a:gd name="connsiteY1365" fmla="*/ 7756 h 10000"/>
                  <a:gd name="connsiteX1366" fmla="*/ 3623 w 10000"/>
                  <a:gd name="connsiteY1366" fmla="*/ 7733 h 10000"/>
                  <a:gd name="connsiteX1367" fmla="*/ 3632 w 10000"/>
                  <a:gd name="connsiteY1367" fmla="*/ 7730 h 10000"/>
                  <a:gd name="connsiteX1368" fmla="*/ 3634 w 10000"/>
                  <a:gd name="connsiteY1368" fmla="*/ 7730 h 10000"/>
                  <a:gd name="connsiteX1369" fmla="*/ 3643 w 10000"/>
                  <a:gd name="connsiteY1369" fmla="*/ 7730 h 10000"/>
                  <a:gd name="connsiteX1370" fmla="*/ 4033 w 10000"/>
                  <a:gd name="connsiteY1370" fmla="*/ 7077 h 10000"/>
                  <a:gd name="connsiteX1371" fmla="*/ 3670 w 10000"/>
                  <a:gd name="connsiteY1371" fmla="*/ 7730 h 10000"/>
                  <a:gd name="connsiteX1372" fmla="*/ 3687 w 10000"/>
                  <a:gd name="connsiteY1372" fmla="*/ 7730 h 10000"/>
                  <a:gd name="connsiteX1373" fmla="*/ 3690 w 10000"/>
                  <a:gd name="connsiteY1373" fmla="*/ 7730 h 10000"/>
                  <a:gd name="connsiteX1374" fmla="*/ 3704 w 10000"/>
                  <a:gd name="connsiteY1374" fmla="*/ 7740 h 10000"/>
                  <a:gd name="connsiteX1375" fmla="*/ 3712 w 10000"/>
                  <a:gd name="connsiteY1375" fmla="*/ 7743 h 10000"/>
                  <a:gd name="connsiteX1376" fmla="*/ 3723 w 10000"/>
                  <a:gd name="connsiteY1376" fmla="*/ 7749 h 10000"/>
                  <a:gd name="connsiteX1377" fmla="*/ 3729 w 10000"/>
                  <a:gd name="connsiteY1377" fmla="*/ 7749 h 10000"/>
                  <a:gd name="connsiteX1378" fmla="*/ 3729 w 10000"/>
                  <a:gd name="connsiteY1378" fmla="*/ 7743 h 10000"/>
                  <a:gd name="connsiteX1379" fmla="*/ 3745 w 10000"/>
                  <a:gd name="connsiteY1379" fmla="*/ 7740 h 10000"/>
                  <a:gd name="connsiteX1380" fmla="*/ 3753 w 10000"/>
                  <a:gd name="connsiteY1380" fmla="*/ 7730 h 10000"/>
                  <a:gd name="connsiteX1381" fmla="*/ 3762 w 10000"/>
                  <a:gd name="connsiteY1381" fmla="*/ 7720 h 10000"/>
                  <a:gd name="connsiteX1382" fmla="*/ 3776 w 10000"/>
                  <a:gd name="connsiteY1382" fmla="*/ 7710 h 10000"/>
                  <a:gd name="connsiteX1383" fmla="*/ 3784 w 10000"/>
                  <a:gd name="connsiteY1383" fmla="*/ 7701 h 10000"/>
                  <a:gd name="connsiteX1384" fmla="*/ 3792 w 10000"/>
                  <a:gd name="connsiteY1384" fmla="*/ 7694 h 10000"/>
                  <a:gd name="connsiteX1385" fmla="*/ 3801 w 10000"/>
                  <a:gd name="connsiteY1385" fmla="*/ 7685 h 10000"/>
                  <a:gd name="connsiteX1386" fmla="*/ 3803 w 10000"/>
                  <a:gd name="connsiteY1386" fmla="*/ 7685 h 10000"/>
                  <a:gd name="connsiteX1387" fmla="*/ 4524 w 10000"/>
                  <a:gd name="connsiteY1387" fmla="*/ 7229 h 10000"/>
                  <a:gd name="connsiteX1388" fmla="*/ 3778 w 10000"/>
                  <a:gd name="connsiteY1388" fmla="*/ 7756 h 10000"/>
                  <a:gd name="connsiteX1389" fmla="*/ 3762 w 10000"/>
                  <a:gd name="connsiteY1389" fmla="*/ 7775 h 10000"/>
                  <a:gd name="connsiteX1390" fmla="*/ 3748 w 10000"/>
                  <a:gd name="connsiteY1390" fmla="*/ 7775 h 10000"/>
                  <a:gd name="connsiteX1391" fmla="*/ 3737 w 10000"/>
                  <a:gd name="connsiteY1391" fmla="*/ 7778 h 10000"/>
                  <a:gd name="connsiteX1392" fmla="*/ 3723 w 10000"/>
                  <a:gd name="connsiteY1392" fmla="*/ 7778 h 10000"/>
                  <a:gd name="connsiteX1393" fmla="*/ 3712 w 10000"/>
                  <a:gd name="connsiteY1393" fmla="*/ 8005 h 10000"/>
                  <a:gd name="connsiteX1394" fmla="*/ 3706 w 10000"/>
                  <a:gd name="connsiteY1394" fmla="*/ 8021 h 10000"/>
                  <a:gd name="connsiteX1395" fmla="*/ 3712 w 10000"/>
                  <a:gd name="connsiteY1395" fmla="*/ 8044 h 10000"/>
                  <a:gd name="connsiteX1396" fmla="*/ 3712 w 10000"/>
                  <a:gd name="connsiteY1396" fmla="*/ 8051 h 10000"/>
                  <a:gd name="connsiteX1397" fmla="*/ 3729 w 10000"/>
                  <a:gd name="connsiteY1397" fmla="*/ 8060 h 10000"/>
                  <a:gd name="connsiteX1398" fmla="*/ 3767 w 10000"/>
                  <a:gd name="connsiteY1398" fmla="*/ 8106 h 10000"/>
                  <a:gd name="connsiteX1399" fmla="*/ 3770 w 10000"/>
                  <a:gd name="connsiteY1399" fmla="*/ 8119 h 10000"/>
                  <a:gd name="connsiteX1400" fmla="*/ 3740 w 10000"/>
                  <a:gd name="connsiteY1400" fmla="*/ 8154 h 10000"/>
                  <a:gd name="connsiteX1401" fmla="*/ 3731 w 10000"/>
                  <a:gd name="connsiteY1401" fmla="*/ 8138 h 10000"/>
                  <a:gd name="connsiteX1402" fmla="*/ 3729 w 10000"/>
                  <a:gd name="connsiteY1402" fmla="*/ 8125 h 10000"/>
                  <a:gd name="connsiteX1403" fmla="*/ 3712 w 10000"/>
                  <a:gd name="connsiteY1403" fmla="*/ 8115 h 10000"/>
                  <a:gd name="connsiteX1404" fmla="*/ 3704 w 10000"/>
                  <a:gd name="connsiteY1404" fmla="*/ 8109 h 10000"/>
                  <a:gd name="connsiteX1405" fmla="*/ 3687 w 10000"/>
                  <a:gd name="connsiteY1405" fmla="*/ 8099 h 10000"/>
                  <a:gd name="connsiteX1406" fmla="*/ 3673 w 10000"/>
                  <a:gd name="connsiteY1406" fmla="*/ 8093 h 10000"/>
                  <a:gd name="connsiteX1407" fmla="*/ 3665 w 10000"/>
                  <a:gd name="connsiteY1407" fmla="*/ 8083 h 10000"/>
                  <a:gd name="connsiteX1408" fmla="*/ 3648 w 10000"/>
                  <a:gd name="connsiteY1408" fmla="*/ 8073 h 10000"/>
                  <a:gd name="connsiteX1409" fmla="*/ 3643 w 10000"/>
                  <a:gd name="connsiteY1409" fmla="*/ 8063 h 10000"/>
                  <a:gd name="connsiteX1410" fmla="*/ 3632 w 10000"/>
                  <a:gd name="connsiteY1410" fmla="*/ 8054 h 10000"/>
                  <a:gd name="connsiteX1411" fmla="*/ 3623 w 10000"/>
                  <a:gd name="connsiteY1411" fmla="*/ 8060 h 10000"/>
                  <a:gd name="connsiteX1412" fmla="*/ 3615 w 10000"/>
                  <a:gd name="connsiteY1412" fmla="*/ 8070 h 10000"/>
                  <a:gd name="connsiteX1413" fmla="*/ 3607 w 10000"/>
                  <a:gd name="connsiteY1413" fmla="*/ 8083 h 10000"/>
                  <a:gd name="connsiteX1414" fmla="*/ 3607 w 10000"/>
                  <a:gd name="connsiteY1414" fmla="*/ 8099 h 10000"/>
                  <a:gd name="connsiteX1415" fmla="*/ 3607 w 10000"/>
                  <a:gd name="connsiteY1415" fmla="*/ 8125 h 10000"/>
                  <a:gd name="connsiteX1416" fmla="*/ 3601 w 10000"/>
                  <a:gd name="connsiteY1416" fmla="*/ 8148 h 10000"/>
                  <a:gd name="connsiteX1417" fmla="*/ 3584 w 10000"/>
                  <a:gd name="connsiteY1417" fmla="*/ 8154 h 10000"/>
                  <a:gd name="connsiteX1418" fmla="*/ 3573 w 10000"/>
                  <a:gd name="connsiteY1418" fmla="*/ 8154 h 10000"/>
                  <a:gd name="connsiteX1419" fmla="*/ 3560 w 10000"/>
                  <a:gd name="connsiteY1419" fmla="*/ 8138 h 10000"/>
                  <a:gd name="connsiteX1420" fmla="*/ 3551 w 10000"/>
                  <a:gd name="connsiteY1420" fmla="*/ 8119 h 10000"/>
                  <a:gd name="connsiteX1421" fmla="*/ 3504 w 10000"/>
                  <a:gd name="connsiteY1421" fmla="*/ 8073 h 10000"/>
                  <a:gd name="connsiteX1422" fmla="*/ 3493 w 10000"/>
                  <a:gd name="connsiteY1422" fmla="*/ 8051 h 10000"/>
                  <a:gd name="connsiteX1423" fmla="*/ 3488 w 10000"/>
                  <a:gd name="connsiteY1423" fmla="*/ 8034 h 10000"/>
                  <a:gd name="connsiteX1424" fmla="*/ 2647 w 10000"/>
                  <a:gd name="connsiteY1424" fmla="*/ 7513 h 10000"/>
                  <a:gd name="connsiteX1425" fmla="*/ 3457 w 10000"/>
                  <a:gd name="connsiteY1425" fmla="*/ 7872 h 10000"/>
                  <a:gd name="connsiteX1426" fmla="*/ 3449 w 10000"/>
                  <a:gd name="connsiteY1426" fmla="*/ 7847 h 10000"/>
                  <a:gd name="connsiteX1427" fmla="*/ 3446 w 10000"/>
                  <a:gd name="connsiteY1427" fmla="*/ 7827 h 10000"/>
                  <a:gd name="connsiteX1428" fmla="*/ 3457 w 10000"/>
                  <a:gd name="connsiteY1428" fmla="*/ 7808 h 10000"/>
                  <a:gd name="connsiteX1429" fmla="*/ 3465 w 10000"/>
                  <a:gd name="connsiteY1429" fmla="*/ 7798 h 10000"/>
                  <a:gd name="connsiteX1430" fmla="*/ 3501 w 10000"/>
                  <a:gd name="connsiteY1430" fmla="*/ 7817 h 10000"/>
                  <a:gd name="connsiteX1431" fmla="*/ 3518 w 10000"/>
                  <a:gd name="connsiteY1431" fmla="*/ 7843 h 10000"/>
                  <a:gd name="connsiteX0" fmla="*/ 4324 w 10000"/>
                  <a:gd name="connsiteY0" fmla="*/ 1289 h 10000"/>
                  <a:gd name="connsiteX1" fmla="*/ 4296 w 10000"/>
                  <a:gd name="connsiteY1" fmla="*/ 1305 h 10000"/>
                  <a:gd name="connsiteX2" fmla="*/ 4285 w 10000"/>
                  <a:gd name="connsiteY2" fmla="*/ 1279 h 10000"/>
                  <a:gd name="connsiteX3" fmla="*/ 4244 w 10000"/>
                  <a:gd name="connsiteY3" fmla="*/ 1266 h 10000"/>
                  <a:gd name="connsiteX4" fmla="*/ 4208 w 10000"/>
                  <a:gd name="connsiteY4" fmla="*/ 1286 h 10000"/>
                  <a:gd name="connsiteX5" fmla="*/ 4172 w 10000"/>
                  <a:gd name="connsiteY5" fmla="*/ 1299 h 10000"/>
                  <a:gd name="connsiteX6" fmla="*/ 4150 w 10000"/>
                  <a:gd name="connsiteY6" fmla="*/ 1308 h 10000"/>
                  <a:gd name="connsiteX7" fmla="*/ 4139 w 10000"/>
                  <a:gd name="connsiteY7" fmla="*/ 1315 h 10000"/>
                  <a:gd name="connsiteX8" fmla="*/ 4125 w 10000"/>
                  <a:gd name="connsiteY8" fmla="*/ 1315 h 10000"/>
                  <a:gd name="connsiteX9" fmla="*/ 4119 w 10000"/>
                  <a:gd name="connsiteY9" fmla="*/ 1315 h 10000"/>
                  <a:gd name="connsiteX10" fmla="*/ 4111 w 10000"/>
                  <a:gd name="connsiteY10" fmla="*/ 1308 h 10000"/>
                  <a:gd name="connsiteX11" fmla="*/ 4100 w 10000"/>
                  <a:gd name="connsiteY11" fmla="*/ 1315 h 10000"/>
                  <a:gd name="connsiteX12" fmla="*/ 4075 w 10000"/>
                  <a:gd name="connsiteY12" fmla="*/ 1315 h 10000"/>
                  <a:gd name="connsiteX13" fmla="*/ 4058 w 10000"/>
                  <a:gd name="connsiteY13" fmla="*/ 1318 h 10000"/>
                  <a:gd name="connsiteX14" fmla="*/ 4044 w 10000"/>
                  <a:gd name="connsiteY14" fmla="*/ 1315 h 10000"/>
                  <a:gd name="connsiteX15" fmla="*/ 4042 w 10000"/>
                  <a:gd name="connsiteY15" fmla="*/ 1299 h 10000"/>
                  <a:gd name="connsiteX16" fmla="*/ 4014 w 10000"/>
                  <a:gd name="connsiteY16" fmla="*/ 1308 h 10000"/>
                  <a:gd name="connsiteX17" fmla="*/ 4011 w 10000"/>
                  <a:gd name="connsiteY17" fmla="*/ 1315 h 10000"/>
                  <a:gd name="connsiteX18" fmla="*/ 4011 w 10000"/>
                  <a:gd name="connsiteY18" fmla="*/ 1341 h 10000"/>
                  <a:gd name="connsiteX19" fmla="*/ 4019 w 10000"/>
                  <a:gd name="connsiteY19" fmla="*/ 1341 h 10000"/>
                  <a:gd name="connsiteX20" fmla="*/ 3997 w 10000"/>
                  <a:gd name="connsiteY20" fmla="*/ 1363 h 10000"/>
                  <a:gd name="connsiteX21" fmla="*/ 3986 w 10000"/>
                  <a:gd name="connsiteY21" fmla="*/ 1373 h 10000"/>
                  <a:gd name="connsiteX22" fmla="*/ 3981 w 10000"/>
                  <a:gd name="connsiteY22" fmla="*/ 1389 h 10000"/>
                  <a:gd name="connsiteX23" fmla="*/ 3981 w 10000"/>
                  <a:gd name="connsiteY23" fmla="*/ 1409 h 10000"/>
                  <a:gd name="connsiteX24" fmla="*/ 3981 w 10000"/>
                  <a:gd name="connsiteY24" fmla="*/ 1438 h 10000"/>
                  <a:gd name="connsiteX25" fmla="*/ 3961 w 10000"/>
                  <a:gd name="connsiteY25" fmla="*/ 1441 h 10000"/>
                  <a:gd name="connsiteX26" fmla="*/ 3942 w 10000"/>
                  <a:gd name="connsiteY26" fmla="*/ 1441 h 10000"/>
                  <a:gd name="connsiteX27" fmla="*/ 3914 w 10000"/>
                  <a:gd name="connsiteY27" fmla="*/ 1454 h 10000"/>
                  <a:gd name="connsiteX28" fmla="*/ 3892 w 10000"/>
                  <a:gd name="connsiteY28" fmla="*/ 1467 h 10000"/>
                  <a:gd name="connsiteX29" fmla="*/ 3867 w 10000"/>
                  <a:gd name="connsiteY29" fmla="*/ 1483 h 10000"/>
                  <a:gd name="connsiteX30" fmla="*/ 3845 w 10000"/>
                  <a:gd name="connsiteY30" fmla="*/ 1467 h 10000"/>
                  <a:gd name="connsiteX31" fmla="*/ 3850 w 10000"/>
                  <a:gd name="connsiteY31" fmla="*/ 1457 h 10000"/>
                  <a:gd name="connsiteX32" fmla="*/ 3864 w 10000"/>
                  <a:gd name="connsiteY32" fmla="*/ 1441 h 10000"/>
                  <a:gd name="connsiteX33" fmla="*/ 3859 w 10000"/>
                  <a:gd name="connsiteY33" fmla="*/ 1409 h 10000"/>
                  <a:gd name="connsiteX34" fmla="*/ 3842 w 10000"/>
                  <a:gd name="connsiteY34" fmla="*/ 1383 h 10000"/>
                  <a:gd name="connsiteX35" fmla="*/ 3825 w 10000"/>
                  <a:gd name="connsiteY35" fmla="*/ 1360 h 10000"/>
                  <a:gd name="connsiteX36" fmla="*/ 3809 w 10000"/>
                  <a:gd name="connsiteY36" fmla="*/ 1318 h 10000"/>
                  <a:gd name="connsiteX37" fmla="*/ 3787 w 10000"/>
                  <a:gd name="connsiteY37" fmla="*/ 1289 h 10000"/>
                  <a:gd name="connsiteX38" fmla="*/ 3759 w 10000"/>
                  <a:gd name="connsiteY38" fmla="*/ 1266 h 10000"/>
                  <a:gd name="connsiteX39" fmla="*/ 3740 w 10000"/>
                  <a:gd name="connsiteY39" fmla="*/ 1256 h 10000"/>
                  <a:gd name="connsiteX40" fmla="*/ 3715 w 10000"/>
                  <a:gd name="connsiteY40" fmla="*/ 1250 h 10000"/>
                  <a:gd name="connsiteX41" fmla="*/ 3687 w 10000"/>
                  <a:gd name="connsiteY41" fmla="*/ 1256 h 10000"/>
                  <a:gd name="connsiteX42" fmla="*/ 3681 w 10000"/>
                  <a:gd name="connsiteY42" fmla="*/ 1260 h 10000"/>
                  <a:gd name="connsiteX43" fmla="*/ 3670 w 10000"/>
                  <a:gd name="connsiteY43" fmla="*/ 1295 h 10000"/>
                  <a:gd name="connsiteX44" fmla="*/ 3651 w 10000"/>
                  <a:gd name="connsiteY44" fmla="*/ 1305 h 10000"/>
                  <a:gd name="connsiteX45" fmla="*/ 3640 w 10000"/>
                  <a:gd name="connsiteY45" fmla="*/ 1308 h 10000"/>
                  <a:gd name="connsiteX46" fmla="*/ 3626 w 10000"/>
                  <a:gd name="connsiteY46" fmla="*/ 1308 h 10000"/>
                  <a:gd name="connsiteX47" fmla="*/ 3632 w 10000"/>
                  <a:gd name="connsiteY47" fmla="*/ 1276 h 10000"/>
                  <a:gd name="connsiteX48" fmla="*/ 3609 w 10000"/>
                  <a:gd name="connsiteY48" fmla="*/ 1289 h 10000"/>
                  <a:gd name="connsiteX49" fmla="*/ 3593 w 10000"/>
                  <a:gd name="connsiteY49" fmla="*/ 1286 h 10000"/>
                  <a:gd name="connsiteX50" fmla="*/ 3590 w 10000"/>
                  <a:gd name="connsiteY50" fmla="*/ 1256 h 10000"/>
                  <a:gd name="connsiteX51" fmla="*/ 3584 w 10000"/>
                  <a:gd name="connsiteY51" fmla="*/ 1237 h 10000"/>
                  <a:gd name="connsiteX52" fmla="*/ 3573 w 10000"/>
                  <a:gd name="connsiteY52" fmla="*/ 1237 h 10000"/>
                  <a:gd name="connsiteX53" fmla="*/ 3554 w 10000"/>
                  <a:gd name="connsiteY53" fmla="*/ 1227 h 10000"/>
                  <a:gd name="connsiteX54" fmla="*/ 3546 w 10000"/>
                  <a:gd name="connsiteY54" fmla="*/ 1192 h 10000"/>
                  <a:gd name="connsiteX55" fmla="*/ 3529 w 10000"/>
                  <a:gd name="connsiteY55" fmla="*/ 1176 h 10000"/>
                  <a:gd name="connsiteX56" fmla="*/ 3512 w 10000"/>
                  <a:gd name="connsiteY56" fmla="*/ 1182 h 10000"/>
                  <a:gd name="connsiteX57" fmla="*/ 3485 w 10000"/>
                  <a:gd name="connsiteY57" fmla="*/ 1182 h 10000"/>
                  <a:gd name="connsiteX58" fmla="*/ 3463 w 10000"/>
                  <a:gd name="connsiteY58" fmla="*/ 1176 h 10000"/>
                  <a:gd name="connsiteX59" fmla="*/ 3449 w 10000"/>
                  <a:gd name="connsiteY59" fmla="*/ 1182 h 10000"/>
                  <a:gd name="connsiteX60" fmla="*/ 3432 w 10000"/>
                  <a:gd name="connsiteY60" fmla="*/ 1192 h 10000"/>
                  <a:gd name="connsiteX61" fmla="*/ 3454 w 10000"/>
                  <a:gd name="connsiteY61" fmla="*/ 1205 h 10000"/>
                  <a:gd name="connsiteX62" fmla="*/ 3463 w 10000"/>
                  <a:gd name="connsiteY62" fmla="*/ 1205 h 10000"/>
                  <a:gd name="connsiteX63" fmla="*/ 3488 w 10000"/>
                  <a:gd name="connsiteY63" fmla="*/ 1205 h 10000"/>
                  <a:gd name="connsiteX64" fmla="*/ 3488 w 10000"/>
                  <a:gd name="connsiteY64" fmla="*/ 1218 h 10000"/>
                  <a:gd name="connsiteX65" fmla="*/ 3493 w 10000"/>
                  <a:gd name="connsiteY65" fmla="*/ 1247 h 10000"/>
                  <a:gd name="connsiteX66" fmla="*/ 3512 w 10000"/>
                  <a:gd name="connsiteY66" fmla="*/ 1247 h 10000"/>
                  <a:gd name="connsiteX67" fmla="*/ 3518 w 10000"/>
                  <a:gd name="connsiteY67" fmla="*/ 1250 h 10000"/>
                  <a:gd name="connsiteX68" fmla="*/ 3521 w 10000"/>
                  <a:gd name="connsiteY68" fmla="*/ 1276 h 10000"/>
                  <a:gd name="connsiteX69" fmla="*/ 3543 w 10000"/>
                  <a:gd name="connsiteY69" fmla="*/ 1295 h 10000"/>
                  <a:gd name="connsiteX70" fmla="*/ 3546 w 10000"/>
                  <a:gd name="connsiteY70" fmla="*/ 1305 h 10000"/>
                  <a:gd name="connsiteX71" fmla="*/ 3543 w 10000"/>
                  <a:gd name="connsiteY71" fmla="*/ 1315 h 10000"/>
                  <a:gd name="connsiteX72" fmla="*/ 3543 w 10000"/>
                  <a:gd name="connsiteY72" fmla="*/ 1331 h 10000"/>
                  <a:gd name="connsiteX73" fmla="*/ 3554 w 10000"/>
                  <a:gd name="connsiteY73" fmla="*/ 1324 h 10000"/>
                  <a:gd name="connsiteX74" fmla="*/ 3560 w 10000"/>
                  <a:gd name="connsiteY74" fmla="*/ 1331 h 10000"/>
                  <a:gd name="connsiteX75" fmla="*/ 3582 w 10000"/>
                  <a:gd name="connsiteY75" fmla="*/ 1344 h 10000"/>
                  <a:gd name="connsiteX76" fmla="*/ 3598 w 10000"/>
                  <a:gd name="connsiteY76" fmla="*/ 1380 h 10000"/>
                  <a:gd name="connsiteX77" fmla="*/ 3607 w 10000"/>
                  <a:gd name="connsiteY77" fmla="*/ 1389 h 10000"/>
                  <a:gd name="connsiteX78" fmla="*/ 3623 w 10000"/>
                  <a:gd name="connsiteY78" fmla="*/ 1409 h 10000"/>
                  <a:gd name="connsiteX79" fmla="*/ 3634 w 10000"/>
                  <a:gd name="connsiteY79" fmla="*/ 1438 h 10000"/>
                  <a:gd name="connsiteX80" fmla="*/ 3632 w 10000"/>
                  <a:gd name="connsiteY80" fmla="*/ 1454 h 10000"/>
                  <a:gd name="connsiteX81" fmla="*/ 3618 w 10000"/>
                  <a:gd name="connsiteY81" fmla="*/ 1438 h 10000"/>
                  <a:gd name="connsiteX82" fmla="*/ 3598 w 10000"/>
                  <a:gd name="connsiteY82" fmla="*/ 1428 h 10000"/>
                  <a:gd name="connsiteX83" fmla="*/ 3582 w 10000"/>
                  <a:gd name="connsiteY83" fmla="*/ 1402 h 10000"/>
                  <a:gd name="connsiteX84" fmla="*/ 3562 w 10000"/>
                  <a:gd name="connsiteY84" fmla="*/ 1399 h 10000"/>
                  <a:gd name="connsiteX85" fmla="*/ 3546 w 10000"/>
                  <a:gd name="connsiteY85" fmla="*/ 1383 h 10000"/>
                  <a:gd name="connsiteX86" fmla="*/ 3510 w 10000"/>
                  <a:gd name="connsiteY86" fmla="*/ 1360 h 10000"/>
                  <a:gd name="connsiteX87" fmla="*/ 3485 w 10000"/>
                  <a:gd name="connsiteY87" fmla="*/ 1344 h 10000"/>
                  <a:gd name="connsiteX88" fmla="*/ 3454 w 10000"/>
                  <a:gd name="connsiteY88" fmla="*/ 1334 h 10000"/>
                  <a:gd name="connsiteX89" fmla="*/ 3429 w 10000"/>
                  <a:gd name="connsiteY89" fmla="*/ 1315 h 10000"/>
                  <a:gd name="connsiteX90" fmla="*/ 3416 w 10000"/>
                  <a:gd name="connsiteY90" fmla="*/ 1308 h 10000"/>
                  <a:gd name="connsiteX91" fmla="*/ 3399 w 10000"/>
                  <a:gd name="connsiteY91" fmla="*/ 1305 h 10000"/>
                  <a:gd name="connsiteX92" fmla="*/ 3382 w 10000"/>
                  <a:gd name="connsiteY92" fmla="*/ 1286 h 10000"/>
                  <a:gd name="connsiteX93" fmla="*/ 3380 w 10000"/>
                  <a:gd name="connsiteY93" fmla="*/ 1266 h 10000"/>
                  <a:gd name="connsiteX94" fmla="*/ 3388 w 10000"/>
                  <a:gd name="connsiteY94" fmla="*/ 1256 h 10000"/>
                  <a:gd name="connsiteX95" fmla="*/ 3407 w 10000"/>
                  <a:gd name="connsiteY95" fmla="*/ 1256 h 10000"/>
                  <a:gd name="connsiteX96" fmla="*/ 3396 w 10000"/>
                  <a:gd name="connsiteY96" fmla="*/ 1227 h 10000"/>
                  <a:gd name="connsiteX97" fmla="*/ 3382 w 10000"/>
                  <a:gd name="connsiteY97" fmla="*/ 1227 h 10000"/>
                  <a:gd name="connsiteX98" fmla="*/ 3360 w 10000"/>
                  <a:gd name="connsiteY98" fmla="*/ 1221 h 10000"/>
                  <a:gd name="connsiteX99" fmla="*/ 3349 w 10000"/>
                  <a:gd name="connsiteY99" fmla="*/ 1231 h 10000"/>
                  <a:gd name="connsiteX100" fmla="*/ 3352 w 10000"/>
                  <a:gd name="connsiteY100" fmla="*/ 1247 h 10000"/>
                  <a:gd name="connsiteX101" fmla="*/ 3341 w 10000"/>
                  <a:gd name="connsiteY101" fmla="*/ 1237 h 10000"/>
                  <a:gd name="connsiteX102" fmla="*/ 3335 w 10000"/>
                  <a:gd name="connsiteY102" fmla="*/ 1231 h 10000"/>
                  <a:gd name="connsiteX103" fmla="*/ 3307 w 10000"/>
                  <a:gd name="connsiteY103" fmla="*/ 1227 h 10000"/>
                  <a:gd name="connsiteX104" fmla="*/ 3294 w 10000"/>
                  <a:gd name="connsiteY104" fmla="*/ 1221 h 10000"/>
                  <a:gd name="connsiteX105" fmla="*/ 3271 w 10000"/>
                  <a:gd name="connsiteY105" fmla="*/ 1211 h 10000"/>
                  <a:gd name="connsiteX106" fmla="*/ 3252 w 10000"/>
                  <a:gd name="connsiteY106" fmla="*/ 1195 h 10000"/>
                  <a:gd name="connsiteX107" fmla="*/ 3235 w 10000"/>
                  <a:gd name="connsiteY107" fmla="*/ 1195 h 10000"/>
                  <a:gd name="connsiteX108" fmla="*/ 3235 w 10000"/>
                  <a:gd name="connsiteY108" fmla="*/ 1205 h 10000"/>
                  <a:gd name="connsiteX109" fmla="*/ 3219 w 10000"/>
                  <a:gd name="connsiteY109" fmla="*/ 1231 h 10000"/>
                  <a:gd name="connsiteX110" fmla="*/ 3213 w 10000"/>
                  <a:gd name="connsiteY110" fmla="*/ 1231 h 10000"/>
                  <a:gd name="connsiteX111" fmla="*/ 3183 w 10000"/>
                  <a:gd name="connsiteY111" fmla="*/ 1221 h 10000"/>
                  <a:gd name="connsiteX112" fmla="*/ 3175 w 10000"/>
                  <a:gd name="connsiteY112" fmla="*/ 1227 h 10000"/>
                  <a:gd name="connsiteX113" fmla="*/ 3163 w 10000"/>
                  <a:gd name="connsiteY113" fmla="*/ 1237 h 10000"/>
                  <a:gd name="connsiteX114" fmla="*/ 3158 w 10000"/>
                  <a:gd name="connsiteY114" fmla="*/ 1260 h 10000"/>
                  <a:gd name="connsiteX115" fmla="*/ 3158 w 10000"/>
                  <a:gd name="connsiteY115" fmla="*/ 1276 h 10000"/>
                  <a:gd name="connsiteX116" fmla="*/ 3163 w 10000"/>
                  <a:gd name="connsiteY116" fmla="*/ 1295 h 10000"/>
                  <a:gd name="connsiteX117" fmla="*/ 3166 w 10000"/>
                  <a:gd name="connsiteY117" fmla="*/ 1308 h 10000"/>
                  <a:gd name="connsiteX118" fmla="*/ 3158 w 10000"/>
                  <a:gd name="connsiteY118" fmla="*/ 1315 h 10000"/>
                  <a:gd name="connsiteX119" fmla="*/ 3133 w 10000"/>
                  <a:gd name="connsiteY119" fmla="*/ 1299 h 10000"/>
                  <a:gd name="connsiteX120" fmla="*/ 3114 w 10000"/>
                  <a:gd name="connsiteY120" fmla="*/ 1276 h 10000"/>
                  <a:gd name="connsiteX121" fmla="*/ 3078 w 10000"/>
                  <a:gd name="connsiteY121" fmla="*/ 1240 h 10000"/>
                  <a:gd name="connsiteX122" fmla="*/ 3044 w 10000"/>
                  <a:gd name="connsiteY122" fmla="*/ 1227 h 10000"/>
                  <a:gd name="connsiteX123" fmla="*/ 3033 w 10000"/>
                  <a:gd name="connsiteY123" fmla="*/ 1231 h 10000"/>
                  <a:gd name="connsiteX124" fmla="*/ 3036 w 10000"/>
                  <a:gd name="connsiteY124" fmla="*/ 1256 h 10000"/>
                  <a:gd name="connsiteX125" fmla="*/ 3044 w 10000"/>
                  <a:gd name="connsiteY125" fmla="*/ 1266 h 10000"/>
                  <a:gd name="connsiteX126" fmla="*/ 3044 w 10000"/>
                  <a:gd name="connsiteY126" fmla="*/ 1276 h 10000"/>
                  <a:gd name="connsiteX127" fmla="*/ 3036 w 10000"/>
                  <a:gd name="connsiteY127" fmla="*/ 1276 h 10000"/>
                  <a:gd name="connsiteX128" fmla="*/ 3028 w 10000"/>
                  <a:gd name="connsiteY128" fmla="*/ 1266 h 10000"/>
                  <a:gd name="connsiteX129" fmla="*/ 3025 w 10000"/>
                  <a:gd name="connsiteY129" fmla="*/ 1256 h 10000"/>
                  <a:gd name="connsiteX130" fmla="*/ 3008 w 10000"/>
                  <a:gd name="connsiteY130" fmla="*/ 1205 h 10000"/>
                  <a:gd name="connsiteX131" fmla="*/ 3000 w 10000"/>
                  <a:gd name="connsiteY131" fmla="*/ 1192 h 10000"/>
                  <a:gd name="connsiteX132" fmla="*/ 2994 w 10000"/>
                  <a:gd name="connsiteY132" fmla="*/ 1176 h 10000"/>
                  <a:gd name="connsiteX133" fmla="*/ 2986 w 10000"/>
                  <a:gd name="connsiteY133" fmla="*/ 1182 h 10000"/>
                  <a:gd name="connsiteX134" fmla="*/ 2981 w 10000"/>
                  <a:gd name="connsiteY134" fmla="*/ 1192 h 10000"/>
                  <a:gd name="connsiteX135" fmla="*/ 2970 w 10000"/>
                  <a:gd name="connsiteY135" fmla="*/ 1201 h 10000"/>
                  <a:gd name="connsiteX136" fmla="*/ 2956 w 10000"/>
                  <a:gd name="connsiteY136" fmla="*/ 1218 h 10000"/>
                  <a:gd name="connsiteX137" fmla="*/ 2939 w 10000"/>
                  <a:gd name="connsiteY137" fmla="*/ 1240 h 10000"/>
                  <a:gd name="connsiteX138" fmla="*/ 2928 w 10000"/>
                  <a:gd name="connsiteY138" fmla="*/ 1247 h 10000"/>
                  <a:gd name="connsiteX139" fmla="*/ 2922 w 10000"/>
                  <a:gd name="connsiteY139" fmla="*/ 1250 h 10000"/>
                  <a:gd name="connsiteX140" fmla="*/ 2911 w 10000"/>
                  <a:gd name="connsiteY140" fmla="*/ 1250 h 10000"/>
                  <a:gd name="connsiteX141" fmla="*/ 2884 w 10000"/>
                  <a:gd name="connsiteY141" fmla="*/ 1247 h 10000"/>
                  <a:gd name="connsiteX142" fmla="*/ 2864 w 10000"/>
                  <a:gd name="connsiteY142" fmla="*/ 1237 h 10000"/>
                  <a:gd name="connsiteX143" fmla="*/ 2848 w 10000"/>
                  <a:gd name="connsiteY143" fmla="*/ 1231 h 10000"/>
                  <a:gd name="connsiteX144" fmla="*/ 2834 w 10000"/>
                  <a:gd name="connsiteY144" fmla="*/ 1227 h 10000"/>
                  <a:gd name="connsiteX145" fmla="*/ 2831 w 10000"/>
                  <a:gd name="connsiteY145" fmla="*/ 1227 h 10000"/>
                  <a:gd name="connsiteX146" fmla="*/ 2831 w 10000"/>
                  <a:gd name="connsiteY146" fmla="*/ 1221 h 10000"/>
                  <a:gd name="connsiteX147" fmla="*/ 2825 w 10000"/>
                  <a:gd name="connsiteY147" fmla="*/ 1205 h 10000"/>
                  <a:gd name="connsiteX148" fmla="*/ 2823 w 10000"/>
                  <a:gd name="connsiteY148" fmla="*/ 1192 h 10000"/>
                  <a:gd name="connsiteX149" fmla="*/ 2817 w 10000"/>
                  <a:gd name="connsiteY149" fmla="*/ 1182 h 10000"/>
                  <a:gd name="connsiteX150" fmla="*/ 2814 w 10000"/>
                  <a:gd name="connsiteY150" fmla="*/ 1176 h 10000"/>
                  <a:gd name="connsiteX151" fmla="*/ 2792 w 10000"/>
                  <a:gd name="connsiteY151" fmla="*/ 1172 h 10000"/>
                  <a:gd name="connsiteX152" fmla="*/ 2759 w 10000"/>
                  <a:gd name="connsiteY152" fmla="*/ 1156 h 10000"/>
                  <a:gd name="connsiteX153" fmla="*/ 2734 w 10000"/>
                  <a:gd name="connsiteY153" fmla="*/ 1143 h 10000"/>
                  <a:gd name="connsiteX154" fmla="*/ 2695 w 10000"/>
                  <a:gd name="connsiteY154" fmla="*/ 1124 h 10000"/>
                  <a:gd name="connsiteX155" fmla="*/ 2670 w 10000"/>
                  <a:gd name="connsiteY155" fmla="*/ 1108 h 10000"/>
                  <a:gd name="connsiteX156" fmla="*/ 2645 w 10000"/>
                  <a:gd name="connsiteY156" fmla="*/ 1091 h 10000"/>
                  <a:gd name="connsiteX157" fmla="*/ 2618 w 10000"/>
                  <a:gd name="connsiteY157" fmla="*/ 1088 h 10000"/>
                  <a:gd name="connsiteX158" fmla="*/ 2576 w 10000"/>
                  <a:gd name="connsiteY158" fmla="*/ 1088 h 10000"/>
                  <a:gd name="connsiteX159" fmla="*/ 2551 w 10000"/>
                  <a:gd name="connsiteY159" fmla="*/ 1091 h 10000"/>
                  <a:gd name="connsiteX160" fmla="*/ 2521 w 10000"/>
                  <a:gd name="connsiteY160" fmla="*/ 1098 h 10000"/>
                  <a:gd name="connsiteX161" fmla="*/ 2493 w 10000"/>
                  <a:gd name="connsiteY161" fmla="*/ 1104 h 10000"/>
                  <a:gd name="connsiteX162" fmla="*/ 2468 w 10000"/>
                  <a:gd name="connsiteY162" fmla="*/ 1108 h 10000"/>
                  <a:gd name="connsiteX163" fmla="*/ 2404 w 10000"/>
                  <a:gd name="connsiteY163" fmla="*/ 1124 h 10000"/>
                  <a:gd name="connsiteX164" fmla="*/ 2366 w 10000"/>
                  <a:gd name="connsiteY164" fmla="*/ 1133 h 10000"/>
                  <a:gd name="connsiteX165" fmla="*/ 2346 w 10000"/>
                  <a:gd name="connsiteY165" fmla="*/ 1137 h 10000"/>
                  <a:gd name="connsiteX166" fmla="*/ 2294 w 10000"/>
                  <a:gd name="connsiteY166" fmla="*/ 1146 h 10000"/>
                  <a:gd name="connsiteX167" fmla="*/ 2249 w 10000"/>
                  <a:gd name="connsiteY167" fmla="*/ 1156 h 10000"/>
                  <a:gd name="connsiteX168" fmla="*/ 2230 w 10000"/>
                  <a:gd name="connsiteY168" fmla="*/ 1156 h 10000"/>
                  <a:gd name="connsiteX169" fmla="*/ 2222 w 10000"/>
                  <a:gd name="connsiteY169" fmla="*/ 1163 h 10000"/>
                  <a:gd name="connsiteX170" fmla="*/ 2194 w 10000"/>
                  <a:gd name="connsiteY170" fmla="*/ 1163 h 10000"/>
                  <a:gd name="connsiteX171" fmla="*/ 2172 w 10000"/>
                  <a:gd name="connsiteY171" fmla="*/ 1163 h 10000"/>
                  <a:gd name="connsiteX172" fmla="*/ 2147 w 10000"/>
                  <a:gd name="connsiteY172" fmla="*/ 1166 h 10000"/>
                  <a:gd name="connsiteX173" fmla="*/ 2108 w 10000"/>
                  <a:gd name="connsiteY173" fmla="*/ 1166 h 10000"/>
                  <a:gd name="connsiteX174" fmla="*/ 2083 w 10000"/>
                  <a:gd name="connsiteY174" fmla="*/ 1156 h 10000"/>
                  <a:gd name="connsiteX175" fmla="*/ 2042 w 10000"/>
                  <a:gd name="connsiteY175" fmla="*/ 1143 h 10000"/>
                  <a:gd name="connsiteX176" fmla="*/ 2011 w 10000"/>
                  <a:gd name="connsiteY176" fmla="*/ 1143 h 10000"/>
                  <a:gd name="connsiteX177" fmla="*/ 1994 w 10000"/>
                  <a:gd name="connsiteY177" fmla="*/ 1146 h 10000"/>
                  <a:gd name="connsiteX178" fmla="*/ 1967 w 10000"/>
                  <a:gd name="connsiteY178" fmla="*/ 1156 h 10000"/>
                  <a:gd name="connsiteX179" fmla="*/ 1903 w 10000"/>
                  <a:gd name="connsiteY179" fmla="*/ 1176 h 10000"/>
                  <a:gd name="connsiteX180" fmla="*/ 1873 w 10000"/>
                  <a:gd name="connsiteY180" fmla="*/ 1182 h 10000"/>
                  <a:gd name="connsiteX181" fmla="*/ 1850 w 10000"/>
                  <a:gd name="connsiteY181" fmla="*/ 1185 h 10000"/>
                  <a:gd name="connsiteX182" fmla="*/ 1842 w 10000"/>
                  <a:gd name="connsiteY182" fmla="*/ 1192 h 10000"/>
                  <a:gd name="connsiteX183" fmla="*/ 1823 w 10000"/>
                  <a:gd name="connsiteY183" fmla="*/ 1195 h 10000"/>
                  <a:gd name="connsiteX184" fmla="*/ 1814 w 10000"/>
                  <a:gd name="connsiteY184" fmla="*/ 1201 h 10000"/>
                  <a:gd name="connsiteX185" fmla="*/ 1792 w 10000"/>
                  <a:gd name="connsiteY185" fmla="*/ 1218 h 10000"/>
                  <a:gd name="connsiteX186" fmla="*/ 1767 w 10000"/>
                  <a:gd name="connsiteY186" fmla="*/ 1231 h 10000"/>
                  <a:gd name="connsiteX187" fmla="*/ 1717 w 10000"/>
                  <a:gd name="connsiteY187" fmla="*/ 1266 h 10000"/>
                  <a:gd name="connsiteX188" fmla="*/ 1695 w 10000"/>
                  <a:gd name="connsiteY188" fmla="*/ 1279 h 10000"/>
                  <a:gd name="connsiteX189" fmla="*/ 1654 w 10000"/>
                  <a:gd name="connsiteY189" fmla="*/ 1308 h 10000"/>
                  <a:gd name="connsiteX190" fmla="*/ 1620 w 10000"/>
                  <a:gd name="connsiteY190" fmla="*/ 1334 h 10000"/>
                  <a:gd name="connsiteX191" fmla="*/ 1590 w 10000"/>
                  <a:gd name="connsiteY191" fmla="*/ 1360 h 10000"/>
                  <a:gd name="connsiteX192" fmla="*/ 1565 w 10000"/>
                  <a:gd name="connsiteY192" fmla="*/ 1380 h 10000"/>
                  <a:gd name="connsiteX193" fmla="*/ 1532 w 10000"/>
                  <a:gd name="connsiteY193" fmla="*/ 1402 h 10000"/>
                  <a:gd name="connsiteX194" fmla="*/ 1501 w 10000"/>
                  <a:gd name="connsiteY194" fmla="*/ 1418 h 10000"/>
                  <a:gd name="connsiteX195" fmla="*/ 1460 w 10000"/>
                  <a:gd name="connsiteY195" fmla="*/ 1438 h 10000"/>
                  <a:gd name="connsiteX196" fmla="*/ 1435 w 10000"/>
                  <a:gd name="connsiteY196" fmla="*/ 1454 h 10000"/>
                  <a:gd name="connsiteX197" fmla="*/ 1421 w 10000"/>
                  <a:gd name="connsiteY197" fmla="*/ 1464 h 10000"/>
                  <a:gd name="connsiteX198" fmla="*/ 1380 w 10000"/>
                  <a:gd name="connsiteY198" fmla="*/ 1473 h 10000"/>
                  <a:gd name="connsiteX199" fmla="*/ 1324 w 10000"/>
                  <a:gd name="connsiteY199" fmla="*/ 1477 h 10000"/>
                  <a:gd name="connsiteX200" fmla="*/ 1274 w 10000"/>
                  <a:gd name="connsiteY200" fmla="*/ 1483 h 10000"/>
                  <a:gd name="connsiteX201" fmla="*/ 1244 w 10000"/>
                  <a:gd name="connsiteY201" fmla="*/ 1486 h 10000"/>
                  <a:gd name="connsiteX202" fmla="*/ 1233 w 10000"/>
                  <a:gd name="connsiteY202" fmla="*/ 1486 h 10000"/>
                  <a:gd name="connsiteX203" fmla="*/ 1197 w 10000"/>
                  <a:gd name="connsiteY203" fmla="*/ 1493 h 10000"/>
                  <a:gd name="connsiteX204" fmla="*/ 1180 w 10000"/>
                  <a:gd name="connsiteY204" fmla="*/ 1496 h 10000"/>
                  <a:gd name="connsiteX205" fmla="*/ 1169 w 10000"/>
                  <a:gd name="connsiteY205" fmla="*/ 1496 h 10000"/>
                  <a:gd name="connsiteX206" fmla="*/ 1161 w 10000"/>
                  <a:gd name="connsiteY206" fmla="*/ 1503 h 10000"/>
                  <a:gd name="connsiteX207" fmla="*/ 1155 w 10000"/>
                  <a:gd name="connsiteY207" fmla="*/ 1503 h 10000"/>
                  <a:gd name="connsiteX208" fmla="*/ 501 w 10000"/>
                  <a:gd name="connsiteY208" fmla="*/ 2277 h 10000"/>
                  <a:gd name="connsiteX209" fmla="*/ 396 w 10000"/>
                  <a:gd name="connsiteY209" fmla="*/ 2532 h 10000"/>
                  <a:gd name="connsiteX210" fmla="*/ 324 w 10000"/>
                  <a:gd name="connsiteY210" fmla="*/ 2759 h 10000"/>
                  <a:gd name="connsiteX211" fmla="*/ 274 w 10000"/>
                  <a:gd name="connsiteY211" fmla="*/ 2866 h 10000"/>
                  <a:gd name="connsiteX212" fmla="*/ 202 w 10000"/>
                  <a:gd name="connsiteY212" fmla="*/ 3008 h 10000"/>
                  <a:gd name="connsiteX213" fmla="*/ 211 w 10000"/>
                  <a:gd name="connsiteY213" fmla="*/ 3177 h 10000"/>
                  <a:gd name="connsiteX214" fmla="*/ 235 w 10000"/>
                  <a:gd name="connsiteY214" fmla="*/ 3368 h 10000"/>
                  <a:gd name="connsiteX215" fmla="*/ 266 w 10000"/>
                  <a:gd name="connsiteY215" fmla="*/ 3595 h 10000"/>
                  <a:gd name="connsiteX216" fmla="*/ 299 w 10000"/>
                  <a:gd name="connsiteY216" fmla="*/ 3831 h 10000"/>
                  <a:gd name="connsiteX217" fmla="*/ 305 w 10000"/>
                  <a:gd name="connsiteY217" fmla="*/ 3863 h 10000"/>
                  <a:gd name="connsiteX218" fmla="*/ 341 w 10000"/>
                  <a:gd name="connsiteY218" fmla="*/ 3941 h 10000"/>
                  <a:gd name="connsiteX219" fmla="*/ 186 w 10000"/>
                  <a:gd name="connsiteY219" fmla="*/ 3935 h 10000"/>
                  <a:gd name="connsiteX220" fmla="*/ 30 w 10000"/>
                  <a:gd name="connsiteY220" fmla="*/ 3925 h 10000"/>
                  <a:gd name="connsiteX221" fmla="*/ 0 w 10000"/>
                  <a:gd name="connsiteY221" fmla="*/ 4054 h 10000"/>
                  <a:gd name="connsiteX222" fmla="*/ 14 w 10000"/>
                  <a:gd name="connsiteY222" fmla="*/ 4152 h 10000"/>
                  <a:gd name="connsiteX223" fmla="*/ 22 w 10000"/>
                  <a:gd name="connsiteY223" fmla="*/ 4242 h 10000"/>
                  <a:gd name="connsiteX224" fmla="*/ 30 w 10000"/>
                  <a:gd name="connsiteY224" fmla="*/ 4291 h 10000"/>
                  <a:gd name="connsiteX225" fmla="*/ 102 w 10000"/>
                  <a:gd name="connsiteY225" fmla="*/ 4271 h 10000"/>
                  <a:gd name="connsiteX226" fmla="*/ 155 w 10000"/>
                  <a:gd name="connsiteY226" fmla="*/ 4262 h 10000"/>
                  <a:gd name="connsiteX227" fmla="*/ 410 w 10000"/>
                  <a:gd name="connsiteY227" fmla="*/ 4255 h 10000"/>
                  <a:gd name="connsiteX228" fmla="*/ 418 w 10000"/>
                  <a:gd name="connsiteY228" fmla="*/ 4385 h 10000"/>
                  <a:gd name="connsiteX229" fmla="*/ 429 w 10000"/>
                  <a:gd name="connsiteY229" fmla="*/ 4543 h 10000"/>
                  <a:gd name="connsiteX230" fmla="*/ 443 w 10000"/>
                  <a:gd name="connsiteY230" fmla="*/ 4585 h 10000"/>
                  <a:gd name="connsiteX231" fmla="*/ 465 w 10000"/>
                  <a:gd name="connsiteY231" fmla="*/ 4611 h 10000"/>
                  <a:gd name="connsiteX232" fmla="*/ 468 w 10000"/>
                  <a:gd name="connsiteY232" fmla="*/ 4621 h 10000"/>
                  <a:gd name="connsiteX233" fmla="*/ 474 w 10000"/>
                  <a:gd name="connsiteY233" fmla="*/ 4679 h 10000"/>
                  <a:gd name="connsiteX234" fmla="*/ 554 w 10000"/>
                  <a:gd name="connsiteY234" fmla="*/ 4738 h 10000"/>
                  <a:gd name="connsiteX235" fmla="*/ 637 w 10000"/>
                  <a:gd name="connsiteY235" fmla="*/ 4809 h 10000"/>
                  <a:gd name="connsiteX236" fmla="*/ 704 w 10000"/>
                  <a:gd name="connsiteY236" fmla="*/ 4851 h 10000"/>
                  <a:gd name="connsiteX237" fmla="*/ 740 w 10000"/>
                  <a:gd name="connsiteY237" fmla="*/ 4893 h 10000"/>
                  <a:gd name="connsiteX238" fmla="*/ 756 w 10000"/>
                  <a:gd name="connsiteY238" fmla="*/ 4896 h 10000"/>
                  <a:gd name="connsiteX239" fmla="*/ 767 w 10000"/>
                  <a:gd name="connsiteY239" fmla="*/ 4880 h 10000"/>
                  <a:gd name="connsiteX240" fmla="*/ 806 w 10000"/>
                  <a:gd name="connsiteY240" fmla="*/ 4945 h 10000"/>
                  <a:gd name="connsiteX241" fmla="*/ 886 w 10000"/>
                  <a:gd name="connsiteY241" fmla="*/ 5078 h 10000"/>
                  <a:gd name="connsiteX242" fmla="*/ 911 w 10000"/>
                  <a:gd name="connsiteY242" fmla="*/ 5130 h 10000"/>
                  <a:gd name="connsiteX243" fmla="*/ 920 w 10000"/>
                  <a:gd name="connsiteY243" fmla="*/ 5191 h 10000"/>
                  <a:gd name="connsiteX244" fmla="*/ 920 w 10000"/>
                  <a:gd name="connsiteY244" fmla="*/ 5220 h 10000"/>
                  <a:gd name="connsiteX245" fmla="*/ 911 w 10000"/>
                  <a:gd name="connsiteY245" fmla="*/ 5314 h 10000"/>
                  <a:gd name="connsiteX246" fmla="*/ 898 w 10000"/>
                  <a:gd name="connsiteY246" fmla="*/ 5369 h 10000"/>
                  <a:gd name="connsiteX247" fmla="*/ 895 w 10000"/>
                  <a:gd name="connsiteY247" fmla="*/ 5385 h 10000"/>
                  <a:gd name="connsiteX248" fmla="*/ 895 w 10000"/>
                  <a:gd name="connsiteY248" fmla="*/ 5405 h 10000"/>
                  <a:gd name="connsiteX249" fmla="*/ 898 w 10000"/>
                  <a:gd name="connsiteY249" fmla="*/ 5434 h 10000"/>
                  <a:gd name="connsiteX250" fmla="*/ 911 w 10000"/>
                  <a:gd name="connsiteY250" fmla="*/ 5463 h 10000"/>
                  <a:gd name="connsiteX251" fmla="*/ 920 w 10000"/>
                  <a:gd name="connsiteY251" fmla="*/ 5492 h 10000"/>
                  <a:gd name="connsiteX252" fmla="*/ 934 w 10000"/>
                  <a:gd name="connsiteY252" fmla="*/ 5518 h 10000"/>
                  <a:gd name="connsiteX253" fmla="*/ 1169 w 10000"/>
                  <a:gd name="connsiteY253" fmla="*/ 5738 h 10000"/>
                  <a:gd name="connsiteX254" fmla="*/ 1188 w 10000"/>
                  <a:gd name="connsiteY254" fmla="*/ 5755 h 10000"/>
                  <a:gd name="connsiteX255" fmla="*/ 1216 w 10000"/>
                  <a:gd name="connsiteY255" fmla="*/ 5758 h 10000"/>
                  <a:gd name="connsiteX256" fmla="*/ 1313 w 10000"/>
                  <a:gd name="connsiteY256" fmla="*/ 5774 h 10000"/>
                  <a:gd name="connsiteX257" fmla="*/ 1349 w 10000"/>
                  <a:gd name="connsiteY257" fmla="*/ 5787 h 10000"/>
                  <a:gd name="connsiteX258" fmla="*/ 1393 w 10000"/>
                  <a:gd name="connsiteY258" fmla="*/ 5793 h 10000"/>
                  <a:gd name="connsiteX259" fmla="*/ 1393 w 10000"/>
                  <a:gd name="connsiteY259" fmla="*/ 5797 h 10000"/>
                  <a:gd name="connsiteX260" fmla="*/ 1421 w 10000"/>
                  <a:gd name="connsiteY260" fmla="*/ 5810 h 10000"/>
                  <a:gd name="connsiteX261" fmla="*/ 1446 w 10000"/>
                  <a:gd name="connsiteY261" fmla="*/ 5829 h 10000"/>
                  <a:gd name="connsiteX262" fmla="*/ 1460 w 10000"/>
                  <a:gd name="connsiteY262" fmla="*/ 5842 h 10000"/>
                  <a:gd name="connsiteX263" fmla="*/ 1476 w 10000"/>
                  <a:gd name="connsiteY263" fmla="*/ 5848 h 10000"/>
                  <a:gd name="connsiteX264" fmla="*/ 1501 w 10000"/>
                  <a:gd name="connsiteY264" fmla="*/ 5852 h 10000"/>
                  <a:gd name="connsiteX265" fmla="*/ 1532 w 10000"/>
                  <a:gd name="connsiteY265" fmla="*/ 5887 h 10000"/>
                  <a:gd name="connsiteX266" fmla="*/ 1565 w 10000"/>
                  <a:gd name="connsiteY266" fmla="*/ 5942 h 10000"/>
                  <a:gd name="connsiteX267" fmla="*/ 1587 w 10000"/>
                  <a:gd name="connsiteY267" fmla="*/ 5972 h 10000"/>
                  <a:gd name="connsiteX268" fmla="*/ 1612 w 10000"/>
                  <a:gd name="connsiteY268" fmla="*/ 5955 h 10000"/>
                  <a:gd name="connsiteX269" fmla="*/ 1679 w 10000"/>
                  <a:gd name="connsiteY269" fmla="*/ 6049 h 10000"/>
                  <a:gd name="connsiteX270" fmla="*/ 1720 w 10000"/>
                  <a:gd name="connsiteY270" fmla="*/ 6108 h 10000"/>
                  <a:gd name="connsiteX271" fmla="*/ 1751 w 10000"/>
                  <a:gd name="connsiteY271" fmla="*/ 6133 h 10000"/>
                  <a:gd name="connsiteX272" fmla="*/ 1792 w 10000"/>
                  <a:gd name="connsiteY272" fmla="*/ 6169 h 10000"/>
                  <a:gd name="connsiteX273" fmla="*/ 1801 w 10000"/>
                  <a:gd name="connsiteY273" fmla="*/ 6172 h 10000"/>
                  <a:gd name="connsiteX274" fmla="*/ 1814 w 10000"/>
                  <a:gd name="connsiteY274" fmla="*/ 6286 h 10000"/>
                  <a:gd name="connsiteX275" fmla="*/ 1817 w 10000"/>
                  <a:gd name="connsiteY275" fmla="*/ 6331 h 10000"/>
                  <a:gd name="connsiteX276" fmla="*/ 1809 w 10000"/>
                  <a:gd name="connsiteY276" fmla="*/ 6444 h 10000"/>
                  <a:gd name="connsiteX277" fmla="*/ 1801 w 10000"/>
                  <a:gd name="connsiteY277" fmla="*/ 6499 h 10000"/>
                  <a:gd name="connsiteX278" fmla="*/ 1781 w 10000"/>
                  <a:gd name="connsiteY278" fmla="*/ 6522 h 10000"/>
                  <a:gd name="connsiteX279" fmla="*/ 1773 w 10000"/>
                  <a:gd name="connsiteY279" fmla="*/ 6541 h 10000"/>
                  <a:gd name="connsiteX280" fmla="*/ 1762 w 10000"/>
                  <a:gd name="connsiteY280" fmla="*/ 6571 h 10000"/>
                  <a:gd name="connsiteX281" fmla="*/ 1767 w 10000"/>
                  <a:gd name="connsiteY281" fmla="*/ 6622 h 10000"/>
                  <a:gd name="connsiteX282" fmla="*/ 1767 w 10000"/>
                  <a:gd name="connsiteY282" fmla="*/ 6665 h 10000"/>
                  <a:gd name="connsiteX283" fmla="*/ 1767 w 10000"/>
                  <a:gd name="connsiteY283" fmla="*/ 6694 h 10000"/>
                  <a:gd name="connsiteX284" fmla="*/ 1776 w 10000"/>
                  <a:gd name="connsiteY284" fmla="*/ 6726 h 10000"/>
                  <a:gd name="connsiteX285" fmla="*/ 1776 w 10000"/>
                  <a:gd name="connsiteY285" fmla="*/ 6745 h 10000"/>
                  <a:gd name="connsiteX286" fmla="*/ 1767 w 10000"/>
                  <a:gd name="connsiteY286" fmla="*/ 6765 h 10000"/>
                  <a:gd name="connsiteX287" fmla="*/ 1762 w 10000"/>
                  <a:gd name="connsiteY287" fmla="*/ 6804 h 10000"/>
                  <a:gd name="connsiteX288" fmla="*/ 1753 w 10000"/>
                  <a:gd name="connsiteY288" fmla="*/ 6839 h 10000"/>
                  <a:gd name="connsiteX289" fmla="*/ 1742 w 10000"/>
                  <a:gd name="connsiteY289" fmla="*/ 6849 h 10000"/>
                  <a:gd name="connsiteX290" fmla="*/ 1726 w 10000"/>
                  <a:gd name="connsiteY290" fmla="*/ 6849 h 10000"/>
                  <a:gd name="connsiteX291" fmla="*/ 1712 w 10000"/>
                  <a:gd name="connsiteY291" fmla="*/ 6852 h 10000"/>
                  <a:gd name="connsiteX292" fmla="*/ 1640 w 10000"/>
                  <a:gd name="connsiteY292" fmla="*/ 6953 h 10000"/>
                  <a:gd name="connsiteX293" fmla="*/ 1493 w 10000"/>
                  <a:gd name="connsiteY293" fmla="*/ 7105 h 10000"/>
                  <a:gd name="connsiteX294" fmla="*/ 1490 w 10000"/>
                  <a:gd name="connsiteY294" fmla="*/ 7124 h 10000"/>
                  <a:gd name="connsiteX295" fmla="*/ 1468 w 10000"/>
                  <a:gd name="connsiteY295" fmla="*/ 7137 h 10000"/>
                  <a:gd name="connsiteX296" fmla="*/ 1454 w 10000"/>
                  <a:gd name="connsiteY296" fmla="*/ 7144 h 10000"/>
                  <a:gd name="connsiteX297" fmla="*/ 1452 w 10000"/>
                  <a:gd name="connsiteY297" fmla="*/ 7157 h 10000"/>
                  <a:gd name="connsiteX298" fmla="*/ 1446 w 10000"/>
                  <a:gd name="connsiteY298" fmla="*/ 7199 h 10000"/>
                  <a:gd name="connsiteX299" fmla="*/ 1476 w 10000"/>
                  <a:gd name="connsiteY299" fmla="*/ 7247 h 10000"/>
                  <a:gd name="connsiteX300" fmla="*/ 1501 w 10000"/>
                  <a:gd name="connsiteY300" fmla="*/ 7270 h 10000"/>
                  <a:gd name="connsiteX301" fmla="*/ 1518 w 10000"/>
                  <a:gd name="connsiteY301" fmla="*/ 7286 h 10000"/>
                  <a:gd name="connsiteX302" fmla="*/ 1524 w 10000"/>
                  <a:gd name="connsiteY302" fmla="*/ 7306 h 10000"/>
                  <a:gd name="connsiteX303" fmla="*/ 1540 w 10000"/>
                  <a:gd name="connsiteY303" fmla="*/ 7322 h 10000"/>
                  <a:gd name="connsiteX304" fmla="*/ 1565 w 10000"/>
                  <a:gd name="connsiteY304" fmla="*/ 7325 h 10000"/>
                  <a:gd name="connsiteX305" fmla="*/ 1590 w 10000"/>
                  <a:gd name="connsiteY305" fmla="*/ 7332 h 10000"/>
                  <a:gd name="connsiteX306" fmla="*/ 1615 w 10000"/>
                  <a:gd name="connsiteY306" fmla="*/ 7345 h 10000"/>
                  <a:gd name="connsiteX307" fmla="*/ 1662 w 10000"/>
                  <a:gd name="connsiteY307" fmla="*/ 7370 h 10000"/>
                  <a:gd name="connsiteX308" fmla="*/ 1670 w 10000"/>
                  <a:gd name="connsiteY308" fmla="*/ 7351 h 10000"/>
                  <a:gd name="connsiteX309" fmla="*/ 1726 w 10000"/>
                  <a:gd name="connsiteY309" fmla="*/ 7354 h 10000"/>
                  <a:gd name="connsiteX310" fmla="*/ 1726 w 10000"/>
                  <a:gd name="connsiteY310" fmla="*/ 7400 h 10000"/>
                  <a:gd name="connsiteX311" fmla="*/ 1773 w 10000"/>
                  <a:gd name="connsiteY311" fmla="*/ 7409 h 10000"/>
                  <a:gd name="connsiteX312" fmla="*/ 1806 w 10000"/>
                  <a:gd name="connsiteY312" fmla="*/ 7416 h 10000"/>
                  <a:gd name="connsiteX313" fmla="*/ 1839 w 10000"/>
                  <a:gd name="connsiteY313" fmla="*/ 7403 h 10000"/>
                  <a:gd name="connsiteX314" fmla="*/ 1886 w 10000"/>
                  <a:gd name="connsiteY314" fmla="*/ 7403 h 10000"/>
                  <a:gd name="connsiteX315" fmla="*/ 1898 w 10000"/>
                  <a:gd name="connsiteY315" fmla="*/ 7403 h 10000"/>
                  <a:gd name="connsiteX316" fmla="*/ 1914 w 10000"/>
                  <a:gd name="connsiteY316" fmla="*/ 7494 h 10000"/>
                  <a:gd name="connsiteX317" fmla="*/ 1895 w 10000"/>
                  <a:gd name="connsiteY317" fmla="*/ 7523 h 10000"/>
                  <a:gd name="connsiteX318" fmla="*/ 1825 w 10000"/>
                  <a:gd name="connsiteY318" fmla="*/ 7617 h 10000"/>
                  <a:gd name="connsiteX319" fmla="*/ 1776 w 10000"/>
                  <a:gd name="connsiteY319" fmla="*/ 7691 h 10000"/>
                  <a:gd name="connsiteX320" fmla="*/ 1781 w 10000"/>
                  <a:gd name="connsiteY320" fmla="*/ 7723 h 10000"/>
                  <a:gd name="connsiteX321" fmla="*/ 1767 w 10000"/>
                  <a:gd name="connsiteY321" fmla="*/ 7759 h 10000"/>
                  <a:gd name="connsiteX322" fmla="*/ 1762 w 10000"/>
                  <a:gd name="connsiteY322" fmla="*/ 7817 h 10000"/>
                  <a:gd name="connsiteX323" fmla="*/ 1762 w 10000"/>
                  <a:gd name="connsiteY323" fmla="*/ 7856 h 10000"/>
                  <a:gd name="connsiteX324" fmla="*/ 1776 w 10000"/>
                  <a:gd name="connsiteY324" fmla="*/ 7892 h 10000"/>
                  <a:gd name="connsiteX325" fmla="*/ 1784 w 10000"/>
                  <a:gd name="connsiteY325" fmla="*/ 7902 h 10000"/>
                  <a:gd name="connsiteX326" fmla="*/ 1801 w 10000"/>
                  <a:gd name="connsiteY326" fmla="*/ 7908 h 10000"/>
                  <a:gd name="connsiteX327" fmla="*/ 1809 w 10000"/>
                  <a:gd name="connsiteY327" fmla="*/ 7911 h 10000"/>
                  <a:gd name="connsiteX328" fmla="*/ 1801 w 10000"/>
                  <a:gd name="connsiteY328" fmla="*/ 7940 h 10000"/>
                  <a:gd name="connsiteX329" fmla="*/ 1798 w 10000"/>
                  <a:gd name="connsiteY329" fmla="*/ 7979 h 10000"/>
                  <a:gd name="connsiteX330" fmla="*/ 1806 w 10000"/>
                  <a:gd name="connsiteY330" fmla="*/ 8002 h 10000"/>
                  <a:gd name="connsiteX331" fmla="*/ 1823 w 10000"/>
                  <a:gd name="connsiteY331" fmla="*/ 8021 h 10000"/>
                  <a:gd name="connsiteX332" fmla="*/ 1834 w 10000"/>
                  <a:gd name="connsiteY332" fmla="*/ 8044 h 10000"/>
                  <a:gd name="connsiteX333" fmla="*/ 1839 w 10000"/>
                  <a:gd name="connsiteY333" fmla="*/ 8073 h 10000"/>
                  <a:gd name="connsiteX334" fmla="*/ 1842 w 10000"/>
                  <a:gd name="connsiteY334" fmla="*/ 8106 h 10000"/>
                  <a:gd name="connsiteX335" fmla="*/ 1839 w 10000"/>
                  <a:gd name="connsiteY335" fmla="*/ 8144 h 10000"/>
                  <a:gd name="connsiteX336" fmla="*/ 1856 w 10000"/>
                  <a:gd name="connsiteY336" fmla="*/ 8164 h 10000"/>
                  <a:gd name="connsiteX337" fmla="*/ 1886 w 10000"/>
                  <a:gd name="connsiteY337" fmla="*/ 8193 h 10000"/>
                  <a:gd name="connsiteX338" fmla="*/ 1922 w 10000"/>
                  <a:gd name="connsiteY338" fmla="*/ 8206 h 10000"/>
                  <a:gd name="connsiteX339" fmla="*/ 1967 w 10000"/>
                  <a:gd name="connsiteY339" fmla="*/ 8203 h 10000"/>
                  <a:gd name="connsiteX340" fmla="*/ 1986 w 10000"/>
                  <a:gd name="connsiteY340" fmla="*/ 8212 h 10000"/>
                  <a:gd name="connsiteX341" fmla="*/ 2000 w 10000"/>
                  <a:gd name="connsiteY341" fmla="*/ 8232 h 10000"/>
                  <a:gd name="connsiteX342" fmla="*/ 2033 w 10000"/>
                  <a:gd name="connsiteY342" fmla="*/ 8258 h 10000"/>
                  <a:gd name="connsiteX343" fmla="*/ 2050 w 10000"/>
                  <a:gd name="connsiteY343" fmla="*/ 8271 h 10000"/>
                  <a:gd name="connsiteX344" fmla="*/ 2089 w 10000"/>
                  <a:gd name="connsiteY344" fmla="*/ 8280 h 10000"/>
                  <a:gd name="connsiteX345" fmla="*/ 2122 w 10000"/>
                  <a:gd name="connsiteY345" fmla="*/ 8300 h 10000"/>
                  <a:gd name="connsiteX346" fmla="*/ 2163 w 10000"/>
                  <a:gd name="connsiteY346" fmla="*/ 8332 h 10000"/>
                  <a:gd name="connsiteX347" fmla="*/ 2172 w 10000"/>
                  <a:gd name="connsiteY347" fmla="*/ 8335 h 10000"/>
                  <a:gd name="connsiteX348" fmla="*/ 2177 w 10000"/>
                  <a:gd name="connsiteY348" fmla="*/ 8345 h 10000"/>
                  <a:gd name="connsiteX349" fmla="*/ 2163 w 10000"/>
                  <a:gd name="connsiteY349" fmla="*/ 8371 h 10000"/>
                  <a:gd name="connsiteX350" fmla="*/ 2139 w 10000"/>
                  <a:gd name="connsiteY350" fmla="*/ 8423 h 10000"/>
                  <a:gd name="connsiteX351" fmla="*/ 2130 w 10000"/>
                  <a:gd name="connsiteY351" fmla="*/ 8439 h 10000"/>
                  <a:gd name="connsiteX352" fmla="*/ 2105 w 10000"/>
                  <a:gd name="connsiteY352" fmla="*/ 8446 h 10000"/>
                  <a:gd name="connsiteX353" fmla="*/ 2080 w 10000"/>
                  <a:gd name="connsiteY353" fmla="*/ 8449 h 10000"/>
                  <a:gd name="connsiteX354" fmla="*/ 2075 w 10000"/>
                  <a:gd name="connsiteY354" fmla="*/ 8459 h 10000"/>
                  <a:gd name="connsiteX355" fmla="*/ 2072 w 10000"/>
                  <a:gd name="connsiteY355" fmla="*/ 8475 h 10000"/>
                  <a:gd name="connsiteX356" fmla="*/ 2080 w 10000"/>
                  <a:gd name="connsiteY356" fmla="*/ 8484 h 10000"/>
                  <a:gd name="connsiteX357" fmla="*/ 2100 w 10000"/>
                  <a:gd name="connsiteY357" fmla="*/ 8475 h 10000"/>
                  <a:gd name="connsiteX358" fmla="*/ 2141 w 10000"/>
                  <a:gd name="connsiteY358" fmla="*/ 8478 h 10000"/>
                  <a:gd name="connsiteX359" fmla="*/ 2172 w 10000"/>
                  <a:gd name="connsiteY359" fmla="*/ 8475 h 10000"/>
                  <a:gd name="connsiteX360" fmla="*/ 2188 w 10000"/>
                  <a:gd name="connsiteY360" fmla="*/ 8475 h 10000"/>
                  <a:gd name="connsiteX361" fmla="*/ 2222 w 10000"/>
                  <a:gd name="connsiteY361" fmla="*/ 8497 h 10000"/>
                  <a:gd name="connsiteX362" fmla="*/ 2252 w 10000"/>
                  <a:gd name="connsiteY362" fmla="*/ 8514 h 10000"/>
                  <a:gd name="connsiteX363" fmla="*/ 2274 w 10000"/>
                  <a:gd name="connsiteY363" fmla="*/ 8514 h 10000"/>
                  <a:gd name="connsiteX364" fmla="*/ 2299 w 10000"/>
                  <a:gd name="connsiteY364" fmla="*/ 8504 h 10000"/>
                  <a:gd name="connsiteX365" fmla="*/ 2310 w 10000"/>
                  <a:gd name="connsiteY365" fmla="*/ 8504 h 10000"/>
                  <a:gd name="connsiteX366" fmla="*/ 2319 w 10000"/>
                  <a:gd name="connsiteY366" fmla="*/ 8484 h 10000"/>
                  <a:gd name="connsiteX367" fmla="*/ 2338 w 10000"/>
                  <a:gd name="connsiteY367" fmla="*/ 8494 h 10000"/>
                  <a:gd name="connsiteX368" fmla="*/ 2338 w 10000"/>
                  <a:gd name="connsiteY368" fmla="*/ 8552 h 10000"/>
                  <a:gd name="connsiteX369" fmla="*/ 2366 w 10000"/>
                  <a:gd name="connsiteY369" fmla="*/ 8572 h 10000"/>
                  <a:gd name="connsiteX370" fmla="*/ 2382 w 10000"/>
                  <a:gd name="connsiteY370" fmla="*/ 8582 h 10000"/>
                  <a:gd name="connsiteX371" fmla="*/ 2435 w 10000"/>
                  <a:gd name="connsiteY371" fmla="*/ 8552 h 10000"/>
                  <a:gd name="connsiteX372" fmla="*/ 2443 w 10000"/>
                  <a:gd name="connsiteY372" fmla="*/ 8552 h 10000"/>
                  <a:gd name="connsiteX373" fmla="*/ 2454 w 10000"/>
                  <a:gd name="connsiteY373" fmla="*/ 8552 h 10000"/>
                  <a:gd name="connsiteX374" fmla="*/ 2471 w 10000"/>
                  <a:gd name="connsiteY374" fmla="*/ 8546 h 10000"/>
                  <a:gd name="connsiteX375" fmla="*/ 2488 w 10000"/>
                  <a:gd name="connsiteY375" fmla="*/ 8536 h 10000"/>
                  <a:gd name="connsiteX376" fmla="*/ 2501 w 10000"/>
                  <a:gd name="connsiteY376" fmla="*/ 8533 h 10000"/>
                  <a:gd name="connsiteX377" fmla="*/ 2512 w 10000"/>
                  <a:gd name="connsiteY377" fmla="*/ 8533 h 10000"/>
                  <a:gd name="connsiteX378" fmla="*/ 2521 w 10000"/>
                  <a:gd name="connsiteY378" fmla="*/ 8546 h 10000"/>
                  <a:gd name="connsiteX379" fmla="*/ 2521 w 10000"/>
                  <a:gd name="connsiteY379" fmla="*/ 8572 h 10000"/>
                  <a:gd name="connsiteX380" fmla="*/ 2535 w 10000"/>
                  <a:gd name="connsiteY380" fmla="*/ 8588 h 10000"/>
                  <a:gd name="connsiteX381" fmla="*/ 2551 w 10000"/>
                  <a:gd name="connsiteY381" fmla="*/ 8582 h 10000"/>
                  <a:gd name="connsiteX382" fmla="*/ 2560 w 10000"/>
                  <a:gd name="connsiteY382" fmla="*/ 8582 h 10000"/>
                  <a:gd name="connsiteX383" fmla="*/ 2573 w 10000"/>
                  <a:gd name="connsiteY383" fmla="*/ 8588 h 10000"/>
                  <a:gd name="connsiteX384" fmla="*/ 2584 w 10000"/>
                  <a:gd name="connsiteY384" fmla="*/ 8591 h 10000"/>
                  <a:gd name="connsiteX385" fmla="*/ 2590 w 10000"/>
                  <a:gd name="connsiteY385" fmla="*/ 8598 h 10000"/>
                  <a:gd name="connsiteX386" fmla="*/ 2598 w 10000"/>
                  <a:gd name="connsiteY386" fmla="*/ 8608 h 10000"/>
                  <a:gd name="connsiteX387" fmla="*/ 2607 w 10000"/>
                  <a:gd name="connsiteY387" fmla="*/ 8617 h 10000"/>
                  <a:gd name="connsiteX388" fmla="*/ 2618 w 10000"/>
                  <a:gd name="connsiteY388" fmla="*/ 8617 h 10000"/>
                  <a:gd name="connsiteX389" fmla="*/ 2640 w 10000"/>
                  <a:gd name="connsiteY389" fmla="*/ 8608 h 10000"/>
                  <a:gd name="connsiteX390" fmla="*/ 2670 w 10000"/>
                  <a:gd name="connsiteY390" fmla="*/ 8598 h 10000"/>
                  <a:gd name="connsiteX391" fmla="*/ 2673 w 10000"/>
                  <a:gd name="connsiteY391" fmla="*/ 8598 h 10000"/>
                  <a:gd name="connsiteX392" fmla="*/ 2690 w 10000"/>
                  <a:gd name="connsiteY392" fmla="*/ 8598 h 10000"/>
                  <a:gd name="connsiteX393" fmla="*/ 2698 w 10000"/>
                  <a:gd name="connsiteY393" fmla="*/ 8598 h 10000"/>
                  <a:gd name="connsiteX394" fmla="*/ 2712 w 10000"/>
                  <a:gd name="connsiteY394" fmla="*/ 8598 h 10000"/>
                  <a:gd name="connsiteX395" fmla="*/ 2726 w 10000"/>
                  <a:gd name="connsiteY395" fmla="*/ 8591 h 10000"/>
                  <a:gd name="connsiteX396" fmla="*/ 2737 w 10000"/>
                  <a:gd name="connsiteY396" fmla="*/ 8588 h 10000"/>
                  <a:gd name="connsiteX397" fmla="*/ 2759 w 10000"/>
                  <a:gd name="connsiteY397" fmla="*/ 8582 h 10000"/>
                  <a:gd name="connsiteX398" fmla="*/ 2770 w 10000"/>
                  <a:gd name="connsiteY398" fmla="*/ 8578 h 10000"/>
                  <a:gd name="connsiteX399" fmla="*/ 2784 w 10000"/>
                  <a:gd name="connsiteY399" fmla="*/ 8572 h 10000"/>
                  <a:gd name="connsiteX400" fmla="*/ 2795 w 10000"/>
                  <a:gd name="connsiteY400" fmla="*/ 8572 h 10000"/>
                  <a:gd name="connsiteX401" fmla="*/ 2803 w 10000"/>
                  <a:gd name="connsiteY401" fmla="*/ 8588 h 10000"/>
                  <a:gd name="connsiteX402" fmla="*/ 2803 w 10000"/>
                  <a:gd name="connsiteY402" fmla="*/ 8591 h 10000"/>
                  <a:gd name="connsiteX403" fmla="*/ 2803 w 10000"/>
                  <a:gd name="connsiteY403" fmla="*/ 8601 h 10000"/>
                  <a:gd name="connsiteX404" fmla="*/ 2809 w 10000"/>
                  <a:gd name="connsiteY404" fmla="*/ 8601 h 10000"/>
                  <a:gd name="connsiteX405" fmla="*/ 2823 w 10000"/>
                  <a:gd name="connsiteY405" fmla="*/ 8598 h 10000"/>
                  <a:gd name="connsiteX406" fmla="*/ 2831 w 10000"/>
                  <a:gd name="connsiteY406" fmla="*/ 8598 h 10000"/>
                  <a:gd name="connsiteX407" fmla="*/ 2839 w 10000"/>
                  <a:gd name="connsiteY407" fmla="*/ 8601 h 10000"/>
                  <a:gd name="connsiteX408" fmla="*/ 2848 w 10000"/>
                  <a:gd name="connsiteY408" fmla="*/ 8598 h 10000"/>
                  <a:gd name="connsiteX409" fmla="*/ 2856 w 10000"/>
                  <a:gd name="connsiteY409" fmla="*/ 8601 h 10000"/>
                  <a:gd name="connsiteX410" fmla="*/ 2859 w 10000"/>
                  <a:gd name="connsiteY410" fmla="*/ 8601 h 10000"/>
                  <a:gd name="connsiteX411" fmla="*/ 2864 w 10000"/>
                  <a:gd name="connsiteY411" fmla="*/ 8598 h 10000"/>
                  <a:gd name="connsiteX412" fmla="*/ 2889 w 10000"/>
                  <a:gd name="connsiteY412" fmla="*/ 8611 h 10000"/>
                  <a:gd name="connsiteX413" fmla="*/ 2906 w 10000"/>
                  <a:gd name="connsiteY413" fmla="*/ 8620 h 10000"/>
                  <a:gd name="connsiteX414" fmla="*/ 2914 w 10000"/>
                  <a:gd name="connsiteY414" fmla="*/ 8627 h 10000"/>
                  <a:gd name="connsiteX415" fmla="*/ 2920 w 10000"/>
                  <a:gd name="connsiteY415" fmla="*/ 8640 h 10000"/>
                  <a:gd name="connsiteX416" fmla="*/ 2922 w 10000"/>
                  <a:gd name="connsiteY416" fmla="*/ 8666 h 10000"/>
                  <a:gd name="connsiteX417" fmla="*/ 2922 w 10000"/>
                  <a:gd name="connsiteY417" fmla="*/ 8692 h 10000"/>
                  <a:gd name="connsiteX418" fmla="*/ 2939 w 10000"/>
                  <a:gd name="connsiteY418" fmla="*/ 8695 h 10000"/>
                  <a:gd name="connsiteX419" fmla="*/ 2953 w 10000"/>
                  <a:gd name="connsiteY419" fmla="*/ 8695 h 10000"/>
                  <a:gd name="connsiteX420" fmla="*/ 2961 w 10000"/>
                  <a:gd name="connsiteY420" fmla="*/ 8695 h 10000"/>
                  <a:gd name="connsiteX421" fmla="*/ 2972 w 10000"/>
                  <a:gd name="connsiteY421" fmla="*/ 8692 h 10000"/>
                  <a:gd name="connsiteX422" fmla="*/ 2981 w 10000"/>
                  <a:gd name="connsiteY422" fmla="*/ 8685 h 10000"/>
                  <a:gd name="connsiteX423" fmla="*/ 2989 w 10000"/>
                  <a:gd name="connsiteY423" fmla="*/ 8685 h 10000"/>
                  <a:gd name="connsiteX424" fmla="*/ 3008 w 10000"/>
                  <a:gd name="connsiteY424" fmla="*/ 8685 h 10000"/>
                  <a:gd name="connsiteX425" fmla="*/ 3028 w 10000"/>
                  <a:gd name="connsiteY425" fmla="*/ 8695 h 10000"/>
                  <a:gd name="connsiteX426" fmla="*/ 3042 w 10000"/>
                  <a:gd name="connsiteY426" fmla="*/ 8695 h 10000"/>
                  <a:gd name="connsiteX427" fmla="*/ 3053 w 10000"/>
                  <a:gd name="connsiteY427" fmla="*/ 8676 h 10000"/>
                  <a:gd name="connsiteX428" fmla="*/ 3061 w 10000"/>
                  <a:gd name="connsiteY428" fmla="*/ 8666 h 10000"/>
                  <a:gd name="connsiteX429" fmla="*/ 3066 w 10000"/>
                  <a:gd name="connsiteY429" fmla="*/ 8656 h 10000"/>
                  <a:gd name="connsiteX430" fmla="*/ 3091 w 10000"/>
                  <a:gd name="connsiteY430" fmla="*/ 8659 h 10000"/>
                  <a:gd name="connsiteX431" fmla="*/ 3105 w 10000"/>
                  <a:gd name="connsiteY431" fmla="*/ 8659 h 10000"/>
                  <a:gd name="connsiteX432" fmla="*/ 3108 w 10000"/>
                  <a:gd name="connsiteY432" fmla="*/ 8650 h 10000"/>
                  <a:gd name="connsiteX433" fmla="*/ 3147 w 10000"/>
                  <a:gd name="connsiteY433" fmla="*/ 8588 h 10000"/>
                  <a:gd name="connsiteX434" fmla="*/ 3150 w 10000"/>
                  <a:gd name="connsiteY434" fmla="*/ 8598 h 10000"/>
                  <a:gd name="connsiteX435" fmla="*/ 3163 w 10000"/>
                  <a:gd name="connsiteY435" fmla="*/ 8601 h 10000"/>
                  <a:gd name="connsiteX436" fmla="*/ 3180 w 10000"/>
                  <a:gd name="connsiteY436" fmla="*/ 8608 h 10000"/>
                  <a:gd name="connsiteX437" fmla="*/ 3188 w 10000"/>
                  <a:gd name="connsiteY437" fmla="*/ 8611 h 10000"/>
                  <a:gd name="connsiteX438" fmla="*/ 3227 w 10000"/>
                  <a:gd name="connsiteY438" fmla="*/ 8620 h 10000"/>
                  <a:gd name="connsiteX439" fmla="*/ 3238 w 10000"/>
                  <a:gd name="connsiteY439" fmla="*/ 8617 h 10000"/>
                  <a:gd name="connsiteX440" fmla="*/ 3247 w 10000"/>
                  <a:gd name="connsiteY440" fmla="*/ 8601 h 10000"/>
                  <a:gd name="connsiteX441" fmla="*/ 3269 w 10000"/>
                  <a:gd name="connsiteY441" fmla="*/ 8611 h 10000"/>
                  <a:gd name="connsiteX442" fmla="*/ 3277 w 10000"/>
                  <a:gd name="connsiteY442" fmla="*/ 8617 h 10000"/>
                  <a:gd name="connsiteX443" fmla="*/ 3285 w 10000"/>
                  <a:gd name="connsiteY443" fmla="*/ 8611 h 10000"/>
                  <a:gd name="connsiteX444" fmla="*/ 3307 w 10000"/>
                  <a:gd name="connsiteY444" fmla="*/ 8611 h 10000"/>
                  <a:gd name="connsiteX445" fmla="*/ 3319 w 10000"/>
                  <a:gd name="connsiteY445" fmla="*/ 8617 h 10000"/>
                  <a:gd name="connsiteX446" fmla="*/ 3324 w 10000"/>
                  <a:gd name="connsiteY446" fmla="*/ 8617 h 10000"/>
                  <a:gd name="connsiteX447" fmla="*/ 3327 w 10000"/>
                  <a:gd name="connsiteY447" fmla="*/ 8620 h 10000"/>
                  <a:gd name="connsiteX448" fmla="*/ 3341 w 10000"/>
                  <a:gd name="connsiteY448" fmla="*/ 8620 h 10000"/>
                  <a:gd name="connsiteX449" fmla="*/ 3357 w 10000"/>
                  <a:gd name="connsiteY449" fmla="*/ 8620 h 10000"/>
                  <a:gd name="connsiteX450" fmla="*/ 3374 w 10000"/>
                  <a:gd name="connsiteY450" fmla="*/ 8620 h 10000"/>
                  <a:gd name="connsiteX451" fmla="*/ 3382 w 10000"/>
                  <a:gd name="connsiteY451" fmla="*/ 8620 h 10000"/>
                  <a:gd name="connsiteX452" fmla="*/ 3399 w 10000"/>
                  <a:gd name="connsiteY452" fmla="*/ 8611 h 10000"/>
                  <a:gd name="connsiteX453" fmla="*/ 3413 w 10000"/>
                  <a:gd name="connsiteY453" fmla="*/ 8601 h 10000"/>
                  <a:gd name="connsiteX454" fmla="*/ 3421 w 10000"/>
                  <a:gd name="connsiteY454" fmla="*/ 8588 h 10000"/>
                  <a:gd name="connsiteX455" fmla="*/ 3421 w 10000"/>
                  <a:gd name="connsiteY455" fmla="*/ 8572 h 10000"/>
                  <a:gd name="connsiteX456" fmla="*/ 3421 w 10000"/>
                  <a:gd name="connsiteY456" fmla="*/ 8552 h 10000"/>
                  <a:gd name="connsiteX457" fmla="*/ 3424 w 10000"/>
                  <a:gd name="connsiteY457" fmla="*/ 8533 h 10000"/>
                  <a:gd name="connsiteX458" fmla="*/ 3432 w 10000"/>
                  <a:gd name="connsiteY458" fmla="*/ 8523 h 10000"/>
                  <a:gd name="connsiteX459" fmla="*/ 3446 w 10000"/>
                  <a:gd name="connsiteY459" fmla="*/ 8523 h 10000"/>
                  <a:gd name="connsiteX460" fmla="*/ 3457 w 10000"/>
                  <a:gd name="connsiteY460" fmla="*/ 8523 h 10000"/>
                  <a:gd name="connsiteX461" fmla="*/ 3476 w 10000"/>
                  <a:gd name="connsiteY461" fmla="*/ 8533 h 10000"/>
                  <a:gd name="connsiteX462" fmla="*/ 3485 w 10000"/>
                  <a:gd name="connsiteY462" fmla="*/ 8536 h 10000"/>
                  <a:gd name="connsiteX463" fmla="*/ 3501 w 10000"/>
                  <a:gd name="connsiteY463" fmla="*/ 8527 h 10000"/>
                  <a:gd name="connsiteX464" fmla="*/ 3504 w 10000"/>
                  <a:gd name="connsiteY464" fmla="*/ 8514 h 10000"/>
                  <a:gd name="connsiteX465" fmla="*/ 3510 w 10000"/>
                  <a:gd name="connsiteY465" fmla="*/ 8497 h 10000"/>
                  <a:gd name="connsiteX466" fmla="*/ 3537 w 10000"/>
                  <a:gd name="connsiteY466" fmla="*/ 8484 h 10000"/>
                  <a:gd name="connsiteX467" fmla="*/ 3562 w 10000"/>
                  <a:gd name="connsiteY467" fmla="*/ 8488 h 10000"/>
                  <a:gd name="connsiteX468" fmla="*/ 3568 w 10000"/>
                  <a:gd name="connsiteY468" fmla="*/ 8484 h 10000"/>
                  <a:gd name="connsiteX469" fmla="*/ 3584 w 10000"/>
                  <a:gd name="connsiteY469" fmla="*/ 8494 h 10000"/>
                  <a:gd name="connsiteX470" fmla="*/ 3593 w 10000"/>
                  <a:gd name="connsiteY470" fmla="*/ 8507 h 10000"/>
                  <a:gd name="connsiteX471" fmla="*/ 3618 w 10000"/>
                  <a:gd name="connsiteY471" fmla="*/ 8497 h 10000"/>
                  <a:gd name="connsiteX472" fmla="*/ 3643 w 10000"/>
                  <a:gd name="connsiteY472" fmla="*/ 8475 h 10000"/>
                  <a:gd name="connsiteX473" fmla="*/ 3657 w 10000"/>
                  <a:gd name="connsiteY473" fmla="*/ 8478 h 10000"/>
                  <a:gd name="connsiteX474" fmla="*/ 3670 w 10000"/>
                  <a:gd name="connsiteY474" fmla="*/ 8475 h 10000"/>
                  <a:gd name="connsiteX475" fmla="*/ 3673 w 10000"/>
                  <a:gd name="connsiteY475" fmla="*/ 8468 h 10000"/>
                  <a:gd name="connsiteX476" fmla="*/ 3681 w 10000"/>
                  <a:gd name="connsiteY476" fmla="*/ 8468 h 10000"/>
                  <a:gd name="connsiteX477" fmla="*/ 3698 w 10000"/>
                  <a:gd name="connsiteY477" fmla="*/ 8478 h 10000"/>
                  <a:gd name="connsiteX478" fmla="*/ 3720 w 10000"/>
                  <a:gd name="connsiteY478" fmla="*/ 8497 h 10000"/>
                  <a:gd name="connsiteX479" fmla="*/ 3715 w 10000"/>
                  <a:gd name="connsiteY479" fmla="*/ 8504 h 10000"/>
                  <a:gd name="connsiteX480" fmla="*/ 3729 w 10000"/>
                  <a:gd name="connsiteY480" fmla="*/ 8514 h 10000"/>
                  <a:gd name="connsiteX481" fmla="*/ 3729 w 10000"/>
                  <a:gd name="connsiteY481" fmla="*/ 8517 h 10000"/>
                  <a:gd name="connsiteX482" fmla="*/ 3740 w 10000"/>
                  <a:gd name="connsiteY482" fmla="*/ 8527 h 10000"/>
                  <a:gd name="connsiteX483" fmla="*/ 3759 w 10000"/>
                  <a:gd name="connsiteY483" fmla="*/ 8517 h 10000"/>
                  <a:gd name="connsiteX484" fmla="*/ 3762 w 10000"/>
                  <a:gd name="connsiteY484" fmla="*/ 8504 h 10000"/>
                  <a:gd name="connsiteX485" fmla="*/ 3770 w 10000"/>
                  <a:gd name="connsiteY485" fmla="*/ 8488 h 10000"/>
                  <a:gd name="connsiteX486" fmla="*/ 3778 w 10000"/>
                  <a:gd name="connsiteY486" fmla="*/ 8484 h 10000"/>
                  <a:gd name="connsiteX487" fmla="*/ 3792 w 10000"/>
                  <a:gd name="connsiteY487" fmla="*/ 8475 h 10000"/>
                  <a:gd name="connsiteX488" fmla="*/ 3803 w 10000"/>
                  <a:gd name="connsiteY488" fmla="*/ 8478 h 10000"/>
                  <a:gd name="connsiteX489" fmla="*/ 3809 w 10000"/>
                  <a:gd name="connsiteY489" fmla="*/ 8475 h 10000"/>
                  <a:gd name="connsiteX490" fmla="*/ 3825 w 10000"/>
                  <a:gd name="connsiteY490" fmla="*/ 8465 h 10000"/>
                  <a:gd name="connsiteX491" fmla="*/ 3834 w 10000"/>
                  <a:gd name="connsiteY491" fmla="*/ 8468 h 10000"/>
                  <a:gd name="connsiteX492" fmla="*/ 3842 w 10000"/>
                  <a:gd name="connsiteY492" fmla="*/ 8478 h 10000"/>
                  <a:gd name="connsiteX493" fmla="*/ 3850 w 10000"/>
                  <a:gd name="connsiteY493" fmla="*/ 8478 h 10000"/>
                  <a:gd name="connsiteX494" fmla="*/ 3859 w 10000"/>
                  <a:gd name="connsiteY494" fmla="*/ 8484 h 10000"/>
                  <a:gd name="connsiteX495" fmla="*/ 3873 w 10000"/>
                  <a:gd name="connsiteY495" fmla="*/ 8494 h 10000"/>
                  <a:gd name="connsiteX496" fmla="*/ 3875 w 10000"/>
                  <a:gd name="connsiteY496" fmla="*/ 8507 h 10000"/>
                  <a:gd name="connsiteX497" fmla="*/ 3881 w 10000"/>
                  <a:gd name="connsiteY497" fmla="*/ 8527 h 10000"/>
                  <a:gd name="connsiteX498" fmla="*/ 3875 w 10000"/>
                  <a:gd name="connsiteY498" fmla="*/ 8546 h 10000"/>
                  <a:gd name="connsiteX499" fmla="*/ 3892 w 10000"/>
                  <a:gd name="connsiteY499" fmla="*/ 8546 h 10000"/>
                  <a:gd name="connsiteX500" fmla="*/ 3900 w 10000"/>
                  <a:gd name="connsiteY500" fmla="*/ 8543 h 10000"/>
                  <a:gd name="connsiteX501" fmla="*/ 3906 w 10000"/>
                  <a:gd name="connsiteY501" fmla="*/ 8543 h 10000"/>
                  <a:gd name="connsiteX502" fmla="*/ 3922 w 10000"/>
                  <a:gd name="connsiteY502" fmla="*/ 8552 h 10000"/>
                  <a:gd name="connsiteX503" fmla="*/ 3939 w 10000"/>
                  <a:gd name="connsiteY503" fmla="*/ 8559 h 10000"/>
                  <a:gd name="connsiteX504" fmla="*/ 3953 w 10000"/>
                  <a:gd name="connsiteY504" fmla="*/ 8572 h 10000"/>
                  <a:gd name="connsiteX505" fmla="*/ 3956 w 10000"/>
                  <a:gd name="connsiteY505" fmla="*/ 8588 h 10000"/>
                  <a:gd name="connsiteX506" fmla="*/ 3956 w 10000"/>
                  <a:gd name="connsiteY506" fmla="*/ 8608 h 10000"/>
                  <a:gd name="connsiteX507" fmla="*/ 3972 w 10000"/>
                  <a:gd name="connsiteY507" fmla="*/ 8608 h 10000"/>
                  <a:gd name="connsiteX508" fmla="*/ 3986 w 10000"/>
                  <a:gd name="connsiteY508" fmla="*/ 8608 h 10000"/>
                  <a:gd name="connsiteX509" fmla="*/ 3997 w 10000"/>
                  <a:gd name="connsiteY509" fmla="*/ 8608 h 10000"/>
                  <a:gd name="connsiteX510" fmla="*/ 4006 w 10000"/>
                  <a:gd name="connsiteY510" fmla="*/ 8608 h 10000"/>
                  <a:gd name="connsiteX511" fmla="*/ 4006 w 10000"/>
                  <a:gd name="connsiteY511" fmla="*/ 8611 h 10000"/>
                  <a:gd name="connsiteX512" fmla="*/ 4011 w 10000"/>
                  <a:gd name="connsiteY512" fmla="*/ 8611 h 10000"/>
                  <a:gd name="connsiteX513" fmla="*/ 4022 w 10000"/>
                  <a:gd name="connsiteY513" fmla="*/ 8620 h 10000"/>
                  <a:gd name="connsiteX514" fmla="*/ 4042 w 10000"/>
                  <a:gd name="connsiteY514" fmla="*/ 8620 h 10000"/>
                  <a:gd name="connsiteX515" fmla="*/ 4050 w 10000"/>
                  <a:gd name="connsiteY515" fmla="*/ 8617 h 10000"/>
                  <a:gd name="connsiteX516" fmla="*/ 4069 w 10000"/>
                  <a:gd name="connsiteY516" fmla="*/ 8620 h 10000"/>
                  <a:gd name="connsiteX517" fmla="*/ 4086 w 10000"/>
                  <a:gd name="connsiteY517" fmla="*/ 8630 h 10000"/>
                  <a:gd name="connsiteX518" fmla="*/ 4108 w 10000"/>
                  <a:gd name="connsiteY518" fmla="*/ 8627 h 10000"/>
                  <a:gd name="connsiteX519" fmla="*/ 4125 w 10000"/>
                  <a:gd name="connsiteY519" fmla="*/ 8620 h 10000"/>
                  <a:gd name="connsiteX520" fmla="*/ 4133 w 10000"/>
                  <a:gd name="connsiteY520" fmla="*/ 8611 h 10000"/>
                  <a:gd name="connsiteX521" fmla="*/ 4139 w 10000"/>
                  <a:gd name="connsiteY521" fmla="*/ 8608 h 10000"/>
                  <a:gd name="connsiteX522" fmla="*/ 4147 w 10000"/>
                  <a:gd name="connsiteY522" fmla="*/ 8601 h 10000"/>
                  <a:gd name="connsiteX523" fmla="*/ 4155 w 10000"/>
                  <a:gd name="connsiteY523" fmla="*/ 8591 h 10000"/>
                  <a:gd name="connsiteX524" fmla="*/ 4166 w 10000"/>
                  <a:gd name="connsiteY524" fmla="*/ 8582 h 10000"/>
                  <a:gd name="connsiteX525" fmla="*/ 4183 w 10000"/>
                  <a:gd name="connsiteY525" fmla="*/ 8569 h 10000"/>
                  <a:gd name="connsiteX526" fmla="*/ 4191 w 10000"/>
                  <a:gd name="connsiteY526" fmla="*/ 8562 h 10000"/>
                  <a:gd name="connsiteX527" fmla="*/ 4208 w 10000"/>
                  <a:gd name="connsiteY527" fmla="*/ 8552 h 10000"/>
                  <a:gd name="connsiteX528" fmla="*/ 4230 w 10000"/>
                  <a:gd name="connsiteY528" fmla="*/ 8552 h 10000"/>
                  <a:gd name="connsiteX529" fmla="*/ 4238 w 10000"/>
                  <a:gd name="connsiteY529" fmla="*/ 8559 h 10000"/>
                  <a:gd name="connsiteX530" fmla="*/ 4247 w 10000"/>
                  <a:gd name="connsiteY530" fmla="*/ 8572 h 10000"/>
                  <a:gd name="connsiteX531" fmla="*/ 4252 w 10000"/>
                  <a:gd name="connsiteY531" fmla="*/ 8578 h 10000"/>
                  <a:gd name="connsiteX532" fmla="*/ 4263 w 10000"/>
                  <a:gd name="connsiteY532" fmla="*/ 8582 h 10000"/>
                  <a:gd name="connsiteX533" fmla="*/ 4277 w 10000"/>
                  <a:gd name="connsiteY533" fmla="*/ 8572 h 10000"/>
                  <a:gd name="connsiteX534" fmla="*/ 4294 w 10000"/>
                  <a:gd name="connsiteY534" fmla="*/ 8559 h 10000"/>
                  <a:gd name="connsiteX535" fmla="*/ 4302 w 10000"/>
                  <a:gd name="connsiteY535" fmla="*/ 8546 h 10000"/>
                  <a:gd name="connsiteX536" fmla="*/ 4310 w 10000"/>
                  <a:gd name="connsiteY536" fmla="*/ 8543 h 10000"/>
                  <a:gd name="connsiteX537" fmla="*/ 4313 w 10000"/>
                  <a:gd name="connsiteY537" fmla="*/ 8543 h 10000"/>
                  <a:gd name="connsiteX538" fmla="*/ 4332 w 10000"/>
                  <a:gd name="connsiteY538" fmla="*/ 8546 h 10000"/>
                  <a:gd name="connsiteX539" fmla="*/ 4335 w 10000"/>
                  <a:gd name="connsiteY539" fmla="*/ 8559 h 10000"/>
                  <a:gd name="connsiteX540" fmla="*/ 4349 w 10000"/>
                  <a:gd name="connsiteY540" fmla="*/ 8588 h 10000"/>
                  <a:gd name="connsiteX541" fmla="*/ 4360 w 10000"/>
                  <a:gd name="connsiteY541" fmla="*/ 8591 h 10000"/>
                  <a:gd name="connsiteX542" fmla="*/ 4366 w 10000"/>
                  <a:gd name="connsiteY542" fmla="*/ 8591 h 10000"/>
                  <a:gd name="connsiteX543" fmla="*/ 4382 w 10000"/>
                  <a:gd name="connsiteY543" fmla="*/ 8598 h 10000"/>
                  <a:gd name="connsiteX544" fmla="*/ 4385 w 10000"/>
                  <a:gd name="connsiteY544" fmla="*/ 8598 h 10000"/>
                  <a:gd name="connsiteX545" fmla="*/ 4402 w 10000"/>
                  <a:gd name="connsiteY545" fmla="*/ 8598 h 10000"/>
                  <a:gd name="connsiteX546" fmla="*/ 4421 w 10000"/>
                  <a:gd name="connsiteY546" fmla="*/ 8591 h 10000"/>
                  <a:gd name="connsiteX547" fmla="*/ 4440 w 10000"/>
                  <a:gd name="connsiteY547" fmla="*/ 8591 h 10000"/>
                  <a:gd name="connsiteX548" fmla="*/ 4449 w 10000"/>
                  <a:gd name="connsiteY548" fmla="*/ 8598 h 10000"/>
                  <a:gd name="connsiteX549" fmla="*/ 4454 w 10000"/>
                  <a:gd name="connsiteY549" fmla="*/ 8617 h 10000"/>
                  <a:gd name="connsiteX550" fmla="*/ 4463 w 10000"/>
                  <a:gd name="connsiteY550" fmla="*/ 8608 h 10000"/>
                  <a:gd name="connsiteX551" fmla="*/ 4474 w 10000"/>
                  <a:gd name="connsiteY551" fmla="*/ 8608 h 10000"/>
                  <a:gd name="connsiteX552" fmla="*/ 4490 w 10000"/>
                  <a:gd name="connsiteY552" fmla="*/ 8617 h 10000"/>
                  <a:gd name="connsiteX553" fmla="*/ 4504 w 10000"/>
                  <a:gd name="connsiteY553" fmla="*/ 8617 h 10000"/>
                  <a:gd name="connsiteX554" fmla="*/ 4518 w 10000"/>
                  <a:gd name="connsiteY554" fmla="*/ 8617 h 10000"/>
                  <a:gd name="connsiteX555" fmla="*/ 4535 w 10000"/>
                  <a:gd name="connsiteY555" fmla="*/ 8611 h 10000"/>
                  <a:gd name="connsiteX556" fmla="*/ 4546 w 10000"/>
                  <a:gd name="connsiteY556" fmla="*/ 8611 h 10000"/>
                  <a:gd name="connsiteX557" fmla="*/ 4562 w 10000"/>
                  <a:gd name="connsiteY557" fmla="*/ 8611 h 10000"/>
                  <a:gd name="connsiteX558" fmla="*/ 4571 w 10000"/>
                  <a:gd name="connsiteY558" fmla="*/ 8611 h 10000"/>
                  <a:gd name="connsiteX559" fmla="*/ 4579 w 10000"/>
                  <a:gd name="connsiteY559" fmla="*/ 8608 h 10000"/>
                  <a:gd name="connsiteX560" fmla="*/ 4584 w 10000"/>
                  <a:gd name="connsiteY560" fmla="*/ 8608 h 10000"/>
                  <a:gd name="connsiteX561" fmla="*/ 4601 w 10000"/>
                  <a:gd name="connsiteY561" fmla="*/ 8617 h 10000"/>
                  <a:gd name="connsiteX562" fmla="*/ 4609 w 10000"/>
                  <a:gd name="connsiteY562" fmla="*/ 8627 h 10000"/>
                  <a:gd name="connsiteX563" fmla="*/ 4618 w 10000"/>
                  <a:gd name="connsiteY563" fmla="*/ 8637 h 10000"/>
                  <a:gd name="connsiteX564" fmla="*/ 4618 w 10000"/>
                  <a:gd name="connsiteY564" fmla="*/ 8646 h 10000"/>
                  <a:gd name="connsiteX565" fmla="*/ 4634 w 10000"/>
                  <a:gd name="connsiteY565" fmla="*/ 8656 h 10000"/>
                  <a:gd name="connsiteX566" fmla="*/ 4640 w 10000"/>
                  <a:gd name="connsiteY566" fmla="*/ 8659 h 10000"/>
                  <a:gd name="connsiteX567" fmla="*/ 4651 w 10000"/>
                  <a:gd name="connsiteY567" fmla="*/ 8666 h 10000"/>
                  <a:gd name="connsiteX568" fmla="*/ 4657 w 10000"/>
                  <a:gd name="connsiteY568" fmla="*/ 8659 h 10000"/>
                  <a:gd name="connsiteX569" fmla="*/ 4668 w 10000"/>
                  <a:gd name="connsiteY569" fmla="*/ 8650 h 10000"/>
                  <a:gd name="connsiteX570" fmla="*/ 4676 w 10000"/>
                  <a:gd name="connsiteY570" fmla="*/ 8650 h 10000"/>
                  <a:gd name="connsiteX571" fmla="*/ 4690 w 10000"/>
                  <a:gd name="connsiteY571" fmla="*/ 8650 h 10000"/>
                  <a:gd name="connsiteX572" fmla="*/ 4698 w 10000"/>
                  <a:gd name="connsiteY572" fmla="*/ 8650 h 10000"/>
                  <a:gd name="connsiteX573" fmla="*/ 4704 w 10000"/>
                  <a:gd name="connsiteY573" fmla="*/ 8650 h 10000"/>
                  <a:gd name="connsiteX574" fmla="*/ 4706 w 10000"/>
                  <a:gd name="connsiteY574" fmla="*/ 8659 h 10000"/>
                  <a:gd name="connsiteX575" fmla="*/ 4706 w 10000"/>
                  <a:gd name="connsiteY575" fmla="*/ 8666 h 10000"/>
                  <a:gd name="connsiteX576" fmla="*/ 4723 w 10000"/>
                  <a:gd name="connsiteY576" fmla="*/ 8682 h 10000"/>
                  <a:gd name="connsiteX577" fmla="*/ 4737 w 10000"/>
                  <a:gd name="connsiteY577" fmla="*/ 8682 h 10000"/>
                  <a:gd name="connsiteX578" fmla="*/ 4745 w 10000"/>
                  <a:gd name="connsiteY578" fmla="*/ 8676 h 10000"/>
                  <a:gd name="connsiteX579" fmla="*/ 4756 w 10000"/>
                  <a:gd name="connsiteY579" fmla="*/ 8666 h 10000"/>
                  <a:gd name="connsiteX580" fmla="*/ 4765 w 10000"/>
                  <a:gd name="connsiteY580" fmla="*/ 8666 h 10000"/>
                  <a:gd name="connsiteX581" fmla="*/ 4765 w 10000"/>
                  <a:gd name="connsiteY581" fmla="*/ 8682 h 10000"/>
                  <a:gd name="connsiteX582" fmla="*/ 4770 w 10000"/>
                  <a:gd name="connsiteY582" fmla="*/ 8701 h 10000"/>
                  <a:gd name="connsiteX583" fmla="*/ 4778 w 10000"/>
                  <a:gd name="connsiteY583" fmla="*/ 8705 h 10000"/>
                  <a:gd name="connsiteX584" fmla="*/ 4795 w 10000"/>
                  <a:gd name="connsiteY584" fmla="*/ 8714 h 10000"/>
                  <a:gd name="connsiteX585" fmla="*/ 4812 w 10000"/>
                  <a:gd name="connsiteY585" fmla="*/ 8714 h 10000"/>
                  <a:gd name="connsiteX586" fmla="*/ 4825 w 10000"/>
                  <a:gd name="connsiteY586" fmla="*/ 8705 h 10000"/>
                  <a:gd name="connsiteX587" fmla="*/ 4825 w 10000"/>
                  <a:gd name="connsiteY587" fmla="*/ 8701 h 10000"/>
                  <a:gd name="connsiteX588" fmla="*/ 4828 w 10000"/>
                  <a:gd name="connsiteY588" fmla="*/ 8701 h 10000"/>
                  <a:gd name="connsiteX589" fmla="*/ 4837 w 10000"/>
                  <a:gd name="connsiteY589" fmla="*/ 8692 h 10000"/>
                  <a:gd name="connsiteX590" fmla="*/ 4842 w 10000"/>
                  <a:gd name="connsiteY590" fmla="*/ 8685 h 10000"/>
                  <a:gd name="connsiteX591" fmla="*/ 4859 w 10000"/>
                  <a:gd name="connsiteY591" fmla="*/ 8692 h 10000"/>
                  <a:gd name="connsiteX592" fmla="*/ 4870 w 10000"/>
                  <a:gd name="connsiteY592" fmla="*/ 8701 h 10000"/>
                  <a:gd name="connsiteX593" fmla="*/ 4878 w 10000"/>
                  <a:gd name="connsiteY593" fmla="*/ 8714 h 10000"/>
                  <a:gd name="connsiteX594" fmla="*/ 4892 w 10000"/>
                  <a:gd name="connsiteY594" fmla="*/ 8724 h 10000"/>
                  <a:gd name="connsiteX595" fmla="*/ 4900 w 10000"/>
                  <a:gd name="connsiteY595" fmla="*/ 8724 h 10000"/>
                  <a:gd name="connsiteX596" fmla="*/ 4906 w 10000"/>
                  <a:gd name="connsiteY596" fmla="*/ 8705 h 10000"/>
                  <a:gd name="connsiteX597" fmla="*/ 4925 w 10000"/>
                  <a:gd name="connsiteY597" fmla="*/ 8724 h 10000"/>
                  <a:gd name="connsiteX598" fmla="*/ 4939 w 10000"/>
                  <a:gd name="connsiteY598" fmla="*/ 8701 h 10000"/>
                  <a:gd name="connsiteX599" fmla="*/ 4950 w 10000"/>
                  <a:gd name="connsiteY599" fmla="*/ 8695 h 10000"/>
                  <a:gd name="connsiteX600" fmla="*/ 4956 w 10000"/>
                  <a:gd name="connsiteY600" fmla="*/ 8692 h 10000"/>
                  <a:gd name="connsiteX601" fmla="*/ 4986 w 10000"/>
                  <a:gd name="connsiteY601" fmla="*/ 8705 h 10000"/>
                  <a:gd name="connsiteX602" fmla="*/ 5003 w 10000"/>
                  <a:gd name="connsiteY602" fmla="*/ 8701 h 10000"/>
                  <a:gd name="connsiteX603" fmla="*/ 5011 w 10000"/>
                  <a:gd name="connsiteY603" fmla="*/ 8692 h 10000"/>
                  <a:gd name="connsiteX604" fmla="*/ 5028 w 10000"/>
                  <a:gd name="connsiteY604" fmla="*/ 8682 h 10000"/>
                  <a:gd name="connsiteX605" fmla="*/ 5030 w 10000"/>
                  <a:gd name="connsiteY605" fmla="*/ 8659 h 10000"/>
                  <a:gd name="connsiteX606" fmla="*/ 5039 w 10000"/>
                  <a:gd name="connsiteY606" fmla="*/ 8656 h 10000"/>
                  <a:gd name="connsiteX607" fmla="*/ 5053 w 10000"/>
                  <a:gd name="connsiteY607" fmla="*/ 8669 h 10000"/>
                  <a:gd name="connsiteX608" fmla="*/ 5061 w 10000"/>
                  <a:gd name="connsiteY608" fmla="*/ 8669 h 10000"/>
                  <a:gd name="connsiteX609" fmla="*/ 5061 w 10000"/>
                  <a:gd name="connsiteY609" fmla="*/ 8676 h 10000"/>
                  <a:gd name="connsiteX610" fmla="*/ 5069 w 10000"/>
                  <a:gd name="connsiteY610" fmla="*/ 8669 h 10000"/>
                  <a:gd name="connsiteX611" fmla="*/ 5083 w 10000"/>
                  <a:gd name="connsiteY611" fmla="*/ 8669 h 10000"/>
                  <a:gd name="connsiteX612" fmla="*/ 5100 w 10000"/>
                  <a:gd name="connsiteY612" fmla="*/ 8669 h 10000"/>
                  <a:gd name="connsiteX613" fmla="*/ 5119 w 10000"/>
                  <a:gd name="connsiteY613" fmla="*/ 8682 h 10000"/>
                  <a:gd name="connsiteX614" fmla="*/ 5136 w 10000"/>
                  <a:gd name="connsiteY614" fmla="*/ 8692 h 10000"/>
                  <a:gd name="connsiteX615" fmla="*/ 5161 w 10000"/>
                  <a:gd name="connsiteY615" fmla="*/ 8701 h 10000"/>
                  <a:gd name="connsiteX616" fmla="*/ 5183 w 10000"/>
                  <a:gd name="connsiteY616" fmla="*/ 8701 h 10000"/>
                  <a:gd name="connsiteX617" fmla="*/ 5199 w 10000"/>
                  <a:gd name="connsiteY617" fmla="*/ 8701 h 10000"/>
                  <a:gd name="connsiteX618" fmla="*/ 5213 w 10000"/>
                  <a:gd name="connsiteY618" fmla="*/ 8705 h 10000"/>
                  <a:gd name="connsiteX619" fmla="*/ 5224 w 10000"/>
                  <a:gd name="connsiteY619" fmla="*/ 8701 h 10000"/>
                  <a:gd name="connsiteX620" fmla="*/ 5230 w 10000"/>
                  <a:gd name="connsiteY620" fmla="*/ 8701 h 10000"/>
                  <a:gd name="connsiteX621" fmla="*/ 5241 w 10000"/>
                  <a:gd name="connsiteY621" fmla="*/ 8676 h 10000"/>
                  <a:gd name="connsiteX622" fmla="*/ 5247 w 10000"/>
                  <a:gd name="connsiteY622" fmla="*/ 8666 h 10000"/>
                  <a:gd name="connsiteX623" fmla="*/ 5249 w 10000"/>
                  <a:gd name="connsiteY623" fmla="*/ 8646 h 10000"/>
                  <a:gd name="connsiteX624" fmla="*/ 5249 w 10000"/>
                  <a:gd name="connsiteY624" fmla="*/ 8650 h 10000"/>
                  <a:gd name="connsiteX625" fmla="*/ 5255 w 10000"/>
                  <a:gd name="connsiteY625" fmla="*/ 8646 h 10000"/>
                  <a:gd name="connsiteX626" fmla="*/ 5271 w 10000"/>
                  <a:gd name="connsiteY626" fmla="*/ 8650 h 10000"/>
                  <a:gd name="connsiteX627" fmla="*/ 5288 w 10000"/>
                  <a:gd name="connsiteY627" fmla="*/ 8666 h 10000"/>
                  <a:gd name="connsiteX628" fmla="*/ 5296 w 10000"/>
                  <a:gd name="connsiteY628" fmla="*/ 8666 h 10000"/>
                  <a:gd name="connsiteX629" fmla="*/ 5310 w 10000"/>
                  <a:gd name="connsiteY629" fmla="*/ 8656 h 10000"/>
                  <a:gd name="connsiteX630" fmla="*/ 5321 w 10000"/>
                  <a:gd name="connsiteY630" fmla="*/ 8650 h 10000"/>
                  <a:gd name="connsiteX631" fmla="*/ 5338 w 10000"/>
                  <a:gd name="connsiteY631" fmla="*/ 8650 h 10000"/>
                  <a:gd name="connsiteX632" fmla="*/ 5360 w 10000"/>
                  <a:gd name="connsiteY632" fmla="*/ 8640 h 10000"/>
                  <a:gd name="connsiteX633" fmla="*/ 5366 w 10000"/>
                  <a:gd name="connsiteY633" fmla="*/ 8637 h 10000"/>
                  <a:gd name="connsiteX634" fmla="*/ 5368 w 10000"/>
                  <a:gd name="connsiteY634" fmla="*/ 8637 h 10000"/>
                  <a:gd name="connsiteX635" fmla="*/ 5382 w 10000"/>
                  <a:gd name="connsiteY635" fmla="*/ 8630 h 10000"/>
                  <a:gd name="connsiteX636" fmla="*/ 5391 w 10000"/>
                  <a:gd name="connsiteY636" fmla="*/ 8630 h 10000"/>
                  <a:gd name="connsiteX637" fmla="*/ 5402 w 10000"/>
                  <a:gd name="connsiteY637" fmla="*/ 8637 h 10000"/>
                  <a:gd name="connsiteX638" fmla="*/ 5418 w 10000"/>
                  <a:gd name="connsiteY638" fmla="*/ 8656 h 10000"/>
                  <a:gd name="connsiteX639" fmla="*/ 5432 w 10000"/>
                  <a:gd name="connsiteY639" fmla="*/ 8666 h 10000"/>
                  <a:gd name="connsiteX640" fmla="*/ 5443 w 10000"/>
                  <a:gd name="connsiteY640" fmla="*/ 8682 h 10000"/>
                  <a:gd name="connsiteX641" fmla="*/ 5457 w 10000"/>
                  <a:gd name="connsiteY641" fmla="*/ 8692 h 10000"/>
                  <a:gd name="connsiteX642" fmla="*/ 5471 w 10000"/>
                  <a:gd name="connsiteY642" fmla="*/ 8705 h 10000"/>
                  <a:gd name="connsiteX643" fmla="*/ 5488 w 10000"/>
                  <a:gd name="connsiteY643" fmla="*/ 8711 h 10000"/>
                  <a:gd name="connsiteX644" fmla="*/ 5490 w 10000"/>
                  <a:gd name="connsiteY644" fmla="*/ 8721 h 10000"/>
                  <a:gd name="connsiteX645" fmla="*/ 5512 w 10000"/>
                  <a:gd name="connsiteY645" fmla="*/ 8724 h 10000"/>
                  <a:gd name="connsiteX646" fmla="*/ 5521 w 10000"/>
                  <a:gd name="connsiteY646" fmla="*/ 8714 h 10000"/>
                  <a:gd name="connsiteX647" fmla="*/ 5524 w 10000"/>
                  <a:gd name="connsiteY647" fmla="*/ 8714 h 10000"/>
                  <a:gd name="connsiteX648" fmla="*/ 5532 w 10000"/>
                  <a:gd name="connsiteY648" fmla="*/ 8721 h 10000"/>
                  <a:gd name="connsiteX649" fmla="*/ 5540 w 10000"/>
                  <a:gd name="connsiteY649" fmla="*/ 8724 h 10000"/>
                  <a:gd name="connsiteX650" fmla="*/ 5562 w 10000"/>
                  <a:gd name="connsiteY650" fmla="*/ 8750 h 10000"/>
                  <a:gd name="connsiteX651" fmla="*/ 5562 w 10000"/>
                  <a:gd name="connsiteY651" fmla="*/ 8760 h 10000"/>
                  <a:gd name="connsiteX652" fmla="*/ 5571 w 10000"/>
                  <a:gd name="connsiteY652" fmla="*/ 8782 h 10000"/>
                  <a:gd name="connsiteX653" fmla="*/ 5579 w 10000"/>
                  <a:gd name="connsiteY653" fmla="*/ 8789 h 10000"/>
                  <a:gd name="connsiteX654" fmla="*/ 5593 w 10000"/>
                  <a:gd name="connsiteY654" fmla="*/ 8789 h 10000"/>
                  <a:gd name="connsiteX655" fmla="*/ 5596 w 10000"/>
                  <a:gd name="connsiteY655" fmla="*/ 8789 h 10000"/>
                  <a:gd name="connsiteX656" fmla="*/ 5626 w 10000"/>
                  <a:gd name="connsiteY656" fmla="*/ 8782 h 10000"/>
                  <a:gd name="connsiteX657" fmla="*/ 5629 w 10000"/>
                  <a:gd name="connsiteY657" fmla="*/ 8782 h 10000"/>
                  <a:gd name="connsiteX658" fmla="*/ 5637 w 10000"/>
                  <a:gd name="connsiteY658" fmla="*/ 8779 h 10000"/>
                  <a:gd name="connsiteX659" fmla="*/ 5648 w 10000"/>
                  <a:gd name="connsiteY659" fmla="*/ 8789 h 10000"/>
                  <a:gd name="connsiteX660" fmla="*/ 5665 w 10000"/>
                  <a:gd name="connsiteY660" fmla="*/ 8795 h 10000"/>
                  <a:gd name="connsiteX661" fmla="*/ 5676 w 10000"/>
                  <a:gd name="connsiteY661" fmla="*/ 8789 h 10000"/>
                  <a:gd name="connsiteX662" fmla="*/ 5684 w 10000"/>
                  <a:gd name="connsiteY662" fmla="*/ 8782 h 10000"/>
                  <a:gd name="connsiteX663" fmla="*/ 5693 w 10000"/>
                  <a:gd name="connsiteY663" fmla="*/ 8789 h 10000"/>
                  <a:gd name="connsiteX664" fmla="*/ 5715 w 10000"/>
                  <a:gd name="connsiteY664" fmla="*/ 8808 h 10000"/>
                  <a:gd name="connsiteX665" fmla="*/ 5731 w 10000"/>
                  <a:gd name="connsiteY665" fmla="*/ 8808 h 10000"/>
                  <a:gd name="connsiteX666" fmla="*/ 5740 w 10000"/>
                  <a:gd name="connsiteY666" fmla="*/ 8808 h 10000"/>
                  <a:gd name="connsiteX667" fmla="*/ 5765 w 10000"/>
                  <a:gd name="connsiteY667" fmla="*/ 8818 h 10000"/>
                  <a:gd name="connsiteX668" fmla="*/ 5781 w 10000"/>
                  <a:gd name="connsiteY668" fmla="*/ 8824 h 10000"/>
                  <a:gd name="connsiteX669" fmla="*/ 5798 w 10000"/>
                  <a:gd name="connsiteY669" fmla="*/ 8834 h 10000"/>
                  <a:gd name="connsiteX670" fmla="*/ 5814 w 10000"/>
                  <a:gd name="connsiteY670" fmla="*/ 8837 h 10000"/>
                  <a:gd name="connsiteX671" fmla="*/ 5831 w 10000"/>
                  <a:gd name="connsiteY671" fmla="*/ 8844 h 10000"/>
                  <a:gd name="connsiteX672" fmla="*/ 5842 w 10000"/>
                  <a:gd name="connsiteY672" fmla="*/ 8847 h 10000"/>
                  <a:gd name="connsiteX673" fmla="*/ 5859 w 10000"/>
                  <a:gd name="connsiteY673" fmla="*/ 8857 h 10000"/>
                  <a:gd name="connsiteX674" fmla="*/ 5870 w 10000"/>
                  <a:gd name="connsiteY674" fmla="*/ 8867 h 10000"/>
                  <a:gd name="connsiteX675" fmla="*/ 5878 w 10000"/>
                  <a:gd name="connsiteY675" fmla="*/ 8873 h 10000"/>
                  <a:gd name="connsiteX676" fmla="*/ 5895 w 10000"/>
                  <a:gd name="connsiteY676" fmla="*/ 8873 h 10000"/>
                  <a:gd name="connsiteX677" fmla="*/ 5911 w 10000"/>
                  <a:gd name="connsiteY677" fmla="*/ 8873 h 10000"/>
                  <a:gd name="connsiteX678" fmla="*/ 5931 w 10000"/>
                  <a:gd name="connsiteY678" fmla="*/ 8873 h 10000"/>
                  <a:gd name="connsiteX679" fmla="*/ 5950 w 10000"/>
                  <a:gd name="connsiteY679" fmla="*/ 8867 h 10000"/>
                  <a:gd name="connsiteX680" fmla="*/ 5967 w 10000"/>
                  <a:gd name="connsiteY680" fmla="*/ 8867 h 10000"/>
                  <a:gd name="connsiteX681" fmla="*/ 5975 w 10000"/>
                  <a:gd name="connsiteY681" fmla="*/ 8873 h 10000"/>
                  <a:gd name="connsiteX682" fmla="*/ 6000 w 10000"/>
                  <a:gd name="connsiteY682" fmla="*/ 8883 h 10000"/>
                  <a:gd name="connsiteX683" fmla="*/ 5997 w 10000"/>
                  <a:gd name="connsiteY683" fmla="*/ 8886 h 10000"/>
                  <a:gd name="connsiteX684" fmla="*/ 5997 w 10000"/>
                  <a:gd name="connsiteY684" fmla="*/ 8896 h 10000"/>
                  <a:gd name="connsiteX685" fmla="*/ 6014 w 10000"/>
                  <a:gd name="connsiteY685" fmla="*/ 8892 h 10000"/>
                  <a:gd name="connsiteX686" fmla="*/ 6028 w 10000"/>
                  <a:gd name="connsiteY686" fmla="*/ 8892 h 10000"/>
                  <a:gd name="connsiteX687" fmla="*/ 6053 w 10000"/>
                  <a:gd name="connsiteY687" fmla="*/ 8886 h 10000"/>
                  <a:gd name="connsiteX688" fmla="*/ 6072 w 10000"/>
                  <a:gd name="connsiteY688" fmla="*/ 8876 h 10000"/>
                  <a:gd name="connsiteX689" fmla="*/ 6089 w 10000"/>
                  <a:gd name="connsiteY689" fmla="*/ 8867 h 10000"/>
                  <a:gd name="connsiteX690" fmla="*/ 6111 w 10000"/>
                  <a:gd name="connsiteY690" fmla="*/ 8857 h 10000"/>
                  <a:gd name="connsiteX691" fmla="*/ 6127 w 10000"/>
                  <a:gd name="connsiteY691" fmla="*/ 8847 h 10000"/>
                  <a:gd name="connsiteX692" fmla="*/ 6152 w 10000"/>
                  <a:gd name="connsiteY692" fmla="*/ 8834 h 10000"/>
                  <a:gd name="connsiteX693" fmla="*/ 6183 w 10000"/>
                  <a:gd name="connsiteY693" fmla="*/ 8828 h 10000"/>
                  <a:gd name="connsiteX694" fmla="*/ 6175 w 10000"/>
                  <a:gd name="connsiteY694" fmla="*/ 8844 h 10000"/>
                  <a:gd name="connsiteX695" fmla="*/ 6169 w 10000"/>
                  <a:gd name="connsiteY695" fmla="*/ 8863 h 10000"/>
                  <a:gd name="connsiteX696" fmla="*/ 6158 w 10000"/>
                  <a:gd name="connsiteY696" fmla="*/ 8886 h 10000"/>
                  <a:gd name="connsiteX697" fmla="*/ 6152 w 10000"/>
                  <a:gd name="connsiteY697" fmla="*/ 8896 h 10000"/>
                  <a:gd name="connsiteX698" fmla="*/ 6150 w 10000"/>
                  <a:gd name="connsiteY698" fmla="*/ 8909 h 10000"/>
                  <a:gd name="connsiteX699" fmla="*/ 6152 w 10000"/>
                  <a:gd name="connsiteY699" fmla="*/ 8938 h 10000"/>
                  <a:gd name="connsiteX700" fmla="*/ 6158 w 10000"/>
                  <a:gd name="connsiteY700" fmla="*/ 8957 h 10000"/>
                  <a:gd name="connsiteX701" fmla="*/ 6161 w 10000"/>
                  <a:gd name="connsiteY701" fmla="*/ 8980 h 10000"/>
                  <a:gd name="connsiteX702" fmla="*/ 6166 w 10000"/>
                  <a:gd name="connsiteY702" fmla="*/ 8999 h 10000"/>
                  <a:gd name="connsiteX703" fmla="*/ 6175 w 10000"/>
                  <a:gd name="connsiteY703" fmla="*/ 9032 h 10000"/>
                  <a:gd name="connsiteX704" fmla="*/ 6183 w 10000"/>
                  <a:gd name="connsiteY704" fmla="*/ 9051 h 10000"/>
                  <a:gd name="connsiteX705" fmla="*/ 6191 w 10000"/>
                  <a:gd name="connsiteY705" fmla="*/ 9064 h 10000"/>
                  <a:gd name="connsiteX706" fmla="*/ 6194 w 10000"/>
                  <a:gd name="connsiteY706" fmla="*/ 9084 h 10000"/>
                  <a:gd name="connsiteX707" fmla="*/ 6208 w 10000"/>
                  <a:gd name="connsiteY707" fmla="*/ 9103 h 10000"/>
                  <a:gd name="connsiteX708" fmla="*/ 6208 w 10000"/>
                  <a:gd name="connsiteY708" fmla="*/ 9113 h 10000"/>
                  <a:gd name="connsiteX709" fmla="*/ 6216 w 10000"/>
                  <a:gd name="connsiteY709" fmla="*/ 9129 h 10000"/>
                  <a:gd name="connsiteX710" fmla="*/ 6230 w 10000"/>
                  <a:gd name="connsiteY710" fmla="*/ 9148 h 10000"/>
                  <a:gd name="connsiteX711" fmla="*/ 6241 w 10000"/>
                  <a:gd name="connsiteY711" fmla="*/ 9165 h 10000"/>
                  <a:gd name="connsiteX712" fmla="*/ 6249 w 10000"/>
                  <a:gd name="connsiteY712" fmla="*/ 9168 h 10000"/>
                  <a:gd name="connsiteX713" fmla="*/ 6266 w 10000"/>
                  <a:gd name="connsiteY713" fmla="*/ 9184 h 10000"/>
                  <a:gd name="connsiteX714" fmla="*/ 6280 w 10000"/>
                  <a:gd name="connsiteY714" fmla="*/ 9184 h 10000"/>
                  <a:gd name="connsiteX715" fmla="*/ 6288 w 10000"/>
                  <a:gd name="connsiteY715" fmla="*/ 9177 h 10000"/>
                  <a:gd name="connsiteX716" fmla="*/ 6299 w 10000"/>
                  <a:gd name="connsiteY716" fmla="*/ 9187 h 10000"/>
                  <a:gd name="connsiteX717" fmla="*/ 6305 w 10000"/>
                  <a:gd name="connsiteY717" fmla="*/ 9197 h 10000"/>
                  <a:gd name="connsiteX718" fmla="*/ 6310 w 10000"/>
                  <a:gd name="connsiteY718" fmla="*/ 9197 h 10000"/>
                  <a:gd name="connsiteX719" fmla="*/ 6321 w 10000"/>
                  <a:gd name="connsiteY719" fmla="*/ 9213 h 10000"/>
                  <a:gd name="connsiteX720" fmla="*/ 6335 w 10000"/>
                  <a:gd name="connsiteY720" fmla="*/ 9223 h 10000"/>
                  <a:gd name="connsiteX721" fmla="*/ 6338 w 10000"/>
                  <a:gd name="connsiteY721" fmla="*/ 9223 h 10000"/>
                  <a:gd name="connsiteX722" fmla="*/ 6355 w 10000"/>
                  <a:gd name="connsiteY722" fmla="*/ 9226 h 10000"/>
                  <a:gd name="connsiteX723" fmla="*/ 6363 w 10000"/>
                  <a:gd name="connsiteY723" fmla="*/ 9236 h 10000"/>
                  <a:gd name="connsiteX724" fmla="*/ 6380 w 10000"/>
                  <a:gd name="connsiteY724" fmla="*/ 9258 h 10000"/>
                  <a:gd name="connsiteX725" fmla="*/ 6393 w 10000"/>
                  <a:gd name="connsiteY725" fmla="*/ 9278 h 10000"/>
                  <a:gd name="connsiteX726" fmla="*/ 6396 w 10000"/>
                  <a:gd name="connsiteY726" fmla="*/ 9288 h 10000"/>
                  <a:gd name="connsiteX727" fmla="*/ 6407 w 10000"/>
                  <a:gd name="connsiteY727" fmla="*/ 9297 h 10000"/>
                  <a:gd name="connsiteX728" fmla="*/ 6410 w 10000"/>
                  <a:gd name="connsiteY728" fmla="*/ 9307 h 10000"/>
                  <a:gd name="connsiteX729" fmla="*/ 6416 w 10000"/>
                  <a:gd name="connsiteY729" fmla="*/ 9317 h 10000"/>
                  <a:gd name="connsiteX730" fmla="*/ 6424 w 10000"/>
                  <a:gd name="connsiteY730" fmla="*/ 9326 h 10000"/>
                  <a:gd name="connsiteX731" fmla="*/ 6435 w 10000"/>
                  <a:gd name="connsiteY731" fmla="*/ 9336 h 10000"/>
                  <a:gd name="connsiteX732" fmla="*/ 6443 w 10000"/>
                  <a:gd name="connsiteY732" fmla="*/ 9346 h 10000"/>
                  <a:gd name="connsiteX733" fmla="*/ 6449 w 10000"/>
                  <a:gd name="connsiteY733" fmla="*/ 9362 h 10000"/>
                  <a:gd name="connsiteX734" fmla="*/ 6452 w 10000"/>
                  <a:gd name="connsiteY734" fmla="*/ 9372 h 10000"/>
                  <a:gd name="connsiteX735" fmla="*/ 6449 w 10000"/>
                  <a:gd name="connsiteY735" fmla="*/ 9381 h 10000"/>
                  <a:gd name="connsiteX736" fmla="*/ 6465 w 10000"/>
                  <a:gd name="connsiteY736" fmla="*/ 9394 h 10000"/>
                  <a:gd name="connsiteX737" fmla="*/ 6468 w 10000"/>
                  <a:gd name="connsiteY737" fmla="*/ 9420 h 10000"/>
                  <a:gd name="connsiteX738" fmla="*/ 6493 w 10000"/>
                  <a:gd name="connsiteY738" fmla="*/ 9430 h 10000"/>
                  <a:gd name="connsiteX739" fmla="*/ 6507 w 10000"/>
                  <a:gd name="connsiteY739" fmla="*/ 9440 h 10000"/>
                  <a:gd name="connsiteX740" fmla="*/ 6524 w 10000"/>
                  <a:gd name="connsiteY740" fmla="*/ 9459 h 10000"/>
                  <a:gd name="connsiteX741" fmla="*/ 6532 w 10000"/>
                  <a:gd name="connsiteY741" fmla="*/ 9485 h 10000"/>
                  <a:gd name="connsiteX742" fmla="*/ 6537 w 10000"/>
                  <a:gd name="connsiteY742" fmla="*/ 9498 h 10000"/>
                  <a:gd name="connsiteX743" fmla="*/ 6571 w 10000"/>
                  <a:gd name="connsiteY743" fmla="*/ 9508 h 10000"/>
                  <a:gd name="connsiteX744" fmla="*/ 6596 w 10000"/>
                  <a:gd name="connsiteY744" fmla="*/ 9508 h 10000"/>
                  <a:gd name="connsiteX745" fmla="*/ 6637 w 10000"/>
                  <a:gd name="connsiteY745" fmla="*/ 9517 h 10000"/>
                  <a:gd name="connsiteX746" fmla="*/ 6662 w 10000"/>
                  <a:gd name="connsiteY746" fmla="*/ 9524 h 10000"/>
                  <a:gd name="connsiteX747" fmla="*/ 6679 w 10000"/>
                  <a:gd name="connsiteY747" fmla="*/ 9517 h 10000"/>
                  <a:gd name="connsiteX748" fmla="*/ 6679 w 10000"/>
                  <a:gd name="connsiteY748" fmla="*/ 9505 h 10000"/>
                  <a:gd name="connsiteX749" fmla="*/ 6690 w 10000"/>
                  <a:gd name="connsiteY749" fmla="*/ 9485 h 10000"/>
                  <a:gd name="connsiteX750" fmla="*/ 6693 w 10000"/>
                  <a:gd name="connsiteY750" fmla="*/ 9479 h 10000"/>
                  <a:gd name="connsiteX751" fmla="*/ 6706 w 10000"/>
                  <a:gd name="connsiteY751" fmla="*/ 9469 h 10000"/>
                  <a:gd name="connsiteX752" fmla="*/ 6709 w 10000"/>
                  <a:gd name="connsiteY752" fmla="*/ 9462 h 10000"/>
                  <a:gd name="connsiteX753" fmla="*/ 6717 w 10000"/>
                  <a:gd name="connsiteY753" fmla="*/ 9459 h 10000"/>
                  <a:gd name="connsiteX754" fmla="*/ 6726 w 10000"/>
                  <a:gd name="connsiteY754" fmla="*/ 9459 h 10000"/>
                  <a:gd name="connsiteX755" fmla="*/ 6742 w 10000"/>
                  <a:gd name="connsiteY755" fmla="*/ 9462 h 10000"/>
                  <a:gd name="connsiteX756" fmla="*/ 6759 w 10000"/>
                  <a:gd name="connsiteY756" fmla="*/ 9479 h 10000"/>
                  <a:gd name="connsiteX757" fmla="*/ 6781 w 10000"/>
                  <a:gd name="connsiteY757" fmla="*/ 9485 h 10000"/>
                  <a:gd name="connsiteX758" fmla="*/ 6795 w 10000"/>
                  <a:gd name="connsiteY758" fmla="*/ 9485 h 10000"/>
                  <a:gd name="connsiteX759" fmla="*/ 6803 w 10000"/>
                  <a:gd name="connsiteY759" fmla="*/ 9498 h 10000"/>
                  <a:gd name="connsiteX760" fmla="*/ 6806 w 10000"/>
                  <a:gd name="connsiteY760" fmla="*/ 9508 h 10000"/>
                  <a:gd name="connsiteX761" fmla="*/ 6823 w 10000"/>
                  <a:gd name="connsiteY761" fmla="*/ 9514 h 10000"/>
                  <a:gd name="connsiteX762" fmla="*/ 6831 w 10000"/>
                  <a:gd name="connsiteY762" fmla="*/ 9514 h 10000"/>
                  <a:gd name="connsiteX763" fmla="*/ 6848 w 10000"/>
                  <a:gd name="connsiteY763" fmla="*/ 9514 h 10000"/>
                  <a:gd name="connsiteX764" fmla="*/ 6856 w 10000"/>
                  <a:gd name="connsiteY764" fmla="*/ 9517 h 10000"/>
                  <a:gd name="connsiteX765" fmla="*/ 6878 w 10000"/>
                  <a:gd name="connsiteY765" fmla="*/ 9524 h 10000"/>
                  <a:gd name="connsiteX766" fmla="*/ 6895 w 10000"/>
                  <a:gd name="connsiteY766" fmla="*/ 9524 h 10000"/>
                  <a:gd name="connsiteX767" fmla="*/ 6917 w 10000"/>
                  <a:gd name="connsiteY767" fmla="*/ 9527 h 10000"/>
                  <a:gd name="connsiteX768" fmla="*/ 6934 w 10000"/>
                  <a:gd name="connsiteY768" fmla="*/ 9534 h 10000"/>
                  <a:gd name="connsiteX769" fmla="*/ 6961 w 10000"/>
                  <a:gd name="connsiteY769" fmla="*/ 9543 h 10000"/>
                  <a:gd name="connsiteX770" fmla="*/ 6989 w 10000"/>
                  <a:gd name="connsiteY770" fmla="*/ 9547 h 10000"/>
                  <a:gd name="connsiteX771" fmla="*/ 7014 w 10000"/>
                  <a:gd name="connsiteY771" fmla="*/ 9543 h 10000"/>
                  <a:gd name="connsiteX772" fmla="*/ 7033 w 10000"/>
                  <a:gd name="connsiteY772" fmla="*/ 9543 h 10000"/>
                  <a:gd name="connsiteX773" fmla="*/ 7042 w 10000"/>
                  <a:gd name="connsiteY773" fmla="*/ 9547 h 10000"/>
                  <a:gd name="connsiteX774" fmla="*/ 7069 w 10000"/>
                  <a:gd name="connsiteY774" fmla="*/ 9647 h 10000"/>
                  <a:gd name="connsiteX775" fmla="*/ 7122 w 10000"/>
                  <a:gd name="connsiteY775" fmla="*/ 9734 h 10000"/>
                  <a:gd name="connsiteX776" fmla="*/ 7147 w 10000"/>
                  <a:gd name="connsiteY776" fmla="*/ 9744 h 10000"/>
                  <a:gd name="connsiteX777" fmla="*/ 7169 w 10000"/>
                  <a:gd name="connsiteY777" fmla="*/ 9741 h 10000"/>
                  <a:gd name="connsiteX778" fmla="*/ 7177 w 10000"/>
                  <a:gd name="connsiteY778" fmla="*/ 9744 h 10000"/>
                  <a:gd name="connsiteX779" fmla="*/ 7186 w 10000"/>
                  <a:gd name="connsiteY779" fmla="*/ 9754 h 10000"/>
                  <a:gd name="connsiteX780" fmla="*/ 7191 w 10000"/>
                  <a:gd name="connsiteY780" fmla="*/ 9773 h 10000"/>
                  <a:gd name="connsiteX781" fmla="*/ 7208 w 10000"/>
                  <a:gd name="connsiteY781" fmla="*/ 9783 h 10000"/>
                  <a:gd name="connsiteX782" fmla="*/ 7219 w 10000"/>
                  <a:gd name="connsiteY782" fmla="*/ 9793 h 10000"/>
                  <a:gd name="connsiteX783" fmla="*/ 7235 w 10000"/>
                  <a:gd name="connsiteY783" fmla="*/ 9802 h 10000"/>
                  <a:gd name="connsiteX784" fmla="*/ 7249 w 10000"/>
                  <a:gd name="connsiteY784" fmla="*/ 9819 h 10000"/>
                  <a:gd name="connsiteX785" fmla="*/ 7255 w 10000"/>
                  <a:gd name="connsiteY785" fmla="*/ 9835 h 10000"/>
                  <a:gd name="connsiteX786" fmla="*/ 7255 w 10000"/>
                  <a:gd name="connsiteY786" fmla="*/ 9848 h 10000"/>
                  <a:gd name="connsiteX787" fmla="*/ 7249 w 10000"/>
                  <a:gd name="connsiteY787" fmla="*/ 9848 h 10000"/>
                  <a:gd name="connsiteX788" fmla="*/ 7244 w 10000"/>
                  <a:gd name="connsiteY788" fmla="*/ 9858 h 10000"/>
                  <a:gd name="connsiteX789" fmla="*/ 7235 w 10000"/>
                  <a:gd name="connsiteY789" fmla="*/ 9883 h 10000"/>
                  <a:gd name="connsiteX790" fmla="*/ 7244 w 10000"/>
                  <a:gd name="connsiteY790" fmla="*/ 9903 h 10000"/>
                  <a:gd name="connsiteX791" fmla="*/ 7258 w 10000"/>
                  <a:gd name="connsiteY791" fmla="*/ 9926 h 10000"/>
                  <a:gd name="connsiteX792" fmla="*/ 7263 w 10000"/>
                  <a:gd name="connsiteY792" fmla="*/ 9948 h 10000"/>
                  <a:gd name="connsiteX793" fmla="*/ 7274 w 10000"/>
                  <a:gd name="connsiteY793" fmla="*/ 9968 h 10000"/>
                  <a:gd name="connsiteX794" fmla="*/ 7283 w 10000"/>
                  <a:gd name="connsiteY794" fmla="*/ 9987 h 10000"/>
                  <a:gd name="connsiteX795" fmla="*/ 7291 w 10000"/>
                  <a:gd name="connsiteY795" fmla="*/ 10000 h 10000"/>
                  <a:gd name="connsiteX796" fmla="*/ 7305 w 10000"/>
                  <a:gd name="connsiteY796" fmla="*/ 9997 h 10000"/>
                  <a:gd name="connsiteX797" fmla="*/ 7313 w 10000"/>
                  <a:gd name="connsiteY797" fmla="*/ 9977 h 10000"/>
                  <a:gd name="connsiteX798" fmla="*/ 7324 w 10000"/>
                  <a:gd name="connsiteY798" fmla="*/ 9968 h 10000"/>
                  <a:gd name="connsiteX799" fmla="*/ 7341 w 10000"/>
                  <a:gd name="connsiteY799" fmla="*/ 9971 h 10000"/>
                  <a:gd name="connsiteX800" fmla="*/ 7368 w 10000"/>
                  <a:gd name="connsiteY800" fmla="*/ 9987 h 10000"/>
                  <a:gd name="connsiteX801" fmla="*/ 7380 w 10000"/>
                  <a:gd name="connsiteY801" fmla="*/ 9990 h 10000"/>
                  <a:gd name="connsiteX802" fmla="*/ 7393 w 10000"/>
                  <a:gd name="connsiteY802" fmla="*/ 9981 h 10000"/>
                  <a:gd name="connsiteX803" fmla="*/ 7404 w 10000"/>
                  <a:gd name="connsiteY803" fmla="*/ 9968 h 10000"/>
                  <a:gd name="connsiteX804" fmla="*/ 7418 w 10000"/>
                  <a:gd name="connsiteY804" fmla="*/ 9948 h 10000"/>
                  <a:gd name="connsiteX805" fmla="*/ 7427 w 10000"/>
                  <a:gd name="connsiteY805" fmla="*/ 9922 h 10000"/>
                  <a:gd name="connsiteX806" fmla="*/ 7427 w 10000"/>
                  <a:gd name="connsiteY806" fmla="*/ 9906 h 10000"/>
                  <a:gd name="connsiteX807" fmla="*/ 7404 w 10000"/>
                  <a:gd name="connsiteY807" fmla="*/ 9877 h 10000"/>
                  <a:gd name="connsiteX808" fmla="*/ 7388 w 10000"/>
                  <a:gd name="connsiteY808" fmla="*/ 9854 h 10000"/>
                  <a:gd name="connsiteX809" fmla="*/ 7385 w 10000"/>
                  <a:gd name="connsiteY809" fmla="*/ 9845 h 10000"/>
                  <a:gd name="connsiteX810" fmla="*/ 7385 w 10000"/>
                  <a:gd name="connsiteY810" fmla="*/ 9825 h 10000"/>
                  <a:gd name="connsiteX811" fmla="*/ 7385 w 10000"/>
                  <a:gd name="connsiteY811" fmla="*/ 9819 h 10000"/>
                  <a:gd name="connsiteX812" fmla="*/ 7393 w 10000"/>
                  <a:gd name="connsiteY812" fmla="*/ 9809 h 10000"/>
                  <a:gd name="connsiteX813" fmla="*/ 7404 w 10000"/>
                  <a:gd name="connsiteY813" fmla="*/ 9793 h 10000"/>
                  <a:gd name="connsiteX814" fmla="*/ 7413 w 10000"/>
                  <a:gd name="connsiteY814" fmla="*/ 9783 h 10000"/>
                  <a:gd name="connsiteX815" fmla="*/ 7404 w 10000"/>
                  <a:gd name="connsiteY815" fmla="*/ 9770 h 10000"/>
                  <a:gd name="connsiteX816" fmla="*/ 7388 w 10000"/>
                  <a:gd name="connsiteY816" fmla="*/ 9760 h 10000"/>
                  <a:gd name="connsiteX817" fmla="*/ 7371 w 10000"/>
                  <a:gd name="connsiteY817" fmla="*/ 9744 h 10000"/>
                  <a:gd name="connsiteX818" fmla="*/ 7363 w 10000"/>
                  <a:gd name="connsiteY818" fmla="*/ 9731 h 10000"/>
                  <a:gd name="connsiteX819" fmla="*/ 7355 w 10000"/>
                  <a:gd name="connsiteY819" fmla="*/ 9715 h 10000"/>
                  <a:gd name="connsiteX820" fmla="*/ 7360 w 10000"/>
                  <a:gd name="connsiteY820" fmla="*/ 9686 h 10000"/>
                  <a:gd name="connsiteX821" fmla="*/ 7363 w 10000"/>
                  <a:gd name="connsiteY821" fmla="*/ 9657 h 10000"/>
                  <a:gd name="connsiteX822" fmla="*/ 7360 w 10000"/>
                  <a:gd name="connsiteY822" fmla="*/ 9631 h 10000"/>
                  <a:gd name="connsiteX823" fmla="*/ 7346 w 10000"/>
                  <a:gd name="connsiteY823" fmla="*/ 9611 h 10000"/>
                  <a:gd name="connsiteX824" fmla="*/ 7332 w 10000"/>
                  <a:gd name="connsiteY824" fmla="*/ 9585 h 10000"/>
                  <a:gd name="connsiteX825" fmla="*/ 7324 w 10000"/>
                  <a:gd name="connsiteY825" fmla="*/ 9573 h 10000"/>
                  <a:gd name="connsiteX826" fmla="*/ 7324 w 10000"/>
                  <a:gd name="connsiteY826" fmla="*/ 9553 h 10000"/>
                  <a:gd name="connsiteX827" fmla="*/ 7324 w 10000"/>
                  <a:gd name="connsiteY827" fmla="*/ 9543 h 10000"/>
                  <a:gd name="connsiteX828" fmla="*/ 7324 w 10000"/>
                  <a:gd name="connsiteY828" fmla="*/ 9517 h 10000"/>
                  <a:gd name="connsiteX829" fmla="*/ 7324 w 10000"/>
                  <a:gd name="connsiteY829" fmla="*/ 9498 h 10000"/>
                  <a:gd name="connsiteX830" fmla="*/ 7332 w 10000"/>
                  <a:gd name="connsiteY830" fmla="*/ 9479 h 10000"/>
                  <a:gd name="connsiteX831" fmla="*/ 7341 w 10000"/>
                  <a:gd name="connsiteY831" fmla="*/ 9462 h 10000"/>
                  <a:gd name="connsiteX832" fmla="*/ 7352 w 10000"/>
                  <a:gd name="connsiteY832" fmla="*/ 9459 h 10000"/>
                  <a:gd name="connsiteX833" fmla="*/ 7360 w 10000"/>
                  <a:gd name="connsiteY833" fmla="*/ 9443 h 10000"/>
                  <a:gd name="connsiteX834" fmla="*/ 7363 w 10000"/>
                  <a:gd name="connsiteY834" fmla="*/ 9433 h 10000"/>
                  <a:gd name="connsiteX835" fmla="*/ 7377 w 10000"/>
                  <a:gd name="connsiteY835" fmla="*/ 9433 h 10000"/>
                  <a:gd name="connsiteX836" fmla="*/ 7388 w 10000"/>
                  <a:gd name="connsiteY836" fmla="*/ 9430 h 10000"/>
                  <a:gd name="connsiteX837" fmla="*/ 7396 w 10000"/>
                  <a:gd name="connsiteY837" fmla="*/ 9430 h 10000"/>
                  <a:gd name="connsiteX838" fmla="*/ 7402 w 10000"/>
                  <a:gd name="connsiteY838" fmla="*/ 9424 h 10000"/>
                  <a:gd name="connsiteX839" fmla="*/ 7396 w 10000"/>
                  <a:gd name="connsiteY839" fmla="*/ 9414 h 10000"/>
                  <a:gd name="connsiteX840" fmla="*/ 7388 w 10000"/>
                  <a:gd name="connsiteY840" fmla="*/ 9401 h 10000"/>
                  <a:gd name="connsiteX841" fmla="*/ 7371 w 10000"/>
                  <a:gd name="connsiteY841" fmla="*/ 9391 h 10000"/>
                  <a:gd name="connsiteX842" fmla="*/ 7355 w 10000"/>
                  <a:gd name="connsiteY842" fmla="*/ 9375 h 10000"/>
                  <a:gd name="connsiteX843" fmla="*/ 7332 w 10000"/>
                  <a:gd name="connsiteY843" fmla="*/ 9356 h 10000"/>
                  <a:gd name="connsiteX844" fmla="*/ 7313 w 10000"/>
                  <a:gd name="connsiteY844" fmla="*/ 9330 h 10000"/>
                  <a:gd name="connsiteX845" fmla="*/ 7307 w 10000"/>
                  <a:gd name="connsiteY845" fmla="*/ 9310 h 10000"/>
                  <a:gd name="connsiteX846" fmla="*/ 7305 w 10000"/>
                  <a:gd name="connsiteY846" fmla="*/ 9291 h 10000"/>
                  <a:gd name="connsiteX847" fmla="*/ 7305 w 10000"/>
                  <a:gd name="connsiteY847" fmla="*/ 9278 h 10000"/>
                  <a:gd name="connsiteX848" fmla="*/ 7296 w 10000"/>
                  <a:gd name="connsiteY848" fmla="*/ 9268 h 10000"/>
                  <a:gd name="connsiteX849" fmla="*/ 7296 w 10000"/>
                  <a:gd name="connsiteY849" fmla="*/ 9249 h 10000"/>
                  <a:gd name="connsiteX850" fmla="*/ 7291 w 10000"/>
                  <a:gd name="connsiteY850" fmla="*/ 9226 h 10000"/>
                  <a:gd name="connsiteX851" fmla="*/ 7283 w 10000"/>
                  <a:gd name="connsiteY851" fmla="*/ 9213 h 10000"/>
                  <a:gd name="connsiteX852" fmla="*/ 7274 w 10000"/>
                  <a:gd name="connsiteY852" fmla="*/ 9194 h 10000"/>
                  <a:gd name="connsiteX853" fmla="*/ 7274 w 10000"/>
                  <a:gd name="connsiteY853" fmla="*/ 9174 h 10000"/>
                  <a:gd name="connsiteX854" fmla="*/ 7280 w 10000"/>
                  <a:gd name="connsiteY854" fmla="*/ 9148 h 10000"/>
                  <a:gd name="connsiteX855" fmla="*/ 7283 w 10000"/>
                  <a:gd name="connsiteY855" fmla="*/ 9119 h 10000"/>
                  <a:gd name="connsiteX856" fmla="*/ 7291 w 10000"/>
                  <a:gd name="connsiteY856" fmla="*/ 9100 h 10000"/>
                  <a:gd name="connsiteX857" fmla="*/ 7307 w 10000"/>
                  <a:gd name="connsiteY857" fmla="*/ 9080 h 10000"/>
                  <a:gd name="connsiteX858" fmla="*/ 7324 w 10000"/>
                  <a:gd name="connsiteY858" fmla="*/ 9054 h 10000"/>
                  <a:gd name="connsiteX859" fmla="*/ 7341 w 10000"/>
                  <a:gd name="connsiteY859" fmla="*/ 9054 h 10000"/>
                  <a:gd name="connsiteX860" fmla="*/ 7352 w 10000"/>
                  <a:gd name="connsiteY860" fmla="*/ 9054 h 10000"/>
                  <a:gd name="connsiteX861" fmla="*/ 7346 w 10000"/>
                  <a:gd name="connsiteY861" fmla="*/ 9032 h 10000"/>
                  <a:gd name="connsiteX862" fmla="*/ 7341 w 10000"/>
                  <a:gd name="connsiteY862" fmla="*/ 9022 h 10000"/>
                  <a:gd name="connsiteX863" fmla="*/ 7352 w 10000"/>
                  <a:gd name="connsiteY863" fmla="*/ 8999 h 10000"/>
                  <a:gd name="connsiteX864" fmla="*/ 7360 w 10000"/>
                  <a:gd name="connsiteY864" fmla="*/ 8967 h 10000"/>
                  <a:gd name="connsiteX865" fmla="*/ 7368 w 10000"/>
                  <a:gd name="connsiteY865" fmla="*/ 8922 h 10000"/>
                  <a:gd name="connsiteX866" fmla="*/ 7377 w 10000"/>
                  <a:gd name="connsiteY866" fmla="*/ 8896 h 10000"/>
                  <a:gd name="connsiteX867" fmla="*/ 7380 w 10000"/>
                  <a:gd name="connsiteY867" fmla="*/ 8867 h 10000"/>
                  <a:gd name="connsiteX868" fmla="*/ 7402 w 10000"/>
                  <a:gd name="connsiteY868" fmla="*/ 8824 h 10000"/>
                  <a:gd name="connsiteX869" fmla="*/ 7402 w 10000"/>
                  <a:gd name="connsiteY869" fmla="*/ 8808 h 10000"/>
                  <a:gd name="connsiteX870" fmla="*/ 7393 w 10000"/>
                  <a:gd name="connsiteY870" fmla="*/ 8795 h 10000"/>
                  <a:gd name="connsiteX871" fmla="*/ 7388 w 10000"/>
                  <a:gd name="connsiteY871" fmla="*/ 8799 h 10000"/>
                  <a:gd name="connsiteX872" fmla="*/ 7396 w 10000"/>
                  <a:gd name="connsiteY872" fmla="*/ 8789 h 10000"/>
                  <a:gd name="connsiteX873" fmla="*/ 7404 w 10000"/>
                  <a:gd name="connsiteY873" fmla="*/ 8789 h 10000"/>
                  <a:gd name="connsiteX874" fmla="*/ 7421 w 10000"/>
                  <a:gd name="connsiteY874" fmla="*/ 8769 h 10000"/>
                  <a:gd name="connsiteX875" fmla="*/ 7443 w 10000"/>
                  <a:gd name="connsiteY875" fmla="*/ 8763 h 10000"/>
                  <a:gd name="connsiteX876" fmla="*/ 7452 w 10000"/>
                  <a:gd name="connsiteY876" fmla="*/ 8769 h 10000"/>
                  <a:gd name="connsiteX877" fmla="*/ 7468 w 10000"/>
                  <a:gd name="connsiteY877" fmla="*/ 8769 h 10000"/>
                  <a:gd name="connsiteX878" fmla="*/ 7499 w 10000"/>
                  <a:gd name="connsiteY878" fmla="*/ 8763 h 10000"/>
                  <a:gd name="connsiteX879" fmla="*/ 7526 w 10000"/>
                  <a:gd name="connsiteY879" fmla="*/ 8763 h 10000"/>
                  <a:gd name="connsiteX880" fmla="*/ 7532 w 10000"/>
                  <a:gd name="connsiteY880" fmla="*/ 8763 h 10000"/>
                  <a:gd name="connsiteX881" fmla="*/ 7554 w 10000"/>
                  <a:gd name="connsiteY881" fmla="*/ 8744 h 10000"/>
                  <a:gd name="connsiteX882" fmla="*/ 7571 w 10000"/>
                  <a:gd name="connsiteY882" fmla="*/ 8731 h 10000"/>
                  <a:gd name="connsiteX883" fmla="*/ 7587 w 10000"/>
                  <a:gd name="connsiteY883" fmla="*/ 8711 h 10000"/>
                  <a:gd name="connsiteX884" fmla="*/ 7607 w 10000"/>
                  <a:gd name="connsiteY884" fmla="*/ 8711 h 10000"/>
                  <a:gd name="connsiteX885" fmla="*/ 7634 w 10000"/>
                  <a:gd name="connsiteY885" fmla="*/ 8705 h 10000"/>
                  <a:gd name="connsiteX886" fmla="*/ 7643 w 10000"/>
                  <a:gd name="connsiteY886" fmla="*/ 8682 h 10000"/>
                  <a:gd name="connsiteX887" fmla="*/ 7654 w 10000"/>
                  <a:gd name="connsiteY887" fmla="*/ 8666 h 10000"/>
                  <a:gd name="connsiteX888" fmla="*/ 7668 w 10000"/>
                  <a:gd name="connsiteY888" fmla="*/ 8666 h 10000"/>
                  <a:gd name="connsiteX889" fmla="*/ 7676 w 10000"/>
                  <a:gd name="connsiteY889" fmla="*/ 8682 h 10000"/>
                  <a:gd name="connsiteX890" fmla="*/ 7704 w 10000"/>
                  <a:gd name="connsiteY890" fmla="*/ 8669 h 10000"/>
                  <a:gd name="connsiteX891" fmla="*/ 7712 w 10000"/>
                  <a:gd name="connsiteY891" fmla="*/ 8669 h 10000"/>
                  <a:gd name="connsiteX892" fmla="*/ 7720 w 10000"/>
                  <a:gd name="connsiteY892" fmla="*/ 8669 h 10000"/>
                  <a:gd name="connsiteX893" fmla="*/ 7726 w 10000"/>
                  <a:gd name="connsiteY893" fmla="*/ 8656 h 10000"/>
                  <a:gd name="connsiteX894" fmla="*/ 7734 w 10000"/>
                  <a:gd name="connsiteY894" fmla="*/ 8650 h 10000"/>
                  <a:gd name="connsiteX895" fmla="*/ 7742 w 10000"/>
                  <a:gd name="connsiteY895" fmla="*/ 8650 h 10000"/>
                  <a:gd name="connsiteX896" fmla="*/ 7759 w 10000"/>
                  <a:gd name="connsiteY896" fmla="*/ 8650 h 10000"/>
                  <a:gd name="connsiteX897" fmla="*/ 7756 w 10000"/>
                  <a:gd name="connsiteY897" fmla="*/ 8630 h 10000"/>
                  <a:gd name="connsiteX898" fmla="*/ 7751 w 10000"/>
                  <a:gd name="connsiteY898" fmla="*/ 8627 h 10000"/>
                  <a:gd name="connsiteX899" fmla="*/ 7742 w 10000"/>
                  <a:gd name="connsiteY899" fmla="*/ 8620 h 10000"/>
                  <a:gd name="connsiteX900" fmla="*/ 7734 w 10000"/>
                  <a:gd name="connsiteY900" fmla="*/ 8591 h 10000"/>
                  <a:gd name="connsiteX901" fmla="*/ 7709 w 10000"/>
                  <a:gd name="connsiteY901" fmla="*/ 8582 h 10000"/>
                  <a:gd name="connsiteX902" fmla="*/ 7695 w 10000"/>
                  <a:gd name="connsiteY902" fmla="*/ 8578 h 10000"/>
                  <a:gd name="connsiteX903" fmla="*/ 7668 w 10000"/>
                  <a:gd name="connsiteY903" fmla="*/ 8562 h 10000"/>
                  <a:gd name="connsiteX904" fmla="*/ 7645 w 10000"/>
                  <a:gd name="connsiteY904" fmla="*/ 8552 h 10000"/>
                  <a:gd name="connsiteX905" fmla="*/ 7615 w 10000"/>
                  <a:gd name="connsiteY905" fmla="*/ 8543 h 10000"/>
                  <a:gd name="connsiteX906" fmla="*/ 7596 w 10000"/>
                  <a:gd name="connsiteY906" fmla="*/ 8527 h 10000"/>
                  <a:gd name="connsiteX907" fmla="*/ 7565 w 10000"/>
                  <a:gd name="connsiteY907" fmla="*/ 8494 h 10000"/>
                  <a:gd name="connsiteX908" fmla="*/ 7562 w 10000"/>
                  <a:gd name="connsiteY908" fmla="*/ 8475 h 10000"/>
                  <a:gd name="connsiteX909" fmla="*/ 7540 w 10000"/>
                  <a:gd name="connsiteY909" fmla="*/ 8455 h 10000"/>
                  <a:gd name="connsiteX910" fmla="*/ 7535 w 10000"/>
                  <a:gd name="connsiteY910" fmla="*/ 8446 h 10000"/>
                  <a:gd name="connsiteX911" fmla="*/ 7535 w 10000"/>
                  <a:gd name="connsiteY911" fmla="*/ 8420 h 10000"/>
                  <a:gd name="connsiteX912" fmla="*/ 7535 w 10000"/>
                  <a:gd name="connsiteY912" fmla="*/ 8391 h 10000"/>
                  <a:gd name="connsiteX913" fmla="*/ 7548 w 10000"/>
                  <a:gd name="connsiteY913" fmla="*/ 8345 h 10000"/>
                  <a:gd name="connsiteX914" fmla="*/ 7562 w 10000"/>
                  <a:gd name="connsiteY914" fmla="*/ 8319 h 10000"/>
                  <a:gd name="connsiteX915" fmla="*/ 7582 w 10000"/>
                  <a:gd name="connsiteY915" fmla="*/ 8310 h 10000"/>
                  <a:gd name="connsiteX916" fmla="*/ 7607 w 10000"/>
                  <a:gd name="connsiteY916" fmla="*/ 8300 h 10000"/>
                  <a:gd name="connsiteX917" fmla="*/ 7629 w 10000"/>
                  <a:gd name="connsiteY917" fmla="*/ 8300 h 10000"/>
                  <a:gd name="connsiteX918" fmla="*/ 7651 w 10000"/>
                  <a:gd name="connsiteY918" fmla="*/ 8297 h 10000"/>
                  <a:gd name="connsiteX919" fmla="*/ 7668 w 10000"/>
                  <a:gd name="connsiteY919" fmla="*/ 8280 h 10000"/>
                  <a:gd name="connsiteX920" fmla="*/ 7687 w 10000"/>
                  <a:gd name="connsiteY920" fmla="*/ 8267 h 10000"/>
                  <a:gd name="connsiteX921" fmla="*/ 7693 w 10000"/>
                  <a:gd name="connsiteY921" fmla="*/ 8261 h 10000"/>
                  <a:gd name="connsiteX922" fmla="*/ 7701 w 10000"/>
                  <a:gd name="connsiteY922" fmla="*/ 8248 h 10000"/>
                  <a:gd name="connsiteX923" fmla="*/ 7712 w 10000"/>
                  <a:gd name="connsiteY923" fmla="*/ 8238 h 10000"/>
                  <a:gd name="connsiteX924" fmla="*/ 7731 w 10000"/>
                  <a:gd name="connsiteY924" fmla="*/ 8222 h 10000"/>
                  <a:gd name="connsiteX925" fmla="*/ 7740 w 10000"/>
                  <a:gd name="connsiteY925" fmla="*/ 8206 h 10000"/>
                  <a:gd name="connsiteX926" fmla="*/ 7756 w 10000"/>
                  <a:gd name="connsiteY926" fmla="*/ 8183 h 10000"/>
                  <a:gd name="connsiteX927" fmla="*/ 7773 w 10000"/>
                  <a:gd name="connsiteY927" fmla="*/ 8177 h 10000"/>
                  <a:gd name="connsiteX928" fmla="*/ 7784 w 10000"/>
                  <a:gd name="connsiteY928" fmla="*/ 8183 h 10000"/>
                  <a:gd name="connsiteX929" fmla="*/ 7801 w 10000"/>
                  <a:gd name="connsiteY929" fmla="*/ 8174 h 10000"/>
                  <a:gd name="connsiteX930" fmla="*/ 7801 w 10000"/>
                  <a:gd name="connsiteY930" fmla="*/ 8157 h 10000"/>
                  <a:gd name="connsiteX931" fmla="*/ 7817 w 10000"/>
                  <a:gd name="connsiteY931" fmla="*/ 8164 h 10000"/>
                  <a:gd name="connsiteX932" fmla="*/ 7837 w 10000"/>
                  <a:gd name="connsiteY932" fmla="*/ 8164 h 10000"/>
                  <a:gd name="connsiteX933" fmla="*/ 7856 w 10000"/>
                  <a:gd name="connsiteY933" fmla="*/ 8164 h 10000"/>
                  <a:gd name="connsiteX934" fmla="*/ 7870 w 10000"/>
                  <a:gd name="connsiteY934" fmla="*/ 8167 h 10000"/>
                  <a:gd name="connsiteX935" fmla="*/ 7881 w 10000"/>
                  <a:gd name="connsiteY935" fmla="*/ 8174 h 10000"/>
                  <a:gd name="connsiteX936" fmla="*/ 7898 w 10000"/>
                  <a:gd name="connsiteY936" fmla="*/ 8187 h 10000"/>
                  <a:gd name="connsiteX937" fmla="*/ 7917 w 10000"/>
                  <a:gd name="connsiteY937" fmla="*/ 8187 h 10000"/>
                  <a:gd name="connsiteX938" fmla="*/ 7928 w 10000"/>
                  <a:gd name="connsiteY938" fmla="*/ 8157 h 10000"/>
                  <a:gd name="connsiteX939" fmla="*/ 7942 w 10000"/>
                  <a:gd name="connsiteY939" fmla="*/ 8157 h 10000"/>
                  <a:gd name="connsiteX940" fmla="*/ 7958 w 10000"/>
                  <a:gd name="connsiteY940" fmla="*/ 8164 h 10000"/>
                  <a:gd name="connsiteX941" fmla="*/ 7983 w 10000"/>
                  <a:gd name="connsiteY941" fmla="*/ 8144 h 10000"/>
                  <a:gd name="connsiteX942" fmla="*/ 8000 w 10000"/>
                  <a:gd name="connsiteY942" fmla="*/ 8109 h 10000"/>
                  <a:gd name="connsiteX943" fmla="*/ 7994 w 10000"/>
                  <a:gd name="connsiteY943" fmla="*/ 8093 h 10000"/>
                  <a:gd name="connsiteX944" fmla="*/ 7983 w 10000"/>
                  <a:gd name="connsiteY944" fmla="*/ 8070 h 10000"/>
                  <a:gd name="connsiteX945" fmla="*/ 7986 w 10000"/>
                  <a:gd name="connsiteY945" fmla="*/ 8063 h 10000"/>
                  <a:gd name="connsiteX946" fmla="*/ 7978 w 10000"/>
                  <a:gd name="connsiteY946" fmla="*/ 8044 h 10000"/>
                  <a:gd name="connsiteX947" fmla="*/ 7986 w 10000"/>
                  <a:gd name="connsiteY947" fmla="*/ 8002 h 10000"/>
                  <a:gd name="connsiteX948" fmla="*/ 7983 w 10000"/>
                  <a:gd name="connsiteY948" fmla="*/ 7947 h 10000"/>
                  <a:gd name="connsiteX949" fmla="*/ 7961 w 10000"/>
                  <a:gd name="connsiteY949" fmla="*/ 7931 h 10000"/>
                  <a:gd name="connsiteX950" fmla="*/ 7958 w 10000"/>
                  <a:gd name="connsiteY950" fmla="*/ 7898 h 10000"/>
                  <a:gd name="connsiteX951" fmla="*/ 7953 w 10000"/>
                  <a:gd name="connsiteY951" fmla="*/ 7856 h 10000"/>
                  <a:gd name="connsiteX952" fmla="*/ 7967 w 10000"/>
                  <a:gd name="connsiteY952" fmla="*/ 7837 h 10000"/>
                  <a:gd name="connsiteX953" fmla="*/ 7950 w 10000"/>
                  <a:gd name="connsiteY953" fmla="*/ 7824 h 10000"/>
                  <a:gd name="connsiteX954" fmla="*/ 7906 w 10000"/>
                  <a:gd name="connsiteY954" fmla="*/ 7814 h 10000"/>
                  <a:gd name="connsiteX955" fmla="*/ 7878 w 10000"/>
                  <a:gd name="connsiteY955" fmla="*/ 7814 h 10000"/>
                  <a:gd name="connsiteX956" fmla="*/ 7870 w 10000"/>
                  <a:gd name="connsiteY956" fmla="*/ 7795 h 10000"/>
                  <a:gd name="connsiteX957" fmla="*/ 7878 w 10000"/>
                  <a:gd name="connsiteY957" fmla="*/ 7778 h 10000"/>
                  <a:gd name="connsiteX958" fmla="*/ 7881 w 10000"/>
                  <a:gd name="connsiteY958" fmla="*/ 7775 h 10000"/>
                  <a:gd name="connsiteX959" fmla="*/ 7878 w 10000"/>
                  <a:gd name="connsiteY959" fmla="*/ 7743 h 10000"/>
                  <a:gd name="connsiteX960" fmla="*/ 7895 w 10000"/>
                  <a:gd name="connsiteY960" fmla="*/ 7733 h 10000"/>
                  <a:gd name="connsiteX961" fmla="*/ 7911 w 10000"/>
                  <a:gd name="connsiteY961" fmla="*/ 7710 h 10000"/>
                  <a:gd name="connsiteX962" fmla="*/ 7911 w 10000"/>
                  <a:gd name="connsiteY962" fmla="*/ 7665 h 10000"/>
                  <a:gd name="connsiteX963" fmla="*/ 7917 w 10000"/>
                  <a:gd name="connsiteY963" fmla="*/ 7600 h 10000"/>
                  <a:gd name="connsiteX964" fmla="*/ 7928 w 10000"/>
                  <a:gd name="connsiteY964" fmla="*/ 7581 h 10000"/>
                  <a:gd name="connsiteX965" fmla="*/ 7917 w 10000"/>
                  <a:gd name="connsiteY965" fmla="*/ 7474 h 10000"/>
                  <a:gd name="connsiteX966" fmla="*/ 7873 w 10000"/>
                  <a:gd name="connsiteY966" fmla="*/ 7335 h 10000"/>
                  <a:gd name="connsiteX967" fmla="*/ 7756 w 10000"/>
                  <a:gd name="connsiteY967" fmla="*/ 7050 h 10000"/>
                  <a:gd name="connsiteX968" fmla="*/ 7679 w 10000"/>
                  <a:gd name="connsiteY968" fmla="*/ 6839 h 10000"/>
                  <a:gd name="connsiteX969" fmla="*/ 7668 w 10000"/>
                  <a:gd name="connsiteY969" fmla="*/ 6823 h 10000"/>
                  <a:gd name="connsiteX970" fmla="*/ 7659 w 10000"/>
                  <a:gd name="connsiteY970" fmla="*/ 6768 h 10000"/>
                  <a:gd name="connsiteX971" fmla="*/ 7659 w 10000"/>
                  <a:gd name="connsiteY971" fmla="*/ 6739 h 10000"/>
                  <a:gd name="connsiteX972" fmla="*/ 7651 w 10000"/>
                  <a:gd name="connsiteY972" fmla="*/ 6713 h 10000"/>
                  <a:gd name="connsiteX973" fmla="*/ 7654 w 10000"/>
                  <a:gd name="connsiteY973" fmla="*/ 6684 h 10000"/>
                  <a:gd name="connsiteX974" fmla="*/ 7643 w 10000"/>
                  <a:gd name="connsiteY974" fmla="*/ 6626 h 10000"/>
                  <a:gd name="connsiteX975" fmla="*/ 7629 w 10000"/>
                  <a:gd name="connsiteY975" fmla="*/ 6600 h 10000"/>
                  <a:gd name="connsiteX976" fmla="*/ 7629 w 10000"/>
                  <a:gd name="connsiteY976" fmla="*/ 6580 h 10000"/>
                  <a:gd name="connsiteX977" fmla="*/ 7623 w 10000"/>
                  <a:gd name="connsiteY977" fmla="*/ 6541 h 10000"/>
                  <a:gd name="connsiteX978" fmla="*/ 7615 w 10000"/>
                  <a:gd name="connsiteY978" fmla="*/ 6522 h 10000"/>
                  <a:gd name="connsiteX979" fmla="*/ 7598 w 10000"/>
                  <a:gd name="connsiteY979" fmla="*/ 6509 h 10000"/>
                  <a:gd name="connsiteX980" fmla="*/ 7587 w 10000"/>
                  <a:gd name="connsiteY980" fmla="*/ 6493 h 10000"/>
                  <a:gd name="connsiteX981" fmla="*/ 7579 w 10000"/>
                  <a:gd name="connsiteY981" fmla="*/ 6464 h 10000"/>
                  <a:gd name="connsiteX982" fmla="*/ 7587 w 10000"/>
                  <a:gd name="connsiteY982" fmla="*/ 6438 h 10000"/>
                  <a:gd name="connsiteX983" fmla="*/ 7596 w 10000"/>
                  <a:gd name="connsiteY983" fmla="*/ 6425 h 10000"/>
                  <a:gd name="connsiteX984" fmla="*/ 7590 w 10000"/>
                  <a:gd name="connsiteY984" fmla="*/ 6396 h 10000"/>
                  <a:gd name="connsiteX985" fmla="*/ 7590 w 10000"/>
                  <a:gd name="connsiteY985" fmla="*/ 6373 h 10000"/>
                  <a:gd name="connsiteX986" fmla="*/ 7587 w 10000"/>
                  <a:gd name="connsiteY986" fmla="*/ 6354 h 10000"/>
                  <a:gd name="connsiteX987" fmla="*/ 7582 w 10000"/>
                  <a:gd name="connsiteY987" fmla="*/ 6344 h 10000"/>
                  <a:gd name="connsiteX988" fmla="*/ 7582 w 10000"/>
                  <a:gd name="connsiteY988" fmla="*/ 6324 h 10000"/>
                  <a:gd name="connsiteX989" fmla="*/ 7571 w 10000"/>
                  <a:gd name="connsiteY989" fmla="*/ 6302 h 10000"/>
                  <a:gd name="connsiteX990" fmla="*/ 7548 w 10000"/>
                  <a:gd name="connsiteY990" fmla="*/ 6256 h 10000"/>
                  <a:gd name="connsiteX991" fmla="*/ 7546 w 10000"/>
                  <a:gd name="connsiteY991" fmla="*/ 6218 h 10000"/>
                  <a:gd name="connsiteX992" fmla="*/ 7540 w 10000"/>
                  <a:gd name="connsiteY992" fmla="*/ 6159 h 10000"/>
                  <a:gd name="connsiteX993" fmla="*/ 7535 w 10000"/>
                  <a:gd name="connsiteY993" fmla="*/ 6114 h 10000"/>
                  <a:gd name="connsiteX994" fmla="*/ 7535 w 10000"/>
                  <a:gd name="connsiteY994" fmla="*/ 6088 h 10000"/>
                  <a:gd name="connsiteX995" fmla="*/ 7540 w 10000"/>
                  <a:gd name="connsiteY995" fmla="*/ 6049 h 10000"/>
                  <a:gd name="connsiteX996" fmla="*/ 7546 w 10000"/>
                  <a:gd name="connsiteY996" fmla="*/ 6004 h 10000"/>
                  <a:gd name="connsiteX997" fmla="*/ 7548 w 10000"/>
                  <a:gd name="connsiteY997" fmla="*/ 5965 h 10000"/>
                  <a:gd name="connsiteX998" fmla="*/ 7548 w 10000"/>
                  <a:gd name="connsiteY998" fmla="*/ 5946 h 10000"/>
                  <a:gd name="connsiteX999" fmla="*/ 7548 w 10000"/>
                  <a:gd name="connsiteY999" fmla="*/ 5933 h 10000"/>
                  <a:gd name="connsiteX1000" fmla="*/ 7548 w 10000"/>
                  <a:gd name="connsiteY1000" fmla="*/ 5910 h 10000"/>
                  <a:gd name="connsiteX1001" fmla="*/ 7548 w 10000"/>
                  <a:gd name="connsiteY1001" fmla="*/ 5897 h 10000"/>
                  <a:gd name="connsiteX1002" fmla="*/ 7546 w 10000"/>
                  <a:gd name="connsiteY1002" fmla="*/ 5871 h 10000"/>
                  <a:gd name="connsiteX1003" fmla="*/ 7535 w 10000"/>
                  <a:gd name="connsiteY1003" fmla="*/ 5839 h 10000"/>
                  <a:gd name="connsiteX1004" fmla="*/ 7524 w 10000"/>
                  <a:gd name="connsiteY1004" fmla="*/ 5797 h 10000"/>
                  <a:gd name="connsiteX1005" fmla="*/ 7518 w 10000"/>
                  <a:gd name="connsiteY1005" fmla="*/ 5767 h 10000"/>
                  <a:gd name="connsiteX1006" fmla="*/ 7515 w 10000"/>
                  <a:gd name="connsiteY1006" fmla="*/ 5745 h 10000"/>
                  <a:gd name="connsiteX1007" fmla="*/ 7501 w 10000"/>
                  <a:gd name="connsiteY1007" fmla="*/ 5683 h 10000"/>
                  <a:gd name="connsiteX1008" fmla="*/ 7490 w 10000"/>
                  <a:gd name="connsiteY1008" fmla="*/ 5631 h 10000"/>
                  <a:gd name="connsiteX1009" fmla="*/ 7482 w 10000"/>
                  <a:gd name="connsiteY1009" fmla="*/ 5593 h 10000"/>
                  <a:gd name="connsiteX1010" fmla="*/ 7476 w 10000"/>
                  <a:gd name="connsiteY1010" fmla="*/ 5570 h 10000"/>
                  <a:gd name="connsiteX1011" fmla="*/ 7476 w 10000"/>
                  <a:gd name="connsiteY1011" fmla="*/ 5528 h 10000"/>
                  <a:gd name="connsiteX1012" fmla="*/ 7482 w 10000"/>
                  <a:gd name="connsiteY1012" fmla="*/ 5502 h 10000"/>
                  <a:gd name="connsiteX1013" fmla="*/ 7490 w 10000"/>
                  <a:gd name="connsiteY1013" fmla="*/ 5489 h 10000"/>
                  <a:gd name="connsiteX1014" fmla="*/ 7499 w 10000"/>
                  <a:gd name="connsiteY1014" fmla="*/ 5479 h 10000"/>
                  <a:gd name="connsiteX1015" fmla="*/ 7493 w 10000"/>
                  <a:gd name="connsiteY1015" fmla="*/ 5427 h 10000"/>
                  <a:gd name="connsiteX1016" fmla="*/ 7501 w 10000"/>
                  <a:gd name="connsiteY1016" fmla="*/ 5415 h 10000"/>
                  <a:gd name="connsiteX1017" fmla="*/ 7510 w 10000"/>
                  <a:gd name="connsiteY1017" fmla="*/ 5398 h 10000"/>
                  <a:gd name="connsiteX1018" fmla="*/ 7515 w 10000"/>
                  <a:gd name="connsiteY1018" fmla="*/ 5379 h 10000"/>
                  <a:gd name="connsiteX1019" fmla="*/ 7526 w 10000"/>
                  <a:gd name="connsiteY1019" fmla="*/ 5366 h 10000"/>
                  <a:gd name="connsiteX1020" fmla="*/ 7518 w 10000"/>
                  <a:gd name="connsiteY1020" fmla="*/ 5350 h 10000"/>
                  <a:gd name="connsiteX1021" fmla="*/ 7518 w 10000"/>
                  <a:gd name="connsiteY1021" fmla="*/ 5330 h 10000"/>
                  <a:gd name="connsiteX1022" fmla="*/ 7526 w 10000"/>
                  <a:gd name="connsiteY1022" fmla="*/ 5311 h 10000"/>
                  <a:gd name="connsiteX1023" fmla="*/ 7540 w 10000"/>
                  <a:gd name="connsiteY1023" fmla="*/ 5291 h 10000"/>
                  <a:gd name="connsiteX1024" fmla="*/ 7540 w 10000"/>
                  <a:gd name="connsiteY1024" fmla="*/ 5266 h 10000"/>
                  <a:gd name="connsiteX1025" fmla="*/ 7540 w 10000"/>
                  <a:gd name="connsiteY1025" fmla="*/ 5256 h 10000"/>
                  <a:gd name="connsiteX1026" fmla="*/ 7524 w 10000"/>
                  <a:gd name="connsiteY1026" fmla="*/ 5233 h 10000"/>
                  <a:gd name="connsiteX1027" fmla="*/ 7515 w 10000"/>
                  <a:gd name="connsiteY1027" fmla="*/ 5217 h 10000"/>
                  <a:gd name="connsiteX1028" fmla="*/ 7490 w 10000"/>
                  <a:gd name="connsiteY1028" fmla="*/ 5178 h 10000"/>
                  <a:gd name="connsiteX1029" fmla="*/ 7474 w 10000"/>
                  <a:gd name="connsiteY1029" fmla="*/ 5162 h 10000"/>
                  <a:gd name="connsiteX1030" fmla="*/ 7457 w 10000"/>
                  <a:gd name="connsiteY1030" fmla="*/ 5120 h 10000"/>
                  <a:gd name="connsiteX1031" fmla="*/ 7421 w 10000"/>
                  <a:gd name="connsiteY1031" fmla="*/ 5087 h 10000"/>
                  <a:gd name="connsiteX1032" fmla="*/ 7380 w 10000"/>
                  <a:gd name="connsiteY1032" fmla="*/ 5068 h 10000"/>
                  <a:gd name="connsiteX1033" fmla="*/ 7355 w 10000"/>
                  <a:gd name="connsiteY1033" fmla="*/ 5058 h 10000"/>
                  <a:gd name="connsiteX1034" fmla="*/ 7332 w 10000"/>
                  <a:gd name="connsiteY1034" fmla="*/ 5049 h 10000"/>
                  <a:gd name="connsiteX1035" fmla="*/ 7305 w 10000"/>
                  <a:gd name="connsiteY1035" fmla="*/ 5016 h 10000"/>
                  <a:gd name="connsiteX1036" fmla="*/ 7305 w 10000"/>
                  <a:gd name="connsiteY1036" fmla="*/ 5000 h 10000"/>
                  <a:gd name="connsiteX1037" fmla="*/ 7296 w 10000"/>
                  <a:gd name="connsiteY1037" fmla="*/ 4971 h 10000"/>
                  <a:gd name="connsiteX1038" fmla="*/ 7288 w 10000"/>
                  <a:gd name="connsiteY1038" fmla="*/ 4945 h 10000"/>
                  <a:gd name="connsiteX1039" fmla="*/ 7280 w 10000"/>
                  <a:gd name="connsiteY1039" fmla="*/ 4916 h 10000"/>
                  <a:gd name="connsiteX1040" fmla="*/ 7291 w 10000"/>
                  <a:gd name="connsiteY1040" fmla="*/ 4887 h 10000"/>
                  <a:gd name="connsiteX1041" fmla="*/ 7291 w 10000"/>
                  <a:gd name="connsiteY1041" fmla="*/ 4858 h 10000"/>
                  <a:gd name="connsiteX1042" fmla="*/ 7271 w 10000"/>
                  <a:gd name="connsiteY1042" fmla="*/ 4819 h 10000"/>
                  <a:gd name="connsiteX1043" fmla="*/ 7255 w 10000"/>
                  <a:gd name="connsiteY1043" fmla="*/ 4828 h 10000"/>
                  <a:gd name="connsiteX1044" fmla="*/ 7235 w 10000"/>
                  <a:gd name="connsiteY1044" fmla="*/ 4841 h 10000"/>
                  <a:gd name="connsiteX1045" fmla="*/ 7216 w 10000"/>
                  <a:gd name="connsiteY1045" fmla="*/ 4867 h 10000"/>
                  <a:gd name="connsiteX1046" fmla="*/ 7191 w 10000"/>
                  <a:gd name="connsiteY1046" fmla="*/ 4870 h 10000"/>
                  <a:gd name="connsiteX1047" fmla="*/ 7155 w 10000"/>
                  <a:gd name="connsiteY1047" fmla="*/ 4887 h 10000"/>
                  <a:gd name="connsiteX1048" fmla="*/ 7122 w 10000"/>
                  <a:gd name="connsiteY1048" fmla="*/ 4893 h 10000"/>
                  <a:gd name="connsiteX1049" fmla="*/ 7105 w 10000"/>
                  <a:gd name="connsiteY1049" fmla="*/ 4896 h 10000"/>
                  <a:gd name="connsiteX1050" fmla="*/ 7094 w 10000"/>
                  <a:gd name="connsiteY1050" fmla="*/ 4916 h 10000"/>
                  <a:gd name="connsiteX1051" fmla="*/ 7080 w 10000"/>
                  <a:gd name="connsiteY1051" fmla="*/ 4903 h 10000"/>
                  <a:gd name="connsiteX1052" fmla="*/ 7072 w 10000"/>
                  <a:gd name="connsiteY1052" fmla="*/ 4851 h 10000"/>
                  <a:gd name="connsiteX1053" fmla="*/ 7042 w 10000"/>
                  <a:gd name="connsiteY1053" fmla="*/ 4819 h 10000"/>
                  <a:gd name="connsiteX1054" fmla="*/ 7030 w 10000"/>
                  <a:gd name="connsiteY1054" fmla="*/ 4780 h 10000"/>
                  <a:gd name="connsiteX1055" fmla="*/ 7039 w 10000"/>
                  <a:gd name="connsiteY1055" fmla="*/ 4757 h 10000"/>
                  <a:gd name="connsiteX1056" fmla="*/ 7047 w 10000"/>
                  <a:gd name="connsiteY1056" fmla="*/ 4744 h 10000"/>
                  <a:gd name="connsiteX1057" fmla="*/ 7022 w 10000"/>
                  <a:gd name="connsiteY1057" fmla="*/ 4725 h 10000"/>
                  <a:gd name="connsiteX1058" fmla="*/ 7000 w 10000"/>
                  <a:gd name="connsiteY1058" fmla="*/ 4715 h 10000"/>
                  <a:gd name="connsiteX1059" fmla="*/ 6975 w 10000"/>
                  <a:gd name="connsiteY1059" fmla="*/ 4709 h 10000"/>
                  <a:gd name="connsiteX1060" fmla="*/ 6945 w 10000"/>
                  <a:gd name="connsiteY1060" fmla="*/ 4696 h 10000"/>
                  <a:gd name="connsiteX1061" fmla="*/ 6953 w 10000"/>
                  <a:gd name="connsiteY1061" fmla="*/ 4679 h 10000"/>
                  <a:gd name="connsiteX1062" fmla="*/ 6961 w 10000"/>
                  <a:gd name="connsiteY1062" fmla="*/ 4660 h 10000"/>
                  <a:gd name="connsiteX1063" fmla="*/ 6983 w 10000"/>
                  <a:gd name="connsiteY1063" fmla="*/ 4644 h 10000"/>
                  <a:gd name="connsiteX1064" fmla="*/ 7014 w 10000"/>
                  <a:gd name="connsiteY1064" fmla="*/ 4634 h 10000"/>
                  <a:gd name="connsiteX1065" fmla="*/ 7025 w 10000"/>
                  <a:gd name="connsiteY1065" fmla="*/ 4615 h 10000"/>
                  <a:gd name="connsiteX1066" fmla="*/ 7047 w 10000"/>
                  <a:gd name="connsiteY1066" fmla="*/ 4582 h 10000"/>
                  <a:gd name="connsiteX1067" fmla="*/ 7069 w 10000"/>
                  <a:gd name="connsiteY1067" fmla="*/ 4563 h 10000"/>
                  <a:gd name="connsiteX1068" fmla="*/ 7078 w 10000"/>
                  <a:gd name="connsiteY1068" fmla="*/ 4553 h 10000"/>
                  <a:gd name="connsiteX1069" fmla="*/ 7097 w 10000"/>
                  <a:gd name="connsiteY1069" fmla="*/ 4527 h 10000"/>
                  <a:gd name="connsiteX1070" fmla="*/ 7122 w 10000"/>
                  <a:gd name="connsiteY1070" fmla="*/ 4517 h 10000"/>
                  <a:gd name="connsiteX1071" fmla="*/ 7139 w 10000"/>
                  <a:gd name="connsiteY1071" fmla="*/ 4488 h 10000"/>
                  <a:gd name="connsiteX1072" fmla="*/ 7147 w 10000"/>
                  <a:gd name="connsiteY1072" fmla="*/ 4459 h 10000"/>
                  <a:gd name="connsiteX1073" fmla="*/ 7161 w 10000"/>
                  <a:gd name="connsiteY1073" fmla="*/ 4440 h 10000"/>
                  <a:gd name="connsiteX1074" fmla="*/ 7177 w 10000"/>
                  <a:gd name="connsiteY1074" fmla="*/ 4430 h 10000"/>
                  <a:gd name="connsiteX1075" fmla="*/ 7202 w 10000"/>
                  <a:gd name="connsiteY1075" fmla="*/ 4407 h 10000"/>
                  <a:gd name="connsiteX1076" fmla="*/ 7224 w 10000"/>
                  <a:gd name="connsiteY1076" fmla="*/ 4417 h 10000"/>
                  <a:gd name="connsiteX1077" fmla="*/ 7241 w 10000"/>
                  <a:gd name="connsiteY1077" fmla="*/ 4404 h 10000"/>
                  <a:gd name="connsiteX1078" fmla="*/ 7263 w 10000"/>
                  <a:gd name="connsiteY1078" fmla="*/ 4398 h 10000"/>
                  <a:gd name="connsiteX1079" fmla="*/ 7283 w 10000"/>
                  <a:gd name="connsiteY1079" fmla="*/ 4424 h 10000"/>
                  <a:gd name="connsiteX1080" fmla="*/ 7305 w 10000"/>
                  <a:gd name="connsiteY1080" fmla="*/ 4433 h 10000"/>
                  <a:gd name="connsiteX1081" fmla="*/ 7332 w 10000"/>
                  <a:gd name="connsiteY1081" fmla="*/ 4443 h 10000"/>
                  <a:gd name="connsiteX1082" fmla="*/ 7380 w 10000"/>
                  <a:gd name="connsiteY1082" fmla="*/ 4398 h 10000"/>
                  <a:gd name="connsiteX1083" fmla="*/ 7404 w 10000"/>
                  <a:gd name="connsiteY1083" fmla="*/ 4378 h 10000"/>
                  <a:gd name="connsiteX1084" fmla="*/ 7418 w 10000"/>
                  <a:gd name="connsiteY1084" fmla="*/ 4369 h 10000"/>
                  <a:gd name="connsiteX1085" fmla="*/ 7443 w 10000"/>
                  <a:gd name="connsiteY1085" fmla="*/ 4356 h 10000"/>
                  <a:gd name="connsiteX1086" fmla="*/ 7460 w 10000"/>
                  <a:gd name="connsiteY1086" fmla="*/ 4385 h 10000"/>
                  <a:gd name="connsiteX1087" fmla="*/ 7460 w 10000"/>
                  <a:gd name="connsiteY1087" fmla="*/ 4404 h 10000"/>
                  <a:gd name="connsiteX1088" fmla="*/ 7499 w 10000"/>
                  <a:gd name="connsiteY1088" fmla="*/ 4417 h 10000"/>
                  <a:gd name="connsiteX1089" fmla="*/ 7515 w 10000"/>
                  <a:gd name="connsiteY1089" fmla="*/ 4414 h 10000"/>
                  <a:gd name="connsiteX1090" fmla="*/ 7565 w 10000"/>
                  <a:gd name="connsiteY1090" fmla="*/ 4385 h 10000"/>
                  <a:gd name="connsiteX1091" fmla="*/ 7579 w 10000"/>
                  <a:gd name="connsiteY1091" fmla="*/ 4346 h 10000"/>
                  <a:gd name="connsiteX1092" fmla="*/ 7582 w 10000"/>
                  <a:gd name="connsiteY1092" fmla="*/ 4317 h 10000"/>
                  <a:gd name="connsiteX1093" fmla="*/ 7590 w 10000"/>
                  <a:gd name="connsiteY1093" fmla="*/ 4301 h 10000"/>
                  <a:gd name="connsiteX1094" fmla="*/ 7612 w 10000"/>
                  <a:gd name="connsiteY1094" fmla="*/ 4271 h 10000"/>
                  <a:gd name="connsiteX1095" fmla="*/ 7623 w 10000"/>
                  <a:gd name="connsiteY1095" fmla="*/ 4262 h 10000"/>
                  <a:gd name="connsiteX1096" fmla="*/ 7634 w 10000"/>
                  <a:gd name="connsiteY1096" fmla="*/ 4245 h 10000"/>
                  <a:gd name="connsiteX1097" fmla="*/ 7645 w 10000"/>
                  <a:gd name="connsiteY1097" fmla="*/ 4265 h 10000"/>
                  <a:gd name="connsiteX1098" fmla="*/ 7670 w 10000"/>
                  <a:gd name="connsiteY1098" fmla="*/ 4284 h 10000"/>
                  <a:gd name="connsiteX1099" fmla="*/ 7701 w 10000"/>
                  <a:gd name="connsiteY1099" fmla="*/ 4275 h 10000"/>
                  <a:gd name="connsiteX1100" fmla="*/ 7717 w 10000"/>
                  <a:gd name="connsiteY1100" fmla="*/ 4275 h 10000"/>
                  <a:gd name="connsiteX1101" fmla="*/ 7740 w 10000"/>
                  <a:gd name="connsiteY1101" fmla="*/ 4284 h 10000"/>
                  <a:gd name="connsiteX1102" fmla="*/ 7767 w 10000"/>
                  <a:gd name="connsiteY1102" fmla="*/ 4284 h 10000"/>
                  <a:gd name="connsiteX1103" fmla="*/ 7895 w 10000"/>
                  <a:gd name="connsiteY1103" fmla="*/ 4207 h 10000"/>
                  <a:gd name="connsiteX1104" fmla="*/ 7895 w 10000"/>
                  <a:gd name="connsiteY1104" fmla="*/ 4187 h 10000"/>
                  <a:gd name="connsiteX1105" fmla="*/ 7895 w 10000"/>
                  <a:gd name="connsiteY1105" fmla="*/ 4171 h 10000"/>
                  <a:gd name="connsiteX1106" fmla="*/ 7903 w 10000"/>
                  <a:gd name="connsiteY1106" fmla="*/ 4148 h 10000"/>
                  <a:gd name="connsiteX1107" fmla="*/ 7917 w 10000"/>
                  <a:gd name="connsiteY1107" fmla="*/ 4158 h 10000"/>
                  <a:gd name="connsiteX1108" fmla="*/ 7967 w 10000"/>
                  <a:gd name="connsiteY1108" fmla="*/ 4203 h 10000"/>
                  <a:gd name="connsiteX1109" fmla="*/ 7994 w 10000"/>
                  <a:gd name="connsiteY1109" fmla="*/ 4203 h 10000"/>
                  <a:gd name="connsiteX1110" fmla="*/ 8064 w 10000"/>
                  <a:gd name="connsiteY1110" fmla="*/ 4242 h 10000"/>
                  <a:gd name="connsiteX1111" fmla="*/ 8083 w 10000"/>
                  <a:gd name="connsiteY1111" fmla="*/ 4245 h 10000"/>
                  <a:gd name="connsiteX1112" fmla="*/ 8105 w 10000"/>
                  <a:gd name="connsiteY1112" fmla="*/ 4226 h 10000"/>
                  <a:gd name="connsiteX1113" fmla="*/ 8136 w 10000"/>
                  <a:gd name="connsiteY1113" fmla="*/ 4187 h 10000"/>
                  <a:gd name="connsiteX1114" fmla="*/ 8161 w 10000"/>
                  <a:gd name="connsiteY1114" fmla="*/ 4168 h 10000"/>
                  <a:gd name="connsiteX1115" fmla="*/ 8172 w 10000"/>
                  <a:gd name="connsiteY1115" fmla="*/ 4161 h 10000"/>
                  <a:gd name="connsiteX1116" fmla="*/ 8208 w 10000"/>
                  <a:gd name="connsiteY1116" fmla="*/ 4168 h 10000"/>
                  <a:gd name="connsiteX1117" fmla="*/ 8235 w 10000"/>
                  <a:gd name="connsiteY1117" fmla="*/ 4168 h 10000"/>
                  <a:gd name="connsiteX1118" fmla="*/ 8258 w 10000"/>
                  <a:gd name="connsiteY1118" fmla="*/ 4152 h 10000"/>
                  <a:gd name="connsiteX1119" fmla="*/ 8283 w 10000"/>
                  <a:gd name="connsiteY1119" fmla="*/ 4152 h 10000"/>
                  <a:gd name="connsiteX1120" fmla="*/ 8299 w 10000"/>
                  <a:gd name="connsiteY1120" fmla="*/ 4132 h 10000"/>
                  <a:gd name="connsiteX1121" fmla="*/ 8316 w 10000"/>
                  <a:gd name="connsiteY1121" fmla="*/ 4113 h 10000"/>
                  <a:gd name="connsiteX1122" fmla="*/ 8330 w 10000"/>
                  <a:gd name="connsiteY1122" fmla="*/ 4084 h 10000"/>
                  <a:gd name="connsiteX1123" fmla="*/ 8341 w 10000"/>
                  <a:gd name="connsiteY1123" fmla="*/ 4058 h 10000"/>
                  <a:gd name="connsiteX1124" fmla="*/ 8349 w 10000"/>
                  <a:gd name="connsiteY1124" fmla="*/ 4064 h 10000"/>
                  <a:gd name="connsiteX1125" fmla="*/ 8366 w 10000"/>
                  <a:gd name="connsiteY1125" fmla="*/ 4067 h 10000"/>
                  <a:gd name="connsiteX1126" fmla="*/ 8374 w 10000"/>
                  <a:gd name="connsiteY1126" fmla="*/ 4084 h 10000"/>
                  <a:gd name="connsiteX1127" fmla="*/ 8402 w 10000"/>
                  <a:gd name="connsiteY1127" fmla="*/ 4054 h 10000"/>
                  <a:gd name="connsiteX1128" fmla="*/ 8427 w 10000"/>
                  <a:gd name="connsiteY1128" fmla="*/ 4028 h 10000"/>
                  <a:gd name="connsiteX1129" fmla="*/ 8438 w 10000"/>
                  <a:gd name="connsiteY1129" fmla="*/ 4025 h 10000"/>
                  <a:gd name="connsiteX1130" fmla="*/ 8468 w 10000"/>
                  <a:gd name="connsiteY1130" fmla="*/ 4006 h 10000"/>
                  <a:gd name="connsiteX1131" fmla="*/ 8485 w 10000"/>
                  <a:gd name="connsiteY1131" fmla="*/ 3999 h 10000"/>
                  <a:gd name="connsiteX1132" fmla="*/ 8493 w 10000"/>
                  <a:gd name="connsiteY1132" fmla="*/ 4025 h 10000"/>
                  <a:gd name="connsiteX1133" fmla="*/ 8515 w 10000"/>
                  <a:gd name="connsiteY1133" fmla="*/ 4028 h 10000"/>
                  <a:gd name="connsiteX1134" fmla="*/ 8543 w 10000"/>
                  <a:gd name="connsiteY1134" fmla="*/ 4009 h 10000"/>
                  <a:gd name="connsiteX1135" fmla="*/ 8551 w 10000"/>
                  <a:gd name="connsiteY1135" fmla="*/ 3990 h 10000"/>
                  <a:gd name="connsiteX1136" fmla="*/ 8582 w 10000"/>
                  <a:gd name="connsiteY1136" fmla="*/ 3977 h 10000"/>
                  <a:gd name="connsiteX1137" fmla="*/ 8596 w 10000"/>
                  <a:gd name="connsiteY1137" fmla="*/ 3977 h 10000"/>
                  <a:gd name="connsiteX1138" fmla="*/ 8607 w 10000"/>
                  <a:gd name="connsiteY1138" fmla="*/ 3980 h 10000"/>
                  <a:gd name="connsiteX1139" fmla="*/ 8645 w 10000"/>
                  <a:gd name="connsiteY1139" fmla="*/ 3970 h 10000"/>
                  <a:gd name="connsiteX1140" fmla="*/ 8654 w 10000"/>
                  <a:gd name="connsiteY1140" fmla="*/ 3951 h 10000"/>
                  <a:gd name="connsiteX1141" fmla="*/ 8670 w 10000"/>
                  <a:gd name="connsiteY1141" fmla="*/ 3935 h 10000"/>
                  <a:gd name="connsiteX1142" fmla="*/ 8695 w 10000"/>
                  <a:gd name="connsiteY1142" fmla="*/ 3935 h 10000"/>
                  <a:gd name="connsiteX1143" fmla="*/ 8704 w 10000"/>
                  <a:gd name="connsiteY1143" fmla="*/ 3951 h 10000"/>
                  <a:gd name="connsiteX1144" fmla="*/ 8717 w 10000"/>
                  <a:gd name="connsiteY1144" fmla="*/ 3964 h 10000"/>
                  <a:gd name="connsiteX1145" fmla="*/ 8751 w 10000"/>
                  <a:gd name="connsiteY1145" fmla="*/ 3951 h 10000"/>
                  <a:gd name="connsiteX1146" fmla="*/ 8776 w 10000"/>
                  <a:gd name="connsiteY1146" fmla="*/ 3935 h 10000"/>
                  <a:gd name="connsiteX1147" fmla="*/ 8798 w 10000"/>
                  <a:gd name="connsiteY1147" fmla="*/ 3925 h 10000"/>
                  <a:gd name="connsiteX1148" fmla="*/ 8806 w 10000"/>
                  <a:gd name="connsiteY1148" fmla="*/ 3892 h 10000"/>
                  <a:gd name="connsiteX1149" fmla="*/ 8814 w 10000"/>
                  <a:gd name="connsiteY1149" fmla="*/ 3876 h 10000"/>
                  <a:gd name="connsiteX1150" fmla="*/ 8839 w 10000"/>
                  <a:gd name="connsiteY1150" fmla="*/ 3873 h 10000"/>
                  <a:gd name="connsiteX1151" fmla="*/ 8842 w 10000"/>
                  <a:gd name="connsiteY1151" fmla="*/ 3876 h 10000"/>
                  <a:gd name="connsiteX1152" fmla="*/ 8856 w 10000"/>
                  <a:gd name="connsiteY1152" fmla="*/ 3863 h 10000"/>
                  <a:gd name="connsiteX1153" fmla="*/ 8856 w 10000"/>
                  <a:gd name="connsiteY1153" fmla="*/ 3841 h 10000"/>
                  <a:gd name="connsiteX1154" fmla="*/ 8870 w 10000"/>
                  <a:gd name="connsiteY1154" fmla="*/ 3821 h 10000"/>
                  <a:gd name="connsiteX1155" fmla="*/ 8903 w 10000"/>
                  <a:gd name="connsiteY1155" fmla="*/ 3802 h 10000"/>
                  <a:gd name="connsiteX1156" fmla="*/ 8914 w 10000"/>
                  <a:gd name="connsiteY1156" fmla="*/ 3782 h 10000"/>
                  <a:gd name="connsiteX1157" fmla="*/ 8939 w 10000"/>
                  <a:gd name="connsiteY1157" fmla="*/ 3782 h 10000"/>
                  <a:gd name="connsiteX1158" fmla="*/ 8961 w 10000"/>
                  <a:gd name="connsiteY1158" fmla="*/ 3779 h 10000"/>
                  <a:gd name="connsiteX1159" fmla="*/ 8983 w 10000"/>
                  <a:gd name="connsiteY1159" fmla="*/ 3760 h 10000"/>
                  <a:gd name="connsiteX1160" fmla="*/ 9003 w 10000"/>
                  <a:gd name="connsiteY1160" fmla="*/ 3763 h 10000"/>
                  <a:gd name="connsiteX1161" fmla="*/ 9019 w 10000"/>
                  <a:gd name="connsiteY1161" fmla="*/ 3779 h 10000"/>
                  <a:gd name="connsiteX1162" fmla="*/ 9050 w 10000"/>
                  <a:gd name="connsiteY1162" fmla="*/ 3812 h 10000"/>
                  <a:gd name="connsiteX1163" fmla="*/ 9080 w 10000"/>
                  <a:gd name="connsiteY1163" fmla="*/ 3831 h 10000"/>
                  <a:gd name="connsiteX1164" fmla="*/ 9097 w 10000"/>
                  <a:gd name="connsiteY1164" fmla="*/ 3867 h 10000"/>
                  <a:gd name="connsiteX1165" fmla="*/ 9114 w 10000"/>
                  <a:gd name="connsiteY1165" fmla="*/ 3902 h 10000"/>
                  <a:gd name="connsiteX1166" fmla="*/ 9122 w 10000"/>
                  <a:gd name="connsiteY1166" fmla="*/ 3935 h 10000"/>
                  <a:gd name="connsiteX1167" fmla="*/ 9125 w 10000"/>
                  <a:gd name="connsiteY1167" fmla="*/ 3964 h 10000"/>
                  <a:gd name="connsiteX1168" fmla="*/ 9130 w 10000"/>
                  <a:gd name="connsiteY1168" fmla="*/ 3999 h 10000"/>
                  <a:gd name="connsiteX1169" fmla="*/ 9130 w 10000"/>
                  <a:gd name="connsiteY1169" fmla="*/ 4054 h 10000"/>
                  <a:gd name="connsiteX1170" fmla="*/ 9155 w 10000"/>
                  <a:gd name="connsiteY1170" fmla="*/ 4093 h 10000"/>
                  <a:gd name="connsiteX1171" fmla="*/ 9169 w 10000"/>
                  <a:gd name="connsiteY1171" fmla="*/ 4090 h 10000"/>
                  <a:gd name="connsiteX1172" fmla="*/ 9211 w 10000"/>
                  <a:gd name="connsiteY1172" fmla="*/ 4077 h 10000"/>
                  <a:gd name="connsiteX1173" fmla="*/ 9244 w 10000"/>
                  <a:gd name="connsiteY1173" fmla="*/ 4077 h 10000"/>
                  <a:gd name="connsiteX1174" fmla="*/ 9252 w 10000"/>
                  <a:gd name="connsiteY1174" fmla="*/ 4103 h 10000"/>
                  <a:gd name="connsiteX1175" fmla="*/ 9258 w 10000"/>
                  <a:gd name="connsiteY1175" fmla="*/ 4148 h 10000"/>
                  <a:gd name="connsiteX1176" fmla="*/ 9269 w 10000"/>
                  <a:gd name="connsiteY1176" fmla="*/ 4158 h 10000"/>
                  <a:gd name="connsiteX1177" fmla="*/ 9294 w 10000"/>
                  <a:gd name="connsiteY1177" fmla="*/ 4158 h 10000"/>
                  <a:gd name="connsiteX1178" fmla="*/ 9319 w 10000"/>
                  <a:gd name="connsiteY1178" fmla="*/ 4168 h 10000"/>
                  <a:gd name="connsiteX1179" fmla="*/ 9346 w 10000"/>
                  <a:gd name="connsiteY1179" fmla="*/ 4190 h 10000"/>
                  <a:gd name="connsiteX1180" fmla="*/ 9357 w 10000"/>
                  <a:gd name="connsiteY1180" fmla="*/ 4168 h 10000"/>
                  <a:gd name="connsiteX1181" fmla="*/ 9371 w 10000"/>
                  <a:gd name="connsiteY1181" fmla="*/ 4132 h 10000"/>
                  <a:gd name="connsiteX1182" fmla="*/ 9391 w 10000"/>
                  <a:gd name="connsiteY1182" fmla="*/ 4113 h 10000"/>
                  <a:gd name="connsiteX1183" fmla="*/ 9407 w 10000"/>
                  <a:gd name="connsiteY1183" fmla="*/ 4103 h 10000"/>
                  <a:gd name="connsiteX1184" fmla="*/ 9435 w 10000"/>
                  <a:gd name="connsiteY1184" fmla="*/ 4100 h 10000"/>
                  <a:gd name="connsiteX1185" fmla="*/ 9460 w 10000"/>
                  <a:gd name="connsiteY1185" fmla="*/ 4084 h 10000"/>
                  <a:gd name="connsiteX1186" fmla="*/ 9485 w 10000"/>
                  <a:gd name="connsiteY1186" fmla="*/ 4067 h 10000"/>
                  <a:gd name="connsiteX1187" fmla="*/ 9496 w 10000"/>
                  <a:gd name="connsiteY1187" fmla="*/ 4054 h 10000"/>
                  <a:gd name="connsiteX1188" fmla="*/ 9526 w 10000"/>
                  <a:gd name="connsiteY1188" fmla="*/ 4048 h 10000"/>
                  <a:gd name="connsiteX1189" fmla="*/ 9557 w 10000"/>
                  <a:gd name="connsiteY1189" fmla="*/ 4038 h 10000"/>
                  <a:gd name="connsiteX1190" fmla="*/ 9584 w 10000"/>
                  <a:gd name="connsiteY1190" fmla="*/ 4019 h 10000"/>
                  <a:gd name="connsiteX1191" fmla="*/ 9623 w 10000"/>
                  <a:gd name="connsiteY1191" fmla="*/ 4016 h 10000"/>
                  <a:gd name="connsiteX1192" fmla="*/ 9648 w 10000"/>
                  <a:gd name="connsiteY1192" fmla="*/ 4009 h 10000"/>
                  <a:gd name="connsiteX1193" fmla="*/ 9673 w 10000"/>
                  <a:gd name="connsiteY1193" fmla="*/ 4019 h 10000"/>
                  <a:gd name="connsiteX1194" fmla="*/ 9712 w 10000"/>
                  <a:gd name="connsiteY1194" fmla="*/ 4038 h 10000"/>
                  <a:gd name="connsiteX1195" fmla="*/ 9742 w 10000"/>
                  <a:gd name="connsiteY1195" fmla="*/ 4074 h 10000"/>
                  <a:gd name="connsiteX1196" fmla="*/ 9776 w 10000"/>
                  <a:gd name="connsiteY1196" fmla="*/ 4093 h 10000"/>
                  <a:gd name="connsiteX1197" fmla="*/ 9814 w 10000"/>
                  <a:gd name="connsiteY1197" fmla="*/ 4109 h 10000"/>
                  <a:gd name="connsiteX1198" fmla="*/ 9859 w 10000"/>
                  <a:gd name="connsiteY1198" fmla="*/ 4119 h 10000"/>
                  <a:gd name="connsiteX1199" fmla="*/ 9898 w 10000"/>
                  <a:gd name="connsiteY1199" fmla="*/ 4122 h 10000"/>
                  <a:gd name="connsiteX1200" fmla="*/ 9931 w 10000"/>
                  <a:gd name="connsiteY1200" fmla="*/ 4109 h 10000"/>
                  <a:gd name="connsiteX1201" fmla="*/ 9956 w 10000"/>
                  <a:gd name="connsiteY1201" fmla="*/ 4100 h 10000"/>
                  <a:gd name="connsiteX1202" fmla="*/ 9981 w 10000"/>
                  <a:gd name="connsiteY1202" fmla="*/ 4067 h 10000"/>
                  <a:gd name="connsiteX1203" fmla="*/ 9994 w 10000"/>
                  <a:gd name="connsiteY1203" fmla="*/ 4035 h 10000"/>
                  <a:gd name="connsiteX1204" fmla="*/ 10000 w 10000"/>
                  <a:gd name="connsiteY1204" fmla="*/ 3996 h 10000"/>
                  <a:gd name="connsiteX1205" fmla="*/ 9994 w 10000"/>
                  <a:gd name="connsiteY1205" fmla="*/ 3941 h 10000"/>
                  <a:gd name="connsiteX1206" fmla="*/ 9986 w 10000"/>
                  <a:gd name="connsiteY1206" fmla="*/ 3905 h 10000"/>
                  <a:gd name="connsiteX1207" fmla="*/ 9981 w 10000"/>
                  <a:gd name="connsiteY1207" fmla="*/ 3857 h 10000"/>
                  <a:gd name="connsiteX1208" fmla="*/ 9989 w 10000"/>
                  <a:gd name="connsiteY1208" fmla="*/ 3837 h 10000"/>
                  <a:gd name="connsiteX1209" fmla="*/ 9989 w 10000"/>
                  <a:gd name="connsiteY1209" fmla="*/ 3812 h 10000"/>
                  <a:gd name="connsiteX1210" fmla="*/ 9981 w 10000"/>
                  <a:gd name="connsiteY1210" fmla="*/ 3792 h 10000"/>
                  <a:gd name="connsiteX1211" fmla="*/ 9970 w 10000"/>
                  <a:gd name="connsiteY1211" fmla="*/ 3763 h 10000"/>
                  <a:gd name="connsiteX1212" fmla="*/ 9945 w 10000"/>
                  <a:gd name="connsiteY1212" fmla="*/ 3705 h 10000"/>
                  <a:gd name="connsiteX1213" fmla="*/ 9931 w 10000"/>
                  <a:gd name="connsiteY1213" fmla="*/ 3659 h 10000"/>
                  <a:gd name="connsiteX1214" fmla="*/ 9903 w 10000"/>
                  <a:gd name="connsiteY1214" fmla="*/ 3640 h 10000"/>
                  <a:gd name="connsiteX1215" fmla="*/ 9881 w 10000"/>
                  <a:gd name="connsiteY1215" fmla="*/ 3620 h 10000"/>
                  <a:gd name="connsiteX1216" fmla="*/ 9856 w 10000"/>
                  <a:gd name="connsiteY1216" fmla="*/ 3595 h 10000"/>
                  <a:gd name="connsiteX1217" fmla="*/ 9817 w 10000"/>
                  <a:gd name="connsiteY1217" fmla="*/ 3562 h 10000"/>
                  <a:gd name="connsiteX1218" fmla="*/ 9795 w 10000"/>
                  <a:gd name="connsiteY1218" fmla="*/ 3546 h 10000"/>
                  <a:gd name="connsiteX1219" fmla="*/ 9778 w 10000"/>
                  <a:gd name="connsiteY1219" fmla="*/ 3527 h 10000"/>
                  <a:gd name="connsiteX1220" fmla="*/ 9745 w 10000"/>
                  <a:gd name="connsiteY1220" fmla="*/ 3501 h 10000"/>
                  <a:gd name="connsiteX1221" fmla="*/ 9726 w 10000"/>
                  <a:gd name="connsiteY1221" fmla="*/ 3488 h 10000"/>
                  <a:gd name="connsiteX1222" fmla="*/ 9704 w 10000"/>
                  <a:gd name="connsiteY1222" fmla="*/ 3472 h 10000"/>
                  <a:gd name="connsiteX1223" fmla="*/ 9695 w 10000"/>
                  <a:gd name="connsiteY1223" fmla="*/ 3468 h 10000"/>
                  <a:gd name="connsiteX1224" fmla="*/ 9690 w 10000"/>
                  <a:gd name="connsiteY1224" fmla="*/ 3459 h 10000"/>
                  <a:gd name="connsiteX1225" fmla="*/ 9673 w 10000"/>
                  <a:gd name="connsiteY1225" fmla="*/ 3449 h 10000"/>
                  <a:gd name="connsiteX1226" fmla="*/ 9665 w 10000"/>
                  <a:gd name="connsiteY1226" fmla="*/ 3442 h 10000"/>
                  <a:gd name="connsiteX1227" fmla="*/ 9654 w 10000"/>
                  <a:gd name="connsiteY1227" fmla="*/ 3449 h 10000"/>
                  <a:gd name="connsiteX1228" fmla="*/ 9521 w 10000"/>
                  <a:gd name="connsiteY1228" fmla="*/ 3394 h 10000"/>
                  <a:gd name="connsiteX1229" fmla="*/ 9510 w 10000"/>
                  <a:gd name="connsiteY1229" fmla="*/ 3368 h 10000"/>
                  <a:gd name="connsiteX1230" fmla="*/ 9496 w 10000"/>
                  <a:gd name="connsiteY1230" fmla="*/ 3287 h 10000"/>
                  <a:gd name="connsiteX1231" fmla="*/ 9488 w 10000"/>
                  <a:gd name="connsiteY1231" fmla="*/ 3216 h 10000"/>
                  <a:gd name="connsiteX1232" fmla="*/ 9493 w 10000"/>
                  <a:gd name="connsiteY1232" fmla="*/ 3174 h 10000"/>
                  <a:gd name="connsiteX1233" fmla="*/ 9501 w 10000"/>
                  <a:gd name="connsiteY1233" fmla="*/ 3128 h 10000"/>
                  <a:gd name="connsiteX1234" fmla="*/ 9488 w 10000"/>
                  <a:gd name="connsiteY1234" fmla="*/ 3025 h 10000"/>
                  <a:gd name="connsiteX1235" fmla="*/ 9446 w 10000"/>
                  <a:gd name="connsiteY1235" fmla="*/ 2931 h 10000"/>
                  <a:gd name="connsiteX1236" fmla="*/ 9382 w 10000"/>
                  <a:gd name="connsiteY1236" fmla="*/ 2837 h 10000"/>
                  <a:gd name="connsiteX1237" fmla="*/ 9316 w 10000"/>
                  <a:gd name="connsiteY1237" fmla="*/ 2753 h 10000"/>
                  <a:gd name="connsiteX1238" fmla="*/ 9294 w 10000"/>
                  <a:gd name="connsiteY1238" fmla="*/ 2655 h 10000"/>
                  <a:gd name="connsiteX1239" fmla="*/ 9213 w 10000"/>
                  <a:gd name="connsiteY1239" fmla="*/ 2328 h 10000"/>
                  <a:gd name="connsiteX1240" fmla="*/ 9172 w 10000"/>
                  <a:gd name="connsiteY1240" fmla="*/ 2286 h 10000"/>
                  <a:gd name="connsiteX1241" fmla="*/ 9019 w 10000"/>
                  <a:gd name="connsiteY1241" fmla="*/ 2082 h 10000"/>
                  <a:gd name="connsiteX1242" fmla="*/ 8906 w 10000"/>
                  <a:gd name="connsiteY1242" fmla="*/ 1946 h 10000"/>
                  <a:gd name="connsiteX1243" fmla="*/ 8801 w 10000"/>
                  <a:gd name="connsiteY1243" fmla="*/ 1778 h 10000"/>
                  <a:gd name="connsiteX1244" fmla="*/ 8806 w 10000"/>
                  <a:gd name="connsiteY1244" fmla="*/ 1713 h 10000"/>
                  <a:gd name="connsiteX1245" fmla="*/ 8809 w 10000"/>
                  <a:gd name="connsiteY1245" fmla="*/ 1703 h 10000"/>
                  <a:gd name="connsiteX1246" fmla="*/ 8817 w 10000"/>
                  <a:gd name="connsiteY1246" fmla="*/ 1713 h 10000"/>
                  <a:gd name="connsiteX1247" fmla="*/ 8834 w 10000"/>
                  <a:gd name="connsiteY1247" fmla="*/ 1729 h 10000"/>
                  <a:gd name="connsiteX1248" fmla="*/ 8839 w 10000"/>
                  <a:gd name="connsiteY1248" fmla="*/ 1729 h 10000"/>
                  <a:gd name="connsiteX1249" fmla="*/ 8848 w 10000"/>
                  <a:gd name="connsiteY1249" fmla="*/ 1723 h 10000"/>
                  <a:gd name="connsiteX1250" fmla="*/ 8850 w 10000"/>
                  <a:gd name="connsiteY1250" fmla="*/ 1703 h 10000"/>
                  <a:gd name="connsiteX1251" fmla="*/ 8850 w 10000"/>
                  <a:gd name="connsiteY1251" fmla="*/ 1684 h 10000"/>
                  <a:gd name="connsiteX1252" fmla="*/ 8850 w 10000"/>
                  <a:gd name="connsiteY1252" fmla="*/ 1648 h 10000"/>
                  <a:gd name="connsiteX1253" fmla="*/ 8881 w 10000"/>
                  <a:gd name="connsiteY1253" fmla="*/ 1571 h 10000"/>
                  <a:gd name="connsiteX1254" fmla="*/ 8895 w 10000"/>
                  <a:gd name="connsiteY1254" fmla="*/ 1541 h 10000"/>
                  <a:gd name="connsiteX1255" fmla="*/ 8895 w 10000"/>
                  <a:gd name="connsiteY1255" fmla="*/ 1525 h 10000"/>
                  <a:gd name="connsiteX1256" fmla="*/ 8881 w 10000"/>
                  <a:gd name="connsiteY1256" fmla="*/ 1516 h 10000"/>
                  <a:gd name="connsiteX1257" fmla="*/ 8864 w 10000"/>
                  <a:gd name="connsiteY1257" fmla="*/ 1522 h 10000"/>
                  <a:gd name="connsiteX1258" fmla="*/ 8850 w 10000"/>
                  <a:gd name="connsiteY1258" fmla="*/ 1535 h 10000"/>
                  <a:gd name="connsiteX1259" fmla="*/ 8834 w 10000"/>
                  <a:gd name="connsiteY1259" fmla="*/ 1571 h 10000"/>
                  <a:gd name="connsiteX1260" fmla="*/ 8825 w 10000"/>
                  <a:gd name="connsiteY1260" fmla="*/ 1587 h 10000"/>
                  <a:gd name="connsiteX1261" fmla="*/ 8776 w 10000"/>
                  <a:gd name="connsiteY1261" fmla="*/ 1571 h 10000"/>
                  <a:gd name="connsiteX1262" fmla="*/ 8745 w 10000"/>
                  <a:gd name="connsiteY1262" fmla="*/ 1580 h 10000"/>
                  <a:gd name="connsiteX1263" fmla="*/ 8720 w 10000"/>
                  <a:gd name="connsiteY1263" fmla="*/ 1587 h 10000"/>
                  <a:gd name="connsiteX1264" fmla="*/ 8709 w 10000"/>
                  <a:gd name="connsiteY1264" fmla="*/ 1609 h 10000"/>
                  <a:gd name="connsiteX1265" fmla="*/ 8693 w 10000"/>
                  <a:gd name="connsiteY1265" fmla="*/ 1616 h 10000"/>
                  <a:gd name="connsiteX1266" fmla="*/ 8684 w 10000"/>
                  <a:gd name="connsiteY1266" fmla="*/ 1639 h 10000"/>
                  <a:gd name="connsiteX1267" fmla="*/ 8684 w 10000"/>
                  <a:gd name="connsiteY1267" fmla="*/ 1658 h 10000"/>
                  <a:gd name="connsiteX1268" fmla="*/ 8665 w 10000"/>
                  <a:gd name="connsiteY1268" fmla="*/ 1655 h 10000"/>
                  <a:gd name="connsiteX1269" fmla="*/ 8665 w 10000"/>
                  <a:gd name="connsiteY1269" fmla="*/ 1645 h 10000"/>
                  <a:gd name="connsiteX1270" fmla="*/ 8665 w 10000"/>
                  <a:gd name="connsiteY1270" fmla="*/ 1626 h 10000"/>
                  <a:gd name="connsiteX1271" fmla="*/ 8676 w 10000"/>
                  <a:gd name="connsiteY1271" fmla="*/ 1609 h 10000"/>
                  <a:gd name="connsiteX1272" fmla="*/ 8679 w 10000"/>
                  <a:gd name="connsiteY1272" fmla="*/ 1597 h 10000"/>
                  <a:gd name="connsiteX1273" fmla="*/ 8687 w 10000"/>
                  <a:gd name="connsiteY1273" fmla="*/ 1577 h 10000"/>
                  <a:gd name="connsiteX1274" fmla="*/ 8695 w 10000"/>
                  <a:gd name="connsiteY1274" fmla="*/ 1554 h 10000"/>
                  <a:gd name="connsiteX1275" fmla="*/ 8709 w 10000"/>
                  <a:gd name="connsiteY1275" fmla="*/ 1532 h 10000"/>
                  <a:gd name="connsiteX1276" fmla="*/ 8704 w 10000"/>
                  <a:gd name="connsiteY1276" fmla="*/ 1512 h 10000"/>
                  <a:gd name="connsiteX1277" fmla="*/ 8695 w 10000"/>
                  <a:gd name="connsiteY1277" fmla="*/ 1503 h 10000"/>
                  <a:gd name="connsiteX1278" fmla="*/ 8684 w 10000"/>
                  <a:gd name="connsiteY1278" fmla="*/ 1503 h 10000"/>
                  <a:gd name="connsiteX1279" fmla="*/ 8670 w 10000"/>
                  <a:gd name="connsiteY1279" fmla="*/ 1525 h 10000"/>
                  <a:gd name="connsiteX1280" fmla="*/ 8665 w 10000"/>
                  <a:gd name="connsiteY1280" fmla="*/ 1545 h 10000"/>
                  <a:gd name="connsiteX1281" fmla="*/ 8654 w 10000"/>
                  <a:gd name="connsiteY1281" fmla="*/ 1567 h 10000"/>
                  <a:gd name="connsiteX1282" fmla="*/ 8648 w 10000"/>
                  <a:gd name="connsiteY1282" fmla="*/ 1587 h 10000"/>
                  <a:gd name="connsiteX1283" fmla="*/ 8640 w 10000"/>
                  <a:gd name="connsiteY1283" fmla="*/ 1629 h 10000"/>
                  <a:gd name="connsiteX1284" fmla="*/ 8620 w 10000"/>
                  <a:gd name="connsiteY1284" fmla="*/ 1635 h 10000"/>
                  <a:gd name="connsiteX1285" fmla="*/ 8612 w 10000"/>
                  <a:gd name="connsiteY1285" fmla="*/ 1635 h 10000"/>
                  <a:gd name="connsiteX1286" fmla="*/ 8604 w 10000"/>
                  <a:gd name="connsiteY1286" fmla="*/ 1626 h 10000"/>
                  <a:gd name="connsiteX1287" fmla="*/ 8596 w 10000"/>
                  <a:gd name="connsiteY1287" fmla="*/ 1616 h 10000"/>
                  <a:gd name="connsiteX1288" fmla="*/ 8596 w 10000"/>
                  <a:gd name="connsiteY1288" fmla="*/ 1580 h 10000"/>
                  <a:gd name="connsiteX1289" fmla="*/ 8587 w 10000"/>
                  <a:gd name="connsiteY1289" fmla="*/ 1545 h 10000"/>
                  <a:gd name="connsiteX1290" fmla="*/ 8565 w 10000"/>
                  <a:gd name="connsiteY1290" fmla="*/ 1516 h 10000"/>
                  <a:gd name="connsiteX1291" fmla="*/ 8543 w 10000"/>
                  <a:gd name="connsiteY1291" fmla="*/ 1512 h 10000"/>
                  <a:gd name="connsiteX1292" fmla="*/ 8518 w 10000"/>
                  <a:gd name="connsiteY1292" fmla="*/ 1532 h 10000"/>
                  <a:gd name="connsiteX1293" fmla="*/ 8476 w 10000"/>
                  <a:gd name="connsiteY1293" fmla="*/ 1567 h 10000"/>
                  <a:gd name="connsiteX1294" fmla="*/ 8454 w 10000"/>
                  <a:gd name="connsiteY1294" fmla="*/ 1551 h 10000"/>
                  <a:gd name="connsiteX1295" fmla="*/ 8402 w 10000"/>
                  <a:gd name="connsiteY1295" fmla="*/ 1493 h 10000"/>
                  <a:gd name="connsiteX1296" fmla="*/ 8371 w 10000"/>
                  <a:gd name="connsiteY1296" fmla="*/ 1428 h 10000"/>
                  <a:gd name="connsiteX1297" fmla="*/ 8072 w 10000"/>
                  <a:gd name="connsiteY1297" fmla="*/ 1422 h 10000"/>
                  <a:gd name="connsiteX1298" fmla="*/ 7823 w 10000"/>
                  <a:gd name="connsiteY1298" fmla="*/ 1279 h 10000"/>
                  <a:gd name="connsiteX1299" fmla="*/ 7587 w 10000"/>
                  <a:gd name="connsiteY1299" fmla="*/ 1133 h 10000"/>
                  <a:gd name="connsiteX1300" fmla="*/ 7526 w 10000"/>
                  <a:gd name="connsiteY1300" fmla="*/ 1098 h 10000"/>
                  <a:gd name="connsiteX1301" fmla="*/ 7346 w 10000"/>
                  <a:gd name="connsiteY1301" fmla="*/ 991 h 10000"/>
                  <a:gd name="connsiteX1302" fmla="*/ 7321 w 10000"/>
                  <a:gd name="connsiteY1302" fmla="*/ 959 h 10000"/>
                  <a:gd name="connsiteX1303" fmla="*/ 7307 w 10000"/>
                  <a:gd name="connsiteY1303" fmla="*/ 871 h 10000"/>
                  <a:gd name="connsiteX1304" fmla="*/ 7224 w 10000"/>
                  <a:gd name="connsiteY1304" fmla="*/ 816 h 10000"/>
                  <a:gd name="connsiteX1305" fmla="*/ 7147 w 10000"/>
                  <a:gd name="connsiteY1305" fmla="*/ 787 h 10000"/>
                  <a:gd name="connsiteX1306" fmla="*/ 7080 w 10000"/>
                  <a:gd name="connsiteY1306" fmla="*/ 742 h 10000"/>
                  <a:gd name="connsiteX1307" fmla="*/ 7069 w 10000"/>
                  <a:gd name="connsiteY1307" fmla="*/ 767 h 10000"/>
                  <a:gd name="connsiteX1308" fmla="*/ 7033 w 10000"/>
                  <a:gd name="connsiteY1308" fmla="*/ 787 h 10000"/>
                  <a:gd name="connsiteX1309" fmla="*/ 6820 w 10000"/>
                  <a:gd name="connsiteY1309" fmla="*/ 878 h 10000"/>
                  <a:gd name="connsiteX1310" fmla="*/ 6726 w 10000"/>
                  <a:gd name="connsiteY1310" fmla="*/ 897 h 10000"/>
                  <a:gd name="connsiteX1311" fmla="*/ 6626 w 10000"/>
                  <a:gd name="connsiteY1311" fmla="*/ 955 h 10000"/>
                  <a:gd name="connsiteX1312" fmla="*/ 6582 w 10000"/>
                  <a:gd name="connsiteY1312" fmla="*/ 946 h 10000"/>
                  <a:gd name="connsiteX1313" fmla="*/ 6571 w 10000"/>
                  <a:gd name="connsiteY1313" fmla="*/ 955 h 10000"/>
                  <a:gd name="connsiteX1314" fmla="*/ 6507 w 10000"/>
                  <a:gd name="connsiteY1314" fmla="*/ 975 h 10000"/>
                  <a:gd name="connsiteX1315" fmla="*/ 6485 w 10000"/>
                  <a:gd name="connsiteY1315" fmla="*/ 975 h 10000"/>
                  <a:gd name="connsiteX1316" fmla="*/ 6476 w 10000"/>
                  <a:gd name="connsiteY1316" fmla="*/ 965 h 10000"/>
                  <a:gd name="connsiteX1317" fmla="*/ 6474 w 10000"/>
                  <a:gd name="connsiteY1317" fmla="*/ 936 h 10000"/>
                  <a:gd name="connsiteX1318" fmla="*/ 6452 w 10000"/>
                  <a:gd name="connsiteY1318" fmla="*/ 887 h 10000"/>
                  <a:gd name="connsiteX1319" fmla="*/ 6352 w 10000"/>
                  <a:gd name="connsiteY1319" fmla="*/ 767 h 10000"/>
                  <a:gd name="connsiteX1320" fmla="*/ 6313 w 10000"/>
                  <a:gd name="connsiteY1320" fmla="*/ 732 h 10000"/>
                  <a:gd name="connsiteX1321" fmla="*/ 6296 w 10000"/>
                  <a:gd name="connsiteY1321" fmla="*/ 690 h 10000"/>
                  <a:gd name="connsiteX1322" fmla="*/ 6271 w 10000"/>
                  <a:gd name="connsiteY1322" fmla="*/ 664 h 10000"/>
                  <a:gd name="connsiteX1323" fmla="*/ 6266 w 10000"/>
                  <a:gd name="connsiteY1323" fmla="*/ 654 h 10000"/>
                  <a:gd name="connsiteX1324" fmla="*/ 6111 w 10000"/>
                  <a:gd name="connsiteY1324" fmla="*/ 398 h 10000"/>
                  <a:gd name="connsiteX1325" fmla="*/ 5903 w 10000"/>
                  <a:gd name="connsiteY1325" fmla="*/ 408 h 10000"/>
                  <a:gd name="connsiteX1326" fmla="*/ 5837 w 10000"/>
                  <a:gd name="connsiteY1326" fmla="*/ 427 h 10000"/>
                  <a:gd name="connsiteX1327" fmla="*/ 5756 w 10000"/>
                  <a:gd name="connsiteY1327" fmla="*/ 453 h 10000"/>
                  <a:gd name="connsiteX1328" fmla="*/ 5681 w 10000"/>
                  <a:gd name="connsiteY1328" fmla="*/ 453 h 10000"/>
                  <a:gd name="connsiteX1329" fmla="*/ 5609 w 10000"/>
                  <a:gd name="connsiteY1329" fmla="*/ 447 h 10000"/>
                  <a:gd name="connsiteX1330" fmla="*/ 5554 w 10000"/>
                  <a:gd name="connsiteY1330" fmla="*/ 304 h 10000"/>
                  <a:gd name="connsiteX1331" fmla="*/ 5529 w 10000"/>
                  <a:gd name="connsiteY1331" fmla="*/ 301 h 10000"/>
                  <a:gd name="connsiteX1332" fmla="*/ 5393 w 10000"/>
                  <a:gd name="connsiteY1332" fmla="*/ 256 h 10000"/>
                  <a:gd name="connsiteX1333" fmla="*/ 5366 w 10000"/>
                  <a:gd name="connsiteY1333" fmla="*/ 220 h 10000"/>
                  <a:gd name="connsiteX1334" fmla="*/ 5249 w 10000"/>
                  <a:gd name="connsiteY1334" fmla="*/ 155 h 10000"/>
                  <a:gd name="connsiteX1335" fmla="*/ 5141 w 10000"/>
                  <a:gd name="connsiteY1335" fmla="*/ 52 h 10000"/>
                  <a:gd name="connsiteX1336" fmla="*/ 5116 w 10000"/>
                  <a:gd name="connsiteY1336" fmla="*/ 3 h 10000"/>
                  <a:gd name="connsiteX1337" fmla="*/ 5061 w 10000"/>
                  <a:gd name="connsiteY1337" fmla="*/ 0 h 10000"/>
                  <a:gd name="connsiteX1338" fmla="*/ 5036 w 10000"/>
                  <a:gd name="connsiteY1338" fmla="*/ 32 h 10000"/>
                  <a:gd name="connsiteX1339" fmla="*/ 4942 w 10000"/>
                  <a:gd name="connsiteY1339" fmla="*/ 133 h 10000"/>
                  <a:gd name="connsiteX1340" fmla="*/ 4900 w 10000"/>
                  <a:gd name="connsiteY1340" fmla="*/ 217 h 10000"/>
                  <a:gd name="connsiteX1341" fmla="*/ 4861 w 10000"/>
                  <a:gd name="connsiteY1341" fmla="*/ 198 h 10000"/>
                  <a:gd name="connsiteX1342" fmla="*/ 4795 w 10000"/>
                  <a:gd name="connsiteY1342" fmla="*/ 68 h 10000"/>
                  <a:gd name="connsiteX1343" fmla="*/ 4778 w 10000"/>
                  <a:gd name="connsiteY1343" fmla="*/ 62 h 10000"/>
                  <a:gd name="connsiteX1344" fmla="*/ 4765 w 10000"/>
                  <a:gd name="connsiteY1344" fmla="*/ 62 h 10000"/>
                  <a:gd name="connsiteX1345" fmla="*/ 4748 w 10000"/>
                  <a:gd name="connsiteY1345" fmla="*/ 68 h 10000"/>
                  <a:gd name="connsiteX1346" fmla="*/ 4673 w 10000"/>
                  <a:gd name="connsiteY1346" fmla="*/ 136 h 10000"/>
                  <a:gd name="connsiteX1347" fmla="*/ 4632 w 10000"/>
                  <a:gd name="connsiteY1347" fmla="*/ 201 h 10000"/>
                  <a:gd name="connsiteX1348" fmla="*/ 4623 w 10000"/>
                  <a:gd name="connsiteY1348" fmla="*/ 210 h 10000"/>
                  <a:gd name="connsiteX1349" fmla="*/ 4579 w 10000"/>
                  <a:gd name="connsiteY1349" fmla="*/ 220 h 10000"/>
                  <a:gd name="connsiteX1350" fmla="*/ 4479 w 10000"/>
                  <a:gd name="connsiteY1350" fmla="*/ 198 h 10000"/>
                  <a:gd name="connsiteX1351" fmla="*/ 4402 w 10000"/>
                  <a:gd name="connsiteY1351" fmla="*/ 165 h 10000"/>
                  <a:gd name="connsiteX1352" fmla="*/ 4374 w 10000"/>
                  <a:gd name="connsiteY1352" fmla="*/ 165 h 10000"/>
                  <a:gd name="connsiteX1353" fmla="*/ 4335 w 10000"/>
                  <a:gd name="connsiteY1353" fmla="*/ 172 h 10000"/>
                  <a:gd name="connsiteX1354" fmla="*/ 4302 w 10000"/>
                  <a:gd name="connsiteY1354" fmla="*/ 188 h 10000"/>
                  <a:gd name="connsiteX1355" fmla="*/ 4271 w 10000"/>
                  <a:gd name="connsiteY1355" fmla="*/ 220 h 10000"/>
                  <a:gd name="connsiteX1356" fmla="*/ 4238 w 10000"/>
                  <a:gd name="connsiteY1356" fmla="*/ 240 h 10000"/>
                  <a:gd name="connsiteX1357" fmla="*/ 4324 w 10000"/>
                  <a:gd name="connsiteY1357" fmla="*/ 1289 h 10000"/>
                  <a:gd name="connsiteX1358" fmla="*/ 3521 w 10000"/>
                  <a:gd name="connsiteY1358" fmla="*/ 7730 h 10000"/>
                  <a:gd name="connsiteX1359" fmla="*/ 3152 w 10000"/>
                  <a:gd name="connsiteY1359" fmla="*/ 7013 h 10000"/>
                  <a:gd name="connsiteX1360" fmla="*/ 3560 w 10000"/>
                  <a:gd name="connsiteY1360" fmla="*/ 7749 h 10000"/>
                  <a:gd name="connsiteX1361" fmla="*/ 3562 w 10000"/>
                  <a:gd name="connsiteY1361" fmla="*/ 7759 h 10000"/>
                  <a:gd name="connsiteX1362" fmla="*/ 3573 w 10000"/>
                  <a:gd name="connsiteY1362" fmla="*/ 7766 h 10000"/>
                  <a:gd name="connsiteX1363" fmla="*/ 3584 w 10000"/>
                  <a:gd name="connsiteY1363" fmla="*/ 7759 h 10000"/>
                  <a:gd name="connsiteX1364" fmla="*/ 3598 w 10000"/>
                  <a:gd name="connsiteY1364" fmla="*/ 7743 h 10000"/>
                  <a:gd name="connsiteX1365" fmla="*/ 3609 w 10000"/>
                  <a:gd name="connsiteY1365" fmla="*/ 7756 h 10000"/>
                  <a:gd name="connsiteX1366" fmla="*/ 3623 w 10000"/>
                  <a:gd name="connsiteY1366" fmla="*/ 7733 h 10000"/>
                  <a:gd name="connsiteX1367" fmla="*/ 3632 w 10000"/>
                  <a:gd name="connsiteY1367" fmla="*/ 7730 h 10000"/>
                  <a:gd name="connsiteX1368" fmla="*/ 3634 w 10000"/>
                  <a:gd name="connsiteY1368" fmla="*/ 7730 h 10000"/>
                  <a:gd name="connsiteX1369" fmla="*/ 3643 w 10000"/>
                  <a:gd name="connsiteY1369" fmla="*/ 7730 h 10000"/>
                  <a:gd name="connsiteX1370" fmla="*/ 4033 w 10000"/>
                  <a:gd name="connsiteY1370" fmla="*/ 7077 h 10000"/>
                  <a:gd name="connsiteX1371" fmla="*/ 3670 w 10000"/>
                  <a:gd name="connsiteY1371" fmla="*/ 7730 h 10000"/>
                  <a:gd name="connsiteX1372" fmla="*/ 3687 w 10000"/>
                  <a:gd name="connsiteY1372" fmla="*/ 7730 h 10000"/>
                  <a:gd name="connsiteX1373" fmla="*/ 3690 w 10000"/>
                  <a:gd name="connsiteY1373" fmla="*/ 7730 h 10000"/>
                  <a:gd name="connsiteX1374" fmla="*/ 3704 w 10000"/>
                  <a:gd name="connsiteY1374" fmla="*/ 7740 h 10000"/>
                  <a:gd name="connsiteX1375" fmla="*/ 3712 w 10000"/>
                  <a:gd name="connsiteY1375" fmla="*/ 7743 h 10000"/>
                  <a:gd name="connsiteX1376" fmla="*/ 3723 w 10000"/>
                  <a:gd name="connsiteY1376" fmla="*/ 7749 h 10000"/>
                  <a:gd name="connsiteX1377" fmla="*/ 3729 w 10000"/>
                  <a:gd name="connsiteY1377" fmla="*/ 7749 h 10000"/>
                  <a:gd name="connsiteX1378" fmla="*/ 3729 w 10000"/>
                  <a:gd name="connsiteY1378" fmla="*/ 7743 h 10000"/>
                  <a:gd name="connsiteX1379" fmla="*/ 3745 w 10000"/>
                  <a:gd name="connsiteY1379" fmla="*/ 7740 h 10000"/>
                  <a:gd name="connsiteX1380" fmla="*/ 3753 w 10000"/>
                  <a:gd name="connsiteY1380" fmla="*/ 7730 h 10000"/>
                  <a:gd name="connsiteX1381" fmla="*/ 3762 w 10000"/>
                  <a:gd name="connsiteY1381" fmla="*/ 7720 h 10000"/>
                  <a:gd name="connsiteX1382" fmla="*/ 3776 w 10000"/>
                  <a:gd name="connsiteY1382" fmla="*/ 7710 h 10000"/>
                  <a:gd name="connsiteX1383" fmla="*/ 3784 w 10000"/>
                  <a:gd name="connsiteY1383" fmla="*/ 7701 h 10000"/>
                  <a:gd name="connsiteX1384" fmla="*/ 3792 w 10000"/>
                  <a:gd name="connsiteY1384" fmla="*/ 7694 h 10000"/>
                  <a:gd name="connsiteX1385" fmla="*/ 3801 w 10000"/>
                  <a:gd name="connsiteY1385" fmla="*/ 7685 h 10000"/>
                  <a:gd name="connsiteX1386" fmla="*/ 3803 w 10000"/>
                  <a:gd name="connsiteY1386" fmla="*/ 7685 h 10000"/>
                  <a:gd name="connsiteX1387" fmla="*/ 4524 w 10000"/>
                  <a:gd name="connsiteY1387" fmla="*/ 7229 h 10000"/>
                  <a:gd name="connsiteX1388" fmla="*/ 3778 w 10000"/>
                  <a:gd name="connsiteY1388" fmla="*/ 7756 h 10000"/>
                  <a:gd name="connsiteX1389" fmla="*/ 3762 w 10000"/>
                  <a:gd name="connsiteY1389" fmla="*/ 7775 h 10000"/>
                  <a:gd name="connsiteX1390" fmla="*/ 3748 w 10000"/>
                  <a:gd name="connsiteY1390" fmla="*/ 7775 h 10000"/>
                  <a:gd name="connsiteX1391" fmla="*/ 3737 w 10000"/>
                  <a:gd name="connsiteY1391" fmla="*/ 7778 h 10000"/>
                  <a:gd name="connsiteX1392" fmla="*/ 3723 w 10000"/>
                  <a:gd name="connsiteY1392" fmla="*/ 7778 h 10000"/>
                  <a:gd name="connsiteX1393" fmla="*/ 3712 w 10000"/>
                  <a:gd name="connsiteY1393" fmla="*/ 8005 h 10000"/>
                  <a:gd name="connsiteX1394" fmla="*/ 3706 w 10000"/>
                  <a:gd name="connsiteY1394" fmla="*/ 8021 h 10000"/>
                  <a:gd name="connsiteX1395" fmla="*/ 3712 w 10000"/>
                  <a:gd name="connsiteY1395" fmla="*/ 8044 h 10000"/>
                  <a:gd name="connsiteX1396" fmla="*/ 3712 w 10000"/>
                  <a:gd name="connsiteY1396" fmla="*/ 8051 h 10000"/>
                  <a:gd name="connsiteX1397" fmla="*/ 3729 w 10000"/>
                  <a:gd name="connsiteY1397" fmla="*/ 8060 h 10000"/>
                  <a:gd name="connsiteX1398" fmla="*/ 3767 w 10000"/>
                  <a:gd name="connsiteY1398" fmla="*/ 8106 h 10000"/>
                  <a:gd name="connsiteX1399" fmla="*/ 3770 w 10000"/>
                  <a:gd name="connsiteY1399" fmla="*/ 8119 h 10000"/>
                  <a:gd name="connsiteX1400" fmla="*/ 3740 w 10000"/>
                  <a:gd name="connsiteY1400" fmla="*/ 8154 h 10000"/>
                  <a:gd name="connsiteX1401" fmla="*/ 3731 w 10000"/>
                  <a:gd name="connsiteY1401" fmla="*/ 8138 h 10000"/>
                  <a:gd name="connsiteX1402" fmla="*/ 3729 w 10000"/>
                  <a:gd name="connsiteY1402" fmla="*/ 8125 h 10000"/>
                  <a:gd name="connsiteX1403" fmla="*/ 3712 w 10000"/>
                  <a:gd name="connsiteY1403" fmla="*/ 8115 h 10000"/>
                  <a:gd name="connsiteX1404" fmla="*/ 3704 w 10000"/>
                  <a:gd name="connsiteY1404" fmla="*/ 8109 h 10000"/>
                  <a:gd name="connsiteX1405" fmla="*/ 3687 w 10000"/>
                  <a:gd name="connsiteY1405" fmla="*/ 8099 h 10000"/>
                  <a:gd name="connsiteX1406" fmla="*/ 3673 w 10000"/>
                  <a:gd name="connsiteY1406" fmla="*/ 8093 h 10000"/>
                  <a:gd name="connsiteX1407" fmla="*/ 3665 w 10000"/>
                  <a:gd name="connsiteY1407" fmla="*/ 8083 h 10000"/>
                  <a:gd name="connsiteX1408" fmla="*/ 3648 w 10000"/>
                  <a:gd name="connsiteY1408" fmla="*/ 8073 h 10000"/>
                  <a:gd name="connsiteX1409" fmla="*/ 3643 w 10000"/>
                  <a:gd name="connsiteY1409" fmla="*/ 8063 h 10000"/>
                  <a:gd name="connsiteX1410" fmla="*/ 3632 w 10000"/>
                  <a:gd name="connsiteY1410" fmla="*/ 8054 h 10000"/>
                  <a:gd name="connsiteX1411" fmla="*/ 3623 w 10000"/>
                  <a:gd name="connsiteY1411" fmla="*/ 8060 h 10000"/>
                  <a:gd name="connsiteX1412" fmla="*/ 3615 w 10000"/>
                  <a:gd name="connsiteY1412" fmla="*/ 8070 h 10000"/>
                  <a:gd name="connsiteX1413" fmla="*/ 3607 w 10000"/>
                  <a:gd name="connsiteY1413" fmla="*/ 8083 h 10000"/>
                  <a:gd name="connsiteX1414" fmla="*/ 3607 w 10000"/>
                  <a:gd name="connsiteY1414" fmla="*/ 8099 h 10000"/>
                  <a:gd name="connsiteX1415" fmla="*/ 3607 w 10000"/>
                  <a:gd name="connsiteY1415" fmla="*/ 8125 h 10000"/>
                  <a:gd name="connsiteX1416" fmla="*/ 3601 w 10000"/>
                  <a:gd name="connsiteY1416" fmla="*/ 8148 h 10000"/>
                  <a:gd name="connsiteX1417" fmla="*/ 3584 w 10000"/>
                  <a:gd name="connsiteY1417" fmla="*/ 8154 h 10000"/>
                  <a:gd name="connsiteX1418" fmla="*/ 3573 w 10000"/>
                  <a:gd name="connsiteY1418" fmla="*/ 8154 h 10000"/>
                  <a:gd name="connsiteX1419" fmla="*/ 3560 w 10000"/>
                  <a:gd name="connsiteY1419" fmla="*/ 8138 h 10000"/>
                  <a:gd name="connsiteX1420" fmla="*/ 3551 w 10000"/>
                  <a:gd name="connsiteY1420" fmla="*/ 8119 h 10000"/>
                  <a:gd name="connsiteX1421" fmla="*/ 3504 w 10000"/>
                  <a:gd name="connsiteY1421" fmla="*/ 8073 h 10000"/>
                  <a:gd name="connsiteX1422" fmla="*/ 3493 w 10000"/>
                  <a:gd name="connsiteY1422" fmla="*/ 8051 h 10000"/>
                  <a:gd name="connsiteX1423" fmla="*/ 3488 w 10000"/>
                  <a:gd name="connsiteY1423" fmla="*/ 8034 h 10000"/>
                  <a:gd name="connsiteX1424" fmla="*/ 2647 w 10000"/>
                  <a:gd name="connsiteY1424" fmla="*/ 7513 h 10000"/>
                  <a:gd name="connsiteX1425" fmla="*/ 3457 w 10000"/>
                  <a:gd name="connsiteY1425" fmla="*/ 7872 h 10000"/>
                  <a:gd name="connsiteX1426" fmla="*/ 3449 w 10000"/>
                  <a:gd name="connsiteY1426" fmla="*/ 7847 h 10000"/>
                  <a:gd name="connsiteX1427" fmla="*/ 3446 w 10000"/>
                  <a:gd name="connsiteY1427" fmla="*/ 7827 h 10000"/>
                  <a:gd name="connsiteX1428" fmla="*/ 3457 w 10000"/>
                  <a:gd name="connsiteY1428" fmla="*/ 7808 h 10000"/>
                  <a:gd name="connsiteX1429" fmla="*/ 3465 w 10000"/>
                  <a:gd name="connsiteY1429" fmla="*/ 7798 h 10000"/>
                  <a:gd name="connsiteX1430" fmla="*/ 2936 w 10000"/>
                  <a:gd name="connsiteY1430" fmla="*/ 7090 h 10000"/>
                  <a:gd name="connsiteX1431" fmla="*/ 3518 w 10000"/>
                  <a:gd name="connsiteY1431" fmla="*/ 7843 h 10000"/>
                  <a:gd name="connsiteX0" fmla="*/ 4324 w 10000"/>
                  <a:gd name="connsiteY0" fmla="*/ 1289 h 10000"/>
                  <a:gd name="connsiteX1" fmla="*/ 4296 w 10000"/>
                  <a:gd name="connsiteY1" fmla="*/ 1305 h 10000"/>
                  <a:gd name="connsiteX2" fmla="*/ 4285 w 10000"/>
                  <a:gd name="connsiteY2" fmla="*/ 1279 h 10000"/>
                  <a:gd name="connsiteX3" fmla="*/ 4244 w 10000"/>
                  <a:gd name="connsiteY3" fmla="*/ 1266 h 10000"/>
                  <a:gd name="connsiteX4" fmla="*/ 4208 w 10000"/>
                  <a:gd name="connsiteY4" fmla="*/ 1286 h 10000"/>
                  <a:gd name="connsiteX5" fmla="*/ 4172 w 10000"/>
                  <a:gd name="connsiteY5" fmla="*/ 1299 h 10000"/>
                  <a:gd name="connsiteX6" fmla="*/ 4150 w 10000"/>
                  <a:gd name="connsiteY6" fmla="*/ 1308 h 10000"/>
                  <a:gd name="connsiteX7" fmla="*/ 4139 w 10000"/>
                  <a:gd name="connsiteY7" fmla="*/ 1315 h 10000"/>
                  <a:gd name="connsiteX8" fmla="*/ 4125 w 10000"/>
                  <a:gd name="connsiteY8" fmla="*/ 1315 h 10000"/>
                  <a:gd name="connsiteX9" fmla="*/ 4119 w 10000"/>
                  <a:gd name="connsiteY9" fmla="*/ 1315 h 10000"/>
                  <a:gd name="connsiteX10" fmla="*/ 4111 w 10000"/>
                  <a:gd name="connsiteY10" fmla="*/ 1308 h 10000"/>
                  <a:gd name="connsiteX11" fmla="*/ 4100 w 10000"/>
                  <a:gd name="connsiteY11" fmla="*/ 1315 h 10000"/>
                  <a:gd name="connsiteX12" fmla="*/ 4075 w 10000"/>
                  <a:gd name="connsiteY12" fmla="*/ 1315 h 10000"/>
                  <a:gd name="connsiteX13" fmla="*/ 4058 w 10000"/>
                  <a:gd name="connsiteY13" fmla="*/ 1318 h 10000"/>
                  <a:gd name="connsiteX14" fmla="*/ 4044 w 10000"/>
                  <a:gd name="connsiteY14" fmla="*/ 1315 h 10000"/>
                  <a:gd name="connsiteX15" fmla="*/ 4042 w 10000"/>
                  <a:gd name="connsiteY15" fmla="*/ 1299 h 10000"/>
                  <a:gd name="connsiteX16" fmla="*/ 4014 w 10000"/>
                  <a:gd name="connsiteY16" fmla="*/ 1308 h 10000"/>
                  <a:gd name="connsiteX17" fmla="*/ 4011 w 10000"/>
                  <a:gd name="connsiteY17" fmla="*/ 1315 h 10000"/>
                  <a:gd name="connsiteX18" fmla="*/ 4011 w 10000"/>
                  <a:gd name="connsiteY18" fmla="*/ 1341 h 10000"/>
                  <a:gd name="connsiteX19" fmla="*/ 4019 w 10000"/>
                  <a:gd name="connsiteY19" fmla="*/ 1341 h 10000"/>
                  <a:gd name="connsiteX20" fmla="*/ 3997 w 10000"/>
                  <a:gd name="connsiteY20" fmla="*/ 1363 h 10000"/>
                  <a:gd name="connsiteX21" fmla="*/ 3986 w 10000"/>
                  <a:gd name="connsiteY21" fmla="*/ 1373 h 10000"/>
                  <a:gd name="connsiteX22" fmla="*/ 3981 w 10000"/>
                  <a:gd name="connsiteY22" fmla="*/ 1389 h 10000"/>
                  <a:gd name="connsiteX23" fmla="*/ 3981 w 10000"/>
                  <a:gd name="connsiteY23" fmla="*/ 1409 h 10000"/>
                  <a:gd name="connsiteX24" fmla="*/ 3981 w 10000"/>
                  <a:gd name="connsiteY24" fmla="*/ 1438 h 10000"/>
                  <a:gd name="connsiteX25" fmla="*/ 3961 w 10000"/>
                  <a:gd name="connsiteY25" fmla="*/ 1441 h 10000"/>
                  <a:gd name="connsiteX26" fmla="*/ 3942 w 10000"/>
                  <a:gd name="connsiteY26" fmla="*/ 1441 h 10000"/>
                  <a:gd name="connsiteX27" fmla="*/ 3914 w 10000"/>
                  <a:gd name="connsiteY27" fmla="*/ 1454 h 10000"/>
                  <a:gd name="connsiteX28" fmla="*/ 3892 w 10000"/>
                  <a:gd name="connsiteY28" fmla="*/ 1467 h 10000"/>
                  <a:gd name="connsiteX29" fmla="*/ 3867 w 10000"/>
                  <a:gd name="connsiteY29" fmla="*/ 1483 h 10000"/>
                  <a:gd name="connsiteX30" fmla="*/ 3845 w 10000"/>
                  <a:gd name="connsiteY30" fmla="*/ 1467 h 10000"/>
                  <a:gd name="connsiteX31" fmla="*/ 3850 w 10000"/>
                  <a:gd name="connsiteY31" fmla="*/ 1457 h 10000"/>
                  <a:gd name="connsiteX32" fmla="*/ 3864 w 10000"/>
                  <a:gd name="connsiteY32" fmla="*/ 1441 h 10000"/>
                  <a:gd name="connsiteX33" fmla="*/ 3859 w 10000"/>
                  <a:gd name="connsiteY33" fmla="*/ 1409 h 10000"/>
                  <a:gd name="connsiteX34" fmla="*/ 3842 w 10000"/>
                  <a:gd name="connsiteY34" fmla="*/ 1383 h 10000"/>
                  <a:gd name="connsiteX35" fmla="*/ 3825 w 10000"/>
                  <a:gd name="connsiteY35" fmla="*/ 1360 h 10000"/>
                  <a:gd name="connsiteX36" fmla="*/ 3809 w 10000"/>
                  <a:gd name="connsiteY36" fmla="*/ 1318 h 10000"/>
                  <a:gd name="connsiteX37" fmla="*/ 3787 w 10000"/>
                  <a:gd name="connsiteY37" fmla="*/ 1289 h 10000"/>
                  <a:gd name="connsiteX38" fmla="*/ 3759 w 10000"/>
                  <a:gd name="connsiteY38" fmla="*/ 1266 h 10000"/>
                  <a:gd name="connsiteX39" fmla="*/ 3740 w 10000"/>
                  <a:gd name="connsiteY39" fmla="*/ 1256 h 10000"/>
                  <a:gd name="connsiteX40" fmla="*/ 3715 w 10000"/>
                  <a:gd name="connsiteY40" fmla="*/ 1250 h 10000"/>
                  <a:gd name="connsiteX41" fmla="*/ 3687 w 10000"/>
                  <a:gd name="connsiteY41" fmla="*/ 1256 h 10000"/>
                  <a:gd name="connsiteX42" fmla="*/ 3681 w 10000"/>
                  <a:gd name="connsiteY42" fmla="*/ 1260 h 10000"/>
                  <a:gd name="connsiteX43" fmla="*/ 3670 w 10000"/>
                  <a:gd name="connsiteY43" fmla="*/ 1295 h 10000"/>
                  <a:gd name="connsiteX44" fmla="*/ 3651 w 10000"/>
                  <a:gd name="connsiteY44" fmla="*/ 1305 h 10000"/>
                  <a:gd name="connsiteX45" fmla="*/ 3640 w 10000"/>
                  <a:gd name="connsiteY45" fmla="*/ 1308 h 10000"/>
                  <a:gd name="connsiteX46" fmla="*/ 3626 w 10000"/>
                  <a:gd name="connsiteY46" fmla="*/ 1308 h 10000"/>
                  <a:gd name="connsiteX47" fmla="*/ 3632 w 10000"/>
                  <a:gd name="connsiteY47" fmla="*/ 1276 h 10000"/>
                  <a:gd name="connsiteX48" fmla="*/ 3609 w 10000"/>
                  <a:gd name="connsiteY48" fmla="*/ 1289 h 10000"/>
                  <a:gd name="connsiteX49" fmla="*/ 3593 w 10000"/>
                  <a:gd name="connsiteY49" fmla="*/ 1286 h 10000"/>
                  <a:gd name="connsiteX50" fmla="*/ 3590 w 10000"/>
                  <a:gd name="connsiteY50" fmla="*/ 1256 h 10000"/>
                  <a:gd name="connsiteX51" fmla="*/ 3584 w 10000"/>
                  <a:gd name="connsiteY51" fmla="*/ 1237 h 10000"/>
                  <a:gd name="connsiteX52" fmla="*/ 3573 w 10000"/>
                  <a:gd name="connsiteY52" fmla="*/ 1237 h 10000"/>
                  <a:gd name="connsiteX53" fmla="*/ 3554 w 10000"/>
                  <a:gd name="connsiteY53" fmla="*/ 1227 h 10000"/>
                  <a:gd name="connsiteX54" fmla="*/ 3546 w 10000"/>
                  <a:gd name="connsiteY54" fmla="*/ 1192 h 10000"/>
                  <a:gd name="connsiteX55" fmla="*/ 3529 w 10000"/>
                  <a:gd name="connsiteY55" fmla="*/ 1176 h 10000"/>
                  <a:gd name="connsiteX56" fmla="*/ 3512 w 10000"/>
                  <a:gd name="connsiteY56" fmla="*/ 1182 h 10000"/>
                  <a:gd name="connsiteX57" fmla="*/ 3485 w 10000"/>
                  <a:gd name="connsiteY57" fmla="*/ 1182 h 10000"/>
                  <a:gd name="connsiteX58" fmla="*/ 3463 w 10000"/>
                  <a:gd name="connsiteY58" fmla="*/ 1176 h 10000"/>
                  <a:gd name="connsiteX59" fmla="*/ 3449 w 10000"/>
                  <a:gd name="connsiteY59" fmla="*/ 1182 h 10000"/>
                  <a:gd name="connsiteX60" fmla="*/ 3432 w 10000"/>
                  <a:gd name="connsiteY60" fmla="*/ 1192 h 10000"/>
                  <a:gd name="connsiteX61" fmla="*/ 3454 w 10000"/>
                  <a:gd name="connsiteY61" fmla="*/ 1205 h 10000"/>
                  <a:gd name="connsiteX62" fmla="*/ 3463 w 10000"/>
                  <a:gd name="connsiteY62" fmla="*/ 1205 h 10000"/>
                  <a:gd name="connsiteX63" fmla="*/ 3488 w 10000"/>
                  <a:gd name="connsiteY63" fmla="*/ 1205 h 10000"/>
                  <a:gd name="connsiteX64" fmla="*/ 3488 w 10000"/>
                  <a:gd name="connsiteY64" fmla="*/ 1218 h 10000"/>
                  <a:gd name="connsiteX65" fmla="*/ 3493 w 10000"/>
                  <a:gd name="connsiteY65" fmla="*/ 1247 h 10000"/>
                  <a:gd name="connsiteX66" fmla="*/ 3512 w 10000"/>
                  <a:gd name="connsiteY66" fmla="*/ 1247 h 10000"/>
                  <a:gd name="connsiteX67" fmla="*/ 3518 w 10000"/>
                  <a:gd name="connsiteY67" fmla="*/ 1250 h 10000"/>
                  <a:gd name="connsiteX68" fmla="*/ 3521 w 10000"/>
                  <a:gd name="connsiteY68" fmla="*/ 1276 h 10000"/>
                  <a:gd name="connsiteX69" fmla="*/ 3543 w 10000"/>
                  <a:gd name="connsiteY69" fmla="*/ 1295 h 10000"/>
                  <a:gd name="connsiteX70" fmla="*/ 3546 w 10000"/>
                  <a:gd name="connsiteY70" fmla="*/ 1305 h 10000"/>
                  <a:gd name="connsiteX71" fmla="*/ 3543 w 10000"/>
                  <a:gd name="connsiteY71" fmla="*/ 1315 h 10000"/>
                  <a:gd name="connsiteX72" fmla="*/ 3543 w 10000"/>
                  <a:gd name="connsiteY72" fmla="*/ 1331 h 10000"/>
                  <a:gd name="connsiteX73" fmla="*/ 3554 w 10000"/>
                  <a:gd name="connsiteY73" fmla="*/ 1324 h 10000"/>
                  <a:gd name="connsiteX74" fmla="*/ 3560 w 10000"/>
                  <a:gd name="connsiteY74" fmla="*/ 1331 h 10000"/>
                  <a:gd name="connsiteX75" fmla="*/ 3582 w 10000"/>
                  <a:gd name="connsiteY75" fmla="*/ 1344 h 10000"/>
                  <a:gd name="connsiteX76" fmla="*/ 3598 w 10000"/>
                  <a:gd name="connsiteY76" fmla="*/ 1380 h 10000"/>
                  <a:gd name="connsiteX77" fmla="*/ 3607 w 10000"/>
                  <a:gd name="connsiteY77" fmla="*/ 1389 h 10000"/>
                  <a:gd name="connsiteX78" fmla="*/ 3623 w 10000"/>
                  <a:gd name="connsiteY78" fmla="*/ 1409 h 10000"/>
                  <a:gd name="connsiteX79" fmla="*/ 3634 w 10000"/>
                  <a:gd name="connsiteY79" fmla="*/ 1438 h 10000"/>
                  <a:gd name="connsiteX80" fmla="*/ 3632 w 10000"/>
                  <a:gd name="connsiteY80" fmla="*/ 1454 h 10000"/>
                  <a:gd name="connsiteX81" fmla="*/ 3618 w 10000"/>
                  <a:gd name="connsiteY81" fmla="*/ 1438 h 10000"/>
                  <a:gd name="connsiteX82" fmla="*/ 3598 w 10000"/>
                  <a:gd name="connsiteY82" fmla="*/ 1428 h 10000"/>
                  <a:gd name="connsiteX83" fmla="*/ 3582 w 10000"/>
                  <a:gd name="connsiteY83" fmla="*/ 1402 h 10000"/>
                  <a:gd name="connsiteX84" fmla="*/ 3562 w 10000"/>
                  <a:gd name="connsiteY84" fmla="*/ 1399 h 10000"/>
                  <a:gd name="connsiteX85" fmla="*/ 3546 w 10000"/>
                  <a:gd name="connsiteY85" fmla="*/ 1383 h 10000"/>
                  <a:gd name="connsiteX86" fmla="*/ 3510 w 10000"/>
                  <a:gd name="connsiteY86" fmla="*/ 1360 h 10000"/>
                  <a:gd name="connsiteX87" fmla="*/ 3485 w 10000"/>
                  <a:gd name="connsiteY87" fmla="*/ 1344 h 10000"/>
                  <a:gd name="connsiteX88" fmla="*/ 3454 w 10000"/>
                  <a:gd name="connsiteY88" fmla="*/ 1334 h 10000"/>
                  <a:gd name="connsiteX89" fmla="*/ 3429 w 10000"/>
                  <a:gd name="connsiteY89" fmla="*/ 1315 h 10000"/>
                  <a:gd name="connsiteX90" fmla="*/ 3416 w 10000"/>
                  <a:gd name="connsiteY90" fmla="*/ 1308 h 10000"/>
                  <a:gd name="connsiteX91" fmla="*/ 3399 w 10000"/>
                  <a:gd name="connsiteY91" fmla="*/ 1305 h 10000"/>
                  <a:gd name="connsiteX92" fmla="*/ 3382 w 10000"/>
                  <a:gd name="connsiteY92" fmla="*/ 1286 h 10000"/>
                  <a:gd name="connsiteX93" fmla="*/ 3380 w 10000"/>
                  <a:gd name="connsiteY93" fmla="*/ 1266 h 10000"/>
                  <a:gd name="connsiteX94" fmla="*/ 3388 w 10000"/>
                  <a:gd name="connsiteY94" fmla="*/ 1256 h 10000"/>
                  <a:gd name="connsiteX95" fmla="*/ 3407 w 10000"/>
                  <a:gd name="connsiteY95" fmla="*/ 1256 h 10000"/>
                  <a:gd name="connsiteX96" fmla="*/ 3396 w 10000"/>
                  <a:gd name="connsiteY96" fmla="*/ 1227 h 10000"/>
                  <a:gd name="connsiteX97" fmla="*/ 3382 w 10000"/>
                  <a:gd name="connsiteY97" fmla="*/ 1227 h 10000"/>
                  <a:gd name="connsiteX98" fmla="*/ 3360 w 10000"/>
                  <a:gd name="connsiteY98" fmla="*/ 1221 h 10000"/>
                  <a:gd name="connsiteX99" fmla="*/ 3349 w 10000"/>
                  <a:gd name="connsiteY99" fmla="*/ 1231 h 10000"/>
                  <a:gd name="connsiteX100" fmla="*/ 3352 w 10000"/>
                  <a:gd name="connsiteY100" fmla="*/ 1247 h 10000"/>
                  <a:gd name="connsiteX101" fmla="*/ 3341 w 10000"/>
                  <a:gd name="connsiteY101" fmla="*/ 1237 h 10000"/>
                  <a:gd name="connsiteX102" fmla="*/ 3335 w 10000"/>
                  <a:gd name="connsiteY102" fmla="*/ 1231 h 10000"/>
                  <a:gd name="connsiteX103" fmla="*/ 3307 w 10000"/>
                  <a:gd name="connsiteY103" fmla="*/ 1227 h 10000"/>
                  <a:gd name="connsiteX104" fmla="*/ 3294 w 10000"/>
                  <a:gd name="connsiteY104" fmla="*/ 1221 h 10000"/>
                  <a:gd name="connsiteX105" fmla="*/ 3271 w 10000"/>
                  <a:gd name="connsiteY105" fmla="*/ 1211 h 10000"/>
                  <a:gd name="connsiteX106" fmla="*/ 3252 w 10000"/>
                  <a:gd name="connsiteY106" fmla="*/ 1195 h 10000"/>
                  <a:gd name="connsiteX107" fmla="*/ 3235 w 10000"/>
                  <a:gd name="connsiteY107" fmla="*/ 1195 h 10000"/>
                  <a:gd name="connsiteX108" fmla="*/ 3235 w 10000"/>
                  <a:gd name="connsiteY108" fmla="*/ 1205 h 10000"/>
                  <a:gd name="connsiteX109" fmla="*/ 3219 w 10000"/>
                  <a:gd name="connsiteY109" fmla="*/ 1231 h 10000"/>
                  <a:gd name="connsiteX110" fmla="*/ 3213 w 10000"/>
                  <a:gd name="connsiteY110" fmla="*/ 1231 h 10000"/>
                  <a:gd name="connsiteX111" fmla="*/ 3183 w 10000"/>
                  <a:gd name="connsiteY111" fmla="*/ 1221 h 10000"/>
                  <a:gd name="connsiteX112" fmla="*/ 3175 w 10000"/>
                  <a:gd name="connsiteY112" fmla="*/ 1227 h 10000"/>
                  <a:gd name="connsiteX113" fmla="*/ 3163 w 10000"/>
                  <a:gd name="connsiteY113" fmla="*/ 1237 h 10000"/>
                  <a:gd name="connsiteX114" fmla="*/ 3158 w 10000"/>
                  <a:gd name="connsiteY114" fmla="*/ 1260 h 10000"/>
                  <a:gd name="connsiteX115" fmla="*/ 3158 w 10000"/>
                  <a:gd name="connsiteY115" fmla="*/ 1276 h 10000"/>
                  <a:gd name="connsiteX116" fmla="*/ 3163 w 10000"/>
                  <a:gd name="connsiteY116" fmla="*/ 1295 h 10000"/>
                  <a:gd name="connsiteX117" fmla="*/ 3166 w 10000"/>
                  <a:gd name="connsiteY117" fmla="*/ 1308 h 10000"/>
                  <a:gd name="connsiteX118" fmla="*/ 3158 w 10000"/>
                  <a:gd name="connsiteY118" fmla="*/ 1315 h 10000"/>
                  <a:gd name="connsiteX119" fmla="*/ 3133 w 10000"/>
                  <a:gd name="connsiteY119" fmla="*/ 1299 h 10000"/>
                  <a:gd name="connsiteX120" fmla="*/ 3114 w 10000"/>
                  <a:gd name="connsiteY120" fmla="*/ 1276 h 10000"/>
                  <a:gd name="connsiteX121" fmla="*/ 3078 w 10000"/>
                  <a:gd name="connsiteY121" fmla="*/ 1240 h 10000"/>
                  <a:gd name="connsiteX122" fmla="*/ 3044 w 10000"/>
                  <a:gd name="connsiteY122" fmla="*/ 1227 h 10000"/>
                  <a:gd name="connsiteX123" fmla="*/ 3033 w 10000"/>
                  <a:gd name="connsiteY123" fmla="*/ 1231 h 10000"/>
                  <a:gd name="connsiteX124" fmla="*/ 3036 w 10000"/>
                  <a:gd name="connsiteY124" fmla="*/ 1256 h 10000"/>
                  <a:gd name="connsiteX125" fmla="*/ 3044 w 10000"/>
                  <a:gd name="connsiteY125" fmla="*/ 1266 h 10000"/>
                  <a:gd name="connsiteX126" fmla="*/ 3044 w 10000"/>
                  <a:gd name="connsiteY126" fmla="*/ 1276 h 10000"/>
                  <a:gd name="connsiteX127" fmla="*/ 3036 w 10000"/>
                  <a:gd name="connsiteY127" fmla="*/ 1276 h 10000"/>
                  <a:gd name="connsiteX128" fmla="*/ 3028 w 10000"/>
                  <a:gd name="connsiteY128" fmla="*/ 1266 h 10000"/>
                  <a:gd name="connsiteX129" fmla="*/ 3025 w 10000"/>
                  <a:gd name="connsiteY129" fmla="*/ 1256 h 10000"/>
                  <a:gd name="connsiteX130" fmla="*/ 3008 w 10000"/>
                  <a:gd name="connsiteY130" fmla="*/ 1205 h 10000"/>
                  <a:gd name="connsiteX131" fmla="*/ 3000 w 10000"/>
                  <a:gd name="connsiteY131" fmla="*/ 1192 h 10000"/>
                  <a:gd name="connsiteX132" fmla="*/ 2994 w 10000"/>
                  <a:gd name="connsiteY132" fmla="*/ 1176 h 10000"/>
                  <a:gd name="connsiteX133" fmla="*/ 2986 w 10000"/>
                  <a:gd name="connsiteY133" fmla="*/ 1182 h 10000"/>
                  <a:gd name="connsiteX134" fmla="*/ 2981 w 10000"/>
                  <a:gd name="connsiteY134" fmla="*/ 1192 h 10000"/>
                  <a:gd name="connsiteX135" fmla="*/ 2970 w 10000"/>
                  <a:gd name="connsiteY135" fmla="*/ 1201 h 10000"/>
                  <a:gd name="connsiteX136" fmla="*/ 2956 w 10000"/>
                  <a:gd name="connsiteY136" fmla="*/ 1218 h 10000"/>
                  <a:gd name="connsiteX137" fmla="*/ 2939 w 10000"/>
                  <a:gd name="connsiteY137" fmla="*/ 1240 h 10000"/>
                  <a:gd name="connsiteX138" fmla="*/ 2928 w 10000"/>
                  <a:gd name="connsiteY138" fmla="*/ 1247 h 10000"/>
                  <a:gd name="connsiteX139" fmla="*/ 2922 w 10000"/>
                  <a:gd name="connsiteY139" fmla="*/ 1250 h 10000"/>
                  <a:gd name="connsiteX140" fmla="*/ 2911 w 10000"/>
                  <a:gd name="connsiteY140" fmla="*/ 1250 h 10000"/>
                  <a:gd name="connsiteX141" fmla="*/ 2884 w 10000"/>
                  <a:gd name="connsiteY141" fmla="*/ 1247 h 10000"/>
                  <a:gd name="connsiteX142" fmla="*/ 2864 w 10000"/>
                  <a:gd name="connsiteY142" fmla="*/ 1237 h 10000"/>
                  <a:gd name="connsiteX143" fmla="*/ 2848 w 10000"/>
                  <a:gd name="connsiteY143" fmla="*/ 1231 h 10000"/>
                  <a:gd name="connsiteX144" fmla="*/ 2834 w 10000"/>
                  <a:gd name="connsiteY144" fmla="*/ 1227 h 10000"/>
                  <a:gd name="connsiteX145" fmla="*/ 2831 w 10000"/>
                  <a:gd name="connsiteY145" fmla="*/ 1227 h 10000"/>
                  <a:gd name="connsiteX146" fmla="*/ 2831 w 10000"/>
                  <a:gd name="connsiteY146" fmla="*/ 1221 h 10000"/>
                  <a:gd name="connsiteX147" fmla="*/ 2825 w 10000"/>
                  <a:gd name="connsiteY147" fmla="*/ 1205 h 10000"/>
                  <a:gd name="connsiteX148" fmla="*/ 2823 w 10000"/>
                  <a:gd name="connsiteY148" fmla="*/ 1192 h 10000"/>
                  <a:gd name="connsiteX149" fmla="*/ 2817 w 10000"/>
                  <a:gd name="connsiteY149" fmla="*/ 1182 h 10000"/>
                  <a:gd name="connsiteX150" fmla="*/ 2814 w 10000"/>
                  <a:gd name="connsiteY150" fmla="*/ 1176 h 10000"/>
                  <a:gd name="connsiteX151" fmla="*/ 2792 w 10000"/>
                  <a:gd name="connsiteY151" fmla="*/ 1172 h 10000"/>
                  <a:gd name="connsiteX152" fmla="*/ 2759 w 10000"/>
                  <a:gd name="connsiteY152" fmla="*/ 1156 h 10000"/>
                  <a:gd name="connsiteX153" fmla="*/ 2734 w 10000"/>
                  <a:gd name="connsiteY153" fmla="*/ 1143 h 10000"/>
                  <a:gd name="connsiteX154" fmla="*/ 2695 w 10000"/>
                  <a:gd name="connsiteY154" fmla="*/ 1124 h 10000"/>
                  <a:gd name="connsiteX155" fmla="*/ 2670 w 10000"/>
                  <a:gd name="connsiteY155" fmla="*/ 1108 h 10000"/>
                  <a:gd name="connsiteX156" fmla="*/ 2645 w 10000"/>
                  <a:gd name="connsiteY156" fmla="*/ 1091 h 10000"/>
                  <a:gd name="connsiteX157" fmla="*/ 2618 w 10000"/>
                  <a:gd name="connsiteY157" fmla="*/ 1088 h 10000"/>
                  <a:gd name="connsiteX158" fmla="*/ 2576 w 10000"/>
                  <a:gd name="connsiteY158" fmla="*/ 1088 h 10000"/>
                  <a:gd name="connsiteX159" fmla="*/ 2551 w 10000"/>
                  <a:gd name="connsiteY159" fmla="*/ 1091 h 10000"/>
                  <a:gd name="connsiteX160" fmla="*/ 2521 w 10000"/>
                  <a:gd name="connsiteY160" fmla="*/ 1098 h 10000"/>
                  <a:gd name="connsiteX161" fmla="*/ 2493 w 10000"/>
                  <a:gd name="connsiteY161" fmla="*/ 1104 h 10000"/>
                  <a:gd name="connsiteX162" fmla="*/ 2468 w 10000"/>
                  <a:gd name="connsiteY162" fmla="*/ 1108 h 10000"/>
                  <a:gd name="connsiteX163" fmla="*/ 2404 w 10000"/>
                  <a:gd name="connsiteY163" fmla="*/ 1124 h 10000"/>
                  <a:gd name="connsiteX164" fmla="*/ 2366 w 10000"/>
                  <a:gd name="connsiteY164" fmla="*/ 1133 h 10000"/>
                  <a:gd name="connsiteX165" fmla="*/ 2346 w 10000"/>
                  <a:gd name="connsiteY165" fmla="*/ 1137 h 10000"/>
                  <a:gd name="connsiteX166" fmla="*/ 2294 w 10000"/>
                  <a:gd name="connsiteY166" fmla="*/ 1146 h 10000"/>
                  <a:gd name="connsiteX167" fmla="*/ 2249 w 10000"/>
                  <a:gd name="connsiteY167" fmla="*/ 1156 h 10000"/>
                  <a:gd name="connsiteX168" fmla="*/ 2230 w 10000"/>
                  <a:gd name="connsiteY168" fmla="*/ 1156 h 10000"/>
                  <a:gd name="connsiteX169" fmla="*/ 2222 w 10000"/>
                  <a:gd name="connsiteY169" fmla="*/ 1163 h 10000"/>
                  <a:gd name="connsiteX170" fmla="*/ 2194 w 10000"/>
                  <a:gd name="connsiteY170" fmla="*/ 1163 h 10000"/>
                  <a:gd name="connsiteX171" fmla="*/ 2172 w 10000"/>
                  <a:gd name="connsiteY171" fmla="*/ 1163 h 10000"/>
                  <a:gd name="connsiteX172" fmla="*/ 2147 w 10000"/>
                  <a:gd name="connsiteY172" fmla="*/ 1166 h 10000"/>
                  <a:gd name="connsiteX173" fmla="*/ 2108 w 10000"/>
                  <a:gd name="connsiteY173" fmla="*/ 1166 h 10000"/>
                  <a:gd name="connsiteX174" fmla="*/ 2083 w 10000"/>
                  <a:gd name="connsiteY174" fmla="*/ 1156 h 10000"/>
                  <a:gd name="connsiteX175" fmla="*/ 2042 w 10000"/>
                  <a:gd name="connsiteY175" fmla="*/ 1143 h 10000"/>
                  <a:gd name="connsiteX176" fmla="*/ 2011 w 10000"/>
                  <a:gd name="connsiteY176" fmla="*/ 1143 h 10000"/>
                  <a:gd name="connsiteX177" fmla="*/ 1994 w 10000"/>
                  <a:gd name="connsiteY177" fmla="*/ 1146 h 10000"/>
                  <a:gd name="connsiteX178" fmla="*/ 1967 w 10000"/>
                  <a:gd name="connsiteY178" fmla="*/ 1156 h 10000"/>
                  <a:gd name="connsiteX179" fmla="*/ 1903 w 10000"/>
                  <a:gd name="connsiteY179" fmla="*/ 1176 h 10000"/>
                  <a:gd name="connsiteX180" fmla="*/ 1873 w 10000"/>
                  <a:gd name="connsiteY180" fmla="*/ 1182 h 10000"/>
                  <a:gd name="connsiteX181" fmla="*/ 1850 w 10000"/>
                  <a:gd name="connsiteY181" fmla="*/ 1185 h 10000"/>
                  <a:gd name="connsiteX182" fmla="*/ 1842 w 10000"/>
                  <a:gd name="connsiteY182" fmla="*/ 1192 h 10000"/>
                  <a:gd name="connsiteX183" fmla="*/ 1823 w 10000"/>
                  <a:gd name="connsiteY183" fmla="*/ 1195 h 10000"/>
                  <a:gd name="connsiteX184" fmla="*/ 1814 w 10000"/>
                  <a:gd name="connsiteY184" fmla="*/ 1201 h 10000"/>
                  <a:gd name="connsiteX185" fmla="*/ 1792 w 10000"/>
                  <a:gd name="connsiteY185" fmla="*/ 1218 h 10000"/>
                  <a:gd name="connsiteX186" fmla="*/ 1767 w 10000"/>
                  <a:gd name="connsiteY186" fmla="*/ 1231 h 10000"/>
                  <a:gd name="connsiteX187" fmla="*/ 1717 w 10000"/>
                  <a:gd name="connsiteY187" fmla="*/ 1266 h 10000"/>
                  <a:gd name="connsiteX188" fmla="*/ 1695 w 10000"/>
                  <a:gd name="connsiteY188" fmla="*/ 1279 h 10000"/>
                  <a:gd name="connsiteX189" fmla="*/ 1654 w 10000"/>
                  <a:gd name="connsiteY189" fmla="*/ 1308 h 10000"/>
                  <a:gd name="connsiteX190" fmla="*/ 1620 w 10000"/>
                  <a:gd name="connsiteY190" fmla="*/ 1334 h 10000"/>
                  <a:gd name="connsiteX191" fmla="*/ 1590 w 10000"/>
                  <a:gd name="connsiteY191" fmla="*/ 1360 h 10000"/>
                  <a:gd name="connsiteX192" fmla="*/ 1565 w 10000"/>
                  <a:gd name="connsiteY192" fmla="*/ 1380 h 10000"/>
                  <a:gd name="connsiteX193" fmla="*/ 1532 w 10000"/>
                  <a:gd name="connsiteY193" fmla="*/ 1402 h 10000"/>
                  <a:gd name="connsiteX194" fmla="*/ 1501 w 10000"/>
                  <a:gd name="connsiteY194" fmla="*/ 1418 h 10000"/>
                  <a:gd name="connsiteX195" fmla="*/ 1460 w 10000"/>
                  <a:gd name="connsiteY195" fmla="*/ 1438 h 10000"/>
                  <a:gd name="connsiteX196" fmla="*/ 1435 w 10000"/>
                  <a:gd name="connsiteY196" fmla="*/ 1454 h 10000"/>
                  <a:gd name="connsiteX197" fmla="*/ 1421 w 10000"/>
                  <a:gd name="connsiteY197" fmla="*/ 1464 h 10000"/>
                  <a:gd name="connsiteX198" fmla="*/ 1380 w 10000"/>
                  <a:gd name="connsiteY198" fmla="*/ 1473 h 10000"/>
                  <a:gd name="connsiteX199" fmla="*/ 1324 w 10000"/>
                  <a:gd name="connsiteY199" fmla="*/ 1477 h 10000"/>
                  <a:gd name="connsiteX200" fmla="*/ 1274 w 10000"/>
                  <a:gd name="connsiteY200" fmla="*/ 1483 h 10000"/>
                  <a:gd name="connsiteX201" fmla="*/ 1244 w 10000"/>
                  <a:gd name="connsiteY201" fmla="*/ 1486 h 10000"/>
                  <a:gd name="connsiteX202" fmla="*/ 1233 w 10000"/>
                  <a:gd name="connsiteY202" fmla="*/ 1486 h 10000"/>
                  <a:gd name="connsiteX203" fmla="*/ 1197 w 10000"/>
                  <a:gd name="connsiteY203" fmla="*/ 1493 h 10000"/>
                  <a:gd name="connsiteX204" fmla="*/ 1180 w 10000"/>
                  <a:gd name="connsiteY204" fmla="*/ 1496 h 10000"/>
                  <a:gd name="connsiteX205" fmla="*/ 1169 w 10000"/>
                  <a:gd name="connsiteY205" fmla="*/ 1496 h 10000"/>
                  <a:gd name="connsiteX206" fmla="*/ 1161 w 10000"/>
                  <a:gd name="connsiteY206" fmla="*/ 1503 h 10000"/>
                  <a:gd name="connsiteX207" fmla="*/ 1155 w 10000"/>
                  <a:gd name="connsiteY207" fmla="*/ 1503 h 10000"/>
                  <a:gd name="connsiteX208" fmla="*/ 501 w 10000"/>
                  <a:gd name="connsiteY208" fmla="*/ 2277 h 10000"/>
                  <a:gd name="connsiteX209" fmla="*/ 396 w 10000"/>
                  <a:gd name="connsiteY209" fmla="*/ 2532 h 10000"/>
                  <a:gd name="connsiteX210" fmla="*/ 324 w 10000"/>
                  <a:gd name="connsiteY210" fmla="*/ 2759 h 10000"/>
                  <a:gd name="connsiteX211" fmla="*/ 274 w 10000"/>
                  <a:gd name="connsiteY211" fmla="*/ 2866 h 10000"/>
                  <a:gd name="connsiteX212" fmla="*/ 202 w 10000"/>
                  <a:gd name="connsiteY212" fmla="*/ 3008 h 10000"/>
                  <a:gd name="connsiteX213" fmla="*/ 211 w 10000"/>
                  <a:gd name="connsiteY213" fmla="*/ 3177 h 10000"/>
                  <a:gd name="connsiteX214" fmla="*/ 235 w 10000"/>
                  <a:gd name="connsiteY214" fmla="*/ 3368 h 10000"/>
                  <a:gd name="connsiteX215" fmla="*/ 266 w 10000"/>
                  <a:gd name="connsiteY215" fmla="*/ 3595 h 10000"/>
                  <a:gd name="connsiteX216" fmla="*/ 299 w 10000"/>
                  <a:gd name="connsiteY216" fmla="*/ 3831 h 10000"/>
                  <a:gd name="connsiteX217" fmla="*/ 305 w 10000"/>
                  <a:gd name="connsiteY217" fmla="*/ 3863 h 10000"/>
                  <a:gd name="connsiteX218" fmla="*/ 341 w 10000"/>
                  <a:gd name="connsiteY218" fmla="*/ 3941 h 10000"/>
                  <a:gd name="connsiteX219" fmla="*/ 186 w 10000"/>
                  <a:gd name="connsiteY219" fmla="*/ 3935 h 10000"/>
                  <a:gd name="connsiteX220" fmla="*/ 30 w 10000"/>
                  <a:gd name="connsiteY220" fmla="*/ 3925 h 10000"/>
                  <a:gd name="connsiteX221" fmla="*/ 0 w 10000"/>
                  <a:gd name="connsiteY221" fmla="*/ 4054 h 10000"/>
                  <a:gd name="connsiteX222" fmla="*/ 14 w 10000"/>
                  <a:gd name="connsiteY222" fmla="*/ 4152 h 10000"/>
                  <a:gd name="connsiteX223" fmla="*/ 22 w 10000"/>
                  <a:gd name="connsiteY223" fmla="*/ 4242 h 10000"/>
                  <a:gd name="connsiteX224" fmla="*/ 30 w 10000"/>
                  <a:gd name="connsiteY224" fmla="*/ 4291 h 10000"/>
                  <a:gd name="connsiteX225" fmla="*/ 102 w 10000"/>
                  <a:gd name="connsiteY225" fmla="*/ 4271 h 10000"/>
                  <a:gd name="connsiteX226" fmla="*/ 155 w 10000"/>
                  <a:gd name="connsiteY226" fmla="*/ 4262 h 10000"/>
                  <a:gd name="connsiteX227" fmla="*/ 410 w 10000"/>
                  <a:gd name="connsiteY227" fmla="*/ 4255 h 10000"/>
                  <a:gd name="connsiteX228" fmla="*/ 418 w 10000"/>
                  <a:gd name="connsiteY228" fmla="*/ 4385 h 10000"/>
                  <a:gd name="connsiteX229" fmla="*/ 429 w 10000"/>
                  <a:gd name="connsiteY229" fmla="*/ 4543 h 10000"/>
                  <a:gd name="connsiteX230" fmla="*/ 443 w 10000"/>
                  <a:gd name="connsiteY230" fmla="*/ 4585 h 10000"/>
                  <a:gd name="connsiteX231" fmla="*/ 465 w 10000"/>
                  <a:gd name="connsiteY231" fmla="*/ 4611 h 10000"/>
                  <a:gd name="connsiteX232" fmla="*/ 468 w 10000"/>
                  <a:gd name="connsiteY232" fmla="*/ 4621 h 10000"/>
                  <a:gd name="connsiteX233" fmla="*/ 474 w 10000"/>
                  <a:gd name="connsiteY233" fmla="*/ 4679 h 10000"/>
                  <a:gd name="connsiteX234" fmla="*/ 554 w 10000"/>
                  <a:gd name="connsiteY234" fmla="*/ 4738 h 10000"/>
                  <a:gd name="connsiteX235" fmla="*/ 637 w 10000"/>
                  <a:gd name="connsiteY235" fmla="*/ 4809 h 10000"/>
                  <a:gd name="connsiteX236" fmla="*/ 704 w 10000"/>
                  <a:gd name="connsiteY236" fmla="*/ 4851 h 10000"/>
                  <a:gd name="connsiteX237" fmla="*/ 740 w 10000"/>
                  <a:gd name="connsiteY237" fmla="*/ 4893 h 10000"/>
                  <a:gd name="connsiteX238" fmla="*/ 756 w 10000"/>
                  <a:gd name="connsiteY238" fmla="*/ 4896 h 10000"/>
                  <a:gd name="connsiteX239" fmla="*/ 767 w 10000"/>
                  <a:gd name="connsiteY239" fmla="*/ 4880 h 10000"/>
                  <a:gd name="connsiteX240" fmla="*/ 806 w 10000"/>
                  <a:gd name="connsiteY240" fmla="*/ 4945 h 10000"/>
                  <a:gd name="connsiteX241" fmla="*/ 886 w 10000"/>
                  <a:gd name="connsiteY241" fmla="*/ 5078 h 10000"/>
                  <a:gd name="connsiteX242" fmla="*/ 911 w 10000"/>
                  <a:gd name="connsiteY242" fmla="*/ 5130 h 10000"/>
                  <a:gd name="connsiteX243" fmla="*/ 920 w 10000"/>
                  <a:gd name="connsiteY243" fmla="*/ 5191 h 10000"/>
                  <a:gd name="connsiteX244" fmla="*/ 920 w 10000"/>
                  <a:gd name="connsiteY244" fmla="*/ 5220 h 10000"/>
                  <a:gd name="connsiteX245" fmla="*/ 911 w 10000"/>
                  <a:gd name="connsiteY245" fmla="*/ 5314 h 10000"/>
                  <a:gd name="connsiteX246" fmla="*/ 898 w 10000"/>
                  <a:gd name="connsiteY246" fmla="*/ 5369 h 10000"/>
                  <a:gd name="connsiteX247" fmla="*/ 895 w 10000"/>
                  <a:gd name="connsiteY247" fmla="*/ 5385 h 10000"/>
                  <a:gd name="connsiteX248" fmla="*/ 895 w 10000"/>
                  <a:gd name="connsiteY248" fmla="*/ 5405 h 10000"/>
                  <a:gd name="connsiteX249" fmla="*/ 898 w 10000"/>
                  <a:gd name="connsiteY249" fmla="*/ 5434 h 10000"/>
                  <a:gd name="connsiteX250" fmla="*/ 911 w 10000"/>
                  <a:gd name="connsiteY250" fmla="*/ 5463 h 10000"/>
                  <a:gd name="connsiteX251" fmla="*/ 920 w 10000"/>
                  <a:gd name="connsiteY251" fmla="*/ 5492 h 10000"/>
                  <a:gd name="connsiteX252" fmla="*/ 934 w 10000"/>
                  <a:gd name="connsiteY252" fmla="*/ 5518 h 10000"/>
                  <a:gd name="connsiteX253" fmla="*/ 1169 w 10000"/>
                  <a:gd name="connsiteY253" fmla="*/ 5738 h 10000"/>
                  <a:gd name="connsiteX254" fmla="*/ 1188 w 10000"/>
                  <a:gd name="connsiteY254" fmla="*/ 5755 h 10000"/>
                  <a:gd name="connsiteX255" fmla="*/ 1216 w 10000"/>
                  <a:gd name="connsiteY255" fmla="*/ 5758 h 10000"/>
                  <a:gd name="connsiteX256" fmla="*/ 1313 w 10000"/>
                  <a:gd name="connsiteY256" fmla="*/ 5774 h 10000"/>
                  <a:gd name="connsiteX257" fmla="*/ 1349 w 10000"/>
                  <a:gd name="connsiteY257" fmla="*/ 5787 h 10000"/>
                  <a:gd name="connsiteX258" fmla="*/ 1393 w 10000"/>
                  <a:gd name="connsiteY258" fmla="*/ 5793 h 10000"/>
                  <a:gd name="connsiteX259" fmla="*/ 1393 w 10000"/>
                  <a:gd name="connsiteY259" fmla="*/ 5797 h 10000"/>
                  <a:gd name="connsiteX260" fmla="*/ 1421 w 10000"/>
                  <a:gd name="connsiteY260" fmla="*/ 5810 h 10000"/>
                  <a:gd name="connsiteX261" fmla="*/ 1446 w 10000"/>
                  <a:gd name="connsiteY261" fmla="*/ 5829 h 10000"/>
                  <a:gd name="connsiteX262" fmla="*/ 1460 w 10000"/>
                  <a:gd name="connsiteY262" fmla="*/ 5842 h 10000"/>
                  <a:gd name="connsiteX263" fmla="*/ 1476 w 10000"/>
                  <a:gd name="connsiteY263" fmla="*/ 5848 h 10000"/>
                  <a:gd name="connsiteX264" fmla="*/ 1501 w 10000"/>
                  <a:gd name="connsiteY264" fmla="*/ 5852 h 10000"/>
                  <a:gd name="connsiteX265" fmla="*/ 1532 w 10000"/>
                  <a:gd name="connsiteY265" fmla="*/ 5887 h 10000"/>
                  <a:gd name="connsiteX266" fmla="*/ 1565 w 10000"/>
                  <a:gd name="connsiteY266" fmla="*/ 5942 h 10000"/>
                  <a:gd name="connsiteX267" fmla="*/ 1587 w 10000"/>
                  <a:gd name="connsiteY267" fmla="*/ 5972 h 10000"/>
                  <a:gd name="connsiteX268" fmla="*/ 1612 w 10000"/>
                  <a:gd name="connsiteY268" fmla="*/ 5955 h 10000"/>
                  <a:gd name="connsiteX269" fmla="*/ 1679 w 10000"/>
                  <a:gd name="connsiteY269" fmla="*/ 6049 h 10000"/>
                  <a:gd name="connsiteX270" fmla="*/ 1720 w 10000"/>
                  <a:gd name="connsiteY270" fmla="*/ 6108 h 10000"/>
                  <a:gd name="connsiteX271" fmla="*/ 1751 w 10000"/>
                  <a:gd name="connsiteY271" fmla="*/ 6133 h 10000"/>
                  <a:gd name="connsiteX272" fmla="*/ 1792 w 10000"/>
                  <a:gd name="connsiteY272" fmla="*/ 6169 h 10000"/>
                  <a:gd name="connsiteX273" fmla="*/ 1801 w 10000"/>
                  <a:gd name="connsiteY273" fmla="*/ 6172 h 10000"/>
                  <a:gd name="connsiteX274" fmla="*/ 1814 w 10000"/>
                  <a:gd name="connsiteY274" fmla="*/ 6286 h 10000"/>
                  <a:gd name="connsiteX275" fmla="*/ 1817 w 10000"/>
                  <a:gd name="connsiteY275" fmla="*/ 6331 h 10000"/>
                  <a:gd name="connsiteX276" fmla="*/ 1809 w 10000"/>
                  <a:gd name="connsiteY276" fmla="*/ 6444 h 10000"/>
                  <a:gd name="connsiteX277" fmla="*/ 1801 w 10000"/>
                  <a:gd name="connsiteY277" fmla="*/ 6499 h 10000"/>
                  <a:gd name="connsiteX278" fmla="*/ 1781 w 10000"/>
                  <a:gd name="connsiteY278" fmla="*/ 6522 h 10000"/>
                  <a:gd name="connsiteX279" fmla="*/ 1773 w 10000"/>
                  <a:gd name="connsiteY279" fmla="*/ 6541 h 10000"/>
                  <a:gd name="connsiteX280" fmla="*/ 1762 w 10000"/>
                  <a:gd name="connsiteY280" fmla="*/ 6571 h 10000"/>
                  <a:gd name="connsiteX281" fmla="*/ 1767 w 10000"/>
                  <a:gd name="connsiteY281" fmla="*/ 6622 h 10000"/>
                  <a:gd name="connsiteX282" fmla="*/ 1767 w 10000"/>
                  <a:gd name="connsiteY282" fmla="*/ 6665 h 10000"/>
                  <a:gd name="connsiteX283" fmla="*/ 1767 w 10000"/>
                  <a:gd name="connsiteY283" fmla="*/ 6694 h 10000"/>
                  <a:gd name="connsiteX284" fmla="*/ 1776 w 10000"/>
                  <a:gd name="connsiteY284" fmla="*/ 6726 h 10000"/>
                  <a:gd name="connsiteX285" fmla="*/ 1776 w 10000"/>
                  <a:gd name="connsiteY285" fmla="*/ 6745 h 10000"/>
                  <a:gd name="connsiteX286" fmla="*/ 1767 w 10000"/>
                  <a:gd name="connsiteY286" fmla="*/ 6765 h 10000"/>
                  <a:gd name="connsiteX287" fmla="*/ 1762 w 10000"/>
                  <a:gd name="connsiteY287" fmla="*/ 6804 h 10000"/>
                  <a:gd name="connsiteX288" fmla="*/ 1753 w 10000"/>
                  <a:gd name="connsiteY288" fmla="*/ 6839 h 10000"/>
                  <a:gd name="connsiteX289" fmla="*/ 1742 w 10000"/>
                  <a:gd name="connsiteY289" fmla="*/ 6849 h 10000"/>
                  <a:gd name="connsiteX290" fmla="*/ 1726 w 10000"/>
                  <a:gd name="connsiteY290" fmla="*/ 6849 h 10000"/>
                  <a:gd name="connsiteX291" fmla="*/ 1712 w 10000"/>
                  <a:gd name="connsiteY291" fmla="*/ 6852 h 10000"/>
                  <a:gd name="connsiteX292" fmla="*/ 1640 w 10000"/>
                  <a:gd name="connsiteY292" fmla="*/ 6953 h 10000"/>
                  <a:gd name="connsiteX293" fmla="*/ 1493 w 10000"/>
                  <a:gd name="connsiteY293" fmla="*/ 7105 h 10000"/>
                  <a:gd name="connsiteX294" fmla="*/ 1490 w 10000"/>
                  <a:gd name="connsiteY294" fmla="*/ 7124 h 10000"/>
                  <a:gd name="connsiteX295" fmla="*/ 1468 w 10000"/>
                  <a:gd name="connsiteY295" fmla="*/ 7137 h 10000"/>
                  <a:gd name="connsiteX296" fmla="*/ 1454 w 10000"/>
                  <a:gd name="connsiteY296" fmla="*/ 7144 h 10000"/>
                  <a:gd name="connsiteX297" fmla="*/ 1452 w 10000"/>
                  <a:gd name="connsiteY297" fmla="*/ 7157 h 10000"/>
                  <a:gd name="connsiteX298" fmla="*/ 1446 w 10000"/>
                  <a:gd name="connsiteY298" fmla="*/ 7199 h 10000"/>
                  <a:gd name="connsiteX299" fmla="*/ 1476 w 10000"/>
                  <a:gd name="connsiteY299" fmla="*/ 7247 h 10000"/>
                  <a:gd name="connsiteX300" fmla="*/ 1501 w 10000"/>
                  <a:gd name="connsiteY300" fmla="*/ 7270 h 10000"/>
                  <a:gd name="connsiteX301" fmla="*/ 1518 w 10000"/>
                  <a:gd name="connsiteY301" fmla="*/ 7286 h 10000"/>
                  <a:gd name="connsiteX302" fmla="*/ 1524 w 10000"/>
                  <a:gd name="connsiteY302" fmla="*/ 7306 h 10000"/>
                  <a:gd name="connsiteX303" fmla="*/ 1540 w 10000"/>
                  <a:gd name="connsiteY303" fmla="*/ 7322 h 10000"/>
                  <a:gd name="connsiteX304" fmla="*/ 1565 w 10000"/>
                  <a:gd name="connsiteY304" fmla="*/ 7325 h 10000"/>
                  <a:gd name="connsiteX305" fmla="*/ 1590 w 10000"/>
                  <a:gd name="connsiteY305" fmla="*/ 7332 h 10000"/>
                  <a:gd name="connsiteX306" fmla="*/ 1615 w 10000"/>
                  <a:gd name="connsiteY306" fmla="*/ 7345 h 10000"/>
                  <a:gd name="connsiteX307" fmla="*/ 1662 w 10000"/>
                  <a:gd name="connsiteY307" fmla="*/ 7370 h 10000"/>
                  <a:gd name="connsiteX308" fmla="*/ 1670 w 10000"/>
                  <a:gd name="connsiteY308" fmla="*/ 7351 h 10000"/>
                  <a:gd name="connsiteX309" fmla="*/ 1726 w 10000"/>
                  <a:gd name="connsiteY309" fmla="*/ 7354 h 10000"/>
                  <a:gd name="connsiteX310" fmla="*/ 1726 w 10000"/>
                  <a:gd name="connsiteY310" fmla="*/ 7400 h 10000"/>
                  <a:gd name="connsiteX311" fmla="*/ 1773 w 10000"/>
                  <a:gd name="connsiteY311" fmla="*/ 7409 h 10000"/>
                  <a:gd name="connsiteX312" fmla="*/ 1806 w 10000"/>
                  <a:gd name="connsiteY312" fmla="*/ 7416 h 10000"/>
                  <a:gd name="connsiteX313" fmla="*/ 1839 w 10000"/>
                  <a:gd name="connsiteY313" fmla="*/ 7403 h 10000"/>
                  <a:gd name="connsiteX314" fmla="*/ 1886 w 10000"/>
                  <a:gd name="connsiteY314" fmla="*/ 7403 h 10000"/>
                  <a:gd name="connsiteX315" fmla="*/ 1898 w 10000"/>
                  <a:gd name="connsiteY315" fmla="*/ 7403 h 10000"/>
                  <a:gd name="connsiteX316" fmla="*/ 1914 w 10000"/>
                  <a:gd name="connsiteY316" fmla="*/ 7494 h 10000"/>
                  <a:gd name="connsiteX317" fmla="*/ 1895 w 10000"/>
                  <a:gd name="connsiteY317" fmla="*/ 7523 h 10000"/>
                  <a:gd name="connsiteX318" fmla="*/ 1825 w 10000"/>
                  <a:gd name="connsiteY318" fmla="*/ 7617 h 10000"/>
                  <a:gd name="connsiteX319" fmla="*/ 1776 w 10000"/>
                  <a:gd name="connsiteY319" fmla="*/ 7691 h 10000"/>
                  <a:gd name="connsiteX320" fmla="*/ 1781 w 10000"/>
                  <a:gd name="connsiteY320" fmla="*/ 7723 h 10000"/>
                  <a:gd name="connsiteX321" fmla="*/ 1767 w 10000"/>
                  <a:gd name="connsiteY321" fmla="*/ 7759 h 10000"/>
                  <a:gd name="connsiteX322" fmla="*/ 1762 w 10000"/>
                  <a:gd name="connsiteY322" fmla="*/ 7817 h 10000"/>
                  <a:gd name="connsiteX323" fmla="*/ 1762 w 10000"/>
                  <a:gd name="connsiteY323" fmla="*/ 7856 h 10000"/>
                  <a:gd name="connsiteX324" fmla="*/ 1776 w 10000"/>
                  <a:gd name="connsiteY324" fmla="*/ 7892 h 10000"/>
                  <a:gd name="connsiteX325" fmla="*/ 1784 w 10000"/>
                  <a:gd name="connsiteY325" fmla="*/ 7902 h 10000"/>
                  <a:gd name="connsiteX326" fmla="*/ 1801 w 10000"/>
                  <a:gd name="connsiteY326" fmla="*/ 7908 h 10000"/>
                  <a:gd name="connsiteX327" fmla="*/ 1809 w 10000"/>
                  <a:gd name="connsiteY327" fmla="*/ 7911 h 10000"/>
                  <a:gd name="connsiteX328" fmla="*/ 1801 w 10000"/>
                  <a:gd name="connsiteY328" fmla="*/ 7940 h 10000"/>
                  <a:gd name="connsiteX329" fmla="*/ 1798 w 10000"/>
                  <a:gd name="connsiteY329" fmla="*/ 7979 h 10000"/>
                  <a:gd name="connsiteX330" fmla="*/ 1806 w 10000"/>
                  <a:gd name="connsiteY330" fmla="*/ 8002 h 10000"/>
                  <a:gd name="connsiteX331" fmla="*/ 1823 w 10000"/>
                  <a:gd name="connsiteY331" fmla="*/ 8021 h 10000"/>
                  <a:gd name="connsiteX332" fmla="*/ 1834 w 10000"/>
                  <a:gd name="connsiteY332" fmla="*/ 8044 h 10000"/>
                  <a:gd name="connsiteX333" fmla="*/ 1839 w 10000"/>
                  <a:gd name="connsiteY333" fmla="*/ 8073 h 10000"/>
                  <a:gd name="connsiteX334" fmla="*/ 1842 w 10000"/>
                  <a:gd name="connsiteY334" fmla="*/ 8106 h 10000"/>
                  <a:gd name="connsiteX335" fmla="*/ 1839 w 10000"/>
                  <a:gd name="connsiteY335" fmla="*/ 8144 h 10000"/>
                  <a:gd name="connsiteX336" fmla="*/ 1856 w 10000"/>
                  <a:gd name="connsiteY336" fmla="*/ 8164 h 10000"/>
                  <a:gd name="connsiteX337" fmla="*/ 1886 w 10000"/>
                  <a:gd name="connsiteY337" fmla="*/ 8193 h 10000"/>
                  <a:gd name="connsiteX338" fmla="*/ 1922 w 10000"/>
                  <a:gd name="connsiteY338" fmla="*/ 8206 h 10000"/>
                  <a:gd name="connsiteX339" fmla="*/ 1967 w 10000"/>
                  <a:gd name="connsiteY339" fmla="*/ 8203 h 10000"/>
                  <a:gd name="connsiteX340" fmla="*/ 1986 w 10000"/>
                  <a:gd name="connsiteY340" fmla="*/ 8212 h 10000"/>
                  <a:gd name="connsiteX341" fmla="*/ 2000 w 10000"/>
                  <a:gd name="connsiteY341" fmla="*/ 8232 h 10000"/>
                  <a:gd name="connsiteX342" fmla="*/ 2033 w 10000"/>
                  <a:gd name="connsiteY342" fmla="*/ 8258 h 10000"/>
                  <a:gd name="connsiteX343" fmla="*/ 2050 w 10000"/>
                  <a:gd name="connsiteY343" fmla="*/ 8271 h 10000"/>
                  <a:gd name="connsiteX344" fmla="*/ 2089 w 10000"/>
                  <a:gd name="connsiteY344" fmla="*/ 8280 h 10000"/>
                  <a:gd name="connsiteX345" fmla="*/ 2122 w 10000"/>
                  <a:gd name="connsiteY345" fmla="*/ 8300 h 10000"/>
                  <a:gd name="connsiteX346" fmla="*/ 2163 w 10000"/>
                  <a:gd name="connsiteY346" fmla="*/ 8332 h 10000"/>
                  <a:gd name="connsiteX347" fmla="*/ 2172 w 10000"/>
                  <a:gd name="connsiteY347" fmla="*/ 8335 h 10000"/>
                  <a:gd name="connsiteX348" fmla="*/ 2177 w 10000"/>
                  <a:gd name="connsiteY348" fmla="*/ 8345 h 10000"/>
                  <a:gd name="connsiteX349" fmla="*/ 2163 w 10000"/>
                  <a:gd name="connsiteY349" fmla="*/ 8371 h 10000"/>
                  <a:gd name="connsiteX350" fmla="*/ 2139 w 10000"/>
                  <a:gd name="connsiteY350" fmla="*/ 8423 h 10000"/>
                  <a:gd name="connsiteX351" fmla="*/ 2130 w 10000"/>
                  <a:gd name="connsiteY351" fmla="*/ 8439 h 10000"/>
                  <a:gd name="connsiteX352" fmla="*/ 2105 w 10000"/>
                  <a:gd name="connsiteY352" fmla="*/ 8446 h 10000"/>
                  <a:gd name="connsiteX353" fmla="*/ 2080 w 10000"/>
                  <a:gd name="connsiteY353" fmla="*/ 8449 h 10000"/>
                  <a:gd name="connsiteX354" fmla="*/ 2075 w 10000"/>
                  <a:gd name="connsiteY354" fmla="*/ 8459 h 10000"/>
                  <a:gd name="connsiteX355" fmla="*/ 2072 w 10000"/>
                  <a:gd name="connsiteY355" fmla="*/ 8475 h 10000"/>
                  <a:gd name="connsiteX356" fmla="*/ 2080 w 10000"/>
                  <a:gd name="connsiteY356" fmla="*/ 8484 h 10000"/>
                  <a:gd name="connsiteX357" fmla="*/ 2100 w 10000"/>
                  <a:gd name="connsiteY357" fmla="*/ 8475 h 10000"/>
                  <a:gd name="connsiteX358" fmla="*/ 2141 w 10000"/>
                  <a:gd name="connsiteY358" fmla="*/ 8478 h 10000"/>
                  <a:gd name="connsiteX359" fmla="*/ 2172 w 10000"/>
                  <a:gd name="connsiteY359" fmla="*/ 8475 h 10000"/>
                  <a:gd name="connsiteX360" fmla="*/ 2188 w 10000"/>
                  <a:gd name="connsiteY360" fmla="*/ 8475 h 10000"/>
                  <a:gd name="connsiteX361" fmla="*/ 2222 w 10000"/>
                  <a:gd name="connsiteY361" fmla="*/ 8497 h 10000"/>
                  <a:gd name="connsiteX362" fmla="*/ 2252 w 10000"/>
                  <a:gd name="connsiteY362" fmla="*/ 8514 h 10000"/>
                  <a:gd name="connsiteX363" fmla="*/ 2274 w 10000"/>
                  <a:gd name="connsiteY363" fmla="*/ 8514 h 10000"/>
                  <a:gd name="connsiteX364" fmla="*/ 2299 w 10000"/>
                  <a:gd name="connsiteY364" fmla="*/ 8504 h 10000"/>
                  <a:gd name="connsiteX365" fmla="*/ 2310 w 10000"/>
                  <a:gd name="connsiteY365" fmla="*/ 8504 h 10000"/>
                  <a:gd name="connsiteX366" fmla="*/ 2319 w 10000"/>
                  <a:gd name="connsiteY366" fmla="*/ 8484 h 10000"/>
                  <a:gd name="connsiteX367" fmla="*/ 2338 w 10000"/>
                  <a:gd name="connsiteY367" fmla="*/ 8494 h 10000"/>
                  <a:gd name="connsiteX368" fmla="*/ 2338 w 10000"/>
                  <a:gd name="connsiteY368" fmla="*/ 8552 h 10000"/>
                  <a:gd name="connsiteX369" fmla="*/ 2366 w 10000"/>
                  <a:gd name="connsiteY369" fmla="*/ 8572 h 10000"/>
                  <a:gd name="connsiteX370" fmla="*/ 2382 w 10000"/>
                  <a:gd name="connsiteY370" fmla="*/ 8582 h 10000"/>
                  <a:gd name="connsiteX371" fmla="*/ 2435 w 10000"/>
                  <a:gd name="connsiteY371" fmla="*/ 8552 h 10000"/>
                  <a:gd name="connsiteX372" fmla="*/ 2443 w 10000"/>
                  <a:gd name="connsiteY372" fmla="*/ 8552 h 10000"/>
                  <a:gd name="connsiteX373" fmla="*/ 2454 w 10000"/>
                  <a:gd name="connsiteY373" fmla="*/ 8552 h 10000"/>
                  <a:gd name="connsiteX374" fmla="*/ 2471 w 10000"/>
                  <a:gd name="connsiteY374" fmla="*/ 8546 h 10000"/>
                  <a:gd name="connsiteX375" fmla="*/ 2488 w 10000"/>
                  <a:gd name="connsiteY375" fmla="*/ 8536 h 10000"/>
                  <a:gd name="connsiteX376" fmla="*/ 2501 w 10000"/>
                  <a:gd name="connsiteY376" fmla="*/ 8533 h 10000"/>
                  <a:gd name="connsiteX377" fmla="*/ 2512 w 10000"/>
                  <a:gd name="connsiteY377" fmla="*/ 8533 h 10000"/>
                  <a:gd name="connsiteX378" fmla="*/ 2521 w 10000"/>
                  <a:gd name="connsiteY378" fmla="*/ 8546 h 10000"/>
                  <a:gd name="connsiteX379" fmla="*/ 2521 w 10000"/>
                  <a:gd name="connsiteY379" fmla="*/ 8572 h 10000"/>
                  <a:gd name="connsiteX380" fmla="*/ 2535 w 10000"/>
                  <a:gd name="connsiteY380" fmla="*/ 8588 h 10000"/>
                  <a:gd name="connsiteX381" fmla="*/ 2551 w 10000"/>
                  <a:gd name="connsiteY381" fmla="*/ 8582 h 10000"/>
                  <a:gd name="connsiteX382" fmla="*/ 2560 w 10000"/>
                  <a:gd name="connsiteY382" fmla="*/ 8582 h 10000"/>
                  <a:gd name="connsiteX383" fmla="*/ 2573 w 10000"/>
                  <a:gd name="connsiteY383" fmla="*/ 8588 h 10000"/>
                  <a:gd name="connsiteX384" fmla="*/ 2584 w 10000"/>
                  <a:gd name="connsiteY384" fmla="*/ 8591 h 10000"/>
                  <a:gd name="connsiteX385" fmla="*/ 2590 w 10000"/>
                  <a:gd name="connsiteY385" fmla="*/ 8598 h 10000"/>
                  <a:gd name="connsiteX386" fmla="*/ 2598 w 10000"/>
                  <a:gd name="connsiteY386" fmla="*/ 8608 h 10000"/>
                  <a:gd name="connsiteX387" fmla="*/ 2607 w 10000"/>
                  <a:gd name="connsiteY387" fmla="*/ 8617 h 10000"/>
                  <a:gd name="connsiteX388" fmla="*/ 2618 w 10000"/>
                  <a:gd name="connsiteY388" fmla="*/ 8617 h 10000"/>
                  <a:gd name="connsiteX389" fmla="*/ 2640 w 10000"/>
                  <a:gd name="connsiteY389" fmla="*/ 8608 h 10000"/>
                  <a:gd name="connsiteX390" fmla="*/ 2670 w 10000"/>
                  <a:gd name="connsiteY390" fmla="*/ 8598 h 10000"/>
                  <a:gd name="connsiteX391" fmla="*/ 2673 w 10000"/>
                  <a:gd name="connsiteY391" fmla="*/ 8598 h 10000"/>
                  <a:gd name="connsiteX392" fmla="*/ 2690 w 10000"/>
                  <a:gd name="connsiteY392" fmla="*/ 8598 h 10000"/>
                  <a:gd name="connsiteX393" fmla="*/ 2698 w 10000"/>
                  <a:gd name="connsiteY393" fmla="*/ 8598 h 10000"/>
                  <a:gd name="connsiteX394" fmla="*/ 2712 w 10000"/>
                  <a:gd name="connsiteY394" fmla="*/ 8598 h 10000"/>
                  <a:gd name="connsiteX395" fmla="*/ 2726 w 10000"/>
                  <a:gd name="connsiteY395" fmla="*/ 8591 h 10000"/>
                  <a:gd name="connsiteX396" fmla="*/ 2737 w 10000"/>
                  <a:gd name="connsiteY396" fmla="*/ 8588 h 10000"/>
                  <a:gd name="connsiteX397" fmla="*/ 2759 w 10000"/>
                  <a:gd name="connsiteY397" fmla="*/ 8582 h 10000"/>
                  <a:gd name="connsiteX398" fmla="*/ 2770 w 10000"/>
                  <a:gd name="connsiteY398" fmla="*/ 8578 h 10000"/>
                  <a:gd name="connsiteX399" fmla="*/ 2784 w 10000"/>
                  <a:gd name="connsiteY399" fmla="*/ 8572 h 10000"/>
                  <a:gd name="connsiteX400" fmla="*/ 2795 w 10000"/>
                  <a:gd name="connsiteY400" fmla="*/ 8572 h 10000"/>
                  <a:gd name="connsiteX401" fmla="*/ 2803 w 10000"/>
                  <a:gd name="connsiteY401" fmla="*/ 8588 h 10000"/>
                  <a:gd name="connsiteX402" fmla="*/ 2803 w 10000"/>
                  <a:gd name="connsiteY402" fmla="*/ 8591 h 10000"/>
                  <a:gd name="connsiteX403" fmla="*/ 2803 w 10000"/>
                  <a:gd name="connsiteY403" fmla="*/ 8601 h 10000"/>
                  <a:gd name="connsiteX404" fmla="*/ 2809 w 10000"/>
                  <a:gd name="connsiteY404" fmla="*/ 8601 h 10000"/>
                  <a:gd name="connsiteX405" fmla="*/ 2823 w 10000"/>
                  <a:gd name="connsiteY405" fmla="*/ 8598 h 10000"/>
                  <a:gd name="connsiteX406" fmla="*/ 2831 w 10000"/>
                  <a:gd name="connsiteY406" fmla="*/ 8598 h 10000"/>
                  <a:gd name="connsiteX407" fmla="*/ 2839 w 10000"/>
                  <a:gd name="connsiteY407" fmla="*/ 8601 h 10000"/>
                  <a:gd name="connsiteX408" fmla="*/ 2848 w 10000"/>
                  <a:gd name="connsiteY408" fmla="*/ 8598 h 10000"/>
                  <a:gd name="connsiteX409" fmla="*/ 2856 w 10000"/>
                  <a:gd name="connsiteY409" fmla="*/ 8601 h 10000"/>
                  <a:gd name="connsiteX410" fmla="*/ 2859 w 10000"/>
                  <a:gd name="connsiteY410" fmla="*/ 8601 h 10000"/>
                  <a:gd name="connsiteX411" fmla="*/ 2864 w 10000"/>
                  <a:gd name="connsiteY411" fmla="*/ 8598 h 10000"/>
                  <a:gd name="connsiteX412" fmla="*/ 2889 w 10000"/>
                  <a:gd name="connsiteY412" fmla="*/ 8611 h 10000"/>
                  <a:gd name="connsiteX413" fmla="*/ 2906 w 10000"/>
                  <a:gd name="connsiteY413" fmla="*/ 8620 h 10000"/>
                  <a:gd name="connsiteX414" fmla="*/ 2914 w 10000"/>
                  <a:gd name="connsiteY414" fmla="*/ 8627 h 10000"/>
                  <a:gd name="connsiteX415" fmla="*/ 2920 w 10000"/>
                  <a:gd name="connsiteY415" fmla="*/ 8640 h 10000"/>
                  <a:gd name="connsiteX416" fmla="*/ 2922 w 10000"/>
                  <a:gd name="connsiteY416" fmla="*/ 8666 h 10000"/>
                  <a:gd name="connsiteX417" fmla="*/ 2922 w 10000"/>
                  <a:gd name="connsiteY417" fmla="*/ 8692 h 10000"/>
                  <a:gd name="connsiteX418" fmla="*/ 2939 w 10000"/>
                  <a:gd name="connsiteY418" fmla="*/ 8695 h 10000"/>
                  <a:gd name="connsiteX419" fmla="*/ 2953 w 10000"/>
                  <a:gd name="connsiteY419" fmla="*/ 8695 h 10000"/>
                  <a:gd name="connsiteX420" fmla="*/ 2961 w 10000"/>
                  <a:gd name="connsiteY420" fmla="*/ 8695 h 10000"/>
                  <a:gd name="connsiteX421" fmla="*/ 2972 w 10000"/>
                  <a:gd name="connsiteY421" fmla="*/ 8692 h 10000"/>
                  <a:gd name="connsiteX422" fmla="*/ 2981 w 10000"/>
                  <a:gd name="connsiteY422" fmla="*/ 8685 h 10000"/>
                  <a:gd name="connsiteX423" fmla="*/ 2989 w 10000"/>
                  <a:gd name="connsiteY423" fmla="*/ 8685 h 10000"/>
                  <a:gd name="connsiteX424" fmla="*/ 3008 w 10000"/>
                  <a:gd name="connsiteY424" fmla="*/ 8685 h 10000"/>
                  <a:gd name="connsiteX425" fmla="*/ 3028 w 10000"/>
                  <a:gd name="connsiteY425" fmla="*/ 8695 h 10000"/>
                  <a:gd name="connsiteX426" fmla="*/ 3042 w 10000"/>
                  <a:gd name="connsiteY426" fmla="*/ 8695 h 10000"/>
                  <a:gd name="connsiteX427" fmla="*/ 3053 w 10000"/>
                  <a:gd name="connsiteY427" fmla="*/ 8676 h 10000"/>
                  <a:gd name="connsiteX428" fmla="*/ 3061 w 10000"/>
                  <a:gd name="connsiteY428" fmla="*/ 8666 h 10000"/>
                  <a:gd name="connsiteX429" fmla="*/ 3066 w 10000"/>
                  <a:gd name="connsiteY429" fmla="*/ 8656 h 10000"/>
                  <a:gd name="connsiteX430" fmla="*/ 3091 w 10000"/>
                  <a:gd name="connsiteY430" fmla="*/ 8659 h 10000"/>
                  <a:gd name="connsiteX431" fmla="*/ 3105 w 10000"/>
                  <a:gd name="connsiteY431" fmla="*/ 8659 h 10000"/>
                  <a:gd name="connsiteX432" fmla="*/ 3108 w 10000"/>
                  <a:gd name="connsiteY432" fmla="*/ 8650 h 10000"/>
                  <a:gd name="connsiteX433" fmla="*/ 3147 w 10000"/>
                  <a:gd name="connsiteY433" fmla="*/ 8588 h 10000"/>
                  <a:gd name="connsiteX434" fmla="*/ 3150 w 10000"/>
                  <a:gd name="connsiteY434" fmla="*/ 8598 h 10000"/>
                  <a:gd name="connsiteX435" fmla="*/ 3163 w 10000"/>
                  <a:gd name="connsiteY435" fmla="*/ 8601 h 10000"/>
                  <a:gd name="connsiteX436" fmla="*/ 3180 w 10000"/>
                  <a:gd name="connsiteY436" fmla="*/ 8608 h 10000"/>
                  <a:gd name="connsiteX437" fmla="*/ 3188 w 10000"/>
                  <a:gd name="connsiteY437" fmla="*/ 8611 h 10000"/>
                  <a:gd name="connsiteX438" fmla="*/ 3227 w 10000"/>
                  <a:gd name="connsiteY438" fmla="*/ 8620 h 10000"/>
                  <a:gd name="connsiteX439" fmla="*/ 3238 w 10000"/>
                  <a:gd name="connsiteY439" fmla="*/ 8617 h 10000"/>
                  <a:gd name="connsiteX440" fmla="*/ 3247 w 10000"/>
                  <a:gd name="connsiteY440" fmla="*/ 8601 h 10000"/>
                  <a:gd name="connsiteX441" fmla="*/ 3269 w 10000"/>
                  <a:gd name="connsiteY441" fmla="*/ 8611 h 10000"/>
                  <a:gd name="connsiteX442" fmla="*/ 3277 w 10000"/>
                  <a:gd name="connsiteY442" fmla="*/ 8617 h 10000"/>
                  <a:gd name="connsiteX443" fmla="*/ 3285 w 10000"/>
                  <a:gd name="connsiteY443" fmla="*/ 8611 h 10000"/>
                  <a:gd name="connsiteX444" fmla="*/ 3307 w 10000"/>
                  <a:gd name="connsiteY444" fmla="*/ 8611 h 10000"/>
                  <a:gd name="connsiteX445" fmla="*/ 3319 w 10000"/>
                  <a:gd name="connsiteY445" fmla="*/ 8617 h 10000"/>
                  <a:gd name="connsiteX446" fmla="*/ 3324 w 10000"/>
                  <a:gd name="connsiteY446" fmla="*/ 8617 h 10000"/>
                  <a:gd name="connsiteX447" fmla="*/ 3327 w 10000"/>
                  <a:gd name="connsiteY447" fmla="*/ 8620 h 10000"/>
                  <a:gd name="connsiteX448" fmla="*/ 3341 w 10000"/>
                  <a:gd name="connsiteY448" fmla="*/ 8620 h 10000"/>
                  <a:gd name="connsiteX449" fmla="*/ 3357 w 10000"/>
                  <a:gd name="connsiteY449" fmla="*/ 8620 h 10000"/>
                  <a:gd name="connsiteX450" fmla="*/ 3374 w 10000"/>
                  <a:gd name="connsiteY450" fmla="*/ 8620 h 10000"/>
                  <a:gd name="connsiteX451" fmla="*/ 3382 w 10000"/>
                  <a:gd name="connsiteY451" fmla="*/ 8620 h 10000"/>
                  <a:gd name="connsiteX452" fmla="*/ 3399 w 10000"/>
                  <a:gd name="connsiteY452" fmla="*/ 8611 h 10000"/>
                  <a:gd name="connsiteX453" fmla="*/ 3413 w 10000"/>
                  <a:gd name="connsiteY453" fmla="*/ 8601 h 10000"/>
                  <a:gd name="connsiteX454" fmla="*/ 3421 w 10000"/>
                  <a:gd name="connsiteY454" fmla="*/ 8588 h 10000"/>
                  <a:gd name="connsiteX455" fmla="*/ 3421 w 10000"/>
                  <a:gd name="connsiteY455" fmla="*/ 8572 h 10000"/>
                  <a:gd name="connsiteX456" fmla="*/ 3421 w 10000"/>
                  <a:gd name="connsiteY456" fmla="*/ 8552 h 10000"/>
                  <a:gd name="connsiteX457" fmla="*/ 3424 w 10000"/>
                  <a:gd name="connsiteY457" fmla="*/ 8533 h 10000"/>
                  <a:gd name="connsiteX458" fmla="*/ 3432 w 10000"/>
                  <a:gd name="connsiteY458" fmla="*/ 8523 h 10000"/>
                  <a:gd name="connsiteX459" fmla="*/ 3446 w 10000"/>
                  <a:gd name="connsiteY459" fmla="*/ 8523 h 10000"/>
                  <a:gd name="connsiteX460" fmla="*/ 3457 w 10000"/>
                  <a:gd name="connsiteY460" fmla="*/ 8523 h 10000"/>
                  <a:gd name="connsiteX461" fmla="*/ 3476 w 10000"/>
                  <a:gd name="connsiteY461" fmla="*/ 8533 h 10000"/>
                  <a:gd name="connsiteX462" fmla="*/ 3485 w 10000"/>
                  <a:gd name="connsiteY462" fmla="*/ 8536 h 10000"/>
                  <a:gd name="connsiteX463" fmla="*/ 3501 w 10000"/>
                  <a:gd name="connsiteY463" fmla="*/ 8527 h 10000"/>
                  <a:gd name="connsiteX464" fmla="*/ 3504 w 10000"/>
                  <a:gd name="connsiteY464" fmla="*/ 8514 h 10000"/>
                  <a:gd name="connsiteX465" fmla="*/ 3510 w 10000"/>
                  <a:gd name="connsiteY465" fmla="*/ 8497 h 10000"/>
                  <a:gd name="connsiteX466" fmla="*/ 3537 w 10000"/>
                  <a:gd name="connsiteY466" fmla="*/ 8484 h 10000"/>
                  <a:gd name="connsiteX467" fmla="*/ 3562 w 10000"/>
                  <a:gd name="connsiteY467" fmla="*/ 8488 h 10000"/>
                  <a:gd name="connsiteX468" fmla="*/ 3568 w 10000"/>
                  <a:gd name="connsiteY468" fmla="*/ 8484 h 10000"/>
                  <a:gd name="connsiteX469" fmla="*/ 3584 w 10000"/>
                  <a:gd name="connsiteY469" fmla="*/ 8494 h 10000"/>
                  <a:gd name="connsiteX470" fmla="*/ 3593 w 10000"/>
                  <a:gd name="connsiteY470" fmla="*/ 8507 h 10000"/>
                  <a:gd name="connsiteX471" fmla="*/ 3618 w 10000"/>
                  <a:gd name="connsiteY471" fmla="*/ 8497 h 10000"/>
                  <a:gd name="connsiteX472" fmla="*/ 3643 w 10000"/>
                  <a:gd name="connsiteY472" fmla="*/ 8475 h 10000"/>
                  <a:gd name="connsiteX473" fmla="*/ 3657 w 10000"/>
                  <a:gd name="connsiteY473" fmla="*/ 8478 h 10000"/>
                  <a:gd name="connsiteX474" fmla="*/ 3670 w 10000"/>
                  <a:gd name="connsiteY474" fmla="*/ 8475 h 10000"/>
                  <a:gd name="connsiteX475" fmla="*/ 3673 w 10000"/>
                  <a:gd name="connsiteY475" fmla="*/ 8468 h 10000"/>
                  <a:gd name="connsiteX476" fmla="*/ 3681 w 10000"/>
                  <a:gd name="connsiteY476" fmla="*/ 8468 h 10000"/>
                  <a:gd name="connsiteX477" fmla="*/ 3698 w 10000"/>
                  <a:gd name="connsiteY477" fmla="*/ 8478 h 10000"/>
                  <a:gd name="connsiteX478" fmla="*/ 3720 w 10000"/>
                  <a:gd name="connsiteY478" fmla="*/ 8497 h 10000"/>
                  <a:gd name="connsiteX479" fmla="*/ 3715 w 10000"/>
                  <a:gd name="connsiteY479" fmla="*/ 8504 h 10000"/>
                  <a:gd name="connsiteX480" fmla="*/ 3729 w 10000"/>
                  <a:gd name="connsiteY480" fmla="*/ 8514 h 10000"/>
                  <a:gd name="connsiteX481" fmla="*/ 3729 w 10000"/>
                  <a:gd name="connsiteY481" fmla="*/ 8517 h 10000"/>
                  <a:gd name="connsiteX482" fmla="*/ 3740 w 10000"/>
                  <a:gd name="connsiteY482" fmla="*/ 8527 h 10000"/>
                  <a:gd name="connsiteX483" fmla="*/ 3759 w 10000"/>
                  <a:gd name="connsiteY483" fmla="*/ 8517 h 10000"/>
                  <a:gd name="connsiteX484" fmla="*/ 3762 w 10000"/>
                  <a:gd name="connsiteY484" fmla="*/ 8504 h 10000"/>
                  <a:gd name="connsiteX485" fmla="*/ 3770 w 10000"/>
                  <a:gd name="connsiteY485" fmla="*/ 8488 h 10000"/>
                  <a:gd name="connsiteX486" fmla="*/ 3778 w 10000"/>
                  <a:gd name="connsiteY486" fmla="*/ 8484 h 10000"/>
                  <a:gd name="connsiteX487" fmla="*/ 3792 w 10000"/>
                  <a:gd name="connsiteY487" fmla="*/ 8475 h 10000"/>
                  <a:gd name="connsiteX488" fmla="*/ 3803 w 10000"/>
                  <a:gd name="connsiteY488" fmla="*/ 8478 h 10000"/>
                  <a:gd name="connsiteX489" fmla="*/ 3809 w 10000"/>
                  <a:gd name="connsiteY489" fmla="*/ 8475 h 10000"/>
                  <a:gd name="connsiteX490" fmla="*/ 3825 w 10000"/>
                  <a:gd name="connsiteY490" fmla="*/ 8465 h 10000"/>
                  <a:gd name="connsiteX491" fmla="*/ 3834 w 10000"/>
                  <a:gd name="connsiteY491" fmla="*/ 8468 h 10000"/>
                  <a:gd name="connsiteX492" fmla="*/ 3842 w 10000"/>
                  <a:gd name="connsiteY492" fmla="*/ 8478 h 10000"/>
                  <a:gd name="connsiteX493" fmla="*/ 3850 w 10000"/>
                  <a:gd name="connsiteY493" fmla="*/ 8478 h 10000"/>
                  <a:gd name="connsiteX494" fmla="*/ 3859 w 10000"/>
                  <a:gd name="connsiteY494" fmla="*/ 8484 h 10000"/>
                  <a:gd name="connsiteX495" fmla="*/ 3873 w 10000"/>
                  <a:gd name="connsiteY495" fmla="*/ 8494 h 10000"/>
                  <a:gd name="connsiteX496" fmla="*/ 3875 w 10000"/>
                  <a:gd name="connsiteY496" fmla="*/ 8507 h 10000"/>
                  <a:gd name="connsiteX497" fmla="*/ 3881 w 10000"/>
                  <a:gd name="connsiteY497" fmla="*/ 8527 h 10000"/>
                  <a:gd name="connsiteX498" fmla="*/ 3875 w 10000"/>
                  <a:gd name="connsiteY498" fmla="*/ 8546 h 10000"/>
                  <a:gd name="connsiteX499" fmla="*/ 3892 w 10000"/>
                  <a:gd name="connsiteY499" fmla="*/ 8546 h 10000"/>
                  <a:gd name="connsiteX500" fmla="*/ 3900 w 10000"/>
                  <a:gd name="connsiteY500" fmla="*/ 8543 h 10000"/>
                  <a:gd name="connsiteX501" fmla="*/ 3906 w 10000"/>
                  <a:gd name="connsiteY501" fmla="*/ 8543 h 10000"/>
                  <a:gd name="connsiteX502" fmla="*/ 3922 w 10000"/>
                  <a:gd name="connsiteY502" fmla="*/ 8552 h 10000"/>
                  <a:gd name="connsiteX503" fmla="*/ 3939 w 10000"/>
                  <a:gd name="connsiteY503" fmla="*/ 8559 h 10000"/>
                  <a:gd name="connsiteX504" fmla="*/ 3953 w 10000"/>
                  <a:gd name="connsiteY504" fmla="*/ 8572 h 10000"/>
                  <a:gd name="connsiteX505" fmla="*/ 3956 w 10000"/>
                  <a:gd name="connsiteY505" fmla="*/ 8588 h 10000"/>
                  <a:gd name="connsiteX506" fmla="*/ 3956 w 10000"/>
                  <a:gd name="connsiteY506" fmla="*/ 8608 h 10000"/>
                  <a:gd name="connsiteX507" fmla="*/ 3972 w 10000"/>
                  <a:gd name="connsiteY507" fmla="*/ 8608 h 10000"/>
                  <a:gd name="connsiteX508" fmla="*/ 3986 w 10000"/>
                  <a:gd name="connsiteY508" fmla="*/ 8608 h 10000"/>
                  <a:gd name="connsiteX509" fmla="*/ 3997 w 10000"/>
                  <a:gd name="connsiteY509" fmla="*/ 8608 h 10000"/>
                  <a:gd name="connsiteX510" fmla="*/ 4006 w 10000"/>
                  <a:gd name="connsiteY510" fmla="*/ 8608 h 10000"/>
                  <a:gd name="connsiteX511" fmla="*/ 4006 w 10000"/>
                  <a:gd name="connsiteY511" fmla="*/ 8611 h 10000"/>
                  <a:gd name="connsiteX512" fmla="*/ 4011 w 10000"/>
                  <a:gd name="connsiteY512" fmla="*/ 8611 h 10000"/>
                  <a:gd name="connsiteX513" fmla="*/ 4022 w 10000"/>
                  <a:gd name="connsiteY513" fmla="*/ 8620 h 10000"/>
                  <a:gd name="connsiteX514" fmla="*/ 4042 w 10000"/>
                  <a:gd name="connsiteY514" fmla="*/ 8620 h 10000"/>
                  <a:gd name="connsiteX515" fmla="*/ 4050 w 10000"/>
                  <a:gd name="connsiteY515" fmla="*/ 8617 h 10000"/>
                  <a:gd name="connsiteX516" fmla="*/ 4069 w 10000"/>
                  <a:gd name="connsiteY516" fmla="*/ 8620 h 10000"/>
                  <a:gd name="connsiteX517" fmla="*/ 4086 w 10000"/>
                  <a:gd name="connsiteY517" fmla="*/ 8630 h 10000"/>
                  <a:gd name="connsiteX518" fmla="*/ 4108 w 10000"/>
                  <a:gd name="connsiteY518" fmla="*/ 8627 h 10000"/>
                  <a:gd name="connsiteX519" fmla="*/ 4125 w 10000"/>
                  <a:gd name="connsiteY519" fmla="*/ 8620 h 10000"/>
                  <a:gd name="connsiteX520" fmla="*/ 4133 w 10000"/>
                  <a:gd name="connsiteY520" fmla="*/ 8611 h 10000"/>
                  <a:gd name="connsiteX521" fmla="*/ 4139 w 10000"/>
                  <a:gd name="connsiteY521" fmla="*/ 8608 h 10000"/>
                  <a:gd name="connsiteX522" fmla="*/ 4147 w 10000"/>
                  <a:gd name="connsiteY522" fmla="*/ 8601 h 10000"/>
                  <a:gd name="connsiteX523" fmla="*/ 4155 w 10000"/>
                  <a:gd name="connsiteY523" fmla="*/ 8591 h 10000"/>
                  <a:gd name="connsiteX524" fmla="*/ 4166 w 10000"/>
                  <a:gd name="connsiteY524" fmla="*/ 8582 h 10000"/>
                  <a:gd name="connsiteX525" fmla="*/ 4183 w 10000"/>
                  <a:gd name="connsiteY525" fmla="*/ 8569 h 10000"/>
                  <a:gd name="connsiteX526" fmla="*/ 4191 w 10000"/>
                  <a:gd name="connsiteY526" fmla="*/ 8562 h 10000"/>
                  <a:gd name="connsiteX527" fmla="*/ 4208 w 10000"/>
                  <a:gd name="connsiteY527" fmla="*/ 8552 h 10000"/>
                  <a:gd name="connsiteX528" fmla="*/ 4230 w 10000"/>
                  <a:gd name="connsiteY528" fmla="*/ 8552 h 10000"/>
                  <a:gd name="connsiteX529" fmla="*/ 4238 w 10000"/>
                  <a:gd name="connsiteY529" fmla="*/ 8559 h 10000"/>
                  <a:gd name="connsiteX530" fmla="*/ 4247 w 10000"/>
                  <a:gd name="connsiteY530" fmla="*/ 8572 h 10000"/>
                  <a:gd name="connsiteX531" fmla="*/ 4252 w 10000"/>
                  <a:gd name="connsiteY531" fmla="*/ 8578 h 10000"/>
                  <a:gd name="connsiteX532" fmla="*/ 4263 w 10000"/>
                  <a:gd name="connsiteY532" fmla="*/ 8582 h 10000"/>
                  <a:gd name="connsiteX533" fmla="*/ 4277 w 10000"/>
                  <a:gd name="connsiteY533" fmla="*/ 8572 h 10000"/>
                  <a:gd name="connsiteX534" fmla="*/ 4294 w 10000"/>
                  <a:gd name="connsiteY534" fmla="*/ 8559 h 10000"/>
                  <a:gd name="connsiteX535" fmla="*/ 4302 w 10000"/>
                  <a:gd name="connsiteY535" fmla="*/ 8546 h 10000"/>
                  <a:gd name="connsiteX536" fmla="*/ 4310 w 10000"/>
                  <a:gd name="connsiteY536" fmla="*/ 8543 h 10000"/>
                  <a:gd name="connsiteX537" fmla="*/ 4313 w 10000"/>
                  <a:gd name="connsiteY537" fmla="*/ 8543 h 10000"/>
                  <a:gd name="connsiteX538" fmla="*/ 4332 w 10000"/>
                  <a:gd name="connsiteY538" fmla="*/ 8546 h 10000"/>
                  <a:gd name="connsiteX539" fmla="*/ 4335 w 10000"/>
                  <a:gd name="connsiteY539" fmla="*/ 8559 h 10000"/>
                  <a:gd name="connsiteX540" fmla="*/ 4349 w 10000"/>
                  <a:gd name="connsiteY540" fmla="*/ 8588 h 10000"/>
                  <a:gd name="connsiteX541" fmla="*/ 4360 w 10000"/>
                  <a:gd name="connsiteY541" fmla="*/ 8591 h 10000"/>
                  <a:gd name="connsiteX542" fmla="*/ 4366 w 10000"/>
                  <a:gd name="connsiteY542" fmla="*/ 8591 h 10000"/>
                  <a:gd name="connsiteX543" fmla="*/ 4382 w 10000"/>
                  <a:gd name="connsiteY543" fmla="*/ 8598 h 10000"/>
                  <a:gd name="connsiteX544" fmla="*/ 4385 w 10000"/>
                  <a:gd name="connsiteY544" fmla="*/ 8598 h 10000"/>
                  <a:gd name="connsiteX545" fmla="*/ 4402 w 10000"/>
                  <a:gd name="connsiteY545" fmla="*/ 8598 h 10000"/>
                  <a:gd name="connsiteX546" fmla="*/ 4421 w 10000"/>
                  <a:gd name="connsiteY546" fmla="*/ 8591 h 10000"/>
                  <a:gd name="connsiteX547" fmla="*/ 4440 w 10000"/>
                  <a:gd name="connsiteY547" fmla="*/ 8591 h 10000"/>
                  <a:gd name="connsiteX548" fmla="*/ 4449 w 10000"/>
                  <a:gd name="connsiteY548" fmla="*/ 8598 h 10000"/>
                  <a:gd name="connsiteX549" fmla="*/ 4454 w 10000"/>
                  <a:gd name="connsiteY549" fmla="*/ 8617 h 10000"/>
                  <a:gd name="connsiteX550" fmla="*/ 4463 w 10000"/>
                  <a:gd name="connsiteY550" fmla="*/ 8608 h 10000"/>
                  <a:gd name="connsiteX551" fmla="*/ 4474 w 10000"/>
                  <a:gd name="connsiteY551" fmla="*/ 8608 h 10000"/>
                  <a:gd name="connsiteX552" fmla="*/ 4490 w 10000"/>
                  <a:gd name="connsiteY552" fmla="*/ 8617 h 10000"/>
                  <a:gd name="connsiteX553" fmla="*/ 4504 w 10000"/>
                  <a:gd name="connsiteY553" fmla="*/ 8617 h 10000"/>
                  <a:gd name="connsiteX554" fmla="*/ 4518 w 10000"/>
                  <a:gd name="connsiteY554" fmla="*/ 8617 h 10000"/>
                  <a:gd name="connsiteX555" fmla="*/ 4535 w 10000"/>
                  <a:gd name="connsiteY555" fmla="*/ 8611 h 10000"/>
                  <a:gd name="connsiteX556" fmla="*/ 4546 w 10000"/>
                  <a:gd name="connsiteY556" fmla="*/ 8611 h 10000"/>
                  <a:gd name="connsiteX557" fmla="*/ 4562 w 10000"/>
                  <a:gd name="connsiteY557" fmla="*/ 8611 h 10000"/>
                  <a:gd name="connsiteX558" fmla="*/ 4571 w 10000"/>
                  <a:gd name="connsiteY558" fmla="*/ 8611 h 10000"/>
                  <a:gd name="connsiteX559" fmla="*/ 4579 w 10000"/>
                  <a:gd name="connsiteY559" fmla="*/ 8608 h 10000"/>
                  <a:gd name="connsiteX560" fmla="*/ 4584 w 10000"/>
                  <a:gd name="connsiteY560" fmla="*/ 8608 h 10000"/>
                  <a:gd name="connsiteX561" fmla="*/ 4601 w 10000"/>
                  <a:gd name="connsiteY561" fmla="*/ 8617 h 10000"/>
                  <a:gd name="connsiteX562" fmla="*/ 4609 w 10000"/>
                  <a:gd name="connsiteY562" fmla="*/ 8627 h 10000"/>
                  <a:gd name="connsiteX563" fmla="*/ 4618 w 10000"/>
                  <a:gd name="connsiteY563" fmla="*/ 8637 h 10000"/>
                  <a:gd name="connsiteX564" fmla="*/ 4618 w 10000"/>
                  <a:gd name="connsiteY564" fmla="*/ 8646 h 10000"/>
                  <a:gd name="connsiteX565" fmla="*/ 4634 w 10000"/>
                  <a:gd name="connsiteY565" fmla="*/ 8656 h 10000"/>
                  <a:gd name="connsiteX566" fmla="*/ 4640 w 10000"/>
                  <a:gd name="connsiteY566" fmla="*/ 8659 h 10000"/>
                  <a:gd name="connsiteX567" fmla="*/ 4651 w 10000"/>
                  <a:gd name="connsiteY567" fmla="*/ 8666 h 10000"/>
                  <a:gd name="connsiteX568" fmla="*/ 4657 w 10000"/>
                  <a:gd name="connsiteY568" fmla="*/ 8659 h 10000"/>
                  <a:gd name="connsiteX569" fmla="*/ 4668 w 10000"/>
                  <a:gd name="connsiteY569" fmla="*/ 8650 h 10000"/>
                  <a:gd name="connsiteX570" fmla="*/ 4676 w 10000"/>
                  <a:gd name="connsiteY570" fmla="*/ 8650 h 10000"/>
                  <a:gd name="connsiteX571" fmla="*/ 4690 w 10000"/>
                  <a:gd name="connsiteY571" fmla="*/ 8650 h 10000"/>
                  <a:gd name="connsiteX572" fmla="*/ 4698 w 10000"/>
                  <a:gd name="connsiteY572" fmla="*/ 8650 h 10000"/>
                  <a:gd name="connsiteX573" fmla="*/ 4704 w 10000"/>
                  <a:gd name="connsiteY573" fmla="*/ 8650 h 10000"/>
                  <a:gd name="connsiteX574" fmla="*/ 4706 w 10000"/>
                  <a:gd name="connsiteY574" fmla="*/ 8659 h 10000"/>
                  <a:gd name="connsiteX575" fmla="*/ 4706 w 10000"/>
                  <a:gd name="connsiteY575" fmla="*/ 8666 h 10000"/>
                  <a:gd name="connsiteX576" fmla="*/ 4723 w 10000"/>
                  <a:gd name="connsiteY576" fmla="*/ 8682 h 10000"/>
                  <a:gd name="connsiteX577" fmla="*/ 4737 w 10000"/>
                  <a:gd name="connsiteY577" fmla="*/ 8682 h 10000"/>
                  <a:gd name="connsiteX578" fmla="*/ 4745 w 10000"/>
                  <a:gd name="connsiteY578" fmla="*/ 8676 h 10000"/>
                  <a:gd name="connsiteX579" fmla="*/ 4756 w 10000"/>
                  <a:gd name="connsiteY579" fmla="*/ 8666 h 10000"/>
                  <a:gd name="connsiteX580" fmla="*/ 4765 w 10000"/>
                  <a:gd name="connsiteY580" fmla="*/ 8666 h 10000"/>
                  <a:gd name="connsiteX581" fmla="*/ 4765 w 10000"/>
                  <a:gd name="connsiteY581" fmla="*/ 8682 h 10000"/>
                  <a:gd name="connsiteX582" fmla="*/ 4770 w 10000"/>
                  <a:gd name="connsiteY582" fmla="*/ 8701 h 10000"/>
                  <a:gd name="connsiteX583" fmla="*/ 4778 w 10000"/>
                  <a:gd name="connsiteY583" fmla="*/ 8705 h 10000"/>
                  <a:gd name="connsiteX584" fmla="*/ 4795 w 10000"/>
                  <a:gd name="connsiteY584" fmla="*/ 8714 h 10000"/>
                  <a:gd name="connsiteX585" fmla="*/ 4812 w 10000"/>
                  <a:gd name="connsiteY585" fmla="*/ 8714 h 10000"/>
                  <a:gd name="connsiteX586" fmla="*/ 4825 w 10000"/>
                  <a:gd name="connsiteY586" fmla="*/ 8705 h 10000"/>
                  <a:gd name="connsiteX587" fmla="*/ 4825 w 10000"/>
                  <a:gd name="connsiteY587" fmla="*/ 8701 h 10000"/>
                  <a:gd name="connsiteX588" fmla="*/ 4828 w 10000"/>
                  <a:gd name="connsiteY588" fmla="*/ 8701 h 10000"/>
                  <a:gd name="connsiteX589" fmla="*/ 4837 w 10000"/>
                  <a:gd name="connsiteY589" fmla="*/ 8692 h 10000"/>
                  <a:gd name="connsiteX590" fmla="*/ 4842 w 10000"/>
                  <a:gd name="connsiteY590" fmla="*/ 8685 h 10000"/>
                  <a:gd name="connsiteX591" fmla="*/ 4859 w 10000"/>
                  <a:gd name="connsiteY591" fmla="*/ 8692 h 10000"/>
                  <a:gd name="connsiteX592" fmla="*/ 4870 w 10000"/>
                  <a:gd name="connsiteY592" fmla="*/ 8701 h 10000"/>
                  <a:gd name="connsiteX593" fmla="*/ 4878 w 10000"/>
                  <a:gd name="connsiteY593" fmla="*/ 8714 h 10000"/>
                  <a:gd name="connsiteX594" fmla="*/ 4892 w 10000"/>
                  <a:gd name="connsiteY594" fmla="*/ 8724 h 10000"/>
                  <a:gd name="connsiteX595" fmla="*/ 4900 w 10000"/>
                  <a:gd name="connsiteY595" fmla="*/ 8724 h 10000"/>
                  <a:gd name="connsiteX596" fmla="*/ 4906 w 10000"/>
                  <a:gd name="connsiteY596" fmla="*/ 8705 h 10000"/>
                  <a:gd name="connsiteX597" fmla="*/ 4925 w 10000"/>
                  <a:gd name="connsiteY597" fmla="*/ 8724 h 10000"/>
                  <a:gd name="connsiteX598" fmla="*/ 4939 w 10000"/>
                  <a:gd name="connsiteY598" fmla="*/ 8701 h 10000"/>
                  <a:gd name="connsiteX599" fmla="*/ 4950 w 10000"/>
                  <a:gd name="connsiteY599" fmla="*/ 8695 h 10000"/>
                  <a:gd name="connsiteX600" fmla="*/ 4956 w 10000"/>
                  <a:gd name="connsiteY600" fmla="*/ 8692 h 10000"/>
                  <a:gd name="connsiteX601" fmla="*/ 4986 w 10000"/>
                  <a:gd name="connsiteY601" fmla="*/ 8705 h 10000"/>
                  <a:gd name="connsiteX602" fmla="*/ 5003 w 10000"/>
                  <a:gd name="connsiteY602" fmla="*/ 8701 h 10000"/>
                  <a:gd name="connsiteX603" fmla="*/ 5011 w 10000"/>
                  <a:gd name="connsiteY603" fmla="*/ 8692 h 10000"/>
                  <a:gd name="connsiteX604" fmla="*/ 5028 w 10000"/>
                  <a:gd name="connsiteY604" fmla="*/ 8682 h 10000"/>
                  <a:gd name="connsiteX605" fmla="*/ 5030 w 10000"/>
                  <a:gd name="connsiteY605" fmla="*/ 8659 h 10000"/>
                  <a:gd name="connsiteX606" fmla="*/ 5039 w 10000"/>
                  <a:gd name="connsiteY606" fmla="*/ 8656 h 10000"/>
                  <a:gd name="connsiteX607" fmla="*/ 5053 w 10000"/>
                  <a:gd name="connsiteY607" fmla="*/ 8669 h 10000"/>
                  <a:gd name="connsiteX608" fmla="*/ 5061 w 10000"/>
                  <a:gd name="connsiteY608" fmla="*/ 8669 h 10000"/>
                  <a:gd name="connsiteX609" fmla="*/ 5061 w 10000"/>
                  <a:gd name="connsiteY609" fmla="*/ 8676 h 10000"/>
                  <a:gd name="connsiteX610" fmla="*/ 5069 w 10000"/>
                  <a:gd name="connsiteY610" fmla="*/ 8669 h 10000"/>
                  <a:gd name="connsiteX611" fmla="*/ 5083 w 10000"/>
                  <a:gd name="connsiteY611" fmla="*/ 8669 h 10000"/>
                  <a:gd name="connsiteX612" fmla="*/ 5100 w 10000"/>
                  <a:gd name="connsiteY612" fmla="*/ 8669 h 10000"/>
                  <a:gd name="connsiteX613" fmla="*/ 5119 w 10000"/>
                  <a:gd name="connsiteY613" fmla="*/ 8682 h 10000"/>
                  <a:gd name="connsiteX614" fmla="*/ 5136 w 10000"/>
                  <a:gd name="connsiteY614" fmla="*/ 8692 h 10000"/>
                  <a:gd name="connsiteX615" fmla="*/ 5161 w 10000"/>
                  <a:gd name="connsiteY615" fmla="*/ 8701 h 10000"/>
                  <a:gd name="connsiteX616" fmla="*/ 5183 w 10000"/>
                  <a:gd name="connsiteY616" fmla="*/ 8701 h 10000"/>
                  <a:gd name="connsiteX617" fmla="*/ 5199 w 10000"/>
                  <a:gd name="connsiteY617" fmla="*/ 8701 h 10000"/>
                  <a:gd name="connsiteX618" fmla="*/ 5213 w 10000"/>
                  <a:gd name="connsiteY618" fmla="*/ 8705 h 10000"/>
                  <a:gd name="connsiteX619" fmla="*/ 5224 w 10000"/>
                  <a:gd name="connsiteY619" fmla="*/ 8701 h 10000"/>
                  <a:gd name="connsiteX620" fmla="*/ 5230 w 10000"/>
                  <a:gd name="connsiteY620" fmla="*/ 8701 h 10000"/>
                  <a:gd name="connsiteX621" fmla="*/ 5241 w 10000"/>
                  <a:gd name="connsiteY621" fmla="*/ 8676 h 10000"/>
                  <a:gd name="connsiteX622" fmla="*/ 5247 w 10000"/>
                  <a:gd name="connsiteY622" fmla="*/ 8666 h 10000"/>
                  <a:gd name="connsiteX623" fmla="*/ 5249 w 10000"/>
                  <a:gd name="connsiteY623" fmla="*/ 8646 h 10000"/>
                  <a:gd name="connsiteX624" fmla="*/ 5249 w 10000"/>
                  <a:gd name="connsiteY624" fmla="*/ 8650 h 10000"/>
                  <a:gd name="connsiteX625" fmla="*/ 5255 w 10000"/>
                  <a:gd name="connsiteY625" fmla="*/ 8646 h 10000"/>
                  <a:gd name="connsiteX626" fmla="*/ 5271 w 10000"/>
                  <a:gd name="connsiteY626" fmla="*/ 8650 h 10000"/>
                  <a:gd name="connsiteX627" fmla="*/ 5288 w 10000"/>
                  <a:gd name="connsiteY627" fmla="*/ 8666 h 10000"/>
                  <a:gd name="connsiteX628" fmla="*/ 5296 w 10000"/>
                  <a:gd name="connsiteY628" fmla="*/ 8666 h 10000"/>
                  <a:gd name="connsiteX629" fmla="*/ 5310 w 10000"/>
                  <a:gd name="connsiteY629" fmla="*/ 8656 h 10000"/>
                  <a:gd name="connsiteX630" fmla="*/ 5321 w 10000"/>
                  <a:gd name="connsiteY630" fmla="*/ 8650 h 10000"/>
                  <a:gd name="connsiteX631" fmla="*/ 5338 w 10000"/>
                  <a:gd name="connsiteY631" fmla="*/ 8650 h 10000"/>
                  <a:gd name="connsiteX632" fmla="*/ 5360 w 10000"/>
                  <a:gd name="connsiteY632" fmla="*/ 8640 h 10000"/>
                  <a:gd name="connsiteX633" fmla="*/ 5366 w 10000"/>
                  <a:gd name="connsiteY633" fmla="*/ 8637 h 10000"/>
                  <a:gd name="connsiteX634" fmla="*/ 5368 w 10000"/>
                  <a:gd name="connsiteY634" fmla="*/ 8637 h 10000"/>
                  <a:gd name="connsiteX635" fmla="*/ 5382 w 10000"/>
                  <a:gd name="connsiteY635" fmla="*/ 8630 h 10000"/>
                  <a:gd name="connsiteX636" fmla="*/ 5391 w 10000"/>
                  <a:gd name="connsiteY636" fmla="*/ 8630 h 10000"/>
                  <a:gd name="connsiteX637" fmla="*/ 5402 w 10000"/>
                  <a:gd name="connsiteY637" fmla="*/ 8637 h 10000"/>
                  <a:gd name="connsiteX638" fmla="*/ 5418 w 10000"/>
                  <a:gd name="connsiteY638" fmla="*/ 8656 h 10000"/>
                  <a:gd name="connsiteX639" fmla="*/ 5432 w 10000"/>
                  <a:gd name="connsiteY639" fmla="*/ 8666 h 10000"/>
                  <a:gd name="connsiteX640" fmla="*/ 5443 w 10000"/>
                  <a:gd name="connsiteY640" fmla="*/ 8682 h 10000"/>
                  <a:gd name="connsiteX641" fmla="*/ 5457 w 10000"/>
                  <a:gd name="connsiteY641" fmla="*/ 8692 h 10000"/>
                  <a:gd name="connsiteX642" fmla="*/ 5471 w 10000"/>
                  <a:gd name="connsiteY642" fmla="*/ 8705 h 10000"/>
                  <a:gd name="connsiteX643" fmla="*/ 5488 w 10000"/>
                  <a:gd name="connsiteY643" fmla="*/ 8711 h 10000"/>
                  <a:gd name="connsiteX644" fmla="*/ 5490 w 10000"/>
                  <a:gd name="connsiteY644" fmla="*/ 8721 h 10000"/>
                  <a:gd name="connsiteX645" fmla="*/ 5512 w 10000"/>
                  <a:gd name="connsiteY645" fmla="*/ 8724 h 10000"/>
                  <a:gd name="connsiteX646" fmla="*/ 5521 w 10000"/>
                  <a:gd name="connsiteY646" fmla="*/ 8714 h 10000"/>
                  <a:gd name="connsiteX647" fmla="*/ 5524 w 10000"/>
                  <a:gd name="connsiteY647" fmla="*/ 8714 h 10000"/>
                  <a:gd name="connsiteX648" fmla="*/ 5532 w 10000"/>
                  <a:gd name="connsiteY648" fmla="*/ 8721 h 10000"/>
                  <a:gd name="connsiteX649" fmla="*/ 5540 w 10000"/>
                  <a:gd name="connsiteY649" fmla="*/ 8724 h 10000"/>
                  <a:gd name="connsiteX650" fmla="*/ 5562 w 10000"/>
                  <a:gd name="connsiteY650" fmla="*/ 8750 h 10000"/>
                  <a:gd name="connsiteX651" fmla="*/ 5562 w 10000"/>
                  <a:gd name="connsiteY651" fmla="*/ 8760 h 10000"/>
                  <a:gd name="connsiteX652" fmla="*/ 5571 w 10000"/>
                  <a:gd name="connsiteY652" fmla="*/ 8782 h 10000"/>
                  <a:gd name="connsiteX653" fmla="*/ 5579 w 10000"/>
                  <a:gd name="connsiteY653" fmla="*/ 8789 h 10000"/>
                  <a:gd name="connsiteX654" fmla="*/ 5593 w 10000"/>
                  <a:gd name="connsiteY654" fmla="*/ 8789 h 10000"/>
                  <a:gd name="connsiteX655" fmla="*/ 5596 w 10000"/>
                  <a:gd name="connsiteY655" fmla="*/ 8789 h 10000"/>
                  <a:gd name="connsiteX656" fmla="*/ 5626 w 10000"/>
                  <a:gd name="connsiteY656" fmla="*/ 8782 h 10000"/>
                  <a:gd name="connsiteX657" fmla="*/ 5629 w 10000"/>
                  <a:gd name="connsiteY657" fmla="*/ 8782 h 10000"/>
                  <a:gd name="connsiteX658" fmla="*/ 5637 w 10000"/>
                  <a:gd name="connsiteY658" fmla="*/ 8779 h 10000"/>
                  <a:gd name="connsiteX659" fmla="*/ 5648 w 10000"/>
                  <a:gd name="connsiteY659" fmla="*/ 8789 h 10000"/>
                  <a:gd name="connsiteX660" fmla="*/ 5665 w 10000"/>
                  <a:gd name="connsiteY660" fmla="*/ 8795 h 10000"/>
                  <a:gd name="connsiteX661" fmla="*/ 5676 w 10000"/>
                  <a:gd name="connsiteY661" fmla="*/ 8789 h 10000"/>
                  <a:gd name="connsiteX662" fmla="*/ 5684 w 10000"/>
                  <a:gd name="connsiteY662" fmla="*/ 8782 h 10000"/>
                  <a:gd name="connsiteX663" fmla="*/ 5693 w 10000"/>
                  <a:gd name="connsiteY663" fmla="*/ 8789 h 10000"/>
                  <a:gd name="connsiteX664" fmla="*/ 5715 w 10000"/>
                  <a:gd name="connsiteY664" fmla="*/ 8808 h 10000"/>
                  <a:gd name="connsiteX665" fmla="*/ 5731 w 10000"/>
                  <a:gd name="connsiteY665" fmla="*/ 8808 h 10000"/>
                  <a:gd name="connsiteX666" fmla="*/ 5740 w 10000"/>
                  <a:gd name="connsiteY666" fmla="*/ 8808 h 10000"/>
                  <a:gd name="connsiteX667" fmla="*/ 5765 w 10000"/>
                  <a:gd name="connsiteY667" fmla="*/ 8818 h 10000"/>
                  <a:gd name="connsiteX668" fmla="*/ 5781 w 10000"/>
                  <a:gd name="connsiteY668" fmla="*/ 8824 h 10000"/>
                  <a:gd name="connsiteX669" fmla="*/ 5798 w 10000"/>
                  <a:gd name="connsiteY669" fmla="*/ 8834 h 10000"/>
                  <a:gd name="connsiteX670" fmla="*/ 5814 w 10000"/>
                  <a:gd name="connsiteY670" fmla="*/ 8837 h 10000"/>
                  <a:gd name="connsiteX671" fmla="*/ 5831 w 10000"/>
                  <a:gd name="connsiteY671" fmla="*/ 8844 h 10000"/>
                  <a:gd name="connsiteX672" fmla="*/ 5842 w 10000"/>
                  <a:gd name="connsiteY672" fmla="*/ 8847 h 10000"/>
                  <a:gd name="connsiteX673" fmla="*/ 5859 w 10000"/>
                  <a:gd name="connsiteY673" fmla="*/ 8857 h 10000"/>
                  <a:gd name="connsiteX674" fmla="*/ 5870 w 10000"/>
                  <a:gd name="connsiteY674" fmla="*/ 8867 h 10000"/>
                  <a:gd name="connsiteX675" fmla="*/ 5878 w 10000"/>
                  <a:gd name="connsiteY675" fmla="*/ 8873 h 10000"/>
                  <a:gd name="connsiteX676" fmla="*/ 5895 w 10000"/>
                  <a:gd name="connsiteY676" fmla="*/ 8873 h 10000"/>
                  <a:gd name="connsiteX677" fmla="*/ 5911 w 10000"/>
                  <a:gd name="connsiteY677" fmla="*/ 8873 h 10000"/>
                  <a:gd name="connsiteX678" fmla="*/ 5931 w 10000"/>
                  <a:gd name="connsiteY678" fmla="*/ 8873 h 10000"/>
                  <a:gd name="connsiteX679" fmla="*/ 5950 w 10000"/>
                  <a:gd name="connsiteY679" fmla="*/ 8867 h 10000"/>
                  <a:gd name="connsiteX680" fmla="*/ 5967 w 10000"/>
                  <a:gd name="connsiteY680" fmla="*/ 8867 h 10000"/>
                  <a:gd name="connsiteX681" fmla="*/ 5975 w 10000"/>
                  <a:gd name="connsiteY681" fmla="*/ 8873 h 10000"/>
                  <a:gd name="connsiteX682" fmla="*/ 6000 w 10000"/>
                  <a:gd name="connsiteY682" fmla="*/ 8883 h 10000"/>
                  <a:gd name="connsiteX683" fmla="*/ 5997 w 10000"/>
                  <a:gd name="connsiteY683" fmla="*/ 8886 h 10000"/>
                  <a:gd name="connsiteX684" fmla="*/ 5997 w 10000"/>
                  <a:gd name="connsiteY684" fmla="*/ 8896 h 10000"/>
                  <a:gd name="connsiteX685" fmla="*/ 6014 w 10000"/>
                  <a:gd name="connsiteY685" fmla="*/ 8892 h 10000"/>
                  <a:gd name="connsiteX686" fmla="*/ 6028 w 10000"/>
                  <a:gd name="connsiteY686" fmla="*/ 8892 h 10000"/>
                  <a:gd name="connsiteX687" fmla="*/ 6053 w 10000"/>
                  <a:gd name="connsiteY687" fmla="*/ 8886 h 10000"/>
                  <a:gd name="connsiteX688" fmla="*/ 6072 w 10000"/>
                  <a:gd name="connsiteY688" fmla="*/ 8876 h 10000"/>
                  <a:gd name="connsiteX689" fmla="*/ 6089 w 10000"/>
                  <a:gd name="connsiteY689" fmla="*/ 8867 h 10000"/>
                  <a:gd name="connsiteX690" fmla="*/ 6111 w 10000"/>
                  <a:gd name="connsiteY690" fmla="*/ 8857 h 10000"/>
                  <a:gd name="connsiteX691" fmla="*/ 6127 w 10000"/>
                  <a:gd name="connsiteY691" fmla="*/ 8847 h 10000"/>
                  <a:gd name="connsiteX692" fmla="*/ 6152 w 10000"/>
                  <a:gd name="connsiteY692" fmla="*/ 8834 h 10000"/>
                  <a:gd name="connsiteX693" fmla="*/ 6183 w 10000"/>
                  <a:gd name="connsiteY693" fmla="*/ 8828 h 10000"/>
                  <a:gd name="connsiteX694" fmla="*/ 6175 w 10000"/>
                  <a:gd name="connsiteY694" fmla="*/ 8844 h 10000"/>
                  <a:gd name="connsiteX695" fmla="*/ 6169 w 10000"/>
                  <a:gd name="connsiteY695" fmla="*/ 8863 h 10000"/>
                  <a:gd name="connsiteX696" fmla="*/ 6158 w 10000"/>
                  <a:gd name="connsiteY696" fmla="*/ 8886 h 10000"/>
                  <a:gd name="connsiteX697" fmla="*/ 6152 w 10000"/>
                  <a:gd name="connsiteY697" fmla="*/ 8896 h 10000"/>
                  <a:gd name="connsiteX698" fmla="*/ 6150 w 10000"/>
                  <a:gd name="connsiteY698" fmla="*/ 8909 h 10000"/>
                  <a:gd name="connsiteX699" fmla="*/ 6152 w 10000"/>
                  <a:gd name="connsiteY699" fmla="*/ 8938 h 10000"/>
                  <a:gd name="connsiteX700" fmla="*/ 6158 w 10000"/>
                  <a:gd name="connsiteY700" fmla="*/ 8957 h 10000"/>
                  <a:gd name="connsiteX701" fmla="*/ 6161 w 10000"/>
                  <a:gd name="connsiteY701" fmla="*/ 8980 h 10000"/>
                  <a:gd name="connsiteX702" fmla="*/ 6166 w 10000"/>
                  <a:gd name="connsiteY702" fmla="*/ 8999 h 10000"/>
                  <a:gd name="connsiteX703" fmla="*/ 6175 w 10000"/>
                  <a:gd name="connsiteY703" fmla="*/ 9032 h 10000"/>
                  <a:gd name="connsiteX704" fmla="*/ 6183 w 10000"/>
                  <a:gd name="connsiteY704" fmla="*/ 9051 h 10000"/>
                  <a:gd name="connsiteX705" fmla="*/ 6191 w 10000"/>
                  <a:gd name="connsiteY705" fmla="*/ 9064 h 10000"/>
                  <a:gd name="connsiteX706" fmla="*/ 6194 w 10000"/>
                  <a:gd name="connsiteY706" fmla="*/ 9084 h 10000"/>
                  <a:gd name="connsiteX707" fmla="*/ 6208 w 10000"/>
                  <a:gd name="connsiteY707" fmla="*/ 9103 h 10000"/>
                  <a:gd name="connsiteX708" fmla="*/ 6208 w 10000"/>
                  <a:gd name="connsiteY708" fmla="*/ 9113 h 10000"/>
                  <a:gd name="connsiteX709" fmla="*/ 6216 w 10000"/>
                  <a:gd name="connsiteY709" fmla="*/ 9129 h 10000"/>
                  <a:gd name="connsiteX710" fmla="*/ 6230 w 10000"/>
                  <a:gd name="connsiteY710" fmla="*/ 9148 h 10000"/>
                  <a:gd name="connsiteX711" fmla="*/ 6241 w 10000"/>
                  <a:gd name="connsiteY711" fmla="*/ 9165 h 10000"/>
                  <a:gd name="connsiteX712" fmla="*/ 6249 w 10000"/>
                  <a:gd name="connsiteY712" fmla="*/ 9168 h 10000"/>
                  <a:gd name="connsiteX713" fmla="*/ 6266 w 10000"/>
                  <a:gd name="connsiteY713" fmla="*/ 9184 h 10000"/>
                  <a:gd name="connsiteX714" fmla="*/ 6280 w 10000"/>
                  <a:gd name="connsiteY714" fmla="*/ 9184 h 10000"/>
                  <a:gd name="connsiteX715" fmla="*/ 6288 w 10000"/>
                  <a:gd name="connsiteY715" fmla="*/ 9177 h 10000"/>
                  <a:gd name="connsiteX716" fmla="*/ 6299 w 10000"/>
                  <a:gd name="connsiteY716" fmla="*/ 9187 h 10000"/>
                  <a:gd name="connsiteX717" fmla="*/ 6305 w 10000"/>
                  <a:gd name="connsiteY717" fmla="*/ 9197 h 10000"/>
                  <a:gd name="connsiteX718" fmla="*/ 6310 w 10000"/>
                  <a:gd name="connsiteY718" fmla="*/ 9197 h 10000"/>
                  <a:gd name="connsiteX719" fmla="*/ 6321 w 10000"/>
                  <a:gd name="connsiteY719" fmla="*/ 9213 h 10000"/>
                  <a:gd name="connsiteX720" fmla="*/ 6335 w 10000"/>
                  <a:gd name="connsiteY720" fmla="*/ 9223 h 10000"/>
                  <a:gd name="connsiteX721" fmla="*/ 6338 w 10000"/>
                  <a:gd name="connsiteY721" fmla="*/ 9223 h 10000"/>
                  <a:gd name="connsiteX722" fmla="*/ 6355 w 10000"/>
                  <a:gd name="connsiteY722" fmla="*/ 9226 h 10000"/>
                  <a:gd name="connsiteX723" fmla="*/ 6363 w 10000"/>
                  <a:gd name="connsiteY723" fmla="*/ 9236 h 10000"/>
                  <a:gd name="connsiteX724" fmla="*/ 6380 w 10000"/>
                  <a:gd name="connsiteY724" fmla="*/ 9258 h 10000"/>
                  <a:gd name="connsiteX725" fmla="*/ 6393 w 10000"/>
                  <a:gd name="connsiteY725" fmla="*/ 9278 h 10000"/>
                  <a:gd name="connsiteX726" fmla="*/ 6396 w 10000"/>
                  <a:gd name="connsiteY726" fmla="*/ 9288 h 10000"/>
                  <a:gd name="connsiteX727" fmla="*/ 6407 w 10000"/>
                  <a:gd name="connsiteY727" fmla="*/ 9297 h 10000"/>
                  <a:gd name="connsiteX728" fmla="*/ 6410 w 10000"/>
                  <a:gd name="connsiteY728" fmla="*/ 9307 h 10000"/>
                  <a:gd name="connsiteX729" fmla="*/ 6416 w 10000"/>
                  <a:gd name="connsiteY729" fmla="*/ 9317 h 10000"/>
                  <a:gd name="connsiteX730" fmla="*/ 6424 w 10000"/>
                  <a:gd name="connsiteY730" fmla="*/ 9326 h 10000"/>
                  <a:gd name="connsiteX731" fmla="*/ 6435 w 10000"/>
                  <a:gd name="connsiteY731" fmla="*/ 9336 h 10000"/>
                  <a:gd name="connsiteX732" fmla="*/ 6443 w 10000"/>
                  <a:gd name="connsiteY732" fmla="*/ 9346 h 10000"/>
                  <a:gd name="connsiteX733" fmla="*/ 6449 w 10000"/>
                  <a:gd name="connsiteY733" fmla="*/ 9362 h 10000"/>
                  <a:gd name="connsiteX734" fmla="*/ 6452 w 10000"/>
                  <a:gd name="connsiteY734" fmla="*/ 9372 h 10000"/>
                  <a:gd name="connsiteX735" fmla="*/ 6449 w 10000"/>
                  <a:gd name="connsiteY735" fmla="*/ 9381 h 10000"/>
                  <a:gd name="connsiteX736" fmla="*/ 6465 w 10000"/>
                  <a:gd name="connsiteY736" fmla="*/ 9394 h 10000"/>
                  <a:gd name="connsiteX737" fmla="*/ 6468 w 10000"/>
                  <a:gd name="connsiteY737" fmla="*/ 9420 h 10000"/>
                  <a:gd name="connsiteX738" fmla="*/ 6493 w 10000"/>
                  <a:gd name="connsiteY738" fmla="*/ 9430 h 10000"/>
                  <a:gd name="connsiteX739" fmla="*/ 6507 w 10000"/>
                  <a:gd name="connsiteY739" fmla="*/ 9440 h 10000"/>
                  <a:gd name="connsiteX740" fmla="*/ 6524 w 10000"/>
                  <a:gd name="connsiteY740" fmla="*/ 9459 h 10000"/>
                  <a:gd name="connsiteX741" fmla="*/ 6532 w 10000"/>
                  <a:gd name="connsiteY741" fmla="*/ 9485 h 10000"/>
                  <a:gd name="connsiteX742" fmla="*/ 6537 w 10000"/>
                  <a:gd name="connsiteY742" fmla="*/ 9498 h 10000"/>
                  <a:gd name="connsiteX743" fmla="*/ 6571 w 10000"/>
                  <a:gd name="connsiteY743" fmla="*/ 9508 h 10000"/>
                  <a:gd name="connsiteX744" fmla="*/ 6596 w 10000"/>
                  <a:gd name="connsiteY744" fmla="*/ 9508 h 10000"/>
                  <a:gd name="connsiteX745" fmla="*/ 6637 w 10000"/>
                  <a:gd name="connsiteY745" fmla="*/ 9517 h 10000"/>
                  <a:gd name="connsiteX746" fmla="*/ 6662 w 10000"/>
                  <a:gd name="connsiteY746" fmla="*/ 9524 h 10000"/>
                  <a:gd name="connsiteX747" fmla="*/ 6679 w 10000"/>
                  <a:gd name="connsiteY747" fmla="*/ 9517 h 10000"/>
                  <a:gd name="connsiteX748" fmla="*/ 6679 w 10000"/>
                  <a:gd name="connsiteY748" fmla="*/ 9505 h 10000"/>
                  <a:gd name="connsiteX749" fmla="*/ 6690 w 10000"/>
                  <a:gd name="connsiteY749" fmla="*/ 9485 h 10000"/>
                  <a:gd name="connsiteX750" fmla="*/ 6693 w 10000"/>
                  <a:gd name="connsiteY750" fmla="*/ 9479 h 10000"/>
                  <a:gd name="connsiteX751" fmla="*/ 6706 w 10000"/>
                  <a:gd name="connsiteY751" fmla="*/ 9469 h 10000"/>
                  <a:gd name="connsiteX752" fmla="*/ 6709 w 10000"/>
                  <a:gd name="connsiteY752" fmla="*/ 9462 h 10000"/>
                  <a:gd name="connsiteX753" fmla="*/ 6717 w 10000"/>
                  <a:gd name="connsiteY753" fmla="*/ 9459 h 10000"/>
                  <a:gd name="connsiteX754" fmla="*/ 6726 w 10000"/>
                  <a:gd name="connsiteY754" fmla="*/ 9459 h 10000"/>
                  <a:gd name="connsiteX755" fmla="*/ 6742 w 10000"/>
                  <a:gd name="connsiteY755" fmla="*/ 9462 h 10000"/>
                  <a:gd name="connsiteX756" fmla="*/ 6759 w 10000"/>
                  <a:gd name="connsiteY756" fmla="*/ 9479 h 10000"/>
                  <a:gd name="connsiteX757" fmla="*/ 6781 w 10000"/>
                  <a:gd name="connsiteY757" fmla="*/ 9485 h 10000"/>
                  <a:gd name="connsiteX758" fmla="*/ 6795 w 10000"/>
                  <a:gd name="connsiteY758" fmla="*/ 9485 h 10000"/>
                  <a:gd name="connsiteX759" fmla="*/ 6803 w 10000"/>
                  <a:gd name="connsiteY759" fmla="*/ 9498 h 10000"/>
                  <a:gd name="connsiteX760" fmla="*/ 6806 w 10000"/>
                  <a:gd name="connsiteY760" fmla="*/ 9508 h 10000"/>
                  <a:gd name="connsiteX761" fmla="*/ 6823 w 10000"/>
                  <a:gd name="connsiteY761" fmla="*/ 9514 h 10000"/>
                  <a:gd name="connsiteX762" fmla="*/ 6831 w 10000"/>
                  <a:gd name="connsiteY762" fmla="*/ 9514 h 10000"/>
                  <a:gd name="connsiteX763" fmla="*/ 6848 w 10000"/>
                  <a:gd name="connsiteY763" fmla="*/ 9514 h 10000"/>
                  <a:gd name="connsiteX764" fmla="*/ 6856 w 10000"/>
                  <a:gd name="connsiteY764" fmla="*/ 9517 h 10000"/>
                  <a:gd name="connsiteX765" fmla="*/ 6878 w 10000"/>
                  <a:gd name="connsiteY765" fmla="*/ 9524 h 10000"/>
                  <a:gd name="connsiteX766" fmla="*/ 6895 w 10000"/>
                  <a:gd name="connsiteY766" fmla="*/ 9524 h 10000"/>
                  <a:gd name="connsiteX767" fmla="*/ 6917 w 10000"/>
                  <a:gd name="connsiteY767" fmla="*/ 9527 h 10000"/>
                  <a:gd name="connsiteX768" fmla="*/ 6934 w 10000"/>
                  <a:gd name="connsiteY768" fmla="*/ 9534 h 10000"/>
                  <a:gd name="connsiteX769" fmla="*/ 6961 w 10000"/>
                  <a:gd name="connsiteY769" fmla="*/ 9543 h 10000"/>
                  <a:gd name="connsiteX770" fmla="*/ 6989 w 10000"/>
                  <a:gd name="connsiteY770" fmla="*/ 9547 h 10000"/>
                  <a:gd name="connsiteX771" fmla="*/ 7014 w 10000"/>
                  <a:gd name="connsiteY771" fmla="*/ 9543 h 10000"/>
                  <a:gd name="connsiteX772" fmla="*/ 7033 w 10000"/>
                  <a:gd name="connsiteY772" fmla="*/ 9543 h 10000"/>
                  <a:gd name="connsiteX773" fmla="*/ 7042 w 10000"/>
                  <a:gd name="connsiteY773" fmla="*/ 9547 h 10000"/>
                  <a:gd name="connsiteX774" fmla="*/ 7069 w 10000"/>
                  <a:gd name="connsiteY774" fmla="*/ 9647 h 10000"/>
                  <a:gd name="connsiteX775" fmla="*/ 7122 w 10000"/>
                  <a:gd name="connsiteY775" fmla="*/ 9734 h 10000"/>
                  <a:gd name="connsiteX776" fmla="*/ 7147 w 10000"/>
                  <a:gd name="connsiteY776" fmla="*/ 9744 h 10000"/>
                  <a:gd name="connsiteX777" fmla="*/ 7169 w 10000"/>
                  <a:gd name="connsiteY777" fmla="*/ 9741 h 10000"/>
                  <a:gd name="connsiteX778" fmla="*/ 7177 w 10000"/>
                  <a:gd name="connsiteY778" fmla="*/ 9744 h 10000"/>
                  <a:gd name="connsiteX779" fmla="*/ 7186 w 10000"/>
                  <a:gd name="connsiteY779" fmla="*/ 9754 h 10000"/>
                  <a:gd name="connsiteX780" fmla="*/ 7191 w 10000"/>
                  <a:gd name="connsiteY780" fmla="*/ 9773 h 10000"/>
                  <a:gd name="connsiteX781" fmla="*/ 7208 w 10000"/>
                  <a:gd name="connsiteY781" fmla="*/ 9783 h 10000"/>
                  <a:gd name="connsiteX782" fmla="*/ 7219 w 10000"/>
                  <a:gd name="connsiteY782" fmla="*/ 9793 h 10000"/>
                  <a:gd name="connsiteX783" fmla="*/ 7235 w 10000"/>
                  <a:gd name="connsiteY783" fmla="*/ 9802 h 10000"/>
                  <a:gd name="connsiteX784" fmla="*/ 7249 w 10000"/>
                  <a:gd name="connsiteY784" fmla="*/ 9819 h 10000"/>
                  <a:gd name="connsiteX785" fmla="*/ 7255 w 10000"/>
                  <a:gd name="connsiteY785" fmla="*/ 9835 h 10000"/>
                  <a:gd name="connsiteX786" fmla="*/ 7255 w 10000"/>
                  <a:gd name="connsiteY786" fmla="*/ 9848 h 10000"/>
                  <a:gd name="connsiteX787" fmla="*/ 7249 w 10000"/>
                  <a:gd name="connsiteY787" fmla="*/ 9848 h 10000"/>
                  <a:gd name="connsiteX788" fmla="*/ 7244 w 10000"/>
                  <a:gd name="connsiteY788" fmla="*/ 9858 h 10000"/>
                  <a:gd name="connsiteX789" fmla="*/ 7235 w 10000"/>
                  <a:gd name="connsiteY789" fmla="*/ 9883 h 10000"/>
                  <a:gd name="connsiteX790" fmla="*/ 7244 w 10000"/>
                  <a:gd name="connsiteY790" fmla="*/ 9903 h 10000"/>
                  <a:gd name="connsiteX791" fmla="*/ 7258 w 10000"/>
                  <a:gd name="connsiteY791" fmla="*/ 9926 h 10000"/>
                  <a:gd name="connsiteX792" fmla="*/ 7263 w 10000"/>
                  <a:gd name="connsiteY792" fmla="*/ 9948 h 10000"/>
                  <a:gd name="connsiteX793" fmla="*/ 7274 w 10000"/>
                  <a:gd name="connsiteY793" fmla="*/ 9968 h 10000"/>
                  <a:gd name="connsiteX794" fmla="*/ 7283 w 10000"/>
                  <a:gd name="connsiteY794" fmla="*/ 9987 h 10000"/>
                  <a:gd name="connsiteX795" fmla="*/ 7291 w 10000"/>
                  <a:gd name="connsiteY795" fmla="*/ 10000 h 10000"/>
                  <a:gd name="connsiteX796" fmla="*/ 7305 w 10000"/>
                  <a:gd name="connsiteY796" fmla="*/ 9997 h 10000"/>
                  <a:gd name="connsiteX797" fmla="*/ 7313 w 10000"/>
                  <a:gd name="connsiteY797" fmla="*/ 9977 h 10000"/>
                  <a:gd name="connsiteX798" fmla="*/ 7324 w 10000"/>
                  <a:gd name="connsiteY798" fmla="*/ 9968 h 10000"/>
                  <a:gd name="connsiteX799" fmla="*/ 7341 w 10000"/>
                  <a:gd name="connsiteY799" fmla="*/ 9971 h 10000"/>
                  <a:gd name="connsiteX800" fmla="*/ 7368 w 10000"/>
                  <a:gd name="connsiteY800" fmla="*/ 9987 h 10000"/>
                  <a:gd name="connsiteX801" fmla="*/ 7380 w 10000"/>
                  <a:gd name="connsiteY801" fmla="*/ 9990 h 10000"/>
                  <a:gd name="connsiteX802" fmla="*/ 7393 w 10000"/>
                  <a:gd name="connsiteY802" fmla="*/ 9981 h 10000"/>
                  <a:gd name="connsiteX803" fmla="*/ 7404 w 10000"/>
                  <a:gd name="connsiteY803" fmla="*/ 9968 h 10000"/>
                  <a:gd name="connsiteX804" fmla="*/ 7418 w 10000"/>
                  <a:gd name="connsiteY804" fmla="*/ 9948 h 10000"/>
                  <a:gd name="connsiteX805" fmla="*/ 7427 w 10000"/>
                  <a:gd name="connsiteY805" fmla="*/ 9922 h 10000"/>
                  <a:gd name="connsiteX806" fmla="*/ 7427 w 10000"/>
                  <a:gd name="connsiteY806" fmla="*/ 9906 h 10000"/>
                  <a:gd name="connsiteX807" fmla="*/ 7404 w 10000"/>
                  <a:gd name="connsiteY807" fmla="*/ 9877 h 10000"/>
                  <a:gd name="connsiteX808" fmla="*/ 7388 w 10000"/>
                  <a:gd name="connsiteY808" fmla="*/ 9854 h 10000"/>
                  <a:gd name="connsiteX809" fmla="*/ 7385 w 10000"/>
                  <a:gd name="connsiteY809" fmla="*/ 9845 h 10000"/>
                  <a:gd name="connsiteX810" fmla="*/ 7385 w 10000"/>
                  <a:gd name="connsiteY810" fmla="*/ 9825 h 10000"/>
                  <a:gd name="connsiteX811" fmla="*/ 7385 w 10000"/>
                  <a:gd name="connsiteY811" fmla="*/ 9819 h 10000"/>
                  <a:gd name="connsiteX812" fmla="*/ 7393 w 10000"/>
                  <a:gd name="connsiteY812" fmla="*/ 9809 h 10000"/>
                  <a:gd name="connsiteX813" fmla="*/ 7404 w 10000"/>
                  <a:gd name="connsiteY813" fmla="*/ 9793 h 10000"/>
                  <a:gd name="connsiteX814" fmla="*/ 7413 w 10000"/>
                  <a:gd name="connsiteY814" fmla="*/ 9783 h 10000"/>
                  <a:gd name="connsiteX815" fmla="*/ 7404 w 10000"/>
                  <a:gd name="connsiteY815" fmla="*/ 9770 h 10000"/>
                  <a:gd name="connsiteX816" fmla="*/ 7388 w 10000"/>
                  <a:gd name="connsiteY816" fmla="*/ 9760 h 10000"/>
                  <a:gd name="connsiteX817" fmla="*/ 7371 w 10000"/>
                  <a:gd name="connsiteY817" fmla="*/ 9744 h 10000"/>
                  <a:gd name="connsiteX818" fmla="*/ 7363 w 10000"/>
                  <a:gd name="connsiteY818" fmla="*/ 9731 h 10000"/>
                  <a:gd name="connsiteX819" fmla="*/ 7355 w 10000"/>
                  <a:gd name="connsiteY819" fmla="*/ 9715 h 10000"/>
                  <a:gd name="connsiteX820" fmla="*/ 7360 w 10000"/>
                  <a:gd name="connsiteY820" fmla="*/ 9686 h 10000"/>
                  <a:gd name="connsiteX821" fmla="*/ 7363 w 10000"/>
                  <a:gd name="connsiteY821" fmla="*/ 9657 h 10000"/>
                  <a:gd name="connsiteX822" fmla="*/ 7360 w 10000"/>
                  <a:gd name="connsiteY822" fmla="*/ 9631 h 10000"/>
                  <a:gd name="connsiteX823" fmla="*/ 7346 w 10000"/>
                  <a:gd name="connsiteY823" fmla="*/ 9611 h 10000"/>
                  <a:gd name="connsiteX824" fmla="*/ 7332 w 10000"/>
                  <a:gd name="connsiteY824" fmla="*/ 9585 h 10000"/>
                  <a:gd name="connsiteX825" fmla="*/ 7324 w 10000"/>
                  <a:gd name="connsiteY825" fmla="*/ 9573 h 10000"/>
                  <a:gd name="connsiteX826" fmla="*/ 7324 w 10000"/>
                  <a:gd name="connsiteY826" fmla="*/ 9553 h 10000"/>
                  <a:gd name="connsiteX827" fmla="*/ 7324 w 10000"/>
                  <a:gd name="connsiteY827" fmla="*/ 9543 h 10000"/>
                  <a:gd name="connsiteX828" fmla="*/ 7324 w 10000"/>
                  <a:gd name="connsiteY828" fmla="*/ 9517 h 10000"/>
                  <a:gd name="connsiteX829" fmla="*/ 7324 w 10000"/>
                  <a:gd name="connsiteY829" fmla="*/ 9498 h 10000"/>
                  <a:gd name="connsiteX830" fmla="*/ 7332 w 10000"/>
                  <a:gd name="connsiteY830" fmla="*/ 9479 h 10000"/>
                  <a:gd name="connsiteX831" fmla="*/ 7341 w 10000"/>
                  <a:gd name="connsiteY831" fmla="*/ 9462 h 10000"/>
                  <a:gd name="connsiteX832" fmla="*/ 7352 w 10000"/>
                  <a:gd name="connsiteY832" fmla="*/ 9459 h 10000"/>
                  <a:gd name="connsiteX833" fmla="*/ 7360 w 10000"/>
                  <a:gd name="connsiteY833" fmla="*/ 9443 h 10000"/>
                  <a:gd name="connsiteX834" fmla="*/ 7363 w 10000"/>
                  <a:gd name="connsiteY834" fmla="*/ 9433 h 10000"/>
                  <a:gd name="connsiteX835" fmla="*/ 7377 w 10000"/>
                  <a:gd name="connsiteY835" fmla="*/ 9433 h 10000"/>
                  <a:gd name="connsiteX836" fmla="*/ 7388 w 10000"/>
                  <a:gd name="connsiteY836" fmla="*/ 9430 h 10000"/>
                  <a:gd name="connsiteX837" fmla="*/ 7396 w 10000"/>
                  <a:gd name="connsiteY837" fmla="*/ 9430 h 10000"/>
                  <a:gd name="connsiteX838" fmla="*/ 7402 w 10000"/>
                  <a:gd name="connsiteY838" fmla="*/ 9424 h 10000"/>
                  <a:gd name="connsiteX839" fmla="*/ 7396 w 10000"/>
                  <a:gd name="connsiteY839" fmla="*/ 9414 h 10000"/>
                  <a:gd name="connsiteX840" fmla="*/ 7388 w 10000"/>
                  <a:gd name="connsiteY840" fmla="*/ 9401 h 10000"/>
                  <a:gd name="connsiteX841" fmla="*/ 7371 w 10000"/>
                  <a:gd name="connsiteY841" fmla="*/ 9391 h 10000"/>
                  <a:gd name="connsiteX842" fmla="*/ 7355 w 10000"/>
                  <a:gd name="connsiteY842" fmla="*/ 9375 h 10000"/>
                  <a:gd name="connsiteX843" fmla="*/ 7332 w 10000"/>
                  <a:gd name="connsiteY843" fmla="*/ 9356 h 10000"/>
                  <a:gd name="connsiteX844" fmla="*/ 7313 w 10000"/>
                  <a:gd name="connsiteY844" fmla="*/ 9330 h 10000"/>
                  <a:gd name="connsiteX845" fmla="*/ 7307 w 10000"/>
                  <a:gd name="connsiteY845" fmla="*/ 9310 h 10000"/>
                  <a:gd name="connsiteX846" fmla="*/ 7305 w 10000"/>
                  <a:gd name="connsiteY846" fmla="*/ 9291 h 10000"/>
                  <a:gd name="connsiteX847" fmla="*/ 7305 w 10000"/>
                  <a:gd name="connsiteY847" fmla="*/ 9278 h 10000"/>
                  <a:gd name="connsiteX848" fmla="*/ 7296 w 10000"/>
                  <a:gd name="connsiteY848" fmla="*/ 9268 h 10000"/>
                  <a:gd name="connsiteX849" fmla="*/ 7296 w 10000"/>
                  <a:gd name="connsiteY849" fmla="*/ 9249 h 10000"/>
                  <a:gd name="connsiteX850" fmla="*/ 7291 w 10000"/>
                  <a:gd name="connsiteY850" fmla="*/ 9226 h 10000"/>
                  <a:gd name="connsiteX851" fmla="*/ 7283 w 10000"/>
                  <a:gd name="connsiteY851" fmla="*/ 9213 h 10000"/>
                  <a:gd name="connsiteX852" fmla="*/ 7274 w 10000"/>
                  <a:gd name="connsiteY852" fmla="*/ 9194 h 10000"/>
                  <a:gd name="connsiteX853" fmla="*/ 7274 w 10000"/>
                  <a:gd name="connsiteY853" fmla="*/ 9174 h 10000"/>
                  <a:gd name="connsiteX854" fmla="*/ 7280 w 10000"/>
                  <a:gd name="connsiteY854" fmla="*/ 9148 h 10000"/>
                  <a:gd name="connsiteX855" fmla="*/ 7283 w 10000"/>
                  <a:gd name="connsiteY855" fmla="*/ 9119 h 10000"/>
                  <a:gd name="connsiteX856" fmla="*/ 7291 w 10000"/>
                  <a:gd name="connsiteY856" fmla="*/ 9100 h 10000"/>
                  <a:gd name="connsiteX857" fmla="*/ 7307 w 10000"/>
                  <a:gd name="connsiteY857" fmla="*/ 9080 h 10000"/>
                  <a:gd name="connsiteX858" fmla="*/ 7324 w 10000"/>
                  <a:gd name="connsiteY858" fmla="*/ 9054 h 10000"/>
                  <a:gd name="connsiteX859" fmla="*/ 7341 w 10000"/>
                  <a:gd name="connsiteY859" fmla="*/ 9054 h 10000"/>
                  <a:gd name="connsiteX860" fmla="*/ 7352 w 10000"/>
                  <a:gd name="connsiteY860" fmla="*/ 9054 h 10000"/>
                  <a:gd name="connsiteX861" fmla="*/ 7346 w 10000"/>
                  <a:gd name="connsiteY861" fmla="*/ 9032 h 10000"/>
                  <a:gd name="connsiteX862" fmla="*/ 7341 w 10000"/>
                  <a:gd name="connsiteY862" fmla="*/ 9022 h 10000"/>
                  <a:gd name="connsiteX863" fmla="*/ 7352 w 10000"/>
                  <a:gd name="connsiteY863" fmla="*/ 8999 h 10000"/>
                  <a:gd name="connsiteX864" fmla="*/ 7360 w 10000"/>
                  <a:gd name="connsiteY864" fmla="*/ 8967 h 10000"/>
                  <a:gd name="connsiteX865" fmla="*/ 7368 w 10000"/>
                  <a:gd name="connsiteY865" fmla="*/ 8922 h 10000"/>
                  <a:gd name="connsiteX866" fmla="*/ 7377 w 10000"/>
                  <a:gd name="connsiteY866" fmla="*/ 8896 h 10000"/>
                  <a:gd name="connsiteX867" fmla="*/ 7380 w 10000"/>
                  <a:gd name="connsiteY867" fmla="*/ 8867 h 10000"/>
                  <a:gd name="connsiteX868" fmla="*/ 7402 w 10000"/>
                  <a:gd name="connsiteY868" fmla="*/ 8824 h 10000"/>
                  <a:gd name="connsiteX869" fmla="*/ 7402 w 10000"/>
                  <a:gd name="connsiteY869" fmla="*/ 8808 h 10000"/>
                  <a:gd name="connsiteX870" fmla="*/ 7393 w 10000"/>
                  <a:gd name="connsiteY870" fmla="*/ 8795 h 10000"/>
                  <a:gd name="connsiteX871" fmla="*/ 7388 w 10000"/>
                  <a:gd name="connsiteY871" fmla="*/ 8799 h 10000"/>
                  <a:gd name="connsiteX872" fmla="*/ 7396 w 10000"/>
                  <a:gd name="connsiteY872" fmla="*/ 8789 h 10000"/>
                  <a:gd name="connsiteX873" fmla="*/ 7404 w 10000"/>
                  <a:gd name="connsiteY873" fmla="*/ 8789 h 10000"/>
                  <a:gd name="connsiteX874" fmla="*/ 7421 w 10000"/>
                  <a:gd name="connsiteY874" fmla="*/ 8769 h 10000"/>
                  <a:gd name="connsiteX875" fmla="*/ 7443 w 10000"/>
                  <a:gd name="connsiteY875" fmla="*/ 8763 h 10000"/>
                  <a:gd name="connsiteX876" fmla="*/ 7452 w 10000"/>
                  <a:gd name="connsiteY876" fmla="*/ 8769 h 10000"/>
                  <a:gd name="connsiteX877" fmla="*/ 7468 w 10000"/>
                  <a:gd name="connsiteY877" fmla="*/ 8769 h 10000"/>
                  <a:gd name="connsiteX878" fmla="*/ 7499 w 10000"/>
                  <a:gd name="connsiteY878" fmla="*/ 8763 h 10000"/>
                  <a:gd name="connsiteX879" fmla="*/ 7526 w 10000"/>
                  <a:gd name="connsiteY879" fmla="*/ 8763 h 10000"/>
                  <a:gd name="connsiteX880" fmla="*/ 7532 w 10000"/>
                  <a:gd name="connsiteY880" fmla="*/ 8763 h 10000"/>
                  <a:gd name="connsiteX881" fmla="*/ 7554 w 10000"/>
                  <a:gd name="connsiteY881" fmla="*/ 8744 h 10000"/>
                  <a:gd name="connsiteX882" fmla="*/ 7571 w 10000"/>
                  <a:gd name="connsiteY882" fmla="*/ 8731 h 10000"/>
                  <a:gd name="connsiteX883" fmla="*/ 7587 w 10000"/>
                  <a:gd name="connsiteY883" fmla="*/ 8711 h 10000"/>
                  <a:gd name="connsiteX884" fmla="*/ 7607 w 10000"/>
                  <a:gd name="connsiteY884" fmla="*/ 8711 h 10000"/>
                  <a:gd name="connsiteX885" fmla="*/ 7634 w 10000"/>
                  <a:gd name="connsiteY885" fmla="*/ 8705 h 10000"/>
                  <a:gd name="connsiteX886" fmla="*/ 7643 w 10000"/>
                  <a:gd name="connsiteY886" fmla="*/ 8682 h 10000"/>
                  <a:gd name="connsiteX887" fmla="*/ 7654 w 10000"/>
                  <a:gd name="connsiteY887" fmla="*/ 8666 h 10000"/>
                  <a:gd name="connsiteX888" fmla="*/ 7668 w 10000"/>
                  <a:gd name="connsiteY888" fmla="*/ 8666 h 10000"/>
                  <a:gd name="connsiteX889" fmla="*/ 7676 w 10000"/>
                  <a:gd name="connsiteY889" fmla="*/ 8682 h 10000"/>
                  <a:gd name="connsiteX890" fmla="*/ 7704 w 10000"/>
                  <a:gd name="connsiteY890" fmla="*/ 8669 h 10000"/>
                  <a:gd name="connsiteX891" fmla="*/ 7712 w 10000"/>
                  <a:gd name="connsiteY891" fmla="*/ 8669 h 10000"/>
                  <a:gd name="connsiteX892" fmla="*/ 7720 w 10000"/>
                  <a:gd name="connsiteY892" fmla="*/ 8669 h 10000"/>
                  <a:gd name="connsiteX893" fmla="*/ 7726 w 10000"/>
                  <a:gd name="connsiteY893" fmla="*/ 8656 h 10000"/>
                  <a:gd name="connsiteX894" fmla="*/ 7734 w 10000"/>
                  <a:gd name="connsiteY894" fmla="*/ 8650 h 10000"/>
                  <a:gd name="connsiteX895" fmla="*/ 7742 w 10000"/>
                  <a:gd name="connsiteY895" fmla="*/ 8650 h 10000"/>
                  <a:gd name="connsiteX896" fmla="*/ 7759 w 10000"/>
                  <a:gd name="connsiteY896" fmla="*/ 8650 h 10000"/>
                  <a:gd name="connsiteX897" fmla="*/ 7756 w 10000"/>
                  <a:gd name="connsiteY897" fmla="*/ 8630 h 10000"/>
                  <a:gd name="connsiteX898" fmla="*/ 7751 w 10000"/>
                  <a:gd name="connsiteY898" fmla="*/ 8627 h 10000"/>
                  <a:gd name="connsiteX899" fmla="*/ 7742 w 10000"/>
                  <a:gd name="connsiteY899" fmla="*/ 8620 h 10000"/>
                  <a:gd name="connsiteX900" fmla="*/ 7734 w 10000"/>
                  <a:gd name="connsiteY900" fmla="*/ 8591 h 10000"/>
                  <a:gd name="connsiteX901" fmla="*/ 7709 w 10000"/>
                  <a:gd name="connsiteY901" fmla="*/ 8582 h 10000"/>
                  <a:gd name="connsiteX902" fmla="*/ 7695 w 10000"/>
                  <a:gd name="connsiteY902" fmla="*/ 8578 h 10000"/>
                  <a:gd name="connsiteX903" fmla="*/ 7668 w 10000"/>
                  <a:gd name="connsiteY903" fmla="*/ 8562 h 10000"/>
                  <a:gd name="connsiteX904" fmla="*/ 7645 w 10000"/>
                  <a:gd name="connsiteY904" fmla="*/ 8552 h 10000"/>
                  <a:gd name="connsiteX905" fmla="*/ 7615 w 10000"/>
                  <a:gd name="connsiteY905" fmla="*/ 8543 h 10000"/>
                  <a:gd name="connsiteX906" fmla="*/ 7596 w 10000"/>
                  <a:gd name="connsiteY906" fmla="*/ 8527 h 10000"/>
                  <a:gd name="connsiteX907" fmla="*/ 7565 w 10000"/>
                  <a:gd name="connsiteY907" fmla="*/ 8494 h 10000"/>
                  <a:gd name="connsiteX908" fmla="*/ 7562 w 10000"/>
                  <a:gd name="connsiteY908" fmla="*/ 8475 h 10000"/>
                  <a:gd name="connsiteX909" fmla="*/ 7540 w 10000"/>
                  <a:gd name="connsiteY909" fmla="*/ 8455 h 10000"/>
                  <a:gd name="connsiteX910" fmla="*/ 7535 w 10000"/>
                  <a:gd name="connsiteY910" fmla="*/ 8446 h 10000"/>
                  <a:gd name="connsiteX911" fmla="*/ 7535 w 10000"/>
                  <a:gd name="connsiteY911" fmla="*/ 8420 h 10000"/>
                  <a:gd name="connsiteX912" fmla="*/ 7535 w 10000"/>
                  <a:gd name="connsiteY912" fmla="*/ 8391 h 10000"/>
                  <a:gd name="connsiteX913" fmla="*/ 7548 w 10000"/>
                  <a:gd name="connsiteY913" fmla="*/ 8345 h 10000"/>
                  <a:gd name="connsiteX914" fmla="*/ 7562 w 10000"/>
                  <a:gd name="connsiteY914" fmla="*/ 8319 h 10000"/>
                  <a:gd name="connsiteX915" fmla="*/ 7582 w 10000"/>
                  <a:gd name="connsiteY915" fmla="*/ 8310 h 10000"/>
                  <a:gd name="connsiteX916" fmla="*/ 7607 w 10000"/>
                  <a:gd name="connsiteY916" fmla="*/ 8300 h 10000"/>
                  <a:gd name="connsiteX917" fmla="*/ 7629 w 10000"/>
                  <a:gd name="connsiteY917" fmla="*/ 8300 h 10000"/>
                  <a:gd name="connsiteX918" fmla="*/ 7651 w 10000"/>
                  <a:gd name="connsiteY918" fmla="*/ 8297 h 10000"/>
                  <a:gd name="connsiteX919" fmla="*/ 7668 w 10000"/>
                  <a:gd name="connsiteY919" fmla="*/ 8280 h 10000"/>
                  <a:gd name="connsiteX920" fmla="*/ 7687 w 10000"/>
                  <a:gd name="connsiteY920" fmla="*/ 8267 h 10000"/>
                  <a:gd name="connsiteX921" fmla="*/ 7693 w 10000"/>
                  <a:gd name="connsiteY921" fmla="*/ 8261 h 10000"/>
                  <a:gd name="connsiteX922" fmla="*/ 7701 w 10000"/>
                  <a:gd name="connsiteY922" fmla="*/ 8248 h 10000"/>
                  <a:gd name="connsiteX923" fmla="*/ 7712 w 10000"/>
                  <a:gd name="connsiteY923" fmla="*/ 8238 h 10000"/>
                  <a:gd name="connsiteX924" fmla="*/ 7731 w 10000"/>
                  <a:gd name="connsiteY924" fmla="*/ 8222 h 10000"/>
                  <a:gd name="connsiteX925" fmla="*/ 7740 w 10000"/>
                  <a:gd name="connsiteY925" fmla="*/ 8206 h 10000"/>
                  <a:gd name="connsiteX926" fmla="*/ 7756 w 10000"/>
                  <a:gd name="connsiteY926" fmla="*/ 8183 h 10000"/>
                  <a:gd name="connsiteX927" fmla="*/ 7773 w 10000"/>
                  <a:gd name="connsiteY927" fmla="*/ 8177 h 10000"/>
                  <a:gd name="connsiteX928" fmla="*/ 7784 w 10000"/>
                  <a:gd name="connsiteY928" fmla="*/ 8183 h 10000"/>
                  <a:gd name="connsiteX929" fmla="*/ 7801 w 10000"/>
                  <a:gd name="connsiteY929" fmla="*/ 8174 h 10000"/>
                  <a:gd name="connsiteX930" fmla="*/ 7801 w 10000"/>
                  <a:gd name="connsiteY930" fmla="*/ 8157 h 10000"/>
                  <a:gd name="connsiteX931" fmla="*/ 7817 w 10000"/>
                  <a:gd name="connsiteY931" fmla="*/ 8164 h 10000"/>
                  <a:gd name="connsiteX932" fmla="*/ 7837 w 10000"/>
                  <a:gd name="connsiteY932" fmla="*/ 8164 h 10000"/>
                  <a:gd name="connsiteX933" fmla="*/ 7856 w 10000"/>
                  <a:gd name="connsiteY933" fmla="*/ 8164 h 10000"/>
                  <a:gd name="connsiteX934" fmla="*/ 7870 w 10000"/>
                  <a:gd name="connsiteY934" fmla="*/ 8167 h 10000"/>
                  <a:gd name="connsiteX935" fmla="*/ 7881 w 10000"/>
                  <a:gd name="connsiteY935" fmla="*/ 8174 h 10000"/>
                  <a:gd name="connsiteX936" fmla="*/ 7898 w 10000"/>
                  <a:gd name="connsiteY936" fmla="*/ 8187 h 10000"/>
                  <a:gd name="connsiteX937" fmla="*/ 7917 w 10000"/>
                  <a:gd name="connsiteY937" fmla="*/ 8187 h 10000"/>
                  <a:gd name="connsiteX938" fmla="*/ 7928 w 10000"/>
                  <a:gd name="connsiteY938" fmla="*/ 8157 h 10000"/>
                  <a:gd name="connsiteX939" fmla="*/ 7942 w 10000"/>
                  <a:gd name="connsiteY939" fmla="*/ 8157 h 10000"/>
                  <a:gd name="connsiteX940" fmla="*/ 7958 w 10000"/>
                  <a:gd name="connsiteY940" fmla="*/ 8164 h 10000"/>
                  <a:gd name="connsiteX941" fmla="*/ 7983 w 10000"/>
                  <a:gd name="connsiteY941" fmla="*/ 8144 h 10000"/>
                  <a:gd name="connsiteX942" fmla="*/ 8000 w 10000"/>
                  <a:gd name="connsiteY942" fmla="*/ 8109 h 10000"/>
                  <a:gd name="connsiteX943" fmla="*/ 7994 w 10000"/>
                  <a:gd name="connsiteY943" fmla="*/ 8093 h 10000"/>
                  <a:gd name="connsiteX944" fmla="*/ 7983 w 10000"/>
                  <a:gd name="connsiteY944" fmla="*/ 8070 h 10000"/>
                  <a:gd name="connsiteX945" fmla="*/ 7986 w 10000"/>
                  <a:gd name="connsiteY945" fmla="*/ 8063 h 10000"/>
                  <a:gd name="connsiteX946" fmla="*/ 7978 w 10000"/>
                  <a:gd name="connsiteY946" fmla="*/ 8044 h 10000"/>
                  <a:gd name="connsiteX947" fmla="*/ 7986 w 10000"/>
                  <a:gd name="connsiteY947" fmla="*/ 8002 h 10000"/>
                  <a:gd name="connsiteX948" fmla="*/ 7983 w 10000"/>
                  <a:gd name="connsiteY948" fmla="*/ 7947 h 10000"/>
                  <a:gd name="connsiteX949" fmla="*/ 7961 w 10000"/>
                  <a:gd name="connsiteY949" fmla="*/ 7931 h 10000"/>
                  <a:gd name="connsiteX950" fmla="*/ 7958 w 10000"/>
                  <a:gd name="connsiteY950" fmla="*/ 7898 h 10000"/>
                  <a:gd name="connsiteX951" fmla="*/ 7953 w 10000"/>
                  <a:gd name="connsiteY951" fmla="*/ 7856 h 10000"/>
                  <a:gd name="connsiteX952" fmla="*/ 7967 w 10000"/>
                  <a:gd name="connsiteY952" fmla="*/ 7837 h 10000"/>
                  <a:gd name="connsiteX953" fmla="*/ 7950 w 10000"/>
                  <a:gd name="connsiteY953" fmla="*/ 7824 h 10000"/>
                  <a:gd name="connsiteX954" fmla="*/ 7906 w 10000"/>
                  <a:gd name="connsiteY954" fmla="*/ 7814 h 10000"/>
                  <a:gd name="connsiteX955" fmla="*/ 7878 w 10000"/>
                  <a:gd name="connsiteY955" fmla="*/ 7814 h 10000"/>
                  <a:gd name="connsiteX956" fmla="*/ 7870 w 10000"/>
                  <a:gd name="connsiteY956" fmla="*/ 7795 h 10000"/>
                  <a:gd name="connsiteX957" fmla="*/ 7878 w 10000"/>
                  <a:gd name="connsiteY957" fmla="*/ 7778 h 10000"/>
                  <a:gd name="connsiteX958" fmla="*/ 7881 w 10000"/>
                  <a:gd name="connsiteY958" fmla="*/ 7775 h 10000"/>
                  <a:gd name="connsiteX959" fmla="*/ 7878 w 10000"/>
                  <a:gd name="connsiteY959" fmla="*/ 7743 h 10000"/>
                  <a:gd name="connsiteX960" fmla="*/ 7895 w 10000"/>
                  <a:gd name="connsiteY960" fmla="*/ 7733 h 10000"/>
                  <a:gd name="connsiteX961" fmla="*/ 7911 w 10000"/>
                  <a:gd name="connsiteY961" fmla="*/ 7710 h 10000"/>
                  <a:gd name="connsiteX962" fmla="*/ 7911 w 10000"/>
                  <a:gd name="connsiteY962" fmla="*/ 7665 h 10000"/>
                  <a:gd name="connsiteX963" fmla="*/ 7917 w 10000"/>
                  <a:gd name="connsiteY963" fmla="*/ 7600 h 10000"/>
                  <a:gd name="connsiteX964" fmla="*/ 7928 w 10000"/>
                  <a:gd name="connsiteY964" fmla="*/ 7581 h 10000"/>
                  <a:gd name="connsiteX965" fmla="*/ 7917 w 10000"/>
                  <a:gd name="connsiteY965" fmla="*/ 7474 h 10000"/>
                  <a:gd name="connsiteX966" fmla="*/ 7873 w 10000"/>
                  <a:gd name="connsiteY966" fmla="*/ 7335 h 10000"/>
                  <a:gd name="connsiteX967" fmla="*/ 7756 w 10000"/>
                  <a:gd name="connsiteY967" fmla="*/ 7050 h 10000"/>
                  <a:gd name="connsiteX968" fmla="*/ 7679 w 10000"/>
                  <a:gd name="connsiteY968" fmla="*/ 6839 h 10000"/>
                  <a:gd name="connsiteX969" fmla="*/ 7668 w 10000"/>
                  <a:gd name="connsiteY969" fmla="*/ 6823 h 10000"/>
                  <a:gd name="connsiteX970" fmla="*/ 7659 w 10000"/>
                  <a:gd name="connsiteY970" fmla="*/ 6768 h 10000"/>
                  <a:gd name="connsiteX971" fmla="*/ 7659 w 10000"/>
                  <a:gd name="connsiteY971" fmla="*/ 6739 h 10000"/>
                  <a:gd name="connsiteX972" fmla="*/ 7651 w 10000"/>
                  <a:gd name="connsiteY972" fmla="*/ 6713 h 10000"/>
                  <a:gd name="connsiteX973" fmla="*/ 7654 w 10000"/>
                  <a:gd name="connsiteY973" fmla="*/ 6684 h 10000"/>
                  <a:gd name="connsiteX974" fmla="*/ 7643 w 10000"/>
                  <a:gd name="connsiteY974" fmla="*/ 6626 h 10000"/>
                  <a:gd name="connsiteX975" fmla="*/ 7629 w 10000"/>
                  <a:gd name="connsiteY975" fmla="*/ 6600 h 10000"/>
                  <a:gd name="connsiteX976" fmla="*/ 7629 w 10000"/>
                  <a:gd name="connsiteY976" fmla="*/ 6580 h 10000"/>
                  <a:gd name="connsiteX977" fmla="*/ 7623 w 10000"/>
                  <a:gd name="connsiteY977" fmla="*/ 6541 h 10000"/>
                  <a:gd name="connsiteX978" fmla="*/ 7615 w 10000"/>
                  <a:gd name="connsiteY978" fmla="*/ 6522 h 10000"/>
                  <a:gd name="connsiteX979" fmla="*/ 7598 w 10000"/>
                  <a:gd name="connsiteY979" fmla="*/ 6509 h 10000"/>
                  <a:gd name="connsiteX980" fmla="*/ 7587 w 10000"/>
                  <a:gd name="connsiteY980" fmla="*/ 6493 h 10000"/>
                  <a:gd name="connsiteX981" fmla="*/ 7579 w 10000"/>
                  <a:gd name="connsiteY981" fmla="*/ 6464 h 10000"/>
                  <a:gd name="connsiteX982" fmla="*/ 7587 w 10000"/>
                  <a:gd name="connsiteY982" fmla="*/ 6438 h 10000"/>
                  <a:gd name="connsiteX983" fmla="*/ 7596 w 10000"/>
                  <a:gd name="connsiteY983" fmla="*/ 6425 h 10000"/>
                  <a:gd name="connsiteX984" fmla="*/ 7590 w 10000"/>
                  <a:gd name="connsiteY984" fmla="*/ 6396 h 10000"/>
                  <a:gd name="connsiteX985" fmla="*/ 7590 w 10000"/>
                  <a:gd name="connsiteY985" fmla="*/ 6373 h 10000"/>
                  <a:gd name="connsiteX986" fmla="*/ 7587 w 10000"/>
                  <a:gd name="connsiteY986" fmla="*/ 6354 h 10000"/>
                  <a:gd name="connsiteX987" fmla="*/ 7582 w 10000"/>
                  <a:gd name="connsiteY987" fmla="*/ 6344 h 10000"/>
                  <a:gd name="connsiteX988" fmla="*/ 7582 w 10000"/>
                  <a:gd name="connsiteY988" fmla="*/ 6324 h 10000"/>
                  <a:gd name="connsiteX989" fmla="*/ 7571 w 10000"/>
                  <a:gd name="connsiteY989" fmla="*/ 6302 h 10000"/>
                  <a:gd name="connsiteX990" fmla="*/ 7548 w 10000"/>
                  <a:gd name="connsiteY990" fmla="*/ 6256 h 10000"/>
                  <a:gd name="connsiteX991" fmla="*/ 7546 w 10000"/>
                  <a:gd name="connsiteY991" fmla="*/ 6218 h 10000"/>
                  <a:gd name="connsiteX992" fmla="*/ 7540 w 10000"/>
                  <a:gd name="connsiteY992" fmla="*/ 6159 h 10000"/>
                  <a:gd name="connsiteX993" fmla="*/ 7535 w 10000"/>
                  <a:gd name="connsiteY993" fmla="*/ 6114 h 10000"/>
                  <a:gd name="connsiteX994" fmla="*/ 7535 w 10000"/>
                  <a:gd name="connsiteY994" fmla="*/ 6088 h 10000"/>
                  <a:gd name="connsiteX995" fmla="*/ 7540 w 10000"/>
                  <a:gd name="connsiteY995" fmla="*/ 6049 h 10000"/>
                  <a:gd name="connsiteX996" fmla="*/ 7546 w 10000"/>
                  <a:gd name="connsiteY996" fmla="*/ 6004 h 10000"/>
                  <a:gd name="connsiteX997" fmla="*/ 7548 w 10000"/>
                  <a:gd name="connsiteY997" fmla="*/ 5965 h 10000"/>
                  <a:gd name="connsiteX998" fmla="*/ 7548 w 10000"/>
                  <a:gd name="connsiteY998" fmla="*/ 5946 h 10000"/>
                  <a:gd name="connsiteX999" fmla="*/ 7548 w 10000"/>
                  <a:gd name="connsiteY999" fmla="*/ 5933 h 10000"/>
                  <a:gd name="connsiteX1000" fmla="*/ 7548 w 10000"/>
                  <a:gd name="connsiteY1000" fmla="*/ 5910 h 10000"/>
                  <a:gd name="connsiteX1001" fmla="*/ 7548 w 10000"/>
                  <a:gd name="connsiteY1001" fmla="*/ 5897 h 10000"/>
                  <a:gd name="connsiteX1002" fmla="*/ 7546 w 10000"/>
                  <a:gd name="connsiteY1002" fmla="*/ 5871 h 10000"/>
                  <a:gd name="connsiteX1003" fmla="*/ 7535 w 10000"/>
                  <a:gd name="connsiteY1003" fmla="*/ 5839 h 10000"/>
                  <a:gd name="connsiteX1004" fmla="*/ 7524 w 10000"/>
                  <a:gd name="connsiteY1004" fmla="*/ 5797 h 10000"/>
                  <a:gd name="connsiteX1005" fmla="*/ 7518 w 10000"/>
                  <a:gd name="connsiteY1005" fmla="*/ 5767 h 10000"/>
                  <a:gd name="connsiteX1006" fmla="*/ 7515 w 10000"/>
                  <a:gd name="connsiteY1006" fmla="*/ 5745 h 10000"/>
                  <a:gd name="connsiteX1007" fmla="*/ 7501 w 10000"/>
                  <a:gd name="connsiteY1007" fmla="*/ 5683 h 10000"/>
                  <a:gd name="connsiteX1008" fmla="*/ 7490 w 10000"/>
                  <a:gd name="connsiteY1008" fmla="*/ 5631 h 10000"/>
                  <a:gd name="connsiteX1009" fmla="*/ 7482 w 10000"/>
                  <a:gd name="connsiteY1009" fmla="*/ 5593 h 10000"/>
                  <a:gd name="connsiteX1010" fmla="*/ 7476 w 10000"/>
                  <a:gd name="connsiteY1010" fmla="*/ 5570 h 10000"/>
                  <a:gd name="connsiteX1011" fmla="*/ 7476 w 10000"/>
                  <a:gd name="connsiteY1011" fmla="*/ 5528 h 10000"/>
                  <a:gd name="connsiteX1012" fmla="*/ 7482 w 10000"/>
                  <a:gd name="connsiteY1012" fmla="*/ 5502 h 10000"/>
                  <a:gd name="connsiteX1013" fmla="*/ 7490 w 10000"/>
                  <a:gd name="connsiteY1013" fmla="*/ 5489 h 10000"/>
                  <a:gd name="connsiteX1014" fmla="*/ 7499 w 10000"/>
                  <a:gd name="connsiteY1014" fmla="*/ 5479 h 10000"/>
                  <a:gd name="connsiteX1015" fmla="*/ 7493 w 10000"/>
                  <a:gd name="connsiteY1015" fmla="*/ 5427 h 10000"/>
                  <a:gd name="connsiteX1016" fmla="*/ 7501 w 10000"/>
                  <a:gd name="connsiteY1016" fmla="*/ 5415 h 10000"/>
                  <a:gd name="connsiteX1017" fmla="*/ 7510 w 10000"/>
                  <a:gd name="connsiteY1017" fmla="*/ 5398 h 10000"/>
                  <a:gd name="connsiteX1018" fmla="*/ 7515 w 10000"/>
                  <a:gd name="connsiteY1018" fmla="*/ 5379 h 10000"/>
                  <a:gd name="connsiteX1019" fmla="*/ 7526 w 10000"/>
                  <a:gd name="connsiteY1019" fmla="*/ 5366 h 10000"/>
                  <a:gd name="connsiteX1020" fmla="*/ 7518 w 10000"/>
                  <a:gd name="connsiteY1020" fmla="*/ 5350 h 10000"/>
                  <a:gd name="connsiteX1021" fmla="*/ 7518 w 10000"/>
                  <a:gd name="connsiteY1021" fmla="*/ 5330 h 10000"/>
                  <a:gd name="connsiteX1022" fmla="*/ 7526 w 10000"/>
                  <a:gd name="connsiteY1022" fmla="*/ 5311 h 10000"/>
                  <a:gd name="connsiteX1023" fmla="*/ 7540 w 10000"/>
                  <a:gd name="connsiteY1023" fmla="*/ 5291 h 10000"/>
                  <a:gd name="connsiteX1024" fmla="*/ 7540 w 10000"/>
                  <a:gd name="connsiteY1024" fmla="*/ 5266 h 10000"/>
                  <a:gd name="connsiteX1025" fmla="*/ 7540 w 10000"/>
                  <a:gd name="connsiteY1025" fmla="*/ 5256 h 10000"/>
                  <a:gd name="connsiteX1026" fmla="*/ 7524 w 10000"/>
                  <a:gd name="connsiteY1026" fmla="*/ 5233 h 10000"/>
                  <a:gd name="connsiteX1027" fmla="*/ 7515 w 10000"/>
                  <a:gd name="connsiteY1027" fmla="*/ 5217 h 10000"/>
                  <a:gd name="connsiteX1028" fmla="*/ 7490 w 10000"/>
                  <a:gd name="connsiteY1028" fmla="*/ 5178 h 10000"/>
                  <a:gd name="connsiteX1029" fmla="*/ 7474 w 10000"/>
                  <a:gd name="connsiteY1029" fmla="*/ 5162 h 10000"/>
                  <a:gd name="connsiteX1030" fmla="*/ 7457 w 10000"/>
                  <a:gd name="connsiteY1030" fmla="*/ 5120 h 10000"/>
                  <a:gd name="connsiteX1031" fmla="*/ 7421 w 10000"/>
                  <a:gd name="connsiteY1031" fmla="*/ 5087 h 10000"/>
                  <a:gd name="connsiteX1032" fmla="*/ 7380 w 10000"/>
                  <a:gd name="connsiteY1032" fmla="*/ 5068 h 10000"/>
                  <a:gd name="connsiteX1033" fmla="*/ 7355 w 10000"/>
                  <a:gd name="connsiteY1033" fmla="*/ 5058 h 10000"/>
                  <a:gd name="connsiteX1034" fmla="*/ 7332 w 10000"/>
                  <a:gd name="connsiteY1034" fmla="*/ 5049 h 10000"/>
                  <a:gd name="connsiteX1035" fmla="*/ 7305 w 10000"/>
                  <a:gd name="connsiteY1035" fmla="*/ 5016 h 10000"/>
                  <a:gd name="connsiteX1036" fmla="*/ 7305 w 10000"/>
                  <a:gd name="connsiteY1036" fmla="*/ 5000 h 10000"/>
                  <a:gd name="connsiteX1037" fmla="*/ 7296 w 10000"/>
                  <a:gd name="connsiteY1037" fmla="*/ 4971 h 10000"/>
                  <a:gd name="connsiteX1038" fmla="*/ 7288 w 10000"/>
                  <a:gd name="connsiteY1038" fmla="*/ 4945 h 10000"/>
                  <a:gd name="connsiteX1039" fmla="*/ 7280 w 10000"/>
                  <a:gd name="connsiteY1039" fmla="*/ 4916 h 10000"/>
                  <a:gd name="connsiteX1040" fmla="*/ 7291 w 10000"/>
                  <a:gd name="connsiteY1040" fmla="*/ 4887 h 10000"/>
                  <a:gd name="connsiteX1041" fmla="*/ 7291 w 10000"/>
                  <a:gd name="connsiteY1041" fmla="*/ 4858 h 10000"/>
                  <a:gd name="connsiteX1042" fmla="*/ 7271 w 10000"/>
                  <a:gd name="connsiteY1042" fmla="*/ 4819 h 10000"/>
                  <a:gd name="connsiteX1043" fmla="*/ 7255 w 10000"/>
                  <a:gd name="connsiteY1043" fmla="*/ 4828 h 10000"/>
                  <a:gd name="connsiteX1044" fmla="*/ 7235 w 10000"/>
                  <a:gd name="connsiteY1044" fmla="*/ 4841 h 10000"/>
                  <a:gd name="connsiteX1045" fmla="*/ 7216 w 10000"/>
                  <a:gd name="connsiteY1045" fmla="*/ 4867 h 10000"/>
                  <a:gd name="connsiteX1046" fmla="*/ 7191 w 10000"/>
                  <a:gd name="connsiteY1046" fmla="*/ 4870 h 10000"/>
                  <a:gd name="connsiteX1047" fmla="*/ 7155 w 10000"/>
                  <a:gd name="connsiteY1047" fmla="*/ 4887 h 10000"/>
                  <a:gd name="connsiteX1048" fmla="*/ 7122 w 10000"/>
                  <a:gd name="connsiteY1048" fmla="*/ 4893 h 10000"/>
                  <a:gd name="connsiteX1049" fmla="*/ 7105 w 10000"/>
                  <a:gd name="connsiteY1049" fmla="*/ 4896 h 10000"/>
                  <a:gd name="connsiteX1050" fmla="*/ 7094 w 10000"/>
                  <a:gd name="connsiteY1050" fmla="*/ 4916 h 10000"/>
                  <a:gd name="connsiteX1051" fmla="*/ 7080 w 10000"/>
                  <a:gd name="connsiteY1051" fmla="*/ 4903 h 10000"/>
                  <a:gd name="connsiteX1052" fmla="*/ 7072 w 10000"/>
                  <a:gd name="connsiteY1052" fmla="*/ 4851 h 10000"/>
                  <a:gd name="connsiteX1053" fmla="*/ 7042 w 10000"/>
                  <a:gd name="connsiteY1053" fmla="*/ 4819 h 10000"/>
                  <a:gd name="connsiteX1054" fmla="*/ 7030 w 10000"/>
                  <a:gd name="connsiteY1054" fmla="*/ 4780 h 10000"/>
                  <a:gd name="connsiteX1055" fmla="*/ 7039 w 10000"/>
                  <a:gd name="connsiteY1055" fmla="*/ 4757 h 10000"/>
                  <a:gd name="connsiteX1056" fmla="*/ 7047 w 10000"/>
                  <a:gd name="connsiteY1056" fmla="*/ 4744 h 10000"/>
                  <a:gd name="connsiteX1057" fmla="*/ 7022 w 10000"/>
                  <a:gd name="connsiteY1057" fmla="*/ 4725 h 10000"/>
                  <a:gd name="connsiteX1058" fmla="*/ 7000 w 10000"/>
                  <a:gd name="connsiteY1058" fmla="*/ 4715 h 10000"/>
                  <a:gd name="connsiteX1059" fmla="*/ 6975 w 10000"/>
                  <a:gd name="connsiteY1059" fmla="*/ 4709 h 10000"/>
                  <a:gd name="connsiteX1060" fmla="*/ 6945 w 10000"/>
                  <a:gd name="connsiteY1060" fmla="*/ 4696 h 10000"/>
                  <a:gd name="connsiteX1061" fmla="*/ 6953 w 10000"/>
                  <a:gd name="connsiteY1061" fmla="*/ 4679 h 10000"/>
                  <a:gd name="connsiteX1062" fmla="*/ 6961 w 10000"/>
                  <a:gd name="connsiteY1062" fmla="*/ 4660 h 10000"/>
                  <a:gd name="connsiteX1063" fmla="*/ 6983 w 10000"/>
                  <a:gd name="connsiteY1063" fmla="*/ 4644 h 10000"/>
                  <a:gd name="connsiteX1064" fmla="*/ 7014 w 10000"/>
                  <a:gd name="connsiteY1064" fmla="*/ 4634 h 10000"/>
                  <a:gd name="connsiteX1065" fmla="*/ 7025 w 10000"/>
                  <a:gd name="connsiteY1065" fmla="*/ 4615 h 10000"/>
                  <a:gd name="connsiteX1066" fmla="*/ 7047 w 10000"/>
                  <a:gd name="connsiteY1066" fmla="*/ 4582 h 10000"/>
                  <a:gd name="connsiteX1067" fmla="*/ 7069 w 10000"/>
                  <a:gd name="connsiteY1067" fmla="*/ 4563 h 10000"/>
                  <a:gd name="connsiteX1068" fmla="*/ 7078 w 10000"/>
                  <a:gd name="connsiteY1068" fmla="*/ 4553 h 10000"/>
                  <a:gd name="connsiteX1069" fmla="*/ 7097 w 10000"/>
                  <a:gd name="connsiteY1069" fmla="*/ 4527 h 10000"/>
                  <a:gd name="connsiteX1070" fmla="*/ 7122 w 10000"/>
                  <a:gd name="connsiteY1070" fmla="*/ 4517 h 10000"/>
                  <a:gd name="connsiteX1071" fmla="*/ 7139 w 10000"/>
                  <a:gd name="connsiteY1071" fmla="*/ 4488 h 10000"/>
                  <a:gd name="connsiteX1072" fmla="*/ 7147 w 10000"/>
                  <a:gd name="connsiteY1072" fmla="*/ 4459 h 10000"/>
                  <a:gd name="connsiteX1073" fmla="*/ 7161 w 10000"/>
                  <a:gd name="connsiteY1073" fmla="*/ 4440 h 10000"/>
                  <a:gd name="connsiteX1074" fmla="*/ 7177 w 10000"/>
                  <a:gd name="connsiteY1074" fmla="*/ 4430 h 10000"/>
                  <a:gd name="connsiteX1075" fmla="*/ 7202 w 10000"/>
                  <a:gd name="connsiteY1075" fmla="*/ 4407 h 10000"/>
                  <a:gd name="connsiteX1076" fmla="*/ 7224 w 10000"/>
                  <a:gd name="connsiteY1076" fmla="*/ 4417 h 10000"/>
                  <a:gd name="connsiteX1077" fmla="*/ 7241 w 10000"/>
                  <a:gd name="connsiteY1077" fmla="*/ 4404 h 10000"/>
                  <a:gd name="connsiteX1078" fmla="*/ 7263 w 10000"/>
                  <a:gd name="connsiteY1078" fmla="*/ 4398 h 10000"/>
                  <a:gd name="connsiteX1079" fmla="*/ 7283 w 10000"/>
                  <a:gd name="connsiteY1079" fmla="*/ 4424 h 10000"/>
                  <a:gd name="connsiteX1080" fmla="*/ 7305 w 10000"/>
                  <a:gd name="connsiteY1080" fmla="*/ 4433 h 10000"/>
                  <a:gd name="connsiteX1081" fmla="*/ 7332 w 10000"/>
                  <a:gd name="connsiteY1081" fmla="*/ 4443 h 10000"/>
                  <a:gd name="connsiteX1082" fmla="*/ 7380 w 10000"/>
                  <a:gd name="connsiteY1082" fmla="*/ 4398 h 10000"/>
                  <a:gd name="connsiteX1083" fmla="*/ 7404 w 10000"/>
                  <a:gd name="connsiteY1083" fmla="*/ 4378 h 10000"/>
                  <a:gd name="connsiteX1084" fmla="*/ 7418 w 10000"/>
                  <a:gd name="connsiteY1084" fmla="*/ 4369 h 10000"/>
                  <a:gd name="connsiteX1085" fmla="*/ 7443 w 10000"/>
                  <a:gd name="connsiteY1085" fmla="*/ 4356 h 10000"/>
                  <a:gd name="connsiteX1086" fmla="*/ 7460 w 10000"/>
                  <a:gd name="connsiteY1086" fmla="*/ 4385 h 10000"/>
                  <a:gd name="connsiteX1087" fmla="*/ 7460 w 10000"/>
                  <a:gd name="connsiteY1087" fmla="*/ 4404 h 10000"/>
                  <a:gd name="connsiteX1088" fmla="*/ 7499 w 10000"/>
                  <a:gd name="connsiteY1088" fmla="*/ 4417 h 10000"/>
                  <a:gd name="connsiteX1089" fmla="*/ 7515 w 10000"/>
                  <a:gd name="connsiteY1089" fmla="*/ 4414 h 10000"/>
                  <a:gd name="connsiteX1090" fmla="*/ 7565 w 10000"/>
                  <a:gd name="connsiteY1090" fmla="*/ 4385 h 10000"/>
                  <a:gd name="connsiteX1091" fmla="*/ 7579 w 10000"/>
                  <a:gd name="connsiteY1091" fmla="*/ 4346 h 10000"/>
                  <a:gd name="connsiteX1092" fmla="*/ 7582 w 10000"/>
                  <a:gd name="connsiteY1092" fmla="*/ 4317 h 10000"/>
                  <a:gd name="connsiteX1093" fmla="*/ 7590 w 10000"/>
                  <a:gd name="connsiteY1093" fmla="*/ 4301 h 10000"/>
                  <a:gd name="connsiteX1094" fmla="*/ 7612 w 10000"/>
                  <a:gd name="connsiteY1094" fmla="*/ 4271 h 10000"/>
                  <a:gd name="connsiteX1095" fmla="*/ 7623 w 10000"/>
                  <a:gd name="connsiteY1095" fmla="*/ 4262 h 10000"/>
                  <a:gd name="connsiteX1096" fmla="*/ 7634 w 10000"/>
                  <a:gd name="connsiteY1096" fmla="*/ 4245 h 10000"/>
                  <a:gd name="connsiteX1097" fmla="*/ 7645 w 10000"/>
                  <a:gd name="connsiteY1097" fmla="*/ 4265 h 10000"/>
                  <a:gd name="connsiteX1098" fmla="*/ 7670 w 10000"/>
                  <a:gd name="connsiteY1098" fmla="*/ 4284 h 10000"/>
                  <a:gd name="connsiteX1099" fmla="*/ 7701 w 10000"/>
                  <a:gd name="connsiteY1099" fmla="*/ 4275 h 10000"/>
                  <a:gd name="connsiteX1100" fmla="*/ 7717 w 10000"/>
                  <a:gd name="connsiteY1100" fmla="*/ 4275 h 10000"/>
                  <a:gd name="connsiteX1101" fmla="*/ 7740 w 10000"/>
                  <a:gd name="connsiteY1101" fmla="*/ 4284 h 10000"/>
                  <a:gd name="connsiteX1102" fmla="*/ 7767 w 10000"/>
                  <a:gd name="connsiteY1102" fmla="*/ 4284 h 10000"/>
                  <a:gd name="connsiteX1103" fmla="*/ 7895 w 10000"/>
                  <a:gd name="connsiteY1103" fmla="*/ 4207 h 10000"/>
                  <a:gd name="connsiteX1104" fmla="*/ 7895 w 10000"/>
                  <a:gd name="connsiteY1104" fmla="*/ 4187 h 10000"/>
                  <a:gd name="connsiteX1105" fmla="*/ 7895 w 10000"/>
                  <a:gd name="connsiteY1105" fmla="*/ 4171 h 10000"/>
                  <a:gd name="connsiteX1106" fmla="*/ 7903 w 10000"/>
                  <a:gd name="connsiteY1106" fmla="*/ 4148 h 10000"/>
                  <a:gd name="connsiteX1107" fmla="*/ 7917 w 10000"/>
                  <a:gd name="connsiteY1107" fmla="*/ 4158 h 10000"/>
                  <a:gd name="connsiteX1108" fmla="*/ 7967 w 10000"/>
                  <a:gd name="connsiteY1108" fmla="*/ 4203 h 10000"/>
                  <a:gd name="connsiteX1109" fmla="*/ 7994 w 10000"/>
                  <a:gd name="connsiteY1109" fmla="*/ 4203 h 10000"/>
                  <a:gd name="connsiteX1110" fmla="*/ 8064 w 10000"/>
                  <a:gd name="connsiteY1110" fmla="*/ 4242 h 10000"/>
                  <a:gd name="connsiteX1111" fmla="*/ 8083 w 10000"/>
                  <a:gd name="connsiteY1111" fmla="*/ 4245 h 10000"/>
                  <a:gd name="connsiteX1112" fmla="*/ 8105 w 10000"/>
                  <a:gd name="connsiteY1112" fmla="*/ 4226 h 10000"/>
                  <a:gd name="connsiteX1113" fmla="*/ 8136 w 10000"/>
                  <a:gd name="connsiteY1113" fmla="*/ 4187 h 10000"/>
                  <a:gd name="connsiteX1114" fmla="*/ 8161 w 10000"/>
                  <a:gd name="connsiteY1114" fmla="*/ 4168 h 10000"/>
                  <a:gd name="connsiteX1115" fmla="*/ 8172 w 10000"/>
                  <a:gd name="connsiteY1115" fmla="*/ 4161 h 10000"/>
                  <a:gd name="connsiteX1116" fmla="*/ 8208 w 10000"/>
                  <a:gd name="connsiteY1116" fmla="*/ 4168 h 10000"/>
                  <a:gd name="connsiteX1117" fmla="*/ 8235 w 10000"/>
                  <a:gd name="connsiteY1117" fmla="*/ 4168 h 10000"/>
                  <a:gd name="connsiteX1118" fmla="*/ 8258 w 10000"/>
                  <a:gd name="connsiteY1118" fmla="*/ 4152 h 10000"/>
                  <a:gd name="connsiteX1119" fmla="*/ 8283 w 10000"/>
                  <a:gd name="connsiteY1119" fmla="*/ 4152 h 10000"/>
                  <a:gd name="connsiteX1120" fmla="*/ 8299 w 10000"/>
                  <a:gd name="connsiteY1120" fmla="*/ 4132 h 10000"/>
                  <a:gd name="connsiteX1121" fmla="*/ 8316 w 10000"/>
                  <a:gd name="connsiteY1121" fmla="*/ 4113 h 10000"/>
                  <a:gd name="connsiteX1122" fmla="*/ 8330 w 10000"/>
                  <a:gd name="connsiteY1122" fmla="*/ 4084 h 10000"/>
                  <a:gd name="connsiteX1123" fmla="*/ 8341 w 10000"/>
                  <a:gd name="connsiteY1123" fmla="*/ 4058 h 10000"/>
                  <a:gd name="connsiteX1124" fmla="*/ 8349 w 10000"/>
                  <a:gd name="connsiteY1124" fmla="*/ 4064 h 10000"/>
                  <a:gd name="connsiteX1125" fmla="*/ 8366 w 10000"/>
                  <a:gd name="connsiteY1125" fmla="*/ 4067 h 10000"/>
                  <a:gd name="connsiteX1126" fmla="*/ 8374 w 10000"/>
                  <a:gd name="connsiteY1126" fmla="*/ 4084 h 10000"/>
                  <a:gd name="connsiteX1127" fmla="*/ 8402 w 10000"/>
                  <a:gd name="connsiteY1127" fmla="*/ 4054 h 10000"/>
                  <a:gd name="connsiteX1128" fmla="*/ 8427 w 10000"/>
                  <a:gd name="connsiteY1128" fmla="*/ 4028 h 10000"/>
                  <a:gd name="connsiteX1129" fmla="*/ 8438 w 10000"/>
                  <a:gd name="connsiteY1129" fmla="*/ 4025 h 10000"/>
                  <a:gd name="connsiteX1130" fmla="*/ 8468 w 10000"/>
                  <a:gd name="connsiteY1130" fmla="*/ 4006 h 10000"/>
                  <a:gd name="connsiteX1131" fmla="*/ 8485 w 10000"/>
                  <a:gd name="connsiteY1131" fmla="*/ 3999 h 10000"/>
                  <a:gd name="connsiteX1132" fmla="*/ 8493 w 10000"/>
                  <a:gd name="connsiteY1132" fmla="*/ 4025 h 10000"/>
                  <a:gd name="connsiteX1133" fmla="*/ 8515 w 10000"/>
                  <a:gd name="connsiteY1133" fmla="*/ 4028 h 10000"/>
                  <a:gd name="connsiteX1134" fmla="*/ 8543 w 10000"/>
                  <a:gd name="connsiteY1134" fmla="*/ 4009 h 10000"/>
                  <a:gd name="connsiteX1135" fmla="*/ 8551 w 10000"/>
                  <a:gd name="connsiteY1135" fmla="*/ 3990 h 10000"/>
                  <a:gd name="connsiteX1136" fmla="*/ 8582 w 10000"/>
                  <a:gd name="connsiteY1136" fmla="*/ 3977 h 10000"/>
                  <a:gd name="connsiteX1137" fmla="*/ 8596 w 10000"/>
                  <a:gd name="connsiteY1137" fmla="*/ 3977 h 10000"/>
                  <a:gd name="connsiteX1138" fmla="*/ 8607 w 10000"/>
                  <a:gd name="connsiteY1138" fmla="*/ 3980 h 10000"/>
                  <a:gd name="connsiteX1139" fmla="*/ 8645 w 10000"/>
                  <a:gd name="connsiteY1139" fmla="*/ 3970 h 10000"/>
                  <a:gd name="connsiteX1140" fmla="*/ 8654 w 10000"/>
                  <a:gd name="connsiteY1140" fmla="*/ 3951 h 10000"/>
                  <a:gd name="connsiteX1141" fmla="*/ 8670 w 10000"/>
                  <a:gd name="connsiteY1141" fmla="*/ 3935 h 10000"/>
                  <a:gd name="connsiteX1142" fmla="*/ 8695 w 10000"/>
                  <a:gd name="connsiteY1142" fmla="*/ 3935 h 10000"/>
                  <a:gd name="connsiteX1143" fmla="*/ 8704 w 10000"/>
                  <a:gd name="connsiteY1143" fmla="*/ 3951 h 10000"/>
                  <a:gd name="connsiteX1144" fmla="*/ 8717 w 10000"/>
                  <a:gd name="connsiteY1144" fmla="*/ 3964 h 10000"/>
                  <a:gd name="connsiteX1145" fmla="*/ 8751 w 10000"/>
                  <a:gd name="connsiteY1145" fmla="*/ 3951 h 10000"/>
                  <a:gd name="connsiteX1146" fmla="*/ 8776 w 10000"/>
                  <a:gd name="connsiteY1146" fmla="*/ 3935 h 10000"/>
                  <a:gd name="connsiteX1147" fmla="*/ 8798 w 10000"/>
                  <a:gd name="connsiteY1147" fmla="*/ 3925 h 10000"/>
                  <a:gd name="connsiteX1148" fmla="*/ 8806 w 10000"/>
                  <a:gd name="connsiteY1148" fmla="*/ 3892 h 10000"/>
                  <a:gd name="connsiteX1149" fmla="*/ 8814 w 10000"/>
                  <a:gd name="connsiteY1149" fmla="*/ 3876 h 10000"/>
                  <a:gd name="connsiteX1150" fmla="*/ 8839 w 10000"/>
                  <a:gd name="connsiteY1150" fmla="*/ 3873 h 10000"/>
                  <a:gd name="connsiteX1151" fmla="*/ 8842 w 10000"/>
                  <a:gd name="connsiteY1151" fmla="*/ 3876 h 10000"/>
                  <a:gd name="connsiteX1152" fmla="*/ 8856 w 10000"/>
                  <a:gd name="connsiteY1152" fmla="*/ 3863 h 10000"/>
                  <a:gd name="connsiteX1153" fmla="*/ 8856 w 10000"/>
                  <a:gd name="connsiteY1153" fmla="*/ 3841 h 10000"/>
                  <a:gd name="connsiteX1154" fmla="*/ 8870 w 10000"/>
                  <a:gd name="connsiteY1154" fmla="*/ 3821 h 10000"/>
                  <a:gd name="connsiteX1155" fmla="*/ 8903 w 10000"/>
                  <a:gd name="connsiteY1155" fmla="*/ 3802 h 10000"/>
                  <a:gd name="connsiteX1156" fmla="*/ 8914 w 10000"/>
                  <a:gd name="connsiteY1156" fmla="*/ 3782 h 10000"/>
                  <a:gd name="connsiteX1157" fmla="*/ 8939 w 10000"/>
                  <a:gd name="connsiteY1157" fmla="*/ 3782 h 10000"/>
                  <a:gd name="connsiteX1158" fmla="*/ 8961 w 10000"/>
                  <a:gd name="connsiteY1158" fmla="*/ 3779 h 10000"/>
                  <a:gd name="connsiteX1159" fmla="*/ 8983 w 10000"/>
                  <a:gd name="connsiteY1159" fmla="*/ 3760 h 10000"/>
                  <a:gd name="connsiteX1160" fmla="*/ 9003 w 10000"/>
                  <a:gd name="connsiteY1160" fmla="*/ 3763 h 10000"/>
                  <a:gd name="connsiteX1161" fmla="*/ 9019 w 10000"/>
                  <a:gd name="connsiteY1161" fmla="*/ 3779 h 10000"/>
                  <a:gd name="connsiteX1162" fmla="*/ 9050 w 10000"/>
                  <a:gd name="connsiteY1162" fmla="*/ 3812 h 10000"/>
                  <a:gd name="connsiteX1163" fmla="*/ 9080 w 10000"/>
                  <a:gd name="connsiteY1163" fmla="*/ 3831 h 10000"/>
                  <a:gd name="connsiteX1164" fmla="*/ 9097 w 10000"/>
                  <a:gd name="connsiteY1164" fmla="*/ 3867 h 10000"/>
                  <a:gd name="connsiteX1165" fmla="*/ 9114 w 10000"/>
                  <a:gd name="connsiteY1165" fmla="*/ 3902 h 10000"/>
                  <a:gd name="connsiteX1166" fmla="*/ 9122 w 10000"/>
                  <a:gd name="connsiteY1166" fmla="*/ 3935 h 10000"/>
                  <a:gd name="connsiteX1167" fmla="*/ 9125 w 10000"/>
                  <a:gd name="connsiteY1167" fmla="*/ 3964 h 10000"/>
                  <a:gd name="connsiteX1168" fmla="*/ 9130 w 10000"/>
                  <a:gd name="connsiteY1168" fmla="*/ 3999 h 10000"/>
                  <a:gd name="connsiteX1169" fmla="*/ 9130 w 10000"/>
                  <a:gd name="connsiteY1169" fmla="*/ 4054 h 10000"/>
                  <a:gd name="connsiteX1170" fmla="*/ 9155 w 10000"/>
                  <a:gd name="connsiteY1170" fmla="*/ 4093 h 10000"/>
                  <a:gd name="connsiteX1171" fmla="*/ 9169 w 10000"/>
                  <a:gd name="connsiteY1171" fmla="*/ 4090 h 10000"/>
                  <a:gd name="connsiteX1172" fmla="*/ 9211 w 10000"/>
                  <a:gd name="connsiteY1172" fmla="*/ 4077 h 10000"/>
                  <a:gd name="connsiteX1173" fmla="*/ 9244 w 10000"/>
                  <a:gd name="connsiteY1173" fmla="*/ 4077 h 10000"/>
                  <a:gd name="connsiteX1174" fmla="*/ 9252 w 10000"/>
                  <a:gd name="connsiteY1174" fmla="*/ 4103 h 10000"/>
                  <a:gd name="connsiteX1175" fmla="*/ 9258 w 10000"/>
                  <a:gd name="connsiteY1175" fmla="*/ 4148 h 10000"/>
                  <a:gd name="connsiteX1176" fmla="*/ 9269 w 10000"/>
                  <a:gd name="connsiteY1176" fmla="*/ 4158 h 10000"/>
                  <a:gd name="connsiteX1177" fmla="*/ 9294 w 10000"/>
                  <a:gd name="connsiteY1177" fmla="*/ 4158 h 10000"/>
                  <a:gd name="connsiteX1178" fmla="*/ 9319 w 10000"/>
                  <a:gd name="connsiteY1178" fmla="*/ 4168 h 10000"/>
                  <a:gd name="connsiteX1179" fmla="*/ 9346 w 10000"/>
                  <a:gd name="connsiteY1179" fmla="*/ 4190 h 10000"/>
                  <a:gd name="connsiteX1180" fmla="*/ 9357 w 10000"/>
                  <a:gd name="connsiteY1180" fmla="*/ 4168 h 10000"/>
                  <a:gd name="connsiteX1181" fmla="*/ 9371 w 10000"/>
                  <a:gd name="connsiteY1181" fmla="*/ 4132 h 10000"/>
                  <a:gd name="connsiteX1182" fmla="*/ 9391 w 10000"/>
                  <a:gd name="connsiteY1182" fmla="*/ 4113 h 10000"/>
                  <a:gd name="connsiteX1183" fmla="*/ 9407 w 10000"/>
                  <a:gd name="connsiteY1183" fmla="*/ 4103 h 10000"/>
                  <a:gd name="connsiteX1184" fmla="*/ 9435 w 10000"/>
                  <a:gd name="connsiteY1184" fmla="*/ 4100 h 10000"/>
                  <a:gd name="connsiteX1185" fmla="*/ 9460 w 10000"/>
                  <a:gd name="connsiteY1185" fmla="*/ 4084 h 10000"/>
                  <a:gd name="connsiteX1186" fmla="*/ 9485 w 10000"/>
                  <a:gd name="connsiteY1186" fmla="*/ 4067 h 10000"/>
                  <a:gd name="connsiteX1187" fmla="*/ 9496 w 10000"/>
                  <a:gd name="connsiteY1187" fmla="*/ 4054 h 10000"/>
                  <a:gd name="connsiteX1188" fmla="*/ 9526 w 10000"/>
                  <a:gd name="connsiteY1188" fmla="*/ 4048 h 10000"/>
                  <a:gd name="connsiteX1189" fmla="*/ 9557 w 10000"/>
                  <a:gd name="connsiteY1189" fmla="*/ 4038 h 10000"/>
                  <a:gd name="connsiteX1190" fmla="*/ 9584 w 10000"/>
                  <a:gd name="connsiteY1190" fmla="*/ 4019 h 10000"/>
                  <a:gd name="connsiteX1191" fmla="*/ 9623 w 10000"/>
                  <a:gd name="connsiteY1191" fmla="*/ 4016 h 10000"/>
                  <a:gd name="connsiteX1192" fmla="*/ 9648 w 10000"/>
                  <a:gd name="connsiteY1192" fmla="*/ 4009 h 10000"/>
                  <a:gd name="connsiteX1193" fmla="*/ 9673 w 10000"/>
                  <a:gd name="connsiteY1193" fmla="*/ 4019 h 10000"/>
                  <a:gd name="connsiteX1194" fmla="*/ 9712 w 10000"/>
                  <a:gd name="connsiteY1194" fmla="*/ 4038 h 10000"/>
                  <a:gd name="connsiteX1195" fmla="*/ 9742 w 10000"/>
                  <a:gd name="connsiteY1195" fmla="*/ 4074 h 10000"/>
                  <a:gd name="connsiteX1196" fmla="*/ 9776 w 10000"/>
                  <a:gd name="connsiteY1196" fmla="*/ 4093 h 10000"/>
                  <a:gd name="connsiteX1197" fmla="*/ 9814 w 10000"/>
                  <a:gd name="connsiteY1197" fmla="*/ 4109 h 10000"/>
                  <a:gd name="connsiteX1198" fmla="*/ 9859 w 10000"/>
                  <a:gd name="connsiteY1198" fmla="*/ 4119 h 10000"/>
                  <a:gd name="connsiteX1199" fmla="*/ 9898 w 10000"/>
                  <a:gd name="connsiteY1199" fmla="*/ 4122 h 10000"/>
                  <a:gd name="connsiteX1200" fmla="*/ 9931 w 10000"/>
                  <a:gd name="connsiteY1200" fmla="*/ 4109 h 10000"/>
                  <a:gd name="connsiteX1201" fmla="*/ 9956 w 10000"/>
                  <a:gd name="connsiteY1201" fmla="*/ 4100 h 10000"/>
                  <a:gd name="connsiteX1202" fmla="*/ 9981 w 10000"/>
                  <a:gd name="connsiteY1202" fmla="*/ 4067 h 10000"/>
                  <a:gd name="connsiteX1203" fmla="*/ 9994 w 10000"/>
                  <a:gd name="connsiteY1203" fmla="*/ 4035 h 10000"/>
                  <a:gd name="connsiteX1204" fmla="*/ 10000 w 10000"/>
                  <a:gd name="connsiteY1204" fmla="*/ 3996 h 10000"/>
                  <a:gd name="connsiteX1205" fmla="*/ 9994 w 10000"/>
                  <a:gd name="connsiteY1205" fmla="*/ 3941 h 10000"/>
                  <a:gd name="connsiteX1206" fmla="*/ 9986 w 10000"/>
                  <a:gd name="connsiteY1206" fmla="*/ 3905 h 10000"/>
                  <a:gd name="connsiteX1207" fmla="*/ 9981 w 10000"/>
                  <a:gd name="connsiteY1207" fmla="*/ 3857 h 10000"/>
                  <a:gd name="connsiteX1208" fmla="*/ 9989 w 10000"/>
                  <a:gd name="connsiteY1208" fmla="*/ 3837 h 10000"/>
                  <a:gd name="connsiteX1209" fmla="*/ 9989 w 10000"/>
                  <a:gd name="connsiteY1209" fmla="*/ 3812 h 10000"/>
                  <a:gd name="connsiteX1210" fmla="*/ 9981 w 10000"/>
                  <a:gd name="connsiteY1210" fmla="*/ 3792 h 10000"/>
                  <a:gd name="connsiteX1211" fmla="*/ 9970 w 10000"/>
                  <a:gd name="connsiteY1211" fmla="*/ 3763 h 10000"/>
                  <a:gd name="connsiteX1212" fmla="*/ 9945 w 10000"/>
                  <a:gd name="connsiteY1212" fmla="*/ 3705 h 10000"/>
                  <a:gd name="connsiteX1213" fmla="*/ 9931 w 10000"/>
                  <a:gd name="connsiteY1213" fmla="*/ 3659 h 10000"/>
                  <a:gd name="connsiteX1214" fmla="*/ 9903 w 10000"/>
                  <a:gd name="connsiteY1214" fmla="*/ 3640 h 10000"/>
                  <a:gd name="connsiteX1215" fmla="*/ 9881 w 10000"/>
                  <a:gd name="connsiteY1215" fmla="*/ 3620 h 10000"/>
                  <a:gd name="connsiteX1216" fmla="*/ 9856 w 10000"/>
                  <a:gd name="connsiteY1216" fmla="*/ 3595 h 10000"/>
                  <a:gd name="connsiteX1217" fmla="*/ 9817 w 10000"/>
                  <a:gd name="connsiteY1217" fmla="*/ 3562 h 10000"/>
                  <a:gd name="connsiteX1218" fmla="*/ 9795 w 10000"/>
                  <a:gd name="connsiteY1218" fmla="*/ 3546 h 10000"/>
                  <a:gd name="connsiteX1219" fmla="*/ 9778 w 10000"/>
                  <a:gd name="connsiteY1219" fmla="*/ 3527 h 10000"/>
                  <a:gd name="connsiteX1220" fmla="*/ 9745 w 10000"/>
                  <a:gd name="connsiteY1220" fmla="*/ 3501 h 10000"/>
                  <a:gd name="connsiteX1221" fmla="*/ 9726 w 10000"/>
                  <a:gd name="connsiteY1221" fmla="*/ 3488 h 10000"/>
                  <a:gd name="connsiteX1222" fmla="*/ 9704 w 10000"/>
                  <a:gd name="connsiteY1222" fmla="*/ 3472 h 10000"/>
                  <a:gd name="connsiteX1223" fmla="*/ 9695 w 10000"/>
                  <a:gd name="connsiteY1223" fmla="*/ 3468 h 10000"/>
                  <a:gd name="connsiteX1224" fmla="*/ 9690 w 10000"/>
                  <a:gd name="connsiteY1224" fmla="*/ 3459 h 10000"/>
                  <a:gd name="connsiteX1225" fmla="*/ 9673 w 10000"/>
                  <a:gd name="connsiteY1225" fmla="*/ 3449 h 10000"/>
                  <a:gd name="connsiteX1226" fmla="*/ 9665 w 10000"/>
                  <a:gd name="connsiteY1226" fmla="*/ 3442 h 10000"/>
                  <a:gd name="connsiteX1227" fmla="*/ 9654 w 10000"/>
                  <a:gd name="connsiteY1227" fmla="*/ 3449 h 10000"/>
                  <a:gd name="connsiteX1228" fmla="*/ 9521 w 10000"/>
                  <a:gd name="connsiteY1228" fmla="*/ 3394 h 10000"/>
                  <a:gd name="connsiteX1229" fmla="*/ 9510 w 10000"/>
                  <a:gd name="connsiteY1229" fmla="*/ 3368 h 10000"/>
                  <a:gd name="connsiteX1230" fmla="*/ 9496 w 10000"/>
                  <a:gd name="connsiteY1230" fmla="*/ 3287 h 10000"/>
                  <a:gd name="connsiteX1231" fmla="*/ 9488 w 10000"/>
                  <a:gd name="connsiteY1231" fmla="*/ 3216 h 10000"/>
                  <a:gd name="connsiteX1232" fmla="*/ 9493 w 10000"/>
                  <a:gd name="connsiteY1232" fmla="*/ 3174 h 10000"/>
                  <a:gd name="connsiteX1233" fmla="*/ 9501 w 10000"/>
                  <a:gd name="connsiteY1233" fmla="*/ 3128 h 10000"/>
                  <a:gd name="connsiteX1234" fmla="*/ 9488 w 10000"/>
                  <a:gd name="connsiteY1234" fmla="*/ 3025 h 10000"/>
                  <a:gd name="connsiteX1235" fmla="*/ 9446 w 10000"/>
                  <a:gd name="connsiteY1235" fmla="*/ 2931 h 10000"/>
                  <a:gd name="connsiteX1236" fmla="*/ 9382 w 10000"/>
                  <a:gd name="connsiteY1236" fmla="*/ 2837 h 10000"/>
                  <a:gd name="connsiteX1237" fmla="*/ 9316 w 10000"/>
                  <a:gd name="connsiteY1237" fmla="*/ 2753 h 10000"/>
                  <a:gd name="connsiteX1238" fmla="*/ 9294 w 10000"/>
                  <a:gd name="connsiteY1238" fmla="*/ 2655 h 10000"/>
                  <a:gd name="connsiteX1239" fmla="*/ 9213 w 10000"/>
                  <a:gd name="connsiteY1239" fmla="*/ 2328 h 10000"/>
                  <a:gd name="connsiteX1240" fmla="*/ 9172 w 10000"/>
                  <a:gd name="connsiteY1240" fmla="*/ 2286 h 10000"/>
                  <a:gd name="connsiteX1241" fmla="*/ 9019 w 10000"/>
                  <a:gd name="connsiteY1241" fmla="*/ 2082 h 10000"/>
                  <a:gd name="connsiteX1242" fmla="*/ 8906 w 10000"/>
                  <a:gd name="connsiteY1242" fmla="*/ 1946 h 10000"/>
                  <a:gd name="connsiteX1243" fmla="*/ 8801 w 10000"/>
                  <a:gd name="connsiteY1243" fmla="*/ 1778 h 10000"/>
                  <a:gd name="connsiteX1244" fmla="*/ 8806 w 10000"/>
                  <a:gd name="connsiteY1244" fmla="*/ 1713 h 10000"/>
                  <a:gd name="connsiteX1245" fmla="*/ 8809 w 10000"/>
                  <a:gd name="connsiteY1245" fmla="*/ 1703 h 10000"/>
                  <a:gd name="connsiteX1246" fmla="*/ 8817 w 10000"/>
                  <a:gd name="connsiteY1246" fmla="*/ 1713 h 10000"/>
                  <a:gd name="connsiteX1247" fmla="*/ 8834 w 10000"/>
                  <a:gd name="connsiteY1247" fmla="*/ 1729 h 10000"/>
                  <a:gd name="connsiteX1248" fmla="*/ 8839 w 10000"/>
                  <a:gd name="connsiteY1248" fmla="*/ 1729 h 10000"/>
                  <a:gd name="connsiteX1249" fmla="*/ 8848 w 10000"/>
                  <a:gd name="connsiteY1249" fmla="*/ 1723 h 10000"/>
                  <a:gd name="connsiteX1250" fmla="*/ 8850 w 10000"/>
                  <a:gd name="connsiteY1250" fmla="*/ 1703 h 10000"/>
                  <a:gd name="connsiteX1251" fmla="*/ 8850 w 10000"/>
                  <a:gd name="connsiteY1251" fmla="*/ 1684 h 10000"/>
                  <a:gd name="connsiteX1252" fmla="*/ 8850 w 10000"/>
                  <a:gd name="connsiteY1252" fmla="*/ 1648 h 10000"/>
                  <a:gd name="connsiteX1253" fmla="*/ 8881 w 10000"/>
                  <a:gd name="connsiteY1253" fmla="*/ 1571 h 10000"/>
                  <a:gd name="connsiteX1254" fmla="*/ 8895 w 10000"/>
                  <a:gd name="connsiteY1254" fmla="*/ 1541 h 10000"/>
                  <a:gd name="connsiteX1255" fmla="*/ 8895 w 10000"/>
                  <a:gd name="connsiteY1255" fmla="*/ 1525 h 10000"/>
                  <a:gd name="connsiteX1256" fmla="*/ 8881 w 10000"/>
                  <a:gd name="connsiteY1256" fmla="*/ 1516 h 10000"/>
                  <a:gd name="connsiteX1257" fmla="*/ 8864 w 10000"/>
                  <a:gd name="connsiteY1257" fmla="*/ 1522 h 10000"/>
                  <a:gd name="connsiteX1258" fmla="*/ 8850 w 10000"/>
                  <a:gd name="connsiteY1258" fmla="*/ 1535 h 10000"/>
                  <a:gd name="connsiteX1259" fmla="*/ 8834 w 10000"/>
                  <a:gd name="connsiteY1259" fmla="*/ 1571 h 10000"/>
                  <a:gd name="connsiteX1260" fmla="*/ 8825 w 10000"/>
                  <a:gd name="connsiteY1260" fmla="*/ 1587 h 10000"/>
                  <a:gd name="connsiteX1261" fmla="*/ 8776 w 10000"/>
                  <a:gd name="connsiteY1261" fmla="*/ 1571 h 10000"/>
                  <a:gd name="connsiteX1262" fmla="*/ 8745 w 10000"/>
                  <a:gd name="connsiteY1262" fmla="*/ 1580 h 10000"/>
                  <a:gd name="connsiteX1263" fmla="*/ 8720 w 10000"/>
                  <a:gd name="connsiteY1263" fmla="*/ 1587 h 10000"/>
                  <a:gd name="connsiteX1264" fmla="*/ 8709 w 10000"/>
                  <a:gd name="connsiteY1264" fmla="*/ 1609 h 10000"/>
                  <a:gd name="connsiteX1265" fmla="*/ 8693 w 10000"/>
                  <a:gd name="connsiteY1265" fmla="*/ 1616 h 10000"/>
                  <a:gd name="connsiteX1266" fmla="*/ 8684 w 10000"/>
                  <a:gd name="connsiteY1266" fmla="*/ 1639 h 10000"/>
                  <a:gd name="connsiteX1267" fmla="*/ 8684 w 10000"/>
                  <a:gd name="connsiteY1267" fmla="*/ 1658 h 10000"/>
                  <a:gd name="connsiteX1268" fmla="*/ 8665 w 10000"/>
                  <a:gd name="connsiteY1268" fmla="*/ 1655 h 10000"/>
                  <a:gd name="connsiteX1269" fmla="*/ 8665 w 10000"/>
                  <a:gd name="connsiteY1269" fmla="*/ 1645 h 10000"/>
                  <a:gd name="connsiteX1270" fmla="*/ 8665 w 10000"/>
                  <a:gd name="connsiteY1270" fmla="*/ 1626 h 10000"/>
                  <a:gd name="connsiteX1271" fmla="*/ 8676 w 10000"/>
                  <a:gd name="connsiteY1271" fmla="*/ 1609 h 10000"/>
                  <a:gd name="connsiteX1272" fmla="*/ 8679 w 10000"/>
                  <a:gd name="connsiteY1272" fmla="*/ 1597 h 10000"/>
                  <a:gd name="connsiteX1273" fmla="*/ 8687 w 10000"/>
                  <a:gd name="connsiteY1273" fmla="*/ 1577 h 10000"/>
                  <a:gd name="connsiteX1274" fmla="*/ 8695 w 10000"/>
                  <a:gd name="connsiteY1274" fmla="*/ 1554 h 10000"/>
                  <a:gd name="connsiteX1275" fmla="*/ 8709 w 10000"/>
                  <a:gd name="connsiteY1275" fmla="*/ 1532 h 10000"/>
                  <a:gd name="connsiteX1276" fmla="*/ 8704 w 10000"/>
                  <a:gd name="connsiteY1276" fmla="*/ 1512 h 10000"/>
                  <a:gd name="connsiteX1277" fmla="*/ 8695 w 10000"/>
                  <a:gd name="connsiteY1277" fmla="*/ 1503 h 10000"/>
                  <a:gd name="connsiteX1278" fmla="*/ 8684 w 10000"/>
                  <a:gd name="connsiteY1278" fmla="*/ 1503 h 10000"/>
                  <a:gd name="connsiteX1279" fmla="*/ 8670 w 10000"/>
                  <a:gd name="connsiteY1279" fmla="*/ 1525 h 10000"/>
                  <a:gd name="connsiteX1280" fmla="*/ 8665 w 10000"/>
                  <a:gd name="connsiteY1280" fmla="*/ 1545 h 10000"/>
                  <a:gd name="connsiteX1281" fmla="*/ 8654 w 10000"/>
                  <a:gd name="connsiteY1281" fmla="*/ 1567 h 10000"/>
                  <a:gd name="connsiteX1282" fmla="*/ 8648 w 10000"/>
                  <a:gd name="connsiteY1282" fmla="*/ 1587 h 10000"/>
                  <a:gd name="connsiteX1283" fmla="*/ 8640 w 10000"/>
                  <a:gd name="connsiteY1283" fmla="*/ 1629 h 10000"/>
                  <a:gd name="connsiteX1284" fmla="*/ 8620 w 10000"/>
                  <a:gd name="connsiteY1284" fmla="*/ 1635 h 10000"/>
                  <a:gd name="connsiteX1285" fmla="*/ 8612 w 10000"/>
                  <a:gd name="connsiteY1285" fmla="*/ 1635 h 10000"/>
                  <a:gd name="connsiteX1286" fmla="*/ 8604 w 10000"/>
                  <a:gd name="connsiteY1286" fmla="*/ 1626 h 10000"/>
                  <a:gd name="connsiteX1287" fmla="*/ 8596 w 10000"/>
                  <a:gd name="connsiteY1287" fmla="*/ 1616 h 10000"/>
                  <a:gd name="connsiteX1288" fmla="*/ 8596 w 10000"/>
                  <a:gd name="connsiteY1288" fmla="*/ 1580 h 10000"/>
                  <a:gd name="connsiteX1289" fmla="*/ 8587 w 10000"/>
                  <a:gd name="connsiteY1289" fmla="*/ 1545 h 10000"/>
                  <a:gd name="connsiteX1290" fmla="*/ 8565 w 10000"/>
                  <a:gd name="connsiteY1290" fmla="*/ 1516 h 10000"/>
                  <a:gd name="connsiteX1291" fmla="*/ 8543 w 10000"/>
                  <a:gd name="connsiteY1291" fmla="*/ 1512 h 10000"/>
                  <a:gd name="connsiteX1292" fmla="*/ 8518 w 10000"/>
                  <a:gd name="connsiteY1292" fmla="*/ 1532 h 10000"/>
                  <a:gd name="connsiteX1293" fmla="*/ 8476 w 10000"/>
                  <a:gd name="connsiteY1293" fmla="*/ 1567 h 10000"/>
                  <a:gd name="connsiteX1294" fmla="*/ 8454 w 10000"/>
                  <a:gd name="connsiteY1294" fmla="*/ 1551 h 10000"/>
                  <a:gd name="connsiteX1295" fmla="*/ 8402 w 10000"/>
                  <a:gd name="connsiteY1295" fmla="*/ 1493 h 10000"/>
                  <a:gd name="connsiteX1296" fmla="*/ 8371 w 10000"/>
                  <a:gd name="connsiteY1296" fmla="*/ 1428 h 10000"/>
                  <a:gd name="connsiteX1297" fmla="*/ 8072 w 10000"/>
                  <a:gd name="connsiteY1297" fmla="*/ 1422 h 10000"/>
                  <a:gd name="connsiteX1298" fmla="*/ 7823 w 10000"/>
                  <a:gd name="connsiteY1298" fmla="*/ 1279 h 10000"/>
                  <a:gd name="connsiteX1299" fmla="*/ 7587 w 10000"/>
                  <a:gd name="connsiteY1299" fmla="*/ 1133 h 10000"/>
                  <a:gd name="connsiteX1300" fmla="*/ 7526 w 10000"/>
                  <a:gd name="connsiteY1300" fmla="*/ 1098 h 10000"/>
                  <a:gd name="connsiteX1301" fmla="*/ 7346 w 10000"/>
                  <a:gd name="connsiteY1301" fmla="*/ 991 h 10000"/>
                  <a:gd name="connsiteX1302" fmla="*/ 7321 w 10000"/>
                  <a:gd name="connsiteY1302" fmla="*/ 959 h 10000"/>
                  <a:gd name="connsiteX1303" fmla="*/ 7307 w 10000"/>
                  <a:gd name="connsiteY1303" fmla="*/ 871 h 10000"/>
                  <a:gd name="connsiteX1304" fmla="*/ 7224 w 10000"/>
                  <a:gd name="connsiteY1304" fmla="*/ 816 h 10000"/>
                  <a:gd name="connsiteX1305" fmla="*/ 7147 w 10000"/>
                  <a:gd name="connsiteY1305" fmla="*/ 787 h 10000"/>
                  <a:gd name="connsiteX1306" fmla="*/ 7080 w 10000"/>
                  <a:gd name="connsiteY1306" fmla="*/ 742 h 10000"/>
                  <a:gd name="connsiteX1307" fmla="*/ 7069 w 10000"/>
                  <a:gd name="connsiteY1307" fmla="*/ 767 h 10000"/>
                  <a:gd name="connsiteX1308" fmla="*/ 7033 w 10000"/>
                  <a:gd name="connsiteY1308" fmla="*/ 787 h 10000"/>
                  <a:gd name="connsiteX1309" fmla="*/ 6820 w 10000"/>
                  <a:gd name="connsiteY1309" fmla="*/ 878 h 10000"/>
                  <a:gd name="connsiteX1310" fmla="*/ 6726 w 10000"/>
                  <a:gd name="connsiteY1310" fmla="*/ 897 h 10000"/>
                  <a:gd name="connsiteX1311" fmla="*/ 6626 w 10000"/>
                  <a:gd name="connsiteY1311" fmla="*/ 955 h 10000"/>
                  <a:gd name="connsiteX1312" fmla="*/ 6582 w 10000"/>
                  <a:gd name="connsiteY1312" fmla="*/ 946 h 10000"/>
                  <a:gd name="connsiteX1313" fmla="*/ 6571 w 10000"/>
                  <a:gd name="connsiteY1313" fmla="*/ 955 h 10000"/>
                  <a:gd name="connsiteX1314" fmla="*/ 6507 w 10000"/>
                  <a:gd name="connsiteY1314" fmla="*/ 975 h 10000"/>
                  <a:gd name="connsiteX1315" fmla="*/ 6485 w 10000"/>
                  <a:gd name="connsiteY1315" fmla="*/ 975 h 10000"/>
                  <a:gd name="connsiteX1316" fmla="*/ 6476 w 10000"/>
                  <a:gd name="connsiteY1316" fmla="*/ 965 h 10000"/>
                  <a:gd name="connsiteX1317" fmla="*/ 6474 w 10000"/>
                  <a:gd name="connsiteY1317" fmla="*/ 936 h 10000"/>
                  <a:gd name="connsiteX1318" fmla="*/ 6452 w 10000"/>
                  <a:gd name="connsiteY1318" fmla="*/ 887 h 10000"/>
                  <a:gd name="connsiteX1319" fmla="*/ 6352 w 10000"/>
                  <a:gd name="connsiteY1319" fmla="*/ 767 h 10000"/>
                  <a:gd name="connsiteX1320" fmla="*/ 6313 w 10000"/>
                  <a:gd name="connsiteY1320" fmla="*/ 732 h 10000"/>
                  <a:gd name="connsiteX1321" fmla="*/ 6296 w 10000"/>
                  <a:gd name="connsiteY1321" fmla="*/ 690 h 10000"/>
                  <a:gd name="connsiteX1322" fmla="*/ 6271 w 10000"/>
                  <a:gd name="connsiteY1322" fmla="*/ 664 h 10000"/>
                  <a:gd name="connsiteX1323" fmla="*/ 6266 w 10000"/>
                  <a:gd name="connsiteY1323" fmla="*/ 654 h 10000"/>
                  <a:gd name="connsiteX1324" fmla="*/ 6111 w 10000"/>
                  <a:gd name="connsiteY1324" fmla="*/ 398 h 10000"/>
                  <a:gd name="connsiteX1325" fmla="*/ 5903 w 10000"/>
                  <a:gd name="connsiteY1325" fmla="*/ 408 h 10000"/>
                  <a:gd name="connsiteX1326" fmla="*/ 5837 w 10000"/>
                  <a:gd name="connsiteY1326" fmla="*/ 427 h 10000"/>
                  <a:gd name="connsiteX1327" fmla="*/ 5756 w 10000"/>
                  <a:gd name="connsiteY1327" fmla="*/ 453 h 10000"/>
                  <a:gd name="connsiteX1328" fmla="*/ 5681 w 10000"/>
                  <a:gd name="connsiteY1328" fmla="*/ 453 h 10000"/>
                  <a:gd name="connsiteX1329" fmla="*/ 5609 w 10000"/>
                  <a:gd name="connsiteY1329" fmla="*/ 447 h 10000"/>
                  <a:gd name="connsiteX1330" fmla="*/ 5554 w 10000"/>
                  <a:gd name="connsiteY1330" fmla="*/ 304 h 10000"/>
                  <a:gd name="connsiteX1331" fmla="*/ 5529 w 10000"/>
                  <a:gd name="connsiteY1331" fmla="*/ 301 h 10000"/>
                  <a:gd name="connsiteX1332" fmla="*/ 5393 w 10000"/>
                  <a:gd name="connsiteY1332" fmla="*/ 256 h 10000"/>
                  <a:gd name="connsiteX1333" fmla="*/ 5366 w 10000"/>
                  <a:gd name="connsiteY1333" fmla="*/ 220 h 10000"/>
                  <a:gd name="connsiteX1334" fmla="*/ 5249 w 10000"/>
                  <a:gd name="connsiteY1334" fmla="*/ 155 h 10000"/>
                  <a:gd name="connsiteX1335" fmla="*/ 5141 w 10000"/>
                  <a:gd name="connsiteY1335" fmla="*/ 52 h 10000"/>
                  <a:gd name="connsiteX1336" fmla="*/ 5116 w 10000"/>
                  <a:gd name="connsiteY1336" fmla="*/ 3 h 10000"/>
                  <a:gd name="connsiteX1337" fmla="*/ 5061 w 10000"/>
                  <a:gd name="connsiteY1337" fmla="*/ 0 h 10000"/>
                  <a:gd name="connsiteX1338" fmla="*/ 5036 w 10000"/>
                  <a:gd name="connsiteY1338" fmla="*/ 32 h 10000"/>
                  <a:gd name="connsiteX1339" fmla="*/ 4942 w 10000"/>
                  <a:gd name="connsiteY1339" fmla="*/ 133 h 10000"/>
                  <a:gd name="connsiteX1340" fmla="*/ 4900 w 10000"/>
                  <a:gd name="connsiteY1340" fmla="*/ 217 h 10000"/>
                  <a:gd name="connsiteX1341" fmla="*/ 4861 w 10000"/>
                  <a:gd name="connsiteY1341" fmla="*/ 198 h 10000"/>
                  <a:gd name="connsiteX1342" fmla="*/ 4795 w 10000"/>
                  <a:gd name="connsiteY1342" fmla="*/ 68 h 10000"/>
                  <a:gd name="connsiteX1343" fmla="*/ 4778 w 10000"/>
                  <a:gd name="connsiteY1343" fmla="*/ 62 h 10000"/>
                  <a:gd name="connsiteX1344" fmla="*/ 4765 w 10000"/>
                  <a:gd name="connsiteY1344" fmla="*/ 62 h 10000"/>
                  <a:gd name="connsiteX1345" fmla="*/ 4748 w 10000"/>
                  <a:gd name="connsiteY1345" fmla="*/ 68 h 10000"/>
                  <a:gd name="connsiteX1346" fmla="*/ 4673 w 10000"/>
                  <a:gd name="connsiteY1346" fmla="*/ 136 h 10000"/>
                  <a:gd name="connsiteX1347" fmla="*/ 4632 w 10000"/>
                  <a:gd name="connsiteY1347" fmla="*/ 201 h 10000"/>
                  <a:gd name="connsiteX1348" fmla="*/ 4623 w 10000"/>
                  <a:gd name="connsiteY1348" fmla="*/ 210 h 10000"/>
                  <a:gd name="connsiteX1349" fmla="*/ 4579 w 10000"/>
                  <a:gd name="connsiteY1349" fmla="*/ 220 h 10000"/>
                  <a:gd name="connsiteX1350" fmla="*/ 4479 w 10000"/>
                  <a:gd name="connsiteY1350" fmla="*/ 198 h 10000"/>
                  <a:gd name="connsiteX1351" fmla="*/ 4402 w 10000"/>
                  <a:gd name="connsiteY1351" fmla="*/ 165 h 10000"/>
                  <a:gd name="connsiteX1352" fmla="*/ 4374 w 10000"/>
                  <a:gd name="connsiteY1352" fmla="*/ 165 h 10000"/>
                  <a:gd name="connsiteX1353" fmla="*/ 4335 w 10000"/>
                  <a:gd name="connsiteY1353" fmla="*/ 172 h 10000"/>
                  <a:gd name="connsiteX1354" fmla="*/ 4302 w 10000"/>
                  <a:gd name="connsiteY1354" fmla="*/ 188 h 10000"/>
                  <a:gd name="connsiteX1355" fmla="*/ 4271 w 10000"/>
                  <a:gd name="connsiteY1355" fmla="*/ 220 h 10000"/>
                  <a:gd name="connsiteX1356" fmla="*/ 4238 w 10000"/>
                  <a:gd name="connsiteY1356" fmla="*/ 240 h 10000"/>
                  <a:gd name="connsiteX1357" fmla="*/ 4324 w 10000"/>
                  <a:gd name="connsiteY1357" fmla="*/ 1289 h 10000"/>
                  <a:gd name="connsiteX1358" fmla="*/ 3521 w 10000"/>
                  <a:gd name="connsiteY1358" fmla="*/ 7730 h 10000"/>
                  <a:gd name="connsiteX1359" fmla="*/ 3152 w 10000"/>
                  <a:gd name="connsiteY1359" fmla="*/ 7013 h 10000"/>
                  <a:gd name="connsiteX1360" fmla="*/ 3560 w 10000"/>
                  <a:gd name="connsiteY1360" fmla="*/ 7749 h 10000"/>
                  <a:gd name="connsiteX1361" fmla="*/ 3562 w 10000"/>
                  <a:gd name="connsiteY1361" fmla="*/ 7759 h 10000"/>
                  <a:gd name="connsiteX1362" fmla="*/ 3573 w 10000"/>
                  <a:gd name="connsiteY1362" fmla="*/ 7766 h 10000"/>
                  <a:gd name="connsiteX1363" fmla="*/ 3584 w 10000"/>
                  <a:gd name="connsiteY1363" fmla="*/ 7759 h 10000"/>
                  <a:gd name="connsiteX1364" fmla="*/ 3598 w 10000"/>
                  <a:gd name="connsiteY1364" fmla="*/ 7743 h 10000"/>
                  <a:gd name="connsiteX1365" fmla="*/ 3609 w 10000"/>
                  <a:gd name="connsiteY1365" fmla="*/ 7756 h 10000"/>
                  <a:gd name="connsiteX1366" fmla="*/ 3623 w 10000"/>
                  <a:gd name="connsiteY1366" fmla="*/ 7733 h 10000"/>
                  <a:gd name="connsiteX1367" fmla="*/ 3632 w 10000"/>
                  <a:gd name="connsiteY1367" fmla="*/ 7730 h 10000"/>
                  <a:gd name="connsiteX1368" fmla="*/ 3634 w 10000"/>
                  <a:gd name="connsiteY1368" fmla="*/ 7730 h 10000"/>
                  <a:gd name="connsiteX1369" fmla="*/ 3643 w 10000"/>
                  <a:gd name="connsiteY1369" fmla="*/ 7730 h 10000"/>
                  <a:gd name="connsiteX1370" fmla="*/ 4033 w 10000"/>
                  <a:gd name="connsiteY1370" fmla="*/ 7077 h 10000"/>
                  <a:gd name="connsiteX1371" fmla="*/ 3670 w 10000"/>
                  <a:gd name="connsiteY1371" fmla="*/ 7730 h 10000"/>
                  <a:gd name="connsiteX1372" fmla="*/ 3687 w 10000"/>
                  <a:gd name="connsiteY1372" fmla="*/ 7730 h 10000"/>
                  <a:gd name="connsiteX1373" fmla="*/ 3690 w 10000"/>
                  <a:gd name="connsiteY1373" fmla="*/ 7730 h 10000"/>
                  <a:gd name="connsiteX1374" fmla="*/ 3704 w 10000"/>
                  <a:gd name="connsiteY1374" fmla="*/ 7740 h 10000"/>
                  <a:gd name="connsiteX1375" fmla="*/ 3712 w 10000"/>
                  <a:gd name="connsiteY1375" fmla="*/ 7743 h 10000"/>
                  <a:gd name="connsiteX1376" fmla="*/ 3723 w 10000"/>
                  <a:gd name="connsiteY1376" fmla="*/ 7749 h 10000"/>
                  <a:gd name="connsiteX1377" fmla="*/ 3729 w 10000"/>
                  <a:gd name="connsiteY1377" fmla="*/ 7749 h 10000"/>
                  <a:gd name="connsiteX1378" fmla="*/ 3729 w 10000"/>
                  <a:gd name="connsiteY1378" fmla="*/ 7743 h 10000"/>
                  <a:gd name="connsiteX1379" fmla="*/ 3745 w 10000"/>
                  <a:gd name="connsiteY1379" fmla="*/ 7740 h 10000"/>
                  <a:gd name="connsiteX1380" fmla="*/ 3753 w 10000"/>
                  <a:gd name="connsiteY1380" fmla="*/ 7730 h 10000"/>
                  <a:gd name="connsiteX1381" fmla="*/ 3762 w 10000"/>
                  <a:gd name="connsiteY1381" fmla="*/ 7720 h 10000"/>
                  <a:gd name="connsiteX1382" fmla="*/ 3776 w 10000"/>
                  <a:gd name="connsiteY1382" fmla="*/ 7710 h 10000"/>
                  <a:gd name="connsiteX1383" fmla="*/ 3784 w 10000"/>
                  <a:gd name="connsiteY1383" fmla="*/ 7701 h 10000"/>
                  <a:gd name="connsiteX1384" fmla="*/ 3792 w 10000"/>
                  <a:gd name="connsiteY1384" fmla="*/ 7694 h 10000"/>
                  <a:gd name="connsiteX1385" fmla="*/ 3801 w 10000"/>
                  <a:gd name="connsiteY1385" fmla="*/ 7685 h 10000"/>
                  <a:gd name="connsiteX1386" fmla="*/ 3803 w 10000"/>
                  <a:gd name="connsiteY1386" fmla="*/ 7685 h 10000"/>
                  <a:gd name="connsiteX1387" fmla="*/ 4524 w 10000"/>
                  <a:gd name="connsiteY1387" fmla="*/ 7229 h 10000"/>
                  <a:gd name="connsiteX1388" fmla="*/ 3778 w 10000"/>
                  <a:gd name="connsiteY1388" fmla="*/ 7756 h 10000"/>
                  <a:gd name="connsiteX1389" fmla="*/ 3762 w 10000"/>
                  <a:gd name="connsiteY1389" fmla="*/ 7775 h 10000"/>
                  <a:gd name="connsiteX1390" fmla="*/ 3748 w 10000"/>
                  <a:gd name="connsiteY1390" fmla="*/ 7775 h 10000"/>
                  <a:gd name="connsiteX1391" fmla="*/ 3737 w 10000"/>
                  <a:gd name="connsiteY1391" fmla="*/ 7778 h 10000"/>
                  <a:gd name="connsiteX1392" fmla="*/ 3723 w 10000"/>
                  <a:gd name="connsiteY1392" fmla="*/ 7778 h 10000"/>
                  <a:gd name="connsiteX1393" fmla="*/ 3712 w 10000"/>
                  <a:gd name="connsiteY1393" fmla="*/ 8005 h 10000"/>
                  <a:gd name="connsiteX1394" fmla="*/ 3706 w 10000"/>
                  <a:gd name="connsiteY1394" fmla="*/ 8021 h 10000"/>
                  <a:gd name="connsiteX1395" fmla="*/ 3712 w 10000"/>
                  <a:gd name="connsiteY1395" fmla="*/ 8044 h 10000"/>
                  <a:gd name="connsiteX1396" fmla="*/ 3712 w 10000"/>
                  <a:gd name="connsiteY1396" fmla="*/ 8051 h 10000"/>
                  <a:gd name="connsiteX1397" fmla="*/ 3729 w 10000"/>
                  <a:gd name="connsiteY1397" fmla="*/ 8060 h 10000"/>
                  <a:gd name="connsiteX1398" fmla="*/ 3767 w 10000"/>
                  <a:gd name="connsiteY1398" fmla="*/ 8106 h 10000"/>
                  <a:gd name="connsiteX1399" fmla="*/ 3770 w 10000"/>
                  <a:gd name="connsiteY1399" fmla="*/ 8119 h 10000"/>
                  <a:gd name="connsiteX1400" fmla="*/ 3740 w 10000"/>
                  <a:gd name="connsiteY1400" fmla="*/ 8154 h 10000"/>
                  <a:gd name="connsiteX1401" fmla="*/ 3731 w 10000"/>
                  <a:gd name="connsiteY1401" fmla="*/ 8138 h 10000"/>
                  <a:gd name="connsiteX1402" fmla="*/ 3729 w 10000"/>
                  <a:gd name="connsiteY1402" fmla="*/ 8125 h 10000"/>
                  <a:gd name="connsiteX1403" fmla="*/ 3712 w 10000"/>
                  <a:gd name="connsiteY1403" fmla="*/ 8115 h 10000"/>
                  <a:gd name="connsiteX1404" fmla="*/ 3704 w 10000"/>
                  <a:gd name="connsiteY1404" fmla="*/ 8109 h 10000"/>
                  <a:gd name="connsiteX1405" fmla="*/ 3687 w 10000"/>
                  <a:gd name="connsiteY1405" fmla="*/ 8099 h 10000"/>
                  <a:gd name="connsiteX1406" fmla="*/ 3673 w 10000"/>
                  <a:gd name="connsiteY1406" fmla="*/ 8093 h 10000"/>
                  <a:gd name="connsiteX1407" fmla="*/ 3665 w 10000"/>
                  <a:gd name="connsiteY1407" fmla="*/ 8083 h 10000"/>
                  <a:gd name="connsiteX1408" fmla="*/ 3648 w 10000"/>
                  <a:gd name="connsiteY1408" fmla="*/ 8073 h 10000"/>
                  <a:gd name="connsiteX1409" fmla="*/ 3643 w 10000"/>
                  <a:gd name="connsiteY1409" fmla="*/ 8063 h 10000"/>
                  <a:gd name="connsiteX1410" fmla="*/ 3632 w 10000"/>
                  <a:gd name="connsiteY1410" fmla="*/ 8054 h 10000"/>
                  <a:gd name="connsiteX1411" fmla="*/ 3623 w 10000"/>
                  <a:gd name="connsiteY1411" fmla="*/ 8060 h 10000"/>
                  <a:gd name="connsiteX1412" fmla="*/ 3615 w 10000"/>
                  <a:gd name="connsiteY1412" fmla="*/ 8070 h 10000"/>
                  <a:gd name="connsiteX1413" fmla="*/ 3607 w 10000"/>
                  <a:gd name="connsiteY1413" fmla="*/ 8083 h 10000"/>
                  <a:gd name="connsiteX1414" fmla="*/ 3607 w 10000"/>
                  <a:gd name="connsiteY1414" fmla="*/ 8099 h 10000"/>
                  <a:gd name="connsiteX1415" fmla="*/ 3607 w 10000"/>
                  <a:gd name="connsiteY1415" fmla="*/ 8125 h 10000"/>
                  <a:gd name="connsiteX1416" fmla="*/ 3601 w 10000"/>
                  <a:gd name="connsiteY1416" fmla="*/ 8148 h 10000"/>
                  <a:gd name="connsiteX1417" fmla="*/ 3584 w 10000"/>
                  <a:gd name="connsiteY1417" fmla="*/ 8154 h 10000"/>
                  <a:gd name="connsiteX1418" fmla="*/ 3573 w 10000"/>
                  <a:gd name="connsiteY1418" fmla="*/ 8154 h 10000"/>
                  <a:gd name="connsiteX1419" fmla="*/ 2933 w 10000"/>
                  <a:gd name="connsiteY1419" fmla="*/ 8067 h 10000"/>
                  <a:gd name="connsiteX1420" fmla="*/ 3551 w 10000"/>
                  <a:gd name="connsiteY1420" fmla="*/ 8119 h 10000"/>
                  <a:gd name="connsiteX1421" fmla="*/ 3504 w 10000"/>
                  <a:gd name="connsiteY1421" fmla="*/ 8073 h 10000"/>
                  <a:gd name="connsiteX1422" fmla="*/ 3493 w 10000"/>
                  <a:gd name="connsiteY1422" fmla="*/ 8051 h 10000"/>
                  <a:gd name="connsiteX1423" fmla="*/ 3488 w 10000"/>
                  <a:gd name="connsiteY1423" fmla="*/ 8034 h 10000"/>
                  <a:gd name="connsiteX1424" fmla="*/ 2647 w 10000"/>
                  <a:gd name="connsiteY1424" fmla="*/ 7513 h 10000"/>
                  <a:gd name="connsiteX1425" fmla="*/ 3457 w 10000"/>
                  <a:gd name="connsiteY1425" fmla="*/ 7872 h 10000"/>
                  <a:gd name="connsiteX1426" fmla="*/ 3449 w 10000"/>
                  <a:gd name="connsiteY1426" fmla="*/ 7847 h 10000"/>
                  <a:gd name="connsiteX1427" fmla="*/ 3446 w 10000"/>
                  <a:gd name="connsiteY1427" fmla="*/ 7827 h 10000"/>
                  <a:gd name="connsiteX1428" fmla="*/ 3457 w 10000"/>
                  <a:gd name="connsiteY1428" fmla="*/ 7808 h 10000"/>
                  <a:gd name="connsiteX1429" fmla="*/ 3465 w 10000"/>
                  <a:gd name="connsiteY1429" fmla="*/ 7798 h 10000"/>
                  <a:gd name="connsiteX1430" fmla="*/ 2936 w 10000"/>
                  <a:gd name="connsiteY1430" fmla="*/ 7090 h 10000"/>
                  <a:gd name="connsiteX1431" fmla="*/ 3518 w 10000"/>
                  <a:gd name="connsiteY1431" fmla="*/ 7843 h 10000"/>
                  <a:gd name="connsiteX0" fmla="*/ 4324 w 10000"/>
                  <a:gd name="connsiteY0" fmla="*/ 1289 h 10000"/>
                  <a:gd name="connsiteX1" fmla="*/ 4296 w 10000"/>
                  <a:gd name="connsiteY1" fmla="*/ 1305 h 10000"/>
                  <a:gd name="connsiteX2" fmla="*/ 4285 w 10000"/>
                  <a:gd name="connsiteY2" fmla="*/ 1279 h 10000"/>
                  <a:gd name="connsiteX3" fmla="*/ 4244 w 10000"/>
                  <a:gd name="connsiteY3" fmla="*/ 1266 h 10000"/>
                  <a:gd name="connsiteX4" fmla="*/ 4208 w 10000"/>
                  <a:gd name="connsiteY4" fmla="*/ 1286 h 10000"/>
                  <a:gd name="connsiteX5" fmla="*/ 4172 w 10000"/>
                  <a:gd name="connsiteY5" fmla="*/ 1299 h 10000"/>
                  <a:gd name="connsiteX6" fmla="*/ 4150 w 10000"/>
                  <a:gd name="connsiteY6" fmla="*/ 1308 h 10000"/>
                  <a:gd name="connsiteX7" fmla="*/ 4139 w 10000"/>
                  <a:gd name="connsiteY7" fmla="*/ 1315 h 10000"/>
                  <a:gd name="connsiteX8" fmla="*/ 4125 w 10000"/>
                  <a:gd name="connsiteY8" fmla="*/ 1315 h 10000"/>
                  <a:gd name="connsiteX9" fmla="*/ 4119 w 10000"/>
                  <a:gd name="connsiteY9" fmla="*/ 1315 h 10000"/>
                  <a:gd name="connsiteX10" fmla="*/ 4111 w 10000"/>
                  <a:gd name="connsiteY10" fmla="*/ 1308 h 10000"/>
                  <a:gd name="connsiteX11" fmla="*/ 4100 w 10000"/>
                  <a:gd name="connsiteY11" fmla="*/ 1315 h 10000"/>
                  <a:gd name="connsiteX12" fmla="*/ 4075 w 10000"/>
                  <a:gd name="connsiteY12" fmla="*/ 1315 h 10000"/>
                  <a:gd name="connsiteX13" fmla="*/ 4058 w 10000"/>
                  <a:gd name="connsiteY13" fmla="*/ 1318 h 10000"/>
                  <a:gd name="connsiteX14" fmla="*/ 4044 w 10000"/>
                  <a:gd name="connsiteY14" fmla="*/ 1315 h 10000"/>
                  <a:gd name="connsiteX15" fmla="*/ 4042 w 10000"/>
                  <a:gd name="connsiteY15" fmla="*/ 1299 h 10000"/>
                  <a:gd name="connsiteX16" fmla="*/ 4014 w 10000"/>
                  <a:gd name="connsiteY16" fmla="*/ 1308 h 10000"/>
                  <a:gd name="connsiteX17" fmla="*/ 4011 w 10000"/>
                  <a:gd name="connsiteY17" fmla="*/ 1315 h 10000"/>
                  <a:gd name="connsiteX18" fmla="*/ 4011 w 10000"/>
                  <a:gd name="connsiteY18" fmla="*/ 1341 h 10000"/>
                  <a:gd name="connsiteX19" fmla="*/ 4019 w 10000"/>
                  <a:gd name="connsiteY19" fmla="*/ 1341 h 10000"/>
                  <a:gd name="connsiteX20" fmla="*/ 3997 w 10000"/>
                  <a:gd name="connsiteY20" fmla="*/ 1363 h 10000"/>
                  <a:gd name="connsiteX21" fmla="*/ 3986 w 10000"/>
                  <a:gd name="connsiteY21" fmla="*/ 1373 h 10000"/>
                  <a:gd name="connsiteX22" fmla="*/ 3981 w 10000"/>
                  <a:gd name="connsiteY22" fmla="*/ 1389 h 10000"/>
                  <a:gd name="connsiteX23" fmla="*/ 3981 w 10000"/>
                  <a:gd name="connsiteY23" fmla="*/ 1409 h 10000"/>
                  <a:gd name="connsiteX24" fmla="*/ 3981 w 10000"/>
                  <a:gd name="connsiteY24" fmla="*/ 1438 h 10000"/>
                  <a:gd name="connsiteX25" fmla="*/ 3961 w 10000"/>
                  <a:gd name="connsiteY25" fmla="*/ 1441 h 10000"/>
                  <a:gd name="connsiteX26" fmla="*/ 3942 w 10000"/>
                  <a:gd name="connsiteY26" fmla="*/ 1441 h 10000"/>
                  <a:gd name="connsiteX27" fmla="*/ 3914 w 10000"/>
                  <a:gd name="connsiteY27" fmla="*/ 1454 h 10000"/>
                  <a:gd name="connsiteX28" fmla="*/ 3892 w 10000"/>
                  <a:gd name="connsiteY28" fmla="*/ 1467 h 10000"/>
                  <a:gd name="connsiteX29" fmla="*/ 3867 w 10000"/>
                  <a:gd name="connsiteY29" fmla="*/ 1483 h 10000"/>
                  <a:gd name="connsiteX30" fmla="*/ 3845 w 10000"/>
                  <a:gd name="connsiteY30" fmla="*/ 1467 h 10000"/>
                  <a:gd name="connsiteX31" fmla="*/ 3850 w 10000"/>
                  <a:gd name="connsiteY31" fmla="*/ 1457 h 10000"/>
                  <a:gd name="connsiteX32" fmla="*/ 3864 w 10000"/>
                  <a:gd name="connsiteY32" fmla="*/ 1441 h 10000"/>
                  <a:gd name="connsiteX33" fmla="*/ 3859 w 10000"/>
                  <a:gd name="connsiteY33" fmla="*/ 1409 h 10000"/>
                  <a:gd name="connsiteX34" fmla="*/ 3842 w 10000"/>
                  <a:gd name="connsiteY34" fmla="*/ 1383 h 10000"/>
                  <a:gd name="connsiteX35" fmla="*/ 3825 w 10000"/>
                  <a:gd name="connsiteY35" fmla="*/ 1360 h 10000"/>
                  <a:gd name="connsiteX36" fmla="*/ 3809 w 10000"/>
                  <a:gd name="connsiteY36" fmla="*/ 1318 h 10000"/>
                  <a:gd name="connsiteX37" fmla="*/ 3787 w 10000"/>
                  <a:gd name="connsiteY37" fmla="*/ 1289 h 10000"/>
                  <a:gd name="connsiteX38" fmla="*/ 3759 w 10000"/>
                  <a:gd name="connsiteY38" fmla="*/ 1266 h 10000"/>
                  <a:gd name="connsiteX39" fmla="*/ 3740 w 10000"/>
                  <a:gd name="connsiteY39" fmla="*/ 1256 h 10000"/>
                  <a:gd name="connsiteX40" fmla="*/ 3715 w 10000"/>
                  <a:gd name="connsiteY40" fmla="*/ 1250 h 10000"/>
                  <a:gd name="connsiteX41" fmla="*/ 3687 w 10000"/>
                  <a:gd name="connsiteY41" fmla="*/ 1256 h 10000"/>
                  <a:gd name="connsiteX42" fmla="*/ 3681 w 10000"/>
                  <a:gd name="connsiteY42" fmla="*/ 1260 h 10000"/>
                  <a:gd name="connsiteX43" fmla="*/ 3670 w 10000"/>
                  <a:gd name="connsiteY43" fmla="*/ 1295 h 10000"/>
                  <a:gd name="connsiteX44" fmla="*/ 3651 w 10000"/>
                  <a:gd name="connsiteY44" fmla="*/ 1305 h 10000"/>
                  <a:gd name="connsiteX45" fmla="*/ 3640 w 10000"/>
                  <a:gd name="connsiteY45" fmla="*/ 1308 h 10000"/>
                  <a:gd name="connsiteX46" fmla="*/ 3626 w 10000"/>
                  <a:gd name="connsiteY46" fmla="*/ 1308 h 10000"/>
                  <a:gd name="connsiteX47" fmla="*/ 3632 w 10000"/>
                  <a:gd name="connsiteY47" fmla="*/ 1276 h 10000"/>
                  <a:gd name="connsiteX48" fmla="*/ 3609 w 10000"/>
                  <a:gd name="connsiteY48" fmla="*/ 1289 h 10000"/>
                  <a:gd name="connsiteX49" fmla="*/ 3593 w 10000"/>
                  <a:gd name="connsiteY49" fmla="*/ 1286 h 10000"/>
                  <a:gd name="connsiteX50" fmla="*/ 3590 w 10000"/>
                  <a:gd name="connsiteY50" fmla="*/ 1256 h 10000"/>
                  <a:gd name="connsiteX51" fmla="*/ 3584 w 10000"/>
                  <a:gd name="connsiteY51" fmla="*/ 1237 h 10000"/>
                  <a:gd name="connsiteX52" fmla="*/ 3573 w 10000"/>
                  <a:gd name="connsiteY52" fmla="*/ 1237 h 10000"/>
                  <a:gd name="connsiteX53" fmla="*/ 3554 w 10000"/>
                  <a:gd name="connsiteY53" fmla="*/ 1227 h 10000"/>
                  <a:gd name="connsiteX54" fmla="*/ 3546 w 10000"/>
                  <a:gd name="connsiteY54" fmla="*/ 1192 h 10000"/>
                  <a:gd name="connsiteX55" fmla="*/ 3529 w 10000"/>
                  <a:gd name="connsiteY55" fmla="*/ 1176 h 10000"/>
                  <a:gd name="connsiteX56" fmla="*/ 3512 w 10000"/>
                  <a:gd name="connsiteY56" fmla="*/ 1182 h 10000"/>
                  <a:gd name="connsiteX57" fmla="*/ 3485 w 10000"/>
                  <a:gd name="connsiteY57" fmla="*/ 1182 h 10000"/>
                  <a:gd name="connsiteX58" fmla="*/ 3463 w 10000"/>
                  <a:gd name="connsiteY58" fmla="*/ 1176 h 10000"/>
                  <a:gd name="connsiteX59" fmla="*/ 3449 w 10000"/>
                  <a:gd name="connsiteY59" fmla="*/ 1182 h 10000"/>
                  <a:gd name="connsiteX60" fmla="*/ 3432 w 10000"/>
                  <a:gd name="connsiteY60" fmla="*/ 1192 h 10000"/>
                  <a:gd name="connsiteX61" fmla="*/ 3454 w 10000"/>
                  <a:gd name="connsiteY61" fmla="*/ 1205 h 10000"/>
                  <a:gd name="connsiteX62" fmla="*/ 3463 w 10000"/>
                  <a:gd name="connsiteY62" fmla="*/ 1205 h 10000"/>
                  <a:gd name="connsiteX63" fmla="*/ 3488 w 10000"/>
                  <a:gd name="connsiteY63" fmla="*/ 1205 h 10000"/>
                  <a:gd name="connsiteX64" fmla="*/ 3488 w 10000"/>
                  <a:gd name="connsiteY64" fmla="*/ 1218 h 10000"/>
                  <a:gd name="connsiteX65" fmla="*/ 3493 w 10000"/>
                  <a:gd name="connsiteY65" fmla="*/ 1247 h 10000"/>
                  <a:gd name="connsiteX66" fmla="*/ 3512 w 10000"/>
                  <a:gd name="connsiteY66" fmla="*/ 1247 h 10000"/>
                  <a:gd name="connsiteX67" fmla="*/ 3518 w 10000"/>
                  <a:gd name="connsiteY67" fmla="*/ 1250 h 10000"/>
                  <a:gd name="connsiteX68" fmla="*/ 3521 w 10000"/>
                  <a:gd name="connsiteY68" fmla="*/ 1276 h 10000"/>
                  <a:gd name="connsiteX69" fmla="*/ 3543 w 10000"/>
                  <a:gd name="connsiteY69" fmla="*/ 1295 h 10000"/>
                  <a:gd name="connsiteX70" fmla="*/ 3546 w 10000"/>
                  <a:gd name="connsiteY70" fmla="*/ 1305 h 10000"/>
                  <a:gd name="connsiteX71" fmla="*/ 3543 w 10000"/>
                  <a:gd name="connsiteY71" fmla="*/ 1315 h 10000"/>
                  <a:gd name="connsiteX72" fmla="*/ 3543 w 10000"/>
                  <a:gd name="connsiteY72" fmla="*/ 1331 h 10000"/>
                  <a:gd name="connsiteX73" fmla="*/ 3554 w 10000"/>
                  <a:gd name="connsiteY73" fmla="*/ 1324 h 10000"/>
                  <a:gd name="connsiteX74" fmla="*/ 3560 w 10000"/>
                  <a:gd name="connsiteY74" fmla="*/ 1331 h 10000"/>
                  <a:gd name="connsiteX75" fmla="*/ 3582 w 10000"/>
                  <a:gd name="connsiteY75" fmla="*/ 1344 h 10000"/>
                  <a:gd name="connsiteX76" fmla="*/ 3598 w 10000"/>
                  <a:gd name="connsiteY76" fmla="*/ 1380 h 10000"/>
                  <a:gd name="connsiteX77" fmla="*/ 3607 w 10000"/>
                  <a:gd name="connsiteY77" fmla="*/ 1389 h 10000"/>
                  <a:gd name="connsiteX78" fmla="*/ 3623 w 10000"/>
                  <a:gd name="connsiteY78" fmla="*/ 1409 h 10000"/>
                  <a:gd name="connsiteX79" fmla="*/ 3634 w 10000"/>
                  <a:gd name="connsiteY79" fmla="*/ 1438 h 10000"/>
                  <a:gd name="connsiteX80" fmla="*/ 3632 w 10000"/>
                  <a:gd name="connsiteY80" fmla="*/ 1454 h 10000"/>
                  <a:gd name="connsiteX81" fmla="*/ 3618 w 10000"/>
                  <a:gd name="connsiteY81" fmla="*/ 1438 h 10000"/>
                  <a:gd name="connsiteX82" fmla="*/ 3598 w 10000"/>
                  <a:gd name="connsiteY82" fmla="*/ 1428 h 10000"/>
                  <a:gd name="connsiteX83" fmla="*/ 3582 w 10000"/>
                  <a:gd name="connsiteY83" fmla="*/ 1402 h 10000"/>
                  <a:gd name="connsiteX84" fmla="*/ 3562 w 10000"/>
                  <a:gd name="connsiteY84" fmla="*/ 1399 h 10000"/>
                  <a:gd name="connsiteX85" fmla="*/ 3546 w 10000"/>
                  <a:gd name="connsiteY85" fmla="*/ 1383 h 10000"/>
                  <a:gd name="connsiteX86" fmla="*/ 3510 w 10000"/>
                  <a:gd name="connsiteY86" fmla="*/ 1360 h 10000"/>
                  <a:gd name="connsiteX87" fmla="*/ 3485 w 10000"/>
                  <a:gd name="connsiteY87" fmla="*/ 1344 h 10000"/>
                  <a:gd name="connsiteX88" fmla="*/ 3454 w 10000"/>
                  <a:gd name="connsiteY88" fmla="*/ 1334 h 10000"/>
                  <a:gd name="connsiteX89" fmla="*/ 3429 w 10000"/>
                  <a:gd name="connsiteY89" fmla="*/ 1315 h 10000"/>
                  <a:gd name="connsiteX90" fmla="*/ 3416 w 10000"/>
                  <a:gd name="connsiteY90" fmla="*/ 1308 h 10000"/>
                  <a:gd name="connsiteX91" fmla="*/ 3399 w 10000"/>
                  <a:gd name="connsiteY91" fmla="*/ 1305 h 10000"/>
                  <a:gd name="connsiteX92" fmla="*/ 3382 w 10000"/>
                  <a:gd name="connsiteY92" fmla="*/ 1286 h 10000"/>
                  <a:gd name="connsiteX93" fmla="*/ 3380 w 10000"/>
                  <a:gd name="connsiteY93" fmla="*/ 1266 h 10000"/>
                  <a:gd name="connsiteX94" fmla="*/ 3388 w 10000"/>
                  <a:gd name="connsiteY94" fmla="*/ 1256 h 10000"/>
                  <a:gd name="connsiteX95" fmla="*/ 3407 w 10000"/>
                  <a:gd name="connsiteY95" fmla="*/ 1256 h 10000"/>
                  <a:gd name="connsiteX96" fmla="*/ 3396 w 10000"/>
                  <a:gd name="connsiteY96" fmla="*/ 1227 h 10000"/>
                  <a:gd name="connsiteX97" fmla="*/ 3382 w 10000"/>
                  <a:gd name="connsiteY97" fmla="*/ 1227 h 10000"/>
                  <a:gd name="connsiteX98" fmla="*/ 3360 w 10000"/>
                  <a:gd name="connsiteY98" fmla="*/ 1221 h 10000"/>
                  <a:gd name="connsiteX99" fmla="*/ 3349 w 10000"/>
                  <a:gd name="connsiteY99" fmla="*/ 1231 h 10000"/>
                  <a:gd name="connsiteX100" fmla="*/ 3352 w 10000"/>
                  <a:gd name="connsiteY100" fmla="*/ 1247 h 10000"/>
                  <a:gd name="connsiteX101" fmla="*/ 3341 w 10000"/>
                  <a:gd name="connsiteY101" fmla="*/ 1237 h 10000"/>
                  <a:gd name="connsiteX102" fmla="*/ 3335 w 10000"/>
                  <a:gd name="connsiteY102" fmla="*/ 1231 h 10000"/>
                  <a:gd name="connsiteX103" fmla="*/ 3307 w 10000"/>
                  <a:gd name="connsiteY103" fmla="*/ 1227 h 10000"/>
                  <a:gd name="connsiteX104" fmla="*/ 3294 w 10000"/>
                  <a:gd name="connsiteY104" fmla="*/ 1221 h 10000"/>
                  <a:gd name="connsiteX105" fmla="*/ 3271 w 10000"/>
                  <a:gd name="connsiteY105" fmla="*/ 1211 h 10000"/>
                  <a:gd name="connsiteX106" fmla="*/ 3252 w 10000"/>
                  <a:gd name="connsiteY106" fmla="*/ 1195 h 10000"/>
                  <a:gd name="connsiteX107" fmla="*/ 3235 w 10000"/>
                  <a:gd name="connsiteY107" fmla="*/ 1195 h 10000"/>
                  <a:gd name="connsiteX108" fmla="*/ 3235 w 10000"/>
                  <a:gd name="connsiteY108" fmla="*/ 1205 h 10000"/>
                  <a:gd name="connsiteX109" fmla="*/ 3219 w 10000"/>
                  <a:gd name="connsiteY109" fmla="*/ 1231 h 10000"/>
                  <a:gd name="connsiteX110" fmla="*/ 3213 w 10000"/>
                  <a:gd name="connsiteY110" fmla="*/ 1231 h 10000"/>
                  <a:gd name="connsiteX111" fmla="*/ 3183 w 10000"/>
                  <a:gd name="connsiteY111" fmla="*/ 1221 h 10000"/>
                  <a:gd name="connsiteX112" fmla="*/ 3175 w 10000"/>
                  <a:gd name="connsiteY112" fmla="*/ 1227 h 10000"/>
                  <a:gd name="connsiteX113" fmla="*/ 3163 w 10000"/>
                  <a:gd name="connsiteY113" fmla="*/ 1237 h 10000"/>
                  <a:gd name="connsiteX114" fmla="*/ 3158 w 10000"/>
                  <a:gd name="connsiteY114" fmla="*/ 1260 h 10000"/>
                  <a:gd name="connsiteX115" fmla="*/ 3158 w 10000"/>
                  <a:gd name="connsiteY115" fmla="*/ 1276 h 10000"/>
                  <a:gd name="connsiteX116" fmla="*/ 3163 w 10000"/>
                  <a:gd name="connsiteY116" fmla="*/ 1295 h 10000"/>
                  <a:gd name="connsiteX117" fmla="*/ 3166 w 10000"/>
                  <a:gd name="connsiteY117" fmla="*/ 1308 h 10000"/>
                  <a:gd name="connsiteX118" fmla="*/ 3158 w 10000"/>
                  <a:gd name="connsiteY118" fmla="*/ 1315 h 10000"/>
                  <a:gd name="connsiteX119" fmla="*/ 3133 w 10000"/>
                  <a:gd name="connsiteY119" fmla="*/ 1299 h 10000"/>
                  <a:gd name="connsiteX120" fmla="*/ 3114 w 10000"/>
                  <a:gd name="connsiteY120" fmla="*/ 1276 h 10000"/>
                  <a:gd name="connsiteX121" fmla="*/ 3078 w 10000"/>
                  <a:gd name="connsiteY121" fmla="*/ 1240 h 10000"/>
                  <a:gd name="connsiteX122" fmla="*/ 3044 w 10000"/>
                  <a:gd name="connsiteY122" fmla="*/ 1227 h 10000"/>
                  <a:gd name="connsiteX123" fmla="*/ 3033 w 10000"/>
                  <a:gd name="connsiteY123" fmla="*/ 1231 h 10000"/>
                  <a:gd name="connsiteX124" fmla="*/ 3036 w 10000"/>
                  <a:gd name="connsiteY124" fmla="*/ 1256 h 10000"/>
                  <a:gd name="connsiteX125" fmla="*/ 3044 w 10000"/>
                  <a:gd name="connsiteY125" fmla="*/ 1266 h 10000"/>
                  <a:gd name="connsiteX126" fmla="*/ 3044 w 10000"/>
                  <a:gd name="connsiteY126" fmla="*/ 1276 h 10000"/>
                  <a:gd name="connsiteX127" fmla="*/ 3036 w 10000"/>
                  <a:gd name="connsiteY127" fmla="*/ 1276 h 10000"/>
                  <a:gd name="connsiteX128" fmla="*/ 3028 w 10000"/>
                  <a:gd name="connsiteY128" fmla="*/ 1266 h 10000"/>
                  <a:gd name="connsiteX129" fmla="*/ 3025 w 10000"/>
                  <a:gd name="connsiteY129" fmla="*/ 1256 h 10000"/>
                  <a:gd name="connsiteX130" fmla="*/ 3008 w 10000"/>
                  <a:gd name="connsiteY130" fmla="*/ 1205 h 10000"/>
                  <a:gd name="connsiteX131" fmla="*/ 3000 w 10000"/>
                  <a:gd name="connsiteY131" fmla="*/ 1192 h 10000"/>
                  <a:gd name="connsiteX132" fmla="*/ 2994 w 10000"/>
                  <a:gd name="connsiteY132" fmla="*/ 1176 h 10000"/>
                  <a:gd name="connsiteX133" fmla="*/ 2986 w 10000"/>
                  <a:gd name="connsiteY133" fmla="*/ 1182 h 10000"/>
                  <a:gd name="connsiteX134" fmla="*/ 2981 w 10000"/>
                  <a:gd name="connsiteY134" fmla="*/ 1192 h 10000"/>
                  <a:gd name="connsiteX135" fmla="*/ 2970 w 10000"/>
                  <a:gd name="connsiteY135" fmla="*/ 1201 h 10000"/>
                  <a:gd name="connsiteX136" fmla="*/ 2956 w 10000"/>
                  <a:gd name="connsiteY136" fmla="*/ 1218 h 10000"/>
                  <a:gd name="connsiteX137" fmla="*/ 2939 w 10000"/>
                  <a:gd name="connsiteY137" fmla="*/ 1240 h 10000"/>
                  <a:gd name="connsiteX138" fmla="*/ 2928 w 10000"/>
                  <a:gd name="connsiteY138" fmla="*/ 1247 h 10000"/>
                  <a:gd name="connsiteX139" fmla="*/ 2922 w 10000"/>
                  <a:gd name="connsiteY139" fmla="*/ 1250 h 10000"/>
                  <a:gd name="connsiteX140" fmla="*/ 2911 w 10000"/>
                  <a:gd name="connsiteY140" fmla="*/ 1250 h 10000"/>
                  <a:gd name="connsiteX141" fmla="*/ 2884 w 10000"/>
                  <a:gd name="connsiteY141" fmla="*/ 1247 h 10000"/>
                  <a:gd name="connsiteX142" fmla="*/ 2864 w 10000"/>
                  <a:gd name="connsiteY142" fmla="*/ 1237 h 10000"/>
                  <a:gd name="connsiteX143" fmla="*/ 2848 w 10000"/>
                  <a:gd name="connsiteY143" fmla="*/ 1231 h 10000"/>
                  <a:gd name="connsiteX144" fmla="*/ 2834 w 10000"/>
                  <a:gd name="connsiteY144" fmla="*/ 1227 h 10000"/>
                  <a:gd name="connsiteX145" fmla="*/ 2831 w 10000"/>
                  <a:gd name="connsiteY145" fmla="*/ 1227 h 10000"/>
                  <a:gd name="connsiteX146" fmla="*/ 2831 w 10000"/>
                  <a:gd name="connsiteY146" fmla="*/ 1221 h 10000"/>
                  <a:gd name="connsiteX147" fmla="*/ 2825 w 10000"/>
                  <a:gd name="connsiteY147" fmla="*/ 1205 h 10000"/>
                  <a:gd name="connsiteX148" fmla="*/ 2823 w 10000"/>
                  <a:gd name="connsiteY148" fmla="*/ 1192 h 10000"/>
                  <a:gd name="connsiteX149" fmla="*/ 2817 w 10000"/>
                  <a:gd name="connsiteY149" fmla="*/ 1182 h 10000"/>
                  <a:gd name="connsiteX150" fmla="*/ 2814 w 10000"/>
                  <a:gd name="connsiteY150" fmla="*/ 1176 h 10000"/>
                  <a:gd name="connsiteX151" fmla="*/ 2792 w 10000"/>
                  <a:gd name="connsiteY151" fmla="*/ 1172 h 10000"/>
                  <a:gd name="connsiteX152" fmla="*/ 2759 w 10000"/>
                  <a:gd name="connsiteY152" fmla="*/ 1156 h 10000"/>
                  <a:gd name="connsiteX153" fmla="*/ 2734 w 10000"/>
                  <a:gd name="connsiteY153" fmla="*/ 1143 h 10000"/>
                  <a:gd name="connsiteX154" fmla="*/ 2695 w 10000"/>
                  <a:gd name="connsiteY154" fmla="*/ 1124 h 10000"/>
                  <a:gd name="connsiteX155" fmla="*/ 2670 w 10000"/>
                  <a:gd name="connsiteY155" fmla="*/ 1108 h 10000"/>
                  <a:gd name="connsiteX156" fmla="*/ 2645 w 10000"/>
                  <a:gd name="connsiteY156" fmla="*/ 1091 h 10000"/>
                  <a:gd name="connsiteX157" fmla="*/ 2618 w 10000"/>
                  <a:gd name="connsiteY157" fmla="*/ 1088 h 10000"/>
                  <a:gd name="connsiteX158" fmla="*/ 2576 w 10000"/>
                  <a:gd name="connsiteY158" fmla="*/ 1088 h 10000"/>
                  <a:gd name="connsiteX159" fmla="*/ 2551 w 10000"/>
                  <a:gd name="connsiteY159" fmla="*/ 1091 h 10000"/>
                  <a:gd name="connsiteX160" fmla="*/ 2521 w 10000"/>
                  <a:gd name="connsiteY160" fmla="*/ 1098 h 10000"/>
                  <a:gd name="connsiteX161" fmla="*/ 2493 w 10000"/>
                  <a:gd name="connsiteY161" fmla="*/ 1104 h 10000"/>
                  <a:gd name="connsiteX162" fmla="*/ 2468 w 10000"/>
                  <a:gd name="connsiteY162" fmla="*/ 1108 h 10000"/>
                  <a:gd name="connsiteX163" fmla="*/ 2404 w 10000"/>
                  <a:gd name="connsiteY163" fmla="*/ 1124 h 10000"/>
                  <a:gd name="connsiteX164" fmla="*/ 2366 w 10000"/>
                  <a:gd name="connsiteY164" fmla="*/ 1133 h 10000"/>
                  <a:gd name="connsiteX165" fmla="*/ 2346 w 10000"/>
                  <a:gd name="connsiteY165" fmla="*/ 1137 h 10000"/>
                  <a:gd name="connsiteX166" fmla="*/ 2294 w 10000"/>
                  <a:gd name="connsiteY166" fmla="*/ 1146 h 10000"/>
                  <a:gd name="connsiteX167" fmla="*/ 2249 w 10000"/>
                  <a:gd name="connsiteY167" fmla="*/ 1156 h 10000"/>
                  <a:gd name="connsiteX168" fmla="*/ 2230 w 10000"/>
                  <a:gd name="connsiteY168" fmla="*/ 1156 h 10000"/>
                  <a:gd name="connsiteX169" fmla="*/ 2222 w 10000"/>
                  <a:gd name="connsiteY169" fmla="*/ 1163 h 10000"/>
                  <a:gd name="connsiteX170" fmla="*/ 2194 w 10000"/>
                  <a:gd name="connsiteY170" fmla="*/ 1163 h 10000"/>
                  <a:gd name="connsiteX171" fmla="*/ 2172 w 10000"/>
                  <a:gd name="connsiteY171" fmla="*/ 1163 h 10000"/>
                  <a:gd name="connsiteX172" fmla="*/ 2147 w 10000"/>
                  <a:gd name="connsiteY172" fmla="*/ 1166 h 10000"/>
                  <a:gd name="connsiteX173" fmla="*/ 2108 w 10000"/>
                  <a:gd name="connsiteY173" fmla="*/ 1166 h 10000"/>
                  <a:gd name="connsiteX174" fmla="*/ 2083 w 10000"/>
                  <a:gd name="connsiteY174" fmla="*/ 1156 h 10000"/>
                  <a:gd name="connsiteX175" fmla="*/ 2042 w 10000"/>
                  <a:gd name="connsiteY175" fmla="*/ 1143 h 10000"/>
                  <a:gd name="connsiteX176" fmla="*/ 2011 w 10000"/>
                  <a:gd name="connsiteY176" fmla="*/ 1143 h 10000"/>
                  <a:gd name="connsiteX177" fmla="*/ 1994 w 10000"/>
                  <a:gd name="connsiteY177" fmla="*/ 1146 h 10000"/>
                  <a:gd name="connsiteX178" fmla="*/ 1967 w 10000"/>
                  <a:gd name="connsiteY178" fmla="*/ 1156 h 10000"/>
                  <a:gd name="connsiteX179" fmla="*/ 1903 w 10000"/>
                  <a:gd name="connsiteY179" fmla="*/ 1176 h 10000"/>
                  <a:gd name="connsiteX180" fmla="*/ 1873 w 10000"/>
                  <a:gd name="connsiteY180" fmla="*/ 1182 h 10000"/>
                  <a:gd name="connsiteX181" fmla="*/ 1850 w 10000"/>
                  <a:gd name="connsiteY181" fmla="*/ 1185 h 10000"/>
                  <a:gd name="connsiteX182" fmla="*/ 1842 w 10000"/>
                  <a:gd name="connsiteY182" fmla="*/ 1192 h 10000"/>
                  <a:gd name="connsiteX183" fmla="*/ 1823 w 10000"/>
                  <a:gd name="connsiteY183" fmla="*/ 1195 h 10000"/>
                  <a:gd name="connsiteX184" fmla="*/ 1814 w 10000"/>
                  <a:gd name="connsiteY184" fmla="*/ 1201 h 10000"/>
                  <a:gd name="connsiteX185" fmla="*/ 1792 w 10000"/>
                  <a:gd name="connsiteY185" fmla="*/ 1218 h 10000"/>
                  <a:gd name="connsiteX186" fmla="*/ 1767 w 10000"/>
                  <a:gd name="connsiteY186" fmla="*/ 1231 h 10000"/>
                  <a:gd name="connsiteX187" fmla="*/ 1717 w 10000"/>
                  <a:gd name="connsiteY187" fmla="*/ 1266 h 10000"/>
                  <a:gd name="connsiteX188" fmla="*/ 1695 w 10000"/>
                  <a:gd name="connsiteY188" fmla="*/ 1279 h 10000"/>
                  <a:gd name="connsiteX189" fmla="*/ 1654 w 10000"/>
                  <a:gd name="connsiteY189" fmla="*/ 1308 h 10000"/>
                  <a:gd name="connsiteX190" fmla="*/ 1620 w 10000"/>
                  <a:gd name="connsiteY190" fmla="*/ 1334 h 10000"/>
                  <a:gd name="connsiteX191" fmla="*/ 1590 w 10000"/>
                  <a:gd name="connsiteY191" fmla="*/ 1360 h 10000"/>
                  <a:gd name="connsiteX192" fmla="*/ 1565 w 10000"/>
                  <a:gd name="connsiteY192" fmla="*/ 1380 h 10000"/>
                  <a:gd name="connsiteX193" fmla="*/ 1532 w 10000"/>
                  <a:gd name="connsiteY193" fmla="*/ 1402 h 10000"/>
                  <a:gd name="connsiteX194" fmla="*/ 1501 w 10000"/>
                  <a:gd name="connsiteY194" fmla="*/ 1418 h 10000"/>
                  <a:gd name="connsiteX195" fmla="*/ 1460 w 10000"/>
                  <a:gd name="connsiteY195" fmla="*/ 1438 h 10000"/>
                  <a:gd name="connsiteX196" fmla="*/ 1435 w 10000"/>
                  <a:gd name="connsiteY196" fmla="*/ 1454 h 10000"/>
                  <a:gd name="connsiteX197" fmla="*/ 1421 w 10000"/>
                  <a:gd name="connsiteY197" fmla="*/ 1464 h 10000"/>
                  <a:gd name="connsiteX198" fmla="*/ 1380 w 10000"/>
                  <a:gd name="connsiteY198" fmla="*/ 1473 h 10000"/>
                  <a:gd name="connsiteX199" fmla="*/ 1324 w 10000"/>
                  <a:gd name="connsiteY199" fmla="*/ 1477 h 10000"/>
                  <a:gd name="connsiteX200" fmla="*/ 1274 w 10000"/>
                  <a:gd name="connsiteY200" fmla="*/ 1483 h 10000"/>
                  <a:gd name="connsiteX201" fmla="*/ 1244 w 10000"/>
                  <a:gd name="connsiteY201" fmla="*/ 1486 h 10000"/>
                  <a:gd name="connsiteX202" fmla="*/ 1233 w 10000"/>
                  <a:gd name="connsiteY202" fmla="*/ 1486 h 10000"/>
                  <a:gd name="connsiteX203" fmla="*/ 1197 w 10000"/>
                  <a:gd name="connsiteY203" fmla="*/ 1493 h 10000"/>
                  <a:gd name="connsiteX204" fmla="*/ 1180 w 10000"/>
                  <a:gd name="connsiteY204" fmla="*/ 1496 h 10000"/>
                  <a:gd name="connsiteX205" fmla="*/ 1169 w 10000"/>
                  <a:gd name="connsiteY205" fmla="*/ 1496 h 10000"/>
                  <a:gd name="connsiteX206" fmla="*/ 1161 w 10000"/>
                  <a:gd name="connsiteY206" fmla="*/ 1503 h 10000"/>
                  <a:gd name="connsiteX207" fmla="*/ 1155 w 10000"/>
                  <a:gd name="connsiteY207" fmla="*/ 1503 h 10000"/>
                  <a:gd name="connsiteX208" fmla="*/ 501 w 10000"/>
                  <a:gd name="connsiteY208" fmla="*/ 2277 h 10000"/>
                  <a:gd name="connsiteX209" fmla="*/ 396 w 10000"/>
                  <a:gd name="connsiteY209" fmla="*/ 2532 h 10000"/>
                  <a:gd name="connsiteX210" fmla="*/ 324 w 10000"/>
                  <a:gd name="connsiteY210" fmla="*/ 2759 h 10000"/>
                  <a:gd name="connsiteX211" fmla="*/ 274 w 10000"/>
                  <a:gd name="connsiteY211" fmla="*/ 2866 h 10000"/>
                  <a:gd name="connsiteX212" fmla="*/ 202 w 10000"/>
                  <a:gd name="connsiteY212" fmla="*/ 3008 h 10000"/>
                  <a:gd name="connsiteX213" fmla="*/ 211 w 10000"/>
                  <a:gd name="connsiteY213" fmla="*/ 3177 h 10000"/>
                  <a:gd name="connsiteX214" fmla="*/ 235 w 10000"/>
                  <a:gd name="connsiteY214" fmla="*/ 3368 h 10000"/>
                  <a:gd name="connsiteX215" fmla="*/ 266 w 10000"/>
                  <a:gd name="connsiteY215" fmla="*/ 3595 h 10000"/>
                  <a:gd name="connsiteX216" fmla="*/ 299 w 10000"/>
                  <a:gd name="connsiteY216" fmla="*/ 3831 h 10000"/>
                  <a:gd name="connsiteX217" fmla="*/ 305 w 10000"/>
                  <a:gd name="connsiteY217" fmla="*/ 3863 h 10000"/>
                  <a:gd name="connsiteX218" fmla="*/ 341 w 10000"/>
                  <a:gd name="connsiteY218" fmla="*/ 3941 h 10000"/>
                  <a:gd name="connsiteX219" fmla="*/ 186 w 10000"/>
                  <a:gd name="connsiteY219" fmla="*/ 3935 h 10000"/>
                  <a:gd name="connsiteX220" fmla="*/ 30 w 10000"/>
                  <a:gd name="connsiteY220" fmla="*/ 3925 h 10000"/>
                  <a:gd name="connsiteX221" fmla="*/ 0 w 10000"/>
                  <a:gd name="connsiteY221" fmla="*/ 4054 h 10000"/>
                  <a:gd name="connsiteX222" fmla="*/ 14 w 10000"/>
                  <a:gd name="connsiteY222" fmla="*/ 4152 h 10000"/>
                  <a:gd name="connsiteX223" fmla="*/ 22 w 10000"/>
                  <a:gd name="connsiteY223" fmla="*/ 4242 h 10000"/>
                  <a:gd name="connsiteX224" fmla="*/ 30 w 10000"/>
                  <a:gd name="connsiteY224" fmla="*/ 4291 h 10000"/>
                  <a:gd name="connsiteX225" fmla="*/ 102 w 10000"/>
                  <a:gd name="connsiteY225" fmla="*/ 4271 h 10000"/>
                  <a:gd name="connsiteX226" fmla="*/ 155 w 10000"/>
                  <a:gd name="connsiteY226" fmla="*/ 4262 h 10000"/>
                  <a:gd name="connsiteX227" fmla="*/ 410 w 10000"/>
                  <a:gd name="connsiteY227" fmla="*/ 4255 h 10000"/>
                  <a:gd name="connsiteX228" fmla="*/ 418 w 10000"/>
                  <a:gd name="connsiteY228" fmla="*/ 4385 h 10000"/>
                  <a:gd name="connsiteX229" fmla="*/ 429 w 10000"/>
                  <a:gd name="connsiteY229" fmla="*/ 4543 h 10000"/>
                  <a:gd name="connsiteX230" fmla="*/ 443 w 10000"/>
                  <a:gd name="connsiteY230" fmla="*/ 4585 h 10000"/>
                  <a:gd name="connsiteX231" fmla="*/ 465 w 10000"/>
                  <a:gd name="connsiteY231" fmla="*/ 4611 h 10000"/>
                  <a:gd name="connsiteX232" fmla="*/ 468 w 10000"/>
                  <a:gd name="connsiteY232" fmla="*/ 4621 h 10000"/>
                  <a:gd name="connsiteX233" fmla="*/ 474 w 10000"/>
                  <a:gd name="connsiteY233" fmla="*/ 4679 h 10000"/>
                  <a:gd name="connsiteX234" fmla="*/ 554 w 10000"/>
                  <a:gd name="connsiteY234" fmla="*/ 4738 h 10000"/>
                  <a:gd name="connsiteX235" fmla="*/ 637 w 10000"/>
                  <a:gd name="connsiteY235" fmla="*/ 4809 h 10000"/>
                  <a:gd name="connsiteX236" fmla="*/ 704 w 10000"/>
                  <a:gd name="connsiteY236" fmla="*/ 4851 h 10000"/>
                  <a:gd name="connsiteX237" fmla="*/ 740 w 10000"/>
                  <a:gd name="connsiteY237" fmla="*/ 4893 h 10000"/>
                  <a:gd name="connsiteX238" fmla="*/ 756 w 10000"/>
                  <a:gd name="connsiteY238" fmla="*/ 4896 h 10000"/>
                  <a:gd name="connsiteX239" fmla="*/ 767 w 10000"/>
                  <a:gd name="connsiteY239" fmla="*/ 4880 h 10000"/>
                  <a:gd name="connsiteX240" fmla="*/ 806 w 10000"/>
                  <a:gd name="connsiteY240" fmla="*/ 4945 h 10000"/>
                  <a:gd name="connsiteX241" fmla="*/ 886 w 10000"/>
                  <a:gd name="connsiteY241" fmla="*/ 5078 h 10000"/>
                  <a:gd name="connsiteX242" fmla="*/ 911 w 10000"/>
                  <a:gd name="connsiteY242" fmla="*/ 5130 h 10000"/>
                  <a:gd name="connsiteX243" fmla="*/ 920 w 10000"/>
                  <a:gd name="connsiteY243" fmla="*/ 5191 h 10000"/>
                  <a:gd name="connsiteX244" fmla="*/ 920 w 10000"/>
                  <a:gd name="connsiteY244" fmla="*/ 5220 h 10000"/>
                  <a:gd name="connsiteX245" fmla="*/ 911 w 10000"/>
                  <a:gd name="connsiteY245" fmla="*/ 5314 h 10000"/>
                  <a:gd name="connsiteX246" fmla="*/ 898 w 10000"/>
                  <a:gd name="connsiteY246" fmla="*/ 5369 h 10000"/>
                  <a:gd name="connsiteX247" fmla="*/ 895 w 10000"/>
                  <a:gd name="connsiteY247" fmla="*/ 5385 h 10000"/>
                  <a:gd name="connsiteX248" fmla="*/ 895 w 10000"/>
                  <a:gd name="connsiteY248" fmla="*/ 5405 h 10000"/>
                  <a:gd name="connsiteX249" fmla="*/ 898 w 10000"/>
                  <a:gd name="connsiteY249" fmla="*/ 5434 h 10000"/>
                  <a:gd name="connsiteX250" fmla="*/ 911 w 10000"/>
                  <a:gd name="connsiteY250" fmla="*/ 5463 h 10000"/>
                  <a:gd name="connsiteX251" fmla="*/ 920 w 10000"/>
                  <a:gd name="connsiteY251" fmla="*/ 5492 h 10000"/>
                  <a:gd name="connsiteX252" fmla="*/ 934 w 10000"/>
                  <a:gd name="connsiteY252" fmla="*/ 5518 h 10000"/>
                  <a:gd name="connsiteX253" fmla="*/ 1169 w 10000"/>
                  <a:gd name="connsiteY253" fmla="*/ 5738 h 10000"/>
                  <a:gd name="connsiteX254" fmla="*/ 1188 w 10000"/>
                  <a:gd name="connsiteY254" fmla="*/ 5755 h 10000"/>
                  <a:gd name="connsiteX255" fmla="*/ 1216 w 10000"/>
                  <a:gd name="connsiteY255" fmla="*/ 5758 h 10000"/>
                  <a:gd name="connsiteX256" fmla="*/ 1313 w 10000"/>
                  <a:gd name="connsiteY256" fmla="*/ 5774 h 10000"/>
                  <a:gd name="connsiteX257" fmla="*/ 1349 w 10000"/>
                  <a:gd name="connsiteY257" fmla="*/ 5787 h 10000"/>
                  <a:gd name="connsiteX258" fmla="*/ 1393 w 10000"/>
                  <a:gd name="connsiteY258" fmla="*/ 5793 h 10000"/>
                  <a:gd name="connsiteX259" fmla="*/ 1393 w 10000"/>
                  <a:gd name="connsiteY259" fmla="*/ 5797 h 10000"/>
                  <a:gd name="connsiteX260" fmla="*/ 1421 w 10000"/>
                  <a:gd name="connsiteY260" fmla="*/ 5810 h 10000"/>
                  <a:gd name="connsiteX261" fmla="*/ 1446 w 10000"/>
                  <a:gd name="connsiteY261" fmla="*/ 5829 h 10000"/>
                  <a:gd name="connsiteX262" fmla="*/ 1460 w 10000"/>
                  <a:gd name="connsiteY262" fmla="*/ 5842 h 10000"/>
                  <a:gd name="connsiteX263" fmla="*/ 1476 w 10000"/>
                  <a:gd name="connsiteY263" fmla="*/ 5848 h 10000"/>
                  <a:gd name="connsiteX264" fmla="*/ 1501 w 10000"/>
                  <a:gd name="connsiteY264" fmla="*/ 5852 h 10000"/>
                  <a:gd name="connsiteX265" fmla="*/ 1532 w 10000"/>
                  <a:gd name="connsiteY265" fmla="*/ 5887 h 10000"/>
                  <a:gd name="connsiteX266" fmla="*/ 1565 w 10000"/>
                  <a:gd name="connsiteY266" fmla="*/ 5942 h 10000"/>
                  <a:gd name="connsiteX267" fmla="*/ 1587 w 10000"/>
                  <a:gd name="connsiteY267" fmla="*/ 5972 h 10000"/>
                  <a:gd name="connsiteX268" fmla="*/ 1612 w 10000"/>
                  <a:gd name="connsiteY268" fmla="*/ 5955 h 10000"/>
                  <a:gd name="connsiteX269" fmla="*/ 1679 w 10000"/>
                  <a:gd name="connsiteY269" fmla="*/ 6049 h 10000"/>
                  <a:gd name="connsiteX270" fmla="*/ 1720 w 10000"/>
                  <a:gd name="connsiteY270" fmla="*/ 6108 h 10000"/>
                  <a:gd name="connsiteX271" fmla="*/ 1751 w 10000"/>
                  <a:gd name="connsiteY271" fmla="*/ 6133 h 10000"/>
                  <a:gd name="connsiteX272" fmla="*/ 1792 w 10000"/>
                  <a:gd name="connsiteY272" fmla="*/ 6169 h 10000"/>
                  <a:gd name="connsiteX273" fmla="*/ 1801 w 10000"/>
                  <a:gd name="connsiteY273" fmla="*/ 6172 h 10000"/>
                  <a:gd name="connsiteX274" fmla="*/ 1814 w 10000"/>
                  <a:gd name="connsiteY274" fmla="*/ 6286 h 10000"/>
                  <a:gd name="connsiteX275" fmla="*/ 1817 w 10000"/>
                  <a:gd name="connsiteY275" fmla="*/ 6331 h 10000"/>
                  <a:gd name="connsiteX276" fmla="*/ 1809 w 10000"/>
                  <a:gd name="connsiteY276" fmla="*/ 6444 h 10000"/>
                  <a:gd name="connsiteX277" fmla="*/ 1801 w 10000"/>
                  <a:gd name="connsiteY277" fmla="*/ 6499 h 10000"/>
                  <a:gd name="connsiteX278" fmla="*/ 1781 w 10000"/>
                  <a:gd name="connsiteY278" fmla="*/ 6522 h 10000"/>
                  <a:gd name="connsiteX279" fmla="*/ 1773 w 10000"/>
                  <a:gd name="connsiteY279" fmla="*/ 6541 h 10000"/>
                  <a:gd name="connsiteX280" fmla="*/ 1762 w 10000"/>
                  <a:gd name="connsiteY280" fmla="*/ 6571 h 10000"/>
                  <a:gd name="connsiteX281" fmla="*/ 1767 w 10000"/>
                  <a:gd name="connsiteY281" fmla="*/ 6622 h 10000"/>
                  <a:gd name="connsiteX282" fmla="*/ 1767 w 10000"/>
                  <a:gd name="connsiteY282" fmla="*/ 6665 h 10000"/>
                  <a:gd name="connsiteX283" fmla="*/ 1767 w 10000"/>
                  <a:gd name="connsiteY283" fmla="*/ 6694 h 10000"/>
                  <a:gd name="connsiteX284" fmla="*/ 1776 w 10000"/>
                  <a:gd name="connsiteY284" fmla="*/ 6726 h 10000"/>
                  <a:gd name="connsiteX285" fmla="*/ 1776 w 10000"/>
                  <a:gd name="connsiteY285" fmla="*/ 6745 h 10000"/>
                  <a:gd name="connsiteX286" fmla="*/ 1767 w 10000"/>
                  <a:gd name="connsiteY286" fmla="*/ 6765 h 10000"/>
                  <a:gd name="connsiteX287" fmla="*/ 1762 w 10000"/>
                  <a:gd name="connsiteY287" fmla="*/ 6804 h 10000"/>
                  <a:gd name="connsiteX288" fmla="*/ 1753 w 10000"/>
                  <a:gd name="connsiteY288" fmla="*/ 6839 h 10000"/>
                  <a:gd name="connsiteX289" fmla="*/ 1742 w 10000"/>
                  <a:gd name="connsiteY289" fmla="*/ 6849 h 10000"/>
                  <a:gd name="connsiteX290" fmla="*/ 1726 w 10000"/>
                  <a:gd name="connsiteY290" fmla="*/ 6849 h 10000"/>
                  <a:gd name="connsiteX291" fmla="*/ 1712 w 10000"/>
                  <a:gd name="connsiteY291" fmla="*/ 6852 h 10000"/>
                  <a:gd name="connsiteX292" fmla="*/ 1640 w 10000"/>
                  <a:gd name="connsiteY292" fmla="*/ 6953 h 10000"/>
                  <a:gd name="connsiteX293" fmla="*/ 1493 w 10000"/>
                  <a:gd name="connsiteY293" fmla="*/ 7105 h 10000"/>
                  <a:gd name="connsiteX294" fmla="*/ 1490 w 10000"/>
                  <a:gd name="connsiteY294" fmla="*/ 7124 h 10000"/>
                  <a:gd name="connsiteX295" fmla="*/ 1468 w 10000"/>
                  <a:gd name="connsiteY295" fmla="*/ 7137 h 10000"/>
                  <a:gd name="connsiteX296" fmla="*/ 1454 w 10000"/>
                  <a:gd name="connsiteY296" fmla="*/ 7144 h 10000"/>
                  <a:gd name="connsiteX297" fmla="*/ 1452 w 10000"/>
                  <a:gd name="connsiteY297" fmla="*/ 7157 h 10000"/>
                  <a:gd name="connsiteX298" fmla="*/ 1446 w 10000"/>
                  <a:gd name="connsiteY298" fmla="*/ 7199 h 10000"/>
                  <a:gd name="connsiteX299" fmla="*/ 1476 w 10000"/>
                  <a:gd name="connsiteY299" fmla="*/ 7247 h 10000"/>
                  <a:gd name="connsiteX300" fmla="*/ 1501 w 10000"/>
                  <a:gd name="connsiteY300" fmla="*/ 7270 h 10000"/>
                  <a:gd name="connsiteX301" fmla="*/ 1518 w 10000"/>
                  <a:gd name="connsiteY301" fmla="*/ 7286 h 10000"/>
                  <a:gd name="connsiteX302" fmla="*/ 1524 w 10000"/>
                  <a:gd name="connsiteY302" fmla="*/ 7306 h 10000"/>
                  <a:gd name="connsiteX303" fmla="*/ 1540 w 10000"/>
                  <a:gd name="connsiteY303" fmla="*/ 7322 h 10000"/>
                  <a:gd name="connsiteX304" fmla="*/ 1565 w 10000"/>
                  <a:gd name="connsiteY304" fmla="*/ 7325 h 10000"/>
                  <a:gd name="connsiteX305" fmla="*/ 1590 w 10000"/>
                  <a:gd name="connsiteY305" fmla="*/ 7332 h 10000"/>
                  <a:gd name="connsiteX306" fmla="*/ 1615 w 10000"/>
                  <a:gd name="connsiteY306" fmla="*/ 7345 h 10000"/>
                  <a:gd name="connsiteX307" fmla="*/ 1662 w 10000"/>
                  <a:gd name="connsiteY307" fmla="*/ 7370 h 10000"/>
                  <a:gd name="connsiteX308" fmla="*/ 1670 w 10000"/>
                  <a:gd name="connsiteY308" fmla="*/ 7351 h 10000"/>
                  <a:gd name="connsiteX309" fmla="*/ 1726 w 10000"/>
                  <a:gd name="connsiteY309" fmla="*/ 7354 h 10000"/>
                  <a:gd name="connsiteX310" fmla="*/ 1726 w 10000"/>
                  <a:gd name="connsiteY310" fmla="*/ 7400 h 10000"/>
                  <a:gd name="connsiteX311" fmla="*/ 1773 w 10000"/>
                  <a:gd name="connsiteY311" fmla="*/ 7409 h 10000"/>
                  <a:gd name="connsiteX312" fmla="*/ 1806 w 10000"/>
                  <a:gd name="connsiteY312" fmla="*/ 7416 h 10000"/>
                  <a:gd name="connsiteX313" fmla="*/ 1839 w 10000"/>
                  <a:gd name="connsiteY313" fmla="*/ 7403 h 10000"/>
                  <a:gd name="connsiteX314" fmla="*/ 1886 w 10000"/>
                  <a:gd name="connsiteY314" fmla="*/ 7403 h 10000"/>
                  <a:gd name="connsiteX315" fmla="*/ 1898 w 10000"/>
                  <a:gd name="connsiteY315" fmla="*/ 7403 h 10000"/>
                  <a:gd name="connsiteX316" fmla="*/ 1914 w 10000"/>
                  <a:gd name="connsiteY316" fmla="*/ 7494 h 10000"/>
                  <a:gd name="connsiteX317" fmla="*/ 1895 w 10000"/>
                  <a:gd name="connsiteY317" fmla="*/ 7523 h 10000"/>
                  <a:gd name="connsiteX318" fmla="*/ 1825 w 10000"/>
                  <a:gd name="connsiteY318" fmla="*/ 7617 h 10000"/>
                  <a:gd name="connsiteX319" fmla="*/ 1776 w 10000"/>
                  <a:gd name="connsiteY319" fmla="*/ 7691 h 10000"/>
                  <a:gd name="connsiteX320" fmla="*/ 1781 w 10000"/>
                  <a:gd name="connsiteY320" fmla="*/ 7723 h 10000"/>
                  <a:gd name="connsiteX321" fmla="*/ 1767 w 10000"/>
                  <a:gd name="connsiteY321" fmla="*/ 7759 h 10000"/>
                  <a:gd name="connsiteX322" fmla="*/ 1762 w 10000"/>
                  <a:gd name="connsiteY322" fmla="*/ 7817 h 10000"/>
                  <a:gd name="connsiteX323" fmla="*/ 1762 w 10000"/>
                  <a:gd name="connsiteY323" fmla="*/ 7856 h 10000"/>
                  <a:gd name="connsiteX324" fmla="*/ 1776 w 10000"/>
                  <a:gd name="connsiteY324" fmla="*/ 7892 h 10000"/>
                  <a:gd name="connsiteX325" fmla="*/ 1784 w 10000"/>
                  <a:gd name="connsiteY325" fmla="*/ 7902 h 10000"/>
                  <a:gd name="connsiteX326" fmla="*/ 1801 w 10000"/>
                  <a:gd name="connsiteY326" fmla="*/ 7908 h 10000"/>
                  <a:gd name="connsiteX327" fmla="*/ 1809 w 10000"/>
                  <a:gd name="connsiteY327" fmla="*/ 7911 h 10000"/>
                  <a:gd name="connsiteX328" fmla="*/ 1801 w 10000"/>
                  <a:gd name="connsiteY328" fmla="*/ 7940 h 10000"/>
                  <a:gd name="connsiteX329" fmla="*/ 1798 w 10000"/>
                  <a:gd name="connsiteY329" fmla="*/ 7979 h 10000"/>
                  <a:gd name="connsiteX330" fmla="*/ 1806 w 10000"/>
                  <a:gd name="connsiteY330" fmla="*/ 8002 h 10000"/>
                  <a:gd name="connsiteX331" fmla="*/ 1823 w 10000"/>
                  <a:gd name="connsiteY331" fmla="*/ 8021 h 10000"/>
                  <a:gd name="connsiteX332" fmla="*/ 1834 w 10000"/>
                  <a:gd name="connsiteY332" fmla="*/ 8044 h 10000"/>
                  <a:gd name="connsiteX333" fmla="*/ 1839 w 10000"/>
                  <a:gd name="connsiteY333" fmla="*/ 8073 h 10000"/>
                  <a:gd name="connsiteX334" fmla="*/ 1842 w 10000"/>
                  <a:gd name="connsiteY334" fmla="*/ 8106 h 10000"/>
                  <a:gd name="connsiteX335" fmla="*/ 1839 w 10000"/>
                  <a:gd name="connsiteY335" fmla="*/ 8144 h 10000"/>
                  <a:gd name="connsiteX336" fmla="*/ 1856 w 10000"/>
                  <a:gd name="connsiteY336" fmla="*/ 8164 h 10000"/>
                  <a:gd name="connsiteX337" fmla="*/ 1886 w 10000"/>
                  <a:gd name="connsiteY337" fmla="*/ 8193 h 10000"/>
                  <a:gd name="connsiteX338" fmla="*/ 1922 w 10000"/>
                  <a:gd name="connsiteY338" fmla="*/ 8206 h 10000"/>
                  <a:gd name="connsiteX339" fmla="*/ 1967 w 10000"/>
                  <a:gd name="connsiteY339" fmla="*/ 8203 h 10000"/>
                  <a:gd name="connsiteX340" fmla="*/ 1986 w 10000"/>
                  <a:gd name="connsiteY340" fmla="*/ 8212 h 10000"/>
                  <a:gd name="connsiteX341" fmla="*/ 2000 w 10000"/>
                  <a:gd name="connsiteY341" fmla="*/ 8232 h 10000"/>
                  <a:gd name="connsiteX342" fmla="*/ 2033 w 10000"/>
                  <a:gd name="connsiteY342" fmla="*/ 8258 h 10000"/>
                  <a:gd name="connsiteX343" fmla="*/ 2050 w 10000"/>
                  <a:gd name="connsiteY343" fmla="*/ 8271 h 10000"/>
                  <a:gd name="connsiteX344" fmla="*/ 2089 w 10000"/>
                  <a:gd name="connsiteY344" fmla="*/ 8280 h 10000"/>
                  <a:gd name="connsiteX345" fmla="*/ 2122 w 10000"/>
                  <a:gd name="connsiteY345" fmla="*/ 8300 h 10000"/>
                  <a:gd name="connsiteX346" fmla="*/ 2163 w 10000"/>
                  <a:gd name="connsiteY346" fmla="*/ 8332 h 10000"/>
                  <a:gd name="connsiteX347" fmla="*/ 2172 w 10000"/>
                  <a:gd name="connsiteY347" fmla="*/ 8335 h 10000"/>
                  <a:gd name="connsiteX348" fmla="*/ 2177 w 10000"/>
                  <a:gd name="connsiteY348" fmla="*/ 8345 h 10000"/>
                  <a:gd name="connsiteX349" fmla="*/ 2163 w 10000"/>
                  <a:gd name="connsiteY349" fmla="*/ 8371 h 10000"/>
                  <a:gd name="connsiteX350" fmla="*/ 2139 w 10000"/>
                  <a:gd name="connsiteY350" fmla="*/ 8423 h 10000"/>
                  <a:gd name="connsiteX351" fmla="*/ 2130 w 10000"/>
                  <a:gd name="connsiteY351" fmla="*/ 8439 h 10000"/>
                  <a:gd name="connsiteX352" fmla="*/ 2105 w 10000"/>
                  <a:gd name="connsiteY352" fmla="*/ 8446 h 10000"/>
                  <a:gd name="connsiteX353" fmla="*/ 2080 w 10000"/>
                  <a:gd name="connsiteY353" fmla="*/ 8449 h 10000"/>
                  <a:gd name="connsiteX354" fmla="*/ 2075 w 10000"/>
                  <a:gd name="connsiteY354" fmla="*/ 8459 h 10000"/>
                  <a:gd name="connsiteX355" fmla="*/ 2072 w 10000"/>
                  <a:gd name="connsiteY355" fmla="*/ 8475 h 10000"/>
                  <a:gd name="connsiteX356" fmla="*/ 2080 w 10000"/>
                  <a:gd name="connsiteY356" fmla="*/ 8484 h 10000"/>
                  <a:gd name="connsiteX357" fmla="*/ 2100 w 10000"/>
                  <a:gd name="connsiteY357" fmla="*/ 8475 h 10000"/>
                  <a:gd name="connsiteX358" fmla="*/ 2141 w 10000"/>
                  <a:gd name="connsiteY358" fmla="*/ 8478 h 10000"/>
                  <a:gd name="connsiteX359" fmla="*/ 2172 w 10000"/>
                  <a:gd name="connsiteY359" fmla="*/ 8475 h 10000"/>
                  <a:gd name="connsiteX360" fmla="*/ 2188 w 10000"/>
                  <a:gd name="connsiteY360" fmla="*/ 8475 h 10000"/>
                  <a:gd name="connsiteX361" fmla="*/ 2222 w 10000"/>
                  <a:gd name="connsiteY361" fmla="*/ 8497 h 10000"/>
                  <a:gd name="connsiteX362" fmla="*/ 2252 w 10000"/>
                  <a:gd name="connsiteY362" fmla="*/ 8514 h 10000"/>
                  <a:gd name="connsiteX363" fmla="*/ 2274 w 10000"/>
                  <a:gd name="connsiteY363" fmla="*/ 8514 h 10000"/>
                  <a:gd name="connsiteX364" fmla="*/ 2299 w 10000"/>
                  <a:gd name="connsiteY364" fmla="*/ 8504 h 10000"/>
                  <a:gd name="connsiteX365" fmla="*/ 2310 w 10000"/>
                  <a:gd name="connsiteY365" fmla="*/ 8504 h 10000"/>
                  <a:gd name="connsiteX366" fmla="*/ 2319 w 10000"/>
                  <a:gd name="connsiteY366" fmla="*/ 8484 h 10000"/>
                  <a:gd name="connsiteX367" fmla="*/ 2338 w 10000"/>
                  <a:gd name="connsiteY367" fmla="*/ 8494 h 10000"/>
                  <a:gd name="connsiteX368" fmla="*/ 2338 w 10000"/>
                  <a:gd name="connsiteY368" fmla="*/ 8552 h 10000"/>
                  <a:gd name="connsiteX369" fmla="*/ 2366 w 10000"/>
                  <a:gd name="connsiteY369" fmla="*/ 8572 h 10000"/>
                  <a:gd name="connsiteX370" fmla="*/ 2382 w 10000"/>
                  <a:gd name="connsiteY370" fmla="*/ 8582 h 10000"/>
                  <a:gd name="connsiteX371" fmla="*/ 2435 w 10000"/>
                  <a:gd name="connsiteY371" fmla="*/ 8552 h 10000"/>
                  <a:gd name="connsiteX372" fmla="*/ 2443 w 10000"/>
                  <a:gd name="connsiteY372" fmla="*/ 8552 h 10000"/>
                  <a:gd name="connsiteX373" fmla="*/ 2454 w 10000"/>
                  <a:gd name="connsiteY373" fmla="*/ 8552 h 10000"/>
                  <a:gd name="connsiteX374" fmla="*/ 2471 w 10000"/>
                  <a:gd name="connsiteY374" fmla="*/ 8546 h 10000"/>
                  <a:gd name="connsiteX375" fmla="*/ 2488 w 10000"/>
                  <a:gd name="connsiteY375" fmla="*/ 8536 h 10000"/>
                  <a:gd name="connsiteX376" fmla="*/ 2501 w 10000"/>
                  <a:gd name="connsiteY376" fmla="*/ 8533 h 10000"/>
                  <a:gd name="connsiteX377" fmla="*/ 2512 w 10000"/>
                  <a:gd name="connsiteY377" fmla="*/ 8533 h 10000"/>
                  <a:gd name="connsiteX378" fmla="*/ 2521 w 10000"/>
                  <a:gd name="connsiteY378" fmla="*/ 8546 h 10000"/>
                  <a:gd name="connsiteX379" fmla="*/ 2521 w 10000"/>
                  <a:gd name="connsiteY379" fmla="*/ 8572 h 10000"/>
                  <a:gd name="connsiteX380" fmla="*/ 2535 w 10000"/>
                  <a:gd name="connsiteY380" fmla="*/ 8588 h 10000"/>
                  <a:gd name="connsiteX381" fmla="*/ 2551 w 10000"/>
                  <a:gd name="connsiteY381" fmla="*/ 8582 h 10000"/>
                  <a:gd name="connsiteX382" fmla="*/ 2560 w 10000"/>
                  <a:gd name="connsiteY382" fmla="*/ 8582 h 10000"/>
                  <a:gd name="connsiteX383" fmla="*/ 2573 w 10000"/>
                  <a:gd name="connsiteY383" fmla="*/ 8588 h 10000"/>
                  <a:gd name="connsiteX384" fmla="*/ 2584 w 10000"/>
                  <a:gd name="connsiteY384" fmla="*/ 8591 h 10000"/>
                  <a:gd name="connsiteX385" fmla="*/ 2590 w 10000"/>
                  <a:gd name="connsiteY385" fmla="*/ 8598 h 10000"/>
                  <a:gd name="connsiteX386" fmla="*/ 2598 w 10000"/>
                  <a:gd name="connsiteY386" fmla="*/ 8608 h 10000"/>
                  <a:gd name="connsiteX387" fmla="*/ 2607 w 10000"/>
                  <a:gd name="connsiteY387" fmla="*/ 8617 h 10000"/>
                  <a:gd name="connsiteX388" fmla="*/ 2618 w 10000"/>
                  <a:gd name="connsiteY388" fmla="*/ 8617 h 10000"/>
                  <a:gd name="connsiteX389" fmla="*/ 2640 w 10000"/>
                  <a:gd name="connsiteY389" fmla="*/ 8608 h 10000"/>
                  <a:gd name="connsiteX390" fmla="*/ 2670 w 10000"/>
                  <a:gd name="connsiteY390" fmla="*/ 8598 h 10000"/>
                  <a:gd name="connsiteX391" fmla="*/ 2673 w 10000"/>
                  <a:gd name="connsiteY391" fmla="*/ 8598 h 10000"/>
                  <a:gd name="connsiteX392" fmla="*/ 2690 w 10000"/>
                  <a:gd name="connsiteY392" fmla="*/ 8598 h 10000"/>
                  <a:gd name="connsiteX393" fmla="*/ 2698 w 10000"/>
                  <a:gd name="connsiteY393" fmla="*/ 8598 h 10000"/>
                  <a:gd name="connsiteX394" fmla="*/ 2712 w 10000"/>
                  <a:gd name="connsiteY394" fmla="*/ 8598 h 10000"/>
                  <a:gd name="connsiteX395" fmla="*/ 2726 w 10000"/>
                  <a:gd name="connsiteY395" fmla="*/ 8591 h 10000"/>
                  <a:gd name="connsiteX396" fmla="*/ 2737 w 10000"/>
                  <a:gd name="connsiteY396" fmla="*/ 8588 h 10000"/>
                  <a:gd name="connsiteX397" fmla="*/ 2759 w 10000"/>
                  <a:gd name="connsiteY397" fmla="*/ 8582 h 10000"/>
                  <a:gd name="connsiteX398" fmla="*/ 2770 w 10000"/>
                  <a:gd name="connsiteY398" fmla="*/ 8578 h 10000"/>
                  <a:gd name="connsiteX399" fmla="*/ 2784 w 10000"/>
                  <a:gd name="connsiteY399" fmla="*/ 8572 h 10000"/>
                  <a:gd name="connsiteX400" fmla="*/ 2795 w 10000"/>
                  <a:gd name="connsiteY400" fmla="*/ 8572 h 10000"/>
                  <a:gd name="connsiteX401" fmla="*/ 2803 w 10000"/>
                  <a:gd name="connsiteY401" fmla="*/ 8588 h 10000"/>
                  <a:gd name="connsiteX402" fmla="*/ 2803 w 10000"/>
                  <a:gd name="connsiteY402" fmla="*/ 8591 h 10000"/>
                  <a:gd name="connsiteX403" fmla="*/ 2803 w 10000"/>
                  <a:gd name="connsiteY403" fmla="*/ 8601 h 10000"/>
                  <a:gd name="connsiteX404" fmla="*/ 2809 w 10000"/>
                  <a:gd name="connsiteY404" fmla="*/ 8601 h 10000"/>
                  <a:gd name="connsiteX405" fmla="*/ 2823 w 10000"/>
                  <a:gd name="connsiteY405" fmla="*/ 8598 h 10000"/>
                  <a:gd name="connsiteX406" fmla="*/ 2831 w 10000"/>
                  <a:gd name="connsiteY406" fmla="*/ 8598 h 10000"/>
                  <a:gd name="connsiteX407" fmla="*/ 2839 w 10000"/>
                  <a:gd name="connsiteY407" fmla="*/ 8601 h 10000"/>
                  <a:gd name="connsiteX408" fmla="*/ 2848 w 10000"/>
                  <a:gd name="connsiteY408" fmla="*/ 8598 h 10000"/>
                  <a:gd name="connsiteX409" fmla="*/ 2856 w 10000"/>
                  <a:gd name="connsiteY409" fmla="*/ 8601 h 10000"/>
                  <a:gd name="connsiteX410" fmla="*/ 2859 w 10000"/>
                  <a:gd name="connsiteY410" fmla="*/ 8601 h 10000"/>
                  <a:gd name="connsiteX411" fmla="*/ 2864 w 10000"/>
                  <a:gd name="connsiteY411" fmla="*/ 8598 h 10000"/>
                  <a:gd name="connsiteX412" fmla="*/ 2889 w 10000"/>
                  <a:gd name="connsiteY412" fmla="*/ 8611 h 10000"/>
                  <a:gd name="connsiteX413" fmla="*/ 2906 w 10000"/>
                  <a:gd name="connsiteY413" fmla="*/ 8620 h 10000"/>
                  <a:gd name="connsiteX414" fmla="*/ 2914 w 10000"/>
                  <a:gd name="connsiteY414" fmla="*/ 8627 h 10000"/>
                  <a:gd name="connsiteX415" fmla="*/ 2920 w 10000"/>
                  <a:gd name="connsiteY415" fmla="*/ 8640 h 10000"/>
                  <a:gd name="connsiteX416" fmla="*/ 2922 w 10000"/>
                  <a:gd name="connsiteY416" fmla="*/ 8666 h 10000"/>
                  <a:gd name="connsiteX417" fmla="*/ 2922 w 10000"/>
                  <a:gd name="connsiteY417" fmla="*/ 8692 h 10000"/>
                  <a:gd name="connsiteX418" fmla="*/ 2939 w 10000"/>
                  <a:gd name="connsiteY418" fmla="*/ 8695 h 10000"/>
                  <a:gd name="connsiteX419" fmla="*/ 2953 w 10000"/>
                  <a:gd name="connsiteY419" fmla="*/ 8695 h 10000"/>
                  <a:gd name="connsiteX420" fmla="*/ 2961 w 10000"/>
                  <a:gd name="connsiteY420" fmla="*/ 8695 h 10000"/>
                  <a:gd name="connsiteX421" fmla="*/ 2972 w 10000"/>
                  <a:gd name="connsiteY421" fmla="*/ 8692 h 10000"/>
                  <a:gd name="connsiteX422" fmla="*/ 2981 w 10000"/>
                  <a:gd name="connsiteY422" fmla="*/ 8685 h 10000"/>
                  <a:gd name="connsiteX423" fmla="*/ 2989 w 10000"/>
                  <a:gd name="connsiteY423" fmla="*/ 8685 h 10000"/>
                  <a:gd name="connsiteX424" fmla="*/ 3008 w 10000"/>
                  <a:gd name="connsiteY424" fmla="*/ 8685 h 10000"/>
                  <a:gd name="connsiteX425" fmla="*/ 3028 w 10000"/>
                  <a:gd name="connsiteY425" fmla="*/ 8695 h 10000"/>
                  <a:gd name="connsiteX426" fmla="*/ 3042 w 10000"/>
                  <a:gd name="connsiteY426" fmla="*/ 8695 h 10000"/>
                  <a:gd name="connsiteX427" fmla="*/ 3053 w 10000"/>
                  <a:gd name="connsiteY427" fmla="*/ 8676 h 10000"/>
                  <a:gd name="connsiteX428" fmla="*/ 3061 w 10000"/>
                  <a:gd name="connsiteY428" fmla="*/ 8666 h 10000"/>
                  <a:gd name="connsiteX429" fmla="*/ 3066 w 10000"/>
                  <a:gd name="connsiteY429" fmla="*/ 8656 h 10000"/>
                  <a:gd name="connsiteX430" fmla="*/ 3091 w 10000"/>
                  <a:gd name="connsiteY430" fmla="*/ 8659 h 10000"/>
                  <a:gd name="connsiteX431" fmla="*/ 3105 w 10000"/>
                  <a:gd name="connsiteY431" fmla="*/ 8659 h 10000"/>
                  <a:gd name="connsiteX432" fmla="*/ 3108 w 10000"/>
                  <a:gd name="connsiteY432" fmla="*/ 8650 h 10000"/>
                  <a:gd name="connsiteX433" fmla="*/ 3147 w 10000"/>
                  <a:gd name="connsiteY433" fmla="*/ 8588 h 10000"/>
                  <a:gd name="connsiteX434" fmla="*/ 3150 w 10000"/>
                  <a:gd name="connsiteY434" fmla="*/ 8598 h 10000"/>
                  <a:gd name="connsiteX435" fmla="*/ 3163 w 10000"/>
                  <a:gd name="connsiteY435" fmla="*/ 8601 h 10000"/>
                  <a:gd name="connsiteX436" fmla="*/ 3180 w 10000"/>
                  <a:gd name="connsiteY436" fmla="*/ 8608 h 10000"/>
                  <a:gd name="connsiteX437" fmla="*/ 3188 w 10000"/>
                  <a:gd name="connsiteY437" fmla="*/ 8611 h 10000"/>
                  <a:gd name="connsiteX438" fmla="*/ 3227 w 10000"/>
                  <a:gd name="connsiteY438" fmla="*/ 8620 h 10000"/>
                  <a:gd name="connsiteX439" fmla="*/ 3238 w 10000"/>
                  <a:gd name="connsiteY439" fmla="*/ 8617 h 10000"/>
                  <a:gd name="connsiteX440" fmla="*/ 3247 w 10000"/>
                  <a:gd name="connsiteY440" fmla="*/ 8601 h 10000"/>
                  <a:gd name="connsiteX441" fmla="*/ 3269 w 10000"/>
                  <a:gd name="connsiteY441" fmla="*/ 8611 h 10000"/>
                  <a:gd name="connsiteX442" fmla="*/ 3277 w 10000"/>
                  <a:gd name="connsiteY442" fmla="*/ 8617 h 10000"/>
                  <a:gd name="connsiteX443" fmla="*/ 3285 w 10000"/>
                  <a:gd name="connsiteY443" fmla="*/ 8611 h 10000"/>
                  <a:gd name="connsiteX444" fmla="*/ 3307 w 10000"/>
                  <a:gd name="connsiteY444" fmla="*/ 8611 h 10000"/>
                  <a:gd name="connsiteX445" fmla="*/ 3319 w 10000"/>
                  <a:gd name="connsiteY445" fmla="*/ 8617 h 10000"/>
                  <a:gd name="connsiteX446" fmla="*/ 3324 w 10000"/>
                  <a:gd name="connsiteY446" fmla="*/ 8617 h 10000"/>
                  <a:gd name="connsiteX447" fmla="*/ 3327 w 10000"/>
                  <a:gd name="connsiteY447" fmla="*/ 8620 h 10000"/>
                  <a:gd name="connsiteX448" fmla="*/ 3341 w 10000"/>
                  <a:gd name="connsiteY448" fmla="*/ 8620 h 10000"/>
                  <a:gd name="connsiteX449" fmla="*/ 3357 w 10000"/>
                  <a:gd name="connsiteY449" fmla="*/ 8620 h 10000"/>
                  <a:gd name="connsiteX450" fmla="*/ 3374 w 10000"/>
                  <a:gd name="connsiteY450" fmla="*/ 8620 h 10000"/>
                  <a:gd name="connsiteX451" fmla="*/ 3382 w 10000"/>
                  <a:gd name="connsiteY451" fmla="*/ 8620 h 10000"/>
                  <a:gd name="connsiteX452" fmla="*/ 3399 w 10000"/>
                  <a:gd name="connsiteY452" fmla="*/ 8611 h 10000"/>
                  <a:gd name="connsiteX453" fmla="*/ 3413 w 10000"/>
                  <a:gd name="connsiteY453" fmla="*/ 8601 h 10000"/>
                  <a:gd name="connsiteX454" fmla="*/ 3421 w 10000"/>
                  <a:gd name="connsiteY454" fmla="*/ 8588 h 10000"/>
                  <a:gd name="connsiteX455" fmla="*/ 3421 w 10000"/>
                  <a:gd name="connsiteY455" fmla="*/ 8572 h 10000"/>
                  <a:gd name="connsiteX456" fmla="*/ 3421 w 10000"/>
                  <a:gd name="connsiteY456" fmla="*/ 8552 h 10000"/>
                  <a:gd name="connsiteX457" fmla="*/ 3424 w 10000"/>
                  <a:gd name="connsiteY457" fmla="*/ 8533 h 10000"/>
                  <a:gd name="connsiteX458" fmla="*/ 3432 w 10000"/>
                  <a:gd name="connsiteY458" fmla="*/ 8523 h 10000"/>
                  <a:gd name="connsiteX459" fmla="*/ 3446 w 10000"/>
                  <a:gd name="connsiteY459" fmla="*/ 8523 h 10000"/>
                  <a:gd name="connsiteX460" fmla="*/ 3457 w 10000"/>
                  <a:gd name="connsiteY460" fmla="*/ 8523 h 10000"/>
                  <a:gd name="connsiteX461" fmla="*/ 3476 w 10000"/>
                  <a:gd name="connsiteY461" fmla="*/ 8533 h 10000"/>
                  <a:gd name="connsiteX462" fmla="*/ 3485 w 10000"/>
                  <a:gd name="connsiteY462" fmla="*/ 8536 h 10000"/>
                  <a:gd name="connsiteX463" fmla="*/ 3501 w 10000"/>
                  <a:gd name="connsiteY463" fmla="*/ 8527 h 10000"/>
                  <a:gd name="connsiteX464" fmla="*/ 3504 w 10000"/>
                  <a:gd name="connsiteY464" fmla="*/ 8514 h 10000"/>
                  <a:gd name="connsiteX465" fmla="*/ 3510 w 10000"/>
                  <a:gd name="connsiteY465" fmla="*/ 8497 h 10000"/>
                  <a:gd name="connsiteX466" fmla="*/ 3537 w 10000"/>
                  <a:gd name="connsiteY466" fmla="*/ 8484 h 10000"/>
                  <a:gd name="connsiteX467" fmla="*/ 3562 w 10000"/>
                  <a:gd name="connsiteY467" fmla="*/ 8488 h 10000"/>
                  <a:gd name="connsiteX468" fmla="*/ 3568 w 10000"/>
                  <a:gd name="connsiteY468" fmla="*/ 8484 h 10000"/>
                  <a:gd name="connsiteX469" fmla="*/ 3584 w 10000"/>
                  <a:gd name="connsiteY469" fmla="*/ 8494 h 10000"/>
                  <a:gd name="connsiteX470" fmla="*/ 3593 w 10000"/>
                  <a:gd name="connsiteY470" fmla="*/ 8507 h 10000"/>
                  <a:gd name="connsiteX471" fmla="*/ 3618 w 10000"/>
                  <a:gd name="connsiteY471" fmla="*/ 8497 h 10000"/>
                  <a:gd name="connsiteX472" fmla="*/ 3643 w 10000"/>
                  <a:gd name="connsiteY472" fmla="*/ 8475 h 10000"/>
                  <a:gd name="connsiteX473" fmla="*/ 3657 w 10000"/>
                  <a:gd name="connsiteY473" fmla="*/ 8478 h 10000"/>
                  <a:gd name="connsiteX474" fmla="*/ 3670 w 10000"/>
                  <a:gd name="connsiteY474" fmla="*/ 8475 h 10000"/>
                  <a:gd name="connsiteX475" fmla="*/ 3673 w 10000"/>
                  <a:gd name="connsiteY475" fmla="*/ 8468 h 10000"/>
                  <a:gd name="connsiteX476" fmla="*/ 3681 w 10000"/>
                  <a:gd name="connsiteY476" fmla="*/ 8468 h 10000"/>
                  <a:gd name="connsiteX477" fmla="*/ 3698 w 10000"/>
                  <a:gd name="connsiteY477" fmla="*/ 8478 h 10000"/>
                  <a:gd name="connsiteX478" fmla="*/ 3720 w 10000"/>
                  <a:gd name="connsiteY478" fmla="*/ 8497 h 10000"/>
                  <a:gd name="connsiteX479" fmla="*/ 3715 w 10000"/>
                  <a:gd name="connsiteY479" fmla="*/ 8504 h 10000"/>
                  <a:gd name="connsiteX480" fmla="*/ 3729 w 10000"/>
                  <a:gd name="connsiteY480" fmla="*/ 8514 h 10000"/>
                  <a:gd name="connsiteX481" fmla="*/ 3729 w 10000"/>
                  <a:gd name="connsiteY481" fmla="*/ 8517 h 10000"/>
                  <a:gd name="connsiteX482" fmla="*/ 3740 w 10000"/>
                  <a:gd name="connsiteY482" fmla="*/ 8527 h 10000"/>
                  <a:gd name="connsiteX483" fmla="*/ 3759 w 10000"/>
                  <a:gd name="connsiteY483" fmla="*/ 8517 h 10000"/>
                  <a:gd name="connsiteX484" fmla="*/ 3762 w 10000"/>
                  <a:gd name="connsiteY484" fmla="*/ 8504 h 10000"/>
                  <a:gd name="connsiteX485" fmla="*/ 3770 w 10000"/>
                  <a:gd name="connsiteY485" fmla="*/ 8488 h 10000"/>
                  <a:gd name="connsiteX486" fmla="*/ 3778 w 10000"/>
                  <a:gd name="connsiteY486" fmla="*/ 8484 h 10000"/>
                  <a:gd name="connsiteX487" fmla="*/ 3792 w 10000"/>
                  <a:gd name="connsiteY487" fmla="*/ 8475 h 10000"/>
                  <a:gd name="connsiteX488" fmla="*/ 3803 w 10000"/>
                  <a:gd name="connsiteY488" fmla="*/ 8478 h 10000"/>
                  <a:gd name="connsiteX489" fmla="*/ 3809 w 10000"/>
                  <a:gd name="connsiteY489" fmla="*/ 8475 h 10000"/>
                  <a:gd name="connsiteX490" fmla="*/ 3825 w 10000"/>
                  <a:gd name="connsiteY490" fmla="*/ 8465 h 10000"/>
                  <a:gd name="connsiteX491" fmla="*/ 3834 w 10000"/>
                  <a:gd name="connsiteY491" fmla="*/ 8468 h 10000"/>
                  <a:gd name="connsiteX492" fmla="*/ 3842 w 10000"/>
                  <a:gd name="connsiteY492" fmla="*/ 8478 h 10000"/>
                  <a:gd name="connsiteX493" fmla="*/ 3850 w 10000"/>
                  <a:gd name="connsiteY493" fmla="*/ 8478 h 10000"/>
                  <a:gd name="connsiteX494" fmla="*/ 3859 w 10000"/>
                  <a:gd name="connsiteY494" fmla="*/ 8484 h 10000"/>
                  <a:gd name="connsiteX495" fmla="*/ 3873 w 10000"/>
                  <a:gd name="connsiteY495" fmla="*/ 8494 h 10000"/>
                  <a:gd name="connsiteX496" fmla="*/ 3875 w 10000"/>
                  <a:gd name="connsiteY496" fmla="*/ 8507 h 10000"/>
                  <a:gd name="connsiteX497" fmla="*/ 3881 w 10000"/>
                  <a:gd name="connsiteY497" fmla="*/ 8527 h 10000"/>
                  <a:gd name="connsiteX498" fmla="*/ 3875 w 10000"/>
                  <a:gd name="connsiteY498" fmla="*/ 8546 h 10000"/>
                  <a:gd name="connsiteX499" fmla="*/ 3892 w 10000"/>
                  <a:gd name="connsiteY499" fmla="*/ 8546 h 10000"/>
                  <a:gd name="connsiteX500" fmla="*/ 3900 w 10000"/>
                  <a:gd name="connsiteY500" fmla="*/ 8543 h 10000"/>
                  <a:gd name="connsiteX501" fmla="*/ 3906 w 10000"/>
                  <a:gd name="connsiteY501" fmla="*/ 8543 h 10000"/>
                  <a:gd name="connsiteX502" fmla="*/ 3922 w 10000"/>
                  <a:gd name="connsiteY502" fmla="*/ 8552 h 10000"/>
                  <a:gd name="connsiteX503" fmla="*/ 3939 w 10000"/>
                  <a:gd name="connsiteY503" fmla="*/ 8559 h 10000"/>
                  <a:gd name="connsiteX504" fmla="*/ 3953 w 10000"/>
                  <a:gd name="connsiteY504" fmla="*/ 8572 h 10000"/>
                  <a:gd name="connsiteX505" fmla="*/ 3956 w 10000"/>
                  <a:gd name="connsiteY505" fmla="*/ 8588 h 10000"/>
                  <a:gd name="connsiteX506" fmla="*/ 3956 w 10000"/>
                  <a:gd name="connsiteY506" fmla="*/ 8608 h 10000"/>
                  <a:gd name="connsiteX507" fmla="*/ 3972 w 10000"/>
                  <a:gd name="connsiteY507" fmla="*/ 8608 h 10000"/>
                  <a:gd name="connsiteX508" fmla="*/ 3986 w 10000"/>
                  <a:gd name="connsiteY508" fmla="*/ 8608 h 10000"/>
                  <a:gd name="connsiteX509" fmla="*/ 3997 w 10000"/>
                  <a:gd name="connsiteY509" fmla="*/ 8608 h 10000"/>
                  <a:gd name="connsiteX510" fmla="*/ 4006 w 10000"/>
                  <a:gd name="connsiteY510" fmla="*/ 8608 h 10000"/>
                  <a:gd name="connsiteX511" fmla="*/ 4006 w 10000"/>
                  <a:gd name="connsiteY511" fmla="*/ 8611 h 10000"/>
                  <a:gd name="connsiteX512" fmla="*/ 4011 w 10000"/>
                  <a:gd name="connsiteY512" fmla="*/ 8611 h 10000"/>
                  <a:gd name="connsiteX513" fmla="*/ 4022 w 10000"/>
                  <a:gd name="connsiteY513" fmla="*/ 8620 h 10000"/>
                  <a:gd name="connsiteX514" fmla="*/ 4042 w 10000"/>
                  <a:gd name="connsiteY514" fmla="*/ 8620 h 10000"/>
                  <a:gd name="connsiteX515" fmla="*/ 4050 w 10000"/>
                  <a:gd name="connsiteY515" fmla="*/ 8617 h 10000"/>
                  <a:gd name="connsiteX516" fmla="*/ 4069 w 10000"/>
                  <a:gd name="connsiteY516" fmla="*/ 8620 h 10000"/>
                  <a:gd name="connsiteX517" fmla="*/ 4086 w 10000"/>
                  <a:gd name="connsiteY517" fmla="*/ 8630 h 10000"/>
                  <a:gd name="connsiteX518" fmla="*/ 4108 w 10000"/>
                  <a:gd name="connsiteY518" fmla="*/ 8627 h 10000"/>
                  <a:gd name="connsiteX519" fmla="*/ 4125 w 10000"/>
                  <a:gd name="connsiteY519" fmla="*/ 8620 h 10000"/>
                  <a:gd name="connsiteX520" fmla="*/ 4133 w 10000"/>
                  <a:gd name="connsiteY520" fmla="*/ 8611 h 10000"/>
                  <a:gd name="connsiteX521" fmla="*/ 4139 w 10000"/>
                  <a:gd name="connsiteY521" fmla="*/ 8608 h 10000"/>
                  <a:gd name="connsiteX522" fmla="*/ 4147 w 10000"/>
                  <a:gd name="connsiteY522" fmla="*/ 8601 h 10000"/>
                  <a:gd name="connsiteX523" fmla="*/ 4155 w 10000"/>
                  <a:gd name="connsiteY523" fmla="*/ 8591 h 10000"/>
                  <a:gd name="connsiteX524" fmla="*/ 4166 w 10000"/>
                  <a:gd name="connsiteY524" fmla="*/ 8582 h 10000"/>
                  <a:gd name="connsiteX525" fmla="*/ 4183 w 10000"/>
                  <a:gd name="connsiteY525" fmla="*/ 8569 h 10000"/>
                  <a:gd name="connsiteX526" fmla="*/ 4191 w 10000"/>
                  <a:gd name="connsiteY526" fmla="*/ 8562 h 10000"/>
                  <a:gd name="connsiteX527" fmla="*/ 4208 w 10000"/>
                  <a:gd name="connsiteY527" fmla="*/ 8552 h 10000"/>
                  <a:gd name="connsiteX528" fmla="*/ 4230 w 10000"/>
                  <a:gd name="connsiteY528" fmla="*/ 8552 h 10000"/>
                  <a:gd name="connsiteX529" fmla="*/ 4238 w 10000"/>
                  <a:gd name="connsiteY529" fmla="*/ 8559 h 10000"/>
                  <a:gd name="connsiteX530" fmla="*/ 4247 w 10000"/>
                  <a:gd name="connsiteY530" fmla="*/ 8572 h 10000"/>
                  <a:gd name="connsiteX531" fmla="*/ 4252 w 10000"/>
                  <a:gd name="connsiteY531" fmla="*/ 8578 h 10000"/>
                  <a:gd name="connsiteX532" fmla="*/ 4263 w 10000"/>
                  <a:gd name="connsiteY532" fmla="*/ 8582 h 10000"/>
                  <a:gd name="connsiteX533" fmla="*/ 4277 w 10000"/>
                  <a:gd name="connsiteY533" fmla="*/ 8572 h 10000"/>
                  <a:gd name="connsiteX534" fmla="*/ 4294 w 10000"/>
                  <a:gd name="connsiteY534" fmla="*/ 8559 h 10000"/>
                  <a:gd name="connsiteX535" fmla="*/ 4302 w 10000"/>
                  <a:gd name="connsiteY535" fmla="*/ 8546 h 10000"/>
                  <a:gd name="connsiteX536" fmla="*/ 4310 w 10000"/>
                  <a:gd name="connsiteY536" fmla="*/ 8543 h 10000"/>
                  <a:gd name="connsiteX537" fmla="*/ 4313 w 10000"/>
                  <a:gd name="connsiteY537" fmla="*/ 8543 h 10000"/>
                  <a:gd name="connsiteX538" fmla="*/ 4332 w 10000"/>
                  <a:gd name="connsiteY538" fmla="*/ 8546 h 10000"/>
                  <a:gd name="connsiteX539" fmla="*/ 4335 w 10000"/>
                  <a:gd name="connsiteY539" fmla="*/ 8559 h 10000"/>
                  <a:gd name="connsiteX540" fmla="*/ 4349 w 10000"/>
                  <a:gd name="connsiteY540" fmla="*/ 8588 h 10000"/>
                  <a:gd name="connsiteX541" fmla="*/ 4360 w 10000"/>
                  <a:gd name="connsiteY541" fmla="*/ 8591 h 10000"/>
                  <a:gd name="connsiteX542" fmla="*/ 4366 w 10000"/>
                  <a:gd name="connsiteY542" fmla="*/ 8591 h 10000"/>
                  <a:gd name="connsiteX543" fmla="*/ 4382 w 10000"/>
                  <a:gd name="connsiteY543" fmla="*/ 8598 h 10000"/>
                  <a:gd name="connsiteX544" fmla="*/ 4385 w 10000"/>
                  <a:gd name="connsiteY544" fmla="*/ 8598 h 10000"/>
                  <a:gd name="connsiteX545" fmla="*/ 4402 w 10000"/>
                  <a:gd name="connsiteY545" fmla="*/ 8598 h 10000"/>
                  <a:gd name="connsiteX546" fmla="*/ 4421 w 10000"/>
                  <a:gd name="connsiteY546" fmla="*/ 8591 h 10000"/>
                  <a:gd name="connsiteX547" fmla="*/ 4440 w 10000"/>
                  <a:gd name="connsiteY547" fmla="*/ 8591 h 10000"/>
                  <a:gd name="connsiteX548" fmla="*/ 4449 w 10000"/>
                  <a:gd name="connsiteY548" fmla="*/ 8598 h 10000"/>
                  <a:gd name="connsiteX549" fmla="*/ 4454 w 10000"/>
                  <a:gd name="connsiteY549" fmla="*/ 8617 h 10000"/>
                  <a:gd name="connsiteX550" fmla="*/ 4463 w 10000"/>
                  <a:gd name="connsiteY550" fmla="*/ 8608 h 10000"/>
                  <a:gd name="connsiteX551" fmla="*/ 4474 w 10000"/>
                  <a:gd name="connsiteY551" fmla="*/ 8608 h 10000"/>
                  <a:gd name="connsiteX552" fmla="*/ 4490 w 10000"/>
                  <a:gd name="connsiteY552" fmla="*/ 8617 h 10000"/>
                  <a:gd name="connsiteX553" fmla="*/ 4504 w 10000"/>
                  <a:gd name="connsiteY553" fmla="*/ 8617 h 10000"/>
                  <a:gd name="connsiteX554" fmla="*/ 4518 w 10000"/>
                  <a:gd name="connsiteY554" fmla="*/ 8617 h 10000"/>
                  <a:gd name="connsiteX555" fmla="*/ 4535 w 10000"/>
                  <a:gd name="connsiteY555" fmla="*/ 8611 h 10000"/>
                  <a:gd name="connsiteX556" fmla="*/ 4546 w 10000"/>
                  <a:gd name="connsiteY556" fmla="*/ 8611 h 10000"/>
                  <a:gd name="connsiteX557" fmla="*/ 4562 w 10000"/>
                  <a:gd name="connsiteY557" fmla="*/ 8611 h 10000"/>
                  <a:gd name="connsiteX558" fmla="*/ 4571 w 10000"/>
                  <a:gd name="connsiteY558" fmla="*/ 8611 h 10000"/>
                  <a:gd name="connsiteX559" fmla="*/ 4579 w 10000"/>
                  <a:gd name="connsiteY559" fmla="*/ 8608 h 10000"/>
                  <a:gd name="connsiteX560" fmla="*/ 4584 w 10000"/>
                  <a:gd name="connsiteY560" fmla="*/ 8608 h 10000"/>
                  <a:gd name="connsiteX561" fmla="*/ 4601 w 10000"/>
                  <a:gd name="connsiteY561" fmla="*/ 8617 h 10000"/>
                  <a:gd name="connsiteX562" fmla="*/ 4609 w 10000"/>
                  <a:gd name="connsiteY562" fmla="*/ 8627 h 10000"/>
                  <a:gd name="connsiteX563" fmla="*/ 4618 w 10000"/>
                  <a:gd name="connsiteY563" fmla="*/ 8637 h 10000"/>
                  <a:gd name="connsiteX564" fmla="*/ 4618 w 10000"/>
                  <a:gd name="connsiteY564" fmla="*/ 8646 h 10000"/>
                  <a:gd name="connsiteX565" fmla="*/ 4634 w 10000"/>
                  <a:gd name="connsiteY565" fmla="*/ 8656 h 10000"/>
                  <a:gd name="connsiteX566" fmla="*/ 4640 w 10000"/>
                  <a:gd name="connsiteY566" fmla="*/ 8659 h 10000"/>
                  <a:gd name="connsiteX567" fmla="*/ 4651 w 10000"/>
                  <a:gd name="connsiteY567" fmla="*/ 8666 h 10000"/>
                  <a:gd name="connsiteX568" fmla="*/ 4657 w 10000"/>
                  <a:gd name="connsiteY568" fmla="*/ 8659 h 10000"/>
                  <a:gd name="connsiteX569" fmla="*/ 4668 w 10000"/>
                  <a:gd name="connsiteY569" fmla="*/ 8650 h 10000"/>
                  <a:gd name="connsiteX570" fmla="*/ 4676 w 10000"/>
                  <a:gd name="connsiteY570" fmla="*/ 8650 h 10000"/>
                  <a:gd name="connsiteX571" fmla="*/ 4690 w 10000"/>
                  <a:gd name="connsiteY571" fmla="*/ 8650 h 10000"/>
                  <a:gd name="connsiteX572" fmla="*/ 4698 w 10000"/>
                  <a:gd name="connsiteY572" fmla="*/ 8650 h 10000"/>
                  <a:gd name="connsiteX573" fmla="*/ 4704 w 10000"/>
                  <a:gd name="connsiteY573" fmla="*/ 8650 h 10000"/>
                  <a:gd name="connsiteX574" fmla="*/ 4706 w 10000"/>
                  <a:gd name="connsiteY574" fmla="*/ 8659 h 10000"/>
                  <a:gd name="connsiteX575" fmla="*/ 4706 w 10000"/>
                  <a:gd name="connsiteY575" fmla="*/ 8666 h 10000"/>
                  <a:gd name="connsiteX576" fmla="*/ 4723 w 10000"/>
                  <a:gd name="connsiteY576" fmla="*/ 8682 h 10000"/>
                  <a:gd name="connsiteX577" fmla="*/ 4737 w 10000"/>
                  <a:gd name="connsiteY577" fmla="*/ 8682 h 10000"/>
                  <a:gd name="connsiteX578" fmla="*/ 4745 w 10000"/>
                  <a:gd name="connsiteY578" fmla="*/ 8676 h 10000"/>
                  <a:gd name="connsiteX579" fmla="*/ 4756 w 10000"/>
                  <a:gd name="connsiteY579" fmla="*/ 8666 h 10000"/>
                  <a:gd name="connsiteX580" fmla="*/ 4765 w 10000"/>
                  <a:gd name="connsiteY580" fmla="*/ 8666 h 10000"/>
                  <a:gd name="connsiteX581" fmla="*/ 4765 w 10000"/>
                  <a:gd name="connsiteY581" fmla="*/ 8682 h 10000"/>
                  <a:gd name="connsiteX582" fmla="*/ 4770 w 10000"/>
                  <a:gd name="connsiteY582" fmla="*/ 8701 h 10000"/>
                  <a:gd name="connsiteX583" fmla="*/ 4778 w 10000"/>
                  <a:gd name="connsiteY583" fmla="*/ 8705 h 10000"/>
                  <a:gd name="connsiteX584" fmla="*/ 4795 w 10000"/>
                  <a:gd name="connsiteY584" fmla="*/ 8714 h 10000"/>
                  <a:gd name="connsiteX585" fmla="*/ 4812 w 10000"/>
                  <a:gd name="connsiteY585" fmla="*/ 8714 h 10000"/>
                  <a:gd name="connsiteX586" fmla="*/ 4825 w 10000"/>
                  <a:gd name="connsiteY586" fmla="*/ 8705 h 10000"/>
                  <a:gd name="connsiteX587" fmla="*/ 4825 w 10000"/>
                  <a:gd name="connsiteY587" fmla="*/ 8701 h 10000"/>
                  <a:gd name="connsiteX588" fmla="*/ 4828 w 10000"/>
                  <a:gd name="connsiteY588" fmla="*/ 8701 h 10000"/>
                  <a:gd name="connsiteX589" fmla="*/ 4837 w 10000"/>
                  <a:gd name="connsiteY589" fmla="*/ 8692 h 10000"/>
                  <a:gd name="connsiteX590" fmla="*/ 4842 w 10000"/>
                  <a:gd name="connsiteY590" fmla="*/ 8685 h 10000"/>
                  <a:gd name="connsiteX591" fmla="*/ 4859 w 10000"/>
                  <a:gd name="connsiteY591" fmla="*/ 8692 h 10000"/>
                  <a:gd name="connsiteX592" fmla="*/ 4870 w 10000"/>
                  <a:gd name="connsiteY592" fmla="*/ 8701 h 10000"/>
                  <a:gd name="connsiteX593" fmla="*/ 4878 w 10000"/>
                  <a:gd name="connsiteY593" fmla="*/ 8714 h 10000"/>
                  <a:gd name="connsiteX594" fmla="*/ 4892 w 10000"/>
                  <a:gd name="connsiteY594" fmla="*/ 8724 h 10000"/>
                  <a:gd name="connsiteX595" fmla="*/ 4900 w 10000"/>
                  <a:gd name="connsiteY595" fmla="*/ 8724 h 10000"/>
                  <a:gd name="connsiteX596" fmla="*/ 4906 w 10000"/>
                  <a:gd name="connsiteY596" fmla="*/ 8705 h 10000"/>
                  <a:gd name="connsiteX597" fmla="*/ 4925 w 10000"/>
                  <a:gd name="connsiteY597" fmla="*/ 8724 h 10000"/>
                  <a:gd name="connsiteX598" fmla="*/ 4939 w 10000"/>
                  <a:gd name="connsiteY598" fmla="*/ 8701 h 10000"/>
                  <a:gd name="connsiteX599" fmla="*/ 4950 w 10000"/>
                  <a:gd name="connsiteY599" fmla="*/ 8695 h 10000"/>
                  <a:gd name="connsiteX600" fmla="*/ 4956 w 10000"/>
                  <a:gd name="connsiteY600" fmla="*/ 8692 h 10000"/>
                  <a:gd name="connsiteX601" fmla="*/ 4986 w 10000"/>
                  <a:gd name="connsiteY601" fmla="*/ 8705 h 10000"/>
                  <a:gd name="connsiteX602" fmla="*/ 5003 w 10000"/>
                  <a:gd name="connsiteY602" fmla="*/ 8701 h 10000"/>
                  <a:gd name="connsiteX603" fmla="*/ 5011 w 10000"/>
                  <a:gd name="connsiteY603" fmla="*/ 8692 h 10000"/>
                  <a:gd name="connsiteX604" fmla="*/ 5028 w 10000"/>
                  <a:gd name="connsiteY604" fmla="*/ 8682 h 10000"/>
                  <a:gd name="connsiteX605" fmla="*/ 5030 w 10000"/>
                  <a:gd name="connsiteY605" fmla="*/ 8659 h 10000"/>
                  <a:gd name="connsiteX606" fmla="*/ 5039 w 10000"/>
                  <a:gd name="connsiteY606" fmla="*/ 8656 h 10000"/>
                  <a:gd name="connsiteX607" fmla="*/ 5053 w 10000"/>
                  <a:gd name="connsiteY607" fmla="*/ 8669 h 10000"/>
                  <a:gd name="connsiteX608" fmla="*/ 5061 w 10000"/>
                  <a:gd name="connsiteY608" fmla="*/ 8669 h 10000"/>
                  <a:gd name="connsiteX609" fmla="*/ 5061 w 10000"/>
                  <a:gd name="connsiteY609" fmla="*/ 8676 h 10000"/>
                  <a:gd name="connsiteX610" fmla="*/ 5069 w 10000"/>
                  <a:gd name="connsiteY610" fmla="*/ 8669 h 10000"/>
                  <a:gd name="connsiteX611" fmla="*/ 5083 w 10000"/>
                  <a:gd name="connsiteY611" fmla="*/ 8669 h 10000"/>
                  <a:gd name="connsiteX612" fmla="*/ 5100 w 10000"/>
                  <a:gd name="connsiteY612" fmla="*/ 8669 h 10000"/>
                  <a:gd name="connsiteX613" fmla="*/ 5119 w 10000"/>
                  <a:gd name="connsiteY613" fmla="*/ 8682 h 10000"/>
                  <a:gd name="connsiteX614" fmla="*/ 5136 w 10000"/>
                  <a:gd name="connsiteY614" fmla="*/ 8692 h 10000"/>
                  <a:gd name="connsiteX615" fmla="*/ 5161 w 10000"/>
                  <a:gd name="connsiteY615" fmla="*/ 8701 h 10000"/>
                  <a:gd name="connsiteX616" fmla="*/ 5183 w 10000"/>
                  <a:gd name="connsiteY616" fmla="*/ 8701 h 10000"/>
                  <a:gd name="connsiteX617" fmla="*/ 5199 w 10000"/>
                  <a:gd name="connsiteY617" fmla="*/ 8701 h 10000"/>
                  <a:gd name="connsiteX618" fmla="*/ 5213 w 10000"/>
                  <a:gd name="connsiteY618" fmla="*/ 8705 h 10000"/>
                  <a:gd name="connsiteX619" fmla="*/ 5224 w 10000"/>
                  <a:gd name="connsiteY619" fmla="*/ 8701 h 10000"/>
                  <a:gd name="connsiteX620" fmla="*/ 5230 w 10000"/>
                  <a:gd name="connsiteY620" fmla="*/ 8701 h 10000"/>
                  <a:gd name="connsiteX621" fmla="*/ 5241 w 10000"/>
                  <a:gd name="connsiteY621" fmla="*/ 8676 h 10000"/>
                  <a:gd name="connsiteX622" fmla="*/ 5247 w 10000"/>
                  <a:gd name="connsiteY622" fmla="*/ 8666 h 10000"/>
                  <a:gd name="connsiteX623" fmla="*/ 5249 w 10000"/>
                  <a:gd name="connsiteY623" fmla="*/ 8646 h 10000"/>
                  <a:gd name="connsiteX624" fmla="*/ 5249 w 10000"/>
                  <a:gd name="connsiteY624" fmla="*/ 8650 h 10000"/>
                  <a:gd name="connsiteX625" fmla="*/ 5255 w 10000"/>
                  <a:gd name="connsiteY625" fmla="*/ 8646 h 10000"/>
                  <a:gd name="connsiteX626" fmla="*/ 5271 w 10000"/>
                  <a:gd name="connsiteY626" fmla="*/ 8650 h 10000"/>
                  <a:gd name="connsiteX627" fmla="*/ 5288 w 10000"/>
                  <a:gd name="connsiteY627" fmla="*/ 8666 h 10000"/>
                  <a:gd name="connsiteX628" fmla="*/ 5296 w 10000"/>
                  <a:gd name="connsiteY628" fmla="*/ 8666 h 10000"/>
                  <a:gd name="connsiteX629" fmla="*/ 5310 w 10000"/>
                  <a:gd name="connsiteY629" fmla="*/ 8656 h 10000"/>
                  <a:gd name="connsiteX630" fmla="*/ 5321 w 10000"/>
                  <a:gd name="connsiteY630" fmla="*/ 8650 h 10000"/>
                  <a:gd name="connsiteX631" fmla="*/ 5338 w 10000"/>
                  <a:gd name="connsiteY631" fmla="*/ 8650 h 10000"/>
                  <a:gd name="connsiteX632" fmla="*/ 5360 w 10000"/>
                  <a:gd name="connsiteY632" fmla="*/ 8640 h 10000"/>
                  <a:gd name="connsiteX633" fmla="*/ 5366 w 10000"/>
                  <a:gd name="connsiteY633" fmla="*/ 8637 h 10000"/>
                  <a:gd name="connsiteX634" fmla="*/ 5368 w 10000"/>
                  <a:gd name="connsiteY634" fmla="*/ 8637 h 10000"/>
                  <a:gd name="connsiteX635" fmla="*/ 5382 w 10000"/>
                  <a:gd name="connsiteY635" fmla="*/ 8630 h 10000"/>
                  <a:gd name="connsiteX636" fmla="*/ 5391 w 10000"/>
                  <a:gd name="connsiteY636" fmla="*/ 8630 h 10000"/>
                  <a:gd name="connsiteX637" fmla="*/ 5402 w 10000"/>
                  <a:gd name="connsiteY637" fmla="*/ 8637 h 10000"/>
                  <a:gd name="connsiteX638" fmla="*/ 5418 w 10000"/>
                  <a:gd name="connsiteY638" fmla="*/ 8656 h 10000"/>
                  <a:gd name="connsiteX639" fmla="*/ 5432 w 10000"/>
                  <a:gd name="connsiteY639" fmla="*/ 8666 h 10000"/>
                  <a:gd name="connsiteX640" fmla="*/ 5443 w 10000"/>
                  <a:gd name="connsiteY640" fmla="*/ 8682 h 10000"/>
                  <a:gd name="connsiteX641" fmla="*/ 5457 w 10000"/>
                  <a:gd name="connsiteY641" fmla="*/ 8692 h 10000"/>
                  <a:gd name="connsiteX642" fmla="*/ 5471 w 10000"/>
                  <a:gd name="connsiteY642" fmla="*/ 8705 h 10000"/>
                  <a:gd name="connsiteX643" fmla="*/ 5488 w 10000"/>
                  <a:gd name="connsiteY643" fmla="*/ 8711 h 10000"/>
                  <a:gd name="connsiteX644" fmla="*/ 5490 w 10000"/>
                  <a:gd name="connsiteY644" fmla="*/ 8721 h 10000"/>
                  <a:gd name="connsiteX645" fmla="*/ 5512 w 10000"/>
                  <a:gd name="connsiteY645" fmla="*/ 8724 h 10000"/>
                  <a:gd name="connsiteX646" fmla="*/ 5521 w 10000"/>
                  <a:gd name="connsiteY646" fmla="*/ 8714 h 10000"/>
                  <a:gd name="connsiteX647" fmla="*/ 5524 w 10000"/>
                  <a:gd name="connsiteY647" fmla="*/ 8714 h 10000"/>
                  <a:gd name="connsiteX648" fmla="*/ 5532 w 10000"/>
                  <a:gd name="connsiteY648" fmla="*/ 8721 h 10000"/>
                  <a:gd name="connsiteX649" fmla="*/ 5540 w 10000"/>
                  <a:gd name="connsiteY649" fmla="*/ 8724 h 10000"/>
                  <a:gd name="connsiteX650" fmla="*/ 5562 w 10000"/>
                  <a:gd name="connsiteY650" fmla="*/ 8750 h 10000"/>
                  <a:gd name="connsiteX651" fmla="*/ 5562 w 10000"/>
                  <a:gd name="connsiteY651" fmla="*/ 8760 h 10000"/>
                  <a:gd name="connsiteX652" fmla="*/ 5571 w 10000"/>
                  <a:gd name="connsiteY652" fmla="*/ 8782 h 10000"/>
                  <a:gd name="connsiteX653" fmla="*/ 5579 w 10000"/>
                  <a:gd name="connsiteY653" fmla="*/ 8789 h 10000"/>
                  <a:gd name="connsiteX654" fmla="*/ 5593 w 10000"/>
                  <a:gd name="connsiteY654" fmla="*/ 8789 h 10000"/>
                  <a:gd name="connsiteX655" fmla="*/ 5596 w 10000"/>
                  <a:gd name="connsiteY655" fmla="*/ 8789 h 10000"/>
                  <a:gd name="connsiteX656" fmla="*/ 5626 w 10000"/>
                  <a:gd name="connsiteY656" fmla="*/ 8782 h 10000"/>
                  <a:gd name="connsiteX657" fmla="*/ 5629 w 10000"/>
                  <a:gd name="connsiteY657" fmla="*/ 8782 h 10000"/>
                  <a:gd name="connsiteX658" fmla="*/ 5637 w 10000"/>
                  <a:gd name="connsiteY658" fmla="*/ 8779 h 10000"/>
                  <a:gd name="connsiteX659" fmla="*/ 5648 w 10000"/>
                  <a:gd name="connsiteY659" fmla="*/ 8789 h 10000"/>
                  <a:gd name="connsiteX660" fmla="*/ 5665 w 10000"/>
                  <a:gd name="connsiteY660" fmla="*/ 8795 h 10000"/>
                  <a:gd name="connsiteX661" fmla="*/ 5676 w 10000"/>
                  <a:gd name="connsiteY661" fmla="*/ 8789 h 10000"/>
                  <a:gd name="connsiteX662" fmla="*/ 5684 w 10000"/>
                  <a:gd name="connsiteY662" fmla="*/ 8782 h 10000"/>
                  <a:gd name="connsiteX663" fmla="*/ 5693 w 10000"/>
                  <a:gd name="connsiteY663" fmla="*/ 8789 h 10000"/>
                  <a:gd name="connsiteX664" fmla="*/ 5715 w 10000"/>
                  <a:gd name="connsiteY664" fmla="*/ 8808 h 10000"/>
                  <a:gd name="connsiteX665" fmla="*/ 5731 w 10000"/>
                  <a:gd name="connsiteY665" fmla="*/ 8808 h 10000"/>
                  <a:gd name="connsiteX666" fmla="*/ 5740 w 10000"/>
                  <a:gd name="connsiteY666" fmla="*/ 8808 h 10000"/>
                  <a:gd name="connsiteX667" fmla="*/ 5765 w 10000"/>
                  <a:gd name="connsiteY667" fmla="*/ 8818 h 10000"/>
                  <a:gd name="connsiteX668" fmla="*/ 5781 w 10000"/>
                  <a:gd name="connsiteY668" fmla="*/ 8824 h 10000"/>
                  <a:gd name="connsiteX669" fmla="*/ 5798 w 10000"/>
                  <a:gd name="connsiteY669" fmla="*/ 8834 h 10000"/>
                  <a:gd name="connsiteX670" fmla="*/ 5814 w 10000"/>
                  <a:gd name="connsiteY670" fmla="*/ 8837 h 10000"/>
                  <a:gd name="connsiteX671" fmla="*/ 5831 w 10000"/>
                  <a:gd name="connsiteY671" fmla="*/ 8844 h 10000"/>
                  <a:gd name="connsiteX672" fmla="*/ 5842 w 10000"/>
                  <a:gd name="connsiteY672" fmla="*/ 8847 h 10000"/>
                  <a:gd name="connsiteX673" fmla="*/ 5859 w 10000"/>
                  <a:gd name="connsiteY673" fmla="*/ 8857 h 10000"/>
                  <a:gd name="connsiteX674" fmla="*/ 5870 w 10000"/>
                  <a:gd name="connsiteY674" fmla="*/ 8867 h 10000"/>
                  <a:gd name="connsiteX675" fmla="*/ 5878 w 10000"/>
                  <a:gd name="connsiteY675" fmla="*/ 8873 h 10000"/>
                  <a:gd name="connsiteX676" fmla="*/ 5895 w 10000"/>
                  <a:gd name="connsiteY676" fmla="*/ 8873 h 10000"/>
                  <a:gd name="connsiteX677" fmla="*/ 5911 w 10000"/>
                  <a:gd name="connsiteY677" fmla="*/ 8873 h 10000"/>
                  <a:gd name="connsiteX678" fmla="*/ 5931 w 10000"/>
                  <a:gd name="connsiteY678" fmla="*/ 8873 h 10000"/>
                  <a:gd name="connsiteX679" fmla="*/ 5950 w 10000"/>
                  <a:gd name="connsiteY679" fmla="*/ 8867 h 10000"/>
                  <a:gd name="connsiteX680" fmla="*/ 5967 w 10000"/>
                  <a:gd name="connsiteY680" fmla="*/ 8867 h 10000"/>
                  <a:gd name="connsiteX681" fmla="*/ 5975 w 10000"/>
                  <a:gd name="connsiteY681" fmla="*/ 8873 h 10000"/>
                  <a:gd name="connsiteX682" fmla="*/ 6000 w 10000"/>
                  <a:gd name="connsiteY682" fmla="*/ 8883 h 10000"/>
                  <a:gd name="connsiteX683" fmla="*/ 5997 w 10000"/>
                  <a:gd name="connsiteY683" fmla="*/ 8886 h 10000"/>
                  <a:gd name="connsiteX684" fmla="*/ 5997 w 10000"/>
                  <a:gd name="connsiteY684" fmla="*/ 8896 h 10000"/>
                  <a:gd name="connsiteX685" fmla="*/ 6014 w 10000"/>
                  <a:gd name="connsiteY685" fmla="*/ 8892 h 10000"/>
                  <a:gd name="connsiteX686" fmla="*/ 6028 w 10000"/>
                  <a:gd name="connsiteY686" fmla="*/ 8892 h 10000"/>
                  <a:gd name="connsiteX687" fmla="*/ 6053 w 10000"/>
                  <a:gd name="connsiteY687" fmla="*/ 8886 h 10000"/>
                  <a:gd name="connsiteX688" fmla="*/ 6072 w 10000"/>
                  <a:gd name="connsiteY688" fmla="*/ 8876 h 10000"/>
                  <a:gd name="connsiteX689" fmla="*/ 6089 w 10000"/>
                  <a:gd name="connsiteY689" fmla="*/ 8867 h 10000"/>
                  <a:gd name="connsiteX690" fmla="*/ 6111 w 10000"/>
                  <a:gd name="connsiteY690" fmla="*/ 8857 h 10000"/>
                  <a:gd name="connsiteX691" fmla="*/ 6127 w 10000"/>
                  <a:gd name="connsiteY691" fmla="*/ 8847 h 10000"/>
                  <a:gd name="connsiteX692" fmla="*/ 6152 w 10000"/>
                  <a:gd name="connsiteY692" fmla="*/ 8834 h 10000"/>
                  <a:gd name="connsiteX693" fmla="*/ 6183 w 10000"/>
                  <a:gd name="connsiteY693" fmla="*/ 8828 h 10000"/>
                  <a:gd name="connsiteX694" fmla="*/ 6175 w 10000"/>
                  <a:gd name="connsiteY694" fmla="*/ 8844 h 10000"/>
                  <a:gd name="connsiteX695" fmla="*/ 6169 w 10000"/>
                  <a:gd name="connsiteY695" fmla="*/ 8863 h 10000"/>
                  <a:gd name="connsiteX696" fmla="*/ 6158 w 10000"/>
                  <a:gd name="connsiteY696" fmla="*/ 8886 h 10000"/>
                  <a:gd name="connsiteX697" fmla="*/ 6152 w 10000"/>
                  <a:gd name="connsiteY697" fmla="*/ 8896 h 10000"/>
                  <a:gd name="connsiteX698" fmla="*/ 6150 w 10000"/>
                  <a:gd name="connsiteY698" fmla="*/ 8909 h 10000"/>
                  <a:gd name="connsiteX699" fmla="*/ 6152 w 10000"/>
                  <a:gd name="connsiteY699" fmla="*/ 8938 h 10000"/>
                  <a:gd name="connsiteX700" fmla="*/ 6158 w 10000"/>
                  <a:gd name="connsiteY700" fmla="*/ 8957 h 10000"/>
                  <a:gd name="connsiteX701" fmla="*/ 6161 w 10000"/>
                  <a:gd name="connsiteY701" fmla="*/ 8980 h 10000"/>
                  <a:gd name="connsiteX702" fmla="*/ 6166 w 10000"/>
                  <a:gd name="connsiteY702" fmla="*/ 8999 h 10000"/>
                  <a:gd name="connsiteX703" fmla="*/ 6175 w 10000"/>
                  <a:gd name="connsiteY703" fmla="*/ 9032 h 10000"/>
                  <a:gd name="connsiteX704" fmla="*/ 6183 w 10000"/>
                  <a:gd name="connsiteY704" fmla="*/ 9051 h 10000"/>
                  <a:gd name="connsiteX705" fmla="*/ 6191 w 10000"/>
                  <a:gd name="connsiteY705" fmla="*/ 9064 h 10000"/>
                  <a:gd name="connsiteX706" fmla="*/ 6194 w 10000"/>
                  <a:gd name="connsiteY706" fmla="*/ 9084 h 10000"/>
                  <a:gd name="connsiteX707" fmla="*/ 6208 w 10000"/>
                  <a:gd name="connsiteY707" fmla="*/ 9103 h 10000"/>
                  <a:gd name="connsiteX708" fmla="*/ 6208 w 10000"/>
                  <a:gd name="connsiteY708" fmla="*/ 9113 h 10000"/>
                  <a:gd name="connsiteX709" fmla="*/ 6216 w 10000"/>
                  <a:gd name="connsiteY709" fmla="*/ 9129 h 10000"/>
                  <a:gd name="connsiteX710" fmla="*/ 6230 w 10000"/>
                  <a:gd name="connsiteY710" fmla="*/ 9148 h 10000"/>
                  <a:gd name="connsiteX711" fmla="*/ 6241 w 10000"/>
                  <a:gd name="connsiteY711" fmla="*/ 9165 h 10000"/>
                  <a:gd name="connsiteX712" fmla="*/ 6249 w 10000"/>
                  <a:gd name="connsiteY712" fmla="*/ 9168 h 10000"/>
                  <a:gd name="connsiteX713" fmla="*/ 6266 w 10000"/>
                  <a:gd name="connsiteY713" fmla="*/ 9184 h 10000"/>
                  <a:gd name="connsiteX714" fmla="*/ 6280 w 10000"/>
                  <a:gd name="connsiteY714" fmla="*/ 9184 h 10000"/>
                  <a:gd name="connsiteX715" fmla="*/ 6288 w 10000"/>
                  <a:gd name="connsiteY715" fmla="*/ 9177 h 10000"/>
                  <a:gd name="connsiteX716" fmla="*/ 6299 w 10000"/>
                  <a:gd name="connsiteY716" fmla="*/ 9187 h 10000"/>
                  <a:gd name="connsiteX717" fmla="*/ 6305 w 10000"/>
                  <a:gd name="connsiteY717" fmla="*/ 9197 h 10000"/>
                  <a:gd name="connsiteX718" fmla="*/ 6310 w 10000"/>
                  <a:gd name="connsiteY718" fmla="*/ 9197 h 10000"/>
                  <a:gd name="connsiteX719" fmla="*/ 6321 w 10000"/>
                  <a:gd name="connsiteY719" fmla="*/ 9213 h 10000"/>
                  <a:gd name="connsiteX720" fmla="*/ 6335 w 10000"/>
                  <a:gd name="connsiteY720" fmla="*/ 9223 h 10000"/>
                  <a:gd name="connsiteX721" fmla="*/ 6338 w 10000"/>
                  <a:gd name="connsiteY721" fmla="*/ 9223 h 10000"/>
                  <a:gd name="connsiteX722" fmla="*/ 6355 w 10000"/>
                  <a:gd name="connsiteY722" fmla="*/ 9226 h 10000"/>
                  <a:gd name="connsiteX723" fmla="*/ 6363 w 10000"/>
                  <a:gd name="connsiteY723" fmla="*/ 9236 h 10000"/>
                  <a:gd name="connsiteX724" fmla="*/ 6380 w 10000"/>
                  <a:gd name="connsiteY724" fmla="*/ 9258 h 10000"/>
                  <a:gd name="connsiteX725" fmla="*/ 6393 w 10000"/>
                  <a:gd name="connsiteY725" fmla="*/ 9278 h 10000"/>
                  <a:gd name="connsiteX726" fmla="*/ 6396 w 10000"/>
                  <a:gd name="connsiteY726" fmla="*/ 9288 h 10000"/>
                  <a:gd name="connsiteX727" fmla="*/ 6407 w 10000"/>
                  <a:gd name="connsiteY727" fmla="*/ 9297 h 10000"/>
                  <a:gd name="connsiteX728" fmla="*/ 6410 w 10000"/>
                  <a:gd name="connsiteY728" fmla="*/ 9307 h 10000"/>
                  <a:gd name="connsiteX729" fmla="*/ 6416 w 10000"/>
                  <a:gd name="connsiteY729" fmla="*/ 9317 h 10000"/>
                  <a:gd name="connsiteX730" fmla="*/ 6424 w 10000"/>
                  <a:gd name="connsiteY730" fmla="*/ 9326 h 10000"/>
                  <a:gd name="connsiteX731" fmla="*/ 6435 w 10000"/>
                  <a:gd name="connsiteY731" fmla="*/ 9336 h 10000"/>
                  <a:gd name="connsiteX732" fmla="*/ 6443 w 10000"/>
                  <a:gd name="connsiteY732" fmla="*/ 9346 h 10000"/>
                  <a:gd name="connsiteX733" fmla="*/ 6449 w 10000"/>
                  <a:gd name="connsiteY733" fmla="*/ 9362 h 10000"/>
                  <a:gd name="connsiteX734" fmla="*/ 6452 w 10000"/>
                  <a:gd name="connsiteY734" fmla="*/ 9372 h 10000"/>
                  <a:gd name="connsiteX735" fmla="*/ 6449 w 10000"/>
                  <a:gd name="connsiteY735" fmla="*/ 9381 h 10000"/>
                  <a:gd name="connsiteX736" fmla="*/ 6465 w 10000"/>
                  <a:gd name="connsiteY736" fmla="*/ 9394 h 10000"/>
                  <a:gd name="connsiteX737" fmla="*/ 6468 w 10000"/>
                  <a:gd name="connsiteY737" fmla="*/ 9420 h 10000"/>
                  <a:gd name="connsiteX738" fmla="*/ 6493 w 10000"/>
                  <a:gd name="connsiteY738" fmla="*/ 9430 h 10000"/>
                  <a:gd name="connsiteX739" fmla="*/ 6507 w 10000"/>
                  <a:gd name="connsiteY739" fmla="*/ 9440 h 10000"/>
                  <a:gd name="connsiteX740" fmla="*/ 6524 w 10000"/>
                  <a:gd name="connsiteY740" fmla="*/ 9459 h 10000"/>
                  <a:gd name="connsiteX741" fmla="*/ 6532 w 10000"/>
                  <a:gd name="connsiteY741" fmla="*/ 9485 h 10000"/>
                  <a:gd name="connsiteX742" fmla="*/ 6537 w 10000"/>
                  <a:gd name="connsiteY742" fmla="*/ 9498 h 10000"/>
                  <a:gd name="connsiteX743" fmla="*/ 6571 w 10000"/>
                  <a:gd name="connsiteY743" fmla="*/ 9508 h 10000"/>
                  <a:gd name="connsiteX744" fmla="*/ 6596 w 10000"/>
                  <a:gd name="connsiteY744" fmla="*/ 9508 h 10000"/>
                  <a:gd name="connsiteX745" fmla="*/ 6637 w 10000"/>
                  <a:gd name="connsiteY745" fmla="*/ 9517 h 10000"/>
                  <a:gd name="connsiteX746" fmla="*/ 6662 w 10000"/>
                  <a:gd name="connsiteY746" fmla="*/ 9524 h 10000"/>
                  <a:gd name="connsiteX747" fmla="*/ 6679 w 10000"/>
                  <a:gd name="connsiteY747" fmla="*/ 9517 h 10000"/>
                  <a:gd name="connsiteX748" fmla="*/ 6679 w 10000"/>
                  <a:gd name="connsiteY748" fmla="*/ 9505 h 10000"/>
                  <a:gd name="connsiteX749" fmla="*/ 6690 w 10000"/>
                  <a:gd name="connsiteY749" fmla="*/ 9485 h 10000"/>
                  <a:gd name="connsiteX750" fmla="*/ 6693 w 10000"/>
                  <a:gd name="connsiteY750" fmla="*/ 9479 h 10000"/>
                  <a:gd name="connsiteX751" fmla="*/ 6706 w 10000"/>
                  <a:gd name="connsiteY751" fmla="*/ 9469 h 10000"/>
                  <a:gd name="connsiteX752" fmla="*/ 6709 w 10000"/>
                  <a:gd name="connsiteY752" fmla="*/ 9462 h 10000"/>
                  <a:gd name="connsiteX753" fmla="*/ 6717 w 10000"/>
                  <a:gd name="connsiteY753" fmla="*/ 9459 h 10000"/>
                  <a:gd name="connsiteX754" fmla="*/ 6726 w 10000"/>
                  <a:gd name="connsiteY754" fmla="*/ 9459 h 10000"/>
                  <a:gd name="connsiteX755" fmla="*/ 6742 w 10000"/>
                  <a:gd name="connsiteY755" fmla="*/ 9462 h 10000"/>
                  <a:gd name="connsiteX756" fmla="*/ 6759 w 10000"/>
                  <a:gd name="connsiteY756" fmla="*/ 9479 h 10000"/>
                  <a:gd name="connsiteX757" fmla="*/ 6781 w 10000"/>
                  <a:gd name="connsiteY757" fmla="*/ 9485 h 10000"/>
                  <a:gd name="connsiteX758" fmla="*/ 6795 w 10000"/>
                  <a:gd name="connsiteY758" fmla="*/ 9485 h 10000"/>
                  <a:gd name="connsiteX759" fmla="*/ 6803 w 10000"/>
                  <a:gd name="connsiteY759" fmla="*/ 9498 h 10000"/>
                  <a:gd name="connsiteX760" fmla="*/ 6806 w 10000"/>
                  <a:gd name="connsiteY760" fmla="*/ 9508 h 10000"/>
                  <a:gd name="connsiteX761" fmla="*/ 6823 w 10000"/>
                  <a:gd name="connsiteY761" fmla="*/ 9514 h 10000"/>
                  <a:gd name="connsiteX762" fmla="*/ 6831 w 10000"/>
                  <a:gd name="connsiteY762" fmla="*/ 9514 h 10000"/>
                  <a:gd name="connsiteX763" fmla="*/ 6848 w 10000"/>
                  <a:gd name="connsiteY763" fmla="*/ 9514 h 10000"/>
                  <a:gd name="connsiteX764" fmla="*/ 6856 w 10000"/>
                  <a:gd name="connsiteY764" fmla="*/ 9517 h 10000"/>
                  <a:gd name="connsiteX765" fmla="*/ 6878 w 10000"/>
                  <a:gd name="connsiteY765" fmla="*/ 9524 h 10000"/>
                  <a:gd name="connsiteX766" fmla="*/ 6895 w 10000"/>
                  <a:gd name="connsiteY766" fmla="*/ 9524 h 10000"/>
                  <a:gd name="connsiteX767" fmla="*/ 6917 w 10000"/>
                  <a:gd name="connsiteY767" fmla="*/ 9527 h 10000"/>
                  <a:gd name="connsiteX768" fmla="*/ 6934 w 10000"/>
                  <a:gd name="connsiteY768" fmla="*/ 9534 h 10000"/>
                  <a:gd name="connsiteX769" fmla="*/ 6961 w 10000"/>
                  <a:gd name="connsiteY769" fmla="*/ 9543 h 10000"/>
                  <a:gd name="connsiteX770" fmla="*/ 6989 w 10000"/>
                  <a:gd name="connsiteY770" fmla="*/ 9547 h 10000"/>
                  <a:gd name="connsiteX771" fmla="*/ 7014 w 10000"/>
                  <a:gd name="connsiteY771" fmla="*/ 9543 h 10000"/>
                  <a:gd name="connsiteX772" fmla="*/ 7033 w 10000"/>
                  <a:gd name="connsiteY772" fmla="*/ 9543 h 10000"/>
                  <a:gd name="connsiteX773" fmla="*/ 7042 w 10000"/>
                  <a:gd name="connsiteY773" fmla="*/ 9547 h 10000"/>
                  <a:gd name="connsiteX774" fmla="*/ 7069 w 10000"/>
                  <a:gd name="connsiteY774" fmla="*/ 9647 h 10000"/>
                  <a:gd name="connsiteX775" fmla="*/ 7122 w 10000"/>
                  <a:gd name="connsiteY775" fmla="*/ 9734 h 10000"/>
                  <a:gd name="connsiteX776" fmla="*/ 7147 w 10000"/>
                  <a:gd name="connsiteY776" fmla="*/ 9744 h 10000"/>
                  <a:gd name="connsiteX777" fmla="*/ 7169 w 10000"/>
                  <a:gd name="connsiteY777" fmla="*/ 9741 h 10000"/>
                  <a:gd name="connsiteX778" fmla="*/ 7177 w 10000"/>
                  <a:gd name="connsiteY778" fmla="*/ 9744 h 10000"/>
                  <a:gd name="connsiteX779" fmla="*/ 7186 w 10000"/>
                  <a:gd name="connsiteY779" fmla="*/ 9754 h 10000"/>
                  <a:gd name="connsiteX780" fmla="*/ 7191 w 10000"/>
                  <a:gd name="connsiteY780" fmla="*/ 9773 h 10000"/>
                  <a:gd name="connsiteX781" fmla="*/ 7208 w 10000"/>
                  <a:gd name="connsiteY781" fmla="*/ 9783 h 10000"/>
                  <a:gd name="connsiteX782" fmla="*/ 7219 w 10000"/>
                  <a:gd name="connsiteY782" fmla="*/ 9793 h 10000"/>
                  <a:gd name="connsiteX783" fmla="*/ 7235 w 10000"/>
                  <a:gd name="connsiteY783" fmla="*/ 9802 h 10000"/>
                  <a:gd name="connsiteX784" fmla="*/ 7249 w 10000"/>
                  <a:gd name="connsiteY784" fmla="*/ 9819 h 10000"/>
                  <a:gd name="connsiteX785" fmla="*/ 7255 w 10000"/>
                  <a:gd name="connsiteY785" fmla="*/ 9835 h 10000"/>
                  <a:gd name="connsiteX786" fmla="*/ 7255 w 10000"/>
                  <a:gd name="connsiteY786" fmla="*/ 9848 h 10000"/>
                  <a:gd name="connsiteX787" fmla="*/ 7249 w 10000"/>
                  <a:gd name="connsiteY787" fmla="*/ 9848 h 10000"/>
                  <a:gd name="connsiteX788" fmla="*/ 7244 w 10000"/>
                  <a:gd name="connsiteY788" fmla="*/ 9858 h 10000"/>
                  <a:gd name="connsiteX789" fmla="*/ 7235 w 10000"/>
                  <a:gd name="connsiteY789" fmla="*/ 9883 h 10000"/>
                  <a:gd name="connsiteX790" fmla="*/ 7244 w 10000"/>
                  <a:gd name="connsiteY790" fmla="*/ 9903 h 10000"/>
                  <a:gd name="connsiteX791" fmla="*/ 7258 w 10000"/>
                  <a:gd name="connsiteY791" fmla="*/ 9926 h 10000"/>
                  <a:gd name="connsiteX792" fmla="*/ 7263 w 10000"/>
                  <a:gd name="connsiteY792" fmla="*/ 9948 h 10000"/>
                  <a:gd name="connsiteX793" fmla="*/ 7274 w 10000"/>
                  <a:gd name="connsiteY793" fmla="*/ 9968 h 10000"/>
                  <a:gd name="connsiteX794" fmla="*/ 7283 w 10000"/>
                  <a:gd name="connsiteY794" fmla="*/ 9987 h 10000"/>
                  <a:gd name="connsiteX795" fmla="*/ 7291 w 10000"/>
                  <a:gd name="connsiteY795" fmla="*/ 10000 h 10000"/>
                  <a:gd name="connsiteX796" fmla="*/ 7305 w 10000"/>
                  <a:gd name="connsiteY796" fmla="*/ 9997 h 10000"/>
                  <a:gd name="connsiteX797" fmla="*/ 7313 w 10000"/>
                  <a:gd name="connsiteY797" fmla="*/ 9977 h 10000"/>
                  <a:gd name="connsiteX798" fmla="*/ 7324 w 10000"/>
                  <a:gd name="connsiteY798" fmla="*/ 9968 h 10000"/>
                  <a:gd name="connsiteX799" fmla="*/ 7341 w 10000"/>
                  <a:gd name="connsiteY799" fmla="*/ 9971 h 10000"/>
                  <a:gd name="connsiteX800" fmla="*/ 7368 w 10000"/>
                  <a:gd name="connsiteY800" fmla="*/ 9987 h 10000"/>
                  <a:gd name="connsiteX801" fmla="*/ 7380 w 10000"/>
                  <a:gd name="connsiteY801" fmla="*/ 9990 h 10000"/>
                  <a:gd name="connsiteX802" fmla="*/ 7393 w 10000"/>
                  <a:gd name="connsiteY802" fmla="*/ 9981 h 10000"/>
                  <a:gd name="connsiteX803" fmla="*/ 7404 w 10000"/>
                  <a:gd name="connsiteY803" fmla="*/ 9968 h 10000"/>
                  <a:gd name="connsiteX804" fmla="*/ 7418 w 10000"/>
                  <a:gd name="connsiteY804" fmla="*/ 9948 h 10000"/>
                  <a:gd name="connsiteX805" fmla="*/ 7427 w 10000"/>
                  <a:gd name="connsiteY805" fmla="*/ 9922 h 10000"/>
                  <a:gd name="connsiteX806" fmla="*/ 7427 w 10000"/>
                  <a:gd name="connsiteY806" fmla="*/ 9906 h 10000"/>
                  <a:gd name="connsiteX807" fmla="*/ 7404 w 10000"/>
                  <a:gd name="connsiteY807" fmla="*/ 9877 h 10000"/>
                  <a:gd name="connsiteX808" fmla="*/ 7388 w 10000"/>
                  <a:gd name="connsiteY808" fmla="*/ 9854 h 10000"/>
                  <a:gd name="connsiteX809" fmla="*/ 7385 w 10000"/>
                  <a:gd name="connsiteY809" fmla="*/ 9845 h 10000"/>
                  <a:gd name="connsiteX810" fmla="*/ 7385 w 10000"/>
                  <a:gd name="connsiteY810" fmla="*/ 9825 h 10000"/>
                  <a:gd name="connsiteX811" fmla="*/ 7385 w 10000"/>
                  <a:gd name="connsiteY811" fmla="*/ 9819 h 10000"/>
                  <a:gd name="connsiteX812" fmla="*/ 7393 w 10000"/>
                  <a:gd name="connsiteY812" fmla="*/ 9809 h 10000"/>
                  <a:gd name="connsiteX813" fmla="*/ 7404 w 10000"/>
                  <a:gd name="connsiteY813" fmla="*/ 9793 h 10000"/>
                  <a:gd name="connsiteX814" fmla="*/ 7413 w 10000"/>
                  <a:gd name="connsiteY814" fmla="*/ 9783 h 10000"/>
                  <a:gd name="connsiteX815" fmla="*/ 7404 w 10000"/>
                  <a:gd name="connsiteY815" fmla="*/ 9770 h 10000"/>
                  <a:gd name="connsiteX816" fmla="*/ 7388 w 10000"/>
                  <a:gd name="connsiteY816" fmla="*/ 9760 h 10000"/>
                  <a:gd name="connsiteX817" fmla="*/ 7371 w 10000"/>
                  <a:gd name="connsiteY817" fmla="*/ 9744 h 10000"/>
                  <a:gd name="connsiteX818" fmla="*/ 7363 w 10000"/>
                  <a:gd name="connsiteY818" fmla="*/ 9731 h 10000"/>
                  <a:gd name="connsiteX819" fmla="*/ 7355 w 10000"/>
                  <a:gd name="connsiteY819" fmla="*/ 9715 h 10000"/>
                  <a:gd name="connsiteX820" fmla="*/ 7360 w 10000"/>
                  <a:gd name="connsiteY820" fmla="*/ 9686 h 10000"/>
                  <a:gd name="connsiteX821" fmla="*/ 7363 w 10000"/>
                  <a:gd name="connsiteY821" fmla="*/ 9657 h 10000"/>
                  <a:gd name="connsiteX822" fmla="*/ 7360 w 10000"/>
                  <a:gd name="connsiteY822" fmla="*/ 9631 h 10000"/>
                  <a:gd name="connsiteX823" fmla="*/ 7346 w 10000"/>
                  <a:gd name="connsiteY823" fmla="*/ 9611 h 10000"/>
                  <a:gd name="connsiteX824" fmla="*/ 7332 w 10000"/>
                  <a:gd name="connsiteY824" fmla="*/ 9585 h 10000"/>
                  <a:gd name="connsiteX825" fmla="*/ 7324 w 10000"/>
                  <a:gd name="connsiteY825" fmla="*/ 9573 h 10000"/>
                  <a:gd name="connsiteX826" fmla="*/ 7324 w 10000"/>
                  <a:gd name="connsiteY826" fmla="*/ 9553 h 10000"/>
                  <a:gd name="connsiteX827" fmla="*/ 7324 w 10000"/>
                  <a:gd name="connsiteY827" fmla="*/ 9543 h 10000"/>
                  <a:gd name="connsiteX828" fmla="*/ 7324 w 10000"/>
                  <a:gd name="connsiteY828" fmla="*/ 9517 h 10000"/>
                  <a:gd name="connsiteX829" fmla="*/ 7324 w 10000"/>
                  <a:gd name="connsiteY829" fmla="*/ 9498 h 10000"/>
                  <a:gd name="connsiteX830" fmla="*/ 7332 w 10000"/>
                  <a:gd name="connsiteY830" fmla="*/ 9479 h 10000"/>
                  <a:gd name="connsiteX831" fmla="*/ 7341 w 10000"/>
                  <a:gd name="connsiteY831" fmla="*/ 9462 h 10000"/>
                  <a:gd name="connsiteX832" fmla="*/ 7352 w 10000"/>
                  <a:gd name="connsiteY832" fmla="*/ 9459 h 10000"/>
                  <a:gd name="connsiteX833" fmla="*/ 7360 w 10000"/>
                  <a:gd name="connsiteY833" fmla="*/ 9443 h 10000"/>
                  <a:gd name="connsiteX834" fmla="*/ 7363 w 10000"/>
                  <a:gd name="connsiteY834" fmla="*/ 9433 h 10000"/>
                  <a:gd name="connsiteX835" fmla="*/ 7377 w 10000"/>
                  <a:gd name="connsiteY835" fmla="*/ 9433 h 10000"/>
                  <a:gd name="connsiteX836" fmla="*/ 7388 w 10000"/>
                  <a:gd name="connsiteY836" fmla="*/ 9430 h 10000"/>
                  <a:gd name="connsiteX837" fmla="*/ 7396 w 10000"/>
                  <a:gd name="connsiteY837" fmla="*/ 9430 h 10000"/>
                  <a:gd name="connsiteX838" fmla="*/ 7402 w 10000"/>
                  <a:gd name="connsiteY838" fmla="*/ 9424 h 10000"/>
                  <a:gd name="connsiteX839" fmla="*/ 7396 w 10000"/>
                  <a:gd name="connsiteY839" fmla="*/ 9414 h 10000"/>
                  <a:gd name="connsiteX840" fmla="*/ 7388 w 10000"/>
                  <a:gd name="connsiteY840" fmla="*/ 9401 h 10000"/>
                  <a:gd name="connsiteX841" fmla="*/ 7371 w 10000"/>
                  <a:gd name="connsiteY841" fmla="*/ 9391 h 10000"/>
                  <a:gd name="connsiteX842" fmla="*/ 7355 w 10000"/>
                  <a:gd name="connsiteY842" fmla="*/ 9375 h 10000"/>
                  <a:gd name="connsiteX843" fmla="*/ 7332 w 10000"/>
                  <a:gd name="connsiteY843" fmla="*/ 9356 h 10000"/>
                  <a:gd name="connsiteX844" fmla="*/ 7313 w 10000"/>
                  <a:gd name="connsiteY844" fmla="*/ 9330 h 10000"/>
                  <a:gd name="connsiteX845" fmla="*/ 7307 w 10000"/>
                  <a:gd name="connsiteY845" fmla="*/ 9310 h 10000"/>
                  <a:gd name="connsiteX846" fmla="*/ 7305 w 10000"/>
                  <a:gd name="connsiteY846" fmla="*/ 9291 h 10000"/>
                  <a:gd name="connsiteX847" fmla="*/ 7305 w 10000"/>
                  <a:gd name="connsiteY847" fmla="*/ 9278 h 10000"/>
                  <a:gd name="connsiteX848" fmla="*/ 7296 w 10000"/>
                  <a:gd name="connsiteY848" fmla="*/ 9268 h 10000"/>
                  <a:gd name="connsiteX849" fmla="*/ 7296 w 10000"/>
                  <a:gd name="connsiteY849" fmla="*/ 9249 h 10000"/>
                  <a:gd name="connsiteX850" fmla="*/ 7291 w 10000"/>
                  <a:gd name="connsiteY850" fmla="*/ 9226 h 10000"/>
                  <a:gd name="connsiteX851" fmla="*/ 7283 w 10000"/>
                  <a:gd name="connsiteY851" fmla="*/ 9213 h 10000"/>
                  <a:gd name="connsiteX852" fmla="*/ 7274 w 10000"/>
                  <a:gd name="connsiteY852" fmla="*/ 9194 h 10000"/>
                  <a:gd name="connsiteX853" fmla="*/ 7274 w 10000"/>
                  <a:gd name="connsiteY853" fmla="*/ 9174 h 10000"/>
                  <a:gd name="connsiteX854" fmla="*/ 7280 w 10000"/>
                  <a:gd name="connsiteY854" fmla="*/ 9148 h 10000"/>
                  <a:gd name="connsiteX855" fmla="*/ 7283 w 10000"/>
                  <a:gd name="connsiteY855" fmla="*/ 9119 h 10000"/>
                  <a:gd name="connsiteX856" fmla="*/ 7291 w 10000"/>
                  <a:gd name="connsiteY856" fmla="*/ 9100 h 10000"/>
                  <a:gd name="connsiteX857" fmla="*/ 7307 w 10000"/>
                  <a:gd name="connsiteY857" fmla="*/ 9080 h 10000"/>
                  <a:gd name="connsiteX858" fmla="*/ 7324 w 10000"/>
                  <a:gd name="connsiteY858" fmla="*/ 9054 h 10000"/>
                  <a:gd name="connsiteX859" fmla="*/ 7341 w 10000"/>
                  <a:gd name="connsiteY859" fmla="*/ 9054 h 10000"/>
                  <a:gd name="connsiteX860" fmla="*/ 7352 w 10000"/>
                  <a:gd name="connsiteY860" fmla="*/ 9054 h 10000"/>
                  <a:gd name="connsiteX861" fmla="*/ 7346 w 10000"/>
                  <a:gd name="connsiteY861" fmla="*/ 9032 h 10000"/>
                  <a:gd name="connsiteX862" fmla="*/ 7341 w 10000"/>
                  <a:gd name="connsiteY862" fmla="*/ 9022 h 10000"/>
                  <a:gd name="connsiteX863" fmla="*/ 7352 w 10000"/>
                  <a:gd name="connsiteY863" fmla="*/ 8999 h 10000"/>
                  <a:gd name="connsiteX864" fmla="*/ 7360 w 10000"/>
                  <a:gd name="connsiteY864" fmla="*/ 8967 h 10000"/>
                  <a:gd name="connsiteX865" fmla="*/ 7368 w 10000"/>
                  <a:gd name="connsiteY865" fmla="*/ 8922 h 10000"/>
                  <a:gd name="connsiteX866" fmla="*/ 7377 w 10000"/>
                  <a:gd name="connsiteY866" fmla="*/ 8896 h 10000"/>
                  <a:gd name="connsiteX867" fmla="*/ 7380 w 10000"/>
                  <a:gd name="connsiteY867" fmla="*/ 8867 h 10000"/>
                  <a:gd name="connsiteX868" fmla="*/ 7402 w 10000"/>
                  <a:gd name="connsiteY868" fmla="*/ 8824 h 10000"/>
                  <a:gd name="connsiteX869" fmla="*/ 7402 w 10000"/>
                  <a:gd name="connsiteY869" fmla="*/ 8808 h 10000"/>
                  <a:gd name="connsiteX870" fmla="*/ 7393 w 10000"/>
                  <a:gd name="connsiteY870" fmla="*/ 8795 h 10000"/>
                  <a:gd name="connsiteX871" fmla="*/ 7388 w 10000"/>
                  <a:gd name="connsiteY871" fmla="*/ 8799 h 10000"/>
                  <a:gd name="connsiteX872" fmla="*/ 7396 w 10000"/>
                  <a:gd name="connsiteY872" fmla="*/ 8789 h 10000"/>
                  <a:gd name="connsiteX873" fmla="*/ 7404 w 10000"/>
                  <a:gd name="connsiteY873" fmla="*/ 8789 h 10000"/>
                  <a:gd name="connsiteX874" fmla="*/ 7421 w 10000"/>
                  <a:gd name="connsiteY874" fmla="*/ 8769 h 10000"/>
                  <a:gd name="connsiteX875" fmla="*/ 7443 w 10000"/>
                  <a:gd name="connsiteY875" fmla="*/ 8763 h 10000"/>
                  <a:gd name="connsiteX876" fmla="*/ 7452 w 10000"/>
                  <a:gd name="connsiteY876" fmla="*/ 8769 h 10000"/>
                  <a:gd name="connsiteX877" fmla="*/ 7468 w 10000"/>
                  <a:gd name="connsiteY877" fmla="*/ 8769 h 10000"/>
                  <a:gd name="connsiteX878" fmla="*/ 7499 w 10000"/>
                  <a:gd name="connsiteY878" fmla="*/ 8763 h 10000"/>
                  <a:gd name="connsiteX879" fmla="*/ 7526 w 10000"/>
                  <a:gd name="connsiteY879" fmla="*/ 8763 h 10000"/>
                  <a:gd name="connsiteX880" fmla="*/ 7532 w 10000"/>
                  <a:gd name="connsiteY880" fmla="*/ 8763 h 10000"/>
                  <a:gd name="connsiteX881" fmla="*/ 7554 w 10000"/>
                  <a:gd name="connsiteY881" fmla="*/ 8744 h 10000"/>
                  <a:gd name="connsiteX882" fmla="*/ 7571 w 10000"/>
                  <a:gd name="connsiteY882" fmla="*/ 8731 h 10000"/>
                  <a:gd name="connsiteX883" fmla="*/ 7587 w 10000"/>
                  <a:gd name="connsiteY883" fmla="*/ 8711 h 10000"/>
                  <a:gd name="connsiteX884" fmla="*/ 7607 w 10000"/>
                  <a:gd name="connsiteY884" fmla="*/ 8711 h 10000"/>
                  <a:gd name="connsiteX885" fmla="*/ 7634 w 10000"/>
                  <a:gd name="connsiteY885" fmla="*/ 8705 h 10000"/>
                  <a:gd name="connsiteX886" fmla="*/ 7643 w 10000"/>
                  <a:gd name="connsiteY886" fmla="*/ 8682 h 10000"/>
                  <a:gd name="connsiteX887" fmla="*/ 7654 w 10000"/>
                  <a:gd name="connsiteY887" fmla="*/ 8666 h 10000"/>
                  <a:gd name="connsiteX888" fmla="*/ 7668 w 10000"/>
                  <a:gd name="connsiteY888" fmla="*/ 8666 h 10000"/>
                  <a:gd name="connsiteX889" fmla="*/ 7676 w 10000"/>
                  <a:gd name="connsiteY889" fmla="*/ 8682 h 10000"/>
                  <a:gd name="connsiteX890" fmla="*/ 7704 w 10000"/>
                  <a:gd name="connsiteY890" fmla="*/ 8669 h 10000"/>
                  <a:gd name="connsiteX891" fmla="*/ 7712 w 10000"/>
                  <a:gd name="connsiteY891" fmla="*/ 8669 h 10000"/>
                  <a:gd name="connsiteX892" fmla="*/ 7720 w 10000"/>
                  <a:gd name="connsiteY892" fmla="*/ 8669 h 10000"/>
                  <a:gd name="connsiteX893" fmla="*/ 7726 w 10000"/>
                  <a:gd name="connsiteY893" fmla="*/ 8656 h 10000"/>
                  <a:gd name="connsiteX894" fmla="*/ 7734 w 10000"/>
                  <a:gd name="connsiteY894" fmla="*/ 8650 h 10000"/>
                  <a:gd name="connsiteX895" fmla="*/ 7742 w 10000"/>
                  <a:gd name="connsiteY895" fmla="*/ 8650 h 10000"/>
                  <a:gd name="connsiteX896" fmla="*/ 7759 w 10000"/>
                  <a:gd name="connsiteY896" fmla="*/ 8650 h 10000"/>
                  <a:gd name="connsiteX897" fmla="*/ 7756 w 10000"/>
                  <a:gd name="connsiteY897" fmla="*/ 8630 h 10000"/>
                  <a:gd name="connsiteX898" fmla="*/ 7751 w 10000"/>
                  <a:gd name="connsiteY898" fmla="*/ 8627 h 10000"/>
                  <a:gd name="connsiteX899" fmla="*/ 7742 w 10000"/>
                  <a:gd name="connsiteY899" fmla="*/ 8620 h 10000"/>
                  <a:gd name="connsiteX900" fmla="*/ 7734 w 10000"/>
                  <a:gd name="connsiteY900" fmla="*/ 8591 h 10000"/>
                  <a:gd name="connsiteX901" fmla="*/ 7709 w 10000"/>
                  <a:gd name="connsiteY901" fmla="*/ 8582 h 10000"/>
                  <a:gd name="connsiteX902" fmla="*/ 7695 w 10000"/>
                  <a:gd name="connsiteY902" fmla="*/ 8578 h 10000"/>
                  <a:gd name="connsiteX903" fmla="*/ 7668 w 10000"/>
                  <a:gd name="connsiteY903" fmla="*/ 8562 h 10000"/>
                  <a:gd name="connsiteX904" fmla="*/ 7645 w 10000"/>
                  <a:gd name="connsiteY904" fmla="*/ 8552 h 10000"/>
                  <a:gd name="connsiteX905" fmla="*/ 7615 w 10000"/>
                  <a:gd name="connsiteY905" fmla="*/ 8543 h 10000"/>
                  <a:gd name="connsiteX906" fmla="*/ 7596 w 10000"/>
                  <a:gd name="connsiteY906" fmla="*/ 8527 h 10000"/>
                  <a:gd name="connsiteX907" fmla="*/ 7565 w 10000"/>
                  <a:gd name="connsiteY907" fmla="*/ 8494 h 10000"/>
                  <a:gd name="connsiteX908" fmla="*/ 7562 w 10000"/>
                  <a:gd name="connsiteY908" fmla="*/ 8475 h 10000"/>
                  <a:gd name="connsiteX909" fmla="*/ 7540 w 10000"/>
                  <a:gd name="connsiteY909" fmla="*/ 8455 h 10000"/>
                  <a:gd name="connsiteX910" fmla="*/ 7535 w 10000"/>
                  <a:gd name="connsiteY910" fmla="*/ 8446 h 10000"/>
                  <a:gd name="connsiteX911" fmla="*/ 7535 w 10000"/>
                  <a:gd name="connsiteY911" fmla="*/ 8420 h 10000"/>
                  <a:gd name="connsiteX912" fmla="*/ 7535 w 10000"/>
                  <a:gd name="connsiteY912" fmla="*/ 8391 h 10000"/>
                  <a:gd name="connsiteX913" fmla="*/ 7548 w 10000"/>
                  <a:gd name="connsiteY913" fmla="*/ 8345 h 10000"/>
                  <a:gd name="connsiteX914" fmla="*/ 7562 w 10000"/>
                  <a:gd name="connsiteY914" fmla="*/ 8319 h 10000"/>
                  <a:gd name="connsiteX915" fmla="*/ 7582 w 10000"/>
                  <a:gd name="connsiteY915" fmla="*/ 8310 h 10000"/>
                  <a:gd name="connsiteX916" fmla="*/ 7607 w 10000"/>
                  <a:gd name="connsiteY916" fmla="*/ 8300 h 10000"/>
                  <a:gd name="connsiteX917" fmla="*/ 7629 w 10000"/>
                  <a:gd name="connsiteY917" fmla="*/ 8300 h 10000"/>
                  <a:gd name="connsiteX918" fmla="*/ 7651 w 10000"/>
                  <a:gd name="connsiteY918" fmla="*/ 8297 h 10000"/>
                  <a:gd name="connsiteX919" fmla="*/ 7668 w 10000"/>
                  <a:gd name="connsiteY919" fmla="*/ 8280 h 10000"/>
                  <a:gd name="connsiteX920" fmla="*/ 7687 w 10000"/>
                  <a:gd name="connsiteY920" fmla="*/ 8267 h 10000"/>
                  <a:gd name="connsiteX921" fmla="*/ 7693 w 10000"/>
                  <a:gd name="connsiteY921" fmla="*/ 8261 h 10000"/>
                  <a:gd name="connsiteX922" fmla="*/ 7701 w 10000"/>
                  <a:gd name="connsiteY922" fmla="*/ 8248 h 10000"/>
                  <a:gd name="connsiteX923" fmla="*/ 7712 w 10000"/>
                  <a:gd name="connsiteY923" fmla="*/ 8238 h 10000"/>
                  <a:gd name="connsiteX924" fmla="*/ 7731 w 10000"/>
                  <a:gd name="connsiteY924" fmla="*/ 8222 h 10000"/>
                  <a:gd name="connsiteX925" fmla="*/ 7740 w 10000"/>
                  <a:gd name="connsiteY925" fmla="*/ 8206 h 10000"/>
                  <a:gd name="connsiteX926" fmla="*/ 7756 w 10000"/>
                  <a:gd name="connsiteY926" fmla="*/ 8183 h 10000"/>
                  <a:gd name="connsiteX927" fmla="*/ 7773 w 10000"/>
                  <a:gd name="connsiteY927" fmla="*/ 8177 h 10000"/>
                  <a:gd name="connsiteX928" fmla="*/ 7784 w 10000"/>
                  <a:gd name="connsiteY928" fmla="*/ 8183 h 10000"/>
                  <a:gd name="connsiteX929" fmla="*/ 7801 w 10000"/>
                  <a:gd name="connsiteY929" fmla="*/ 8174 h 10000"/>
                  <a:gd name="connsiteX930" fmla="*/ 7801 w 10000"/>
                  <a:gd name="connsiteY930" fmla="*/ 8157 h 10000"/>
                  <a:gd name="connsiteX931" fmla="*/ 7817 w 10000"/>
                  <a:gd name="connsiteY931" fmla="*/ 8164 h 10000"/>
                  <a:gd name="connsiteX932" fmla="*/ 7837 w 10000"/>
                  <a:gd name="connsiteY932" fmla="*/ 8164 h 10000"/>
                  <a:gd name="connsiteX933" fmla="*/ 7856 w 10000"/>
                  <a:gd name="connsiteY933" fmla="*/ 8164 h 10000"/>
                  <a:gd name="connsiteX934" fmla="*/ 7870 w 10000"/>
                  <a:gd name="connsiteY934" fmla="*/ 8167 h 10000"/>
                  <a:gd name="connsiteX935" fmla="*/ 7881 w 10000"/>
                  <a:gd name="connsiteY935" fmla="*/ 8174 h 10000"/>
                  <a:gd name="connsiteX936" fmla="*/ 7898 w 10000"/>
                  <a:gd name="connsiteY936" fmla="*/ 8187 h 10000"/>
                  <a:gd name="connsiteX937" fmla="*/ 7917 w 10000"/>
                  <a:gd name="connsiteY937" fmla="*/ 8187 h 10000"/>
                  <a:gd name="connsiteX938" fmla="*/ 7928 w 10000"/>
                  <a:gd name="connsiteY938" fmla="*/ 8157 h 10000"/>
                  <a:gd name="connsiteX939" fmla="*/ 7942 w 10000"/>
                  <a:gd name="connsiteY939" fmla="*/ 8157 h 10000"/>
                  <a:gd name="connsiteX940" fmla="*/ 7958 w 10000"/>
                  <a:gd name="connsiteY940" fmla="*/ 8164 h 10000"/>
                  <a:gd name="connsiteX941" fmla="*/ 7983 w 10000"/>
                  <a:gd name="connsiteY941" fmla="*/ 8144 h 10000"/>
                  <a:gd name="connsiteX942" fmla="*/ 8000 w 10000"/>
                  <a:gd name="connsiteY942" fmla="*/ 8109 h 10000"/>
                  <a:gd name="connsiteX943" fmla="*/ 7994 w 10000"/>
                  <a:gd name="connsiteY943" fmla="*/ 8093 h 10000"/>
                  <a:gd name="connsiteX944" fmla="*/ 7983 w 10000"/>
                  <a:gd name="connsiteY944" fmla="*/ 8070 h 10000"/>
                  <a:gd name="connsiteX945" fmla="*/ 7986 w 10000"/>
                  <a:gd name="connsiteY945" fmla="*/ 8063 h 10000"/>
                  <a:gd name="connsiteX946" fmla="*/ 7978 w 10000"/>
                  <a:gd name="connsiteY946" fmla="*/ 8044 h 10000"/>
                  <a:gd name="connsiteX947" fmla="*/ 7986 w 10000"/>
                  <a:gd name="connsiteY947" fmla="*/ 8002 h 10000"/>
                  <a:gd name="connsiteX948" fmla="*/ 7983 w 10000"/>
                  <a:gd name="connsiteY948" fmla="*/ 7947 h 10000"/>
                  <a:gd name="connsiteX949" fmla="*/ 7961 w 10000"/>
                  <a:gd name="connsiteY949" fmla="*/ 7931 h 10000"/>
                  <a:gd name="connsiteX950" fmla="*/ 7958 w 10000"/>
                  <a:gd name="connsiteY950" fmla="*/ 7898 h 10000"/>
                  <a:gd name="connsiteX951" fmla="*/ 7953 w 10000"/>
                  <a:gd name="connsiteY951" fmla="*/ 7856 h 10000"/>
                  <a:gd name="connsiteX952" fmla="*/ 7967 w 10000"/>
                  <a:gd name="connsiteY952" fmla="*/ 7837 h 10000"/>
                  <a:gd name="connsiteX953" fmla="*/ 7950 w 10000"/>
                  <a:gd name="connsiteY953" fmla="*/ 7824 h 10000"/>
                  <a:gd name="connsiteX954" fmla="*/ 7906 w 10000"/>
                  <a:gd name="connsiteY954" fmla="*/ 7814 h 10000"/>
                  <a:gd name="connsiteX955" fmla="*/ 7878 w 10000"/>
                  <a:gd name="connsiteY955" fmla="*/ 7814 h 10000"/>
                  <a:gd name="connsiteX956" fmla="*/ 7870 w 10000"/>
                  <a:gd name="connsiteY956" fmla="*/ 7795 h 10000"/>
                  <a:gd name="connsiteX957" fmla="*/ 7878 w 10000"/>
                  <a:gd name="connsiteY957" fmla="*/ 7778 h 10000"/>
                  <a:gd name="connsiteX958" fmla="*/ 7881 w 10000"/>
                  <a:gd name="connsiteY958" fmla="*/ 7775 h 10000"/>
                  <a:gd name="connsiteX959" fmla="*/ 7878 w 10000"/>
                  <a:gd name="connsiteY959" fmla="*/ 7743 h 10000"/>
                  <a:gd name="connsiteX960" fmla="*/ 7895 w 10000"/>
                  <a:gd name="connsiteY960" fmla="*/ 7733 h 10000"/>
                  <a:gd name="connsiteX961" fmla="*/ 7911 w 10000"/>
                  <a:gd name="connsiteY961" fmla="*/ 7710 h 10000"/>
                  <a:gd name="connsiteX962" fmla="*/ 7911 w 10000"/>
                  <a:gd name="connsiteY962" fmla="*/ 7665 h 10000"/>
                  <a:gd name="connsiteX963" fmla="*/ 7917 w 10000"/>
                  <a:gd name="connsiteY963" fmla="*/ 7600 h 10000"/>
                  <a:gd name="connsiteX964" fmla="*/ 7928 w 10000"/>
                  <a:gd name="connsiteY964" fmla="*/ 7581 h 10000"/>
                  <a:gd name="connsiteX965" fmla="*/ 7917 w 10000"/>
                  <a:gd name="connsiteY965" fmla="*/ 7474 h 10000"/>
                  <a:gd name="connsiteX966" fmla="*/ 7873 w 10000"/>
                  <a:gd name="connsiteY966" fmla="*/ 7335 h 10000"/>
                  <a:gd name="connsiteX967" fmla="*/ 7756 w 10000"/>
                  <a:gd name="connsiteY967" fmla="*/ 7050 h 10000"/>
                  <a:gd name="connsiteX968" fmla="*/ 7679 w 10000"/>
                  <a:gd name="connsiteY968" fmla="*/ 6839 h 10000"/>
                  <a:gd name="connsiteX969" fmla="*/ 7668 w 10000"/>
                  <a:gd name="connsiteY969" fmla="*/ 6823 h 10000"/>
                  <a:gd name="connsiteX970" fmla="*/ 7659 w 10000"/>
                  <a:gd name="connsiteY970" fmla="*/ 6768 h 10000"/>
                  <a:gd name="connsiteX971" fmla="*/ 7659 w 10000"/>
                  <a:gd name="connsiteY971" fmla="*/ 6739 h 10000"/>
                  <a:gd name="connsiteX972" fmla="*/ 7651 w 10000"/>
                  <a:gd name="connsiteY972" fmla="*/ 6713 h 10000"/>
                  <a:gd name="connsiteX973" fmla="*/ 7654 w 10000"/>
                  <a:gd name="connsiteY973" fmla="*/ 6684 h 10000"/>
                  <a:gd name="connsiteX974" fmla="*/ 7643 w 10000"/>
                  <a:gd name="connsiteY974" fmla="*/ 6626 h 10000"/>
                  <a:gd name="connsiteX975" fmla="*/ 7629 w 10000"/>
                  <a:gd name="connsiteY975" fmla="*/ 6600 h 10000"/>
                  <a:gd name="connsiteX976" fmla="*/ 7629 w 10000"/>
                  <a:gd name="connsiteY976" fmla="*/ 6580 h 10000"/>
                  <a:gd name="connsiteX977" fmla="*/ 7623 w 10000"/>
                  <a:gd name="connsiteY977" fmla="*/ 6541 h 10000"/>
                  <a:gd name="connsiteX978" fmla="*/ 7615 w 10000"/>
                  <a:gd name="connsiteY978" fmla="*/ 6522 h 10000"/>
                  <a:gd name="connsiteX979" fmla="*/ 7598 w 10000"/>
                  <a:gd name="connsiteY979" fmla="*/ 6509 h 10000"/>
                  <a:gd name="connsiteX980" fmla="*/ 7587 w 10000"/>
                  <a:gd name="connsiteY980" fmla="*/ 6493 h 10000"/>
                  <a:gd name="connsiteX981" fmla="*/ 7579 w 10000"/>
                  <a:gd name="connsiteY981" fmla="*/ 6464 h 10000"/>
                  <a:gd name="connsiteX982" fmla="*/ 7587 w 10000"/>
                  <a:gd name="connsiteY982" fmla="*/ 6438 h 10000"/>
                  <a:gd name="connsiteX983" fmla="*/ 7596 w 10000"/>
                  <a:gd name="connsiteY983" fmla="*/ 6425 h 10000"/>
                  <a:gd name="connsiteX984" fmla="*/ 7590 w 10000"/>
                  <a:gd name="connsiteY984" fmla="*/ 6396 h 10000"/>
                  <a:gd name="connsiteX985" fmla="*/ 7590 w 10000"/>
                  <a:gd name="connsiteY985" fmla="*/ 6373 h 10000"/>
                  <a:gd name="connsiteX986" fmla="*/ 7587 w 10000"/>
                  <a:gd name="connsiteY986" fmla="*/ 6354 h 10000"/>
                  <a:gd name="connsiteX987" fmla="*/ 7582 w 10000"/>
                  <a:gd name="connsiteY987" fmla="*/ 6344 h 10000"/>
                  <a:gd name="connsiteX988" fmla="*/ 7582 w 10000"/>
                  <a:gd name="connsiteY988" fmla="*/ 6324 h 10000"/>
                  <a:gd name="connsiteX989" fmla="*/ 7571 w 10000"/>
                  <a:gd name="connsiteY989" fmla="*/ 6302 h 10000"/>
                  <a:gd name="connsiteX990" fmla="*/ 7548 w 10000"/>
                  <a:gd name="connsiteY990" fmla="*/ 6256 h 10000"/>
                  <a:gd name="connsiteX991" fmla="*/ 7546 w 10000"/>
                  <a:gd name="connsiteY991" fmla="*/ 6218 h 10000"/>
                  <a:gd name="connsiteX992" fmla="*/ 7540 w 10000"/>
                  <a:gd name="connsiteY992" fmla="*/ 6159 h 10000"/>
                  <a:gd name="connsiteX993" fmla="*/ 7535 w 10000"/>
                  <a:gd name="connsiteY993" fmla="*/ 6114 h 10000"/>
                  <a:gd name="connsiteX994" fmla="*/ 7535 w 10000"/>
                  <a:gd name="connsiteY994" fmla="*/ 6088 h 10000"/>
                  <a:gd name="connsiteX995" fmla="*/ 7540 w 10000"/>
                  <a:gd name="connsiteY995" fmla="*/ 6049 h 10000"/>
                  <a:gd name="connsiteX996" fmla="*/ 7546 w 10000"/>
                  <a:gd name="connsiteY996" fmla="*/ 6004 h 10000"/>
                  <a:gd name="connsiteX997" fmla="*/ 7548 w 10000"/>
                  <a:gd name="connsiteY997" fmla="*/ 5965 h 10000"/>
                  <a:gd name="connsiteX998" fmla="*/ 7548 w 10000"/>
                  <a:gd name="connsiteY998" fmla="*/ 5946 h 10000"/>
                  <a:gd name="connsiteX999" fmla="*/ 7548 w 10000"/>
                  <a:gd name="connsiteY999" fmla="*/ 5933 h 10000"/>
                  <a:gd name="connsiteX1000" fmla="*/ 7548 w 10000"/>
                  <a:gd name="connsiteY1000" fmla="*/ 5910 h 10000"/>
                  <a:gd name="connsiteX1001" fmla="*/ 7548 w 10000"/>
                  <a:gd name="connsiteY1001" fmla="*/ 5897 h 10000"/>
                  <a:gd name="connsiteX1002" fmla="*/ 7546 w 10000"/>
                  <a:gd name="connsiteY1002" fmla="*/ 5871 h 10000"/>
                  <a:gd name="connsiteX1003" fmla="*/ 7535 w 10000"/>
                  <a:gd name="connsiteY1003" fmla="*/ 5839 h 10000"/>
                  <a:gd name="connsiteX1004" fmla="*/ 7524 w 10000"/>
                  <a:gd name="connsiteY1004" fmla="*/ 5797 h 10000"/>
                  <a:gd name="connsiteX1005" fmla="*/ 7518 w 10000"/>
                  <a:gd name="connsiteY1005" fmla="*/ 5767 h 10000"/>
                  <a:gd name="connsiteX1006" fmla="*/ 7515 w 10000"/>
                  <a:gd name="connsiteY1006" fmla="*/ 5745 h 10000"/>
                  <a:gd name="connsiteX1007" fmla="*/ 7501 w 10000"/>
                  <a:gd name="connsiteY1007" fmla="*/ 5683 h 10000"/>
                  <a:gd name="connsiteX1008" fmla="*/ 7490 w 10000"/>
                  <a:gd name="connsiteY1008" fmla="*/ 5631 h 10000"/>
                  <a:gd name="connsiteX1009" fmla="*/ 7482 w 10000"/>
                  <a:gd name="connsiteY1009" fmla="*/ 5593 h 10000"/>
                  <a:gd name="connsiteX1010" fmla="*/ 7476 w 10000"/>
                  <a:gd name="connsiteY1010" fmla="*/ 5570 h 10000"/>
                  <a:gd name="connsiteX1011" fmla="*/ 7476 w 10000"/>
                  <a:gd name="connsiteY1011" fmla="*/ 5528 h 10000"/>
                  <a:gd name="connsiteX1012" fmla="*/ 7482 w 10000"/>
                  <a:gd name="connsiteY1012" fmla="*/ 5502 h 10000"/>
                  <a:gd name="connsiteX1013" fmla="*/ 7490 w 10000"/>
                  <a:gd name="connsiteY1013" fmla="*/ 5489 h 10000"/>
                  <a:gd name="connsiteX1014" fmla="*/ 7499 w 10000"/>
                  <a:gd name="connsiteY1014" fmla="*/ 5479 h 10000"/>
                  <a:gd name="connsiteX1015" fmla="*/ 7493 w 10000"/>
                  <a:gd name="connsiteY1015" fmla="*/ 5427 h 10000"/>
                  <a:gd name="connsiteX1016" fmla="*/ 7501 w 10000"/>
                  <a:gd name="connsiteY1016" fmla="*/ 5415 h 10000"/>
                  <a:gd name="connsiteX1017" fmla="*/ 7510 w 10000"/>
                  <a:gd name="connsiteY1017" fmla="*/ 5398 h 10000"/>
                  <a:gd name="connsiteX1018" fmla="*/ 7515 w 10000"/>
                  <a:gd name="connsiteY1018" fmla="*/ 5379 h 10000"/>
                  <a:gd name="connsiteX1019" fmla="*/ 7526 w 10000"/>
                  <a:gd name="connsiteY1019" fmla="*/ 5366 h 10000"/>
                  <a:gd name="connsiteX1020" fmla="*/ 7518 w 10000"/>
                  <a:gd name="connsiteY1020" fmla="*/ 5350 h 10000"/>
                  <a:gd name="connsiteX1021" fmla="*/ 7518 w 10000"/>
                  <a:gd name="connsiteY1021" fmla="*/ 5330 h 10000"/>
                  <a:gd name="connsiteX1022" fmla="*/ 7526 w 10000"/>
                  <a:gd name="connsiteY1022" fmla="*/ 5311 h 10000"/>
                  <a:gd name="connsiteX1023" fmla="*/ 7540 w 10000"/>
                  <a:gd name="connsiteY1023" fmla="*/ 5291 h 10000"/>
                  <a:gd name="connsiteX1024" fmla="*/ 7540 w 10000"/>
                  <a:gd name="connsiteY1024" fmla="*/ 5266 h 10000"/>
                  <a:gd name="connsiteX1025" fmla="*/ 7540 w 10000"/>
                  <a:gd name="connsiteY1025" fmla="*/ 5256 h 10000"/>
                  <a:gd name="connsiteX1026" fmla="*/ 7524 w 10000"/>
                  <a:gd name="connsiteY1026" fmla="*/ 5233 h 10000"/>
                  <a:gd name="connsiteX1027" fmla="*/ 7515 w 10000"/>
                  <a:gd name="connsiteY1027" fmla="*/ 5217 h 10000"/>
                  <a:gd name="connsiteX1028" fmla="*/ 7490 w 10000"/>
                  <a:gd name="connsiteY1028" fmla="*/ 5178 h 10000"/>
                  <a:gd name="connsiteX1029" fmla="*/ 7474 w 10000"/>
                  <a:gd name="connsiteY1029" fmla="*/ 5162 h 10000"/>
                  <a:gd name="connsiteX1030" fmla="*/ 7457 w 10000"/>
                  <a:gd name="connsiteY1030" fmla="*/ 5120 h 10000"/>
                  <a:gd name="connsiteX1031" fmla="*/ 7421 w 10000"/>
                  <a:gd name="connsiteY1031" fmla="*/ 5087 h 10000"/>
                  <a:gd name="connsiteX1032" fmla="*/ 7380 w 10000"/>
                  <a:gd name="connsiteY1032" fmla="*/ 5068 h 10000"/>
                  <a:gd name="connsiteX1033" fmla="*/ 7355 w 10000"/>
                  <a:gd name="connsiteY1033" fmla="*/ 5058 h 10000"/>
                  <a:gd name="connsiteX1034" fmla="*/ 7332 w 10000"/>
                  <a:gd name="connsiteY1034" fmla="*/ 5049 h 10000"/>
                  <a:gd name="connsiteX1035" fmla="*/ 7305 w 10000"/>
                  <a:gd name="connsiteY1035" fmla="*/ 5016 h 10000"/>
                  <a:gd name="connsiteX1036" fmla="*/ 7305 w 10000"/>
                  <a:gd name="connsiteY1036" fmla="*/ 5000 h 10000"/>
                  <a:gd name="connsiteX1037" fmla="*/ 7296 w 10000"/>
                  <a:gd name="connsiteY1037" fmla="*/ 4971 h 10000"/>
                  <a:gd name="connsiteX1038" fmla="*/ 7288 w 10000"/>
                  <a:gd name="connsiteY1038" fmla="*/ 4945 h 10000"/>
                  <a:gd name="connsiteX1039" fmla="*/ 7280 w 10000"/>
                  <a:gd name="connsiteY1039" fmla="*/ 4916 h 10000"/>
                  <a:gd name="connsiteX1040" fmla="*/ 7291 w 10000"/>
                  <a:gd name="connsiteY1040" fmla="*/ 4887 h 10000"/>
                  <a:gd name="connsiteX1041" fmla="*/ 7291 w 10000"/>
                  <a:gd name="connsiteY1041" fmla="*/ 4858 h 10000"/>
                  <a:gd name="connsiteX1042" fmla="*/ 7271 w 10000"/>
                  <a:gd name="connsiteY1042" fmla="*/ 4819 h 10000"/>
                  <a:gd name="connsiteX1043" fmla="*/ 7255 w 10000"/>
                  <a:gd name="connsiteY1043" fmla="*/ 4828 h 10000"/>
                  <a:gd name="connsiteX1044" fmla="*/ 7235 w 10000"/>
                  <a:gd name="connsiteY1044" fmla="*/ 4841 h 10000"/>
                  <a:gd name="connsiteX1045" fmla="*/ 7216 w 10000"/>
                  <a:gd name="connsiteY1045" fmla="*/ 4867 h 10000"/>
                  <a:gd name="connsiteX1046" fmla="*/ 7191 w 10000"/>
                  <a:gd name="connsiteY1046" fmla="*/ 4870 h 10000"/>
                  <a:gd name="connsiteX1047" fmla="*/ 7155 w 10000"/>
                  <a:gd name="connsiteY1047" fmla="*/ 4887 h 10000"/>
                  <a:gd name="connsiteX1048" fmla="*/ 7122 w 10000"/>
                  <a:gd name="connsiteY1048" fmla="*/ 4893 h 10000"/>
                  <a:gd name="connsiteX1049" fmla="*/ 7105 w 10000"/>
                  <a:gd name="connsiteY1049" fmla="*/ 4896 h 10000"/>
                  <a:gd name="connsiteX1050" fmla="*/ 7094 w 10000"/>
                  <a:gd name="connsiteY1050" fmla="*/ 4916 h 10000"/>
                  <a:gd name="connsiteX1051" fmla="*/ 7080 w 10000"/>
                  <a:gd name="connsiteY1051" fmla="*/ 4903 h 10000"/>
                  <a:gd name="connsiteX1052" fmla="*/ 7072 w 10000"/>
                  <a:gd name="connsiteY1052" fmla="*/ 4851 h 10000"/>
                  <a:gd name="connsiteX1053" fmla="*/ 7042 w 10000"/>
                  <a:gd name="connsiteY1053" fmla="*/ 4819 h 10000"/>
                  <a:gd name="connsiteX1054" fmla="*/ 7030 w 10000"/>
                  <a:gd name="connsiteY1054" fmla="*/ 4780 h 10000"/>
                  <a:gd name="connsiteX1055" fmla="*/ 7039 w 10000"/>
                  <a:gd name="connsiteY1055" fmla="*/ 4757 h 10000"/>
                  <a:gd name="connsiteX1056" fmla="*/ 7047 w 10000"/>
                  <a:gd name="connsiteY1056" fmla="*/ 4744 h 10000"/>
                  <a:gd name="connsiteX1057" fmla="*/ 7022 w 10000"/>
                  <a:gd name="connsiteY1057" fmla="*/ 4725 h 10000"/>
                  <a:gd name="connsiteX1058" fmla="*/ 7000 w 10000"/>
                  <a:gd name="connsiteY1058" fmla="*/ 4715 h 10000"/>
                  <a:gd name="connsiteX1059" fmla="*/ 6975 w 10000"/>
                  <a:gd name="connsiteY1059" fmla="*/ 4709 h 10000"/>
                  <a:gd name="connsiteX1060" fmla="*/ 6945 w 10000"/>
                  <a:gd name="connsiteY1060" fmla="*/ 4696 h 10000"/>
                  <a:gd name="connsiteX1061" fmla="*/ 6953 w 10000"/>
                  <a:gd name="connsiteY1061" fmla="*/ 4679 h 10000"/>
                  <a:gd name="connsiteX1062" fmla="*/ 6961 w 10000"/>
                  <a:gd name="connsiteY1062" fmla="*/ 4660 h 10000"/>
                  <a:gd name="connsiteX1063" fmla="*/ 6983 w 10000"/>
                  <a:gd name="connsiteY1063" fmla="*/ 4644 h 10000"/>
                  <a:gd name="connsiteX1064" fmla="*/ 7014 w 10000"/>
                  <a:gd name="connsiteY1064" fmla="*/ 4634 h 10000"/>
                  <a:gd name="connsiteX1065" fmla="*/ 7025 w 10000"/>
                  <a:gd name="connsiteY1065" fmla="*/ 4615 h 10000"/>
                  <a:gd name="connsiteX1066" fmla="*/ 7047 w 10000"/>
                  <a:gd name="connsiteY1066" fmla="*/ 4582 h 10000"/>
                  <a:gd name="connsiteX1067" fmla="*/ 7069 w 10000"/>
                  <a:gd name="connsiteY1067" fmla="*/ 4563 h 10000"/>
                  <a:gd name="connsiteX1068" fmla="*/ 7078 w 10000"/>
                  <a:gd name="connsiteY1068" fmla="*/ 4553 h 10000"/>
                  <a:gd name="connsiteX1069" fmla="*/ 7097 w 10000"/>
                  <a:gd name="connsiteY1069" fmla="*/ 4527 h 10000"/>
                  <a:gd name="connsiteX1070" fmla="*/ 7122 w 10000"/>
                  <a:gd name="connsiteY1070" fmla="*/ 4517 h 10000"/>
                  <a:gd name="connsiteX1071" fmla="*/ 7139 w 10000"/>
                  <a:gd name="connsiteY1071" fmla="*/ 4488 h 10000"/>
                  <a:gd name="connsiteX1072" fmla="*/ 7147 w 10000"/>
                  <a:gd name="connsiteY1072" fmla="*/ 4459 h 10000"/>
                  <a:gd name="connsiteX1073" fmla="*/ 7161 w 10000"/>
                  <a:gd name="connsiteY1073" fmla="*/ 4440 h 10000"/>
                  <a:gd name="connsiteX1074" fmla="*/ 7177 w 10000"/>
                  <a:gd name="connsiteY1074" fmla="*/ 4430 h 10000"/>
                  <a:gd name="connsiteX1075" fmla="*/ 7202 w 10000"/>
                  <a:gd name="connsiteY1075" fmla="*/ 4407 h 10000"/>
                  <a:gd name="connsiteX1076" fmla="*/ 7224 w 10000"/>
                  <a:gd name="connsiteY1076" fmla="*/ 4417 h 10000"/>
                  <a:gd name="connsiteX1077" fmla="*/ 7241 w 10000"/>
                  <a:gd name="connsiteY1077" fmla="*/ 4404 h 10000"/>
                  <a:gd name="connsiteX1078" fmla="*/ 7263 w 10000"/>
                  <a:gd name="connsiteY1078" fmla="*/ 4398 h 10000"/>
                  <a:gd name="connsiteX1079" fmla="*/ 7283 w 10000"/>
                  <a:gd name="connsiteY1079" fmla="*/ 4424 h 10000"/>
                  <a:gd name="connsiteX1080" fmla="*/ 7305 w 10000"/>
                  <a:gd name="connsiteY1080" fmla="*/ 4433 h 10000"/>
                  <a:gd name="connsiteX1081" fmla="*/ 7332 w 10000"/>
                  <a:gd name="connsiteY1081" fmla="*/ 4443 h 10000"/>
                  <a:gd name="connsiteX1082" fmla="*/ 7380 w 10000"/>
                  <a:gd name="connsiteY1082" fmla="*/ 4398 h 10000"/>
                  <a:gd name="connsiteX1083" fmla="*/ 7404 w 10000"/>
                  <a:gd name="connsiteY1083" fmla="*/ 4378 h 10000"/>
                  <a:gd name="connsiteX1084" fmla="*/ 7418 w 10000"/>
                  <a:gd name="connsiteY1084" fmla="*/ 4369 h 10000"/>
                  <a:gd name="connsiteX1085" fmla="*/ 7443 w 10000"/>
                  <a:gd name="connsiteY1085" fmla="*/ 4356 h 10000"/>
                  <a:gd name="connsiteX1086" fmla="*/ 7460 w 10000"/>
                  <a:gd name="connsiteY1086" fmla="*/ 4385 h 10000"/>
                  <a:gd name="connsiteX1087" fmla="*/ 7460 w 10000"/>
                  <a:gd name="connsiteY1087" fmla="*/ 4404 h 10000"/>
                  <a:gd name="connsiteX1088" fmla="*/ 7499 w 10000"/>
                  <a:gd name="connsiteY1088" fmla="*/ 4417 h 10000"/>
                  <a:gd name="connsiteX1089" fmla="*/ 7515 w 10000"/>
                  <a:gd name="connsiteY1089" fmla="*/ 4414 h 10000"/>
                  <a:gd name="connsiteX1090" fmla="*/ 7565 w 10000"/>
                  <a:gd name="connsiteY1090" fmla="*/ 4385 h 10000"/>
                  <a:gd name="connsiteX1091" fmla="*/ 7579 w 10000"/>
                  <a:gd name="connsiteY1091" fmla="*/ 4346 h 10000"/>
                  <a:gd name="connsiteX1092" fmla="*/ 7582 w 10000"/>
                  <a:gd name="connsiteY1092" fmla="*/ 4317 h 10000"/>
                  <a:gd name="connsiteX1093" fmla="*/ 7590 w 10000"/>
                  <a:gd name="connsiteY1093" fmla="*/ 4301 h 10000"/>
                  <a:gd name="connsiteX1094" fmla="*/ 7612 w 10000"/>
                  <a:gd name="connsiteY1094" fmla="*/ 4271 h 10000"/>
                  <a:gd name="connsiteX1095" fmla="*/ 7623 w 10000"/>
                  <a:gd name="connsiteY1095" fmla="*/ 4262 h 10000"/>
                  <a:gd name="connsiteX1096" fmla="*/ 7634 w 10000"/>
                  <a:gd name="connsiteY1096" fmla="*/ 4245 h 10000"/>
                  <a:gd name="connsiteX1097" fmla="*/ 7645 w 10000"/>
                  <a:gd name="connsiteY1097" fmla="*/ 4265 h 10000"/>
                  <a:gd name="connsiteX1098" fmla="*/ 7670 w 10000"/>
                  <a:gd name="connsiteY1098" fmla="*/ 4284 h 10000"/>
                  <a:gd name="connsiteX1099" fmla="*/ 7701 w 10000"/>
                  <a:gd name="connsiteY1099" fmla="*/ 4275 h 10000"/>
                  <a:gd name="connsiteX1100" fmla="*/ 7717 w 10000"/>
                  <a:gd name="connsiteY1100" fmla="*/ 4275 h 10000"/>
                  <a:gd name="connsiteX1101" fmla="*/ 7740 w 10000"/>
                  <a:gd name="connsiteY1101" fmla="*/ 4284 h 10000"/>
                  <a:gd name="connsiteX1102" fmla="*/ 7767 w 10000"/>
                  <a:gd name="connsiteY1102" fmla="*/ 4284 h 10000"/>
                  <a:gd name="connsiteX1103" fmla="*/ 7895 w 10000"/>
                  <a:gd name="connsiteY1103" fmla="*/ 4207 h 10000"/>
                  <a:gd name="connsiteX1104" fmla="*/ 7895 w 10000"/>
                  <a:gd name="connsiteY1104" fmla="*/ 4187 h 10000"/>
                  <a:gd name="connsiteX1105" fmla="*/ 7895 w 10000"/>
                  <a:gd name="connsiteY1105" fmla="*/ 4171 h 10000"/>
                  <a:gd name="connsiteX1106" fmla="*/ 7903 w 10000"/>
                  <a:gd name="connsiteY1106" fmla="*/ 4148 h 10000"/>
                  <a:gd name="connsiteX1107" fmla="*/ 7917 w 10000"/>
                  <a:gd name="connsiteY1107" fmla="*/ 4158 h 10000"/>
                  <a:gd name="connsiteX1108" fmla="*/ 7967 w 10000"/>
                  <a:gd name="connsiteY1108" fmla="*/ 4203 h 10000"/>
                  <a:gd name="connsiteX1109" fmla="*/ 7994 w 10000"/>
                  <a:gd name="connsiteY1109" fmla="*/ 4203 h 10000"/>
                  <a:gd name="connsiteX1110" fmla="*/ 8064 w 10000"/>
                  <a:gd name="connsiteY1110" fmla="*/ 4242 h 10000"/>
                  <a:gd name="connsiteX1111" fmla="*/ 8083 w 10000"/>
                  <a:gd name="connsiteY1111" fmla="*/ 4245 h 10000"/>
                  <a:gd name="connsiteX1112" fmla="*/ 8105 w 10000"/>
                  <a:gd name="connsiteY1112" fmla="*/ 4226 h 10000"/>
                  <a:gd name="connsiteX1113" fmla="*/ 8136 w 10000"/>
                  <a:gd name="connsiteY1113" fmla="*/ 4187 h 10000"/>
                  <a:gd name="connsiteX1114" fmla="*/ 8161 w 10000"/>
                  <a:gd name="connsiteY1114" fmla="*/ 4168 h 10000"/>
                  <a:gd name="connsiteX1115" fmla="*/ 8172 w 10000"/>
                  <a:gd name="connsiteY1115" fmla="*/ 4161 h 10000"/>
                  <a:gd name="connsiteX1116" fmla="*/ 8208 w 10000"/>
                  <a:gd name="connsiteY1116" fmla="*/ 4168 h 10000"/>
                  <a:gd name="connsiteX1117" fmla="*/ 8235 w 10000"/>
                  <a:gd name="connsiteY1117" fmla="*/ 4168 h 10000"/>
                  <a:gd name="connsiteX1118" fmla="*/ 8258 w 10000"/>
                  <a:gd name="connsiteY1118" fmla="*/ 4152 h 10000"/>
                  <a:gd name="connsiteX1119" fmla="*/ 8283 w 10000"/>
                  <a:gd name="connsiteY1119" fmla="*/ 4152 h 10000"/>
                  <a:gd name="connsiteX1120" fmla="*/ 8299 w 10000"/>
                  <a:gd name="connsiteY1120" fmla="*/ 4132 h 10000"/>
                  <a:gd name="connsiteX1121" fmla="*/ 8316 w 10000"/>
                  <a:gd name="connsiteY1121" fmla="*/ 4113 h 10000"/>
                  <a:gd name="connsiteX1122" fmla="*/ 8330 w 10000"/>
                  <a:gd name="connsiteY1122" fmla="*/ 4084 h 10000"/>
                  <a:gd name="connsiteX1123" fmla="*/ 8341 w 10000"/>
                  <a:gd name="connsiteY1123" fmla="*/ 4058 h 10000"/>
                  <a:gd name="connsiteX1124" fmla="*/ 8349 w 10000"/>
                  <a:gd name="connsiteY1124" fmla="*/ 4064 h 10000"/>
                  <a:gd name="connsiteX1125" fmla="*/ 8366 w 10000"/>
                  <a:gd name="connsiteY1125" fmla="*/ 4067 h 10000"/>
                  <a:gd name="connsiteX1126" fmla="*/ 8374 w 10000"/>
                  <a:gd name="connsiteY1126" fmla="*/ 4084 h 10000"/>
                  <a:gd name="connsiteX1127" fmla="*/ 8402 w 10000"/>
                  <a:gd name="connsiteY1127" fmla="*/ 4054 h 10000"/>
                  <a:gd name="connsiteX1128" fmla="*/ 8427 w 10000"/>
                  <a:gd name="connsiteY1128" fmla="*/ 4028 h 10000"/>
                  <a:gd name="connsiteX1129" fmla="*/ 8438 w 10000"/>
                  <a:gd name="connsiteY1129" fmla="*/ 4025 h 10000"/>
                  <a:gd name="connsiteX1130" fmla="*/ 8468 w 10000"/>
                  <a:gd name="connsiteY1130" fmla="*/ 4006 h 10000"/>
                  <a:gd name="connsiteX1131" fmla="*/ 8485 w 10000"/>
                  <a:gd name="connsiteY1131" fmla="*/ 3999 h 10000"/>
                  <a:gd name="connsiteX1132" fmla="*/ 8493 w 10000"/>
                  <a:gd name="connsiteY1132" fmla="*/ 4025 h 10000"/>
                  <a:gd name="connsiteX1133" fmla="*/ 8515 w 10000"/>
                  <a:gd name="connsiteY1133" fmla="*/ 4028 h 10000"/>
                  <a:gd name="connsiteX1134" fmla="*/ 8543 w 10000"/>
                  <a:gd name="connsiteY1134" fmla="*/ 4009 h 10000"/>
                  <a:gd name="connsiteX1135" fmla="*/ 8551 w 10000"/>
                  <a:gd name="connsiteY1135" fmla="*/ 3990 h 10000"/>
                  <a:gd name="connsiteX1136" fmla="*/ 8582 w 10000"/>
                  <a:gd name="connsiteY1136" fmla="*/ 3977 h 10000"/>
                  <a:gd name="connsiteX1137" fmla="*/ 8596 w 10000"/>
                  <a:gd name="connsiteY1137" fmla="*/ 3977 h 10000"/>
                  <a:gd name="connsiteX1138" fmla="*/ 8607 w 10000"/>
                  <a:gd name="connsiteY1138" fmla="*/ 3980 h 10000"/>
                  <a:gd name="connsiteX1139" fmla="*/ 8645 w 10000"/>
                  <a:gd name="connsiteY1139" fmla="*/ 3970 h 10000"/>
                  <a:gd name="connsiteX1140" fmla="*/ 8654 w 10000"/>
                  <a:gd name="connsiteY1140" fmla="*/ 3951 h 10000"/>
                  <a:gd name="connsiteX1141" fmla="*/ 8670 w 10000"/>
                  <a:gd name="connsiteY1141" fmla="*/ 3935 h 10000"/>
                  <a:gd name="connsiteX1142" fmla="*/ 8695 w 10000"/>
                  <a:gd name="connsiteY1142" fmla="*/ 3935 h 10000"/>
                  <a:gd name="connsiteX1143" fmla="*/ 8704 w 10000"/>
                  <a:gd name="connsiteY1143" fmla="*/ 3951 h 10000"/>
                  <a:gd name="connsiteX1144" fmla="*/ 8717 w 10000"/>
                  <a:gd name="connsiteY1144" fmla="*/ 3964 h 10000"/>
                  <a:gd name="connsiteX1145" fmla="*/ 8751 w 10000"/>
                  <a:gd name="connsiteY1145" fmla="*/ 3951 h 10000"/>
                  <a:gd name="connsiteX1146" fmla="*/ 8776 w 10000"/>
                  <a:gd name="connsiteY1146" fmla="*/ 3935 h 10000"/>
                  <a:gd name="connsiteX1147" fmla="*/ 8798 w 10000"/>
                  <a:gd name="connsiteY1147" fmla="*/ 3925 h 10000"/>
                  <a:gd name="connsiteX1148" fmla="*/ 8806 w 10000"/>
                  <a:gd name="connsiteY1148" fmla="*/ 3892 h 10000"/>
                  <a:gd name="connsiteX1149" fmla="*/ 8814 w 10000"/>
                  <a:gd name="connsiteY1149" fmla="*/ 3876 h 10000"/>
                  <a:gd name="connsiteX1150" fmla="*/ 8839 w 10000"/>
                  <a:gd name="connsiteY1150" fmla="*/ 3873 h 10000"/>
                  <a:gd name="connsiteX1151" fmla="*/ 8842 w 10000"/>
                  <a:gd name="connsiteY1151" fmla="*/ 3876 h 10000"/>
                  <a:gd name="connsiteX1152" fmla="*/ 8856 w 10000"/>
                  <a:gd name="connsiteY1152" fmla="*/ 3863 h 10000"/>
                  <a:gd name="connsiteX1153" fmla="*/ 8856 w 10000"/>
                  <a:gd name="connsiteY1153" fmla="*/ 3841 h 10000"/>
                  <a:gd name="connsiteX1154" fmla="*/ 8870 w 10000"/>
                  <a:gd name="connsiteY1154" fmla="*/ 3821 h 10000"/>
                  <a:gd name="connsiteX1155" fmla="*/ 8903 w 10000"/>
                  <a:gd name="connsiteY1155" fmla="*/ 3802 h 10000"/>
                  <a:gd name="connsiteX1156" fmla="*/ 8914 w 10000"/>
                  <a:gd name="connsiteY1156" fmla="*/ 3782 h 10000"/>
                  <a:gd name="connsiteX1157" fmla="*/ 8939 w 10000"/>
                  <a:gd name="connsiteY1157" fmla="*/ 3782 h 10000"/>
                  <a:gd name="connsiteX1158" fmla="*/ 8961 w 10000"/>
                  <a:gd name="connsiteY1158" fmla="*/ 3779 h 10000"/>
                  <a:gd name="connsiteX1159" fmla="*/ 8983 w 10000"/>
                  <a:gd name="connsiteY1159" fmla="*/ 3760 h 10000"/>
                  <a:gd name="connsiteX1160" fmla="*/ 9003 w 10000"/>
                  <a:gd name="connsiteY1160" fmla="*/ 3763 h 10000"/>
                  <a:gd name="connsiteX1161" fmla="*/ 9019 w 10000"/>
                  <a:gd name="connsiteY1161" fmla="*/ 3779 h 10000"/>
                  <a:gd name="connsiteX1162" fmla="*/ 9050 w 10000"/>
                  <a:gd name="connsiteY1162" fmla="*/ 3812 h 10000"/>
                  <a:gd name="connsiteX1163" fmla="*/ 9080 w 10000"/>
                  <a:gd name="connsiteY1163" fmla="*/ 3831 h 10000"/>
                  <a:gd name="connsiteX1164" fmla="*/ 9097 w 10000"/>
                  <a:gd name="connsiteY1164" fmla="*/ 3867 h 10000"/>
                  <a:gd name="connsiteX1165" fmla="*/ 9114 w 10000"/>
                  <a:gd name="connsiteY1165" fmla="*/ 3902 h 10000"/>
                  <a:gd name="connsiteX1166" fmla="*/ 9122 w 10000"/>
                  <a:gd name="connsiteY1166" fmla="*/ 3935 h 10000"/>
                  <a:gd name="connsiteX1167" fmla="*/ 9125 w 10000"/>
                  <a:gd name="connsiteY1167" fmla="*/ 3964 h 10000"/>
                  <a:gd name="connsiteX1168" fmla="*/ 9130 w 10000"/>
                  <a:gd name="connsiteY1168" fmla="*/ 3999 h 10000"/>
                  <a:gd name="connsiteX1169" fmla="*/ 9130 w 10000"/>
                  <a:gd name="connsiteY1169" fmla="*/ 4054 h 10000"/>
                  <a:gd name="connsiteX1170" fmla="*/ 9155 w 10000"/>
                  <a:gd name="connsiteY1170" fmla="*/ 4093 h 10000"/>
                  <a:gd name="connsiteX1171" fmla="*/ 9169 w 10000"/>
                  <a:gd name="connsiteY1171" fmla="*/ 4090 h 10000"/>
                  <a:gd name="connsiteX1172" fmla="*/ 9211 w 10000"/>
                  <a:gd name="connsiteY1172" fmla="*/ 4077 h 10000"/>
                  <a:gd name="connsiteX1173" fmla="*/ 9244 w 10000"/>
                  <a:gd name="connsiteY1173" fmla="*/ 4077 h 10000"/>
                  <a:gd name="connsiteX1174" fmla="*/ 9252 w 10000"/>
                  <a:gd name="connsiteY1174" fmla="*/ 4103 h 10000"/>
                  <a:gd name="connsiteX1175" fmla="*/ 9258 w 10000"/>
                  <a:gd name="connsiteY1175" fmla="*/ 4148 h 10000"/>
                  <a:gd name="connsiteX1176" fmla="*/ 9269 w 10000"/>
                  <a:gd name="connsiteY1176" fmla="*/ 4158 h 10000"/>
                  <a:gd name="connsiteX1177" fmla="*/ 9294 w 10000"/>
                  <a:gd name="connsiteY1177" fmla="*/ 4158 h 10000"/>
                  <a:gd name="connsiteX1178" fmla="*/ 9319 w 10000"/>
                  <a:gd name="connsiteY1178" fmla="*/ 4168 h 10000"/>
                  <a:gd name="connsiteX1179" fmla="*/ 9346 w 10000"/>
                  <a:gd name="connsiteY1179" fmla="*/ 4190 h 10000"/>
                  <a:gd name="connsiteX1180" fmla="*/ 9357 w 10000"/>
                  <a:gd name="connsiteY1180" fmla="*/ 4168 h 10000"/>
                  <a:gd name="connsiteX1181" fmla="*/ 9371 w 10000"/>
                  <a:gd name="connsiteY1181" fmla="*/ 4132 h 10000"/>
                  <a:gd name="connsiteX1182" fmla="*/ 9391 w 10000"/>
                  <a:gd name="connsiteY1182" fmla="*/ 4113 h 10000"/>
                  <a:gd name="connsiteX1183" fmla="*/ 9407 w 10000"/>
                  <a:gd name="connsiteY1183" fmla="*/ 4103 h 10000"/>
                  <a:gd name="connsiteX1184" fmla="*/ 9435 w 10000"/>
                  <a:gd name="connsiteY1184" fmla="*/ 4100 h 10000"/>
                  <a:gd name="connsiteX1185" fmla="*/ 9460 w 10000"/>
                  <a:gd name="connsiteY1185" fmla="*/ 4084 h 10000"/>
                  <a:gd name="connsiteX1186" fmla="*/ 9485 w 10000"/>
                  <a:gd name="connsiteY1186" fmla="*/ 4067 h 10000"/>
                  <a:gd name="connsiteX1187" fmla="*/ 9496 w 10000"/>
                  <a:gd name="connsiteY1187" fmla="*/ 4054 h 10000"/>
                  <a:gd name="connsiteX1188" fmla="*/ 9526 w 10000"/>
                  <a:gd name="connsiteY1188" fmla="*/ 4048 h 10000"/>
                  <a:gd name="connsiteX1189" fmla="*/ 9557 w 10000"/>
                  <a:gd name="connsiteY1189" fmla="*/ 4038 h 10000"/>
                  <a:gd name="connsiteX1190" fmla="*/ 9584 w 10000"/>
                  <a:gd name="connsiteY1190" fmla="*/ 4019 h 10000"/>
                  <a:gd name="connsiteX1191" fmla="*/ 9623 w 10000"/>
                  <a:gd name="connsiteY1191" fmla="*/ 4016 h 10000"/>
                  <a:gd name="connsiteX1192" fmla="*/ 9648 w 10000"/>
                  <a:gd name="connsiteY1192" fmla="*/ 4009 h 10000"/>
                  <a:gd name="connsiteX1193" fmla="*/ 9673 w 10000"/>
                  <a:gd name="connsiteY1193" fmla="*/ 4019 h 10000"/>
                  <a:gd name="connsiteX1194" fmla="*/ 9712 w 10000"/>
                  <a:gd name="connsiteY1194" fmla="*/ 4038 h 10000"/>
                  <a:gd name="connsiteX1195" fmla="*/ 9742 w 10000"/>
                  <a:gd name="connsiteY1195" fmla="*/ 4074 h 10000"/>
                  <a:gd name="connsiteX1196" fmla="*/ 9776 w 10000"/>
                  <a:gd name="connsiteY1196" fmla="*/ 4093 h 10000"/>
                  <a:gd name="connsiteX1197" fmla="*/ 9814 w 10000"/>
                  <a:gd name="connsiteY1197" fmla="*/ 4109 h 10000"/>
                  <a:gd name="connsiteX1198" fmla="*/ 9859 w 10000"/>
                  <a:gd name="connsiteY1198" fmla="*/ 4119 h 10000"/>
                  <a:gd name="connsiteX1199" fmla="*/ 9898 w 10000"/>
                  <a:gd name="connsiteY1199" fmla="*/ 4122 h 10000"/>
                  <a:gd name="connsiteX1200" fmla="*/ 9931 w 10000"/>
                  <a:gd name="connsiteY1200" fmla="*/ 4109 h 10000"/>
                  <a:gd name="connsiteX1201" fmla="*/ 9956 w 10000"/>
                  <a:gd name="connsiteY1201" fmla="*/ 4100 h 10000"/>
                  <a:gd name="connsiteX1202" fmla="*/ 9981 w 10000"/>
                  <a:gd name="connsiteY1202" fmla="*/ 4067 h 10000"/>
                  <a:gd name="connsiteX1203" fmla="*/ 9994 w 10000"/>
                  <a:gd name="connsiteY1203" fmla="*/ 4035 h 10000"/>
                  <a:gd name="connsiteX1204" fmla="*/ 10000 w 10000"/>
                  <a:gd name="connsiteY1204" fmla="*/ 3996 h 10000"/>
                  <a:gd name="connsiteX1205" fmla="*/ 9994 w 10000"/>
                  <a:gd name="connsiteY1205" fmla="*/ 3941 h 10000"/>
                  <a:gd name="connsiteX1206" fmla="*/ 9986 w 10000"/>
                  <a:gd name="connsiteY1206" fmla="*/ 3905 h 10000"/>
                  <a:gd name="connsiteX1207" fmla="*/ 9981 w 10000"/>
                  <a:gd name="connsiteY1207" fmla="*/ 3857 h 10000"/>
                  <a:gd name="connsiteX1208" fmla="*/ 9989 w 10000"/>
                  <a:gd name="connsiteY1208" fmla="*/ 3837 h 10000"/>
                  <a:gd name="connsiteX1209" fmla="*/ 9989 w 10000"/>
                  <a:gd name="connsiteY1209" fmla="*/ 3812 h 10000"/>
                  <a:gd name="connsiteX1210" fmla="*/ 9981 w 10000"/>
                  <a:gd name="connsiteY1210" fmla="*/ 3792 h 10000"/>
                  <a:gd name="connsiteX1211" fmla="*/ 9970 w 10000"/>
                  <a:gd name="connsiteY1211" fmla="*/ 3763 h 10000"/>
                  <a:gd name="connsiteX1212" fmla="*/ 9945 w 10000"/>
                  <a:gd name="connsiteY1212" fmla="*/ 3705 h 10000"/>
                  <a:gd name="connsiteX1213" fmla="*/ 9931 w 10000"/>
                  <a:gd name="connsiteY1213" fmla="*/ 3659 h 10000"/>
                  <a:gd name="connsiteX1214" fmla="*/ 9903 w 10000"/>
                  <a:gd name="connsiteY1214" fmla="*/ 3640 h 10000"/>
                  <a:gd name="connsiteX1215" fmla="*/ 9881 w 10000"/>
                  <a:gd name="connsiteY1215" fmla="*/ 3620 h 10000"/>
                  <a:gd name="connsiteX1216" fmla="*/ 9856 w 10000"/>
                  <a:gd name="connsiteY1216" fmla="*/ 3595 h 10000"/>
                  <a:gd name="connsiteX1217" fmla="*/ 9817 w 10000"/>
                  <a:gd name="connsiteY1217" fmla="*/ 3562 h 10000"/>
                  <a:gd name="connsiteX1218" fmla="*/ 9795 w 10000"/>
                  <a:gd name="connsiteY1218" fmla="*/ 3546 h 10000"/>
                  <a:gd name="connsiteX1219" fmla="*/ 9778 w 10000"/>
                  <a:gd name="connsiteY1219" fmla="*/ 3527 h 10000"/>
                  <a:gd name="connsiteX1220" fmla="*/ 9745 w 10000"/>
                  <a:gd name="connsiteY1220" fmla="*/ 3501 h 10000"/>
                  <a:gd name="connsiteX1221" fmla="*/ 9726 w 10000"/>
                  <a:gd name="connsiteY1221" fmla="*/ 3488 h 10000"/>
                  <a:gd name="connsiteX1222" fmla="*/ 9704 w 10000"/>
                  <a:gd name="connsiteY1222" fmla="*/ 3472 h 10000"/>
                  <a:gd name="connsiteX1223" fmla="*/ 9695 w 10000"/>
                  <a:gd name="connsiteY1223" fmla="*/ 3468 h 10000"/>
                  <a:gd name="connsiteX1224" fmla="*/ 9690 w 10000"/>
                  <a:gd name="connsiteY1224" fmla="*/ 3459 h 10000"/>
                  <a:gd name="connsiteX1225" fmla="*/ 9673 w 10000"/>
                  <a:gd name="connsiteY1225" fmla="*/ 3449 h 10000"/>
                  <a:gd name="connsiteX1226" fmla="*/ 9665 w 10000"/>
                  <a:gd name="connsiteY1226" fmla="*/ 3442 h 10000"/>
                  <a:gd name="connsiteX1227" fmla="*/ 9654 w 10000"/>
                  <a:gd name="connsiteY1227" fmla="*/ 3449 h 10000"/>
                  <a:gd name="connsiteX1228" fmla="*/ 9521 w 10000"/>
                  <a:gd name="connsiteY1228" fmla="*/ 3394 h 10000"/>
                  <a:gd name="connsiteX1229" fmla="*/ 9510 w 10000"/>
                  <a:gd name="connsiteY1229" fmla="*/ 3368 h 10000"/>
                  <a:gd name="connsiteX1230" fmla="*/ 9496 w 10000"/>
                  <a:gd name="connsiteY1230" fmla="*/ 3287 h 10000"/>
                  <a:gd name="connsiteX1231" fmla="*/ 9488 w 10000"/>
                  <a:gd name="connsiteY1231" fmla="*/ 3216 h 10000"/>
                  <a:gd name="connsiteX1232" fmla="*/ 9493 w 10000"/>
                  <a:gd name="connsiteY1232" fmla="*/ 3174 h 10000"/>
                  <a:gd name="connsiteX1233" fmla="*/ 9501 w 10000"/>
                  <a:gd name="connsiteY1233" fmla="*/ 3128 h 10000"/>
                  <a:gd name="connsiteX1234" fmla="*/ 9488 w 10000"/>
                  <a:gd name="connsiteY1234" fmla="*/ 3025 h 10000"/>
                  <a:gd name="connsiteX1235" fmla="*/ 9446 w 10000"/>
                  <a:gd name="connsiteY1235" fmla="*/ 2931 h 10000"/>
                  <a:gd name="connsiteX1236" fmla="*/ 9382 w 10000"/>
                  <a:gd name="connsiteY1236" fmla="*/ 2837 h 10000"/>
                  <a:gd name="connsiteX1237" fmla="*/ 9316 w 10000"/>
                  <a:gd name="connsiteY1237" fmla="*/ 2753 h 10000"/>
                  <a:gd name="connsiteX1238" fmla="*/ 9294 w 10000"/>
                  <a:gd name="connsiteY1238" fmla="*/ 2655 h 10000"/>
                  <a:gd name="connsiteX1239" fmla="*/ 9213 w 10000"/>
                  <a:gd name="connsiteY1239" fmla="*/ 2328 h 10000"/>
                  <a:gd name="connsiteX1240" fmla="*/ 9172 w 10000"/>
                  <a:gd name="connsiteY1240" fmla="*/ 2286 h 10000"/>
                  <a:gd name="connsiteX1241" fmla="*/ 9019 w 10000"/>
                  <a:gd name="connsiteY1241" fmla="*/ 2082 h 10000"/>
                  <a:gd name="connsiteX1242" fmla="*/ 8906 w 10000"/>
                  <a:gd name="connsiteY1242" fmla="*/ 1946 h 10000"/>
                  <a:gd name="connsiteX1243" fmla="*/ 8801 w 10000"/>
                  <a:gd name="connsiteY1243" fmla="*/ 1778 h 10000"/>
                  <a:gd name="connsiteX1244" fmla="*/ 8806 w 10000"/>
                  <a:gd name="connsiteY1244" fmla="*/ 1713 h 10000"/>
                  <a:gd name="connsiteX1245" fmla="*/ 8809 w 10000"/>
                  <a:gd name="connsiteY1245" fmla="*/ 1703 h 10000"/>
                  <a:gd name="connsiteX1246" fmla="*/ 8817 w 10000"/>
                  <a:gd name="connsiteY1246" fmla="*/ 1713 h 10000"/>
                  <a:gd name="connsiteX1247" fmla="*/ 8834 w 10000"/>
                  <a:gd name="connsiteY1247" fmla="*/ 1729 h 10000"/>
                  <a:gd name="connsiteX1248" fmla="*/ 8839 w 10000"/>
                  <a:gd name="connsiteY1248" fmla="*/ 1729 h 10000"/>
                  <a:gd name="connsiteX1249" fmla="*/ 8848 w 10000"/>
                  <a:gd name="connsiteY1249" fmla="*/ 1723 h 10000"/>
                  <a:gd name="connsiteX1250" fmla="*/ 8850 w 10000"/>
                  <a:gd name="connsiteY1250" fmla="*/ 1703 h 10000"/>
                  <a:gd name="connsiteX1251" fmla="*/ 8850 w 10000"/>
                  <a:gd name="connsiteY1251" fmla="*/ 1684 h 10000"/>
                  <a:gd name="connsiteX1252" fmla="*/ 8850 w 10000"/>
                  <a:gd name="connsiteY1252" fmla="*/ 1648 h 10000"/>
                  <a:gd name="connsiteX1253" fmla="*/ 8881 w 10000"/>
                  <a:gd name="connsiteY1253" fmla="*/ 1571 h 10000"/>
                  <a:gd name="connsiteX1254" fmla="*/ 8895 w 10000"/>
                  <a:gd name="connsiteY1254" fmla="*/ 1541 h 10000"/>
                  <a:gd name="connsiteX1255" fmla="*/ 8895 w 10000"/>
                  <a:gd name="connsiteY1255" fmla="*/ 1525 h 10000"/>
                  <a:gd name="connsiteX1256" fmla="*/ 8881 w 10000"/>
                  <a:gd name="connsiteY1256" fmla="*/ 1516 h 10000"/>
                  <a:gd name="connsiteX1257" fmla="*/ 8864 w 10000"/>
                  <a:gd name="connsiteY1257" fmla="*/ 1522 h 10000"/>
                  <a:gd name="connsiteX1258" fmla="*/ 8850 w 10000"/>
                  <a:gd name="connsiteY1258" fmla="*/ 1535 h 10000"/>
                  <a:gd name="connsiteX1259" fmla="*/ 8834 w 10000"/>
                  <a:gd name="connsiteY1259" fmla="*/ 1571 h 10000"/>
                  <a:gd name="connsiteX1260" fmla="*/ 8825 w 10000"/>
                  <a:gd name="connsiteY1260" fmla="*/ 1587 h 10000"/>
                  <a:gd name="connsiteX1261" fmla="*/ 8776 w 10000"/>
                  <a:gd name="connsiteY1261" fmla="*/ 1571 h 10000"/>
                  <a:gd name="connsiteX1262" fmla="*/ 8745 w 10000"/>
                  <a:gd name="connsiteY1262" fmla="*/ 1580 h 10000"/>
                  <a:gd name="connsiteX1263" fmla="*/ 8720 w 10000"/>
                  <a:gd name="connsiteY1263" fmla="*/ 1587 h 10000"/>
                  <a:gd name="connsiteX1264" fmla="*/ 8709 w 10000"/>
                  <a:gd name="connsiteY1264" fmla="*/ 1609 h 10000"/>
                  <a:gd name="connsiteX1265" fmla="*/ 8693 w 10000"/>
                  <a:gd name="connsiteY1265" fmla="*/ 1616 h 10000"/>
                  <a:gd name="connsiteX1266" fmla="*/ 8684 w 10000"/>
                  <a:gd name="connsiteY1266" fmla="*/ 1639 h 10000"/>
                  <a:gd name="connsiteX1267" fmla="*/ 8684 w 10000"/>
                  <a:gd name="connsiteY1267" fmla="*/ 1658 h 10000"/>
                  <a:gd name="connsiteX1268" fmla="*/ 8665 w 10000"/>
                  <a:gd name="connsiteY1268" fmla="*/ 1655 h 10000"/>
                  <a:gd name="connsiteX1269" fmla="*/ 8665 w 10000"/>
                  <a:gd name="connsiteY1269" fmla="*/ 1645 h 10000"/>
                  <a:gd name="connsiteX1270" fmla="*/ 8665 w 10000"/>
                  <a:gd name="connsiteY1270" fmla="*/ 1626 h 10000"/>
                  <a:gd name="connsiteX1271" fmla="*/ 8676 w 10000"/>
                  <a:gd name="connsiteY1271" fmla="*/ 1609 h 10000"/>
                  <a:gd name="connsiteX1272" fmla="*/ 8679 w 10000"/>
                  <a:gd name="connsiteY1272" fmla="*/ 1597 h 10000"/>
                  <a:gd name="connsiteX1273" fmla="*/ 8687 w 10000"/>
                  <a:gd name="connsiteY1273" fmla="*/ 1577 h 10000"/>
                  <a:gd name="connsiteX1274" fmla="*/ 8695 w 10000"/>
                  <a:gd name="connsiteY1274" fmla="*/ 1554 h 10000"/>
                  <a:gd name="connsiteX1275" fmla="*/ 8709 w 10000"/>
                  <a:gd name="connsiteY1275" fmla="*/ 1532 h 10000"/>
                  <a:gd name="connsiteX1276" fmla="*/ 8704 w 10000"/>
                  <a:gd name="connsiteY1276" fmla="*/ 1512 h 10000"/>
                  <a:gd name="connsiteX1277" fmla="*/ 8695 w 10000"/>
                  <a:gd name="connsiteY1277" fmla="*/ 1503 h 10000"/>
                  <a:gd name="connsiteX1278" fmla="*/ 8684 w 10000"/>
                  <a:gd name="connsiteY1278" fmla="*/ 1503 h 10000"/>
                  <a:gd name="connsiteX1279" fmla="*/ 8670 w 10000"/>
                  <a:gd name="connsiteY1279" fmla="*/ 1525 h 10000"/>
                  <a:gd name="connsiteX1280" fmla="*/ 8665 w 10000"/>
                  <a:gd name="connsiteY1280" fmla="*/ 1545 h 10000"/>
                  <a:gd name="connsiteX1281" fmla="*/ 8654 w 10000"/>
                  <a:gd name="connsiteY1281" fmla="*/ 1567 h 10000"/>
                  <a:gd name="connsiteX1282" fmla="*/ 8648 w 10000"/>
                  <a:gd name="connsiteY1282" fmla="*/ 1587 h 10000"/>
                  <a:gd name="connsiteX1283" fmla="*/ 8640 w 10000"/>
                  <a:gd name="connsiteY1283" fmla="*/ 1629 h 10000"/>
                  <a:gd name="connsiteX1284" fmla="*/ 8620 w 10000"/>
                  <a:gd name="connsiteY1284" fmla="*/ 1635 h 10000"/>
                  <a:gd name="connsiteX1285" fmla="*/ 8612 w 10000"/>
                  <a:gd name="connsiteY1285" fmla="*/ 1635 h 10000"/>
                  <a:gd name="connsiteX1286" fmla="*/ 8604 w 10000"/>
                  <a:gd name="connsiteY1286" fmla="*/ 1626 h 10000"/>
                  <a:gd name="connsiteX1287" fmla="*/ 8596 w 10000"/>
                  <a:gd name="connsiteY1287" fmla="*/ 1616 h 10000"/>
                  <a:gd name="connsiteX1288" fmla="*/ 8596 w 10000"/>
                  <a:gd name="connsiteY1288" fmla="*/ 1580 h 10000"/>
                  <a:gd name="connsiteX1289" fmla="*/ 8587 w 10000"/>
                  <a:gd name="connsiteY1289" fmla="*/ 1545 h 10000"/>
                  <a:gd name="connsiteX1290" fmla="*/ 8565 w 10000"/>
                  <a:gd name="connsiteY1290" fmla="*/ 1516 h 10000"/>
                  <a:gd name="connsiteX1291" fmla="*/ 8543 w 10000"/>
                  <a:gd name="connsiteY1291" fmla="*/ 1512 h 10000"/>
                  <a:gd name="connsiteX1292" fmla="*/ 8518 w 10000"/>
                  <a:gd name="connsiteY1292" fmla="*/ 1532 h 10000"/>
                  <a:gd name="connsiteX1293" fmla="*/ 8476 w 10000"/>
                  <a:gd name="connsiteY1293" fmla="*/ 1567 h 10000"/>
                  <a:gd name="connsiteX1294" fmla="*/ 8454 w 10000"/>
                  <a:gd name="connsiteY1294" fmla="*/ 1551 h 10000"/>
                  <a:gd name="connsiteX1295" fmla="*/ 8402 w 10000"/>
                  <a:gd name="connsiteY1295" fmla="*/ 1493 h 10000"/>
                  <a:gd name="connsiteX1296" fmla="*/ 8371 w 10000"/>
                  <a:gd name="connsiteY1296" fmla="*/ 1428 h 10000"/>
                  <a:gd name="connsiteX1297" fmla="*/ 8072 w 10000"/>
                  <a:gd name="connsiteY1297" fmla="*/ 1422 h 10000"/>
                  <a:gd name="connsiteX1298" fmla="*/ 7823 w 10000"/>
                  <a:gd name="connsiteY1298" fmla="*/ 1279 h 10000"/>
                  <a:gd name="connsiteX1299" fmla="*/ 7587 w 10000"/>
                  <a:gd name="connsiteY1299" fmla="*/ 1133 h 10000"/>
                  <a:gd name="connsiteX1300" fmla="*/ 7526 w 10000"/>
                  <a:gd name="connsiteY1300" fmla="*/ 1098 h 10000"/>
                  <a:gd name="connsiteX1301" fmla="*/ 7346 w 10000"/>
                  <a:gd name="connsiteY1301" fmla="*/ 991 h 10000"/>
                  <a:gd name="connsiteX1302" fmla="*/ 7321 w 10000"/>
                  <a:gd name="connsiteY1302" fmla="*/ 959 h 10000"/>
                  <a:gd name="connsiteX1303" fmla="*/ 7307 w 10000"/>
                  <a:gd name="connsiteY1303" fmla="*/ 871 h 10000"/>
                  <a:gd name="connsiteX1304" fmla="*/ 7224 w 10000"/>
                  <a:gd name="connsiteY1304" fmla="*/ 816 h 10000"/>
                  <a:gd name="connsiteX1305" fmla="*/ 7147 w 10000"/>
                  <a:gd name="connsiteY1305" fmla="*/ 787 h 10000"/>
                  <a:gd name="connsiteX1306" fmla="*/ 7080 w 10000"/>
                  <a:gd name="connsiteY1306" fmla="*/ 742 h 10000"/>
                  <a:gd name="connsiteX1307" fmla="*/ 7069 w 10000"/>
                  <a:gd name="connsiteY1307" fmla="*/ 767 h 10000"/>
                  <a:gd name="connsiteX1308" fmla="*/ 7033 w 10000"/>
                  <a:gd name="connsiteY1308" fmla="*/ 787 h 10000"/>
                  <a:gd name="connsiteX1309" fmla="*/ 6820 w 10000"/>
                  <a:gd name="connsiteY1309" fmla="*/ 878 h 10000"/>
                  <a:gd name="connsiteX1310" fmla="*/ 6726 w 10000"/>
                  <a:gd name="connsiteY1310" fmla="*/ 897 h 10000"/>
                  <a:gd name="connsiteX1311" fmla="*/ 6626 w 10000"/>
                  <a:gd name="connsiteY1311" fmla="*/ 955 h 10000"/>
                  <a:gd name="connsiteX1312" fmla="*/ 6582 w 10000"/>
                  <a:gd name="connsiteY1312" fmla="*/ 946 h 10000"/>
                  <a:gd name="connsiteX1313" fmla="*/ 6571 w 10000"/>
                  <a:gd name="connsiteY1313" fmla="*/ 955 h 10000"/>
                  <a:gd name="connsiteX1314" fmla="*/ 6507 w 10000"/>
                  <a:gd name="connsiteY1314" fmla="*/ 975 h 10000"/>
                  <a:gd name="connsiteX1315" fmla="*/ 6485 w 10000"/>
                  <a:gd name="connsiteY1315" fmla="*/ 975 h 10000"/>
                  <a:gd name="connsiteX1316" fmla="*/ 6476 w 10000"/>
                  <a:gd name="connsiteY1316" fmla="*/ 965 h 10000"/>
                  <a:gd name="connsiteX1317" fmla="*/ 6474 w 10000"/>
                  <a:gd name="connsiteY1317" fmla="*/ 936 h 10000"/>
                  <a:gd name="connsiteX1318" fmla="*/ 6452 w 10000"/>
                  <a:gd name="connsiteY1318" fmla="*/ 887 h 10000"/>
                  <a:gd name="connsiteX1319" fmla="*/ 6352 w 10000"/>
                  <a:gd name="connsiteY1319" fmla="*/ 767 h 10000"/>
                  <a:gd name="connsiteX1320" fmla="*/ 6313 w 10000"/>
                  <a:gd name="connsiteY1320" fmla="*/ 732 h 10000"/>
                  <a:gd name="connsiteX1321" fmla="*/ 6296 w 10000"/>
                  <a:gd name="connsiteY1321" fmla="*/ 690 h 10000"/>
                  <a:gd name="connsiteX1322" fmla="*/ 6271 w 10000"/>
                  <a:gd name="connsiteY1322" fmla="*/ 664 h 10000"/>
                  <a:gd name="connsiteX1323" fmla="*/ 6266 w 10000"/>
                  <a:gd name="connsiteY1323" fmla="*/ 654 h 10000"/>
                  <a:gd name="connsiteX1324" fmla="*/ 6111 w 10000"/>
                  <a:gd name="connsiteY1324" fmla="*/ 398 h 10000"/>
                  <a:gd name="connsiteX1325" fmla="*/ 5903 w 10000"/>
                  <a:gd name="connsiteY1325" fmla="*/ 408 h 10000"/>
                  <a:gd name="connsiteX1326" fmla="*/ 5837 w 10000"/>
                  <a:gd name="connsiteY1326" fmla="*/ 427 h 10000"/>
                  <a:gd name="connsiteX1327" fmla="*/ 5756 w 10000"/>
                  <a:gd name="connsiteY1327" fmla="*/ 453 h 10000"/>
                  <a:gd name="connsiteX1328" fmla="*/ 5681 w 10000"/>
                  <a:gd name="connsiteY1328" fmla="*/ 453 h 10000"/>
                  <a:gd name="connsiteX1329" fmla="*/ 5609 w 10000"/>
                  <a:gd name="connsiteY1329" fmla="*/ 447 h 10000"/>
                  <a:gd name="connsiteX1330" fmla="*/ 5554 w 10000"/>
                  <a:gd name="connsiteY1330" fmla="*/ 304 h 10000"/>
                  <a:gd name="connsiteX1331" fmla="*/ 5529 w 10000"/>
                  <a:gd name="connsiteY1331" fmla="*/ 301 h 10000"/>
                  <a:gd name="connsiteX1332" fmla="*/ 5393 w 10000"/>
                  <a:gd name="connsiteY1332" fmla="*/ 256 h 10000"/>
                  <a:gd name="connsiteX1333" fmla="*/ 5366 w 10000"/>
                  <a:gd name="connsiteY1333" fmla="*/ 220 h 10000"/>
                  <a:gd name="connsiteX1334" fmla="*/ 5249 w 10000"/>
                  <a:gd name="connsiteY1334" fmla="*/ 155 h 10000"/>
                  <a:gd name="connsiteX1335" fmla="*/ 5141 w 10000"/>
                  <a:gd name="connsiteY1335" fmla="*/ 52 h 10000"/>
                  <a:gd name="connsiteX1336" fmla="*/ 5116 w 10000"/>
                  <a:gd name="connsiteY1336" fmla="*/ 3 h 10000"/>
                  <a:gd name="connsiteX1337" fmla="*/ 5061 w 10000"/>
                  <a:gd name="connsiteY1337" fmla="*/ 0 h 10000"/>
                  <a:gd name="connsiteX1338" fmla="*/ 5036 w 10000"/>
                  <a:gd name="connsiteY1338" fmla="*/ 32 h 10000"/>
                  <a:gd name="connsiteX1339" fmla="*/ 4942 w 10000"/>
                  <a:gd name="connsiteY1339" fmla="*/ 133 h 10000"/>
                  <a:gd name="connsiteX1340" fmla="*/ 4900 w 10000"/>
                  <a:gd name="connsiteY1340" fmla="*/ 217 h 10000"/>
                  <a:gd name="connsiteX1341" fmla="*/ 4861 w 10000"/>
                  <a:gd name="connsiteY1341" fmla="*/ 198 h 10000"/>
                  <a:gd name="connsiteX1342" fmla="*/ 4795 w 10000"/>
                  <a:gd name="connsiteY1342" fmla="*/ 68 h 10000"/>
                  <a:gd name="connsiteX1343" fmla="*/ 4778 w 10000"/>
                  <a:gd name="connsiteY1343" fmla="*/ 62 h 10000"/>
                  <a:gd name="connsiteX1344" fmla="*/ 4765 w 10000"/>
                  <a:gd name="connsiteY1344" fmla="*/ 62 h 10000"/>
                  <a:gd name="connsiteX1345" fmla="*/ 4748 w 10000"/>
                  <a:gd name="connsiteY1345" fmla="*/ 68 h 10000"/>
                  <a:gd name="connsiteX1346" fmla="*/ 4673 w 10000"/>
                  <a:gd name="connsiteY1346" fmla="*/ 136 h 10000"/>
                  <a:gd name="connsiteX1347" fmla="*/ 4632 w 10000"/>
                  <a:gd name="connsiteY1347" fmla="*/ 201 h 10000"/>
                  <a:gd name="connsiteX1348" fmla="*/ 4623 w 10000"/>
                  <a:gd name="connsiteY1348" fmla="*/ 210 h 10000"/>
                  <a:gd name="connsiteX1349" fmla="*/ 4579 w 10000"/>
                  <a:gd name="connsiteY1349" fmla="*/ 220 h 10000"/>
                  <a:gd name="connsiteX1350" fmla="*/ 4479 w 10000"/>
                  <a:gd name="connsiteY1350" fmla="*/ 198 h 10000"/>
                  <a:gd name="connsiteX1351" fmla="*/ 4402 w 10000"/>
                  <a:gd name="connsiteY1351" fmla="*/ 165 h 10000"/>
                  <a:gd name="connsiteX1352" fmla="*/ 4374 w 10000"/>
                  <a:gd name="connsiteY1352" fmla="*/ 165 h 10000"/>
                  <a:gd name="connsiteX1353" fmla="*/ 4335 w 10000"/>
                  <a:gd name="connsiteY1353" fmla="*/ 172 h 10000"/>
                  <a:gd name="connsiteX1354" fmla="*/ 4302 w 10000"/>
                  <a:gd name="connsiteY1354" fmla="*/ 188 h 10000"/>
                  <a:gd name="connsiteX1355" fmla="*/ 4271 w 10000"/>
                  <a:gd name="connsiteY1355" fmla="*/ 220 h 10000"/>
                  <a:gd name="connsiteX1356" fmla="*/ 4238 w 10000"/>
                  <a:gd name="connsiteY1356" fmla="*/ 240 h 10000"/>
                  <a:gd name="connsiteX1357" fmla="*/ 4324 w 10000"/>
                  <a:gd name="connsiteY1357" fmla="*/ 1289 h 10000"/>
                  <a:gd name="connsiteX1358" fmla="*/ 3521 w 10000"/>
                  <a:gd name="connsiteY1358" fmla="*/ 7730 h 10000"/>
                  <a:gd name="connsiteX1359" fmla="*/ 3152 w 10000"/>
                  <a:gd name="connsiteY1359" fmla="*/ 7013 h 10000"/>
                  <a:gd name="connsiteX1360" fmla="*/ 3560 w 10000"/>
                  <a:gd name="connsiteY1360" fmla="*/ 7749 h 10000"/>
                  <a:gd name="connsiteX1361" fmla="*/ 3562 w 10000"/>
                  <a:gd name="connsiteY1361" fmla="*/ 7759 h 10000"/>
                  <a:gd name="connsiteX1362" fmla="*/ 3573 w 10000"/>
                  <a:gd name="connsiteY1362" fmla="*/ 7766 h 10000"/>
                  <a:gd name="connsiteX1363" fmla="*/ 3584 w 10000"/>
                  <a:gd name="connsiteY1363" fmla="*/ 7759 h 10000"/>
                  <a:gd name="connsiteX1364" fmla="*/ 3598 w 10000"/>
                  <a:gd name="connsiteY1364" fmla="*/ 7743 h 10000"/>
                  <a:gd name="connsiteX1365" fmla="*/ 3609 w 10000"/>
                  <a:gd name="connsiteY1365" fmla="*/ 7756 h 10000"/>
                  <a:gd name="connsiteX1366" fmla="*/ 3623 w 10000"/>
                  <a:gd name="connsiteY1366" fmla="*/ 7733 h 10000"/>
                  <a:gd name="connsiteX1367" fmla="*/ 3632 w 10000"/>
                  <a:gd name="connsiteY1367" fmla="*/ 7730 h 10000"/>
                  <a:gd name="connsiteX1368" fmla="*/ 3634 w 10000"/>
                  <a:gd name="connsiteY1368" fmla="*/ 7730 h 10000"/>
                  <a:gd name="connsiteX1369" fmla="*/ 3643 w 10000"/>
                  <a:gd name="connsiteY1369" fmla="*/ 7730 h 10000"/>
                  <a:gd name="connsiteX1370" fmla="*/ 4033 w 10000"/>
                  <a:gd name="connsiteY1370" fmla="*/ 7077 h 10000"/>
                  <a:gd name="connsiteX1371" fmla="*/ 3670 w 10000"/>
                  <a:gd name="connsiteY1371" fmla="*/ 7730 h 10000"/>
                  <a:gd name="connsiteX1372" fmla="*/ 3687 w 10000"/>
                  <a:gd name="connsiteY1372" fmla="*/ 7730 h 10000"/>
                  <a:gd name="connsiteX1373" fmla="*/ 3690 w 10000"/>
                  <a:gd name="connsiteY1373" fmla="*/ 7730 h 10000"/>
                  <a:gd name="connsiteX1374" fmla="*/ 3704 w 10000"/>
                  <a:gd name="connsiteY1374" fmla="*/ 7740 h 10000"/>
                  <a:gd name="connsiteX1375" fmla="*/ 3712 w 10000"/>
                  <a:gd name="connsiteY1375" fmla="*/ 7743 h 10000"/>
                  <a:gd name="connsiteX1376" fmla="*/ 3723 w 10000"/>
                  <a:gd name="connsiteY1376" fmla="*/ 7749 h 10000"/>
                  <a:gd name="connsiteX1377" fmla="*/ 3729 w 10000"/>
                  <a:gd name="connsiteY1377" fmla="*/ 7749 h 10000"/>
                  <a:gd name="connsiteX1378" fmla="*/ 3729 w 10000"/>
                  <a:gd name="connsiteY1378" fmla="*/ 7743 h 10000"/>
                  <a:gd name="connsiteX1379" fmla="*/ 3745 w 10000"/>
                  <a:gd name="connsiteY1379" fmla="*/ 7740 h 10000"/>
                  <a:gd name="connsiteX1380" fmla="*/ 3753 w 10000"/>
                  <a:gd name="connsiteY1380" fmla="*/ 7730 h 10000"/>
                  <a:gd name="connsiteX1381" fmla="*/ 3762 w 10000"/>
                  <a:gd name="connsiteY1381" fmla="*/ 7720 h 10000"/>
                  <a:gd name="connsiteX1382" fmla="*/ 3776 w 10000"/>
                  <a:gd name="connsiteY1382" fmla="*/ 7710 h 10000"/>
                  <a:gd name="connsiteX1383" fmla="*/ 3784 w 10000"/>
                  <a:gd name="connsiteY1383" fmla="*/ 7701 h 10000"/>
                  <a:gd name="connsiteX1384" fmla="*/ 3792 w 10000"/>
                  <a:gd name="connsiteY1384" fmla="*/ 7694 h 10000"/>
                  <a:gd name="connsiteX1385" fmla="*/ 3801 w 10000"/>
                  <a:gd name="connsiteY1385" fmla="*/ 7685 h 10000"/>
                  <a:gd name="connsiteX1386" fmla="*/ 3803 w 10000"/>
                  <a:gd name="connsiteY1386" fmla="*/ 7685 h 10000"/>
                  <a:gd name="connsiteX1387" fmla="*/ 4524 w 10000"/>
                  <a:gd name="connsiteY1387" fmla="*/ 7229 h 10000"/>
                  <a:gd name="connsiteX1388" fmla="*/ 3778 w 10000"/>
                  <a:gd name="connsiteY1388" fmla="*/ 7756 h 10000"/>
                  <a:gd name="connsiteX1389" fmla="*/ 3762 w 10000"/>
                  <a:gd name="connsiteY1389" fmla="*/ 7775 h 10000"/>
                  <a:gd name="connsiteX1390" fmla="*/ 3748 w 10000"/>
                  <a:gd name="connsiteY1390" fmla="*/ 7775 h 10000"/>
                  <a:gd name="connsiteX1391" fmla="*/ 3737 w 10000"/>
                  <a:gd name="connsiteY1391" fmla="*/ 7778 h 10000"/>
                  <a:gd name="connsiteX1392" fmla="*/ 3723 w 10000"/>
                  <a:gd name="connsiteY1392" fmla="*/ 7778 h 10000"/>
                  <a:gd name="connsiteX1393" fmla="*/ 3712 w 10000"/>
                  <a:gd name="connsiteY1393" fmla="*/ 8005 h 10000"/>
                  <a:gd name="connsiteX1394" fmla="*/ 3706 w 10000"/>
                  <a:gd name="connsiteY1394" fmla="*/ 8021 h 10000"/>
                  <a:gd name="connsiteX1395" fmla="*/ 3712 w 10000"/>
                  <a:gd name="connsiteY1395" fmla="*/ 8044 h 10000"/>
                  <a:gd name="connsiteX1396" fmla="*/ 3712 w 10000"/>
                  <a:gd name="connsiteY1396" fmla="*/ 8051 h 10000"/>
                  <a:gd name="connsiteX1397" fmla="*/ 4469 w 10000"/>
                  <a:gd name="connsiteY1397" fmla="*/ 8017 h 10000"/>
                  <a:gd name="connsiteX1398" fmla="*/ 3767 w 10000"/>
                  <a:gd name="connsiteY1398" fmla="*/ 8106 h 10000"/>
                  <a:gd name="connsiteX1399" fmla="*/ 3770 w 10000"/>
                  <a:gd name="connsiteY1399" fmla="*/ 8119 h 10000"/>
                  <a:gd name="connsiteX1400" fmla="*/ 3740 w 10000"/>
                  <a:gd name="connsiteY1400" fmla="*/ 8154 h 10000"/>
                  <a:gd name="connsiteX1401" fmla="*/ 3731 w 10000"/>
                  <a:gd name="connsiteY1401" fmla="*/ 8138 h 10000"/>
                  <a:gd name="connsiteX1402" fmla="*/ 3729 w 10000"/>
                  <a:gd name="connsiteY1402" fmla="*/ 8125 h 10000"/>
                  <a:gd name="connsiteX1403" fmla="*/ 3712 w 10000"/>
                  <a:gd name="connsiteY1403" fmla="*/ 8115 h 10000"/>
                  <a:gd name="connsiteX1404" fmla="*/ 3704 w 10000"/>
                  <a:gd name="connsiteY1404" fmla="*/ 8109 h 10000"/>
                  <a:gd name="connsiteX1405" fmla="*/ 3687 w 10000"/>
                  <a:gd name="connsiteY1405" fmla="*/ 8099 h 10000"/>
                  <a:gd name="connsiteX1406" fmla="*/ 3673 w 10000"/>
                  <a:gd name="connsiteY1406" fmla="*/ 8093 h 10000"/>
                  <a:gd name="connsiteX1407" fmla="*/ 3665 w 10000"/>
                  <a:gd name="connsiteY1407" fmla="*/ 8083 h 10000"/>
                  <a:gd name="connsiteX1408" fmla="*/ 3648 w 10000"/>
                  <a:gd name="connsiteY1408" fmla="*/ 8073 h 10000"/>
                  <a:gd name="connsiteX1409" fmla="*/ 3643 w 10000"/>
                  <a:gd name="connsiteY1409" fmla="*/ 8063 h 10000"/>
                  <a:gd name="connsiteX1410" fmla="*/ 3632 w 10000"/>
                  <a:gd name="connsiteY1410" fmla="*/ 8054 h 10000"/>
                  <a:gd name="connsiteX1411" fmla="*/ 3623 w 10000"/>
                  <a:gd name="connsiteY1411" fmla="*/ 8060 h 10000"/>
                  <a:gd name="connsiteX1412" fmla="*/ 3615 w 10000"/>
                  <a:gd name="connsiteY1412" fmla="*/ 8070 h 10000"/>
                  <a:gd name="connsiteX1413" fmla="*/ 3607 w 10000"/>
                  <a:gd name="connsiteY1413" fmla="*/ 8083 h 10000"/>
                  <a:gd name="connsiteX1414" fmla="*/ 3607 w 10000"/>
                  <a:gd name="connsiteY1414" fmla="*/ 8099 h 10000"/>
                  <a:gd name="connsiteX1415" fmla="*/ 3607 w 10000"/>
                  <a:gd name="connsiteY1415" fmla="*/ 8125 h 10000"/>
                  <a:gd name="connsiteX1416" fmla="*/ 3601 w 10000"/>
                  <a:gd name="connsiteY1416" fmla="*/ 8148 h 10000"/>
                  <a:gd name="connsiteX1417" fmla="*/ 3584 w 10000"/>
                  <a:gd name="connsiteY1417" fmla="*/ 8154 h 10000"/>
                  <a:gd name="connsiteX1418" fmla="*/ 3573 w 10000"/>
                  <a:gd name="connsiteY1418" fmla="*/ 8154 h 10000"/>
                  <a:gd name="connsiteX1419" fmla="*/ 2933 w 10000"/>
                  <a:gd name="connsiteY1419" fmla="*/ 8067 h 10000"/>
                  <a:gd name="connsiteX1420" fmla="*/ 3551 w 10000"/>
                  <a:gd name="connsiteY1420" fmla="*/ 8119 h 10000"/>
                  <a:gd name="connsiteX1421" fmla="*/ 3504 w 10000"/>
                  <a:gd name="connsiteY1421" fmla="*/ 8073 h 10000"/>
                  <a:gd name="connsiteX1422" fmla="*/ 3493 w 10000"/>
                  <a:gd name="connsiteY1422" fmla="*/ 8051 h 10000"/>
                  <a:gd name="connsiteX1423" fmla="*/ 3488 w 10000"/>
                  <a:gd name="connsiteY1423" fmla="*/ 8034 h 10000"/>
                  <a:gd name="connsiteX1424" fmla="*/ 2647 w 10000"/>
                  <a:gd name="connsiteY1424" fmla="*/ 7513 h 10000"/>
                  <a:gd name="connsiteX1425" fmla="*/ 3457 w 10000"/>
                  <a:gd name="connsiteY1425" fmla="*/ 7872 h 10000"/>
                  <a:gd name="connsiteX1426" fmla="*/ 3449 w 10000"/>
                  <a:gd name="connsiteY1426" fmla="*/ 7847 h 10000"/>
                  <a:gd name="connsiteX1427" fmla="*/ 3446 w 10000"/>
                  <a:gd name="connsiteY1427" fmla="*/ 7827 h 10000"/>
                  <a:gd name="connsiteX1428" fmla="*/ 3457 w 10000"/>
                  <a:gd name="connsiteY1428" fmla="*/ 7808 h 10000"/>
                  <a:gd name="connsiteX1429" fmla="*/ 3465 w 10000"/>
                  <a:gd name="connsiteY1429" fmla="*/ 7798 h 10000"/>
                  <a:gd name="connsiteX1430" fmla="*/ 2936 w 10000"/>
                  <a:gd name="connsiteY1430" fmla="*/ 7090 h 10000"/>
                  <a:gd name="connsiteX1431" fmla="*/ 3518 w 10000"/>
                  <a:gd name="connsiteY1431" fmla="*/ 7843 h 10000"/>
                  <a:gd name="connsiteX0" fmla="*/ 4324 w 10000"/>
                  <a:gd name="connsiteY0" fmla="*/ 1289 h 10000"/>
                  <a:gd name="connsiteX1" fmla="*/ 4296 w 10000"/>
                  <a:gd name="connsiteY1" fmla="*/ 1305 h 10000"/>
                  <a:gd name="connsiteX2" fmla="*/ 4285 w 10000"/>
                  <a:gd name="connsiteY2" fmla="*/ 1279 h 10000"/>
                  <a:gd name="connsiteX3" fmla="*/ 4244 w 10000"/>
                  <a:gd name="connsiteY3" fmla="*/ 1266 h 10000"/>
                  <a:gd name="connsiteX4" fmla="*/ 4208 w 10000"/>
                  <a:gd name="connsiteY4" fmla="*/ 1286 h 10000"/>
                  <a:gd name="connsiteX5" fmla="*/ 4172 w 10000"/>
                  <a:gd name="connsiteY5" fmla="*/ 1299 h 10000"/>
                  <a:gd name="connsiteX6" fmla="*/ 4150 w 10000"/>
                  <a:gd name="connsiteY6" fmla="*/ 1308 h 10000"/>
                  <a:gd name="connsiteX7" fmla="*/ 4139 w 10000"/>
                  <a:gd name="connsiteY7" fmla="*/ 1315 h 10000"/>
                  <a:gd name="connsiteX8" fmla="*/ 4125 w 10000"/>
                  <a:gd name="connsiteY8" fmla="*/ 1315 h 10000"/>
                  <a:gd name="connsiteX9" fmla="*/ 4119 w 10000"/>
                  <a:gd name="connsiteY9" fmla="*/ 1315 h 10000"/>
                  <a:gd name="connsiteX10" fmla="*/ 4111 w 10000"/>
                  <a:gd name="connsiteY10" fmla="*/ 1308 h 10000"/>
                  <a:gd name="connsiteX11" fmla="*/ 4100 w 10000"/>
                  <a:gd name="connsiteY11" fmla="*/ 1315 h 10000"/>
                  <a:gd name="connsiteX12" fmla="*/ 4075 w 10000"/>
                  <a:gd name="connsiteY12" fmla="*/ 1315 h 10000"/>
                  <a:gd name="connsiteX13" fmla="*/ 4058 w 10000"/>
                  <a:gd name="connsiteY13" fmla="*/ 1318 h 10000"/>
                  <a:gd name="connsiteX14" fmla="*/ 4044 w 10000"/>
                  <a:gd name="connsiteY14" fmla="*/ 1315 h 10000"/>
                  <a:gd name="connsiteX15" fmla="*/ 4042 w 10000"/>
                  <a:gd name="connsiteY15" fmla="*/ 1299 h 10000"/>
                  <a:gd name="connsiteX16" fmla="*/ 4014 w 10000"/>
                  <a:gd name="connsiteY16" fmla="*/ 1308 h 10000"/>
                  <a:gd name="connsiteX17" fmla="*/ 4011 w 10000"/>
                  <a:gd name="connsiteY17" fmla="*/ 1315 h 10000"/>
                  <a:gd name="connsiteX18" fmla="*/ 4011 w 10000"/>
                  <a:gd name="connsiteY18" fmla="*/ 1341 h 10000"/>
                  <a:gd name="connsiteX19" fmla="*/ 4019 w 10000"/>
                  <a:gd name="connsiteY19" fmla="*/ 1341 h 10000"/>
                  <a:gd name="connsiteX20" fmla="*/ 3997 w 10000"/>
                  <a:gd name="connsiteY20" fmla="*/ 1363 h 10000"/>
                  <a:gd name="connsiteX21" fmla="*/ 3986 w 10000"/>
                  <a:gd name="connsiteY21" fmla="*/ 1373 h 10000"/>
                  <a:gd name="connsiteX22" fmla="*/ 3981 w 10000"/>
                  <a:gd name="connsiteY22" fmla="*/ 1389 h 10000"/>
                  <a:gd name="connsiteX23" fmla="*/ 3981 w 10000"/>
                  <a:gd name="connsiteY23" fmla="*/ 1409 h 10000"/>
                  <a:gd name="connsiteX24" fmla="*/ 3981 w 10000"/>
                  <a:gd name="connsiteY24" fmla="*/ 1438 h 10000"/>
                  <a:gd name="connsiteX25" fmla="*/ 3961 w 10000"/>
                  <a:gd name="connsiteY25" fmla="*/ 1441 h 10000"/>
                  <a:gd name="connsiteX26" fmla="*/ 3942 w 10000"/>
                  <a:gd name="connsiteY26" fmla="*/ 1441 h 10000"/>
                  <a:gd name="connsiteX27" fmla="*/ 3914 w 10000"/>
                  <a:gd name="connsiteY27" fmla="*/ 1454 h 10000"/>
                  <a:gd name="connsiteX28" fmla="*/ 3892 w 10000"/>
                  <a:gd name="connsiteY28" fmla="*/ 1467 h 10000"/>
                  <a:gd name="connsiteX29" fmla="*/ 3867 w 10000"/>
                  <a:gd name="connsiteY29" fmla="*/ 1483 h 10000"/>
                  <a:gd name="connsiteX30" fmla="*/ 3845 w 10000"/>
                  <a:gd name="connsiteY30" fmla="*/ 1467 h 10000"/>
                  <a:gd name="connsiteX31" fmla="*/ 3850 w 10000"/>
                  <a:gd name="connsiteY31" fmla="*/ 1457 h 10000"/>
                  <a:gd name="connsiteX32" fmla="*/ 3864 w 10000"/>
                  <a:gd name="connsiteY32" fmla="*/ 1441 h 10000"/>
                  <a:gd name="connsiteX33" fmla="*/ 3859 w 10000"/>
                  <a:gd name="connsiteY33" fmla="*/ 1409 h 10000"/>
                  <a:gd name="connsiteX34" fmla="*/ 3842 w 10000"/>
                  <a:gd name="connsiteY34" fmla="*/ 1383 h 10000"/>
                  <a:gd name="connsiteX35" fmla="*/ 3825 w 10000"/>
                  <a:gd name="connsiteY35" fmla="*/ 1360 h 10000"/>
                  <a:gd name="connsiteX36" fmla="*/ 3809 w 10000"/>
                  <a:gd name="connsiteY36" fmla="*/ 1318 h 10000"/>
                  <a:gd name="connsiteX37" fmla="*/ 3787 w 10000"/>
                  <a:gd name="connsiteY37" fmla="*/ 1289 h 10000"/>
                  <a:gd name="connsiteX38" fmla="*/ 3759 w 10000"/>
                  <a:gd name="connsiteY38" fmla="*/ 1266 h 10000"/>
                  <a:gd name="connsiteX39" fmla="*/ 3740 w 10000"/>
                  <a:gd name="connsiteY39" fmla="*/ 1256 h 10000"/>
                  <a:gd name="connsiteX40" fmla="*/ 3715 w 10000"/>
                  <a:gd name="connsiteY40" fmla="*/ 1250 h 10000"/>
                  <a:gd name="connsiteX41" fmla="*/ 3687 w 10000"/>
                  <a:gd name="connsiteY41" fmla="*/ 1256 h 10000"/>
                  <a:gd name="connsiteX42" fmla="*/ 3681 w 10000"/>
                  <a:gd name="connsiteY42" fmla="*/ 1260 h 10000"/>
                  <a:gd name="connsiteX43" fmla="*/ 3670 w 10000"/>
                  <a:gd name="connsiteY43" fmla="*/ 1295 h 10000"/>
                  <a:gd name="connsiteX44" fmla="*/ 3651 w 10000"/>
                  <a:gd name="connsiteY44" fmla="*/ 1305 h 10000"/>
                  <a:gd name="connsiteX45" fmla="*/ 3640 w 10000"/>
                  <a:gd name="connsiteY45" fmla="*/ 1308 h 10000"/>
                  <a:gd name="connsiteX46" fmla="*/ 3626 w 10000"/>
                  <a:gd name="connsiteY46" fmla="*/ 1308 h 10000"/>
                  <a:gd name="connsiteX47" fmla="*/ 3632 w 10000"/>
                  <a:gd name="connsiteY47" fmla="*/ 1276 h 10000"/>
                  <a:gd name="connsiteX48" fmla="*/ 3609 w 10000"/>
                  <a:gd name="connsiteY48" fmla="*/ 1289 h 10000"/>
                  <a:gd name="connsiteX49" fmla="*/ 3593 w 10000"/>
                  <a:gd name="connsiteY49" fmla="*/ 1286 h 10000"/>
                  <a:gd name="connsiteX50" fmla="*/ 3590 w 10000"/>
                  <a:gd name="connsiteY50" fmla="*/ 1256 h 10000"/>
                  <a:gd name="connsiteX51" fmla="*/ 3584 w 10000"/>
                  <a:gd name="connsiteY51" fmla="*/ 1237 h 10000"/>
                  <a:gd name="connsiteX52" fmla="*/ 3573 w 10000"/>
                  <a:gd name="connsiteY52" fmla="*/ 1237 h 10000"/>
                  <a:gd name="connsiteX53" fmla="*/ 3554 w 10000"/>
                  <a:gd name="connsiteY53" fmla="*/ 1227 h 10000"/>
                  <a:gd name="connsiteX54" fmla="*/ 3546 w 10000"/>
                  <a:gd name="connsiteY54" fmla="*/ 1192 h 10000"/>
                  <a:gd name="connsiteX55" fmla="*/ 3529 w 10000"/>
                  <a:gd name="connsiteY55" fmla="*/ 1176 h 10000"/>
                  <a:gd name="connsiteX56" fmla="*/ 3512 w 10000"/>
                  <a:gd name="connsiteY56" fmla="*/ 1182 h 10000"/>
                  <a:gd name="connsiteX57" fmla="*/ 3485 w 10000"/>
                  <a:gd name="connsiteY57" fmla="*/ 1182 h 10000"/>
                  <a:gd name="connsiteX58" fmla="*/ 3463 w 10000"/>
                  <a:gd name="connsiteY58" fmla="*/ 1176 h 10000"/>
                  <a:gd name="connsiteX59" fmla="*/ 3449 w 10000"/>
                  <a:gd name="connsiteY59" fmla="*/ 1182 h 10000"/>
                  <a:gd name="connsiteX60" fmla="*/ 3432 w 10000"/>
                  <a:gd name="connsiteY60" fmla="*/ 1192 h 10000"/>
                  <a:gd name="connsiteX61" fmla="*/ 3454 w 10000"/>
                  <a:gd name="connsiteY61" fmla="*/ 1205 h 10000"/>
                  <a:gd name="connsiteX62" fmla="*/ 3463 w 10000"/>
                  <a:gd name="connsiteY62" fmla="*/ 1205 h 10000"/>
                  <a:gd name="connsiteX63" fmla="*/ 3488 w 10000"/>
                  <a:gd name="connsiteY63" fmla="*/ 1205 h 10000"/>
                  <a:gd name="connsiteX64" fmla="*/ 3488 w 10000"/>
                  <a:gd name="connsiteY64" fmla="*/ 1218 h 10000"/>
                  <a:gd name="connsiteX65" fmla="*/ 3493 w 10000"/>
                  <a:gd name="connsiteY65" fmla="*/ 1247 h 10000"/>
                  <a:gd name="connsiteX66" fmla="*/ 3512 w 10000"/>
                  <a:gd name="connsiteY66" fmla="*/ 1247 h 10000"/>
                  <a:gd name="connsiteX67" fmla="*/ 3518 w 10000"/>
                  <a:gd name="connsiteY67" fmla="*/ 1250 h 10000"/>
                  <a:gd name="connsiteX68" fmla="*/ 3521 w 10000"/>
                  <a:gd name="connsiteY68" fmla="*/ 1276 h 10000"/>
                  <a:gd name="connsiteX69" fmla="*/ 3543 w 10000"/>
                  <a:gd name="connsiteY69" fmla="*/ 1295 h 10000"/>
                  <a:gd name="connsiteX70" fmla="*/ 3546 w 10000"/>
                  <a:gd name="connsiteY70" fmla="*/ 1305 h 10000"/>
                  <a:gd name="connsiteX71" fmla="*/ 3543 w 10000"/>
                  <a:gd name="connsiteY71" fmla="*/ 1315 h 10000"/>
                  <a:gd name="connsiteX72" fmla="*/ 3543 w 10000"/>
                  <a:gd name="connsiteY72" fmla="*/ 1331 h 10000"/>
                  <a:gd name="connsiteX73" fmla="*/ 3554 w 10000"/>
                  <a:gd name="connsiteY73" fmla="*/ 1324 h 10000"/>
                  <a:gd name="connsiteX74" fmla="*/ 3560 w 10000"/>
                  <a:gd name="connsiteY74" fmla="*/ 1331 h 10000"/>
                  <a:gd name="connsiteX75" fmla="*/ 3582 w 10000"/>
                  <a:gd name="connsiteY75" fmla="*/ 1344 h 10000"/>
                  <a:gd name="connsiteX76" fmla="*/ 3598 w 10000"/>
                  <a:gd name="connsiteY76" fmla="*/ 1380 h 10000"/>
                  <a:gd name="connsiteX77" fmla="*/ 3607 w 10000"/>
                  <a:gd name="connsiteY77" fmla="*/ 1389 h 10000"/>
                  <a:gd name="connsiteX78" fmla="*/ 3623 w 10000"/>
                  <a:gd name="connsiteY78" fmla="*/ 1409 h 10000"/>
                  <a:gd name="connsiteX79" fmla="*/ 3634 w 10000"/>
                  <a:gd name="connsiteY79" fmla="*/ 1438 h 10000"/>
                  <a:gd name="connsiteX80" fmla="*/ 3632 w 10000"/>
                  <a:gd name="connsiteY80" fmla="*/ 1454 h 10000"/>
                  <a:gd name="connsiteX81" fmla="*/ 3618 w 10000"/>
                  <a:gd name="connsiteY81" fmla="*/ 1438 h 10000"/>
                  <a:gd name="connsiteX82" fmla="*/ 3598 w 10000"/>
                  <a:gd name="connsiteY82" fmla="*/ 1428 h 10000"/>
                  <a:gd name="connsiteX83" fmla="*/ 3582 w 10000"/>
                  <a:gd name="connsiteY83" fmla="*/ 1402 h 10000"/>
                  <a:gd name="connsiteX84" fmla="*/ 3562 w 10000"/>
                  <a:gd name="connsiteY84" fmla="*/ 1399 h 10000"/>
                  <a:gd name="connsiteX85" fmla="*/ 3546 w 10000"/>
                  <a:gd name="connsiteY85" fmla="*/ 1383 h 10000"/>
                  <a:gd name="connsiteX86" fmla="*/ 3510 w 10000"/>
                  <a:gd name="connsiteY86" fmla="*/ 1360 h 10000"/>
                  <a:gd name="connsiteX87" fmla="*/ 3485 w 10000"/>
                  <a:gd name="connsiteY87" fmla="*/ 1344 h 10000"/>
                  <a:gd name="connsiteX88" fmla="*/ 3454 w 10000"/>
                  <a:gd name="connsiteY88" fmla="*/ 1334 h 10000"/>
                  <a:gd name="connsiteX89" fmla="*/ 3429 w 10000"/>
                  <a:gd name="connsiteY89" fmla="*/ 1315 h 10000"/>
                  <a:gd name="connsiteX90" fmla="*/ 3416 w 10000"/>
                  <a:gd name="connsiteY90" fmla="*/ 1308 h 10000"/>
                  <a:gd name="connsiteX91" fmla="*/ 3399 w 10000"/>
                  <a:gd name="connsiteY91" fmla="*/ 1305 h 10000"/>
                  <a:gd name="connsiteX92" fmla="*/ 3382 w 10000"/>
                  <a:gd name="connsiteY92" fmla="*/ 1286 h 10000"/>
                  <a:gd name="connsiteX93" fmla="*/ 3380 w 10000"/>
                  <a:gd name="connsiteY93" fmla="*/ 1266 h 10000"/>
                  <a:gd name="connsiteX94" fmla="*/ 3388 w 10000"/>
                  <a:gd name="connsiteY94" fmla="*/ 1256 h 10000"/>
                  <a:gd name="connsiteX95" fmla="*/ 3407 w 10000"/>
                  <a:gd name="connsiteY95" fmla="*/ 1256 h 10000"/>
                  <a:gd name="connsiteX96" fmla="*/ 3396 w 10000"/>
                  <a:gd name="connsiteY96" fmla="*/ 1227 h 10000"/>
                  <a:gd name="connsiteX97" fmla="*/ 3382 w 10000"/>
                  <a:gd name="connsiteY97" fmla="*/ 1227 h 10000"/>
                  <a:gd name="connsiteX98" fmla="*/ 3360 w 10000"/>
                  <a:gd name="connsiteY98" fmla="*/ 1221 h 10000"/>
                  <a:gd name="connsiteX99" fmla="*/ 3349 w 10000"/>
                  <a:gd name="connsiteY99" fmla="*/ 1231 h 10000"/>
                  <a:gd name="connsiteX100" fmla="*/ 3352 w 10000"/>
                  <a:gd name="connsiteY100" fmla="*/ 1247 h 10000"/>
                  <a:gd name="connsiteX101" fmla="*/ 3341 w 10000"/>
                  <a:gd name="connsiteY101" fmla="*/ 1237 h 10000"/>
                  <a:gd name="connsiteX102" fmla="*/ 3335 w 10000"/>
                  <a:gd name="connsiteY102" fmla="*/ 1231 h 10000"/>
                  <a:gd name="connsiteX103" fmla="*/ 3307 w 10000"/>
                  <a:gd name="connsiteY103" fmla="*/ 1227 h 10000"/>
                  <a:gd name="connsiteX104" fmla="*/ 3294 w 10000"/>
                  <a:gd name="connsiteY104" fmla="*/ 1221 h 10000"/>
                  <a:gd name="connsiteX105" fmla="*/ 3271 w 10000"/>
                  <a:gd name="connsiteY105" fmla="*/ 1211 h 10000"/>
                  <a:gd name="connsiteX106" fmla="*/ 3252 w 10000"/>
                  <a:gd name="connsiteY106" fmla="*/ 1195 h 10000"/>
                  <a:gd name="connsiteX107" fmla="*/ 3235 w 10000"/>
                  <a:gd name="connsiteY107" fmla="*/ 1195 h 10000"/>
                  <a:gd name="connsiteX108" fmla="*/ 3235 w 10000"/>
                  <a:gd name="connsiteY108" fmla="*/ 1205 h 10000"/>
                  <a:gd name="connsiteX109" fmla="*/ 3219 w 10000"/>
                  <a:gd name="connsiteY109" fmla="*/ 1231 h 10000"/>
                  <a:gd name="connsiteX110" fmla="*/ 3213 w 10000"/>
                  <a:gd name="connsiteY110" fmla="*/ 1231 h 10000"/>
                  <a:gd name="connsiteX111" fmla="*/ 3183 w 10000"/>
                  <a:gd name="connsiteY111" fmla="*/ 1221 h 10000"/>
                  <a:gd name="connsiteX112" fmla="*/ 3175 w 10000"/>
                  <a:gd name="connsiteY112" fmla="*/ 1227 h 10000"/>
                  <a:gd name="connsiteX113" fmla="*/ 3163 w 10000"/>
                  <a:gd name="connsiteY113" fmla="*/ 1237 h 10000"/>
                  <a:gd name="connsiteX114" fmla="*/ 3158 w 10000"/>
                  <a:gd name="connsiteY114" fmla="*/ 1260 h 10000"/>
                  <a:gd name="connsiteX115" fmla="*/ 3158 w 10000"/>
                  <a:gd name="connsiteY115" fmla="*/ 1276 h 10000"/>
                  <a:gd name="connsiteX116" fmla="*/ 3163 w 10000"/>
                  <a:gd name="connsiteY116" fmla="*/ 1295 h 10000"/>
                  <a:gd name="connsiteX117" fmla="*/ 3166 w 10000"/>
                  <a:gd name="connsiteY117" fmla="*/ 1308 h 10000"/>
                  <a:gd name="connsiteX118" fmla="*/ 3158 w 10000"/>
                  <a:gd name="connsiteY118" fmla="*/ 1315 h 10000"/>
                  <a:gd name="connsiteX119" fmla="*/ 3133 w 10000"/>
                  <a:gd name="connsiteY119" fmla="*/ 1299 h 10000"/>
                  <a:gd name="connsiteX120" fmla="*/ 3114 w 10000"/>
                  <a:gd name="connsiteY120" fmla="*/ 1276 h 10000"/>
                  <a:gd name="connsiteX121" fmla="*/ 3078 w 10000"/>
                  <a:gd name="connsiteY121" fmla="*/ 1240 h 10000"/>
                  <a:gd name="connsiteX122" fmla="*/ 3044 w 10000"/>
                  <a:gd name="connsiteY122" fmla="*/ 1227 h 10000"/>
                  <a:gd name="connsiteX123" fmla="*/ 3033 w 10000"/>
                  <a:gd name="connsiteY123" fmla="*/ 1231 h 10000"/>
                  <a:gd name="connsiteX124" fmla="*/ 3036 w 10000"/>
                  <a:gd name="connsiteY124" fmla="*/ 1256 h 10000"/>
                  <a:gd name="connsiteX125" fmla="*/ 3044 w 10000"/>
                  <a:gd name="connsiteY125" fmla="*/ 1266 h 10000"/>
                  <a:gd name="connsiteX126" fmla="*/ 3044 w 10000"/>
                  <a:gd name="connsiteY126" fmla="*/ 1276 h 10000"/>
                  <a:gd name="connsiteX127" fmla="*/ 3036 w 10000"/>
                  <a:gd name="connsiteY127" fmla="*/ 1276 h 10000"/>
                  <a:gd name="connsiteX128" fmla="*/ 3028 w 10000"/>
                  <a:gd name="connsiteY128" fmla="*/ 1266 h 10000"/>
                  <a:gd name="connsiteX129" fmla="*/ 3025 w 10000"/>
                  <a:gd name="connsiteY129" fmla="*/ 1256 h 10000"/>
                  <a:gd name="connsiteX130" fmla="*/ 3008 w 10000"/>
                  <a:gd name="connsiteY130" fmla="*/ 1205 h 10000"/>
                  <a:gd name="connsiteX131" fmla="*/ 3000 w 10000"/>
                  <a:gd name="connsiteY131" fmla="*/ 1192 h 10000"/>
                  <a:gd name="connsiteX132" fmla="*/ 2994 w 10000"/>
                  <a:gd name="connsiteY132" fmla="*/ 1176 h 10000"/>
                  <a:gd name="connsiteX133" fmla="*/ 2986 w 10000"/>
                  <a:gd name="connsiteY133" fmla="*/ 1182 h 10000"/>
                  <a:gd name="connsiteX134" fmla="*/ 2981 w 10000"/>
                  <a:gd name="connsiteY134" fmla="*/ 1192 h 10000"/>
                  <a:gd name="connsiteX135" fmla="*/ 2970 w 10000"/>
                  <a:gd name="connsiteY135" fmla="*/ 1201 h 10000"/>
                  <a:gd name="connsiteX136" fmla="*/ 2956 w 10000"/>
                  <a:gd name="connsiteY136" fmla="*/ 1218 h 10000"/>
                  <a:gd name="connsiteX137" fmla="*/ 2939 w 10000"/>
                  <a:gd name="connsiteY137" fmla="*/ 1240 h 10000"/>
                  <a:gd name="connsiteX138" fmla="*/ 2928 w 10000"/>
                  <a:gd name="connsiteY138" fmla="*/ 1247 h 10000"/>
                  <a:gd name="connsiteX139" fmla="*/ 2922 w 10000"/>
                  <a:gd name="connsiteY139" fmla="*/ 1250 h 10000"/>
                  <a:gd name="connsiteX140" fmla="*/ 2911 w 10000"/>
                  <a:gd name="connsiteY140" fmla="*/ 1250 h 10000"/>
                  <a:gd name="connsiteX141" fmla="*/ 2884 w 10000"/>
                  <a:gd name="connsiteY141" fmla="*/ 1247 h 10000"/>
                  <a:gd name="connsiteX142" fmla="*/ 2864 w 10000"/>
                  <a:gd name="connsiteY142" fmla="*/ 1237 h 10000"/>
                  <a:gd name="connsiteX143" fmla="*/ 2848 w 10000"/>
                  <a:gd name="connsiteY143" fmla="*/ 1231 h 10000"/>
                  <a:gd name="connsiteX144" fmla="*/ 2834 w 10000"/>
                  <a:gd name="connsiteY144" fmla="*/ 1227 h 10000"/>
                  <a:gd name="connsiteX145" fmla="*/ 2831 w 10000"/>
                  <a:gd name="connsiteY145" fmla="*/ 1227 h 10000"/>
                  <a:gd name="connsiteX146" fmla="*/ 2831 w 10000"/>
                  <a:gd name="connsiteY146" fmla="*/ 1221 h 10000"/>
                  <a:gd name="connsiteX147" fmla="*/ 2825 w 10000"/>
                  <a:gd name="connsiteY147" fmla="*/ 1205 h 10000"/>
                  <a:gd name="connsiteX148" fmla="*/ 2823 w 10000"/>
                  <a:gd name="connsiteY148" fmla="*/ 1192 h 10000"/>
                  <a:gd name="connsiteX149" fmla="*/ 2817 w 10000"/>
                  <a:gd name="connsiteY149" fmla="*/ 1182 h 10000"/>
                  <a:gd name="connsiteX150" fmla="*/ 2814 w 10000"/>
                  <a:gd name="connsiteY150" fmla="*/ 1176 h 10000"/>
                  <a:gd name="connsiteX151" fmla="*/ 2792 w 10000"/>
                  <a:gd name="connsiteY151" fmla="*/ 1172 h 10000"/>
                  <a:gd name="connsiteX152" fmla="*/ 2759 w 10000"/>
                  <a:gd name="connsiteY152" fmla="*/ 1156 h 10000"/>
                  <a:gd name="connsiteX153" fmla="*/ 2734 w 10000"/>
                  <a:gd name="connsiteY153" fmla="*/ 1143 h 10000"/>
                  <a:gd name="connsiteX154" fmla="*/ 2695 w 10000"/>
                  <a:gd name="connsiteY154" fmla="*/ 1124 h 10000"/>
                  <a:gd name="connsiteX155" fmla="*/ 2670 w 10000"/>
                  <a:gd name="connsiteY155" fmla="*/ 1108 h 10000"/>
                  <a:gd name="connsiteX156" fmla="*/ 2645 w 10000"/>
                  <a:gd name="connsiteY156" fmla="*/ 1091 h 10000"/>
                  <a:gd name="connsiteX157" fmla="*/ 2618 w 10000"/>
                  <a:gd name="connsiteY157" fmla="*/ 1088 h 10000"/>
                  <a:gd name="connsiteX158" fmla="*/ 2576 w 10000"/>
                  <a:gd name="connsiteY158" fmla="*/ 1088 h 10000"/>
                  <a:gd name="connsiteX159" fmla="*/ 2551 w 10000"/>
                  <a:gd name="connsiteY159" fmla="*/ 1091 h 10000"/>
                  <a:gd name="connsiteX160" fmla="*/ 2521 w 10000"/>
                  <a:gd name="connsiteY160" fmla="*/ 1098 h 10000"/>
                  <a:gd name="connsiteX161" fmla="*/ 2493 w 10000"/>
                  <a:gd name="connsiteY161" fmla="*/ 1104 h 10000"/>
                  <a:gd name="connsiteX162" fmla="*/ 2468 w 10000"/>
                  <a:gd name="connsiteY162" fmla="*/ 1108 h 10000"/>
                  <a:gd name="connsiteX163" fmla="*/ 2404 w 10000"/>
                  <a:gd name="connsiteY163" fmla="*/ 1124 h 10000"/>
                  <a:gd name="connsiteX164" fmla="*/ 2366 w 10000"/>
                  <a:gd name="connsiteY164" fmla="*/ 1133 h 10000"/>
                  <a:gd name="connsiteX165" fmla="*/ 2346 w 10000"/>
                  <a:gd name="connsiteY165" fmla="*/ 1137 h 10000"/>
                  <a:gd name="connsiteX166" fmla="*/ 2294 w 10000"/>
                  <a:gd name="connsiteY166" fmla="*/ 1146 h 10000"/>
                  <a:gd name="connsiteX167" fmla="*/ 2249 w 10000"/>
                  <a:gd name="connsiteY167" fmla="*/ 1156 h 10000"/>
                  <a:gd name="connsiteX168" fmla="*/ 2230 w 10000"/>
                  <a:gd name="connsiteY168" fmla="*/ 1156 h 10000"/>
                  <a:gd name="connsiteX169" fmla="*/ 2222 w 10000"/>
                  <a:gd name="connsiteY169" fmla="*/ 1163 h 10000"/>
                  <a:gd name="connsiteX170" fmla="*/ 2194 w 10000"/>
                  <a:gd name="connsiteY170" fmla="*/ 1163 h 10000"/>
                  <a:gd name="connsiteX171" fmla="*/ 2172 w 10000"/>
                  <a:gd name="connsiteY171" fmla="*/ 1163 h 10000"/>
                  <a:gd name="connsiteX172" fmla="*/ 2147 w 10000"/>
                  <a:gd name="connsiteY172" fmla="*/ 1166 h 10000"/>
                  <a:gd name="connsiteX173" fmla="*/ 2108 w 10000"/>
                  <a:gd name="connsiteY173" fmla="*/ 1166 h 10000"/>
                  <a:gd name="connsiteX174" fmla="*/ 2083 w 10000"/>
                  <a:gd name="connsiteY174" fmla="*/ 1156 h 10000"/>
                  <a:gd name="connsiteX175" fmla="*/ 2042 w 10000"/>
                  <a:gd name="connsiteY175" fmla="*/ 1143 h 10000"/>
                  <a:gd name="connsiteX176" fmla="*/ 2011 w 10000"/>
                  <a:gd name="connsiteY176" fmla="*/ 1143 h 10000"/>
                  <a:gd name="connsiteX177" fmla="*/ 1994 w 10000"/>
                  <a:gd name="connsiteY177" fmla="*/ 1146 h 10000"/>
                  <a:gd name="connsiteX178" fmla="*/ 1967 w 10000"/>
                  <a:gd name="connsiteY178" fmla="*/ 1156 h 10000"/>
                  <a:gd name="connsiteX179" fmla="*/ 1903 w 10000"/>
                  <a:gd name="connsiteY179" fmla="*/ 1176 h 10000"/>
                  <a:gd name="connsiteX180" fmla="*/ 1873 w 10000"/>
                  <a:gd name="connsiteY180" fmla="*/ 1182 h 10000"/>
                  <a:gd name="connsiteX181" fmla="*/ 1850 w 10000"/>
                  <a:gd name="connsiteY181" fmla="*/ 1185 h 10000"/>
                  <a:gd name="connsiteX182" fmla="*/ 1842 w 10000"/>
                  <a:gd name="connsiteY182" fmla="*/ 1192 h 10000"/>
                  <a:gd name="connsiteX183" fmla="*/ 1823 w 10000"/>
                  <a:gd name="connsiteY183" fmla="*/ 1195 h 10000"/>
                  <a:gd name="connsiteX184" fmla="*/ 1814 w 10000"/>
                  <a:gd name="connsiteY184" fmla="*/ 1201 h 10000"/>
                  <a:gd name="connsiteX185" fmla="*/ 1792 w 10000"/>
                  <a:gd name="connsiteY185" fmla="*/ 1218 h 10000"/>
                  <a:gd name="connsiteX186" fmla="*/ 1767 w 10000"/>
                  <a:gd name="connsiteY186" fmla="*/ 1231 h 10000"/>
                  <a:gd name="connsiteX187" fmla="*/ 1717 w 10000"/>
                  <a:gd name="connsiteY187" fmla="*/ 1266 h 10000"/>
                  <a:gd name="connsiteX188" fmla="*/ 1695 w 10000"/>
                  <a:gd name="connsiteY188" fmla="*/ 1279 h 10000"/>
                  <a:gd name="connsiteX189" fmla="*/ 1654 w 10000"/>
                  <a:gd name="connsiteY189" fmla="*/ 1308 h 10000"/>
                  <a:gd name="connsiteX190" fmla="*/ 1620 w 10000"/>
                  <a:gd name="connsiteY190" fmla="*/ 1334 h 10000"/>
                  <a:gd name="connsiteX191" fmla="*/ 1590 w 10000"/>
                  <a:gd name="connsiteY191" fmla="*/ 1360 h 10000"/>
                  <a:gd name="connsiteX192" fmla="*/ 1565 w 10000"/>
                  <a:gd name="connsiteY192" fmla="*/ 1380 h 10000"/>
                  <a:gd name="connsiteX193" fmla="*/ 1532 w 10000"/>
                  <a:gd name="connsiteY193" fmla="*/ 1402 h 10000"/>
                  <a:gd name="connsiteX194" fmla="*/ 1501 w 10000"/>
                  <a:gd name="connsiteY194" fmla="*/ 1418 h 10000"/>
                  <a:gd name="connsiteX195" fmla="*/ 1460 w 10000"/>
                  <a:gd name="connsiteY195" fmla="*/ 1438 h 10000"/>
                  <a:gd name="connsiteX196" fmla="*/ 1435 w 10000"/>
                  <a:gd name="connsiteY196" fmla="*/ 1454 h 10000"/>
                  <a:gd name="connsiteX197" fmla="*/ 1421 w 10000"/>
                  <a:gd name="connsiteY197" fmla="*/ 1464 h 10000"/>
                  <a:gd name="connsiteX198" fmla="*/ 1380 w 10000"/>
                  <a:gd name="connsiteY198" fmla="*/ 1473 h 10000"/>
                  <a:gd name="connsiteX199" fmla="*/ 1324 w 10000"/>
                  <a:gd name="connsiteY199" fmla="*/ 1477 h 10000"/>
                  <a:gd name="connsiteX200" fmla="*/ 1274 w 10000"/>
                  <a:gd name="connsiteY200" fmla="*/ 1483 h 10000"/>
                  <a:gd name="connsiteX201" fmla="*/ 1244 w 10000"/>
                  <a:gd name="connsiteY201" fmla="*/ 1486 h 10000"/>
                  <a:gd name="connsiteX202" fmla="*/ 1233 w 10000"/>
                  <a:gd name="connsiteY202" fmla="*/ 1486 h 10000"/>
                  <a:gd name="connsiteX203" fmla="*/ 1197 w 10000"/>
                  <a:gd name="connsiteY203" fmla="*/ 1493 h 10000"/>
                  <a:gd name="connsiteX204" fmla="*/ 1180 w 10000"/>
                  <a:gd name="connsiteY204" fmla="*/ 1496 h 10000"/>
                  <a:gd name="connsiteX205" fmla="*/ 1169 w 10000"/>
                  <a:gd name="connsiteY205" fmla="*/ 1496 h 10000"/>
                  <a:gd name="connsiteX206" fmla="*/ 1161 w 10000"/>
                  <a:gd name="connsiteY206" fmla="*/ 1503 h 10000"/>
                  <a:gd name="connsiteX207" fmla="*/ 1155 w 10000"/>
                  <a:gd name="connsiteY207" fmla="*/ 1503 h 10000"/>
                  <a:gd name="connsiteX208" fmla="*/ 501 w 10000"/>
                  <a:gd name="connsiteY208" fmla="*/ 2277 h 10000"/>
                  <a:gd name="connsiteX209" fmla="*/ 396 w 10000"/>
                  <a:gd name="connsiteY209" fmla="*/ 2532 h 10000"/>
                  <a:gd name="connsiteX210" fmla="*/ 324 w 10000"/>
                  <a:gd name="connsiteY210" fmla="*/ 2759 h 10000"/>
                  <a:gd name="connsiteX211" fmla="*/ 274 w 10000"/>
                  <a:gd name="connsiteY211" fmla="*/ 2866 h 10000"/>
                  <a:gd name="connsiteX212" fmla="*/ 202 w 10000"/>
                  <a:gd name="connsiteY212" fmla="*/ 3008 h 10000"/>
                  <a:gd name="connsiteX213" fmla="*/ 211 w 10000"/>
                  <a:gd name="connsiteY213" fmla="*/ 3177 h 10000"/>
                  <a:gd name="connsiteX214" fmla="*/ 235 w 10000"/>
                  <a:gd name="connsiteY214" fmla="*/ 3368 h 10000"/>
                  <a:gd name="connsiteX215" fmla="*/ 266 w 10000"/>
                  <a:gd name="connsiteY215" fmla="*/ 3595 h 10000"/>
                  <a:gd name="connsiteX216" fmla="*/ 299 w 10000"/>
                  <a:gd name="connsiteY216" fmla="*/ 3831 h 10000"/>
                  <a:gd name="connsiteX217" fmla="*/ 305 w 10000"/>
                  <a:gd name="connsiteY217" fmla="*/ 3863 h 10000"/>
                  <a:gd name="connsiteX218" fmla="*/ 341 w 10000"/>
                  <a:gd name="connsiteY218" fmla="*/ 3941 h 10000"/>
                  <a:gd name="connsiteX219" fmla="*/ 186 w 10000"/>
                  <a:gd name="connsiteY219" fmla="*/ 3935 h 10000"/>
                  <a:gd name="connsiteX220" fmla="*/ 30 w 10000"/>
                  <a:gd name="connsiteY220" fmla="*/ 3925 h 10000"/>
                  <a:gd name="connsiteX221" fmla="*/ 0 w 10000"/>
                  <a:gd name="connsiteY221" fmla="*/ 4054 h 10000"/>
                  <a:gd name="connsiteX222" fmla="*/ 14 w 10000"/>
                  <a:gd name="connsiteY222" fmla="*/ 4152 h 10000"/>
                  <a:gd name="connsiteX223" fmla="*/ 22 w 10000"/>
                  <a:gd name="connsiteY223" fmla="*/ 4242 h 10000"/>
                  <a:gd name="connsiteX224" fmla="*/ 30 w 10000"/>
                  <a:gd name="connsiteY224" fmla="*/ 4291 h 10000"/>
                  <a:gd name="connsiteX225" fmla="*/ 102 w 10000"/>
                  <a:gd name="connsiteY225" fmla="*/ 4271 h 10000"/>
                  <a:gd name="connsiteX226" fmla="*/ 155 w 10000"/>
                  <a:gd name="connsiteY226" fmla="*/ 4262 h 10000"/>
                  <a:gd name="connsiteX227" fmla="*/ 410 w 10000"/>
                  <a:gd name="connsiteY227" fmla="*/ 4255 h 10000"/>
                  <a:gd name="connsiteX228" fmla="*/ 418 w 10000"/>
                  <a:gd name="connsiteY228" fmla="*/ 4385 h 10000"/>
                  <a:gd name="connsiteX229" fmla="*/ 429 w 10000"/>
                  <a:gd name="connsiteY229" fmla="*/ 4543 h 10000"/>
                  <a:gd name="connsiteX230" fmla="*/ 443 w 10000"/>
                  <a:gd name="connsiteY230" fmla="*/ 4585 h 10000"/>
                  <a:gd name="connsiteX231" fmla="*/ 465 w 10000"/>
                  <a:gd name="connsiteY231" fmla="*/ 4611 h 10000"/>
                  <a:gd name="connsiteX232" fmla="*/ 468 w 10000"/>
                  <a:gd name="connsiteY232" fmla="*/ 4621 h 10000"/>
                  <a:gd name="connsiteX233" fmla="*/ 474 w 10000"/>
                  <a:gd name="connsiteY233" fmla="*/ 4679 h 10000"/>
                  <a:gd name="connsiteX234" fmla="*/ 554 w 10000"/>
                  <a:gd name="connsiteY234" fmla="*/ 4738 h 10000"/>
                  <a:gd name="connsiteX235" fmla="*/ 637 w 10000"/>
                  <a:gd name="connsiteY235" fmla="*/ 4809 h 10000"/>
                  <a:gd name="connsiteX236" fmla="*/ 704 w 10000"/>
                  <a:gd name="connsiteY236" fmla="*/ 4851 h 10000"/>
                  <a:gd name="connsiteX237" fmla="*/ 740 w 10000"/>
                  <a:gd name="connsiteY237" fmla="*/ 4893 h 10000"/>
                  <a:gd name="connsiteX238" fmla="*/ 756 w 10000"/>
                  <a:gd name="connsiteY238" fmla="*/ 4896 h 10000"/>
                  <a:gd name="connsiteX239" fmla="*/ 767 w 10000"/>
                  <a:gd name="connsiteY239" fmla="*/ 4880 h 10000"/>
                  <a:gd name="connsiteX240" fmla="*/ 806 w 10000"/>
                  <a:gd name="connsiteY240" fmla="*/ 4945 h 10000"/>
                  <a:gd name="connsiteX241" fmla="*/ 886 w 10000"/>
                  <a:gd name="connsiteY241" fmla="*/ 5078 h 10000"/>
                  <a:gd name="connsiteX242" fmla="*/ 911 w 10000"/>
                  <a:gd name="connsiteY242" fmla="*/ 5130 h 10000"/>
                  <a:gd name="connsiteX243" fmla="*/ 920 w 10000"/>
                  <a:gd name="connsiteY243" fmla="*/ 5191 h 10000"/>
                  <a:gd name="connsiteX244" fmla="*/ 920 w 10000"/>
                  <a:gd name="connsiteY244" fmla="*/ 5220 h 10000"/>
                  <a:gd name="connsiteX245" fmla="*/ 911 w 10000"/>
                  <a:gd name="connsiteY245" fmla="*/ 5314 h 10000"/>
                  <a:gd name="connsiteX246" fmla="*/ 898 w 10000"/>
                  <a:gd name="connsiteY246" fmla="*/ 5369 h 10000"/>
                  <a:gd name="connsiteX247" fmla="*/ 895 w 10000"/>
                  <a:gd name="connsiteY247" fmla="*/ 5385 h 10000"/>
                  <a:gd name="connsiteX248" fmla="*/ 895 w 10000"/>
                  <a:gd name="connsiteY248" fmla="*/ 5405 h 10000"/>
                  <a:gd name="connsiteX249" fmla="*/ 898 w 10000"/>
                  <a:gd name="connsiteY249" fmla="*/ 5434 h 10000"/>
                  <a:gd name="connsiteX250" fmla="*/ 911 w 10000"/>
                  <a:gd name="connsiteY250" fmla="*/ 5463 h 10000"/>
                  <a:gd name="connsiteX251" fmla="*/ 920 w 10000"/>
                  <a:gd name="connsiteY251" fmla="*/ 5492 h 10000"/>
                  <a:gd name="connsiteX252" fmla="*/ 934 w 10000"/>
                  <a:gd name="connsiteY252" fmla="*/ 5518 h 10000"/>
                  <a:gd name="connsiteX253" fmla="*/ 1169 w 10000"/>
                  <a:gd name="connsiteY253" fmla="*/ 5738 h 10000"/>
                  <a:gd name="connsiteX254" fmla="*/ 1188 w 10000"/>
                  <a:gd name="connsiteY254" fmla="*/ 5755 h 10000"/>
                  <a:gd name="connsiteX255" fmla="*/ 1216 w 10000"/>
                  <a:gd name="connsiteY255" fmla="*/ 5758 h 10000"/>
                  <a:gd name="connsiteX256" fmla="*/ 1313 w 10000"/>
                  <a:gd name="connsiteY256" fmla="*/ 5774 h 10000"/>
                  <a:gd name="connsiteX257" fmla="*/ 1349 w 10000"/>
                  <a:gd name="connsiteY257" fmla="*/ 5787 h 10000"/>
                  <a:gd name="connsiteX258" fmla="*/ 1393 w 10000"/>
                  <a:gd name="connsiteY258" fmla="*/ 5793 h 10000"/>
                  <a:gd name="connsiteX259" fmla="*/ 1393 w 10000"/>
                  <a:gd name="connsiteY259" fmla="*/ 5797 h 10000"/>
                  <a:gd name="connsiteX260" fmla="*/ 1421 w 10000"/>
                  <a:gd name="connsiteY260" fmla="*/ 5810 h 10000"/>
                  <a:gd name="connsiteX261" fmla="*/ 1446 w 10000"/>
                  <a:gd name="connsiteY261" fmla="*/ 5829 h 10000"/>
                  <a:gd name="connsiteX262" fmla="*/ 1460 w 10000"/>
                  <a:gd name="connsiteY262" fmla="*/ 5842 h 10000"/>
                  <a:gd name="connsiteX263" fmla="*/ 1476 w 10000"/>
                  <a:gd name="connsiteY263" fmla="*/ 5848 h 10000"/>
                  <a:gd name="connsiteX264" fmla="*/ 1501 w 10000"/>
                  <a:gd name="connsiteY264" fmla="*/ 5852 h 10000"/>
                  <a:gd name="connsiteX265" fmla="*/ 1532 w 10000"/>
                  <a:gd name="connsiteY265" fmla="*/ 5887 h 10000"/>
                  <a:gd name="connsiteX266" fmla="*/ 1565 w 10000"/>
                  <a:gd name="connsiteY266" fmla="*/ 5942 h 10000"/>
                  <a:gd name="connsiteX267" fmla="*/ 1587 w 10000"/>
                  <a:gd name="connsiteY267" fmla="*/ 5972 h 10000"/>
                  <a:gd name="connsiteX268" fmla="*/ 1612 w 10000"/>
                  <a:gd name="connsiteY268" fmla="*/ 5955 h 10000"/>
                  <a:gd name="connsiteX269" fmla="*/ 1679 w 10000"/>
                  <a:gd name="connsiteY269" fmla="*/ 6049 h 10000"/>
                  <a:gd name="connsiteX270" fmla="*/ 1720 w 10000"/>
                  <a:gd name="connsiteY270" fmla="*/ 6108 h 10000"/>
                  <a:gd name="connsiteX271" fmla="*/ 1751 w 10000"/>
                  <a:gd name="connsiteY271" fmla="*/ 6133 h 10000"/>
                  <a:gd name="connsiteX272" fmla="*/ 1792 w 10000"/>
                  <a:gd name="connsiteY272" fmla="*/ 6169 h 10000"/>
                  <a:gd name="connsiteX273" fmla="*/ 1801 w 10000"/>
                  <a:gd name="connsiteY273" fmla="*/ 6172 h 10000"/>
                  <a:gd name="connsiteX274" fmla="*/ 1814 w 10000"/>
                  <a:gd name="connsiteY274" fmla="*/ 6286 h 10000"/>
                  <a:gd name="connsiteX275" fmla="*/ 1817 w 10000"/>
                  <a:gd name="connsiteY275" fmla="*/ 6331 h 10000"/>
                  <a:gd name="connsiteX276" fmla="*/ 1809 w 10000"/>
                  <a:gd name="connsiteY276" fmla="*/ 6444 h 10000"/>
                  <a:gd name="connsiteX277" fmla="*/ 1801 w 10000"/>
                  <a:gd name="connsiteY277" fmla="*/ 6499 h 10000"/>
                  <a:gd name="connsiteX278" fmla="*/ 1781 w 10000"/>
                  <a:gd name="connsiteY278" fmla="*/ 6522 h 10000"/>
                  <a:gd name="connsiteX279" fmla="*/ 1773 w 10000"/>
                  <a:gd name="connsiteY279" fmla="*/ 6541 h 10000"/>
                  <a:gd name="connsiteX280" fmla="*/ 1762 w 10000"/>
                  <a:gd name="connsiteY280" fmla="*/ 6571 h 10000"/>
                  <a:gd name="connsiteX281" fmla="*/ 1767 w 10000"/>
                  <a:gd name="connsiteY281" fmla="*/ 6622 h 10000"/>
                  <a:gd name="connsiteX282" fmla="*/ 1767 w 10000"/>
                  <a:gd name="connsiteY282" fmla="*/ 6665 h 10000"/>
                  <a:gd name="connsiteX283" fmla="*/ 1767 w 10000"/>
                  <a:gd name="connsiteY283" fmla="*/ 6694 h 10000"/>
                  <a:gd name="connsiteX284" fmla="*/ 1776 w 10000"/>
                  <a:gd name="connsiteY284" fmla="*/ 6726 h 10000"/>
                  <a:gd name="connsiteX285" fmla="*/ 1776 w 10000"/>
                  <a:gd name="connsiteY285" fmla="*/ 6745 h 10000"/>
                  <a:gd name="connsiteX286" fmla="*/ 1767 w 10000"/>
                  <a:gd name="connsiteY286" fmla="*/ 6765 h 10000"/>
                  <a:gd name="connsiteX287" fmla="*/ 1762 w 10000"/>
                  <a:gd name="connsiteY287" fmla="*/ 6804 h 10000"/>
                  <a:gd name="connsiteX288" fmla="*/ 1753 w 10000"/>
                  <a:gd name="connsiteY288" fmla="*/ 6839 h 10000"/>
                  <a:gd name="connsiteX289" fmla="*/ 1742 w 10000"/>
                  <a:gd name="connsiteY289" fmla="*/ 6849 h 10000"/>
                  <a:gd name="connsiteX290" fmla="*/ 1726 w 10000"/>
                  <a:gd name="connsiteY290" fmla="*/ 6849 h 10000"/>
                  <a:gd name="connsiteX291" fmla="*/ 1712 w 10000"/>
                  <a:gd name="connsiteY291" fmla="*/ 6852 h 10000"/>
                  <a:gd name="connsiteX292" fmla="*/ 1640 w 10000"/>
                  <a:gd name="connsiteY292" fmla="*/ 6953 h 10000"/>
                  <a:gd name="connsiteX293" fmla="*/ 1493 w 10000"/>
                  <a:gd name="connsiteY293" fmla="*/ 7105 h 10000"/>
                  <a:gd name="connsiteX294" fmla="*/ 1490 w 10000"/>
                  <a:gd name="connsiteY294" fmla="*/ 7124 h 10000"/>
                  <a:gd name="connsiteX295" fmla="*/ 1468 w 10000"/>
                  <a:gd name="connsiteY295" fmla="*/ 7137 h 10000"/>
                  <a:gd name="connsiteX296" fmla="*/ 1454 w 10000"/>
                  <a:gd name="connsiteY296" fmla="*/ 7144 h 10000"/>
                  <a:gd name="connsiteX297" fmla="*/ 1452 w 10000"/>
                  <a:gd name="connsiteY297" fmla="*/ 7157 h 10000"/>
                  <a:gd name="connsiteX298" fmla="*/ 1446 w 10000"/>
                  <a:gd name="connsiteY298" fmla="*/ 7199 h 10000"/>
                  <a:gd name="connsiteX299" fmla="*/ 1476 w 10000"/>
                  <a:gd name="connsiteY299" fmla="*/ 7247 h 10000"/>
                  <a:gd name="connsiteX300" fmla="*/ 1501 w 10000"/>
                  <a:gd name="connsiteY300" fmla="*/ 7270 h 10000"/>
                  <a:gd name="connsiteX301" fmla="*/ 1518 w 10000"/>
                  <a:gd name="connsiteY301" fmla="*/ 7286 h 10000"/>
                  <a:gd name="connsiteX302" fmla="*/ 1524 w 10000"/>
                  <a:gd name="connsiteY302" fmla="*/ 7306 h 10000"/>
                  <a:gd name="connsiteX303" fmla="*/ 1540 w 10000"/>
                  <a:gd name="connsiteY303" fmla="*/ 7322 h 10000"/>
                  <a:gd name="connsiteX304" fmla="*/ 1565 w 10000"/>
                  <a:gd name="connsiteY304" fmla="*/ 7325 h 10000"/>
                  <a:gd name="connsiteX305" fmla="*/ 1590 w 10000"/>
                  <a:gd name="connsiteY305" fmla="*/ 7332 h 10000"/>
                  <a:gd name="connsiteX306" fmla="*/ 1615 w 10000"/>
                  <a:gd name="connsiteY306" fmla="*/ 7345 h 10000"/>
                  <a:gd name="connsiteX307" fmla="*/ 1662 w 10000"/>
                  <a:gd name="connsiteY307" fmla="*/ 7370 h 10000"/>
                  <a:gd name="connsiteX308" fmla="*/ 1670 w 10000"/>
                  <a:gd name="connsiteY308" fmla="*/ 7351 h 10000"/>
                  <a:gd name="connsiteX309" fmla="*/ 1726 w 10000"/>
                  <a:gd name="connsiteY309" fmla="*/ 7354 h 10000"/>
                  <a:gd name="connsiteX310" fmla="*/ 1726 w 10000"/>
                  <a:gd name="connsiteY310" fmla="*/ 7400 h 10000"/>
                  <a:gd name="connsiteX311" fmla="*/ 1773 w 10000"/>
                  <a:gd name="connsiteY311" fmla="*/ 7409 h 10000"/>
                  <a:gd name="connsiteX312" fmla="*/ 1806 w 10000"/>
                  <a:gd name="connsiteY312" fmla="*/ 7416 h 10000"/>
                  <a:gd name="connsiteX313" fmla="*/ 1839 w 10000"/>
                  <a:gd name="connsiteY313" fmla="*/ 7403 h 10000"/>
                  <a:gd name="connsiteX314" fmla="*/ 1886 w 10000"/>
                  <a:gd name="connsiteY314" fmla="*/ 7403 h 10000"/>
                  <a:gd name="connsiteX315" fmla="*/ 1898 w 10000"/>
                  <a:gd name="connsiteY315" fmla="*/ 7403 h 10000"/>
                  <a:gd name="connsiteX316" fmla="*/ 1914 w 10000"/>
                  <a:gd name="connsiteY316" fmla="*/ 7494 h 10000"/>
                  <a:gd name="connsiteX317" fmla="*/ 1895 w 10000"/>
                  <a:gd name="connsiteY317" fmla="*/ 7523 h 10000"/>
                  <a:gd name="connsiteX318" fmla="*/ 1825 w 10000"/>
                  <a:gd name="connsiteY318" fmla="*/ 7617 h 10000"/>
                  <a:gd name="connsiteX319" fmla="*/ 1776 w 10000"/>
                  <a:gd name="connsiteY319" fmla="*/ 7691 h 10000"/>
                  <a:gd name="connsiteX320" fmla="*/ 1781 w 10000"/>
                  <a:gd name="connsiteY320" fmla="*/ 7723 h 10000"/>
                  <a:gd name="connsiteX321" fmla="*/ 1767 w 10000"/>
                  <a:gd name="connsiteY321" fmla="*/ 7759 h 10000"/>
                  <a:gd name="connsiteX322" fmla="*/ 1762 w 10000"/>
                  <a:gd name="connsiteY322" fmla="*/ 7817 h 10000"/>
                  <a:gd name="connsiteX323" fmla="*/ 1762 w 10000"/>
                  <a:gd name="connsiteY323" fmla="*/ 7856 h 10000"/>
                  <a:gd name="connsiteX324" fmla="*/ 1776 w 10000"/>
                  <a:gd name="connsiteY324" fmla="*/ 7892 h 10000"/>
                  <a:gd name="connsiteX325" fmla="*/ 1784 w 10000"/>
                  <a:gd name="connsiteY325" fmla="*/ 7902 h 10000"/>
                  <a:gd name="connsiteX326" fmla="*/ 1801 w 10000"/>
                  <a:gd name="connsiteY326" fmla="*/ 7908 h 10000"/>
                  <a:gd name="connsiteX327" fmla="*/ 1809 w 10000"/>
                  <a:gd name="connsiteY327" fmla="*/ 7911 h 10000"/>
                  <a:gd name="connsiteX328" fmla="*/ 1801 w 10000"/>
                  <a:gd name="connsiteY328" fmla="*/ 7940 h 10000"/>
                  <a:gd name="connsiteX329" fmla="*/ 1798 w 10000"/>
                  <a:gd name="connsiteY329" fmla="*/ 7979 h 10000"/>
                  <a:gd name="connsiteX330" fmla="*/ 1806 w 10000"/>
                  <a:gd name="connsiteY330" fmla="*/ 8002 h 10000"/>
                  <a:gd name="connsiteX331" fmla="*/ 1823 w 10000"/>
                  <a:gd name="connsiteY331" fmla="*/ 8021 h 10000"/>
                  <a:gd name="connsiteX332" fmla="*/ 1834 w 10000"/>
                  <a:gd name="connsiteY332" fmla="*/ 8044 h 10000"/>
                  <a:gd name="connsiteX333" fmla="*/ 1839 w 10000"/>
                  <a:gd name="connsiteY333" fmla="*/ 8073 h 10000"/>
                  <a:gd name="connsiteX334" fmla="*/ 1842 w 10000"/>
                  <a:gd name="connsiteY334" fmla="*/ 8106 h 10000"/>
                  <a:gd name="connsiteX335" fmla="*/ 1839 w 10000"/>
                  <a:gd name="connsiteY335" fmla="*/ 8144 h 10000"/>
                  <a:gd name="connsiteX336" fmla="*/ 1856 w 10000"/>
                  <a:gd name="connsiteY336" fmla="*/ 8164 h 10000"/>
                  <a:gd name="connsiteX337" fmla="*/ 1886 w 10000"/>
                  <a:gd name="connsiteY337" fmla="*/ 8193 h 10000"/>
                  <a:gd name="connsiteX338" fmla="*/ 1922 w 10000"/>
                  <a:gd name="connsiteY338" fmla="*/ 8206 h 10000"/>
                  <a:gd name="connsiteX339" fmla="*/ 1967 w 10000"/>
                  <a:gd name="connsiteY339" fmla="*/ 8203 h 10000"/>
                  <a:gd name="connsiteX340" fmla="*/ 1986 w 10000"/>
                  <a:gd name="connsiteY340" fmla="*/ 8212 h 10000"/>
                  <a:gd name="connsiteX341" fmla="*/ 2000 w 10000"/>
                  <a:gd name="connsiteY341" fmla="*/ 8232 h 10000"/>
                  <a:gd name="connsiteX342" fmla="*/ 2033 w 10000"/>
                  <a:gd name="connsiteY342" fmla="*/ 8258 h 10000"/>
                  <a:gd name="connsiteX343" fmla="*/ 2050 w 10000"/>
                  <a:gd name="connsiteY343" fmla="*/ 8271 h 10000"/>
                  <a:gd name="connsiteX344" fmla="*/ 2089 w 10000"/>
                  <a:gd name="connsiteY344" fmla="*/ 8280 h 10000"/>
                  <a:gd name="connsiteX345" fmla="*/ 2122 w 10000"/>
                  <a:gd name="connsiteY345" fmla="*/ 8300 h 10000"/>
                  <a:gd name="connsiteX346" fmla="*/ 2163 w 10000"/>
                  <a:gd name="connsiteY346" fmla="*/ 8332 h 10000"/>
                  <a:gd name="connsiteX347" fmla="*/ 2172 w 10000"/>
                  <a:gd name="connsiteY347" fmla="*/ 8335 h 10000"/>
                  <a:gd name="connsiteX348" fmla="*/ 2177 w 10000"/>
                  <a:gd name="connsiteY348" fmla="*/ 8345 h 10000"/>
                  <a:gd name="connsiteX349" fmla="*/ 2163 w 10000"/>
                  <a:gd name="connsiteY349" fmla="*/ 8371 h 10000"/>
                  <a:gd name="connsiteX350" fmla="*/ 2139 w 10000"/>
                  <a:gd name="connsiteY350" fmla="*/ 8423 h 10000"/>
                  <a:gd name="connsiteX351" fmla="*/ 2130 w 10000"/>
                  <a:gd name="connsiteY351" fmla="*/ 8439 h 10000"/>
                  <a:gd name="connsiteX352" fmla="*/ 2105 w 10000"/>
                  <a:gd name="connsiteY352" fmla="*/ 8446 h 10000"/>
                  <a:gd name="connsiteX353" fmla="*/ 2080 w 10000"/>
                  <a:gd name="connsiteY353" fmla="*/ 8449 h 10000"/>
                  <a:gd name="connsiteX354" fmla="*/ 2075 w 10000"/>
                  <a:gd name="connsiteY354" fmla="*/ 8459 h 10000"/>
                  <a:gd name="connsiteX355" fmla="*/ 2072 w 10000"/>
                  <a:gd name="connsiteY355" fmla="*/ 8475 h 10000"/>
                  <a:gd name="connsiteX356" fmla="*/ 2080 w 10000"/>
                  <a:gd name="connsiteY356" fmla="*/ 8484 h 10000"/>
                  <a:gd name="connsiteX357" fmla="*/ 2100 w 10000"/>
                  <a:gd name="connsiteY357" fmla="*/ 8475 h 10000"/>
                  <a:gd name="connsiteX358" fmla="*/ 2141 w 10000"/>
                  <a:gd name="connsiteY358" fmla="*/ 8478 h 10000"/>
                  <a:gd name="connsiteX359" fmla="*/ 2172 w 10000"/>
                  <a:gd name="connsiteY359" fmla="*/ 8475 h 10000"/>
                  <a:gd name="connsiteX360" fmla="*/ 2188 w 10000"/>
                  <a:gd name="connsiteY360" fmla="*/ 8475 h 10000"/>
                  <a:gd name="connsiteX361" fmla="*/ 2222 w 10000"/>
                  <a:gd name="connsiteY361" fmla="*/ 8497 h 10000"/>
                  <a:gd name="connsiteX362" fmla="*/ 2252 w 10000"/>
                  <a:gd name="connsiteY362" fmla="*/ 8514 h 10000"/>
                  <a:gd name="connsiteX363" fmla="*/ 2274 w 10000"/>
                  <a:gd name="connsiteY363" fmla="*/ 8514 h 10000"/>
                  <a:gd name="connsiteX364" fmla="*/ 2299 w 10000"/>
                  <a:gd name="connsiteY364" fmla="*/ 8504 h 10000"/>
                  <a:gd name="connsiteX365" fmla="*/ 2310 w 10000"/>
                  <a:gd name="connsiteY365" fmla="*/ 8504 h 10000"/>
                  <a:gd name="connsiteX366" fmla="*/ 2319 w 10000"/>
                  <a:gd name="connsiteY366" fmla="*/ 8484 h 10000"/>
                  <a:gd name="connsiteX367" fmla="*/ 2338 w 10000"/>
                  <a:gd name="connsiteY367" fmla="*/ 8494 h 10000"/>
                  <a:gd name="connsiteX368" fmla="*/ 2338 w 10000"/>
                  <a:gd name="connsiteY368" fmla="*/ 8552 h 10000"/>
                  <a:gd name="connsiteX369" fmla="*/ 2366 w 10000"/>
                  <a:gd name="connsiteY369" fmla="*/ 8572 h 10000"/>
                  <a:gd name="connsiteX370" fmla="*/ 2382 w 10000"/>
                  <a:gd name="connsiteY370" fmla="*/ 8582 h 10000"/>
                  <a:gd name="connsiteX371" fmla="*/ 2435 w 10000"/>
                  <a:gd name="connsiteY371" fmla="*/ 8552 h 10000"/>
                  <a:gd name="connsiteX372" fmla="*/ 2443 w 10000"/>
                  <a:gd name="connsiteY372" fmla="*/ 8552 h 10000"/>
                  <a:gd name="connsiteX373" fmla="*/ 2454 w 10000"/>
                  <a:gd name="connsiteY373" fmla="*/ 8552 h 10000"/>
                  <a:gd name="connsiteX374" fmla="*/ 2471 w 10000"/>
                  <a:gd name="connsiteY374" fmla="*/ 8546 h 10000"/>
                  <a:gd name="connsiteX375" fmla="*/ 2488 w 10000"/>
                  <a:gd name="connsiteY375" fmla="*/ 8536 h 10000"/>
                  <a:gd name="connsiteX376" fmla="*/ 2501 w 10000"/>
                  <a:gd name="connsiteY376" fmla="*/ 8533 h 10000"/>
                  <a:gd name="connsiteX377" fmla="*/ 2512 w 10000"/>
                  <a:gd name="connsiteY377" fmla="*/ 8533 h 10000"/>
                  <a:gd name="connsiteX378" fmla="*/ 2521 w 10000"/>
                  <a:gd name="connsiteY378" fmla="*/ 8546 h 10000"/>
                  <a:gd name="connsiteX379" fmla="*/ 2521 w 10000"/>
                  <a:gd name="connsiteY379" fmla="*/ 8572 h 10000"/>
                  <a:gd name="connsiteX380" fmla="*/ 2535 w 10000"/>
                  <a:gd name="connsiteY380" fmla="*/ 8588 h 10000"/>
                  <a:gd name="connsiteX381" fmla="*/ 2551 w 10000"/>
                  <a:gd name="connsiteY381" fmla="*/ 8582 h 10000"/>
                  <a:gd name="connsiteX382" fmla="*/ 2560 w 10000"/>
                  <a:gd name="connsiteY382" fmla="*/ 8582 h 10000"/>
                  <a:gd name="connsiteX383" fmla="*/ 2573 w 10000"/>
                  <a:gd name="connsiteY383" fmla="*/ 8588 h 10000"/>
                  <a:gd name="connsiteX384" fmla="*/ 2584 w 10000"/>
                  <a:gd name="connsiteY384" fmla="*/ 8591 h 10000"/>
                  <a:gd name="connsiteX385" fmla="*/ 2590 w 10000"/>
                  <a:gd name="connsiteY385" fmla="*/ 8598 h 10000"/>
                  <a:gd name="connsiteX386" fmla="*/ 2598 w 10000"/>
                  <a:gd name="connsiteY386" fmla="*/ 8608 h 10000"/>
                  <a:gd name="connsiteX387" fmla="*/ 2607 w 10000"/>
                  <a:gd name="connsiteY387" fmla="*/ 8617 h 10000"/>
                  <a:gd name="connsiteX388" fmla="*/ 2618 w 10000"/>
                  <a:gd name="connsiteY388" fmla="*/ 8617 h 10000"/>
                  <a:gd name="connsiteX389" fmla="*/ 2640 w 10000"/>
                  <a:gd name="connsiteY389" fmla="*/ 8608 h 10000"/>
                  <a:gd name="connsiteX390" fmla="*/ 2670 w 10000"/>
                  <a:gd name="connsiteY390" fmla="*/ 8598 h 10000"/>
                  <a:gd name="connsiteX391" fmla="*/ 2673 w 10000"/>
                  <a:gd name="connsiteY391" fmla="*/ 8598 h 10000"/>
                  <a:gd name="connsiteX392" fmla="*/ 2690 w 10000"/>
                  <a:gd name="connsiteY392" fmla="*/ 8598 h 10000"/>
                  <a:gd name="connsiteX393" fmla="*/ 2698 w 10000"/>
                  <a:gd name="connsiteY393" fmla="*/ 8598 h 10000"/>
                  <a:gd name="connsiteX394" fmla="*/ 2712 w 10000"/>
                  <a:gd name="connsiteY394" fmla="*/ 8598 h 10000"/>
                  <a:gd name="connsiteX395" fmla="*/ 2726 w 10000"/>
                  <a:gd name="connsiteY395" fmla="*/ 8591 h 10000"/>
                  <a:gd name="connsiteX396" fmla="*/ 2737 w 10000"/>
                  <a:gd name="connsiteY396" fmla="*/ 8588 h 10000"/>
                  <a:gd name="connsiteX397" fmla="*/ 2759 w 10000"/>
                  <a:gd name="connsiteY397" fmla="*/ 8582 h 10000"/>
                  <a:gd name="connsiteX398" fmla="*/ 2770 w 10000"/>
                  <a:gd name="connsiteY398" fmla="*/ 8578 h 10000"/>
                  <a:gd name="connsiteX399" fmla="*/ 2784 w 10000"/>
                  <a:gd name="connsiteY399" fmla="*/ 8572 h 10000"/>
                  <a:gd name="connsiteX400" fmla="*/ 2795 w 10000"/>
                  <a:gd name="connsiteY400" fmla="*/ 8572 h 10000"/>
                  <a:gd name="connsiteX401" fmla="*/ 2803 w 10000"/>
                  <a:gd name="connsiteY401" fmla="*/ 8588 h 10000"/>
                  <a:gd name="connsiteX402" fmla="*/ 2803 w 10000"/>
                  <a:gd name="connsiteY402" fmla="*/ 8591 h 10000"/>
                  <a:gd name="connsiteX403" fmla="*/ 2803 w 10000"/>
                  <a:gd name="connsiteY403" fmla="*/ 8601 h 10000"/>
                  <a:gd name="connsiteX404" fmla="*/ 2809 w 10000"/>
                  <a:gd name="connsiteY404" fmla="*/ 8601 h 10000"/>
                  <a:gd name="connsiteX405" fmla="*/ 2823 w 10000"/>
                  <a:gd name="connsiteY405" fmla="*/ 8598 h 10000"/>
                  <a:gd name="connsiteX406" fmla="*/ 2831 w 10000"/>
                  <a:gd name="connsiteY406" fmla="*/ 8598 h 10000"/>
                  <a:gd name="connsiteX407" fmla="*/ 2839 w 10000"/>
                  <a:gd name="connsiteY407" fmla="*/ 8601 h 10000"/>
                  <a:gd name="connsiteX408" fmla="*/ 2848 w 10000"/>
                  <a:gd name="connsiteY408" fmla="*/ 8598 h 10000"/>
                  <a:gd name="connsiteX409" fmla="*/ 2856 w 10000"/>
                  <a:gd name="connsiteY409" fmla="*/ 8601 h 10000"/>
                  <a:gd name="connsiteX410" fmla="*/ 2859 w 10000"/>
                  <a:gd name="connsiteY410" fmla="*/ 8601 h 10000"/>
                  <a:gd name="connsiteX411" fmla="*/ 2864 w 10000"/>
                  <a:gd name="connsiteY411" fmla="*/ 8598 h 10000"/>
                  <a:gd name="connsiteX412" fmla="*/ 2889 w 10000"/>
                  <a:gd name="connsiteY412" fmla="*/ 8611 h 10000"/>
                  <a:gd name="connsiteX413" fmla="*/ 2906 w 10000"/>
                  <a:gd name="connsiteY413" fmla="*/ 8620 h 10000"/>
                  <a:gd name="connsiteX414" fmla="*/ 2914 w 10000"/>
                  <a:gd name="connsiteY414" fmla="*/ 8627 h 10000"/>
                  <a:gd name="connsiteX415" fmla="*/ 2920 w 10000"/>
                  <a:gd name="connsiteY415" fmla="*/ 8640 h 10000"/>
                  <a:gd name="connsiteX416" fmla="*/ 2922 w 10000"/>
                  <a:gd name="connsiteY416" fmla="*/ 8666 h 10000"/>
                  <a:gd name="connsiteX417" fmla="*/ 2922 w 10000"/>
                  <a:gd name="connsiteY417" fmla="*/ 8692 h 10000"/>
                  <a:gd name="connsiteX418" fmla="*/ 2939 w 10000"/>
                  <a:gd name="connsiteY418" fmla="*/ 8695 h 10000"/>
                  <a:gd name="connsiteX419" fmla="*/ 2953 w 10000"/>
                  <a:gd name="connsiteY419" fmla="*/ 8695 h 10000"/>
                  <a:gd name="connsiteX420" fmla="*/ 2961 w 10000"/>
                  <a:gd name="connsiteY420" fmla="*/ 8695 h 10000"/>
                  <a:gd name="connsiteX421" fmla="*/ 2972 w 10000"/>
                  <a:gd name="connsiteY421" fmla="*/ 8692 h 10000"/>
                  <a:gd name="connsiteX422" fmla="*/ 2981 w 10000"/>
                  <a:gd name="connsiteY422" fmla="*/ 8685 h 10000"/>
                  <a:gd name="connsiteX423" fmla="*/ 2989 w 10000"/>
                  <a:gd name="connsiteY423" fmla="*/ 8685 h 10000"/>
                  <a:gd name="connsiteX424" fmla="*/ 3008 w 10000"/>
                  <a:gd name="connsiteY424" fmla="*/ 8685 h 10000"/>
                  <a:gd name="connsiteX425" fmla="*/ 3028 w 10000"/>
                  <a:gd name="connsiteY425" fmla="*/ 8695 h 10000"/>
                  <a:gd name="connsiteX426" fmla="*/ 3042 w 10000"/>
                  <a:gd name="connsiteY426" fmla="*/ 8695 h 10000"/>
                  <a:gd name="connsiteX427" fmla="*/ 3053 w 10000"/>
                  <a:gd name="connsiteY427" fmla="*/ 8676 h 10000"/>
                  <a:gd name="connsiteX428" fmla="*/ 3061 w 10000"/>
                  <a:gd name="connsiteY428" fmla="*/ 8666 h 10000"/>
                  <a:gd name="connsiteX429" fmla="*/ 3066 w 10000"/>
                  <a:gd name="connsiteY429" fmla="*/ 8656 h 10000"/>
                  <a:gd name="connsiteX430" fmla="*/ 3091 w 10000"/>
                  <a:gd name="connsiteY430" fmla="*/ 8659 h 10000"/>
                  <a:gd name="connsiteX431" fmla="*/ 3105 w 10000"/>
                  <a:gd name="connsiteY431" fmla="*/ 8659 h 10000"/>
                  <a:gd name="connsiteX432" fmla="*/ 3108 w 10000"/>
                  <a:gd name="connsiteY432" fmla="*/ 8650 h 10000"/>
                  <a:gd name="connsiteX433" fmla="*/ 3147 w 10000"/>
                  <a:gd name="connsiteY433" fmla="*/ 8588 h 10000"/>
                  <a:gd name="connsiteX434" fmla="*/ 3150 w 10000"/>
                  <a:gd name="connsiteY434" fmla="*/ 8598 h 10000"/>
                  <a:gd name="connsiteX435" fmla="*/ 3163 w 10000"/>
                  <a:gd name="connsiteY435" fmla="*/ 8601 h 10000"/>
                  <a:gd name="connsiteX436" fmla="*/ 3180 w 10000"/>
                  <a:gd name="connsiteY436" fmla="*/ 8608 h 10000"/>
                  <a:gd name="connsiteX437" fmla="*/ 3188 w 10000"/>
                  <a:gd name="connsiteY437" fmla="*/ 8611 h 10000"/>
                  <a:gd name="connsiteX438" fmla="*/ 3227 w 10000"/>
                  <a:gd name="connsiteY438" fmla="*/ 8620 h 10000"/>
                  <a:gd name="connsiteX439" fmla="*/ 3238 w 10000"/>
                  <a:gd name="connsiteY439" fmla="*/ 8617 h 10000"/>
                  <a:gd name="connsiteX440" fmla="*/ 3247 w 10000"/>
                  <a:gd name="connsiteY440" fmla="*/ 8601 h 10000"/>
                  <a:gd name="connsiteX441" fmla="*/ 3269 w 10000"/>
                  <a:gd name="connsiteY441" fmla="*/ 8611 h 10000"/>
                  <a:gd name="connsiteX442" fmla="*/ 3277 w 10000"/>
                  <a:gd name="connsiteY442" fmla="*/ 8617 h 10000"/>
                  <a:gd name="connsiteX443" fmla="*/ 3285 w 10000"/>
                  <a:gd name="connsiteY443" fmla="*/ 8611 h 10000"/>
                  <a:gd name="connsiteX444" fmla="*/ 3307 w 10000"/>
                  <a:gd name="connsiteY444" fmla="*/ 8611 h 10000"/>
                  <a:gd name="connsiteX445" fmla="*/ 3319 w 10000"/>
                  <a:gd name="connsiteY445" fmla="*/ 8617 h 10000"/>
                  <a:gd name="connsiteX446" fmla="*/ 3324 w 10000"/>
                  <a:gd name="connsiteY446" fmla="*/ 8617 h 10000"/>
                  <a:gd name="connsiteX447" fmla="*/ 3327 w 10000"/>
                  <a:gd name="connsiteY447" fmla="*/ 8620 h 10000"/>
                  <a:gd name="connsiteX448" fmla="*/ 3341 w 10000"/>
                  <a:gd name="connsiteY448" fmla="*/ 8620 h 10000"/>
                  <a:gd name="connsiteX449" fmla="*/ 3357 w 10000"/>
                  <a:gd name="connsiteY449" fmla="*/ 8620 h 10000"/>
                  <a:gd name="connsiteX450" fmla="*/ 3374 w 10000"/>
                  <a:gd name="connsiteY450" fmla="*/ 8620 h 10000"/>
                  <a:gd name="connsiteX451" fmla="*/ 3382 w 10000"/>
                  <a:gd name="connsiteY451" fmla="*/ 8620 h 10000"/>
                  <a:gd name="connsiteX452" fmla="*/ 3399 w 10000"/>
                  <a:gd name="connsiteY452" fmla="*/ 8611 h 10000"/>
                  <a:gd name="connsiteX453" fmla="*/ 3413 w 10000"/>
                  <a:gd name="connsiteY453" fmla="*/ 8601 h 10000"/>
                  <a:gd name="connsiteX454" fmla="*/ 3421 w 10000"/>
                  <a:gd name="connsiteY454" fmla="*/ 8588 h 10000"/>
                  <a:gd name="connsiteX455" fmla="*/ 3421 w 10000"/>
                  <a:gd name="connsiteY455" fmla="*/ 8572 h 10000"/>
                  <a:gd name="connsiteX456" fmla="*/ 3421 w 10000"/>
                  <a:gd name="connsiteY456" fmla="*/ 8552 h 10000"/>
                  <a:gd name="connsiteX457" fmla="*/ 3424 w 10000"/>
                  <a:gd name="connsiteY457" fmla="*/ 8533 h 10000"/>
                  <a:gd name="connsiteX458" fmla="*/ 3432 w 10000"/>
                  <a:gd name="connsiteY458" fmla="*/ 8523 h 10000"/>
                  <a:gd name="connsiteX459" fmla="*/ 3446 w 10000"/>
                  <a:gd name="connsiteY459" fmla="*/ 8523 h 10000"/>
                  <a:gd name="connsiteX460" fmla="*/ 3457 w 10000"/>
                  <a:gd name="connsiteY460" fmla="*/ 8523 h 10000"/>
                  <a:gd name="connsiteX461" fmla="*/ 3476 w 10000"/>
                  <a:gd name="connsiteY461" fmla="*/ 8533 h 10000"/>
                  <a:gd name="connsiteX462" fmla="*/ 3485 w 10000"/>
                  <a:gd name="connsiteY462" fmla="*/ 8536 h 10000"/>
                  <a:gd name="connsiteX463" fmla="*/ 3501 w 10000"/>
                  <a:gd name="connsiteY463" fmla="*/ 8527 h 10000"/>
                  <a:gd name="connsiteX464" fmla="*/ 3504 w 10000"/>
                  <a:gd name="connsiteY464" fmla="*/ 8514 h 10000"/>
                  <a:gd name="connsiteX465" fmla="*/ 3510 w 10000"/>
                  <a:gd name="connsiteY465" fmla="*/ 8497 h 10000"/>
                  <a:gd name="connsiteX466" fmla="*/ 3537 w 10000"/>
                  <a:gd name="connsiteY466" fmla="*/ 8484 h 10000"/>
                  <a:gd name="connsiteX467" fmla="*/ 3562 w 10000"/>
                  <a:gd name="connsiteY467" fmla="*/ 8488 h 10000"/>
                  <a:gd name="connsiteX468" fmla="*/ 3568 w 10000"/>
                  <a:gd name="connsiteY468" fmla="*/ 8484 h 10000"/>
                  <a:gd name="connsiteX469" fmla="*/ 3584 w 10000"/>
                  <a:gd name="connsiteY469" fmla="*/ 8494 h 10000"/>
                  <a:gd name="connsiteX470" fmla="*/ 3593 w 10000"/>
                  <a:gd name="connsiteY470" fmla="*/ 8507 h 10000"/>
                  <a:gd name="connsiteX471" fmla="*/ 3618 w 10000"/>
                  <a:gd name="connsiteY471" fmla="*/ 8497 h 10000"/>
                  <a:gd name="connsiteX472" fmla="*/ 3643 w 10000"/>
                  <a:gd name="connsiteY472" fmla="*/ 8475 h 10000"/>
                  <a:gd name="connsiteX473" fmla="*/ 3657 w 10000"/>
                  <a:gd name="connsiteY473" fmla="*/ 8478 h 10000"/>
                  <a:gd name="connsiteX474" fmla="*/ 3670 w 10000"/>
                  <a:gd name="connsiteY474" fmla="*/ 8475 h 10000"/>
                  <a:gd name="connsiteX475" fmla="*/ 3673 w 10000"/>
                  <a:gd name="connsiteY475" fmla="*/ 8468 h 10000"/>
                  <a:gd name="connsiteX476" fmla="*/ 3681 w 10000"/>
                  <a:gd name="connsiteY476" fmla="*/ 8468 h 10000"/>
                  <a:gd name="connsiteX477" fmla="*/ 3698 w 10000"/>
                  <a:gd name="connsiteY477" fmla="*/ 8478 h 10000"/>
                  <a:gd name="connsiteX478" fmla="*/ 3720 w 10000"/>
                  <a:gd name="connsiteY478" fmla="*/ 8497 h 10000"/>
                  <a:gd name="connsiteX479" fmla="*/ 3715 w 10000"/>
                  <a:gd name="connsiteY479" fmla="*/ 8504 h 10000"/>
                  <a:gd name="connsiteX480" fmla="*/ 3729 w 10000"/>
                  <a:gd name="connsiteY480" fmla="*/ 8514 h 10000"/>
                  <a:gd name="connsiteX481" fmla="*/ 3729 w 10000"/>
                  <a:gd name="connsiteY481" fmla="*/ 8517 h 10000"/>
                  <a:gd name="connsiteX482" fmla="*/ 3740 w 10000"/>
                  <a:gd name="connsiteY482" fmla="*/ 8527 h 10000"/>
                  <a:gd name="connsiteX483" fmla="*/ 3759 w 10000"/>
                  <a:gd name="connsiteY483" fmla="*/ 8517 h 10000"/>
                  <a:gd name="connsiteX484" fmla="*/ 3762 w 10000"/>
                  <a:gd name="connsiteY484" fmla="*/ 8504 h 10000"/>
                  <a:gd name="connsiteX485" fmla="*/ 3770 w 10000"/>
                  <a:gd name="connsiteY485" fmla="*/ 8488 h 10000"/>
                  <a:gd name="connsiteX486" fmla="*/ 3778 w 10000"/>
                  <a:gd name="connsiteY486" fmla="*/ 8484 h 10000"/>
                  <a:gd name="connsiteX487" fmla="*/ 3792 w 10000"/>
                  <a:gd name="connsiteY487" fmla="*/ 8475 h 10000"/>
                  <a:gd name="connsiteX488" fmla="*/ 3803 w 10000"/>
                  <a:gd name="connsiteY488" fmla="*/ 8478 h 10000"/>
                  <a:gd name="connsiteX489" fmla="*/ 3809 w 10000"/>
                  <a:gd name="connsiteY489" fmla="*/ 8475 h 10000"/>
                  <a:gd name="connsiteX490" fmla="*/ 3825 w 10000"/>
                  <a:gd name="connsiteY490" fmla="*/ 8465 h 10000"/>
                  <a:gd name="connsiteX491" fmla="*/ 3834 w 10000"/>
                  <a:gd name="connsiteY491" fmla="*/ 8468 h 10000"/>
                  <a:gd name="connsiteX492" fmla="*/ 3842 w 10000"/>
                  <a:gd name="connsiteY492" fmla="*/ 8478 h 10000"/>
                  <a:gd name="connsiteX493" fmla="*/ 3850 w 10000"/>
                  <a:gd name="connsiteY493" fmla="*/ 8478 h 10000"/>
                  <a:gd name="connsiteX494" fmla="*/ 3859 w 10000"/>
                  <a:gd name="connsiteY494" fmla="*/ 8484 h 10000"/>
                  <a:gd name="connsiteX495" fmla="*/ 3873 w 10000"/>
                  <a:gd name="connsiteY495" fmla="*/ 8494 h 10000"/>
                  <a:gd name="connsiteX496" fmla="*/ 3875 w 10000"/>
                  <a:gd name="connsiteY496" fmla="*/ 8507 h 10000"/>
                  <a:gd name="connsiteX497" fmla="*/ 3881 w 10000"/>
                  <a:gd name="connsiteY497" fmla="*/ 8527 h 10000"/>
                  <a:gd name="connsiteX498" fmla="*/ 3875 w 10000"/>
                  <a:gd name="connsiteY498" fmla="*/ 8546 h 10000"/>
                  <a:gd name="connsiteX499" fmla="*/ 3892 w 10000"/>
                  <a:gd name="connsiteY499" fmla="*/ 8546 h 10000"/>
                  <a:gd name="connsiteX500" fmla="*/ 3900 w 10000"/>
                  <a:gd name="connsiteY500" fmla="*/ 8543 h 10000"/>
                  <a:gd name="connsiteX501" fmla="*/ 3906 w 10000"/>
                  <a:gd name="connsiteY501" fmla="*/ 8543 h 10000"/>
                  <a:gd name="connsiteX502" fmla="*/ 3922 w 10000"/>
                  <a:gd name="connsiteY502" fmla="*/ 8552 h 10000"/>
                  <a:gd name="connsiteX503" fmla="*/ 3939 w 10000"/>
                  <a:gd name="connsiteY503" fmla="*/ 8559 h 10000"/>
                  <a:gd name="connsiteX504" fmla="*/ 3953 w 10000"/>
                  <a:gd name="connsiteY504" fmla="*/ 8572 h 10000"/>
                  <a:gd name="connsiteX505" fmla="*/ 3956 w 10000"/>
                  <a:gd name="connsiteY505" fmla="*/ 8588 h 10000"/>
                  <a:gd name="connsiteX506" fmla="*/ 3956 w 10000"/>
                  <a:gd name="connsiteY506" fmla="*/ 8608 h 10000"/>
                  <a:gd name="connsiteX507" fmla="*/ 3972 w 10000"/>
                  <a:gd name="connsiteY507" fmla="*/ 8608 h 10000"/>
                  <a:gd name="connsiteX508" fmla="*/ 3986 w 10000"/>
                  <a:gd name="connsiteY508" fmla="*/ 8608 h 10000"/>
                  <a:gd name="connsiteX509" fmla="*/ 3997 w 10000"/>
                  <a:gd name="connsiteY509" fmla="*/ 8608 h 10000"/>
                  <a:gd name="connsiteX510" fmla="*/ 4006 w 10000"/>
                  <a:gd name="connsiteY510" fmla="*/ 8608 h 10000"/>
                  <a:gd name="connsiteX511" fmla="*/ 4006 w 10000"/>
                  <a:gd name="connsiteY511" fmla="*/ 8611 h 10000"/>
                  <a:gd name="connsiteX512" fmla="*/ 4011 w 10000"/>
                  <a:gd name="connsiteY512" fmla="*/ 8611 h 10000"/>
                  <a:gd name="connsiteX513" fmla="*/ 4022 w 10000"/>
                  <a:gd name="connsiteY513" fmla="*/ 8620 h 10000"/>
                  <a:gd name="connsiteX514" fmla="*/ 4042 w 10000"/>
                  <a:gd name="connsiteY514" fmla="*/ 8620 h 10000"/>
                  <a:gd name="connsiteX515" fmla="*/ 4050 w 10000"/>
                  <a:gd name="connsiteY515" fmla="*/ 8617 h 10000"/>
                  <a:gd name="connsiteX516" fmla="*/ 4069 w 10000"/>
                  <a:gd name="connsiteY516" fmla="*/ 8620 h 10000"/>
                  <a:gd name="connsiteX517" fmla="*/ 4086 w 10000"/>
                  <a:gd name="connsiteY517" fmla="*/ 8630 h 10000"/>
                  <a:gd name="connsiteX518" fmla="*/ 4108 w 10000"/>
                  <a:gd name="connsiteY518" fmla="*/ 8627 h 10000"/>
                  <a:gd name="connsiteX519" fmla="*/ 4125 w 10000"/>
                  <a:gd name="connsiteY519" fmla="*/ 8620 h 10000"/>
                  <a:gd name="connsiteX520" fmla="*/ 4133 w 10000"/>
                  <a:gd name="connsiteY520" fmla="*/ 8611 h 10000"/>
                  <a:gd name="connsiteX521" fmla="*/ 4139 w 10000"/>
                  <a:gd name="connsiteY521" fmla="*/ 8608 h 10000"/>
                  <a:gd name="connsiteX522" fmla="*/ 4147 w 10000"/>
                  <a:gd name="connsiteY522" fmla="*/ 8601 h 10000"/>
                  <a:gd name="connsiteX523" fmla="*/ 4155 w 10000"/>
                  <a:gd name="connsiteY523" fmla="*/ 8591 h 10000"/>
                  <a:gd name="connsiteX524" fmla="*/ 4166 w 10000"/>
                  <a:gd name="connsiteY524" fmla="*/ 8582 h 10000"/>
                  <a:gd name="connsiteX525" fmla="*/ 4183 w 10000"/>
                  <a:gd name="connsiteY525" fmla="*/ 8569 h 10000"/>
                  <a:gd name="connsiteX526" fmla="*/ 4191 w 10000"/>
                  <a:gd name="connsiteY526" fmla="*/ 8562 h 10000"/>
                  <a:gd name="connsiteX527" fmla="*/ 4208 w 10000"/>
                  <a:gd name="connsiteY527" fmla="*/ 8552 h 10000"/>
                  <a:gd name="connsiteX528" fmla="*/ 4230 w 10000"/>
                  <a:gd name="connsiteY528" fmla="*/ 8552 h 10000"/>
                  <a:gd name="connsiteX529" fmla="*/ 4238 w 10000"/>
                  <a:gd name="connsiteY529" fmla="*/ 8559 h 10000"/>
                  <a:gd name="connsiteX530" fmla="*/ 4247 w 10000"/>
                  <a:gd name="connsiteY530" fmla="*/ 8572 h 10000"/>
                  <a:gd name="connsiteX531" fmla="*/ 4252 w 10000"/>
                  <a:gd name="connsiteY531" fmla="*/ 8578 h 10000"/>
                  <a:gd name="connsiteX532" fmla="*/ 4263 w 10000"/>
                  <a:gd name="connsiteY532" fmla="*/ 8582 h 10000"/>
                  <a:gd name="connsiteX533" fmla="*/ 4277 w 10000"/>
                  <a:gd name="connsiteY533" fmla="*/ 8572 h 10000"/>
                  <a:gd name="connsiteX534" fmla="*/ 4294 w 10000"/>
                  <a:gd name="connsiteY534" fmla="*/ 8559 h 10000"/>
                  <a:gd name="connsiteX535" fmla="*/ 4302 w 10000"/>
                  <a:gd name="connsiteY535" fmla="*/ 8546 h 10000"/>
                  <a:gd name="connsiteX536" fmla="*/ 4310 w 10000"/>
                  <a:gd name="connsiteY536" fmla="*/ 8543 h 10000"/>
                  <a:gd name="connsiteX537" fmla="*/ 4313 w 10000"/>
                  <a:gd name="connsiteY537" fmla="*/ 8543 h 10000"/>
                  <a:gd name="connsiteX538" fmla="*/ 4332 w 10000"/>
                  <a:gd name="connsiteY538" fmla="*/ 8546 h 10000"/>
                  <a:gd name="connsiteX539" fmla="*/ 4335 w 10000"/>
                  <a:gd name="connsiteY539" fmla="*/ 8559 h 10000"/>
                  <a:gd name="connsiteX540" fmla="*/ 4349 w 10000"/>
                  <a:gd name="connsiteY540" fmla="*/ 8588 h 10000"/>
                  <a:gd name="connsiteX541" fmla="*/ 4360 w 10000"/>
                  <a:gd name="connsiteY541" fmla="*/ 8591 h 10000"/>
                  <a:gd name="connsiteX542" fmla="*/ 4366 w 10000"/>
                  <a:gd name="connsiteY542" fmla="*/ 8591 h 10000"/>
                  <a:gd name="connsiteX543" fmla="*/ 4382 w 10000"/>
                  <a:gd name="connsiteY543" fmla="*/ 8598 h 10000"/>
                  <a:gd name="connsiteX544" fmla="*/ 4385 w 10000"/>
                  <a:gd name="connsiteY544" fmla="*/ 8598 h 10000"/>
                  <a:gd name="connsiteX545" fmla="*/ 4402 w 10000"/>
                  <a:gd name="connsiteY545" fmla="*/ 8598 h 10000"/>
                  <a:gd name="connsiteX546" fmla="*/ 4421 w 10000"/>
                  <a:gd name="connsiteY546" fmla="*/ 8591 h 10000"/>
                  <a:gd name="connsiteX547" fmla="*/ 4440 w 10000"/>
                  <a:gd name="connsiteY547" fmla="*/ 8591 h 10000"/>
                  <a:gd name="connsiteX548" fmla="*/ 4449 w 10000"/>
                  <a:gd name="connsiteY548" fmla="*/ 8598 h 10000"/>
                  <a:gd name="connsiteX549" fmla="*/ 4454 w 10000"/>
                  <a:gd name="connsiteY549" fmla="*/ 8617 h 10000"/>
                  <a:gd name="connsiteX550" fmla="*/ 4463 w 10000"/>
                  <a:gd name="connsiteY550" fmla="*/ 8608 h 10000"/>
                  <a:gd name="connsiteX551" fmla="*/ 4474 w 10000"/>
                  <a:gd name="connsiteY551" fmla="*/ 8608 h 10000"/>
                  <a:gd name="connsiteX552" fmla="*/ 4490 w 10000"/>
                  <a:gd name="connsiteY552" fmla="*/ 8617 h 10000"/>
                  <a:gd name="connsiteX553" fmla="*/ 4504 w 10000"/>
                  <a:gd name="connsiteY553" fmla="*/ 8617 h 10000"/>
                  <a:gd name="connsiteX554" fmla="*/ 4518 w 10000"/>
                  <a:gd name="connsiteY554" fmla="*/ 8617 h 10000"/>
                  <a:gd name="connsiteX555" fmla="*/ 4535 w 10000"/>
                  <a:gd name="connsiteY555" fmla="*/ 8611 h 10000"/>
                  <a:gd name="connsiteX556" fmla="*/ 4546 w 10000"/>
                  <a:gd name="connsiteY556" fmla="*/ 8611 h 10000"/>
                  <a:gd name="connsiteX557" fmla="*/ 4562 w 10000"/>
                  <a:gd name="connsiteY557" fmla="*/ 8611 h 10000"/>
                  <a:gd name="connsiteX558" fmla="*/ 4571 w 10000"/>
                  <a:gd name="connsiteY558" fmla="*/ 8611 h 10000"/>
                  <a:gd name="connsiteX559" fmla="*/ 4579 w 10000"/>
                  <a:gd name="connsiteY559" fmla="*/ 8608 h 10000"/>
                  <a:gd name="connsiteX560" fmla="*/ 4584 w 10000"/>
                  <a:gd name="connsiteY560" fmla="*/ 8608 h 10000"/>
                  <a:gd name="connsiteX561" fmla="*/ 4601 w 10000"/>
                  <a:gd name="connsiteY561" fmla="*/ 8617 h 10000"/>
                  <a:gd name="connsiteX562" fmla="*/ 4609 w 10000"/>
                  <a:gd name="connsiteY562" fmla="*/ 8627 h 10000"/>
                  <a:gd name="connsiteX563" fmla="*/ 4618 w 10000"/>
                  <a:gd name="connsiteY563" fmla="*/ 8637 h 10000"/>
                  <a:gd name="connsiteX564" fmla="*/ 4618 w 10000"/>
                  <a:gd name="connsiteY564" fmla="*/ 8646 h 10000"/>
                  <a:gd name="connsiteX565" fmla="*/ 4634 w 10000"/>
                  <a:gd name="connsiteY565" fmla="*/ 8656 h 10000"/>
                  <a:gd name="connsiteX566" fmla="*/ 4640 w 10000"/>
                  <a:gd name="connsiteY566" fmla="*/ 8659 h 10000"/>
                  <a:gd name="connsiteX567" fmla="*/ 4651 w 10000"/>
                  <a:gd name="connsiteY567" fmla="*/ 8666 h 10000"/>
                  <a:gd name="connsiteX568" fmla="*/ 4657 w 10000"/>
                  <a:gd name="connsiteY568" fmla="*/ 8659 h 10000"/>
                  <a:gd name="connsiteX569" fmla="*/ 4668 w 10000"/>
                  <a:gd name="connsiteY569" fmla="*/ 8650 h 10000"/>
                  <a:gd name="connsiteX570" fmla="*/ 4676 w 10000"/>
                  <a:gd name="connsiteY570" fmla="*/ 8650 h 10000"/>
                  <a:gd name="connsiteX571" fmla="*/ 4690 w 10000"/>
                  <a:gd name="connsiteY571" fmla="*/ 8650 h 10000"/>
                  <a:gd name="connsiteX572" fmla="*/ 4698 w 10000"/>
                  <a:gd name="connsiteY572" fmla="*/ 8650 h 10000"/>
                  <a:gd name="connsiteX573" fmla="*/ 4704 w 10000"/>
                  <a:gd name="connsiteY573" fmla="*/ 8650 h 10000"/>
                  <a:gd name="connsiteX574" fmla="*/ 4706 w 10000"/>
                  <a:gd name="connsiteY574" fmla="*/ 8659 h 10000"/>
                  <a:gd name="connsiteX575" fmla="*/ 4706 w 10000"/>
                  <a:gd name="connsiteY575" fmla="*/ 8666 h 10000"/>
                  <a:gd name="connsiteX576" fmla="*/ 4723 w 10000"/>
                  <a:gd name="connsiteY576" fmla="*/ 8682 h 10000"/>
                  <a:gd name="connsiteX577" fmla="*/ 4737 w 10000"/>
                  <a:gd name="connsiteY577" fmla="*/ 8682 h 10000"/>
                  <a:gd name="connsiteX578" fmla="*/ 4745 w 10000"/>
                  <a:gd name="connsiteY578" fmla="*/ 8676 h 10000"/>
                  <a:gd name="connsiteX579" fmla="*/ 4756 w 10000"/>
                  <a:gd name="connsiteY579" fmla="*/ 8666 h 10000"/>
                  <a:gd name="connsiteX580" fmla="*/ 4765 w 10000"/>
                  <a:gd name="connsiteY580" fmla="*/ 8666 h 10000"/>
                  <a:gd name="connsiteX581" fmla="*/ 4765 w 10000"/>
                  <a:gd name="connsiteY581" fmla="*/ 8682 h 10000"/>
                  <a:gd name="connsiteX582" fmla="*/ 4770 w 10000"/>
                  <a:gd name="connsiteY582" fmla="*/ 8701 h 10000"/>
                  <a:gd name="connsiteX583" fmla="*/ 4778 w 10000"/>
                  <a:gd name="connsiteY583" fmla="*/ 8705 h 10000"/>
                  <a:gd name="connsiteX584" fmla="*/ 4795 w 10000"/>
                  <a:gd name="connsiteY584" fmla="*/ 8714 h 10000"/>
                  <a:gd name="connsiteX585" fmla="*/ 4812 w 10000"/>
                  <a:gd name="connsiteY585" fmla="*/ 8714 h 10000"/>
                  <a:gd name="connsiteX586" fmla="*/ 4825 w 10000"/>
                  <a:gd name="connsiteY586" fmla="*/ 8705 h 10000"/>
                  <a:gd name="connsiteX587" fmla="*/ 4825 w 10000"/>
                  <a:gd name="connsiteY587" fmla="*/ 8701 h 10000"/>
                  <a:gd name="connsiteX588" fmla="*/ 4828 w 10000"/>
                  <a:gd name="connsiteY588" fmla="*/ 8701 h 10000"/>
                  <a:gd name="connsiteX589" fmla="*/ 4837 w 10000"/>
                  <a:gd name="connsiteY589" fmla="*/ 8692 h 10000"/>
                  <a:gd name="connsiteX590" fmla="*/ 4842 w 10000"/>
                  <a:gd name="connsiteY590" fmla="*/ 8685 h 10000"/>
                  <a:gd name="connsiteX591" fmla="*/ 4859 w 10000"/>
                  <a:gd name="connsiteY591" fmla="*/ 8692 h 10000"/>
                  <a:gd name="connsiteX592" fmla="*/ 4870 w 10000"/>
                  <a:gd name="connsiteY592" fmla="*/ 8701 h 10000"/>
                  <a:gd name="connsiteX593" fmla="*/ 4878 w 10000"/>
                  <a:gd name="connsiteY593" fmla="*/ 8714 h 10000"/>
                  <a:gd name="connsiteX594" fmla="*/ 4892 w 10000"/>
                  <a:gd name="connsiteY594" fmla="*/ 8724 h 10000"/>
                  <a:gd name="connsiteX595" fmla="*/ 4900 w 10000"/>
                  <a:gd name="connsiteY595" fmla="*/ 8724 h 10000"/>
                  <a:gd name="connsiteX596" fmla="*/ 4906 w 10000"/>
                  <a:gd name="connsiteY596" fmla="*/ 8705 h 10000"/>
                  <a:gd name="connsiteX597" fmla="*/ 4925 w 10000"/>
                  <a:gd name="connsiteY597" fmla="*/ 8724 h 10000"/>
                  <a:gd name="connsiteX598" fmla="*/ 4939 w 10000"/>
                  <a:gd name="connsiteY598" fmla="*/ 8701 h 10000"/>
                  <a:gd name="connsiteX599" fmla="*/ 4950 w 10000"/>
                  <a:gd name="connsiteY599" fmla="*/ 8695 h 10000"/>
                  <a:gd name="connsiteX600" fmla="*/ 4956 w 10000"/>
                  <a:gd name="connsiteY600" fmla="*/ 8692 h 10000"/>
                  <a:gd name="connsiteX601" fmla="*/ 4986 w 10000"/>
                  <a:gd name="connsiteY601" fmla="*/ 8705 h 10000"/>
                  <a:gd name="connsiteX602" fmla="*/ 5003 w 10000"/>
                  <a:gd name="connsiteY602" fmla="*/ 8701 h 10000"/>
                  <a:gd name="connsiteX603" fmla="*/ 5011 w 10000"/>
                  <a:gd name="connsiteY603" fmla="*/ 8692 h 10000"/>
                  <a:gd name="connsiteX604" fmla="*/ 5028 w 10000"/>
                  <a:gd name="connsiteY604" fmla="*/ 8682 h 10000"/>
                  <a:gd name="connsiteX605" fmla="*/ 5030 w 10000"/>
                  <a:gd name="connsiteY605" fmla="*/ 8659 h 10000"/>
                  <a:gd name="connsiteX606" fmla="*/ 5039 w 10000"/>
                  <a:gd name="connsiteY606" fmla="*/ 8656 h 10000"/>
                  <a:gd name="connsiteX607" fmla="*/ 5053 w 10000"/>
                  <a:gd name="connsiteY607" fmla="*/ 8669 h 10000"/>
                  <a:gd name="connsiteX608" fmla="*/ 5061 w 10000"/>
                  <a:gd name="connsiteY608" fmla="*/ 8669 h 10000"/>
                  <a:gd name="connsiteX609" fmla="*/ 5061 w 10000"/>
                  <a:gd name="connsiteY609" fmla="*/ 8676 h 10000"/>
                  <a:gd name="connsiteX610" fmla="*/ 5069 w 10000"/>
                  <a:gd name="connsiteY610" fmla="*/ 8669 h 10000"/>
                  <a:gd name="connsiteX611" fmla="*/ 5083 w 10000"/>
                  <a:gd name="connsiteY611" fmla="*/ 8669 h 10000"/>
                  <a:gd name="connsiteX612" fmla="*/ 5100 w 10000"/>
                  <a:gd name="connsiteY612" fmla="*/ 8669 h 10000"/>
                  <a:gd name="connsiteX613" fmla="*/ 5119 w 10000"/>
                  <a:gd name="connsiteY613" fmla="*/ 8682 h 10000"/>
                  <a:gd name="connsiteX614" fmla="*/ 5136 w 10000"/>
                  <a:gd name="connsiteY614" fmla="*/ 8692 h 10000"/>
                  <a:gd name="connsiteX615" fmla="*/ 5161 w 10000"/>
                  <a:gd name="connsiteY615" fmla="*/ 8701 h 10000"/>
                  <a:gd name="connsiteX616" fmla="*/ 5183 w 10000"/>
                  <a:gd name="connsiteY616" fmla="*/ 8701 h 10000"/>
                  <a:gd name="connsiteX617" fmla="*/ 5199 w 10000"/>
                  <a:gd name="connsiteY617" fmla="*/ 8701 h 10000"/>
                  <a:gd name="connsiteX618" fmla="*/ 5213 w 10000"/>
                  <a:gd name="connsiteY618" fmla="*/ 8705 h 10000"/>
                  <a:gd name="connsiteX619" fmla="*/ 5224 w 10000"/>
                  <a:gd name="connsiteY619" fmla="*/ 8701 h 10000"/>
                  <a:gd name="connsiteX620" fmla="*/ 5230 w 10000"/>
                  <a:gd name="connsiteY620" fmla="*/ 8701 h 10000"/>
                  <a:gd name="connsiteX621" fmla="*/ 5241 w 10000"/>
                  <a:gd name="connsiteY621" fmla="*/ 8676 h 10000"/>
                  <a:gd name="connsiteX622" fmla="*/ 5247 w 10000"/>
                  <a:gd name="connsiteY622" fmla="*/ 8666 h 10000"/>
                  <a:gd name="connsiteX623" fmla="*/ 5249 w 10000"/>
                  <a:gd name="connsiteY623" fmla="*/ 8646 h 10000"/>
                  <a:gd name="connsiteX624" fmla="*/ 5249 w 10000"/>
                  <a:gd name="connsiteY624" fmla="*/ 8650 h 10000"/>
                  <a:gd name="connsiteX625" fmla="*/ 5255 w 10000"/>
                  <a:gd name="connsiteY625" fmla="*/ 8646 h 10000"/>
                  <a:gd name="connsiteX626" fmla="*/ 5271 w 10000"/>
                  <a:gd name="connsiteY626" fmla="*/ 8650 h 10000"/>
                  <a:gd name="connsiteX627" fmla="*/ 5288 w 10000"/>
                  <a:gd name="connsiteY627" fmla="*/ 8666 h 10000"/>
                  <a:gd name="connsiteX628" fmla="*/ 5296 w 10000"/>
                  <a:gd name="connsiteY628" fmla="*/ 8666 h 10000"/>
                  <a:gd name="connsiteX629" fmla="*/ 5310 w 10000"/>
                  <a:gd name="connsiteY629" fmla="*/ 8656 h 10000"/>
                  <a:gd name="connsiteX630" fmla="*/ 5321 w 10000"/>
                  <a:gd name="connsiteY630" fmla="*/ 8650 h 10000"/>
                  <a:gd name="connsiteX631" fmla="*/ 5338 w 10000"/>
                  <a:gd name="connsiteY631" fmla="*/ 8650 h 10000"/>
                  <a:gd name="connsiteX632" fmla="*/ 5360 w 10000"/>
                  <a:gd name="connsiteY632" fmla="*/ 8640 h 10000"/>
                  <a:gd name="connsiteX633" fmla="*/ 5366 w 10000"/>
                  <a:gd name="connsiteY633" fmla="*/ 8637 h 10000"/>
                  <a:gd name="connsiteX634" fmla="*/ 5368 w 10000"/>
                  <a:gd name="connsiteY634" fmla="*/ 8637 h 10000"/>
                  <a:gd name="connsiteX635" fmla="*/ 5382 w 10000"/>
                  <a:gd name="connsiteY635" fmla="*/ 8630 h 10000"/>
                  <a:gd name="connsiteX636" fmla="*/ 5391 w 10000"/>
                  <a:gd name="connsiteY636" fmla="*/ 8630 h 10000"/>
                  <a:gd name="connsiteX637" fmla="*/ 5402 w 10000"/>
                  <a:gd name="connsiteY637" fmla="*/ 8637 h 10000"/>
                  <a:gd name="connsiteX638" fmla="*/ 5418 w 10000"/>
                  <a:gd name="connsiteY638" fmla="*/ 8656 h 10000"/>
                  <a:gd name="connsiteX639" fmla="*/ 5432 w 10000"/>
                  <a:gd name="connsiteY639" fmla="*/ 8666 h 10000"/>
                  <a:gd name="connsiteX640" fmla="*/ 5443 w 10000"/>
                  <a:gd name="connsiteY640" fmla="*/ 8682 h 10000"/>
                  <a:gd name="connsiteX641" fmla="*/ 5457 w 10000"/>
                  <a:gd name="connsiteY641" fmla="*/ 8692 h 10000"/>
                  <a:gd name="connsiteX642" fmla="*/ 5471 w 10000"/>
                  <a:gd name="connsiteY642" fmla="*/ 8705 h 10000"/>
                  <a:gd name="connsiteX643" fmla="*/ 5488 w 10000"/>
                  <a:gd name="connsiteY643" fmla="*/ 8711 h 10000"/>
                  <a:gd name="connsiteX644" fmla="*/ 5490 w 10000"/>
                  <a:gd name="connsiteY644" fmla="*/ 8721 h 10000"/>
                  <a:gd name="connsiteX645" fmla="*/ 5512 w 10000"/>
                  <a:gd name="connsiteY645" fmla="*/ 8724 h 10000"/>
                  <a:gd name="connsiteX646" fmla="*/ 5521 w 10000"/>
                  <a:gd name="connsiteY646" fmla="*/ 8714 h 10000"/>
                  <a:gd name="connsiteX647" fmla="*/ 5524 w 10000"/>
                  <a:gd name="connsiteY647" fmla="*/ 8714 h 10000"/>
                  <a:gd name="connsiteX648" fmla="*/ 5532 w 10000"/>
                  <a:gd name="connsiteY648" fmla="*/ 8721 h 10000"/>
                  <a:gd name="connsiteX649" fmla="*/ 5540 w 10000"/>
                  <a:gd name="connsiteY649" fmla="*/ 8724 h 10000"/>
                  <a:gd name="connsiteX650" fmla="*/ 5562 w 10000"/>
                  <a:gd name="connsiteY650" fmla="*/ 8750 h 10000"/>
                  <a:gd name="connsiteX651" fmla="*/ 5562 w 10000"/>
                  <a:gd name="connsiteY651" fmla="*/ 8760 h 10000"/>
                  <a:gd name="connsiteX652" fmla="*/ 5571 w 10000"/>
                  <a:gd name="connsiteY652" fmla="*/ 8782 h 10000"/>
                  <a:gd name="connsiteX653" fmla="*/ 5579 w 10000"/>
                  <a:gd name="connsiteY653" fmla="*/ 8789 h 10000"/>
                  <a:gd name="connsiteX654" fmla="*/ 5593 w 10000"/>
                  <a:gd name="connsiteY654" fmla="*/ 8789 h 10000"/>
                  <a:gd name="connsiteX655" fmla="*/ 5596 w 10000"/>
                  <a:gd name="connsiteY655" fmla="*/ 8789 h 10000"/>
                  <a:gd name="connsiteX656" fmla="*/ 5626 w 10000"/>
                  <a:gd name="connsiteY656" fmla="*/ 8782 h 10000"/>
                  <a:gd name="connsiteX657" fmla="*/ 5629 w 10000"/>
                  <a:gd name="connsiteY657" fmla="*/ 8782 h 10000"/>
                  <a:gd name="connsiteX658" fmla="*/ 5637 w 10000"/>
                  <a:gd name="connsiteY658" fmla="*/ 8779 h 10000"/>
                  <a:gd name="connsiteX659" fmla="*/ 5648 w 10000"/>
                  <a:gd name="connsiteY659" fmla="*/ 8789 h 10000"/>
                  <a:gd name="connsiteX660" fmla="*/ 5665 w 10000"/>
                  <a:gd name="connsiteY660" fmla="*/ 8795 h 10000"/>
                  <a:gd name="connsiteX661" fmla="*/ 5676 w 10000"/>
                  <a:gd name="connsiteY661" fmla="*/ 8789 h 10000"/>
                  <a:gd name="connsiteX662" fmla="*/ 5684 w 10000"/>
                  <a:gd name="connsiteY662" fmla="*/ 8782 h 10000"/>
                  <a:gd name="connsiteX663" fmla="*/ 5693 w 10000"/>
                  <a:gd name="connsiteY663" fmla="*/ 8789 h 10000"/>
                  <a:gd name="connsiteX664" fmla="*/ 5715 w 10000"/>
                  <a:gd name="connsiteY664" fmla="*/ 8808 h 10000"/>
                  <a:gd name="connsiteX665" fmla="*/ 5731 w 10000"/>
                  <a:gd name="connsiteY665" fmla="*/ 8808 h 10000"/>
                  <a:gd name="connsiteX666" fmla="*/ 5740 w 10000"/>
                  <a:gd name="connsiteY666" fmla="*/ 8808 h 10000"/>
                  <a:gd name="connsiteX667" fmla="*/ 5765 w 10000"/>
                  <a:gd name="connsiteY667" fmla="*/ 8818 h 10000"/>
                  <a:gd name="connsiteX668" fmla="*/ 5781 w 10000"/>
                  <a:gd name="connsiteY668" fmla="*/ 8824 h 10000"/>
                  <a:gd name="connsiteX669" fmla="*/ 5798 w 10000"/>
                  <a:gd name="connsiteY669" fmla="*/ 8834 h 10000"/>
                  <a:gd name="connsiteX670" fmla="*/ 5814 w 10000"/>
                  <a:gd name="connsiteY670" fmla="*/ 8837 h 10000"/>
                  <a:gd name="connsiteX671" fmla="*/ 5831 w 10000"/>
                  <a:gd name="connsiteY671" fmla="*/ 8844 h 10000"/>
                  <a:gd name="connsiteX672" fmla="*/ 5842 w 10000"/>
                  <a:gd name="connsiteY672" fmla="*/ 8847 h 10000"/>
                  <a:gd name="connsiteX673" fmla="*/ 5859 w 10000"/>
                  <a:gd name="connsiteY673" fmla="*/ 8857 h 10000"/>
                  <a:gd name="connsiteX674" fmla="*/ 5870 w 10000"/>
                  <a:gd name="connsiteY674" fmla="*/ 8867 h 10000"/>
                  <a:gd name="connsiteX675" fmla="*/ 5878 w 10000"/>
                  <a:gd name="connsiteY675" fmla="*/ 8873 h 10000"/>
                  <a:gd name="connsiteX676" fmla="*/ 5895 w 10000"/>
                  <a:gd name="connsiteY676" fmla="*/ 8873 h 10000"/>
                  <a:gd name="connsiteX677" fmla="*/ 5911 w 10000"/>
                  <a:gd name="connsiteY677" fmla="*/ 8873 h 10000"/>
                  <a:gd name="connsiteX678" fmla="*/ 5931 w 10000"/>
                  <a:gd name="connsiteY678" fmla="*/ 8873 h 10000"/>
                  <a:gd name="connsiteX679" fmla="*/ 5950 w 10000"/>
                  <a:gd name="connsiteY679" fmla="*/ 8867 h 10000"/>
                  <a:gd name="connsiteX680" fmla="*/ 5967 w 10000"/>
                  <a:gd name="connsiteY680" fmla="*/ 8867 h 10000"/>
                  <a:gd name="connsiteX681" fmla="*/ 5975 w 10000"/>
                  <a:gd name="connsiteY681" fmla="*/ 8873 h 10000"/>
                  <a:gd name="connsiteX682" fmla="*/ 6000 w 10000"/>
                  <a:gd name="connsiteY682" fmla="*/ 8883 h 10000"/>
                  <a:gd name="connsiteX683" fmla="*/ 5997 w 10000"/>
                  <a:gd name="connsiteY683" fmla="*/ 8886 h 10000"/>
                  <a:gd name="connsiteX684" fmla="*/ 5997 w 10000"/>
                  <a:gd name="connsiteY684" fmla="*/ 8896 h 10000"/>
                  <a:gd name="connsiteX685" fmla="*/ 6014 w 10000"/>
                  <a:gd name="connsiteY685" fmla="*/ 8892 h 10000"/>
                  <a:gd name="connsiteX686" fmla="*/ 6028 w 10000"/>
                  <a:gd name="connsiteY686" fmla="*/ 8892 h 10000"/>
                  <a:gd name="connsiteX687" fmla="*/ 6053 w 10000"/>
                  <a:gd name="connsiteY687" fmla="*/ 8886 h 10000"/>
                  <a:gd name="connsiteX688" fmla="*/ 6072 w 10000"/>
                  <a:gd name="connsiteY688" fmla="*/ 8876 h 10000"/>
                  <a:gd name="connsiteX689" fmla="*/ 6089 w 10000"/>
                  <a:gd name="connsiteY689" fmla="*/ 8867 h 10000"/>
                  <a:gd name="connsiteX690" fmla="*/ 6111 w 10000"/>
                  <a:gd name="connsiteY690" fmla="*/ 8857 h 10000"/>
                  <a:gd name="connsiteX691" fmla="*/ 6127 w 10000"/>
                  <a:gd name="connsiteY691" fmla="*/ 8847 h 10000"/>
                  <a:gd name="connsiteX692" fmla="*/ 6152 w 10000"/>
                  <a:gd name="connsiteY692" fmla="*/ 8834 h 10000"/>
                  <a:gd name="connsiteX693" fmla="*/ 6183 w 10000"/>
                  <a:gd name="connsiteY693" fmla="*/ 8828 h 10000"/>
                  <a:gd name="connsiteX694" fmla="*/ 6175 w 10000"/>
                  <a:gd name="connsiteY694" fmla="*/ 8844 h 10000"/>
                  <a:gd name="connsiteX695" fmla="*/ 6169 w 10000"/>
                  <a:gd name="connsiteY695" fmla="*/ 8863 h 10000"/>
                  <a:gd name="connsiteX696" fmla="*/ 6158 w 10000"/>
                  <a:gd name="connsiteY696" fmla="*/ 8886 h 10000"/>
                  <a:gd name="connsiteX697" fmla="*/ 6152 w 10000"/>
                  <a:gd name="connsiteY697" fmla="*/ 8896 h 10000"/>
                  <a:gd name="connsiteX698" fmla="*/ 6150 w 10000"/>
                  <a:gd name="connsiteY698" fmla="*/ 8909 h 10000"/>
                  <a:gd name="connsiteX699" fmla="*/ 6152 w 10000"/>
                  <a:gd name="connsiteY699" fmla="*/ 8938 h 10000"/>
                  <a:gd name="connsiteX700" fmla="*/ 6158 w 10000"/>
                  <a:gd name="connsiteY700" fmla="*/ 8957 h 10000"/>
                  <a:gd name="connsiteX701" fmla="*/ 6161 w 10000"/>
                  <a:gd name="connsiteY701" fmla="*/ 8980 h 10000"/>
                  <a:gd name="connsiteX702" fmla="*/ 6166 w 10000"/>
                  <a:gd name="connsiteY702" fmla="*/ 8999 h 10000"/>
                  <a:gd name="connsiteX703" fmla="*/ 6175 w 10000"/>
                  <a:gd name="connsiteY703" fmla="*/ 9032 h 10000"/>
                  <a:gd name="connsiteX704" fmla="*/ 6183 w 10000"/>
                  <a:gd name="connsiteY704" fmla="*/ 9051 h 10000"/>
                  <a:gd name="connsiteX705" fmla="*/ 6191 w 10000"/>
                  <a:gd name="connsiteY705" fmla="*/ 9064 h 10000"/>
                  <a:gd name="connsiteX706" fmla="*/ 6194 w 10000"/>
                  <a:gd name="connsiteY706" fmla="*/ 9084 h 10000"/>
                  <a:gd name="connsiteX707" fmla="*/ 6208 w 10000"/>
                  <a:gd name="connsiteY707" fmla="*/ 9103 h 10000"/>
                  <a:gd name="connsiteX708" fmla="*/ 6208 w 10000"/>
                  <a:gd name="connsiteY708" fmla="*/ 9113 h 10000"/>
                  <a:gd name="connsiteX709" fmla="*/ 6216 w 10000"/>
                  <a:gd name="connsiteY709" fmla="*/ 9129 h 10000"/>
                  <a:gd name="connsiteX710" fmla="*/ 6230 w 10000"/>
                  <a:gd name="connsiteY710" fmla="*/ 9148 h 10000"/>
                  <a:gd name="connsiteX711" fmla="*/ 6241 w 10000"/>
                  <a:gd name="connsiteY711" fmla="*/ 9165 h 10000"/>
                  <a:gd name="connsiteX712" fmla="*/ 6249 w 10000"/>
                  <a:gd name="connsiteY712" fmla="*/ 9168 h 10000"/>
                  <a:gd name="connsiteX713" fmla="*/ 6266 w 10000"/>
                  <a:gd name="connsiteY713" fmla="*/ 9184 h 10000"/>
                  <a:gd name="connsiteX714" fmla="*/ 6280 w 10000"/>
                  <a:gd name="connsiteY714" fmla="*/ 9184 h 10000"/>
                  <a:gd name="connsiteX715" fmla="*/ 6288 w 10000"/>
                  <a:gd name="connsiteY715" fmla="*/ 9177 h 10000"/>
                  <a:gd name="connsiteX716" fmla="*/ 6299 w 10000"/>
                  <a:gd name="connsiteY716" fmla="*/ 9187 h 10000"/>
                  <a:gd name="connsiteX717" fmla="*/ 6305 w 10000"/>
                  <a:gd name="connsiteY717" fmla="*/ 9197 h 10000"/>
                  <a:gd name="connsiteX718" fmla="*/ 6310 w 10000"/>
                  <a:gd name="connsiteY718" fmla="*/ 9197 h 10000"/>
                  <a:gd name="connsiteX719" fmla="*/ 6321 w 10000"/>
                  <a:gd name="connsiteY719" fmla="*/ 9213 h 10000"/>
                  <a:gd name="connsiteX720" fmla="*/ 6335 w 10000"/>
                  <a:gd name="connsiteY720" fmla="*/ 9223 h 10000"/>
                  <a:gd name="connsiteX721" fmla="*/ 6338 w 10000"/>
                  <a:gd name="connsiteY721" fmla="*/ 9223 h 10000"/>
                  <a:gd name="connsiteX722" fmla="*/ 6355 w 10000"/>
                  <a:gd name="connsiteY722" fmla="*/ 9226 h 10000"/>
                  <a:gd name="connsiteX723" fmla="*/ 6363 w 10000"/>
                  <a:gd name="connsiteY723" fmla="*/ 9236 h 10000"/>
                  <a:gd name="connsiteX724" fmla="*/ 6380 w 10000"/>
                  <a:gd name="connsiteY724" fmla="*/ 9258 h 10000"/>
                  <a:gd name="connsiteX725" fmla="*/ 6393 w 10000"/>
                  <a:gd name="connsiteY725" fmla="*/ 9278 h 10000"/>
                  <a:gd name="connsiteX726" fmla="*/ 6396 w 10000"/>
                  <a:gd name="connsiteY726" fmla="*/ 9288 h 10000"/>
                  <a:gd name="connsiteX727" fmla="*/ 6407 w 10000"/>
                  <a:gd name="connsiteY727" fmla="*/ 9297 h 10000"/>
                  <a:gd name="connsiteX728" fmla="*/ 6410 w 10000"/>
                  <a:gd name="connsiteY728" fmla="*/ 9307 h 10000"/>
                  <a:gd name="connsiteX729" fmla="*/ 6416 w 10000"/>
                  <a:gd name="connsiteY729" fmla="*/ 9317 h 10000"/>
                  <a:gd name="connsiteX730" fmla="*/ 6424 w 10000"/>
                  <a:gd name="connsiteY730" fmla="*/ 9326 h 10000"/>
                  <a:gd name="connsiteX731" fmla="*/ 6435 w 10000"/>
                  <a:gd name="connsiteY731" fmla="*/ 9336 h 10000"/>
                  <a:gd name="connsiteX732" fmla="*/ 6443 w 10000"/>
                  <a:gd name="connsiteY732" fmla="*/ 9346 h 10000"/>
                  <a:gd name="connsiteX733" fmla="*/ 6449 w 10000"/>
                  <a:gd name="connsiteY733" fmla="*/ 9362 h 10000"/>
                  <a:gd name="connsiteX734" fmla="*/ 6452 w 10000"/>
                  <a:gd name="connsiteY734" fmla="*/ 9372 h 10000"/>
                  <a:gd name="connsiteX735" fmla="*/ 6449 w 10000"/>
                  <a:gd name="connsiteY735" fmla="*/ 9381 h 10000"/>
                  <a:gd name="connsiteX736" fmla="*/ 6465 w 10000"/>
                  <a:gd name="connsiteY736" fmla="*/ 9394 h 10000"/>
                  <a:gd name="connsiteX737" fmla="*/ 6468 w 10000"/>
                  <a:gd name="connsiteY737" fmla="*/ 9420 h 10000"/>
                  <a:gd name="connsiteX738" fmla="*/ 6493 w 10000"/>
                  <a:gd name="connsiteY738" fmla="*/ 9430 h 10000"/>
                  <a:gd name="connsiteX739" fmla="*/ 6507 w 10000"/>
                  <a:gd name="connsiteY739" fmla="*/ 9440 h 10000"/>
                  <a:gd name="connsiteX740" fmla="*/ 6524 w 10000"/>
                  <a:gd name="connsiteY740" fmla="*/ 9459 h 10000"/>
                  <a:gd name="connsiteX741" fmla="*/ 6532 w 10000"/>
                  <a:gd name="connsiteY741" fmla="*/ 9485 h 10000"/>
                  <a:gd name="connsiteX742" fmla="*/ 6537 w 10000"/>
                  <a:gd name="connsiteY742" fmla="*/ 9498 h 10000"/>
                  <a:gd name="connsiteX743" fmla="*/ 6571 w 10000"/>
                  <a:gd name="connsiteY743" fmla="*/ 9508 h 10000"/>
                  <a:gd name="connsiteX744" fmla="*/ 6596 w 10000"/>
                  <a:gd name="connsiteY744" fmla="*/ 9508 h 10000"/>
                  <a:gd name="connsiteX745" fmla="*/ 6637 w 10000"/>
                  <a:gd name="connsiteY745" fmla="*/ 9517 h 10000"/>
                  <a:gd name="connsiteX746" fmla="*/ 6662 w 10000"/>
                  <a:gd name="connsiteY746" fmla="*/ 9524 h 10000"/>
                  <a:gd name="connsiteX747" fmla="*/ 6679 w 10000"/>
                  <a:gd name="connsiteY747" fmla="*/ 9517 h 10000"/>
                  <a:gd name="connsiteX748" fmla="*/ 6679 w 10000"/>
                  <a:gd name="connsiteY748" fmla="*/ 9505 h 10000"/>
                  <a:gd name="connsiteX749" fmla="*/ 6690 w 10000"/>
                  <a:gd name="connsiteY749" fmla="*/ 9485 h 10000"/>
                  <a:gd name="connsiteX750" fmla="*/ 6693 w 10000"/>
                  <a:gd name="connsiteY750" fmla="*/ 9479 h 10000"/>
                  <a:gd name="connsiteX751" fmla="*/ 6706 w 10000"/>
                  <a:gd name="connsiteY751" fmla="*/ 9469 h 10000"/>
                  <a:gd name="connsiteX752" fmla="*/ 6709 w 10000"/>
                  <a:gd name="connsiteY752" fmla="*/ 9462 h 10000"/>
                  <a:gd name="connsiteX753" fmla="*/ 6717 w 10000"/>
                  <a:gd name="connsiteY753" fmla="*/ 9459 h 10000"/>
                  <a:gd name="connsiteX754" fmla="*/ 6726 w 10000"/>
                  <a:gd name="connsiteY754" fmla="*/ 9459 h 10000"/>
                  <a:gd name="connsiteX755" fmla="*/ 6742 w 10000"/>
                  <a:gd name="connsiteY755" fmla="*/ 9462 h 10000"/>
                  <a:gd name="connsiteX756" fmla="*/ 6759 w 10000"/>
                  <a:gd name="connsiteY756" fmla="*/ 9479 h 10000"/>
                  <a:gd name="connsiteX757" fmla="*/ 6781 w 10000"/>
                  <a:gd name="connsiteY757" fmla="*/ 9485 h 10000"/>
                  <a:gd name="connsiteX758" fmla="*/ 6795 w 10000"/>
                  <a:gd name="connsiteY758" fmla="*/ 9485 h 10000"/>
                  <a:gd name="connsiteX759" fmla="*/ 6803 w 10000"/>
                  <a:gd name="connsiteY759" fmla="*/ 9498 h 10000"/>
                  <a:gd name="connsiteX760" fmla="*/ 6806 w 10000"/>
                  <a:gd name="connsiteY760" fmla="*/ 9508 h 10000"/>
                  <a:gd name="connsiteX761" fmla="*/ 6823 w 10000"/>
                  <a:gd name="connsiteY761" fmla="*/ 9514 h 10000"/>
                  <a:gd name="connsiteX762" fmla="*/ 6831 w 10000"/>
                  <a:gd name="connsiteY762" fmla="*/ 9514 h 10000"/>
                  <a:gd name="connsiteX763" fmla="*/ 6848 w 10000"/>
                  <a:gd name="connsiteY763" fmla="*/ 9514 h 10000"/>
                  <a:gd name="connsiteX764" fmla="*/ 6856 w 10000"/>
                  <a:gd name="connsiteY764" fmla="*/ 9517 h 10000"/>
                  <a:gd name="connsiteX765" fmla="*/ 6878 w 10000"/>
                  <a:gd name="connsiteY765" fmla="*/ 9524 h 10000"/>
                  <a:gd name="connsiteX766" fmla="*/ 6895 w 10000"/>
                  <a:gd name="connsiteY766" fmla="*/ 9524 h 10000"/>
                  <a:gd name="connsiteX767" fmla="*/ 6917 w 10000"/>
                  <a:gd name="connsiteY767" fmla="*/ 9527 h 10000"/>
                  <a:gd name="connsiteX768" fmla="*/ 6934 w 10000"/>
                  <a:gd name="connsiteY768" fmla="*/ 9534 h 10000"/>
                  <a:gd name="connsiteX769" fmla="*/ 6961 w 10000"/>
                  <a:gd name="connsiteY769" fmla="*/ 9543 h 10000"/>
                  <a:gd name="connsiteX770" fmla="*/ 6989 w 10000"/>
                  <a:gd name="connsiteY770" fmla="*/ 9547 h 10000"/>
                  <a:gd name="connsiteX771" fmla="*/ 7014 w 10000"/>
                  <a:gd name="connsiteY771" fmla="*/ 9543 h 10000"/>
                  <a:gd name="connsiteX772" fmla="*/ 7033 w 10000"/>
                  <a:gd name="connsiteY772" fmla="*/ 9543 h 10000"/>
                  <a:gd name="connsiteX773" fmla="*/ 7042 w 10000"/>
                  <a:gd name="connsiteY773" fmla="*/ 9547 h 10000"/>
                  <a:gd name="connsiteX774" fmla="*/ 7069 w 10000"/>
                  <a:gd name="connsiteY774" fmla="*/ 9647 h 10000"/>
                  <a:gd name="connsiteX775" fmla="*/ 7122 w 10000"/>
                  <a:gd name="connsiteY775" fmla="*/ 9734 h 10000"/>
                  <a:gd name="connsiteX776" fmla="*/ 7147 w 10000"/>
                  <a:gd name="connsiteY776" fmla="*/ 9744 h 10000"/>
                  <a:gd name="connsiteX777" fmla="*/ 7169 w 10000"/>
                  <a:gd name="connsiteY777" fmla="*/ 9741 h 10000"/>
                  <a:gd name="connsiteX778" fmla="*/ 7177 w 10000"/>
                  <a:gd name="connsiteY778" fmla="*/ 9744 h 10000"/>
                  <a:gd name="connsiteX779" fmla="*/ 7186 w 10000"/>
                  <a:gd name="connsiteY779" fmla="*/ 9754 h 10000"/>
                  <a:gd name="connsiteX780" fmla="*/ 7191 w 10000"/>
                  <a:gd name="connsiteY780" fmla="*/ 9773 h 10000"/>
                  <a:gd name="connsiteX781" fmla="*/ 7208 w 10000"/>
                  <a:gd name="connsiteY781" fmla="*/ 9783 h 10000"/>
                  <a:gd name="connsiteX782" fmla="*/ 7219 w 10000"/>
                  <a:gd name="connsiteY782" fmla="*/ 9793 h 10000"/>
                  <a:gd name="connsiteX783" fmla="*/ 7235 w 10000"/>
                  <a:gd name="connsiteY783" fmla="*/ 9802 h 10000"/>
                  <a:gd name="connsiteX784" fmla="*/ 7249 w 10000"/>
                  <a:gd name="connsiteY784" fmla="*/ 9819 h 10000"/>
                  <a:gd name="connsiteX785" fmla="*/ 7255 w 10000"/>
                  <a:gd name="connsiteY785" fmla="*/ 9835 h 10000"/>
                  <a:gd name="connsiteX786" fmla="*/ 7255 w 10000"/>
                  <a:gd name="connsiteY786" fmla="*/ 9848 h 10000"/>
                  <a:gd name="connsiteX787" fmla="*/ 7249 w 10000"/>
                  <a:gd name="connsiteY787" fmla="*/ 9848 h 10000"/>
                  <a:gd name="connsiteX788" fmla="*/ 7244 w 10000"/>
                  <a:gd name="connsiteY788" fmla="*/ 9858 h 10000"/>
                  <a:gd name="connsiteX789" fmla="*/ 7235 w 10000"/>
                  <a:gd name="connsiteY789" fmla="*/ 9883 h 10000"/>
                  <a:gd name="connsiteX790" fmla="*/ 7244 w 10000"/>
                  <a:gd name="connsiteY790" fmla="*/ 9903 h 10000"/>
                  <a:gd name="connsiteX791" fmla="*/ 7258 w 10000"/>
                  <a:gd name="connsiteY791" fmla="*/ 9926 h 10000"/>
                  <a:gd name="connsiteX792" fmla="*/ 7263 w 10000"/>
                  <a:gd name="connsiteY792" fmla="*/ 9948 h 10000"/>
                  <a:gd name="connsiteX793" fmla="*/ 7274 w 10000"/>
                  <a:gd name="connsiteY793" fmla="*/ 9968 h 10000"/>
                  <a:gd name="connsiteX794" fmla="*/ 7283 w 10000"/>
                  <a:gd name="connsiteY794" fmla="*/ 9987 h 10000"/>
                  <a:gd name="connsiteX795" fmla="*/ 7291 w 10000"/>
                  <a:gd name="connsiteY795" fmla="*/ 10000 h 10000"/>
                  <a:gd name="connsiteX796" fmla="*/ 7305 w 10000"/>
                  <a:gd name="connsiteY796" fmla="*/ 9997 h 10000"/>
                  <a:gd name="connsiteX797" fmla="*/ 7313 w 10000"/>
                  <a:gd name="connsiteY797" fmla="*/ 9977 h 10000"/>
                  <a:gd name="connsiteX798" fmla="*/ 7324 w 10000"/>
                  <a:gd name="connsiteY798" fmla="*/ 9968 h 10000"/>
                  <a:gd name="connsiteX799" fmla="*/ 7341 w 10000"/>
                  <a:gd name="connsiteY799" fmla="*/ 9971 h 10000"/>
                  <a:gd name="connsiteX800" fmla="*/ 7368 w 10000"/>
                  <a:gd name="connsiteY800" fmla="*/ 9987 h 10000"/>
                  <a:gd name="connsiteX801" fmla="*/ 7380 w 10000"/>
                  <a:gd name="connsiteY801" fmla="*/ 9990 h 10000"/>
                  <a:gd name="connsiteX802" fmla="*/ 7393 w 10000"/>
                  <a:gd name="connsiteY802" fmla="*/ 9981 h 10000"/>
                  <a:gd name="connsiteX803" fmla="*/ 7404 w 10000"/>
                  <a:gd name="connsiteY803" fmla="*/ 9968 h 10000"/>
                  <a:gd name="connsiteX804" fmla="*/ 7418 w 10000"/>
                  <a:gd name="connsiteY804" fmla="*/ 9948 h 10000"/>
                  <a:gd name="connsiteX805" fmla="*/ 7427 w 10000"/>
                  <a:gd name="connsiteY805" fmla="*/ 9922 h 10000"/>
                  <a:gd name="connsiteX806" fmla="*/ 7427 w 10000"/>
                  <a:gd name="connsiteY806" fmla="*/ 9906 h 10000"/>
                  <a:gd name="connsiteX807" fmla="*/ 7404 w 10000"/>
                  <a:gd name="connsiteY807" fmla="*/ 9877 h 10000"/>
                  <a:gd name="connsiteX808" fmla="*/ 7388 w 10000"/>
                  <a:gd name="connsiteY808" fmla="*/ 9854 h 10000"/>
                  <a:gd name="connsiteX809" fmla="*/ 7385 w 10000"/>
                  <a:gd name="connsiteY809" fmla="*/ 9845 h 10000"/>
                  <a:gd name="connsiteX810" fmla="*/ 7385 w 10000"/>
                  <a:gd name="connsiteY810" fmla="*/ 9825 h 10000"/>
                  <a:gd name="connsiteX811" fmla="*/ 7385 w 10000"/>
                  <a:gd name="connsiteY811" fmla="*/ 9819 h 10000"/>
                  <a:gd name="connsiteX812" fmla="*/ 7393 w 10000"/>
                  <a:gd name="connsiteY812" fmla="*/ 9809 h 10000"/>
                  <a:gd name="connsiteX813" fmla="*/ 7404 w 10000"/>
                  <a:gd name="connsiteY813" fmla="*/ 9793 h 10000"/>
                  <a:gd name="connsiteX814" fmla="*/ 7413 w 10000"/>
                  <a:gd name="connsiteY814" fmla="*/ 9783 h 10000"/>
                  <a:gd name="connsiteX815" fmla="*/ 7404 w 10000"/>
                  <a:gd name="connsiteY815" fmla="*/ 9770 h 10000"/>
                  <a:gd name="connsiteX816" fmla="*/ 7388 w 10000"/>
                  <a:gd name="connsiteY816" fmla="*/ 9760 h 10000"/>
                  <a:gd name="connsiteX817" fmla="*/ 7371 w 10000"/>
                  <a:gd name="connsiteY817" fmla="*/ 9744 h 10000"/>
                  <a:gd name="connsiteX818" fmla="*/ 7363 w 10000"/>
                  <a:gd name="connsiteY818" fmla="*/ 9731 h 10000"/>
                  <a:gd name="connsiteX819" fmla="*/ 7355 w 10000"/>
                  <a:gd name="connsiteY819" fmla="*/ 9715 h 10000"/>
                  <a:gd name="connsiteX820" fmla="*/ 7360 w 10000"/>
                  <a:gd name="connsiteY820" fmla="*/ 9686 h 10000"/>
                  <a:gd name="connsiteX821" fmla="*/ 7363 w 10000"/>
                  <a:gd name="connsiteY821" fmla="*/ 9657 h 10000"/>
                  <a:gd name="connsiteX822" fmla="*/ 7360 w 10000"/>
                  <a:gd name="connsiteY822" fmla="*/ 9631 h 10000"/>
                  <a:gd name="connsiteX823" fmla="*/ 7346 w 10000"/>
                  <a:gd name="connsiteY823" fmla="*/ 9611 h 10000"/>
                  <a:gd name="connsiteX824" fmla="*/ 7332 w 10000"/>
                  <a:gd name="connsiteY824" fmla="*/ 9585 h 10000"/>
                  <a:gd name="connsiteX825" fmla="*/ 7324 w 10000"/>
                  <a:gd name="connsiteY825" fmla="*/ 9573 h 10000"/>
                  <a:gd name="connsiteX826" fmla="*/ 7324 w 10000"/>
                  <a:gd name="connsiteY826" fmla="*/ 9553 h 10000"/>
                  <a:gd name="connsiteX827" fmla="*/ 7324 w 10000"/>
                  <a:gd name="connsiteY827" fmla="*/ 9543 h 10000"/>
                  <a:gd name="connsiteX828" fmla="*/ 7324 w 10000"/>
                  <a:gd name="connsiteY828" fmla="*/ 9517 h 10000"/>
                  <a:gd name="connsiteX829" fmla="*/ 7324 w 10000"/>
                  <a:gd name="connsiteY829" fmla="*/ 9498 h 10000"/>
                  <a:gd name="connsiteX830" fmla="*/ 7332 w 10000"/>
                  <a:gd name="connsiteY830" fmla="*/ 9479 h 10000"/>
                  <a:gd name="connsiteX831" fmla="*/ 7341 w 10000"/>
                  <a:gd name="connsiteY831" fmla="*/ 9462 h 10000"/>
                  <a:gd name="connsiteX832" fmla="*/ 7352 w 10000"/>
                  <a:gd name="connsiteY832" fmla="*/ 9459 h 10000"/>
                  <a:gd name="connsiteX833" fmla="*/ 7360 w 10000"/>
                  <a:gd name="connsiteY833" fmla="*/ 9443 h 10000"/>
                  <a:gd name="connsiteX834" fmla="*/ 7363 w 10000"/>
                  <a:gd name="connsiteY834" fmla="*/ 9433 h 10000"/>
                  <a:gd name="connsiteX835" fmla="*/ 7377 w 10000"/>
                  <a:gd name="connsiteY835" fmla="*/ 9433 h 10000"/>
                  <a:gd name="connsiteX836" fmla="*/ 7388 w 10000"/>
                  <a:gd name="connsiteY836" fmla="*/ 9430 h 10000"/>
                  <a:gd name="connsiteX837" fmla="*/ 7396 w 10000"/>
                  <a:gd name="connsiteY837" fmla="*/ 9430 h 10000"/>
                  <a:gd name="connsiteX838" fmla="*/ 7402 w 10000"/>
                  <a:gd name="connsiteY838" fmla="*/ 9424 h 10000"/>
                  <a:gd name="connsiteX839" fmla="*/ 7396 w 10000"/>
                  <a:gd name="connsiteY839" fmla="*/ 9414 h 10000"/>
                  <a:gd name="connsiteX840" fmla="*/ 7388 w 10000"/>
                  <a:gd name="connsiteY840" fmla="*/ 9401 h 10000"/>
                  <a:gd name="connsiteX841" fmla="*/ 7371 w 10000"/>
                  <a:gd name="connsiteY841" fmla="*/ 9391 h 10000"/>
                  <a:gd name="connsiteX842" fmla="*/ 7355 w 10000"/>
                  <a:gd name="connsiteY842" fmla="*/ 9375 h 10000"/>
                  <a:gd name="connsiteX843" fmla="*/ 7332 w 10000"/>
                  <a:gd name="connsiteY843" fmla="*/ 9356 h 10000"/>
                  <a:gd name="connsiteX844" fmla="*/ 7313 w 10000"/>
                  <a:gd name="connsiteY844" fmla="*/ 9330 h 10000"/>
                  <a:gd name="connsiteX845" fmla="*/ 7307 w 10000"/>
                  <a:gd name="connsiteY845" fmla="*/ 9310 h 10000"/>
                  <a:gd name="connsiteX846" fmla="*/ 7305 w 10000"/>
                  <a:gd name="connsiteY846" fmla="*/ 9291 h 10000"/>
                  <a:gd name="connsiteX847" fmla="*/ 7305 w 10000"/>
                  <a:gd name="connsiteY847" fmla="*/ 9278 h 10000"/>
                  <a:gd name="connsiteX848" fmla="*/ 7296 w 10000"/>
                  <a:gd name="connsiteY848" fmla="*/ 9268 h 10000"/>
                  <a:gd name="connsiteX849" fmla="*/ 7296 w 10000"/>
                  <a:gd name="connsiteY849" fmla="*/ 9249 h 10000"/>
                  <a:gd name="connsiteX850" fmla="*/ 7291 w 10000"/>
                  <a:gd name="connsiteY850" fmla="*/ 9226 h 10000"/>
                  <a:gd name="connsiteX851" fmla="*/ 7283 w 10000"/>
                  <a:gd name="connsiteY851" fmla="*/ 9213 h 10000"/>
                  <a:gd name="connsiteX852" fmla="*/ 7274 w 10000"/>
                  <a:gd name="connsiteY852" fmla="*/ 9194 h 10000"/>
                  <a:gd name="connsiteX853" fmla="*/ 7274 w 10000"/>
                  <a:gd name="connsiteY853" fmla="*/ 9174 h 10000"/>
                  <a:gd name="connsiteX854" fmla="*/ 7280 w 10000"/>
                  <a:gd name="connsiteY854" fmla="*/ 9148 h 10000"/>
                  <a:gd name="connsiteX855" fmla="*/ 7283 w 10000"/>
                  <a:gd name="connsiteY855" fmla="*/ 9119 h 10000"/>
                  <a:gd name="connsiteX856" fmla="*/ 7291 w 10000"/>
                  <a:gd name="connsiteY856" fmla="*/ 9100 h 10000"/>
                  <a:gd name="connsiteX857" fmla="*/ 7307 w 10000"/>
                  <a:gd name="connsiteY857" fmla="*/ 9080 h 10000"/>
                  <a:gd name="connsiteX858" fmla="*/ 7324 w 10000"/>
                  <a:gd name="connsiteY858" fmla="*/ 9054 h 10000"/>
                  <a:gd name="connsiteX859" fmla="*/ 7341 w 10000"/>
                  <a:gd name="connsiteY859" fmla="*/ 9054 h 10000"/>
                  <a:gd name="connsiteX860" fmla="*/ 7352 w 10000"/>
                  <a:gd name="connsiteY860" fmla="*/ 9054 h 10000"/>
                  <a:gd name="connsiteX861" fmla="*/ 7346 w 10000"/>
                  <a:gd name="connsiteY861" fmla="*/ 9032 h 10000"/>
                  <a:gd name="connsiteX862" fmla="*/ 7341 w 10000"/>
                  <a:gd name="connsiteY862" fmla="*/ 9022 h 10000"/>
                  <a:gd name="connsiteX863" fmla="*/ 7352 w 10000"/>
                  <a:gd name="connsiteY863" fmla="*/ 8999 h 10000"/>
                  <a:gd name="connsiteX864" fmla="*/ 7360 w 10000"/>
                  <a:gd name="connsiteY864" fmla="*/ 8967 h 10000"/>
                  <a:gd name="connsiteX865" fmla="*/ 7368 w 10000"/>
                  <a:gd name="connsiteY865" fmla="*/ 8922 h 10000"/>
                  <a:gd name="connsiteX866" fmla="*/ 7377 w 10000"/>
                  <a:gd name="connsiteY866" fmla="*/ 8896 h 10000"/>
                  <a:gd name="connsiteX867" fmla="*/ 7380 w 10000"/>
                  <a:gd name="connsiteY867" fmla="*/ 8867 h 10000"/>
                  <a:gd name="connsiteX868" fmla="*/ 7402 w 10000"/>
                  <a:gd name="connsiteY868" fmla="*/ 8824 h 10000"/>
                  <a:gd name="connsiteX869" fmla="*/ 7402 w 10000"/>
                  <a:gd name="connsiteY869" fmla="*/ 8808 h 10000"/>
                  <a:gd name="connsiteX870" fmla="*/ 7393 w 10000"/>
                  <a:gd name="connsiteY870" fmla="*/ 8795 h 10000"/>
                  <a:gd name="connsiteX871" fmla="*/ 7388 w 10000"/>
                  <a:gd name="connsiteY871" fmla="*/ 8799 h 10000"/>
                  <a:gd name="connsiteX872" fmla="*/ 7396 w 10000"/>
                  <a:gd name="connsiteY872" fmla="*/ 8789 h 10000"/>
                  <a:gd name="connsiteX873" fmla="*/ 7404 w 10000"/>
                  <a:gd name="connsiteY873" fmla="*/ 8789 h 10000"/>
                  <a:gd name="connsiteX874" fmla="*/ 7421 w 10000"/>
                  <a:gd name="connsiteY874" fmla="*/ 8769 h 10000"/>
                  <a:gd name="connsiteX875" fmla="*/ 7443 w 10000"/>
                  <a:gd name="connsiteY875" fmla="*/ 8763 h 10000"/>
                  <a:gd name="connsiteX876" fmla="*/ 7452 w 10000"/>
                  <a:gd name="connsiteY876" fmla="*/ 8769 h 10000"/>
                  <a:gd name="connsiteX877" fmla="*/ 7468 w 10000"/>
                  <a:gd name="connsiteY877" fmla="*/ 8769 h 10000"/>
                  <a:gd name="connsiteX878" fmla="*/ 7499 w 10000"/>
                  <a:gd name="connsiteY878" fmla="*/ 8763 h 10000"/>
                  <a:gd name="connsiteX879" fmla="*/ 7526 w 10000"/>
                  <a:gd name="connsiteY879" fmla="*/ 8763 h 10000"/>
                  <a:gd name="connsiteX880" fmla="*/ 7532 w 10000"/>
                  <a:gd name="connsiteY880" fmla="*/ 8763 h 10000"/>
                  <a:gd name="connsiteX881" fmla="*/ 7554 w 10000"/>
                  <a:gd name="connsiteY881" fmla="*/ 8744 h 10000"/>
                  <a:gd name="connsiteX882" fmla="*/ 7571 w 10000"/>
                  <a:gd name="connsiteY882" fmla="*/ 8731 h 10000"/>
                  <a:gd name="connsiteX883" fmla="*/ 7587 w 10000"/>
                  <a:gd name="connsiteY883" fmla="*/ 8711 h 10000"/>
                  <a:gd name="connsiteX884" fmla="*/ 7607 w 10000"/>
                  <a:gd name="connsiteY884" fmla="*/ 8711 h 10000"/>
                  <a:gd name="connsiteX885" fmla="*/ 7634 w 10000"/>
                  <a:gd name="connsiteY885" fmla="*/ 8705 h 10000"/>
                  <a:gd name="connsiteX886" fmla="*/ 7643 w 10000"/>
                  <a:gd name="connsiteY886" fmla="*/ 8682 h 10000"/>
                  <a:gd name="connsiteX887" fmla="*/ 7654 w 10000"/>
                  <a:gd name="connsiteY887" fmla="*/ 8666 h 10000"/>
                  <a:gd name="connsiteX888" fmla="*/ 7668 w 10000"/>
                  <a:gd name="connsiteY888" fmla="*/ 8666 h 10000"/>
                  <a:gd name="connsiteX889" fmla="*/ 7676 w 10000"/>
                  <a:gd name="connsiteY889" fmla="*/ 8682 h 10000"/>
                  <a:gd name="connsiteX890" fmla="*/ 7704 w 10000"/>
                  <a:gd name="connsiteY890" fmla="*/ 8669 h 10000"/>
                  <a:gd name="connsiteX891" fmla="*/ 7712 w 10000"/>
                  <a:gd name="connsiteY891" fmla="*/ 8669 h 10000"/>
                  <a:gd name="connsiteX892" fmla="*/ 7720 w 10000"/>
                  <a:gd name="connsiteY892" fmla="*/ 8669 h 10000"/>
                  <a:gd name="connsiteX893" fmla="*/ 7726 w 10000"/>
                  <a:gd name="connsiteY893" fmla="*/ 8656 h 10000"/>
                  <a:gd name="connsiteX894" fmla="*/ 7734 w 10000"/>
                  <a:gd name="connsiteY894" fmla="*/ 8650 h 10000"/>
                  <a:gd name="connsiteX895" fmla="*/ 7742 w 10000"/>
                  <a:gd name="connsiteY895" fmla="*/ 8650 h 10000"/>
                  <a:gd name="connsiteX896" fmla="*/ 7759 w 10000"/>
                  <a:gd name="connsiteY896" fmla="*/ 8650 h 10000"/>
                  <a:gd name="connsiteX897" fmla="*/ 7756 w 10000"/>
                  <a:gd name="connsiteY897" fmla="*/ 8630 h 10000"/>
                  <a:gd name="connsiteX898" fmla="*/ 7751 w 10000"/>
                  <a:gd name="connsiteY898" fmla="*/ 8627 h 10000"/>
                  <a:gd name="connsiteX899" fmla="*/ 7742 w 10000"/>
                  <a:gd name="connsiteY899" fmla="*/ 8620 h 10000"/>
                  <a:gd name="connsiteX900" fmla="*/ 7734 w 10000"/>
                  <a:gd name="connsiteY900" fmla="*/ 8591 h 10000"/>
                  <a:gd name="connsiteX901" fmla="*/ 7709 w 10000"/>
                  <a:gd name="connsiteY901" fmla="*/ 8582 h 10000"/>
                  <a:gd name="connsiteX902" fmla="*/ 7695 w 10000"/>
                  <a:gd name="connsiteY902" fmla="*/ 8578 h 10000"/>
                  <a:gd name="connsiteX903" fmla="*/ 7668 w 10000"/>
                  <a:gd name="connsiteY903" fmla="*/ 8562 h 10000"/>
                  <a:gd name="connsiteX904" fmla="*/ 7645 w 10000"/>
                  <a:gd name="connsiteY904" fmla="*/ 8552 h 10000"/>
                  <a:gd name="connsiteX905" fmla="*/ 7615 w 10000"/>
                  <a:gd name="connsiteY905" fmla="*/ 8543 h 10000"/>
                  <a:gd name="connsiteX906" fmla="*/ 7596 w 10000"/>
                  <a:gd name="connsiteY906" fmla="*/ 8527 h 10000"/>
                  <a:gd name="connsiteX907" fmla="*/ 7565 w 10000"/>
                  <a:gd name="connsiteY907" fmla="*/ 8494 h 10000"/>
                  <a:gd name="connsiteX908" fmla="*/ 7562 w 10000"/>
                  <a:gd name="connsiteY908" fmla="*/ 8475 h 10000"/>
                  <a:gd name="connsiteX909" fmla="*/ 7540 w 10000"/>
                  <a:gd name="connsiteY909" fmla="*/ 8455 h 10000"/>
                  <a:gd name="connsiteX910" fmla="*/ 7535 w 10000"/>
                  <a:gd name="connsiteY910" fmla="*/ 8446 h 10000"/>
                  <a:gd name="connsiteX911" fmla="*/ 7535 w 10000"/>
                  <a:gd name="connsiteY911" fmla="*/ 8420 h 10000"/>
                  <a:gd name="connsiteX912" fmla="*/ 7535 w 10000"/>
                  <a:gd name="connsiteY912" fmla="*/ 8391 h 10000"/>
                  <a:gd name="connsiteX913" fmla="*/ 7548 w 10000"/>
                  <a:gd name="connsiteY913" fmla="*/ 8345 h 10000"/>
                  <a:gd name="connsiteX914" fmla="*/ 7562 w 10000"/>
                  <a:gd name="connsiteY914" fmla="*/ 8319 h 10000"/>
                  <a:gd name="connsiteX915" fmla="*/ 7582 w 10000"/>
                  <a:gd name="connsiteY915" fmla="*/ 8310 h 10000"/>
                  <a:gd name="connsiteX916" fmla="*/ 7607 w 10000"/>
                  <a:gd name="connsiteY916" fmla="*/ 8300 h 10000"/>
                  <a:gd name="connsiteX917" fmla="*/ 7629 w 10000"/>
                  <a:gd name="connsiteY917" fmla="*/ 8300 h 10000"/>
                  <a:gd name="connsiteX918" fmla="*/ 7651 w 10000"/>
                  <a:gd name="connsiteY918" fmla="*/ 8297 h 10000"/>
                  <a:gd name="connsiteX919" fmla="*/ 7668 w 10000"/>
                  <a:gd name="connsiteY919" fmla="*/ 8280 h 10000"/>
                  <a:gd name="connsiteX920" fmla="*/ 7687 w 10000"/>
                  <a:gd name="connsiteY920" fmla="*/ 8267 h 10000"/>
                  <a:gd name="connsiteX921" fmla="*/ 7693 w 10000"/>
                  <a:gd name="connsiteY921" fmla="*/ 8261 h 10000"/>
                  <a:gd name="connsiteX922" fmla="*/ 7701 w 10000"/>
                  <a:gd name="connsiteY922" fmla="*/ 8248 h 10000"/>
                  <a:gd name="connsiteX923" fmla="*/ 7712 w 10000"/>
                  <a:gd name="connsiteY923" fmla="*/ 8238 h 10000"/>
                  <a:gd name="connsiteX924" fmla="*/ 7731 w 10000"/>
                  <a:gd name="connsiteY924" fmla="*/ 8222 h 10000"/>
                  <a:gd name="connsiteX925" fmla="*/ 7740 w 10000"/>
                  <a:gd name="connsiteY925" fmla="*/ 8206 h 10000"/>
                  <a:gd name="connsiteX926" fmla="*/ 7756 w 10000"/>
                  <a:gd name="connsiteY926" fmla="*/ 8183 h 10000"/>
                  <a:gd name="connsiteX927" fmla="*/ 7773 w 10000"/>
                  <a:gd name="connsiteY927" fmla="*/ 8177 h 10000"/>
                  <a:gd name="connsiteX928" fmla="*/ 7784 w 10000"/>
                  <a:gd name="connsiteY928" fmla="*/ 8183 h 10000"/>
                  <a:gd name="connsiteX929" fmla="*/ 7801 w 10000"/>
                  <a:gd name="connsiteY929" fmla="*/ 8174 h 10000"/>
                  <a:gd name="connsiteX930" fmla="*/ 7801 w 10000"/>
                  <a:gd name="connsiteY930" fmla="*/ 8157 h 10000"/>
                  <a:gd name="connsiteX931" fmla="*/ 7817 w 10000"/>
                  <a:gd name="connsiteY931" fmla="*/ 8164 h 10000"/>
                  <a:gd name="connsiteX932" fmla="*/ 7837 w 10000"/>
                  <a:gd name="connsiteY932" fmla="*/ 8164 h 10000"/>
                  <a:gd name="connsiteX933" fmla="*/ 7856 w 10000"/>
                  <a:gd name="connsiteY933" fmla="*/ 8164 h 10000"/>
                  <a:gd name="connsiteX934" fmla="*/ 7870 w 10000"/>
                  <a:gd name="connsiteY934" fmla="*/ 8167 h 10000"/>
                  <a:gd name="connsiteX935" fmla="*/ 7881 w 10000"/>
                  <a:gd name="connsiteY935" fmla="*/ 8174 h 10000"/>
                  <a:gd name="connsiteX936" fmla="*/ 7898 w 10000"/>
                  <a:gd name="connsiteY936" fmla="*/ 8187 h 10000"/>
                  <a:gd name="connsiteX937" fmla="*/ 7917 w 10000"/>
                  <a:gd name="connsiteY937" fmla="*/ 8187 h 10000"/>
                  <a:gd name="connsiteX938" fmla="*/ 7928 w 10000"/>
                  <a:gd name="connsiteY938" fmla="*/ 8157 h 10000"/>
                  <a:gd name="connsiteX939" fmla="*/ 7942 w 10000"/>
                  <a:gd name="connsiteY939" fmla="*/ 8157 h 10000"/>
                  <a:gd name="connsiteX940" fmla="*/ 7958 w 10000"/>
                  <a:gd name="connsiteY940" fmla="*/ 8164 h 10000"/>
                  <a:gd name="connsiteX941" fmla="*/ 7983 w 10000"/>
                  <a:gd name="connsiteY941" fmla="*/ 8144 h 10000"/>
                  <a:gd name="connsiteX942" fmla="*/ 8000 w 10000"/>
                  <a:gd name="connsiteY942" fmla="*/ 8109 h 10000"/>
                  <a:gd name="connsiteX943" fmla="*/ 7994 w 10000"/>
                  <a:gd name="connsiteY943" fmla="*/ 8093 h 10000"/>
                  <a:gd name="connsiteX944" fmla="*/ 7983 w 10000"/>
                  <a:gd name="connsiteY944" fmla="*/ 8070 h 10000"/>
                  <a:gd name="connsiteX945" fmla="*/ 7986 w 10000"/>
                  <a:gd name="connsiteY945" fmla="*/ 8063 h 10000"/>
                  <a:gd name="connsiteX946" fmla="*/ 7978 w 10000"/>
                  <a:gd name="connsiteY946" fmla="*/ 8044 h 10000"/>
                  <a:gd name="connsiteX947" fmla="*/ 7986 w 10000"/>
                  <a:gd name="connsiteY947" fmla="*/ 8002 h 10000"/>
                  <a:gd name="connsiteX948" fmla="*/ 7983 w 10000"/>
                  <a:gd name="connsiteY948" fmla="*/ 7947 h 10000"/>
                  <a:gd name="connsiteX949" fmla="*/ 7961 w 10000"/>
                  <a:gd name="connsiteY949" fmla="*/ 7931 h 10000"/>
                  <a:gd name="connsiteX950" fmla="*/ 7958 w 10000"/>
                  <a:gd name="connsiteY950" fmla="*/ 7898 h 10000"/>
                  <a:gd name="connsiteX951" fmla="*/ 7953 w 10000"/>
                  <a:gd name="connsiteY951" fmla="*/ 7856 h 10000"/>
                  <a:gd name="connsiteX952" fmla="*/ 7967 w 10000"/>
                  <a:gd name="connsiteY952" fmla="*/ 7837 h 10000"/>
                  <a:gd name="connsiteX953" fmla="*/ 7950 w 10000"/>
                  <a:gd name="connsiteY953" fmla="*/ 7824 h 10000"/>
                  <a:gd name="connsiteX954" fmla="*/ 7906 w 10000"/>
                  <a:gd name="connsiteY954" fmla="*/ 7814 h 10000"/>
                  <a:gd name="connsiteX955" fmla="*/ 7878 w 10000"/>
                  <a:gd name="connsiteY955" fmla="*/ 7814 h 10000"/>
                  <a:gd name="connsiteX956" fmla="*/ 7870 w 10000"/>
                  <a:gd name="connsiteY956" fmla="*/ 7795 h 10000"/>
                  <a:gd name="connsiteX957" fmla="*/ 7878 w 10000"/>
                  <a:gd name="connsiteY957" fmla="*/ 7778 h 10000"/>
                  <a:gd name="connsiteX958" fmla="*/ 7881 w 10000"/>
                  <a:gd name="connsiteY958" fmla="*/ 7775 h 10000"/>
                  <a:gd name="connsiteX959" fmla="*/ 7878 w 10000"/>
                  <a:gd name="connsiteY959" fmla="*/ 7743 h 10000"/>
                  <a:gd name="connsiteX960" fmla="*/ 7895 w 10000"/>
                  <a:gd name="connsiteY960" fmla="*/ 7733 h 10000"/>
                  <a:gd name="connsiteX961" fmla="*/ 7911 w 10000"/>
                  <a:gd name="connsiteY961" fmla="*/ 7710 h 10000"/>
                  <a:gd name="connsiteX962" fmla="*/ 7911 w 10000"/>
                  <a:gd name="connsiteY962" fmla="*/ 7665 h 10000"/>
                  <a:gd name="connsiteX963" fmla="*/ 7917 w 10000"/>
                  <a:gd name="connsiteY963" fmla="*/ 7600 h 10000"/>
                  <a:gd name="connsiteX964" fmla="*/ 7928 w 10000"/>
                  <a:gd name="connsiteY964" fmla="*/ 7581 h 10000"/>
                  <a:gd name="connsiteX965" fmla="*/ 7917 w 10000"/>
                  <a:gd name="connsiteY965" fmla="*/ 7474 h 10000"/>
                  <a:gd name="connsiteX966" fmla="*/ 7873 w 10000"/>
                  <a:gd name="connsiteY966" fmla="*/ 7335 h 10000"/>
                  <a:gd name="connsiteX967" fmla="*/ 7756 w 10000"/>
                  <a:gd name="connsiteY967" fmla="*/ 7050 h 10000"/>
                  <a:gd name="connsiteX968" fmla="*/ 7679 w 10000"/>
                  <a:gd name="connsiteY968" fmla="*/ 6839 h 10000"/>
                  <a:gd name="connsiteX969" fmla="*/ 7668 w 10000"/>
                  <a:gd name="connsiteY969" fmla="*/ 6823 h 10000"/>
                  <a:gd name="connsiteX970" fmla="*/ 7659 w 10000"/>
                  <a:gd name="connsiteY970" fmla="*/ 6768 h 10000"/>
                  <a:gd name="connsiteX971" fmla="*/ 7659 w 10000"/>
                  <a:gd name="connsiteY971" fmla="*/ 6739 h 10000"/>
                  <a:gd name="connsiteX972" fmla="*/ 7651 w 10000"/>
                  <a:gd name="connsiteY972" fmla="*/ 6713 h 10000"/>
                  <a:gd name="connsiteX973" fmla="*/ 7654 w 10000"/>
                  <a:gd name="connsiteY973" fmla="*/ 6684 h 10000"/>
                  <a:gd name="connsiteX974" fmla="*/ 7643 w 10000"/>
                  <a:gd name="connsiteY974" fmla="*/ 6626 h 10000"/>
                  <a:gd name="connsiteX975" fmla="*/ 7629 w 10000"/>
                  <a:gd name="connsiteY975" fmla="*/ 6600 h 10000"/>
                  <a:gd name="connsiteX976" fmla="*/ 7629 w 10000"/>
                  <a:gd name="connsiteY976" fmla="*/ 6580 h 10000"/>
                  <a:gd name="connsiteX977" fmla="*/ 7623 w 10000"/>
                  <a:gd name="connsiteY977" fmla="*/ 6541 h 10000"/>
                  <a:gd name="connsiteX978" fmla="*/ 7615 w 10000"/>
                  <a:gd name="connsiteY978" fmla="*/ 6522 h 10000"/>
                  <a:gd name="connsiteX979" fmla="*/ 7598 w 10000"/>
                  <a:gd name="connsiteY979" fmla="*/ 6509 h 10000"/>
                  <a:gd name="connsiteX980" fmla="*/ 7587 w 10000"/>
                  <a:gd name="connsiteY980" fmla="*/ 6493 h 10000"/>
                  <a:gd name="connsiteX981" fmla="*/ 7579 w 10000"/>
                  <a:gd name="connsiteY981" fmla="*/ 6464 h 10000"/>
                  <a:gd name="connsiteX982" fmla="*/ 7587 w 10000"/>
                  <a:gd name="connsiteY982" fmla="*/ 6438 h 10000"/>
                  <a:gd name="connsiteX983" fmla="*/ 7596 w 10000"/>
                  <a:gd name="connsiteY983" fmla="*/ 6425 h 10000"/>
                  <a:gd name="connsiteX984" fmla="*/ 7590 w 10000"/>
                  <a:gd name="connsiteY984" fmla="*/ 6396 h 10000"/>
                  <a:gd name="connsiteX985" fmla="*/ 7590 w 10000"/>
                  <a:gd name="connsiteY985" fmla="*/ 6373 h 10000"/>
                  <a:gd name="connsiteX986" fmla="*/ 7587 w 10000"/>
                  <a:gd name="connsiteY986" fmla="*/ 6354 h 10000"/>
                  <a:gd name="connsiteX987" fmla="*/ 7582 w 10000"/>
                  <a:gd name="connsiteY987" fmla="*/ 6344 h 10000"/>
                  <a:gd name="connsiteX988" fmla="*/ 7582 w 10000"/>
                  <a:gd name="connsiteY988" fmla="*/ 6324 h 10000"/>
                  <a:gd name="connsiteX989" fmla="*/ 7571 w 10000"/>
                  <a:gd name="connsiteY989" fmla="*/ 6302 h 10000"/>
                  <a:gd name="connsiteX990" fmla="*/ 7548 w 10000"/>
                  <a:gd name="connsiteY990" fmla="*/ 6256 h 10000"/>
                  <a:gd name="connsiteX991" fmla="*/ 7546 w 10000"/>
                  <a:gd name="connsiteY991" fmla="*/ 6218 h 10000"/>
                  <a:gd name="connsiteX992" fmla="*/ 7540 w 10000"/>
                  <a:gd name="connsiteY992" fmla="*/ 6159 h 10000"/>
                  <a:gd name="connsiteX993" fmla="*/ 7535 w 10000"/>
                  <a:gd name="connsiteY993" fmla="*/ 6114 h 10000"/>
                  <a:gd name="connsiteX994" fmla="*/ 7535 w 10000"/>
                  <a:gd name="connsiteY994" fmla="*/ 6088 h 10000"/>
                  <a:gd name="connsiteX995" fmla="*/ 7540 w 10000"/>
                  <a:gd name="connsiteY995" fmla="*/ 6049 h 10000"/>
                  <a:gd name="connsiteX996" fmla="*/ 7546 w 10000"/>
                  <a:gd name="connsiteY996" fmla="*/ 6004 h 10000"/>
                  <a:gd name="connsiteX997" fmla="*/ 7548 w 10000"/>
                  <a:gd name="connsiteY997" fmla="*/ 5965 h 10000"/>
                  <a:gd name="connsiteX998" fmla="*/ 7548 w 10000"/>
                  <a:gd name="connsiteY998" fmla="*/ 5946 h 10000"/>
                  <a:gd name="connsiteX999" fmla="*/ 7548 w 10000"/>
                  <a:gd name="connsiteY999" fmla="*/ 5933 h 10000"/>
                  <a:gd name="connsiteX1000" fmla="*/ 7548 w 10000"/>
                  <a:gd name="connsiteY1000" fmla="*/ 5910 h 10000"/>
                  <a:gd name="connsiteX1001" fmla="*/ 7548 w 10000"/>
                  <a:gd name="connsiteY1001" fmla="*/ 5897 h 10000"/>
                  <a:gd name="connsiteX1002" fmla="*/ 7546 w 10000"/>
                  <a:gd name="connsiteY1002" fmla="*/ 5871 h 10000"/>
                  <a:gd name="connsiteX1003" fmla="*/ 7535 w 10000"/>
                  <a:gd name="connsiteY1003" fmla="*/ 5839 h 10000"/>
                  <a:gd name="connsiteX1004" fmla="*/ 7524 w 10000"/>
                  <a:gd name="connsiteY1004" fmla="*/ 5797 h 10000"/>
                  <a:gd name="connsiteX1005" fmla="*/ 7518 w 10000"/>
                  <a:gd name="connsiteY1005" fmla="*/ 5767 h 10000"/>
                  <a:gd name="connsiteX1006" fmla="*/ 7515 w 10000"/>
                  <a:gd name="connsiteY1006" fmla="*/ 5745 h 10000"/>
                  <a:gd name="connsiteX1007" fmla="*/ 7501 w 10000"/>
                  <a:gd name="connsiteY1007" fmla="*/ 5683 h 10000"/>
                  <a:gd name="connsiteX1008" fmla="*/ 7490 w 10000"/>
                  <a:gd name="connsiteY1008" fmla="*/ 5631 h 10000"/>
                  <a:gd name="connsiteX1009" fmla="*/ 7482 w 10000"/>
                  <a:gd name="connsiteY1009" fmla="*/ 5593 h 10000"/>
                  <a:gd name="connsiteX1010" fmla="*/ 7476 w 10000"/>
                  <a:gd name="connsiteY1010" fmla="*/ 5570 h 10000"/>
                  <a:gd name="connsiteX1011" fmla="*/ 7476 w 10000"/>
                  <a:gd name="connsiteY1011" fmla="*/ 5528 h 10000"/>
                  <a:gd name="connsiteX1012" fmla="*/ 7482 w 10000"/>
                  <a:gd name="connsiteY1012" fmla="*/ 5502 h 10000"/>
                  <a:gd name="connsiteX1013" fmla="*/ 7490 w 10000"/>
                  <a:gd name="connsiteY1013" fmla="*/ 5489 h 10000"/>
                  <a:gd name="connsiteX1014" fmla="*/ 7499 w 10000"/>
                  <a:gd name="connsiteY1014" fmla="*/ 5479 h 10000"/>
                  <a:gd name="connsiteX1015" fmla="*/ 7493 w 10000"/>
                  <a:gd name="connsiteY1015" fmla="*/ 5427 h 10000"/>
                  <a:gd name="connsiteX1016" fmla="*/ 7501 w 10000"/>
                  <a:gd name="connsiteY1016" fmla="*/ 5415 h 10000"/>
                  <a:gd name="connsiteX1017" fmla="*/ 7510 w 10000"/>
                  <a:gd name="connsiteY1017" fmla="*/ 5398 h 10000"/>
                  <a:gd name="connsiteX1018" fmla="*/ 7515 w 10000"/>
                  <a:gd name="connsiteY1018" fmla="*/ 5379 h 10000"/>
                  <a:gd name="connsiteX1019" fmla="*/ 7526 w 10000"/>
                  <a:gd name="connsiteY1019" fmla="*/ 5366 h 10000"/>
                  <a:gd name="connsiteX1020" fmla="*/ 7518 w 10000"/>
                  <a:gd name="connsiteY1020" fmla="*/ 5350 h 10000"/>
                  <a:gd name="connsiteX1021" fmla="*/ 7518 w 10000"/>
                  <a:gd name="connsiteY1021" fmla="*/ 5330 h 10000"/>
                  <a:gd name="connsiteX1022" fmla="*/ 7526 w 10000"/>
                  <a:gd name="connsiteY1022" fmla="*/ 5311 h 10000"/>
                  <a:gd name="connsiteX1023" fmla="*/ 7540 w 10000"/>
                  <a:gd name="connsiteY1023" fmla="*/ 5291 h 10000"/>
                  <a:gd name="connsiteX1024" fmla="*/ 7540 w 10000"/>
                  <a:gd name="connsiteY1024" fmla="*/ 5266 h 10000"/>
                  <a:gd name="connsiteX1025" fmla="*/ 7540 w 10000"/>
                  <a:gd name="connsiteY1025" fmla="*/ 5256 h 10000"/>
                  <a:gd name="connsiteX1026" fmla="*/ 7524 w 10000"/>
                  <a:gd name="connsiteY1026" fmla="*/ 5233 h 10000"/>
                  <a:gd name="connsiteX1027" fmla="*/ 7515 w 10000"/>
                  <a:gd name="connsiteY1027" fmla="*/ 5217 h 10000"/>
                  <a:gd name="connsiteX1028" fmla="*/ 7490 w 10000"/>
                  <a:gd name="connsiteY1028" fmla="*/ 5178 h 10000"/>
                  <a:gd name="connsiteX1029" fmla="*/ 7474 w 10000"/>
                  <a:gd name="connsiteY1029" fmla="*/ 5162 h 10000"/>
                  <a:gd name="connsiteX1030" fmla="*/ 7457 w 10000"/>
                  <a:gd name="connsiteY1030" fmla="*/ 5120 h 10000"/>
                  <a:gd name="connsiteX1031" fmla="*/ 7421 w 10000"/>
                  <a:gd name="connsiteY1031" fmla="*/ 5087 h 10000"/>
                  <a:gd name="connsiteX1032" fmla="*/ 7380 w 10000"/>
                  <a:gd name="connsiteY1032" fmla="*/ 5068 h 10000"/>
                  <a:gd name="connsiteX1033" fmla="*/ 7355 w 10000"/>
                  <a:gd name="connsiteY1033" fmla="*/ 5058 h 10000"/>
                  <a:gd name="connsiteX1034" fmla="*/ 7332 w 10000"/>
                  <a:gd name="connsiteY1034" fmla="*/ 5049 h 10000"/>
                  <a:gd name="connsiteX1035" fmla="*/ 7305 w 10000"/>
                  <a:gd name="connsiteY1035" fmla="*/ 5016 h 10000"/>
                  <a:gd name="connsiteX1036" fmla="*/ 7305 w 10000"/>
                  <a:gd name="connsiteY1036" fmla="*/ 5000 h 10000"/>
                  <a:gd name="connsiteX1037" fmla="*/ 7296 w 10000"/>
                  <a:gd name="connsiteY1037" fmla="*/ 4971 h 10000"/>
                  <a:gd name="connsiteX1038" fmla="*/ 7288 w 10000"/>
                  <a:gd name="connsiteY1038" fmla="*/ 4945 h 10000"/>
                  <a:gd name="connsiteX1039" fmla="*/ 7280 w 10000"/>
                  <a:gd name="connsiteY1039" fmla="*/ 4916 h 10000"/>
                  <a:gd name="connsiteX1040" fmla="*/ 7291 w 10000"/>
                  <a:gd name="connsiteY1040" fmla="*/ 4887 h 10000"/>
                  <a:gd name="connsiteX1041" fmla="*/ 7291 w 10000"/>
                  <a:gd name="connsiteY1041" fmla="*/ 4858 h 10000"/>
                  <a:gd name="connsiteX1042" fmla="*/ 7271 w 10000"/>
                  <a:gd name="connsiteY1042" fmla="*/ 4819 h 10000"/>
                  <a:gd name="connsiteX1043" fmla="*/ 7255 w 10000"/>
                  <a:gd name="connsiteY1043" fmla="*/ 4828 h 10000"/>
                  <a:gd name="connsiteX1044" fmla="*/ 7235 w 10000"/>
                  <a:gd name="connsiteY1044" fmla="*/ 4841 h 10000"/>
                  <a:gd name="connsiteX1045" fmla="*/ 7216 w 10000"/>
                  <a:gd name="connsiteY1045" fmla="*/ 4867 h 10000"/>
                  <a:gd name="connsiteX1046" fmla="*/ 7191 w 10000"/>
                  <a:gd name="connsiteY1046" fmla="*/ 4870 h 10000"/>
                  <a:gd name="connsiteX1047" fmla="*/ 7155 w 10000"/>
                  <a:gd name="connsiteY1047" fmla="*/ 4887 h 10000"/>
                  <a:gd name="connsiteX1048" fmla="*/ 7122 w 10000"/>
                  <a:gd name="connsiteY1048" fmla="*/ 4893 h 10000"/>
                  <a:gd name="connsiteX1049" fmla="*/ 7105 w 10000"/>
                  <a:gd name="connsiteY1049" fmla="*/ 4896 h 10000"/>
                  <a:gd name="connsiteX1050" fmla="*/ 7094 w 10000"/>
                  <a:gd name="connsiteY1050" fmla="*/ 4916 h 10000"/>
                  <a:gd name="connsiteX1051" fmla="*/ 7080 w 10000"/>
                  <a:gd name="connsiteY1051" fmla="*/ 4903 h 10000"/>
                  <a:gd name="connsiteX1052" fmla="*/ 7072 w 10000"/>
                  <a:gd name="connsiteY1052" fmla="*/ 4851 h 10000"/>
                  <a:gd name="connsiteX1053" fmla="*/ 7042 w 10000"/>
                  <a:gd name="connsiteY1053" fmla="*/ 4819 h 10000"/>
                  <a:gd name="connsiteX1054" fmla="*/ 7030 w 10000"/>
                  <a:gd name="connsiteY1054" fmla="*/ 4780 h 10000"/>
                  <a:gd name="connsiteX1055" fmla="*/ 7039 w 10000"/>
                  <a:gd name="connsiteY1055" fmla="*/ 4757 h 10000"/>
                  <a:gd name="connsiteX1056" fmla="*/ 7047 w 10000"/>
                  <a:gd name="connsiteY1056" fmla="*/ 4744 h 10000"/>
                  <a:gd name="connsiteX1057" fmla="*/ 7022 w 10000"/>
                  <a:gd name="connsiteY1057" fmla="*/ 4725 h 10000"/>
                  <a:gd name="connsiteX1058" fmla="*/ 7000 w 10000"/>
                  <a:gd name="connsiteY1058" fmla="*/ 4715 h 10000"/>
                  <a:gd name="connsiteX1059" fmla="*/ 6975 w 10000"/>
                  <a:gd name="connsiteY1059" fmla="*/ 4709 h 10000"/>
                  <a:gd name="connsiteX1060" fmla="*/ 6945 w 10000"/>
                  <a:gd name="connsiteY1060" fmla="*/ 4696 h 10000"/>
                  <a:gd name="connsiteX1061" fmla="*/ 6953 w 10000"/>
                  <a:gd name="connsiteY1061" fmla="*/ 4679 h 10000"/>
                  <a:gd name="connsiteX1062" fmla="*/ 6961 w 10000"/>
                  <a:gd name="connsiteY1062" fmla="*/ 4660 h 10000"/>
                  <a:gd name="connsiteX1063" fmla="*/ 6983 w 10000"/>
                  <a:gd name="connsiteY1063" fmla="*/ 4644 h 10000"/>
                  <a:gd name="connsiteX1064" fmla="*/ 7014 w 10000"/>
                  <a:gd name="connsiteY1064" fmla="*/ 4634 h 10000"/>
                  <a:gd name="connsiteX1065" fmla="*/ 7025 w 10000"/>
                  <a:gd name="connsiteY1065" fmla="*/ 4615 h 10000"/>
                  <a:gd name="connsiteX1066" fmla="*/ 7047 w 10000"/>
                  <a:gd name="connsiteY1066" fmla="*/ 4582 h 10000"/>
                  <a:gd name="connsiteX1067" fmla="*/ 7069 w 10000"/>
                  <a:gd name="connsiteY1067" fmla="*/ 4563 h 10000"/>
                  <a:gd name="connsiteX1068" fmla="*/ 7078 w 10000"/>
                  <a:gd name="connsiteY1068" fmla="*/ 4553 h 10000"/>
                  <a:gd name="connsiteX1069" fmla="*/ 7097 w 10000"/>
                  <a:gd name="connsiteY1069" fmla="*/ 4527 h 10000"/>
                  <a:gd name="connsiteX1070" fmla="*/ 7122 w 10000"/>
                  <a:gd name="connsiteY1070" fmla="*/ 4517 h 10000"/>
                  <a:gd name="connsiteX1071" fmla="*/ 7139 w 10000"/>
                  <a:gd name="connsiteY1071" fmla="*/ 4488 h 10000"/>
                  <a:gd name="connsiteX1072" fmla="*/ 7147 w 10000"/>
                  <a:gd name="connsiteY1072" fmla="*/ 4459 h 10000"/>
                  <a:gd name="connsiteX1073" fmla="*/ 7161 w 10000"/>
                  <a:gd name="connsiteY1073" fmla="*/ 4440 h 10000"/>
                  <a:gd name="connsiteX1074" fmla="*/ 7177 w 10000"/>
                  <a:gd name="connsiteY1074" fmla="*/ 4430 h 10000"/>
                  <a:gd name="connsiteX1075" fmla="*/ 7202 w 10000"/>
                  <a:gd name="connsiteY1075" fmla="*/ 4407 h 10000"/>
                  <a:gd name="connsiteX1076" fmla="*/ 7224 w 10000"/>
                  <a:gd name="connsiteY1076" fmla="*/ 4417 h 10000"/>
                  <a:gd name="connsiteX1077" fmla="*/ 7241 w 10000"/>
                  <a:gd name="connsiteY1077" fmla="*/ 4404 h 10000"/>
                  <a:gd name="connsiteX1078" fmla="*/ 7263 w 10000"/>
                  <a:gd name="connsiteY1078" fmla="*/ 4398 h 10000"/>
                  <a:gd name="connsiteX1079" fmla="*/ 7283 w 10000"/>
                  <a:gd name="connsiteY1079" fmla="*/ 4424 h 10000"/>
                  <a:gd name="connsiteX1080" fmla="*/ 7305 w 10000"/>
                  <a:gd name="connsiteY1080" fmla="*/ 4433 h 10000"/>
                  <a:gd name="connsiteX1081" fmla="*/ 7332 w 10000"/>
                  <a:gd name="connsiteY1081" fmla="*/ 4443 h 10000"/>
                  <a:gd name="connsiteX1082" fmla="*/ 7380 w 10000"/>
                  <a:gd name="connsiteY1082" fmla="*/ 4398 h 10000"/>
                  <a:gd name="connsiteX1083" fmla="*/ 7404 w 10000"/>
                  <a:gd name="connsiteY1083" fmla="*/ 4378 h 10000"/>
                  <a:gd name="connsiteX1084" fmla="*/ 7418 w 10000"/>
                  <a:gd name="connsiteY1084" fmla="*/ 4369 h 10000"/>
                  <a:gd name="connsiteX1085" fmla="*/ 7443 w 10000"/>
                  <a:gd name="connsiteY1085" fmla="*/ 4356 h 10000"/>
                  <a:gd name="connsiteX1086" fmla="*/ 7460 w 10000"/>
                  <a:gd name="connsiteY1086" fmla="*/ 4385 h 10000"/>
                  <a:gd name="connsiteX1087" fmla="*/ 7460 w 10000"/>
                  <a:gd name="connsiteY1087" fmla="*/ 4404 h 10000"/>
                  <a:gd name="connsiteX1088" fmla="*/ 7499 w 10000"/>
                  <a:gd name="connsiteY1088" fmla="*/ 4417 h 10000"/>
                  <a:gd name="connsiteX1089" fmla="*/ 7515 w 10000"/>
                  <a:gd name="connsiteY1089" fmla="*/ 4414 h 10000"/>
                  <a:gd name="connsiteX1090" fmla="*/ 7565 w 10000"/>
                  <a:gd name="connsiteY1090" fmla="*/ 4385 h 10000"/>
                  <a:gd name="connsiteX1091" fmla="*/ 7579 w 10000"/>
                  <a:gd name="connsiteY1091" fmla="*/ 4346 h 10000"/>
                  <a:gd name="connsiteX1092" fmla="*/ 7582 w 10000"/>
                  <a:gd name="connsiteY1092" fmla="*/ 4317 h 10000"/>
                  <a:gd name="connsiteX1093" fmla="*/ 7590 w 10000"/>
                  <a:gd name="connsiteY1093" fmla="*/ 4301 h 10000"/>
                  <a:gd name="connsiteX1094" fmla="*/ 7612 w 10000"/>
                  <a:gd name="connsiteY1094" fmla="*/ 4271 h 10000"/>
                  <a:gd name="connsiteX1095" fmla="*/ 7623 w 10000"/>
                  <a:gd name="connsiteY1095" fmla="*/ 4262 h 10000"/>
                  <a:gd name="connsiteX1096" fmla="*/ 7634 w 10000"/>
                  <a:gd name="connsiteY1096" fmla="*/ 4245 h 10000"/>
                  <a:gd name="connsiteX1097" fmla="*/ 7645 w 10000"/>
                  <a:gd name="connsiteY1097" fmla="*/ 4265 h 10000"/>
                  <a:gd name="connsiteX1098" fmla="*/ 7670 w 10000"/>
                  <a:gd name="connsiteY1098" fmla="*/ 4284 h 10000"/>
                  <a:gd name="connsiteX1099" fmla="*/ 7701 w 10000"/>
                  <a:gd name="connsiteY1099" fmla="*/ 4275 h 10000"/>
                  <a:gd name="connsiteX1100" fmla="*/ 7717 w 10000"/>
                  <a:gd name="connsiteY1100" fmla="*/ 4275 h 10000"/>
                  <a:gd name="connsiteX1101" fmla="*/ 7740 w 10000"/>
                  <a:gd name="connsiteY1101" fmla="*/ 4284 h 10000"/>
                  <a:gd name="connsiteX1102" fmla="*/ 7767 w 10000"/>
                  <a:gd name="connsiteY1102" fmla="*/ 4284 h 10000"/>
                  <a:gd name="connsiteX1103" fmla="*/ 7895 w 10000"/>
                  <a:gd name="connsiteY1103" fmla="*/ 4207 h 10000"/>
                  <a:gd name="connsiteX1104" fmla="*/ 7895 w 10000"/>
                  <a:gd name="connsiteY1104" fmla="*/ 4187 h 10000"/>
                  <a:gd name="connsiteX1105" fmla="*/ 7895 w 10000"/>
                  <a:gd name="connsiteY1105" fmla="*/ 4171 h 10000"/>
                  <a:gd name="connsiteX1106" fmla="*/ 7903 w 10000"/>
                  <a:gd name="connsiteY1106" fmla="*/ 4148 h 10000"/>
                  <a:gd name="connsiteX1107" fmla="*/ 7917 w 10000"/>
                  <a:gd name="connsiteY1107" fmla="*/ 4158 h 10000"/>
                  <a:gd name="connsiteX1108" fmla="*/ 7967 w 10000"/>
                  <a:gd name="connsiteY1108" fmla="*/ 4203 h 10000"/>
                  <a:gd name="connsiteX1109" fmla="*/ 7994 w 10000"/>
                  <a:gd name="connsiteY1109" fmla="*/ 4203 h 10000"/>
                  <a:gd name="connsiteX1110" fmla="*/ 8064 w 10000"/>
                  <a:gd name="connsiteY1110" fmla="*/ 4242 h 10000"/>
                  <a:gd name="connsiteX1111" fmla="*/ 8083 w 10000"/>
                  <a:gd name="connsiteY1111" fmla="*/ 4245 h 10000"/>
                  <a:gd name="connsiteX1112" fmla="*/ 8105 w 10000"/>
                  <a:gd name="connsiteY1112" fmla="*/ 4226 h 10000"/>
                  <a:gd name="connsiteX1113" fmla="*/ 8136 w 10000"/>
                  <a:gd name="connsiteY1113" fmla="*/ 4187 h 10000"/>
                  <a:gd name="connsiteX1114" fmla="*/ 8161 w 10000"/>
                  <a:gd name="connsiteY1114" fmla="*/ 4168 h 10000"/>
                  <a:gd name="connsiteX1115" fmla="*/ 8172 w 10000"/>
                  <a:gd name="connsiteY1115" fmla="*/ 4161 h 10000"/>
                  <a:gd name="connsiteX1116" fmla="*/ 8208 w 10000"/>
                  <a:gd name="connsiteY1116" fmla="*/ 4168 h 10000"/>
                  <a:gd name="connsiteX1117" fmla="*/ 8235 w 10000"/>
                  <a:gd name="connsiteY1117" fmla="*/ 4168 h 10000"/>
                  <a:gd name="connsiteX1118" fmla="*/ 8258 w 10000"/>
                  <a:gd name="connsiteY1118" fmla="*/ 4152 h 10000"/>
                  <a:gd name="connsiteX1119" fmla="*/ 8283 w 10000"/>
                  <a:gd name="connsiteY1119" fmla="*/ 4152 h 10000"/>
                  <a:gd name="connsiteX1120" fmla="*/ 8299 w 10000"/>
                  <a:gd name="connsiteY1120" fmla="*/ 4132 h 10000"/>
                  <a:gd name="connsiteX1121" fmla="*/ 8316 w 10000"/>
                  <a:gd name="connsiteY1121" fmla="*/ 4113 h 10000"/>
                  <a:gd name="connsiteX1122" fmla="*/ 8330 w 10000"/>
                  <a:gd name="connsiteY1122" fmla="*/ 4084 h 10000"/>
                  <a:gd name="connsiteX1123" fmla="*/ 8341 w 10000"/>
                  <a:gd name="connsiteY1123" fmla="*/ 4058 h 10000"/>
                  <a:gd name="connsiteX1124" fmla="*/ 8349 w 10000"/>
                  <a:gd name="connsiteY1124" fmla="*/ 4064 h 10000"/>
                  <a:gd name="connsiteX1125" fmla="*/ 8366 w 10000"/>
                  <a:gd name="connsiteY1125" fmla="*/ 4067 h 10000"/>
                  <a:gd name="connsiteX1126" fmla="*/ 8374 w 10000"/>
                  <a:gd name="connsiteY1126" fmla="*/ 4084 h 10000"/>
                  <a:gd name="connsiteX1127" fmla="*/ 8402 w 10000"/>
                  <a:gd name="connsiteY1127" fmla="*/ 4054 h 10000"/>
                  <a:gd name="connsiteX1128" fmla="*/ 8427 w 10000"/>
                  <a:gd name="connsiteY1128" fmla="*/ 4028 h 10000"/>
                  <a:gd name="connsiteX1129" fmla="*/ 8438 w 10000"/>
                  <a:gd name="connsiteY1129" fmla="*/ 4025 h 10000"/>
                  <a:gd name="connsiteX1130" fmla="*/ 8468 w 10000"/>
                  <a:gd name="connsiteY1130" fmla="*/ 4006 h 10000"/>
                  <a:gd name="connsiteX1131" fmla="*/ 8485 w 10000"/>
                  <a:gd name="connsiteY1131" fmla="*/ 3999 h 10000"/>
                  <a:gd name="connsiteX1132" fmla="*/ 8493 w 10000"/>
                  <a:gd name="connsiteY1132" fmla="*/ 4025 h 10000"/>
                  <a:gd name="connsiteX1133" fmla="*/ 8515 w 10000"/>
                  <a:gd name="connsiteY1133" fmla="*/ 4028 h 10000"/>
                  <a:gd name="connsiteX1134" fmla="*/ 8543 w 10000"/>
                  <a:gd name="connsiteY1134" fmla="*/ 4009 h 10000"/>
                  <a:gd name="connsiteX1135" fmla="*/ 8551 w 10000"/>
                  <a:gd name="connsiteY1135" fmla="*/ 3990 h 10000"/>
                  <a:gd name="connsiteX1136" fmla="*/ 8582 w 10000"/>
                  <a:gd name="connsiteY1136" fmla="*/ 3977 h 10000"/>
                  <a:gd name="connsiteX1137" fmla="*/ 8596 w 10000"/>
                  <a:gd name="connsiteY1137" fmla="*/ 3977 h 10000"/>
                  <a:gd name="connsiteX1138" fmla="*/ 8607 w 10000"/>
                  <a:gd name="connsiteY1138" fmla="*/ 3980 h 10000"/>
                  <a:gd name="connsiteX1139" fmla="*/ 8645 w 10000"/>
                  <a:gd name="connsiteY1139" fmla="*/ 3970 h 10000"/>
                  <a:gd name="connsiteX1140" fmla="*/ 8654 w 10000"/>
                  <a:gd name="connsiteY1140" fmla="*/ 3951 h 10000"/>
                  <a:gd name="connsiteX1141" fmla="*/ 8670 w 10000"/>
                  <a:gd name="connsiteY1141" fmla="*/ 3935 h 10000"/>
                  <a:gd name="connsiteX1142" fmla="*/ 8695 w 10000"/>
                  <a:gd name="connsiteY1142" fmla="*/ 3935 h 10000"/>
                  <a:gd name="connsiteX1143" fmla="*/ 8704 w 10000"/>
                  <a:gd name="connsiteY1143" fmla="*/ 3951 h 10000"/>
                  <a:gd name="connsiteX1144" fmla="*/ 8717 w 10000"/>
                  <a:gd name="connsiteY1144" fmla="*/ 3964 h 10000"/>
                  <a:gd name="connsiteX1145" fmla="*/ 8751 w 10000"/>
                  <a:gd name="connsiteY1145" fmla="*/ 3951 h 10000"/>
                  <a:gd name="connsiteX1146" fmla="*/ 8776 w 10000"/>
                  <a:gd name="connsiteY1146" fmla="*/ 3935 h 10000"/>
                  <a:gd name="connsiteX1147" fmla="*/ 8798 w 10000"/>
                  <a:gd name="connsiteY1147" fmla="*/ 3925 h 10000"/>
                  <a:gd name="connsiteX1148" fmla="*/ 8806 w 10000"/>
                  <a:gd name="connsiteY1148" fmla="*/ 3892 h 10000"/>
                  <a:gd name="connsiteX1149" fmla="*/ 8814 w 10000"/>
                  <a:gd name="connsiteY1149" fmla="*/ 3876 h 10000"/>
                  <a:gd name="connsiteX1150" fmla="*/ 8839 w 10000"/>
                  <a:gd name="connsiteY1150" fmla="*/ 3873 h 10000"/>
                  <a:gd name="connsiteX1151" fmla="*/ 8842 w 10000"/>
                  <a:gd name="connsiteY1151" fmla="*/ 3876 h 10000"/>
                  <a:gd name="connsiteX1152" fmla="*/ 8856 w 10000"/>
                  <a:gd name="connsiteY1152" fmla="*/ 3863 h 10000"/>
                  <a:gd name="connsiteX1153" fmla="*/ 8856 w 10000"/>
                  <a:gd name="connsiteY1153" fmla="*/ 3841 h 10000"/>
                  <a:gd name="connsiteX1154" fmla="*/ 8870 w 10000"/>
                  <a:gd name="connsiteY1154" fmla="*/ 3821 h 10000"/>
                  <a:gd name="connsiteX1155" fmla="*/ 8903 w 10000"/>
                  <a:gd name="connsiteY1155" fmla="*/ 3802 h 10000"/>
                  <a:gd name="connsiteX1156" fmla="*/ 8914 w 10000"/>
                  <a:gd name="connsiteY1156" fmla="*/ 3782 h 10000"/>
                  <a:gd name="connsiteX1157" fmla="*/ 8939 w 10000"/>
                  <a:gd name="connsiteY1157" fmla="*/ 3782 h 10000"/>
                  <a:gd name="connsiteX1158" fmla="*/ 8961 w 10000"/>
                  <a:gd name="connsiteY1158" fmla="*/ 3779 h 10000"/>
                  <a:gd name="connsiteX1159" fmla="*/ 8983 w 10000"/>
                  <a:gd name="connsiteY1159" fmla="*/ 3760 h 10000"/>
                  <a:gd name="connsiteX1160" fmla="*/ 9003 w 10000"/>
                  <a:gd name="connsiteY1160" fmla="*/ 3763 h 10000"/>
                  <a:gd name="connsiteX1161" fmla="*/ 9019 w 10000"/>
                  <a:gd name="connsiteY1161" fmla="*/ 3779 h 10000"/>
                  <a:gd name="connsiteX1162" fmla="*/ 9050 w 10000"/>
                  <a:gd name="connsiteY1162" fmla="*/ 3812 h 10000"/>
                  <a:gd name="connsiteX1163" fmla="*/ 9080 w 10000"/>
                  <a:gd name="connsiteY1163" fmla="*/ 3831 h 10000"/>
                  <a:gd name="connsiteX1164" fmla="*/ 9097 w 10000"/>
                  <a:gd name="connsiteY1164" fmla="*/ 3867 h 10000"/>
                  <a:gd name="connsiteX1165" fmla="*/ 9114 w 10000"/>
                  <a:gd name="connsiteY1165" fmla="*/ 3902 h 10000"/>
                  <a:gd name="connsiteX1166" fmla="*/ 9122 w 10000"/>
                  <a:gd name="connsiteY1166" fmla="*/ 3935 h 10000"/>
                  <a:gd name="connsiteX1167" fmla="*/ 9125 w 10000"/>
                  <a:gd name="connsiteY1167" fmla="*/ 3964 h 10000"/>
                  <a:gd name="connsiteX1168" fmla="*/ 9130 w 10000"/>
                  <a:gd name="connsiteY1168" fmla="*/ 3999 h 10000"/>
                  <a:gd name="connsiteX1169" fmla="*/ 9130 w 10000"/>
                  <a:gd name="connsiteY1169" fmla="*/ 4054 h 10000"/>
                  <a:gd name="connsiteX1170" fmla="*/ 9155 w 10000"/>
                  <a:gd name="connsiteY1170" fmla="*/ 4093 h 10000"/>
                  <a:gd name="connsiteX1171" fmla="*/ 9169 w 10000"/>
                  <a:gd name="connsiteY1171" fmla="*/ 4090 h 10000"/>
                  <a:gd name="connsiteX1172" fmla="*/ 9211 w 10000"/>
                  <a:gd name="connsiteY1172" fmla="*/ 4077 h 10000"/>
                  <a:gd name="connsiteX1173" fmla="*/ 9244 w 10000"/>
                  <a:gd name="connsiteY1173" fmla="*/ 4077 h 10000"/>
                  <a:gd name="connsiteX1174" fmla="*/ 9252 w 10000"/>
                  <a:gd name="connsiteY1174" fmla="*/ 4103 h 10000"/>
                  <a:gd name="connsiteX1175" fmla="*/ 9258 w 10000"/>
                  <a:gd name="connsiteY1175" fmla="*/ 4148 h 10000"/>
                  <a:gd name="connsiteX1176" fmla="*/ 9269 w 10000"/>
                  <a:gd name="connsiteY1176" fmla="*/ 4158 h 10000"/>
                  <a:gd name="connsiteX1177" fmla="*/ 9294 w 10000"/>
                  <a:gd name="connsiteY1177" fmla="*/ 4158 h 10000"/>
                  <a:gd name="connsiteX1178" fmla="*/ 9319 w 10000"/>
                  <a:gd name="connsiteY1178" fmla="*/ 4168 h 10000"/>
                  <a:gd name="connsiteX1179" fmla="*/ 9346 w 10000"/>
                  <a:gd name="connsiteY1179" fmla="*/ 4190 h 10000"/>
                  <a:gd name="connsiteX1180" fmla="*/ 9357 w 10000"/>
                  <a:gd name="connsiteY1180" fmla="*/ 4168 h 10000"/>
                  <a:gd name="connsiteX1181" fmla="*/ 9371 w 10000"/>
                  <a:gd name="connsiteY1181" fmla="*/ 4132 h 10000"/>
                  <a:gd name="connsiteX1182" fmla="*/ 9391 w 10000"/>
                  <a:gd name="connsiteY1182" fmla="*/ 4113 h 10000"/>
                  <a:gd name="connsiteX1183" fmla="*/ 9407 w 10000"/>
                  <a:gd name="connsiteY1183" fmla="*/ 4103 h 10000"/>
                  <a:gd name="connsiteX1184" fmla="*/ 9435 w 10000"/>
                  <a:gd name="connsiteY1184" fmla="*/ 4100 h 10000"/>
                  <a:gd name="connsiteX1185" fmla="*/ 9460 w 10000"/>
                  <a:gd name="connsiteY1185" fmla="*/ 4084 h 10000"/>
                  <a:gd name="connsiteX1186" fmla="*/ 9485 w 10000"/>
                  <a:gd name="connsiteY1186" fmla="*/ 4067 h 10000"/>
                  <a:gd name="connsiteX1187" fmla="*/ 9496 w 10000"/>
                  <a:gd name="connsiteY1187" fmla="*/ 4054 h 10000"/>
                  <a:gd name="connsiteX1188" fmla="*/ 9526 w 10000"/>
                  <a:gd name="connsiteY1188" fmla="*/ 4048 h 10000"/>
                  <a:gd name="connsiteX1189" fmla="*/ 9557 w 10000"/>
                  <a:gd name="connsiteY1189" fmla="*/ 4038 h 10000"/>
                  <a:gd name="connsiteX1190" fmla="*/ 9584 w 10000"/>
                  <a:gd name="connsiteY1190" fmla="*/ 4019 h 10000"/>
                  <a:gd name="connsiteX1191" fmla="*/ 9623 w 10000"/>
                  <a:gd name="connsiteY1191" fmla="*/ 4016 h 10000"/>
                  <a:gd name="connsiteX1192" fmla="*/ 9648 w 10000"/>
                  <a:gd name="connsiteY1192" fmla="*/ 4009 h 10000"/>
                  <a:gd name="connsiteX1193" fmla="*/ 9673 w 10000"/>
                  <a:gd name="connsiteY1193" fmla="*/ 4019 h 10000"/>
                  <a:gd name="connsiteX1194" fmla="*/ 9712 w 10000"/>
                  <a:gd name="connsiteY1194" fmla="*/ 4038 h 10000"/>
                  <a:gd name="connsiteX1195" fmla="*/ 9742 w 10000"/>
                  <a:gd name="connsiteY1195" fmla="*/ 4074 h 10000"/>
                  <a:gd name="connsiteX1196" fmla="*/ 9776 w 10000"/>
                  <a:gd name="connsiteY1196" fmla="*/ 4093 h 10000"/>
                  <a:gd name="connsiteX1197" fmla="*/ 9814 w 10000"/>
                  <a:gd name="connsiteY1197" fmla="*/ 4109 h 10000"/>
                  <a:gd name="connsiteX1198" fmla="*/ 9859 w 10000"/>
                  <a:gd name="connsiteY1198" fmla="*/ 4119 h 10000"/>
                  <a:gd name="connsiteX1199" fmla="*/ 9898 w 10000"/>
                  <a:gd name="connsiteY1199" fmla="*/ 4122 h 10000"/>
                  <a:gd name="connsiteX1200" fmla="*/ 9931 w 10000"/>
                  <a:gd name="connsiteY1200" fmla="*/ 4109 h 10000"/>
                  <a:gd name="connsiteX1201" fmla="*/ 9956 w 10000"/>
                  <a:gd name="connsiteY1201" fmla="*/ 4100 h 10000"/>
                  <a:gd name="connsiteX1202" fmla="*/ 9981 w 10000"/>
                  <a:gd name="connsiteY1202" fmla="*/ 4067 h 10000"/>
                  <a:gd name="connsiteX1203" fmla="*/ 9994 w 10000"/>
                  <a:gd name="connsiteY1203" fmla="*/ 4035 h 10000"/>
                  <a:gd name="connsiteX1204" fmla="*/ 10000 w 10000"/>
                  <a:gd name="connsiteY1204" fmla="*/ 3996 h 10000"/>
                  <a:gd name="connsiteX1205" fmla="*/ 9994 w 10000"/>
                  <a:gd name="connsiteY1205" fmla="*/ 3941 h 10000"/>
                  <a:gd name="connsiteX1206" fmla="*/ 9986 w 10000"/>
                  <a:gd name="connsiteY1206" fmla="*/ 3905 h 10000"/>
                  <a:gd name="connsiteX1207" fmla="*/ 9981 w 10000"/>
                  <a:gd name="connsiteY1207" fmla="*/ 3857 h 10000"/>
                  <a:gd name="connsiteX1208" fmla="*/ 9989 w 10000"/>
                  <a:gd name="connsiteY1208" fmla="*/ 3837 h 10000"/>
                  <a:gd name="connsiteX1209" fmla="*/ 9989 w 10000"/>
                  <a:gd name="connsiteY1209" fmla="*/ 3812 h 10000"/>
                  <a:gd name="connsiteX1210" fmla="*/ 9981 w 10000"/>
                  <a:gd name="connsiteY1210" fmla="*/ 3792 h 10000"/>
                  <a:gd name="connsiteX1211" fmla="*/ 9970 w 10000"/>
                  <a:gd name="connsiteY1211" fmla="*/ 3763 h 10000"/>
                  <a:gd name="connsiteX1212" fmla="*/ 9945 w 10000"/>
                  <a:gd name="connsiteY1212" fmla="*/ 3705 h 10000"/>
                  <a:gd name="connsiteX1213" fmla="*/ 9931 w 10000"/>
                  <a:gd name="connsiteY1213" fmla="*/ 3659 h 10000"/>
                  <a:gd name="connsiteX1214" fmla="*/ 9903 w 10000"/>
                  <a:gd name="connsiteY1214" fmla="*/ 3640 h 10000"/>
                  <a:gd name="connsiteX1215" fmla="*/ 9881 w 10000"/>
                  <a:gd name="connsiteY1215" fmla="*/ 3620 h 10000"/>
                  <a:gd name="connsiteX1216" fmla="*/ 9856 w 10000"/>
                  <a:gd name="connsiteY1216" fmla="*/ 3595 h 10000"/>
                  <a:gd name="connsiteX1217" fmla="*/ 9817 w 10000"/>
                  <a:gd name="connsiteY1217" fmla="*/ 3562 h 10000"/>
                  <a:gd name="connsiteX1218" fmla="*/ 9795 w 10000"/>
                  <a:gd name="connsiteY1218" fmla="*/ 3546 h 10000"/>
                  <a:gd name="connsiteX1219" fmla="*/ 9778 w 10000"/>
                  <a:gd name="connsiteY1219" fmla="*/ 3527 h 10000"/>
                  <a:gd name="connsiteX1220" fmla="*/ 9745 w 10000"/>
                  <a:gd name="connsiteY1220" fmla="*/ 3501 h 10000"/>
                  <a:gd name="connsiteX1221" fmla="*/ 9726 w 10000"/>
                  <a:gd name="connsiteY1221" fmla="*/ 3488 h 10000"/>
                  <a:gd name="connsiteX1222" fmla="*/ 9704 w 10000"/>
                  <a:gd name="connsiteY1222" fmla="*/ 3472 h 10000"/>
                  <a:gd name="connsiteX1223" fmla="*/ 9695 w 10000"/>
                  <a:gd name="connsiteY1223" fmla="*/ 3468 h 10000"/>
                  <a:gd name="connsiteX1224" fmla="*/ 9690 w 10000"/>
                  <a:gd name="connsiteY1224" fmla="*/ 3459 h 10000"/>
                  <a:gd name="connsiteX1225" fmla="*/ 9673 w 10000"/>
                  <a:gd name="connsiteY1225" fmla="*/ 3449 h 10000"/>
                  <a:gd name="connsiteX1226" fmla="*/ 9665 w 10000"/>
                  <a:gd name="connsiteY1226" fmla="*/ 3442 h 10000"/>
                  <a:gd name="connsiteX1227" fmla="*/ 9654 w 10000"/>
                  <a:gd name="connsiteY1227" fmla="*/ 3449 h 10000"/>
                  <a:gd name="connsiteX1228" fmla="*/ 9521 w 10000"/>
                  <a:gd name="connsiteY1228" fmla="*/ 3394 h 10000"/>
                  <a:gd name="connsiteX1229" fmla="*/ 9510 w 10000"/>
                  <a:gd name="connsiteY1229" fmla="*/ 3368 h 10000"/>
                  <a:gd name="connsiteX1230" fmla="*/ 9496 w 10000"/>
                  <a:gd name="connsiteY1230" fmla="*/ 3287 h 10000"/>
                  <a:gd name="connsiteX1231" fmla="*/ 9488 w 10000"/>
                  <a:gd name="connsiteY1231" fmla="*/ 3216 h 10000"/>
                  <a:gd name="connsiteX1232" fmla="*/ 9493 w 10000"/>
                  <a:gd name="connsiteY1232" fmla="*/ 3174 h 10000"/>
                  <a:gd name="connsiteX1233" fmla="*/ 9501 w 10000"/>
                  <a:gd name="connsiteY1233" fmla="*/ 3128 h 10000"/>
                  <a:gd name="connsiteX1234" fmla="*/ 9488 w 10000"/>
                  <a:gd name="connsiteY1234" fmla="*/ 3025 h 10000"/>
                  <a:gd name="connsiteX1235" fmla="*/ 9446 w 10000"/>
                  <a:gd name="connsiteY1235" fmla="*/ 2931 h 10000"/>
                  <a:gd name="connsiteX1236" fmla="*/ 9382 w 10000"/>
                  <a:gd name="connsiteY1236" fmla="*/ 2837 h 10000"/>
                  <a:gd name="connsiteX1237" fmla="*/ 9316 w 10000"/>
                  <a:gd name="connsiteY1237" fmla="*/ 2753 h 10000"/>
                  <a:gd name="connsiteX1238" fmla="*/ 9294 w 10000"/>
                  <a:gd name="connsiteY1238" fmla="*/ 2655 h 10000"/>
                  <a:gd name="connsiteX1239" fmla="*/ 9213 w 10000"/>
                  <a:gd name="connsiteY1239" fmla="*/ 2328 h 10000"/>
                  <a:gd name="connsiteX1240" fmla="*/ 9172 w 10000"/>
                  <a:gd name="connsiteY1240" fmla="*/ 2286 h 10000"/>
                  <a:gd name="connsiteX1241" fmla="*/ 9019 w 10000"/>
                  <a:gd name="connsiteY1241" fmla="*/ 2082 h 10000"/>
                  <a:gd name="connsiteX1242" fmla="*/ 8906 w 10000"/>
                  <a:gd name="connsiteY1242" fmla="*/ 1946 h 10000"/>
                  <a:gd name="connsiteX1243" fmla="*/ 8801 w 10000"/>
                  <a:gd name="connsiteY1243" fmla="*/ 1778 h 10000"/>
                  <a:gd name="connsiteX1244" fmla="*/ 8806 w 10000"/>
                  <a:gd name="connsiteY1244" fmla="*/ 1713 h 10000"/>
                  <a:gd name="connsiteX1245" fmla="*/ 8809 w 10000"/>
                  <a:gd name="connsiteY1245" fmla="*/ 1703 h 10000"/>
                  <a:gd name="connsiteX1246" fmla="*/ 8817 w 10000"/>
                  <a:gd name="connsiteY1246" fmla="*/ 1713 h 10000"/>
                  <a:gd name="connsiteX1247" fmla="*/ 8834 w 10000"/>
                  <a:gd name="connsiteY1247" fmla="*/ 1729 h 10000"/>
                  <a:gd name="connsiteX1248" fmla="*/ 8839 w 10000"/>
                  <a:gd name="connsiteY1248" fmla="*/ 1729 h 10000"/>
                  <a:gd name="connsiteX1249" fmla="*/ 8848 w 10000"/>
                  <a:gd name="connsiteY1249" fmla="*/ 1723 h 10000"/>
                  <a:gd name="connsiteX1250" fmla="*/ 8850 w 10000"/>
                  <a:gd name="connsiteY1250" fmla="*/ 1703 h 10000"/>
                  <a:gd name="connsiteX1251" fmla="*/ 8850 w 10000"/>
                  <a:gd name="connsiteY1251" fmla="*/ 1684 h 10000"/>
                  <a:gd name="connsiteX1252" fmla="*/ 8850 w 10000"/>
                  <a:gd name="connsiteY1252" fmla="*/ 1648 h 10000"/>
                  <a:gd name="connsiteX1253" fmla="*/ 8881 w 10000"/>
                  <a:gd name="connsiteY1253" fmla="*/ 1571 h 10000"/>
                  <a:gd name="connsiteX1254" fmla="*/ 8895 w 10000"/>
                  <a:gd name="connsiteY1254" fmla="*/ 1541 h 10000"/>
                  <a:gd name="connsiteX1255" fmla="*/ 8895 w 10000"/>
                  <a:gd name="connsiteY1255" fmla="*/ 1525 h 10000"/>
                  <a:gd name="connsiteX1256" fmla="*/ 8881 w 10000"/>
                  <a:gd name="connsiteY1256" fmla="*/ 1516 h 10000"/>
                  <a:gd name="connsiteX1257" fmla="*/ 8864 w 10000"/>
                  <a:gd name="connsiteY1257" fmla="*/ 1522 h 10000"/>
                  <a:gd name="connsiteX1258" fmla="*/ 8850 w 10000"/>
                  <a:gd name="connsiteY1258" fmla="*/ 1535 h 10000"/>
                  <a:gd name="connsiteX1259" fmla="*/ 8834 w 10000"/>
                  <a:gd name="connsiteY1259" fmla="*/ 1571 h 10000"/>
                  <a:gd name="connsiteX1260" fmla="*/ 8825 w 10000"/>
                  <a:gd name="connsiteY1260" fmla="*/ 1587 h 10000"/>
                  <a:gd name="connsiteX1261" fmla="*/ 8776 w 10000"/>
                  <a:gd name="connsiteY1261" fmla="*/ 1571 h 10000"/>
                  <a:gd name="connsiteX1262" fmla="*/ 8745 w 10000"/>
                  <a:gd name="connsiteY1262" fmla="*/ 1580 h 10000"/>
                  <a:gd name="connsiteX1263" fmla="*/ 8720 w 10000"/>
                  <a:gd name="connsiteY1263" fmla="*/ 1587 h 10000"/>
                  <a:gd name="connsiteX1264" fmla="*/ 8709 w 10000"/>
                  <a:gd name="connsiteY1264" fmla="*/ 1609 h 10000"/>
                  <a:gd name="connsiteX1265" fmla="*/ 8693 w 10000"/>
                  <a:gd name="connsiteY1265" fmla="*/ 1616 h 10000"/>
                  <a:gd name="connsiteX1266" fmla="*/ 8684 w 10000"/>
                  <a:gd name="connsiteY1266" fmla="*/ 1639 h 10000"/>
                  <a:gd name="connsiteX1267" fmla="*/ 8684 w 10000"/>
                  <a:gd name="connsiteY1267" fmla="*/ 1658 h 10000"/>
                  <a:gd name="connsiteX1268" fmla="*/ 8665 w 10000"/>
                  <a:gd name="connsiteY1268" fmla="*/ 1655 h 10000"/>
                  <a:gd name="connsiteX1269" fmla="*/ 8665 w 10000"/>
                  <a:gd name="connsiteY1269" fmla="*/ 1645 h 10000"/>
                  <a:gd name="connsiteX1270" fmla="*/ 8665 w 10000"/>
                  <a:gd name="connsiteY1270" fmla="*/ 1626 h 10000"/>
                  <a:gd name="connsiteX1271" fmla="*/ 8676 w 10000"/>
                  <a:gd name="connsiteY1271" fmla="*/ 1609 h 10000"/>
                  <a:gd name="connsiteX1272" fmla="*/ 8679 w 10000"/>
                  <a:gd name="connsiteY1272" fmla="*/ 1597 h 10000"/>
                  <a:gd name="connsiteX1273" fmla="*/ 8687 w 10000"/>
                  <a:gd name="connsiteY1273" fmla="*/ 1577 h 10000"/>
                  <a:gd name="connsiteX1274" fmla="*/ 8695 w 10000"/>
                  <a:gd name="connsiteY1274" fmla="*/ 1554 h 10000"/>
                  <a:gd name="connsiteX1275" fmla="*/ 8709 w 10000"/>
                  <a:gd name="connsiteY1275" fmla="*/ 1532 h 10000"/>
                  <a:gd name="connsiteX1276" fmla="*/ 8704 w 10000"/>
                  <a:gd name="connsiteY1276" fmla="*/ 1512 h 10000"/>
                  <a:gd name="connsiteX1277" fmla="*/ 8695 w 10000"/>
                  <a:gd name="connsiteY1277" fmla="*/ 1503 h 10000"/>
                  <a:gd name="connsiteX1278" fmla="*/ 8684 w 10000"/>
                  <a:gd name="connsiteY1278" fmla="*/ 1503 h 10000"/>
                  <a:gd name="connsiteX1279" fmla="*/ 8670 w 10000"/>
                  <a:gd name="connsiteY1279" fmla="*/ 1525 h 10000"/>
                  <a:gd name="connsiteX1280" fmla="*/ 8665 w 10000"/>
                  <a:gd name="connsiteY1280" fmla="*/ 1545 h 10000"/>
                  <a:gd name="connsiteX1281" fmla="*/ 8654 w 10000"/>
                  <a:gd name="connsiteY1281" fmla="*/ 1567 h 10000"/>
                  <a:gd name="connsiteX1282" fmla="*/ 8648 w 10000"/>
                  <a:gd name="connsiteY1282" fmla="*/ 1587 h 10000"/>
                  <a:gd name="connsiteX1283" fmla="*/ 8640 w 10000"/>
                  <a:gd name="connsiteY1283" fmla="*/ 1629 h 10000"/>
                  <a:gd name="connsiteX1284" fmla="*/ 8620 w 10000"/>
                  <a:gd name="connsiteY1284" fmla="*/ 1635 h 10000"/>
                  <a:gd name="connsiteX1285" fmla="*/ 8612 w 10000"/>
                  <a:gd name="connsiteY1285" fmla="*/ 1635 h 10000"/>
                  <a:gd name="connsiteX1286" fmla="*/ 8604 w 10000"/>
                  <a:gd name="connsiteY1286" fmla="*/ 1626 h 10000"/>
                  <a:gd name="connsiteX1287" fmla="*/ 8596 w 10000"/>
                  <a:gd name="connsiteY1287" fmla="*/ 1616 h 10000"/>
                  <a:gd name="connsiteX1288" fmla="*/ 8596 w 10000"/>
                  <a:gd name="connsiteY1288" fmla="*/ 1580 h 10000"/>
                  <a:gd name="connsiteX1289" fmla="*/ 8587 w 10000"/>
                  <a:gd name="connsiteY1289" fmla="*/ 1545 h 10000"/>
                  <a:gd name="connsiteX1290" fmla="*/ 8565 w 10000"/>
                  <a:gd name="connsiteY1290" fmla="*/ 1516 h 10000"/>
                  <a:gd name="connsiteX1291" fmla="*/ 8543 w 10000"/>
                  <a:gd name="connsiteY1291" fmla="*/ 1512 h 10000"/>
                  <a:gd name="connsiteX1292" fmla="*/ 8518 w 10000"/>
                  <a:gd name="connsiteY1292" fmla="*/ 1532 h 10000"/>
                  <a:gd name="connsiteX1293" fmla="*/ 8476 w 10000"/>
                  <a:gd name="connsiteY1293" fmla="*/ 1567 h 10000"/>
                  <a:gd name="connsiteX1294" fmla="*/ 8454 w 10000"/>
                  <a:gd name="connsiteY1294" fmla="*/ 1551 h 10000"/>
                  <a:gd name="connsiteX1295" fmla="*/ 8402 w 10000"/>
                  <a:gd name="connsiteY1295" fmla="*/ 1493 h 10000"/>
                  <a:gd name="connsiteX1296" fmla="*/ 8371 w 10000"/>
                  <a:gd name="connsiteY1296" fmla="*/ 1428 h 10000"/>
                  <a:gd name="connsiteX1297" fmla="*/ 8072 w 10000"/>
                  <a:gd name="connsiteY1297" fmla="*/ 1422 h 10000"/>
                  <a:gd name="connsiteX1298" fmla="*/ 7823 w 10000"/>
                  <a:gd name="connsiteY1298" fmla="*/ 1279 h 10000"/>
                  <a:gd name="connsiteX1299" fmla="*/ 7587 w 10000"/>
                  <a:gd name="connsiteY1299" fmla="*/ 1133 h 10000"/>
                  <a:gd name="connsiteX1300" fmla="*/ 7526 w 10000"/>
                  <a:gd name="connsiteY1300" fmla="*/ 1098 h 10000"/>
                  <a:gd name="connsiteX1301" fmla="*/ 7346 w 10000"/>
                  <a:gd name="connsiteY1301" fmla="*/ 991 h 10000"/>
                  <a:gd name="connsiteX1302" fmla="*/ 7321 w 10000"/>
                  <a:gd name="connsiteY1302" fmla="*/ 959 h 10000"/>
                  <a:gd name="connsiteX1303" fmla="*/ 7307 w 10000"/>
                  <a:gd name="connsiteY1303" fmla="*/ 871 h 10000"/>
                  <a:gd name="connsiteX1304" fmla="*/ 7224 w 10000"/>
                  <a:gd name="connsiteY1304" fmla="*/ 816 h 10000"/>
                  <a:gd name="connsiteX1305" fmla="*/ 7147 w 10000"/>
                  <a:gd name="connsiteY1305" fmla="*/ 787 h 10000"/>
                  <a:gd name="connsiteX1306" fmla="*/ 7080 w 10000"/>
                  <a:gd name="connsiteY1306" fmla="*/ 742 h 10000"/>
                  <a:gd name="connsiteX1307" fmla="*/ 7069 w 10000"/>
                  <a:gd name="connsiteY1307" fmla="*/ 767 h 10000"/>
                  <a:gd name="connsiteX1308" fmla="*/ 7033 w 10000"/>
                  <a:gd name="connsiteY1308" fmla="*/ 787 h 10000"/>
                  <a:gd name="connsiteX1309" fmla="*/ 6820 w 10000"/>
                  <a:gd name="connsiteY1309" fmla="*/ 878 h 10000"/>
                  <a:gd name="connsiteX1310" fmla="*/ 6726 w 10000"/>
                  <a:gd name="connsiteY1310" fmla="*/ 897 h 10000"/>
                  <a:gd name="connsiteX1311" fmla="*/ 6626 w 10000"/>
                  <a:gd name="connsiteY1311" fmla="*/ 955 h 10000"/>
                  <a:gd name="connsiteX1312" fmla="*/ 6582 w 10000"/>
                  <a:gd name="connsiteY1312" fmla="*/ 946 h 10000"/>
                  <a:gd name="connsiteX1313" fmla="*/ 6571 w 10000"/>
                  <a:gd name="connsiteY1313" fmla="*/ 955 h 10000"/>
                  <a:gd name="connsiteX1314" fmla="*/ 6507 w 10000"/>
                  <a:gd name="connsiteY1314" fmla="*/ 975 h 10000"/>
                  <a:gd name="connsiteX1315" fmla="*/ 6485 w 10000"/>
                  <a:gd name="connsiteY1315" fmla="*/ 975 h 10000"/>
                  <a:gd name="connsiteX1316" fmla="*/ 6476 w 10000"/>
                  <a:gd name="connsiteY1316" fmla="*/ 965 h 10000"/>
                  <a:gd name="connsiteX1317" fmla="*/ 6474 w 10000"/>
                  <a:gd name="connsiteY1317" fmla="*/ 936 h 10000"/>
                  <a:gd name="connsiteX1318" fmla="*/ 6452 w 10000"/>
                  <a:gd name="connsiteY1318" fmla="*/ 887 h 10000"/>
                  <a:gd name="connsiteX1319" fmla="*/ 6352 w 10000"/>
                  <a:gd name="connsiteY1319" fmla="*/ 767 h 10000"/>
                  <a:gd name="connsiteX1320" fmla="*/ 6313 w 10000"/>
                  <a:gd name="connsiteY1320" fmla="*/ 732 h 10000"/>
                  <a:gd name="connsiteX1321" fmla="*/ 6296 w 10000"/>
                  <a:gd name="connsiteY1321" fmla="*/ 690 h 10000"/>
                  <a:gd name="connsiteX1322" fmla="*/ 6271 w 10000"/>
                  <a:gd name="connsiteY1322" fmla="*/ 664 h 10000"/>
                  <a:gd name="connsiteX1323" fmla="*/ 6266 w 10000"/>
                  <a:gd name="connsiteY1323" fmla="*/ 654 h 10000"/>
                  <a:gd name="connsiteX1324" fmla="*/ 6111 w 10000"/>
                  <a:gd name="connsiteY1324" fmla="*/ 398 h 10000"/>
                  <a:gd name="connsiteX1325" fmla="*/ 5903 w 10000"/>
                  <a:gd name="connsiteY1325" fmla="*/ 408 h 10000"/>
                  <a:gd name="connsiteX1326" fmla="*/ 5837 w 10000"/>
                  <a:gd name="connsiteY1326" fmla="*/ 427 h 10000"/>
                  <a:gd name="connsiteX1327" fmla="*/ 5756 w 10000"/>
                  <a:gd name="connsiteY1327" fmla="*/ 453 h 10000"/>
                  <a:gd name="connsiteX1328" fmla="*/ 5681 w 10000"/>
                  <a:gd name="connsiteY1328" fmla="*/ 453 h 10000"/>
                  <a:gd name="connsiteX1329" fmla="*/ 5609 w 10000"/>
                  <a:gd name="connsiteY1329" fmla="*/ 447 h 10000"/>
                  <a:gd name="connsiteX1330" fmla="*/ 5554 w 10000"/>
                  <a:gd name="connsiteY1330" fmla="*/ 304 h 10000"/>
                  <a:gd name="connsiteX1331" fmla="*/ 5529 w 10000"/>
                  <a:gd name="connsiteY1331" fmla="*/ 301 h 10000"/>
                  <a:gd name="connsiteX1332" fmla="*/ 5393 w 10000"/>
                  <a:gd name="connsiteY1332" fmla="*/ 256 h 10000"/>
                  <a:gd name="connsiteX1333" fmla="*/ 5366 w 10000"/>
                  <a:gd name="connsiteY1333" fmla="*/ 220 h 10000"/>
                  <a:gd name="connsiteX1334" fmla="*/ 5249 w 10000"/>
                  <a:gd name="connsiteY1334" fmla="*/ 155 h 10000"/>
                  <a:gd name="connsiteX1335" fmla="*/ 5141 w 10000"/>
                  <a:gd name="connsiteY1335" fmla="*/ 52 h 10000"/>
                  <a:gd name="connsiteX1336" fmla="*/ 5116 w 10000"/>
                  <a:gd name="connsiteY1336" fmla="*/ 3 h 10000"/>
                  <a:gd name="connsiteX1337" fmla="*/ 5061 w 10000"/>
                  <a:gd name="connsiteY1337" fmla="*/ 0 h 10000"/>
                  <a:gd name="connsiteX1338" fmla="*/ 5036 w 10000"/>
                  <a:gd name="connsiteY1338" fmla="*/ 32 h 10000"/>
                  <a:gd name="connsiteX1339" fmla="*/ 4942 w 10000"/>
                  <a:gd name="connsiteY1339" fmla="*/ 133 h 10000"/>
                  <a:gd name="connsiteX1340" fmla="*/ 4900 w 10000"/>
                  <a:gd name="connsiteY1340" fmla="*/ 217 h 10000"/>
                  <a:gd name="connsiteX1341" fmla="*/ 4861 w 10000"/>
                  <a:gd name="connsiteY1341" fmla="*/ 198 h 10000"/>
                  <a:gd name="connsiteX1342" fmla="*/ 4795 w 10000"/>
                  <a:gd name="connsiteY1342" fmla="*/ 68 h 10000"/>
                  <a:gd name="connsiteX1343" fmla="*/ 4778 w 10000"/>
                  <a:gd name="connsiteY1343" fmla="*/ 62 h 10000"/>
                  <a:gd name="connsiteX1344" fmla="*/ 4765 w 10000"/>
                  <a:gd name="connsiteY1344" fmla="*/ 62 h 10000"/>
                  <a:gd name="connsiteX1345" fmla="*/ 4748 w 10000"/>
                  <a:gd name="connsiteY1345" fmla="*/ 68 h 10000"/>
                  <a:gd name="connsiteX1346" fmla="*/ 4673 w 10000"/>
                  <a:gd name="connsiteY1346" fmla="*/ 136 h 10000"/>
                  <a:gd name="connsiteX1347" fmla="*/ 4632 w 10000"/>
                  <a:gd name="connsiteY1347" fmla="*/ 201 h 10000"/>
                  <a:gd name="connsiteX1348" fmla="*/ 4623 w 10000"/>
                  <a:gd name="connsiteY1348" fmla="*/ 210 h 10000"/>
                  <a:gd name="connsiteX1349" fmla="*/ 4579 w 10000"/>
                  <a:gd name="connsiteY1349" fmla="*/ 220 h 10000"/>
                  <a:gd name="connsiteX1350" fmla="*/ 4479 w 10000"/>
                  <a:gd name="connsiteY1350" fmla="*/ 198 h 10000"/>
                  <a:gd name="connsiteX1351" fmla="*/ 4402 w 10000"/>
                  <a:gd name="connsiteY1351" fmla="*/ 165 h 10000"/>
                  <a:gd name="connsiteX1352" fmla="*/ 4374 w 10000"/>
                  <a:gd name="connsiteY1352" fmla="*/ 165 h 10000"/>
                  <a:gd name="connsiteX1353" fmla="*/ 4335 w 10000"/>
                  <a:gd name="connsiteY1353" fmla="*/ 172 h 10000"/>
                  <a:gd name="connsiteX1354" fmla="*/ 4302 w 10000"/>
                  <a:gd name="connsiteY1354" fmla="*/ 188 h 10000"/>
                  <a:gd name="connsiteX1355" fmla="*/ 4271 w 10000"/>
                  <a:gd name="connsiteY1355" fmla="*/ 220 h 10000"/>
                  <a:gd name="connsiteX1356" fmla="*/ 4238 w 10000"/>
                  <a:gd name="connsiteY1356" fmla="*/ 240 h 10000"/>
                  <a:gd name="connsiteX1357" fmla="*/ 4324 w 10000"/>
                  <a:gd name="connsiteY1357" fmla="*/ 1289 h 10000"/>
                  <a:gd name="connsiteX1358" fmla="*/ 3521 w 10000"/>
                  <a:gd name="connsiteY1358" fmla="*/ 7730 h 10000"/>
                  <a:gd name="connsiteX1359" fmla="*/ 3152 w 10000"/>
                  <a:gd name="connsiteY1359" fmla="*/ 7013 h 10000"/>
                  <a:gd name="connsiteX1360" fmla="*/ 3560 w 10000"/>
                  <a:gd name="connsiteY1360" fmla="*/ 7749 h 10000"/>
                  <a:gd name="connsiteX1361" fmla="*/ 3562 w 10000"/>
                  <a:gd name="connsiteY1361" fmla="*/ 7759 h 10000"/>
                  <a:gd name="connsiteX1362" fmla="*/ 3573 w 10000"/>
                  <a:gd name="connsiteY1362" fmla="*/ 7766 h 10000"/>
                  <a:gd name="connsiteX1363" fmla="*/ 3584 w 10000"/>
                  <a:gd name="connsiteY1363" fmla="*/ 7759 h 10000"/>
                  <a:gd name="connsiteX1364" fmla="*/ 3598 w 10000"/>
                  <a:gd name="connsiteY1364" fmla="*/ 7743 h 10000"/>
                  <a:gd name="connsiteX1365" fmla="*/ 3609 w 10000"/>
                  <a:gd name="connsiteY1365" fmla="*/ 7756 h 10000"/>
                  <a:gd name="connsiteX1366" fmla="*/ 3623 w 10000"/>
                  <a:gd name="connsiteY1366" fmla="*/ 7733 h 10000"/>
                  <a:gd name="connsiteX1367" fmla="*/ 3632 w 10000"/>
                  <a:gd name="connsiteY1367" fmla="*/ 7730 h 10000"/>
                  <a:gd name="connsiteX1368" fmla="*/ 3634 w 10000"/>
                  <a:gd name="connsiteY1368" fmla="*/ 7730 h 10000"/>
                  <a:gd name="connsiteX1369" fmla="*/ 3643 w 10000"/>
                  <a:gd name="connsiteY1369" fmla="*/ 7730 h 10000"/>
                  <a:gd name="connsiteX1370" fmla="*/ 4033 w 10000"/>
                  <a:gd name="connsiteY1370" fmla="*/ 7077 h 10000"/>
                  <a:gd name="connsiteX1371" fmla="*/ 3670 w 10000"/>
                  <a:gd name="connsiteY1371" fmla="*/ 7730 h 10000"/>
                  <a:gd name="connsiteX1372" fmla="*/ 3687 w 10000"/>
                  <a:gd name="connsiteY1372" fmla="*/ 7730 h 10000"/>
                  <a:gd name="connsiteX1373" fmla="*/ 3690 w 10000"/>
                  <a:gd name="connsiteY1373" fmla="*/ 7730 h 10000"/>
                  <a:gd name="connsiteX1374" fmla="*/ 3704 w 10000"/>
                  <a:gd name="connsiteY1374" fmla="*/ 7740 h 10000"/>
                  <a:gd name="connsiteX1375" fmla="*/ 3712 w 10000"/>
                  <a:gd name="connsiteY1375" fmla="*/ 7743 h 10000"/>
                  <a:gd name="connsiteX1376" fmla="*/ 3723 w 10000"/>
                  <a:gd name="connsiteY1376" fmla="*/ 7749 h 10000"/>
                  <a:gd name="connsiteX1377" fmla="*/ 3729 w 10000"/>
                  <a:gd name="connsiteY1377" fmla="*/ 7749 h 10000"/>
                  <a:gd name="connsiteX1378" fmla="*/ 3729 w 10000"/>
                  <a:gd name="connsiteY1378" fmla="*/ 7743 h 10000"/>
                  <a:gd name="connsiteX1379" fmla="*/ 3745 w 10000"/>
                  <a:gd name="connsiteY1379" fmla="*/ 7740 h 10000"/>
                  <a:gd name="connsiteX1380" fmla="*/ 3753 w 10000"/>
                  <a:gd name="connsiteY1380" fmla="*/ 7730 h 10000"/>
                  <a:gd name="connsiteX1381" fmla="*/ 3762 w 10000"/>
                  <a:gd name="connsiteY1381" fmla="*/ 7720 h 10000"/>
                  <a:gd name="connsiteX1382" fmla="*/ 3776 w 10000"/>
                  <a:gd name="connsiteY1382" fmla="*/ 7710 h 10000"/>
                  <a:gd name="connsiteX1383" fmla="*/ 3784 w 10000"/>
                  <a:gd name="connsiteY1383" fmla="*/ 7701 h 10000"/>
                  <a:gd name="connsiteX1384" fmla="*/ 3792 w 10000"/>
                  <a:gd name="connsiteY1384" fmla="*/ 7694 h 10000"/>
                  <a:gd name="connsiteX1385" fmla="*/ 3801 w 10000"/>
                  <a:gd name="connsiteY1385" fmla="*/ 7685 h 10000"/>
                  <a:gd name="connsiteX1386" fmla="*/ 3803 w 10000"/>
                  <a:gd name="connsiteY1386" fmla="*/ 7685 h 10000"/>
                  <a:gd name="connsiteX1387" fmla="*/ 4524 w 10000"/>
                  <a:gd name="connsiteY1387" fmla="*/ 7229 h 10000"/>
                  <a:gd name="connsiteX1388" fmla="*/ 3778 w 10000"/>
                  <a:gd name="connsiteY1388" fmla="*/ 7756 h 10000"/>
                  <a:gd name="connsiteX1389" fmla="*/ 3762 w 10000"/>
                  <a:gd name="connsiteY1389" fmla="*/ 7775 h 10000"/>
                  <a:gd name="connsiteX1390" fmla="*/ 3748 w 10000"/>
                  <a:gd name="connsiteY1390" fmla="*/ 7775 h 10000"/>
                  <a:gd name="connsiteX1391" fmla="*/ 3737 w 10000"/>
                  <a:gd name="connsiteY1391" fmla="*/ 7778 h 10000"/>
                  <a:gd name="connsiteX1392" fmla="*/ 3723 w 10000"/>
                  <a:gd name="connsiteY1392" fmla="*/ 7778 h 10000"/>
                  <a:gd name="connsiteX1393" fmla="*/ 3712 w 10000"/>
                  <a:gd name="connsiteY1393" fmla="*/ 8005 h 10000"/>
                  <a:gd name="connsiteX1394" fmla="*/ 3706 w 10000"/>
                  <a:gd name="connsiteY1394" fmla="*/ 8021 h 10000"/>
                  <a:gd name="connsiteX1395" fmla="*/ 3712 w 10000"/>
                  <a:gd name="connsiteY1395" fmla="*/ 8044 h 10000"/>
                  <a:gd name="connsiteX1396" fmla="*/ 3712 w 10000"/>
                  <a:gd name="connsiteY1396" fmla="*/ 8051 h 10000"/>
                  <a:gd name="connsiteX1397" fmla="*/ 4469 w 10000"/>
                  <a:gd name="connsiteY1397" fmla="*/ 8017 h 10000"/>
                  <a:gd name="connsiteX1398" fmla="*/ 3767 w 10000"/>
                  <a:gd name="connsiteY1398" fmla="*/ 8106 h 10000"/>
                  <a:gd name="connsiteX1399" fmla="*/ 3770 w 10000"/>
                  <a:gd name="connsiteY1399" fmla="*/ 8119 h 10000"/>
                  <a:gd name="connsiteX1400" fmla="*/ 3740 w 10000"/>
                  <a:gd name="connsiteY1400" fmla="*/ 8154 h 10000"/>
                  <a:gd name="connsiteX1401" fmla="*/ 3731 w 10000"/>
                  <a:gd name="connsiteY1401" fmla="*/ 8138 h 10000"/>
                  <a:gd name="connsiteX1402" fmla="*/ 3729 w 10000"/>
                  <a:gd name="connsiteY1402" fmla="*/ 8125 h 10000"/>
                  <a:gd name="connsiteX1403" fmla="*/ 3712 w 10000"/>
                  <a:gd name="connsiteY1403" fmla="*/ 8115 h 10000"/>
                  <a:gd name="connsiteX1404" fmla="*/ 3704 w 10000"/>
                  <a:gd name="connsiteY1404" fmla="*/ 8109 h 10000"/>
                  <a:gd name="connsiteX1405" fmla="*/ 3687 w 10000"/>
                  <a:gd name="connsiteY1405" fmla="*/ 8099 h 10000"/>
                  <a:gd name="connsiteX1406" fmla="*/ 3673 w 10000"/>
                  <a:gd name="connsiteY1406" fmla="*/ 8093 h 10000"/>
                  <a:gd name="connsiteX1407" fmla="*/ 3665 w 10000"/>
                  <a:gd name="connsiteY1407" fmla="*/ 8083 h 10000"/>
                  <a:gd name="connsiteX1408" fmla="*/ 3648 w 10000"/>
                  <a:gd name="connsiteY1408" fmla="*/ 8073 h 10000"/>
                  <a:gd name="connsiteX1409" fmla="*/ 3643 w 10000"/>
                  <a:gd name="connsiteY1409" fmla="*/ 8063 h 10000"/>
                  <a:gd name="connsiteX1410" fmla="*/ 3632 w 10000"/>
                  <a:gd name="connsiteY1410" fmla="*/ 8054 h 10000"/>
                  <a:gd name="connsiteX1411" fmla="*/ 3623 w 10000"/>
                  <a:gd name="connsiteY1411" fmla="*/ 8060 h 10000"/>
                  <a:gd name="connsiteX1412" fmla="*/ 3615 w 10000"/>
                  <a:gd name="connsiteY1412" fmla="*/ 8070 h 10000"/>
                  <a:gd name="connsiteX1413" fmla="*/ 3607 w 10000"/>
                  <a:gd name="connsiteY1413" fmla="*/ 8083 h 10000"/>
                  <a:gd name="connsiteX1414" fmla="*/ 3607 w 10000"/>
                  <a:gd name="connsiteY1414" fmla="*/ 8099 h 10000"/>
                  <a:gd name="connsiteX1415" fmla="*/ 3607 w 10000"/>
                  <a:gd name="connsiteY1415" fmla="*/ 8125 h 10000"/>
                  <a:gd name="connsiteX1416" fmla="*/ 3601 w 10000"/>
                  <a:gd name="connsiteY1416" fmla="*/ 8148 h 10000"/>
                  <a:gd name="connsiteX1417" fmla="*/ 3584 w 10000"/>
                  <a:gd name="connsiteY1417" fmla="*/ 8154 h 10000"/>
                  <a:gd name="connsiteX1418" fmla="*/ 3573 w 10000"/>
                  <a:gd name="connsiteY1418" fmla="*/ 8154 h 10000"/>
                  <a:gd name="connsiteX1419" fmla="*/ 2933 w 10000"/>
                  <a:gd name="connsiteY1419" fmla="*/ 8067 h 10000"/>
                  <a:gd name="connsiteX1420" fmla="*/ 3551 w 10000"/>
                  <a:gd name="connsiteY1420" fmla="*/ 8119 h 10000"/>
                  <a:gd name="connsiteX1421" fmla="*/ 3504 w 10000"/>
                  <a:gd name="connsiteY1421" fmla="*/ 8073 h 10000"/>
                  <a:gd name="connsiteX1422" fmla="*/ 3493 w 10000"/>
                  <a:gd name="connsiteY1422" fmla="*/ 8051 h 10000"/>
                  <a:gd name="connsiteX1423" fmla="*/ 2647 w 10000"/>
                  <a:gd name="connsiteY1423" fmla="*/ 7863 h 10000"/>
                  <a:gd name="connsiteX1424" fmla="*/ 2647 w 10000"/>
                  <a:gd name="connsiteY1424" fmla="*/ 7513 h 10000"/>
                  <a:gd name="connsiteX1425" fmla="*/ 3457 w 10000"/>
                  <a:gd name="connsiteY1425" fmla="*/ 7872 h 10000"/>
                  <a:gd name="connsiteX1426" fmla="*/ 3449 w 10000"/>
                  <a:gd name="connsiteY1426" fmla="*/ 7847 h 10000"/>
                  <a:gd name="connsiteX1427" fmla="*/ 3446 w 10000"/>
                  <a:gd name="connsiteY1427" fmla="*/ 7827 h 10000"/>
                  <a:gd name="connsiteX1428" fmla="*/ 3457 w 10000"/>
                  <a:gd name="connsiteY1428" fmla="*/ 7808 h 10000"/>
                  <a:gd name="connsiteX1429" fmla="*/ 3465 w 10000"/>
                  <a:gd name="connsiteY1429" fmla="*/ 7798 h 10000"/>
                  <a:gd name="connsiteX1430" fmla="*/ 2936 w 10000"/>
                  <a:gd name="connsiteY1430" fmla="*/ 7090 h 10000"/>
                  <a:gd name="connsiteX1431" fmla="*/ 3518 w 10000"/>
                  <a:gd name="connsiteY1431" fmla="*/ 7843 h 10000"/>
                  <a:gd name="connsiteX0" fmla="*/ 4324 w 10000"/>
                  <a:gd name="connsiteY0" fmla="*/ 1289 h 10000"/>
                  <a:gd name="connsiteX1" fmla="*/ 4296 w 10000"/>
                  <a:gd name="connsiteY1" fmla="*/ 1305 h 10000"/>
                  <a:gd name="connsiteX2" fmla="*/ 4285 w 10000"/>
                  <a:gd name="connsiteY2" fmla="*/ 1279 h 10000"/>
                  <a:gd name="connsiteX3" fmla="*/ 4244 w 10000"/>
                  <a:gd name="connsiteY3" fmla="*/ 1266 h 10000"/>
                  <a:gd name="connsiteX4" fmla="*/ 4208 w 10000"/>
                  <a:gd name="connsiteY4" fmla="*/ 1286 h 10000"/>
                  <a:gd name="connsiteX5" fmla="*/ 4172 w 10000"/>
                  <a:gd name="connsiteY5" fmla="*/ 1299 h 10000"/>
                  <a:gd name="connsiteX6" fmla="*/ 4150 w 10000"/>
                  <a:gd name="connsiteY6" fmla="*/ 1308 h 10000"/>
                  <a:gd name="connsiteX7" fmla="*/ 4139 w 10000"/>
                  <a:gd name="connsiteY7" fmla="*/ 1315 h 10000"/>
                  <a:gd name="connsiteX8" fmla="*/ 4125 w 10000"/>
                  <a:gd name="connsiteY8" fmla="*/ 1315 h 10000"/>
                  <a:gd name="connsiteX9" fmla="*/ 4119 w 10000"/>
                  <a:gd name="connsiteY9" fmla="*/ 1315 h 10000"/>
                  <a:gd name="connsiteX10" fmla="*/ 4111 w 10000"/>
                  <a:gd name="connsiteY10" fmla="*/ 1308 h 10000"/>
                  <a:gd name="connsiteX11" fmla="*/ 4100 w 10000"/>
                  <a:gd name="connsiteY11" fmla="*/ 1315 h 10000"/>
                  <a:gd name="connsiteX12" fmla="*/ 4075 w 10000"/>
                  <a:gd name="connsiteY12" fmla="*/ 1315 h 10000"/>
                  <a:gd name="connsiteX13" fmla="*/ 4058 w 10000"/>
                  <a:gd name="connsiteY13" fmla="*/ 1318 h 10000"/>
                  <a:gd name="connsiteX14" fmla="*/ 4044 w 10000"/>
                  <a:gd name="connsiteY14" fmla="*/ 1315 h 10000"/>
                  <a:gd name="connsiteX15" fmla="*/ 4042 w 10000"/>
                  <a:gd name="connsiteY15" fmla="*/ 1299 h 10000"/>
                  <a:gd name="connsiteX16" fmla="*/ 4014 w 10000"/>
                  <a:gd name="connsiteY16" fmla="*/ 1308 h 10000"/>
                  <a:gd name="connsiteX17" fmla="*/ 4011 w 10000"/>
                  <a:gd name="connsiteY17" fmla="*/ 1315 h 10000"/>
                  <a:gd name="connsiteX18" fmla="*/ 4011 w 10000"/>
                  <a:gd name="connsiteY18" fmla="*/ 1341 h 10000"/>
                  <a:gd name="connsiteX19" fmla="*/ 4019 w 10000"/>
                  <a:gd name="connsiteY19" fmla="*/ 1341 h 10000"/>
                  <a:gd name="connsiteX20" fmla="*/ 3997 w 10000"/>
                  <a:gd name="connsiteY20" fmla="*/ 1363 h 10000"/>
                  <a:gd name="connsiteX21" fmla="*/ 3986 w 10000"/>
                  <a:gd name="connsiteY21" fmla="*/ 1373 h 10000"/>
                  <a:gd name="connsiteX22" fmla="*/ 3981 w 10000"/>
                  <a:gd name="connsiteY22" fmla="*/ 1389 h 10000"/>
                  <a:gd name="connsiteX23" fmla="*/ 3981 w 10000"/>
                  <a:gd name="connsiteY23" fmla="*/ 1409 h 10000"/>
                  <a:gd name="connsiteX24" fmla="*/ 3981 w 10000"/>
                  <a:gd name="connsiteY24" fmla="*/ 1438 h 10000"/>
                  <a:gd name="connsiteX25" fmla="*/ 3961 w 10000"/>
                  <a:gd name="connsiteY25" fmla="*/ 1441 h 10000"/>
                  <a:gd name="connsiteX26" fmla="*/ 3942 w 10000"/>
                  <a:gd name="connsiteY26" fmla="*/ 1441 h 10000"/>
                  <a:gd name="connsiteX27" fmla="*/ 3914 w 10000"/>
                  <a:gd name="connsiteY27" fmla="*/ 1454 h 10000"/>
                  <a:gd name="connsiteX28" fmla="*/ 3892 w 10000"/>
                  <a:gd name="connsiteY28" fmla="*/ 1467 h 10000"/>
                  <a:gd name="connsiteX29" fmla="*/ 3867 w 10000"/>
                  <a:gd name="connsiteY29" fmla="*/ 1483 h 10000"/>
                  <a:gd name="connsiteX30" fmla="*/ 3845 w 10000"/>
                  <a:gd name="connsiteY30" fmla="*/ 1467 h 10000"/>
                  <a:gd name="connsiteX31" fmla="*/ 3850 w 10000"/>
                  <a:gd name="connsiteY31" fmla="*/ 1457 h 10000"/>
                  <a:gd name="connsiteX32" fmla="*/ 3864 w 10000"/>
                  <a:gd name="connsiteY32" fmla="*/ 1441 h 10000"/>
                  <a:gd name="connsiteX33" fmla="*/ 3859 w 10000"/>
                  <a:gd name="connsiteY33" fmla="*/ 1409 h 10000"/>
                  <a:gd name="connsiteX34" fmla="*/ 3842 w 10000"/>
                  <a:gd name="connsiteY34" fmla="*/ 1383 h 10000"/>
                  <a:gd name="connsiteX35" fmla="*/ 3825 w 10000"/>
                  <a:gd name="connsiteY35" fmla="*/ 1360 h 10000"/>
                  <a:gd name="connsiteX36" fmla="*/ 3809 w 10000"/>
                  <a:gd name="connsiteY36" fmla="*/ 1318 h 10000"/>
                  <a:gd name="connsiteX37" fmla="*/ 3787 w 10000"/>
                  <a:gd name="connsiteY37" fmla="*/ 1289 h 10000"/>
                  <a:gd name="connsiteX38" fmla="*/ 3759 w 10000"/>
                  <a:gd name="connsiteY38" fmla="*/ 1266 h 10000"/>
                  <a:gd name="connsiteX39" fmla="*/ 3740 w 10000"/>
                  <a:gd name="connsiteY39" fmla="*/ 1256 h 10000"/>
                  <a:gd name="connsiteX40" fmla="*/ 3715 w 10000"/>
                  <a:gd name="connsiteY40" fmla="*/ 1250 h 10000"/>
                  <a:gd name="connsiteX41" fmla="*/ 3687 w 10000"/>
                  <a:gd name="connsiteY41" fmla="*/ 1256 h 10000"/>
                  <a:gd name="connsiteX42" fmla="*/ 3681 w 10000"/>
                  <a:gd name="connsiteY42" fmla="*/ 1260 h 10000"/>
                  <a:gd name="connsiteX43" fmla="*/ 3670 w 10000"/>
                  <a:gd name="connsiteY43" fmla="*/ 1295 h 10000"/>
                  <a:gd name="connsiteX44" fmla="*/ 3651 w 10000"/>
                  <a:gd name="connsiteY44" fmla="*/ 1305 h 10000"/>
                  <a:gd name="connsiteX45" fmla="*/ 3640 w 10000"/>
                  <a:gd name="connsiteY45" fmla="*/ 1308 h 10000"/>
                  <a:gd name="connsiteX46" fmla="*/ 3626 w 10000"/>
                  <a:gd name="connsiteY46" fmla="*/ 1308 h 10000"/>
                  <a:gd name="connsiteX47" fmla="*/ 3632 w 10000"/>
                  <a:gd name="connsiteY47" fmla="*/ 1276 h 10000"/>
                  <a:gd name="connsiteX48" fmla="*/ 3609 w 10000"/>
                  <a:gd name="connsiteY48" fmla="*/ 1289 h 10000"/>
                  <a:gd name="connsiteX49" fmla="*/ 3593 w 10000"/>
                  <a:gd name="connsiteY49" fmla="*/ 1286 h 10000"/>
                  <a:gd name="connsiteX50" fmla="*/ 3590 w 10000"/>
                  <a:gd name="connsiteY50" fmla="*/ 1256 h 10000"/>
                  <a:gd name="connsiteX51" fmla="*/ 3584 w 10000"/>
                  <a:gd name="connsiteY51" fmla="*/ 1237 h 10000"/>
                  <a:gd name="connsiteX52" fmla="*/ 3573 w 10000"/>
                  <a:gd name="connsiteY52" fmla="*/ 1237 h 10000"/>
                  <a:gd name="connsiteX53" fmla="*/ 3554 w 10000"/>
                  <a:gd name="connsiteY53" fmla="*/ 1227 h 10000"/>
                  <a:gd name="connsiteX54" fmla="*/ 3546 w 10000"/>
                  <a:gd name="connsiteY54" fmla="*/ 1192 h 10000"/>
                  <a:gd name="connsiteX55" fmla="*/ 3529 w 10000"/>
                  <a:gd name="connsiteY55" fmla="*/ 1176 h 10000"/>
                  <a:gd name="connsiteX56" fmla="*/ 3512 w 10000"/>
                  <a:gd name="connsiteY56" fmla="*/ 1182 h 10000"/>
                  <a:gd name="connsiteX57" fmla="*/ 3485 w 10000"/>
                  <a:gd name="connsiteY57" fmla="*/ 1182 h 10000"/>
                  <a:gd name="connsiteX58" fmla="*/ 3463 w 10000"/>
                  <a:gd name="connsiteY58" fmla="*/ 1176 h 10000"/>
                  <a:gd name="connsiteX59" fmla="*/ 3449 w 10000"/>
                  <a:gd name="connsiteY59" fmla="*/ 1182 h 10000"/>
                  <a:gd name="connsiteX60" fmla="*/ 3432 w 10000"/>
                  <a:gd name="connsiteY60" fmla="*/ 1192 h 10000"/>
                  <a:gd name="connsiteX61" fmla="*/ 3454 w 10000"/>
                  <a:gd name="connsiteY61" fmla="*/ 1205 h 10000"/>
                  <a:gd name="connsiteX62" fmla="*/ 3463 w 10000"/>
                  <a:gd name="connsiteY62" fmla="*/ 1205 h 10000"/>
                  <a:gd name="connsiteX63" fmla="*/ 3488 w 10000"/>
                  <a:gd name="connsiteY63" fmla="*/ 1205 h 10000"/>
                  <a:gd name="connsiteX64" fmla="*/ 3488 w 10000"/>
                  <a:gd name="connsiteY64" fmla="*/ 1218 h 10000"/>
                  <a:gd name="connsiteX65" fmla="*/ 3493 w 10000"/>
                  <a:gd name="connsiteY65" fmla="*/ 1247 h 10000"/>
                  <a:gd name="connsiteX66" fmla="*/ 3512 w 10000"/>
                  <a:gd name="connsiteY66" fmla="*/ 1247 h 10000"/>
                  <a:gd name="connsiteX67" fmla="*/ 3518 w 10000"/>
                  <a:gd name="connsiteY67" fmla="*/ 1250 h 10000"/>
                  <a:gd name="connsiteX68" fmla="*/ 3521 w 10000"/>
                  <a:gd name="connsiteY68" fmla="*/ 1276 h 10000"/>
                  <a:gd name="connsiteX69" fmla="*/ 3543 w 10000"/>
                  <a:gd name="connsiteY69" fmla="*/ 1295 h 10000"/>
                  <a:gd name="connsiteX70" fmla="*/ 3546 w 10000"/>
                  <a:gd name="connsiteY70" fmla="*/ 1305 h 10000"/>
                  <a:gd name="connsiteX71" fmla="*/ 3543 w 10000"/>
                  <a:gd name="connsiteY71" fmla="*/ 1315 h 10000"/>
                  <a:gd name="connsiteX72" fmla="*/ 3543 w 10000"/>
                  <a:gd name="connsiteY72" fmla="*/ 1331 h 10000"/>
                  <a:gd name="connsiteX73" fmla="*/ 3554 w 10000"/>
                  <a:gd name="connsiteY73" fmla="*/ 1324 h 10000"/>
                  <a:gd name="connsiteX74" fmla="*/ 3560 w 10000"/>
                  <a:gd name="connsiteY74" fmla="*/ 1331 h 10000"/>
                  <a:gd name="connsiteX75" fmla="*/ 3582 w 10000"/>
                  <a:gd name="connsiteY75" fmla="*/ 1344 h 10000"/>
                  <a:gd name="connsiteX76" fmla="*/ 3598 w 10000"/>
                  <a:gd name="connsiteY76" fmla="*/ 1380 h 10000"/>
                  <a:gd name="connsiteX77" fmla="*/ 3607 w 10000"/>
                  <a:gd name="connsiteY77" fmla="*/ 1389 h 10000"/>
                  <a:gd name="connsiteX78" fmla="*/ 3623 w 10000"/>
                  <a:gd name="connsiteY78" fmla="*/ 1409 h 10000"/>
                  <a:gd name="connsiteX79" fmla="*/ 3634 w 10000"/>
                  <a:gd name="connsiteY79" fmla="*/ 1438 h 10000"/>
                  <a:gd name="connsiteX80" fmla="*/ 3632 w 10000"/>
                  <a:gd name="connsiteY80" fmla="*/ 1454 h 10000"/>
                  <a:gd name="connsiteX81" fmla="*/ 3618 w 10000"/>
                  <a:gd name="connsiteY81" fmla="*/ 1438 h 10000"/>
                  <a:gd name="connsiteX82" fmla="*/ 3598 w 10000"/>
                  <a:gd name="connsiteY82" fmla="*/ 1428 h 10000"/>
                  <a:gd name="connsiteX83" fmla="*/ 3582 w 10000"/>
                  <a:gd name="connsiteY83" fmla="*/ 1402 h 10000"/>
                  <a:gd name="connsiteX84" fmla="*/ 3562 w 10000"/>
                  <a:gd name="connsiteY84" fmla="*/ 1399 h 10000"/>
                  <a:gd name="connsiteX85" fmla="*/ 3546 w 10000"/>
                  <a:gd name="connsiteY85" fmla="*/ 1383 h 10000"/>
                  <a:gd name="connsiteX86" fmla="*/ 3510 w 10000"/>
                  <a:gd name="connsiteY86" fmla="*/ 1360 h 10000"/>
                  <a:gd name="connsiteX87" fmla="*/ 3485 w 10000"/>
                  <a:gd name="connsiteY87" fmla="*/ 1344 h 10000"/>
                  <a:gd name="connsiteX88" fmla="*/ 3454 w 10000"/>
                  <a:gd name="connsiteY88" fmla="*/ 1334 h 10000"/>
                  <a:gd name="connsiteX89" fmla="*/ 3429 w 10000"/>
                  <a:gd name="connsiteY89" fmla="*/ 1315 h 10000"/>
                  <a:gd name="connsiteX90" fmla="*/ 3416 w 10000"/>
                  <a:gd name="connsiteY90" fmla="*/ 1308 h 10000"/>
                  <a:gd name="connsiteX91" fmla="*/ 3399 w 10000"/>
                  <a:gd name="connsiteY91" fmla="*/ 1305 h 10000"/>
                  <a:gd name="connsiteX92" fmla="*/ 3382 w 10000"/>
                  <a:gd name="connsiteY92" fmla="*/ 1286 h 10000"/>
                  <a:gd name="connsiteX93" fmla="*/ 3380 w 10000"/>
                  <a:gd name="connsiteY93" fmla="*/ 1266 h 10000"/>
                  <a:gd name="connsiteX94" fmla="*/ 3388 w 10000"/>
                  <a:gd name="connsiteY94" fmla="*/ 1256 h 10000"/>
                  <a:gd name="connsiteX95" fmla="*/ 3407 w 10000"/>
                  <a:gd name="connsiteY95" fmla="*/ 1256 h 10000"/>
                  <a:gd name="connsiteX96" fmla="*/ 3396 w 10000"/>
                  <a:gd name="connsiteY96" fmla="*/ 1227 h 10000"/>
                  <a:gd name="connsiteX97" fmla="*/ 3382 w 10000"/>
                  <a:gd name="connsiteY97" fmla="*/ 1227 h 10000"/>
                  <a:gd name="connsiteX98" fmla="*/ 3360 w 10000"/>
                  <a:gd name="connsiteY98" fmla="*/ 1221 h 10000"/>
                  <a:gd name="connsiteX99" fmla="*/ 3349 w 10000"/>
                  <a:gd name="connsiteY99" fmla="*/ 1231 h 10000"/>
                  <a:gd name="connsiteX100" fmla="*/ 3352 w 10000"/>
                  <a:gd name="connsiteY100" fmla="*/ 1247 h 10000"/>
                  <a:gd name="connsiteX101" fmla="*/ 3341 w 10000"/>
                  <a:gd name="connsiteY101" fmla="*/ 1237 h 10000"/>
                  <a:gd name="connsiteX102" fmla="*/ 3335 w 10000"/>
                  <a:gd name="connsiteY102" fmla="*/ 1231 h 10000"/>
                  <a:gd name="connsiteX103" fmla="*/ 3307 w 10000"/>
                  <a:gd name="connsiteY103" fmla="*/ 1227 h 10000"/>
                  <a:gd name="connsiteX104" fmla="*/ 3294 w 10000"/>
                  <a:gd name="connsiteY104" fmla="*/ 1221 h 10000"/>
                  <a:gd name="connsiteX105" fmla="*/ 3271 w 10000"/>
                  <a:gd name="connsiteY105" fmla="*/ 1211 h 10000"/>
                  <a:gd name="connsiteX106" fmla="*/ 3252 w 10000"/>
                  <a:gd name="connsiteY106" fmla="*/ 1195 h 10000"/>
                  <a:gd name="connsiteX107" fmla="*/ 3235 w 10000"/>
                  <a:gd name="connsiteY107" fmla="*/ 1195 h 10000"/>
                  <a:gd name="connsiteX108" fmla="*/ 3235 w 10000"/>
                  <a:gd name="connsiteY108" fmla="*/ 1205 h 10000"/>
                  <a:gd name="connsiteX109" fmla="*/ 3219 w 10000"/>
                  <a:gd name="connsiteY109" fmla="*/ 1231 h 10000"/>
                  <a:gd name="connsiteX110" fmla="*/ 3213 w 10000"/>
                  <a:gd name="connsiteY110" fmla="*/ 1231 h 10000"/>
                  <a:gd name="connsiteX111" fmla="*/ 3183 w 10000"/>
                  <a:gd name="connsiteY111" fmla="*/ 1221 h 10000"/>
                  <a:gd name="connsiteX112" fmla="*/ 3175 w 10000"/>
                  <a:gd name="connsiteY112" fmla="*/ 1227 h 10000"/>
                  <a:gd name="connsiteX113" fmla="*/ 3163 w 10000"/>
                  <a:gd name="connsiteY113" fmla="*/ 1237 h 10000"/>
                  <a:gd name="connsiteX114" fmla="*/ 3158 w 10000"/>
                  <a:gd name="connsiteY114" fmla="*/ 1260 h 10000"/>
                  <a:gd name="connsiteX115" fmla="*/ 3158 w 10000"/>
                  <a:gd name="connsiteY115" fmla="*/ 1276 h 10000"/>
                  <a:gd name="connsiteX116" fmla="*/ 3163 w 10000"/>
                  <a:gd name="connsiteY116" fmla="*/ 1295 h 10000"/>
                  <a:gd name="connsiteX117" fmla="*/ 3166 w 10000"/>
                  <a:gd name="connsiteY117" fmla="*/ 1308 h 10000"/>
                  <a:gd name="connsiteX118" fmla="*/ 3158 w 10000"/>
                  <a:gd name="connsiteY118" fmla="*/ 1315 h 10000"/>
                  <a:gd name="connsiteX119" fmla="*/ 3133 w 10000"/>
                  <a:gd name="connsiteY119" fmla="*/ 1299 h 10000"/>
                  <a:gd name="connsiteX120" fmla="*/ 3114 w 10000"/>
                  <a:gd name="connsiteY120" fmla="*/ 1276 h 10000"/>
                  <a:gd name="connsiteX121" fmla="*/ 3078 w 10000"/>
                  <a:gd name="connsiteY121" fmla="*/ 1240 h 10000"/>
                  <a:gd name="connsiteX122" fmla="*/ 3044 w 10000"/>
                  <a:gd name="connsiteY122" fmla="*/ 1227 h 10000"/>
                  <a:gd name="connsiteX123" fmla="*/ 3033 w 10000"/>
                  <a:gd name="connsiteY123" fmla="*/ 1231 h 10000"/>
                  <a:gd name="connsiteX124" fmla="*/ 3036 w 10000"/>
                  <a:gd name="connsiteY124" fmla="*/ 1256 h 10000"/>
                  <a:gd name="connsiteX125" fmla="*/ 3044 w 10000"/>
                  <a:gd name="connsiteY125" fmla="*/ 1266 h 10000"/>
                  <a:gd name="connsiteX126" fmla="*/ 3044 w 10000"/>
                  <a:gd name="connsiteY126" fmla="*/ 1276 h 10000"/>
                  <a:gd name="connsiteX127" fmla="*/ 3036 w 10000"/>
                  <a:gd name="connsiteY127" fmla="*/ 1276 h 10000"/>
                  <a:gd name="connsiteX128" fmla="*/ 3028 w 10000"/>
                  <a:gd name="connsiteY128" fmla="*/ 1266 h 10000"/>
                  <a:gd name="connsiteX129" fmla="*/ 3025 w 10000"/>
                  <a:gd name="connsiteY129" fmla="*/ 1256 h 10000"/>
                  <a:gd name="connsiteX130" fmla="*/ 3008 w 10000"/>
                  <a:gd name="connsiteY130" fmla="*/ 1205 h 10000"/>
                  <a:gd name="connsiteX131" fmla="*/ 3000 w 10000"/>
                  <a:gd name="connsiteY131" fmla="*/ 1192 h 10000"/>
                  <a:gd name="connsiteX132" fmla="*/ 2994 w 10000"/>
                  <a:gd name="connsiteY132" fmla="*/ 1176 h 10000"/>
                  <a:gd name="connsiteX133" fmla="*/ 2986 w 10000"/>
                  <a:gd name="connsiteY133" fmla="*/ 1182 h 10000"/>
                  <a:gd name="connsiteX134" fmla="*/ 2981 w 10000"/>
                  <a:gd name="connsiteY134" fmla="*/ 1192 h 10000"/>
                  <a:gd name="connsiteX135" fmla="*/ 2970 w 10000"/>
                  <a:gd name="connsiteY135" fmla="*/ 1201 h 10000"/>
                  <a:gd name="connsiteX136" fmla="*/ 2956 w 10000"/>
                  <a:gd name="connsiteY136" fmla="*/ 1218 h 10000"/>
                  <a:gd name="connsiteX137" fmla="*/ 2939 w 10000"/>
                  <a:gd name="connsiteY137" fmla="*/ 1240 h 10000"/>
                  <a:gd name="connsiteX138" fmla="*/ 2928 w 10000"/>
                  <a:gd name="connsiteY138" fmla="*/ 1247 h 10000"/>
                  <a:gd name="connsiteX139" fmla="*/ 2922 w 10000"/>
                  <a:gd name="connsiteY139" fmla="*/ 1250 h 10000"/>
                  <a:gd name="connsiteX140" fmla="*/ 2911 w 10000"/>
                  <a:gd name="connsiteY140" fmla="*/ 1250 h 10000"/>
                  <a:gd name="connsiteX141" fmla="*/ 2884 w 10000"/>
                  <a:gd name="connsiteY141" fmla="*/ 1247 h 10000"/>
                  <a:gd name="connsiteX142" fmla="*/ 2864 w 10000"/>
                  <a:gd name="connsiteY142" fmla="*/ 1237 h 10000"/>
                  <a:gd name="connsiteX143" fmla="*/ 2848 w 10000"/>
                  <a:gd name="connsiteY143" fmla="*/ 1231 h 10000"/>
                  <a:gd name="connsiteX144" fmla="*/ 2834 w 10000"/>
                  <a:gd name="connsiteY144" fmla="*/ 1227 h 10000"/>
                  <a:gd name="connsiteX145" fmla="*/ 2831 w 10000"/>
                  <a:gd name="connsiteY145" fmla="*/ 1227 h 10000"/>
                  <a:gd name="connsiteX146" fmla="*/ 2831 w 10000"/>
                  <a:gd name="connsiteY146" fmla="*/ 1221 h 10000"/>
                  <a:gd name="connsiteX147" fmla="*/ 2825 w 10000"/>
                  <a:gd name="connsiteY147" fmla="*/ 1205 h 10000"/>
                  <a:gd name="connsiteX148" fmla="*/ 2823 w 10000"/>
                  <a:gd name="connsiteY148" fmla="*/ 1192 h 10000"/>
                  <a:gd name="connsiteX149" fmla="*/ 2817 w 10000"/>
                  <a:gd name="connsiteY149" fmla="*/ 1182 h 10000"/>
                  <a:gd name="connsiteX150" fmla="*/ 2814 w 10000"/>
                  <a:gd name="connsiteY150" fmla="*/ 1176 h 10000"/>
                  <a:gd name="connsiteX151" fmla="*/ 2792 w 10000"/>
                  <a:gd name="connsiteY151" fmla="*/ 1172 h 10000"/>
                  <a:gd name="connsiteX152" fmla="*/ 2759 w 10000"/>
                  <a:gd name="connsiteY152" fmla="*/ 1156 h 10000"/>
                  <a:gd name="connsiteX153" fmla="*/ 2734 w 10000"/>
                  <a:gd name="connsiteY153" fmla="*/ 1143 h 10000"/>
                  <a:gd name="connsiteX154" fmla="*/ 2695 w 10000"/>
                  <a:gd name="connsiteY154" fmla="*/ 1124 h 10000"/>
                  <a:gd name="connsiteX155" fmla="*/ 2670 w 10000"/>
                  <a:gd name="connsiteY155" fmla="*/ 1108 h 10000"/>
                  <a:gd name="connsiteX156" fmla="*/ 2645 w 10000"/>
                  <a:gd name="connsiteY156" fmla="*/ 1091 h 10000"/>
                  <a:gd name="connsiteX157" fmla="*/ 2618 w 10000"/>
                  <a:gd name="connsiteY157" fmla="*/ 1088 h 10000"/>
                  <a:gd name="connsiteX158" fmla="*/ 2576 w 10000"/>
                  <a:gd name="connsiteY158" fmla="*/ 1088 h 10000"/>
                  <a:gd name="connsiteX159" fmla="*/ 2551 w 10000"/>
                  <a:gd name="connsiteY159" fmla="*/ 1091 h 10000"/>
                  <a:gd name="connsiteX160" fmla="*/ 2521 w 10000"/>
                  <a:gd name="connsiteY160" fmla="*/ 1098 h 10000"/>
                  <a:gd name="connsiteX161" fmla="*/ 2493 w 10000"/>
                  <a:gd name="connsiteY161" fmla="*/ 1104 h 10000"/>
                  <a:gd name="connsiteX162" fmla="*/ 2468 w 10000"/>
                  <a:gd name="connsiteY162" fmla="*/ 1108 h 10000"/>
                  <a:gd name="connsiteX163" fmla="*/ 2404 w 10000"/>
                  <a:gd name="connsiteY163" fmla="*/ 1124 h 10000"/>
                  <a:gd name="connsiteX164" fmla="*/ 2366 w 10000"/>
                  <a:gd name="connsiteY164" fmla="*/ 1133 h 10000"/>
                  <a:gd name="connsiteX165" fmla="*/ 2346 w 10000"/>
                  <a:gd name="connsiteY165" fmla="*/ 1137 h 10000"/>
                  <a:gd name="connsiteX166" fmla="*/ 2294 w 10000"/>
                  <a:gd name="connsiteY166" fmla="*/ 1146 h 10000"/>
                  <a:gd name="connsiteX167" fmla="*/ 2249 w 10000"/>
                  <a:gd name="connsiteY167" fmla="*/ 1156 h 10000"/>
                  <a:gd name="connsiteX168" fmla="*/ 2230 w 10000"/>
                  <a:gd name="connsiteY168" fmla="*/ 1156 h 10000"/>
                  <a:gd name="connsiteX169" fmla="*/ 2222 w 10000"/>
                  <a:gd name="connsiteY169" fmla="*/ 1163 h 10000"/>
                  <a:gd name="connsiteX170" fmla="*/ 2194 w 10000"/>
                  <a:gd name="connsiteY170" fmla="*/ 1163 h 10000"/>
                  <a:gd name="connsiteX171" fmla="*/ 2172 w 10000"/>
                  <a:gd name="connsiteY171" fmla="*/ 1163 h 10000"/>
                  <a:gd name="connsiteX172" fmla="*/ 2147 w 10000"/>
                  <a:gd name="connsiteY172" fmla="*/ 1166 h 10000"/>
                  <a:gd name="connsiteX173" fmla="*/ 2108 w 10000"/>
                  <a:gd name="connsiteY173" fmla="*/ 1166 h 10000"/>
                  <a:gd name="connsiteX174" fmla="*/ 2083 w 10000"/>
                  <a:gd name="connsiteY174" fmla="*/ 1156 h 10000"/>
                  <a:gd name="connsiteX175" fmla="*/ 2042 w 10000"/>
                  <a:gd name="connsiteY175" fmla="*/ 1143 h 10000"/>
                  <a:gd name="connsiteX176" fmla="*/ 2011 w 10000"/>
                  <a:gd name="connsiteY176" fmla="*/ 1143 h 10000"/>
                  <a:gd name="connsiteX177" fmla="*/ 1994 w 10000"/>
                  <a:gd name="connsiteY177" fmla="*/ 1146 h 10000"/>
                  <a:gd name="connsiteX178" fmla="*/ 1967 w 10000"/>
                  <a:gd name="connsiteY178" fmla="*/ 1156 h 10000"/>
                  <a:gd name="connsiteX179" fmla="*/ 1903 w 10000"/>
                  <a:gd name="connsiteY179" fmla="*/ 1176 h 10000"/>
                  <a:gd name="connsiteX180" fmla="*/ 1873 w 10000"/>
                  <a:gd name="connsiteY180" fmla="*/ 1182 h 10000"/>
                  <a:gd name="connsiteX181" fmla="*/ 1850 w 10000"/>
                  <a:gd name="connsiteY181" fmla="*/ 1185 h 10000"/>
                  <a:gd name="connsiteX182" fmla="*/ 1842 w 10000"/>
                  <a:gd name="connsiteY182" fmla="*/ 1192 h 10000"/>
                  <a:gd name="connsiteX183" fmla="*/ 1823 w 10000"/>
                  <a:gd name="connsiteY183" fmla="*/ 1195 h 10000"/>
                  <a:gd name="connsiteX184" fmla="*/ 1814 w 10000"/>
                  <a:gd name="connsiteY184" fmla="*/ 1201 h 10000"/>
                  <a:gd name="connsiteX185" fmla="*/ 1792 w 10000"/>
                  <a:gd name="connsiteY185" fmla="*/ 1218 h 10000"/>
                  <a:gd name="connsiteX186" fmla="*/ 1767 w 10000"/>
                  <a:gd name="connsiteY186" fmla="*/ 1231 h 10000"/>
                  <a:gd name="connsiteX187" fmla="*/ 1717 w 10000"/>
                  <a:gd name="connsiteY187" fmla="*/ 1266 h 10000"/>
                  <a:gd name="connsiteX188" fmla="*/ 1695 w 10000"/>
                  <a:gd name="connsiteY188" fmla="*/ 1279 h 10000"/>
                  <a:gd name="connsiteX189" fmla="*/ 1654 w 10000"/>
                  <a:gd name="connsiteY189" fmla="*/ 1308 h 10000"/>
                  <a:gd name="connsiteX190" fmla="*/ 1620 w 10000"/>
                  <a:gd name="connsiteY190" fmla="*/ 1334 h 10000"/>
                  <a:gd name="connsiteX191" fmla="*/ 1590 w 10000"/>
                  <a:gd name="connsiteY191" fmla="*/ 1360 h 10000"/>
                  <a:gd name="connsiteX192" fmla="*/ 1565 w 10000"/>
                  <a:gd name="connsiteY192" fmla="*/ 1380 h 10000"/>
                  <a:gd name="connsiteX193" fmla="*/ 1532 w 10000"/>
                  <a:gd name="connsiteY193" fmla="*/ 1402 h 10000"/>
                  <a:gd name="connsiteX194" fmla="*/ 1501 w 10000"/>
                  <a:gd name="connsiteY194" fmla="*/ 1418 h 10000"/>
                  <a:gd name="connsiteX195" fmla="*/ 1460 w 10000"/>
                  <a:gd name="connsiteY195" fmla="*/ 1438 h 10000"/>
                  <a:gd name="connsiteX196" fmla="*/ 1435 w 10000"/>
                  <a:gd name="connsiteY196" fmla="*/ 1454 h 10000"/>
                  <a:gd name="connsiteX197" fmla="*/ 1421 w 10000"/>
                  <a:gd name="connsiteY197" fmla="*/ 1464 h 10000"/>
                  <a:gd name="connsiteX198" fmla="*/ 1380 w 10000"/>
                  <a:gd name="connsiteY198" fmla="*/ 1473 h 10000"/>
                  <a:gd name="connsiteX199" fmla="*/ 1324 w 10000"/>
                  <a:gd name="connsiteY199" fmla="*/ 1477 h 10000"/>
                  <a:gd name="connsiteX200" fmla="*/ 1274 w 10000"/>
                  <a:gd name="connsiteY200" fmla="*/ 1483 h 10000"/>
                  <a:gd name="connsiteX201" fmla="*/ 1244 w 10000"/>
                  <a:gd name="connsiteY201" fmla="*/ 1486 h 10000"/>
                  <a:gd name="connsiteX202" fmla="*/ 1233 w 10000"/>
                  <a:gd name="connsiteY202" fmla="*/ 1486 h 10000"/>
                  <a:gd name="connsiteX203" fmla="*/ 1197 w 10000"/>
                  <a:gd name="connsiteY203" fmla="*/ 1493 h 10000"/>
                  <a:gd name="connsiteX204" fmla="*/ 1180 w 10000"/>
                  <a:gd name="connsiteY204" fmla="*/ 1496 h 10000"/>
                  <a:gd name="connsiteX205" fmla="*/ 1169 w 10000"/>
                  <a:gd name="connsiteY205" fmla="*/ 1496 h 10000"/>
                  <a:gd name="connsiteX206" fmla="*/ 1161 w 10000"/>
                  <a:gd name="connsiteY206" fmla="*/ 1503 h 10000"/>
                  <a:gd name="connsiteX207" fmla="*/ 1155 w 10000"/>
                  <a:gd name="connsiteY207" fmla="*/ 1503 h 10000"/>
                  <a:gd name="connsiteX208" fmla="*/ 501 w 10000"/>
                  <a:gd name="connsiteY208" fmla="*/ 2277 h 10000"/>
                  <a:gd name="connsiteX209" fmla="*/ 396 w 10000"/>
                  <a:gd name="connsiteY209" fmla="*/ 2532 h 10000"/>
                  <a:gd name="connsiteX210" fmla="*/ 324 w 10000"/>
                  <a:gd name="connsiteY210" fmla="*/ 2759 h 10000"/>
                  <a:gd name="connsiteX211" fmla="*/ 274 w 10000"/>
                  <a:gd name="connsiteY211" fmla="*/ 2866 h 10000"/>
                  <a:gd name="connsiteX212" fmla="*/ 202 w 10000"/>
                  <a:gd name="connsiteY212" fmla="*/ 3008 h 10000"/>
                  <a:gd name="connsiteX213" fmla="*/ 211 w 10000"/>
                  <a:gd name="connsiteY213" fmla="*/ 3177 h 10000"/>
                  <a:gd name="connsiteX214" fmla="*/ 235 w 10000"/>
                  <a:gd name="connsiteY214" fmla="*/ 3368 h 10000"/>
                  <a:gd name="connsiteX215" fmla="*/ 266 w 10000"/>
                  <a:gd name="connsiteY215" fmla="*/ 3595 h 10000"/>
                  <a:gd name="connsiteX216" fmla="*/ 299 w 10000"/>
                  <a:gd name="connsiteY216" fmla="*/ 3831 h 10000"/>
                  <a:gd name="connsiteX217" fmla="*/ 305 w 10000"/>
                  <a:gd name="connsiteY217" fmla="*/ 3863 h 10000"/>
                  <a:gd name="connsiteX218" fmla="*/ 341 w 10000"/>
                  <a:gd name="connsiteY218" fmla="*/ 3941 h 10000"/>
                  <a:gd name="connsiteX219" fmla="*/ 186 w 10000"/>
                  <a:gd name="connsiteY219" fmla="*/ 3935 h 10000"/>
                  <a:gd name="connsiteX220" fmla="*/ 30 w 10000"/>
                  <a:gd name="connsiteY220" fmla="*/ 3925 h 10000"/>
                  <a:gd name="connsiteX221" fmla="*/ 0 w 10000"/>
                  <a:gd name="connsiteY221" fmla="*/ 4054 h 10000"/>
                  <a:gd name="connsiteX222" fmla="*/ 14 w 10000"/>
                  <a:gd name="connsiteY222" fmla="*/ 4152 h 10000"/>
                  <a:gd name="connsiteX223" fmla="*/ 22 w 10000"/>
                  <a:gd name="connsiteY223" fmla="*/ 4242 h 10000"/>
                  <a:gd name="connsiteX224" fmla="*/ 30 w 10000"/>
                  <a:gd name="connsiteY224" fmla="*/ 4291 h 10000"/>
                  <a:gd name="connsiteX225" fmla="*/ 102 w 10000"/>
                  <a:gd name="connsiteY225" fmla="*/ 4271 h 10000"/>
                  <a:gd name="connsiteX226" fmla="*/ 155 w 10000"/>
                  <a:gd name="connsiteY226" fmla="*/ 4262 h 10000"/>
                  <a:gd name="connsiteX227" fmla="*/ 410 w 10000"/>
                  <a:gd name="connsiteY227" fmla="*/ 4255 h 10000"/>
                  <a:gd name="connsiteX228" fmla="*/ 418 w 10000"/>
                  <a:gd name="connsiteY228" fmla="*/ 4385 h 10000"/>
                  <a:gd name="connsiteX229" fmla="*/ 429 w 10000"/>
                  <a:gd name="connsiteY229" fmla="*/ 4543 h 10000"/>
                  <a:gd name="connsiteX230" fmla="*/ 443 w 10000"/>
                  <a:gd name="connsiteY230" fmla="*/ 4585 h 10000"/>
                  <a:gd name="connsiteX231" fmla="*/ 465 w 10000"/>
                  <a:gd name="connsiteY231" fmla="*/ 4611 h 10000"/>
                  <a:gd name="connsiteX232" fmla="*/ 468 w 10000"/>
                  <a:gd name="connsiteY232" fmla="*/ 4621 h 10000"/>
                  <a:gd name="connsiteX233" fmla="*/ 474 w 10000"/>
                  <a:gd name="connsiteY233" fmla="*/ 4679 h 10000"/>
                  <a:gd name="connsiteX234" fmla="*/ 554 w 10000"/>
                  <a:gd name="connsiteY234" fmla="*/ 4738 h 10000"/>
                  <a:gd name="connsiteX235" fmla="*/ 637 w 10000"/>
                  <a:gd name="connsiteY235" fmla="*/ 4809 h 10000"/>
                  <a:gd name="connsiteX236" fmla="*/ 704 w 10000"/>
                  <a:gd name="connsiteY236" fmla="*/ 4851 h 10000"/>
                  <a:gd name="connsiteX237" fmla="*/ 740 w 10000"/>
                  <a:gd name="connsiteY237" fmla="*/ 4893 h 10000"/>
                  <a:gd name="connsiteX238" fmla="*/ 756 w 10000"/>
                  <a:gd name="connsiteY238" fmla="*/ 4896 h 10000"/>
                  <a:gd name="connsiteX239" fmla="*/ 767 w 10000"/>
                  <a:gd name="connsiteY239" fmla="*/ 4880 h 10000"/>
                  <a:gd name="connsiteX240" fmla="*/ 806 w 10000"/>
                  <a:gd name="connsiteY240" fmla="*/ 4945 h 10000"/>
                  <a:gd name="connsiteX241" fmla="*/ 886 w 10000"/>
                  <a:gd name="connsiteY241" fmla="*/ 5078 h 10000"/>
                  <a:gd name="connsiteX242" fmla="*/ 911 w 10000"/>
                  <a:gd name="connsiteY242" fmla="*/ 5130 h 10000"/>
                  <a:gd name="connsiteX243" fmla="*/ 920 w 10000"/>
                  <a:gd name="connsiteY243" fmla="*/ 5191 h 10000"/>
                  <a:gd name="connsiteX244" fmla="*/ 920 w 10000"/>
                  <a:gd name="connsiteY244" fmla="*/ 5220 h 10000"/>
                  <a:gd name="connsiteX245" fmla="*/ 911 w 10000"/>
                  <a:gd name="connsiteY245" fmla="*/ 5314 h 10000"/>
                  <a:gd name="connsiteX246" fmla="*/ 898 w 10000"/>
                  <a:gd name="connsiteY246" fmla="*/ 5369 h 10000"/>
                  <a:gd name="connsiteX247" fmla="*/ 895 w 10000"/>
                  <a:gd name="connsiteY247" fmla="*/ 5385 h 10000"/>
                  <a:gd name="connsiteX248" fmla="*/ 895 w 10000"/>
                  <a:gd name="connsiteY248" fmla="*/ 5405 h 10000"/>
                  <a:gd name="connsiteX249" fmla="*/ 898 w 10000"/>
                  <a:gd name="connsiteY249" fmla="*/ 5434 h 10000"/>
                  <a:gd name="connsiteX250" fmla="*/ 911 w 10000"/>
                  <a:gd name="connsiteY250" fmla="*/ 5463 h 10000"/>
                  <a:gd name="connsiteX251" fmla="*/ 920 w 10000"/>
                  <a:gd name="connsiteY251" fmla="*/ 5492 h 10000"/>
                  <a:gd name="connsiteX252" fmla="*/ 934 w 10000"/>
                  <a:gd name="connsiteY252" fmla="*/ 5518 h 10000"/>
                  <a:gd name="connsiteX253" fmla="*/ 1169 w 10000"/>
                  <a:gd name="connsiteY253" fmla="*/ 5738 h 10000"/>
                  <a:gd name="connsiteX254" fmla="*/ 1188 w 10000"/>
                  <a:gd name="connsiteY254" fmla="*/ 5755 h 10000"/>
                  <a:gd name="connsiteX255" fmla="*/ 1216 w 10000"/>
                  <a:gd name="connsiteY255" fmla="*/ 5758 h 10000"/>
                  <a:gd name="connsiteX256" fmla="*/ 1313 w 10000"/>
                  <a:gd name="connsiteY256" fmla="*/ 5774 h 10000"/>
                  <a:gd name="connsiteX257" fmla="*/ 1349 w 10000"/>
                  <a:gd name="connsiteY257" fmla="*/ 5787 h 10000"/>
                  <a:gd name="connsiteX258" fmla="*/ 1393 w 10000"/>
                  <a:gd name="connsiteY258" fmla="*/ 5793 h 10000"/>
                  <a:gd name="connsiteX259" fmla="*/ 1393 w 10000"/>
                  <a:gd name="connsiteY259" fmla="*/ 5797 h 10000"/>
                  <a:gd name="connsiteX260" fmla="*/ 1421 w 10000"/>
                  <a:gd name="connsiteY260" fmla="*/ 5810 h 10000"/>
                  <a:gd name="connsiteX261" fmla="*/ 1446 w 10000"/>
                  <a:gd name="connsiteY261" fmla="*/ 5829 h 10000"/>
                  <a:gd name="connsiteX262" fmla="*/ 1460 w 10000"/>
                  <a:gd name="connsiteY262" fmla="*/ 5842 h 10000"/>
                  <a:gd name="connsiteX263" fmla="*/ 1476 w 10000"/>
                  <a:gd name="connsiteY263" fmla="*/ 5848 h 10000"/>
                  <a:gd name="connsiteX264" fmla="*/ 1501 w 10000"/>
                  <a:gd name="connsiteY264" fmla="*/ 5852 h 10000"/>
                  <a:gd name="connsiteX265" fmla="*/ 1532 w 10000"/>
                  <a:gd name="connsiteY265" fmla="*/ 5887 h 10000"/>
                  <a:gd name="connsiteX266" fmla="*/ 1565 w 10000"/>
                  <a:gd name="connsiteY266" fmla="*/ 5942 h 10000"/>
                  <a:gd name="connsiteX267" fmla="*/ 1587 w 10000"/>
                  <a:gd name="connsiteY267" fmla="*/ 5972 h 10000"/>
                  <a:gd name="connsiteX268" fmla="*/ 1612 w 10000"/>
                  <a:gd name="connsiteY268" fmla="*/ 5955 h 10000"/>
                  <a:gd name="connsiteX269" fmla="*/ 1679 w 10000"/>
                  <a:gd name="connsiteY269" fmla="*/ 6049 h 10000"/>
                  <a:gd name="connsiteX270" fmla="*/ 1720 w 10000"/>
                  <a:gd name="connsiteY270" fmla="*/ 6108 h 10000"/>
                  <a:gd name="connsiteX271" fmla="*/ 1751 w 10000"/>
                  <a:gd name="connsiteY271" fmla="*/ 6133 h 10000"/>
                  <a:gd name="connsiteX272" fmla="*/ 1792 w 10000"/>
                  <a:gd name="connsiteY272" fmla="*/ 6169 h 10000"/>
                  <a:gd name="connsiteX273" fmla="*/ 1801 w 10000"/>
                  <a:gd name="connsiteY273" fmla="*/ 6172 h 10000"/>
                  <a:gd name="connsiteX274" fmla="*/ 1814 w 10000"/>
                  <a:gd name="connsiteY274" fmla="*/ 6286 h 10000"/>
                  <a:gd name="connsiteX275" fmla="*/ 1817 w 10000"/>
                  <a:gd name="connsiteY275" fmla="*/ 6331 h 10000"/>
                  <a:gd name="connsiteX276" fmla="*/ 1809 w 10000"/>
                  <a:gd name="connsiteY276" fmla="*/ 6444 h 10000"/>
                  <a:gd name="connsiteX277" fmla="*/ 1801 w 10000"/>
                  <a:gd name="connsiteY277" fmla="*/ 6499 h 10000"/>
                  <a:gd name="connsiteX278" fmla="*/ 1781 w 10000"/>
                  <a:gd name="connsiteY278" fmla="*/ 6522 h 10000"/>
                  <a:gd name="connsiteX279" fmla="*/ 1773 w 10000"/>
                  <a:gd name="connsiteY279" fmla="*/ 6541 h 10000"/>
                  <a:gd name="connsiteX280" fmla="*/ 1762 w 10000"/>
                  <a:gd name="connsiteY280" fmla="*/ 6571 h 10000"/>
                  <a:gd name="connsiteX281" fmla="*/ 1767 w 10000"/>
                  <a:gd name="connsiteY281" fmla="*/ 6622 h 10000"/>
                  <a:gd name="connsiteX282" fmla="*/ 1767 w 10000"/>
                  <a:gd name="connsiteY282" fmla="*/ 6665 h 10000"/>
                  <a:gd name="connsiteX283" fmla="*/ 1767 w 10000"/>
                  <a:gd name="connsiteY283" fmla="*/ 6694 h 10000"/>
                  <a:gd name="connsiteX284" fmla="*/ 1776 w 10000"/>
                  <a:gd name="connsiteY284" fmla="*/ 6726 h 10000"/>
                  <a:gd name="connsiteX285" fmla="*/ 1776 w 10000"/>
                  <a:gd name="connsiteY285" fmla="*/ 6745 h 10000"/>
                  <a:gd name="connsiteX286" fmla="*/ 1767 w 10000"/>
                  <a:gd name="connsiteY286" fmla="*/ 6765 h 10000"/>
                  <a:gd name="connsiteX287" fmla="*/ 1762 w 10000"/>
                  <a:gd name="connsiteY287" fmla="*/ 6804 h 10000"/>
                  <a:gd name="connsiteX288" fmla="*/ 1753 w 10000"/>
                  <a:gd name="connsiteY288" fmla="*/ 6839 h 10000"/>
                  <a:gd name="connsiteX289" fmla="*/ 1742 w 10000"/>
                  <a:gd name="connsiteY289" fmla="*/ 6849 h 10000"/>
                  <a:gd name="connsiteX290" fmla="*/ 1726 w 10000"/>
                  <a:gd name="connsiteY290" fmla="*/ 6849 h 10000"/>
                  <a:gd name="connsiteX291" fmla="*/ 1712 w 10000"/>
                  <a:gd name="connsiteY291" fmla="*/ 6852 h 10000"/>
                  <a:gd name="connsiteX292" fmla="*/ 1640 w 10000"/>
                  <a:gd name="connsiteY292" fmla="*/ 6953 h 10000"/>
                  <a:gd name="connsiteX293" fmla="*/ 1493 w 10000"/>
                  <a:gd name="connsiteY293" fmla="*/ 7105 h 10000"/>
                  <a:gd name="connsiteX294" fmla="*/ 1490 w 10000"/>
                  <a:gd name="connsiteY294" fmla="*/ 7124 h 10000"/>
                  <a:gd name="connsiteX295" fmla="*/ 1468 w 10000"/>
                  <a:gd name="connsiteY295" fmla="*/ 7137 h 10000"/>
                  <a:gd name="connsiteX296" fmla="*/ 1454 w 10000"/>
                  <a:gd name="connsiteY296" fmla="*/ 7144 h 10000"/>
                  <a:gd name="connsiteX297" fmla="*/ 1452 w 10000"/>
                  <a:gd name="connsiteY297" fmla="*/ 7157 h 10000"/>
                  <a:gd name="connsiteX298" fmla="*/ 1446 w 10000"/>
                  <a:gd name="connsiteY298" fmla="*/ 7199 h 10000"/>
                  <a:gd name="connsiteX299" fmla="*/ 1476 w 10000"/>
                  <a:gd name="connsiteY299" fmla="*/ 7247 h 10000"/>
                  <a:gd name="connsiteX300" fmla="*/ 1501 w 10000"/>
                  <a:gd name="connsiteY300" fmla="*/ 7270 h 10000"/>
                  <a:gd name="connsiteX301" fmla="*/ 1518 w 10000"/>
                  <a:gd name="connsiteY301" fmla="*/ 7286 h 10000"/>
                  <a:gd name="connsiteX302" fmla="*/ 1524 w 10000"/>
                  <a:gd name="connsiteY302" fmla="*/ 7306 h 10000"/>
                  <a:gd name="connsiteX303" fmla="*/ 1540 w 10000"/>
                  <a:gd name="connsiteY303" fmla="*/ 7322 h 10000"/>
                  <a:gd name="connsiteX304" fmla="*/ 1565 w 10000"/>
                  <a:gd name="connsiteY304" fmla="*/ 7325 h 10000"/>
                  <a:gd name="connsiteX305" fmla="*/ 1590 w 10000"/>
                  <a:gd name="connsiteY305" fmla="*/ 7332 h 10000"/>
                  <a:gd name="connsiteX306" fmla="*/ 1615 w 10000"/>
                  <a:gd name="connsiteY306" fmla="*/ 7345 h 10000"/>
                  <a:gd name="connsiteX307" fmla="*/ 1662 w 10000"/>
                  <a:gd name="connsiteY307" fmla="*/ 7370 h 10000"/>
                  <a:gd name="connsiteX308" fmla="*/ 1670 w 10000"/>
                  <a:gd name="connsiteY308" fmla="*/ 7351 h 10000"/>
                  <a:gd name="connsiteX309" fmla="*/ 1726 w 10000"/>
                  <a:gd name="connsiteY309" fmla="*/ 7354 h 10000"/>
                  <a:gd name="connsiteX310" fmla="*/ 1726 w 10000"/>
                  <a:gd name="connsiteY310" fmla="*/ 7400 h 10000"/>
                  <a:gd name="connsiteX311" fmla="*/ 1773 w 10000"/>
                  <a:gd name="connsiteY311" fmla="*/ 7409 h 10000"/>
                  <a:gd name="connsiteX312" fmla="*/ 1806 w 10000"/>
                  <a:gd name="connsiteY312" fmla="*/ 7416 h 10000"/>
                  <a:gd name="connsiteX313" fmla="*/ 1839 w 10000"/>
                  <a:gd name="connsiteY313" fmla="*/ 7403 h 10000"/>
                  <a:gd name="connsiteX314" fmla="*/ 1886 w 10000"/>
                  <a:gd name="connsiteY314" fmla="*/ 7403 h 10000"/>
                  <a:gd name="connsiteX315" fmla="*/ 1898 w 10000"/>
                  <a:gd name="connsiteY315" fmla="*/ 7403 h 10000"/>
                  <a:gd name="connsiteX316" fmla="*/ 1914 w 10000"/>
                  <a:gd name="connsiteY316" fmla="*/ 7494 h 10000"/>
                  <a:gd name="connsiteX317" fmla="*/ 1895 w 10000"/>
                  <a:gd name="connsiteY317" fmla="*/ 7523 h 10000"/>
                  <a:gd name="connsiteX318" fmla="*/ 1825 w 10000"/>
                  <a:gd name="connsiteY318" fmla="*/ 7617 h 10000"/>
                  <a:gd name="connsiteX319" fmla="*/ 1776 w 10000"/>
                  <a:gd name="connsiteY319" fmla="*/ 7691 h 10000"/>
                  <a:gd name="connsiteX320" fmla="*/ 1781 w 10000"/>
                  <a:gd name="connsiteY320" fmla="*/ 7723 h 10000"/>
                  <a:gd name="connsiteX321" fmla="*/ 1767 w 10000"/>
                  <a:gd name="connsiteY321" fmla="*/ 7759 h 10000"/>
                  <a:gd name="connsiteX322" fmla="*/ 1762 w 10000"/>
                  <a:gd name="connsiteY322" fmla="*/ 7817 h 10000"/>
                  <a:gd name="connsiteX323" fmla="*/ 1762 w 10000"/>
                  <a:gd name="connsiteY323" fmla="*/ 7856 h 10000"/>
                  <a:gd name="connsiteX324" fmla="*/ 1776 w 10000"/>
                  <a:gd name="connsiteY324" fmla="*/ 7892 h 10000"/>
                  <a:gd name="connsiteX325" fmla="*/ 1784 w 10000"/>
                  <a:gd name="connsiteY325" fmla="*/ 7902 h 10000"/>
                  <a:gd name="connsiteX326" fmla="*/ 1801 w 10000"/>
                  <a:gd name="connsiteY326" fmla="*/ 7908 h 10000"/>
                  <a:gd name="connsiteX327" fmla="*/ 1809 w 10000"/>
                  <a:gd name="connsiteY327" fmla="*/ 7911 h 10000"/>
                  <a:gd name="connsiteX328" fmla="*/ 1801 w 10000"/>
                  <a:gd name="connsiteY328" fmla="*/ 7940 h 10000"/>
                  <a:gd name="connsiteX329" fmla="*/ 1798 w 10000"/>
                  <a:gd name="connsiteY329" fmla="*/ 7979 h 10000"/>
                  <a:gd name="connsiteX330" fmla="*/ 1806 w 10000"/>
                  <a:gd name="connsiteY330" fmla="*/ 8002 h 10000"/>
                  <a:gd name="connsiteX331" fmla="*/ 1823 w 10000"/>
                  <a:gd name="connsiteY331" fmla="*/ 8021 h 10000"/>
                  <a:gd name="connsiteX332" fmla="*/ 1834 w 10000"/>
                  <a:gd name="connsiteY332" fmla="*/ 8044 h 10000"/>
                  <a:gd name="connsiteX333" fmla="*/ 1839 w 10000"/>
                  <a:gd name="connsiteY333" fmla="*/ 8073 h 10000"/>
                  <a:gd name="connsiteX334" fmla="*/ 1842 w 10000"/>
                  <a:gd name="connsiteY334" fmla="*/ 8106 h 10000"/>
                  <a:gd name="connsiteX335" fmla="*/ 1839 w 10000"/>
                  <a:gd name="connsiteY335" fmla="*/ 8144 h 10000"/>
                  <a:gd name="connsiteX336" fmla="*/ 1856 w 10000"/>
                  <a:gd name="connsiteY336" fmla="*/ 8164 h 10000"/>
                  <a:gd name="connsiteX337" fmla="*/ 1886 w 10000"/>
                  <a:gd name="connsiteY337" fmla="*/ 8193 h 10000"/>
                  <a:gd name="connsiteX338" fmla="*/ 1922 w 10000"/>
                  <a:gd name="connsiteY338" fmla="*/ 8206 h 10000"/>
                  <a:gd name="connsiteX339" fmla="*/ 1967 w 10000"/>
                  <a:gd name="connsiteY339" fmla="*/ 8203 h 10000"/>
                  <a:gd name="connsiteX340" fmla="*/ 1986 w 10000"/>
                  <a:gd name="connsiteY340" fmla="*/ 8212 h 10000"/>
                  <a:gd name="connsiteX341" fmla="*/ 2000 w 10000"/>
                  <a:gd name="connsiteY341" fmla="*/ 8232 h 10000"/>
                  <a:gd name="connsiteX342" fmla="*/ 2033 w 10000"/>
                  <a:gd name="connsiteY342" fmla="*/ 8258 h 10000"/>
                  <a:gd name="connsiteX343" fmla="*/ 2050 w 10000"/>
                  <a:gd name="connsiteY343" fmla="*/ 8271 h 10000"/>
                  <a:gd name="connsiteX344" fmla="*/ 2089 w 10000"/>
                  <a:gd name="connsiteY344" fmla="*/ 8280 h 10000"/>
                  <a:gd name="connsiteX345" fmla="*/ 2122 w 10000"/>
                  <a:gd name="connsiteY345" fmla="*/ 8300 h 10000"/>
                  <a:gd name="connsiteX346" fmla="*/ 2163 w 10000"/>
                  <a:gd name="connsiteY346" fmla="*/ 8332 h 10000"/>
                  <a:gd name="connsiteX347" fmla="*/ 2172 w 10000"/>
                  <a:gd name="connsiteY347" fmla="*/ 8335 h 10000"/>
                  <a:gd name="connsiteX348" fmla="*/ 2177 w 10000"/>
                  <a:gd name="connsiteY348" fmla="*/ 8345 h 10000"/>
                  <a:gd name="connsiteX349" fmla="*/ 2163 w 10000"/>
                  <a:gd name="connsiteY349" fmla="*/ 8371 h 10000"/>
                  <a:gd name="connsiteX350" fmla="*/ 2139 w 10000"/>
                  <a:gd name="connsiteY350" fmla="*/ 8423 h 10000"/>
                  <a:gd name="connsiteX351" fmla="*/ 2130 w 10000"/>
                  <a:gd name="connsiteY351" fmla="*/ 8439 h 10000"/>
                  <a:gd name="connsiteX352" fmla="*/ 2105 w 10000"/>
                  <a:gd name="connsiteY352" fmla="*/ 8446 h 10000"/>
                  <a:gd name="connsiteX353" fmla="*/ 2080 w 10000"/>
                  <a:gd name="connsiteY353" fmla="*/ 8449 h 10000"/>
                  <a:gd name="connsiteX354" fmla="*/ 2075 w 10000"/>
                  <a:gd name="connsiteY354" fmla="*/ 8459 h 10000"/>
                  <a:gd name="connsiteX355" fmla="*/ 2072 w 10000"/>
                  <a:gd name="connsiteY355" fmla="*/ 8475 h 10000"/>
                  <a:gd name="connsiteX356" fmla="*/ 2080 w 10000"/>
                  <a:gd name="connsiteY356" fmla="*/ 8484 h 10000"/>
                  <a:gd name="connsiteX357" fmla="*/ 2100 w 10000"/>
                  <a:gd name="connsiteY357" fmla="*/ 8475 h 10000"/>
                  <a:gd name="connsiteX358" fmla="*/ 2141 w 10000"/>
                  <a:gd name="connsiteY358" fmla="*/ 8478 h 10000"/>
                  <a:gd name="connsiteX359" fmla="*/ 2172 w 10000"/>
                  <a:gd name="connsiteY359" fmla="*/ 8475 h 10000"/>
                  <a:gd name="connsiteX360" fmla="*/ 2188 w 10000"/>
                  <a:gd name="connsiteY360" fmla="*/ 8475 h 10000"/>
                  <a:gd name="connsiteX361" fmla="*/ 2222 w 10000"/>
                  <a:gd name="connsiteY361" fmla="*/ 8497 h 10000"/>
                  <a:gd name="connsiteX362" fmla="*/ 2252 w 10000"/>
                  <a:gd name="connsiteY362" fmla="*/ 8514 h 10000"/>
                  <a:gd name="connsiteX363" fmla="*/ 2274 w 10000"/>
                  <a:gd name="connsiteY363" fmla="*/ 8514 h 10000"/>
                  <a:gd name="connsiteX364" fmla="*/ 2299 w 10000"/>
                  <a:gd name="connsiteY364" fmla="*/ 8504 h 10000"/>
                  <a:gd name="connsiteX365" fmla="*/ 2310 w 10000"/>
                  <a:gd name="connsiteY365" fmla="*/ 8504 h 10000"/>
                  <a:gd name="connsiteX366" fmla="*/ 2319 w 10000"/>
                  <a:gd name="connsiteY366" fmla="*/ 8484 h 10000"/>
                  <a:gd name="connsiteX367" fmla="*/ 2338 w 10000"/>
                  <a:gd name="connsiteY367" fmla="*/ 8494 h 10000"/>
                  <a:gd name="connsiteX368" fmla="*/ 2338 w 10000"/>
                  <a:gd name="connsiteY368" fmla="*/ 8552 h 10000"/>
                  <a:gd name="connsiteX369" fmla="*/ 2366 w 10000"/>
                  <a:gd name="connsiteY369" fmla="*/ 8572 h 10000"/>
                  <a:gd name="connsiteX370" fmla="*/ 2382 w 10000"/>
                  <a:gd name="connsiteY370" fmla="*/ 8582 h 10000"/>
                  <a:gd name="connsiteX371" fmla="*/ 2435 w 10000"/>
                  <a:gd name="connsiteY371" fmla="*/ 8552 h 10000"/>
                  <a:gd name="connsiteX372" fmla="*/ 2443 w 10000"/>
                  <a:gd name="connsiteY372" fmla="*/ 8552 h 10000"/>
                  <a:gd name="connsiteX373" fmla="*/ 2454 w 10000"/>
                  <a:gd name="connsiteY373" fmla="*/ 8552 h 10000"/>
                  <a:gd name="connsiteX374" fmla="*/ 2471 w 10000"/>
                  <a:gd name="connsiteY374" fmla="*/ 8546 h 10000"/>
                  <a:gd name="connsiteX375" fmla="*/ 2488 w 10000"/>
                  <a:gd name="connsiteY375" fmla="*/ 8536 h 10000"/>
                  <a:gd name="connsiteX376" fmla="*/ 2501 w 10000"/>
                  <a:gd name="connsiteY376" fmla="*/ 8533 h 10000"/>
                  <a:gd name="connsiteX377" fmla="*/ 2512 w 10000"/>
                  <a:gd name="connsiteY377" fmla="*/ 8533 h 10000"/>
                  <a:gd name="connsiteX378" fmla="*/ 2521 w 10000"/>
                  <a:gd name="connsiteY378" fmla="*/ 8546 h 10000"/>
                  <a:gd name="connsiteX379" fmla="*/ 2521 w 10000"/>
                  <a:gd name="connsiteY379" fmla="*/ 8572 h 10000"/>
                  <a:gd name="connsiteX380" fmla="*/ 2535 w 10000"/>
                  <a:gd name="connsiteY380" fmla="*/ 8588 h 10000"/>
                  <a:gd name="connsiteX381" fmla="*/ 2551 w 10000"/>
                  <a:gd name="connsiteY381" fmla="*/ 8582 h 10000"/>
                  <a:gd name="connsiteX382" fmla="*/ 2560 w 10000"/>
                  <a:gd name="connsiteY382" fmla="*/ 8582 h 10000"/>
                  <a:gd name="connsiteX383" fmla="*/ 2573 w 10000"/>
                  <a:gd name="connsiteY383" fmla="*/ 8588 h 10000"/>
                  <a:gd name="connsiteX384" fmla="*/ 2584 w 10000"/>
                  <a:gd name="connsiteY384" fmla="*/ 8591 h 10000"/>
                  <a:gd name="connsiteX385" fmla="*/ 2590 w 10000"/>
                  <a:gd name="connsiteY385" fmla="*/ 8598 h 10000"/>
                  <a:gd name="connsiteX386" fmla="*/ 2598 w 10000"/>
                  <a:gd name="connsiteY386" fmla="*/ 8608 h 10000"/>
                  <a:gd name="connsiteX387" fmla="*/ 2607 w 10000"/>
                  <a:gd name="connsiteY387" fmla="*/ 8617 h 10000"/>
                  <a:gd name="connsiteX388" fmla="*/ 2618 w 10000"/>
                  <a:gd name="connsiteY388" fmla="*/ 8617 h 10000"/>
                  <a:gd name="connsiteX389" fmla="*/ 2640 w 10000"/>
                  <a:gd name="connsiteY389" fmla="*/ 8608 h 10000"/>
                  <a:gd name="connsiteX390" fmla="*/ 2670 w 10000"/>
                  <a:gd name="connsiteY390" fmla="*/ 8598 h 10000"/>
                  <a:gd name="connsiteX391" fmla="*/ 2673 w 10000"/>
                  <a:gd name="connsiteY391" fmla="*/ 8598 h 10000"/>
                  <a:gd name="connsiteX392" fmla="*/ 2690 w 10000"/>
                  <a:gd name="connsiteY392" fmla="*/ 8598 h 10000"/>
                  <a:gd name="connsiteX393" fmla="*/ 2698 w 10000"/>
                  <a:gd name="connsiteY393" fmla="*/ 8598 h 10000"/>
                  <a:gd name="connsiteX394" fmla="*/ 2712 w 10000"/>
                  <a:gd name="connsiteY394" fmla="*/ 8598 h 10000"/>
                  <a:gd name="connsiteX395" fmla="*/ 2726 w 10000"/>
                  <a:gd name="connsiteY395" fmla="*/ 8591 h 10000"/>
                  <a:gd name="connsiteX396" fmla="*/ 2737 w 10000"/>
                  <a:gd name="connsiteY396" fmla="*/ 8588 h 10000"/>
                  <a:gd name="connsiteX397" fmla="*/ 2759 w 10000"/>
                  <a:gd name="connsiteY397" fmla="*/ 8582 h 10000"/>
                  <a:gd name="connsiteX398" fmla="*/ 2770 w 10000"/>
                  <a:gd name="connsiteY398" fmla="*/ 8578 h 10000"/>
                  <a:gd name="connsiteX399" fmla="*/ 2784 w 10000"/>
                  <a:gd name="connsiteY399" fmla="*/ 8572 h 10000"/>
                  <a:gd name="connsiteX400" fmla="*/ 2795 w 10000"/>
                  <a:gd name="connsiteY400" fmla="*/ 8572 h 10000"/>
                  <a:gd name="connsiteX401" fmla="*/ 2803 w 10000"/>
                  <a:gd name="connsiteY401" fmla="*/ 8588 h 10000"/>
                  <a:gd name="connsiteX402" fmla="*/ 2803 w 10000"/>
                  <a:gd name="connsiteY402" fmla="*/ 8591 h 10000"/>
                  <a:gd name="connsiteX403" fmla="*/ 2803 w 10000"/>
                  <a:gd name="connsiteY403" fmla="*/ 8601 h 10000"/>
                  <a:gd name="connsiteX404" fmla="*/ 2809 w 10000"/>
                  <a:gd name="connsiteY404" fmla="*/ 8601 h 10000"/>
                  <a:gd name="connsiteX405" fmla="*/ 2823 w 10000"/>
                  <a:gd name="connsiteY405" fmla="*/ 8598 h 10000"/>
                  <a:gd name="connsiteX406" fmla="*/ 2831 w 10000"/>
                  <a:gd name="connsiteY406" fmla="*/ 8598 h 10000"/>
                  <a:gd name="connsiteX407" fmla="*/ 2839 w 10000"/>
                  <a:gd name="connsiteY407" fmla="*/ 8601 h 10000"/>
                  <a:gd name="connsiteX408" fmla="*/ 2848 w 10000"/>
                  <a:gd name="connsiteY408" fmla="*/ 8598 h 10000"/>
                  <a:gd name="connsiteX409" fmla="*/ 2856 w 10000"/>
                  <a:gd name="connsiteY409" fmla="*/ 8601 h 10000"/>
                  <a:gd name="connsiteX410" fmla="*/ 2859 w 10000"/>
                  <a:gd name="connsiteY410" fmla="*/ 8601 h 10000"/>
                  <a:gd name="connsiteX411" fmla="*/ 2864 w 10000"/>
                  <a:gd name="connsiteY411" fmla="*/ 8598 h 10000"/>
                  <a:gd name="connsiteX412" fmla="*/ 2889 w 10000"/>
                  <a:gd name="connsiteY412" fmla="*/ 8611 h 10000"/>
                  <a:gd name="connsiteX413" fmla="*/ 2906 w 10000"/>
                  <a:gd name="connsiteY413" fmla="*/ 8620 h 10000"/>
                  <a:gd name="connsiteX414" fmla="*/ 2914 w 10000"/>
                  <a:gd name="connsiteY414" fmla="*/ 8627 h 10000"/>
                  <a:gd name="connsiteX415" fmla="*/ 2920 w 10000"/>
                  <a:gd name="connsiteY415" fmla="*/ 8640 h 10000"/>
                  <a:gd name="connsiteX416" fmla="*/ 2922 w 10000"/>
                  <a:gd name="connsiteY416" fmla="*/ 8666 h 10000"/>
                  <a:gd name="connsiteX417" fmla="*/ 2922 w 10000"/>
                  <a:gd name="connsiteY417" fmla="*/ 8692 h 10000"/>
                  <a:gd name="connsiteX418" fmla="*/ 2939 w 10000"/>
                  <a:gd name="connsiteY418" fmla="*/ 8695 h 10000"/>
                  <a:gd name="connsiteX419" fmla="*/ 2953 w 10000"/>
                  <a:gd name="connsiteY419" fmla="*/ 8695 h 10000"/>
                  <a:gd name="connsiteX420" fmla="*/ 2961 w 10000"/>
                  <a:gd name="connsiteY420" fmla="*/ 8695 h 10000"/>
                  <a:gd name="connsiteX421" fmla="*/ 2972 w 10000"/>
                  <a:gd name="connsiteY421" fmla="*/ 8692 h 10000"/>
                  <a:gd name="connsiteX422" fmla="*/ 2981 w 10000"/>
                  <a:gd name="connsiteY422" fmla="*/ 8685 h 10000"/>
                  <a:gd name="connsiteX423" fmla="*/ 2989 w 10000"/>
                  <a:gd name="connsiteY423" fmla="*/ 8685 h 10000"/>
                  <a:gd name="connsiteX424" fmla="*/ 3008 w 10000"/>
                  <a:gd name="connsiteY424" fmla="*/ 8685 h 10000"/>
                  <a:gd name="connsiteX425" fmla="*/ 3028 w 10000"/>
                  <a:gd name="connsiteY425" fmla="*/ 8695 h 10000"/>
                  <a:gd name="connsiteX426" fmla="*/ 3042 w 10000"/>
                  <a:gd name="connsiteY426" fmla="*/ 8695 h 10000"/>
                  <a:gd name="connsiteX427" fmla="*/ 3053 w 10000"/>
                  <a:gd name="connsiteY427" fmla="*/ 8676 h 10000"/>
                  <a:gd name="connsiteX428" fmla="*/ 3061 w 10000"/>
                  <a:gd name="connsiteY428" fmla="*/ 8666 h 10000"/>
                  <a:gd name="connsiteX429" fmla="*/ 3066 w 10000"/>
                  <a:gd name="connsiteY429" fmla="*/ 8656 h 10000"/>
                  <a:gd name="connsiteX430" fmla="*/ 3091 w 10000"/>
                  <a:gd name="connsiteY430" fmla="*/ 8659 h 10000"/>
                  <a:gd name="connsiteX431" fmla="*/ 3105 w 10000"/>
                  <a:gd name="connsiteY431" fmla="*/ 8659 h 10000"/>
                  <a:gd name="connsiteX432" fmla="*/ 3108 w 10000"/>
                  <a:gd name="connsiteY432" fmla="*/ 8650 h 10000"/>
                  <a:gd name="connsiteX433" fmla="*/ 3147 w 10000"/>
                  <a:gd name="connsiteY433" fmla="*/ 8588 h 10000"/>
                  <a:gd name="connsiteX434" fmla="*/ 3150 w 10000"/>
                  <a:gd name="connsiteY434" fmla="*/ 8598 h 10000"/>
                  <a:gd name="connsiteX435" fmla="*/ 3163 w 10000"/>
                  <a:gd name="connsiteY435" fmla="*/ 8601 h 10000"/>
                  <a:gd name="connsiteX436" fmla="*/ 3180 w 10000"/>
                  <a:gd name="connsiteY436" fmla="*/ 8608 h 10000"/>
                  <a:gd name="connsiteX437" fmla="*/ 3188 w 10000"/>
                  <a:gd name="connsiteY437" fmla="*/ 8611 h 10000"/>
                  <a:gd name="connsiteX438" fmla="*/ 3227 w 10000"/>
                  <a:gd name="connsiteY438" fmla="*/ 8620 h 10000"/>
                  <a:gd name="connsiteX439" fmla="*/ 3238 w 10000"/>
                  <a:gd name="connsiteY439" fmla="*/ 8617 h 10000"/>
                  <a:gd name="connsiteX440" fmla="*/ 3247 w 10000"/>
                  <a:gd name="connsiteY440" fmla="*/ 8601 h 10000"/>
                  <a:gd name="connsiteX441" fmla="*/ 3269 w 10000"/>
                  <a:gd name="connsiteY441" fmla="*/ 8611 h 10000"/>
                  <a:gd name="connsiteX442" fmla="*/ 3277 w 10000"/>
                  <a:gd name="connsiteY442" fmla="*/ 8617 h 10000"/>
                  <a:gd name="connsiteX443" fmla="*/ 3285 w 10000"/>
                  <a:gd name="connsiteY443" fmla="*/ 8611 h 10000"/>
                  <a:gd name="connsiteX444" fmla="*/ 3307 w 10000"/>
                  <a:gd name="connsiteY444" fmla="*/ 8611 h 10000"/>
                  <a:gd name="connsiteX445" fmla="*/ 3319 w 10000"/>
                  <a:gd name="connsiteY445" fmla="*/ 8617 h 10000"/>
                  <a:gd name="connsiteX446" fmla="*/ 3324 w 10000"/>
                  <a:gd name="connsiteY446" fmla="*/ 8617 h 10000"/>
                  <a:gd name="connsiteX447" fmla="*/ 3327 w 10000"/>
                  <a:gd name="connsiteY447" fmla="*/ 8620 h 10000"/>
                  <a:gd name="connsiteX448" fmla="*/ 3341 w 10000"/>
                  <a:gd name="connsiteY448" fmla="*/ 8620 h 10000"/>
                  <a:gd name="connsiteX449" fmla="*/ 3357 w 10000"/>
                  <a:gd name="connsiteY449" fmla="*/ 8620 h 10000"/>
                  <a:gd name="connsiteX450" fmla="*/ 3374 w 10000"/>
                  <a:gd name="connsiteY450" fmla="*/ 8620 h 10000"/>
                  <a:gd name="connsiteX451" fmla="*/ 3382 w 10000"/>
                  <a:gd name="connsiteY451" fmla="*/ 8620 h 10000"/>
                  <a:gd name="connsiteX452" fmla="*/ 3399 w 10000"/>
                  <a:gd name="connsiteY452" fmla="*/ 8611 h 10000"/>
                  <a:gd name="connsiteX453" fmla="*/ 3413 w 10000"/>
                  <a:gd name="connsiteY453" fmla="*/ 8601 h 10000"/>
                  <a:gd name="connsiteX454" fmla="*/ 3421 w 10000"/>
                  <a:gd name="connsiteY454" fmla="*/ 8588 h 10000"/>
                  <a:gd name="connsiteX455" fmla="*/ 3421 w 10000"/>
                  <a:gd name="connsiteY455" fmla="*/ 8572 h 10000"/>
                  <a:gd name="connsiteX456" fmla="*/ 3421 w 10000"/>
                  <a:gd name="connsiteY456" fmla="*/ 8552 h 10000"/>
                  <a:gd name="connsiteX457" fmla="*/ 3424 w 10000"/>
                  <a:gd name="connsiteY457" fmla="*/ 8533 h 10000"/>
                  <a:gd name="connsiteX458" fmla="*/ 3432 w 10000"/>
                  <a:gd name="connsiteY458" fmla="*/ 8523 h 10000"/>
                  <a:gd name="connsiteX459" fmla="*/ 3446 w 10000"/>
                  <a:gd name="connsiteY459" fmla="*/ 8523 h 10000"/>
                  <a:gd name="connsiteX460" fmla="*/ 3457 w 10000"/>
                  <a:gd name="connsiteY460" fmla="*/ 8523 h 10000"/>
                  <a:gd name="connsiteX461" fmla="*/ 3476 w 10000"/>
                  <a:gd name="connsiteY461" fmla="*/ 8533 h 10000"/>
                  <a:gd name="connsiteX462" fmla="*/ 3485 w 10000"/>
                  <a:gd name="connsiteY462" fmla="*/ 8536 h 10000"/>
                  <a:gd name="connsiteX463" fmla="*/ 3501 w 10000"/>
                  <a:gd name="connsiteY463" fmla="*/ 8527 h 10000"/>
                  <a:gd name="connsiteX464" fmla="*/ 3504 w 10000"/>
                  <a:gd name="connsiteY464" fmla="*/ 8514 h 10000"/>
                  <a:gd name="connsiteX465" fmla="*/ 3510 w 10000"/>
                  <a:gd name="connsiteY465" fmla="*/ 8497 h 10000"/>
                  <a:gd name="connsiteX466" fmla="*/ 3537 w 10000"/>
                  <a:gd name="connsiteY466" fmla="*/ 8484 h 10000"/>
                  <a:gd name="connsiteX467" fmla="*/ 3562 w 10000"/>
                  <a:gd name="connsiteY467" fmla="*/ 8488 h 10000"/>
                  <a:gd name="connsiteX468" fmla="*/ 3568 w 10000"/>
                  <a:gd name="connsiteY468" fmla="*/ 8484 h 10000"/>
                  <a:gd name="connsiteX469" fmla="*/ 3584 w 10000"/>
                  <a:gd name="connsiteY469" fmla="*/ 8494 h 10000"/>
                  <a:gd name="connsiteX470" fmla="*/ 3593 w 10000"/>
                  <a:gd name="connsiteY470" fmla="*/ 8507 h 10000"/>
                  <a:gd name="connsiteX471" fmla="*/ 3618 w 10000"/>
                  <a:gd name="connsiteY471" fmla="*/ 8497 h 10000"/>
                  <a:gd name="connsiteX472" fmla="*/ 3643 w 10000"/>
                  <a:gd name="connsiteY472" fmla="*/ 8475 h 10000"/>
                  <a:gd name="connsiteX473" fmla="*/ 3657 w 10000"/>
                  <a:gd name="connsiteY473" fmla="*/ 8478 h 10000"/>
                  <a:gd name="connsiteX474" fmla="*/ 3670 w 10000"/>
                  <a:gd name="connsiteY474" fmla="*/ 8475 h 10000"/>
                  <a:gd name="connsiteX475" fmla="*/ 3673 w 10000"/>
                  <a:gd name="connsiteY475" fmla="*/ 8468 h 10000"/>
                  <a:gd name="connsiteX476" fmla="*/ 3681 w 10000"/>
                  <a:gd name="connsiteY476" fmla="*/ 8468 h 10000"/>
                  <a:gd name="connsiteX477" fmla="*/ 3698 w 10000"/>
                  <a:gd name="connsiteY477" fmla="*/ 8478 h 10000"/>
                  <a:gd name="connsiteX478" fmla="*/ 3720 w 10000"/>
                  <a:gd name="connsiteY478" fmla="*/ 8497 h 10000"/>
                  <a:gd name="connsiteX479" fmla="*/ 3715 w 10000"/>
                  <a:gd name="connsiteY479" fmla="*/ 8504 h 10000"/>
                  <a:gd name="connsiteX480" fmla="*/ 3729 w 10000"/>
                  <a:gd name="connsiteY480" fmla="*/ 8514 h 10000"/>
                  <a:gd name="connsiteX481" fmla="*/ 3729 w 10000"/>
                  <a:gd name="connsiteY481" fmla="*/ 8517 h 10000"/>
                  <a:gd name="connsiteX482" fmla="*/ 3740 w 10000"/>
                  <a:gd name="connsiteY482" fmla="*/ 8527 h 10000"/>
                  <a:gd name="connsiteX483" fmla="*/ 3759 w 10000"/>
                  <a:gd name="connsiteY483" fmla="*/ 8517 h 10000"/>
                  <a:gd name="connsiteX484" fmla="*/ 3762 w 10000"/>
                  <a:gd name="connsiteY484" fmla="*/ 8504 h 10000"/>
                  <a:gd name="connsiteX485" fmla="*/ 3770 w 10000"/>
                  <a:gd name="connsiteY485" fmla="*/ 8488 h 10000"/>
                  <a:gd name="connsiteX486" fmla="*/ 3778 w 10000"/>
                  <a:gd name="connsiteY486" fmla="*/ 8484 h 10000"/>
                  <a:gd name="connsiteX487" fmla="*/ 3792 w 10000"/>
                  <a:gd name="connsiteY487" fmla="*/ 8475 h 10000"/>
                  <a:gd name="connsiteX488" fmla="*/ 3803 w 10000"/>
                  <a:gd name="connsiteY488" fmla="*/ 8478 h 10000"/>
                  <a:gd name="connsiteX489" fmla="*/ 3809 w 10000"/>
                  <a:gd name="connsiteY489" fmla="*/ 8475 h 10000"/>
                  <a:gd name="connsiteX490" fmla="*/ 3825 w 10000"/>
                  <a:gd name="connsiteY490" fmla="*/ 8465 h 10000"/>
                  <a:gd name="connsiteX491" fmla="*/ 3834 w 10000"/>
                  <a:gd name="connsiteY491" fmla="*/ 8468 h 10000"/>
                  <a:gd name="connsiteX492" fmla="*/ 3842 w 10000"/>
                  <a:gd name="connsiteY492" fmla="*/ 8478 h 10000"/>
                  <a:gd name="connsiteX493" fmla="*/ 3850 w 10000"/>
                  <a:gd name="connsiteY493" fmla="*/ 8478 h 10000"/>
                  <a:gd name="connsiteX494" fmla="*/ 3859 w 10000"/>
                  <a:gd name="connsiteY494" fmla="*/ 8484 h 10000"/>
                  <a:gd name="connsiteX495" fmla="*/ 3873 w 10000"/>
                  <a:gd name="connsiteY495" fmla="*/ 8494 h 10000"/>
                  <a:gd name="connsiteX496" fmla="*/ 3875 w 10000"/>
                  <a:gd name="connsiteY496" fmla="*/ 8507 h 10000"/>
                  <a:gd name="connsiteX497" fmla="*/ 3881 w 10000"/>
                  <a:gd name="connsiteY497" fmla="*/ 8527 h 10000"/>
                  <a:gd name="connsiteX498" fmla="*/ 3875 w 10000"/>
                  <a:gd name="connsiteY498" fmla="*/ 8546 h 10000"/>
                  <a:gd name="connsiteX499" fmla="*/ 3892 w 10000"/>
                  <a:gd name="connsiteY499" fmla="*/ 8546 h 10000"/>
                  <a:gd name="connsiteX500" fmla="*/ 3900 w 10000"/>
                  <a:gd name="connsiteY500" fmla="*/ 8543 h 10000"/>
                  <a:gd name="connsiteX501" fmla="*/ 3906 w 10000"/>
                  <a:gd name="connsiteY501" fmla="*/ 8543 h 10000"/>
                  <a:gd name="connsiteX502" fmla="*/ 3922 w 10000"/>
                  <a:gd name="connsiteY502" fmla="*/ 8552 h 10000"/>
                  <a:gd name="connsiteX503" fmla="*/ 3939 w 10000"/>
                  <a:gd name="connsiteY503" fmla="*/ 8559 h 10000"/>
                  <a:gd name="connsiteX504" fmla="*/ 3953 w 10000"/>
                  <a:gd name="connsiteY504" fmla="*/ 8572 h 10000"/>
                  <a:gd name="connsiteX505" fmla="*/ 3956 w 10000"/>
                  <a:gd name="connsiteY505" fmla="*/ 8588 h 10000"/>
                  <a:gd name="connsiteX506" fmla="*/ 3956 w 10000"/>
                  <a:gd name="connsiteY506" fmla="*/ 8608 h 10000"/>
                  <a:gd name="connsiteX507" fmla="*/ 3972 w 10000"/>
                  <a:gd name="connsiteY507" fmla="*/ 8608 h 10000"/>
                  <a:gd name="connsiteX508" fmla="*/ 3986 w 10000"/>
                  <a:gd name="connsiteY508" fmla="*/ 8608 h 10000"/>
                  <a:gd name="connsiteX509" fmla="*/ 3997 w 10000"/>
                  <a:gd name="connsiteY509" fmla="*/ 8608 h 10000"/>
                  <a:gd name="connsiteX510" fmla="*/ 4006 w 10000"/>
                  <a:gd name="connsiteY510" fmla="*/ 8608 h 10000"/>
                  <a:gd name="connsiteX511" fmla="*/ 4006 w 10000"/>
                  <a:gd name="connsiteY511" fmla="*/ 8611 h 10000"/>
                  <a:gd name="connsiteX512" fmla="*/ 4011 w 10000"/>
                  <a:gd name="connsiteY512" fmla="*/ 8611 h 10000"/>
                  <a:gd name="connsiteX513" fmla="*/ 4022 w 10000"/>
                  <a:gd name="connsiteY513" fmla="*/ 8620 h 10000"/>
                  <a:gd name="connsiteX514" fmla="*/ 4042 w 10000"/>
                  <a:gd name="connsiteY514" fmla="*/ 8620 h 10000"/>
                  <a:gd name="connsiteX515" fmla="*/ 4050 w 10000"/>
                  <a:gd name="connsiteY515" fmla="*/ 8617 h 10000"/>
                  <a:gd name="connsiteX516" fmla="*/ 4069 w 10000"/>
                  <a:gd name="connsiteY516" fmla="*/ 8620 h 10000"/>
                  <a:gd name="connsiteX517" fmla="*/ 4086 w 10000"/>
                  <a:gd name="connsiteY517" fmla="*/ 8630 h 10000"/>
                  <a:gd name="connsiteX518" fmla="*/ 4108 w 10000"/>
                  <a:gd name="connsiteY518" fmla="*/ 8627 h 10000"/>
                  <a:gd name="connsiteX519" fmla="*/ 4125 w 10000"/>
                  <a:gd name="connsiteY519" fmla="*/ 8620 h 10000"/>
                  <a:gd name="connsiteX520" fmla="*/ 4133 w 10000"/>
                  <a:gd name="connsiteY520" fmla="*/ 8611 h 10000"/>
                  <a:gd name="connsiteX521" fmla="*/ 4139 w 10000"/>
                  <a:gd name="connsiteY521" fmla="*/ 8608 h 10000"/>
                  <a:gd name="connsiteX522" fmla="*/ 4147 w 10000"/>
                  <a:gd name="connsiteY522" fmla="*/ 8601 h 10000"/>
                  <a:gd name="connsiteX523" fmla="*/ 4155 w 10000"/>
                  <a:gd name="connsiteY523" fmla="*/ 8591 h 10000"/>
                  <a:gd name="connsiteX524" fmla="*/ 4166 w 10000"/>
                  <a:gd name="connsiteY524" fmla="*/ 8582 h 10000"/>
                  <a:gd name="connsiteX525" fmla="*/ 4183 w 10000"/>
                  <a:gd name="connsiteY525" fmla="*/ 8569 h 10000"/>
                  <a:gd name="connsiteX526" fmla="*/ 4191 w 10000"/>
                  <a:gd name="connsiteY526" fmla="*/ 8562 h 10000"/>
                  <a:gd name="connsiteX527" fmla="*/ 4208 w 10000"/>
                  <a:gd name="connsiteY527" fmla="*/ 8552 h 10000"/>
                  <a:gd name="connsiteX528" fmla="*/ 4230 w 10000"/>
                  <a:gd name="connsiteY528" fmla="*/ 8552 h 10000"/>
                  <a:gd name="connsiteX529" fmla="*/ 4238 w 10000"/>
                  <a:gd name="connsiteY529" fmla="*/ 8559 h 10000"/>
                  <a:gd name="connsiteX530" fmla="*/ 4247 w 10000"/>
                  <a:gd name="connsiteY530" fmla="*/ 8572 h 10000"/>
                  <a:gd name="connsiteX531" fmla="*/ 4252 w 10000"/>
                  <a:gd name="connsiteY531" fmla="*/ 8578 h 10000"/>
                  <a:gd name="connsiteX532" fmla="*/ 4263 w 10000"/>
                  <a:gd name="connsiteY532" fmla="*/ 8582 h 10000"/>
                  <a:gd name="connsiteX533" fmla="*/ 4277 w 10000"/>
                  <a:gd name="connsiteY533" fmla="*/ 8572 h 10000"/>
                  <a:gd name="connsiteX534" fmla="*/ 4294 w 10000"/>
                  <a:gd name="connsiteY534" fmla="*/ 8559 h 10000"/>
                  <a:gd name="connsiteX535" fmla="*/ 4302 w 10000"/>
                  <a:gd name="connsiteY535" fmla="*/ 8546 h 10000"/>
                  <a:gd name="connsiteX536" fmla="*/ 4310 w 10000"/>
                  <a:gd name="connsiteY536" fmla="*/ 8543 h 10000"/>
                  <a:gd name="connsiteX537" fmla="*/ 4313 w 10000"/>
                  <a:gd name="connsiteY537" fmla="*/ 8543 h 10000"/>
                  <a:gd name="connsiteX538" fmla="*/ 4332 w 10000"/>
                  <a:gd name="connsiteY538" fmla="*/ 8546 h 10000"/>
                  <a:gd name="connsiteX539" fmla="*/ 4335 w 10000"/>
                  <a:gd name="connsiteY539" fmla="*/ 8559 h 10000"/>
                  <a:gd name="connsiteX540" fmla="*/ 4349 w 10000"/>
                  <a:gd name="connsiteY540" fmla="*/ 8588 h 10000"/>
                  <a:gd name="connsiteX541" fmla="*/ 4360 w 10000"/>
                  <a:gd name="connsiteY541" fmla="*/ 8591 h 10000"/>
                  <a:gd name="connsiteX542" fmla="*/ 4366 w 10000"/>
                  <a:gd name="connsiteY542" fmla="*/ 8591 h 10000"/>
                  <a:gd name="connsiteX543" fmla="*/ 4382 w 10000"/>
                  <a:gd name="connsiteY543" fmla="*/ 8598 h 10000"/>
                  <a:gd name="connsiteX544" fmla="*/ 4385 w 10000"/>
                  <a:gd name="connsiteY544" fmla="*/ 8598 h 10000"/>
                  <a:gd name="connsiteX545" fmla="*/ 4402 w 10000"/>
                  <a:gd name="connsiteY545" fmla="*/ 8598 h 10000"/>
                  <a:gd name="connsiteX546" fmla="*/ 4421 w 10000"/>
                  <a:gd name="connsiteY546" fmla="*/ 8591 h 10000"/>
                  <a:gd name="connsiteX547" fmla="*/ 4440 w 10000"/>
                  <a:gd name="connsiteY547" fmla="*/ 8591 h 10000"/>
                  <a:gd name="connsiteX548" fmla="*/ 4449 w 10000"/>
                  <a:gd name="connsiteY548" fmla="*/ 8598 h 10000"/>
                  <a:gd name="connsiteX549" fmla="*/ 4454 w 10000"/>
                  <a:gd name="connsiteY549" fmla="*/ 8617 h 10000"/>
                  <a:gd name="connsiteX550" fmla="*/ 4463 w 10000"/>
                  <a:gd name="connsiteY550" fmla="*/ 8608 h 10000"/>
                  <a:gd name="connsiteX551" fmla="*/ 4474 w 10000"/>
                  <a:gd name="connsiteY551" fmla="*/ 8608 h 10000"/>
                  <a:gd name="connsiteX552" fmla="*/ 4490 w 10000"/>
                  <a:gd name="connsiteY552" fmla="*/ 8617 h 10000"/>
                  <a:gd name="connsiteX553" fmla="*/ 4504 w 10000"/>
                  <a:gd name="connsiteY553" fmla="*/ 8617 h 10000"/>
                  <a:gd name="connsiteX554" fmla="*/ 4518 w 10000"/>
                  <a:gd name="connsiteY554" fmla="*/ 8617 h 10000"/>
                  <a:gd name="connsiteX555" fmla="*/ 4535 w 10000"/>
                  <a:gd name="connsiteY555" fmla="*/ 8611 h 10000"/>
                  <a:gd name="connsiteX556" fmla="*/ 4546 w 10000"/>
                  <a:gd name="connsiteY556" fmla="*/ 8611 h 10000"/>
                  <a:gd name="connsiteX557" fmla="*/ 4562 w 10000"/>
                  <a:gd name="connsiteY557" fmla="*/ 8611 h 10000"/>
                  <a:gd name="connsiteX558" fmla="*/ 4571 w 10000"/>
                  <a:gd name="connsiteY558" fmla="*/ 8611 h 10000"/>
                  <a:gd name="connsiteX559" fmla="*/ 4579 w 10000"/>
                  <a:gd name="connsiteY559" fmla="*/ 8608 h 10000"/>
                  <a:gd name="connsiteX560" fmla="*/ 4584 w 10000"/>
                  <a:gd name="connsiteY560" fmla="*/ 8608 h 10000"/>
                  <a:gd name="connsiteX561" fmla="*/ 4601 w 10000"/>
                  <a:gd name="connsiteY561" fmla="*/ 8617 h 10000"/>
                  <a:gd name="connsiteX562" fmla="*/ 4609 w 10000"/>
                  <a:gd name="connsiteY562" fmla="*/ 8627 h 10000"/>
                  <a:gd name="connsiteX563" fmla="*/ 4618 w 10000"/>
                  <a:gd name="connsiteY563" fmla="*/ 8637 h 10000"/>
                  <a:gd name="connsiteX564" fmla="*/ 4618 w 10000"/>
                  <a:gd name="connsiteY564" fmla="*/ 8646 h 10000"/>
                  <a:gd name="connsiteX565" fmla="*/ 4634 w 10000"/>
                  <a:gd name="connsiteY565" fmla="*/ 8656 h 10000"/>
                  <a:gd name="connsiteX566" fmla="*/ 4640 w 10000"/>
                  <a:gd name="connsiteY566" fmla="*/ 8659 h 10000"/>
                  <a:gd name="connsiteX567" fmla="*/ 4651 w 10000"/>
                  <a:gd name="connsiteY567" fmla="*/ 8666 h 10000"/>
                  <a:gd name="connsiteX568" fmla="*/ 4657 w 10000"/>
                  <a:gd name="connsiteY568" fmla="*/ 8659 h 10000"/>
                  <a:gd name="connsiteX569" fmla="*/ 4668 w 10000"/>
                  <a:gd name="connsiteY569" fmla="*/ 8650 h 10000"/>
                  <a:gd name="connsiteX570" fmla="*/ 4676 w 10000"/>
                  <a:gd name="connsiteY570" fmla="*/ 8650 h 10000"/>
                  <a:gd name="connsiteX571" fmla="*/ 4690 w 10000"/>
                  <a:gd name="connsiteY571" fmla="*/ 8650 h 10000"/>
                  <a:gd name="connsiteX572" fmla="*/ 4698 w 10000"/>
                  <a:gd name="connsiteY572" fmla="*/ 8650 h 10000"/>
                  <a:gd name="connsiteX573" fmla="*/ 4704 w 10000"/>
                  <a:gd name="connsiteY573" fmla="*/ 8650 h 10000"/>
                  <a:gd name="connsiteX574" fmla="*/ 4706 w 10000"/>
                  <a:gd name="connsiteY574" fmla="*/ 8659 h 10000"/>
                  <a:gd name="connsiteX575" fmla="*/ 4706 w 10000"/>
                  <a:gd name="connsiteY575" fmla="*/ 8666 h 10000"/>
                  <a:gd name="connsiteX576" fmla="*/ 4723 w 10000"/>
                  <a:gd name="connsiteY576" fmla="*/ 8682 h 10000"/>
                  <a:gd name="connsiteX577" fmla="*/ 4737 w 10000"/>
                  <a:gd name="connsiteY577" fmla="*/ 8682 h 10000"/>
                  <a:gd name="connsiteX578" fmla="*/ 4745 w 10000"/>
                  <a:gd name="connsiteY578" fmla="*/ 8676 h 10000"/>
                  <a:gd name="connsiteX579" fmla="*/ 4756 w 10000"/>
                  <a:gd name="connsiteY579" fmla="*/ 8666 h 10000"/>
                  <a:gd name="connsiteX580" fmla="*/ 4765 w 10000"/>
                  <a:gd name="connsiteY580" fmla="*/ 8666 h 10000"/>
                  <a:gd name="connsiteX581" fmla="*/ 4765 w 10000"/>
                  <a:gd name="connsiteY581" fmla="*/ 8682 h 10000"/>
                  <a:gd name="connsiteX582" fmla="*/ 4770 w 10000"/>
                  <a:gd name="connsiteY582" fmla="*/ 8701 h 10000"/>
                  <a:gd name="connsiteX583" fmla="*/ 4778 w 10000"/>
                  <a:gd name="connsiteY583" fmla="*/ 8705 h 10000"/>
                  <a:gd name="connsiteX584" fmla="*/ 4795 w 10000"/>
                  <a:gd name="connsiteY584" fmla="*/ 8714 h 10000"/>
                  <a:gd name="connsiteX585" fmla="*/ 4812 w 10000"/>
                  <a:gd name="connsiteY585" fmla="*/ 8714 h 10000"/>
                  <a:gd name="connsiteX586" fmla="*/ 4825 w 10000"/>
                  <a:gd name="connsiteY586" fmla="*/ 8705 h 10000"/>
                  <a:gd name="connsiteX587" fmla="*/ 4825 w 10000"/>
                  <a:gd name="connsiteY587" fmla="*/ 8701 h 10000"/>
                  <a:gd name="connsiteX588" fmla="*/ 4828 w 10000"/>
                  <a:gd name="connsiteY588" fmla="*/ 8701 h 10000"/>
                  <a:gd name="connsiteX589" fmla="*/ 4837 w 10000"/>
                  <a:gd name="connsiteY589" fmla="*/ 8692 h 10000"/>
                  <a:gd name="connsiteX590" fmla="*/ 4842 w 10000"/>
                  <a:gd name="connsiteY590" fmla="*/ 8685 h 10000"/>
                  <a:gd name="connsiteX591" fmla="*/ 4859 w 10000"/>
                  <a:gd name="connsiteY591" fmla="*/ 8692 h 10000"/>
                  <a:gd name="connsiteX592" fmla="*/ 4870 w 10000"/>
                  <a:gd name="connsiteY592" fmla="*/ 8701 h 10000"/>
                  <a:gd name="connsiteX593" fmla="*/ 4878 w 10000"/>
                  <a:gd name="connsiteY593" fmla="*/ 8714 h 10000"/>
                  <a:gd name="connsiteX594" fmla="*/ 4892 w 10000"/>
                  <a:gd name="connsiteY594" fmla="*/ 8724 h 10000"/>
                  <a:gd name="connsiteX595" fmla="*/ 4900 w 10000"/>
                  <a:gd name="connsiteY595" fmla="*/ 8724 h 10000"/>
                  <a:gd name="connsiteX596" fmla="*/ 4906 w 10000"/>
                  <a:gd name="connsiteY596" fmla="*/ 8705 h 10000"/>
                  <a:gd name="connsiteX597" fmla="*/ 4925 w 10000"/>
                  <a:gd name="connsiteY597" fmla="*/ 8724 h 10000"/>
                  <a:gd name="connsiteX598" fmla="*/ 4939 w 10000"/>
                  <a:gd name="connsiteY598" fmla="*/ 8701 h 10000"/>
                  <a:gd name="connsiteX599" fmla="*/ 4950 w 10000"/>
                  <a:gd name="connsiteY599" fmla="*/ 8695 h 10000"/>
                  <a:gd name="connsiteX600" fmla="*/ 4956 w 10000"/>
                  <a:gd name="connsiteY600" fmla="*/ 8692 h 10000"/>
                  <a:gd name="connsiteX601" fmla="*/ 4986 w 10000"/>
                  <a:gd name="connsiteY601" fmla="*/ 8705 h 10000"/>
                  <a:gd name="connsiteX602" fmla="*/ 5003 w 10000"/>
                  <a:gd name="connsiteY602" fmla="*/ 8701 h 10000"/>
                  <a:gd name="connsiteX603" fmla="*/ 5011 w 10000"/>
                  <a:gd name="connsiteY603" fmla="*/ 8692 h 10000"/>
                  <a:gd name="connsiteX604" fmla="*/ 5028 w 10000"/>
                  <a:gd name="connsiteY604" fmla="*/ 8682 h 10000"/>
                  <a:gd name="connsiteX605" fmla="*/ 5030 w 10000"/>
                  <a:gd name="connsiteY605" fmla="*/ 8659 h 10000"/>
                  <a:gd name="connsiteX606" fmla="*/ 5039 w 10000"/>
                  <a:gd name="connsiteY606" fmla="*/ 8656 h 10000"/>
                  <a:gd name="connsiteX607" fmla="*/ 5053 w 10000"/>
                  <a:gd name="connsiteY607" fmla="*/ 8669 h 10000"/>
                  <a:gd name="connsiteX608" fmla="*/ 5061 w 10000"/>
                  <a:gd name="connsiteY608" fmla="*/ 8669 h 10000"/>
                  <a:gd name="connsiteX609" fmla="*/ 5061 w 10000"/>
                  <a:gd name="connsiteY609" fmla="*/ 8676 h 10000"/>
                  <a:gd name="connsiteX610" fmla="*/ 5069 w 10000"/>
                  <a:gd name="connsiteY610" fmla="*/ 8669 h 10000"/>
                  <a:gd name="connsiteX611" fmla="*/ 5083 w 10000"/>
                  <a:gd name="connsiteY611" fmla="*/ 8669 h 10000"/>
                  <a:gd name="connsiteX612" fmla="*/ 5100 w 10000"/>
                  <a:gd name="connsiteY612" fmla="*/ 8669 h 10000"/>
                  <a:gd name="connsiteX613" fmla="*/ 5119 w 10000"/>
                  <a:gd name="connsiteY613" fmla="*/ 8682 h 10000"/>
                  <a:gd name="connsiteX614" fmla="*/ 5136 w 10000"/>
                  <a:gd name="connsiteY614" fmla="*/ 8692 h 10000"/>
                  <a:gd name="connsiteX615" fmla="*/ 5161 w 10000"/>
                  <a:gd name="connsiteY615" fmla="*/ 8701 h 10000"/>
                  <a:gd name="connsiteX616" fmla="*/ 5183 w 10000"/>
                  <a:gd name="connsiteY616" fmla="*/ 8701 h 10000"/>
                  <a:gd name="connsiteX617" fmla="*/ 5199 w 10000"/>
                  <a:gd name="connsiteY617" fmla="*/ 8701 h 10000"/>
                  <a:gd name="connsiteX618" fmla="*/ 5213 w 10000"/>
                  <a:gd name="connsiteY618" fmla="*/ 8705 h 10000"/>
                  <a:gd name="connsiteX619" fmla="*/ 5224 w 10000"/>
                  <a:gd name="connsiteY619" fmla="*/ 8701 h 10000"/>
                  <a:gd name="connsiteX620" fmla="*/ 5230 w 10000"/>
                  <a:gd name="connsiteY620" fmla="*/ 8701 h 10000"/>
                  <a:gd name="connsiteX621" fmla="*/ 5241 w 10000"/>
                  <a:gd name="connsiteY621" fmla="*/ 8676 h 10000"/>
                  <a:gd name="connsiteX622" fmla="*/ 5247 w 10000"/>
                  <a:gd name="connsiteY622" fmla="*/ 8666 h 10000"/>
                  <a:gd name="connsiteX623" fmla="*/ 5249 w 10000"/>
                  <a:gd name="connsiteY623" fmla="*/ 8646 h 10000"/>
                  <a:gd name="connsiteX624" fmla="*/ 5249 w 10000"/>
                  <a:gd name="connsiteY624" fmla="*/ 8650 h 10000"/>
                  <a:gd name="connsiteX625" fmla="*/ 5255 w 10000"/>
                  <a:gd name="connsiteY625" fmla="*/ 8646 h 10000"/>
                  <a:gd name="connsiteX626" fmla="*/ 5271 w 10000"/>
                  <a:gd name="connsiteY626" fmla="*/ 8650 h 10000"/>
                  <a:gd name="connsiteX627" fmla="*/ 5288 w 10000"/>
                  <a:gd name="connsiteY627" fmla="*/ 8666 h 10000"/>
                  <a:gd name="connsiteX628" fmla="*/ 5296 w 10000"/>
                  <a:gd name="connsiteY628" fmla="*/ 8666 h 10000"/>
                  <a:gd name="connsiteX629" fmla="*/ 5310 w 10000"/>
                  <a:gd name="connsiteY629" fmla="*/ 8656 h 10000"/>
                  <a:gd name="connsiteX630" fmla="*/ 5321 w 10000"/>
                  <a:gd name="connsiteY630" fmla="*/ 8650 h 10000"/>
                  <a:gd name="connsiteX631" fmla="*/ 5338 w 10000"/>
                  <a:gd name="connsiteY631" fmla="*/ 8650 h 10000"/>
                  <a:gd name="connsiteX632" fmla="*/ 5360 w 10000"/>
                  <a:gd name="connsiteY632" fmla="*/ 8640 h 10000"/>
                  <a:gd name="connsiteX633" fmla="*/ 5366 w 10000"/>
                  <a:gd name="connsiteY633" fmla="*/ 8637 h 10000"/>
                  <a:gd name="connsiteX634" fmla="*/ 5368 w 10000"/>
                  <a:gd name="connsiteY634" fmla="*/ 8637 h 10000"/>
                  <a:gd name="connsiteX635" fmla="*/ 5382 w 10000"/>
                  <a:gd name="connsiteY635" fmla="*/ 8630 h 10000"/>
                  <a:gd name="connsiteX636" fmla="*/ 5391 w 10000"/>
                  <a:gd name="connsiteY636" fmla="*/ 8630 h 10000"/>
                  <a:gd name="connsiteX637" fmla="*/ 5402 w 10000"/>
                  <a:gd name="connsiteY637" fmla="*/ 8637 h 10000"/>
                  <a:gd name="connsiteX638" fmla="*/ 5418 w 10000"/>
                  <a:gd name="connsiteY638" fmla="*/ 8656 h 10000"/>
                  <a:gd name="connsiteX639" fmla="*/ 5432 w 10000"/>
                  <a:gd name="connsiteY639" fmla="*/ 8666 h 10000"/>
                  <a:gd name="connsiteX640" fmla="*/ 5443 w 10000"/>
                  <a:gd name="connsiteY640" fmla="*/ 8682 h 10000"/>
                  <a:gd name="connsiteX641" fmla="*/ 5457 w 10000"/>
                  <a:gd name="connsiteY641" fmla="*/ 8692 h 10000"/>
                  <a:gd name="connsiteX642" fmla="*/ 5471 w 10000"/>
                  <a:gd name="connsiteY642" fmla="*/ 8705 h 10000"/>
                  <a:gd name="connsiteX643" fmla="*/ 5488 w 10000"/>
                  <a:gd name="connsiteY643" fmla="*/ 8711 h 10000"/>
                  <a:gd name="connsiteX644" fmla="*/ 5490 w 10000"/>
                  <a:gd name="connsiteY644" fmla="*/ 8721 h 10000"/>
                  <a:gd name="connsiteX645" fmla="*/ 5512 w 10000"/>
                  <a:gd name="connsiteY645" fmla="*/ 8724 h 10000"/>
                  <a:gd name="connsiteX646" fmla="*/ 5521 w 10000"/>
                  <a:gd name="connsiteY646" fmla="*/ 8714 h 10000"/>
                  <a:gd name="connsiteX647" fmla="*/ 5524 w 10000"/>
                  <a:gd name="connsiteY647" fmla="*/ 8714 h 10000"/>
                  <a:gd name="connsiteX648" fmla="*/ 5532 w 10000"/>
                  <a:gd name="connsiteY648" fmla="*/ 8721 h 10000"/>
                  <a:gd name="connsiteX649" fmla="*/ 5540 w 10000"/>
                  <a:gd name="connsiteY649" fmla="*/ 8724 h 10000"/>
                  <a:gd name="connsiteX650" fmla="*/ 5562 w 10000"/>
                  <a:gd name="connsiteY650" fmla="*/ 8750 h 10000"/>
                  <a:gd name="connsiteX651" fmla="*/ 5562 w 10000"/>
                  <a:gd name="connsiteY651" fmla="*/ 8760 h 10000"/>
                  <a:gd name="connsiteX652" fmla="*/ 5571 w 10000"/>
                  <a:gd name="connsiteY652" fmla="*/ 8782 h 10000"/>
                  <a:gd name="connsiteX653" fmla="*/ 5579 w 10000"/>
                  <a:gd name="connsiteY653" fmla="*/ 8789 h 10000"/>
                  <a:gd name="connsiteX654" fmla="*/ 5593 w 10000"/>
                  <a:gd name="connsiteY654" fmla="*/ 8789 h 10000"/>
                  <a:gd name="connsiteX655" fmla="*/ 5596 w 10000"/>
                  <a:gd name="connsiteY655" fmla="*/ 8789 h 10000"/>
                  <a:gd name="connsiteX656" fmla="*/ 5626 w 10000"/>
                  <a:gd name="connsiteY656" fmla="*/ 8782 h 10000"/>
                  <a:gd name="connsiteX657" fmla="*/ 5629 w 10000"/>
                  <a:gd name="connsiteY657" fmla="*/ 8782 h 10000"/>
                  <a:gd name="connsiteX658" fmla="*/ 5637 w 10000"/>
                  <a:gd name="connsiteY658" fmla="*/ 8779 h 10000"/>
                  <a:gd name="connsiteX659" fmla="*/ 5648 w 10000"/>
                  <a:gd name="connsiteY659" fmla="*/ 8789 h 10000"/>
                  <a:gd name="connsiteX660" fmla="*/ 5665 w 10000"/>
                  <a:gd name="connsiteY660" fmla="*/ 8795 h 10000"/>
                  <a:gd name="connsiteX661" fmla="*/ 5676 w 10000"/>
                  <a:gd name="connsiteY661" fmla="*/ 8789 h 10000"/>
                  <a:gd name="connsiteX662" fmla="*/ 5684 w 10000"/>
                  <a:gd name="connsiteY662" fmla="*/ 8782 h 10000"/>
                  <a:gd name="connsiteX663" fmla="*/ 5693 w 10000"/>
                  <a:gd name="connsiteY663" fmla="*/ 8789 h 10000"/>
                  <a:gd name="connsiteX664" fmla="*/ 5715 w 10000"/>
                  <a:gd name="connsiteY664" fmla="*/ 8808 h 10000"/>
                  <a:gd name="connsiteX665" fmla="*/ 5731 w 10000"/>
                  <a:gd name="connsiteY665" fmla="*/ 8808 h 10000"/>
                  <a:gd name="connsiteX666" fmla="*/ 5740 w 10000"/>
                  <a:gd name="connsiteY666" fmla="*/ 8808 h 10000"/>
                  <a:gd name="connsiteX667" fmla="*/ 5765 w 10000"/>
                  <a:gd name="connsiteY667" fmla="*/ 8818 h 10000"/>
                  <a:gd name="connsiteX668" fmla="*/ 5781 w 10000"/>
                  <a:gd name="connsiteY668" fmla="*/ 8824 h 10000"/>
                  <a:gd name="connsiteX669" fmla="*/ 5798 w 10000"/>
                  <a:gd name="connsiteY669" fmla="*/ 8834 h 10000"/>
                  <a:gd name="connsiteX670" fmla="*/ 5814 w 10000"/>
                  <a:gd name="connsiteY670" fmla="*/ 8837 h 10000"/>
                  <a:gd name="connsiteX671" fmla="*/ 5831 w 10000"/>
                  <a:gd name="connsiteY671" fmla="*/ 8844 h 10000"/>
                  <a:gd name="connsiteX672" fmla="*/ 5842 w 10000"/>
                  <a:gd name="connsiteY672" fmla="*/ 8847 h 10000"/>
                  <a:gd name="connsiteX673" fmla="*/ 5859 w 10000"/>
                  <a:gd name="connsiteY673" fmla="*/ 8857 h 10000"/>
                  <a:gd name="connsiteX674" fmla="*/ 5870 w 10000"/>
                  <a:gd name="connsiteY674" fmla="*/ 8867 h 10000"/>
                  <a:gd name="connsiteX675" fmla="*/ 5878 w 10000"/>
                  <a:gd name="connsiteY675" fmla="*/ 8873 h 10000"/>
                  <a:gd name="connsiteX676" fmla="*/ 5895 w 10000"/>
                  <a:gd name="connsiteY676" fmla="*/ 8873 h 10000"/>
                  <a:gd name="connsiteX677" fmla="*/ 5911 w 10000"/>
                  <a:gd name="connsiteY677" fmla="*/ 8873 h 10000"/>
                  <a:gd name="connsiteX678" fmla="*/ 5931 w 10000"/>
                  <a:gd name="connsiteY678" fmla="*/ 8873 h 10000"/>
                  <a:gd name="connsiteX679" fmla="*/ 5950 w 10000"/>
                  <a:gd name="connsiteY679" fmla="*/ 8867 h 10000"/>
                  <a:gd name="connsiteX680" fmla="*/ 5967 w 10000"/>
                  <a:gd name="connsiteY680" fmla="*/ 8867 h 10000"/>
                  <a:gd name="connsiteX681" fmla="*/ 5975 w 10000"/>
                  <a:gd name="connsiteY681" fmla="*/ 8873 h 10000"/>
                  <a:gd name="connsiteX682" fmla="*/ 6000 w 10000"/>
                  <a:gd name="connsiteY682" fmla="*/ 8883 h 10000"/>
                  <a:gd name="connsiteX683" fmla="*/ 5997 w 10000"/>
                  <a:gd name="connsiteY683" fmla="*/ 8886 h 10000"/>
                  <a:gd name="connsiteX684" fmla="*/ 5997 w 10000"/>
                  <a:gd name="connsiteY684" fmla="*/ 8896 h 10000"/>
                  <a:gd name="connsiteX685" fmla="*/ 6014 w 10000"/>
                  <a:gd name="connsiteY685" fmla="*/ 8892 h 10000"/>
                  <a:gd name="connsiteX686" fmla="*/ 6028 w 10000"/>
                  <a:gd name="connsiteY686" fmla="*/ 8892 h 10000"/>
                  <a:gd name="connsiteX687" fmla="*/ 6053 w 10000"/>
                  <a:gd name="connsiteY687" fmla="*/ 8886 h 10000"/>
                  <a:gd name="connsiteX688" fmla="*/ 6072 w 10000"/>
                  <a:gd name="connsiteY688" fmla="*/ 8876 h 10000"/>
                  <a:gd name="connsiteX689" fmla="*/ 6089 w 10000"/>
                  <a:gd name="connsiteY689" fmla="*/ 8867 h 10000"/>
                  <a:gd name="connsiteX690" fmla="*/ 6111 w 10000"/>
                  <a:gd name="connsiteY690" fmla="*/ 8857 h 10000"/>
                  <a:gd name="connsiteX691" fmla="*/ 6127 w 10000"/>
                  <a:gd name="connsiteY691" fmla="*/ 8847 h 10000"/>
                  <a:gd name="connsiteX692" fmla="*/ 6152 w 10000"/>
                  <a:gd name="connsiteY692" fmla="*/ 8834 h 10000"/>
                  <a:gd name="connsiteX693" fmla="*/ 6183 w 10000"/>
                  <a:gd name="connsiteY693" fmla="*/ 8828 h 10000"/>
                  <a:gd name="connsiteX694" fmla="*/ 6175 w 10000"/>
                  <a:gd name="connsiteY694" fmla="*/ 8844 h 10000"/>
                  <a:gd name="connsiteX695" fmla="*/ 6169 w 10000"/>
                  <a:gd name="connsiteY695" fmla="*/ 8863 h 10000"/>
                  <a:gd name="connsiteX696" fmla="*/ 6158 w 10000"/>
                  <a:gd name="connsiteY696" fmla="*/ 8886 h 10000"/>
                  <a:gd name="connsiteX697" fmla="*/ 6152 w 10000"/>
                  <a:gd name="connsiteY697" fmla="*/ 8896 h 10000"/>
                  <a:gd name="connsiteX698" fmla="*/ 6150 w 10000"/>
                  <a:gd name="connsiteY698" fmla="*/ 8909 h 10000"/>
                  <a:gd name="connsiteX699" fmla="*/ 6152 w 10000"/>
                  <a:gd name="connsiteY699" fmla="*/ 8938 h 10000"/>
                  <a:gd name="connsiteX700" fmla="*/ 6158 w 10000"/>
                  <a:gd name="connsiteY700" fmla="*/ 8957 h 10000"/>
                  <a:gd name="connsiteX701" fmla="*/ 6161 w 10000"/>
                  <a:gd name="connsiteY701" fmla="*/ 8980 h 10000"/>
                  <a:gd name="connsiteX702" fmla="*/ 6166 w 10000"/>
                  <a:gd name="connsiteY702" fmla="*/ 8999 h 10000"/>
                  <a:gd name="connsiteX703" fmla="*/ 6175 w 10000"/>
                  <a:gd name="connsiteY703" fmla="*/ 9032 h 10000"/>
                  <a:gd name="connsiteX704" fmla="*/ 6183 w 10000"/>
                  <a:gd name="connsiteY704" fmla="*/ 9051 h 10000"/>
                  <a:gd name="connsiteX705" fmla="*/ 6191 w 10000"/>
                  <a:gd name="connsiteY705" fmla="*/ 9064 h 10000"/>
                  <a:gd name="connsiteX706" fmla="*/ 6194 w 10000"/>
                  <a:gd name="connsiteY706" fmla="*/ 9084 h 10000"/>
                  <a:gd name="connsiteX707" fmla="*/ 6208 w 10000"/>
                  <a:gd name="connsiteY707" fmla="*/ 9103 h 10000"/>
                  <a:gd name="connsiteX708" fmla="*/ 6208 w 10000"/>
                  <a:gd name="connsiteY708" fmla="*/ 9113 h 10000"/>
                  <a:gd name="connsiteX709" fmla="*/ 6216 w 10000"/>
                  <a:gd name="connsiteY709" fmla="*/ 9129 h 10000"/>
                  <a:gd name="connsiteX710" fmla="*/ 6230 w 10000"/>
                  <a:gd name="connsiteY710" fmla="*/ 9148 h 10000"/>
                  <a:gd name="connsiteX711" fmla="*/ 6241 w 10000"/>
                  <a:gd name="connsiteY711" fmla="*/ 9165 h 10000"/>
                  <a:gd name="connsiteX712" fmla="*/ 6249 w 10000"/>
                  <a:gd name="connsiteY712" fmla="*/ 9168 h 10000"/>
                  <a:gd name="connsiteX713" fmla="*/ 6266 w 10000"/>
                  <a:gd name="connsiteY713" fmla="*/ 9184 h 10000"/>
                  <a:gd name="connsiteX714" fmla="*/ 6280 w 10000"/>
                  <a:gd name="connsiteY714" fmla="*/ 9184 h 10000"/>
                  <a:gd name="connsiteX715" fmla="*/ 6288 w 10000"/>
                  <a:gd name="connsiteY715" fmla="*/ 9177 h 10000"/>
                  <a:gd name="connsiteX716" fmla="*/ 6299 w 10000"/>
                  <a:gd name="connsiteY716" fmla="*/ 9187 h 10000"/>
                  <a:gd name="connsiteX717" fmla="*/ 6305 w 10000"/>
                  <a:gd name="connsiteY717" fmla="*/ 9197 h 10000"/>
                  <a:gd name="connsiteX718" fmla="*/ 6310 w 10000"/>
                  <a:gd name="connsiteY718" fmla="*/ 9197 h 10000"/>
                  <a:gd name="connsiteX719" fmla="*/ 6321 w 10000"/>
                  <a:gd name="connsiteY719" fmla="*/ 9213 h 10000"/>
                  <a:gd name="connsiteX720" fmla="*/ 6335 w 10000"/>
                  <a:gd name="connsiteY720" fmla="*/ 9223 h 10000"/>
                  <a:gd name="connsiteX721" fmla="*/ 6338 w 10000"/>
                  <a:gd name="connsiteY721" fmla="*/ 9223 h 10000"/>
                  <a:gd name="connsiteX722" fmla="*/ 6355 w 10000"/>
                  <a:gd name="connsiteY722" fmla="*/ 9226 h 10000"/>
                  <a:gd name="connsiteX723" fmla="*/ 6363 w 10000"/>
                  <a:gd name="connsiteY723" fmla="*/ 9236 h 10000"/>
                  <a:gd name="connsiteX724" fmla="*/ 6380 w 10000"/>
                  <a:gd name="connsiteY724" fmla="*/ 9258 h 10000"/>
                  <a:gd name="connsiteX725" fmla="*/ 6393 w 10000"/>
                  <a:gd name="connsiteY725" fmla="*/ 9278 h 10000"/>
                  <a:gd name="connsiteX726" fmla="*/ 6396 w 10000"/>
                  <a:gd name="connsiteY726" fmla="*/ 9288 h 10000"/>
                  <a:gd name="connsiteX727" fmla="*/ 6407 w 10000"/>
                  <a:gd name="connsiteY727" fmla="*/ 9297 h 10000"/>
                  <a:gd name="connsiteX728" fmla="*/ 6410 w 10000"/>
                  <a:gd name="connsiteY728" fmla="*/ 9307 h 10000"/>
                  <a:gd name="connsiteX729" fmla="*/ 6416 w 10000"/>
                  <a:gd name="connsiteY729" fmla="*/ 9317 h 10000"/>
                  <a:gd name="connsiteX730" fmla="*/ 6424 w 10000"/>
                  <a:gd name="connsiteY730" fmla="*/ 9326 h 10000"/>
                  <a:gd name="connsiteX731" fmla="*/ 6435 w 10000"/>
                  <a:gd name="connsiteY731" fmla="*/ 9336 h 10000"/>
                  <a:gd name="connsiteX732" fmla="*/ 6443 w 10000"/>
                  <a:gd name="connsiteY732" fmla="*/ 9346 h 10000"/>
                  <a:gd name="connsiteX733" fmla="*/ 6449 w 10000"/>
                  <a:gd name="connsiteY733" fmla="*/ 9362 h 10000"/>
                  <a:gd name="connsiteX734" fmla="*/ 6452 w 10000"/>
                  <a:gd name="connsiteY734" fmla="*/ 9372 h 10000"/>
                  <a:gd name="connsiteX735" fmla="*/ 6449 w 10000"/>
                  <a:gd name="connsiteY735" fmla="*/ 9381 h 10000"/>
                  <a:gd name="connsiteX736" fmla="*/ 6465 w 10000"/>
                  <a:gd name="connsiteY736" fmla="*/ 9394 h 10000"/>
                  <a:gd name="connsiteX737" fmla="*/ 6468 w 10000"/>
                  <a:gd name="connsiteY737" fmla="*/ 9420 h 10000"/>
                  <a:gd name="connsiteX738" fmla="*/ 6493 w 10000"/>
                  <a:gd name="connsiteY738" fmla="*/ 9430 h 10000"/>
                  <a:gd name="connsiteX739" fmla="*/ 6507 w 10000"/>
                  <a:gd name="connsiteY739" fmla="*/ 9440 h 10000"/>
                  <a:gd name="connsiteX740" fmla="*/ 6524 w 10000"/>
                  <a:gd name="connsiteY740" fmla="*/ 9459 h 10000"/>
                  <a:gd name="connsiteX741" fmla="*/ 6532 w 10000"/>
                  <a:gd name="connsiteY741" fmla="*/ 9485 h 10000"/>
                  <a:gd name="connsiteX742" fmla="*/ 6537 w 10000"/>
                  <a:gd name="connsiteY742" fmla="*/ 9498 h 10000"/>
                  <a:gd name="connsiteX743" fmla="*/ 6571 w 10000"/>
                  <a:gd name="connsiteY743" fmla="*/ 9508 h 10000"/>
                  <a:gd name="connsiteX744" fmla="*/ 6596 w 10000"/>
                  <a:gd name="connsiteY744" fmla="*/ 9508 h 10000"/>
                  <a:gd name="connsiteX745" fmla="*/ 6637 w 10000"/>
                  <a:gd name="connsiteY745" fmla="*/ 9517 h 10000"/>
                  <a:gd name="connsiteX746" fmla="*/ 6662 w 10000"/>
                  <a:gd name="connsiteY746" fmla="*/ 9524 h 10000"/>
                  <a:gd name="connsiteX747" fmla="*/ 6679 w 10000"/>
                  <a:gd name="connsiteY747" fmla="*/ 9517 h 10000"/>
                  <a:gd name="connsiteX748" fmla="*/ 6679 w 10000"/>
                  <a:gd name="connsiteY748" fmla="*/ 9505 h 10000"/>
                  <a:gd name="connsiteX749" fmla="*/ 6690 w 10000"/>
                  <a:gd name="connsiteY749" fmla="*/ 9485 h 10000"/>
                  <a:gd name="connsiteX750" fmla="*/ 6693 w 10000"/>
                  <a:gd name="connsiteY750" fmla="*/ 9479 h 10000"/>
                  <a:gd name="connsiteX751" fmla="*/ 6706 w 10000"/>
                  <a:gd name="connsiteY751" fmla="*/ 9469 h 10000"/>
                  <a:gd name="connsiteX752" fmla="*/ 6709 w 10000"/>
                  <a:gd name="connsiteY752" fmla="*/ 9462 h 10000"/>
                  <a:gd name="connsiteX753" fmla="*/ 6717 w 10000"/>
                  <a:gd name="connsiteY753" fmla="*/ 9459 h 10000"/>
                  <a:gd name="connsiteX754" fmla="*/ 6726 w 10000"/>
                  <a:gd name="connsiteY754" fmla="*/ 9459 h 10000"/>
                  <a:gd name="connsiteX755" fmla="*/ 6742 w 10000"/>
                  <a:gd name="connsiteY755" fmla="*/ 9462 h 10000"/>
                  <a:gd name="connsiteX756" fmla="*/ 6759 w 10000"/>
                  <a:gd name="connsiteY756" fmla="*/ 9479 h 10000"/>
                  <a:gd name="connsiteX757" fmla="*/ 6781 w 10000"/>
                  <a:gd name="connsiteY757" fmla="*/ 9485 h 10000"/>
                  <a:gd name="connsiteX758" fmla="*/ 6795 w 10000"/>
                  <a:gd name="connsiteY758" fmla="*/ 9485 h 10000"/>
                  <a:gd name="connsiteX759" fmla="*/ 6803 w 10000"/>
                  <a:gd name="connsiteY759" fmla="*/ 9498 h 10000"/>
                  <a:gd name="connsiteX760" fmla="*/ 6806 w 10000"/>
                  <a:gd name="connsiteY760" fmla="*/ 9508 h 10000"/>
                  <a:gd name="connsiteX761" fmla="*/ 6823 w 10000"/>
                  <a:gd name="connsiteY761" fmla="*/ 9514 h 10000"/>
                  <a:gd name="connsiteX762" fmla="*/ 6831 w 10000"/>
                  <a:gd name="connsiteY762" fmla="*/ 9514 h 10000"/>
                  <a:gd name="connsiteX763" fmla="*/ 6848 w 10000"/>
                  <a:gd name="connsiteY763" fmla="*/ 9514 h 10000"/>
                  <a:gd name="connsiteX764" fmla="*/ 6856 w 10000"/>
                  <a:gd name="connsiteY764" fmla="*/ 9517 h 10000"/>
                  <a:gd name="connsiteX765" fmla="*/ 6878 w 10000"/>
                  <a:gd name="connsiteY765" fmla="*/ 9524 h 10000"/>
                  <a:gd name="connsiteX766" fmla="*/ 6895 w 10000"/>
                  <a:gd name="connsiteY766" fmla="*/ 9524 h 10000"/>
                  <a:gd name="connsiteX767" fmla="*/ 6917 w 10000"/>
                  <a:gd name="connsiteY767" fmla="*/ 9527 h 10000"/>
                  <a:gd name="connsiteX768" fmla="*/ 6934 w 10000"/>
                  <a:gd name="connsiteY768" fmla="*/ 9534 h 10000"/>
                  <a:gd name="connsiteX769" fmla="*/ 6961 w 10000"/>
                  <a:gd name="connsiteY769" fmla="*/ 9543 h 10000"/>
                  <a:gd name="connsiteX770" fmla="*/ 6989 w 10000"/>
                  <a:gd name="connsiteY770" fmla="*/ 9547 h 10000"/>
                  <a:gd name="connsiteX771" fmla="*/ 7014 w 10000"/>
                  <a:gd name="connsiteY771" fmla="*/ 9543 h 10000"/>
                  <a:gd name="connsiteX772" fmla="*/ 7033 w 10000"/>
                  <a:gd name="connsiteY772" fmla="*/ 9543 h 10000"/>
                  <a:gd name="connsiteX773" fmla="*/ 7042 w 10000"/>
                  <a:gd name="connsiteY773" fmla="*/ 9547 h 10000"/>
                  <a:gd name="connsiteX774" fmla="*/ 7069 w 10000"/>
                  <a:gd name="connsiteY774" fmla="*/ 9647 h 10000"/>
                  <a:gd name="connsiteX775" fmla="*/ 7122 w 10000"/>
                  <a:gd name="connsiteY775" fmla="*/ 9734 h 10000"/>
                  <a:gd name="connsiteX776" fmla="*/ 7147 w 10000"/>
                  <a:gd name="connsiteY776" fmla="*/ 9744 h 10000"/>
                  <a:gd name="connsiteX777" fmla="*/ 7169 w 10000"/>
                  <a:gd name="connsiteY777" fmla="*/ 9741 h 10000"/>
                  <a:gd name="connsiteX778" fmla="*/ 7177 w 10000"/>
                  <a:gd name="connsiteY778" fmla="*/ 9744 h 10000"/>
                  <a:gd name="connsiteX779" fmla="*/ 7186 w 10000"/>
                  <a:gd name="connsiteY779" fmla="*/ 9754 h 10000"/>
                  <a:gd name="connsiteX780" fmla="*/ 7191 w 10000"/>
                  <a:gd name="connsiteY780" fmla="*/ 9773 h 10000"/>
                  <a:gd name="connsiteX781" fmla="*/ 7208 w 10000"/>
                  <a:gd name="connsiteY781" fmla="*/ 9783 h 10000"/>
                  <a:gd name="connsiteX782" fmla="*/ 7219 w 10000"/>
                  <a:gd name="connsiteY782" fmla="*/ 9793 h 10000"/>
                  <a:gd name="connsiteX783" fmla="*/ 7235 w 10000"/>
                  <a:gd name="connsiteY783" fmla="*/ 9802 h 10000"/>
                  <a:gd name="connsiteX784" fmla="*/ 7249 w 10000"/>
                  <a:gd name="connsiteY784" fmla="*/ 9819 h 10000"/>
                  <a:gd name="connsiteX785" fmla="*/ 7255 w 10000"/>
                  <a:gd name="connsiteY785" fmla="*/ 9835 h 10000"/>
                  <a:gd name="connsiteX786" fmla="*/ 7255 w 10000"/>
                  <a:gd name="connsiteY786" fmla="*/ 9848 h 10000"/>
                  <a:gd name="connsiteX787" fmla="*/ 7249 w 10000"/>
                  <a:gd name="connsiteY787" fmla="*/ 9848 h 10000"/>
                  <a:gd name="connsiteX788" fmla="*/ 7244 w 10000"/>
                  <a:gd name="connsiteY788" fmla="*/ 9858 h 10000"/>
                  <a:gd name="connsiteX789" fmla="*/ 7235 w 10000"/>
                  <a:gd name="connsiteY789" fmla="*/ 9883 h 10000"/>
                  <a:gd name="connsiteX790" fmla="*/ 7244 w 10000"/>
                  <a:gd name="connsiteY790" fmla="*/ 9903 h 10000"/>
                  <a:gd name="connsiteX791" fmla="*/ 7258 w 10000"/>
                  <a:gd name="connsiteY791" fmla="*/ 9926 h 10000"/>
                  <a:gd name="connsiteX792" fmla="*/ 7263 w 10000"/>
                  <a:gd name="connsiteY792" fmla="*/ 9948 h 10000"/>
                  <a:gd name="connsiteX793" fmla="*/ 7274 w 10000"/>
                  <a:gd name="connsiteY793" fmla="*/ 9968 h 10000"/>
                  <a:gd name="connsiteX794" fmla="*/ 7283 w 10000"/>
                  <a:gd name="connsiteY794" fmla="*/ 9987 h 10000"/>
                  <a:gd name="connsiteX795" fmla="*/ 7291 w 10000"/>
                  <a:gd name="connsiteY795" fmla="*/ 10000 h 10000"/>
                  <a:gd name="connsiteX796" fmla="*/ 7305 w 10000"/>
                  <a:gd name="connsiteY796" fmla="*/ 9997 h 10000"/>
                  <a:gd name="connsiteX797" fmla="*/ 7313 w 10000"/>
                  <a:gd name="connsiteY797" fmla="*/ 9977 h 10000"/>
                  <a:gd name="connsiteX798" fmla="*/ 7324 w 10000"/>
                  <a:gd name="connsiteY798" fmla="*/ 9968 h 10000"/>
                  <a:gd name="connsiteX799" fmla="*/ 7341 w 10000"/>
                  <a:gd name="connsiteY799" fmla="*/ 9971 h 10000"/>
                  <a:gd name="connsiteX800" fmla="*/ 7368 w 10000"/>
                  <a:gd name="connsiteY800" fmla="*/ 9987 h 10000"/>
                  <a:gd name="connsiteX801" fmla="*/ 7380 w 10000"/>
                  <a:gd name="connsiteY801" fmla="*/ 9990 h 10000"/>
                  <a:gd name="connsiteX802" fmla="*/ 7393 w 10000"/>
                  <a:gd name="connsiteY802" fmla="*/ 9981 h 10000"/>
                  <a:gd name="connsiteX803" fmla="*/ 7404 w 10000"/>
                  <a:gd name="connsiteY803" fmla="*/ 9968 h 10000"/>
                  <a:gd name="connsiteX804" fmla="*/ 7418 w 10000"/>
                  <a:gd name="connsiteY804" fmla="*/ 9948 h 10000"/>
                  <a:gd name="connsiteX805" fmla="*/ 7427 w 10000"/>
                  <a:gd name="connsiteY805" fmla="*/ 9922 h 10000"/>
                  <a:gd name="connsiteX806" fmla="*/ 7427 w 10000"/>
                  <a:gd name="connsiteY806" fmla="*/ 9906 h 10000"/>
                  <a:gd name="connsiteX807" fmla="*/ 7404 w 10000"/>
                  <a:gd name="connsiteY807" fmla="*/ 9877 h 10000"/>
                  <a:gd name="connsiteX808" fmla="*/ 7388 w 10000"/>
                  <a:gd name="connsiteY808" fmla="*/ 9854 h 10000"/>
                  <a:gd name="connsiteX809" fmla="*/ 7385 w 10000"/>
                  <a:gd name="connsiteY809" fmla="*/ 9845 h 10000"/>
                  <a:gd name="connsiteX810" fmla="*/ 7385 w 10000"/>
                  <a:gd name="connsiteY810" fmla="*/ 9825 h 10000"/>
                  <a:gd name="connsiteX811" fmla="*/ 7385 w 10000"/>
                  <a:gd name="connsiteY811" fmla="*/ 9819 h 10000"/>
                  <a:gd name="connsiteX812" fmla="*/ 7393 w 10000"/>
                  <a:gd name="connsiteY812" fmla="*/ 9809 h 10000"/>
                  <a:gd name="connsiteX813" fmla="*/ 7404 w 10000"/>
                  <a:gd name="connsiteY813" fmla="*/ 9793 h 10000"/>
                  <a:gd name="connsiteX814" fmla="*/ 7413 w 10000"/>
                  <a:gd name="connsiteY814" fmla="*/ 9783 h 10000"/>
                  <a:gd name="connsiteX815" fmla="*/ 7404 w 10000"/>
                  <a:gd name="connsiteY815" fmla="*/ 9770 h 10000"/>
                  <a:gd name="connsiteX816" fmla="*/ 7388 w 10000"/>
                  <a:gd name="connsiteY816" fmla="*/ 9760 h 10000"/>
                  <a:gd name="connsiteX817" fmla="*/ 7371 w 10000"/>
                  <a:gd name="connsiteY817" fmla="*/ 9744 h 10000"/>
                  <a:gd name="connsiteX818" fmla="*/ 7363 w 10000"/>
                  <a:gd name="connsiteY818" fmla="*/ 9731 h 10000"/>
                  <a:gd name="connsiteX819" fmla="*/ 7355 w 10000"/>
                  <a:gd name="connsiteY819" fmla="*/ 9715 h 10000"/>
                  <a:gd name="connsiteX820" fmla="*/ 7360 w 10000"/>
                  <a:gd name="connsiteY820" fmla="*/ 9686 h 10000"/>
                  <a:gd name="connsiteX821" fmla="*/ 7363 w 10000"/>
                  <a:gd name="connsiteY821" fmla="*/ 9657 h 10000"/>
                  <a:gd name="connsiteX822" fmla="*/ 7360 w 10000"/>
                  <a:gd name="connsiteY822" fmla="*/ 9631 h 10000"/>
                  <a:gd name="connsiteX823" fmla="*/ 7346 w 10000"/>
                  <a:gd name="connsiteY823" fmla="*/ 9611 h 10000"/>
                  <a:gd name="connsiteX824" fmla="*/ 7332 w 10000"/>
                  <a:gd name="connsiteY824" fmla="*/ 9585 h 10000"/>
                  <a:gd name="connsiteX825" fmla="*/ 7324 w 10000"/>
                  <a:gd name="connsiteY825" fmla="*/ 9573 h 10000"/>
                  <a:gd name="connsiteX826" fmla="*/ 7324 w 10000"/>
                  <a:gd name="connsiteY826" fmla="*/ 9553 h 10000"/>
                  <a:gd name="connsiteX827" fmla="*/ 7324 w 10000"/>
                  <a:gd name="connsiteY827" fmla="*/ 9543 h 10000"/>
                  <a:gd name="connsiteX828" fmla="*/ 7324 w 10000"/>
                  <a:gd name="connsiteY828" fmla="*/ 9517 h 10000"/>
                  <a:gd name="connsiteX829" fmla="*/ 7324 w 10000"/>
                  <a:gd name="connsiteY829" fmla="*/ 9498 h 10000"/>
                  <a:gd name="connsiteX830" fmla="*/ 7332 w 10000"/>
                  <a:gd name="connsiteY830" fmla="*/ 9479 h 10000"/>
                  <a:gd name="connsiteX831" fmla="*/ 7341 w 10000"/>
                  <a:gd name="connsiteY831" fmla="*/ 9462 h 10000"/>
                  <a:gd name="connsiteX832" fmla="*/ 7352 w 10000"/>
                  <a:gd name="connsiteY832" fmla="*/ 9459 h 10000"/>
                  <a:gd name="connsiteX833" fmla="*/ 7360 w 10000"/>
                  <a:gd name="connsiteY833" fmla="*/ 9443 h 10000"/>
                  <a:gd name="connsiteX834" fmla="*/ 7363 w 10000"/>
                  <a:gd name="connsiteY834" fmla="*/ 9433 h 10000"/>
                  <a:gd name="connsiteX835" fmla="*/ 7377 w 10000"/>
                  <a:gd name="connsiteY835" fmla="*/ 9433 h 10000"/>
                  <a:gd name="connsiteX836" fmla="*/ 7388 w 10000"/>
                  <a:gd name="connsiteY836" fmla="*/ 9430 h 10000"/>
                  <a:gd name="connsiteX837" fmla="*/ 7396 w 10000"/>
                  <a:gd name="connsiteY837" fmla="*/ 9430 h 10000"/>
                  <a:gd name="connsiteX838" fmla="*/ 7402 w 10000"/>
                  <a:gd name="connsiteY838" fmla="*/ 9424 h 10000"/>
                  <a:gd name="connsiteX839" fmla="*/ 7396 w 10000"/>
                  <a:gd name="connsiteY839" fmla="*/ 9414 h 10000"/>
                  <a:gd name="connsiteX840" fmla="*/ 7388 w 10000"/>
                  <a:gd name="connsiteY840" fmla="*/ 9401 h 10000"/>
                  <a:gd name="connsiteX841" fmla="*/ 7371 w 10000"/>
                  <a:gd name="connsiteY841" fmla="*/ 9391 h 10000"/>
                  <a:gd name="connsiteX842" fmla="*/ 7355 w 10000"/>
                  <a:gd name="connsiteY842" fmla="*/ 9375 h 10000"/>
                  <a:gd name="connsiteX843" fmla="*/ 7332 w 10000"/>
                  <a:gd name="connsiteY843" fmla="*/ 9356 h 10000"/>
                  <a:gd name="connsiteX844" fmla="*/ 7313 w 10000"/>
                  <a:gd name="connsiteY844" fmla="*/ 9330 h 10000"/>
                  <a:gd name="connsiteX845" fmla="*/ 7307 w 10000"/>
                  <a:gd name="connsiteY845" fmla="*/ 9310 h 10000"/>
                  <a:gd name="connsiteX846" fmla="*/ 7305 w 10000"/>
                  <a:gd name="connsiteY846" fmla="*/ 9291 h 10000"/>
                  <a:gd name="connsiteX847" fmla="*/ 7305 w 10000"/>
                  <a:gd name="connsiteY847" fmla="*/ 9278 h 10000"/>
                  <a:gd name="connsiteX848" fmla="*/ 7296 w 10000"/>
                  <a:gd name="connsiteY848" fmla="*/ 9268 h 10000"/>
                  <a:gd name="connsiteX849" fmla="*/ 7296 w 10000"/>
                  <a:gd name="connsiteY849" fmla="*/ 9249 h 10000"/>
                  <a:gd name="connsiteX850" fmla="*/ 7291 w 10000"/>
                  <a:gd name="connsiteY850" fmla="*/ 9226 h 10000"/>
                  <a:gd name="connsiteX851" fmla="*/ 7283 w 10000"/>
                  <a:gd name="connsiteY851" fmla="*/ 9213 h 10000"/>
                  <a:gd name="connsiteX852" fmla="*/ 7274 w 10000"/>
                  <a:gd name="connsiteY852" fmla="*/ 9194 h 10000"/>
                  <a:gd name="connsiteX853" fmla="*/ 7274 w 10000"/>
                  <a:gd name="connsiteY853" fmla="*/ 9174 h 10000"/>
                  <a:gd name="connsiteX854" fmla="*/ 7280 w 10000"/>
                  <a:gd name="connsiteY854" fmla="*/ 9148 h 10000"/>
                  <a:gd name="connsiteX855" fmla="*/ 7283 w 10000"/>
                  <a:gd name="connsiteY855" fmla="*/ 9119 h 10000"/>
                  <a:gd name="connsiteX856" fmla="*/ 7291 w 10000"/>
                  <a:gd name="connsiteY856" fmla="*/ 9100 h 10000"/>
                  <a:gd name="connsiteX857" fmla="*/ 7307 w 10000"/>
                  <a:gd name="connsiteY857" fmla="*/ 9080 h 10000"/>
                  <a:gd name="connsiteX858" fmla="*/ 7324 w 10000"/>
                  <a:gd name="connsiteY858" fmla="*/ 9054 h 10000"/>
                  <a:gd name="connsiteX859" fmla="*/ 7341 w 10000"/>
                  <a:gd name="connsiteY859" fmla="*/ 9054 h 10000"/>
                  <a:gd name="connsiteX860" fmla="*/ 7352 w 10000"/>
                  <a:gd name="connsiteY860" fmla="*/ 9054 h 10000"/>
                  <a:gd name="connsiteX861" fmla="*/ 7346 w 10000"/>
                  <a:gd name="connsiteY861" fmla="*/ 9032 h 10000"/>
                  <a:gd name="connsiteX862" fmla="*/ 7341 w 10000"/>
                  <a:gd name="connsiteY862" fmla="*/ 9022 h 10000"/>
                  <a:gd name="connsiteX863" fmla="*/ 7352 w 10000"/>
                  <a:gd name="connsiteY863" fmla="*/ 8999 h 10000"/>
                  <a:gd name="connsiteX864" fmla="*/ 7360 w 10000"/>
                  <a:gd name="connsiteY864" fmla="*/ 8967 h 10000"/>
                  <a:gd name="connsiteX865" fmla="*/ 7368 w 10000"/>
                  <a:gd name="connsiteY865" fmla="*/ 8922 h 10000"/>
                  <a:gd name="connsiteX866" fmla="*/ 7377 w 10000"/>
                  <a:gd name="connsiteY866" fmla="*/ 8896 h 10000"/>
                  <a:gd name="connsiteX867" fmla="*/ 7380 w 10000"/>
                  <a:gd name="connsiteY867" fmla="*/ 8867 h 10000"/>
                  <a:gd name="connsiteX868" fmla="*/ 7402 w 10000"/>
                  <a:gd name="connsiteY868" fmla="*/ 8824 h 10000"/>
                  <a:gd name="connsiteX869" fmla="*/ 7402 w 10000"/>
                  <a:gd name="connsiteY869" fmla="*/ 8808 h 10000"/>
                  <a:gd name="connsiteX870" fmla="*/ 7393 w 10000"/>
                  <a:gd name="connsiteY870" fmla="*/ 8795 h 10000"/>
                  <a:gd name="connsiteX871" fmla="*/ 7388 w 10000"/>
                  <a:gd name="connsiteY871" fmla="*/ 8799 h 10000"/>
                  <a:gd name="connsiteX872" fmla="*/ 7396 w 10000"/>
                  <a:gd name="connsiteY872" fmla="*/ 8789 h 10000"/>
                  <a:gd name="connsiteX873" fmla="*/ 7404 w 10000"/>
                  <a:gd name="connsiteY873" fmla="*/ 8789 h 10000"/>
                  <a:gd name="connsiteX874" fmla="*/ 7421 w 10000"/>
                  <a:gd name="connsiteY874" fmla="*/ 8769 h 10000"/>
                  <a:gd name="connsiteX875" fmla="*/ 7443 w 10000"/>
                  <a:gd name="connsiteY875" fmla="*/ 8763 h 10000"/>
                  <a:gd name="connsiteX876" fmla="*/ 7452 w 10000"/>
                  <a:gd name="connsiteY876" fmla="*/ 8769 h 10000"/>
                  <a:gd name="connsiteX877" fmla="*/ 7468 w 10000"/>
                  <a:gd name="connsiteY877" fmla="*/ 8769 h 10000"/>
                  <a:gd name="connsiteX878" fmla="*/ 7499 w 10000"/>
                  <a:gd name="connsiteY878" fmla="*/ 8763 h 10000"/>
                  <a:gd name="connsiteX879" fmla="*/ 7526 w 10000"/>
                  <a:gd name="connsiteY879" fmla="*/ 8763 h 10000"/>
                  <a:gd name="connsiteX880" fmla="*/ 7532 w 10000"/>
                  <a:gd name="connsiteY880" fmla="*/ 8763 h 10000"/>
                  <a:gd name="connsiteX881" fmla="*/ 7554 w 10000"/>
                  <a:gd name="connsiteY881" fmla="*/ 8744 h 10000"/>
                  <a:gd name="connsiteX882" fmla="*/ 7571 w 10000"/>
                  <a:gd name="connsiteY882" fmla="*/ 8731 h 10000"/>
                  <a:gd name="connsiteX883" fmla="*/ 7587 w 10000"/>
                  <a:gd name="connsiteY883" fmla="*/ 8711 h 10000"/>
                  <a:gd name="connsiteX884" fmla="*/ 7607 w 10000"/>
                  <a:gd name="connsiteY884" fmla="*/ 8711 h 10000"/>
                  <a:gd name="connsiteX885" fmla="*/ 7634 w 10000"/>
                  <a:gd name="connsiteY885" fmla="*/ 8705 h 10000"/>
                  <a:gd name="connsiteX886" fmla="*/ 7643 w 10000"/>
                  <a:gd name="connsiteY886" fmla="*/ 8682 h 10000"/>
                  <a:gd name="connsiteX887" fmla="*/ 7654 w 10000"/>
                  <a:gd name="connsiteY887" fmla="*/ 8666 h 10000"/>
                  <a:gd name="connsiteX888" fmla="*/ 7668 w 10000"/>
                  <a:gd name="connsiteY888" fmla="*/ 8666 h 10000"/>
                  <a:gd name="connsiteX889" fmla="*/ 7676 w 10000"/>
                  <a:gd name="connsiteY889" fmla="*/ 8682 h 10000"/>
                  <a:gd name="connsiteX890" fmla="*/ 7704 w 10000"/>
                  <a:gd name="connsiteY890" fmla="*/ 8669 h 10000"/>
                  <a:gd name="connsiteX891" fmla="*/ 7712 w 10000"/>
                  <a:gd name="connsiteY891" fmla="*/ 8669 h 10000"/>
                  <a:gd name="connsiteX892" fmla="*/ 7720 w 10000"/>
                  <a:gd name="connsiteY892" fmla="*/ 8669 h 10000"/>
                  <a:gd name="connsiteX893" fmla="*/ 7726 w 10000"/>
                  <a:gd name="connsiteY893" fmla="*/ 8656 h 10000"/>
                  <a:gd name="connsiteX894" fmla="*/ 7734 w 10000"/>
                  <a:gd name="connsiteY894" fmla="*/ 8650 h 10000"/>
                  <a:gd name="connsiteX895" fmla="*/ 7742 w 10000"/>
                  <a:gd name="connsiteY895" fmla="*/ 8650 h 10000"/>
                  <a:gd name="connsiteX896" fmla="*/ 7759 w 10000"/>
                  <a:gd name="connsiteY896" fmla="*/ 8650 h 10000"/>
                  <a:gd name="connsiteX897" fmla="*/ 7756 w 10000"/>
                  <a:gd name="connsiteY897" fmla="*/ 8630 h 10000"/>
                  <a:gd name="connsiteX898" fmla="*/ 7751 w 10000"/>
                  <a:gd name="connsiteY898" fmla="*/ 8627 h 10000"/>
                  <a:gd name="connsiteX899" fmla="*/ 7742 w 10000"/>
                  <a:gd name="connsiteY899" fmla="*/ 8620 h 10000"/>
                  <a:gd name="connsiteX900" fmla="*/ 7734 w 10000"/>
                  <a:gd name="connsiteY900" fmla="*/ 8591 h 10000"/>
                  <a:gd name="connsiteX901" fmla="*/ 7709 w 10000"/>
                  <a:gd name="connsiteY901" fmla="*/ 8582 h 10000"/>
                  <a:gd name="connsiteX902" fmla="*/ 7695 w 10000"/>
                  <a:gd name="connsiteY902" fmla="*/ 8578 h 10000"/>
                  <a:gd name="connsiteX903" fmla="*/ 7668 w 10000"/>
                  <a:gd name="connsiteY903" fmla="*/ 8562 h 10000"/>
                  <a:gd name="connsiteX904" fmla="*/ 7645 w 10000"/>
                  <a:gd name="connsiteY904" fmla="*/ 8552 h 10000"/>
                  <a:gd name="connsiteX905" fmla="*/ 7615 w 10000"/>
                  <a:gd name="connsiteY905" fmla="*/ 8543 h 10000"/>
                  <a:gd name="connsiteX906" fmla="*/ 7596 w 10000"/>
                  <a:gd name="connsiteY906" fmla="*/ 8527 h 10000"/>
                  <a:gd name="connsiteX907" fmla="*/ 7565 w 10000"/>
                  <a:gd name="connsiteY907" fmla="*/ 8494 h 10000"/>
                  <a:gd name="connsiteX908" fmla="*/ 7562 w 10000"/>
                  <a:gd name="connsiteY908" fmla="*/ 8475 h 10000"/>
                  <a:gd name="connsiteX909" fmla="*/ 7540 w 10000"/>
                  <a:gd name="connsiteY909" fmla="*/ 8455 h 10000"/>
                  <a:gd name="connsiteX910" fmla="*/ 7535 w 10000"/>
                  <a:gd name="connsiteY910" fmla="*/ 8446 h 10000"/>
                  <a:gd name="connsiteX911" fmla="*/ 7535 w 10000"/>
                  <a:gd name="connsiteY911" fmla="*/ 8420 h 10000"/>
                  <a:gd name="connsiteX912" fmla="*/ 7535 w 10000"/>
                  <a:gd name="connsiteY912" fmla="*/ 8391 h 10000"/>
                  <a:gd name="connsiteX913" fmla="*/ 7548 w 10000"/>
                  <a:gd name="connsiteY913" fmla="*/ 8345 h 10000"/>
                  <a:gd name="connsiteX914" fmla="*/ 7562 w 10000"/>
                  <a:gd name="connsiteY914" fmla="*/ 8319 h 10000"/>
                  <a:gd name="connsiteX915" fmla="*/ 7582 w 10000"/>
                  <a:gd name="connsiteY915" fmla="*/ 8310 h 10000"/>
                  <a:gd name="connsiteX916" fmla="*/ 7607 w 10000"/>
                  <a:gd name="connsiteY916" fmla="*/ 8300 h 10000"/>
                  <a:gd name="connsiteX917" fmla="*/ 7629 w 10000"/>
                  <a:gd name="connsiteY917" fmla="*/ 8300 h 10000"/>
                  <a:gd name="connsiteX918" fmla="*/ 7651 w 10000"/>
                  <a:gd name="connsiteY918" fmla="*/ 8297 h 10000"/>
                  <a:gd name="connsiteX919" fmla="*/ 7668 w 10000"/>
                  <a:gd name="connsiteY919" fmla="*/ 8280 h 10000"/>
                  <a:gd name="connsiteX920" fmla="*/ 7687 w 10000"/>
                  <a:gd name="connsiteY920" fmla="*/ 8267 h 10000"/>
                  <a:gd name="connsiteX921" fmla="*/ 7693 w 10000"/>
                  <a:gd name="connsiteY921" fmla="*/ 8261 h 10000"/>
                  <a:gd name="connsiteX922" fmla="*/ 7701 w 10000"/>
                  <a:gd name="connsiteY922" fmla="*/ 8248 h 10000"/>
                  <a:gd name="connsiteX923" fmla="*/ 7712 w 10000"/>
                  <a:gd name="connsiteY923" fmla="*/ 8238 h 10000"/>
                  <a:gd name="connsiteX924" fmla="*/ 7731 w 10000"/>
                  <a:gd name="connsiteY924" fmla="*/ 8222 h 10000"/>
                  <a:gd name="connsiteX925" fmla="*/ 7740 w 10000"/>
                  <a:gd name="connsiteY925" fmla="*/ 8206 h 10000"/>
                  <a:gd name="connsiteX926" fmla="*/ 7756 w 10000"/>
                  <a:gd name="connsiteY926" fmla="*/ 8183 h 10000"/>
                  <a:gd name="connsiteX927" fmla="*/ 7773 w 10000"/>
                  <a:gd name="connsiteY927" fmla="*/ 8177 h 10000"/>
                  <a:gd name="connsiteX928" fmla="*/ 7784 w 10000"/>
                  <a:gd name="connsiteY928" fmla="*/ 8183 h 10000"/>
                  <a:gd name="connsiteX929" fmla="*/ 7801 w 10000"/>
                  <a:gd name="connsiteY929" fmla="*/ 8174 h 10000"/>
                  <a:gd name="connsiteX930" fmla="*/ 7801 w 10000"/>
                  <a:gd name="connsiteY930" fmla="*/ 8157 h 10000"/>
                  <a:gd name="connsiteX931" fmla="*/ 7817 w 10000"/>
                  <a:gd name="connsiteY931" fmla="*/ 8164 h 10000"/>
                  <a:gd name="connsiteX932" fmla="*/ 7837 w 10000"/>
                  <a:gd name="connsiteY932" fmla="*/ 8164 h 10000"/>
                  <a:gd name="connsiteX933" fmla="*/ 7856 w 10000"/>
                  <a:gd name="connsiteY933" fmla="*/ 8164 h 10000"/>
                  <a:gd name="connsiteX934" fmla="*/ 7870 w 10000"/>
                  <a:gd name="connsiteY934" fmla="*/ 8167 h 10000"/>
                  <a:gd name="connsiteX935" fmla="*/ 7881 w 10000"/>
                  <a:gd name="connsiteY935" fmla="*/ 8174 h 10000"/>
                  <a:gd name="connsiteX936" fmla="*/ 7898 w 10000"/>
                  <a:gd name="connsiteY936" fmla="*/ 8187 h 10000"/>
                  <a:gd name="connsiteX937" fmla="*/ 7917 w 10000"/>
                  <a:gd name="connsiteY937" fmla="*/ 8187 h 10000"/>
                  <a:gd name="connsiteX938" fmla="*/ 7928 w 10000"/>
                  <a:gd name="connsiteY938" fmla="*/ 8157 h 10000"/>
                  <a:gd name="connsiteX939" fmla="*/ 7942 w 10000"/>
                  <a:gd name="connsiteY939" fmla="*/ 8157 h 10000"/>
                  <a:gd name="connsiteX940" fmla="*/ 7958 w 10000"/>
                  <a:gd name="connsiteY940" fmla="*/ 8164 h 10000"/>
                  <a:gd name="connsiteX941" fmla="*/ 7983 w 10000"/>
                  <a:gd name="connsiteY941" fmla="*/ 8144 h 10000"/>
                  <a:gd name="connsiteX942" fmla="*/ 8000 w 10000"/>
                  <a:gd name="connsiteY942" fmla="*/ 8109 h 10000"/>
                  <a:gd name="connsiteX943" fmla="*/ 7994 w 10000"/>
                  <a:gd name="connsiteY943" fmla="*/ 8093 h 10000"/>
                  <a:gd name="connsiteX944" fmla="*/ 7983 w 10000"/>
                  <a:gd name="connsiteY944" fmla="*/ 8070 h 10000"/>
                  <a:gd name="connsiteX945" fmla="*/ 7986 w 10000"/>
                  <a:gd name="connsiteY945" fmla="*/ 8063 h 10000"/>
                  <a:gd name="connsiteX946" fmla="*/ 7978 w 10000"/>
                  <a:gd name="connsiteY946" fmla="*/ 8044 h 10000"/>
                  <a:gd name="connsiteX947" fmla="*/ 7986 w 10000"/>
                  <a:gd name="connsiteY947" fmla="*/ 8002 h 10000"/>
                  <a:gd name="connsiteX948" fmla="*/ 7983 w 10000"/>
                  <a:gd name="connsiteY948" fmla="*/ 7947 h 10000"/>
                  <a:gd name="connsiteX949" fmla="*/ 7961 w 10000"/>
                  <a:gd name="connsiteY949" fmla="*/ 7931 h 10000"/>
                  <a:gd name="connsiteX950" fmla="*/ 7958 w 10000"/>
                  <a:gd name="connsiteY950" fmla="*/ 7898 h 10000"/>
                  <a:gd name="connsiteX951" fmla="*/ 7953 w 10000"/>
                  <a:gd name="connsiteY951" fmla="*/ 7856 h 10000"/>
                  <a:gd name="connsiteX952" fmla="*/ 7967 w 10000"/>
                  <a:gd name="connsiteY952" fmla="*/ 7837 h 10000"/>
                  <a:gd name="connsiteX953" fmla="*/ 7950 w 10000"/>
                  <a:gd name="connsiteY953" fmla="*/ 7824 h 10000"/>
                  <a:gd name="connsiteX954" fmla="*/ 7906 w 10000"/>
                  <a:gd name="connsiteY954" fmla="*/ 7814 h 10000"/>
                  <a:gd name="connsiteX955" fmla="*/ 7878 w 10000"/>
                  <a:gd name="connsiteY955" fmla="*/ 7814 h 10000"/>
                  <a:gd name="connsiteX956" fmla="*/ 7870 w 10000"/>
                  <a:gd name="connsiteY956" fmla="*/ 7795 h 10000"/>
                  <a:gd name="connsiteX957" fmla="*/ 7878 w 10000"/>
                  <a:gd name="connsiteY957" fmla="*/ 7778 h 10000"/>
                  <a:gd name="connsiteX958" fmla="*/ 7881 w 10000"/>
                  <a:gd name="connsiteY958" fmla="*/ 7775 h 10000"/>
                  <a:gd name="connsiteX959" fmla="*/ 7878 w 10000"/>
                  <a:gd name="connsiteY959" fmla="*/ 7743 h 10000"/>
                  <a:gd name="connsiteX960" fmla="*/ 7895 w 10000"/>
                  <a:gd name="connsiteY960" fmla="*/ 7733 h 10000"/>
                  <a:gd name="connsiteX961" fmla="*/ 7911 w 10000"/>
                  <a:gd name="connsiteY961" fmla="*/ 7710 h 10000"/>
                  <a:gd name="connsiteX962" fmla="*/ 7911 w 10000"/>
                  <a:gd name="connsiteY962" fmla="*/ 7665 h 10000"/>
                  <a:gd name="connsiteX963" fmla="*/ 7917 w 10000"/>
                  <a:gd name="connsiteY963" fmla="*/ 7600 h 10000"/>
                  <a:gd name="connsiteX964" fmla="*/ 7928 w 10000"/>
                  <a:gd name="connsiteY964" fmla="*/ 7581 h 10000"/>
                  <a:gd name="connsiteX965" fmla="*/ 7917 w 10000"/>
                  <a:gd name="connsiteY965" fmla="*/ 7474 h 10000"/>
                  <a:gd name="connsiteX966" fmla="*/ 7873 w 10000"/>
                  <a:gd name="connsiteY966" fmla="*/ 7335 h 10000"/>
                  <a:gd name="connsiteX967" fmla="*/ 7756 w 10000"/>
                  <a:gd name="connsiteY967" fmla="*/ 7050 h 10000"/>
                  <a:gd name="connsiteX968" fmla="*/ 7679 w 10000"/>
                  <a:gd name="connsiteY968" fmla="*/ 6839 h 10000"/>
                  <a:gd name="connsiteX969" fmla="*/ 7668 w 10000"/>
                  <a:gd name="connsiteY969" fmla="*/ 6823 h 10000"/>
                  <a:gd name="connsiteX970" fmla="*/ 7659 w 10000"/>
                  <a:gd name="connsiteY970" fmla="*/ 6768 h 10000"/>
                  <a:gd name="connsiteX971" fmla="*/ 7659 w 10000"/>
                  <a:gd name="connsiteY971" fmla="*/ 6739 h 10000"/>
                  <a:gd name="connsiteX972" fmla="*/ 7651 w 10000"/>
                  <a:gd name="connsiteY972" fmla="*/ 6713 h 10000"/>
                  <a:gd name="connsiteX973" fmla="*/ 7654 w 10000"/>
                  <a:gd name="connsiteY973" fmla="*/ 6684 h 10000"/>
                  <a:gd name="connsiteX974" fmla="*/ 7643 w 10000"/>
                  <a:gd name="connsiteY974" fmla="*/ 6626 h 10000"/>
                  <a:gd name="connsiteX975" fmla="*/ 7629 w 10000"/>
                  <a:gd name="connsiteY975" fmla="*/ 6600 h 10000"/>
                  <a:gd name="connsiteX976" fmla="*/ 7629 w 10000"/>
                  <a:gd name="connsiteY976" fmla="*/ 6580 h 10000"/>
                  <a:gd name="connsiteX977" fmla="*/ 7623 w 10000"/>
                  <a:gd name="connsiteY977" fmla="*/ 6541 h 10000"/>
                  <a:gd name="connsiteX978" fmla="*/ 7615 w 10000"/>
                  <a:gd name="connsiteY978" fmla="*/ 6522 h 10000"/>
                  <a:gd name="connsiteX979" fmla="*/ 7598 w 10000"/>
                  <a:gd name="connsiteY979" fmla="*/ 6509 h 10000"/>
                  <a:gd name="connsiteX980" fmla="*/ 7587 w 10000"/>
                  <a:gd name="connsiteY980" fmla="*/ 6493 h 10000"/>
                  <a:gd name="connsiteX981" fmla="*/ 7579 w 10000"/>
                  <a:gd name="connsiteY981" fmla="*/ 6464 h 10000"/>
                  <a:gd name="connsiteX982" fmla="*/ 7587 w 10000"/>
                  <a:gd name="connsiteY982" fmla="*/ 6438 h 10000"/>
                  <a:gd name="connsiteX983" fmla="*/ 7596 w 10000"/>
                  <a:gd name="connsiteY983" fmla="*/ 6425 h 10000"/>
                  <a:gd name="connsiteX984" fmla="*/ 7590 w 10000"/>
                  <a:gd name="connsiteY984" fmla="*/ 6396 h 10000"/>
                  <a:gd name="connsiteX985" fmla="*/ 7590 w 10000"/>
                  <a:gd name="connsiteY985" fmla="*/ 6373 h 10000"/>
                  <a:gd name="connsiteX986" fmla="*/ 7587 w 10000"/>
                  <a:gd name="connsiteY986" fmla="*/ 6354 h 10000"/>
                  <a:gd name="connsiteX987" fmla="*/ 7582 w 10000"/>
                  <a:gd name="connsiteY987" fmla="*/ 6344 h 10000"/>
                  <a:gd name="connsiteX988" fmla="*/ 7582 w 10000"/>
                  <a:gd name="connsiteY988" fmla="*/ 6324 h 10000"/>
                  <a:gd name="connsiteX989" fmla="*/ 7571 w 10000"/>
                  <a:gd name="connsiteY989" fmla="*/ 6302 h 10000"/>
                  <a:gd name="connsiteX990" fmla="*/ 7548 w 10000"/>
                  <a:gd name="connsiteY990" fmla="*/ 6256 h 10000"/>
                  <a:gd name="connsiteX991" fmla="*/ 7546 w 10000"/>
                  <a:gd name="connsiteY991" fmla="*/ 6218 h 10000"/>
                  <a:gd name="connsiteX992" fmla="*/ 7540 w 10000"/>
                  <a:gd name="connsiteY992" fmla="*/ 6159 h 10000"/>
                  <a:gd name="connsiteX993" fmla="*/ 7535 w 10000"/>
                  <a:gd name="connsiteY993" fmla="*/ 6114 h 10000"/>
                  <a:gd name="connsiteX994" fmla="*/ 7535 w 10000"/>
                  <a:gd name="connsiteY994" fmla="*/ 6088 h 10000"/>
                  <a:gd name="connsiteX995" fmla="*/ 7540 w 10000"/>
                  <a:gd name="connsiteY995" fmla="*/ 6049 h 10000"/>
                  <a:gd name="connsiteX996" fmla="*/ 7546 w 10000"/>
                  <a:gd name="connsiteY996" fmla="*/ 6004 h 10000"/>
                  <a:gd name="connsiteX997" fmla="*/ 7548 w 10000"/>
                  <a:gd name="connsiteY997" fmla="*/ 5965 h 10000"/>
                  <a:gd name="connsiteX998" fmla="*/ 7548 w 10000"/>
                  <a:gd name="connsiteY998" fmla="*/ 5946 h 10000"/>
                  <a:gd name="connsiteX999" fmla="*/ 7548 w 10000"/>
                  <a:gd name="connsiteY999" fmla="*/ 5933 h 10000"/>
                  <a:gd name="connsiteX1000" fmla="*/ 7548 w 10000"/>
                  <a:gd name="connsiteY1000" fmla="*/ 5910 h 10000"/>
                  <a:gd name="connsiteX1001" fmla="*/ 7548 w 10000"/>
                  <a:gd name="connsiteY1001" fmla="*/ 5897 h 10000"/>
                  <a:gd name="connsiteX1002" fmla="*/ 7546 w 10000"/>
                  <a:gd name="connsiteY1002" fmla="*/ 5871 h 10000"/>
                  <a:gd name="connsiteX1003" fmla="*/ 7535 w 10000"/>
                  <a:gd name="connsiteY1003" fmla="*/ 5839 h 10000"/>
                  <a:gd name="connsiteX1004" fmla="*/ 7524 w 10000"/>
                  <a:gd name="connsiteY1004" fmla="*/ 5797 h 10000"/>
                  <a:gd name="connsiteX1005" fmla="*/ 7518 w 10000"/>
                  <a:gd name="connsiteY1005" fmla="*/ 5767 h 10000"/>
                  <a:gd name="connsiteX1006" fmla="*/ 7515 w 10000"/>
                  <a:gd name="connsiteY1006" fmla="*/ 5745 h 10000"/>
                  <a:gd name="connsiteX1007" fmla="*/ 7501 w 10000"/>
                  <a:gd name="connsiteY1007" fmla="*/ 5683 h 10000"/>
                  <a:gd name="connsiteX1008" fmla="*/ 7490 w 10000"/>
                  <a:gd name="connsiteY1008" fmla="*/ 5631 h 10000"/>
                  <a:gd name="connsiteX1009" fmla="*/ 7482 w 10000"/>
                  <a:gd name="connsiteY1009" fmla="*/ 5593 h 10000"/>
                  <a:gd name="connsiteX1010" fmla="*/ 7476 w 10000"/>
                  <a:gd name="connsiteY1010" fmla="*/ 5570 h 10000"/>
                  <a:gd name="connsiteX1011" fmla="*/ 7476 w 10000"/>
                  <a:gd name="connsiteY1011" fmla="*/ 5528 h 10000"/>
                  <a:gd name="connsiteX1012" fmla="*/ 7482 w 10000"/>
                  <a:gd name="connsiteY1012" fmla="*/ 5502 h 10000"/>
                  <a:gd name="connsiteX1013" fmla="*/ 7490 w 10000"/>
                  <a:gd name="connsiteY1013" fmla="*/ 5489 h 10000"/>
                  <a:gd name="connsiteX1014" fmla="*/ 7499 w 10000"/>
                  <a:gd name="connsiteY1014" fmla="*/ 5479 h 10000"/>
                  <a:gd name="connsiteX1015" fmla="*/ 7493 w 10000"/>
                  <a:gd name="connsiteY1015" fmla="*/ 5427 h 10000"/>
                  <a:gd name="connsiteX1016" fmla="*/ 7501 w 10000"/>
                  <a:gd name="connsiteY1016" fmla="*/ 5415 h 10000"/>
                  <a:gd name="connsiteX1017" fmla="*/ 7510 w 10000"/>
                  <a:gd name="connsiteY1017" fmla="*/ 5398 h 10000"/>
                  <a:gd name="connsiteX1018" fmla="*/ 7515 w 10000"/>
                  <a:gd name="connsiteY1018" fmla="*/ 5379 h 10000"/>
                  <a:gd name="connsiteX1019" fmla="*/ 7526 w 10000"/>
                  <a:gd name="connsiteY1019" fmla="*/ 5366 h 10000"/>
                  <a:gd name="connsiteX1020" fmla="*/ 7518 w 10000"/>
                  <a:gd name="connsiteY1020" fmla="*/ 5350 h 10000"/>
                  <a:gd name="connsiteX1021" fmla="*/ 7518 w 10000"/>
                  <a:gd name="connsiteY1021" fmla="*/ 5330 h 10000"/>
                  <a:gd name="connsiteX1022" fmla="*/ 7526 w 10000"/>
                  <a:gd name="connsiteY1022" fmla="*/ 5311 h 10000"/>
                  <a:gd name="connsiteX1023" fmla="*/ 7540 w 10000"/>
                  <a:gd name="connsiteY1023" fmla="*/ 5291 h 10000"/>
                  <a:gd name="connsiteX1024" fmla="*/ 7540 w 10000"/>
                  <a:gd name="connsiteY1024" fmla="*/ 5266 h 10000"/>
                  <a:gd name="connsiteX1025" fmla="*/ 7540 w 10000"/>
                  <a:gd name="connsiteY1025" fmla="*/ 5256 h 10000"/>
                  <a:gd name="connsiteX1026" fmla="*/ 7524 w 10000"/>
                  <a:gd name="connsiteY1026" fmla="*/ 5233 h 10000"/>
                  <a:gd name="connsiteX1027" fmla="*/ 7515 w 10000"/>
                  <a:gd name="connsiteY1027" fmla="*/ 5217 h 10000"/>
                  <a:gd name="connsiteX1028" fmla="*/ 7490 w 10000"/>
                  <a:gd name="connsiteY1028" fmla="*/ 5178 h 10000"/>
                  <a:gd name="connsiteX1029" fmla="*/ 7474 w 10000"/>
                  <a:gd name="connsiteY1029" fmla="*/ 5162 h 10000"/>
                  <a:gd name="connsiteX1030" fmla="*/ 7457 w 10000"/>
                  <a:gd name="connsiteY1030" fmla="*/ 5120 h 10000"/>
                  <a:gd name="connsiteX1031" fmla="*/ 7421 w 10000"/>
                  <a:gd name="connsiteY1031" fmla="*/ 5087 h 10000"/>
                  <a:gd name="connsiteX1032" fmla="*/ 7380 w 10000"/>
                  <a:gd name="connsiteY1032" fmla="*/ 5068 h 10000"/>
                  <a:gd name="connsiteX1033" fmla="*/ 7355 w 10000"/>
                  <a:gd name="connsiteY1033" fmla="*/ 5058 h 10000"/>
                  <a:gd name="connsiteX1034" fmla="*/ 7332 w 10000"/>
                  <a:gd name="connsiteY1034" fmla="*/ 5049 h 10000"/>
                  <a:gd name="connsiteX1035" fmla="*/ 7305 w 10000"/>
                  <a:gd name="connsiteY1035" fmla="*/ 5016 h 10000"/>
                  <a:gd name="connsiteX1036" fmla="*/ 7305 w 10000"/>
                  <a:gd name="connsiteY1036" fmla="*/ 5000 h 10000"/>
                  <a:gd name="connsiteX1037" fmla="*/ 7296 w 10000"/>
                  <a:gd name="connsiteY1037" fmla="*/ 4971 h 10000"/>
                  <a:gd name="connsiteX1038" fmla="*/ 7288 w 10000"/>
                  <a:gd name="connsiteY1038" fmla="*/ 4945 h 10000"/>
                  <a:gd name="connsiteX1039" fmla="*/ 7280 w 10000"/>
                  <a:gd name="connsiteY1039" fmla="*/ 4916 h 10000"/>
                  <a:gd name="connsiteX1040" fmla="*/ 7291 w 10000"/>
                  <a:gd name="connsiteY1040" fmla="*/ 4887 h 10000"/>
                  <a:gd name="connsiteX1041" fmla="*/ 7291 w 10000"/>
                  <a:gd name="connsiteY1041" fmla="*/ 4858 h 10000"/>
                  <a:gd name="connsiteX1042" fmla="*/ 7271 w 10000"/>
                  <a:gd name="connsiteY1042" fmla="*/ 4819 h 10000"/>
                  <a:gd name="connsiteX1043" fmla="*/ 7255 w 10000"/>
                  <a:gd name="connsiteY1043" fmla="*/ 4828 h 10000"/>
                  <a:gd name="connsiteX1044" fmla="*/ 7235 w 10000"/>
                  <a:gd name="connsiteY1044" fmla="*/ 4841 h 10000"/>
                  <a:gd name="connsiteX1045" fmla="*/ 7216 w 10000"/>
                  <a:gd name="connsiteY1045" fmla="*/ 4867 h 10000"/>
                  <a:gd name="connsiteX1046" fmla="*/ 7191 w 10000"/>
                  <a:gd name="connsiteY1046" fmla="*/ 4870 h 10000"/>
                  <a:gd name="connsiteX1047" fmla="*/ 7155 w 10000"/>
                  <a:gd name="connsiteY1047" fmla="*/ 4887 h 10000"/>
                  <a:gd name="connsiteX1048" fmla="*/ 7122 w 10000"/>
                  <a:gd name="connsiteY1048" fmla="*/ 4893 h 10000"/>
                  <a:gd name="connsiteX1049" fmla="*/ 7105 w 10000"/>
                  <a:gd name="connsiteY1049" fmla="*/ 4896 h 10000"/>
                  <a:gd name="connsiteX1050" fmla="*/ 7094 w 10000"/>
                  <a:gd name="connsiteY1050" fmla="*/ 4916 h 10000"/>
                  <a:gd name="connsiteX1051" fmla="*/ 7080 w 10000"/>
                  <a:gd name="connsiteY1051" fmla="*/ 4903 h 10000"/>
                  <a:gd name="connsiteX1052" fmla="*/ 7072 w 10000"/>
                  <a:gd name="connsiteY1052" fmla="*/ 4851 h 10000"/>
                  <a:gd name="connsiteX1053" fmla="*/ 7042 w 10000"/>
                  <a:gd name="connsiteY1053" fmla="*/ 4819 h 10000"/>
                  <a:gd name="connsiteX1054" fmla="*/ 7030 w 10000"/>
                  <a:gd name="connsiteY1054" fmla="*/ 4780 h 10000"/>
                  <a:gd name="connsiteX1055" fmla="*/ 7039 w 10000"/>
                  <a:gd name="connsiteY1055" fmla="*/ 4757 h 10000"/>
                  <a:gd name="connsiteX1056" fmla="*/ 7047 w 10000"/>
                  <a:gd name="connsiteY1056" fmla="*/ 4744 h 10000"/>
                  <a:gd name="connsiteX1057" fmla="*/ 7022 w 10000"/>
                  <a:gd name="connsiteY1057" fmla="*/ 4725 h 10000"/>
                  <a:gd name="connsiteX1058" fmla="*/ 7000 w 10000"/>
                  <a:gd name="connsiteY1058" fmla="*/ 4715 h 10000"/>
                  <a:gd name="connsiteX1059" fmla="*/ 6975 w 10000"/>
                  <a:gd name="connsiteY1059" fmla="*/ 4709 h 10000"/>
                  <a:gd name="connsiteX1060" fmla="*/ 6945 w 10000"/>
                  <a:gd name="connsiteY1060" fmla="*/ 4696 h 10000"/>
                  <a:gd name="connsiteX1061" fmla="*/ 6953 w 10000"/>
                  <a:gd name="connsiteY1061" fmla="*/ 4679 h 10000"/>
                  <a:gd name="connsiteX1062" fmla="*/ 6961 w 10000"/>
                  <a:gd name="connsiteY1062" fmla="*/ 4660 h 10000"/>
                  <a:gd name="connsiteX1063" fmla="*/ 6983 w 10000"/>
                  <a:gd name="connsiteY1063" fmla="*/ 4644 h 10000"/>
                  <a:gd name="connsiteX1064" fmla="*/ 7014 w 10000"/>
                  <a:gd name="connsiteY1064" fmla="*/ 4634 h 10000"/>
                  <a:gd name="connsiteX1065" fmla="*/ 7025 w 10000"/>
                  <a:gd name="connsiteY1065" fmla="*/ 4615 h 10000"/>
                  <a:gd name="connsiteX1066" fmla="*/ 7047 w 10000"/>
                  <a:gd name="connsiteY1066" fmla="*/ 4582 h 10000"/>
                  <a:gd name="connsiteX1067" fmla="*/ 7069 w 10000"/>
                  <a:gd name="connsiteY1067" fmla="*/ 4563 h 10000"/>
                  <a:gd name="connsiteX1068" fmla="*/ 7078 w 10000"/>
                  <a:gd name="connsiteY1068" fmla="*/ 4553 h 10000"/>
                  <a:gd name="connsiteX1069" fmla="*/ 7097 w 10000"/>
                  <a:gd name="connsiteY1069" fmla="*/ 4527 h 10000"/>
                  <a:gd name="connsiteX1070" fmla="*/ 7122 w 10000"/>
                  <a:gd name="connsiteY1070" fmla="*/ 4517 h 10000"/>
                  <a:gd name="connsiteX1071" fmla="*/ 7139 w 10000"/>
                  <a:gd name="connsiteY1071" fmla="*/ 4488 h 10000"/>
                  <a:gd name="connsiteX1072" fmla="*/ 7147 w 10000"/>
                  <a:gd name="connsiteY1072" fmla="*/ 4459 h 10000"/>
                  <a:gd name="connsiteX1073" fmla="*/ 7161 w 10000"/>
                  <a:gd name="connsiteY1073" fmla="*/ 4440 h 10000"/>
                  <a:gd name="connsiteX1074" fmla="*/ 7177 w 10000"/>
                  <a:gd name="connsiteY1074" fmla="*/ 4430 h 10000"/>
                  <a:gd name="connsiteX1075" fmla="*/ 7202 w 10000"/>
                  <a:gd name="connsiteY1075" fmla="*/ 4407 h 10000"/>
                  <a:gd name="connsiteX1076" fmla="*/ 7224 w 10000"/>
                  <a:gd name="connsiteY1076" fmla="*/ 4417 h 10000"/>
                  <a:gd name="connsiteX1077" fmla="*/ 7241 w 10000"/>
                  <a:gd name="connsiteY1077" fmla="*/ 4404 h 10000"/>
                  <a:gd name="connsiteX1078" fmla="*/ 7263 w 10000"/>
                  <a:gd name="connsiteY1078" fmla="*/ 4398 h 10000"/>
                  <a:gd name="connsiteX1079" fmla="*/ 7283 w 10000"/>
                  <a:gd name="connsiteY1079" fmla="*/ 4424 h 10000"/>
                  <a:gd name="connsiteX1080" fmla="*/ 7305 w 10000"/>
                  <a:gd name="connsiteY1080" fmla="*/ 4433 h 10000"/>
                  <a:gd name="connsiteX1081" fmla="*/ 7332 w 10000"/>
                  <a:gd name="connsiteY1081" fmla="*/ 4443 h 10000"/>
                  <a:gd name="connsiteX1082" fmla="*/ 7380 w 10000"/>
                  <a:gd name="connsiteY1082" fmla="*/ 4398 h 10000"/>
                  <a:gd name="connsiteX1083" fmla="*/ 7404 w 10000"/>
                  <a:gd name="connsiteY1083" fmla="*/ 4378 h 10000"/>
                  <a:gd name="connsiteX1084" fmla="*/ 7418 w 10000"/>
                  <a:gd name="connsiteY1084" fmla="*/ 4369 h 10000"/>
                  <a:gd name="connsiteX1085" fmla="*/ 7443 w 10000"/>
                  <a:gd name="connsiteY1085" fmla="*/ 4356 h 10000"/>
                  <a:gd name="connsiteX1086" fmla="*/ 7460 w 10000"/>
                  <a:gd name="connsiteY1086" fmla="*/ 4385 h 10000"/>
                  <a:gd name="connsiteX1087" fmla="*/ 7460 w 10000"/>
                  <a:gd name="connsiteY1087" fmla="*/ 4404 h 10000"/>
                  <a:gd name="connsiteX1088" fmla="*/ 7499 w 10000"/>
                  <a:gd name="connsiteY1088" fmla="*/ 4417 h 10000"/>
                  <a:gd name="connsiteX1089" fmla="*/ 7515 w 10000"/>
                  <a:gd name="connsiteY1089" fmla="*/ 4414 h 10000"/>
                  <a:gd name="connsiteX1090" fmla="*/ 7565 w 10000"/>
                  <a:gd name="connsiteY1090" fmla="*/ 4385 h 10000"/>
                  <a:gd name="connsiteX1091" fmla="*/ 7579 w 10000"/>
                  <a:gd name="connsiteY1091" fmla="*/ 4346 h 10000"/>
                  <a:gd name="connsiteX1092" fmla="*/ 7582 w 10000"/>
                  <a:gd name="connsiteY1092" fmla="*/ 4317 h 10000"/>
                  <a:gd name="connsiteX1093" fmla="*/ 7590 w 10000"/>
                  <a:gd name="connsiteY1093" fmla="*/ 4301 h 10000"/>
                  <a:gd name="connsiteX1094" fmla="*/ 7612 w 10000"/>
                  <a:gd name="connsiteY1094" fmla="*/ 4271 h 10000"/>
                  <a:gd name="connsiteX1095" fmla="*/ 7623 w 10000"/>
                  <a:gd name="connsiteY1095" fmla="*/ 4262 h 10000"/>
                  <a:gd name="connsiteX1096" fmla="*/ 7634 w 10000"/>
                  <a:gd name="connsiteY1096" fmla="*/ 4245 h 10000"/>
                  <a:gd name="connsiteX1097" fmla="*/ 7645 w 10000"/>
                  <a:gd name="connsiteY1097" fmla="*/ 4265 h 10000"/>
                  <a:gd name="connsiteX1098" fmla="*/ 7670 w 10000"/>
                  <a:gd name="connsiteY1098" fmla="*/ 4284 h 10000"/>
                  <a:gd name="connsiteX1099" fmla="*/ 7701 w 10000"/>
                  <a:gd name="connsiteY1099" fmla="*/ 4275 h 10000"/>
                  <a:gd name="connsiteX1100" fmla="*/ 7717 w 10000"/>
                  <a:gd name="connsiteY1100" fmla="*/ 4275 h 10000"/>
                  <a:gd name="connsiteX1101" fmla="*/ 7740 w 10000"/>
                  <a:gd name="connsiteY1101" fmla="*/ 4284 h 10000"/>
                  <a:gd name="connsiteX1102" fmla="*/ 7767 w 10000"/>
                  <a:gd name="connsiteY1102" fmla="*/ 4284 h 10000"/>
                  <a:gd name="connsiteX1103" fmla="*/ 7895 w 10000"/>
                  <a:gd name="connsiteY1103" fmla="*/ 4207 h 10000"/>
                  <a:gd name="connsiteX1104" fmla="*/ 7895 w 10000"/>
                  <a:gd name="connsiteY1104" fmla="*/ 4187 h 10000"/>
                  <a:gd name="connsiteX1105" fmla="*/ 7895 w 10000"/>
                  <a:gd name="connsiteY1105" fmla="*/ 4171 h 10000"/>
                  <a:gd name="connsiteX1106" fmla="*/ 7903 w 10000"/>
                  <a:gd name="connsiteY1106" fmla="*/ 4148 h 10000"/>
                  <a:gd name="connsiteX1107" fmla="*/ 7917 w 10000"/>
                  <a:gd name="connsiteY1107" fmla="*/ 4158 h 10000"/>
                  <a:gd name="connsiteX1108" fmla="*/ 7967 w 10000"/>
                  <a:gd name="connsiteY1108" fmla="*/ 4203 h 10000"/>
                  <a:gd name="connsiteX1109" fmla="*/ 7994 w 10000"/>
                  <a:gd name="connsiteY1109" fmla="*/ 4203 h 10000"/>
                  <a:gd name="connsiteX1110" fmla="*/ 8064 w 10000"/>
                  <a:gd name="connsiteY1110" fmla="*/ 4242 h 10000"/>
                  <a:gd name="connsiteX1111" fmla="*/ 8083 w 10000"/>
                  <a:gd name="connsiteY1111" fmla="*/ 4245 h 10000"/>
                  <a:gd name="connsiteX1112" fmla="*/ 8105 w 10000"/>
                  <a:gd name="connsiteY1112" fmla="*/ 4226 h 10000"/>
                  <a:gd name="connsiteX1113" fmla="*/ 8136 w 10000"/>
                  <a:gd name="connsiteY1113" fmla="*/ 4187 h 10000"/>
                  <a:gd name="connsiteX1114" fmla="*/ 8161 w 10000"/>
                  <a:gd name="connsiteY1114" fmla="*/ 4168 h 10000"/>
                  <a:gd name="connsiteX1115" fmla="*/ 8172 w 10000"/>
                  <a:gd name="connsiteY1115" fmla="*/ 4161 h 10000"/>
                  <a:gd name="connsiteX1116" fmla="*/ 8208 w 10000"/>
                  <a:gd name="connsiteY1116" fmla="*/ 4168 h 10000"/>
                  <a:gd name="connsiteX1117" fmla="*/ 8235 w 10000"/>
                  <a:gd name="connsiteY1117" fmla="*/ 4168 h 10000"/>
                  <a:gd name="connsiteX1118" fmla="*/ 8258 w 10000"/>
                  <a:gd name="connsiteY1118" fmla="*/ 4152 h 10000"/>
                  <a:gd name="connsiteX1119" fmla="*/ 8283 w 10000"/>
                  <a:gd name="connsiteY1119" fmla="*/ 4152 h 10000"/>
                  <a:gd name="connsiteX1120" fmla="*/ 8299 w 10000"/>
                  <a:gd name="connsiteY1120" fmla="*/ 4132 h 10000"/>
                  <a:gd name="connsiteX1121" fmla="*/ 8316 w 10000"/>
                  <a:gd name="connsiteY1121" fmla="*/ 4113 h 10000"/>
                  <a:gd name="connsiteX1122" fmla="*/ 8330 w 10000"/>
                  <a:gd name="connsiteY1122" fmla="*/ 4084 h 10000"/>
                  <a:gd name="connsiteX1123" fmla="*/ 8341 w 10000"/>
                  <a:gd name="connsiteY1123" fmla="*/ 4058 h 10000"/>
                  <a:gd name="connsiteX1124" fmla="*/ 8349 w 10000"/>
                  <a:gd name="connsiteY1124" fmla="*/ 4064 h 10000"/>
                  <a:gd name="connsiteX1125" fmla="*/ 8366 w 10000"/>
                  <a:gd name="connsiteY1125" fmla="*/ 4067 h 10000"/>
                  <a:gd name="connsiteX1126" fmla="*/ 8374 w 10000"/>
                  <a:gd name="connsiteY1126" fmla="*/ 4084 h 10000"/>
                  <a:gd name="connsiteX1127" fmla="*/ 8402 w 10000"/>
                  <a:gd name="connsiteY1127" fmla="*/ 4054 h 10000"/>
                  <a:gd name="connsiteX1128" fmla="*/ 8427 w 10000"/>
                  <a:gd name="connsiteY1128" fmla="*/ 4028 h 10000"/>
                  <a:gd name="connsiteX1129" fmla="*/ 8438 w 10000"/>
                  <a:gd name="connsiteY1129" fmla="*/ 4025 h 10000"/>
                  <a:gd name="connsiteX1130" fmla="*/ 8468 w 10000"/>
                  <a:gd name="connsiteY1130" fmla="*/ 4006 h 10000"/>
                  <a:gd name="connsiteX1131" fmla="*/ 8485 w 10000"/>
                  <a:gd name="connsiteY1131" fmla="*/ 3999 h 10000"/>
                  <a:gd name="connsiteX1132" fmla="*/ 8493 w 10000"/>
                  <a:gd name="connsiteY1132" fmla="*/ 4025 h 10000"/>
                  <a:gd name="connsiteX1133" fmla="*/ 8515 w 10000"/>
                  <a:gd name="connsiteY1133" fmla="*/ 4028 h 10000"/>
                  <a:gd name="connsiteX1134" fmla="*/ 8543 w 10000"/>
                  <a:gd name="connsiteY1134" fmla="*/ 4009 h 10000"/>
                  <a:gd name="connsiteX1135" fmla="*/ 8551 w 10000"/>
                  <a:gd name="connsiteY1135" fmla="*/ 3990 h 10000"/>
                  <a:gd name="connsiteX1136" fmla="*/ 8582 w 10000"/>
                  <a:gd name="connsiteY1136" fmla="*/ 3977 h 10000"/>
                  <a:gd name="connsiteX1137" fmla="*/ 8596 w 10000"/>
                  <a:gd name="connsiteY1137" fmla="*/ 3977 h 10000"/>
                  <a:gd name="connsiteX1138" fmla="*/ 8607 w 10000"/>
                  <a:gd name="connsiteY1138" fmla="*/ 3980 h 10000"/>
                  <a:gd name="connsiteX1139" fmla="*/ 8645 w 10000"/>
                  <a:gd name="connsiteY1139" fmla="*/ 3970 h 10000"/>
                  <a:gd name="connsiteX1140" fmla="*/ 8654 w 10000"/>
                  <a:gd name="connsiteY1140" fmla="*/ 3951 h 10000"/>
                  <a:gd name="connsiteX1141" fmla="*/ 8670 w 10000"/>
                  <a:gd name="connsiteY1141" fmla="*/ 3935 h 10000"/>
                  <a:gd name="connsiteX1142" fmla="*/ 8695 w 10000"/>
                  <a:gd name="connsiteY1142" fmla="*/ 3935 h 10000"/>
                  <a:gd name="connsiteX1143" fmla="*/ 8704 w 10000"/>
                  <a:gd name="connsiteY1143" fmla="*/ 3951 h 10000"/>
                  <a:gd name="connsiteX1144" fmla="*/ 8717 w 10000"/>
                  <a:gd name="connsiteY1144" fmla="*/ 3964 h 10000"/>
                  <a:gd name="connsiteX1145" fmla="*/ 8751 w 10000"/>
                  <a:gd name="connsiteY1145" fmla="*/ 3951 h 10000"/>
                  <a:gd name="connsiteX1146" fmla="*/ 8776 w 10000"/>
                  <a:gd name="connsiteY1146" fmla="*/ 3935 h 10000"/>
                  <a:gd name="connsiteX1147" fmla="*/ 8798 w 10000"/>
                  <a:gd name="connsiteY1147" fmla="*/ 3925 h 10000"/>
                  <a:gd name="connsiteX1148" fmla="*/ 8806 w 10000"/>
                  <a:gd name="connsiteY1148" fmla="*/ 3892 h 10000"/>
                  <a:gd name="connsiteX1149" fmla="*/ 8814 w 10000"/>
                  <a:gd name="connsiteY1149" fmla="*/ 3876 h 10000"/>
                  <a:gd name="connsiteX1150" fmla="*/ 8839 w 10000"/>
                  <a:gd name="connsiteY1150" fmla="*/ 3873 h 10000"/>
                  <a:gd name="connsiteX1151" fmla="*/ 8842 w 10000"/>
                  <a:gd name="connsiteY1151" fmla="*/ 3876 h 10000"/>
                  <a:gd name="connsiteX1152" fmla="*/ 8856 w 10000"/>
                  <a:gd name="connsiteY1152" fmla="*/ 3863 h 10000"/>
                  <a:gd name="connsiteX1153" fmla="*/ 8856 w 10000"/>
                  <a:gd name="connsiteY1153" fmla="*/ 3841 h 10000"/>
                  <a:gd name="connsiteX1154" fmla="*/ 8870 w 10000"/>
                  <a:gd name="connsiteY1154" fmla="*/ 3821 h 10000"/>
                  <a:gd name="connsiteX1155" fmla="*/ 8903 w 10000"/>
                  <a:gd name="connsiteY1155" fmla="*/ 3802 h 10000"/>
                  <a:gd name="connsiteX1156" fmla="*/ 8914 w 10000"/>
                  <a:gd name="connsiteY1156" fmla="*/ 3782 h 10000"/>
                  <a:gd name="connsiteX1157" fmla="*/ 8939 w 10000"/>
                  <a:gd name="connsiteY1157" fmla="*/ 3782 h 10000"/>
                  <a:gd name="connsiteX1158" fmla="*/ 8961 w 10000"/>
                  <a:gd name="connsiteY1158" fmla="*/ 3779 h 10000"/>
                  <a:gd name="connsiteX1159" fmla="*/ 8983 w 10000"/>
                  <a:gd name="connsiteY1159" fmla="*/ 3760 h 10000"/>
                  <a:gd name="connsiteX1160" fmla="*/ 9003 w 10000"/>
                  <a:gd name="connsiteY1160" fmla="*/ 3763 h 10000"/>
                  <a:gd name="connsiteX1161" fmla="*/ 9019 w 10000"/>
                  <a:gd name="connsiteY1161" fmla="*/ 3779 h 10000"/>
                  <a:gd name="connsiteX1162" fmla="*/ 9050 w 10000"/>
                  <a:gd name="connsiteY1162" fmla="*/ 3812 h 10000"/>
                  <a:gd name="connsiteX1163" fmla="*/ 9080 w 10000"/>
                  <a:gd name="connsiteY1163" fmla="*/ 3831 h 10000"/>
                  <a:gd name="connsiteX1164" fmla="*/ 9097 w 10000"/>
                  <a:gd name="connsiteY1164" fmla="*/ 3867 h 10000"/>
                  <a:gd name="connsiteX1165" fmla="*/ 9114 w 10000"/>
                  <a:gd name="connsiteY1165" fmla="*/ 3902 h 10000"/>
                  <a:gd name="connsiteX1166" fmla="*/ 9122 w 10000"/>
                  <a:gd name="connsiteY1166" fmla="*/ 3935 h 10000"/>
                  <a:gd name="connsiteX1167" fmla="*/ 9125 w 10000"/>
                  <a:gd name="connsiteY1167" fmla="*/ 3964 h 10000"/>
                  <a:gd name="connsiteX1168" fmla="*/ 9130 w 10000"/>
                  <a:gd name="connsiteY1168" fmla="*/ 3999 h 10000"/>
                  <a:gd name="connsiteX1169" fmla="*/ 9130 w 10000"/>
                  <a:gd name="connsiteY1169" fmla="*/ 4054 h 10000"/>
                  <a:gd name="connsiteX1170" fmla="*/ 9155 w 10000"/>
                  <a:gd name="connsiteY1170" fmla="*/ 4093 h 10000"/>
                  <a:gd name="connsiteX1171" fmla="*/ 9169 w 10000"/>
                  <a:gd name="connsiteY1171" fmla="*/ 4090 h 10000"/>
                  <a:gd name="connsiteX1172" fmla="*/ 9211 w 10000"/>
                  <a:gd name="connsiteY1172" fmla="*/ 4077 h 10000"/>
                  <a:gd name="connsiteX1173" fmla="*/ 9244 w 10000"/>
                  <a:gd name="connsiteY1173" fmla="*/ 4077 h 10000"/>
                  <a:gd name="connsiteX1174" fmla="*/ 9252 w 10000"/>
                  <a:gd name="connsiteY1174" fmla="*/ 4103 h 10000"/>
                  <a:gd name="connsiteX1175" fmla="*/ 9258 w 10000"/>
                  <a:gd name="connsiteY1175" fmla="*/ 4148 h 10000"/>
                  <a:gd name="connsiteX1176" fmla="*/ 9269 w 10000"/>
                  <a:gd name="connsiteY1176" fmla="*/ 4158 h 10000"/>
                  <a:gd name="connsiteX1177" fmla="*/ 9294 w 10000"/>
                  <a:gd name="connsiteY1177" fmla="*/ 4158 h 10000"/>
                  <a:gd name="connsiteX1178" fmla="*/ 9319 w 10000"/>
                  <a:gd name="connsiteY1178" fmla="*/ 4168 h 10000"/>
                  <a:gd name="connsiteX1179" fmla="*/ 9346 w 10000"/>
                  <a:gd name="connsiteY1179" fmla="*/ 4190 h 10000"/>
                  <a:gd name="connsiteX1180" fmla="*/ 9357 w 10000"/>
                  <a:gd name="connsiteY1180" fmla="*/ 4168 h 10000"/>
                  <a:gd name="connsiteX1181" fmla="*/ 9371 w 10000"/>
                  <a:gd name="connsiteY1181" fmla="*/ 4132 h 10000"/>
                  <a:gd name="connsiteX1182" fmla="*/ 9391 w 10000"/>
                  <a:gd name="connsiteY1182" fmla="*/ 4113 h 10000"/>
                  <a:gd name="connsiteX1183" fmla="*/ 9407 w 10000"/>
                  <a:gd name="connsiteY1183" fmla="*/ 4103 h 10000"/>
                  <a:gd name="connsiteX1184" fmla="*/ 9435 w 10000"/>
                  <a:gd name="connsiteY1184" fmla="*/ 4100 h 10000"/>
                  <a:gd name="connsiteX1185" fmla="*/ 9460 w 10000"/>
                  <a:gd name="connsiteY1185" fmla="*/ 4084 h 10000"/>
                  <a:gd name="connsiteX1186" fmla="*/ 9485 w 10000"/>
                  <a:gd name="connsiteY1186" fmla="*/ 4067 h 10000"/>
                  <a:gd name="connsiteX1187" fmla="*/ 9496 w 10000"/>
                  <a:gd name="connsiteY1187" fmla="*/ 4054 h 10000"/>
                  <a:gd name="connsiteX1188" fmla="*/ 9526 w 10000"/>
                  <a:gd name="connsiteY1188" fmla="*/ 4048 h 10000"/>
                  <a:gd name="connsiteX1189" fmla="*/ 9557 w 10000"/>
                  <a:gd name="connsiteY1189" fmla="*/ 4038 h 10000"/>
                  <a:gd name="connsiteX1190" fmla="*/ 9584 w 10000"/>
                  <a:gd name="connsiteY1190" fmla="*/ 4019 h 10000"/>
                  <a:gd name="connsiteX1191" fmla="*/ 9623 w 10000"/>
                  <a:gd name="connsiteY1191" fmla="*/ 4016 h 10000"/>
                  <a:gd name="connsiteX1192" fmla="*/ 9648 w 10000"/>
                  <a:gd name="connsiteY1192" fmla="*/ 4009 h 10000"/>
                  <a:gd name="connsiteX1193" fmla="*/ 9673 w 10000"/>
                  <a:gd name="connsiteY1193" fmla="*/ 4019 h 10000"/>
                  <a:gd name="connsiteX1194" fmla="*/ 9712 w 10000"/>
                  <a:gd name="connsiteY1194" fmla="*/ 4038 h 10000"/>
                  <a:gd name="connsiteX1195" fmla="*/ 9742 w 10000"/>
                  <a:gd name="connsiteY1195" fmla="*/ 4074 h 10000"/>
                  <a:gd name="connsiteX1196" fmla="*/ 9776 w 10000"/>
                  <a:gd name="connsiteY1196" fmla="*/ 4093 h 10000"/>
                  <a:gd name="connsiteX1197" fmla="*/ 9814 w 10000"/>
                  <a:gd name="connsiteY1197" fmla="*/ 4109 h 10000"/>
                  <a:gd name="connsiteX1198" fmla="*/ 9859 w 10000"/>
                  <a:gd name="connsiteY1198" fmla="*/ 4119 h 10000"/>
                  <a:gd name="connsiteX1199" fmla="*/ 9898 w 10000"/>
                  <a:gd name="connsiteY1199" fmla="*/ 4122 h 10000"/>
                  <a:gd name="connsiteX1200" fmla="*/ 9931 w 10000"/>
                  <a:gd name="connsiteY1200" fmla="*/ 4109 h 10000"/>
                  <a:gd name="connsiteX1201" fmla="*/ 9956 w 10000"/>
                  <a:gd name="connsiteY1201" fmla="*/ 4100 h 10000"/>
                  <a:gd name="connsiteX1202" fmla="*/ 9981 w 10000"/>
                  <a:gd name="connsiteY1202" fmla="*/ 4067 h 10000"/>
                  <a:gd name="connsiteX1203" fmla="*/ 9994 w 10000"/>
                  <a:gd name="connsiteY1203" fmla="*/ 4035 h 10000"/>
                  <a:gd name="connsiteX1204" fmla="*/ 10000 w 10000"/>
                  <a:gd name="connsiteY1204" fmla="*/ 3996 h 10000"/>
                  <a:gd name="connsiteX1205" fmla="*/ 9994 w 10000"/>
                  <a:gd name="connsiteY1205" fmla="*/ 3941 h 10000"/>
                  <a:gd name="connsiteX1206" fmla="*/ 9986 w 10000"/>
                  <a:gd name="connsiteY1206" fmla="*/ 3905 h 10000"/>
                  <a:gd name="connsiteX1207" fmla="*/ 9981 w 10000"/>
                  <a:gd name="connsiteY1207" fmla="*/ 3857 h 10000"/>
                  <a:gd name="connsiteX1208" fmla="*/ 9989 w 10000"/>
                  <a:gd name="connsiteY1208" fmla="*/ 3837 h 10000"/>
                  <a:gd name="connsiteX1209" fmla="*/ 9989 w 10000"/>
                  <a:gd name="connsiteY1209" fmla="*/ 3812 h 10000"/>
                  <a:gd name="connsiteX1210" fmla="*/ 9981 w 10000"/>
                  <a:gd name="connsiteY1210" fmla="*/ 3792 h 10000"/>
                  <a:gd name="connsiteX1211" fmla="*/ 9970 w 10000"/>
                  <a:gd name="connsiteY1211" fmla="*/ 3763 h 10000"/>
                  <a:gd name="connsiteX1212" fmla="*/ 9945 w 10000"/>
                  <a:gd name="connsiteY1212" fmla="*/ 3705 h 10000"/>
                  <a:gd name="connsiteX1213" fmla="*/ 9931 w 10000"/>
                  <a:gd name="connsiteY1213" fmla="*/ 3659 h 10000"/>
                  <a:gd name="connsiteX1214" fmla="*/ 9903 w 10000"/>
                  <a:gd name="connsiteY1214" fmla="*/ 3640 h 10000"/>
                  <a:gd name="connsiteX1215" fmla="*/ 9881 w 10000"/>
                  <a:gd name="connsiteY1215" fmla="*/ 3620 h 10000"/>
                  <a:gd name="connsiteX1216" fmla="*/ 9856 w 10000"/>
                  <a:gd name="connsiteY1216" fmla="*/ 3595 h 10000"/>
                  <a:gd name="connsiteX1217" fmla="*/ 9817 w 10000"/>
                  <a:gd name="connsiteY1217" fmla="*/ 3562 h 10000"/>
                  <a:gd name="connsiteX1218" fmla="*/ 9795 w 10000"/>
                  <a:gd name="connsiteY1218" fmla="*/ 3546 h 10000"/>
                  <a:gd name="connsiteX1219" fmla="*/ 9778 w 10000"/>
                  <a:gd name="connsiteY1219" fmla="*/ 3527 h 10000"/>
                  <a:gd name="connsiteX1220" fmla="*/ 9745 w 10000"/>
                  <a:gd name="connsiteY1220" fmla="*/ 3501 h 10000"/>
                  <a:gd name="connsiteX1221" fmla="*/ 9726 w 10000"/>
                  <a:gd name="connsiteY1221" fmla="*/ 3488 h 10000"/>
                  <a:gd name="connsiteX1222" fmla="*/ 9704 w 10000"/>
                  <a:gd name="connsiteY1222" fmla="*/ 3472 h 10000"/>
                  <a:gd name="connsiteX1223" fmla="*/ 9695 w 10000"/>
                  <a:gd name="connsiteY1223" fmla="*/ 3468 h 10000"/>
                  <a:gd name="connsiteX1224" fmla="*/ 9690 w 10000"/>
                  <a:gd name="connsiteY1224" fmla="*/ 3459 h 10000"/>
                  <a:gd name="connsiteX1225" fmla="*/ 9673 w 10000"/>
                  <a:gd name="connsiteY1225" fmla="*/ 3449 h 10000"/>
                  <a:gd name="connsiteX1226" fmla="*/ 9665 w 10000"/>
                  <a:gd name="connsiteY1226" fmla="*/ 3442 h 10000"/>
                  <a:gd name="connsiteX1227" fmla="*/ 9654 w 10000"/>
                  <a:gd name="connsiteY1227" fmla="*/ 3449 h 10000"/>
                  <a:gd name="connsiteX1228" fmla="*/ 9521 w 10000"/>
                  <a:gd name="connsiteY1228" fmla="*/ 3394 h 10000"/>
                  <a:gd name="connsiteX1229" fmla="*/ 9510 w 10000"/>
                  <a:gd name="connsiteY1229" fmla="*/ 3368 h 10000"/>
                  <a:gd name="connsiteX1230" fmla="*/ 9496 w 10000"/>
                  <a:gd name="connsiteY1230" fmla="*/ 3287 h 10000"/>
                  <a:gd name="connsiteX1231" fmla="*/ 9488 w 10000"/>
                  <a:gd name="connsiteY1231" fmla="*/ 3216 h 10000"/>
                  <a:gd name="connsiteX1232" fmla="*/ 9493 w 10000"/>
                  <a:gd name="connsiteY1232" fmla="*/ 3174 h 10000"/>
                  <a:gd name="connsiteX1233" fmla="*/ 9501 w 10000"/>
                  <a:gd name="connsiteY1233" fmla="*/ 3128 h 10000"/>
                  <a:gd name="connsiteX1234" fmla="*/ 9488 w 10000"/>
                  <a:gd name="connsiteY1234" fmla="*/ 3025 h 10000"/>
                  <a:gd name="connsiteX1235" fmla="*/ 9446 w 10000"/>
                  <a:gd name="connsiteY1235" fmla="*/ 2931 h 10000"/>
                  <a:gd name="connsiteX1236" fmla="*/ 9382 w 10000"/>
                  <a:gd name="connsiteY1236" fmla="*/ 2837 h 10000"/>
                  <a:gd name="connsiteX1237" fmla="*/ 9316 w 10000"/>
                  <a:gd name="connsiteY1237" fmla="*/ 2753 h 10000"/>
                  <a:gd name="connsiteX1238" fmla="*/ 9294 w 10000"/>
                  <a:gd name="connsiteY1238" fmla="*/ 2655 h 10000"/>
                  <a:gd name="connsiteX1239" fmla="*/ 9213 w 10000"/>
                  <a:gd name="connsiteY1239" fmla="*/ 2328 h 10000"/>
                  <a:gd name="connsiteX1240" fmla="*/ 9172 w 10000"/>
                  <a:gd name="connsiteY1240" fmla="*/ 2286 h 10000"/>
                  <a:gd name="connsiteX1241" fmla="*/ 9019 w 10000"/>
                  <a:gd name="connsiteY1241" fmla="*/ 2082 h 10000"/>
                  <a:gd name="connsiteX1242" fmla="*/ 8906 w 10000"/>
                  <a:gd name="connsiteY1242" fmla="*/ 1946 h 10000"/>
                  <a:gd name="connsiteX1243" fmla="*/ 8801 w 10000"/>
                  <a:gd name="connsiteY1243" fmla="*/ 1778 h 10000"/>
                  <a:gd name="connsiteX1244" fmla="*/ 8806 w 10000"/>
                  <a:gd name="connsiteY1244" fmla="*/ 1713 h 10000"/>
                  <a:gd name="connsiteX1245" fmla="*/ 8809 w 10000"/>
                  <a:gd name="connsiteY1245" fmla="*/ 1703 h 10000"/>
                  <a:gd name="connsiteX1246" fmla="*/ 8817 w 10000"/>
                  <a:gd name="connsiteY1246" fmla="*/ 1713 h 10000"/>
                  <a:gd name="connsiteX1247" fmla="*/ 8834 w 10000"/>
                  <a:gd name="connsiteY1247" fmla="*/ 1729 h 10000"/>
                  <a:gd name="connsiteX1248" fmla="*/ 8839 w 10000"/>
                  <a:gd name="connsiteY1248" fmla="*/ 1729 h 10000"/>
                  <a:gd name="connsiteX1249" fmla="*/ 8848 w 10000"/>
                  <a:gd name="connsiteY1249" fmla="*/ 1723 h 10000"/>
                  <a:gd name="connsiteX1250" fmla="*/ 8850 w 10000"/>
                  <a:gd name="connsiteY1250" fmla="*/ 1703 h 10000"/>
                  <a:gd name="connsiteX1251" fmla="*/ 8850 w 10000"/>
                  <a:gd name="connsiteY1251" fmla="*/ 1684 h 10000"/>
                  <a:gd name="connsiteX1252" fmla="*/ 8850 w 10000"/>
                  <a:gd name="connsiteY1252" fmla="*/ 1648 h 10000"/>
                  <a:gd name="connsiteX1253" fmla="*/ 8881 w 10000"/>
                  <a:gd name="connsiteY1253" fmla="*/ 1571 h 10000"/>
                  <a:gd name="connsiteX1254" fmla="*/ 8895 w 10000"/>
                  <a:gd name="connsiteY1254" fmla="*/ 1541 h 10000"/>
                  <a:gd name="connsiteX1255" fmla="*/ 8895 w 10000"/>
                  <a:gd name="connsiteY1255" fmla="*/ 1525 h 10000"/>
                  <a:gd name="connsiteX1256" fmla="*/ 8881 w 10000"/>
                  <a:gd name="connsiteY1256" fmla="*/ 1516 h 10000"/>
                  <a:gd name="connsiteX1257" fmla="*/ 8864 w 10000"/>
                  <a:gd name="connsiteY1257" fmla="*/ 1522 h 10000"/>
                  <a:gd name="connsiteX1258" fmla="*/ 8850 w 10000"/>
                  <a:gd name="connsiteY1258" fmla="*/ 1535 h 10000"/>
                  <a:gd name="connsiteX1259" fmla="*/ 8834 w 10000"/>
                  <a:gd name="connsiteY1259" fmla="*/ 1571 h 10000"/>
                  <a:gd name="connsiteX1260" fmla="*/ 8825 w 10000"/>
                  <a:gd name="connsiteY1260" fmla="*/ 1587 h 10000"/>
                  <a:gd name="connsiteX1261" fmla="*/ 8776 w 10000"/>
                  <a:gd name="connsiteY1261" fmla="*/ 1571 h 10000"/>
                  <a:gd name="connsiteX1262" fmla="*/ 8745 w 10000"/>
                  <a:gd name="connsiteY1262" fmla="*/ 1580 h 10000"/>
                  <a:gd name="connsiteX1263" fmla="*/ 8720 w 10000"/>
                  <a:gd name="connsiteY1263" fmla="*/ 1587 h 10000"/>
                  <a:gd name="connsiteX1264" fmla="*/ 8709 w 10000"/>
                  <a:gd name="connsiteY1264" fmla="*/ 1609 h 10000"/>
                  <a:gd name="connsiteX1265" fmla="*/ 8693 w 10000"/>
                  <a:gd name="connsiteY1265" fmla="*/ 1616 h 10000"/>
                  <a:gd name="connsiteX1266" fmla="*/ 8684 w 10000"/>
                  <a:gd name="connsiteY1266" fmla="*/ 1639 h 10000"/>
                  <a:gd name="connsiteX1267" fmla="*/ 8684 w 10000"/>
                  <a:gd name="connsiteY1267" fmla="*/ 1658 h 10000"/>
                  <a:gd name="connsiteX1268" fmla="*/ 8665 w 10000"/>
                  <a:gd name="connsiteY1268" fmla="*/ 1655 h 10000"/>
                  <a:gd name="connsiteX1269" fmla="*/ 8665 w 10000"/>
                  <a:gd name="connsiteY1269" fmla="*/ 1645 h 10000"/>
                  <a:gd name="connsiteX1270" fmla="*/ 8665 w 10000"/>
                  <a:gd name="connsiteY1270" fmla="*/ 1626 h 10000"/>
                  <a:gd name="connsiteX1271" fmla="*/ 8676 w 10000"/>
                  <a:gd name="connsiteY1271" fmla="*/ 1609 h 10000"/>
                  <a:gd name="connsiteX1272" fmla="*/ 8679 w 10000"/>
                  <a:gd name="connsiteY1272" fmla="*/ 1597 h 10000"/>
                  <a:gd name="connsiteX1273" fmla="*/ 8687 w 10000"/>
                  <a:gd name="connsiteY1273" fmla="*/ 1577 h 10000"/>
                  <a:gd name="connsiteX1274" fmla="*/ 8695 w 10000"/>
                  <a:gd name="connsiteY1274" fmla="*/ 1554 h 10000"/>
                  <a:gd name="connsiteX1275" fmla="*/ 8709 w 10000"/>
                  <a:gd name="connsiteY1275" fmla="*/ 1532 h 10000"/>
                  <a:gd name="connsiteX1276" fmla="*/ 8704 w 10000"/>
                  <a:gd name="connsiteY1276" fmla="*/ 1512 h 10000"/>
                  <a:gd name="connsiteX1277" fmla="*/ 8695 w 10000"/>
                  <a:gd name="connsiteY1277" fmla="*/ 1503 h 10000"/>
                  <a:gd name="connsiteX1278" fmla="*/ 8684 w 10000"/>
                  <a:gd name="connsiteY1278" fmla="*/ 1503 h 10000"/>
                  <a:gd name="connsiteX1279" fmla="*/ 8670 w 10000"/>
                  <a:gd name="connsiteY1279" fmla="*/ 1525 h 10000"/>
                  <a:gd name="connsiteX1280" fmla="*/ 8665 w 10000"/>
                  <a:gd name="connsiteY1280" fmla="*/ 1545 h 10000"/>
                  <a:gd name="connsiteX1281" fmla="*/ 8654 w 10000"/>
                  <a:gd name="connsiteY1281" fmla="*/ 1567 h 10000"/>
                  <a:gd name="connsiteX1282" fmla="*/ 8648 w 10000"/>
                  <a:gd name="connsiteY1282" fmla="*/ 1587 h 10000"/>
                  <a:gd name="connsiteX1283" fmla="*/ 8640 w 10000"/>
                  <a:gd name="connsiteY1283" fmla="*/ 1629 h 10000"/>
                  <a:gd name="connsiteX1284" fmla="*/ 8620 w 10000"/>
                  <a:gd name="connsiteY1284" fmla="*/ 1635 h 10000"/>
                  <a:gd name="connsiteX1285" fmla="*/ 8612 w 10000"/>
                  <a:gd name="connsiteY1285" fmla="*/ 1635 h 10000"/>
                  <a:gd name="connsiteX1286" fmla="*/ 8604 w 10000"/>
                  <a:gd name="connsiteY1286" fmla="*/ 1626 h 10000"/>
                  <a:gd name="connsiteX1287" fmla="*/ 8596 w 10000"/>
                  <a:gd name="connsiteY1287" fmla="*/ 1616 h 10000"/>
                  <a:gd name="connsiteX1288" fmla="*/ 8596 w 10000"/>
                  <a:gd name="connsiteY1288" fmla="*/ 1580 h 10000"/>
                  <a:gd name="connsiteX1289" fmla="*/ 8587 w 10000"/>
                  <a:gd name="connsiteY1289" fmla="*/ 1545 h 10000"/>
                  <a:gd name="connsiteX1290" fmla="*/ 8565 w 10000"/>
                  <a:gd name="connsiteY1290" fmla="*/ 1516 h 10000"/>
                  <a:gd name="connsiteX1291" fmla="*/ 8543 w 10000"/>
                  <a:gd name="connsiteY1291" fmla="*/ 1512 h 10000"/>
                  <a:gd name="connsiteX1292" fmla="*/ 8518 w 10000"/>
                  <a:gd name="connsiteY1292" fmla="*/ 1532 h 10000"/>
                  <a:gd name="connsiteX1293" fmla="*/ 8476 w 10000"/>
                  <a:gd name="connsiteY1293" fmla="*/ 1567 h 10000"/>
                  <a:gd name="connsiteX1294" fmla="*/ 8454 w 10000"/>
                  <a:gd name="connsiteY1294" fmla="*/ 1551 h 10000"/>
                  <a:gd name="connsiteX1295" fmla="*/ 8402 w 10000"/>
                  <a:gd name="connsiteY1295" fmla="*/ 1493 h 10000"/>
                  <a:gd name="connsiteX1296" fmla="*/ 8371 w 10000"/>
                  <a:gd name="connsiteY1296" fmla="*/ 1428 h 10000"/>
                  <a:gd name="connsiteX1297" fmla="*/ 8072 w 10000"/>
                  <a:gd name="connsiteY1297" fmla="*/ 1422 h 10000"/>
                  <a:gd name="connsiteX1298" fmla="*/ 7823 w 10000"/>
                  <a:gd name="connsiteY1298" fmla="*/ 1279 h 10000"/>
                  <a:gd name="connsiteX1299" fmla="*/ 7587 w 10000"/>
                  <a:gd name="connsiteY1299" fmla="*/ 1133 h 10000"/>
                  <a:gd name="connsiteX1300" fmla="*/ 7526 w 10000"/>
                  <a:gd name="connsiteY1300" fmla="*/ 1098 h 10000"/>
                  <a:gd name="connsiteX1301" fmla="*/ 7346 w 10000"/>
                  <a:gd name="connsiteY1301" fmla="*/ 991 h 10000"/>
                  <a:gd name="connsiteX1302" fmla="*/ 7321 w 10000"/>
                  <a:gd name="connsiteY1302" fmla="*/ 959 h 10000"/>
                  <a:gd name="connsiteX1303" fmla="*/ 7307 w 10000"/>
                  <a:gd name="connsiteY1303" fmla="*/ 871 h 10000"/>
                  <a:gd name="connsiteX1304" fmla="*/ 7224 w 10000"/>
                  <a:gd name="connsiteY1304" fmla="*/ 816 h 10000"/>
                  <a:gd name="connsiteX1305" fmla="*/ 7147 w 10000"/>
                  <a:gd name="connsiteY1305" fmla="*/ 787 h 10000"/>
                  <a:gd name="connsiteX1306" fmla="*/ 7080 w 10000"/>
                  <a:gd name="connsiteY1306" fmla="*/ 742 h 10000"/>
                  <a:gd name="connsiteX1307" fmla="*/ 7069 w 10000"/>
                  <a:gd name="connsiteY1307" fmla="*/ 767 h 10000"/>
                  <a:gd name="connsiteX1308" fmla="*/ 7033 w 10000"/>
                  <a:gd name="connsiteY1308" fmla="*/ 787 h 10000"/>
                  <a:gd name="connsiteX1309" fmla="*/ 6820 w 10000"/>
                  <a:gd name="connsiteY1309" fmla="*/ 878 h 10000"/>
                  <a:gd name="connsiteX1310" fmla="*/ 6726 w 10000"/>
                  <a:gd name="connsiteY1310" fmla="*/ 897 h 10000"/>
                  <a:gd name="connsiteX1311" fmla="*/ 6626 w 10000"/>
                  <a:gd name="connsiteY1311" fmla="*/ 955 h 10000"/>
                  <a:gd name="connsiteX1312" fmla="*/ 6582 w 10000"/>
                  <a:gd name="connsiteY1312" fmla="*/ 946 h 10000"/>
                  <a:gd name="connsiteX1313" fmla="*/ 6571 w 10000"/>
                  <a:gd name="connsiteY1313" fmla="*/ 955 h 10000"/>
                  <a:gd name="connsiteX1314" fmla="*/ 6507 w 10000"/>
                  <a:gd name="connsiteY1314" fmla="*/ 975 h 10000"/>
                  <a:gd name="connsiteX1315" fmla="*/ 6485 w 10000"/>
                  <a:gd name="connsiteY1315" fmla="*/ 975 h 10000"/>
                  <a:gd name="connsiteX1316" fmla="*/ 6476 w 10000"/>
                  <a:gd name="connsiteY1316" fmla="*/ 965 h 10000"/>
                  <a:gd name="connsiteX1317" fmla="*/ 6474 w 10000"/>
                  <a:gd name="connsiteY1317" fmla="*/ 936 h 10000"/>
                  <a:gd name="connsiteX1318" fmla="*/ 6452 w 10000"/>
                  <a:gd name="connsiteY1318" fmla="*/ 887 h 10000"/>
                  <a:gd name="connsiteX1319" fmla="*/ 6352 w 10000"/>
                  <a:gd name="connsiteY1319" fmla="*/ 767 h 10000"/>
                  <a:gd name="connsiteX1320" fmla="*/ 6313 w 10000"/>
                  <a:gd name="connsiteY1320" fmla="*/ 732 h 10000"/>
                  <a:gd name="connsiteX1321" fmla="*/ 6296 w 10000"/>
                  <a:gd name="connsiteY1321" fmla="*/ 690 h 10000"/>
                  <a:gd name="connsiteX1322" fmla="*/ 6271 w 10000"/>
                  <a:gd name="connsiteY1322" fmla="*/ 664 h 10000"/>
                  <a:gd name="connsiteX1323" fmla="*/ 6266 w 10000"/>
                  <a:gd name="connsiteY1323" fmla="*/ 654 h 10000"/>
                  <a:gd name="connsiteX1324" fmla="*/ 6111 w 10000"/>
                  <a:gd name="connsiteY1324" fmla="*/ 398 h 10000"/>
                  <a:gd name="connsiteX1325" fmla="*/ 5903 w 10000"/>
                  <a:gd name="connsiteY1325" fmla="*/ 408 h 10000"/>
                  <a:gd name="connsiteX1326" fmla="*/ 5837 w 10000"/>
                  <a:gd name="connsiteY1326" fmla="*/ 427 h 10000"/>
                  <a:gd name="connsiteX1327" fmla="*/ 5756 w 10000"/>
                  <a:gd name="connsiteY1327" fmla="*/ 453 h 10000"/>
                  <a:gd name="connsiteX1328" fmla="*/ 5681 w 10000"/>
                  <a:gd name="connsiteY1328" fmla="*/ 453 h 10000"/>
                  <a:gd name="connsiteX1329" fmla="*/ 5609 w 10000"/>
                  <a:gd name="connsiteY1329" fmla="*/ 447 h 10000"/>
                  <a:gd name="connsiteX1330" fmla="*/ 5554 w 10000"/>
                  <a:gd name="connsiteY1330" fmla="*/ 304 h 10000"/>
                  <a:gd name="connsiteX1331" fmla="*/ 5529 w 10000"/>
                  <a:gd name="connsiteY1331" fmla="*/ 301 h 10000"/>
                  <a:gd name="connsiteX1332" fmla="*/ 5393 w 10000"/>
                  <a:gd name="connsiteY1332" fmla="*/ 256 h 10000"/>
                  <a:gd name="connsiteX1333" fmla="*/ 5366 w 10000"/>
                  <a:gd name="connsiteY1333" fmla="*/ 220 h 10000"/>
                  <a:gd name="connsiteX1334" fmla="*/ 5249 w 10000"/>
                  <a:gd name="connsiteY1334" fmla="*/ 155 h 10000"/>
                  <a:gd name="connsiteX1335" fmla="*/ 5141 w 10000"/>
                  <a:gd name="connsiteY1335" fmla="*/ 52 h 10000"/>
                  <a:gd name="connsiteX1336" fmla="*/ 5116 w 10000"/>
                  <a:gd name="connsiteY1336" fmla="*/ 3 h 10000"/>
                  <a:gd name="connsiteX1337" fmla="*/ 5061 w 10000"/>
                  <a:gd name="connsiteY1337" fmla="*/ 0 h 10000"/>
                  <a:gd name="connsiteX1338" fmla="*/ 5036 w 10000"/>
                  <a:gd name="connsiteY1338" fmla="*/ 32 h 10000"/>
                  <a:gd name="connsiteX1339" fmla="*/ 4942 w 10000"/>
                  <a:gd name="connsiteY1339" fmla="*/ 133 h 10000"/>
                  <a:gd name="connsiteX1340" fmla="*/ 4900 w 10000"/>
                  <a:gd name="connsiteY1340" fmla="*/ 217 h 10000"/>
                  <a:gd name="connsiteX1341" fmla="*/ 4861 w 10000"/>
                  <a:gd name="connsiteY1341" fmla="*/ 198 h 10000"/>
                  <a:gd name="connsiteX1342" fmla="*/ 4795 w 10000"/>
                  <a:gd name="connsiteY1342" fmla="*/ 68 h 10000"/>
                  <a:gd name="connsiteX1343" fmla="*/ 4778 w 10000"/>
                  <a:gd name="connsiteY1343" fmla="*/ 62 h 10000"/>
                  <a:gd name="connsiteX1344" fmla="*/ 4765 w 10000"/>
                  <a:gd name="connsiteY1344" fmla="*/ 62 h 10000"/>
                  <a:gd name="connsiteX1345" fmla="*/ 4748 w 10000"/>
                  <a:gd name="connsiteY1345" fmla="*/ 68 h 10000"/>
                  <a:gd name="connsiteX1346" fmla="*/ 4673 w 10000"/>
                  <a:gd name="connsiteY1346" fmla="*/ 136 h 10000"/>
                  <a:gd name="connsiteX1347" fmla="*/ 4632 w 10000"/>
                  <a:gd name="connsiteY1347" fmla="*/ 201 h 10000"/>
                  <a:gd name="connsiteX1348" fmla="*/ 4623 w 10000"/>
                  <a:gd name="connsiteY1348" fmla="*/ 210 h 10000"/>
                  <a:gd name="connsiteX1349" fmla="*/ 4579 w 10000"/>
                  <a:gd name="connsiteY1349" fmla="*/ 220 h 10000"/>
                  <a:gd name="connsiteX1350" fmla="*/ 4479 w 10000"/>
                  <a:gd name="connsiteY1350" fmla="*/ 198 h 10000"/>
                  <a:gd name="connsiteX1351" fmla="*/ 4402 w 10000"/>
                  <a:gd name="connsiteY1351" fmla="*/ 165 h 10000"/>
                  <a:gd name="connsiteX1352" fmla="*/ 4374 w 10000"/>
                  <a:gd name="connsiteY1352" fmla="*/ 165 h 10000"/>
                  <a:gd name="connsiteX1353" fmla="*/ 4335 w 10000"/>
                  <a:gd name="connsiteY1353" fmla="*/ 172 h 10000"/>
                  <a:gd name="connsiteX1354" fmla="*/ 4302 w 10000"/>
                  <a:gd name="connsiteY1354" fmla="*/ 188 h 10000"/>
                  <a:gd name="connsiteX1355" fmla="*/ 4271 w 10000"/>
                  <a:gd name="connsiteY1355" fmla="*/ 220 h 10000"/>
                  <a:gd name="connsiteX1356" fmla="*/ 4238 w 10000"/>
                  <a:gd name="connsiteY1356" fmla="*/ 240 h 10000"/>
                  <a:gd name="connsiteX1357" fmla="*/ 4324 w 10000"/>
                  <a:gd name="connsiteY1357" fmla="*/ 1289 h 10000"/>
                  <a:gd name="connsiteX1358" fmla="*/ 3521 w 10000"/>
                  <a:gd name="connsiteY1358" fmla="*/ 7730 h 10000"/>
                  <a:gd name="connsiteX1359" fmla="*/ 3152 w 10000"/>
                  <a:gd name="connsiteY1359" fmla="*/ 7013 h 10000"/>
                  <a:gd name="connsiteX1360" fmla="*/ 3560 w 10000"/>
                  <a:gd name="connsiteY1360" fmla="*/ 7749 h 10000"/>
                  <a:gd name="connsiteX1361" fmla="*/ 3562 w 10000"/>
                  <a:gd name="connsiteY1361" fmla="*/ 7759 h 10000"/>
                  <a:gd name="connsiteX1362" fmla="*/ 3573 w 10000"/>
                  <a:gd name="connsiteY1362" fmla="*/ 7766 h 10000"/>
                  <a:gd name="connsiteX1363" fmla="*/ 3584 w 10000"/>
                  <a:gd name="connsiteY1363" fmla="*/ 7759 h 10000"/>
                  <a:gd name="connsiteX1364" fmla="*/ 3598 w 10000"/>
                  <a:gd name="connsiteY1364" fmla="*/ 7743 h 10000"/>
                  <a:gd name="connsiteX1365" fmla="*/ 3609 w 10000"/>
                  <a:gd name="connsiteY1365" fmla="*/ 7756 h 10000"/>
                  <a:gd name="connsiteX1366" fmla="*/ 3623 w 10000"/>
                  <a:gd name="connsiteY1366" fmla="*/ 7733 h 10000"/>
                  <a:gd name="connsiteX1367" fmla="*/ 3632 w 10000"/>
                  <a:gd name="connsiteY1367" fmla="*/ 7730 h 10000"/>
                  <a:gd name="connsiteX1368" fmla="*/ 3634 w 10000"/>
                  <a:gd name="connsiteY1368" fmla="*/ 7730 h 10000"/>
                  <a:gd name="connsiteX1369" fmla="*/ 3643 w 10000"/>
                  <a:gd name="connsiteY1369" fmla="*/ 7730 h 10000"/>
                  <a:gd name="connsiteX1370" fmla="*/ 4033 w 10000"/>
                  <a:gd name="connsiteY1370" fmla="*/ 7077 h 10000"/>
                  <a:gd name="connsiteX1371" fmla="*/ 3670 w 10000"/>
                  <a:gd name="connsiteY1371" fmla="*/ 7730 h 10000"/>
                  <a:gd name="connsiteX1372" fmla="*/ 3687 w 10000"/>
                  <a:gd name="connsiteY1372" fmla="*/ 7730 h 10000"/>
                  <a:gd name="connsiteX1373" fmla="*/ 3690 w 10000"/>
                  <a:gd name="connsiteY1373" fmla="*/ 7730 h 10000"/>
                  <a:gd name="connsiteX1374" fmla="*/ 3704 w 10000"/>
                  <a:gd name="connsiteY1374" fmla="*/ 7740 h 10000"/>
                  <a:gd name="connsiteX1375" fmla="*/ 3712 w 10000"/>
                  <a:gd name="connsiteY1375" fmla="*/ 7743 h 10000"/>
                  <a:gd name="connsiteX1376" fmla="*/ 3723 w 10000"/>
                  <a:gd name="connsiteY1376" fmla="*/ 7749 h 10000"/>
                  <a:gd name="connsiteX1377" fmla="*/ 3729 w 10000"/>
                  <a:gd name="connsiteY1377" fmla="*/ 7749 h 10000"/>
                  <a:gd name="connsiteX1378" fmla="*/ 3729 w 10000"/>
                  <a:gd name="connsiteY1378" fmla="*/ 7743 h 10000"/>
                  <a:gd name="connsiteX1379" fmla="*/ 3745 w 10000"/>
                  <a:gd name="connsiteY1379" fmla="*/ 7740 h 10000"/>
                  <a:gd name="connsiteX1380" fmla="*/ 3753 w 10000"/>
                  <a:gd name="connsiteY1380" fmla="*/ 7730 h 10000"/>
                  <a:gd name="connsiteX1381" fmla="*/ 3762 w 10000"/>
                  <a:gd name="connsiteY1381" fmla="*/ 7720 h 10000"/>
                  <a:gd name="connsiteX1382" fmla="*/ 3776 w 10000"/>
                  <a:gd name="connsiteY1382" fmla="*/ 7710 h 10000"/>
                  <a:gd name="connsiteX1383" fmla="*/ 3784 w 10000"/>
                  <a:gd name="connsiteY1383" fmla="*/ 7701 h 10000"/>
                  <a:gd name="connsiteX1384" fmla="*/ 3792 w 10000"/>
                  <a:gd name="connsiteY1384" fmla="*/ 7694 h 10000"/>
                  <a:gd name="connsiteX1385" fmla="*/ 3801 w 10000"/>
                  <a:gd name="connsiteY1385" fmla="*/ 7685 h 10000"/>
                  <a:gd name="connsiteX1386" fmla="*/ 3803 w 10000"/>
                  <a:gd name="connsiteY1386" fmla="*/ 7685 h 10000"/>
                  <a:gd name="connsiteX1387" fmla="*/ 4524 w 10000"/>
                  <a:gd name="connsiteY1387" fmla="*/ 7229 h 10000"/>
                  <a:gd name="connsiteX1388" fmla="*/ 3778 w 10000"/>
                  <a:gd name="connsiteY1388" fmla="*/ 7756 h 10000"/>
                  <a:gd name="connsiteX1389" fmla="*/ 3762 w 10000"/>
                  <a:gd name="connsiteY1389" fmla="*/ 7775 h 10000"/>
                  <a:gd name="connsiteX1390" fmla="*/ 3748 w 10000"/>
                  <a:gd name="connsiteY1390" fmla="*/ 7775 h 10000"/>
                  <a:gd name="connsiteX1391" fmla="*/ 3737 w 10000"/>
                  <a:gd name="connsiteY1391" fmla="*/ 7778 h 10000"/>
                  <a:gd name="connsiteX1392" fmla="*/ 3723 w 10000"/>
                  <a:gd name="connsiteY1392" fmla="*/ 7778 h 10000"/>
                  <a:gd name="connsiteX1393" fmla="*/ 3712 w 10000"/>
                  <a:gd name="connsiteY1393" fmla="*/ 8005 h 10000"/>
                  <a:gd name="connsiteX1394" fmla="*/ 3706 w 10000"/>
                  <a:gd name="connsiteY1394" fmla="*/ 8021 h 10000"/>
                  <a:gd name="connsiteX1395" fmla="*/ 3712 w 10000"/>
                  <a:gd name="connsiteY1395" fmla="*/ 8044 h 10000"/>
                  <a:gd name="connsiteX1396" fmla="*/ 3712 w 10000"/>
                  <a:gd name="connsiteY1396" fmla="*/ 8051 h 10000"/>
                  <a:gd name="connsiteX1397" fmla="*/ 4469 w 10000"/>
                  <a:gd name="connsiteY1397" fmla="*/ 8017 h 10000"/>
                  <a:gd name="connsiteX1398" fmla="*/ 3767 w 10000"/>
                  <a:gd name="connsiteY1398" fmla="*/ 8106 h 10000"/>
                  <a:gd name="connsiteX1399" fmla="*/ 3770 w 10000"/>
                  <a:gd name="connsiteY1399" fmla="*/ 8119 h 10000"/>
                  <a:gd name="connsiteX1400" fmla="*/ 3740 w 10000"/>
                  <a:gd name="connsiteY1400" fmla="*/ 8154 h 10000"/>
                  <a:gd name="connsiteX1401" fmla="*/ 3731 w 10000"/>
                  <a:gd name="connsiteY1401" fmla="*/ 8138 h 10000"/>
                  <a:gd name="connsiteX1402" fmla="*/ 3729 w 10000"/>
                  <a:gd name="connsiteY1402" fmla="*/ 8125 h 10000"/>
                  <a:gd name="connsiteX1403" fmla="*/ 3712 w 10000"/>
                  <a:gd name="connsiteY1403" fmla="*/ 8115 h 10000"/>
                  <a:gd name="connsiteX1404" fmla="*/ 3704 w 10000"/>
                  <a:gd name="connsiteY1404" fmla="*/ 8109 h 10000"/>
                  <a:gd name="connsiteX1405" fmla="*/ 3687 w 10000"/>
                  <a:gd name="connsiteY1405" fmla="*/ 8099 h 10000"/>
                  <a:gd name="connsiteX1406" fmla="*/ 3673 w 10000"/>
                  <a:gd name="connsiteY1406" fmla="*/ 8093 h 10000"/>
                  <a:gd name="connsiteX1407" fmla="*/ 3665 w 10000"/>
                  <a:gd name="connsiteY1407" fmla="*/ 8083 h 10000"/>
                  <a:gd name="connsiteX1408" fmla="*/ 3648 w 10000"/>
                  <a:gd name="connsiteY1408" fmla="*/ 8073 h 10000"/>
                  <a:gd name="connsiteX1409" fmla="*/ 3643 w 10000"/>
                  <a:gd name="connsiteY1409" fmla="*/ 8063 h 10000"/>
                  <a:gd name="connsiteX1410" fmla="*/ 3632 w 10000"/>
                  <a:gd name="connsiteY1410" fmla="*/ 8054 h 10000"/>
                  <a:gd name="connsiteX1411" fmla="*/ 3623 w 10000"/>
                  <a:gd name="connsiteY1411" fmla="*/ 8060 h 10000"/>
                  <a:gd name="connsiteX1412" fmla="*/ 3615 w 10000"/>
                  <a:gd name="connsiteY1412" fmla="*/ 8070 h 10000"/>
                  <a:gd name="connsiteX1413" fmla="*/ 3607 w 10000"/>
                  <a:gd name="connsiteY1413" fmla="*/ 8083 h 10000"/>
                  <a:gd name="connsiteX1414" fmla="*/ 3607 w 10000"/>
                  <a:gd name="connsiteY1414" fmla="*/ 8099 h 10000"/>
                  <a:gd name="connsiteX1415" fmla="*/ 3607 w 10000"/>
                  <a:gd name="connsiteY1415" fmla="*/ 8125 h 10000"/>
                  <a:gd name="connsiteX1416" fmla="*/ 3601 w 10000"/>
                  <a:gd name="connsiteY1416" fmla="*/ 8148 h 10000"/>
                  <a:gd name="connsiteX1417" fmla="*/ 3584 w 10000"/>
                  <a:gd name="connsiteY1417" fmla="*/ 8154 h 10000"/>
                  <a:gd name="connsiteX1418" fmla="*/ 3573 w 10000"/>
                  <a:gd name="connsiteY1418" fmla="*/ 8154 h 10000"/>
                  <a:gd name="connsiteX1419" fmla="*/ 2933 w 10000"/>
                  <a:gd name="connsiteY1419" fmla="*/ 8067 h 10000"/>
                  <a:gd name="connsiteX1420" fmla="*/ 3551 w 10000"/>
                  <a:gd name="connsiteY1420" fmla="*/ 8119 h 10000"/>
                  <a:gd name="connsiteX1421" fmla="*/ 3504 w 10000"/>
                  <a:gd name="connsiteY1421" fmla="*/ 8073 h 10000"/>
                  <a:gd name="connsiteX1422" fmla="*/ 3493 w 10000"/>
                  <a:gd name="connsiteY1422" fmla="*/ 8051 h 10000"/>
                  <a:gd name="connsiteX1423" fmla="*/ 2647 w 10000"/>
                  <a:gd name="connsiteY1423" fmla="*/ 7513 h 10000"/>
                  <a:gd name="connsiteX1424" fmla="*/ 3457 w 10000"/>
                  <a:gd name="connsiteY1424" fmla="*/ 7872 h 10000"/>
                  <a:gd name="connsiteX1425" fmla="*/ 3449 w 10000"/>
                  <a:gd name="connsiteY1425" fmla="*/ 7847 h 10000"/>
                  <a:gd name="connsiteX1426" fmla="*/ 3446 w 10000"/>
                  <a:gd name="connsiteY1426" fmla="*/ 7827 h 10000"/>
                  <a:gd name="connsiteX1427" fmla="*/ 3457 w 10000"/>
                  <a:gd name="connsiteY1427" fmla="*/ 7808 h 10000"/>
                  <a:gd name="connsiteX1428" fmla="*/ 3465 w 10000"/>
                  <a:gd name="connsiteY1428" fmla="*/ 7798 h 10000"/>
                  <a:gd name="connsiteX1429" fmla="*/ 2936 w 10000"/>
                  <a:gd name="connsiteY1429" fmla="*/ 7090 h 10000"/>
                  <a:gd name="connsiteX1430" fmla="*/ 3518 w 10000"/>
                  <a:gd name="connsiteY1430" fmla="*/ 7843 h 10000"/>
                  <a:gd name="connsiteX0" fmla="*/ 4324 w 10000"/>
                  <a:gd name="connsiteY0" fmla="*/ 1289 h 10000"/>
                  <a:gd name="connsiteX1" fmla="*/ 4296 w 10000"/>
                  <a:gd name="connsiteY1" fmla="*/ 1305 h 10000"/>
                  <a:gd name="connsiteX2" fmla="*/ 4285 w 10000"/>
                  <a:gd name="connsiteY2" fmla="*/ 1279 h 10000"/>
                  <a:gd name="connsiteX3" fmla="*/ 4244 w 10000"/>
                  <a:gd name="connsiteY3" fmla="*/ 1266 h 10000"/>
                  <a:gd name="connsiteX4" fmla="*/ 4208 w 10000"/>
                  <a:gd name="connsiteY4" fmla="*/ 1286 h 10000"/>
                  <a:gd name="connsiteX5" fmla="*/ 4172 w 10000"/>
                  <a:gd name="connsiteY5" fmla="*/ 1299 h 10000"/>
                  <a:gd name="connsiteX6" fmla="*/ 4150 w 10000"/>
                  <a:gd name="connsiteY6" fmla="*/ 1308 h 10000"/>
                  <a:gd name="connsiteX7" fmla="*/ 4139 w 10000"/>
                  <a:gd name="connsiteY7" fmla="*/ 1315 h 10000"/>
                  <a:gd name="connsiteX8" fmla="*/ 4125 w 10000"/>
                  <a:gd name="connsiteY8" fmla="*/ 1315 h 10000"/>
                  <a:gd name="connsiteX9" fmla="*/ 4119 w 10000"/>
                  <a:gd name="connsiteY9" fmla="*/ 1315 h 10000"/>
                  <a:gd name="connsiteX10" fmla="*/ 4111 w 10000"/>
                  <a:gd name="connsiteY10" fmla="*/ 1308 h 10000"/>
                  <a:gd name="connsiteX11" fmla="*/ 4100 w 10000"/>
                  <a:gd name="connsiteY11" fmla="*/ 1315 h 10000"/>
                  <a:gd name="connsiteX12" fmla="*/ 4075 w 10000"/>
                  <a:gd name="connsiteY12" fmla="*/ 1315 h 10000"/>
                  <a:gd name="connsiteX13" fmla="*/ 4058 w 10000"/>
                  <a:gd name="connsiteY13" fmla="*/ 1318 h 10000"/>
                  <a:gd name="connsiteX14" fmla="*/ 4044 w 10000"/>
                  <a:gd name="connsiteY14" fmla="*/ 1315 h 10000"/>
                  <a:gd name="connsiteX15" fmla="*/ 4042 w 10000"/>
                  <a:gd name="connsiteY15" fmla="*/ 1299 h 10000"/>
                  <a:gd name="connsiteX16" fmla="*/ 4014 w 10000"/>
                  <a:gd name="connsiteY16" fmla="*/ 1308 h 10000"/>
                  <a:gd name="connsiteX17" fmla="*/ 4011 w 10000"/>
                  <a:gd name="connsiteY17" fmla="*/ 1315 h 10000"/>
                  <a:gd name="connsiteX18" fmla="*/ 4011 w 10000"/>
                  <a:gd name="connsiteY18" fmla="*/ 1341 h 10000"/>
                  <a:gd name="connsiteX19" fmla="*/ 4019 w 10000"/>
                  <a:gd name="connsiteY19" fmla="*/ 1341 h 10000"/>
                  <a:gd name="connsiteX20" fmla="*/ 3997 w 10000"/>
                  <a:gd name="connsiteY20" fmla="*/ 1363 h 10000"/>
                  <a:gd name="connsiteX21" fmla="*/ 3986 w 10000"/>
                  <a:gd name="connsiteY21" fmla="*/ 1373 h 10000"/>
                  <a:gd name="connsiteX22" fmla="*/ 3981 w 10000"/>
                  <a:gd name="connsiteY22" fmla="*/ 1389 h 10000"/>
                  <a:gd name="connsiteX23" fmla="*/ 3981 w 10000"/>
                  <a:gd name="connsiteY23" fmla="*/ 1409 h 10000"/>
                  <a:gd name="connsiteX24" fmla="*/ 3981 w 10000"/>
                  <a:gd name="connsiteY24" fmla="*/ 1438 h 10000"/>
                  <a:gd name="connsiteX25" fmla="*/ 3961 w 10000"/>
                  <a:gd name="connsiteY25" fmla="*/ 1441 h 10000"/>
                  <a:gd name="connsiteX26" fmla="*/ 3942 w 10000"/>
                  <a:gd name="connsiteY26" fmla="*/ 1441 h 10000"/>
                  <a:gd name="connsiteX27" fmla="*/ 3914 w 10000"/>
                  <a:gd name="connsiteY27" fmla="*/ 1454 h 10000"/>
                  <a:gd name="connsiteX28" fmla="*/ 3892 w 10000"/>
                  <a:gd name="connsiteY28" fmla="*/ 1467 h 10000"/>
                  <a:gd name="connsiteX29" fmla="*/ 3867 w 10000"/>
                  <a:gd name="connsiteY29" fmla="*/ 1483 h 10000"/>
                  <a:gd name="connsiteX30" fmla="*/ 3845 w 10000"/>
                  <a:gd name="connsiteY30" fmla="*/ 1467 h 10000"/>
                  <a:gd name="connsiteX31" fmla="*/ 3850 w 10000"/>
                  <a:gd name="connsiteY31" fmla="*/ 1457 h 10000"/>
                  <a:gd name="connsiteX32" fmla="*/ 3864 w 10000"/>
                  <a:gd name="connsiteY32" fmla="*/ 1441 h 10000"/>
                  <a:gd name="connsiteX33" fmla="*/ 3859 w 10000"/>
                  <a:gd name="connsiteY33" fmla="*/ 1409 h 10000"/>
                  <a:gd name="connsiteX34" fmla="*/ 3842 w 10000"/>
                  <a:gd name="connsiteY34" fmla="*/ 1383 h 10000"/>
                  <a:gd name="connsiteX35" fmla="*/ 3825 w 10000"/>
                  <a:gd name="connsiteY35" fmla="*/ 1360 h 10000"/>
                  <a:gd name="connsiteX36" fmla="*/ 3809 w 10000"/>
                  <a:gd name="connsiteY36" fmla="*/ 1318 h 10000"/>
                  <a:gd name="connsiteX37" fmla="*/ 3787 w 10000"/>
                  <a:gd name="connsiteY37" fmla="*/ 1289 h 10000"/>
                  <a:gd name="connsiteX38" fmla="*/ 3759 w 10000"/>
                  <a:gd name="connsiteY38" fmla="*/ 1266 h 10000"/>
                  <a:gd name="connsiteX39" fmla="*/ 3740 w 10000"/>
                  <a:gd name="connsiteY39" fmla="*/ 1256 h 10000"/>
                  <a:gd name="connsiteX40" fmla="*/ 3715 w 10000"/>
                  <a:gd name="connsiteY40" fmla="*/ 1250 h 10000"/>
                  <a:gd name="connsiteX41" fmla="*/ 3687 w 10000"/>
                  <a:gd name="connsiteY41" fmla="*/ 1256 h 10000"/>
                  <a:gd name="connsiteX42" fmla="*/ 3681 w 10000"/>
                  <a:gd name="connsiteY42" fmla="*/ 1260 h 10000"/>
                  <a:gd name="connsiteX43" fmla="*/ 3670 w 10000"/>
                  <a:gd name="connsiteY43" fmla="*/ 1295 h 10000"/>
                  <a:gd name="connsiteX44" fmla="*/ 3651 w 10000"/>
                  <a:gd name="connsiteY44" fmla="*/ 1305 h 10000"/>
                  <a:gd name="connsiteX45" fmla="*/ 3640 w 10000"/>
                  <a:gd name="connsiteY45" fmla="*/ 1308 h 10000"/>
                  <a:gd name="connsiteX46" fmla="*/ 3626 w 10000"/>
                  <a:gd name="connsiteY46" fmla="*/ 1308 h 10000"/>
                  <a:gd name="connsiteX47" fmla="*/ 3632 w 10000"/>
                  <a:gd name="connsiteY47" fmla="*/ 1276 h 10000"/>
                  <a:gd name="connsiteX48" fmla="*/ 3609 w 10000"/>
                  <a:gd name="connsiteY48" fmla="*/ 1289 h 10000"/>
                  <a:gd name="connsiteX49" fmla="*/ 3593 w 10000"/>
                  <a:gd name="connsiteY49" fmla="*/ 1286 h 10000"/>
                  <a:gd name="connsiteX50" fmla="*/ 3590 w 10000"/>
                  <a:gd name="connsiteY50" fmla="*/ 1256 h 10000"/>
                  <a:gd name="connsiteX51" fmla="*/ 3584 w 10000"/>
                  <a:gd name="connsiteY51" fmla="*/ 1237 h 10000"/>
                  <a:gd name="connsiteX52" fmla="*/ 3573 w 10000"/>
                  <a:gd name="connsiteY52" fmla="*/ 1237 h 10000"/>
                  <a:gd name="connsiteX53" fmla="*/ 3554 w 10000"/>
                  <a:gd name="connsiteY53" fmla="*/ 1227 h 10000"/>
                  <a:gd name="connsiteX54" fmla="*/ 3546 w 10000"/>
                  <a:gd name="connsiteY54" fmla="*/ 1192 h 10000"/>
                  <a:gd name="connsiteX55" fmla="*/ 3529 w 10000"/>
                  <a:gd name="connsiteY55" fmla="*/ 1176 h 10000"/>
                  <a:gd name="connsiteX56" fmla="*/ 3512 w 10000"/>
                  <a:gd name="connsiteY56" fmla="*/ 1182 h 10000"/>
                  <a:gd name="connsiteX57" fmla="*/ 3485 w 10000"/>
                  <a:gd name="connsiteY57" fmla="*/ 1182 h 10000"/>
                  <a:gd name="connsiteX58" fmla="*/ 3463 w 10000"/>
                  <a:gd name="connsiteY58" fmla="*/ 1176 h 10000"/>
                  <a:gd name="connsiteX59" fmla="*/ 3449 w 10000"/>
                  <a:gd name="connsiteY59" fmla="*/ 1182 h 10000"/>
                  <a:gd name="connsiteX60" fmla="*/ 3432 w 10000"/>
                  <a:gd name="connsiteY60" fmla="*/ 1192 h 10000"/>
                  <a:gd name="connsiteX61" fmla="*/ 3454 w 10000"/>
                  <a:gd name="connsiteY61" fmla="*/ 1205 h 10000"/>
                  <a:gd name="connsiteX62" fmla="*/ 3463 w 10000"/>
                  <a:gd name="connsiteY62" fmla="*/ 1205 h 10000"/>
                  <a:gd name="connsiteX63" fmla="*/ 3488 w 10000"/>
                  <a:gd name="connsiteY63" fmla="*/ 1205 h 10000"/>
                  <a:gd name="connsiteX64" fmla="*/ 3488 w 10000"/>
                  <a:gd name="connsiteY64" fmla="*/ 1218 h 10000"/>
                  <a:gd name="connsiteX65" fmla="*/ 3493 w 10000"/>
                  <a:gd name="connsiteY65" fmla="*/ 1247 h 10000"/>
                  <a:gd name="connsiteX66" fmla="*/ 3512 w 10000"/>
                  <a:gd name="connsiteY66" fmla="*/ 1247 h 10000"/>
                  <a:gd name="connsiteX67" fmla="*/ 3518 w 10000"/>
                  <a:gd name="connsiteY67" fmla="*/ 1250 h 10000"/>
                  <a:gd name="connsiteX68" fmla="*/ 3521 w 10000"/>
                  <a:gd name="connsiteY68" fmla="*/ 1276 h 10000"/>
                  <a:gd name="connsiteX69" fmla="*/ 3543 w 10000"/>
                  <a:gd name="connsiteY69" fmla="*/ 1295 h 10000"/>
                  <a:gd name="connsiteX70" fmla="*/ 3546 w 10000"/>
                  <a:gd name="connsiteY70" fmla="*/ 1305 h 10000"/>
                  <a:gd name="connsiteX71" fmla="*/ 3543 w 10000"/>
                  <a:gd name="connsiteY71" fmla="*/ 1315 h 10000"/>
                  <a:gd name="connsiteX72" fmla="*/ 3543 w 10000"/>
                  <a:gd name="connsiteY72" fmla="*/ 1331 h 10000"/>
                  <a:gd name="connsiteX73" fmla="*/ 3554 w 10000"/>
                  <a:gd name="connsiteY73" fmla="*/ 1324 h 10000"/>
                  <a:gd name="connsiteX74" fmla="*/ 3560 w 10000"/>
                  <a:gd name="connsiteY74" fmla="*/ 1331 h 10000"/>
                  <a:gd name="connsiteX75" fmla="*/ 3582 w 10000"/>
                  <a:gd name="connsiteY75" fmla="*/ 1344 h 10000"/>
                  <a:gd name="connsiteX76" fmla="*/ 3598 w 10000"/>
                  <a:gd name="connsiteY76" fmla="*/ 1380 h 10000"/>
                  <a:gd name="connsiteX77" fmla="*/ 3607 w 10000"/>
                  <a:gd name="connsiteY77" fmla="*/ 1389 h 10000"/>
                  <a:gd name="connsiteX78" fmla="*/ 3623 w 10000"/>
                  <a:gd name="connsiteY78" fmla="*/ 1409 h 10000"/>
                  <a:gd name="connsiteX79" fmla="*/ 3634 w 10000"/>
                  <a:gd name="connsiteY79" fmla="*/ 1438 h 10000"/>
                  <a:gd name="connsiteX80" fmla="*/ 3632 w 10000"/>
                  <a:gd name="connsiteY80" fmla="*/ 1454 h 10000"/>
                  <a:gd name="connsiteX81" fmla="*/ 3618 w 10000"/>
                  <a:gd name="connsiteY81" fmla="*/ 1438 h 10000"/>
                  <a:gd name="connsiteX82" fmla="*/ 3598 w 10000"/>
                  <a:gd name="connsiteY82" fmla="*/ 1428 h 10000"/>
                  <a:gd name="connsiteX83" fmla="*/ 3582 w 10000"/>
                  <a:gd name="connsiteY83" fmla="*/ 1402 h 10000"/>
                  <a:gd name="connsiteX84" fmla="*/ 3562 w 10000"/>
                  <a:gd name="connsiteY84" fmla="*/ 1399 h 10000"/>
                  <a:gd name="connsiteX85" fmla="*/ 3546 w 10000"/>
                  <a:gd name="connsiteY85" fmla="*/ 1383 h 10000"/>
                  <a:gd name="connsiteX86" fmla="*/ 3510 w 10000"/>
                  <a:gd name="connsiteY86" fmla="*/ 1360 h 10000"/>
                  <a:gd name="connsiteX87" fmla="*/ 3485 w 10000"/>
                  <a:gd name="connsiteY87" fmla="*/ 1344 h 10000"/>
                  <a:gd name="connsiteX88" fmla="*/ 3454 w 10000"/>
                  <a:gd name="connsiteY88" fmla="*/ 1334 h 10000"/>
                  <a:gd name="connsiteX89" fmla="*/ 3429 w 10000"/>
                  <a:gd name="connsiteY89" fmla="*/ 1315 h 10000"/>
                  <a:gd name="connsiteX90" fmla="*/ 3416 w 10000"/>
                  <a:gd name="connsiteY90" fmla="*/ 1308 h 10000"/>
                  <a:gd name="connsiteX91" fmla="*/ 3399 w 10000"/>
                  <a:gd name="connsiteY91" fmla="*/ 1305 h 10000"/>
                  <a:gd name="connsiteX92" fmla="*/ 3382 w 10000"/>
                  <a:gd name="connsiteY92" fmla="*/ 1286 h 10000"/>
                  <a:gd name="connsiteX93" fmla="*/ 3380 w 10000"/>
                  <a:gd name="connsiteY93" fmla="*/ 1266 h 10000"/>
                  <a:gd name="connsiteX94" fmla="*/ 3388 w 10000"/>
                  <a:gd name="connsiteY94" fmla="*/ 1256 h 10000"/>
                  <a:gd name="connsiteX95" fmla="*/ 3407 w 10000"/>
                  <a:gd name="connsiteY95" fmla="*/ 1256 h 10000"/>
                  <a:gd name="connsiteX96" fmla="*/ 3396 w 10000"/>
                  <a:gd name="connsiteY96" fmla="*/ 1227 h 10000"/>
                  <a:gd name="connsiteX97" fmla="*/ 3382 w 10000"/>
                  <a:gd name="connsiteY97" fmla="*/ 1227 h 10000"/>
                  <a:gd name="connsiteX98" fmla="*/ 3360 w 10000"/>
                  <a:gd name="connsiteY98" fmla="*/ 1221 h 10000"/>
                  <a:gd name="connsiteX99" fmla="*/ 3349 w 10000"/>
                  <a:gd name="connsiteY99" fmla="*/ 1231 h 10000"/>
                  <a:gd name="connsiteX100" fmla="*/ 3352 w 10000"/>
                  <a:gd name="connsiteY100" fmla="*/ 1247 h 10000"/>
                  <a:gd name="connsiteX101" fmla="*/ 3341 w 10000"/>
                  <a:gd name="connsiteY101" fmla="*/ 1237 h 10000"/>
                  <a:gd name="connsiteX102" fmla="*/ 3335 w 10000"/>
                  <a:gd name="connsiteY102" fmla="*/ 1231 h 10000"/>
                  <a:gd name="connsiteX103" fmla="*/ 3307 w 10000"/>
                  <a:gd name="connsiteY103" fmla="*/ 1227 h 10000"/>
                  <a:gd name="connsiteX104" fmla="*/ 3294 w 10000"/>
                  <a:gd name="connsiteY104" fmla="*/ 1221 h 10000"/>
                  <a:gd name="connsiteX105" fmla="*/ 3271 w 10000"/>
                  <a:gd name="connsiteY105" fmla="*/ 1211 h 10000"/>
                  <a:gd name="connsiteX106" fmla="*/ 3252 w 10000"/>
                  <a:gd name="connsiteY106" fmla="*/ 1195 h 10000"/>
                  <a:gd name="connsiteX107" fmla="*/ 3235 w 10000"/>
                  <a:gd name="connsiteY107" fmla="*/ 1195 h 10000"/>
                  <a:gd name="connsiteX108" fmla="*/ 3235 w 10000"/>
                  <a:gd name="connsiteY108" fmla="*/ 1205 h 10000"/>
                  <a:gd name="connsiteX109" fmla="*/ 3219 w 10000"/>
                  <a:gd name="connsiteY109" fmla="*/ 1231 h 10000"/>
                  <a:gd name="connsiteX110" fmla="*/ 3213 w 10000"/>
                  <a:gd name="connsiteY110" fmla="*/ 1231 h 10000"/>
                  <a:gd name="connsiteX111" fmla="*/ 3183 w 10000"/>
                  <a:gd name="connsiteY111" fmla="*/ 1221 h 10000"/>
                  <a:gd name="connsiteX112" fmla="*/ 3175 w 10000"/>
                  <a:gd name="connsiteY112" fmla="*/ 1227 h 10000"/>
                  <a:gd name="connsiteX113" fmla="*/ 3163 w 10000"/>
                  <a:gd name="connsiteY113" fmla="*/ 1237 h 10000"/>
                  <a:gd name="connsiteX114" fmla="*/ 3158 w 10000"/>
                  <a:gd name="connsiteY114" fmla="*/ 1260 h 10000"/>
                  <a:gd name="connsiteX115" fmla="*/ 3158 w 10000"/>
                  <a:gd name="connsiteY115" fmla="*/ 1276 h 10000"/>
                  <a:gd name="connsiteX116" fmla="*/ 3163 w 10000"/>
                  <a:gd name="connsiteY116" fmla="*/ 1295 h 10000"/>
                  <a:gd name="connsiteX117" fmla="*/ 3166 w 10000"/>
                  <a:gd name="connsiteY117" fmla="*/ 1308 h 10000"/>
                  <a:gd name="connsiteX118" fmla="*/ 3158 w 10000"/>
                  <a:gd name="connsiteY118" fmla="*/ 1315 h 10000"/>
                  <a:gd name="connsiteX119" fmla="*/ 3133 w 10000"/>
                  <a:gd name="connsiteY119" fmla="*/ 1299 h 10000"/>
                  <a:gd name="connsiteX120" fmla="*/ 3114 w 10000"/>
                  <a:gd name="connsiteY120" fmla="*/ 1276 h 10000"/>
                  <a:gd name="connsiteX121" fmla="*/ 3078 w 10000"/>
                  <a:gd name="connsiteY121" fmla="*/ 1240 h 10000"/>
                  <a:gd name="connsiteX122" fmla="*/ 3044 w 10000"/>
                  <a:gd name="connsiteY122" fmla="*/ 1227 h 10000"/>
                  <a:gd name="connsiteX123" fmla="*/ 3033 w 10000"/>
                  <a:gd name="connsiteY123" fmla="*/ 1231 h 10000"/>
                  <a:gd name="connsiteX124" fmla="*/ 3036 w 10000"/>
                  <a:gd name="connsiteY124" fmla="*/ 1256 h 10000"/>
                  <a:gd name="connsiteX125" fmla="*/ 3044 w 10000"/>
                  <a:gd name="connsiteY125" fmla="*/ 1266 h 10000"/>
                  <a:gd name="connsiteX126" fmla="*/ 3044 w 10000"/>
                  <a:gd name="connsiteY126" fmla="*/ 1276 h 10000"/>
                  <a:gd name="connsiteX127" fmla="*/ 3036 w 10000"/>
                  <a:gd name="connsiteY127" fmla="*/ 1276 h 10000"/>
                  <a:gd name="connsiteX128" fmla="*/ 3028 w 10000"/>
                  <a:gd name="connsiteY128" fmla="*/ 1266 h 10000"/>
                  <a:gd name="connsiteX129" fmla="*/ 3025 w 10000"/>
                  <a:gd name="connsiteY129" fmla="*/ 1256 h 10000"/>
                  <a:gd name="connsiteX130" fmla="*/ 3008 w 10000"/>
                  <a:gd name="connsiteY130" fmla="*/ 1205 h 10000"/>
                  <a:gd name="connsiteX131" fmla="*/ 3000 w 10000"/>
                  <a:gd name="connsiteY131" fmla="*/ 1192 h 10000"/>
                  <a:gd name="connsiteX132" fmla="*/ 2994 w 10000"/>
                  <a:gd name="connsiteY132" fmla="*/ 1176 h 10000"/>
                  <a:gd name="connsiteX133" fmla="*/ 2986 w 10000"/>
                  <a:gd name="connsiteY133" fmla="*/ 1182 h 10000"/>
                  <a:gd name="connsiteX134" fmla="*/ 2981 w 10000"/>
                  <a:gd name="connsiteY134" fmla="*/ 1192 h 10000"/>
                  <a:gd name="connsiteX135" fmla="*/ 2970 w 10000"/>
                  <a:gd name="connsiteY135" fmla="*/ 1201 h 10000"/>
                  <a:gd name="connsiteX136" fmla="*/ 2956 w 10000"/>
                  <a:gd name="connsiteY136" fmla="*/ 1218 h 10000"/>
                  <a:gd name="connsiteX137" fmla="*/ 2939 w 10000"/>
                  <a:gd name="connsiteY137" fmla="*/ 1240 h 10000"/>
                  <a:gd name="connsiteX138" fmla="*/ 2928 w 10000"/>
                  <a:gd name="connsiteY138" fmla="*/ 1247 h 10000"/>
                  <a:gd name="connsiteX139" fmla="*/ 2922 w 10000"/>
                  <a:gd name="connsiteY139" fmla="*/ 1250 h 10000"/>
                  <a:gd name="connsiteX140" fmla="*/ 2911 w 10000"/>
                  <a:gd name="connsiteY140" fmla="*/ 1250 h 10000"/>
                  <a:gd name="connsiteX141" fmla="*/ 2884 w 10000"/>
                  <a:gd name="connsiteY141" fmla="*/ 1247 h 10000"/>
                  <a:gd name="connsiteX142" fmla="*/ 2864 w 10000"/>
                  <a:gd name="connsiteY142" fmla="*/ 1237 h 10000"/>
                  <a:gd name="connsiteX143" fmla="*/ 2848 w 10000"/>
                  <a:gd name="connsiteY143" fmla="*/ 1231 h 10000"/>
                  <a:gd name="connsiteX144" fmla="*/ 2834 w 10000"/>
                  <a:gd name="connsiteY144" fmla="*/ 1227 h 10000"/>
                  <a:gd name="connsiteX145" fmla="*/ 2831 w 10000"/>
                  <a:gd name="connsiteY145" fmla="*/ 1227 h 10000"/>
                  <a:gd name="connsiteX146" fmla="*/ 2831 w 10000"/>
                  <a:gd name="connsiteY146" fmla="*/ 1221 h 10000"/>
                  <a:gd name="connsiteX147" fmla="*/ 2825 w 10000"/>
                  <a:gd name="connsiteY147" fmla="*/ 1205 h 10000"/>
                  <a:gd name="connsiteX148" fmla="*/ 2823 w 10000"/>
                  <a:gd name="connsiteY148" fmla="*/ 1192 h 10000"/>
                  <a:gd name="connsiteX149" fmla="*/ 2817 w 10000"/>
                  <a:gd name="connsiteY149" fmla="*/ 1182 h 10000"/>
                  <a:gd name="connsiteX150" fmla="*/ 2814 w 10000"/>
                  <a:gd name="connsiteY150" fmla="*/ 1176 h 10000"/>
                  <a:gd name="connsiteX151" fmla="*/ 2792 w 10000"/>
                  <a:gd name="connsiteY151" fmla="*/ 1172 h 10000"/>
                  <a:gd name="connsiteX152" fmla="*/ 2759 w 10000"/>
                  <a:gd name="connsiteY152" fmla="*/ 1156 h 10000"/>
                  <a:gd name="connsiteX153" fmla="*/ 2734 w 10000"/>
                  <a:gd name="connsiteY153" fmla="*/ 1143 h 10000"/>
                  <a:gd name="connsiteX154" fmla="*/ 2695 w 10000"/>
                  <a:gd name="connsiteY154" fmla="*/ 1124 h 10000"/>
                  <a:gd name="connsiteX155" fmla="*/ 2670 w 10000"/>
                  <a:gd name="connsiteY155" fmla="*/ 1108 h 10000"/>
                  <a:gd name="connsiteX156" fmla="*/ 2645 w 10000"/>
                  <a:gd name="connsiteY156" fmla="*/ 1091 h 10000"/>
                  <a:gd name="connsiteX157" fmla="*/ 2618 w 10000"/>
                  <a:gd name="connsiteY157" fmla="*/ 1088 h 10000"/>
                  <a:gd name="connsiteX158" fmla="*/ 2576 w 10000"/>
                  <a:gd name="connsiteY158" fmla="*/ 1088 h 10000"/>
                  <a:gd name="connsiteX159" fmla="*/ 2551 w 10000"/>
                  <a:gd name="connsiteY159" fmla="*/ 1091 h 10000"/>
                  <a:gd name="connsiteX160" fmla="*/ 2521 w 10000"/>
                  <a:gd name="connsiteY160" fmla="*/ 1098 h 10000"/>
                  <a:gd name="connsiteX161" fmla="*/ 2493 w 10000"/>
                  <a:gd name="connsiteY161" fmla="*/ 1104 h 10000"/>
                  <a:gd name="connsiteX162" fmla="*/ 2468 w 10000"/>
                  <a:gd name="connsiteY162" fmla="*/ 1108 h 10000"/>
                  <a:gd name="connsiteX163" fmla="*/ 2404 w 10000"/>
                  <a:gd name="connsiteY163" fmla="*/ 1124 h 10000"/>
                  <a:gd name="connsiteX164" fmla="*/ 2366 w 10000"/>
                  <a:gd name="connsiteY164" fmla="*/ 1133 h 10000"/>
                  <a:gd name="connsiteX165" fmla="*/ 2346 w 10000"/>
                  <a:gd name="connsiteY165" fmla="*/ 1137 h 10000"/>
                  <a:gd name="connsiteX166" fmla="*/ 2294 w 10000"/>
                  <a:gd name="connsiteY166" fmla="*/ 1146 h 10000"/>
                  <a:gd name="connsiteX167" fmla="*/ 2249 w 10000"/>
                  <a:gd name="connsiteY167" fmla="*/ 1156 h 10000"/>
                  <a:gd name="connsiteX168" fmla="*/ 2230 w 10000"/>
                  <a:gd name="connsiteY168" fmla="*/ 1156 h 10000"/>
                  <a:gd name="connsiteX169" fmla="*/ 2222 w 10000"/>
                  <a:gd name="connsiteY169" fmla="*/ 1163 h 10000"/>
                  <a:gd name="connsiteX170" fmla="*/ 2194 w 10000"/>
                  <a:gd name="connsiteY170" fmla="*/ 1163 h 10000"/>
                  <a:gd name="connsiteX171" fmla="*/ 2172 w 10000"/>
                  <a:gd name="connsiteY171" fmla="*/ 1163 h 10000"/>
                  <a:gd name="connsiteX172" fmla="*/ 2147 w 10000"/>
                  <a:gd name="connsiteY172" fmla="*/ 1166 h 10000"/>
                  <a:gd name="connsiteX173" fmla="*/ 2108 w 10000"/>
                  <a:gd name="connsiteY173" fmla="*/ 1166 h 10000"/>
                  <a:gd name="connsiteX174" fmla="*/ 2083 w 10000"/>
                  <a:gd name="connsiteY174" fmla="*/ 1156 h 10000"/>
                  <a:gd name="connsiteX175" fmla="*/ 2042 w 10000"/>
                  <a:gd name="connsiteY175" fmla="*/ 1143 h 10000"/>
                  <a:gd name="connsiteX176" fmla="*/ 2011 w 10000"/>
                  <a:gd name="connsiteY176" fmla="*/ 1143 h 10000"/>
                  <a:gd name="connsiteX177" fmla="*/ 1994 w 10000"/>
                  <a:gd name="connsiteY177" fmla="*/ 1146 h 10000"/>
                  <a:gd name="connsiteX178" fmla="*/ 1967 w 10000"/>
                  <a:gd name="connsiteY178" fmla="*/ 1156 h 10000"/>
                  <a:gd name="connsiteX179" fmla="*/ 1903 w 10000"/>
                  <a:gd name="connsiteY179" fmla="*/ 1176 h 10000"/>
                  <a:gd name="connsiteX180" fmla="*/ 1873 w 10000"/>
                  <a:gd name="connsiteY180" fmla="*/ 1182 h 10000"/>
                  <a:gd name="connsiteX181" fmla="*/ 1850 w 10000"/>
                  <a:gd name="connsiteY181" fmla="*/ 1185 h 10000"/>
                  <a:gd name="connsiteX182" fmla="*/ 1842 w 10000"/>
                  <a:gd name="connsiteY182" fmla="*/ 1192 h 10000"/>
                  <a:gd name="connsiteX183" fmla="*/ 1823 w 10000"/>
                  <a:gd name="connsiteY183" fmla="*/ 1195 h 10000"/>
                  <a:gd name="connsiteX184" fmla="*/ 1814 w 10000"/>
                  <a:gd name="connsiteY184" fmla="*/ 1201 h 10000"/>
                  <a:gd name="connsiteX185" fmla="*/ 1792 w 10000"/>
                  <a:gd name="connsiteY185" fmla="*/ 1218 h 10000"/>
                  <a:gd name="connsiteX186" fmla="*/ 1767 w 10000"/>
                  <a:gd name="connsiteY186" fmla="*/ 1231 h 10000"/>
                  <a:gd name="connsiteX187" fmla="*/ 1717 w 10000"/>
                  <a:gd name="connsiteY187" fmla="*/ 1266 h 10000"/>
                  <a:gd name="connsiteX188" fmla="*/ 1695 w 10000"/>
                  <a:gd name="connsiteY188" fmla="*/ 1279 h 10000"/>
                  <a:gd name="connsiteX189" fmla="*/ 1654 w 10000"/>
                  <a:gd name="connsiteY189" fmla="*/ 1308 h 10000"/>
                  <a:gd name="connsiteX190" fmla="*/ 1620 w 10000"/>
                  <a:gd name="connsiteY190" fmla="*/ 1334 h 10000"/>
                  <a:gd name="connsiteX191" fmla="*/ 1590 w 10000"/>
                  <a:gd name="connsiteY191" fmla="*/ 1360 h 10000"/>
                  <a:gd name="connsiteX192" fmla="*/ 1565 w 10000"/>
                  <a:gd name="connsiteY192" fmla="*/ 1380 h 10000"/>
                  <a:gd name="connsiteX193" fmla="*/ 1532 w 10000"/>
                  <a:gd name="connsiteY193" fmla="*/ 1402 h 10000"/>
                  <a:gd name="connsiteX194" fmla="*/ 1501 w 10000"/>
                  <a:gd name="connsiteY194" fmla="*/ 1418 h 10000"/>
                  <a:gd name="connsiteX195" fmla="*/ 1460 w 10000"/>
                  <a:gd name="connsiteY195" fmla="*/ 1438 h 10000"/>
                  <a:gd name="connsiteX196" fmla="*/ 1435 w 10000"/>
                  <a:gd name="connsiteY196" fmla="*/ 1454 h 10000"/>
                  <a:gd name="connsiteX197" fmla="*/ 1421 w 10000"/>
                  <a:gd name="connsiteY197" fmla="*/ 1464 h 10000"/>
                  <a:gd name="connsiteX198" fmla="*/ 1380 w 10000"/>
                  <a:gd name="connsiteY198" fmla="*/ 1473 h 10000"/>
                  <a:gd name="connsiteX199" fmla="*/ 1324 w 10000"/>
                  <a:gd name="connsiteY199" fmla="*/ 1477 h 10000"/>
                  <a:gd name="connsiteX200" fmla="*/ 1274 w 10000"/>
                  <a:gd name="connsiteY200" fmla="*/ 1483 h 10000"/>
                  <a:gd name="connsiteX201" fmla="*/ 1244 w 10000"/>
                  <a:gd name="connsiteY201" fmla="*/ 1486 h 10000"/>
                  <a:gd name="connsiteX202" fmla="*/ 1233 w 10000"/>
                  <a:gd name="connsiteY202" fmla="*/ 1486 h 10000"/>
                  <a:gd name="connsiteX203" fmla="*/ 1197 w 10000"/>
                  <a:gd name="connsiteY203" fmla="*/ 1493 h 10000"/>
                  <a:gd name="connsiteX204" fmla="*/ 1180 w 10000"/>
                  <a:gd name="connsiteY204" fmla="*/ 1496 h 10000"/>
                  <a:gd name="connsiteX205" fmla="*/ 1169 w 10000"/>
                  <a:gd name="connsiteY205" fmla="*/ 1496 h 10000"/>
                  <a:gd name="connsiteX206" fmla="*/ 1161 w 10000"/>
                  <a:gd name="connsiteY206" fmla="*/ 1503 h 10000"/>
                  <a:gd name="connsiteX207" fmla="*/ 1155 w 10000"/>
                  <a:gd name="connsiteY207" fmla="*/ 1503 h 10000"/>
                  <a:gd name="connsiteX208" fmla="*/ 501 w 10000"/>
                  <a:gd name="connsiteY208" fmla="*/ 2277 h 10000"/>
                  <a:gd name="connsiteX209" fmla="*/ 396 w 10000"/>
                  <a:gd name="connsiteY209" fmla="*/ 2532 h 10000"/>
                  <a:gd name="connsiteX210" fmla="*/ 324 w 10000"/>
                  <a:gd name="connsiteY210" fmla="*/ 2759 h 10000"/>
                  <a:gd name="connsiteX211" fmla="*/ 274 w 10000"/>
                  <a:gd name="connsiteY211" fmla="*/ 2866 h 10000"/>
                  <a:gd name="connsiteX212" fmla="*/ 202 w 10000"/>
                  <a:gd name="connsiteY212" fmla="*/ 3008 h 10000"/>
                  <a:gd name="connsiteX213" fmla="*/ 211 w 10000"/>
                  <a:gd name="connsiteY213" fmla="*/ 3177 h 10000"/>
                  <a:gd name="connsiteX214" fmla="*/ 235 w 10000"/>
                  <a:gd name="connsiteY214" fmla="*/ 3368 h 10000"/>
                  <a:gd name="connsiteX215" fmla="*/ 266 w 10000"/>
                  <a:gd name="connsiteY215" fmla="*/ 3595 h 10000"/>
                  <a:gd name="connsiteX216" fmla="*/ 299 w 10000"/>
                  <a:gd name="connsiteY216" fmla="*/ 3831 h 10000"/>
                  <a:gd name="connsiteX217" fmla="*/ 305 w 10000"/>
                  <a:gd name="connsiteY217" fmla="*/ 3863 h 10000"/>
                  <a:gd name="connsiteX218" fmla="*/ 341 w 10000"/>
                  <a:gd name="connsiteY218" fmla="*/ 3941 h 10000"/>
                  <a:gd name="connsiteX219" fmla="*/ 186 w 10000"/>
                  <a:gd name="connsiteY219" fmla="*/ 3935 h 10000"/>
                  <a:gd name="connsiteX220" fmla="*/ 30 w 10000"/>
                  <a:gd name="connsiteY220" fmla="*/ 3925 h 10000"/>
                  <a:gd name="connsiteX221" fmla="*/ 0 w 10000"/>
                  <a:gd name="connsiteY221" fmla="*/ 4054 h 10000"/>
                  <a:gd name="connsiteX222" fmla="*/ 14 w 10000"/>
                  <a:gd name="connsiteY222" fmla="*/ 4152 h 10000"/>
                  <a:gd name="connsiteX223" fmla="*/ 22 w 10000"/>
                  <a:gd name="connsiteY223" fmla="*/ 4242 h 10000"/>
                  <a:gd name="connsiteX224" fmla="*/ 30 w 10000"/>
                  <a:gd name="connsiteY224" fmla="*/ 4291 h 10000"/>
                  <a:gd name="connsiteX225" fmla="*/ 102 w 10000"/>
                  <a:gd name="connsiteY225" fmla="*/ 4271 h 10000"/>
                  <a:gd name="connsiteX226" fmla="*/ 155 w 10000"/>
                  <a:gd name="connsiteY226" fmla="*/ 4262 h 10000"/>
                  <a:gd name="connsiteX227" fmla="*/ 410 w 10000"/>
                  <a:gd name="connsiteY227" fmla="*/ 4255 h 10000"/>
                  <a:gd name="connsiteX228" fmla="*/ 418 w 10000"/>
                  <a:gd name="connsiteY228" fmla="*/ 4385 h 10000"/>
                  <a:gd name="connsiteX229" fmla="*/ 429 w 10000"/>
                  <a:gd name="connsiteY229" fmla="*/ 4543 h 10000"/>
                  <a:gd name="connsiteX230" fmla="*/ 443 w 10000"/>
                  <a:gd name="connsiteY230" fmla="*/ 4585 h 10000"/>
                  <a:gd name="connsiteX231" fmla="*/ 465 w 10000"/>
                  <a:gd name="connsiteY231" fmla="*/ 4611 h 10000"/>
                  <a:gd name="connsiteX232" fmla="*/ 468 w 10000"/>
                  <a:gd name="connsiteY232" fmla="*/ 4621 h 10000"/>
                  <a:gd name="connsiteX233" fmla="*/ 474 w 10000"/>
                  <a:gd name="connsiteY233" fmla="*/ 4679 h 10000"/>
                  <a:gd name="connsiteX234" fmla="*/ 554 w 10000"/>
                  <a:gd name="connsiteY234" fmla="*/ 4738 h 10000"/>
                  <a:gd name="connsiteX235" fmla="*/ 637 w 10000"/>
                  <a:gd name="connsiteY235" fmla="*/ 4809 h 10000"/>
                  <a:gd name="connsiteX236" fmla="*/ 704 w 10000"/>
                  <a:gd name="connsiteY236" fmla="*/ 4851 h 10000"/>
                  <a:gd name="connsiteX237" fmla="*/ 740 w 10000"/>
                  <a:gd name="connsiteY237" fmla="*/ 4893 h 10000"/>
                  <a:gd name="connsiteX238" fmla="*/ 756 w 10000"/>
                  <a:gd name="connsiteY238" fmla="*/ 4896 h 10000"/>
                  <a:gd name="connsiteX239" fmla="*/ 767 w 10000"/>
                  <a:gd name="connsiteY239" fmla="*/ 4880 h 10000"/>
                  <a:gd name="connsiteX240" fmla="*/ 806 w 10000"/>
                  <a:gd name="connsiteY240" fmla="*/ 4945 h 10000"/>
                  <a:gd name="connsiteX241" fmla="*/ 886 w 10000"/>
                  <a:gd name="connsiteY241" fmla="*/ 5078 h 10000"/>
                  <a:gd name="connsiteX242" fmla="*/ 911 w 10000"/>
                  <a:gd name="connsiteY242" fmla="*/ 5130 h 10000"/>
                  <a:gd name="connsiteX243" fmla="*/ 920 w 10000"/>
                  <a:gd name="connsiteY243" fmla="*/ 5191 h 10000"/>
                  <a:gd name="connsiteX244" fmla="*/ 920 w 10000"/>
                  <a:gd name="connsiteY244" fmla="*/ 5220 h 10000"/>
                  <a:gd name="connsiteX245" fmla="*/ 911 w 10000"/>
                  <a:gd name="connsiteY245" fmla="*/ 5314 h 10000"/>
                  <a:gd name="connsiteX246" fmla="*/ 898 w 10000"/>
                  <a:gd name="connsiteY246" fmla="*/ 5369 h 10000"/>
                  <a:gd name="connsiteX247" fmla="*/ 895 w 10000"/>
                  <a:gd name="connsiteY247" fmla="*/ 5385 h 10000"/>
                  <a:gd name="connsiteX248" fmla="*/ 895 w 10000"/>
                  <a:gd name="connsiteY248" fmla="*/ 5405 h 10000"/>
                  <a:gd name="connsiteX249" fmla="*/ 898 w 10000"/>
                  <a:gd name="connsiteY249" fmla="*/ 5434 h 10000"/>
                  <a:gd name="connsiteX250" fmla="*/ 911 w 10000"/>
                  <a:gd name="connsiteY250" fmla="*/ 5463 h 10000"/>
                  <a:gd name="connsiteX251" fmla="*/ 920 w 10000"/>
                  <a:gd name="connsiteY251" fmla="*/ 5492 h 10000"/>
                  <a:gd name="connsiteX252" fmla="*/ 934 w 10000"/>
                  <a:gd name="connsiteY252" fmla="*/ 5518 h 10000"/>
                  <a:gd name="connsiteX253" fmla="*/ 1169 w 10000"/>
                  <a:gd name="connsiteY253" fmla="*/ 5738 h 10000"/>
                  <a:gd name="connsiteX254" fmla="*/ 1188 w 10000"/>
                  <a:gd name="connsiteY254" fmla="*/ 5755 h 10000"/>
                  <a:gd name="connsiteX255" fmla="*/ 1216 w 10000"/>
                  <a:gd name="connsiteY255" fmla="*/ 5758 h 10000"/>
                  <a:gd name="connsiteX256" fmla="*/ 1313 w 10000"/>
                  <a:gd name="connsiteY256" fmla="*/ 5774 h 10000"/>
                  <a:gd name="connsiteX257" fmla="*/ 1349 w 10000"/>
                  <a:gd name="connsiteY257" fmla="*/ 5787 h 10000"/>
                  <a:gd name="connsiteX258" fmla="*/ 1393 w 10000"/>
                  <a:gd name="connsiteY258" fmla="*/ 5793 h 10000"/>
                  <a:gd name="connsiteX259" fmla="*/ 1393 w 10000"/>
                  <a:gd name="connsiteY259" fmla="*/ 5797 h 10000"/>
                  <a:gd name="connsiteX260" fmla="*/ 1421 w 10000"/>
                  <a:gd name="connsiteY260" fmla="*/ 5810 h 10000"/>
                  <a:gd name="connsiteX261" fmla="*/ 1446 w 10000"/>
                  <a:gd name="connsiteY261" fmla="*/ 5829 h 10000"/>
                  <a:gd name="connsiteX262" fmla="*/ 1460 w 10000"/>
                  <a:gd name="connsiteY262" fmla="*/ 5842 h 10000"/>
                  <a:gd name="connsiteX263" fmla="*/ 1476 w 10000"/>
                  <a:gd name="connsiteY263" fmla="*/ 5848 h 10000"/>
                  <a:gd name="connsiteX264" fmla="*/ 1501 w 10000"/>
                  <a:gd name="connsiteY264" fmla="*/ 5852 h 10000"/>
                  <a:gd name="connsiteX265" fmla="*/ 1532 w 10000"/>
                  <a:gd name="connsiteY265" fmla="*/ 5887 h 10000"/>
                  <a:gd name="connsiteX266" fmla="*/ 1565 w 10000"/>
                  <a:gd name="connsiteY266" fmla="*/ 5942 h 10000"/>
                  <a:gd name="connsiteX267" fmla="*/ 1587 w 10000"/>
                  <a:gd name="connsiteY267" fmla="*/ 5972 h 10000"/>
                  <a:gd name="connsiteX268" fmla="*/ 1612 w 10000"/>
                  <a:gd name="connsiteY268" fmla="*/ 5955 h 10000"/>
                  <a:gd name="connsiteX269" fmla="*/ 1679 w 10000"/>
                  <a:gd name="connsiteY269" fmla="*/ 6049 h 10000"/>
                  <a:gd name="connsiteX270" fmla="*/ 1720 w 10000"/>
                  <a:gd name="connsiteY270" fmla="*/ 6108 h 10000"/>
                  <a:gd name="connsiteX271" fmla="*/ 1751 w 10000"/>
                  <a:gd name="connsiteY271" fmla="*/ 6133 h 10000"/>
                  <a:gd name="connsiteX272" fmla="*/ 1792 w 10000"/>
                  <a:gd name="connsiteY272" fmla="*/ 6169 h 10000"/>
                  <a:gd name="connsiteX273" fmla="*/ 1801 w 10000"/>
                  <a:gd name="connsiteY273" fmla="*/ 6172 h 10000"/>
                  <a:gd name="connsiteX274" fmla="*/ 1814 w 10000"/>
                  <a:gd name="connsiteY274" fmla="*/ 6286 h 10000"/>
                  <a:gd name="connsiteX275" fmla="*/ 1817 w 10000"/>
                  <a:gd name="connsiteY275" fmla="*/ 6331 h 10000"/>
                  <a:gd name="connsiteX276" fmla="*/ 1809 w 10000"/>
                  <a:gd name="connsiteY276" fmla="*/ 6444 h 10000"/>
                  <a:gd name="connsiteX277" fmla="*/ 1801 w 10000"/>
                  <a:gd name="connsiteY277" fmla="*/ 6499 h 10000"/>
                  <a:gd name="connsiteX278" fmla="*/ 1781 w 10000"/>
                  <a:gd name="connsiteY278" fmla="*/ 6522 h 10000"/>
                  <a:gd name="connsiteX279" fmla="*/ 1773 w 10000"/>
                  <a:gd name="connsiteY279" fmla="*/ 6541 h 10000"/>
                  <a:gd name="connsiteX280" fmla="*/ 1762 w 10000"/>
                  <a:gd name="connsiteY280" fmla="*/ 6571 h 10000"/>
                  <a:gd name="connsiteX281" fmla="*/ 1767 w 10000"/>
                  <a:gd name="connsiteY281" fmla="*/ 6622 h 10000"/>
                  <a:gd name="connsiteX282" fmla="*/ 1767 w 10000"/>
                  <a:gd name="connsiteY282" fmla="*/ 6665 h 10000"/>
                  <a:gd name="connsiteX283" fmla="*/ 1767 w 10000"/>
                  <a:gd name="connsiteY283" fmla="*/ 6694 h 10000"/>
                  <a:gd name="connsiteX284" fmla="*/ 1776 w 10000"/>
                  <a:gd name="connsiteY284" fmla="*/ 6726 h 10000"/>
                  <a:gd name="connsiteX285" fmla="*/ 1776 w 10000"/>
                  <a:gd name="connsiteY285" fmla="*/ 6745 h 10000"/>
                  <a:gd name="connsiteX286" fmla="*/ 1767 w 10000"/>
                  <a:gd name="connsiteY286" fmla="*/ 6765 h 10000"/>
                  <a:gd name="connsiteX287" fmla="*/ 1762 w 10000"/>
                  <a:gd name="connsiteY287" fmla="*/ 6804 h 10000"/>
                  <a:gd name="connsiteX288" fmla="*/ 1753 w 10000"/>
                  <a:gd name="connsiteY288" fmla="*/ 6839 h 10000"/>
                  <a:gd name="connsiteX289" fmla="*/ 1742 w 10000"/>
                  <a:gd name="connsiteY289" fmla="*/ 6849 h 10000"/>
                  <a:gd name="connsiteX290" fmla="*/ 1726 w 10000"/>
                  <a:gd name="connsiteY290" fmla="*/ 6849 h 10000"/>
                  <a:gd name="connsiteX291" fmla="*/ 1712 w 10000"/>
                  <a:gd name="connsiteY291" fmla="*/ 6852 h 10000"/>
                  <a:gd name="connsiteX292" fmla="*/ 1640 w 10000"/>
                  <a:gd name="connsiteY292" fmla="*/ 6953 h 10000"/>
                  <a:gd name="connsiteX293" fmla="*/ 1493 w 10000"/>
                  <a:gd name="connsiteY293" fmla="*/ 7105 h 10000"/>
                  <a:gd name="connsiteX294" fmla="*/ 1490 w 10000"/>
                  <a:gd name="connsiteY294" fmla="*/ 7124 h 10000"/>
                  <a:gd name="connsiteX295" fmla="*/ 1468 w 10000"/>
                  <a:gd name="connsiteY295" fmla="*/ 7137 h 10000"/>
                  <a:gd name="connsiteX296" fmla="*/ 1454 w 10000"/>
                  <a:gd name="connsiteY296" fmla="*/ 7144 h 10000"/>
                  <a:gd name="connsiteX297" fmla="*/ 1452 w 10000"/>
                  <a:gd name="connsiteY297" fmla="*/ 7157 h 10000"/>
                  <a:gd name="connsiteX298" fmla="*/ 1446 w 10000"/>
                  <a:gd name="connsiteY298" fmla="*/ 7199 h 10000"/>
                  <a:gd name="connsiteX299" fmla="*/ 1476 w 10000"/>
                  <a:gd name="connsiteY299" fmla="*/ 7247 h 10000"/>
                  <a:gd name="connsiteX300" fmla="*/ 1501 w 10000"/>
                  <a:gd name="connsiteY300" fmla="*/ 7270 h 10000"/>
                  <a:gd name="connsiteX301" fmla="*/ 1518 w 10000"/>
                  <a:gd name="connsiteY301" fmla="*/ 7286 h 10000"/>
                  <a:gd name="connsiteX302" fmla="*/ 1524 w 10000"/>
                  <a:gd name="connsiteY302" fmla="*/ 7306 h 10000"/>
                  <a:gd name="connsiteX303" fmla="*/ 1540 w 10000"/>
                  <a:gd name="connsiteY303" fmla="*/ 7322 h 10000"/>
                  <a:gd name="connsiteX304" fmla="*/ 1565 w 10000"/>
                  <a:gd name="connsiteY304" fmla="*/ 7325 h 10000"/>
                  <a:gd name="connsiteX305" fmla="*/ 1590 w 10000"/>
                  <a:gd name="connsiteY305" fmla="*/ 7332 h 10000"/>
                  <a:gd name="connsiteX306" fmla="*/ 1615 w 10000"/>
                  <a:gd name="connsiteY306" fmla="*/ 7345 h 10000"/>
                  <a:gd name="connsiteX307" fmla="*/ 1662 w 10000"/>
                  <a:gd name="connsiteY307" fmla="*/ 7370 h 10000"/>
                  <a:gd name="connsiteX308" fmla="*/ 1670 w 10000"/>
                  <a:gd name="connsiteY308" fmla="*/ 7351 h 10000"/>
                  <a:gd name="connsiteX309" fmla="*/ 1726 w 10000"/>
                  <a:gd name="connsiteY309" fmla="*/ 7354 h 10000"/>
                  <a:gd name="connsiteX310" fmla="*/ 1726 w 10000"/>
                  <a:gd name="connsiteY310" fmla="*/ 7400 h 10000"/>
                  <a:gd name="connsiteX311" fmla="*/ 1773 w 10000"/>
                  <a:gd name="connsiteY311" fmla="*/ 7409 h 10000"/>
                  <a:gd name="connsiteX312" fmla="*/ 1806 w 10000"/>
                  <a:gd name="connsiteY312" fmla="*/ 7416 h 10000"/>
                  <a:gd name="connsiteX313" fmla="*/ 1839 w 10000"/>
                  <a:gd name="connsiteY313" fmla="*/ 7403 h 10000"/>
                  <a:gd name="connsiteX314" fmla="*/ 1886 w 10000"/>
                  <a:gd name="connsiteY314" fmla="*/ 7403 h 10000"/>
                  <a:gd name="connsiteX315" fmla="*/ 1898 w 10000"/>
                  <a:gd name="connsiteY315" fmla="*/ 7403 h 10000"/>
                  <a:gd name="connsiteX316" fmla="*/ 1914 w 10000"/>
                  <a:gd name="connsiteY316" fmla="*/ 7494 h 10000"/>
                  <a:gd name="connsiteX317" fmla="*/ 1895 w 10000"/>
                  <a:gd name="connsiteY317" fmla="*/ 7523 h 10000"/>
                  <a:gd name="connsiteX318" fmla="*/ 1825 w 10000"/>
                  <a:gd name="connsiteY318" fmla="*/ 7617 h 10000"/>
                  <a:gd name="connsiteX319" fmla="*/ 1776 w 10000"/>
                  <a:gd name="connsiteY319" fmla="*/ 7691 h 10000"/>
                  <a:gd name="connsiteX320" fmla="*/ 1781 w 10000"/>
                  <a:gd name="connsiteY320" fmla="*/ 7723 h 10000"/>
                  <a:gd name="connsiteX321" fmla="*/ 1767 w 10000"/>
                  <a:gd name="connsiteY321" fmla="*/ 7759 h 10000"/>
                  <a:gd name="connsiteX322" fmla="*/ 1762 w 10000"/>
                  <a:gd name="connsiteY322" fmla="*/ 7817 h 10000"/>
                  <a:gd name="connsiteX323" fmla="*/ 1762 w 10000"/>
                  <a:gd name="connsiteY323" fmla="*/ 7856 h 10000"/>
                  <a:gd name="connsiteX324" fmla="*/ 1776 w 10000"/>
                  <a:gd name="connsiteY324" fmla="*/ 7892 h 10000"/>
                  <a:gd name="connsiteX325" fmla="*/ 1784 w 10000"/>
                  <a:gd name="connsiteY325" fmla="*/ 7902 h 10000"/>
                  <a:gd name="connsiteX326" fmla="*/ 1801 w 10000"/>
                  <a:gd name="connsiteY326" fmla="*/ 7908 h 10000"/>
                  <a:gd name="connsiteX327" fmla="*/ 1809 w 10000"/>
                  <a:gd name="connsiteY327" fmla="*/ 7911 h 10000"/>
                  <a:gd name="connsiteX328" fmla="*/ 1801 w 10000"/>
                  <a:gd name="connsiteY328" fmla="*/ 7940 h 10000"/>
                  <a:gd name="connsiteX329" fmla="*/ 1798 w 10000"/>
                  <a:gd name="connsiteY329" fmla="*/ 7979 h 10000"/>
                  <a:gd name="connsiteX330" fmla="*/ 1806 w 10000"/>
                  <a:gd name="connsiteY330" fmla="*/ 8002 h 10000"/>
                  <a:gd name="connsiteX331" fmla="*/ 1823 w 10000"/>
                  <a:gd name="connsiteY331" fmla="*/ 8021 h 10000"/>
                  <a:gd name="connsiteX332" fmla="*/ 1834 w 10000"/>
                  <a:gd name="connsiteY332" fmla="*/ 8044 h 10000"/>
                  <a:gd name="connsiteX333" fmla="*/ 1839 w 10000"/>
                  <a:gd name="connsiteY333" fmla="*/ 8073 h 10000"/>
                  <a:gd name="connsiteX334" fmla="*/ 1842 w 10000"/>
                  <a:gd name="connsiteY334" fmla="*/ 8106 h 10000"/>
                  <a:gd name="connsiteX335" fmla="*/ 1839 w 10000"/>
                  <a:gd name="connsiteY335" fmla="*/ 8144 h 10000"/>
                  <a:gd name="connsiteX336" fmla="*/ 1856 w 10000"/>
                  <a:gd name="connsiteY336" fmla="*/ 8164 h 10000"/>
                  <a:gd name="connsiteX337" fmla="*/ 1886 w 10000"/>
                  <a:gd name="connsiteY337" fmla="*/ 8193 h 10000"/>
                  <a:gd name="connsiteX338" fmla="*/ 1922 w 10000"/>
                  <a:gd name="connsiteY338" fmla="*/ 8206 h 10000"/>
                  <a:gd name="connsiteX339" fmla="*/ 1967 w 10000"/>
                  <a:gd name="connsiteY339" fmla="*/ 8203 h 10000"/>
                  <a:gd name="connsiteX340" fmla="*/ 1986 w 10000"/>
                  <a:gd name="connsiteY340" fmla="*/ 8212 h 10000"/>
                  <a:gd name="connsiteX341" fmla="*/ 2000 w 10000"/>
                  <a:gd name="connsiteY341" fmla="*/ 8232 h 10000"/>
                  <a:gd name="connsiteX342" fmla="*/ 2033 w 10000"/>
                  <a:gd name="connsiteY342" fmla="*/ 8258 h 10000"/>
                  <a:gd name="connsiteX343" fmla="*/ 2050 w 10000"/>
                  <a:gd name="connsiteY343" fmla="*/ 8271 h 10000"/>
                  <a:gd name="connsiteX344" fmla="*/ 2089 w 10000"/>
                  <a:gd name="connsiteY344" fmla="*/ 8280 h 10000"/>
                  <a:gd name="connsiteX345" fmla="*/ 2122 w 10000"/>
                  <a:gd name="connsiteY345" fmla="*/ 8300 h 10000"/>
                  <a:gd name="connsiteX346" fmla="*/ 2163 w 10000"/>
                  <a:gd name="connsiteY346" fmla="*/ 8332 h 10000"/>
                  <a:gd name="connsiteX347" fmla="*/ 2172 w 10000"/>
                  <a:gd name="connsiteY347" fmla="*/ 8335 h 10000"/>
                  <a:gd name="connsiteX348" fmla="*/ 2177 w 10000"/>
                  <a:gd name="connsiteY348" fmla="*/ 8345 h 10000"/>
                  <a:gd name="connsiteX349" fmla="*/ 2163 w 10000"/>
                  <a:gd name="connsiteY349" fmla="*/ 8371 h 10000"/>
                  <a:gd name="connsiteX350" fmla="*/ 2139 w 10000"/>
                  <a:gd name="connsiteY350" fmla="*/ 8423 h 10000"/>
                  <a:gd name="connsiteX351" fmla="*/ 2130 w 10000"/>
                  <a:gd name="connsiteY351" fmla="*/ 8439 h 10000"/>
                  <a:gd name="connsiteX352" fmla="*/ 2105 w 10000"/>
                  <a:gd name="connsiteY352" fmla="*/ 8446 h 10000"/>
                  <a:gd name="connsiteX353" fmla="*/ 2080 w 10000"/>
                  <a:gd name="connsiteY353" fmla="*/ 8449 h 10000"/>
                  <a:gd name="connsiteX354" fmla="*/ 2075 w 10000"/>
                  <a:gd name="connsiteY354" fmla="*/ 8459 h 10000"/>
                  <a:gd name="connsiteX355" fmla="*/ 2072 w 10000"/>
                  <a:gd name="connsiteY355" fmla="*/ 8475 h 10000"/>
                  <a:gd name="connsiteX356" fmla="*/ 2080 w 10000"/>
                  <a:gd name="connsiteY356" fmla="*/ 8484 h 10000"/>
                  <a:gd name="connsiteX357" fmla="*/ 2100 w 10000"/>
                  <a:gd name="connsiteY357" fmla="*/ 8475 h 10000"/>
                  <a:gd name="connsiteX358" fmla="*/ 2141 w 10000"/>
                  <a:gd name="connsiteY358" fmla="*/ 8478 h 10000"/>
                  <a:gd name="connsiteX359" fmla="*/ 2172 w 10000"/>
                  <a:gd name="connsiteY359" fmla="*/ 8475 h 10000"/>
                  <a:gd name="connsiteX360" fmla="*/ 2188 w 10000"/>
                  <a:gd name="connsiteY360" fmla="*/ 8475 h 10000"/>
                  <a:gd name="connsiteX361" fmla="*/ 2222 w 10000"/>
                  <a:gd name="connsiteY361" fmla="*/ 8497 h 10000"/>
                  <a:gd name="connsiteX362" fmla="*/ 2252 w 10000"/>
                  <a:gd name="connsiteY362" fmla="*/ 8514 h 10000"/>
                  <a:gd name="connsiteX363" fmla="*/ 2274 w 10000"/>
                  <a:gd name="connsiteY363" fmla="*/ 8514 h 10000"/>
                  <a:gd name="connsiteX364" fmla="*/ 2299 w 10000"/>
                  <a:gd name="connsiteY364" fmla="*/ 8504 h 10000"/>
                  <a:gd name="connsiteX365" fmla="*/ 2310 w 10000"/>
                  <a:gd name="connsiteY365" fmla="*/ 8504 h 10000"/>
                  <a:gd name="connsiteX366" fmla="*/ 2319 w 10000"/>
                  <a:gd name="connsiteY366" fmla="*/ 8484 h 10000"/>
                  <a:gd name="connsiteX367" fmla="*/ 2338 w 10000"/>
                  <a:gd name="connsiteY367" fmla="*/ 8494 h 10000"/>
                  <a:gd name="connsiteX368" fmla="*/ 2338 w 10000"/>
                  <a:gd name="connsiteY368" fmla="*/ 8552 h 10000"/>
                  <a:gd name="connsiteX369" fmla="*/ 2366 w 10000"/>
                  <a:gd name="connsiteY369" fmla="*/ 8572 h 10000"/>
                  <a:gd name="connsiteX370" fmla="*/ 2382 w 10000"/>
                  <a:gd name="connsiteY370" fmla="*/ 8582 h 10000"/>
                  <a:gd name="connsiteX371" fmla="*/ 2435 w 10000"/>
                  <a:gd name="connsiteY371" fmla="*/ 8552 h 10000"/>
                  <a:gd name="connsiteX372" fmla="*/ 2443 w 10000"/>
                  <a:gd name="connsiteY372" fmla="*/ 8552 h 10000"/>
                  <a:gd name="connsiteX373" fmla="*/ 2454 w 10000"/>
                  <a:gd name="connsiteY373" fmla="*/ 8552 h 10000"/>
                  <a:gd name="connsiteX374" fmla="*/ 2471 w 10000"/>
                  <a:gd name="connsiteY374" fmla="*/ 8546 h 10000"/>
                  <a:gd name="connsiteX375" fmla="*/ 2488 w 10000"/>
                  <a:gd name="connsiteY375" fmla="*/ 8536 h 10000"/>
                  <a:gd name="connsiteX376" fmla="*/ 2501 w 10000"/>
                  <a:gd name="connsiteY376" fmla="*/ 8533 h 10000"/>
                  <a:gd name="connsiteX377" fmla="*/ 2512 w 10000"/>
                  <a:gd name="connsiteY377" fmla="*/ 8533 h 10000"/>
                  <a:gd name="connsiteX378" fmla="*/ 2521 w 10000"/>
                  <a:gd name="connsiteY378" fmla="*/ 8546 h 10000"/>
                  <a:gd name="connsiteX379" fmla="*/ 2521 w 10000"/>
                  <a:gd name="connsiteY379" fmla="*/ 8572 h 10000"/>
                  <a:gd name="connsiteX380" fmla="*/ 2535 w 10000"/>
                  <a:gd name="connsiteY380" fmla="*/ 8588 h 10000"/>
                  <a:gd name="connsiteX381" fmla="*/ 2551 w 10000"/>
                  <a:gd name="connsiteY381" fmla="*/ 8582 h 10000"/>
                  <a:gd name="connsiteX382" fmla="*/ 2560 w 10000"/>
                  <a:gd name="connsiteY382" fmla="*/ 8582 h 10000"/>
                  <a:gd name="connsiteX383" fmla="*/ 2573 w 10000"/>
                  <a:gd name="connsiteY383" fmla="*/ 8588 h 10000"/>
                  <a:gd name="connsiteX384" fmla="*/ 2584 w 10000"/>
                  <a:gd name="connsiteY384" fmla="*/ 8591 h 10000"/>
                  <a:gd name="connsiteX385" fmla="*/ 2590 w 10000"/>
                  <a:gd name="connsiteY385" fmla="*/ 8598 h 10000"/>
                  <a:gd name="connsiteX386" fmla="*/ 2598 w 10000"/>
                  <a:gd name="connsiteY386" fmla="*/ 8608 h 10000"/>
                  <a:gd name="connsiteX387" fmla="*/ 2607 w 10000"/>
                  <a:gd name="connsiteY387" fmla="*/ 8617 h 10000"/>
                  <a:gd name="connsiteX388" fmla="*/ 2618 w 10000"/>
                  <a:gd name="connsiteY388" fmla="*/ 8617 h 10000"/>
                  <a:gd name="connsiteX389" fmla="*/ 2640 w 10000"/>
                  <a:gd name="connsiteY389" fmla="*/ 8608 h 10000"/>
                  <a:gd name="connsiteX390" fmla="*/ 2670 w 10000"/>
                  <a:gd name="connsiteY390" fmla="*/ 8598 h 10000"/>
                  <a:gd name="connsiteX391" fmla="*/ 2673 w 10000"/>
                  <a:gd name="connsiteY391" fmla="*/ 8598 h 10000"/>
                  <a:gd name="connsiteX392" fmla="*/ 2690 w 10000"/>
                  <a:gd name="connsiteY392" fmla="*/ 8598 h 10000"/>
                  <a:gd name="connsiteX393" fmla="*/ 2698 w 10000"/>
                  <a:gd name="connsiteY393" fmla="*/ 8598 h 10000"/>
                  <a:gd name="connsiteX394" fmla="*/ 2712 w 10000"/>
                  <a:gd name="connsiteY394" fmla="*/ 8598 h 10000"/>
                  <a:gd name="connsiteX395" fmla="*/ 2726 w 10000"/>
                  <a:gd name="connsiteY395" fmla="*/ 8591 h 10000"/>
                  <a:gd name="connsiteX396" fmla="*/ 2737 w 10000"/>
                  <a:gd name="connsiteY396" fmla="*/ 8588 h 10000"/>
                  <a:gd name="connsiteX397" fmla="*/ 2759 w 10000"/>
                  <a:gd name="connsiteY397" fmla="*/ 8582 h 10000"/>
                  <a:gd name="connsiteX398" fmla="*/ 2770 w 10000"/>
                  <a:gd name="connsiteY398" fmla="*/ 8578 h 10000"/>
                  <a:gd name="connsiteX399" fmla="*/ 2784 w 10000"/>
                  <a:gd name="connsiteY399" fmla="*/ 8572 h 10000"/>
                  <a:gd name="connsiteX400" fmla="*/ 2795 w 10000"/>
                  <a:gd name="connsiteY400" fmla="*/ 8572 h 10000"/>
                  <a:gd name="connsiteX401" fmla="*/ 2803 w 10000"/>
                  <a:gd name="connsiteY401" fmla="*/ 8588 h 10000"/>
                  <a:gd name="connsiteX402" fmla="*/ 2803 w 10000"/>
                  <a:gd name="connsiteY402" fmla="*/ 8591 h 10000"/>
                  <a:gd name="connsiteX403" fmla="*/ 2803 w 10000"/>
                  <a:gd name="connsiteY403" fmla="*/ 8601 h 10000"/>
                  <a:gd name="connsiteX404" fmla="*/ 2809 w 10000"/>
                  <a:gd name="connsiteY404" fmla="*/ 8601 h 10000"/>
                  <a:gd name="connsiteX405" fmla="*/ 2823 w 10000"/>
                  <a:gd name="connsiteY405" fmla="*/ 8598 h 10000"/>
                  <a:gd name="connsiteX406" fmla="*/ 2831 w 10000"/>
                  <a:gd name="connsiteY406" fmla="*/ 8598 h 10000"/>
                  <a:gd name="connsiteX407" fmla="*/ 2839 w 10000"/>
                  <a:gd name="connsiteY407" fmla="*/ 8601 h 10000"/>
                  <a:gd name="connsiteX408" fmla="*/ 2848 w 10000"/>
                  <a:gd name="connsiteY408" fmla="*/ 8598 h 10000"/>
                  <a:gd name="connsiteX409" fmla="*/ 2856 w 10000"/>
                  <a:gd name="connsiteY409" fmla="*/ 8601 h 10000"/>
                  <a:gd name="connsiteX410" fmla="*/ 2859 w 10000"/>
                  <a:gd name="connsiteY410" fmla="*/ 8601 h 10000"/>
                  <a:gd name="connsiteX411" fmla="*/ 2864 w 10000"/>
                  <a:gd name="connsiteY411" fmla="*/ 8598 h 10000"/>
                  <a:gd name="connsiteX412" fmla="*/ 2889 w 10000"/>
                  <a:gd name="connsiteY412" fmla="*/ 8611 h 10000"/>
                  <a:gd name="connsiteX413" fmla="*/ 2906 w 10000"/>
                  <a:gd name="connsiteY413" fmla="*/ 8620 h 10000"/>
                  <a:gd name="connsiteX414" fmla="*/ 2914 w 10000"/>
                  <a:gd name="connsiteY414" fmla="*/ 8627 h 10000"/>
                  <a:gd name="connsiteX415" fmla="*/ 2920 w 10000"/>
                  <a:gd name="connsiteY415" fmla="*/ 8640 h 10000"/>
                  <a:gd name="connsiteX416" fmla="*/ 2922 w 10000"/>
                  <a:gd name="connsiteY416" fmla="*/ 8666 h 10000"/>
                  <a:gd name="connsiteX417" fmla="*/ 2922 w 10000"/>
                  <a:gd name="connsiteY417" fmla="*/ 8692 h 10000"/>
                  <a:gd name="connsiteX418" fmla="*/ 2939 w 10000"/>
                  <a:gd name="connsiteY418" fmla="*/ 8695 h 10000"/>
                  <a:gd name="connsiteX419" fmla="*/ 2953 w 10000"/>
                  <a:gd name="connsiteY419" fmla="*/ 8695 h 10000"/>
                  <a:gd name="connsiteX420" fmla="*/ 2961 w 10000"/>
                  <a:gd name="connsiteY420" fmla="*/ 8695 h 10000"/>
                  <a:gd name="connsiteX421" fmla="*/ 2972 w 10000"/>
                  <a:gd name="connsiteY421" fmla="*/ 8692 h 10000"/>
                  <a:gd name="connsiteX422" fmla="*/ 2981 w 10000"/>
                  <a:gd name="connsiteY422" fmla="*/ 8685 h 10000"/>
                  <a:gd name="connsiteX423" fmla="*/ 2989 w 10000"/>
                  <a:gd name="connsiteY423" fmla="*/ 8685 h 10000"/>
                  <a:gd name="connsiteX424" fmla="*/ 3008 w 10000"/>
                  <a:gd name="connsiteY424" fmla="*/ 8685 h 10000"/>
                  <a:gd name="connsiteX425" fmla="*/ 3028 w 10000"/>
                  <a:gd name="connsiteY425" fmla="*/ 8695 h 10000"/>
                  <a:gd name="connsiteX426" fmla="*/ 3042 w 10000"/>
                  <a:gd name="connsiteY426" fmla="*/ 8695 h 10000"/>
                  <a:gd name="connsiteX427" fmla="*/ 3053 w 10000"/>
                  <a:gd name="connsiteY427" fmla="*/ 8676 h 10000"/>
                  <a:gd name="connsiteX428" fmla="*/ 3061 w 10000"/>
                  <a:gd name="connsiteY428" fmla="*/ 8666 h 10000"/>
                  <a:gd name="connsiteX429" fmla="*/ 3066 w 10000"/>
                  <a:gd name="connsiteY429" fmla="*/ 8656 h 10000"/>
                  <a:gd name="connsiteX430" fmla="*/ 3091 w 10000"/>
                  <a:gd name="connsiteY430" fmla="*/ 8659 h 10000"/>
                  <a:gd name="connsiteX431" fmla="*/ 3105 w 10000"/>
                  <a:gd name="connsiteY431" fmla="*/ 8659 h 10000"/>
                  <a:gd name="connsiteX432" fmla="*/ 3108 w 10000"/>
                  <a:gd name="connsiteY432" fmla="*/ 8650 h 10000"/>
                  <a:gd name="connsiteX433" fmla="*/ 3147 w 10000"/>
                  <a:gd name="connsiteY433" fmla="*/ 8588 h 10000"/>
                  <a:gd name="connsiteX434" fmla="*/ 3150 w 10000"/>
                  <a:gd name="connsiteY434" fmla="*/ 8598 h 10000"/>
                  <a:gd name="connsiteX435" fmla="*/ 3163 w 10000"/>
                  <a:gd name="connsiteY435" fmla="*/ 8601 h 10000"/>
                  <a:gd name="connsiteX436" fmla="*/ 3180 w 10000"/>
                  <a:gd name="connsiteY436" fmla="*/ 8608 h 10000"/>
                  <a:gd name="connsiteX437" fmla="*/ 3188 w 10000"/>
                  <a:gd name="connsiteY437" fmla="*/ 8611 h 10000"/>
                  <a:gd name="connsiteX438" fmla="*/ 3227 w 10000"/>
                  <a:gd name="connsiteY438" fmla="*/ 8620 h 10000"/>
                  <a:gd name="connsiteX439" fmla="*/ 3238 w 10000"/>
                  <a:gd name="connsiteY439" fmla="*/ 8617 h 10000"/>
                  <a:gd name="connsiteX440" fmla="*/ 3247 w 10000"/>
                  <a:gd name="connsiteY440" fmla="*/ 8601 h 10000"/>
                  <a:gd name="connsiteX441" fmla="*/ 3269 w 10000"/>
                  <a:gd name="connsiteY441" fmla="*/ 8611 h 10000"/>
                  <a:gd name="connsiteX442" fmla="*/ 3277 w 10000"/>
                  <a:gd name="connsiteY442" fmla="*/ 8617 h 10000"/>
                  <a:gd name="connsiteX443" fmla="*/ 3285 w 10000"/>
                  <a:gd name="connsiteY443" fmla="*/ 8611 h 10000"/>
                  <a:gd name="connsiteX444" fmla="*/ 3307 w 10000"/>
                  <a:gd name="connsiteY444" fmla="*/ 8611 h 10000"/>
                  <a:gd name="connsiteX445" fmla="*/ 3319 w 10000"/>
                  <a:gd name="connsiteY445" fmla="*/ 8617 h 10000"/>
                  <a:gd name="connsiteX446" fmla="*/ 3324 w 10000"/>
                  <a:gd name="connsiteY446" fmla="*/ 8617 h 10000"/>
                  <a:gd name="connsiteX447" fmla="*/ 3327 w 10000"/>
                  <a:gd name="connsiteY447" fmla="*/ 8620 h 10000"/>
                  <a:gd name="connsiteX448" fmla="*/ 3341 w 10000"/>
                  <a:gd name="connsiteY448" fmla="*/ 8620 h 10000"/>
                  <a:gd name="connsiteX449" fmla="*/ 3357 w 10000"/>
                  <a:gd name="connsiteY449" fmla="*/ 8620 h 10000"/>
                  <a:gd name="connsiteX450" fmla="*/ 3374 w 10000"/>
                  <a:gd name="connsiteY450" fmla="*/ 8620 h 10000"/>
                  <a:gd name="connsiteX451" fmla="*/ 3382 w 10000"/>
                  <a:gd name="connsiteY451" fmla="*/ 8620 h 10000"/>
                  <a:gd name="connsiteX452" fmla="*/ 3399 w 10000"/>
                  <a:gd name="connsiteY452" fmla="*/ 8611 h 10000"/>
                  <a:gd name="connsiteX453" fmla="*/ 3413 w 10000"/>
                  <a:gd name="connsiteY453" fmla="*/ 8601 h 10000"/>
                  <a:gd name="connsiteX454" fmla="*/ 3421 w 10000"/>
                  <a:gd name="connsiteY454" fmla="*/ 8588 h 10000"/>
                  <a:gd name="connsiteX455" fmla="*/ 3421 w 10000"/>
                  <a:gd name="connsiteY455" fmla="*/ 8572 h 10000"/>
                  <a:gd name="connsiteX456" fmla="*/ 3421 w 10000"/>
                  <a:gd name="connsiteY456" fmla="*/ 8552 h 10000"/>
                  <a:gd name="connsiteX457" fmla="*/ 3424 w 10000"/>
                  <a:gd name="connsiteY457" fmla="*/ 8533 h 10000"/>
                  <a:gd name="connsiteX458" fmla="*/ 3432 w 10000"/>
                  <a:gd name="connsiteY458" fmla="*/ 8523 h 10000"/>
                  <a:gd name="connsiteX459" fmla="*/ 3446 w 10000"/>
                  <a:gd name="connsiteY459" fmla="*/ 8523 h 10000"/>
                  <a:gd name="connsiteX460" fmla="*/ 3457 w 10000"/>
                  <a:gd name="connsiteY460" fmla="*/ 8523 h 10000"/>
                  <a:gd name="connsiteX461" fmla="*/ 3476 w 10000"/>
                  <a:gd name="connsiteY461" fmla="*/ 8533 h 10000"/>
                  <a:gd name="connsiteX462" fmla="*/ 3485 w 10000"/>
                  <a:gd name="connsiteY462" fmla="*/ 8536 h 10000"/>
                  <a:gd name="connsiteX463" fmla="*/ 3501 w 10000"/>
                  <a:gd name="connsiteY463" fmla="*/ 8527 h 10000"/>
                  <a:gd name="connsiteX464" fmla="*/ 3504 w 10000"/>
                  <a:gd name="connsiteY464" fmla="*/ 8514 h 10000"/>
                  <a:gd name="connsiteX465" fmla="*/ 3510 w 10000"/>
                  <a:gd name="connsiteY465" fmla="*/ 8497 h 10000"/>
                  <a:gd name="connsiteX466" fmla="*/ 3537 w 10000"/>
                  <a:gd name="connsiteY466" fmla="*/ 8484 h 10000"/>
                  <a:gd name="connsiteX467" fmla="*/ 3562 w 10000"/>
                  <a:gd name="connsiteY467" fmla="*/ 8488 h 10000"/>
                  <a:gd name="connsiteX468" fmla="*/ 3568 w 10000"/>
                  <a:gd name="connsiteY468" fmla="*/ 8484 h 10000"/>
                  <a:gd name="connsiteX469" fmla="*/ 3584 w 10000"/>
                  <a:gd name="connsiteY469" fmla="*/ 8494 h 10000"/>
                  <a:gd name="connsiteX470" fmla="*/ 3593 w 10000"/>
                  <a:gd name="connsiteY470" fmla="*/ 8507 h 10000"/>
                  <a:gd name="connsiteX471" fmla="*/ 3618 w 10000"/>
                  <a:gd name="connsiteY471" fmla="*/ 8497 h 10000"/>
                  <a:gd name="connsiteX472" fmla="*/ 3643 w 10000"/>
                  <a:gd name="connsiteY472" fmla="*/ 8475 h 10000"/>
                  <a:gd name="connsiteX473" fmla="*/ 3657 w 10000"/>
                  <a:gd name="connsiteY473" fmla="*/ 8478 h 10000"/>
                  <a:gd name="connsiteX474" fmla="*/ 3670 w 10000"/>
                  <a:gd name="connsiteY474" fmla="*/ 8475 h 10000"/>
                  <a:gd name="connsiteX475" fmla="*/ 3673 w 10000"/>
                  <a:gd name="connsiteY475" fmla="*/ 8468 h 10000"/>
                  <a:gd name="connsiteX476" fmla="*/ 3681 w 10000"/>
                  <a:gd name="connsiteY476" fmla="*/ 8468 h 10000"/>
                  <a:gd name="connsiteX477" fmla="*/ 3698 w 10000"/>
                  <a:gd name="connsiteY477" fmla="*/ 8478 h 10000"/>
                  <a:gd name="connsiteX478" fmla="*/ 3720 w 10000"/>
                  <a:gd name="connsiteY478" fmla="*/ 8497 h 10000"/>
                  <a:gd name="connsiteX479" fmla="*/ 3715 w 10000"/>
                  <a:gd name="connsiteY479" fmla="*/ 8504 h 10000"/>
                  <a:gd name="connsiteX480" fmla="*/ 3729 w 10000"/>
                  <a:gd name="connsiteY480" fmla="*/ 8514 h 10000"/>
                  <a:gd name="connsiteX481" fmla="*/ 3729 w 10000"/>
                  <a:gd name="connsiteY481" fmla="*/ 8517 h 10000"/>
                  <a:gd name="connsiteX482" fmla="*/ 3740 w 10000"/>
                  <a:gd name="connsiteY482" fmla="*/ 8527 h 10000"/>
                  <a:gd name="connsiteX483" fmla="*/ 3759 w 10000"/>
                  <a:gd name="connsiteY483" fmla="*/ 8517 h 10000"/>
                  <a:gd name="connsiteX484" fmla="*/ 3762 w 10000"/>
                  <a:gd name="connsiteY484" fmla="*/ 8504 h 10000"/>
                  <a:gd name="connsiteX485" fmla="*/ 3770 w 10000"/>
                  <a:gd name="connsiteY485" fmla="*/ 8488 h 10000"/>
                  <a:gd name="connsiteX486" fmla="*/ 3778 w 10000"/>
                  <a:gd name="connsiteY486" fmla="*/ 8484 h 10000"/>
                  <a:gd name="connsiteX487" fmla="*/ 3792 w 10000"/>
                  <a:gd name="connsiteY487" fmla="*/ 8475 h 10000"/>
                  <a:gd name="connsiteX488" fmla="*/ 3803 w 10000"/>
                  <a:gd name="connsiteY488" fmla="*/ 8478 h 10000"/>
                  <a:gd name="connsiteX489" fmla="*/ 3809 w 10000"/>
                  <a:gd name="connsiteY489" fmla="*/ 8475 h 10000"/>
                  <a:gd name="connsiteX490" fmla="*/ 3825 w 10000"/>
                  <a:gd name="connsiteY490" fmla="*/ 8465 h 10000"/>
                  <a:gd name="connsiteX491" fmla="*/ 3834 w 10000"/>
                  <a:gd name="connsiteY491" fmla="*/ 8468 h 10000"/>
                  <a:gd name="connsiteX492" fmla="*/ 3842 w 10000"/>
                  <a:gd name="connsiteY492" fmla="*/ 8478 h 10000"/>
                  <a:gd name="connsiteX493" fmla="*/ 3850 w 10000"/>
                  <a:gd name="connsiteY493" fmla="*/ 8478 h 10000"/>
                  <a:gd name="connsiteX494" fmla="*/ 3859 w 10000"/>
                  <a:gd name="connsiteY494" fmla="*/ 8484 h 10000"/>
                  <a:gd name="connsiteX495" fmla="*/ 3873 w 10000"/>
                  <a:gd name="connsiteY495" fmla="*/ 8494 h 10000"/>
                  <a:gd name="connsiteX496" fmla="*/ 3875 w 10000"/>
                  <a:gd name="connsiteY496" fmla="*/ 8507 h 10000"/>
                  <a:gd name="connsiteX497" fmla="*/ 3881 w 10000"/>
                  <a:gd name="connsiteY497" fmla="*/ 8527 h 10000"/>
                  <a:gd name="connsiteX498" fmla="*/ 3875 w 10000"/>
                  <a:gd name="connsiteY498" fmla="*/ 8546 h 10000"/>
                  <a:gd name="connsiteX499" fmla="*/ 3892 w 10000"/>
                  <a:gd name="connsiteY499" fmla="*/ 8546 h 10000"/>
                  <a:gd name="connsiteX500" fmla="*/ 3900 w 10000"/>
                  <a:gd name="connsiteY500" fmla="*/ 8543 h 10000"/>
                  <a:gd name="connsiteX501" fmla="*/ 3906 w 10000"/>
                  <a:gd name="connsiteY501" fmla="*/ 8543 h 10000"/>
                  <a:gd name="connsiteX502" fmla="*/ 3922 w 10000"/>
                  <a:gd name="connsiteY502" fmla="*/ 8552 h 10000"/>
                  <a:gd name="connsiteX503" fmla="*/ 3939 w 10000"/>
                  <a:gd name="connsiteY503" fmla="*/ 8559 h 10000"/>
                  <a:gd name="connsiteX504" fmla="*/ 3953 w 10000"/>
                  <a:gd name="connsiteY504" fmla="*/ 8572 h 10000"/>
                  <a:gd name="connsiteX505" fmla="*/ 3956 w 10000"/>
                  <a:gd name="connsiteY505" fmla="*/ 8588 h 10000"/>
                  <a:gd name="connsiteX506" fmla="*/ 3956 w 10000"/>
                  <a:gd name="connsiteY506" fmla="*/ 8608 h 10000"/>
                  <a:gd name="connsiteX507" fmla="*/ 3972 w 10000"/>
                  <a:gd name="connsiteY507" fmla="*/ 8608 h 10000"/>
                  <a:gd name="connsiteX508" fmla="*/ 3986 w 10000"/>
                  <a:gd name="connsiteY508" fmla="*/ 8608 h 10000"/>
                  <a:gd name="connsiteX509" fmla="*/ 3997 w 10000"/>
                  <a:gd name="connsiteY509" fmla="*/ 8608 h 10000"/>
                  <a:gd name="connsiteX510" fmla="*/ 4006 w 10000"/>
                  <a:gd name="connsiteY510" fmla="*/ 8608 h 10000"/>
                  <a:gd name="connsiteX511" fmla="*/ 4006 w 10000"/>
                  <a:gd name="connsiteY511" fmla="*/ 8611 h 10000"/>
                  <a:gd name="connsiteX512" fmla="*/ 4011 w 10000"/>
                  <a:gd name="connsiteY512" fmla="*/ 8611 h 10000"/>
                  <a:gd name="connsiteX513" fmla="*/ 4022 w 10000"/>
                  <a:gd name="connsiteY513" fmla="*/ 8620 h 10000"/>
                  <a:gd name="connsiteX514" fmla="*/ 4042 w 10000"/>
                  <a:gd name="connsiteY514" fmla="*/ 8620 h 10000"/>
                  <a:gd name="connsiteX515" fmla="*/ 4050 w 10000"/>
                  <a:gd name="connsiteY515" fmla="*/ 8617 h 10000"/>
                  <a:gd name="connsiteX516" fmla="*/ 4069 w 10000"/>
                  <a:gd name="connsiteY516" fmla="*/ 8620 h 10000"/>
                  <a:gd name="connsiteX517" fmla="*/ 4086 w 10000"/>
                  <a:gd name="connsiteY517" fmla="*/ 8630 h 10000"/>
                  <a:gd name="connsiteX518" fmla="*/ 4108 w 10000"/>
                  <a:gd name="connsiteY518" fmla="*/ 8627 h 10000"/>
                  <a:gd name="connsiteX519" fmla="*/ 4125 w 10000"/>
                  <a:gd name="connsiteY519" fmla="*/ 8620 h 10000"/>
                  <a:gd name="connsiteX520" fmla="*/ 4133 w 10000"/>
                  <a:gd name="connsiteY520" fmla="*/ 8611 h 10000"/>
                  <a:gd name="connsiteX521" fmla="*/ 4139 w 10000"/>
                  <a:gd name="connsiteY521" fmla="*/ 8608 h 10000"/>
                  <a:gd name="connsiteX522" fmla="*/ 4147 w 10000"/>
                  <a:gd name="connsiteY522" fmla="*/ 8601 h 10000"/>
                  <a:gd name="connsiteX523" fmla="*/ 4155 w 10000"/>
                  <a:gd name="connsiteY523" fmla="*/ 8591 h 10000"/>
                  <a:gd name="connsiteX524" fmla="*/ 4166 w 10000"/>
                  <a:gd name="connsiteY524" fmla="*/ 8582 h 10000"/>
                  <a:gd name="connsiteX525" fmla="*/ 4183 w 10000"/>
                  <a:gd name="connsiteY525" fmla="*/ 8569 h 10000"/>
                  <a:gd name="connsiteX526" fmla="*/ 4191 w 10000"/>
                  <a:gd name="connsiteY526" fmla="*/ 8562 h 10000"/>
                  <a:gd name="connsiteX527" fmla="*/ 4208 w 10000"/>
                  <a:gd name="connsiteY527" fmla="*/ 8552 h 10000"/>
                  <a:gd name="connsiteX528" fmla="*/ 4230 w 10000"/>
                  <a:gd name="connsiteY528" fmla="*/ 8552 h 10000"/>
                  <a:gd name="connsiteX529" fmla="*/ 4238 w 10000"/>
                  <a:gd name="connsiteY529" fmla="*/ 8559 h 10000"/>
                  <a:gd name="connsiteX530" fmla="*/ 4247 w 10000"/>
                  <a:gd name="connsiteY530" fmla="*/ 8572 h 10000"/>
                  <a:gd name="connsiteX531" fmla="*/ 4252 w 10000"/>
                  <a:gd name="connsiteY531" fmla="*/ 8578 h 10000"/>
                  <a:gd name="connsiteX532" fmla="*/ 4263 w 10000"/>
                  <a:gd name="connsiteY532" fmla="*/ 8582 h 10000"/>
                  <a:gd name="connsiteX533" fmla="*/ 4277 w 10000"/>
                  <a:gd name="connsiteY533" fmla="*/ 8572 h 10000"/>
                  <a:gd name="connsiteX534" fmla="*/ 4294 w 10000"/>
                  <a:gd name="connsiteY534" fmla="*/ 8559 h 10000"/>
                  <a:gd name="connsiteX535" fmla="*/ 4302 w 10000"/>
                  <a:gd name="connsiteY535" fmla="*/ 8546 h 10000"/>
                  <a:gd name="connsiteX536" fmla="*/ 4310 w 10000"/>
                  <a:gd name="connsiteY536" fmla="*/ 8543 h 10000"/>
                  <a:gd name="connsiteX537" fmla="*/ 4313 w 10000"/>
                  <a:gd name="connsiteY537" fmla="*/ 8543 h 10000"/>
                  <a:gd name="connsiteX538" fmla="*/ 4332 w 10000"/>
                  <a:gd name="connsiteY538" fmla="*/ 8546 h 10000"/>
                  <a:gd name="connsiteX539" fmla="*/ 4335 w 10000"/>
                  <a:gd name="connsiteY539" fmla="*/ 8559 h 10000"/>
                  <a:gd name="connsiteX540" fmla="*/ 4349 w 10000"/>
                  <a:gd name="connsiteY540" fmla="*/ 8588 h 10000"/>
                  <a:gd name="connsiteX541" fmla="*/ 4360 w 10000"/>
                  <a:gd name="connsiteY541" fmla="*/ 8591 h 10000"/>
                  <a:gd name="connsiteX542" fmla="*/ 4366 w 10000"/>
                  <a:gd name="connsiteY542" fmla="*/ 8591 h 10000"/>
                  <a:gd name="connsiteX543" fmla="*/ 4382 w 10000"/>
                  <a:gd name="connsiteY543" fmla="*/ 8598 h 10000"/>
                  <a:gd name="connsiteX544" fmla="*/ 4385 w 10000"/>
                  <a:gd name="connsiteY544" fmla="*/ 8598 h 10000"/>
                  <a:gd name="connsiteX545" fmla="*/ 4402 w 10000"/>
                  <a:gd name="connsiteY545" fmla="*/ 8598 h 10000"/>
                  <a:gd name="connsiteX546" fmla="*/ 4421 w 10000"/>
                  <a:gd name="connsiteY546" fmla="*/ 8591 h 10000"/>
                  <a:gd name="connsiteX547" fmla="*/ 4440 w 10000"/>
                  <a:gd name="connsiteY547" fmla="*/ 8591 h 10000"/>
                  <a:gd name="connsiteX548" fmla="*/ 4449 w 10000"/>
                  <a:gd name="connsiteY548" fmla="*/ 8598 h 10000"/>
                  <a:gd name="connsiteX549" fmla="*/ 4454 w 10000"/>
                  <a:gd name="connsiteY549" fmla="*/ 8617 h 10000"/>
                  <a:gd name="connsiteX550" fmla="*/ 4463 w 10000"/>
                  <a:gd name="connsiteY550" fmla="*/ 8608 h 10000"/>
                  <a:gd name="connsiteX551" fmla="*/ 4474 w 10000"/>
                  <a:gd name="connsiteY551" fmla="*/ 8608 h 10000"/>
                  <a:gd name="connsiteX552" fmla="*/ 4490 w 10000"/>
                  <a:gd name="connsiteY552" fmla="*/ 8617 h 10000"/>
                  <a:gd name="connsiteX553" fmla="*/ 4504 w 10000"/>
                  <a:gd name="connsiteY553" fmla="*/ 8617 h 10000"/>
                  <a:gd name="connsiteX554" fmla="*/ 4518 w 10000"/>
                  <a:gd name="connsiteY554" fmla="*/ 8617 h 10000"/>
                  <a:gd name="connsiteX555" fmla="*/ 4535 w 10000"/>
                  <a:gd name="connsiteY555" fmla="*/ 8611 h 10000"/>
                  <a:gd name="connsiteX556" fmla="*/ 4546 w 10000"/>
                  <a:gd name="connsiteY556" fmla="*/ 8611 h 10000"/>
                  <a:gd name="connsiteX557" fmla="*/ 4562 w 10000"/>
                  <a:gd name="connsiteY557" fmla="*/ 8611 h 10000"/>
                  <a:gd name="connsiteX558" fmla="*/ 4571 w 10000"/>
                  <a:gd name="connsiteY558" fmla="*/ 8611 h 10000"/>
                  <a:gd name="connsiteX559" fmla="*/ 4579 w 10000"/>
                  <a:gd name="connsiteY559" fmla="*/ 8608 h 10000"/>
                  <a:gd name="connsiteX560" fmla="*/ 4584 w 10000"/>
                  <a:gd name="connsiteY560" fmla="*/ 8608 h 10000"/>
                  <a:gd name="connsiteX561" fmla="*/ 4601 w 10000"/>
                  <a:gd name="connsiteY561" fmla="*/ 8617 h 10000"/>
                  <a:gd name="connsiteX562" fmla="*/ 4609 w 10000"/>
                  <a:gd name="connsiteY562" fmla="*/ 8627 h 10000"/>
                  <a:gd name="connsiteX563" fmla="*/ 4618 w 10000"/>
                  <a:gd name="connsiteY563" fmla="*/ 8637 h 10000"/>
                  <a:gd name="connsiteX564" fmla="*/ 4618 w 10000"/>
                  <a:gd name="connsiteY564" fmla="*/ 8646 h 10000"/>
                  <a:gd name="connsiteX565" fmla="*/ 4634 w 10000"/>
                  <a:gd name="connsiteY565" fmla="*/ 8656 h 10000"/>
                  <a:gd name="connsiteX566" fmla="*/ 4640 w 10000"/>
                  <a:gd name="connsiteY566" fmla="*/ 8659 h 10000"/>
                  <a:gd name="connsiteX567" fmla="*/ 4651 w 10000"/>
                  <a:gd name="connsiteY567" fmla="*/ 8666 h 10000"/>
                  <a:gd name="connsiteX568" fmla="*/ 4657 w 10000"/>
                  <a:gd name="connsiteY568" fmla="*/ 8659 h 10000"/>
                  <a:gd name="connsiteX569" fmla="*/ 4668 w 10000"/>
                  <a:gd name="connsiteY569" fmla="*/ 8650 h 10000"/>
                  <a:gd name="connsiteX570" fmla="*/ 4676 w 10000"/>
                  <a:gd name="connsiteY570" fmla="*/ 8650 h 10000"/>
                  <a:gd name="connsiteX571" fmla="*/ 4690 w 10000"/>
                  <a:gd name="connsiteY571" fmla="*/ 8650 h 10000"/>
                  <a:gd name="connsiteX572" fmla="*/ 4698 w 10000"/>
                  <a:gd name="connsiteY572" fmla="*/ 8650 h 10000"/>
                  <a:gd name="connsiteX573" fmla="*/ 4704 w 10000"/>
                  <a:gd name="connsiteY573" fmla="*/ 8650 h 10000"/>
                  <a:gd name="connsiteX574" fmla="*/ 4706 w 10000"/>
                  <a:gd name="connsiteY574" fmla="*/ 8659 h 10000"/>
                  <a:gd name="connsiteX575" fmla="*/ 4706 w 10000"/>
                  <a:gd name="connsiteY575" fmla="*/ 8666 h 10000"/>
                  <a:gd name="connsiteX576" fmla="*/ 4723 w 10000"/>
                  <a:gd name="connsiteY576" fmla="*/ 8682 h 10000"/>
                  <a:gd name="connsiteX577" fmla="*/ 4737 w 10000"/>
                  <a:gd name="connsiteY577" fmla="*/ 8682 h 10000"/>
                  <a:gd name="connsiteX578" fmla="*/ 4745 w 10000"/>
                  <a:gd name="connsiteY578" fmla="*/ 8676 h 10000"/>
                  <a:gd name="connsiteX579" fmla="*/ 4756 w 10000"/>
                  <a:gd name="connsiteY579" fmla="*/ 8666 h 10000"/>
                  <a:gd name="connsiteX580" fmla="*/ 4765 w 10000"/>
                  <a:gd name="connsiteY580" fmla="*/ 8666 h 10000"/>
                  <a:gd name="connsiteX581" fmla="*/ 4765 w 10000"/>
                  <a:gd name="connsiteY581" fmla="*/ 8682 h 10000"/>
                  <a:gd name="connsiteX582" fmla="*/ 4770 w 10000"/>
                  <a:gd name="connsiteY582" fmla="*/ 8701 h 10000"/>
                  <a:gd name="connsiteX583" fmla="*/ 4778 w 10000"/>
                  <a:gd name="connsiteY583" fmla="*/ 8705 h 10000"/>
                  <a:gd name="connsiteX584" fmla="*/ 4795 w 10000"/>
                  <a:gd name="connsiteY584" fmla="*/ 8714 h 10000"/>
                  <a:gd name="connsiteX585" fmla="*/ 4812 w 10000"/>
                  <a:gd name="connsiteY585" fmla="*/ 8714 h 10000"/>
                  <a:gd name="connsiteX586" fmla="*/ 4825 w 10000"/>
                  <a:gd name="connsiteY586" fmla="*/ 8705 h 10000"/>
                  <a:gd name="connsiteX587" fmla="*/ 4825 w 10000"/>
                  <a:gd name="connsiteY587" fmla="*/ 8701 h 10000"/>
                  <a:gd name="connsiteX588" fmla="*/ 4828 w 10000"/>
                  <a:gd name="connsiteY588" fmla="*/ 8701 h 10000"/>
                  <a:gd name="connsiteX589" fmla="*/ 4837 w 10000"/>
                  <a:gd name="connsiteY589" fmla="*/ 8692 h 10000"/>
                  <a:gd name="connsiteX590" fmla="*/ 4842 w 10000"/>
                  <a:gd name="connsiteY590" fmla="*/ 8685 h 10000"/>
                  <a:gd name="connsiteX591" fmla="*/ 4859 w 10000"/>
                  <a:gd name="connsiteY591" fmla="*/ 8692 h 10000"/>
                  <a:gd name="connsiteX592" fmla="*/ 4870 w 10000"/>
                  <a:gd name="connsiteY592" fmla="*/ 8701 h 10000"/>
                  <a:gd name="connsiteX593" fmla="*/ 4878 w 10000"/>
                  <a:gd name="connsiteY593" fmla="*/ 8714 h 10000"/>
                  <a:gd name="connsiteX594" fmla="*/ 4892 w 10000"/>
                  <a:gd name="connsiteY594" fmla="*/ 8724 h 10000"/>
                  <a:gd name="connsiteX595" fmla="*/ 4900 w 10000"/>
                  <a:gd name="connsiteY595" fmla="*/ 8724 h 10000"/>
                  <a:gd name="connsiteX596" fmla="*/ 4906 w 10000"/>
                  <a:gd name="connsiteY596" fmla="*/ 8705 h 10000"/>
                  <a:gd name="connsiteX597" fmla="*/ 4925 w 10000"/>
                  <a:gd name="connsiteY597" fmla="*/ 8724 h 10000"/>
                  <a:gd name="connsiteX598" fmla="*/ 4939 w 10000"/>
                  <a:gd name="connsiteY598" fmla="*/ 8701 h 10000"/>
                  <a:gd name="connsiteX599" fmla="*/ 4950 w 10000"/>
                  <a:gd name="connsiteY599" fmla="*/ 8695 h 10000"/>
                  <a:gd name="connsiteX600" fmla="*/ 4956 w 10000"/>
                  <a:gd name="connsiteY600" fmla="*/ 8692 h 10000"/>
                  <a:gd name="connsiteX601" fmla="*/ 4986 w 10000"/>
                  <a:gd name="connsiteY601" fmla="*/ 8705 h 10000"/>
                  <a:gd name="connsiteX602" fmla="*/ 5003 w 10000"/>
                  <a:gd name="connsiteY602" fmla="*/ 8701 h 10000"/>
                  <a:gd name="connsiteX603" fmla="*/ 5011 w 10000"/>
                  <a:gd name="connsiteY603" fmla="*/ 8692 h 10000"/>
                  <a:gd name="connsiteX604" fmla="*/ 5028 w 10000"/>
                  <a:gd name="connsiteY604" fmla="*/ 8682 h 10000"/>
                  <a:gd name="connsiteX605" fmla="*/ 5030 w 10000"/>
                  <a:gd name="connsiteY605" fmla="*/ 8659 h 10000"/>
                  <a:gd name="connsiteX606" fmla="*/ 5039 w 10000"/>
                  <a:gd name="connsiteY606" fmla="*/ 8656 h 10000"/>
                  <a:gd name="connsiteX607" fmla="*/ 5053 w 10000"/>
                  <a:gd name="connsiteY607" fmla="*/ 8669 h 10000"/>
                  <a:gd name="connsiteX608" fmla="*/ 5061 w 10000"/>
                  <a:gd name="connsiteY608" fmla="*/ 8669 h 10000"/>
                  <a:gd name="connsiteX609" fmla="*/ 5061 w 10000"/>
                  <a:gd name="connsiteY609" fmla="*/ 8676 h 10000"/>
                  <a:gd name="connsiteX610" fmla="*/ 5069 w 10000"/>
                  <a:gd name="connsiteY610" fmla="*/ 8669 h 10000"/>
                  <a:gd name="connsiteX611" fmla="*/ 5083 w 10000"/>
                  <a:gd name="connsiteY611" fmla="*/ 8669 h 10000"/>
                  <a:gd name="connsiteX612" fmla="*/ 5100 w 10000"/>
                  <a:gd name="connsiteY612" fmla="*/ 8669 h 10000"/>
                  <a:gd name="connsiteX613" fmla="*/ 5119 w 10000"/>
                  <a:gd name="connsiteY613" fmla="*/ 8682 h 10000"/>
                  <a:gd name="connsiteX614" fmla="*/ 5136 w 10000"/>
                  <a:gd name="connsiteY614" fmla="*/ 8692 h 10000"/>
                  <a:gd name="connsiteX615" fmla="*/ 5161 w 10000"/>
                  <a:gd name="connsiteY615" fmla="*/ 8701 h 10000"/>
                  <a:gd name="connsiteX616" fmla="*/ 5183 w 10000"/>
                  <a:gd name="connsiteY616" fmla="*/ 8701 h 10000"/>
                  <a:gd name="connsiteX617" fmla="*/ 5199 w 10000"/>
                  <a:gd name="connsiteY617" fmla="*/ 8701 h 10000"/>
                  <a:gd name="connsiteX618" fmla="*/ 5213 w 10000"/>
                  <a:gd name="connsiteY618" fmla="*/ 8705 h 10000"/>
                  <a:gd name="connsiteX619" fmla="*/ 5224 w 10000"/>
                  <a:gd name="connsiteY619" fmla="*/ 8701 h 10000"/>
                  <a:gd name="connsiteX620" fmla="*/ 5230 w 10000"/>
                  <a:gd name="connsiteY620" fmla="*/ 8701 h 10000"/>
                  <a:gd name="connsiteX621" fmla="*/ 5241 w 10000"/>
                  <a:gd name="connsiteY621" fmla="*/ 8676 h 10000"/>
                  <a:gd name="connsiteX622" fmla="*/ 5247 w 10000"/>
                  <a:gd name="connsiteY622" fmla="*/ 8666 h 10000"/>
                  <a:gd name="connsiteX623" fmla="*/ 5249 w 10000"/>
                  <a:gd name="connsiteY623" fmla="*/ 8646 h 10000"/>
                  <a:gd name="connsiteX624" fmla="*/ 5249 w 10000"/>
                  <a:gd name="connsiteY624" fmla="*/ 8650 h 10000"/>
                  <a:gd name="connsiteX625" fmla="*/ 5255 w 10000"/>
                  <a:gd name="connsiteY625" fmla="*/ 8646 h 10000"/>
                  <a:gd name="connsiteX626" fmla="*/ 5271 w 10000"/>
                  <a:gd name="connsiteY626" fmla="*/ 8650 h 10000"/>
                  <a:gd name="connsiteX627" fmla="*/ 5288 w 10000"/>
                  <a:gd name="connsiteY627" fmla="*/ 8666 h 10000"/>
                  <a:gd name="connsiteX628" fmla="*/ 5296 w 10000"/>
                  <a:gd name="connsiteY628" fmla="*/ 8666 h 10000"/>
                  <a:gd name="connsiteX629" fmla="*/ 5310 w 10000"/>
                  <a:gd name="connsiteY629" fmla="*/ 8656 h 10000"/>
                  <a:gd name="connsiteX630" fmla="*/ 5321 w 10000"/>
                  <a:gd name="connsiteY630" fmla="*/ 8650 h 10000"/>
                  <a:gd name="connsiteX631" fmla="*/ 5338 w 10000"/>
                  <a:gd name="connsiteY631" fmla="*/ 8650 h 10000"/>
                  <a:gd name="connsiteX632" fmla="*/ 5360 w 10000"/>
                  <a:gd name="connsiteY632" fmla="*/ 8640 h 10000"/>
                  <a:gd name="connsiteX633" fmla="*/ 5366 w 10000"/>
                  <a:gd name="connsiteY633" fmla="*/ 8637 h 10000"/>
                  <a:gd name="connsiteX634" fmla="*/ 5368 w 10000"/>
                  <a:gd name="connsiteY634" fmla="*/ 8637 h 10000"/>
                  <a:gd name="connsiteX635" fmla="*/ 5382 w 10000"/>
                  <a:gd name="connsiteY635" fmla="*/ 8630 h 10000"/>
                  <a:gd name="connsiteX636" fmla="*/ 5391 w 10000"/>
                  <a:gd name="connsiteY636" fmla="*/ 8630 h 10000"/>
                  <a:gd name="connsiteX637" fmla="*/ 5402 w 10000"/>
                  <a:gd name="connsiteY637" fmla="*/ 8637 h 10000"/>
                  <a:gd name="connsiteX638" fmla="*/ 5418 w 10000"/>
                  <a:gd name="connsiteY638" fmla="*/ 8656 h 10000"/>
                  <a:gd name="connsiteX639" fmla="*/ 5432 w 10000"/>
                  <a:gd name="connsiteY639" fmla="*/ 8666 h 10000"/>
                  <a:gd name="connsiteX640" fmla="*/ 5443 w 10000"/>
                  <a:gd name="connsiteY640" fmla="*/ 8682 h 10000"/>
                  <a:gd name="connsiteX641" fmla="*/ 5457 w 10000"/>
                  <a:gd name="connsiteY641" fmla="*/ 8692 h 10000"/>
                  <a:gd name="connsiteX642" fmla="*/ 5471 w 10000"/>
                  <a:gd name="connsiteY642" fmla="*/ 8705 h 10000"/>
                  <a:gd name="connsiteX643" fmla="*/ 5488 w 10000"/>
                  <a:gd name="connsiteY643" fmla="*/ 8711 h 10000"/>
                  <a:gd name="connsiteX644" fmla="*/ 5490 w 10000"/>
                  <a:gd name="connsiteY644" fmla="*/ 8721 h 10000"/>
                  <a:gd name="connsiteX645" fmla="*/ 5512 w 10000"/>
                  <a:gd name="connsiteY645" fmla="*/ 8724 h 10000"/>
                  <a:gd name="connsiteX646" fmla="*/ 5521 w 10000"/>
                  <a:gd name="connsiteY646" fmla="*/ 8714 h 10000"/>
                  <a:gd name="connsiteX647" fmla="*/ 5524 w 10000"/>
                  <a:gd name="connsiteY647" fmla="*/ 8714 h 10000"/>
                  <a:gd name="connsiteX648" fmla="*/ 5532 w 10000"/>
                  <a:gd name="connsiteY648" fmla="*/ 8721 h 10000"/>
                  <a:gd name="connsiteX649" fmla="*/ 5540 w 10000"/>
                  <a:gd name="connsiteY649" fmla="*/ 8724 h 10000"/>
                  <a:gd name="connsiteX650" fmla="*/ 5562 w 10000"/>
                  <a:gd name="connsiteY650" fmla="*/ 8750 h 10000"/>
                  <a:gd name="connsiteX651" fmla="*/ 5562 w 10000"/>
                  <a:gd name="connsiteY651" fmla="*/ 8760 h 10000"/>
                  <a:gd name="connsiteX652" fmla="*/ 5571 w 10000"/>
                  <a:gd name="connsiteY652" fmla="*/ 8782 h 10000"/>
                  <a:gd name="connsiteX653" fmla="*/ 5579 w 10000"/>
                  <a:gd name="connsiteY653" fmla="*/ 8789 h 10000"/>
                  <a:gd name="connsiteX654" fmla="*/ 5593 w 10000"/>
                  <a:gd name="connsiteY654" fmla="*/ 8789 h 10000"/>
                  <a:gd name="connsiteX655" fmla="*/ 5596 w 10000"/>
                  <a:gd name="connsiteY655" fmla="*/ 8789 h 10000"/>
                  <a:gd name="connsiteX656" fmla="*/ 5626 w 10000"/>
                  <a:gd name="connsiteY656" fmla="*/ 8782 h 10000"/>
                  <a:gd name="connsiteX657" fmla="*/ 5629 w 10000"/>
                  <a:gd name="connsiteY657" fmla="*/ 8782 h 10000"/>
                  <a:gd name="connsiteX658" fmla="*/ 5637 w 10000"/>
                  <a:gd name="connsiteY658" fmla="*/ 8779 h 10000"/>
                  <a:gd name="connsiteX659" fmla="*/ 5648 w 10000"/>
                  <a:gd name="connsiteY659" fmla="*/ 8789 h 10000"/>
                  <a:gd name="connsiteX660" fmla="*/ 5665 w 10000"/>
                  <a:gd name="connsiteY660" fmla="*/ 8795 h 10000"/>
                  <a:gd name="connsiteX661" fmla="*/ 5676 w 10000"/>
                  <a:gd name="connsiteY661" fmla="*/ 8789 h 10000"/>
                  <a:gd name="connsiteX662" fmla="*/ 5684 w 10000"/>
                  <a:gd name="connsiteY662" fmla="*/ 8782 h 10000"/>
                  <a:gd name="connsiteX663" fmla="*/ 5693 w 10000"/>
                  <a:gd name="connsiteY663" fmla="*/ 8789 h 10000"/>
                  <a:gd name="connsiteX664" fmla="*/ 5715 w 10000"/>
                  <a:gd name="connsiteY664" fmla="*/ 8808 h 10000"/>
                  <a:gd name="connsiteX665" fmla="*/ 5731 w 10000"/>
                  <a:gd name="connsiteY665" fmla="*/ 8808 h 10000"/>
                  <a:gd name="connsiteX666" fmla="*/ 5740 w 10000"/>
                  <a:gd name="connsiteY666" fmla="*/ 8808 h 10000"/>
                  <a:gd name="connsiteX667" fmla="*/ 5765 w 10000"/>
                  <a:gd name="connsiteY667" fmla="*/ 8818 h 10000"/>
                  <a:gd name="connsiteX668" fmla="*/ 5781 w 10000"/>
                  <a:gd name="connsiteY668" fmla="*/ 8824 h 10000"/>
                  <a:gd name="connsiteX669" fmla="*/ 5798 w 10000"/>
                  <a:gd name="connsiteY669" fmla="*/ 8834 h 10000"/>
                  <a:gd name="connsiteX670" fmla="*/ 5814 w 10000"/>
                  <a:gd name="connsiteY670" fmla="*/ 8837 h 10000"/>
                  <a:gd name="connsiteX671" fmla="*/ 5831 w 10000"/>
                  <a:gd name="connsiteY671" fmla="*/ 8844 h 10000"/>
                  <a:gd name="connsiteX672" fmla="*/ 5842 w 10000"/>
                  <a:gd name="connsiteY672" fmla="*/ 8847 h 10000"/>
                  <a:gd name="connsiteX673" fmla="*/ 5859 w 10000"/>
                  <a:gd name="connsiteY673" fmla="*/ 8857 h 10000"/>
                  <a:gd name="connsiteX674" fmla="*/ 5870 w 10000"/>
                  <a:gd name="connsiteY674" fmla="*/ 8867 h 10000"/>
                  <a:gd name="connsiteX675" fmla="*/ 5878 w 10000"/>
                  <a:gd name="connsiteY675" fmla="*/ 8873 h 10000"/>
                  <a:gd name="connsiteX676" fmla="*/ 5895 w 10000"/>
                  <a:gd name="connsiteY676" fmla="*/ 8873 h 10000"/>
                  <a:gd name="connsiteX677" fmla="*/ 5911 w 10000"/>
                  <a:gd name="connsiteY677" fmla="*/ 8873 h 10000"/>
                  <a:gd name="connsiteX678" fmla="*/ 5931 w 10000"/>
                  <a:gd name="connsiteY678" fmla="*/ 8873 h 10000"/>
                  <a:gd name="connsiteX679" fmla="*/ 5950 w 10000"/>
                  <a:gd name="connsiteY679" fmla="*/ 8867 h 10000"/>
                  <a:gd name="connsiteX680" fmla="*/ 5967 w 10000"/>
                  <a:gd name="connsiteY680" fmla="*/ 8867 h 10000"/>
                  <a:gd name="connsiteX681" fmla="*/ 5975 w 10000"/>
                  <a:gd name="connsiteY681" fmla="*/ 8873 h 10000"/>
                  <a:gd name="connsiteX682" fmla="*/ 6000 w 10000"/>
                  <a:gd name="connsiteY682" fmla="*/ 8883 h 10000"/>
                  <a:gd name="connsiteX683" fmla="*/ 5997 w 10000"/>
                  <a:gd name="connsiteY683" fmla="*/ 8886 h 10000"/>
                  <a:gd name="connsiteX684" fmla="*/ 5997 w 10000"/>
                  <a:gd name="connsiteY684" fmla="*/ 8896 h 10000"/>
                  <a:gd name="connsiteX685" fmla="*/ 6014 w 10000"/>
                  <a:gd name="connsiteY685" fmla="*/ 8892 h 10000"/>
                  <a:gd name="connsiteX686" fmla="*/ 6028 w 10000"/>
                  <a:gd name="connsiteY686" fmla="*/ 8892 h 10000"/>
                  <a:gd name="connsiteX687" fmla="*/ 6053 w 10000"/>
                  <a:gd name="connsiteY687" fmla="*/ 8886 h 10000"/>
                  <a:gd name="connsiteX688" fmla="*/ 6072 w 10000"/>
                  <a:gd name="connsiteY688" fmla="*/ 8876 h 10000"/>
                  <a:gd name="connsiteX689" fmla="*/ 6089 w 10000"/>
                  <a:gd name="connsiteY689" fmla="*/ 8867 h 10000"/>
                  <a:gd name="connsiteX690" fmla="*/ 6111 w 10000"/>
                  <a:gd name="connsiteY690" fmla="*/ 8857 h 10000"/>
                  <a:gd name="connsiteX691" fmla="*/ 6127 w 10000"/>
                  <a:gd name="connsiteY691" fmla="*/ 8847 h 10000"/>
                  <a:gd name="connsiteX692" fmla="*/ 6152 w 10000"/>
                  <a:gd name="connsiteY692" fmla="*/ 8834 h 10000"/>
                  <a:gd name="connsiteX693" fmla="*/ 6183 w 10000"/>
                  <a:gd name="connsiteY693" fmla="*/ 8828 h 10000"/>
                  <a:gd name="connsiteX694" fmla="*/ 6175 w 10000"/>
                  <a:gd name="connsiteY694" fmla="*/ 8844 h 10000"/>
                  <a:gd name="connsiteX695" fmla="*/ 6169 w 10000"/>
                  <a:gd name="connsiteY695" fmla="*/ 8863 h 10000"/>
                  <a:gd name="connsiteX696" fmla="*/ 6158 w 10000"/>
                  <a:gd name="connsiteY696" fmla="*/ 8886 h 10000"/>
                  <a:gd name="connsiteX697" fmla="*/ 6152 w 10000"/>
                  <a:gd name="connsiteY697" fmla="*/ 8896 h 10000"/>
                  <a:gd name="connsiteX698" fmla="*/ 6150 w 10000"/>
                  <a:gd name="connsiteY698" fmla="*/ 8909 h 10000"/>
                  <a:gd name="connsiteX699" fmla="*/ 6152 w 10000"/>
                  <a:gd name="connsiteY699" fmla="*/ 8938 h 10000"/>
                  <a:gd name="connsiteX700" fmla="*/ 6158 w 10000"/>
                  <a:gd name="connsiteY700" fmla="*/ 8957 h 10000"/>
                  <a:gd name="connsiteX701" fmla="*/ 6161 w 10000"/>
                  <a:gd name="connsiteY701" fmla="*/ 8980 h 10000"/>
                  <a:gd name="connsiteX702" fmla="*/ 6166 w 10000"/>
                  <a:gd name="connsiteY702" fmla="*/ 8999 h 10000"/>
                  <a:gd name="connsiteX703" fmla="*/ 6175 w 10000"/>
                  <a:gd name="connsiteY703" fmla="*/ 9032 h 10000"/>
                  <a:gd name="connsiteX704" fmla="*/ 6183 w 10000"/>
                  <a:gd name="connsiteY704" fmla="*/ 9051 h 10000"/>
                  <a:gd name="connsiteX705" fmla="*/ 6191 w 10000"/>
                  <a:gd name="connsiteY705" fmla="*/ 9064 h 10000"/>
                  <a:gd name="connsiteX706" fmla="*/ 6194 w 10000"/>
                  <a:gd name="connsiteY706" fmla="*/ 9084 h 10000"/>
                  <a:gd name="connsiteX707" fmla="*/ 6208 w 10000"/>
                  <a:gd name="connsiteY707" fmla="*/ 9103 h 10000"/>
                  <a:gd name="connsiteX708" fmla="*/ 6208 w 10000"/>
                  <a:gd name="connsiteY708" fmla="*/ 9113 h 10000"/>
                  <a:gd name="connsiteX709" fmla="*/ 6216 w 10000"/>
                  <a:gd name="connsiteY709" fmla="*/ 9129 h 10000"/>
                  <a:gd name="connsiteX710" fmla="*/ 6230 w 10000"/>
                  <a:gd name="connsiteY710" fmla="*/ 9148 h 10000"/>
                  <a:gd name="connsiteX711" fmla="*/ 6241 w 10000"/>
                  <a:gd name="connsiteY711" fmla="*/ 9165 h 10000"/>
                  <a:gd name="connsiteX712" fmla="*/ 6249 w 10000"/>
                  <a:gd name="connsiteY712" fmla="*/ 9168 h 10000"/>
                  <a:gd name="connsiteX713" fmla="*/ 6266 w 10000"/>
                  <a:gd name="connsiteY713" fmla="*/ 9184 h 10000"/>
                  <a:gd name="connsiteX714" fmla="*/ 6280 w 10000"/>
                  <a:gd name="connsiteY714" fmla="*/ 9184 h 10000"/>
                  <a:gd name="connsiteX715" fmla="*/ 6288 w 10000"/>
                  <a:gd name="connsiteY715" fmla="*/ 9177 h 10000"/>
                  <a:gd name="connsiteX716" fmla="*/ 6299 w 10000"/>
                  <a:gd name="connsiteY716" fmla="*/ 9187 h 10000"/>
                  <a:gd name="connsiteX717" fmla="*/ 6305 w 10000"/>
                  <a:gd name="connsiteY717" fmla="*/ 9197 h 10000"/>
                  <a:gd name="connsiteX718" fmla="*/ 6310 w 10000"/>
                  <a:gd name="connsiteY718" fmla="*/ 9197 h 10000"/>
                  <a:gd name="connsiteX719" fmla="*/ 6321 w 10000"/>
                  <a:gd name="connsiteY719" fmla="*/ 9213 h 10000"/>
                  <a:gd name="connsiteX720" fmla="*/ 6335 w 10000"/>
                  <a:gd name="connsiteY720" fmla="*/ 9223 h 10000"/>
                  <a:gd name="connsiteX721" fmla="*/ 6338 w 10000"/>
                  <a:gd name="connsiteY721" fmla="*/ 9223 h 10000"/>
                  <a:gd name="connsiteX722" fmla="*/ 6355 w 10000"/>
                  <a:gd name="connsiteY722" fmla="*/ 9226 h 10000"/>
                  <a:gd name="connsiteX723" fmla="*/ 6363 w 10000"/>
                  <a:gd name="connsiteY723" fmla="*/ 9236 h 10000"/>
                  <a:gd name="connsiteX724" fmla="*/ 6380 w 10000"/>
                  <a:gd name="connsiteY724" fmla="*/ 9258 h 10000"/>
                  <a:gd name="connsiteX725" fmla="*/ 6393 w 10000"/>
                  <a:gd name="connsiteY725" fmla="*/ 9278 h 10000"/>
                  <a:gd name="connsiteX726" fmla="*/ 6396 w 10000"/>
                  <a:gd name="connsiteY726" fmla="*/ 9288 h 10000"/>
                  <a:gd name="connsiteX727" fmla="*/ 6407 w 10000"/>
                  <a:gd name="connsiteY727" fmla="*/ 9297 h 10000"/>
                  <a:gd name="connsiteX728" fmla="*/ 6410 w 10000"/>
                  <a:gd name="connsiteY728" fmla="*/ 9307 h 10000"/>
                  <a:gd name="connsiteX729" fmla="*/ 6416 w 10000"/>
                  <a:gd name="connsiteY729" fmla="*/ 9317 h 10000"/>
                  <a:gd name="connsiteX730" fmla="*/ 6424 w 10000"/>
                  <a:gd name="connsiteY730" fmla="*/ 9326 h 10000"/>
                  <a:gd name="connsiteX731" fmla="*/ 6435 w 10000"/>
                  <a:gd name="connsiteY731" fmla="*/ 9336 h 10000"/>
                  <a:gd name="connsiteX732" fmla="*/ 6443 w 10000"/>
                  <a:gd name="connsiteY732" fmla="*/ 9346 h 10000"/>
                  <a:gd name="connsiteX733" fmla="*/ 6449 w 10000"/>
                  <a:gd name="connsiteY733" fmla="*/ 9362 h 10000"/>
                  <a:gd name="connsiteX734" fmla="*/ 6452 w 10000"/>
                  <a:gd name="connsiteY734" fmla="*/ 9372 h 10000"/>
                  <a:gd name="connsiteX735" fmla="*/ 6449 w 10000"/>
                  <a:gd name="connsiteY735" fmla="*/ 9381 h 10000"/>
                  <a:gd name="connsiteX736" fmla="*/ 6465 w 10000"/>
                  <a:gd name="connsiteY736" fmla="*/ 9394 h 10000"/>
                  <a:gd name="connsiteX737" fmla="*/ 6468 w 10000"/>
                  <a:gd name="connsiteY737" fmla="*/ 9420 h 10000"/>
                  <a:gd name="connsiteX738" fmla="*/ 6493 w 10000"/>
                  <a:gd name="connsiteY738" fmla="*/ 9430 h 10000"/>
                  <a:gd name="connsiteX739" fmla="*/ 6507 w 10000"/>
                  <a:gd name="connsiteY739" fmla="*/ 9440 h 10000"/>
                  <a:gd name="connsiteX740" fmla="*/ 6524 w 10000"/>
                  <a:gd name="connsiteY740" fmla="*/ 9459 h 10000"/>
                  <a:gd name="connsiteX741" fmla="*/ 6532 w 10000"/>
                  <a:gd name="connsiteY741" fmla="*/ 9485 h 10000"/>
                  <a:gd name="connsiteX742" fmla="*/ 6537 w 10000"/>
                  <a:gd name="connsiteY742" fmla="*/ 9498 h 10000"/>
                  <a:gd name="connsiteX743" fmla="*/ 6571 w 10000"/>
                  <a:gd name="connsiteY743" fmla="*/ 9508 h 10000"/>
                  <a:gd name="connsiteX744" fmla="*/ 6596 w 10000"/>
                  <a:gd name="connsiteY744" fmla="*/ 9508 h 10000"/>
                  <a:gd name="connsiteX745" fmla="*/ 6637 w 10000"/>
                  <a:gd name="connsiteY745" fmla="*/ 9517 h 10000"/>
                  <a:gd name="connsiteX746" fmla="*/ 6662 w 10000"/>
                  <a:gd name="connsiteY746" fmla="*/ 9524 h 10000"/>
                  <a:gd name="connsiteX747" fmla="*/ 6679 w 10000"/>
                  <a:gd name="connsiteY747" fmla="*/ 9517 h 10000"/>
                  <a:gd name="connsiteX748" fmla="*/ 6679 w 10000"/>
                  <a:gd name="connsiteY748" fmla="*/ 9505 h 10000"/>
                  <a:gd name="connsiteX749" fmla="*/ 6690 w 10000"/>
                  <a:gd name="connsiteY749" fmla="*/ 9485 h 10000"/>
                  <a:gd name="connsiteX750" fmla="*/ 6693 w 10000"/>
                  <a:gd name="connsiteY750" fmla="*/ 9479 h 10000"/>
                  <a:gd name="connsiteX751" fmla="*/ 6706 w 10000"/>
                  <a:gd name="connsiteY751" fmla="*/ 9469 h 10000"/>
                  <a:gd name="connsiteX752" fmla="*/ 6709 w 10000"/>
                  <a:gd name="connsiteY752" fmla="*/ 9462 h 10000"/>
                  <a:gd name="connsiteX753" fmla="*/ 6717 w 10000"/>
                  <a:gd name="connsiteY753" fmla="*/ 9459 h 10000"/>
                  <a:gd name="connsiteX754" fmla="*/ 6726 w 10000"/>
                  <a:gd name="connsiteY754" fmla="*/ 9459 h 10000"/>
                  <a:gd name="connsiteX755" fmla="*/ 6742 w 10000"/>
                  <a:gd name="connsiteY755" fmla="*/ 9462 h 10000"/>
                  <a:gd name="connsiteX756" fmla="*/ 6759 w 10000"/>
                  <a:gd name="connsiteY756" fmla="*/ 9479 h 10000"/>
                  <a:gd name="connsiteX757" fmla="*/ 6781 w 10000"/>
                  <a:gd name="connsiteY757" fmla="*/ 9485 h 10000"/>
                  <a:gd name="connsiteX758" fmla="*/ 6795 w 10000"/>
                  <a:gd name="connsiteY758" fmla="*/ 9485 h 10000"/>
                  <a:gd name="connsiteX759" fmla="*/ 6803 w 10000"/>
                  <a:gd name="connsiteY759" fmla="*/ 9498 h 10000"/>
                  <a:gd name="connsiteX760" fmla="*/ 6806 w 10000"/>
                  <a:gd name="connsiteY760" fmla="*/ 9508 h 10000"/>
                  <a:gd name="connsiteX761" fmla="*/ 6823 w 10000"/>
                  <a:gd name="connsiteY761" fmla="*/ 9514 h 10000"/>
                  <a:gd name="connsiteX762" fmla="*/ 6831 w 10000"/>
                  <a:gd name="connsiteY762" fmla="*/ 9514 h 10000"/>
                  <a:gd name="connsiteX763" fmla="*/ 6848 w 10000"/>
                  <a:gd name="connsiteY763" fmla="*/ 9514 h 10000"/>
                  <a:gd name="connsiteX764" fmla="*/ 6856 w 10000"/>
                  <a:gd name="connsiteY764" fmla="*/ 9517 h 10000"/>
                  <a:gd name="connsiteX765" fmla="*/ 6878 w 10000"/>
                  <a:gd name="connsiteY765" fmla="*/ 9524 h 10000"/>
                  <a:gd name="connsiteX766" fmla="*/ 6895 w 10000"/>
                  <a:gd name="connsiteY766" fmla="*/ 9524 h 10000"/>
                  <a:gd name="connsiteX767" fmla="*/ 6917 w 10000"/>
                  <a:gd name="connsiteY767" fmla="*/ 9527 h 10000"/>
                  <a:gd name="connsiteX768" fmla="*/ 6934 w 10000"/>
                  <a:gd name="connsiteY768" fmla="*/ 9534 h 10000"/>
                  <a:gd name="connsiteX769" fmla="*/ 6961 w 10000"/>
                  <a:gd name="connsiteY769" fmla="*/ 9543 h 10000"/>
                  <a:gd name="connsiteX770" fmla="*/ 6989 w 10000"/>
                  <a:gd name="connsiteY770" fmla="*/ 9547 h 10000"/>
                  <a:gd name="connsiteX771" fmla="*/ 7014 w 10000"/>
                  <a:gd name="connsiteY771" fmla="*/ 9543 h 10000"/>
                  <a:gd name="connsiteX772" fmla="*/ 7033 w 10000"/>
                  <a:gd name="connsiteY772" fmla="*/ 9543 h 10000"/>
                  <a:gd name="connsiteX773" fmla="*/ 7042 w 10000"/>
                  <a:gd name="connsiteY773" fmla="*/ 9547 h 10000"/>
                  <a:gd name="connsiteX774" fmla="*/ 7069 w 10000"/>
                  <a:gd name="connsiteY774" fmla="*/ 9647 h 10000"/>
                  <a:gd name="connsiteX775" fmla="*/ 7122 w 10000"/>
                  <a:gd name="connsiteY775" fmla="*/ 9734 h 10000"/>
                  <a:gd name="connsiteX776" fmla="*/ 7147 w 10000"/>
                  <a:gd name="connsiteY776" fmla="*/ 9744 h 10000"/>
                  <a:gd name="connsiteX777" fmla="*/ 7169 w 10000"/>
                  <a:gd name="connsiteY777" fmla="*/ 9741 h 10000"/>
                  <a:gd name="connsiteX778" fmla="*/ 7177 w 10000"/>
                  <a:gd name="connsiteY778" fmla="*/ 9744 h 10000"/>
                  <a:gd name="connsiteX779" fmla="*/ 7186 w 10000"/>
                  <a:gd name="connsiteY779" fmla="*/ 9754 h 10000"/>
                  <a:gd name="connsiteX780" fmla="*/ 7191 w 10000"/>
                  <a:gd name="connsiteY780" fmla="*/ 9773 h 10000"/>
                  <a:gd name="connsiteX781" fmla="*/ 7208 w 10000"/>
                  <a:gd name="connsiteY781" fmla="*/ 9783 h 10000"/>
                  <a:gd name="connsiteX782" fmla="*/ 7219 w 10000"/>
                  <a:gd name="connsiteY782" fmla="*/ 9793 h 10000"/>
                  <a:gd name="connsiteX783" fmla="*/ 7235 w 10000"/>
                  <a:gd name="connsiteY783" fmla="*/ 9802 h 10000"/>
                  <a:gd name="connsiteX784" fmla="*/ 7249 w 10000"/>
                  <a:gd name="connsiteY784" fmla="*/ 9819 h 10000"/>
                  <a:gd name="connsiteX785" fmla="*/ 7255 w 10000"/>
                  <a:gd name="connsiteY785" fmla="*/ 9835 h 10000"/>
                  <a:gd name="connsiteX786" fmla="*/ 7255 w 10000"/>
                  <a:gd name="connsiteY786" fmla="*/ 9848 h 10000"/>
                  <a:gd name="connsiteX787" fmla="*/ 7249 w 10000"/>
                  <a:gd name="connsiteY787" fmla="*/ 9848 h 10000"/>
                  <a:gd name="connsiteX788" fmla="*/ 7244 w 10000"/>
                  <a:gd name="connsiteY788" fmla="*/ 9858 h 10000"/>
                  <a:gd name="connsiteX789" fmla="*/ 7235 w 10000"/>
                  <a:gd name="connsiteY789" fmla="*/ 9883 h 10000"/>
                  <a:gd name="connsiteX790" fmla="*/ 7244 w 10000"/>
                  <a:gd name="connsiteY790" fmla="*/ 9903 h 10000"/>
                  <a:gd name="connsiteX791" fmla="*/ 7258 w 10000"/>
                  <a:gd name="connsiteY791" fmla="*/ 9926 h 10000"/>
                  <a:gd name="connsiteX792" fmla="*/ 7263 w 10000"/>
                  <a:gd name="connsiteY792" fmla="*/ 9948 h 10000"/>
                  <a:gd name="connsiteX793" fmla="*/ 7274 w 10000"/>
                  <a:gd name="connsiteY793" fmla="*/ 9968 h 10000"/>
                  <a:gd name="connsiteX794" fmla="*/ 7283 w 10000"/>
                  <a:gd name="connsiteY794" fmla="*/ 9987 h 10000"/>
                  <a:gd name="connsiteX795" fmla="*/ 7291 w 10000"/>
                  <a:gd name="connsiteY795" fmla="*/ 10000 h 10000"/>
                  <a:gd name="connsiteX796" fmla="*/ 7305 w 10000"/>
                  <a:gd name="connsiteY796" fmla="*/ 9997 h 10000"/>
                  <a:gd name="connsiteX797" fmla="*/ 7313 w 10000"/>
                  <a:gd name="connsiteY797" fmla="*/ 9977 h 10000"/>
                  <a:gd name="connsiteX798" fmla="*/ 7324 w 10000"/>
                  <a:gd name="connsiteY798" fmla="*/ 9968 h 10000"/>
                  <a:gd name="connsiteX799" fmla="*/ 7341 w 10000"/>
                  <a:gd name="connsiteY799" fmla="*/ 9971 h 10000"/>
                  <a:gd name="connsiteX800" fmla="*/ 7368 w 10000"/>
                  <a:gd name="connsiteY800" fmla="*/ 9987 h 10000"/>
                  <a:gd name="connsiteX801" fmla="*/ 7380 w 10000"/>
                  <a:gd name="connsiteY801" fmla="*/ 9990 h 10000"/>
                  <a:gd name="connsiteX802" fmla="*/ 7393 w 10000"/>
                  <a:gd name="connsiteY802" fmla="*/ 9981 h 10000"/>
                  <a:gd name="connsiteX803" fmla="*/ 7404 w 10000"/>
                  <a:gd name="connsiteY803" fmla="*/ 9968 h 10000"/>
                  <a:gd name="connsiteX804" fmla="*/ 7418 w 10000"/>
                  <a:gd name="connsiteY804" fmla="*/ 9948 h 10000"/>
                  <a:gd name="connsiteX805" fmla="*/ 7427 w 10000"/>
                  <a:gd name="connsiteY805" fmla="*/ 9922 h 10000"/>
                  <a:gd name="connsiteX806" fmla="*/ 7427 w 10000"/>
                  <a:gd name="connsiteY806" fmla="*/ 9906 h 10000"/>
                  <a:gd name="connsiteX807" fmla="*/ 7404 w 10000"/>
                  <a:gd name="connsiteY807" fmla="*/ 9877 h 10000"/>
                  <a:gd name="connsiteX808" fmla="*/ 7388 w 10000"/>
                  <a:gd name="connsiteY808" fmla="*/ 9854 h 10000"/>
                  <a:gd name="connsiteX809" fmla="*/ 7385 w 10000"/>
                  <a:gd name="connsiteY809" fmla="*/ 9845 h 10000"/>
                  <a:gd name="connsiteX810" fmla="*/ 7385 w 10000"/>
                  <a:gd name="connsiteY810" fmla="*/ 9825 h 10000"/>
                  <a:gd name="connsiteX811" fmla="*/ 7385 w 10000"/>
                  <a:gd name="connsiteY811" fmla="*/ 9819 h 10000"/>
                  <a:gd name="connsiteX812" fmla="*/ 7393 w 10000"/>
                  <a:gd name="connsiteY812" fmla="*/ 9809 h 10000"/>
                  <a:gd name="connsiteX813" fmla="*/ 7404 w 10000"/>
                  <a:gd name="connsiteY813" fmla="*/ 9793 h 10000"/>
                  <a:gd name="connsiteX814" fmla="*/ 7413 w 10000"/>
                  <a:gd name="connsiteY814" fmla="*/ 9783 h 10000"/>
                  <a:gd name="connsiteX815" fmla="*/ 7404 w 10000"/>
                  <a:gd name="connsiteY815" fmla="*/ 9770 h 10000"/>
                  <a:gd name="connsiteX816" fmla="*/ 7388 w 10000"/>
                  <a:gd name="connsiteY816" fmla="*/ 9760 h 10000"/>
                  <a:gd name="connsiteX817" fmla="*/ 7371 w 10000"/>
                  <a:gd name="connsiteY817" fmla="*/ 9744 h 10000"/>
                  <a:gd name="connsiteX818" fmla="*/ 7363 w 10000"/>
                  <a:gd name="connsiteY818" fmla="*/ 9731 h 10000"/>
                  <a:gd name="connsiteX819" fmla="*/ 7355 w 10000"/>
                  <a:gd name="connsiteY819" fmla="*/ 9715 h 10000"/>
                  <a:gd name="connsiteX820" fmla="*/ 7360 w 10000"/>
                  <a:gd name="connsiteY820" fmla="*/ 9686 h 10000"/>
                  <a:gd name="connsiteX821" fmla="*/ 7363 w 10000"/>
                  <a:gd name="connsiteY821" fmla="*/ 9657 h 10000"/>
                  <a:gd name="connsiteX822" fmla="*/ 7360 w 10000"/>
                  <a:gd name="connsiteY822" fmla="*/ 9631 h 10000"/>
                  <a:gd name="connsiteX823" fmla="*/ 7346 w 10000"/>
                  <a:gd name="connsiteY823" fmla="*/ 9611 h 10000"/>
                  <a:gd name="connsiteX824" fmla="*/ 7332 w 10000"/>
                  <a:gd name="connsiteY824" fmla="*/ 9585 h 10000"/>
                  <a:gd name="connsiteX825" fmla="*/ 7324 w 10000"/>
                  <a:gd name="connsiteY825" fmla="*/ 9573 h 10000"/>
                  <a:gd name="connsiteX826" fmla="*/ 7324 w 10000"/>
                  <a:gd name="connsiteY826" fmla="*/ 9553 h 10000"/>
                  <a:gd name="connsiteX827" fmla="*/ 7324 w 10000"/>
                  <a:gd name="connsiteY827" fmla="*/ 9543 h 10000"/>
                  <a:gd name="connsiteX828" fmla="*/ 7324 w 10000"/>
                  <a:gd name="connsiteY828" fmla="*/ 9517 h 10000"/>
                  <a:gd name="connsiteX829" fmla="*/ 7324 w 10000"/>
                  <a:gd name="connsiteY829" fmla="*/ 9498 h 10000"/>
                  <a:gd name="connsiteX830" fmla="*/ 7332 w 10000"/>
                  <a:gd name="connsiteY830" fmla="*/ 9479 h 10000"/>
                  <a:gd name="connsiteX831" fmla="*/ 7341 w 10000"/>
                  <a:gd name="connsiteY831" fmla="*/ 9462 h 10000"/>
                  <a:gd name="connsiteX832" fmla="*/ 7352 w 10000"/>
                  <a:gd name="connsiteY832" fmla="*/ 9459 h 10000"/>
                  <a:gd name="connsiteX833" fmla="*/ 7360 w 10000"/>
                  <a:gd name="connsiteY833" fmla="*/ 9443 h 10000"/>
                  <a:gd name="connsiteX834" fmla="*/ 7363 w 10000"/>
                  <a:gd name="connsiteY834" fmla="*/ 9433 h 10000"/>
                  <a:gd name="connsiteX835" fmla="*/ 7377 w 10000"/>
                  <a:gd name="connsiteY835" fmla="*/ 9433 h 10000"/>
                  <a:gd name="connsiteX836" fmla="*/ 7388 w 10000"/>
                  <a:gd name="connsiteY836" fmla="*/ 9430 h 10000"/>
                  <a:gd name="connsiteX837" fmla="*/ 7396 w 10000"/>
                  <a:gd name="connsiteY837" fmla="*/ 9430 h 10000"/>
                  <a:gd name="connsiteX838" fmla="*/ 7402 w 10000"/>
                  <a:gd name="connsiteY838" fmla="*/ 9424 h 10000"/>
                  <a:gd name="connsiteX839" fmla="*/ 7396 w 10000"/>
                  <a:gd name="connsiteY839" fmla="*/ 9414 h 10000"/>
                  <a:gd name="connsiteX840" fmla="*/ 7388 w 10000"/>
                  <a:gd name="connsiteY840" fmla="*/ 9401 h 10000"/>
                  <a:gd name="connsiteX841" fmla="*/ 7371 w 10000"/>
                  <a:gd name="connsiteY841" fmla="*/ 9391 h 10000"/>
                  <a:gd name="connsiteX842" fmla="*/ 7355 w 10000"/>
                  <a:gd name="connsiteY842" fmla="*/ 9375 h 10000"/>
                  <a:gd name="connsiteX843" fmla="*/ 7332 w 10000"/>
                  <a:gd name="connsiteY843" fmla="*/ 9356 h 10000"/>
                  <a:gd name="connsiteX844" fmla="*/ 7313 w 10000"/>
                  <a:gd name="connsiteY844" fmla="*/ 9330 h 10000"/>
                  <a:gd name="connsiteX845" fmla="*/ 7307 w 10000"/>
                  <a:gd name="connsiteY845" fmla="*/ 9310 h 10000"/>
                  <a:gd name="connsiteX846" fmla="*/ 7305 w 10000"/>
                  <a:gd name="connsiteY846" fmla="*/ 9291 h 10000"/>
                  <a:gd name="connsiteX847" fmla="*/ 7305 w 10000"/>
                  <a:gd name="connsiteY847" fmla="*/ 9278 h 10000"/>
                  <a:gd name="connsiteX848" fmla="*/ 7296 w 10000"/>
                  <a:gd name="connsiteY848" fmla="*/ 9268 h 10000"/>
                  <a:gd name="connsiteX849" fmla="*/ 7296 w 10000"/>
                  <a:gd name="connsiteY849" fmla="*/ 9249 h 10000"/>
                  <a:gd name="connsiteX850" fmla="*/ 7291 w 10000"/>
                  <a:gd name="connsiteY850" fmla="*/ 9226 h 10000"/>
                  <a:gd name="connsiteX851" fmla="*/ 7283 w 10000"/>
                  <a:gd name="connsiteY851" fmla="*/ 9213 h 10000"/>
                  <a:gd name="connsiteX852" fmla="*/ 7274 w 10000"/>
                  <a:gd name="connsiteY852" fmla="*/ 9194 h 10000"/>
                  <a:gd name="connsiteX853" fmla="*/ 7274 w 10000"/>
                  <a:gd name="connsiteY853" fmla="*/ 9174 h 10000"/>
                  <a:gd name="connsiteX854" fmla="*/ 7280 w 10000"/>
                  <a:gd name="connsiteY854" fmla="*/ 9148 h 10000"/>
                  <a:gd name="connsiteX855" fmla="*/ 7283 w 10000"/>
                  <a:gd name="connsiteY855" fmla="*/ 9119 h 10000"/>
                  <a:gd name="connsiteX856" fmla="*/ 7291 w 10000"/>
                  <a:gd name="connsiteY856" fmla="*/ 9100 h 10000"/>
                  <a:gd name="connsiteX857" fmla="*/ 7307 w 10000"/>
                  <a:gd name="connsiteY857" fmla="*/ 9080 h 10000"/>
                  <a:gd name="connsiteX858" fmla="*/ 7324 w 10000"/>
                  <a:gd name="connsiteY858" fmla="*/ 9054 h 10000"/>
                  <a:gd name="connsiteX859" fmla="*/ 7341 w 10000"/>
                  <a:gd name="connsiteY859" fmla="*/ 9054 h 10000"/>
                  <a:gd name="connsiteX860" fmla="*/ 7352 w 10000"/>
                  <a:gd name="connsiteY860" fmla="*/ 9054 h 10000"/>
                  <a:gd name="connsiteX861" fmla="*/ 7346 w 10000"/>
                  <a:gd name="connsiteY861" fmla="*/ 9032 h 10000"/>
                  <a:gd name="connsiteX862" fmla="*/ 7341 w 10000"/>
                  <a:gd name="connsiteY862" fmla="*/ 9022 h 10000"/>
                  <a:gd name="connsiteX863" fmla="*/ 7352 w 10000"/>
                  <a:gd name="connsiteY863" fmla="*/ 8999 h 10000"/>
                  <a:gd name="connsiteX864" fmla="*/ 7360 w 10000"/>
                  <a:gd name="connsiteY864" fmla="*/ 8967 h 10000"/>
                  <a:gd name="connsiteX865" fmla="*/ 7368 w 10000"/>
                  <a:gd name="connsiteY865" fmla="*/ 8922 h 10000"/>
                  <a:gd name="connsiteX866" fmla="*/ 7377 w 10000"/>
                  <a:gd name="connsiteY866" fmla="*/ 8896 h 10000"/>
                  <a:gd name="connsiteX867" fmla="*/ 7380 w 10000"/>
                  <a:gd name="connsiteY867" fmla="*/ 8867 h 10000"/>
                  <a:gd name="connsiteX868" fmla="*/ 7402 w 10000"/>
                  <a:gd name="connsiteY868" fmla="*/ 8824 h 10000"/>
                  <a:gd name="connsiteX869" fmla="*/ 7402 w 10000"/>
                  <a:gd name="connsiteY869" fmla="*/ 8808 h 10000"/>
                  <a:gd name="connsiteX870" fmla="*/ 7393 w 10000"/>
                  <a:gd name="connsiteY870" fmla="*/ 8795 h 10000"/>
                  <a:gd name="connsiteX871" fmla="*/ 7388 w 10000"/>
                  <a:gd name="connsiteY871" fmla="*/ 8799 h 10000"/>
                  <a:gd name="connsiteX872" fmla="*/ 7396 w 10000"/>
                  <a:gd name="connsiteY872" fmla="*/ 8789 h 10000"/>
                  <a:gd name="connsiteX873" fmla="*/ 7404 w 10000"/>
                  <a:gd name="connsiteY873" fmla="*/ 8789 h 10000"/>
                  <a:gd name="connsiteX874" fmla="*/ 7421 w 10000"/>
                  <a:gd name="connsiteY874" fmla="*/ 8769 h 10000"/>
                  <a:gd name="connsiteX875" fmla="*/ 7443 w 10000"/>
                  <a:gd name="connsiteY875" fmla="*/ 8763 h 10000"/>
                  <a:gd name="connsiteX876" fmla="*/ 7452 w 10000"/>
                  <a:gd name="connsiteY876" fmla="*/ 8769 h 10000"/>
                  <a:gd name="connsiteX877" fmla="*/ 7468 w 10000"/>
                  <a:gd name="connsiteY877" fmla="*/ 8769 h 10000"/>
                  <a:gd name="connsiteX878" fmla="*/ 7499 w 10000"/>
                  <a:gd name="connsiteY878" fmla="*/ 8763 h 10000"/>
                  <a:gd name="connsiteX879" fmla="*/ 7526 w 10000"/>
                  <a:gd name="connsiteY879" fmla="*/ 8763 h 10000"/>
                  <a:gd name="connsiteX880" fmla="*/ 7532 w 10000"/>
                  <a:gd name="connsiteY880" fmla="*/ 8763 h 10000"/>
                  <a:gd name="connsiteX881" fmla="*/ 7554 w 10000"/>
                  <a:gd name="connsiteY881" fmla="*/ 8744 h 10000"/>
                  <a:gd name="connsiteX882" fmla="*/ 7571 w 10000"/>
                  <a:gd name="connsiteY882" fmla="*/ 8731 h 10000"/>
                  <a:gd name="connsiteX883" fmla="*/ 7587 w 10000"/>
                  <a:gd name="connsiteY883" fmla="*/ 8711 h 10000"/>
                  <a:gd name="connsiteX884" fmla="*/ 7607 w 10000"/>
                  <a:gd name="connsiteY884" fmla="*/ 8711 h 10000"/>
                  <a:gd name="connsiteX885" fmla="*/ 7634 w 10000"/>
                  <a:gd name="connsiteY885" fmla="*/ 8705 h 10000"/>
                  <a:gd name="connsiteX886" fmla="*/ 7643 w 10000"/>
                  <a:gd name="connsiteY886" fmla="*/ 8682 h 10000"/>
                  <a:gd name="connsiteX887" fmla="*/ 7654 w 10000"/>
                  <a:gd name="connsiteY887" fmla="*/ 8666 h 10000"/>
                  <a:gd name="connsiteX888" fmla="*/ 7668 w 10000"/>
                  <a:gd name="connsiteY888" fmla="*/ 8666 h 10000"/>
                  <a:gd name="connsiteX889" fmla="*/ 7676 w 10000"/>
                  <a:gd name="connsiteY889" fmla="*/ 8682 h 10000"/>
                  <a:gd name="connsiteX890" fmla="*/ 7704 w 10000"/>
                  <a:gd name="connsiteY890" fmla="*/ 8669 h 10000"/>
                  <a:gd name="connsiteX891" fmla="*/ 7712 w 10000"/>
                  <a:gd name="connsiteY891" fmla="*/ 8669 h 10000"/>
                  <a:gd name="connsiteX892" fmla="*/ 7720 w 10000"/>
                  <a:gd name="connsiteY892" fmla="*/ 8669 h 10000"/>
                  <a:gd name="connsiteX893" fmla="*/ 7726 w 10000"/>
                  <a:gd name="connsiteY893" fmla="*/ 8656 h 10000"/>
                  <a:gd name="connsiteX894" fmla="*/ 7734 w 10000"/>
                  <a:gd name="connsiteY894" fmla="*/ 8650 h 10000"/>
                  <a:gd name="connsiteX895" fmla="*/ 7742 w 10000"/>
                  <a:gd name="connsiteY895" fmla="*/ 8650 h 10000"/>
                  <a:gd name="connsiteX896" fmla="*/ 7759 w 10000"/>
                  <a:gd name="connsiteY896" fmla="*/ 8650 h 10000"/>
                  <a:gd name="connsiteX897" fmla="*/ 7756 w 10000"/>
                  <a:gd name="connsiteY897" fmla="*/ 8630 h 10000"/>
                  <a:gd name="connsiteX898" fmla="*/ 7751 w 10000"/>
                  <a:gd name="connsiteY898" fmla="*/ 8627 h 10000"/>
                  <a:gd name="connsiteX899" fmla="*/ 7742 w 10000"/>
                  <a:gd name="connsiteY899" fmla="*/ 8620 h 10000"/>
                  <a:gd name="connsiteX900" fmla="*/ 7734 w 10000"/>
                  <a:gd name="connsiteY900" fmla="*/ 8591 h 10000"/>
                  <a:gd name="connsiteX901" fmla="*/ 7709 w 10000"/>
                  <a:gd name="connsiteY901" fmla="*/ 8582 h 10000"/>
                  <a:gd name="connsiteX902" fmla="*/ 7695 w 10000"/>
                  <a:gd name="connsiteY902" fmla="*/ 8578 h 10000"/>
                  <a:gd name="connsiteX903" fmla="*/ 7668 w 10000"/>
                  <a:gd name="connsiteY903" fmla="*/ 8562 h 10000"/>
                  <a:gd name="connsiteX904" fmla="*/ 7645 w 10000"/>
                  <a:gd name="connsiteY904" fmla="*/ 8552 h 10000"/>
                  <a:gd name="connsiteX905" fmla="*/ 7615 w 10000"/>
                  <a:gd name="connsiteY905" fmla="*/ 8543 h 10000"/>
                  <a:gd name="connsiteX906" fmla="*/ 7596 w 10000"/>
                  <a:gd name="connsiteY906" fmla="*/ 8527 h 10000"/>
                  <a:gd name="connsiteX907" fmla="*/ 7565 w 10000"/>
                  <a:gd name="connsiteY907" fmla="*/ 8494 h 10000"/>
                  <a:gd name="connsiteX908" fmla="*/ 7562 w 10000"/>
                  <a:gd name="connsiteY908" fmla="*/ 8475 h 10000"/>
                  <a:gd name="connsiteX909" fmla="*/ 7540 w 10000"/>
                  <a:gd name="connsiteY909" fmla="*/ 8455 h 10000"/>
                  <a:gd name="connsiteX910" fmla="*/ 7535 w 10000"/>
                  <a:gd name="connsiteY910" fmla="*/ 8446 h 10000"/>
                  <a:gd name="connsiteX911" fmla="*/ 7535 w 10000"/>
                  <a:gd name="connsiteY911" fmla="*/ 8420 h 10000"/>
                  <a:gd name="connsiteX912" fmla="*/ 7535 w 10000"/>
                  <a:gd name="connsiteY912" fmla="*/ 8391 h 10000"/>
                  <a:gd name="connsiteX913" fmla="*/ 7548 w 10000"/>
                  <a:gd name="connsiteY913" fmla="*/ 8345 h 10000"/>
                  <a:gd name="connsiteX914" fmla="*/ 7562 w 10000"/>
                  <a:gd name="connsiteY914" fmla="*/ 8319 h 10000"/>
                  <a:gd name="connsiteX915" fmla="*/ 7582 w 10000"/>
                  <a:gd name="connsiteY915" fmla="*/ 8310 h 10000"/>
                  <a:gd name="connsiteX916" fmla="*/ 7607 w 10000"/>
                  <a:gd name="connsiteY916" fmla="*/ 8300 h 10000"/>
                  <a:gd name="connsiteX917" fmla="*/ 7629 w 10000"/>
                  <a:gd name="connsiteY917" fmla="*/ 8300 h 10000"/>
                  <a:gd name="connsiteX918" fmla="*/ 7651 w 10000"/>
                  <a:gd name="connsiteY918" fmla="*/ 8297 h 10000"/>
                  <a:gd name="connsiteX919" fmla="*/ 7668 w 10000"/>
                  <a:gd name="connsiteY919" fmla="*/ 8280 h 10000"/>
                  <a:gd name="connsiteX920" fmla="*/ 7687 w 10000"/>
                  <a:gd name="connsiteY920" fmla="*/ 8267 h 10000"/>
                  <a:gd name="connsiteX921" fmla="*/ 7693 w 10000"/>
                  <a:gd name="connsiteY921" fmla="*/ 8261 h 10000"/>
                  <a:gd name="connsiteX922" fmla="*/ 7701 w 10000"/>
                  <a:gd name="connsiteY922" fmla="*/ 8248 h 10000"/>
                  <a:gd name="connsiteX923" fmla="*/ 7712 w 10000"/>
                  <a:gd name="connsiteY923" fmla="*/ 8238 h 10000"/>
                  <a:gd name="connsiteX924" fmla="*/ 7731 w 10000"/>
                  <a:gd name="connsiteY924" fmla="*/ 8222 h 10000"/>
                  <a:gd name="connsiteX925" fmla="*/ 7740 w 10000"/>
                  <a:gd name="connsiteY925" fmla="*/ 8206 h 10000"/>
                  <a:gd name="connsiteX926" fmla="*/ 7756 w 10000"/>
                  <a:gd name="connsiteY926" fmla="*/ 8183 h 10000"/>
                  <a:gd name="connsiteX927" fmla="*/ 7773 w 10000"/>
                  <a:gd name="connsiteY927" fmla="*/ 8177 h 10000"/>
                  <a:gd name="connsiteX928" fmla="*/ 7784 w 10000"/>
                  <a:gd name="connsiteY928" fmla="*/ 8183 h 10000"/>
                  <a:gd name="connsiteX929" fmla="*/ 7801 w 10000"/>
                  <a:gd name="connsiteY929" fmla="*/ 8174 h 10000"/>
                  <a:gd name="connsiteX930" fmla="*/ 7801 w 10000"/>
                  <a:gd name="connsiteY930" fmla="*/ 8157 h 10000"/>
                  <a:gd name="connsiteX931" fmla="*/ 7817 w 10000"/>
                  <a:gd name="connsiteY931" fmla="*/ 8164 h 10000"/>
                  <a:gd name="connsiteX932" fmla="*/ 7837 w 10000"/>
                  <a:gd name="connsiteY932" fmla="*/ 8164 h 10000"/>
                  <a:gd name="connsiteX933" fmla="*/ 7856 w 10000"/>
                  <a:gd name="connsiteY933" fmla="*/ 8164 h 10000"/>
                  <a:gd name="connsiteX934" fmla="*/ 7870 w 10000"/>
                  <a:gd name="connsiteY934" fmla="*/ 8167 h 10000"/>
                  <a:gd name="connsiteX935" fmla="*/ 7881 w 10000"/>
                  <a:gd name="connsiteY935" fmla="*/ 8174 h 10000"/>
                  <a:gd name="connsiteX936" fmla="*/ 7898 w 10000"/>
                  <a:gd name="connsiteY936" fmla="*/ 8187 h 10000"/>
                  <a:gd name="connsiteX937" fmla="*/ 7917 w 10000"/>
                  <a:gd name="connsiteY937" fmla="*/ 8187 h 10000"/>
                  <a:gd name="connsiteX938" fmla="*/ 7928 w 10000"/>
                  <a:gd name="connsiteY938" fmla="*/ 8157 h 10000"/>
                  <a:gd name="connsiteX939" fmla="*/ 7942 w 10000"/>
                  <a:gd name="connsiteY939" fmla="*/ 8157 h 10000"/>
                  <a:gd name="connsiteX940" fmla="*/ 7958 w 10000"/>
                  <a:gd name="connsiteY940" fmla="*/ 8164 h 10000"/>
                  <a:gd name="connsiteX941" fmla="*/ 7983 w 10000"/>
                  <a:gd name="connsiteY941" fmla="*/ 8144 h 10000"/>
                  <a:gd name="connsiteX942" fmla="*/ 8000 w 10000"/>
                  <a:gd name="connsiteY942" fmla="*/ 8109 h 10000"/>
                  <a:gd name="connsiteX943" fmla="*/ 7994 w 10000"/>
                  <a:gd name="connsiteY943" fmla="*/ 8093 h 10000"/>
                  <a:gd name="connsiteX944" fmla="*/ 7983 w 10000"/>
                  <a:gd name="connsiteY944" fmla="*/ 8070 h 10000"/>
                  <a:gd name="connsiteX945" fmla="*/ 7986 w 10000"/>
                  <a:gd name="connsiteY945" fmla="*/ 8063 h 10000"/>
                  <a:gd name="connsiteX946" fmla="*/ 7978 w 10000"/>
                  <a:gd name="connsiteY946" fmla="*/ 8044 h 10000"/>
                  <a:gd name="connsiteX947" fmla="*/ 7986 w 10000"/>
                  <a:gd name="connsiteY947" fmla="*/ 8002 h 10000"/>
                  <a:gd name="connsiteX948" fmla="*/ 7983 w 10000"/>
                  <a:gd name="connsiteY948" fmla="*/ 7947 h 10000"/>
                  <a:gd name="connsiteX949" fmla="*/ 7961 w 10000"/>
                  <a:gd name="connsiteY949" fmla="*/ 7931 h 10000"/>
                  <a:gd name="connsiteX950" fmla="*/ 7958 w 10000"/>
                  <a:gd name="connsiteY950" fmla="*/ 7898 h 10000"/>
                  <a:gd name="connsiteX951" fmla="*/ 7953 w 10000"/>
                  <a:gd name="connsiteY951" fmla="*/ 7856 h 10000"/>
                  <a:gd name="connsiteX952" fmla="*/ 7967 w 10000"/>
                  <a:gd name="connsiteY952" fmla="*/ 7837 h 10000"/>
                  <a:gd name="connsiteX953" fmla="*/ 7950 w 10000"/>
                  <a:gd name="connsiteY953" fmla="*/ 7824 h 10000"/>
                  <a:gd name="connsiteX954" fmla="*/ 7906 w 10000"/>
                  <a:gd name="connsiteY954" fmla="*/ 7814 h 10000"/>
                  <a:gd name="connsiteX955" fmla="*/ 7878 w 10000"/>
                  <a:gd name="connsiteY955" fmla="*/ 7814 h 10000"/>
                  <a:gd name="connsiteX956" fmla="*/ 7870 w 10000"/>
                  <a:gd name="connsiteY956" fmla="*/ 7795 h 10000"/>
                  <a:gd name="connsiteX957" fmla="*/ 7878 w 10000"/>
                  <a:gd name="connsiteY957" fmla="*/ 7778 h 10000"/>
                  <a:gd name="connsiteX958" fmla="*/ 7881 w 10000"/>
                  <a:gd name="connsiteY958" fmla="*/ 7775 h 10000"/>
                  <a:gd name="connsiteX959" fmla="*/ 7878 w 10000"/>
                  <a:gd name="connsiteY959" fmla="*/ 7743 h 10000"/>
                  <a:gd name="connsiteX960" fmla="*/ 7895 w 10000"/>
                  <a:gd name="connsiteY960" fmla="*/ 7733 h 10000"/>
                  <a:gd name="connsiteX961" fmla="*/ 7911 w 10000"/>
                  <a:gd name="connsiteY961" fmla="*/ 7710 h 10000"/>
                  <a:gd name="connsiteX962" fmla="*/ 7911 w 10000"/>
                  <a:gd name="connsiteY962" fmla="*/ 7665 h 10000"/>
                  <a:gd name="connsiteX963" fmla="*/ 7917 w 10000"/>
                  <a:gd name="connsiteY963" fmla="*/ 7600 h 10000"/>
                  <a:gd name="connsiteX964" fmla="*/ 7928 w 10000"/>
                  <a:gd name="connsiteY964" fmla="*/ 7581 h 10000"/>
                  <a:gd name="connsiteX965" fmla="*/ 7917 w 10000"/>
                  <a:gd name="connsiteY965" fmla="*/ 7474 h 10000"/>
                  <a:gd name="connsiteX966" fmla="*/ 7873 w 10000"/>
                  <a:gd name="connsiteY966" fmla="*/ 7335 h 10000"/>
                  <a:gd name="connsiteX967" fmla="*/ 7756 w 10000"/>
                  <a:gd name="connsiteY967" fmla="*/ 7050 h 10000"/>
                  <a:gd name="connsiteX968" fmla="*/ 7679 w 10000"/>
                  <a:gd name="connsiteY968" fmla="*/ 6839 h 10000"/>
                  <a:gd name="connsiteX969" fmla="*/ 7668 w 10000"/>
                  <a:gd name="connsiteY969" fmla="*/ 6823 h 10000"/>
                  <a:gd name="connsiteX970" fmla="*/ 7659 w 10000"/>
                  <a:gd name="connsiteY970" fmla="*/ 6768 h 10000"/>
                  <a:gd name="connsiteX971" fmla="*/ 7659 w 10000"/>
                  <a:gd name="connsiteY971" fmla="*/ 6739 h 10000"/>
                  <a:gd name="connsiteX972" fmla="*/ 7651 w 10000"/>
                  <a:gd name="connsiteY972" fmla="*/ 6713 h 10000"/>
                  <a:gd name="connsiteX973" fmla="*/ 7654 w 10000"/>
                  <a:gd name="connsiteY973" fmla="*/ 6684 h 10000"/>
                  <a:gd name="connsiteX974" fmla="*/ 7643 w 10000"/>
                  <a:gd name="connsiteY974" fmla="*/ 6626 h 10000"/>
                  <a:gd name="connsiteX975" fmla="*/ 7629 w 10000"/>
                  <a:gd name="connsiteY975" fmla="*/ 6600 h 10000"/>
                  <a:gd name="connsiteX976" fmla="*/ 7629 w 10000"/>
                  <a:gd name="connsiteY976" fmla="*/ 6580 h 10000"/>
                  <a:gd name="connsiteX977" fmla="*/ 7623 w 10000"/>
                  <a:gd name="connsiteY977" fmla="*/ 6541 h 10000"/>
                  <a:gd name="connsiteX978" fmla="*/ 7615 w 10000"/>
                  <a:gd name="connsiteY978" fmla="*/ 6522 h 10000"/>
                  <a:gd name="connsiteX979" fmla="*/ 7598 w 10000"/>
                  <a:gd name="connsiteY979" fmla="*/ 6509 h 10000"/>
                  <a:gd name="connsiteX980" fmla="*/ 7587 w 10000"/>
                  <a:gd name="connsiteY980" fmla="*/ 6493 h 10000"/>
                  <a:gd name="connsiteX981" fmla="*/ 7579 w 10000"/>
                  <a:gd name="connsiteY981" fmla="*/ 6464 h 10000"/>
                  <a:gd name="connsiteX982" fmla="*/ 7587 w 10000"/>
                  <a:gd name="connsiteY982" fmla="*/ 6438 h 10000"/>
                  <a:gd name="connsiteX983" fmla="*/ 7596 w 10000"/>
                  <a:gd name="connsiteY983" fmla="*/ 6425 h 10000"/>
                  <a:gd name="connsiteX984" fmla="*/ 7590 w 10000"/>
                  <a:gd name="connsiteY984" fmla="*/ 6396 h 10000"/>
                  <a:gd name="connsiteX985" fmla="*/ 7590 w 10000"/>
                  <a:gd name="connsiteY985" fmla="*/ 6373 h 10000"/>
                  <a:gd name="connsiteX986" fmla="*/ 7587 w 10000"/>
                  <a:gd name="connsiteY986" fmla="*/ 6354 h 10000"/>
                  <a:gd name="connsiteX987" fmla="*/ 7582 w 10000"/>
                  <a:gd name="connsiteY987" fmla="*/ 6344 h 10000"/>
                  <a:gd name="connsiteX988" fmla="*/ 7582 w 10000"/>
                  <a:gd name="connsiteY988" fmla="*/ 6324 h 10000"/>
                  <a:gd name="connsiteX989" fmla="*/ 7571 w 10000"/>
                  <a:gd name="connsiteY989" fmla="*/ 6302 h 10000"/>
                  <a:gd name="connsiteX990" fmla="*/ 7548 w 10000"/>
                  <a:gd name="connsiteY990" fmla="*/ 6256 h 10000"/>
                  <a:gd name="connsiteX991" fmla="*/ 7546 w 10000"/>
                  <a:gd name="connsiteY991" fmla="*/ 6218 h 10000"/>
                  <a:gd name="connsiteX992" fmla="*/ 7540 w 10000"/>
                  <a:gd name="connsiteY992" fmla="*/ 6159 h 10000"/>
                  <a:gd name="connsiteX993" fmla="*/ 7535 w 10000"/>
                  <a:gd name="connsiteY993" fmla="*/ 6114 h 10000"/>
                  <a:gd name="connsiteX994" fmla="*/ 7535 w 10000"/>
                  <a:gd name="connsiteY994" fmla="*/ 6088 h 10000"/>
                  <a:gd name="connsiteX995" fmla="*/ 7540 w 10000"/>
                  <a:gd name="connsiteY995" fmla="*/ 6049 h 10000"/>
                  <a:gd name="connsiteX996" fmla="*/ 7546 w 10000"/>
                  <a:gd name="connsiteY996" fmla="*/ 6004 h 10000"/>
                  <a:gd name="connsiteX997" fmla="*/ 7548 w 10000"/>
                  <a:gd name="connsiteY997" fmla="*/ 5965 h 10000"/>
                  <a:gd name="connsiteX998" fmla="*/ 7548 w 10000"/>
                  <a:gd name="connsiteY998" fmla="*/ 5946 h 10000"/>
                  <a:gd name="connsiteX999" fmla="*/ 7548 w 10000"/>
                  <a:gd name="connsiteY999" fmla="*/ 5933 h 10000"/>
                  <a:gd name="connsiteX1000" fmla="*/ 7548 w 10000"/>
                  <a:gd name="connsiteY1000" fmla="*/ 5910 h 10000"/>
                  <a:gd name="connsiteX1001" fmla="*/ 7548 w 10000"/>
                  <a:gd name="connsiteY1001" fmla="*/ 5897 h 10000"/>
                  <a:gd name="connsiteX1002" fmla="*/ 7546 w 10000"/>
                  <a:gd name="connsiteY1002" fmla="*/ 5871 h 10000"/>
                  <a:gd name="connsiteX1003" fmla="*/ 7535 w 10000"/>
                  <a:gd name="connsiteY1003" fmla="*/ 5839 h 10000"/>
                  <a:gd name="connsiteX1004" fmla="*/ 7524 w 10000"/>
                  <a:gd name="connsiteY1004" fmla="*/ 5797 h 10000"/>
                  <a:gd name="connsiteX1005" fmla="*/ 7518 w 10000"/>
                  <a:gd name="connsiteY1005" fmla="*/ 5767 h 10000"/>
                  <a:gd name="connsiteX1006" fmla="*/ 7515 w 10000"/>
                  <a:gd name="connsiteY1006" fmla="*/ 5745 h 10000"/>
                  <a:gd name="connsiteX1007" fmla="*/ 7501 w 10000"/>
                  <a:gd name="connsiteY1007" fmla="*/ 5683 h 10000"/>
                  <a:gd name="connsiteX1008" fmla="*/ 7490 w 10000"/>
                  <a:gd name="connsiteY1008" fmla="*/ 5631 h 10000"/>
                  <a:gd name="connsiteX1009" fmla="*/ 7482 w 10000"/>
                  <a:gd name="connsiteY1009" fmla="*/ 5593 h 10000"/>
                  <a:gd name="connsiteX1010" fmla="*/ 7476 w 10000"/>
                  <a:gd name="connsiteY1010" fmla="*/ 5570 h 10000"/>
                  <a:gd name="connsiteX1011" fmla="*/ 7476 w 10000"/>
                  <a:gd name="connsiteY1011" fmla="*/ 5528 h 10000"/>
                  <a:gd name="connsiteX1012" fmla="*/ 7482 w 10000"/>
                  <a:gd name="connsiteY1012" fmla="*/ 5502 h 10000"/>
                  <a:gd name="connsiteX1013" fmla="*/ 7490 w 10000"/>
                  <a:gd name="connsiteY1013" fmla="*/ 5489 h 10000"/>
                  <a:gd name="connsiteX1014" fmla="*/ 7499 w 10000"/>
                  <a:gd name="connsiteY1014" fmla="*/ 5479 h 10000"/>
                  <a:gd name="connsiteX1015" fmla="*/ 7493 w 10000"/>
                  <a:gd name="connsiteY1015" fmla="*/ 5427 h 10000"/>
                  <a:gd name="connsiteX1016" fmla="*/ 7501 w 10000"/>
                  <a:gd name="connsiteY1016" fmla="*/ 5415 h 10000"/>
                  <a:gd name="connsiteX1017" fmla="*/ 7510 w 10000"/>
                  <a:gd name="connsiteY1017" fmla="*/ 5398 h 10000"/>
                  <a:gd name="connsiteX1018" fmla="*/ 7515 w 10000"/>
                  <a:gd name="connsiteY1018" fmla="*/ 5379 h 10000"/>
                  <a:gd name="connsiteX1019" fmla="*/ 7526 w 10000"/>
                  <a:gd name="connsiteY1019" fmla="*/ 5366 h 10000"/>
                  <a:gd name="connsiteX1020" fmla="*/ 7518 w 10000"/>
                  <a:gd name="connsiteY1020" fmla="*/ 5350 h 10000"/>
                  <a:gd name="connsiteX1021" fmla="*/ 7518 w 10000"/>
                  <a:gd name="connsiteY1021" fmla="*/ 5330 h 10000"/>
                  <a:gd name="connsiteX1022" fmla="*/ 7526 w 10000"/>
                  <a:gd name="connsiteY1022" fmla="*/ 5311 h 10000"/>
                  <a:gd name="connsiteX1023" fmla="*/ 7540 w 10000"/>
                  <a:gd name="connsiteY1023" fmla="*/ 5291 h 10000"/>
                  <a:gd name="connsiteX1024" fmla="*/ 7540 w 10000"/>
                  <a:gd name="connsiteY1024" fmla="*/ 5266 h 10000"/>
                  <a:gd name="connsiteX1025" fmla="*/ 7540 w 10000"/>
                  <a:gd name="connsiteY1025" fmla="*/ 5256 h 10000"/>
                  <a:gd name="connsiteX1026" fmla="*/ 7524 w 10000"/>
                  <a:gd name="connsiteY1026" fmla="*/ 5233 h 10000"/>
                  <a:gd name="connsiteX1027" fmla="*/ 7515 w 10000"/>
                  <a:gd name="connsiteY1027" fmla="*/ 5217 h 10000"/>
                  <a:gd name="connsiteX1028" fmla="*/ 7490 w 10000"/>
                  <a:gd name="connsiteY1028" fmla="*/ 5178 h 10000"/>
                  <a:gd name="connsiteX1029" fmla="*/ 7474 w 10000"/>
                  <a:gd name="connsiteY1029" fmla="*/ 5162 h 10000"/>
                  <a:gd name="connsiteX1030" fmla="*/ 7457 w 10000"/>
                  <a:gd name="connsiteY1030" fmla="*/ 5120 h 10000"/>
                  <a:gd name="connsiteX1031" fmla="*/ 7421 w 10000"/>
                  <a:gd name="connsiteY1031" fmla="*/ 5087 h 10000"/>
                  <a:gd name="connsiteX1032" fmla="*/ 7380 w 10000"/>
                  <a:gd name="connsiteY1032" fmla="*/ 5068 h 10000"/>
                  <a:gd name="connsiteX1033" fmla="*/ 7355 w 10000"/>
                  <a:gd name="connsiteY1033" fmla="*/ 5058 h 10000"/>
                  <a:gd name="connsiteX1034" fmla="*/ 7332 w 10000"/>
                  <a:gd name="connsiteY1034" fmla="*/ 5049 h 10000"/>
                  <a:gd name="connsiteX1035" fmla="*/ 7305 w 10000"/>
                  <a:gd name="connsiteY1035" fmla="*/ 5016 h 10000"/>
                  <a:gd name="connsiteX1036" fmla="*/ 7305 w 10000"/>
                  <a:gd name="connsiteY1036" fmla="*/ 5000 h 10000"/>
                  <a:gd name="connsiteX1037" fmla="*/ 7296 w 10000"/>
                  <a:gd name="connsiteY1037" fmla="*/ 4971 h 10000"/>
                  <a:gd name="connsiteX1038" fmla="*/ 7288 w 10000"/>
                  <a:gd name="connsiteY1038" fmla="*/ 4945 h 10000"/>
                  <a:gd name="connsiteX1039" fmla="*/ 7280 w 10000"/>
                  <a:gd name="connsiteY1039" fmla="*/ 4916 h 10000"/>
                  <a:gd name="connsiteX1040" fmla="*/ 7291 w 10000"/>
                  <a:gd name="connsiteY1040" fmla="*/ 4887 h 10000"/>
                  <a:gd name="connsiteX1041" fmla="*/ 7291 w 10000"/>
                  <a:gd name="connsiteY1041" fmla="*/ 4858 h 10000"/>
                  <a:gd name="connsiteX1042" fmla="*/ 7271 w 10000"/>
                  <a:gd name="connsiteY1042" fmla="*/ 4819 h 10000"/>
                  <a:gd name="connsiteX1043" fmla="*/ 7255 w 10000"/>
                  <a:gd name="connsiteY1043" fmla="*/ 4828 h 10000"/>
                  <a:gd name="connsiteX1044" fmla="*/ 7235 w 10000"/>
                  <a:gd name="connsiteY1044" fmla="*/ 4841 h 10000"/>
                  <a:gd name="connsiteX1045" fmla="*/ 7216 w 10000"/>
                  <a:gd name="connsiteY1045" fmla="*/ 4867 h 10000"/>
                  <a:gd name="connsiteX1046" fmla="*/ 7191 w 10000"/>
                  <a:gd name="connsiteY1046" fmla="*/ 4870 h 10000"/>
                  <a:gd name="connsiteX1047" fmla="*/ 7155 w 10000"/>
                  <a:gd name="connsiteY1047" fmla="*/ 4887 h 10000"/>
                  <a:gd name="connsiteX1048" fmla="*/ 7122 w 10000"/>
                  <a:gd name="connsiteY1048" fmla="*/ 4893 h 10000"/>
                  <a:gd name="connsiteX1049" fmla="*/ 7105 w 10000"/>
                  <a:gd name="connsiteY1049" fmla="*/ 4896 h 10000"/>
                  <a:gd name="connsiteX1050" fmla="*/ 7094 w 10000"/>
                  <a:gd name="connsiteY1050" fmla="*/ 4916 h 10000"/>
                  <a:gd name="connsiteX1051" fmla="*/ 7080 w 10000"/>
                  <a:gd name="connsiteY1051" fmla="*/ 4903 h 10000"/>
                  <a:gd name="connsiteX1052" fmla="*/ 7072 w 10000"/>
                  <a:gd name="connsiteY1052" fmla="*/ 4851 h 10000"/>
                  <a:gd name="connsiteX1053" fmla="*/ 7042 w 10000"/>
                  <a:gd name="connsiteY1053" fmla="*/ 4819 h 10000"/>
                  <a:gd name="connsiteX1054" fmla="*/ 7030 w 10000"/>
                  <a:gd name="connsiteY1054" fmla="*/ 4780 h 10000"/>
                  <a:gd name="connsiteX1055" fmla="*/ 7039 w 10000"/>
                  <a:gd name="connsiteY1055" fmla="*/ 4757 h 10000"/>
                  <a:gd name="connsiteX1056" fmla="*/ 7047 w 10000"/>
                  <a:gd name="connsiteY1056" fmla="*/ 4744 h 10000"/>
                  <a:gd name="connsiteX1057" fmla="*/ 7022 w 10000"/>
                  <a:gd name="connsiteY1057" fmla="*/ 4725 h 10000"/>
                  <a:gd name="connsiteX1058" fmla="*/ 7000 w 10000"/>
                  <a:gd name="connsiteY1058" fmla="*/ 4715 h 10000"/>
                  <a:gd name="connsiteX1059" fmla="*/ 6975 w 10000"/>
                  <a:gd name="connsiteY1059" fmla="*/ 4709 h 10000"/>
                  <a:gd name="connsiteX1060" fmla="*/ 6945 w 10000"/>
                  <a:gd name="connsiteY1060" fmla="*/ 4696 h 10000"/>
                  <a:gd name="connsiteX1061" fmla="*/ 6953 w 10000"/>
                  <a:gd name="connsiteY1061" fmla="*/ 4679 h 10000"/>
                  <a:gd name="connsiteX1062" fmla="*/ 6961 w 10000"/>
                  <a:gd name="connsiteY1062" fmla="*/ 4660 h 10000"/>
                  <a:gd name="connsiteX1063" fmla="*/ 6983 w 10000"/>
                  <a:gd name="connsiteY1063" fmla="*/ 4644 h 10000"/>
                  <a:gd name="connsiteX1064" fmla="*/ 7014 w 10000"/>
                  <a:gd name="connsiteY1064" fmla="*/ 4634 h 10000"/>
                  <a:gd name="connsiteX1065" fmla="*/ 7025 w 10000"/>
                  <a:gd name="connsiteY1065" fmla="*/ 4615 h 10000"/>
                  <a:gd name="connsiteX1066" fmla="*/ 7047 w 10000"/>
                  <a:gd name="connsiteY1066" fmla="*/ 4582 h 10000"/>
                  <a:gd name="connsiteX1067" fmla="*/ 7069 w 10000"/>
                  <a:gd name="connsiteY1067" fmla="*/ 4563 h 10000"/>
                  <a:gd name="connsiteX1068" fmla="*/ 7078 w 10000"/>
                  <a:gd name="connsiteY1068" fmla="*/ 4553 h 10000"/>
                  <a:gd name="connsiteX1069" fmla="*/ 7097 w 10000"/>
                  <a:gd name="connsiteY1069" fmla="*/ 4527 h 10000"/>
                  <a:gd name="connsiteX1070" fmla="*/ 7122 w 10000"/>
                  <a:gd name="connsiteY1070" fmla="*/ 4517 h 10000"/>
                  <a:gd name="connsiteX1071" fmla="*/ 7139 w 10000"/>
                  <a:gd name="connsiteY1071" fmla="*/ 4488 h 10000"/>
                  <a:gd name="connsiteX1072" fmla="*/ 7147 w 10000"/>
                  <a:gd name="connsiteY1072" fmla="*/ 4459 h 10000"/>
                  <a:gd name="connsiteX1073" fmla="*/ 7161 w 10000"/>
                  <a:gd name="connsiteY1073" fmla="*/ 4440 h 10000"/>
                  <a:gd name="connsiteX1074" fmla="*/ 7177 w 10000"/>
                  <a:gd name="connsiteY1074" fmla="*/ 4430 h 10000"/>
                  <a:gd name="connsiteX1075" fmla="*/ 7202 w 10000"/>
                  <a:gd name="connsiteY1075" fmla="*/ 4407 h 10000"/>
                  <a:gd name="connsiteX1076" fmla="*/ 7224 w 10000"/>
                  <a:gd name="connsiteY1076" fmla="*/ 4417 h 10000"/>
                  <a:gd name="connsiteX1077" fmla="*/ 7241 w 10000"/>
                  <a:gd name="connsiteY1077" fmla="*/ 4404 h 10000"/>
                  <a:gd name="connsiteX1078" fmla="*/ 7263 w 10000"/>
                  <a:gd name="connsiteY1078" fmla="*/ 4398 h 10000"/>
                  <a:gd name="connsiteX1079" fmla="*/ 7283 w 10000"/>
                  <a:gd name="connsiteY1079" fmla="*/ 4424 h 10000"/>
                  <a:gd name="connsiteX1080" fmla="*/ 7305 w 10000"/>
                  <a:gd name="connsiteY1080" fmla="*/ 4433 h 10000"/>
                  <a:gd name="connsiteX1081" fmla="*/ 7332 w 10000"/>
                  <a:gd name="connsiteY1081" fmla="*/ 4443 h 10000"/>
                  <a:gd name="connsiteX1082" fmla="*/ 7380 w 10000"/>
                  <a:gd name="connsiteY1082" fmla="*/ 4398 h 10000"/>
                  <a:gd name="connsiteX1083" fmla="*/ 7404 w 10000"/>
                  <a:gd name="connsiteY1083" fmla="*/ 4378 h 10000"/>
                  <a:gd name="connsiteX1084" fmla="*/ 7418 w 10000"/>
                  <a:gd name="connsiteY1084" fmla="*/ 4369 h 10000"/>
                  <a:gd name="connsiteX1085" fmla="*/ 7443 w 10000"/>
                  <a:gd name="connsiteY1085" fmla="*/ 4356 h 10000"/>
                  <a:gd name="connsiteX1086" fmla="*/ 7460 w 10000"/>
                  <a:gd name="connsiteY1086" fmla="*/ 4385 h 10000"/>
                  <a:gd name="connsiteX1087" fmla="*/ 7460 w 10000"/>
                  <a:gd name="connsiteY1087" fmla="*/ 4404 h 10000"/>
                  <a:gd name="connsiteX1088" fmla="*/ 7499 w 10000"/>
                  <a:gd name="connsiteY1088" fmla="*/ 4417 h 10000"/>
                  <a:gd name="connsiteX1089" fmla="*/ 7515 w 10000"/>
                  <a:gd name="connsiteY1089" fmla="*/ 4414 h 10000"/>
                  <a:gd name="connsiteX1090" fmla="*/ 7565 w 10000"/>
                  <a:gd name="connsiteY1090" fmla="*/ 4385 h 10000"/>
                  <a:gd name="connsiteX1091" fmla="*/ 7579 w 10000"/>
                  <a:gd name="connsiteY1091" fmla="*/ 4346 h 10000"/>
                  <a:gd name="connsiteX1092" fmla="*/ 7582 w 10000"/>
                  <a:gd name="connsiteY1092" fmla="*/ 4317 h 10000"/>
                  <a:gd name="connsiteX1093" fmla="*/ 7590 w 10000"/>
                  <a:gd name="connsiteY1093" fmla="*/ 4301 h 10000"/>
                  <a:gd name="connsiteX1094" fmla="*/ 7612 w 10000"/>
                  <a:gd name="connsiteY1094" fmla="*/ 4271 h 10000"/>
                  <a:gd name="connsiteX1095" fmla="*/ 7623 w 10000"/>
                  <a:gd name="connsiteY1095" fmla="*/ 4262 h 10000"/>
                  <a:gd name="connsiteX1096" fmla="*/ 7634 w 10000"/>
                  <a:gd name="connsiteY1096" fmla="*/ 4245 h 10000"/>
                  <a:gd name="connsiteX1097" fmla="*/ 7645 w 10000"/>
                  <a:gd name="connsiteY1097" fmla="*/ 4265 h 10000"/>
                  <a:gd name="connsiteX1098" fmla="*/ 7670 w 10000"/>
                  <a:gd name="connsiteY1098" fmla="*/ 4284 h 10000"/>
                  <a:gd name="connsiteX1099" fmla="*/ 7701 w 10000"/>
                  <a:gd name="connsiteY1099" fmla="*/ 4275 h 10000"/>
                  <a:gd name="connsiteX1100" fmla="*/ 7717 w 10000"/>
                  <a:gd name="connsiteY1100" fmla="*/ 4275 h 10000"/>
                  <a:gd name="connsiteX1101" fmla="*/ 7740 w 10000"/>
                  <a:gd name="connsiteY1101" fmla="*/ 4284 h 10000"/>
                  <a:gd name="connsiteX1102" fmla="*/ 7767 w 10000"/>
                  <a:gd name="connsiteY1102" fmla="*/ 4284 h 10000"/>
                  <a:gd name="connsiteX1103" fmla="*/ 7895 w 10000"/>
                  <a:gd name="connsiteY1103" fmla="*/ 4207 h 10000"/>
                  <a:gd name="connsiteX1104" fmla="*/ 7895 w 10000"/>
                  <a:gd name="connsiteY1104" fmla="*/ 4187 h 10000"/>
                  <a:gd name="connsiteX1105" fmla="*/ 7895 w 10000"/>
                  <a:gd name="connsiteY1105" fmla="*/ 4171 h 10000"/>
                  <a:gd name="connsiteX1106" fmla="*/ 7903 w 10000"/>
                  <a:gd name="connsiteY1106" fmla="*/ 4148 h 10000"/>
                  <a:gd name="connsiteX1107" fmla="*/ 7917 w 10000"/>
                  <a:gd name="connsiteY1107" fmla="*/ 4158 h 10000"/>
                  <a:gd name="connsiteX1108" fmla="*/ 7967 w 10000"/>
                  <a:gd name="connsiteY1108" fmla="*/ 4203 h 10000"/>
                  <a:gd name="connsiteX1109" fmla="*/ 7994 w 10000"/>
                  <a:gd name="connsiteY1109" fmla="*/ 4203 h 10000"/>
                  <a:gd name="connsiteX1110" fmla="*/ 8064 w 10000"/>
                  <a:gd name="connsiteY1110" fmla="*/ 4242 h 10000"/>
                  <a:gd name="connsiteX1111" fmla="*/ 8083 w 10000"/>
                  <a:gd name="connsiteY1111" fmla="*/ 4245 h 10000"/>
                  <a:gd name="connsiteX1112" fmla="*/ 8105 w 10000"/>
                  <a:gd name="connsiteY1112" fmla="*/ 4226 h 10000"/>
                  <a:gd name="connsiteX1113" fmla="*/ 8136 w 10000"/>
                  <a:gd name="connsiteY1113" fmla="*/ 4187 h 10000"/>
                  <a:gd name="connsiteX1114" fmla="*/ 8161 w 10000"/>
                  <a:gd name="connsiteY1114" fmla="*/ 4168 h 10000"/>
                  <a:gd name="connsiteX1115" fmla="*/ 8172 w 10000"/>
                  <a:gd name="connsiteY1115" fmla="*/ 4161 h 10000"/>
                  <a:gd name="connsiteX1116" fmla="*/ 8208 w 10000"/>
                  <a:gd name="connsiteY1116" fmla="*/ 4168 h 10000"/>
                  <a:gd name="connsiteX1117" fmla="*/ 8235 w 10000"/>
                  <a:gd name="connsiteY1117" fmla="*/ 4168 h 10000"/>
                  <a:gd name="connsiteX1118" fmla="*/ 8258 w 10000"/>
                  <a:gd name="connsiteY1118" fmla="*/ 4152 h 10000"/>
                  <a:gd name="connsiteX1119" fmla="*/ 8283 w 10000"/>
                  <a:gd name="connsiteY1119" fmla="*/ 4152 h 10000"/>
                  <a:gd name="connsiteX1120" fmla="*/ 8299 w 10000"/>
                  <a:gd name="connsiteY1120" fmla="*/ 4132 h 10000"/>
                  <a:gd name="connsiteX1121" fmla="*/ 8316 w 10000"/>
                  <a:gd name="connsiteY1121" fmla="*/ 4113 h 10000"/>
                  <a:gd name="connsiteX1122" fmla="*/ 8330 w 10000"/>
                  <a:gd name="connsiteY1122" fmla="*/ 4084 h 10000"/>
                  <a:gd name="connsiteX1123" fmla="*/ 8341 w 10000"/>
                  <a:gd name="connsiteY1123" fmla="*/ 4058 h 10000"/>
                  <a:gd name="connsiteX1124" fmla="*/ 8349 w 10000"/>
                  <a:gd name="connsiteY1124" fmla="*/ 4064 h 10000"/>
                  <a:gd name="connsiteX1125" fmla="*/ 8366 w 10000"/>
                  <a:gd name="connsiteY1125" fmla="*/ 4067 h 10000"/>
                  <a:gd name="connsiteX1126" fmla="*/ 8374 w 10000"/>
                  <a:gd name="connsiteY1126" fmla="*/ 4084 h 10000"/>
                  <a:gd name="connsiteX1127" fmla="*/ 8402 w 10000"/>
                  <a:gd name="connsiteY1127" fmla="*/ 4054 h 10000"/>
                  <a:gd name="connsiteX1128" fmla="*/ 8427 w 10000"/>
                  <a:gd name="connsiteY1128" fmla="*/ 4028 h 10000"/>
                  <a:gd name="connsiteX1129" fmla="*/ 8438 w 10000"/>
                  <a:gd name="connsiteY1129" fmla="*/ 4025 h 10000"/>
                  <a:gd name="connsiteX1130" fmla="*/ 8468 w 10000"/>
                  <a:gd name="connsiteY1130" fmla="*/ 4006 h 10000"/>
                  <a:gd name="connsiteX1131" fmla="*/ 8485 w 10000"/>
                  <a:gd name="connsiteY1131" fmla="*/ 3999 h 10000"/>
                  <a:gd name="connsiteX1132" fmla="*/ 8493 w 10000"/>
                  <a:gd name="connsiteY1132" fmla="*/ 4025 h 10000"/>
                  <a:gd name="connsiteX1133" fmla="*/ 8515 w 10000"/>
                  <a:gd name="connsiteY1133" fmla="*/ 4028 h 10000"/>
                  <a:gd name="connsiteX1134" fmla="*/ 8543 w 10000"/>
                  <a:gd name="connsiteY1134" fmla="*/ 4009 h 10000"/>
                  <a:gd name="connsiteX1135" fmla="*/ 8551 w 10000"/>
                  <a:gd name="connsiteY1135" fmla="*/ 3990 h 10000"/>
                  <a:gd name="connsiteX1136" fmla="*/ 8582 w 10000"/>
                  <a:gd name="connsiteY1136" fmla="*/ 3977 h 10000"/>
                  <a:gd name="connsiteX1137" fmla="*/ 8596 w 10000"/>
                  <a:gd name="connsiteY1137" fmla="*/ 3977 h 10000"/>
                  <a:gd name="connsiteX1138" fmla="*/ 8607 w 10000"/>
                  <a:gd name="connsiteY1138" fmla="*/ 3980 h 10000"/>
                  <a:gd name="connsiteX1139" fmla="*/ 8645 w 10000"/>
                  <a:gd name="connsiteY1139" fmla="*/ 3970 h 10000"/>
                  <a:gd name="connsiteX1140" fmla="*/ 8654 w 10000"/>
                  <a:gd name="connsiteY1140" fmla="*/ 3951 h 10000"/>
                  <a:gd name="connsiteX1141" fmla="*/ 8670 w 10000"/>
                  <a:gd name="connsiteY1141" fmla="*/ 3935 h 10000"/>
                  <a:gd name="connsiteX1142" fmla="*/ 8695 w 10000"/>
                  <a:gd name="connsiteY1142" fmla="*/ 3935 h 10000"/>
                  <a:gd name="connsiteX1143" fmla="*/ 8704 w 10000"/>
                  <a:gd name="connsiteY1143" fmla="*/ 3951 h 10000"/>
                  <a:gd name="connsiteX1144" fmla="*/ 8717 w 10000"/>
                  <a:gd name="connsiteY1144" fmla="*/ 3964 h 10000"/>
                  <a:gd name="connsiteX1145" fmla="*/ 8751 w 10000"/>
                  <a:gd name="connsiteY1145" fmla="*/ 3951 h 10000"/>
                  <a:gd name="connsiteX1146" fmla="*/ 8776 w 10000"/>
                  <a:gd name="connsiteY1146" fmla="*/ 3935 h 10000"/>
                  <a:gd name="connsiteX1147" fmla="*/ 8798 w 10000"/>
                  <a:gd name="connsiteY1147" fmla="*/ 3925 h 10000"/>
                  <a:gd name="connsiteX1148" fmla="*/ 8806 w 10000"/>
                  <a:gd name="connsiteY1148" fmla="*/ 3892 h 10000"/>
                  <a:gd name="connsiteX1149" fmla="*/ 8814 w 10000"/>
                  <a:gd name="connsiteY1149" fmla="*/ 3876 h 10000"/>
                  <a:gd name="connsiteX1150" fmla="*/ 8839 w 10000"/>
                  <a:gd name="connsiteY1150" fmla="*/ 3873 h 10000"/>
                  <a:gd name="connsiteX1151" fmla="*/ 8842 w 10000"/>
                  <a:gd name="connsiteY1151" fmla="*/ 3876 h 10000"/>
                  <a:gd name="connsiteX1152" fmla="*/ 8856 w 10000"/>
                  <a:gd name="connsiteY1152" fmla="*/ 3863 h 10000"/>
                  <a:gd name="connsiteX1153" fmla="*/ 8856 w 10000"/>
                  <a:gd name="connsiteY1153" fmla="*/ 3841 h 10000"/>
                  <a:gd name="connsiteX1154" fmla="*/ 8870 w 10000"/>
                  <a:gd name="connsiteY1154" fmla="*/ 3821 h 10000"/>
                  <a:gd name="connsiteX1155" fmla="*/ 8903 w 10000"/>
                  <a:gd name="connsiteY1155" fmla="*/ 3802 h 10000"/>
                  <a:gd name="connsiteX1156" fmla="*/ 8914 w 10000"/>
                  <a:gd name="connsiteY1156" fmla="*/ 3782 h 10000"/>
                  <a:gd name="connsiteX1157" fmla="*/ 8939 w 10000"/>
                  <a:gd name="connsiteY1157" fmla="*/ 3782 h 10000"/>
                  <a:gd name="connsiteX1158" fmla="*/ 8961 w 10000"/>
                  <a:gd name="connsiteY1158" fmla="*/ 3779 h 10000"/>
                  <a:gd name="connsiteX1159" fmla="*/ 8983 w 10000"/>
                  <a:gd name="connsiteY1159" fmla="*/ 3760 h 10000"/>
                  <a:gd name="connsiteX1160" fmla="*/ 9003 w 10000"/>
                  <a:gd name="connsiteY1160" fmla="*/ 3763 h 10000"/>
                  <a:gd name="connsiteX1161" fmla="*/ 9019 w 10000"/>
                  <a:gd name="connsiteY1161" fmla="*/ 3779 h 10000"/>
                  <a:gd name="connsiteX1162" fmla="*/ 9050 w 10000"/>
                  <a:gd name="connsiteY1162" fmla="*/ 3812 h 10000"/>
                  <a:gd name="connsiteX1163" fmla="*/ 9080 w 10000"/>
                  <a:gd name="connsiteY1163" fmla="*/ 3831 h 10000"/>
                  <a:gd name="connsiteX1164" fmla="*/ 9097 w 10000"/>
                  <a:gd name="connsiteY1164" fmla="*/ 3867 h 10000"/>
                  <a:gd name="connsiteX1165" fmla="*/ 9114 w 10000"/>
                  <a:gd name="connsiteY1165" fmla="*/ 3902 h 10000"/>
                  <a:gd name="connsiteX1166" fmla="*/ 9122 w 10000"/>
                  <a:gd name="connsiteY1166" fmla="*/ 3935 h 10000"/>
                  <a:gd name="connsiteX1167" fmla="*/ 9125 w 10000"/>
                  <a:gd name="connsiteY1167" fmla="*/ 3964 h 10000"/>
                  <a:gd name="connsiteX1168" fmla="*/ 9130 w 10000"/>
                  <a:gd name="connsiteY1168" fmla="*/ 3999 h 10000"/>
                  <a:gd name="connsiteX1169" fmla="*/ 9130 w 10000"/>
                  <a:gd name="connsiteY1169" fmla="*/ 4054 h 10000"/>
                  <a:gd name="connsiteX1170" fmla="*/ 9155 w 10000"/>
                  <a:gd name="connsiteY1170" fmla="*/ 4093 h 10000"/>
                  <a:gd name="connsiteX1171" fmla="*/ 9169 w 10000"/>
                  <a:gd name="connsiteY1171" fmla="*/ 4090 h 10000"/>
                  <a:gd name="connsiteX1172" fmla="*/ 9211 w 10000"/>
                  <a:gd name="connsiteY1172" fmla="*/ 4077 h 10000"/>
                  <a:gd name="connsiteX1173" fmla="*/ 9244 w 10000"/>
                  <a:gd name="connsiteY1173" fmla="*/ 4077 h 10000"/>
                  <a:gd name="connsiteX1174" fmla="*/ 9252 w 10000"/>
                  <a:gd name="connsiteY1174" fmla="*/ 4103 h 10000"/>
                  <a:gd name="connsiteX1175" fmla="*/ 9258 w 10000"/>
                  <a:gd name="connsiteY1175" fmla="*/ 4148 h 10000"/>
                  <a:gd name="connsiteX1176" fmla="*/ 9269 w 10000"/>
                  <a:gd name="connsiteY1176" fmla="*/ 4158 h 10000"/>
                  <a:gd name="connsiteX1177" fmla="*/ 9294 w 10000"/>
                  <a:gd name="connsiteY1177" fmla="*/ 4158 h 10000"/>
                  <a:gd name="connsiteX1178" fmla="*/ 9319 w 10000"/>
                  <a:gd name="connsiteY1178" fmla="*/ 4168 h 10000"/>
                  <a:gd name="connsiteX1179" fmla="*/ 9346 w 10000"/>
                  <a:gd name="connsiteY1179" fmla="*/ 4190 h 10000"/>
                  <a:gd name="connsiteX1180" fmla="*/ 9357 w 10000"/>
                  <a:gd name="connsiteY1180" fmla="*/ 4168 h 10000"/>
                  <a:gd name="connsiteX1181" fmla="*/ 9371 w 10000"/>
                  <a:gd name="connsiteY1181" fmla="*/ 4132 h 10000"/>
                  <a:gd name="connsiteX1182" fmla="*/ 9391 w 10000"/>
                  <a:gd name="connsiteY1182" fmla="*/ 4113 h 10000"/>
                  <a:gd name="connsiteX1183" fmla="*/ 9407 w 10000"/>
                  <a:gd name="connsiteY1183" fmla="*/ 4103 h 10000"/>
                  <a:gd name="connsiteX1184" fmla="*/ 9435 w 10000"/>
                  <a:gd name="connsiteY1184" fmla="*/ 4100 h 10000"/>
                  <a:gd name="connsiteX1185" fmla="*/ 9460 w 10000"/>
                  <a:gd name="connsiteY1185" fmla="*/ 4084 h 10000"/>
                  <a:gd name="connsiteX1186" fmla="*/ 9485 w 10000"/>
                  <a:gd name="connsiteY1186" fmla="*/ 4067 h 10000"/>
                  <a:gd name="connsiteX1187" fmla="*/ 9496 w 10000"/>
                  <a:gd name="connsiteY1187" fmla="*/ 4054 h 10000"/>
                  <a:gd name="connsiteX1188" fmla="*/ 9526 w 10000"/>
                  <a:gd name="connsiteY1188" fmla="*/ 4048 h 10000"/>
                  <a:gd name="connsiteX1189" fmla="*/ 9557 w 10000"/>
                  <a:gd name="connsiteY1189" fmla="*/ 4038 h 10000"/>
                  <a:gd name="connsiteX1190" fmla="*/ 9584 w 10000"/>
                  <a:gd name="connsiteY1190" fmla="*/ 4019 h 10000"/>
                  <a:gd name="connsiteX1191" fmla="*/ 9623 w 10000"/>
                  <a:gd name="connsiteY1191" fmla="*/ 4016 h 10000"/>
                  <a:gd name="connsiteX1192" fmla="*/ 9648 w 10000"/>
                  <a:gd name="connsiteY1192" fmla="*/ 4009 h 10000"/>
                  <a:gd name="connsiteX1193" fmla="*/ 9673 w 10000"/>
                  <a:gd name="connsiteY1193" fmla="*/ 4019 h 10000"/>
                  <a:gd name="connsiteX1194" fmla="*/ 9712 w 10000"/>
                  <a:gd name="connsiteY1194" fmla="*/ 4038 h 10000"/>
                  <a:gd name="connsiteX1195" fmla="*/ 9742 w 10000"/>
                  <a:gd name="connsiteY1195" fmla="*/ 4074 h 10000"/>
                  <a:gd name="connsiteX1196" fmla="*/ 9776 w 10000"/>
                  <a:gd name="connsiteY1196" fmla="*/ 4093 h 10000"/>
                  <a:gd name="connsiteX1197" fmla="*/ 9814 w 10000"/>
                  <a:gd name="connsiteY1197" fmla="*/ 4109 h 10000"/>
                  <a:gd name="connsiteX1198" fmla="*/ 9859 w 10000"/>
                  <a:gd name="connsiteY1198" fmla="*/ 4119 h 10000"/>
                  <a:gd name="connsiteX1199" fmla="*/ 9898 w 10000"/>
                  <a:gd name="connsiteY1199" fmla="*/ 4122 h 10000"/>
                  <a:gd name="connsiteX1200" fmla="*/ 9931 w 10000"/>
                  <a:gd name="connsiteY1200" fmla="*/ 4109 h 10000"/>
                  <a:gd name="connsiteX1201" fmla="*/ 9956 w 10000"/>
                  <a:gd name="connsiteY1201" fmla="*/ 4100 h 10000"/>
                  <a:gd name="connsiteX1202" fmla="*/ 9981 w 10000"/>
                  <a:gd name="connsiteY1202" fmla="*/ 4067 h 10000"/>
                  <a:gd name="connsiteX1203" fmla="*/ 9994 w 10000"/>
                  <a:gd name="connsiteY1203" fmla="*/ 4035 h 10000"/>
                  <a:gd name="connsiteX1204" fmla="*/ 10000 w 10000"/>
                  <a:gd name="connsiteY1204" fmla="*/ 3996 h 10000"/>
                  <a:gd name="connsiteX1205" fmla="*/ 9994 w 10000"/>
                  <a:gd name="connsiteY1205" fmla="*/ 3941 h 10000"/>
                  <a:gd name="connsiteX1206" fmla="*/ 9986 w 10000"/>
                  <a:gd name="connsiteY1206" fmla="*/ 3905 h 10000"/>
                  <a:gd name="connsiteX1207" fmla="*/ 9981 w 10000"/>
                  <a:gd name="connsiteY1207" fmla="*/ 3857 h 10000"/>
                  <a:gd name="connsiteX1208" fmla="*/ 9989 w 10000"/>
                  <a:gd name="connsiteY1208" fmla="*/ 3837 h 10000"/>
                  <a:gd name="connsiteX1209" fmla="*/ 9989 w 10000"/>
                  <a:gd name="connsiteY1209" fmla="*/ 3812 h 10000"/>
                  <a:gd name="connsiteX1210" fmla="*/ 9981 w 10000"/>
                  <a:gd name="connsiteY1210" fmla="*/ 3792 h 10000"/>
                  <a:gd name="connsiteX1211" fmla="*/ 9970 w 10000"/>
                  <a:gd name="connsiteY1211" fmla="*/ 3763 h 10000"/>
                  <a:gd name="connsiteX1212" fmla="*/ 9945 w 10000"/>
                  <a:gd name="connsiteY1212" fmla="*/ 3705 h 10000"/>
                  <a:gd name="connsiteX1213" fmla="*/ 9931 w 10000"/>
                  <a:gd name="connsiteY1213" fmla="*/ 3659 h 10000"/>
                  <a:gd name="connsiteX1214" fmla="*/ 9903 w 10000"/>
                  <a:gd name="connsiteY1214" fmla="*/ 3640 h 10000"/>
                  <a:gd name="connsiteX1215" fmla="*/ 9881 w 10000"/>
                  <a:gd name="connsiteY1215" fmla="*/ 3620 h 10000"/>
                  <a:gd name="connsiteX1216" fmla="*/ 9856 w 10000"/>
                  <a:gd name="connsiteY1216" fmla="*/ 3595 h 10000"/>
                  <a:gd name="connsiteX1217" fmla="*/ 9817 w 10000"/>
                  <a:gd name="connsiteY1217" fmla="*/ 3562 h 10000"/>
                  <a:gd name="connsiteX1218" fmla="*/ 9795 w 10000"/>
                  <a:gd name="connsiteY1218" fmla="*/ 3546 h 10000"/>
                  <a:gd name="connsiteX1219" fmla="*/ 9778 w 10000"/>
                  <a:gd name="connsiteY1219" fmla="*/ 3527 h 10000"/>
                  <a:gd name="connsiteX1220" fmla="*/ 9745 w 10000"/>
                  <a:gd name="connsiteY1220" fmla="*/ 3501 h 10000"/>
                  <a:gd name="connsiteX1221" fmla="*/ 9726 w 10000"/>
                  <a:gd name="connsiteY1221" fmla="*/ 3488 h 10000"/>
                  <a:gd name="connsiteX1222" fmla="*/ 9704 w 10000"/>
                  <a:gd name="connsiteY1222" fmla="*/ 3472 h 10000"/>
                  <a:gd name="connsiteX1223" fmla="*/ 9695 w 10000"/>
                  <a:gd name="connsiteY1223" fmla="*/ 3468 h 10000"/>
                  <a:gd name="connsiteX1224" fmla="*/ 9690 w 10000"/>
                  <a:gd name="connsiteY1224" fmla="*/ 3459 h 10000"/>
                  <a:gd name="connsiteX1225" fmla="*/ 9673 w 10000"/>
                  <a:gd name="connsiteY1225" fmla="*/ 3449 h 10000"/>
                  <a:gd name="connsiteX1226" fmla="*/ 9665 w 10000"/>
                  <a:gd name="connsiteY1226" fmla="*/ 3442 h 10000"/>
                  <a:gd name="connsiteX1227" fmla="*/ 9654 w 10000"/>
                  <a:gd name="connsiteY1227" fmla="*/ 3449 h 10000"/>
                  <a:gd name="connsiteX1228" fmla="*/ 9521 w 10000"/>
                  <a:gd name="connsiteY1228" fmla="*/ 3394 h 10000"/>
                  <a:gd name="connsiteX1229" fmla="*/ 9510 w 10000"/>
                  <a:gd name="connsiteY1229" fmla="*/ 3368 h 10000"/>
                  <a:gd name="connsiteX1230" fmla="*/ 9496 w 10000"/>
                  <a:gd name="connsiteY1230" fmla="*/ 3287 h 10000"/>
                  <a:gd name="connsiteX1231" fmla="*/ 9488 w 10000"/>
                  <a:gd name="connsiteY1231" fmla="*/ 3216 h 10000"/>
                  <a:gd name="connsiteX1232" fmla="*/ 9493 w 10000"/>
                  <a:gd name="connsiteY1232" fmla="*/ 3174 h 10000"/>
                  <a:gd name="connsiteX1233" fmla="*/ 9501 w 10000"/>
                  <a:gd name="connsiteY1233" fmla="*/ 3128 h 10000"/>
                  <a:gd name="connsiteX1234" fmla="*/ 9488 w 10000"/>
                  <a:gd name="connsiteY1234" fmla="*/ 3025 h 10000"/>
                  <a:gd name="connsiteX1235" fmla="*/ 9446 w 10000"/>
                  <a:gd name="connsiteY1235" fmla="*/ 2931 h 10000"/>
                  <a:gd name="connsiteX1236" fmla="*/ 9382 w 10000"/>
                  <a:gd name="connsiteY1236" fmla="*/ 2837 h 10000"/>
                  <a:gd name="connsiteX1237" fmla="*/ 9316 w 10000"/>
                  <a:gd name="connsiteY1237" fmla="*/ 2753 h 10000"/>
                  <a:gd name="connsiteX1238" fmla="*/ 9294 w 10000"/>
                  <a:gd name="connsiteY1238" fmla="*/ 2655 h 10000"/>
                  <a:gd name="connsiteX1239" fmla="*/ 9213 w 10000"/>
                  <a:gd name="connsiteY1239" fmla="*/ 2328 h 10000"/>
                  <a:gd name="connsiteX1240" fmla="*/ 9172 w 10000"/>
                  <a:gd name="connsiteY1240" fmla="*/ 2286 h 10000"/>
                  <a:gd name="connsiteX1241" fmla="*/ 9019 w 10000"/>
                  <a:gd name="connsiteY1241" fmla="*/ 2082 h 10000"/>
                  <a:gd name="connsiteX1242" fmla="*/ 8906 w 10000"/>
                  <a:gd name="connsiteY1242" fmla="*/ 1946 h 10000"/>
                  <a:gd name="connsiteX1243" fmla="*/ 8801 w 10000"/>
                  <a:gd name="connsiteY1243" fmla="*/ 1778 h 10000"/>
                  <a:gd name="connsiteX1244" fmla="*/ 8806 w 10000"/>
                  <a:gd name="connsiteY1244" fmla="*/ 1713 h 10000"/>
                  <a:gd name="connsiteX1245" fmla="*/ 8809 w 10000"/>
                  <a:gd name="connsiteY1245" fmla="*/ 1703 h 10000"/>
                  <a:gd name="connsiteX1246" fmla="*/ 8817 w 10000"/>
                  <a:gd name="connsiteY1246" fmla="*/ 1713 h 10000"/>
                  <a:gd name="connsiteX1247" fmla="*/ 8834 w 10000"/>
                  <a:gd name="connsiteY1247" fmla="*/ 1729 h 10000"/>
                  <a:gd name="connsiteX1248" fmla="*/ 8839 w 10000"/>
                  <a:gd name="connsiteY1248" fmla="*/ 1729 h 10000"/>
                  <a:gd name="connsiteX1249" fmla="*/ 8848 w 10000"/>
                  <a:gd name="connsiteY1249" fmla="*/ 1723 h 10000"/>
                  <a:gd name="connsiteX1250" fmla="*/ 8850 w 10000"/>
                  <a:gd name="connsiteY1250" fmla="*/ 1703 h 10000"/>
                  <a:gd name="connsiteX1251" fmla="*/ 8850 w 10000"/>
                  <a:gd name="connsiteY1251" fmla="*/ 1684 h 10000"/>
                  <a:gd name="connsiteX1252" fmla="*/ 8850 w 10000"/>
                  <a:gd name="connsiteY1252" fmla="*/ 1648 h 10000"/>
                  <a:gd name="connsiteX1253" fmla="*/ 8881 w 10000"/>
                  <a:gd name="connsiteY1253" fmla="*/ 1571 h 10000"/>
                  <a:gd name="connsiteX1254" fmla="*/ 8895 w 10000"/>
                  <a:gd name="connsiteY1254" fmla="*/ 1541 h 10000"/>
                  <a:gd name="connsiteX1255" fmla="*/ 8895 w 10000"/>
                  <a:gd name="connsiteY1255" fmla="*/ 1525 h 10000"/>
                  <a:gd name="connsiteX1256" fmla="*/ 8881 w 10000"/>
                  <a:gd name="connsiteY1256" fmla="*/ 1516 h 10000"/>
                  <a:gd name="connsiteX1257" fmla="*/ 8864 w 10000"/>
                  <a:gd name="connsiteY1257" fmla="*/ 1522 h 10000"/>
                  <a:gd name="connsiteX1258" fmla="*/ 8850 w 10000"/>
                  <a:gd name="connsiteY1258" fmla="*/ 1535 h 10000"/>
                  <a:gd name="connsiteX1259" fmla="*/ 8834 w 10000"/>
                  <a:gd name="connsiteY1259" fmla="*/ 1571 h 10000"/>
                  <a:gd name="connsiteX1260" fmla="*/ 8825 w 10000"/>
                  <a:gd name="connsiteY1260" fmla="*/ 1587 h 10000"/>
                  <a:gd name="connsiteX1261" fmla="*/ 8776 w 10000"/>
                  <a:gd name="connsiteY1261" fmla="*/ 1571 h 10000"/>
                  <a:gd name="connsiteX1262" fmla="*/ 8745 w 10000"/>
                  <a:gd name="connsiteY1262" fmla="*/ 1580 h 10000"/>
                  <a:gd name="connsiteX1263" fmla="*/ 8720 w 10000"/>
                  <a:gd name="connsiteY1263" fmla="*/ 1587 h 10000"/>
                  <a:gd name="connsiteX1264" fmla="*/ 8709 w 10000"/>
                  <a:gd name="connsiteY1264" fmla="*/ 1609 h 10000"/>
                  <a:gd name="connsiteX1265" fmla="*/ 8693 w 10000"/>
                  <a:gd name="connsiteY1265" fmla="*/ 1616 h 10000"/>
                  <a:gd name="connsiteX1266" fmla="*/ 8684 w 10000"/>
                  <a:gd name="connsiteY1266" fmla="*/ 1639 h 10000"/>
                  <a:gd name="connsiteX1267" fmla="*/ 8684 w 10000"/>
                  <a:gd name="connsiteY1267" fmla="*/ 1658 h 10000"/>
                  <a:gd name="connsiteX1268" fmla="*/ 8665 w 10000"/>
                  <a:gd name="connsiteY1268" fmla="*/ 1655 h 10000"/>
                  <a:gd name="connsiteX1269" fmla="*/ 8665 w 10000"/>
                  <a:gd name="connsiteY1269" fmla="*/ 1645 h 10000"/>
                  <a:gd name="connsiteX1270" fmla="*/ 8665 w 10000"/>
                  <a:gd name="connsiteY1270" fmla="*/ 1626 h 10000"/>
                  <a:gd name="connsiteX1271" fmla="*/ 8676 w 10000"/>
                  <a:gd name="connsiteY1271" fmla="*/ 1609 h 10000"/>
                  <a:gd name="connsiteX1272" fmla="*/ 8679 w 10000"/>
                  <a:gd name="connsiteY1272" fmla="*/ 1597 h 10000"/>
                  <a:gd name="connsiteX1273" fmla="*/ 8687 w 10000"/>
                  <a:gd name="connsiteY1273" fmla="*/ 1577 h 10000"/>
                  <a:gd name="connsiteX1274" fmla="*/ 8695 w 10000"/>
                  <a:gd name="connsiteY1274" fmla="*/ 1554 h 10000"/>
                  <a:gd name="connsiteX1275" fmla="*/ 8709 w 10000"/>
                  <a:gd name="connsiteY1275" fmla="*/ 1532 h 10000"/>
                  <a:gd name="connsiteX1276" fmla="*/ 8704 w 10000"/>
                  <a:gd name="connsiteY1276" fmla="*/ 1512 h 10000"/>
                  <a:gd name="connsiteX1277" fmla="*/ 8695 w 10000"/>
                  <a:gd name="connsiteY1277" fmla="*/ 1503 h 10000"/>
                  <a:gd name="connsiteX1278" fmla="*/ 8684 w 10000"/>
                  <a:gd name="connsiteY1278" fmla="*/ 1503 h 10000"/>
                  <a:gd name="connsiteX1279" fmla="*/ 8670 w 10000"/>
                  <a:gd name="connsiteY1279" fmla="*/ 1525 h 10000"/>
                  <a:gd name="connsiteX1280" fmla="*/ 8665 w 10000"/>
                  <a:gd name="connsiteY1280" fmla="*/ 1545 h 10000"/>
                  <a:gd name="connsiteX1281" fmla="*/ 8654 w 10000"/>
                  <a:gd name="connsiteY1281" fmla="*/ 1567 h 10000"/>
                  <a:gd name="connsiteX1282" fmla="*/ 8648 w 10000"/>
                  <a:gd name="connsiteY1282" fmla="*/ 1587 h 10000"/>
                  <a:gd name="connsiteX1283" fmla="*/ 8640 w 10000"/>
                  <a:gd name="connsiteY1283" fmla="*/ 1629 h 10000"/>
                  <a:gd name="connsiteX1284" fmla="*/ 8620 w 10000"/>
                  <a:gd name="connsiteY1284" fmla="*/ 1635 h 10000"/>
                  <a:gd name="connsiteX1285" fmla="*/ 8612 w 10000"/>
                  <a:gd name="connsiteY1285" fmla="*/ 1635 h 10000"/>
                  <a:gd name="connsiteX1286" fmla="*/ 8604 w 10000"/>
                  <a:gd name="connsiteY1286" fmla="*/ 1626 h 10000"/>
                  <a:gd name="connsiteX1287" fmla="*/ 8596 w 10000"/>
                  <a:gd name="connsiteY1287" fmla="*/ 1616 h 10000"/>
                  <a:gd name="connsiteX1288" fmla="*/ 8596 w 10000"/>
                  <a:gd name="connsiteY1288" fmla="*/ 1580 h 10000"/>
                  <a:gd name="connsiteX1289" fmla="*/ 8587 w 10000"/>
                  <a:gd name="connsiteY1289" fmla="*/ 1545 h 10000"/>
                  <a:gd name="connsiteX1290" fmla="*/ 8565 w 10000"/>
                  <a:gd name="connsiteY1290" fmla="*/ 1516 h 10000"/>
                  <a:gd name="connsiteX1291" fmla="*/ 8543 w 10000"/>
                  <a:gd name="connsiteY1291" fmla="*/ 1512 h 10000"/>
                  <a:gd name="connsiteX1292" fmla="*/ 8518 w 10000"/>
                  <a:gd name="connsiteY1292" fmla="*/ 1532 h 10000"/>
                  <a:gd name="connsiteX1293" fmla="*/ 8476 w 10000"/>
                  <a:gd name="connsiteY1293" fmla="*/ 1567 h 10000"/>
                  <a:gd name="connsiteX1294" fmla="*/ 8454 w 10000"/>
                  <a:gd name="connsiteY1294" fmla="*/ 1551 h 10000"/>
                  <a:gd name="connsiteX1295" fmla="*/ 8402 w 10000"/>
                  <a:gd name="connsiteY1295" fmla="*/ 1493 h 10000"/>
                  <a:gd name="connsiteX1296" fmla="*/ 8371 w 10000"/>
                  <a:gd name="connsiteY1296" fmla="*/ 1428 h 10000"/>
                  <a:gd name="connsiteX1297" fmla="*/ 8072 w 10000"/>
                  <a:gd name="connsiteY1297" fmla="*/ 1422 h 10000"/>
                  <a:gd name="connsiteX1298" fmla="*/ 7823 w 10000"/>
                  <a:gd name="connsiteY1298" fmla="*/ 1279 h 10000"/>
                  <a:gd name="connsiteX1299" fmla="*/ 7587 w 10000"/>
                  <a:gd name="connsiteY1299" fmla="*/ 1133 h 10000"/>
                  <a:gd name="connsiteX1300" fmla="*/ 7526 w 10000"/>
                  <a:gd name="connsiteY1300" fmla="*/ 1098 h 10000"/>
                  <a:gd name="connsiteX1301" fmla="*/ 7346 w 10000"/>
                  <a:gd name="connsiteY1301" fmla="*/ 991 h 10000"/>
                  <a:gd name="connsiteX1302" fmla="*/ 7321 w 10000"/>
                  <a:gd name="connsiteY1302" fmla="*/ 959 h 10000"/>
                  <a:gd name="connsiteX1303" fmla="*/ 7307 w 10000"/>
                  <a:gd name="connsiteY1303" fmla="*/ 871 h 10000"/>
                  <a:gd name="connsiteX1304" fmla="*/ 7224 w 10000"/>
                  <a:gd name="connsiteY1304" fmla="*/ 816 h 10000"/>
                  <a:gd name="connsiteX1305" fmla="*/ 7147 w 10000"/>
                  <a:gd name="connsiteY1305" fmla="*/ 787 h 10000"/>
                  <a:gd name="connsiteX1306" fmla="*/ 7080 w 10000"/>
                  <a:gd name="connsiteY1306" fmla="*/ 742 h 10000"/>
                  <a:gd name="connsiteX1307" fmla="*/ 7069 w 10000"/>
                  <a:gd name="connsiteY1307" fmla="*/ 767 h 10000"/>
                  <a:gd name="connsiteX1308" fmla="*/ 7033 w 10000"/>
                  <a:gd name="connsiteY1308" fmla="*/ 787 h 10000"/>
                  <a:gd name="connsiteX1309" fmla="*/ 6820 w 10000"/>
                  <a:gd name="connsiteY1309" fmla="*/ 878 h 10000"/>
                  <a:gd name="connsiteX1310" fmla="*/ 6726 w 10000"/>
                  <a:gd name="connsiteY1310" fmla="*/ 897 h 10000"/>
                  <a:gd name="connsiteX1311" fmla="*/ 6626 w 10000"/>
                  <a:gd name="connsiteY1311" fmla="*/ 955 h 10000"/>
                  <a:gd name="connsiteX1312" fmla="*/ 6582 w 10000"/>
                  <a:gd name="connsiteY1312" fmla="*/ 946 h 10000"/>
                  <a:gd name="connsiteX1313" fmla="*/ 6571 w 10000"/>
                  <a:gd name="connsiteY1313" fmla="*/ 955 h 10000"/>
                  <a:gd name="connsiteX1314" fmla="*/ 6507 w 10000"/>
                  <a:gd name="connsiteY1314" fmla="*/ 975 h 10000"/>
                  <a:gd name="connsiteX1315" fmla="*/ 6485 w 10000"/>
                  <a:gd name="connsiteY1315" fmla="*/ 975 h 10000"/>
                  <a:gd name="connsiteX1316" fmla="*/ 6476 w 10000"/>
                  <a:gd name="connsiteY1316" fmla="*/ 965 h 10000"/>
                  <a:gd name="connsiteX1317" fmla="*/ 6474 w 10000"/>
                  <a:gd name="connsiteY1317" fmla="*/ 936 h 10000"/>
                  <a:gd name="connsiteX1318" fmla="*/ 6452 w 10000"/>
                  <a:gd name="connsiteY1318" fmla="*/ 887 h 10000"/>
                  <a:gd name="connsiteX1319" fmla="*/ 6352 w 10000"/>
                  <a:gd name="connsiteY1319" fmla="*/ 767 h 10000"/>
                  <a:gd name="connsiteX1320" fmla="*/ 6313 w 10000"/>
                  <a:gd name="connsiteY1320" fmla="*/ 732 h 10000"/>
                  <a:gd name="connsiteX1321" fmla="*/ 6296 w 10000"/>
                  <a:gd name="connsiteY1321" fmla="*/ 690 h 10000"/>
                  <a:gd name="connsiteX1322" fmla="*/ 6271 w 10000"/>
                  <a:gd name="connsiteY1322" fmla="*/ 664 h 10000"/>
                  <a:gd name="connsiteX1323" fmla="*/ 6266 w 10000"/>
                  <a:gd name="connsiteY1323" fmla="*/ 654 h 10000"/>
                  <a:gd name="connsiteX1324" fmla="*/ 6111 w 10000"/>
                  <a:gd name="connsiteY1324" fmla="*/ 398 h 10000"/>
                  <a:gd name="connsiteX1325" fmla="*/ 5903 w 10000"/>
                  <a:gd name="connsiteY1325" fmla="*/ 408 h 10000"/>
                  <a:gd name="connsiteX1326" fmla="*/ 5837 w 10000"/>
                  <a:gd name="connsiteY1326" fmla="*/ 427 h 10000"/>
                  <a:gd name="connsiteX1327" fmla="*/ 5756 w 10000"/>
                  <a:gd name="connsiteY1327" fmla="*/ 453 h 10000"/>
                  <a:gd name="connsiteX1328" fmla="*/ 5681 w 10000"/>
                  <a:gd name="connsiteY1328" fmla="*/ 453 h 10000"/>
                  <a:gd name="connsiteX1329" fmla="*/ 5609 w 10000"/>
                  <a:gd name="connsiteY1329" fmla="*/ 447 h 10000"/>
                  <a:gd name="connsiteX1330" fmla="*/ 5554 w 10000"/>
                  <a:gd name="connsiteY1330" fmla="*/ 304 h 10000"/>
                  <a:gd name="connsiteX1331" fmla="*/ 5529 w 10000"/>
                  <a:gd name="connsiteY1331" fmla="*/ 301 h 10000"/>
                  <a:gd name="connsiteX1332" fmla="*/ 5393 w 10000"/>
                  <a:gd name="connsiteY1332" fmla="*/ 256 h 10000"/>
                  <a:gd name="connsiteX1333" fmla="*/ 5366 w 10000"/>
                  <a:gd name="connsiteY1333" fmla="*/ 220 h 10000"/>
                  <a:gd name="connsiteX1334" fmla="*/ 5249 w 10000"/>
                  <a:gd name="connsiteY1334" fmla="*/ 155 h 10000"/>
                  <a:gd name="connsiteX1335" fmla="*/ 5141 w 10000"/>
                  <a:gd name="connsiteY1335" fmla="*/ 52 h 10000"/>
                  <a:gd name="connsiteX1336" fmla="*/ 5116 w 10000"/>
                  <a:gd name="connsiteY1336" fmla="*/ 3 h 10000"/>
                  <a:gd name="connsiteX1337" fmla="*/ 5061 w 10000"/>
                  <a:gd name="connsiteY1337" fmla="*/ 0 h 10000"/>
                  <a:gd name="connsiteX1338" fmla="*/ 5036 w 10000"/>
                  <a:gd name="connsiteY1338" fmla="*/ 32 h 10000"/>
                  <a:gd name="connsiteX1339" fmla="*/ 4942 w 10000"/>
                  <a:gd name="connsiteY1339" fmla="*/ 133 h 10000"/>
                  <a:gd name="connsiteX1340" fmla="*/ 4900 w 10000"/>
                  <a:gd name="connsiteY1340" fmla="*/ 217 h 10000"/>
                  <a:gd name="connsiteX1341" fmla="*/ 4861 w 10000"/>
                  <a:gd name="connsiteY1341" fmla="*/ 198 h 10000"/>
                  <a:gd name="connsiteX1342" fmla="*/ 4795 w 10000"/>
                  <a:gd name="connsiteY1342" fmla="*/ 68 h 10000"/>
                  <a:gd name="connsiteX1343" fmla="*/ 4778 w 10000"/>
                  <a:gd name="connsiteY1343" fmla="*/ 62 h 10000"/>
                  <a:gd name="connsiteX1344" fmla="*/ 4765 w 10000"/>
                  <a:gd name="connsiteY1344" fmla="*/ 62 h 10000"/>
                  <a:gd name="connsiteX1345" fmla="*/ 4748 w 10000"/>
                  <a:gd name="connsiteY1345" fmla="*/ 68 h 10000"/>
                  <a:gd name="connsiteX1346" fmla="*/ 4673 w 10000"/>
                  <a:gd name="connsiteY1346" fmla="*/ 136 h 10000"/>
                  <a:gd name="connsiteX1347" fmla="*/ 4632 w 10000"/>
                  <a:gd name="connsiteY1347" fmla="*/ 201 h 10000"/>
                  <a:gd name="connsiteX1348" fmla="*/ 4623 w 10000"/>
                  <a:gd name="connsiteY1348" fmla="*/ 210 h 10000"/>
                  <a:gd name="connsiteX1349" fmla="*/ 4579 w 10000"/>
                  <a:gd name="connsiteY1349" fmla="*/ 220 h 10000"/>
                  <a:gd name="connsiteX1350" fmla="*/ 4479 w 10000"/>
                  <a:gd name="connsiteY1350" fmla="*/ 198 h 10000"/>
                  <a:gd name="connsiteX1351" fmla="*/ 4402 w 10000"/>
                  <a:gd name="connsiteY1351" fmla="*/ 165 h 10000"/>
                  <a:gd name="connsiteX1352" fmla="*/ 4374 w 10000"/>
                  <a:gd name="connsiteY1352" fmla="*/ 165 h 10000"/>
                  <a:gd name="connsiteX1353" fmla="*/ 4335 w 10000"/>
                  <a:gd name="connsiteY1353" fmla="*/ 172 h 10000"/>
                  <a:gd name="connsiteX1354" fmla="*/ 4302 w 10000"/>
                  <a:gd name="connsiteY1354" fmla="*/ 188 h 10000"/>
                  <a:gd name="connsiteX1355" fmla="*/ 4271 w 10000"/>
                  <a:gd name="connsiteY1355" fmla="*/ 220 h 10000"/>
                  <a:gd name="connsiteX1356" fmla="*/ 4238 w 10000"/>
                  <a:gd name="connsiteY1356" fmla="*/ 240 h 10000"/>
                  <a:gd name="connsiteX1357" fmla="*/ 4324 w 10000"/>
                  <a:gd name="connsiteY1357" fmla="*/ 1289 h 10000"/>
                  <a:gd name="connsiteX1358" fmla="*/ 3521 w 10000"/>
                  <a:gd name="connsiteY1358" fmla="*/ 7730 h 10000"/>
                  <a:gd name="connsiteX1359" fmla="*/ 3152 w 10000"/>
                  <a:gd name="connsiteY1359" fmla="*/ 7013 h 10000"/>
                  <a:gd name="connsiteX1360" fmla="*/ 3560 w 10000"/>
                  <a:gd name="connsiteY1360" fmla="*/ 7749 h 10000"/>
                  <a:gd name="connsiteX1361" fmla="*/ 3562 w 10000"/>
                  <a:gd name="connsiteY1361" fmla="*/ 7759 h 10000"/>
                  <a:gd name="connsiteX1362" fmla="*/ 3573 w 10000"/>
                  <a:gd name="connsiteY1362" fmla="*/ 7766 h 10000"/>
                  <a:gd name="connsiteX1363" fmla="*/ 3584 w 10000"/>
                  <a:gd name="connsiteY1363" fmla="*/ 7759 h 10000"/>
                  <a:gd name="connsiteX1364" fmla="*/ 3598 w 10000"/>
                  <a:gd name="connsiteY1364" fmla="*/ 7743 h 10000"/>
                  <a:gd name="connsiteX1365" fmla="*/ 3609 w 10000"/>
                  <a:gd name="connsiteY1365" fmla="*/ 7756 h 10000"/>
                  <a:gd name="connsiteX1366" fmla="*/ 3623 w 10000"/>
                  <a:gd name="connsiteY1366" fmla="*/ 7733 h 10000"/>
                  <a:gd name="connsiteX1367" fmla="*/ 3632 w 10000"/>
                  <a:gd name="connsiteY1367" fmla="*/ 7730 h 10000"/>
                  <a:gd name="connsiteX1368" fmla="*/ 3634 w 10000"/>
                  <a:gd name="connsiteY1368" fmla="*/ 7730 h 10000"/>
                  <a:gd name="connsiteX1369" fmla="*/ 3643 w 10000"/>
                  <a:gd name="connsiteY1369" fmla="*/ 7730 h 10000"/>
                  <a:gd name="connsiteX1370" fmla="*/ 4033 w 10000"/>
                  <a:gd name="connsiteY1370" fmla="*/ 7077 h 10000"/>
                  <a:gd name="connsiteX1371" fmla="*/ 3670 w 10000"/>
                  <a:gd name="connsiteY1371" fmla="*/ 7730 h 10000"/>
                  <a:gd name="connsiteX1372" fmla="*/ 3687 w 10000"/>
                  <a:gd name="connsiteY1372" fmla="*/ 7730 h 10000"/>
                  <a:gd name="connsiteX1373" fmla="*/ 3690 w 10000"/>
                  <a:gd name="connsiteY1373" fmla="*/ 7730 h 10000"/>
                  <a:gd name="connsiteX1374" fmla="*/ 3704 w 10000"/>
                  <a:gd name="connsiteY1374" fmla="*/ 7740 h 10000"/>
                  <a:gd name="connsiteX1375" fmla="*/ 3712 w 10000"/>
                  <a:gd name="connsiteY1375" fmla="*/ 7743 h 10000"/>
                  <a:gd name="connsiteX1376" fmla="*/ 3723 w 10000"/>
                  <a:gd name="connsiteY1376" fmla="*/ 7749 h 10000"/>
                  <a:gd name="connsiteX1377" fmla="*/ 3729 w 10000"/>
                  <a:gd name="connsiteY1377" fmla="*/ 7749 h 10000"/>
                  <a:gd name="connsiteX1378" fmla="*/ 3729 w 10000"/>
                  <a:gd name="connsiteY1378" fmla="*/ 7743 h 10000"/>
                  <a:gd name="connsiteX1379" fmla="*/ 3745 w 10000"/>
                  <a:gd name="connsiteY1379" fmla="*/ 7740 h 10000"/>
                  <a:gd name="connsiteX1380" fmla="*/ 3753 w 10000"/>
                  <a:gd name="connsiteY1380" fmla="*/ 7730 h 10000"/>
                  <a:gd name="connsiteX1381" fmla="*/ 3762 w 10000"/>
                  <a:gd name="connsiteY1381" fmla="*/ 7720 h 10000"/>
                  <a:gd name="connsiteX1382" fmla="*/ 3776 w 10000"/>
                  <a:gd name="connsiteY1382" fmla="*/ 7710 h 10000"/>
                  <a:gd name="connsiteX1383" fmla="*/ 3784 w 10000"/>
                  <a:gd name="connsiteY1383" fmla="*/ 7701 h 10000"/>
                  <a:gd name="connsiteX1384" fmla="*/ 3792 w 10000"/>
                  <a:gd name="connsiteY1384" fmla="*/ 7694 h 10000"/>
                  <a:gd name="connsiteX1385" fmla="*/ 3801 w 10000"/>
                  <a:gd name="connsiteY1385" fmla="*/ 7685 h 10000"/>
                  <a:gd name="connsiteX1386" fmla="*/ 3803 w 10000"/>
                  <a:gd name="connsiteY1386" fmla="*/ 7685 h 10000"/>
                  <a:gd name="connsiteX1387" fmla="*/ 4524 w 10000"/>
                  <a:gd name="connsiteY1387" fmla="*/ 7229 h 10000"/>
                  <a:gd name="connsiteX1388" fmla="*/ 3778 w 10000"/>
                  <a:gd name="connsiteY1388" fmla="*/ 7756 h 10000"/>
                  <a:gd name="connsiteX1389" fmla="*/ 3762 w 10000"/>
                  <a:gd name="connsiteY1389" fmla="*/ 7775 h 10000"/>
                  <a:gd name="connsiteX1390" fmla="*/ 3748 w 10000"/>
                  <a:gd name="connsiteY1390" fmla="*/ 7775 h 10000"/>
                  <a:gd name="connsiteX1391" fmla="*/ 3737 w 10000"/>
                  <a:gd name="connsiteY1391" fmla="*/ 7778 h 10000"/>
                  <a:gd name="connsiteX1392" fmla="*/ 3723 w 10000"/>
                  <a:gd name="connsiteY1392" fmla="*/ 7778 h 10000"/>
                  <a:gd name="connsiteX1393" fmla="*/ 3712 w 10000"/>
                  <a:gd name="connsiteY1393" fmla="*/ 8005 h 10000"/>
                  <a:gd name="connsiteX1394" fmla="*/ 3706 w 10000"/>
                  <a:gd name="connsiteY1394" fmla="*/ 8021 h 10000"/>
                  <a:gd name="connsiteX1395" fmla="*/ 3712 w 10000"/>
                  <a:gd name="connsiteY1395" fmla="*/ 8044 h 10000"/>
                  <a:gd name="connsiteX1396" fmla="*/ 3712 w 10000"/>
                  <a:gd name="connsiteY1396" fmla="*/ 8051 h 10000"/>
                  <a:gd name="connsiteX1397" fmla="*/ 4469 w 10000"/>
                  <a:gd name="connsiteY1397" fmla="*/ 8017 h 10000"/>
                  <a:gd name="connsiteX1398" fmla="*/ 3767 w 10000"/>
                  <a:gd name="connsiteY1398" fmla="*/ 8106 h 10000"/>
                  <a:gd name="connsiteX1399" fmla="*/ 3770 w 10000"/>
                  <a:gd name="connsiteY1399" fmla="*/ 8119 h 10000"/>
                  <a:gd name="connsiteX1400" fmla="*/ 3740 w 10000"/>
                  <a:gd name="connsiteY1400" fmla="*/ 8154 h 10000"/>
                  <a:gd name="connsiteX1401" fmla="*/ 3731 w 10000"/>
                  <a:gd name="connsiteY1401" fmla="*/ 8138 h 10000"/>
                  <a:gd name="connsiteX1402" fmla="*/ 3729 w 10000"/>
                  <a:gd name="connsiteY1402" fmla="*/ 8125 h 10000"/>
                  <a:gd name="connsiteX1403" fmla="*/ 3712 w 10000"/>
                  <a:gd name="connsiteY1403" fmla="*/ 8115 h 10000"/>
                  <a:gd name="connsiteX1404" fmla="*/ 3704 w 10000"/>
                  <a:gd name="connsiteY1404" fmla="*/ 8109 h 10000"/>
                  <a:gd name="connsiteX1405" fmla="*/ 3687 w 10000"/>
                  <a:gd name="connsiteY1405" fmla="*/ 8099 h 10000"/>
                  <a:gd name="connsiteX1406" fmla="*/ 3673 w 10000"/>
                  <a:gd name="connsiteY1406" fmla="*/ 8093 h 10000"/>
                  <a:gd name="connsiteX1407" fmla="*/ 3665 w 10000"/>
                  <a:gd name="connsiteY1407" fmla="*/ 8083 h 10000"/>
                  <a:gd name="connsiteX1408" fmla="*/ 3648 w 10000"/>
                  <a:gd name="connsiteY1408" fmla="*/ 8073 h 10000"/>
                  <a:gd name="connsiteX1409" fmla="*/ 3643 w 10000"/>
                  <a:gd name="connsiteY1409" fmla="*/ 8063 h 10000"/>
                  <a:gd name="connsiteX1410" fmla="*/ 3632 w 10000"/>
                  <a:gd name="connsiteY1410" fmla="*/ 8054 h 10000"/>
                  <a:gd name="connsiteX1411" fmla="*/ 3623 w 10000"/>
                  <a:gd name="connsiteY1411" fmla="*/ 8060 h 10000"/>
                  <a:gd name="connsiteX1412" fmla="*/ 3615 w 10000"/>
                  <a:gd name="connsiteY1412" fmla="*/ 8070 h 10000"/>
                  <a:gd name="connsiteX1413" fmla="*/ 3607 w 10000"/>
                  <a:gd name="connsiteY1413" fmla="*/ 8083 h 10000"/>
                  <a:gd name="connsiteX1414" fmla="*/ 3607 w 10000"/>
                  <a:gd name="connsiteY1414" fmla="*/ 8099 h 10000"/>
                  <a:gd name="connsiteX1415" fmla="*/ 3607 w 10000"/>
                  <a:gd name="connsiteY1415" fmla="*/ 8125 h 10000"/>
                  <a:gd name="connsiteX1416" fmla="*/ 3601 w 10000"/>
                  <a:gd name="connsiteY1416" fmla="*/ 8148 h 10000"/>
                  <a:gd name="connsiteX1417" fmla="*/ 3584 w 10000"/>
                  <a:gd name="connsiteY1417" fmla="*/ 8154 h 10000"/>
                  <a:gd name="connsiteX1418" fmla="*/ 3573 w 10000"/>
                  <a:gd name="connsiteY1418" fmla="*/ 8154 h 10000"/>
                  <a:gd name="connsiteX1419" fmla="*/ 2933 w 10000"/>
                  <a:gd name="connsiteY1419" fmla="*/ 8067 h 10000"/>
                  <a:gd name="connsiteX1420" fmla="*/ 3551 w 10000"/>
                  <a:gd name="connsiteY1420" fmla="*/ 8119 h 10000"/>
                  <a:gd name="connsiteX1421" fmla="*/ 3504 w 10000"/>
                  <a:gd name="connsiteY1421" fmla="*/ 8073 h 10000"/>
                  <a:gd name="connsiteX1422" fmla="*/ 3493 w 10000"/>
                  <a:gd name="connsiteY1422" fmla="*/ 8051 h 10000"/>
                  <a:gd name="connsiteX1423" fmla="*/ 3457 w 10000"/>
                  <a:gd name="connsiteY1423" fmla="*/ 7872 h 10000"/>
                  <a:gd name="connsiteX1424" fmla="*/ 3449 w 10000"/>
                  <a:gd name="connsiteY1424" fmla="*/ 7847 h 10000"/>
                  <a:gd name="connsiteX1425" fmla="*/ 3446 w 10000"/>
                  <a:gd name="connsiteY1425" fmla="*/ 7827 h 10000"/>
                  <a:gd name="connsiteX1426" fmla="*/ 3457 w 10000"/>
                  <a:gd name="connsiteY1426" fmla="*/ 7808 h 10000"/>
                  <a:gd name="connsiteX1427" fmla="*/ 3465 w 10000"/>
                  <a:gd name="connsiteY1427" fmla="*/ 7798 h 10000"/>
                  <a:gd name="connsiteX1428" fmla="*/ 2936 w 10000"/>
                  <a:gd name="connsiteY1428" fmla="*/ 7090 h 10000"/>
                  <a:gd name="connsiteX1429" fmla="*/ 3518 w 10000"/>
                  <a:gd name="connsiteY1429" fmla="*/ 7843 h 10000"/>
                  <a:gd name="connsiteX0" fmla="*/ 4324 w 10000"/>
                  <a:gd name="connsiteY0" fmla="*/ 1289 h 10000"/>
                  <a:gd name="connsiteX1" fmla="*/ 4296 w 10000"/>
                  <a:gd name="connsiteY1" fmla="*/ 1305 h 10000"/>
                  <a:gd name="connsiteX2" fmla="*/ 4285 w 10000"/>
                  <a:gd name="connsiteY2" fmla="*/ 1279 h 10000"/>
                  <a:gd name="connsiteX3" fmla="*/ 4244 w 10000"/>
                  <a:gd name="connsiteY3" fmla="*/ 1266 h 10000"/>
                  <a:gd name="connsiteX4" fmla="*/ 4208 w 10000"/>
                  <a:gd name="connsiteY4" fmla="*/ 1286 h 10000"/>
                  <a:gd name="connsiteX5" fmla="*/ 4172 w 10000"/>
                  <a:gd name="connsiteY5" fmla="*/ 1299 h 10000"/>
                  <a:gd name="connsiteX6" fmla="*/ 4150 w 10000"/>
                  <a:gd name="connsiteY6" fmla="*/ 1308 h 10000"/>
                  <a:gd name="connsiteX7" fmla="*/ 4139 w 10000"/>
                  <a:gd name="connsiteY7" fmla="*/ 1315 h 10000"/>
                  <a:gd name="connsiteX8" fmla="*/ 4125 w 10000"/>
                  <a:gd name="connsiteY8" fmla="*/ 1315 h 10000"/>
                  <a:gd name="connsiteX9" fmla="*/ 4119 w 10000"/>
                  <a:gd name="connsiteY9" fmla="*/ 1315 h 10000"/>
                  <a:gd name="connsiteX10" fmla="*/ 4111 w 10000"/>
                  <a:gd name="connsiteY10" fmla="*/ 1308 h 10000"/>
                  <a:gd name="connsiteX11" fmla="*/ 4100 w 10000"/>
                  <a:gd name="connsiteY11" fmla="*/ 1315 h 10000"/>
                  <a:gd name="connsiteX12" fmla="*/ 4075 w 10000"/>
                  <a:gd name="connsiteY12" fmla="*/ 1315 h 10000"/>
                  <a:gd name="connsiteX13" fmla="*/ 4058 w 10000"/>
                  <a:gd name="connsiteY13" fmla="*/ 1318 h 10000"/>
                  <a:gd name="connsiteX14" fmla="*/ 4044 w 10000"/>
                  <a:gd name="connsiteY14" fmla="*/ 1315 h 10000"/>
                  <a:gd name="connsiteX15" fmla="*/ 4042 w 10000"/>
                  <a:gd name="connsiteY15" fmla="*/ 1299 h 10000"/>
                  <a:gd name="connsiteX16" fmla="*/ 4014 w 10000"/>
                  <a:gd name="connsiteY16" fmla="*/ 1308 h 10000"/>
                  <a:gd name="connsiteX17" fmla="*/ 4011 w 10000"/>
                  <a:gd name="connsiteY17" fmla="*/ 1315 h 10000"/>
                  <a:gd name="connsiteX18" fmla="*/ 4011 w 10000"/>
                  <a:gd name="connsiteY18" fmla="*/ 1341 h 10000"/>
                  <a:gd name="connsiteX19" fmla="*/ 4019 w 10000"/>
                  <a:gd name="connsiteY19" fmla="*/ 1341 h 10000"/>
                  <a:gd name="connsiteX20" fmla="*/ 3997 w 10000"/>
                  <a:gd name="connsiteY20" fmla="*/ 1363 h 10000"/>
                  <a:gd name="connsiteX21" fmla="*/ 3986 w 10000"/>
                  <a:gd name="connsiteY21" fmla="*/ 1373 h 10000"/>
                  <a:gd name="connsiteX22" fmla="*/ 3981 w 10000"/>
                  <a:gd name="connsiteY22" fmla="*/ 1389 h 10000"/>
                  <a:gd name="connsiteX23" fmla="*/ 3981 w 10000"/>
                  <a:gd name="connsiteY23" fmla="*/ 1409 h 10000"/>
                  <a:gd name="connsiteX24" fmla="*/ 3981 w 10000"/>
                  <a:gd name="connsiteY24" fmla="*/ 1438 h 10000"/>
                  <a:gd name="connsiteX25" fmla="*/ 3961 w 10000"/>
                  <a:gd name="connsiteY25" fmla="*/ 1441 h 10000"/>
                  <a:gd name="connsiteX26" fmla="*/ 3942 w 10000"/>
                  <a:gd name="connsiteY26" fmla="*/ 1441 h 10000"/>
                  <a:gd name="connsiteX27" fmla="*/ 3914 w 10000"/>
                  <a:gd name="connsiteY27" fmla="*/ 1454 h 10000"/>
                  <a:gd name="connsiteX28" fmla="*/ 3892 w 10000"/>
                  <a:gd name="connsiteY28" fmla="*/ 1467 h 10000"/>
                  <a:gd name="connsiteX29" fmla="*/ 3867 w 10000"/>
                  <a:gd name="connsiteY29" fmla="*/ 1483 h 10000"/>
                  <a:gd name="connsiteX30" fmla="*/ 3845 w 10000"/>
                  <a:gd name="connsiteY30" fmla="*/ 1467 h 10000"/>
                  <a:gd name="connsiteX31" fmla="*/ 3850 w 10000"/>
                  <a:gd name="connsiteY31" fmla="*/ 1457 h 10000"/>
                  <a:gd name="connsiteX32" fmla="*/ 3864 w 10000"/>
                  <a:gd name="connsiteY32" fmla="*/ 1441 h 10000"/>
                  <a:gd name="connsiteX33" fmla="*/ 3859 w 10000"/>
                  <a:gd name="connsiteY33" fmla="*/ 1409 h 10000"/>
                  <a:gd name="connsiteX34" fmla="*/ 3842 w 10000"/>
                  <a:gd name="connsiteY34" fmla="*/ 1383 h 10000"/>
                  <a:gd name="connsiteX35" fmla="*/ 3825 w 10000"/>
                  <a:gd name="connsiteY35" fmla="*/ 1360 h 10000"/>
                  <a:gd name="connsiteX36" fmla="*/ 3809 w 10000"/>
                  <a:gd name="connsiteY36" fmla="*/ 1318 h 10000"/>
                  <a:gd name="connsiteX37" fmla="*/ 3787 w 10000"/>
                  <a:gd name="connsiteY37" fmla="*/ 1289 h 10000"/>
                  <a:gd name="connsiteX38" fmla="*/ 3759 w 10000"/>
                  <a:gd name="connsiteY38" fmla="*/ 1266 h 10000"/>
                  <a:gd name="connsiteX39" fmla="*/ 3740 w 10000"/>
                  <a:gd name="connsiteY39" fmla="*/ 1256 h 10000"/>
                  <a:gd name="connsiteX40" fmla="*/ 3715 w 10000"/>
                  <a:gd name="connsiteY40" fmla="*/ 1250 h 10000"/>
                  <a:gd name="connsiteX41" fmla="*/ 3687 w 10000"/>
                  <a:gd name="connsiteY41" fmla="*/ 1256 h 10000"/>
                  <a:gd name="connsiteX42" fmla="*/ 3681 w 10000"/>
                  <a:gd name="connsiteY42" fmla="*/ 1260 h 10000"/>
                  <a:gd name="connsiteX43" fmla="*/ 3670 w 10000"/>
                  <a:gd name="connsiteY43" fmla="*/ 1295 h 10000"/>
                  <a:gd name="connsiteX44" fmla="*/ 3651 w 10000"/>
                  <a:gd name="connsiteY44" fmla="*/ 1305 h 10000"/>
                  <a:gd name="connsiteX45" fmla="*/ 3640 w 10000"/>
                  <a:gd name="connsiteY45" fmla="*/ 1308 h 10000"/>
                  <a:gd name="connsiteX46" fmla="*/ 3626 w 10000"/>
                  <a:gd name="connsiteY46" fmla="*/ 1308 h 10000"/>
                  <a:gd name="connsiteX47" fmla="*/ 3632 w 10000"/>
                  <a:gd name="connsiteY47" fmla="*/ 1276 h 10000"/>
                  <a:gd name="connsiteX48" fmla="*/ 3609 w 10000"/>
                  <a:gd name="connsiteY48" fmla="*/ 1289 h 10000"/>
                  <a:gd name="connsiteX49" fmla="*/ 3593 w 10000"/>
                  <a:gd name="connsiteY49" fmla="*/ 1286 h 10000"/>
                  <a:gd name="connsiteX50" fmla="*/ 3590 w 10000"/>
                  <a:gd name="connsiteY50" fmla="*/ 1256 h 10000"/>
                  <a:gd name="connsiteX51" fmla="*/ 3584 w 10000"/>
                  <a:gd name="connsiteY51" fmla="*/ 1237 h 10000"/>
                  <a:gd name="connsiteX52" fmla="*/ 3573 w 10000"/>
                  <a:gd name="connsiteY52" fmla="*/ 1237 h 10000"/>
                  <a:gd name="connsiteX53" fmla="*/ 3554 w 10000"/>
                  <a:gd name="connsiteY53" fmla="*/ 1227 h 10000"/>
                  <a:gd name="connsiteX54" fmla="*/ 3546 w 10000"/>
                  <a:gd name="connsiteY54" fmla="*/ 1192 h 10000"/>
                  <a:gd name="connsiteX55" fmla="*/ 3529 w 10000"/>
                  <a:gd name="connsiteY55" fmla="*/ 1176 h 10000"/>
                  <a:gd name="connsiteX56" fmla="*/ 3512 w 10000"/>
                  <a:gd name="connsiteY56" fmla="*/ 1182 h 10000"/>
                  <a:gd name="connsiteX57" fmla="*/ 3485 w 10000"/>
                  <a:gd name="connsiteY57" fmla="*/ 1182 h 10000"/>
                  <a:gd name="connsiteX58" fmla="*/ 3463 w 10000"/>
                  <a:gd name="connsiteY58" fmla="*/ 1176 h 10000"/>
                  <a:gd name="connsiteX59" fmla="*/ 3449 w 10000"/>
                  <a:gd name="connsiteY59" fmla="*/ 1182 h 10000"/>
                  <a:gd name="connsiteX60" fmla="*/ 3432 w 10000"/>
                  <a:gd name="connsiteY60" fmla="*/ 1192 h 10000"/>
                  <a:gd name="connsiteX61" fmla="*/ 3454 w 10000"/>
                  <a:gd name="connsiteY61" fmla="*/ 1205 h 10000"/>
                  <a:gd name="connsiteX62" fmla="*/ 3463 w 10000"/>
                  <a:gd name="connsiteY62" fmla="*/ 1205 h 10000"/>
                  <a:gd name="connsiteX63" fmla="*/ 3488 w 10000"/>
                  <a:gd name="connsiteY63" fmla="*/ 1205 h 10000"/>
                  <a:gd name="connsiteX64" fmla="*/ 3488 w 10000"/>
                  <a:gd name="connsiteY64" fmla="*/ 1218 h 10000"/>
                  <a:gd name="connsiteX65" fmla="*/ 3493 w 10000"/>
                  <a:gd name="connsiteY65" fmla="*/ 1247 h 10000"/>
                  <a:gd name="connsiteX66" fmla="*/ 3512 w 10000"/>
                  <a:gd name="connsiteY66" fmla="*/ 1247 h 10000"/>
                  <a:gd name="connsiteX67" fmla="*/ 3518 w 10000"/>
                  <a:gd name="connsiteY67" fmla="*/ 1250 h 10000"/>
                  <a:gd name="connsiteX68" fmla="*/ 3521 w 10000"/>
                  <a:gd name="connsiteY68" fmla="*/ 1276 h 10000"/>
                  <a:gd name="connsiteX69" fmla="*/ 3543 w 10000"/>
                  <a:gd name="connsiteY69" fmla="*/ 1295 h 10000"/>
                  <a:gd name="connsiteX70" fmla="*/ 3546 w 10000"/>
                  <a:gd name="connsiteY70" fmla="*/ 1305 h 10000"/>
                  <a:gd name="connsiteX71" fmla="*/ 3543 w 10000"/>
                  <a:gd name="connsiteY71" fmla="*/ 1315 h 10000"/>
                  <a:gd name="connsiteX72" fmla="*/ 3543 w 10000"/>
                  <a:gd name="connsiteY72" fmla="*/ 1331 h 10000"/>
                  <a:gd name="connsiteX73" fmla="*/ 3554 w 10000"/>
                  <a:gd name="connsiteY73" fmla="*/ 1324 h 10000"/>
                  <a:gd name="connsiteX74" fmla="*/ 3560 w 10000"/>
                  <a:gd name="connsiteY74" fmla="*/ 1331 h 10000"/>
                  <a:gd name="connsiteX75" fmla="*/ 3582 w 10000"/>
                  <a:gd name="connsiteY75" fmla="*/ 1344 h 10000"/>
                  <a:gd name="connsiteX76" fmla="*/ 3598 w 10000"/>
                  <a:gd name="connsiteY76" fmla="*/ 1380 h 10000"/>
                  <a:gd name="connsiteX77" fmla="*/ 3607 w 10000"/>
                  <a:gd name="connsiteY77" fmla="*/ 1389 h 10000"/>
                  <a:gd name="connsiteX78" fmla="*/ 3623 w 10000"/>
                  <a:gd name="connsiteY78" fmla="*/ 1409 h 10000"/>
                  <a:gd name="connsiteX79" fmla="*/ 3634 w 10000"/>
                  <a:gd name="connsiteY79" fmla="*/ 1438 h 10000"/>
                  <a:gd name="connsiteX80" fmla="*/ 3632 w 10000"/>
                  <a:gd name="connsiteY80" fmla="*/ 1454 h 10000"/>
                  <a:gd name="connsiteX81" fmla="*/ 3618 w 10000"/>
                  <a:gd name="connsiteY81" fmla="*/ 1438 h 10000"/>
                  <a:gd name="connsiteX82" fmla="*/ 3598 w 10000"/>
                  <a:gd name="connsiteY82" fmla="*/ 1428 h 10000"/>
                  <a:gd name="connsiteX83" fmla="*/ 3582 w 10000"/>
                  <a:gd name="connsiteY83" fmla="*/ 1402 h 10000"/>
                  <a:gd name="connsiteX84" fmla="*/ 3562 w 10000"/>
                  <a:gd name="connsiteY84" fmla="*/ 1399 h 10000"/>
                  <a:gd name="connsiteX85" fmla="*/ 3546 w 10000"/>
                  <a:gd name="connsiteY85" fmla="*/ 1383 h 10000"/>
                  <a:gd name="connsiteX86" fmla="*/ 3510 w 10000"/>
                  <a:gd name="connsiteY86" fmla="*/ 1360 h 10000"/>
                  <a:gd name="connsiteX87" fmla="*/ 3485 w 10000"/>
                  <a:gd name="connsiteY87" fmla="*/ 1344 h 10000"/>
                  <a:gd name="connsiteX88" fmla="*/ 3454 w 10000"/>
                  <a:gd name="connsiteY88" fmla="*/ 1334 h 10000"/>
                  <a:gd name="connsiteX89" fmla="*/ 3429 w 10000"/>
                  <a:gd name="connsiteY89" fmla="*/ 1315 h 10000"/>
                  <a:gd name="connsiteX90" fmla="*/ 3416 w 10000"/>
                  <a:gd name="connsiteY90" fmla="*/ 1308 h 10000"/>
                  <a:gd name="connsiteX91" fmla="*/ 3399 w 10000"/>
                  <a:gd name="connsiteY91" fmla="*/ 1305 h 10000"/>
                  <a:gd name="connsiteX92" fmla="*/ 3382 w 10000"/>
                  <a:gd name="connsiteY92" fmla="*/ 1286 h 10000"/>
                  <a:gd name="connsiteX93" fmla="*/ 3380 w 10000"/>
                  <a:gd name="connsiteY93" fmla="*/ 1266 h 10000"/>
                  <a:gd name="connsiteX94" fmla="*/ 3388 w 10000"/>
                  <a:gd name="connsiteY94" fmla="*/ 1256 h 10000"/>
                  <a:gd name="connsiteX95" fmla="*/ 3407 w 10000"/>
                  <a:gd name="connsiteY95" fmla="*/ 1256 h 10000"/>
                  <a:gd name="connsiteX96" fmla="*/ 3396 w 10000"/>
                  <a:gd name="connsiteY96" fmla="*/ 1227 h 10000"/>
                  <a:gd name="connsiteX97" fmla="*/ 3382 w 10000"/>
                  <a:gd name="connsiteY97" fmla="*/ 1227 h 10000"/>
                  <a:gd name="connsiteX98" fmla="*/ 3360 w 10000"/>
                  <a:gd name="connsiteY98" fmla="*/ 1221 h 10000"/>
                  <a:gd name="connsiteX99" fmla="*/ 3349 w 10000"/>
                  <a:gd name="connsiteY99" fmla="*/ 1231 h 10000"/>
                  <a:gd name="connsiteX100" fmla="*/ 3352 w 10000"/>
                  <a:gd name="connsiteY100" fmla="*/ 1247 h 10000"/>
                  <a:gd name="connsiteX101" fmla="*/ 3341 w 10000"/>
                  <a:gd name="connsiteY101" fmla="*/ 1237 h 10000"/>
                  <a:gd name="connsiteX102" fmla="*/ 3335 w 10000"/>
                  <a:gd name="connsiteY102" fmla="*/ 1231 h 10000"/>
                  <a:gd name="connsiteX103" fmla="*/ 3307 w 10000"/>
                  <a:gd name="connsiteY103" fmla="*/ 1227 h 10000"/>
                  <a:gd name="connsiteX104" fmla="*/ 3294 w 10000"/>
                  <a:gd name="connsiteY104" fmla="*/ 1221 h 10000"/>
                  <a:gd name="connsiteX105" fmla="*/ 3271 w 10000"/>
                  <a:gd name="connsiteY105" fmla="*/ 1211 h 10000"/>
                  <a:gd name="connsiteX106" fmla="*/ 3252 w 10000"/>
                  <a:gd name="connsiteY106" fmla="*/ 1195 h 10000"/>
                  <a:gd name="connsiteX107" fmla="*/ 3235 w 10000"/>
                  <a:gd name="connsiteY107" fmla="*/ 1195 h 10000"/>
                  <a:gd name="connsiteX108" fmla="*/ 3235 w 10000"/>
                  <a:gd name="connsiteY108" fmla="*/ 1205 h 10000"/>
                  <a:gd name="connsiteX109" fmla="*/ 3219 w 10000"/>
                  <a:gd name="connsiteY109" fmla="*/ 1231 h 10000"/>
                  <a:gd name="connsiteX110" fmla="*/ 3213 w 10000"/>
                  <a:gd name="connsiteY110" fmla="*/ 1231 h 10000"/>
                  <a:gd name="connsiteX111" fmla="*/ 3183 w 10000"/>
                  <a:gd name="connsiteY111" fmla="*/ 1221 h 10000"/>
                  <a:gd name="connsiteX112" fmla="*/ 3175 w 10000"/>
                  <a:gd name="connsiteY112" fmla="*/ 1227 h 10000"/>
                  <a:gd name="connsiteX113" fmla="*/ 3163 w 10000"/>
                  <a:gd name="connsiteY113" fmla="*/ 1237 h 10000"/>
                  <a:gd name="connsiteX114" fmla="*/ 3158 w 10000"/>
                  <a:gd name="connsiteY114" fmla="*/ 1260 h 10000"/>
                  <a:gd name="connsiteX115" fmla="*/ 3158 w 10000"/>
                  <a:gd name="connsiteY115" fmla="*/ 1276 h 10000"/>
                  <a:gd name="connsiteX116" fmla="*/ 3163 w 10000"/>
                  <a:gd name="connsiteY116" fmla="*/ 1295 h 10000"/>
                  <a:gd name="connsiteX117" fmla="*/ 3166 w 10000"/>
                  <a:gd name="connsiteY117" fmla="*/ 1308 h 10000"/>
                  <a:gd name="connsiteX118" fmla="*/ 3158 w 10000"/>
                  <a:gd name="connsiteY118" fmla="*/ 1315 h 10000"/>
                  <a:gd name="connsiteX119" fmla="*/ 3133 w 10000"/>
                  <a:gd name="connsiteY119" fmla="*/ 1299 h 10000"/>
                  <a:gd name="connsiteX120" fmla="*/ 3114 w 10000"/>
                  <a:gd name="connsiteY120" fmla="*/ 1276 h 10000"/>
                  <a:gd name="connsiteX121" fmla="*/ 3078 w 10000"/>
                  <a:gd name="connsiteY121" fmla="*/ 1240 h 10000"/>
                  <a:gd name="connsiteX122" fmla="*/ 3044 w 10000"/>
                  <a:gd name="connsiteY122" fmla="*/ 1227 h 10000"/>
                  <a:gd name="connsiteX123" fmla="*/ 3033 w 10000"/>
                  <a:gd name="connsiteY123" fmla="*/ 1231 h 10000"/>
                  <a:gd name="connsiteX124" fmla="*/ 3036 w 10000"/>
                  <a:gd name="connsiteY124" fmla="*/ 1256 h 10000"/>
                  <a:gd name="connsiteX125" fmla="*/ 3044 w 10000"/>
                  <a:gd name="connsiteY125" fmla="*/ 1266 h 10000"/>
                  <a:gd name="connsiteX126" fmla="*/ 3044 w 10000"/>
                  <a:gd name="connsiteY126" fmla="*/ 1276 h 10000"/>
                  <a:gd name="connsiteX127" fmla="*/ 3036 w 10000"/>
                  <a:gd name="connsiteY127" fmla="*/ 1276 h 10000"/>
                  <a:gd name="connsiteX128" fmla="*/ 3028 w 10000"/>
                  <a:gd name="connsiteY128" fmla="*/ 1266 h 10000"/>
                  <a:gd name="connsiteX129" fmla="*/ 3025 w 10000"/>
                  <a:gd name="connsiteY129" fmla="*/ 1256 h 10000"/>
                  <a:gd name="connsiteX130" fmla="*/ 3008 w 10000"/>
                  <a:gd name="connsiteY130" fmla="*/ 1205 h 10000"/>
                  <a:gd name="connsiteX131" fmla="*/ 3000 w 10000"/>
                  <a:gd name="connsiteY131" fmla="*/ 1192 h 10000"/>
                  <a:gd name="connsiteX132" fmla="*/ 2994 w 10000"/>
                  <a:gd name="connsiteY132" fmla="*/ 1176 h 10000"/>
                  <a:gd name="connsiteX133" fmla="*/ 2986 w 10000"/>
                  <a:gd name="connsiteY133" fmla="*/ 1182 h 10000"/>
                  <a:gd name="connsiteX134" fmla="*/ 2981 w 10000"/>
                  <a:gd name="connsiteY134" fmla="*/ 1192 h 10000"/>
                  <a:gd name="connsiteX135" fmla="*/ 2970 w 10000"/>
                  <a:gd name="connsiteY135" fmla="*/ 1201 h 10000"/>
                  <a:gd name="connsiteX136" fmla="*/ 2956 w 10000"/>
                  <a:gd name="connsiteY136" fmla="*/ 1218 h 10000"/>
                  <a:gd name="connsiteX137" fmla="*/ 2939 w 10000"/>
                  <a:gd name="connsiteY137" fmla="*/ 1240 h 10000"/>
                  <a:gd name="connsiteX138" fmla="*/ 2928 w 10000"/>
                  <a:gd name="connsiteY138" fmla="*/ 1247 h 10000"/>
                  <a:gd name="connsiteX139" fmla="*/ 2922 w 10000"/>
                  <a:gd name="connsiteY139" fmla="*/ 1250 h 10000"/>
                  <a:gd name="connsiteX140" fmla="*/ 2911 w 10000"/>
                  <a:gd name="connsiteY140" fmla="*/ 1250 h 10000"/>
                  <a:gd name="connsiteX141" fmla="*/ 2884 w 10000"/>
                  <a:gd name="connsiteY141" fmla="*/ 1247 h 10000"/>
                  <a:gd name="connsiteX142" fmla="*/ 2864 w 10000"/>
                  <a:gd name="connsiteY142" fmla="*/ 1237 h 10000"/>
                  <a:gd name="connsiteX143" fmla="*/ 2848 w 10000"/>
                  <a:gd name="connsiteY143" fmla="*/ 1231 h 10000"/>
                  <a:gd name="connsiteX144" fmla="*/ 2834 w 10000"/>
                  <a:gd name="connsiteY144" fmla="*/ 1227 h 10000"/>
                  <a:gd name="connsiteX145" fmla="*/ 2831 w 10000"/>
                  <a:gd name="connsiteY145" fmla="*/ 1227 h 10000"/>
                  <a:gd name="connsiteX146" fmla="*/ 2831 w 10000"/>
                  <a:gd name="connsiteY146" fmla="*/ 1221 h 10000"/>
                  <a:gd name="connsiteX147" fmla="*/ 2825 w 10000"/>
                  <a:gd name="connsiteY147" fmla="*/ 1205 h 10000"/>
                  <a:gd name="connsiteX148" fmla="*/ 2823 w 10000"/>
                  <a:gd name="connsiteY148" fmla="*/ 1192 h 10000"/>
                  <a:gd name="connsiteX149" fmla="*/ 2817 w 10000"/>
                  <a:gd name="connsiteY149" fmla="*/ 1182 h 10000"/>
                  <a:gd name="connsiteX150" fmla="*/ 2814 w 10000"/>
                  <a:gd name="connsiteY150" fmla="*/ 1176 h 10000"/>
                  <a:gd name="connsiteX151" fmla="*/ 2792 w 10000"/>
                  <a:gd name="connsiteY151" fmla="*/ 1172 h 10000"/>
                  <a:gd name="connsiteX152" fmla="*/ 2759 w 10000"/>
                  <a:gd name="connsiteY152" fmla="*/ 1156 h 10000"/>
                  <a:gd name="connsiteX153" fmla="*/ 2734 w 10000"/>
                  <a:gd name="connsiteY153" fmla="*/ 1143 h 10000"/>
                  <a:gd name="connsiteX154" fmla="*/ 2695 w 10000"/>
                  <a:gd name="connsiteY154" fmla="*/ 1124 h 10000"/>
                  <a:gd name="connsiteX155" fmla="*/ 2670 w 10000"/>
                  <a:gd name="connsiteY155" fmla="*/ 1108 h 10000"/>
                  <a:gd name="connsiteX156" fmla="*/ 2645 w 10000"/>
                  <a:gd name="connsiteY156" fmla="*/ 1091 h 10000"/>
                  <a:gd name="connsiteX157" fmla="*/ 2618 w 10000"/>
                  <a:gd name="connsiteY157" fmla="*/ 1088 h 10000"/>
                  <a:gd name="connsiteX158" fmla="*/ 2576 w 10000"/>
                  <a:gd name="connsiteY158" fmla="*/ 1088 h 10000"/>
                  <a:gd name="connsiteX159" fmla="*/ 2551 w 10000"/>
                  <a:gd name="connsiteY159" fmla="*/ 1091 h 10000"/>
                  <a:gd name="connsiteX160" fmla="*/ 2521 w 10000"/>
                  <a:gd name="connsiteY160" fmla="*/ 1098 h 10000"/>
                  <a:gd name="connsiteX161" fmla="*/ 2493 w 10000"/>
                  <a:gd name="connsiteY161" fmla="*/ 1104 h 10000"/>
                  <a:gd name="connsiteX162" fmla="*/ 2468 w 10000"/>
                  <a:gd name="connsiteY162" fmla="*/ 1108 h 10000"/>
                  <a:gd name="connsiteX163" fmla="*/ 2404 w 10000"/>
                  <a:gd name="connsiteY163" fmla="*/ 1124 h 10000"/>
                  <a:gd name="connsiteX164" fmla="*/ 2366 w 10000"/>
                  <a:gd name="connsiteY164" fmla="*/ 1133 h 10000"/>
                  <a:gd name="connsiteX165" fmla="*/ 2346 w 10000"/>
                  <a:gd name="connsiteY165" fmla="*/ 1137 h 10000"/>
                  <a:gd name="connsiteX166" fmla="*/ 2294 w 10000"/>
                  <a:gd name="connsiteY166" fmla="*/ 1146 h 10000"/>
                  <a:gd name="connsiteX167" fmla="*/ 2249 w 10000"/>
                  <a:gd name="connsiteY167" fmla="*/ 1156 h 10000"/>
                  <a:gd name="connsiteX168" fmla="*/ 2230 w 10000"/>
                  <a:gd name="connsiteY168" fmla="*/ 1156 h 10000"/>
                  <a:gd name="connsiteX169" fmla="*/ 2222 w 10000"/>
                  <a:gd name="connsiteY169" fmla="*/ 1163 h 10000"/>
                  <a:gd name="connsiteX170" fmla="*/ 2194 w 10000"/>
                  <a:gd name="connsiteY170" fmla="*/ 1163 h 10000"/>
                  <a:gd name="connsiteX171" fmla="*/ 2172 w 10000"/>
                  <a:gd name="connsiteY171" fmla="*/ 1163 h 10000"/>
                  <a:gd name="connsiteX172" fmla="*/ 2147 w 10000"/>
                  <a:gd name="connsiteY172" fmla="*/ 1166 h 10000"/>
                  <a:gd name="connsiteX173" fmla="*/ 2108 w 10000"/>
                  <a:gd name="connsiteY173" fmla="*/ 1166 h 10000"/>
                  <a:gd name="connsiteX174" fmla="*/ 2083 w 10000"/>
                  <a:gd name="connsiteY174" fmla="*/ 1156 h 10000"/>
                  <a:gd name="connsiteX175" fmla="*/ 2042 w 10000"/>
                  <a:gd name="connsiteY175" fmla="*/ 1143 h 10000"/>
                  <a:gd name="connsiteX176" fmla="*/ 2011 w 10000"/>
                  <a:gd name="connsiteY176" fmla="*/ 1143 h 10000"/>
                  <a:gd name="connsiteX177" fmla="*/ 1994 w 10000"/>
                  <a:gd name="connsiteY177" fmla="*/ 1146 h 10000"/>
                  <a:gd name="connsiteX178" fmla="*/ 1967 w 10000"/>
                  <a:gd name="connsiteY178" fmla="*/ 1156 h 10000"/>
                  <a:gd name="connsiteX179" fmla="*/ 1903 w 10000"/>
                  <a:gd name="connsiteY179" fmla="*/ 1176 h 10000"/>
                  <a:gd name="connsiteX180" fmla="*/ 1873 w 10000"/>
                  <a:gd name="connsiteY180" fmla="*/ 1182 h 10000"/>
                  <a:gd name="connsiteX181" fmla="*/ 1850 w 10000"/>
                  <a:gd name="connsiteY181" fmla="*/ 1185 h 10000"/>
                  <a:gd name="connsiteX182" fmla="*/ 1842 w 10000"/>
                  <a:gd name="connsiteY182" fmla="*/ 1192 h 10000"/>
                  <a:gd name="connsiteX183" fmla="*/ 1823 w 10000"/>
                  <a:gd name="connsiteY183" fmla="*/ 1195 h 10000"/>
                  <a:gd name="connsiteX184" fmla="*/ 1814 w 10000"/>
                  <a:gd name="connsiteY184" fmla="*/ 1201 h 10000"/>
                  <a:gd name="connsiteX185" fmla="*/ 1792 w 10000"/>
                  <a:gd name="connsiteY185" fmla="*/ 1218 h 10000"/>
                  <a:gd name="connsiteX186" fmla="*/ 1767 w 10000"/>
                  <a:gd name="connsiteY186" fmla="*/ 1231 h 10000"/>
                  <a:gd name="connsiteX187" fmla="*/ 1717 w 10000"/>
                  <a:gd name="connsiteY187" fmla="*/ 1266 h 10000"/>
                  <a:gd name="connsiteX188" fmla="*/ 1695 w 10000"/>
                  <a:gd name="connsiteY188" fmla="*/ 1279 h 10000"/>
                  <a:gd name="connsiteX189" fmla="*/ 1654 w 10000"/>
                  <a:gd name="connsiteY189" fmla="*/ 1308 h 10000"/>
                  <a:gd name="connsiteX190" fmla="*/ 1620 w 10000"/>
                  <a:gd name="connsiteY190" fmla="*/ 1334 h 10000"/>
                  <a:gd name="connsiteX191" fmla="*/ 1590 w 10000"/>
                  <a:gd name="connsiteY191" fmla="*/ 1360 h 10000"/>
                  <a:gd name="connsiteX192" fmla="*/ 1565 w 10000"/>
                  <a:gd name="connsiteY192" fmla="*/ 1380 h 10000"/>
                  <a:gd name="connsiteX193" fmla="*/ 1532 w 10000"/>
                  <a:gd name="connsiteY193" fmla="*/ 1402 h 10000"/>
                  <a:gd name="connsiteX194" fmla="*/ 1501 w 10000"/>
                  <a:gd name="connsiteY194" fmla="*/ 1418 h 10000"/>
                  <a:gd name="connsiteX195" fmla="*/ 1460 w 10000"/>
                  <a:gd name="connsiteY195" fmla="*/ 1438 h 10000"/>
                  <a:gd name="connsiteX196" fmla="*/ 1435 w 10000"/>
                  <a:gd name="connsiteY196" fmla="*/ 1454 h 10000"/>
                  <a:gd name="connsiteX197" fmla="*/ 1421 w 10000"/>
                  <a:gd name="connsiteY197" fmla="*/ 1464 h 10000"/>
                  <a:gd name="connsiteX198" fmla="*/ 1380 w 10000"/>
                  <a:gd name="connsiteY198" fmla="*/ 1473 h 10000"/>
                  <a:gd name="connsiteX199" fmla="*/ 1324 w 10000"/>
                  <a:gd name="connsiteY199" fmla="*/ 1477 h 10000"/>
                  <a:gd name="connsiteX200" fmla="*/ 1274 w 10000"/>
                  <a:gd name="connsiteY200" fmla="*/ 1483 h 10000"/>
                  <a:gd name="connsiteX201" fmla="*/ 1244 w 10000"/>
                  <a:gd name="connsiteY201" fmla="*/ 1486 h 10000"/>
                  <a:gd name="connsiteX202" fmla="*/ 1233 w 10000"/>
                  <a:gd name="connsiteY202" fmla="*/ 1486 h 10000"/>
                  <a:gd name="connsiteX203" fmla="*/ 1197 w 10000"/>
                  <a:gd name="connsiteY203" fmla="*/ 1493 h 10000"/>
                  <a:gd name="connsiteX204" fmla="*/ 1180 w 10000"/>
                  <a:gd name="connsiteY204" fmla="*/ 1496 h 10000"/>
                  <a:gd name="connsiteX205" fmla="*/ 1169 w 10000"/>
                  <a:gd name="connsiteY205" fmla="*/ 1496 h 10000"/>
                  <a:gd name="connsiteX206" fmla="*/ 1161 w 10000"/>
                  <a:gd name="connsiteY206" fmla="*/ 1503 h 10000"/>
                  <a:gd name="connsiteX207" fmla="*/ 1155 w 10000"/>
                  <a:gd name="connsiteY207" fmla="*/ 1503 h 10000"/>
                  <a:gd name="connsiteX208" fmla="*/ 501 w 10000"/>
                  <a:gd name="connsiteY208" fmla="*/ 2277 h 10000"/>
                  <a:gd name="connsiteX209" fmla="*/ 396 w 10000"/>
                  <a:gd name="connsiteY209" fmla="*/ 2532 h 10000"/>
                  <a:gd name="connsiteX210" fmla="*/ 324 w 10000"/>
                  <a:gd name="connsiteY210" fmla="*/ 2759 h 10000"/>
                  <a:gd name="connsiteX211" fmla="*/ 274 w 10000"/>
                  <a:gd name="connsiteY211" fmla="*/ 2866 h 10000"/>
                  <a:gd name="connsiteX212" fmla="*/ 202 w 10000"/>
                  <a:gd name="connsiteY212" fmla="*/ 3008 h 10000"/>
                  <a:gd name="connsiteX213" fmla="*/ 211 w 10000"/>
                  <a:gd name="connsiteY213" fmla="*/ 3177 h 10000"/>
                  <a:gd name="connsiteX214" fmla="*/ 235 w 10000"/>
                  <a:gd name="connsiteY214" fmla="*/ 3368 h 10000"/>
                  <a:gd name="connsiteX215" fmla="*/ 266 w 10000"/>
                  <a:gd name="connsiteY215" fmla="*/ 3595 h 10000"/>
                  <a:gd name="connsiteX216" fmla="*/ 299 w 10000"/>
                  <a:gd name="connsiteY216" fmla="*/ 3831 h 10000"/>
                  <a:gd name="connsiteX217" fmla="*/ 305 w 10000"/>
                  <a:gd name="connsiteY217" fmla="*/ 3863 h 10000"/>
                  <a:gd name="connsiteX218" fmla="*/ 341 w 10000"/>
                  <a:gd name="connsiteY218" fmla="*/ 3941 h 10000"/>
                  <a:gd name="connsiteX219" fmla="*/ 186 w 10000"/>
                  <a:gd name="connsiteY219" fmla="*/ 3935 h 10000"/>
                  <a:gd name="connsiteX220" fmla="*/ 30 w 10000"/>
                  <a:gd name="connsiteY220" fmla="*/ 3925 h 10000"/>
                  <a:gd name="connsiteX221" fmla="*/ 0 w 10000"/>
                  <a:gd name="connsiteY221" fmla="*/ 4054 h 10000"/>
                  <a:gd name="connsiteX222" fmla="*/ 14 w 10000"/>
                  <a:gd name="connsiteY222" fmla="*/ 4152 h 10000"/>
                  <a:gd name="connsiteX223" fmla="*/ 22 w 10000"/>
                  <a:gd name="connsiteY223" fmla="*/ 4242 h 10000"/>
                  <a:gd name="connsiteX224" fmla="*/ 30 w 10000"/>
                  <a:gd name="connsiteY224" fmla="*/ 4291 h 10000"/>
                  <a:gd name="connsiteX225" fmla="*/ 102 w 10000"/>
                  <a:gd name="connsiteY225" fmla="*/ 4271 h 10000"/>
                  <a:gd name="connsiteX226" fmla="*/ 155 w 10000"/>
                  <a:gd name="connsiteY226" fmla="*/ 4262 h 10000"/>
                  <a:gd name="connsiteX227" fmla="*/ 410 w 10000"/>
                  <a:gd name="connsiteY227" fmla="*/ 4255 h 10000"/>
                  <a:gd name="connsiteX228" fmla="*/ 418 w 10000"/>
                  <a:gd name="connsiteY228" fmla="*/ 4385 h 10000"/>
                  <a:gd name="connsiteX229" fmla="*/ 429 w 10000"/>
                  <a:gd name="connsiteY229" fmla="*/ 4543 h 10000"/>
                  <a:gd name="connsiteX230" fmla="*/ 443 w 10000"/>
                  <a:gd name="connsiteY230" fmla="*/ 4585 h 10000"/>
                  <a:gd name="connsiteX231" fmla="*/ 465 w 10000"/>
                  <a:gd name="connsiteY231" fmla="*/ 4611 h 10000"/>
                  <a:gd name="connsiteX232" fmla="*/ 468 w 10000"/>
                  <a:gd name="connsiteY232" fmla="*/ 4621 h 10000"/>
                  <a:gd name="connsiteX233" fmla="*/ 474 w 10000"/>
                  <a:gd name="connsiteY233" fmla="*/ 4679 h 10000"/>
                  <a:gd name="connsiteX234" fmla="*/ 554 w 10000"/>
                  <a:gd name="connsiteY234" fmla="*/ 4738 h 10000"/>
                  <a:gd name="connsiteX235" fmla="*/ 637 w 10000"/>
                  <a:gd name="connsiteY235" fmla="*/ 4809 h 10000"/>
                  <a:gd name="connsiteX236" fmla="*/ 704 w 10000"/>
                  <a:gd name="connsiteY236" fmla="*/ 4851 h 10000"/>
                  <a:gd name="connsiteX237" fmla="*/ 740 w 10000"/>
                  <a:gd name="connsiteY237" fmla="*/ 4893 h 10000"/>
                  <a:gd name="connsiteX238" fmla="*/ 756 w 10000"/>
                  <a:gd name="connsiteY238" fmla="*/ 4896 h 10000"/>
                  <a:gd name="connsiteX239" fmla="*/ 767 w 10000"/>
                  <a:gd name="connsiteY239" fmla="*/ 4880 h 10000"/>
                  <a:gd name="connsiteX240" fmla="*/ 806 w 10000"/>
                  <a:gd name="connsiteY240" fmla="*/ 4945 h 10000"/>
                  <a:gd name="connsiteX241" fmla="*/ 886 w 10000"/>
                  <a:gd name="connsiteY241" fmla="*/ 5078 h 10000"/>
                  <a:gd name="connsiteX242" fmla="*/ 911 w 10000"/>
                  <a:gd name="connsiteY242" fmla="*/ 5130 h 10000"/>
                  <a:gd name="connsiteX243" fmla="*/ 920 w 10000"/>
                  <a:gd name="connsiteY243" fmla="*/ 5191 h 10000"/>
                  <a:gd name="connsiteX244" fmla="*/ 920 w 10000"/>
                  <a:gd name="connsiteY244" fmla="*/ 5220 h 10000"/>
                  <a:gd name="connsiteX245" fmla="*/ 911 w 10000"/>
                  <a:gd name="connsiteY245" fmla="*/ 5314 h 10000"/>
                  <a:gd name="connsiteX246" fmla="*/ 898 w 10000"/>
                  <a:gd name="connsiteY246" fmla="*/ 5369 h 10000"/>
                  <a:gd name="connsiteX247" fmla="*/ 895 w 10000"/>
                  <a:gd name="connsiteY247" fmla="*/ 5385 h 10000"/>
                  <a:gd name="connsiteX248" fmla="*/ 895 w 10000"/>
                  <a:gd name="connsiteY248" fmla="*/ 5405 h 10000"/>
                  <a:gd name="connsiteX249" fmla="*/ 898 w 10000"/>
                  <a:gd name="connsiteY249" fmla="*/ 5434 h 10000"/>
                  <a:gd name="connsiteX250" fmla="*/ 911 w 10000"/>
                  <a:gd name="connsiteY250" fmla="*/ 5463 h 10000"/>
                  <a:gd name="connsiteX251" fmla="*/ 920 w 10000"/>
                  <a:gd name="connsiteY251" fmla="*/ 5492 h 10000"/>
                  <a:gd name="connsiteX252" fmla="*/ 934 w 10000"/>
                  <a:gd name="connsiteY252" fmla="*/ 5518 h 10000"/>
                  <a:gd name="connsiteX253" fmla="*/ 1169 w 10000"/>
                  <a:gd name="connsiteY253" fmla="*/ 5738 h 10000"/>
                  <a:gd name="connsiteX254" fmla="*/ 1188 w 10000"/>
                  <a:gd name="connsiteY254" fmla="*/ 5755 h 10000"/>
                  <a:gd name="connsiteX255" fmla="*/ 1216 w 10000"/>
                  <a:gd name="connsiteY255" fmla="*/ 5758 h 10000"/>
                  <a:gd name="connsiteX256" fmla="*/ 1313 w 10000"/>
                  <a:gd name="connsiteY256" fmla="*/ 5774 h 10000"/>
                  <a:gd name="connsiteX257" fmla="*/ 1349 w 10000"/>
                  <a:gd name="connsiteY257" fmla="*/ 5787 h 10000"/>
                  <a:gd name="connsiteX258" fmla="*/ 1393 w 10000"/>
                  <a:gd name="connsiteY258" fmla="*/ 5793 h 10000"/>
                  <a:gd name="connsiteX259" fmla="*/ 1393 w 10000"/>
                  <a:gd name="connsiteY259" fmla="*/ 5797 h 10000"/>
                  <a:gd name="connsiteX260" fmla="*/ 1421 w 10000"/>
                  <a:gd name="connsiteY260" fmla="*/ 5810 h 10000"/>
                  <a:gd name="connsiteX261" fmla="*/ 1446 w 10000"/>
                  <a:gd name="connsiteY261" fmla="*/ 5829 h 10000"/>
                  <a:gd name="connsiteX262" fmla="*/ 1460 w 10000"/>
                  <a:gd name="connsiteY262" fmla="*/ 5842 h 10000"/>
                  <a:gd name="connsiteX263" fmla="*/ 1476 w 10000"/>
                  <a:gd name="connsiteY263" fmla="*/ 5848 h 10000"/>
                  <a:gd name="connsiteX264" fmla="*/ 1501 w 10000"/>
                  <a:gd name="connsiteY264" fmla="*/ 5852 h 10000"/>
                  <a:gd name="connsiteX265" fmla="*/ 1532 w 10000"/>
                  <a:gd name="connsiteY265" fmla="*/ 5887 h 10000"/>
                  <a:gd name="connsiteX266" fmla="*/ 1565 w 10000"/>
                  <a:gd name="connsiteY266" fmla="*/ 5942 h 10000"/>
                  <a:gd name="connsiteX267" fmla="*/ 1587 w 10000"/>
                  <a:gd name="connsiteY267" fmla="*/ 5972 h 10000"/>
                  <a:gd name="connsiteX268" fmla="*/ 1612 w 10000"/>
                  <a:gd name="connsiteY268" fmla="*/ 5955 h 10000"/>
                  <a:gd name="connsiteX269" fmla="*/ 1679 w 10000"/>
                  <a:gd name="connsiteY269" fmla="*/ 6049 h 10000"/>
                  <a:gd name="connsiteX270" fmla="*/ 1720 w 10000"/>
                  <a:gd name="connsiteY270" fmla="*/ 6108 h 10000"/>
                  <a:gd name="connsiteX271" fmla="*/ 1751 w 10000"/>
                  <a:gd name="connsiteY271" fmla="*/ 6133 h 10000"/>
                  <a:gd name="connsiteX272" fmla="*/ 1792 w 10000"/>
                  <a:gd name="connsiteY272" fmla="*/ 6169 h 10000"/>
                  <a:gd name="connsiteX273" fmla="*/ 1801 w 10000"/>
                  <a:gd name="connsiteY273" fmla="*/ 6172 h 10000"/>
                  <a:gd name="connsiteX274" fmla="*/ 1814 w 10000"/>
                  <a:gd name="connsiteY274" fmla="*/ 6286 h 10000"/>
                  <a:gd name="connsiteX275" fmla="*/ 1817 w 10000"/>
                  <a:gd name="connsiteY275" fmla="*/ 6331 h 10000"/>
                  <a:gd name="connsiteX276" fmla="*/ 1809 w 10000"/>
                  <a:gd name="connsiteY276" fmla="*/ 6444 h 10000"/>
                  <a:gd name="connsiteX277" fmla="*/ 1801 w 10000"/>
                  <a:gd name="connsiteY277" fmla="*/ 6499 h 10000"/>
                  <a:gd name="connsiteX278" fmla="*/ 1781 w 10000"/>
                  <a:gd name="connsiteY278" fmla="*/ 6522 h 10000"/>
                  <a:gd name="connsiteX279" fmla="*/ 1773 w 10000"/>
                  <a:gd name="connsiteY279" fmla="*/ 6541 h 10000"/>
                  <a:gd name="connsiteX280" fmla="*/ 1762 w 10000"/>
                  <a:gd name="connsiteY280" fmla="*/ 6571 h 10000"/>
                  <a:gd name="connsiteX281" fmla="*/ 1767 w 10000"/>
                  <a:gd name="connsiteY281" fmla="*/ 6622 h 10000"/>
                  <a:gd name="connsiteX282" fmla="*/ 1767 w 10000"/>
                  <a:gd name="connsiteY282" fmla="*/ 6665 h 10000"/>
                  <a:gd name="connsiteX283" fmla="*/ 1767 w 10000"/>
                  <a:gd name="connsiteY283" fmla="*/ 6694 h 10000"/>
                  <a:gd name="connsiteX284" fmla="*/ 1776 w 10000"/>
                  <a:gd name="connsiteY284" fmla="*/ 6726 h 10000"/>
                  <a:gd name="connsiteX285" fmla="*/ 1776 w 10000"/>
                  <a:gd name="connsiteY285" fmla="*/ 6745 h 10000"/>
                  <a:gd name="connsiteX286" fmla="*/ 1767 w 10000"/>
                  <a:gd name="connsiteY286" fmla="*/ 6765 h 10000"/>
                  <a:gd name="connsiteX287" fmla="*/ 1762 w 10000"/>
                  <a:gd name="connsiteY287" fmla="*/ 6804 h 10000"/>
                  <a:gd name="connsiteX288" fmla="*/ 1753 w 10000"/>
                  <a:gd name="connsiteY288" fmla="*/ 6839 h 10000"/>
                  <a:gd name="connsiteX289" fmla="*/ 1742 w 10000"/>
                  <a:gd name="connsiteY289" fmla="*/ 6849 h 10000"/>
                  <a:gd name="connsiteX290" fmla="*/ 1726 w 10000"/>
                  <a:gd name="connsiteY290" fmla="*/ 6849 h 10000"/>
                  <a:gd name="connsiteX291" fmla="*/ 1712 w 10000"/>
                  <a:gd name="connsiteY291" fmla="*/ 6852 h 10000"/>
                  <a:gd name="connsiteX292" fmla="*/ 1640 w 10000"/>
                  <a:gd name="connsiteY292" fmla="*/ 6953 h 10000"/>
                  <a:gd name="connsiteX293" fmla="*/ 1493 w 10000"/>
                  <a:gd name="connsiteY293" fmla="*/ 7105 h 10000"/>
                  <a:gd name="connsiteX294" fmla="*/ 1490 w 10000"/>
                  <a:gd name="connsiteY294" fmla="*/ 7124 h 10000"/>
                  <a:gd name="connsiteX295" fmla="*/ 1468 w 10000"/>
                  <a:gd name="connsiteY295" fmla="*/ 7137 h 10000"/>
                  <a:gd name="connsiteX296" fmla="*/ 1454 w 10000"/>
                  <a:gd name="connsiteY296" fmla="*/ 7144 h 10000"/>
                  <a:gd name="connsiteX297" fmla="*/ 1452 w 10000"/>
                  <a:gd name="connsiteY297" fmla="*/ 7157 h 10000"/>
                  <a:gd name="connsiteX298" fmla="*/ 1446 w 10000"/>
                  <a:gd name="connsiteY298" fmla="*/ 7199 h 10000"/>
                  <a:gd name="connsiteX299" fmla="*/ 1476 w 10000"/>
                  <a:gd name="connsiteY299" fmla="*/ 7247 h 10000"/>
                  <a:gd name="connsiteX300" fmla="*/ 1501 w 10000"/>
                  <a:gd name="connsiteY300" fmla="*/ 7270 h 10000"/>
                  <a:gd name="connsiteX301" fmla="*/ 1518 w 10000"/>
                  <a:gd name="connsiteY301" fmla="*/ 7286 h 10000"/>
                  <a:gd name="connsiteX302" fmla="*/ 1524 w 10000"/>
                  <a:gd name="connsiteY302" fmla="*/ 7306 h 10000"/>
                  <a:gd name="connsiteX303" fmla="*/ 1540 w 10000"/>
                  <a:gd name="connsiteY303" fmla="*/ 7322 h 10000"/>
                  <a:gd name="connsiteX304" fmla="*/ 1565 w 10000"/>
                  <a:gd name="connsiteY304" fmla="*/ 7325 h 10000"/>
                  <a:gd name="connsiteX305" fmla="*/ 1590 w 10000"/>
                  <a:gd name="connsiteY305" fmla="*/ 7332 h 10000"/>
                  <a:gd name="connsiteX306" fmla="*/ 1615 w 10000"/>
                  <a:gd name="connsiteY306" fmla="*/ 7345 h 10000"/>
                  <a:gd name="connsiteX307" fmla="*/ 1662 w 10000"/>
                  <a:gd name="connsiteY307" fmla="*/ 7370 h 10000"/>
                  <a:gd name="connsiteX308" fmla="*/ 1670 w 10000"/>
                  <a:gd name="connsiteY308" fmla="*/ 7351 h 10000"/>
                  <a:gd name="connsiteX309" fmla="*/ 1726 w 10000"/>
                  <a:gd name="connsiteY309" fmla="*/ 7354 h 10000"/>
                  <a:gd name="connsiteX310" fmla="*/ 1726 w 10000"/>
                  <a:gd name="connsiteY310" fmla="*/ 7400 h 10000"/>
                  <a:gd name="connsiteX311" fmla="*/ 1773 w 10000"/>
                  <a:gd name="connsiteY311" fmla="*/ 7409 h 10000"/>
                  <a:gd name="connsiteX312" fmla="*/ 1806 w 10000"/>
                  <a:gd name="connsiteY312" fmla="*/ 7416 h 10000"/>
                  <a:gd name="connsiteX313" fmla="*/ 1839 w 10000"/>
                  <a:gd name="connsiteY313" fmla="*/ 7403 h 10000"/>
                  <a:gd name="connsiteX314" fmla="*/ 1886 w 10000"/>
                  <a:gd name="connsiteY314" fmla="*/ 7403 h 10000"/>
                  <a:gd name="connsiteX315" fmla="*/ 1898 w 10000"/>
                  <a:gd name="connsiteY315" fmla="*/ 7403 h 10000"/>
                  <a:gd name="connsiteX316" fmla="*/ 1914 w 10000"/>
                  <a:gd name="connsiteY316" fmla="*/ 7494 h 10000"/>
                  <a:gd name="connsiteX317" fmla="*/ 1895 w 10000"/>
                  <a:gd name="connsiteY317" fmla="*/ 7523 h 10000"/>
                  <a:gd name="connsiteX318" fmla="*/ 1825 w 10000"/>
                  <a:gd name="connsiteY318" fmla="*/ 7617 h 10000"/>
                  <a:gd name="connsiteX319" fmla="*/ 1776 w 10000"/>
                  <a:gd name="connsiteY319" fmla="*/ 7691 h 10000"/>
                  <a:gd name="connsiteX320" fmla="*/ 1781 w 10000"/>
                  <a:gd name="connsiteY320" fmla="*/ 7723 h 10000"/>
                  <a:gd name="connsiteX321" fmla="*/ 1767 w 10000"/>
                  <a:gd name="connsiteY321" fmla="*/ 7759 h 10000"/>
                  <a:gd name="connsiteX322" fmla="*/ 1762 w 10000"/>
                  <a:gd name="connsiteY322" fmla="*/ 7817 h 10000"/>
                  <a:gd name="connsiteX323" fmla="*/ 1762 w 10000"/>
                  <a:gd name="connsiteY323" fmla="*/ 7856 h 10000"/>
                  <a:gd name="connsiteX324" fmla="*/ 1776 w 10000"/>
                  <a:gd name="connsiteY324" fmla="*/ 7892 h 10000"/>
                  <a:gd name="connsiteX325" fmla="*/ 1784 w 10000"/>
                  <a:gd name="connsiteY325" fmla="*/ 7902 h 10000"/>
                  <a:gd name="connsiteX326" fmla="*/ 1801 w 10000"/>
                  <a:gd name="connsiteY326" fmla="*/ 7908 h 10000"/>
                  <a:gd name="connsiteX327" fmla="*/ 1809 w 10000"/>
                  <a:gd name="connsiteY327" fmla="*/ 7911 h 10000"/>
                  <a:gd name="connsiteX328" fmla="*/ 1801 w 10000"/>
                  <a:gd name="connsiteY328" fmla="*/ 7940 h 10000"/>
                  <a:gd name="connsiteX329" fmla="*/ 1798 w 10000"/>
                  <a:gd name="connsiteY329" fmla="*/ 7979 h 10000"/>
                  <a:gd name="connsiteX330" fmla="*/ 1806 w 10000"/>
                  <a:gd name="connsiteY330" fmla="*/ 8002 h 10000"/>
                  <a:gd name="connsiteX331" fmla="*/ 1823 w 10000"/>
                  <a:gd name="connsiteY331" fmla="*/ 8021 h 10000"/>
                  <a:gd name="connsiteX332" fmla="*/ 1834 w 10000"/>
                  <a:gd name="connsiteY332" fmla="*/ 8044 h 10000"/>
                  <a:gd name="connsiteX333" fmla="*/ 1839 w 10000"/>
                  <a:gd name="connsiteY333" fmla="*/ 8073 h 10000"/>
                  <a:gd name="connsiteX334" fmla="*/ 1842 w 10000"/>
                  <a:gd name="connsiteY334" fmla="*/ 8106 h 10000"/>
                  <a:gd name="connsiteX335" fmla="*/ 1839 w 10000"/>
                  <a:gd name="connsiteY335" fmla="*/ 8144 h 10000"/>
                  <a:gd name="connsiteX336" fmla="*/ 1856 w 10000"/>
                  <a:gd name="connsiteY336" fmla="*/ 8164 h 10000"/>
                  <a:gd name="connsiteX337" fmla="*/ 1886 w 10000"/>
                  <a:gd name="connsiteY337" fmla="*/ 8193 h 10000"/>
                  <a:gd name="connsiteX338" fmla="*/ 1922 w 10000"/>
                  <a:gd name="connsiteY338" fmla="*/ 8206 h 10000"/>
                  <a:gd name="connsiteX339" fmla="*/ 1967 w 10000"/>
                  <a:gd name="connsiteY339" fmla="*/ 8203 h 10000"/>
                  <a:gd name="connsiteX340" fmla="*/ 1986 w 10000"/>
                  <a:gd name="connsiteY340" fmla="*/ 8212 h 10000"/>
                  <a:gd name="connsiteX341" fmla="*/ 2000 w 10000"/>
                  <a:gd name="connsiteY341" fmla="*/ 8232 h 10000"/>
                  <a:gd name="connsiteX342" fmla="*/ 2033 w 10000"/>
                  <a:gd name="connsiteY342" fmla="*/ 8258 h 10000"/>
                  <a:gd name="connsiteX343" fmla="*/ 2050 w 10000"/>
                  <a:gd name="connsiteY343" fmla="*/ 8271 h 10000"/>
                  <a:gd name="connsiteX344" fmla="*/ 2089 w 10000"/>
                  <a:gd name="connsiteY344" fmla="*/ 8280 h 10000"/>
                  <a:gd name="connsiteX345" fmla="*/ 2122 w 10000"/>
                  <a:gd name="connsiteY345" fmla="*/ 8300 h 10000"/>
                  <a:gd name="connsiteX346" fmla="*/ 2163 w 10000"/>
                  <a:gd name="connsiteY346" fmla="*/ 8332 h 10000"/>
                  <a:gd name="connsiteX347" fmla="*/ 2172 w 10000"/>
                  <a:gd name="connsiteY347" fmla="*/ 8335 h 10000"/>
                  <a:gd name="connsiteX348" fmla="*/ 2177 w 10000"/>
                  <a:gd name="connsiteY348" fmla="*/ 8345 h 10000"/>
                  <a:gd name="connsiteX349" fmla="*/ 2163 w 10000"/>
                  <a:gd name="connsiteY349" fmla="*/ 8371 h 10000"/>
                  <a:gd name="connsiteX350" fmla="*/ 2139 w 10000"/>
                  <a:gd name="connsiteY350" fmla="*/ 8423 h 10000"/>
                  <a:gd name="connsiteX351" fmla="*/ 2130 w 10000"/>
                  <a:gd name="connsiteY351" fmla="*/ 8439 h 10000"/>
                  <a:gd name="connsiteX352" fmla="*/ 2105 w 10000"/>
                  <a:gd name="connsiteY352" fmla="*/ 8446 h 10000"/>
                  <a:gd name="connsiteX353" fmla="*/ 2080 w 10000"/>
                  <a:gd name="connsiteY353" fmla="*/ 8449 h 10000"/>
                  <a:gd name="connsiteX354" fmla="*/ 2075 w 10000"/>
                  <a:gd name="connsiteY354" fmla="*/ 8459 h 10000"/>
                  <a:gd name="connsiteX355" fmla="*/ 2072 w 10000"/>
                  <a:gd name="connsiteY355" fmla="*/ 8475 h 10000"/>
                  <a:gd name="connsiteX356" fmla="*/ 2080 w 10000"/>
                  <a:gd name="connsiteY356" fmla="*/ 8484 h 10000"/>
                  <a:gd name="connsiteX357" fmla="*/ 2100 w 10000"/>
                  <a:gd name="connsiteY357" fmla="*/ 8475 h 10000"/>
                  <a:gd name="connsiteX358" fmla="*/ 2141 w 10000"/>
                  <a:gd name="connsiteY358" fmla="*/ 8478 h 10000"/>
                  <a:gd name="connsiteX359" fmla="*/ 2172 w 10000"/>
                  <a:gd name="connsiteY359" fmla="*/ 8475 h 10000"/>
                  <a:gd name="connsiteX360" fmla="*/ 2188 w 10000"/>
                  <a:gd name="connsiteY360" fmla="*/ 8475 h 10000"/>
                  <a:gd name="connsiteX361" fmla="*/ 2222 w 10000"/>
                  <a:gd name="connsiteY361" fmla="*/ 8497 h 10000"/>
                  <a:gd name="connsiteX362" fmla="*/ 2252 w 10000"/>
                  <a:gd name="connsiteY362" fmla="*/ 8514 h 10000"/>
                  <a:gd name="connsiteX363" fmla="*/ 2274 w 10000"/>
                  <a:gd name="connsiteY363" fmla="*/ 8514 h 10000"/>
                  <a:gd name="connsiteX364" fmla="*/ 2299 w 10000"/>
                  <a:gd name="connsiteY364" fmla="*/ 8504 h 10000"/>
                  <a:gd name="connsiteX365" fmla="*/ 2310 w 10000"/>
                  <a:gd name="connsiteY365" fmla="*/ 8504 h 10000"/>
                  <a:gd name="connsiteX366" fmla="*/ 2319 w 10000"/>
                  <a:gd name="connsiteY366" fmla="*/ 8484 h 10000"/>
                  <a:gd name="connsiteX367" fmla="*/ 2338 w 10000"/>
                  <a:gd name="connsiteY367" fmla="*/ 8494 h 10000"/>
                  <a:gd name="connsiteX368" fmla="*/ 2338 w 10000"/>
                  <a:gd name="connsiteY368" fmla="*/ 8552 h 10000"/>
                  <a:gd name="connsiteX369" fmla="*/ 2366 w 10000"/>
                  <a:gd name="connsiteY369" fmla="*/ 8572 h 10000"/>
                  <a:gd name="connsiteX370" fmla="*/ 2382 w 10000"/>
                  <a:gd name="connsiteY370" fmla="*/ 8582 h 10000"/>
                  <a:gd name="connsiteX371" fmla="*/ 2435 w 10000"/>
                  <a:gd name="connsiteY371" fmla="*/ 8552 h 10000"/>
                  <a:gd name="connsiteX372" fmla="*/ 2443 w 10000"/>
                  <a:gd name="connsiteY372" fmla="*/ 8552 h 10000"/>
                  <a:gd name="connsiteX373" fmla="*/ 2454 w 10000"/>
                  <a:gd name="connsiteY373" fmla="*/ 8552 h 10000"/>
                  <a:gd name="connsiteX374" fmla="*/ 2471 w 10000"/>
                  <a:gd name="connsiteY374" fmla="*/ 8546 h 10000"/>
                  <a:gd name="connsiteX375" fmla="*/ 2488 w 10000"/>
                  <a:gd name="connsiteY375" fmla="*/ 8536 h 10000"/>
                  <a:gd name="connsiteX376" fmla="*/ 2501 w 10000"/>
                  <a:gd name="connsiteY376" fmla="*/ 8533 h 10000"/>
                  <a:gd name="connsiteX377" fmla="*/ 2512 w 10000"/>
                  <a:gd name="connsiteY377" fmla="*/ 8533 h 10000"/>
                  <a:gd name="connsiteX378" fmla="*/ 2521 w 10000"/>
                  <a:gd name="connsiteY378" fmla="*/ 8546 h 10000"/>
                  <a:gd name="connsiteX379" fmla="*/ 2521 w 10000"/>
                  <a:gd name="connsiteY379" fmla="*/ 8572 h 10000"/>
                  <a:gd name="connsiteX380" fmla="*/ 2535 w 10000"/>
                  <a:gd name="connsiteY380" fmla="*/ 8588 h 10000"/>
                  <a:gd name="connsiteX381" fmla="*/ 2551 w 10000"/>
                  <a:gd name="connsiteY381" fmla="*/ 8582 h 10000"/>
                  <a:gd name="connsiteX382" fmla="*/ 2560 w 10000"/>
                  <a:gd name="connsiteY382" fmla="*/ 8582 h 10000"/>
                  <a:gd name="connsiteX383" fmla="*/ 2573 w 10000"/>
                  <a:gd name="connsiteY383" fmla="*/ 8588 h 10000"/>
                  <a:gd name="connsiteX384" fmla="*/ 2584 w 10000"/>
                  <a:gd name="connsiteY384" fmla="*/ 8591 h 10000"/>
                  <a:gd name="connsiteX385" fmla="*/ 2590 w 10000"/>
                  <a:gd name="connsiteY385" fmla="*/ 8598 h 10000"/>
                  <a:gd name="connsiteX386" fmla="*/ 2598 w 10000"/>
                  <a:gd name="connsiteY386" fmla="*/ 8608 h 10000"/>
                  <a:gd name="connsiteX387" fmla="*/ 2607 w 10000"/>
                  <a:gd name="connsiteY387" fmla="*/ 8617 h 10000"/>
                  <a:gd name="connsiteX388" fmla="*/ 2618 w 10000"/>
                  <a:gd name="connsiteY388" fmla="*/ 8617 h 10000"/>
                  <a:gd name="connsiteX389" fmla="*/ 2640 w 10000"/>
                  <a:gd name="connsiteY389" fmla="*/ 8608 h 10000"/>
                  <a:gd name="connsiteX390" fmla="*/ 2670 w 10000"/>
                  <a:gd name="connsiteY390" fmla="*/ 8598 h 10000"/>
                  <a:gd name="connsiteX391" fmla="*/ 2673 w 10000"/>
                  <a:gd name="connsiteY391" fmla="*/ 8598 h 10000"/>
                  <a:gd name="connsiteX392" fmla="*/ 2690 w 10000"/>
                  <a:gd name="connsiteY392" fmla="*/ 8598 h 10000"/>
                  <a:gd name="connsiteX393" fmla="*/ 2698 w 10000"/>
                  <a:gd name="connsiteY393" fmla="*/ 8598 h 10000"/>
                  <a:gd name="connsiteX394" fmla="*/ 2712 w 10000"/>
                  <a:gd name="connsiteY394" fmla="*/ 8598 h 10000"/>
                  <a:gd name="connsiteX395" fmla="*/ 2726 w 10000"/>
                  <a:gd name="connsiteY395" fmla="*/ 8591 h 10000"/>
                  <a:gd name="connsiteX396" fmla="*/ 2737 w 10000"/>
                  <a:gd name="connsiteY396" fmla="*/ 8588 h 10000"/>
                  <a:gd name="connsiteX397" fmla="*/ 2759 w 10000"/>
                  <a:gd name="connsiteY397" fmla="*/ 8582 h 10000"/>
                  <a:gd name="connsiteX398" fmla="*/ 2770 w 10000"/>
                  <a:gd name="connsiteY398" fmla="*/ 8578 h 10000"/>
                  <a:gd name="connsiteX399" fmla="*/ 2784 w 10000"/>
                  <a:gd name="connsiteY399" fmla="*/ 8572 h 10000"/>
                  <a:gd name="connsiteX400" fmla="*/ 2795 w 10000"/>
                  <a:gd name="connsiteY400" fmla="*/ 8572 h 10000"/>
                  <a:gd name="connsiteX401" fmla="*/ 2803 w 10000"/>
                  <a:gd name="connsiteY401" fmla="*/ 8588 h 10000"/>
                  <a:gd name="connsiteX402" fmla="*/ 2803 w 10000"/>
                  <a:gd name="connsiteY402" fmla="*/ 8591 h 10000"/>
                  <a:gd name="connsiteX403" fmla="*/ 2803 w 10000"/>
                  <a:gd name="connsiteY403" fmla="*/ 8601 h 10000"/>
                  <a:gd name="connsiteX404" fmla="*/ 2809 w 10000"/>
                  <a:gd name="connsiteY404" fmla="*/ 8601 h 10000"/>
                  <a:gd name="connsiteX405" fmla="*/ 2823 w 10000"/>
                  <a:gd name="connsiteY405" fmla="*/ 8598 h 10000"/>
                  <a:gd name="connsiteX406" fmla="*/ 2831 w 10000"/>
                  <a:gd name="connsiteY406" fmla="*/ 8598 h 10000"/>
                  <a:gd name="connsiteX407" fmla="*/ 2839 w 10000"/>
                  <a:gd name="connsiteY407" fmla="*/ 8601 h 10000"/>
                  <a:gd name="connsiteX408" fmla="*/ 2848 w 10000"/>
                  <a:gd name="connsiteY408" fmla="*/ 8598 h 10000"/>
                  <a:gd name="connsiteX409" fmla="*/ 2856 w 10000"/>
                  <a:gd name="connsiteY409" fmla="*/ 8601 h 10000"/>
                  <a:gd name="connsiteX410" fmla="*/ 2859 w 10000"/>
                  <a:gd name="connsiteY410" fmla="*/ 8601 h 10000"/>
                  <a:gd name="connsiteX411" fmla="*/ 2864 w 10000"/>
                  <a:gd name="connsiteY411" fmla="*/ 8598 h 10000"/>
                  <a:gd name="connsiteX412" fmla="*/ 2889 w 10000"/>
                  <a:gd name="connsiteY412" fmla="*/ 8611 h 10000"/>
                  <a:gd name="connsiteX413" fmla="*/ 2906 w 10000"/>
                  <a:gd name="connsiteY413" fmla="*/ 8620 h 10000"/>
                  <a:gd name="connsiteX414" fmla="*/ 2914 w 10000"/>
                  <a:gd name="connsiteY414" fmla="*/ 8627 h 10000"/>
                  <a:gd name="connsiteX415" fmla="*/ 2920 w 10000"/>
                  <a:gd name="connsiteY415" fmla="*/ 8640 h 10000"/>
                  <a:gd name="connsiteX416" fmla="*/ 2922 w 10000"/>
                  <a:gd name="connsiteY416" fmla="*/ 8666 h 10000"/>
                  <a:gd name="connsiteX417" fmla="*/ 2922 w 10000"/>
                  <a:gd name="connsiteY417" fmla="*/ 8692 h 10000"/>
                  <a:gd name="connsiteX418" fmla="*/ 2939 w 10000"/>
                  <a:gd name="connsiteY418" fmla="*/ 8695 h 10000"/>
                  <a:gd name="connsiteX419" fmla="*/ 2953 w 10000"/>
                  <a:gd name="connsiteY419" fmla="*/ 8695 h 10000"/>
                  <a:gd name="connsiteX420" fmla="*/ 2961 w 10000"/>
                  <a:gd name="connsiteY420" fmla="*/ 8695 h 10000"/>
                  <a:gd name="connsiteX421" fmla="*/ 2972 w 10000"/>
                  <a:gd name="connsiteY421" fmla="*/ 8692 h 10000"/>
                  <a:gd name="connsiteX422" fmla="*/ 2981 w 10000"/>
                  <a:gd name="connsiteY422" fmla="*/ 8685 h 10000"/>
                  <a:gd name="connsiteX423" fmla="*/ 2989 w 10000"/>
                  <a:gd name="connsiteY423" fmla="*/ 8685 h 10000"/>
                  <a:gd name="connsiteX424" fmla="*/ 3008 w 10000"/>
                  <a:gd name="connsiteY424" fmla="*/ 8685 h 10000"/>
                  <a:gd name="connsiteX425" fmla="*/ 3028 w 10000"/>
                  <a:gd name="connsiteY425" fmla="*/ 8695 h 10000"/>
                  <a:gd name="connsiteX426" fmla="*/ 3042 w 10000"/>
                  <a:gd name="connsiteY426" fmla="*/ 8695 h 10000"/>
                  <a:gd name="connsiteX427" fmla="*/ 3053 w 10000"/>
                  <a:gd name="connsiteY427" fmla="*/ 8676 h 10000"/>
                  <a:gd name="connsiteX428" fmla="*/ 3061 w 10000"/>
                  <a:gd name="connsiteY428" fmla="*/ 8666 h 10000"/>
                  <a:gd name="connsiteX429" fmla="*/ 3066 w 10000"/>
                  <a:gd name="connsiteY429" fmla="*/ 8656 h 10000"/>
                  <a:gd name="connsiteX430" fmla="*/ 3091 w 10000"/>
                  <a:gd name="connsiteY430" fmla="*/ 8659 h 10000"/>
                  <a:gd name="connsiteX431" fmla="*/ 3105 w 10000"/>
                  <a:gd name="connsiteY431" fmla="*/ 8659 h 10000"/>
                  <a:gd name="connsiteX432" fmla="*/ 3108 w 10000"/>
                  <a:gd name="connsiteY432" fmla="*/ 8650 h 10000"/>
                  <a:gd name="connsiteX433" fmla="*/ 3147 w 10000"/>
                  <a:gd name="connsiteY433" fmla="*/ 8588 h 10000"/>
                  <a:gd name="connsiteX434" fmla="*/ 3150 w 10000"/>
                  <a:gd name="connsiteY434" fmla="*/ 8598 h 10000"/>
                  <a:gd name="connsiteX435" fmla="*/ 3163 w 10000"/>
                  <a:gd name="connsiteY435" fmla="*/ 8601 h 10000"/>
                  <a:gd name="connsiteX436" fmla="*/ 3180 w 10000"/>
                  <a:gd name="connsiteY436" fmla="*/ 8608 h 10000"/>
                  <a:gd name="connsiteX437" fmla="*/ 3188 w 10000"/>
                  <a:gd name="connsiteY437" fmla="*/ 8611 h 10000"/>
                  <a:gd name="connsiteX438" fmla="*/ 3227 w 10000"/>
                  <a:gd name="connsiteY438" fmla="*/ 8620 h 10000"/>
                  <a:gd name="connsiteX439" fmla="*/ 3238 w 10000"/>
                  <a:gd name="connsiteY439" fmla="*/ 8617 h 10000"/>
                  <a:gd name="connsiteX440" fmla="*/ 3247 w 10000"/>
                  <a:gd name="connsiteY440" fmla="*/ 8601 h 10000"/>
                  <a:gd name="connsiteX441" fmla="*/ 3269 w 10000"/>
                  <a:gd name="connsiteY441" fmla="*/ 8611 h 10000"/>
                  <a:gd name="connsiteX442" fmla="*/ 3277 w 10000"/>
                  <a:gd name="connsiteY442" fmla="*/ 8617 h 10000"/>
                  <a:gd name="connsiteX443" fmla="*/ 3285 w 10000"/>
                  <a:gd name="connsiteY443" fmla="*/ 8611 h 10000"/>
                  <a:gd name="connsiteX444" fmla="*/ 3307 w 10000"/>
                  <a:gd name="connsiteY444" fmla="*/ 8611 h 10000"/>
                  <a:gd name="connsiteX445" fmla="*/ 3319 w 10000"/>
                  <a:gd name="connsiteY445" fmla="*/ 8617 h 10000"/>
                  <a:gd name="connsiteX446" fmla="*/ 3324 w 10000"/>
                  <a:gd name="connsiteY446" fmla="*/ 8617 h 10000"/>
                  <a:gd name="connsiteX447" fmla="*/ 3327 w 10000"/>
                  <a:gd name="connsiteY447" fmla="*/ 8620 h 10000"/>
                  <a:gd name="connsiteX448" fmla="*/ 3341 w 10000"/>
                  <a:gd name="connsiteY448" fmla="*/ 8620 h 10000"/>
                  <a:gd name="connsiteX449" fmla="*/ 3357 w 10000"/>
                  <a:gd name="connsiteY449" fmla="*/ 8620 h 10000"/>
                  <a:gd name="connsiteX450" fmla="*/ 3374 w 10000"/>
                  <a:gd name="connsiteY450" fmla="*/ 8620 h 10000"/>
                  <a:gd name="connsiteX451" fmla="*/ 3382 w 10000"/>
                  <a:gd name="connsiteY451" fmla="*/ 8620 h 10000"/>
                  <a:gd name="connsiteX452" fmla="*/ 3399 w 10000"/>
                  <a:gd name="connsiteY452" fmla="*/ 8611 h 10000"/>
                  <a:gd name="connsiteX453" fmla="*/ 3413 w 10000"/>
                  <a:gd name="connsiteY453" fmla="*/ 8601 h 10000"/>
                  <a:gd name="connsiteX454" fmla="*/ 3421 w 10000"/>
                  <a:gd name="connsiteY454" fmla="*/ 8588 h 10000"/>
                  <a:gd name="connsiteX455" fmla="*/ 3421 w 10000"/>
                  <a:gd name="connsiteY455" fmla="*/ 8572 h 10000"/>
                  <a:gd name="connsiteX456" fmla="*/ 3421 w 10000"/>
                  <a:gd name="connsiteY456" fmla="*/ 8552 h 10000"/>
                  <a:gd name="connsiteX457" fmla="*/ 3424 w 10000"/>
                  <a:gd name="connsiteY457" fmla="*/ 8533 h 10000"/>
                  <a:gd name="connsiteX458" fmla="*/ 3432 w 10000"/>
                  <a:gd name="connsiteY458" fmla="*/ 8523 h 10000"/>
                  <a:gd name="connsiteX459" fmla="*/ 3446 w 10000"/>
                  <a:gd name="connsiteY459" fmla="*/ 8523 h 10000"/>
                  <a:gd name="connsiteX460" fmla="*/ 3457 w 10000"/>
                  <a:gd name="connsiteY460" fmla="*/ 8523 h 10000"/>
                  <a:gd name="connsiteX461" fmla="*/ 3476 w 10000"/>
                  <a:gd name="connsiteY461" fmla="*/ 8533 h 10000"/>
                  <a:gd name="connsiteX462" fmla="*/ 3485 w 10000"/>
                  <a:gd name="connsiteY462" fmla="*/ 8536 h 10000"/>
                  <a:gd name="connsiteX463" fmla="*/ 3501 w 10000"/>
                  <a:gd name="connsiteY463" fmla="*/ 8527 h 10000"/>
                  <a:gd name="connsiteX464" fmla="*/ 3504 w 10000"/>
                  <a:gd name="connsiteY464" fmla="*/ 8514 h 10000"/>
                  <a:gd name="connsiteX465" fmla="*/ 3510 w 10000"/>
                  <a:gd name="connsiteY465" fmla="*/ 8497 h 10000"/>
                  <a:gd name="connsiteX466" fmla="*/ 3537 w 10000"/>
                  <a:gd name="connsiteY466" fmla="*/ 8484 h 10000"/>
                  <a:gd name="connsiteX467" fmla="*/ 3562 w 10000"/>
                  <a:gd name="connsiteY467" fmla="*/ 8488 h 10000"/>
                  <a:gd name="connsiteX468" fmla="*/ 3568 w 10000"/>
                  <a:gd name="connsiteY468" fmla="*/ 8484 h 10000"/>
                  <a:gd name="connsiteX469" fmla="*/ 3584 w 10000"/>
                  <a:gd name="connsiteY469" fmla="*/ 8494 h 10000"/>
                  <a:gd name="connsiteX470" fmla="*/ 3593 w 10000"/>
                  <a:gd name="connsiteY470" fmla="*/ 8507 h 10000"/>
                  <a:gd name="connsiteX471" fmla="*/ 3618 w 10000"/>
                  <a:gd name="connsiteY471" fmla="*/ 8497 h 10000"/>
                  <a:gd name="connsiteX472" fmla="*/ 3643 w 10000"/>
                  <a:gd name="connsiteY472" fmla="*/ 8475 h 10000"/>
                  <a:gd name="connsiteX473" fmla="*/ 3657 w 10000"/>
                  <a:gd name="connsiteY473" fmla="*/ 8478 h 10000"/>
                  <a:gd name="connsiteX474" fmla="*/ 3670 w 10000"/>
                  <a:gd name="connsiteY474" fmla="*/ 8475 h 10000"/>
                  <a:gd name="connsiteX475" fmla="*/ 3673 w 10000"/>
                  <a:gd name="connsiteY475" fmla="*/ 8468 h 10000"/>
                  <a:gd name="connsiteX476" fmla="*/ 3681 w 10000"/>
                  <a:gd name="connsiteY476" fmla="*/ 8468 h 10000"/>
                  <a:gd name="connsiteX477" fmla="*/ 3698 w 10000"/>
                  <a:gd name="connsiteY477" fmla="*/ 8478 h 10000"/>
                  <a:gd name="connsiteX478" fmla="*/ 3720 w 10000"/>
                  <a:gd name="connsiteY478" fmla="*/ 8497 h 10000"/>
                  <a:gd name="connsiteX479" fmla="*/ 3715 w 10000"/>
                  <a:gd name="connsiteY479" fmla="*/ 8504 h 10000"/>
                  <a:gd name="connsiteX480" fmla="*/ 3729 w 10000"/>
                  <a:gd name="connsiteY480" fmla="*/ 8514 h 10000"/>
                  <a:gd name="connsiteX481" fmla="*/ 3729 w 10000"/>
                  <a:gd name="connsiteY481" fmla="*/ 8517 h 10000"/>
                  <a:gd name="connsiteX482" fmla="*/ 3740 w 10000"/>
                  <a:gd name="connsiteY482" fmla="*/ 8527 h 10000"/>
                  <a:gd name="connsiteX483" fmla="*/ 3759 w 10000"/>
                  <a:gd name="connsiteY483" fmla="*/ 8517 h 10000"/>
                  <a:gd name="connsiteX484" fmla="*/ 3762 w 10000"/>
                  <a:gd name="connsiteY484" fmla="*/ 8504 h 10000"/>
                  <a:gd name="connsiteX485" fmla="*/ 3770 w 10000"/>
                  <a:gd name="connsiteY485" fmla="*/ 8488 h 10000"/>
                  <a:gd name="connsiteX486" fmla="*/ 3778 w 10000"/>
                  <a:gd name="connsiteY486" fmla="*/ 8484 h 10000"/>
                  <a:gd name="connsiteX487" fmla="*/ 3792 w 10000"/>
                  <a:gd name="connsiteY487" fmla="*/ 8475 h 10000"/>
                  <a:gd name="connsiteX488" fmla="*/ 3803 w 10000"/>
                  <a:gd name="connsiteY488" fmla="*/ 8478 h 10000"/>
                  <a:gd name="connsiteX489" fmla="*/ 3809 w 10000"/>
                  <a:gd name="connsiteY489" fmla="*/ 8475 h 10000"/>
                  <a:gd name="connsiteX490" fmla="*/ 3825 w 10000"/>
                  <a:gd name="connsiteY490" fmla="*/ 8465 h 10000"/>
                  <a:gd name="connsiteX491" fmla="*/ 3834 w 10000"/>
                  <a:gd name="connsiteY491" fmla="*/ 8468 h 10000"/>
                  <a:gd name="connsiteX492" fmla="*/ 3842 w 10000"/>
                  <a:gd name="connsiteY492" fmla="*/ 8478 h 10000"/>
                  <a:gd name="connsiteX493" fmla="*/ 3850 w 10000"/>
                  <a:gd name="connsiteY493" fmla="*/ 8478 h 10000"/>
                  <a:gd name="connsiteX494" fmla="*/ 3859 w 10000"/>
                  <a:gd name="connsiteY494" fmla="*/ 8484 h 10000"/>
                  <a:gd name="connsiteX495" fmla="*/ 3873 w 10000"/>
                  <a:gd name="connsiteY495" fmla="*/ 8494 h 10000"/>
                  <a:gd name="connsiteX496" fmla="*/ 3875 w 10000"/>
                  <a:gd name="connsiteY496" fmla="*/ 8507 h 10000"/>
                  <a:gd name="connsiteX497" fmla="*/ 3881 w 10000"/>
                  <a:gd name="connsiteY497" fmla="*/ 8527 h 10000"/>
                  <a:gd name="connsiteX498" fmla="*/ 3875 w 10000"/>
                  <a:gd name="connsiteY498" fmla="*/ 8546 h 10000"/>
                  <a:gd name="connsiteX499" fmla="*/ 3892 w 10000"/>
                  <a:gd name="connsiteY499" fmla="*/ 8546 h 10000"/>
                  <a:gd name="connsiteX500" fmla="*/ 3900 w 10000"/>
                  <a:gd name="connsiteY500" fmla="*/ 8543 h 10000"/>
                  <a:gd name="connsiteX501" fmla="*/ 3906 w 10000"/>
                  <a:gd name="connsiteY501" fmla="*/ 8543 h 10000"/>
                  <a:gd name="connsiteX502" fmla="*/ 3922 w 10000"/>
                  <a:gd name="connsiteY502" fmla="*/ 8552 h 10000"/>
                  <a:gd name="connsiteX503" fmla="*/ 3939 w 10000"/>
                  <a:gd name="connsiteY503" fmla="*/ 8559 h 10000"/>
                  <a:gd name="connsiteX504" fmla="*/ 3953 w 10000"/>
                  <a:gd name="connsiteY504" fmla="*/ 8572 h 10000"/>
                  <a:gd name="connsiteX505" fmla="*/ 3956 w 10000"/>
                  <a:gd name="connsiteY505" fmla="*/ 8588 h 10000"/>
                  <a:gd name="connsiteX506" fmla="*/ 3956 w 10000"/>
                  <a:gd name="connsiteY506" fmla="*/ 8608 h 10000"/>
                  <a:gd name="connsiteX507" fmla="*/ 3972 w 10000"/>
                  <a:gd name="connsiteY507" fmla="*/ 8608 h 10000"/>
                  <a:gd name="connsiteX508" fmla="*/ 3986 w 10000"/>
                  <a:gd name="connsiteY508" fmla="*/ 8608 h 10000"/>
                  <a:gd name="connsiteX509" fmla="*/ 3997 w 10000"/>
                  <a:gd name="connsiteY509" fmla="*/ 8608 h 10000"/>
                  <a:gd name="connsiteX510" fmla="*/ 4006 w 10000"/>
                  <a:gd name="connsiteY510" fmla="*/ 8608 h 10000"/>
                  <a:gd name="connsiteX511" fmla="*/ 4006 w 10000"/>
                  <a:gd name="connsiteY511" fmla="*/ 8611 h 10000"/>
                  <a:gd name="connsiteX512" fmla="*/ 4011 w 10000"/>
                  <a:gd name="connsiteY512" fmla="*/ 8611 h 10000"/>
                  <a:gd name="connsiteX513" fmla="*/ 4022 w 10000"/>
                  <a:gd name="connsiteY513" fmla="*/ 8620 h 10000"/>
                  <a:gd name="connsiteX514" fmla="*/ 4042 w 10000"/>
                  <a:gd name="connsiteY514" fmla="*/ 8620 h 10000"/>
                  <a:gd name="connsiteX515" fmla="*/ 4050 w 10000"/>
                  <a:gd name="connsiteY515" fmla="*/ 8617 h 10000"/>
                  <a:gd name="connsiteX516" fmla="*/ 4069 w 10000"/>
                  <a:gd name="connsiteY516" fmla="*/ 8620 h 10000"/>
                  <a:gd name="connsiteX517" fmla="*/ 4086 w 10000"/>
                  <a:gd name="connsiteY517" fmla="*/ 8630 h 10000"/>
                  <a:gd name="connsiteX518" fmla="*/ 4108 w 10000"/>
                  <a:gd name="connsiteY518" fmla="*/ 8627 h 10000"/>
                  <a:gd name="connsiteX519" fmla="*/ 4125 w 10000"/>
                  <a:gd name="connsiteY519" fmla="*/ 8620 h 10000"/>
                  <a:gd name="connsiteX520" fmla="*/ 4133 w 10000"/>
                  <a:gd name="connsiteY520" fmla="*/ 8611 h 10000"/>
                  <a:gd name="connsiteX521" fmla="*/ 4139 w 10000"/>
                  <a:gd name="connsiteY521" fmla="*/ 8608 h 10000"/>
                  <a:gd name="connsiteX522" fmla="*/ 4147 w 10000"/>
                  <a:gd name="connsiteY522" fmla="*/ 8601 h 10000"/>
                  <a:gd name="connsiteX523" fmla="*/ 4155 w 10000"/>
                  <a:gd name="connsiteY523" fmla="*/ 8591 h 10000"/>
                  <a:gd name="connsiteX524" fmla="*/ 4166 w 10000"/>
                  <a:gd name="connsiteY524" fmla="*/ 8582 h 10000"/>
                  <a:gd name="connsiteX525" fmla="*/ 4183 w 10000"/>
                  <a:gd name="connsiteY525" fmla="*/ 8569 h 10000"/>
                  <a:gd name="connsiteX526" fmla="*/ 4191 w 10000"/>
                  <a:gd name="connsiteY526" fmla="*/ 8562 h 10000"/>
                  <a:gd name="connsiteX527" fmla="*/ 4208 w 10000"/>
                  <a:gd name="connsiteY527" fmla="*/ 8552 h 10000"/>
                  <a:gd name="connsiteX528" fmla="*/ 4230 w 10000"/>
                  <a:gd name="connsiteY528" fmla="*/ 8552 h 10000"/>
                  <a:gd name="connsiteX529" fmla="*/ 4238 w 10000"/>
                  <a:gd name="connsiteY529" fmla="*/ 8559 h 10000"/>
                  <a:gd name="connsiteX530" fmla="*/ 4247 w 10000"/>
                  <a:gd name="connsiteY530" fmla="*/ 8572 h 10000"/>
                  <a:gd name="connsiteX531" fmla="*/ 4252 w 10000"/>
                  <a:gd name="connsiteY531" fmla="*/ 8578 h 10000"/>
                  <a:gd name="connsiteX532" fmla="*/ 4263 w 10000"/>
                  <a:gd name="connsiteY532" fmla="*/ 8582 h 10000"/>
                  <a:gd name="connsiteX533" fmla="*/ 4277 w 10000"/>
                  <a:gd name="connsiteY533" fmla="*/ 8572 h 10000"/>
                  <a:gd name="connsiteX534" fmla="*/ 4294 w 10000"/>
                  <a:gd name="connsiteY534" fmla="*/ 8559 h 10000"/>
                  <a:gd name="connsiteX535" fmla="*/ 4302 w 10000"/>
                  <a:gd name="connsiteY535" fmla="*/ 8546 h 10000"/>
                  <a:gd name="connsiteX536" fmla="*/ 4310 w 10000"/>
                  <a:gd name="connsiteY536" fmla="*/ 8543 h 10000"/>
                  <a:gd name="connsiteX537" fmla="*/ 4313 w 10000"/>
                  <a:gd name="connsiteY537" fmla="*/ 8543 h 10000"/>
                  <a:gd name="connsiteX538" fmla="*/ 4332 w 10000"/>
                  <a:gd name="connsiteY538" fmla="*/ 8546 h 10000"/>
                  <a:gd name="connsiteX539" fmla="*/ 4335 w 10000"/>
                  <a:gd name="connsiteY539" fmla="*/ 8559 h 10000"/>
                  <a:gd name="connsiteX540" fmla="*/ 4349 w 10000"/>
                  <a:gd name="connsiteY540" fmla="*/ 8588 h 10000"/>
                  <a:gd name="connsiteX541" fmla="*/ 4360 w 10000"/>
                  <a:gd name="connsiteY541" fmla="*/ 8591 h 10000"/>
                  <a:gd name="connsiteX542" fmla="*/ 4366 w 10000"/>
                  <a:gd name="connsiteY542" fmla="*/ 8591 h 10000"/>
                  <a:gd name="connsiteX543" fmla="*/ 4382 w 10000"/>
                  <a:gd name="connsiteY543" fmla="*/ 8598 h 10000"/>
                  <a:gd name="connsiteX544" fmla="*/ 4385 w 10000"/>
                  <a:gd name="connsiteY544" fmla="*/ 8598 h 10000"/>
                  <a:gd name="connsiteX545" fmla="*/ 4402 w 10000"/>
                  <a:gd name="connsiteY545" fmla="*/ 8598 h 10000"/>
                  <a:gd name="connsiteX546" fmla="*/ 4421 w 10000"/>
                  <a:gd name="connsiteY546" fmla="*/ 8591 h 10000"/>
                  <a:gd name="connsiteX547" fmla="*/ 4440 w 10000"/>
                  <a:gd name="connsiteY547" fmla="*/ 8591 h 10000"/>
                  <a:gd name="connsiteX548" fmla="*/ 4449 w 10000"/>
                  <a:gd name="connsiteY548" fmla="*/ 8598 h 10000"/>
                  <a:gd name="connsiteX549" fmla="*/ 4454 w 10000"/>
                  <a:gd name="connsiteY549" fmla="*/ 8617 h 10000"/>
                  <a:gd name="connsiteX550" fmla="*/ 4463 w 10000"/>
                  <a:gd name="connsiteY550" fmla="*/ 8608 h 10000"/>
                  <a:gd name="connsiteX551" fmla="*/ 4474 w 10000"/>
                  <a:gd name="connsiteY551" fmla="*/ 8608 h 10000"/>
                  <a:gd name="connsiteX552" fmla="*/ 4490 w 10000"/>
                  <a:gd name="connsiteY552" fmla="*/ 8617 h 10000"/>
                  <a:gd name="connsiteX553" fmla="*/ 4504 w 10000"/>
                  <a:gd name="connsiteY553" fmla="*/ 8617 h 10000"/>
                  <a:gd name="connsiteX554" fmla="*/ 4518 w 10000"/>
                  <a:gd name="connsiteY554" fmla="*/ 8617 h 10000"/>
                  <a:gd name="connsiteX555" fmla="*/ 4535 w 10000"/>
                  <a:gd name="connsiteY555" fmla="*/ 8611 h 10000"/>
                  <a:gd name="connsiteX556" fmla="*/ 4546 w 10000"/>
                  <a:gd name="connsiteY556" fmla="*/ 8611 h 10000"/>
                  <a:gd name="connsiteX557" fmla="*/ 4562 w 10000"/>
                  <a:gd name="connsiteY557" fmla="*/ 8611 h 10000"/>
                  <a:gd name="connsiteX558" fmla="*/ 4571 w 10000"/>
                  <a:gd name="connsiteY558" fmla="*/ 8611 h 10000"/>
                  <a:gd name="connsiteX559" fmla="*/ 4579 w 10000"/>
                  <a:gd name="connsiteY559" fmla="*/ 8608 h 10000"/>
                  <a:gd name="connsiteX560" fmla="*/ 4584 w 10000"/>
                  <a:gd name="connsiteY560" fmla="*/ 8608 h 10000"/>
                  <a:gd name="connsiteX561" fmla="*/ 4601 w 10000"/>
                  <a:gd name="connsiteY561" fmla="*/ 8617 h 10000"/>
                  <a:gd name="connsiteX562" fmla="*/ 4609 w 10000"/>
                  <a:gd name="connsiteY562" fmla="*/ 8627 h 10000"/>
                  <a:gd name="connsiteX563" fmla="*/ 4618 w 10000"/>
                  <a:gd name="connsiteY563" fmla="*/ 8637 h 10000"/>
                  <a:gd name="connsiteX564" fmla="*/ 4618 w 10000"/>
                  <a:gd name="connsiteY564" fmla="*/ 8646 h 10000"/>
                  <a:gd name="connsiteX565" fmla="*/ 4634 w 10000"/>
                  <a:gd name="connsiteY565" fmla="*/ 8656 h 10000"/>
                  <a:gd name="connsiteX566" fmla="*/ 4640 w 10000"/>
                  <a:gd name="connsiteY566" fmla="*/ 8659 h 10000"/>
                  <a:gd name="connsiteX567" fmla="*/ 4651 w 10000"/>
                  <a:gd name="connsiteY567" fmla="*/ 8666 h 10000"/>
                  <a:gd name="connsiteX568" fmla="*/ 4657 w 10000"/>
                  <a:gd name="connsiteY568" fmla="*/ 8659 h 10000"/>
                  <a:gd name="connsiteX569" fmla="*/ 4668 w 10000"/>
                  <a:gd name="connsiteY569" fmla="*/ 8650 h 10000"/>
                  <a:gd name="connsiteX570" fmla="*/ 4676 w 10000"/>
                  <a:gd name="connsiteY570" fmla="*/ 8650 h 10000"/>
                  <a:gd name="connsiteX571" fmla="*/ 4690 w 10000"/>
                  <a:gd name="connsiteY571" fmla="*/ 8650 h 10000"/>
                  <a:gd name="connsiteX572" fmla="*/ 4698 w 10000"/>
                  <a:gd name="connsiteY572" fmla="*/ 8650 h 10000"/>
                  <a:gd name="connsiteX573" fmla="*/ 4704 w 10000"/>
                  <a:gd name="connsiteY573" fmla="*/ 8650 h 10000"/>
                  <a:gd name="connsiteX574" fmla="*/ 4706 w 10000"/>
                  <a:gd name="connsiteY574" fmla="*/ 8659 h 10000"/>
                  <a:gd name="connsiteX575" fmla="*/ 4706 w 10000"/>
                  <a:gd name="connsiteY575" fmla="*/ 8666 h 10000"/>
                  <a:gd name="connsiteX576" fmla="*/ 4723 w 10000"/>
                  <a:gd name="connsiteY576" fmla="*/ 8682 h 10000"/>
                  <a:gd name="connsiteX577" fmla="*/ 4737 w 10000"/>
                  <a:gd name="connsiteY577" fmla="*/ 8682 h 10000"/>
                  <a:gd name="connsiteX578" fmla="*/ 4745 w 10000"/>
                  <a:gd name="connsiteY578" fmla="*/ 8676 h 10000"/>
                  <a:gd name="connsiteX579" fmla="*/ 4756 w 10000"/>
                  <a:gd name="connsiteY579" fmla="*/ 8666 h 10000"/>
                  <a:gd name="connsiteX580" fmla="*/ 4765 w 10000"/>
                  <a:gd name="connsiteY580" fmla="*/ 8666 h 10000"/>
                  <a:gd name="connsiteX581" fmla="*/ 4765 w 10000"/>
                  <a:gd name="connsiteY581" fmla="*/ 8682 h 10000"/>
                  <a:gd name="connsiteX582" fmla="*/ 4770 w 10000"/>
                  <a:gd name="connsiteY582" fmla="*/ 8701 h 10000"/>
                  <a:gd name="connsiteX583" fmla="*/ 4778 w 10000"/>
                  <a:gd name="connsiteY583" fmla="*/ 8705 h 10000"/>
                  <a:gd name="connsiteX584" fmla="*/ 4795 w 10000"/>
                  <a:gd name="connsiteY584" fmla="*/ 8714 h 10000"/>
                  <a:gd name="connsiteX585" fmla="*/ 4812 w 10000"/>
                  <a:gd name="connsiteY585" fmla="*/ 8714 h 10000"/>
                  <a:gd name="connsiteX586" fmla="*/ 4825 w 10000"/>
                  <a:gd name="connsiteY586" fmla="*/ 8705 h 10000"/>
                  <a:gd name="connsiteX587" fmla="*/ 4825 w 10000"/>
                  <a:gd name="connsiteY587" fmla="*/ 8701 h 10000"/>
                  <a:gd name="connsiteX588" fmla="*/ 4828 w 10000"/>
                  <a:gd name="connsiteY588" fmla="*/ 8701 h 10000"/>
                  <a:gd name="connsiteX589" fmla="*/ 4837 w 10000"/>
                  <a:gd name="connsiteY589" fmla="*/ 8692 h 10000"/>
                  <a:gd name="connsiteX590" fmla="*/ 4842 w 10000"/>
                  <a:gd name="connsiteY590" fmla="*/ 8685 h 10000"/>
                  <a:gd name="connsiteX591" fmla="*/ 4859 w 10000"/>
                  <a:gd name="connsiteY591" fmla="*/ 8692 h 10000"/>
                  <a:gd name="connsiteX592" fmla="*/ 4870 w 10000"/>
                  <a:gd name="connsiteY592" fmla="*/ 8701 h 10000"/>
                  <a:gd name="connsiteX593" fmla="*/ 4878 w 10000"/>
                  <a:gd name="connsiteY593" fmla="*/ 8714 h 10000"/>
                  <a:gd name="connsiteX594" fmla="*/ 4892 w 10000"/>
                  <a:gd name="connsiteY594" fmla="*/ 8724 h 10000"/>
                  <a:gd name="connsiteX595" fmla="*/ 4900 w 10000"/>
                  <a:gd name="connsiteY595" fmla="*/ 8724 h 10000"/>
                  <a:gd name="connsiteX596" fmla="*/ 4906 w 10000"/>
                  <a:gd name="connsiteY596" fmla="*/ 8705 h 10000"/>
                  <a:gd name="connsiteX597" fmla="*/ 4925 w 10000"/>
                  <a:gd name="connsiteY597" fmla="*/ 8724 h 10000"/>
                  <a:gd name="connsiteX598" fmla="*/ 4939 w 10000"/>
                  <a:gd name="connsiteY598" fmla="*/ 8701 h 10000"/>
                  <a:gd name="connsiteX599" fmla="*/ 4950 w 10000"/>
                  <a:gd name="connsiteY599" fmla="*/ 8695 h 10000"/>
                  <a:gd name="connsiteX600" fmla="*/ 4956 w 10000"/>
                  <a:gd name="connsiteY600" fmla="*/ 8692 h 10000"/>
                  <a:gd name="connsiteX601" fmla="*/ 4986 w 10000"/>
                  <a:gd name="connsiteY601" fmla="*/ 8705 h 10000"/>
                  <a:gd name="connsiteX602" fmla="*/ 5003 w 10000"/>
                  <a:gd name="connsiteY602" fmla="*/ 8701 h 10000"/>
                  <a:gd name="connsiteX603" fmla="*/ 5011 w 10000"/>
                  <a:gd name="connsiteY603" fmla="*/ 8692 h 10000"/>
                  <a:gd name="connsiteX604" fmla="*/ 5028 w 10000"/>
                  <a:gd name="connsiteY604" fmla="*/ 8682 h 10000"/>
                  <a:gd name="connsiteX605" fmla="*/ 5030 w 10000"/>
                  <a:gd name="connsiteY605" fmla="*/ 8659 h 10000"/>
                  <a:gd name="connsiteX606" fmla="*/ 5039 w 10000"/>
                  <a:gd name="connsiteY606" fmla="*/ 8656 h 10000"/>
                  <a:gd name="connsiteX607" fmla="*/ 5053 w 10000"/>
                  <a:gd name="connsiteY607" fmla="*/ 8669 h 10000"/>
                  <a:gd name="connsiteX608" fmla="*/ 5061 w 10000"/>
                  <a:gd name="connsiteY608" fmla="*/ 8669 h 10000"/>
                  <a:gd name="connsiteX609" fmla="*/ 5061 w 10000"/>
                  <a:gd name="connsiteY609" fmla="*/ 8676 h 10000"/>
                  <a:gd name="connsiteX610" fmla="*/ 5069 w 10000"/>
                  <a:gd name="connsiteY610" fmla="*/ 8669 h 10000"/>
                  <a:gd name="connsiteX611" fmla="*/ 5083 w 10000"/>
                  <a:gd name="connsiteY611" fmla="*/ 8669 h 10000"/>
                  <a:gd name="connsiteX612" fmla="*/ 5100 w 10000"/>
                  <a:gd name="connsiteY612" fmla="*/ 8669 h 10000"/>
                  <a:gd name="connsiteX613" fmla="*/ 5119 w 10000"/>
                  <a:gd name="connsiteY613" fmla="*/ 8682 h 10000"/>
                  <a:gd name="connsiteX614" fmla="*/ 5136 w 10000"/>
                  <a:gd name="connsiteY614" fmla="*/ 8692 h 10000"/>
                  <a:gd name="connsiteX615" fmla="*/ 5161 w 10000"/>
                  <a:gd name="connsiteY615" fmla="*/ 8701 h 10000"/>
                  <a:gd name="connsiteX616" fmla="*/ 5183 w 10000"/>
                  <a:gd name="connsiteY616" fmla="*/ 8701 h 10000"/>
                  <a:gd name="connsiteX617" fmla="*/ 5199 w 10000"/>
                  <a:gd name="connsiteY617" fmla="*/ 8701 h 10000"/>
                  <a:gd name="connsiteX618" fmla="*/ 5213 w 10000"/>
                  <a:gd name="connsiteY618" fmla="*/ 8705 h 10000"/>
                  <a:gd name="connsiteX619" fmla="*/ 5224 w 10000"/>
                  <a:gd name="connsiteY619" fmla="*/ 8701 h 10000"/>
                  <a:gd name="connsiteX620" fmla="*/ 5230 w 10000"/>
                  <a:gd name="connsiteY620" fmla="*/ 8701 h 10000"/>
                  <a:gd name="connsiteX621" fmla="*/ 5241 w 10000"/>
                  <a:gd name="connsiteY621" fmla="*/ 8676 h 10000"/>
                  <a:gd name="connsiteX622" fmla="*/ 5247 w 10000"/>
                  <a:gd name="connsiteY622" fmla="*/ 8666 h 10000"/>
                  <a:gd name="connsiteX623" fmla="*/ 5249 w 10000"/>
                  <a:gd name="connsiteY623" fmla="*/ 8646 h 10000"/>
                  <a:gd name="connsiteX624" fmla="*/ 5249 w 10000"/>
                  <a:gd name="connsiteY624" fmla="*/ 8650 h 10000"/>
                  <a:gd name="connsiteX625" fmla="*/ 5255 w 10000"/>
                  <a:gd name="connsiteY625" fmla="*/ 8646 h 10000"/>
                  <a:gd name="connsiteX626" fmla="*/ 5271 w 10000"/>
                  <a:gd name="connsiteY626" fmla="*/ 8650 h 10000"/>
                  <a:gd name="connsiteX627" fmla="*/ 5288 w 10000"/>
                  <a:gd name="connsiteY627" fmla="*/ 8666 h 10000"/>
                  <a:gd name="connsiteX628" fmla="*/ 5296 w 10000"/>
                  <a:gd name="connsiteY628" fmla="*/ 8666 h 10000"/>
                  <a:gd name="connsiteX629" fmla="*/ 5310 w 10000"/>
                  <a:gd name="connsiteY629" fmla="*/ 8656 h 10000"/>
                  <a:gd name="connsiteX630" fmla="*/ 5321 w 10000"/>
                  <a:gd name="connsiteY630" fmla="*/ 8650 h 10000"/>
                  <a:gd name="connsiteX631" fmla="*/ 5338 w 10000"/>
                  <a:gd name="connsiteY631" fmla="*/ 8650 h 10000"/>
                  <a:gd name="connsiteX632" fmla="*/ 5360 w 10000"/>
                  <a:gd name="connsiteY632" fmla="*/ 8640 h 10000"/>
                  <a:gd name="connsiteX633" fmla="*/ 5366 w 10000"/>
                  <a:gd name="connsiteY633" fmla="*/ 8637 h 10000"/>
                  <a:gd name="connsiteX634" fmla="*/ 5368 w 10000"/>
                  <a:gd name="connsiteY634" fmla="*/ 8637 h 10000"/>
                  <a:gd name="connsiteX635" fmla="*/ 5382 w 10000"/>
                  <a:gd name="connsiteY635" fmla="*/ 8630 h 10000"/>
                  <a:gd name="connsiteX636" fmla="*/ 5391 w 10000"/>
                  <a:gd name="connsiteY636" fmla="*/ 8630 h 10000"/>
                  <a:gd name="connsiteX637" fmla="*/ 5402 w 10000"/>
                  <a:gd name="connsiteY637" fmla="*/ 8637 h 10000"/>
                  <a:gd name="connsiteX638" fmla="*/ 5418 w 10000"/>
                  <a:gd name="connsiteY638" fmla="*/ 8656 h 10000"/>
                  <a:gd name="connsiteX639" fmla="*/ 5432 w 10000"/>
                  <a:gd name="connsiteY639" fmla="*/ 8666 h 10000"/>
                  <a:gd name="connsiteX640" fmla="*/ 5443 w 10000"/>
                  <a:gd name="connsiteY640" fmla="*/ 8682 h 10000"/>
                  <a:gd name="connsiteX641" fmla="*/ 5457 w 10000"/>
                  <a:gd name="connsiteY641" fmla="*/ 8692 h 10000"/>
                  <a:gd name="connsiteX642" fmla="*/ 5471 w 10000"/>
                  <a:gd name="connsiteY642" fmla="*/ 8705 h 10000"/>
                  <a:gd name="connsiteX643" fmla="*/ 5488 w 10000"/>
                  <a:gd name="connsiteY643" fmla="*/ 8711 h 10000"/>
                  <a:gd name="connsiteX644" fmla="*/ 5490 w 10000"/>
                  <a:gd name="connsiteY644" fmla="*/ 8721 h 10000"/>
                  <a:gd name="connsiteX645" fmla="*/ 5512 w 10000"/>
                  <a:gd name="connsiteY645" fmla="*/ 8724 h 10000"/>
                  <a:gd name="connsiteX646" fmla="*/ 5521 w 10000"/>
                  <a:gd name="connsiteY646" fmla="*/ 8714 h 10000"/>
                  <a:gd name="connsiteX647" fmla="*/ 5524 w 10000"/>
                  <a:gd name="connsiteY647" fmla="*/ 8714 h 10000"/>
                  <a:gd name="connsiteX648" fmla="*/ 5532 w 10000"/>
                  <a:gd name="connsiteY648" fmla="*/ 8721 h 10000"/>
                  <a:gd name="connsiteX649" fmla="*/ 5540 w 10000"/>
                  <a:gd name="connsiteY649" fmla="*/ 8724 h 10000"/>
                  <a:gd name="connsiteX650" fmla="*/ 5562 w 10000"/>
                  <a:gd name="connsiteY650" fmla="*/ 8750 h 10000"/>
                  <a:gd name="connsiteX651" fmla="*/ 5562 w 10000"/>
                  <a:gd name="connsiteY651" fmla="*/ 8760 h 10000"/>
                  <a:gd name="connsiteX652" fmla="*/ 5571 w 10000"/>
                  <a:gd name="connsiteY652" fmla="*/ 8782 h 10000"/>
                  <a:gd name="connsiteX653" fmla="*/ 5579 w 10000"/>
                  <a:gd name="connsiteY653" fmla="*/ 8789 h 10000"/>
                  <a:gd name="connsiteX654" fmla="*/ 5593 w 10000"/>
                  <a:gd name="connsiteY654" fmla="*/ 8789 h 10000"/>
                  <a:gd name="connsiteX655" fmla="*/ 5596 w 10000"/>
                  <a:gd name="connsiteY655" fmla="*/ 8789 h 10000"/>
                  <a:gd name="connsiteX656" fmla="*/ 5626 w 10000"/>
                  <a:gd name="connsiteY656" fmla="*/ 8782 h 10000"/>
                  <a:gd name="connsiteX657" fmla="*/ 5629 w 10000"/>
                  <a:gd name="connsiteY657" fmla="*/ 8782 h 10000"/>
                  <a:gd name="connsiteX658" fmla="*/ 5637 w 10000"/>
                  <a:gd name="connsiteY658" fmla="*/ 8779 h 10000"/>
                  <a:gd name="connsiteX659" fmla="*/ 5648 w 10000"/>
                  <a:gd name="connsiteY659" fmla="*/ 8789 h 10000"/>
                  <a:gd name="connsiteX660" fmla="*/ 5665 w 10000"/>
                  <a:gd name="connsiteY660" fmla="*/ 8795 h 10000"/>
                  <a:gd name="connsiteX661" fmla="*/ 5676 w 10000"/>
                  <a:gd name="connsiteY661" fmla="*/ 8789 h 10000"/>
                  <a:gd name="connsiteX662" fmla="*/ 5684 w 10000"/>
                  <a:gd name="connsiteY662" fmla="*/ 8782 h 10000"/>
                  <a:gd name="connsiteX663" fmla="*/ 5693 w 10000"/>
                  <a:gd name="connsiteY663" fmla="*/ 8789 h 10000"/>
                  <a:gd name="connsiteX664" fmla="*/ 5715 w 10000"/>
                  <a:gd name="connsiteY664" fmla="*/ 8808 h 10000"/>
                  <a:gd name="connsiteX665" fmla="*/ 5731 w 10000"/>
                  <a:gd name="connsiteY665" fmla="*/ 8808 h 10000"/>
                  <a:gd name="connsiteX666" fmla="*/ 5740 w 10000"/>
                  <a:gd name="connsiteY666" fmla="*/ 8808 h 10000"/>
                  <a:gd name="connsiteX667" fmla="*/ 5765 w 10000"/>
                  <a:gd name="connsiteY667" fmla="*/ 8818 h 10000"/>
                  <a:gd name="connsiteX668" fmla="*/ 5781 w 10000"/>
                  <a:gd name="connsiteY668" fmla="*/ 8824 h 10000"/>
                  <a:gd name="connsiteX669" fmla="*/ 5798 w 10000"/>
                  <a:gd name="connsiteY669" fmla="*/ 8834 h 10000"/>
                  <a:gd name="connsiteX670" fmla="*/ 5814 w 10000"/>
                  <a:gd name="connsiteY670" fmla="*/ 8837 h 10000"/>
                  <a:gd name="connsiteX671" fmla="*/ 5831 w 10000"/>
                  <a:gd name="connsiteY671" fmla="*/ 8844 h 10000"/>
                  <a:gd name="connsiteX672" fmla="*/ 5842 w 10000"/>
                  <a:gd name="connsiteY672" fmla="*/ 8847 h 10000"/>
                  <a:gd name="connsiteX673" fmla="*/ 5859 w 10000"/>
                  <a:gd name="connsiteY673" fmla="*/ 8857 h 10000"/>
                  <a:gd name="connsiteX674" fmla="*/ 5870 w 10000"/>
                  <a:gd name="connsiteY674" fmla="*/ 8867 h 10000"/>
                  <a:gd name="connsiteX675" fmla="*/ 5878 w 10000"/>
                  <a:gd name="connsiteY675" fmla="*/ 8873 h 10000"/>
                  <a:gd name="connsiteX676" fmla="*/ 5895 w 10000"/>
                  <a:gd name="connsiteY676" fmla="*/ 8873 h 10000"/>
                  <a:gd name="connsiteX677" fmla="*/ 5911 w 10000"/>
                  <a:gd name="connsiteY677" fmla="*/ 8873 h 10000"/>
                  <a:gd name="connsiteX678" fmla="*/ 5931 w 10000"/>
                  <a:gd name="connsiteY678" fmla="*/ 8873 h 10000"/>
                  <a:gd name="connsiteX679" fmla="*/ 5950 w 10000"/>
                  <a:gd name="connsiteY679" fmla="*/ 8867 h 10000"/>
                  <a:gd name="connsiteX680" fmla="*/ 5967 w 10000"/>
                  <a:gd name="connsiteY680" fmla="*/ 8867 h 10000"/>
                  <a:gd name="connsiteX681" fmla="*/ 5975 w 10000"/>
                  <a:gd name="connsiteY681" fmla="*/ 8873 h 10000"/>
                  <a:gd name="connsiteX682" fmla="*/ 6000 w 10000"/>
                  <a:gd name="connsiteY682" fmla="*/ 8883 h 10000"/>
                  <a:gd name="connsiteX683" fmla="*/ 5997 w 10000"/>
                  <a:gd name="connsiteY683" fmla="*/ 8886 h 10000"/>
                  <a:gd name="connsiteX684" fmla="*/ 5997 w 10000"/>
                  <a:gd name="connsiteY684" fmla="*/ 8896 h 10000"/>
                  <a:gd name="connsiteX685" fmla="*/ 6014 w 10000"/>
                  <a:gd name="connsiteY685" fmla="*/ 8892 h 10000"/>
                  <a:gd name="connsiteX686" fmla="*/ 6028 w 10000"/>
                  <a:gd name="connsiteY686" fmla="*/ 8892 h 10000"/>
                  <a:gd name="connsiteX687" fmla="*/ 6053 w 10000"/>
                  <a:gd name="connsiteY687" fmla="*/ 8886 h 10000"/>
                  <a:gd name="connsiteX688" fmla="*/ 6072 w 10000"/>
                  <a:gd name="connsiteY688" fmla="*/ 8876 h 10000"/>
                  <a:gd name="connsiteX689" fmla="*/ 6089 w 10000"/>
                  <a:gd name="connsiteY689" fmla="*/ 8867 h 10000"/>
                  <a:gd name="connsiteX690" fmla="*/ 6111 w 10000"/>
                  <a:gd name="connsiteY690" fmla="*/ 8857 h 10000"/>
                  <a:gd name="connsiteX691" fmla="*/ 6127 w 10000"/>
                  <a:gd name="connsiteY691" fmla="*/ 8847 h 10000"/>
                  <a:gd name="connsiteX692" fmla="*/ 6152 w 10000"/>
                  <a:gd name="connsiteY692" fmla="*/ 8834 h 10000"/>
                  <a:gd name="connsiteX693" fmla="*/ 6183 w 10000"/>
                  <a:gd name="connsiteY693" fmla="*/ 8828 h 10000"/>
                  <a:gd name="connsiteX694" fmla="*/ 6175 w 10000"/>
                  <a:gd name="connsiteY694" fmla="*/ 8844 h 10000"/>
                  <a:gd name="connsiteX695" fmla="*/ 6169 w 10000"/>
                  <a:gd name="connsiteY695" fmla="*/ 8863 h 10000"/>
                  <a:gd name="connsiteX696" fmla="*/ 6158 w 10000"/>
                  <a:gd name="connsiteY696" fmla="*/ 8886 h 10000"/>
                  <a:gd name="connsiteX697" fmla="*/ 6152 w 10000"/>
                  <a:gd name="connsiteY697" fmla="*/ 8896 h 10000"/>
                  <a:gd name="connsiteX698" fmla="*/ 6150 w 10000"/>
                  <a:gd name="connsiteY698" fmla="*/ 8909 h 10000"/>
                  <a:gd name="connsiteX699" fmla="*/ 6152 w 10000"/>
                  <a:gd name="connsiteY699" fmla="*/ 8938 h 10000"/>
                  <a:gd name="connsiteX700" fmla="*/ 6158 w 10000"/>
                  <a:gd name="connsiteY700" fmla="*/ 8957 h 10000"/>
                  <a:gd name="connsiteX701" fmla="*/ 6161 w 10000"/>
                  <a:gd name="connsiteY701" fmla="*/ 8980 h 10000"/>
                  <a:gd name="connsiteX702" fmla="*/ 6166 w 10000"/>
                  <a:gd name="connsiteY702" fmla="*/ 8999 h 10000"/>
                  <a:gd name="connsiteX703" fmla="*/ 6175 w 10000"/>
                  <a:gd name="connsiteY703" fmla="*/ 9032 h 10000"/>
                  <a:gd name="connsiteX704" fmla="*/ 6183 w 10000"/>
                  <a:gd name="connsiteY704" fmla="*/ 9051 h 10000"/>
                  <a:gd name="connsiteX705" fmla="*/ 6191 w 10000"/>
                  <a:gd name="connsiteY705" fmla="*/ 9064 h 10000"/>
                  <a:gd name="connsiteX706" fmla="*/ 6194 w 10000"/>
                  <a:gd name="connsiteY706" fmla="*/ 9084 h 10000"/>
                  <a:gd name="connsiteX707" fmla="*/ 6208 w 10000"/>
                  <a:gd name="connsiteY707" fmla="*/ 9103 h 10000"/>
                  <a:gd name="connsiteX708" fmla="*/ 6208 w 10000"/>
                  <a:gd name="connsiteY708" fmla="*/ 9113 h 10000"/>
                  <a:gd name="connsiteX709" fmla="*/ 6216 w 10000"/>
                  <a:gd name="connsiteY709" fmla="*/ 9129 h 10000"/>
                  <a:gd name="connsiteX710" fmla="*/ 6230 w 10000"/>
                  <a:gd name="connsiteY710" fmla="*/ 9148 h 10000"/>
                  <a:gd name="connsiteX711" fmla="*/ 6241 w 10000"/>
                  <a:gd name="connsiteY711" fmla="*/ 9165 h 10000"/>
                  <a:gd name="connsiteX712" fmla="*/ 6249 w 10000"/>
                  <a:gd name="connsiteY712" fmla="*/ 9168 h 10000"/>
                  <a:gd name="connsiteX713" fmla="*/ 6266 w 10000"/>
                  <a:gd name="connsiteY713" fmla="*/ 9184 h 10000"/>
                  <a:gd name="connsiteX714" fmla="*/ 6280 w 10000"/>
                  <a:gd name="connsiteY714" fmla="*/ 9184 h 10000"/>
                  <a:gd name="connsiteX715" fmla="*/ 6288 w 10000"/>
                  <a:gd name="connsiteY715" fmla="*/ 9177 h 10000"/>
                  <a:gd name="connsiteX716" fmla="*/ 6299 w 10000"/>
                  <a:gd name="connsiteY716" fmla="*/ 9187 h 10000"/>
                  <a:gd name="connsiteX717" fmla="*/ 6305 w 10000"/>
                  <a:gd name="connsiteY717" fmla="*/ 9197 h 10000"/>
                  <a:gd name="connsiteX718" fmla="*/ 6310 w 10000"/>
                  <a:gd name="connsiteY718" fmla="*/ 9197 h 10000"/>
                  <a:gd name="connsiteX719" fmla="*/ 6321 w 10000"/>
                  <a:gd name="connsiteY719" fmla="*/ 9213 h 10000"/>
                  <a:gd name="connsiteX720" fmla="*/ 6335 w 10000"/>
                  <a:gd name="connsiteY720" fmla="*/ 9223 h 10000"/>
                  <a:gd name="connsiteX721" fmla="*/ 6338 w 10000"/>
                  <a:gd name="connsiteY721" fmla="*/ 9223 h 10000"/>
                  <a:gd name="connsiteX722" fmla="*/ 6355 w 10000"/>
                  <a:gd name="connsiteY722" fmla="*/ 9226 h 10000"/>
                  <a:gd name="connsiteX723" fmla="*/ 6363 w 10000"/>
                  <a:gd name="connsiteY723" fmla="*/ 9236 h 10000"/>
                  <a:gd name="connsiteX724" fmla="*/ 6380 w 10000"/>
                  <a:gd name="connsiteY724" fmla="*/ 9258 h 10000"/>
                  <a:gd name="connsiteX725" fmla="*/ 6393 w 10000"/>
                  <a:gd name="connsiteY725" fmla="*/ 9278 h 10000"/>
                  <a:gd name="connsiteX726" fmla="*/ 6396 w 10000"/>
                  <a:gd name="connsiteY726" fmla="*/ 9288 h 10000"/>
                  <a:gd name="connsiteX727" fmla="*/ 6407 w 10000"/>
                  <a:gd name="connsiteY727" fmla="*/ 9297 h 10000"/>
                  <a:gd name="connsiteX728" fmla="*/ 6410 w 10000"/>
                  <a:gd name="connsiteY728" fmla="*/ 9307 h 10000"/>
                  <a:gd name="connsiteX729" fmla="*/ 6416 w 10000"/>
                  <a:gd name="connsiteY729" fmla="*/ 9317 h 10000"/>
                  <a:gd name="connsiteX730" fmla="*/ 6424 w 10000"/>
                  <a:gd name="connsiteY730" fmla="*/ 9326 h 10000"/>
                  <a:gd name="connsiteX731" fmla="*/ 6435 w 10000"/>
                  <a:gd name="connsiteY731" fmla="*/ 9336 h 10000"/>
                  <a:gd name="connsiteX732" fmla="*/ 6443 w 10000"/>
                  <a:gd name="connsiteY732" fmla="*/ 9346 h 10000"/>
                  <a:gd name="connsiteX733" fmla="*/ 6449 w 10000"/>
                  <a:gd name="connsiteY733" fmla="*/ 9362 h 10000"/>
                  <a:gd name="connsiteX734" fmla="*/ 6452 w 10000"/>
                  <a:gd name="connsiteY734" fmla="*/ 9372 h 10000"/>
                  <a:gd name="connsiteX735" fmla="*/ 6449 w 10000"/>
                  <a:gd name="connsiteY735" fmla="*/ 9381 h 10000"/>
                  <a:gd name="connsiteX736" fmla="*/ 6465 w 10000"/>
                  <a:gd name="connsiteY736" fmla="*/ 9394 h 10000"/>
                  <a:gd name="connsiteX737" fmla="*/ 6468 w 10000"/>
                  <a:gd name="connsiteY737" fmla="*/ 9420 h 10000"/>
                  <a:gd name="connsiteX738" fmla="*/ 6493 w 10000"/>
                  <a:gd name="connsiteY738" fmla="*/ 9430 h 10000"/>
                  <a:gd name="connsiteX739" fmla="*/ 6507 w 10000"/>
                  <a:gd name="connsiteY739" fmla="*/ 9440 h 10000"/>
                  <a:gd name="connsiteX740" fmla="*/ 6524 w 10000"/>
                  <a:gd name="connsiteY740" fmla="*/ 9459 h 10000"/>
                  <a:gd name="connsiteX741" fmla="*/ 6532 w 10000"/>
                  <a:gd name="connsiteY741" fmla="*/ 9485 h 10000"/>
                  <a:gd name="connsiteX742" fmla="*/ 6537 w 10000"/>
                  <a:gd name="connsiteY742" fmla="*/ 9498 h 10000"/>
                  <a:gd name="connsiteX743" fmla="*/ 6571 w 10000"/>
                  <a:gd name="connsiteY743" fmla="*/ 9508 h 10000"/>
                  <a:gd name="connsiteX744" fmla="*/ 6596 w 10000"/>
                  <a:gd name="connsiteY744" fmla="*/ 9508 h 10000"/>
                  <a:gd name="connsiteX745" fmla="*/ 6637 w 10000"/>
                  <a:gd name="connsiteY745" fmla="*/ 9517 h 10000"/>
                  <a:gd name="connsiteX746" fmla="*/ 6662 w 10000"/>
                  <a:gd name="connsiteY746" fmla="*/ 9524 h 10000"/>
                  <a:gd name="connsiteX747" fmla="*/ 6679 w 10000"/>
                  <a:gd name="connsiteY747" fmla="*/ 9517 h 10000"/>
                  <a:gd name="connsiteX748" fmla="*/ 6679 w 10000"/>
                  <a:gd name="connsiteY748" fmla="*/ 9505 h 10000"/>
                  <a:gd name="connsiteX749" fmla="*/ 6690 w 10000"/>
                  <a:gd name="connsiteY749" fmla="*/ 9485 h 10000"/>
                  <a:gd name="connsiteX750" fmla="*/ 6693 w 10000"/>
                  <a:gd name="connsiteY750" fmla="*/ 9479 h 10000"/>
                  <a:gd name="connsiteX751" fmla="*/ 6706 w 10000"/>
                  <a:gd name="connsiteY751" fmla="*/ 9469 h 10000"/>
                  <a:gd name="connsiteX752" fmla="*/ 6709 w 10000"/>
                  <a:gd name="connsiteY752" fmla="*/ 9462 h 10000"/>
                  <a:gd name="connsiteX753" fmla="*/ 6717 w 10000"/>
                  <a:gd name="connsiteY753" fmla="*/ 9459 h 10000"/>
                  <a:gd name="connsiteX754" fmla="*/ 6726 w 10000"/>
                  <a:gd name="connsiteY754" fmla="*/ 9459 h 10000"/>
                  <a:gd name="connsiteX755" fmla="*/ 6742 w 10000"/>
                  <a:gd name="connsiteY755" fmla="*/ 9462 h 10000"/>
                  <a:gd name="connsiteX756" fmla="*/ 6759 w 10000"/>
                  <a:gd name="connsiteY756" fmla="*/ 9479 h 10000"/>
                  <a:gd name="connsiteX757" fmla="*/ 6781 w 10000"/>
                  <a:gd name="connsiteY757" fmla="*/ 9485 h 10000"/>
                  <a:gd name="connsiteX758" fmla="*/ 6795 w 10000"/>
                  <a:gd name="connsiteY758" fmla="*/ 9485 h 10000"/>
                  <a:gd name="connsiteX759" fmla="*/ 6803 w 10000"/>
                  <a:gd name="connsiteY759" fmla="*/ 9498 h 10000"/>
                  <a:gd name="connsiteX760" fmla="*/ 6806 w 10000"/>
                  <a:gd name="connsiteY760" fmla="*/ 9508 h 10000"/>
                  <a:gd name="connsiteX761" fmla="*/ 6823 w 10000"/>
                  <a:gd name="connsiteY761" fmla="*/ 9514 h 10000"/>
                  <a:gd name="connsiteX762" fmla="*/ 6831 w 10000"/>
                  <a:gd name="connsiteY762" fmla="*/ 9514 h 10000"/>
                  <a:gd name="connsiteX763" fmla="*/ 6848 w 10000"/>
                  <a:gd name="connsiteY763" fmla="*/ 9514 h 10000"/>
                  <a:gd name="connsiteX764" fmla="*/ 6856 w 10000"/>
                  <a:gd name="connsiteY764" fmla="*/ 9517 h 10000"/>
                  <a:gd name="connsiteX765" fmla="*/ 6878 w 10000"/>
                  <a:gd name="connsiteY765" fmla="*/ 9524 h 10000"/>
                  <a:gd name="connsiteX766" fmla="*/ 6895 w 10000"/>
                  <a:gd name="connsiteY766" fmla="*/ 9524 h 10000"/>
                  <a:gd name="connsiteX767" fmla="*/ 6917 w 10000"/>
                  <a:gd name="connsiteY767" fmla="*/ 9527 h 10000"/>
                  <a:gd name="connsiteX768" fmla="*/ 6934 w 10000"/>
                  <a:gd name="connsiteY768" fmla="*/ 9534 h 10000"/>
                  <a:gd name="connsiteX769" fmla="*/ 6961 w 10000"/>
                  <a:gd name="connsiteY769" fmla="*/ 9543 h 10000"/>
                  <a:gd name="connsiteX770" fmla="*/ 6989 w 10000"/>
                  <a:gd name="connsiteY770" fmla="*/ 9547 h 10000"/>
                  <a:gd name="connsiteX771" fmla="*/ 7014 w 10000"/>
                  <a:gd name="connsiteY771" fmla="*/ 9543 h 10000"/>
                  <a:gd name="connsiteX772" fmla="*/ 7033 w 10000"/>
                  <a:gd name="connsiteY772" fmla="*/ 9543 h 10000"/>
                  <a:gd name="connsiteX773" fmla="*/ 7042 w 10000"/>
                  <a:gd name="connsiteY773" fmla="*/ 9547 h 10000"/>
                  <a:gd name="connsiteX774" fmla="*/ 7069 w 10000"/>
                  <a:gd name="connsiteY774" fmla="*/ 9647 h 10000"/>
                  <a:gd name="connsiteX775" fmla="*/ 7122 w 10000"/>
                  <a:gd name="connsiteY775" fmla="*/ 9734 h 10000"/>
                  <a:gd name="connsiteX776" fmla="*/ 7147 w 10000"/>
                  <a:gd name="connsiteY776" fmla="*/ 9744 h 10000"/>
                  <a:gd name="connsiteX777" fmla="*/ 7169 w 10000"/>
                  <a:gd name="connsiteY777" fmla="*/ 9741 h 10000"/>
                  <a:gd name="connsiteX778" fmla="*/ 7177 w 10000"/>
                  <a:gd name="connsiteY778" fmla="*/ 9744 h 10000"/>
                  <a:gd name="connsiteX779" fmla="*/ 7186 w 10000"/>
                  <a:gd name="connsiteY779" fmla="*/ 9754 h 10000"/>
                  <a:gd name="connsiteX780" fmla="*/ 7191 w 10000"/>
                  <a:gd name="connsiteY780" fmla="*/ 9773 h 10000"/>
                  <a:gd name="connsiteX781" fmla="*/ 7208 w 10000"/>
                  <a:gd name="connsiteY781" fmla="*/ 9783 h 10000"/>
                  <a:gd name="connsiteX782" fmla="*/ 7219 w 10000"/>
                  <a:gd name="connsiteY782" fmla="*/ 9793 h 10000"/>
                  <a:gd name="connsiteX783" fmla="*/ 7235 w 10000"/>
                  <a:gd name="connsiteY783" fmla="*/ 9802 h 10000"/>
                  <a:gd name="connsiteX784" fmla="*/ 7249 w 10000"/>
                  <a:gd name="connsiteY784" fmla="*/ 9819 h 10000"/>
                  <a:gd name="connsiteX785" fmla="*/ 7255 w 10000"/>
                  <a:gd name="connsiteY785" fmla="*/ 9835 h 10000"/>
                  <a:gd name="connsiteX786" fmla="*/ 7255 w 10000"/>
                  <a:gd name="connsiteY786" fmla="*/ 9848 h 10000"/>
                  <a:gd name="connsiteX787" fmla="*/ 7249 w 10000"/>
                  <a:gd name="connsiteY787" fmla="*/ 9848 h 10000"/>
                  <a:gd name="connsiteX788" fmla="*/ 7244 w 10000"/>
                  <a:gd name="connsiteY788" fmla="*/ 9858 h 10000"/>
                  <a:gd name="connsiteX789" fmla="*/ 7235 w 10000"/>
                  <a:gd name="connsiteY789" fmla="*/ 9883 h 10000"/>
                  <a:gd name="connsiteX790" fmla="*/ 7244 w 10000"/>
                  <a:gd name="connsiteY790" fmla="*/ 9903 h 10000"/>
                  <a:gd name="connsiteX791" fmla="*/ 7258 w 10000"/>
                  <a:gd name="connsiteY791" fmla="*/ 9926 h 10000"/>
                  <a:gd name="connsiteX792" fmla="*/ 7263 w 10000"/>
                  <a:gd name="connsiteY792" fmla="*/ 9948 h 10000"/>
                  <a:gd name="connsiteX793" fmla="*/ 7274 w 10000"/>
                  <a:gd name="connsiteY793" fmla="*/ 9968 h 10000"/>
                  <a:gd name="connsiteX794" fmla="*/ 7283 w 10000"/>
                  <a:gd name="connsiteY794" fmla="*/ 9987 h 10000"/>
                  <a:gd name="connsiteX795" fmla="*/ 7291 w 10000"/>
                  <a:gd name="connsiteY795" fmla="*/ 10000 h 10000"/>
                  <a:gd name="connsiteX796" fmla="*/ 7305 w 10000"/>
                  <a:gd name="connsiteY796" fmla="*/ 9997 h 10000"/>
                  <a:gd name="connsiteX797" fmla="*/ 7313 w 10000"/>
                  <a:gd name="connsiteY797" fmla="*/ 9977 h 10000"/>
                  <a:gd name="connsiteX798" fmla="*/ 7324 w 10000"/>
                  <a:gd name="connsiteY798" fmla="*/ 9968 h 10000"/>
                  <a:gd name="connsiteX799" fmla="*/ 7341 w 10000"/>
                  <a:gd name="connsiteY799" fmla="*/ 9971 h 10000"/>
                  <a:gd name="connsiteX800" fmla="*/ 7368 w 10000"/>
                  <a:gd name="connsiteY800" fmla="*/ 9987 h 10000"/>
                  <a:gd name="connsiteX801" fmla="*/ 7380 w 10000"/>
                  <a:gd name="connsiteY801" fmla="*/ 9990 h 10000"/>
                  <a:gd name="connsiteX802" fmla="*/ 7393 w 10000"/>
                  <a:gd name="connsiteY802" fmla="*/ 9981 h 10000"/>
                  <a:gd name="connsiteX803" fmla="*/ 7404 w 10000"/>
                  <a:gd name="connsiteY803" fmla="*/ 9968 h 10000"/>
                  <a:gd name="connsiteX804" fmla="*/ 7418 w 10000"/>
                  <a:gd name="connsiteY804" fmla="*/ 9948 h 10000"/>
                  <a:gd name="connsiteX805" fmla="*/ 7427 w 10000"/>
                  <a:gd name="connsiteY805" fmla="*/ 9922 h 10000"/>
                  <a:gd name="connsiteX806" fmla="*/ 7427 w 10000"/>
                  <a:gd name="connsiteY806" fmla="*/ 9906 h 10000"/>
                  <a:gd name="connsiteX807" fmla="*/ 7404 w 10000"/>
                  <a:gd name="connsiteY807" fmla="*/ 9877 h 10000"/>
                  <a:gd name="connsiteX808" fmla="*/ 7388 w 10000"/>
                  <a:gd name="connsiteY808" fmla="*/ 9854 h 10000"/>
                  <a:gd name="connsiteX809" fmla="*/ 7385 w 10000"/>
                  <a:gd name="connsiteY809" fmla="*/ 9845 h 10000"/>
                  <a:gd name="connsiteX810" fmla="*/ 7385 w 10000"/>
                  <a:gd name="connsiteY810" fmla="*/ 9825 h 10000"/>
                  <a:gd name="connsiteX811" fmla="*/ 7385 w 10000"/>
                  <a:gd name="connsiteY811" fmla="*/ 9819 h 10000"/>
                  <a:gd name="connsiteX812" fmla="*/ 7393 w 10000"/>
                  <a:gd name="connsiteY812" fmla="*/ 9809 h 10000"/>
                  <a:gd name="connsiteX813" fmla="*/ 7404 w 10000"/>
                  <a:gd name="connsiteY813" fmla="*/ 9793 h 10000"/>
                  <a:gd name="connsiteX814" fmla="*/ 7413 w 10000"/>
                  <a:gd name="connsiteY814" fmla="*/ 9783 h 10000"/>
                  <a:gd name="connsiteX815" fmla="*/ 7404 w 10000"/>
                  <a:gd name="connsiteY815" fmla="*/ 9770 h 10000"/>
                  <a:gd name="connsiteX816" fmla="*/ 7388 w 10000"/>
                  <a:gd name="connsiteY816" fmla="*/ 9760 h 10000"/>
                  <a:gd name="connsiteX817" fmla="*/ 7371 w 10000"/>
                  <a:gd name="connsiteY817" fmla="*/ 9744 h 10000"/>
                  <a:gd name="connsiteX818" fmla="*/ 7363 w 10000"/>
                  <a:gd name="connsiteY818" fmla="*/ 9731 h 10000"/>
                  <a:gd name="connsiteX819" fmla="*/ 7355 w 10000"/>
                  <a:gd name="connsiteY819" fmla="*/ 9715 h 10000"/>
                  <a:gd name="connsiteX820" fmla="*/ 7360 w 10000"/>
                  <a:gd name="connsiteY820" fmla="*/ 9686 h 10000"/>
                  <a:gd name="connsiteX821" fmla="*/ 7363 w 10000"/>
                  <a:gd name="connsiteY821" fmla="*/ 9657 h 10000"/>
                  <a:gd name="connsiteX822" fmla="*/ 7360 w 10000"/>
                  <a:gd name="connsiteY822" fmla="*/ 9631 h 10000"/>
                  <a:gd name="connsiteX823" fmla="*/ 7346 w 10000"/>
                  <a:gd name="connsiteY823" fmla="*/ 9611 h 10000"/>
                  <a:gd name="connsiteX824" fmla="*/ 7332 w 10000"/>
                  <a:gd name="connsiteY824" fmla="*/ 9585 h 10000"/>
                  <a:gd name="connsiteX825" fmla="*/ 7324 w 10000"/>
                  <a:gd name="connsiteY825" fmla="*/ 9573 h 10000"/>
                  <a:gd name="connsiteX826" fmla="*/ 7324 w 10000"/>
                  <a:gd name="connsiteY826" fmla="*/ 9553 h 10000"/>
                  <a:gd name="connsiteX827" fmla="*/ 7324 w 10000"/>
                  <a:gd name="connsiteY827" fmla="*/ 9543 h 10000"/>
                  <a:gd name="connsiteX828" fmla="*/ 7324 w 10000"/>
                  <a:gd name="connsiteY828" fmla="*/ 9517 h 10000"/>
                  <a:gd name="connsiteX829" fmla="*/ 7324 w 10000"/>
                  <a:gd name="connsiteY829" fmla="*/ 9498 h 10000"/>
                  <a:gd name="connsiteX830" fmla="*/ 7332 w 10000"/>
                  <a:gd name="connsiteY830" fmla="*/ 9479 h 10000"/>
                  <a:gd name="connsiteX831" fmla="*/ 7341 w 10000"/>
                  <a:gd name="connsiteY831" fmla="*/ 9462 h 10000"/>
                  <a:gd name="connsiteX832" fmla="*/ 7352 w 10000"/>
                  <a:gd name="connsiteY832" fmla="*/ 9459 h 10000"/>
                  <a:gd name="connsiteX833" fmla="*/ 7360 w 10000"/>
                  <a:gd name="connsiteY833" fmla="*/ 9443 h 10000"/>
                  <a:gd name="connsiteX834" fmla="*/ 7363 w 10000"/>
                  <a:gd name="connsiteY834" fmla="*/ 9433 h 10000"/>
                  <a:gd name="connsiteX835" fmla="*/ 7377 w 10000"/>
                  <a:gd name="connsiteY835" fmla="*/ 9433 h 10000"/>
                  <a:gd name="connsiteX836" fmla="*/ 7388 w 10000"/>
                  <a:gd name="connsiteY836" fmla="*/ 9430 h 10000"/>
                  <a:gd name="connsiteX837" fmla="*/ 7396 w 10000"/>
                  <a:gd name="connsiteY837" fmla="*/ 9430 h 10000"/>
                  <a:gd name="connsiteX838" fmla="*/ 7402 w 10000"/>
                  <a:gd name="connsiteY838" fmla="*/ 9424 h 10000"/>
                  <a:gd name="connsiteX839" fmla="*/ 7396 w 10000"/>
                  <a:gd name="connsiteY839" fmla="*/ 9414 h 10000"/>
                  <a:gd name="connsiteX840" fmla="*/ 7388 w 10000"/>
                  <a:gd name="connsiteY840" fmla="*/ 9401 h 10000"/>
                  <a:gd name="connsiteX841" fmla="*/ 7371 w 10000"/>
                  <a:gd name="connsiteY841" fmla="*/ 9391 h 10000"/>
                  <a:gd name="connsiteX842" fmla="*/ 7355 w 10000"/>
                  <a:gd name="connsiteY842" fmla="*/ 9375 h 10000"/>
                  <a:gd name="connsiteX843" fmla="*/ 7332 w 10000"/>
                  <a:gd name="connsiteY843" fmla="*/ 9356 h 10000"/>
                  <a:gd name="connsiteX844" fmla="*/ 7313 w 10000"/>
                  <a:gd name="connsiteY844" fmla="*/ 9330 h 10000"/>
                  <a:gd name="connsiteX845" fmla="*/ 7307 w 10000"/>
                  <a:gd name="connsiteY845" fmla="*/ 9310 h 10000"/>
                  <a:gd name="connsiteX846" fmla="*/ 7305 w 10000"/>
                  <a:gd name="connsiteY846" fmla="*/ 9291 h 10000"/>
                  <a:gd name="connsiteX847" fmla="*/ 7305 w 10000"/>
                  <a:gd name="connsiteY847" fmla="*/ 9278 h 10000"/>
                  <a:gd name="connsiteX848" fmla="*/ 7296 w 10000"/>
                  <a:gd name="connsiteY848" fmla="*/ 9268 h 10000"/>
                  <a:gd name="connsiteX849" fmla="*/ 7296 w 10000"/>
                  <a:gd name="connsiteY849" fmla="*/ 9249 h 10000"/>
                  <a:gd name="connsiteX850" fmla="*/ 7291 w 10000"/>
                  <a:gd name="connsiteY850" fmla="*/ 9226 h 10000"/>
                  <a:gd name="connsiteX851" fmla="*/ 7283 w 10000"/>
                  <a:gd name="connsiteY851" fmla="*/ 9213 h 10000"/>
                  <a:gd name="connsiteX852" fmla="*/ 7274 w 10000"/>
                  <a:gd name="connsiteY852" fmla="*/ 9194 h 10000"/>
                  <a:gd name="connsiteX853" fmla="*/ 7274 w 10000"/>
                  <a:gd name="connsiteY853" fmla="*/ 9174 h 10000"/>
                  <a:gd name="connsiteX854" fmla="*/ 7280 w 10000"/>
                  <a:gd name="connsiteY854" fmla="*/ 9148 h 10000"/>
                  <a:gd name="connsiteX855" fmla="*/ 7283 w 10000"/>
                  <a:gd name="connsiteY855" fmla="*/ 9119 h 10000"/>
                  <a:gd name="connsiteX856" fmla="*/ 7291 w 10000"/>
                  <a:gd name="connsiteY856" fmla="*/ 9100 h 10000"/>
                  <a:gd name="connsiteX857" fmla="*/ 7307 w 10000"/>
                  <a:gd name="connsiteY857" fmla="*/ 9080 h 10000"/>
                  <a:gd name="connsiteX858" fmla="*/ 7324 w 10000"/>
                  <a:gd name="connsiteY858" fmla="*/ 9054 h 10000"/>
                  <a:gd name="connsiteX859" fmla="*/ 7341 w 10000"/>
                  <a:gd name="connsiteY859" fmla="*/ 9054 h 10000"/>
                  <a:gd name="connsiteX860" fmla="*/ 7352 w 10000"/>
                  <a:gd name="connsiteY860" fmla="*/ 9054 h 10000"/>
                  <a:gd name="connsiteX861" fmla="*/ 7346 w 10000"/>
                  <a:gd name="connsiteY861" fmla="*/ 9032 h 10000"/>
                  <a:gd name="connsiteX862" fmla="*/ 7341 w 10000"/>
                  <a:gd name="connsiteY862" fmla="*/ 9022 h 10000"/>
                  <a:gd name="connsiteX863" fmla="*/ 7352 w 10000"/>
                  <a:gd name="connsiteY863" fmla="*/ 8999 h 10000"/>
                  <a:gd name="connsiteX864" fmla="*/ 7360 w 10000"/>
                  <a:gd name="connsiteY864" fmla="*/ 8967 h 10000"/>
                  <a:gd name="connsiteX865" fmla="*/ 7368 w 10000"/>
                  <a:gd name="connsiteY865" fmla="*/ 8922 h 10000"/>
                  <a:gd name="connsiteX866" fmla="*/ 7377 w 10000"/>
                  <a:gd name="connsiteY866" fmla="*/ 8896 h 10000"/>
                  <a:gd name="connsiteX867" fmla="*/ 7380 w 10000"/>
                  <a:gd name="connsiteY867" fmla="*/ 8867 h 10000"/>
                  <a:gd name="connsiteX868" fmla="*/ 7402 w 10000"/>
                  <a:gd name="connsiteY868" fmla="*/ 8824 h 10000"/>
                  <a:gd name="connsiteX869" fmla="*/ 7402 w 10000"/>
                  <a:gd name="connsiteY869" fmla="*/ 8808 h 10000"/>
                  <a:gd name="connsiteX870" fmla="*/ 7393 w 10000"/>
                  <a:gd name="connsiteY870" fmla="*/ 8795 h 10000"/>
                  <a:gd name="connsiteX871" fmla="*/ 7388 w 10000"/>
                  <a:gd name="connsiteY871" fmla="*/ 8799 h 10000"/>
                  <a:gd name="connsiteX872" fmla="*/ 7396 w 10000"/>
                  <a:gd name="connsiteY872" fmla="*/ 8789 h 10000"/>
                  <a:gd name="connsiteX873" fmla="*/ 7404 w 10000"/>
                  <a:gd name="connsiteY873" fmla="*/ 8789 h 10000"/>
                  <a:gd name="connsiteX874" fmla="*/ 7421 w 10000"/>
                  <a:gd name="connsiteY874" fmla="*/ 8769 h 10000"/>
                  <a:gd name="connsiteX875" fmla="*/ 7443 w 10000"/>
                  <a:gd name="connsiteY875" fmla="*/ 8763 h 10000"/>
                  <a:gd name="connsiteX876" fmla="*/ 7452 w 10000"/>
                  <a:gd name="connsiteY876" fmla="*/ 8769 h 10000"/>
                  <a:gd name="connsiteX877" fmla="*/ 7468 w 10000"/>
                  <a:gd name="connsiteY877" fmla="*/ 8769 h 10000"/>
                  <a:gd name="connsiteX878" fmla="*/ 7499 w 10000"/>
                  <a:gd name="connsiteY878" fmla="*/ 8763 h 10000"/>
                  <a:gd name="connsiteX879" fmla="*/ 7526 w 10000"/>
                  <a:gd name="connsiteY879" fmla="*/ 8763 h 10000"/>
                  <a:gd name="connsiteX880" fmla="*/ 7532 w 10000"/>
                  <a:gd name="connsiteY880" fmla="*/ 8763 h 10000"/>
                  <a:gd name="connsiteX881" fmla="*/ 7554 w 10000"/>
                  <a:gd name="connsiteY881" fmla="*/ 8744 h 10000"/>
                  <a:gd name="connsiteX882" fmla="*/ 7571 w 10000"/>
                  <a:gd name="connsiteY882" fmla="*/ 8731 h 10000"/>
                  <a:gd name="connsiteX883" fmla="*/ 7587 w 10000"/>
                  <a:gd name="connsiteY883" fmla="*/ 8711 h 10000"/>
                  <a:gd name="connsiteX884" fmla="*/ 7607 w 10000"/>
                  <a:gd name="connsiteY884" fmla="*/ 8711 h 10000"/>
                  <a:gd name="connsiteX885" fmla="*/ 7634 w 10000"/>
                  <a:gd name="connsiteY885" fmla="*/ 8705 h 10000"/>
                  <a:gd name="connsiteX886" fmla="*/ 7643 w 10000"/>
                  <a:gd name="connsiteY886" fmla="*/ 8682 h 10000"/>
                  <a:gd name="connsiteX887" fmla="*/ 7654 w 10000"/>
                  <a:gd name="connsiteY887" fmla="*/ 8666 h 10000"/>
                  <a:gd name="connsiteX888" fmla="*/ 7668 w 10000"/>
                  <a:gd name="connsiteY888" fmla="*/ 8666 h 10000"/>
                  <a:gd name="connsiteX889" fmla="*/ 7676 w 10000"/>
                  <a:gd name="connsiteY889" fmla="*/ 8682 h 10000"/>
                  <a:gd name="connsiteX890" fmla="*/ 7704 w 10000"/>
                  <a:gd name="connsiteY890" fmla="*/ 8669 h 10000"/>
                  <a:gd name="connsiteX891" fmla="*/ 7712 w 10000"/>
                  <a:gd name="connsiteY891" fmla="*/ 8669 h 10000"/>
                  <a:gd name="connsiteX892" fmla="*/ 7720 w 10000"/>
                  <a:gd name="connsiteY892" fmla="*/ 8669 h 10000"/>
                  <a:gd name="connsiteX893" fmla="*/ 7726 w 10000"/>
                  <a:gd name="connsiteY893" fmla="*/ 8656 h 10000"/>
                  <a:gd name="connsiteX894" fmla="*/ 7734 w 10000"/>
                  <a:gd name="connsiteY894" fmla="*/ 8650 h 10000"/>
                  <a:gd name="connsiteX895" fmla="*/ 7742 w 10000"/>
                  <a:gd name="connsiteY895" fmla="*/ 8650 h 10000"/>
                  <a:gd name="connsiteX896" fmla="*/ 7759 w 10000"/>
                  <a:gd name="connsiteY896" fmla="*/ 8650 h 10000"/>
                  <a:gd name="connsiteX897" fmla="*/ 7756 w 10000"/>
                  <a:gd name="connsiteY897" fmla="*/ 8630 h 10000"/>
                  <a:gd name="connsiteX898" fmla="*/ 7751 w 10000"/>
                  <a:gd name="connsiteY898" fmla="*/ 8627 h 10000"/>
                  <a:gd name="connsiteX899" fmla="*/ 7742 w 10000"/>
                  <a:gd name="connsiteY899" fmla="*/ 8620 h 10000"/>
                  <a:gd name="connsiteX900" fmla="*/ 7734 w 10000"/>
                  <a:gd name="connsiteY900" fmla="*/ 8591 h 10000"/>
                  <a:gd name="connsiteX901" fmla="*/ 7709 w 10000"/>
                  <a:gd name="connsiteY901" fmla="*/ 8582 h 10000"/>
                  <a:gd name="connsiteX902" fmla="*/ 7695 w 10000"/>
                  <a:gd name="connsiteY902" fmla="*/ 8578 h 10000"/>
                  <a:gd name="connsiteX903" fmla="*/ 7668 w 10000"/>
                  <a:gd name="connsiteY903" fmla="*/ 8562 h 10000"/>
                  <a:gd name="connsiteX904" fmla="*/ 7645 w 10000"/>
                  <a:gd name="connsiteY904" fmla="*/ 8552 h 10000"/>
                  <a:gd name="connsiteX905" fmla="*/ 7615 w 10000"/>
                  <a:gd name="connsiteY905" fmla="*/ 8543 h 10000"/>
                  <a:gd name="connsiteX906" fmla="*/ 7596 w 10000"/>
                  <a:gd name="connsiteY906" fmla="*/ 8527 h 10000"/>
                  <a:gd name="connsiteX907" fmla="*/ 7565 w 10000"/>
                  <a:gd name="connsiteY907" fmla="*/ 8494 h 10000"/>
                  <a:gd name="connsiteX908" fmla="*/ 7562 w 10000"/>
                  <a:gd name="connsiteY908" fmla="*/ 8475 h 10000"/>
                  <a:gd name="connsiteX909" fmla="*/ 7540 w 10000"/>
                  <a:gd name="connsiteY909" fmla="*/ 8455 h 10000"/>
                  <a:gd name="connsiteX910" fmla="*/ 7535 w 10000"/>
                  <a:gd name="connsiteY910" fmla="*/ 8446 h 10000"/>
                  <a:gd name="connsiteX911" fmla="*/ 7535 w 10000"/>
                  <a:gd name="connsiteY911" fmla="*/ 8420 h 10000"/>
                  <a:gd name="connsiteX912" fmla="*/ 7535 w 10000"/>
                  <a:gd name="connsiteY912" fmla="*/ 8391 h 10000"/>
                  <a:gd name="connsiteX913" fmla="*/ 7548 w 10000"/>
                  <a:gd name="connsiteY913" fmla="*/ 8345 h 10000"/>
                  <a:gd name="connsiteX914" fmla="*/ 7562 w 10000"/>
                  <a:gd name="connsiteY914" fmla="*/ 8319 h 10000"/>
                  <a:gd name="connsiteX915" fmla="*/ 7582 w 10000"/>
                  <a:gd name="connsiteY915" fmla="*/ 8310 h 10000"/>
                  <a:gd name="connsiteX916" fmla="*/ 7607 w 10000"/>
                  <a:gd name="connsiteY916" fmla="*/ 8300 h 10000"/>
                  <a:gd name="connsiteX917" fmla="*/ 7629 w 10000"/>
                  <a:gd name="connsiteY917" fmla="*/ 8300 h 10000"/>
                  <a:gd name="connsiteX918" fmla="*/ 7651 w 10000"/>
                  <a:gd name="connsiteY918" fmla="*/ 8297 h 10000"/>
                  <a:gd name="connsiteX919" fmla="*/ 7668 w 10000"/>
                  <a:gd name="connsiteY919" fmla="*/ 8280 h 10000"/>
                  <a:gd name="connsiteX920" fmla="*/ 7687 w 10000"/>
                  <a:gd name="connsiteY920" fmla="*/ 8267 h 10000"/>
                  <a:gd name="connsiteX921" fmla="*/ 7693 w 10000"/>
                  <a:gd name="connsiteY921" fmla="*/ 8261 h 10000"/>
                  <a:gd name="connsiteX922" fmla="*/ 7701 w 10000"/>
                  <a:gd name="connsiteY922" fmla="*/ 8248 h 10000"/>
                  <a:gd name="connsiteX923" fmla="*/ 7712 w 10000"/>
                  <a:gd name="connsiteY923" fmla="*/ 8238 h 10000"/>
                  <a:gd name="connsiteX924" fmla="*/ 7731 w 10000"/>
                  <a:gd name="connsiteY924" fmla="*/ 8222 h 10000"/>
                  <a:gd name="connsiteX925" fmla="*/ 7740 w 10000"/>
                  <a:gd name="connsiteY925" fmla="*/ 8206 h 10000"/>
                  <a:gd name="connsiteX926" fmla="*/ 7756 w 10000"/>
                  <a:gd name="connsiteY926" fmla="*/ 8183 h 10000"/>
                  <a:gd name="connsiteX927" fmla="*/ 7773 w 10000"/>
                  <a:gd name="connsiteY927" fmla="*/ 8177 h 10000"/>
                  <a:gd name="connsiteX928" fmla="*/ 7784 w 10000"/>
                  <a:gd name="connsiteY928" fmla="*/ 8183 h 10000"/>
                  <a:gd name="connsiteX929" fmla="*/ 7801 w 10000"/>
                  <a:gd name="connsiteY929" fmla="*/ 8174 h 10000"/>
                  <a:gd name="connsiteX930" fmla="*/ 7801 w 10000"/>
                  <a:gd name="connsiteY930" fmla="*/ 8157 h 10000"/>
                  <a:gd name="connsiteX931" fmla="*/ 7817 w 10000"/>
                  <a:gd name="connsiteY931" fmla="*/ 8164 h 10000"/>
                  <a:gd name="connsiteX932" fmla="*/ 7837 w 10000"/>
                  <a:gd name="connsiteY932" fmla="*/ 8164 h 10000"/>
                  <a:gd name="connsiteX933" fmla="*/ 7856 w 10000"/>
                  <a:gd name="connsiteY933" fmla="*/ 8164 h 10000"/>
                  <a:gd name="connsiteX934" fmla="*/ 7870 w 10000"/>
                  <a:gd name="connsiteY934" fmla="*/ 8167 h 10000"/>
                  <a:gd name="connsiteX935" fmla="*/ 7881 w 10000"/>
                  <a:gd name="connsiteY935" fmla="*/ 8174 h 10000"/>
                  <a:gd name="connsiteX936" fmla="*/ 7898 w 10000"/>
                  <a:gd name="connsiteY936" fmla="*/ 8187 h 10000"/>
                  <a:gd name="connsiteX937" fmla="*/ 7917 w 10000"/>
                  <a:gd name="connsiteY937" fmla="*/ 8187 h 10000"/>
                  <a:gd name="connsiteX938" fmla="*/ 7928 w 10000"/>
                  <a:gd name="connsiteY938" fmla="*/ 8157 h 10000"/>
                  <a:gd name="connsiteX939" fmla="*/ 7942 w 10000"/>
                  <a:gd name="connsiteY939" fmla="*/ 8157 h 10000"/>
                  <a:gd name="connsiteX940" fmla="*/ 7958 w 10000"/>
                  <a:gd name="connsiteY940" fmla="*/ 8164 h 10000"/>
                  <a:gd name="connsiteX941" fmla="*/ 7983 w 10000"/>
                  <a:gd name="connsiteY941" fmla="*/ 8144 h 10000"/>
                  <a:gd name="connsiteX942" fmla="*/ 8000 w 10000"/>
                  <a:gd name="connsiteY942" fmla="*/ 8109 h 10000"/>
                  <a:gd name="connsiteX943" fmla="*/ 7994 w 10000"/>
                  <a:gd name="connsiteY943" fmla="*/ 8093 h 10000"/>
                  <a:gd name="connsiteX944" fmla="*/ 7983 w 10000"/>
                  <a:gd name="connsiteY944" fmla="*/ 8070 h 10000"/>
                  <a:gd name="connsiteX945" fmla="*/ 7986 w 10000"/>
                  <a:gd name="connsiteY945" fmla="*/ 8063 h 10000"/>
                  <a:gd name="connsiteX946" fmla="*/ 7978 w 10000"/>
                  <a:gd name="connsiteY946" fmla="*/ 8044 h 10000"/>
                  <a:gd name="connsiteX947" fmla="*/ 7986 w 10000"/>
                  <a:gd name="connsiteY947" fmla="*/ 8002 h 10000"/>
                  <a:gd name="connsiteX948" fmla="*/ 7983 w 10000"/>
                  <a:gd name="connsiteY948" fmla="*/ 7947 h 10000"/>
                  <a:gd name="connsiteX949" fmla="*/ 7961 w 10000"/>
                  <a:gd name="connsiteY949" fmla="*/ 7931 h 10000"/>
                  <a:gd name="connsiteX950" fmla="*/ 7958 w 10000"/>
                  <a:gd name="connsiteY950" fmla="*/ 7898 h 10000"/>
                  <a:gd name="connsiteX951" fmla="*/ 7953 w 10000"/>
                  <a:gd name="connsiteY951" fmla="*/ 7856 h 10000"/>
                  <a:gd name="connsiteX952" fmla="*/ 7967 w 10000"/>
                  <a:gd name="connsiteY952" fmla="*/ 7837 h 10000"/>
                  <a:gd name="connsiteX953" fmla="*/ 7950 w 10000"/>
                  <a:gd name="connsiteY953" fmla="*/ 7824 h 10000"/>
                  <a:gd name="connsiteX954" fmla="*/ 7906 w 10000"/>
                  <a:gd name="connsiteY954" fmla="*/ 7814 h 10000"/>
                  <a:gd name="connsiteX955" fmla="*/ 7878 w 10000"/>
                  <a:gd name="connsiteY955" fmla="*/ 7814 h 10000"/>
                  <a:gd name="connsiteX956" fmla="*/ 7870 w 10000"/>
                  <a:gd name="connsiteY956" fmla="*/ 7795 h 10000"/>
                  <a:gd name="connsiteX957" fmla="*/ 7878 w 10000"/>
                  <a:gd name="connsiteY957" fmla="*/ 7778 h 10000"/>
                  <a:gd name="connsiteX958" fmla="*/ 7881 w 10000"/>
                  <a:gd name="connsiteY958" fmla="*/ 7775 h 10000"/>
                  <a:gd name="connsiteX959" fmla="*/ 7878 w 10000"/>
                  <a:gd name="connsiteY959" fmla="*/ 7743 h 10000"/>
                  <a:gd name="connsiteX960" fmla="*/ 7895 w 10000"/>
                  <a:gd name="connsiteY960" fmla="*/ 7733 h 10000"/>
                  <a:gd name="connsiteX961" fmla="*/ 7911 w 10000"/>
                  <a:gd name="connsiteY961" fmla="*/ 7710 h 10000"/>
                  <a:gd name="connsiteX962" fmla="*/ 7911 w 10000"/>
                  <a:gd name="connsiteY962" fmla="*/ 7665 h 10000"/>
                  <a:gd name="connsiteX963" fmla="*/ 7917 w 10000"/>
                  <a:gd name="connsiteY963" fmla="*/ 7600 h 10000"/>
                  <a:gd name="connsiteX964" fmla="*/ 7928 w 10000"/>
                  <a:gd name="connsiteY964" fmla="*/ 7581 h 10000"/>
                  <a:gd name="connsiteX965" fmla="*/ 7917 w 10000"/>
                  <a:gd name="connsiteY965" fmla="*/ 7474 h 10000"/>
                  <a:gd name="connsiteX966" fmla="*/ 7873 w 10000"/>
                  <a:gd name="connsiteY966" fmla="*/ 7335 h 10000"/>
                  <a:gd name="connsiteX967" fmla="*/ 7756 w 10000"/>
                  <a:gd name="connsiteY967" fmla="*/ 7050 h 10000"/>
                  <a:gd name="connsiteX968" fmla="*/ 7679 w 10000"/>
                  <a:gd name="connsiteY968" fmla="*/ 6839 h 10000"/>
                  <a:gd name="connsiteX969" fmla="*/ 7668 w 10000"/>
                  <a:gd name="connsiteY969" fmla="*/ 6823 h 10000"/>
                  <a:gd name="connsiteX970" fmla="*/ 7659 w 10000"/>
                  <a:gd name="connsiteY970" fmla="*/ 6768 h 10000"/>
                  <a:gd name="connsiteX971" fmla="*/ 7659 w 10000"/>
                  <a:gd name="connsiteY971" fmla="*/ 6739 h 10000"/>
                  <a:gd name="connsiteX972" fmla="*/ 7651 w 10000"/>
                  <a:gd name="connsiteY972" fmla="*/ 6713 h 10000"/>
                  <a:gd name="connsiteX973" fmla="*/ 7654 w 10000"/>
                  <a:gd name="connsiteY973" fmla="*/ 6684 h 10000"/>
                  <a:gd name="connsiteX974" fmla="*/ 7643 w 10000"/>
                  <a:gd name="connsiteY974" fmla="*/ 6626 h 10000"/>
                  <a:gd name="connsiteX975" fmla="*/ 7629 w 10000"/>
                  <a:gd name="connsiteY975" fmla="*/ 6600 h 10000"/>
                  <a:gd name="connsiteX976" fmla="*/ 7629 w 10000"/>
                  <a:gd name="connsiteY976" fmla="*/ 6580 h 10000"/>
                  <a:gd name="connsiteX977" fmla="*/ 7623 w 10000"/>
                  <a:gd name="connsiteY977" fmla="*/ 6541 h 10000"/>
                  <a:gd name="connsiteX978" fmla="*/ 7615 w 10000"/>
                  <a:gd name="connsiteY978" fmla="*/ 6522 h 10000"/>
                  <a:gd name="connsiteX979" fmla="*/ 7598 w 10000"/>
                  <a:gd name="connsiteY979" fmla="*/ 6509 h 10000"/>
                  <a:gd name="connsiteX980" fmla="*/ 7587 w 10000"/>
                  <a:gd name="connsiteY980" fmla="*/ 6493 h 10000"/>
                  <a:gd name="connsiteX981" fmla="*/ 7579 w 10000"/>
                  <a:gd name="connsiteY981" fmla="*/ 6464 h 10000"/>
                  <a:gd name="connsiteX982" fmla="*/ 7587 w 10000"/>
                  <a:gd name="connsiteY982" fmla="*/ 6438 h 10000"/>
                  <a:gd name="connsiteX983" fmla="*/ 7596 w 10000"/>
                  <a:gd name="connsiteY983" fmla="*/ 6425 h 10000"/>
                  <a:gd name="connsiteX984" fmla="*/ 7590 w 10000"/>
                  <a:gd name="connsiteY984" fmla="*/ 6396 h 10000"/>
                  <a:gd name="connsiteX985" fmla="*/ 7590 w 10000"/>
                  <a:gd name="connsiteY985" fmla="*/ 6373 h 10000"/>
                  <a:gd name="connsiteX986" fmla="*/ 7587 w 10000"/>
                  <a:gd name="connsiteY986" fmla="*/ 6354 h 10000"/>
                  <a:gd name="connsiteX987" fmla="*/ 7582 w 10000"/>
                  <a:gd name="connsiteY987" fmla="*/ 6344 h 10000"/>
                  <a:gd name="connsiteX988" fmla="*/ 7582 w 10000"/>
                  <a:gd name="connsiteY988" fmla="*/ 6324 h 10000"/>
                  <a:gd name="connsiteX989" fmla="*/ 7571 w 10000"/>
                  <a:gd name="connsiteY989" fmla="*/ 6302 h 10000"/>
                  <a:gd name="connsiteX990" fmla="*/ 7548 w 10000"/>
                  <a:gd name="connsiteY990" fmla="*/ 6256 h 10000"/>
                  <a:gd name="connsiteX991" fmla="*/ 7546 w 10000"/>
                  <a:gd name="connsiteY991" fmla="*/ 6218 h 10000"/>
                  <a:gd name="connsiteX992" fmla="*/ 7540 w 10000"/>
                  <a:gd name="connsiteY992" fmla="*/ 6159 h 10000"/>
                  <a:gd name="connsiteX993" fmla="*/ 7535 w 10000"/>
                  <a:gd name="connsiteY993" fmla="*/ 6114 h 10000"/>
                  <a:gd name="connsiteX994" fmla="*/ 7535 w 10000"/>
                  <a:gd name="connsiteY994" fmla="*/ 6088 h 10000"/>
                  <a:gd name="connsiteX995" fmla="*/ 7540 w 10000"/>
                  <a:gd name="connsiteY995" fmla="*/ 6049 h 10000"/>
                  <a:gd name="connsiteX996" fmla="*/ 7546 w 10000"/>
                  <a:gd name="connsiteY996" fmla="*/ 6004 h 10000"/>
                  <a:gd name="connsiteX997" fmla="*/ 7548 w 10000"/>
                  <a:gd name="connsiteY997" fmla="*/ 5965 h 10000"/>
                  <a:gd name="connsiteX998" fmla="*/ 7548 w 10000"/>
                  <a:gd name="connsiteY998" fmla="*/ 5946 h 10000"/>
                  <a:gd name="connsiteX999" fmla="*/ 7548 w 10000"/>
                  <a:gd name="connsiteY999" fmla="*/ 5933 h 10000"/>
                  <a:gd name="connsiteX1000" fmla="*/ 7548 w 10000"/>
                  <a:gd name="connsiteY1000" fmla="*/ 5910 h 10000"/>
                  <a:gd name="connsiteX1001" fmla="*/ 7548 w 10000"/>
                  <a:gd name="connsiteY1001" fmla="*/ 5897 h 10000"/>
                  <a:gd name="connsiteX1002" fmla="*/ 7546 w 10000"/>
                  <a:gd name="connsiteY1002" fmla="*/ 5871 h 10000"/>
                  <a:gd name="connsiteX1003" fmla="*/ 7535 w 10000"/>
                  <a:gd name="connsiteY1003" fmla="*/ 5839 h 10000"/>
                  <a:gd name="connsiteX1004" fmla="*/ 7524 w 10000"/>
                  <a:gd name="connsiteY1004" fmla="*/ 5797 h 10000"/>
                  <a:gd name="connsiteX1005" fmla="*/ 7518 w 10000"/>
                  <a:gd name="connsiteY1005" fmla="*/ 5767 h 10000"/>
                  <a:gd name="connsiteX1006" fmla="*/ 7515 w 10000"/>
                  <a:gd name="connsiteY1006" fmla="*/ 5745 h 10000"/>
                  <a:gd name="connsiteX1007" fmla="*/ 7501 w 10000"/>
                  <a:gd name="connsiteY1007" fmla="*/ 5683 h 10000"/>
                  <a:gd name="connsiteX1008" fmla="*/ 7490 w 10000"/>
                  <a:gd name="connsiteY1008" fmla="*/ 5631 h 10000"/>
                  <a:gd name="connsiteX1009" fmla="*/ 7482 w 10000"/>
                  <a:gd name="connsiteY1009" fmla="*/ 5593 h 10000"/>
                  <a:gd name="connsiteX1010" fmla="*/ 7476 w 10000"/>
                  <a:gd name="connsiteY1010" fmla="*/ 5570 h 10000"/>
                  <a:gd name="connsiteX1011" fmla="*/ 7476 w 10000"/>
                  <a:gd name="connsiteY1011" fmla="*/ 5528 h 10000"/>
                  <a:gd name="connsiteX1012" fmla="*/ 7482 w 10000"/>
                  <a:gd name="connsiteY1012" fmla="*/ 5502 h 10000"/>
                  <a:gd name="connsiteX1013" fmla="*/ 7490 w 10000"/>
                  <a:gd name="connsiteY1013" fmla="*/ 5489 h 10000"/>
                  <a:gd name="connsiteX1014" fmla="*/ 7499 w 10000"/>
                  <a:gd name="connsiteY1014" fmla="*/ 5479 h 10000"/>
                  <a:gd name="connsiteX1015" fmla="*/ 7493 w 10000"/>
                  <a:gd name="connsiteY1015" fmla="*/ 5427 h 10000"/>
                  <a:gd name="connsiteX1016" fmla="*/ 7501 w 10000"/>
                  <a:gd name="connsiteY1016" fmla="*/ 5415 h 10000"/>
                  <a:gd name="connsiteX1017" fmla="*/ 7510 w 10000"/>
                  <a:gd name="connsiteY1017" fmla="*/ 5398 h 10000"/>
                  <a:gd name="connsiteX1018" fmla="*/ 7515 w 10000"/>
                  <a:gd name="connsiteY1018" fmla="*/ 5379 h 10000"/>
                  <a:gd name="connsiteX1019" fmla="*/ 7526 w 10000"/>
                  <a:gd name="connsiteY1019" fmla="*/ 5366 h 10000"/>
                  <a:gd name="connsiteX1020" fmla="*/ 7518 w 10000"/>
                  <a:gd name="connsiteY1020" fmla="*/ 5350 h 10000"/>
                  <a:gd name="connsiteX1021" fmla="*/ 7518 w 10000"/>
                  <a:gd name="connsiteY1021" fmla="*/ 5330 h 10000"/>
                  <a:gd name="connsiteX1022" fmla="*/ 7526 w 10000"/>
                  <a:gd name="connsiteY1022" fmla="*/ 5311 h 10000"/>
                  <a:gd name="connsiteX1023" fmla="*/ 7540 w 10000"/>
                  <a:gd name="connsiteY1023" fmla="*/ 5291 h 10000"/>
                  <a:gd name="connsiteX1024" fmla="*/ 7540 w 10000"/>
                  <a:gd name="connsiteY1024" fmla="*/ 5266 h 10000"/>
                  <a:gd name="connsiteX1025" fmla="*/ 7540 w 10000"/>
                  <a:gd name="connsiteY1025" fmla="*/ 5256 h 10000"/>
                  <a:gd name="connsiteX1026" fmla="*/ 7524 w 10000"/>
                  <a:gd name="connsiteY1026" fmla="*/ 5233 h 10000"/>
                  <a:gd name="connsiteX1027" fmla="*/ 7515 w 10000"/>
                  <a:gd name="connsiteY1027" fmla="*/ 5217 h 10000"/>
                  <a:gd name="connsiteX1028" fmla="*/ 7490 w 10000"/>
                  <a:gd name="connsiteY1028" fmla="*/ 5178 h 10000"/>
                  <a:gd name="connsiteX1029" fmla="*/ 7474 w 10000"/>
                  <a:gd name="connsiteY1029" fmla="*/ 5162 h 10000"/>
                  <a:gd name="connsiteX1030" fmla="*/ 7457 w 10000"/>
                  <a:gd name="connsiteY1030" fmla="*/ 5120 h 10000"/>
                  <a:gd name="connsiteX1031" fmla="*/ 7421 w 10000"/>
                  <a:gd name="connsiteY1031" fmla="*/ 5087 h 10000"/>
                  <a:gd name="connsiteX1032" fmla="*/ 7380 w 10000"/>
                  <a:gd name="connsiteY1032" fmla="*/ 5068 h 10000"/>
                  <a:gd name="connsiteX1033" fmla="*/ 7355 w 10000"/>
                  <a:gd name="connsiteY1033" fmla="*/ 5058 h 10000"/>
                  <a:gd name="connsiteX1034" fmla="*/ 7332 w 10000"/>
                  <a:gd name="connsiteY1034" fmla="*/ 5049 h 10000"/>
                  <a:gd name="connsiteX1035" fmla="*/ 7305 w 10000"/>
                  <a:gd name="connsiteY1035" fmla="*/ 5016 h 10000"/>
                  <a:gd name="connsiteX1036" fmla="*/ 7305 w 10000"/>
                  <a:gd name="connsiteY1036" fmla="*/ 5000 h 10000"/>
                  <a:gd name="connsiteX1037" fmla="*/ 7296 w 10000"/>
                  <a:gd name="connsiteY1037" fmla="*/ 4971 h 10000"/>
                  <a:gd name="connsiteX1038" fmla="*/ 7288 w 10000"/>
                  <a:gd name="connsiteY1038" fmla="*/ 4945 h 10000"/>
                  <a:gd name="connsiteX1039" fmla="*/ 7280 w 10000"/>
                  <a:gd name="connsiteY1039" fmla="*/ 4916 h 10000"/>
                  <a:gd name="connsiteX1040" fmla="*/ 7291 w 10000"/>
                  <a:gd name="connsiteY1040" fmla="*/ 4887 h 10000"/>
                  <a:gd name="connsiteX1041" fmla="*/ 7291 w 10000"/>
                  <a:gd name="connsiteY1041" fmla="*/ 4858 h 10000"/>
                  <a:gd name="connsiteX1042" fmla="*/ 7271 w 10000"/>
                  <a:gd name="connsiteY1042" fmla="*/ 4819 h 10000"/>
                  <a:gd name="connsiteX1043" fmla="*/ 7255 w 10000"/>
                  <a:gd name="connsiteY1043" fmla="*/ 4828 h 10000"/>
                  <a:gd name="connsiteX1044" fmla="*/ 7235 w 10000"/>
                  <a:gd name="connsiteY1044" fmla="*/ 4841 h 10000"/>
                  <a:gd name="connsiteX1045" fmla="*/ 7216 w 10000"/>
                  <a:gd name="connsiteY1045" fmla="*/ 4867 h 10000"/>
                  <a:gd name="connsiteX1046" fmla="*/ 7191 w 10000"/>
                  <a:gd name="connsiteY1046" fmla="*/ 4870 h 10000"/>
                  <a:gd name="connsiteX1047" fmla="*/ 7155 w 10000"/>
                  <a:gd name="connsiteY1047" fmla="*/ 4887 h 10000"/>
                  <a:gd name="connsiteX1048" fmla="*/ 7122 w 10000"/>
                  <a:gd name="connsiteY1048" fmla="*/ 4893 h 10000"/>
                  <a:gd name="connsiteX1049" fmla="*/ 7105 w 10000"/>
                  <a:gd name="connsiteY1049" fmla="*/ 4896 h 10000"/>
                  <a:gd name="connsiteX1050" fmla="*/ 7094 w 10000"/>
                  <a:gd name="connsiteY1050" fmla="*/ 4916 h 10000"/>
                  <a:gd name="connsiteX1051" fmla="*/ 7080 w 10000"/>
                  <a:gd name="connsiteY1051" fmla="*/ 4903 h 10000"/>
                  <a:gd name="connsiteX1052" fmla="*/ 7072 w 10000"/>
                  <a:gd name="connsiteY1052" fmla="*/ 4851 h 10000"/>
                  <a:gd name="connsiteX1053" fmla="*/ 7042 w 10000"/>
                  <a:gd name="connsiteY1053" fmla="*/ 4819 h 10000"/>
                  <a:gd name="connsiteX1054" fmla="*/ 7030 w 10000"/>
                  <a:gd name="connsiteY1054" fmla="*/ 4780 h 10000"/>
                  <a:gd name="connsiteX1055" fmla="*/ 7039 w 10000"/>
                  <a:gd name="connsiteY1055" fmla="*/ 4757 h 10000"/>
                  <a:gd name="connsiteX1056" fmla="*/ 7047 w 10000"/>
                  <a:gd name="connsiteY1056" fmla="*/ 4744 h 10000"/>
                  <a:gd name="connsiteX1057" fmla="*/ 7022 w 10000"/>
                  <a:gd name="connsiteY1057" fmla="*/ 4725 h 10000"/>
                  <a:gd name="connsiteX1058" fmla="*/ 7000 w 10000"/>
                  <a:gd name="connsiteY1058" fmla="*/ 4715 h 10000"/>
                  <a:gd name="connsiteX1059" fmla="*/ 6975 w 10000"/>
                  <a:gd name="connsiteY1059" fmla="*/ 4709 h 10000"/>
                  <a:gd name="connsiteX1060" fmla="*/ 6945 w 10000"/>
                  <a:gd name="connsiteY1060" fmla="*/ 4696 h 10000"/>
                  <a:gd name="connsiteX1061" fmla="*/ 6953 w 10000"/>
                  <a:gd name="connsiteY1061" fmla="*/ 4679 h 10000"/>
                  <a:gd name="connsiteX1062" fmla="*/ 6961 w 10000"/>
                  <a:gd name="connsiteY1062" fmla="*/ 4660 h 10000"/>
                  <a:gd name="connsiteX1063" fmla="*/ 6983 w 10000"/>
                  <a:gd name="connsiteY1063" fmla="*/ 4644 h 10000"/>
                  <a:gd name="connsiteX1064" fmla="*/ 7014 w 10000"/>
                  <a:gd name="connsiteY1064" fmla="*/ 4634 h 10000"/>
                  <a:gd name="connsiteX1065" fmla="*/ 7025 w 10000"/>
                  <a:gd name="connsiteY1065" fmla="*/ 4615 h 10000"/>
                  <a:gd name="connsiteX1066" fmla="*/ 7047 w 10000"/>
                  <a:gd name="connsiteY1066" fmla="*/ 4582 h 10000"/>
                  <a:gd name="connsiteX1067" fmla="*/ 7069 w 10000"/>
                  <a:gd name="connsiteY1067" fmla="*/ 4563 h 10000"/>
                  <a:gd name="connsiteX1068" fmla="*/ 7078 w 10000"/>
                  <a:gd name="connsiteY1068" fmla="*/ 4553 h 10000"/>
                  <a:gd name="connsiteX1069" fmla="*/ 7097 w 10000"/>
                  <a:gd name="connsiteY1069" fmla="*/ 4527 h 10000"/>
                  <a:gd name="connsiteX1070" fmla="*/ 7122 w 10000"/>
                  <a:gd name="connsiteY1070" fmla="*/ 4517 h 10000"/>
                  <a:gd name="connsiteX1071" fmla="*/ 7139 w 10000"/>
                  <a:gd name="connsiteY1071" fmla="*/ 4488 h 10000"/>
                  <a:gd name="connsiteX1072" fmla="*/ 7147 w 10000"/>
                  <a:gd name="connsiteY1072" fmla="*/ 4459 h 10000"/>
                  <a:gd name="connsiteX1073" fmla="*/ 7161 w 10000"/>
                  <a:gd name="connsiteY1073" fmla="*/ 4440 h 10000"/>
                  <a:gd name="connsiteX1074" fmla="*/ 7177 w 10000"/>
                  <a:gd name="connsiteY1074" fmla="*/ 4430 h 10000"/>
                  <a:gd name="connsiteX1075" fmla="*/ 7202 w 10000"/>
                  <a:gd name="connsiteY1075" fmla="*/ 4407 h 10000"/>
                  <a:gd name="connsiteX1076" fmla="*/ 7224 w 10000"/>
                  <a:gd name="connsiteY1076" fmla="*/ 4417 h 10000"/>
                  <a:gd name="connsiteX1077" fmla="*/ 7241 w 10000"/>
                  <a:gd name="connsiteY1077" fmla="*/ 4404 h 10000"/>
                  <a:gd name="connsiteX1078" fmla="*/ 7263 w 10000"/>
                  <a:gd name="connsiteY1078" fmla="*/ 4398 h 10000"/>
                  <a:gd name="connsiteX1079" fmla="*/ 7283 w 10000"/>
                  <a:gd name="connsiteY1079" fmla="*/ 4424 h 10000"/>
                  <a:gd name="connsiteX1080" fmla="*/ 7305 w 10000"/>
                  <a:gd name="connsiteY1080" fmla="*/ 4433 h 10000"/>
                  <a:gd name="connsiteX1081" fmla="*/ 7332 w 10000"/>
                  <a:gd name="connsiteY1081" fmla="*/ 4443 h 10000"/>
                  <a:gd name="connsiteX1082" fmla="*/ 7380 w 10000"/>
                  <a:gd name="connsiteY1082" fmla="*/ 4398 h 10000"/>
                  <a:gd name="connsiteX1083" fmla="*/ 7404 w 10000"/>
                  <a:gd name="connsiteY1083" fmla="*/ 4378 h 10000"/>
                  <a:gd name="connsiteX1084" fmla="*/ 7418 w 10000"/>
                  <a:gd name="connsiteY1084" fmla="*/ 4369 h 10000"/>
                  <a:gd name="connsiteX1085" fmla="*/ 7443 w 10000"/>
                  <a:gd name="connsiteY1085" fmla="*/ 4356 h 10000"/>
                  <a:gd name="connsiteX1086" fmla="*/ 7460 w 10000"/>
                  <a:gd name="connsiteY1086" fmla="*/ 4385 h 10000"/>
                  <a:gd name="connsiteX1087" fmla="*/ 7460 w 10000"/>
                  <a:gd name="connsiteY1087" fmla="*/ 4404 h 10000"/>
                  <a:gd name="connsiteX1088" fmla="*/ 7499 w 10000"/>
                  <a:gd name="connsiteY1088" fmla="*/ 4417 h 10000"/>
                  <a:gd name="connsiteX1089" fmla="*/ 7515 w 10000"/>
                  <a:gd name="connsiteY1089" fmla="*/ 4414 h 10000"/>
                  <a:gd name="connsiteX1090" fmla="*/ 7565 w 10000"/>
                  <a:gd name="connsiteY1090" fmla="*/ 4385 h 10000"/>
                  <a:gd name="connsiteX1091" fmla="*/ 7579 w 10000"/>
                  <a:gd name="connsiteY1091" fmla="*/ 4346 h 10000"/>
                  <a:gd name="connsiteX1092" fmla="*/ 7582 w 10000"/>
                  <a:gd name="connsiteY1092" fmla="*/ 4317 h 10000"/>
                  <a:gd name="connsiteX1093" fmla="*/ 7590 w 10000"/>
                  <a:gd name="connsiteY1093" fmla="*/ 4301 h 10000"/>
                  <a:gd name="connsiteX1094" fmla="*/ 7612 w 10000"/>
                  <a:gd name="connsiteY1094" fmla="*/ 4271 h 10000"/>
                  <a:gd name="connsiteX1095" fmla="*/ 7623 w 10000"/>
                  <a:gd name="connsiteY1095" fmla="*/ 4262 h 10000"/>
                  <a:gd name="connsiteX1096" fmla="*/ 7634 w 10000"/>
                  <a:gd name="connsiteY1096" fmla="*/ 4245 h 10000"/>
                  <a:gd name="connsiteX1097" fmla="*/ 7645 w 10000"/>
                  <a:gd name="connsiteY1097" fmla="*/ 4265 h 10000"/>
                  <a:gd name="connsiteX1098" fmla="*/ 7670 w 10000"/>
                  <a:gd name="connsiteY1098" fmla="*/ 4284 h 10000"/>
                  <a:gd name="connsiteX1099" fmla="*/ 7701 w 10000"/>
                  <a:gd name="connsiteY1099" fmla="*/ 4275 h 10000"/>
                  <a:gd name="connsiteX1100" fmla="*/ 7717 w 10000"/>
                  <a:gd name="connsiteY1100" fmla="*/ 4275 h 10000"/>
                  <a:gd name="connsiteX1101" fmla="*/ 7740 w 10000"/>
                  <a:gd name="connsiteY1101" fmla="*/ 4284 h 10000"/>
                  <a:gd name="connsiteX1102" fmla="*/ 7767 w 10000"/>
                  <a:gd name="connsiteY1102" fmla="*/ 4284 h 10000"/>
                  <a:gd name="connsiteX1103" fmla="*/ 7895 w 10000"/>
                  <a:gd name="connsiteY1103" fmla="*/ 4207 h 10000"/>
                  <a:gd name="connsiteX1104" fmla="*/ 7895 w 10000"/>
                  <a:gd name="connsiteY1104" fmla="*/ 4187 h 10000"/>
                  <a:gd name="connsiteX1105" fmla="*/ 7895 w 10000"/>
                  <a:gd name="connsiteY1105" fmla="*/ 4171 h 10000"/>
                  <a:gd name="connsiteX1106" fmla="*/ 7903 w 10000"/>
                  <a:gd name="connsiteY1106" fmla="*/ 4148 h 10000"/>
                  <a:gd name="connsiteX1107" fmla="*/ 7917 w 10000"/>
                  <a:gd name="connsiteY1107" fmla="*/ 4158 h 10000"/>
                  <a:gd name="connsiteX1108" fmla="*/ 7967 w 10000"/>
                  <a:gd name="connsiteY1108" fmla="*/ 4203 h 10000"/>
                  <a:gd name="connsiteX1109" fmla="*/ 7994 w 10000"/>
                  <a:gd name="connsiteY1109" fmla="*/ 4203 h 10000"/>
                  <a:gd name="connsiteX1110" fmla="*/ 8064 w 10000"/>
                  <a:gd name="connsiteY1110" fmla="*/ 4242 h 10000"/>
                  <a:gd name="connsiteX1111" fmla="*/ 8083 w 10000"/>
                  <a:gd name="connsiteY1111" fmla="*/ 4245 h 10000"/>
                  <a:gd name="connsiteX1112" fmla="*/ 8105 w 10000"/>
                  <a:gd name="connsiteY1112" fmla="*/ 4226 h 10000"/>
                  <a:gd name="connsiteX1113" fmla="*/ 8136 w 10000"/>
                  <a:gd name="connsiteY1113" fmla="*/ 4187 h 10000"/>
                  <a:gd name="connsiteX1114" fmla="*/ 8161 w 10000"/>
                  <a:gd name="connsiteY1114" fmla="*/ 4168 h 10000"/>
                  <a:gd name="connsiteX1115" fmla="*/ 8172 w 10000"/>
                  <a:gd name="connsiteY1115" fmla="*/ 4161 h 10000"/>
                  <a:gd name="connsiteX1116" fmla="*/ 8208 w 10000"/>
                  <a:gd name="connsiteY1116" fmla="*/ 4168 h 10000"/>
                  <a:gd name="connsiteX1117" fmla="*/ 8235 w 10000"/>
                  <a:gd name="connsiteY1117" fmla="*/ 4168 h 10000"/>
                  <a:gd name="connsiteX1118" fmla="*/ 8258 w 10000"/>
                  <a:gd name="connsiteY1118" fmla="*/ 4152 h 10000"/>
                  <a:gd name="connsiteX1119" fmla="*/ 8283 w 10000"/>
                  <a:gd name="connsiteY1119" fmla="*/ 4152 h 10000"/>
                  <a:gd name="connsiteX1120" fmla="*/ 8299 w 10000"/>
                  <a:gd name="connsiteY1120" fmla="*/ 4132 h 10000"/>
                  <a:gd name="connsiteX1121" fmla="*/ 8316 w 10000"/>
                  <a:gd name="connsiteY1121" fmla="*/ 4113 h 10000"/>
                  <a:gd name="connsiteX1122" fmla="*/ 8330 w 10000"/>
                  <a:gd name="connsiteY1122" fmla="*/ 4084 h 10000"/>
                  <a:gd name="connsiteX1123" fmla="*/ 8341 w 10000"/>
                  <a:gd name="connsiteY1123" fmla="*/ 4058 h 10000"/>
                  <a:gd name="connsiteX1124" fmla="*/ 8349 w 10000"/>
                  <a:gd name="connsiteY1124" fmla="*/ 4064 h 10000"/>
                  <a:gd name="connsiteX1125" fmla="*/ 8366 w 10000"/>
                  <a:gd name="connsiteY1125" fmla="*/ 4067 h 10000"/>
                  <a:gd name="connsiteX1126" fmla="*/ 8374 w 10000"/>
                  <a:gd name="connsiteY1126" fmla="*/ 4084 h 10000"/>
                  <a:gd name="connsiteX1127" fmla="*/ 8402 w 10000"/>
                  <a:gd name="connsiteY1127" fmla="*/ 4054 h 10000"/>
                  <a:gd name="connsiteX1128" fmla="*/ 8427 w 10000"/>
                  <a:gd name="connsiteY1128" fmla="*/ 4028 h 10000"/>
                  <a:gd name="connsiteX1129" fmla="*/ 8438 w 10000"/>
                  <a:gd name="connsiteY1129" fmla="*/ 4025 h 10000"/>
                  <a:gd name="connsiteX1130" fmla="*/ 8468 w 10000"/>
                  <a:gd name="connsiteY1130" fmla="*/ 4006 h 10000"/>
                  <a:gd name="connsiteX1131" fmla="*/ 8485 w 10000"/>
                  <a:gd name="connsiteY1131" fmla="*/ 3999 h 10000"/>
                  <a:gd name="connsiteX1132" fmla="*/ 8493 w 10000"/>
                  <a:gd name="connsiteY1132" fmla="*/ 4025 h 10000"/>
                  <a:gd name="connsiteX1133" fmla="*/ 8515 w 10000"/>
                  <a:gd name="connsiteY1133" fmla="*/ 4028 h 10000"/>
                  <a:gd name="connsiteX1134" fmla="*/ 8543 w 10000"/>
                  <a:gd name="connsiteY1134" fmla="*/ 4009 h 10000"/>
                  <a:gd name="connsiteX1135" fmla="*/ 8551 w 10000"/>
                  <a:gd name="connsiteY1135" fmla="*/ 3990 h 10000"/>
                  <a:gd name="connsiteX1136" fmla="*/ 8582 w 10000"/>
                  <a:gd name="connsiteY1136" fmla="*/ 3977 h 10000"/>
                  <a:gd name="connsiteX1137" fmla="*/ 8596 w 10000"/>
                  <a:gd name="connsiteY1137" fmla="*/ 3977 h 10000"/>
                  <a:gd name="connsiteX1138" fmla="*/ 8607 w 10000"/>
                  <a:gd name="connsiteY1138" fmla="*/ 3980 h 10000"/>
                  <a:gd name="connsiteX1139" fmla="*/ 8645 w 10000"/>
                  <a:gd name="connsiteY1139" fmla="*/ 3970 h 10000"/>
                  <a:gd name="connsiteX1140" fmla="*/ 8654 w 10000"/>
                  <a:gd name="connsiteY1140" fmla="*/ 3951 h 10000"/>
                  <a:gd name="connsiteX1141" fmla="*/ 8670 w 10000"/>
                  <a:gd name="connsiteY1141" fmla="*/ 3935 h 10000"/>
                  <a:gd name="connsiteX1142" fmla="*/ 8695 w 10000"/>
                  <a:gd name="connsiteY1142" fmla="*/ 3935 h 10000"/>
                  <a:gd name="connsiteX1143" fmla="*/ 8704 w 10000"/>
                  <a:gd name="connsiteY1143" fmla="*/ 3951 h 10000"/>
                  <a:gd name="connsiteX1144" fmla="*/ 8717 w 10000"/>
                  <a:gd name="connsiteY1144" fmla="*/ 3964 h 10000"/>
                  <a:gd name="connsiteX1145" fmla="*/ 8751 w 10000"/>
                  <a:gd name="connsiteY1145" fmla="*/ 3951 h 10000"/>
                  <a:gd name="connsiteX1146" fmla="*/ 8776 w 10000"/>
                  <a:gd name="connsiteY1146" fmla="*/ 3935 h 10000"/>
                  <a:gd name="connsiteX1147" fmla="*/ 8798 w 10000"/>
                  <a:gd name="connsiteY1147" fmla="*/ 3925 h 10000"/>
                  <a:gd name="connsiteX1148" fmla="*/ 8806 w 10000"/>
                  <a:gd name="connsiteY1148" fmla="*/ 3892 h 10000"/>
                  <a:gd name="connsiteX1149" fmla="*/ 8814 w 10000"/>
                  <a:gd name="connsiteY1149" fmla="*/ 3876 h 10000"/>
                  <a:gd name="connsiteX1150" fmla="*/ 8839 w 10000"/>
                  <a:gd name="connsiteY1150" fmla="*/ 3873 h 10000"/>
                  <a:gd name="connsiteX1151" fmla="*/ 8842 w 10000"/>
                  <a:gd name="connsiteY1151" fmla="*/ 3876 h 10000"/>
                  <a:gd name="connsiteX1152" fmla="*/ 8856 w 10000"/>
                  <a:gd name="connsiteY1152" fmla="*/ 3863 h 10000"/>
                  <a:gd name="connsiteX1153" fmla="*/ 8856 w 10000"/>
                  <a:gd name="connsiteY1153" fmla="*/ 3841 h 10000"/>
                  <a:gd name="connsiteX1154" fmla="*/ 8870 w 10000"/>
                  <a:gd name="connsiteY1154" fmla="*/ 3821 h 10000"/>
                  <a:gd name="connsiteX1155" fmla="*/ 8903 w 10000"/>
                  <a:gd name="connsiteY1155" fmla="*/ 3802 h 10000"/>
                  <a:gd name="connsiteX1156" fmla="*/ 8914 w 10000"/>
                  <a:gd name="connsiteY1156" fmla="*/ 3782 h 10000"/>
                  <a:gd name="connsiteX1157" fmla="*/ 8939 w 10000"/>
                  <a:gd name="connsiteY1157" fmla="*/ 3782 h 10000"/>
                  <a:gd name="connsiteX1158" fmla="*/ 8961 w 10000"/>
                  <a:gd name="connsiteY1158" fmla="*/ 3779 h 10000"/>
                  <a:gd name="connsiteX1159" fmla="*/ 8983 w 10000"/>
                  <a:gd name="connsiteY1159" fmla="*/ 3760 h 10000"/>
                  <a:gd name="connsiteX1160" fmla="*/ 9003 w 10000"/>
                  <a:gd name="connsiteY1160" fmla="*/ 3763 h 10000"/>
                  <a:gd name="connsiteX1161" fmla="*/ 9019 w 10000"/>
                  <a:gd name="connsiteY1161" fmla="*/ 3779 h 10000"/>
                  <a:gd name="connsiteX1162" fmla="*/ 9050 w 10000"/>
                  <a:gd name="connsiteY1162" fmla="*/ 3812 h 10000"/>
                  <a:gd name="connsiteX1163" fmla="*/ 9080 w 10000"/>
                  <a:gd name="connsiteY1163" fmla="*/ 3831 h 10000"/>
                  <a:gd name="connsiteX1164" fmla="*/ 9097 w 10000"/>
                  <a:gd name="connsiteY1164" fmla="*/ 3867 h 10000"/>
                  <a:gd name="connsiteX1165" fmla="*/ 9114 w 10000"/>
                  <a:gd name="connsiteY1165" fmla="*/ 3902 h 10000"/>
                  <a:gd name="connsiteX1166" fmla="*/ 9122 w 10000"/>
                  <a:gd name="connsiteY1166" fmla="*/ 3935 h 10000"/>
                  <a:gd name="connsiteX1167" fmla="*/ 9125 w 10000"/>
                  <a:gd name="connsiteY1167" fmla="*/ 3964 h 10000"/>
                  <a:gd name="connsiteX1168" fmla="*/ 9130 w 10000"/>
                  <a:gd name="connsiteY1168" fmla="*/ 3999 h 10000"/>
                  <a:gd name="connsiteX1169" fmla="*/ 9130 w 10000"/>
                  <a:gd name="connsiteY1169" fmla="*/ 4054 h 10000"/>
                  <a:gd name="connsiteX1170" fmla="*/ 9155 w 10000"/>
                  <a:gd name="connsiteY1170" fmla="*/ 4093 h 10000"/>
                  <a:gd name="connsiteX1171" fmla="*/ 9169 w 10000"/>
                  <a:gd name="connsiteY1171" fmla="*/ 4090 h 10000"/>
                  <a:gd name="connsiteX1172" fmla="*/ 9211 w 10000"/>
                  <a:gd name="connsiteY1172" fmla="*/ 4077 h 10000"/>
                  <a:gd name="connsiteX1173" fmla="*/ 9244 w 10000"/>
                  <a:gd name="connsiteY1173" fmla="*/ 4077 h 10000"/>
                  <a:gd name="connsiteX1174" fmla="*/ 9252 w 10000"/>
                  <a:gd name="connsiteY1174" fmla="*/ 4103 h 10000"/>
                  <a:gd name="connsiteX1175" fmla="*/ 9258 w 10000"/>
                  <a:gd name="connsiteY1175" fmla="*/ 4148 h 10000"/>
                  <a:gd name="connsiteX1176" fmla="*/ 9269 w 10000"/>
                  <a:gd name="connsiteY1176" fmla="*/ 4158 h 10000"/>
                  <a:gd name="connsiteX1177" fmla="*/ 9294 w 10000"/>
                  <a:gd name="connsiteY1177" fmla="*/ 4158 h 10000"/>
                  <a:gd name="connsiteX1178" fmla="*/ 9319 w 10000"/>
                  <a:gd name="connsiteY1178" fmla="*/ 4168 h 10000"/>
                  <a:gd name="connsiteX1179" fmla="*/ 9346 w 10000"/>
                  <a:gd name="connsiteY1179" fmla="*/ 4190 h 10000"/>
                  <a:gd name="connsiteX1180" fmla="*/ 9357 w 10000"/>
                  <a:gd name="connsiteY1180" fmla="*/ 4168 h 10000"/>
                  <a:gd name="connsiteX1181" fmla="*/ 9371 w 10000"/>
                  <a:gd name="connsiteY1181" fmla="*/ 4132 h 10000"/>
                  <a:gd name="connsiteX1182" fmla="*/ 9391 w 10000"/>
                  <a:gd name="connsiteY1182" fmla="*/ 4113 h 10000"/>
                  <a:gd name="connsiteX1183" fmla="*/ 9407 w 10000"/>
                  <a:gd name="connsiteY1183" fmla="*/ 4103 h 10000"/>
                  <a:gd name="connsiteX1184" fmla="*/ 9435 w 10000"/>
                  <a:gd name="connsiteY1184" fmla="*/ 4100 h 10000"/>
                  <a:gd name="connsiteX1185" fmla="*/ 9460 w 10000"/>
                  <a:gd name="connsiteY1185" fmla="*/ 4084 h 10000"/>
                  <a:gd name="connsiteX1186" fmla="*/ 9485 w 10000"/>
                  <a:gd name="connsiteY1186" fmla="*/ 4067 h 10000"/>
                  <a:gd name="connsiteX1187" fmla="*/ 9496 w 10000"/>
                  <a:gd name="connsiteY1187" fmla="*/ 4054 h 10000"/>
                  <a:gd name="connsiteX1188" fmla="*/ 9526 w 10000"/>
                  <a:gd name="connsiteY1188" fmla="*/ 4048 h 10000"/>
                  <a:gd name="connsiteX1189" fmla="*/ 9557 w 10000"/>
                  <a:gd name="connsiteY1189" fmla="*/ 4038 h 10000"/>
                  <a:gd name="connsiteX1190" fmla="*/ 9584 w 10000"/>
                  <a:gd name="connsiteY1190" fmla="*/ 4019 h 10000"/>
                  <a:gd name="connsiteX1191" fmla="*/ 9623 w 10000"/>
                  <a:gd name="connsiteY1191" fmla="*/ 4016 h 10000"/>
                  <a:gd name="connsiteX1192" fmla="*/ 9648 w 10000"/>
                  <a:gd name="connsiteY1192" fmla="*/ 4009 h 10000"/>
                  <a:gd name="connsiteX1193" fmla="*/ 9673 w 10000"/>
                  <a:gd name="connsiteY1193" fmla="*/ 4019 h 10000"/>
                  <a:gd name="connsiteX1194" fmla="*/ 9712 w 10000"/>
                  <a:gd name="connsiteY1194" fmla="*/ 4038 h 10000"/>
                  <a:gd name="connsiteX1195" fmla="*/ 9742 w 10000"/>
                  <a:gd name="connsiteY1195" fmla="*/ 4074 h 10000"/>
                  <a:gd name="connsiteX1196" fmla="*/ 9776 w 10000"/>
                  <a:gd name="connsiteY1196" fmla="*/ 4093 h 10000"/>
                  <a:gd name="connsiteX1197" fmla="*/ 9814 w 10000"/>
                  <a:gd name="connsiteY1197" fmla="*/ 4109 h 10000"/>
                  <a:gd name="connsiteX1198" fmla="*/ 9859 w 10000"/>
                  <a:gd name="connsiteY1198" fmla="*/ 4119 h 10000"/>
                  <a:gd name="connsiteX1199" fmla="*/ 9898 w 10000"/>
                  <a:gd name="connsiteY1199" fmla="*/ 4122 h 10000"/>
                  <a:gd name="connsiteX1200" fmla="*/ 9931 w 10000"/>
                  <a:gd name="connsiteY1200" fmla="*/ 4109 h 10000"/>
                  <a:gd name="connsiteX1201" fmla="*/ 9956 w 10000"/>
                  <a:gd name="connsiteY1201" fmla="*/ 4100 h 10000"/>
                  <a:gd name="connsiteX1202" fmla="*/ 9981 w 10000"/>
                  <a:gd name="connsiteY1202" fmla="*/ 4067 h 10000"/>
                  <a:gd name="connsiteX1203" fmla="*/ 9994 w 10000"/>
                  <a:gd name="connsiteY1203" fmla="*/ 4035 h 10000"/>
                  <a:gd name="connsiteX1204" fmla="*/ 10000 w 10000"/>
                  <a:gd name="connsiteY1204" fmla="*/ 3996 h 10000"/>
                  <a:gd name="connsiteX1205" fmla="*/ 9994 w 10000"/>
                  <a:gd name="connsiteY1205" fmla="*/ 3941 h 10000"/>
                  <a:gd name="connsiteX1206" fmla="*/ 9986 w 10000"/>
                  <a:gd name="connsiteY1206" fmla="*/ 3905 h 10000"/>
                  <a:gd name="connsiteX1207" fmla="*/ 9981 w 10000"/>
                  <a:gd name="connsiteY1207" fmla="*/ 3857 h 10000"/>
                  <a:gd name="connsiteX1208" fmla="*/ 9989 w 10000"/>
                  <a:gd name="connsiteY1208" fmla="*/ 3837 h 10000"/>
                  <a:gd name="connsiteX1209" fmla="*/ 9989 w 10000"/>
                  <a:gd name="connsiteY1209" fmla="*/ 3812 h 10000"/>
                  <a:gd name="connsiteX1210" fmla="*/ 9981 w 10000"/>
                  <a:gd name="connsiteY1210" fmla="*/ 3792 h 10000"/>
                  <a:gd name="connsiteX1211" fmla="*/ 9970 w 10000"/>
                  <a:gd name="connsiteY1211" fmla="*/ 3763 h 10000"/>
                  <a:gd name="connsiteX1212" fmla="*/ 9945 w 10000"/>
                  <a:gd name="connsiteY1212" fmla="*/ 3705 h 10000"/>
                  <a:gd name="connsiteX1213" fmla="*/ 9931 w 10000"/>
                  <a:gd name="connsiteY1213" fmla="*/ 3659 h 10000"/>
                  <a:gd name="connsiteX1214" fmla="*/ 9903 w 10000"/>
                  <a:gd name="connsiteY1214" fmla="*/ 3640 h 10000"/>
                  <a:gd name="connsiteX1215" fmla="*/ 9881 w 10000"/>
                  <a:gd name="connsiteY1215" fmla="*/ 3620 h 10000"/>
                  <a:gd name="connsiteX1216" fmla="*/ 9856 w 10000"/>
                  <a:gd name="connsiteY1216" fmla="*/ 3595 h 10000"/>
                  <a:gd name="connsiteX1217" fmla="*/ 9817 w 10000"/>
                  <a:gd name="connsiteY1217" fmla="*/ 3562 h 10000"/>
                  <a:gd name="connsiteX1218" fmla="*/ 9795 w 10000"/>
                  <a:gd name="connsiteY1218" fmla="*/ 3546 h 10000"/>
                  <a:gd name="connsiteX1219" fmla="*/ 9778 w 10000"/>
                  <a:gd name="connsiteY1219" fmla="*/ 3527 h 10000"/>
                  <a:gd name="connsiteX1220" fmla="*/ 9745 w 10000"/>
                  <a:gd name="connsiteY1220" fmla="*/ 3501 h 10000"/>
                  <a:gd name="connsiteX1221" fmla="*/ 9726 w 10000"/>
                  <a:gd name="connsiteY1221" fmla="*/ 3488 h 10000"/>
                  <a:gd name="connsiteX1222" fmla="*/ 9704 w 10000"/>
                  <a:gd name="connsiteY1222" fmla="*/ 3472 h 10000"/>
                  <a:gd name="connsiteX1223" fmla="*/ 9695 w 10000"/>
                  <a:gd name="connsiteY1223" fmla="*/ 3468 h 10000"/>
                  <a:gd name="connsiteX1224" fmla="*/ 9690 w 10000"/>
                  <a:gd name="connsiteY1224" fmla="*/ 3459 h 10000"/>
                  <a:gd name="connsiteX1225" fmla="*/ 9673 w 10000"/>
                  <a:gd name="connsiteY1225" fmla="*/ 3449 h 10000"/>
                  <a:gd name="connsiteX1226" fmla="*/ 9665 w 10000"/>
                  <a:gd name="connsiteY1226" fmla="*/ 3442 h 10000"/>
                  <a:gd name="connsiteX1227" fmla="*/ 9654 w 10000"/>
                  <a:gd name="connsiteY1227" fmla="*/ 3449 h 10000"/>
                  <a:gd name="connsiteX1228" fmla="*/ 9521 w 10000"/>
                  <a:gd name="connsiteY1228" fmla="*/ 3394 h 10000"/>
                  <a:gd name="connsiteX1229" fmla="*/ 9510 w 10000"/>
                  <a:gd name="connsiteY1229" fmla="*/ 3368 h 10000"/>
                  <a:gd name="connsiteX1230" fmla="*/ 9496 w 10000"/>
                  <a:gd name="connsiteY1230" fmla="*/ 3287 h 10000"/>
                  <a:gd name="connsiteX1231" fmla="*/ 9488 w 10000"/>
                  <a:gd name="connsiteY1231" fmla="*/ 3216 h 10000"/>
                  <a:gd name="connsiteX1232" fmla="*/ 9493 w 10000"/>
                  <a:gd name="connsiteY1232" fmla="*/ 3174 h 10000"/>
                  <a:gd name="connsiteX1233" fmla="*/ 9501 w 10000"/>
                  <a:gd name="connsiteY1233" fmla="*/ 3128 h 10000"/>
                  <a:gd name="connsiteX1234" fmla="*/ 9488 w 10000"/>
                  <a:gd name="connsiteY1234" fmla="*/ 3025 h 10000"/>
                  <a:gd name="connsiteX1235" fmla="*/ 9446 w 10000"/>
                  <a:gd name="connsiteY1235" fmla="*/ 2931 h 10000"/>
                  <a:gd name="connsiteX1236" fmla="*/ 9382 w 10000"/>
                  <a:gd name="connsiteY1236" fmla="*/ 2837 h 10000"/>
                  <a:gd name="connsiteX1237" fmla="*/ 9316 w 10000"/>
                  <a:gd name="connsiteY1237" fmla="*/ 2753 h 10000"/>
                  <a:gd name="connsiteX1238" fmla="*/ 9294 w 10000"/>
                  <a:gd name="connsiteY1238" fmla="*/ 2655 h 10000"/>
                  <a:gd name="connsiteX1239" fmla="*/ 9213 w 10000"/>
                  <a:gd name="connsiteY1239" fmla="*/ 2328 h 10000"/>
                  <a:gd name="connsiteX1240" fmla="*/ 9172 w 10000"/>
                  <a:gd name="connsiteY1240" fmla="*/ 2286 h 10000"/>
                  <a:gd name="connsiteX1241" fmla="*/ 9019 w 10000"/>
                  <a:gd name="connsiteY1241" fmla="*/ 2082 h 10000"/>
                  <a:gd name="connsiteX1242" fmla="*/ 8906 w 10000"/>
                  <a:gd name="connsiteY1242" fmla="*/ 1946 h 10000"/>
                  <a:gd name="connsiteX1243" fmla="*/ 8801 w 10000"/>
                  <a:gd name="connsiteY1243" fmla="*/ 1778 h 10000"/>
                  <a:gd name="connsiteX1244" fmla="*/ 8806 w 10000"/>
                  <a:gd name="connsiteY1244" fmla="*/ 1713 h 10000"/>
                  <a:gd name="connsiteX1245" fmla="*/ 8809 w 10000"/>
                  <a:gd name="connsiteY1245" fmla="*/ 1703 h 10000"/>
                  <a:gd name="connsiteX1246" fmla="*/ 8817 w 10000"/>
                  <a:gd name="connsiteY1246" fmla="*/ 1713 h 10000"/>
                  <a:gd name="connsiteX1247" fmla="*/ 8834 w 10000"/>
                  <a:gd name="connsiteY1247" fmla="*/ 1729 h 10000"/>
                  <a:gd name="connsiteX1248" fmla="*/ 8839 w 10000"/>
                  <a:gd name="connsiteY1248" fmla="*/ 1729 h 10000"/>
                  <a:gd name="connsiteX1249" fmla="*/ 8848 w 10000"/>
                  <a:gd name="connsiteY1249" fmla="*/ 1723 h 10000"/>
                  <a:gd name="connsiteX1250" fmla="*/ 8850 w 10000"/>
                  <a:gd name="connsiteY1250" fmla="*/ 1703 h 10000"/>
                  <a:gd name="connsiteX1251" fmla="*/ 8850 w 10000"/>
                  <a:gd name="connsiteY1251" fmla="*/ 1684 h 10000"/>
                  <a:gd name="connsiteX1252" fmla="*/ 8850 w 10000"/>
                  <a:gd name="connsiteY1252" fmla="*/ 1648 h 10000"/>
                  <a:gd name="connsiteX1253" fmla="*/ 8881 w 10000"/>
                  <a:gd name="connsiteY1253" fmla="*/ 1571 h 10000"/>
                  <a:gd name="connsiteX1254" fmla="*/ 8895 w 10000"/>
                  <a:gd name="connsiteY1254" fmla="*/ 1541 h 10000"/>
                  <a:gd name="connsiteX1255" fmla="*/ 8895 w 10000"/>
                  <a:gd name="connsiteY1255" fmla="*/ 1525 h 10000"/>
                  <a:gd name="connsiteX1256" fmla="*/ 8881 w 10000"/>
                  <a:gd name="connsiteY1256" fmla="*/ 1516 h 10000"/>
                  <a:gd name="connsiteX1257" fmla="*/ 8864 w 10000"/>
                  <a:gd name="connsiteY1257" fmla="*/ 1522 h 10000"/>
                  <a:gd name="connsiteX1258" fmla="*/ 8850 w 10000"/>
                  <a:gd name="connsiteY1258" fmla="*/ 1535 h 10000"/>
                  <a:gd name="connsiteX1259" fmla="*/ 8834 w 10000"/>
                  <a:gd name="connsiteY1259" fmla="*/ 1571 h 10000"/>
                  <a:gd name="connsiteX1260" fmla="*/ 8825 w 10000"/>
                  <a:gd name="connsiteY1260" fmla="*/ 1587 h 10000"/>
                  <a:gd name="connsiteX1261" fmla="*/ 8776 w 10000"/>
                  <a:gd name="connsiteY1261" fmla="*/ 1571 h 10000"/>
                  <a:gd name="connsiteX1262" fmla="*/ 8745 w 10000"/>
                  <a:gd name="connsiteY1262" fmla="*/ 1580 h 10000"/>
                  <a:gd name="connsiteX1263" fmla="*/ 8720 w 10000"/>
                  <a:gd name="connsiteY1263" fmla="*/ 1587 h 10000"/>
                  <a:gd name="connsiteX1264" fmla="*/ 8709 w 10000"/>
                  <a:gd name="connsiteY1264" fmla="*/ 1609 h 10000"/>
                  <a:gd name="connsiteX1265" fmla="*/ 8693 w 10000"/>
                  <a:gd name="connsiteY1265" fmla="*/ 1616 h 10000"/>
                  <a:gd name="connsiteX1266" fmla="*/ 8684 w 10000"/>
                  <a:gd name="connsiteY1266" fmla="*/ 1639 h 10000"/>
                  <a:gd name="connsiteX1267" fmla="*/ 8684 w 10000"/>
                  <a:gd name="connsiteY1267" fmla="*/ 1658 h 10000"/>
                  <a:gd name="connsiteX1268" fmla="*/ 8665 w 10000"/>
                  <a:gd name="connsiteY1268" fmla="*/ 1655 h 10000"/>
                  <a:gd name="connsiteX1269" fmla="*/ 8665 w 10000"/>
                  <a:gd name="connsiteY1269" fmla="*/ 1645 h 10000"/>
                  <a:gd name="connsiteX1270" fmla="*/ 8665 w 10000"/>
                  <a:gd name="connsiteY1270" fmla="*/ 1626 h 10000"/>
                  <a:gd name="connsiteX1271" fmla="*/ 8676 w 10000"/>
                  <a:gd name="connsiteY1271" fmla="*/ 1609 h 10000"/>
                  <a:gd name="connsiteX1272" fmla="*/ 8679 w 10000"/>
                  <a:gd name="connsiteY1272" fmla="*/ 1597 h 10000"/>
                  <a:gd name="connsiteX1273" fmla="*/ 8687 w 10000"/>
                  <a:gd name="connsiteY1273" fmla="*/ 1577 h 10000"/>
                  <a:gd name="connsiteX1274" fmla="*/ 8695 w 10000"/>
                  <a:gd name="connsiteY1274" fmla="*/ 1554 h 10000"/>
                  <a:gd name="connsiteX1275" fmla="*/ 8709 w 10000"/>
                  <a:gd name="connsiteY1275" fmla="*/ 1532 h 10000"/>
                  <a:gd name="connsiteX1276" fmla="*/ 8704 w 10000"/>
                  <a:gd name="connsiteY1276" fmla="*/ 1512 h 10000"/>
                  <a:gd name="connsiteX1277" fmla="*/ 8695 w 10000"/>
                  <a:gd name="connsiteY1277" fmla="*/ 1503 h 10000"/>
                  <a:gd name="connsiteX1278" fmla="*/ 8684 w 10000"/>
                  <a:gd name="connsiteY1278" fmla="*/ 1503 h 10000"/>
                  <a:gd name="connsiteX1279" fmla="*/ 8670 w 10000"/>
                  <a:gd name="connsiteY1279" fmla="*/ 1525 h 10000"/>
                  <a:gd name="connsiteX1280" fmla="*/ 8665 w 10000"/>
                  <a:gd name="connsiteY1280" fmla="*/ 1545 h 10000"/>
                  <a:gd name="connsiteX1281" fmla="*/ 8654 w 10000"/>
                  <a:gd name="connsiteY1281" fmla="*/ 1567 h 10000"/>
                  <a:gd name="connsiteX1282" fmla="*/ 8648 w 10000"/>
                  <a:gd name="connsiteY1282" fmla="*/ 1587 h 10000"/>
                  <a:gd name="connsiteX1283" fmla="*/ 8640 w 10000"/>
                  <a:gd name="connsiteY1283" fmla="*/ 1629 h 10000"/>
                  <a:gd name="connsiteX1284" fmla="*/ 8620 w 10000"/>
                  <a:gd name="connsiteY1284" fmla="*/ 1635 h 10000"/>
                  <a:gd name="connsiteX1285" fmla="*/ 8612 w 10000"/>
                  <a:gd name="connsiteY1285" fmla="*/ 1635 h 10000"/>
                  <a:gd name="connsiteX1286" fmla="*/ 8604 w 10000"/>
                  <a:gd name="connsiteY1286" fmla="*/ 1626 h 10000"/>
                  <a:gd name="connsiteX1287" fmla="*/ 8596 w 10000"/>
                  <a:gd name="connsiteY1287" fmla="*/ 1616 h 10000"/>
                  <a:gd name="connsiteX1288" fmla="*/ 8596 w 10000"/>
                  <a:gd name="connsiteY1288" fmla="*/ 1580 h 10000"/>
                  <a:gd name="connsiteX1289" fmla="*/ 8587 w 10000"/>
                  <a:gd name="connsiteY1289" fmla="*/ 1545 h 10000"/>
                  <a:gd name="connsiteX1290" fmla="*/ 8565 w 10000"/>
                  <a:gd name="connsiteY1290" fmla="*/ 1516 h 10000"/>
                  <a:gd name="connsiteX1291" fmla="*/ 8543 w 10000"/>
                  <a:gd name="connsiteY1291" fmla="*/ 1512 h 10000"/>
                  <a:gd name="connsiteX1292" fmla="*/ 8518 w 10000"/>
                  <a:gd name="connsiteY1292" fmla="*/ 1532 h 10000"/>
                  <a:gd name="connsiteX1293" fmla="*/ 8476 w 10000"/>
                  <a:gd name="connsiteY1293" fmla="*/ 1567 h 10000"/>
                  <a:gd name="connsiteX1294" fmla="*/ 8454 w 10000"/>
                  <a:gd name="connsiteY1294" fmla="*/ 1551 h 10000"/>
                  <a:gd name="connsiteX1295" fmla="*/ 8402 w 10000"/>
                  <a:gd name="connsiteY1295" fmla="*/ 1493 h 10000"/>
                  <a:gd name="connsiteX1296" fmla="*/ 8371 w 10000"/>
                  <a:gd name="connsiteY1296" fmla="*/ 1428 h 10000"/>
                  <a:gd name="connsiteX1297" fmla="*/ 8072 w 10000"/>
                  <a:gd name="connsiteY1297" fmla="*/ 1422 h 10000"/>
                  <a:gd name="connsiteX1298" fmla="*/ 7823 w 10000"/>
                  <a:gd name="connsiteY1298" fmla="*/ 1279 h 10000"/>
                  <a:gd name="connsiteX1299" fmla="*/ 7587 w 10000"/>
                  <a:gd name="connsiteY1299" fmla="*/ 1133 h 10000"/>
                  <a:gd name="connsiteX1300" fmla="*/ 7526 w 10000"/>
                  <a:gd name="connsiteY1300" fmla="*/ 1098 h 10000"/>
                  <a:gd name="connsiteX1301" fmla="*/ 7346 w 10000"/>
                  <a:gd name="connsiteY1301" fmla="*/ 991 h 10000"/>
                  <a:gd name="connsiteX1302" fmla="*/ 7321 w 10000"/>
                  <a:gd name="connsiteY1302" fmla="*/ 959 h 10000"/>
                  <a:gd name="connsiteX1303" fmla="*/ 7307 w 10000"/>
                  <a:gd name="connsiteY1303" fmla="*/ 871 h 10000"/>
                  <a:gd name="connsiteX1304" fmla="*/ 7224 w 10000"/>
                  <a:gd name="connsiteY1304" fmla="*/ 816 h 10000"/>
                  <a:gd name="connsiteX1305" fmla="*/ 7147 w 10000"/>
                  <a:gd name="connsiteY1305" fmla="*/ 787 h 10000"/>
                  <a:gd name="connsiteX1306" fmla="*/ 7080 w 10000"/>
                  <a:gd name="connsiteY1306" fmla="*/ 742 h 10000"/>
                  <a:gd name="connsiteX1307" fmla="*/ 7069 w 10000"/>
                  <a:gd name="connsiteY1307" fmla="*/ 767 h 10000"/>
                  <a:gd name="connsiteX1308" fmla="*/ 7033 w 10000"/>
                  <a:gd name="connsiteY1308" fmla="*/ 787 h 10000"/>
                  <a:gd name="connsiteX1309" fmla="*/ 6820 w 10000"/>
                  <a:gd name="connsiteY1309" fmla="*/ 878 h 10000"/>
                  <a:gd name="connsiteX1310" fmla="*/ 6726 w 10000"/>
                  <a:gd name="connsiteY1310" fmla="*/ 897 h 10000"/>
                  <a:gd name="connsiteX1311" fmla="*/ 6626 w 10000"/>
                  <a:gd name="connsiteY1311" fmla="*/ 955 h 10000"/>
                  <a:gd name="connsiteX1312" fmla="*/ 6582 w 10000"/>
                  <a:gd name="connsiteY1312" fmla="*/ 946 h 10000"/>
                  <a:gd name="connsiteX1313" fmla="*/ 6571 w 10000"/>
                  <a:gd name="connsiteY1313" fmla="*/ 955 h 10000"/>
                  <a:gd name="connsiteX1314" fmla="*/ 6507 w 10000"/>
                  <a:gd name="connsiteY1314" fmla="*/ 975 h 10000"/>
                  <a:gd name="connsiteX1315" fmla="*/ 6485 w 10000"/>
                  <a:gd name="connsiteY1315" fmla="*/ 975 h 10000"/>
                  <a:gd name="connsiteX1316" fmla="*/ 6476 w 10000"/>
                  <a:gd name="connsiteY1316" fmla="*/ 965 h 10000"/>
                  <a:gd name="connsiteX1317" fmla="*/ 6474 w 10000"/>
                  <a:gd name="connsiteY1317" fmla="*/ 936 h 10000"/>
                  <a:gd name="connsiteX1318" fmla="*/ 6452 w 10000"/>
                  <a:gd name="connsiteY1318" fmla="*/ 887 h 10000"/>
                  <a:gd name="connsiteX1319" fmla="*/ 6352 w 10000"/>
                  <a:gd name="connsiteY1319" fmla="*/ 767 h 10000"/>
                  <a:gd name="connsiteX1320" fmla="*/ 6313 w 10000"/>
                  <a:gd name="connsiteY1320" fmla="*/ 732 h 10000"/>
                  <a:gd name="connsiteX1321" fmla="*/ 6296 w 10000"/>
                  <a:gd name="connsiteY1321" fmla="*/ 690 h 10000"/>
                  <a:gd name="connsiteX1322" fmla="*/ 6271 w 10000"/>
                  <a:gd name="connsiteY1322" fmla="*/ 664 h 10000"/>
                  <a:gd name="connsiteX1323" fmla="*/ 6266 w 10000"/>
                  <a:gd name="connsiteY1323" fmla="*/ 654 h 10000"/>
                  <a:gd name="connsiteX1324" fmla="*/ 6111 w 10000"/>
                  <a:gd name="connsiteY1324" fmla="*/ 398 h 10000"/>
                  <a:gd name="connsiteX1325" fmla="*/ 5903 w 10000"/>
                  <a:gd name="connsiteY1325" fmla="*/ 408 h 10000"/>
                  <a:gd name="connsiteX1326" fmla="*/ 5837 w 10000"/>
                  <a:gd name="connsiteY1326" fmla="*/ 427 h 10000"/>
                  <a:gd name="connsiteX1327" fmla="*/ 5756 w 10000"/>
                  <a:gd name="connsiteY1327" fmla="*/ 453 h 10000"/>
                  <a:gd name="connsiteX1328" fmla="*/ 5681 w 10000"/>
                  <a:gd name="connsiteY1328" fmla="*/ 453 h 10000"/>
                  <a:gd name="connsiteX1329" fmla="*/ 5609 w 10000"/>
                  <a:gd name="connsiteY1329" fmla="*/ 447 h 10000"/>
                  <a:gd name="connsiteX1330" fmla="*/ 5554 w 10000"/>
                  <a:gd name="connsiteY1330" fmla="*/ 304 h 10000"/>
                  <a:gd name="connsiteX1331" fmla="*/ 5529 w 10000"/>
                  <a:gd name="connsiteY1331" fmla="*/ 301 h 10000"/>
                  <a:gd name="connsiteX1332" fmla="*/ 5393 w 10000"/>
                  <a:gd name="connsiteY1332" fmla="*/ 256 h 10000"/>
                  <a:gd name="connsiteX1333" fmla="*/ 5366 w 10000"/>
                  <a:gd name="connsiteY1333" fmla="*/ 220 h 10000"/>
                  <a:gd name="connsiteX1334" fmla="*/ 5249 w 10000"/>
                  <a:gd name="connsiteY1334" fmla="*/ 155 h 10000"/>
                  <a:gd name="connsiteX1335" fmla="*/ 5141 w 10000"/>
                  <a:gd name="connsiteY1335" fmla="*/ 52 h 10000"/>
                  <a:gd name="connsiteX1336" fmla="*/ 5116 w 10000"/>
                  <a:gd name="connsiteY1336" fmla="*/ 3 h 10000"/>
                  <a:gd name="connsiteX1337" fmla="*/ 5061 w 10000"/>
                  <a:gd name="connsiteY1337" fmla="*/ 0 h 10000"/>
                  <a:gd name="connsiteX1338" fmla="*/ 5036 w 10000"/>
                  <a:gd name="connsiteY1338" fmla="*/ 32 h 10000"/>
                  <a:gd name="connsiteX1339" fmla="*/ 4942 w 10000"/>
                  <a:gd name="connsiteY1339" fmla="*/ 133 h 10000"/>
                  <a:gd name="connsiteX1340" fmla="*/ 4900 w 10000"/>
                  <a:gd name="connsiteY1340" fmla="*/ 217 h 10000"/>
                  <a:gd name="connsiteX1341" fmla="*/ 4861 w 10000"/>
                  <a:gd name="connsiteY1341" fmla="*/ 198 h 10000"/>
                  <a:gd name="connsiteX1342" fmla="*/ 4795 w 10000"/>
                  <a:gd name="connsiteY1342" fmla="*/ 68 h 10000"/>
                  <a:gd name="connsiteX1343" fmla="*/ 4778 w 10000"/>
                  <a:gd name="connsiteY1343" fmla="*/ 62 h 10000"/>
                  <a:gd name="connsiteX1344" fmla="*/ 4765 w 10000"/>
                  <a:gd name="connsiteY1344" fmla="*/ 62 h 10000"/>
                  <a:gd name="connsiteX1345" fmla="*/ 4748 w 10000"/>
                  <a:gd name="connsiteY1345" fmla="*/ 68 h 10000"/>
                  <a:gd name="connsiteX1346" fmla="*/ 4673 w 10000"/>
                  <a:gd name="connsiteY1346" fmla="*/ 136 h 10000"/>
                  <a:gd name="connsiteX1347" fmla="*/ 4632 w 10000"/>
                  <a:gd name="connsiteY1347" fmla="*/ 201 h 10000"/>
                  <a:gd name="connsiteX1348" fmla="*/ 4623 w 10000"/>
                  <a:gd name="connsiteY1348" fmla="*/ 210 h 10000"/>
                  <a:gd name="connsiteX1349" fmla="*/ 4579 w 10000"/>
                  <a:gd name="connsiteY1349" fmla="*/ 220 h 10000"/>
                  <a:gd name="connsiteX1350" fmla="*/ 4479 w 10000"/>
                  <a:gd name="connsiteY1350" fmla="*/ 198 h 10000"/>
                  <a:gd name="connsiteX1351" fmla="*/ 4402 w 10000"/>
                  <a:gd name="connsiteY1351" fmla="*/ 165 h 10000"/>
                  <a:gd name="connsiteX1352" fmla="*/ 4374 w 10000"/>
                  <a:gd name="connsiteY1352" fmla="*/ 165 h 10000"/>
                  <a:gd name="connsiteX1353" fmla="*/ 4335 w 10000"/>
                  <a:gd name="connsiteY1353" fmla="*/ 172 h 10000"/>
                  <a:gd name="connsiteX1354" fmla="*/ 4302 w 10000"/>
                  <a:gd name="connsiteY1354" fmla="*/ 188 h 10000"/>
                  <a:gd name="connsiteX1355" fmla="*/ 4271 w 10000"/>
                  <a:gd name="connsiteY1355" fmla="*/ 220 h 10000"/>
                  <a:gd name="connsiteX1356" fmla="*/ 4238 w 10000"/>
                  <a:gd name="connsiteY1356" fmla="*/ 240 h 10000"/>
                  <a:gd name="connsiteX1357" fmla="*/ 4324 w 10000"/>
                  <a:gd name="connsiteY1357" fmla="*/ 1289 h 10000"/>
                  <a:gd name="connsiteX1358" fmla="*/ 3521 w 10000"/>
                  <a:gd name="connsiteY1358" fmla="*/ 7730 h 10000"/>
                  <a:gd name="connsiteX1359" fmla="*/ 3152 w 10000"/>
                  <a:gd name="connsiteY1359" fmla="*/ 7013 h 10000"/>
                  <a:gd name="connsiteX1360" fmla="*/ 3560 w 10000"/>
                  <a:gd name="connsiteY1360" fmla="*/ 7749 h 10000"/>
                  <a:gd name="connsiteX1361" fmla="*/ 3562 w 10000"/>
                  <a:gd name="connsiteY1361" fmla="*/ 7759 h 10000"/>
                  <a:gd name="connsiteX1362" fmla="*/ 3573 w 10000"/>
                  <a:gd name="connsiteY1362" fmla="*/ 7766 h 10000"/>
                  <a:gd name="connsiteX1363" fmla="*/ 3584 w 10000"/>
                  <a:gd name="connsiteY1363" fmla="*/ 7759 h 10000"/>
                  <a:gd name="connsiteX1364" fmla="*/ 3598 w 10000"/>
                  <a:gd name="connsiteY1364" fmla="*/ 7743 h 10000"/>
                  <a:gd name="connsiteX1365" fmla="*/ 3609 w 10000"/>
                  <a:gd name="connsiteY1365" fmla="*/ 7756 h 10000"/>
                  <a:gd name="connsiteX1366" fmla="*/ 3623 w 10000"/>
                  <a:gd name="connsiteY1366" fmla="*/ 7733 h 10000"/>
                  <a:gd name="connsiteX1367" fmla="*/ 3632 w 10000"/>
                  <a:gd name="connsiteY1367" fmla="*/ 7730 h 10000"/>
                  <a:gd name="connsiteX1368" fmla="*/ 3634 w 10000"/>
                  <a:gd name="connsiteY1368" fmla="*/ 7730 h 10000"/>
                  <a:gd name="connsiteX1369" fmla="*/ 3643 w 10000"/>
                  <a:gd name="connsiteY1369" fmla="*/ 7730 h 10000"/>
                  <a:gd name="connsiteX1370" fmla="*/ 4033 w 10000"/>
                  <a:gd name="connsiteY1370" fmla="*/ 7077 h 10000"/>
                  <a:gd name="connsiteX1371" fmla="*/ 3670 w 10000"/>
                  <a:gd name="connsiteY1371" fmla="*/ 7730 h 10000"/>
                  <a:gd name="connsiteX1372" fmla="*/ 3687 w 10000"/>
                  <a:gd name="connsiteY1372" fmla="*/ 7730 h 10000"/>
                  <a:gd name="connsiteX1373" fmla="*/ 3690 w 10000"/>
                  <a:gd name="connsiteY1373" fmla="*/ 7730 h 10000"/>
                  <a:gd name="connsiteX1374" fmla="*/ 3704 w 10000"/>
                  <a:gd name="connsiteY1374" fmla="*/ 7740 h 10000"/>
                  <a:gd name="connsiteX1375" fmla="*/ 3712 w 10000"/>
                  <a:gd name="connsiteY1375" fmla="*/ 7743 h 10000"/>
                  <a:gd name="connsiteX1376" fmla="*/ 3723 w 10000"/>
                  <a:gd name="connsiteY1376" fmla="*/ 7749 h 10000"/>
                  <a:gd name="connsiteX1377" fmla="*/ 3729 w 10000"/>
                  <a:gd name="connsiteY1377" fmla="*/ 7749 h 10000"/>
                  <a:gd name="connsiteX1378" fmla="*/ 3729 w 10000"/>
                  <a:gd name="connsiteY1378" fmla="*/ 7743 h 10000"/>
                  <a:gd name="connsiteX1379" fmla="*/ 3745 w 10000"/>
                  <a:gd name="connsiteY1379" fmla="*/ 7740 h 10000"/>
                  <a:gd name="connsiteX1380" fmla="*/ 3753 w 10000"/>
                  <a:gd name="connsiteY1380" fmla="*/ 7730 h 10000"/>
                  <a:gd name="connsiteX1381" fmla="*/ 3762 w 10000"/>
                  <a:gd name="connsiteY1381" fmla="*/ 7720 h 10000"/>
                  <a:gd name="connsiteX1382" fmla="*/ 3776 w 10000"/>
                  <a:gd name="connsiteY1382" fmla="*/ 7710 h 10000"/>
                  <a:gd name="connsiteX1383" fmla="*/ 3784 w 10000"/>
                  <a:gd name="connsiteY1383" fmla="*/ 7701 h 10000"/>
                  <a:gd name="connsiteX1384" fmla="*/ 3792 w 10000"/>
                  <a:gd name="connsiteY1384" fmla="*/ 7694 h 10000"/>
                  <a:gd name="connsiteX1385" fmla="*/ 3801 w 10000"/>
                  <a:gd name="connsiteY1385" fmla="*/ 7685 h 10000"/>
                  <a:gd name="connsiteX1386" fmla="*/ 3803 w 10000"/>
                  <a:gd name="connsiteY1386" fmla="*/ 7685 h 10000"/>
                  <a:gd name="connsiteX1387" fmla="*/ 4524 w 10000"/>
                  <a:gd name="connsiteY1387" fmla="*/ 7229 h 10000"/>
                  <a:gd name="connsiteX1388" fmla="*/ 3778 w 10000"/>
                  <a:gd name="connsiteY1388" fmla="*/ 7756 h 10000"/>
                  <a:gd name="connsiteX1389" fmla="*/ 3762 w 10000"/>
                  <a:gd name="connsiteY1389" fmla="*/ 7775 h 10000"/>
                  <a:gd name="connsiteX1390" fmla="*/ 3748 w 10000"/>
                  <a:gd name="connsiteY1390" fmla="*/ 7775 h 10000"/>
                  <a:gd name="connsiteX1391" fmla="*/ 3737 w 10000"/>
                  <a:gd name="connsiteY1391" fmla="*/ 7778 h 10000"/>
                  <a:gd name="connsiteX1392" fmla="*/ 3723 w 10000"/>
                  <a:gd name="connsiteY1392" fmla="*/ 7778 h 10000"/>
                  <a:gd name="connsiteX1393" fmla="*/ 3712 w 10000"/>
                  <a:gd name="connsiteY1393" fmla="*/ 8005 h 10000"/>
                  <a:gd name="connsiteX1394" fmla="*/ 3706 w 10000"/>
                  <a:gd name="connsiteY1394" fmla="*/ 8021 h 10000"/>
                  <a:gd name="connsiteX1395" fmla="*/ 3712 w 10000"/>
                  <a:gd name="connsiteY1395" fmla="*/ 8044 h 10000"/>
                  <a:gd name="connsiteX1396" fmla="*/ 3712 w 10000"/>
                  <a:gd name="connsiteY1396" fmla="*/ 8051 h 10000"/>
                  <a:gd name="connsiteX1397" fmla="*/ 4469 w 10000"/>
                  <a:gd name="connsiteY1397" fmla="*/ 8017 h 10000"/>
                  <a:gd name="connsiteX1398" fmla="*/ 3767 w 10000"/>
                  <a:gd name="connsiteY1398" fmla="*/ 8106 h 10000"/>
                  <a:gd name="connsiteX1399" fmla="*/ 3770 w 10000"/>
                  <a:gd name="connsiteY1399" fmla="*/ 8119 h 10000"/>
                  <a:gd name="connsiteX1400" fmla="*/ 3740 w 10000"/>
                  <a:gd name="connsiteY1400" fmla="*/ 8154 h 10000"/>
                  <a:gd name="connsiteX1401" fmla="*/ 3731 w 10000"/>
                  <a:gd name="connsiteY1401" fmla="*/ 8138 h 10000"/>
                  <a:gd name="connsiteX1402" fmla="*/ 3729 w 10000"/>
                  <a:gd name="connsiteY1402" fmla="*/ 8125 h 10000"/>
                  <a:gd name="connsiteX1403" fmla="*/ 3712 w 10000"/>
                  <a:gd name="connsiteY1403" fmla="*/ 8115 h 10000"/>
                  <a:gd name="connsiteX1404" fmla="*/ 3704 w 10000"/>
                  <a:gd name="connsiteY1404" fmla="*/ 8109 h 10000"/>
                  <a:gd name="connsiteX1405" fmla="*/ 3687 w 10000"/>
                  <a:gd name="connsiteY1405" fmla="*/ 8099 h 10000"/>
                  <a:gd name="connsiteX1406" fmla="*/ 3673 w 10000"/>
                  <a:gd name="connsiteY1406" fmla="*/ 8093 h 10000"/>
                  <a:gd name="connsiteX1407" fmla="*/ 3665 w 10000"/>
                  <a:gd name="connsiteY1407" fmla="*/ 8083 h 10000"/>
                  <a:gd name="connsiteX1408" fmla="*/ 3648 w 10000"/>
                  <a:gd name="connsiteY1408" fmla="*/ 8073 h 10000"/>
                  <a:gd name="connsiteX1409" fmla="*/ 3643 w 10000"/>
                  <a:gd name="connsiteY1409" fmla="*/ 8063 h 10000"/>
                  <a:gd name="connsiteX1410" fmla="*/ 3632 w 10000"/>
                  <a:gd name="connsiteY1410" fmla="*/ 8054 h 10000"/>
                  <a:gd name="connsiteX1411" fmla="*/ 3623 w 10000"/>
                  <a:gd name="connsiteY1411" fmla="*/ 8060 h 10000"/>
                  <a:gd name="connsiteX1412" fmla="*/ 3615 w 10000"/>
                  <a:gd name="connsiteY1412" fmla="*/ 8070 h 10000"/>
                  <a:gd name="connsiteX1413" fmla="*/ 3607 w 10000"/>
                  <a:gd name="connsiteY1413" fmla="*/ 8083 h 10000"/>
                  <a:gd name="connsiteX1414" fmla="*/ 3607 w 10000"/>
                  <a:gd name="connsiteY1414" fmla="*/ 8099 h 10000"/>
                  <a:gd name="connsiteX1415" fmla="*/ 3607 w 10000"/>
                  <a:gd name="connsiteY1415" fmla="*/ 8125 h 10000"/>
                  <a:gd name="connsiteX1416" fmla="*/ 3601 w 10000"/>
                  <a:gd name="connsiteY1416" fmla="*/ 8148 h 10000"/>
                  <a:gd name="connsiteX1417" fmla="*/ 3584 w 10000"/>
                  <a:gd name="connsiteY1417" fmla="*/ 8154 h 10000"/>
                  <a:gd name="connsiteX1418" fmla="*/ 3573 w 10000"/>
                  <a:gd name="connsiteY1418" fmla="*/ 8154 h 10000"/>
                  <a:gd name="connsiteX1419" fmla="*/ 2933 w 10000"/>
                  <a:gd name="connsiteY1419" fmla="*/ 8067 h 10000"/>
                  <a:gd name="connsiteX1420" fmla="*/ 3551 w 10000"/>
                  <a:gd name="connsiteY1420" fmla="*/ 8119 h 10000"/>
                  <a:gd name="connsiteX1421" fmla="*/ 3504 w 10000"/>
                  <a:gd name="connsiteY1421" fmla="*/ 8073 h 10000"/>
                  <a:gd name="connsiteX1422" fmla="*/ 3493 w 10000"/>
                  <a:gd name="connsiteY1422" fmla="*/ 8051 h 10000"/>
                  <a:gd name="connsiteX1423" fmla="*/ 3457 w 10000"/>
                  <a:gd name="connsiteY1423" fmla="*/ 7872 h 10000"/>
                  <a:gd name="connsiteX1424" fmla="*/ 3449 w 10000"/>
                  <a:gd name="connsiteY1424" fmla="*/ 7847 h 10000"/>
                  <a:gd name="connsiteX1425" fmla="*/ 3446 w 10000"/>
                  <a:gd name="connsiteY1425" fmla="*/ 7827 h 10000"/>
                  <a:gd name="connsiteX1426" fmla="*/ 3457 w 10000"/>
                  <a:gd name="connsiteY1426" fmla="*/ 7808 h 10000"/>
                  <a:gd name="connsiteX1427" fmla="*/ 3465 w 10000"/>
                  <a:gd name="connsiteY1427" fmla="*/ 7798 h 10000"/>
                  <a:gd name="connsiteX1428" fmla="*/ 3518 w 10000"/>
                  <a:gd name="connsiteY1428" fmla="*/ 7843 h 10000"/>
                  <a:gd name="connsiteX0" fmla="*/ 4324 w 10000"/>
                  <a:gd name="connsiteY0" fmla="*/ 1289 h 10000"/>
                  <a:gd name="connsiteX1" fmla="*/ 4296 w 10000"/>
                  <a:gd name="connsiteY1" fmla="*/ 1305 h 10000"/>
                  <a:gd name="connsiteX2" fmla="*/ 4285 w 10000"/>
                  <a:gd name="connsiteY2" fmla="*/ 1279 h 10000"/>
                  <a:gd name="connsiteX3" fmla="*/ 4244 w 10000"/>
                  <a:gd name="connsiteY3" fmla="*/ 1266 h 10000"/>
                  <a:gd name="connsiteX4" fmla="*/ 4208 w 10000"/>
                  <a:gd name="connsiteY4" fmla="*/ 1286 h 10000"/>
                  <a:gd name="connsiteX5" fmla="*/ 4172 w 10000"/>
                  <a:gd name="connsiteY5" fmla="*/ 1299 h 10000"/>
                  <a:gd name="connsiteX6" fmla="*/ 4150 w 10000"/>
                  <a:gd name="connsiteY6" fmla="*/ 1308 h 10000"/>
                  <a:gd name="connsiteX7" fmla="*/ 4139 w 10000"/>
                  <a:gd name="connsiteY7" fmla="*/ 1315 h 10000"/>
                  <a:gd name="connsiteX8" fmla="*/ 4125 w 10000"/>
                  <a:gd name="connsiteY8" fmla="*/ 1315 h 10000"/>
                  <a:gd name="connsiteX9" fmla="*/ 4119 w 10000"/>
                  <a:gd name="connsiteY9" fmla="*/ 1315 h 10000"/>
                  <a:gd name="connsiteX10" fmla="*/ 4111 w 10000"/>
                  <a:gd name="connsiteY10" fmla="*/ 1308 h 10000"/>
                  <a:gd name="connsiteX11" fmla="*/ 4100 w 10000"/>
                  <a:gd name="connsiteY11" fmla="*/ 1315 h 10000"/>
                  <a:gd name="connsiteX12" fmla="*/ 4075 w 10000"/>
                  <a:gd name="connsiteY12" fmla="*/ 1315 h 10000"/>
                  <a:gd name="connsiteX13" fmla="*/ 4058 w 10000"/>
                  <a:gd name="connsiteY13" fmla="*/ 1318 h 10000"/>
                  <a:gd name="connsiteX14" fmla="*/ 4044 w 10000"/>
                  <a:gd name="connsiteY14" fmla="*/ 1315 h 10000"/>
                  <a:gd name="connsiteX15" fmla="*/ 4042 w 10000"/>
                  <a:gd name="connsiteY15" fmla="*/ 1299 h 10000"/>
                  <a:gd name="connsiteX16" fmla="*/ 4014 w 10000"/>
                  <a:gd name="connsiteY16" fmla="*/ 1308 h 10000"/>
                  <a:gd name="connsiteX17" fmla="*/ 4011 w 10000"/>
                  <a:gd name="connsiteY17" fmla="*/ 1315 h 10000"/>
                  <a:gd name="connsiteX18" fmla="*/ 4011 w 10000"/>
                  <a:gd name="connsiteY18" fmla="*/ 1341 h 10000"/>
                  <a:gd name="connsiteX19" fmla="*/ 4019 w 10000"/>
                  <a:gd name="connsiteY19" fmla="*/ 1341 h 10000"/>
                  <a:gd name="connsiteX20" fmla="*/ 3997 w 10000"/>
                  <a:gd name="connsiteY20" fmla="*/ 1363 h 10000"/>
                  <a:gd name="connsiteX21" fmla="*/ 3986 w 10000"/>
                  <a:gd name="connsiteY21" fmla="*/ 1373 h 10000"/>
                  <a:gd name="connsiteX22" fmla="*/ 3981 w 10000"/>
                  <a:gd name="connsiteY22" fmla="*/ 1389 h 10000"/>
                  <a:gd name="connsiteX23" fmla="*/ 3981 w 10000"/>
                  <a:gd name="connsiteY23" fmla="*/ 1409 h 10000"/>
                  <a:gd name="connsiteX24" fmla="*/ 3981 w 10000"/>
                  <a:gd name="connsiteY24" fmla="*/ 1438 h 10000"/>
                  <a:gd name="connsiteX25" fmla="*/ 3961 w 10000"/>
                  <a:gd name="connsiteY25" fmla="*/ 1441 h 10000"/>
                  <a:gd name="connsiteX26" fmla="*/ 3942 w 10000"/>
                  <a:gd name="connsiteY26" fmla="*/ 1441 h 10000"/>
                  <a:gd name="connsiteX27" fmla="*/ 3914 w 10000"/>
                  <a:gd name="connsiteY27" fmla="*/ 1454 h 10000"/>
                  <a:gd name="connsiteX28" fmla="*/ 3892 w 10000"/>
                  <a:gd name="connsiteY28" fmla="*/ 1467 h 10000"/>
                  <a:gd name="connsiteX29" fmla="*/ 3867 w 10000"/>
                  <a:gd name="connsiteY29" fmla="*/ 1483 h 10000"/>
                  <a:gd name="connsiteX30" fmla="*/ 3845 w 10000"/>
                  <a:gd name="connsiteY30" fmla="*/ 1467 h 10000"/>
                  <a:gd name="connsiteX31" fmla="*/ 3850 w 10000"/>
                  <a:gd name="connsiteY31" fmla="*/ 1457 h 10000"/>
                  <a:gd name="connsiteX32" fmla="*/ 3864 w 10000"/>
                  <a:gd name="connsiteY32" fmla="*/ 1441 h 10000"/>
                  <a:gd name="connsiteX33" fmla="*/ 3859 w 10000"/>
                  <a:gd name="connsiteY33" fmla="*/ 1409 h 10000"/>
                  <a:gd name="connsiteX34" fmla="*/ 3842 w 10000"/>
                  <a:gd name="connsiteY34" fmla="*/ 1383 h 10000"/>
                  <a:gd name="connsiteX35" fmla="*/ 3825 w 10000"/>
                  <a:gd name="connsiteY35" fmla="*/ 1360 h 10000"/>
                  <a:gd name="connsiteX36" fmla="*/ 3809 w 10000"/>
                  <a:gd name="connsiteY36" fmla="*/ 1318 h 10000"/>
                  <a:gd name="connsiteX37" fmla="*/ 3787 w 10000"/>
                  <a:gd name="connsiteY37" fmla="*/ 1289 h 10000"/>
                  <a:gd name="connsiteX38" fmla="*/ 3759 w 10000"/>
                  <a:gd name="connsiteY38" fmla="*/ 1266 h 10000"/>
                  <a:gd name="connsiteX39" fmla="*/ 3740 w 10000"/>
                  <a:gd name="connsiteY39" fmla="*/ 1256 h 10000"/>
                  <a:gd name="connsiteX40" fmla="*/ 3715 w 10000"/>
                  <a:gd name="connsiteY40" fmla="*/ 1250 h 10000"/>
                  <a:gd name="connsiteX41" fmla="*/ 3687 w 10000"/>
                  <a:gd name="connsiteY41" fmla="*/ 1256 h 10000"/>
                  <a:gd name="connsiteX42" fmla="*/ 3681 w 10000"/>
                  <a:gd name="connsiteY42" fmla="*/ 1260 h 10000"/>
                  <a:gd name="connsiteX43" fmla="*/ 3670 w 10000"/>
                  <a:gd name="connsiteY43" fmla="*/ 1295 h 10000"/>
                  <a:gd name="connsiteX44" fmla="*/ 3651 w 10000"/>
                  <a:gd name="connsiteY44" fmla="*/ 1305 h 10000"/>
                  <a:gd name="connsiteX45" fmla="*/ 3640 w 10000"/>
                  <a:gd name="connsiteY45" fmla="*/ 1308 h 10000"/>
                  <a:gd name="connsiteX46" fmla="*/ 3626 w 10000"/>
                  <a:gd name="connsiteY46" fmla="*/ 1308 h 10000"/>
                  <a:gd name="connsiteX47" fmla="*/ 3632 w 10000"/>
                  <a:gd name="connsiteY47" fmla="*/ 1276 h 10000"/>
                  <a:gd name="connsiteX48" fmla="*/ 3609 w 10000"/>
                  <a:gd name="connsiteY48" fmla="*/ 1289 h 10000"/>
                  <a:gd name="connsiteX49" fmla="*/ 3593 w 10000"/>
                  <a:gd name="connsiteY49" fmla="*/ 1286 h 10000"/>
                  <a:gd name="connsiteX50" fmla="*/ 3590 w 10000"/>
                  <a:gd name="connsiteY50" fmla="*/ 1256 h 10000"/>
                  <a:gd name="connsiteX51" fmla="*/ 3584 w 10000"/>
                  <a:gd name="connsiteY51" fmla="*/ 1237 h 10000"/>
                  <a:gd name="connsiteX52" fmla="*/ 3573 w 10000"/>
                  <a:gd name="connsiteY52" fmla="*/ 1237 h 10000"/>
                  <a:gd name="connsiteX53" fmla="*/ 3554 w 10000"/>
                  <a:gd name="connsiteY53" fmla="*/ 1227 h 10000"/>
                  <a:gd name="connsiteX54" fmla="*/ 3546 w 10000"/>
                  <a:gd name="connsiteY54" fmla="*/ 1192 h 10000"/>
                  <a:gd name="connsiteX55" fmla="*/ 3529 w 10000"/>
                  <a:gd name="connsiteY55" fmla="*/ 1176 h 10000"/>
                  <a:gd name="connsiteX56" fmla="*/ 3512 w 10000"/>
                  <a:gd name="connsiteY56" fmla="*/ 1182 h 10000"/>
                  <a:gd name="connsiteX57" fmla="*/ 3485 w 10000"/>
                  <a:gd name="connsiteY57" fmla="*/ 1182 h 10000"/>
                  <a:gd name="connsiteX58" fmla="*/ 3463 w 10000"/>
                  <a:gd name="connsiteY58" fmla="*/ 1176 h 10000"/>
                  <a:gd name="connsiteX59" fmla="*/ 3449 w 10000"/>
                  <a:gd name="connsiteY59" fmla="*/ 1182 h 10000"/>
                  <a:gd name="connsiteX60" fmla="*/ 3432 w 10000"/>
                  <a:gd name="connsiteY60" fmla="*/ 1192 h 10000"/>
                  <a:gd name="connsiteX61" fmla="*/ 3454 w 10000"/>
                  <a:gd name="connsiteY61" fmla="*/ 1205 h 10000"/>
                  <a:gd name="connsiteX62" fmla="*/ 3463 w 10000"/>
                  <a:gd name="connsiteY62" fmla="*/ 1205 h 10000"/>
                  <a:gd name="connsiteX63" fmla="*/ 3488 w 10000"/>
                  <a:gd name="connsiteY63" fmla="*/ 1205 h 10000"/>
                  <a:gd name="connsiteX64" fmla="*/ 3488 w 10000"/>
                  <a:gd name="connsiteY64" fmla="*/ 1218 h 10000"/>
                  <a:gd name="connsiteX65" fmla="*/ 3493 w 10000"/>
                  <a:gd name="connsiteY65" fmla="*/ 1247 h 10000"/>
                  <a:gd name="connsiteX66" fmla="*/ 3512 w 10000"/>
                  <a:gd name="connsiteY66" fmla="*/ 1247 h 10000"/>
                  <a:gd name="connsiteX67" fmla="*/ 3518 w 10000"/>
                  <a:gd name="connsiteY67" fmla="*/ 1250 h 10000"/>
                  <a:gd name="connsiteX68" fmla="*/ 3521 w 10000"/>
                  <a:gd name="connsiteY68" fmla="*/ 1276 h 10000"/>
                  <a:gd name="connsiteX69" fmla="*/ 3543 w 10000"/>
                  <a:gd name="connsiteY69" fmla="*/ 1295 h 10000"/>
                  <a:gd name="connsiteX70" fmla="*/ 3546 w 10000"/>
                  <a:gd name="connsiteY70" fmla="*/ 1305 h 10000"/>
                  <a:gd name="connsiteX71" fmla="*/ 3543 w 10000"/>
                  <a:gd name="connsiteY71" fmla="*/ 1315 h 10000"/>
                  <a:gd name="connsiteX72" fmla="*/ 3543 w 10000"/>
                  <a:gd name="connsiteY72" fmla="*/ 1331 h 10000"/>
                  <a:gd name="connsiteX73" fmla="*/ 3554 w 10000"/>
                  <a:gd name="connsiteY73" fmla="*/ 1324 h 10000"/>
                  <a:gd name="connsiteX74" fmla="*/ 3560 w 10000"/>
                  <a:gd name="connsiteY74" fmla="*/ 1331 h 10000"/>
                  <a:gd name="connsiteX75" fmla="*/ 3582 w 10000"/>
                  <a:gd name="connsiteY75" fmla="*/ 1344 h 10000"/>
                  <a:gd name="connsiteX76" fmla="*/ 3598 w 10000"/>
                  <a:gd name="connsiteY76" fmla="*/ 1380 h 10000"/>
                  <a:gd name="connsiteX77" fmla="*/ 3607 w 10000"/>
                  <a:gd name="connsiteY77" fmla="*/ 1389 h 10000"/>
                  <a:gd name="connsiteX78" fmla="*/ 3623 w 10000"/>
                  <a:gd name="connsiteY78" fmla="*/ 1409 h 10000"/>
                  <a:gd name="connsiteX79" fmla="*/ 3634 w 10000"/>
                  <a:gd name="connsiteY79" fmla="*/ 1438 h 10000"/>
                  <a:gd name="connsiteX80" fmla="*/ 3632 w 10000"/>
                  <a:gd name="connsiteY80" fmla="*/ 1454 h 10000"/>
                  <a:gd name="connsiteX81" fmla="*/ 3618 w 10000"/>
                  <a:gd name="connsiteY81" fmla="*/ 1438 h 10000"/>
                  <a:gd name="connsiteX82" fmla="*/ 3598 w 10000"/>
                  <a:gd name="connsiteY82" fmla="*/ 1428 h 10000"/>
                  <a:gd name="connsiteX83" fmla="*/ 3582 w 10000"/>
                  <a:gd name="connsiteY83" fmla="*/ 1402 h 10000"/>
                  <a:gd name="connsiteX84" fmla="*/ 3562 w 10000"/>
                  <a:gd name="connsiteY84" fmla="*/ 1399 h 10000"/>
                  <a:gd name="connsiteX85" fmla="*/ 3546 w 10000"/>
                  <a:gd name="connsiteY85" fmla="*/ 1383 h 10000"/>
                  <a:gd name="connsiteX86" fmla="*/ 3510 w 10000"/>
                  <a:gd name="connsiteY86" fmla="*/ 1360 h 10000"/>
                  <a:gd name="connsiteX87" fmla="*/ 3485 w 10000"/>
                  <a:gd name="connsiteY87" fmla="*/ 1344 h 10000"/>
                  <a:gd name="connsiteX88" fmla="*/ 3454 w 10000"/>
                  <a:gd name="connsiteY88" fmla="*/ 1334 h 10000"/>
                  <a:gd name="connsiteX89" fmla="*/ 3429 w 10000"/>
                  <a:gd name="connsiteY89" fmla="*/ 1315 h 10000"/>
                  <a:gd name="connsiteX90" fmla="*/ 3416 w 10000"/>
                  <a:gd name="connsiteY90" fmla="*/ 1308 h 10000"/>
                  <a:gd name="connsiteX91" fmla="*/ 3399 w 10000"/>
                  <a:gd name="connsiteY91" fmla="*/ 1305 h 10000"/>
                  <a:gd name="connsiteX92" fmla="*/ 3382 w 10000"/>
                  <a:gd name="connsiteY92" fmla="*/ 1286 h 10000"/>
                  <a:gd name="connsiteX93" fmla="*/ 3380 w 10000"/>
                  <a:gd name="connsiteY93" fmla="*/ 1266 h 10000"/>
                  <a:gd name="connsiteX94" fmla="*/ 3388 w 10000"/>
                  <a:gd name="connsiteY94" fmla="*/ 1256 h 10000"/>
                  <a:gd name="connsiteX95" fmla="*/ 3407 w 10000"/>
                  <a:gd name="connsiteY95" fmla="*/ 1256 h 10000"/>
                  <a:gd name="connsiteX96" fmla="*/ 3396 w 10000"/>
                  <a:gd name="connsiteY96" fmla="*/ 1227 h 10000"/>
                  <a:gd name="connsiteX97" fmla="*/ 3382 w 10000"/>
                  <a:gd name="connsiteY97" fmla="*/ 1227 h 10000"/>
                  <a:gd name="connsiteX98" fmla="*/ 3360 w 10000"/>
                  <a:gd name="connsiteY98" fmla="*/ 1221 h 10000"/>
                  <a:gd name="connsiteX99" fmla="*/ 3349 w 10000"/>
                  <a:gd name="connsiteY99" fmla="*/ 1231 h 10000"/>
                  <a:gd name="connsiteX100" fmla="*/ 3352 w 10000"/>
                  <a:gd name="connsiteY100" fmla="*/ 1247 h 10000"/>
                  <a:gd name="connsiteX101" fmla="*/ 3341 w 10000"/>
                  <a:gd name="connsiteY101" fmla="*/ 1237 h 10000"/>
                  <a:gd name="connsiteX102" fmla="*/ 3335 w 10000"/>
                  <a:gd name="connsiteY102" fmla="*/ 1231 h 10000"/>
                  <a:gd name="connsiteX103" fmla="*/ 3307 w 10000"/>
                  <a:gd name="connsiteY103" fmla="*/ 1227 h 10000"/>
                  <a:gd name="connsiteX104" fmla="*/ 3294 w 10000"/>
                  <a:gd name="connsiteY104" fmla="*/ 1221 h 10000"/>
                  <a:gd name="connsiteX105" fmla="*/ 3271 w 10000"/>
                  <a:gd name="connsiteY105" fmla="*/ 1211 h 10000"/>
                  <a:gd name="connsiteX106" fmla="*/ 3252 w 10000"/>
                  <a:gd name="connsiteY106" fmla="*/ 1195 h 10000"/>
                  <a:gd name="connsiteX107" fmla="*/ 3235 w 10000"/>
                  <a:gd name="connsiteY107" fmla="*/ 1195 h 10000"/>
                  <a:gd name="connsiteX108" fmla="*/ 3235 w 10000"/>
                  <a:gd name="connsiteY108" fmla="*/ 1205 h 10000"/>
                  <a:gd name="connsiteX109" fmla="*/ 3219 w 10000"/>
                  <a:gd name="connsiteY109" fmla="*/ 1231 h 10000"/>
                  <a:gd name="connsiteX110" fmla="*/ 3213 w 10000"/>
                  <a:gd name="connsiteY110" fmla="*/ 1231 h 10000"/>
                  <a:gd name="connsiteX111" fmla="*/ 3183 w 10000"/>
                  <a:gd name="connsiteY111" fmla="*/ 1221 h 10000"/>
                  <a:gd name="connsiteX112" fmla="*/ 3175 w 10000"/>
                  <a:gd name="connsiteY112" fmla="*/ 1227 h 10000"/>
                  <a:gd name="connsiteX113" fmla="*/ 3163 w 10000"/>
                  <a:gd name="connsiteY113" fmla="*/ 1237 h 10000"/>
                  <a:gd name="connsiteX114" fmla="*/ 3158 w 10000"/>
                  <a:gd name="connsiteY114" fmla="*/ 1260 h 10000"/>
                  <a:gd name="connsiteX115" fmla="*/ 3158 w 10000"/>
                  <a:gd name="connsiteY115" fmla="*/ 1276 h 10000"/>
                  <a:gd name="connsiteX116" fmla="*/ 3163 w 10000"/>
                  <a:gd name="connsiteY116" fmla="*/ 1295 h 10000"/>
                  <a:gd name="connsiteX117" fmla="*/ 3166 w 10000"/>
                  <a:gd name="connsiteY117" fmla="*/ 1308 h 10000"/>
                  <a:gd name="connsiteX118" fmla="*/ 3158 w 10000"/>
                  <a:gd name="connsiteY118" fmla="*/ 1315 h 10000"/>
                  <a:gd name="connsiteX119" fmla="*/ 3133 w 10000"/>
                  <a:gd name="connsiteY119" fmla="*/ 1299 h 10000"/>
                  <a:gd name="connsiteX120" fmla="*/ 3114 w 10000"/>
                  <a:gd name="connsiteY120" fmla="*/ 1276 h 10000"/>
                  <a:gd name="connsiteX121" fmla="*/ 3078 w 10000"/>
                  <a:gd name="connsiteY121" fmla="*/ 1240 h 10000"/>
                  <a:gd name="connsiteX122" fmla="*/ 3044 w 10000"/>
                  <a:gd name="connsiteY122" fmla="*/ 1227 h 10000"/>
                  <a:gd name="connsiteX123" fmla="*/ 3033 w 10000"/>
                  <a:gd name="connsiteY123" fmla="*/ 1231 h 10000"/>
                  <a:gd name="connsiteX124" fmla="*/ 3036 w 10000"/>
                  <a:gd name="connsiteY124" fmla="*/ 1256 h 10000"/>
                  <a:gd name="connsiteX125" fmla="*/ 3044 w 10000"/>
                  <a:gd name="connsiteY125" fmla="*/ 1266 h 10000"/>
                  <a:gd name="connsiteX126" fmla="*/ 3044 w 10000"/>
                  <a:gd name="connsiteY126" fmla="*/ 1276 h 10000"/>
                  <a:gd name="connsiteX127" fmla="*/ 3036 w 10000"/>
                  <a:gd name="connsiteY127" fmla="*/ 1276 h 10000"/>
                  <a:gd name="connsiteX128" fmla="*/ 3028 w 10000"/>
                  <a:gd name="connsiteY128" fmla="*/ 1266 h 10000"/>
                  <a:gd name="connsiteX129" fmla="*/ 3025 w 10000"/>
                  <a:gd name="connsiteY129" fmla="*/ 1256 h 10000"/>
                  <a:gd name="connsiteX130" fmla="*/ 3008 w 10000"/>
                  <a:gd name="connsiteY130" fmla="*/ 1205 h 10000"/>
                  <a:gd name="connsiteX131" fmla="*/ 3000 w 10000"/>
                  <a:gd name="connsiteY131" fmla="*/ 1192 h 10000"/>
                  <a:gd name="connsiteX132" fmla="*/ 2994 w 10000"/>
                  <a:gd name="connsiteY132" fmla="*/ 1176 h 10000"/>
                  <a:gd name="connsiteX133" fmla="*/ 2986 w 10000"/>
                  <a:gd name="connsiteY133" fmla="*/ 1182 h 10000"/>
                  <a:gd name="connsiteX134" fmla="*/ 2981 w 10000"/>
                  <a:gd name="connsiteY134" fmla="*/ 1192 h 10000"/>
                  <a:gd name="connsiteX135" fmla="*/ 2970 w 10000"/>
                  <a:gd name="connsiteY135" fmla="*/ 1201 h 10000"/>
                  <a:gd name="connsiteX136" fmla="*/ 2956 w 10000"/>
                  <a:gd name="connsiteY136" fmla="*/ 1218 h 10000"/>
                  <a:gd name="connsiteX137" fmla="*/ 2939 w 10000"/>
                  <a:gd name="connsiteY137" fmla="*/ 1240 h 10000"/>
                  <a:gd name="connsiteX138" fmla="*/ 2928 w 10000"/>
                  <a:gd name="connsiteY138" fmla="*/ 1247 h 10000"/>
                  <a:gd name="connsiteX139" fmla="*/ 2922 w 10000"/>
                  <a:gd name="connsiteY139" fmla="*/ 1250 h 10000"/>
                  <a:gd name="connsiteX140" fmla="*/ 2911 w 10000"/>
                  <a:gd name="connsiteY140" fmla="*/ 1250 h 10000"/>
                  <a:gd name="connsiteX141" fmla="*/ 2884 w 10000"/>
                  <a:gd name="connsiteY141" fmla="*/ 1247 h 10000"/>
                  <a:gd name="connsiteX142" fmla="*/ 2864 w 10000"/>
                  <a:gd name="connsiteY142" fmla="*/ 1237 h 10000"/>
                  <a:gd name="connsiteX143" fmla="*/ 2848 w 10000"/>
                  <a:gd name="connsiteY143" fmla="*/ 1231 h 10000"/>
                  <a:gd name="connsiteX144" fmla="*/ 2834 w 10000"/>
                  <a:gd name="connsiteY144" fmla="*/ 1227 h 10000"/>
                  <a:gd name="connsiteX145" fmla="*/ 2831 w 10000"/>
                  <a:gd name="connsiteY145" fmla="*/ 1227 h 10000"/>
                  <a:gd name="connsiteX146" fmla="*/ 2831 w 10000"/>
                  <a:gd name="connsiteY146" fmla="*/ 1221 h 10000"/>
                  <a:gd name="connsiteX147" fmla="*/ 2825 w 10000"/>
                  <a:gd name="connsiteY147" fmla="*/ 1205 h 10000"/>
                  <a:gd name="connsiteX148" fmla="*/ 2823 w 10000"/>
                  <a:gd name="connsiteY148" fmla="*/ 1192 h 10000"/>
                  <a:gd name="connsiteX149" fmla="*/ 2817 w 10000"/>
                  <a:gd name="connsiteY149" fmla="*/ 1182 h 10000"/>
                  <a:gd name="connsiteX150" fmla="*/ 2814 w 10000"/>
                  <a:gd name="connsiteY150" fmla="*/ 1176 h 10000"/>
                  <a:gd name="connsiteX151" fmla="*/ 2792 w 10000"/>
                  <a:gd name="connsiteY151" fmla="*/ 1172 h 10000"/>
                  <a:gd name="connsiteX152" fmla="*/ 2759 w 10000"/>
                  <a:gd name="connsiteY152" fmla="*/ 1156 h 10000"/>
                  <a:gd name="connsiteX153" fmla="*/ 2734 w 10000"/>
                  <a:gd name="connsiteY153" fmla="*/ 1143 h 10000"/>
                  <a:gd name="connsiteX154" fmla="*/ 2695 w 10000"/>
                  <a:gd name="connsiteY154" fmla="*/ 1124 h 10000"/>
                  <a:gd name="connsiteX155" fmla="*/ 2670 w 10000"/>
                  <a:gd name="connsiteY155" fmla="*/ 1108 h 10000"/>
                  <a:gd name="connsiteX156" fmla="*/ 2645 w 10000"/>
                  <a:gd name="connsiteY156" fmla="*/ 1091 h 10000"/>
                  <a:gd name="connsiteX157" fmla="*/ 2618 w 10000"/>
                  <a:gd name="connsiteY157" fmla="*/ 1088 h 10000"/>
                  <a:gd name="connsiteX158" fmla="*/ 2576 w 10000"/>
                  <a:gd name="connsiteY158" fmla="*/ 1088 h 10000"/>
                  <a:gd name="connsiteX159" fmla="*/ 2551 w 10000"/>
                  <a:gd name="connsiteY159" fmla="*/ 1091 h 10000"/>
                  <a:gd name="connsiteX160" fmla="*/ 2521 w 10000"/>
                  <a:gd name="connsiteY160" fmla="*/ 1098 h 10000"/>
                  <a:gd name="connsiteX161" fmla="*/ 2493 w 10000"/>
                  <a:gd name="connsiteY161" fmla="*/ 1104 h 10000"/>
                  <a:gd name="connsiteX162" fmla="*/ 2468 w 10000"/>
                  <a:gd name="connsiteY162" fmla="*/ 1108 h 10000"/>
                  <a:gd name="connsiteX163" fmla="*/ 2404 w 10000"/>
                  <a:gd name="connsiteY163" fmla="*/ 1124 h 10000"/>
                  <a:gd name="connsiteX164" fmla="*/ 2366 w 10000"/>
                  <a:gd name="connsiteY164" fmla="*/ 1133 h 10000"/>
                  <a:gd name="connsiteX165" fmla="*/ 2346 w 10000"/>
                  <a:gd name="connsiteY165" fmla="*/ 1137 h 10000"/>
                  <a:gd name="connsiteX166" fmla="*/ 2294 w 10000"/>
                  <a:gd name="connsiteY166" fmla="*/ 1146 h 10000"/>
                  <a:gd name="connsiteX167" fmla="*/ 2249 w 10000"/>
                  <a:gd name="connsiteY167" fmla="*/ 1156 h 10000"/>
                  <a:gd name="connsiteX168" fmla="*/ 2230 w 10000"/>
                  <a:gd name="connsiteY168" fmla="*/ 1156 h 10000"/>
                  <a:gd name="connsiteX169" fmla="*/ 2222 w 10000"/>
                  <a:gd name="connsiteY169" fmla="*/ 1163 h 10000"/>
                  <a:gd name="connsiteX170" fmla="*/ 2194 w 10000"/>
                  <a:gd name="connsiteY170" fmla="*/ 1163 h 10000"/>
                  <a:gd name="connsiteX171" fmla="*/ 2172 w 10000"/>
                  <a:gd name="connsiteY171" fmla="*/ 1163 h 10000"/>
                  <a:gd name="connsiteX172" fmla="*/ 2147 w 10000"/>
                  <a:gd name="connsiteY172" fmla="*/ 1166 h 10000"/>
                  <a:gd name="connsiteX173" fmla="*/ 2108 w 10000"/>
                  <a:gd name="connsiteY173" fmla="*/ 1166 h 10000"/>
                  <a:gd name="connsiteX174" fmla="*/ 2083 w 10000"/>
                  <a:gd name="connsiteY174" fmla="*/ 1156 h 10000"/>
                  <a:gd name="connsiteX175" fmla="*/ 2042 w 10000"/>
                  <a:gd name="connsiteY175" fmla="*/ 1143 h 10000"/>
                  <a:gd name="connsiteX176" fmla="*/ 2011 w 10000"/>
                  <a:gd name="connsiteY176" fmla="*/ 1143 h 10000"/>
                  <a:gd name="connsiteX177" fmla="*/ 1994 w 10000"/>
                  <a:gd name="connsiteY177" fmla="*/ 1146 h 10000"/>
                  <a:gd name="connsiteX178" fmla="*/ 1967 w 10000"/>
                  <a:gd name="connsiteY178" fmla="*/ 1156 h 10000"/>
                  <a:gd name="connsiteX179" fmla="*/ 1903 w 10000"/>
                  <a:gd name="connsiteY179" fmla="*/ 1176 h 10000"/>
                  <a:gd name="connsiteX180" fmla="*/ 1873 w 10000"/>
                  <a:gd name="connsiteY180" fmla="*/ 1182 h 10000"/>
                  <a:gd name="connsiteX181" fmla="*/ 1850 w 10000"/>
                  <a:gd name="connsiteY181" fmla="*/ 1185 h 10000"/>
                  <a:gd name="connsiteX182" fmla="*/ 1842 w 10000"/>
                  <a:gd name="connsiteY182" fmla="*/ 1192 h 10000"/>
                  <a:gd name="connsiteX183" fmla="*/ 1823 w 10000"/>
                  <a:gd name="connsiteY183" fmla="*/ 1195 h 10000"/>
                  <a:gd name="connsiteX184" fmla="*/ 1814 w 10000"/>
                  <a:gd name="connsiteY184" fmla="*/ 1201 h 10000"/>
                  <a:gd name="connsiteX185" fmla="*/ 1792 w 10000"/>
                  <a:gd name="connsiteY185" fmla="*/ 1218 h 10000"/>
                  <a:gd name="connsiteX186" fmla="*/ 1767 w 10000"/>
                  <a:gd name="connsiteY186" fmla="*/ 1231 h 10000"/>
                  <a:gd name="connsiteX187" fmla="*/ 1717 w 10000"/>
                  <a:gd name="connsiteY187" fmla="*/ 1266 h 10000"/>
                  <a:gd name="connsiteX188" fmla="*/ 1695 w 10000"/>
                  <a:gd name="connsiteY188" fmla="*/ 1279 h 10000"/>
                  <a:gd name="connsiteX189" fmla="*/ 1654 w 10000"/>
                  <a:gd name="connsiteY189" fmla="*/ 1308 h 10000"/>
                  <a:gd name="connsiteX190" fmla="*/ 1620 w 10000"/>
                  <a:gd name="connsiteY190" fmla="*/ 1334 h 10000"/>
                  <a:gd name="connsiteX191" fmla="*/ 1590 w 10000"/>
                  <a:gd name="connsiteY191" fmla="*/ 1360 h 10000"/>
                  <a:gd name="connsiteX192" fmla="*/ 1565 w 10000"/>
                  <a:gd name="connsiteY192" fmla="*/ 1380 h 10000"/>
                  <a:gd name="connsiteX193" fmla="*/ 1532 w 10000"/>
                  <a:gd name="connsiteY193" fmla="*/ 1402 h 10000"/>
                  <a:gd name="connsiteX194" fmla="*/ 1501 w 10000"/>
                  <a:gd name="connsiteY194" fmla="*/ 1418 h 10000"/>
                  <a:gd name="connsiteX195" fmla="*/ 1460 w 10000"/>
                  <a:gd name="connsiteY195" fmla="*/ 1438 h 10000"/>
                  <a:gd name="connsiteX196" fmla="*/ 1435 w 10000"/>
                  <a:gd name="connsiteY196" fmla="*/ 1454 h 10000"/>
                  <a:gd name="connsiteX197" fmla="*/ 1421 w 10000"/>
                  <a:gd name="connsiteY197" fmla="*/ 1464 h 10000"/>
                  <a:gd name="connsiteX198" fmla="*/ 1380 w 10000"/>
                  <a:gd name="connsiteY198" fmla="*/ 1473 h 10000"/>
                  <a:gd name="connsiteX199" fmla="*/ 1324 w 10000"/>
                  <a:gd name="connsiteY199" fmla="*/ 1477 h 10000"/>
                  <a:gd name="connsiteX200" fmla="*/ 1274 w 10000"/>
                  <a:gd name="connsiteY200" fmla="*/ 1483 h 10000"/>
                  <a:gd name="connsiteX201" fmla="*/ 1244 w 10000"/>
                  <a:gd name="connsiteY201" fmla="*/ 1486 h 10000"/>
                  <a:gd name="connsiteX202" fmla="*/ 1233 w 10000"/>
                  <a:gd name="connsiteY202" fmla="*/ 1486 h 10000"/>
                  <a:gd name="connsiteX203" fmla="*/ 1197 w 10000"/>
                  <a:gd name="connsiteY203" fmla="*/ 1493 h 10000"/>
                  <a:gd name="connsiteX204" fmla="*/ 1180 w 10000"/>
                  <a:gd name="connsiteY204" fmla="*/ 1496 h 10000"/>
                  <a:gd name="connsiteX205" fmla="*/ 1169 w 10000"/>
                  <a:gd name="connsiteY205" fmla="*/ 1496 h 10000"/>
                  <a:gd name="connsiteX206" fmla="*/ 1161 w 10000"/>
                  <a:gd name="connsiteY206" fmla="*/ 1503 h 10000"/>
                  <a:gd name="connsiteX207" fmla="*/ 1155 w 10000"/>
                  <a:gd name="connsiteY207" fmla="*/ 1503 h 10000"/>
                  <a:gd name="connsiteX208" fmla="*/ 501 w 10000"/>
                  <a:gd name="connsiteY208" fmla="*/ 2277 h 10000"/>
                  <a:gd name="connsiteX209" fmla="*/ 396 w 10000"/>
                  <a:gd name="connsiteY209" fmla="*/ 2532 h 10000"/>
                  <a:gd name="connsiteX210" fmla="*/ 324 w 10000"/>
                  <a:gd name="connsiteY210" fmla="*/ 2759 h 10000"/>
                  <a:gd name="connsiteX211" fmla="*/ 274 w 10000"/>
                  <a:gd name="connsiteY211" fmla="*/ 2866 h 10000"/>
                  <a:gd name="connsiteX212" fmla="*/ 202 w 10000"/>
                  <a:gd name="connsiteY212" fmla="*/ 3008 h 10000"/>
                  <a:gd name="connsiteX213" fmla="*/ 211 w 10000"/>
                  <a:gd name="connsiteY213" fmla="*/ 3177 h 10000"/>
                  <a:gd name="connsiteX214" fmla="*/ 235 w 10000"/>
                  <a:gd name="connsiteY214" fmla="*/ 3368 h 10000"/>
                  <a:gd name="connsiteX215" fmla="*/ 266 w 10000"/>
                  <a:gd name="connsiteY215" fmla="*/ 3595 h 10000"/>
                  <a:gd name="connsiteX216" fmla="*/ 299 w 10000"/>
                  <a:gd name="connsiteY216" fmla="*/ 3831 h 10000"/>
                  <a:gd name="connsiteX217" fmla="*/ 305 w 10000"/>
                  <a:gd name="connsiteY217" fmla="*/ 3863 h 10000"/>
                  <a:gd name="connsiteX218" fmla="*/ 341 w 10000"/>
                  <a:gd name="connsiteY218" fmla="*/ 3941 h 10000"/>
                  <a:gd name="connsiteX219" fmla="*/ 186 w 10000"/>
                  <a:gd name="connsiteY219" fmla="*/ 3935 h 10000"/>
                  <a:gd name="connsiteX220" fmla="*/ 30 w 10000"/>
                  <a:gd name="connsiteY220" fmla="*/ 3925 h 10000"/>
                  <a:gd name="connsiteX221" fmla="*/ 0 w 10000"/>
                  <a:gd name="connsiteY221" fmla="*/ 4054 h 10000"/>
                  <a:gd name="connsiteX222" fmla="*/ 14 w 10000"/>
                  <a:gd name="connsiteY222" fmla="*/ 4152 h 10000"/>
                  <a:gd name="connsiteX223" fmla="*/ 22 w 10000"/>
                  <a:gd name="connsiteY223" fmla="*/ 4242 h 10000"/>
                  <a:gd name="connsiteX224" fmla="*/ 30 w 10000"/>
                  <a:gd name="connsiteY224" fmla="*/ 4291 h 10000"/>
                  <a:gd name="connsiteX225" fmla="*/ 102 w 10000"/>
                  <a:gd name="connsiteY225" fmla="*/ 4271 h 10000"/>
                  <a:gd name="connsiteX226" fmla="*/ 155 w 10000"/>
                  <a:gd name="connsiteY226" fmla="*/ 4262 h 10000"/>
                  <a:gd name="connsiteX227" fmla="*/ 410 w 10000"/>
                  <a:gd name="connsiteY227" fmla="*/ 4255 h 10000"/>
                  <a:gd name="connsiteX228" fmla="*/ 418 w 10000"/>
                  <a:gd name="connsiteY228" fmla="*/ 4385 h 10000"/>
                  <a:gd name="connsiteX229" fmla="*/ 429 w 10000"/>
                  <a:gd name="connsiteY229" fmla="*/ 4543 h 10000"/>
                  <a:gd name="connsiteX230" fmla="*/ 443 w 10000"/>
                  <a:gd name="connsiteY230" fmla="*/ 4585 h 10000"/>
                  <a:gd name="connsiteX231" fmla="*/ 465 w 10000"/>
                  <a:gd name="connsiteY231" fmla="*/ 4611 h 10000"/>
                  <a:gd name="connsiteX232" fmla="*/ 468 w 10000"/>
                  <a:gd name="connsiteY232" fmla="*/ 4621 h 10000"/>
                  <a:gd name="connsiteX233" fmla="*/ 474 w 10000"/>
                  <a:gd name="connsiteY233" fmla="*/ 4679 h 10000"/>
                  <a:gd name="connsiteX234" fmla="*/ 554 w 10000"/>
                  <a:gd name="connsiteY234" fmla="*/ 4738 h 10000"/>
                  <a:gd name="connsiteX235" fmla="*/ 637 w 10000"/>
                  <a:gd name="connsiteY235" fmla="*/ 4809 h 10000"/>
                  <a:gd name="connsiteX236" fmla="*/ 704 w 10000"/>
                  <a:gd name="connsiteY236" fmla="*/ 4851 h 10000"/>
                  <a:gd name="connsiteX237" fmla="*/ 740 w 10000"/>
                  <a:gd name="connsiteY237" fmla="*/ 4893 h 10000"/>
                  <a:gd name="connsiteX238" fmla="*/ 756 w 10000"/>
                  <a:gd name="connsiteY238" fmla="*/ 4896 h 10000"/>
                  <a:gd name="connsiteX239" fmla="*/ 767 w 10000"/>
                  <a:gd name="connsiteY239" fmla="*/ 4880 h 10000"/>
                  <a:gd name="connsiteX240" fmla="*/ 806 w 10000"/>
                  <a:gd name="connsiteY240" fmla="*/ 4945 h 10000"/>
                  <a:gd name="connsiteX241" fmla="*/ 886 w 10000"/>
                  <a:gd name="connsiteY241" fmla="*/ 5078 h 10000"/>
                  <a:gd name="connsiteX242" fmla="*/ 911 w 10000"/>
                  <a:gd name="connsiteY242" fmla="*/ 5130 h 10000"/>
                  <a:gd name="connsiteX243" fmla="*/ 920 w 10000"/>
                  <a:gd name="connsiteY243" fmla="*/ 5191 h 10000"/>
                  <a:gd name="connsiteX244" fmla="*/ 920 w 10000"/>
                  <a:gd name="connsiteY244" fmla="*/ 5220 h 10000"/>
                  <a:gd name="connsiteX245" fmla="*/ 911 w 10000"/>
                  <a:gd name="connsiteY245" fmla="*/ 5314 h 10000"/>
                  <a:gd name="connsiteX246" fmla="*/ 898 w 10000"/>
                  <a:gd name="connsiteY246" fmla="*/ 5369 h 10000"/>
                  <a:gd name="connsiteX247" fmla="*/ 895 w 10000"/>
                  <a:gd name="connsiteY247" fmla="*/ 5385 h 10000"/>
                  <a:gd name="connsiteX248" fmla="*/ 895 w 10000"/>
                  <a:gd name="connsiteY248" fmla="*/ 5405 h 10000"/>
                  <a:gd name="connsiteX249" fmla="*/ 898 w 10000"/>
                  <a:gd name="connsiteY249" fmla="*/ 5434 h 10000"/>
                  <a:gd name="connsiteX250" fmla="*/ 911 w 10000"/>
                  <a:gd name="connsiteY250" fmla="*/ 5463 h 10000"/>
                  <a:gd name="connsiteX251" fmla="*/ 920 w 10000"/>
                  <a:gd name="connsiteY251" fmla="*/ 5492 h 10000"/>
                  <a:gd name="connsiteX252" fmla="*/ 934 w 10000"/>
                  <a:gd name="connsiteY252" fmla="*/ 5518 h 10000"/>
                  <a:gd name="connsiteX253" fmla="*/ 1169 w 10000"/>
                  <a:gd name="connsiteY253" fmla="*/ 5738 h 10000"/>
                  <a:gd name="connsiteX254" fmla="*/ 1188 w 10000"/>
                  <a:gd name="connsiteY254" fmla="*/ 5755 h 10000"/>
                  <a:gd name="connsiteX255" fmla="*/ 1216 w 10000"/>
                  <a:gd name="connsiteY255" fmla="*/ 5758 h 10000"/>
                  <a:gd name="connsiteX256" fmla="*/ 1313 w 10000"/>
                  <a:gd name="connsiteY256" fmla="*/ 5774 h 10000"/>
                  <a:gd name="connsiteX257" fmla="*/ 1349 w 10000"/>
                  <a:gd name="connsiteY257" fmla="*/ 5787 h 10000"/>
                  <a:gd name="connsiteX258" fmla="*/ 1393 w 10000"/>
                  <a:gd name="connsiteY258" fmla="*/ 5793 h 10000"/>
                  <a:gd name="connsiteX259" fmla="*/ 1393 w 10000"/>
                  <a:gd name="connsiteY259" fmla="*/ 5797 h 10000"/>
                  <a:gd name="connsiteX260" fmla="*/ 1421 w 10000"/>
                  <a:gd name="connsiteY260" fmla="*/ 5810 h 10000"/>
                  <a:gd name="connsiteX261" fmla="*/ 1446 w 10000"/>
                  <a:gd name="connsiteY261" fmla="*/ 5829 h 10000"/>
                  <a:gd name="connsiteX262" fmla="*/ 1460 w 10000"/>
                  <a:gd name="connsiteY262" fmla="*/ 5842 h 10000"/>
                  <a:gd name="connsiteX263" fmla="*/ 1476 w 10000"/>
                  <a:gd name="connsiteY263" fmla="*/ 5848 h 10000"/>
                  <a:gd name="connsiteX264" fmla="*/ 1501 w 10000"/>
                  <a:gd name="connsiteY264" fmla="*/ 5852 h 10000"/>
                  <a:gd name="connsiteX265" fmla="*/ 1532 w 10000"/>
                  <a:gd name="connsiteY265" fmla="*/ 5887 h 10000"/>
                  <a:gd name="connsiteX266" fmla="*/ 1565 w 10000"/>
                  <a:gd name="connsiteY266" fmla="*/ 5942 h 10000"/>
                  <a:gd name="connsiteX267" fmla="*/ 1587 w 10000"/>
                  <a:gd name="connsiteY267" fmla="*/ 5972 h 10000"/>
                  <a:gd name="connsiteX268" fmla="*/ 1612 w 10000"/>
                  <a:gd name="connsiteY268" fmla="*/ 5955 h 10000"/>
                  <a:gd name="connsiteX269" fmla="*/ 1679 w 10000"/>
                  <a:gd name="connsiteY269" fmla="*/ 6049 h 10000"/>
                  <a:gd name="connsiteX270" fmla="*/ 1720 w 10000"/>
                  <a:gd name="connsiteY270" fmla="*/ 6108 h 10000"/>
                  <a:gd name="connsiteX271" fmla="*/ 1751 w 10000"/>
                  <a:gd name="connsiteY271" fmla="*/ 6133 h 10000"/>
                  <a:gd name="connsiteX272" fmla="*/ 1792 w 10000"/>
                  <a:gd name="connsiteY272" fmla="*/ 6169 h 10000"/>
                  <a:gd name="connsiteX273" fmla="*/ 1801 w 10000"/>
                  <a:gd name="connsiteY273" fmla="*/ 6172 h 10000"/>
                  <a:gd name="connsiteX274" fmla="*/ 1814 w 10000"/>
                  <a:gd name="connsiteY274" fmla="*/ 6286 h 10000"/>
                  <a:gd name="connsiteX275" fmla="*/ 1817 w 10000"/>
                  <a:gd name="connsiteY275" fmla="*/ 6331 h 10000"/>
                  <a:gd name="connsiteX276" fmla="*/ 1809 w 10000"/>
                  <a:gd name="connsiteY276" fmla="*/ 6444 h 10000"/>
                  <a:gd name="connsiteX277" fmla="*/ 1801 w 10000"/>
                  <a:gd name="connsiteY277" fmla="*/ 6499 h 10000"/>
                  <a:gd name="connsiteX278" fmla="*/ 1781 w 10000"/>
                  <a:gd name="connsiteY278" fmla="*/ 6522 h 10000"/>
                  <a:gd name="connsiteX279" fmla="*/ 1773 w 10000"/>
                  <a:gd name="connsiteY279" fmla="*/ 6541 h 10000"/>
                  <a:gd name="connsiteX280" fmla="*/ 1762 w 10000"/>
                  <a:gd name="connsiteY280" fmla="*/ 6571 h 10000"/>
                  <a:gd name="connsiteX281" fmla="*/ 1767 w 10000"/>
                  <a:gd name="connsiteY281" fmla="*/ 6622 h 10000"/>
                  <a:gd name="connsiteX282" fmla="*/ 1767 w 10000"/>
                  <a:gd name="connsiteY282" fmla="*/ 6665 h 10000"/>
                  <a:gd name="connsiteX283" fmla="*/ 1767 w 10000"/>
                  <a:gd name="connsiteY283" fmla="*/ 6694 h 10000"/>
                  <a:gd name="connsiteX284" fmla="*/ 1776 w 10000"/>
                  <a:gd name="connsiteY284" fmla="*/ 6726 h 10000"/>
                  <a:gd name="connsiteX285" fmla="*/ 1776 w 10000"/>
                  <a:gd name="connsiteY285" fmla="*/ 6745 h 10000"/>
                  <a:gd name="connsiteX286" fmla="*/ 1767 w 10000"/>
                  <a:gd name="connsiteY286" fmla="*/ 6765 h 10000"/>
                  <a:gd name="connsiteX287" fmla="*/ 1762 w 10000"/>
                  <a:gd name="connsiteY287" fmla="*/ 6804 h 10000"/>
                  <a:gd name="connsiteX288" fmla="*/ 1753 w 10000"/>
                  <a:gd name="connsiteY288" fmla="*/ 6839 h 10000"/>
                  <a:gd name="connsiteX289" fmla="*/ 1742 w 10000"/>
                  <a:gd name="connsiteY289" fmla="*/ 6849 h 10000"/>
                  <a:gd name="connsiteX290" fmla="*/ 1726 w 10000"/>
                  <a:gd name="connsiteY290" fmla="*/ 6849 h 10000"/>
                  <a:gd name="connsiteX291" fmla="*/ 1712 w 10000"/>
                  <a:gd name="connsiteY291" fmla="*/ 6852 h 10000"/>
                  <a:gd name="connsiteX292" fmla="*/ 1640 w 10000"/>
                  <a:gd name="connsiteY292" fmla="*/ 6953 h 10000"/>
                  <a:gd name="connsiteX293" fmla="*/ 1493 w 10000"/>
                  <a:gd name="connsiteY293" fmla="*/ 7105 h 10000"/>
                  <a:gd name="connsiteX294" fmla="*/ 1490 w 10000"/>
                  <a:gd name="connsiteY294" fmla="*/ 7124 h 10000"/>
                  <a:gd name="connsiteX295" fmla="*/ 1468 w 10000"/>
                  <a:gd name="connsiteY295" fmla="*/ 7137 h 10000"/>
                  <a:gd name="connsiteX296" fmla="*/ 1454 w 10000"/>
                  <a:gd name="connsiteY296" fmla="*/ 7144 h 10000"/>
                  <a:gd name="connsiteX297" fmla="*/ 1452 w 10000"/>
                  <a:gd name="connsiteY297" fmla="*/ 7157 h 10000"/>
                  <a:gd name="connsiteX298" fmla="*/ 1446 w 10000"/>
                  <a:gd name="connsiteY298" fmla="*/ 7199 h 10000"/>
                  <a:gd name="connsiteX299" fmla="*/ 1476 w 10000"/>
                  <a:gd name="connsiteY299" fmla="*/ 7247 h 10000"/>
                  <a:gd name="connsiteX300" fmla="*/ 1501 w 10000"/>
                  <a:gd name="connsiteY300" fmla="*/ 7270 h 10000"/>
                  <a:gd name="connsiteX301" fmla="*/ 1518 w 10000"/>
                  <a:gd name="connsiteY301" fmla="*/ 7286 h 10000"/>
                  <a:gd name="connsiteX302" fmla="*/ 1524 w 10000"/>
                  <a:gd name="connsiteY302" fmla="*/ 7306 h 10000"/>
                  <a:gd name="connsiteX303" fmla="*/ 1540 w 10000"/>
                  <a:gd name="connsiteY303" fmla="*/ 7322 h 10000"/>
                  <a:gd name="connsiteX304" fmla="*/ 1565 w 10000"/>
                  <a:gd name="connsiteY304" fmla="*/ 7325 h 10000"/>
                  <a:gd name="connsiteX305" fmla="*/ 1590 w 10000"/>
                  <a:gd name="connsiteY305" fmla="*/ 7332 h 10000"/>
                  <a:gd name="connsiteX306" fmla="*/ 1615 w 10000"/>
                  <a:gd name="connsiteY306" fmla="*/ 7345 h 10000"/>
                  <a:gd name="connsiteX307" fmla="*/ 1662 w 10000"/>
                  <a:gd name="connsiteY307" fmla="*/ 7370 h 10000"/>
                  <a:gd name="connsiteX308" fmla="*/ 1670 w 10000"/>
                  <a:gd name="connsiteY308" fmla="*/ 7351 h 10000"/>
                  <a:gd name="connsiteX309" fmla="*/ 1726 w 10000"/>
                  <a:gd name="connsiteY309" fmla="*/ 7354 h 10000"/>
                  <a:gd name="connsiteX310" fmla="*/ 1726 w 10000"/>
                  <a:gd name="connsiteY310" fmla="*/ 7400 h 10000"/>
                  <a:gd name="connsiteX311" fmla="*/ 1773 w 10000"/>
                  <a:gd name="connsiteY311" fmla="*/ 7409 h 10000"/>
                  <a:gd name="connsiteX312" fmla="*/ 1806 w 10000"/>
                  <a:gd name="connsiteY312" fmla="*/ 7416 h 10000"/>
                  <a:gd name="connsiteX313" fmla="*/ 1839 w 10000"/>
                  <a:gd name="connsiteY313" fmla="*/ 7403 h 10000"/>
                  <a:gd name="connsiteX314" fmla="*/ 1886 w 10000"/>
                  <a:gd name="connsiteY314" fmla="*/ 7403 h 10000"/>
                  <a:gd name="connsiteX315" fmla="*/ 1898 w 10000"/>
                  <a:gd name="connsiteY315" fmla="*/ 7403 h 10000"/>
                  <a:gd name="connsiteX316" fmla="*/ 1914 w 10000"/>
                  <a:gd name="connsiteY316" fmla="*/ 7494 h 10000"/>
                  <a:gd name="connsiteX317" fmla="*/ 1895 w 10000"/>
                  <a:gd name="connsiteY317" fmla="*/ 7523 h 10000"/>
                  <a:gd name="connsiteX318" fmla="*/ 1825 w 10000"/>
                  <a:gd name="connsiteY318" fmla="*/ 7617 h 10000"/>
                  <a:gd name="connsiteX319" fmla="*/ 1776 w 10000"/>
                  <a:gd name="connsiteY319" fmla="*/ 7691 h 10000"/>
                  <a:gd name="connsiteX320" fmla="*/ 1781 w 10000"/>
                  <a:gd name="connsiteY320" fmla="*/ 7723 h 10000"/>
                  <a:gd name="connsiteX321" fmla="*/ 1767 w 10000"/>
                  <a:gd name="connsiteY321" fmla="*/ 7759 h 10000"/>
                  <a:gd name="connsiteX322" fmla="*/ 1762 w 10000"/>
                  <a:gd name="connsiteY322" fmla="*/ 7817 h 10000"/>
                  <a:gd name="connsiteX323" fmla="*/ 1762 w 10000"/>
                  <a:gd name="connsiteY323" fmla="*/ 7856 h 10000"/>
                  <a:gd name="connsiteX324" fmla="*/ 1776 w 10000"/>
                  <a:gd name="connsiteY324" fmla="*/ 7892 h 10000"/>
                  <a:gd name="connsiteX325" fmla="*/ 1784 w 10000"/>
                  <a:gd name="connsiteY325" fmla="*/ 7902 h 10000"/>
                  <a:gd name="connsiteX326" fmla="*/ 1801 w 10000"/>
                  <a:gd name="connsiteY326" fmla="*/ 7908 h 10000"/>
                  <a:gd name="connsiteX327" fmla="*/ 1809 w 10000"/>
                  <a:gd name="connsiteY327" fmla="*/ 7911 h 10000"/>
                  <a:gd name="connsiteX328" fmla="*/ 1801 w 10000"/>
                  <a:gd name="connsiteY328" fmla="*/ 7940 h 10000"/>
                  <a:gd name="connsiteX329" fmla="*/ 1798 w 10000"/>
                  <a:gd name="connsiteY329" fmla="*/ 7979 h 10000"/>
                  <a:gd name="connsiteX330" fmla="*/ 1806 w 10000"/>
                  <a:gd name="connsiteY330" fmla="*/ 8002 h 10000"/>
                  <a:gd name="connsiteX331" fmla="*/ 1823 w 10000"/>
                  <a:gd name="connsiteY331" fmla="*/ 8021 h 10000"/>
                  <a:gd name="connsiteX332" fmla="*/ 1834 w 10000"/>
                  <a:gd name="connsiteY332" fmla="*/ 8044 h 10000"/>
                  <a:gd name="connsiteX333" fmla="*/ 1839 w 10000"/>
                  <a:gd name="connsiteY333" fmla="*/ 8073 h 10000"/>
                  <a:gd name="connsiteX334" fmla="*/ 1842 w 10000"/>
                  <a:gd name="connsiteY334" fmla="*/ 8106 h 10000"/>
                  <a:gd name="connsiteX335" fmla="*/ 1839 w 10000"/>
                  <a:gd name="connsiteY335" fmla="*/ 8144 h 10000"/>
                  <a:gd name="connsiteX336" fmla="*/ 1856 w 10000"/>
                  <a:gd name="connsiteY336" fmla="*/ 8164 h 10000"/>
                  <a:gd name="connsiteX337" fmla="*/ 1886 w 10000"/>
                  <a:gd name="connsiteY337" fmla="*/ 8193 h 10000"/>
                  <a:gd name="connsiteX338" fmla="*/ 1922 w 10000"/>
                  <a:gd name="connsiteY338" fmla="*/ 8206 h 10000"/>
                  <a:gd name="connsiteX339" fmla="*/ 1967 w 10000"/>
                  <a:gd name="connsiteY339" fmla="*/ 8203 h 10000"/>
                  <a:gd name="connsiteX340" fmla="*/ 1986 w 10000"/>
                  <a:gd name="connsiteY340" fmla="*/ 8212 h 10000"/>
                  <a:gd name="connsiteX341" fmla="*/ 2000 w 10000"/>
                  <a:gd name="connsiteY341" fmla="*/ 8232 h 10000"/>
                  <a:gd name="connsiteX342" fmla="*/ 2033 w 10000"/>
                  <a:gd name="connsiteY342" fmla="*/ 8258 h 10000"/>
                  <a:gd name="connsiteX343" fmla="*/ 2050 w 10000"/>
                  <a:gd name="connsiteY343" fmla="*/ 8271 h 10000"/>
                  <a:gd name="connsiteX344" fmla="*/ 2089 w 10000"/>
                  <a:gd name="connsiteY344" fmla="*/ 8280 h 10000"/>
                  <a:gd name="connsiteX345" fmla="*/ 2122 w 10000"/>
                  <a:gd name="connsiteY345" fmla="*/ 8300 h 10000"/>
                  <a:gd name="connsiteX346" fmla="*/ 2163 w 10000"/>
                  <a:gd name="connsiteY346" fmla="*/ 8332 h 10000"/>
                  <a:gd name="connsiteX347" fmla="*/ 2172 w 10000"/>
                  <a:gd name="connsiteY347" fmla="*/ 8335 h 10000"/>
                  <a:gd name="connsiteX348" fmla="*/ 2177 w 10000"/>
                  <a:gd name="connsiteY348" fmla="*/ 8345 h 10000"/>
                  <a:gd name="connsiteX349" fmla="*/ 2163 w 10000"/>
                  <a:gd name="connsiteY349" fmla="*/ 8371 h 10000"/>
                  <a:gd name="connsiteX350" fmla="*/ 2139 w 10000"/>
                  <a:gd name="connsiteY350" fmla="*/ 8423 h 10000"/>
                  <a:gd name="connsiteX351" fmla="*/ 2130 w 10000"/>
                  <a:gd name="connsiteY351" fmla="*/ 8439 h 10000"/>
                  <a:gd name="connsiteX352" fmla="*/ 2105 w 10000"/>
                  <a:gd name="connsiteY352" fmla="*/ 8446 h 10000"/>
                  <a:gd name="connsiteX353" fmla="*/ 2080 w 10000"/>
                  <a:gd name="connsiteY353" fmla="*/ 8449 h 10000"/>
                  <a:gd name="connsiteX354" fmla="*/ 2075 w 10000"/>
                  <a:gd name="connsiteY354" fmla="*/ 8459 h 10000"/>
                  <a:gd name="connsiteX355" fmla="*/ 2072 w 10000"/>
                  <a:gd name="connsiteY355" fmla="*/ 8475 h 10000"/>
                  <a:gd name="connsiteX356" fmla="*/ 2080 w 10000"/>
                  <a:gd name="connsiteY356" fmla="*/ 8484 h 10000"/>
                  <a:gd name="connsiteX357" fmla="*/ 2100 w 10000"/>
                  <a:gd name="connsiteY357" fmla="*/ 8475 h 10000"/>
                  <a:gd name="connsiteX358" fmla="*/ 2141 w 10000"/>
                  <a:gd name="connsiteY358" fmla="*/ 8478 h 10000"/>
                  <a:gd name="connsiteX359" fmla="*/ 2172 w 10000"/>
                  <a:gd name="connsiteY359" fmla="*/ 8475 h 10000"/>
                  <a:gd name="connsiteX360" fmla="*/ 2188 w 10000"/>
                  <a:gd name="connsiteY360" fmla="*/ 8475 h 10000"/>
                  <a:gd name="connsiteX361" fmla="*/ 2222 w 10000"/>
                  <a:gd name="connsiteY361" fmla="*/ 8497 h 10000"/>
                  <a:gd name="connsiteX362" fmla="*/ 2252 w 10000"/>
                  <a:gd name="connsiteY362" fmla="*/ 8514 h 10000"/>
                  <a:gd name="connsiteX363" fmla="*/ 2274 w 10000"/>
                  <a:gd name="connsiteY363" fmla="*/ 8514 h 10000"/>
                  <a:gd name="connsiteX364" fmla="*/ 2299 w 10000"/>
                  <a:gd name="connsiteY364" fmla="*/ 8504 h 10000"/>
                  <a:gd name="connsiteX365" fmla="*/ 2310 w 10000"/>
                  <a:gd name="connsiteY365" fmla="*/ 8504 h 10000"/>
                  <a:gd name="connsiteX366" fmla="*/ 2319 w 10000"/>
                  <a:gd name="connsiteY366" fmla="*/ 8484 h 10000"/>
                  <a:gd name="connsiteX367" fmla="*/ 2338 w 10000"/>
                  <a:gd name="connsiteY367" fmla="*/ 8494 h 10000"/>
                  <a:gd name="connsiteX368" fmla="*/ 2338 w 10000"/>
                  <a:gd name="connsiteY368" fmla="*/ 8552 h 10000"/>
                  <a:gd name="connsiteX369" fmla="*/ 2366 w 10000"/>
                  <a:gd name="connsiteY369" fmla="*/ 8572 h 10000"/>
                  <a:gd name="connsiteX370" fmla="*/ 2382 w 10000"/>
                  <a:gd name="connsiteY370" fmla="*/ 8582 h 10000"/>
                  <a:gd name="connsiteX371" fmla="*/ 2435 w 10000"/>
                  <a:gd name="connsiteY371" fmla="*/ 8552 h 10000"/>
                  <a:gd name="connsiteX372" fmla="*/ 2443 w 10000"/>
                  <a:gd name="connsiteY372" fmla="*/ 8552 h 10000"/>
                  <a:gd name="connsiteX373" fmla="*/ 2454 w 10000"/>
                  <a:gd name="connsiteY373" fmla="*/ 8552 h 10000"/>
                  <a:gd name="connsiteX374" fmla="*/ 2471 w 10000"/>
                  <a:gd name="connsiteY374" fmla="*/ 8546 h 10000"/>
                  <a:gd name="connsiteX375" fmla="*/ 2488 w 10000"/>
                  <a:gd name="connsiteY375" fmla="*/ 8536 h 10000"/>
                  <a:gd name="connsiteX376" fmla="*/ 2501 w 10000"/>
                  <a:gd name="connsiteY376" fmla="*/ 8533 h 10000"/>
                  <a:gd name="connsiteX377" fmla="*/ 2512 w 10000"/>
                  <a:gd name="connsiteY377" fmla="*/ 8533 h 10000"/>
                  <a:gd name="connsiteX378" fmla="*/ 2521 w 10000"/>
                  <a:gd name="connsiteY378" fmla="*/ 8546 h 10000"/>
                  <a:gd name="connsiteX379" fmla="*/ 2521 w 10000"/>
                  <a:gd name="connsiteY379" fmla="*/ 8572 h 10000"/>
                  <a:gd name="connsiteX380" fmla="*/ 2535 w 10000"/>
                  <a:gd name="connsiteY380" fmla="*/ 8588 h 10000"/>
                  <a:gd name="connsiteX381" fmla="*/ 2551 w 10000"/>
                  <a:gd name="connsiteY381" fmla="*/ 8582 h 10000"/>
                  <a:gd name="connsiteX382" fmla="*/ 2560 w 10000"/>
                  <a:gd name="connsiteY382" fmla="*/ 8582 h 10000"/>
                  <a:gd name="connsiteX383" fmla="*/ 2573 w 10000"/>
                  <a:gd name="connsiteY383" fmla="*/ 8588 h 10000"/>
                  <a:gd name="connsiteX384" fmla="*/ 2584 w 10000"/>
                  <a:gd name="connsiteY384" fmla="*/ 8591 h 10000"/>
                  <a:gd name="connsiteX385" fmla="*/ 2590 w 10000"/>
                  <a:gd name="connsiteY385" fmla="*/ 8598 h 10000"/>
                  <a:gd name="connsiteX386" fmla="*/ 2598 w 10000"/>
                  <a:gd name="connsiteY386" fmla="*/ 8608 h 10000"/>
                  <a:gd name="connsiteX387" fmla="*/ 2607 w 10000"/>
                  <a:gd name="connsiteY387" fmla="*/ 8617 h 10000"/>
                  <a:gd name="connsiteX388" fmla="*/ 2618 w 10000"/>
                  <a:gd name="connsiteY388" fmla="*/ 8617 h 10000"/>
                  <a:gd name="connsiteX389" fmla="*/ 2640 w 10000"/>
                  <a:gd name="connsiteY389" fmla="*/ 8608 h 10000"/>
                  <a:gd name="connsiteX390" fmla="*/ 2670 w 10000"/>
                  <a:gd name="connsiteY390" fmla="*/ 8598 h 10000"/>
                  <a:gd name="connsiteX391" fmla="*/ 2673 w 10000"/>
                  <a:gd name="connsiteY391" fmla="*/ 8598 h 10000"/>
                  <a:gd name="connsiteX392" fmla="*/ 2690 w 10000"/>
                  <a:gd name="connsiteY392" fmla="*/ 8598 h 10000"/>
                  <a:gd name="connsiteX393" fmla="*/ 2698 w 10000"/>
                  <a:gd name="connsiteY393" fmla="*/ 8598 h 10000"/>
                  <a:gd name="connsiteX394" fmla="*/ 2712 w 10000"/>
                  <a:gd name="connsiteY394" fmla="*/ 8598 h 10000"/>
                  <a:gd name="connsiteX395" fmla="*/ 2726 w 10000"/>
                  <a:gd name="connsiteY395" fmla="*/ 8591 h 10000"/>
                  <a:gd name="connsiteX396" fmla="*/ 2737 w 10000"/>
                  <a:gd name="connsiteY396" fmla="*/ 8588 h 10000"/>
                  <a:gd name="connsiteX397" fmla="*/ 2759 w 10000"/>
                  <a:gd name="connsiteY397" fmla="*/ 8582 h 10000"/>
                  <a:gd name="connsiteX398" fmla="*/ 2770 w 10000"/>
                  <a:gd name="connsiteY398" fmla="*/ 8578 h 10000"/>
                  <a:gd name="connsiteX399" fmla="*/ 2784 w 10000"/>
                  <a:gd name="connsiteY399" fmla="*/ 8572 h 10000"/>
                  <a:gd name="connsiteX400" fmla="*/ 2795 w 10000"/>
                  <a:gd name="connsiteY400" fmla="*/ 8572 h 10000"/>
                  <a:gd name="connsiteX401" fmla="*/ 2803 w 10000"/>
                  <a:gd name="connsiteY401" fmla="*/ 8588 h 10000"/>
                  <a:gd name="connsiteX402" fmla="*/ 2803 w 10000"/>
                  <a:gd name="connsiteY402" fmla="*/ 8591 h 10000"/>
                  <a:gd name="connsiteX403" fmla="*/ 2803 w 10000"/>
                  <a:gd name="connsiteY403" fmla="*/ 8601 h 10000"/>
                  <a:gd name="connsiteX404" fmla="*/ 2809 w 10000"/>
                  <a:gd name="connsiteY404" fmla="*/ 8601 h 10000"/>
                  <a:gd name="connsiteX405" fmla="*/ 2823 w 10000"/>
                  <a:gd name="connsiteY405" fmla="*/ 8598 h 10000"/>
                  <a:gd name="connsiteX406" fmla="*/ 2831 w 10000"/>
                  <a:gd name="connsiteY406" fmla="*/ 8598 h 10000"/>
                  <a:gd name="connsiteX407" fmla="*/ 2839 w 10000"/>
                  <a:gd name="connsiteY407" fmla="*/ 8601 h 10000"/>
                  <a:gd name="connsiteX408" fmla="*/ 2848 w 10000"/>
                  <a:gd name="connsiteY408" fmla="*/ 8598 h 10000"/>
                  <a:gd name="connsiteX409" fmla="*/ 2856 w 10000"/>
                  <a:gd name="connsiteY409" fmla="*/ 8601 h 10000"/>
                  <a:gd name="connsiteX410" fmla="*/ 2859 w 10000"/>
                  <a:gd name="connsiteY410" fmla="*/ 8601 h 10000"/>
                  <a:gd name="connsiteX411" fmla="*/ 2864 w 10000"/>
                  <a:gd name="connsiteY411" fmla="*/ 8598 h 10000"/>
                  <a:gd name="connsiteX412" fmla="*/ 2889 w 10000"/>
                  <a:gd name="connsiteY412" fmla="*/ 8611 h 10000"/>
                  <a:gd name="connsiteX413" fmla="*/ 2906 w 10000"/>
                  <a:gd name="connsiteY413" fmla="*/ 8620 h 10000"/>
                  <a:gd name="connsiteX414" fmla="*/ 2914 w 10000"/>
                  <a:gd name="connsiteY414" fmla="*/ 8627 h 10000"/>
                  <a:gd name="connsiteX415" fmla="*/ 2920 w 10000"/>
                  <a:gd name="connsiteY415" fmla="*/ 8640 h 10000"/>
                  <a:gd name="connsiteX416" fmla="*/ 2922 w 10000"/>
                  <a:gd name="connsiteY416" fmla="*/ 8666 h 10000"/>
                  <a:gd name="connsiteX417" fmla="*/ 2922 w 10000"/>
                  <a:gd name="connsiteY417" fmla="*/ 8692 h 10000"/>
                  <a:gd name="connsiteX418" fmla="*/ 2939 w 10000"/>
                  <a:gd name="connsiteY418" fmla="*/ 8695 h 10000"/>
                  <a:gd name="connsiteX419" fmla="*/ 2953 w 10000"/>
                  <a:gd name="connsiteY419" fmla="*/ 8695 h 10000"/>
                  <a:gd name="connsiteX420" fmla="*/ 2961 w 10000"/>
                  <a:gd name="connsiteY420" fmla="*/ 8695 h 10000"/>
                  <a:gd name="connsiteX421" fmla="*/ 2972 w 10000"/>
                  <a:gd name="connsiteY421" fmla="*/ 8692 h 10000"/>
                  <a:gd name="connsiteX422" fmla="*/ 2981 w 10000"/>
                  <a:gd name="connsiteY422" fmla="*/ 8685 h 10000"/>
                  <a:gd name="connsiteX423" fmla="*/ 2989 w 10000"/>
                  <a:gd name="connsiteY423" fmla="*/ 8685 h 10000"/>
                  <a:gd name="connsiteX424" fmla="*/ 3008 w 10000"/>
                  <a:gd name="connsiteY424" fmla="*/ 8685 h 10000"/>
                  <a:gd name="connsiteX425" fmla="*/ 3028 w 10000"/>
                  <a:gd name="connsiteY425" fmla="*/ 8695 h 10000"/>
                  <a:gd name="connsiteX426" fmla="*/ 3042 w 10000"/>
                  <a:gd name="connsiteY426" fmla="*/ 8695 h 10000"/>
                  <a:gd name="connsiteX427" fmla="*/ 3053 w 10000"/>
                  <a:gd name="connsiteY427" fmla="*/ 8676 h 10000"/>
                  <a:gd name="connsiteX428" fmla="*/ 3061 w 10000"/>
                  <a:gd name="connsiteY428" fmla="*/ 8666 h 10000"/>
                  <a:gd name="connsiteX429" fmla="*/ 3066 w 10000"/>
                  <a:gd name="connsiteY429" fmla="*/ 8656 h 10000"/>
                  <a:gd name="connsiteX430" fmla="*/ 3091 w 10000"/>
                  <a:gd name="connsiteY430" fmla="*/ 8659 h 10000"/>
                  <a:gd name="connsiteX431" fmla="*/ 3105 w 10000"/>
                  <a:gd name="connsiteY431" fmla="*/ 8659 h 10000"/>
                  <a:gd name="connsiteX432" fmla="*/ 3108 w 10000"/>
                  <a:gd name="connsiteY432" fmla="*/ 8650 h 10000"/>
                  <a:gd name="connsiteX433" fmla="*/ 3147 w 10000"/>
                  <a:gd name="connsiteY433" fmla="*/ 8588 h 10000"/>
                  <a:gd name="connsiteX434" fmla="*/ 3150 w 10000"/>
                  <a:gd name="connsiteY434" fmla="*/ 8598 h 10000"/>
                  <a:gd name="connsiteX435" fmla="*/ 3163 w 10000"/>
                  <a:gd name="connsiteY435" fmla="*/ 8601 h 10000"/>
                  <a:gd name="connsiteX436" fmla="*/ 3180 w 10000"/>
                  <a:gd name="connsiteY436" fmla="*/ 8608 h 10000"/>
                  <a:gd name="connsiteX437" fmla="*/ 3188 w 10000"/>
                  <a:gd name="connsiteY437" fmla="*/ 8611 h 10000"/>
                  <a:gd name="connsiteX438" fmla="*/ 3227 w 10000"/>
                  <a:gd name="connsiteY438" fmla="*/ 8620 h 10000"/>
                  <a:gd name="connsiteX439" fmla="*/ 3238 w 10000"/>
                  <a:gd name="connsiteY439" fmla="*/ 8617 h 10000"/>
                  <a:gd name="connsiteX440" fmla="*/ 3247 w 10000"/>
                  <a:gd name="connsiteY440" fmla="*/ 8601 h 10000"/>
                  <a:gd name="connsiteX441" fmla="*/ 3269 w 10000"/>
                  <a:gd name="connsiteY441" fmla="*/ 8611 h 10000"/>
                  <a:gd name="connsiteX442" fmla="*/ 3277 w 10000"/>
                  <a:gd name="connsiteY442" fmla="*/ 8617 h 10000"/>
                  <a:gd name="connsiteX443" fmla="*/ 3285 w 10000"/>
                  <a:gd name="connsiteY443" fmla="*/ 8611 h 10000"/>
                  <a:gd name="connsiteX444" fmla="*/ 3307 w 10000"/>
                  <a:gd name="connsiteY444" fmla="*/ 8611 h 10000"/>
                  <a:gd name="connsiteX445" fmla="*/ 3319 w 10000"/>
                  <a:gd name="connsiteY445" fmla="*/ 8617 h 10000"/>
                  <a:gd name="connsiteX446" fmla="*/ 3324 w 10000"/>
                  <a:gd name="connsiteY446" fmla="*/ 8617 h 10000"/>
                  <a:gd name="connsiteX447" fmla="*/ 3327 w 10000"/>
                  <a:gd name="connsiteY447" fmla="*/ 8620 h 10000"/>
                  <a:gd name="connsiteX448" fmla="*/ 3341 w 10000"/>
                  <a:gd name="connsiteY448" fmla="*/ 8620 h 10000"/>
                  <a:gd name="connsiteX449" fmla="*/ 3357 w 10000"/>
                  <a:gd name="connsiteY449" fmla="*/ 8620 h 10000"/>
                  <a:gd name="connsiteX450" fmla="*/ 3374 w 10000"/>
                  <a:gd name="connsiteY450" fmla="*/ 8620 h 10000"/>
                  <a:gd name="connsiteX451" fmla="*/ 3382 w 10000"/>
                  <a:gd name="connsiteY451" fmla="*/ 8620 h 10000"/>
                  <a:gd name="connsiteX452" fmla="*/ 3399 w 10000"/>
                  <a:gd name="connsiteY452" fmla="*/ 8611 h 10000"/>
                  <a:gd name="connsiteX453" fmla="*/ 3413 w 10000"/>
                  <a:gd name="connsiteY453" fmla="*/ 8601 h 10000"/>
                  <a:gd name="connsiteX454" fmla="*/ 3421 w 10000"/>
                  <a:gd name="connsiteY454" fmla="*/ 8588 h 10000"/>
                  <a:gd name="connsiteX455" fmla="*/ 3421 w 10000"/>
                  <a:gd name="connsiteY455" fmla="*/ 8572 h 10000"/>
                  <a:gd name="connsiteX456" fmla="*/ 3421 w 10000"/>
                  <a:gd name="connsiteY456" fmla="*/ 8552 h 10000"/>
                  <a:gd name="connsiteX457" fmla="*/ 3424 w 10000"/>
                  <a:gd name="connsiteY457" fmla="*/ 8533 h 10000"/>
                  <a:gd name="connsiteX458" fmla="*/ 3432 w 10000"/>
                  <a:gd name="connsiteY458" fmla="*/ 8523 h 10000"/>
                  <a:gd name="connsiteX459" fmla="*/ 3446 w 10000"/>
                  <a:gd name="connsiteY459" fmla="*/ 8523 h 10000"/>
                  <a:gd name="connsiteX460" fmla="*/ 3457 w 10000"/>
                  <a:gd name="connsiteY460" fmla="*/ 8523 h 10000"/>
                  <a:gd name="connsiteX461" fmla="*/ 3476 w 10000"/>
                  <a:gd name="connsiteY461" fmla="*/ 8533 h 10000"/>
                  <a:gd name="connsiteX462" fmla="*/ 3485 w 10000"/>
                  <a:gd name="connsiteY462" fmla="*/ 8536 h 10000"/>
                  <a:gd name="connsiteX463" fmla="*/ 3501 w 10000"/>
                  <a:gd name="connsiteY463" fmla="*/ 8527 h 10000"/>
                  <a:gd name="connsiteX464" fmla="*/ 3504 w 10000"/>
                  <a:gd name="connsiteY464" fmla="*/ 8514 h 10000"/>
                  <a:gd name="connsiteX465" fmla="*/ 3510 w 10000"/>
                  <a:gd name="connsiteY465" fmla="*/ 8497 h 10000"/>
                  <a:gd name="connsiteX466" fmla="*/ 3537 w 10000"/>
                  <a:gd name="connsiteY466" fmla="*/ 8484 h 10000"/>
                  <a:gd name="connsiteX467" fmla="*/ 3562 w 10000"/>
                  <a:gd name="connsiteY467" fmla="*/ 8488 h 10000"/>
                  <a:gd name="connsiteX468" fmla="*/ 3568 w 10000"/>
                  <a:gd name="connsiteY468" fmla="*/ 8484 h 10000"/>
                  <a:gd name="connsiteX469" fmla="*/ 3584 w 10000"/>
                  <a:gd name="connsiteY469" fmla="*/ 8494 h 10000"/>
                  <a:gd name="connsiteX470" fmla="*/ 3593 w 10000"/>
                  <a:gd name="connsiteY470" fmla="*/ 8507 h 10000"/>
                  <a:gd name="connsiteX471" fmla="*/ 3618 w 10000"/>
                  <a:gd name="connsiteY471" fmla="*/ 8497 h 10000"/>
                  <a:gd name="connsiteX472" fmla="*/ 3643 w 10000"/>
                  <a:gd name="connsiteY472" fmla="*/ 8475 h 10000"/>
                  <a:gd name="connsiteX473" fmla="*/ 3657 w 10000"/>
                  <a:gd name="connsiteY473" fmla="*/ 8478 h 10000"/>
                  <a:gd name="connsiteX474" fmla="*/ 3670 w 10000"/>
                  <a:gd name="connsiteY474" fmla="*/ 8475 h 10000"/>
                  <a:gd name="connsiteX475" fmla="*/ 3673 w 10000"/>
                  <a:gd name="connsiteY475" fmla="*/ 8468 h 10000"/>
                  <a:gd name="connsiteX476" fmla="*/ 3681 w 10000"/>
                  <a:gd name="connsiteY476" fmla="*/ 8468 h 10000"/>
                  <a:gd name="connsiteX477" fmla="*/ 3698 w 10000"/>
                  <a:gd name="connsiteY477" fmla="*/ 8478 h 10000"/>
                  <a:gd name="connsiteX478" fmla="*/ 3720 w 10000"/>
                  <a:gd name="connsiteY478" fmla="*/ 8497 h 10000"/>
                  <a:gd name="connsiteX479" fmla="*/ 3715 w 10000"/>
                  <a:gd name="connsiteY479" fmla="*/ 8504 h 10000"/>
                  <a:gd name="connsiteX480" fmla="*/ 3729 w 10000"/>
                  <a:gd name="connsiteY480" fmla="*/ 8514 h 10000"/>
                  <a:gd name="connsiteX481" fmla="*/ 3729 w 10000"/>
                  <a:gd name="connsiteY481" fmla="*/ 8517 h 10000"/>
                  <a:gd name="connsiteX482" fmla="*/ 3740 w 10000"/>
                  <a:gd name="connsiteY482" fmla="*/ 8527 h 10000"/>
                  <a:gd name="connsiteX483" fmla="*/ 3759 w 10000"/>
                  <a:gd name="connsiteY483" fmla="*/ 8517 h 10000"/>
                  <a:gd name="connsiteX484" fmla="*/ 3762 w 10000"/>
                  <a:gd name="connsiteY484" fmla="*/ 8504 h 10000"/>
                  <a:gd name="connsiteX485" fmla="*/ 3770 w 10000"/>
                  <a:gd name="connsiteY485" fmla="*/ 8488 h 10000"/>
                  <a:gd name="connsiteX486" fmla="*/ 3778 w 10000"/>
                  <a:gd name="connsiteY486" fmla="*/ 8484 h 10000"/>
                  <a:gd name="connsiteX487" fmla="*/ 3792 w 10000"/>
                  <a:gd name="connsiteY487" fmla="*/ 8475 h 10000"/>
                  <a:gd name="connsiteX488" fmla="*/ 3803 w 10000"/>
                  <a:gd name="connsiteY488" fmla="*/ 8478 h 10000"/>
                  <a:gd name="connsiteX489" fmla="*/ 3809 w 10000"/>
                  <a:gd name="connsiteY489" fmla="*/ 8475 h 10000"/>
                  <a:gd name="connsiteX490" fmla="*/ 3825 w 10000"/>
                  <a:gd name="connsiteY490" fmla="*/ 8465 h 10000"/>
                  <a:gd name="connsiteX491" fmla="*/ 3834 w 10000"/>
                  <a:gd name="connsiteY491" fmla="*/ 8468 h 10000"/>
                  <a:gd name="connsiteX492" fmla="*/ 3842 w 10000"/>
                  <a:gd name="connsiteY492" fmla="*/ 8478 h 10000"/>
                  <a:gd name="connsiteX493" fmla="*/ 3850 w 10000"/>
                  <a:gd name="connsiteY493" fmla="*/ 8478 h 10000"/>
                  <a:gd name="connsiteX494" fmla="*/ 3859 w 10000"/>
                  <a:gd name="connsiteY494" fmla="*/ 8484 h 10000"/>
                  <a:gd name="connsiteX495" fmla="*/ 3873 w 10000"/>
                  <a:gd name="connsiteY495" fmla="*/ 8494 h 10000"/>
                  <a:gd name="connsiteX496" fmla="*/ 3875 w 10000"/>
                  <a:gd name="connsiteY496" fmla="*/ 8507 h 10000"/>
                  <a:gd name="connsiteX497" fmla="*/ 3881 w 10000"/>
                  <a:gd name="connsiteY497" fmla="*/ 8527 h 10000"/>
                  <a:gd name="connsiteX498" fmla="*/ 3875 w 10000"/>
                  <a:gd name="connsiteY498" fmla="*/ 8546 h 10000"/>
                  <a:gd name="connsiteX499" fmla="*/ 3892 w 10000"/>
                  <a:gd name="connsiteY499" fmla="*/ 8546 h 10000"/>
                  <a:gd name="connsiteX500" fmla="*/ 3900 w 10000"/>
                  <a:gd name="connsiteY500" fmla="*/ 8543 h 10000"/>
                  <a:gd name="connsiteX501" fmla="*/ 3906 w 10000"/>
                  <a:gd name="connsiteY501" fmla="*/ 8543 h 10000"/>
                  <a:gd name="connsiteX502" fmla="*/ 3922 w 10000"/>
                  <a:gd name="connsiteY502" fmla="*/ 8552 h 10000"/>
                  <a:gd name="connsiteX503" fmla="*/ 3939 w 10000"/>
                  <a:gd name="connsiteY503" fmla="*/ 8559 h 10000"/>
                  <a:gd name="connsiteX504" fmla="*/ 3953 w 10000"/>
                  <a:gd name="connsiteY504" fmla="*/ 8572 h 10000"/>
                  <a:gd name="connsiteX505" fmla="*/ 3956 w 10000"/>
                  <a:gd name="connsiteY505" fmla="*/ 8588 h 10000"/>
                  <a:gd name="connsiteX506" fmla="*/ 3956 w 10000"/>
                  <a:gd name="connsiteY506" fmla="*/ 8608 h 10000"/>
                  <a:gd name="connsiteX507" fmla="*/ 3972 w 10000"/>
                  <a:gd name="connsiteY507" fmla="*/ 8608 h 10000"/>
                  <a:gd name="connsiteX508" fmla="*/ 3986 w 10000"/>
                  <a:gd name="connsiteY508" fmla="*/ 8608 h 10000"/>
                  <a:gd name="connsiteX509" fmla="*/ 3997 w 10000"/>
                  <a:gd name="connsiteY509" fmla="*/ 8608 h 10000"/>
                  <a:gd name="connsiteX510" fmla="*/ 4006 w 10000"/>
                  <a:gd name="connsiteY510" fmla="*/ 8608 h 10000"/>
                  <a:gd name="connsiteX511" fmla="*/ 4006 w 10000"/>
                  <a:gd name="connsiteY511" fmla="*/ 8611 h 10000"/>
                  <a:gd name="connsiteX512" fmla="*/ 4011 w 10000"/>
                  <a:gd name="connsiteY512" fmla="*/ 8611 h 10000"/>
                  <a:gd name="connsiteX513" fmla="*/ 4022 w 10000"/>
                  <a:gd name="connsiteY513" fmla="*/ 8620 h 10000"/>
                  <a:gd name="connsiteX514" fmla="*/ 4042 w 10000"/>
                  <a:gd name="connsiteY514" fmla="*/ 8620 h 10000"/>
                  <a:gd name="connsiteX515" fmla="*/ 4050 w 10000"/>
                  <a:gd name="connsiteY515" fmla="*/ 8617 h 10000"/>
                  <a:gd name="connsiteX516" fmla="*/ 4069 w 10000"/>
                  <a:gd name="connsiteY516" fmla="*/ 8620 h 10000"/>
                  <a:gd name="connsiteX517" fmla="*/ 4086 w 10000"/>
                  <a:gd name="connsiteY517" fmla="*/ 8630 h 10000"/>
                  <a:gd name="connsiteX518" fmla="*/ 4108 w 10000"/>
                  <a:gd name="connsiteY518" fmla="*/ 8627 h 10000"/>
                  <a:gd name="connsiteX519" fmla="*/ 4125 w 10000"/>
                  <a:gd name="connsiteY519" fmla="*/ 8620 h 10000"/>
                  <a:gd name="connsiteX520" fmla="*/ 4133 w 10000"/>
                  <a:gd name="connsiteY520" fmla="*/ 8611 h 10000"/>
                  <a:gd name="connsiteX521" fmla="*/ 4139 w 10000"/>
                  <a:gd name="connsiteY521" fmla="*/ 8608 h 10000"/>
                  <a:gd name="connsiteX522" fmla="*/ 4147 w 10000"/>
                  <a:gd name="connsiteY522" fmla="*/ 8601 h 10000"/>
                  <a:gd name="connsiteX523" fmla="*/ 4155 w 10000"/>
                  <a:gd name="connsiteY523" fmla="*/ 8591 h 10000"/>
                  <a:gd name="connsiteX524" fmla="*/ 4166 w 10000"/>
                  <a:gd name="connsiteY524" fmla="*/ 8582 h 10000"/>
                  <a:gd name="connsiteX525" fmla="*/ 4183 w 10000"/>
                  <a:gd name="connsiteY525" fmla="*/ 8569 h 10000"/>
                  <a:gd name="connsiteX526" fmla="*/ 4191 w 10000"/>
                  <a:gd name="connsiteY526" fmla="*/ 8562 h 10000"/>
                  <a:gd name="connsiteX527" fmla="*/ 4208 w 10000"/>
                  <a:gd name="connsiteY527" fmla="*/ 8552 h 10000"/>
                  <a:gd name="connsiteX528" fmla="*/ 4230 w 10000"/>
                  <a:gd name="connsiteY528" fmla="*/ 8552 h 10000"/>
                  <a:gd name="connsiteX529" fmla="*/ 4238 w 10000"/>
                  <a:gd name="connsiteY529" fmla="*/ 8559 h 10000"/>
                  <a:gd name="connsiteX530" fmla="*/ 4247 w 10000"/>
                  <a:gd name="connsiteY530" fmla="*/ 8572 h 10000"/>
                  <a:gd name="connsiteX531" fmla="*/ 4252 w 10000"/>
                  <a:gd name="connsiteY531" fmla="*/ 8578 h 10000"/>
                  <a:gd name="connsiteX532" fmla="*/ 4263 w 10000"/>
                  <a:gd name="connsiteY532" fmla="*/ 8582 h 10000"/>
                  <a:gd name="connsiteX533" fmla="*/ 4277 w 10000"/>
                  <a:gd name="connsiteY533" fmla="*/ 8572 h 10000"/>
                  <a:gd name="connsiteX534" fmla="*/ 4294 w 10000"/>
                  <a:gd name="connsiteY534" fmla="*/ 8559 h 10000"/>
                  <a:gd name="connsiteX535" fmla="*/ 4302 w 10000"/>
                  <a:gd name="connsiteY535" fmla="*/ 8546 h 10000"/>
                  <a:gd name="connsiteX536" fmla="*/ 4310 w 10000"/>
                  <a:gd name="connsiteY536" fmla="*/ 8543 h 10000"/>
                  <a:gd name="connsiteX537" fmla="*/ 4313 w 10000"/>
                  <a:gd name="connsiteY537" fmla="*/ 8543 h 10000"/>
                  <a:gd name="connsiteX538" fmla="*/ 4332 w 10000"/>
                  <a:gd name="connsiteY538" fmla="*/ 8546 h 10000"/>
                  <a:gd name="connsiteX539" fmla="*/ 4335 w 10000"/>
                  <a:gd name="connsiteY539" fmla="*/ 8559 h 10000"/>
                  <a:gd name="connsiteX540" fmla="*/ 4349 w 10000"/>
                  <a:gd name="connsiteY540" fmla="*/ 8588 h 10000"/>
                  <a:gd name="connsiteX541" fmla="*/ 4360 w 10000"/>
                  <a:gd name="connsiteY541" fmla="*/ 8591 h 10000"/>
                  <a:gd name="connsiteX542" fmla="*/ 4366 w 10000"/>
                  <a:gd name="connsiteY542" fmla="*/ 8591 h 10000"/>
                  <a:gd name="connsiteX543" fmla="*/ 4382 w 10000"/>
                  <a:gd name="connsiteY543" fmla="*/ 8598 h 10000"/>
                  <a:gd name="connsiteX544" fmla="*/ 4385 w 10000"/>
                  <a:gd name="connsiteY544" fmla="*/ 8598 h 10000"/>
                  <a:gd name="connsiteX545" fmla="*/ 4402 w 10000"/>
                  <a:gd name="connsiteY545" fmla="*/ 8598 h 10000"/>
                  <a:gd name="connsiteX546" fmla="*/ 4421 w 10000"/>
                  <a:gd name="connsiteY546" fmla="*/ 8591 h 10000"/>
                  <a:gd name="connsiteX547" fmla="*/ 4440 w 10000"/>
                  <a:gd name="connsiteY547" fmla="*/ 8591 h 10000"/>
                  <a:gd name="connsiteX548" fmla="*/ 4449 w 10000"/>
                  <a:gd name="connsiteY548" fmla="*/ 8598 h 10000"/>
                  <a:gd name="connsiteX549" fmla="*/ 4454 w 10000"/>
                  <a:gd name="connsiteY549" fmla="*/ 8617 h 10000"/>
                  <a:gd name="connsiteX550" fmla="*/ 4463 w 10000"/>
                  <a:gd name="connsiteY550" fmla="*/ 8608 h 10000"/>
                  <a:gd name="connsiteX551" fmla="*/ 4474 w 10000"/>
                  <a:gd name="connsiteY551" fmla="*/ 8608 h 10000"/>
                  <a:gd name="connsiteX552" fmla="*/ 4490 w 10000"/>
                  <a:gd name="connsiteY552" fmla="*/ 8617 h 10000"/>
                  <a:gd name="connsiteX553" fmla="*/ 4504 w 10000"/>
                  <a:gd name="connsiteY553" fmla="*/ 8617 h 10000"/>
                  <a:gd name="connsiteX554" fmla="*/ 4518 w 10000"/>
                  <a:gd name="connsiteY554" fmla="*/ 8617 h 10000"/>
                  <a:gd name="connsiteX555" fmla="*/ 4535 w 10000"/>
                  <a:gd name="connsiteY555" fmla="*/ 8611 h 10000"/>
                  <a:gd name="connsiteX556" fmla="*/ 4546 w 10000"/>
                  <a:gd name="connsiteY556" fmla="*/ 8611 h 10000"/>
                  <a:gd name="connsiteX557" fmla="*/ 4562 w 10000"/>
                  <a:gd name="connsiteY557" fmla="*/ 8611 h 10000"/>
                  <a:gd name="connsiteX558" fmla="*/ 4571 w 10000"/>
                  <a:gd name="connsiteY558" fmla="*/ 8611 h 10000"/>
                  <a:gd name="connsiteX559" fmla="*/ 4579 w 10000"/>
                  <a:gd name="connsiteY559" fmla="*/ 8608 h 10000"/>
                  <a:gd name="connsiteX560" fmla="*/ 4584 w 10000"/>
                  <a:gd name="connsiteY560" fmla="*/ 8608 h 10000"/>
                  <a:gd name="connsiteX561" fmla="*/ 4601 w 10000"/>
                  <a:gd name="connsiteY561" fmla="*/ 8617 h 10000"/>
                  <a:gd name="connsiteX562" fmla="*/ 4609 w 10000"/>
                  <a:gd name="connsiteY562" fmla="*/ 8627 h 10000"/>
                  <a:gd name="connsiteX563" fmla="*/ 4618 w 10000"/>
                  <a:gd name="connsiteY563" fmla="*/ 8637 h 10000"/>
                  <a:gd name="connsiteX564" fmla="*/ 4618 w 10000"/>
                  <a:gd name="connsiteY564" fmla="*/ 8646 h 10000"/>
                  <a:gd name="connsiteX565" fmla="*/ 4634 w 10000"/>
                  <a:gd name="connsiteY565" fmla="*/ 8656 h 10000"/>
                  <a:gd name="connsiteX566" fmla="*/ 4640 w 10000"/>
                  <a:gd name="connsiteY566" fmla="*/ 8659 h 10000"/>
                  <a:gd name="connsiteX567" fmla="*/ 4651 w 10000"/>
                  <a:gd name="connsiteY567" fmla="*/ 8666 h 10000"/>
                  <a:gd name="connsiteX568" fmla="*/ 4657 w 10000"/>
                  <a:gd name="connsiteY568" fmla="*/ 8659 h 10000"/>
                  <a:gd name="connsiteX569" fmla="*/ 4668 w 10000"/>
                  <a:gd name="connsiteY569" fmla="*/ 8650 h 10000"/>
                  <a:gd name="connsiteX570" fmla="*/ 4676 w 10000"/>
                  <a:gd name="connsiteY570" fmla="*/ 8650 h 10000"/>
                  <a:gd name="connsiteX571" fmla="*/ 4690 w 10000"/>
                  <a:gd name="connsiteY571" fmla="*/ 8650 h 10000"/>
                  <a:gd name="connsiteX572" fmla="*/ 4698 w 10000"/>
                  <a:gd name="connsiteY572" fmla="*/ 8650 h 10000"/>
                  <a:gd name="connsiteX573" fmla="*/ 4704 w 10000"/>
                  <a:gd name="connsiteY573" fmla="*/ 8650 h 10000"/>
                  <a:gd name="connsiteX574" fmla="*/ 4706 w 10000"/>
                  <a:gd name="connsiteY574" fmla="*/ 8659 h 10000"/>
                  <a:gd name="connsiteX575" fmla="*/ 4706 w 10000"/>
                  <a:gd name="connsiteY575" fmla="*/ 8666 h 10000"/>
                  <a:gd name="connsiteX576" fmla="*/ 4723 w 10000"/>
                  <a:gd name="connsiteY576" fmla="*/ 8682 h 10000"/>
                  <a:gd name="connsiteX577" fmla="*/ 4737 w 10000"/>
                  <a:gd name="connsiteY577" fmla="*/ 8682 h 10000"/>
                  <a:gd name="connsiteX578" fmla="*/ 4745 w 10000"/>
                  <a:gd name="connsiteY578" fmla="*/ 8676 h 10000"/>
                  <a:gd name="connsiteX579" fmla="*/ 4756 w 10000"/>
                  <a:gd name="connsiteY579" fmla="*/ 8666 h 10000"/>
                  <a:gd name="connsiteX580" fmla="*/ 4765 w 10000"/>
                  <a:gd name="connsiteY580" fmla="*/ 8666 h 10000"/>
                  <a:gd name="connsiteX581" fmla="*/ 4765 w 10000"/>
                  <a:gd name="connsiteY581" fmla="*/ 8682 h 10000"/>
                  <a:gd name="connsiteX582" fmla="*/ 4770 w 10000"/>
                  <a:gd name="connsiteY582" fmla="*/ 8701 h 10000"/>
                  <a:gd name="connsiteX583" fmla="*/ 4778 w 10000"/>
                  <a:gd name="connsiteY583" fmla="*/ 8705 h 10000"/>
                  <a:gd name="connsiteX584" fmla="*/ 4795 w 10000"/>
                  <a:gd name="connsiteY584" fmla="*/ 8714 h 10000"/>
                  <a:gd name="connsiteX585" fmla="*/ 4812 w 10000"/>
                  <a:gd name="connsiteY585" fmla="*/ 8714 h 10000"/>
                  <a:gd name="connsiteX586" fmla="*/ 4825 w 10000"/>
                  <a:gd name="connsiteY586" fmla="*/ 8705 h 10000"/>
                  <a:gd name="connsiteX587" fmla="*/ 4825 w 10000"/>
                  <a:gd name="connsiteY587" fmla="*/ 8701 h 10000"/>
                  <a:gd name="connsiteX588" fmla="*/ 4828 w 10000"/>
                  <a:gd name="connsiteY588" fmla="*/ 8701 h 10000"/>
                  <a:gd name="connsiteX589" fmla="*/ 4837 w 10000"/>
                  <a:gd name="connsiteY589" fmla="*/ 8692 h 10000"/>
                  <a:gd name="connsiteX590" fmla="*/ 4842 w 10000"/>
                  <a:gd name="connsiteY590" fmla="*/ 8685 h 10000"/>
                  <a:gd name="connsiteX591" fmla="*/ 4859 w 10000"/>
                  <a:gd name="connsiteY591" fmla="*/ 8692 h 10000"/>
                  <a:gd name="connsiteX592" fmla="*/ 4870 w 10000"/>
                  <a:gd name="connsiteY592" fmla="*/ 8701 h 10000"/>
                  <a:gd name="connsiteX593" fmla="*/ 4878 w 10000"/>
                  <a:gd name="connsiteY593" fmla="*/ 8714 h 10000"/>
                  <a:gd name="connsiteX594" fmla="*/ 4892 w 10000"/>
                  <a:gd name="connsiteY594" fmla="*/ 8724 h 10000"/>
                  <a:gd name="connsiteX595" fmla="*/ 4900 w 10000"/>
                  <a:gd name="connsiteY595" fmla="*/ 8724 h 10000"/>
                  <a:gd name="connsiteX596" fmla="*/ 4906 w 10000"/>
                  <a:gd name="connsiteY596" fmla="*/ 8705 h 10000"/>
                  <a:gd name="connsiteX597" fmla="*/ 4925 w 10000"/>
                  <a:gd name="connsiteY597" fmla="*/ 8724 h 10000"/>
                  <a:gd name="connsiteX598" fmla="*/ 4939 w 10000"/>
                  <a:gd name="connsiteY598" fmla="*/ 8701 h 10000"/>
                  <a:gd name="connsiteX599" fmla="*/ 4950 w 10000"/>
                  <a:gd name="connsiteY599" fmla="*/ 8695 h 10000"/>
                  <a:gd name="connsiteX600" fmla="*/ 4956 w 10000"/>
                  <a:gd name="connsiteY600" fmla="*/ 8692 h 10000"/>
                  <a:gd name="connsiteX601" fmla="*/ 4986 w 10000"/>
                  <a:gd name="connsiteY601" fmla="*/ 8705 h 10000"/>
                  <a:gd name="connsiteX602" fmla="*/ 5003 w 10000"/>
                  <a:gd name="connsiteY602" fmla="*/ 8701 h 10000"/>
                  <a:gd name="connsiteX603" fmla="*/ 5011 w 10000"/>
                  <a:gd name="connsiteY603" fmla="*/ 8692 h 10000"/>
                  <a:gd name="connsiteX604" fmla="*/ 5028 w 10000"/>
                  <a:gd name="connsiteY604" fmla="*/ 8682 h 10000"/>
                  <a:gd name="connsiteX605" fmla="*/ 5030 w 10000"/>
                  <a:gd name="connsiteY605" fmla="*/ 8659 h 10000"/>
                  <a:gd name="connsiteX606" fmla="*/ 5039 w 10000"/>
                  <a:gd name="connsiteY606" fmla="*/ 8656 h 10000"/>
                  <a:gd name="connsiteX607" fmla="*/ 5053 w 10000"/>
                  <a:gd name="connsiteY607" fmla="*/ 8669 h 10000"/>
                  <a:gd name="connsiteX608" fmla="*/ 5061 w 10000"/>
                  <a:gd name="connsiteY608" fmla="*/ 8669 h 10000"/>
                  <a:gd name="connsiteX609" fmla="*/ 5061 w 10000"/>
                  <a:gd name="connsiteY609" fmla="*/ 8676 h 10000"/>
                  <a:gd name="connsiteX610" fmla="*/ 5069 w 10000"/>
                  <a:gd name="connsiteY610" fmla="*/ 8669 h 10000"/>
                  <a:gd name="connsiteX611" fmla="*/ 5083 w 10000"/>
                  <a:gd name="connsiteY611" fmla="*/ 8669 h 10000"/>
                  <a:gd name="connsiteX612" fmla="*/ 5100 w 10000"/>
                  <a:gd name="connsiteY612" fmla="*/ 8669 h 10000"/>
                  <a:gd name="connsiteX613" fmla="*/ 5119 w 10000"/>
                  <a:gd name="connsiteY613" fmla="*/ 8682 h 10000"/>
                  <a:gd name="connsiteX614" fmla="*/ 5136 w 10000"/>
                  <a:gd name="connsiteY614" fmla="*/ 8692 h 10000"/>
                  <a:gd name="connsiteX615" fmla="*/ 5161 w 10000"/>
                  <a:gd name="connsiteY615" fmla="*/ 8701 h 10000"/>
                  <a:gd name="connsiteX616" fmla="*/ 5183 w 10000"/>
                  <a:gd name="connsiteY616" fmla="*/ 8701 h 10000"/>
                  <a:gd name="connsiteX617" fmla="*/ 5199 w 10000"/>
                  <a:gd name="connsiteY617" fmla="*/ 8701 h 10000"/>
                  <a:gd name="connsiteX618" fmla="*/ 5213 w 10000"/>
                  <a:gd name="connsiteY618" fmla="*/ 8705 h 10000"/>
                  <a:gd name="connsiteX619" fmla="*/ 5224 w 10000"/>
                  <a:gd name="connsiteY619" fmla="*/ 8701 h 10000"/>
                  <a:gd name="connsiteX620" fmla="*/ 5230 w 10000"/>
                  <a:gd name="connsiteY620" fmla="*/ 8701 h 10000"/>
                  <a:gd name="connsiteX621" fmla="*/ 5241 w 10000"/>
                  <a:gd name="connsiteY621" fmla="*/ 8676 h 10000"/>
                  <a:gd name="connsiteX622" fmla="*/ 5247 w 10000"/>
                  <a:gd name="connsiteY622" fmla="*/ 8666 h 10000"/>
                  <a:gd name="connsiteX623" fmla="*/ 5249 w 10000"/>
                  <a:gd name="connsiteY623" fmla="*/ 8646 h 10000"/>
                  <a:gd name="connsiteX624" fmla="*/ 5249 w 10000"/>
                  <a:gd name="connsiteY624" fmla="*/ 8650 h 10000"/>
                  <a:gd name="connsiteX625" fmla="*/ 5255 w 10000"/>
                  <a:gd name="connsiteY625" fmla="*/ 8646 h 10000"/>
                  <a:gd name="connsiteX626" fmla="*/ 5271 w 10000"/>
                  <a:gd name="connsiteY626" fmla="*/ 8650 h 10000"/>
                  <a:gd name="connsiteX627" fmla="*/ 5288 w 10000"/>
                  <a:gd name="connsiteY627" fmla="*/ 8666 h 10000"/>
                  <a:gd name="connsiteX628" fmla="*/ 5296 w 10000"/>
                  <a:gd name="connsiteY628" fmla="*/ 8666 h 10000"/>
                  <a:gd name="connsiteX629" fmla="*/ 5310 w 10000"/>
                  <a:gd name="connsiteY629" fmla="*/ 8656 h 10000"/>
                  <a:gd name="connsiteX630" fmla="*/ 5321 w 10000"/>
                  <a:gd name="connsiteY630" fmla="*/ 8650 h 10000"/>
                  <a:gd name="connsiteX631" fmla="*/ 5338 w 10000"/>
                  <a:gd name="connsiteY631" fmla="*/ 8650 h 10000"/>
                  <a:gd name="connsiteX632" fmla="*/ 5360 w 10000"/>
                  <a:gd name="connsiteY632" fmla="*/ 8640 h 10000"/>
                  <a:gd name="connsiteX633" fmla="*/ 5366 w 10000"/>
                  <a:gd name="connsiteY633" fmla="*/ 8637 h 10000"/>
                  <a:gd name="connsiteX634" fmla="*/ 5368 w 10000"/>
                  <a:gd name="connsiteY634" fmla="*/ 8637 h 10000"/>
                  <a:gd name="connsiteX635" fmla="*/ 5382 w 10000"/>
                  <a:gd name="connsiteY635" fmla="*/ 8630 h 10000"/>
                  <a:gd name="connsiteX636" fmla="*/ 5391 w 10000"/>
                  <a:gd name="connsiteY636" fmla="*/ 8630 h 10000"/>
                  <a:gd name="connsiteX637" fmla="*/ 5402 w 10000"/>
                  <a:gd name="connsiteY637" fmla="*/ 8637 h 10000"/>
                  <a:gd name="connsiteX638" fmla="*/ 5418 w 10000"/>
                  <a:gd name="connsiteY638" fmla="*/ 8656 h 10000"/>
                  <a:gd name="connsiteX639" fmla="*/ 5432 w 10000"/>
                  <a:gd name="connsiteY639" fmla="*/ 8666 h 10000"/>
                  <a:gd name="connsiteX640" fmla="*/ 5443 w 10000"/>
                  <a:gd name="connsiteY640" fmla="*/ 8682 h 10000"/>
                  <a:gd name="connsiteX641" fmla="*/ 5457 w 10000"/>
                  <a:gd name="connsiteY641" fmla="*/ 8692 h 10000"/>
                  <a:gd name="connsiteX642" fmla="*/ 5471 w 10000"/>
                  <a:gd name="connsiteY642" fmla="*/ 8705 h 10000"/>
                  <a:gd name="connsiteX643" fmla="*/ 5488 w 10000"/>
                  <a:gd name="connsiteY643" fmla="*/ 8711 h 10000"/>
                  <a:gd name="connsiteX644" fmla="*/ 5490 w 10000"/>
                  <a:gd name="connsiteY644" fmla="*/ 8721 h 10000"/>
                  <a:gd name="connsiteX645" fmla="*/ 5512 w 10000"/>
                  <a:gd name="connsiteY645" fmla="*/ 8724 h 10000"/>
                  <a:gd name="connsiteX646" fmla="*/ 5521 w 10000"/>
                  <a:gd name="connsiteY646" fmla="*/ 8714 h 10000"/>
                  <a:gd name="connsiteX647" fmla="*/ 5524 w 10000"/>
                  <a:gd name="connsiteY647" fmla="*/ 8714 h 10000"/>
                  <a:gd name="connsiteX648" fmla="*/ 5532 w 10000"/>
                  <a:gd name="connsiteY648" fmla="*/ 8721 h 10000"/>
                  <a:gd name="connsiteX649" fmla="*/ 5540 w 10000"/>
                  <a:gd name="connsiteY649" fmla="*/ 8724 h 10000"/>
                  <a:gd name="connsiteX650" fmla="*/ 5562 w 10000"/>
                  <a:gd name="connsiteY650" fmla="*/ 8750 h 10000"/>
                  <a:gd name="connsiteX651" fmla="*/ 5562 w 10000"/>
                  <a:gd name="connsiteY651" fmla="*/ 8760 h 10000"/>
                  <a:gd name="connsiteX652" fmla="*/ 5571 w 10000"/>
                  <a:gd name="connsiteY652" fmla="*/ 8782 h 10000"/>
                  <a:gd name="connsiteX653" fmla="*/ 5579 w 10000"/>
                  <a:gd name="connsiteY653" fmla="*/ 8789 h 10000"/>
                  <a:gd name="connsiteX654" fmla="*/ 5593 w 10000"/>
                  <a:gd name="connsiteY654" fmla="*/ 8789 h 10000"/>
                  <a:gd name="connsiteX655" fmla="*/ 5596 w 10000"/>
                  <a:gd name="connsiteY655" fmla="*/ 8789 h 10000"/>
                  <a:gd name="connsiteX656" fmla="*/ 5626 w 10000"/>
                  <a:gd name="connsiteY656" fmla="*/ 8782 h 10000"/>
                  <a:gd name="connsiteX657" fmla="*/ 5629 w 10000"/>
                  <a:gd name="connsiteY657" fmla="*/ 8782 h 10000"/>
                  <a:gd name="connsiteX658" fmla="*/ 5637 w 10000"/>
                  <a:gd name="connsiteY658" fmla="*/ 8779 h 10000"/>
                  <a:gd name="connsiteX659" fmla="*/ 5648 w 10000"/>
                  <a:gd name="connsiteY659" fmla="*/ 8789 h 10000"/>
                  <a:gd name="connsiteX660" fmla="*/ 5665 w 10000"/>
                  <a:gd name="connsiteY660" fmla="*/ 8795 h 10000"/>
                  <a:gd name="connsiteX661" fmla="*/ 5676 w 10000"/>
                  <a:gd name="connsiteY661" fmla="*/ 8789 h 10000"/>
                  <a:gd name="connsiteX662" fmla="*/ 5684 w 10000"/>
                  <a:gd name="connsiteY662" fmla="*/ 8782 h 10000"/>
                  <a:gd name="connsiteX663" fmla="*/ 5693 w 10000"/>
                  <a:gd name="connsiteY663" fmla="*/ 8789 h 10000"/>
                  <a:gd name="connsiteX664" fmla="*/ 5715 w 10000"/>
                  <a:gd name="connsiteY664" fmla="*/ 8808 h 10000"/>
                  <a:gd name="connsiteX665" fmla="*/ 5731 w 10000"/>
                  <a:gd name="connsiteY665" fmla="*/ 8808 h 10000"/>
                  <a:gd name="connsiteX666" fmla="*/ 5740 w 10000"/>
                  <a:gd name="connsiteY666" fmla="*/ 8808 h 10000"/>
                  <a:gd name="connsiteX667" fmla="*/ 5765 w 10000"/>
                  <a:gd name="connsiteY667" fmla="*/ 8818 h 10000"/>
                  <a:gd name="connsiteX668" fmla="*/ 5781 w 10000"/>
                  <a:gd name="connsiteY668" fmla="*/ 8824 h 10000"/>
                  <a:gd name="connsiteX669" fmla="*/ 5798 w 10000"/>
                  <a:gd name="connsiteY669" fmla="*/ 8834 h 10000"/>
                  <a:gd name="connsiteX670" fmla="*/ 5814 w 10000"/>
                  <a:gd name="connsiteY670" fmla="*/ 8837 h 10000"/>
                  <a:gd name="connsiteX671" fmla="*/ 5831 w 10000"/>
                  <a:gd name="connsiteY671" fmla="*/ 8844 h 10000"/>
                  <a:gd name="connsiteX672" fmla="*/ 5842 w 10000"/>
                  <a:gd name="connsiteY672" fmla="*/ 8847 h 10000"/>
                  <a:gd name="connsiteX673" fmla="*/ 5859 w 10000"/>
                  <a:gd name="connsiteY673" fmla="*/ 8857 h 10000"/>
                  <a:gd name="connsiteX674" fmla="*/ 5870 w 10000"/>
                  <a:gd name="connsiteY674" fmla="*/ 8867 h 10000"/>
                  <a:gd name="connsiteX675" fmla="*/ 5878 w 10000"/>
                  <a:gd name="connsiteY675" fmla="*/ 8873 h 10000"/>
                  <a:gd name="connsiteX676" fmla="*/ 5895 w 10000"/>
                  <a:gd name="connsiteY676" fmla="*/ 8873 h 10000"/>
                  <a:gd name="connsiteX677" fmla="*/ 5911 w 10000"/>
                  <a:gd name="connsiteY677" fmla="*/ 8873 h 10000"/>
                  <a:gd name="connsiteX678" fmla="*/ 5931 w 10000"/>
                  <a:gd name="connsiteY678" fmla="*/ 8873 h 10000"/>
                  <a:gd name="connsiteX679" fmla="*/ 5950 w 10000"/>
                  <a:gd name="connsiteY679" fmla="*/ 8867 h 10000"/>
                  <a:gd name="connsiteX680" fmla="*/ 5967 w 10000"/>
                  <a:gd name="connsiteY680" fmla="*/ 8867 h 10000"/>
                  <a:gd name="connsiteX681" fmla="*/ 5975 w 10000"/>
                  <a:gd name="connsiteY681" fmla="*/ 8873 h 10000"/>
                  <a:gd name="connsiteX682" fmla="*/ 6000 w 10000"/>
                  <a:gd name="connsiteY682" fmla="*/ 8883 h 10000"/>
                  <a:gd name="connsiteX683" fmla="*/ 5997 w 10000"/>
                  <a:gd name="connsiteY683" fmla="*/ 8886 h 10000"/>
                  <a:gd name="connsiteX684" fmla="*/ 5997 w 10000"/>
                  <a:gd name="connsiteY684" fmla="*/ 8896 h 10000"/>
                  <a:gd name="connsiteX685" fmla="*/ 6014 w 10000"/>
                  <a:gd name="connsiteY685" fmla="*/ 8892 h 10000"/>
                  <a:gd name="connsiteX686" fmla="*/ 6028 w 10000"/>
                  <a:gd name="connsiteY686" fmla="*/ 8892 h 10000"/>
                  <a:gd name="connsiteX687" fmla="*/ 6053 w 10000"/>
                  <a:gd name="connsiteY687" fmla="*/ 8886 h 10000"/>
                  <a:gd name="connsiteX688" fmla="*/ 6072 w 10000"/>
                  <a:gd name="connsiteY688" fmla="*/ 8876 h 10000"/>
                  <a:gd name="connsiteX689" fmla="*/ 6089 w 10000"/>
                  <a:gd name="connsiteY689" fmla="*/ 8867 h 10000"/>
                  <a:gd name="connsiteX690" fmla="*/ 6111 w 10000"/>
                  <a:gd name="connsiteY690" fmla="*/ 8857 h 10000"/>
                  <a:gd name="connsiteX691" fmla="*/ 6127 w 10000"/>
                  <a:gd name="connsiteY691" fmla="*/ 8847 h 10000"/>
                  <a:gd name="connsiteX692" fmla="*/ 6152 w 10000"/>
                  <a:gd name="connsiteY692" fmla="*/ 8834 h 10000"/>
                  <a:gd name="connsiteX693" fmla="*/ 6183 w 10000"/>
                  <a:gd name="connsiteY693" fmla="*/ 8828 h 10000"/>
                  <a:gd name="connsiteX694" fmla="*/ 6175 w 10000"/>
                  <a:gd name="connsiteY694" fmla="*/ 8844 h 10000"/>
                  <a:gd name="connsiteX695" fmla="*/ 6169 w 10000"/>
                  <a:gd name="connsiteY695" fmla="*/ 8863 h 10000"/>
                  <a:gd name="connsiteX696" fmla="*/ 6158 w 10000"/>
                  <a:gd name="connsiteY696" fmla="*/ 8886 h 10000"/>
                  <a:gd name="connsiteX697" fmla="*/ 6152 w 10000"/>
                  <a:gd name="connsiteY697" fmla="*/ 8896 h 10000"/>
                  <a:gd name="connsiteX698" fmla="*/ 6150 w 10000"/>
                  <a:gd name="connsiteY698" fmla="*/ 8909 h 10000"/>
                  <a:gd name="connsiteX699" fmla="*/ 6152 w 10000"/>
                  <a:gd name="connsiteY699" fmla="*/ 8938 h 10000"/>
                  <a:gd name="connsiteX700" fmla="*/ 6158 w 10000"/>
                  <a:gd name="connsiteY700" fmla="*/ 8957 h 10000"/>
                  <a:gd name="connsiteX701" fmla="*/ 6161 w 10000"/>
                  <a:gd name="connsiteY701" fmla="*/ 8980 h 10000"/>
                  <a:gd name="connsiteX702" fmla="*/ 6166 w 10000"/>
                  <a:gd name="connsiteY702" fmla="*/ 8999 h 10000"/>
                  <a:gd name="connsiteX703" fmla="*/ 6175 w 10000"/>
                  <a:gd name="connsiteY703" fmla="*/ 9032 h 10000"/>
                  <a:gd name="connsiteX704" fmla="*/ 6183 w 10000"/>
                  <a:gd name="connsiteY704" fmla="*/ 9051 h 10000"/>
                  <a:gd name="connsiteX705" fmla="*/ 6191 w 10000"/>
                  <a:gd name="connsiteY705" fmla="*/ 9064 h 10000"/>
                  <a:gd name="connsiteX706" fmla="*/ 6194 w 10000"/>
                  <a:gd name="connsiteY706" fmla="*/ 9084 h 10000"/>
                  <a:gd name="connsiteX707" fmla="*/ 6208 w 10000"/>
                  <a:gd name="connsiteY707" fmla="*/ 9103 h 10000"/>
                  <a:gd name="connsiteX708" fmla="*/ 6208 w 10000"/>
                  <a:gd name="connsiteY708" fmla="*/ 9113 h 10000"/>
                  <a:gd name="connsiteX709" fmla="*/ 6216 w 10000"/>
                  <a:gd name="connsiteY709" fmla="*/ 9129 h 10000"/>
                  <a:gd name="connsiteX710" fmla="*/ 6230 w 10000"/>
                  <a:gd name="connsiteY710" fmla="*/ 9148 h 10000"/>
                  <a:gd name="connsiteX711" fmla="*/ 6241 w 10000"/>
                  <a:gd name="connsiteY711" fmla="*/ 9165 h 10000"/>
                  <a:gd name="connsiteX712" fmla="*/ 6249 w 10000"/>
                  <a:gd name="connsiteY712" fmla="*/ 9168 h 10000"/>
                  <a:gd name="connsiteX713" fmla="*/ 6266 w 10000"/>
                  <a:gd name="connsiteY713" fmla="*/ 9184 h 10000"/>
                  <a:gd name="connsiteX714" fmla="*/ 6280 w 10000"/>
                  <a:gd name="connsiteY714" fmla="*/ 9184 h 10000"/>
                  <a:gd name="connsiteX715" fmla="*/ 6288 w 10000"/>
                  <a:gd name="connsiteY715" fmla="*/ 9177 h 10000"/>
                  <a:gd name="connsiteX716" fmla="*/ 6299 w 10000"/>
                  <a:gd name="connsiteY716" fmla="*/ 9187 h 10000"/>
                  <a:gd name="connsiteX717" fmla="*/ 6305 w 10000"/>
                  <a:gd name="connsiteY717" fmla="*/ 9197 h 10000"/>
                  <a:gd name="connsiteX718" fmla="*/ 6310 w 10000"/>
                  <a:gd name="connsiteY718" fmla="*/ 9197 h 10000"/>
                  <a:gd name="connsiteX719" fmla="*/ 6321 w 10000"/>
                  <a:gd name="connsiteY719" fmla="*/ 9213 h 10000"/>
                  <a:gd name="connsiteX720" fmla="*/ 6335 w 10000"/>
                  <a:gd name="connsiteY720" fmla="*/ 9223 h 10000"/>
                  <a:gd name="connsiteX721" fmla="*/ 6338 w 10000"/>
                  <a:gd name="connsiteY721" fmla="*/ 9223 h 10000"/>
                  <a:gd name="connsiteX722" fmla="*/ 6355 w 10000"/>
                  <a:gd name="connsiteY722" fmla="*/ 9226 h 10000"/>
                  <a:gd name="connsiteX723" fmla="*/ 6363 w 10000"/>
                  <a:gd name="connsiteY723" fmla="*/ 9236 h 10000"/>
                  <a:gd name="connsiteX724" fmla="*/ 6380 w 10000"/>
                  <a:gd name="connsiteY724" fmla="*/ 9258 h 10000"/>
                  <a:gd name="connsiteX725" fmla="*/ 6393 w 10000"/>
                  <a:gd name="connsiteY725" fmla="*/ 9278 h 10000"/>
                  <a:gd name="connsiteX726" fmla="*/ 6396 w 10000"/>
                  <a:gd name="connsiteY726" fmla="*/ 9288 h 10000"/>
                  <a:gd name="connsiteX727" fmla="*/ 6407 w 10000"/>
                  <a:gd name="connsiteY727" fmla="*/ 9297 h 10000"/>
                  <a:gd name="connsiteX728" fmla="*/ 6410 w 10000"/>
                  <a:gd name="connsiteY728" fmla="*/ 9307 h 10000"/>
                  <a:gd name="connsiteX729" fmla="*/ 6416 w 10000"/>
                  <a:gd name="connsiteY729" fmla="*/ 9317 h 10000"/>
                  <a:gd name="connsiteX730" fmla="*/ 6424 w 10000"/>
                  <a:gd name="connsiteY730" fmla="*/ 9326 h 10000"/>
                  <a:gd name="connsiteX731" fmla="*/ 6435 w 10000"/>
                  <a:gd name="connsiteY731" fmla="*/ 9336 h 10000"/>
                  <a:gd name="connsiteX732" fmla="*/ 6443 w 10000"/>
                  <a:gd name="connsiteY732" fmla="*/ 9346 h 10000"/>
                  <a:gd name="connsiteX733" fmla="*/ 6449 w 10000"/>
                  <a:gd name="connsiteY733" fmla="*/ 9362 h 10000"/>
                  <a:gd name="connsiteX734" fmla="*/ 6452 w 10000"/>
                  <a:gd name="connsiteY734" fmla="*/ 9372 h 10000"/>
                  <a:gd name="connsiteX735" fmla="*/ 6449 w 10000"/>
                  <a:gd name="connsiteY735" fmla="*/ 9381 h 10000"/>
                  <a:gd name="connsiteX736" fmla="*/ 6465 w 10000"/>
                  <a:gd name="connsiteY736" fmla="*/ 9394 h 10000"/>
                  <a:gd name="connsiteX737" fmla="*/ 6468 w 10000"/>
                  <a:gd name="connsiteY737" fmla="*/ 9420 h 10000"/>
                  <a:gd name="connsiteX738" fmla="*/ 6493 w 10000"/>
                  <a:gd name="connsiteY738" fmla="*/ 9430 h 10000"/>
                  <a:gd name="connsiteX739" fmla="*/ 6507 w 10000"/>
                  <a:gd name="connsiteY739" fmla="*/ 9440 h 10000"/>
                  <a:gd name="connsiteX740" fmla="*/ 6524 w 10000"/>
                  <a:gd name="connsiteY740" fmla="*/ 9459 h 10000"/>
                  <a:gd name="connsiteX741" fmla="*/ 6532 w 10000"/>
                  <a:gd name="connsiteY741" fmla="*/ 9485 h 10000"/>
                  <a:gd name="connsiteX742" fmla="*/ 6537 w 10000"/>
                  <a:gd name="connsiteY742" fmla="*/ 9498 h 10000"/>
                  <a:gd name="connsiteX743" fmla="*/ 6571 w 10000"/>
                  <a:gd name="connsiteY743" fmla="*/ 9508 h 10000"/>
                  <a:gd name="connsiteX744" fmla="*/ 6596 w 10000"/>
                  <a:gd name="connsiteY744" fmla="*/ 9508 h 10000"/>
                  <a:gd name="connsiteX745" fmla="*/ 6637 w 10000"/>
                  <a:gd name="connsiteY745" fmla="*/ 9517 h 10000"/>
                  <a:gd name="connsiteX746" fmla="*/ 6662 w 10000"/>
                  <a:gd name="connsiteY746" fmla="*/ 9524 h 10000"/>
                  <a:gd name="connsiteX747" fmla="*/ 6679 w 10000"/>
                  <a:gd name="connsiteY747" fmla="*/ 9517 h 10000"/>
                  <a:gd name="connsiteX748" fmla="*/ 6679 w 10000"/>
                  <a:gd name="connsiteY748" fmla="*/ 9505 h 10000"/>
                  <a:gd name="connsiteX749" fmla="*/ 6690 w 10000"/>
                  <a:gd name="connsiteY749" fmla="*/ 9485 h 10000"/>
                  <a:gd name="connsiteX750" fmla="*/ 6693 w 10000"/>
                  <a:gd name="connsiteY750" fmla="*/ 9479 h 10000"/>
                  <a:gd name="connsiteX751" fmla="*/ 6706 w 10000"/>
                  <a:gd name="connsiteY751" fmla="*/ 9469 h 10000"/>
                  <a:gd name="connsiteX752" fmla="*/ 6709 w 10000"/>
                  <a:gd name="connsiteY752" fmla="*/ 9462 h 10000"/>
                  <a:gd name="connsiteX753" fmla="*/ 6717 w 10000"/>
                  <a:gd name="connsiteY753" fmla="*/ 9459 h 10000"/>
                  <a:gd name="connsiteX754" fmla="*/ 6726 w 10000"/>
                  <a:gd name="connsiteY754" fmla="*/ 9459 h 10000"/>
                  <a:gd name="connsiteX755" fmla="*/ 6742 w 10000"/>
                  <a:gd name="connsiteY755" fmla="*/ 9462 h 10000"/>
                  <a:gd name="connsiteX756" fmla="*/ 6759 w 10000"/>
                  <a:gd name="connsiteY756" fmla="*/ 9479 h 10000"/>
                  <a:gd name="connsiteX757" fmla="*/ 6781 w 10000"/>
                  <a:gd name="connsiteY757" fmla="*/ 9485 h 10000"/>
                  <a:gd name="connsiteX758" fmla="*/ 6795 w 10000"/>
                  <a:gd name="connsiteY758" fmla="*/ 9485 h 10000"/>
                  <a:gd name="connsiteX759" fmla="*/ 6803 w 10000"/>
                  <a:gd name="connsiteY759" fmla="*/ 9498 h 10000"/>
                  <a:gd name="connsiteX760" fmla="*/ 6806 w 10000"/>
                  <a:gd name="connsiteY760" fmla="*/ 9508 h 10000"/>
                  <a:gd name="connsiteX761" fmla="*/ 6823 w 10000"/>
                  <a:gd name="connsiteY761" fmla="*/ 9514 h 10000"/>
                  <a:gd name="connsiteX762" fmla="*/ 6831 w 10000"/>
                  <a:gd name="connsiteY762" fmla="*/ 9514 h 10000"/>
                  <a:gd name="connsiteX763" fmla="*/ 6848 w 10000"/>
                  <a:gd name="connsiteY763" fmla="*/ 9514 h 10000"/>
                  <a:gd name="connsiteX764" fmla="*/ 6856 w 10000"/>
                  <a:gd name="connsiteY764" fmla="*/ 9517 h 10000"/>
                  <a:gd name="connsiteX765" fmla="*/ 6878 w 10000"/>
                  <a:gd name="connsiteY765" fmla="*/ 9524 h 10000"/>
                  <a:gd name="connsiteX766" fmla="*/ 6895 w 10000"/>
                  <a:gd name="connsiteY766" fmla="*/ 9524 h 10000"/>
                  <a:gd name="connsiteX767" fmla="*/ 6917 w 10000"/>
                  <a:gd name="connsiteY767" fmla="*/ 9527 h 10000"/>
                  <a:gd name="connsiteX768" fmla="*/ 6934 w 10000"/>
                  <a:gd name="connsiteY768" fmla="*/ 9534 h 10000"/>
                  <a:gd name="connsiteX769" fmla="*/ 6961 w 10000"/>
                  <a:gd name="connsiteY769" fmla="*/ 9543 h 10000"/>
                  <a:gd name="connsiteX770" fmla="*/ 6989 w 10000"/>
                  <a:gd name="connsiteY770" fmla="*/ 9547 h 10000"/>
                  <a:gd name="connsiteX771" fmla="*/ 7014 w 10000"/>
                  <a:gd name="connsiteY771" fmla="*/ 9543 h 10000"/>
                  <a:gd name="connsiteX772" fmla="*/ 7033 w 10000"/>
                  <a:gd name="connsiteY772" fmla="*/ 9543 h 10000"/>
                  <a:gd name="connsiteX773" fmla="*/ 7042 w 10000"/>
                  <a:gd name="connsiteY773" fmla="*/ 9547 h 10000"/>
                  <a:gd name="connsiteX774" fmla="*/ 7069 w 10000"/>
                  <a:gd name="connsiteY774" fmla="*/ 9647 h 10000"/>
                  <a:gd name="connsiteX775" fmla="*/ 7122 w 10000"/>
                  <a:gd name="connsiteY775" fmla="*/ 9734 h 10000"/>
                  <a:gd name="connsiteX776" fmla="*/ 7147 w 10000"/>
                  <a:gd name="connsiteY776" fmla="*/ 9744 h 10000"/>
                  <a:gd name="connsiteX777" fmla="*/ 7169 w 10000"/>
                  <a:gd name="connsiteY777" fmla="*/ 9741 h 10000"/>
                  <a:gd name="connsiteX778" fmla="*/ 7177 w 10000"/>
                  <a:gd name="connsiteY778" fmla="*/ 9744 h 10000"/>
                  <a:gd name="connsiteX779" fmla="*/ 7186 w 10000"/>
                  <a:gd name="connsiteY779" fmla="*/ 9754 h 10000"/>
                  <a:gd name="connsiteX780" fmla="*/ 7191 w 10000"/>
                  <a:gd name="connsiteY780" fmla="*/ 9773 h 10000"/>
                  <a:gd name="connsiteX781" fmla="*/ 7208 w 10000"/>
                  <a:gd name="connsiteY781" fmla="*/ 9783 h 10000"/>
                  <a:gd name="connsiteX782" fmla="*/ 7219 w 10000"/>
                  <a:gd name="connsiteY782" fmla="*/ 9793 h 10000"/>
                  <a:gd name="connsiteX783" fmla="*/ 7235 w 10000"/>
                  <a:gd name="connsiteY783" fmla="*/ 9802 h 10000"/>
                  <a:gd name="connsiteX784" fmla="*/ 7249 w 10000"/>
                  <a:gd name="connsiteY784" fmla="*/ 9819 h 10000"/>
                  <a:gd name="connsiteX785" fmla="*/ 7255 w 10000"/>
                  <a:gd name="connsiteY785" fmla="*/ 9835 h 10000"/>
                  <a:gd name="connsiteX786" fmla="*/ 7255 w 10000"/>
                  <a:gd name="connsiteY786" fmla="*/ 9848 h 10000"/>
                  <a:gd name="connsiteX787" fmla="*/ 7249 w 10000"/>
                  <a:gd name="connsiteY787" fmla="*/ 9848 h 10000"/>
                  <a:gd name="connsiteX788" fmla="*/ 7244 w 10000"/>
                  <a:gd name="connsiteY788" fmla="*/ 9858 h 10000"/>
                  <a:gd name="connsiteX789" fmla="*/ 7235 w 10000"/>
                  <a:gd name="connsiteY789" fmla="*/ 9883 h 10000"/>
                  <a:gd name="connsiteX790" fmla="*/ 7244 w 10000"/>
                  <a:gd name="connsiteY790" fmla="*/ 9903 h 10000"/>
                  <a:gd name="connsiteX791" fmla="*/ 7258 w 10000"/>
                  <a:gd name="connsiteY791" fmla="*/ 9926 h 10000"/>
                  <a:gd name="connsiteX792" fmla="*/ 7263 w 10000"/>
                  <a:gd name="connsiteY792" fmla="*/ 9948 h 10000"/>
                  <a:gd name="connsiteX793" fmla="*/ 7274 w 10000"/>
                  <a:gd name="connsiteY793" fmla="*/ 9968 h 10000"/>
                  <a:gd name="connsiteX794" fmla="*/ 7283 w 10000"/>
                  <a:gd name="connsiteY794" fmla="*/ 9987 h 10000"/>
                  <a:gd name="connsiteX795" fmla="*/ 7291 w 10000"/>
                  <a:gd name="connsiteY795" fmla="*/ 10000 h 10000"/>
                  <a:gd name="connsiteX796" fmla="*/ 7305 w 10000"/>
                  <a:gd name="connsiteY796" fmla="*/ 9997 h 10000"/>
                  <a:gd name="connsiteX797" fmla="*/ 7313 w 10000"/>
                  <a:gd name="connsiteY797" fmla="*/ 9977 h 10000"/>
                  <a:gd name="connsiteX798" fmla="*/ 7324 w 10000"/>
                  <a:gd name="connsiteY798" fmla="*/ 9968 h 10000"/>
                  <a:gd name="connsiteX799" fmla="*/ 7341 w 10000"/>
                  <a:gd name="connsiteY799" fmla="*/ 9971 h 10000"/>
                  <a:gd name="connsiteX800" fmla="*/ 7368 w 10000"/>
                  <a:gd name="connsiteY800" fmla="*/ 9987 h 10000"/>
                  <a:gd name="connsiteX801" fmla="*/ 7380 w 10000"/>
                  <a:gd name="connsiteY801" fmla="*/ 9990 h 10000"/>
                  <a:gd name="connsiteX802" fmla="*/ 7393 w 10000"/>
                  <a:gd name="connsiteY802" fmla="*/ 9981 h 10000"/>
                  <a:gd name="connsiteX803" fmla="*/ 7404 w 10000"/>
                  <a:gd name="connsiteY803" fmla="*/ 9968 h 10000"/>
                  <a:gd name="connsiteX804" fmla="*/ 7418 w 10000"/>
                  <a:gd name="connsiteY804" fmla="*/ 9948 h 10000"/>
                  <a:gd name="connsiteX805" fmla="*/ 7427 w 10000"/>
                  <a:gd name="connsiteY805" fmla="*/ 9922 h 10000"/>
                  <a:gd name="connsiteX806" fmla="*/ 7427 w 10000"/>
                  <a:gd name="connsiteY806" fmla="*/ 9906 h 10000"/>
                  <a:gd name="connsiteX807" fmla="*/ 7404 w 10000"/>
                  <a:gd name="connsiteY807" fmla="*/ 9877 h 10000"/>
                  <a:gd name="connsiteX808" fmla="*/ 7388 w 10000"/>
                  <a:gd name="connsiteY808" fmla="*/ 9854 h 10000"/>
                  <a:gd name="connsiteX809" fmla="*/ 7385 w 10000"/>
                  <a:gd name="connsiteY809" fmla="*/ 9845 h 10000"/>
                  <a:gd name="connsiteX810" fmla="*/ 7385 w 10000"/>
                  <a:gd name="connsiteY810" fmla="*/ 9825 h 10000"/>
                  <a:gd name="connsiteX811" fmla="*/ 7385 w 10000"/>
                  <a:gd name="connsiteY811" fmla="*/ 9819 h 10000"/>
                  <a:gd name="connsiteX812" fmla="*/ 7393 w 10000"/>
                  <a:gd name="connsiteY812" fmla="*/ 9809 h 10000"/>
                  <a:gd name="connsiteX813" fmla="*/ 7404 w 10000"/>
                  <a:gd name="connsiteY813" fmla="*/ 9793 h 10000"/>
                  <a:gd name="connsiteX814" fmla="*/ 7413 w 10000"/>
                  <a:gd name="connsiteY814" fmla="*/ 9783 h 10000"/>
                  <a:gd name="connsiteX815" fmla="*/ 7404 w 10000"/>
                  <a:gd name="connsiteY815" fmla="*/ 9770 h 10000"/>
                  <a:gd name="connsiteX816" fmla="*/ 7388 w 10000"/>
                  <a:gd name="connsiteY816" fmla="*/ 9760 h 10000"/>
                  <a:gd name="connsiteX817" fmla="*/ 7371 w 10000"/>
                  <a:gd name="connsiteY817" fmla="*/ 9744 h 10000"/>
                  <a:gd name="connsiteX818" fmla="*/ 7363 w 10000"/>
                  <a:gd name="connsiteY818" fmla="*/ 9731 h 10000"/>
                  <a:gd name="connsiteX819" fmla="*/ 7355 w 10000"/>
                  <a:gd name="connsiteY819" fmla="*/ 9715 h 10000"/>
                  <a:gd name="connsiteX820" fmla="*/ 7360 w 10000"/>
                  <a:gd name="connsiteY820" fmla="*/ 9686 h 10000"/>
                  <a:gd name="connsiteX821" fmla="*/ 7363 w 10000"/>
                  <a:gd name="connsiteY821" fmla="*/ 9657 h 10000"/>
                  <a:gd name="connsiteX822" fmla="*/ 7360 w 10000"/>
                  <a:gd name="connsiteY822" fmla="*/ 9631 h 10000"/>
                  <a:gd name="connsiteX823" fmla="*/ 7346 w 10000"/>
                  <a:gd name="connsiteY823" fmla="*/ 9611 h 10000"/>
                  <a:gd name="connsiteX824" fmla="*/ 7332 w 10000"/>
                  <a:gd name="connsiteY824" fmla="*/ 9585 h 10000"/>
                  <a:gd name="connsiteX825" fmla="*/ 7324 w 10000"/>
                  <a:gd name="connsiteY825" fmla="*/ 9573 h 10000"/>
                  <a:gd name="connsiteX826" fmla="*/ 7324 w 10000"/>
                  <a:gd name="connsiteY826" fmla="*/ 9553 h 10000"/>
                  <a:gd name="connsiteX827" fmla="*/ 7324 w 10000"/>
                  <a:gd name="connsiteY827" fmla="*/ 9543 h 10000"/>
                  <a:gd name="connsiteX828" fmla="*/ 7324 w 10000"/>
                  <a:gd name="connsiteY828" fmla="*/ 9517 h 10000"/>
                  <a:gd name="connsiteX829" fmla="*/ 7324 w 10000"/>
                  <a:gd name="connsiteY829" fmla="*/ 9498 h 10000"/>
                  <a:gd name="connsiteX830" fmla="*/ 7332 w 10000"/>
                  <a:gd name="connsiteY830" fmla="*/ 9479 h 10000"/>
                  <a:gd name="connsiteX831" fmla="*/ 7341 w 10000"/>
                  <a:gd name="connsiteY831" fmla="*/ 9462 h 10000"/>
                  <a:gd name="connsiteX832" fmla="*/ 7352 w 10000"/>
                  <a:gd name="connsiteY832" fmla="*/ 9459 h 10000"/>
                  <a:gd name="connsiteX833" fmla="*/ 7360 w 10000"/>
                  <a:gd name="connsiteY833" fmla="*/ 9443 h 10000"/>
                  <a:gd name="connsiteX834" fmla="*/ 7363 w 10000"/>
                  <a:gd name="connsiteY834" fmla="*/ 9433 h 10000"/>
                  <a:gd name="connsiteX835" fmla="*/ 7377 w 10000"/>
                  <a:gd name="connsiteY835" fmla="*/ 9433 h 10000"/>
                  <a:gd name="connsiteX836" fmla="*/ 7388 w 10000"/>
                  <a:gd name="connsiteY836" fmla="*/ 9430 h 10000"/>
                  <a:gd name="connsiteX837" fmla="*/ 7396 w 10000"/>
                  <a:gd name="connsiteY837" fmla="*/ 9430 h 10000"/>
                  <a:gd name="connsiteX838" fmla="*/ 7402 w 10000"/>
                  <a:gd name="connsiteY838" fmla="*/ 9424 h 10000"/>
                  <a:gd name="connsiteX839" fmla="*/ 7396 w 10000"/>
                  <a:gd name="connsiteY839" fmla="*/ 9414 h 10000"/>
                  <a:gd name="connsiteX840" fmla="*/ 7388 w 10000"/>
                  <a:gd name="connsiteY840" fmla="*/ 9401 h 10000"/>
                  <a:gd name="connsiteX841" fmla="*/ 7371 w 10000"/>
                  <a:gd name="connsiteY841" fmla="*/ 9391 h 10000"/>
                  <a:gd name="connsiteX842" fmla="*/ 7355 w 10000"/>
                  <a:gd name="connsiteY842" fmla="*/ 9375 h 10000"/>
                  <a:gd name="connsiteX843" fmla="*/ 7332 w 10000"/>
                  <a:gd name="connsiteY843" fmla="*/ 9356 h 10000"/>
                  <a:gd name="connsiteX844" fmla="*/ 7313 w 10000"/>
                  <a:gd name="connsiteY844" fmla="*/ 9330 h 10000"/>
                  <a:gd name="connsiteX845" fmla="*/ 7307 w 10000"/>
                  <a:gd name="connsiteY845" fmla="*/ 9310 h 10000"/>
                  <a:gd name="connsiteX846" fmla="*/ 7305 w 10000"/>
                  <a:gd name="connsiteY846" fmla="*/ 9291 h 10000"/>
                  <a:gd name="connsiteX847" fmla="*/ 7305 w 10000"/>
                  <a:gd name="connsiteY847" fmla="*/ 9278 h 10000"/>
                  <a:gd name="connsiteX848" fmla="*/ 7296 w 10000"/>
                  <a:gd name="connsiteY848" fmla="*/ 9268 h 10000"/>
                  <a:gd name="connsiteX849" fmla="*/ 7296 w 10000"/>
                  <a:gd name="connsiteY849" fmla="*/ 9249 h 10000"/>
                  <a:gd name="connsiteX850" fmla="*/ 7291 w 10000"/>
                  <a:gd name="connsiteY850" fmla="*/ 9226 h 10000"/>
                  <a:gd name="connsiteX851" fmla="*/ 7283 w 10000"/>
                  <a:gd name="connsiteY851" fmla="*/ 9213 h 10000"/>
                  <a:gd name="connsiteX852" fmla="*/ 7274 w 10000"/>
                  <a:gd name="connsiteY852" fmla="*/ 9194 h 10000"/>
                  <a:gd name="connsiteX853" fmla="*/ 7274 w 10000"/>
                  <a:gd name="connsiteY853" fmla="*/ 9174 h 10000"/>
                  <a:gd name="connsiteX854" fmla="*/ 7280 w 10000"/>
                  <a:gd name="connsiteY854" fmla="*/ 9148 h 10000"/>
                  <a:gd name="connsiteX855" fmla="*/ 7283 w 10000"/>
                  <a:gd name="connsiteY855" fmla="*/ 9119 h 10000"/>
                  <a:gd name="connsiteX856" fmla="*/ 7291 w 10000"/>
                  <a:gd name="connsiteY856" fmla="*/ 9100 h 10000"/>
                  <a:gd name="connsiteX857" fmla="*/ 7307 w 10000"/>
                  <a:gd name="connsiteY857" fmla="*/ 9080 h 10000"/>
                  <a:gd name="connsiteX858" fmla="*/ 7324 w 10000"/>
                  <a:gd name="connsiteY858" fmla="*/ 9054 h 10000"/>
                  <a:gd name="connsiteX859" fmla="*/ 7341 w 10000"/>
                  <a:gd name="connsiteY859" fmla="*/ 9054 h 10000"/>
                  <a:gd name="connsiteX860" fmla="*/ 7352 w 10000"/>
                  <a:gd name="connsiteY860" fmla="*/ 9054 h 10000"/>
                  <a:gd name="connsiteX861" fmla="*/ 7346 w 10000"/>
                  <a:gd name="connsiteY861" fmla="*/ 9032 h 10000"/>
                  <a:gd name="connsiteX862" fmla="*/ 7341 w 10000"/>
                  <a:gd name="connsiteY862" fmla="*/ 9022 h 10000"/>
                  <a:gd name="connsiteX863" fmla="*/ 7352 w 10000"/>
                  <a:gd name="connsiteY863" fmla="*/ 8999 h 10000"/>
                  <a:gd name="connsiteX864" fmla="*/ 7360 w 10000"/>
                  <a:gd name="connsiteY864" fmla="*/ 8967 h 10000"/>
                  <a:gd name="connsiteX865" fmla="*/ 7368 w 10000"/>
                  <a:gd name="connsiteY865" fmla="*/ 8922 h 10000"/>
                  <a:gd name="connsiteX866" fmla="*/ 7377 w 10000"/>
                  <a:gd name="connsiteY866" fmla="*/ 8896 h 10000"/>
                  <a:gd name="connsiteX867" fmla="*/ 7380 w 10000"/>
                  <a:gd name="connsiteY867" fmla="*/ 8867 h 10000"/>
                  <a:gd name="connsiteX868" fmla="*/ 7402 w 10000"/>
                  <a:gd name="connsiteY868" fmla="*/ 8824 h 10000"/>
                  <a:gd name="connsiteX869" fmla="*/ 7402 w 10000"/>
                  <a:gd name="connsiteY869" fmla="*/ 8808 h 10000"/>
                  <a:gd name="connsiteX870" fmla="*/ 7393 w 10000"/>
                  <a:gd name="connsiteY870" fmla="*/ 8795 h 10000"/>
                  <a:gd name="connsiteX871" fmla="*/ 7388 w 10000"/>
                  <a:gd name="connsiteY871" fmla="*/ 8799 h 10000"/>
                  <a:gd name="connsiteX872" fmla="*/ 7396 w 10000"/>
                  <a:gd name="connsiteY872" fmla="*/ 8789 h 10000"/>
                  <a:gd name="connsiteX873" fmla="*/ 7404 w 10000"/>
                  <a:gd name="connsiteY873" fmla="*/ 8789 h 10000"/>
                  <a:gd name="connsiteX874" fmla="*/ 7421 w 10000"/>
                  <a:gd name="connsiteY874" fmla="*/ 8769 h 10000"/>
                  <a:gd name="connsiteX875" fmla="*/ 7443 w 10000"/>
                  <a:gd name="connsiteY875" fmla="*/ 8763 h 10000"/>
                  <a:gd name="connsiteX876" fmla="*/ 7452 w 10000"/>
                  <a:gd name="connsiteY876" fmla="*/ 8769 h 10000"/>
                  <a:gd name="connsiteX877" fmla="*/ 7468 w 10000"/>
                  <a:gd name="connsiteY877" fmla="*/ 8769 h 10000"/>
                  <a:gd name="connsiteX878" fmla="*/ 7499 w 10000"/>
                  <a:gd name="connsiteY878" fmla="*/ 8763 h 10000"/>
                  <a:gd name="connsiteX879" fmla="*/ 7526 w 10000"/>
                  <a:gd name="connsiteY879" fmla="*/ 8763 h 10000"/>
                  <a:gd name="connsiteX880" fmla="*/ 7532 w 10000"/>
                  <a:gd name="connsiteY880" fmla="*/ 8763 h 10000"/>
                  <a:gd name="connsiteX881" fmla="*/ 7554 w 10000"/>
                  <a:gd name="connsiteY881" fmla="*/ 8744 h 10000"/>
                  <a:gd name="connsiteX882" fmla="*/ 7571 w 10000"/>
                  <a:gd name="connsiteY882" fmla="*/ 8731 h 10000"/>
                  <a:gd name="connsiteX883" fmla="*/ 7587 w 10000"/>
                  <a:gd name="connsiteY883" fmla="*/ 8711 h 10000"/>
                  <a:gd name="connsiteX884" fmla="*/ 7607 w 10000"/>
                  <a:gd name="connsiteY884" fmla="*/ 8711 h 10000"/>
                  <a:gd name="connsiteX885" fmla="*/ 7634 w 10000"/>
                  <a:gd name="connsiteY885" fmla="*/ 8705 h 10000"/>
                  <a:gd name="connsiteX886" fmla="*/ 7643 w 10000"/>
                  <a:gd name="connsiteY886" fmla="*/ 8682 h 10000"/>
                  <a:gd name="connsiteX887" fmla="*/ 7654 w 10000"/>
                  <a:gd name="connsiteY887" fmla="*/ 8666 h 10000"/>
                  <a:gd name="connsiteX888" fmla="*/ 7668 w 10000"/>
                  <a:gd name="connsiteY888" fmla="*/ 8666 h 10000"/>
                  <a:gd name="connsiteX889" fmla="*/ 7676 w 10000"/>
                  <a:gd name="connsiteY889" fmla="*/ 8682 h 10000"/>
                  <a:gd name="connsiteX890" fmla="*/ 7704 w 10000"/>
                  <a:gd name="connsiteY890" fmla="*/ 8669 h 10000"/>
                  <a:gd name="connsiteX891" fmla="*/ 7712 w 10000"/>
                  <a:gd name="connsiteY891" fmla="*/ 8669 h 10000"/>
                  <a:gd name="connsiteX892" fmla="*/ 7720 w 10000"/>
                  <a:gd name="connsiteY892" fmla="*/ 8669 h 10000"/>
                  <a:gd name="connsiteX893" fmla="*/ 7726 w 10000"/>
                  <a:gd name="connsiteY893" fmla="*/ 8656 h 10000"/>
                  <a:gd name="connsiteX894" fmla="*/ 7734 w 10000"/>
                  <a:gd name="connsiteY894" fmla="*/ 8650 h 10000"/>
                  <a:gd name="connsiteX895" fmla="*/ 7742 w 10000"/>
                  <a:gd name="connsiteY895" fmla="*/ 8650 h 10000"/>
                  <a:gd name="connsiteX896" fmla="*/ 7759 w 10000"/>
                  <a:gd name="connsiteY896" fmla="*/ 8650 h 10000"/>
                  <a:gd name="connsiteX897" fmla="*/ 7756 w 10000"/>
                  <a:gd name="connsiteY897" fmla="*/ 8630 h 10000"/>
                  <a:gd name="connsiteX898" fmla="*/ 7751 w 10000"/>
                  <a:gd name="connsiteY898" fmla="*/ 8627 h 10000"/>
                  <a:gd name="connsiteX899" fmla="*/ 7742 w 10000"/>
                  <a:gd name="connsiteY899" fmla="*/ 8620 h 10000"/>
                  <a:gd name="connsiteX900" fmla="*/ 7734 w 10000"/>
                  <a:gd name="connsiteY900" fmla="*/ 8591 h 10000"/>
                  <a:gd name="connsiteX901" fmla="*/ 7709 w 10000"/>
                  <a:gd name="connsiteY901" fmla="*/ 8582 h 10000"/>
                  <a:gd name="connsiteX902" fmla="*/ 7695 w 10000"/>
                  <a:gd name="connsiteY902" fmla="*/ 8578 h 10000"/>
                  <a:gd name="connsiteX903" fmla="*/ 7668 w 10000"/>
                  <a:gd name="connsiteY903" fmla="*/ 8562 h 10000"/>
                  <a:gd name="connsiteX904" fmla="*/ 7645 w 10000"/>
                  <a:gd name="connsiteY904" fmla="*/ 8552 h 10000"/>
                  <a:gd name="connsiteX905" fmla="*/ 7615 w 10000"/>
                  <a:gd name="connsiteY905" fmla="*/ 8543 h 10000"/>
                  <a:gd name="connsiteX906" fmla="*/ 7596 w 10000"/>
                  <a:gd name="connsiteY906" fmla="*/ 8527 h 10000"/>
                  <a:gd name="connsiteX907" fmla="*/ 7565 w 10000"/>
                  <a:gd name="connsiteY907" fmla="*/ 8494 h 10000"/>
                  <a:gd name="connsiteX908" fmla="*/ 7562 w 10000"/>
                  <a:gd name="connsiteY908" fmla="*/ 8475 h 10000"/>
                  <a:gd name="connsiteX909" fmla="*/ 7540 w 10000"/>
                  <a:gd name="connsiteY909" fmla="*/ 8455 h 10000"/>
                  <a:gd name="connsiteX910" fmla="*/ 7535 w 10000"/>
                  <a:gd name="connsiteY910" fmla="*/ 8446 h 10000"/>
                  <a:gd name="connsiteX911" fmla="*/ 7535 w 10000"/>
                  <a:gd name="connsiteY911" fmla="*/ 8420 h 10000"/>
                  <a:gd name="connsiteX912" fmla="*/ 7535 w 10000"/>
                  <a:gd name="connsiteY912" fmla="*/ 8391 h 10000"/>
                  <a:gd name="connsiteX913" fmla="*/ 7548 w 10000"/>
                  <a:gd name="connsiteY913" fmla="*/ 8345 h 10000"/>
                  <a:gd name="connsiteX914" fmla="*/ 7562 w 10000"/>
                  <a:gd name="connsiteY914" fmla="*/ 8319 h 10000"/>
                  <a:gd name="connsiteX915" fmla="*/ 7582 w 10000"/>
                  <a:gd name="connsiteY915" fmla="*/ 8310 h 10000"/>
                  <a:gd name="connsiteX916" fmla="*/ 7607 w 10000"/>
                  <a:gd name="connsiteY916" fmla="*/ 8300 h 10000"/>
                  <a:gd name="connsiteX917" fmla="*/ 7629 w 10000"/>
                  <a:gd name="connsiteY917" fmla="*/ 8300 h 10000"/>
                  <a:gd name="connsiteX918" fmla="*/ 7651 w 10000"/>
                  <a:gd name="connsiteY918" fmla="*/ 8297 h 10000"/>
                  <a:gd name="connsiteX919" fmla="*/ 7668 w 10000"/>
                  <a:gd name="connsiteY919" fmla="*/ 8280 h 10000"/>
                  <a:gd name="connsiteX920" fmla="*/ 7687 w 10000"/>
                  <a:gd name="connsiteY920" fmla="*/ 8267 h 10000"/>
                  <a:gd name="connsiteX921" fmla="*/ 7693 w 10000"/>
                  <a:gd name="connsiteY921" fmla="*/ 8261 h 10000"/>
                  <a:gd name="connsiteX922" fmla="*/ 7701 w 10000"/>
                  <a:gd name="connsiteY922" fmla="*/ 8248 h 10000"/>
                  <a:gd name="connsiteX923" fmla="*/ 7712 w 10000"/>
                  <a:gd name="connsiteY923" fmla="*/ 8238 h 10000"/>
                  <a:gd name="connsiteX924" fmla="*/ 7731 w 10000"/>
                  <a:gd name="connsiteY924" fmla="*/ 8222 h 10000"/>
                  <a:gd name="connsiteX925" fmla="*/ 7740 w 10000"/>
                  <a:gd name="connsiteY925" fmla="*/ 8206 h 10000"/>
                  <a:gd name="connsiteX926" fmla="*/ 7756 w 10000"/>
                  <a:gd name="connsiteY926" fmla="*/ 8183 h 10000"/>
                  <a:gd name="connsiteX927" fmla="*/ 7773 w 10000"/>
                  <a:gd name="connsiteY927" fmla="*/ 8177 h 10000"/>
                  <a:gd name="connsiteX928" fmla="*/ 7784 w 10000"/>
                  <a:gd name="connsiteY928" fmla="*/ 8183 h 10000"/>
                  <a:gd name="connsiteX929" fmla="*/ 7801 w 10000"/>
                  <a:gd name="connsiteY929" fmla="*/ 8174 h 10000"/>
                  <a:gd name="connsiteX930" fmla="*/ 7801 w 10000"/>
                  <a:gd name="connsiteY930" fmla="*/ 8157 h 10000"/>
                  <a:gd name="connsiteX931" fmla="*/ 7817 w 10000"/>
                  <a:gd name="connsiteY931" fmla="*/ 8164 h 10000"/>
                  <a:gd name="connsiteX932" fmla="*/ 7837 w 10000"/>
                  <a:gd name="connsiteY932" fmla="*/ 8164 h 10000"/>
                  <a:gd name="connsiteX933" fmla="*/ 7856 w 10000"/>
                  <a:gd name="connsiteY933" fmla="*/ 8164 h 10000"/>
                  <a:gd name="connsiteX934" fmla="*/ 7870 w 10000"/>
                  <a:gd name="connsiteY934" fmla="*/ 8167 h 10000"/>
                  <a:gd name="connsiteX935" fmla="*/ 7881 w 10000"/>
                  <a:gd name="connsiteY935" fmla="*/ 8174 h 10000"/>
                  <a:gd name="connsiteX936" fmla="*/ 7898 w 10000"/>
                  <a:gd name="connsiteY936" fmla="*/ 8187 h 10000"/>
                  <a:gd name="connsiteX937" fmla="*/ 7917 w 10000"/>
                  <a:gd name="connsiteY937" fmla="*/ 8187 h 10000"/>
                  <a:gd name="connsiteX938" fmla="*/ 7928 w 10000"/>
                  <a:gd name="connsiteY938" fmla="*/ 8157 h 10000"/>
                  <a:gd name="connsiteX939" fmla="*/ 7942 w 10000"/>
                  <a:gd name="connsiteY939" fmla="*/ 8157 h 10000"/>
                  <a:gd name="connsiteX940" fmla="*/ 7958 w 10000"/>
                  <a:gd name="connsiteY940" fmla="*/ 8164 h 10000"/>
                  <a:gd name="connsiteX941" fmla="*/ 7983 w 10000"/>
                  <a:gd name="connsiteY941" fmla="*/ 8144 h 10000"/>
                  <a:gd name="connsiteX942" fmla="*/ 8000 w 10000"/>
                  <a:gd name="connsiteY942" fmla="*/ 8109 h 10000"/>
                  <a:gd name="connsiteX943" fmla="*/ 7994 w 10000"/>
                  <a:gd name="connsiteY943" fmla="*/ 8093 h 10000"/>
                  <a:gd name="connsiteX944" fmla="*/ 7983 w 10000"/>
                  <a:gd name="connsiteY944" fmla="*/ 8070 h 10000"/>
                  <a:gd name="connsiteX945" fmla="*/ 7986 w 10000"/>
                  <a:gd name="connsiteY945" fmla="*/ 8063 h 10000"/>
                  <a:gd name="connsiteX946" fmla="*/ 7978 w 10000"/>
                  <a:gd name="connsiteY946" fmla="*/ 8044 h 10000"/>
                  <a:gd name="connsiteX947" fmla="*/ 7986 w 10000"/>
                  <a:gd name="connsiteY947" fmla="*/ 8002 h 10000"/>
                  <a:gd name="connsiteX948" fmla="*/ 7983 w 10000"/>
                  <a:gd name="connsiteY948" fmla="*/ 7947 h 10000"/>
                  <a:gd name="connsiteX949" fmla="*/ 7961 w 10000"/>
                  <a:gd name="connsiteY949" fmla="*/ 7931 h 10000"/>
                  <a:gd name="connsiteX950" fmla="*/ 7958 w 10000"/>
                  <a:gd name="connsiteY950" fmla="*/ 7898 h 10000"/>
                  <a:gd name="connsiteX951" fmla="*/ 7953 w 10000"/>
                  <a:gd name="connsiteY951" fmla="*/ 7856 h 10000"/>
                  <a:gd name="connsiteX952" fmla="*/ 7967 w 10000"/>
                  <a:gd name="connsiteY952" fmla="*/ 7837 h 10000"/>
                  <a:gd name="connsiteX953" fmla="*/ 7950 w 10000"/>
                  <a:gd name="connsiteY953" fmla="*/ 7824 h 10000"/>
                  <a:gd name="connsiteX954" fmla="*/ 7906 w 10000"/>
                  <a:gd name="connsiteY954" fmla="*/ 7814 h 10000"/>
                  <a:gd name="connsiteX955" fmla="*/ 7878 w 10000"/>
                  <a:gd name="connsiteY955" fmla="*/ 7814 h 10000"/>
                  <a:gd name="connsiteX956" fmla="*/ 7870 w 10000"/>
                  <a:gd name="connsiteY956" fmla="*/ 7795 h 10000"/>
                  <a:gd name="connsiteX957" fmla="*/ 7878 w 10000"/>
                  <a:gd name="connsiteY957" fmla="*/ 7778 h 10000"/>
                  <a:gd name="connsiteX958" fmla="*/ 7881 w 10000"/>
                  <a:gd name="connsiteY958" fmla="*/ 7775 h 10000"/>
                  <a:gd name="connsiteX959" fmla="*/ 7878 w 10000"/>
                  <a:gd name="connsiteY959" fmla="*/ 7743 h 10000"/>
                  <a:gd name="connsiteX960" fmla="*/ 7895 w 10000"/>
                  <a:gd name="connsiteY960" fmla="*/ 7733 h 10000"/>
                  <a:gd name="connsiteX961" fmla="*/ 7911 w 10000"/>
                  <a:gd name="connsiteY961" fmla="*/ 7710 h 10000"/>
                  <a:gd name="connsiteX962" fmla="*/ 7911 w 10000"/>
                  <a:gd name="connsiteY962" fmla="*/ 7665 h 10000"/>
                  <a:gd name="connsiteX963" fmla="*/ 7917 w 10000"/>
                  <a:gd name="connsiteY963" fmla="*/ 7600 h 10000"/>
                  <a:gd name="connsiteX964" fmla="*/ 7928 w 10000"/>
                  <a:gd name="connsiteY964" fmla="*/ 7581 h 10000"/>
                  <a:gd name="connsiteX965" fmla="*/ 7917 w 10000"/>
                  <a:gd name="connsiteY965" fmla="*/ 7474 h 10000"/>
                  <a:gd name="connsiteX966" fmla="*/ 7873 w 10000"/>
                  <a:gd name="connsiteY966" fmla="*/ 7335 h 10000"/>
                  <a:gd name="connsiteX967" fmla="*/ 7756 w 10000"/>
                  <a:gd name="connsiteY967" fmla="*/ 7050 h 10000"/>
                  <a:gd name="connsiteX968" fmla="*/ 7679 w 10000"/>
                  <a:gd name="connsiteY968" fmla="*/ 6839 h 10000"/>
                  <a:gd name="connsiteX969" fmla="*/ 7668 w 10000"/>
                  <a:gd name="connsiteY969" fmla="*/ 6823 h 10000"/>
                  <a:gd name="connsiteX970" fmla="*/ 7659 w 10000"/>
                  <a:gd name="connsiteY970" fmla="*/ 6768 h 10000"/>
                  <a:gd name="connsiteX971" fmla="*/ 7659 w 10000"/>
                  <a:gd name="connsiteY971" fmla="*/ 6739 h 10000"/>
                  <a:gd name="connsiteX972" fmla="*/ 7651 w 10000"/>
                  <a:gd name="connsiteY972" fmla="*/ 6713 h 10000"/>
                  <a:gd name="connsiteX973" fmla="*/ 7654 w 10000"/>
                  <a:gd name="connsiteY973" fmla="*/ 6684 h 10000"/>
                  <a:gd name="connsiteX974" fmla="*/ 7643 w 10000"/>
                  <a:gd name="connsiteY974" fmla="*/ 6626 h 10000"/>
                  <a:gd name="connsiteX975" fmla="*/ 7629 w 10000"/>
                  <a:gd name="connsiteY975" fmla="*/ 6600 h 10000"/>
                  <a:gd name="connsiteX976" fmla="*/ 7629 w 10000"/>
                  <a:gd name="connsiteY976" fmla="*/ 6580 h 10000"/>
                  <a:gd name="connsiteX977" fmla="*/ 7623 w 10000"/>
                  <a:gd name="connsiteY977" fmla="*/ 6541 h 10000"/>
                  <a:gd name="connsiteX978" fmla="*/ 7615 w 10000"/>
                  <a:gd name="connsiteY978" fmla="*/ 6522 h 10000"/>
                  <a:gd name="connsiteX979" fmla="*/ 7598 w 10000"/>
                  <a:gd name="connsiteY979" fmla="*/ 6509 h 10000"/>
                  <a:gd name="connsiteX980" fmla="*/ 7587 w 10000"/>
                  <a:gd name="connsiteY980" fmla="*/ 6493 h 10000"/>
                  <a:gd name="connsiteX981" fmla="*/ 7579 w 10000"/>
                  <a:gd name="connsiteY981" fmla="*/ 6464 h 10000"/>
                  <a:gd name="connsiteX982" fmla="*/ 7587 w 10000"/>
                  <a:gd name="connsiteY982" fmla="*/ 6438 h 10000"/>
                  <a:gd name="connsiteX983" fmla="*/ 7596 w 10000"/>
                  <a:gd name="connsiteY983" fmla="*/ 6425 h 10000"/>
                  <a:gd name="connsiteX984" fmla="*/ 7590 w 10000"/>
                  <a:gd name="connsiteY984" fmla="*/ 6396 h 10000"/>
                  <a:gd name="connsiteX985" fmla="*/ 7590 w 10000"/>
                  <a:gd name="connsiteY985" fmla="*/ 6373 h 10000"/>
                  <a:gd name="connsiteX986" fmla="*/ 7587 w 10000"/>
                  <a:gd name="connsiteY986" fmla="*/ 6354 h 10000"/>
                  <a:gd name="connsiteX987" fmla="*/ 7582 w 10000"/>
                  <a:gd name="connsiteY987" fmla="*/ 6344 h 10000"/>
                  <a:gd name="connsiteX988" fmla="*/ 7582 w 10000"/>
                  <a:gd name="connsiteY988" fmla="*/ 6324 h 10000"/>
                  <a:gd name="connsiteX989" fmla="*/ 7571 w 10000"/>
                  <a:gd name="connsiteY989" fmla="*/ 6302 h 10000"/>
                  <a:gd name="connsiteX990" fmla="*/ 7548 w 10000"/>
                  <a:gd name="connsiteY990" fmla="*/ 6256 h 10000"/>
                  <a:gd name="connsiteX991" fmla="*/ 7546 w 10000"/>
                  <a:gd name="connsiteY991" fmla="*/ 6218 h 10000"/>
                  <a:gd name="connsiteX992" fmla="*/ 7540 w 10000"/>
                  <a:gd name="connsiteY992" fmla="*/ 6159 h 10000"/>
                  <a:gd name="connsiteX993" fmla="*/ 7535 w 10000"/>
                  <a:gd name="connsiteY993" fmla="*/ 6114 h 10000"/>
                  <a:gd name="connsiteX994" fmla="*/ 7535 w 10000"/>
                  <a:gd name="connsiteY994" fmla="*/ 6088 h 10000"/>
                  <a:gd name="connsiteX995" fmla="*/ 7540 w 10000"/>
                  <a:gd name="connsiteY995" fmla="*/ 6049 h 10000"/>
                  <a:gd name="connsiteX996" fmla="*/ 7546 w 10000"/>
                  <a:gd name="connsiteY996" fmla="*/ 6004 h 10000"/>
                  <a:gd name="connsiteX997" fmla="*/ 7548 w 10000"/>
                  <a:gd name="connsiteY997" fmla="*/ 5965 h 10000"/>
                  <a:gd name="connsiteX998" fmla="*/ 7548 w 10000"/>
                  <a:gd name="connsiteY998" fmla="*/ 5946 h 10000"/>
                  <a:gd name="connsiteX999" fmla="*/ 7548 w 10000"/>
                  <a:gd name="connsiteY999" fmla="*/ 5933 h 10000"/>
                  <a:gd name="connsiteX1000" fmla="*/ 7548 w 10000"/>
                  <a:gd name="connsiteY1000" fmla="*/ 5910 h 10000"/>
                  <a:gd name="connsiteX1001" fmla="*/ 7548 w 10000"/>
                  <a:gd name="connsiteY1001" fmla="*/ 5897 h 10000"/>
                  <a:gd name="connsiteX1002" fmla="*/ 7546 w 10000"/>
                  <a:gd name="connsiteY1002" fmla="*/ 5871 h 10000"/>
                  <a:gd name="connsiteX1003" fmla="*/ 7535 w 10000"/>
                  <a:gd name="connsiteY1003" fmla="*/ 5839 h 10000"/>
                  <a:gd name="connsiteX1004" fmla="*/ 7524 w 10000"/>
                  <a:gd name="connsiteY1004" fmla="*/ 5797 h 10000"/>
                  <a:gd name="connsiteX1005" fmla="*/ 7518 w 10000"/>
                  <a:gd name="connsiteY1005" fmla="*/ 5767 h 10000"/>
                  <a:gd name="connsiteX1006" fmla="*/ 7515 w 10000"/>
                  <a:gd name="connsiteY1006" fmla="*/ 5745 h 10000"/>
                  <a:gd name="connsiteX1007" fmla="*/ 7501 w 10000"/>
                  <a:gd name="connsiteY1007" fmla="*/ 5683 h 10000"/>
                  <a:gd name="connsiteX1008" fmla="*/ 7490 w 10000"/>
                  <a:gd name="connsiteY1008" fmla="*/ 5631 h 10000"/>
                  <a:gd name="connsiteX1009" fmla="*/ 7482 w 10000"/>
                  <a:gd name="connsiteY1009" fmla="*/ 5593 h 10000"/>
                  <a:gd name="connsiteX1010" fmla="*/ 7476 w 10000"/>
                  <a:gd name="connsiteY1010" fmla="*/ 5570 h 10000"/>
                  <a:gd name="connsiteX1011" fmla="*/ 7476 w 10000"/>
                  <a:gd name="connsiteY1011" fmla="*/ 5528 h 10000"/>
                  <a:gd name="connsiteX1012" fmla="*/ 7482 w 10000"/>
                  <a:gd name="connsiteY1012" fmla="*/ 5502 h 10000"/>
                  <a:gd name="connsiteX1013" fmla="*/ 7490 w 10000"/>
                  <a:gd name="connsiteY1013" fmla="*/ 5489 h 10000"/>
                  <a:gd name="connsiteX1014" fmla="*/ 7499 w 10000"/>
                  <a:gd name="connsiteY1014" fmla="*/ 5479 h 10000"/>
                  <a:gd name="connsiteX1015" fmla="*/ 7493 w 10000"/>
                  <a:gd name="connsiteY1015" fmla="*/ 5427 h 10000"/>
                  <a:gd name="connsiteX1016" fmla="*/ 7501 w 10000"/>
                  <a:gd name="connsiteY1016" fmla="*/ 5415 h 10000"/>
                  <a:gd name="connsiteX1017" fmla="*/ 7510 w 10000"/>
                  <a:gd name="connsiteY1017" fmla="*/ 5398 h 10000"/>
                  <a:gd name="connsiteX1018" fmla="*/ 7515 w 10000"/>
                  <a:gd name="connsiteY1018" fmla="*/ 5379 h 10000"/>
                  <a:gd name="connsiteX1019" fmla="*/ 7526 w 10000"/>
                  <a:gd name="connsiteY1019" fmla="*/ 5366 h 10000"/>
                  <a:gd name="connsiteX1020" fmla="*/ 7518 w 10000"/>
                  <a:gd name="connsiteY1020" fmla="*/ 5350 h 10000"/>
                  <a:gd name="connsiteX1021" fmla="*/ 7518 w 10000"/>
                  <a:gd name="connsiteY1021" fmla="*/ 5330 h 10000"/>
                  <a:gd name="connsiteX1022" fmla="*/ 7526 w 10000"/>
                  <a:gd name="connsiteY1022" fmla="*/ 5311 h 10000"/>
                  <a:gd name="connsiteX1023" fmla="*/ 7540 w 10000"/>
                  <a:gd name="connsiteY1023" fmla="*/ 5291 h 10000"/>
                  <a:gd name="connsiteX1024" fmla="*/ 7540 w 10000"/>
                  <a:gd name="connsiteY1024" fmla="*/ 5266 h 10000"/>
                  <a:gd name="connsiteX1025" fmla="*/ 7540 w 10000"/>
                  <a:gd name="connsiteY1025" fmla="*/ 5256 h 10000"/>
                  <a:gd name="connsiteX1026" fmla="*/ 7524 w 10000"/>
                  <a:gd name="connsiteY1026" fmla="*/ 5233 h 10000"/>
                  <a:gd name="connsiteX1027" fmla="*/ 7515 w 10000"/>
                  <a:gd name="connsiteY1027" fmla="*/ 5217 h 10000"/>
                  <a:gd name="connsiteX1028" fmla="*/ 7490 w 10000"/>
                  <a:gd name="connsiteY1028" fmla="*/ 5178 h 10000"/>
                  <a:gd name="connsiteX1029" fmla="*/ 7474 w 10000"/>
                  <a:gd name="connsiteY1029" fmla="*/ 5162 h 10000"/>
                  <a:gd name="connsiteX1030" fmla="*/ 7457 w 10000"/>
                  <a:gd name="connsiteY1030" fmla="*/ 5120 h 10000"/>
                  <a:gd name="connsiteX1031" fmla="*/ 7421 w 10000"/>
                  <a:gd name="connsiteY1031" fmla="*/ 5087 h 10000"/>
                  <a:gd name="connsiteX1032" fmla="*/ 7380 w 10000"/>
                  <a:gd name="connsiteY1032" fmla="*/ 5068 h 10000"/>
                  <a:gd name="connsiteX1033" fmla="*/ 7355 w 10000"/>
                  <a:gd name="connsiteY1033" fmla="*/ 5058 h 10000"/>
                  <a:gd name="connsiteX1034" fmla="*/ 7332 w 10000"/>
                  <a:gd name="connsiteY1034" fmla="*/ 5049 h 10000"/>
                  <a:gd name="connsiteX1035" fmla="*/ 7305 w 10000"/>
                  <a:gd name="connsiteY1035" fmla="*/ 5016 h 10000"/>
                  <a:gd name="connsiteX1036" fmla="*/ 7305 w 10000"/>
                  <a:gd name="connsiteY1036" fmla="*/ 5000 h 10000"/>
                  <a:gd name="connsiteX1037" fmla="*/ 7296 w 10000"/>
                  <a:gd name="connsiteY1037" fmla="*/ 4971 h 10000"/>
                  <a:gd name="connsiteX1038" fmla="*/ 7288 w 10000"/>
                  <a:gd name="connsiteY1038" fmla="*/ 4945 h 10000"/>
                  <a:gd name="connsiteX1039" fmla="*/ 7280 w 10000"/>
                  <a:gd name="connsiteY1039" fmla="*/ 4916 h 10000"/>
                  <a:gd name="connsiteX1040" fmla="*/ 7291 w 10000"/>
                  <a:gd name="connsiteY1040" fmla="*/ 4887 h 10000"/>
                  <a:gd name="connsiteX1041" fmla="*/ 7291 w 10000"/>
                  <a:gd name="connsiteY1041" fmla="*/ 4858 h 10000"/>
                  <a:gd name="connsiteX1042" fmla="*/ 7271 w 10000"/>
                  <a:gd name="connsiteY1042" fmla="*/ 4819 h 10000"/>
                  <a:gd name="connsiteX1043" fmla="*/ 7255 w 10000"/>
                  <a:gd name="connsiteY1043" fmla="*/ 4828 h 10000"/>
                  <a:gd name="connsiteX1044" fmla="*/ 7235 w 10000"/>
                  <a:gd name="connsiteY1044" fmla="*/ 4841 h 10000"/>
                  <a:gd name="connsiteX1045" fmla="*/ 7216 w 10000"/>
                  <a:gd name="connsiteY1045" fmla="*/ 4867 h 10000"/>
                  <a:gd name="connsiteX1046" fmla="*/ 7191 w 10000"/>
                  <a:gd name="connsiteY1046" fmla="*/ 4870 h 10000"/>
                  <a:gd name="connsiteX1047" fmla="*/ 7155 w 10000"/>
                  <a:gd name="connsiteY1047" fmla="*/ 4887 h 10000"/>
                  <a:gd name="connsiteX1048" fmla="*/ 7122 w 10000"/>
                  <a:gd name="connsiteY1048" fmla="*/ 4893 h 10000"/>
                  <a:gd name="connsiteX1049" fmla="*/ 7105 w 10000"/>
                  <a:gd name="connsiteY1049" fmla="*/ 4896 h 10000"/>
                  <a:gd name="connsiteX1050" fmla="*/ 7094 w 10000"/>
                  <a:gd name="connsiteY1050" fmla="*/ 4916 h 10000"/>
                  <a:gd name="connsiteX1051" fmla="*/ 7080 w 10000"/>
                  <a:gd name="connsiteY1051" fmla="*/ 4903 h 10000"/>
                  <a:gd name="connsiteX1052" fmla="*/ 7072 w 10000"/>
                  <a:gd name="connsiteY1052" fmla="*/ 4851 h 10000"/>
                  <a:gd name="connsiteX1053" fmla="*/ 7042 w 10000"/>
                  <a:gd name="connsiteY1053" fmla="*/ 4819 h 10000"/>
                  <a:gd name="connsiteX1054" fmla="*/ 7030 w 10000"/>
                  <a:gd name="connsiteY1054" fmla="*/ 4780 h 10000"/>
                  <a:gd name="connsiteX1055" fmla="*/ 7039 w 10000"/>
                  <a:gd name="connsiteY1055" fmla="*/ 4757 h 10000"/>
                  <a:gd name="connsiteX1056" fmla="*/ 7047 w 10000"/>
                  <a:gd name="connsiteY1056" fmla="*/ 4744 h 10000"/>
                  <a:gd name="connsiteX1057" fmla="*/ 7022 w 10000"/>
                  <a:gd name="connsiteY1057" fmla="*/ 4725 h 10000"/>
                  <a:gd name="connsiteX1058" fmla="*/ 7000 w 10000"/>
                  <a:gd name="connsiteY1058" fmla="*/ 4715 h 10000"/>
                  <a:gd name="connsiteX1059" fmla="*/ 6975 w 10000"/>
                  <a:gd name="connsiteY1059" fmla="*/ 4709 h 10000"/>
                  <a:gd name="connsiteX1060" fmla="*/ 6945 w 10000"/>
                  <a:gd name="connsiteY1060" fmla="*/ 4696 h 10000"/>
                  <a:gd name="connsiteX1061" fmla="*/ 6953 w 10000"/>
                  <a:gd name="connsiteY1061" fmla="*/ 4679 h 10000"/>
                  <a:gd name="connsiteX1062" fmla="*/ 6961 w 10000"/>
                  <a:gd name="connsiteY1062" fmla="*/ 4660 h 10000"/>
                  <a:gd name="connsiteX1063" fmla="*/ 6983 w 10000"/>
                  <a:gd name="connsiteY1063" fmla="*/ 4644 h 10000"/>
                  <a:gd name="connsiteX1064" fmla="*/ 7014 w 10000"/>
                  <a:gd name="connsiteY1064" fmla="*/ 4634 h 10000"/>
                  <a:gd name="connsiteX1065" fmla="*/ 7025 w 10000"/>
                  <a:gd name="connsiteY1065" fmla="*/ 4615 h 10000"/>
                  <a:gd name="connsiteX1066" fmla="*/ 7047 w 10000"/>
                  <a:gd name="connsiteY1066" fmla="*/ 4582 h 10000"/>
                  <a:gd name="connsiteX1067" fmla="*/ 7069 w 10000"/>
                  <a:gd name="connsiteY1067" fmla="*/ 4563 h 10000"/>
                  <a:gd name="connsiteX1068" fmla="*/ 7078 w 10000"/>
                  <a:gd name="connsiteY1068" fmla="*/ 4553 h 10000"/>
                  <a:gd name="connsiteX1069" fmla="*/ 7097 w 10000"/>
                  <a:gd name="connsiteY1069" fmla="*/ 4527 h 10000"/>
                  <a:gd name="connsiteX1070" fmla="*/ 7122 w 10000"/>
                  <a:gd name="connsiteY1070" fmla="*/ 4517 h 10000"/>
                  <a:gd name="connsiteX1071" fmla="*/ 7139 w 10000"/>
                  <a:gd name="connsiteY1071" fmla="*/ 4488 h 10000"/>
                  <a:gd name="connsiteX1072" fmla="*/ 7147 w 10000"/>
                  <a:gd name="connsiteY1072" fmla="*/ 4459 h 10000"/>
                  <a:gd name="connsiteX1073" fmla="*/ 7161 w 10000"/>
                  <a:gd name="connsiteY1073" fmla="*/ 4440 h 10000"/>
                  <a:gd name="connsiteX1074" fmla="*/ 7177 w 10000"/>
                  <a:gd name="connsiteY1074" fmla="*/ 4430 h 10000"/>
                  <a:gd name="connsiteX1075" fmla="*/ 7202 w 10000"/>
                  <a:gd name="connsiteY1075" fmla="*/ 4407 h 10000"/>
                  <a:gd name="connsiteX1076" fmla="*/ 7224 w 10000"/>
                  <a:gd name="connsiteY1076" fmla="*/ 4417 h 10000"/>
                  <a:gd name="connsiteX1077" fmla="*/ 7241 w 10000"/>
                  <a:gd name="connsiteY1077" fmla="*/ 4404 h 10000"/>
                  <a:gd name="connsiteX1078" fmla="*/ 7263 w 10000"/>
                  <a:gd name="connsiteY1078" fmla="*/ 4398 h 10000"/>
                  <a:gd name="connsiteX1079" fmla="*/ 7283 w 10000"/>
                  <a:gd name="connsiteY1079" fmla="*/ 4424 h 10000"/>
                  <a:gd name="connsiteX1080" fmla="*/ 7305 w 10000"/>
                  <a:gd name="connsiteY1080" fmla="*/ 4433 h 10000"/>
                  <a:gd name="connsiteX1081" fmla="*/ 7332 w 10000"/>
                  <a:gd name="connsiteY1081" fmla="*/ 4443 h 10000"/>
                  <a:gd name="connsiteX1082" fmla="*/ 7380 w 10000"/>
                  <a:gd name="connsiteY1082" fmla="*/ 4398 h 10000"/>
                  <a:gd name="connsiteX1083" fmla="*/ 7404 w 10000"/>
                  <a:gd name="connsiteY1083" fmla="*/ 4378 h 10000"/>
                  <a:gd name="connsiteX1084" fmla="*/ 7418 w 10000"/>
                  <a:gd name="connsiteY1084" fmla="*/ 4369 h 10000"/>
                  <a:gd name="connsiteX1085" fmla="*/ 7443 w 10000"/>
                  <a:gd name="connsiteY1085" fmla="*/ 4356 h 10000"/>
                  <a:gd name="connsiteX1086" fmla="*/ 7460 w 10000"/>
                  <a:gd name="connsiteY1086" fmla="*/ 4385 h 10000"/>
                  <a:gd name="connsiteX1087" fmla="*/ 7460 w 10000"/>
                  <a:gd name="connsiteY1087" fmla="*/ 4404 h 10000"/>
                  <a:gd name="connsiteX1088" fmla="*/ 7499 w 10000"/>
                  <a:gd name="connsiteY1088" fmla="*/ 4417 h 10000"/>
                  <a:gd name="connsiteX1089" fmla="*/ 7515 w 10000"/>
                  <a:gd name="connsiteY1089" fmla="*/ 4414 h 10000"/>
                  <a:gd name="connsiteX1090" fmla="*/ 7565 w 10000"/>
                  <a:gd name="connsiteY1090" fmla="*/ 4385 h 10000"/>
                  <a:gd name="connsiteX1091" fmla="*/ 7579 w 10000"/>
                  <a:gd name="connsiteY1091" fmla="*/ 4346 h 10000"/>
                  <a:gd name="connsiteX1092" fmla="*/ 7582 w 10000"/>
                  <a:gd name="connsiteY1092" fmla="*/ 4317 h 10000"/>
                  <a:gd name="connsiteX1093" fmla="*/ 7590 w 10000"/>
                  <a:gd name="connsiteY1093" fmla="*/ 4301 h 10000"/>
                  <a:gd name="connsiteX1094" fmla="*/ 7612 w 10000"/>
                  <a:gd name="connsiteY1094" fmla="*/ 4271 h 10000"/>
                  <a:gd name="connsiteX1095" fmla="*/ 7623 w 10000"/>
                  <a:gd name="connsiteY1095" fmla="*/ 4262 h 10000"/>
                  <a:gd name="connsiteX1096" fmla="*/ 7634 w 10000"/>
                  <a:gd name="connsiteY1096" fmla="*/ 4245 h 10000"/>
                  <a:gd name="connsiteX1097" fmla="*/ 7645 w 10000"/>
                  <a:gd name="connsiteY1097" fmla="*/ 4265 h 10000"/>
                  <a:gd name="connsiteX1098" fmla="*/ 7670 w 10000"/>
                  <a:gd name="connsiteY1098" fmla="*/ 4284 h 10000"/>
                  <a:gd name="connsiteX1099" fmla="*/ 7701 w 10000"/>
                  <a:gd name="connsiteY1099" fmla="*/ 4275 h 10000"/>
                  <a:gd name="connsiteX1100" fmla="*/ 7717 w 10000"/>
                  <a:gd name="connsiteY1100" fmla="*/ 4275 h 10000"/>
                  <a:gd name="connsiteX1101" fmla="*/ 7740 w 10000"/>
                  <a:gd name="connsiteY1101" fmla="*/ 4284 h 10000"/>
                  <a:gd name="connsiteX1102" fmla="*/ 7767 w 10000"/>
                  <a:gd name="connsiteY1102" fmla="*/ 4284 h 10000"/>
                  <a:gd name="connsiteX1103" fmla="*/ 7895 w 10000"/>
                  <a:gd name="connsiteY1103" fmla="*/ 4207 h 10000"/>
                  <a:gd name="connsiteX1104" fmla="*/ 7895 w 10000"/>
                  <a:gd name="connsiteY1104" fmla="*/ 4187 h 10000"/>
                  <a:gd name="connsiteX1105" fmla="*/ 7895 w 10000"/>
                  <a:gd name="connsiteY1105" fmla="*/ 4171 h 10000"/>
                  <a:gd name="connsiteX1106" fmla="*/ 7903 w 10000"/>
                  <a:gd name="connsiteY1106" fmla="*/ 4148 h 10000"/>
                  <a:gd name="connsiteX1107" fmla="*/ 7917 w 10000"/>
                  <a:gd name="connsiteY1107" fmla="*/ 4158 h 10000"/>
                  <a:gd name="connsiteX1108" fmla="*/ 7967 w 10000"/>
                  <a:gd name="connsiteY1108" fmla="*/ 4203 h 10000"/>
                  <a:gd name="connsiteX1109" fmla="*/ 7994 w 10000"/>
                  <a:gd name="connsiteY1109" fmla="*/ 4203 h 10000"/>
                  <a:gd name="connsiteX1110" fmla="*/ 8064 w 10000"/>
                  <a:gd name="connsiteY1110" fmla="*/ 4242 h 10000"/>
                  <a:gd name="connsiteX1111" fmla="*/ 8083 w 10000"/>
                  <a:gd name="connsiteY1111" fmla="*/ 4245 h 10000"/>
                  <a:gd name="connsiteX1112" fmla="*/ 8105 w 10000"/>
                  <a:gd name="connsiteY1112" fmla="*/ 4226 h 10000"/>
                  <a:gd name="connsiteX1113" fmla="*/ 8136 w 10000"/>
                  <a:gd name="connsiteY1113" fmla="*/ 4187 h 10000"/>
                  <a:gd name="connsiteX1114" fmla="*/ 8161 w 10000"/>
                  <a:gd name="connsiteY1114" fmla="*/ 4168 h 10000"/>
                  <a:gd name="connsiteX1115" fmla="*/ 8172 w 10000"/>
                  <a:gd name="connsiteY1115" fmla="*/ 4161 h 10000"/>
                  <a:gd name="connsiteX1116" fmla="*/ 8208 w 10000"/>
                  <a:gd name="connsiteY1116" fmla="*/ 4168 h 10000"/>
                  <a:gd name="connsiteX1117" fmla="*/ 8235 w 10000"/>
                  <a:gd name="connsiteY1117" fmla="*/ 4168 h 10000"/>
                  <a:gd name="connsiteX1118" fmla="*/ 8258 w 10000"/>
                  <a:gd name="connsiteY1118" fmla="*/ 4152 h 10000"/>
                  <a:gd name="connsiteX1119" fmla="*/ 8283 w 10000"/>
                  <a:gd name="connsiteY1119" fmla="*/ 4152 h 10000"/>
                  <a:gd name="connsiteX1120" fmla="*/ 8299 w 10000"/>
                  <a:gd name="connsiteY1120" fmla="*/ 4132 h 10000"/>
                  <a:gd name="connsiteX1121" fmla="*/ 8316 w 10000"/>
                  <a:gd name="connsiteY1121" fmla="*/ 4113 h 10000"/>
                  <a:gd name="connsiteX1122" fmla="*/ 8330 w 10000"/>
                  <a:gd name="connsiteY1122" fmla="*/ 4084 h 10000"/>
                  <a:gd name="connsiteX1123" fmla="*/ 8341 w 10000"/>
                  <a:gd name="connsiteY1123" fmla="*/ 4058 h 10000"/>
                  <a:gd name="connsiteX1124" fmla="*/ 8349 w 10000"/>
                  <a:gd name="connsiteY1124" fmla="*/ 4064 h 10000"/>
                  <a:gd name="connsiteX1125" fmla="*/ 8366 w 10000"/>
                  <a:gd name="connsiteY1125" fmla="*/ 4067 h 10000"/>
                  <a:gd name="connsiteX1126" fmla="*/ 8374 w 10000"/>
                  <a:gd name="connsiteY1126" fmla="*/ 4084 h 10000"/>
                  <a:gd name="connsiteX1127" fmla="*/ 8402 w 10000"/>
                  <a:gd name="connsiteY1127" fmla="*/ 4054 h 10000"/>
                  <a:gd name="connsiteX1128" fmla="*/ 8427 w 10000"/>
                  <a:gd name="connsiteY1128" fmla="*/ 4028 h 10000"/>
                  <a:gd name="connsiteX1129" fmla="*/ 8438 w 10000"/>
                  <a:gd name="connsiteY1129" fmla="*/ 4025 h 10000"/>
                  <a:gd name="connsiteX1130" fmla="*/ 8468 w 10000"/>
                  <a:gd name="connsiteY1130" fmla="*/ 4006 h 10000"/>
                  <a:gd name="connsiteX1131" fmla="*/ 8485 w 10000"/>
                  <a:gd name="connsiteY1131" fmla="*/ 3999 h 10000"/>
                  <a:gd name="connsiteX1132" fmla="*/ 8493 w 10000"/>
                  <a:gd name="connsiteY1132" fmla="*/ 4025 h 10000"/>
                  <a:gd name="connsiteX1133" fmla="*/ 8515 w 10000"/>
                  <a:gd name="connsiteY1133" fmla="*/ 4028 h 10000"/>
                  <a:gd name="connsiteX1134" fmla="*/ 8543 w 10000"/>
                  <a:gd name="connsiteY1134" fmla="*/ 4009 h 10000"/>
                  <a:gd name="connsiteX1135" fmla="*/ 8551 w 10000"/>
                  <a:gd name="connsiteY1135" fmla="*/ 3990 h 10000"/>
                  <a:gd name="connsiteX1136" fmla="*/ 8582 w 10000"/>
                  <a:gd name="connsiteY1136" fmla="*/ 3977 h 10000"/>
                  <a:gd name="connsiteX1137" fmla="*/ 8596 w 10000"/>
                  <a:gd name="connsiteY1137" fmla="*/ 3977 h 10000"/>
                  <a:gd name="connsiteX1138" fmla="*/ 8607 w 10000"/>
                  <a:gd name="connsiteY1138" fmla="*/ 3980 h 10000"/>
                  <a:gd name="connsiteX1139" fmla="*/ 8645 w 10000"/>
                  <a:gd name="connsiteY1139" fmla="*/ 3970 h 10000"/>
                  <a:gd name="connsiteX1140" fmla="*/ 8654 w 10000"/>
                  <a:gd name="connsiteY1140" fmla="*/ 3951 h 10000"/>
                  <a:gd name="connsiteX1141" fmla="*/ 8670 w 10000"/>
                  <a:gd name="connsiteY1141" fmla="*/ 3935 h 10000"/>
                  <a:gd name="connsiteX1142" fmla="*/ 8695 w 10000"/>
                  <a:gd name="connsiteY1142" fmla="*/ 3935 h 10000"/>
                  <a:gd name="connsiteX1143" fmla="*/ 8704 w 10000"/>
                  <a:gd name="connsiteY1143" fmla="*/ 3951 h 10000"/>
                  <a:gd name="connsiteX1144" fmla="*/ 8717 w 10000"/>
                  <a:gd name="connsiteY1144" fmla="*/ 3964 h 10000"/>
                  <a:gd name="connsiteX1145" fmla="*/ 8751 w 10000"/>
                  <a:gd name="connsiteY1145" fmla="*/ 3951 h 10000"/>
                  <a:gd name="connsiteX1146" fmla="*/ 8776 w 10000"/>
                  <a:gd name="connsiteY1146" fmla="*/ 3935 h 10000"/>
                  <a:gd name="connsiteX1147" fmla="*/ 8798 w 10000"/>
                  <a:gd name="connsiteY1147" fmla="*/ 3925 h 10000"/>
                  <a:gd name="connsiteX1148" fmla="*/ 8806 w 10000"/>
                  <a:gd name="connsiteY1148" fmla="*/ 3892 h 10000"/>
                  <a:gd name="connsiteX1149" fmla="*/ 8814 w 10000"/>
                  <a:gd name="connsiteY1149" fmla="*/ 3876 h 10000"/>
                  <a:gd name="connsiteX1150" fmla="*/ 8839 w 10000"/>
                  <a:gd name="connsiteY1150" fmla="*/ 3873 h 10000"/>
                  <a:gd name="connsiteX1151" fmla="*/ 8842 w 10000"/>
                  <a:gd name="connsiteY1151" fmla="*/ 3876 h 10000"/>
                  <a:gd name="connsiteX1152" fmla="*/ 8856 w 10000"/>
                  <a:gd name="connsiteY1152" fmla="*/ 3863 h 10000"/>
                  <a:gd name="connsiteX1153" fmla="*/ 8856 w 10000"/>
                  <a:gd name="connsiteY1153" fmla="*/ 3841 h 10000"/>
                  <a:gd name="connsiteX1154" fmla="*/ 8870 w 10000"/>
                  <a:gd name="connsiteY1154" fmla="*/ 3821 h 10000"/>
                  <a:gd name="connsiteX1155" fmla="*/ 8903 w 10000"/>
                  <a:gd name="connsiteY1155" fmla="*/ 3802 h 10000"/>
                  <a:gd name="connsiteX1156" fmla="*/ 8914 w 10000"/>
                  <a:gd name="connsiteY1156" fmla="*/ 3782 h 10000"/>
                  <a:gd name="connsiteX1157" fmla="*/ 8939 w 10000"/>
                  <a:gd name="connsiteY1157" fmla="*/ 3782 h 10000"/>
                  <a:gd name="connsiteX1158" fmla="*/ 8961 w 10000"/>
                  <a:gd name="connsiteY1158" fmla="*/ 3779 h 10000"/>
                  <a:gd name="connsiteX1159" fmla="*/ 8983 w 10000"/>
                  <a:gd name="connsiteY1159" fmla="*/ 3760 h 10000"/>
                  <a:gd name="connsiteX1160" fmla="*/ 9003 w 10000"/>
                  <a:gd name="connsiteY1160" fmla="*/ 3763 h 10000"/>
                  <a:gd name="connsiteX1161" fmla="*/ 9019 w 10000"/>
                  <a:gd name="connsiteY1161" fmla="*/ 3779 h 10000"/>
                  <a:gd name="connsiteX1162" fmla="*/ 9050 w 10000"/>
                  <a:gd name="connsiteY1162" fmla="*/ 3812 h 10000"/>
                  <a:gd name="connsiteX1163" fmla="*/ 9080 w 10000"/>
                  <a:gd name="connsiteY1163" fmla="*/ 3831 h 10000"/>
                  <a:gd name="connsiteX1164" fmla="*/ 9097 w 10000"/>
                  <a:gd name="connsiteY1164" fmla="*/ 3867 h 10000"/>
                  <a:gd name="connsiteX1165" fmla="*/ 9114 w 10000"/>
                  <a:gd name="connsiteY1165" fmla="*/ 3902 h 10000"/>
                  <a:gd name="connsiteX1166" fmla="*/ 9122 w 10000"/>
                  <a:gd name="connsiteY1166" fmla="*/ 3935 h 10000"/>
                  <a:gd name="connsiteX1167" fmla="*/ 9125 w 10000"/>
                  <a:gd name="connsiteY1167" fmla="*/ 3964 h 10000"/>
                  <a:gd name="connsiteX1168" fmla="*/ 9130 w 10000"/>
                  <a:gd name="connsiteY1168" fmla="*/ 3999 h 10000"/>
                  <a:gd name="connsiteX1169" fmla="*/ 9130 w 10000"/>
                  <a:gd name="connsiteY1169" fmla="*/ 4054 h 10000"/>
                  <a:gd name="connsiteX1170" fmla="*/ 9155 w 10000"/>
                  <a:gd name="connsiteY1170" fmla="*/ 4093 h 10000"/>
                  <a:gd name="connsiteX1171" fmla="*/ 9169 w 10000"/>
                  <a:gd name="connsiteY1171" fmla="*/ 4090 h 10000"/>
                  <a:gd name="connsiteX1172" fmla="*/ 9211 w 10000"/>
                  <a:gd name="connsiteY1172" fmla="*/ 4077 h 10000"/>
                  <a:gd name="connsiteX1173" fmla="*/ 9244 w 10000"/>
                  <a:gd name="connsiteY1173" fmla="*/ 4077 h 10000"/>
                  <a:gd name="connsiteX1174" fmla="*/ 9252 w 10000"/>
                  <a:gd name="connsiteY1174" fmla="*/ 4103 h 10000"/>
                  <a:gd name="connsiteX1175" fmla="*/ 9258 w 10000"/>
                  <a:gd name="connsiteY1175" fmla="*/ 4148 h 10000"/>
                  <a:gd name="connsiteX1176" fmla="*/ 9269 w 10000"/>
                  <a:gd name="connsiteY1176" fmla="*/ 4158 h 10000"/>
                  <a:gd name="connsiteX1177" fmla="*/ 9294 w 10000"/>
                  <a:gd name="connsiteY1177" fmla="*/ 4158 h 10000"/>
                  <a:gd name="connsiteX1178" fmla="*/ 9319 w 10000"/>
                  <a:gd name="connsiteY1178" fmla="*/ 4168 h 10000"/>
                  <a:gd name="connsiteX1179" fmla="*/ 9346 w 10000"/>
                  <a:gd name="connsiteY1179" fmla="*/ 4190 h 10000"/>
                  <a:gd name="connsiteX1180" fmla="*/ 9357 w 10000"/>
                  <a:gd name="connsiteY1180" fmla="*/ 4168 h 10000"/>
                  <a:gd name="connsiteX1181" fmla="*/ 9371 w 10000"/>
                  <a:gd name="connsiteY1181" fmla="*/ 4132 h 10000"/>
                  <a:gd name="connsiteX1182" fmla="*/ 9391 w 10000"/>
                  <a:gd name="connsiteY1182" fmla="*/ 4113 h 10000"/>
                  <a:gd name="connsiteX1183" fmla="*/ 9407 w 10000"/>
                  <a:gd name="connsiteY1183" fmla="*/ 4103 h 10000"/>
                  <a:gd name="connsiteX1184" fmla="*/ 9435 w 10000"/>
                  <a:gd name="connsiteY1184" fmla="*/ 4100 h 10000"/>
                  <a:gd name="connsiteX1185" fmla="*/ 9460 w 10000"/>
                  <a:gd name="connsiteY1185" fmla="*/ 4084 h 10000"/>
                  <a:gd name="connsiteX1186" fmla="*/ 9485 w 10000"/>
                  <a:gd name="connsiteY1186" fmla="*/ 4067 h 10000"/>
                  <a:gd name="connsiteX1187" fmla="*/ 9496 w 10000"/>
                  <a:gd name="connsiteY1187" fmla="*/ 4054 h 10000"/>
                  <a:gd name="connsiteX1188" fmla="*/ 9526 w 10000"/>
                  <a:gd name="connsiteY1188" fmla="*/ 4048 h 10000"/>
                  <a:gd name="connsiteX1189" fmla="*/ 9557 w 10000"/>
                  <a:gd name="connsiteY1189" fmla="*/ 4038 h 10000"/>
                  <a:gd name="connsiteX1190" fmla="*/ 9584 w 10000"/>
                  <a:gd name="connsiteY1190" fmla="*/ 4019 h 10000"/>
                  <a:gd name="connsiteX1191" fmla="*/ 9623 w 10000"/>
                  <a:gd name="connsiteY1191" fmla="*/ 4016 h 10000"/>
                  <a:gd name="connsiteX1192" fmla="*/ 9648 w 10000"/>
                  <a:gd name="connsiteY1192" fmla="*/ 4009 h 10000"/>
                  <a:gd name="connsiteX1193" fmla="*/ 9673 w 10000"/>
                  <a:gd name="connsiteY1193" fmla="*/ 4019 h 10000"/>
                  <a:gd name="connsiteX1194" fmla="*/ 9712 w 10000"/>
                  <a:gd name="connsiteY1194" fmla="*/ 4038 h 10000"/>
                  <a:gd name="connsiteX1195" fmla="*/ 9742 w 10000"/>
                  <a:gd name="connsiteY1195" fmla="*/ 4074 h 10000"/>
                  <a:gd name="connsiteX1196" fmla="*/ 9776 w 10000"/>
                  <a:gd name="connsiteY1196" fmla="*/ 4093 h 10000"/>
                  <a:gd name="connsiteX1197" fmla="*/ 9814 w 10000"/>
                  <a:gd name="connsiteY1197" fmla="*/ 4109 h 10000"/>
                  <a:gd name="connsiteX1198" fmla="*/ 9859 w 10000"/>
                  <a:gd name="connsiteY1198" fmla="*/ 4119 h 10000"/>
                  <a:gd name="connsiteX1199" fmla="*/ 9898 w 10000"/>
                  <a:gd name="connsiteY1199" fmla="*/ 4122 h 10000"/>
                  <a:gd name="connsiteX1200" fmla="*/ 9931 w 10000"/>
                  <a:gd name="connsiteY1200" fmla="*/ 4109 h 10000"/>
                  <a:gd name="connsiteX1201" fmla="*/ 9956 w 10000"/>
                  <a:gd name="connsiteY1201" fmla="*/ 4100 h 10000"/>
                  <a:gd name="connsiteX1202" fmla="*/ 9981 w 10000"/>
                  <a:gd name="connsiteY1202" fmla="*/ 4067 h 10000"/>
                  <a:gd name="connsiteX1203" fmla="*/ 9994 w 10000"/>
                  <a:gd name="connsiteY1203" fmla="*/ 4035 h 10000"/>
                  <a:gd name="connsiteX1204" fmla="*/ 10000 w 10000"/>
                  <a:gd name="connsiteY1204" fmla="*/ 3996 h 10000"/>
                  <a:gd name="connsiteX1205" fmla="*/ 9994 w 10000"/>
                  <a:gd name="connsiteY1205" fmla="*/ 3941 h 10000"/>
                  <a:gd name="connsiteX1206" fmla="*/ 9986 w 10000"/>
                  <a:gd name="connsiteY1206" fmla="*/ 3905 h 10000"/>
                  <a:gd name="connsiteX1207" fmla="*/ 9981 w 10000"/>
                  <a:gd name="connsiteY1207" fmla="*/ 3857 h 10000"/>
                  <a:gd name="connsiteX1208" fmla="*/ 9989 w 10000"/>
                  <a:gd name="connsiteY1208" fmla="*/ 3837 h 10000"/>
                  <a:gd name="connsiteX1209" fmla="*/ 9989 w 10000"/>
                  <a:gd name="connsiteY1209" fmla="*/ 3812 h 10000"/>
                  <a:gd name="connsiteX1210" fmla="*/ 9981 w 10000"/>
                  <a:gd name="connsiteY1210" fmla="*/ 3792 h 10000"/>
                  <a:gd name="connsiteX1211" fmla="*/ 9970 w 10000"/>
                  <a:gd name="connsiteY1211" fmla="*/ 3763 h 10000"/>
                  <a:gd name="connsiteX1212" fmla="*/ 9945 w 10000"/>
                  <a:gd name="connsiteY1212" fmla="*/ 3705 h 10000"/>
                  <a:gd name="connsiteX1213" fmla="*/ 9931 w 10000"/>
                  <a:gd name="connsiteY1213" fmla="*/ 3659 h 10000"/>
                  <a:gd name="connsiteX1214" fmla="*/ 9903 w 10000"/>
                  <a:gd name="connsiteY1214" fmla="*/ 3640 h 10000"/>
                  <a:gd name="connsiteX1215" fmla="*/ 9881 w 10000"/>
                  <a:gd name="connsiteY1215" fmla="*/ 3620 h 10000"/>
                  <a:gd name="connsiteX1216" fmla="*/ 9856 w 10000"/>
                  <a:gd name="connsiteY1216" fmla="*/ 3595 h 10000"/>
                  <a:gd name="connsiteX1217" fmla="*/ 9817 w 10000"/>
                  <a:gd name="connsiteY1217" fmla="*/ 3562 h 10000"/>
                  <a:gd name="connsiteX1218" fmla="*/ 9795 w 10000"/>
                  <a:gd name="connsiteY1218" fmla="*/ 3546 h 10000"/>
                  <a:gd name="connsiteX1219" fmla="*/ 9778 w 10000"/>
                  <a:gd name="connsiteY1219" fmla="*/ 3527 h 10000"/>
                  <a:gd name="connsiteX1220" fmla="*/ 9745 w 10000"/>
                  <a:gd name="connsiteY1220" fmla="*/ 3501 h 10000"/>
                  <a:gd name="connsiteX1221" fmla="*/ 9726 w 10000"/>
                  <a:gd name="connsiteY1221" fmla="*/ 3488 h 10000"/>
                  <a:gd name="connsiteX1222" fmla="*/ 9704 w 10000"/>
                  <a:gd name="connsiteY1222" fmla="*/ 3472 h 10000"/>
                  <a:gd name="connsiteX1223" fmla="*/ 9695 w 10000"/>
                  <a:gd name="connsiteY1223" fmla="*/ 3468 h 10000"/>
                  <a:gd name="connsiteX1224" fmla="*/ 9690 w 10000"/>
                  <a:gd name="connsiteY1224" fmla="*/ 3459 h 10000"/>
                  <a:gd name="connsiteX1225" fmla="*/ 9673 w 10000"/>
                  <a:gd name="connsiteY1225" fmla="*/ 3449 h 10000"/>
                  <a:gd name="connsiteX1226" fmla="*/ 9665 w 10000"/>
                  <a:gd name="connsiteY1226" fmla="*/ 3442 h 10000"/>
                  <a:gd name="connsiteX1227" fmla="*/ 9654 w 10000"/>
                  <a:gd name="connsiteY1227" fmla="*/ 3449 h 10000"/>
                  <a:gd name="connsiteX1228" fmla="*/ 9521 w 10000"/>
                  <a:gd name="connsiteY1228" fmla="*/ 3394 h 10000"/>
                  <a:gd name="connsiteX1229" fmla="*/ 9510 w 10000"/>
                  <a:gd name="connsiteY1229" fmla="*/ 3368 h 10000"/>
                  <a:gd name="connsiteX1230" fmla="*/ 9496 w 10000"/>
                  <a:gd name="connsiteY1230" fmla="*/ 3287 h 10000"/>
                  <a:gd name="connsiteX1231" fmla="*/ 9488 w 10000"/>
                  <a:gd name="connsiteY1231" fmla="*/ 3216 h 10000"/>
                  <a:gd name="connsiteX1232" fmla="*/ 9493 w 10000"/>
                  <a:gd name="connsiteY1232" fmla="*/ 3174 h 10000"/>
                  <a:gd name="connsiteX1233" fmla="*/ 9501 w 10000"/>
                  <a:gd name="connsiteY1233" fmla="*/ 3128 h 10000"/>
                  <a:gd name="connsiteX1234" fmla="*/ 9488 w 10000"/>
                  <a:gd name="connsiteY1234" fmla="*/ 3025 h 10000"/>
                  <a:gd name="connsiteX1235" fmla="*/ 9446 w 10000"/>
                  <a:gd name="connsiteY1235" fmla="*/ 2931 h 10000"/>
                  <a:gd name="connsiteX1236" fmla="*/ 9382 w 10000"/>
                  <a:gd name="connsiteY1236" fmla="*/ 2837 h 10000"/>
                  <a:gd name="connsiteX1237" fmla="*/ 9316 w 10000"/>
                  <a:gd name="connsiteY1237" fmla="*/ 2753 h 10000"/>
                  <a:gd name="connsiteX1238" fmla="*/ 9294 w 10000"/>
                  <a:gd name="connsiteY1238" fmla="*/ 2655 h 10000"/>
                  <a:gd name="connsiteX1239" fmla="*/ 9213 w 10000"/>
                  <a:gd name="connsiteY1239" fmla="*/ 2328 h 10000"/>
                  <a:gd name="connsiteX1240" fmla="*/ 9172 w 10000"/>
                  <a:gd name="connsiteY1240" fmla="*/ 2286 h 10000"/>
                  <a:gd name="connsiteX1241" fmla="*/ 9019 w 10000"/>
                  <a:gd name="connsiteY1241" fmla="*/ 2082 h 10000"/>
                  <a:gd name="connsiteX1242" fmla="*/ 8906 w 10000"/>
                  <a:gd name="connsiteY1242" fmla="*/ 1946 h 10000"/>
                  <a:gd name="connsiteX1243" fmla="*/ 8801 w 10000"/>
                  <a:gd name="connsiteY1243" fmla="*/ 1778 h 10000"/>
                  <a:gd name="connsiteX1244" fmla="*/ 8806 w 10000"/>
                  <a:gd name="connsiteY1244" fmla="*/ 1713 h 10000"/>
                  <a:gd name="connsiteX1245" fmla="*/ 8809 w 10000"/>
                  <a:gd name="connsiteY1245" fmla="*/ 1703 h 10000"/>
                  <a:gd name="connsiteX1246" fmla="*/ 8817 w 10000"/>
                  <a:gd name="connsiteY1246" fmla="*/ 1713 h 10000"/>
                  <a:gd name="connsiteX1247" fmla="*/ 8834 w 10000"/>
                  <a:gd name="connsiteY1247" fmla="*/ 1729 h 10000"/>
                  <a:gd name="connsiteX1248" fmla="*/ 8839 w 10000"/>
                  <a:gd name="connsiteY1248" fmla="*/ 1729 h 10000"/>
                  <a:gd name="connsiteX1249" fmla="*/ 8848 w 10000"/>
                  <a:gd name="connsiteY1249" fmla="*/ 1723 h 10000"/>
                  <a:gd name="connsiteX1250" fmla="*/ 8850 w 10000"/>
                  <a:gd name="connsiteY1250" fmla="*/ 1703 h 10000"/>
                  <a:gd name="connsiteX1251" fmla="*/ 8850 w 10000"/>
                  <a:gd name="connsiteY1251" fmla="*/ 1684 h 10000"/>
                  <a:gd name="connsiteX1252" fmla="*/ 8850 w 10000"/>
                  <a:gd name="connsiteY1252" fmla="*/ 1648 h 10000"/>
                  <a:gd name="connsiteX1253" fmla="*/ 8881 w 10000"/>
                  <a:gd name="connsiteY1253" fmla="*/ 1571 h 10000"/>
                  <a:gd name="connsiteX1254" fmla="*/ 8895 w 10000"/>
                  <a:gd name="connsiteY1254" fmla="*/ 1541 h 10000"/>
                  <a:gd name="connsiteX1255" fmla="*/ 8895 w 10000"/>
                  <a:gd name="connsiteY1255" fmla="*/ 1525 h 10000"/>
                  <a:gd name="connsiteX1256" fmla="*/ 8881 w 10000"/>
                  <a:gd name="connsiteY1256" fmla="*/ 1516 h 10000"/>
                  <a:gd name="connsiteX1257" fmla="*/ 8864 w 10000"/>
                  <a:gd name="connsiteY1257" fmla="*/ 1522 h 10000"/>
                  <a:gd name="connsiteX1258" fmla="*/ 8850 w 10000"/>
                  <a:gd name="connsiteY1258" fmla="*/ 1535 h 10000"/>
                  <a:gd name="connsiteX1259" fmla="*/ 8834 w 10000"/>
                  <a:gd name="connsiteY1259" fmla="*/ 1571 h 10000"/>
                  <a:gd name="connsiteX1260" fmla="*/ 8825 w 10000"/>
                  <a:gd name="connsiteY1260" fmla="*/ 1587 h 10000"/>
                  <a:gd name="connsiteX1261" fmla="*/ 8776 w 10000"/>
                  <a:gd name="connsiteY1261" fmla="*/ 1571 h 10000"/>
                  <a:gd name="connsiteX1262" fmla="*/ 8745 w 10000"/>
                  <a:gd name="connsiteY1262" fmla="*/ 1580 h 10000"/>
                  <a:gd name="connsiteX1263" fmla="*/ 8720 w 10000"/>
                  <a:gd name="connsiteY1263" fmla="*/ 1587 h 10000"/>
                  <a:gd name="connsiteX1264" fmla="*/ 8709 w 10000"/>
                  <a:gd name="connsiteY1264" fmla="*/ 1609 h 10000"/>
                  <a:gd name="connsiteX1265" fmla="*/ 8693 w 10000"/>
                  <a:gd name="connsiteY1265" fmla="*/ 1616 h 10000"/>
                  <a:gd name="connsiteX1266" fmla="*/ 8684 w 10000"/>
                  <a:gd name="connsiteY1266" fmla="*/ 1639 h 10000"/>
                  <a:gd name="connsiteX1267" fmla="*/ 8684 w 10000"/>
                  <a:gd name="connsiteY1267" fmla="*/ 1658 h 10000"/>
                  <a:gd name="connsiteX1268" fmla="*/ 8665 w 10000"/>
                  <a:gd name="connsiteY1268" fmla="*/ 1655 h 10000"/>
                  <a:gd name="connsiteX1269" fmla="*/ 8665 w 10000"/>
                  <a:gd name="connsiteY1269" fmla="*/ 1645 h 10000"/>
                  <a:gd name="connsiteX1270" fmla="*/ 8665 w 10000"/>
                  <a:gd name="connsiteY1270" fmla="*/ 1626 h 10000"/>
                  <a:gd name="connsiteX1271" fmla="*/ 8676 w 10000"/>
                  <a:gd name="connsiteY1271" fmla="*/ 1609 h 10000"/>
                  <a:gd name="connsiteX1272" fmla="*/ 8679 w 10000"/>
                  <a:gd name="connsiteY1272" fmla="*/ 1597 h 10000"/>
                  <a:gd name="connsiteX1273" fmla="*/ 8687 w 10000"/>
                  <a:gd name="connsiteY1273" fmla="*/ 1577 h 10000"/>
                  <a:gd name="connsiteX1274" fmla="*/ 8695 w 10000"/>
                  <a:gd name="connsiteY1274" fmla="*/ 1554 h 10000"/>
                  <a:gd name="connsiteX1275" fmla="*/ 8709 w 10000"/>
                  <a:gd name="connsiteY1275" fmla="*/ 1532 h 10000"/>
                  <a:gd name="connsiteX1276" fmla="*/ 8704 w 10000"/>
                  <a:gd name="connsiteY1276" fmla="*/ 1512 h 10000"/>
                  <a:gd name="connsiteX1277" fmla="*/ 8695 w 10000"/>
                  <a:gd name="connsiteY1277" fmla="*/ 1503 h 10000"/>
                  <a:gd name="connsiteX1278" fmla="*/ 8684 w 10000"/>
                  <a:gd name="connsiteY1278" fmla="*/ 1503 h 10000"/>
                  <a:gd name="connsiteX1279" fmla="*/ 8670 w 10000"/>
                  <a:gd name="connsiteY1279" fmla="*/ 1525 h 10000"/>
                  <a:gd name="connsiteX1280" fmla="*/ 8665 w 10000"/>
                  <a:gd name="connsiteY1280" fmla="*/ 1545 h 10000"/>
                  <a:gd name="connsiteX1281" fmla="*/ 8654 w 10000"/>
                  <a:gd name="connsiteY1281" fmla="*/ 1567 h 10000"/>
                  <a:gd name="connsiteX1282" fmla="*/ 8648 w 10000"/>
                  <a:gd name="connsiteY1282" fmla="*/ 1587 h 10000"/>
                  <a:gd name="connsiteX1283" fmla="*/ 8640 w 10000"/>
                  <a:gd name="connsiteY1283" fmla="*/ 1629 h 10000"/>
                  <a:gd name="connsiteX1284" fmla="*/ 8620 w 10000"/>
                  <a:gd name="connsiteY1284" fmla="*/ 1635 h 10000"/>
                  <a:gd name="connsiteX1285" fmla="*/ 8612 w 10000"/>
                  <a:gd name="connsiteY1285" fmla="*/ 1635 h 10000"/>
                  <a:gd name="connsiteX1286" fmla="*/ 8604 w 10000"/>
                  <a:gd name="connsiteY1286" fmla="*/ 1626 h 10000"/>
                  <a:gd name="connsiteX1287" fmla="*/ 8596 w 10000"/>
                  <a:gd name="connsiteY1287" fmla="*/ 1616 h 10000"/>
                  <a:gd name="connsiteX1288" fmla="*/ 8596 w 10000"/>
                  <a:gd name="connsiteY1288" fmla="*/ 1580 h 10000"/>
                  <a:gd name="connsiteX1289" fmla="*/ 8587 w 10000"/>
                  <a:gd name="connsiteY1289" fmla="*/ 1545 h 10000"/>
                  <a:gd name="connsiteX1290" fmla="*/ 8565 w 10000"/>
                  <a:gd name="connsiteY1290" fmla="*/ 1516 h 10000"/>
                  <a:gd name="connsiteX1291" fmla="*/ 8543 w 10000"/>
                  <a:gd name="connsiteY1291" fmla="*/ 1512 h 10000"/>
                  <a:gd name="connsiteX1292" fmla="*/ 8518 w 10000"/>
                  <a:gd name="connsiteY1292" fmla="*/ 1532 h 10000"/>
                  <a:gd name="connsiteX1293" fmla="*/ 8476 w 10000"/>
                  <a:gd name="connsiteY1293" fmla="*/ 1567 h 10000"/>
                  <a:gd name="connsiteX1294" fmla="*/ 8454 w 10000"/>
                  <a:gd name="connsiteY1294" fmla="*/ 1551 h 10000"/>
                  <a:gd name="connsiteX1295" fmla="*/ 8402 w 10000"/>
                  <a:gd name="connsiteY1295" fmla="*/ 1493 h 10000"/>
                  <a:gd name="connsiteX1296" fmla="*/ 8371 w 10000"/>
                  <a:gd name="connsiteY1296" fmla="*/ 1428 h 10000"/>
                  <a:gd name="connsiteX1297" fmla="*/ 8072 w 10000"/>
                  <a:gd name="connsiteY1297" fmla="*/ 1422 h 10000"/>
                  <a:gd name="connsiteX1298" fmla="*/ 7823 w 10000"/>
                  <a:gd name="connsiteY1298" fmla="*/ 1279 h 10000"/>
                  <a:gd name="connsiteX1299" fmla="*/ 7587 w 10000"/>
                  <a:gd name="connsiteY1299" fmla="*/ 1133 h 10000"/>
                  <a:gd name="connsiteX1300" fmla="*/ 7526 w 10000"/>
                  <a:gd name="connsiteY1300" fmla="*/ 1098 h 10000"/>
                  <a:gd name="connsiteX1301" fmla="*/ 7346 w 10000"/>
                  <a:gd name="connsiteY1301" fmla="*/ 991 h 10000"/>
                  <a:gd name="connsiteX1302" fmla="*/ 7321 w 10000"/>
                  <a:gd name="connsiteY1302" fmla="*/ 959 h 10000"/>
                  <a:gd name="connsiteX1303" fmla="*/ 7307 w 10000"/>
                  <a:gd name="connsiteY1303" fmla="*/ 871 h 10000"/>
                  <a:gd name="connsiteX1304" fmla="*/ 7224 w 10000"/>
                  <a:gd name="connsiteY1304" fmla="*/ 816 h 10000"/>
                  <a:gd name="connsiteX1305" fmla="*/ 7147 w 10000"/>
                  <a:gd name="connsiteY1305" fmla="*/ 787 h 10000"/>
                  <a:gd name="connsiteX1306" fmla="*/ 7080 w 10000"/>
                  <a:gd name="connsiteY1306" fmla="*/ 742 h 10000"/>
                  <a:gd name="connsiteX1307" fmla="*/ 7069 w 10000"/>
                  <a:gd name="connsiteY1307" fmla="*/ 767 h 10000"/>
                  <a:gd name="connsiteX1308" fmla="*/ 7033 w 10000"/>
                  <a:gd name="connsiteY1308" fmla="*/ 787 h 10000"/>
                  <a:gd name="connsiteX1309" fmla="*/ 6820 w 10000"/>
                  <a:gd name="connsiteY1309" fmla="*/ 878 h 10000"/>
                  <a:gd name="connsiteX1310" fmla="*/ 6726 w 10000"/>
                  <a:gd name="connsiteY1310" fmla="*/ 897 h 10000"/>
                  <a:gd name="connsiteX1311" fmla="*/ 6626 w 10000"/>
                  <a:gd name="connsiteY1311" fmla="*/ 955 h 10000"/>
                  <a:gd name="connsiteX1312" fmla="*/ 6582 w 10000"/>
                  <a:gd name="connsiteY1312" fmla="*/ 946 h 10000"/>
                  <a:gd name="connsiteX1313" fmla="*/ 6571 w 10000"/>
                  <a:gd name="connsiteY1313" fmla="*/ 955 h 10000"/>
                  <a:gd name="connsiteX1314" fmla="*/ 6507 w 10000"/>
                  <a:gd name="connsiteY1314" fmla="*/ 975 h 10000"/>
                  <a:gd name="connsiteX1315" fmla="*/ 6485 w 10000"/>
                  <a:gd name="connsiteY1315" fmla="*/ 975 h 10000"/>
                  <a:gd name="connsiteX1316" fmla="*/ 6476 w 10000"/>
                  <a:gd name="connsiteY1316" fmla="*/ 965 h 10000"/>
                  <a:gd name="connsiteX1317" fmla="*/ 6474 w 10000"/>
                  <a:gd name="connsiteY1317" fmla="*/ 936 h 10000"/>
                  <a:gd name="connsiteX1318" fmla="*/ 6452 w 10000"/>
                  <a:gd name="connsiteY1318" fmla="*/ 887 h 10000"/>
                  <a:gd name="connsiteX1319" fmla="*/ 6352 w 10000"/>
                  <a:gd name="connsiteY1319" fmla="*/ 767 h 10000"/>
                  <a:gd name="connsiteX1320" fmla="*/ 6313 w 10000"/>
                  <a:gd name="connsiteY1320" fmla="*/ 732 h 10000"/>
                  <a:gd name="connsiteX1321" fmla="*/ 6296 w 10000"/>
                  <a:gd name="connsiteY1321" fmla="*/ 690 h 10000"/>
                  <a:gd name="connsiteX1322" fmla="*/ 6271 w 10000"/>
                  <a:gd name="connsiteY1322" fmla="*/ 664 h 10000"/>
                  <a:gd name="connsiteX1323" fmla="*/ 6266 w 10000"/>
                  <a:gd name="connsiteY1323" fmla="*/ 654 h 10000"/>
                  <a:gd name="connsiteX1324" fmla="*/ 6111 w 10000"/>
                  <a:gd name="connsiteY1324" fmla="*/ 398 h 10000"/>
                  <a:gd name="connsiteX1325" fmla="*/ 5903 w 10000"/>
                  <a:gd name="connsiteY1325" fmla="*/ 408 h 10000"/>
                  <a:gd name="connsiteX1326" fmla="*/ 5837 w 10000"/>
                  <a:gd name="connsiteY1326" fmla="*/ 427 h 10000"/>
                  <a:gd name="connsiteX1327" fmla="*/ 5756 w 10000"/>
                  <a:gd name="connsiteY1327" fmla="*/ 453 h 10000"/>
                  <a:gd name="connsiteX1328" fmla="*/ 5681 w 10000"/>
                  <a:gd name="connsiteY1328" fmla="*/ 453 h 10000"/>
                  <a:gd name="connsiteX1329" fmla="*/ 5609 w 10000"/>
                  <a:gd name="connsiteY1329" fmla="*/ 447 h 10000"/>
                  <a:gd name="connsiteX1330" fmla="*/ 5554 w 10000"/>
                  <a:gd name="connsiteY1330" fmla="*/ 304 h 10000"/>
                  <a:gd name="connsiteX1331" fmla="*/ 5529 w 10000"/>
                  <a:gd name="connsiteY1331" fmla="*/ 301 h 10000"/>
                  <a:gd name="connsiteX1332" fmla="*/ 5393 w 10000"/>
                  <a:gd name="connsiteY1332" fmla="*/ 256 h 10000"/>
                  <a:gd name="connsiteX1333" fmla="*/ 5366 w 10000"/>
                  <a:gd name="connsiteY1333" fmla="*/ 220 h 10000"/>
                  <a:gd name="connsiteX1334" fmla="*/ 5249 w 10000"/>
                  <a:gd name="connsiteY1334" fmla="*/ 155 h 10000"/>
                  <a:gd name="connsiteX1335" fmla="*/ 5141 w 10000"/>
                  <a:gd name="connsiteY1335" fmla="*/ 52 h 10000"/>
                  <a:gd name="connsiteX1336" fmla="*/ 5116 w 10000"/>
                  <a:gd name="connsiteY1336" fmla="*/ 3 h 10000"/>
                  <a:gd name="connsiteX1337" fmla="*/ 5061 w 10000"/>
                  <a:gd name="connsiteY1337" fmla="*/ 0 h 10000"/>
                  <a:gd name="connsiteX1338" fmla="*/ 5036 w 10000"/>
                  <a:gd name="connsiteY1338" fmla="*/ 32 h 10000"/>
                  <a:gd name="connsiteX1339" fmla="*/ 4942 w 10000"/>
                  <a:gd name="connsiteY1339" fmla="*/ 133 h 10000"/>
                  <a:gd name="connsiteX1340" fmla="*/ 4900 w 10000"/>
                  <a:gd name="connsiteY1340" fmla="*/ 217 h 10000"/>
                  <a:gd name="connsiteX1341" fmla="*/ 4861 w 10000"/>
                  <a:gd name="connsiteY1341" fmla="*/ 198 h 10000"/>
                  <a:gd name="connsiteX1342" fmla="*/ 4795 w 10000"/>
                  <a:gd name="connsiteY1342" fmla="*/ 68 h 10000"/>
                  <a:gd name="connsiteX1343" fmla="*/ 4778 w 10000"/>
                  <a:gd name="connsiteY1343" fmla="*/ 62 h 10000"/>
                  <a:gd name="connsiteX1344" fmla="*/ 4765 w 10000"/>
                  <a:gd name="connsiteY1344" fmla="*/ 62 h 10000"/>
                  <a:gd name="connsiteX1345" fmla="*/ 4748 w 10000"/>
                  <a:gd name="connsiteY1345" fmla="*/ 68 h 10000"/>
                  <a:gd name="connsiteX1346" fmla="*/ 4673 w 10000"/>
                  <a:gd name="connsiteY1346" fmla="*/ 136 h 10000"/>
                  <a:gd name="connsiteX1347" fmla="*/ 4632 w 10000"/>
                  <a:gd name="connsiteY1347" fmla="*/ 201 h 10000"/>
                  <a:gd name="connsiteX1348" fmla="*/ 4623 w 10000"/>
                  <a:gd name="connsiteY1348" fmla="*/ 210 h 10000"/>
                  <a:gd name="connsiteX1349" fmla="*/ 4579 w 10000"/>
                  <a:gd name="connsiteY1349" fmla="*/ 220 h 10000"/>
                  <a:gd name="connsiteX1350" fmla="*/ 4479 w 10000"/>
                  <a:gd name="connsiteY1350" fmla="*/ 198 h 10000"/>
                  <a:gd name="connsiteX1351" fmla="*/ 4402 w 10000"/>
                  <a:gd name="connsiteY1351" fmla="*/ 165 h 10000"/>
                  <a:gd name="connsiteX1352" fmla="*/ 4374 w 10000"/>
                  <a:gd name="connsiteY1352" fmla="*/ 165 h 10000"/>
                  <a:gd name="connsiteX1353" fmla="*/ 4335 w 10000"/>
                  <a:gd name="connsiteY1353" fmla="*/ 172 h 10000"/>
                  <a:gd name="connsiteX1354" fmla="*/ 4302 w 10000"/>
                  <a:gd name="connsiteY1354" fmla="*/ 188 h 10000"/>
                  <a:gd name="connsiteX1355" fmla="*/ 4271 w 10000"/>
                  <a:gd name="connsiteY1355" fmla="*/ 220 h 10000"/>
                  <a:gd name="connsiteX1356" fmla="*/ 4238 w 10000"/>
                  <a:gd name="connsiteY1356" fmla="*/ 240 h 10000"/>
                  <a:gd name="connsiteX1357" fmla="*/ 4324 w 10000"/>
                  <a:gd name="connsiteY1357" fmla="*/ 1289 h 10000"/>
                  <a:gd name="connsiteX1358" fmla="*/ 3521 w 10000"/>
                  <a:gd name="connsiteY1358" fmla="*/ 7730 h 10000"/>
                  <a:gd name="connsiteX1359" fmla="*/ 3560 w 10000"/>
                  <a:gd name="connsiteY1359" fmla="*/ 7749 h 10000"/>
                  <a:gd name="connsiteX1360" fmla="*/ 3562 w 10000"/>
                  <a:gd name="connsiteY1360" fmla="*/ 7759 h 10000"/>
                  <a:gd name="connsiteX1361" fmla="*/ 3573 w 10000"/>
                  <a:gd name="connsiteY1361" fmla="*/ 7766 h 10000"/>
                  <a:gd name="connsiteX1362" fmla="*/ 3584 w 10000"/>
                  <a:gd name="connsiteY1362" fmla="*/ 7759 h 10000"/>
                  <a:gd name="connsiteX1363" fmla="*/ 3598 w 10000"/>
                  <a:gd name="connsiteY1363" fmla="*/ 7743 h 10000"/>
                  <a:gd name="connsiteX1364" fmla="*/ 3609 w 10000"/>
                  <a:gd name="connsiteY1364" fmla="*/ 7756 h 10000"/>
                  <a:gd name="connsiteX1365" fmla="*/ 3623 w 10000"/>
                  <a:gd name="connsiteY1365" fmla="*/ 7733 h 10000"/>
                  <a:gd name="connsiteX1366" fmla="*/ 3632 w 10000"/>
                  <a:gd name="connsiteY1366" fmla="*/ 7730 h 10000"/>
                  <a:gd name="connsiteX1367" fmla="*/ 3634 w 10000"/>
                  <a:gd name="connsiteY1367" fmla="*/ 7730 h 10000"/>
                  <a:gd name="connsiteX1368" fmla="*/ 3643 w 10000"/>
                  <a:gd name="connsiteY1368" fmla="*/ 7730 h 10000"/>
                  <a:gd name="connsiteX1369" fmla="*/ 4033 w 10000"/>
                  <a:gd name="connsiteY1369" fmla="*/ 7077 h 10000"/>
                  <a:gd name="connsiteX1370" fmla="*/ 3670 w 10000"/>
                  <a:gd name="connsiteY1370" fmla="*/ 7730 h 10000"/>
                  <a:gd name="connsiteX1371" fmla="*/ 3687 w 10000"/>
                  <a:gd name="connsiteY1371" fmla="*/ 7730 h 10000"/>
                  <a:gd name="connsiteX1372" fmla="*/ 3690 w 10000"/>
                  <a:gd name="connsiteY1372" fmla="*/ 7730 h 10000"/>
                  <a:gd name="connsiteX1373" fmla="*/ 3704 w 10000"/>
                  <a:gd name="connsiteY1373" fmla="*/ 7740 h 10000"/>
                  <a:gd name="connsiteX1374" fmla="*/ 3712 w 10000"/>
                  <a:gd name="connsiteY1374" fmla="*/ 7743 h 10000"/>
                  <a:gd name="connsiteX1375" fmla="*/ 3723 w 10000"/>
                  <a:gd name="connsiteY1375" fmla="*/ 7749 h 10000"/>
                  <a:gd name="connsiteX1376" fmla="*/ 3729 w 10000"/>
                  <a:gd name="connsiteY1376" fmla="*/ 7749 h 10000"/>
                  <a:gd name="connsiteX1377" fmla="*/ 3729 w 10000"/>
                  <a:gd name="connsiteY1377" fmla="*/ 7743 h 10000"/>
                  <a:gd name="connsiteX1378" fmla="*/ 3745 w 10000"/>
                  <a:gd name="connsiteY1378" fmla="*/ 7740 h 10000"/>
                  <a:gd name="connsiteX1379" fmla="*/ 3753 w 10000"/>
                  <a:gd name="connsiteY1379" fmla="*/ 7730 h 10000"/>
                  <a:gd name="connsiteX1380" fmla="*/ 3762 w 10000"/>
                  <a:gd name="connsiteY1380" fmla="*/ 7720 h 10000"/>
                  <a:gd name="connsiteX1381" fmla="*/ 3776 w 10000"/>
                  <a:gd name="connsiteY1381" fmla="*/ 7710 h 10000"/>
                  <a:gd name="connsiteX1382" fmla="*/ 3784 w 10000"/>
                  <a:gd name="connsiteY1382" fmla="*/ 7701 h 10000"/>
                  <a:gd name="connsiteX1383" fmla="*/ 3792 w 10000"/>
                  <a:gd name="connsiteY1383" fmla="*/ 7694 h 10000"/>
                  <a:gd name="connsiteX1384" fmla="*/ 3801 w 10000"/>
                  <a:gd name="connsiteY1384" fmla="*/ 7685 h 10000"/>
                  <a:gd name="connsiteX1385" fmla="*/ 3803 w 10000"/>
                  <a:gd name="connsiteY1385" fmla="*/ 7685 h 10000"/>
                  <a:gd name="connsiteX1386" fmla="*/ 4524 w 10000"/>
                  <a:gd name="connsiteY1386" fmla="*/ 7229 h 10000"/>
                  <a:gd name="connsiteX1387" fmla="*/ 3778 w 10000"/>
                  <a:gd name="connsiteY1387" fmla="*/ 7756 h 10000"/>
                  <a:gd name="connsiteX1388" fmla="*/ 3762 w 10000"/>
                  <a:gd name="connsiteY1388" fmla="*/ 7775 h 10000"/>
                  <a:gd name="connsiteX1389" fmla="*/ 3748 w 10000"/>
                  <a:gd name="connsiteY1389" fmla="*/ 7775 h 10000"/>
                  <a:gd name="connsiteX1390" fmla="*/ 3737 w 10000"/>
                  <a:gd name="connsiteY1390" fmla="*/ 7778 h 10000"/>
                  <a:gd name="connsiteX1391" fmla="*/ 3723 w 10000"/>
                  <a:gd name="connsiteY1391" fmla="*/ 7778 h 10000"/>
                  <a:gd name="connsiteX1392" fmla="*/ 3712 w 10000"/>
                  <a:gd name="connsiteY1392" fmla="*/ 8005 h 10000"/>
                  <a:gd name="connsiteX1393" fmla="*/ 3706 w 10000"/>
                  <a:gd name="connsiteY1393" fmla="*/ 8021 h 10000"/>
                  <a:gd name="connsiteX1394" fmla="*/ 3712 w 10000"/>
                  <a:gd name="connsiteY1394" fmla="*/ 8044 h 10000"/>
                  <a:gd name="connsiteX1395" fmla="*/ 3712 w 10000"/>
                  <a:gd name="connsiteY1395" fmla="*/ 8051 h 10000"/>
                  <a:gd name="connsiteX1396" fmla="*/ 4469 w 10000"/>
                  <a:gd name="connsiteY1396" fmla="*/ 8017 h 10000"/>
                  <a:gd name="connsiteX1397" fmla="*/ 3767 w 10000"/>
                  <a:gd name="connsiteY1397" fmla="*/ 8106 h 10000"/>
                  <a:gd name="connsiteX1398" fmla="*/ 3770 w 10000"/>
                  <a:gd name="connsiteY1398" fmla="*/ 8119 h 10000"/>
                  <a:gd name="connsiteX1399" fmla="*/ 3740 w 10000"/>
                  <a:gd name="connsiteY1399" fmla="*/ 8154 h 10000"/>
                  <a:gd name="connsiteX1400" fmla="*/ 3731 w 10000"/>
                  <a:gd name="connsiteY1400" fmla="*/ 8138 h 10000"/>
                  <a:gd name="connsiteX1401" fmla="*/ 3729 w 10000"/>
                  <a:gd name="connsiteY1401" fmla="*/ 8125 h 10000"/>
                  <a:gd name="connsiteX1402" fmla="*/ 3712 w 10000"/>
                  <a:gd name="connsiteY1402" fmla="*/ 8115 h 10000"/>
                  <a:gd name="connsiteX1403" fmla="*/ 3704 w 10000"/>
                  <a:gd name="connsiteY1403" fmla="*/ 8109 h 10000"/>
                  <a:gd name="connsiteX1404" fmla="*/ 3687 w 10000"/>
                  <a:gd name="connsiteY1404" fmla="*/ 8099 h 10000"/>
                  <a:gd name="connsiteX1405" fmla="*/ 3673 w 10000"/>
                  <a:gd name="connsiteY1405" fmla="*/ 8093 h 10000"/>
                  <a:gd name="connsiteX1406" fmla="*/ 3665 w 10000"/>
                  <a:gd name="connsiteY1406" fmla="*/ 8083 h 10000"/>
                  <a:gd name="connsiteX1407" fmla="*/ 3648 w 10000"/>
                  <a:gd name="connsiteY1407" fmla="*/ 8073 h 10000"/>
                  <a:gd name="connsiteX1408" fmla="*/ 3643 w 10000"/>
                  <a:gd name="connsiteY1408" fmla="*/ 8063 h 10000"/>
                  <a:gd name="connsiteX1409" fmla="*/ 3632 w 10000"/>
                  <a:gd name="connsiteY1409" fmla="*/ 8054 h 10000"/>
                  <a:gd name="connsiteX1410" fmla="*/ 3623 w 10000"/>
                  <a:gd name="connsiteY1410" fmla="*/ 8060 h 10000"/>
                  <a:gd name="connsiteX1411" fmla="*/ 3615 w 10000"/>
                  <a:gd name="connsiteY1411" fmla="*/ 8070 h 10000"/>
                  <a:gd name="connsiteX1412" fmla="*/ 3607 w 10000"/>
                  <a:gd name="connsiteY1412" fmla="*/ 8083 h 10000"/>
                  <a:gd name="connsiteX1413" fmla="*/ 3607 w 10000"/>
                  <a:gd name="connsiteY1413" fmla="*/ 8099 h 10000"/>
                  <a:gd name="connsiteX1414" fmla="*/ 3607 w 10000"/>
                  <a:gd name="connsiteY1414" fmla="*/ 8125 h 10000"/>
                  <a:gd name="connsiteX1415" fmla="*/ 3601 w 10000"/>
                  <a:gd name="connsiteY1415" fmla="*/ 8148 h 10000"/>
                  <a:gd name="connsiteX1416" fmla="*/ 3584 w 10000"/>
                  <a:gd name="connsiteY1416" fmla="*/ 8154 h 10000"/>
                  <a:gd name="connsiteX1417" fmla="*/ 3573 w 10000"/>
                  <a:gd name="connsiteY1417" fmla="*/ 8154 h 10000"/>
                  <a:gd name="connsiteX1418" fmla="*/ 2933 w 10000"/>
                  <a:gd name="connsiteY1418" fmla="*/ 8067 h 10000"/>
                  <a:gd name="connsiteX1419" fmla="*/ 3551 w 10000"/>
                  <a:gd name="connsiteY1419" fmla="*/ 8119 h 10000"/>
                  <a:gd name="connsiteX1420" fmla="*/ 3504 w 10000"/>
                  <a:gd name="connsiteY1420" fmla="*/ 8073 h 10000"/>
                  <a:gd name="connsiteX1421" fmla="*/ 3493 w 10000"/>
                  <a:gd name="connsiteY1421" fmla="*/ 8051 h 10000"/>
                  <a:gd name="connsiteX1422" fmla="*/ 3457 w 10000"/>
                  <a:gd name="connsiteY1422" fmla="*/ 7872 h 10000"/>
                  <a:gd name="connsiteX1423" fmla="*/ 3449 w 10000"/>
                  <a:gd name="connsiteY1423" fmla="*/ 7847 h 10000"/>
                  <a:gd name="connsiteX1424" fmla="*/ 3446 w 10000"/>
                  <a:gd name="connsiteY1424" fmla="*/ 7827 h 10000"/>
                  <a:gd name="connsiteX1425" fmla="*/ 3457 w 10000"/>
                  <a:gd name="connsiteY1425" fmla="*/ 7808 h 10000"/>
                  <a:gd name="connsiteX1426" fmla="*/ 3465 w 10000"/>
                  <a:gd name="connsiteY1426" fmla="*/ 7798 h 10000"/>
                  <a:gd name="connsiteX1427" fmla="*/ 3518 w 10000"/>
                  <a:gd name="connsiteY1427" fmla="*/ 7843 h 10000"/>
                  <a:gd name="connsiteX0" fmla="*/ 4324 w 10000"/>
                  <a:gd name="connsiteY0" fmla="*/ 1289 h 10000"/>
                  <a:gd name="connsiteX1" fmla="*/ 4296 w 10000"/>
                  <a:gd name="connsiteY1" fmla="*/ 1305 h 10000"/>
                  <a:gd name="connsiteX2" fmla="*/ 4285 w 10000"/>
                  <a:gd name="connsiteY2" fmla="*/ 1279 h 10000"/>
                  <a:gd name="connsiteX3" fmla="*/ 4244 w 10000"/>
                  <a:gd name="connsiteY3" fmla="*/ 1266 h 10000"/>
                  <a:gd name="connsiteX4" fmla="*/ 4208 w 10000"/>
                  <a:gd name="connsiteY4" fmla="*/ 1286 h 10000"/>
                  <a:gd name="connsiteX5" fmla="*/ 4172 w 10000"/>
                  <a:gd name="connsiteY5" fmla="*/ 1299 h 10000"/>
                  <a:gd name="connsiteX6" fmla="*/ 4150 w 10000"/>
                  <a:gd name="connsiteY6" fmla="*/ 1308 h 10000"/>
                  <a:gd name="connsiteX7" fmla="*/ 4139 w 10000"/>
                  <a:gd name="connsiteY7" fmla="*/ 1315 h 10000"/>
                  <a:gd name="connsiteX8" fmla="*/ 4125 w 10000"/>
                  <a:gd name="connsiteY8" fmla="*/ 1315 h 10000"/>
                  <a:gd name="connsiteX9" fmla="*/ 4119 w 10000"/>
                  <a:gd name="connsiteY9" fmla="*/ 1315 h 10000"/>
                  <a:gd name="connsiteX10" fmla="*/ 4111 w 10000"/>
                  <a:gd name="connsiteY10" fmla="*/ 1308 h 10000"/>
                  <a:gd name="connsiteX11" fmla="*/ 4100 w 10000"/>
                  <a:gd name="connsiteY11" fmla="*/ 1315 h 10000"/>
                  <a:gd name="connsiteX12" fmla="*/ 4075 w 10000"/>
                  <a:gd name="connsiteY12" fmla="*/ 1315 h 10000"/>
                  <a:gd name="connsiteX13" fmla="*/ 4058 w 10000"/>
                  <a:gd name="connsiteY13" fmla="*/ 1318 h 10000"/>
                  <a:gd name="connsiteX14" fmla="*/ 4044 w 10000"/>
                  <a:gd name="connsiteY14" fmla="*/ 1315 h 10000"/>
                  <a:gd name="connsiteX15" fmla="*/ 4042 w 10000"/>
                  <a:gd name="connsiteY15" fmla="*/ 1299 h 10000"/>
                  <a:gd name="connsiteX16" fmla="*/ 4014 w 10000"/>
                  <a:gd name="connsiteY16" fmla="*/ 1308 h 10000"/>
                  <a:gd name="connsiteX17" fmla="*/ 4011 w 10000"/>
                  <a:gd name="connsiteY17" fmla="*/ 1315 h 10000"/>
                  <a:gd name="connsiteX18" fmla="*/ 4011 w 10000"/>
                  <a:gd name="connsiteY18" fmla="*/ 1341 h 10000"/>
                  <a:gd name="connsiteX19" fmla="*/ 4019 w 10000"/>
                  <a:gd name="connsiteY19" fmla="*/ 1341 h 10000"/>
                  <a:gd name="connsiteX20" fmla="*/ 3997 w 10000"/>
                  <a:gd name="connsiteY20" fmla="*/ 1363 h 10000"/>
                  <a:gd name="connsiteX21" fmla="*/ 3986 w 10000"/>
                  <a:gd name="connsiteY21" fmla="*/ 1373 h 10000"/>
                  <a:gd name="connsiteX22" fmla="*/ 3981 w 10000"/>
                  <a:gd name="connsiteY22" fmla="*/ 1389 h 10000"/>
                  <a:gd name="connsiteX23" fmla="*/ 3981 w 10000"/>
                  <a:gd name="connsiteY23" fmla="*/ 1409 h 10000"/>
                  <a:gd name="connsiteX24" fmla="*/ 3981 w 10000"/>
                  <a:gd name="connsiteY24" fmla="*/ 1438 h 10000"/>
                  <a:gd name="connsiteX25" fmla="*/ 3961 w 10000"/>
                  <a:gd name="connsiteY25" fmla="*/ 1441 h 10000"/>
                  <a:gd name="connsiteX26" fmla="*/ 3942 w 10000"/>
                  <a:gd name="connsiteY26" fmla="*/ 1441 h 10000"/>
                  <a:gd name="connsiteX27" fmla="*/ 3914 w 10000"/>
                  <a:gd name="connsiteY27" fmla="*/ 1454 h 10000"/>
                  <a:gd name="connsiteX28" fmla="*/ 3892 w 10000"/>
                  <a:gd name="connsiteY28" fmla="*/ 1467 h 10000"/>
                  <a:gd name="connsiteX29" fmla="*/ 3867 w 10000"/>
                  <a:gd name="connsiteY29" fmla="*/ 1483 h 10000"/>
                  <a:gd name="connsiteX30" fmla="*/ 3845 w 10000"/>
                  <a:gd name="connsiteY30" fmla="*/ 1467 h 10000"/>
                  <a:gd name="connsiteX31" fmla="*/ 3850 w 10000"/>
                  <a:gd name="connsiteY31" fmla="*/ 1457 h 10000"/>
                  <a:gd name="connsiteX32" fmla="*/ 3864 w 10000"/>
                  <a:gd name="connsiteY32" fmla="*/ 1441 h 10000"/>
                  <a:gd name="connsiteX33" fmla="*/ 3859 w 10000"/>
                  <a:gd name="connsiteY33" fmla="*/ 1409 h 10000"/>
                  <a:gd name="connsiteX34" fmla="*/ 3842 w 10000"/>
                  <a:gd name="connsiteY34" fmla="*/ 1383 h 10000"/>
                  <a:gd name="connsiteX35" fmla="*/ 3825 w 10000"/>
                  <a:gd name="connsiteY35" fmla="*/ 1360 h 10000"/>
                  <a:gd name="connsiteX36" fmla="*/ 3809 w 10000"/>
                  <a:gd name="connsiteY36" fmla="*/ 1318 h 10000"/>
                  <a:gd name="connsiteX37" fmla="*/ 3787 w 10000"/>
                  <a:gd name="connsiteY37" fmla="*/ 1289 h 10000"/>
                  <a:gd name="connsiteX38" fmla="*/ 3759 w 10000"/>
                  <a:gd name="connsiteY38" fmla="*/ 1266 h 10000"/>
                  <a:gd name="connsiteX39" fmla="*/ 3740 w 10000"/>
                  <a:gd name="connsiteY39" fmla="*/ 1256 h 10000"/>
                  <a:gd name="connsiteX40" fmla="*/ 3715 w 10000"/>
                  <a:gd name="connsiteY40" fmla="*/ 1250 h 10000"/>
                  <a:gd name="connsiteX41" fmla="*/ 3687 w 10000"/>
                  <a:gd name="connsiteY41" fmla="*/ 1256 h 10000"/>
                  <a:gd name="connsiteX42" fmla="*/ 3681 w 10000"/>
                  <a:gd name="connsiteY42" fmla="*/ 1260 h 10000"/>
                  <a:gd name="connsiteX43" fmla="*/ 3670 w 10000"/>
                  <a:gd name="connsiteY43" fmla="*/ 1295 h 10000"/>
                  <a:gd name="connsiteX44" fmla="*/ 3651 w 10000"/>
                  <a:gd name="connsiteY44" fmla="*/ 1305 h 10000"/>
                  <a:gd name="connsiteX45" fmla="*/ 3640 w 10000"/>
                  <a:gd name="connsiteY45" fmla="*/ 1308 h 10000"/>
                  <a:gd name="connsiteX46" fmla="*/ 3626 w 10000"/>
                  <a:gd name="connsiteY46" fmla="*/ 1308 h 10000"/>
                  <a:gd name="connsiteX47" fmla="*/ 3632 w 10000"/>
                  <a:gd name="connsiteY47" fmla="*/ 1276 h 10000"/>
                  <a:gd name="connsiteX48" fmla="*/ 3609 w 10000"/>
                  <a:gd name="connsiteY48" fmla="*/ 1289 h 10000"/>
                  <a:gd name="connsiteX49" fmla="*/ 3593 w 10000"/>
                  <a:gd name="connsiteY49" fmla="*/ 1286 h 10000"/>
                  <a:gd name="connsiteX50" fmla="*/ 3590 w 10000"/>
                  <a:gd name="connsiteY50" fmla="*/ 1256 h 10000"/>
                  <a:gd name="connsiteX51" fmla="*/ 3584 w 10000"/>
                  <a:gd name="connsiteY51" fmla="*/ 1237 h 10000"/>
                  <a:gd name="connsiteX52" fmla="*/ 3573 w 10000"/>
                  <a:gd name="connsiteY52" fmla="*/ 1237 h 10000"/>
                  <a:gd name="connsiteX53" fmla="*/ 3554 w 10000"/>
                  <a:gd name="connsiteY53" fmla="*/ 1227 h 10000"/>
                  <a:gd name="connsiteX54" fmla="*/ 3546 w 10000"/>
                  <a:gd name="connsiteY54" fmla="*/ 1192 h 10000"/>
                  <a:gd name="connsiteX55" fmla="*/ 3529 w 10000"/>
                  <a:gd name="connsiteY55" fmla="*/ 1176 h 10000"/>
                  <a:gd name="connsiteX56" fmla="*/ 3512 w 10000"/>
                  <a:gd name="connsiteY56" fmla="*/ 1182 h 10000"/>
                  <a:gd name="connsiteX57" fmla="*/ 3485 w 10000"/>
                  <a:gd name="connsiteY57" fmla="*/ 1182 h 10000"/>
                  <a:gd name="connsiteX58" fmla="*/ 3463 w 10000"/>
                  <a:gd name="connsiteY58" fmla="*/ 1176 h 10000"/>
                  <a:gd name="connsiteX59" fmla="*/ 3449 w 10000"/>
                  <a:gd name="connsiteY59" fmla="*/ 1182 h 10000"/>
                  <a:gd name="connsiteX60" fmla="*/ 3432 w 10000"/>
                  <a:gd name="connsiteY60" fmla="*/ 1192 h 10000"/>
                  <a:gd name="connsiteX61" fmla="*/ 3454 w 10000"/>
                  <a:gd name="connsiteY61" fmla="*/ 1205 h 10000"/>
                  <a:gd name="connsiteX62" fmla="*/ 3463 w 10000"/>
                  <a:gd name="connsiteY62" fmla="*/ 1205 h 10000"/>
                  <a:gd name="connsiteX63" fmla="*/ 3488 w 10000"/>
                  <a:gd name="connsiteY63" fmla="*/ 1205 h 10000"/>
                  <a:gd name="connsiteX64" fmla="*/ 3488 w 10000"/>
                  <a:gd name="connsiteY64" fmla="*/ 1218 h 10000"/>
                  <a:gd name="connsiteX65" fmla="*/ 3493 w 10000"/>
                  <a:gd name="connsiteY65" fmla="*/ 1247 h 10000"/>
                  <a:gd name="connsiteX66" fmla="*/ 3512 w 10000"/>
                  <a:gd name="connsiteY66" fmla="*/ 1247 h 10000"/>
                  <a:gd name="connsiteX67" fmla="*/ 3518 w 10000"/>
                  <a:gd name="connsiteY67" fmla="*/ 1250 h 10000"/>
                  <a:gd name="connsiteX68" fmla="*/ 3521 w 10000"/>
                  <a:gd name="connsiteY68" fmla="*/ 1276 h 10000"/>
                  <a:gd name="connsiteX69" fmla="*/ 3543 w 10000"/>
                  <a:gd name="connsiteY69" fmla="*/ 1295 h 10000"/>
                  <a:gd name="connsiteX70" fmla="*/ 3546 w 10000"/>
                  <a:gd name="connsiteY70" fmla="*/ 1305 h 10000"/>
                  <a:gd name="connsiteX71" fmla="*/ 3543 w 10000"/>
                  <a:gd name="connsiteY71" fmla="*/ 1315 h 10000"/>
                  <a:gd name="connsiteX72" fmla="*/ 3543 w 10000"/>
                  <a:gd name="connsiteY72" fmla="*/ 1331 h 10000"/>
                  <a:gd name="connsiteX73" fmla="*/ 3554 w 10000"/>
                  <a:gd name="connsiteY73" fmla="*/ 1324 h 10000"/>
                  <a:gd name="connsiteX74" fmla="*/ 3560 w 10000"/>
                  <a:gd name="connsiteY74" fmla="*/ 1331 h 10000"/>
                  <a:gd name="connsiteX75" fmla="*/ 3582 w 10000"/>
                  <a:gd name="connsiteY75" fmla="*/ 1344 h 10000"/>
                  <a:gd name="connsiteX76" fmla="*/ 3598 w 10000"/>
                  <a:gd name="connsiteY76" fmla="*/ 1380 h 10000"/>
                  <a:gd name="connsiteX77" fmla="*/ 3607 w 10000"/>
                  <a:gd name="connsiteY77" fmla="*/ 1389 h 10000"/>
                  <a:gd name="connsiteX78" fmla="*/ 3623 w 10000"/>
                  <a:gd name="connsiteY78" fmla="*/ 1409 h 10000"/>
                  <a:gd name="connsiteX79" fmla="*/ 3634 w 10000"/>
                  <a:gd name="connsiteY79" fmla="*/ 1438 h 10000"/>
                  <a:gd name="connsiteX80" fmla="*/ 3632 w 10000"/>
                  <a:gd name="connsiteY80" fmla="*/ 1454 h 10000"/>
                  <a:gd name="connsiteX81" fmla="*/ 3618 w 10000"/>
                  <a:gd name="connsiteY81" fmla="*/ 1438 h 10000"/>
                  <a:gd name="connsiteX82" fmla="*/ 3598 w 10000"/>
                  <a:gd name="connsiteY82" fmla="*/ 1428 h 10000"/>
                  <a:gd name="connsiteX83" fmla="*/ 3582 w 10000"/>
                  <a:gd name="connsiteY83" fmla="*/ 1402 h 10000"/>
                  <a:gd name="connsiteX84" fmla="*/ 3562 w 10000"/>
                  <a:gd name="connsiteY84" fmla="*/ 1399 h 10000"/>
                  <a:gd name="connsiteX85" fmla="*/ 3546 w 10000"/>
                  <a:gd name="connsiteY85" fmla="*/ 1383 h 10000"/>
                  <a:gd name="connsiteX86" fmla="*/ 3510 w 10000"/>
                  <a:gd name="connsiteY86" fmla="*/ 1360 h 10000"/>
                  <a:gd name="connsiteX87" fmla="*/ 3485 w 10000"/>
                  <a:gd name="connsiteY87" fmla="*/ 1344 h 10000"/>
                  <a:gd name="connsiteX88" fmla="*/ 3454 w 10000"/>
                  <a:gd name="connsiteY88" fmla="*/ 1334 h 10000"/>
                  <a:gd name="connsiteX89" fmla="*/ 3429 w 10000"/>
                  <a:gd name="connsiteY89" fmla="*/ 1315 h 10000"/>
                  <a:gd name="connsiteX90" fmla="*/ 3416 w 10000"/>
                  <a:gd name="connsiteY90" fmla="*/ 1308 h 10000"/>
                  <a:gd name="connsiteX91" fmla="*/ 3399 w 10000"/>
                  <a:gd name="connsiteY91" fmla="*/ 1305 h 10000"/>
                  <a:gd name="connsiteX92" fmla="*/ 3382 w 10000"/>
                  <a:gd name="connsiteY92" fmla="*/ 1286 h 10000"/>
                  <a:gd name="connsiteX93" fmla="*/ 3380 w 10000"/>
                  <a:gd name="connsiteY93" fmla="*/ 1266 h 10000"/>
                  <a:gd name="connsiteX94" fmla="*/ 3388 w 10000"/>
                  <a:gd name="connsiteY94" fmla="*/ 1256 h 10000"/>
                  <a:gd name="connsiteX95" fmla="*/ 3407 w 10000"/>
                  <a:gd name="connsiteY95" fmla="*/ 1256 h 10000"/>
                  <a:gd name="connsiteX96" fmla="*/ 3396 w 10000"/>
                  <a:gd name="connsiteY96" fmla="*/ 1227 h 10000"/>
                  <a:gd name="connsiteX97" fmla="*/ 3382 w 10000"/>
                  <a:gd name="connsiteY97" fmla="*/ 1227 h 10000"/>
                  <a:gd name="connsiteX98" fmla="*/ 3360 w 10000"/>
                  <a:gd name="connsiteY98" fmla="*/ 1221 h 10000"/>
                  <a:gd name="connsiteX99" fmla="*/ 3349 w 10000"/>
                  <a:gd name="connsiteY99" fmla="*/ 1231 h 10000"/>
                  <a:gd name="connsiteX100" fmla="*/ 3352 w 10000"/>
                  <a:gd name="connsiteY100" fmla="*/ 1247 h 10000"/>
                  <a:gd name="connsiteX101" fmla="*/ 3341 w 10000"/>
                  <a:gd name="connsiteY101" fmla="*/ 1237 h 10000"/>
                  <a:gd name="connsiteX102" fmla="*/ 3335 w 10000"/>
                  <a:gd name="connsiteY102" fmla="*/ 1231 h 10000"/>
                  <a:gd name="connsiteX103" fmla="*/ 3307 w 10000"/>
                  <a:gd name="connsiteY103" fmla="*/ 1227 h 10000"/>
                  <a:gd name="connsiteX104" fmla="*/ 3294 w 10000"/>
                  <a:gd name="connsiteY104" fmla="*/ 1221 h 10000"/>
                  <a:gd name="connsiteX105" fmla="*/ 3271 w 10000"/>
                  <a:gd name="connsiteY105" fmla="*/ 1211 h 10000"/>
                  <a:gd name="connsiteX106" fmla="*/ 3252 w 10000"/>
                  <a:gd name="connsiteY106" fmla="*/ 1195 h 10000"/>
                  <a:gd name="connsiteX107" fmla="*/ 3235 w 10000"/>
                  <a:gd name="connsiteY107" fmla="*/ 1195 h 10000"/>
                  <a:gd name="connsiteX108" fmla="*/ 3235 w 10000"/>
                  <a:gd name="connsiteY108" fmla="*/ 1205 h 10000"/>
                  <a:gd name="connsiteX109" fmla="*/ 3219 w 10000"/>
                  <a:gd name="connsiteY109" fmla="*/ 1231 h 10000"/>
                  <a:gd name="connsiteX110" fmla="*/ 3213 w 10000"/>
                  <a:gd name="connsiteY110" fmla="*/ 1231 h 10000"/>
                  <a:gd name="connsiteX111" fmla="*/ 3183 w 10000"/>
                  <a:gd name="connsiteY111" fmla="*/ 1221 h 10000"/>
                  <a:gd name="connsiteX112" fmla="*/ 3175 w 10000"/>
                  <a:gd name="connsiteY112" fmla="*/ 1227 h 10000"/>
                  <a:gd name="connsiteX113" fmla="*/ 3163 w 10000"/>
                  <a:gd name="connsiteY113" fmla="*/ 1237 h 10000"/>
                  <a:gd name="connsiteX114" fmla="*/ 3158 w 10000"/>
                  <a:gd name="connsiteY114" fmla="*/ 1260 h 10000"/>
                  <a:gd name="connsiteX115" fmla="*/ 3158 w 10000"/>
                  <a:gd name="connsiteY115" fmla="*/ 1276 h 10000"/>
                  <a:gd name="connsiteX116" fmla="*/ 3163 w 10000"/>
                  <a:gd name="connsiteY116" fmla="*/ 1295 h 10000"/>
                  <a:gd name="connsiteX117" fmla="*/ 3166 w 10000"/>
                  <a:gd name="connsiteY117" fmla="*/ 1308 h 10000"/>
                  <a:gd name="connsiteX118" fmla="*/ 3158 w 10000"/>
                  <a:gd name="connsiteY118" fmla="*/ 1315 h 10000"/>
                  <a:gd name="connsiteX119" fmla="*/ 3133 w 10000"/>
                  <a:gd name="connsiteY119" fmla="*/ 1299 h 10000"/>
                  <a:gd name="connsiteX120" fmla="*/ 3114 w 10000"/>
                  <a:gd name="connsiteY120" fmla="*/ 1276 h 10000"/>
                  <a:gd name="connsiteX121" fmla="*/ 3078 w 10000"/>
                  <a:gd name="connsiteY121" fmla="*/ 1240 h 10000"/>
                  <a:gd name="connsiteX122" fmla="*/ 3044 w 10000"/>
                  <a:gd name="connsiteY122" fmla="*/ 1227 h 10000"/>
                  <a:gd name="connsiteX123" fmla="*/ 3033 w 10000"/>
                  <a:gd name="connsiteY123" fmla="*/ 1231 h 10000"/>
                  <a:gd name="connsiteX124" fmla="*/ 3036 w 10000"/>
                  <a:gd name="connsiteY124" fmla="*/ 1256 h 10000"/>
                  <a:gd name="connsiteX125" fmla="*/ 3044 w 10000"/>
                  <a:gd name="connsiteY125" fmla="*/ 1266 h 10000"/>
                  <a:gd name="connsiteX126" fmla="*/ 3044 w 10000"/>
                  <a:gd name="connsiteY126" fmla="*/ 1276 h 10000"/>
                  <a:gd name="connsiteX127" fmla="*/ 3036 w 10000"/>
                  <a:gd name="connsiteY127" fmla="*/ 1276 h 10000"/>
                  <a:gd name="connsiteX128" fmla="*/ 3028 w 10000"/>
                  <a:gd name="connsiteY128" fmla="*/ 1266 h 10000"/>
                  <a:gd name="connsiteX129" fmla="*/ 3025 w 10000"/>
                  <a:gd name="connsiteY129" fmla="*/ 1256 h 10000"/>
                  <a:gd name="connsiteX130" fmla="*/ 3008 w 10000"/>
                  <a:gd name="connsiteY130" fmla="*/ 1205 h 10000"/>
                  <a:gd name="connsiteX131" fmla="*/ 3000 w 10000"/>
                  <a:gd name="connsiteY131" fmla="*/ 1192 h 10000"/>
                  <a:gd name="connsiteX132" fmla="*/ 2994 w 10000"/>
                  <a:gd name="connsiteY132" fmla="*/ 1176 h 10000"/>
                  <a:gd name="connsiteX133" fmla="*/ 2986 w 10000"/>
                  <a:gd name="connsiteY133" fmla="*/ 1182 h 10000"/>
                  <a:gd name="connsiteX134" fmla="*/ 2981 w 10000"/>
                  <a:gd name="connsiteY134" fmla="*/ 1192 h 10000"/>
                  <a:gd name="connsiteX135" fmla="*/ 2970 w 10000"/>
                  <a:gd name="connsiteY135" fmla="*/ 1201 h 10000"/>
                  <a:gd name="connsiteX136" fmla="*/ 2956 w 10000"/>
                  <a:gd name="connsiteY136" fmla="*/ 1218 h 10000"/>
                  <a:gd name="connsiteX137" fmla="*/ 2939 w 10000"/>
                  <a:gd name="connsiteY137" fmla="*/ 1240 h 10000"/>
                  <a:gd name="connsiteX138" fmla="*/ 2928 w 10000"/>
                  <a:gd name="connsiteY138" fmla="*/ 1247 h 10000"/>
                  <a:gd name="connsiteX139" fmla="*/ 2922 w 10000"/>
                  <a:gd name="connsiteY139" fmla="*/ 1250 h 10000"/>
                  <a:gd name="connsiteX140" fmla="*/ 2911 w 10000"/>
                  <a:gd name="connsiteY140" fmla="*/ 1250 h 10000"/>
                  <a:gd name="connsiteX141" fmla="*/ 2884 w 10000"/>
                  <a:gd name="connsiteY141" fmla="*/ 1247 h 10000"/>
                  <a:gd name="connsiteX142" fmla="*/ 2864 w 10000"/>
                  <a:gd name="connsiteY142" fmla="*/ 1237 h 10000"/>
                  <a:gd name="connsiteX143" fmla="*/ 2848 w 10000"/>
                  <a:gd name="connsiteY143" fmla="*/ 1231 h 10000"/>
                  <a:gd name="connsiteX144" fmla="*/ 2834 w 10000"/>
                  <a:gd name="connsiteY144" fmla="*/ 1227 h 10000"/>
                  <a:gd name="connsiteX145" fmla="*/ 2831 w 10000"/>
                  <a:gd name="connsiteY145" fmla="*/ 1227 h 10000"/>
                  <a:gd name="connsiteX146" fmla="*/ 2831 w 10000"/>
                  <a:gd name="connsiteY146" fmla="*/ 1221 h 10000"/>
                  <a:gd name="connsiteX147" fmla="*/ 2825 w 10000"/>
                  <a:gd name="connsiteY147" fmla="*/ 1205 h 10000"/>
                  <a:gd name="connsiteX148" fmla="*/ 2823 w 10000"/>
                  <a:gd name="connsiteY148" fmla="*/ 1192 h 10000"/>
                  <a:gd name="connsiteX149" fmla="*/ 2817 w 10000"/>
                  <a:gd name="connsiteY149" fmla="*/ 1182 h 10000"/>
                  <a:gd name="connsiteX150" fmla="*/ 2814 w 10000"/>
                  <a:gd name="connsiteY150" fmla="*/ 1176 h 10000"/>
                  <a:gd name="connsiteX151" fmla="*/ 2792 w 10000"/>
                  <a:gd name="connsiteY151" fmla="*/ 1172 h 10000"/>
                  <a:gd name="connsiteX152" fmla="*/ 2759 w 10000"/>
                  <a:gd name="connsiteY152" fmla="*/ 1156 h 10000"/>
                  <a:gd name="connsiteX153" fmla="*/ 2734 w 10000"/>
                  <a:gd name="connsiteY153" fmla="*/ 1143 h 10000"/>
                  <a:gd name="connsiteX154" fmla="*/ 2695 w 10000"/>
                  <a:gd name="connsiteY154" fmla="*/ 1124 h 10000"/>
                  <a:gd name="connsiteX155" fmla="*/ 2670 w 10000"/>
                  <a:gd name="connsiteY155" fmla="*/ 1108 h 10000"/>
                  <a:gd name="connsiteX156" fmla="*/ 2645 w 10000"/>
                  <a:gd name="connsiteY156" fmla="*/ 1091 h 10000"/>
                  <a:gd name="connsiteX157" fmla="*/ 2618 w 10000"/>
                  <a:gd name="connsiteY157" fmla="*/ 1088 h 10000"/>
                  <a:gd name="connsiteX158" fmla="*/ 2576 w 10000"/>
                  <a:gd name="connsiteY158" fmla="*/ 1088 h 10000"/>
                  <a:gd name="connsiteX159" fmla="*/ 2551 w 10000"/>
                  <a:gd name="connsiteY159" fmla="*/ 1091 h 10000"/>
                  <a:gd name="connsiteX160" fmla="*/ 2521 w 10000"/>
                  <a:gd name="connsiteY160" fmla="*/ 1098 h 10000"/>
                  <a:gd name="connsiteX161" fmla="*/ 2493 w 10000"/>
                  <a:gd name="connsiteY161" fmla="*/ 1104 h 10000"/>
                  <a:gd name="connsiteX162" fmla="*/ 2468 w 10000"/>
                  <a:gd name="connsiteY162" fmla="*/ 1108 h 10000"/>
                  <a:gd name="connsiteX163" fmla="*/ 2404 w 10000"/>
                  <a:gd name="connsiteY163" fmla="*/ 1124 h 10000"/>
                  <a:gd name="connsiteX164" fmla="*/ 2366 w 10000"/>
                  <a:gd name="connsiteY164" fmla="*/ 1133 h 10000"/>
                  <a:gd name="connsiteX165" fmla="*/ 2346 w 10000"/>
                  <a:gd name="connsiteY165" fmla="*/ 1137 h 10000"/>
                  <a:gd name="connsiteX166" fmla="*/ 2294 w 10000"/>
                  <a:gd name="connsiteY166" fmla="*/ 1146 h 10000"/>
                  <a:gd name="connsiteX167" fmla="*/ 2249 w 10000"/>
                  <a:gd name="connsiteY167" fmla="*/ 1156 h 10000"/>
                  <a:gd name="connsiteX168" fmla="*/ 2230 w 10000"/>
                  <a:gd name="connsiteY168" fmla="*/ 1156 h 10000"/>
                  <a:gd name="connsiteX169" fmla="*/ 2222 w 10000"/>
                  <a:gd name="connsiteY169" fmla="*/ 1163 h 10000"/>
                  <a:gd name="connsiteX170" fmla="*/ 2194 w 10000"/>
                  <a:gd name="connsiteY170" fmla="*/ 1163 h 10000"/>
                  <a:gd name="connsiteX171" fmla="*/ 2172 w 10000"/>
                  <a:gd name="connsiteY171" fmla="*/ 1163 h 10000"/>
                  <a:gd name="connsiteX172" fmla="*/ 2147 w 10000"/>
                  <a:gd name="connsiteY172" fmla="*/ 1166 h 10000"/>
                  <a:gd name="connsiteX173" fmla="*/ 2108 w 10000"/>
                  <a:gd name="connsiteY173" fmla="*/ 1166 h 10000"/>
                  <a:gd name="connsiteX174" fmla="*/ 2083 w 10000"/>
                  <a:gd name="connsiteY174" fmla="*/ 1156 h 10000"/>
                  <a:gd name="connsiteX175" fmla="*/ 2042 w 10000"/>
                  <a:gd name="connsiteY175" fmla="*/ 1143 h 10000"/>
                  <a:gd name="connsiteX176" fmla="*/ 2011 w 10000"/>
                  <a:gd name="connsiteY176" fmla="*/ 1143 h 10000"/>
                  <a:gd name="connsiteX177" fmla="*/ 1994 w 10000"/>
                  <a:gd name="connsiteY177" fmla="*/ 1146 h 10000"/>
                  <a:gd name="connsiteX178" fmla="*/ 1967 w 10000"/>
                  <a:gd name="connsiteY178" fmla="*/ 1156 h 10000"/>
                  <a:gd name="connsiteX179" fmla="*/ 1903 w 10000"/>
                  <a:gd name="connsiteY179" fmla="*/ 1176 h 10000"/>
                  <a:gd name="connsiteX180" fmla="*/ 1873 w 10000"/>
                  <a:gd name="connsiteY180" fmla="*/ 1182 h 10000"/>
                  <a:gd name="connsiteX181" fmla="*/ 1850 w 10000"/>
                  <a:gd name="connsiteY181" fmla="*/ 1185 h 10000"/>
                  <a:gd name="connsiteX182" fmla="*/ 1842 w 10000"/>
                  <a:gd name="connsiteY182" fmla="*/ 1192 h 10000"/>
                  <a:gd name="connsiteX183" fmla="*/ 1823 w 10000"/>
                  <a:gd name="connsiteY183" fmla="*/ 1195 h 10000"/>
                  <a:gd name="connsiteX184" fmla="*/ 1814 w 10000"/>
                  <a:gd name="connsiteY184" fmla="*/ 1201 h 10000"/>
                  <a:gd name="connsiteX185" fmla="*/ 1792 w 10000"/>
                  <a:gd name="connsiteY185" fmla="*/ 1218 h 10000"/>
                  <a:gd name="connsiteX186" fmla="*/ 1767 w 10000"/>
                  <a:gd name="connsiteY186" fmla="*/ 1231 h 10000"/>
                  <a:gd name="connsiteX187" fmla="*/ 1717 w 10000"/>
                  <a:gd name="connsiteY187" fmla="*/ 1266 h 10000"/>
                  <a:gd name="connsiteX188" fmla="*/ 1695 w 10000"/>
                  <a:gd name="connsiteY188" fmla="*/ 1279 h 10000"/>
                  <a:gd name="connsiteX189" fmla="*/ 1654 w 10000"/>
                  <a:gd name="connsiteY189" fmla="*/ 1308 h 10000"/>
                  <a:gd name="connsiteX190" fmla="*/ 1620 w 10000"/>
                  <a:gd name="connsiteY190" fmla="*/ 1334 h 10000"/>
                  <a:gd name="connsiteX191" fmla="*/ 1590 w 10000"/>
                  <a:gd name="connsiteY191" fmla="*/ 1360 h 10000"/>
                  <a:gd name="connsiteX192" fmla="*/ 1565 w 10000"/>
                  <a:gd name="connsiteY192" fmla="*/ 1380 h 10000"/>
                  <a:gd name="connsiteX193" fmla="*/ 1532 w 10000"/>
                  <a:gd name="connsiteY193" fmla="*/ 1402 h 10000"/>
                  <a:gd name="connsiteX194" fmla="*/ 1501 w 10000"/>
                  <a:gd name="connsiteY194" fmla="*/ 1418 h 10000"/>
                  <a:gd name="connsiteX195" fmla="*/ 1460 w 10000"/>
                  <a:gd name="connsiteY195" fmla="*/ 1438 h 10000"/>
                  <a:gd name="connsiteX196" fmla="*/ 1435 w 10000"/>
                  <a:gd name="connsiteY196" fmla="*/ 1454 h 10000"/>
                  <a:gd name="connsiteX197" fmla="*/ 1421 w 10000"/>
                  <a:gd name="connsiteY197" fmla="*/ 1464 h 10000"/>
                  <a:gd name="connsiteX198" fmla="*/ 1380 w 10000"/>
                  <a:gd name="connsiteY198" fmla="*/ 1473 h 10000"/>
                  <a:gd name="connsiteX199" fmla="*/ 1324 w 10000"/>
                  <a:gd name="connsiteY199" fmla="*/ 1477 h 10000"/>
                  <a:gd name="connsiteX200" fmla="*/ 1274 w 10000"/>
                  <a:gd name="connsiteY200" fmla="*/ 1483 h 10000"/>
                  <a:gd name="connsiteX201" fmla="*/ 1244 w 10000"/>
                  <a:gd name="connsiteY201" fmla="*/ 1486 h 10000"/>
                  <a:gd name="connsiteX202" fmla="*/ 1233 w 10000"/>
                  <a:gd name="connsiteY202" fmla="*/ 1486 h 10000"/>
                  <a:gd name="connsiteX203" fmla="*/ 1197 w 10000"/>
                  <a:gd name="connsiteY203" fmla="*/ 1493 h 10000"/>
                  <a:gd name="connsiteX204" fmla="*/ 1180 w 10000"/>
                  <a:gd name="connsiteY204" fmla="*/ 1496 h 10000"/>
                  <a:gd name="connsiteX205" fmla="*/ 1169 w 10000"/>
                  <a:gd name="connsiteY205" fmla="*/ 1496 h 10000"/>
                  <a:gd name="connsiteX206" fmla="*/ 1161 w 10000"/>
                  <a:gd name="connsiteY206" fmla="*/ 1503 h 10000"/>
                  <a:gd name="connsiteX207" fmla="*/ 1155 w 10000"/>
                  <a:gd name="connsiteY207" fmla="*/ 1503 h 10000"/>
                  <a:gd name="connsiteX208" fmla="*/ 501 w 10000"/>
                  <a:gd name="connsiteY208" fmla="*/ 2277 h 10000"/>
                  <a:gd name="connsiteX209" fmla="*/ 396 w 10000"/>
                  <a:gd name="connsiteY209" fmla="*/ 2532 h 10000"/>
                  <a:gd name="connsiteX210" fmla="*/ 324 w 10000"/>
                  <a:gd name="connsiteY210" fmla="*/ 2759 h 10000"/>
                  <a:gd name="connsiteX211" fmla="*/ 274 w 10000"/>
                  <a:gd name="connsiteY211" fmla="*/ 2866 h 10000"/>
                  <a:gd name="connsiteX212" fmla="*/ 202 w 10000"/>
                  <a:gd name="connsiteY212" fmla="*/ 3008 h 10000"/>
                  <a:gd name="connsiteX213" fmla="*/ 211 w 10000"/>
                  <a:gd name="connsiteY213" fmla="*/ 3177 h 10000"/>
                  <a:gd name="connsiteX214" fmla="*/ 235 w 10000"/>
                  <a:gd name="connsiteY214" fmla="*/ 3368 h 10000"/>
                  <a:gd name="connsiteX215" fmla="*/ 266 w 10000"/>
                  <a:gd name="connsiteY215" fmla="*/ 3595 h 10000"/>
                  <a:gd name="connsiteX216" fmla="*/ 299 w 10000"/>
                  <a:gd name="connsiteY216" fmla="*/ 3831 h 10000"/>
                  <a:gd name="connsiteX217" fmla="*/ 305 w 10000"/>
                  <a:gd name="connsiteY217" fmla="*/ 3863 h 10000"/>
                  <a:gd name="connsiteX218" fmla="*/ 341 w 10000"/>
                  <a:gd name="connsiteY218" fmla="*/ 3941 h 10000"/>
                  <a:gd name="connsiteX219" fmla="*/ 186 w 10000"/>
                  <a:gd name="connsiteY219" fmla="*/ 3935 h 10000"/>
                  <a:gd name="connsiteX220" fmla="*/ 30 w 10000"/>
                  <a:gd name="connsiteY220" fmla="*/ 3925 h 10000"/>
                  <a:gd name="connsiteX221" fmla="*/ 0 w 10000"/>
                  <a:gd name="connsiteY221" fmla="*/ 4054 h 10000"/>
                  <a:gd name="connsiteX222" fmla="*/ 14 w 10000"/>
                  <a:gd name="connsiteY222" fmla="*/ 4152 h 10000"/>
                  <a:gd name="connsiteX223" fmla="*/ 22 w 10000"/>
                  <a:gd name="connsiteY223" fmla="*/ 4242 h 10000"/>
                  <a:gd name="connsiteX224" fmla="*/ 30 w 10000"/>
                  <a:gd name="connsiteY224" fmla="*/ 4291 h 10000"/>
                  <a:gd name="connsiteX225" fmla="*/ 102 w 10000"/>
                  <a:gd name="connsiteY225" fmla="*/ 4271 h 10000"/>
                  <a:gd name="connsiteX226" fmla="*/ 155 w 10000"/>
                  <a:gd name="connsiteY226" fmla="*/ 4262 h 10000"/>
                  <a:gd name="connsiteX227" fmla="*/ 410 w 10000"/>
                  <a:gd name="connsiteY227" fmla="*/ 4255 h 10000"/>
                  <a:gd name="connsiteX228" fmla="*/ 418 w 10000"/>
                  <a:gd name="connsiteY228" fmla="*/ 4385 h 10000"/>
                  <a:gd name="connsiteX229" fmla="*/ 429 w 10000"/>
                  <a:gd name="connsiteY229" fmla="*/ 4543 h 10000"/>
                  <a:gd name="connsiteX230" fmla="*/ 443 w 10000"/>
                  <a:gd name="connsiteY230" fmla="*/ 4585 h 10000"/>
                  <a:gd name="connsiteX231" fmla="*/ 465 w 10000"/>
                  <a:gd name="connsiteY231" fmla="*/ 4611 h 10000"/>
                  <a:gd name="connsiteX232" fmla="*/ 468 w 10000"/>
                  <a:gd name="connsiteY232" fmla="*/ 4621 h 10000"/>
                  <a:gd name="connsiteX233" fmla="*/ 474 w 10000"/>
                  <a:gd name="connsiteY233" fmla="*/ 4679 h 10000"/>
                  <a:gd name="connsiteX234" fmla="*/ 554 w 10000"/>
                  <a:gd name="connsiteY234" fmla="*/ 4738 h 10000"/>
                  <a:gd name="connsiteX235" fmla="*/ 637 w 10000"/>
                  <a:gd name="connsiteY235" fmla="*/ 4809 h 10000"/>
                  <a:gd name="connsiteX236" fmla="*/ 704 w 10000"/>
                  <a:gd name="connsiteY236" fmla="*/ 4851 h 10000"/>
                  <a:gd name="connsiteX237" fmla="*/ 740 w 10000"/>
                  <a:gd name="connsiteY237" fmla="*/ 4893 h 10000"/>
                  <a:gd name="connsiteX238" fmla="*/ 756 w 10000"/>
                  <a:gd name="connsiteY238" fmla="*/ 4896 h 10000"/>
                  <a:gd name="connsiteX239" fmla="*/ 767 w 10000"/>
                  <a:gd name="connsiteY239" fmla="*/ 4880 h 10000"/>
                  <a:gd name="connsiteX240" fmla="*/ 806 w 10000"/>
                  <a:gd name="connsiteY240" fmla="*/ 4945 h 10000"/>
                  <a:gd name="connsiteX241" fmla="*/ 886 w 10000"/>
                  <a:gd name="connsiteY241" fmla="*/ 5078 h 10000"/>
                  <a:gd name="connsiteX242" fmla="*/ 911 w 10000"/>
                  <a:gd name="connsiteY242" fmla="*/ 5130 h 10000"/>
                  <a:gd name="connsiteX243" fmla="*/ 920 w 10000"/>
                  <a:gd name="connsiteY243" fmla="*/ 5191 h 10000"/>
                  <a:gd name="connsiteX244" fmla="*/ 920 w 10000"/>
                  <a:gd name="connsiteY244" fmla="*/ 5220 h 10000"/>
                  <a:gd name="connsiteX245" fmla="*/ 911 w 10000"/>
                  <a:gd name="connsiteY245" fmla="*/ 5314 h 10000"/>
                  <a:gd name="connsiteX246" fmla="*/ 898 w 10000"/>
                  <a:gd name="connsiteY246" fmla="*/ 5369 h 10000"/>
                  <a:gd name="connsiteX247" fmla="*/ 895 w 10000"/>
                  <a:gd name="connsiteY247" fmla="*/ 5385 h 10000"/>
                  <a:gd name="connsiteX248" fmla="*/ 895 w 10000"/>
                  <a:gd name="connsiteY248" fmla="*/ 5405 h 10000"/>
                  <a:gd name="connsiteX249" fmla="*/ 898 w 10000"/>
                  <a:gd name="connsiteY249" fmla="*/ 5434 h 10000"/>
                  <a:gd name="connsiteX250" fmla="*/ 911 w 10000"/>
                  <a:gd name="connsiteY250" fmla="*/ 5463 h 10000"/>
                  <a:gd name="connsiteX251" fmla="*/ 920 w 10000"/>
                  <a:gd name="connsiteY251" fmla="*/ 5492 h 10000"/>
                  <a:gd name="connsiteX252" fmla="*/ 934 w 10000"/>
                  <a:gd name="connsiteY252" fmla="*/ 5518 h 10000"/>
                  <a:gd name="connsiteX253" fmla="*/ 1169 w 10000"/>
                  <a:gd name="connsiteY253" fmla="*/ 5738 h 10000"/>
                  <a:gd name="connsiteX254" fmla="*/ 1188 w 10000"/>
                  <a:gd name="connsiteY254" fmla="*/ 5755 h 10000"/>
                  <a:gd name="connsiteX255" fmla="*/ 1216 w 10000"/>
                  <a:gd name="connsiteY255" fmla="*/ 5758 h 10000"/>
                  <a:gd name="connsiteX256" fmla="*/ 1313 w 10000"/>
                  <a:gd name="connsiteY256" fmla="*/ 5774 h 10000"/>
                  <a:gd name="connsiteX257" fmla="*/ 1349 w 10000"/>
                  <a:gd name="connsiteY257" fmla="*/ 5787 h 10000"/>
                  <a:gd name="connsiteX258" fmla="*/ 1393 w 10000"/>
                  <a:gd name="connsiteY258" fmla="*/ 5793 h 10000"/>
                  <a:gd name="connsiteX259" fmla="*/ 1393 w 10000"/>
                  <a:gd name="connsiteY259" fmla="*/ 5797 h 10000"/>
                  <a:gd name="connsiteX260" fmla="*/ 1421 w 10000"/>
                  <a:gd name="connsiteY260" fmla="*/ 5810 h 10000"/>
                  <a:gd name="connsiteX261" fmla="*/ 1446 w 10000"/>
                  <a:gd name="connsiteY261" fmla="*/ 5829 h 10000"/>
                  <a:gd name="connsiteX262" fmla="*/ 1460 w 10000"/>
                  <a:gd name="connsiteY262" fmla="*/ 5842 h 10000"/>
                  <a:gd name="connsiteX263" fmla="*/ 1476 w 10000"/>
                  <a:gd name="connsiteY263" fmla="*/ 5848 h 10000"/>
                  <a:gd name="connsiteX264" fmla="*/ 1501 w 10000"/>
                  <a:gd name="connsiteY264" fmla="*/ 5852 h 10000"/>
                  <a:gd name="connsiteX265" fmla="*/ 1532 w 10000"/>
                  <a:gd name="connsiteY265" fmla="*/ 5887 h 10000"/>
                  <a:gd name="connsiteX266" fmla="*/ 1565 w 10000"/>
                  <a:gd name="connsiteY266" fmla="*/ 5942 h 10000"/>
                  <a:gd name="connsiteX267" fmla="*/ 1587 w 10000"/>
                  <a:gd name="connsiteY267" fmla="*/ 5972 h 10000"/>
                  <a:gd name="connsiteX268" fmla="*/ 1612 w 10000"/>
                  <a:gd name="connsiteY268" fmla="*/ 5955 h 10000"/>
                  <a:gd name="connsiteX269" fmla="*/ 1679 w 10000"/>
                  <a:gd name="connsiteY269" fmla="*/ 6049 h 10000"/>
                  <a:gd name="connsiteX270" fmla="*/ 1720 w 10000"/>
                  <a:gd name="connsiteY270" fmla="*/ 6108 h 10000"/>
                  <a:gd name="connsiteX271" fmla="*/ 1751 w 10000"/>
                  <a:gd name="connsiteY271" fmla="*/ 6133 h 10000"/>
                  <a:gd name="connsiteX272" fmla="*/ 1792 w 10000"/>
                  <a:gd name="connsiteY272" fmla="*/ 6169 h 10000"/>
                  <a:gd name="connsiteX273" fmla="*/ 1801 w 10000"/>
                  <a:gd name="connsiteY273" fmla="*/ 6172 h 10000"/>
                  <a:gd name="connsiteX274" fmla="*/ 1814 w 10000"/>
                  <a:gd name="connsiteY274" fmla="*/ 6286 h 10000"/>
                  <a:gd name="connsiteX275" fmla="*/ 1817 w 10000"/>
                  <a:gd name="connsiteY275" fmla="*/ 6331 h 10000"/>
                  <a:gd name="connsiteX276" fmla="*/ 1809 w 10000"/>
                  <a:gd name="connsiteY276" fmla="*/ 6444 h 10000"/>
                  <a:gd name="connsiteX277" fmla="*/ 1801 w 10000"/>
                  <a:gd name="connsiteY277" fmla="*/ 6499 h 10000"/>
                  <a:gd name="connsiteX278" fmla="*/ 1781 w 10000"/>
                  <a:gd name="connsiteY278" fmla="*/ 6522 h 10000"/>
                  <a:gd name="connsiteX279" fmla="*/ 1773 w 10000"/>
                  <a:gd name="connsiteY279" fmla="*/ 6541 h 10000"/>
                  <a:gd name="connsiteX280" fmla="*/ 1762 w 10000"/>
                  <a:gd name="connsiteY280" fmla="*/ 6571 h 10000"/>
                  <a:gd name="connsiteX281" fmla="*/ 1767 w 10000"/>
                  <a:gd name="connsiteY281" fmla="*/ 6622 h 10000"/>
                  <a:gd name="connsiteX282" fmla="*/ 1767 w 10000"/>
                  <a:gd name="connsiteY282" fmla="*/ 6665 h 10000"/>
                  <a:gd name="connsiteX283" fmla="*/ 1767 w 10000"/>
                  <a:gd name="connsiteY283" fmla="*/ 6694 h 10000"/>
                  <a:gd name="connsiteX284" fmla="*/ 1776 w 10000"/>
                  <a:gd name="connsiteY284" fmla="*/ 6726 h 10000"/>
                  <a:gd name="connsiteX285" fmla="*/ 1776 w 10000"/>
                  <a:gd name="connsiteY285" fmla="*/ 6745 h 10000"/>
                  <a:gd name="connsiteX286" fmla="*/ 1767 w 10000"/>
                  <a:gd name="connsiteY286" fmla="*/ 6765 h 10000"/>
                  <a:gd name="connsiteX287" fmla="*/ 1762 w 10000"/>
                  <a:gd name="connsiteY287" fmla="*/ 6804 h 10000"/>
                  <a:gd name="connsiteX288" fmla="*/ 1753 w 10000"/>
                  <a:gd name="connsiteY288" fmla="*/ 6839 h 10000"/>
                  <a:gd name="connsiteX289" fmla="*/ 1742 w 10000"/>
                  <a:gd name="connsiteY289" fmla="*/ 6849 h 10000"/>
                  <a:gd name="connsiteX290" fmla="*/ 1726 w 10000"/>
                  <a:gd name="connsiteY290" fmla="*/ 6849 h 10000"/>
                  <a:gd name="connsiteX291" fmla="*/ 1712 w 10000"/>
                  <a:gd name="connsiteY291" fmla="*/ 6852 h 10000"/>
                  <a:gd name="connsiteX292" fmla="*/ 1640 w 10000"/>
                  <a:gd name="connsiteY292" fmla="*/ 6953 h 10000"/>
                  <a:gd name="connsiteX293" fmla="*/ 1493 w 10000"/>
                  <a:gd name="connsiteY293" fmla="*/ 7105 h 10000"/>
                  <a:gd name="connsiteX294" fmla="*/ 1490 w 10000"/>
                  <a:gd name="connsiteY294" fmla="*/ 7124 h 10000"/>
                  <a:gd name="connsiteX295" fmla="*/ 1468 w 10000"/>
                  <a:gd name="connsiteY295" fmla="*/ 7137 h 10000"/>
                  <a:gd name="connsiteX296" fmla="*/ 1454 w 10000"/>
                  <a:gd name="connsiteY296" fmla="*/ 7144 h 10000"/>
                  <a:gd name="connsiteX297" fmla="*/ 1452 w 10000"/>
                  <a:gd name="connsiteY297" fmla="*/ 7157 h 10000"/>
                  <a:gd name="connsiteX298" fmla="*/ 1446 w 10000"/>
                  <a:gd name="connsiteY298" fmla="*/ 7199 h 10000"/>
                  <a:gd name="connsiteX299" fmla="*/ 1476 w 10000"/>
                  <a:gd name="connsiteY299" fmla="*/ 7247 h 10000"/>
                  <a:gd name="connsiteX300" fmla="*/ 1501 w 10000"/>
                  <a:gd name="connsiteY300" fmla="*/ 7270 h 10000"/>
                  <a:gd name="connsiteX301" fmla="*/ 1518 w 10000"/>
                  <a:gd name="connsiteY301" fmla="*/ 7286 h 10000"/>
                  <a:gd name="connsiteX302" fmla="*/ 1524 w 10000"/>
                  <a:gd name="connsiteY302" fmla="*/ 7306 h 10000"/>
                  <a:gd name="connsiteX303" fmla="*/ 1540 w 10000"/>
                  <a:gd name="connsiteY303" fmla="*/ 7322 h 10000"/>
                  <a:gd name="connsiteX304" fmla="*/ 1565 w 10000"/>
                  <a:gd name="connsiteY304" fmla="*/ 7325 h 10000"/>
                  <a:gd name="connsiteX305" fmla="*/ 1590 w 10000"/>
                  <a:gd name="connsiteY305" fmla="*/ 7332 h 10000"/>
                  <a:gd name="connsiteX306" fmla="*/ 1615 w 10000"/>
                  <a:gd name="connsiteY306" fmla="*/ 7345 h 10000"/>
                  <a:gd name="connsiteX307" fmla="*/ 1662 w 10000"/>
                  <a:gd name="connsiteY307" fmla="*/ 7370 h 10000"/>
                  <a:gd name="connsiteX308" fmla="*/ 1670 w 10000"/>
                  <a:gd name="connsiteY308" fmla="*/ 7351 h 10000"/>
                  <a:gd name="connsiteX309" fmla="*/ 1726 w 10000"/>
                  <a:gd name="connsiteY309" fmla="*/ 7354 h 10000"/>
                  <a:gd name="connsiteX310" fmla="*/ 1726 w 10000"/>
                  <a:gd name="connsiteY310" fmla="*/ 7400 h 10000"/>
                  <a:gd name="connsiteX311" fmla="*/ 1773 w 10000"/>
                  <a:gd name="connsiteY311" fmla="*/ 7409 h 10000"/>
                  <a:gd name="connsiteX312" fmla="*/ 1806 w 10000"/>
                  <a:gd name="connsiteY312" fmla="*/ 7416 h 10000"/>
                  <a:gd name="connsiteX313" fmla="*/ 1839 w 10000"/>
                  <a:gd name="connsiteY313" fmla="*/ 7403 h 10000"/>
                  <a:gd name="connsiteX314" fmla="*/ 1886 w 10000"/>
                  <a:gd name="connsiteY314" fmla="*/ 7403 h 10000"/>
                  <a:gd name="connsiteX315" fmla="*/ 1898 w 10000"/>
                  <a:gd name="connsiteY315" fmla="*/ 7403 h 10000"/>
                  <a:gd name="connsiteX316" fmla="*/ 1914 w 10000"/>
                  <a:gd name="connsiteY316" fmla="*/ 7494 h 10000"/>
                  <a:gd name="connsiteX317" fmla="*/ 1895 w 10000"/>
                  <a:gd name="connsiteY317" fmla="*/ 7523 h 10000"/>
                  <a:gd name="connsiteX318" fmla="*/ 1825 w 10000"/>
                  <a:gd name="connsiteY318" fmla="*/ 7617 h 10000"/>
                  <a:gd name="connsiteX319" fmla="*/ 1776 w 10000"/>
                  <a:gd name="connsiteY319" fmla="*/ 7691 h 10000"/>
                  <a:gd name="connsiteX320" fmla="*/ 1781 w 10000"/>
                  <a:gd name="connsiteY320" fmla="*/ 7723 h 10000"/>
                  <a:gd name="connsiteX321" fmla="*/ 1767 w 10000"/>
                  <a:gd name="connsiteY321" fmla="*/ 7759 h 10000"/>
                  <a:gd name="connsiteX322" fmla="*/ 1762 w 10000"/>
                  <a:gd name="connsiteY322" fmla="*/ 7817 h 10000"/>
                  <a:gd name="connsiteX323" fmla="*/ 1762 w 10000"/>
                  <a:gd name="connsiteY323" fmla="*/ 7856 h 10000"/>
                  <a:gd name="connsiteX324" fmla="*/ 1776 w 10000"/>
                  <a:gd name="connsiteY324" fmla="*/ 7892 h 10000"/>
                  <a:gd name="connsiteX325" fmla="*/ 1784 w 10000"/>
                  <a:gd name="connsiteY325" fmla="*/ 7902 h 10000"/>
                  <a:gd name="connsiteX326" fmla="*/ 1801 w 10000"/>
                  <a:gd name="connsiteY326" fmla="*/ 7908 h 10000"/>
                  <a:gd name="connsiteX327" fmla="*/ 1809 w 10000"/>
                  <a:gd name="connsiteY327" fmla="*/ 7911 h 10000"/>
                  <a:gd name="connsiteX328" fmla="*/ 1801 w 10000"/>
                  <a:gd name="connsiteY328" fmla="*/ 7940 h 10000"/>
                  <a:gd name="connsiteX329" fmla="*/ 1798 w 10000"/>
                  <a:gd name="connsiteY329" fmla="*/ 7979 h 10000"/>
                  <a:gd name="connsiteX330" fmla="*/ 1806 w 10000"/>
                  <a:gd name="connsiteY330" fmla="*/ 8002 h 10000"/>
                  <a:gd name="connsiteX331" fmla="*/ 1823 w 10000"/>
                  <a:gd name="connsiteY331" fmla="*/ 8021 h 10000"/>
                  <a:gd name="connsiteX332" fmla="*/ 1834 w 10000"/>
                  <a:gd name="connsiteY332" fmla="*/ 8044 h 10000"/>
                  <a:gd name="connsiteX333" fmla="*/ 1839 w 10000"/>
                  <a:gd name="connsiteY333" fmla="*/ 8073 h 10000"/>
                  <a:gd name="connsiteX334" fmla="*/ 1842 w 10000"/>
                  <a:gd name="connsiteY334" fmla="*/ 8106 h 10000"/>
                  <a:gd name="connsiteX335" fmla="*/ 1839 w 10000"/>
                  <a:gd name="connsiteY335" fmla="*/ 8144 h 10000"/>
                  <a:gd name="connsiteX336" fmla="*/ 1856 w 10000"/>
                  <a:gd name="connsiteY336" fmla="*/ 8164 h 10000"/>
                  <a:gd name="connsiteX337" fmla="*/ 1886 w 10000"/>
                  <a:gd name="connsiteY337" fmla="*/ 8193 h 10000"/>
                  <a:gd name="connsiteX338" fmla="*/ 1922 w 10000"/>
                  <a:gd name="connsiteY338" fmla="*/ 8206 h 10000"/>
                  <a:gd name="connsiteX339" fmla="*/ 1967 w 10000"/>
                  <a:gd name="connsiteY339" fmla="*/ 8203 h 10000"/>
                  <a:gd name="connsiteX340" fmla="*/ 1986 w 10000"/>
                  <a:gd name="connsiteY340" fmla="*/ 8212 h 10000"/>
                  <a:gd name="connsiteX341" fmla="*/ 2000 w 10000"/>
                  <a:gd name="connsiteY341" fmla="*/ 8232 h 10000"/>
                  <a:gd name="connsiteX342" fmla="*/ 2033 w 10000"/>
                  <a:gd name="connsiteY342" fmla="*/ 8258 h 10000"/>
                  <a:gd name="connsiteX343" fmla="*/ 2050 w 10000"/>
                  <a:gd name="connsiteY343" fmla="*/ 8271 h 10000"/>
                  <a:gd name="connsiteX344" fmla="*/ 2089 w 10000"/>
                  <a:gd name="connsiteY344" fmla="*/ 8280 h 10000"/>
                  <a:gd name="connsiteX345" fmla="*/ 2122 w 10000"/>
                  <a:gd name="connsiteY345" fmla="*/ 8300 h 10000"/>
                  <a:gd name="connsiteX346" fmla="*/ 2163 w 10000"/>
                  <a:gd name="connsiteY346" fmla="*/ 8332 h 10000"/>
                  <a:gd name="connsiteX347" fmla="*/ 2172 w 10000"/>
                  <a:gd name="connsiteY347" fmla="*/ 8335 h 10000"/>
                  <a:gd name="connsiteX348" fmla="*/ 2177 w 10000"/>
                  <a:gd name="connsiteY348" fmla="*/ 8345 h 10000"/>
                  <a:gd name="connsiteX349" fmla="*/ 2163 w 10000"/>
                  <a:gd name="connsiteY349" fmla="*/ 8371 h 10000"/>
                  <a:gd name="connsiteX350" fmla="*/ 2139 w 10000"/>
                  <a:gd name="connsiteY350" fmla="*/ 8423 h 10000"/>
                  <a:gd name="connsiteX351" fmla="*/ 2130 w 10000"/>
                  <a:gd name="connsiteY351" fmla="*/ 8439 h 10000"/>
                  <a:gd name="connsiteX352" fmla="*/ 2105 w 10000"/>
                  <a:gd name="connsiteY352" fmla="*/ 8446 h 10000"/>
                  <a:gd name="connsiteX353" fmla="*/ 2080 w 10000"/>
                  <a:gd name="connsiteY353" fmla="*/ 8449 h 10000"/>
                  <a:gd name="connsiteX354" fmla="*/ 2075 w 10000"/>
                  <a:gd name="connsiteY354" fmla="*/ 8459 h 10000"/>
                  <a:gd name="connsiteX355" fmla="*/ 2072 w 10000"/>
                  <a:gd name="connsiteY355" fmla="*/ 8475 h 10000"/>
                  <a:gd name="connsiteX356" fmla="*/ 2080 w 10000"/>
                  <a:gd name="connsiteY356" fmla="*/ 8484 h 10000"/>
                  <a:gd name="connsiteX357" fmla="*/ 2100 w 10000"/>
                  <a:gd name="connsiteY357" fmla="*/ 8475 h 10000"/>
                  <a:gd name="connsiteX358" fmla="*/ 2141 w 10000"/>
                  <a:gd name="connsiteY358" fmla="*/ 8478 h 10000"/>
                  <a:gd name="connsiteX359" fmla="*/ 2172 w 10000"/>
                  <a:gd name="connsiteY359" fmla="*/ 8475 h 10000"/>
                  <a:gd name="connsiteX360" fmla="*/ 2188 w 10000"/>
                  <a:gd name="connsiteY360" fmla="*/ 8475 h 10000"/>
                  <a:gd name="connsiteX361" fmla="*/ 2222 w 10000"/>
                  <a:gd name="connsiteY361" fmla="*/ 8497 h 10000"/>
                  <a:gd name="connsiteX362" fmla="*/ 2252 w 10000"/>
                  <a:gd name="connsiteY362" fmla="*/ 8514 h 10000"/>
                  <a:gd name="connsiteX363" fmla="*/ 2274 w 10000"/>
                  <a:gd name="connsiteY363" fmla="*/ 8514 h 10000"/>
                  <a:gd name="connsiteX364" fmla="*/ 2299 w 10000"/>
                  <a:gd name="connsiteY364" fmla="*/ 8504 h 10000"/>
                  <a:gd name="connsiteX365" fmla="*/ 2310 w 10000"/>
                  <a:gd name="connsiteY365" fmla="*/ 8504 h 10000"/>
                  <a:gd name="connsiteX366" fmla="*/ 2319 w 10000"/>
                  <a:gd name="connsiteY366" fmla="*/ 8484 h 10000"/>
                  <a:gd name="connsiteX367" fmla="*/ 2338 w 10000"/>
                  <a:gd name="connsiteY367" fmla="*/ 8494 h 10000"/>
                  <a:gd name="connsiteX368" fmla="*/ 2338 w 10000"/>
                  <a:gd name="connsiteY368" fmla="*/ 8552 h 10000"/>
                  <a:gd name="connsiteX369" fmla="*/ 2366 w 10000"/>
                  <a:gd name="connsiteY369" fmla="*/ 8572 h 10000"/>
                  <a:gd name="connsiteX370" fmla="*/ 2382 w 10000"/>
                  <a:gd name="connsiteY370" fmla="*/ 8582 h 10000"/>
                  <a:gd name="connsiteX371" fmla="*/ 2435 w 10000"/>
                  <a:gd name="connsiteY371" fmla="*/ 8552 h 10000"/>
                  <a:gd name="connsiteX372" fmla="*/ 2443 w 10000"/>
                  <a:gd name="connsiteY372" fmla="*/ 8552 h 10000"/>
                  <a:gd name="connsiteX373" fmla="*/ 2454 w 10000"/>
                  <a:gd name="connsiteY373" fmla="*/ 8552 h 10000"/>
                  <a:gd name="connsiteX374" fmla="*/ 2471 w 10000"/>
                  <a:gd name="connsiteY374" fmla="*/ 8546 h 10000"/>
                  <a:gd name="connsiteX375" fmla="*/ 2488 w 10000"/>
                  <a:gd name="connsiteY375" fmla="*/ 8536 h 10000"/>
                  <a:gd name="connsiteX376" fmla="*/ 2501 w 10000"/>
                  <a:gd name="connsiteY376" fmla="*/ 8533 h 10000"/>
                  <a:gd name="connsiteX377" fmla="*/ 2512 w 10000"/>
                  <a:gd name="connsiteY377" fmla="*/ 8533 h 10000"/>
                  <a:gd name="connsiteX378" fmla="*/ 2521 w 10000"/>
                  <a:gd name="connsiteY378" fmla="*/ 8546 h 10000"/>
                  <a:gd name="connsiteX379" fmla="*/ 2521 w 10000"/>
                  <a:gd name="connsiteY379" fmla="*/ 8572 h 10000"/>
                  <a:gd name="connsiteX380" fmla="*/ 2535 w 10000"/>
                  <a:gd name="connsiteY380" fmla="*/ 8588 h 10000"/>
                  <a:gd name="connsiteX381" fmla="*/ 2551 w 10000"/>
                  <a:gd name="connsiteY381" fmla="*/ 8582 h 10000"/>
                  <a:gd name="connsiteX382" fmla="*/ 2560 w 10000"/>
                  <a:gd name="connsiteY382" fmla="*/ 8582 h 10000"/>
                  <a:gd name="connsiteX383" fmla="*/ 2573 w 10000"/>
                  <a:gd name="connsiteY383" fmla="*/ 8588 h 10000"/>
                  <a:gd name="connsiteX384" fmla="*/ 2584 w 10000"/>
                  <a:gd name="connsiteY384" fmla="*/ 8591 h 10000"/>
                  <a:gd name="connsiteX385" fmla="*/ 2590 w 10000"/>
                  <a:gd name="connsiteY385" fmla="*/ 8598 h 10000"/>
                  <a:gd name="connsiteX386" fmla="*/ 2598 w 10000"/>
                  <a:gd name="connsiteY386" fmla="*/ 8608 h 10000"/>
                  <a:gd name="connsiteX387" fmla="*/ 2607 w 10000"/>
                  <a:gd name="connsiteY387" fmla="*/ 8617 h 10000"/>
                  <a:gd name="connsiteX388" fmla="*/ 2618 w 10000"/>
                  <a:gd name="connsiteY388" fmla="*/ 8617 h 10000"/>
                  <a:gd name="connsiteX389" fmla="*/ 2640 w 10000"/>
                  <a:gd name="connsiteY389" fmla="*/ 8608 h 10000"/>
                  <a:gd name="connsiteX390" fmla="*/ 2670 w 10000"/>
                  <a:gd name="connsiteY390" fmla="*/ 8598 h 10000"/>
                  <a:gd name="connsiteX391" fmla="*/ 2673 w 10000"/>
                  <a:gd name="connsiteY391" fmla="*/ 8598 h 10000"/>
                  <a:gd name="connsiteX392" fmla="*/ 2690 w 10000"/>
                  <a:gd name="connsiteY392" fmla="*/ 8598 h 10000"/>
                  <a:gd name="connsiteX393" fmla="*/ 2698 w 10000"/>
                  <a:gd name="connsiteY393" fmla="*/ 8598 h 10000"/>
                  <a:gd name="connsiteX394" fmla="*/ 2712 w 10000"/>
                  <a:gd name="connsiteY394" fmla="*/ 8598 h 10000"/>
                  <a:gd name="connsiteX395" fmla="*/ 2726 w 10000"/>
                  <a:gd name="connsiteY395" fmla="*/ 8591 h 10000"/>
                  <a:gd name="connsiteX396" fmla="*/ 2737 w 10000"/>
                  <a:gd name="connsiteY396" fmla="*/ 8588 h 10000"/>
                  <a:gd name="connsiteX397" fmla="*/ 2759 w 10000"/>
                  <a:gd name="connsiteY397" fmla="*/ 8582 h 10000"/>
                  <a:gd name="connsiteX398" fmla="*/ 2770 w 10000"/>
                  <a:gd name="connsiteY398" fmla="*/ 8578 h 10000"/>
                  <a:gd name="connsiteX399" fmla="*/ 2784 w 10000"/>
                  <a:gd name="connsiteY399" fmla="*/ 8572 h 10000"/>
                  <a:gd name="connsiteX400" fmla="*/ 2795 w 10000"/>
                  <a:gd name="connsiteY400" fmla="*/ 8572 h 10000"/>
                  <a:gd name="connsiteX401" fmla="*/ 2803 w 10000"/>
                  <a:gd name="connsiteY401" fmla="*/ 8588 h 10000"/>
                  <a:gd name="connsiteX402" fmla="*/ 2803 w 10000"/>
                  <a:gd name="connsiteY402" fmla="*/ 8591 h 10000"/>
                  <a:gd name="connsiteX403" fmla="*/ 2803 w 10000"/>
                  <a:gd name="connsiteY403" fmla="*/ 8601 h 10000"/>
                  <a:gd name="connsiteX404" fmla="*/ 2809 w 10000"/>
                  <a:gd name="connsiteY404" fmla="*/ 8601 h 10000"/>
                  <a:gd name="connsiteX405" fmla="*/ 2823 w 10000"/>
                  <a:gd name="connsiteY405" fmla="*/ 8598 h 10000"/>
                  <a:gd name="connsiteX406" fmla="*/ 2831 w 10000"/>
                  <a:gd name="connsiteY406" fmla="*/ 8598 h 10000"/>
                  <a:gd name="connsiteX407" fmla="*/ 2839 w 10000"/>
                  <a:gd name="connsiteY407" fmla="*/ 8601 h 10000"/>
                  <a:gd name="connsiteX408" fmla="*/ 2848 w 10000"/>
                  <a:gd name="connsiteY408" fmla="*/ 8598 h 10000"/>
                  <a:gd name="connsiteX409" fmla="*/ 2856 w 10000"/>
                  <a:gd name="connsiteY409" fmla="*/ 8601 h 10000"/>
                  <a:gd name="connsiteX410" fmla="*/ 2859 w 10000"/>
                  <a:gd name="connsiteY410" fmla="*/ 8601 h 10000"/>
                  <a:gd name="connsiteX411" fmla="*/ 2864 w 10000"/>
                  <a:gd name="connsiteY411" fmla="*/ 8598 h 10000"/>
                  <a:gd name="connsiteX412" fmla="*/ 2889 w 10000"/>
                  <a:gd name="connsiteY412" fmla="*/ 8611 h 10000"/>
                  <a:gd name="connsiteX413" fmla="*/ 2906 w 10000"/>
                  <a:gd name="connsiteY413" fmla="*/ 8620 h 10000"/>
                  <a:gd name="connsiteX414" fmla="*/ 2914 w 10000"/>
                  <a:gd name="connsiteY414" fmla="*/ 8627 h 10000"/>
                  <a:gd name="connsiteX415" fmla="*/ 2920 w 10000"/>
                  <a:gd name="connsiteY415" fmla="*/ 8640 h 10000"/>
                  <a:gd name="connsiteX416" fmla="*/ 2922 w 10000"/>
                  <a:gd name="connsiteY416" fmla="*/ 8666 h 10000"/>
                  <a:gd name="connsiteX417" fmla="*/ 2922 w 10000"/>
                  <a:gd name="connsiteY417" fmla="*/ 8692 h 10000"/>
                  <a:gd name="connsiteX418" fmla="*/ 2939 w 10000"/>
                  <a:gd name="connsiteY418" fmla="*/ 8695 h 10000"/>
                  <a:gd name="connsiteX419" fmla="*/ 2953 w 10000"/>
                  <a:gd name="connsiteY419" fmla="*/ 8695 h 10000"/>
                  <a:gd name="connsiteX420" fmla="*/ 2961 w 10000"/>
                  <a:gd name="connsiteY420" fmla="*/ 8695 h 10000"/>
                  <a:gd name="connsiteX421" fmla="*/ 2972 w 10000"/>
                  <a:gd name="connsiteY421" fmla="*/ 8692 h 10000"/>
                  <a:gd name="connsiteX422" fmla="*/ 2981 w 10000"/>
                  <a:gd name="connsiteY422" fmla="*/ 8685 h 10000"/>
                  <a:gd name="connsiteX423" fmla="*/ 2989 w 10000"/>
                  <a:gd name="connsiteY423" fmla="*/ 8685 h 10000"/>
                  <a:gd name="connsiteX424" fmla="*/ 3008 w 10000"/>
                  <a:gd name="connsiteY424" fmla="*/ 8685 h 10000"/>
                  <a:gd name="connsiteX425" fmla="*/ 3028 w 10000"/>
                  <a:gd name="connsiteY425" fmla="*/ 8695 h 10000"/>
                  <a:gd name="connsiteX426" fmla="*/ 3042 w 10000"/>
                  <a:gd name="connsiteY426" fmla="*/ 8695 h 10000"/>
                  <a:gd name="connsiteX427" fmla="*/ 3053 w 10000"/>
                  <a:gd name="connsiteY427" fmla="*/ 8676 h 10000"/>
                  <a:gd name="connsiteX428" fmla="*/ 3061 w 10000"/>
                  <a:gd name="connsiteY428" fmla="*/ 8666 h 10000"/>
                  <a:gd name="connsiteX429" fmla="*/ 3066 w 10000"/>
                  <a:gd name="connsiteY429" fmla="*/ 8656 h 10000"/>
                  <a:gd name="connsiteX430" fmla="*/ 3091 w 10000"/>
                  <a:gd name="connsiteY430" fmla="*/ 8659 h 10000"/>
                  <a:gd name="connsiteX431" fmla="*/ 3105 w 10000"/>
                  <a:gd name="connsiteY431" fmla="*/ 8659 h 10000"/>
                  <a:gd name="connsiteX432" fmla="*/ 3108 w 10000"/>
                  <a:gd name="connsiteY432" fmla="*/ 8650 h 10000"/>
                  <a:gd name="connsiteX433" fmla="*/ 3147 w 10000"/>
                  <a:gd name="connsiteY433" fmla="*/ 8588 h 10000"/>
                  <a:gd name="connsiteX434" fmla="*/ 3150 w 10000"/>
                  <a:gd name="connsiteY434" fmla="*/ 8598 h 10000"/>
                  <a:gd name="connsiteX435" fmla="*/ 3163 w 10000"/>
                  <a:gd name="connsiteY435" fmla="*/ 8601 h 10000"/>
                  <a:gd name="connsiteX436" fmla="*/ 3180 w 10000"/>
                  <a:gd name="connsiteY436" fmla="*/ 8608 h 10000"/>
                  <a:gd name="connsiteX437" fmla="*/ 3188 w 10000"/>
                  <a:gd name="connsiteY437" fmla="*/ 8611 h 10000"/>
                  <a:gd name="connsiteX438" fmla="*/ 3227 w 10000"/>
                  <a:gd name="connsiteY438" fmla="*/ 8620 h 10000"/>
                  <a:gd name="connsiteX439" fmla="*/ 3238 w 10000"/>
                  <a:gd name="connsiteY439" fmla="*/ 8617 h 10000"/>
                  <a:gd name="connsiteX440" fmla="*/ 3247 w 10000"/>
                  <a:gd name="connsiteY440" fmla="*/ 8601 h 10000"/>
                  <a:gd name="connsiteX441" fmla="*/ 3269 w 10000"/>
                  <a:gd name="connsiteY441" fmla="*/ 8611 h 10000"/>
                  <a:gd name="connsiteX442" fmla="*/ 3277 w 10000"/>
                  <a:gd name="connsiteY442" fmla="*/ 8617 h 10000"/>
                  <a:gd name="connsiteX443" fmla="*/ 3285 w 10000"/>
                  <a:gd name="connsiteY443" fmla="*/ 8611 h 10000"/>
                  <a:gd name="connsiteX444" fmla="*/ 3307 w 10000"/>
                  <a:gd name="connsiteY444" fmla="*/ 8611 h 10000"/>
                  <a:gd name="connsiteX445" fmla="*/ 3319 w 10000"/>
                  <a:gd name="connsiteY445" fmla="*/ 8617 h 10000"/>
                  <a:gd name="connsiteX446" fmla="*/ 3324 w 10000"/>
                  <a:gd name="connsiteY446" fmla="*/ 8617 h 10000"/>
                  <a:gd name="connsiteX447" fmla="*/ 3327 w 10000"/>
                  <a:gd name="connsiteY447" fmla="*/ 8620 h 10000"/>
                  <a:gd name="connsiteX448" fmla="*/ 3341 w 10000"/>
                  <a:gd name="connsiteY448" fmla="*/ 8620 h 10000"/>
                  <a:gd name="connsiteX449" fmla="*/ 3357 w 10000"/>
                  <a:gd name="connsiteY449" fmla="*/ 8620 h 10000"/>
                  <a:gd name="connsiteX450" fmla="*/ 3374 w 10000"/>
                  <a:gd name="connsiteY450" fmla="*/ 8620 h 10000"/>
                  <a:gd name="connsiteX451" fmla="*/ 3382 w 10000"/>
                  <a:gd name="connsiteY451" fmla="*/ 8620 h 10000"/>
                  <a:gd name="connsiteX452" fmla="*/ 3399 w 10000"/>
                  <a:gd name="connsiteY452" fmla="*/ 8611 h 10000"/>
                  <a:gd name="connsiteX453" fmla="*/ 3413 w 10000"/>
                  <a:gd name="connsiteY453" fmla="*/ 8601 h 10000"/>
                  <a:gd name="connsiteX454" fmla="*/ 3421 w 10000"/>
                  <a:gd name="connsiteY454" fmla="*/ 8588 h 10000"/>
                  <a:gd name="connsiteX455" fmla="*/ 3421 w 10000"/>
                  <a:gd name="connsiteY455" fmla="*/ 8572 h 10000"/>
                  <a:gd name="connsiteX456" fmla="*/ 3421 w 10000"/>
                  <a:gd name="connsiteY456" fmla="*/ 8552 h 10000"/>
                  <a:gd name="connsiteX457" fmla="*/ 3424 w 10000"/>
                  <a:gd name="connsiteY457" fmla="*/ 8533 h 10000"/>
                  <a:gd name="connsiteX458" fmla="*/ 3432 w 10000"/>
                  <a:gd name="connsiteY458" fmla="*/ 8523 h 10000"/>
                  <a:gd name="connsiteX459" fmla="*/ 3446 w 10000"/>
                  <a:gd name="connsiteY459" fmla="*/ 8523 h 10000"/>
                  <a:gd name="connsiteX460" fmla="*/ 3457 w 10000"/>
                  <a:gd name="connsiteY460" fmla="*/ 8523 h 10000"/>
                  <a:gd name="connsiteX461" fmla="*/ 3476 w 10000"/>
                  <a:gd name="connsiteY461" fmla="*/ 8533 h 10000"/>
                  <a:gd name="connsiteX462" fmla="*/ 3485 w 10000"/>
                  <a:gd name="connsiteY462" fmla="*/ 8536 h 10000"/>
                  <a:gd name="connsiteX463" fmla="*/ 3501 w 10000"/>
                  <a:gd name="connsiteY463" fmla="*/ 8527 h 10000"/>
                  <a:gd name="connsiteX464" fmla="*/ 3504 w 10000"/>
                  <a:gd name="connsiteY464" fmla="*/ 8514 h 10000"/>
                  <a:gd name="connsiteX465" fmla="*/ 3510 w 10000"/>
                  <a:gd name="connsiteY465" fmla="*/ 8497 h 10000"/>
                  <a:gd name="connsiteX466" fmla="*/ 3537 w 10000"/>
                  <a:gd name="connsiteY466" fmla="*/ 8484 h 10000"/>
                  <a:gd name="connsiteX467" fmla="*/ 3562 w 10000"/>
                  <a:gd name="connsiteY467" fmla="*/ 8488 h 10000"/>
                  <a:gd name="connsiteX468" fmla="*/ 3568 w 10000"/>
                  <a:gd name="connsiteY468" fmla="*/ 8484 h 10000"/>
                  <a:gd name="connsiteX469" fmla="*/ 3584 w 10000"/>
                  <a:gd name="connsiteY469" fmla="*/ 8494 h 10000"/>
                  <a:gd name="connsiteX470" fmla="*/ 3593 w 10000"/>
                  <a:gd name="connsiteY470" fmla="*/ 8507 h 10000"/>
                  <a:gd name="connsiteX471" fmla="*/ 3618 w 10000"/>
                  <a:gd name="connsiteY471" fmla="*/ 8497 h 10000"/>
                  <a:gd name="connsiteX472" fmla="*/ 3643 w 10000"/>
                  <a:gd name="connsiteY472" fmla="*/ 8475 h 10000"/>
                  <a:gd name="connsiteX473" fmla="*/ 3657 w 10000"/>
                  <a:gd name="connsiteY473" fmla="*/ 8478 h 10000"/>
                  <a:gd name="connsiteX474" fmla="*/ 3670 w 10000"/>
                  <a:gd name="connsiteY474" fmla="*/ 8475 h 10000"/>
                  <a:gd name="connsiteX475" fmla="*/ 3673 w 10000"/>
                  <a:gd name="connsiteY475" fmla="*/ 8468 h 10000"/>
                  <a:gd name="connsiteX476" fmla="*/ 3681 w 10000"/>
                  <a:gd name="connsiteY476" fmla="*/ 8468 h 10000"/>
                  <a:gd name="connsiteX477" fmla="*/ 3698 w 10000"/>
                  <a:gd name="connsiteY477" fmla="*/ 8478 h 10000"/>
                  <a:gd name="connsiteX478" fmla="*/ 3720 w 10000"/>
                  <a:gd name="connsiteY478" fmla="*/ 8497 h 10000"/>
                  <a:gd name="connsiteX479" fmla="*/ 3715 w 10000"/>
                  <a:gd name="connsiteY479" fmla="*/ 8504 h 10000"/>
                  <a:gd name="connsiteX480" fmla="*/ 3729 w 10000"/>
                  <a:gd name="connsiteY480" fmla="*/ 8514 h 10000"/>
                  <a:gd name="connsiteX481" fmla="*/ 3729 w 10000"/>
                  <a:gd name="connsiteY481" fmla="*/ 8517 h 10000"/>
                  <a:gd name="connsiteX482" fmla="*/ 3740 w 10000"/>
                  <a:gd name="connsiteY482" fmla="*/ 8527 h 10000"/>
                  <a:gd name="connsiteX483" fmla="*/ 3759 w 10000"/>
                  <a:gd name="connsiteY483" fmla="*/ 8517 h 10000"/>
                  <a:gd name="connsiteX484" fmla="*/ 3762 w 10000"/>
                  <a:gd name="connsiteY484" fmla="*/ 8504 h 10000"/>
                  <a:gd name="connsiteX485" fmla="*/ 3770 w 10000"/>
                  <a:gd name="connsiteY485" fmla="*/ 8488 h 10000"/>
                  <a:gd name="connsiteX486" fmla="*/ 3778 w 10000"/>
                  <a:gd name="connsiteY486" fmla="*/ 8484 h 10000"/>
                  <a:gd name="connsiteX487" fmla="*/ 3792 w 10000"/>
                  <a:gd name="connsiteY487" fmla="*/ 8475 h 10000"/>
                  <a:gd name="connsiteX488" fmla="*/ 3803 w 10000"/>
                  <a:gd name="connsiteY488" fmla="*/ 8478 h 10000"/>
                  <a:gd name="connsiteX489" fmla="*/ 3809 w 10000"/>
                  <a:gd name="connsiteY489" fmla="*/ 8475 h 10000"/>
                  <a:gd name="connsiteX490" fmla="*/ 3825 w 10000"/>
                  <a:gd name="connsiteY490" fmla="*/ 8465 h 10000"/>
                  <a:gd name="connsiteX491" fmla="*/ 3834 w 10000"/>
                  <a:gd name="connsiteY491" fmla="*/ 8468 h 10000"/>
                  <a:gd name="connsiteX492" fmla="*/ 3842 w 10000"/>
                  <a:gd name="connsiteY492" fmla="*/ 8478 h 10000"/>
                  <a:gd name="connsiteX493" fmla="*/ 3850 w 10000"/>
                  <a:gd name="connsiteY493" fmla="*/ 8478 h 10000"/>
                  <a:gd name="connsiteX494" fmla="*/ 3859 w 10000"/>
                  <a:gd name="connsiteY494" fmla="*/ 8484 h 10000"/>
                  <a:gd name="connsiteX495" fmla="*/ 3873 w 10000"/>
                  <a:gd name="connsiteY495" fmla="*/ 8494 h 10000"/>
                  <a:gd name="connsiteX496" fmla="*/ 3875 w 10000"/>
                  <a:gd name="connsiteY496" fmla="*/ 8507 h 10000"/>
                  <a:gd name="connsiteX497" fmla="*/ 3881 w 10000"/>
                  <a:gd name="connsiteY497" fmla="*/ 8527 h 10000"/>
                  <a:gd name="connsiteX498" fmla="*/ 3875 w 10000"/>
                  <a:gd name="connsiteY498" fmla="*/ 8546 h 10000"/>
                  <a:gd name="connsiteX499" fmla="*/ 3892 w 10000"/>
                  <a:gd name="connsiteY499" fmla="*/ 8546 h 10000"/>
                  <a:gd name="connsiteX500" fmla="*/ 3900 w 10000"/>
                  <a:gd name="connsiteY500" fmla="*/ 8543 h 10000"/>
                  <a:gd name="connsiteX501" fmla="*/ 3906 w 10000"/>
                  <a:gd name="connsiteY501" fmla="*/ 8543 h 10000"/>
                  <a:gd name="connsiteX502" fmla="*/ 3922 w 10000"/>
                  <a:gd name="connsiteY502" fmla="*/ 8552 h 10000"/>
                  <a:gd name="connsiteX503" fmla="*/ 3939 w 10000"/>
                  <a:gd name="connsiteY503" fmla="*/ 8559 h 10000"/>
                  <a:gd name="connsiteX504" fmla="*/ 3953 w 10000"/>
                  <a:gd name="connsiteY504" fmla="*/ 8572 h 10000"/>
                  <a:gd name="connsiteX505" fmla="*/ 3956 w 10000"/>
                  <a:gd name="connsiteY505" fmla="*/ 8588 h 10000"/>
                  <a:gd name="connsiteX506" fmla="*/ 3956 w 10000"/>
                  <a:gd name="connsiteY506" fmla="*/ 8608 h 10000"/>
                  <a:gd name="connsiteX507" fmla="*/ 3972 w 10000"/>
                  <a:gd name="connsiteY507" fmla="*/ 8608 h 10000"/>
                  <a:gd name="connsiteX508" fmla="*/ 3986 w 10000"/>
                  <a:gd name="connsiteY508" fmla="*/ 8608 h 10000"/>
                  <a:gd name="connsiteX509" fmla="*/ 3997 w 10000"/>
                  <a:gd name="connsiteY509" fmla="*/ 8608 h 10000"/>
                  <a:gd name="connsiteX510" fmla="*/ 4006 w 10000"/>
                  <a:gd name="connsiteY510" fmla="*/ 8608 h 10000"/>
                  <a:gd name="connsiteX511" fmla="*/ 4006 w 10000"/>
                  <a:gd name="connsiteY511" fmla="*/ 8611 h 10000"/>
                  <a:gd name="connsiteX512" fmla="*/ 4011 w 10000"/>
                  <a:gd name="connsiteY512" fmla="*/ 8611 h 10000"/>
                  <a:gd name="connsiteX513" fmla="*/ 4022 w 10000"/>
                  <a:gd name="connsiteY513" fmla="*/ 8620 h 10000"/>
                  <a:gd name="connsiteX514" fmla="*/ 4042 w 10000"/>
                  <a:gd name="connsiteY514" fmla="*/ 8620 h 10000"/>
                  <a:gd name="connsiteX515" fmla="*/ 4050 w 10000"/>
                  <a:gd name="connsiteY515" fmla="*/ 8617 h 10000"/>
                  <a:gd name="connsiteX516" fmla="*/ 4069 w 10000"/>
                  <a:gd name="connsiteY516" fmla="*/ 8620 h 10000"/>
                  <a:gd name="connsiteX517" fmla="*/ 4086 w 10000"/>
                  <a:gd name="connsiteY517" fmla="*/ 8630 h 10000"/>
                  <a:gd name="connsiteX518" fmla="*/ 4108 w 10000"/>
                  <a:gd name="connsiteY518" fmla="*/ 8627 h 10000"/>
                  <a:gd name="connsiteX519" fmla="*/ 4125 w 10000"/>
                  <a:gd name="connsiteY519" fmla="*/ 8620 h 10000"/>
                  <a:gd name="connsiteX520" fmla="*/ 4133 w 10000"/>
                  <a:gd name="connsiteY520" fmla="*/ 8611 h 10000"/>
                  <a:gd name="connsiteX521" fmla="*/ 4139 w 10000"/>
                  <a:gd name="connsiteY521" fmla="*/ 8608 h 10000"/>
                  <a:gd name="connsiteX522" fmla="*/ 4147 w 10000"/>
                  <a:gd name="connsiteY522" fmla="*/ 8601 h 10000"/>
                  <a:gd name="connsiteX523" fmla="*/ 4155 w 10000"/>
                  <a:gd name="connsiteY523" fmla="*/ 8591 h 10000"/>
                  <a:gd name="connsiteX524" fmla="*/ 4166 w 10000"/>
                  <a:gd name="connsiteY524" fmla="*/ 8582 h 10000"/>
                  <a:gd name="connsiteX525" fmla="*/ 4183 w 10000"/>
                  <a:gd name="connsiteY525" fmla="*/ 8569 h 10000"/>
                  <a:gd name="connsiteX526" fmla="*/ 4191 w 10000"/>
                  <a:gd name="connsiteY526" fmla="*/ 8562 h 10000"/>
                  <a:gd name="connsiteX527" fmla="*/ 4208 w 10000"/>
                  <a:gd name="connsiteY527" fmla="*/ 8552 h 10000"/>
                  <a:gd name="connsiteX528" fmla="*/ 4230 w 10000"/>
                  <a:gd name="connsiteY528" fmla="*/ 8552 h 10000"/>
                  <a:gd name="connsiteX529" fmla="*/ 4238 w 10000"/>
                  <a:gd name="connsiteY529" fmla="*/ 8559 h 10000"/>
                  <a:gd name="connsiteX530" fmla="*/ 4247 w 10000"/>
                  <a:gd name="connsiteY530" fmla="*/ 8572 h 10000"/>
                  <a:gd name="connsiteX531" fmla="*/ 4252 w 10000"/>
                  <a:gd name="connsiteY531" fmla="*/ 8578 h 10000"/>
                  <a:gd name="connsiteX532" fmla="*/ 4263 w 10000"/>
                  <a:gd name="connsiteY532" fmla="*/ 8582 h 10000"/>
                  <a:gd name="connsiteX533" fmla="*/ 4277 w 10000"/>
                  <a:gd name="connsiteY533" fmla="*/ 8572 h 10000"/>
                  <a:gd name="connsiteX534" fmla="*/ 4294 w 10000"/>
                  <a:gd name="connsiteY534" fmla="*/ 8559 h 10000"/>
                  <a:gd name="connsiteX535" fmla="*/ 4302 w 10000"/>
                  <a:gd name="connsiteY535" fmla="*/ 8546 h 10000"/>
                  <a:gd name="connsiteX536" fmla="*/ 4310 w 10000"/>
                  <a:gd name="connsiteY536" fmla="*/ 8543 h 10000"/>
                  <a:gd name="connsiteX537" fmla="*/ 4313 w 10000"/>
                  <a:gd name="connsiteY537" fmla="*/ 8543 h 10000"/>
                  <a:gd name="connsiteX538" fmla="*/ 4332 w 10000"/>
                  <a:gd name="connsiteY538" fmla="*/ 8546 h 10000"/>
                  <a:gd name="connsiteX539" fmla="*/ 4335 w 10000"/>
                  <a:gd name="connsiteY539" fmla="*/ 8559 h 10000"/>
                  <a:gd name="connsiteX540" fmla="*/ 4349 w 10000"/>
                  <a:gd name="connsiteY540" fmla="*/ 8588 h 10000"/>
                  <a:gd name="connsiteX541" fmla="*/ 4360 w 10000"/>
                  <a:gd name="connsiteY541" fmla="*/ 8591 h 10000"/>
                  <a:gd name="connsiteX542" fmla="*/ 4366 w 10000"/>
                  <a:gd name="connsiteY542" fmla="*/ 8591 h 10000"/>
                  <a:gd name="connsiteX543" fmla="*/ 4382 w 10000"/>
                  <a:gd name="connsiteY543" fmla="*/ 8598 h 10000"/>
                  <a:gd name="connsiteX544" fmla="*/ 4385 w 10000"/>
                  <a:gd name="connsiteY544" fmla="*/ 8598 h 10000"/>
                  <a:gd name="connsiteX545" fmla="*/ 4402 w 10000"/>
                  <a:gd name="connsiteY545" fmla="*/ 8598 h 10000"/>
                  <a:gd name="connsiteX546" fmla="*/ 4421 w 10000"/>
                  <a:gd name="connsiteY546" fmla="*/ 8591 h 10000"/>
                  <a:gd name="connsiteX547" fmla="*/ 4440 w 10000"/>
                  <a:gd name="connsiteY547" fmla="*/ 8591 h 10000"/>
                  <a:gd name="connsiteX548" fmla="*/ 4449 w 10000"/>
                  <a:gd name="connsiteY548" fmla="*/ 8598 h 10000"/>
                  <a:gd name="connsiteX549" fmla="*/ 4454 w 10000"/>
                  <a:gd name="connsiteY549" fmla="*/ 8617 h 10000"/>
                  <a:gd name="connsiteX550" fmla="*/ 4463 w 10000"/>
                  <a:gd name="connsiteY550" fmla="*/ 8608 h 10000"/>
                  <a:gd name="connsiteX551" fmla="*/ 4474 w 10000"/>
                  <a:gd name="connsiteY551" fmla="*/ 8608 h 10000"/>
                  <a:gd name="connsiteX552" fmla="*/ 4490 w 10000"/>
                  <a:gd name="connsiteY552" fmla="*/ 8617 h 10000"/>
                  <a:gd name="connsiteX553" fmla="*/ 4504 w 10000"/>
                  <a:gd name="connsiteY553" fmla="*/ 8617 h 10000"/>
                  <a:gd name="connsiteX554" fmla="*/ 4518 w 10000"/>
                  <a:gd name="connsiteY554" fmla="*/ 8617 h 10000"/>
                  <a:gd name="connsiteX555" fmla="*/ 4535 w 10000"/>
                  <a:gd name="connsiteY555" fmla="*/ 8611 h 10000"/>
                  <a:gd name="connsiteX556" fmla="*/ 4546 w 10000"/>
                  <a:gd name="connsiteY556" fmla="*/ 8611 h 10000"/>
                  <a:gd name="connsiteX557" fmla="*/ 4562 w 10000"/>
                  <a:gd name="connsiteY557" fmla="*/ 8611 h 10000"/>
                  <a:gd name="connsiteX558" fmla="*/ 4571 w 10000"/>
                  <a:gd name="connsiteY558" fmla="*/ 8611 h 10000"/>
                  <a:gd name="connsiteX559" fmla="*/ 4579 w 10000"/>
                  <a:gd name="connsiteY559" fmla="*/ 8608 h 10000"/>
                  <a:gd name="connsiteX560" fmla="*/ 4584 w 10000"/>
                  <a:gd name="connsiteY560" fmla="*/ 8608 h 10000"/>
                  <a:gd name="connsiteX561" fmla="*/ 4601 w 10000"/>
                  <a:gd name="connsiteY561" fmla="*/ 8617 h 10000"/>
                  <a:gd name="connsiteX562" fmla="*/ 4609 w 10000"/>
                  <a:gd name="connsiteY562" fmla="*/ 8627 h 10000"/>
                  <a:gd name="connsiteX563" fmla="*/ 4618 w 10000"/>
                  <a:gd name="connsiteY563" fmla="*/ 8637 h 10000"/>
                  <a:gd name="connsiteX564" fmla="*/ 4618 w 10000"/>
                  <a:gd name="connsiteY564" fmla="*/ 8646 h 10000"/>
                  <a:gd name="connsiteX565" fmla="*/ 4634 w 10000"/>
                  <a:gd name="connsiteY565" fmla="*/ 8656 h 10000"/>
                  <a:gd name="connsiteX566" fmla="*/ 4640 w 10000"/>
                  <a:gd name="connsiteY566" fmla="*/ 8659 h 10000"/>
                  <a:gd name="connsiteX567" fmla="*/ 4651 w 10000"/>
                  <a:gd name="connsiteY567" fmla="*/ 8666 h 10000"/>
                  <a:gd name="connsiteX568" fmla="*/ 4657 w 10000"/>
                  <a:gd name="connsiteY568" fmla="*/ 8659 h 10000"/>
                  <a:gd name="connsiteX569" fmla="*/ 4668 w 10000"/>
                  <a:gd name="connsiteY569" fmla="*/ 8650 h 10000"/>
                  <a:gd name="connsiteX570" fmla="*/ 4676 w 10000"/>
                  <a:gd name="connsiteY570" fmla="*/ 8650 h 10000"/>
                  <a:gd name="connsiteX571" fmla="*/ 4690 w 10000"/>
                  <a:gd name="connsiteY571" fmla="*/ 8650 h 10000"/>
                  <a:gd name="connsiteX572" fmla="*/ 4698 w 10000"/>
                  <a:gd name="connsiteY572" fmla="*/ 8650 h 10000"/>
                  <a:gd name="connsiteX573" fmla="*/ 4704 w 10000"/>
                  <a:gd name="connsiteY573" fmla="*/ 8650 h 10000"/>
                  <a:gd name="connsiteX574" fmla="*/ 4706 w 10000"/>
                  <a:gd name="connsiteY574" fmla="*/ 8659 h 10000"/>
                  <a:gd name="connsiteX575" fmla="*/ 4706 w 10000"/>
                  <a:gd name="connsiteY575" fmla="*/ 8666 h 10000"/>
                  <a:gd name="connsiteX576" fmla="*/ 4723 w 10000"/>
                  <a:gd name="connsiteY576" fmla="*/ 8682 h 10000"/>
                  <a:gd name="connsiteX577" fmla="*/ 4737 w 10000"/>
                  <a:gd name="connsiteY577" fmla="*/ 8682 h 10000"/>
                  <a:gd name="connsiteX578" fmla="*/ 4745 w 10000"/>
                  <a:gd name="connsiteY578" fmla="*/ 8676 h 10000"/>
                  <a:gd name="connsiteX579" fmla="*/ 4756 w 10000"/>
                  <a:gd name="connsiteY579" fmla="*/ 8666 h 10000"/>
                  <a:gd name="connsiteX580" fmla="*/ 4765 w 10000"/>
                  <a:gd name="connsiteY580" fmla="*/ 8666 h 10000"/>
                  <a:gd name="connsiteX581" fmla="*/ 4765 w 10000"/>
                  <a:gd name="connsiteY581" fmla="*/ 8682 h 10000"/>
                  <a:gd name="connsiteX582" fmla="*/ 4770 w 10000"/>
                  <a:gd name="connsiteY582" fmla="*/ 8701 h 10000"/>
                  <a:gd name="connsiteX583" fmla="*/ 4778 w 10000"/>
                  <a:gd name="connsiteY583" fmla="*/ 8705 h 10000"/>
                  <a:gd name="connsiteX584" fmla="*/ 4795 w 10000"/>
                  <a:gd name="connsiteY584" fmla="*/ 8714 h 10000"/>
                  <a:gd name="connsiteX585" fmla="*/ 4812 w 10000"/>
                  <a:gd name="connsiteY585" fmla="*/ 8714 h 10000"/>
                  <a:gd name="connsiteX586" fmla="*/ 4825 w 10000"/>
                  <a:gd name="connsiteY586" fmla="*/ 8705 h 10000"/>
                  <a:gd name="connsiteX587" fmla="*/ 4825 w 10000"/>
                  <a:gd name="connsiteY587" fmla="*/ 8701 h 10000"/>
                  <a:gd name="connsiteX588" fmla="*/ 4828 w 10000"/>
                  <a:gd name="connsiteY588" fmla="*/ 8701 h 10000"/>
                  <a:gd name="connsiteX589" fmla="*/ 4837 w 10000"/>
                  <a:gd name="connsiteY589" fmla="*/ 8692 h 10000"/>
                  <a:gd name="connsiteX590" fmla="*/ 4842 w 10000"/>
                  <a:gd name="connsiteY590" fmla="*/ 8685 h 10000"/>
                  <a:gd name="connsiteX591" fmla="*/ 4859 w 10000"/>
                  <a:gd name="connsiteY591" fmla="*/ 8692 h 10000"/>
                  <a:gd name="connsiteX592" fmla="*/ 4870 w 10000"/>
                  <a:gd name="connsiteY592" fmla="*/ 8701 h 10000"/>
                  <a:gd name="connsiteX593" fmla="*/ 4878 w 10000"/>
                  <a:gd name="connsiteY593" fmla="*/ 8714 h 10000"/>
                  <a:gd name="connsiteX594" fmla="*/ 4892 w 10000"/>
                  <a:gd name="connsiteY594" fmla="*/ 8724 h 10000"/>
                  <a:gd name="connsiteX595" fmla="*/ 4900 w 10000"/>
                  <a:gd name="connsiteY595" fmla="*/ 8724 h 10000"/>
                  <a:gd name="connsiteX596" fmla="*/ 4906 w 10000"/>
                  <a:gd name="connsiteY596" fmla="*/ 8705 h 10000"/>
                  <a:gd name="connsiteX597" fmla="*/ 4925 w 10000"/>
                  <a:gd name="connsiteY597" fmla="*/ 8724 h 10000"/>
                  <a:gd name="connsiteX598" fmla="*/ 4939 w 10000"/>
                  <a:gd name="connsiteY598" fmla="*/ 8701 h 10000"/>
                  <a:gd name="connsiteX599" fmla="*/ 4950 w 10000"/>
                  <a:gd name="connsiteY599" fmla="*/ 8695 h 10000"/>
                  <a:gd name="connsiteX600" fmla="*/ 4956 w 10000"/>
                  <a:gd name="connsiteY600" fmla="*/ 8692 h 10000"/>
                  <a:gd name="connsiteX601" fmla="*/ 4986 w 10000"/>
                  <a:gd name="connsiteY601" fmla="*/ 8705 h 10000"/>
                  <a:gd name="connsiteX602" fmla="*/ 5003 w 10000"/>
                  <a:gd name="connsiteY602" fmla="*/ 8701 h 10000"/>
                  <a:gd name="connsiteX603" fmla="*/ 5011 w 10000"/>
                  <a:gd name="connsiteY603" fmla="*/ 8692 h 10000"/>
                  <a:gd name="connsiteX604" fmla="*/ 5028 w 10000"/>
                  <a:gd name="connsiteY604" fmla="*/ 8682 h 10000"/>
                  <a:gd name="connsiteX605" fmla="*/ 5030 w 10000"/>
                  <a:gd name="connsiteY605" fmla="*/ 8659 h 10000"/>
                  <a:gd name="connsiteX606" fmla="*/ 5039 w 10000"/>
                  <a:gd name="connsiteY606" fmla="*/ 8656 h 10000"/>
                  <a:gd name="connsiteX607" fmla="*/ 5053 w 10000"/>
                  <a:gd name="connsiteY607" fmla="*/ 8669 h 10000"/>
                  <a:gd name="connsiteX608" fmla="*/ 5061 w 10000"/>
                  <a:gd name="connsiteY608" fmla="*/ 8669 h 10000"/>
                  <a:gd name="connsiteX609" fmla="*/ 5061 w 10000"/>
                  <a:gd name="connsiteY609" fmla="*/ 8676 h 10000"/>
                  <a:gd name="connsiteX610" fmla="*/ 5069 w 10000"/>
                  <a:gd name="connsiteY610" fmla="*/ 8669 h 10000"/>
                  <a:gd name="connsiteX611" fmla="*/ 5083 w 10000"/>
                  <a:gd name="connsiteY611" fmla="*/ 8669 h 10000"/>
                  <a:gd name="connsiteX612" fmla="*/ 5100 w 10000"/>
                  <a:gd name="connsiteY612" fmla="*/ 8669 h 10000"/>
                  <a:gd name="connsiteX613" fmla="*/ 5119 w 10000"/>
                  <a:gd name="connsiteY613" fmla="*/ 8682 h 10000"/>
                  <a:gd name="connsiteX614" fmla="*/ 5136 w 10000"/>
                  <a:gd name="connsiteY614" fmla="*/ 8692 h 10000"/>
                  <a:gd name="connsiteX615" fmla="*/ 5161 w 10000"/>
                  <a:gd name="connsiteY615" fmla="*/ 8701 h 10000"/>
                  <a:gd name="connsiteX616" fmla="*/ 5183 w 10000"/>
                  <a:gd name="connsiteY616" fmla="*/ 8701 h 10000"/>
                  <a:gd name="connsiteX617" fmla="*/ 5199 w 10000"/>
                  <a:gd name="connsiteY617" fmla="*/ 8701 h 10000"/>
                  <a:gd name="connsiteX618" fmla="*/ 5213 w 10000"/>
                  <a:gd name="connsiteY618" fmla="*/ 8705 h 10000"/>
                  <a:gd name="connsiteX619" fmla="*/ 5224 w 10000"/>
                  <a:gd name="connsiteY619" fmla="*/ 8701 h 10000"/>
                  <a:gd name="connsiteX620" fmla="*/ 5230 w 10000"/>
                  <a:gd name="connsiteY620" fmla="*/ 8701 h 10000"/>
                  <a:gd name="connsiteX621" fmla="*/ 5241 w 10000"/>
                  <a:gd name="connsiteY621" fmla="*/ 8676 h 10000"/>
                  <a:gd name="connsiteX622" fmla="*/ 5247 w 10000"/>
                  <a:gd name="connsiteY622" fmla="*/ 8666 h 10000"/>
                  <a:gd name="connsiteX623" fmla="*/ 5249 w 10000"/>
                  <a:gd name="connsiteY623" fmla="*/ 8646 h 10000"/>
                  <a:gd name="connsiteX624" fmla="*/ 5249 w 10000"/>
                  <a:gd name="connsiteY624" fmla="*/ 8650 h 10000"/>
                  <a:gd name="connsiteX625" fmla="*/ 5255 w 10000"/>
                  <a:gd name="connsiteY625" fmla="*/ 8646 h 10000"/>
                  <a:gd name="connsiteX626" fmla="*/ 5271 w 10000"/>
                  <a:gd name="connsiteY626" fmla="*/ 8650 h 10000"/>
                  <a:gd name="connsiteX627" fmla="*/ 5288 w 10000"/>
                  <a:gd name="connsiteY627" fmla="*/ 8666 h 10000"/>
                  <a:gd name="connsiteX628" fmla="*/ 5296 w 10000"/>
                  <a:gd name="connsiteY628" fmla="*/ 8666 h 10000"/>
                  <a:gd name="connsiteX629" fmla="*/ 5310 w 10000"/>
                  <a:gd name="connsiteY629" fmla="*/ 8656 h 10000"/>
                  <a:gd name="connsiteX630" fmla="*/ 5321 w 10000"/>
                  <a:gd name="connsiteY630" fmla="*/ 8650 h 10000"/>
                  <a:gd name="connsiteX631" fmla="*/ 5338 w 10000"/>
                  <a:gd name="connsiteY631" fmla="*/ 8650 h 10000"/>
                  <a:gd name="connsiteX632" fmla="*/ 5360 w 10000"/>
                  <a:gd name="connsiteY632" fmla="*/ 8640 h 10000"/>
                  <a:gd name="connsiteX633" fmla="*/ 5366 w 10000"/>
                  <a:gd name="connsiteY633" fmla="*/ 8637 h 10000"/>
                  <a:gd name="connsiteX634" fmla="*/ 5368 w 10000"/>
                  <a:gd name="connsiteY634" fmla="*/ 8637 h 10000"/>
                  <a:gd name="connsiteX635" fmla="*/ 5382 w 10000"/>
                  <a:gd name="connsiteY635" fmla="*/ 8630 h 10000"/>
                  <a:gd name="connsiteX636" fmla="*/ 5391 w 10000"/>
                  <a:gd name="connsiteY636" fmla="*/ 8630 h 10000"/>
                  <a:gd name="connsiteX637" fmla="*/ 5402 w 10000"/>
                  <a:gd name="connsiteY637" fmla="*/ 8637 h 10000"/>
                  <a:gd name="connsiteX638" fmla="*/ 5418 w 10000"/>
                  <a:gd name="connsiteY638" fmla="*/ 8656 h 10000"/>
                  <a:gd name="connsiteX639" fmla="*/ 5432 w 10000"/>
                  <a:gd name="connsiteY639" fmla="*/ 8666 h 10000"/>
                  <a:gd name="connsiteX640" fmla="*/ 5443 w 10000"/>
                  <a:gd name="connsiteY640" fmla="*/ 8682 h 10000"/>
                  <a:gd name="connsiteX641" fmla="*/ 5457 w 10000"/>
                  <a:gd name="connsiteY641" fmla="*/ 8692 h 10000"/>
                  <a:gd name="connsiteX642" fmla="*/ 5471 w 10000"/>
                  <a:gd name="connsiteY642" fmla="*/ 8705 h 10000"/>
                  <a:gd name="connsiteX643" fmla="*/ 5488 w 10000"/>
                  <a:gd name="connsiteY643" fmla="*/ 8711 h 10000"/>
                  <a:gd name="connsiteX644" fmla="*/ 5490 w 10000"/>
                  <a:gd name="connsiteY644" fmla="*/ 8721 h 10000"/>
                  <a:gd name="connsiteX645" fmla="*/ 5512 w 10000"/>
                  <a:gd name="connsiteY645" fmla="*/ 8724 h 10000"/>
                  <a:gd name="connsiteX646" fmla="*/ 5521 w 10000"/>
                  <a:gd name="connsiteY646" fmla="*/ 8714 h 10000"/>
                  <a:gd name="connsiteX647" fmla="*/ 5524 w 10000"/>
                  <a:gd name="connsiteY647" fmla="*/ 8714 h 10000"/>
                  <a:gd name="connsiteX648" fmla="*/ 5532 w 10000"/>
                  <a:gd name="connsiteY648" fmla="*/ 8721 h 10000"/>
                  <a:gd name="connsiteX649" fmla="*/ 5540 w 10000"/>
                  <a:gd name="connsiteY649" fmla="*/ 8724 h 10000"/>
                  <a:gd name="connsiteX650" fmla="*/ 5562 w 10000"/>
                  <a:gd name="connsiteY650" fmla="*/ 8750 h 10000"/>
                  <a:gd name="connsiteX651" fmla="*/ 5562 w 10000"/>
                  <a:gd name="connsiteY651" fmla="*/ 8760 h 10000"/>
                  <a:gd name="connsiteX652" fmla="*/ 5571 w 10000"/>
                  <a:gd name="connsiteY652" fmla="*/ 8782 h 10000"/>
                  <a:gd name="connsiteX653" fmla="*/ 5579 w 10000"/>
                  <a:gd name="connsiteY653" fmla="*/ 8789 h 10000"/>
                  <a:gd name="connsiteX654" fmla="*/ 5593 w 10000"/>
                  <a:gd name="connsiteY654" fmla="*/ 8789 h 10000"/>
                  <a:gd name="connsiteX655" fmla="*/ 5596 w 10000"/>
                  <a:gd name="connsiteY655" fmla="*/ 8789 h 10000"/>
                  <a:gd name="connsiteX656" fmla="*/ 5626 w 10000"/>
                  <a:gd name="connsiteY656" fmla="*/ 8782 h 10000"/>
                  <a:gd name="connsiteX657" fmla="*/ 5629 w 10000"/>
                  <a:gd name="connsiteY657" fmla="*/ 8782 h 10000"/>
                  <a:gd name="connsiteX658" fmla="*/ 5637 w 10000"/>
                  <a:gd name="connsiteY658" fmla="*/ 8779 h 10000"/>
                  <a:gd name="connsiteX659" fmla="*/ 5648 w 10000"/>
                  <a:gd name="connsiteY659" fmla="*/ 8789 h 10000"/>
                  <a:gd name="connsiteX660" fmla="*/ 5665 w 10000"/>
                  <a:gd name="connsiteY660" fmla="*/ 8795 h 10000"/>
                  <a:gd name="connsiteX661" fmla="*/ 5676 w 10000"/>
                  <a:gd name="connsiteY661" fmla="*/ 8789 h 10000"/>
                  <a:gd name="connsiteX662" fmla="*/ 5684 w 10000"/>
                  <a:gd name="connsiteY662" fmla="*/ 8782 h 10000"/>
                  <a:gd name="connsiteX663" fmla="*/ 5693 w 10000"/>
                  <a:gd name="connsiteY663" fmla="*/ 8789 h 10000"/>
                  <a:gd name="connsiteX664" fmla="*/ 5715 w 10000"/>
                  <a:gd name="connsiteY664" fmla="*/ 8808 h 10000"/>
                  <a:gd name="connsiteX665" fmla="*/ 5731 w 10000"/>
                  <a:gd name="connsiteY665" fmla="*/ 8808 h 10000"/>
                  <a:gd name="connsiteX666" fmla="*/ 5740 w 10000"/>
                  <a:gd name="connsiteY666" fmla="*/ 8808 h 10000"/>
                  <a:gd name="connsiteX667" fmla="*/ 5765 w 10000"/>
                  <a:gd name="connsiteY667" fmla="*/ 8818 h 10000"/>
                  <a:gd name="connsiteX668" fmla="*/ 5781 w 10000"/>
                  <a:gd name="connsiteY668" fmla="*/ 8824 h 10000"/>
                  <a:gd name="connsiteX669" fmla="*/ 5798 w 10000"/>
                  <a:gd name="connsiteY669" fmla="*/ 8834 h 10000"/>
                  <a:gd name="connsiteX670" fmla="*/ 5814 w 10000"/>
                  <a:gd name="connsiteY670" fmla="*/ 8837 h 10000"/>
                  <a:gd name="connsiteX671" fmla="*/ 5831 w 10000"/>
                  <a:gd name="connsiteY671" fmla="*/ 8844 h 10000"/>
                  <a:gd name="connsiteX672" fmla="*/ 5842 w 10000"/>
                  <a:gd name="connsiteY672" fmla="*/ 8847 h 10000"/>
                  <a:gd name="connsiteX673" fmla="*/ 5859 w 10000"/>
                  <a:gd name="connsiteY673" fmla="*/ 8857 h 10000"/>
                  <a:gd name="connsiteX674" fmla="*/ 5870 w 10000"/>
                  <a:gd name="connsiteY674" fmla="*/ 8867 h 10000"/>
                  <a:gd name="connsiteX675" fmla="*/ 5878 w 10000"/>
                  <a:gd name="connsiteY675" fmla="*/ 8873 h 10000"/>
                  <a:gd name="connsiteX676" fmla="*/ 5895 w 10000"/>
                  <a:gd name="connsiteY676" fmla="*/ 8873 h 10000"/>
                  <a:gd name="connsiteX677" fmla="*/ 5911 w 10000"/>
                  <a:gd name="connsiteY677" fmla="*/ 8873 h 10000"/>
                  <a:gd name="connsiteX678" fmla="*/ 5931 w 10000"/>
                  <a:gd name="connsiteY678" fmla="*/ 8873 h 10000"/>
                  <a:gd name="connsiteX679" fmla="*/ 5950 w 10000"/>
                  <a:gd name="connsiteY679" fmla="*/ 8867 h 10000"/>
                  <a:gd name="connsiteX680" fmla="*/ 5967 w 10000"/>
                  <a:gd name="connsiteY680" fmla="*/ 8867 h 10000"/>
                  <a:gd name="connsiteX681" fmla="*/ 5975 w 10000"/>
                  <a:gd name="connsiteY681" fmla="*/ 8873 h 10000"/>
                  <a:gd name="connsiteX682" fmla="*/ 6000 w 10000"/>
                  <a:gd name="connsiteY682" fmla="*/ 8883 h 10000"/>
                  <a:gd name="connsiteX683" fmla="*/ 5997 w 10000"/>
                  <a:gd name="connsiteY683" fmla="*/ 8886 h 10000"/>
                  <a:gd name="connsiteX684" fmla="*/ 5997 w 10000"/>
                  <a:gd name="connsiteY684" fmla="*/ 8896 h 10000"/>
                  <a:gd name="connsiteX685" fmla="*/ 6014 w 10000"/>
                  <a:gd name="connsiteY685" fmla="*/ 8892 h 10000"/>
                  <a:gd name="connsiteX686" fmla="*/ 6028 w 10000"/>
                  <a:gd name="connsiteY686" fmla="*/ 8892 h 10000"/>
                  <a:gd name="connsiteX687" fmla="*/ 6053 w 10000"/>
                  <a:gd name="connsiteY687" fmla="*/ 8886 h 10000"/>
                  <a:gd name="connsiteX688" fmla="*/ 6072 w 10000"/>
                  <a:gd name="connsiteY688" fmla="*/ 8876 h 10000"/>
                  <a:gd name="connsiteX689" fmla="*/ 6089 w 10000"/>
                  <a:gd name="connsiteY689" fmla="*/ 8867 h 10000"/>
                  <a:gd name="connsiteX690" fmla="*/ 6111 w 10000"/>
                  <a:gd name="connsiteY690" fmla="*/ 8857 h 10000"/>
                  <a:gd name="connsiteX691" fmla="*/ 6127 w 10000"/>
                  <a:gd name="connsiteY691" fmla="*/ 8847 h 10000"/>
                  <a:gd name="connsiteX692" fmla="*/ 6152 w 10000"/>
                  <a:gd name="connsiteY692" fmla="*/ 8834 h 10000"/>
                  <a:gd name="connsiteX693" fmla="*/ 6183 w 10000"/>
                  <a:gd name="connsiteY693" fmla="*/ 8828 h 10000"/>
                  <a:gd name="connsiteX694" fmla="*/ 6175 w 10000"/>
                  <a:gd name="connsiteY694" fmla="*/ 8844 h 10000"/>
                  <a:gd name="connsiteX695" fmla="*/ 6169 w 10000"/>
                  <a:gd name="connsiteY695" fmla="*/ 8863 h 10000"/>
                  <a:gd name="connsiteX696" fmla="*/ 6158 w 10000"/>
                  <a:gd name="connsiteY696" fmla="*/ 8886 h 10000"/>
                  <a:gd name="connsiteX697" fmla="*/ 6152 w 10000"/>
                  <a:gd name="connsiteY697" fmla="*/ 8896 h 10000"/>
                  <a:gd name="connsiteX698" fmla="*/ 6150 w 10000"/>
                  <a:gd name="connsiteY698" fmla="*/ 8909 h 10000"/>
                  <a:gd name="connsiteX699" fmla="*/ 6152 w 10000"/>
                  <a:gd name="connsiteY699" fmla="*/ 8938 h 10000"/>
                  <a:gd name="connsiteX700" fmla="*/ 6158 w 10000"/>
                  <a:gd name="connsiteY700" fmla="*/ 8957 h 10000"/>
                  <a:gd name="connsiteX701" fmla="*/ 6161 w 10000"/>
                  <a:gd name="connsiteY701" fmla="*/ 8980 h 10000"/>
                  <a:gd name="connsiteX702" fmla="*/ 6166 w 10000"/>
                  <a:gd name="connsiteY702" fmla="*/ 8999 h 10000"/>
                  <a:gd name="connsiteX703" fmla="*/ 6175 w 10000"/>
                  <a:gd name="connsiteY703" fmla="*/ 9032 h 10000"/>
                  <a:gd name="connsiteX704" fmla="*/ 6183 w 10000"/>
                  <a:gd name="connsiteY704" fmla="*/ 9051 h 10000"/>
                  <a:gd name="connsiteX705" fmla="*/ 6191 w 10000"/>
                  <a:gd name="connsiteY705" fmla="*/ 9064 h 10000"/>
                  <a:gd name="connsiteX706" fmla="*/ 6194 w 10000"/>
                  <a:gd name="connsiteY706" fmla="*/ 9084 h 10000"/>
                  <a:gd name="connsiteX707" fmla="*/ 6208 w 10000"/>
                  <a:gd name="connsiteY707" fmla="*/ 9103 h 10000"/>
                  <a:gd name="connsiteX708" fmla="*/ 6208 w 10000"/>
                  <a:gd name="connsiteY708" fmla="*/ 9113 h 10000"/>
                  <a:gd name="connsiteX709" fmla="*/ 6216 w 10000"/>
                  <a:gd name="connsiteY709" fmla="*/ 9129 h 10000"/>
                  <a:gd name="connsiteX710" fmla="*/ 6230 w 10000"/>
                  <a:gd name="connsiteY710" fmla="*/ 9148 h 10000"/>
                  <a:gd name="connsiteX711" fmla="*/ 6241 w 10000"/>
                  <a:gd name="connsiteY711" fmla="*/ 9165 h 10000"/>
                  <a:gd name="connsiteX712" fmla="*/ 6249 w 10000"/>
                  <a:gd name="connsiteY712" fmla="*/ 9168 h 10000"/>
                  <a:gd name="connsiteX713" fmla="*/ 6266 w 10000"/>
                  <a:gd name="connsiteY713" fmla="*/ 9184 h 10000"/>
                  <a:gd name="connsiteX714" fmla="*/ 6280 w 10000"/>
                  <a:gd name="connsiteY714" fmla="*/ 9184 h 10000"/>
                  <a:gd name="connsiteX715" fmla="*/ 6288 w 10000"/>
                  <a:gd name="connsiteY715" fmla="*/ 9177 h 10000"/>
                  <a:gd name="connsiteX716" fmla="*/ 6299 w 10000"/>
                  <a:gd name="connsiteY716" fmla="*/ 9187 h 10000"/>
                  <a:gd name="connsiteX717" fmla="*/ 6305 w 10000"/>
                  <a:gd name="connsiteY717" fmla="*/ 9197 h 10000"/>
                  <a:gd name="connsiteX718" fmla="*/ 6310 w 10000"/>
                  <a:gd name="connsiteY718" fmla="*/ 9197 h 10000"/>
                  <a:gd name="connsiteX719" fmla="*/ 6321 w 10000"/>
                  <a:gd name="connsiteY719" fmla="*/ 9213 h 10000"/>
                  <a:gd name="connsiteX720" fmla="*/ 6335 w 10000"/>
                  <a:gd name="connsiteY720" fmla="*/ 9223 h 10000"/>
                  <a:gd name="connsiteX721" fmla="*/ 6338 w 10000"/>
                  <a:gd name="connsiteY721" fmla="*/ 9223 h 10000"/>
                  <a:gd name="connsiteX722" fmla="*/ 6355 w 10000"/>
                  <a:gd name="connsiteY722" fmla="*/ 9226 h 10000"/>
                  <a:gd name="connsiteX723" fmla="*/ 6363 w 10000"/>
                  <a:gd name="connsiteY723" fmla="*/ 9236 h 10000"/>
                  <a:gd name="connsiteX724" fmla="*/ 6380 w 10000"/>
                  <a:gd name="connsiteY724" fmla="*/ 9258 h 10000"/>
                  <a:gd name="connsiteX725" fmla="*/ 6393 w 10000"/>
                  <a:gd name="connsiteY725" fmla="*/ 9278 h 10000"/>
                  <a:gd name="connsiteX726" fmla="*/ 6396 w 10000"/>
                  <a:gd name="connsiteY726" fmla="*/ 9288 h 10000"/>
                  <a:gd name="connsiteX727" fmla="*/ 6407 w 10000"/>
                  <a:gd name="connsiteY727" fmla="*/ 9297 h 10000"/>
                  <a:gd name="connsiteX728" fmla="*/ 6410 w 10000"/>
                  <a:gd name="connsiteY728" fmla="*/ 9307 h 10000"/>
                  <a:gd name="connsiteX729" fmla="*/ 6416 w 10000"/>
                  <a:gd name="connsiteY729" fmla="*/ 9317 h 10000"/>
                  <a:gd name="connsiteX730" fmla="*/ 6424 w 10000"/>
                  <a:gd name="connsiteY730" fmla="*/ 9326 h 10000"/>
                  <a:gd name="connsiteX731" fmla="*/ 6435 w 10000"/>
                  <a:gd name="connsiteY731" fmla="*/ 9336 h 10000"/>
                  <a:gd name="connsiteX732" fmla="*/ 6443 w 10000"/>
                  <a:gd name="connsiteY732" fmla="*/ 9346 h 10000"/>
                  <a:gd name="connsiteX733" fmla="*/ 6449 w 10000"/>
                  <a:gd name="connsiteY733" fmla="*/ 9362 h 10000"/>
                  <a:gd name="connsiteX734" fmla="*/ 6452 w 10000"/>
                  <a:gd name="connsiteY734" fmla="*/ 9372 h 10000"/>
                  <a:gd name="connsiteX735" fmla="*/ 6449 w 10000"/>
                  <a:gd name="connsiteY735" fmla="*/ 9381 h 10000"/>
                  <a:gd name="connsiteX736" fmla="*/ 6465 w 10000"/>
                  <a:gd name="connsiteY736" fmla="*/ 9394 h 10000"/>
                  <a:gd name="connsiteX737" fmla="*/ 6468 w 10000"/>
                  <a:gd name="connsiteY737" fmla="*/ 9420 h 10000"/>
                  <a:gd name="connsiteX738" fmla="*/ 6493 w 10000"/>
                  <a:gd name="connsiteY738" fmla="*/ 9430 h 10000"/>
                  <a:gd name="connsiteX739" fmla="*/ 6507 w 10000"/>
                  <a:gd name="connsiteY739" fmla="*/ 9440 h 10000"/>
                  <a:gd name="connsiteX740" fmla="*/ 6524 w 10000"/>
                  <a:gd name="connsiteY740" fmla="*/ 9459 h 10000"/>
                  <a:gd name="connsiteX741" fmla="*/ 6532 w 10000"/>
                  <a:gd name="connsiteY741" fmla="*/ 9485 h 10000"/>
                  <a:gd name="connsiteX742" fmla="*/ 6537 w 10000"/>
                  <a:gd name="connsiteY742" fmla="*/ 9498 h 10000"/>
                  <a:gd name="connsiteX743" fmla="*/ 6571 w 10000"/>
                  <a:gd name="connsiteY743" fmla="*/ 9508 h 10000"/>
                  <a:gd name="connsiteX744" fmla="*/ 6596 w 10000"/>
                  <a:gd name="connsiteY744" fmla="*/ 9508 h 10000"/>
                  <a:gd name="connsiteX745" fmla="*/ 6637 w 10000"/>
                  <a:gd name="connsiteY745" fmla="*/ 9517 h 10000"/>
                  <a:gd name="connsiteX746" fmla="*/ 6662 w 10000"/>
                  <a:gd name="connsiteY746" fmla="*/ 9524 h 10000"/>
                  <a:gd name="connsiteX747" fmla="*/ 6679 w 10000"/>
                  <a:gd name="connsiteY747" fmla="*/ 9517 h 10000"/>
                  <a:gd name="connsiteX748" fmla="*/ 6679 w 10000"/>
                  <a:gd name="connsiteY748" fmla="*/ 9505 h 10000"/>
                  <a:gd name="connsiteX749" fmla="*/ 6690 w 10000"/>
                  <a:gd name="connsiteY749" fmla="*/ 9485 h 10000"/>
                  <a:gd name="connsiteX750" fmla="*/ 6693 w 10000"/>
                  <a:gd name="connsiteY750" fmla="*/ 9479 h 10000"/>
                  <a:gd name="connsiteX751" fmla="*/ 6706 w 10000"/>
                  <a:gd name="connsiteY751" fmla="*/ 9469 h 10000"/>
                  <a:gd name="connsiteX752" fmla="*/ 6709 w 10000"/>
                  <a:gd name="connsiteY752" fmla="*/ 9462 h 10000"/>
                  <a:gd name="connsiteX753" fmla="*/ 6717 w 10000"/>
                  <a:gd name="connsiteY753" fmla="*/ 9459 h 10000"/>
                  <a:gd name="connsiteX754" fmla="*/ 6726 w 10000"/>
                  <a:gd name="connsiteY754" fmla="*/ 9459 h 10000"/>
                  <a:gd name="connsiteX755" fmla="*/ 6742 w 10000"/>
                  <a:gd name="connsiteY755" fmla="*/ 9462 h 10000"/>
                  <a:gd name="connsiteX756" fmla="*/ 6759 w 10000"/>
                  <a:gd name="connsiteY756" fmla="*/ 9479 h 10000"/>
                  <a:gd name="connsiteX757" fmla="*/ 6781 w 10000"/>
                  <a:gd name="connsiteY757" fmla="*/ 9485 h 10000"/>
                  <a:gd name="connsiteX758" fmla="*/ 6795 w 10000"/>
                  <a:gd name="connsiteY758" fmla="*/ 9485 h 10000"/>
                  <a:gd name="connsiteX759" fmla="*/ 6803 w 10000"/>
                  <a:gd name="connsiteY759" fmla="*/ 9498 h 10000"/>
                  <a:gd name="connsiteX760" fmla="*/ 6806 w 10000"/>
                  <a:gd name="connsiteY760" fmla="*/ 9508 h 10000"/>
                  <a:gd name="connsiteX761" fmla="*/ 6823 w 10000"/>
                  <a:gd name="connsiteY761" fmla="*/ 9514 h 10000"/>
                  <a:gd name="connsiteX762" fmla="*/ 6831 w 10000"/>
                  <a:gd name="connsiteY762" fmla="*/ 9514 h 10000"/>
                  <a:gd name="connsiteX763" fmla="*/ 6848 w 10000"/>
                  <a:gd name="connsiteY763" fmla="*/ 9514 h 10000"/>
                  <a:gd name="connsiteX764" fmla="*/ 6856 w 10000"/>
                  <a:gd name="connsiteY764" fmla="*/ 9517 h 10000"/>
                  <a:gd name="connsiteX765" fmla="*/ 6878 w 10000"/>
                  <a:gd name="connsiteY765" fmla="*/ 9524 h 10000"/>
                  <a:gd name="connsiteX766" fmla="*/ 6895 w 10000"/>
                  <a:gd name="connsiteY766" fmla="*/ 9524 h 10000"/>
                  <a:gd name="connsiteX767" fmla="*/ 6917 w 10000"/>
                  <a:gd name="connsiteY767" fmla="*/ 9527 h 10000"/>
                  <a:gd name="connsiteX768" fmla="*/ 6934 w 10000"/>
                  <a:gd name="connsiteY768" fmla="*/ 9534 h 10000"/>
                  <a:gd name="connsiteX769" fmla="*/ 6961 w 10000"/>
                  <a:gd name="connsiteY769" fmla="*/ 9543 h 10000"/>
                  <a:gd name="connsiteX770" fmla="*/ 6989 w 10000"/>
                  <a:gd name="connsiteY770" fmla="*/ 9547 h 10000"/>
                  <a:gd name="connsiteX771" fmla="*/ 7014 w 10000"/>
                  <a:gd name="connsiteY771" fmla="*/ 9543 h 10000"/>
                  <a:gd name="connsiteX772" fmla="*/ 7033 w 10000"/>
                  <a:gd name="connsiteY772" fmla="*/ 9543 h 10000"/>
                  <a:gd name="connsiteX773" fmla="*/ 7042 w 10000"/>
                  <a:gd name="connsiteY773" fmla="*/ 9547 h 10000"/>
                  <a:gd name="connsiteX774" fmla="*/ 7069 w 10000"/>
                  <a:gd name="connsiteY774" fmla="*/ 9647 h 10000"/>
                  <a:gd name="connsiteX775" fmla="*/ 7122 w 10000"/>
                  <a:gd name="connsiteY775" fmla="*/ 9734 h 10000"/>
                  <a:gd name="connsiteX776" fmla="*/ 7147 w 10000"/>
                  <a:gd name="connsiteY776" fmla="*/ 9744 h 10000"/>
                  <a:gd name="connsiteX777" fmla="*/ 7169 w 10000"/>
                  <a:gd name="connsiteY777" fmla="*/ 9741 h 10000"/>
                  <a:gd name="connsiteX778" fmla="*/ 7177 w 10000"/>
                  <a:gd name="connsiteY778" fmla="*/ 9744 h 10000"/>
                  <a:gd name="connsiteX779" fmla="*/ 7186 w 10000"/>
                  <a:gd name="connsiteY779" fmla="*/ 9754 h 10000"/>
                  <a:gd name="connsiteX780" fmla="*/ 7191 w 10000"/>
                  <a:gd name="connsiteY780" fmla="*/ 9773 h 10000"/>
                  <a:gd name="connsiteX781" fmla="*/ 7208 w 10000"/>
                  <a:gd name="connsiteY781" fmla="*/ 9783 h 10000"/>
                  <a:gd name="connsiteX782" fmla="*/ 7219 w 10000"/>
                  <a:gd name="connsiteY782" fmla="*/ 9793 h 10000"/>
                  <a:gd name="connsiteX783" fmla="*/ 7235 w 10000"/>
                  <a:gd name="connsiteY783" fmla="*/ 9802 h 10000"/>
                  <a:gd name="connsiteX784" fmla="*/ 7249 w 10000"/>
                  <a:gd name="connsiteY784" fmla="*/ 9819 h 10000"/>
                  <a:gd name="connsiteX785" fmla="*/ 7255 w 10000"/>
                  <a:gd name="connsiteY785" fmla="*/ 9835 h 10000"/>
                  <a:gd name="connsiteX786" fmla="*/ 7255 w 10000"/>
                  <a:gd name="connsiteY786" fmla="*/ 9848 h 10000"/>
                  <a:gd name="connsiteX787" fmla="*/ 7249 w 10000"/>
                  <a:gd name="connsiteY787" fmla="*/ 9848 h 10000"/>
                  <a:gd name="connsiteX788" fmla="*/ 7244 w 10000"/>
                  <a:gd name="connsiteY788" fmla="*/ 9858 h 10000"/>
                  <a:gd name="connsiteX789" fmla="*/ 7235 w 10000"/>
                  <a:gd name="connsiteY789" fmla="*/ 9883 h 10000"/>
                  <a:gd name="connsiteX790" fmla="*/ 7244 w 10000"/>
                  <a:gd name="connsiteY790" fmla="*/ 9903 h 10000"/>
                  <a:gd name="connsiteX791" fmla="*/ 7258 w 10000"/>
                  <a:gd name="connsiteY791" fmla="*/ 9926 h 10000"/>
                  <a:gd name="connsiteX792" fmla="*/ 7263 w 10000"/>
                  <a:gd name="connsiteY792" fmla="*/ 9948 h 10000"/>
                  <a:gd name="connsiteX793" fmla="*/ 7274 w 10000"/>
                  <a:gd name="connsiteY793" fmla="*/ 9968 h 10000"/>
                  <a:gd name="connsiteX794" fmla="*/ 7283 w 10000"/>
                  <a:gd name="connsiteY794" fmla="*/ 9987 h 10000"/>
                  <a:gd name="connsiteX795" fmla="*/ 7291 w 10000"/>
                  <a:gd name="connsiteY795" fmla="*/ 10000 h 10000"/>
                  <a:gd name="connsiteX796" fmla="*/ 7305 w 10000"/>
                  <a:gd name="connsiteY796" fmla="*/ 9997 h 10000"/>
                  <a:gd name="connsiteX797" fmla="*/ 7313 w 10000"/>
                  <a:gd name="connsiteY797" fmla="*/ 9977 h 10000"/>
                  <a:gd name="connsiteX798" fmla="*/ 7324 w 10000"/>
                  <a:gd name="connsiteY798" fmla="*/ 9968 h 10000"/>
                  <a:gd name="connsiteX799" fmla="*/ 7341 w 10000"/>
                  <a:gd name="connsiteY799" fmla="*/ 9971 h 10000"/>
                  <a:gd name="connsiteX800" fmla="*/ 7368 w 10000"/>
                  <a:gd name="connsiteY800" fmla="*/ 9987 h 10000"/>
                  <a:gd name="connsiteX801" fmla="*/ 7380 w 10000"/>
                  <a:gd name="connsiteY801" fmla="*/ 9990 h 10000"/>
                  <a:gd name="connsiteX802" fmla="*/ 7393 w 10000"/>
                  <a:gd name="connsiteY802" fmla="*/ 9981 h 10000"/>
                  <a:gd name="connsiteX803" fmla="*/ 7404 w 10000"/>
                  <a:gd name="connsiteY803" fmla="*/ 9968 h 10000"/>
                  <a:gd name="connsiteX804" fmla="*/ 7418 w 10000"/>
                  <a:gd name="connsiteY804" fmla="*/ 9948 h 10000"/>
                  <a:gd name="connsiteX805" fmla="*/ 7427 w 10000"/>
                  <a:gd name="connsiteY805" fmla="*/ 9922 h 10000"/>
                  <a:gd name="connsiteX806" fmla="*/ 7427 w 10000"/>
                  <a:gd name="connsiteY806" fmla="*/ 9906 h 10000"/>
                  <a:gd name="connsiteX807" fmla="*/ 7404 w 10000"/>
                  <a:gd name="connsiteY807" fmla="*/ 9877 h 10000"/>
                  <a:gd name="connsiteX808" fmla="*/ 7388 w 10000"/>
                  <a:gd name="connsiteY808" fmla="*/ 9854 h 10000"/>
                  <a:gd name="connsiteX809" fmla="*/ 7385 w 10000"/>
                  <a:gd name="connsiteY809" fmla="*/ 9845 h 10000"/>
                  <a:gd name="connsiteX810" fmla="*/ 7385 w 10000"/>
                  <a:gd name="connsiteY810" fmla="*/ 9825 h 10000"/>
                  <a:gd name="connsiteX811" fmla="*/ 7385 w 10000"/>
                  <a:gd name="connsiteY811" fmla="*/ 9819 h 10000"/>
                  <a:gd name="connsiteX812" fmla="*/ 7393 w 10000"/>
                  <a:gd name="connsiteY812" fmla="*/ 9809 h 10000"/>
                  <a:gd name="connsiteX813" fmla="*/ 7404 w 10000"/>
                  <a:gd name="connsiteY813" fmla="*/ 9793 h 10000"/>
                  <a:gd name="connsiteX814" fmla="*/ 7413 w 10000"/>
                  <a:gd name="connsiteY814" fmla="*/ 9783 h 10000"/>
                  <a:gd name="connsiteX815" fmla="*/ 7404 w 10000"/>
                  <a:gd name="connsiteY815" fmla="*/ 9770 h 10000"/>
                  <a:gd name="connsiteX816" fmla="*/ 7388 w 10000"/>
                  <a:gd name="connsiteY816" fmla="*/ 9760 h 10000"/>
                  <a:gd name="connsiteX817" fmla="*/ 7371 w 10000"/>
                  <a:gd name="connsiteY817" fmla="*/ 9744 h 10000"/>
                  <a:gd name="connsiteX818" fmla="*/ 7363 w 10000"/>
                  <a:gd name="connsiteY818" fmla="*/ 9731 h 10000"/>
                  <a:gd name="connsiteX819" fmla="*/ 7355 w 10000"/>
                  <a:gd name="connsiteY819" fmla="*/ 9715 h 10000"/>
                  <a:gd name="connsiteX820" fmla="*/ 7360 w 10000"/>
                  <a:gd name="connsiteY820" fmla="*/ 9686 h 10000"/>
                  <a:gd name="connsiteX821" fmla="*/ 7363 w 10000"/>
                  <a:gd name="connsiteY821" fmla="*/ 9657 h 10000"/>
                  <a:gd name="connsiteX822" fmla="*/ 7360 w 10000"/>
                  <a:gd name="connsiteY822" fmla="*/ 9631 h 10000"/>
                  <a:gd name="connsiteX823" fmla="*/ 7346 w 10000"/>
                  <a:gd name="connsiteY823" fmla="*/ 9611 h 10000"/>
                  <a:gd name="connsiteX824" fmla="*/ 7332 w 10000"/>
                  <a:gd name="connsiteY824" fmla="*/ 9585 h 10000"/>
                  <a:gd name="connsiteX825" fmla="*/ 7324 w 10000"/>
                  <a:gd name="connsiteY825" fmla="*/ 9573 h 10000"/>
                  <a:gd name="connsiteX826" fmla="*/ 7324 w 10000"/>
                  <a:gd name="connsiteY826" fmla="*/ 9553 h 10000"/>
                  <a:gd name="connsiteX827" fmla="*/ 7324 w 10000"/>
                  <a:gd name="connsiteY827" fmla="*/ 9543 h 10000"/>
                  <a:gd name="connsiteX828" fmla="*/ 7324 w 10000"/>
                  <a:gd name="connsiteY828" fmla="*/ 9517 h 10000"/>
                  <a:gd name="connsiteX829" fmla="*/ 7324 w 10000"/>
                  <a:gd name="connsiteY829" fmla="*/ 9498 h 10000"/>
                  <a:gd name="connsiteX830" fmla="*/ 7332 w 10000"/>
                  <a:gd name="connsiteY830" fmla="*/ 9479 h 10000"/>
                  <a:gd name="connsiteX831" fmla="*/ 7341 w 10000"/>
                  <a:gd name="connsiteY831" fmla="*/ 9462 h 10000"/>
                  <a:gd name="connsiteX832" fmla="*/ 7352 w 10000"/>
                  <a:gd name="connsiteY832" fmla="*/ 9459 h 10000"/>
                  <a:gd name="connsiteX833" fmla="*/ 7360 w 10000"/>
                  <a:gd name="connsiteY833" fmla="*/ 9443 h 10000"/>
                  <a:gd name="connsiteX834" fmla="*/ 7363 w 10000"/>
                  <a:gd name="connsiteY834" fmla="*/ 9433 h 10000"/>
                  <a:gd name="connsiteX835" fmla="*/ 7377 w 10000"/>
                  <a:gd name="connsiteY835" fmla="*/ 9433 h 10000"/>
                  <a:gd name="connsiteX836" fmla="*/ 7388 w 10000"/>
                  <a:gd name="connsiteY836" fmla="*/ 9430 h 10000"/>
                  <a:gd name="connsiteX837" fmla="*/ 7396 w 10000"/>
                  <a:gd name="connsiteY837" fmla="*/ 9430 h 10000"/>
                  <a:gd name="connsiteX838" fmla="*/ 7402 w 10000"/>
                  <a:gd name="connsiteY838" fmla="*/ 9424 h 10000"/>
                  <a:gd name="connsiteX839" fmla="*/ 7396 w 10000"/>
                  <a:gd name="connsiteY839" fmla="*/ 9414 h 10000"/>
                  <a:gd name="connsiteX840" fmla="*/ 7388 w 10000"/>
                  <a:gd name="connsiteY840" fmla="*/ 9401 h 10000"/>
                  <a:gd name="connsiteX841" fmla="*/ 7371 w 10000"/>
                  <a:gd name="connsiteY841" fmla="*/ 9391 h 10000"/>
                  <a:gd name="connsiteX842" fmla="*/ 7355 w 10000"/>
                  <a:gd name="connsiteY842" fmla="*/ 9375 h 10000"/>
                  <a:gd name="connsiteX843" fmla="*/ 7332 w 10000"/>
                  <a:gd name="connsiteY843" fmla="*/ 9356 h 10000"/>
                  <a:gd name="connsiteX844" fmla="*/ 7313 w 10000"/>
                  <a:gd name="connsiteY844" fmla="*/ 9330 h 10000"/>
                  <a:gd name="connsiteX845" fmla="*/ 7307 w 10000"/>
                  <a:gd name="connsiteY845" fmla="*/ 9310 h 10000"/>
                  <a:gd name="connsiteX846" fmla="*/ 7305 w 10000"/>
                  <a:gd name="connsiteY846" fmla="*/ 9291 h 10000"/>
                  <a:gd name="connsiteX847" fmla="*/ 7305 w 10000"/>
                  <a:gd name="connsiteY847" fmla="*/ 9278 h 10000"/>
                  <a:gd name="connsiteX848" fmla="*/ 7296 w 10000"/>
                  <a:gd name="connsiteY848" fmla="*/ 9268 h 10000"/>
                  <a:gd name="connsiteX849" fmla="*/ 7296 w 10000"/>
                  <a:gd name="connsiteY849" fmla="*/ 9249 h 10000"/>
                  <a:gd name="connsiteX850" fmla="*/ 7291 w 10000"/>
                  <a:gd name="connsiteY850" fmla="*/ 9226 h 10000"/>
                  <a:gd name="connsiteX851" fmla="*/ 7283 w 10000"/>
                  <a:gd name="connsiteY851" fmla="*/ 9213 h 10000"/>
                  <a:gd name="connsiteX852" fmla="*/ 7274 w 10000"/>
                  <a:gd name="connsiteY852" fmla="*/ 9194 h 10000"/>
                  <a:gd name="connsiteX853" fmla="*/ 7274 w 10000"/>
                  <a:gd name="connsiteY853" fmla="*/ 9174 h 10000"/>
                  <a:gd name="connsiteX854" fmla="*/ 7280 w 10000"/>
                  <a:gd name="connsiteY854" fmla="*/ 9148 h 10000"/>
                  <a:gd name="connsiteX855" fmla="*/ 7283 w 10000"/>
                  <a:gd name="connsiteY855" fmla="*/ 9119 h 10000"/>
                  <a:gd name="connsiteX856" fmla="*/ 7291 w 10000"/>
                  <a:gd name="connsiteY856" fmla="*/ 9100 h 10000"/>
                  <a:gd name="connsiteX857" fmla="*/ 7307 w 10000"/>
                  <a:gd name="connsiteY857" fmla="*/ 9080 h 10000"/>
                  <a:gd name="connsiteX858" fmla="*/ 7324 w 10000"/>
                  <a:gd name="connsiteY858" fmla="*/ 9054 h 10000"/>
                  <a:gd name="connsiteX859" fmla="*/ 7341 w 10000"/>
                  <a:gd name="connsiteY859" fmla="*/ 9054 h 10000"/>
                  <a:gd name="connsiteX860" fmla="*/ 7352 w 10000"/>
                  <a:gd name="connsiteY860" fmla="*/ 9054 h 10000"/>
                  <a:gd name="connsiteX861" fmla="*/ 7346 w 10000"/>
                  <a:gd name="connsiteY861" fmla="*/ 9032 h 10000"/>
                  <a:gd name="connsiteX862" fmla="*/ 7341 w 10000"/>
                  <a:gd name="connsiteY862" fmla="*/ 9022 h 10000"/>
                  <a:gd name="connsiteX863" fmla="*/ 7352 w 10000"/>
                  <a:gd name="connsiteY863" fmla="*/ 8999 h 10000"/>
                  <a:gd name="connsiteX864" fmla="*/ 7360 w 10000"/>
                  <a:gd name="connsiteY864" fmla="*/ 8967 h 10000"/>
                  <a:gd name="connsiteX865" fmla="*/ 7368 w 10000"/>
                  <a:gd name="connsiteY865" fmla="*/ 8922 h 10000"/>
                  <a:gd name="connsiteX866" fmla="*/ 7377 w 10000"/>
                  <a:gd name="connsiteY866" fmla="*/ 8896 h 10000"/>
                  <a:gd name="connsiteX867" fmla="*/ 7380 w 10000"/>
                  <a:gd name="connsiteY867" fmla="*/ 8867 h 10000"/>
                  <a:gd name="connsiteX868" fmla="*/ 7402 w 10000"/>
                  <a:gd name="connsiteY868" fmla="*/ 8824 h 10000"/>
                  <a:gd name="connsiteX869" fmla="*/ 7402 w 10000"/>
                  <a:gd name="connsiteY869" fmla="*/ 8808 h 10000"/>
                  <a:gd name="connsiteX870" fmla="*/ 7393 w 10000"/>
                  <a:gd name="connsiteY870" fmla="*/ 8795 h 10000"/>
                  <a:gd name="connsiteX871" fmla="*/ 7388 w 10000"/>
                  <a:gd name="connsiteY871" fmla="*/ 8799 h 10000"/>
                  <a:gd name="connsiteX872" fmla="*/ 7396 w 10000"/>
                  <a:gd name="connsiteY872" fmla="*/ 8789 h 10000"/>
                  <a:gd name="connsiteX873" fmla="*/ 7404 w 10000"/>
                  <a:gd name="connsiteY873" fmla="*/ 8789 h 10000"/>
                  <a:gd name="connsiteX874" fmla="*/ 7421 w 10000"/>
                  <a:gd name="connsiteY874" fmla="*/ 8769 h 10000"/>
                  <a:gd name="connsiteX875" fmla="*/ 7443 w 10000"/>
                  <a:gd name="connsiteY875" fmla="*/ 8763 h 10000"/>
                  <a:gd name="connsiteX876" fmla="*/ 7452 w 10000"/>
                  <a:gd name="connsiteY876" fmla="*/ 8769 h 10000"/>
                  <a:gd name="connsiteX877" fmla="*/ 7468 w 10000"/>
                  <a:gd name="connsiteY877" fmla="*/ 8769 h 10000"/>
                  <a:gd name="connsiteX878" fmla="*/ 7499 w 10000"/>
                  <a:gd name="connsiteY878" fmla="*/ 8763 h 10000"/>
                  <a:gd name="connsiteX879" fmla="*/ 7526 w 10000"/>
                  <a:gd name="connsiteY879" fmla="*/ 8763 h 10000"/>
                  <a:gd name="connsiteX880" fmla="*/ 7532 w 10000"/>
                  <a:gd name="connsiteY880" fmla="*/ 8763 h 10000"/>
                  <a:gd name="connsiteX881" fmla="*/ 7554 w 10000"/>
                  <a:gd name="connsiteY881" fmla="*/ 8744 h 10000"/>
                  <a:gd name="connsiteX882" fmla="*/ 7571 w 10000"/>
                  <a:gd name="connsiteY882" fmla="*/ 8731 h 10000"/>
                  <a:gd name="connsiteX883" fmla="*/ 7587 w 10000"/>
                  <a:gd name="connsiteY883" fmla="*/ 8711 h 10000"/>
                  <a:gd name="connsiteX884" fmla="*/ 7607 w 10000"/>
                  <a:gd name="connsiteY884" fmla="*/ 8711 h 10000"/>
                  <a:gd name="connsiteX885" fmla="*/ 7634 w 10000"/>
                  <a:gd name="connsiteY885" fmla="*/ 8705 h 10000"/>
                  <a:gd name="connsiteX886" fmla="*/ 7643 w 10000"/>
                  <a:gd name="connsiteY886" fmla="*/ 8682 h 10000"/>
                  <a:gd name="connsiteX887" fmla="*/ 7654 w 10000"/>
                  <a:gd name="connsiteY887" fmla="*/ 8666 h 10000"/>
                  <a:gd name="connsiteX888" fmla="*/ 7668 w 10000"/>
                  <a:gd name="connsiteY888" fmla="*/ 8666 h 10000"/>
                  <a:gd name="connsiteX889" fmla="*/ 7676 w 10000"/>
                  <a:gd name="connsiteY889" fmla="*/ 8682 h 10000"/>
                  <a:gd name="connsiteX890" fmla="*/ 7704 w 10000"/>
                  <a:gd name="connsiteY890" fmla="*/ 8669 h 10000"/>
                  <a:gd name="connsiteX891" fmla="*/ 7712 w 10000"/>
                  <a:gd name="connsiteY891" fmla="*/ 8669 h 10000"/>
                  <a:gd name="connsiteX892" fmla="*/ 7720 w 10000"/>
                  <a:gd name="connsiteY892" fmla="*/ 8669 h 10000"/>
                  <a:gd name="connsiteX893" fmla="*/ 7726 w 10000"/>
                  <a:gd name="connsiteY893" fmla="*/ 8656 h 10000"/>
                  <a:gd name="connsiteX894" fmla="*/ 7734 w 10000"/>
                  <a:gd name="connsiteY894" fmla="*/ 8650 h 10000"/>
                  <a:gd name="connsiteX895" fmla="*/ 7742 w 10000"/>
                  <a:gd name="connsiteY895" fmla="*/ 8650 h 10000"/>
                  <a:gd name="connsiteX896" fmla="*/ 7759 w 10000"/>
                  <a:gd name="connsiteY896" fmla="*/ 8650 h 10000"/>
                  <a:gd name="connsiteX897" fmla="*/ 7756 w 10000"/>
                  <a:gd name="connsiteY897" fmla="*/ 8630 h 10000"/>
                  <a:gd name="connsiteX898" fmla="*/ 7751 w 10000"/>
                  <a:gd name="connsiteY898" fmla="*/ 8627 h 10000"/>
                  <a:gd name="connsiteX899" fmla="*/ 7742 w 10000"/>
                  <a:gd name="connsiteY899" fmla="*/ 8620 h 10000"/>
                  <a:gd name="connsiteX900" fmla="*/ 7734 w 10000"/>
                  <a:gd name="connsiteY900" fmla="*/ 8591 h 10000"/>
                  <a:gd name="connsiteX901" fmla="*/ 7709 w 10000"/>
                  <a:gd name="connsiteY901" fmla="*/ 8582 h 10000"/>
                  <a:gd name="connsiteX902" fmla="*/ 7695 w 10000"/>
                  <a:gd name="connsiteY902" fmla="*/ 8578 h 10000"/>
                  <a:gd name="connsiteX903" fmla="*/ 7668 w 10000"/>
                  <a:gd name="connsiteY903" fmla="*/ 8562 h 10000"/>
                  <a:gd name="connsiteX904" fmla="*/ 7645 w 10000"/>
                  <a:gd name="connsiteY904" fmla="*/ 8552 h 10000"/>
                  <a:gd name="connsiteX905" fmla="*/ 7615 w 10000"/>
                  <a:gd name="connsiteY905" fmla="*/ 8543 h 10000"/>
                  <a:gd name="connsiteX906" fmla="*/ 7596 w 10000"/>
                  <a:gd name="connsiteY906" fmla="*/ 8527 h 10000"/>
                  <a:gd name="connsiteX907" fmla="*/ 7565 w 10000"/>
                  <a:gd name="connsiteY907" fmla="*/ 8494 h 10000"/>
                  <a:gd name="connsiteX908" fmla="*/ 7562 w 10000"/>
                  <a:gd name="connsiteY908" fmla="*/ 8475 h 10000"/>
                  <a:gd name="connsiteX909" fmla="*/ 7540 w 10000"/>
                  <a:gd name="connsiteY909" fmla="*/ 8455 h 10000"/>
                  <a:gd name="connsiteX910" fmla="*/ 7535 w 10000"/>
                  <a:gd name="connsiteY910" fmla="*/ 8446 h 10000"/>
                  <a:gd name="connsiteX911" fmla="*/ 7535 w 10000"/>
                  <a:gd name="connsiteY911" fmla="*/ 8420 h 10000"/>
                  <a:gd name="connsiteX912" fmla="*/ 7535 w 10000"/>
                  <a:gd name="connsiteY912" fmla="*/ 8391 h 10000"/>
                  <a:gd name="connsiteX913" fmla="*/ 7548 w 10000"/>
                  <a:gd name="connsiteY913" fmla="*/ 8345 h 10000"/>
                  <a:gd name="connsiteX914" fmla="*/ 7562 w 10000"/>
                  <a:gd name="connsiteY914" fmla="*/ 8319 h 10000"/>
                  <a:gd name="connsiteX915" fmla="*/ 7582 w 10000"/>
                  <a:gd name="connsiteY915" fmla="*/ 8310 h 10000"/>
                  <a:gd name="connsiteX916" fmla="*/ 7607 w 10000"/>
                  <a:gd name="connsiteY916" fmla="*/ 8300 h 10000"/>
                  <a:gd name="connsiteX917" fmla="*/ 7629 w 10000"/>
                  <a:gd name="connsiteY917" fmla="*/ 8300 h 10000"/>
                  <a:gd name="connsiteX918" fmla="*/ 7651 w 10000"/>
                  <a:gd name="connsiteY918" fmla="*/ 8297 h 10000"/>
                  <a:gd name="connsiteX919" fmla="*/ 7668 w 10000"/>
                  <a:gd name="connsiteY919" fmla="*/ 8280 h 10000"/>
                  <a:gd name="connsiteX920" fmla="*/ 7687 w 10000"/>
                  <a:gd name="connsiteY920" fmla="*/ 8267 h 10000"/>
                  <a:gd name="connsiteX921" fmla="*/ 7693 w 10000"/>
                  <a:gd name="connsiteY921" fmla="*/ 8261 h 10000"/>
                  <a:gd name="connsiteX922" fmla="*/ 7701 w 10000"/>
                  <a:gd name="connsiteY922" fmla="*/ 8248 h 10000"/>
                  <a:gd name="connsiteX923" fmla="*/ 7712 w 10000"/>
                  <a:gd name="connsiteY923" fmla="*/ 8238 h 10000"/>
                  <a:gd name="connsiteX924" fmla="*/ 7731 w 10000"/>
                  <a:gd name="connsiteY924" fmla="*/ 8222 h 10000"/>
                  <a:gd name="connsiteX925" fmla="*/ 7740 w 10000"/>
                  <a:gd name="connsiteY925" fmla="*/ 8206 h 10000"/>
                  <a:gd name="connsiteX926" fmla="*/ 7756 w 10000"/>
                  <a:gd name="connsiteY926" fmla="*/ 8183 h 10000"/>
                  <a:gd name="connsiteX927" fmla="*/ 7773 w 10000"/>
                  <a:gd name="connsiteY927" fmla="*/ 8177 h 10000"/>
                  <a:gd name="connsiteX928" fmla="*/ 7784 w 10000"/>
                  <a:gd name="connsiteY928" fmla="*/ 8183 h 10000"/>
                  <a:gd name="connsiteX929" fmla="*/ 7801 w 10000"/>
                  <a:gd name="connsiteY929" fmla="*/ 8174 h 10000"/>
                  <a:gd name="connsiteX930" fmla="*/ 7801 w 10000"/>
                  <a:gd name="connsiteY930" fmla="*/ 8157 h 10000"/>
                  <a:gd name="connsiteX931" fmla="*/ 7817 w 10000"/>
                  <a:gd name="connsiteY931" fmla="*/ 8164 h 10000"/>
                  <a:gd name="connsiteX932" fmla="*/ 7837 w 10000"/>
                  <a:gd name="connsiteY932" fmla="*/ 8164 h 10000"/>
                  <a:gd name="connsiteX933" fmla="*/ 7856 w 10000"/>
                  <a:gd name="connsiteY933" fmla="*/ 8164 h 10000"/>
                  <a:gd name="connsiteX934" fmla="*/ 7870 w 10000"/>
                  <a:gd name="connsiteY934" fmla="*/ 8167 h 10000"/>
                  <a:gd name="connsiteX935" fmla="*/ 7881 w 10000"/>
                  <a:gd name="connsiteY935" fmla="*/ 8174 h 10000"/>
                  <a:gd name="connsiteX936" fmla="*/ 7898 w 10000"/>
                  <a:gd name="connsiteY936" fmla="*/ 8187 h 10000"/>
                  <a:gd name="connsiteX937" fmla="*/ 7917 w 10000"/>
                  <a:gd name="connsiteY937" fmla="*/ 8187 h 10000"/>
                  <a:gd name="connsiteX938" fmla="*/ 7928 w 10000"/>
                  <a:gd name="connsiteY938" fmla="*/ 8157 h 10000"/>
                  <a:gd name="connsiteX939" fmla="*/ 7942 w 10000"/>
                  <a:gd name="connsiteY939" fmla="*/ 8157 h 10000"/>
                  <a:gd name="connsiteX940" fmla="*/ 7958 w 10000"/>
                  <a:gd name="connsiteY940" fmla="*/ 8164 h 10000"/>
                  <a:gd name="connsiteX941" fmla="*/ 7983 w 10000"/>
                  <a:gd name="connsiteY941" fmla="*/ 8144 h 10000"/>
                  <a:gd name="connsiteX942" fmla="*/ 8000 w 10000"/>
                  <a:gd name="connsiteY942" fmla="*/ 8109 h 10000"/>
                  <a:gd name="connsiteX943" fmla="*/ 7994 w 10000"/>
                  <a:gd name="connsiteY943" fmla="*/ 8093 h 10000"/>
                  <a:gd name="connsiteX944" fmla="*/ 7983 w 10000"/>
                  <a:gd name="connsiteY944" fmla="*/ 8070 h 10000"/>
                  <a:gd name="connsiteX945" fmla="*/ 7986 w 10000"/>
                  <a:gd name="connsiteY945" fmla="*/ 8063 h 10000"/>
                  <a:gd name="connsiteX946" fmla="*/ 7978 w 10000"/>
                  <a:gd name="connsiteY946" fmla="*/ 8044 h 10000"/>
                  <a:gd name="connsiteX947" fmla="*/ 7986 w 10000"/>
                  <a:gd name="connsiteY947" fmla="*/ 8002 h 10000"/>
                  <a:gd name="connsiteX948" fmla="*/ 7983 w 10000"/>
                  <a:gd name="connsiteY948" fmla="*/ 7947 h 10000"/>
                  <a:gd name="connsiteX949" fmla="*/ 7961 w 10000"/>
                  <a:gd name="connsiteY949" fmla="*/ 7931 h 10000"/>
                  <a:gd name="connsiteX950" fmla="*/ 7958 w 10000"/>
                  <a:gd name="connsiteY950" fmla="*/ 7898 h 10000"/>
                  <a:gd name="connsiteX951" fmla="*/ 7953 w 10000"/>
                  <a:gd name="connsiteY951" fmla="*/ 7856 h 10000"/>
                  <a:gd name="connsiteX952" fmla="*/ 7967 w 10000"/>
                  <a:gd name="connsiteY952" fmla="*/ 7837 h 10000"/>
                  <a:gd name="connsiteX953" fmla="*/ 7950 w 10000"/>
                  <a:gd name="connsiteY953" fmla="*/ 7824 h 10000"/>
                  <a:gd name="connsiteX954" fmla="*/ 7906 w 10000"/>
                  <a:gd name="connsiteY954" fmla="*/ 7814 h 10000"/>
                  <a:gd name="connsiteX955" fmla="*/ 7878 w 10000"/>
                  <a:gd name="connsiteY955" fmla="*/ 7814 h 10000"/>
                  <a:gd name="connsiteX956" fmla="*/ 7870 w 10000"/>
                  <a:gd name="connsiteY956" fmla="*/ 7795 h 10000"/>
                  <a:gd name="connsiteX957" fmla="*/ 7878 w 10000"/>
                  <a:gd name="connsiteY957" fmla="*/ 7778 h 10000"/>
                  <a:gd name="connsiteX958" fmla="*/ 7881 w 10000"/>
                  <a:gd name="connsiteY958" fmla="*/ 7775 h 10000"/>
                  <a:gd name="connsiteX959" fmla="*/ 7878 w 10000"/>
                  <a:gd name="connsiteY959" fmla="*/ 7743 h 10000"/>
                  <a:gd name="connsiteX960" fmla="*/ 7895 w 10000"/>
                  <a:gd name="connsiteY960" fmla="*/ 7733 h 10000"/>
                  <a:gd name="connsiteX961" fmla="*/ 7911 w 10000"/>
                  <a:gd name="connsiteY961" fmla="*/ 7710 h 10000"/>
                  <a:gd name="connsiteX962" fmla="*/ 7911 w 10000"/>
                  <a:gd name="connsiteY962" fmla="*/ 7665 h 10000"/>
                  <a:gd name="connsiteX963" fmla="*/ 7917 w 10000"/>
                  <a:gd name="connsiteY963" fmla="*/ 7600 h 10000"/>
                  <a:gd name="connsiteX964" fmla="*/ 7928 w 10000"/>
                  <a:gd name="connsiteY964" fmla="*/ 7581 h 10000"/>
                  <a:gd name="connsiteX965" fmla="*/ 7917 w 10000"/>
                  <a:gd name="connsiteY965" fmla="*/ 7474 h 10000"/>
                  <a:gd name="connsiteX966" fmla="*/ 7873 w 10000"/>
                  <a:gd name="connsiteY966" fmla="*/ 7335 h 10000"/>
                  <a:gd name="connsiteX967" fmla="*/ 7756 w 10000"/>
                  <a:gd name="connsiteY967" fmla="*/ 7050 h 10000"/>
                  <a:gd name="connsiteX968" fmla="*/ 7679 w 10000"/>
                  <a:gd name="connsiteY968" fmla="*/ 6839 h 10000"/>
                  <a:gd name="connsiteX969" fmla="*/ 7668 w 10000"/>
                  <a:gd name="connsiteY969" fmla="*/ 6823 h 10000"/>
                  <a:gd name="connsiteX970" fmla="*/ 7659 w 10000"/>
                  <a:gd name="connsiteY970" fmla="*/ 6768 h 10000"/>
                  <a:gd name="connsiteX971" fmla="*/ 7659 w 10000"/>
                  <a:gd name="connsiteY971" fmla="*/ 6739 h 10000"/>
                  <a:gd name="connsiteX972" fmla="*/ 7651 w 10000"/>
                  <a:gd name="connsiteY972" fmla="*/ 6713 h 10000"/>
                  <a:gd name="connsiteX973" fmla="*/ 7654 w 10000"/>
                  <a:gd name="connsiteY973" fmla="*/ 6684 h 10000"/>
                  <a:gd name="connsiteX974" fmla="*/ 7643 w 10000"/>
                  <a:gd name="connsiteY974" fmla="*/ 6626 h 10000"/>
                  <a:gd name="connsiteX975" fmla="*/ 7629 w 10000"/>
                  <a:gd name="connsiteY975" fmla="*/ 6600 h 10000"/>
                  <a:gd name="connsiteX976" fmla="*/ 7629 w 10000"/>
                  <a:gd name="connsiteY976" fmla="*/ 6580 h 10000"/>
                  <a:gd name="connsiteX977" fmla="*/ 7623 w 10000"/>
                  <a:gd name="connsiteY977" fmla="*/ 6541 h 10000"/>
                  <a:gd name="connsiteX978" fmla="*/ 7615 w 10000"/>
                  <a:gd name="connsiteY978" fmla="*/ 6522 h 10000"/>
                  <a:gd name="connsiteX979" fmla="*/ 7598 w 10000"/>
                  <a:gd name="connsiteY979" fmla="*/ 6509 h 10000"/>
                  <a:gd name="connsiteX980" fmla="*/ 7587 w 10000"/>
                  <a:gd name="connsiteY980" fmla="*/ 6493 h 10000"/>
                  <a:gd name="connsiteX981" fmla="*/ 7579 w 10000"/>
                  <a:gd name="connsiteY981" fmla="*/ 6464 h 10000"/>
                  <a:gd name="connsiteX982" fmla="*/ 7587 w 10000"/>
                  <a:gd name="connsiteY982" fmla="*/ 6438 h 10000"/>
                  <a:gd name="connsiteX983" fmla="*/ 7596 w 10000"/>
                  <a:gd name="connsiteY983" fmla="*/ 6425 h 10000"/>
                  <a:gd name="connsiteX984" fmla="*/ 7590 w 10000"/>
                  <a:gd name="connsiteY984" fmla="*/ 6396 h 10000"/>
                  <a:gd name="connsiteX985" fmla="*/ 7590 w 10000"/>
                  <a:gd name="connsiteY985" fmla="*/ 6373 h 10000"/>
                  <a:gd name="connsiteX986" fmla="*/ 7587 w 10000"/>
                  <a:gd name="connsiteY986" fmla="*/ 6354 h 10000"/>
                  <a:gd name="connsiteX987" fmla="*/ 7582 w 10000"/>
                  <a:gd name="connsiteY987" fmla="*/ 6344 h 10000"/>
                  <a:gd name="connsiteX988" fmla="*/ 7582 w 10000"/>
                  <a:gd name="connsiteY988" fmla="*/ 6324 h 10000"/>
                  <a:gd name="connsiteX989" fmla="*/ 7571 w 10000"/>
                  <a:gd name="connsiteY989" fmla="*/ 6302 h 10000"/>
                  <a:gd name="connsiteX990" fmla="*/ 7548 w 10000"/>
                  <a:gd name="connsiteY990" fmla="*/ 6256 h 10000"/>
                  <a:gd name="connsiteX991" fmla="*/ 7546 w 10000"/>
                  <a:gd name="connsiteY991" fmla="*/ 6218 h 10000"/>
                  <a:gd name="connsiteX992" fmla="*/ 7540 w 10000"/>
                  <a:gd name="connsiteY992" fmla="*/ 6159 h 10000"/>
                  <a:gd name="connsiteX993" fmla="*/ 7535 w 10000"/>
                  <a:gd name="connsiteY993" fmla="*/ 6114 h 10000"/>
                  <a:gd name="connsiteX994" fmla="*/ 7535 w 10000"/>
                  <a:gd name="connsiteY994" fmla="*/ 6088 h 10000"/>
                  <a:gd name="connsiteX995" fmla="*/ 7540 w 10000"/>
                  <a:gd name="connsiteY995" fmla="*/ 6049 h 10000"/>
                  <a:gd name="connsiteX996" fmla="*/ 7546 w 10000"/>
                  <a:gd name="connsiteY996" fmla="*/ 6004 h 10000"/>
                  <a:gd name="connsiteX997" fmla="*/ 7548 w 10000"/>
                  <a:gd name="connsiteY997" fmla="*/ 5965 h 10000"/>
                  <a:gd name="connsiteX998" fmla="*/ 7548 w 10000"/>
                  <a:gd name="connsiteY998" fmla="*/ 5946 h 10000"/>
                  <a:gd name="connsiteX999" fmla="*/ 7548 w 10000"/>
                  <a:gd name="connsiteY999" fmla="*/ 5933 h 10000"/>
                  <a:gd name="connsiteX1000" fmla="*/ 7548 w 10000"/>
                  <a:gd name="connsiteY1000" fmla="*/ 5910 h 10000"/>
                  <a:gd name="connsiteX1001" fmla="*/ 7548 w 10000"/>
                  <a:gd name="connsiteY1001" fmla="*/ 5897 h 10000"/>
                  <a:gd name="connsiteX1002" fmla="*/ 7546 w 10000"/>
                  <a:gd name="connsiteY1002" fmla="*/ 5871 h 10000"/>
                  <a:gd name="connsiteX1003" fmla="*/ 7535 w 10000"/>
                  <a:gd name="connsiteY1003" fmla="*/ 5839 h 10000"/>
                  <a:gd name="connsiteX1004" fmla="*/ 7524 w 10000"/>
                  <a:gd name="connsiteY1004" fmla="*/ 5797 h 10000"/>
                  <a:gd name="connsiteX1005" fmla="*/ 7518 w 10000"/>
                  <a:gd name="connsiteY1005" fmla="*/ 5767 h 10000"/>
                  <a:gd name="connsiteX1006" fmla="*/ 7515 w 10000"/>
                  <a:gd name="connsiteY1006" fmla="*/ 5745 h 10000"/>
                  <a:gd name="connsiteX1007" fmla="*/ 7501 w 10000"/>
                  <a:gd name="connsiteY1007" fmla="*/ 5683 h 10000"/>
                  <a:gd name="connsiteX1008" fmla="*/ 7490 w 10000"/>
                  <a:gd name="connsiteY1008" fmla="*/ 5631 h 10000"/>
                  <a:gd name="connsiteX1009" fmla="*/ 7482 w 10000"/>
                  <a:gd name="connsiteY1009" fmla="*/ 5593 h 10000"/>
                  <a:gd name="connsiteX1010" fmla="*/ 7476 w 10000"/>
                  <a:gd name="connsiteY1010" fmla="*/ 5570 h 10000"/>
                  <a:gd name="connsiteX1011" fmla="*/ 7476 w 10000"/>
                  <a:gd name="connsiteY1011" fmla="*/ 5528 h 10000"/>
                  <a:gd name="connsiteX1012" fmla="*/ 7482 w 10000"/>
                  <a:gd name="connsiteY1012" fmla="*/ 5502 h 10000"/>
                  <a:gd name="connsiteX1013" fmla="*/ 7490 w 10000"/>
                  <a:gd name="connsiteY1013" fmla="*/ 5489 h 10000"/>
                  <a:gd name="connsiteX1014" fmla="*/ 7499 w 10000"/>
                  <a:gd name="connsiteY1014" fmla="*/ 5479 h 10000"/>
                  <a:gd name="connsiteX1015" fmla="*/ 7493 w 10000"/>
                  <a:gd name="connsiteY1015" fmla="*/ 5427 h 10000"/>
                  <a:gd name="connsiteX1016" fmla="*/ 7501 w 10000"/>
                  <a:gd name="connsiteY1016" fmla="*/ 5415 h 10000"/>
                  <a:gd name="connsiteX1017" fmla="*/ 7510 w 10000"/>
                  <a:gd name="connsiteY1017" fmla="*/ 5398 h 10000"/>
                  <a:gd name="connsiteX1018" fmla="*/ 7515 w 10000"/>
                  <a:gd name="connsiteY1018" fmla="*/ 5379 h 10000"/>
                  <a:gd name="connsiteX1019" fmla="*/ 7526 w 10000"/>
                  <a:gd name="connsiteY1019" fmla="*/ 5366 h 10000"/>
                  <a:gd name="connsiteX1020" fmla="*/ 7518 w 10000"/>
                  <a:gd name="connsiteY1020" fmla="*/ 5350 h 10000"/>
                  <a:gd name="connsiteX1021" fmla="*/ 7518 w 10000"/>
                  <a:gd name="connsiteY1021" fmla="*/ 5330 h 10000"/>
                  <a:gd name="connsiteX1022" fmla="*/ 7526 w 10000"/>
                  <a:gd name="connsiteY1022" fmla="*/ 5311 h 10000"/>
                  <a:gd name="connsiteX1023" fmla="*/ 7540 w 10000"/>
                  <a:gd name="connsiteY1023" fmla="*/ 5291 h 10000"/>
                  <a:gd name="connsiteX1024" fmla="*/ 7540 w 10000"/>
                  <a:gd name="connsiteY1024" fmla="*/ 5266 h 10000"/>
                  <a:gd name="connsiteX1025" fmla="*/ 7540 w 10000"/>
                  <a:gd name="connsiteY1025" fmla="*/ 5256 h 10000"/>
                  <a:gd name="connsiteX1026" fmla="*/ 7524 w 10000"/>
                  <a:gd name="connsiteY1026" fmla="*/ 5233 h 10000"/>
                  <a:gd name="connsiteX1027" fmla="*/ 7515 w 10000"/>
                  <a:gd name="connsiteY1027" fmla="*/ 5217 h 10000"/>
                  <a:gd name="connsiteX1028" fmla="*/ 7490 w 10000"/>
                  <a:gd name="connsiteY1028" fmla="*/ 5178 h 10000"/>
                  <a:gd name="connsiteX1029" fmla="*/ 7474 w 10000"/>
                  <a:gd name="connsiteY1029" fmla="*/ 5162 h 10000"/>
                  <a:gd name="connsiteX1030" fmla="*/ 7457 w 10000"/>
                  <a:gd name="connsiteY1030" fmla="*/ 5120 h 10000"/>
                  <a:gd name="connsiteX1031" fmla="*/ 7421 w 10000"/>
                  <a:gd name="connsiteY1031" fmla="*/ 5087 h 10000"/>
                  <a:gd name="connsiteX1032" fmla="*/ 7380 w 10000"/>
                  <a:gd name="connsiteY1032" fmla="*/ 5068 h 10000"/>
                  <a:gd name="connsiteX1033" fmla="*/ 7355 w 10000"/>
                  <a:gd name="connsiteY1033" fmla="*/ 5058 h 10000"/>
                  <a:gd name="connsiteX1034" fmla="*/ 7332 w 10000"/>
                  <a:gd name="connsiteY1034" fmla="*/ 5049 h 10000"/>
                  <a:gd name="connsiteX1035" fmla="*/ 7305 w 10000"/>
                  <a:gd name="connsiteY1035" fmla="*/ 5016 h 10000"/>
                  <a:gd name="connsiteX1036" fmla="*/ 7305 w 10000"/>
                  <a:gd name="connsiteY1036" fmla="*/ 5000 h 10000"/>
                  <a:gd name="connsiteX1037" fmla="*/ 7296 w 10000"/>
                  <a:gd name="connsiteY1037" fmla="*/ 4971 h 10000"/>
                  <a:gd name="connsiteX1038" fmla="*/ 7288 w 10000"/>
                  <a:gd name="connsiteY1038" fmla="*/ 4945 h 10000"/>
                  <a:gd name="connsiteX1039" fmla="*/ 7280 w 10000"/>
                  <a:gd name="connsiteY1039" fmla="*/ 4916 h 10000"/>
                  <a:gd name="connsiteX1040" fmla="*/ 7291 w 10000"/>
                  <a:gd name="connsiteY1040" fmla="*/ 4887 h 10000"/>
                  <a:gd name="connsiteX1041" fmla="*/ 7291 w 10000"/>
                  <a:gd name="connsiteY1041" fmla="*/ 4858 h 10000"/>
                  <a:gd name="connsiteX1042" fmla="*/ 7271 w 10000"/>
                  <a:gd name="connsiteY1042" fmla="*/ 4819 h 10000"/>
                  <a:gd name="connsiteX1043" fmla="*/ 7255 w 10000"/>
                  <a:gd name="connsiteY1043" fmla="*/ 4828 h 10000"/>
                  <a:gd name="connsiteX1044" fmla="*/ 7235 w 10000"/>
                  <a:gd name="connsiteY1044" fmla="*/ 4841 h 10000"/>
                  <a:gd name="connsiteX1045" fmla="*/ 7216 w 10000"/>
                  <a:gd name="connsiteY1045" fmla="*/ 4867 h 10000"/>
                  <a:gd name="connsiteX1046" fmla="*/ 7191 w 10000"/>
                  <a:gd name="connsiteY1046" fmla="*/ 4870 h 10000"/>
                  <a:gd name="connsiteX1047" fmla="*/ 7155 w 10000"/>
                  <a:gd name="connsiteY1047" fmla="*/ 4887 h 10000"/>
                  <a:gd name="connsiteX1048" fmla="*/ 7122 w 10000"/>
                  <a:gd name="connsiteY1048" fmla="*/ 4893 h 10000"/>
                  <a:gd name="connsiteX1049" fmla="*/ 7105 w 10000"/>
                  <a:gd name="connsiteY1049" fmla="*/ 4896 h 10000"/>
                  <a:gd name="connsiteX1050" fmla="*/ 7094 w 10000"/>
                  <a:gd name="connsiteY1050" fmla="*/ 4916 h 10000"/>
                  <a:gd name="connsiteX1051" fmla="*/ 7080 w 10000"/>
                  <a:gd name="connsiteY1051" fmla="*/ 4903 h 10000"/>
                  <a:gd name="connsiteX1052" fmla="*/ 7072 w 10000"/>
                  <a:gd name="connsiteY1052" fmla="*/ 4851 h 10000"/>
                  <a:gd name="connsiteX1053" fmla="*/ 7042 w 10000"/>
                  <a:gd name="connsiteY1053" fmla="*/ 4819 h 10000"/>
                  <a:gd name="connsiteX1054" fmla="*/ 7030 w 10000"/>
                  <a:gd name="connsiteY1054" fmla="*/ 4780 h 10000"/>
                  <a:gd name="connsiteX1055" fmla="*/ 7039 w 10000"/>
                  <a:gd name="connsiteY1055" fmla="*/ 4757 h 10000"/>
                  <a:gd name="connsiteX1056" fmla="*/ 7047 w 10000"/>
                  <a:gd name="connsiteY1056" fmla="*/ 4744 h 10000"/>
                  <a:gd name="connsiteX1057" fmla="*/ 7022 w 10000"/>
                  <a:gd name="connsiteY1057" fmla="*/ 4725 h 10000"/>
                  <a:gd name="connsiteX1058" fmla="*/ 7000 w 10000"/>
                  <a:gd name="connsiteY1058" fmla="*/ 4715 h 10000"/>
                  <a:gd name="connsiteX1059" fmla="*/ 6975 w 10000"/>
                  <a:gd name="connsiteY1059" fmla="*/ 4709 h 10000"/>
                  <a:gd name="connsiteX1060" fmla="*/ 6945 w 10000"/>
                  <a:gd name="connsiteY1060" fmla="*/ 4696 h 10000"/>
                  <a:gd name="connsiteX1061" fmla="*/ 6953 w 10000"/>
                  <a:gd name="connsiteY1061" fmla="*/ 4679 h 10000"/>
                  <a:gd name="connsiteX1062" fmla="*/ 6961 w 10000"/>
                  <a:gd name="connsiteY1062" fmla="*/ 4660 h 10000"/>
                  <a:gd name="connsiteX1063" fmla="*/ 6983 w 10000"/>
                  <a:gd name="connsiteY1063" fmla="*/ 4644 h 10000"/>
                  <a:gd name="connsiteX1064" fmla="*/ 7014 w 10000"/>
                  <a:gd name="connsiteY1064" fmla="*/ 4634 h 10000"/>
                  <a:gd name="connsiteX1065" fmla="*/ 7025 w 10000"/>
                  <a:gd name="connsiteY1065" fmla="*/ 4615 h 10000"/>
                  <a:gd name="connsiteX1066" fmla="*/ 7047 w 10000"/>
                  <a:gd name="connsiteY1066" fmla="*/ 4582 h 10000"/>
                  <a:gd name="connsiteX1067" fmla="*/ 7069 w 10000"/>
                  <a:gd name="connsiteY1067" fmla="*/ 4563 h 10000"/>
                  <a:gd name="connsiteX1068" fmla="*/ 7078 w 10000"/>
                  <a:gd name="connsiteY1068" fmla="*/ 4553 h 10000"/>
                  <a:gd name="connsiteX1069" fmla="*/ 7097 w 10000"/>
                  <a:gd name="connsiteY1069" fmla="*/ 4527 h 10000"/>
                  <a:gd name="connsiteX1070" fmla="*/ 7122 w 10000"/>
                  <a:gd name="connsiteY1070" fmla="*/ 4517 h 10000"/>
                  <a:gd name="connsiteX1071" fmla="*/ 7139 w 10000"/>
                  <a:gd name="connsiteY1071" fmla="*/ 4488 h 10000"/>
                  <a:gd name="connsiteX1072" fmla="*/ 7147 w 10000"/>
                  <a:gd name="connsiteY1072" fmla="*/ 4459 h 10000"/>
                  <a:gd name="connsiteX1073" fmla="*/ 7161 w 10000"/>
                  <a:gd name="connsiteY1073" fmla="*/ 4440 h 10000"/>
                  <a:gd name="connsiteX1074" fmla="*/ 7177 w 10000"/>
                  <a:gd name="connsiteY1074" fmla="*/ 4430 h 10000"/>
                  <a:gd name="connsiteX1075" fmla="*/ 7202 w 10000"/>
                  <a:gd name="connsiteY1075" fmla="*/ 4407 h 10000"/>
                  <a:gd name="connsiteX1076" fmla="*/ 7224 w 10000"/>
                  <a:gd name="connsiteY1076" fmla="*/ 4417 h 10000"/>
                  <a:gd name="connsiteX1077" fmla="*/ 7241 w 10000"/>
                  <a:gd name="connsiteY1077" fmla="*/ 4404 h 10000"/>
                  <a:gd name="connsiteX1078" fmla="*/ 7263 w 10000"/>
                  <a:gd name="connsiteY1078" fmla="*/ 4398 h 10000"/>
                  <a:gd name="connsiteX1079" fmla="*/ 7283 w 10000"/>
                  <a:gd name="connsiteY1079" fmla="*/ 4424 h 10000"/>
                  <a:gd name="connsiteX1080" fmla="*/ 7305 w 10000"/>
                  <a:gd name="connsiteY1080" fmla="*/ 4433 h 10000"/>
                  <a:gd name="connsiteX1081" fmla="*/ 7332 w 10000"/>
                  <a:gd name="connsiteY1081" fmla="*/ 4443 h 10000"/>
                  <a:gd name="connsiteX1082" fmla="*/ 7380 w 10000"/>
                  <a:gd name="connsiteY1082" fmla="*/ 4398 h 10000"/>
                  <a:gd name="connsiteX1083" fmla="*/ 7404 w 10000"/>
                  <a:gd name="connsiteY1083" fmla="*/ 4378 h 10000"/>
                  <a:gd name="connsiteX1084" fmla="*/ 7418 w 10000"/>
                  <a:gd name="connsiteY1084" fmla="*/ 4369 h 10000"/>
                  <a:gd name="connsiteX1085" fmla="*/ 7443 w 10000"/>
                  <a:gd name="connsiteY1085" fmla="*/ 4356 h 10000"/>
                  <a:gd name="connsiteX1086" fmla="*/ 7460 w 10000"/>
                  <a:gd name="connsiteY1086" fmla="*/ 4385 h 10000"/>
                  <a:gd name="connsiteX1087" fmla="*/ 7460 w 10000"/>
                  <a:gd name="connsiteY1087" fmla="*/ 4404 h 10000"/>
                  <a:gd name="connsiteX1088" fmla="*/ 7499 w 10000"/>
                  <a:gd name="connsiteY1088" fmla="*/ 4417 h 10000"/>
                  <a:gd name="connsiteX1089" fmla="*/ 7515 w 10000"/>
                  <a:gd name="connsiteY1089" fmla="*/ 4414 h 10000"/>
                  <a:gd name="connsiteX1090" fmla="*/ 7565 w 10000"/>
                  <a:gd name="connsiteY1090" fmla="*/ 4385 h 10000"/>
                  <a:gd name="connsiteX1091" fmla="*/ 7579 w 10000"/>
                  <a:gd name="connsiteY1091" fmla="*/ 4346 h 10000"/>
                  <a:gd name="connsiteX1092" fmla="*/ 7582 w 10000"/>
                  <a:gd name="connsiteY1092" fmla="*/ 4317 h 10000"/>
                  <a:gd name="connsiteX1093" fmla="*/ 7590 w 10000"/>
                  <a:gd name="connsiteY1093" fmla="*/ 4301 h 10000"/>
                  <a:gd name="connsiteX1094" fmla="*/ 7612 w 10000"/>
                  <a:gd name="connsiteY1094" fmla="*/ 4271 h 10000"/>
                  <a:gd name="connsiteX1095" fmla="*/ 7623 w 10000"/>
                  <a:gd name="connsiteY1095" fmla="*/ 4262 h 10000"/>
                  <a:gd name="connsiteX1096" fmla="*/ 7634 w 10000"/>
                  <a:gd name="connsiteY1096" fmla="*/ 4245 h 10000"/>
                  <a:gd name="connsiteX1097" fmla="*/ 7645 w 10000"/>
                  <a:gd name="connsiteY1097" fmla="*/ 4265 h 10000"/>
                  <a:gd name="connsiteX1098" fmla="*/ 7670 w 10000"/>
                  <a:gd name="connsiteY1098" fmla="*/ 4284 h 10000"/>
                  <a:gd name="connsiteX1099" fmla="*/ 7701 w 10000"/>
                  <a:gd name="connsiteY1099" fmla="*/ 4275 h 10000"/>
                  <a:gd name="connsiteX1100" fmla="*/ 7717 w 10000"/>
                  <a:gd name="connsiteY1100" fmla="*/ 4275 h 10000"/>
                  <a:gd name="connsiteX1101" fmla="*/ 7740 w 10000"/>
                  <a:gd name="connsiteY1101" fmla="*/ 4284 h 10000"/>
                  <a:gd name="connsiteX1102" fmla="*/ 7767 w 10000"/>
                  <a:gd name="connsiteY1102" fmla="*/ 4284 h 10000"/>
                  <a:gd name="connsiteX1103" fmla="*/ 7895 w 10000"/>
                  <a:gd name="connsiteY1103" fmla="*/ 4207 h 10000"/>
                  <a:gd name="connsiteX1104" fmla="*/ 7895 w 10000"/>
                  <a:gd name="connsiteY1104" fmla="*/ 4187 h 10000"/>
                  <a:gd name="connsiteX1105" fmla="*/ 7895 w 10000"/>
                  <a:gd name="connsiteY1105" fmla="*/ 4171 h 10000"/>
                  <a:gd name="connsiteX1106" fmla="*/ 7903 w 10000"/>
                  <a:gd name="connsiteY1106" fmla="*/ 4148 h 10000"/>
                  <a:gd name="connsiteX1107" fmla="*/ 7917 w 10000"/>
                  <a:gd name="connsiteY1107" fmla="*/ 4158 h 10000"/>
                  <a:gd name="connsiteX1108" fmla="*/ 7967 w 10000"/>
                  <a:gd name="connsiteY1108" fmla="*/ 4203 h 10000"/>
                  <a:gd name="connsiteX1109" fmla="*/ 7994 w 10000"/>
                  <a:gd name="connsiteY1109" fmla="*/ 4203 h 10000"/>
                  <a:gd name="connsiteX1110" fmla="*/ 8064 w 10000"/>
                  <a:gd name="connsiteY1110" fmla="*/ 4242 h 10000"/>
                  <a:gd name="connsiteX1111" fmla="*/ 8083 w 10000"/>
                  <a:gd name="connsiteY1111" fmla="*/ 4245 h 10000"/>
                  <a:gd name="connsiteX1112" fmla="*/ 8105 w 10000"/>
                  <a:gd name="connsiteY1112" fmla="*/ 4226 h 10000"/>
                  <a:gd name="connsiteX1113" fmla="*/ 8136 w 10000"/>
                  <a:gd name="connsiteY1113" fmla="*/ 4187 h 10000"/>
                  <a:gd name="connsiteX1114" fmla="*/ 8161 w 10000"/>
                  <a:gd name="connsiteY1114" fmla="*/ 4168 h 10000"/>
                  <a:gd name="connsiteX1115" fmla="*/ 8172 w 10000"/>
                  <a:gd name="connsiteY1115" fmla="*/ 4161 h 10000"/>
                  <a:gd name="connsiteX1116" fmla="*/ 8208 w 10000"/>
                  <a:gd name="connsiteY1116" fmla="*/ 4168 h 10000"/>
                  <a:gd name="connsiteX1117" fmla="*/ 8235 w 10000"/>
                  <a:gd name="connsiteY1117" fmla="*/ 4168 h 10000"/>
                  <a:gd name="connsiteX1118" fmla="*/ 8258 w 10000"/>
                  <a:gd name="connsiteY1118" fmla="*/ 4152 h 10000"/>
                  <a:gd name="connsiteX1119" fmla="*/ 8283 w 10000"/>
                  <a:gd name="connsiteY1119" fmla="*/ 4152 h 10000"/>
                  <a:gd name="connsiteX1120" fmla="*/ 8299 w 10000"/>
                  <a:gd name="connsiteY1120" fmla="*/ 4132 h 10000"/>
                  <a:gd name="connsiteX1121" fmla="*/ 8316 w 10000"/>
                  <a:gd name="connsiteY1121" fmla="*/ 4113 h 10000"/>
                  <a:gd name="connsiteX1122" fmla="*/ 8330 w 10000"/>
                  <a:gd name="connsiteY1122" fmla="*/ 4084 h 10000"/>
                  <a:gd name="connsiteX1123" fmla="*/ 8341 w 10000"/>
                  <a:gd name="connsiteY1123" fmla="*/ 4058 h 10000"/>
                  <a:gd name="connsiteX1124" fmla="*/ 8349 w 10000"/>
                  <a:gd name="connsiteY1124" fmla="*/ 4064 h 10000"/>
                  <a:gd name="connsiteX1125" fmla="*/ 8366 w 10000"/>
                  <a:gd name="connsiteY1125" fmla="*/ 4067 h 10000"/>
                  <a:gd name="connsiteX1126" fmla="*/ 8374 w 10000"/>
                  <a:gd name="connsiteY1126" fmla="*/ 4084 h 10000"/>
                  <a:gd name="connsiteX1127" fmla="*/ 8402 w 10000"/>
                  <a:gd name="connsiteY1127" fmla="*/ 4054 h 10000"/>
                  <a:gd name="connsiteX1128" fmla="*/ 8427 w 10000"/>
                  <a:gd name="connsiteY1128" fmla="*/ 4028 h 10000"/>
                  <a:gd name="connsiteX1129" fmla="*/ 8438 w 10000"/>
                  <a:gd name="connsiteY1129" fmla="*/ 4025 h 10000"/>
                  <a:gd name="connsiteX1130" fmla="*/ 8468 w 10000"/>
                  <a:gd name="connsiteY1130" fmla="*/ 4006 h 10000"/>
                  <a:gd name="connsiteX1131" fmla="*/ 8485 w 10000"/>
                  <a:gd name="connsiteY1131" fmla="*/ 3999 h 10000"/>
                  <a:gd name="connsiteX1132" fmla="*/ 8493 w 10000"/>
                  <a:gd name="connsiteY1132" fmla="*/ 4025 h 10000"/>
                  <a:gd name="connsiteX1133" fmla="*/ 8515 w 10000"/>
                  <a:gd name="connsiteY1133" fmla="*/ 4028 h 10000"/>
                  <a:gd name="connsiteX1134" fmla="*/ 8543 w 10000"/>
                  <a:gd name="connsiteY1134" fmla="*/ 4009 h 10000"/>
                  <a:gd name="connsiteX1135" fmla="*/ 8551 w 10000"/>
                  <a:gd name="connsiteY1135" fmla="*/ 3990 h 10000"/>
                  <a:gd name="connsiteX1136" fmla="*/ 8582 w 10000"/>
                  <a:gd name="connsiteY1136" fmla="*/ 3977 h 10000"/>
                  <a:gd name="connsiteX1137" fmla="*/ 8596 w 10000"/>
                  <a:gd name="connsiteY1137" fmla="*/ 3977 h 10000"/>
                  <a:gd name="connsiteX1138" fmla="*/ 8607 w 10000"/>
                  <a:gd name="connsiteY1138" fmla="*/ 3980 h 10000"/>
                  <a:gd name="connsiteX1139" fmla="*/ 8645 w 10000"/>
                  <a:gd name="connsiteY1139" fmla="*/ 3970 h 10000"/>
                  <a:gd name="connsiteX1140" fmla="*/ 8654 w 10000"/>
                  <a:gd name="connsiteY1140" fmla="*/ 3951 h 10000"/>
                  <a:gd name="connsiteX1141" fmla="*/ 8670 w 10000"/>
                  <a:gd name="connsiteY1141" fmla="*/ 3935 h 10000"/>
                  <a:gd name="connsiteX1142" fmla="*/ 8695 w 10000"/>
                  <a:gd name="connsiteY1142" fmla="*/ 3935 h 10000"/>
                  <a:gd name="connsiteX1143" fmla="*/ 8704 w 10000"/>
                  <a:gd name="connsiteY1143" fmla="*/ 3951 h 10000"/>
                  <a:gd name="connsiteX1144" fmla="*/ 8717 w 10000"/>
                  <a:gd name="connsiteY1144" fmla="*/ 3964 h 10000"/>
                  <a:gd name="connsiteX1145" fmla="*/ 8751 w 10000"/>
                  <a:gd name="connsiteY1145" fmla="*/ 3951 h 10000"/>
                  <a:gd name="connsiteX1146" fmla="*/ 8776 w 10000"/>
                  <a:gd name="connsiteY1146" fmla="*/ 3935 h 10000"/>
                  <a:gd name="connsiteX1147" fmla="*/ 8798 w 10000"/>
                  <a:gd name="connsiteY1147" fmla="*/ 3925 h 10000"/>
                  <a:gd name="connsiteX1148" fmla="*/ 8806 w 10000"/>
                  <a:gd name="connsiteY1148" fmla="*/ 3892 h 10000"/>
                  <a:gd name="connsiteX1149" fmla="*/ 8814 w 10000"/>
                  <a:gd name="connsiteY1149" fmla="*/ 3876 h 10000"/>
                  <a:gd name="connsiteX1150" fmla="*/ 8839 w 10000"/>
                  <a:gd name="connsiteY1150" fmla="*/ 3873 h 10000"/>
                  <a:gd name="connsiteX1151" fmla="*/ 8842 w 10000"/>
                  <a:gd name="connsiteY1151" fmla="*/ 3876 h 10000"/>
                  <a:gd name="connsiteX1152" fmla="*/ 8856 w 10000"/>
                  <a:gd name="connsiteY1152" fmla="*/ 3863 h 10000"/>
                  <a:gd name="connsiteX1153" fmla="*/ 8856 w 10000"/>
                  <a:gd name="connsiteY1153" fmla="*/ 3841 h 10000"/>
                  <a:gd name="connsiteX1154" fmla="*/ 8870 w 10000"/>
                  <a:gd name="connsiteY1154" fmla="*/ 3821 h 10000"/>
                  <a:gd name="connsiteX1155" fmla="*/ 8903 w 10000"/>
                  <a:gd name="connsiteY1155" fmla="*/ 3802 h 10000"/>
                  <a:gd name="connsiteX1156" fmla="*/ 8914 w 10000"/>
                  <a:gd name="connsiteY1156" fmla="*/ 3782 h 10000"/>
                  <a:gd name="connsiteX1157" fmla="*/ 8939 w 10000"/>
                  <a:gd name="connsiteY1157" fmla="*/ 3782 h 10000"/>
                  <a:gd name="connsiteX1158" fmla="*/ 8961 w 10000"/>
                  <a:gd name="connsiteY1158" fmla="*/ 3779 h 10000"/>
                  <a:gd name="connsiteX1159" fmla="*/ 8983 w 10000"/>
                  <a:gd name="connsiteY1159" fmla="*/ 3760 h 10000"/>
                  <a:gd name="connsiteX1160" fmla="*/ 9003 w 10000"/>
                  <a:gd name="connsiteY1160" fmla="*/ 3763 h 10000"/>
                  <a:gd name="connsiteX1161" fmla="*/ 9019 w 10000"/>
                  <a:gd name="connsiteY1161" fmla="*/ 3779 h 10000"/>
                  <a:gd name="connsiteX1162" fmla="*/ 9050 w 10000"/>
                  <a:gd name="connsiteY1162" fmla="*/ 3812 h 10000"/>
                  <a:gd name="connsiteX1163" fmla="*/ 9080 w 10000"/>
                  <a:gd name="connsiteY1163" fmla="*/ 3831 h 10000"/>
                  <a:gd name="connsiteX1164" fmla="*/ 9097 w 10000"/>
                  <a:gd name="connsiteY1164" fmla="*/ 3867 h 10000"/>
                  <a:gd name="connsiteX1165" fmla="*/ 9114 w 10000"/>
                  <a:gd name="connsiteY1165" fmla="*/ 3902 h 10000"/>
                  <a:gd name="connsiteX1166" fmla="*/ 9122 w 10000"/>
                  <a:gd name="connsiteY1166" fmla="*/ 3935 h 10000"/>
                  <a:gd name="connsiteX1167" fmla="*/ 9125 w 10000"/>
                  <a:gd name="connsiteY1167" fmla="*/ 3964 h 10000"/>
                  <a:gd name="connsiteX1168" fmla="*/ 9130 w 10000"/>
                  <a:gd name="connsiteY1168" fmla="*/ 3999 h 10000"/>
                  <a:gd name="connsiteX1169" fmla="*/ 9130 w 10000"/>
                  <a:gd name="connsiteY1169" fmla="*/ 4054 h 10000"/>
                  <a:gd name="connsiteX1170" fmla="*/ 9155 w 10000"/>
                  <a:gd name="connsiteY1170" fmla="*/ 4093 h 10000"/>
                  <a:gd name="connsiteX1171" fmla="*/ 9169 w 10000"/>
                  <a:gd name="connsiteY1171" fmla="*/ 4090 h 10000"/>
                  <a:gd name="connsiteX1172" fmla="*/ 9211 w 10000"/>
                  <a:gd name="connsiteY1172" fmla="*/ 4077 h 10000"/>
                  <a:gd name="connsiteX1173" fmla="*/ 9244 w 10000"/>
                  <a:gd name="connsiteY1173" fmla="*/ 4077 h 10000"/>
                  <a:gd name="connsiteX1174" fmla="*/ 9252 w 10000"/>
                  <a:gd name="connsiteY1174" fmla="*/ 4103 h 10000"/>
                  <a:gd name="connsiteX1175" fmla="*/ 9258 w 10000"/>
                  <a:gd name="connsiteY1175" fmla="*/ 4148 h 10000"/>
                  <a:gd name="connsiteX1176" fmla="*/ 9269 w 10000"/>
                  <a:gd name="connsiteY1176" fmla="*/ 4158 h 10000"/>
                  <a:gd name="connsiteX1177" fmla="*/ 9294 w 10000"/>
                  <a:gd name="connsiteY1177" fmla="*/ 4158 h 10000"/>
                  <a:gd name="connsiteX1178" fmla="*/ 9319 w 10000"/>
                  <a:gd name="connsiteY1178" fmla="*/ 4168 h 10000"/>
                  <a:gd name="connsiteX1179" fmla="*/ 9346 w 10000"/>
                  <a:gd name="connsiteY1179" fmla="*/ 4190 h 10000"/>
                  <a:gd name="connsiteX1180" fmla="*/ 9357 w 10000"/>
                  <a:gd name="connsiteY1180" fmla="*/ 4168 h 10000"/>
                  <a:gd name="connsiteX1181" fmla="*/ 9371 w 10000"/>
                  <a:gd name="connsiteY1181" fmla="*/ 4132 h 10000"/>
                  <a:gd name="connsiteX1182" fmla="*/ 9391 w 10000"/>
                  <a:gd name="connsiteY1182" fmla="*/ 4113 h 10000"/>
                  <a:gd name="connsiteX1183" fmla="*/ 9407 w 10000"/>
                  <a:gd name="connsiteY1183" fmla="*/ 4103 h 10000"/>
                  <a:gd name="connsiteX1184" fmla="*/ 9435 w 10000"/>
                  <a:gd name="connsiteY1184" fmla="*/ 4100 h 10000"/>
                  <a:gd name="connsiteX1185" fmla="*/ 9460 w 10000"/>
                  <a:gd name="connsiteY1185" fmla="*/ 4084 h 10000"/>
                  <a:gd name="connsiteX1186" fmla="*/ 9485 w 10000"/>
                  <a:gd name="connsiteY1186" fmla="*/ 4067 h 10000"/>
                  <a:gd name="connsiteX1187" fmla="*/ 9496 w 10000"/>
                  <a:gd name="connsiteY1187" fmla="*/ 4054 h 10000"/>
                  <a:gd name="connsiteX1188" fmla="*/ 9526 w 10000"/>
                  <a:gd name="connsiteY1188" fmla="*/ 4048 h 10000"/>
                  <a:gd name="connsiteX1189" fmla="*/ 9557 w 10000"/>
                  <a:gd name="connsiteY1189" fmla="*/ 4038 h 10000"/>
                  <a:gd name="connsiteX1190" fmla="*/ 9584 w 10000"/>
                  <a:gd name="connsiteY1190" fmla="*/ 4019 h 10000"/>
                  <a:gd name="connsiteX1191" fmla="*/ 9623 w 10000"/>
                  <a:gd name="connsiteY1191" fmla="*/ 4016 h 10000"/>
                  <a:gd name="connsiteX1192" fmla="*/ 9648 w 10000"/>
                  <a:gd name="connsiteY1192" fmla="*/ 4009 h 10000"/>
                  <a:gd name="connsiteX1193" fmla="*/ 9673 w 10000"/>
                  <a:gd name="connsiteY1193" fmla="*/ 4019 h 10000"/>
                  <a:gd name="connsiteX1194" fmla="*/ 9712 w 10000"/>
                  <a:gd name="connsiteY1194" fmla="*/ 4038 h 10000"/>
                  <a:gd name="connsiteX1195" fmla="*/ 9742 w 10000"/>
                  <a:gd name="connsiteY1195" fmla="*/ 4074 h 10000"/>
                  <a:gd name="connsiteX1196" fmla="*/ 9776 w 10000"/>
                  <a:gd name="connsiteY1196" fmla="*/ 4093 h 10000"/>
                  <a:gd name="connsiteX1197" fmla="*/ 9814 w 10000"/>
                  <a:gd name="connsiteY1197" fmla="*/ 4109 h 10000"/>
                  <a:gd name="connsiteX1198" fmla="*/ 9859 w 10000"/>
                  <a:gd name="connsiteY1198" fmla="*/ 4119 h 10000"/>
                  <a:gd name="connsiteX1199" fmla="*/ 9898 w 10000"/>
                  <a:gd name="connsiteY1199" fmla="*/ 4122 h 10000"/>
                  <a:gd name="connsiteX1200" fmla="*/ 9931 w 10000"/>
                  <a:gd name="connsiteY1200" fmla="*/ 4109 h 10000"/>
                  <a:gd name="connsiteX1201" fmla="*/ 9956 w 10000"/>
                  <a:gd name="connsiteY1201" fmla="*/ 4100 h 10000"/>
                  <a:gd name="connsiteX1202" fmla="*/ 9981 w 10000"/>
                  <a:gd name="connsiteY1202" fmla="*/ 4067 h 10000"/>
                  <a:gd name="connsiteX1203" fmla="*/ 9994 w 10000"/>
                  <a:gd name="connsiteY1203" fmla="*/ 4035 h 10000"/>
                  <a:gd name="connsiteX1204" fmla="*/ 10000 w 10000"/>
                  <a:gd name="connsiteY1204" fmla="*/ 3996 h 10000"/>
                  <a:gd name="connsiteX1205" fmla="*/ 9994 w 10000"/>
                  <a:gd name="connsiteY1205" fmla="*/ 3941 h 10000"/>
                  <a:gd name="connsiteX1206" fmla="*/ 9986 w 10000"/>
                  <a:gd name="connsiteY1206" fmla="*/ 3905 h 10000"/>
                  <a:gd name="connsiteX1207" fmla="*/ 9981 w 10000"/>
                  <a:gd name="connsiteY1207" fmla="*/ 3857 h 10000"/>
                  <a:gd name="connsiteX1208" fmla="*/ 9989 w 10000"/>
                  <a:gd name="connsiteY1208" fmla="*/ 3837 h 10000"/>
                  <a:gd name="connsiteX1209" fmla="*/ 9989 w 10000"/>
                  <a:gd name="connsiteY1209" fmla="*/ 3812 h 10000"/>
                  <a:gd name="connsiteX1210" fmla="*/ 9981 w 10000"/>
                  <a:gd name="connsiteY1210" fmla="*/ 3792 h 10000"/>
                  <a:gd name="connsiteX1211" fmla="*/ 9970 w 10000"/>
                  <a:gd name="connsiteY1211" fmla="*/ 3763 h 10000"/>
                  <a:gd name="connsiteX1212" fmla="*/ 9945 w 10000"/>
                  <a:gd name="connsiteY1212" fmla="*/ 3705 h 10000"/>
                  <a:gd name="connsiteX1213" fmla="*/ 9931 w 10000"/>
                  <a:gd name="connsiteY1213" fmla="*/ 3659 h 10000"/>
                  <a:gd name="connsiteX1214" fmla="*/ 9903 w 10000"/>
                  <a:gd name="connsiteY1214" fmla="*/ 3640 h 10000"/>
                  <a:gd name="connsiteX1215" fmla="*/ 9881 w 10000"/>
                  <a:gd name="connsiteY1215" fmla="*/ 3620 h 10000"/>
                  <a:gd name="connsiteX1216" fmla="*/ 9856 w 10000"/>
                  <a:gd name="connsiteY1216" fmla="*/ 3595 h 10000"/>
                  <a:gd name="connsiteX1217" fmla="*/ 9817 w 10000"/>
                  <a:gd name="connsiteY1217" fmla="*/ 3562 h 10000"/>
                  <a:gd name="connsiteX1218" fmla="*/ 9795 w 10000"/>
                  <a:gd name="connsiteY1218" fmla="*/ 3546 h 10000"/>
                  <a:gd name="connsiteX1219" fmla="*/ 9778 w 10000"/>
                  <a:gd name="connsiteY1219" fmla="*/ 3527 h 10000"/>
                  <a:gd name="connsiteX1220" fmla="*/ 9745 w 10000"/>
                  <a:gd name="connsiteY1220" fmla="*/ 3501 h 10000"/>
                  <a:gd name="connsiteX1221" fmla="*/ 9726 w 10000"/>
                  <a:gd name="connsiteY1221" fmla="*/ 3488 h 10000"/>
                  <a:gd name="connsiteX1222" fmla="*/ 9704 w 10000"/>
                  <a:gd name="connsiteY1222" fmla="*/ 3472 h 10000"/>
                  <a:gd name="connsiteX1223" fmla="*/ 9695 w 10000"/>
                  <a:gd name="connsiteY1223" fmla="*/ 3468 h 10000"/>
                  <a:gd name="connsiteX1224" fmla="*/ 9690 w 10000"/>
                  <a:gd name="connsiteY1224" fmla="*/ 3459 h 10000"/>
                  <a:gd name="connsiteX1225" fmla="*/ 9673 w 10000"/>
                  <a:gd name="connsiteY1225" fmla="*/ 3449 h 10000"/>
                  <a:gd name="connsiteX1226" fmla="*/ 9665 w 10000"/>
                  <a:gd name="connsiteY1226" fmla="*/ 3442 h 10000"/>
                  <a:gd name="connsiteX1227" fmla="*/ 9654 w 10000"/>
                  <a:gd name="connsiteY1227" fmla="*/ 3449 h 10000"/>
                  <a:gd name="connsiteX1228" fmla="*/ 9521 w 10000"/>
                  <a:gd name="connsiteY1228" fmla="*/ 3394 h 10000"/>
                  <a:gd name="connsiteX1229" fmla="*/ 9510 w 10000"/>
                  <a:gd name="connsiteY1229" fmla="*/ 3368 h 10000"/>
                  <a:gd name="connsiteX1230" fmla="*/ 9496 w 10000"/>
                  <a:gd name="connsiteY1230" fmla="*/ 3287 h 10000"/>
                  <a:gd name="connsiteX1231" fmla="*/ 9488 w 10000"/>
                  <a:gd name="connsiteY1231" fmla="*/ 3216 h 10000"/>
                  <a:gd name="connsiteX1232" fmla="*/ 9493 w 10000"/>
                  <a:gd name="connsiteY1232" fmla="*/ 3174 h 10000"/>
                  <a:gd name="connsiteX1233" fmla="*/ 9501 w 10000"/>
                  <a:gd name="connsiteY1233" fmla="*/ 3128 h 10000"/>
                  <a:gd name="connsiteX1234" fmla="*/ 9488 w 10000"/>
                  <a:gd name="connsiteY1234" fmla="*/ 3025 h 10000"/>
                  <a:gd name="connsiteX1235" fmla="*/ 9446 w 10000"/>
                  <a:gd name="connsiteY1235" fmla="*/ 2931 h 10000"/>
                  <a:gd name="connsiteX1236" fmla="*/ 9382 w 10000"/>
                  <a:gd name="connsiteY1236" fmla="*/ 2837 h 10000"/>
                  <a:gd name="connsiteX1237" fmla="*/ 9316 w 10000"/>
                  <a:gd name="connsiteY1237" fmla="*/ 2753 h 10000"/>
                  <a:gd name="connsiteX1238" fmla="*/ 9294 w 10000"/>
                  <a:gd name="connsiteY1238" fmla="*/ 2655 h 10000"/>
                  <a:gd name="connsiteX1239" fmla="*/ 9213 w 10000"/>
                  <a:gd name="connsiteY1239" fmla="*/ 2328 h 10000"/>
                  <a:gd name="connsiteX1240" fmla="*/ 9172 w 10000"/>
                  <a:gd name="connsiteY1240" fmla="*/ 2286 h 10000"/>
                  <a:gd name="connsiteX1241" fmla="*/ 9019 w 10000"/>
                  <a:gd name="connsiteY1241" fmla="*/ 2082 h 10000"/>
                  <a:gd name="connsiteX1242" fmla="*/ 8906 w 10000"/>
                  <a:gd name="connsiteY1242" fmla="*/ 1946 h 10000"/>
                  <a:gd name="connsiteX1243" fmla="*/ 8801 w 10000"/>
                  <a:gd name="connsiteY1243" fmla="*/ 1778 h 10000"/>
                  <a:gd name="connsiteX1244" fmla="*/ 8806 w 10000"/>
                  <a:gd name="connsiteY1244" fmla="*/ 1713 h 10000"/>
                  <a:gd name="connsiteX1245" fmla="*/ 8809 w 10000"/>
                  <a:gd name="connsiteY1245" fmla="*/ 1703 h 10000"/>
                  <a:gd name="connsiteX1246" fmla="*/ 8817 w 10000"/>
                  <a:gd name="connsiteY1246" fmla="*/ 1713 h 10000"/>
                  <a:gd name="connsiteX1247" fmla="*/ 8834 w 10000"/>
                  <a:gd name="connsiteY1247" fmla="*/ 1729 h 10000"/>
                  <a:gd name="connsiteX1248" fmla="*/ 8839 w 10000"/>
                  <a:gd name="connsiteY1248" fmla="*/ 1729 h 10000"/>
                  <a:gd name="connsiteX1249" fmla="*/ 8848 w 10000"/>
                  <a:gd name="connsiteY1249" fmla="*/ 1723 h 10000"/>
                  <a:gd name="connsiteX1250" fmla="*/ 8850 w 10000"/>
                  <a:gd name="connsiteY1250" fmla="*/ 1703 h 10000"/>
                  <a:gd name="connsiteX1251" fmla="*/ 8850 w 10000"/>
                  <a:gd name="connsiteY1251" fmla="*/ 1684 h 10000"/>
                  <a:gd name="connsiteX1252" fmla="*/ 8850 w 10000"/>
                  <a:gd name="connsiteY1252" fmla="*/ 1648 h 10000"/>
                  <a:gd name="connsiteX1253" fmla="*/ 8881 w 10000"/>
                  <a:gd name="connsiteY1253" fmla="*/ 1571 h 10000"/>
                  <a:gd name="connsiteX1254" fmla="*/ 8895 w 10000"/>
                  <a:gd name="connsiteY1254" fmla="*/ 1541 h 10000"/>
                  <a:gd name="connsiteX1255" fmla="*/ 8895 w 10000"/>
                  <a:gd name="connsiteY1255" fmla="*/ 1525 h 10000"/>
                  <a:gd name="connsiteX1256" fmla="*/ 8881 w 10000"/>
                  <a:gd name="connsiteY1256" fmla="*/ 1516 h 10000"/>
                  <a:gd name="connsiteX1257" fmla="*/ 8864 w 10000"/>
                  <a:gd name="connsiteY1257" fmla="*/ 1522 h 10000"/>
                  <a:gd name="connsiteX1258" fmla="*/ 8850 w 10000"/>
                  <a:gd name="connsiteY1258" fmla="*/ 1535 h 10000"/>
                  <a:gd name="connsiteX1259" fmla="*/ 8834 w 10000"/>
                  <a:gd name="connsiteY1259" fmla="*/ 1571 h 10000"/>
                  <a:gd name="connsiteX1260" fmla="*/ 8825 w 10000"/>
                  <a:gd name="connsiteY1260" fmla="*/ 1587 h 10000"/>
                  <a:gd name="connsiteX1261" fmla="*/ 8776 w 10000"/>
                  <a:gd name="connsiteY1261" fmla="*/ 1571 h 10000"/>
                  <a:gd name="connsiteX1262" fmla="*/ 8745 w 10000"/>
                  <a:gd name="connsiteY1262" fmla="*/ 1580 h 10000"/>
                  <a:gd name="connsiteX1263" fmla="*/ 8720 w 10000"/>
                  <a:gd name="connsiteY1263" fmla="*/ 1587 h 10000"/>
                  <a:gd name="connsiteX1264" fmla="*/ 8709 w 10000"/>
                  <a:gd name="connsiteY1264" fmla="*/ 1609 h 10000"/>
                  <a:gd name="connsiteX1265" fmla="*/ 8693 w 10000"/>
                  <a:gd name="connsiteY1265" fmla="*/ 1616 h 10000"/>
                  <a:gd name="connsiteX1266" fmla="*/ 8684 w 10000"/>
                  <a:gd name="connsiteY1266" fmla="*/ 1639 h 10000"/>
                  <a:gd name="connsiteX1267" fmla="*/ 8684 w 10000"/>
                  <a:gd name="connsiteY1267" fmla="*/ 1658 h 10000"/>
                  <a:gd name="connsiteX1268" fmla="*/ 8665 w 10000"/>
                  <a:gd name="connsiteY1268" fmla="*/ 1655 h 10000"/>
                  <a:gd name="connsiteX1269" fmla="*/ 8665 w 10000"/>
                  <a:gd name="connsiteY1269" fmla="*/ 1645 h 10000"/>
                  <a:gd name="connsiteX1270" fmla="*/ 8665 w 10000"/>
                  <a:gd name="connsiteY1270" fmla="*/ 1626 h 10000"/>
                  <a:gd name="connsiteX1271" fmla="*/ 8676 w 10000"/>
                  <a:gd name="connsiteY1271" fmla="*/ 1609 h 10000"/>
                  <a:gd name="connsiteX1272" fmla="*/ 8679 w 10000"/>
                  <a:gd name="connsiteY1272" fmla="*/ 1597 h 10000"/>
                  <a:gd name="connsiteX1273" fmla="*/ 8687 w 10000"/>
                  <a:gd name="connsiteY1273" fmla="*/ 1577 h 10000"/>
                  <a:gd name="connsiteX1274" fmla="*/ 8695 w 10000"/>
                  <a:gd name="connsiteY1274" fmla="*/ 1554 h 10000"/>
                  <a:gd name="connsiteX1275" fmla="*/ 8709 w 10000"/>
                  <a:gd name="connsiteY1275" fmla="*/ 1532 h 10000"/>
                  <a:gd name="connsiteX1276" fmla="*/ 8704 w 10000"/>
                  <a:gd name="connsiteY1276" fmla="*/ 1512 h 10000"/>
                  <a:gd name="connsiteX1277" fmla="*/ 8695 w 10000"/>
                  <a:gd name="connsiteY1277" fmla="*/ 1503 h 10000"/>
                  <a:gd name="connsiteX1278" fmla="*/ 8684 w 10000"/>
                  <a:gd name="connsiteY1278" fmla="*/ 1503 h 10000"/>
                  <a:gd name="connsiteX1279" fmla="*/ 8670 w 10000"/>
                  <a:gd name="connsiteY1279" fmla="*/ 1525 h 10000"/>
                  <a:gd name="connsiteX1280" fmla="*/ 8665 w 10000"/>
                  <a:gd name="connsiteY1280" fmla="*/ 1545 h 10000"/>
                  <a:gd name="connsiteX1281" fmla="*/ 8654 w 10000"/>
                  <a:gd name="connsiteY1281" fmla="*/ 1567 h 10000"/>
                  <a:gd name="connsiteX1282" fmla="*/ 8648 w 10000"/>
                  <a:gd name="connsiteY1282" fmla="*/ 1587 h 10000"/>
                  <a:gd name="connsiteX1283" fmla="*/ 8640 w 10000"/>
                  <a:gd name="connsiteY1283" fmla="*/ 1629 h 10000"/>
                  <a:gd name="connsiteX1284" fmla="*/ 8620 w 10000"/>
                  <a:gd name="connsiteY1284" fmla="*/ 1635 h 10000"/>
                  <a:gd name="connsiteX1285" fmla="*/ 8612 w 10000"/>
                  <a:gd name="connsiteY1285" fmla="*/ 1635 h 10000"/>
                  <a:gd name="connsiteX1286" fmla="*/ 8604 w 10000"/>
                  <a:gd name="connsiteY1286" fmla="*/ 1626 h 10000"/>
                  <a:gd name="connsiteX1287" fmla="*/ 8596 w 10000"/>
                  <a:gd name="connsiteY1287" fmla="*/ 1616 h 10000"/>
                  <a:gd name="connsiteX1288" fmla="*/ 8596 w 10000"/>
                  <a:gd name="connsiteY1288" fmla="*/ 1580 h 10000"/>
                  <a:gd name="connsiteX1289" fmla="*/ 8587 w 10000"/>
                  <a:gd name="connsiteY1289" fmla="*/ 1545 h 10000"/>
                  <a:gd name="connsiteX1290" fmla="*/ 8565 w 10000"/>
                  <a:gd name="connsiteY1290" fmla="*/ 1516 h 10000"/>
                  <a:gd name="connsiteX1291" fmla="*/ 8543 w 10000"/>
                  <a:gd name="connsiteY1291" fmla="*/ 1512 h 10000"/>
                  <a:gd name="connsiteX1292" fmla="*/ 8518 w 10000"/>
                  <a:gd name="connsiteY1292" fmla="*/ 1532 h 10000"/>
                  <a:gd name="connsiteX1293" fmla="*/ 8476 w 10000"/>
                  <a:gd name="connsiteY1293" fmla="*/ 1567 h 10000"/>
                  <a:gd name="connsiteX1294" fmla="*/ 8454 w 10000"/>
                  <a:gd name="connsiteY1294" fmla="*/ 1551 h 10000"/>
                  <a:gd name="connsiteX1295" fmla="*/ 8402 w 10000"/>
                  <a:gd name="connsiteY1295" fmla="*/ 1493 h 10000"/>
                  <a:gd name="connsiteX1296" fmla="*/ 8371 w 10000"/>
                  <a:gd name="connsiteY1296" fmla="*/ 1428 h 10000"/>
                  <a:gd name="connsiteX1297" fmla="*/ 8072 w 10000"/>
                  <a:gd name="connsiteY1297" fmla="*/ 1422 h 10000"/>
                  <a:gd name="connsiteX1298" fmla="*/ 7823 w 10000"/>
                  <a:gd name="connsiteY1298" fmla="*/ 1279 h 10000"/>
                  <a:gd name="connsiteX1299" fmla="*/ 7587 w 10000"/>
                  <a:gd name="connsiteY1299" fmla="*/ 1133 h 10000"/>
                  <a:gd name="connsiteX1300" fmla="*/ 7526 w 10000"/>
                  <a:gd name="connsiteY1300" fmla="*/ 1098 h 10000"/>
                  <a:gd name="connsiteX1301" fmla="*/ 7346 w 10000"/>
                  <a:gd name="connsiteY1301" fmla="*/ 991 h 10000"/>
                  <a:gd name="connsiteX1302" fmla="*/ 7321 w 10000"/>
                  <a:gd name="connsiteY1302" fmla="*/ 959 h 10000"/>
                  <a:gd name="connsiteX1303" fmla="*/ 7307 w 10000"/>
                  <a:gd name="connsiteY1303" fmla="*/ 871 h 10000"/>
                  <a:gd name="connsiteX1304" fmla="*/ 7224 w 10000"/>
                  <a:gd name="connsiteY1304" fmla="*/ 816 h 10000"/>
                  <a:gd name="connsiteX1305" fmla="*/ 7147 w 10000"/>
                  <a:gd name="connsiteY1305" fmla="*/ 787 h 10000"/>
                  <a:gd name="connsiteX1306" fmla="*/ 7080 w 10000"/>
                  <a:gd name="connsiteY1306" fmla="*/ 742 h 10000"/>
                  <a:gd name="connsiteX1307" fmla="*/ 7069 w 10000"/>
                  <a:gd name="connsiteY1307" fmla="*/ 767 h 10000"/>
                  <a:gd name="connsiteX1308" fmla="*/ 7033 w 10000"/>
                  <a:gd name="connsiteY1308" fmla="*/ 787 h 10000"/>
                  <a:gd name="connsiteX1309" fmla="*/ 6820 w 10000"/>
                  <a:gd name="connsiteY1309" fmla="*/ 878 h 10000"/>
                  <a:gd name="connsiteX1310" fmla="*/ 6726 w 10000"/>
                  <a:gd name="connsiteY1310" fmla="*/ 897 h 10000"/>
                  <a:gd name="connsiteX1311" fmla="*/ 6626 w 10000"/>
                  <a:gd name="connsiteY1311" fmla="*/ 955 h 10000"/>
                  <a:gd name="connsiteX1312" fmla="*/ 6582 w 10000"/>
                  <a:gd name="connsiteY1312" fmla="*/ 946 h 10000"/>
                  <a:gd name="connsiteX1313" fmla="*/ 6571 w 10000"/>
                  <a:gd name="connsiteY1313" fmla="*/ 955 h 10000"/>
                  <a:gd name="connsiteX1314" fmla="*/ 6507 w 10000"/>
                  <a:gd name="connsiteY1314" fmla="*/ 975 h 10000"/>
                  <a:gd name="connsiteX1315" fmla="*/ 6485 w 10000"/>
                  <a:gd name="connsiteY1315" fmla="*/ 975 h 10000"/>
                  <a:gd name="connsiteX1316" fmla="*/ 6476 w 10000"/>
                  <a:gd name="connsiteY1316" fmla="*/ 965 h 10000"/>
                  <a:gd name="connsiteX1317" fmla="*/ 6474 w 10000"/>
                  <a:gd name="connsiteY1317" fmla="*/ 936 h 10000"/>
                  <a:gd name="connsiteX1318" fmla="*/ 6452 w 10000"/>
                  <a:gd name="connsiteY1318" fmla="*/ 887 h 10000"/>
                  <a:gd name="connsiteX1319" fmla="*/ 6352 w 10000"/>
                  <a:gd name="connsiteY1319" fmla="*/ 767 h 10000"/>
                  <a:gd name="connsiteX1320" fmla="*/ 6313 w 10000"/>
                  <a:gd name="connsiteY1320" fmla="*/ 732 h 10000"/>
                  <a:gd name="connsiteX1321" fmla="*/ 6296 w 10000"/>
                  <a:gd name="connsiteY1321" fmla="*/ 690 h 10000"/>
                  <a:gd name="connsiteX1322" fmla="*/ 6271 w 10000"/>
                  <a:gd name="connsiteY1322" fmla="*/ 664 h 10000"/>
                  <a:gd name="connsiteX1323" fmla="*/ 6266 w 10000"/>
                  <a:gd name="connsiteY1323" fmla="*/ 654 h 10000"/>
                  <a:gd name="connsiteX1324" fmla="*/ 6111 w 10000"/>
                  <a:gd name="connsiteY1324" fmla="*/ 398 h 10000"/>
                  <a:gd name="connsiteX1325" fmla="*/ 5903 w 10000"/>
                  <a:gd name="connsiteY1325" fmla="*/ 408 h 10000"/>
                  <a:gd name="connsiteX1326" fmla="*/ 5837 w 10000"/>
                  <a:gd name="connsiteY1326" fmla="*/ 427 h 10000"/>
                  <a:gd name="connsiteX1327" fmla="*/ 5756 w 10000"/>
                  <a:gd name="connsiteY1327" fmla="*/ 453 h 10000"/>
                  <a:gd name="connsiteX1328" fmla="*/ 5681 w 10000"/>
                  <a:gd name="connsiteY1328" fmla="*/ 453 h 10000"/>
                  <a:gd name="connsiteX1329" fmla="*/ 5609 w 10000"/>
                  <a:gd name="connsiteY1329" fmla="*/ 447 h 10000"/>
                  <a:gd name="connsiteX1330" fmla="*/ 5554 w 10000"/>
                  <a:gd name="connsiteY1330" fmla="*/ 304 h 10000"/>
                  <a:gd name="connsiteX1331" fmla="*/ 5529 w 10000"/>
                  <a:gd name="connsiteY1331" fmla="*/ 301 h 10000"/>
                  <a:gd name="connsiteX1332" fmla="*/ 5393 w 10000"/>
                  <a:gd name="connsiteY1332" fmla="*/ 256 h 10000"/>
                  <a:gd name="connsiteX1333" fmla="*/ 5366 w 10000"/>
                  <a:gd name="connsiteY1333" fmla="*/ 220 h 10000"/>
                  <a:gd name="connsiteX1334" fmla="*/ 5249 w 10000"/>
                  <a:gd name="connsiteY1334" fmla="*/ 155 h 10000"/>
                  <a:gd name="connsiteX1335" fmla="*/ 5141 w 10000"/>
                  <a:gd name="connsiteY1335" fmla="*/ 52 h 10000"/>
                  <a:gd name="connsiteX1336" fmla="*/ 5116 w 10000"/>
                  <a:gd name="connsiteY1336" fmla="*/ 3 h 10000"/>
                  <a:gd name="connsiteX1337" fmla="*/ 5061 w 10000"/>
                  <a:gd name="connsiteY1337" fmla="*/ 0 h 10000"/>
                  <a:gd name="connsiteX1338" fmla="*/ 5036 w 10000"/>
                  <a:gd name="connsiteY1338" fmla="*/ 32 h 10000"/>
                  <a:gd name="connsiteX1339" fmla="*/ 4942 w 10000"/>
                  <a:gd name="connsiteY1339" fmla="*/ 133 h 10000"/>
                  <a:gd name="connsiteX1340" fmla="*/ 4900 w 10000"/>
                  <a:gd name="connsiteY1340" fmla="*/ 217 h 10000"/>
                  <a:gd name="connsiteX1341" fmla="*/ 4861 w 10000"/>
                  <a:gd name="connsiteY1341" fmla="*/ 198 h 10000"/>
                  <a:gd name="connsiteX1342" fmla="*/ 4795 w 10000"/>
                  <a:gd name="connsiteY1342" fmla="*/ 68 h 10000"/>
                  <a:gd name="connsiteX1343" fmla="*/ 4778 w 10000"/>
                  <a:gd name="connsiteY1343" fmla="*/ 62 h 10000"/>
                  <a:gd name="connsiteX1344" fmla="*/ 4765 w 10000"/>
                  <a:gd name="connsiteY1344" fmla="*/ 62 h 10000"/>
                  <a:gd name="connsiteX1345" fmla="*/ 4748 w 10000"/>
                  <a:gd name="connsiteY1345" fmla="*/ 68 h 10000"/>
                  <a:gd name="connsiteX1346" fmla="*/ 4673 w 10000"/>
                  <a:gd name="connsiteY1346" fmla="*/ 136 h 10000"/>
                  <a:gd name="connsiteX1347" fmla="*/ 4632 w 10000"/>
                  <a:gd name="connsiteY1347" fmla="*/ 201 h 10000"/>
                  <a:gd name="connsiteX1348" fmla="*/ 4623 w 10000"/>
                  <a:gd name="connsiteY1348" fmla="*/ 210 h 10000"/>
                  <a:gd name="connsiteX1349" fmla="*/ 4579 w 10000"/>
                  <a:gd name="connsiteY1349" fmla="*/ 220 h 10000"/>
                  <a:gd name="connsiteX1350" fmla="*/ 4479 w 10000"/>
                  <a:gd name="connsiteY1350" fmla="*/ 198 h 10000"/>
                  <a:gd name="connsiteX1351" fmla="*/ 4402 w 10000"/>
                  <a:gd name="connsiteY1351" fmla="*/ 165 h 10000"/>
                  <a:gd name="connsiteX1352" fmla="*/ 4374 w 10000"/>
                  <a:gd name="connsiteY1352" fmla="*/ 165 h 10000"/>
                  <a:gd name="connsiteX1353" fmla="*/ 4335 w 10000"/>
                  <a:gd name="connsiteY1353" fmla="*/ 172 h 10000"/>
                  <a:gd name="connsiteX1354" fmla="*/ 4302 w 10000"/>
                  <a:gd name="connsiteY1354" fmla="*/ 188 h 10000"/>
                  <a:gd name="connsiteX1355" fmla="*/ 4271 w 10000"/>
                  <a:gd name="connsiteY1355" fmla="*/ 220 h 10000"/>
                  <a:gd name="connsiteX1356" fmla="*/ 4238 w 10000"/>
                  <a:gd name="connsiteY1356" fmla="*/ 240 h 10000"/>
                  <a:gd name="connsiteX1357" fmla="*/ 4324 w 10000"/>
                  <a:gd name="connsiteY1357" fmla="*/ 1289 h 10000"/>
                  <a:gd name="connsiteX1358" fmla="*/ 3521 w 10000"/>
                  <a:gd name="connsiteY1358" fmla="*/ 7730 h 10000"/>
                  <a:gd name="connsiteX1359" fmla="*/ 3560 w 10000"/>
                  <a:gd name="connsiteY1359" fmla="*/ 7749 h 10000"/>
                  <a:gd name="connsiteX1360" fmla="*/ 3562 w 10000"/>
                  <a:gd name="connsiteY1360" fmla="*/ 7759 h 10000"/>
                  <a:gd name="connsiteX1361" fmla="*/ 3573 w 10000"/>
                  <a:gd name="connsiteY1361" fmla="*/ 7766 h 10000"/>
                  <a:gd name="connsiteX1362" fmla="*/ 3584 w 10000"/>
                  <a:gd name="connsiteY1362" fmla="*/ 7759 h 10000"/>
                  <a:gd name="connsiteX1363" fmla="*/ 3598 w 10000"/>
                  <a:gd name="connsiteY1363" fmla="*/ 7743 h 10000"/>
                  <a:gd name="connsiteX1364" fmla="*/ 3609 w 10000"/>
                  <a:gd name="connsiteY1364" fmla="*/ 7756 h 10000"/>
                  <a:gd name="connsiteX1365" fmla="*/ 3623 w 10000"/>
                  <a:gd name="connsiteY1365" fmla="*/ 7733 h 10000"/>
                  <a:gd name="connsiteX1366" fmla="*/ 3632 w 10000"/>
                  <a:gd name="connsiteY1366" fmla="*/ 7730 h 10000"/>
                  <a:gd name="connsiteX1367" fmla="*/ 3634 w 10000"/>
                  <a:gd name="connsiteY1367" fmla="*/ 7730 h 10000"/>
                  <a:gd name="connsiteX1368" fmla="*/ 3643 w 10000"/>
                  <a:gd name="connsiteY1368" fmla="*/ 7730 h 10000"/>
                  <a:gd name="connsiteX1369" fmla="*/ 4033 w 10000"/>
                  <a:gd name="connsiteY1369" fmla="*/ 7077 h 10000"/>
                  <a:gd name="connsiteX1370" fmla="*/ 3670 w 10000"/>
                  <a:gd name="connsiteY1370" fmla="*/ 7730 h 10000"/>
                  <a:gd name="connsiteX1371" fmla="*/ 3687 w 10000"/>
                  <a:gd name="connsiteY1371" fmla="*/ 7730 h 10000"/>
                  <a:gd name="connsiteX1372" fmla="*/ 3690 w 10000"/>
                  <a:gd name="connsiteY1372" fmla="*/ 7730 h 10000"/>
                  <a:gd name="connsiteX1373" fmla="*/ 3704 w 10000"/>
                  <a:gd name="connsiteY1373" fmla="*/ 7740 h 10000"/>
                  <a:gd name="connsiteX1374" fmla="*/ 3712 w 10000"/>
                  <a:gd name="connsiteY1374" fmla="*/ 7743 h 10000"/>
                  <a:gd name="connsiteX1375" fmla="*/ 3723 w 10000"/>
                  <a:gd name="connsiteY1375" fmla="*/ 7749 h 10000"/>
                  <a:gd name="connsiteX1376" fmla="*/ 3729 w 10000"/>
                  <a:gd name="connsiteY1376" fmla="*/ 7749 h 10000"/>
                  <a:gd name="connsiteX1377" fmla="*/ 3729 w 10000"/>
                  <a:gd name="connsiteY1377" fmla="*/ 7743 h 10000"/>
                  <a:gd name="connsiteX1378" fmla="*/ 3745 w 10000"/>
                  <a:gd name="connsiteY1378" fmla="*/ 7740 h 10000"/>
                  <a:gd name="connsiteX1379" fmla="*/ 3753 w 10000"/>
                  <a:gd name="connsiteY1379" fmla="*/ 7730 h 10000"/>
                  <a:gd name="connsiteX1380" fmla="*/ 3762 w 10000"/>
                  <a:gd name="connsiteY1380" fmla="*/ 7720 h 10000"/>
                  <a:gd name="connsiteX1381" fmla="*/ 3776 w 10000"/>
                  <a:gd name="connsiteY1381" fmla="*/ 7710 h 10000"/>
                  <a:gd name="connsiteX1382" fmla="*/ 3784 w 10000"/>
                  <a:gd name="connsiteY1382" fmla="*/ 7701 h 10000"/>
                  <a:gd name="connsiteX1383" fmla="*/ 3792 w 10000"/>
                  <a:gd name="connsiteY1383" fmla="*/ 7694 h 10000"/>
                  <a:gd name="connsiteX1384" fmla="*/ 3801 w 10000"/>
                  <a:gd name="connsiteY1384" fmla="*/ 7685 h 10000"/>
                  <a:gd name="connsiteX1385" fmla="*/ 3803 w 10000"/>
                  <a:gd name="connsiteY1385" fmla="*/ 7685 h 10000"/>
                  <a:gd name="connsiteX1386" fmla="*/ 4524 w 10000"/>
                  <a:gd name="connsiteY1386" fmla="*/ 7229 h 10000"/>
                  <a:gd name="connsiteX1387" fmla="*/ 3778 w 10000"/>
                  <a:gd name="connsiteY1387" fmla="*/ 7756 h 10000"/>
                  <a:gd name="connsiteX1388" fmla="*/ 3762 w 10000"/>
                  <a:gd name="connsiteY1388" fmla="*/ 7775 h 10000"/>
                  <a:gd name="connsiteX1389" fmla="*/ 3748 w 10000"/>
                  <a:gd name="connsiteY1389" fmla="*/ 7775 h 10000"/>
                  <a:gd name="connsiteX1390" fmla="*/ 3737 w 10000"/>
                  <a:gd name="connsiteY1390" fmla="*/ 7778 h 10000"/>
                  <a:gd name="connsiteX1391" fmla="*/ 3723 w 10000"/>
                  <a:gd name="connsiteY1391" fmla="*/ 7778 h 10000"/>
                  <a:gd name="connsiteX1392" fmla="*/ 3712 w 10000"/>
                  <a:gd name="connsiteY1392" fmla="*/ 8005 h 10000"/>
                  <a:gd name="connsiteX1393" fmla="*/ 3706 w 10000"/>
                  <a:gd name="connsiteY1393" fmla="*/ 8021 h 10000"/>
                  <a:gd name="connsiteX1394" fmla="*/ 3712 w 10000"/>
                  <a:gd name="connsiteY1394" fmla="*/ 8044 h 10000"/>
                  <a:gd name="connsiteX1395" fmla="*/ 3712 w 10000"/>
                  <a:gd name="connsiteY1395" fmla="*/ 8051 h 10000"/>
                  <a:gd name="connsiteX1396" fmla="*/ 4469 w 10000"/>
                  <a:gd name="connsiteY1396" fmla="*/ 8017 h 10000"/>
                  <a:gd name="connsiteX1397" fmla="*/ 3767 w 10000"/>
                  <a:gd name="connsiteY1397" fmla="*/ 8106 h 10000"/>
                  <a:gd name="connsiteX1398" fmla="*/ 3770 w 10000"/>
                  <a:gd name="connsiteY1398" fmla="*/ 8119 h 10000"/>
                  <a:gd name="connsiteX1399" fmla="*/ 3740 w 10000"/>
                  <a:gd name="connsiteY1399" fmla="*/ 8154 h 10000"/>
                  <a:gd name="connsiteX1400" fmla="*/ 3731 w 10000"/>
                  <a:gd name="connsiteY1400" fmla="*/ 8138 h 10000"/>
                  <a:gd name="connsiteX1401" fmla="*/ 3729 w 10000"/>
                  <a:gd name="connsiteY1401" fmla="*/ 8125 h 10000"/>
                  <a:gd name="connsiteX1402" fmla="*/ 3712 w 10000"/>
                  <a:gd name="connsiteY1402" fmla="*/ 8115 h 10000"/>
                  <a:gd name="connsiteX1403" fmla="*/ 3704 w 10000"/>
                  <a:gd name="connsiteY1403" fmla="*/ 8109 h 10000"/>
                  <a:gd name="connsiteX1404" fmla="*/ 3687 w 10000"/>
                  <a:gd name="connsiteY1404" fmla="*/ 8099 h 10000"/>
                  <a:gd name="connsiteX1405" fmla="*/ 3673 w 10000"/>
                  <a:gd name="connsiteY1405" fmla="*/ 8093 h 10000"/>
                  <a:gd name="connsiteX1406" fmla="*/ 3665 w 10000"/>
                  <a:gd name="connsiteY1406" fmla="*/ 8083 h 10000"/>
                  <a:gd name="connsiteX1407" fmla="*/ 3648 w 10000"/>
                  <a:gd name="connsiteY1407" fmla="*/ 8073 h 10000"/>
                  <a:gd name="connsiteX1408" fmla="*/ 3643 w 10000"/>
                  <a:gd name="connsiteY1408" fmla="*/ 8063 h 10000"/>
                  <a:gd name="connsiteX1409" fmla="*/ 3632 w 10000"/>
                  <a:gd name="connsiteY1409" fmla="*/ 8054 h 10000"/>
                  <a:gd name="connsiteX1410" fmla="*/ 3623 w 10000"/>
                  <a:gd name="connsiteY1410" fmla="*/ 8060 h 10000"/>
                  <a:gd name="connsiteX1411" fmla="*/ 3615 w 10000"/>
                  <a:gd name="connsiteY1411" fmla="*/ 8070 h 10000"/>
                  <a:gd name="connsiteX1412" fmla="*/ 3607 w 10000"/>
                  <a:gd name="connsiteY1412" fmla="*/ 8083 h 10000"/>
                  <a:gd name="connsiteX1413" fmla="*/ 3607 w 10000"/>
                  <a:gd name="connsiteY1413" fmla="*/ 8099 h 10000"/>
                  <a:gd name="connsiteX1414" fmla="*/ 3607 w 10000"/>
                  <a:gd name="connsiteY1414" fmla="*/ 8125 h 10000"/>
                  <a:gd name="connsiteX1415" fmla="*/ 3601 w 10000"/>
                  <a:gd name="connsiteY1415" fmla="*/ 8148 h 10000"/>
                  <a:gd name="connsiteX1416" fmla="*/ 3584 w 10000"/>
                  <a:gd name="connsiteY1416" fmla="*/ 8154 h 10000"/>
                  <a:gd name="connsiteX1417" fmla="*/ 3573 w 10000"/>
                  <a:gd name="connsiteY1417" fmla="*/ 8154 h 10000"/>
                  <a:gd name="connsiteX1418" fmla="*/ 3551 w 10000"/>
                  <a:gd name="connsiteY1418" fmla="*/ 8119 h 10000"/>
                  <a:gd name="connsiteX1419" fmla="*/ 3504 w 10000"/>
                  <a:gd name="connsiteY1419" fmla="*/ 8073 h 10000"/>
                  <a:gd name="connsiteX1420" fmla="*/ 3493 w 10000"/>
                  <a:gd name="connsiteY1420" fmla="*/ 8051 h 10000"/>
                  <a:gd name="connsiteX1421" fmla="*/ 3457 w 10000"/>
                  <a:gd name="connsiteY1421" fmla="*/ 7872 h 10000"/>
                  <a:gd name="connsiteX1422" fmla="*/ 3449 w 10000"/>
                  <a:gd name="connsiteY1422" fmla="*/ 7847 h 10000"/>
                  <a:gd name="connsiteX1423" fmla="*/ 3446 w 10000"/>
                  <a:gd name="connsiteY1423" fmla="*/ 7827 h 10000"/>
                  <a:gd name="connsiteX1424" fmla="*/ 3457 w 10000"/>
                  <a:gd name="connsiteY1424" fmla="*/ 7808 h 10000"/>
                  <a:gd name="connsiteX1425" fmla="*/ 3465 w 10000"/>
                  <a:gd name="connsiteY1425" fmla="*/ 7798 h 10000"/>
                  <a:gd name="connsiteX1426" fmla="*/ 3518 w 10000"/>
                  <a:gd name="connsiteY1426" fmla="*/ 7843 h 10000"/>
                  <a:gd name="connsiteX0" fmla="*/ 4324 w 10000"/>
                  <a:gd name="connsiteY0" fmla="*/ 1289 h 10000"/>
                  <a:gd name="connsiteX1" fmla="*/ 4296 w 10000"/>
                  <a:gd name="connsiteY1" fmla="*/ 1305 h 10000"/>
                  <a:gd name="connsiteX2" fmla="*/ 4285 w 10000"/>
                  <a:gd name="connsiteY2" fmla="*/ 1279 h 10000"/>
                  <a:gd name="connsiteX3" fmla="*/ 4244 w 10000"/>
                  <a:gd name="connsiteY3" fmla="*/ 1266 h 10000"/>
                  <a:gd name="connsiteX4" fmla="*/ 4208 w 10000"/>
                  <a:gd name="connsiteY4" fmla="*/ 1286 h 10000"/>
                  <a:gd name="connsiteX5" fmla="*/ 4172 w 10000"/>
                  <a:gd name="connsiteY5" fmla="*/ 1299 h 10000"/>
                  <a:gd name="connsiteX6" fmla="*/ 4150 w 10000"/>
                  <a:gd name="connsiteY6" fmla="*/ 1308 h 10000"/>
                  <a:gd name="connsiteX7" fmla="*/ 4139 w 10000"/>
                  <a:gd name="connsiteY7" fmla="*/ 1315 h 10000"/>
                  <a:gd name="connsiteX8" fmla="*/ 4125 w 10000"/>
                  <a:gd name="connsiteY8" fmla="*/ 1315 h 10000"/>
                  <a:gd name="connsiteX9" fmla="*/ 4119 w 10000"/>
                  <a:gd name="connsiteY9" fmla="*/ 1315 h 10000"/>
                  <a:gd name="connsiteX10" fmla="*/ 4111 w 10000"/>
                  <a:gd name="connsiteY10" fmla="*/ 1308 h 10000"/>
                  <a:gd name="connsiteX11" fmla="*/ 4100 w 10000"/>
                  <a:gd name="connsiteY11" fmla="*/ 1315 h 10000"/>
                  <a:gd name="connsiteX12" fmla="*/ 4075 w 10000"/>
                  <a:gd name="connsiteY12" fmla="*/ 1315 h 10000"/>
                  <a:gd name="connsiteX13" fmla="*/ 4058 w 10000"/>
                  <a:gd name="connsiteY13" fmla="*/ 1318 h 10000"/>
                  <a:gd name="connsiteX14" fmla="*/ 4044 w 10000"/>
                  <a:gd name="connsiteY14" fmla="*/ 1315 h 10000"/>
                  <a:gd name="connsiteX15" fmla="*/ 4042 w 10000"/>
                  <a:gd name="connsiteY15" fmla="*/ 1299 h 10000"/>
                  <a:gd name="connsiteX16" fmla="*/ 4014 w 10000"/>
                  <a:gd name="connsiteY16" fmla="*/ 1308 h 10000"/>
                  <a:gd name="connsiteX17" fmla="*/ 4011 w 10000"/>
                  <a:gd name="connsiteY17" fmla="*/ 1315 h 10000"/>
                  <a:gd name="connsiteX18" fmla="*/ 4011 w 10000"/>
                  <a:gd name="connsiteY18" fmla="*/ 1341 h 10000"/>
                  <a:gd name="connsiteX19" fmla="*/ 4019 w 10000"/>
                  <a:gd name="connsiteY19" fmla="*/ 1341 h 10000"/>
                  <a:gd name="connsiteX20" fmla="*/ 3997 w 10000"/>
                  <a:gd name="connsiteY20" fmla="*/ 1363 h 10000"/>
                  <a:gd name="connsiteX21" fmla="*/ 3986 w 10000"/>
                  <a:gd name="connsiteY21" fmla="*/ 1373 h 10000"/>
                  <a:gd name="connsiteX22" fmla="*/ 3981 w 10000"/>
                  <a:gd name="connsiteY22" fmla="*/ 1389 h 10000"/>
                  <a:gd name="connsiteX23" fmla="*/ 3981 w 10000"/>
                  <a:gd name="connsiteY23" fmla="*/ 1409 h 10000"/>
                  <a:gd name="connsiteX24" fmla="*/ 3981 w 10000"/>
                  <a:gd name="connsiteY24" fmla="*/ 1438 h 10000"/>
                  <a:gd name="connsiteX25" fmla="*/ 3961 w 10000"/>
                  <a:gd name="connsiteY25" fmla="*/ 1441 h 10000"/>
                  <a:gd name="connsiteX26" fmla="*/ 3942 w 10000"/>
                  <a:gd name="connsiteY26" fmla="*/ 1441 h 10000"/>
                  <a:gd name="connsiteX27" fmla="*/ 3914 w 10000"/>
                  <a:gd name="connsiteY27" fmla="*/ 1454 h 10000"/>
                  <a:gd name="connsiteX28" fmla="*/ 3892 w 10000"/>
                  <a:gd name="connsiteY28" fmla="*/ 1467 h 10000"/>
                  <a:gd name="connsiteX29" fmla="*/ 3867 w 10000"/>
                  <a:gd name="connsiteY29" fmla="*/ 1483 h 10000"/>
                  <a:gd name="connsiteX30" fmla="*/ 3845 w 10000"/>
                  <a:gd name="connsiteY30" fmla="*/ 1467 h 10000"/>
                  <a:gd name="connsiteX31" fmla="*/ 3850 w 10000"/>
                  <a:gd name="connsiteY31" fmla="*/ 1457 h 10000"/>
                  <a:gd name="connsiteX32" fmla="*/ 3864 w 10000"/>
                  <a:gd name="connsiteY32" fmla="*/ 1441 h 10000"/>
                  <a:gd name="connsiteX33" fmla="*/ 3859 w 10000"/>
                  <a:gd name="connsiteY33" fmla="*/ 1409 h 10000"/>
                  <a:gd name="connsiteX34" fmla="*/ 3842 w 10000"/>
                  <a:gd name="connsiteY34" fmla="*/ 1383 h 10000"/>
                  <a:gd name="connsiteX35" fmla="*/ 3825 w 10000"/>
                  <a:gd name="connsiteY35" fmla="*/ 1360 h 10000"/>
                  <a:gd name="connsiteX36" fmla="*/ 3809 w 10000"/>
                  <a:gd name="connsiteY36" fmla="*/ 1318 h 10000"/>
                  <a:gd name="connsiteX37" fmla="*/ 3787 w 10000"/>
                  <a:gd name="connsiteY37" fmla="*/ 1289 h 10000"/>
                  <a:gd name="connsiteX38" fmla="*/ 3759 w 10000"/>
                  <a:gd name="connsiteY38" fmla="*/ 1266 h 10000"/>
                  <a:gd name="connsiteX39" fmla="*/ 3740 w 10000"/>
                  <a:gd name="connsiteY39" fmla="*/ 1256 h 10000"/>
                  <a:gd name="connsiteX40" fmla="*/ 3715 w 10000"/>
                  <a:gd name="connsiteY40" fmla="*/ 1250 h 10000"/>
                  <a:gd name="connsiteX41" fmla="*/ 3687 w 10000"/>
                  <a:gd name="connsiteY41" fmla="*/ 1256 h 10000"/>
                  <a:gd name="connsiteX42" fmla="*/ 3681 w 10000"/>
                  <a:gd name="connsiteY42" fmla="*/ 1260 h 10000"/>
                  <a:gd name="connsiteX43" fmla="*/ 3670 w 10000"/>
                  <a:gd name="connsiteY43" fmla="*/ 1295 h 10000"/>
                  <a:gd name="connsiteX44" fmla="*/ 3651 w 10000"/>
                  <a:gd name="connsiteY44" fmla="*/ 1305 h 10000"/>
                  <a:gd name="connsiteX45" fmla="*/ 3640 w 10000"/>
                  <a:gd name="connsiteY45" fmla="*/ 1308 h 10000"/>
                  <a:gd name="connsiteX46" fmla="*/ 3626 w 10000"/>
                  <a:gd name="connsiteY46" fmla="*/ 1308 h 10000"/>
                  <a:gd name="connsiteX47" fmla="*/ 3632 w 10000"/>
                  <a:gd name="connsiteY47" fmla="*/ 1276 h 10000"/>
                  <a:gd name="connsiteX48" fmla="*/ 3609 w 10000"/>
                  <a:gd name="connsiteY48" fmla="*/ 1289 h 10000"/>
                  <a:gd name="connsiteX49" fmla="*/ 3593 w 10000"/>
                  <a:gd name="connsiteY49" fmla="*/ 1286 h 10000"/>
                  <a:gd name="connsiteX50" fmla="*/ 3590 w 10000"/>
                  <a:gd name="connsiteY50" fmla="*/ 1256 h 10000"/>
                  <a:gd name="connsiteX51" fmla="*/ 3584 w 10000"/>
                  <a:gd name="connsiteY51" fmla="*/ 1237 h 10000"/>
                  <a:gd name="connsiteX52" fmla="*/ 3573 w 10000"/>
                  <a:gd name="connsiteY52" fmla="*/ 1237 h 10000"/>
                  <a:gd name="connsiteX53" fmla="*/ 3554 w 10000"/>
                  <a:gd name="connsiteY53" fmla="*/ 1227 h 10000"/>
                  <a:gd name="connsiteX54" fmla="*/ 3546 w 10000"/>
                  <a:gd name="connsiteY54" fmla="*/ 1192 h 10000"/>
                  <a:gd name="connsiteX55" fmla="*/ 3529 w 10000"/>
                  <a:gd name="connsiteY55" fmla="*/ 1176 h 10000"/>
                  <a:gd name="connsiteX56" fmla="*/ 3512 w 10000"/>
                  <a:gd name="connsiteY56" fmla="*/ 1182 h 10000"/>
                  <a:gd name="connsiteX57" fmla="*/ 3485 w 10000"/>
                  <a:gd name="connsiteY57" fmla="*/ 1182 h 10000"/>
                  <a:gd name="connsiteX58" fmla="*/ 3463 w 10000"/>
                  <a:gd name="connsiteY58" fmla="*/ 1176 h 10000"/>
                  <a:gd name="connsiteX59" fmla="*/ 3449 w 10000"/>
                  <a:gd name="connsiteY59" fmla="*/ 1182 h 10000"/>
                  <a:gd name="connsiteX60" fmla="*/ 3432 w 10000"/>
                  <a:gd name="connsiteY60" fmla="*/ 1192 h 10000"/>
                  <a:gd name="connsiteX61" fmla="*/ 3454 w 10000"/>
                  <a:gd name="connsiteY61" fmla="*/ 1205 h 10000"/>
                  <a:gd name="connsiteX62" fmla="*/ 3463 w 10000"/>
                  <a:gd name="connsiteY62" fmla="*/ 1205 h 10000"/>
                  <a:gd name="connsiteX63" fmla="*/ 3488 w 10000"/>
                  <a:gd name="connsiteY63" fmla="*/ 1205 h 10000"/>
                  <a:gd name="connsiteX64" fmla="*/ 3488 w 10000"/>
                  <a:gd name="connsiteY64" fmla="*/ 1218 h 10000"/>
                  <a:gd name="connsiteX65" fmla="*/ 3493 w 10000"/>
                  <a:gd name="connsiteY65" fmla="*/ 1247 h 10000"/>
                  <a:gd name="connsiteX66" fmla="*/ 3512 w 10000"/>
                  <a:gd name="connsiteY66" fmla="*/ 1247 h 10000"/>
                  <a:gd name="connsiteX67" fmla="*/ 3518 w 10000"/>
                  <a:gd name="connsiteY67" fmla="*/ 1250 h 10000"/>
                  <a:gd name="connsiteX68" fmla="*/ 3521 w 10000"/>
                  <a:gd name="connsiteY68" fmla="*/ 1276 h 10000"/>
                  <a:gd name="connsiteX69" fmla="*/ 3543 w 10000"/>
                  <a:gd name="connsiteY69" fmla="*/ 1295 h 10000"/>
                  <a:gd name="connsiteX70" fmla="*/ 3546 w 10000"/>
                  <a:gd name="connsiteY70" fmla="*/ 1305 h 10000"/>
                  <a:gd name="connsiteX71" fmla="*/ 3543 w 10000"/>
                  <a:gd name="connsiteY71" fmla="*/ 1315 h 10000"/>
                  <a:gd name="connsiteX72" fmla="*/ 3543 w 10000"/>
                  <a:gd name="connsiteY72" fmla="*/ 1331 h 10000"/>
                  <a:gd name="connsiteX73" fmla="*/ 3554 w 10000"/>
                  <a:gd name="connsiteY73" fmla="*/ 1324 h 10000"/>
                  <a:gd name="connsiteX74" fmla="*/ 3560 w 10000"/>
                  <a:gd name="connsiteY74" fmla="*/ 1331 h 10000"/>
                  <a:gd name="connsiteX75" fmla="*/ 3582 w 10000"/>
                  <a:gd name="connsiteY75" fmla="*/ 1344 h 10000"/>
                  <a:gd name="connsiteX76" fmla="*/ 3598 w 10000"/>
                  <a:gd name="connsiteY76" fmla="*/ 1380 h 10000"/>
                  <a:gd name="connsiteX77" fmla="*/ 3607 w 10000"/>
                  <a:gd name="connsiteY77" fmla="*/ 1389 h 10000"/>
                  <a:gd name="connsiteX78" fmla="*/ 3623 w 10000"/>
                  <a:gd name="connsiteY78" fmla="*/ 1409 h 10000"/>
                  <a:gd name="connsiteX79" fmla="*/ 3634 w 10000"/>
                  <a:gd name="connsiteY79" fmla="*/ 1438 h 10000"/>
                  <a:gd name="connsiteX80" fmla="*/ 3632 w 10000"/>
                  <a:gd name="connsiteY80" fmla="*/ 1454 h 10000"/>
                  <a:gd name="connsiteX81" fmla="*/ 3618 w 10000"/>
                  <a:gd name="connsiteY81" fmla="*/ 1438 h 10000"/>
                  <a:gd name="connsiteX82" fmla="*/ 3598 w 10000"/>
                  <a:gd name="connsiteY82" fmla="*/ 1428 h 10000"/>
                  <a:gd name="connsiteX83" fmla="*/ 3582 w 10000"/>
                  <a:gd name="connsiteY83" fmla="*/ 1402 h 10000"/>
                  <a:gd name="connsiteX84" fmla="*/ 3562 w 10000"/>
                  <a:gd name="connsiteY84" fmla="*/ 1399 h 10000"/>
                  <a:gd name="connsiteX85" fmla="*/ 3546 w 10000"/>
                  <a:gd name="connsiteY85" fmla="*/ 1383 h 10000"/>
                  <a:gd name="connsiteX86" fmla="*/ 3510 w 10000"/>
                  <a:gd name="connsiteY86" fmla="*/ 1360 h 10000"/>
                  <a:gd name="connsiteX87" fmla="*/ 3485 w 10000"/>
                  <a:gd name="connsiteY87" fmla="*/ 1344 h 10000"/>
                  <a:gd name="connsiteX88" fmla="*/ 3454 w 10000"/>
                  <a:gd name="connsiteY88" fmla="*/ 1334 h 10000"/>
                  <a:gd name="connsiteX89" fmla="*/ 3429 w 10000"/>
                  <a:gd name="connsiteY89" fmla="*/ 1315 h 10000"/>
                  <a:gd name="connsiteX90" fmla="*/ 3416 w 10000"/>
                  <a:gd name="connsiteY90" fmla="*/ 1308 h 10000"/>
                  <a:gd name="connsiteX91" fmla="*/ 3399 w 10000"/>
                  <a:gd name="connsiteY91" fmla="*/ 1305 h 10000"/>
                  <a:gd name="connsiteX92" fmla="*/ 3382 w 10000"/>
                  <a:gd name="connsiteY92" fmla="*/ 1286 h 10000"/>
                  <a:gd name="connsiteX93" fmla="*/ 3380 w 10000"/>
                  <a:gd name="connsiteY93" fmla="*/ 1266 h 10000"/>
                  <a:gd name="connsiteX94" fmla="*/ 3388 w 10000"/>
                  <a:gd name="connsiteY94" fmla="*/ 1256 h 10000"/>
                  <a:gd name="connsiteX95" fmla="*/ 3407 w 10000"/>
                  <a:gd name="connsiteY95" fmla="*/ 1256 h 10000"/>
                  <a:gd name="connsiteX96" fmla="*/ 3396 w 10000"/>
                  <a:gd name="connsiteY96" fmla="*/ 1227 h 10000"/>
                  <a:gd name="connsiteX97" fmla="*/ 3382 w 10000"/>
                  <a:gd name="connsiteY97" fmla="*/ 1227 h 10000"/>
                  <a:gd name="connsiteX98" fmla="*/ 3360 w 10000"/>
                  <a:gd name="connsiteY98" fmla="*/ 1221 h 10000"/>
                  <a:gd name="connsiteX99" fmla="*/ 3349 w 10000"/>
                  <a:gd name="connsiteY99" fmla="*/ 1231 h 10000"/>
                  <a:gd name="connsiteX100" fmla="*/ 3352 w 10000"/>
                  <a:gd name="connsiteY100" fmla="*/ 1247 h 10000"/>
                  <a:gd name="connsiteX101" fmla="*/ 3341 w 10000"/>
                  <a:gd name="connsiteY101" fmla="*/ 1237 h 10000"/>
                  <a:gd name="connsiteX102" fmla="*/ 3335 w 10000"/>
                  <a:gd name="connsiteY102" fmla="*/ 1231 h 10000"/>
                  <a:gd name="connsiteX103" fmla="*/ 3307 w 10000"/>
                  <a:gd name="connsiteY103" fmla="*/ 1227 h 10000"/>
                  <a:gd name="connsiteX104" fmla="*/ 3294 w 10000"/>
                  <a:gd name="connsiteY104" fmla="*/ 1221 h 10000"/>
                  <a:gd name="connsiteX105" fmla="*/ 3271 w 10000"/>
                  <a:gd name="connsiteY105" fmla="*/ 1211 h 10000"/>
                  <a:gd name="connsiteX106" fmla="*/ 3252 w 10000"/>
                  <a:gd name="connsiteY106" fmla="*/ 1195 h 10000"/>
                  <a:gd name="connsiteX107" fmla="*/ 3235 w 10000"/>
                  <a:gd name="connsiteY107" fmla="*/ 1195 h 10000"/>
                  <a:gd name="connsiteX108" fmla="*/ 3235 w 10000"/>
                  <a:gd name="connsiteY108" fmla="*/ 1205 h 10000"/>
                  <a:gd name="connsiteX109" fmla="*/ 3219 w 10000"/>
                  <a:gd name="connsiteY109" fmla="*/ 1231 h 10000"/>
                  <a:gd name="connsiteX110" fmla="*/ 3213 w 10000"/>
                  <a:gd name="connsiteY110" fmla="*/ 1231 h 10000"/>
                  <a:gd name="connsiteX111" fmla="*/ 3183 w 10000"/>
                  <a:gd name="connsiteY111" fmla="*/ 1221 h 10000"/>
                  <a:gd name="connsiteX112" fmla="*/ 3175 w 10000"/>
                  <a:gd name="connsiteY112" fmla="*/ 1227 h 10000"/>
                  <a:gd name="connsiteX113" fmla="*/ 3163 w 10000"/>
                  <a:gd name="connsiteY113" fmla="*/ 1237 h 10000"/>
                  <a:gd name="connsiteX114" fmla="*/ 3158 w 10000"/>
                  <a:gd name="connsiteY114" fmla="*/ 1260 h 10000"/>
                  <a:gd name="connsiteX115" fmla="*/ 3158 w 10000"/>
                  <a:gd name="connsiteY115" fmla="*/ 1276 h 10000"/>
                  <a:gd name="connsiteX116" fmla="*/ 3163 w 10000"/>
                  <a:gd name="connsiteY116" fmla="*/ 1295 h 10000"/>
                  <a:gd name="connsiteX117" fmla="*/ 3166 w 10000"/>
                  <a:gd name="connsiteY117" fmla="*/ 1308 h 10000"/>
                  <a:gd name="connsiteX118" fmla="*/ 3158 w 10000"/>
                  <a:gd name="connsiteY118" fmla="*/ 1315 h 10000"/>
                  <a:gd name="connsiteX119" fmla="*/ 3133 w 10000"/>
                  <a:gd name="connsiteY119" fmla="*/ 1299 h 10000"/>
                  <a:gd name="connsiteX120" fmla="*/ 3114 w 10000"/>
                  <a:gd name="connsiteY120" fmla="*/ 1276 h 10000"/>
                  <a:gd name="connsiteX121" fmla="*/ 3078 w 10000"/>
                  <a:gd name="connsiteY121" fmla="*/ 1240 h 10000"/>
                  <a:gd name="connsiteX122" fmla="*/ 3044 w 10000"/>
                  <a:gd name="connsiteY122" fmla="*/ 1227 h 10000"/>
                  <a:gd name="connsiteX123" fmla="*/ 3033 w 10000"/>
                  <a:gd name="connsiteY123" fmla="*/ 1231 h 10000"/>
                  <a:gd name="connsiteX124" fmla="*/ 3036 w 10000"/>
                  <a:gd name="connsiteY124" fmla="*/ 1256 h 10000"/>
                  <a:gd name="connsiteX125" fmla="*/ 3044 w 10000"/>
                  <a:gd name="connsiteY125" fmla="*/ 1266 h 10000"/>
                  <a:gd name="connsiteX126" fmla="*/ 3044 w 10000"/>
                  <a:gd name="connsiteY126" fmla="*/ 1276 h 10000"/>
                  <a:gd name="connsiteX127" fmla="*/ 3036 w 10000"/>
                  <a:gd name="connsiteY127" fmla="*/ 1276 h 10000"/>
                  <a:gd name="connsiteX128" fmla="*/ 3028 w 10000"/>
                  <a:gd name="connsiteY128" fmla="*/ 1266 h 10000"/>
                  <a:gd name="connsiteX129" fmla="*/ 3025 w 10000"/>
                  <a:gd name="connsiteY129" fmla="*/ 1256 h 10000"/>
                  <a:gd name="connsiteX130" fmla="*/ 3008 w 10000"/>
                  <a:gd name="connsiteY130" fmla="*/ 1205 h 10000"/>
                  <a:gd name="connsiteX131" fmla="*/ 3000 w 10000"/>
                  <a:gd name="connsiteY131" fmla="*/ 1192 h 10000"/>
                  <a:gd name="connsiteX132" fmla="*/ 2994 w 10000"/>
                  <a:gd name="connsiteY132" fmla="*/ 1176 h 10000"/>
                  <a:gd name="connsiteX133" fmla="*/ 2986 w 10000"/>
                  <a:gd name="connsiteY133" fmla="*/ 1182 h 10000"/>
                  <a:gd name="connsiteX134" fmla="*/ 2981 w 10000"/>
                  <a:gd name="connsiteY134" fmla="*/ 1192 h 10000"/>
                  <a:gd name="connsiteX135" fmla="*/ 2970 w 10000"/>
                  <a:gd name="connsiteY135" fmla="*/ 1201 h 10000"/>
                  <a:gd name="connsiteX136" fmla="*/ 2956 w 10000"/>
                  <a:gd name="connsiteY136" fmla="*/ 1218 h 10000"/>
                  <a:gd name="connsiteX137" fmla="*/ 2939 w 10000"/>
                  <a:gd name="connsiteY137" fmla="*/ 1240 h 10000"/>
                  <a:gd name="connsiteX138" fmla="*/ 2928 w 10000"/>
                  <a:gd name="connsiteY138" fmla="*/ 1247 h 10000"/>
                  <a:gd name="connsiteX139" fmla="*/ 2922 w 10000"/>
                  <a:gd name="connsiteY139" fmla="*/ 1250 h 10000"/>
                  <a:gd name="connsiteX140" fmla="*/ 2911 w 10000"/>
                  <a:gd name="connsiteY140" fmla="*/ 1250 h 10000"/>
                  <a:gd name="connsiteX141" fmla="*/ 2884 w 10000"/>
                  <a:gd name="connsiteY141" fmla="*/ 1247 h 10000"/>
                  <a:gd name="connsiteX142" fmla="*/ 2864 w 10000"/>
                  <a:gd name="connsiteY142" fmla="*/ 1237 h 10000"/>
                  <a:gd name="connsiteX143" fmla="*/ 2848 w 10000"/>
                  <a:gd name="connsiteY143" fmla="*/ 1231 h 10000"/>
                  <a:gd name="connsiteX144" fmla="*/ 2834 w 10000"/>
                  <a:gd name="connsiteY144" fmla="*/ 1227 h 10000"/>
                  <a:gd name="connsiteX145" fmla="*/ 2831 w 10000"/>
                  <a:gd name="connsiteY145" fmla="*/ 1227 h 10000"/>
                  <a:gd name="connsiteX146" fmla="*/ 2831 w 10000"/>
                  <a:gd name="connsiteY146" fmla="*/ 1221 h 10000"/>
                  <a:gd name="connsiteX147" fmla="*/ 2825 w 10000"/>
                  <a:gd name="connsiteY147" fmla="*/ 1205 h 10000"/>
                  <a:gd name="connsiteX148" fmla="*/ 2823 w 10000"/>
                  <a:gd name="connsiteY148" fmla="*/ 1192 h 10000"/>
                  <a:gd name="connsiteX149" fmla="*/ 2817 w 10000"/>
                  <a:gd name="connsiteY149" fmla="*/ 1182 h 10000"/>
                  <a:gd name="connsiteX150" fmla="*/ 2814 w 10000"/>
                  <a:gd name="connsiteY150" fmla="*/ 1176 h 10000"/>
                  <a:gd name="connsiteX151" fmla="*/ 2792 w 10000"/>
                  <a:gd name="connsiteY151" fmla="*/ 1172 h 10000"/>
                  <a:gd name="connsiteX152" fmla="*/ 2759 w 10000"/>
                  <a:gd name="connsiteY152" fmla="*/ 1156 h 10000"/>
                  <a:gd name="connsiteX153" fmla="*/ 2734 w 10000"/>
                  <a:gd name="connsiteY153" fmla="*/ 1143 h 10000"/>
                  <a:gd name="connsiteX154" fmla="*/ 2695 w 10000"/>
                  <a:gd name="connsiteY154" fmla="*/ 1124 h 10000"/>
                  <a:gd name="connsiteX155" fmla="*/ 2670 w 10000"/>
                  <a:gd name="connsiteY155" fmla="*/ 1108 h 10000"/>
                  <a:gd name="connsiteX156" fmla="*/ 2645 w 10000"/>
                  <a:gd name="connsiteY156" fmla="*/ 1091 h 10000"/>
                  <a:gd name="connsiteX157" fmla="*/ 2618 w 10000"/>
                  <a:gd name="connsiteY157" fmla="*/ 1088 h 10000"/>
                  <a:gd name="connsiteX158" fmla="*/ 2576 w 10000"/>
                  <a:gd name="connsiteY158" fmla="*/ 1088 h 10000"/>
                  <a:gd name="connsiteX159" fmla="*/ 2551 w 10000"/>
                  <a:gd name="connsiteY159" fmla="*/ 1091 h 10000"/>
                  <a:gd name="connsiteX160" fmla="*/ 2521 w 10000"/>
                  <a:gd name="connsiteY160" fmla="*/ 1098 h 10000"/>
                  <a:gd name="connsiteX161" fmla="*/ 2493 w 10000"/>
                  <a:gd name="connsiteY161" fmla="*/ 1104 h 10000"/>
                  <a:gd name="connsiteX162" fmla="*/ 2468 w 10000"/>
                  <a:gd name="connsiteY162" fmla="*/ 1108 h 10000"/>
                  <a:gd name="connsiteX163" fmla="*/ 2404 w 10000"/>
                  <a:gd name="connsiteY163" fmla="*/ 1124 h 10000"/>
                  <a:gd name="connsiteX164" fmla="*/ 2366 w 10000"/>
                  <a:gd name="connsiteY164" fmla="*/ 1133 h 10000"/>
                  <a:gd name="connsiteX165" fmla="*/ 2346 w 10000"/>
                  <a:gd name="connsiteY165" fmla="*/ 1137 h 10000"/>
                  <a:gd name="connsiteX166" fmla="*/ 2294 w 10000"/>
                  <a:gd name="connsiteY166" fmla="*/ 1146 h 10000"/>
                  <a:gd name="connsiteX167" fmla="*/ 2249 w 10000"/>
                  <a:gd name="connsiteY167" fmla="*/ 1156 h 10000"/>
                  <a:gd name="connsiteX168" fmla="*/ 2230 w 10000"/>
                  <a:gd name="connsiteY168" fmla="*/ 1156 h 10000"/>
                  <a:gd name="connsiteX169" fmla="*/ 2222 w 10000"/>
                  <a:gd name="connsiteY169" fmla="*/ 1163 h 10000"/>
                  <a:gd name="connsiteX170" fmla="*/ 2194 w 10000"/>
                  <a:gd name="connsiteY170" fmla="*/ 1163 h 10000"/>
                  <a:gd name="connsiteX171" fmla="*/ 2172 w 10000"/>
                  <a:gd name="connsiteY171" fmla="*/ 1163 h 10000"/>
                  <a:gd name="connsiteX172" fmla="*/ 2147 w 10000"/>
                  <a:gd name="connsiteY172" fmla="*/ 1166 h 10000"/>
                  <a:gd name="connsiteX173" fmla="*/ 2108 w 10000"/>
                  <a:gd name="connsiteY173" fmla="*/ 1166 h 10000"/>
                  <a:gd name="connsiteX174" fmla="*/ 2083 w 10000"/>
                  <a:gd name="connsiteY174" fmla="*/ 1156 h 10000"/>
                  <a:gd name="connsiteX175" fmla="*/ 2042 w 10000"/>
                  <a:gd name="connsiteY175" fmla="*/ 1143 h 10000"/>
                  <a:gd name="connsiteX176" fmla="*/ 2011 w 10000"/>
                  <a:gd name="connsiteY176" fmla="*/ 1143 h 10000"/>
                  <a:gd name="connsiteX177" fmla="*/ 1994 w 10000"/>
                  <a:gd name="connsiteY177" fmla="*/ 1146 h 10000"/>
                  <a:gd name="connsiteX178" fmla="*/ 1967 w 10000"/>
                  <a:gd name="connsiteY178" fmla="*/ 1156 h 10000"/>
                  <a:gd name="connsiteX179" fmla="*/ 1903 w 10000"/>
                  <a:gd name="connsiteY179" fmla="*/ 1176 h 10000"/>
                  <a:gd name="connsiteX180" fmla="*/ 1873 w 10000"/>
                  <a:gd name="connsiteY180" fmla="*/ 1182 h 10000"/>
                  <a:gd name="connsiteX181" fmla="*/ 1850 w 10000"/>
                  <a:gd name="connsiteY181" fmla="*/ 1185 h 10000"/>
                  <a:gd name="connsiteX182" fmla="*/ 1842 w 10000"/>
                  <a:gd name="connsiteY182" fmla="*/ 1192 h 10000"/>
                  <a:gd name="connsiteX183" fmla="*/ 1823 w 10000"/>
                  <a:gd name="connsiteY183" fmla="*/ 1195 h 10000"/>
                  <a:gd name="connsiteX184" fmla="*/ 1814 w 10000"/>
                  <a:gd name="connsiteY184" fmla="*/ 1201 h 10000"/>
                  <a:gd name="connsiteX185" fmla="*/ 1792 w 10000"/>
                  <a:gd name="connsiteY185" fmla="*/ 1218 h 10000"/>
                  <a:gd name="connsiteX186" fmla="*/ 1767 w 10000"/>
                  <a:gd name="connsiteY186" fmla="*/ 1231 h 10000"/>
                  <a:gd name="connsiteX187" fmla="*/ 1717 w 10000"/>
                  <a:gd name="connsiteY187" fmla="*/ 1266 h 10000"/>
                  <a:gd name="connsiteX188" fmla="*/ 1695 w 10000"/>
                  <a:gd name="connsiteY188" fmla="*/ 1279 h 10000"/>
                  <a:gd name="connsiteX189" fmla="*/ 1654 w 10000"/>
                  <a:gd name="connsiteY189" fmla="*/ 1308 h 10000"/>
                  <a:gd name="connsiteX190" fmla="*/ 1620 w 10000"/>
                  <a:gd name="connsiteY190" fmla="*/ 1334 h 10000"/>
                  <a:gd name="connsiteX191" fmla="*/ 1590 w 10000"/>
                  <a:gd name="connsiteY191" fmla="*/ 1360 h 10000"/>
                  <a:gd name="connsiteX192" fmla="*/ 1565 w 10000"/>
                  <a:gd name="connsiteY192" fmla="*/ 1380 h 10000"/>
                  <a:gd name="connsiteX193" fmla="*/ 1532 w 10000"/>
                  <a:gd name="connsiteY193" fmla="*/ 1402 h 10000"/>
                  <a:gd name="connsiteX194" fmla="*/ 1501 w 10000"/>
                  <a:gd name="connsiteY194" fmla="*/ 1418 h 10000"/>
                  <a:gd name="connsiteX195" fmla="*/ 1460 w 10000"/>
                  <a:gd name="connsiteY195" fmla="*/ 1438 h 10000"/>
                  <a:gd name="connsiteX196" fmla="*/ 1435 w 10000"/>
                  <a:gd name="connsiteY196" fmla="*/ 1454 h 10000"/>
                  <a:gd name="connsiteX197" fmla="*/ 1421 w 10000"/>
                  <a:gd name="connsiteY197" fmla="*/ 1464 h 10000"/>
                  <a:gd name="connsiteX198" fmla="*/ 1380 w 10000"/>
                  <a:gd name="connsiteY198" fmla="*/ 1473 h 10000"/>
                  <a:gd name="connsiteX199" fmla="*/ 1324 w 10000"/>
                  <a:gd name="connsiteY199" fmla="*/ 1477 h 10000"/>
                  <a:gd name="connsiteX200" fmla="*/ 1274 w 10000"/>
                  <a:gd name="connsiteY200" fmla="*/ 1483 h 10000"/>
                  <a:gd name="connsiteX201" fmla="*/ 1244 w 10000"/>
                  <a:gd name="connsiteY201" fmla="*/ 1486 h 10000"/>
                  <a:gd name="connsiteX202" fmla="*/ 1233 w 10000"/>
                  <a:gd name="connsiteY202" fmla="*/ 1486 h 10000"/>
                  <a:gd name="connsiteX203" fmla="*/ 1197 w 10000"/>
                  <a:gd name="connsiteY203" fmla="*/ 1493 h 10000"/>
                  <a:gd name="connsiteX204" fmla="*/ 1180 w 10000"/>
                  <a:gd name="connsiteY204" fmla="*/ 1496 h 10000"/>
                  <a:gd name="connsiteX205" fmla="*/ 1169 w 10000"/>
                  <a:gd name="connsiteY205" fmla="*/ 1496 h 10000"/>
                  <a:gd name="connsiteX206" fmla="*/ 1161 w 10000"/>
                  <a:gd name="connsiteY206" fmla="*/ 1503 h 10000"/>
                  <a:gd name="connsiteX207" fmla="*/ 1155 w 10000"/>
                  <a:gd name="connsiteY207" fmla="*/ 1503 h 10000"/>
                  <a:gd name="connsiteX208" fmla="*/ 501 w 10000"/>
                  <a:gd name="connsiteY208" fmla="*/ 2277 h 10000"/>
                  <a:gd name="connsiteX209" fmla="*/ 396 w 10000"/>
                  <a:gd name="connsiteY209" fmla="*/ 2532 h 10000"/>
                  <a:gd name="connsiteX210" fmla="*/ 324 w 10000"/>
                  <a:gd name="connsiteY210" fmla="*/ 2759 h 10000"/>
                  <a:gd name="connsiteX211" fmla="*/ 274 w 10000"/>
                  <a:gd name="connsiteY211" fmla="*/ 2866 h 10000"/>
                  <a:gd name="connsiteX212" fmla="*/ 202 w 10000"/>
                  <a:gd name="connsiteY212" fmla="*/ 3008 h 10000"/>
                  <a:gd name="connsiteX213" fmla="*/ 211 w 10000"/>
                  <a:gd name="connsiteY213" fmla="*/ 3177 h 10000"/>
                  <a:gd name="connsiteX214" fmla="*/ 235 w 10000"/>
                  <a:gd name="connsiteY214" fmla="*/ 3368 h 10000"/>
                  <a:gd name="connsiteX215" fmla="*/ 266 w 10000"/>
                  <a:gd name="connsiteY215" fmla="*/ 3595 h 10000"/>
                  <a:gd name="connsiteX216" fmla="*/ 299 w 10000"/>
                  <a:gd name="connsiteY216" fmla="*/ 3831 h 10000"/>
                  <a:gd name="connsiteX217" fmla="*/ 305 w 10000"/>
                  <a:gd name="connsiteY217" fmla="*/ 3863 h 10000"/>
                  <a:gd name="connsiteX218" fmla="*/ 341 w 10000"/>
                  <a:gd name="connsiteY218" fmla="*/ 3941 h 10000"/>
                  <a:gd name="connsiteX219" fmla="*/ 186 w 10000"/>
                  <a:gd name="connsiteY219" fmla="*/ 3935 h 10000"/>
                  <a:gd name="connsiteX220" fmla="*/ 30 w 10000"/>
                  <a:gd name="connsiteY220" fmla="*/ 3925 h 10000"/>
                  <a:gd name="connsiteX221" fmla="*/ 0 w 10000"/>
                  <a:gd name="connsiteY221" fmla="*/ 4054 h 10000"/>
                  <a:gd name="connsiteX222" fmla="*/ 14 w 10000"/>
                  <a:gd name="connsiteY222" fmla="*/ 4152 h 10000"/>
                  <a:gd name="connsiteX223" fmla="*/ 22 w 10000"/>
                  <a:gd name="connsiteY223" fmla="*/ 4242 h 10000"/>
                  <a:gd name="connsiteX224" fmla="*/ 30 w 10000"/>
                  <a:gd name="connsiteY224" fmla="*/ 4291 h 10000"/>
                  <a:gd name="connsiteX225" fmla="*/ 102 w 10000"/>
                  <a:gd name="connsiteY225" fmla="*/ 4271 h 10000"/>
                  <a:gd name="connsiteX226" fmla="*/ 155 w 10000"/>
                  <a:gd name="connsiteY226" fmla="*/ 4262 h 10000"/>
                  <a:gd name="connsiteX227" fmla="*/ 410 w 10000"/>
                  <a:gd name="connsiteY227" fmla="*/ 4255 h 10000"/>
                  <a:gd name="connsiteX228" fmla="*/ 418 w 10000"/>
                  <a:gd name="connsiteY228" fmla="*/ 4385 h 10000"/>
                  <a:gd name="connsiteX229" fmla="*/ 429 w 10000"/>
                  <a:gd name="connsiteY229" fmla="*/ 4543 h 10000"/>
                  <a:gd name="connsiteX230" fmla="*/ 443 w 10000"/>
                  <a:gd name="connsiteY230" fmla="*/ 4585 h 10000"/>
                  <a:gd name="connsiteX231" fmla="*/ 465 w 10000"/>
                  <a:gd name="connsiteY231" fmla="*/ 4611 h 10000"/>
                  <a:gd name="connsiteX232" fmla="*/ 468 w 10000"/>
                  <a:gd name="connsiteY232" fmla="*/ 4621 h 10000"/>
                  <a:gd name="connsiteX233" fmla="*/ 474 w 10000"/>
                  <a:gd name="connsiteY233" fmla="*/ 4679 h 10000"/>
                  <a:gd name="connsiteX234" fmla="*/ 554 w 10000"/>
                  <a:gd name="connsiteY234" fmla="*/ 4738 h 10000"/>
                  <a:gd name="connsiteX235" fmla="*/ 637 w 10000"/>
                  <a:gd name="connsiteY235" fmla="*/ 4809 h 10000"/>
                  <a:gd name="connsiteX236" fmla="*/ 704 w 10000"/>
                  <a:gd name="connsiteY236" fmla="*/ 4851 h 10000"/>
                  <a:gd name="connsiteX237" fmla="*/ 740 w 10000"/>
                  <a:gd name="connsiteY237" fmla="*/ 4893 h 10000"/>
                  <a:gd name="connsiteX238" fmla="*/ 756 w 10000"/>
                  <a:gd name="connsiteY238" fmla="*/ 4896 h 10000"/>
                  <a:gd name="connsiteX239" fmla="*/ 767 w 10000"/>
                  <a:gd name="connsiteY239" fmla="*/ 4880 h 10000"/>
                  <a:gd name="connsiteX240" fmla="*/ 806 w 10000"/>
                  <a:gd name="connsiteY240" fmla="*/ 4945 h 10000"/>
                  <a:gd name="connsiteX241" fmla="*/ 886 w 10000"/>
                  <a:gd name="connsiteY241" fmla="*/ 5078 h 10000"/>
                  <a:gd name="connsiteX242" fmla="*/ 911 w 10000"/>
                  <a:gd name="connsiteY242" fmla="*/ 5130 h 10000"/>
                  <a:gd name="connsiteX243" fmla="*/ 920 w 10000"/>
                  <a:gd name="connsiteY243" fmla="*/ 5191 h 10000"/>
                  <a:gd name="connsiteX244" fmla="*/ 920 w 10000"/>
                  <a:gd name="connsiteY244" fmla="*/ 5220 h 10000"/>
                  <a:gd name="connsiteX245" fmla="*/ 911 w 10000"/>
                  <a:gd name="connsiteY245" fmla="*/ 5314 h 10000"/>
                  <a:gd name="connsiteX246" fmla="*/ 898 w 10000"/>
                  <a:gd name="connsiteY246" fmla="*/ 5369 h 10000"/>
                  <a:gd name="connsiteX247" fmla="*/ 895 w 10000"/>
                  <a:gd name="connsiteY247" fmla="*/ 5385 h 10000"/>
                  <a:gd name="connsiteX248" fmla="*/ 895 w 10000"/>
                  <a:gd name="connsiteY248" fmla="*/ 5405 h 10000"/>
                  <a:gd name="connsiteX249" fmla="*/ 898 w 10000"/>
                  <a:gd name="connsiteY249" fmla="*/ 5434 h 10000"/>
                  <a:gd name="connsiteX250" fmla="*/ 911 w 10000"/>
                  <a:gd name="connsiteY250" fmla="*/ 5463 h 10000"/>
                  <a:gd name="connsiteX251" fmla="*/ 920 w 10000"/>
                  <a:gd name="connsiteY251" fmla="*/ 5492 h 10000"/>
                  <a:gd name="connsiteX252" fmla="*/ 934 w 10000"/>
                  <a:gd name="connsiteY252" fmla="*/ 5518 h 10000"/>
                  <a:gd name="connsiteX253" fmla="*/ 1169 w 10000"/>
                  <a:gd name="connsiteY253" fmla="*/ 5738 h 10000"/>
                  <a:gd name="connsiteX254" fmla="*/ 1188 w 10000"/>
                  <a:gd name="connsiteY254" fmla="*/ 5755 h 10000"/>
                  <a:gd name="connsiteX255" fmla="*/ 1216 w 10000"/>
                  <a:gd name="connsiteY255" fmla="*/ 5758 h 10000"/>
                  <a:gd name="connsiteX256" fmla="*/ 1313 w 10000"/>
                  <a:gd name="connsiteY256" fmla="*/ 5774 h 10000"/>
                  <a:gd name="connsiteX257" fmla="*/ 1349 w 10000"/>
                  <a:gd name="connsiteY257" fmla="*/ 5787 h 10000"/>
                  <a:gd name="connsiteX258" fmla="*/ 1393 w 10000"/>
                  <a:gd name="connsiteY258" fmla="*/ 5793 h 10000"/>
                  <a:gd name="connsiteX259" fmla="*/ 1393 w 10000"/>
                  <a:gd name="connsiteY259" fmla="*/ 5797 h 10000"/>
                  <a:gd name="connsiteX260" fmla="*/ 1421 w 10000"/>
                  <a:gd name="connsiteY260" fmla="*/ 5810 h 10000"/>
                  <a:gd name="connsiteX261" fmla="*/ 1446 w 10000"/>
                  <a:gd name="connsiteY261" fmla="*/ 5829 h 10000"/>
                  <a:gd name="connsiteX262" fmla="*/ 1460 w 10000"/>
                  <a:gd name="connsiteY262" fmla="*/ 5842 h 10000"/>
                  <a:gd name="connsiteX263" fmla="*/ 1476 w 10000"/>
                  <a:gd name="connsiteY263" fmla="*/ 5848 h 10000"/>
                  <a:gd name="connsiteX264" fmla="*/ 1501 w 10000"/>
                  <a:gd name="connsiteY264" fmla="*/ 5852 h 10000"/>
                  <a:gd name="connsiteX265" fmla="*/ 1532 w 10000"/>
                  <a:gd name="connsiteY265" fmla="*/ 5887 h 10000"/>
                  <a:gd name="connsiteX266" fmla="*/ 1565 w 10000"/>
                  <a:gd name="connsiteY266" fmla="*/ 5942 h 10000"/>
                  <a:gd name="connsiteX267" fmla="*/ 1587 w 10000"/>
                  <a:gd name="connsiteY267" fmla="*/ 5972 h 10000"/>
                  <a:gd name="connsiteX268" fmla="*/ 1612 w 10000"/>
                  <a:gd name="connsiteY268" fmla="*/ 5955 h 10000"/>
                  <a:gd name="connsiteX269" fmla="*/ 1679 w 10000"/>
                  <a:gd name="connsiteY269" fmla="*/ 6049 h 10000"/>
                  <a:gd name="connsiteX270" fmla="*/ 1720 w 10000"/>
                  <a:gd name="connsiteY270" fmla="*/ 6108 h 10000"/>
                  <a:gd name="connsiteX271" fmla="*/ 1751 w 10000"/>
                  <a:gd name="connsiteY271" fmla="*/ 6133 h 10000"/>
                  <a:gd name="connsiteX272" fmla="*/ 1792 w 10000"/>
                  <a:gd name="connsiteY272" fmla="*/ 6169 h 10000"/>
                  <a:gd name="connsiteX273" fmla="*/ 1801 w 10000"/>
                  <a:gd name="connsiteY273" fmla="*/ 6172 h 10000"/>
                  <a:gd name="connsiteX274" fmla="*/ 1814 w 10000"/>
                  <a:gd name="connsiteY274" fmla="*/ 6286 h 10000"/>
                  <a:gd name="connsiteX275" fmla="*/ 1817 w 10000"/>
                  <a:gd name="connsiteY275" fmla="*/ 6331 h 10000"/>
                  <a:gd name="connsiteX276" fmla="*/ 1809 w 10000"/>
                  <a:gd name="connsiteY276" fmla="*/ 6444 h 10000"/>
                  <a:gd name="connsiteX277" fmla="*/ 1801 w 10000"/>
                  <a:gd name="connsiteY277" fmla="*/ 6499 h 10000"/>
                  <a:gd name="connsiteX278" fmla="*/ 1781 w 10000"/>
                  <a:gd name="connsiteY278" fmla="*/ 6522 h 10000"/>
                  <a:gd name="connsiteX279" fmla="*/ 1773 w 10000"/>
                  <a:gd name="connsiteY279" fmla="*/ 6541 h 10000"/>
                  <a:gd name="connsiteX280" fmla="*/ 1762 w 10000"/>
                  <a:gd name="connsiteY280" fmla="*/ 6571 h 10000"/>
                  <a:gd name="connsiteX281" fmla="*/ 1767 w 10000"/>
                  <a:gd name="connsiteY281" fmla="*/ 6622 h 10000"/>
                  <a:gd name="connsiteX282" fmla="*/ 1767 w 10000"/>
                  <a:gd name="connsiteY282" fmla="*/ 6665 h 10000"/>
                  <a:gd name="connsiteX283" fmla="*/ 1767 w 10000"/>
                  <a:gd name="connsiteY283" fmla="*/ 6694 h 10000"/>
                  <a:gd name="connsiteX284" fmla="*/ 1776 w 10000"/>
                  <a:gd name="connsiteY284" fmla="*/ 6726 h 10000"/>
                  <a:gd name="connsiteX285" fmla="*/ 1776 w 10000"/>
                  <a:gd name="connsiteY285" fmla="*/ 6745 h 10000"/>
                  <a:gd name="connsiteX286" fmla="*/ 1767 w 10000"/>
                  <a:gd name="connsiteY286" fmla="*/ 6765 h 10000"/>
                  <a:gd name="connsiteX287" fmla="*/ 1762 w 10000"/>
                  <a:gd name="connsiteY287" fmla="*/ 6804 h 10000"/>
                  <a:gd name="connsiteX288" fmla="*/ 1753 w 10000"/>
                  <a:gd name="connsiteY288" fmla="*/ 6839 h 10000"/>
                  <a:gd name="connsiteX289" fmla="*/ 1742 w 10000"/>
                  <a:gd name="connsiteY289" fmla="*/ 6849 h 10000"/>
                  <a:gd name="connsiteX290" fmla="*/ 1726 w 10000"/>
                  <a:gd name="connsiteY290" fmla="*/ 6849 h 10000"/>
                  <a:gd name="connsiteX291" fmla="*/ 1712 w 10000"/>
                  <a:gd name="connsiteY291" fmla="*/ 6852 h 10000"/>
                  <a:gd name="connsiteX292" fmla="*/ 1640 w 10000"/>
                  <a:gd name="connsiteY292" fmla="*/ 6953 h 10000"/>
                  <a:gd name="connsiteX293" fmla="*/ 1493 w 10000"/>
                  <a:gd name="connsiteY293" fmla="*/ 7105 h 10000"/>
                  <a:gd name="connsiteX294" fmla="*/ 1490 w 10000"/>
                  <a:gd name="connsiteY294" fmla="*/ 7124 h 10000"/>
                  <a:gd name="connsiteX295" fmla="*/ 1468 w 10000"/>
                  <a:gd name="connsiteY295" fmla="*/ 7137 h 10000"/>
                  <a:gd name="connsiteX296" fmla="*/ 1454 w 10000"/>
                  <a:gd name="connsiteY296" fmla="*/ 7144 h 10000"/>
                  <a:gd name="connsiteX297" fmla="*/ 1452 w 10000"/>
                  <a:gd name="connsiteY297" fmla="*/ 7157 h 10000"/>
                  <a:gd name="connsiteX298" fmla="*/ 1446 w 10000"/>
                  <a:gd name="connsiteY298" fmla="*/ 7199 h 10000"/>
                  <a:gd name="connsiteX299" fmla="*/ 1476 w 10000"/>
                  <a:gd name="connsiteY299" fmla="*/ 7247 h 10000"/>
                  <a:gd name="connsiteX300" fmla="*/ 1501 w 10000"/>
                  <a:gd name="connsiteY300" fmla="*/ 7270 h 10000"/>
                  <a:gd name="connsiteX301" fmla="*/ 1518 w 10000"/>
                  <a:gd name="connsiteY301" fmla="*/ 7286 h 10000"/>
                  <a:gd name="connsiteX302" fmla="*/ 1524 w 10000"/>
                  <a:gd name="connsiteY302" fmla="*/ 7306 h 10000"/>
                  <a:gd name="connsiteX303" fmla="*/ 1540 w 10000"/>
                  <a:gd name="connsiteY303" fmla="*/ 7322 h 10000"/>
                  <a:gd name="connsiteX304" fmla="*/ 1565 w 10000"/>
                  <a:gd name="connsiteY304" fmla="*/ 7325 h 10000"/>
                  <a:gd name="connsiteX305" fmla="*/ 1590 w 10000"/>
                  <a:gd name="connsiteY305" fmla="*/ 7332 h 10000"/>
                  <a:gd name="connsiteX306" fmla="*/ 1615 w 10000"/>
                  <a:gd name="connsiteY306" fmla="*/ 7345 h 10000"/>
                  <a:gd name="connsiteX307" fmla="*/ 1662 w 10000"/>
                  <a:gd name="connsiteY307" fmla="*/ 7370 h 10000"/>
                  <a:gd name="connsiteX308" fmla="*/ 1670 w 10000"/>
                  <a:gd name="connsiteY308" fmla="*/ 7351 h 10000"/>
                  <a:gd name="connsiteX309" fmla="*/ 1726 w 10000"/>
                  <a:gd name="connsiteY309" fmla="*/ 7354 h 10000"/>
                  <a:gd name="connsiteX310" fmla="*/ 1726 w 10000"/>
                  <a:gd name="connsiteY310" fmla="*/ 7400 h 10000"/>
                  <a:gd name="connsiteX311" fmla="*/ 1773 w 10000"/>
                  <a:gd name="connsiteY311" fmla="*/ 7409 h 10000"/>
                  <a:gd name="connsiteX312" fmla="*/ 1806 w 10000"/>
                  <a:gd name="connsiteY312" fmla="*/ 7416 h 10000"/>
                  <a:gd name="connsiteX313" fmla="*/ 1839 w 10000"/>
                  <a:gd name="connsiteY313" fmla="*/ 7403 h 10000"/>
                  <a:gd name="connsiteX314" fmla="*/ 1886 w 10000"/>
                  <a:gd name="connsiteY314" fmla="*/ 7403 h 10000"/>
                  <a:gd name="connsiteX315" fmla="*/ 1898 w 10000"/>
                  <a:gd name="connsiteY315" fmla="*/ 7403 h 10000"/>
                  <a:gd name="connsiteX316" fmla="*/ 1914 w 10000"/>
                  <a:gd name="connsiteY316" fmla="*/ 7494 h 10000"/>
                  <a:gd name="connsiteX317" fmla="*/ 1895 w 10000"/>
                  <a:gd name="connsiteY317" fmla="*/ 7523 h 10000"/>
                  <a:gd name="connsiteX318" fmla="*/ 1825 w 10000"/>
                  <a:gd name="connsiteY318" fmla="*/ 7617 h 10000"/>
                  <a:gd name="connsiteX319" fmla="*/ 1776 w 10000"/>
                  <a:gd name="connsiteY319" fmla="*/ 7691 h 10000"/>
                  <a:gd name="connsiteX320" fmla="*/ 1781 w 10000"/>
                  <a:gd name="connsiteY320" fmla="*/ 7723 h 10000"/>
                  <a:gd name="connsiteX321" fmla="*/ 1767 w 10000"/>
                  <a:gd name="connsiteY321" fmla="*/ 7759 h 10000"/>
                  <a:gd name="connsiteX322" fmla="*/ 1762 w 10000"/>
                  <a:gd name="connsiteY322" fmla="*/ 7817 h 10000"/>
                  <a:gd name="connsiteX323" fmla="*/ 1762 w 10000"/>
                  <a:gd name="connsiteY323" fmla="*/ 7856 h 10000"/>
                  <a:gd name="connsiteX324" fmla="*/ 1776 w 10000"/>
                  <a:gd name="connsiteY324" fmla="*/ 7892 h 10000"/>
                  <a:gd name="connsiteX325" fmla="*/ 1784 w 10000"/>
                  <a:gd name="connsiteY325" fmla="*/ 7902 h 10000"/>
                  <a:gd name="connsiteX326" fmla="*/ 1801 w 10000"/>
                  <a:gd name="connsiteY326" fmla="*/ 7908 h 10000"/>
                  <a:gd name="connsiteX327" fmla="*/ 1809 w 10000"/>
                  <a:gd name="connsiteY327" fmla="*/ 7911 h 10000"/>
                  <a:gd name="connsiteX328" fmla="*/ 1801 w 10000"/>
                  <a:gd name="connsiteY328" fmla="*/ 7940 h 10000"/>
                  <a:gd name="connsiteX329" fmla="*/ 1798 w 10000"/>
                  <a:gd name="connsiteY329" fmla="*/ 7979 h 10000"/>
                  <a:gd name="connsiteX330" fmla="*/ 1806 w 10000"/>
                  <a:gd name="connsiteY330" fmla="*/ 8002 h 10000"/>
                  <a:gd name="connsiteX331" fmla="*/ 1823 w 10000"/>
                  <a:gd name="connsiteY331" fmla="*/ 8021 h 10000"/>
                  <a:gd name="connsiteX332" fmla="*/ 1834 w 10000"/>
                  <a:gd name="connsiteY332" fmla="*/ 8044 h 10000"/>
                  <a:gd name="connsiteX333" fmla="*/ 1839 w 10000"/>
                  <a:gd name="connsiteY333" fmla="*/ 8073 h 10000"/>
                  <a:gd name="connsiteX334" fmla="*/ 1842 w 10000"/>
                  <a:gd name="connsiteY334" fmla="*/ 8106 h 10000"/>
                  <a:gd name="connsiteX335" fmla="*/ 1839 w 10000"/>
                  <a:gd name="connsiteY335" fmla="*/ 8144 h 10000"/>
                  <a:gd name="connsiteX336" fmla="*/ 1856 w 10000"/>
                  <a:gd name="connsiteY336" fmla="*/ 8164 h 10000"/>
                  <a:gd name="connsiteX337" fmla="*/ 1886 w 10000"/>
                  <a:gd name="connsiteY337" fmla="*/ 8193 h 10000"/>
                  <a:gd name="connsiteX338" fmla="*/ 1922 w 10000"/>
                  <a:gd name="connsiteY338" fmla="*/ 8206 h 10000"/>
                  <a:gd name="connsiteX339" fmla="*/ 1967 w 10000"/>
                  <a:gd name="connsiteY339" fmla="*/ 8203 h 10000"/>
                  <a:gd name="connsiteX340" fmla="*/ 1986 w 10000"/>
                  <a:gd name="connsiteY340" fmla="*/ 8212 h 10000"/>
                  <a:gd name="connsiteX341" fmla="*/ 2000 w 10000"/>
                  <a:gd name="connsiteY341" fmla="*/ 8232 h 10000"/>
                  <a:gd name="connsiteX342" fmla="*/ 2033 w 10000"/>
                  <a:gd name="connsiteY342" fmla="*/ 8258 h 10000"/>
                  <a:gd name="connsiteX343" fmla="*/ 2050 w 10000"/>
                  <a:gd name="connsiteY343" fmla="*/ 8271 h 10000"/>
                  <a:gd name="connsiteX344" fmla="*/ 2089 w 10000"/>
                  <a:gd name="connsiteY344" fmla="*/ 8280 h 10000"/>
                  <a:gd name="connsiteX345" fmla="*/ 2122 w 10000"/>
                  <a:gd name="connsiteY345" fmla="*/ 8300 h 10000"/>
                  <a:gd name="connsiteX346" fmla="*/ 2163 w 10000"/>
                  <a:gd name="connsiteY346" fmla="*/ 8332 h 10000"/>
                  <a:gd name="connsiteX347" fmla="*/ 2172 w 10000"/>
                  <a:gd name="connsiteY347" fmla="*/ 8335 h 10000"/>
                  <a:gd name="connsiteX348" fmla="*/ 2177 w 10000"/>
                  <a:gd name="connsiteY348" fmla="*/ 8345 h 10000"/>
                  <a:gd name="connsiteX349" fmla="*/ 2163 w 10000"/>
                  <a:gd name="connsiteY349" fmla="*/ 8371 h 10000"/>
                  <a:gd name="connsiteX350" fmla="*/ 2139 w 10000"/>
                  <a:gd name="connsiteY350" fmla="*/ 8423 h 10000"/>
                  <a:gd name="connsiteX351" fmla="*/ 2130 w 10000"/>
                  <a:gd name="connsiteY351" fmla="*/ 8439 h 10000"/>
                  <a:gd name="connsiteX352" fmla="*/ 2105 w 10000"/>
                  <a:gd name="connsiteY352" fmla="*/ 8446 h 10000"/>
                  <a:gd name="connsiteX353" fmla="*/ 2080 w 10000"/>
                  <a:gd name="connsiteY353" fmla="*/ 8449 h 10000"/>
                  <a:gd name="connsiteX354" fmla="*/ 2075 w 10000"/>
                  <a:gd name="connsiteY354" fmla="*/ 8459 h 10000"/>
                  <a:gd name="connsiteX355" fmla="*/ 2072 w 10000"/>
                  <a:gd name="connsiteY355" fmla="*/ 8475 h 10000"/>
                  <a:gd name="connsiteX356" fmla="*/ 2080 w 10000"/>
                  <a:gd name="connsiteY356" fmla="*/ 8484 h 10000"/>
                  <a:gd name="connsiteX357" fmla="*/ 2100 w 10000"/>
                  <a:gd name="connsiteY357" fmla="*/ 8475 h 10000"/>
                  <a:gd name="connsiteX358" fmla="*/ 2141 w 10000"/>
                  <a:gd name="connsiteY358" fmla="*/ 8478 h 10000"/>
                  <a:gd name="connsiteX359" fmla="*/ 2172 w 10000"/>
                  <a:gd name="connsiteY359" fmla="*/ 8475 h 10000"/>
                  <a:gd name="connsiteX360" fmla="*/ 2188 w 10000"/>
                  <a:gd name="connsiteY360" fmla="*/ 8475 h 10000"/>
                  <a:gd name="connsiteX361" fmla="*/ 2222 w 10000"/>
                  <a:gd name="connsiteY361" fmla="*/ 8497 h 10000"/>
                  <a:gd name="connsiteX362" fmla="*/ 2252 w 10000"/>
                  <a:gd name="connsiteY362" fmla="*/ 8514 h 10000"/>
                  <a:gd name="connsiteX363" fmla="*/ 2274 w 10000"/>
                  <a:gd name="connsiteY363" fmla="*/ 8514 h 10000"/>
                  <a:gd name="connsiteX364" fmla="*/ 2299 w 10000"/>
                  <a:gd name="connsiteY364" fmla="*/ 8504 h 10000"/>
                  <a:gd name="connsiteX365" fmla="*/ 2310 w 10000"/>
                  <a:gd name="connsiteY365" fmla="*/ 8504 h 10000"/>
                  <a:gd name="connsiteX366" fmla="*/ 2319 w 10000"/>
                  <a:gd name="connsiteY366" fmla="*/ 8484 h 10000"/>
                  <a:gd name="connsiteX367" fmla="*/ 2338 w 10000"/>
                  <a:gd name="connsiteY367" fmla="*/ 8494 h 10000"/>
                  <a:gd name="connsiteX368" fmla="*/ 2338 w 10000"/>
                  <a:gd name="connsiteY368" fmla="*/ 8552 h 10000"/>
                  <a:gd name="connsiteX369" fmla="*/ 2366 w 10000"/>
                  <a:gd name="connsiteY369" fmla="*/ 8572 h 10000"/>
                  <a:gd name="connsiteX370" fmla="*/ 2382 w 10000"/>
                  <a:gd name="connsiteY370" fmla="*/ 8582 h 10000"/>
                  <a:gd name="connsiteX371" fmla="*/ 2435 w 10000"/>
                  <a:gd name="connsiteY371" fmla="*/ 8552 h 10000"/>
                  <a:gd name="connsiteX372" fmla="*/ 2443 w 10000"/>
                  <a:gd name="connsiteY372" fmla="*/ 8552 h 10000"/>
                  <a:gd name="connsiteX373" fmla="*/ 2454 w 10000"/>
                  <a:gd name="connsiteY373" fmla="*/ 8552 h 10000"/>
                  <a:gd name="connsiteX374" fmla="*/ 2471 w 10000"/>
                  <a:gd name="connsiteY374" fmla="*/ 8546 h 10000"/>
                  <a:gd name="connsiteX375" fmla="*/ 2488 w 10000"/>
                  <a:gd name="connsiteY375" fmla="*/ 8536 h 10000"/>
                  <a:gd name="connsiteX376" fmla="*/ 2501 w 10000"/>
                  <a:gd name="connsiteY376" fmla="*/ 8533 h 10000"/>
                  <a:gd name="connsiteX377" fmla="*/ 2512 w 10000"/>
                  <a:gd name="connsiteY377" fmla="*/ 8533 h 10000"/>
                  <a:gd name="connsiteX378" fmla="*/ 2521 w 10000"/>
                  <a:gd name="connsiteY378" fmla="*/ 8546 h 10000"/>
                  <a:gd name="connsiteX379" fmla="*/ 2521 w 10000"/>
                  <a:gd name="connsiteY379" fmla="*/ 8572 h 10000"/>
                  <a:gd name="connsiteX380" fmla="*/ 2535 w 10000"/>
                  <a:gd name="connsiteY380" fmla="*/ 8588 h 10000"/>
                  <a:gd name="connsiteX381" fmla="*/ 2551 w 10000"/>
                  <a:gd name="connsiteY381" fmla="*/ 8582 h 10000"/>
                  <a:gd name="connsiteX382" fmla="*/ 2560 w 10000"/>
                  <a:gd name="connsiteY382" fmla="*/ 8582 h 10000"/>
                  <a:gd name="connsiteX383" fmla="*/ 2573 w 10000"/>
                  <a:gd name="connsiteY383" fmla="*/ 8588 h 10000"/>
                  <a:gd name="connsiteX384" fmla="*/ 2584 w 10000"/>
                  <a:gd name="connsiteY384" fmla="*/ 8591 h 10000"/>
                  <a:gd name="connsiteX385" fmla="*/ 2590 w 10000"/>
                  <a:gd name="connsiteY385" fmla="*/ 8598 h 10000"/>
                  <a:gd name="connsiteX386" fmla="*/ 2598 w 10000"/>
                  <a:gd name="connsiteY386" fmla="*/ 8608 h 10000"/>
                  <a:gd name="connsiteX387" fmla="*/ 2607 w 10000"/>
                  <a:gd name="connsiteY387" fmla="*/ 8617 h 10000"/>
                  <a:gd name="connsiteX388" fmla="*/ 2618 w 10000"/>
                  <a:gd name="connsiteY388" fmla="*/ 8617 h 10000"/>
                  <a:gd name="connsiteX389" fmla="*/ 2640 w 10000"/>
                  <a:gd name="connsiteY389" fmla="*/ 8608 h 10000"/>
                  <a:gd name="connsiteX390" fmla="*/ 2670 w 10000"/>
                  <a:gd name="connsiteY390" fmla="*/ 8598 h 10000"/>
                  <a:gd name="connsiteX391" fmla="*/ 2673 w 10000"/>
                  <a:gd name="connsiteY391" fmla="*/ 8598 h 10000"/>
                  <a:gd name="connsiteX392" fmla="*/ 2690 w 10000"/>
                  <a:gd name="connsiteY392" fmla="*/ 8598 h 10000"/>
                  <a:gd name="connsiteX393" fmla="*/ 2698 w 10000"/>
                  <a:gd name="connsiteY393" fmla="*/ 8598 h 10000"/>
                  <a:gd name="connsiteX394" fmla="*/ 2712 w 10000"/>
                  <a:gd name="connsiteY394" fmla="*/ 8598 h 10000"/>
                  <a:gd name="connsiteX395" fmla="*/ 2726 w 10000"/>
                  <a:gd name="connsiteY395" fmla="*/ 8591 h 10000"/>
                  <a:gd name="connsiteX396" fmla="*/ 2737 w 10000"/>
                  <a:gd name="connsiteY396" fmla="*/ 8588 h 10000"/>
                  <a:gd name="connsiteX397" fmla="*/ 2759 w 10000"/>
                  <a:gd name="connsiteY397" fmla="*/ 8582 h 10000"/>
                  <a:gd name="connsiteX398" fmla="*/ 2770 w 10000"/>
                  <a:gd name="connsiteY398" fmla="*/ 8578 h 10000"/>
                  <a:gd name="connsiteX399" fmla="*/ 2784 w 10000"/>
                  <a:gd name="connsiteY399" fmla="*/ 8572 h 10000"/>
                  <a:gd name="connsiteX400" fmla="*/ 2795 w 10000"/>
                  <a:gd name="connsiteY400" fmla="*/ 8572 h 10000"/>
                  <a:gd name="connsiteX401" fmla="*/ 2803 w 10000"/>
                  <a:gd name="connsiteY401" fmla="*/ 8588 h 10000"/>
                  <a:gd name="connsiteX402" fmla="*/ 2803 w 10000"/>
                  <a:gd name="connsiteY402" fmla="*/ 8591 h 10000"/>
                  <a:gd name="connsiteX403" fmla="*/ 2803 w 10000"/>
                  <a:gd name="connsiteY403" fmla="*/ 8601 h 10000"/>
                  <a:gd name="connsiteX404" fmla="*/ 2809 w 10000"/>
                  <a:gd name="connsiteY404" fmla="*/ 8601 h 10000"/>
                  <a:gd name="connsiteX405" fmla="*/ 2823 w 10000"/>
                  <a:gd name="connsiteY405" fmla="*/ 8598 h 10000"/>
                  <a:gd name="connsiteX406" fmla="*/ 2831 w 10000"/>
                  <a:gd name="connsiteY406" fmla="*/ 8598 h 10000"/>
                  <a:gd name="connsiteX407" fmla="*/ 2839 w 10000"/>
                  <a:gd name="connsiteY407" fmla="*/ 8601 h 10000"/>
                  <a:gd name="connsiteX408" fmla="*/ 2848 w 10000"/>
                  <a:gd name="connsiteY408" fmla="*/ 8598 h 10000"/>
                  <a:gd name="connsiteX409" fmla="*/ 2856 w 10000"/>
                  <a:gd name="connsiteY409" fmla="*/ 8601 h 10000"/>
                  <a:gd name="connsiteX410" fmla="*/ 2859 w 10000"/>
                  <a:gd name="connsiteY410" fmla="*/ 8601 h 10000"/>
                  <a:gd name="connsiteX411" fmla="*/ 2864 w 10000"/>
                  <a:gd name="connsiteY411" fmla="*/ 8598 h 10000"/>
                  <a:gd name="connsiteX412" fmla="*/ 2889 w 10000"/>
                  <a:gd name="connsiteY412" fmla="*/ 8611 h 10000"/>
                  <a:gd name="connsiteX413" fmla="*/ 2906 w 10000"/>
                  <a:gd name="connsiteY413" fmla="*/ 8620 h 10000"/>
                  <a:gd name="connsiteX414" fmla="*/ 2914 w 10000"/>
                  <a:gd name="connsiteY414" fmla="*/ 8627 h 10000"/>
                  <a:gd name="connsiteX415" fmla="*/ 2920 w 10000"/>
                  <a:gd name="connsiteY415" fmla="*/ 8640 h 10000"/>
                  <a:gd name="connsiteX416" fmla="*/ 2922 w 10000"/>
                  <a:gd name="connsiteY416" fmla="*/ 8666 h 10000"/>
                  <a:gd name="connsiteX417" fmla="*/ 2922 w 10000"/>
                  <a:gd name="connsiteY417" fmla="*/ 8692 h 10000"/>
                  <a:gd name="connsiteX418" fmla="*/ 2939 w 10000"/>
                  <a:gd name="connsiteY418" fmla="*/ 8695 h 10000"/>
                  <a:gd name="connsiteX419" fmla="*/ 2953 w 10000"/>
                  <a:gd name="connsiteY419" fmla="*/ 8695 h 10000"/>
                  <a:gd name="connsiteX420" fmla="*/ 2961 w 10000"/>
                  <a:gd name="connsiteY420" fmla="*/ 8695 h 10000"/>
                  <a:gd name="connsiteX421" fmla="*/ 2972 w 10000"/>
                  <a:gd name="connsiteY421" fmla="*/ 8692 h 10000"/>
                  <a:gd name="connsiteX422" fmla="*/ 2981 w 10000"/>
                  <a:gd name="connsiteY422" fmla="*/ 8685 h 10000"/>
                  <a:gd name="connsiteX423" fmla="*/ 2989 w 10000"/>
                  <a:gd name="connsiteY423" fmla="*/ 8685 h 10000"/>
                  <a:gd name="connsiteX424" fmla="*/ 3008 w 10000"/>
                  <a:gd name="connsiteY424" fmla="*/ 8685 h 10000"/>
                  <a:gd name="connsiteX425" fmla="*/ 3028 w 10000"/>
                  <a:gd name="connsiteY425" fmla="*/ 8695 h 10000"/>
                  <a:gd name="connsiteX426" fmla="*/ 3042 w 10000"/>
                  <a:gd name="connsiteY426" fmla="*/ 8695 h 10000"/>
                  <a:gd name="connsiteX427" fmla="*/ 3053 w 10000"/>
                  <a:gd name="connsiteY427" fmla="*/ 8676 h 10000"/>
                  <a:gd name="connsiteX428" fmla="*/ 3061 w 10000"/>
                  <a:gd name="connsiteY428" fmla="*/ 8666 h 10000"/>
                  <a:gd name="connsiteX429" fmla="*/ 3066 w 10000"/>
                  <a:gd name="connsiteY429" fmla="*/ 8656 h 10000"/>
                  <a:gd name="connsiteX430" fmla="*/ 3091 w 10000"/>
                  <a:gd name="connsiteY430" fmla="*/ 8659 h 10000"/>
                  <a:gd name="connsiteX431" fmla="*/ 3105 w 10000"/>
                  <a:gd name="connsiteY431" fmla="*/ 8659 h 10000"/>
                  <a:gd name="connsiteX432" fmla="*/ 3108 w 10000"/>
                  <a:gd name="connsiteY432" fmla="*/ 8650 h 10000"/>
                  <a:gd name="connsiteX433" fmla="*/ 3147 w 10000"/>
                  <a:gd name="connsiteY433" fmla="*/ 8588 h 10000"/>
                  <a:gd name="connsiteX434" fmla="*/ 3150 w 10000"/>
                  <a:gd name="connsiteY434" fmla="*/ 8598 h 10000"/>
                  <a:gd name="connsiteX435" fmla="*/ 3163 w 10000"/>
                  <a:gd name="connsiteY435" fmla="*/ 8601 h 10000"/>
                  <a:gd name="connsiteX436" fmla="*/ 3180 w 10000"/>
                  <a:gd name="connsiteY436" fmla="*/ 8608 h 10000"/>
                  <a:gd name="connsiteX437" fmla="*/ 3188 w 10000"/>
                  <a:gd name="connsiteY437" fmla="*/ 8611 h 10000"/>
                  <a:gd name="connsiteX438" fmla="*/ 3227 w 10000"/>
                  <a:gd name="connsiteY438" fmla="*/ 8620 h 10000"/>
                  <a:gd name="connsiteX439" fmla="*/ 3238 w 10000"/>
                  <a:gd name="connsiteY439" fmla="*/ 8617 h 10000"/>
                  <a:gd name="connsiteX440" fmla="*/ 3247 w 10000"/>
                  <a:gd name="connsiteY440" fmla="*/ 8601 h 10000"/>
                  <a:gd name="connsiteX441" fmla="*/ 3269 w 10000"/>
                  <a:gd name="connsiteY441" fmla="*/ 8611 h 10000"/>
                  <a:gd name="connsiteX442" fmla="*/ 3277 w 10000"/>
                  <a:gd name="connsiteY442" fmla="*/ 8617 h 10000"/>
                  <a:gd name="connsiteX443" fmla="*/ 3285 w 10000"/>
                  <a:gd name="connsiteY443" fmla="*/ 8611 h 10000"/>
                  <a:gd name="connsiteX444" fmla="*/ 3307 w 10000"/>
                  <a:gd name="connsiteY444" fmla="*/ 8611 h 10000"/>
                  <a:gd name="connsiteX445" fmla="*/ 3319 w 10000"/>
                  <a:gd name="connsiteY445" fmla="*/ 8617 h 10000"/>
                  <a:gd name="connsiteX446" fmla="*/ 3324 w 10000"/>
                  <a:gd name="connsiteY446" fmla="*/ 8617 h 10000"/>
                  <a:gd name="connsiteX447" fmla="*/ 3327 w 10000"/>
                  <a:gd name="connsiteY447" fmla="*/ 8620 h 10000"/>
                  <a:gd name="connsiteX448" fmla="*/ 3341 w 10000"/>
                  <a:gd name="connsiteY448" fmla="*/ 8620 h 10000"/>
                  <a:gd name="connsiteX449" fmla="*/ 3357 w 10000"/>
                  <a:gd name="connsiteY449" fmla="*/ 8620 h 10000"/>
                  <a:gd name="connsiteX450" fmla="*/ 3374 w 10000"/>
                  <a:gd name="connsiteY450" fmla="*/ 8620 h 10000"/>
                  <a:gd name="connsiteX451" fmla="*/ 3382 w 10000"/>
                  <a:gd name="connsiteY451" fmla="*/ 8620 h 10000"/>
                  <a:gd name="connsiteX452" fmla="*/ 3399 w 10000"/>
                  <a:gd name="connsiteY452" fmla="*/ 8611 h 10000"/>
                  <a:gd name="connsiteX453" fmla="*/ 3413 w 10000"/>
                  <a:gd name="connsiteY453" fmla="*/ 8601 h 10000"/>
                  <a:gd name="connsiteX454" fmla="*/ 3421 w 10000"/>
                  <a:gd name="connsiteY454" fmla="*/ 8588 h 10000"/>
                  <a:gd name="connsiteX455" fmla="*/ 3421 w 10000"/>
                  <a:gd name="connsiteY455" fmla="*/ 8572 h 10000"/>
                  <a:gd name="connsiteX456" fmla="*/ 3421 w 10000"/>
                  <a:gd name="connsiteY456" fmla="*/ 8552 h 10000"/>
                  <a:gd name="connsiteX457" fmla="*/ 3424 w 10000"/>
                  <a:gd name="connsiteY457" fmla="*/ 8533 h 10000"/>
                  <a:gd name="connsiteX458" fmla="*/ 3432 w 10000"/>
                  <a:gd name="connsiteY458" fmla="*/ 8523 h 10000"/>
                  <a:gd name="connsiteX459" fmla="*/ 3446 w 10000"/>
                  <a:gd name="connsiteY459" fmla="*/ 8523 h 10000"/>
                  <a:gd name="connsiteX460" fmla="*/ 3457 w 10000"/>
                  <a:gd name="connsiteY460" fmla="*/ 8523 h 10000"/>
                  <a:gd name="connsiteX461" fmla="*/ 3476 w 10000"/>
                  <a:gd name="connsiteY461" fmla="*/ 8533 h 10000"/>
                  <a:gd name="connsiteX462" fmla="*/ 3485 w 10000"/>
                  <a:gd name="connsiteY462" fmla="*/ 8536 h 10000"/>
                  <a:gd name="connsiteX463" fmla="*/ 3501 w 10000"/>
                  <a:gd name="connsiteY463" fmla="*/ 8527 h 10000"/>
                  <a:gd name="connsiteX464" fmla="*/ 3504 w 10000"/>
                  <a:gd name="connsiteY464" fmla="*/ 8514 h 10000"/>
                  <a:gd name="connsiteX465" fmla="*/ 3510 w 10000"/>
                  <a:gd name="connsiteY465" fmla="*/ 8497 h 10000"/>
                  <a:gd name="connsiteX466" fmla="*/ 3537 w 10000"/>
                  <a:gd name="connsiteY466" fmla="*/ 8484 h 10000"/>
                  <a:gd name="connsiteX467" fmla="*/ 3562 w 10000"/>
                  <a:gd name="connsiteY467" fmla="*/ 8488 h 10000"/>
                  <a:gd name="connsiteX468" fmla="*/ 3568 w 10000"/>
                  <a:gd name="connsiteY468" fmla="*/ 8484 h 10000"/>
                  <a:gd name="connsiteX469" fmla="*/ 3584 w 10000"/>
                  <a:gd name="connsiteY469" fmla="*/ 8494 h 10000"/>
                  <a:gd name="connsiteX470" fmla="*/ 3593 w 10000"/>
                  <a:gd name="connsiteY470" fmla="*/ 8507 h 10000"/>
                  <a:gd name="connsiteX471" fmla="*/ 3618 w 10000"/>
                  <a:gd name="connsiteY471" fmla="*/ 8497 h 10000"/>
                  <a:gd name="connsiteX472" fmla="*/ 3643 w 10000"/>
                  <a:gd name="connsiteY472" fmla="*/ 8475 h 10000"/>
                  <a:gd name="connsiteX473" fmla="*/ 3657 w 10000"/>
                  <a:gd name="connsiteY473" fmla="*/ 8478 h 10000"/>
                  <a:gd name="connsiteX474" fmla="*/ 3670 w 10000"/>
                  <a:gd name="connsiteY474" fmla="*/ 8475 h 10000"/>
                  <a:gd name="connsiteX475" fmla="*/ 3673 w 10000"/>
                  <a:gd name="connsiteY475" fmla="*/ 8468 h 10000"/>
                  <a:gd name="connsiteX476" fmla="*/ 3681 w 10000"/>
                  <a:gd name="connsiteY476" fmla="*/ 8468 h 10000"/>
                  <a:gd name="connsiteX477" fmla="*/ 3698 w 10000"/>
                  <a:gd name="connsiteY477" fmla="*/ 8478 h 10000"/>
                  <a:gd name="connsiteX478" fmla="*/ 3720 w 10000"/>
                  <a:gd name="connsiteY478" fmla="*/ 8497 h 10000"/>
                  <a:gd name="connsiteX479" fmla="*/ 3715 w 10000"/>
                  <a:gd name="connsiteY479" fmla="*/ 8504 h 10000"/>
                  <a:gd name="connsiteX480" fmla="*/ 3729 w 10000"/>
                  <a:gd name="connsiteY480" fmla="*/ 8514 h 10000"/>
                  <a:gd name="connsiteX481" fmla="*/ 3729 w 10000"/>
                  <a:gd name="connsiteY481" fmla="*/ 8517 h 10000"/>
                  <a:gd name="connsiteX482" fmla="*/ 3740 w 10000"/>
                  <a:gd name="connsiteY482" fmla="*/ 8527 h 10000"/>
                  <a:gd name="connsiteX483" fmla="*/ 3759 w 10000"/>
                  <a:gd name="connsiteY483" fmla="*/ 8517 h 10000"/>
                  <a:gd name="connsiteX484" fmla="*/ 3762 w 10000"/>
                  <a:gd name="connsiteY484" fmla="*/ 8504 h 10000"/>
                  <a:gd name="connsiteX485" fmla="*/ 3770 w 10000"/>
                  <a:gd name="connsiteY485" fmla="*/ 8488 h 10000"/>
                  <a:gd name="connsiteX486" fmla="*/ 3778 w 10000"/>
                  <a:gd name="connsiteY486" fmla="*/ 8484 h 10000"/>
                  <a:gd name="connsiteX487" fmla="*/ 3792 w 10000"/>
                  <a:gd name="connsiteY487" fmla="*/ 8475 h 10000"/>
                  <a:gd name="connsiteX488" fmla="*/ 3803 w 10000"/>
                  <a:gd name="connsiteY488" fmla="*/ 8478 h 10000"/>
                  <a:gd name="connsiteX489" fmla="*/ 3809 w 10000"/>
                  <a:gd name="connsiteY489" fmla="*/ 8475 h 10000"/>
                  <a:gd name="connsiteX490" fmla="*/ 3825 w 10000"/>
                  <a:gd name="connsiteY490" fmla="*/ 8465 h 10000"/>
                  <a:gd name="connsiteX491" fmla="*/ 3834 w 10000"/>
                  <a:gd name="connsiteY491" fmla="*/ 8468 h 10000"/>
                  <a:gd name="connsiteX492" fmla="*/ 3842 w 10000"/>
                  <a:gd name="connsiteY492" fmla="*/ 8478 h 10000"/>
                  <a:gd name="connsiteX493" fmla="*/ 3850 w 10000"/>
                  <a:gd name="connsiteY493" fmla="*/ 8478 h 10000"/>
                  <a:gd name="connsiteX494" fmla="*/ 3859 w 10000"/>
                  <a:gd name="connsiteY494" fmla="*/ 8484 h 10000"/>
                  <a:gd name="connsiteX495" fmla="*/ 3873 w 10000"/>
                  <a:gd name="connsiteY495" fmla="*/ 8494 h 10000"/>
                  <a:gd name="connsiteX496" fmla="*/ 3875 w 10000"/>
                  <a:gd name="connsiteY496" fmla="*/ 8507 h 10000"/>
                  <a:gd name="connsiteX497" fmla="*/ 3881 w 10000"/>
                  <a:gd name="connsiteY497" fmla="*/ 8527 h 10000"/>
                  <a:gd name="connsiteX498" fmla="*/ 3875 w 10000"/>
                  <a:gd name="connsiteY498" fmla="*/ 8546 h 10000"/>
                  <a:gd name="connsiteX499" fmla="*/ 3892 w 10000"/>
                  <a:gd name="connsiteY499" fmla="*/ 8546 h 10000"/>
                  <a:gd name="connsiteX500" fmla="*/ 3900 w 10000"/>
                  <a:gd name="connsiteY500" fmla="*/ 8543 h 10000"/>
                  <a:gd name="connsiteX501" fmla="*/ 3906 w 10000"/>
                  <a:gd name="connsiteY501" fmla="*/ 8543 h 10000"/>
                  <a:gd name="connsiteX502" fmla="*/ 3922 w 10000"/>
                  <a:gd name="connsiteY502" fmla="*/ 8552 h 10000"/>
                  <a:gd name="connsiteX503" fmla="*/ 3939 w 10000"/>
                  <a:gd name="connsiteY503" fmla="*/ 8559 h 10000"/>
                  <a:gd name="connsiteX504" fmla="*/ 3953 w 10000"/>
                  <a:gd name="connsiteY504" fmla="*/ 8572 h 10000"/>
                  <a:gd name="connsiteX505" fmla="*/ 3956 w 10000"/>
                  <a:gd name="connsiteY505" fmla="*/ 8588 h 10000"/>
                  <a:gd name="connsiteX506" fmla="*/ 3956 w 10000"/>
                  <a:gd name="connsiteY506" fmla="*/ 8608 h 10000"/>
                  <a:gd name="connsiteX507" fmla="*/ 3972 w 10000"/>
                  <a:gd name="connsiteY507" fmla="*/ 8608 h 10000"/>
                  <a:gd name="connsiteX508" fmla="*/ 3986 w 10000"/>
                  <a:gd name="connsiteY508" fmla="*/ 8608 h 10000"/>
                  <a:gd name="connsiteX509" fmla="*/ 3997 w 10000"/>
                  <a:gd name="connsiteY509" fmla="*/ 8608 h 10000"/>
                  <a:gd name="connsiteX510" fmla="*/ 4006 w 10000"/>
                  <a:gd name="connsiteY510" fmla="*/ 8608 h 10000"/>
                  <a:gd name="connsiteX511" fmla="*/ 4006 w 10000"/>
                  <a:gd name="connsiteY511" fmla="*/ 8611 h 10000"/>
                  <a:gd name="connsiteX512" fmla="*/ 4011 w 10000"/>
                  <a:gd name="connsiteY512" fmla="*/ 8611 h 10000"/>
                  <a:gd name="connsiteX513" fmla="*/ 4022 w 10000"/>
                  <a:gd name="connsiteY513" fmla="*/ 8620 h 10000"/>
                  <a:gd name="connsiteX514" fmla="*/ 4042 w 10000"/>
                  <a:gd name="connsiteY514" fmla="*/ 8620 h 10000"/>
                  <a:gd name="connsiteX515" fmla="*/ 4050 w 10000"/>
                  <a:gd name="connsiteY515" fmla="*/ 8617 h 10000"/>
                  <a:gd name="connsiteX516" fmla="*/ 4069 w 10000"/>
                  <a:gd name="connsiteY516" fmla="*/ 8620 h 10000"/>
                  <a:gd name="connsiteX517" fmla="*/ 4086 w 10000"/>
                  <a:gd name="connsiteY517" fmla="*/ 8630 h 10000"/>
                  <a:gd name="connsiteX518" fmla="*/ 4108 w 10000"/>
                  <a:gd name="connsiteY518" fmla="*/ 8627 h 10000"/>
                  <a:gd name="connsiteX519" fmla="*/ 4125 w 10000"/>
                  <a:gd name="connsiteY519" fmla="*/ 8620 h 10000"/>
                  <a:gd name="connsiteX520" fmla="*/ 4133 w 10000"/>
                  <a:gd name="connsiteY520" fmla="*/ 8611 h 10000"/>
                  <a:gd name="connsiteX521" fmla="*/ 4139 w 10000"/>
                  <a:gd name="connsiteY521" fmla="*/ 8608 h 10000"/>
                  <a:gd name="connsiteX522" fmla="*/ 4147 w 10000"/>
                  <a:gd name="connsiteY522" fmla="*/ 8601 h 10000"/>
                  <a:gd name="connsiteX523" fmla="*/ 4155 w 10000"/>
                  <a:gd name="connsiteY523" fmla="*/ 8591 h 10000"/>
                  <a:gd name="connsiteX524" fmla="*/ 4166 w 10000"/>
                  <a:gd name="connsiteY524" fmla="*/ 8582 h 10000"/>
                  <a:gd name="connsiteX525" fmla="*/ 4183 w 10000"/>
                  <a:gd name="connsiteY525" fmla="*/ 8569 h 10000"/>
                  <a:gd name="connsiteX526" fmla="*/ 4191 w 10000"/>
                  <a:gd name="connsiteY526" fmla="*/ 8562 h 10000"/>
                  <a:gd name="connsiteX527" fmla="*/ 4208 w 10000"/>
                  <a:gd name="connsiteY527" fmla="*/ 8552 h 10000"/>
                  <a:gd name="connsiteX528" fmla="*/ 4230 w 10000"/>
                  <a:gd name="connsiteY528" fmla="*/ 8552 h 10000"/>
                  <a:gd name="connsiteX529" fmla="*/ 4238 w 10000"/>
                  <a:gd name="connsiteY529" fmla="*/ 8559 h 10000"/>
                  <a:gd name="connsiteX530" fmla="*/ 4247 w 10000"/>
                  <a:gd name="connsiteY530" fmla="*/ 8572 h 10000"/>
                  <a:gd name="connsiteX531" fmla="*/ 4252 w 10000"/>
                  <a:gd name="connsiteY531" fmla="*/ 8578 h 10000"/>
                  <a:gd name="connsiteX532" fmla="*/ 4263 w 10000"/>
                  <a:gd name="connsiteY532" fmla="*/ 8582 h 10000"/>
                  <a:gd name="connsiteX533" fmla="*/ 4277 w 10000"/>
                  <a:gd name="connsiteY533" fmla="*/ 8572 h 10000"/>
                  <a:gd name="connsiteX534" fmla="*/ 4294 w 10000"/>
                  <a:gd name="connsiteY534" fmla="*/ 8559 h 10000"/>
                  <a:gd name="connsiteX535" fmla="*/ 4302 w 10000"/>
                  <a:gd name="connsiteY535" fmla="*/ 8546 h 10000"/>
                  <a:gd name="connsiteX536" fmla="*/ 4310 w 10000"/>
                  <a:gd name="connsiteY536" fmla="*/ 8543 h 10000"/>
                  <a:gd name="connsiteX537" fmla="*/ 4313 w 10000"/>
                  <a:gd name="connsiteY537" fmla="*/ 8543 h 10000"/>
                  <a:gd name="connsiteX538" fmla="*/ 4332 w 10000"/>
                  <a:gd name="connsiteY538" fmla="*/ 8546 h 10000"/>
                  <a:gd name="connsiteX539" fmla="*/ 4335 w 10000"/>
                  <a:gd name="connsiteY539" fmla="*/ 8559 h 10000"/>
                  <a:gd name="connsiteX540" fmla="*/ 4349 w 10000"/>
                  <a:gd name="connsiteY540" fmla="*/ 8588 h 10000"/>
                  <a:gd name="connsiteX541" fmla="*/ 4360 w 10000"/>
                  <a:gd name="connsiteY541" fmla="*/ 8591 h 10000"/>
                  <a:gd name="connsiteX542" fmla="*/ 4366 w 10000"/>
                  <a:gd name="connsiteY542" fmla="*/ 8591 h 10000"/>
                  <a:gd name="connsiteX543" fmla="*/ 4382 w 10000"/>
                  <a:gd name="connsiteY543" fmla="*/ 8598 h 10000"/>
                  <a:gd name="connsiteX544" fmla="*/ 4385 w 10000"/>
                  <a:gd name="connsiteY544" fmla="*/ 8598 h 10000"/>
                  <a:gd name="connsiteX545" fmla="*/ 4402 w 10000"/>
                  <a:gd name="connsiteY545" fmla="*/ 8598 h 10000"/>
                  <a:gd name="connsiteX546" fmla="*/ 4421 w 10000"/>
                  <a:gd name="connsiteY546" fmla="*/ 8591 h 10000"/>
                  <a:gd name="connsiteX547" fmla="*/ 4440 w 10000"/>
                  <a:gd name="connsiteY547" fmla="*/ 8591 h 10000"/>
                  <a:gd name="connsiteX548" fmla="*/ 4449 w 10000"/>
                  <a:gd name="connsiteY548" fmla="*/ 8598 h 10000"/>
                  <a:gd name="connsiteX549" fmla="*/ 4454 w 10000"/>
                  <a:gd name="connsiteY549" fmla="*/ 8617 h 10000"/>
                  <a:gd name="connsiteX550" fmla="*/ 4463 w 10000"/>
                  <a:gd name="connsiteY550" fmla="*/ 8608 h 10000"/>
                  <a:gd name="connsiteX551" fmla="*/ 4474 w 10000"/>
                  <a:gd name="connsiteY551" fmla="*/ 8608 h 10000"/>
                  <a:gd name="connsiteX552" fmla="*/ 4490 w 10000"/>
                  <a:gd name="connsiteY552" fmla="*/ 8617 h 10000"/>
                  <a:gd name="connsiteX553" fmla="*/ 4504 w 10000"/>
                  <a:gd name="connsiteY553" fmla="*/ 8617 h 10000"/>
                  <a:gd name="connsiteX554" fmla="*/ 4518 w 10000"/>
                  <a:gd name="connsiteY554" fmla="*/ 8617 h 10000"/>
                  <a:gd name="connsiteX555" fmla="*/ 4535 w 10000"/>
                  <a:gd name="connsiteY555" fmla="*/ 8611 h 10000"/>
                  <a:gd name="connsiteX556" fmla="*/ 4546 w 10000"/>
                  <a:gd name="connsiteY556" fmla="*/ 8611 h 10000"/>
                  <a:gd name="connsiteX557" fmla="*/ 4562 w 10000"/>
                  <a:gd name="connsiteY557" fmla="*/ 8611 h 10000"/>
                  <a:gd name="connsiteX558" fmla="*/ 4571 w 10000"/>
                  <a:gd name="connsiteY558" fmla="*/ 8611 h 10000"/>
                  <a:gd name="connsiteX559" fmla="*/ 4579 w 10000"/>
                  <a:gd name="connsiteY559" fmla="*/ 8608 h 10000"/>
                  <a:gd name="connsiteX560" fmla="*/ 4584 w 10000"/>
                  <a:gd name="connsiteY560" fmla="*/ 8608 h 10000"/>
                  <a:gd name="connsiteX561" fmla="*/ 4601 w 10000"/>
                  <a:gd name="connsiteY561" fmla="*/ 8617 h 10000"/>
                  <a:gd name="connsiteX562" fmla="*/ 4609 w 10000"/>
                  <a:gd name="connsiteY562" fmla="*/ 8627 h 10000"/>
                  <a:gd name="connsiteX563" fmla="*/ 4618 w 10000"/>
                  <a:gd name="connsiteY563" fmla="*/ 8637 h 10000"/>
                  <a:gd name="connsiteX564" fmla="*/ 4618 w 10000"/>
                  <a:gd name="connsiteY564" fmla="*/ 8646 h 10000"/>
                  <a:gd name="connsiteX565" fmla="*/ 4634 w 10000"/>
                  <a:gd name="connsiteY565" fmla="*/ 8656 h 10000"/>
                  <a:gd name="connsiteX566" fmla="*/ 4640 w 10000"/>
                  <a:gd name="connsiteY566" fmla="*/ 8659 h 10000"/>
                  <a:gd name="connsiteX567" fmla="*/ 4651 w 10000"/>
                  <a:gd name="connsiteY567" fmla="*/ 8666 h 10000"/>
                  <a:gd name="connsiteX568" fmla="*/ 4657 w 10000"/>
                  <a:gd name="connsiteY568" fmla="*/ 8659 h 10000"/>
                  <a:gd name="connsiteX569" fmla="*/ 4668 w 10000"/>
                  <a:gd name="connsiteY569" fmla="*/ 8650 h 10000"/>
                  <a:gd name="connsiteX570" fmla="*/ 4676 w 10000"/>
                  <a:gd name="connsiteY570" fmla="*/ 8650 h 10000"/>
                  <a:gd name="connsiteX571" fmla="*/ 4690 w 10000"/>
                  <a:gd name="connsiteY571" fmla="*/ 8650 h 10000"/>
                  <a:gd name="connsiteX572" fmla="*/ 4698 w 10000"/>
                  <a:gd name="connsiteY572" fmla="*/ 8650 h 10000"/>
                  <a:gd name="connsiteX573" fmla="*/ 4704 w 10000"/>
                  <a:gd name="connsiteY573" fmla="*/ 8650 h 10000"/>
                  <a:gd name="connsiteX574" fmla="*/ 4706 w 10000"/>
                  <a:gd name="connsiteY574" fmla="*/ 8659 h 10000"/>
                  <a:gd name="connsiteX575" fmla="*/ 4706 w 10000"/>
                  <a:gd name="connsiteY575" fmla="*/ 8666 h 10000"/>
                  <a:gd name="connsiteX576" fmla="*/ 4723 w 10000"/>
                  <a:gd name="connsiteY576" fmla="*/ 8682 h 10000"/>
                  <a:gd name="connsiteX577" fmla="*/ 4737 w 10000"/>
                  <a:gd name="connsiteY577" fmla="*/ 8682 h 10000"/>
                  <a:gd name="connsiteX578" fmla="*/ 4745 w 10000"/>
                  <a:gd name="connsiteY578" fmla="*/ 8676 h 10000"/>
                  <a:gd name="connsiteX579" fmla="*/ 4756 w 10000"/>
                  <a:gd name="connsiteY579" fmla="*/ 8666 h 10000"/>
                  <a:gd name="connsiteX580" fmla="*/ 4765 w 10000"/>
                  <a:gd name="connsiteY580" fmla="*/ 8666 h 10000"/>
                  <a:gd name="connsiteX581" fmla="*/ 4765 w 10000"/>
                  <a:gd name="connsiteY581" fmla="*/ 8682 h 10000"/>
                  <a:gd name="connsiteX582" fmla="*/ 4770 w 10000"/>
                  <a:gd name="connsiteY582" fmla="*/ 8701 h 10000"/>
                  <a:gd name="connsiteX583" fmla="*/ 4778 w 10000"/>
                  <a:gd name="connsiteY583" fmla="*/ 8705 h 10000"/>
                  <a:gd name="connsiteX584" fmla="*/ 4795 w 10000"/>
                  <a:gd name="connsiteY584" fmla="*/ 8714 h 10000"/>
                  <a:gd name="connsiteX585" fmla="*/ 4812 w 10000"/>
                  <a:gd name="connsiteY585" fmla="*/ 8714 h 10000"/>
                  <a:gd name="connsiteX586" fmla="*/ 4825 w 10000"/>
                  <a:gd name="connsiteY586" fmla="*/ 8705 h 10000"/>
                  <a:gd name="connsiteX587" fmla="*/ 4825 w 10000"/>
                  <a:gd name="connsiteY587" fmla="*/ 8701 h 10000"/>
                  <a:gd name="connsiteX588" fmla="*/ 4828 w 10000"/>
                  <a:gd name="connsiteY588" fmla="*/ 8701 h 10000"/>
                  <a:gd name="connsiteX589" fmla="*/ 4837 w 10000"/>
                  <a:gd name="connsiteY589" fmla="*/ 8692 h 10000"/>
                  <a:gd name="connsiteX590" fmla="*/ 4842 w 10000"/>
                  <a:gd name="connsiteY590" fmla="*/ 8685 h 10000"/>
                  <a:gd name="connsiteX591" fmla="*/ 4859 w 10000"/>
                  <a:gd name="connsiteY591" fmla="*/ 8692 h 10000"/>
                  <a:gd name="connsiteX592" fmla="*/ 4870 w 10000"/>
                  <a:gd name="connsiteY592" fmla="*/ 8701 h 10000"/>
                  <a:gd name="connsiteX593" fmla="*/ 4878 w 10000"/>
                  <a:gd name="connsiteY593" fmla="*/ 8714 h 10000"/>
                  <a:gd name="connsiteX594" fmla="*/ 4892 w 10000"/>
                  <a:gd name="connsiteY594" fmla="*/ 8724 h 10000"/>
                  <a:gd name="connsiteX595" fmla="*/ 4900 w 10000"/>
                  <a:gd name="connsiteY595" fmla="*/ 8724 h 10000"/>
                  <a:gd name="connsiteX596" fmla="*/ 4906 w 10000"/>
                  <a:gd name="connsiteY596" fmla="*/ 8705 h 10000"/>
                  <a:gd name="connsiteX597" fmla="*/ 4925 w 10000"/>
                  <a:gd name="connsiteY597" fmla="*/ 8724 h 10000"/>
                  <a:gd name="connsiteX598" fmla="*/ 4939 w 10000"/>
                  <a:gd name="connsiteY598" fmla="*/ 8701 h 10000"/>
                  <a:gd name="connsiteX599" fmla="*/ 4950 w 10000"/>
                  <a:gd name="connsiteY599" fmla="*/ 8695 h 10000"/>
                  <a:gd name="connsiteX600" fmla="*/ 4956 w 10000"/>
                  <a:gd name="connsiteY600" fmla="*/ 8692 h 10000"/>
                  <a:gd name="connsiteX601" fmla="*/ 4986 w 10000"/>
                  <a:gd name="connsiteY601" fmla="*/ 8705 h 10000"/>
                  <a:gd name="connsiteX602" fmla="*/ 5003 w 10000"/>
                  <a:gd name="connsiteY602" fmla="*/ 8701 h 10000"/>
                  <a:gd name="connsiteX603" fmla="*/ 5011 w 10000"/>
                  <a:gd name="connsiteY603" fmla="*/ 8692 h 10000"/>
                  <a:gd name="connsiteX604" fmla="*/ 5028 w 10000"/>
                  <a:gd name="connsiteY604" fmla="*/ 8682 h 10000"/>
                  <a:gd name="connsiteX605" fmla="*/ 5030 w 10000"/>
                  <a:gd name="connsiteY605" fmla="*/ 8659 h 10000"/>
                  <a:gd name="connsiteX606" fmla="*/ 5039 w 10000"/>
                  <a:gd name="connsiteY606" fmla="*/ 8656 h 10000"/>
                  <a:gd name="connsiteX607" fmla="*/ 5053 w 10000"/>
                  <a:gd name="connsiteY607" fmla="*/ 8669 h 10000"/>
                  <a:gd name="connsiteX608" fmla="*/ 5061 w 10000"/>
                  <a:gd name="connsiteY608" fmla="*/ 8669 h 10000"/>
                  <a:gd name="connsiteX609" fmla="*/ 5061 w 10000"/>
                  <a:gd name="connsiteY609" fmla="*/ 8676 h 10000"/>
                  <a:gd name="connsiteX610" fmla="*/ 5069 w 10000"/>
                  <a:gd name="connsiteY610" fmla="*/ 8669 h 10000"/>
                  <a:gd name="connsiteX611" fmla="*/ 5083 w 10000"/>
                  <a:gd name="connsiteY611" fmla="*/ 8669 h 10000"/>
                  <a:gd name="connsiteX612" fmla="*/ 5100 w 10000"/>
                  <a:gd name="connsiteY612" fmla="*/ 8669 h 10000"/>
                  <a:gd name="connsiteX613" fmla="*/ 5119 w 10000"/>
                  <a:gd name="connsiteY613" fmla="*/ 8682 h 10000"/>
                  <a:gd name="connsiteX614" fmla="*/ 5136 w 10000"/>
                  <a:gd name="connsiteY614" fmla="*/ 8692 h 10000"/>
                  <a:gd name="connsiteX615" fmla="*/ 5161 w 10000"/>
                  <a:gd name="connsiteY615" fmla="*/ 8701 h 10000"/>
                  <a:gd name="connsiteX616" fmla="*/ 5183 w 10000"/>
                  <a:gd name="connsiteY616" fmla="*/ 8701 h 10000"/>
                  <a:gd name="connsiteX617" fmla="*/ 5199 w 10000"/>
                  <a:gd name="connsiteY617" fmla="*/ 8701 h 10000"/>
                  <a:gd name="connsiteX618" fmla="*/ 5213 w 10000"/>
                  <a:gd name="connsiteY618" fmla="*/ 8705 h 10000"/>
                  <a:gd name="connsiteX619" fmla="*/ 5224 w 10000"/>
                  <a:gd name="connsiteY619" fmla="*/ 8701 h 10000"/>
                  <a:gd name="connsiteX620" fmla="*/ 5230 w 10000"/>
                  <a:gd name="connsiteY620" fmla="*/ 8701 h 10000"/>
                  <a:gd name="connsiteX621" fmla="*/ 5241 w 10000"/>
                  <a:gd name="connsiteY621" fmla="*/ 8676 h 10000"/>
                  <a:gd name="connsiteX622" fmla="*/ 5247 w 10000"/>
                  <a:gd name="connsiteY622" fmla="*/ 8666 h 10000"/>
                  <a:gd name="connsiteX623" fmla="*/ 5249 w 10000"/>
                  <a:gd name="connsiteY623" fmla="*/ 8646 h 10000"/>
                  <a:gd name="connsiteX624" fmla="*/ 5249 w 10000"/>
                  <a:gd name="connsiteY624" fmla="*/ 8650 h 10000"/>
                  <a:gd name="connsiteX625" fmla="*/ 5255 w 10000"/>
                  <a:gd name="connsiteY625" fmla="*/ 8646 h 10000"/>
                  <a:gd name="connsiteX626" fmla="*/ 5271 w 10000"/>
                  <a:gd name="connsiteY626" fmla="*/ 8650 h 10000"/>
                  <a:gd name="connsiteX627" fmla="*/ 5288 w 10000"/>
                  <a:gd name="connsiteY627" fmla="*/ 8666 h 10000"/>
                  <a:gd name="connsiteX628" fmla="*/ 5296 w 10000"/>
                  <a:gd name="connsiteY628" fmla="*/ 8666 h 10000"/>
                  <a:gd name="connsiteX629" fmla="*/ 5310 w 10000"/>
                  <a:gd name="connsiteY629" fmla="*/ 8656 h 10000"/>
                  <a:gd name="connsiteX630" fmla="*/ 5321 w 10000"/>
                  <a:gd name="connsiteY630" fmla="*/ 8650 h 10000"/>
                  <a:gd name="connsiteX631" fmla="*/ 5338 w 10000"/>
                  <a:gd name="connsiteY631" fmla="*/ 8650 h 10000"/>
                  <a:gd name="connsiteX632" fmla="*/ 5360 w 10000"/>
                  <a:gd name="connsiteY632" fmla="*/ 8640 h 10000"/>
                  <a:gd name="connsiteX633" fmla="*/ 5366 w 10000"/>
                  <a:gd name="connsiteY633" fmla="*/ 8637 h 10000"/>
                  <a:gd name="connsiteX634" fmla="*/ 5368 w 10000"/>
                  <a:gd name="connsiteY634" fmla="*/ 8637 h 10000"/>
                  <a:gd name="connsiteX635" fmla="*/ 5382 w 10000"/>
                  <a:gd name="connsiteY635" fmla="*/ 8630 h 10000"/>
                  <a:gd name="connsiteX636" fmla="*/ 5391 w 10000"/>
                  <a:gd name="connsiteY636" fmla="*/ 8630 h 10000"/>
                  <a:gd name="connsiteX637" fmla="*/ 5402 w 10000"/>
                  <a:gd name="connsiteY637" fmla="*/ 8637 h 10000"/>
                  <a:gd name="connsiteX638" fmla="*/ 5418 w 10000"/>
                  <a:gd name="connsiteY638" fmla="*/ 8656 h 10000"/>
                  <a:gd name="connsiteX639" fmla="*/ 5432 w 10000"/>
                  <a:gd name="connsiteY639" fmla="*/ 8666 h 10000"/>
                  <a:gd name="connsiteX640" fmla="*/ 5443 w 10000"/>
                  <a:gd name="connsiteY640" fmla="*/ 8682 h 10000"/>
                  <a:gd name="connsiteX641" fmla="*/ 5457 w 10000"/>
                  <a:gd name="connsiteY641" fmla="*/ 8692 h 10000"/>
                  <a:gd name="connsiteX642" fmla="*/ 5471 w 10000"/>
                  <a:gd name="connsiteY642" fmla="*/ 8705 h 10000"/>
                  <a:gd name="connsiteX643" fmla="*/ 5488 w 10000"/>
                  <a:gd name="connsiteY643" fmla="*/ 8711 h 10000"/>
                  <a:gd name="connsiteX644" fmla="*/ 5490 w 10000"/>
                  <a:gd name="connsiteY644" fmla="*/ 8721 h 10000"/>
                  <a:gd name="connsiteX645" fmla="*/ 5512 w 10000"/>
                  <a:gd name="connsiteY645" fmla="*/ 8724 h 10000"/>
                  <a:gd name="connsiteX646" fmla="*/ 5521 w 10000"/>
                  <a:gd name="connsiteY646" fmla="*/ 8714 h 10000"/>
                  <a:gd name="connsiteX647" fmla="*/ 5524 w 10000"/>
                  <a:gd name="connsiteY647" fmla="*/ 8714 h 10000"/>
                  <a:gd name="connsiteX648" fmla="*/ 5532 w 10000"/>
                  <a:gd name="connsiteY648" fmla="*/ 8721 h 10000"/>
                  <a:gd name="connsiteX649" fmla="*/ 5540 w 10000"/>
                  <a:gd name="connsiteY649" fmla="*/ 8724 h 10000"/>
                  <a:gd name="connsiteX650" fmla="*/ 5562 w 10000"/>
                  <a:gd name="connsiteY650" fmla="*/ 8750 h 10000"/>
                  <a:gd name="connsiteX651" fmla="*/ 5562 w 10000"/>
                  <a:gd name="connsiteY651" fmla="*/ 8760 h 10000"/>
                  <a:gd name="connsiteX652" fmla="*/ 5571 w 10000"/>
                  <a:gd name="connsiteY652" fmla="*/ 8782 h 10000"/>
                  <a:gd name="connsiteX653" fmla="*/ 5579 w 10000"/>
                  <a:gd name="connsiteY653" fmla="*/ 8789 h 10000"/>
                  <a:gd name="connsiteX654" fmla="*/ 5593 w 10000"/>
                  <a:gd name="connsiteY654" fmla="*/ 8789 h 10000"/>
                  <a:gd name="connsiteX655" fmla="*/ 5596 w 10000"/>
                  <a:gd name="connsiteY655" fmla="*/ 8789 h 10000"/>
                  <a:gd name="connsiteX656" fmla="*/ 5626 w 10000"/>
                  <a:gd name="connsiteY656" fmla="*/ 8782 h 10000"/>
                  <a:gd name="connsiteX657" fmla="*/ 5629 w 10000"/>
                  <a:gd name="connsiteY657" fmla="*/ 8782 h 10000"/>
                  <a:gd name="connsiteX658" fmla="*/ 5637 w 10000"/>
                  <a:gd name="connsiteY658" fmla="*/ 8779 h 10000"/>
                  <a:gd name="connsiteX659" fmla="*/ 5648 w 10000"/>
                  <a:gd name="connsiteY659" fmla="*/ 8789 h 10000"/>
                  <a:gd name="connsiteX660" fmla="*/ 5665 w 10000"/>
                  <a:gd name="connsiteY660" fmla="*/ 8795 h 10000"/>
                  <a:gd name="connsiteX661" fmla="*/ 5676 w 10000"/>
                  <a:gd name="connsiteY661" fmla="*/ 8789 h 10000"/>
                  <a:gd name="connsiteX662" fmla="*/ 5684 w 10000"/>
                  <a:gd name="connsiteY662" fmla="*/ 8782 h 10000"/>
                  <a:gd name="connsiteX663" fmla="*/ 5693 w 10000"/>
                  <a:gd name="connsiteY663" fmla="*/ 8789 h 10000"/>
                  <a:gd name="connsiteX664" fmla="*/ 5715 w 10000"/>
                  <a:gd name="connsiteY664" fmla="*/ 8808 h 10000"/>
                  <a:gd name="connsiteX665" fmla="*/ 5731 w 10000"/>
                  <a:gd name="connsiteY665" fmla="*/ 8808 h 10000"/>
                  <a:gd name="connsiteX666" fmla="*/ 5740 w 10000"/>
                  <a:gd name="connsiteY666" fmla="*/ 8808 h 10000"/>
                  <a:gd name="connsiteX667" fmla="*/ 5765 w 10000"/>
                  <a:gd name="connsiteY667" fmla="*/ 8818 h 10000"/>
                  <a:gd name="connsiteX668" fmla="*/ 5781 w 10000"/>
                  <a:gd name="connsiteY668" fmla="*/ 8824 h 10000"/>
                  <a:gd name="connsiteX669" fmla="*/ 5798 w 10000"/>
                  <a:gd name="connsiteY669" fmla="*/ 8834 h 10000"/>
                  <a:gd name="connsiteX670" fmla="*/ 5814 w 10000"/>
                  <a:gd name="connsiteY670" fmla="*/ 8837 h 10000"/>
                  <a:gd name="connsiteX671" fmla="*/ 5831 w 10000"/>
                  <a:gd name="connsiteY671" fmla="*/ 8844 h 10000"/>
                  <a:gd name="connsiteX672" fmla="*/ 5842 w 10000"/>
                  <a:gd name="connsiteY672" fmla="*/ 8847 h 10000"/>
                  <a:gd name="connsiteX673" fmla="*/ 5859 w 10000"/>
                  <a:gd name="connsiteY673" fmla="*/ 8857 h 10000"/>
                  <a:gd name="connsiteX674" fmla="*/ 5870 w 10000"/>
                  <a:gd name="connsiteY674" fmla="*/ 8867 h 10000"/>
                  <a:gd name="connsiteX675" fmla="*/ 5878 w 10000"/>
                  <a:gd name="connsiteY675" fmla="*/ 8873 h 10000"/>
                  <a:gd name="connsiteX676" fmla="*/ 5895 w 10000"/>
                  <a:gd name="connsiteY676" fmla="*/ 8873 h 10000"/>
                  <a:gd name="connsiteX677" fmla="*/ 5911 w 10000"/>
                  <a:gd name="connsiteY677" fmla="*/ 8873 h 10000"/>
                  <a:gd name="connsiteX678" fmla="*/ 5931 w 10000"/>
                  <a:gd name="connsiteY678" fmla="*/ 8873 h 10000"/>
                  <a:gd name="connsiteX679" fmla="*/ 5950 w 10000"/>
                  <a:gd name="connsiteY679" fmla="*/ 8867 h 10000"/>
                  <a:gd name="connsiteX680" fmla="*/ 5967 w 10000"/>
                  <a:gd name="connsiteY680" fmla="*/ 8867 h 10000"/>
                  <a:gd name="connsiteX681" fmla="*/ 5975 w 10000"/>
                  <a:gd name="connsiteY681" fmla="*/ 8873 h 10000"/>
                  <a:gd name="connsiteX682" fmla="*/ 6000 w 10000"/>
                  <a:gd name="connsiteY682" fmla="*/ 8883 h 10000"/>
                  <a:gd name="connsiteX683" fmla="*/ 5997 w 10000"/>
                  <a:gd name="connsiteY683" fmla="*/ 8886 h 10000"/>
                  <a:gd name="connsiteX684" fmla="*/ 5997 w 10000"/>
                  <a:gd name="connsiteY684" fmla="*/ 8896 h 10000"/>
                  <a:gd name="connsiteX685" fmla="*/ 6014 w 10000"/>
                  <a:gd name="connsiteY685" fmla="*/ 8892 h 10000"/>
                  <a:gd name="connsiteX686" fmla="*/ 6028 w 10000"/>
                  <a:gd name="connsiteY686" fmla="*/ 8892 h 10000"/>
                  <a:gd name="connsiteX687" fmla="*/ 6053 w 10000"/>
                  <a:gd name="connsiteY687" fmla="*/ 8886 h 10000"/>
                  <a:gd name="connsiteX688" fmla="*/ 6072 w 10000"/>
                  <a:gd name="connsiteY688" fmla="*/ 8876 h 10000"/>
                  <a:gd name="connsiteX689" fmla="*/ 6089 w 10000"/>
                  <a:gd name="connsiteY689" fmla="*/ 8867 h 10000"/>
                  <a:gd name="connsiteX690" fmla="*/ 6111 w 10000"/>
                  <a:gd name="connsiteY690" fmla="*/ 8857 h 10000"/>
                  <a:gd name="connsiteX691" fmla="*/ 6127 w 10000"/>
                  <a:gd name="connsiteY691" fmla="*/ 8847 h 10000"/>
                  <a:gd name="connsiteX692" fmla="*/ 6152 w 10000"/>
                  <a:gd name="connsiteY692" fmla="*/ 8834 h 10000"/>
                  <a:gd name="connsiteX693" fmla="*/ 6183 w 10000"/>
                  <a:gd name="connsiteY693" fmla="*/ 8828 h 10000"/>
                  <a:gd name="connsiteX694" fmla="*/ 6175 w 10000"/>
                  <a:gd name="connsiteY694" fmla="*/ 8844 h 10000"/>
                  <a:gd name="connsiteX695" fmla="*/ 6169 w 10000"/>
                  <a:gd name="connsiteY695" fmla="*/ 8863 h 10000"/>
                  <a:gd name="connsiteX696" fmla="*/ 6158 w 10000"/>
                  <a:gd name="connsiteY696" fmla="*/ 8886 h 10000"/>
                  <a:gd name="connsiteX697" fmla="*/ 6152 w 10000"/>
                  <a:gd name="connsiteY697" fmla="*/ 8896 h 10000"/>
                  <a:gd name="connsiteX698" fmla="*/ 6150 w 10000"/>
                  <a:gd name="connsiteY698" fmla="*/ 8909 h 10000"/>
                  <a:gd name="connsiteX699" fmla="*/ 6152 w 10000"/>
                  <a:gd name="connsiteY699" fmla="*/ 8938 h 10000"/>
                  <a:gd name="connsiteX700" fmla="*/ 6158 w 10000"/>
                  <a:gd name="connsiteY700" fmla="*/ 8957 h 10000"/>
                  <a:gd name="connsiteX701" fmla="*/ 6161 w 10000"/>
                  <a:gd name="connsiteY701" fmla="*/ 8980 h 10000"/>
                  <a:gd name="connsiteX702" fmla="*/ 6166 w 10000"/>
                  <a:gd name="connsiteY702" fmla="*/ 8999 h 10000"/>
                  <a:gd name="connsiteX703" fmla="*/ 6175 w 10000"/>
                  <a:gd name="connsiteY703" fmla="*/ 9032 h 10000"/>
                  <a:gd name="connsiteX704" fmla="*/ 6183 w 10000"/>
                  <a:gd name="connsiteY704" fmla="*/ 9051 h 10000"/>
                  <a:gd name="connsiteX705" fmla="*/ 6191 w 10000"/>
                  <a:gd name="connsiteY705" fmla="*/ 9064 h 10000"/>
                  <a:gd name="connsiteX706" fmla="*/ 6194 w 10000"/>
                  <a:gd name="connsiteY706" fmla="*/ 9084 h 10000"/>
                  <a:gd name="connsiteX707" fmla="*/ 6208 w 10000"/>
                  <a:gd name="connsiteY707" fmla="*/ 9103 h 10000"/>
                  <a:gd name="connsiteX708" fmla="*/ 6208 w 10000"/>
                  <a:gd name="connsiteY708" fmla="*/ 9113 h 10000"/>
                  <a:gd name="connsiteX709" fmla="*/ 6216 w 10000"/>
                  <a:gd name="connsiteY709" fmla="*/ 9129 h 10000"/>
                  <a:gd name="connsiteX710" fmla="*/ 6230 w 10000"/>
                  <a:gd name="connsiteY710" fmla="*/ 9148 h 10000"/>
                  <a:gd name="connsiteX711" fmla="*/ 6241 w 10000"/>
                  <a:gd name="connsiteY711" fmla="*/ 9165 h 10000"/>
                  <a:gd name="connsiteX712" fmla="*/ 6249 w 10000"/>
                  <a:gd name="connsiteY712" fmla="*/ 9168 h 10000"/>
                  <a:gd name="connsiteX713" fmla="*/ 6266 w 10000"/>
                  <a:gd name="connsiteY713" fmla="*/ 9184 h 10000"/>
                  <a:gd name="connsiteX714" fmla="*/ 6280 w 10000"/>
                  <a:gd name="connsiteY714" fmla="*/ 9184 h 10000"/>
                  <a:gd name="connsiteX715" fmla="*/ 6288 w 10000"/>
                  <a:gd name="connsiteY715" fmla="*/ 9177 h 10000"/>
                  <a:gd name="connsiteX716" fmla="*/ 6299 w 10000"/>
                  <a:gd name="connsiteY716" fmla="*/ 9187 h 10000"/>
                  <a:gd name="connsiteX717" fmla="*/ 6305 w 10000"/>
                  <a:gd name="connsiteY717" fmla="*/ 9197 h 10000"/>
                  <a:gd name="connsiteX718" fmla="*/ 6310 w 10000"/>
                  <a:gd name="connsiteY718" fmla="*/ 9197 h 10000"/>
                  <a:gd name="connsiteX719" fmla="*/ 6321 w 10000"/>
                  <a:gd name="connsiteY719" fmla="*/ 9213 h 10000"/>
                  <a:gd name="connsiteX720" fmla="*/ 6335 w 10000"/>
                  <a:gd name="connsiteY720" fmla="*/ 9223 h 10000"/>
                  <a:gd name="connsiteX721" fmla="*/ 6338 w 10000"/>
                  <a:gd name="connsiteY721" fmla="*/ 9223 h 10000"/>
                  <a:gd name="connsiteX722" fmla="*/ 6355 w 10000"/>
                  <a:gd name="connsiteY722" fmla="*/ 9226 h 10000"/>
                  <a:gd name="connsiteX723" fmla="*/ 6363 w 10000"/>
                  <a:gd name="connsiteY723" fmla="*/ 9236 h 10000"/>
                  <a:gd name="connsiteX724" fmla="*/ 6380 w 10000"/>
                  <a:gd name="connsiteY724" fmla="*/ 9258 h 10000"/>
                  <a:gd name="connsiteX725" fmla="*/ 6393 w 10000"/>
                  <a:gd name="connsiteY725" fmla="*/ 9278 h 10000"/>
                  <a:gd name="connsiteX726" fmla="*/ 6396 w 10000"/>
                  <a:gd name="connsiteY726" fmla="*/ 9288 h 10000"/>
                  <a:gd name="connsiteX727" fmla="*/ 6407 w 10000"/>
                  <a:gd name="connsiteY727" fmla="*/ 9297 h 10000"/>
                  <a:gd name="connsiteX728" fmla="*/ 6410 w 10000"/>
                  <a:gd name="connsiteY728" fmla="*/ 9307 h 10000"/>
                  <a:gd name="connsiteX729" fmla="*/ 6416 w 10000"/>
                  <a:gd name="connsiteY729" fmla="*/ 9317 h 10000"/>
                  <a:gd name="connsiteX730" fmla="*/ 6424 w 10000"/>
                  <a:gd name="connsiteY730" fmla="*/ 9326 h 10000"/>
                  <a:gd name="connsiteX731" fmla="*/ 6435 w 10000"/>
                  <a:gd name="connsiteY731" fmla="*/ 9336 h 10000"/>
                  <a:gd name="connsiteX732" fmla="*/ 6443 w 10000"/>
                  <a:gd name="connsiteY732" fmla="*/ 9346 h 10000"/>
                  <a:gd name="connsiteX733" fmla="*/ 6449 w 10000"/>
                  <a:gd name="connsiteY733" fmla="*/ 9362 h 10000"/>
                  <a:gd name="connsiteX734" fmla="*/ 6452 w 10000"/>
                  <a:gd name="connsiteY734" fmla="*/ 9372 h 10000"/>
                  <a:gd name="connsiteX735" fmla="*/ 6449 w 10000"/>
                  <a:gd name="connsiteY735" fmla="*/ 9381 h 10000"/>
                  <a:gd name="connsiteX736" fmla="*/ 6465 w 10000"/>
                  <a:gd name="connsiteY736" fmla="*/ 9394 h 10000"/>
                  <a:gd name="connsiteX737" fmla="*/ 6468 w 10000"/>
                  <a:gd name="connsiteY737" fmla="*/ 9420 h 10000"/>
                  <a:gd name="connsiteX738" fmla="*/ 6493 w 10000"/>
                  <a:gd name="connsiteY738" fmla="*/ 9430 h 10000"/>
                  <a:gd name="connsiteX739" fmla="*/ 6507 w 10000"/>
                  <a:gd name="connsiteY739" fmla="*/ 9440 h 10000"/>
                  <a:gd name="connsiteX740" fmla="*/ 6524 w 10000"/>
                  <a:gd name="connsiteY740" fmla="*/ 9459 h 10000"/>
                  <a:gd name="connsiteX741" fmla="*/ 6532 w 10000"/>
                  <a:gd name="connsiteY741" fmla="*/ 9485 h 10000"/>
                  <a:gd name="connsiteX742" fmla="*/ 6537 w 10000"/>
                  <a:gd name="connsiteY742" fmla="*/ 9498 h 10000"/>
                  <a:gd name="connsiteX743" fmla="*/ 6571 w 10000"/>
                  <a:gd name="connsiteY743" fmla="*/ 9508 h 10000"/>
                  <a:gd name="connsiteX744" fmla="*/ 6596 w 10000"/>
                  <a:gd name="connsiteY744" fmla="*/ 9508 h 10000"/>
                  <a:gd name="connsiteX745" fmla="*/ 6637 w 10000"/>
                  <a:gd name="connsiteY745" fmla="*/ 9517 h 10000"/>
                  <a:gd name="connsiteX746" fmla="*/ 6662 w 10000"/>
                  <a:gd name="connsiteY746" fmla="*/ 9524 h 10000"/>
                  <a:gd name="connsiteX747" fmla="*/ 6679 w 10000"/>
                  <a:gd name="connsiteY747" fmla="*/ 9517 h 10000"/>
                  <a:gd name="connsiteX748" fmla="*/ 6679 w 10000"/>
                  <a:gd name="connsiteY748" fmla="*/ 9505 h 10000"/>
                  <a:gd name="connsiteX749" fmla="*/ 6690 w 10000"/>
                  <a:gd name="connsiteY749" fmla="*/ 9485 h 10000"/>
                  <a:gd name="connsiteX750" fmla="*/ 6693 w 10000"/>
                  <a:gd name="connsiteY750" fmla="*/ 9479 h 10000"/>
                  <a:gd name="connsiteX751" fmla="*/ 6706 w 10000"/>
                  <a:gd name="connsiteY751" fmla="*/ 9469 h 10000"/>
                  <a:gd name="connsiteX752" fmla="*/ 6709 w 10000"/>
                  <a:gd name="connsiteY752" fmla="*/ 9462 h 10000"/>
                  <a:gd name="connsiteX753" fmla="*/ 6717 w 10000"/>
                  <a:gd name="connsiteY753" fmla="*/ 9459 h 10000"/>
                  <a:gd name="connsiteX754" fmla="*/ 6726 w 10000"/>
                  <a:gd name="connsiteY754" fmla="*/ 9459 h 10000"/>
                  <a:gd name="connsiteX755" fmla="*/ 6742 w 10000"/>
                  <a:gd name="connsiteY755" fmla="*/ 9462 h 10000"/>
                  <a:gd name="connsiteX756" fmla="*/ 6759 w 10000"/>
                  <a:gd name="connsiteY756" fmla="*/ 9479 h 10000"/>
                  <a:gd name="connsiteX757" fmla="*/ 6781 w 10000"/>
                  <a:gd name="connsiteY757" fmla="*/ 9485 h 10000"/>
                  <a:gd name="connsiteX758" fmla="*/ 6795 w 10000"/>
                  <a:gd name="connsiteY758" fmla="*/ 9485 h 10000"/>
                  <a:gd name="connsiteX759" fmla="*/ 6803 w 10000"/>
                  <a:gd name="connsiteY759" fmla="*/ 9498 h 10000"/>
                  <a:gd name="connsiteX760" fmla="*/ 6806 w 10000"/>
                  <a:gd name="connsiteY760" fmla="*/ 9508 h 10000"/>
                  <a:gd name="connsiteX761" fmla="*/ 6823 w 10000"/>
                  <a:gd name="connsiteY761" fmla="*/ 9514 h 10000"/>
                  <a:gd name="connsiteX762" fmla="*/ 6831 w 10000"/>
                  <a:gd name="connsiteY762" fmla="*/ 9514 h 10000"/>
                  <a:gd name="connsiteX763" fmla="*/ 6848 w 10000"/>
                  <a:gd name="connsiteY763" fmla="*/ 9514 h 10000"/>
                  <a:gd name="connsiteX764" fmla="*/ 6856 w 10000"/>
                  <a:gd name="connsiteY764" fmla="*/ 9517 h 10000"/>
                  <a:gd name="connsiteX765" fmla="*/ 6878 w 10000"/>
                  <a:gd name="connsiteY765" fmla="*/ 9524 h 10000"/>
                  <a:gd name="connsiteX766" fmla="*/ 6895 w 10000"/>
                  <a:gd name="connsiteY766" fmla="*/ 9524 h 10000"/>
                  <a:gd name="connsiteX767" fmla="*/ 6917 w 10000"/>
                  <a:gd name="connsiteY767" fmla="*/ 9527 h 10000"/>
                  <a:gd name="connsiteX768" fmla="*/ 6934 w 10000"/>
                  <a:gd name="connsiteY768" fmla="*/ 9534 h 10000"/>
                  <a:gd name="connsiteX769" fmla="*/ 6961 w 10000"/>
                  <a:gd name="connsiteY769" fmla="*/ 9543 h 10000"/>
                  <a:gd name="connsiteX770" fmla="*/ 6989 w 10000"/>
                  <a:gd name="connsiteY770" fmla="*/ 9547 h 10000"/>
                  <a:gd name="connsiteX771" fmla="*/ 7014 w 10000"/>
                  <a:gd name="connsiteY771" fmla="*/ 9543 h 10000"/>
                  <a:gd name="connsiteX772" fmla="*/ 7033 w 10000"/>
                  <a:gd name="connsiteY772" fmla="*/ 9543 h 10000"/>
                  <a:gd name="connsiteX773" fmla="*/ 7042 w 10000"/>
                  <a:gd name="connsiteY773" fmla="*/ 9547 h 10000"/>
                  <a:gd name="connsiteX774" fmla="*/ 7069 w 10000"/>
                  <a:gd name="connsiteY774" fmla="*/ 9647 h 10000"/>
                  <a:gd name="connsiteX775" fmla="*/ 7122 w 10000"/>
                  <a:gd name="connsiteY775" fmla="*/ 9734 h 10000"/>
                  <a:gd name="connsiteX776" fmla="*/ 7147 w 10000"/>
                  <a:gd name="connsiteY776" fmla="*/ 9744 h 10000"/>
                  <a:gd name="connsiteX777" fmla="*/ 7169 w 10000"/>
                  <a:gd name="connsiteY777" fmla="*/ 9741 h 10000"/>
                  <a:gd name="connsiteX778" fmla="*/ 7177 w 10000"/>
                  <a:gd name="connsiteY778" fmla="*/ 9744 h 10000"/>
                  <a:gd name="connsiteX779" fmla="*/ 7186 w 10000"/>
                  <a:gd name="connsiteY779" fmla="*/ 9754 h 10000"/>
                  <a:gd name="connsiteX780" fmla="*/ 7191 w 10000"/>
                  <a:gd name="connsiteY780" fmla="*/ 9773 h 10000"/>
                  <a:gd name="connsiteX781" fmla="*/ 7208 w 10000"/>
                  <a:gd name="connsiteY781" fmla="*/ 9783 h 10000"/>
                  <a:gd name="connsiteX782" fmla="*/ 7219 w 10000"/>
                  <a:gd name="connsiteY782" fmla="*/ 9793 h 10000"/>
                  <a:gd name="connsiteX783" fmla="*/ 7235 w 10000"/>
                  <a:gd name="connsiteY783" fmla="*/ 9802 h 10000"/>
                  <a:gd name="connsiteX784" fmla="*/ 7249 w 10000"/>
                  <a:gd name="connsiteY784" fmla="*/ 9819 h 10000"/>
                  <a:gd name="connsiteX785" fmla="*/ 7255 w 10000"/>
                  <a:gd name="connsiteY785" fmla="*/ 9835 h 10000"/>
                  <a:gd name="connsiteX786" fmla="*/ 7255 w 10000"/>
                  <a:gd name="connsiteY786" fmla="*/ 9848 h 10000"/>
                  <a:gd name="connsiteX787" fmla="*/ 7249 w 10000"/>
                  <a:gd name="connsiteY787" fmla="*/ 9848 h 10000"/>
                  <a:gd name="connsiteX788" fmla="*/ 7244 w 10000"/>
                  <a:gd name="connsiteY788" fmla="*/ 9858 h 10000"/>
                  <a:gd name="connsiteX789" fmla="*/ 7235 w 10000"/>
                  <a:gd name="connsiteY789" fmla="*/ 9883 h 10000"/>
                  <a:gd name="connsiteX790" fmla="*/ 7244 w 10000"/>
                  <a:gd name="connsiteY790" fmla="*/ 9903 h 10000"/>
                  <a:gd name="connsiteX791" fmla="*/ 7258 w 10000"/>
                  <a:gd name="connsiteY791" fmla="*/ 9926 h 10000"/>
                  <a:gd name="connsiteX792" fmla="*/ 7263 w 10000"/>
                  <a:gd name="connsiteY792" fmla="*/ 9948 h 10000"/>
                  <a:gd name="connsiteX793" fmla="*/ 7274 w 10000"/>
                  <a:gd name="connsiteY793" fmla="*/ 9968 h 10000"/>
                  <a:gd name="connsiteX794" fmla="*/ 7283 w 10000"/>
                  <a:gd name="connsiteY794" fmla="*/ 9987 h 10000"/>
                  <a:gd name="connsiteX795" fmla="*/ 7291 w 10000"/>
                  <a:gd name="connsiteY795" fmla="*/ 10000 h 10000"/>
                  <a:gd name="connsiteX796" fmla="*/ 7305 w 10000"/>
                  <a:gd name="connsiteY796" fmla="*/ 9997 h 10000"/>
                  <a:gd name="connsiteX797" fmla="*/ 7313 w 10000"/>
                  <a:gd name="connsiteY797" fmla="*/ 9977 h 10000"/>
                  <a:gd name="connsiteX798" fmla="*/ 7324 w 10000"/>
                  <a:gd name="connsiteY798" fmla="*/ 9968 h 10000"/>
                  <a:gd name="connsiteX799" fmla="*/ 7341 w 10000"/>
                  <a:gd name="connsiteY799" fmla="*/ 9971 h 10000"/>
                  <a:gd name="connsiteX800" fmla="*/ 7368 w 10000"/>
                  <a:gd name="connsiteY800" fmla="*/ 9987 h 10000"/>
                  <a:gd name="connsiteX801" fmla="*/ 7380 w 10000"/>
                  <a:gd name="connsiteY801" fmla="*/ 9990 h 10000"/>
                  <a:gd name="connsiteX802" fmla="*/ 7393 w 10000"/>
                  <a:gd name="connsiteY802" fmla="*/ 9981 h 10000"/>
                  <a:gd name="connsiteX803" fmla="*/ 7404 w 10000"/>
                  <a:gd name="connsiteY803" fmla="*/ 9968 h 10000"/>
                  <a:gd name="connsiteX804" fmla="*/ 7418 w 10000"/>
                  <a:gd name="connsiteY804" fmla="*/ 9948 h 10000"/>
                  <a:gd name="connsiteX805" fmla="*/ 7427 w 10000"/>
                  <a:gd name="connsiteY805" fmla="*/ 9922 h 10000"/>
                  <a:gd name="connsiteX806" fmla="*/ 7427 w 10000"/>
                  <a:gd name="connsiteY806" fmla="*/ 9906 h 10000"/>
                  <a:gd name="connsiteX807" fmla="*/ 7404 w 10000"/>
                  <a:gd name="connsiteY807" fmla="*/ 9877 h 10000"/>
                  <a:gd name="connsiteX808" fmla="*/ 7388 w 10000"/>
                  <a:gd name="connsiteY808" fmla="*/ 9854 h 10000"/>
                  <a:gd name="connsiteX809" fmla="*/ 7385 w 10000"/>
                  <a:gd name="connsiteY809" fmla="*/ 9845 h 10000"/>
                  <a:gd name="connsiteX810" fmla="*/ 7385 w 10000"/>
                  <a:gd name="connsiteY810" fmla="*/ 9825 h 10000"/>
                  <a:gd name="connsiteX811" fmla="*/ 7385 w 10000"/>
                  <a:gd name="connsiteY811" fmla="*/ 9819 h 10000"/>
                  <a:gd name="connsiteX812" fmla="*/ 7393 w 10000"/>
                  <a:gd name="connsiteY812" fmla="*/ 9809 h 10000"/>
                  <a:gd name="connsiteX813" fmla="*/ 7404 w 10000"/>
                  <a:gd name="connsiteY813" fmla="*/ 9793 h 10000"/>
                  <a:gd name="connsiteX814" fmla="*/ 7413 w 10000"/>
                  <a:gd name="connsiteY814" fmla="*/ 9783 h 10000"/>
                  <a:gd name="connsiteX815" fmla="*/ 7404 w 10000"/>
                  <a:gd name="connsiteY815" fmla="*/ 9770 h 10000"/>
                  <a:gd name="connsiteX816" fmla="*/ 7388 w 10000"/>
                  <a:gd name="connsiteY816" fmla="*/ 9760 h 10000"/>
                  <a:gd name="connsiteX817" fmla="*/ 7371 w 10000"/>
                  <a:gd name="connsiteY817" fmla="*/ 9744 h 10000"/>
                  <a:gd name="connsiteX818" fmla="*/ 7363 w 10000"/>
                  <a:gd name="connsiteY818" fmla="*/ 9731 h 10000"/>
                  <a:gd name="connsiteX819" fmla="*/ 7355 w 10000"/>
                  <a:gd name="connsiteY819" fmla="*/ 9715 h 10000"/>
                  <a:gd name="connsiteX820" fmla="*/ 7360 w 10000"/>
                  <a:gd name="connsiteY820" fmla="*/ 9686 h 10000"/>
                  <a:gd name="connsiteX821" fmla="*/ 7363 w 10000"/>
                  <a:gd name="connsiteY821" fmla="*/ 9657 h 10000"/>
                  <a:gd name="connsiteX822" fmla="*/ 7360 w 10000"/>
                  <a:gd name="connsiteY822" fmla="*/ 9631 h 10000"/>
                  <a:gd name="connsiteX823" fmla="*/ 7346 w 10000"/>
                  <a:gd name="connsiteY823" fmla="*/ 9611 h 10000"/>
                  <a:gd name="connsiteX824" fmla="*/ 7332 w 10000"/>
                  <a:gd name="connsiteY824" fmla="*/ 9585 h 10000"/>
                  <a:gd name="connsiteX825" fmla="*/ 7324 w 10000"/>
                  <a:gd name="connsiteY825" fmla="*/ 9573 h 10000"/>
                  <a:gd name="connsiteX826" fmla="*/ 7324 w 10000"/>
                  <a:gd name="connsiteY826" fmla="*/ 9553 h 10000"/>
                  <a:gd name="connsiteX827" fmla="*/ 7324 w 10000"/>
                  <a:gd name="connsiteY827" fmla="*/ 9543 h 10000"/>
                  <a:gd name="connsiteX828" fmla="*/ 7324 w 10000"/>
                  <a:gd name="connsiteY828" fmla="*/ 9517 h 10000"/>
                  <a:gd name="connsiteX829" fmla="*/ 7324 w 10000"/>
                  <a:gd name="connsiteY829" fmla="*/ 9498 h 10000"/>
                  <a:gd name="connsiteX830" fmla="*/ 7332 w 10000"/>
                  <a:gd name="connsiteY830" fmla="*/ 9479 h 10000"/>
                  <a:gd name="connsiteX831" fmla="*/ 7341 w 10000"/>
                  <a:gd name="connsiteY831" fmla="*/ 9462 h 10000"/>
                  <a:gd name="connsiteX832" fmla="*/ 7352 w 10000"/>
                  <a:gd name="connsiteY832" fmla="*/ 9459 h 10000"/>
                  <a:gd name="connsiteX833" fmla="*/ 7360 w 10000"/>
                  <a:gd name="connsiteY833" fmla="*/ 9443 h 10000"/>
                  <a:gd name="connsiteX834" fmla="*/ 7363 w 10000"/>
                  <a:gd name="connsiteY834" fmla="*/ 9433 h 10000"/>
                  <a:gd name="connsiteX835" fmla="*/ 7377 w 10000"/>
                  <a:gd name="connsiteY835" fmla="*/ 9433 h 10000"/>
                  <a:gd name="connsiteX836" fmla="*/ 7388 w 10000"/>
                  <a:gd name="connsiteY836" fmla="*/ 9430 h 10000"/>
                  <a:gd name="connsiteX837" fmla="*/ 7396 w 10000"/>
                  <a:gd name="connsiteY837" fmla="*/ 9430 h 10000"/>
                  <a:gd name="connsiteX838" fmla="*/ 7402 w 10000"/>
                  <a:gd name="connsiteY838" fmla="*/ 9424 h 10000"/>
                  <a:gd name="connsiteX839" fmla="*/ 7396 w 10000"/>
                  <a:gd name="connsiteY839" fmla="*/ 9414 h 10000"/>
                  <a:gd name="connsiteX840" fmla="*/ 7388 w 10000"/>
                  <a:gd name="connsiteY840" fmla="*/ 9401 h 10000"/>
                  <a:gd name="connsiteX841" fmla="*/ 7371 w 10000"/>
                  <a:gd name="connsiteY841" fmla="*/ 9391 h 10000"/>
                  <a:gd name="connsiteX842" fmla="*/ 7355 w 10000"/>
                  <a:gd name="connsiteY842" fmla="*/ 9375 h 10000"/>
                  <a:gd name="connsiteX843" fmla="*/ 7332 w 10000"/>
                  <a:gd name="connsiteY843" fmla="*/ 9356 h 10000"/>
                  <a:gd name="connsiteX844" fmla="*/ 7313 w 10000"/>
                  <a:gd name="connsiteY844" fmla="*/ 9330 h 10000"/>
                  <a:gd name="connsiteX845" fmla="*/ 7307 w 10000"/>
                  <a:gd name="connsiteY845" fmla="*/ 9310 h 10000"/>
                  <a:gd name="connsiteX846" fmla="*/ 7305 w 10000"/>
                  <a:gd name="connsiteY846" fmla="*/ 9291 h 10000"/>
                  <a:gd name="connsiteX847" fmla="*/ 7305 w 10000"/>
                  <a:gd name="connsiteY847" fmla="*/ 9278 h 10000"/>
                  <a:gd name="connsiteX848" fmla="*/ 7296 w 10000"/>
                  <a:gd name="connsiteY848" fmla="*/ 9268 h 10000"/>
                  <a:gd name="connsiteX849" fmla="*/ 7296 w 10000"/>
                  <a:gd name="connsiteY849" fmla="*/ 9249 h 10000"/>
                  <a:gd name="connsiteX850" fmla="*/ 7291 w 10000"/>
                  <a:gd name="connsiteY850" fmla="*/ 9226 h 10000"/>
                  <a:gd name="connsiteX851" fmla="*/ 7283 w 10000"/>
                  <a:gd name="connsiteY851" fmla="*/ 9213 h 10000"/>
                  <a:gd name="connsiteX852" fmla="*/ 7274 w 10000"/>
                  <a:gd name="connsiteY852" fmla="*/ 9194 h 10000"/>
                  <a:gd name="connsiteX853" fmla="*/ 7274 w 10000"/>
                  <a:gd name="connsiteY853" fmla="*/ 9174 h 10000"/>
                  <a:gd name="connsiteX854" fmla="*/ 7280 w 10000"/>
                  <a:gd name="connsiteY854" fmla="*/ 9148 h 10000"/>
                  <a:gd name="connsiteX855" fmla="*/ 7283 w 10000"/>
                  <a:gd name="connsiteY855" fmla="*/ 9119 h 10000"/>
                  <a:gd name="connsiteX856" fmla="*/ 7291 w 10000"/>
                  <a:gd name="connsiteY856" fmla="*/ 9100 h 10000"/>
                  <a:gd name="connsiteX857" fmla="*/ 7307 w 10000"/>
                  <a:gd name="connsiteY857" fmla="*/ 9080 h 10000"/>
                  <a:gd name="connsiteX858" fmla="*/ 7324 w 10000"/>
                  <a:gd name="connsiteY858" fmla="*/ 9054 h 10000"/>
                  <a:gd name="connsiteX859" fmla="*/ 7341 w 10000"/>
                  <a:gd name="connsiteY859" fmla="*/ 9054 h 10000"/>
                  <a:gd name="connsiteX860" fmla="*/ 7352 w 10000"/>
                  <a:gd name="connsiteY860" fmla="*/ 9054 h 10000"/>
                  <a:gd name="connsiteX861" fmla="*/ 7346 w 10000"/>
                  <a:gd name="connsiteY861" fmla="*/ 9032 h 10000"/>
                  <a:gd name="connsiteX862" fmla="*/ 7341 w 10000"/>
                  <a:gd name="connsiteY862" fmla="*/ 9022 h 10000"/>
                  <a:gd name="connsiteX863" fmla="*/ 7352 w 10000"/>
                  <a:gd name="connsiteY863" fmla="*/ 8999 h 10000"/>
                  <a:gd name="connsiteX864" fmla="*/ 7360 w 10000"/>
                  <a:gd name="connsiteY864" fmla="*/ 8967 h 10000"/>
                  <a:gd name="connsiteX865" fmla="*/ 7368 w 10000"/>
                  <a:gd name="connsiteY865" fmla="*/ 8922 h 10000"/>
                  <a:gd name="connsiteX866" fmla="*/ 7377 w 10000"/>
                  <a:gd name="connsiteY866" fmla="*/ 8896 h 10000"/>
                  <a:gd name="connsiteX867" fmla="*/ 7380 w 10000"/>
                  <a:gd name="connsiteY867" fmla="*/ 8867 h 10000"/>
                  <a:gd name="connsiteX868" fmla="*/ 7402 w 10000"/>
                  <a:gd name="connsiteY868" fmla="*/ 8824 h 10000"/>
                  <a:gd name="connsiteX869" fmla="*/ 7402 w 10000"/>
                  <a:gd name="connsiteY869" fmla="*/ 8808 h 10000"/>
                  <a:gd name="connsiteX870" fmla="*/ 7393 w 10000"/>
                  <a:gd name="connsiteY870" fmla="*/ 8795 h 10000"/>
                  <a:gd name="connsiteX871" fmla="*/ 7388 w 10000"/>
                  <a:gd name="connsiteY871" fmla="*/ 8799 h 10000"/>
                  <a:gd name="connsiteX872" fmla="*/ 7396 w 10000"/>
                  <a:gd name="connsiteY872" fmla="*/ 8789 h 10000"/>
                  <a:gd name="connsiteX873" fmla="*/ 7404 w 10000"/>
                  <a:gd name="connsiteY873" fmla="*/ 8789 h 10000"/>
                  <a:gd name="connsiteX874" fmla="*/ 7421 w 10000"/>
                  <a:gd name="connsiteY874" fmla="*/ 8769 h 10000"/>
                  <a:gd name="connsiteX875" fmla="*/ 7443 w 10000"/>
                  <a:gd name="connsiteY875" fmla="*/ 8763 h 10000"/>
                  <a:gd name="connsiteX876" fmla="*/ 7452 w 10000"/>
                  <a:gd name="connsiteY876" fmla="*/ 8769 h 10000"/>
                  <a:gd name="connsiteX877" fmla="*/ 7468 w 10000"/>
                  <a:gd name="connsiteY877" fmla="*/ 8769 h 10000"/>
                  <a:gd name="connsiteX878" fmla="*/ 7499 w 10000"/>
                  <a:gd name="connsiteY878" fmla="*/ 8763 h 10000"/>
                  <a:gd name="connsiteX879" fmla="*/ 7526 w 10000"/>
                  <a:gd name="connsiteY879" fmla="*/ 8763 h 10000"/>
                  <a:gd name="connsiteX880" fmla="*/ 7532 w 10000"/>
                  <a:gd name="connsiteY880" fmla="*/ 8763 h 10000"/>
                  <a:gd name="connsiteX881" fmla="*/ 7554 w 10000"/>
                  <a:gd name="connsiteY881" fmla="*/ 8744 h 10000"/>
                  <a:gd name="connsiteX882" fmla="*/ 7571 w 10000"/>
                  <a:gd name="connsiteY882" fmla="*/ 8731 h 10000"/>
                  <a:gd name="connsiteX883" fmla="*/ 7587 w 10000"/>
                  <a:gd name="connsiteY883" fmla="*/ 8711 h 10000"/>
                  <a:gd name="connsiteX884" fmla="*/ 7607 w 10000"/>
                  <a:gd name="connsiteY884" fmla="*/ 8711 h 10000"/>
                  <a:gd name="connsiteX885" fmla="*/ 7634 w 10000"/>
                  <a:gd name="connsiteY885" fmla="*/ 8705 h 10000"/>
                  <a:gd name="connsiteX886" fmla="*/ 7643 w 10000"/>
                  <a:gd name="connsiteY886" fmla="*/ 8682 h 10000"/>
                  <a:gd name="connsiteX887" fmla="*/ 7654 w 10000"/>
                  <a:gd name="connsiteY887" fmla="*/ 8666 h 10000"/>
                  <a:gd name="connsiteX888" fmla="*/ 7668 w 10000"/>
                  <a:gd name="connsiteY888" fmla="*/ 8666 h 10000"/>
                  <a:gd name="connsiteX889" fmla="*/ 7676 w 10000"/>
                  <a:gd name="connsiteY889" fmla="*/ 8682 h 10000"/>
                  <a:gd name="connsiteX890" fmla="*/ 7704 w 10000"/>
                  <a:gd name="connsiteY890" fmla="*/ 8669 h 10000"/>
                  <a:gd name="connsiteX891" fmla="*/ 7712 w 10000"/>
                  <a:gd name="connsiteY891" fmla="*/ 8669 h 10000"/>
                  <a:gd name="connsiteX892" fmla="*/ 7720 w 10000"/>
                  <a:gd name="connsiteY892" fmla="*/ 8669 h 10000"/>
                  <a:gd name="connsiteX893" fmla="*/ 7726 w 10000"/>
                  <a:gd name="connsiteY893" fmla="*/ 8656 h 10000"/>
                  <a:gd name="connsiteX894" fmla="*/ 7734 w 10000"/>
                  <a:gd name="connsiteY894" fmla="*/ 8650 h 10000"/>
                  <a:gd name="connsiteX895" fmla="*/ 7742 w 10000"/>
                  <a:gd name="connsiteY895" fmla="*/ 8650 h 10000"/>
                  <a:gd name="connsiteX896" fmla="*/ 7759 w 10000"/>
                  <a:gd name="connsiteY896" fmla="*/ 8650 h 10000"/>
                  <a:gd name="connsiteX897" fmla="*/ 7756 w 10000"/>
                  <a:gd name="connsiteY897" fmla="*/ 8630 h 10000"/>
                  <a:gd name="connsiteX898" fmla="*/ 7751 w 10000"/>
                  <a:gd name="connsiteY898" fmla="*/ 8627 h 10000"/>
                  <a:gd name="connsiteX899" fmla="*/ 7742 w 10000"/>
                  <a:gd name="connsiteY899" fmla="*/ 8620 h 10000"/>
                  <a:gd name="connsiteX900" fmla="*/ 7734 w 10000"/>
                  <a:gd name="connsiteY900" fmla="*/ 8591 h 10000"/>
                  <a:gd name="connsiteX901" fmla="*/ 7709 w 10000"/>
                  <a:gd name="connsiteY901" fmla="*/ 8582 h 10000"/>
                  <a:gd name="connsiteX902" fmla="*/ 7695 w 10000"/>
                  <a:gd name="connsiteY902" fmla="*/ 8578 h 10000"/>
                  <a:gd name="connsiteX903" fmla="*/ 7668 w 10000"/>
                  <a:gd name="connsiteY903" fmla="*/ 8562 h 10000"/>
                  <a:gd name="connsiteX904" fmla="*/ 7645 w 10000"/>
                  <a:gd name="connsiteY904" fmla="*/ 8552 h 10000"/>
                  <a:gd name="connsiteX905" fmla="*/ 7615 w 10000"/>
                  <a:gd name="connsiteY905" fmla="*/ 8543 h 10000"/>
                  <a:gd name="connsiteX906" fmla="*/ 7596 w 10000"/>
                  <a:gd name="connsiteY906" fmla="*/ 8527 h 10000"/>
                  <a:gd name="connsiteX907" fmla="*/ 7565 w 10000"/>
                  <a:gd name="connsiteY907" fmla="*/ 8494 h 10000"/>
                  <a:gd name="connsiteX908" fmla="*/ 7562 w 10000"/>
                  <a:gd name="connsiteY908" fmla="*/ 8475 h 10000"/>
                  <a:gd name="connsiteX909" fmla="*/ 7540 w 10000"/>
                  <a:gd name="connsiteY909" fmla="*/ 8455 h 10000"/>
                  <a:gd name="connsiteX910" fmla="*/ 7535 w 10000"/>
                  <a:gd name="connsiteY910" fmla="*/ 8446 h 10000"/>
                  <a:gd name="connsiteX911" fmla="*/ 7535 w 10000"/>
                  <a:gd name="connsiteY911" fmla="*/ 8420 h 10000"/>
                  <a:gd name="connsiteX912" fmla="*/ 7535 w 10000"/>
                  <a:gd name="connsiteY912" fmla="*/ 8391 h 10000"/>
                  <a:gd name="connsiteX913" fmla="*/ 7548 w 10000"/>
                  <a:gd name="connsiteY913" fmla="*/ 8345 h 10000"/>
                  <a:gd name="connsiteX914" fmla="*/ 7562 w 10000"/>
                  <a:gd name="connsiteY914" fmla="*/ 8319 h 10000"/>
                  <a:gd name="connsiteX915" fmla="*/ 7582 w 10000"/>
                  <a:gd name="connsiteY915" fmla="*/ 8310 h 10000"/>
                  <a:gd name="connsiteX916" fmla="*/ 7607 w 10000"/>
                  <a:gd name="connsiteY916" fmla="*/ 8300 h 10000"/>
                  <a:gd name="connsiteX917" fmla="*/ 7629 w 10000"/>
                  <a:gd name="connsiteY917" fmla="*/ 8300 h 10000"/>
                  <a:gd name="connsiteX918" fmla="*/ 7651 w 10000"/>
                  <a:gd name="connsiteY918" fmla="*/ 8297 h 10000"/>
                  <a:gd name="connsiteX919" fmla="*/ 7668 w 10000"/>
                  <a:gd name="connsiteY919" fmla="*/ 8280 h 10000"/>
                  <a:gd name="connsiteX920" fmla="*/ 7687 w 10000"/>
                  <a:gd name="connsiteY920" fmla="*/ 8267 h 10000"/>
                  <a:gd name="connsiteX921" fmla="*/ 7693 w 10000"/>
                  <a:gd name="connsiteY921" fmla="*/ 8261 h 10000"/>
                  <a:gd name="connsiteX922" fmla="*/ 7701 w 10000"/>
                  <a:gd name="connsiteY922" fmla="*/ 8248 h 10000"/>
                  <a:gd name="connsiteX923" fmla="*/ 7712 w 10000"/>
                  <a:gd name="connsiteY923" fmla="*/ 8238 h 10000"/>
                  <a:gd name="connsiteX924" fmla="*/ 7731 w 10000"/>
                  <a:gd name="connsiteY924" fmla="*/ 8222 h 10000"/>
                  <a:gd name="connsiteX925" fmla="*/ 7740 w 10000"/>
                  <a:gd name="connsiteY925" fmla="*/ 8206 h 10000"/>
                  <a:gd name="connsiteX926" fmla="*/ 7756 w 10000"/>
                  <a:gd name="connsiteY926" fmla="*/ 8183 h 10000"/>
                  <a:gd name="connsiteX927" fmla="*/ 7773 w 10000"/>
                  <a:gd name="connsiteY927" fmla="*/ 8177 h 10000"/>
                  <a:gd name="connsiteX928" fmla="*/ 7784 w 10000"/>
                  <a:gd name="connsiteY928" fmla="*/ 8183 h 10000"/>
                  <a:gd name="connsiteX929" fmla="*/ 7801 w 10000"/>
                  <a:gd name="connsiteY929" fmla="*/ 8174 h 10000"/>
                  <a:gd name="connsiteX930" fmla="*/ 7801 w 10000"/>
                  <a:gd name="connsiteY930" fmla="*/ 8157 h 10000"/>
                  <a:gd name="connsiteX931" fmla="*/ 7817 w 10000"/>
                  <a:gd name="connsiteY931" fmla="*/ 8164 h 10000"/>
                  <a:gd name="connsiteX932" fmla="*/ 7837 w 10000"/>
                  <a:gd name="connsiteY932" fmla="*/ 8164 h 10000"/>
                  <a:gd name="connsiteX933" fmla="*/ 7856 w 10000"/>
                  <a:gd name="connsiteY933" fmla="*/ 8164 h 10000"/>
                  <a:gd name="connsiteX934" fmla="*/ 7870 w 10000"/>
                  <a:gd name="connsiteY934" fmla="*/ 8167 h 10000"/>
                  <a:gd name="connsiteX935" fmla="*/ 7881 w 10000"/>
                  <a:gd name="connsiteY935" fmla="*/ 8174 h 10000"/>
                  <a:gd name="connsiteX936" fmla="*/ 7898 w 10000"/>
                  <a:gd name="connsiteY936" fmla="*/ 8187 h 10000"/>
                  <a:gd name="connsiteX937" fmla="*/ 7917 w 10000"/>
                  <a:gd name="connsiteY937" fmla="*/ 8187 h 10000"/>
                  <a:gd name="connsiteX938" fmla="*/ 7928 w 10000"/>
                  <a:gd name="connsiteY938" fmla="*/ 8157 h 10000"/>
                  <a:gd name="connsiteX939" fmla="*/ 7942 w 10000"/>
                  <a:gd name="connsiteY939" fmla="*/ 8157 h 10000"/>
                  <a:gd name="connsiteX940" fmla="*/ 7958 w 10000"/>
                  <a:gd name="connsiteY940" fmla="*/ 8164 h 10000"/>
                  <a:gd name="connsiteX941" fmla="*/ 7983 w 10000"/>
                  <a:gd name="connsiteY941" fmla="*/ 8144 h 10000"/>
                  <a:gd name="connsiteX942" fmla="*/ 8000 w 10000"/>
                  <a:gd name="connsiteY942" fmla="*/ 8109 h 10000"/>
                  <a:gd name="connsiteX943" fmla="*/ 7994 w 10000"/>
                  <a:gd name="connsiteY943" fmla="*/ 8093 h 10000"/>
                  <a:gd name="connsiteX944" fmla="*/ 7983 w 10000"/>
                  <a:gd name="connsiteY944" fmla="*/ 8070 h 10000"/>
                  <a:gd name="connsiteX945" fmla="*/ 7986 w 10000"/>
                  <a:gd name="connsiteY945" fmla="*/ 8063 h 10000"/>
                  <a:gd name="connsiteX946" fmla="*/ 7978 w 10000"/>
                  <a:gd name="connsiteY946" fmla="*/ 8044 h 10000"/>
                  <a:gd name="connsiteX947" fmla="*/ 7986 w 10000"/>
                  <a:gd name="connsiteY947" fmla="*/ 8002 h 10000"/>
                  <a:gd name="connsiteX948" fmla="*/ 7983 w 10000"/>
                  <a:gd name="connsiteY948" fmla="*/ 7947 h 10000"/>
                  <a:gd name="connsiteX949" fmla="*/ 7961 w 10000"/>
                  <a:gd name="connsiteY949" fmla="*/ 7931 h 10000"/>
                  <a:gd name="connsiteX950" fmla="*/ 7958 w 10000"/>
                  <a:gd name="connsiteY950" fmla="*/ 7898 h 10000"/>
                  <a:gd name="connsiteX951" fmla="*/ 7953 w 10000"/>
                  <a:gd name="connsiteY951" fmla="*/ 7856 h 10000"/>
                  <a:gd name="connsiteX952" fmla="*/ 7967 w 10000"/>
                  <a:gd name="connsiteY952" fmla="*/ 7837 h 10000"/>
                  <a:gd name="connsiteX953" fmla="*/ 7950 w 10000"/>
                  <a:gd name="connsiteY953" fmla="*/ 7824 h 10000"/>
                  <a:gd name="connsiteX954" fmla="*/ 7906 w 10000"/>
                  <a:gd name="connsiteY954" fmla="*/ 7814 h 10000"/>
                  <a:gd name="connsiteX955" fmla="*/ 7878 w 10000"/>
                  <a:gd name="connsiteY955" fmla="*/ 7814 h 10000"/>
                  <a:gd name="connsiteX956" fmla="*/ 7870 w 10000"/>
                  <a:gd name="connsiteY956" fmla="*/ 7795 h 10000"/>
                  <a:gd name="connsiteX957" fmla="*/ 7878 w 10000"/>
                  <a:gd name="connsiteY957" fmla="*/ 7778 h 10000"/>
                  <a:gd name="connsiteX958" fmla="*/ 7881 w 10000"/>
                  <a:gd name="connsiteY958" fmla="*/ 7775 h 10000"/>
                  <a:gd name="connsiteX959" fmla="*/ 7878 w 10000"/>
                  <a:gd name="connsiteY959" fmla="*/ 7743 h 10000"/>
                  <a:gd name="connsiteX960" fmla="*/ 7895 w 10000"/>
                  <a:gd name="connsiteY960" fmla="*/ 7733 h 10000"/>
                  <a:gd name="connsiteX961" fmla="*/ 7911 w 10000"/>
                  <a:gd name="connsiteY961" fmla="*/ 7710 h 10000"/>
                  <a:gd name="connsiteX962" fmla="*/ 7911 w 10000"/>
                  <a:gd name="connsiteY962" fmla="*/ 7665 h 10000"/>
                  <a:gd name="connsiteX963" fmla="*/ 7917 w 10000"/>
                  <a:gd name="connsiteY963" fmla="*/ 7600 h 10000"/>
                  <a:gd name="connsiteX964" fmla="*/ 7928 w 10000"/>
                  <a:gd name="connsiteY964" fmla="*/ 7581 h 10000"/>
                  <a:gd name="connsiteX965" fmla="*/ 7917 w 10000"/>
                  <a:gd name="connsiteY965" fmla="*/ 7474 h 10000"/>
                  <a:gd name="connsiteX966" fmla="*/ 7873 w 10000"/>
                  <a:gd name="connsiteY966" fmla="*/ 7335 h 10000"/>
                  <a:gd name="connsiteX967" fmla="*/ 7756 w 10000"/>
                  <a:gd name="connsiteY967" fmla="*/ 7050 h 10000"/>
                  <a:gd name="connsiteX968" fmla="*/ 7679 w 10000"/>
                  <a:gd name="connsiteY968" fmla="*/ 6839 h 10000"/>
                  <a:gd name="connsiteX969" fmla="*/ 7668 w 10000"/>
                  <a:gd name="connsiteY969" fmla="*/ 6823 h 10000"/>
                  <a:gd name="connsiteX970" fmla="*/ 7659 w 10000"/>
                  <a:gd name="connsiteY970" fmla="*/ 6768 h 10000"/>
                  <a:gd name="connsiteX971" fmla="*/ 7659 w 10000"/>
                  <a:gd name="connsiteY971" fmla="*/ 6739 h 10000"/>
                  <a:gd name="connsiteX972" fmla="*/ 7651 w 10000"/>
                  <a:gd name="connsiteY972" fmla="*/ 6713 h 10000"/>
                  <a:gd name="connsiteX973" fmla="*/ 7654 w 10000"/>
                  <a:gd name="connsiteY973" fmla="*/ 6684 h 10000"/>
                  <a:gd name="connsiteX974" fmla="*/ 7643 w 10000"/>
                  <a:gd name="connsiteY974" fmla="*/ 6626 h 10000"/>
                  <a:gd name="connsiteX975" fmla="*/ 7629 w 10000"/>
                  <a:gd name="connsiteY975" fmla="*/ 6600 h 10000"/>
                  <a:gd name="connsiteX976" fmla="*/ 7629 w 10000"/>
                  <a:gd name="connsiteY976" fmla="*/ 6580 h 10000"/>
                  <a:gd name="connsiteX977" fmla="*/ 7623 w 10000"/>
                  <a:gd name="connsiteY977" fmla="*/ 6541 h 10000"/>
                  <a:gd name="connsiteX978" fmla="*/ 7615 w 10000"/>
                  <a:gd name="connsiteY978" fmla="*/ 6522 h 10000"/>
                  <a:gd name="connsiteX979" fmla="*/ 7598 w 10000"/>
                  <a:gd name="connsiteY979" fmla="*/ 6509 h 10000"/>
                  <a:gd name="connsiteX980" fmla="*/ 7587 w 10000"/>
                  <a:gd name="connsiteY980" fmla="*/ 6493 h 10000"/>
                  <a:gd name="connsiteX981" fmla="*/ 7579 w 10000"/>
                  <a:gd name="connsiteY981" fmla="*/ 6464 h 10000"/>
                  <a:gd name="connsiteX982" fmla="*/ 7587 w 10000"/>
                  <a:gd name="connsiteY982" fmla="*/ 6438 h 10000"/>
                  <a:gd name="connsiteX983" fmla="*/ 7596 w 10000"/>
                  <a:gd name="connsiteY983" fmla="*/ 6425 h 10000"/>
                  <a:gd name="connsiteX984" fmla="*/ 7590 w 10000"/>
                  <a:gd name="connsiteY984" fmla="*/ 6396 h 10000"/>
                  <a:gd name="connsiteX985" fmla="*/ 7590 w 10000"/>
                  <a:gd name="connsiteY985" fmla="*/ 6373 h 10000"/>
                  <a:gd name="connsiteX986" fmla="*/ 7587 w 10000"/>
                  <a:gd name="connsiteY986" fmla="*/ 6354 h 10000"/>
                  <a:gd name="connsiteX987" fmla="*/ 7582 w 10000"/>
                  <a:gd name="connsiteY987" fmla="*/ 6344 h 10000"/>
                  <a:gd name="connsiteX988" fmla="*/ 7582 w 10000"/>
                  <a:gd name="connsiteY988" fmla="*/ 6324 h 10000"/>
                  <a:gd name="connsiteX989" fmla="*/ 7571 w 10000"/>
                  <a:gd name="connsiteY989" fmla="*/ 6302 h 10000"/>
                  <a:gd name="connsiteX990" fmla="*/ 7548 w 10000"/>
                  <a:gd name="connsiteY990" fmla="*/ 6256 h 10000"/>
                  <a:gd name="connsiteX991" fmla="*/ 7546 w 10000"/>
                  <a:gd name="connsiteY991" fmla="*/ 6218 h 10000"/>
                  <a:gd name="connsiteX992" fmla="*/ 7540 w 10000"/>
                  <a:gd name="connsiteY992" fmla="*/ 6159 h 10000"/>
                  <a:gd name="connsiteX993" fmla="*/ 7535 w 10000"/>
                  <a:gd name="connsiteY993" fmla="*/ 6114 h 10000"/>
                  <a:gd name="connsiteX994" fmla="*/ 7535 w 10000"/>
                  <a:gd name="connsiteY994" fmla="*/ 6088 h 10000"/>
                  <a:gd name="connsiteX995" fmla="*/ 7540 w 10000"/>
                  <a:gd name="connsiteY995" fmla="*/ 6049 h 10000"/>
                  <a:gd name="connsiteX996" fmla="*/ 7546 w 10000"/>
                  <a:gd name="connsiteY996" fmla="*/ 6004 h 10000"/>
                  <a:gd name="connsiteX997" fmla="*/ 7548 w 10000"/>
                  <a:gd name="connsiteY997" fmla="*/ 5965 h 10000"/>
                  <a:gd name="connsiteX998" fmla="*/ 7548 w 10000"/>
                  <a:gd name="connsiteY998" fmla="*/ 5946 h 10000"/>
                  <a:gd name="connsiteX999" fmla="*/ 7548 w 10000"/>
                  <a:gd name="connsiteY999" fmla="*/ 5933 h 10000"/>
                  <a:gd name="connsiteX1000" fmla="*/ 7548 w 10000"/>
                  <a:gd name="connsiteY1000" fmla="*/ 5910 h 10000"/>
                  <a:gd name="connsiteX1001" fmla="*/ 7548 w 10000"/>
                  <a:gd name="connsiteY1001" fmla="*/ 5897 h 10000"/>
                  <a:gd name="connsiteX1002" fmla="*/ 7546 w 10000"/>
                  <a:gd name="connsiteY1002" fmla="*/ 5871 h 10000"/>
                  <a:gd name="connsiteX1003" fmla="*/ 7535 w 10000"/>
                  <a:gd name="connsiteY1003" fmla="*/ 5839 h 10000"/>
                  <a:gd name="connsiteX1004" fmla="*/ 7524 w 10000"/>
                  <a:gd name="connsiteY1004" fmla="*/ 5797 h 10000"/>
                  <a:gd name="connsiteX1005" fmla="*/ 7518 w 10000"/>
                  <a:gd name="connsiteY1005" fmla="*/ 5767 h 10000"/>
                  <a:gd name="connsiteX1006" fmla="*/ 7515 w 10000"/>
                  <a:gd name="connsiteY1006" fmla="*/ 5745 h 10000"/>
                  <a:gd name="connsiteX1007" fmla="*/ 7501 w 10000"/>
                  <a:gd name="connsiteY1007" fmla="*/ 5683 h 10000"/>
                  <a:gd name="connsiteX1008" fmla="*/ 7490 w 10000"/>
                  <a:gd name="connsiteY1008" fmla="*/ 5631 h 10000"/>
                  <a:gd name="connsiteX1009" fmla="*/ 7482 w 10000"/>
                  <a:gd name="connsiteY1009" fmla="*/ 5593 h 10000"/>
                  <a:gd name="connsiteX1010" fmla="*/ 7476 w 10000"/>
                  <a:gd name="connsiteY1010" fmla="*/ 5570 h 10000"/>
                  <a:gd name="connsiteX1011" fmla="*/ 7476 w 10000"/>
                  <a:gd name="connsiteY1011" fmla="*/ 5528 h 10000"/>
                  <a:gd name="connsiteX1012" fmla="*/ 7482 w 10000"/>
                  <a:gd name="connsiteY1012" fmla="*/ 5502 h 10000"/>
                  <a:gd name="connsiteX1013" fmla="*/ 7490 w 10000"/>
                  <a:gd name="connsiteY1013" fmla="*/ 5489 h 10000"/>
                  <a:gd name="connsiteX1014" fmla="*/ 7499 w 10000"/>
                  <a:gd name="connsiteY1014" fmla="*/ 5479 h 10000"/>
                  <a:gd name="connsiteX1015" fmla="*/ 7493 w 10000"/>
                  <a:gd name="connsiteY1015" fmla="*/ 5427 h 10000"/>
                  <a:gd name="connsiteX1016" fmla="*/ 7501 w 10000"/>
                  <a:gd name="connsiteY1016" fmla="*/ 5415 h 10000"/>
                  <a:gd name="connsiteX1017" fmla="*/ 7510 w 10000"/>
                  <a:gd name="connsiteY1017" fmla="*/ 5398 h 10000"/>
                  <a:gd name="connsiteX1018" fmla="*/ 7515 w 10000"/>
                  <a:gd name="connsiteY1018" fmla="*/ 5379 h 10000"/>
                  <a:gd name="connsiteX1019" fmla="*/ 7526 w 10000"/>
                  <a:gd name="connsiteY1019" fmla="*/ 5366 h 10000"/>
                  <a:gd name="connsiteX1020" fmla="*/ 7518 w 10000"/>
                  <a:gd name="connsiteY1020" fmla="*/ 5350 h 10000"/>
                  <a:gd name="connsiteX1021" fmla="*/ 7518 w 10000"/>
                  <a:gd name="connsiteY1021" fmla="*/ 5330 h 10000"/>
                  <a:gd name="connsiteX1022" fmla="*/ 7526 w 10000"/>
                  <a:gd name="connsiteY1022" fmla="*/ 5311 h 10000"/>
                  <a:gd name="connsiteX1023" fmla="*/ 7540 w 10000"/>
                  <a:gd name="connsiteY1023" fmla="*/ 5291 h 10000"/>
                  <a:gd name="connsiteX1024" fmla="*/ 7540 w 10000"/>
                  <a:gd name="connsiteY1024" fmla="*/ 5266 h 10000"/>
                  <a:gd name="connsiteX1025" fmla="*/ 7540 w 10000"/>
                  <a:gd name="connsiteY1025" fmla="*/ 5256 h 10000"/>
                  <a:gd name="connsiteX1026" fmla="*/ 7524 w 10000"/>
                  <a:gd name="connsiteY1026" fmla="*/ 5233 h 10000"/>
                  <a:gd name="connsiteX1027" fmla="*/ 7515 w 10000"/>
                  <a:gd name="connsiteY1027" fmla="*/ 5217 h 10000"/>
                  <a:gd name="connsiteX1028" fmla="*/ 7490 w 10000"/>
                  <a:gd name="connsiteY1028" fmla="*/ 5178 h 10000"/>
                  <a:gd name="connsiteX1029" fmla="*/ 7474 w 10000"/>
                  <a:gd name="connsiteY1029" fmla="*/ 5162 h 10000"/>
                  <a:gd name="connsiteX1030" fmla="*/ 7457 w 10000"/>
                  <a:gd name="connsiteY1030" fmla="*/ 5120 h 10000"/>
                  <a:gd name="connsiteX1031" fmla="*/ 7421 w 10000"/>
                  <a:gd name="connsiteY1031" fmla="*/ 5087 h 10000"/>
                  <a:gd name="connsiteX1032" fmla="*/ 7380 w 10000"/>
                  <a:gd name="connsiteY1032" fmla="*/ 5068 h 10000"/>
                  <a:gd name="connsiteX1033" fmla="*/ 7355 w 10000"/>
                  <a:gd name="connsiteY1033" fmla="*/ 5058 h 10000"/>
                  <a:gd name="connsiteX1034" fmla="*/ 7332 w 10000"/>
                  <a:gd name="connsiteY1034" fmla="*/ 5049 h 10000"/>
                  <a:gd name="connsiteX1035" fmla="*/ 7305 w 10000"/>
                  <a:gd name="connsiteY1035" fmla="*/ 5016 h 10000"/>
                  <a:gd name="connsiteX1036" fmla="*/ 7305 w 10000"/>
                  <a:gd name="connsiteY1036" fmla="*/ 5000 h 10000"/>
                  <a:gd name="connsiteX1037" fmla="*/ 7296 w 10000"/>
                  <a:gd name="connsiteY1037" fmla="*/ 4971 h 10000"/>
                  <a:gd name="connsiteX1038" fmla="*/ 7288 w 10000"/>
                  <a:gd name="connsiteY1038" fmla="*/ 4945 h 10000"/>
                  <a:gd name="connsiteX1039" fmla="*/ 7280 w 10000"/>
                  <a:gd name="connsiteY1039" fmla="*/ 4916 h 10000"/>
                  <a:gd name="connsiteX1040" fmla="*/ 7291 w 10000"/>
                  <a:gd name="connsiteY1040" fmla="*/ 4887 h 10000"/>
                  <a:gd name="connsiteX1041" fmla="*/ 7291 w 10000"/>
                  <a:gd name="connsiteY1041" fmla="*/ 4858 h 10000"/>
                  <a:gd name="connsiteX1042" fmla="*/ 7271 w 10000"/>
                  <a:gd name="connsiteY1042" fmla="*/ 4819 h 10000"/>
                  <a:gd name="connsiteX1043" fmla="*/ 7255 w 10000"/>
                  <a:gd name="connsiteY1043" fmla="*/ 4828 h 10000"/>
                  <a:gd name="connsiteX1044" fmla="*/ 7235 w 10000"/>
                  <a:gd name="connsiteY1044" fmla="*/ 4841 h 10000"/>
                  <a:gd name="connsiteX1045" fmla="*/ 7216 w 10000"/>
                  <a:gd name="connsiteY1045" fmla="*/ 4867 h 10000"/>
                  <a:gd name="connsiteX1046" fmla="*/ 7191 w 10000"/>
                  <a:gd name="connsiteY1046" fmla="*/ 4870 h 10000"/>
                  <a:gd name="connsiteX1047" fmla="*/ 7155 w 10000"/>
                  <a:gd name="connsiteY1047" fmla="*/ 4887 h 10000"/>
                  <a:gd name="connsiteX1048" fmla="*/ 7122 w 10000"/>
                  <a:gd name="connsiteY1048" fmla="*/ 4893 h 10000"/>
                  <a:gd name="connsiteX1049" fmla="*/ 7105 w 10000"/>
                  <a:gd name="connsiteY1049" fmla="*/ 4896 h 10000"/>
                  <a:gd name="connsiteX1050" fmla="*/ 7094 w 10000"/>
                  <a:gd name="connsiteY1050" fmla="*/ 4916 h 10000"/>
                  <a:gd name="connsiteX1051" fmla="*/ 7080 w 10000"/>
                  <a:gd name="connsiteY1051" fmla="*/ 4903 h 10000"/>
                  <a:gd name="connsiteX1052" fmla="*/ 7072 w 10000"/>
                  <a:gd name="connsiteY1052" fmla="*/ 4851 h 10000"/>
                  <a:gd name="connsiteX1053" fmla="*/ 7042 w 10000"/>
                  <a:gd name="connsiteY1053" fmla="*/ 4819 h 10000"/>
                  <a:gd name="connsiteX1054" fmla="*/ 7030 w 10000"/>
                  <a:gd name="connsiteY1054" fmla="*/ 4780 h 10000"/>
                  <a:gd name="connsiteX1055" fmla="*/ 7039 w 10000"/>
                  <a:gd name="connsiteY1055" fmla="*/ 4757 h 10000"/>
                  <a:gd name="connsiteX1056" fmla="*/ 7047 w 10000"/>
                  <a:gd name="connsiteY1056" fmla="*/ 4744 h 10000"/>
                  <a:gd name="connsiteX1057" fmla="*/ 7022 w 10000"/>
                  <a:gd name="connsiteY1057" fmla="*/ 4725 h 10000"/>
                  <a:gd name="connsiteX1058" fmla="*/ 7000 w 10000"/>
                  <a:gd name="connsiteY1058" fmla="*/ 4715 h 10000"/>
                  <a:gd name="connsiteX1059" fmla="*/ 6975 w 10000"/>
                  <a:gd name="connsiteY1059" fmla="*/ 4709 h 10000"/>
                  <a:gd name="connsiteX1060" fmla="*/ 6945 w 10000"/>
                  <a:gd name="connsiteY1060" fmla="*/ 4696 h 10000"/>
                  <a:gd name="connsiteX1061" fmla="*/ 6953 w 10000"/>
                  <a:gd name="connsiteY1061" fmla="*/ 4679 h 10000"/>
                  <a:gd name="connsiteX1062" fmla="*/ 6961 w 10000"/>
                  <a:gd name="connsiteY1062" fmla="*/ 4660 h 10000"/>
                  <a:gd name="connsiteX1063" fmla="*/ 6983 w 10000"/>
                  <a:gd name="connsiteY1063" fmla="*/ 4644 h 10000"/>
                  <a:gd name="connsiteX1064" fmla="*/ 7014 w 10000"/>
                  <a:gd name="connsiteY1064" fmla="*/ 4634 h 10000"/>
                  <a:gd name="connsiteX1065" fmla="*/ 7025 w 10000"/>
                  <a:gd name="connsiteY1065" fmla="*/ 4615 h 10000"/>
                  <a:gd name="connsiteX1066" fmla="*/ 7047 w 10000"/>
                  <a:gd name="connsiteY1066" fmla="*/ 4582 h 10000"/>
                  <a:gd name="connsiteX1067" fmla="*/ 7069 w 10000"/>
                  <a:gd name="connsiteY1067" fmla="*/ 4563 h 10000"/>
                  <a:gd name="connsiteX1068" fmla="*/ 7078 w 10000"/>
                  <a:gd name="connsiteY1068" fmla="*/ 4553 h 10000"/>
                  <a:gd name="connsiteX1069" fmla="*/ 7097 w 10000"/>
                  <a:gd name="connsiteY1069" fmla="*/ 4527 h 10000"/>
                  <a:gd name="connsiteX1070" fmla="*/ 7122 w 10000"/>
                  <a:gd name="connsiteY1070" fmla="*/ 4517 h 10000"/>
                  <a:gd name="connsiteX1071" fmla="*/ 7139 w 10000"/>
                  <a:gd name="connsiteY1071" fmla="*/ 4488 h 10000"/>
                  <a:gd name="connsiteX1072" fmla="*/ 7147 w 10000"/>
                  <a:gd name="connsiteY1072" fmla="*/ 4459 h 10000"/>
                  <a:gd name="connsiteX1073" fmla="*/ 7161 w 10000"/>
                  <a:gd name="connsiteY1073" fmla="*/ 4440 h 10000"/>
                  <a:gd name="connsiteX1074" fmla="*/ 7177 w 10000"/>
                  <a:gd name="connsiteY1074" fmla="*/ 4430 h 10000"/>
                  <a:gd name="connsiteX1075" fmla="*/ 7202 w 10000"/>
                  <a:gd name="connsiteY1075" fmla="*/ 4407 h 10000"/>
                  <a:gd name="connsiteX1076" fmla="*/ 7224 w 10000"/>
                  <a:gd name="connsiteY1076" fmla="*/ 4417 h 10000"/>
                  <a:gd name="connsiteX1077" fmla="*/ 7241 w 10000"/>
                  <a:gd name="connsiteY1077" fmla="*/ 4404 h 10000"/>
                  <a:gd name="connsiteX1078" fmla="*/ 7263 w 10000"/>
                  <a:gd name="connsiteY1078" fmla="*/ 4398 h 10000"/>
                  <a:gd name="connsiteX1079" fmla="*/ 7283 w 10000"/>
                  <a:gd name="connsiteY1079" fmla="*/ 4424 h 10000"/>
                  <a:gd name="connsiteX1080" fmla="*/ 7305 w 10000"/>
                  <a:gd name="connsiteY1080" fmla="*/ 4433 h 10000"/>
                  <a:gd name="connsiteX1081" fmla="*/ 7332 w 10000"/>
                  <a:gd name="connsiteY1081" fmla="*/ 4443 h 10000"/>
                  <a:gd name="connsiteX1082" fmla="*/ 7380 w 10000"/>
                  <a:gd name="connsiteY1082" fmla="*/ 4398 h 10000"/>
                  <a:gd name="connsiteX1083" fmla="*/ 7404 w 10000"/>
                  <a:gd name="connsiteY1083" fmla="*/ 4378 h 10000"/>
                  <a:gd name="connsiteX1084" fmla="*/ 7418 w 10000"/>
                  <a:gd name="connsiteY1084" fmla="*/ 4369 h 10000"/>
                  <a:gd name="connsiteX1085" fmla="*/ 7443 w 10000"/>
                  <a:gd name="connsiteY1085" fmla="*/ 4356 h 10000"/>
                  <a:gd name="connsiteX1086" fmla="*/ 7460 w 10000"/>
                  <a:gd name="connsiteY1086" fmla="*/ 4385 h 10000"/>
                  <a:gd name="connsiteX1087" fmla="*/ 7460 w 10000"/>
                  <a:gd name="connsiteY1087" fmla="*/ 4404 h 10000"/>
                  <a:gd name="connsiteX1088" fmla="*/ 7499 w 10000"/>
                  <a:gd name="connsiteY1088" fmla="*/ 4417 h 10000"/>
                  <a:gd name="connsiteX1089" fmla="*/ 7515 w 10000"/>
                  <a:gd name="connsiteY1089" fmla="*/ 4414 h 10000"/>
                  <a:gd name="connsiteX1090" fmla="*/ 7565 w 10000"/>
                  <a:gd name="connsiteY1090" fmla="*/ 4385 h 10000"/>
                  <a:gd name="connsiteX1091" fmla="*/ 7579 w 10000"/>
                  <a:gd name="connsiteY1091" fmla="*/ 4346 h 10000"/>
                  <a:gd name="connsiteX1092" fmla="*/ 7582 w 10000"/>
                  <a:gd name="connsiteY1092" fmla="*/ 4317 h 10000"/>
                  <a:gd name="connsiteX1093" fmla="*/ 7590 w 10000"/>
                  <a:gd name="connsiteY1093" fmla="*/ 4301 h 10000"/>
                  <a:gd name="connsiteX1094" fmla="*/ 7612 w 10000"/>
                  <a:gd name="connsiteY1094" fmla="*/ 4271 h 10000"/>
                  <a:gd name="connsiteX1095" fmla="*/ 7623 w 10000"/>
                  <a:gd name="connsiteY1095" fmla="*/ 4262 h 10000"/>
                  <a:gd name="connsiteX1096" fmla="*/ 7634 w 10000"/>
                  <a:gd name="connsiteY1096" fmla="*/ 4245 h 10000"/>
                  <a:gd name="connsiteX1097" fmla="*/ 7645 w 10000"/>
                  <a:gd name="connsiteY1097" fmla="*/ 4265 h 10000"/>
                  <a:gd name="connsiteX1098" fmla="*/ 7670 w 10000"/>
                  <a:gd name="connsiteY1098" fmla="*/ 4284 h 10000"/>
                  <a:gd name="connsiteX1099" fmla="*/ 7701 w 10000"/>
                  <a:gd name="connsiteY1099" fmla="*/ 4275 h 10000"/>
                  <a:gd name="connsiteX1100" fmla="*/ 7717 w 10000"/>
                  <a:gd name="connsiteY1100" fmla="*/ 4275 h 10000"/>
                  <a:gd name="connsiteX1101" fmla="*/ 7740 w 10000"/>
                  <a:gd name="connsiteY1101" fmla="*/ 4284 h 10000"/>
                  <a:gd name="connsiteX1102" fmla="*/ 7767 w 10000"/>
                  <a:gd name="connsiteY1102" fmla="*/ 4284 h 10000"/>
                  <a:gd name="connsiteX1103" fmla="*/ 7895 w 10000"/>
                  <a:gd name="connsiteY1103" fmla="*/ 4207 h 10000"/>
                  <a:gd name="connsiteX1104" fmla="*/ 7895 w 10000"/>
                  <a:gd name="connsiteY1104" fmla="*/ 4187 h 10000"/>
                  <a:gd name="connsiteX1105" fmla="*/ 7895 w 10000"/>
                  <a:gd name="connsiteY1105" fmla="*/ 4171 h 10000"/>
                  <a:gd name="connsiteX1106" fmla="*/ 7903 w 10000"/>
                  <a:gd name="connsiteY1106" fmla="*/ 4148 h 10000"/>
                  <a:gd name="connsiteX1107" fmla="*/ 7917 w 10000"/>
                  <a:gd name="connsiteY1107" fmla="*/ 4158 h 10000"/>
                  <a:gd name="connsiteX1108" fmla="*/ 7967 w 10000"/>
                  <a:gd name="connsiteY1108" fmla="*/ 4203 h 10000"/>
                  <a:gd name="connsiteX1109" fmla="*/ 7994 w 10000"/>
                  <a:gd name="connsiteY1109" fmla="*/ 4203 h 10000"/>
                  <a:gd name="connsiteX1110" fmla="*/ 8064 w 10000"/>
                  <a:gd name="connsiteY1110" fmla="*/ 4242 h 10000"/>
                  <a:gd name="connsiteX1111" fmla="*/ 8083 w 10000"/>
                  <a:gd name="connsiteY1111" fmla="*/ 4245 h 10000"/>
                  <a:gd name="connsiteX1112" fmla="*/ 8105 w 10000"/>
                  <a:gd name="connsiteY1112" fmla="*/ 4226 h 10000"/>
                  <a:gd name="connsiteX1113" fmla="*/ 8136 w 10000"/>
                  <a:gd name="connsiteY1113" fmla="*/ 4187 h 10000"/>
                  <a:gd name="connsiteX1114" fmla="*/ 8161 w 10000"/>
                  <a:gd name="connsiteY1114" fmla="*/ 4168 h 10000"/>
                  <a:gd name="connsiteX1115" fmla="*/ 8172 w 10000"/>
                  <a:gd name="connsiteY1115" fmla="*/ 4161 h 10000"/>
                  <a:gd name="connsiteX1116" fmla="*/ 8208 w 10000"/>
                  <a:gd name="connsiteY1116" fmla="*/ 4168 h 10000"/>
                  <a:gd name="connsiteX1117" fmla="*/ 8235 w 10000"/>
                  <a:gd name="connsiteY1117" fmla="*/ 4168 h 10000"/>
                  <a:gd name="connsiteX1118" fmla="*/ 8258 w 10000"/>
                  <a:gd name="connsiteY1118" fmla="*/ 4152 h 10000"/>
                  <a:gd name="connsiteX1119" fmla="*/ 8283 w 10000"/>
                  <a:gd name="connsiteY1119" fmla="*/ 4152 h 10000"/>
                  <a:gd name="connsiteX1120" fmla="*/ 8299 w 10000"/>
                  <a:gd name="connsiteY1120" fmla="*/ 4132 h 10000"/>
                  <a:gd name="connsiteX1121" fmla="*/ 8316 w 10000"/>
                  <a:gd name="connsiteY1121" fmla="*/ 4113 h 10000"/>
                  <a:gd name="connsiteX1122" fmla="*/ 8330 w 10000"/>
                  <a:gd name="connsiteY1122" fmla="*/ 4084 h 10000"/>
                  <a:gd name="connsiteX1123" fmla="*/ 8341 w 10000"/>
                  <a:gd name="connsiteY1123" fmla="*/ 4058 h 10000"/>
                  <a:gd name="connsiteX1124" fmla="*/ 8349 w 10000"/>
                  <a:gd name="connsiteY1124" fmla="*/ 4064 h 10000"/>
                  <a:gd name="connsiteX1125" fmla="*/ 8366 w 10000"/>
                  <a:gd name="connsiteY1125" fmla="*/ 4067 h 10000"/>
                  <a:gd name="connsiteX1126" fmla="*/ 8374 w 10000"/>
                  <a:gd name="connsiteY1126" fmla="*/ 4084 h 10000"/>
                  <a:gd name="connsiteX1127" fmla="*/ 8402 w 10000"/>
                  <a:gd name="connsiteY1127" fmla="*/ 4054 h 10000"/>
                  <a:gd name="connsiteX1128" fmla="*/ 8427 w 10000"/>
                  <a:gd name="connsiteY1128" fmla="*/ 4028 h 10000"/>
                  <a:gd name="connsiteX1129" fmla="*/ 8438 w 10000"/>
                  <a:gd name="connsiteY1129" fmla="*/ 4025 h 10000"/>
                  <a:gd name="connsiteX1130" fmla="*/ 8468 w 10000"/>
                  <a:gd name="connsiteY1130" fmla="*/ 4006 h 10000"/>
                  <a:gd name="connsiteX1131" fmla="*/ 8485 w 10000"/>
                  <a:gd name="connsiteY1131" fmla="*/ 3999 h 10000"/>
                  <a:gd name="connsiteX1132" fmla="*/ 8493 w 10000"/>
                  <a:gd name="connsiteY1132" fmla="*/ 4025 h 10000"/>
                  <a:gd name="connsiteX1133" fmla="*/ 8515 w 10000"/>
                  <a:gd name="connsiteY1133" fmla="*/ 4028 h 10000"/>
                  <a:gd name="connsiteX1134" fmla="*/ 8543 w 10000"/>
                  <a:gd name="connsiteY1134" fmla="*/ 4009 h 10000"/>
                  <a:gd name="connsiteX1135" fmla="*/ 8551 w 10000"/>
                  <a:gd name="connsiteY1135" fmla="*/ 3990 h 10000"/>
                  <a:gd name="connsiteX1136" fmla="*/ 8582 w 10000"/>
                  <a:gd name="connsiteY1136" fmla="*/ 3977 h 10000"/>
                  <a:gd name="connsiteX1137" fmla="*/ 8596 w 10000"/>
                  <a:gd name="connsiteY1137" fmla="*/ 3977 h 10000"/>
                  <a:gd name="connsiteX1138" fmla="*/ 8607 w 10000"/>
                  <a:gd name="connsiteY1138" fmla="*/ 3980 h 10000"/>
                  <a:gd name="connsiteX1139" fmla="*/ 8645 w 10000"/>
                  <a:gd name="connsiteY1139" fmla="*/ 3970 h 10000"/>
                  <a:gd name="connsiteX1140" fmla="*/ 8654 w 10000"/>
                  <a:gd name="connsiteY1140" fmla="*/ 3951 h 10000"/>
                  <a:gd name="connsiteX1141" fmla="*/ 8670 w 10000"/>
                  <a:gd name="connsiteY1141" fmla="*/ 3935 h 10000"/>
                  <a:gd name="connsiteX1142" fmla="*/ 8695 w 10000"/>
                  <a:gd name="connsiteY1142" fmla="*/ 3935 h 10000"/>
                  <a:gd name="connsiteX1143" fmla="*/ 8704 w 10000"/>
                  <a:gd name="connsiteY1143" fmla="*/ 3951 h 10000"/>
                  <a:gd name="connsiteX1144" fmla="*/ 8717 w 10000"/>
                  <a:gd name="connsiteY1144" fmla="*/ 3964 h 10000"/>
                  <a:gd name="connsiteX1145" fmla="*/ 8751 w 10000"/>
                  <a:gd name="connsiteY1145" fmla="*/ 3951 h 10000"/>
                  <a:gd name="connsiteX1146" fmla="*/ 8776 w 10000"/>
                  <a:gd name="connsiteY1146" fmla="*/ 3935 h 10000"/>
                  <a:gd name="connsiteX1147" fmla="*/ 8798 w 10000"/>
                  <a:gd name="connsiteY1147" fmla="*/ 3925 h 10000"/>
                  <a:gd name="connsiteX1148" fmla="*/ 8806 w 10000"/>
                  <a:gd name="connsiteY1148" fmla="*/ 3892 h 10000"/>
                  <a:gd name="connsiteX1149" fmla="*/ 8814 w 10000"/>
                  <a:gd name="connsiteY1149" fmla="*/ 3876 h 10000"/>
                  <a:gd name="connsiteX1150" fmla="*/ 8839 w 10000"/>
                  <a:gd name="connsiteY1150" fmla="*/ 3873 h 10000"/>
                  <a:gd name="connsiteX1151" fmla="*/ 8842 w 10000"/>
                  <a:gd name="connsiteY1151" fmla="*/ 3876 h 10000"/>
                  <a:gd name="connsiteX1152" fmla="*/ 8856 w 10000"/>
                  <a:gd name="connsiteY1152" fmla="*/ 3863 h 10000"/>
                  <a:gd name="connsiteX1153" fmla="*/ 8856 w 10000"/>
                  <a:gd name="connsiteY1153" fmla="*/ 3841 h 10000"/>
                  <a:gd name="connsiteX1154" fmla="*/ 8870 w 10000"/>
                  <a:gd name="connsiteY1154" fmla="*/ 3821 h 10000"/>
                  <a:gd name="connsiteX1155" fmla="*/ 8903 w 10000"/>
                  <a:gd name="connsiteY1155" fmla="*/ 3802 h 10000"/>
                  <a:gd name="connsiteX1156" fmla="*/ 8914 w 10000"/>
                  <a:gd name="connsiteY1156" fmla="*/ 3782 h 10000"/>
                  <a:gd name="connsiteX1157" fmla="*/ 8939 w 10000"/>
                  <a:gd name="connsiteY1157" fmla="*/ 3782 h 10000"/>
                  <a:gd name="connsiteX1158" fmla="*/ 8961 w 10000"/>
                  <a:gd name="connsiteY1158" fmla="*/ 3779 h 10000"/>
                  <a:gd name="connsiteX1159" fmla="*/ 8983 w 10000"/>
                  <a:gd name="connsiteY1159" fmla="*/ 3760 h 10000"/>
                  <a:gd name="connsiteX1160" fmla="*/ 9003 w 10000"/>
                  <a:gd name="connsiteY1160" fmla="*/ 3763 h 10000"/>
                  <a:gd name="connsiteX1161" fmla="*/ 9019 w 10000"/>
                  <a:gd name="connsiteY1161" fmla="*/ 3779 h 10000"/>
                  <a:gd name="connsiteX1162" fmla="*/ 9050 w 10000"/>
                  <a:gd name="connsiteY1162" fmla="*/ 3812 h 10000"/>
                  <a:gd name="connsiteX1163" fmla="*/ 9080 w 10000"/>
                  <a:gd name="connsiteY1163" fmla="*/ 3831 h 10000"/>
                  <a:gd name="connsiteX1164" fmla="*/ 9097 w 10000"/>
                  <a:gd name="connsiteY1164" fmla="*/ 3867 h 10000"/>
                  <a:gd name="connsiteX1165" fmla="*/ 9114 w 10000"/>
                  <a:gd name="connsiteY1165" fmla="*/ 3902 h 10000"/>
                  <a:gd name="connsiteX1166" fmla="*/ 9122 w 10000"/>
                  <a:gd name="connsiteY1166" fmla="*/ 3935 h 10000"/>
                  <a:gd name="connsiteX1167" fmla="*/ 9125 w 10000"/>
                  <a:gd name="connsiteY1167" fmla="*/ 3964 h 10000"/>
                  <a:gd name="connsiteX1168" fmla="*/ 9130 w 10000"/>
                  <a:gd name="connsiteY1168" fmla="*/ 3999 h 10000"/>
                  <a:gd name="connsiteX1169" fmla="*/ 9130 w 10000"/>
                  <a:gd name="connsiteY1169" fmla="*/ 4054 h 10000"/>
                  <a:gd name="connsiteX1170" fmla="*/ 9155 w 10000"/>
                  <a:gd name="connsiteY1170" fmla="*/ 4093 h 10000"/>
                  <a:gd name="connsiteX1171" fmla="*/ 9169 w 10000"/>
                  <a:gd name="connsiteY1171" fmla="*/ 4090 h 10000"/>
                  <a:gd name="connsiteX1172" fmla="*/ 9211 w 10000"/>
                  <a:gd name="connsiteY1172" fmla="*/ 4077 h 10000"/>
                  <a:gd name="connsiteX1173" fmla="*/ 9244 w 10000"/>
                  <a:gd name="connsiteY1173" fmla="*/ 4077 h 10000"/>
                  <a:gd name="connsiteX1174" fmla="*/ 9252 w 10000"/>
                  <a:gd name="connsiteY1174" fmla="*/ 4103 h 10000"/>
                  <a:gd name="connsiteX1175" fmla="*/ 9258 w 10000"/>
                  <a:gd name="connsiteY1175" fmla="*/ 4148 h 10000"/>
                  <a:gd name="connsiteX1176" fmla="*/ 9269 w 10000"/>
                  <a:gd name="connsiteY1176" fmla="*/ 4158 h 10000"/>
                  <a:gd name="connsiteX1177" fmla="*/ 9294 w 10000"/>
                  <a:gd name="connsiteY1177" fmla="*/ 4158 h 10000"/>
                  <a:gd name="connsiteX1178" fmla="*/ 9319 w 10000"/>
                  <a:gd name="connsiteY1178" fmla="*/ 4168 h 10000"/>
                  <a:gd name="connsiteX1179" fmla="*/ 9346 w 10000"/>
                  <a:gd name="connsiteY1179" fmla="*/ 4190 h 10000"/>
                  <a:gd name="connsiteX1180" fmla="*/ 9357 w 10000"/>
                  <a:gd name="connsiteY1180" fmla="*/ 4168 h 10000"/>
                  <a:gd name="connsiteX1181" fmla="*/ 9371 w 10000"/>
                  <a:gd name="connsiteY1181" fmla="*/ 4132 h 10000"/>
                  <a:gd name="connsiteX1182" fmla="*/ 9391 w 10000"/>
                  <a:gd name="connsiteY1182" fmla="*/ 4113 h 10000"/>
                  <a:gd name="connsiteX1183" fmla="*/ 9407 w 10000"/>
                  <a:gd name="connsiteY1183" fmla="*/ 4103 h 10000"/>
                  <a:gd name="connsiteX1184" fmla="*/ 9435 w 10000"/>
                  <a:gd name="connsiteY1184" fmla="*/ 4100 h 10000"/>
                  <a:gd name="connsiteX1185" fmla="*/ 9460 w 10000"/>
                  <a:gd name="connsiteY1185" fmla="*/ 4084 h 10000"/>
                  <a:gd name="connsiteX1186" fmla="*/ 9485 w 10000"/>
                  <a:gd name="connsiteY1186" fmla="*/ 4067 h 10000"/>
                  <a:gd name="connsiteX1187" fmla="*/ 9496 w 10000"/>
                  <a:gd name="connsiteY1187" fmla="*/ 4054 h 10000"/>
                  <a:gd name="connsiteX1188" fmla="*/ 9526 w 10000"/>
                  <a:gd name="connsiteY1188" fmla="*/ 4048 h 10000"/>
                  <a:gd name="connsiteX1189" fmla="*/ 9557 w 10000"/>
                  <a:gd name="connsiteY1189" fmla="*/ 4038 h 10000"/>
                  <a:gd name="connsiteX1190" fmla="*/ 9584 w 10000"/>
                  <a:gd name="connsiteY1190" fmla="*/ 4019 h 10000"/>
                  <a:gd name="connsiteX1191" fmla="*/ 9623 w 10000"/>
                  <a:gd name="connsiteY1191" fmla="*/ 4016 h 10000"/>
                  <a:gd name="connsiteX1192" fmla="*/ 9648 w 10000"/>
                  <a:gd name="connsiteY1192" fmla="*/ 4009 h 10000"/>
                  <a:gd name="connsiteX1193" fmla="*/ 9673 w 10000"/>
                  <a:gd name="connsiteY1193" fmla="*/ 4019 h 10000"/>
                  <a:gd name="connsiteX1194" fmla="*/ 9712 w 10000"/>
                  <a:gd name="connsiteY1194" fmla="*/ 4038 h 10000"/>
                  <a:gd name="connsiteX1195" fmla="*/ 9742 w 10000"/>
                  <a:gd name="connsiteY1195" fmla="*/ 4074 h 10000"/>
                  <a:gd name="connsiteX1196" fmla="*/ 9776 w 10000"/>
                  <a:gd name="connsiteY1196" fmla="*/ 4093 h 10000"/>
                  <a:gd name="connsiteX1197" fmla="*/ 9814 w 10000"/>
                  <a:gd name="connsiteY1197" fmla="*/ 4109 h 10000"/>
                  <a:gd name="connsiteX1198" fmla="*/ 9859 w 10000"/>
                  <a:gd name="connsiteY1198" fmla="*/ 4119 h 10000"/>
                  <a:gd name="connsiteX1199" fmla="*/ 9898 w 10000"/>
                  <a:gd name="connsiteY1199" fmla="*/ 4122 h 10000"/>
                  <a:gd name="connsiteX1200" fmla="*/ 9931 w 10000"/>
                  <a:gd name="connsiteY1200" fmla="*/ 4109 h 10000"/>
                  <a:gd name="connsiteX1201" fmla="*/ 9956 w 10000"/>
                  <a:gd name="connsiteY1201" fmla="*/ 4100 h 10000"/>
                  <a:gd name="connsiteX1202" fmla="*/ 9981 w 10000"/>
                  <a:gd name="connsiteY1202" fmla="*/ 4067 h 10000"/>
                  <a:gd name="connsiteX1203" fmla="*/ 9994 w 10000"/>
                  <a:gd name="connsiteY1203" fmla="*/ 4035 h 10000"/>
                  <a:gd name="connsiteX1204" fmla="*/ 10000 w 10000"/>
                  <a:gd name="connsiteY1204" fmla="*/ 3996 h 10000"/>
                  <a:gd name="connsiteX1205" fmla="*/ 9994 w 10000"/>
                  <a:gd name="connsiteY1205" fmla="*/ 3941 h 10000"/>
                  <a:gd name="connsiteX1206" fmla="*/ 9986 w 10000"/>
                  <a:gd name="connsiteY1206" fmla="*/ 3905 h 10000"/>
                  <a:gd name="connsiteX1207" fmla="*/ 9981 w 10000"/>
                  <a:gd name="connsiteY1207" fmla="*/ 3857 h 10000"/>
                  <a:gd name="connsiteX1208" fmla="*/ 9989 w 10000"/>
                  <a:gd name="connsiteY1208" fmla="*/ 3837 h 10000"/>
                  <a:gd name="connsiteX1209" fmla="*/ 9989 w 10000"/>
                  <a:gd name="connsiteY1209" fmla="*/ 3812 h 10000"/>
                  <a:gd name="connsiteX1210" fmla="*/ 9981 w 10000"/>
                  <a:gd name="connsiteY1210" fmla="*/ 3792 h 10000"/>
                  <a:gd name="connsiteX1211" fmla="*/ 9970 w 10000"/>
                  <a:gd name="connsiteY1211" fmla="*/ 3763 h 10000"/>
                  <a:gd name="connsiteX1212" fmla="*/ 9945 w 10000"/>
                  <a:gd name="connsiteY1212" fmla="*/ 3705 h 10000"/>
                  <a:gd name="connsiteX1213" fmla="*/ 9931 w 10000"/>
                  <a:gd name="connsiteY1213" fmla="*/ 3659 h 10000"/>
                  <a:gd name="connsiteX1214" fmla="*/ 9903 w 10000"/>
                  <a:gd name="connsiteY1214" fmla="*/ 3640 h 10000"/>
                  <a:gd name="connsiteX1215" fmla="*/ 9881 w 10000"/>
                  <a:gd name="connsiteY1215" fmla="*/ 3620 h 10000"/>
                  <a:gd name="connsiteX1216" fmla="*/ 9856 w 10000"/>
                  <a:gd name="connsiteY1216" fmla="*/ 3595 h 10000"/>
                  <a:gd name="connsiteX1217" fmla="*/ 9817 w 10000"/>
                  <a:gd name="connsiteY1217" fmla="*/ 3562 h 10000"/>
                  <a:gd name="connsiteX1218" fmla="*/ 9795 w 10000"/>
                  <a:gd name="connsiteY1218" fmla="*/ 3546 h 10000"/>
                  <a:gd name="connsiteX1219" fmla="*/ 9778 w 10000"/>
                  <a:gd name="connsiteY1219" fmla="*/ 3527 h 10000"/>
                  <a:gd name="connsiteX1220" fmla="*/ 9745 w 10000"/>
                  <a:gd name="connsiteY1220" fmla="*/ 3501 h 10000"/>
                  <a:gd name="connsiteX1221" fmla="*/ 9726 w 10000"/>
                  <a:gd name="connsiteY1221" fmla="*/ 3488 h 10000"/>
                  <a:gd name="connsiteX1222" fmla="*/ 9704 w 10000"/>
                  <a:gd name="connsiteY1222" fmla="*/ 3472 h 10000"/>
                  <a:gd name="connsiteX1223" fmla="*/ 9695 w 10000"/>
                  <a:gd name="connsiteY1223" fmla="*/ 3468 h 10000"/>
                  <a:gd name="connsiteX1224" fmla="*/ 9690 w 10000"/>
                  <a:gd name="connsiteY1224" fmla="*/ 3459 h 10000"/>
                  <a:gd name="connsiteX1225" fmla="*/ 9673 w 10000"/>
                  <a:gd name="connsiteY1225" fmla="*/ 3449 h 10000"/>
                  <a:gd name="connsiteX1226" fmla="*/ 9665 w 10000"/>
                  <a:gd name="connsiteY1226" fmla="*/ 3442 h 10000"/>
                  <a:gd name="connsiteX1227" fmla="*/ 9654 w 10000"/>
                  <a:gd name="connsiteY1227" fmla="*/ 3449 h 10000"/>
                  <a:gd name="connsiteX1228" fmla="*/ 9521 w 10000"/>
                  <a:gd name="connsiteY1228" fmla="*/ 3394 h 10000"/>
                  <a:gd name="connsiteX1229" fmla="*/ 9510 w 10000"/>
                  <a:gd name="connsiteY1229" fmla="*/ 3368 h 10000"/>
                  <a:gd name="connsiteX1230" fmla="*/ 9496 w 10000"/>
                  <a:gd name="connsiteY1230" fmla="*/ 3287 h 10000"/>
                  <a:gd name="connsiteX1231" fmla="*/ 9488 w 10000"/>
                  <a:gd name="connsiteY1231" fmla="*/ 3216 h 10000"/>
                  <a:gd name="connsiteX1232" fmla="*/ 9493 w 10000"/>
                  <a:gd name="connsiteY1232" fmla="*/ 3174 h 10000"/>
                  <a:gd name="connsiteX1233" fmla="*/ 9501 w 10000"/>
                  <a:gd name="connsiteY1233" fmla="*/ 3128 h 10000"/>
                  <a:gd name="connsiteX1234" fmla="*/ 9488 w 10000"/>
                  <a:gd name="connsiteY1234" fmla="*/ 3025 h 10000"/>
                  <a:gd name="connsiteX1235" fmla="*/ 9446 w 10000"/>
                  <a:gd name="connsiteY1235" fmla="*/ 2931 h 10000"/>
                  <a:gd name="connsiteX1236" fmla="*/ 9382 w 10000"/>
                  <a:gd name="connsiteY1236" fmla="*/ 2837 h 10000"/>
                  <a:gd name="connsiteX1237" fmla="*/ 9316 w 10000"/>
                  <a:gd name="connsiteY1237" fmla="*/ 2753 h 10000"/>
                  <a:gd name="connsiteX1238" fmla="*/ 9294 w 10000"/>
                  <a:gd name="connsiteY1238" fmla="*/ 2655 h 10000"/>
                  <a:gd name="connsiteX1239" fmla="*/ 9213 w 10000"/>
                  <a:gd name="connsiteY1239" fmla="*/ 2328 h 10000"/>
                  <a:gd name="connsiteX1240" fmla="*/ 9172 w 10000"/>
                  <a:gd name="connsiteY1240" fmla="*/ 2286 h 10000"/>
                  <a:gd name="connsiteX1241" fmla="*/ 9019 w 10000"/>
                  <a:gd name="connsiteY1241" fmla="*/ 2082 h 10000"/>
                  <a:gd name="connsiteX1242" fmla="*/ 8906 w 10000"/>
                  <a:gd name="connsiteY1242" fmla="*/ 1946 h 10000"/>
                  <a:gd name="connsiteX1243" fmla="*/ 8801 w 10000"/>
                  <a:gd name="connsiteY1243" fmla="*/ 1778 h 10000"/>
                  <a:gd name="connsiteX1244" fmla="*/ 8806 w 10000"/>
                  <a:gd name="connsiteY1244" fmla="*/ 1713 h 10000"/>
                  <a:gd name="connsiteX1245" fmla="*/ 8809 w 10000"/>
                  <a:gd name="connsiteY1245" fmla="*/ 1703 h 10000"/>
                  <a:gd name="connsiteX1246" fmla="*/ 8817 w 10000"/>
                  <a:gd name="connsiteY1246" fmla="*/ 1713 h 10000"/>
                  <a:gd name="connsiteX1247" fmla="*/ 8834 w 10000"/>
                  <a:gd name="connsiteY1247" fmla="*/ 1729 h 10000"/>
                  <a:gd name="connsiteX1248" fmla="*/ 8839 w 10000"/>
                  <a:gd name="connsiteY1248" fmla="*/ 1729 h 10000"/>
                  <a:gd name="connsiteX1249" fmla="*/ 8848 w 10000"/>
                  <a:gd name="connsiteY1249" fmla="*/ 1723 h 10000"/>
                  <a:gd name="connsiteX1250" fmla="*/ 8850 w 10000"/>
                  <a:gd name="connsiteY1250" fmla="*/ 1703 h 10000"/>
                  <a:gd name="connsiteX1251" fmla="*/ 8850 w 10000"/>
                  <a:gd name="connsiteY1251" fmla="*/ 1684 h 10000"/>
                  <a:gd name="connsiteX1252" fmla="*/ 8850 w 10000"/>
                  <a:gd name="connsiteY1252" fmla="*/ 1648 h 10000"/>
                  <a:gd name="connsiteX1253" fmla="*/ 8881 w 10000"/>
                  <a:gd name="connsiteY1253" fmla="*/ 1571 h 10000"/>
                  <a:gd name="connsiteX1254" fmla="*/ 8895 w 10000"/>
                  <a:gd name="connsiteY1254" fmla="*/ 1541 h 10000"/>
                  <a:gd name="connsiteX1255" fmla="*/ 8895 w 10000"/>
                  <a:gd name="connsiteY1255" fmla="*/ 1525 h 10000"/>
                  <a:gd name="connsiteX1256" fmla="*/ 8881 w 10000"/>
                  <a:gd name="connsiteY1256" fmla="*/ 1516 h 10000"/>
                  <a:gd name="connsiteX1257" fmla="*/ 8864 w 10000"/>
                  <a:gd name="connsiteY1257" fmla="*/ 1522 h 10000"/>
                  <a:gd name="connsiteX1258" fmla="*/ 8850 w 10000"/>
                  <a:gd name="connsiteY1258" fmla="*/ 1535 h 10000"/>
                  <a:gd name="connsiteX1259" fmla="*/ 8834 w 10000"/>
                  <a:gd name="connsiteY1259" fmla="*/ 1571 h 10000"/>
                  <a:gd name="connsiteX1260" fmla="*/ 8825 w 10000"/>
                  <a:gd name="connsiteY1260" fmla="*/ 1587 h 10000"/>
                  <a:gd name="connsiteX1261" fmla="*/ 8776 w 10000"/>
                  <a:gd name="connsiteY1261" fmla="*/ 1571 h 10000"/>
                  <a:gd name="connsiteX1262" fmla="*/ 8745 w 10000"/>
                  <a:gd name="connsiteY1262" fmla="*/ 1580 h 10000"/>
                  <a:gd name="connsiteX1263" fmla="*/ 8720 w 10000"/>
                  <a:gd name="connsiteY1263" fmla="*/ 1587 h 10000"/>
                  <a:gd name="connsiteX1264" fmla="*/ 8709 w 10000"/>
                  <a:gd name="connsiteY1264" fmla="*/ 1609 h 10000"/>
                  <a:gd name="connsiteX1265" fmla="*/ 8693 w 10000"/>
                  <a:gd name="connsiteY1265" fmla="*/ 1616 h 10000"/>
                  <a:gd name="connsiteX1266" fmla="*/ 8684 w 10000"/>
                  <a:gd name="connsiteY1266" fmla="*/ 1639 h 10000"/>
                  <a:gd name="connsiteX1267" fmla="*/ 8684 w 10000"/>
                  <a:gd name="connsiteY1267" fmla="*/ 1658 h 10000"/>
                  <a:gd name="connsiteX1268" fmla="*/ 8665 w 10000"/>
                  <a:gd name="connsiteY1268" fmla="*/ 1655 h 10000"/>
                  <a:gd name="connsiteX1269" fmla="*/ 8665 w 10000"/>
                  <a:gd name="connsiteY1269" fmla="*/ 1645 h 10000"/>
                  <a:gd name="connsiteX1270" fmla="*/ 8665 w 10000"/>
                  <a:gd name="connsiteY1270" fmla="*/ 1626 h 10000"/>
                  <a:gd name="connsiteX1271" fmla="*/ 8676 w 10000"/>
                  <a:gd name="connsiteY1271" fmla="*/ 1609 h 10000"/>
                  <a:gd name="connsiteX1272" fmla="*/ 8679 w 10000"/>
                  <a:gd name="connsiteY1272" fmla="*/ 1597 h 10000"/>
                  <a:gd name="connsiteX1273" fmla="*/ 8687 w 10000"/>
                  <a:gd name="connsiteY1273" fmla="*/ 1577 h 10000"/>
                  <a:gd name="connsiteX1274" fmla="*/ 8695 w 10000"/>
                  <a:gd name="connsiteY1274" fmla="*/ 1554 h 10000"/>
                  <a:gd name="connsiteX1275" fmla="*/ 8709 w 10000"/>
                  <a:gd name="connsiteY1275" fmla="*/ 1532 h 10000"/>
                  <a:gd name="connsiteX1276" fmla="*/ 8704 w 10000"/>
                  <a:gd name="connsiteY1276" fmla="*/ 1512 h 10000"/>
                  <a:gd name="connsiteX1277" fmla="*/ 8695 w 10000"/>
                  <a:gd name="connsiteY1277" fmla="*/ 1503 h 10000"/>
                  <a:gd name="connsiteX1278" fmla="*/ 8684 w 10000"/>
                  <a:gd name="connsiteY1278" fmla="*/ 1503 h 10000"/>
                  <a:gd name="connsiteX1279" fmla="*/ 8670 w 10000"/>
                  <a:gd name="connsiteY1279" fmla="*/ 1525 h 10000"/>
                  <a:gd name="connsiteX1280" fmla="*/ 8665 w 10000"/>
                  <a:gd name="connsiteY1280" fmla="*/ 1545 h 10000"/>
                  <a:gd name="connsiteX1281" fmla="*/ 8654 w 10000"/>
                  <a:gd name="connsiteY1281" fmla="*/ 1567 h 10000"/>
                  <a:gd name="connsiteX1282" fmla="*/ 8648 w 10000"/>
                  <a:gd name="connsiteY1282" fmla="*/ 1587 h 10000"/>
                  <a:gd name="connsiteX1283" fmla="*/ 8640 w 10000"/>
                  <a:gd name="connsiteY1283" fmla="*/ 1629 h 10000"/>
                  <a:gd name="connsiteX1284" fmla="*/ 8620 w 10000"/>
                  <a:gd name="connsiteY1284" fmla="*/ 1635 h 10000"/>
                  <a:gd name="connsiteX1285" fmla="*/ 8612 w 10000"/>
                  <a:gd name="connsiteY1285" fmla="*/ 1635 h 10000"/>
                  <a:gd name="connsiteX1286" fmla="*/ 8604 w 10000"/>
                  <a:gd name="connsiteY1286" fmla="*/ 1626 h 10000"/>
                  <a:gd name="connsiteX1287" fmla="*/ 8596 w 10000"/>
                  <a:gd name="connsiteY1287" fmla="*/ 1616 h 10000"/>
                  <a:gd name="connsiteX1288" fmla="*/ 8596 w 10000"/>
                  <a:gd name="connsiteY1288" fmla="*/ 1580 h 10000"/>
                  <a:gd name="connsiteX1289" fmla="*/ 8587 w 10000"/>
                  <a:gd name="connsiteY1289" fmla="*/ 1545 h 10000"/>
                  <a:gd name="connsiteX1290" fmla="*/ 8565 w 10000"/>
                  <a:gd name="connsiteY1290" fmla="*/ 1516 h 10000"/>
                  <a:gd name="connsiteX1291" fmla="*/ 8543 w 10000"/>
                  <a:gd name="connsiteY1291" fmla="*/ 1512 h 10000"/>
                  <a:gd name="connsiteX1292" fmla="*/ 8518 w 10000"/>
                  <a:gd name="connsiteY1292" fmla="*/ 1532 h 10000"/>
                  <a:gd name="connsiteX1293" fmla="*/ 8476 w 10000"/>
                  <a:gd name="connsiteY1293" fmla="*/ 1567 h 10000"/>
                  <a:gd name="connsiteX1294" fmla="*/ 8454 w 10000"/>
                  <a:gd name="connsiteY1294" fmla="*/ 1551 h 10000"/>
                  <a:gd name="connsiteX1295" fmla="*/ 8402 w 10000"/>
                  <a:gd name="connsiteY1295" fmla="*/ 1493 h 10000"/>
                  <a:gd name="connsiteX1296" fmla="*/ 8371 w 10000"/>
                  <a:gd name="connsiteY1296" fmla="*/ 1428 h 10000"/>
                  <a:gd name="connsiteX1297" fmla="*/ 8072 w 10000"/>
                  <a:gd name="connsiteY1297" fmla="*/ 1422 h 10000"/>
                  <a:gd name="connsiteX1298" fmla="*/ 7823 w 10000"/>
                  <a:gd name="connsiteY1298" fmla="*/ 1279 h 10000"/>
                  <a:gd name="connsiteX1299" fmla="*/ 7587 w 10000"/>
                  <a:gd name="connsiteY1299" fmla="*/ 1133 h 10000"/>
                  <a:gd name="connsiteX1300" fmla="*/ 7526 w 10000"/>
                  <a:gd name="connsiteY1300" fmla="*/ 1098 h 10000"/>
                  <a:gd name="connsiteX1301" fmla="*/ 7346 w 10000"/>
                  <a:gd name="connsiteY1301" fmla="*/ 991 h 10000"/>
                  <a:gd name="connsiteX1302" fmla="*/ 7321 w 10000"/>
                  <a:gd name="connsiteY1302" fmla="*/ 959 h 10000"/>
                  <a:gd name="connsiteX1303" fmla="*/ 7307 w 10000"/>
                  <a:gd name="connsiteY1303" fmla="*/ 871 h 10000"/>
                  <a:gd name="connsiteX1304" fmla="*/ 7224 w 10000"/>
                  <a:gd name="connsiteY1304" fmla="*/ 816 h 10000"/>
                  <a:gd name="connsiteX1305" fmla="*/ 7147 w 10000"/>
                  <a:gd name="connsiteY1305" fmla="*/ 787 h 10000"/>
                  <a:gd name="connsiteX1306" fmla="*/ 7080 w 10000"/>
                  <a:gd name="connsiteY1306" fmla="*/ 742 h 10000"/>
                  <a:gd name="connsiteX1307" fmla="*/ 7069 w 10000"/>
                  <a:gd name="connsiteY1307" fmla="*/ 767 h 10000"/>
                  <a:gd name="connsiteX1308" fmla="*/ 7033 w 10000"/>
                  <a:gd name="connsiteY1308" fmla="*/ 787 h 10000"/>
                  <a:gd name="connsiteX1309" fmla="*/ 6820 w 10000"/>
                  <a:gd name="connsiteY1309" fmla="*/ 878 h 10000"/>
                  <a:gd name="connsiteX1310" fmla="*/ 6726 w 10000"/>
                  <a:gd name="connsiteY1310" fmla="*/ 897 h 10000"/>
                  <a:gd name="connsiteX1311" fmla="*/ 6626 w 10000"/>
                  <a:gd name="connsiteY1311" fmla="*/ 955 h 10000"/>
                  <a:gd name="connsiteX1312" fmla="*/ 6582 w 10000"/>
                  <a:gd name="connsiteY1312" fmla="*/ 946 h 10000"/>
                  <a:gd name="connsiteX1313" fmla="*/ 6571 w 10000"/>
                  <a:gd name="connsiteY1313" fmla="*/ 955 h 10000"/>
                  <a:gd name="connsiteX1314" fmla="*/ 6507 w 10000"/>
                  <a:gd name="connsiteY1314" fmla="*/ 975 h 10000"/>
                  <a:gd name="connsiteX1315" fmla="*/ 6485 w 10000"/>
                  <a:gd name="connsiteY1315" fmla="*/ 975 h 10000"/>
                  <a:gd name="connsiteX1316" fmla="*/ 6476 w 10000"/>
                  <a:gd name="connsiteY1316" fmla="*/ 965 h 10000"/>
                  <a:gd name="connsiteX1317" fmla="*/ 6474 w 10000"/>
                  <a:gd name="connsiteY1317" fmla="*/ 936 h 10000"/>
                  <a:gd name="connsiteX1318" fmla="*/ 6452 w 10000"/>
                  <a:gd name="connsiteY1318" fmla="*/ 887 h 10000"/>
                  <a:gd name="connsiteX1319" fmla="*/ 6352 w 10000"/>
                  <a:gd name="connsiteY1319" fmla="*/ 767 h 10000"/>
                  <a:gd name="connsiteX1320" fmla="*/ 6313 w 10000"/>
                  <a:gd name="connsiteY1320" fmla="*/ 732 h 10000"/>
                  <a:gd name="connsiteX1321" fmla="*/ 6296 w 10000"/>
                  <a:gd name="connsiteY1321" fmla="*/ 690 h 10000"/>
                  <a:gd name="connsiteX1322" fmla="*/ 6271 w 10000"/>
                  <a:gd name="connsiteY1322" fmla="*/ 664 h 10000"/>
                  <a:gd name="connsiteX1323" fmla="*/ 6266 w 10000"/>
                  <a:gd name="connsiteY1323" fmla="*/ 654 h 10000"/>
                  <a:gd name="connsiteX1324" fmla="*/ 6111 w 10000"/>
                  <a:gd name="connsiteY1324" fmla="*/ 398 h 10000"/>
                  <a:gd name="connsiteX1325" fmla="*/ 5903 w 10000"/>
                  <a:gd name="connsiteY1325" fmla="*/ 408 h 10000"/>
                  <a:gd name="connsiteX1326" fmla="*/ 5837 w 10000"/>
                  <a:gd name="connsiteY1326" fmla="*/ 427 h 10000"/>
                  <a:gd name="connsiteX1327" fmla="*/ 5756 w 10000"/>
                  <a:gd name="connsiteY1327" fmla="*/ 453 h 10000"/>
                  <a:gd name="connsiteX1328" fmla="*/ 5681 w 10000"/>
                  <a:gd name="connsiteY1328" fmla="*/ 453 h 10000"/>
                  <a:gd name="connsiteX1329" fmla="*/ 5609 w 10000"/>
                  <a:gd name="connsiteY1329" fmla="*/ 447 h 10000"/>
                  <a:gd name="connsiteX1330" fmla="*/ 5554 w 10000"/>
                  <a:gd name="connsiteY1330" fmla="*/ 304 h 10000"/>
                  <a:gd name="connsiteX1331" fmla="*/ 5529 w 10000"/>
                  <a:gd name="connsiteY1331" fmla="*/ 301 h 10000"/>
                  <a:gd name="connsiteX1332" fmla="*/ 5393 w 10000"/>
                  <a:gd name="connsiteY1332" fmla="*/ 256 h 10000"/>
                  <a:gd name="connsiteX1333" fmla="*/ 5366 w 10000"/>
                  <a:gd name="connsiteY1333" fmla="*/ 220 h 10000"/>
                  <a:gd name="connsiteX1334" fmla="*/ 5249 w 10000"/>
                  <a:gd name="connsiteY1334" fmla="*/ 155 h 10000"/>
                  <a:gd name="connsiteX1335" fmla="*/ 5141 w 10000"/>
                  <a:gd name="connsiteY1335" fmla="*/ 52 h 10000"/>
                  <a:gd name="connsiteX1336" fmla="*/ 5116 w 10000"/>
                  <a:gd name="connsiteY1336" fmla="*/ 3 h 10000"/>
                  <a:gd name="connsiteX1337" fmla="*/ 5061 w 10000"/>
                  <a:gd name="connsiteY1337" fmla="*/ 0 h 10000"/>
                  <a:gd name="connsiteX1338" fmla="*/ 5036 w 10000"/>
                  <a:gd name="connsiteY1338" fmla="*/ 32 h 10000"/>
                  <a:gd name="connsiteX1339" fmla="*/ 4942 w 10000"/>
                  <a:gd name="connsiteY1339" fmla="*/ 133 h 10000"/>
                  <a:gd name="connsiteX1340" fmla="*/ 4900 w 10000"/>
                  <a:gd name="connsiteY1340" fmla="*/ 217 h 10000"/>
                  <a:gd name="connsiteX1341" fmla="*/ 4861 w 10000"/>
                  <a:gd name="connsiteY1341" fmla="*/ 198 h 10000"/>
                  <a:gd name="connsiteX1342" fmla="*/ 4795 w 10000"/>
                  <a:gd name="connsiteY1342" fmla="*/ 68 h 10000"/>
                  <a:gd name="connsiteX1343" fmla="*/ 4778 w 10000"/>
                  <a:gd name="connsiteY1343" fmla="*/ 62 h 10000"/>
                  <a:gd name="connsiteX1344" fmla="*/ 4765 w 10000"/>
                  <a:gd name="connsiteY1344" fmla="*/ 62 h 10000"/>
                  <a:gd name="connsiteX1345" fmla="*/ 4748 w 10000"/>
                  <a:gd name="connsiteY1345" fmla="*/ 68 h 10000"/>
                  <a:gd name="connsiteX1346" fmla="*/ 4673 w 10000"/>
                  <a:gd name="connsiteY1346" fmla="*/ 136 h 10000"/>
                  <a:gd name="connsiteX1347" fmla="*/ 4632 w 10000"/>
                  <a:gd name="connsiteY1347" fmla="*/ 201 h 10000"/>
                  <a:gd name="connsiteX1348" fmla="*/ 4623 w 10000"/>
                  <a:gd name="connsiteY1348" fmla="*/ 210 h 10000"/>
                  <a:gd name="connsiteX1349" fmla="*/ 4579 w 10000"/>
                  <a:gd name="connsiteY1349" fmla="*/ 220 h 10000"/>
                  <a:gd name="connsiteX1350" fmla="*/ 4479 w 10000"/>
                  <a:gd name="connsiteY1350" fmla="*/ 198 h 10000"/>
                  <a:gd name="connsiteX1351" fmla="*/ 4402 w 10000"/>
                  <a:gd name="connsiteY1351" fmla="*/ 165 h 10000"/>
                  <a:gd name="connsiteX1352" fmla="*/ 4374 w 10000"/>
                  <a:gd name="connsiteY1352" fmla="*/ 165 h 10000"/>
                  <a:gd name="connsiteX1353" fmla="*/ 4335 w 10000"/>
                  <a:gd name="connsiteY1353" fmla="*/ 172 h 10000"/>
                  <a:gd name="connsiteX1354" fmla="*/ 4302 w 10000"/>
                  <a:gd name="connsiteY1354" fmla="*/ 188 h 10000"/>
                  <a:gd name="connsiteX1355" fmla="*/ 4271 w 10000"/>
                  <a:gd name="connsiteY1355" fmla="*/ 220 h 10000"/>
                  <a:gd name="connsiteX1356" fmla="*/ 4238 w 10000"/>
                  <a:gd name="connsiteY1356" fmla="*/ 240 h 10000"/>
                  <a:gd name="connsiteX1357" fmla="*/ 4324 w 10000"/>
                  <a:gd name="connsiteY1357" fmla="*/ 1289 h 10000"/>
                  <a:gd name="connsiteX1358" fmla="*/ 3521 w 10000"/>
                  <a:gd name="connsiteY1358" fmla="*/ 7730 h 10000"/>
                  <a:gd name="connsiteX1359" fmla="*/ 3560 w 10000"/>
                  <a:gd name="connsiteY1359" fmla="*/ 7749 h 10000"/>
                  <a:gd name="connsiteX1360" fmla="*/ 3562 w 10000"/>
                  <a:gd name="connsiteY1360" fmla="*/ 7759 h 10000"/>
                  <a:gd name="connsiteX1361" fmla="*/ 3573 w 10000"/>
                  <a:gd name="connsiteY1361" fmla="*/ 7766 h 10000"/>
                  <a:gd name="connsiteX1362" fmla="*/ 3584 w 10000"/>
                  <a:gd name="connsiteY1362" fmla="*/ 7759 h 10000"/>
                  <a:gd name="connsiteX1363" fmla="*/ 3598 w 10000"/>
                  <a:gd name="connsiteY1363" fmla="*/ 7743 h 10000"/>
                  <a:gd name="connsiteX1364" fmla="*/ 3609 w 10000"/>
                  <a:gd name="connsiteY1364" fmla="*/ 7756 h 10000"/>
                  <a:gd name="connsiteX1365" fmla="*/ 3623 w 10000"/>
                  <a:gd name="connsiteY1365" fmla="*/ 7733 h 10000"/>
                  <a:gd name="connsiteX1366" fmla="*/ 3632 w 10000"/>
                  <a:gd name="connsiteY1366" fmla="*/ 7730 h 10000"/>
                  <a:gd name="connsiteX1367" fmla="*/ 3634 w 10000"/>
                  <a:gd name="connsiteY1367" fmla="*/ 7730 h 10000"/>
                  <a:gd name="connsiteX1368" fmla="*/ 3643 w 10000"/>
                  <a:gd name="connsiteY1368" fmla="*/ 7730 h 10000"/>
                  <a:gd name="connsiteX1369" fmla="*/ 4033 w 10000"/>
                  <a:gd name="connsiteY1369" fmla="*/ 7077 h 10000"/>
                  <a:gd name="connsiteX1370" fmla="*/ 3670 w 10000"/>
                  <a:gd name="connsiteY1370" fmla="*/ 7730 h 10000"/>
                  <a:gd name="connsiteX1371" fmla="*/ 3687 w 10000"/>
                  <a:gd name="connsiteY1371" fmla="*/ 7730 h 10000"/>
                  <a:gd name="connsiteX1372" fmla="*/ 3690 w 10000"/>
                  <a:gd name="connsiteY1372" fmla="*/ 7730 h 10000"/>
                  <a:gd name="connsiteX1373" fmla="*/ 3704 w 10000"/>
                  <a:gd name="connsiteY1373" fmla="*/ 7740 h 10000"/>
                  <a:gd name="connsiteX1374" fmla="*/ 3712 w 10000"/>
                  <a:gd name="connsiteY1374" fmla="*/ 7743 h 10000"/>
                  <a:gd name="connsiteX1375" fmla="*/ 3723 w 10000"/>
                  <a:gd name="connsiteY1375" fmla="*/ 7749 h 10000"/>
                  <a:gd name="connsiteX1376" fmla="*/ 3729 w 10000"/>
                  <a:gd name="connsiteY1376" fmla="*/ 7749 h 10000"/>
                  <a:gd name="connsiteX1377" fmla="*/ 3729 w 10000"/>
                  <a:gd name="connsiteY1377" fmla="*/ 7743 h 10000"/>
                  <a:gd name="connsiteX1378" fmla="*/ 3745 w 10000"/>
                  <a:gd name="connsiteY1378" fmla="*/ 7740 h 10000"/>
                  <a:gd name="connsiteX1379" fmla="*/ 3753 w 10000"/>
                  <a:gd name="connsiteY1379" fmla="*/ 7730 h 10000"/>
                  <a:gd name="connsiteX1380" fmla="*/ 3762 w 10000"/>
                  <a:gd name="connsiteY1380" fmla="*/ 7720 h 10000"/>
                  <a:gd name="connsiteX1381" fmla="*/ 3776 w 10000"/>
                  <a:gd name="connsiteY1381" fmla="*/ 7710 h 10000"/>
                  <a:gd name="connsiteX1382" fmla="*/ 3784 w 10000"/>
                  <a:gd name="connsiteY1382" fmla="*/ 7701 h 10000"/>
                  <a:gd name="connsiteX1383" fmla="*/ 3792 w 10000"/>
                  <a:gd name="connsiteY1383" fmla="*/ 7694 h 10000"/>
                  <a:gd name="connsiteX1384" fmla="*/ 3801 w 10000"/>
                  <a:gd name="connsiteY1384" fmla="*/ 7685 h 10000"/>
                  <a:gd name="connsiteX1385" fmla="*/ 3803 w 10000"/>
                  <a:gd name="connsiteY1385" fmla="*/ 7685 h 10000"/>
                  <a:gd name="connsiteX1386" fmla="*/ 4524 w 10000"/>
                  <a:gd name="connsiteY1386" fmla="*/ 7229 h 10000"/>
                  <a:gd name="connsiteX1387" fmla="*/ 3778 w 10000"/>
                  <a:gd name="connsiteY1387" fmla="*/ 7756 h 10000"/>
                  <a:gd name="connsiteX1388" fmla="*/ 3762 w 10000"/>
                  <a:gd name="connsiteY1388" fmla="*/ 7775 h 10000"/>
                  <a:gd name="connsiteX1389" fmla="*/ 3748 w 10000"/>
                  <a:gd name="connsiteY1389" fmla="*/ 7775 h 10000"/>
                  <a:gd name="connsiteX1390" fmla="*/ 3737 w 10000"/>
                  <a:gd name="connsiteY1390" fmla="*/ 7778 h 10000"/>
                  <a:gd name="connsiteX1391" fmla="*/ 3723 w 10000"/>
                  <a:gd name="connsiteY1391" fmla="*/ 7778 h 10000"/>
                  <a:gd name="connsiteX1392" fmla="*/ 3712 w 10000"/>
                  <a:gd name="connsiteY1392" fmla="*/ 8005 h 10000"/>
                  <a:gd name="connsiteX1393" fmla="*/ 3706 w 10000"/>
                  <a:gd name="connsiteY1393" fmla="*/ 8021 h 10000"/>
                  <a:gd name="connsiteX1394" fmla="*/ 3712 w 10000"/>
                  <a:gd name="connsiteY1394" fmla="*/ 8044 h 10000"/>
                  <a:gd name="connsiteX1395" fmla="*/ 3712 w 10000"/>
                  <a:gd name="connsiteY1395" fmla="*/ 8051 h 10000"/>
                  <a:gd name="connsiteX1396" fmla="*/ 3767 w 10000"/>
                  <a:gd name="connsiteY1396" fmla="*/ 8106 h 10000"/>
                  <a:gd name="connsiteX1397" fmla="*/ 3770 w 10000"/>
                  <a:gd name="connsiteY1397" fmla="*/ 8119 h 10000"/>
                  <a:gd name="connsiteX1398" fmla="*/ 3740 w 10000"/>
                  <a:gd name="connsiteY1398" fmla="*/ 8154 h 10000"/>
                  <a:gd name="connsiteX1399" fmla="*/ 3731 w 10000"/>
                  <a:gd name="connsiteY1399" fmla="*/ 8138 h 10000"/>
                  <a:gd name="connsiteX1400" fmla="*/ 3729 w 10000"/>
                  <a:gd name="connsiteY1400" fmla="*/ 8125 h 10000"/>
                  <a:gd name="connsiteX1401" fmla="*/ 3712 w 10000"/>
                  <a:gd name="connsiteY1401" fmla="*/ 8115 h 10000"/>
                  <a:gd name="connsiteX1402" fmla="*/ 3704 w 10000"/>
                  <a:gd name="connsiteY1402" fmla="*/ 8109 h 10000"/>
                  <a:gd name="connsiteX1403" fmla="*/ 3687 w 10000"/>
                  <a:gd name="connsiteY1403" fmla="*/ 8099 h 10000"/>
                  <a:gd name="connsiteX1404" fmla="*/ 3673 w 10000"/>
                  <a:gd name="connsiteY1404" fmla="*/ 8093 h 10000"/>
                  <a:gd name="connsiteX1405" fmla="*/ 3665 w 10000"/>
                  <a:gd name="connsiteY1405" fmla="*/ 8083 h 10000"/>
                  <a:gd name="connsiteX1406" fmla="*/ 3648 w 10000"/>
                  <a:gd name="connsiteY1406" fmla="*/ 8073 h 10000"/>
                  <a:gd name="connsiteX1407" fmla="*/ 3643 w 10000"/>
                  <a:gd name="connsiteY1407" fmla="*/ 8063 h 10000"/>
                  <a:gd name="connsiteX1408" fmla="*/ 3632 w 10000"/>
                  <a:gd name="connsiteY1408" fmla="*/ 8054 h 10000"/>
                  <a:gd name="connsiteX1409" fmla="*/ 3623 w 10000"/>
                  <a:gd name="connsiteY1409" fmla="*/ 8060 h 10000"/>
                  <a:gd name="connsiteX1410" fmla="*/ 3615 w 10000"/>
                  <a:gd name="connsiteY1410" fmla="*/ 8070 h 10000"/>
                  <a:gd name="connsiteX1411" fmla="*/ 3607 w 10000"/>
                  <a:gd name="connsiteY1411" fmla="*/ 8083 h 10000"/>
                  <a:gd name="connsiteX1412" fmla="*/ 3607 w 10000"/>
                  <a:gd name="connsiteY1412" fmla="*/ 8099 h 10000"/>
                  <a:gd name="connsiteX1413" fmla="*/ 3607 w 10000"/>
                  <a:gd name="connsiteY1413" fmla="*/ 8125 h 10000"/>
                  <a:gd name="connsiteX1414" fmla="*/ 3601 w 10000"/>
                  <a:gd name="connsiteY1414" fmla="*/ 8148 h 10000"/>
                  <a:gd name="connsiteX1415" fmla="*/ 3584 w 10000"/>
                  <a:gd name="connsiteY1415" fmla="*/ 8154 h 10000"/>
                  <a:gd name="connsiteX1416" fmla="*/ 3573 w 10000"/>
                  <a:gd name="connsiteY1416" fmla="*/ 8154 h 10000"/>
                  <a:gd name="connsiteX1417" fmla="*/ 3551 w 10000"/>
                  <a:gd name="connsiteY1417" fmla="*/ 8119 h 10000"/>
                  <a:gd name="connsiteX1418" fmla="*/ 3504 w 10000"/>
                  <a:gd name="connsiteY1418" fmla="*/ 8073 h 10000"/>
                  <a:gd name="connsiteX1419" fmla="*/ 3493 w 10000"/>
                  <a:gd name="connsiteY1419" fmla="*/ 8051 h 10000"/>
                  <a:gd name="connsiteX1420" fmla="*/ 3457 w 10000"/>
                  <a:gd name="connsiteY1420" fmla="*/ 7872 h 10000"/>
                  <a:gd name="connsiteX1421" fmla="*/ 3449 w 10000"/>
                  <a:gd name="connsiteY1421" fmla="*/ 7847 h 10000"/>
                  <a:gd name="connsiteX1422" fmla="*/ 3446 w 10000"/>
                  <a:gd name="connsiteY1422" fmla="*/ 7827 h 10000"/>
                  <a:gd name="connsiteX1423" fmla="*/ 3457 w 10000"/>
                  <a:gd name="connsiteY1423" fmla="*/ 7808 h 10000"/>
                  <a:gd name="connsiteX1424" fmla="*/ 3465 w 10000"/>
                  <a:gd name="connsiteY1424" fmla="*/ 7798 h 10000"/>
                  <a:gd name="connsiteX1425" fmla="*/ 3518 w 10000"/>
                  <a:gd name="connsiteY1425" fmla="*/ 7843 h 10000"/>
                  <a:gd name="connsiteX0" fmla="*/ 4324 w 10000"/>
                  <a:gd name="connsiteY0" fmla="*/ 1289 h 10000"/>
                  <a:gd name="connsiteX1" fmla="*/ 4296 w 10000"/>
                  <a:gd name="connsiteY1" fmla="*/ 1305 h 10000"/>
                  <a:gd name="connsiteX2" fmla="*/ 4285 w 10000"/>
                  <a:gd name="connsiteY2" fmla="*/ 1279 h 10000"/>
                  <a:gd name="connsiteX3" fmla="*/ 4244 w 10000"/>
                  <a:gd name="connsiteY3" fmla="*/ 1266 h 10000"/>
                  <a:gd name="connsiteX4" fmla="*/ 4208 w 10000"/>
                  <a:gd name="connsiteY4" fmla="*/ 1286 h 10000"/>
                  <a:gd name="connsiteX5" fmla="*/ 4172 w 10000"/>
                  <a:gd name="connsiteY5" fmla="*/ 1299 h 10000"/>
                  <a:gd name="connsiteX6" fmla="*/ 4150 w 10000"/>
                  <a:gd name="connsiteY6" fmla="*/ 1308 h 10000"/>
                  <a:gd name="connsiteX7" fmla="*/ 4139 w 10000"/>
                  <a:gd name="connsiteY7" fmla="*/ 1315 h 10000"/>
                  <a:gd name="connsiteX8" fmla="*/ 4125 w 10000"/>
                  <a:gd name="connsiteY8" fmla="*/ 1315 h 10000"/>
                  <a:gd name="connsiteX9" fmla="*/ 4119 w 10000"/>
                  <a:gd name="connsiteY9" fmla="*/ 1315 h 10000"/>
                  <a:gd name="connsiteX10" fmla="*/ 4111 w 10000"/>
                  <a:gd name="connsiteY10" fmla="*/ 1308 h 10000"/>
                  <a:gd name="connsiteX11" fmla="*/ 4100 w 10000"/>
                  <a:gd name="connsiteY11" fmla="*/ 1315 h 10000"/>
                  <a:gd name="connsiteX12" fmla="*/ 4075 w 10000"/>
                  <a:gd name="connsiteY12" fmla="*/ 1315 h 10000"/>
                  <a:gd name="connsiteX13" fmla="*/ 4058 w 10000"/>
                  <a:gd name="connsiteY13" fmla="*/ 1318 h 10000"/>
                  <a:gd name="connsiteX14" fmla="*/ 4044 w 10000"/>
                  <a:gd name="connsiteY14" fmla="*/ 1315 h 10000"/>
                  <a:gd name="connsiteX15" fmla="*/ 4042 w 10000"/>
                  <a:gd name="connsiteY15" fmla="*/ 1299 h 10000"/>
                  <a:gd name="connsiteX16" fmla="*/ 4014 w 10000"/>
                  <a:gd name="connsiteY16" fmla="*/ 1308 h 10000"/>
                  <a:gd name="connsiteX17" fmla="*/ 4011 w 10000"/>
                  <a:gd name="connsiteY17" fmla="*/ 1315 h 10000"/>
                  <a:gd name="connsiteX18" fmla="*/ 4011 w 10000"/>
                  <a:gd name="connsiteY18" fmla="*/ 1341 h 10000"/>
                  <a:gd name="connsiteX19" fmla="*/ 4019 w 10000"/>
                  <a:gd name="connsiteY19" fmla="*/ 1341 h 10000"/>
                  <a:gd name="connsiteX20" fmla="*/ 3997 w 10000"/>
                  <a:gd name="connsiteY20" fmla="*/ 1363 h 10000"/>
                  <a:gd name="connsiteX21" fmla="*/ 3986 w 10000"/>
                  <a:gd name="connsiteY21" fmla="*/ 1373 h 10000"/>
                  <a:gd name="connsiteX22" fmla="*/ 3981 w 10000"/>
                  <a:gd name="connsiteY22" fmla="*/ 1389 h 10000"/>
                  <a:gd name="connsiteX23" fmla="*/ 3981 w 10000"/>
                  <a:gd name="connsiteY23" fmla="*/ 1409 h 10000"/>
                  <a:gd name="connsiteX24" fmla="*/ 3981 w 10000"/>
                  <a:gd name="connsiteY24" fmla="*/ 1438 h 10000"/>
                  <a:gd name="connsiteX25" fmla="*/ 3961 w 10000"/>
                  <a:gd name="connsiteY25" fmla="*/ 1441 h 10000"/>
                  <a:gd name="connsiteX26" fmla="*/ 3942 w 10000"/>
                  <a:gd name="connsiteY26" fmla="*/ 1441 h 10000"/>
                  <a:gd name="connsiteX27" fmla="*/ 3914 w 10000"/>
                  <a:gd name="connsiteY27" fmla="*/ 1454 h 10000"/>
                  <a:gd name="connsiteX28" fmla="*/ 3892 w 10000"/>
                  <a:gd name="connsiteY28" fmla="*/ 1467 h 10000"/>
                  <a:gd name="connsiteX29" fmla="*/ 3867 w 10000"/>
                  <a:gd name="connsiteY29" fmla="*/ 1483 h 10000"/>
                  <a:gd name="connsiteX30" fmla="*/ 3845 w 10000"/>
                  <a:gd name="connsiteY30" fmla="*/ 1467 h 10000"/>
                  <a:gd name="connsiteX31" fmla="*/ 3850 w 10000"/>
                  <a:gd name="connsiteY31" fmla="*/ 1457 h 10000"/>
                  <a:gd name="connsiteX32" fmla="*/ 3864 w 10000"/>
                  <a:gd name="connsiteY32" fmla="*/ 1441 h 10000"/>
                  <a:gd name="connsiteX33" fmla="*/ 3859 w 10000"/>
                  <a:gd name="connsiteY33" fmla="*/ 1409 h 10000"/>
                  <a:gd name="connsiteX34" fmla="*/ 3842 w 10000"/>
                  <a:gd name="connsiteY34" fmla="*/ 1383 h 10000"/>
                  <a:gd name="connsiteX35" fmla="*/ 3825 w 10000"/>
                  <a:gd name="connsiteY35" fmla="*/ 1360 h 10000"/>
                  <a:gd name="connsiteX36" fmla="*/ 3809 w 10000"/>
                  <a:gd name="connsiteY36" fmla="*/ 1318 h 10000"/>
                  <a:gd name="connsiteX37" fmla="*/ 3787 w 10000"/>
                  <a:gd name="connsiteY37" fmla="*/ 1289 h 10000"/>
                  <a:gd name="connsiteX38" fmla="*/ 3759 w 10000"/>
                  <a:gd name="connsiteY38" fmla="*/ 1266 h 10000"/>
                  <a:gd name="connsiteX39" fmla="*/ 3740 w 10000"/>
                  <a:gd name="connsiteY39" fmla="*/ 1256 h 10000"/>
                  <a:gd name="connsiteX40" fmla="*/ 3715 w 10000"/>
                  <a:gd name="connsiteY40" fmla="*/ 1250 h 10000"/>
                  <a:gd name="connsiteX41" fmla="*/ 3687 w 10000"/>
                  <a:gd name="connsiteY41" fmla="*/ 1256 h 10000"/>
                  <a:gd name="connsiteX42" fmla="*/ 3681 w 10000"/>
                  <a:gd name="connsiteY42" fmla="*/ 1260 h 10000"/>
                  <a:gd name="connsiteX43" fmla="*/ 3670 w 10000"/>
                  <a:gd name="connsiteY43" fmla="*/ 1295 h 10000"/>
                  <a:gd name="connsiteX44" fmla="*/ 3651 w 10000"/>
                  <a:gd name="connsiteY44" fmla="*/ 1305 h 10000"/>
                  <a:gd name="connsiteX45" fmla="*/ 3640 w 10000"/>
                  <a:gd name="connsiteY45" fmla="*/ 1308 h 10000"/>
                  <a:gd name="connsiteX46" fmla="*/ 3626 w 10000"/>
                  <a:gd name="connsiteY46" fmla="*/ 1308 h 10000"/>
                  <a:gd name="connsiteX47" fmla="*/ 3632 w 10000"/>
                  <a:gd name="connsiteY47" fmla="*/ 1276 h 10000"/>
                  <a:gd name="connsiteX48" fmla="*/ 3609 w 10000"/>
                  <a:gd name="connsiteY48" fmla="*/ 1289 h 10000"/>
                  <a:gd name="connsiteX49" fmla="*/ 3593 w 10000"/>
                  <a:gd name="connsiteY49" fmla="*/ 1286 h 10000"/>
                  <a:gd name="connsiteX50" fmla="*/ 3590 w 10000"/>
                  <a:gd name="connsiteY50" fmla="*/ 1256 h 10000"/>
                  <a:gd name="connsiteX51" fmla="*/ 3584 w 10000"/>
                  <a:gd name="connsiteY51" fmla="*/ 1237 h 10000"/>
                  <a:gd name="connsiteX52" fmla="*/ 3573 w 10000"/>
                  <a:gd name="connsiteY52" fmla="*/ 1237 h 10000"/>
                  <a:gd name="connsiteX53" fmla="*/ 3554 w 10000"/>
                  <a:gd name="connsiteY53" fmla="*/ 1227 h 10000"/>
                  <a:gd name="connsiteX54" fmla="*/ 3546 w 10000"/>
                  <a:gd name="connsiteY54" fmla="*/ 1192 h 10000"/>
                  <a:gd name="connsiteX55" fmla="*/ 3529 w 10000"/>
                  <a:gd name="connsiteY55" fmla="*/ 1176 h 10000"/>
                  <a:gd name="connsiteX56" fmla="*/ 3512 w 10000"/>
                  <a:gd name="connsiteY56" fmla="*/ 1182 h 10000"/>
                  <a:gd name="connsiteX57" fmla="*/ 3485 w 10000"/>
                  <a:gd name="connsiteY57" fmla="*/ 1182 h 10000"/>
                  <a:gd name="connsiteX58" fmla="*/ 3463 w 10000"/>
                  <a:gd name="connsiteY58" fmla="*/ 1176 h 10000"/>
                  <a:gd name="connsiteX59" fmla="*/ 3449 w 10000"/>
                  <a:gd name="connsiteY59" fmla="*/ 1182 h 10000"/>
                  <a:gd name="connsiteX60" fmla="*/ 3432 w 10000"/>
                  <a:gd name="connsiteY60" fmla="*/ 1192 h 10000"/>
                  <a:gd name="connsiteX61" fmla="*/ 3454 w 10000"/>
                  <a:gd name="connsiteY61" fmla="*/ 1205 h 10000"/>
                  <a:gd name="connsiteX62" fmla="*/ 3463 w 10000"/>
                  <a:gd name="connsiteY62" fmla="*/ 1205 h 10000"/>
                  <a:gd name="connsiteX63" fmla="*/ 3488 w 10000"/>
                  <a:gd name="connsiteY63" fmla="*/ 1205 h 10000"/>
                  <a:gd name="connsiteX64" fmla="*/ 3488 w 10000"/>
                  <a:gd name="connsiteY64" fmla="*/ 1218 h 10000"/>
                  <a:gd name="connsiteX65" fmla="*/ 3493 w 10000"/>
                  <a:gd name="connsiteY65" fmla="*/ 1247 h 10000"/>
                  <a:gd name="connsiteX66" fmla="*/ 3512 w 10000"/>
                  <a:gd name="connsiteY66" fmla="*/ 1247 h 10000"/>
                  <a:gd name="connsiteX67" fmla="*/ 3518 w 10000"/>
                  <a:gd name="connsiteY67" fmla="*/ 1250 h 10000"/>
                  <a:gd name="connsiteX68" fmla="*/ 3521 w 10000"/>
                  <a:gd name="connsiteY68" fmla="*/ 1276 h 10000"/>
                  <a:gd name="connsiteX69" fmla="*/ 3543 w 10000"/>
                  <a:gd name="connsiteY69" fmla="*/ 1295 h 10000"/>
                  <a:gd name="connsiteX70" fmla="*/ 3546 w 10000"/>
                  <a:gd name="connsiteY70" fmla="*/ 1305 h 10000"/>
                  <a:gd name="connsiteX71" fmla="*/ 3543 w 10000"/>
                  <a:gd name="connsiteY71" fmla="*/ 1315 h 10000"/>
                  <a:gd name="connsiteX72" fmla="*/ 3543 w 10000"/>
                  <a:gd name="connsiteY72" fmla="*/ 1331 h 10000"/>
                  <a:gd name="connsiteX73" fmla="*/ 3554 w 10000"/>
                  <a:gd name="connsiteY73" fmla="*/ 1324 h 10000"/>
                  <a:gd name="connsiteX74" fmla="*/ 3560 w 10000"/>
                  <a:gd name="connsiteY74" fmla="*/ 1331 h 10000"/>
                  <a:gd name="connsiteX75" fmla="*/ 3582 w 10000"/>
                  <a:gd name="connsiteY75" fmla="*/ 1344 h 10000"/>
                  <a:gd name="connsiteX76" fmla="*/ 3598 w 10000"/>
                  <a:gd name="connsiteY76" fmla="*/ 1380 h 10000"/>
                  <a:gd name="connsiteX77" fmla="*/ 3607 w 10000"/>
                  <a:gd name="connsiteY77" fmla="*/ 1389 h 10000"/>
                  <a:gd name="connsiteX78" fmla="*/ 3623 w 10000"/>
                  <a:gd name="connsiteY78" fmla="*/ 1409 h 10000"/>
                  <a:gd name="connsiteX79" fmla="*/ 3634 w 10000"/>
                  <a:gd name="connsiteY79" fmla="*/ 1438 h 10000"/>
                  <a:gd name="connsiteX80" fmla="*/ 3632 w 10000"/>
                  <a:gd name="connsiteY80" fmla="*/ 1454 h 10000"/>
                  <a:gd name="connsiteX81" fmla="*/ 3618 w 10000"/>
                  <a:gd name="connsiteY81" fmla="*/ 1438 h 10000"/>
                  <a:gd name="connsiteX82" fmla="*/ 3598 w 10000"/>
                  <a:gd name="connsiteY82" fmla="*/ 1428 h 10000"/>
                  <a:gd name="connsiteX83" fmla="*/ 3582 w 10000"/>
                  <a:gd name="connsiteY83" fmla="*/ 1402 h 10000"/>
                  <a:gd name="connsiteX84" fmla="*/ 3562 w 10000"/>
                  <a:gd name="connsiteY84" fmla="*/ 1399 h 10000"/>
                  <a:gd name="connsiteX85" fmla="*/ 3546 w 10000"/>
                  <a:gd name="connsiteY85" fmla="*/ 1383 h 10000"/>
                  <a:gd name="connsiteX86" fmla="*/ 3510 w 10000"/>
                  <a:gd name="connsiteY86" fmla="*/ 1360 h 10000"/>
                  <a:gd name="connsiteX87" fmla="*/ 3485 w 10000"/>
                  <a:gd name="connsiteY87" fmla="*/ 1344 h 10000"/>
                  <a:gd name="connsiteX88" fmla="*/ 3454 w 10000"/>
                  <a:gd name="connsiteY88" fmla="*/ 1334 h 10000"/>
                  <a:gd name="connsiteX89" fmla="*/ 3429 w 10000"/>
                  <a:gd name="connsiteY89" fmla="*/ 1315 h 10000"/>
                  <a:gd name="connsiteX90" fmla="*/ 3416 w 10000"/>
                  <a:gd name="connsiteY90" fmla="*/ 1308 h 10000"/>
                  <a:gd name="connsiteX91" fmla="*/ 3399 w 10000"/>
                  <a:gd name="connsiteY91" fmla="*/ 1305 h 10000"/>
                  <a:gd name="connsiteX92" fmla="*/ 3382 w 10000"/>
                  <a:gd name="connsiteY92" fmla="*/ 1286 h 10000"/>
                  <a:gd name="connsiteX93" fmla="*/ 3380 w 10000"/>
                  <a:gd name="connsiteY93" fmla="*/ 1266 h 10000"/>
                  <a:gd name="connsiteX94" fmla="*/ 3388 w 10000"/>
                  <a:gd name="connsiteY94" fmla="*/ 1256 h 10000"/>
                  <a:gd name="connsiteX95" fmla="*/ 3407 w 10000"/>
                  <a:gd name="connsiteY95" fmla="*/ 1256 h 10000"/>
                  <a:gd name="connsiteX96" fmla="*/ 3396 w 10000"/>
                  <a:gd name="connsiteY96" fmla="*/ 1227 h 10000"/>
                  <a:gd name="connsiteX97" fmla="*/ 3382 w 10000"/>
                  <a:gd name="connsiteY97" fmla="*/ 1227 h 10000"/>
                  <a:gd name="connsiteX98" fmla="*/ 3360 w 10000"/>
                  <a:gd name="connsiteY98" fmla="*/ 1221 h 10000"/>
                  <a:gd name="connsiteX99" fmla="*/ 3349 w 10000"/>
                  <a:gd name="connsiteY99" fmla="*/ 1231 h 10000"/>
                  <a:gd name="connsiteX100" fmla="*/ 3352 w 10000"/>
                  <a:gd name="connsiteY100" fmla="*/ 1247 h 10000"/>
                  <a:gd name="connsiteX101" fmla="*/ 3341 w 10000"/>
                  <a:gd name="connsiteY101" fmla="*/ 1237 h 10000"/>
                  <a:gd name="connsiteX102" fmla="*/ 3335 w 10000"/>
                  <a:gd name="connsiteY102" fmla="*/ 1231 h 10000"/>
                  <a:gd name="connsiteX103" fmla="*/ 3307 w 10000"/>
                  <a:gd name="connsiteY103" fmla="*/ 1227 h 10000"/>
                  <a:gd name="connsiteX104" fmla="*/ 3294 w 10000"/>
                  <a:gd name="connsiteY104" fmla="*/ 1221 h 10000"/>
                  <a:gd name="connsiteX105" fmla="*/ 3271 w 10000"/>
                  <a:gd name="connsiteY105" fmla="*/ 1211 h 10000"/>
                  <a:gd name="connsiteX106" fmla="*/ 3252 w 10000"/>
                  <a:gd name="connsiteY106" fmla="*/ 1195 h 10000"/>
                  <a:gd name="connsiteX107" fmla="*/ 3235 w 10000"/>
                  <a:gd name="connsiteY107" fmla="*/ 1195 h 10000"/>
                  <a:gd name="connsiteX108" fmla="*/ 3235 w 10000"/>
                  <a:gd name="connsiteY108" fmla="*/ 1205 h 10000"/>
                  <a:gd name="connsiteX109" fmla="*/ 3219 w 10000"/>
                  <a:gd name="connsiteY109" fmla="*/ 1231 h 10000"/>
                  <a:gd name="connsiteX110" fmla="*/ 3213 w 10000"/>
                  <a:gd name="connsiteY110" fmla="*/ 1231 h 10000"/>
                  <a:gd name="connsiteX111" fmla="*/ 3183 w 10000"/>
                  <a:gd name="connsiteY111" fmla="*/ 1221 h 10000"/>
                  <a:gd name="connsiteX112" fmla="*/ 3175 w 10000"/>
                  <a:gd name="connsiteY112" fmla="*/ 1227 h 10000"/>
                  <a:gd name="connsiteX113" fmla="*/ 3163 w 10000"/>
                  <a:gd name="connsiteY113" fmla="*/ 1237 h 10000"/>
                  <a:gd name="connsiteX114" fmla="*/ 3158 w 10000"/>
                  <a:gd name="connsiteY114" fmla="*/ 1260 h 10000"/>
                  <a:gd name="connsiteX115" fmla="*/ 3158 w 10000"/>
                  <a:gd name="connsiteY115" fmla="*/ 1276 h 10000"/>
                  <a:gd name="connsiteX116" fmla="*/ 3163 w 10000"/>
                  <a:gd name="connsiteY116" fmla="*/ 1295 h 10000"/>
                  <a:gd name="connsiteX117" fmla="*/ 3166 w 10000"/>
                  <a:gd name="connsiteY117" fmla="*/ 1308 h 10000"/>
                  <a:gd name="connsiteX118" fmla="*/ 3158 w 10000"/>
                  <a:gd name="connsiteY118" fmla="*/ 1315 h 10000"/>
                  <a:gd name="connsiteX119" fmla="*/ 3133 w 10000"/>
                  <a:gd name="connsiteY119" fmla="*/ 1299 h 10000"/>
                  <a:gd name="connsiteX120" fmla="*/ 3114 w 10000"/>
                  <a:gd name="connsiteY120" fmla="*/ 1276 h 10000"/>
                  <a:gd name="connsiteX121" fmla="*/ 3078 w 10000"/>
                  <a:gd name="connsiteY121" fmla="*/ 1240 h 10000"/>
                  <a:gd name="connsiteX122" fmla="*/ 3044 w 10000"/>
                  <a:gd name="connsiteY122" fmla="*/ 1227 h 10000"/>
                  <a:gd name="connsiteX123" fmla="*/ 3033 w 10000"/>
                  <a:gd name="connsiteY123" fmla="*/ 1231 h 10000"/>
                  <a:gd name="connsiteX124" fmla="*/ 3036 w 10000"/>
                  <a:gd name="connsiteY124" fmla="*/ 1256 h 10000"/>
                  <a:gd name="connsiteX125" fmla="*/ 3044 w 10000"/>
                  <a:gd name="connsiteY125" fmla="*/ 1266 h 10000"/>
                  <a:gd name="connsiteX126" fmla="*/ 3044 w 10000"/>
                  <a:gd name="connsiteY126" fmla="*/ 1276 h 10000"/>
                  <a:gd name="connsiteX127" fmla="*/ 3036 w 10000"/>
                  <a:gd name="connsiteY127" fmla="*/ 1276 h 10000"/>
                  <a:gd name="connsiteX128" fmla="*/ 3028 w 10000"/>
                  <a:gd name="connsiteY128" fmla="*/ 1266 h 10000"/>
                  <a:gd name="connsiteX129" fmla="*/ 3025 w 10000"/>
                  <a:gd name="connsiteY129" fmla="*/ 1256 h 10000"/>
                  <a:gd name="connsiteX130" fmla="*/ 3008 w 10000"/>
                  <a:gd name="connsiteY130" fmla="*/ 1205 h 10000"/>
                  <a:gd name="connsiteX131" fmla="*/ 3000 w 10000"/>
                  <a:gd name="connsiteY131" fmla="*/ 1192 h 10000"/>
                  <a:gd name="connsiteX132" fmla="*/ 2994 w 10000"/>
                  <a:gd name="connsiteY132" fmla="*/ 1176 h 10000"/>
                  <a:gd name="connsiteX133" fmla="*/ 2986 w 10000"/>
                  <a:gd name="connsiteY133" fmla="*/ 1182 h 10000"/>
                  <a:gd name="connsiteX134" fmla="*/ 2981 w 10000"/>
                  <a:gd name="connsiteY134" fmla="*/ 1192 h 10000"/>
                  <a:gd name="connsiteX135" fmla="*/ 2970 w 10000"/>
                  <a:gd name="connsiteY135" fmla="*/ 1201 h 10000"/>
                  <a:gd name="connsiteX136" fmla="*/ 2956 w 10000"/>
                  <a:gd name="connsiteY136" fmla="*/ 1218 h 10000"/>
                  <a:gd name="connsiteX137" fmla="*/ 2939 w 10000"/>
                  <a:gd name="connsiteY137" fmla="*/ 1240 h 10000"/>
                  <a:gd name="connsiteX138" fmla="*/ 2928 w 10000"/>
                  <a:gd name="connsiteY138" fmla="*/ 1247 h 10000"/>
                  <a:gd name="connsiteX139" fmla="*/ 2922 w 10000"/>
                  <a:gd name="connsiteY139" fmla="*/ 1250 h 10000"/>
                  <a:gd name="connsiteX140" fmla="*/ 2911 w 10000"/>
                  <a:gd name="connsiteY140" fmla="*/ 1250 h 10000"/>
                  <a:gd name="connsiteX141" fmla="*/ 2884 w 10000"/>
                  <a:gd name="connsiteY141" fmla="*/ 1247 h 10000"/>
                  <a:gd name="connsiteX142" fmla="*/ 2864 w 10000"/>
                  <a:gd name="connsiteY142" fmla="*/ 1237 h 10000"/>
                  <a:gd name="connsiteX143" fmla="*/ 2848 w 10000"/>
                  <a:gd name="connsiteY143" fmla="*/ 1231 h 10000"/>
                  <a:gd name="connsiteX144" fmla="*/ 2834 w 10000"/>
                  <a:gd name="connsiteY144" fmla="*/ 1227 h 10000"/>
                  <a:gd name="connsiteX145" fmla="*/ 2831 w 10000"/>
                  <a:gd name="connsiteY145" fmla="*/ 1227 h 10000"/>
                  <a:gd name="connsiteX146" fmla="*/ 2831 w 10000"/>
                  <a:gd name="connsiteY146" fmla="*/ 1221 h 10000"/>
                  <a:gd name="connsiteX147" fmla="*/ 2825 w 10000"/>
                  <a:gd name="connsiteY147" fmla="*/ 1205 h 10000"/>
                  <a:gd name="connsiteX148" fmla="*/ 2823 w 10000"/>
                  <a:gd name="connsiteY148" fmla="*/ 1192 h 10000"/>
                  <a:gd name="connsiteX149" fmla="*/ 2817 w 10000"/>
                  <a:gd name="connsiteY149" fmla="*/ 1182 h 10000"/>
                  <a:gd name="connsiteX150" fmla="*/ 2814 w 10000"/>
                  <a:gd name="connsiteY150" fmla="*/ 1176 h 10000"/>
                  <a:gd name="connsiteX151" fmla="*/ 2792 w 10000"/>
                  <a:gd name="connsiteY151" fmla="*/ 1172 h 10000"/>
                  <a:gd name="connsiteX152" fmla="*/ 2759 w 10000"/>
                  <a:gd name="connsiteY152" fmla="*/ 1156 h 10000"/>
                  <a:gd name="connsiteX153" fmla="*/ 2734 w 10000"/>
                  <a:gd name="connsiteY153" fmla="*/ 1143 h 10000"/>
                  <a:gd name="connsiteX154" fmla="*/ 2695 w 10000"/>
                  <a:gd name="connsiteY154" fmla="*/ 1124 h 10000"/>
                  <a:gd name="connsiteX155" fmla="*/ 2670 w 10000"/>
                  <a:gd name="connsiteY155" fmla="*/ 1108 h 10000"/>
                  <a:gd name="connsiteX156" fmla="*/ 2645 w 10000"/>
                  <a:gd name="connsiteY156" fmla="*/ 1091 h 10000"/>
                  <a:gd name="connsiteX157" fmla="*/ 2618 w 10000"/>
                  <a:gd name="connsiteY157" fmla="*/ 1088 h 10000"/>
                  <a:gd name="connsiteX158" fmla="*/ 2576 w 10000"/>
                  <a:gd name="connsiteY158" fmla="*/ 1088 h 10000"/>
                  <a:gd name="connsiteX159" fmla="*/ 2551 w 10000"/>
                  <a:gd name="connsiteY159" fmla="*/ 1091 h 10000"/>
                  <a:gd name="connsiteX160" fmla="*/ 2521 w 10000"/>
                  <a:gd name="connsiteY160" fmla="*/ 1098 h 10000"/>
                  <a:gd name="connsiteX161" fmla="*/ 2493 w 10000"/>
                  <a:gd name="connsiteY161" fmla="*/ 1104 h 10000"/>
                  <a:gd name="connsiteX162" fmla="*/ 2468 w 10000"/>
                  <a:gd name="connsiteY162" fmla="*/ 1108 h 10000"/>
                  <a:gd name="connsiteX163" fmla="*/ 2404 w 10000"/>
                  <a:gd name="connsiteY163" fmla="*/ 1124 h 10000"/>
                  <a:gd name="connsiteX164" fmla="*/ 2366 w 10000"/>
                  <a:gd name="connsiteY164" fmla="*/ 1133 h 10000"/>
                  <a:gd name="connsiteX165" fmla="*/ 2346 w 10000"/>
                  <a:gd name="connsiteY165" fmla="*/ 1137 h 10000"/>
                  <a:gd name="connsiteX166" fmla="*/ 2294 w 10000"/>
                  <a:gd name="connsiteY166" fmla="*/ 1146 h 10000"/>
                  <a:gd name="connsiteX167" fmla="*/ 2249 w 10000"/>
                  <a:gd name="connsiteY167" fmla="*/ 1156 h 10000"/>
                  <a:gd name="connsiteX168" fmla="*/ 2230 w 10000"/>
                  <a:gd name="connsiteY168" fmla="*/ 1156 h 10000"/>
                  <a:gd name="connsiteX169" fmla="*/ 2222 w 10000"/>
                  <a:gd name="connsiteY169" fmla="*/ 1163 h 10000"/>
                  <a:gd name="connsiteX170" fmla="*/ 2194 w 10000"/>
                  <a:gd name="connsiteY170" fmla="*/ 1163 h 10000"/>
                  <a:gd name="connsiteX171" fmla="*/ 2172 w 10000"/>
                  <a:gd name="connsiteY171" fmla="*/ 1163 h 10000"/>
                  <a:gd name="connsiteX172" fmla="*/ 2147 w 10000"/>
                  <a:gd name="connsiteY172" fmla="*/ 1166 h 10000"/>
                  <a:gd name="connsiteX173" fmla="*/ 2108 w 10000"/>
                  <a:gd name="connsiteY173" fmla="*/ 1166 h 10000"/>
                  <a:gd name="connsiteX174" fmla="*/ 2083 w 10000"/>
                  <a:gd name="connsiteY174" fmla="*/ 1156 h 10000"/>
                  <a:gd name="connsiteX175" fmla="*/ 2042 w 10000"/>
                  <a:gd name="connsiteY175" fmla="*/ 1143 h 10000"/>
                  <a:gd name="connsiteX176" fmla="*/ 2011 w 10000"/>
                  <a:gd name="connsiteY176" fmla="*/ 1143 h 10000"/>
                  <a:gd name="connsiteX177" fmla="*/ 1994 w 10000"/>
                  <a:gd name="connsiteY177" fmla="*/ 1146 h 10000"/>
                  <a:gd name="connsiteX178" fmla="*/ 1967 w 10000"/>
                  <a:gd name="connsiteY178" fmla="*/ 1156 h 10000"/>
                  <a:gd name="connsiteX179" fmla="*/ 1903 w 10000"/>
                  <a:gd name="connsiteY179" fmla="*/ 1176 h 10000"/>
                  <a:gd name="connsiteX180" fmla="*/ 1873 w 10000"/>
                  <a:gd name="connsiteY180" fmla="*/ 1182 h 10000"/>
                  <a:gd name="connsiteX181" fmla="*/ 1850 w 10000"/>
                  <a:gd name="connsiteY181" fmla="*/ 1185 h 10000"/>
                  <a:gd name="connsiteX182" fmla="*/ 1842 w 10000"/>
                  <a:gd name="connsiteY182" fmla="*/ 1192 h 10000"/>
                  <a:gd name="connsiteX183" fmla="*/ 1823 w 10000"/>
                  <a:gd name="connsiteY183" fmla="*/ 1195 h 10000"/>
                  <a:gd name="connsiteX184" fmla="*/ 1814 w 10000"/>
                  <a:gd name="connsiteY184" fmla="*/ 1201 h 10000"/>
                  <a:gd name="connsiteX185" fmla="*/ 1792 w 10000"/>
                  <a:gd name="connsiteY185" fmla="*/ 1218 h 10000"/>
                  <a:gd name="connsiteX186" fmla="*/ 1767 w 10000"/>
                  <a:gd name="connsiteY186" fmla="*/ 1231 h 10000"/>
                  <a:gd name="connsiteX187" fmla="*/ 1717 w 10000"/>
                  <a:gd name="connsiteY187" fmla="*/ 1266 h 10000"/>
                  <a:gd name="connsiteX188" fmla="*/ 1695 w 10000"/>
                  <a:gd name="connsiteY188" fmla="*/ 1279 h 10000"/>
                  <a:gd name="connsiteX189" fmla="*/ 1654 w 10000"/>
                  <a:gd name="connsiteY189" fmla="*/ 1308 h 10000"/>
                  <a:gd name="connsiteX190" fmla="*/ 1620 w 10000"/>
                  <a:gd name="connsiteY190" fmla="*/ 1334 h 10000"/>
                  <a:gd name="connsiteX191" fmla="*/ 1590 w 10000"/>
                  <a:gd name="connsiteY191" fmla="*/ 1360 h 10000"/>
                  <a:gd name="connsiteX192" fmla="*/ 1565 w 10000"/>
                  <a:gd name="connsiteY192" fmla="*/ 1380 h 10000"/>
                  <a:gd name="connsiteX193" fmla="*/ 1532 w 10000"/>
                  <a:gd name="connsiteY193" fmla="*/ 1402 h 10000"/>
                  <a:gd name="connsiteX194" fmla="*/ 1501 w 10000"/>
                  <a:gd name="connsiteY194" fmla="*/ 1418 h 10000"/>
                  <a:gd name="connsiteX195" fmla="*/ 1460 w 10000"/>
                  <a:gd name="connsiteY195" fmla="*/ 1438 h 10000"/>
                  <a:gd name="connsiteX196" fmla="*/ 1435 w 10000"/>
                  <a:gd name="connsiteY196" fmla="*/ 1454 h 10000"/>
                  <a:gd name="connsiteX197" fmla="*/ 1421 w 10000"/>
                  <a:gd name="connsiteY197" fmla="*/ 1464 h 10000"/>
                  <a:gd name="connsiteX198" fmla="*/ 1380 w 10000"/>
                  <a:gd name="connsiteY198" fmla="*/ 1473 h 10000"/>
                  <a:gd name="connsiteX199" fmla="*/ 1324 w 10000"/>
                  <a:gd name="connsiteY199" fmla="*/ 1477 h 10000"/>
                  <a:gd name="connsiteX200" fmla="*/ 1274 w 10000"/>
                  <a:gd name="connsiteY200" fmla="*/ 1483 h 10000"/>
                  <a:gd name="connsiteX201" fmla="*/ 1244 w 10000"/>
                  <a:gd name="connsiteY201" fmla="*/ 1486 h 10000"/>
                  <a:gd name="connsiteX202" fmla="*/ 1233 w 10000"/>
                  <a:gd name="connsiteY202" fmla="*/ 1486 h 10000"/>
                  <a:gd name="connsiteX203" fmla="*/ 1197 w 10000"/>
                  <a:gd name="connsiteY203" fmla="*/ 1493 h 10000"/>
                  <a:gd name="connsiteX204" fmla="*/ 1180 w 10000"/>
                  <a:gd name="connsiteY204" fmla="*/ 1496 h 10000"/>
                  <a:gd name="connsiteX205" fmla="*/ 1169 w 10000"/>
                  <a:gd name="connsiteY205" fmla="*/ 1496 h 10000"/>
                  <a:gd name="connsiteX206" fmla="*/ 1161 w 10000"/>
                  <a:gd name="connsiteY206" fmla="*/ 1503 h 10000"/>
                  <a:gd name="connsiteX207" fmla="*/ 1155 w 10000"/>
                  <a:gd name="connsiteY207" fmla="*/ 1503 h 10000"/>
                  <a:gd name="connsiteX208" fmla="*/ 501 w 10000"/>
                  <a:gd name="connsiteY208" fmla="*/ 2277 h 10000"/>
                  <a:gd name="connsiteX209" fmla="*/ 396 w 10000"/>
                  <a:gd name="connsiteY209" fmla="*/ 2532 h 10000"/>
                  <a:gd name="connsiteX210" fmla="*/ 324 w 10000"/>
                  <a:gd name="connsiteY210" fmla="*/ 2759 h 10000"/>
                  <a:gd name="connsiteX211" fmla="*/ 274 w 10000"/>
                  <a:gd name="connsiteY211" fmla="*/ 2866 h 10000"/>
                  <a:gd name="connsiteX212" fmla="*/ 202 w 10000"/>
                  <a:gd name="connsiteY212" fmla="*/ 3008 h 10000"/>
                  <a:gd name="connsiteX213" fmla="*/ 211 w 10000"/>
                  <a:gd name="connsiteY213" fmla="*/ 3177 h 10000"/>
                  <a:gd name="connsiteX214" fmla="*/ 235 w 10000"/>
                  <a:gd name="connsiteY214" fmla="*/ 3368 h 10000"/>
                  <a:gd name="connsiteX215" fmla="*/ 266 w 10000"/>
                  <a:gd name="connsiteY215" fmla="*/ 3595 h 10000"/>
                  <a:gd name="connsiteX216" fmla="*/ 299 w 10000"/>
                  <a:gd name="connsiteY216" fmla="*/ 3831 h 10000"/>
                  <a:gd name="connsiteX217" fmla="*/ 305 w 10000"/>
                  <a:gd name="connsiteY217" fmla="*/ 3863 h 10000"/>
                  <a:gd name="connsiteX218" fmla="*/ 341 w 10000"/>
                  <a:gd name="connsiteY218" fmla="*/ 3941 h 10000"/>
                  <a:gd name="connsiteX219" fmla="*/ 186 w 10000"/>
                  <a:gd name="connsiteY219" fmla="*/ 3935 h 10000"/>
                  <a:gd name="connsiteX220" fmla="*/ 30 w 10000"/>
                  <a:gd name="connsiteY220" fmla="*/ 3925 h 10000"/>
                  <a:gd name="connsiteX221" fmla="*/ 0 w 10000"/>
                  <a:gd name="connsiteY221" fmla="*/ 4054 h 10000"/>
                  <a:gd name="connsiteX222" fmla="*/ 14 w 10000"/>
                  <a:gd name="connsiteY222" fmla="*/ 4152 h 10000"/>
                  <a:gd name="connsiteX223" fmla="*/ 22 w 10000"/>
                  <a:gd name="connsiteY223" fmla="*/ 4242 h 10000"/>
                  <a:gd name="connsiteX224" fmla="*/ 30 w 10000"/>
                  <a:gd name="connsiteY224" fmla="*/ 4291 h 10000"/>
                  <a:gd name="connsiteX225" fmla="*/ 102 w 10000"/>
                  <a:gd name="connsiteY225" fmla="*/ 4271 h 10000"/>
                  <a:gd name="connsiteX226" fmla="*/ 155 w 10000"/>
                  <a:gd name="connsiteY226" fmla="*/ 4262 h 10000"/>
                  <a:gd name="connsiteX227" fmla="*/ 410 w 10000"/>
                  <a:gd name="connsiteY227" fmla="*/ 4255 h 10000"/>
                  <a:gd name="connsiteX228" fmla="*/ 418 w 10000"/>
                  <a:gd name="connsiteY228" fmla="*/ 4385 h 10000"/>
                  <a:gd name="connsiteX229" fmla="*/ 429 w 10000"/>
                  <a:gd name="connsiteY229" fmla="*/ 4543 h 10000"/>
                  <a:gd name="connsiteX230" fmla="*/ 443 w 10000"/>
                  <a:gd name="connsiteY230" fmla="*/ 4585 h 10000"/>
                  <a:gd name="connsiteX231" fmla="*/ 465 w 10000"/>
                  <a:gd name="connsiteY231" fmla="*/ 4611 h 10000"/>
                  <a:gd name="connsiteX232" fmla="*/ 468 w 10000"/>
                  <a:gd name="connsiteY232" fmla="*/ 4621 h 10000"/>
                  <a:gd name="connsiteX233" fmla="*/ 474 w 10000"/>
                  <a:gd name="connsiteY233" fmla="*/ 4679 h 10000"/>
                  <a:gd name="connsiteX234" fmla="*/ 554 w 10000"/>
                  <a:gd name="connsiteY234" fmla="*/ 4738 h 10000"/>
                  <a:gd name="connsiteX235" fmla="*/ 637 w 10000"/>
                  <a:gd name="connsiteY235" fmla="*/ 4809 h 10000"/>
                  <a:gd name="connsiteX236" fmla="*/ 704 w 10000"/>
                  <a:gd name="connsiteY236" fmla="*/ 4851 h 10000"/>
                  <a:gd name="connsiteX237" fmla="*/ 740 w 10000"/>
                  <a:gd name="connsiteY237" fmla="*/ 4893 h 10000"/>
                  <a:gd name="connsiteX238" fmla="*/ 756 w 10000"/>
                  <a:gd name="connsiteY238" fmla="*/ 4896 h 10000"/>
                  <a:gd name="connsiteX239" fmla="*/ 767 w 10000"/>
                  <a:gd name="connsiteY239" fmla="*/ 4880 h 10000"/>
                  <a:gd name="connsiteX240" fmla="*/ 806 w 10000"/>
                  <a:gd name="connsiteY240" fmla="*/ 4945 h 10000"/>
                  <a:gd name="connsiteX241" fmla="*/ 886 w 10000"/>
                  <a:gd name="connsiteY241" fmla="*/ 5078 h 10000"/>
                  <a:gd name="connsiteX242" fmla="*/ 911 w 10000"/>
                  <a:gd name="connsiteY242" fmla="*/ 5130 h 10000"/>
                  <a:gd name="connsiteX243" fmla="*/ 920 w 10000"/>
                  <a:gd name="connsiteY243" fmla="*/ 5191 h 10000"/>
                  <a:gd name="connsiteX244" fmla="*/ 920 w 10000"/>
                  <a:gd name="connsiteY244" fmla="*/ 5220 h 10000"/>
                  <a:gd name="connsiteX245" fmla="*/ 911 w 10000"/>
                  <a:gd name="connsiteY245" fmla="*/ 5314 h 10000"/>
                  <a:gd name="connsiteX246" fmla="*/ 898 w 10000"/>
                  <a:gd name="connsiteY246" fmla="*/ 5369 h 10000"/>
                  <a:gd name="connsiteX247" fmla="*/ 895 w 10000"/>
                  <a:gd name="connsiteY247" fmla="*/ 5385 h 10000"/>
                  <a:gd name="connsiteX248" fmla="*/ 895 w 10000"/>
                  <a:gd name="connsiteY248" fmla="*/ 5405 h 10000"/>
                  <a:gd name="connsiteX249" fmla="*/ 898 w 10000"/>
                  <a:gd name="connsiteY249" fmla="*/ 5434 h 10000"/>
                  <a:gd name="connsiteX250" fmla="*/ 911 w 10000"/>
                  <a:gd name="connsiteY250" fmla="*/ 5463 h 10000"/>
                  <a:gd name="connsiteX251" fmla="*/ 920 w 10000"/>
                  <a:gd name="connsiteY251" fmla="*/ 5492 h 10000"/>
                  <a:gd name="connsiteX252" fmla="*/ 934 w 10000"/>
                  <a:gd name="connsiteY252" fmla="*/ 5518 h 10000"/>
                  <a:gd name="connsiteX253" fmla="*/ 1169 w 10000"/>
                  <a:gd name="connsiteY253" fmla="*/ 5738 h 10000"/>
                  <a:gd name="connsiteX254" fmla="*/ 1188 w 10000"/>
                  <a:gd name="connsiteY254" fmla="*/ 5755 h 10000"/>
                  <a:gd name="connsiteX255" fmla="*/ 1216 w 10000"/>
                  <a:gd name="connsiteY255" fmla="*/ 5758 h 10000"/>
                  <a:gd name="connsiteX256" fmla="*/ 1313 w 10000"/>
                  <a:gd name="connsiteY256" fmla="*/ 5774 h 10000"/>
                  <a:gd name="connsiteX257" fmla="*/ 1349 w 10000"/>
                  <a:gd name="connsiteY257" fmla="*/ 5787 h 10000"/>
                  <a:gd name="connsiteX258" fmla="*/ 1393 w 10000"/>
                  <a:gd name="connsiteY258" fmla="*/ 5793 h 10000"/>
                  <a:gd name="connsiteX259" fmla="*/ 1393 w 10000"/>
                  <a:gd name="connsiteY259" fmla="*/ 5797 h 10000"/>
                  <a:gd name="connsiteX260" fmla="*/ 1421 w 10000"/>
                  <a:gd name="connsiteY260" fmla="*/ 5810 h 10000"/>
                  <a:gd name="connsiteX261" fmla="*/ 1446 w 10000"/>
                  <a:gd name="connsiteY261" fmla="*/ 5829 h 10000"/>
                  <a:gd name="connsiteX262" fmla="*/ 1460 w 10000"/>
                  <a:gd name="connsiteY262" fmla="*/ 5842 h 10000"/>
                  <a:gd name="connsiteX263" fmla="*/ 1476 w 10000"/>
                  <a:gd name="connsiteY263" fmla="*/ 5848 h 10000"/>
                  <a:gd name="connsiteX264" fmla="*/ 1501 w 10000"/>
                  <a:gd name="connsiteY264" fmla="*/ 5852 h 10000"/>
                  <a:gd name="connsiteX265" fmla="*/ 1532 w 10000"/>
                  <a:gd name="connsiteY265" fmla="*/ 5887 h 10000"/>
                  <a:gd name="connsiteX266" fmla="*/ 1565 w 10000"/>
                  <a:gd name="connsiteY266" fmla="*/ 5942 h 10000"/>
                  <a:gd name="connsiteX267" fmla="*/ 1587 w 10000"/>
                  <a:gd name="connsiteY267" fmla="*/ 5972 h 10000"/>
                  <a:gd name="connsiteX268" fmla="*/ 1612 w 10000"/>
                  <a:gd name="connsiteY268" fmla="*/ 5955 h 10000"/>
                  <a:gd name="connsiteX269" fmla="*/ 1679 w 10000"/>
                  <a:gd name="connsiteY269" fmla="*/ 6049 h 10000"/>
                  <a:gd name="connsiteX270" fmla="*/ 1720 w 10000"/>
                  <a:gd name="connsiteY270" fmla="*/ 6108 h 10000"/>
                  <a:gd name="connsiteX271" fmla="*/ 1751 w 10000"/>
                  <a:gd name="connsiteY271" fmla="*/ 6133 h 10000"/>
                  <a:gd name="connsiteX272" fmla="*/ 1792 w 10000"/>
                  <a:gd name="connsiteY272" fmla="*/ 6169 h 10000"/>
                  <a:gd name="connsiteX273" fmla="*/ 1801 w 10000"/>
                  <a:gd name="connsiteY273" fmla="*/ 6172 h 10000"/>
                  <a:gd name="connsiteX274" fmla="*/ 1814 w 10000"/>
                  <a:gd name="connsiteY274" fmla="*/ 6286 h 10000"/>
                  <a:gd name="connsiteX275" fmla="*/ 1817 w 10000"/>
                  <a:gd name="connsiteY275" fmla="*/ 6331 h 10000"/>
                  <a:gd name="connsiteX276" fmla="*/ 1809 w 10000"/>
                  <a:gd name="connsiteY276" fmla="*/ 6444 h 10000"/>
                  <a:gd name="connsiteX277" fmla="*/ 1801 w 10000"/>
                  <a:gd name="connsiteY277" fmla="*/ 6499 h 10000"/>
                  <a:gd name="connsiteX278" fmla="*/ 1781 w 10000"/>
                  <a:gd name="connsiteY278" fmla="*/ 6522 h 10000"/>
                  <a:gd name="connsiteX279" fmla="*/ 1773 w 10000"/>
                  <a:gd name="connsiteY279" fmla="*/ 6541 h 10000"/>
                  <a:gd name="connsiteX280" fmla="*/ 1762 w 10000"/>
                  <a:gd name="connsiteY280" fmla="*/ 6571 h 10000"/>
                  <a:gd name="connsiteX281" fmla="*/ 1767 w 10000"/>
                  <a:gd name="connsiteY281" fmla="*/ 6622 h 10000"/>
                  <a:gd name="connsiteX282" fmla="*/ 1767 w 10000"/>
                  <a:gd name="connsiteY282" fmla="*/ 6665 h 10000"/>
                  <a:gd name="connsiteX283" fmla="*/ 1767 w 10000"/>
                  <a:gd name="connsiteY283" fmla="*/ 6694 h 10000"/>
                  <a:gd name="connsiteX284" fmla="*/ 1776 w 10000"/>
                  <a:gd name="connsiteY284" fmla="*/ 6726 h 10000"/>
                  <a:gd name="connsiteX285" fmla="*/ 1776 w 10000"/>
                  <a:gd name="connsiteY285" fmla="*/ 6745 h 10000"/>
                  <a:gd name="connsiteX286" fmla="*/ 1767 w 10000"/>
                  <a:gd name="connsiteY286" fmla="*/ 6765 h 10000"/>
                  <a:gd name="connsiteX287" fmla="*/ 1762 w 10000"/>
                  <a:gd name="connsiteY287" fmla="*/ 6804 h 10000"/>
                  <a:gd name="connsiteX288" fmla="*/ 1753 w 10000"/>
                  <a:gd name="connsiteY288" fmla="*/ 6839 h 10000"/>
                  <a:gd name="connsiteX289" fmla="*/ 1742 w 10000"/>
                  <a:gd name="connsiteY289" fmla="*/ 6849 h 10000"/>
                  <a:gd name="connsiteX290" fmla="*/ 1726 w 10000"/>
                  <a:gd name="connsiteY290" fmla="*/ 6849 h 10000"/>
                  <a:gd name="connsiteX291" fmla="*/ 1712 w 10000"/>
                  <a:gd name="connsiteY291" fmla="*/ 6852 h 10000"/>
                  <a:gd name="connsiteX292" fmla="*/ 1640 w 10000"/>
                  <a:gd name="connsiteY292" fmla="*/ 6953 h 10000"/>
                  <a:gd name="connsiteX293" fmla="*/ 1493 w 10000"/>
                  <a:gd name="connsiteY293" fmla="*/ 7105 h 10000"/>
                  <a:gd name="connsiteX294" fmla="*/ 1490 w 10000"/>
                  <a:gd name="connsiteY294" fmla="*/ 7124 h 10000"/>
                  <a:gd name="connsiteX295" fmla="*/ 1468 w 10000"/>
                  <a:gd name="connsiteY295" fmla="*/ 7137 h 10000"/>
                  <a:gd name="connsiteX296" fmla="*/ 1454 w 10000"/>
                  <a:gd name="connsiteY296" fmla="*/ 7144 h 10000"/>
                  <a:gd name="connsiteX297" fmla="*/ 1452 w 10000"/>
                  <a:gd name="connsiteY297" fmla="*/ 7157 h 10000"/>
                  <a:gd name="connsiteX298" fmla="*/ 1446 w 10000"/>
                  <a:gd name="connsiteY298" fmla="*/ 7199 h 10000"/>
                  <a:gd name="connsiteX299" fmla="*/ 1476 w 10000"/>
                  <a:gd name="connsiteY299" fmla="*/ 7247 h 10000"/>
                  <a:gd name="connsiteX300" fmla="*/ 1501 w 10000"/>
                  <a:gd name="connsiteY300" fmla="*/ 7270 h 10000"/>
                  <a:gd name="connsiteX301" fmla="*/ 1518 w 10000"/>
                  <a:gd name="connsiteY301" fmla="*/ 7286 h 10000"/>
                  <a:gd name="connsiteX302" fmla="*/ 1524 w 10000"/>
                  <a:gd name="connsiteY302" fmla="*/ 7306 h 10000"/>
                  <a:gd name="connsiteX303" fmla="*/ 1540 w 10000"/>
                  <a:gd name="connsiteY303" fmla="*/ 7322 h 10000"/>
                  <a:gd name="connsiteX304" fmla="*/ 1565 w 10000"/>
                  <a:gd name="connsiteY304" fmla="*/ 7325 h 10000"/>
                  <a:gd name="connsiteX305" fmla="*/ 1590 w 10000"/>
                  <a:gd name="connsiteY305" fmla="*/ 7332 h 10000"/>
                  <a:gd name="connsiteX306" fmla="*/ 1615 w 10000"/>
                  <a:gd name="connsiteY306" fmla="*/ 7345 h 10000"/>
                  <a:gd name="connsiteX307" fmla="*/ 1662 w 10000"/>
                  <a:gd name="connsiteY307" fmla="*/ 7370 h 10000"/>
                  <a:gd name="connsiteX308" fmla="*/ 1670 w 10000"/>
                  <a:gd name="connsiteY308" fmla="*/ 7351 h 10000"/>
                  <a:gd name="connsiteX309" fmla="*/ 1726 w 10000"/>
                  <a:gd name="connsiteY309" fmla="*/ 7354 h 10000"/>
                  <a:gd name="connsiteX310" fmla="*/ 1726 w 10000"/>
                  <a:gd name="connsiteY310" fmla="*/ 7400 h 10000"/>
                  <a:gd name="connsiteX311" fmla="*/ 1773 w 10000"/>
                  <a:gd name="connsiteY311" fmla="*/ 7409 h 10000"/>
                  <a:gd name="connsiteX312" fmla="*/ 1806 w 10000"/>
                  <a:gd name="connsiteY312" fmla="*/ 7416 h 10000"/>
                  <a:gd name="connsiteX313" fmla="*/ 1839 w 10000"/>
                  <a:gd name="connsiteY313" fmla="*/ 7403 h 10000"/>
                  <a:gd name="connsiteX314" fmla="*/ 1886 w 10000"/>
                  <a:gd name="connsiteY314" fmla="*/ 7403 h 10000"/>
                  <a:gd name="connsiteX315" fmla="*/ 1898 w 10000"/>
                  <a:gd name="connsiteY315" fmla="*/ 7403 h 10000"/>
                  <a:gd name="connsiteX316" fmla="*/ 1914 w 10000"/>
                  <a:gd name="connsiteY316" fmla="*/ 7494 h 10000"/>
                  <a:gd name="connsiteX317" fmla="*/ 1895 w 10000"/>
                  <a:gd name="connsiteY317" fmla="*/ 7523 h 10000"/>
                  <a:gd name="connsiteX318" fmla="*/ 1825 w 10000"/>
                  <a:gd name="connsiteY318" fmla="*/ 7617 h 10000"/>
                  <a:gd name="connsiteX319" fmla="*/ 1776 w 10000"/>
                  <a:gd name="connsiteY319" fmla="*/ 7691 h 10000"/>
                  <a:gd name="connsiteX320" fmla="*/ 1781 w 10000"/>
                  <a:gd name="connsiteY320" fmla="*/ 7723 h 10000"/>
                  <a:gd name="connsiteX321" fmla="*/ 1767 w 10000"/>
                  <a:gd name="connsiteY321" fmla="*/ 7759 h 10000"/>
                  <a:gd name="connsiteX322" fmla="*/ 1762 w 10000"/>
                  <a:gd name="connsiteY322" fmla="*/ 7817 h 10000"/>
                  <a:gd name="connsiteX323" fmla="*/ 1762 w 10000"/>
                  <a:gd name="connsiteY323" fmla="*/ 7856 h 10000"/>
                  <a:gd name="connsiteX324" fmla="*/ 1776 w 10000"/>
                  <a:gd name="connsiteY324" fmla="*/ 7892 h 10000"/>
                  <a:gd name="connsiteX325" fmla="*/ 1784 w 10000"/>
                  <a:gd name="connsiteY325" fmla="*/ 7902 h 10000"/>
                  <a:gd name="connsiteX326" fmla="*/ 1801 w 10000"/>
                  <a:gd name="connsiteY326" fmla="*/ 7908 h 10000"/>
                  <a:gd name="connsiteX327" fmla="*/ 1809 w 10000"/>
                  <a:gd name="connsiteY327" fmla="*/ 7911 h 10000"/>
                  <a:gd name="connsiteX328" fmla="*/ 1801 w 10000"/>
                  <a:gd name="connsiteY328" fmla="*/ 7940 h 10000"/>
                  <a:gd name="connsiteX329" fmla="*/ 1798 w 10000"/>
                  <a:gd name="connsiteY329" fmla="*/ 7979 h 10000"/>
                  <a:gd name="connsiteX330" fmla="*/ 1806 w 10000"/>
                  <a:gd name="connsiteY330" fmla="*/ 8002 h 10000"/>
                  <a:gd name="connsiteX331" fmla="*/ 1823 w 10000"/>
                  <a:gd name="connsiteY331" fmla="*/ 8021 h 10000"/>
                  <a:gd name="connsiteX332" fmla="*/ 1834 w 10000"/>
                  <a:gd name="connsiteY332" fmla="*/ 8044 h 10000"/>
                  <a:gd name="connsiteX333" fmla="*/ 1839 w 10000"/>
                  <a:gd name="connsiteY333" fmla="*/ 8073 h 10000"/>
                  <a:gd name="connsiteX334" fmla="*/ 1842 w 10000"/>
                  <a:gd name="connsiteY334" fmla="*/ 8106 h 10000"/>
                  <a:gd name="connsiteX335" fmla="*/ 1839 w 10000"/>
                  <a:gd name="connsiteY335" fmla="*/ 8144 h 10000"/>
                  <a:gd name="connsiteX336" fmla="*/ 1856 w 10000"/>
                  <a:gd name="connsiteY336" fmla="*/ 8164 h 10000"/>
                  <a:gd name="connsiteX337" fmla="*/ 1886 w 10000"/>
                  <a:gd name="connsiteY337" fmla="*/ 8193 h 10000"/>
                  <a:gd name="connsiteX338" fmla="*/ 1922 w 10000"/>
                  <a:gd name="connsiteY338" fmla="*/ 8206 h 10000"/>
                  <a:gd name="connsiteX339" fmla="*/ 1967 w 10000"/>
                  <a:gd name="connsiteY339" fmla="*/ 8203 h 10000"/>
                  <a:gd name="connsiteX340" fmla="*/ 1986 w 10000"/>
                  <a:gd name="connsiteY340" fmla="*/ 8212 h 10000"/>
                  <a:gd name="connsiteX341" fmla="*/ 2000 w 10000"/>
                  <a:gd name="connsiteY341" fmla="*/ 8232 h 10000"/>
                  <a:gd name="connsiteX342" fmla="*/ 2033 w 10000"/>
                  <a:gd name="connsiteY342" fmla="*/ 8258 h 10000"/>
                  <a:gd name="connsiteX343" fmla="*/ 2050 w 10000"/>
                  <a:gd name="connsiteY343" fmla="*/ 8271 h 10000"/>
                  <a:gd name="connsiteX344" fmla="*/ 2089 w 10000"/>
                  <a:gd name="connsiteY344" fmla="*/ 8280 h 10000"/>
                  <a:gd name="connsiteX345" fmla="*/ 2122 w 10000"/>
                  <a:gd name="connsiteY345" fmla="*/ 8300 h 10000"/>
                  <a:gd name="connsiteX346" fmla="*/ 2163 w 10000"/>
                  <a:gd name="connsiteY346" fmla="*/ 8332 h 10000"/>
                  <a:gd name="connsiteX347" fmla="*/ 2172 w 10000"/>
                  <a:gd name="connsiteY347" fmla="*/ 8335 h 10000"/>
                  <a:gd name="connsiteX348" fmla="*/ 2177 w 10000"/>
                  <a:gd name="connsiteY348" fmla="*/ 8345 h 10000"/>
                  <a:gd name="connsiteX349" fmla="*/ 2163 w 10000"/>
                  <a:gd name="connsiteY349" fmla="*/ 8371 h 10000"/>
                  <a:gd name="connsiteX350" fmla="*/ 2139 w 10000"/>
                  <a:gd name="connsiteY350" fmla="*/ 8423 h 10000"/>
                  <a:gd name="connsiteX351" fmla="*/ 2130 w 10000"/>
                  <a:gd name="connsiteY351" fmla="*/ 8439 h 10000"/>
                  <a:gd name="connsiteX352" fmla="*/ 2105 w 10000"/>
                  <a:gd name="connsiteY352" fmla="*/ 8446 h 10000"/>
                  <a:gd name="connsiteX353" fmla="*/ 2080 w 10000"/>
                  <a:gd name="connsiteY353" fmla="*/ 8449 h 10000"/>
                  <a:gd name="connsiteX354" fmla="*/ 2075 w 10000"/>
                  <a:gd name="connsiteY354" fmla="*/ 8459 h 10000"/>
                  <a:gd name="connsiteX355" fmla="*/ 2072 w 10000"/>
                  <a:gd name="connsiteY355" fmla="*/ 8475 h 10000"/>
                  <a:gd name="connsiteX356" fmla="*/ 2080 w 10000"/>
                  <a:gd name="connsiteY356" fmla="*/ 8484 h 10000"/>
                  <a:gd name="connsiteX357" fmla="*/ 2100 w 10000"/>
                  <a:gd name="connsiteY357" fmla="*/ 8475 h 10000"/>
                  <a:gd name="connsiteX358" fmla="*/ 2141 w 10000"/>
                  <a:gd name="connsiteY358" fmla="*/ 8478 h 10000"/>
                  <a:gd name="connsiteX359" fmla="*/ 2172 w 10000"/>
                  <a:gd name="connsiteY359" fmla="*/ 8475 h 10000"/>
                  <a:gd name="connsiteX360" fmla="*/ 2188 w 10000"/>
                  <a:gd name="connsiteY360" fmla="*/ 8475 h 10000"/>
                  <a:gd name="connsiteX361" fmla="*/ 2222 w 10000"/>
                  <a:gd name="connsiteY361" fmla="*/ 8497 h 10000"/>
                  <a:gd name="connsiteX362" fmla="*/ 2252 w 10000"/>
                  <a:gd name="connsiteY362" fmla="*/ 8514 h 10000"/>
                  <a:gd name="connsiteX363" fmla="*/ 2274 w 10000"/>
                  <a:gd name="connsiteY363" fmla="*/ 8514 h 10000"/>
                  <a:gd name="connsiteX364" fmla="*/ 2299 w 10000"/>
                  <a:gd name="connsiteY364" fmla="*/ 8504 h 10000"/>
                  <a:gd name="connsiteX365" fmla="*/ 2310 w 10000"/>
                  <a:gd name="connsiteY365" fmla="*/ 8504 h 10000"/>
                  <a:gd name="connsiteX366" fmla="*/ 2319 w 10000"/>
                  <a:gd name="connsiteY366" fmla="*/ 8484 h 10000"/>
                  <a:gd name="connsiteX367" fmla="*/ 2338 w 10000"/>
                  <a:gd name="connsiteY367" fmla="*/ 8494 h 10000"/>
                  <a:gd name="connsiteX368" fmla="*/ 2338 w 10000"/>
                  <a:gd name="connsiteY368" fmla="*/ 8552 h 10000"/>
                  <a:gd name="connsiteX369" fmla="*/ 2366 w 10000"/>
                  <a:gd name="connsiteY369" fmla="*/ 8572 h 10000"/>
                  <a:gd name="connsiteX370" fmla="*/ 2382 w 10000"/>
                  <a:gd name="connsiteY370" fmla="*/ 8582 h 10000"/>
                  <a:gd name="connsiteX371" fmla="*/ 2435 w 10000"/>
                  <a:gd name="connsiteY371" fmla="*/ 8552 h 10000"/>
                  <a:gd name="connsiteX372" fmla="*/ 2443 w 10000"/>
                  <a:gd name="connsiteY372" fmla="*/ 8552 h 10000"/>
                  <a:gd name="connsiteX373" fmla="*/ 2454 w 10000"/>
                  <a:gd name="connsiteY373" fmla="*/ 8552 h 10000"/>
                  <a:gd name="connsiteX374" fmla="*/ 2471 w 10000"/>
                  <a:gd name="connsiteY374" fmla="*/ 8546 h 10000"/>
                  <a:gd name="connsiteX375" fmla="*/ 2488 w 10000"/>
                  <a:gd name="connsiteY375" fmla="*/ 8536 h 10000"/>
                  <a:gd name="connsiteX376" fmla="*/ 2501 w 10000"/>
                  <a:gd name="connsiteY376" fmla="*/ 8533 h 10000"/>
                  <a:gd name="connsiteX377" fmla="*/ 2512 w 10000"/>
                  <a:gd name="connsiteY377" fmla="*/ 8533 h 10000"/>
                  <a:gd name="connsiteX378" fmla="*/ 2521 w 10000"/>
                  <a:gd name="connsiteY378" fmla="*/ 8546 h 10000"/>
                  <a:gd name="connsiteX379" fmla="*/ 2521 w 10000"/>
                  <a:gd name="connsiteY379" fmla="*/ 8572 h 10000"/>
                  <a:gd name="connsiteX380" fmla="*/ 2535 w 10000"/>
                  <a:gd name="connsiteY380" fmla="*/ 8588 h 10000"/>
                  <a:gd name="connsiteX381" fmla="*/ 2551 w 10000"/>
                  <a:gd name="connsiteY381" fmla="*/ 8582 h 10000"/>
                  <a:gd name="connsiteX382" fmla="*/ 2560 w 10000"/>
                  <a:gd name="connsiteY382" fmla="*/ 8582 h 10000"/>
                  <a:gd name="connsiteX383" fmla="*/ 2573 w 10000"/>
                  <a:gd name="connsiteY383" fmla="*/ 8588 h 10000"/>
                  <a:gd name="connsiteX384" fmla="*/ 2584 w 10000"/>
                  <a:gd name="connsiteY384" fmla="*/ 8591 h 10000"/>
                  <a:gd name="connsiteX385" fmla="*/ 2590 w 10000"/>
                  <a:gd name="connsiteY385" fmla="*/ 8598 h 10000"/>
                  <a:gd name="connsiteX386" fmla="*/ 2598 w 10000"/>
                  <a:gd name="connsiteY386" fmla="*/ 8608 h 10000"/>
                  <a:gd name="connsiteX387" fmla="*/ 2607 w 10000"/>
                  <a:gd name="connsiteY387" fmla="*/ 8617 h 10000"/>
                  <a:gd name="connsiteX388" fmla="*/ 2618 w 10000"/>
                  <a:gd name="connsiteY388" fmla="*/ 8617 h 10000"/>
                  <a:gd name="connsiteX389" fmla="*/ 2640 w 10000"/>
                  <a:gd name="connsiteY389" fmla="*/ 8608 h 10000"/>
                  <a:gd name="connsiteX390" fmla="*/ 2670 w 10000"/>
                  <a:gd name="connsiteY390" fmla="*/ 8598 h 10000"/>
                  <a:gd name="connsiteX391" fmla="*/ 2673 w 10000"/>
                  <a:gd name="connsiteY391" fmla="*/ 8598 h 10000"/>
                  <a:gd name="connsiteX392" fmla="*/ 2690 w 10000"/>
                  <a:gd name="connsiteY392" fmla="*/ 8598 h 10000"/>
                  <a:gd name="connsiteX393" fmla="*/ 2698 w 10000"/>
                  <a:gd name="connsiteY393" fmla="*/ 8598 h 10000"/>
                  <a:gd name="connsiteX394" fmla="*/ 2712 w 10000"/>
                  <a:gd name="connsiteY394" fmla="*/ 8598 h 10000"/>
                  <a:gd name="connsiteX395" fmla="*/ 2726 w 10000"/>
                  <a:gd name="connsiteY395" fmla="*/ 8591 h 10000"/>
                  <a:gd name="connsiteX396" fmla="*/ 2737 w 10000"/>
                  <a:gd name="connsiteY396" fmla="*/ 8588 h 10000"/>
                  <a:gd name="connsiteX397" fmla="*/ 2759 w 10000"/>
                  <a:gd name="connsiteY397" fmla="*/ 8582 h 10000"/>
                  <a:gd name="connsiteX398" fmla="*/ 2770 w 10000"/>
                  <a:gd name="connsiteY398" fmla="*/ 8578 h 10000"/>
                  <a:gd name="connsiteX399" fmla="*/ 2784 w 10000"/>
                  <a:gd name="connsiteY399" fmla="*/ 8572 h 10000"/>
                  <a:gd name="connsiteX400" fmla="*/ 2795 w 10000"/>
                  <a:gd name="connsiteY400" fmla="*/ 8572 h 10000"/>
                  <a:gd name="connsiteX401" fmla="*/ 2803 w 10000"/>
                  <a:gd name="connsiteY401" fmla="*/ 8588 h 10000"/>
                  <a:gd name="connsiteX402" fmla="*/ 2803 w 10000"/>
                  <a:gd name="connsiteY402" fmla="*/ 8591 h 10000"/>
                  <a:gd name="connsiteX403" fmla="*/ 2803 w 10000"/>
                  <a:gd name="connsiteY403" fmla="*/ 8601 h 10000"/>
                  <a:gd name="connsiteX404" fmla="*/ 2809 w 10000"/>
                  <a:gd name="connsiteY404" fmla="*/ 8601 h 10000"/>
                  <a:gd name="connsiteX405" fmla="*/ 2823 w 10000"/>
                  <a:gd name="connsiteY405" fmla="*/ 8598 h 10000"/>
                  <a:gd name="connsiteX406" fmla="*/ 2831 w 10000"/>
                  <a:gd name="connsiteY406" fmla="*/ 8598 h 10000"/>
                  <a:gd name="connsiteX407" fmla="*/ 2839 w 10000"/>
                  <a:gd name="connsiteY407" fmla="*/ 8601 h 10000"/>
                  <a:gd name="connsiteX408" fmla="*/ 2848 w 10000"/>
                  <a:gd name="connsiteY408" fmla="*/ 8598 h 10000"/>
                  <a:gd name="connsiteX409" fmla="*/ 2856 w 10000"/>
                  <a:gd name="connsiteY409" fmla="*/ 8601 h 10000"/>
                  <a:gd name="connsiteX410" fmla="*/ 2859 w 10000"/>
                  <a:gd name="connsiteY410" fmla="*/ 8601 h 10000"/>
                  <a:gd name="connsiteX411" fmla="*/ 2864 w 10000"/>
                  <a:gd name="connsiteY411" fmla="*/ 8598 h 10000"/>
                  <a:gd name="connsiteX412" fmla="*/ 2889 w 10000"/>
                  <a:gd name="connsiteY412" fmla="*/ 8611 h 10000"/>
                  <a:gd name="connsiteX413" fmla="*/ 2906 w 10000"/>
                  <a:gd name="connsiteY413" fmla="*/ 8620 h 10000"/>
                  <a:gd name="connsiteX414" fmla="*/ 2914 w 10000"/>
                  <a:gd name="connsiteY414" fmla="*/ 8627 h 10000"/>
                  <a:gd name="connsiteX415" fmla="*/ 2920 w 10000"/>
                  <a:gd name="connsiteY415" fmla="*/ 8640 h 10000"/>
                  <a:gd name="connsiteX416" fmla="*/ 2922 w 10000"/>
                  <a:gd name="connsiteY416" fmla="*/ 8666 h 10000"/>
                  <a:gd name="connsiteX417" fmla="*/ 2922 w 10000"/>
                  <a:gd name="connsiteY417" fmla="*/ 8692 h 10000"/>
                  <a:gd name="connsiteX418" fmla="*/ 2939 w 10000"/>
                  <a:gd name="connsiteY418" fmla="*/ 8695 h 10000"/>
                  <a:gd name="connsiteX419" fmla="*/ 2953 w 10000"/>
                  <a:gd name="connsiteY419" fmla="*/ 8695 h 10000"/>
                  <a:gd name="connsiteX420" fmla="*/ 2961 w 10000"/>
                  <a:gd name="connsiteY420" fmla="*/ 8695 h 10000"/>
                  <a:gd name="connsiteX421" fmla="*/ 2972 w 10000"/>
                  <a:gd name="connsiteY421" fmla="*/ 8692 h 10000"/>
                  <a:gd name="connsiteX422" fmla="*/ 2981 w 10000"/>
                  <a:gd name="connsiteY422" fmla="*/ 8685 h 10000"/>
                  <a:gd name="connsiteX423" fmla="*/ 2989 w 10000"/>
                  <a:gd name="connsiteY423" fmla="*/ 8685 h 10000"/>
                  <a:gd name="connsiteX424" fmla="*/ 3008 w 10000"/>
                  <a:gd name="connsiteY424" fmla="*/ 8685 h 10000"/>
                  <a:gd name="connsiteX425" fmla="*/ 3028 w 10000"/>
                  <a:gd name="connsiteY425" fmla="*/ 8695 h 10000"/>
                  <a:gd name="connsiteX426" fmla="*/ 3042 w 10000"/>
                  <a:gd name="connsiteY426" fmla="*/ 8695 h 10000"/>
                  <a:gd name="connsiteX427" fmla="*/ 3053 w 10000"/>
                  <a:gd name="connsiteY427" fmla="*/ 8676 h 10000"/>
                  <a:gd name="connsiteX428" fmla="*/ 3061 w 10000"/>
                  <a:gd name="connsiteY428" fmla="*/ 8666 h 10000"/>
                  <a:gd name="connsiteX429" fmla="*/ 3066 w 10000"/>
                  <a:gd name="connsiteY429" fmla="*/ 8656 h 10000"/>
                  <a:gd name="connsiteX430" fmla="*/ 3091 w 10000"/>
                  <a:gd name="connsiteY430" fmla="*/ 8659 h 10000"/>
                  <a:gd name="connsiteX431" fmla="*/ 3105 w 10000"/>
                  <a:gd name="connsiteY431" fmla="*/ 8659 h 10000"/>
                  <a:gd name="connsiteX432" fmla="*/ 3108 w 10000"/>
                  <a:gd name="connsiteY432" fmla="*/ 8650 h 10000"/>
                  <a:gd name="connsiteX433" fmla="*/ 3147 w 10000"/>
                  <a:gd name="connsiteY433" fmla="*/ 8588 h 10000"/>
                  <a:gd name="connsiteX434" fmla="*/ 3150 w 10000"/>
                  <a:gd name="connsiteY434" fmla="*/ 8598 h 10000"/>
                  <a:gd name="connsiteX435" fmla="*/ 3163 w 10000"/>
                  <a:gd name="connsiteY435" fmla="*/ 8601 h 10000"/>
                  <a:gd name="connsiteX436" fmla="*/ 3180 w 10000"/>
                  <a:gd name="connsiteY436" fmla="*/ 8608 h 10000"/>
                  <a:gd name="connsiteX437" fmla="*/ 3188 w 10000"/>
                  <a:gd name="connsiteY437" fmla="*/ 8611 h 10000"/>
                  <a:gd name="connsiteX438" fmla="*/ 3227 w 10000"/>
                  <a:gd name="connsiteY438" fmla="*/ 8620 h 10000"/>
                  <a:gd name="connsiteX439" fmla="*/ 3238 w 10000"/>
                  <a:gd name="connsiteY439" fmla="*/ 8617 h 10000"/>
                  <a:gd name="connsiteX440" fmla="*/ 3247 w 10000"/>
                  <a:gd name="connsiteY440" fmla="*/ 8601 h 10000"/>
                  <a:gd name="connsiteX441" fmla="*/ 3269 w 10000"/>
                  <a:gd name="connsiteY441" fmla="*/ 8611 h 10000"/>
                  <a:gd name="connsiteX442" fmla="*/ 3277 w 10000"/>
                  <a:gd name="connsiteY442" fmla="*/ 8617 h 10000"/>
                  <a:gd name="connsiteX443" fmla="*/ 3285 w 10000"/>
                  <a:gd name="connsiteY443" fmla="*/ 8611 h 10000"/>
                  <a:gd name="connsiteX444" fmla="*/ 3307 w 10000"/>
                  <a:gd name="connsiteY444" fmla="*/ 8611 h 10000"/>
                  <a:gd name="connsiteX445" fmla="*/ 3319 w 10000"/>
                  <a:gd name="connsiteY445" fmla="*/ 8617 h 10000"/>
                  <a:gd name="connsiteX446" fmla="*/ 3324 w 10000"/>
                  <a:gd name="connsiteY446" fmla="*/ 8617 h 10000"/>
                  <a:gd name="connsiteX447" fmla="*/ 3327 w 10000"/>
                  <a:gd name="connsiteY447" fmla="*/ 8620 h 10000"/>
                  <a:gd name="connsiteX448" fmla="*/ 3341 w 10000"/>
                  <a:gd name="connsiteY448" fmla="*/ 8620 h 10000"/>
                  <a:gd name="connsiteX449" fmla="*/ 3357 w 10000"/>
                  <a:gd name="connsiteY449" fmla="*/ 8620 h 10000"/>
                  <a:gd name="connsiteX450" fmla="*/ 3374 w 10000"/>
                  <a:gd name="connsiteY450" fmla="*/ 8620 h 10000"/>
                  <a:gd name="connsiteX451" fmla="*/ 3382 w 10000"/>
                  <a:gd name="connsiteY451" fmla="*/ 8620 h 10000"/>
                  <a:gd name="connsiteX452" fmla="*/ 3399 w 10000"/>
                  <a:gd name="connsiteY452" fmla="*/ 8611 h 10000"/>
                  <a:gd name="connsiteX453" fmla="*/ 3413 w 10000"/>
                  <a:gd name="connsiteY453" fmla="*/ 8601 h 10000"/>
                  <a:gd name="connsiteX454" fmla="*/ 3421 w 10000"/>
                  <a:gd name="connsiteY454" fmla="*/ 8588 h 10000"/>
                  <a:gd name="connsiteX455" fmla="*/ 3421 w 10000"/>
                  <a:gd name="connsiteY455" fmla="*/ 8572 h 10000"/>
                  <a:gd name="connsiteX456" fmla="*/ 3421 w 10000"/>
                  <a:gd name="connsiteY456" fmla="*/ 8552 h 10000"/>
                  <a:gd name="connsiteX457" fmla="*/ 3424 w 10000"/>
                  <a:gd name="connsiteY457" fmla="*/ 8533 h 10000"/>
                  <a:gd name="connsiteX458" fmla="*/ 3432 w 10000"/>
                  <a:gd name="connsiteY458" fmla="*/ 8523 h 10000"/>
                  <a:gd name="connsiteX459" fmla="*/ 3446 w 10000"/>
                  <a:gd name="connsiteY459" fmla="*/ 8523 h 10000"/>
                  <a:gd name="connsiteX460" fmla="*/ 3457 w 10000"/>
                  <a:gd name="connsiteY460" fmla="*/ 8523 h 10000"/>
                  <a:gd name="connsiteX461" fmla="*/ 3476 w 10000"/>
                  <a:gd name="connsiteY461" fmla="*/ 8533 h 10000"/>
                  <a:gd name="connsiteX462" fmla="*/ 3485 w 10000"/>
                  <a:gd name="connsiteY462" fmla="*/ 8536 h 10000"/>
                  <a:gd name="connsiteX463" fmla="*/ 3501 w 10000"/>
                  <a:gd name="connsiteY463" fmla="*/ 8527 h 10000"/>
                  <a:gd name="connsiteX464" fmla="*/ 3504 w 10000"/>
                  <a:gd name="connsiteY464" fmla="*/ 8514 h 10000"/>
                  <a:gd name="connsiteX465" fmla="*/ 3510 w 10000"/>
                  <a:gd name="connsiteY465" fmla="*/ 8497 h 10000"/>
                  <a:gd name="connsiteX466" fmla="*/ 3537 w 10000"/>
                  <a:gd name="connsiteY466" fmla="*/ 8484 h 10000"/>
                  <a:gd name="connsiteX467" fmla="*/ 3562 w 10000"/>
                  <a:gd name="connsiteY467" fmla="*/ 8488 h 10000"/>
                  <a:gd name="connsiteX468" fmla="*/ 3568 w 10000"/>
                  <a:gd name="connsiteY468" fmla="*/ 8484 h 10000"/>
                  <a:gd name="connsiteX469" fmla="*/ 3584 w 10000"/>
                  <a:gd name="connsiteY469" fmla="*/ 8494 h 10000"/>
                  <a:gd name="connsiteX470" fmla="*/ 3593 w 10000"/>
                  <a:gd name="connsiteY470" fmla="*/ 8507 h 10000"/>
                  <a:gd name="connsiteX471" fmla="*/ 3618 w 10000"/>
                  <a:gd name="connsiteY471" fmla="*/ 8497 h 10000"/>
                  <a:gd name="connsiteX472" fmla="*/ 3643 w 10000"/>
                  <a:gd name="connsiteY472" fmla="*/ 8475 h 10000"/>
                  <a:gd name="connsiteX473" fmla="*/ 3657 w 10000"/>
                  <a:gd name="connsiteY473" fmla="*/ 8478 h 10000"/>
                  <a:gd name="connsiteX474" fmla="*/ 3670 w 10000"/>
                  <a:gd name="connsiteY474" fmla="*/ 8475 h 10000"/>
                  <a:gd name="connsiteX475" fmla="*/ 3673 w 10000"/>
                  <a:gd name="connsiteY475" fmla="*/ 8468 h 10000"/>
                  <a:gd name="connsiteX476" fmla="*/ 3681 w 10000"/>
                  <a:gd name="connsiteY476" fmla="*/ 8468 h 10000"/>
                  <a:gd name="connsiteX477" fmla="*/ 3698 w 10000"/>
                  <a:gd name="connsiteY477" fmla="*/ 8478 h 10000"/>
                  <a:gd name="connsiteX478" fmla="*/ 3720 w 10000"/>
                  <a:gd name="connsiteY478" fmla="*/ 8497 h 10000"/>
                  <a:gd name="connsiteX479" fmla="*/ 3715 w 10000"/>
                  <a:gd name="connsiteY479" fmla="*/ 8504 h 10000"/>
                  <a:gd name="connsiteX480" fmla="*/ 3729 w 10000"/>
                  <a:gd name="connsiteY480" fmla="*/ 8514 h 10000"/>
                  <a:gd name="connsiteX481" fmla="*/ 3729 w 10000"/>
                  <a:gd name="connsiteY481" fmla="*/ 8517 h 10000"/>
                  <a:gd name="connsiteX482" fmla="*/ 3740 w 10000"/>
                  <a:gd name="connsiteY482" fmla="*/ 8527 h 10000"/>
                  <a:gd name="connsiteX483" fmla="*/ 3759 w 10000"/>
                  <a:gd name="connsiteY483" fmla="*/ 8517 h 10000"/>
                  <a:gd name="connsiteX484" fmla="*/ 3762 w 10000"/>
                  <a:gd name="connsiteY484" fmla="*/ 8504 h 10000"/>
                  <a:gd name="connsiteX485" fmla="*/ 3770 w 10000"/>
                  <a:gd name="connsiteY485" fmla="*/ 8488 h 10000"/>
                  <a:gd name="connsiteX486" fmla="*/ 3778 w 10000"/>
                  <a:gd name="connsiteY486" fmla="*/ 8484 h 10000"/>
                  <a:gd name="connsiteX487" fmla="*/ 3792 w 10000"/>
                  <a:gd name="connsiteY487" fmla="*/ 8475 h 10000"/>
                  <a:gd name="connsiteX488" fmla="*/ 3803 w 10000"/>
                  <a:gd name="connsiteY488" fmla="*/ 8478 h 10000"/>
                  <a:gd name="connsiteX489" fmla="*/ 3809 w 10000"/>
                  <a:gd name="connsiteY489" fmla="*/ 8475 h 10000"/>
                  <a:gd name="connsiteX490" fmla="*/ 3825 w 10000"/>
                  <a:gd name="connsiteY490" fmla="*/ 8465 h 10000"/>
                  <a:gd name="connsiteX491" fmla="*/ 3834 w 10000"/>
                  <a:gd name="connsiteY491" fmla="*/ 8468 h 10000"/>
                  <a:gd name="connsiteX492" fmla="*/ 3842 w 10000"/>
                  <a:gd name="connsiteY492" fmla="*/ 8478 h 10000"/>
                  <a:gd name="connsiteX493" fmla="*/ 3850 w 10000"/>
                  <a:gd name="connsiteY493" fmla="*/ 8478 h 10000"/>
                  <a:gd name="connsiteX494" fmla="*/ 3859 w 10000"/>
                  <a:gd name="connsiteY494" fmla="*/ 8484 h 10000"/>
                  <a:gd name="connsiteX495" fmla="*/ 3873 w 10000"/>
                  <a:gd name="connsiteY495" fmla="*/ 8494 h 10000"/>
                  <a:gd name="connsiteX496" fmla="*/ 3875 w 10000"/>
                  <a:gd name="connsiteY496" fmla="*/ 8507 h 10000"/>
                  <a:gd name="connsiteX497" fmla="*/ 3881 w 10000"/>
                  <a:gd name="connsiteY497" fmla="*/ 8527 h 10000"/>
                  <a:gd name="connsiteX498" fmla="*/ 3875 w 10000"/>
                  <a:gd name="connsiteY498" fmla="*/ 8546 h 10000"/>
                  <a:gd name="connsiteX499" fmla="*/ 3892 w 10000"/>
                  <a:gd name="connsiteY499" fmla="*/ 8546 h 10000"/>
                  <a:gd name="connsiteX500" fmla="*/ 3900 w 10000"/>
                  <a:gd name="connsiteY500" fmla="*/ 8543 h 10000"/>
                  <a:gd name="connsiteX501" fmla="*/ 3906 w 10000"/>
                  <a:gd name="connsiteY501" fmla="*/ 8543 h 10000"/>
                  <a:gd name="connsiteX502" fmla="*/ 3922 w 10000"/>
                  <a:gd name="connsiteY502" fmla="*/ 8552 h 10000"/>
                  <a:gd name="connsiteX503" fmla="*/ 3939 w 10000"/>
                  <a:gd name="connsiteY503" fmla="*/ 8559 h 10000"/>
                  <a:gd name="connsiteX504" fmla="*/ 3953 w 10000"/>
                  <a:gd name="connsiteY504" fmla="*/ 8572 h 10000"/>
                  <a:gd name="connsiteX505" fmla="*/ 3956 w 10000"/>
                  <a:gd name="connsiteY505" fmla="*/ 8588 h 10000"/>
                  <a:gd name="connsiteX506" fmla="*/ 3956 w 10000"/>
                  <a:gd name="connsiteY506" fmla="*/ 8608 h 10000"/>
                  <a:gd name="connsiteX507" fmla="*/ 3972 w 10000"/>
                  <a:gd name="connsiteY507" fmla="*/ 8608 h 10000"/>
                  <a:gd name="connsiteX508" fmla="*/ 3986 w 10000"/>
                  <a:gd name="connsiteY508" fmla="*/ 8608 h 10000"/>
                  <a:gd name="connsiteX509" fmla="*/ 3997 w 10000"/>
                  <a:gd name="connsiteY509" fmla="*/ 8608 h 10000"/>
                  <a:gd name="connsiteX510" fmla="*/ 4006 w 10000"/>
                  <a:gd name="connsiteY510" fmla="*/ 8608 h 10000"/>
                  <a:gd name="connsiteX511" fmla="*/ 4006 w 10000"/>
                  <a:gd name="connsiteY511" fmla="*/ 8611 h 10000"/>
                  <a:gd name="connsiteX512" fmla="*/ 4011 w 10000"/>
                  <a:gd name="connsiteY512" fmla="*/ 8611 h 10000"/>
                  <a:gd name="connsiteX513" fmla="*/ 4022 w 10000"/>
                  <a:gd name="connsiteY513" fmla="*/ 8620 h 10000"/>
                  <a:gd name="connsiteX514" fmla="*/ 4042 w 10000"/>
                  <a:gd name="connsiteY514" fmla="*/ 8620 h 10000"/>
                  <a:gd name="connsiteX515" fmla="*/ 4050 w 10000"/>
                  <a:gd name="connsiteY515" fmla="*/ 8617 h 10000"/>
                  <a:gd name="connsiteX516" fmla="*/ 4069 w 10000"/>
                  <a:gd name="connsiteY516" fmla="*/ 8620 h 10000"/>
                  <a:gd name="connsiteX517" fmla="*/ 4086 w 10000"/>
                  <a:gd name="connsiteY517" fmla="*/ 8630 h 10000"/>
                  <a:gd name="connsiteX518" fmla="*/ 4108 w 10000"/>
                  <a:gd name="connsiteY518" fmla="*/ 8627 h 10000"/>
                  <a:gd name="connsiteX519" fmla="*/ 4125 w 10000"/>
                  <a:gd name="connsiteY519" fmla="*/ 8620 h 10000"/>
                  <a:gd name="connsiteX520" fmla="*/ 4133 w 10000"/>
                  <a:gd name="connsiteY520" fmla="*/ 8611 h 10000"/>
                  <a:gd name="connsiteX521" fmla="*/ 4139 w 10000"/>
                  <a:gd name="connsiteY521" fmla="*/ 8608 h 10000"/>
                  <a:gd name="connsiteX522" fmla="*/ 4147 w 10000"/>
                  <a:gd name="connsiteY522" fmla="*/ 8601 h 10000"/>
                  <a:gd name="connsiteX523" fmla="*/ 4155 w 10000"/>
                  <a:gd name="connsiteY523" fmla="*/ 8591 h 10000"/>
                  <a:gd name="connsiteX524" fmla="*/ 4166 w 10000"/>
                  <a:gd name="connsiteY524" fmla="*/ 8582 h 10000"/>
                  <a:gd name="connsiteX525" fmla="*/ 4183 w 10000"/>
                  <a:gd name="connsiteY525" fmla="*/ 8569 h 10000"/>
                  <a:gd name="connsiteX526" fmla="*/ 4191 w 10000"/>
                  <a:gd name="connsiteY526" fmla="*/ 8562 h 10000"/>
                  <a:gd name="connsiteX527" fmla="*/ 4208 w 10000"/>
                  <a:gd name="connsiteY527" fmla="*/ 8552 h 10000"/>
                  <a:gd name="connsiteX528" fmla="*/ 4230 w 10000"/>
                  <a:gd name="connsiteY528" fmla="*/ 8552 h 10000"/>
                  <a:gd name="connsiteX529" fmla="*/ 4238 w 10000"/>
                  <a:gd name="connsiteY529" fmla="*/ 8559 h 10000"/>
                  <a:gd name="connsiteX530" fmla="*/ 4247 w 10000"/>
                  <a:gd name="connsiteY530" fmla="*/ 8572 h 10000"/>
                  <a:gd name="connsiteX531" fmla="*/ 4252 w 10000"/>
                  <a:gd name="connsiteY531" fmla="*/ 8578 h 10000"/>
                  <a:gd name="connsiteX532" fmla="*/ 4263 w 10000"/>
                  <a:gd name="connsiteY532" fmla="*/ 8582 h 10000"/>
                  <a:gd name="connsiteX533" fmla="*/ 4277 w 10000"/>
                  <a:gd name="connsiteY533" fmla="*/ 8572 h 10000"/>
                  <a:gd name="connsiteX534" fmla="*/ 4294 w 10000"/>
                  <a:gd name="connsiteY534" fmla="*/ 8559 h 10000"/>
                  <a:gd name="connsiteX535" fmla="*/ 4302 w 10000"/>
                  <a:gd name="connsiteY535" fmla="*/ 8546 h 10000"/>
                  <a:gd name="connsiteX536" fmla="*/ 4310 w 10000"/>
                  <a:gd name="connsiteY536" fmla="*/ 8543 h 10000"/>
                  <a:gd name="connsiteX537" fmla="*/ 4313 w 10000"/>
                  <a:gd name="connsiteY537" fmla="*/ 8543 h 10000"/>
                  <a:gd name="connsiteX538" fmla="*/ 4332 w 10000"/>
                  <a:gd name="connsiteY538" fmla="*/ 8546 h 10000"/>
                  <a:gd name="connsiteX539" fmla="*/ 4335 w 10000"/>
                  <a:gd name="connsiteY539" fmla="*/ 8559 h 10000"/>
                  <a:gd name="connsiteX540" fmla="*/ 4349 w 10000"/>
                  <a:gd name="connsiteY540" fmla="*/ 8588 h 10000"/>
                  <a:gd name="connsiteX541" fmla="*/ 4360 w 10000"/>
                  <a:gd name="connsiteY541" fmla="*/ 8591 h 10000"/>
                  <a:gd name="connsiteX542" fmla="*/ 4366 w 10000"/>
                  <a:gd name="connsiteY542" fmla="*/ 8591 h 10000"/>
                  <a:gd name="connsiteX543" fmla="*/ 4382 w 10000"/>
                  <a:gd name="connsiteY543" fmla="*/ 8598 h 10000"/>
                  <a:gd name="connsiteX544" fmla="*/ 4385 w 10000"/>
                  <a:gd name="connsiteY544" fmla="*/ 8598 h 10000"/>
                  <a:gd name="connsiteX545" fmla="*/ 4402 w 10000"/>
                  <a:gd name="connsiteY545" fmla="*/ 8598 h 10000"/>
                  <a:gd name="connsiteX546" fmla="*/ 4421 w 10000"/>
                  <a:gd name="connsiteY546" fmla="*/ 8591 h 10000"/>
                  <a:gd name="connsiteX547" fmla="*/ 4440 w 10000"/>
                  <a:gd name="connsiteY547" fmla="*/ 8591 h 10000"/>
                  <a:gd name="connsiteX548" fmla="*/ 4449 w 10000"/>
                  <a:gd name="connsiteY548" fmla="*/ 8598 h 10000"/>
                  <a:gd name="connsiteX549" fmla="*/ 4454 w 10000"/>
                  <a:gd name="connsiteY549" fmla="*/ 8617 h 10000"/>
                  <a:gd name="connsiteX550" fmla="*/ 4463 w 10000"/>
                  <a:gd name="connsiteY550" fmla="*/ 8608 h 10000"/>
                  <a:gd name="connsiteX551" fmla="*/ 4474 w 10000"/>
                  <a:gd name="connsiteY551" fmla="*/ 8608 h 10000"/>
                  <a:gd name="connsiteX552" fmla="*/ 4490 w 10000"/>
                  <a:gd name="connsiteY552" fmla="*/ 8617 h 10000"/>
                  <a:gd name="connsiteX553" fmla="*/ 4504 w 10000"/>
                  <a:gd name="connsiteY553" fmla="*/ 8617 h 10000"/>
                  <a:gd name="connsiteX554" fmla="*/ 4518 w 10000"/>
                  <a:gd name="connsiteY554" fmla="*/ 8617 h 10000"/>
                  <a:gd name="connsiteX555" fmla="*/ 4535 w 10000"/>
                  <a:gd name="connsiteY555" fmla="*/ 8611 h 10000"/>
                  <a:gd name="connsiteX556" fmla="*/ 4546 w 10000"/>
                  <a:gd name="connsiteY556" fmla="*/ 8611 h 10000"/>
                  <a:gd name="connsiteX557" fmla="*/ 4562 w 10000"/>
                  <a:gd name="connsiteY557" fmla="*/ 8611 h 10000"/>
                  <a:gd name="connsiteX558" fmla="*/ 4571 w 10000"/>
                  <a:gd name="connsiteY558" fmla="*/ 8611 h 10000"/>
                  <a:gd name="connsiteX559" fmla="*/ 4579 w 10000"/>
                  <a:gd name="connsiteY559" fmla="*/ 8608 h 10000"/>
                  <a:gd name="connsiteX560" fmla="*/ 4584 w 10000"/>
                  <a:gd name="connsiteY560" fmla="*/ 8608 h 10000"/>
                  <a:gd name="connsiteX561" fmla="*/ 4601 w 10000"/>
                  <a:gd name="connsiteY561" fmla="*/ 8617 h 10000"/>
                  <a:gd name="connsiteX562" fmla="*/ 4609 w 10000"/>
                  <a:gd name="connsiteY562" fmla="*/ 8627 h 10000"/>
                  <a:gd name="connsiteX563" fmla="*/ 4618 w 10000"/>
                  <a:gd name="connsiteY563" fmla="*/ 8637 h 10000"/>
                  <a:gd name="connsiteX564" fmla="*/ 4618 w 10000"/>
                  <a:gd name="connsiteY564" fmla="*/ 8646 h 10000"/>
                  <a:gd name="connsiteX565" fmla="*/ 4634 w 10000"/>
                  <a:gd name="connsiteY565" fmla="*/ 8656 h 10000"/>
                  <a:gd name="connsiteX566" fmla="*/ 4640 w 10000"/>
                  <a:gd name="connsiteY566" fmla="*/ 8659 h 10000"/>
                  <a:gd name="connsiteX567" fmla="*/ 4651 w 10000"/>
                  <a:gd name="connsiteY567" fmla="*/ 8666 h 10000"/>
                  <a:gd name="connsiteX568" fmla="*/ 4657 w 10000"/>
                  <a:gd name="connsiteY568" fmla="*/ 8659 h 10000"/>
                  <a:gd name="connsiteX569" fmla="*/ 4668 w 10000"/>
                  <a:gd name="connsiteY569" fmla="*/ 8650 h 10000"/>
                  <a:gd name="connsiteX570" fmla="*/ 4676 w 10000"/>
                  <a:gd name="connsiteY570" fmla="*/ 8650 h 10000"/>
                  <a:gd name="connsiteX571" fmla="*/ 4690 w 10000"/>
                  <a:gd name="connsiteY571" fmla="*/ 8650 h 10000"/>
                  <a:gd name="connsiteX572" fmla="*/ 4698 w 10000"/>
                  <a:gd name="connsiteY572" fmla="*/ 8650 h 10000"/>
                  <a:gd name="connsiteX573" fmla="*/ 4704 w 10000"/>
                  <a:gd name="connsiteY573" fmla="*/ 8650 h 10000"/>
                  <a:gd name="connsiteX574" fmla="*/ 4706 w 10000"/>
                  <a:gd name="connsiteY574" fmla="*/ 8659 h 10000"/>
                  <a:gd name="connsiteX575" fmla="*/ 4706 w 10000"/>
                  <a:gd name="connsiteY575" fmla="*/ 8666 h 10000"/>
                  <a:gd name="connsiteX576" fmla="*/ 4723 w 10000"/>
                  <a:gd name="connsiteY576" fmla="*/ 8682 h 10000"/>
                  <a:gd name="connsiteX577" fmla="*/ 4737 w 10000"/>
                  <a:gd name="connsiteY577" fmla="*/ 8682 h 10000"/>
                  <a:gd name="connsiteX578" fmla="*/ 4745 w 10000"/>
                  <a:gd name="connsiteY578" fmla="*/ 8676 h 10000"/>
                  <a:gd name="connsiteX579" fmla="*/ 4756 w 10000"/>
                  <a:gd name="connsiteY579" fmla="*/ 8666 h 10000"/>
                  <a:gd name="connsiteX580" fmla="*/ 4765 w 10000"/>
                  <a:gd name="connsiteY580" fmla="*/ 8666 h 10000"/>
                  <a:gd name="connsiteX581" fmla="*/ 4765 w 10000"/>
                  <a:gd name="connsiteY581" fmla="*/ 8682 h 10000"/>
                  <a:gd name="connsiteX582" fmla="*/ 4770 w 10000"/>
                  <a:gd name="connsiteY582" fmla="*/ 8701 h 10000"/>
                  <a:gd name="connsiteX583" fmla="*/ 4778 w 10000"/>
                  <a:gd name="connsiteY583" fmla="*/ 8705 h 10000"/>
                  <a:gd name="connsiteX584" fmla="*/ 4795 w 10000"/>
                  <a:gd name="connsiteY584" fmla="*/ 8714 h 10000"/>
                  <a:gd name="connsiteX585" fmla="*/ 4812 w 10000"/>
                  <a:gd name="connsiteY585" fmla="*/ 8714 h 10000"/>
                  <a:gd name="connsiteX586" fmla="*/ 4825 w 10000"/>
                  <a:gd name="connsiteY586" fmla="*/ 8705 h 10000"/>
                  <a:gd name="connsiteX587" fmla="*/ 4825 w 10000"/>
                  <a:gd name="connsiteY587" fmla="*/ 8701 h 10000"/>
                  <a:gd name="connsiteX588" fmla="*/ 4828 w 10000"/>
                  <a:gd name="connsiteY588" fmla="*/ 8701 h 10000"/>
                  <a:gd name="connsiteX589" fmla="*/ 4837 w 10000"/>
                  <a:gd name="connsiteY589" fmla="*/ 8692 h 10000"/>
                  <a:gd name="connsiteX590" fmla="*/ 4842 w 10000"/>
                  <a:gd name="connsiteY590" fmla="*/ 8685 h 10000"/>
                  <a:gd name="connsiteX591" fmla="*/ 4859 w 10000"/>
                  <a:gd name="connsiteY591" fmla="*/ 8692 h 10000"/>
                  <a:gd name="connsiteX592" fmla="*/ 4870 w 10000"/>
                  <a:gd name="connsiteY592" fmla="*/ 8701 h 10000"/>
                  <a:gd name="connsiteX593" fmla="*/ 4878 w 10000"/>
                  <a:gd name="connsiteY593" fmla="*/ 8714 h 10000"/>
                  <a:gd name="connsiteX594" fmla="*/ 4892 w 10000"/>
                  <a:gd name="connsiteY594" fmla="*/ 8724 h 10000"/>
                  <a:gd name="connsiteX595" fmla="*/ 4900 w 10000"/>
                  <a:gd name="connsiteY595" fmla="*/ 8724 h 10000"/>
                  <a:gd name="connsiteX596" fmla="*/ 4906 w 10000"/>
                  <a:gd name="connsiteY596" fmla="*/ 8705 h 10000"/>
                  <a:gd name="connsiteX597" fmla="*/ 4925 w 10000"/>
                  <a:gd name="connsiteY597" fmla="*/ 8724 h 10000"/>
                  <a:gd name="connsiteX598" fmla="*/ 4939 w 10000"/>
                  <a:gd name="connsiteY598" fmla="*/ 8701 h 10000"/>
                  <a:gd name="connsiteX599" fmla="*/ 4950 w 10000"/>
                  <a:gd name="connsiteY599" fmla="*/ 8695 h 10000"/>
                  <a:gd name="connsiteX600" fmla="*/ 4956 w 10000"/>
                  <a:gd name="connsiteY600" fmla="*/ 8692 h 10000"/>
                  <a:gd name="connsiteX601" fmla="*/ 4986 w 10000"/>
                  <a:gd name="connsiteY601" fmla="*/ 8705 h 10000"/>
                  <a:gd name="connsiteX602" fmla="*/ 5003 w 10000"/>
                  <a:gd name="connsiteY602" fmla="*/ 8701 h 10000"/>
                  <a:gd name="connsiteX603" fmla="*/ 5011 w 10000"/>
                  <a:gd name="connsiteY603" fmla="*/ 8692 h 10000"/>
                  <a:gd name="connsiteX604" fmla="*/ 5028 w 10000"/>
                  <a:gd name="connsiteY604" fmla="*/ 8682 h 10000"/>
                  <a:gd name="connsiteX605" fmla="*/ 5030 w 10000"/>
                  <a:gd name="connsiteY605" fmla="*/ 8659 h 10000"/>
                  <a:gd name="connsiteX606" fmla="*/ 5039 w 10000"/>
                  <a:gd name="connsiteY606" fmla="*/ 8656 h 10000"/>
                  <a:gd name="connsiteX607" fmla="*/ 5053 w 10000"/>
                  <a:gd name="connsiteY607" fmla="*/ 8669 h 10000"/>
                  <a:gd name="connsiteX608" fmla="*/ 5061 w 10000"/>
                  <a:gd name="connsiteY608" fmla="*/ 8669 h 10000"/>
                  <a:gd name="connsiteX609" fmla="*/ 5061 w 10000"/>
                  <a:gd name="connsiteY609" fmla="*/ 8676 h 10000"/>
                  <a:gd name="connsiteX610" fmla="*/ 5069 w 10000"/>
                  <a:gd name="connsiteY610" fmla="*/ 8669 h 10000"/>
                  <a:gd name="connsiteX611" fmla="*/ 5083 w 10000"/>
                  <a:gd name="connsiteY611" fmla="*/ 8669 h 10000"/>
                  <a:gd name="connsiteX612" fmla="*/ 5100 w 10000"/>
                  <a:gd name="connsiteY612" fmla="*/ 8669 h 10000"/>
                  <a:gd name="connsiteX613" fmla="*/ 5119 w 10000"/>
                  <a:gd name="connsiteY613" fmla="*/ 8682 h 10000"/>
                  <a:gd name="connsiteX614" fmla="*/ 5136 w 10000"/>
                  <a:gd name="connsiteY614" fmla="*/ 8692 h 10000"/>
                  <a:gd name="connsiteX615" fmla="*/ 5161 w 10000"/>
                  <a:gd name="connsiteY615" fmla="*/ 8701 h 10000"/>
                  <a:gd name="connsiteX616" fmla="*/ 5183 w 10000"/>
                  <a:gd name="connsiteY616" fmla="*/ 8701 h 10000"/>
                  <a:gd name="connsiteX617" fmla="*/ 5199 w 10000"/>
                  <a:gd name="connsiteY617" fmla="*/ 8701 h 10000"/>
                  <a:gd name="connsiteX618" fmla="*/ 5213 w 10000"/>
                  <a:gd name="connsiteY618" fmla="*/ 8705 h 10000"/>
                  <a:gd name="connsiteX619" fmla="*/ 5224 w 10000"/>
                  <a:gd name="connsiteY619" fmla="*/ 8701 h 10000"/>
                  <a:gd name="connsiteX620" fmla="*/ 5230 w 10000"/>
                  <a:gd name="connsiteY620" fmla="*/ 8701 h 10000"/>
                  <a:gd name="connsiteX621" fmla="*/ 5241 w 10000"/>
                  <a:gd name="connsiteY621" fmla="*/ 8676 h 10000"/>
                  <a:gd name="connsiteX622" fmla="*/ 5247 w 10000"/>
                  <a:gd name="connsiteY622" fmla="*/ 8666 h 10000"/>
                  <a:gd name="connsiteX623" fmla="*/ 5249 w 10000"/>
                  <a:gd name="connsiteY623" fmla="*/ 8646 h 10000"/>
                  <a:gd name="connsiteX624" fmla="*/ 5249 w 10000"/>
                  <a:gd name="connsiteY624" fmla="*/ 8650 h 10000"/>
                  <a:gd name="connsiteX625" fmla="*/ 5255 w 10000"/>
                  <a:gd name="connsiteY625" fmla="*/ 8646 h 10000"/>
                  <a:gd name="connsiteX626" fmla="*/ 5271 w 10000"/>
                  <a:gd name="connsiteY626" fmla="*/ 8650 h 10000"/>
                  <a:gd name="connsiteX627" fmla="*/ 5288 w 10000"/>
                  <a:gd name="connsiteY627" fmla="*/ 8666 h 10000"/>
                  <a:gd name="connsiteX628" fmla="*/ 5296 w 10000"/>
                  <a:gd name="connsiteY628" fmla="*/ 8666 h 10000"/>
                  <a:gd name="connsiteX629" fmla="*/ 5310 w 10000"/>
                  <a:gd name="connsiteY629" fmla="*/ 8656 h 10000"/>
                  <a:gd name="connsiteX630" fmla="*/ 5321 w 10000"/>
                  <a:gd name="connsiteY630" fmla="*/ 8650 h 10000"/>
                  <a:gd name="connsiteX631" fmla="*/ 5338 w 10000"/>
                  <a:gd name="connsiteY631" fmla="*/ 8650 h 10000"/>
                  <a:gd name="connsiteX632" fmla="*/ 5360 w 10000"/>
                  <a:gd name="connsiteY632" fmla="*/ 8640 h 10000"/>
                  <a:gd name="connsiteX633" fmla="*/ 5366 w 10000"/>
                  <a:gd name="connsiteY633" fmla="*/ 8637 h 10000"/>
                  <a:gd name="connsiteX634" fmla="*/ 5368 w 10000"/>
                  <a:gd name="connsiteY634" fmla="*/ 8637 h 10000"/>
                  <a:gd name="connsiteX635" fmla="*/ 5382 w 10000"/>
                  <a:gd name="connsiteY635" fmla="*/ 8630 h 10000"/>
                  <a:gd name="connsiteX636" fmla="*/ 5391 w 10000"/>
                  <a:gd name="connsiteY636" fmla="*/ 8630 h 10000"/>
                  <a:gd name="connsiteX637" fmla="*/ 5402 w 10000"/>
                  <a:gd name="connsiteY637" fmla="*/ 8637 h 10000"/>
                  <a:gd name="connsiteX638" fmla="*/ 5418 w 10000"/>
                  <a:gd name="connsiteY638" fmla="*/ 8656 h 10000"/>
                  <a:gd name="connsiteX639" fmla="*/ 5432 w 10000"/>
                  <a:gd name="connsiteY639" fmla="*/ 8666 h 10000"/>
                  <a:gd name="connsiteX640" fmla="*/ 5443 w 10000"/>
                  <a:gd name="connsiteY640" fmla="*/ 8682 h 10000"/>
                  <a:gd name="connsiteX641" fmla="*/ 5457 w 10000"/>
                  <a:gd name="connsiteY641" fmla="*/ 8692 h 10000"/>
                  <a:gd name="connsiteX642" fmla="*/ 5471 w 10000"/>
                  <a:gd name="connsiteY642" fmla="*/ 8705 h 10000"/>
                  <a:gd name="connsiteX643" fmla="*/ 5488 w 10000"/>
                  <a:gd name="connsiteY643" fmla="*/ 8711 h 10000"/>
                  <a:gd name="connsiteX644" fmla="*/ 5490 w 10000"/>
                  <a:gd name="connsiteY644" fmla="*/ 8721 h 10000"/>
                  <a:gd name="connsiteX645" fmla="*/ 5512 w 10000"/>
                  <a:gd name="connsiteY645" fmla="*/ 8724 h 10000"/>
                  <a:gd name="connsiteX646" fmla="*/ 5521 w 10000"/>
                  <a:gd name="connsiteY646" fmla="*/ 8714 h 10000"/>
                  <a:gd name="connsiteX647" fmla="*/ 5524 w 10000"/>
                  <a:gd name="connsiteY647" fmla="*/ 8714 h 10000"/>
                  <a:gd name="connsiteX648" fmla="*/ 5532 w 10000"/>
                  <a:gd name="connsiteY648" fmla="*/ 8721 h 10000"/>
                  <a:gd name="connsiteX649" fmla="*/ 5540 w 10000"/>
                  <a:gd name="connsiteY649" fmla="*/ 8724 h 10000"/>
                  <a:gd name="connsiteX650" fmla="*/ 5562 w 10000"/>
                  <a:gd name="connsiteY650" fmla="*/ 8750 h 10000"/>
                  <a:gd name="connsiteX651" fmla="*/ 5562 w 10000"/>
                  <a:gd name="connsiteY651" fmla="*/ 8760 h 10000"/>
                  <a:gd name="connsiteX652" fmla="*/ 5571 w 10000"/>
                  <a:gd name="connsiteY652" fmla="*/ 8782 h 10000"/>
                  <a:gd name="connsiteX653" fmla="*/ 5579 w 10000"/>
                  <a:gd name="connsiteY653" fmla="*/ 8789 h 10000"/>
                  <a:gd name="connsiteX654" fmla="*/ 5593 w 10000"/>
                  <a:gd name="connsiteY654" fmla="*/ 8789 h 10000"/>
                  <a:gd name="connsiteX655" fmla="*/ 5596 w 10000"/>
                  <a:gd name="connsiteY655" fmla="*/ 8789 h 10000"/>
                  <a:gd name="connsiteX656" fmla="*/ 5626 w 10000"/>
                  <a:gd name="connsiteY656" fmla="*/ 8782 h 10000"/>
                  <a:gd name="connsiteX657" fmla="*/ 5629 w 10000"/>
                  <a:gd name="connsiteY657" fmla="*/ 8782 h 10000"/>
                  <a:gd name="connsiteX658" fmla="*/ 5637 w 10000"/>
                  <a:gd name="connsiteY658" fmla="*/ 8779 h 10000"/>
                  <a:gd name="connsiteX659" fmla="*/ 5648 w 10000"/>
                  <a:gd name="connsiteY659" fmla="*/ 8789 h 10000"/>
                  <a:gd name="connsiteX660" fmla="*/ 5665 w 10000"/>
                  <a:gd name="connsiteY660" fmla="*/ 8795 h 10000"/>
                  <a:gd name="connsiteX661" fmla="*/ 5676 w 10000"/>
                  <a:gd name="connsiteY661" fmla="*/ 8789 h 10000"/>
                  <a:gd name="connsiteX662" fmla="*/ 5684 w 10000"/>
                  <a:gd name="connsiteY662" fmla="*/ 8782 h 10000"/>
                  <a:gd name="connsiteX663" fmla="*/ 5693 w 10000"/>
                  <a:gd name="connsiteY663" fmla="*/ 8789 h 10000"/>
                  <a:gd name="connsiteX664" fmla="*/ 5715 w 10000"/>
                  <a:gd name="connsiteY664" fmla="*/ 8808 h 10000"/>
                  <a:gd name="connsiteX665" fmla="*/ 5731 w 10000"/>
                  <a:gd name="connsiteY665" fmla="*/ 8808 h 10000"/>
                  <a:gd name="connsiteX666" fmla="*/ 5740 w 10000"/>
                  <a:gd name="connsiteY666" fmla="*/ 8808 h 10000"/>
                  <a:gd name="connsiteX667" fmla="*/ 5765 w 10000"/>
                  <a:gd name="connsiteY667" fmla="*/ 8818 h 10000"/>
                  <a:gd name="connsiteX668" fmla="*/ 5781 w 10000"/>
                  <a:gd name="connsiteY668" fmla="*/ 8824 h 10000"/>
                  <a:gd name="connsiteX669" fmla="*/ 5798 w 10000"/>
                  <a:gd name="connsiteY669" fmla="*/ 8834 h 10000"/>
                  <a:gd name="connsiteX670" fmla="*/ 5814 w 10000"/>
                  <a:gd name="connsiteY670" fmla="*/ 8837 h 10000"/>
                  <a:gd name="connsiteX671" fmla="*/ 5831 w 10000"/>
                  <a:gd name="connsiteY671" fmla="*/ 8844 h 10000"/>
                  <a:gd name="connsiteX672" fmla="*/ 5842 w 10000"/>
                  <a:gd name="connsiteY672" fmla="*/ 8847 h 10000"/>
                  <a:gd name="connsiteX673" fmla="*/ 5859 w 10000"/>
                  <a:gd name="connsiteY673" fmla="*/ 8857 h 10000"/>
                  <a:gd name="connsiteX674" fmla="*/ 5870 w 10000"/>
                  <a:gd name="connsiteY674" fmla="*/ 8867 h 10000"/>
                  <a:gd name="connsiteX675" fmla="*/ 5878 w 10000"/>
                  <a:gd name="connsiteY675" fmla="*/ 8873 h 10000"/>
                  <a:gd name="connsiteX676" fmla="*/ 5895 w 10000"/>
                  <a:gd name="connsiteY676" fmla="*/ 8873 h 10000"/>
                  <a:gd name="connsiteX677" fmla="*/ 5911 w 10000"/>
                  <a:gd name="connsiteY677" fmla="*/ 8873 h 10000"/>
                  <a:gd name="connsiteX678" fmla="*/ 5931 w 10000"/>
                  <a:gd name="connsiteY678" fmla="*/ 8873 h 10000"/>
                  <a:gd name="connsiteX679" fmla="*/ 5950 w 10000"/>
                  <a:gd name="connsiteY679" fmla="*/ 8867 h 10000"/>
                  <a:gd name="connsiteX680" fmla="*/ 5967 w 10000"/>
                  <a:gd name="connsiteY680" fmla="*/ 8867 h 10000"/>
                  <a:gd name="connsiteX681" fmla="*/ 5975 w 10000"/>
                  <a:gd name="connsiteY681" fmla="*/ 8873 h 10000"/>
                  <a:gd name="connsiteX682" fmla="*/ 6000 w 10000"/>
                  <a:gd name="connsiteY682" fmla="*/ 8883 h 10000"/>
                  <a:gd name="connsiteX683" fmla="*/ 5997 w 10000"/>
                  <a:gd name="connsiteY683" fmla="*/ 8886 h 10000"/>
                  <a:gd name="connsiteX684" fmla="*/ 5997 w 10000"/>
                  <a:gd name="connsiteY684" fmla="*/ 8896 h 10000"/>
                  <a:gd name="connsiteX685" fmla="*/ 6014 w 10000"/>
                  <a:gd name="connsiteY685" fmla="*/ 8892 h 10000"/>
                  <a:gd name="connsiteX686" fmla="*/ 6028 w 10000"/>
                  <a:gd name="connsiteY686" fmla="*/ 8892 h 10000"/>
                  <a:gd name="connsiteX687" fmla="*/ 6053 w 10000"/>
                  <a:gd name="connsiteY687" fmla="*/ 8886 h 10000"/>
                  <a:gd name="connsiteX688" fmla="*/ 6072 w 10000"/>
                  <a:gd name="connsiteY688" fmla="*/ 8876 h 10000"/>
                  <a:gd name="connsiteX689" fmla="*/ 6089 w 10000"/>
                  <a:gd name="connsiteY689" fmla="*/ 8867 h 10000"/>
                  <a:gd name="connsiteX690" fmla="*/ 6111 w 10000"/>
                  <a:gd name="connsiteY690" fmla="*/ 8857 h 10000"/>
                  <a:gd name="connsiteX691" fmla="*/ 6127 w 10000"/>
                  <a:gd name="connsiteY691" fmla="*/ 8847 h 10000"/>
                  <a:gd name="connsiteX692" fmla="*/ 6152 w 10000"/>
                  <a:gd name="connsiteY692" fmla="*/ 8834 h 10000"/>
                  <a:gd name="connsiteX693" fmla="*/ 6183 w 10000"/>
                  <a:gd name="connsiteY693" fmla="*/ 8828 h 10000"/>
                  <a:gd name="connsiteX694" fmla="*/ 6175 w 10000"/>
                  <a:gd name="connsiteY694" fmla="*/ 8844 h 10000"/>
                  <a:gd name="connsiteX695" fmla="*/ 6169 w 10000"/>
                  <a:gd name="connsiteY695" fmla="*/ 8863 h 10000"/>
                  <a:gd name="connsiteX696" fmla="*/ 6158 w 10000"/>
                  <a:gd name="connsiteY696" fmla="*/ 8886 h 10000"/>
                  <a:gd name="connsiteX697" fmla="*/ 6152 w 10000"/>
                  <a:gd name="connsiteY697" fmla="*/ 8896 h 10000"/>
                  <a:gd name="connsiteX698" fmla="*/ 6150 w 10000"/>
                  <a:gd name="connsiteY698" fmla="*/ 8909 h 10000"/>
                  <a:gd name="connsiteX699" fmla="*/ 6152 w 10000"/>
                  <a:gd name="connsiteY699" fmla="*/ 8938 h 10000"/>
                  <a:gd name="connsiteX700" fmla="*/ 6158 w 10000"/>
                  <a:gd name="connsiteY700" fmla="*/ 8957 h 10000"/>
                  <a:gd name="connsiteX701" fmla="*/ 6161 w 10000"/>
                  <a:gd name="connsiteY701" fmla="*/ 8980 h 10000"/>
                  <a:gd name="connsiteX702" fmla="*/ 6166 w 10000"/>
                  <a:gd name="connsiteY702" fmla="*/ 8999 h 10000"/>
                  <a:gd name="connsiteX703" fmla="*/ 6175 w 10000"/>
                  <a:gd name="connsiteY703" fmla="*/ 9032 h 10000"/>
                  <a:gd name="connsiteX704" fmla="*/ 6183 w 10000"/>
                  <a:gd name="connsiteY704" fmla="*/ 9051 h 10000"/>
                  <a:gd name="connsiteX705" fmla="*/ 6191 w 10000"/>
                  <a:gd name="connsiteY705" fmla="*/ 9064 h 10000"/>
                  <a:gd name="connsiteX706" fmla="*/ 6194 w 10000"/>
                  <a:gd name="connsiteY706" fmla="*/ 9084 h 10000"/>
                  <a:gd name="connsiteX707" fmla="*/ 6208 w 10000"/>
                  <a:gd name="connsiteY707" fmla="*/ 9103 h 10000"/>
                  <a:gd name="connsiteX708" fmla="*/ 6208 w 10000"/>
                  <a:gd name="connsiteY708" fmla="*/ 9113 h 10000"/>
                  <a:gd name="connsiteX709" fmla="*/ 6216 w 10000"/>
                  <a:gd name="connsiteY709" fmla="*/ 9129 h 10000"/>
                  <a:gd name="connsiteX710" fmla="*/ 6230 w 10000"/>
                  <a:gd name="connsiteY710" fmla="*/ 9148 h 10000"/>
                  <a:gd name="connsiteX711" fmla="*/ 6241 w 10000"/>
                  <a:gd name="connsiteY711" fmla="*/ 9165 h 10000"/>
                  <a:gd name="connsiteX712" fmla="*/ 6249 w 10000"/>
                  <a:gd name="connsiteY712" fmla="*/ 9168 h 10000"/>
                  <a:gd name="connsiteX713" fmla="*/ 6266 w 10000"/>
                  <a:gd name="connsiteY713" fmla="*/ 9184 h 10000"/>
                  <a:gd name="connsiteX714" fmla="*/ 6280 w 10000"/>
                  <a:gd name="connsiteY714" fmla="*/ 9184 h 10000"/>
                  <a:gd name="connsiteX715" fmla="*/ 6288 w 10000"/>
                  <a:gd name="connsiteY715" fmla="*/ 9177 h 10000"/>
                  <a:gd name="connsiteX716" fmla="*/ 6299 w 10000"/>
                  <a:gd name="connsiteY716" fmla="*/ 9187 h 10000"/>
                  <a:gd name="connsiteX717" fmla="*/ 6305 w 10000"/>
                  <a:gd name="connsiteY717" fmla="*/ 9197 h 10000"/>
                  <a:gd name="connsiteX718" fmla="*/ 6310 w 10000"/>
                  <a:gd name="connsiteY718" fmla="*/ 9197 h 10000"/>
                  <a:gd name="connsiteX719" fmla="*/ 6321 w 10000"/>
                  <a:gd name="connsiteY719" fmla="*/ 9213 h 10000"/>
                  <a:gd name="connsiteX720" fmla="*/ 6335 w 10000"/>
                  <a:gd name="connsiteY720" fmla="*/ 9223 h 10000"/>
                  <a:gd name="connsiteX721" fmla="*/ 6338 w 10000"/>
                  <a:gd name="connsiteY721" fmla="*/ 9223 h 10000"/>
                  <a:gd name="connsiteX722" fmla="*/ 6355 w 10000"/>
                  <a:gd name="connsiteY722" fmla="*/ 9226 h 10000"/>
                  <a:gd name="connsiteX723" fmla="*/ 6363 w 10000"/>
                  <a:gd name="connsiteY723" fmla="*/ 9236 h 10000"/>
                  <a:gd name="connsiteX724" fmla="*/ 6380 w 10000"/>
                  <a:gd name="connsiteY724" fmla="*/ 9258 h 10000"/>
                  <a:gd name="connsiteX725" fmla="*/ 6393 w 10000"/>
                  <a:gd name="connsiteY725" fmla="*/ 9278 h 10000"/>
                  <a:gd name="connsiteX726" fmla="*/ 6396 w 10000"/>
                  <a:gd name="connsiteY726" fmla="*/ 9288 h 10000"/>
                  <a:gd name="connsiteX727" fmla="*/ 6407 w 10000"/>
                  <a:gd name="connsiteY727" fmla="*/ 9297 h 10000"/>
                  <a:gd name="connsiteX728" fmla="*/ 6410 w 10000"/>
                  <a:gd name="connsiteY728" fmla="*/ 9307 h 10000"/>
                  <a:gd name="connsiteX729" fmla="*/ 6416 w 10000"/>
                  <a:gd name="connsiteY729" fmla="*/ 9317 h 10000"/>
                  <a:gd name="connsiteX730" fmla="*/ 6424 w 10000"/>
                  <a:gd name="connsiteY730" fmla="*/ 9326 h 10000"/>
                  <a:gd name="connsiteX731" fmla="*/ 6435 w 10000"/>
                  <a:gd name="connsiteY731" fmla="*/ 9336 h 10000"/>
                  <a:gd name="connsiteX732" fmla="*/ 6443 w 10000"/>
                  <a:gd name="connsiteY732" fmla="*/ 9346 h 10000"/>
                  <a:gd name="connsiteX733" fmla="*/ 6449 w 10000"/>
                  <a:gd name="connsiteY733" fmla="*/ 9362 h 10000"/>
                  <a:gd name="connsiteX734" fmla="*/ 6452 w 10000"/>
                  <a:gd name="connsiteY734" fmla="*/ 9372 h 10000"/>
                  <a:gd name="connsiteX735" fmla="*/ 6449 w 10000"/>
                  <a:gd name="connsiteY735" fmla="*/ 9381 h 10000"/>
                  <a:gd name="connsiteX736" fmla="*/ 6465 w 10000"/>
                  <a:gd name="connsiteY736" fmla="*/ 9394 h 10000"/>
                  <a:gd name="connsiteX737" fmla="*/ 6468 w 10000"/>
                  <a:gd name="connsiteY737" fmla="*/ 9420 h 10000"/>
                  <a:gd name="connsiteX738" fmla="*/ 6493 w 10000"/>
                  <a:gd name="connsiteY738" fmla="*/ 9430 h 10000"/>
                  <a:gd name="connsiteX739" fmla="*/ 6507 w 10000"/>
                  <a:gd name="connsiteY739" fmla="*/ 9440 h 10000"/>
                  <a:gd name="connsiteX740" fmla="*/ 6524 w 10000"/>
                  <a:gd name="connsiteY740" fmla="*/ 9459 h 10000"/>
                  <a:gd name="connsiteX741" fmla="*/ 6532 w 10000"/>
                  <a:gd name="connsiteY741" fmla="*/ 9485 h 10000"/>
                  <a:gd name="connsiteX742" fmla="*/ 6537 w 10000"/>
                  <a:gd name="connsiteY742" fmla="*/ 9498 h 10000"/>
                  <a:gd name="connsiteX743" fmla="*/ 6571 w 10000"/>
                  <a:gd name="connsiteY743" fmla="*/ 9508 h 10000"/>
                  <a:gd name="connsiteX744" fmla="*/ 6596 w 10000"/>
                  <a:gd name="connsiteY744" fmla="*/ 9508 h 10000"/>
                  <a:gd name="connsiteX745" fmla="*/ 6637 w 10000"/>
                  <a:gd name="connsiteY745" fmla="*/ 9517 h 10000"/>
                  <a:gd name="connsiteX746" fmla="*/ 6662 w 10000"/>
                  <a:gd name="connsiteY746" fmla="*/ 9524 h 10000"/>
                  <a:gd name="connsiteX747" fmla="*/ 6679 w 10000"/>
                  <a:gd name="connsiteY747" fmla="*/ 9517 h 10000"/>
                  <a:gd name="connsiteX748" fmla="*/ 6679 w 10000"/>
                  <a:gd name="connsiteY748" fmla="*/ 9505 h 10000"/>
                  <a:gd name="connsiteX749" fmla="*/ 6690 w 10000"/>
                  <a:gd name="connsiteY749" fmla="*/ 9485 h 10000"/>
                  <a:gd name="connsiteX750" fmla="*/ 6693 w 10000"/>
                  <a:gd name="connsiteY750" fmla="*/ 9479 h 10000"/>
                  <a:gd name="connsiteX751" fmla="*/ 6706 w 10000"/>
                  <a:gd name="connsiteY751" fmla="*/ 9469 h 10000"/>
                  <a:gd name="connsiteX752" fmla="*/ 6709 w 10000"/>
                  <a:gd name="connsiteY752" fmla="*/ 9462 h 10000"/>
                  <a:gd name="connsiteX753" fmla="*/ 6717 w 10000"/>
                  <a:gd name="connsiteY753" fmla="*/ 9459 h 10000"/>
                  <a:gd name="connsiteX754" fmla="*/ 6726 w 10000"/>
                  <a:gd name="connsiteY754" fmla="*/ 9459 h 10000"/>
                  <a:gd name="connsiteX755" fmla="*/ 6742 w 10000"/>
                  <a:gd name="connsiteY755" fmla="*/ 9462 h 10000"/>
                  <a:gd name="connsiteX756" fmla="*/ 6759 w 10000"/>
                  <a:gd name="connsiteY756" fmla="*/ 9479 h 10000"/>
                  <a:gd name="connsiteX757" fmla="*/ 6781 w 10000"/>
                  <a:gd name="connsiteY757" fmla="*/ 9485 h 10000"/>
                  <a:gd name="connsiteX758" fmla="*/ 6795 w 10000"/>
                  <a:gd name="connsiteY758" fmla="*/ 9485 h 10000"/>
                  <a:gd name="connsiteX759" fmla="*/ 6803 w 10000"/>
                  <a:gd name="connsiteY759" fmla="*/ 9498 h 10000"/>
                  <a:gd name="connsiteX760" fmla="*/ 6806 w 10000"/>
                  <a:gd name="connsiteY760" fmla="*/ 9508 h 10000"/>
                  <a:gd name="connsiteX761" fmla="*/ 6823 w 10000"/>
                  <a:gd name="connsiteY761" fmla="*/ 9514 h 10000"/>
                  <a:gd name="connsiteX762" fmla="*/ 6831 w 10000"/>
                  <a:gd name="connsiteY762" fmla="*/ 9514 h 10000"/>
                  <a:gd name="connsiteX763" fmla="*/ 6848 w 10000"/>
                  <a:gd name="connsiteY763" fmla="*/ 9514 h 10000"/>
                  <a:gd name="connsiteX764" fmla="*/ 6856 w 10000"/>
                  <a:gd name="connsiteY764" fmla="*/ 9517 h 10000"/>
                  <a:gd name="connsiteX765" fmla="*/ 6878 w 10000"/>
                  <a:gd name="connsiteY765" fmla="*/ 9524 h 10000"/>
                  <a:gd name="connsiteX766" fmla="*/ 6895 w 10000"/>
                  <a:gd name="connsiteY766" fmla="*/ 9524 h 10000"/>
                  <a:gd name="connsiteX767" fmla="*/ 6917 w 10000"/>
                  <a:gd name="connsiteY767" fmla="*/ 9527 h 10000"/>
                  <a:gd name="connsiteX768" fmla="*/ 6934 w 10000"/>
                  <a:gd name="connsiteY768" fmla="*/ 9534 h 10000"/>
                  <a:gd name="connsiteX769" fmla="*/ 6961 w 10000"/>
                  <a:gd name="connsiteY769" fmla="*/ 9543 h 10000"/>
                  <a:gd name="connsiteX770" fmla="*/ 6989 w 10000"/>
                  <a:gd name="connsiteY770" fmla="*/ 9547 h 10000"/>
                  <a:gd name="connsiteX771" fmla="*/ 7014 w 10000"/>
                  <a:gd name="connsiteY771" fmla="*/ 9543 h 10000"/>
                  <a:gd name="connsiteX772" fmla="*/ 7033 w 10000"/>
                  <a:gd name="connsiteY772" fmla="*/ 9543 h 10000"/>
                  <a:gd name="connsiteX773" fmla="*/ 7042 w 10000"/>
                  <a:gd name="connsiteY773" fmla="*/ 9547 h 10000"/>
                  <a:gd name="connsiteX774" fmla="*/ 7069 w 10000"/>
                  <a:gd name="connsiteY774" fmla="*/ 9647 h 10000"/>
                  <a:gd name="connsiteX775" fmla="*/ 7122 w 10000"/>
                  <a:gd name="connsiteY775" fmla="*/ 9734 h 10000"/>
                  <a:gd name="connsiteX776" fmla="*/ 7147 w 10000"/>
                  <a:gd name="connsiteY776" fmla="*/ 9744 h 10000"/>
                  <a:gd name="connsiteX777" fmla="*/ 7169 w 10000"/>
                  <a:gd name="connsiteY777" fmla="*/ 9741 h 10000"/>
                  <a:gd name="connsiteX778" fmla="*/ 7177 w 10000"/>
                  <a:gd name="connsiteY778" fmla="*/ 9744 h 10000"/>
                  <a:gd name="connsiteX779" fmla="*/ 7186 w 10000"/>
                  <a:gd name="connsiteY779" fmla="*/ 9754 h 10000"/>
                  <a:gd name="connsiteX780" fmla="*/ 7191 w 10000"/>
                  <a:gd name="connsiteY780" fmla="*/ 9773 h 10000"/>
                  <a:gd name="connsiteX781" fmla="*/ 7208 w 10000"/>
                  <a:gd name="connsiteY781" fmla="*/ 9783 h 10000"/>
                  <a:gd name="connsiteX782" fmla="*/ 7219 w 10000"/>
                  <a:gd name="connsiteY782" fmla="*/ 9793 h 10000"/>
                  <a:gd name="connsiteX783" fmla="*/ 7235 w 10000"/>
                  <a:gd name="connsiteY783" fmla="*/ 9802 h 10000"/>
                  <a:gd name="connsiteX784" fmla="*/ 7249 w 10000"/>
                  <a:gd name="connsiteY784" fmla="*/ 9819 h 10000"/>
                  <a:gd name="connsiteX785" fmla="*/ 7255 w 10000"/>
                  <a:gd name="connsiteY785" fmla="*/ 9835 h 10000"/>
                  <a:gd name="connsiteX786" fmla="*/ 7255 w 10000"/>
                  <a:gd name="connsiteY786" fmla="*/ 9848 h 10000"/>
                  <a:gd name="connsiteX787" fmla="*/ 7249 w 10000"/>
                  <a:gd name="connsiteY787" fmla="*/ 9848 h 10000"/>
                  <a:gd name="connsiteX788" fmla="*/ 7244 w 10000"/>
                  <a:gd name="connsiteY788" fmla="*/ 9858 h 10000"/>
                  <a:gd name="connsiteX789" fmla="*/ 7235 w 10000"/>
                  <a:gd name="connsiteY789" fmla="*/ 9883 h 10000"/>
                  <a:gd name="connsiteX790" fmla="*/ 7244 w 10000"/>
                  <a:gd name="connsiteY790" fmla="*/ 9903 h 10000"/>
                  <a:gd name="connsiteX791" fmla="*/ 7258 w 10000"/>
                  <a:gd name="connsiteY791" fmla="*/ 9926 h 10000"/>
                  <a:gd name="connsiteX792" fmla="*/ 7263 w 10000"/>
                  <a:gd name="connsiteY792" fmla="*/ 9948 h 10000"/>
                  <a:gd name="connsiteX793" fmla="*/ 7274 w 10000"/>
                  <a:gd name="connsiteY793" fmla="*/ 9968 h 10000"/>
                  <a:gd name="connsiteX794" fmla="*/ 7283 w 10000"/>
                  <a:gd name="connsiteY794" fmla="*/ 9987 h 10000"/>
                  <a:gd name="connsiteX795" fmla="*/ 7291 w 10000"/>
                  <a:gd name="connsiteY795" fmla="*/ 10000 h 10000"/>
                  <a:gd name="connsiteX796" fmla="*/ 7305 w 10000"/>
                  <a:gd name="connsiteY796" fmla="*/ 9997 h 10000"/>
                  <a:gd name="connsiteX797" fmla="*/ 7313 w 10000"/>
                  <a:gd name="connsiteY797" fmla="*/ 9977 h 10000"/>
                  <a:gd name="connsiteX798" fmla="*/ 7324 w 10000"/>
                  <a:gd name="connsiteY798" fmla="*/ 9968 h 10000"/>
                  <a:gd name="connsiteX799" fmla="*/ 7341 w 10000"/>
                  <a:gd name="connsiteY799" fmla="*/ 9971 h 10000"/>
                  <a:gd name="connsiteX800" fmla="*/ 7368 w 10000"/>
                  <a:gd name="connsiteY800" fmla="*/ 9987 h 10000"/>
                  <a:gd name="connsiteX801" fmla="*/ 7380 w 10000"/>
                  <a:gd name="connsiteY801" fmla="*/ 9990 h 10000"/>
                  <a:gd name="connsiteX802" fmla="*/ 7393 w 10000"/>
                  <a:gd name="connsiteY802" fmla="*/ 9981 h 10000"/>
                  <a:gd name="connsiteX803" fmla="*/ 7404 w 10000"/>
                  <a:gd name="connsiteY803" fmla="*/ 9968 h 10000"/>
                  <a:gd name="connsiteX804" fmla="*/ 7418 w 10000"/>
                  <a:gd name="connsiteY804" fmla="*/ 9948 h 10000"/>
                  <a:gd name="connsiteX805" fmla="*/ 7427 w 10000"/>
                  <a:gd name="connsiteY805" fmla="*/ 9922 h 10000"/>
                  <a:gd name="connsiteX806" fmla="*/ 7427 w 10000"/>
                  <a:gd name="connsiteY806" fmla="*/ 9906 h 10000"/>
                  <a:gd name="connsiteX807" fmla="*/ 7404 w 10000"/>
                  <a:gd name="connsiteY807" fmla="*/ 9877 h 10000"/>
                  <a:gd name="connsiteX808" fmla="*/ 7388 w 10000"/>
                  <a:gd name="connsiteY808" fmla="*/ 9854 h 10000"/>
                  <a:gd name="connsiteX809" fmla="*/ 7385 w 10000"/>
                  <a:gd name="connsiteY809" fmla="*/ 9845 h 10000"/>
                  <a:gd name="connsiteX810" fmla="*/ 7385 w 10000"/>
                  <a:gd name="connsiteY810" fmla="*/ 9825 h 10000"/>
                  <a:gd name="connsiteX811" fmla="*/ 7385 w 10000"/>
                  <a:gd name="connsiteY811" fmla="*/ 9819 h 10000"/>
                  <a:gd name="connsiteX812" fmla="*/ 7393 w 10000"/>
                  <a:gd name="connsiteY812" fmla="*/ 9809 h 10000"/>
                  <a:gd name="connsiteX813" fmla="*/ 7404 w 10000"/>
                  <a:gd name="connsiteY813" fmla="*/ 9793 h 10000"/>
                  <a:gd name="connsiteX814" fmla="*/ 7413 w 10000"/>
                  <a:gd name="connsiteY814" fmla="*/ 9783 h 10000"/>
                  <a:gd name="connsiteX815" fmla="*/ 7404 w 10000"/>
                  <a:gd name="connsiteY815" fmla="*/ 9770 h 10000"/>
                  <a:gd name="connsiteX816" fmla="*/ 7388 w 10000"/>
                  <a:gd name="connsiteY816" fmla="*/ 9760 h 10000"/>
                  <a:gd name="connsiteX817" fmla="*/ 7371 w 10000"/>
                  <a:gd name="connsiteY817" fmla="*/ 9744 h 10000"/>
                  <a:gd name="connsiteX818" fmla="*/ 7363 w 10000"/>
                  <a:gd name="connsiteY818" fmla="*/ 9731 h 10000"/>
                  <a:gd name="connsiteX819" fmla="*/ 7355 w 10000"/>
                  <a:gd name="connsiteY819" fmla="*/ 9715 h 10000"/>
                  <a:gd name="connsiteX820" fmla="*/ 7360 w 10000"/>
                  <a:gd name="connsiteY820" fmla="*/ 9686 h 10000"/>
                  <a:gd name="connsiteX821" fmla="*/ 7363 w 10000"/>
                  <a:gd name="connsiteY821" fmla="*/ 9657 h 10000"/>
                  <a:gd name="connsiteX822" fmla="*/ 7360 w 10000"/>
                  <a:gd name="connsiteY822" fmla="*/ 9631 h 10000"/>
                  <a:gd name="connsiteX823" fmla="*/ 7346 w 10000"/>
                  <a:gd name="connsiteY823" fmla="*/ 9611 h 10000"/>
                  <a:gd name="connsiteX824" fmla="*/ 7332 w 10000"/>
                  <a:gd name="connsiteY824" fmla="*/ 9585 h 10000"/>
                  <a:gd name="connsiteX825" fmla="*/ 7324 w 10000"/>
                  <a:gd name="connsiteY825" fmla="*/ 9573 h 10000"/>
                  <a:gd name="connsiteX826" fmla="*/ 7324 w 10000"/>
                  <a:gd name="connsiteY826" fmla="*/ 9553 h 10000"/>
                  <a:gd name="connsiteX827" fmla="*/ 7324 w 10000"/>
                  <a:gd name="connsiteY827" fmla="*/ 9543 h 10000"/>
                  <a:gd name="connsiteX828" fmla="*/ 7324 w 10000"/>
                  <a:gd name="connsiteY828" fmla="*/ 9517 h 10000"/>
                  <a:gd name="connsiteX829" fmla="*/ 7324 w 10000"/>
                  <a:gd name="connsiteY829" fmla="*/ 9498 h 10000"/>
                  <a:gd name="connsiteX830" fmla="*/ 7332 w 10000"/>
                  <a:gd name="connsiteY830" fmla="*/ 9479 h 10000"/>
                  <a:gd name="connsiteX831" fmla="*/ 7341 w 10000"/>
                  <a:gd name="connsiteY831" fmla="*/ 9462 h 10000"/>
                  <a:gd name="connsiteX832" fmla="*/ 7352 w 10000"/>
                  <a:gd name="connsiteY832" fmla="*/ 9459 h 10000"/>
                  <a:gd name="connsiteX833" fmla="*/ 7360 w 10000"/>
                  <a:gd name="connsiteY833" fmla="*/ 9443 h 10000"/>
                  <a:gd name="connsiteX834" fmla="*/ 7363 w 10000"/>
                  <a:gd name="connsiteY834" fmla="*/ 9433 h 10000"/>
                  <a:gd name="connsiteX835" fmla="*/ 7377 w 10000"/>
                  <a:gd name="connsiteY835" fmla="*/ 9433 h 10000"/>
                  <a:gd name="connsiteX836" fmla="*/ 7388 w 10000"/>
                  <a:gd name="connsiteY836" fmla="*/ 9430 h 10000"/>
                  <a:gd name="connsiteX837" fmla="*/ 7396 w 10000"/>
                  <a:gd name="connsiteY837" fmla="*/ 9430 h 10000"/>
                  <a:gd name="connsiteX838" fmla="*/ 7402 w 10000"/>
                  <a:gd name="connsiteY838" fmla="*/ 9424 h 10000"/>
                  <a:gd name="connsiteX839" fmla="*/ 7396 w 10000"/>
                  <a:gd name="connsiteY839" fmla="*/ 9414 h 10000"/>
                  <a:gd name="connsiteX840" fmla="*/ 7388 w 10000"/>
                  <a:gd name="connsiteY840" fmla="*/ 9401 h 10000"/>
                  <a:gd name="connsiteX841" fmla="*/ 7371 w 10000"/>
                  <a:gd name="connsiteY841" fmla="*/ 9391 h 10000"/>
                  <a:gd name="connsiteX842" fmla="*/ 7355 w 10000"/>
                  <a:gd name="connsiteY842" fmla="*/ 9375 h 10000"/>
                  <a:gd name="connsiteX843" fmla="*/ 7332 w 10000"/>
                  <a:gd name="connsiteY843" fmla="*/ 9356 h 10000"/>
                  <a:gd name="connsiteX844" fmla="*/ 7313 w 10000"/>
                  <a:gd name="connsiteY844" fmla="*/ 9330 h 10000"/>
                  <a:gd name="connsiteX845" fmla="*/ 7307 w 10000"/>
                  <a:gd name="connsiteY845" fmla="*/ 9310 h 10000"/>
                  <a:gd name="connsiteX846" fmla="*/ 7305 w 10000"/>
                  <a:gd name="connsiteY846" fmla="*/ 9291 h 10000"/>
                  <a:gd name="connsiteX847" fmla="*/ 7305 w 10000"/>
                  <a:gd name="connsiteY847" fmla="*/ 9278 h 10000"/>
                  <a:gd name="connsiteX848" fmla="*/ 7296 w 10000"/>
                  <a:gd name="connsiteY848" fmla="*/ 9268 h 10000"/>
                  <a:gd name="connsiteX849" fmla="*/ 7296 w 10000"/>
                  <a:gd name="connsiteY849" fmla="*/ 9249 h 10000"/>
                  <a:gd name="connsiteX850" fmla="*/ 7291 w 10000"/>
                  <a:gd name="connsiteY850" fmla="*/ 9226 h 10000"/>
                  <a:gd name="connsiteX851" fmla="*/ 7283 w 10000"/>
                  <a:gd name="connsiteY851" fmla="*/ 9213 h 10000"/>
                  <a:gd name="connsiteX852" fmla="*/ 7274 w 10000"/>
                  <a:gd name="connsiteY852" fmla="*/ 9194 h 10000"/>
                  <a:gd name="connsiteX853" fmla="*/ 7274 w 10000"/>
                  <a:gd name="connsiteY853" fmla="*/ 9174 h 10000"/>
                  <a:gd name="connsiteX854" fmla="*/ 7280 w 10000"/>
                  <a:gd name="connsiteY854" fmla="*/ 9148 h 10000"/>
                  <a:gd name="connsiteX855" fmla="*/ 7283 w 10000"/>
                  <a:gd name="connsiteY855" fmla="*/ 9119 h 10000"/>
                  <a:gd name="connsiteX856" fmla="*/ 7291 w 10000"/>
                  <a:gd name="connsiteY856" fmla="*/ 9100 h 10000"/>
                  <a:gd name="connsiteX857" fmla="*/ 7307 w 10000"/>
                  <a:gd name="connsiteY857" fmla="*/ 9080 h 10000"/>
                  <a:gd name="connsiteX858" fmla="*/ 7324 w 10000"/>
                  <a:gd name="connsiteY858" fmla="*/ 9054 h 10000"/>
                  <a:gd name="connsiteX859" fmla="*/ 7341 w 10000"/>
                  <a:gd name="connsiteY859" fmla="*/ 9054 h 10000"/>
                  <a:gd name="connsiteX860" fmla="*/ 7352 w 10000"/>
                  <a:gd name="connsiteY860" fmla="*/ 9054 h 10000"/>
                  <a:gd name="connsiteX861" fmla="*/ 7346 w 10000"/>
                  <a:gd name="connsiteY861" fmla="*/ 9032 h 10000"/>
                  <a:gd name="connsiteX862" fmla="*/ 7341 w 10000"/>
                  <a:gd name="connsiteY862" fmla="*/ 9022 h 10000"/>
                  <a:gd name="connsiteX863" fmla="*/ 7352 w 10000"/>
                  <a:gd name="connsiteY863" fmla="*/ 8999 h 10000"/>
                  <a:gd name="connsiteX864" fmla="*/ 7360 w 10000"/>
                  <a:gd name="connsiteY864" fmla="*/ 8967 h 10000"/>
                  <a:gd name="connsiteX865" fmla="*/ 7368 w 10000"/>
                  <a:gd name="connsiteY865" fmla="*/ 8922 h 10000"/>
                  <a:gd name="connsiteX866" fmla="*/ 7377 w 10000"/>
                  <a:gd name="connsiteY866" fmla="*/ 8896 h 10000"/>
                  <a:gd name="connsiteX867" fmla="*/ 7380 w 10000"/>
                  <a:gd name="connsiteY867" fmla="*/ 8867 h 10000"/>
                  <a:gd name="connsiteX868" fmla="*/ 7402 w 10000"/>
                  <a:gd name="connsiteY868" fmla="*/ 8824 h 10000"/>
                  <a:gd name="connsiteX869" fmla="*/ 7402 w 10000"/>
                  <a:gd name="connsiteY869" fmla="*/ 8808 h 10000"/>
                  <a:gd name="connsiteX870" fmla="*/ 7393 w 10000"/>
                  <a:gd name="connsiteY870" fmla="*/ 8795 h 10000"/>
                  <a:gd name="connsiteX871" fmla="*/ 7388 w 10000"/>
                  <a:gd name="connsiteY871" fmla="*/ 8799 h 10000"/>
                  <a:gd name="connsiteX872" fmla="*/ 7396 w 10000"/>
                  <a:gd name="connsiteY872" fmla="*/ 8789 h 10000"/>
                  <a:gd name="connsiteX873" fmla="*/ 7404 w 10000"/>
                  <a:gd name="connsiteY873" fmla="*/ 8789 h 10000"/>
                  <a:gd name="connsiteX874" fmla="*/ 7421 w 10000"/>
                  <a:gd name="connsiteY874" fmla="*/ 8769 h 10000"/>
                  <a:gd name="connsiteX875" fmla="*/ 7443 w 10000"/>
                  <a:gd name="connsiteY875" fmla="*/ 8763 h 10000"/>
                  <a:gd name="connsiteX876" fmla="*/ 7452 w 10000"/>
                  <a:gd name="connsiteY876" fmla="*/ 8769 h 10000"/>
                  <a:gd name="connsiteX877" fmla="*/ 7468 w 10000"/>
                  <a:gd name="connsiteY877" fmla="*/ 8769 h 10000"/>
                  <a:gd name="connsiteX878" fmla="*/ 7499 w 10000"/>
                  <a:gd name="connsiteY878" fmla="*/ 8763 h 10000"/>
                  <a:gd name="connsiteX879" fmla="*/ 7526 w 10000"/>
                  <a:gd name="connsiteY879" fmla="*/ 8763 h 10000"/>
                  <a:gd name="connsiteX880" fmla="*/ 7532 w 10000"/>
                  <a:gd name="connsiteY880" fmla="*/ 8763 h 10000"/>
                  <a:gd name="connsiteX881" fmla="*/ 7554 w 10000"/>
                  <a:gd name="connsiteY881" fmla="*/ 8744 h 10000"/>
                  <a:gd name="connsiteX882" fmla="*/ 7571 w 10000"/>
                  <a:gd name="connsiteY882" fmla="*/ 8731 h 10000"/>
                  <a:gd name="connsiteX883" fmla="*/ 7587 w 10000"/>
                  <a:gd name="connsiteY883" fmla="*/ 8711 h 10000"/>
                  <a:gd name="connsiteX884" fmla="*/ 7607 w 10000"/>
                  <a:gd name="connsiteY884" fmla="*/ 8711 h 10000"/>
                  <a:gd name="connsiteX885" fmla="*/ 7634 w 10000"/>
                  <a:gd name="connsiteY885" fmla="*/ 8705 h 10000"/>
                  <a:gd name="connsiteX886" fmla="*/ 7643 w 10000"/>
                  <a:gd name="connsiteY886" fmla="*/ 8682 h 10000"/>
                  <a:gd name="connsiteX887" fmla="*/ 7654 w 10000"/>
                  <a:gd name="connsiteY887" fmla="*/ 8666 h 10000"/>
                  <a:gd name="connsiteX888" fmla="*/ 7668 w 10000"/>
                  <a:gd name="connsiteY888" fmla="*/ 8666 h 10000"/>
                  <a:gd name="connsiteX889" fmla="*/ 7676 w 10000"/>
                  <a:gd name="connsiteY889" fmla="*/ 8682 h 10000"/>
                  <a:gd name="connsiteX890" fmla="*/ 7704 w 10000"/>
                  <a:gd name="connsiteY890" fmla="*/ 8669 h 10000"/>
                  <a:gd name="connsiteX891" fmla="*/ 7712 w 10000"/>
                  <a:gd name="connsiteY891" fmla="*/ 8669 h 10000"/>
                  <a:gd name="connsiteX892" fmla="*/ 7720 w 10000"/>
                  <a:gd name="connsiteY892" fmla="*/ 8669 h 10000"/>
                  <a:gd name="connsiteX893" fmla="*/ 7726 w 10000"/>
                  <a:gd name="connsiteY893" fmla="*/ 8656 h 10000"/>
                  <a:gd name="connsiteX894" fmla="*/ 7734 w 10000"/>
                  <a:gd name="connsiteY894" fmla="*/ 8650 h 10000"/>
                  <a:gd name="connsiteX895" fmla="*/ 7742 w 10000"/>
                  <a:gd name="connsiteY895" fmla="*/ 8650 h 10000"/>
                  <a:gd name="connsiteX896" fmla="*/ 7759 w 10000"/>
                  <a:gd name="connsiteY896" fmla="*/ 8650 h 10000"/>
                  <a:gd name="connsiteX897" fmla="*/ 7756 w 10000"/>
                  <a:gd name="connsiteY897" fmla="*/ 8630 h 10000"/>
                  <a:gd name="connsiteX898" fmla="*/ 7751 w 10000"/>
                  <a:gd name="connsiteY898" fmla="*/ 8627 h 10000"/>
                  <a:gd name="connsiteX899" fmla="*/ 7742 w 10000"/>
                  <a:gd name="connsiteY899" fmla="*/ 8620 h 10000"/>
                  <a:gd name="connsiteX900" fmla="*/ 7734 w 10000"/>
                  <a:gd name="connsiteY900" fmla="*/ 8591 h 10000"/>
                  <a:gd name="connsiteX901" fmla="*/ 7709 w 10000"/>
                  <a:gd name="connsiteY901" fmla="*/ 8582 h 10000"/>
                  <a:gd name="connsiteX902" fmla="*/ 7695 w 10000"/>
                  <a:gd name="connsiteY902" fmla="*/ 8578 h 10000"/>
                  <a:gd name="connsiteX903" fmla="*/ 7668 w 10000"/>
                  <a:gd name="connsiteY903" fmla="*/ 8562 h 10000"/>
                  <a:gd name="connsiteX904" fmla="*/ 7645 w 10000"/>
                  <a:gd name="connsiteY904" fmla="*/ 8552 h 10000"/>
                  <a:gd name="connsiteX905" fmla="*/ 7615 w 10000"/>
                  <a:gd name="connsiteY905" fmla="*/ 8543 h 10000"/>
                  <a:gd name="connsiteX906" fmla="*/ 7596 w 10000"/>
                  <a:gd name="connsiteY906" fmla="*/ 8527 h 10000"/>
                  <a:gd name="connsiteX907" fmla="*/ 7565 w 10000"/>
                  <a:gd name="connsiteY907" fmla="*/ 8494 h 10000"/>
                  <a:gd name="connsiteX908" fmla="*/ 7562 w 10000"/>
                  <a:gd name="connsiteY908" fmla="*/ 8475 h 10000"/>
                  <a:gd name="connsiteX909" fmla="*/ 7540 w 10000"/>
                  <a:gd name="connsiteY909" fmla="*/ 8455 h 10000"/>
                  <a:gd name="connsiteX910" fmla="*/ 7535 w 10000"/>
                  <a:gd name="connsiteY910" fmla="*/ 8446 h 10000"/>
                  <a:gd name="connsiteX911" fmla="*/ 7535 w 10000"/>
                  <a:gd name="connsiteY911" fmla="*/ 8420 h 10000"/>
                  <a:gd name="connsiteX912" fmla="*/ 7535 w 10000"/>
                  <a:gd name="connsiteY912" fmla="*/ 8391 h 10000"/>
                  <a:gd name="connsiteX913" fmla="*/ 7548 w 10000"/>
                  <a:gd name="connsiteY913" fmla="*/ 8345 h 10000"/>
                  <a:gd name="connsiteX914" fmla="*/ 7562 w 10000"/>
                  <a:gd name="connsiteY914" fmla="*/ 8319 h 10000"/>
                  <a:gd name="connsiteX915" fmla="*/ 7582 w 10000"/>
                  <a:gd name="connsiteY915" fmla="*/ 8310 h 10000"/>
                  <a:gd name="connsiteX916" fmla="*/ 7607 w 10000"/>
                  <a:gd name="connsiteY916" fmla="*/ 8300 h 10000"/>
                  <a:gd name="connsiteX917" fmla="*/ 7629 w 10000"/>
                  <a:gd name="connsiteY917" fmla="*/ 8300 h 10000"/>
                  <a:gd name="connsiteX918" fmla="*/ 7651 w 10000"/>
                  <a:gd name="connsiteY918" fmla="*/ 8297 h 10000"/>
                  <a:gd name="connsiteX919" fmla="*/ 7668 w 10000"/>
                  <a:gd name="connsiteY919" fmla="*/ 8280 h 10000"/>
                  <a:gd name="connsiteX920" fmla="*/ 7687 w 10000"/>
                  <a:gd name="connsiteY920" fmla="*/ 8267 h 10000"/>
                  <a:gd name="connsiteX921" fmla="*/ 7693 w 10000"/>
                  <a:gd name="connsiteY921" fmla="*/ 8261 h 10000"/>
                  <a:gd name="connsiteX922" fmla="*/ 7701 w 10000"/>
                  <a:gd name="connsiteY922" fmla="*/ 8248 h 10000"/>
                  <a:gd name="connsiteX923" fmla="*/ 7712 w 10000"/>
                  <a:gd name="connsiteY923" fmla="*/ 8238 h 10000"/>
                  <a:gd name="connsiteX924" fmla="*/ 7731 w 10000"/>
                  <a:gd name="connsiteY924" fmla="*/ 8222 h 10000"/>
                  <a:gd name="connsiteX925" fmla="*/ 7740 w 10000"/>
                  <a:gd name="connsiteY925" fmla="*/ 8206 h 10000"/>
                  <a:gd name="connsiteX926" fmla="*/ 7756 w 10000"/>
                  <a:gd name="connsiteY926" fmla="*/ 8183 h 10000"/>
                  <a:gd name="connsiteX927" fmla="*/ 7773 w 10000"/>
                  <a:gd name="connsiteY927" fmla="*/ 8177 h 10000"/>
                  <a:gd name="connsiteX928" fmla="*/ 7784 w 10000"/>
                  <a:gd name="connsiteY928" fmla="*/ 8183 h 10000"/>
                  <a:gd name="connsiteX929" fmla="*/ 7801 w 10000"/>
                  <a:gd name="connsiteY929" fmla="*/ 8174 h 10000"/>
                  <a:gd name="connsiteX930" fmla="*/ 7801 w 10000"/>
                  <a:gd name="connsiteY930" fmla="*/ 8157 h 10000"/>
                  <a:gd name="connsiteX931" fmla="*/ 7817 w 10000"/>
                  <a:gd name="connsiteY931" fmla="*/ 8164 h 10000"/>
                  <a:gd name="connsiteX932" fmla="*/ 7837 w 10000"/>
                  <a:gd name="connsiteY932" fmla="*/ 8164 h 10000"/>
                  <a:gd name="connsiteX933" fmla="*/ 7856 w 10000"/>
                  <a:gd name="connsiteY933" fmla="*/ 8164 h 10000"/>
                  <a:gd name="connsiteX934" fmla="*/ 7870 w 10000"/>
                  <a:gd name="connsiteY934" fmla="*/ 8167 h 10000"/>
                  <a:gd name="connsiteX935" fmla="*/ 7881 w 10000"/>
                  <a:gd name="connsiteY935" fmla="*/ 8174 h 10000"/>
                  <a:gd name="connsiteX936" fmla="*/ 7898 w 10000"/>
                  <a:gd name="connsiteY936" fmla="*/ 8187 h 10000"/>
                  <a:gd name="connsiteX937" fmla="*/ 7917 w 10000"/>
                  <a:gd name="connsiteY937" fmla="*/ 8187 h 10000"/>
                  <a:gd name="connsiteX938" fmla="*/ 7928 w 10000"/>
                  <a:gd name="connsiteY938" fmla="*/ 8157 h 10000"/>
                  <a:gd name="connsiteX939" fmla="*/ 7942 w 10000"/>
                  <a:gd name="connsiteY939" fmla="*/ 8157 h 10000"/>
                  <a:gd name="connsiteX940" fmla="*/ 7958 w 10000"/>
                  <a:gd name="connsiteY940" fmla="*/ 8164 h 10000"/>
                  <a:gd name="connsiteX941" fmla="*/ 7983 w 10000"/>
                  <a:gd name="connsiteY941" fmla="*/ 8144 h 10000"/>
                  <a:gd name="connsiteX942" fmla="*/ 8000 w 10000"/>
                  <a:gd name="connsiteY942" fmla="*/ 8109 h 10000"/>
                  <a:gd name="connsiteX943" fmla="*/ 7994 w 10000"/>
                  <a:gd name="connsiteY943" fmla="*/ 8093 h 10000"/>
                  <a:gd name="connsiteX944" fmla="*/ 7983 w 10000"/>
                  <a:gd name="connsiteY944" fmla="*/ 8070 h 10000"/>
                  <a:gd name="connsiteX945" fmla="*/ 7986 w 10000"/>
                  <a:gd name="connsiteY945" fmla="*/ 8063 h 10000"/>
                  <a:gd name="connsiteX946" fmla="*/ 7978 w 10000"/>
                  <a:gd name="connsiteY946" fmla="*/ 8044 h 10000"/>
                  <a:gd name="connsiteX947" fmla="*/ 7986 w 10000"/>
                  <a:gd name="connsiteY947" fmla="*/ 8002 h 10000"/>
                  <a:gd name="connsiteX948" fmla="*/ 7983 w 10000"/>
                  <a:gd name="connsiteY948" fmla="*/ 7947 h 10000"/>
                  <a:gd name="connsiteX949" fmla="*/ 7961 w 10000"/>
                  <a:gd name="connsiteY949" fmla="*/ 7931 h 10000"/>
                  <a:gd name="connsiteX950" fmla="*/ 7958 w 10000"/>
                  <a:gd name="connsiteY950" fmla="*/ 7898 h 10000"/>
                  <a:gd name="connsiteX951" fmla="*/ 7953 w 10000"/>
                  <a:gd name="connsiteY951" fmla="*/ 7856 h 10000"/>
                  <a:gd name="connsiteX952" fmla="*/ 7967 w 10000"/>
                  <a:gd name="connsiteY952" fmla="*/ 7837 h 10000"/>
                  <a:gd name="connsiteX953" fmla="*/ 7950 w 10000"/>
                  <a:gd name="connsiteY953" fmla="*/ 7824 h 10000"/>
                  <a:gd name="connsiteX954" fmla="*/ 7906 w 10000"/>
                  <a:gd name="connsiteY954" fmla="*/ 7814 h 10000"/>
                  <a:gd name="connsiteX955" fmla="*/ 7878 w 10000"/>
                  <a:gd name="connsiteY955" fmla="*/ 7814 h 10000"/>
                  <a:gd name="connsiteX956" fmla="*/ 7870 w 10000"/>
                  <a:gd name="connsiteY956" fmla="*/ 7795 h 10000"/>
                  <a:gd name="connsiteX957" fmla="*/ 7878 w 10000"/>
                  <a:gd name="connsiteY957" fmla="*/ 7778 h 10000"/>
                  <a:gd name="connsiteX958" fmla="*/ 7881 w 10000"/>
                  <a:gd name="connsiteY958" fmla="*/ 7775 h 10000"/>
                  <a:gd name="connsiteX959" fmla="*/ 7878 w 10000"/>
                  <a:gd name="connsiteY959" fmla="*/ 7743 h 10000"/>
                  <a:gd name="connsiteX960" fmla="*/ 7895 w 10000"/>
                  <a:gd name="connsiteY960" fmla="*/ 7733 h 10000"/>
                  <a:gd name="connsiteX961" fmla="*/ 7911 w 10000"/>
                  <a:gd name="connsiteY961" fmla="*/ 7710 h 10000"/>
                  <a:gd name="connsiteX962" fmla="*/ 7911 w 10000"/>
                  <a:gd name="connsiteY962" fmla="*/ 7665 h 10000"/>
                  <a:gd name="connsiteX963" fmla="*/ 7917 w 10000"/>
                  <a:gd name="connsiteY963" fmla="*/ 7600 h 10000"/>
                  <a:gd name="connsiteX964" fmla="*/ 7928 w 10000"/>
                  <a:gd name="connsiteY964" fmla="*/ 7581 h 10000"/>
                  <a:gd name="connsiteX965" fmla="*/ 7917 w 10000"/>
                  <a:gd name="connsiteY965" fmla="*/ 7474 h 10000"/>
                  <a:gd name="connsiteX966" fmla="*/ 7873 w 10000"/>
                  <a:gd name="connsiteY966" fmla="*/ 7335 h 10000"/>
                  <a:gd name="connsiteX967" fmla="*/ 7756 w 10000"/>
                  <a:gd name="connsiteY967" fmla="*/ 7050 h 10000"/>
                  <a:gd name="connsiteX968" fmla="*/ 7679 w 10000"/>
                  <a:gd name="connsiteY968" fmla="*/ 6839 h 10000"/>
                  <a:gd name="connsiteX969" fmla="*/ 7668 w 10000"/>
                  <a:gd name="connsiteY969" fmla="*/ 6823 h 10000"/>
                  <a:gd name="connsiteX970" fmla="*/ 7659 w 10000"/>
                  <a:gd name="connsiteY970" fmla="*/ 6768 h 10000"/>
                  <a:gd name="connsiteX971" fmla="*/ 7659 w 10000"/>
                  <a:gd name="connsiteY971" fmla="*/ 6739 h 10000"/>
                  <a:gd name="connsiteX972" fmla="*/ 7651 w 10000"/>
                  <a:gd name="connsiteY972" fmla="*/ 6713 h 10000"/>
                  <a:gd name="connsiteX973" fmla="*/ 7654 w 10000"/>
                  <a:gd name="connsiteY973" fmla="*/ 6684 h 10000"/>
                  <a:gd name="connsiteX974" fmla="*/ 7643 w 10000"/>
                  <a:gd name="connsiteY974" fmla="*/ 6626 h 10000"/>
                  <a:gd name="connsiteX975" fmla="*/ 7629 w 10000"/>
                  <a:gd name="connsiteY975" fmla="*/ 6600 h 10000"/>
                  <a:gd name="connsiteX976" fmla="*/ 7629 w 10000"/>
                  <a:gd name="connsiteY976" fmla="*/ 6580 h 10000"/>
                  <a:gd name="connsiteX977" fmla="*/ 7623 w 10000"/>
                  <a:gd name="connsiteY977" fmla="*/ 6541 h 10000"/>
                  <a:gd name="connsiteX978" fmla="*/ 7615 w 10000"/>
                  <a:gd name="connsiteY978" fmla="*/ 6522 h 10000"/>
                  <a:gd name="connsiteX979" fmla="*/ 7598 w 10000"/>
                  <a:gd name="connsiteY979" fmla="*/ 6509 h 10000"/>
                  <a:gd name="connsiteX980" fmla="*/ 7587 w 10000"/>
                  <a:gd name="connsiteY980" fmla="*/ 6493 h 10000"/>
                  <a:gd name="connsiteX981" fmla="*/ 7579 w 10000"/>
                  <a:gd name="connsiteY981" fmla="*/ 6464 h 10000"/>
                  <a:gd name="connsiteX982" fmla="*/ 7587 w 10000"/>
                  <a:gd name="connsiteY982" fmla="*/ 6438 h 10000"/>
                  <a:gd name="connsiteX983" fmla="*/ 7596 w 10000"/>
                  <a:gd name="connsiteY983" fmla="*/ 6425 h 10000"/>
                  <a:gd name="connsiteX984" fmla="*/ 7590 w 10000"/>
                  <a:gd name="connsiteY984" fmla="*/ 6396 h 10000"/>
                  <a:gd name="connsiteX985" fmla="*/ 7590 w 10000"/>
                  <a:gd name="connsiteY985" fmla="*/ 6373 h 10000"/>
                  <a:gd name="connsiteX986" fmla="*/ 7587 w 10000"/>
                  <a:gd name="connsiteY986" fmla="*/ 6354 h 10000"/>
                  <a:gd name="connsiteX987" fmla="*/ 7582 w 10000"/>
                  <a:gd name="connsiteY987" fmla="*/ 6344 h 10000"/>
                  <a:gd name="connsiteX988" fmla="*/ 7582 w 10000"/>
                  <a:gd name="connsiteY988" fmla="*/ 6324 h 10000"/>
                  <a:gd name="connsiteX989" fmla="*/ 7571 w 10000"/>
                  <a:gd name="connsiteY989" fmla="*/ 6302 h 10000"/>
                  <a:gd name="connsiteX990" fmla="*/ 7548 w 10000"/>
                  <a:gd name="connsiteY990" fmla="*/ 6256 h 10000"/>
                  <a:gd name="connsiteX991" fmla="*/ 7546 w 10000"/>
                  <a:gd name="connsiteY991" fmla="*/ 6218 h 10000"/>
                  <a:gd name="connsiteX992" fmla="*/ 7540 w 10000"/>
                  <a:gd name="connsiteY992" fmla="*/ 6159 h 10000"/>
                  <a:gd name="connsiteX993" fmla="*/ 7535 w 10000"/>
                  <a:gd name="connsiteY993" fmla="*/ 6114 h 10000"/>
                  <a:gd name="connsiteX994" fmla="*/ 7535 w 10000"/>
                  <a:gd name="connsiteY994" fmla="*/ 6088 h 10000"/>
                  <a:gd name="connsiteX995" fmla="*/ 7540 w 10000"/>
                  <a:gd name="connsiteY995" fmla="*/ 6049 h 10000"/>
                  <a:gd name="connsiteX996" fmla="*/ 7546 w 10000"/>
                  <a:gd name="connsiteY996" fmla="*/ 6004 h 10000"/>
                  <a:gd name="connsiteX997" fmla="*/ 7548 w 10000"/>
                  <a:gd name="connsiteY997" fmla="*/ 5965 h 10000"/>
                  <a:gd name="connsiteX998" fmla="*/ 7548 w 10000"/>
                  <a:gd name="connsiteY998" fmla="*/ 5946 h 10000"/>
                  <a:gd name="connsiteX999" fmla="*/ 7548 w 10000"/>
                  <a:gd name="connsiteY999" fmla="*/ 5933 h 10000"/>
                  <a:gd name="connsiteX1000" fmla="*/ 7548 w 10000"/>
                  <a:gd name="connsiteY1000" fmla="*/ 5910 h 10000"/>
                  <a:gd name="connsiteX1001" fmla="*/ 7548 w 10000"/>
                  <a:gd name="connsiteY1001" fmla="*/ 5897 h 10000"/>
                  <a:gd name="connsiteX1002" fmla="*/ 7546 w 10000"/>
                  <a:gd name="connsiteY1002" fmla="*/ 5871 h 10000"/>
                  <a:gd name="connsiteX1003" fmla="*/ 7535 w 10000"/>
                  <a:gd name="connsiteY1003" fmla="*/ 5839 h 10000"/>
                  <a:gd name="connsiteX1004" fmla="*/ 7524 w 10000"/>
                  <a:gd name="connsiteY1004" fmla="*/ 5797 h 10000"/>
                  <a:gd name="connsiteX1005" fmla="*/ 7518 w 10000"/>
                  <a:gd name="connsiteY1005" fmla="*/ 5767 h 10000"/>
                  <a:gd name="connsiteX1006" fmla="*/ 7515 w 10000"/>
                  <a:gd name="connsiteY1006" fmla="*/ 5745 h 10000"/>
                  <a:gd name="connsiteX1007" fmla="*/ 7501 w 10000"/>
                  <a:gd name="connsiteY1007" fmla="*/ 5683 h 10000"/>
                  <a:gd name="connsiteX1008" fmla="*/ 7490 w 10000"/>
                  <a:gd name="connsiteY1008" fmla="*/ 5631 h 10000"/>
                  <a:gd name="connsiteX1009" fmla="*/ 7482 w 10000"/>
                  <a:gd name="connsiteY1009" fmla="*/ 5593 h 10000"/>
                  <a:gd name="connsiteX1010" fmla="*/ 7476 w 10000"/>
                  <a:gd name="connsiteY1010" fmla="*/ 5570 h 10000"/>
                  <a:gd name="connsiteX1011" fmla="*/ 7476 w 10000"/>
                  <a:gd name="connsiteY1011" fmla="*/ 5528 h 10000"/>
                  <a:gd name="connsiteX1012" fmla="*/ 7482 w 10000"/>
                  <a:gd name="connsiteY1012" fmla="*/ 5502 h 10000"/>
                  <a:gd name="connsiteX1013" fmla="*/ 7490 w 10000"/>
                  <a:gd name="connsiteY1013" fmla="*/ 5489 h 10000"/>
                  <a:gd name="connsiteX1014" fmla="*/ 7499 w 10000"/>
                  <a:gd name="connsiteY1014" fmla="*/ 5479 h 10000"/>
                  <a:gd name="connsiteX1015" fmla="*/ 7493 w 10000"/>
                  <a:gd name="connsiteY1015" fmla="*/ 5427 h 10000"/>
                  <a:gd name="connsiteX1016" fmla="*/ 7501 w 10000"/>
                  <a:gd name="connsiteY1016" fmla="*/ 5415 h 10000"/>
                  <a:gd name="connsiteX1017" fmla="*/ 7510 w 10000"/>
                  <a:gd name="connsiteY1017" fmla="*/ 5398 h 10000"/>
                  <a:gd name="connsiteX1018" fmla="*/ 7515 w 10000"/>
                  <a:gd name="connsiteY1018" fmla="*/ 5379 h 10000"/>
                  <a:gd name="connsiteX1019" fmla="*/ 7526 w 10000"/>
                  <a:gd name="connsiteY1019" fmla="*/ 5366 h 10000"/>
                  <a:gd name="connsiteX1020" fmla="*/ 7518 w 10000"/>
                  <a:gd name="connsiteY1020" fmla="*/ 5350 h 10000"/>
                  <a:gd name="connsiteX1021" fmla="*/ 7518 w 10000"/>
                  <a:gd name="connsiteY1021" fmla="*/ 5330 h 10000"/>
                  <a:gd name="connsiteX1022" fmla="*/ 7526 w 10000"/>
                  <a:gd name="connsiteY1022" fmla="*/ 5311 h 10000"/>
                  <a:gd name="connsiteX1023" fmla="*/ 7540 w 10000"/>
                  <a:gd name="connsiteY1023" fmla="*/ 5291 h 10000"/>
                  <a:gd name="connsiteX1024" fmla="*/ 7540 w 10000"/>
                  <a:gd name="connsiteY1024" fmla="*/ 5266 h 10000"/>
                  <a:gd name="connsiteX1025" fmla="*/ 7540 w 10000"/>
                  <a:gd name="connsiteY1025" fmla="*/ 5256 h 10000"/>
                  <a:gd name="connsiteX1026" fmla="*/ 7524 w 10000"/>
                  <a:gd name="connsiteY1026" fmla="*/ 5233 h 10000"/>
                  <a:gd name="connsiteX1027" fmla="*/ 7515 w 10000"/>
                  <a:gd name="connsiteY1027" fmla="*/ 5217 h 10000"/>
                  <a:gd name="connsiteX1028" fmla="*/ 7490 w 10000"/>
                  <a:gd name="connsiteY1028" fmla="*/ 5178 h 10000"/>
                  <a:gd name="connsiteX1029" fmla="*/ 7474 w 10000"/>
                  <a:gd name="connsiteY1029" fmla="*/ 5162 h 10000"/>
                  <a:gd name="connsiteX1030" fmla="*/ 7457 w 10000"/>
                  <a:gd name="connsiteY1030" fmla="*/ 5120 h 10000"/>
                  <a:gd name="connsiteX1031" fmla="*/ 7421 w 10000"/>
                  <a:gd name="connsiteY1031" fmla="*/ 5087 h 10000"/>
                  <a:gd name="connsiteX1032" fmla="*/ 7380 w 10000"/>
                  <a:gd name="connsiteY1032" fmla="*/ 5068 h 10000"/>
                  <a:gd name="connsiteX1033" fmla="*/ 7355 w 10000"/>
                  <a:gd name="connsiteY1033" fmla="*/ 5058 h 10000"/>
                  <a:gd name="connsiteX1034" fmla="*/ 7332 w 10000"/>
                  <a:gd name="connsiteY1034" fmla="*/ 5049 h 10000"/>
                  <a:gd name="connsiteX1035" fmla="*/ 7305 w 10000"/>
                  <a:gd name="connsiteY1035" fmla="*/ 5016 h 10000"/>
                  <a:gd name="connsiteX1036" fmla="*/ 7305 w 10000"/>
                  <a:gd name="connsiteY1036" fmla="*/ 5000 h 10000"/>
                  <a:gd name="connsiteX1037" fmla="*/ 7296 w 10000"/>
                  <a:gd name="connsiteY1037" fmla="*/ 4971 h 10000"/>
                  <a:gd name="connsiteX1038" fmla="*/ 7288 w 10000"/>
                  <a:gd name="connsiteY1038" fmla="*/ 4945 h 10000"/>
                  <a:gd name="connsiteX1039" fmla="*/ 7280 w 10000"/>
                  <a:gd name="connsiteY1039" fmla="*/ 4916 h 10000"/>
                  <a:gd name="connsiteX1040" fmla="*/ 7291 w 10000"/>
                  <a:gd name="connsiteY1040" fmla="*/ 4887 h 10000"/>
                  <a:gd name="connsiteX1041" fmla="*/ 7291 w 10000"/>
                  <a:gd name="connsiteY1041" fmla="*/ 4858 h 10000"/>
                  <a:gd name="connsiteX1042" fmla="*/ 7271 w 10000"/>
                  <a:gd name="connsiteY1042" fmla="*/ 4819 h 10000"/>
                  <a:gd name="connsiteX1043" fmla="*/ 7255 w 10000"/>
                  <a:gd name="connsiteY1043" fmla="*/ 4828 h 10000"/>
                  <a:gd name="connsiteX1044" fmla="*/ 7235 w 10000"/>
                  <a:gd name="connsiteY1044" fmla="*/ 4841 h 10000"/>
                  <a:gd name="connsiteX1045" fmla="*/ 7216 w 10000"/>
                  <a:gd name="connsiteY1045" fmla="*/ 4867 h 10000"/>
                  <a:gd name="connsiteX1046" fmla="*/ 7191 w 10000"/>
                  <a:gd name="connsiteY1046" fmla="*/ 4870 h 10000"/>
                  <a:gd name="connsiteX1047" fmla="*/ 7155 w 10000"/>
                  <a:gd name="connsiteY1047" fmla="*/ 4887 h 10000"/>
                  <a:gd name="connsiteX1048" fmla="*/ 7122 w 10000"/>
                  <a:gd name="connsiteY1048" fmla="*/ 4893 h 10000"/>
                  <a:gd name="connsiteX1049" fmla="*/ 7105 w 10000"/>
                  <a:gd name="connsiteY1049" fmla="*/ 4896 h 10000"/>
                  <a:gd name="connsiteX1050" fmla="*/ 7094 w 10000"/>
                  <a:gd name="connsiteY1050" fmla="*/ 4916 h 10000"/>
                  <a:gd name="connsiteX1051" fmla="*/ 7080 w 10000"/>
                  <a:gd name="connsiteY1051" fmla="*/ 4903 h 10000"/>
                  <a:gd name="connsiteX1052" fmla="*/ 7072 w 10000"/>
                  <a:gd name="connsiteY1052" fmla="*/ 4851 h 10000"/>
                  <a:gd name="connsiteX1053" fmla="*/ 7042 w 10000"/>
                  <a:gd name="connsiteY1053" fmla="*/ 4819 h 10000"/>
                  <a:gd name="connsiteX1054" fmla="*/ 7030 w 10000"/>
                  <a:gd name="connsiteY1054" fmla="*/ 4780 h 10000"/>
                  <a:gd name="connsiteX1055" fmla="*/ 7039 w 10000"/>
                  <a:gd name="connsiteY1055" fmla="*/ 4757 h 10000"/>
                  <a:gd name="connsiteX1056" fmla="*/ 7047 w 10000"/>
                  <a:gd name="connsiteY1056" fmla="*/ 4744 h 10000"/>
                  <a:gd name="connsiteX1057" fmla="*/ 7022 w 10000"/>
                  <a:gd name="connsiteY1057" fmla="*/ 4725 h 10000"/>
                  <a:gd name="connsiteX1058" fmla="*/ 7000 w 10000"/>
                  <a:gd name="connsiteY1058" fmla="*/ 4715 h 10000"/>
                  <a:gd name="connsiteX1059" fmla="*/ 6975 w 10000"/>
                  <a:gd name="connsiteY1059" fmla="*/ 4709 h 10000"/>
                  <a:gd name="connsiteX1060" fmla="*/ 6945 w 10000"/>
                  <a:gd name="connsiteY1060" fmla="*/ 4696 h 10000"/>
                  <a:gd name="connsiteX1061" fmla="*/ 6953 w 10000"/>
                  <a:gd name="connsiteY1061" fmla="*/ 4679 h 10000"/>
                  <a:gd name="connsiteX1062" fmla="*/ 6961 w 10000"/>
                  <a:gd name="connsiteY1062" fmla="*/ 4660 h 10000"/>
                  <a:gd name="connsiteX1063" fmla="*/ 6983 w 10000"/>
                  <a:gd name="connsiteY1063" fmla="*/ 4644 h 10000"/>
                  <a:gd name="connsiteX1064" fmla="*/ 7014 w 10000"/>
                  <a:gd name="connsiteY1064" fmla="*/ 4634 h 10000"/>
                  <a:gd name="connsiteX1065" fmla="*/ 7025 w 10000"/>
                  <a:gd name="connsiteY1065" fmla="*/ 4615 h 10000"/>
                  <a:gd name="connsiteX1066" fmla="*/ 7047 w 10000"/>
                  <a:gd name="connsiteY1066" fmla="*/ 4582 h 10000"/>
                  <a:gd name="connsiteX1067" fmla="*/ 7069 w 10000"/>
                  <a:gd name="connsiteY1067" fmla="*/ 4563 h 10000"/>
                  <a:gd name="connsiteX1068" fmla="*/ 7078 w 10000"/>
                  <a:gd name="connsiteY1068" fmla="*/ 4553 h 10000"/>
                  <a:gd name="connsiteX1069" fmla="*/ 7097 w 10000"/>
                  <a:gd name="connsiteY1069" fmla="*/ 4527 h 10000"/>
                  <a:gd name="connsiteX1070" fmla="*/ 7122 w 10000"/>
                  <a:gd name="connsiteY1070" fmla="*/ 4517 h 10000"/>
                  <a:gd name="connsiteX1071" fmla="*/ 7139 w 10000"/>
                  <a:gd name="connsiteY1071" fmla="*/ 4488 h 10000"/>
                  <a:gd name="connsiteX1072" fmla="*/ 7147 w 10000"/>
                  <a:gd name="connsiteY1072" fmla="*/ 4459 h 10000"/>
                  <a:gd name="connsiteX1073" fmla="*/ 7161 w 10000"/>
                  <a:gd name="connsiteY1073" fmla="*/ 4440 h 10000"/>
                  <a:gd name="connsiteX1074" fmla="*/ 7177 w 10000"/>
                  <a:gd name="connsiteY1074" fmla="*/ 4430 h 10000"/>
                  <a:gd name="connsiteX1075" fmla="*/ 7202 w 10000"/>
                  <a:gd name="connsiteY1075" fmla="*/ 4407 h 10000"/>
                  <a:gd name="connsiteX1076" fmla="*/ 7224 w 10000"/>
                  <a:gd name="connsiteY1076" fmla="*/ 4417 h 10000"/>
                  <a:gd name="connsiteX1077" fmla="*/ 7241 w 10000"/>
                  <a:gd name="connsiteY1077" fmla="*/ 4404 h 10000"/>
                  <a:gd name="connsiteX1078" fmla="*/ 7263 w 10000"/>
                  <a:gd name="connsiteY1078" fmla="*/ 4398 h 10000"/>
                  <a:gd name="connsiteX1079" fmla="*/ 7283 w 10000"/>
                  <a:gd name="connsiteY1079" fmla="*/ 4424 h 10000"/>
                  <a:gd name="connsiteX1080" fmla="*/ 7305 w 10000"/>
                  <a:gd name="connsiteY1080" fmla="*/ 4433 h 10000"/>
                  <a:gd name="connsiteX1081" fmla="*/ 7332 w 10000"/>
                  <a:gd name="connsiteY1081" fmla="*/ 4443 h 10000"/>
                  <a:gd name="connsiteX1082" fmla="*/ 7380 w 10000"/>
                  <a:gd name="connsiteY1082" fmla="*/ 4398 h 10000"/>
                  <a:gd name="connsiteX1083" fmla="*/ 7404 w 10000"/>
                  <a:gd name="connsiteY1083" fmla="*/ 4378 h 10000"/>
                  <a:gd name="connsiteX1084" fmla="*/ 7418 w 10000"/>
                  <a:gd name="connsiteY1084" fmla="*/ 4369 h 10000"/>
                  <a:gd name="connsiteX1085" fmla="*/ 7443 w 10000"/>
                  <a:gd name="connsiteY1085" fmla="*/ 4356 h 10000"/>
                  <a:gd name="connsiteX1086" fmla="*/ 7460 w 10000"/>
                  <a:gd name="connsiteY1086" fmla="*/ 4385 h 10000"/>
                  <a:gd name="connsiteX1087" fmla="*/ 7460 w 10000"/>
                  <a:gd name="connsiteY1087" fmla="*/ 4404 h 10000"/>
                  <a:gd name="connsiteX1088" fmla="*/ 7499 w 10000"/>
                  <a:gd name="connsiteY1088" fmla="*/ 4417 h 10000"/>
                  <a:gd name="connsiteX1089" fmla="*/ 7515 w 10000"/>
                  <a:gd name="connsiteY1089" fmla="*/ 4414 h 10000"/>
                  <a:gd name="connsiteX1090" fmla="*/ 7565 w 10000"/>
                  <a:gd name="connsiteY1090" fmla="*/ 4385 h 10000"/>
                  <a:gd name="connsiteX1091" fmla="*/ 7579 w 10000"/>
                  <a:gd name="connsiteY1091" fmla="*/ 4346 h 10000"/>
                  <a:gd name="connsiteX1092" fmla="*/ 7582 w 10000"/>
                  <a:gd name="connsiteY1092" fmla="*/ 4317 h 10000"/>
                  <a:gd name="connsiteX1093" fmla="*/ 7590 w 10000"/>
                  <a:gd name="connsiteY1093" fmla="*/ 4301 h 10000"/>
                  <a:gd name="connsiteX1094" fmla="*/ 7612 w 10000"/>
                  <a:gd name="connsiteY1094" fmla="*/ 4271 h 10000"/>
                  <a:gd name="connsiteX1095" fmla="*/ 7623 w 10000"/>
                  <a:gd name="connsiteY1095" fmla="*/ 4262 h 10000"/>
                  <a:gd name="connsiteX1096" fmla="*/ 7634 w 10000"/>
                  <a:gd name="connsiteY1096" fmla="*/ 4245 h 10000"/>
                  <a:gd name="connsiteX1097" fmla="*/ 7645 w 10000"/>
                  <a:gd name="connsiteY1097" fmla="*/ 4265 h 10000"/>
                  <a:gd name="connsiteX1098" fmla="*/ 7670 w 10000"/>
                  <a:gd name="connsiteY1098" fmla="*/ 4284 h 10000"/>
                  <a:gd name="connsiteX1099" fmla="*/ 7701 w 10000"/>
                  <a:gd name="connsiteY1099" fmla="*/ 4275 h 10000"/>
                  <a:gd name="connsiteX1100" fmla="*/ 7717 w 10000"/>
                  <a:gd name="connsiteY1100" fmla="*/ 4275 h 10000"/>
                  <a:gd name="connsiteX1101" fmla="*/ 7740 w 10000"/>
                  <a:gd name="connsiteY1101" fmla="*/ 4284 h 10000"/>
                  <a:gd name="connsiteX1102" fmla="*/ 7767 w 10000"/>
                  <a:gd name="connsiteY1102" fmla="*/ 4284 h 10000"/>
                  <a:gd name="connsiteX1103" fmla="*/ 7895 w 10000"/>
                  <a:gd name="connsiteY1103" fmla="*/ 4207 h 10000"/>
                  <a:gd name="connsiteX1104" fmla="*/ 7895 w 10000"/>
                  <a:gd name="connsiteY1104" fmla="*/ 4187 h 10000"/>
                  <a:gd name="connsiteX1105" fmla="*/ 7895 w 10000"/>
                  <a:gd name="connsiteY1105" fmla="*/ 4171 h 10000"/>
                  <a:gd name="connsiteX1106" fmla="*/ 7903 w 10000"/>
                  <a:gd name="connsiteY1106" fmla="*/ 4148 h 10000"/>
                  <a:gd name="connsiteX1107" fmla="*/ 7917 w 10000"/>
                  <a:gd name="connsiteY1107" fmla="*/ 4158 h 10000"/>
                  <a:gd name="connsiteX1108" fmla="*/ 7967 w 10000"/>
                  <a:gd name="connsiteY1108" fmla="*/ 4203 h 10000"/>
                  <a:gd name="connsiteX1109" fmla="*/ 7994 w 10000"/>
                  <a:gd name="connsiteY1109" fmla="*/ 4203 h 10000"/>
                  <a:gd name="connsiteX1110" fmla="*/ 8064 w 10000"/>
                  <a:gd name="connsiteY1110" fmla="*/ 4242 h 10000"/>
                  <a:gd name="connsiteX1111" fmla="*/ 8083 w 10000"/>
                  <a:gd name="connsiteY1111" fmla="*/ 4245 h 10000"/>
                  <a:gd name="connsiteX1112" fmla="*/ 8105 w 10000"/>
                  <a:gd name="connsiteY1112" fmla="*/ 4226 h 10000"/>
                  <a:gd name="connsiteX1113" fmla="*/ 8136 w 10000"/>
                  <a:gd name="connsiteY1113" fmla="*/ 4187 h 10000"/>
                  <a:gd name="connsiteX1114" fmla="*/ 8161 w 10000"/>
                  <a:gd name="connsiteY1114" fmla="*/ 4168 h 10000"/>
                  <a:gd name="connsiteX1115" fmla="*/ 8172 w 10000"/>
                  <a:gd name="connsiteY1115" fmla="*/ 4161 h 10000"/>
                  <a:gd name="connsiteX1116" fmla="*/ 8208 w 10000"/>
                  <a:gd name="connsiteY1116" fmla="*/ 4168 h 10000"/>
                  <a:gd name="connsiteX1117" fmla="*/ 8235 w 10000"/>
                  <a:gd name="connsiteY1117" fmla="*/ 4168 h 10000"/>
                  <a:gd name="connsiteX1118" fmla="*/ 8258 w 10000"/>
                  <a:gd name="connsiteY1118" fmla="*/ 4152 h 10000"/>
                  <a:gd name="connsiteX1119" fmla="*/ 8283 w 10000"/>
                  <a:gd name="connsiteY1119" fmla="*/ 4152 h 10000"/>
                  <a:gd name="connsiteX1120" fmla="*/ 8299 w 10000"/>
                  <a:gd name="connsiteY1120" fmla="*/ 4132 h 10000"/>
                  <a:gd name="connsiteX1121" fmla="*/ 8316 w 10000"/>
                  <a:gd name="connsiteY1121" fmla="*/ 4113 h 10000"/>
                  <a:gd name="connsiteX1122" fmla="*/ 8330 w 10000"/>
                  <a:gd name="connsiteY1122" fmla="*/ 4084 h 10000"/>
                  <a:gd name="connsiteX1123" fmla="*/ 8341 w 10000"/>
                  <a:gd name="connsiteY1123" fmla="*/ 4058 h 10000"/>
                  <a:gd name="connsiteX1124" fmla="*/ 8349 w 10000"/>
                  <a:gd name="connsiteY1124" fmla="*/ 4064 h 10000"/>
                  <a:gd name="connsiteX1125" fmla="*/ 8366 w 10000"/>
                  <a:gd name="connsiteY1125" fmla="*/ 4067 h 10000"/>
                  <a:gd name="connsiteX1126" fmla="*/ 8374 w 10000"/>
                  <a:gd name="connsiteY1126" fmla="*/ 4084 h 10000"/>
                  <a:gd name="connsiteX1127" fmla="*/ 8402 w 10000"/>
                  <a:gd name="connsiteY1127" fmla="*/ 4054 h 10000"/>
                  <a:gd name="connsiteX1128" fmla="*/ 8427 w 10000"/>
                  <a:gd name="connsiteY1128" fmla="*/ 4028 h 10000"/>
                  <a:gd name="connsiteX1129" fmla="*/ 8438 w 10000"/>
                  <a:gd name="connsiteY1129" fmla="*/ 4025 h 10000"/>
                  <a:gd name="connsiteX1130" fmla="*/ 8468 w 10000"/>
                  <a:gd name="connsiteY1130" fmla="*/ 4006 h 10000"/>
                  <a:gd name="connsiteX1131" fmla="*/ 8485 w 10000"/>
                  <a:gd name="connsiteY1131" fmla="*/ 3999 h 10000"/>
                  <a:gd name="connsiteX1132" fmla="*/ 8493 w 10000"/>
                  <a:gd name="connsiteY1132" fmla="*/ 4025 h 10000"/>
                  <a:gd name="connsiteX1133" fmla="*/ 8515 w 10000"/>
                  <a:gd name="connsiteY1133" fmla="*/ 4028 h 10000"/>
                  <a:gd name="connsiteX1134" fmla="*/ 8543 w 10000"/>
                  <a:gd name="connsiteY1134" fmla="*/ 4009 h 10000"/>
                  <a:gd name="connsiteX1135" fmla="*/ 8551 w 10000"/>
                  <a:gd name="connsiteY1135" fmla="*/ 3990 h 10000"/>
                  <a:gd name="connsiteX1136" fmla="*/ 8582 w 10000"/>
                  <a:gd name="connsiteY1136" fmla="*/ 3977 h 10000"/>
                  <a:gd name="connsiteX1137" fmla="*/ 8596 w 10000"/>
                  <a:gd name="connsiteY1137" fmla="*/ 3977 h 10000"/>
                  <a:gd name="connsiteX1138" fmla="*/ 8607 w 10000"/>
                  <a:gd name="connsiteY1138" fmla="*/ 3980 h 10000"/>
                  <a:gd name="connsiteX1139" fmla="*/ 8645 w 10000"/>
                  <a:gd name="connsiteY1139" fmla="*/ 3970 h 10000"/>
                  <a:gd name="connsiteX1140" fmla="*/ 8654 w 10000"/>
                  <a:gd name="connsiteY1140" fmla="*/ 3951 h 10000"/>
                  <a:gd name="connsiteX1141" fmla="*/ 8670 w 10000"/>
                  <a:gd name="connsiteY1141" fmla="*/ 3935 h 10000"/>
                  <a:gd name="connsiteX1142" fmla="*/ 8695 w 10000"/>
                  <a:gd name="connsiteY1142" fmla="*/ 3935 h 10000"/>
                  <a:gd name="connsiteX1143" fmla="*/ 8704 w 10000"/>
                  <a:gd name="connsiteY1143" fmla="*/ 3951 h 10000"/>
                  <a:gd name="connsiteX1144" fmla="*/ 8717 w 10000"/>
                  <a:gd name="connsiteY1144" fmla="*/ 3964 h 10000"/>
                  <a:gd name="connsiteX1145" fmla="*/ 8751 w 10000"/>
                  <a:gd name="connsiteY1145" fmla="*/ 3951 h 10000"/>
                  <a:gd name="connsiteX1146" fmla="*/ 8776 w 10000"/>
                  <a:gd name="connsiteY1146" fmla="*/ 3935 h 10000"/>
                  <a:gd name="connsiteX1147" fmla="*/ 8798 w 10000"/>
                  <a:gd name="connsiteY1147" fmla="*/ 3925 h 10000"/>
                  <a:gd name="connsiteX1148" fmla="*/ 8806 w 10000"/>
                  <a:gd name="connsiteY1148" fmla="*/ 3892 h 10000"/>
                  <a:gd name="connsiteX1149" fmla="*/ 8814 w 10000"/>
                  <a:gd name="connsiteY1149" fmla="*/ 3876 h 10000"/>
                  <a:gd name="connsiteX1150" fmla="*/ 8839 w 10000"/>
                  <a:gd name="connsiteY1150" fmla="*/ 3873 h 10000"/>
                  <a:gd name="connsiteX1151" fmla="*/ 8842 w 10000"/>
                  <a:gd name="connsiteY1151" fmla="*/ 3876 h 10000"/>
                  <a:gd name="connsiteX1152" fmla="*/ 8856 w 10000"/>
                  <a:gd name="connsiteY1152" fmla="*/ 3863 h 10000"/>
                  <a:gd name="connsiteX1153" fmla="*/ 8856 w 10000"/>
                  <a:gd name="connsiteY1153" fmla="*/ 3841 h 10000"/>
                  <a:gd name="connsiteX1154" fmla="*/ 8870 w 10000"/>
                  <a:gd name="connsiteY1154" fmla="*/ 3821 h 10000"/>
                  <a:gd name="connsiteX1155" fmla="*/ 8903 w 10000"/>
                  <a:gd name="connsiteY1155" fmla="*/ 3802 h 10000"/>
                  <a:gd name="connsiteX1156" fmla="*/ 8914 w 10000"/>
                  <a:gd name="connsiteY1156" fmla="*/ 3782 h 10000"/>
                  <a:gd name="connsiteX1157" fmla="*/ 8939 w 10000"/>
                  <a:gd name="connsiteY1157" fmla="*/ 3782 h 10000"/>
                  <a:gd name="connsiteX1158" fmla="*/ 8961 w 10000"/>
                  <a:gd name="connsiteY1158" fmla="*/ 3779 h 10000"/>
                  <a:gd name="connsiteX1159" fmla="*/ 8983 w 10000"/>
                  <a:gd name="connsiteY1159" fmla="*/ 3760 h 10000"/>
                  <a:gd name="connsiteX1160" fmla="*/ 9003 w 10000"/>
                  <a:gd name="connsiteY1160" fmla="*/ 3763 h 10000"/>
                  <a:gd name="connsiteX1161" fmla="*/ 9019 w 10000"/>
                  <a:gd name="connsiteY1161" fmla="*/ 3779 h 10000"/>
                  <a:gd name="connsiteX1162" fmla="*/ 9050 w 10000"/>
                  <a:gd name="connsiteY1162" fmla="*/ 3812 h 10000"/>
                  <a:gd name="connsiteX1163" fmla="*/ 9080 w 10000"/>
                  <a:gd name="connsiteY1163" fmla="*/ 3831 h 10000"/>
                  <a:gd name="connsiteX1164" fmla="*/ 9097 w 10000"/>
                  <a:gd name="connsiteY1164" fmla="*/ 3867 h 10000"/>
                  <a:gd name="connsiteX1165" fmla="*/ 9114 w 10000"/>
                  <a:gd name="connsiteY1165" fmla="*/ 3902 h 10000"/>
                  <a:gd name="connsiteX1166" fmla="*/ 9122 w 10000"/>
                  <a:gd name="connsiteY1166" fmla="*/ 3935 h 10000"/>
                  <a:gd name="connsiteX1167" fmla="*/ 9125 w 10000"/>
                  <a:gd name="connsiteY1167" fmla="*/ 3964 h 10000"/>
                  <a:gd name="connsiteX1168" fmla="*/ 9130 w 10000"/>
                  <a:gd name="connsiteY1168" fmla="*/ 3999 h 10000"/>
                  <a:gd name="connsiteX1169" fmla="*/ 9130 w 10000"/>
                  <a:gd name="connsiteY1169" fmla="*/ 4054 h 10000"/>
                  <a:gd name="connsiteX1170" fmla="*/ 9155 w 10000"/>
                  <a:gd name="connsiteY1170" fmla="*/ 4093 h 10000"/>
                  <a:gd name="connsiteX1171" fmla="*/ 9169 w 10000"/>
                  <a:gd name="connsiteY1171" fmla="*/ 4090 h 10000"/>
                  <a:gd name="connsiteX1172" fmla="*/ 9211 w 10000"/>
                  <a:gd name="connsiteY1172" fmla="*/ 4077 h 10000"/>
                  <a:gd name="connsiteX1173" fmla="*/ 9244 w 10000"/>
                  <a:gd name="connsiteY1173" fmla="*/ 4077 h 10000"/>
                  <a:gd name="connsiteX1174" fmla="*/ 9252 w 10000"/>
                  <a:gd name="connsiteY1174" fmla="*/ 4103 h 10000"/>
                  <a:gd name="connsiteX1175" fmla="*/ 9258 w 10000"/>
                  <a:gd name="connsiteY1175" fmla="*/ 4148 h 10000"/>
                  <a:gd name="connsiteX1176" fmla="*/ 9269 w 10000"/>
                  <a:gd name="connsiteY1176" fmla="*/ 4158 h 10000"/>
                  <a:gd name="connsiteX1177" fmla="*/ 9294 w 10000"/>
                  <a:gd name="connsiteY1177" fmla="*/ 4158 h 10000"/>
                  <a:gd name="connsiteX1178" fmla="*/ 9319 w 10000"/>
                  <a:gd name="connsiteY1178" fmla="*/ 4168 h 10000"/>
                  <a:gd name="connsiteX1179" fmla="*/ 9346 w 10000"/>
                  <a:gd name="connsiteY1179" fmla="*/ 4190 h 10000"/>
                  <a:gd name="connsiteX1180" fmla="*/ 9357 w 10000"/>
                  <a:gd name="connsiteY1180" fmla="*/ 4168 h 10000"/>
                  <a:gd name="connsiteX1181" fmla="*/ 9371 w 10000"/>
                  <a:gd name="connsiteY1181" fmla="*/ 4132 h 10000"/>
                  <a:gd name="connsiteX1182" fmla="*/ 9391 w 10000"/>
                  <a:gd name="connsiteY1182" fmla="*/ 4113 h 10000"/>
                  <a:gd name="connsiteX1183" fmla="*/ 9407 w 10000"/>
                  <a:gd name="connsiteY1183" fmla="*/ 4103 h 10000"/>
                  <a:gd name="connsiteX1184" fmla="*/ 9435 w 10000"/>
                  <a:gd name="connsiteY1184" fmla="*/ 4100 h 10000"/>
                  <a:gd name="connsiteX1185" fmla="*/ 9460 w 10000"/>
                  <a:gd name="connsiteY1185" fmla="*/ 4084 h 10000"/>
                  <a:gd name="connsiteX1186" fmla="*/ 9485 w 10000"/>
                  <a:gd name="connsiteY1186" fmla="*/ 4067 h 10000"/>
                  <a:gd name="connsiteX1187" fmla="*/ 9496 w 10000"/>
                  <a:gd name="connsiteY1187" fmla="*/ 4054 h 10000"/>
                  <a:gd name="connsiteX1188" fmla="*/ 9526 w 10000"/>
                  <a:gd name="connsiteY1188" fmla="*/ 4048 h 10000"/>
                  <a:gd name="connsiteX1189" fmla="*/ 9557 w 10000"/>
                  <a:gd name="connsiteY1189" fmla="*/ 4038 h 10000"/>
                  <a:gd name="connsiteX1190" fmla="*/ 9584 w 10000"/>
                  <a:gd name="connsiteY1190" fmla="*/ 4019 h 10000"/>
                  <a:gd name="connsiteX1191" fmla="*/ 9623 w 10000"/>
                  <a:gd name="connsiteY1191" fmla="*/ 4016 h 10000"/>
                  <a:gd name="connsiteX1192" fmla="*/ 9648 w 10000"/>
                  <a:gd name="connsiteY1192" fmla="*/ 4009 h 10000"/>
                  <a:gd name="connsiteX1193" fmla="*/ 9673 w 10000"/>
                  <a:gd name="connsiteY1193" fmla="*/ 4019 h 10000"/>
                  <a:gd name="connsiteX1194" fmla="*/ 9712 w 10000"/>
                  <a:gd name="connsiteY1194" fmla="*/ 4038 h 10000"/>
                  <a:gd name="connsiteX1195" fmla="*/ 9742 w 10000"/>
                  <a:gd name="connsiteY1195" fmla="*/ 4074 h 10000"/>
                  <a:gd name="connsiteX1196" fmla="*/ 9776 w 10000"/>
                  <a:gd name="connsiteY1196" fmla="*/ 4093 h 10000"/>
                  <a:gd name="connsiteX1197" fmla="*/ 9814 w 10000"/>
                  <a:gd name="connsiteY1197" fmla="*/ 4109 h 10000"/>
                  <a:gd name="connsiteX1198" fmla="*/ 9859 w 10000"/>
                  <a:gd name="connsiteY1198" fmla="*/ 4119 h 10000"/>
                  <a:gd name="connsiteX1199" fmla="*/ 9898 w 10000"/>
                  <a:gd name="connsiteY1199" fmla="*/ 4122 h 10000"/>
                  <a:gd name="connsiteX1200" fmla="*/ 9931 w 10000"/>
                  <a:gd name="connsiteY1200" fmla="*/ 4109 h 10000"/>
                  <a:gd name="connsiteX1201" fmla="*/ 9956 w 10000"/>
                  <a:gd name="connsiteY1201" fmla="*/ 4100 h 10000"/>
                  <a:gd name="connsiteX1202" fmla="*/ 9981 w 10000"/>
                  <a:gd name="connsiteY1202" fmla="*/ 4067 h 10000"/>
                  <a:gd name="connsiteX1203" fmla="*/ 9994 w 10000"/>
                  <a:gd name="connsiteY1203" fmla="*/ 4035 h 10000"/>
                  <a:gd name="connsiteX1204" fmla="*/ 10000 w 10000"/>
                  <a:gd name="connsiteY1204" fmla="*/ 3996 h 10000"/>
                  <a:gd name="connsiteX1205" fmla="*/ 9994 w 10000"/>
                  <a:gd name="connsiteY1205" fmla="*/ 3941 h 10000"/>
                  <a:gd name="connsiteX1206" fmla="*/ 9986 w 10000"/>
                  <a:gd name="connsiteY1206" fmla="*/ 3905 h 10000"/>
                  <a:gd name="connsiteX1207" fmla="*/ 9981 w 10000"/>
                  <a:gd name="connsiteY1207" fmla="*/ 3857 h 10000"/>
                  <a:gd name="connsiteX1208" fmla="*/ 9989 w 10000"/>
                  <a:gd name="connsiteY1208" fmla="*/ 3837 h 10000"/>
                  <a:gd name="connsiteX1209" fmla="*/ 9989 w 10000"/>
                  <a:gd name="connsiteY1209" fmla="*/ 3812 h 10000"/>
                  <a:gd name="connsiteX1210" fmla="*/ 9981 w 10000"/>
                  <a:gd name="connsiteY1210" fmla="*/ 3792 h 10000"/>
                  <a:gd name="connsiteX1211" fmla="*/ 9970 w 10000"/>
                  <a:gd name="connsiteY1211" fmla="*/ 3763 h 10000"/>
                  <a:gd name="connsiteX1212" fmla="*/ 9945 w 10000"/>
                  <a:gd name="connsiteY1212" fmla="*/ 3705 h 10000"/>
                  <a:gd name="connsiteX1213" fmla="*/ 9931 w 10000"/>
                  <a:gd name="connsiteY1213" fmla="*/ 3659 h 10000"/>
                  <a:gd name="connsiteX1214" fmla="*/ 9903 w 10000"/>
                  <a:gd name="connsiteY1214" fmla="*/ 3640 h 10000"/>
                  <a:gd name="connsiteX1215" fmla="*/ 9881 w 10000"/>
                  <a:gd name="connsiteY1215" fmla="*/ 3620 h 10000"/>
                  <a:gd name="connsiteX1216" fmla="*/ 9856 w 10000"/>
                  <a:gd name="connsiteY1216" fmla="*/ 3595 h 10000"/>
                  <a:gd name="connsiteX1217" fmla="*/ 9817 w 10000"/>
                  <a:gd name="connsiteY1217" fmla="*/ 3562 h 10000"/>
                  <a:gd name="connsiteX1218" fmla="*/ 9795 w 10000"/>
                  <a:gd name="connsiteY1218" fmla="*/ 3546 h 10000"/>
                  <a:gd name="connsiteX1219" fmla="*/ 9778 w 10000"/>
                  <a:gd name="connsiteY1219" fmla="*/ 3527 h 10000"/>
                  <a:gd name="connsiteX1220" fmla="*/ 9745 w 10000"/>
                  <a:gd name="connsiteY1220" fmla="*/ 3501 h 10000"/>
                  <a:gd name="connsiteX1221" fmla="*/ 9726 w 10000"/>
                  <a:gd name="connsiteY1221" fmla="*/ 3488 h 10000"/>
                  <a:gd name="connsiteX1222" fmla="*/ 9704 w 10000"/>
                  <a:gd name="connsiteY1222" fmla="*/ 3472 h 10000"/>
                  <a:gd name="connsiteX1223" fmla="*/ 9695 w 10000"/>
                  <a:gd name="connsiteY1223" fmla="*/ 3468 h 10000"/>
                  <a:gd name="connsiteX1224" fmla="*/ 9690 w 10000"/>
                  <a:gd name="connsiteY1224" fmla="*/ 3459 h 10000"/>
                  <a:gd name="connsiteX1225" fmla="*/ 9673 w 10000"/>
                  <a:gd name="connsiteY1225" fmla="*/ 3449 h 10000"/>
                  <a:gd name="connsiteX1226" fmla="*/ 9665 w 10000"/>
                  <a:gd name="connsiteY1226" fmla="*/ 3442 h 10000"/>
                  <a:gd name="connsiteX1227" fmla="*/ 9654 w 10000"/>
                  <a:gd name="connsiteY1227" fmla="*/ 3449 h 10000"/>
                  <a:gd name="connsiteX1228" fmla="*/ 9521 w 10000"/>
                  <a:gd name="connsiteY1228" fmla="*/ 3394 h 10000"/>
                  <a:gd name="connsiteX1229" fmla="*/ 9510 w 10000"/>
                  <a:gd name="connsiteY1229" fmla="*/ 3368 h 10000"/>
                  <a:gd name="connsiteX1230" fmla="*/ 9496 w 10000"/>
                  <a:gd name="connsiteY1230" fmla="*/ 3287 h 10000"/>
                  <a:gd name="connsiteX1231" fmla="*/ 9488 w 10000"/>
                  <a:gd name="connsiteY1231" fmla="*/ 3216 h 10000"/>
                  <a:gd name="connsiteX1232" fmla="*/ 9493 w 10000"/>
                  <a:gd name="connsiteY1232" fmla="*/ 3174 h 10000"/>
                  <a:gd name="connsiteX1233" fmla="*/ 9501 w 10000"/>
                  <a:gd name="connsiteY1233" fmla="*/ 3128 h 10000"/>
                  <a:gd name="connsiteX1234" fmla="*/ 9488 w 10000"/>
                  <a:gd name="connsiteY1234" fmla="*/ 3025 h 10000"/>
                  <a:gd name="connsiteX1235" fmla="*/ 9446 w 10000"/>
                  <a:gd name="connsiteY1235" fmla="*/ 2931 h 10000"/>
                  <a:gd name="connsiteX1236" fmla="*/ 9382 w 10000"/>
                  <a:gd name="connsiteY1236" fmla="*/ 2837 h 10000"/>
                  <a:gd name="connsiteX1237" fmla="*/ 9316 w 10000"/>
                  <a:gd name="connsiteY1237" fmla="*/ 2753 h 10000"/>
                  <a:gd name="connsiteX1238" fmla="*/ 9294 w 10000"/>
                  <a:gd name="connsiteY1238" fmla="*/ 2655 h 10000"/>
                  <a:gd name="connsiteX1239" fmla="*/ 9213 w 10000"/>
                  <a:gd name="connsiteY1239" fmla="*/ 2328 h 10000"/>
                  <a:gd name="connsiteX1240" fmla="*/ 9172 w 10000"/>
                  <a:gd name="connsiteY1240" fmla="*/ 2286 h 10000"/>
                  <a:gd name="connsiteX1241" fmla="*/ 9019 w 10000"/>
                  <a:gd name="connsiteY1241" fmla="*/ 2082 h 10000"/>
                  <a:gd name="connsiteX1242" fmla="*/ 8906 w 10000"/>
                  <a:gd name="connsiteY1242" fmla="*/ 1946 h 10000"/>
                  <a:gd name="connsiteX1243" fmla="*/ 8801 w 10000"/>
                  <a:gd name="connsiteY1243" fmla="*/ 1778 h 10000"/>
                  <a:gd name="connsiteX1244" fmla="*/ 8806 w 10000"/>
                  <a:gd name="connsiteY1244" fmla="*/ 1713 h 10000"/>
                  <a:gd name="connsiteX1245" fmla="*/ 8809 w 10000"/>
                  <a:gd name="connsiteY1245" fmla="*/ 1703 h 10000"/>
                  <a:gd name="connsiteX1246" fmla="*/ 8817 w 10000"/>
                  <a:gd name="connsiteY1246" fmla="*/ 1713 h 10000"/>
                  <a:gd name="connsiteX1247" fmla="*/ 8834 w 10000"/>
                  <a:gd name="connsiteY1247" fmla="*/ 1729 h 10000"/>
                  <a:gd name="connsiteX1248" fmla="*/ 8839 w 10000"/>
                  <a:gd name="connsiteY1248" fmla="*/ 1729 h 10000"/>
                  <a:gd name="connsiteX1249" fmla="*/ 8848 w 10000"/>
                  <a:gd name="connsiteY1249" fmla="*/ 1723 h 10000"/>
                  <a:gd name="connsiteX1250" fmla="*/ 8850 w 10000"/>
                  <a:gd name="connsiteY1250" fmla="*/ 1703 h 10000"/>
                  <a:gd name="connsiteX1251" fmla="*/ 8850 w 10000"/>
                  <a:gd name="connsiteY1251" fmla="*/ 1684 h 10000"/>
                  <a:gd name="connsiteX1252" fmla="*/ 8850 w 10000"/>
                  <a:gd name="connsiteY1252" fmla="*/ 1648 h 10000"/>
                  <a:gd name="connsiteX1253" fmla="*/ 8881 w 10000"/>
                  <a:gd name="connsiteY1253" fmla="*/ 1571 h 10000"/>
                  <a:gd name="connsiteX1254" fmla="*/ 8895 w 10000"/>
                  <a:gd name="connsiteY1254" fmla="*/ 1541 h 10000"/>
                  <a:gd name="connsiteX1255" fmla="*/ 8895 w 10000"/>
                  <a:gd name="connsiteY1255" fmla="*/ 1525 h 10000"/>
                  <a:gd name="connsiteX1256" fmla="*/ 8881 w 10000"/>
                  <a:gd name="connsiteY1256" fmla="*/ 1516 h 10000"/>
                  <a:gd name="connsiteX1257" fmla="*/ 8864 w 10000"/>
                  <a:gd name="connsiteY1257" fmla="*/ 1522 h 10000"/>
                  <a:gd name="connsiteX1258" fmla="*/ 8850 w 10000"/>
                  <a:gd name="connsiteY1258" fmla="*/ 1535 h 10000"/>
                  <a:gd name="connsiteX1259" fmla="*/ 8834 w 10000"/>
                  <a:gd name="connsiteY1259" fmla="*/ 1571 h 10000"/>
                  <a:gd name="connsiteX1260" fmla="*/ 8825 w 10000"/>
                  <a:gd name="connsiteY1260" fmla="*/ 1587 h 10000"/>
                  <a:gd name="connsiteX1261" fmla="*/ 8776 w 10000"/>
                  <a:gd name="connsiteY1261" fmla="*/ 1571 h 10000"/>
                  <a:gd name="connsiteX1262" fmla="*/ 8745 w 10000"/>
                  <a:gd name="connsiteY1262" fmla="*/ 1580 h 10000"/>
                  <a:gd name="connsiteX1263" fmla="*/ 8720 w 10000"/>
                  <a:gd name="connsiteY1263" fmla="*/ 1587 h 10000"/>
                  <a:gd name="connsiteX1264" fmla="*/ 8709 w 10000"/>
                  <a:gd name="connsiteY1264" fmla="*/ 1609 h 10000"/>
                  <a:gd name="connsiteX1265" fmla="*/ 8693 w 10000"/>
                  <a:gd name="connsiteY1265" fmla="*/ 1616 h 10000"/>
                  <a:gd name="connsiteX1266" fmla="*/ 8684 w 10000"/>
                  <a:gd name="connsiteY1266" fmla="*/ 1639 h 10000"/>
                  <a:gd name="connsiteX1267" fmla="*/ 8684 w 10000"/>
                  <a:gd name="connsiteY1267" fmla="*/ 1658 h 10000"/>
                  <a:gd name="connsiteX1268" fmla="*/ 8665 w 10000"/>
                  <a:gd name="connsiteY1268" fmla="*/ 1655 h 10000"/>
                  <a:gd name="connsiteX1269" fmla="*/ 8665 w 10000"/>
                  <a:gd name="connsiteY1269" fmla="*/ 1645 h 10000"/>
                  <a:gd name="connsiteX1270" fmla="*/ 8665 w 10000"/>
                  <a:gd name="connsiteY1270" fmla="*/ 1626 h 10000"/>
                  <a:gd name="connsiteX1271" fmla="*/ 8676 w 10000"/>
                  <a:gd name="connsiteY1271" fmla="*/ 1609 h 10000"/>
                  <a:gd name="connsiteX1272" fmla="*/ 8679 w 10000"/>
                  <a:gd name="connsiteY1272" fmla="*/ 1597 h 10000"/>
                  <a:gd name="connsiteX1273" fmla="*/ 8687 w 10000"/>
                  <a:gd name="connsiteY1273" fmla="*/ 1577 h 10000"/>
                  <a:gd name="connsiteX1274" fmla="*/ 8695 w 10000"/>
                  <a:gd name="connsiteY1274" fmla="*/ 1554 h 10000"/>
                  <a:gd name="connsiteX1275" fmla="*/ 8709 w 10000"/>
                  <a:gd name="connsiteY1275" fmla="*/ 1532 h 10000"/>
                  <a:gd name="connsiteX1276" fmla="*/ 8704 w 10000"/>
                  <a:gd name="connsiteY1276" fmla="*/ 1512 h 10000"/>
                  <a:gd name="connsiteX1277" fmla="*/ 8695 w 10000"/>
                  <a:gd name="connsiteY1277" fmla="*/ 1503 h 10000"/>
                  <a:gd name="connsiteX1278" fmla="*/ 8684 w 10000"/>
                  <a:gd name="connsiteY1278" fmla="*/ 1503 h 10000"/>
                  <a:gd name="connsiteX1279" fmla="*/ 8670 w 10000"/>
                  <a:gd name="connsiteY1279" fmla="*/ 1525 h 10000"/>
                  <a:gd name="connsiteX1280" fmla="*/ 8665 w 10000"/>
                  <a:gd name="connsiteY1280" fmla="*/ 1545 h 10000"/>
                  <a:gd name="connsiteX1281" fmla="*/ 8654 w 10000"/>
                  <a:gd name="connsiteY1281" fmla="*/ 1567 h 10000"/>
                  <a:gd name="connsiteX1282" fmla="*/ 8648 w 10000"/>
                  <a:gd name="connsiteY1282" fmla="*/ 1587 h 10000"/>
                  <a:gd name="connsiteX1283" fmla="*/ 8640 w 10000"/>
                  <a:gd name="connsiteY1283" fmla="*/ 1629 h 10000"/>
                  <a:gd name="connsiteX1284" fmla="*/ 8620 w 10000"/>
                  <a:gd name="connsiteY1284" fmla="*/ 1635 h 10000"/>
                  <a:gd name="connsiteX1285" fmla="*/ 8612 w 10000"/>
                  <a:gd name="connsiteY1285" fmla="*/ 1635 h 10000"/>
                  <a:gd name="connsiteX1286" fmla="*/ 8604 w 10000"/>
                  <a:gd name="connsiteY1286" fmla="*/ 1626 h 10000"/>
                  <a:gd name="connsiteX1287" fmla="*/ 8596 w 10000"/>
                  <a:gd name="connsiteY1287" fmla="*/ 1616 h 10000"/>
                  <a:gd name="connsiteX1288" fmla="*/ 8596 w 10000"/>
                  <a:gd name="connsiteY1288" fmla="*/ 1580 h 10000"/>
                  <a:gd name="connsiteX1289" fmla="*/ 8587 w 10000"/>
                  <a:gd name="connsiteY1289" fmla="*/ 1545 h 10000"/>
                  <a:gd name="connsiteX1290" fmla="*/ 8565 w 10000"/>
                  <a:gd name="connsiteY1290" fmla="*/ 1516 h 10000"/>
                  <a:gd name="connsiteX1291" fmla="*/ 8543 w 10000"/>
                  <a:gd name="connsiteY1291" fmla="*/ 1512 h 10000"/>
                  <a:gd name="connsiteX1292" fmla="*/ 8518 w 10000"/>
                  <a:gd name="connsiteY1292" fmla="*/ 1532 h 10000"/>
                  <a:gd name="connsiteX1293" fmla="*/ 8476 w 10000"/>
                  <a:gd name="connsiteY1293" fmla="*/ 1567 h 10000"/>
                  <a:gd name="connsiteX1294" fmla="*/ 8454 w 10000"/>
                  <a:gd name="connsiteY1294" fmla="*/ 1551 h 10000"/>
                  <a:gd name="connsiteX1295" fmla="*/ 8402 w 10000"/>
                  <a:gd name="connsiteY1295" fmla="*/ 1493 h 10000"/>
                  <a:gd name="connsiteX1296" fmla="*/ 8371 w 10000"/>
                  <a:gd name="connsiteY1296" fmla="*/ 1428 h 10000"/>
                  <a:gd name="connsiteX1297" fmla="*/ 8072 w 10000"/>
                  <a:gd name="connsiteY1297" fmla="*/ 1422 h 10000"/>
                  <a:gd name="connsiteX1298" fmla="*/ 7823 w 10000"/>
                  <a:gd name="connsiteY1298" fmla="*/ 1279 h 10000"/>
                  <a:gd name="connsiteX1299" fmla="*/ 7587 w 10000"/>
                  <a:gd name="connsiteY1299" fmla="*/ 1133 h 10000"/>
                  <a:gd name="connsiteX1300" fmla="*/ 7526 w 10000"/>
                  <a:gd name="connsiteY1300" fmla="*/ 1098 h 10000"/>
                  <a:gd name="connsiteX1301" fmla="*/ 7346 w 10000"/>
                  <a:gd name="connsiteY1301" fmla="*/ 991 h 10000"/>
                  <a:gd name="connsiteX1302" fmla="*/ 7321 w 10000"/>
                  <a:gd name="connsiteY1302" fmla="*/ 959 h 10000"/>
                  <a:gd name="connsiteX1303" fmla="*/ 7307 w 10000"/>
                  <a:gd name="connsiteY1303" fmla="*/ 871 h 10000"/>
                  <a:gd name="connsiteX1304" fmla="*/ 7224 w 10000"/>
                  <a:gd name="connsiteY1304" fmla="*/ 816 h 10000"/>
                  <a:gd name="connsiteX1305" fmla="*/ 7147 w 10000"/>
                  <a:gd name="connsiteY1305" fmla="*/ 787 h 10000"/>
                  <a:gd name="connsiteX1306" fmla="*/ 7080 w 10000"/>
                  <a:gd name="connsiteY1306" fmla="*/ 742 h 10000"/>
                  <a:gd name="connsiteX1307" fmla="*/ 7069 w 10000"/>
                  <a:gd name="connsiteY1307" fmla="*/ 767 h 10000"/>
                  <a:gd name="connsiteX1308" fmla="*/ 7033 w 10000"/>
                  <a:gd name="connsiteY1308" fmla="*/ 787 h 10000"/>
                  <a:gd name="connsiteX1309" fmla="*/ 6820 w 10000"/>
                  <a:gd name="connsiteY1309" fmla="*/ 878 h 10000"/>
                  <a:gd name="connsiteX1310" fmla="*/ 6726 w 10000"/>
                  <a:gd name="connsiteY1310" fmla="*/ 897 h 10000"/>
                  <a:gd name="connsiteX1311" fmla="*/ 6626 w 10000"/>
                  <a:gd name="connsiteY1311" fmla="*/ 955 h 10000"/>
                  <a:gd name="connsiteX1312" fmla="*/ 6582 w 10000"/>
                  <a:gd name="connsiteY1312" fmla="*/ 946 h 10000"/>
                  <a:gd name="connsiteX1313" fmla="*/ 6571 w 10000"/>
                  <a:gd name="connsiteY1313" fmla="*/ 955 h 10000"/>
                  <a:gd name="connsiteX1314" fmla="*/ 6507 w 10000"/>
                  <a:gd name="connsiteY1314" fmla="*/ 975 h 10000"/>
                  <a:gd name="connsiteX1315" fmla="*/ 6485 w 10000"/>
                  <a:gd name="connsiteY1315" fmla="*/ 975 h 10000"/>
                  <a:gd name="connsiteX1316" fmla="*/ 6476 w 10000"/>
                  <a:gd name="connsiteY1316" fmla="*/ 965 h 10000"/>
                  <a:gd name="connsiteX1317" fmla="*/ 6474 w 10000"/>
                  <a:gd name="connsiteY1317" fmla="*/ 936 h 10000"/>
                  <a:gd name="connsiteX1318" fmla="*/ 6452 w 10000"/>
                  <a:gd name="connsiteY1318" fmla="*/ 887 h 10000"/>
                  <a:gd name="connsiteX1319" fmla="*/ 6352 w 10000"/>
                  <a:gd name="connsiteY1319" fmla="*/ 767 h 10000"/>
                  <a:gd name="connsiteX1320" fmla="*/ 6313 w 10000"/>
                  <a:gd name="connsiteY1320" fmla="*/ 732 h 10000"/>
                  <a:gd name="connsiteX1321" fmla="*/ 6296 w 10000"/>
                  <a:gd name="connsiteY1321" fmla="*/ 690 h 10000"/>
                  <a:gd name="connsiteX1322" fmla="*/ 6271 w 10000"/>
                  <a:gd name="connsiteY1322" fmla="*/ 664 h 10000"/>
                  <a:gd name="connsiteX1323" fmla="*/ 6266 w 10000"/>
                  <a:gd name="connsiteY1323" fmla="*/ 654 h 10000"/>
                  <a:gd name="connsiteX1324" fmla="*/ 6111 w 10000"/>
                  <a:gd name="connsiteY1324" fmla="*/ 398 h 10000"/>
                  <a:gd name="connsiteX1325" fmla="*/ 5903 w 10000"/>
                  <a:gd name="connsiteY1325" fmla="*/ 408 h 10000"/>
                  <a:gd name="connsiteX1326" fmla="*/ 5837 w 10000"/>
                  <a:gd name="connsiteY1326" fmla="*/ 427 h 10000"/>
                  <a:gd name="connsiteX1327" fmla="*/ 5756 w 10000"/>
                  <a:gd name="connsiteY1327" fmla="*/ 453 h 10000"/>
                  <a:gd name="connsiteX1328" fmla="*/ 5681 w 10000"/>
                  <a:gd name="connsiteY1328" fmla="*/ 453 h 10000"/>
                  <a:gd name="connsiteX1329" fmla="*/ 5609 w 10000"/>
                  <a:gd name="connsiteY1329" fmla="*/ 447 h 10000"/>
                  <a:gd name="connsiteX1330" fmla="*/ 5554 w 10000"/>
                  <a:gd name="connsiteY1330" fmla="*/ 304 h 10000"/>
                  <a:gd name="connsiteX1331" fmla="*/ 5529 w 10000"/>
                  <a:gd name="connsiteY1331" fmla="*/ 301 h 10000"/>
                  <a:gd name="connsiteX1332" fmla="*/ 5393 w 10000"/>
                  <a:gd name="connsiteY1332" fmla="*/ 256 h 10000"/>
                  <a:gd name="connsiteX1333" fmla="*/ 5366 w 10000"/>
                  <a:gd name="connsiteY1333" fmla="*/ 220 h 10000"/>
                  <a:gd name="connsiteX1334" fmla="*/ 5249 w 10000"/>
                  <a:gd name="connsiteY1334" fmla="*/ 155 h 10000"/>
                  <a:gd name="connsiteX1335" fmla="*/ 5141 w 10000"/>
                  <a:gd name="connsiteY1335" fmla="*/ 52 h 10000"/>
                  <a:gd name="connsiteX1336" fmla="*/ 5116 w 10000"/>
                  <a:gd name="connsiteY1336" fmla="*/ 3 h 10000"/>
                  <a:gd name="connsiteX1337" fmla="*/ 5061 w 10000"/>
                  <a:gd name="connsiteY1337" fmla="*/ 0 h 10000"/>
                  <a:gd name="connsiteX1338" fmla="*/ 5036 w 10000"/>
                  <a:gd name="connsiteY1338" fmla="*/ 32 h 10000"/>
                  <a:gd name="connsiteX1339" fmla="*/ 4942 w 10000"/>
                  <a:gd name="connsiteY1339" fmla="*/ 133 h 10000"/>
                  <a:gd name="connsiteX1340" fmla="*/ 4900 w 10000"/>
                  <a:gd name="connsiteY1340" fmla="*/ 217 h 10000"/>
                  <a:gd name="connsiteX1341" fmla="*/ 4861 w 10000"/>
                  <a:gd name="connsiteY1341" fmla="*/ 198 h 10000"/>
                  <a:gd name="connsiteX1342" fmla="*/ 4795 w 10000"/>
                  <a:gd name="connsiteY1342" fmla="*/ 68 h 10000"/>
                  <a:gd name="connsiteX1343" fmla="*/ 4778 w 10000"/>
                  <a:gd name="connsiteY1343" fmla="*/ 62 h 10000"/>
                  <a:gd name="connsiteX1344" fmla="*/ 4765 w 10000"/>
                  <a:gd name="connsiteY1344" fmla="*/ 62 h 10000"/>
                  <a:gd name="connsiteX1345" fmla="*/ 4748 w 10000"/>
                  <a:gd name="connsiteY1345" fmla="*/ 68 h 10000"/>
                  <a:gd name="connsiteX1346" fmla="*/ 4673 w 10000"/>
                  <a:gd name="connsiteY1346" fmla="*/ 136 h 10000"/>
                  <a:gd name="connsiteX1347" fmla="*/ 4632 w 10000"/>
                  <a:gd name="connsiteY1347" fmla="*/ 201 h 10000"/>
                  <a:gd name="connsiteX1348" fmla="*/ 4623 w 10000"/>
                  <a:gd name="connsiteY1348" fmla="*/ 210 h 10000"/>
                  <a:gd name="connsiteX1349" fmla="*/ 4579 w 10000"/>
                  <a:gd name="connsiteY1349" fmla="*/ 220 h 10000"/>
                  <a:gd name="connsiteX1350" fmla="*/ 4479 w 10000"/>
                  <a:gd name="connsiteY1350" fmla="*/ 198 h 10000"/>
                  <a:gd name="connsiteX1351" fmla="*/ 4402 w 10000"/>
                  <a:gd name="connsiteY1351" fmla="*/ 165 h 10000"/>
                  <a:gd name="connsiteX1352" fmla="*/ 4374 w 10000"/>
                  <a:gd name="connsiteY1352" fmla="*/ 165 h 10000"/>
                  <a:gd name="connsiteX1353" fmla="*/ 4335 w 10000"/>
                  <a:gd name="connsiteY1353" fmla="*/ 172 h 10000"/>
                  <a:gd name="connsiteX1354" fmla="*/ 4302 w 10000"/>
                  <a:gd name="connsiteY1354" fmla="*/ 188 h 10000"/>
                  <a:gd name="connsiteX1355" fmla="*/ 4271 w 10000"/>
                  <a:gd name="connsiteY1355" fmla="*/ 220 h 10000"/>
                  <a:gd name="connsiteX1356" fmla="*/ 4238 w 10000"/>
                  <a:gd name="connsiteY1356" fmla="*/ 240 h 10000"/>
                  <a:gd name="connsiteX1357" fmla="*/ 4324 w 10000"/>
                  <a:gd name="connsiteY1357" fmla="*/ 1289 h 10000"/>
                  <a:gd name="connsiteX1358" fmla="*/ 3521 w 10000"/>
                  <a:gd name="connsiteY1358" fmla="*/ 7730 h 10000"/>
                  <a:gd name="connsiteX1359" fmla="*/ 3560 w 10000"/>
                  <a:gd name="connsiteY1359" fmla="*/ 7749 h 10000"/>
                  <a:gd name="connsiteX1360" fmla="*/ 3562 w 10000"/>
                  <a:gd name="connsiteY1360" fmla="*/ 7759 h 10000"/>
                  <a:gd name="connsiteX1361" fmla="*/ 3573 w 10000"/>
                  <a:gd name="connsiteY1361" fmla="*/ 7766 h 10000"/>
                  <a:gd name="connsiteX1362" fmla="*/ 3584 w 10000"/>
                  <a:gd name="connsiteY1362" fmla="*/ 7759 h 10000"/>
                  <a:gd name="connsiteX1363" fmla="*/ 3598 w 10000"/>
                  <a:gd name="connsiteY1363" fmla="*/ 7743 h 10000"/>
                  <a:gd name="connsiteX1364" fmla="*/ 3609 w 10000"/>
                  <a:gd name="connsiteY1364" fmla="*/ 7756 h 10000"/>
                  <a:gd name="connsiteX1365" fmla="*/ 3623 w 10000"/>
                  <a:gd name="connsiteY1365" fmla="*/ 7733 h 10000"/>
                  <a:gd name="connsiteX1366" fmla="*/ 3632 w 10000"/>
                  <a:gd name="connsiteY1366" fmla="*/ 7730 h 10000"/>
                  <a:gd name="connsiteX1367" fmla="*/ 3634 w 10000"/>
                  <a:gd name="connsiteY1367" fmla="*/ 7730 h 10000"/>
                  <a:gd name="connsiteX1368" fmla="*/ 3643 w 10000"/>
                  <a:gd name="connsiteY1368" fmla="*/ 7730 h 10000"/>
                  <a:gd name="connsiteX1369" fmla="*/ 4033 w 10000"/>
                  <a:gd name="connsiteY1369" fmla="*/ 7077 h 10000"/>
                  <a:gd name="connsiteX1370" fmla="*/ 3670 w 10000"/>
                  <a:gd name="connsiteY1370" fmla="*/ 7730 h 10000"/>
                  <a:gd name="connsiteX1371" fmla="*/ 3687 w 10000"/>
                  <a:gd name="connsiteY1371" fmla="*/ 7730 h 10000"/>
                  <a:gd name="connsiteX1372" fmla="*/ 3690 w 10000"/>
                  <a:gd name="connsiteY1372" fmla="*/ 7730 h 10000"/>
                  <a:gd name="connsiteX1373" fmla="*/ 3704 w 10000"/>
                  <a:gd name="connsiteY1373" fmla="*/ 7740 h 10000"/>
                  <a:gd name="connsiteX1374" fmla="*/ 3712 w 10000"/>
                  <a:gd name="connsiteY1374" fmla="*/ 7743 h 10000"/>
                  <a:gd name="connsiteX1375" fmla="*/ 3723 w 10000"/>
                  <a:gd name="connsiteY1375" fmla="*/ 7749 h 10000"/>
                  <a:gd name="connsiteX1376" fmla="*/ 3729 w 10000"/>
                  <a:gd name="connsiteY1376" fmla="*/ 7749 h 10000"/>
                  <a:gd name="connsiteX1377" fmla="*/ 3729 w 10000"/>
                  <a:gd name="connsiteY1377" fmla="*/ 7743 h 10000"/>
                  <a:gd name="connsiteX1378" fmla="*/ 3745 w 10000"/>
                  <a:gd name="connsiteY1378" fmla="*/ 7740 h 10000"/>
                  <a:gd name="connsiteX1379" fmla="*/ 3753 w 10000"/>
                  <a:gd name="connsiteY1379" fmla="*/ 7730 h 10000"/>
                  <a:gd name="connsiteX1380" fmla="*/ 3762 w 10000"/>
                  <a:gd name="connsiteY1380" fmla="*/ 7720 h 10000"/>
                  <a:gd name="connsiteX1381" fmla="*/ 3776 w 10000"/>
                  <a:gd name="connsiteY1381" fmla="*/ 7710 h 10000"/>
                  <a:gd name="connsiteX1382" fmla="*/ 3784 w 10000"/>
                  <a:gd name="connsiteY1382" fmla="*/ 7701 h 10000"/>
                  <a:gd name="connsiteX1383" fmla="*/ 3792 w 10000"/>
                  <a:gd name="connsiteY1383" fmla="*/ 7694 h 10000"/>
                  <a:gd name="connsiteX1384" fmla="*/ 3801 w 10000"/>
                  <a:gd name="connsiteY1384" fmla="*/ 7685 h 10000"/>
                  <a:gd name="connsiteX1385" fmla="*/ 3803 w 10000"/>
                  <a:gd name="connsiteY1385" fmla="*/ 7685 h 10000"/>
                  <a:gd name="connsiteX1386" fmla="*/ 3778 w 10000"/>
                  <a:gd name="connsiteY1386" fmla="*/ 7756 h 10000"/>
                  <a:gd name="connsiteX1387" fmla="*/ 3762 w 10000"/>
                  <a:gd name="connsiteY1387" fmla="*/ 7775 h 10000"/>
                  <a:gd name="connsiteX1388" fmla="*/ 3748 w 10000"/>
                  <a:gd name="connsiteY1388" fmla="*/ 7775 h 10000"/>
                  <a:gd name="connsiteX1389" fmla="*/ 3737 w 10000"/>
                  <a:gd name="connsiteY1389" fmla="*/ 7778 h 10000"/>
                  <a:gd name="connsiteX1390" fmla="*/ 3723 w 10000"/>
                  <a:gd name="connsiteY1390" fmla="*/ 7778 h 10000"/>
                  <a:gd name="connsiteX1391" fmla="*/ 3712 w 10000"/>
                  <a:gd name="connsiteY1391" fmla="*/ 8005 h 10000"/>
                  <a:gd name="connsiteX1392" fmla="*/ 3706 w 10000"/>
                  <a:gd name="connsiteY1392" fmla="*/ 8021 h 10000"/>
                  <a:gd name="connsiteX1393" fmla="*/ 3712 w 10000"/>
                  <a:gd name="connsiteY1393" fmla="*/ 8044 h 10000"/>
                  <a:gd name="connsiteX1394" fmla="*/ 3712 w 10000"/>
                  <a:gd name="connsiteY1394" fmla="*/ 8051 h 10000"/>
                  <a:gd name="connsiteX1395" fmla="*/ 3767 w 10000"/>
                  <a:gd name="connsiteY1395" fmla="*/ 8106 h 10000"/>
                  <a:gd name="connsiteX1396" fmla="*/ 3770 w 10000"/>
                  <a:gd name="connsiteY1396" fmla="*/ 8119 h 10000"/>
                  <a:gd name="connsiteX1397" fmla="*/ 3740 w 10000"/>
                  <a:gd name="connsiteY1397" fmla="*/ 8154 h 10000"/>
                  <a:gd name="connsiteX1398" fmla="*/ 3731 w 10000"/>
                  <a:gd name="connsiteY1398" fmla="*/ 8138 h 10000"/>
                  <a:gd name="connsiteX1399" fmla="*/ 3729 w 10000"/>
                  <a:gd name="connsiteY1399" fmla="*/ 8125 h 10000"/>
                  <a:gd name="connsiteX1400" fmla="*/ 3712 w 10000"/>
                  <a:gd name="connsiteY1400" fmla="*/ 8115 h 10000"/>
                  <a:gd name="connsiteX1401" fmla="*/ 3704 w 10000"/>
                  <a:gd name="connsiteY1401" fmla="*/ 8109 h 10000"/>
                  <a:gd name="connsiteX1402" fmla="*/ 3687 w 10000"/>
                  <a:gd name="connsiteY1402" fmla="*/ 8099 h 10000"/>
                  <a:gd name="connsiteX1403" fmla="*/ 3673 w 10000"/>
                  <a:gd name="connsiteY1403" fmla="*/ 8093 h 10000"/>
                  <a:gd name="connsiteX1404" fmla="*/ 3665 w 10000"/>
                  <a:gd name="connsiteY1404" fmla="*/ 8083 h 10000"/>
                  <a:gd name="connsiteX1405" fmla="*/ 3648 w 10000"/>
                  <a:gd name="connsiteY1405" fmla="*/ 8073 h 10000"/>
                  <a:gd name="connsiteX1406" fmla="*/ 3643 w 10000"/>
                  <a:gd name="connsiteY1406" fmla="*/ 8063 h 10000"/>
                  <a:gd name="connsiteX1407" fmla="*/ 3632 w 10000"/>
                  <a:gd name="connsiteY1407" fmla="*/ 8054 h 10000"/>
                  <a:gd name="connsiteX1408" fmla="*/ 3623 w 10000"/>
                  <a:gd name="connsiteY1408" fmla="*/ 8060 h 10000"/>
                  <a:gd name="connsiteX1409" fmla="*/ 3615 w 10000"/>
                  <a:gd name="connsiteY1409" fmla="*/ 8070 h 10000"/>
                  <a:gd name="connsiteX1410" fmla="*/ 3607 w 10000"/>
                  <a:gd name="connsiteY1410" fmla="*/ 8083 h 10000"/>
                  <a:gd name="connsiteX1411" fmla="*/ 3607 w 10000"/>
                  <a:gd name="connsiteY1411" fmla="*/ 8099 h 10000"/>
                  <a:gd name="connsiteX1412" fmla="*/ 3607 w 10000"/>
                  <a:gd name="connsiteY1412" fmla="*/ 8125 h 10000"/>
                  <a:gd name="connsiteX1413" fmla="*/ 3601 w 10000"/>
                  <a:gd name="connsiteY1413" fmla="*/ 8148 h 10000"/>
                  <a:gd name="connsiteX1414" fmla="*/ 3584 w 10000"/>
                  <a:gd name="connsiteY1414" fmla="*/ 8154 h 10000"/>
                  <a:gd name="connsiteX1415" fmla="*/ 3573 w 10000"/>
                  <a:gd name="connsiteY1415" fmla="*/ 8154 h 10000"/>
                  <a:gd name="connsiteX1416" fmla="*/ 3551 w 10000"/>
                  <a:gd name="connsiteY1416" fmla="*/ 8119 h 10000"/>
                  <a:gd name="connsiteX1417" fmla="*/ 3504 w 10000"/>
                  <a:gd name="connsiteY1417" fmla="*/ 8073 h 10000"/>
                  <a:gd name="connsiteX1418" fmla="*/ 3493 w 10000"/>
                  <a:gd name="connsiteY1418" fmla="*/ 8051 h 10000"/>
                  <a:gd name="connsiteX1419" fmla="*/ 3457 w 10000"/>
                  <a:gd name="connsiteY1419" fmla="*/ 7872 h 10000"/>
                  <a:gd name="connsiteX1420" fmla="*/ 3449 w 10000"/>
                  <a:gd name="connsiteY1420" fmla="*/ 7847 h 10000"/>
                  <a:gd name="connsiteX1421" fmla="*/ 3446 w 10000"/>
                  <a:gd name="connsiteY1421" fmla="*/ 7827 h 10000"/>
                  <a:gd name="connsiteX1422" fmla="*/ 3457 w 10000"/>
                  <a:gd name="connsiteY1422" fmla="*/ 7808 h 10000"/>
                  <a:gd name="connsiteX1423" fmla="*/ 3465 w 10000"/>
                  <a:gd name="connsiteY1423" fmla="*/ 7798 h 10000"/>
                  <a:gd name="connsiteX1424" fmla="*/ 3518 w 10000"/>
                  <a:gd name="connsiteY1424" fmla="*/ 7843 h 10000"/>
                  <a:gd name="connsiteX0" fmla="*/ 4324 w 10000"/>
                  <a:gd name="connsiteY0" fmla="*/ 1289 h 10000"/>
                  <a:gd name="connsiteX1" fmla="*/ 4296 w 10000"/>
                  <a:gd name="connsiteY1" fmla="*/ 1305 h 10000"/>
                  <a:gd name="connsiteX2" fmla="*/ 4285 w 10000"/>
                  <a:gd name="connsiteY2" fmla="*/ 1279 h 10000"/>
                  <a:gd name="connsiteX3" fmla="*/ 4244 w 10000"/>
                  <a:gd name="connsiteY3" fmla="*/ 1266 h 10000"/>
                  <a:gd name="connsiteX4" fmla="*/ 4208 w 10000"/>
                  <a:gd name="connsiteY4" fmla="*/ 1286 h 10000"/>
                  <a:gd name="connsiteX5" fmla="*/ 4172 w 10000"/>
                  <a:gd name="connsiteY5" fmla="*/ 1299 h 10000"/>
                  <a:gd name="connsiteX6" fmla="*/ 4150 w 10000"/>
                  <a:gd name="connsiteY6" fmla="*/ 1308 h 10000"/>
                  <a:gd name="connsiteX7" fmla="*/ 4139 w 10000"/>
                  <a:gd name="connsiteY7" fmla="*/ 1315 h 10000"/>
                  <a:gd name="connsiteX8" fmla="*/ 4125 w 10000"/>
                  <a:gd name="connsiteY8" fmla="*/ 1315 h 10000"/>
                  <a:gd name="connsiteX9" fmla="*/ 4119 w 10000"/>
                  <a:gd name="connsiteY9" fmla="*/ 1315 h 10000"/>
                  <a:gd name="connsiteX10" fmla="*/ 4111 w 10000"/>
                  <a:gd name="connsiteY10" fmla="*/ 1308 h 10000"/>
                  <a:gd name="connsiteX11" fmla="*/ 4100 w 10000"/>
                  <a:gd name="connsiteY11" fmla="*/ 1315 h 10000"/>
                  <a:gd name="connsiteX12" fmla="*/ 4075 w 10000"/>
                  <a:gd name="connsiteY12" fmla="*/ 1315 h 10000"/>
                  <a:gd name="connsiteX13" fmla="*/ 4058 w 10000"/>
                  <a:gd name="connsiteY13" fmla="*/ 1318 h 10000"/>
                  <a:gd name="connsiteX14" fmla="*/ 4044 w 10000"/>
                  <a:gd name="connsiteY14" fmla="*/ 1315 h 10000"/>
                  <a:gd name="connsiteX15" fmla="*/ 4042 w 10000"/>
                  <a:gd name="connsiteY15" fmla="*/ 1299 h 10000"/>
                  <a:gd name="connsiteX16" fmla="*/ 4014 w 10000"/>
                  <a:gd name="connsiteY16" fmla="*/ 1308 h 10000"/>
                  <a:gd name="connsiteX17" fmla="*/ 4011 w 10000"/>
                  <a:gd name="connsiteY17" fmla="*/ 1315 h 10000"/>
                  <a:gd name="connsiteX18" fmla="*/ 4011 w 10000"/>
                  <a:gd name="connsiteY18" fmla="*/ 1341 h 10000"/>
                  <a:gd name="connsiteX19" fmla="*/ 4019 w 10000"/>
                  <a:gd name="connsiteY19" fmla="*/ 1341 h 10000"/>
                  <a:gd name="connsiteX20" fmla="*/ 3997 w 10000"/>
                  <a:gd name="connsiteY20" fmla="*/ 1363 h 10000"/>
                  <a:gd name="connsiteX21" fmla="*/ 3986 w 10000"/>
                  <a:gd name="connsiteY21" fmla="*/ 1373 h 10000"/>
                  <a:gd name="connsiteX22" fmla="*/ 3981 w 10000"/>
                  <a:gd name="connsiteY22" fmla="*/ 1389 h 10000"/>
                  <a:gd name="connsiteX23" fmla="*/ 3981 w 10000"/>
                  <a:gd name="connsiteY23" fmla="*/ 1409 h 10000"/>
                  <a:gd name="connsiteX24" fmla="*/ 3981 w 10000"/>
                  <a:gd name="connsiteY24" fmla="*/ 1438 h 10000"/>
                  <a:gd name="connsiteX25" fmla="*/ 3961 w 10000"/>
                  <a:gd name="connsiteY25" fmla="*/ 1441 h 10000"/>
                  <a:gd name="connsiteX26" fmla="*/ 3942 w 10000"/>
                  <a:gd name="connsiteY26" fmla="*/ 1441 h 10000"/>
                  <a:gd name="connsiteX27" fmla="*/ 3914 w 10000"/>
                  <a:gd name="connsiteY27" fmla="*/ 1454 h 10000"/>
                  <a:gd name="connsiteX28" fmla="*/ 3892 w 10000"/>
                  <a:gd name="connsiteY28" fmla="*/ 1467 h 10000"/>
                  <a:gd name="connsiteX29" fmla="*/ 3867 w 10000"/>
                  <a:gd name="connsiteY29" fmla="*/ 1483 h 10000"/>
                  <a:gd name="connsiteX30" fmla="*/ 3845 w 10000"/>
                  <a:gd name="connsiteY30" fmla="*/ 1467 h 10000"/>
                  <a:gd name="connsiteX31" fmla="*/ 3850 w 10000"/>
                  <a:gd name="connsiteY31" fmla="*/ 1457 h 10000"/>
                  <a:gd name="connsiteX32" fmla="*/ 3864 w 10000"/>
                  <a:gd name="connsiteY32" fmla="*/ 1441 h 10000"/>
                  <a:gd name="connsiteX33" fmla="*/ 3859 w 10000"/>
                  <a:gd name="connsiteY33" fmla="*/ 1409 h 10000"/>
                  <a:gd name="connsiteX34" fmla="*/ 3842 w 10000"/>
                  <a:gd name="connsiteY34" fmla="*/ 1383 h 10000"/>
                  <a:gd name="connsiteX35" fmla="*/ 3825 w 10000"/>
                  <a:gd name="connsiteY35" fmla="*/ 1360 h 10000"/>
                  <a:gd name="connsiteX36" fmla="*/ 3809 w 10000"/>
                  <a:gd name="connsiteY36" fmla="*/ 1318 h 10000"/>
                  <a:gd name="connsiteX37" fmla="*/ 3787 w 10000"/>
                  <a:gd name="connsiteY37" fmla="*/ 1289 h 10000"/>
                  <a:gd name="connsiteX38" fmla="*/ 3759 w 10000"/>
                  <a:gd name="connsiteY38" fmla="*/ 1266 h 10000"/>
                  <a:gd name="connsiteX39" fmla="*/ 3740 w 10000"/>
                  <a:gd name="connsiteY39" fmla="*/ 1256 h 10000"/>
                  <a:gd name="connsiteX40" fmla="*/ 3715 w 10000"/>
                  <a:gd name="connsiteY40" fmla="*/ 1250 h 10000"/>
                  <a:gd name="connsiteX41" fmla="*/ 3687 w 10000"/>
                  <a:gd name="connsiteY41" fmla="*/ 1256 h 10000"/>
                  <a:gd name="connsiteX42" fmla="*/ 3681 w 10000"/>
                  <a:gd name="connsiteY42" fmla="*/ 1260 h 10000"/>
                  <a:gd name="connsiteX43" fmla="*/ 3670 w 10000"/>
                  <a:gd name="connsiteY43" fmla="*/ 1295 h 10000"/>
                  <a:gd name="connsiteX44" fmla="*/ 3651 w 10000"/>
                  <a:gd name="connsiteY44" fmla="*/ 1305 h 10000"/>
                  <a:gd name="connsiteX45" fmla="*/ 3640 w 10000"/>
                  <a:gd name="connsiteY45" fmla="*/ 1308 h 10000"/>
                  <a:gd name="connsiteX46" fmla="*/ 3626 w 10000"/>
                  <a:gd name="connsiteY46" fmla="*/ 1308 h 10000"/>
                  <a:gd name="connsiteX47" fmla="*/ 3632 w 10000"/>
                  <a:gd name="connsiteY47" fmla="*/ 1276 h 10000"/>
                  <a:gd name="connsiteX48" fmla="*/ 3609 w 10000"/>
                  <a:gd name="connsiteY48" fmla="*/ 1289 h 10000"/>
                  <a:gd name="connsiteX49" fmla="*/ 3593 w 10000"/>
                  <a:gd name="connsiteY49" fmla="*/ 1286 h 10000"/>
                  <a:gd name="connsiteX50" fmla="*/ 3590 w 10000"/>
                  <a:gd name="connsiteY50" fmla="*/ 1256 h 10000"/>
                  <a:gd name="connsiteX51" fmla="*/ 3584 w 10000"/>
                  <a:gd name="connsiteY51" fmla="*/ 1237 h 10000"/>
                  <a:gd name="connsiteX52" fmla="*/ 3573 w 10000"/>
                  <a:gd name="connsiteY52" fmla="*/ 1237 h 10000"/>
                  <a:gd name="connsiteX53" fmla="*/ 3554 w 10000"/>
                  <a:gd name="connsiteY53" fmla="*/ 1227 h 10000"/>
                  <a:gd name="connsiteX54" fmla="*/ 3546 w 10000"/>
                  <a:gd name="connsiteY54" fmla="*/ 1192 h 10000"/>
                  <a:gd name="connsiteX55" fmla="*/ 3529 w 10000"/>
                  <a:gd name="connsiteY55" fmla="*/ 1176 h 10000"/>
                  <a:gd name="connsiteX56" fmla="*/ 3512 w 10000"/>
                  <a:gd name="connsiteY56" fmla="*/ 1182 h 10000"/>
                  <a:gd name="connsiteX57" fmla="*/ 3485 w 10000"/>
                  <a:gd name="connsiteY57" fmla="*/ 1182 h 10000"/>
                  <a:gd name="connsiteX58" fmla="*/ 3463 w 10000"/>
                  <a:gd name="connsiteY58" fmla="*/ 1176 h 10000"/>
                  <a:gd name="connsiteX59" fmla="*/ 3449 w 10000"/>
                  <a:gd name="connsiteY59" fmla="*/ 1182 h 10000"/>
                  <a:gd name="connsiteX60" fmla="*/ 3432 w 10000"/>
                  <a:gd name="connsiteY60" fmla="*/ 1192 h 10000"/>
                  <a:gd name="connsiteX61" fmla="*/ 3454 w 10000"/>
                  <a:gd name="connsiteY61" fmla="*/ 1205 h 10000"/>
                  <a:gd name="connsiteX62" fmla="*/ 3463 w 10000"/>
                  <a:gd name="connsiteY62" fmla="*/ 1205 h 10000"/>
                  <a:gd name="connsiteX63" fmla="*/ 3488 w 10000"/>
                  <a:gd name="connsiteY63" fmla="*/ 1205 h 10000"/>
                  <a:gd name="connsiteX64" fmla="*/ 3488 w 10000"/>
                  <a:gd name="connsiteY64" fmla="*/ 1218 h 10000"/>
                  <a:gd name="connsiteX65" fmla="*/ 3493 w 10000"/>
                  <a:gd name="connsiteY65" fmla="*/ 1247 h 10000"/>
                  <a:gd name="connsiteX66" fmla="*/ 3512 w 10000"/>
                  <a:gd name="connsiteY66" fmla="*/ 1247 h 10000"/>
                  <a:gd name="connsiteX67" fmla="*/ 3518 w 10000"/>
                  <a:gd name="connsiteY67" fmla="*/ 1250 h 10000"/>
                  <a:gd name="connsiteX68" fmla="*/ 3521 w 10000"/>
                  <a:gd name="connsiteY68" fmla="*/ 1276 h 10000"/>
                  <a:gd name="connsiteX69" fmla="*/ 3543 w 10000"/>
                  <a:gd name="connsiteY69" fmla="*/ 1295 h 10000"/>
                  <a:gd name="connsiteX70" fmla="*/ 3546 w 10000"/>
                  <a:gd name="connsiteY70" fmla="*/ 1305 h 10000"/>
                  <a:gd name="connsiteX71" fmla="*/ 3543 w 10000"/>
                  <a:gd name="connsiteY71" fmla="*/ 1315 h 10000"/>
                  <a:gd name="connsiteX72" fmla="*/ 3543 w 10000"/>
                  <a:gd name="connsiteY72" fmla="*/ 1331 h 10000"/>
                  <a:gd name="connsiteX73" fmla="*/ 3554 w 10000"/>
                  <a:gd name="connsiteY73" fmla="*/ 1324 h 10000"/>
                  <a:gd name="connsiteX74" fmla="*/ 3560 w 10000"/>
                  <a:gd name="connsiteY74" fmla="*/ 1331 h 10000"/>
                  <a:gd name="connsiteX75" fmla="*/ 3582 w 10000"/>
                  <a:gd name="connsiteY75" fmla="*/ 1344 h 10000"/>
                  <a:gd name="connsiteX76" fmla="*/ 3598 w 10000"/>
                  <a:gd name="connsiteY76" fmla="*/ 1380 h 10000"/>
                  <a:gd name="connsiteX77" fmla="*/ 3607 w 10000"/>
                  <a:gd name="connsiteY77" fmla="*/ 1389 h 10000"/>
                  <a:gd name="connsiteX78" fmla="*/ 3623 w 10000"/>
                  <a:gd name="connsiteY78" fmla="*/ 1409 h 10000"/>
                  <a:gd name="connsiteX79" fmla="*/ 3634 w 10000"/>
                  <a:gd name="connsiteY79" fmla="*/ 1438 h 10000"/>
                  <a:gd name="connsiteX80" fmla="*/ 3632 w 10000"/>
                  <a:gd name="connsiteY80" fmla="*/ 1454 h 10000"/>
                  <a:gd name="connsiteX81" fmla="*/ 3618 w 10000"/>
                  <a:gd name="connsiteY81" fmla="*/ 1438 h 10000"/>
                  <a:gd name="connsiteX82" fmla="*/ 3598 w 10000"/>
                  <a:gd name="connsiteY82" fmla="*/ 1428 h 10000"/>
                  <a:gd name="connsiteX83" fmla="*/ 3582 w 10000"/>
                  <a:gd name="connsiteY83" fmla="*/ 1402 h 10000"/>
                  <a:gd name="connsiteX84" fmla="*/ 3562 w 10000"/>
                  <a:gd name="connsiteY84" fmla="*/ 1399 h 10000"/>
                  <a:gd name="connsiteX85" fmla="*/ 3546 w 10000"/>
                  <a:gd name="connsiteY85" fmla="*/ 1383 h 10000"/>
                  <a:gd name="connsiteX86" fmla="*/ 3510 w 10000"/>
                  <a:gd name="connsiteY86" fmla="*/ 1360 h 10000"/>
                  <a:gd name="connsiteX87" fmla="*/ 3485 w 10000"/>
                  <a:gd name="connsiteY87" fmla="*/ 1344 h 10000"/>
                  <a:gd name="connsiteX88" fmla="*/ 3454 w 10000"/>
                  <a:gd name="connsiteY88" fmla="*/ 1334 h 10000"/>
                  <a:gd name="connsiteX89" fmla="*/ 3429 w 10000"/>
                  <a:gd name="connsiteY89" fmla="*/ 1315 h 10000"/>
                  <a:gd name="connsiteX90" fmla="*/ 3416 w 10000"/>
                  <a:gd name="connsiteY90" fmla="*/ 1308 h 10000"/>
                  <a:gd name="connsiteX91" fmla="*/ 3399 w 10000"/>
                  <a:gd name="connsiteY91" fmla="*/ 1305 h 10000"/>
                  <a:gd name="connsiteX92" fmla="*/ 3382 w 10000"/>
                  <a:gd name="connsiteY92" fmla="*/ 1286 h 10000"/>
                  <a:gd name="connsiteX93" fmla="*/ 3380 w 10000"/>
                  <a:gd name="connsiteY93" fmla="*/ 1266 h 10000"/>
                  <a:gd name="connsiteX94" fmla="*/ 3388 w 10000"/>
                  <a:gd name="connsiteY94" fmla="*/ 1256 h 10000"/>
                  <a:gd name="connsiteX95" fmla="*/ 3407 w 10000"/>
                  <a:gd name="connsiteY95" fmla="*/ 1256 h 10000"/>
                  <a:gd name="connsiteX96" fmla="*/ 3396 w 10000"/>
                  <a:gd name="connsiteY96" fmla="*/ 1227 h 10000"/>
                  <a:gd name="connsiteX97" fmla="*/ 3382 w 10000"/>
                  <a:gd name="connsiteY97" fmla="*/ 1227 h 10000"/>
                  <a:gd name="connsiteX98" fmla="*/ 3360 w 10000"/>
                  <a:gd name="connsiteY98" fmla="*/ 1221 h 10000"/>
                  <a:gd name="connsiteX99" fmla="*/ 3349 w 10000"/>
                  <a:gd name="connsiteY99" fmla="*/ 1231 h 10000"/>
                  <a:gd name="connsiteX100" fmla="*/ 3352 w 10000"/>
                  <a:gd name="connsiteY100" fmla="*/ 1247 h 10000"/>
                  <a:gd name="connsiteX101" fmla="*/ 3341 w 10000"/>
                  <a:gd name="connsiteY101" fmla="*/ 1237 h 10000"/>
                  <a:gd name="connsiteX102" fmla="*/ 3335 w 10000"/>
                  <a:gd name="connsiteY102" fmla="*/ 1231 h 10000"/>
                  <a:gd name="connsiteX103" fmla="*/ 3307 w 10000"/>
                  <a:gd name="connsiteY103" fmla="*/ 1227 h 10000"/>
                  <a:gd name="connsiteX104" fmla="*/ 3294 w 10000"/>
                  <a:gd name="connsiteY104" fmla="*/ 1221 h 10000"/>
                  <a:gd name="connsiteX105" fmla="*/ 3271 w 10000"/>
                  <a:gd name="connsiteY105" fmla="*/ 1211 h 10000"/>
                  <a:gd name="connsiteX106" fmla="*/ 3252 w 10000"/>
                  <a:gd name="connsiteY106" fmla="*/ 1195 h 10000"/>
                  <a:gd name="connsiteX107" fmla="*/ 3235 w 10000"/>
                  <a:gd name="connsiteY107" fmla="*/ 1195 h 10000"/>
                  <a:gd name="connsiteX108" fmla="*/ 3235 w 10000"/>
                  <a:gd name="connsiteY108" fmla="*/ 1205 h 10000"/>
                  <a:gd name="connsiteX109" fmla="*/ 3219 w 10000"/>
                  <a:gd name="connsiteY109" fmla="*/ 1231 h 10000"/>
                  <a:gd name="connsiteX110" fmla="*/ 3213 w 10000"/>
                  <a:gd name="connsiteY110" fmla="*/ 1231 h 10000"/>
                  <a:gd name="connsiteX111" fmla="*/ 3183 w 10000"/>
                  <a:gd name="connsiteY111" fmla="*/ 1221 h 10000"/>
                  <a:gd name="connsiteX112" fmla="*/ 3175 w 10000"/>
                  <a:gd name="connsiteY112" fmla="*/ 1227 h 10000"/>
                  <a:gd name="connsiteX113" fmla="*/ 3163 w 10000"/>
                  <a:gd name="connsiteY113" fmla="*/ 1237 h 10000"/>
                  <a:gd name="connsiteX114" fmla="*/ 3158 w 10000"/>
                  <a:gd name="connsiteY114" fmla="*/ 1260 h 10000"/>
                  <a:gd name="connsiteX115" fmla="*/ 3158 w 10000"/>
                  <a:gd name="connsiteY115" fmla="*/ 1276 h 10000"/>
                  <a:gd name="connsiteX116" fmla="*/ 3163 w 10000"/>
                  <a:gd name="connsiteY116" fmla="*/ 1295 h 10000"/>
                  <a:gd name="connsiteX117" fmla="*/ 3166 w 10000"/>
                  <a:gd name="connsiteY117" fmla="*/ 1308 h 10000"/>
                  <a:gd name="connsiteX118" fmla="*/ 3158 w 10000"/>
                  <a:gd name="connsiteY118" fmla="*/ 1315 h 10000"/>
                  <a:gd name="connsiteX119" fmla="*/ 3133 w 10000"/>
                  <a:gd name="connsiteY119" fmla="*/ 1299 h 10000"/>
                  <a:gd name="connsiteX120" fmla="*/ 3114 w 10000"/>
                  <a:gd name="connsiteY120" fmla="*/ 1276 h 10000"/>
                  <a:gd name="connsiteX121" fmla="*/ 3078 w 10000"/>
                  <a:gd name="connsiteY121" fmla="*/ 1240 h 10000"/>
                  <a:gd name="connsiteX122" fmla="*/ 3044 w 10000"/>
                  <a:gd name="connsiteY122" fmla="*/ 1227 h 10000"/>
                  <a:gd name="connsiteX123" fmla="*/ 3033 w 10000"/>
                  <a:gd name="connsiteY123" fmla="*/ 1231 h 10000"/>
                  <a:gd name="connsiteX124" fmla="*/ 3036 w 10000"/>
                  <a:gd name="connsiteY124" fmla="*/ 1256 h 10000"/>
                  <a:gd name="connsiteX125" fmla="*/ 3044 w 10000"/>
                  <a:gd name="connsiteY125" fmla="*/ 1266 h 10000"/>
                  <a:gd name="connsiteX126" fmla="*/ 3044 w 10000"/>
                  <a:gd name="connsiteY126" fmla="*/ 1276 h 10000"/>
                  <a:gd name="connsiteX127" fmla="*/ 3036 w 10000"/>
                  <a:gd name="connsiteY127" fmla="*/ 1276 h 10000"/>
                  <a:gd name="connsiteX128" fmla="*/ 3028 w 10000"/>
                  <a:gd name="connsiteY128" fmla="*/ 1266 h 10000"/>
                  <a:gd name="connsiteX129" fmla="*/ 3025 w 10000"/>
                  <a:gd name="connsiteY129" fmla="*/ 1256 h 10000"/>
                  <a:gd name="connsiteX130" fmla="*/ 3008 w 10000"/>
                  <a:gd name="connsiteY130" fmla="*/ 1205 h 10000"/>
                  <a:gd name="connsiteX131" fmla="*/ 3000 w 10000"/>
                  <a:gd name="connsiteY131" fmla="*/ 1192 h 10000"/>
                  <a:gd name="connsiteX132" fmla="*/ 2994 w 10000"/>
                  <a:gd name="connsiteY132" fmla="*/ 1176 h 10000"/>
                  <a:gd name="connsiteX133" fmla="*/ 2986 w 10000"/>
                  <a:gd name="connsiteY133" fmla="*/ 1182 h 10000"/>
                  <a:gd name="connsiteX134" fmla="*/ 2981 w 10000"/>
                  <a:gd name="connsiteY134" fmla="*/ 1192 h 10000"/>
                  <a:gd name="connsiteX135" fmla="*/ 2970 w 10000"/>
                  <a:gd name="connsiteY135" fmla="*/ 1201 h 10000"/>
                  <a:gd name="connsiteX136" fmla="*/ 2956 w 10000"/>
                  <a:gd name="connsiteY136" fmla="*/ 1218 h 10000"/>
                  <a:gd name="connsiteX137" fmla="*/ 2939 w 10000"/>
                  <a:gd name="connsiteY137" fmla="*/ 1240 h 10000"/>
                  <a:gd name="connsiteX138" fmla="*/ 2928 w 10000"/>
                  <a:gd name="connsiteY138" fmla="*/ 1247 h 10000"/>
                  <a:gd name="connsiteX139" fmla="*/ 2922 w 10000"/>
                  <a:gd name="connsiteY139" fmla="*/ 1250 h 10000"/>
                  <a:gd name="connsiteX140" fmla="*/ 2911 w 10000"/>
                  <a:gd name="connsiteY140" fmla="*/ 1250 h 10000"/>
                  <a:gd name="connsiteX141" fmla="*/ 2884 w 10000"/>
                  <a:gd name="connsiteY141" fmla="*/ 1247 h 10000"/>
                  <a:gd name="connsiteX142" fmla="*/ 2864 w 10000"/>
                  <a:gd name="connsiteY142" fmla="*/ 1237 h 10000"/>
                  <a:gd name="connsiteX143" fmla="*/ 2848 w 10000"/>
                  <a:gd name="connsiteY143" fmla="*/ 1231 h 10000"/>
                  <a:gd name="connsiteX144" fmla="*/ 2834 w 10000"/>
                  <a:gd name="connsiteY144" fmla="*/ 1227 h 10000"/>
                  <a:gd name="connsiteX145" fmla="*/ 2831 w 10000"/>
                  <a:gd name="connsiteY145" fmla="*/ 1227 h 10000"/>
                  <a:gd name="connsiteX146" fmla="*/ 2831 w 10000"/>
                  <a:gd name="connsiteY146" fmla="*/ 1221 h 10000"/>
                  <a:gd name="connsiteX147" fmla="*/ 2825 w 10000"/>
                  <a:gd name="connsiteY147" fmla="*/ 1205 h 10000"/>
                  <a:gd name="connsiteX148" fmla="*/ 2823 w 10000"/>
                  <a:gd name="connsiteY148" fmla="*/ 1192 h 10000"/>
                  <a:gd name="connsiteX149" fmla="*/ 2817 w 10000"/>
                  <a:gd name="connsiteY149" fmla="*/ 1182 h 10000"/>
                  <a:gd name="connsiteX150" fmla="*/ 2814 w 10000"/>
                  <a:gd name="connsiteY150" fmla="*/ 1176 h 10000"/>
                  <a:gd name="connsiteX151" fmla="*/ 2792 w 10000"/>
                  <a:gd name="connsiteY151" fmla="*/ 1172 h 10000"/>
                  <a:gd name="connsiteX152" fmla="*/ 2759 w 10000"/>
                  <a:gd name="connsiteY152" fmla="*/ 1156 h 10000"/>
                  <a:gd name="connsiteX153" fmla="*/ 2734 w 10000"/>
                  <a:gd name="connsiteY153" fmla="*/ 1143 h 10000"/>
                  <a:gd name="connsiteX154" fmla="*/ 2695 w 10000"/>
                  <a:gd name="connsiteY154" fmla="*/ 1124 h 10000"/>
                  <a:gd name="connsiteX155" fmla="*/ 2670 w 10000"/>
                  <a:gd name="connsiteY155" fmla="*/ 1108 h 10000"/>
                  <a:gd name="connsiteX156" fmla="*/ 2645 w 10000"/>
                  <a:gd name="connsiteY156" fmla="*/ 1091 h 10000"/>
                  <a:gd name="connsiteX157" fmla="*/ 2618 w 10000"/>
                  <a:gd name="connsiteY157" fmla="*/ 1088 h 10000"/>
                  <a:gd name="connsiteX158" fmla="*/ 2576 w 10000"/>
                  <a:gd name="connsiteY158" fmla="*/ 1088 h 10000"/>
                  <a:gd name="connsiteX159" fmla="*/ 2551 w 10000"/>
                  <a:gd name="connsiteY159" fmla="*/ 1091 h 10000"/>
                  <a:gd name="connsiteX160" fmla="*/ 2521 w 10000"/>
                  <a:gd name="connsiteY160" fmla="*/ 1098 h 10000"/>
                  <a:gd name="connsiteX161" fmla="*/ 2493 w 10000"/>
                  <a:gd name="connsiteY161" fmla="*/ 1104 h 10000"/>
                  <a:gd name="connsiteX162" fmla="*/ 2468 w 10000"/>
                  <a:gd name="connsiteY162" fmla="*/ 1108 h 10000"/>
                  <a:gd name="connsiteX163" fmla="*/ 2404 w 10000"/>
                  <a:gd name="connsiteY163" fmla="*/ 1124 h 10000"/>
                  <a:gd name="connsiteX164" fmla="*/ 2366 w 10000"/>
                  <a:gd name="connsiteY164" fmla="*/ 1133 h 10000"/>
                  <a:gd name="connsiteX165" fmla="*/ 2346 w 10000"/>
                  <a:gd name="connsiteY165" fmla="*/ 1137 h 10000"/>
                  <a:gd name="connsiteX166" fmla="*/ 2294 w 10000"/>
                  <a:gd name="connsiteY166" fmla="*/ 1146 h 10000"/>
                  <a:gd name="connsiteX167" fmla="*/ 2249 w 10000"/>
                  <a:gd name="connsiteY167" fmla="*/ 1156 h 10000"/>
                  <a:gd name="connsiteX168" fmla="*/ 2230 w 10000"/>
                  <a:gd name="connsiteY168" fmla="*/ 1156 h 10000"/>
                  <a:gd name="connsiteX169" fmla="*/ 2222 w 10000"/>
                  <a:gd name="connsiteY169" fmla="*/ 1163 h 10000"/>
                  <a:gd name="connsiteX170" fmla="*/ 2194 w 10000"/>
                  <a:gd name="connsiteY170" fmla="*/ 1163 h 10000"/>
                  <a:gd name="connsiteX171" fmla="*/ 2172 w 10000"/>
                  <a:gd name="connsiteY171" fmla="*/ 1163 h 10000"/>
                  <a:gd name="connsiteX172" fmla="*/ 2147 w 10000"/>
                  <a:gd name="connsiteY172" fmla="*/ 1166 h 10000"/>
                  <a:gd name="connsiteX173" fmla="*/ 2108 w 10000"/>
                  <a:gd name="connsiteY173" fmla="*/ 1166 h 10000"/>
                  <a:gd name="connsiteX174" fmla="*/ 2083 w 10000"/>
                  <a:gd name="connsiteY174" fmla="*/ 1156 h 10000"/>
                  <a:gd name="connsiteX175" fmla="*/ 2042 w 10000"/>
                  <a:gd name="connsiteY175" fmla="*/ 1143 h 10000"/>
                  <a:gd name="connsiteX176" fmla="*/ 2011 w 10000"/>
                  <a:gd name="connsiteY176" fmla="*/ 1143 h 10000"/>
                  <a:gd name="connsiteX177" fmla="*/ 1994 w 10000"/>
                  <a:gd name="connsiteY177" fmla="*/ 1146 h 10000"/>
                  <a:gd name="connsiteX178" fmla="*/ 1967 w 10000"/>
                  <a:gd name="connsiteY178" fmla="*/ 1156 h 10000"/>
                  <a:gd name="connsiteX179" fmla="*/ 1903 w 10000"/>
                  <a:gd name="connsiteY179" fmla="*/ 1176 h 10000"/>
                  <a:gd name="connsiteX180" fmla="*/ 1873 w 10000"/>
                  <a:gd name="connsiteY180" fmla="*/ 1182 h 10000"/>
                  <a:gd name="connsiteX181" fmla="*/ 1850 w 10000"/>
                  <a:gd name="connsiteY181" fmla="*/ 1185 h 10000"/>
                  <a:gd name="connsiteX182" fmla="*/ 1842 w 10000"/>
                  <a:gd name="connsiteY182" fmla="*/ 1192 h 10000"/>
                  <a:gd name="connsiteX183" fmla="*/ 1823 w 10000"/>
                  <a:gd name="connsiteY183" fmla="*/ 1195 h 10000"/>
                  <a:gd name="connsiteX184" fmla="*/ 1814 w 10000"/>
                  <a:gd name="connsiteY184" fmla="*/ 1201 h 10000"/>
                  <a:gd name="connsiteX185" fmla="*/ 1792 w 10000"/>
                  <a:gd name="connsiteY185" fmla="*/ 1218 h 10000"/>
                  <a:gd name="connsiteX186" fmla="*/ 1767 w 10000"/>
                  <a:gd name="connsiteY186" fmla="*/ 1231 h 10000"/>
                  <a:gd name="connsiteX187" fmla="*/ 1717 w 10000"/>
                  <a:gd name="connsiteY187" fmla="*/ 1266 h 10000"/>
                  <a:gd name="connsiteX188" fmla="*/ 1695 w 10000"/>
                  <a:gd name="connsiteY188" fmla="*/ 1279 h 10000"/>
                  <a:gd name="connsiteX189" fmla="*/ 1654 w 10000"/>
                  <a:gd name="connsiteY189" fmla="*/ 1308 h 10000"/>
                  <a:gd name="connsiteX190" fmla="*/ 1620 w 10000"/>
                  <a:gd name="connsiteY190" fmla="*/ 1334 h 10000"/>
                  <a:gd name="connsiteX191" fmla="*/ 1590 w 10000"/>
                  <a:gd name="connsiteY191" fmla="*/ 1360 h 10000"/>
                  <a:gd name="connsiteX192" fmla="*/ 1565 w 10000"/>
                  <a:gd name="connsiteY192" fmla="*/ 1380 h 10000"/>
                  <a:gd name="connsiteX193" fmla="*/ 1532 w 10000"/>
                  <a:gd name="connsiteY193" fmla="*/ 1402 h 10000"/>
                  <a:gd name="connsiteX194" fmla="*/ 1501 w 10000"/>
                  <a:gd name="connsiteY194" fmla="*/ 1418 h 10000"/>
                  <a:gd name="connsiteX195" fmla="*/ 1460 w 10000"/>
                  <a:gd name="connsiteY195" fmla="*/ 1438 h 10000"/>
                  <a:gd name="connsiteX196" fmla="*/ 1435 w 10000"/>
                  <a:gd name="connsiteY196" fmla="*/ 1454 h 10000"/>
                  <a:gd name="connsiteX197" fmla="*/ 1421 w 10000"/>
                  <a:gd name="connsiteY197" fmla="*/ 1464 h 10000"/>
                  <a:gd name="connsiteX198" fmla="*/ 1380 w 10000"/>
                  <a:gd name="connsiteY198" fmla="*/ 1473 h 10000"/>
                  <a:gd name="connsiteX199" fmla="*/ 1324 w 10000"/>
                  <a:gd name="connsiteY199" fmla="*/ 1477 h 10000"/>
                  <a:gd name="connsiteX200" fmla="*/ 1274 w 10000"/>
                  <a:gd name="connsiteY200" fmla="*/ 1483 h 10000"/>
                  <a:gd name="connsiteX201" fmla="*/ 1244 w 10000"/>
                  <a:gd name="connsiteY201" fmla="*/ 1486 h 10000"/>
                  <a:gd name="connsiteX202" fmla="*/ 1233 w 10000"/>
                  <a:gd name="connsiteY202" fmla="*/ 1486 h 10000"/>
                  <a:gd name="connsiteX203" fmla="*/ 1197 w 10000"/>
                  <a:gd name="connsiteY203" fmla="*/ 1493 h 10000"/>
                  <a:gd name="connsiteX204" fmla="*/ 1180 w 10000"/>
                  <a:gd name="connsiteY204" fmla="*/ 1496 h 10000"/>
                  <a:gd name="connsiteX205" fmla="*/ 1169 w 10000"/>
                  <a:gd name="connsiteY205" fmla="*/ 1496 h 10000"/>
                  <a:gd name="connsiteX206" fmla="*/ 1161 w 10000"/>
                  <a:gd name="connsiteY206" fmla="*/ 1503 h 10000"/>
                  <a:gd name="connsiteX207" fmla="*/ 1155 w 10000"/>
                  <a:gd name="connsiteY207" fmla="*/ 1503 h 10000"/>
                  <a:gd name="connsiteX208" fmla="*/ 501 w 10000"/>
                  <a:gd name="connsiteY208" fmla="*/ 2277 h 10000"/>
                  <a:gd name="connsiteX209" fmla="*/ 396 w 10000"/>
                  <a:gd name="connsiteY209" fmla="*/ 2532 h 10000"/>
                  <a:gd name="connsiteX210" fmla="*/ 324 w 10000"/>
                  <a:gd name="connsiteY210" fmla="*/ 2759 h 10000"/>
                  <a:gd name="connsiteX211" fmla="*/ 274 w 10000"/>
                  <a:gd name="connsiteY211" fmla="*/ 2866 h 10000"/>
                  <a:gd name="connsiteX212" fmla="*/ 202 w 10000"/>
                  <a:gd name="connsiteY212" fmla="*/ 3008 h 10000"/>
                  <a:gd name="connsiteX213" fmla="*/ 211 w 10000"/>
                  <a:gd name="connsiteY213" fmla="*/ 3177 h 10000"/>
                  <a:gd name="connsiteX214" fmla="*/ 235 w 10000"/>
                  <a:gd name="connsiteY214" fmla="*/ 3368 h 10000"/>
                  <a:gd name="connsiteX215" fmla="*/ 266 w 10000"/>
                  <a:gd name="connsiteY215" fmla="*/ 3595 h 10000"/>
                  <a:gd name="connsiteX216" fmla="*/ 299 w 10000"/>
                  <a:gd name="connsiteY216" fmla="*/ 3831 h 10000"/>
                  <a:gd name="connsiteX217" fmla="*/ 305 w 10000"/>
                  <a:gd name="connsiteY217" fmla="*/ 3863 h 10000"/>
                  <a:gd name="connsiteX218" fmla="*/ 341 w 10000"/>
                  <a:gd name="connsiteY218" fmla="*/ 3941 h 10000"/>
                  <a:gd name="connsiteX219" fmla="*/ 186 w 10000"/>
                  <a:gd name="connsiteY219" fmla="*/ 3935 h 10000"/>
                  <a:gd name="connsiteX220" fmla="*/ 30 w 10000"/>
                  <a:gd name="connsiteY220" fmla="*/ 3925 h 10000"/>
                  <a:gd name="connsiteX221" fmla="*/ 0 w 10000"/>
                  <a:gd name="connsiteY221" fmla="*/ 4054 h 10000"/>
                  <a:gd name="connsiteX222" fmla="*/ 14 w 10000"/>
                  <a:gd name="connsiteY222" fmla="*/ 4152 h 10000"/>
                  <a:gd name="connsiteX223" fmla="*/ 22 w 10000"/>
                  <a:gd name="connsiteY223" fmla="*/ 4242 h 10000"/>
                  <a:gd name="connsiteX224" fmla="*/ 30 w 10000"/>
                  <a:gd name="connsiteY224" fmla="*/ 4291 h 10000"/>
                  <a:gd name="connsiteX225" fmla="*/ 102 w 10000"/>
                  <a:gd name="connsiteY225" fmla="*/ 4271 h 10000"/>
                  <a:gd name="connsiteX226" fmla="*/ 155 w 10000"/>
                  <a:gd name="connsiteY226" fmla="*/ 4262 h 10000"/>
                  <a:gd name="connsiteX227" fmla="*/ 410 w 10000"/>
                  <a:gd name="connsiteY227" fmla="*/ 4255 h 10000"/>
                  <a:gd name="connsiteX228" fmla="*/ 418 w 10000"/>
                  <a:gd name="connsiteY228" fmla="*/ 4385 h 10000"/>
                  <a:gd name="connsiteX229" fmla="*/ 429 w 10000"/>
                  <a:gd name="connsiteY229" fmla="*/ 4543 h 10000"/>
                  <a:gd name="connsiteX230" fmla="*/ 443 w 10000"/>
                  <a:gd name="connsiteY230" fmla="*/ 4585 h 10000"/>
                  <a:gd name="connsiteX231" fmla="*/ 465 w 10000"/>
                  <a:gd name="connsiteY231" fmla="*/ 4611 h 10000"/>
                  <a:gd name="connsiteX232" fmla="*/ 468 w 10000"/>
                  <a:gd name="connsiteY232" fmla="*/ 4621 h 10000"/>
                  <a:gd name="connsiteX233" fmla="*/ 474 w 10000"/>
                  <a:gd name="connsiteY233" fmla="*/ 4679 h 10000"/>
                  <a:gd name="connsiteX234" fmla="*/ 554 w 10000"/>
                  <a:gd name="connsiteY234" fmla="*/ 4738 h 10000"/>
                  <a:gd name="connsiteX235" fmla="*/ 637 w 10000"/>
                  <a:gd name="connsiteY235" fmla="*/ 4809 h 10000"/>
                  <a:gd name="connsiteX236" fmla="*/ 704 w 10000"/>
                  <a:gd name="connsiteY236" fmla="*/ 4851 h 10000"/>
                  <a:gd name="connsiteX237" fmla="*/ 740 w 10000"/>
                  <a:gd name="connsiteY237" fmla="*/ 4893 h 10000"/>
                  <a:gd name="connsiteX238" fmla="*/ 756 w 10000"/>
                  <a:gd name="connsiteY238" fmla="*/ 4896 h 10000"/>
                  <a:gd name="connsiteX239" fmla="*/ 767 w 10000"/>
                  <a:gd name="connsiteY239" fmla="*/ 4880 h 10000"/>
                  <a:gd name="connsiteX240" fmla="*/ 806 w 10000"/>
                  <a:gd name="connsiteY240" fmla="*/ 4945 h 10000"/>
                  <a:gd name="connsiteX241" fmla="*/ 886 w 10000"/>
                  <a:gd name="connsiteY241" fmla="*/ 5078 h 10000"/>
                  <a:gd name="connsiteX242" fmla="*/ 911 w 10000"/>
                  <a:gd name="connsiteY242" fmla="*/ 5130 h 10000"/>
                  <a:gd name="connsiteX243" fmla="*/ 920 w 10000"/>
                  <a:gd name="connsiteY243" fmla="*/ 5191 h 10000"/>
                  <a:gd name="connsiteX244" fmla="*/ 920 w 10000"/>
                  <a:gd name="connsiteY244" fmla="*/ 5220 h 10000"/>
                  <a:gd name="connsiteX245" fmla="*/ 911 w 10000"/>
                  <a:gd name="connsiteY245" fmla="*/ 5314 h 10000"/>
                  <a:gd name="connsiteX246" fmla="*/ 898 w 10000"/>
                  <a:gd name="connsiteY246" fmla="*/ 5369 h 10000"/>
                  <a:gd name="connsiteX247" fmla="*/ 895 w 10000"/>
                  <a:gd name="connsiteY247" fmla="*/ 5385 h 10000"/>
                  <a:gd name="connsiteX248" fmla="*/ 895 w 10000"/>
                  <a:gd name="connsiteY248" fmla="*/ 5405 h 10000"/>
                  <a:gd name="connsiteX249" fmla="*/ 898 w 10000"/>
                  <a:gd name="connsiteY249" fmla="*/ 5434 h 10000"/>
                  <a:gd name="connsiteX250" fmla="*/ 911 w 10000"/>
                  <a:gd name="connsiteY250" fmla="*/ 5463 h 10000"/>
                  <a:gd name="connsiteX251" fmla="*/ 920 w 10000"/>
                  <a:gd name="connsiteY251" fmla="*/ 5492 h 10000"/>
                  <a:gd name="connsiteX252" fmla="*/ 934 w 10000"/>
                  <a:gd name="connsiteY252" fmla="*/ 5518 h 10000"/>
                  <a:gd name="connsiteX253" fmla="*/ 1169 w 10000"/>
                  <a:gd name="connsiteY253" fmla="*/ 5738 h 10000"/>
                  <a:gd name="connsiteX254" fmla="*/ 1188 w 10000"/>
                  <a:gd name="connsiteY254" fmla="*/ 5755 h 10000"/>
                  <a:gd name="connsiteX255" fmla="*/ 1216 w 10000"/>
                  <a:gd name="connsiteY255" fmla="*/ 5758 h 10000"/>
                  <a:gd name="connsiteX256" fmla="*/ 1313 w 10000"/>
                  <a:gd name="connsiteY256" fmla="*/ 5774 h 10000"/>
                  <a:gd name="connsiteX257" fmla="*/ 1349 w 10000"/>
                  <a:gd name="connsiteY257" fmla="*/ 5787 h 10000"/>
                  <a:gd name="connsiteX258" fmla="*/ 1393 w 10000"/>
                  <a:gd name="connsiteY258" fmla="*/ 5793 h 10000"/>
                  <a:gd name="connsiteX259" fmla="*/ 1393 w 10000"/>
                  <a:gd name="connsiteY259" fmla="*/ 5797 h 10000"/>
                  <a:gd name="connsiteX260" fmla="*/ 1421 w 10000"/>
                  <a:gd name="connsiteY260" fmla="*/ 5810 h 10000"/>
                  <a:gd name="connsiteX261" fmla="*/ 1446 w 10000"/>
                  <a:gd name="connsiteY261" fmla="*/ 5829 h 10000"/>
                  <a:gd name="connsiteX262" fmla="*/ 1460 w 10000"/>
                  <a:gd name="connsiteY262" fmla="*/ 5842 h 10000"/>
                  <a:gd name="connsiteX263" fmla="*/ 1476 w 10000"/>
                  <a:gd name="connsiteY263" fmla="*/ 5848 h 10000"/>
                  <a:gd name="connsiteX264" fmla="*/ 1501 w 10000"/>
                  <a:gd name="connsiteY264" fmla="*/ 5852 h 10000"/>
                  <a:gd name="connsiteX265" fmla="*/ 1532 w 10000"/>
                  <a:gd name="connsiteY265" fmla="*/ 5887 h 10000"/>
                  <a:gd name="connsiteX266" fmla="*/ 1565 w 10000"/>
                  <a:gd name="connsiteY266" fmla="*/ 5942 h 10000"/>
                  <a:gd name="connsiteX267" fmla="*/ 1587 w 10000"/>
                  <a:gd name="connsiteY267" fmla="*/ 5972 h 10000"/>
                  <a:gd name="connsiteX268" fmla="*/ 1612 w 10000"/>
                  <a:gd name="connsiteY268" fmla="*/ 5955 h 10000"/>
                  <a:gd name="connsiteX269" fmla="*/ 1679 w 10000"/>
                  <a:gd name="connsiteY269" fmla="*/ 6049 h 10000"/>
                  <a:gd name="connsiteX270" fmla="*/ 1720 w 10000"/>
                  <a:gd name="connsiteY270" fmla="*/ 6108 h 10000"/>
                  <a:gd name="connsiteX271" fmla="*/ 1751 w 10000"/>
                  <a:gd name="connsiteY271" fmla="*/ 6133 h 10000"/>
                  <a:gd name="connsiteX272" fmla="*/ 1792 w 10000"/>
                  <a:gd name="connsiteY272" fmla="*/ 6169 h 10000"/>
                  <a:gd name="connsiteX273" fmla="*/ 1801 w 10000"/>
                  <a:gd name="connsiteY273" fmla="*/ 6172 h 10000"/>
                  <a:gd name="connsiteX274" fmla="*/ 1814 w 10000"/>
                  <a:gd name="connsiteY274" fmla="*/ 6286 h 10000"/>
                  <a:gd name="connsiteX275" fmla="*/ 1817 w 10000"/>
                  <a:gd name="connsiteY275" fmla="*/ 6331 h 10000"/>
                  <a:gd name="connsiteX276" fmla="*/ 1809 w 10000"/>
                  <a:gd name="connsiteY276" fmla="*/ 6444 h 10000"/>
                  <a:gd name="connsiteX277" fmla="*/ 1801 w 10000"/>
                  <a:gd name="connsiteY277" fmla="*/ 6499 h 10000"/>
                  <a:gd name="connsiteX278" fmla="*/ 1781 w 10000"/>
                  <a:gd name="connsiteY278" fmla="*/ 6522 h 10000"/>
                  <a:gd name="connsiteX279" fmla="*/ 1773 w 10000"/>
                  <a:gd name="connsiteY279" fmla="*/ 6541 h 10000"/>
                  <a:gd name="connsiteX280" fmla="*/ 1762 w 10000"/>
                  <a:gd name="connsiteY280" fmla="*/ 6571 h 10000"/>
                  <a:gd name="connsiteX281" fmla="*/ 1767 w 10000"/>
                  <a:gd name="connsiteY281" fmla="*/ 6622 h 10000"/>
                  <a:gd name="connsiteX282" fmla="*/ 1767 w 10000"/>
                  <a:gd name="connsiteY282" fmla="*/ 6665 h 10000"/>
                  <a:gd name="connsiteX283" fmla="*/ 1767 w 10000"/>
                  <a:gd name="connsiteY283" fmla="*/ 6694 h 10000"/>
                  <a:gd name="connsiteX284" fmla="*/ 1776 w 10000"/>
                  <a:gd name="connsiteY284" fmla="*/ 6726 h 10000"/>
                  <a:gd name="connsiteX285" fmla="*/ 1776 w 10000"/>
                  <a:gd name="connsiteY285" fmla="*/ 6745 h 10000"/>
                  <a:gd name="connsiteX286" fmla="*/ 1767 w 10000"/>
                  <a:gd name="connsiteY286" fmla="*/ 6765 h 10000"/>
                  <a:gd name="connsiteX287" fmla="*/ 1762 w 10000"/>
                  <a:gd name="connsiteY287" fmla="*/ 6804 h 10000"/>
                  <a:gd name="connsiteX288" fmla="*/ 1753 w 10000"/>
                  <a:gd name="connsiteY288" fmla="*/ 6839 h 10000"/>
                  <a:gd name="connsiteX289" fmla="*/ 1742 w 10000"/>
                  <a:gd name="connsiteY289" fmla="*/ 6849 h 10000"/>
                  <a:gd name="connsiteX290" fmla="*/ 1726 w 10000"/>
                  <a:gd name="connsiteY290" fmla="*/ 6849 h 10000"/>
                  <a:gd name="connsiteX291" fmla="*/ 1712 w 10000"/>
                  <a:gd name="connsiteY291" fmla="*/ 6852 h 10000"/>
                  <a:gd name="connsiteX292" fmla="*/ 1640 w 10000"/>
                  <a:gd name="connsiteY292" fmla="*/ 6953 h 10000"/>
                  <a:gd name="connsiteX293" fmla="*/ 1493 w 10000"/>
                  <a:gd name="connsiteY293" fmla="*/ 7105 h 10000"/>
                  <a:gd name="connsiteX294" fmla="*/ 1490 w 10000"/>
                  <a:gd name="connsiteY294" fmla="*/ 7124 h 10000"/>
                  <a:gd name="connsiteX295" fmla="*/ 1468 w 10000"/>
                  <a:gd name="connsiteY295" fmla="*/ 7137 h 10000"/>
                  <a:gd name="connsiteX296" fmla="*/ 1454 w 10000"/>
                  <a:gd name="connsiteY296" fmla="*/ 7144 h 10000"/>
                  <a:gd name="connsiteX297" fmla="*/ 1452 w 10000"/>
                  <a:gd name="connsiteY297" fmla="*/ 7157 h 10000"/>
                  <a:gd name="connsiteX298" fmla="*/ 1446 w 10000"/>
                  <a:gd name="connsiteY298" fmla="*/ 7199 h 10000"/>
                  <a:gd name="connsiteX299" fmla="*/ 1476 w 10000"/>
                  <a:gd name="connsiteY299" fmla="*/ 7247 h 10000"/>
                  <a:gd name="connsiteX300" fmla="*/ 1501 w 10000"/>
                  <a:gd name="connsiteY300" fmla="*/ 7270 h 10000"/>
                  <a:gd name="connsiteX301" fmla="*/ 1518 w 10000"/>
                  <a:gd name="connsiteY301" fmla="*/ 7286 h 10000"/>
                  <a:gd name="connsiteX302" fmla="*/ 1524 w 10000"/>
                  <a:gd name="connsiteY302" fmla="*/ 7306 h 10000"/>
                  <a:gd name="connsiteX303" fmla="*/ 1540 w 10000"/>
                  <a:gd name="connsiteY303" fmla="*/ 7322 h 10000"/>
                  <a:gd name="connsiteX304" fmla="*/ 1565 w 10000"/>
                  <a:gd name="connsiteY304" fmla="*/ 7325 h 10000"/>
                  <a:gd name="connsiteX305" fmla="*/ 1590 w 10000"/>
                  <a:gd name="connsiteY305" fmla="*/ 7332 h 10000"/>
                  <a:gd name="connsiteX306" fmla="*/ 1615 w 10000"/>
                  <a:gd name="connsiteY306" fmla="*/ 7345 h 10000"/>
                  <a:gd name="connsiteX307" fmla="*/ 1662 w 10000"/>
                  <a:gd name="connsiteY307" fmla="*/ 7370 h 10000"/>
                  <a:gd name="connsiteX308" fmla="*/ 1670 w 10000"/>
                  <a:gd name="connsiteY308" fmla="*/ 7351 h 10000"/>
                  <a:gd name="connsiteX309" fmla="*/ 1726 w 10000"/>
                  <a:gd name="connsiteY309" fmla="*/ 7354 h 10000"/>
                  <a:gd name="connsiteX310" fmla="*/ 1726 w 10000"/>
                  <a:gd name="connsiteY310" fmla="*/ 7400 h 10000"/>
                  <a:gd name="connsiteX311" fmla="*/ 1773 w 10000"/>
                  <a:gd name="connsiteY311" fmla="*/ 7409 h 10000"/>
                  <a:gd name="connsiteX312" fmla="*/ 1806 w 10000"/>
                  <a:gd name="connsiteY312" fmla="*/ 7416 h 10000"/>
                  <a:gd name="connsiteX313" fmla="*/ 1839 w 10000"/>
                  <a:gd name="connsiteY313" fmla="*/ 7403 h 10000"/>
                  <a:gd name="connsiteX314" fmla="*/ 1886 w 10000"/>
                  <a:gd name="connsiteY314" fmla="*/ 7403 h 10000"/>
                  <a:gd name="connsiteX315" fmla="*/ 1898 w 10000"/>
                  <a:gd name="connsiteY315" fmla="*/ 7403 h 10000"/>
                  <a:gd name="connsiteX316" fmla="*/ 1914 w 10000"/>
                  <a:gd name="connsiteY316" fmla="*/ 7494 h 10000"/>
                  <a:gd name="connsiteX317" fmla="*/ 1895 w 10000"/>
                  <a:gd name="connsiteY317" fmla="*/ 7523 h 10000"/>
                  <a:gd name="connsiteX318" fmla="*/ 1825 w 10000"/>
                  <a:gd name="connsiteY318" fmla="*/ 7617 h 10000"/>
                  <a:gd name="connsiteX319" fmla="*/ 1776 w 10000"/>
                  <a:gd name="connsiteY319" fmla="*/ 7691 h 10000"/>
                  <a:gd name="connsiteX320" fmla="*/ 1781 w 10000"/>
                  <a:gd name="connsiteY320" fmla="*/ 7723 h 10000"/>
                  <a:gd name="connsiteX321" fmla="*/ 1767 w 10000"/>
                  <a:gd name="connsiteY321" fmla="*/ 7759 h 10000"/>
                  <a:gd name="connsiteX322" fmla="*/ 1762 w 10000"/>
                  <a:gd name="connsiteY322" fmla="*/ 7817 h 10000"/>
                  <a:gd name="connsiteX323" fmla="*/ 1762 w 10000"/>
                  <a:gd name="connsiteY323" fmla="*/ 7856 h 10000"/>
                  <a:gd name="connsiteX324" fmla="*/ 1776 w 10000"/>
                  <a:gd name="connsiteY324" fmla="*/ 7892 h 10000"/>
                  <a:gd name="connsiteX325" fmla="*/ 1784 w 10000"/>
                  <a:gd name="connsiteY325" fmla="*/ 7902 h 10000"/>
                  <a:gd name="connsiteX326" fmla="*/ 1801 w 10000"/>
                  <a:gd name="connsiteY326" fmla="*/ 7908 h 10000"/>
                  <a:gd name="connsiteX327" fmla="*/ 1809 w 10000"/>
                  <a:gd name="connsiteY327" fmla="*/ 7911 h 10000"/>
                  <a:gd name="connsiteX328" fmla="*/ 1801 w 10000"/>
                  <a:gd name="connsiteY328" fmla="*/ 7940 h 10000"/>
                  <a:gd name="connsiteX329" fmla="*/ 1798 w 10000"/>
                  <a:gd name="connsiteY329" fmla="*/ 7979 h 10000"/>
                  <a:gd name="connsiteX330" fmla="*/ 1806 w 10000"/>
                  <a:gd name="connsiteY330" fmla="*/ 8002 h 10000"/>
                  <a:gd name="connsiteX331" fmla="*/ 1823 w 10000"/>
                  <a:gd name="connsiteY331" fmla="*/ 8021 h 10000"/>
                  <a:gd name="connsiteX332" fmla="*/ 1834 w 10000"/>
                  <a:gd name="connsiteY332" fmla="*/ 8044 h 10000"/>
                  <a:gd name="connsiteX333" fmla="*/ 1839 w 10000"/>
                  <a:gd name="connsiteY333" fmla="*/ 8073 h 10000"/>
                  <a:gd name="connsiteX334" fmla="*/ 1842 w 10000"/>
                  <a:gd name="connsiteY334" fmla="*/ 8106 h 10000"/>
                  <a:gd name="connsiteX335" fmla="*/ 1839 w 10000"/>
                  <a:gd name="connsiteY335" fmla="*/ 8144 h 10000"/>
                  <a:gd name="connsiteX336" fmla="*/ 1856 w 10000"/>
                  <a:gd name="connsiteY336" fmla="*/ 8164 h 10000"/>
                  <a:gd name="connsiteX337" fmla="*/ 1886 w 10000"/>
                  <a:gd name="connsiteY337" fmla="*/ 8193 h 10000"/>
                  <a:gd name="connsiteX338" fmla="*/ 1922 w 10000"/>
                  <a:gd name="connsiteY338" fmla="*/ 8206 h 10000"/>
                  <a:gd name="connsiteX339" fmla="*/ 1967 w 10000"/>
                  <a:gd name="connsiteY339" fmla="*/ 8203 h 10000"/>
                  <a:gd name="connsiteX340" fmla="*/ 1986 w 10000"/>
                  <a:gd name="connsiteY340" fmla="*/ 8212 h 10000"/>
                  <a:gd name="connsiteX341" fmla="*/ 2000 w 10000"/>
                  <a:gd name="connsiteY341" fmla="*/ 8232 h 10000"/>
                  <a:gd name="connsiteX342" fmla="*/ 2033 w 10000"/>
                  <a:gd name="connsiteY342" fmla="*/ 8258 h 10000"/>
                  <a:gd name="connsiteX343" fmla="*/ 2050 w 10000"/>
                  <a:gd name="connsiteY343" fmla="*/ 8271 h 10000"/>
                  <a:gd name="connsiteX344" fmla="*/ 2089 w 10000"/>
                  <a:gd name="connsiteY344" fmla="*/ 8280 h 10000"/>
                  <a:gd name="connsiteX345" fmla="*/ 2122 w 10000"/>
                  <a:gd name="connsiteY345" fmla="*/ 8300 h 10000"/>
                  <a:gd name="connsiteX346" fmla="*/ 2163 w 10000"/>
                  <a:gd name="connsiteY346" fmla="*/ 8332 h 10000"/>
                  <a:gd name="connsiteX347" fmla="*/ 2172 w 10000"/>
                  <a:gd name="connsiteY347" fmla="*/ 8335 h 10000"/>
                  <a:gd name="connsiteX348" fmla="*/ 2177 w 10000"/>
                  <a:gd name="connsiteY348" fmla="*/ 8345 h 10000"/>
                  <a:gd name="connsiteX349" fmla="*/ 2163 w 10000"/>
                  <a:gd name="connsiteY349" fmla="*/ 8371 h 10000"/>
                  <a:gd name="connsiteX350" fmla="*/ 2139 w 10000"/>
                  <a:gd name="connsiteY350" fmla="*/ 8423 h 10000"/>
                  <a:gd name="connsiteX351" fmla="*/ 2130 w 10000"/>
                  <a:gd name="connsiteY351" fmla="*/ 8439 h 10000"/>
                  <a:gd name="connsiteX352" fmla="*/ 2105 w 10000"/>
                  <a:gd name="connsiteY352" fmla="*/ 8446 h 10000"/>
                  <a:gd name="connsiteX353" fmla="*/ 2080 w 10000"/>
                  <a:gd name="connsiteY353" fmla="*/ 8449 h 10000"/>
                  <a:gd name="connsiteX354" fmla="*/ 2075 w 10000"/>
                  <a:gd name="connsiteY354" fmla="*/ 8459 h 10000"/>
                  <a:gd name="connsiteX355" fmla="*/ 2072 w 10000"/>
                  <a:gd name="connsiteY355" fmla="*/ 8475 h 10000"/>
                  <a:gd name="connsiteX356" fmla="*/ 2080 w 10000"/>
                  <a:gd name="connsiteY356" fmla="*/ 8484 h 10000"/>
                  <a:gd name="connsiteX357" fmla="*/ 2100 w 10000"/>
                  <a:gd name="connsiteY357" fmla="*/ 8475 h 10000"/>
                  <a:gd name="connsiteX358" fmla="*/ 2141 w 10000"/>
                  <a:gd name="connsiteY358" fmla="*/ 8478 h 10000"/>
                  <a:gd name="connsiteX359" fmla="*/ 2172 w 10000"/>
                  <a:gd name="connsiteY359" fmla="*/ 8475 h 10000"/>
                  <a:gd name="connsiteX360" fmla="*/ 2188 w 10000"/>
                  <a:gd name="connsiteY360" fmla="*/ 8475 h 10000"/>
                  <a:gd name="connsiteX361" fmla="*/ 2222 w 10000"/>
                  <a:gd name="connsiteY361" fmla="*/ 8497 h 10000"/>
                  <a:gd name="connsiteX362" fmla="*/ 2252 w 10000"/>
                  <a:gd name="connsiteY362" fmla="*/ 8514 h 10000"/>
                  <a:gd name="connsiteX363" fmla="*/ 2274 w 10000"/>
                  <a:gd name="connsiteY363" fmla="*/ 8514 h 10000"/>
                  <a:gd name="connsiteX364" fmla="*/ 2299 w 10000"/>
                  <a:gd name="connsiteY364" fmla="*/ 8504 h 10000"/>
                  <a:gd name="connsiteX365" fmla="*/ 2310 w 10000"/>
                  <a:gd name="connsiteY365" fmla="*/ 8504 h 10000"/>
                  <a:gd name="connsiteX366" fmla="*/ 2319 w 10000"/>
                  <a:gd name="connsiteY366" fmla="*/ 8484 h 10000"/>
                  <a:gd name="connsiteX367" fmla="*/ 2338 w 10000"/>
                  <a:gd name="connsiteY367" fmla="*/ 8494 h 10000"/>
                  <a:gd name="connsiteX368" fmla="*/ 2338 w 10000"/>
                  <a:gd name="connsiteY368" fmla="*/ 8552 h 10000"/>
                  <a:gd name="connsiteX369" fmla="*/ 2366 w 10000"/>
                  <a:gd name="connsiteY369" fmla="*/ 8572 h 10000"/>
                  <a:gd name="connsiteX370" fmla="*/ 2382 w 10000"/>
                  <a:gd name="connsiteY370" fmla="*/ 8582 h 10000"/>
                  <a:gd name="connsiteX371" fmla="*/ 2435 w 10000"/>
                  <a:gd name="connsiteY371" fmla="*/ 8552 h 10000"/>
                  <a:gd name="connsiteX372" fmla="*/ 2443 w 10000"/>
                  <a:gd name="connsiteY372" fmla="*/ 8552 h 10000"/>
                  <a:gd name="connsiteX373" fmla="*/ 2454 w 10000"/>
                  <a:gd name="connsiteY373" fmla="*/ 8552 h 10000"/>
                  <a:gd name="connsiteX374" fmla="*/ 2471 w 10000"/>
                  <a:gd name="connsiteY374" fmla="*/ 8546 h 10000"/>
                  <a:gd name="connsiteX375" fmla="*/ 2488 w 10000"/>
                  <a:gd name="connsiteY375" fmla="*/ 8536 h 10000"/>
                  <a:gd name="connsiteX376" fmla="*/ 2501 w 10000"/>
                  <a:gd name="connsiteY376" fmla="*/ 8533 h 10000"/>
                  <a:gd name="connsiteX377" fmla="*/ 2512 w 10000"/>
                  <a:gd name="connsiteY377" fmla="*/ 8533 h 10000"/>
                  <a:gd name="connsiteX378" fmla="*/ 2521 w 10000"/>
                  <a:gd name="connsiteY378" fmla="*/ 8546 h 10000"/>
                  <a:gd name="connsiteX379" fmla="*/ 2521 w 10000"/>
                  <a:gd name="connsiteY379" fmla="*/ 8572 h 10000"/>
                  <a:gd name="connsiteX380" fmla="*/ 2535 w 10000"/>
                  <a:gd name="connsiteY380" fmla="*/ 8588 h 10000"/>
                  <a:gd name="connsiteX381" fmla="*/ 2551 w 10000"/>
                  <a:gd name="connsiteY381" fmla="*/ 8582 h 10000"/>
                  <a:gd name="connsiteX382" fmla="*/ 2560 w 10000"/>
                  <a:gd name="connsiteY382" fmla="*/ 8582 h 10000"/>
                  <a:gd name="connsiteX383" fmla="*/ 2573 w 10000"/>
                  <a:gd name="connsiteY383" fmla="*/ 8588 h 10000"/>
                  <a:gd name="connsiteX384" fmla="*/ 2584 w 10000"/>
                  <a:gd name="connsiteY384" fmla="*/ 8591 h 10000"/>
                  <a:gd name="connsiteX385" fmla="*/ 2590 w 10000"/>
                  <a:gd name="connsiteY385" fmla="*/ 8598 h 10000"/>
                  <a:gd name="connsiteX386" fmla="*/ 2598 w 10000"/>
                  <a:gd name="connsiteY386" fmla="*/ 8608 h 10000"/>
                  <a:gd name="connsiteX387" fmla="*/ 2607 w 10000"/>
                  <a:gd name="connsiteY387" fmla="*/ 8617 h 10000"/>
                  <a:gd name="connsiteX388" fmla="*/ 2618 w 10000"/>
                  <a:gd name="connsiteY388" fmla="*/ 8617 h 10000"/>
                  <a:gd name="connsiteX389" fmla="*/ 2640 w 10000"/>
                  <a:gd name="connsiteY389" fmla="*/ 8608 h 10000"/>
                  <a:gd name="connsiteX390" fmla="*/ 2670 w 10000"/>
                  <a:gd name="connsiteY390" fmla="*/ 8598 h 10000"/>
                  <a:gd name="connsiteX391" fmla="*/ 2673 w 10000"/>
                  <a:gd name="connsiteY391" fmla="*/ 8598 h 10000"/>
                  <a:gd name="connsiteX392" fmla="*/ 2690 w 10000"/>
                  <a:gd name="connsiteY392" fmla="*/ 8598 h 10000"/>
                  <a:gd name="connsiteX393" fmla="*/ 2698 w 10000"/>
                  <a:gd name="connsiteY393" fmla="*/ 8598 h 10000"/>
                  <a:gd name="connsiteX394" fmla="*/ 2712 w 10000"/>
                  <a:gd name="connsiteY394" fmla="*/ 8598 h 10000"/>
                  <a:gd name="connsiteX395" fmla="*/ 2726 w 10000"/>
                  <a:gd name="connsiteY395" fmla="*/ 8591 h 10000"/>
                  <a:gd name="connsiteX396" fmla="*/ 2737 w 10000"/>
                  <a:gd name="connsiteY396" fmla="*/ 8588 h 10000"/>
                  <a:gd name="connsiteX397" fmla="*/ 2759 w 10000"/>
                  <a:gd name="connsiteY397" fmla="*/ 8582 h 10000"/>
                  <a:gd name="connsiteX398" fmla="*/ 2770 w 10000"/>
                  <a:gd name="connsiteY398" fmla="*/ 8578 h 10000"/>
                  <a:gd name="connsiteX399" fmla="*/ 2784 w 10000"/>
                  <a:gd name="connsiteY399" fmla="*/ 8572 h 10000"/>
                  <a:gd name="connsiteX400" fmla="*/ 2795 w 10000"/>
                  <a:gd name="connsiteY400" fmla="*/ 8572 h 10000"/>
                  <a:gd name="connsiteX401" fmla="*/ 2803 w 10000"/>
                  <a:gd name="connsiteY401" fmla="*/ 8588 h 10000"/>
                  <a:gd name="connsiteX402" fmla="*/ 2803 w 10000"/>
                  <a:gd name="connsiteY402" fmla="*/ 8591 h 10000"/>
                  <a:gd name="connsiteX403" fmla="*/ 2803 w 10000"/>
                  <a:gd name="connsiteY403" fmla="*/ 8601 h 10000"/>
                  <a:gd name="connsiteX404" fmla="*/ 2809 w 10000"/>
                  <a:gd name="connsiteY404" fmla="*/ 8601 h 10000"/>
                  <a:gd name="connsiteX405" fmla="*/ 2823 w 10000"/>
                  <a:gd name="connsiteY405" fmla="*/ 8598 h 10000"/>
                  <a:gd name="connsiteX406" fmla="*/ 2831 w 10000"/>
                  <a:gd name="connsiteY406" fmla="*/ 8598 h 10000"/>
                  <a:gd name="connsiteX407" fmla="*/ 2839 w 10000"/>
                  <a:gd name="connsiteY407" fmla="*/ 8601 h 10000"/>
                  <a:gd name="connsiteX408" fmla="*/ 2848 w 10000"/>
                  <a:gd name="connsiteY408" fmla="*/ 8598 h 10000"/>
                  <a:gd name="connsiteX409" fmla="*/ 2856 w 10000"/>
                  <a:gd name="connsiteY409" fmla="*/ 8601 h 10000"/>
                  <a:gd name="connsiteX410" fmla="*/ 2859 w 10000"/>
                  <a:gd name="connsiteY410" fmla="*/ 8601 h 10000"/>
                  <a:gd name="connsiteX411" fmla="*/ 2864 w 10000"/>
                  <a:gd name="connsiteY411" fmla="*/ 8598 h 10000"/>
                  <a:gd name="connsiteX412" fmla="*/ 2889 w 10000"/>
                  <a:gd name="connsiteY412" fmla="*/ 8611 h 10000"/>
                  <a:gd name="connsiteX413" fmla="*/ 2906 w 10000"/>
                  <a:gd name="connsiteY413" fmla="*/ 8620 h 10000"/>
                  <a:gd name="connsiteX414" fmla="*/ 2914 w 10000"/>
                  <a:gd name="connsiteY414" fmla="*/ 8627 h 10000"/>
                  <a:gd name="connsiteX415" fmla="*/ 2920 w 10000"/>
                  <a:gd name="connsiteY415" fmla="*/ 8640 h 10000"/>
                  <a:gd name="connsiteX416" fmla="*/ 2922 w 10000"/>
                  <a:gd name="connsiteY416" fmla="*/ 8666 h 10000"/>
                  <a:gd name="connsiteX417" fmla="*/ 2922 w 10000"/>
                  <a:gd name="connsiteY417" fmla="*/ 8692 h 10000"/>
                  <a:gd name="connsiteX418" fmla="*/ 2939 w 10000"/>
                  <a:gd name="connsiteY418" fmla="*/ 8695 h 10000"/>
                  <a:gd name="connsiteX419" fmla="*/ 2953 w 10000"/>
                  <a:gd name="connsiteY419" fmla="*/ 8695 h 10000"/>
                  <a:gd name="connsiteX420" fmla="*/ 2961 w 10000"/>
                  <a:gd name="connsiteY420" fmla="*/ 8695 h 10000"/>
                  <a:gd name="connsiteX421" fmla="*/ 2972 w 10000"/>
                  <a:gd name="connsiteY421" fmla="*/ 8692 h 10000"/>
                  <a:gd name="connsiteX422" fmla="*/ 2981 w 10000"/>
                  <a:gd name="connsiteY422" fmla="*/ 8685 h 10000"/>
                  <a:gd name="connsiteX423" fmla="*/ 2989 w 10000"/>
                  <a:gd name="connsiteY423" fmla="*/ 8685 h 10000"/>
                  <a:gd name="connsiteX424" fmla="*/ 3008 w 10000"/>
                  <a:gd name="connsiteY424" fmla="*/ 8685 h 10000"/>
                  <a:gd name="connsiteX425" fmla="*/ 3028 w 10000"/>
                  <a:gd name="connsiteY425" fmla="*/ 8695 h 10000"/>
                  <a:gd name="connsiteX426" fmla="*/ 3042 w 10000"/>
                  <a:gd name="connsiteY426" fmla="*/ 8695 h 10000"/>
                  <a:gd name="connsiteX427" fmla="*/ 3053 w 10000"/>
                  <a:gd name="connsiteY427" fmla="*/ 8676 h 10000"/>
                  <a:gd name="connsiteX428" fmla="*/ 3061 w 10000"/>
                  <a:gd name="connsiteY428" fmla="*/ 8666 h 10000"/>
                  <a:gd name="connsiteX429" fmla="*/ 3066 w 10000"/>
                  <a:gd name="connsiteY429" fmla="*/ 8656 h 10000"/>
                  <a:gd name="connsiteX430" fmla="*/ 3091 w 10000"/>
                  <a:gd name="connsiteY430" fmla="*/ 8659 h 10000"/>
                  <a:gd name="connsiteX431" fmla="*/ 3105 w 10000"/>
                  <a:gd name="connsiteY431" fmla="*/ 8659 h 10000"/>
                  <a:gd name="connsiteX432" fmla="*/ 3108 w 10000"/>
                  <a:gd name="connsiteY432" fmla="*/ 8650 h 10000"/>
                  <a:gd name="connsiteX433" fmla="*/ 3147 w 10000"/>
                  <a:gd name="connsiteY433" fmla="*/ 8588 h 10000"/>
                  <a:gd name="connsiteX434" fmla="*/ 3150 w 10000"/>
                  <a:gd name="connsiteY434" fmla="*/ 8598 h 10000"/>
                  <a:gd name="connsiteX435" fmla="*/ 3163 w 10000"/>
                  <a:gd name="connsiteY435" fmla="*/ 8601 h 10000"/>
                  <a:gd name="connsiteX436" fmla="*/ 3180 w 10000"/>
                  <a:gd name="connsiteY436" fmla="*/ 8608 h 10000"/>
                  <a:gd name="connsiteX437" fmla="*/ 3188 w 10000"/>
                  <a:gd name="connsiteY437" fmla="*/ 8611 h 10000"/>
                  <a:gd name="connsiteX438" fmla="*/ 3227 w 10000"/>
                  <a:gd name="connsiteY438" fmla="*/ 8620 h 10000"/>
                  <a:gd name="connsiteX439" fmla="*/ 3238 w 10000"/>
                  <a:gd name="connsiteY439" fmla="*/ 8617 h 10000"/>
                  <a:gd name="connsiteX440" fmla="*/ 3247 w 10000"/>
                  <a:gd name="connsiteY440" fmla="*/ 8601 h 10000"/>
                  <a:gd name="connsiteX441" fmla="*/ 3269 w 10000"/>
                  <a:gd name="connsiteY441" fmla="*/ 8611 h 10000"/>
                  <a:gd name="connsiteX442" fmla="*/ 3277 w 10000"/>
                  <a:gd name="connsiteY442" fmla="*/ 8617 h 10000"/>
                  <a:gd name="connsiteX443" fmla="*/ 3285 w 10000"/>
                  <a:gd name="connsiteY443" fmla="*/ 8611 h 10000"/>
                  <a:gd name="connsiteX444" fmla="*/ 3307 w 10000"/>
                  <a:gd name="connsiteY444" fmla="*/ 8611 h 10000"/>
                  <a:gd name="connsiteX445" fmla="*/ 3319 w 10000"/>
                  <a:gd name="connsiteY445" fmla="*/ 8617 h 10000"/>
                  <a:gd name="connsiteX446" fmla="*/ 3324 w 10000"/>
                  <a:gd name="connsiteY446" fmla="*/ 8617 h 10000"/>
                  <a:gd name="connsiteX447" fmla="*/ 3327 w 10000"/>
                  <a:gd name="connsiteY447" fmla="*/ 8620 h 10000"/>
                  <a:gd name="connsiteX448" fmla="*/ 3341 w 10000"/>
                  <a:gd name="connsiteY448" fmla="*/ 8620 h 10000"/>
                  <a:gd name="connsiteX449" fmla="*/ 3357 w 10000"/>
                  <a:gd name="connsiteY449" fmla="*/ 8620 h 10000"/>
                  <a:gd name="connsiteX450" fmla="*/ 3374 w 10000"/>
                  <a:gd name="connsiteY450" fmla="*/ 8620 h 10000"/>
                  <a:gd name="connsiteX451" fmla="*/ 3382 w 10000"/>
                  <a:gd name="connsiteY451" fmla="*/ 8620 h 10000"/>
                  <a:gd name="connsiteX452" fmla="*/ 3399 w 10000"/>
                  <a:gd name="connsiteY452" fmla="*/ 8611 h 10000"/>
                  <a:gd name="connsiteX453" fmla="*/ 3413 w 10000"/>
                  <a:gd name="connsiteY453" fmla="*/ 8601 h 10000"/>
                  <a:gd name="connsiteX454" fmla="*/ 3421 w 10000"/>
                  <a:gd name="connsiteY454" fmla="*/ 8588 h 10000"/>
                  <a:gd name="connsiteX455" fmla="*/ 3421 w 10000"/>
                  <a:gd name="connsiteY455" fmla="*/ 8572 h 10000"/>
                  <a:gd name="connsiteX456" fmla="*/ 3421 w 10000"/>
                  <a:gd name="connsiteY456" fmla="*/ 8552 h 10000"/>
                  <a:gd name="connsiteX457" fmla="*/ 3424 w 10000"/>
                  <a:gd name="connsiteY457" fmla="*/ 8533 h 10000"/>
                  <a:gd name="connsiteX458" fmla="*/ 3432 w 10000"/>
                  <a:gd name="connsiteY458" fmla="*/ 8523 h 10000"/>
                  <a:gd name="connsiteX459" fmla="*/ 3446 w 10000"/>
                  <a:gd name="connsiteY459" fmla="*/ 8523 h 10000"/>
                  <a:gd name="connsiteX460" fmla="*/ 3457 w 10000"/>
                  <a:gd name="connsiteY460" fmla="*/ 8523 h 10000"/>
                  <a:gd name="connsiteX461" fmla="*/ 3476 w 10000"/>
                  <a:gd name="connsiteY461" fmla="*/ 8533 h 10000"/>
                  <a:gd name="connsiteX462" fmla="*/ 3485 w 10000"/>
                  <a:gd name="connsiteY462" fmla="*/ 8536 h 10000"/>
                  <a:gd name="connsiteX463" fmla="*/ 3501 w 10000"/>
                  <a:gd name="connsiteY463" fmla="*/ 8527 h 10000"/>
                  <a:gd name="connsiteX464" fmla="*/ 3504 w 10000"/>
                  <a:gd name="connsiteY464" fmla="*/ 8514 h 10000"/>
                  <a:gd name="connsiteX465" fmla="*/ 3510 w 10000"/>
                  <a:gd name="connsiteY465" fmla="*/ 8497 h 10000"/>
                  <a:gd name="connsiteX466" fmla="*/ 3537 w 10000"/>
                  <a:gd name="connsiteY466" fmla="*/ 8484 h 10000"/>
                  <a:gd name="connsiteX467" fmla="*/ 3562 w 10000"/>
                  <a:gd name="connsiteY467" fmla="*/ 8488 h 10000"/>
                  <a:gd name="connsiteX468" fmla="*/ 3568 w 10000"/>
                  <a:gd name="connsiteY468" fmla="*/ 8484 h 10000"/>
                  <a:gd name="connsiteX469" fmla="*/ 3584 w 10000"/>
                  <a:gd name="connsiteY469" fmla="*/ 8494 h 10000"/>
                  <a:gd name="connsiteX470" fmla="*/ 3593 w 10000"/>
                  <a:gd name="connsiteY470" fmla="*/ 8507 h 10000"/>
                  <a:gd name="connsiteX471" fmla="*/ 3618 w 10000"/>
                  <a:gd name="connsiteY471" fmla="*/ 8497 h 10000"/>
                  <a:gd name="connsiteX472" fmla="*/ 3643 w 10000"/>
                  <a:gd name="connsiteY472" fmla="*/ 8475 h 10000"/>
                  <a:gd name="connsiteX473" fmla="*/ 3657 w 10000"/>
                  <a:gd name="connsiteY473" fmla="*/ 8478 h 10000"/>
                  <a:gd name="connsiteX474" fmla="*/ 3670 w 10000"/>
                  <a:gd name="connsiteY474" fmla="*/ 8475 h 10000"/>
                  <a:gd name="connsiteX475" fmla="*/ 3673 w 10000"/>
                  <a:gd name="connsiteY475" fmla="*/ 8468 h 10000"/>
                  <a:gd name="connsiteX476" fmla="*/ 3681 w 10000"/>
                  <a:gd name="connsiteY476" fmla="*/ 8468 h 10000"/>
                  <a:gd name="connsiteX477" fmla="*/ 3698 w 10000"/>
                  <a:gd name="connsiteY477" fmla="*/ 8478 h 10000"/>
                  <a:gd name="connsiteX478" fmla="*/ 3720 w 10000"/>
                  <a:gd name="connsiteY478" fmla="*/ 8497 h 10000"/>
                  <a:gd name="connsiteX479" fmla="*/ 3715 w 10000"/>
                  <a:gd name="connsiteY479" fmla="*/ 8504 h 10000"/>
                  <a:gd name="connsiteX480" fmla="*/ 3729 w 10000"/>
                  <a:gd name="connsiteY480" fmla="*/ 8514 h 10000"/>
                  <a:gd name="connsiteX481" fmla="*/ 3729 w 10000"/>
                  <a:gd name="connsiteY481" fmla="*/ 8517 h 10000"/>
                  <a:gd name="connsiteX482" fmla="*/ 3740 w 10000"/>
                  <a:gd name="connsiteY482" fmla="*/ 8527 h 10000"/>
                  <a:gd name="connsiteX483" fmla="*/ 3759 w 10000"/>
                  <a:gd name="connsiteY483" fmla="*/ 8517 h 10000"/>
                  <a:gd name="connsiteX484" fmla="*/ 3762 w 10000"/>
                  <a:gd name="connsiteY484" fmla="*/ 8504 h 10000"/>
                  <a:gd name="connsiteX485" fmla="*/ 3770 w 10000"/>
                  <a:gd name="connsiteY485" fmla="*/ 8488 h 10000"/>
                  <a:gd name="connsiteX486" fmla="*/ 3778 w 10000"/>
                  <a:gd name="connsiteY486" fmla="*/ 8484 h 10000"/>
                  <a:gd name="connsiteX487" fmla="*/ 3792 w 10000"/>
                  <a:gd name="connsiteY487" fmla="*/ 8475 h 10000"/>
                  <a:gd name="connsiteX488" fmla="*/ 3803 w 10000"/>
                  <a:gd name="connsiteY488" fmla="*/ 8478 h 10000"/>
                  <a:gd name="connsiteX489" fmla="*/ 3809 w 10000"/>
                  <a:gd name="connsiteY489" fmla="*/ 8475 h 10000"/>
                  <a:gd name="connsiteX490" fmla="*/ 3825 w 10000"/>
                  <a:gd name="connsiteY490" fmla="*/ 8465 h 10000"/>
                  <a:gd name="connsiteX491" fmla="*/ 3834 w 10000"/>
                  <a:gd name="connsiteY491" fmla="*/ 8468 h 10000"/>
                  <a:gd name="connsiteX492" fmla="*/ 3842 w 10000"/>
                  <a:gd name="connsiteY492" fmla="*/ 8478 h 10000"/>
                  <a:gd name="connsiteX493" fmla="*/ 3850 w 10000"/>
                  <a:gd name="connsiteY493" fmla="*/ 8478 h 10000"/>
                  <a:gd name="connsiteX494" fmla="*/ 3859 w 10000"/>
                  <a:gd name="connsiteY494" fmla="*/ 8484 h 10000"/>
                  <a:gd name="connsiteX495" fmla="*/ 3873 w 10000"/>
                  <a:gd name="connsiteY495" fmla="*/ 8494 h 10000"/>
                  <a:gd name="connsiteX496" fmla="*/ 3875 w 10000"/>
                  <a:gd name="connsiteY496" fmla="*/ 8507 h 10000"/>
                  <a:gd name="connsiteX497" fmla="*/ 3881 w 10000"/>
                  <a:gd name="connsiteY497" fmla="*/ 8527 h 10000"/>
                  <a:gd name="connsiteX498" fmla="*/ 3875 w 10000"/>
                  <a:gd name="connsiteY498" fmla="*/ 8546 h 10000"/>
                  <a:gd name="connsiteX499" fmla="*/ 3892 w 10000"/>
                  <a:gd name="connsiteY499" fmla="*/ 8546 h 10000"/>
                  <a:gd name="connsiteX500" fmla="*/ 3900 w 10000"/>
                  <a:gd name="connsiteY500" fmla="*/ 8543 h 10000"/>
                  <a:gd name="connsiteX501" fmla="*/ 3906 w 10000"/>
                  <a:gd name="connsiteY501" fmla="*/ 8543 h 10000"/>
                  <a:gd name="connsiteX502" fmla="*/ 3922 w 10000"/>
                  <a:gd name="connsiteY502" fmla="*/ 8552 h 10000"/>
                  <a:gd name="connsiteX503" fmla="*/ 3939 w 10000"/>
                  <a:gd name="connsiteY503" fmla="*/ 8559 h 10000"/>
                  <a:gd name="connsiteX504" fmla="*/ 3953 w 10000"/>
                  <a:gd name="connsiteY504" fmla="*/ 8572 h 10000"/>
                  <a:gd name="connsiteX505" fmla="*/ 3956 w 10000"/>
                  <a:gd name="connsiteY505" fmla="*/ 8588 h 10000"/>
                  <a:gd name="connsiteX506" fmla="*/ 3956 w 10000"/>
                  <a:gd name="connsiteY506" fmla="*/ 8608 h 10000"/>
                  <a:gd name="connsiteX507" fmla="*/ 3972 w 10000"/>
                  <a:gd name="connsiteY507" fmla="*/ 8608 h 10000"/>
                  <a:gd name="connsiteX508" fmla="*/ 3986 w 10000"/>
                  <a:gd name="connsiteY508" fmla="*/ 8608 h 10000"/>
                  <a:gd name="connsiteX509" fmla="*/ 3997 w 10000"/>
                  <a:gd name="connsiteY509" fmla="*/ 8608 h 10000"/>
                  <a:gd name="connsiteX510" fmla="*/ 4006 w 10000"/>
                  <a:gd name="connsiteY510" fmla="*/ 8608 h 10000"/>
                  <a:gd name="connsiteX511" fmla="*/ 4006 w 10000"/>
                  <a:gd name="connsiteY511" fmla="*/ 8611 h 10000"/>
                  <a:gd name="connsiteX512" fmla="*/ 4011 w 10000"/>
                  <a:gd name="connsiteY512" fmla="*/ 8611 h 10000"/>
                  <a:gd name="connsiteX513" fmla="*/ 4022 w 10000"/>
                  <a:gd name="connsiteY513" fmla="*/ 8620 h 10000"/>
                  <a:gd name="connsiteX514" fmla="*/ 4042 w 10000"/>
                  <a:gd name="connsiteY514" fmla="*/ 8620 h 10000"/>
                  <a:gd name="connsiteX515" fmla="*/ 4050 w 10000"/>
                  <a:gd name="connsiteY515" fmla="*/ 8617 h 10000"/>
                  <a:gd name="connsiteX516" fmla="*/ 4069 w 10000"/>
                  <a:gd name="connsiteY516" fmla="*/ 8620 h 10000"/>
                  <a:gd name="connsiteX517" fmla="*/ 4086 w 10000"/>
                  <a:gd name="connsiteY517" fmla="*/ 8630 h 10000"/>
                  <a:gd name="connsiteX518" fmla="*/ 4108 w 10000"/>
                  <a:gd name="connsiteY518" fmla="*/ 8627 h 10000"/>
                  <a:gd name="connsiteX519" fmla="*/ 4125 w 10000"/>
                  <a:gd name="connsiteY519" fmla="*/ 8620 h 10000"/>
                  <a:gd name="connsiteX520" fmla="*/ 4133 w 10000"/>
                  <a:gd name="connsiteY520" fmla="*/ 8611 h 10000"/>
                  <a:gd name="connsiteX521" fmla="*/ 4139 w 10000"/>
                  <a:gd name="connsiteY521" fmla="*/ 8608 h 10000"/>
                  <a:gd name="connsiteX522" fmla="*/ 4147 w 10000"/>
                  <a:gd name="connsiteY522" fmla="*/ 8601 h 10000"/>
                  <a:gd name="connsiteX523" fmla="*/ 4155 w 10000"/>
                  <a:gd name="connsiteY523" fmla="*/ 8591 h 10000"/>
                  <a:gd name="connsiteX524" fmla="*/ 4166 w 10000"/>
                  <a:gd name="connsiteY524" fmla="*/ 8582 h 10000"/>
                  <a:gd name="connsiteX525" fmla="*/ 4183 w 10000"/>
                  <a:gd name="connsiteY525" fmla="*/ 8569 h 10000"/>
                  <a:gd name="connsiteX526" fmla="*/ 4191 w 10000"/>
                  <a:gd name="connsiteY526" fmla="*/ 8562 h 10000"/>
                  <a:gd name="connsiteX527" fmla="*/ 4208 w 10000"/>
                  <a:gd name="connsiteY527" fmla="*/ 8552 h 10000"/>
                  <a:gd name="connsiteX528" fmla="*/ 4230 w 10000"/>
                  <a:gd name="connsiteY528" fmla="*/ 8552 h 10000"/>
                  <a:gd name="connsiteX529" fmla="*/ 4238 w 10000"/>
                  <a:gd name="connsiteY529" fmla="*/ 8559 h 10000"/>
                  <a:gd name="connsiteX530" fmla="*/ 4247 w 10000"/>
                  <a:gd name="connsiteY530" fmla="*/ 8572 h 10000"/>
                  <a:gd name="connsiteX531" fmla="*/ 4252 w 10000"/>
                  <a:gd name="connsiteY531" fmla="*/ 8578 h 10000"/>
                  <a:gd name="connsiteX532" fmla="*/ 4263 w 10000"/>
                  <a:gd name="connsiteY532" fmla="*/ 8582 h 10000"/>
                  <a:gd name="connsiteX533" fmla="*/ 4277 w 10000"/>
                  <a:gd name="connsiteY533" fmla="*/ 8572 h 10000"/>
                  <a:gd name="connsiteX534" fmla="*/ 4294 w 10000"/>
                  <a:gd name="connsiteY534" fmla="*/ 8559 h 10000"/>
                  <a:gd name="connsiteX535" fmla="*/ 4302 w 10000"/>
                  <a:gd name="connsiteY535" fmla="*/ 8546 h 10000"/>
                  <a:gd name="connsiteX536" fmla="*/ 4310 w 10000"/>
                  <a:gd name="connsiteY536" fmla="*/ 8543 h 10000"/>
                  <a:gd name="connsiteX537" fmla="*/ 4313 w 10000"/>
                  <a:gd name="connsiteY537" fmla="*/ 8543 h 10000"/>
                  <a:gd name="connsiteX538" fmla="*/ 4332 w 10000"/>
                  <a:gd name="connsiteY538" fmla="*/ 8546 h 10000"/>
                  <a:gd name="connsiteX539" fmla="*/ 4335 w 10000"/>
                  <a:gd name="connsiteY539" fmla="*/ 8559 h 10000"/>
                  <a:gd name="connsiteX540" fmla="*/ 4349 w 10000"/>
                  <a:gd name="connsiteY540" fmla="*/ 8588 h 10000"/>
                  <a:gd name="connsiteX541" fmla="*/ 4360 w 10000"/>
                  <a:gd name="connsiteY541" fmla="*/ 8591 h 10000"/>
                  <a:gd name="connsiteX542" fmla="*/ 4366 w 10000"/>
                  <a:gd name="connsiteY542" fmla="*/ 8591 h 10000"/>
                  <a:gd name="connsiteX543" fmla="*/ 4382 w 10000"/>
                  <a:gd name="connsiteY543" fmla="*/ 8598 h 10000"/>
                  <a:gd name="connsiteX544" fmla="*/ 4385 w 10000"/>
                  <a:gd name="connsiteY544" fmla="*/ 8598 h 10000"/>
                  <a:gd name="connsiteX545" fmla="*/ 4402 w 10000"/>
                  <a:gd name="connsiteY545" fmla="*/ 8598 h 10000"/>
                  <a:gd name="connsiteX546" fmla="*/ 4421 w 10000"/>
                  <a:gd name="connsiteY546" fmla="*/ 8591 h 10000"/>
                  <a:gd name="connsiteX547" fmla="*/ 4440 w 10000"/>
                  <a:gd name="connsiteY547" fmla="*/ 8591 h 10000"/>
                  <a:gd name="connsiteX548" fmla="*/ 4449 w 10000"/>
                  <a:gd name="connsiteY548" fmla="*/ 8598 h 10000"/>
                  <a:gd name="connsiteX549" fmla="*/ 4454 w 10000"/>
                  <a:gd name="connsiteY549" fmla="*/ 8617 h 10000"/>
                  <a:gd name="connsiteX550" fmla="*/ 4463 w 10000"/>
                  <a:gd name="connsiteY550" fmla="*/ 8608 h 10000"/>
                  <a:gd name="connsiteX551" fmla="*/ 4474 w 10000"/>
                  <a:gd name="connsiteY551" fmla="*/ 8608 h 10000"/>
                  <a:gd name="connsiteX552" fmla="*/ 4490 w 10000"/>
                  <a:gd name="connsiteY552" fmla="*/ 8617 h 10000"/>
                  <a:gd name="connsiteX553" fmla="*/ 4504 w 10000"/>
                  <a:gd name="connsiteY553" fmla="*/ 8617 h 10000"/>
                  <a:gd name="connsiteX554" fmla="*/ 4518 w 10000"/>
                  <a:gd name="connsiteY554" fmla="*/ 8617 h 10000"/>
                  <a:gd name="connsiteX555" fmla="*/ 4535 w 10000"/>
                  <a:gd name="connsiteY555" fmla="*/ 8611 h 10000"/>
                  <a:gd name="connsiteX556" fmla="*/ 4546 w 10000"/>
                  <a:gd name="connsiteY556" fmla="*/ 8611 h 10000"/>
                  <a:gd name="connsiteX557" fmla="*/ 4562 w 10000"/>
                  <a:gd name="connsiteY557" fmla="*/ 8611 h 10000"/>
                  <a:gd name="connsiteX558" fmla="*/ 4571 w 10000"/>
                  <a:gd name="connsiteY558" fmla="*/ 8611 h 10000"/>
                  <a:gd name="connsiteX559" fmla="*/ 4579 w 10000"/>
                  <a:gd name="connsiteY559" fmla="*/ 8608 h 10000"/>
                  <a:gd name="connsiteX560" fmla="*/ 4584 w 10000"/>
                  <a:gd name="connsiteY560" fmla="*/ 8608 h 10000"/>
                  <a:gd name="connsiteX561" fmla="*/ 4601 w 10000"/>
                  <a:gd name="connsiteY561" fmla="*/ 8617 h 10000"/>
                  <a:gd name="connsiteX562" fmla="*/ 4609 w 10000"/>
                  <a:gd name="connsiteY562" fmla="*/ 8627 h 10000"/>
                  <a:gd name="connsiteX563" fmla="*/ 4618 w 10000"/>
                  <a:gd name="connsiteY563" fmla="*/ 8637 h 10000"/>
                  <a:gd name="connsiteX564" fmla="*/ 4618 w 10000"/>
                  <a:gd name="connsiteY564" fmla="*/ 8646 h 10000"/>
                  <a:gd name="connsiteX565" fmla="*/ 4634 w 10000"/>
                  <a:gd name="connsiteY565" fmla="*/ 8656 h 10000"/>
                  <a:gd name="connsiteX566" fmla="*/ 4640 w 10000"/>
                  <a:gd name="connsiteY566" fmla="*/ 8659 h 10000"/>
                  <a:gd name="connsiteX567" fmla="*/ 4651 w 10000"/>
                  <a:gd name="connsiteY567" fmla="*/ 8666 h 10000"/>
                  <a:gd name="connsiteX568" fmla="*/ 4657 w 10000"/>
                  <a:gd name="connsiteY568" fmla="*/ 8659 h 10000"/>
                  <a:gd name="connsiteX569" fmla="*/ 4668 w 10000"/>
                  <a:gd name="connsiteY569" fmla="*/ 8650 h 10000"/>
                  <a:gd name="connsiteX570" fmla="*/ 4676 w 10000"/>
                  <a:gd name="connsiteY570" fmla="*/ 8650 h 10000"/>
                  <a:gd name="connsiteX571" fmla="*/ 4690 w 10000"/>
                  <a:gd name="connsiteY571" fmla="*/ 8650 h 10000"/>
                  <a:gd name="connsiteX572" fmla="*/ 4698 w 10000"/>
                  <a:gd name="connsiteY572" fmla="*/ 8650 h 10000"/>
                  <a:gd name="connsiteX573" fmla="*/ 4704 w 10000"/>
                  <a:gd name="connsiteY573" fmla="*/ 8650 h 10000"/>
                  <a:gd name="connsiteX574" fmla="*/ 4706 w 10000"/>
                  <a:gd name="connsiteY574" fmla="*/ 8659 h 10000"/>
                  <a:gd name="connsiteX575" fmla="*/ 4706 w 10000"/>
                  <a:gd name="connsiteY575" fmla="*/ 8666 h 10000"/>
                  <a:gd name="connsiteX576" fmla="*/ 4723 w 10000"/>
                  <a:gd name="connsiteY576" fmla="*/ 8682 h 10000"/>
                  <a:gd name="connsiteX577" fmla="*/ 4737 w 10000"/>
                  <a:gd name="connsiteY577" fmla="*/ 8682 h 10000"/>
                  <a:gd name="connsiteX578" fmla="*/ 4745 w 10000"/>
                  <a:gd name="connsiteY578" fmla="*/ 8676 h 10000"/>
                  <a:gd name="connsiteX579" fmla="*/ 4756 w 10000"/>
                  <a:gd name="connsiteY579" fmla="*/ 8666 h 10000"/>
                  <a:gd name="connsiteX580" fmla="*/ 4765 w 10000"/>
                  <a:gd name="connsiteY580" fmla="*/ 8666 h 10000"/>
                  <a:gd name="connsiteX581" fmla="*/ 4765 w 10000"/>
                  <a:gd name="connsiteY581" fmla="*/ 8682 h 10000"/>
                  <a:gd name="connsiteX582" fmla="*/ 4770 w 10000"/>
                  <a:gd name="connsiteY582" fmla="*/ 8701 h 10000"/>
                  <a:gd name="connsiteX583" fmla="*/ 4778 w 10000"/>
                  <a:gd name="connsiteY583" fmla="*/ 8705 h 10000"/>
                  <a:gd name="connsiteX584" fmla="*/ 4795 w 10000"/>
                  <a:gd name="connsiteY584" fmla="*/ 8714 h 10000"/>
                  <a:gd name="connsiteX585" fmla="*/ 4812 w 10000"/>
                  <a:gd name="connsiteY585" fmla="*/ 8714 h 10000"/>
                  <a:gd name="connsiteX586" fmla="*/ 4825 w 10000"/>
                  <a:gd name="connsiteY586" fmla="*/ 8705 h 10000"/>
                  <a:gd name="connsiteX587" fmla="*/ 4825 w 10000"/>
                  <a:gd name="connsiteY587" fmla="*/ 8701 h 10000"/>
                  <a:gd name="connsiteX588" fmla="*/ 4828 w 10000"/>
                  <a:gd name="connsiteY588" fmla="*/ 8701 h 10000"/>
                  <a:gd name="connsiteX589" fmla="*/ 4837 w 10000"/>
                  <a:gd name="connsiteY589" fmla="*/ 8692 h 10000"/>
                  <a:gd name="connsiteX590" fmla="*/ 4842 w 10000"/>
                  <a:gd name="connsiteY590" fmla="*/ 8685 h 10000"/>
                  <a:gd name="connsiteX591" fmla="*/ 4859 w 10000"/>
                  <a:gd name="connsiteY591" fmla="*/ 8692 h 10000"/>
                  <a:gd name="connsiteX592" fmla="*/ 4870 w 10000"/>
                  <a:gd name="connsiteY592" fmla="*/ 8701 h 10000"/>
                  <a:gd name="connsiteX593" fmla="*/ 4878 w 10000"/>
                  <a:gd name="connsiteY593" fmla="*/ 8714 h 10000"/>
                  <a:gd name="connsiteX594" fmla="*/ 4892 w 10000"/>
                  <a:gd name="connsiteY594" fmla="*/ 8724 h 10000"/>
                  <a:gd name="connsiteX595" fmla="*/ 4900 w 10000"/>
                  <a:gd name="connsiteY595" fmla="*/ 8724 h 10000"/>
                  <a:gd name="connsiteX596" fmla="*/ 4906 w 10000"/>
                  <a:gd name="connsiteY596" fmla="*/ 8705 h 10000"/>
                  <a:gd name="connsiteX597" fmla="*/ 4925 w 10000"/>
                  <a:gd name="connsiteY597" fmla="*/ 8724 h 10000"/>
                  <a:gd name="connsiteX598" fmla="*/ 4939 w 10000"/>
                  <a:gd name="connsiteY598" fmla="*/ 8701 h 10000"/>
                  <a:gd name="connsiteX599" fmla="*/ 4950 w 10000"/>
                  <a:gd name="connsiteY599" fmla="*/ 8695 h 10000"/>
                  <a:gd name="connsiteX600" fmla="*/ 4956 w 10000"/>
                  <a:gd name="connsiteY600" fmla="*/ 8692 h 10000"/>
                  <a:gd name="connsiteX601" fmla="*/ 4986 w 10000"/>
                  <a:gd name="connsiteY601" fmla="*/ 8705 h 10000"/>
                  <a:gd name="connsiteX602" fmla="*/ 5003 w 10000"/>
                  <a:gd name="connsiteY602" fmla="*/ 8701 h 10000"/>
                  <a:gd name="connsiteX603" fmla="*/ 5011 w 10000"/>
                  <a:gd name="connsiteY603" fmla="*/ 8692 h 10000"/>
                  <a:gd name="connsiteX604" fmla="*/ 5028 w 10000"/>
                  <a:gd name="connsiteY604" fmla="*/ 8682 h 10000"/>
                  <a:gd name="connsiteX605" fmla="*/ 5030 w 10000"/>
                  <a:gd name="connsiteY605" fmla="*/ 8659 h 10000"/>
                  <a:gd name="connsiteX606" fmla="*/ 5039 w 10000"/>
                  <a:gd name="connsiteY606" fmla="*/ 8656 h 10000"/>
                  <a:gd name="connsiteX607" fmla="*/ 5053 w 10000"/>
                  <a:gd name="connsiteY607" fmla="*/ 8669 h 10000"/>
                  <a:gd name="connsiteX608" fmla="*/ 5061 w 10000"/>
                  <a:gd name="connsiteY608" fmla="*/ 8669 h 10000"/>
                  <a:gd name="connsiteX609" fmla="*/ 5061 w 10000"/>
                  <a:gd name="connsiteY609" fmla="*/ 8676 h 10000"/>
                  <a:gd name="connsiteX610" fmla="*/ 5069 w 10000"/>
                  <a:gd name="connsiteY610" fmla="*/ 8669 h 10000"/>
                  <a:gd name="connsiteX611" fmla="*/ 5083 w 10000"/>
                  <a:gd name="connsiteY611" fmla="*/ 8669 h 10000"/>
                  <a:gd name="connsiteX612" fmla="*/ 5100 w 10000"/>
                  <a:gd name="connsiteY612" fmla="*/ 8669 h 10000"/>
                  <a:gd name="connsiteX613" fmla="*/ 5119 w 10000"/>
                  <a:gd name="connsiteY613" fmla="*/ 8682 h 10000"/>
                  <a:gd name="connsiteX614" fmla="*/ 5136 w 10000"/>
                  <a:gd name="connsiteY614" fmla="*/ 8692 h 10000"/>
                  <a:gd name="connsiteX615" fmla="*/ 5161 w 10000"/>
                  <a:gd name="connsiteY615" fmla="*/ 8701 h 10000"/>
                  <a:gd name="connsiteX616" fmla="*/ 5183 w 10000"/>
                  <a:gd name="connsiteY616" fmla="*/ 8701 h 10000"/>
                  <a:gd name="connsiteX617" fmla="*/ 5199 w 10000"/>
                  <a:gd name="connsiteY617" fmla="*/ 8701 h 10000"/>
                  <a:gd name="connsiteX618" fmla="*/ 5213 w 10000"/>
                  <a:gd name="connsiteY618" fmla="*/ 8705 h 10000"/>
                  <a:gd name="connsiteX619" fmla="*/ 5224 w 10000"/>
                  <a:gd name="connsiteY619" fmla="*/ 8701 h 10000"/>
                  <a:gd name="connsiteX620" fmla="*/ 5230 w 10000"/>
                  <a:gd name="connsiteY620" fmla="*/ 8701 h 10000"/>
                  <a:gd name="connsiteX621" fmla="*/ 5241 w 10000"/>
                  <a:gd name="connsiteY621" fmla="*/ 8676 h 10000"/>
                  <a:gd name="connsiteX622" fmla="*/ 5247 w 10000"/>
                  <a:gd name="connsiteY622" fmla="*/ 8666 h 10000"/>
                  <a:gd name="connsiteX623" fmla="*/ 5249 w 10000"/>
                  <a:gd name="connsiteY623" fmla="*/ 8646 h 10000"/>
                  <a:gd name="connsiteX624" fmla="*/ 5249 w 10000"/>
                  <a:gd name="connsiteY624" fmla="*/ 8650 h 10000"/>
                  <a:gd name="connsiteX625" fmla="*/ 5255 w 10000"/>
                  <a:gd name="connsiteY625" fmla="*/ 8646 h 10000"/>
                  <a:gd name="connsiteX626" fmla="*/ 5271 w 10000"/>
                  <a:gd name="connsiteY626" fmla="*/ 8650 h 10000"/>
                  <a:gd name="connsiteX627" fmla="*/ 5288 w 10000"/>
                  <a:gd name="connsiteY627" fmla="*/ 8666 h 10000"/>
                  <a:gd name="connsiteX628" fmla="*/ 5296 w 10000"/>
                  <a:gd name="connsiteY628" fmla="*/ 8666 h 10000"/>
                  <a:gd name="connsiteX629" fmla="*/ 5310 w 10000"/>
                  <a:gd name="connsiteY629" fmla="*/ 8656 h 10000"/>
                  <a:gd name="connsiteX630" fmla="*/ 5321 w 10000"/>
                  <a:gd name="connsiteY630" fmla="*/ 8650 h 10000"/>
                  <a:gd name="connsiteX631" fmla="*/ 5338 w 10000"/>
                  <a:gd name="connsiteY631" fmla="*/ 8650 h 10000"/>
                  <a:gd name="connsiteX632" fmla="*/ 5360 w 10000"/>
                  <a:gd name="connsiteY632" fmla="*/ 8640 h 10000"/>
                  <a:gd name="connsiteX633" fmla="*/ 5366 w 10000"/>
                  <a:gd name="connsiteY633" fmla="*/ 8637 h 10000"/>
                  <a:gd name="connsiteX634" fmla="*/ 5368 w 10000"/>
                  <a:gd name="connsiteY634" fmla="*/ 8637 h 10000"/>
                  <a:gd name="connsiteX635" fmla="*/ 5382 w 10000"/>
                  <a:gd name="connsiteY635" fmla="*/ 8630 h 10000"/>
                  <a:gd name="connsiteX636" fmla="*/ 5391 w 10000"/>
                  <a:gd name="connsiteY636" fmla="*/ 8630 h 10000"/>
                  <a:gd name="connsiteX637" fmla="*/ 5402 w 10000"/>
                  <a:gd name="connsiteY637" fmla="*/ 8637 h 10000"/>
                  <a:gd name="connsiteX638" fmla="*/ 5418 w 10000"/>
                  <a:gd name="connsiteY638" fmla="*/ 8656 h 10000"/>
                  <a:gd name="connsiteX639" fmla="*/ 5432 w 10000"/>
                  <a:gd name="connsiteY639" fmla="*/ 8666 h 10000"/>
                  <a:gd name="connsiteX640" fmla="*/ 5443 w 10000"/>
                  <a:gd name="connsiteY640" fmla="*/ 8682 h 10000"/>
                  <a:gd name="connsiteX641" fmla="*/ 5457 w 10000"/>
                  <a:gd name="connsiteY641" fmla="*/ 8692 h 10000"/>
                  <a:gd name="connsiteX642" fmla="*/ 5471 w 10000"/>
                  <a:gd name="connsiteY642" fmla="*/ 8705 h 10000"/>
                  <a:gd name="connsiteX643" fmla="*/ 5488 w 10000"/>
                  <a:gd name="connsiteY643" fmla="*/ 8711 h 10000"/>
                  <a:gd name="connsiteX644" fmla="*/ 5490 w 10000"/>
                  <a:gd name="connsiteY644" fmla="*/ 8721 h 10000"/>
                  <a:gd name="connsiteX645" fmla="*/ 5512 w 10000"/>
                  <a:gd name="connsiteY645" fmla="*/ 8724 h 10000"/>
                  <a:gd name="connsiteX646" fmla="*/ 5521 w 10000"/>
                  <a:gd name="connsiteY646" fmla="*/ 8714 h 10000"/>
                  <a:gd name="connsiteX647" fmla="*/ 5524 w 10000"/>
                  <a:gd name="connsiteY647" fmla="*/ 8714 h 10000"/>
                  <a:gd name="connsiteX648" fmla="*/ 5532 w 10000"/>
                  <a:gd name="connsiteY648" fmla="*/ 8721 h 10000"/>
                  <a:gd name="connsiteX649" fmla="*/ 5540 w 10000"/>
                  <a:gd name="connsiteY649" fmla="*/ 8724 h 10000"/>
                  <a:gd name="connsiteX650" fmla="*/ 5562 w 10000"/>
                  <a:gd name="connsiteY650" fmla="*/ 8750 h 10000"/>
                  <a:gd name="connsiteX651" fmla="*/ 5562 w 10000"/>
                  <a:gd name="connsiteY651" fmla="*/ 8760 h 10000"/>
                  <a:gd name="connsiteX652" fmla="*/ 5571 w 10000"/>
                  <a:gd name="connsiteY652" fmla="*/ 8782 h 10000"/>
                  <a:gd name="connsiteX653" fmla="*/ 5579 w 10000"/>
                  <a:gd name="connsiteY653" fmla="*/ 8789 h 10000"/>
                  <a:gd name="connsiteX654" fmla="*/ 5593 w 10000"/>
                  <a:gd name="connsiteY654" fmla="*/ 8789 h 10000"/>
                  <a:gd name="connsiteX655" fmla="*/ 5596 w 10000"/>
                  <a:gd name="connsiteY655" fmla="*/ 8789 h 10000"/>
                  <a:gd name="connsiteX656" fmla="*/ 5626 w 10000"/>
                  <a:gd name="connsiteY656" fmla="*/ 8782 h 10000"/>
                  <a:gd name="connsiteX657" fmla="*/ 5629 w 10000"/>
                  <a:gd name="connsiteY657" fmla="*/ 8782 h 10000"/>
                  <a:gd name="connsiteX658" fmla="*/ 5637 w 10000"/>
                  <a:gd name="connsiteY658" fmla="*/ 8779 h 10000"/>
                  <a:gd name="connsiteX659" fmla="*/ 5648 w 10000"/>
                  <a:gd name="connsiteY659" fmla="*/ 8789 h 10000"/>
                  <a:gd name="connsiteX660" fmla="*/ 5665 w 10000"/>
                  <a:gd name="connsiteY660" fmla="*/ 8795 h 10000"/>
                  <a:gd name="connsiteX661" fmla="*/ 5676 w 10000"/>
                  <a:gd name="connsiteY661" fmla="*/ 8789 h 10000"/>
                  <a:gd name="connsiteX662" fmla="*/ 5684 w 10000"/>
                  <a:gd name="connsiteY662" fmla="*/ 8782 h 10000"/>
                  <a:gd name="connsiteX663" fmla="*/ 5693 w 10000"/>
                  <a:gd name="connsiteY663" fmla="*/ 8789 h 10000"/>
                  <a:gd name="connsiteX664" fmla="*/ 5715 w 10000"/>
                  <a:gd name="connsiteY664" fmla="*/ 8808 h 10000"/>
                  <a:gd name="connsiteX665" fmla="*/ 5731 w 10000"/>
                  <a:gd name="connsiteY665" fmla="*/ 8808 h 10000"/>
                  <a:gd name="connsiteX666" fmla="*/ 5740 w 10000"/>
                  <a:gd name="connsiteY666" fmla="*/ 8808 h 10000"/>
                  <a:gd name="connsiteX667" fmla="*/ 5765 w 10000"/>
                  <a:gd name="connsiteY667" fmla="*/ 8818 h 10000"/>
                  <a:gd name="connsiteX668" fmla="*/ 5781 w 10000"/>
                  <a:gd name="connsiteY668" fmla="*/ 8824 h 10000"/>
                  <a:gd name="connsiteX669" fmla="*/ 5798 w 10000"/>
                  <a:gd name="connsiteY669" fmla="*/ 8834 h 10000"/>
                  <a:gd name="connsiteX670" fmla="*/ 5814 w 10000"/>
                  <a:gd name="connsiteY670" fmla="*/ 8837 h 10000"/>
                  <a:gd name="connsiteX671" fmla="*/ 5831 w 10000"/>
                  <a:gd name="connsiteY671" fmla="*/ 8844 h 10000"/>
                  <a:gd name="connsiteX672" fmla="*/ 5842 w 10000"/>
                  <a:gd name="connsiteY672" fmla="*/ 8847 h 10000"/>
                  <a:gd name="connsiteX673" fmla="*/ 5859 w 10000"/>
                  <a:gd name="connsiteY673" fmla="*/ 8857 h 10000"/>
                  <a:gd name="connsiteX674" fmla="*/ 5870 w 10000"/>
                  <a:gd name="connsiteY674" fmla="*/ 8867 h 10000"/>
                  <a:gd name="connsiteX675" fmla="*/ 5878 w 10000"/>
                  <a:gd name="connsiteY675" fmla="*/ 8873 h 10000"/>
                  <a:gd name="connsiteX676" fmla="*/ 5895 w 10000"/>
                  <a:gd name="connsiteY676" fmla="*/ 8873 h 10000"/>
                  <a:gd name="connsiteX677" fmla="*/ 5911 w 10000"/>
                  <a:gd name="connsiteY677" fmla="*/ 8873 h 10000"/>
                  <a:gd name="connsiteX678" fmla="*/ 5931 w 10000"/>
                  <a:gd name="connsiteY678" fmla="*/ 8873 h 10000"/>
                  <a:gd name="connsiteX679" fmla="*/ 5950 w 10000"/>
                  <a:gd name="connsiteY679" fmla="*/ 8867 h 10000"/>
                  <a:gd name="connsiteX680" fmla="*/ 5967 w 10000"/>
                  <a:gd name="connsiteY680" fmla="*/ 8867 h 10000"/>
                  <a:gd name="connsiteX681" fmla="*/ 5975 w 10000"/>
                  <a:gd name="connsiteY681" fmla="*/ 8873 h 10000"/>
                  <a:gd name="connsiteX682" fmla="*/ 6000 w 10000"/>
                  <a:gd name="connsiteY682" fmla="*/ 8883 h 10000"/>
                  <a:gd name="connsiteX683" fmla="*/ 5997 w 10000"/>
                  <a:gd name="connsiteY683" fmla="*/ 8886 h 10000"/>
                  <a:gd name="connsiteX684" fmla="*/ 5997 w 10000"/>
                  <a:gd name="connsiteY684" fmla="*/ 8896 h 10000"/>
                  <a:gd name="connsiteX685" fmla="*/ 6014 w 10000"/>
                  <a:gd name="connsiteY685" fmla="*/ 8892 h 10000"/>
                  <a:gd name="connsiteX686" fmla="*/ 6028 w 10000"/>
                  <a:gd name="connsiteY686" fmla="*/ 8892 h 10000"/>
                  <a:gd name="connsiteX687" fmla="*/ 6053 w 10000"/>
                  <a:gd name="connsiteY687" fmla="*/ 8886 h 10000"/>
                  <a:gd name="connsiteX688" fmla="*/ 6072 w 10000"/>
                  <a:gd name="connsiteY688" fmla="*/ 8876 h 10000"/>
                  <a:gd name="connsiteX689" fmla="*/ 6089 w 10000"/>
                  <a:gd name="connsiteY689" fmla="*/ 8867 h 10000"/>
                  <a:gd name="connsiteX690" fmla="*/ 6111 w 10000"/>
                  <a:gd name="connsiteY690" fmla="*/ 8857 h 10000"/>
                  <a:gd name="connsiteX691" fmla="*/ 6127 w 10000"/>
                  <a:gd name="connsiteY691" fmla="*/ 8847 h 10000"/>
                  <a:gd name="connsiteX692" fmla="*/ 6152 w 10000"/>
                  <a:gd name="connsiteY692" fmla="*/ 8834 h 10000"/>
                  <a:gd name="connsiteX693" fmla="*/ 6183 w 10000"/>
                  <a:gd name="connsiteY693" fmla="*/ 8828 h 10000"/>
                  <a:gd name="connsiteX694" fmla="*/ 6175 w 10000"/>
                  <a:gd name="connsiteY694" fmla="*/ 8844 h 10000"/>
                  <a:gd name="connsiteX695" fmla="*/ 6169 w 10000"/>
                  <a:gd name="connsiteY695" fmla="*/ 8863 h 10000"/>
                  <a:gd name="connsiteX696" fmla="*/ 6158 w 10000"/>
                  <a:gd name="connsiteY696" fmla="*/ 8886 h 10000"/>
                  <a:gd name="connsiteX697" fmla="*/ 6152 w 10000"/>
                  <a:gd name="connsiteY697" fmla="*/ 8896 h 10000"/>
                  <a:gd name="connsiteX698" fmla="*/ 6150 w 10000"/>
                  <a:gd name="connsiteY698" fmla="*/ 8909 h 10000"/>
                  <a:gd name="connsiteX699" fmla="*/ 6152 w 10000"/>
                  <a:gd name="connsiteY699" fmla="*/ 8938 h 10000"/>
                  <a:gd name="connsiteX700" fmla="*/ 6158 w 10000"/>
                  <a:gd name="connsiteY700" fmla="*/ 8957 h 10000"/>
                  <a:gd name="connsiteX701" fmla="*/ 6161 w 10000"/>
                  <a:gd name="connsiteY701" fmla="*/ 8980 h 10000"/>
                  <a:gd name="connsiteX702" fmla="*/ 6166 w 10000"/>
                  <a:gd name="connsiteY702" fmla="*/ 8999 h 10000"/>
                  <a:gd name="connsiteX703" fmla="*/ 6175 w 10000"/>
                  <a:gd name="connsiteY703" fmla="*/ 9032 h 10000"/>
                  <a:gd name="connsiteX704" fmla="*/ 6183 w 10000"/>
                  <a:gd name="connsiteY704" fmla="*/ 9051 h 10000"/>
                  <a:gd name="connsiteX705" fmla="*/ 6191 w 10000"/>
                  <a:gd name="connsiteY705" fmla="*/ 9064 h 10000"/>
                  <a:gd name="connsiteX706" fmla="*/ 6194 w 10000"/>
                  <a:gd name="connsiteY706" fmla="*/ 9084 h 10000"/>
                  <a:gd name="connsiteX707" fmla="*/ 6208 w 10000"/>
                  <a:gd name="connsiteY707" fmla="*/ 9103 h 10000"/>
                  <a:gd name="connsiteX708" fmla="*/ 6208 w 10000"/>
                  <a:gd name="connsiteY708" fmla="*/ 9113 h 10000"/>
                  <a:gd name="connsiteX709" fmla="*/ 6216 w 10000"/>
                  <a:gd name="connsiteY709" fmla="*/ 9129 h 10000"/>
                  <a:gd name="connsiteX710" fmla="*/ 6230 w 10000"/>
                  <a:gd name="connsiteY710" fmla="*/ 9148 h 10000"/>
                  <a:gd name="connsiteX711" fmla="*/ 6241 w 10000"/>
                  <a:gd name="connsiteY711" fmla="*/ 9165 h 10000"/>
                  <a:gd name="connsiteX712" fmla="*/ 6249 w 10000"/>
                  <a:gd name="connsiteY712" fmla="*/ 9168 h 10000"/>
                  <a:gd name="connsiteX713" fmla="*/ 6266 w 10000"/>
                  <a:gd name="connsiteY713" fmla="*/ 9184 h 10000"/>
                  <a:gd name="connsiteX714" fmla="*/ 6280 w 10000"/>
                  <a:gd name="connsiteY714" fmla="*/ 9184 h 10000"/>
                  <a:gd name="connsiteX715" fmla="*/ 6288 w 10000"/>
                  <a:gd name="connsiteY715" fmla="*/ 9177 h 10000"/>
                  <a:gd name="connsiteX716" fmla="*/ 6299 w 10000"/>
                  <a:gd name="connsiteY716" fmla="*/ 9187 h 10000"/>
                  <a:gd name="connsiteX717" fmla="*/ 6305 w 10000"/>
                  <a:gd name="connsiteY717" fmla="*/ 9197 h 10000"/>
                  <a:gd name="connsiteX718" fmla="*/ 6310 w 10000"/>
                  <a:gd name="connsiteY718" fmla="*/ 9197 h 10000"/>
                  <a:gd name="connsiteX719" fmla="*/ 6321 w 10000"/>
                  <a:gd name="connsiteY719" fmla="*/ 9213 h 10000"/>
                  <a:gd name="connsiteX720" fmla="*/ 6335 w 10000"/>
                  <a:gd name="connsiteY720" fmla="*/ 9223 h 10000"/>
                  <a:gd name="connsiteX721" fmla="*/ 6338 w 10000"/>
                  <a:gd name="connsiteY721" fmla="*/ 9223 h 10000"/>
                  <a:gd name="connsiteX722" fmla="*/ 6355 w 10000"/>
                  <a:gd name="connsiteY722" fmla="*/ 9226 h 10000"/>
                  <a:gd name="connsiteX723" fmla="*/ 6363 w 10000"/>
                  <a:gd name="connsiteY723" fmla="*/ 9236 h 10000"/>
                  <a:gd name="connsiteX724" fmla="*/ 6380 w 10000"/>
                  <a:gd name="connsiteY724" fmla="*/ 9258 h 10000"/>
                  <a:gd name="connsiteX725" fmla="*/ 6393 w 10000"/>
                  <a:gd name="connsiteY725" fmla="*/ 9278 h 10000"/>
                  <a:gd name="connsiteX726" fmla="*/ 6396 w 10000"/>
                  <a:gd name="connsiteY726" fmla="*/ 9288 h 10000"/>
                  <a:gd name="connsiteX727" fmla="*/ 6407 w 10000"/>
                  <a:gd name="connsiteY727" fmla="*/ 9297 h 10000"/>
                  <a:gd name="connsiteX728" fmla="*/ 6410 w 10000"/>
                  <a:gd name="connsiteY728" fmla="*/ 9307 h 10000"/>
                  <a:gd name="connsiteX729" fmla="*/ 6416 w 10000"/>
                  <a:gd name="connsiteY729" fmla="*/ 9317 h 10000"/>
                  <a:gd name="connsiteX730" fmla="*/ 6424 w 10000"/>
                  <a:gd name="connsiteY730" fmla="*/ 9326 h 10000"/>
                  <a:gd name="connsiteX731" fmla="*/ 6435 w 10000"/>
                  <a:gd name="connsiteY731" fmla="*/ 9336 h 10000"/>
                  <a:gd name="connsiteX732" fmla="*/ 6443 w 10000"/>
                  <a:gd name="connsiteY732" fmla="*/ 9346 h 10000"/>
                  <a:gd name="connsiteX733" fmla="*/ 6449 w 10000"/>
                  <a:gd name="connsiteY733" fmla="*/ 9362 h 10000"/>
                  <a:gd name="connsiteX734" fmla="*/ 6452 w 10000"/>
                  <a:gd name="connsiteY734" fmla="*/ 9372 h 10000"/>
                  <a:gd name="connsiteX735" fmla="*/ 6449 w 10000"/>
                  <a:gd name="connsiteY735" fmla="*/ 9381 h 10000"/>
                  <a:gd name="connsiteX736" fmla="*/ 6465 w 10000"/>
                  <a:gd name="connsiteY736" fmla="*/ 9394 h 10000"/>
                  <a:gd name="connsiteX737" fmla="*/ 6468 w 10000"/>
                  <a:gd name="connsiteY737" fmla="*/ 9420 h 10000"/>
                  <a:gd name="connsiteX738" fmla="*/ 6493 w 10000"/>
                  <a:gd name="connsiteY738" fmla="*/ 9430 h 10000"/>
                  <a:gd name="connsiteX739" fmla="*/ 6507 w 10000"/>
                  <a:gd name="connsiteY739" fmla="*/ 9440 h 10000"/>
                  <a:gd name="connsiteX740" fmla="*/ 6524 w 10000"/>
                  <a:gd name="connsiteY740" fmla="*/ 9459 h 10000"/>
                  <a:gd name="connsiteX741" fmla="*/ 6532 w 10000"/>
                  <a:gd name="connsiteY741" fmla="*/ 9485 h 10000"/>
                  <a:gd name="connsiteX742" fmla="*/ 6537 w 10000"/>
                  <a:gd name="connsiteY742" fmla="*/ 9498 h 10000"/>
                  <a:gd name="connsiteX743" fmla="*/ 6571 w 10000"/>
                  <a:gd name="connsiteY743" fmla="*/ 9508 h 10000"/>
                  <a:gd name="connsiteX744" fmla="*/ 6596 w 10000"/>
                  <a:gd name="connsiteY744" fmla="*/ 9508 h 10000"/>
                  <a:gd name="connsiteX745" fmla="*/ 6637 w 10000"/>
                  <a:gd name="connsiteY745" fmla="*/ 9517 h 10000"/>
                  <a:gd name="connsiteX746" fmla="*/ 6662 w 10000"/>
                  <a:gd name="connsiteY746" fmla="*/ 9524 h 10000"/>
                  <a:gd name="connsiteX747" fmla="*/ 6679 w 10000"/>
                  <a:gd name="connsiteY747" fmla="*/ 9517 h 10000"/>
                  <a:gd name="connsiteX748" fmla="*/ 6679 w 10000"/>
                  <a:gd name="connsiteY748" fmla="*/ 9505 h 10000"/>
                  <a:gd name="connsiteX749" fmla="*/ 6690 w 10000"/>
                  <a:gd name="connsiteY749" fmla="*/ 9485 h 10000"/>
                  <a:gd name="connsiteX750" fmla="*/ 6693 w 10000"/>
                  <a:gd name="connsiteY750" fmla="*/ 9479 h 10000"/>
                  <a:gd name="connsiteX751" fmla="*/ 6706 w 10000"/>
                  <a:gd name="connsiteY751" fmla="*/ 9469 h 10000"/>
                  <a:gd name="connsiteX752" fmla="*/ 6709 w 10000"/>
                  <a:gd name="connsiteY752" fmla="*/ 9462 h 10000"/>
                  <a:gd name="connsiteX753" fmla="*/ 6717 w 10000"/>
                  <a:gd name="connsiteY753" fmla="*/ 9459 h 10000"/>
                  <a:gd name="connsiteX754" fmla="*/ 6726 w 10000"/>
                  <a:gd name="connsiteY754" fmla="*/ 9459 h 10000"/>
                  <a:gd name="connsiteX755" fmla="*/ 6742 w 10000"/>
                  <a:gd name="connsiteY755" fmla="*/ 9462 h 10000"/>
                  <a:gd name="connsiteX756" fmla="*/ 6759 w 10000"/>
                  <a:gd name="connsiteY756" fmla="*/ 9479 h 10000"/>
                  <a:gd name="connsiteX757" fmla="*/ 6781 w 10000"/>
                  <a:gd name="connsiteY757" fmla="*/ 9485 h 10000"/>
                  <a:gd name="connsiteX758" fmla="*/ 6795 w 10000"/>
                  <a:gd name="connsiteY758" fmla="*/ 9485 h 10000"/>
                  <a:gd name="connsiteX759" fmla="*/ 6803 w 10000"/>
                  <a:gd name="connsiteY759" fmla="*/ 9498 h 10000"/>
                  <a:gd name="connsiteX760" fmla="*/ 6806 w 10000"/>
                  <a:gd name="connsiteY760" fmla="*/ 9508 h 10000"/>
                  <a:gd name="connsiteX761" fmla="*/ 6823 w 10000"/>
                  <a:gd name="connsiteY761" fmla="*/ 9514 h 10000"/>
                  <a:gd name="connsiteX762" fmla="*/ 6831 w 10000"/>
                  <a:gd name="connsiteY762" fmla="*/ 9514 h 10000"/>
                  <a:gd name="connsiteX763" fmla="*/ 6848 w 10000"/>
                  <a:gd name="connsiteY763" fmla="*/ 9514 h 10000"/>
                  <a:gd name="connsiteX764" fmla="*/ 6856 w 10000"/>
                  <a:gd name="connsiteY764" fmla="*/ 9517 h 10000"/>
                  <a:gd name="connsiteX765" fmla="*/ 6878 w 10000"/>
                  <a:gd name="connsiteY765" fmla="*/ 9524 h 10000"/>
                  <a:gd name="connsiteX766" fmla="*/ 6895 w 10000"/>
                  <a:gd name="connsiteY766" fmla="*/ 9524 h 10000"/>
                  <a:gd name="connsiteX767" fmla="*/ 6917 w 10000"/>
                  <a:gd name="connsiteY767" fmla="*/ 9527 h 10000"/>
                  <a:gd name="connsiteX768" fmla="*/ 6934 w 10000"/>
                  <a:gd name="connsiteY768" fmla="*/ 9534 h 10000"/>
                  <a:gd name="connsiteX769" fmla="*/ 6961 w 10000"/>
                  <a:gd name="connsiteY769" fmla="*/ 9543 h 10000"/>
                  <a:gd name="connsiteX770" fmla="*/ 6989 w 10000"/>
                  <a:gd name="connsiteY770" fmla="*/ 9547 h 10000"/>
                  <a:gd name="connsiteX771" fmla="*/ 7014 w 10000"/>
                  <a:gd name="connsiteY771" fmla="*/ 9543 h 10000"/>
                  <a:gd name="connsiteX772" fmla="*/ 7033 w 10000"/>
                  <a:gd name="connsiteY772" fmla="*/ 9543 h 10000"/>
                  <a:gd name="connsiteX773" fmla="*/ 7042 w 10000"/>
                  <a:gd name="connsiteY773" fmla="*/ 9547 h 10000"/>
                  <a:gd name="connsiteX774" fmla="*/ 7069 w 10000"/>
                  <a:gd name="connsiteY774" fmla="*/ 9647 h 10000"/>
                  <a:gd name="connsiteX775" fmla="*/ 7122 w 10000"/>
                  <a:gd name="connsiteY775" fmla="*/ 9734 h 10000"/>
                  <a:gd name="connsiteX776" fmla="*/ 7147 w 10000"/>
                  <a:gd name="connsiteY776" fmla="*/ 9744 h 10000"/>
                  <a:gd name="connsiteX777" fmla="*/ 7169 w 10000"/>
                  <a:gd name="connsiteY777" fmla="*/ 9741 h 10000"/>
                  <a:gd name="connsiteX778" fmla="*/ 7177 w 10000"/>
                  <a:gd name="connsiteY778" fmla="*/ 9744 h 10000"/>
                  <a:gd name="connsiteX779" fmla="*/ 7186 w 10000"/>
                  <a:gd name="connsiteY779" fmla="*/ 9754 h 10000"/>
                  <a:gd name="connsiteX780" fmla="*/ 7191 w 10000"/>
                  <a:gd name="connsiteY780" fmla="*/ 9773 h 10000"/>
                  <a:gd name="connsiteX781" fmla="*/ 7208 w 10000"/>
                  <a:gd name="connsiteY781" fmla="*/ 9783 h 10000"/>
                  <a:gd name="connsiteX782" fmla="*/ 7219 w 10000"/>
                  <a:gd name="connsiteY782" fmla="*/ 9793 h 10000"/>
                  <a:gd name="connsiteX783" fmla="*/ 7235 w 10000"/>
                  <a:gd name="connsiteY783" fmla="*/ 9802 h 10000"/>
                  <a:gd name="connsiteX784" fmla="*/ 7249 w 10000"/>
                  <a:gd name="connsiteY784" fmla="*/ 9819 h 10000"/>
                  <a:gd name="connsiteX785" fmla="*/ 7255 w 10000"/>
                  <a:gd name="connsiteY785" fmla="*/ 9835 h 10000"/>
                  <a:gd name="connsiteX786" fmla="*/ 7255 w 10000"/>
                  <a:gd name="connsiteY786" fmla="*/ 9848 h 10000"/>
                  <a:gd name="connsiteX787" fmla="*/ 7249 w 10000"/>
                  <a:gd name="connsiteY787" fmla="*/ 9848 h 10000"/>
                  <a:gd name="connsiteX788" fmla="*/ 7244 w 10000"/>
                  <a:gd name="connsiteY788" fmla="*/ 9858 h 10000"/>
                  <a:gd name="connsiteX789" fmla="*/ 7235 w 10000"/>
                  <a:gd name="connsiteY789" fmla="*/ 9883 h 10000"/>
                  <a:gd name="connsiteX790" fmla="*/ 7244 w 10000"/>
                  <a:gd name="connsiteY790" fmla="*/ 9903 h 10000"/>
                  <a:gd name="connsiteX791" fmla="*/ 7258 w 10000"/>
                  <a:gd name="connsiteY791" fmla="*/ 9926 h 10000"/>
                  <a:gd name="connsiteX792" fmla="*/ 7263 w 10000"/>
                  <a:gd name="connsiteY792" fmla="*/ 9948 h 10000"/>
                  <a:gd name="connsiteX793" fmla="*/ 7274 w 10000"/>
                  <a:gd name="connsiteY793" fmla="*/ 9968 h 10000"/>
                  <a:gd name="connsiteX794" fmla="*/ 7283 w 10000"/>
                  <a:gd name="connsiteY794" fmla="*/ 9987 h 10000"/>
                  <a:gd name="connsiteX795" fmla="*/ 7291 w 10000"/>
                  <a:gd name="connsiteY795" fmla="*/ 10000 h 10000"/>
                  <a:gd name="connsiteX796" fmla="*/ 7305 w 10000"/>
                  <a:gd name="connsiteY796" fmla="*/ 9997 h 10000"/>
                  <a:gd name="connsiteX797" fmla="*/ 7313 w 10000"/>
                  <a:gd name="connsiteY797" fmla="*/ 9977 h 10000"/>
                  <a:gd name="connsiteX798" fmla="*/ 7324 w 10000"/>
                  <a:gd name="connsiteY798" fmla="*/ 9968 h 10000"/>
                  <a:gd name="connsiteX799" fmla="*/ 7341 w 10000"/>
                  <a:gd name="connsiteY799" fmla="*/ 9971 h 10000"/>
                  <a:gd name="connsiteX800" fmla="*/ 7368 w 10000"/>
                  <a:gd name="connsiteY800" fmla="*/ 9987 h 10000"/>
                  <a:gd name="connsiteX801" fmla="*/ 7380 w 10000"/>
                  <a:gd name="connsiteY801" fmla="*/ 9990 h 10000"/>
                  <a:gd name="connsiteX802" fmla="*/ 7393 w 10000"/>
                  <a:gd name="connsiteY802" fmla="*/ 9981 h 10000"/>
                  <a:gd name="connsiteX803" fmla="*/ 7404 w 10000"/>
                  <a:gd name="connsiteY803" fmla="*/ 9968 h 10000"/>
                  <a:gd name="connsiteX804" fmla="*/ 7418 w 10000"/>
                  <a:gd name="connsiteY804" fmla="*/ 9948 h 10000"/>
                  <a:gd name="connsiteX805" fmla="*/ 7427 w 10000"/>
                  <a:gd name="connsiteY805" fmla="*/ 9922 h 10000"/>
                  <a:gd name="connsiteX806" fmla="*/ 7427 w 10000"/>
                  <a:gd name="connsiteY806" fmla="*/ 9906 h 10000"/>
                  <a:gd name="connsiteX807" fmla="*/ 7404 w 10000"/>
                  <a:gd name="connsiteY807" fmla="*/ 9877 h 10000"/>
                  <a:gd name="connsiteX808" fmla="*/ 7388 w 10000"/>
                  <a:gd name="connsiteY808" fmla="*/ 9854 h 10000"/>
                  <a:gd name="connsiteX809" fmla="*/ 7385 w 10000"/>
                  <a:gd name="connsiteY809" fmla="*/ 9845 h 10000"/>
                  <a:gd name="connsiteX810" fmla="*/ 7385 w 10000"/>
                  <a:gd name="connsiteY810" fmla="*/ 9825 h 10000"/>
                  <a:gd name="connsiteX811" fmla="*/ 7385 w 10000"/>
                  <a:gd name="connsiteY811" fmla="*/ 9819 h 10000"/>
                  <a:gd name="connsiteX812" fmla="*/ 7393 w 10000"/>
                  <a:gd name="connsiteY812" fmla="*/ 9809 h 10000"/>
                  <a:gd name="connsiteX813" fmla="*/ 7404 w 10000"/>
                  <a:gd name="connsiteY813" fmla="*/ 9793 h 10000"/>
                  <a:gd name="connsiteX814" fmla="*/ 7413 w 10000"/>
                  <a:gd name="connsiteY814" fmla="*/ 9783 h 10000"/>
                  <a:gd name="connsiteX815" fmla="*/ 7404 w 10000"/>
                  <a:gd name="connsiteY815" fmla="*/ 9770 h 10000"/>
                  <a:gd name="connsiteX816" fmla="*/ 7388 w 10000"/>
                  <a:gd name="connsiteY816" fmla="*/ 9760 h 10000"/>
                  <a:gd name="connsiteX817" fmla="*/ 7371 w 10000"/>
                  <a:gd name="connsiteY817" fmla="*/ 9744 h 10000"/>
                  <a:gd name="connsiteX818" fmla="*/ 7363 w 10000"/>
                  <a:gd name="connsiteY818" fmla="*/ 9731 h 10000"/>
                  <a:gd name="connsiteX819" fmla="*/ 7355 w 10000"/>
                  <a:gd name="connsiteY819" fmla="*/ 9715 h 10000"/>
                  <a:gd name="connsiteX820" fmla="*/ 7360 w 10000"/>
                  <a:gd name="connsiteY820" fmla="*/ 9686 h 10000"/>
                  <a:gd name="connsiteX821" fmla="*/ 7363 w 10000"/>
                  <a:gd name="connsiteY821" fmla="*/ 9657 h 10000"/>
                  <a:gd name="connsiteX822" fmla="*/ 7360 w 10000"/>
                  <a:gd name="connsiteY822" fmla="*/ 9631 h 10000"/>
                  <a:gd name="connsiteX823" fmla="*/ 7346 w 10000"/>
                  <a:gd name="connsiteY823" fmla="*/ 9611 h 10000"/>
                  <a:gd name="connsiteX824" fmla="*/ 7332 w 10000"/>
                  <a:gd name="connsiteY824" fmla="*/ 9585 h 10000"/>
                  <a:gd name="connsiteX825" fmla="*/ 7324 w 10000"/>
                  <a:gd name="connsiteY825" fmla="*/ 9573 h 10000"/>
                  <a:gd name="connsiteX826" fmla="*/ 7324 w 10000"/>
                  <a:gd name="connsiteY826" fmla="*/ 9553 h 10000"/>
                  <a:gd name="connsiteX827" fmla="*/ 7324 w 10000"/>
                  <a:gd name="connsiteY827" fmla="*/ 9543 h 10000"/>
                  <a:gd name="connsiteX828" fmla="*/ 7324 w 10000"/>
                  <a:gd name="connsiteY828" fmla="*/ 9517 h 10000"/>
                  <a:gd name="connsiteX829" fmla="*/ 7324 w 10000"/>
                  <a:gd name="connsiteY829" fmla="*/ 9498 h 10000"/>
                  <a:gd name="connsiteX830" fmla="*/ 7332 w 10000"/>
                  <a:gd name="connsiteY830" fmla="*/ 9479 h 10000"/>
                  <a:gd name="connsiteX831" fmla="*/ 7341 w 10000"/>
                  <a:gd name="connsiteY831" fmla="*/ 9462 h 10000"/>
                  <a:gd name="connsiteX832" fmla="*/ 7352 w 10000"/>
                  <a:gd name="connsiteY832" fmla="*/ 9459 h 10000"/>
                  <a:gd name="connsiteX833" fmla="*/ 7360 w 10000"/>
                  <a:gd name="connsiteY833" fmla="*/ 9443 h 10000"/>
                  <a:gd name="connsiteX834" fmla="*/ 7363 w 10000"/>
                  <a:gd name="connsiteY834" fmla="*/ 9433 h 10000"/>
                  <a:gd name="connsiteX835" fmla="*/ 7377 w 10000"/>
                  <a:gd name="connsiteY835" fmla="*/ 9433 h 10000"/>
                  <a:gd name="connsiteX836" fmla="*/ 7388 w 10000"/>
                  <a:gd name="connsiteY836" fmla="*/ 9430 h 10000"/>
                  <a:gd name="connsiteX837" fmla="*/ 7396 w 10000"/>
                  <a:gd name="connsiteY837" fmla="*/ 9430 h 10000"/>
                  <a:gd name="connsiteX838" fmla="*/ 7402 w 10000"/>
                  <a:gd name="connsiteY838" fmla="*/ 9424 h 10000"/>
                  <a:gd name="connsiteX839" fmla="*/ 7396 w 10000"/>
                  <a:gd name="connsiteY839" fmla="*/ 9414 h 10000"/>
                  <a:gd name="connsiteX840" fmla="*/ 7388 w 10000"/>
                  <a:gd name="connsiteY840" fmla="*/ 9401 h 10000"/>
                  <a:gd name="connsiteX841" fmla="*/ 7371 w 10000"/>
                  <a:gd name="connsiteY841" fmla="*/ 9391 h 10000"/>
                  <a:gd name="connsiteX842" fmla="*/ 7355 w 10000"/>
                  <a:gd name="connsiteY842" fmla="*/ 9375 h 10000"/>
                  <a:gd name="connsiteX843" fmla="*/ 7332 w 10000"/>
                  <a:gd name="connsiteY843" fmla="*/ 9356 h 10000"/>
                  <a:gd name="connsiteX844" fmla="*/ 7313 w 10000"/>
                  <a:gd name="connsiteY844" fmla="*/ 9330 h 10000"/>
                  <a:gd name="connsiteX845" fmla="*/ 7307 w 10000"/>
                  <a:gd name="connsiteY845" fmla="*/ 9310 h 10000"/>
                  <a:gd name="connsiteX846" fmla="*/ 7305 w 10000"/>
                  <a:gd name="connsiteY846" fmla="*/ 9291 h 10000"/>
                  <a:gd name="connsiteX847" fmla="*/ 7305 w 10000"/>
                  <a:gd name="connsiteY847" fmla="*/ 9278 h 10000"/>
                  <a:gd name="connsiteX848" fmla="*/ 7296 w 10000"/>
                  <a:gd name="connsiteY848" fmla="*/ 9268 h 10000"/>
                  <a:gd name="connsiteX849" fmla="*/ 7296 w 10000"/>
                  <a:gd name="connsiteY849" fmla="*/ 9249 h 10000"/>
                  <a:gd name="connsiteX850" fmla="*/ 7291 w 10000"/>
                  <a:gd name="connsiteY850" fmla="*/ 9226 h 10000"/>
                  <a:gd name="connsiteX851" fmla="*/ 7283 w 10000"/>
                  <a:gd name="connsiteY851" fmla="*/ 9213 h 10000"/>
                  <a:gd name="connsiteX852" fmla="*/ 7274 w 10000"/>
                  <a:gd name="connsiteY852" fmla="*/ 9194 h 10000"/>
                  <a:gd name="connsiteX853" fmla="*/ 7274 w 10000"/>
                  <a:gd name="connsiteY853" fmla="*/ 9174 h 10000"/>
                  <a:gd name="connsiteX854" fmla="*/ 7280 w 10000"/>
                  <a:gd name="connsiteY854" fmla="*/ 9148 h 10000"/>
                  <a:gd name="connsiteX855" fmla="*/ 7283 w 10000"/>
                  <a:gd name="connsiteY855" fmla="*/ 9119 h 10000"/>
                  <a:gd name="connsiteX856" fmla="*/ 7291 w 10000"/>
                  <a:gd name="connsiteY856" fmla="*/ 9100 h 10000"/>
                  <a:gd name="connsiteX857" fmla="*/ 7307 w 10000"/>
                  <a:gd name="connsiteY857" fmla="*/ 9080 h 10000"/>
                  <a:gd name="connsiteX858" fmla="*/ 7324 w 10000"/>
                  <a:gd name="connsiteY858" fmla="*/ 9054 h 10000"/>
                  <a:gd name="connsiteX859" fmla="*/ 7341 w 10000"/>
                  <a:gd name="connsiteY859" fmla="*/ 9054 h 10000"/>
                  <a:gd name="connsiteX860" fmla="*/ 7352 w 10000"/>
                  <a:gd name="connsiteY860" fmla="*/ 9054 h 10000"/>
                  <a:gd name="connsiteX861" fmla="*/ 7346 w 10000"/>
                  <a:gd name="connsiteY861" fmla="*/ 9032 h 10000"/>
                  <a:gd name="connsiteX862" fmla="*/ 7341 w 10000"/>
                  <a:gd name="connsiteY862" fmla="*/ 9022 h 10000"/>
                  <a:gd name="connsiteX863" fmla="*/ 7352 w 10000"/>
                  <a:gd name="connsiteY863" fmla="*/ 8999 h 10000"/>
                  <a:gd name="connsiteX864" fmla="*/ 7360 w 10000"/>
                  <a:gd name="connsiteY864" fmla="*/ 8967 h 10000"/>
                  <a:gd name="connsiteX865" fmla="*/ 7368 w 10000"/>
                  <a:gd name="connsiteY865" fmla="*/ 8922 h 10000"/>
                  <a:gd name="connsiteX866" fmla="*/ 7377 w 10000"/>
                  <a:gd name="connsiteY866" fmla="*/ 8896 h 10000"/>
                  <a:gd name="connsiteX867" fmla="*/ 7380 w 10000"/>
                  <a:gd name="connsiteY867" fmla="*/ 8867 h 10000"/>
                  <a:gd name="connsiteX868" fmla="*/ 7402 w 10000"/>
                  <a:gd name="connsiteY868" fmla="*/ 8824 h 10000"/>
                  <a:gd name="connsiteX869" fmla="*/ 7402 w 10000"/>
                  <a:gd name="connsiteY869" fmla="*/ 8808 h 10000"/>
                  <a:gd name="connsiteX870" fmla="*/ 7393 w 10000"/>
                  <a:gd name="connsiteY870" fmla="*/ 8795 h 10000"/>
                  <a:gd name="connsiteX871" fmla="*/ 7388 w 10000"/>
                  <a:gd name="connsiteY871" fmla="*/ 8799 h 10000"/>
                  <a:gd name="connsiteX872" fmla="*/ 7396 w 10000"/>
                  <a:gd name="connsiteY872" fmla="*/ 8789 h 10000"/>
                  <a:gd name="connsiteX873" fmla="*/ 7404 w 10000"/>
                  <a:gd name="connsiteY873" fmla="*/ 8789 h 10000"/>
                  <a:gd name="connsiteX874" fmla="*/ 7421 w 10000"/>
                  <a:gd name="connsiteY874" fmla="*/ 8769 h 10000"/>
                  <a:gd name="connsiteX875" fmla="*/ 7443 w 10000"/>
                  <a:gd name="connsiteY875" fmla="*/ 8763 h 10000"/>
                  <a:gd name="connsiteX876" fmla="*/ 7452 w 10000"/>
                  <a:gd name="connsiteY876" fmla="*/ 8769 h 10000"/>
                  <a:gd name="connsiteX877" fmla="*/ 7468 w 10000"/>
                  <a:gd name="connsiteY877" fmla="*/ 8769 h 10000"/>
                  <a:gd name="connsiteX878" fmla="*/ 7499 w 10000"/>
                  <a:gd name="connsiteY878" fmla="*/ 8763 h 10000"/>
                  <a:gd name="connsiteX879" fmla="*/ 7526 w 10000"/>
                  <a:gd name="connsiteY879" fmla="*/ 8763 h 10000"/>
                  <a:gd name="connsiteX880" fmla="*/ 7532 w 10000"/>
                  <a:gd name="connsiteY880" fmla="*/ 8763 h 10000"/>
                  <a:gd name="connsiteX881" fmla="*/ 7554 w 10000"/>
                  <a:gd name="connsiteY881" fmla="*/ 8744 h 10000"/>
                  <a:gd name="connsiteX882" fmla="*/ 7571 w 10000"/>
                  <a:gd name="connsiteY882" fmla="*/ 8731 h 10000"/>
                  <a:gd name="connsiteX883" fmla="*/ 7587 w 10000"/>
                  <a:gd name="connsiteY883" fmla="*/ 8711 h 10000"/>
                  <a:gd name="connsiteX884" fmla="*/ 7607 w 10000"/>
                  <a:gd name="connsiteY884" fmla="*/ 8711 h 10000"/>
                  <a:gd name="connsiteX885" fmla="*/ 7634 w 10000"/>
                  <a:gd name="connsiteY885" fmla="*/ 8705 h 10000"/>
                  <a:gd name="connsiteX886" fmla="*/ 7643 w 10000"/>
                  <a:gd name="connsiteY886" fmla="*/ 8682 h 10000"/>
                  <a:gd name="connsiteX887" fmla="*/ 7654 w 10000"/>
                  <a:gd name="connsiteY887" fmla="*/ 8666 h 10000"/>
                  <a:gd name="connsiteX888" fmla="*/ 7668 w 10000"/>
                  <a:gd name="connsiteY888" fmla="*/ 8666 h 10000"/>
                  <a:gd name="connsiteX889" fmla="*/ 7676 w 10000"/>
                  <a:gd name="connsiteY889" fmla="*/ 8682 h 10000"/>
                  <a:gd name="connsiteX890" fmla="*/ 7704 w 10000"/>
                  <a:gd name="connsiteY890" fmla="*/ 8669 h 10000"/>
                  <a:gd name="connsiteX891" fmla="*/ 7712 w 10000"/>
                  <a:gd name="connsiteY891" fmla="*/ 8669 h 10000"/>
                  <a:gd name="connsiteX892" fmla="*/ 7720 w 10000"/>
                  <a:gd name="connsiteY892" fmla="*/ 8669 h 10000"/>
                  <a:gd name="connsiteX893" fmla="*/ 7726 w 10000"/>
                  <a:gd name="connsiteY893" fmla="*/ 8656 h 10000"/>
                  <a:gd name="connsiteX894" fmla="*/ 7734 w 10000"/>
                  <a:gd name="connsiteY894" fmla="*/ 8650 h 10000"/>
                  <a:gd name="connsiteX895" fmla="*/ 7742 w 10000"/>
                  <a:gd name="connsiteY895" fmla="*/ 8650 h 10000"/>
                  <a:gd name="connsiteX896" fmla="*/ 7759 w 10000"/>
                  <a:gd name="connsiteY896" fmla="*/ 8650 h 10000"/>
                  <a:gd name="connsiteX897" fmla="*/ 7756 w 10000"/>
                  <a:gd name="connsiteY897" fmla="*/ 8630 h 10000"/>
                  <a:gd name="connsiteX898" fmla="*/ 7751 w 10000"/>
                  <a:gd name="connsiteY898" fmla="*/ 8627 h 10000"/>
                  <a:gd name="connsiteX899" fmla="*/ 7742 w 10000"/>
                  <a:gd name="connsiteY899" fmla="*/ 8620 h 10000"/>
                  <a:gd name="connsiteX900" fmla="*/ 7734 w 10000"/>
                  <a:gd name="connsiteY900" fmla="*/ 8591 h 10000"/>
                  <a:gd name="connsiteX901" fmla="*/ 7709 w 10000"/>
                  <a:gd name="connsiteY901" fmla="*/ 8582 h 10000"/>
                  <a:gd name="connsiteX902" fmla="*/ 7695 w 10000"/>
                  <a:gd name="connsiteY902" fmla="*/ 8578 h 10000"/>
                  <a:gd name="connsiteX903" fmla="*/ 7668 w 10000"/>
                  <a:gd name="connsiteY903" fmla="*/ 8562 h 10000"/>
                  <a:gd name="connsiteX904" fmla="*/ 7645 w 10000"/>
                  <a:gd name="connsiteY904" fmla="*/ 8552 h 10000"/>
                  <a:gd name="connsiteX905" fmla="*/ 7615 w 10000"/>
                  <a:gd name="connsiteY905" fmla="*/ 8543 h 10000"/>
                  <a:gd name="connsiteX906" fmla="*/ 7596 w 10000"/>
                  <a:gd name="connsiteY906" fmla="*/ 8527 h 10000"/>
                  <a:gd name="connsiteX907" fmla="*/ 7565 w 10000"/>
                  <a:gd name="connsiteY907" fmla="*/ 8494 h 10000"/>
                  <a:gd name="connsiteX908" fmla="*/ 7562 w 10000"/>
                  <a:gd name="connsiteY908" fmla="*/ 8475 h 10000"/>
                  <a:gd name="connsiteX909" fmla="*/ 7540 w 10000"/>
                  <a:gd name="connsiteY909" fmla="*/ 8455 h 10000"/>
                  <a:gd name="connsiteX910" fmla="*/ 7535 w 10000"/>
                  <a:gd name="connsiteY910" fmla="*/ 8446 h 10000"/>
                  <a:gd name="connsiteX911" fmla="*/ 7535 w 10000"/>
                  <a:gd name="connsiteY911" fmla="*/ 8420 h 10000"/>
                  <a:gd name="connsiteX912" fmla="*/ 7535 w 10000"/>
                  <a:gd name="connsiteY912" fmla="*/ 8391 h 10000"/>
                  <a:gd name="connsiteX913" fmla="*/ 7548 w 10000"/>
                  <a:gd name="connsiteY913" fmla="*/ 8345 h 10000"/>
                  <a:gd name="connsiteX914" fmla="*/ 7562 w 10000"/>
                  <a:gd name="connsiteY914" fmla="*/ 8319 h 10000"/>
                  <a:gd name="connsiteX915" fmla="*/ 7582 w 10000"/>
                  <a:gd name="connsiteY915" fmla="*/ 8310 h 10000"/>
                  <a:gd name="connsiteX916" fmla="*/ 7607 w 10000"/>
                  <a:gd name="connsiteY916" fmla="*/ 8300 h 10000"/>
                  <a:gd name="connsiteX917" fmla="*/ 7629 w 10000"/>
                  <a:gd name="connsiteY917" fmla="*/ 8300 h 10000"/>
                  <a:gd name="connsiteX918" fmla="*/ 7651 w 10000"/>
                  <a:gd name="connsiteY918" fmla="*/ 8297 h 10000"/>
                  <a:gd name="connsiteX919" fmla="*/ 7668 w 10000"/>
                  <a:gd name="connsiteY919" fmla="*/ 8280 h 10000"/>
                  <a:gd name="connsiteX920" fmla="*/ 7687 w 10000"/>
                  <a:gd name="connsiteY920" fmla="*/ 8267 h 10000"/>
                  <a:gd name="connsiteX921" fmla="*/ 7693 w 10000"/>
                  <a:gd name="connsiteY921" fmla="*/ 8261 h 10000"/>
                  <a:gd name="connsiteX922" fmla="*/ 7701 w 10000"/>
                  <a:gd name="connsiteY922" fmla="*/ 8248 h 10000"/>
                  <a:gd name="connsiteX923" fmla="*/ 7712 w 10000"/>
                  <a:gd name="connsiteY923" fmla="*/ 8238 h 10000"/>
                  <a:gd name="connsiteX924" fmla="*/ 7731 w 10000"/>
                  <a:gd name="connsiteY924" fmla="*/ 8222 h 10000"/>
                  <a:gd name="connsiteX925" fmla="*/ 7740 w 10000"/>
                  <a:gd name="connsiteY925" fmla="*/ 8206 h 10000"/>
                  <a:gd name="connsiteX926" fmla="*/ 7756 w 10000"/>
                  <a:gd name="connsiteY926" fmla="*/ 8183 h 10000"/>
                  <a:gd name="connsiteX927" fmla="*/ 7773 w 10000"/>
                  <a:gd name="connsiteY927" fmla="*/ 8177 h 10000"/>
                  <a:gd name="connsiteX928" fmla="*/ 7784 w 10000"/>
                  <a:gd name="connsiteY928" fmla="*/ 8183 h 10000"/>
                  <a:gd name="connsiteX929" fmla="*/ 7801 w 10000"/>
                  <a:gd name="connsiteY929" fmla="*/ 8174 h 10000"/>
                  <a:gd name="connsiteX930" fmla="*/ 7801 w 10000"/>
                  <a:gd name="connsiteY930" fmla="*/ 8157 h 10000"/>
                  <a:gd name="connsiteX931" fmla="*/ 7817 w 10000"/>
                  <a:gd name="connsiteY931" fmla="*/ 8164 h 10000"/>
                  <a:gd name="connsiteX932" fmla="*/ 7837 w 10000"/>
                  <a:gd name="connsiteY932" fmla="*/ 8164 h 10000"/>
                  <a:gd name="connsiteX933" fmla="*/ 7856 w 10000"/>
                  <a:gd name="connsiteY933" fmla="*/ 8164 h 10000"/>
                  <a:gd name="connsiteX934" fmla="*/ 7870 w 10000"/>
                  <a:gd name="connsiteY934" fmla="*/ 8167 h 10000"/>
                  <a:gd name="connsiteX935" fmla="*/ 7881 w 10000"/>
                  <a:gd name="connsiteY935" fmla="*/ 8174 h 10000"/>
                  <a:gd name="connsiteX936" fmla="*/ 7898 w 10000"/>
                  <a:gd name="connsiteY936" fmla="*/ 8187 h 10000"/>
                  <a:gd name="connsiteX937" fmla="*/ 7917 w 10000"/>
                  <a:gd name="connsiteY937" fmla="*/ 8187 h 10000"/>
                  <a:gd name="connsiteX938" fmla="*/ 7928 w 10000"/>
                  <a:gd name="connsiteY938" fmla="*/ 8157 h 10000"/>
                  <a:gd name="connsiteX939" fmla="*/ 7942 w 10000"/>
                  <a:gd name="connsiteY939" fmla="*/ 8157 h 10000"/>
                  <a:gd name="connsiteX940" fmla="*/ 7958 w 10000"/>
                  <a:gd name="connsiteY940" fmla="*/ 8164 h 10000"/>
                  <a:gd name="connsiteX941" fmla="*/ 7983 w 10000"/>
                  <a:gd name="connsiteY941" fmla="*/ 8144 h 10000"/>
                  <a:gd name="connsiteX942" fmla="*/ 8000 w 10000"/>
                  <a:gd name="connsiteY942" fmla="*/ 8109 h 10000"/>
                  <a:gd name="connsiteX943" fmla="*/ 7994 w 10000"/>
                  <a:gd name="connsiteY943" fmla="*/ 8093 h 10000"/>
                  <a:gd name="connsiteX944" fmla="*/ 7983 w 10000"/>
                  <a:gd name="connsiteY944" fmla="*/ 8070 h 10000"/>
                  <a:gd name="connsiteX945" fmla="*/ 7986 w 10000"/>
                  <a:gd name="connsiteY945" fmla="*/ 8063 h 10000"/>
                  <a:gd name="connsiteX946" fmla="*/ 7978 w 10000"/>
                  <a:gd name="connsiteY946" fmla="*/ 8044 h 10000"/>
                  <a:gd name="connsiteX947" fmla="*/ 7986 w 10000"/>
                  <a:gd name="connsiteY947" fmla="*/ 8002 h 10000"/>
                  <a:gd name="connsiteX948" fmla="*/ 7983 w 10000"/>
                  <a:gd name="connsiteY948" fmla="*/ 7947 h 10000"/>
                  <a:gd name="connsiteX949" fmla="*/ 7961 w 10000"/>
                  <a:gd name="connsiteY949" fmla="*/ 7931 h 10000"/>
                  <a:gd name="connsiteX950" fmla="*/ 7958 w 10000"/>
                  <a:gd name="connsiteY950" fmla="*/ 7898 h 10000"/>
                  <a:gd name="connsiteX951" fmla="*/ 7953 w 10000"/>
                  <a:gd name="connsiteY951" fmla="*/ 7856 h 10000"/>
                  <a:gd name="connsiteX952" fmla="*/ 7967 w 10000"/>
                  <a:gd name="connsiteY952" fmla="*/ 7837 h 10000"/>
                  <a:gd name="connsiteX953" fmla="*/ 7950 w 10000"/>
                  <a:gd name="connsiteY953" fmla="*/ 7824 h 10000"/>
                  <a:gd name="connsiteX954" fmla="*/ 7906 w 10000"/>
                  <a:gd name="connsiteY954" fmla="*/ 7814 h 10000"/>
                  <a:gd name="connsiteX955" fmla="*/ 7878 w 10000"/>
                  <a:gd name="connsiteY955" fmla="*/ 7814 h 10000"/>
                  <a:gd name="connsiteX956" fmla="*/ 7870 w 10000"/>
                  <a:gd name="connsiteY956" fmla="*/ 7795 h 10000"/>
                  <a:gd name="connsiteX957" fmla="*/ 7878 w 10000"/>
                  <a:gd name="connsiteY957" fmla="*/ 7778 h 10000"/>
                  <a:gd name="connsiteX958" fmla="*/ 7881 w 10000"/>
                  <a:gd name="connsiteY958" fmla="*/ 7775 h 10000"/>
                  <a:gd name="connsiteX959" fmla="*/ 7878 w 10000"/>
                  <a:gd name="connsiteY959" fmla="*/ 7743 h 10000"/>
                  <a:gd name="connsiteX960" fmla="*/ 7895 w 10000"/>
                  <a:gd name="connsiteY960" fmla="*/ 7733 h 10000"/>
                  <a:gd name="connsiteX961" fmla="*/ 7911 w 10000"/>
                  <a:gd name="connsiteY961" fmla="*/ 7710 h 10000"/>
                  <a:gd name="connsiteX962" fmla="*/ 7911 w 10000"/>
                  <a:gd name="connsiteY962" fmla="*/ 7665 h 10000"/>
                  <a:gd name="connsiteX963" fmla="*/ 7917 w 10000"/>
                  <a:gd name="connsiteY963" fmla="*/ 7600 h 10000"/>
                  <a:gd name="connsiteX964" fmla="*/ 7928 w 10000"/>
                  <a:gd name="connsiteY964" fmla="*/ 7581 h 10000"/>
                  <a:gd name="connsiteX965" fmla="*/ 7917 w 10000"/>
                  <a:gd name="connsiteY965" fmla="*/ 7474 h 10000"/>
                  <a:gd name="connsiteX966" fmla="*/ 7873 w 10000"/>
                  <a:gd name="connsiteY966" fmla="*/ 7335 h 10000"/>
                  <a:gd name="connsiteX967" fmla="*/ 7756 w 10000"/>
                  <a:gd name="connsiteY967" fmla="*/ 7050 h 10000"/>
                  <a:gd name="connsiteX968" fmla="*/ 7679 w 10000"/>
                  <a:gd name="connsiteY968" fmla="*/ 6839 h 10000"/>
                  <a:gd name="connsiteX969" fmla="*/ 7668 w 10000"/>
                  <a:gd name="connsiteY969" fmla="*/ 6823 h 10000"/>
                  <a:gd name="connsiteX970" fmla="*/ 7659 w 10000"/>
                  <a:gd name="connsiteY970" fmla="*/ 6768 h 10000"/>
                  <a:gd name="connsiteX971" fmla="*/ 7659 w 10000"/>
                  <a:gd name="connsiteY971" fmla="*/ 6739 h 10000"/>
                  <a:gd name="connsiteX972" fmla="*/ 7651 w 10000"/>
                  <a:gd name="connsiteY972" fmla="*/ 6713 h 10000"/>
                  <a:gd name="connsiteX973" fmla="*/ 7654 w 10000"/>
                  <a:gd name="connsiteY973" fmla="*/ 6684 h 10000"/>
                  <a:gd name="connsiteX974" fmla="*/ 7643 w 10000"/>
                  <a:gd name="connsiteY974" fmla="*/ 6626 h 10000"/>
                  <a:gd name="connsiteX975" fmla="*/ 7629 w 10000"/>
                  <a:gd name="connsiteY975" fmla="*/ 6600 h 10000"/>
                  <a:gd name="connsiteX976" fmla="*/ 7629 w 10000"/>
                  <a:gd name="connsiteY976" fmla="*/ 6580 h 10000"/>
                  <a:gd name="connsiteX977" fmla="*/ 7623 w 10000"/>
                  <a:gd name="connsiteY977" fmla="*/ 6541 h 10000"/>
                  <a:gd name="connsiteX978" fmla="*/ 7615 w 10000"/>
                  <a:gd name="connsiteY978" fmla="*/ 6522 h 10000"/>
                  <a:gd name="connsiteX979" fmla="*/ 7598 w 10000"/>
                  <a:gd name="connsiteY979" fmla="*/ 6509 h 10000"/>
                  <a:gd name="connsiteX980" fmla="*/ 7587 w 10000"/>
                  <a:gd name="connsiteY980" fmla="*/ 6493 h 10000"/>
                  <a:gd name="connsiteX981" fmla="*/ 7579 w 10000"/>
                  <a:gd name="connsiteY981" fmla="*/ 6464 h 10000"/>
                  <a:gd name="connsiteX982" fmla="*/ 7587 w 10000"/>
                  <a:gd name="connsiteY982" fmla="*/ 6438 h 10000"/>
                  <a:gd name="connsiteX983" fmla="*/ 7596 w 10000"/>
                  <a:gd name="connsiteY983" fmla="*/ 6425 h 10000"/>
                  <a:gd name="connsiteX984" fmla="*/ 7590 w 10000"/>
                  <a:gd name="connsiteY984" fmla="*/ 6396 h 10000"/>
                  <a:gd name="connsiteX985" fmla="*/ 7590 w 10000"/>
                  <a:gd name="connsiteY985" fmla="*/ 6373 h 10000"/>
                  <a:gd name="connsiteX986" fmla="*/ 7587 w 10000"/>
                  <a:gd name="connsiteY986" fmla="*/ 6354 h 10000"/>
                  <a:gd name="connsiteX987" fmla="*/ 7582 w 10000"/>
                  <a:gd name="connsiteY987" fmla="*/ 6344 h 10000"/>
                  <a:gd name="connsiteX988" fmla="*/ 7582 w 10000"/>
                  <a:gd name="connsiteY988" fmla="*/ 6324 h 10000"/>
                  <a:gd name="connsiteX989" fmla="*/ 7571 w 10000"/>
                  <a:gd name="connsiteY989" fmla="*/ 6302 h 10000"/>
                  <a:gd name="connsiteX990" fmla="*/ 7548 w 10000"/>
                  <a:gd name="connsiteY990" fmla="*/ 6256 h 10000"/>
                  <a:gd name="connsiteX991" fmla="*/ 7546 w 10000"/>
                  <a:gd name="connsiteY991" fmla="*/ 6218 h 10000"/>
                  <a:gd name="connsiteX992" fmla="*/ 7540 w 10000"/>
                  <a:gd name="connsiteY992" fmla="*/ 6159 h 10000"/>
                  <a:gd name="connsiteX993" fmla="*/ 7535 w 10000"/>
                  <a:gd name="connsiteY993" fmla="*/ 6114 h 10000"/>
                  <a:gd name="connsiteX994" fmla="*/ 7535 w 10000"/>
                  <a:gd name="connsiteY994" fmla="*/ 6088 h 10000"/>
                  <a:gd name="connsiteX995" fmla="*/ 7540 w 10000"/>
                  <a:gd name="connsiteY995" fmla="*/ 6049 h 10000"/>
                  <a:gd name="connsiteX996" fmla="*/ 7546 w 10000"/>
                  <a:gd name="connsiteY996" fmla="*/ 6004 h 10000"/>
                  <a:gd name="connsiteX997" fmla="*/ 7548 w 10000"/>
                  <a:gd name="connsiteY997" fmla="*/ 5965 h 10000"/>
                  <a:gd name="connsiteX998" fmla="*/ 7548 w 10000"/>
                  <a:gd name="connsiteY998" fmla="*/ 5946 h 10000"/>
                  <a:gd name="connsiteX999" fmla="*/ 7548 w 10000"/>
                  <a:gd name="connsiteY999" fmla="*/ 5933 h 10000"/>
                  <a:gd name="connsiteX1000" fmla="*/ 7548 w 10000"/>
                  <a:gd name="connsiteY1000" fmla="*/ 5910 h 10000"/>
                  <a:gd name="connsiteX1001" fmla="*/ 7548 w 10000"/>
                  <a:gd name="connsiteY1001" fmla="*/ 5897 h 10000"/>
                  <a:gd name="connsiteX1002" fmla="*/ 7546 w 10000"/>
                  <a:gd name="connsiteY1002" fmla="*/ 5871 h 10000"/>
                  <a:gd name="connsiteX1003" fmla="*/ 7535 w 10000"/>
                  <a:gd name="connsiteY1003" fmla="*/ 5839 h 10000"/>
                  <a:gd name="connsiteX1004" fmla="*/ 7524 w 10000"/>
                  <a:gd name="connsiteY1004" fmla="*/ 5797 h 10000"/>
                  <a:gd name="connsiteX1005" fmla="*/ 7518 w 10000"/>
                  <a:gd name="connsiteY1005" fmla="*/ 5767 h 10000"/>
                  <a:gd name="connsiteX1006" fmla="*/ 7515 w 10000"/>
                  <a:gd name="connsiteY1006" fmla="*/ 5745 h 10000"/>
                  <a:gd name="connsiteX1007" fmla="*/ 7501 w 10000"/>
                  <a:gd name="connsiteY1007" fmla="*/ 5683 h 10000"/>
                  <a:gd name="connsiteX1008" fmla="*/ 7490 w 10000"/>
                  <a:gd name="connsiteY1008" fmla="*/ 5631 h 10000"/>
                  <a:gd name="connsiteX1009" fmla="*/ 7482 w 10000"/>
                  <a:gd name="connsiteY1009" fmla="*/ 5593 h 10000"/>
                  <a:gd name="connsiteX1010" fmla="*/ 7476 w 10000"/>
                  <a:gd name="connsiteY1010" fmla="*/ 5570 h 10000"/>
                  <a:gd name="connsiteX1011" fmla="*/ 7476 w 10000"/>
                  <a:gd name="connsiteY1011" fmla="*/ 5528 h 10000"/>
                  <a:gd name="connsiteX1012" fmla="*/ 7482 w 10000"/>
                  <a:gd name="connsiteY1012" fmla="*/ 5502 h 10000"/>
                  <a:gd name="connsiteX1013" fmla="*/ 7490 w 10000"/>
                  <a:gd name="connsiteY1013" fmla="*/ 5489 h 10000"/>
                  <a:gd name="connsiteX1014" fmla="*/ 7499 w 10000"/>
                  <a:gd name="connsiteY1014" fmla="*/ 5479 h 10000"/>
                  <a:gd name="connsiteX1015" fmla="*/ 7493 w 10000"/>
                  <a:gd name="connsiteY1015" fmla="*/ 5427 h 10000"/>
                  <a:gd name="connsiteX1016" fmla="*/ 7501 w 10000"/>
                  <a:gd name="connsiteY1016" fmla="*/ 5415 h 10000"/>
                  <a:gd name="connsiteX1017" fmla="*/ 7510 w 10000"/>
                  <a:gd name="connsiteY1017" fmla="*/ 5398 h 10000"/>
                  <a:gd name="connsiteX1018" fmla="*/ 7515 w 10000"/>
                  <a:gd name="connsiteY1018" fmla="*/ 5379 h 10000"/>
                  <a:gd name="connsiteX1019" fmla="*/ 7526 w 10000"/>
                  <a:gd name="connsiteY1019" fmla="*/ 5366 h 10000"/>
                  <a:gd name="connsiteX1020" fmla="*/ 7518 w 10000"/>
                  <a:gd name="connsiteY1020" fmla="*/ 5350 h 10000"/>
                  <a:gd name="connsiteX1021" fmla="*/ 7518 w 10000"/>
                  <a:gd name="connsiteY1021" fmla="*/ 5330 h 10000"/>
                  <a:gd name="connsiteX1022" fmla="*/ 7526 w 10000"/>
                  <a:gd name="connsiteY1022" fmla="*/ 5311 h 10000"/>
                  <a:gd name="connsiteX1023" fmla="*/ 7540 w 10000"/>
                  <a:gd name="connsiteY1023" fmla="*/ 5291 h 10000"/>
                  <a:gd name="connsiteX1024" fmla="*/ 7540 w 10000"/>
                  <a:gd name="connsiteY1024" fmla="*/ 5266 h 10000"/>
                  <a:gd name="connsiteX1025" fmla="*/ 7540 w 10000"/>
                  <a:gd name="connsiteY1025" fmla="*/ 5256 h 10000"/>
                  <a:gd name="connsiteX1026" fmla="*/ 7524 w 10000"/>
                  <a:gd name="connsiteY1026" fmla="*/ 5233 h 10000"/>
                  <a:gd name="connsiteX1027" fmla="*/ 7515 w 10000"/>
                  <a:gd name="connsiteY1027" fmla="*/ 5217 h 10000"/>
                  <a:gd name="connsiteX1028" fmla="*/ 7490 w 10000"/>
                  <a:gd name="connsiteY1028" fmla="*/ 5178 h 10000"/>
                  <a:gd name="connsiteX1029" fmla="*/ 7474 w 10000"/>
                  <a:gd name="connsiteY1029" fmla="*/ 5162 h 10000"/>
                  <a:gd name="connsiteX1030" fmla="*/ 7457 w 10000"/>
                  <a:gd name="connsiteY1030" fmla="*/ 5120 h 10000"/>
                  <a:gd name="connsiteX1031" fmla="*/ 7421 w 10000"/>
                  <a:gd name="connsiteY1031" fmla="*/ 5087 h 10000"/>
                  <a:gd name="connsiteX1032" fmla="*/ 7380 w 10000"/>
                  <a:gd name="connsiteY1032" fmla="*/ 5068 h 10000"/>
                  <a:gd name="connsiteX1033" fmla="*/ 7355 w 10000"/>
                  <a:gd name="connsiteY1033" fmla="*/ 5058 h 10000"/>
                  <a:gd name="connsiteX1034" fmla="*/ 7332 w 10000"/>
                  <a:gd name="connsiteY1034" fmla="*/ 5049 h 10000"/>
                  <a:gd name="connsiteX1035" fmla="*/ 7305 w 10000"/>
                  <a:gd name="connsiteY1035" fmla="*/ 5016 h 10000"/>
                  <a:gd name="connsiteX1036" fmla="*/ 7305 w 10000"/>
                  <a:gd name="connsiteY1036" fmla="*/ 5000 h 10000"/>
                  <a:gd name="connsiteX1037" fmla="*/ 7296 w 10000"/>
                  <a:gd name="connsiteY1037" fmla="*/ 4971 h 10000"/>
                  <a:gd name="connsiteX1038" fmla="*/ 7288 w 10000"/>
                  <a:gd name="connsiteY1038" fmla="*/ 4945 h 10000"/>
                  <a:gd name="connsiteX1039" fmla="*/ 7280 w 10000"/>
                  <a:gd name="connsiteY1039" fmla="*/ 4916 h 10000"/>
                  <a:gd name="connsiteX1040" fmla="*/ 7291 w 10000"/>
                  <a:gd name="connsiteY1040" fmla="*/ 4887 h 10000"/>
                  <a:gd name="connsiteX1041" fmla="*/ 7291 w 10000"/>
                  <a:gd name="connsiteY1041" fmla="*/ 4858 h 10000"/>
                  <a:gd name="connsiteX1042" fmla="*/ 7271 w 10000"/>
                  <a:gd name="connsiteY1042" fmla="*/ 4819 h 10000"/>
                  <a:gd name="connsiteX1043" fmla="*/ 7255 w 10000"/>
                  <a:gd name="connsiteY1043" fmla="*/ 4828 h 10000"/>
                  <a:gd name="connsiteX1044" fmla="*/ 7235 w 10000"/>
                  <a:gd name="connsiteY1044" fmla="*/ 4841 h 10000"/>
                  <a:gd name="connsiteX1045" fmla="*/ 7216 w 10000"/>
                  <a:gd name="connsiteY1045" fmla="*/ 4867 h 10000"/>
                  <a:gd name="connsiteX1046" fmla="*/ 7191 w 10000"/>
                  <a:gd name="connsiteY1046" fmla="*/ 4870 h 10000"/>
                  <a:gd name="connsiteX1047" fmla="*/ 7155 w 10000"/>
                  <a:gd name="connsiteY1047" fmla="*/ 4887 h 10000"/>
                  <a:gd name="connsiteX1048" fmla="*/ 7122 w 10000"/>
                  <a:gd name="connsiteY1048" fmla="*/ 4893 h 10000"/>
                  <a:gd name="connsiteX1049" fmla="*/ 7105 w 10000"/>
                  <a:gd name="connsiteY1049" fmla="*/ 4896 h 10000"/>
                  <a:gd name="connsiteX1050" fmla="*/ 7094 w 10000"/>
                  <a:gd name="connsiteY1050" fmla="*/ 4916 h 10000"/>
                  <a:gd name="connsiteX1051" fmla="*/ 7080 w 10000"/>
                  <a:gd name="connsiteY1051" fmla="*/ 4903 h 10000"/>
                  <a:gd name="connsiteX1052" fmla="*/ 7072 w 10000"/>
                  <a:gd name="connsiteY1052" fmla="*/ 4851 h 10000"/>
                  <a:gd name="connsiteX1053" fmla="*/ 7042 w 10000"/>
                  <a:gd name="connsiteY1053" fmla="*/ 4819 h 10000"/>
                  <a:gd name="connsiteX1054" fmla="*/ 7030 w 10000"/>
                  <a:gd name="connsiteY1054" fmla="*/ 4780 h 10000"/>
                  <a:gd name="connsiteX1055" fmla="*/ 7039 w 10000"/>
                  <a:gd name="connsiteY1055" fmla="*/ 4757 h 10000"/>
                  <a:gd name="connsiteX1056" fmla="*/ 7047 w 10000"/>
                  <a:gd name="connsiteY1056" fmla="*/ 4744 h 10000"/>
                  <a:gd name="connsiteX1057" fmla="*/ 7022 w 10000"/>
                  <a:gd name="connsiteY1057" fmla="*/ 4725 h 10000"/>
                  <a:gd name="connsiteX1058" fmla="*/ 7000 w 10000"/>
                  <a:gd name="connsiteY1058" fmla="*/ 4715 h 10000"/>
                  <a:gd name="connsiteX1059" fmla="*/ 6975 w 10000"/>
                  <a:gd name="connsiteY1059" fmla="*/ 4709 h 10000"/>
                  <a:gd name="connsiteX1060" fmla="*/ 6945 w 10000"/>
                  <a:gd name="connsiteY1060" fmla="*/ 4696 h 10000"/>
                  <a:gd name="connsiteX1061" fmla="*/ 6953 w 10000"/>
                  <a:gd name="connsiteY1061" fmla="*/ 4679 h 10000"/>
                  <a:gd name="connsiteX1062" fmla="*/ 6961 w 10000"/>
                  <a:gd name="connsiteY1062" fmla="*/ 4660 h 10000"/>
                  <a:gd name="connsiteX1063" fmla="*/ 6983 w 10000"/>
                  <a:gd name="connsiteY1063" fmla="*/ 4644 h 10000"/>
                  <a:gd name="connsiteX1064" fmla="*/ 7014 w 10000"/>
                  <a:gd name="connsiteY1064" fmla="*/ 4634 h 10000"/>
                  <a:gd name="connsiteX1065" fmla="*/ 7025 w 10000"/>
                  <a:gd name="connsiteY1065" fmla="*/ 4615 h 10000"/>
                  <a:gd name="connsiteX1066" fmla="*/ 7047 w 10000"/>
                  <a:gd name="connsiteY1066" fmla="*/ 4582 h 10000"/>
                  <a:gd name="connsiteX1067" fmla="*/ 7069 w 10000"/>
                  <a:gd name="connsiteY1067" fmla="*/ 4563 h 10000"/>
                  <a:gd name="connsiteX1068" fmla="*/ 7078 w 10000"/>
                  <a:gd name="connsiteY1068" fmla="*/ 4553 h 10000"/>
                  <a:gd name="connsiteX1069" fmla="*/ 7097 w 10000"/>
                  <a:gd name="connsiteY1069" fmla="*/ 4527 h 10000"/>
                  <a:gd name="connsiteX1070" fmla="*/ 7122 w 10000"/>
                  <a:gd name="connsiteY1070" fmla="*/ 4517 h 10000"/>
                  <a:gd name="connsiteX1071" fmla="*/ 7139 w 10000"/>
                  <a:gd name="connsiteY1071" fmla="*/ 4488 h 10000"/>
                  <a:gd name="connsiteX1072" fmla="*/ 7147 w 10000"/>
                  <a:gd name="connsiteY1072" fmla="*/ 4459 h 10000"/>
                  <a:gd name="connsiteX1073" fmla="*/ 7161 w 10000"/>
                  <a:gd name="connsiteY1073" fmla="*/ 4440 h 10000"/>
                  <a:gd name="connsiteX1074" fmla="*/ 7177 w 10000"/>
                  <a:gd name="connsiteY1074" fmla="*/ 4430 h 10000"/>
                  <a:gd name="connsiteX1075" fmla="*/ 7202 w 10000"/>
                  <a:gd name="connsiteY1075" fmla="*/ 4407 h 10000"/>
                  <a:gd name="connsiteX1076" fmla="*/ 7224 w 10000"/>
                  <a:gd name="connsiteY1076" fmla="*/ 4417 h 10000"/>
                  <a:gd name="connsiteX1077" fmla="*/ 7241 w 10000"/>
                  <a:gd name="connsiteY1077" fmla="*/ 4404 h 10000"/>
                  <a:gd name="connsiteX1078" fmla="*/ 7263 w 10000"/>
                  <a:gd name="connsiteY1078" fmla="*/ 4398 h 10000"/>
                  <a:gd name="connsiteX1079" fmla="*/ 7283 w 10000"/>
                  <a:gd name="connsiteY1079" fmla="*/ 4424 h 10000"/>
                  <a:gd name="connsiteX1080" fmla="*/ 7305 w 10000"/>
                  <a:gd name="connsiteY1080" fmla="*/ 4433 h 10000"/>
                  <a:gd name="connsiteX1081" fmla="*/ 7332 w 10000"/>
                  <a:gd name="connsiteY1081" fmla="*/ 4443 h 10000"/>
                  <a:gd name="connsiteX1082" fmla="*/ 7380 w 10000"/>
                  <a:gd name="connsiteY1082" fmla="*/ 4398 h 10000"/>
                  <a:gd name="connsiteX1083" fmla="*/ 7404 w 10000"/>
                  <a:gd name="connsiteY1083" fmla="*/ 4378 h 10000"/>
                  <a:gd name="connsiteX1084" fmla="*/ 7418 w 10000"/>
                  <a:gd name="connsiteY1084" fmla="*/ 4369 h 10000"/>
                  <a:gd name="connsiteX1085" fmla="*/ 7443 w 10000"/>
                  <a:gd name="connsiteY1085" fmla="*/ 4356 h 10000"/>
                  <a:gd name="connsiteX1086" fmla="*/ 7460 w 10000"/>
                  <a:gd name="connsiteY1086" fmla="*/ 4385 h 10000"/>
                  <a:gd name="connsiteX1087" fmla="*/ 7460 w 10000"/>
                  <a:gd name="connsiteY1087" fmla="*/ 4404 h 10000"/>
                  <a:gd name="connsiteX1088" fmla="*/ 7499 w 10000"/>
                  <a:gd name="connsiteY1088" fmla="*/ 4417 h 10000"/>
                  <a:gd name="connsiteX1089" fmla="*/ 7515 w 10000"/>
                  <a:gd name="connsiteY1089" fmla="*/ 4414 h 10000"/>
                  <a:gd name="connsiteX1090" fmla="*/ 7565 w 10000"/>
                  <a:gd name="connsiteY1090" fmla="*/ 4385 h 10000"/>
                  <a:gd name="connsiteX1091" fmla="*/ 7579 w 10000"/>
                  <a:gd name="connsiteY1091" fmla="*/ 4346 h 10000"/>
                  <a:gd name="connsiteX1092" fmla="*/ 7582 w 10000"/>
                  <a:gd name="connsiteY1092" fmla="*/ 4317 h 10000"/>
                  <a:gd name="connsiteX1093" fmla="*/ 7590 w 10000"/>
                  <a:gd name="connsiteY1093" fmla="*/ 4301 h 10000"/>
                  <a:gd name="connsiteX1094" fmla="*/ 7612 w 10000"/>
                  <a:gd name="connsiteY1094" fmla="*/ 4271 h 10000"/>
                  <a:gd name="connsiteX1095" fmla="*/ 7623 w 10000"/>
                  <a:gd name="connsiteY1095" fmla="*/ 4262 h 10000"/>
                  <a:gd name="connsiteX1096" fmla="*/ 7634 w 10000"/>
                  <a:gd name="connsiteY1096" fmla="*/ 4245 h 10000"/>
                  <a:gd name="connsiteX1097" fmla="*/ 7645 w 10000"/>
                  <a:gd name="connsiteY1097" fmla="*/ 4265 h 10000"/>
                  <a:gd name="connsiteX1098" fmla="*/ 7670 w 10000"/>
                  <a:gd name="connsiteY1098" fmla="*/ 4284 h 10000"/>
                  <a:gd name="connsiteX1099" fmla="*/ 7701 w 10000"/>
                  <a:gd name="connsiteY1099" fmla="*/ 4275 h 10000"/>
                  <a:gd name="connsiteX1100" fmla="*/ 7717 w 10000"/>
                  <a:gd name="connsiteY1100" fmla="*/ 4275 h 10000"/>
                  <a:gd name="connsiteX1101" fmla="*/ 7740 w 10000"/>
                  <a:gd name="connsiteY1101" fmla="*/ 4284 h 10000"/>
                  <a:gd name="connsiteX1102" fmla="*/ 7767 w 10000"/>
                  <a:gd name="connsiteY1102" fmla="*/ 4284 h 10000"/>
                  <a:gd name="connsiteX1103" fmla="*/ 7895 w 10000"/>
                  <a:gd name="connsiteY1103" fmla="*/ 4207 h 10000"/>
                  <a:gd name="connsiteX1104" fmla="*/ 7895 w 10000"/>
                  <a:gd name="connsiteY1104" fmla="*/ 4187 h 10000"/>
                  <a:gd name="connsiteX1105" fmla="*/ 7895 w 10000"/>
                  <a:gd name="connsiteY1105" fmla="*/ 4171 h 10000"/>
                  <a:gd name="connsiteX1106" fmla="*/ 7903 w 10000"/>
                  <a:gd name="connsiteY1106" fmla="*/ 4148 h 10000"/>
                  <a:gd name="connsiteX1107" fmla="*/ 7917 w 10000"/>
                  <a:gd name="connsiteY1107" fmla="*/ 4158 h 10000"/>
                  <a:gd name="connsiteX1108" fmla="*/ 7967 w 10000"/>
                  <a:gd name="connsiteY1108" fmla="*/ 4203 h 10000"/>
                  <a:gd name="connsiteX1109" fmla="*/ 7994 w 10000"/>
                  <a:gd name="connsiteY1109" fmla="*/ 4203 h 10000"/>
                  <a:gd name="connsiteX1110" fmla="*/ 8064 w 10000"/>
                  <a:gd name="connsiteY1110" fmla="*/ 4242 h 10000"/>
                  <a:gd name="connsiteX1111" fmla="*/ 8083 w 10000"/>
                  <a:gd name="connsiteY1111" fmla="*/ 4245 h 10000"/>
                  <a:gd name="connsiteX1112" fmla="*/ 8105 w 10000"/>
                  <a:gd name="connsiteY1112" fmla="*/ 4226 h 10000"/>
                  <a:gd name="connsiteX1113" fmla="*/ 8136 w 10000"/>
                  <a:gd name="connsiteY1113" fmla="*/ 4187 h 10000"/>
                  <a:gd name="connsiteX1114" fmla="*/ 8161 w 10000"/>
                  <a:gd name="connsiteY1114" fmla="*/ 4168 h 10000"/>
                  <a:gd name="connsiteX1115" fmla="*/ 8172 w 10000"/>
                  <a:gd name="connsiteY1115" fmla="*/ 4161 h 10000"/>
                  <a:gd name="connsiteX1116" fmla="*/ 8208 w 10000"/>
                  <a:gd name="connsiteY1116" fmla="*/ 4168 h 10000"/>
                  <a:gd name="connsiteX1117" fmla="*/ 8235 w 10000"/>
                  <a:gd name="connsiteY1117" fmla="*/ 4168 h 10000"/>
                  <a:gd name="connsiteX1118" fmla="*/ 8258 w 10000"/>
                  <a:gd name="connsiteY1118" fmla="*/ 4152 h 10000"/>
                  <a:gd name="connsiteX1119" fmla="*/ 8283 w 10000"/>
                  <a:gd name="connsiteY1119" fmla="*/ 4152 h 10000"/>
                  <a:gd name="connsiteX1120" fmla="*/ 8299 w 10000"/>
                  <a:gd name="connsiteY1120" fmla="*/ 4132 h 10000"/>
                  <a:gd name="connsiteX1121" fmla="*/ 8316 w 10000"/>
                  <a:gd name="connsiteY1121" fmla="*/ 4113 h 10000"/>
                  <a:gd name="connsiteX1122" fmla="*/ 8330 w 10000"/>
                  <a:gd name="connsiteY1122" fmla="*/ 4084 h 10000"/>
                  <a:gd name="connsiteX1123" fmla="*/ 8341 w 10000"/>
                  <a:gd name="connsiteY1123" fmla="*/ 4058 h 10000"/>
                  <a:gd name="connsiteX1124" fmla="*/ 8349 w 10000"/>
                  <a:gd name="connsiteY1124" fmla="*/ 4064 h 10000"/>
                  <a:gd name="connsiteX1125" fmla="*/ 8366 w 10000"/>
                  <a:gd name="connsiteY1125" fmla="*/ 4067 h 10000"/>
                  <a:gd name="connsiteX1126" fmla="*/ 8374 w 10000"/>
                  <a:gd name="connsiteY1126" fmla="*/ 4084 h 10000"/>
                  <a:gd name="connsiteX1127" fmla="*/ 8402 w 10000"/>
                  <a:gd name="connsiteY1127" fmla="*/ 4054 h 10000"/>
                  <a:gd name="connsiteX1128" fmla="*/ 8427 w 10000"/>
                  <a:gd name="connsiteY1128" fmla="*/ 4028 h 10000"/>
                  <a:gd name="connsiteX1129" fmla="*/ 8438 w 10000"/>
                  <a:gd name="connsiteY1129" fmla="*/ 4025 h 10000"/>
                  <a:gd name="connsiteX1130" fmla="*/ 8468 w 10000"/>
                  <a:gd name="connsiteY1130" fmla="*/ 4006 h 10000"/>
                  <a:gd name="connsiteX1131" fmla="*/ 8485 w 10000"/>
                  <a:gd name="connsiteY1131" fmla="*/ 3999 h 10000"/>
                  <a:gd name="connsiteX1132" fmla="*/ 8493 w 10000"/>
                  <a:gd name="connsiteY1132" fmla="*/ 4025 h 10000"/>
                  <a:gd name="connsiteX1133" fmla="*/ 8515 w 10000"/>
                  <a:gd name="connsiteY1133" fmla="*/ 4028 h 10000"/>
                  <a:gd name="connsiteX1134" fmla="*/ 8543 w 10000"/>
                  <a:gd name="connsiteY1134" fmla="*/ 4009 h 10000"/>
                  <a:gd name="connsiteX1135" fmla="*/ 8551 w 10000"/>
                  <a:gd name="connsiteY1135" fmla="*/ 3990 h 10000"/>
                  <a:gd name="connsiteX1136" fmla="*/ 8582 w 10000"/>
                  <a:gd name="connsiteY1136" fmla="*/ 3977 h 10000"/>
                  <a:gd name="connsiteX1137" fmla="*/ 8596 w 10000"/>
                  <a:gd name="connsiteY1137" fmla="*/ 3977 h 10000"/>
                  <a:gd name="connsiteX1138" fmla="*/ 8607 w 10000"/>
                  <a:gd name="connsiteY1138" fmla="*/ 3980 h 10000"/>
                  <a:gd name="connsiteX1139" fmla="*/ 8645 w 10000"/>
                  <a:gd name="connsiteY1139" fmla="*/ 3970 h 10000"/>
                  <a:gd name="connsiteX1140" fmla="*/ 8654 w 10000"/>
                  <a:gd name="connsiteY1140" fmla="*/ 3951 h 10000"/>
                  <a:gd name="connsiteX1141" fmla="*/ 8670 w 10000"/>
                  <a:gd name="connsiteY1141" fmla="*/ 3935 h 10000"/>
                  <a:gd name="connsiteX1142" fmla="*/ 8695 w 10000"/>
                  <a:gd name="connsiteY1142" fmla="*/ 3935 h 10000"/>
                  <a:gd name="connsiteX1143" fmla="*/ 8704 w 10000"/>
                  <a:gd name="connsiteY1143" fmla="*/ 3951 h 10000"/>
                  <a:gd name="connsiteX1144" fmla="*/ 8717 w 10000"/>
                  <a:gd name="connsiteY1144" fmla="*/ 3964 h 10000"/>
                  <a:gd name="connsiteX1145" fmla="*/ 8751 w 10000"/>
                  <a:gd name="connsiteY1145" fmla="*/ 3951 h 10000"/>
                  <a:gd name="connsiteX1146" fmla="*/ 8776 w 10000"/>
                  <a:gd name="connsiteY1146" fmla="*/ 3935 h 10000"/>
                  <a:gd name="connsiteX1147" fmla="*/ 8798 w 10000"/>
                  <a:gd name="connsiteY1147" fmla="*/ 3925 h 10000"/>
                  <a:gd name="connsiteX1148" fmla="*/ 8806 w 10000"/>
                  <a:gd name="connsiteY1148" fmla="*/ 3892 h 10000"/>
                  <a:gd name="connsiteX1149" fmla="*/ 8814 w 10000"/>
                  <a:gd name="connsiteY1149" fmla="*/ 3876 h 10000"/>
                  <a:gd name="connsiteX1150" fmla="*/ 8839 w 10000"/>
                  <a:gd name="connsiteY1150" fmla="*/ 3873 h 10000"/>
                  <a:gd name="connsiteX1151" fmla="*/ 8842 w 10000"/>
                  <a:gd name="connsiteY1151" fmla="*/ 3876 h 10000"/>
                  <a:gd name="connsiteX1152" fmla="*/ 8856 w 10000"/>
                  <a:gd name="connsiteY1152" fmla="*/ 3863 h 10000"/>
                  <a:gd name="connsiteX1153" fmla="*/ 8856 w 10000"/>
                  <a:gd name="connsiteY1153" fmla="*/ 3841 h 10000"/>
                  <a:gd name="connsiteX1154" fmla="*/ 8870 w 10000"/>
                  <a:gd name="connsiteY1154" fmla="*/ 3821 h 10000"/>
                  <a:gd name="connsiteX1155" fmla="*/ 8903 w 10000"/>
                  <a:gd name="connsiteY1155" fmla="*/ 3802 h 10000"/>
                  <a:gd name="connsiteX1156" fmla="*/ 8914 w 10000"/>
                  <a:gd name="connsiteY1156" fmla="*/ 3782 h 10000"/>
                  <a:gd name="connsiteX1157" fmla="*/ 8939 w 10000"/>
                  <a:gd name="connsiteY1157" fmla="*/ 3782 h 10000"/>
                  <a:gd name="connsiteX1158" fmla="*/ 8961 w 10000"/>
                  <a:gd name="connsiteY1158" fmla="*/ 3779 h 10000"/>
                  <a:gd name="connsiteX1159" fmla="*/ 8983 w 10000"/>
                  <a:gd name="connsiteY1159" fmla="*/ 3760 h 10000"/>
                  <a:gd name="connsiteX1160" fmla="*/ 9003 w 10000"/>
                  <a:gd name="connsiteY1160" fmla="*/ 3763 h 10000"/>
                  <a:gd name="connsiteX1161" fmla="*/ 9019 w 10000"/>
                  <a:gd name="connsiteY1161" fmla="*/ 3779 h 10000"/>
                  <a:gd name="connsiteX1162" fmla="*/ 9050 w 10000"/>
                  <a:gd name="connsiteY1162" fmla="*/ 3812 h 10000"/>
                  <a:gd name="connsiteX1163" fmla="*/ 9080 w 10000"/>
                  <a:gd name="connsiteY1163" fmla="*/ 3831 h 10000"/>
                  <a:gd name="connsiteX1164" fmla="*/ 9097 w 10000"/>
                  <a:gd name="connsiteY1164" fmla="*/ 3867 h 10000"/>
                  <a:gd name="connsiteX1165" fmla="*/ 9114 w 10000"/>
                  <a:gd name="connsiteY1165" fmla="*/ 3902 h 10000"/>
                  <a:gd name="connsiteX1166" fmla="*/ 9122 w 10000"/>
                  <a:gd name="connsiteY1166" fmla="*/ 3935 h 10000"/>
                  <a:gd name="connsiteX1167" fmla="*/ 9125 w 10000"/>
                  <a:gd name="connsiteY1167" fmla="*/ 3964 h 10000"/>
                  <a:gd name="connsiteX1168" fmla="*/ 9130 w 10000"/>
                  <a:gd name="connsiteY1168" fmla="*/ 3999 h 10000"/>
                  <a:gd name="connsiteX1169" fmla="*/ 9130 w 10000"/>
                  <a:gd name="connsiteY1169" fmla="*/ 4054 h 10000"/>
                  <a:gd name="connsiteX1170" fmla="*/ 9155 w 10000"/>
                  <a:gd name="connsiteY1170" fmla="*/ 4093 h 10000"/>
                  <a:gd name="connsiteX1171" fmla="*/ 9169 w 10000"/>
                  <a:gd name="connsiteY1171" fmla="*/ 4090 h 10000"/>
                  <a:gd name="connsiteX1172" fmla="*/ 9211 w 10000"/>
                  <a:gd name="connsiteY1172" fmla="*/ 4077 h 10000"/>
                  <a:gd name="connsiteX1173" fmla="*/ 9244 w 10000"/>
                  <a:gd name="connsiteY1173" fmla="*/ 4077 h 10000"/>
                  <a:gd name="connsiteX1174" fmla="*/ 9252 w 10000"/>
                  <a:gd name="connsiteY1174" fmla="*/ 4103 h 10000"/>
                  <a:gd name="connsiteX1175" fmla="*/ 9258 w 10000"/>
                  <a:gd name="connsiteY1175" fmla="*/ 4148 h 10000"/>
                  <a:gd name="connsiteX1176" fmla="*/ 9269 w 10000"/>
                  <a:gd name="connsiteY1176" fmla="*/ 4158 h 10000"/>
                  <a:gd name="connsiteX1177" fmla="*/ 9294 w 10000"/>
                  <a:gd name="connsiteY1177" fmla="*/ 4158 h 10000"/>
                  <a:gd name="connsiteX1178" fmla="*/ 9319 w 10000"/>
                  <a:gd name="connsiteY1178" fmla="*/ 4168 h 10000"/>
                  <a:gd name="connsiteX1179" fmla="*/ 9346 w 10000"/>
                  <a:gd name="connsiteY1179" fmla="*/ 4190 h 10000"/>
                  <a:gd name="connsiteX1180" fmla="*/ 9357 w 10000"/>
                  <a:gd name="connsiteY1180" fmla="*/ 4168 h 10000"/>
                  <a:gd name="connsiteX1181" fmla="*/ 9371 w 10000"/>
                  <a:gd name="connsiteY1181" fmla="*/ 4132 h 10000"/>
                  <a:gd name="connsiteX1182" fmla="*/ 9391 w 10000"/>
                  <a:gd name="connsiteY1182" fmla="*/ 4113 h 10000"/>
                  <a:gd name="connsiteX1183" fmla="*/ 9407 w 10000"/>
                  <a:gd name="connsiteY1183" fmla="*/ 4103 h 10000"/>
                  <a:gd name="connsiteX1184" fmla="*/ 9435 w 10000"/>
                  <a:gd name="connsiteY1184" fmla="*/ 4100 h 10000"/>
                  <a:gd name="connsiteX1185" fmla="*/ 9460 w 10000"/>
                  <a:gd name="connsiteY1185" fmla="*/ 4084 h 10000"/>
                  <a:gd name="connsiteX1186" fmla="*/ 9485 w 10000"/>
                  <a:gd name="connsiteY1186" fmla="*/ 4067 h 10000"/>
                  <a:gd name="connsiteX1187" fmla="*/ 9496 w 10000"/>
                  <a:gd name="connsiteY1187" fmla="*/ 4054 h 10000"/>
                  <a:gd name="connsiteX1188" fmla="*/ 9526 w 10000"/>
                  <a:gd name="connsiteY1188" fmla="*/ 4048 h 10000"/>
                  <a:gd name="connsiteX1189" fmla="*/ 9557 w 10000"/>
                  <a:gd name="connsiteY1189" fmla="*/ 4038 h 10000"/>
                  <a:gd name="connsiteX1190" fmla="*/ 9584 w 10000"/>
                  <a:gd name="connsiteY1190" fmla="*/ 4019 h 10000"/>
                  <a:gd name="connsiteX1191" fmla="*/ 9623 w 10000"/>
                  <a:gd name="connsiteY1191" fmla="*/ 4016 h 10000"/>
                  <a:gd name="connsiteX1192" fmla="*/ 9648 w 10000"/>
                  <a:gd name="connsiteY1192" fmla="*/ 4009 h 10000"/>
                  <a:gd name="connsiteX1193" fmla="*/ 9673 w 10000"/>
                  <a:gd name="connsiteY1193" fmla="*/ 4019 h 10000"/>
                  <a:gd name="connsiteX1194" fmla="*/ 9712 w 10000"/>
                  <a:gd name="connsiteY1194" fmla="*/ 4038 h 10000"/>
                  <a:gd name="connsiteX1195" fmla="*/ 9742 w 10000"/>
                  <a:gd name="connsiteY1195" fmla="*/ 4074 h 10000"/>
                  <a:gd name="connsiteX1196" fmla="*/ 9776 w 10000"/>
                  <a:gd name="connsiteY1196" fmla="*/ 4093 h 10000"/>
                  <a:gd name="connsiteX1197" fmla="*/ 9814 w 10000"/>
                  <a:gd name="connsiteY1197" fmla="*/ 4109 h 10000"/>
                  <a:gd name="connsiteX1198" fmla="*/ 9859 w 10000"/>
                  <a:gd name="connsiteY1198" fmla="*/ 4119 h 10000"/>
                  <a:gd name="connsiteX1199" fmla="*/ 9898 w 10000"/>
                  <a:gd name="connsiteY1199" fmla="*/ 4122 h 10000"/>
                  <a:gd name="connsiteX1200" fmla="*/ 9931 w 10000"/>
                  <a:gd name="connsiteY1200" fmla="*/ 4109 h 10000"/>
                  <a:gd name="connsiteX1201" fmla="*/ 9956 w 10000"/>
                  <a:gd name="connsiteY1201" fmla="*/ 4100 h 10000"/>
                  <a:gd name="connsiteX1202" fmla="*/ 9981 w 10000"/>
                  <a:gd name="connsiteY1202" fmla="*/ 4067 h 10000"/>
                  <a:gd name="connsiteX1203" fmla="*/ 9994 w 10000"/>
                  <a:gd name="connsiteY1203" fmla="*/ 4035 h 10000"/>
                  <a:gd name="connsiteX1204" fmla="*/ 10000 w 10000"/>
                  <a:gd name="connsiteY1204" fmla="*/ 3996 h 10000"/>
                  <a:gd name="connsiteX1205" fmla="*/ 9994 w 10000"/>
                  <a:gd name="connsiteY1205" fmla="*/ 3941 h 10000"/>
                  <a:gd name="connsiteX1206" fmla="*/ 9986 w 10000"/>
                  <a:gd name="connsiteY1206" fmla="*/ 3905 h 10000"/>
                  <a:gd name="connsiteX1207" fmla="*/ 9981 w 10000"/>
                  <a:gd name="connsiteY1207" fmla="*/ 3857 h 10000"/>
                  <a:gd name="connsiteX1208" fmla="*/ 9989 w 10000"/>
                  <a:gd name="connsiteY1208" fmla="*/ 3837 h 10000"/>
                  <a:gd name="connsiteX1209" fmla="*/ 9989 w 10000"/>
                  <a:gd name="connsiteY1209" fmla="*/ 3812 h 10000"/>
                  <a:gd name="connsiteX1210" fmla="*/ 9981 w 10000"/>
                  <a:gd name="connsiteY1210" fmla="*/ 3792 h 10000"/>
                  <a:gd name="connsiteX1211" fmla="*/ 9970 w 10000"/>
                  <a:gd name="connsiteY1211" fmla="*/ 3763 h 10000"/>
                  <a:gd name="connsiteX1212" fmla="*/ 9945 w 10000"/>
                  <a:gd name="connsiteY1212" fmla="*/ 3705 h 10000"/>
                  <a:gd name="connsiteX1213" fmla="*/ 9931 w 10000"/>
                  <a:gd name="connsiteY1213" fmla="*/ 3659 h 10000"/>
                  <a:gd name="connsiteX1214" fmla="*/ 9903 w 10000"/>
                  <a:gd name="connsiteY1214" fmla="*/ 3640 h 10000"/>
                  <a:gd name="connsiteX1215" fmla="*/ 9881 w 10000"/>
                  <a:gd name="connsiteY1215" fmla="*/ 3620 h 10000"/>
                  <a:gd name="connsiteX1216" fmla="*/ 9856 w 10000"/>
                  <a:gd name="connsiteY1216" fmla="*/ 3595 h 10000"/>
                  <a:gd name="connsiteX1217" fmla="*/ 9817 w 10000"/>
                  <a:gd name="connsiteY1217" fmla="*/ 3562 h 10000"/>
                  <a:gd name="connsiteX1218" fmla="*/ 9795 w 10000"/>
                  <a:gd name="connsiteY1218" fmla="*/ 3546 h 10000"/>
                  <a:gd name="connsiteX1219" fmla="*/ 9778 w 10000"/>
                  <a:gd name="connsiteY1219" fmla="*/ 3527 h 10000"/>
                  <a:gd name="connsiteX1220" fmla="*/ 9745 w 10000"/>
                  <a:gd name="connsiteY1220" fmla="*/ 3501 h 10000"/>
                  <a:gd name="connsiteX1221" fmla="*/ 9726 w 10000"/>
                  <a:gd name="connsiteY1221" fmla="*/ 3488 h 10000"/>
                  <a:gd name="connsiteX1222" fmla="*/ 9704 w 10000"/>
                  <a:gd name="connsiteY1222" fmla="*/ 3472 h 10000"/>
                  <a:gd name="connsiteX1223" fmla="*/ 9695 w 10000"/>
                  <a:gd name="connsiteY1223" fmla="*/ 3468 h 10000"/>
                  <a:gd name="connsiteX1224" fmla="*/ 9690 w 10000"/>
                  <a:gd name="connsiteY1224" fmla="*/ 3459 h 10000"/>
                  <a:gd name="connsiteX1225" fmla="*/ 9673 w 10000"/>
                  <a:gd name="connsiteY1225" fmla="*/ 3449 h 10000"/>
                  <a:gd name="connsiteX1226" fmla="*/ 9665 w 10000"/>
                  <a:gd name="connsiteY1226" fmla="*/ 3442 h 10000"/>
                  <a:gd name="connsiteX1227" fmla="*/ 9654 w 10000"/>
                  <a:gd name="connsiteY1227" fmla="*/ 3449 h 10000"/>
                  <a:gd name="connsiteX1228" fmla="*/ 9521 w 10000"/>
                  <a:gd name="connsiteY1228" fmla="*/ 3394 h 10000"/>
                  <a:gd name="connsiteX1229" fmla="*/ 9510 w 10000"/>
                  <a:gd name="connsiteY1229" fmla="*/ 3368 h 10000"/>
                  <a:gd name="connsiteX1230" fmla="*/ 9496 w 10000"/>
                  <a:gd name="connsiteY1230" fmla="*/ 3287 h 10000"/>
                  <a:gd name="connsiteX1231" fmla="*/ 9488 w 10000"/>
                  <a:gd name="connsiteY1231" fmla="*/ 3216 h 10000"/>
                  <a:gd name="connsiteX1232" fmla="*/ 9493 w 10000"/>
                  <a:gd name="connsiteY1232" fmla="*/ 3174 h 10000"/>
                  <a:gd name="connsiteX1233" fmla="*/ 9501 w 10000"/>
                  <a:gd name="connsiteY1233" fmla="*/ 3128 h 10000"/>
                  <a:gd name="connsiteX1234" fmla="*/ 9488 w 10000"/>
                  <a:gd name="connsiteY1234" fmla="*/ 3025 h 10000"/>
                  <a:gd name="connsiteX1235" fmla="*/ 9446 w 10000"/>
                  <a:gd name="connsiteY1235" fmla="*/ 2931 h 10000"/>
                  <a:gd name="connsiteX1236" fmla="*/ 9382 w 10000"/>
                  <a:gd name="connsiteY1236" fmla="*/ 2837 h 10000"/>
                  <a:gd name="connsiteX1237" fmla="*/ 9316 w 10000"/>
                  <a:gd name="connsiteY1237" fmla="*/ 2753 h 10000"/>
                  <a:gd name="connsiteX1238" fmla="*/ 9294 w 10000"/>
                  <a:gd name="connsiteY1238" fmla="*/ 2655 h 10000"/>
                  <a:gd name="connsiteX1239" fmla="*/ 9213 w 10000"/>
                  <a:gd name="connsiteY1239" fmla="*/ 2328 h 10000"/>
                  <a:gd name="connsiteX1240" fmla="*/ 9172 w 10000"/>
                  <a:gd name="connsiteY1240" fmla="*/ 2286 h 10000"/>
                  <a:gd name="connsiteX1241" fmla="*/ 9019 w 10000"/>
                  <a:gd name="connsiteY1241" fmla="*/ 2082 h 10000"/>
                  <a:gd name="connsiteX1242" fmla="*/ 8906 w 10000"/>
                  <a:gd name="connsiteY1242" fmla="*/ 1946 h 10000"/>
                  <a:gd name="connsiteX1243" fmla="*/ 8801 w 10000"/>
                  <a:gd name="connsiteY1243" fmla="*/ 1778 h 10000"/>
                  <a:gd name="connsiteX1244" fmla="*/ 8806 w 10000"/>
                  <a:gd name="connsiteY1244" fmla="*/ 1713 h 10000"/>
                  <a:gd name="connsiteX1245" fmla="*/ 8809 w 10000"/>
                  <a:gd name="connsiteY1245" fmla="*/ 1703 h 10000"/>
                  <a:gd name="connsiteX1246" fmla="*/ 8817 w 10000"/>
                  <a:gd name="connsiteY1246" fmla="*/ 1713 h 10000"/>
                  <a:gd name="connsiteX1247" fmla="*/ 8834 w 10000"/>
                  <a:gd name="connsiteY1247" fmla="*/ 1729 h 10000"/>
                  <a:gd name="connsiteX1248" fmla="*/ 8839 w 10000"/>
                  <a:gd name="connsiteY1248" fmla="*/ 1729 h 10000"/>
                  <a:gd name="connsiteX1249" fmla="*/ 8848 w 10000"/>
                  <a:gd name="connsiteY1249" fmla="*/ 1723 h 10000"/>
                  <a:gd name="connsiteX1250" fmla="*/ 8850 w 10000"/>
                  <a:gd name="connsiteY1250" fmla="*/ 1703 h 10000"/>
                  <a:gd name="connsiteX1251" fmla="*/ 8850 w 10000"/>
                  <a:gd name="connsiteY1251" fmla="*/ 1684 h 10000"/>
                  <a:gd name="connsiteX1252" fmla="*/ 8850 w 10000"/>
                  <a:gd name="connsiteY1252" fmla="*/ 1648 h 10000"/>
                  <a:gd name="connsiteX1253" fmla="*/ 8881 w 10000"/>
                  <a:gd name="connsiteY1253" fmla="*/ 1571 h 10000"/>
                  <a:gd name="connsiteX1254" fmla="*/ 8895 w 10000"/>
                  <a:gd name="connsiteY1254" fmla="*/ 1541 h 10000"/>
                  <a:gd name="connsiteX1255" fmla="*/ 8895 w 10000"/>
                  <a:gd name="connsiteY1255" fmla="*/ 1525 h 10000"/>
                  <a:gd name="connsiteX1256" fmla="*/ 8881 w 10000"/>
                  <a:gd name="connsiteY1256" fmla="*/ 1516 h 10000"/>
                  <a:gd name="connsiteX1257" fmla="*/ 8864 w 10000"/>
                  <a:gd name="connsiteY1257" fmla="*/ 1522 h 10000"/>
                  <a:gd name="connsiteX1258" fmla="*/ 8850 w 10000"/>
                  <a:gd name="connsiteY1258" fmla="*/ 1535 h 10000"/>
                  <a:gd name="connsiteX1259" fmla="*/ 8834 w 10000"/>
                  <a:gd name="connsiteY1259" fmla="*/ 1571 h 10000"/>
                  <a:gd name="connsiteX1260" fmla="*/ 8825 w 10000"/>
                  <a:gd name="connsiteY1260" fmla="*/ 1587 h 10000"/>
                  <a:gd name="connsiteX1261" fmla="*/ 8776 w 10000"/>
                  <a:gd name="connsiteY1261" fmla="*/ 1571 h 10000"/>
                  <a:gd name="connsiteX1262" fmla="*/ 8745 w 10000"/>
                  <a:gd name="connsiteY1262" fmla="*/ 1580 h 10000"/>
                  <a:gd name="connsiteX1263" fmla="*/ 8720 w 10000"/>
                  <a:gd name="connsiteY1263" fmla="*/ 1587 h 10000"/>
                  <a:gd name="connsiteX1264" fmla="*/ 8709 w 10000"/>
                  <a:gd name="connsiteY1264" fmla="*/ 1609 h 10000"/>
                  <a:gd name="connsiteX1265" fmla="*/ 8693 w 10000"/>
                  <a:gd name="connsiteY1265" fmla="*/ 1616 h 10000"/>
                  <a:gd name="connsiteX1266" fmla="*/ 8684 w 10000"/>
                  <a:gd name="connsiteY1266" fmla="*/ 1639 h 10000"/>
                  <a:gd name="connsiteX1267" fmla="*/ 8684 w 10000"/>
                  <a:gd name="connsiteY1267" fmla="*/ 1658 h 10000"/>
                  <a:gd name="connsiteX1268" fmla="*/ 8665 w 10000"/>
                  <a:gd name="connsiteY1268" fmla="*/ 1655 h 10000"/>
                  <a:gd name="connsiteX1269" fmla="*/ 8665 w 10000"/>
                  <a:gd name="connsiteY1269" fmla="*/ 1645 h 10000"/>
                  <a:gd name="connsiteX1270" fmla="*/ 8665 w 10000"/>
                  <a:gd name="connsiteY1270" fmla="*/ 1626 h 10000"/>
                  <a:gd name="connsiteX1271" fmla="*/ 8676 w 10000"/>
                  <a:gd name="connsiteY1271" fmla="*/ 1609 h 10000"/>
                  <a:gd name="connsiteX1272" fmla="*/ 8679 w 10000"/>
                  <a:gd name="connsiteY1272" fmla="*/ 1597 h 10000"/>
                  <a:gd name="connsiteX1273" fmla="*/ 8687 w 10000"/>
                  <a:gd name="connsiteY1273" fmla="*/ 1577 h 10000"/>
                  <a:gd name="connsiteX1274" fmla="*/ 8695 w 10000"/>
                  <a:gd name="connsiteY1274" fmla="*/ 1554 h 10000"/>
                  <a:gd name="connsiteX1275" fmla="*/ 8709 w 10000"/>
                  <a:gd name="connsiteY1275" fmla="*/ 1532 h 10000"/>
                  <a:gd name="connsiteX1276" fmla="*/ 8704 w 10000"/>
                  <a:gd name="connsiteY1276" fmla="*/ 1512 h 10000"/>
                  <a:gd name="connsiteX1277" fmla="*/ 8695 w 10000"/>
                  <a:gd name="connsiteY1277" fmla="*/ 1503 h 10000"/>
                  <a:gd name="connsiteX1278" fmla="*/ 8684 w 10000"/>
                  <a:gd name="connsiteY1278" fmla="*/ 1503 h 10000"/>
                  <a:gd name="connsiteX1279" fmla="*/ 8670 w 10000"/>
                  <a:gd name="connsiteY1279" fmla="*/ 1525 h 10000"/>
                  <a:gd name="connsiteX1280" fmla="*/ 8665 w 10000"/>
                  <a:gd name="connsiteY1280" fmla="*/ 1545 h 10000"/>
                  <a:gd name="connsiteX1281" fmla="*/ 8654 w 10000"/>
                  <a:gd name="connsiteY1281" fmla="*/ 1567 h 10000"/>
                  <a:gd name="connsiteX1282" fmla="*/ 8648 w 10000"/>
                  <a:gd name="connsiteY1282" fmla="*/ 1587 h 10000"/>
                  <a:gd name="connsiteX1283" fmla="*/ 8640 w 10000"/>
                  <a:gd name="connsiteY1283" fmla="*/ 1629 h 10000"/>
                  <a:gd name="connsiteX1284" fmla="*/ 8620 w 10000"/>
                  <a:gd name="connsiteY1284" fmla="*/ 1635 h 10000"/>
                  <a:gd name="connsiteX1285" fmla="*/ 8612 w 10000"/>
                  <a:gd name="connsiteY1285" fmla="*/ 1635 h 10000"/>
                  <a:gd name="connsiteX1286" fmla="*/ 8604 w 10000"/>
                  <a:gd name="connsiteY1286" fmla="*/ 1626 h 10000"/>
                  <a:gd name="connsiteX1287" fmla="*/ 8596 w 10000"/>
                  <a:gd name="connsiteY1287" fmla="*/ 1616 h 10000"/>
                  <a:gd name="connsiteX1288" fmla="*/ 8596 w 10000"/>
                  <a:gd name="connsiteY1288" fmla="*/ 1580 h 10000"/>
                  <a:gd name="connsiteX1289" fmla="*/ 8587 w 10000"/>
                  <a:gd name="connsiteY1289" fmla="*/ 1545 h 10000"/>
                  <a:gd name="connsiteX1290" fmla="*/ 8565 w 10000"/>
                  <a:gd name="connsiteY1290" fmla="*/ 1516 h 10000"/>
                  <a:gd name="connsiteX1291" fmla="*/ 8543 w 10000"/>
                  <a:gd name="connsiteY1291" fmla="*/ 1512 h 10000"/>
                  <a:gd name="connsiteX1292" fmla="*/ 8518 w 10000"/>
                  <a:gd name="connsiteY1292" fmla="*/ 1532 h 10000"/>
                  <a:gd name="connsiteX1293" fmla="*/ 8476 w 10000"/>
                  <a:gd name="connsiteY1293" fmla="*/ 1567 h 10000"/>
                  <a:gd name="connsiteX1294" fmla="*/ 8454 w 10000"/>
                  <a:gd name="connsiteY1294" fmla="*/ 1551 h 10000"/>
                  <a:gd name="connsiteX1295" fmla="*/ 8402 w 10000"/>
                  <a:gd name="connsiteY1295" fmla="*/ 1493 h 10000"/>
                  <a:gd name="connsiteX1296" fmla="*/ 8371 w 10000"/>
                  <a:gd name="connsiteY1296" fmla="*/ 1428 h 10000"/>
                  <a:gd name="connsiteX1297" fmla="*/ 8072 w 10000"/>
                  <a:gd name="connsiteY1297" fmla="*/ 1422 h 10000"/>
                  <a:gd name="connsiteX1298" fmla="*/ 7823 w 10000"/>
                  <a:gd name="connsiteY1298" fmla="*/ 1279 h 10000"/>
                  <a:gd name="connsiteX1299" fmla="*/ 7587 w 10000"/>
                  <a:gd name="connsiteY1299" fmla="*/ 1133 h 10000"/>
                  <a:gd name="connsiteX1300" fmla="*/ 7526 w 10000"/>
                  <a:gd name="connsiteY1300" fmla="*/ 1098 h 10000"/>
                  <a:gd name="connsiteX1301" fmla="*/ 7346 w 10000"/>
                  <a:gd name="connsiteY1301" fmla="*/ 991 h 10000"/>
                  <a:gd name="connsiteX1302" fmla="*/ 7321 w 10000"/>
                  <a:gd name="connsiteY1302" fmla="*/ 959 h 10000"/>
                  <a:gd name="connsiteX1303" fmla="*/ 7307 w 10000"/>
                  <a:gd name="connsiteY1303" fmla="*/ 871 h 10000"/>
                  <a:gd name="connsiteX1304" fmla="*/ 7224 w 10000"/>
                  <a:gd name="connsiteY1304" fmla="*/ 816 h 10000"/>
                  <a:gd name="connsiteX1305" fmla="*/ 7147 w 10000"/>
                  <a:gd name="connsiteY1305" fmla="*/ 787 h 10000"/>
                  <a:gd name="connsiteX1306" fmla="*/ 7080 w 10000"/>
                  <a:gd name="connsiteY1306" fmla="*/ 742 h 10000"/>
                  <a:gd name="connsiteX1307" fmla="*/ 7069 w 10000"/>
                  <a:gd name="connsiteY1307" fmla="*/ 767 h 10000"/>
                  <a:gd name="connsiteX1308" fmla="*/ 7033 w 10000"/>
                  <a:gd name="connsiteY1308" fmla="*/ 787 h 10000"/>
                  <a:gd name="connsiteX1309" fmla="*/ 6820 w 10000"/>
                  <a:gd name="connsiteY1309" fmla="*/ 878 h 10000"/>
                  <a:gd name="connsiteX1310" fmla="*/ 6726 w 10000"/>
                  <a:gd name="connsiteY1310" fmla="*/ 897 h 10000"/>
                  <a:gd name="connsiteX1311" fmla="*/ 6626 w 10000"/>
                  <a:gd name="connsiteY1311" fmla="*/ 955 h 10000"/>
                  <a:gd name="connsiteX1312" fmla="*/ 6582 w 10000"/>
                  <a:gd name="connsiteY1312" fmla="*/ 946 h 10000"/>
                  <a:gd name="connsiteX1313" fmla="*/ 6571 w 10000"/>
                  <a:gd name="connsiteY1313" fmla="*/ 955 h 10000"/>
                  <a:gd name="connsiteX1314" fmla="*/ 6507 w 10000"/>
                  <a:gd name="connsiteY1314" fmla="*/ 975 h 10000"/>
                  <a:gd name="connsiteX1315" fmla="*/ 6485 w 10000"/>
                  <a:gd name="connsiteY1315" fmla="*/ 975 h 10000"/>
                  <a:gd name="connsiteX1316" fmla="*/ 6476 w 10000"/>
                  <a:gd name="connsiteY1316" fmla="*/ 965 h 10000"/>
                  <a:gd name="connsiteX1317" fmla="*/ 6474 w 10000"/>
                  <a:gd name="connsiteY1317" fmla="*/ 936 h 10000"/>
                  <a:gd name="connsiteX1318" fmla="*/ 6452 w 10000"/>
                  <a:gd name="connsiteY1318" fmla="*/ 887 h 10000"/>
                  <a:gd name="connsiteX1319" fmla="*/ 6352 w 10000"/>
                  <a:gd name="connsiteY1319" fmla="*/ 767 h 10000"/>
                  <a:gd name="connsiteX1320" fmla="*/ 6313 w 10000"/>
                  <a:gd name="connsiteY1320" fmla="*/ 732 h 10000"/>
                  <a:gd name="connsiteX1321" fmla="*/ 6296 w 10000"/>
                  <a:gd name="connsiteY1321" fmla="*/ 690 h 10000"/>
                  <a:gd name="connsiteX1322" fmla="*/ 6271 w 10000"/>
                  <a:gd name="connsiteY1322" fmla="*/ 664 h 10000"/>
                  <a:gd name="connsiteX1323" fmla="*/ 6266 w 10000"/>
                  <a:gd name="connsiteY1323" fmla="*/ 654 h 10000"/>
                  <a:gd name="connsiteX1324" fmla="*/ 6111 w 10000"/>
                  <a:gd name="connsiteY1324" fmla="*/ 398 h 10000"/>
                  <a:gd name="connsiteX1325" fmla="*/ 5903 w 10000"/>
                  <a:gd name="connsiteY1325" fmla="*/ 408 h 10000"/>
                  <a:gd name="connsiteX1326" fmla="*/ 5837 w 10000"/>
                  <a:gd name="connsiteY1326" fmla="*/ 427 h 10000"/>
                  <a:gd name="connsiteX1327" fmla="*/ 5756 w 10000"/>
                  <a:gd name="connsiteY1327" fmla="*/ 453 h 10000"/>
                  <a:gd name="connsiteX1328" fmla="*/ 5681 w 10000"/>
                  <a:gd name="connsiteY1328" fmla="*/ 453 h 10000"/>
                  <a:gd name="connsiteX1329" fmla="*/ 5609 w 10000"/>
                  <a:gd name="connsiteY1329" fmla="*/ 447 h 10000"/>
                  <a:gd name="connsiteX1330" fmla="*/ 5554 w 10000"/>
                  <a:gd name="connsiteY1330" fmla="*/ 304 h 10000"/>
                  <a:gd name="connsiteX1331" fmla="*/ 5529 w 10000"/>
                  <a:gd name="connsiteY1331" fmla="*/ 301 h 10000"/>
                  <a:gd name="connsiteX1332" fmla="*/ 5393 w 10000"/>
                  <a:gd name="connsiteY1332" fmla="*/ 256 h 10000"/>
                  <a:gd name="connsiteX1333" fmla="*/ 5366 w 10000"/>
                  <a:gd name="connsiteY1333" fmla="*/ 220 h 10000"/>
                  <a:gd name="connsiteX1334" fmla="*/ 5249 w 10000"/>
                  <a:gd name="connsiteY1334" fmla="*/ 155 h 10000"/>
                  <a:gd name="connsiteX1335" fmla="*/ 5141 w 10000"/>
                  <a:gd name="connsiteY1335" fmla="*/ 52 h 10000"/>
                  <a:gd name="connsiteX1336" fmla="*/ 5116 w 10000"/>
                  <a:gd name="connsiteY1336" fmla="*/ 3 h 10000"/>
                  <a:gd name="connsiteX1337" fmla="*/ 5061 w 10000"/>
                  <a:gd name="connsiteY1337" fmla="*/ 0 h 10000"/>
                  <a:gd name="connsiteX1338" fmla="*/ 5036 w 10000"/>
                  <a:gd name="connsiteY1338" fmla="*/ 32 h 10000"/>
                  <a:gd name="connsiteX1339" fmla="*/ 4942 w 10000"/>
                  <a:gd name="connsiteY1339" fmla="*/ 133 h 10000"/>
                  <a:gd name="connsiteX1340" fmla="*/ 4900 w 10000"/>
                  <a:gd name="connsiteY1340" fmla="*/ 217 h 10000"/>
                  <a:gd name="connsiteX1341" fmla="*/ 4861 w 10000"/>
                  <a:gd name="connsiteY1341" fmla="*/ 198 h 10000"/>
                  <a:gd name="connsiteX1342" fmla="*/ 4795 w 10000"/>
                  <a:gd name="connsiteY1342" fmla="*/ 68 h 10000"/>
                  <a:gd name="connsiteX1343" fmla="*/ 4778 w 10000"/>
                  <a:gd name="connsiteY1343" fmla="*/ 62 h 10000"/>
                  <a:gd name="connsiteX1344" fmla="*/ 4765 w 10000"/>
                  <a:gd name="connsiteY1344" fmla="*/ 62 h 10000"/>
                  <a:gd name="connsiteX1345" fmla="*/ 4748 w 10000"/>
                  <a:gd name="connsiteY1345" fmla="*/ 68 h 10000"/>
                  <a:gd name="connsiteX1346" fmla="*/ 4673 w 10000"/>
                  <a:gd name="connsiteY1346" fmla="*/ 136 h 10000"/>
                  <a:gd name="connsiteX1347" fmla="*/ 4632 w 10000"/>
                  <a:gd name="connsiteY1347" fmla="*/ 201 h 10000"/>
                  <a:gd name="connsiteX1348" fmla="*/ 4623 w 10000"/>
                  <a:gd name="connsiteY1348" fmla="*/ 210 h 10000"/>
                  <a:gd name="connsiteX1349" fmla="*/ 4579 w 10000"/>
                  <a:gd name="connsiteY1349" fmla="*/ 220 h 10000"/>
                  <a:gd name="connsiteX1350" fmla="*/ 4479 w 10000"/>
                  <a:gd name="connsiteY1350" fmla="*/ 198 h 10000"/>
                  <a:gd name="connsiteX1351" fmla="*/ 4402 w 10000"/>
                  <a:gd name="connsiteY1351" fmla="*/ 165 h 10000"/>
                  <a:gd name="connsiteX1352" fmla="*/ 4374 w 10000"/>
                  <a:gd name="connsiteY1352" fmla="*/ 165 h 10000"/>
                  <a:gd name="connsiteX1353" fmla="*/ 4335 w 10000"/>
                  <a:gd name="connsiteY1353" fmla="*/ 172 h 10000"/>
                  <a:gd name="connsiteX1354" fmla="*/ 4302 w 10000"/>
                  <a:gd name="connsiteY1354" fmla="*/ 188 h 10000"/>
                  <a:gd name="connsiteX1355" fmla="*/ 4271 w 10000"/>
                  <a:gd name="connsiteY1355" fmla="*/ 220 h 10000"/>
                  <a:gd name="connsiteX1356" fmla="*/ 4238 w 10000"/>
                  <a:gd name="connsiteY1356" fmla="*/ 240 h 10000"/>
                  <a:gd name="connsiteX1357" fmla="*/ 4324 w 10000"/>
                  <a:gd name="connsiteY1357" fmla="*/ 1289 h 10000"/>
                  <a:gd name="connsiteX1358" fmla="*/ 3521 w 10000"/>
                  <a:gd name="connsiteY1358" fmla="*/ 7730 h 10000"/>
                  <a:gd name="connsiteX1359" fmla="*/ 3560 w 10000"/>
                  <a:gd name="connsiteY1359" fmla="*/ 7749 h 10000"/>
                  <a:gd name="connsiteX1360" fmla="*/ 3562 w 10000"/>
                  <a:gd name="connsiteY1360" fmla="*/ 7759 h 10000"/>
                  <a:gd name="connsiteX1361" fmla="*/ 3573 w 10000"/>
                  <a:gd name="connsiteY1361" fmla="*/ 7766 h 10000"/>
                  <a:gd name="connsiteX1362" fmla="*/ 3584 w 10000"/>
                  <a:gd name="connsiteY1362" fmla="*/ 7759 h 10000"/>
                  <a:gd name="connsiteX1363" fmla="*/ 3598 w 10000"/>
                  <a:gd name="connsiteY1363" fmla="*/ 7743 h 10000"/>
                  <a:gd name="connsiteX1364" fmla="*/ 3609 w 10000"/>
                  <a:gd name="connsiteY1364" fmla="*/ 7756 h 10000"/>
                  <a:gd name="connsiteX1365" fmla="*/ 3623 w 10000"/>
                  <a:gd name="connsiteY1365" fmla="*/ 7733 h 10000"/>
                  <a:gd name="connsiteX1366" fmla="*/ 3632 w 10000"/>
                  <a:gd name="connsiteY1366" fmla="*/ 7730 h 10000"/>
                  <a:gd name="connsiteX1367" fmla="*/ 3634 w 10000"/>
                  <a:gd name="connsiteY1367" fmla="*/ 7730 h 10000"/>
                  <a:gd name="connsiteX1368" fmla="*/ 3643 w 10000"/>
                  <a:gd name="connsiteY1368" fmla="*/ 7730 h 10000"/>
                  <a:gd name="connsiteX1369" fmla="*/ 3670 w 10000"/>
                  <a:gd name="connsiteY1369" fmla="*/ 7730 h 10000"/>
                  <a:gd name="connsiteX1370" fmla="*/ 3687 w 10000"/>
                  <a:gd name="connsiteY1370" fmla="*/ 7730 h 10000"/>
                  <a:gd name="connsiteX1371" fmla="*/ 3690 w 10000"/>
                  <a:gd name="connsiteY1371" fmla="*/ 7730 h 10000"/>
                  <a:gd name="connsiteX1372" fmla="*/ 3704 w 10000"/>
                  <a:gd name="connsiteY1372" fmla="*/ 7740 h 10000"/>
                  <a:gd name="connsiteX1373" fmla="*/ 3712 w 10000"/>
                  <a:gd name="connsiteY1373" fmla="*/ 7743 h 10000"/>
                  <a:gd name="connsiteX1374" fmla="*/ 3723 w 10000"/>
                  <a:gd name="connsiteY1374" fmla="*/ 7749 h 10000"/>
                  <a:gd name="connsiteX1375" fmla="*/ 3729 w 10000"/>
                  <a:gd name="connsiteY1375" fmla="*/ 7749 h 10000"/>
                  <a:gd name="connsiteX1376" fmla="*/ 3729 w 10000"/>
                  <a:gd name="connsiteY1376" fmla="*/ 7743 h 10000"/>
                  <a:gd name="connsiteX1377" fmla="*/ 3745 w 10000"/>
                  <a:gd name="connsiteY1377" fmla="*/ 7740 h 10000"/>
                  <a:gd name="connsiteX1378" fmla="*/ 3753 w 10000"/>
                  <a:gd name="connsiteY1378" fmla="*/ 7730 h 10000"/>
                  <a:gd name="connsiteX1379" fmla="*/ 3762 w 10000"/>
                  <a:gd name="connsiteY1379" fmla="*/ 7720 h 10000"/>
                  <a:gd name="connsiteX1380" fmla="*/ 3776 w 10000"/>
                  <a:gd name="connsiteY1380" fmla="*/ 7710 h 10000"/>
                  <a:gd name="connsiteX1381" fmla="*/ 3784 w 10000"/>
                  <a:gd name="connsiteY1381" fmla="*/ 7701 h 10000"/>
                  <a:gd name="connsiteX1382" fmla="*/ 3792 w 10000"/>
                  <a:gd name="connsiteY1382" fmla="*/ 7694 h 10000"/>
                  <a:gd name="connsiteX1383" fmla="*/ 3801 w 10000"/>
                  <a:gd name="connsiteY1383" fmla="*/ 7685 h 10000"/>
                  <a:gd name="connsiteX1384" fmla="*/ 3803 w 10000"/>
                  <a:gd name="connsiteY1384" fmla="*/ 7685 h 10000"/>
                  <a:gd name="connsiteX1385" fmla="*/ 3778 w 10000"/>
                  <a:gd name="connsiteY1385" fmla="*/ 7756 h 10000"/>
                  <a:gd name="connsiteX1386" fmla="*/ 3762 w 10000"/>
                  <a:gd name="connsiteY1386" fmla="*/ 7775 h 10000"/>
                  <a:gd name="connsiteX1387" fmla="*/ 3748 w 10000"/>
                  <a:gd name="connsiteY1387" fmla="*/ 7775 h 10000"/>
                  <a:gd name="connsiteX1388" fmla="*/ 3737 w 10000"/>
                  <a:gd name="connsiteY1388" fmla="*/ 7778 h 10000"/>
                  <a:gd name="connsiteX1389" fmla="*/ 3723 w 10000"/>
                  <a:gd name="connsiteY1389" fmla="*/ 7778 h 10000"/>
                  <a:gd name="connsiteX1390" fmla="*/ 3712 w 10000"/>
                  <a:gd name="connsiteY1390" fmla="*/ 8005 h 10000"/>
                  <a:gd name="connsiteX1391" fmla="*/ 3706 w 10000"/>
                  <a:gd name="connsiteY1391" fmla="*/ 8021 h 10000"/>
                  <a:gd name="connsiteX1392" fmla="*/ 3712 w 10000"/>
                  <a:gd name="connsiteY1392" fmla="*/ 8044 h 10000"/>
                  <a:gd name="connsiteX1393" fmla="*/ 3712 w 10000"/>
                  <a:gd name="connsiteY1393" fmla="*/ 8051 h 10000"/>
                  <a:gd name="connsiteX1394" fmla="*/ 3767 w 10000"/>
                  <a:gd name="connsiteY1394" fmla="*/ 8106 h 10000"/>
                  <a:gd name="connsiteX1395" fmla="*/ 3770 w 10000"/>
                  <a:gd name="connsiteY1395" fmla="*/ 8119 h 10000"/>
                  <a:gd name="connsiteX1396" fmla="*/ 3740 w 10000"/>
                  <a:gd name="connsiteY1396" fmla="*/ 8154 h 10000"/>
                  <a:gd name="connsiteX1397" fmla="*/ 3731 w 10000"/>
                  <a:gd name="connsiteY1397" fmla="*/ 8138 h 10000"/>
                  <a:gd name="connsiteX1398" fmla="*/ 3729 w 10000"/>
                  <a:gd name="connsiteY1398" fmla="*/ 8125 h 10000"/>
                  <a:gd name="connsiteX1399" fmla="*/ 3712 w 10000"/>
                  <a:gd name="connsiteY1399" fmla="*/ 8115 h 10000"/>
                  <a:gd name="connsiteX1400" fmla="*/ 3704 w 10000"/>
                  <a:gd name="connsiteY1400" fmla="*/ 8109 h 10000"/>
                  <a:gd name="connsiteX1401" fmla="*/ 3687 w 10000"/>
                  <a:gd name="connsiteY1401" fmla="*/ 8099 h 10000"/>
                  <a:gd name="connsiteX1402" fmla="*/ 3673 w 10000"/>
                  <a:gd name="connsiteY1402" fmla="*/ 8093 h 10000"/>
                  <a:gd name="connsiteX1403" fmla="*/ 3665 w 10000"/>
                  <a:gd name="connsiteY1403" fmla="*/ 8083 h 10000"/>
                  <a:gd name="connsiteX1404" fmla="*/ 3648 w 10000"/>
                  <a:gd name="connsiteY1404" fmla="*/ 8073 h 10000"/>
                  <a:gd name="connsiteX1405" fmla="*/ 3643 w 10000"/>
                  <a:gd name="connsiteY1405" fmla="*/ 8063 h 10000"/>
                  <a:gd name="connsiteX1406" fmla="*/ 3632 w 10000"/>
                  <a:gd name="connsiteY1406" fmla="*/ 8054 h 10000"/>
                  <a:gd name="connsiteX1407" fmla="*/ 3623 w 10000"/>
                  <a:gd name="connsiteY1407" fmla="*/ 8060 h 10000"/>
                  <a:gd name="connsiteX1408" fmla="*/ 3615 w 10000"/>
                  <a:gd name="connsiteY1408" fmla="*/ 8070 h 10000"/>
                  <a:gd name="connsiteX1409" fmla="*/ 3607 w 10000"/>
                  <a:gd name="connsiteY1409" fmla="*/ 8083 h 10000"/>
                  <a:gd name="connsiteX1410" fmla="*/ 3607 w 10000"/>
                  <a:gd name="connsiteY1410" fmla="*/ 8099 h 10000"/>
                  <a:gd name="connsiteX1411" fmla="*/ 3607 w 10000"/>
                  <a:gd name="connsiteY1411" fmla="*/ 8125 h 10000"/>
                  <a:gd name="connsiteX1412" fmla="*/ 3601 w 10000"/>
                  <a:gd name="connsiteY1412" fmla="*/ 8148 h 10000"/>
                  <a:gd name="connsiteX1413" fmla="*/ 3584 w 10000"/>
                  <a:gd name="connsiteY1413" fmla="*/ 8154 h 10000"/>
                  <a:gd name="connsiteX1414" fmla="*/ 3573 w 10000"/>
                  <a:gd name="connsiteY1414" fmla="*/ 8154 h 10000"/>
                  <a:gd name="connsiteX1415" fmla="*/ 3551 w 10000"/>
                  <a:gd name="connsiteY1415" fmla="*/ 8119 h 10000"/>
                  <a:gd name="connsiteX1416" fmla="*/ 3504 w 10000"/>
                  <a:gd name="connsiteY1416" fmla="*/ 8073 h 10000"/>
                  <a:gd name="connsiteX1417" fmla="*/ 3493 w 10000"/>
                  <a:gd name="connsiteY1417" fmla="*/ 8051 h 10000"/>
                  <a:gd name="connsiteX1418" fmla="*/ 3457 w 10000"/>
                  <a:gd name="connsiteY1418" fmla="*/ 7872 h 10000"/>
                  <a:gd name="connsiteX1419" fmla="*/ 3449 w 10000"/>
                  <a:gd name="connsiteY1419" fmla="*/ 7847 h 10000"/>
                  <a:gd name="connsiteX1420" fmla="*/ 3446 w 10000"/>
                  <a:gd name="connsiteY1420" fmla="*/ 7827 h 10000"/>
                  <a:gd name="connsiteX1421" fmla="*/ 3457 w 10000"/>
                  <a:gd name="connsiteY1421" fmla="*/ 7808 h 10000"/>
                  <a:gd name="connsiteX1422" fmla="*/ 3465 w 10000"/>
                  <a:gd name="connsiteY1422" fmla="*/ 7798 h 10000"/>
                  <a:gd name="connsiteX1423" fmla="*/ 3518 w 10000"/>
                  <a:gd name="connsiteY1423" fmla="*/ 7843 h 10000"/>
                  <a:gd name="connsiteX0" fmla="*/ 4324 w 10000"/>
                  <a:gd name="connsiteY0" fmla="*/ 1289 h 10000"/>
                  <a:gd name="connsiteX1" fmla="*/ 4296 w 10000"/>
                  <a:gd name="connsiteY1" fmla="*/ 1305 h 10000"/>
                  <a:gd name="connsiteX2" fmla="*/ 4285 w 10000"/>
                  <a:gd name="connsiteY2" fmla="*/ 1279 h 10000"/>
                  <a:gd name="connsiteX3" fmla="*/ 4244 w 10000"/>
                  <a:gd name="connsiteY3" fmla="*/ 1266 h 10000"/>
                  <a:gd name="connsiteX4" fmla="*/ 4208 w 10000"/>
                  <a:gd name="connsiteY4" fmla="*/ 1286 h 10000"/>
                  <a:gd name="connsiteX5" fmla="*/ 4172 w 10000"/>
                  <a:gd name="connsiteY5" fmla="*/ 1299 h 10000"/>
                  <a:gd name="connsiteX6" fmla="*/ 4150 w 10000"/>
                  <a:gd name="connsiteY6" fmla="*/ 1308 h 10000"/>
                  <a:gd name="connsiteX7" fmla="*/ 4139 w 10000"/>
                  <a:gd name="connsiteY7" fmla="*/ 1315 h 10000"/>
                  <a:gd name="connsiteX8" fmla="*/ 4125 w 10000"/>
                  <a:gd name="connsiteY8" fmla="*/ 1315 h 10000"/>
                  <a:gd name="connsiteX9" fmla="*/ 4119 w 10000"/>
                  <a:gd name="connsiteY9" fmla="*/ 1315 h 10000"/>
                  <a:gd name="connsiteX10" fmla="*/ 4111 w 10000"/>
                  <a:gd name="connsiteY10" fmla="*/ 1308 h 10000"/>
                  <a:gd name="connsiteX11" fmla="*/ 4100 w 10000"/>
                  <a:gd name="connsiteY11" fmla="*/ 1315 h 10000"/>
                  <a:gd name="connsiteX12" fmla="*/ 4075 w 10000"/>
                  <a:gd name="connsiteY12" fmla="*/ 1315 h 10000"/>
                  <a:gd name="connsiteX13" fmla="*/ 4058 w 10000"/>
                  <a:gd name="connsiteY13" fmla="*/ 1318 h 10000"/>
                  <a:gd name="connsiteX14" fmla="*/ 4044 w 10000"/>
                  <a:gd name="connsiteY14" fmla="*/ 1315 h 10000"/>
                  <a:gd name="connsiteX15" fmla="*/ 4042 w 10000"/>
                  <a:gd name="connsiteY15" fmla="*/ 1299 h 10000"/>
                  <a:gd name="connsiteX16" fmla="*/ 4014 w 10000"/>
                  <a:gd name="connsiteY16" fmla="*/ 1308 h 10000"/>
                  <a:gd name="connsiteX17" fmla="*/ 4011 w 10000"/>
                  <a:gd name="connsiteY17" fmla="*/ 1315 h 10000"/>
                  <a:gd name="connsiteX18" fmla="*/ 4011 w 10000"/>
                  <a:gd name="connsiteY18" fmla="*/ 1341 h 10000"/>
                  <a:gd name="connsiteX19" fmla="*/ 4019 w 10000"/>
                  <a:gd name="connsiteY19" fmla="*/ 1341 h 10000"/>
                  <a:gd name="connsiteX20" fmla="*/ 3997 w 10000"/>
                  <a:gd name="connsiteY20" fmla="*/ 1363 h 10000"/>
                  <a:gd name="connsiteX21" fmla="*/ 3986 w 10000"/>
                  <a:gd name="connsiteY21" fmla="*/ 1373 h 10000"/>
                  <a:gd name="connsiteX22" fmla="*/ 3981 w 10000"/>
                  <a:gd name="connsiteY22" fmla="*/ 1389 h 10000"/>
                  <a:gd name="connsiteX23" fmla="*/ 3981 w 10000"/>
                  <a:gd name="connsiteY23" fmla="*/ 1409 h 10000"/>
                  <a:gd name="connsiteX24" fmla="*/ 3981 w 10000"/>
                  <a:gd name="connsiteY24" fmla="*/ 1438 h 10000"/>
                  <a:gd name="connsiteX25" fmla="*/ 3961 w 10000"/>
                  <a:gd name="connsiteY25" fmla="*/ 1441 h 10000"/>
                  <a:gd name="connsiteX26" fmla="*/ 3942 w 10000"/>
                  <a:gd name="connsiteY26" fmla="*/ 1441 h 10000"/>
                  <a:gd name="connsiteX27" fmla="*/ 3914 w 10000"/>
                  <a:gd name="connsiteY27" fmla="*/ 1454 h 10000"/>
                  <a:gd name="connsiteX28" fmla="*/ 3892 w 10000"/>
                  <a:gd name="connsiteY28" fmla="*/ 1467 h 10000"/>
                  <a:gd name="connsiteX29" fmla="*/ 3867 w 10000"/>
                  <a:gd name="connsiteY29" fmla="*/ 1483 h 10000"/>
                  <a:gd name="connsiteX30" fmla="*/ 3845 w 10000"/>
                  <a:gd name="connsiteY30" fmla="*/ 1467 h 10000"/>
                  <a:gd name="connsiteX31" fmla="*/ 3850 w 10000"/>
                  <a:gd name="connsiteY31" fmla="*/ 1457 h 10000"/>
                  <a:gd name="connsiteX32" fmla="*/ 3864 w 10000"/>
                  <a:gd name="connsiteY32" fmla="*/ 1441 h 10000"/>
                  <a:gd name="connsiteX33" fmla="*/ 3859 w 10000"/>
                  <a:gd name="connsiteY33" fmla="*/ 1409 h 10000"/>
                  <a:gd name="connsiteX34" fmla="*/ 3842 w 10000"/>
                  <a:gd name="connsiteY34" fmla="*/ 1383 h 10000"/>
                  <a:gd name="connsiteX35" fmla="*/ 3825 w 10000"/>
                  <a:gd name="connsiteY35" fmla="*/ 1360 h 10000"/>
                  <a:gd name="connsiteX36" fmla="*/ 3809 w 10000"/>
                  <a:gd name="connsiteY36" fmla="*/ 1318 h 10000"/>
                  <a:gd name="connsiteX37" fmla="*/ 3787 w 10000"/>
                  <a:gd name="connsiteY37" fmla="*/ 1289 h 10000"/>
                  <a:gd name="connsiteX38" fmla="*/ 3759 w 10000"/>
                  <a:gd name="connsiteY38" fmla="*/ 1266 h 10000"/>
                  <a:gd name="connsiteX39" fmla="*/ 3740 w 10000"/>
                  <a:gd name="connsiteY39" fmla="*/ 1256 h 10000"/>
                  <a:gd name="connsiteX40" fmla="*/ 3715 w 10000"/>
                  <a:gd name="connsiteY40" fmla="*/ 1250 h 10000"/>
                  <a:gd name="connsiteX41" fmla="*/ 3687 w 10000"/>
                  <a:gd name="connsiteY41" fmla="*/ 1256 h 10000"/>
                  <a:gd name="connsiteX42" fmla="*/ 3681 w 10000"/>
                  <a:gd name="connsiteY42" fmla="*/ 1260 h 10000"/>
                  <a:gd name="connsiteX43" fmla="*/ 3670 w 10000"/>
                  <a:gd name="connsiteY43" fmla="*/ 1295 h 10000"/>
                  <a:gd name="connsiteX44" fmla="*/ 3651 w 10000"/>
                  <a:gd name="connsiteY44" fmla="*/ 1305 h 10000"/>
                  <a:gd name="connsiteX45" fmla="*/ 3640 w 10000"/>
                  <a:gd name="connsiteY45" fmla="*/ 1308 h 10000"/>
                  <a:gd name="connsiteX46" fmla="*/ 3626 w 10000"/>
                  <a:gd name="connsiteY46" fmla="*/ 1308 h 10000"/>
                  <a:gd name="connsiteX47" fmla="*/ 3632 w 10000"/>
                  <a:gd name="connsiteY47" fmla="*/ 1276 h 10000"/>
                  <a:gd name="connsiteX48" fmla="*/ 3609 w 10000"/>
                  <a:gd name="connsiteY48" fmla="*/ 1289 h 10000"/>
                  <a:gd name="connsiteX49" fmla="*/ 3593 w 10000"/>
                  <a:gd name="connsiteY49" fmla="*/ 1286 h 10000"/>
                  <a:gd name="connsiteX50" fmla="*/ 3590 w 10000"/>
                  <a:gd name="connsiteY50" fmla="*/ 1256 h 10000"/>
                  <a:gd name="connsiteX51" fmla="*/ 3584 w 10000"/>
                  <a:gd name="connsiteY51" fmla="*/ 1237 h 10000"/>
                  <a:gd name="connsiteX52" fmla="*/ 3573 w 10000"/>
                  <a:gd name="connsiteY52" fmla="*/ 1237 h 10000"/>
                  <a:gd name="connsiteX53" fmla="*/ 3554 w 10000"/>
                  <a:gd name="connsiteY53" fmla="*/ 1227 h 10000"/>
                  <a:gd name="connsiteX54" fmla="*/ 3546 w 10000"/>
                  <a:gd name="connsiteY54" fmla="*/ 1192 h 10000"/>
                  <a:gd name="connsiteX55" fmla="*/ 3529 w 10000"/>
                  <a:gd name="connsiteY55" fmla="*/ 1176 h 10000"/>
                  <a:gd name="connsiteX56" fmla="*/ 3512 w 10000"/>
                  <a:gd name="connsiteY56" fmla="*/ 1182 h 10000"/>
                  <a:gd name="connsiteX57" fmla="*/ 3485 w 10000"/>
                  <a:gd name="connsiteY57" fmla="*/ 1182 h 10000"/>
                  <a:gd name="connsiteX58" fmla="*/ 3463 w 10000"/>
                  <a:gd name="connsiteY58" fmla="*/ 1176 h 10000"/>
                  <a:gd name="connsiteX59" fmla="*/ 3449 w 10000"/>
                  <a:gd name="connsiteY59" fmla="*/ 1182 h 10000"/>
                  <a:gd name="connsiteX60" fmla="*/ 3432 w 10000"/>
                  <a:gd name="connsiteY60" fmla="*/ 1192 h 10000"/>
                  <a:gd name="connsiteX61" fmla="*/ 3454 w 10000"/>
                  <a:gd name="connsiteY61" fmla="*/ 1205 h 10000"/>
                  <a:gd name="connsiteX62" fmla="*/ 3463 w 10000"/>
                  <a:gd name="connsiteY62" fmla="*/ 1205 h 10000"/>
                  <a:gd name="connsiteX63" fmla="*/ 3488 w 10000"/>
                  <a:gd name="connsiteY63" fmla="*/ 1205 h 10000"/>
                  <a:gd name="connsiteX64" fmla="*/ 3488 w 10000"/>
                  <a:gd name="connsiteY64" fmla="*/ 1218 h 10000"/>
                  <a:gd name="connsiteX65" fmla="*/ 3493 w 10000"/>
                  <a:gd name="connsiteY65" fmla="*/ 1247 h 10000"/>
                  <a:gd name="connsiteX66" fmla="*/ 3512 w 10000"/>
                  <a:gd name="connsiteY66" fmla="*/ 1247 h 10000"/>
                  <a:gd name="connsiteX67" fmla="*/ 3518 w 10000"/>
                  <a:gd name="connsiteY67" fmla="*/ 1250 h 10000"/>
                  <a:gd name="connsiteX68" fmla="*/ 3521 w 10000"/>
                  <a:gd name="connsiteY68" fmla="*/ 1276 h 10000"/>
                  <a:gd name="connsiteX69" fmla="*/ 3543 w 10000"/>
                  <a:gd name="connsiteY69" fmla="*/ 1295 h 10000"/>
                  <a:gd name="connsiteX70" fmla="*/ 3546 w 10000"/>
                  <a:gd name="connsiteY70" fmla="*/ 1305 h 10000"/>
                  <a:gd name="connsiteX71" fmla="*/ 3543 w 10000"/>
                  <a:gd name="connsiteY71" fmla="*/ 1315 h 10000"/>
                  <a:gd name="connsiteX72" fmla="*/ 3543 w 10000"/>
                  <a:gd name="connsiteY72" fmla="*/ 1331 h 10000"/>
                  <a:gd name="connsiteX73" fmla="*/ 3554 w 10000"/>
                  <a:gd name="connsiteY73" fmla="*/ 1324 h 10000"/>
                  <a:gd name="connsiteX74" fmla="*/ 3560 w 10000"/>
                  <a:gd name="connsiteY74" fmla="*/ 1331 h 10000"/>
                  <a:gd name="connsiteX75" fmla="*/ 3582 w 10000"/>
                  <a:gd name="connsiteY75" fmla="*/ 1344 h 10000"/>
                  <a:gd name="connsiteX76" fmla="*/ 3598 w 10000"/>
                  <a:gd name="connsiteY76" fmla="*/ 1380 h 10000"/>
                  <a:gd name="connsiteX77" fmla="*/ 3607 w 10000"/>
                  <a:gd name="connsiteY77" fmla="*/ 1389 h 10000"/>
                  <a:gd name="connsiteX78" fmla="*/ 3623 w 10000"/>
                  <a:gd name="connsiteY78" fmla="*/ 1409 h 10000"/>
                  <a:gd name="connsiteX79" fmla="*/ 3634 w 10000"/>
                  <a:gd name="connsiteY79" fmla="*/ 1438 h 10000"/>
                  <a:gd name="connsiteX80" fmla="*/ 3632 w 10000"/>
                  <a:gd name="connsiteY80" fmla="*/ 1454 h 10000"/>
                  <a:gd name="connsiteX81" fmla="*/ 3618 w 10000"/>
                  <a:gd name="connsiteY81" fmla="*/ 1438 h 10000"/>
                  <a:gd name="connsiteX82" fmla="*/ 3598 w 10000"/>
                  <a:gd name="connsiteY82" fmla="*/ 1428 h 10000"/>
                  <a:gd name="connsiteX83" fmla="*/ 3582 w 10000"/>
                  <a:gd name="connsiteY83" fmla="*/ 1402 h 10000"/>
                  <a:gd name="connsiteX84" fmla="*/ 3562 w 10000"/>
                  <a:gd name="connsiteY84" fmla="*/ 1399 h 10000"/>
                  <a:gd name="connsiteX85" fmla="*/ 3546 w 10000"/>
                  <a:gd name="connsiteY85" fmla="*/ 1383 h 10000"/>
                  <a:gd name="connsiteX86" fmla="*/ 3510 w 10000"/>
                  <a:gd name="connsiteY86" fmla="*/ 1360 h 10000"/>
                  <a:gd name="connsiteX87" fmla="*/ 3485 w 10000"/>
                  <a:gd name="connsiteY87" fmla="*/ 1344 h 10000"/>
                  <a:gd name="connsiteX88" fmla="*/ 3454 w 10000"/>
                  <a:gd name="connsiteY88" fmla="*/ 1334 h 10000"/>
                  <a:gd name="connsiteX89" fmla="*/ 3429 w 10000"/>
                  <a:gd name="connsiteY89" fmla="*/ 1315 h 10000"/>
                  <a:gd name="connsiteX90" fmla="*/ 3416 w 10000"/>
                  <a:gd name="connsiteY90" fmla="*/ 1308 h 10000"/>
                  <a:gd name="connsiteX91" fmla="*/ 3399 w 10000"/>
                  <a:gd name="connsiteY91" fmla="*/ 1305 h 10000"/>
                  <a:gd name="connsiteX92" fmla="*/ 3382 w 10000"/>
                  <a:gd name="connsiteY92" fmla="*/ 1286 h 10000"/>
                  <a:gd name="connsiteX93" fmla="*/ 3380 w 10000"/>
                  <a:gd name="connsiteY93" fmla="*/ 1266 h 10000"/>
                  <a:gd name="connsiteX94" fmla="*/ 3388 w 10000"/>
                  <a:gd name="connsiteY94" fmla="*/ 1256 h 10000"/>
                  <a:gd name="connsiteX95" fmla="*/ 3407 w 10000"/>
                  <a:gd name="connsiteY95" fmla="*/ 1256 h 10000"/>
                  <a:gd name="connsiteX96" fmla="*/ 3396 w 10000"/>
                  <a:gd name="connsiteY96" fmla="*/ 1227 h 10000"/>
                  <a:gd name="connsiteX97" fmla="*/ 3382 w 10000"/>
                  <a:gd name="connsiteY97" fmla="*/ 1227 h 10000"/>
                  <a:gd name="connsiteX98" fmla="*/ 3360 w 10000"/>
                  <a:gd name="connsiteY98" fmla="*/ 1221 h 10000"/>
                  <a:gd name="connsiteX99" fmla="*/ 3349 w 10000"/>
                  <a:gd name="connsiteY99" fmla="*/ 1231 h 10000"/>
                  <a:gd name="connsiteX100" fmla="*/ 3352 w 10000"/>
                  <a:gd name="connsiteY100" fmla="*/ 1247 h 10000"/>
                  <a:gd name="connsiteX101" fmla="*/ 3341 w 10000"/>
                  <a:gd name="connsiteY101" fmla="*/ 1237 h 10000"/>
                  <a:gd name="connsiteX102" fmla="*/ 3335 w 10000"/>
                  <a:gd name="connsiteY102" fmla="*/ 1231 h 10000"/>
                  <a:gd name="connsiteX103" fmla="*/ 3307 w 10000"/>
                  <a:gd name="connsiteY103" fmla="*/ 1227 h 10000"/>
                  <a:gd name="connsiteX104" fmla="*/ 3294 w 10000"/>
                  <a:gd name="connsiteY104" fmla="*/ 1221 h 10000"/>
                  <a:gd name="connsiteX105" fmla="*/ 3271 w 10000"/>
                  <a:gd name="connsiteY105" fmla="*/ 1211 h 10000"/>
                  <a:gd name="connsiteX106" fmla="*/ 3252 w 10000"/>
                  <a:gd name="connsiteY106" fmla="*/ 1195 h 10000"/>
                  <a:gd name="connsiteX107" fmla="*/ 3235 w 10000"/>
                  <a:gd name="connsiteY107" fmla="*/ 1195 h 10000"/>
                  <a:gd name="connsiteX108" fmla="*/ 3235 w 10000"/>
                  <a:gd name="connsiteY108" fmla="*/ 1205 h 10000"/>
                  <a:gd name="connsiteX109" fmla="*/ 3219 w 10000"/>
                  <a:gd name="connsiteY109" fmla="*/ 1231 h 10000"/>
                  <a:gd name="connsiteX110" fmla="*/ 3213 w 10000"/>
                  <a:gd name="connsiteY110" fmla="*/ 1231 h 10000"/>
                  <a:gd name="connsiteX111" fmla="*/ 3183 w 10000"/>
                  <a:gd name="connsiteY111" fmla="*/ 1221 h 10000"/>
                  <a:gd name="connsiteX112" fmla="*/ 3175 w 10000"/>
                  <a:gd name="connsiteY112" fmla="*/ 1227 h 10000"/>
                  <a:gd name="connsiteX113" fmla="*/ 3163 w 10000"/>
                  <a:gd name="connsiteY113" fmla="*/ 1237 h 10000"/>
                  <a:gd name="connsiteX114" fmla="*/ 3158 w 10000"/>
                  <a:gd name="connsiteY114" fmla="*/ 1260 h 10000"/>
                  <a:gd name="connsiteX115" fmla="*/ 3158 w 10000"/>
                  <a:gd name="connsiteY115" fmla="*/ 1276 h 10000"/>
                  <a:gd name="connsiteX116" fmla="*/ 3163 w 10000"/>
                  <a:gd name="connsiteY116" fmla="*/ 1295 h 10000"/>
                  <a:gd name="connsiteX117" fmla="*/ 3166 w 10000"/>
                  <a:gd name="connsiteY117" fmla="*/ 1308 h 10000"/>
                  <a:gd name="connsiteX118" fmla="*/ 3158 w 10000"/>
                  <a:gd name="connsiteY118" fmla="*/ 1315 h 10000"/>
                  <a:gd name="connsiteX119" fmla="*/ 3133 w 10000"/>
                  <a:gd name="connsiteY119" fmla="*/ 1299 h 10000"/>
                  <a:gd name="connsiteX120" fmla="*/ 3114 w 10000"/>
                  <a:gd name="connsiteY120" fmla="*/ 1276 h 10000"/>
                  <a:gd name="connsiteX121" fmla="*/ 3078 w 10000"/>
                  <a:gd name="connsiteY121" fmla="*/ 1240 h 10000"/>
                  <a:gd name="connsiteX122" fmla="*/ 3044 w 10000"/>
                  <a:gd name="connsiteY122" fmla="*/ 1227 h 10000"/>
                  <a:gd name="connsiteX123" fmla="*/ 3033 w 10000"/>
                  <a:gd name="connsiteY123" fmla="*/ 1231 h 10000"/>
                  <a:gd name="connsiteX124" fmla="*/ 3036 w 10000"/>
                  <a:gd name="connsiteY124" fmla="*/ 1256 h 10000"/>
                  <a:gd name="connsiteX125" fmla="*/ 3044 w 10000"/>
                  <a:gd name="connsiteY125" fmla="*/ 1266 h 10000"/>
                  <a:gd name="connsiteX126" fmla="*/ 3044 w 10000"/>
                  <a:gd name="connsiteY126" fmla="*/ 1276 h 10000"/>
                  <a:gd name="connsiteX127" fmla="*/ 3036 w 10000"/>
                  <a:gd name="connsiteY127" fmla="*/ 1276 h 10000"/>
                  <a:gd name="connsiteX128" fmla="*/ 3028 w 10000"/>
                  <a:gd name="connsiteY128" fmla="*/ 1266 h 10000"/>
                  <a:gd name="connsiteX129" fmla="*/ 3025 w 10000"/>
                  <a:gd name="connsiteY129" fmla="*/ 1256 h 10000"/>
                  <a:gd name="connsiteX130" fmla="*/ 3008 w 10000"/>
                  <a:gd name="connsiteY130" fmla="*/ 1205 h 10000"/>
                  <a:gd name="connsiteX131" fmla="*/ 3000 w 10000"/>
                  <a:gd name="connsiteY131" fmla="*/ 1192 h 10000"/>
                  <a:gd name="connsiteX132" fmla="*/ 2994 w 10000"/>
                  <a:gd name="connsiteY132" fmla="*/ 1176 h 10000"/>
                  <a:gd name="connsiteX133" fmla="*/ 2986 w 10000"/>
                  <a:gd name="connsiteY133" fmla="*/ 1182 h 10000"/>
                  <a:gd name="connsiteX134" fmla="*/ 2981 w 10000"/>
                  <a:gd name="connsiteY134" fmla="*/ 1192 h 10000"/>
                  <a:gd name="connsiteX135" fmla="*/ 2970 w 10000"/>
                  <a:gd name="connsiteY135" fmla="*/ 1201 h 10000"/>
                  <a:gd name="connsiteX136" fmla="*/ 2956 w 10000"/>
                  <a:gd name="connsiteY136" fmla="*/ 1218 h 10000"/>
                  <a:gd name="connsiteX137" fmla="*/ 2939 w 10000"/>
                  <a:gd name="connsiteY137" fmla="*/ 1240 h 10000"/>
                  <a:gd name="connsiteX138" fmla="*/ 2928 w 10000"/>
                  <a:gd name="connsiteY138" fmla="*/ 1247 h 10000"/>
                  <a:gd name="connsiteX139" fmla="*/ 2922 w 10000"/>
                  <a:gd name="connsiteY139" fmla="*/ 1250 h 10000"/>
                  <a:gd name="connsiteX140" fmla="*/ 2911 w 10000"/>
                  <a:gd name="connsiteY140" fmla="*/ 1250 h 10000"/>
                  <a:gd name="connsiteX141" fmla="*/ 2884 w 10000"/>
                  <a:gd name="connsiteY141" fmla="*/ 1247 h 10000"/>
                  <a:gd name="connsiteX142" fmla="*/ 2864 w 10000"/>
                  <a:gd name="connsiteY142" fmla="*/ 1237 h 10000"/>
                  <a:gd name="connsiteX143" fmla="*/ 2848 w 10000"/>
                  <a:gd name="connsiteY143" fmla="*/ 1231 h 10000"/>
                  <a:gd name="connsiteX144" fmla="*/ 2834 w 10000"/>
                  <a:gd name="connsiteY144" fmla="*/ 1227 h 10000"/>
                  <a:gd name="connsiteX145" fmla="*/ 2831 w 10000"/>
                  <a:gd name="connsiteY145" fmla="*/ 1227 h 10000"/>
                  <a:gd name="connsiteX146" fmla="*/ 2831 w 10000"/>
                  <a:gd name="connsiteY146" fmla="*/ 1221 h 10000"/>
                  <a:gd name="connsiteX147" fmla="*/ 2825 w 10000"/>
                  <a:gd name="connsiteY147" fmla="*/ 1205 h 10000"/>
                  <a:gd name="connsiteX148" fmla="*/ 2823 w 10000"/>
                  <a:gd name="connsiteY148" fmla="*/ 1192 h 10000"/>
                  <a:gd name="connsiteX149" fmla="*/ 2817 w 10000"/>
                  <a:gd name="connsiteY149" fmla="*/ 1182 h 10000"/>
                  <a:gd name="connsiteX150" fmla="*/ 2814 w 10000"/>
                  <a:gd name="connsiteY150" fmla="*/ 1176 h 10000"/>
                  <a:gd name="connsiteX151" fmla="*/ 2792 w 10000"/>
                  <a:gd name="connsiteY151" fmla="*/ 1172 h 10000"/>
                  <a:gd name="connsiteX152" fmla="*/ 2759 w 10000"/>
                  <a:gd name="connsiteY152" fmla="*/ 1156 h 10000"/>
                  <a:gd name="connsiteX153" fmla="*/ 2734 w 10000"/>
                  <a:gd name="connsiteY153" fmla="*/ 1143 h 10000"/>
                  <a:gd name="connsiteX154" fmla="*/ 2695 w 10000"/>
                  <a:gd name="connsiteY154" fmla="*/ 1124 h 10000"/>
                  <a:gd name="connsiteX155" fmla="*/ 2670 w 10000"/>
                  <a:gd name="connsiteY155" fmla="*/ 1108 h 10000"/>
                  <a:gd name="connsiteX156" fmla="*/ 2645 w 10000"/>
                  <a:gd name="connsiteY156" fmla="*/ 1091 h 10000"/>
                  <a:gd name="connsiteX157" fmla="*/ 2618 w 10000"/>
                  <a:gd name="connsiteY157" fmla="*/ 1088 h 10000"/>
                  <a:gd name="connsiteX158" fmla="*/ 2576 w 10000"/>
                  <a:gd name="connsiteY158" fmla="*/ 1088 h 10000"/>
                  <a:gd name="connsiteX159" fmla="*/ 2551 w 10000"/>
                  <a:gd name="connsiteY159" fmla="*/ 1091 h 10000"/>
                  <a:gd name="connsiteX160" fmla="*/ 2521 w 10000"/>
                  <a:gd name="connsiteY160" fmla="*/ 1098 h 10000"/>
                  <a:gd name="connsiteX161" fmla="*/ 2493 w 10000"/>
                  <a:gd name="connsiteY161" fmla="*/ 1104 h 10000"/>
                  <a:gd name="connsiteX162" fmla="*/ 2468 w 10000"/>
                  <a:gd name="connsiteY162" fmla="*/ 1108 h 10000"/>
                  <a:gd name="connsiteX163" fmla="*/ 2404 w 10000"/>
                  <a:gd name="connsiteY163" fmla="*/ 1124 h 10000"/>
                  <a:gd name="connsiteX164" fmla="*/ 2366 w 10000"/>
                  <a:gd name="connsiteY164" fmla="*/ 1133 h 10000"/>
                  <a:gd name="connsiteX165" fmla="*/ 2346 w 10000"/>
                  <a:gd name="connsiteY165" fmla="*/ 1137 h 10000"/>
                  <a:gd name="connsiteX166" fmla="*/ 2294 w 10000"/>
                  <a:gd name="connsiteY166" fmla="*/ 1146 h 10000"/>
                  <a:gd name="connsiteX167" fmla="*/ 2249 w 10000"/>
                  <a:gd name="connsiteY167" fmla="*/ 1156 h 10000"/>
                  <a:gd name="connsiteX168" fmla="*/ 2230 w 10000"/>
                  <a:gd name="connsiteY168" fmla="*/ 1156 h 10000"/>
                  <a:gd name="connsiteX169" fmla="*/ 2222 w 10000"/>
                  <a:gd name="connsiteY169" fmla="*/ 1163 h 10000"/>
                  <a:gd name="connsiteX170" fmla="*/ 2194 w 10000"/>
                  <a:gd name="connsiteY170" fmla="*/ 1163 h 10000"/>
                  <a:gd name="connsiteX171" fmla="*/ 2172 w 10000"/>
                  <a:gd name="connsiteY171" fmla="*/ 1163 h 10000"/>
                  <a:gd name="connsiteX172" fmla="*/ 2147 w 10000"/>
                  <a:gd name="connsiteY172" fmla="*/ 1166 h 10000"/>
                  <a:gd name="connsiteX173" fmla="*/ 2108 w 10000"/>
                  <a:gd name="connsiteY173" fmla="*/ 1166 h 10000"/>
                  <a:gd name="connsiteX174" fmla="*/ 2083 w 10000"/>
                  <a:gd name="connsiteY174" fmla="*/ 1156 h 10000"/>
                  <a:gd name="connsiteX175" fmla="*/ 2042 w 10000"/>
                  <a:gd name="connsiteY175" fmla="*/ 1143 h 10000"/>
                  <a:gd name="connsiteX176" fmla="*/ 2011 w 10000"/>
                  <a:gd name="connsiteY176" fmla="*/ 1143 h 10000"/>
                  <a:gd name="connsiteX177" fmla="*/ 1994 w 10000"/>
                  <a:gd name="connsiteY177" fmla="*/ 1146 h 10000"/>
                  <a:gd name="connsiteX178" fmla="*/ 1967 w 10000"/>
                  <a:gd name="connsiteY178" fmla="*/ 1156 h 10000"/>
                  <a:gd name="connsiteX179" fmla="*/ 1903 w 10000"/>
                  <a:gd name="connsiteY179" fmla="*/ 1176 h 10000"/>
                  <a:gd name="connsiteX180" fmla="*/ 1873 w 10000"/>
                  <a:gd name="connsiteY180" fmla="*/ 1182 h 10000"/>
                  <a:gd name="connsiteX181" fmla="*/ 1850 w 10000"/>
                  <a:gd name="connsiteY181" fmla="*/ 1185 h 10000"/>
                  <a:gd name="connsiteX182" fmla="*/ 1842 w 10000"/>
                  <a:gd name="connsiteY182" fmla="*/ 1192 h 10000"/>
                  <a:gd name="connsiteX183" fmla="*/ 1823 w 10000"/>
                  <a:gd name="connsiteY183" fmla="*/ 1195 h 10000"/>
                  <a:gd name="connsiteX184" fmla="*/ 1814 w 10000"/>
                  <a:gd name="connsiteY184" fmla="*/ 1201 h 10000"/>
                  <a:gd name="connsiteX185" fmla="*/ 1792 w 10000"/>
                  <a:gd name="connsiteY185" fmla="*/ 1218 h 10000"/>
                  <a:gd name="connsiteX186" fmla="*/ 1767 w 10000"/>
                  <a:gd name="connsiteY186" fmla="*/ 1231 h 10000"/>
                  <a:gd name="connsiteX187" fmla="*/ 1717 w 10000"/>
                  <a:gd name="connsiteY187" fmla="*/ 1266 h 10000"/>
                  <a:gd name="connsiteX188" fmla="*/ 1695 w 10000"/>
                  <a:gd name="connsiteY188" fmla="*/ 1279 h 10000"/>
                  <a:gd name="connsiteX189" fmla="*/ 1654 w 10000"/>
                  <a:gd name="connsiteY189" fmla="*/ 1308 h 10000"/>
                  <a:gd name="connsiteX190" fmla="*/ 1620 w 10000"/>
                  <a:gd name="connsiteY190" fmla="*/ 1334 h 10000"/>
                  <a:gd name="connsiteX191" fmla="*/ 1590 w 10000"/>
                  <a:gd name="connsiteY191" fmla="*/ 1360 h 10000"/>
                  <a:gd name="connsiteX192" fmla="*/ 1565 w 10000"/>
                  <a:gd name="connsiteY192" fmla="*/ 1380 h 10000"/>
                  <a:gd name="connsiteX193" fmla="*/ 1532 w 10000"/>
                  <a:gd name="connsiteY193" fmla="*/ 1402 h 10000"/>
                  <a:gd name="connsiteX194" fmla="*/ 1501 w 10000"/>
                  <a:gd name="connsiteY194" fmla="*/ 1418 h 10000"/>
                  <a:gd name="connsiteX195" fmla="*/ 1460 w 10000"/>
                  <a:gd name="connsiteY195" fmla="*/ 1438 h 10000"/>
                  <a:gd name="connsiteX196" fmla="*/ 1435 w 10000"/>
                  <a:gd name="connsiteY196" fmla="*/ 1454 h 10000"/>
                  <a:gd name="connsiteX197" fmla="*/ 1421 w 10000"/>
                  <a:gd name="connsiteY197" fmla="*/ 1464 h 10000"/>
                  <a:gd name="connsiteX198" fmla="*/ 1380 w 10000"/>
                  <a:gd name="connsiteY198" fmla="*/ 1473 h 10000"/>
                  <a:gd name="connsiteX199" fmla="*/ 1324 w 10000"/>
                  <a:gd name="connsiteY199" fmla="*/ 1477 h 10000"/>
                  <a:gd name="connsiteX200" fmla="*/ 1274 w 10000"/>
                  <a:gd name="connsiteY200" fmla="*/ 1483 h 10000"/>
                  <a:gd name="connsiteX201" fmla="*/ 1244 w 10000"/>
                  <a:gd name="connsiteY201" fmla="*/ 1486 h 10000"/>
                  <a:gd name="connsiteX202" fmla="*/ 1233 w 10000"/>
                  <a:gd name="connsiteY202" fmla="*/ 1486 h 10000"/>
                  <a:gd name="connsiteX203" fmla="*/ 1197 w 10000"/>
                  <a:gd name="connsiteY203" fmla="*/ 1493 h 10000"/>
                  <a:gd name="connsiteX204" fmla="*/ 1180 w 10000"/>
                  <a:gd name="connsiteY204" fmla="*/ 1496 h 10000"/>
                  <a:gd name="connsiteX205" fmla="*/ 1169 w 10000"/>
                  <a:gd name="connsiteY205" fmla="*/ 1496 h 10000"/>
                  <a:gd name="connsiteX206" fmla="*/ 1161 w 10000"/>
                  <a:gd name="connsiteY206" fmla="*/ 1503 h 10000"/>
                  <a:gd name="connsiteX207" fmla="*/ 1155 w 10000"/>
                  <a:gd name="connsiteY207" fmla="*/ 1503 h 10000"/>
                  <a:gd name="connsiteX208" fmla="*/ 501 w 10000"/>
                  <a:gd name="connsiteY208" fmla="*/ 2277 h 10000"/>
                  <a:gd name="connsiteX209" fmla="*/ 396 w 10000"/>
                  <a:gd name="connsiteY209" fmla="*/ 2532 h 10000"/>
                  <a:gd name="connsiteX210" fmla="*/ 324 w 10000"/>
                  <a:gd name="connsiteY210" fmla="*/ 2759 h 10000"/>
                  <a:gd name="connsiteX211" fmla="*/ 274 w 10000"/>
                  <a:gd name="connsiteY211" fmla="*/ 2866 h 10000"/>
                  <a:gd name="connsiteX212" fmla="*/ 202 w 10000"/>
                  <a:gd name="connsiteY212" fmla="*/ 3008 h 10000"/>
                  <a:gd name="connsiteX213" fmla="*/ 211 w 10000"/>
                  <a:gd name="connsiteY213" fmla="*/ 3177 h 10000"/>
                  <a:gd name="connsiteX214" fmla="*/ 235 w 10000"/>
                  <a:gd name="connsiteY214" fmla="*/ 3368 h 10000"/>
                  <a:gd name="connsiteX215" fmla="*/ 266 w 10000"/>
                  <a:gd name="connsiteY215" fmla="*/ 3595 h 10000"/>
                  <a:gd name="connsiteX216" fmla="*/ 299 w 10000"/>
                  <a:gd name="connsiteY216" fmla="*/ 3831 h 10000"/>
                  <a:gd name="connsiteX217" fmla="*/ 305 w 10000"/>
                  <a:gd name="connsiteY217" fmla="*/ 3863 h 10000"/>
                  <a:gd name="connsiteX218" fmla="*/ 341 w 10000"/>
                  <a:gd name="connsiteY218" fmla="*/ 3941 h 10000"/>
                  <a:gd name="connsiteX219" fmla="*/ 186 w 10000"/>
                  <a:gd name="connsiteY219" fmla="*/ 3935 h 10000"/>
                  <a:gd name="connsiteX220" fmla="*/ 30 w 10000"/>
                  <a:gd name="connsiteY220" fmla="*/ 3925 h 10000"/>
                  <a:gd name="connsiteX221" fmla="*/ 0 w 10000"/>
                  <a:gd name="connsiteY221" fmla="*/ 4054 h 10000"/>
                  <a:gd name="connsiteX222" fmla="*/ 14 w 10000"/>
                  <a:gd name="connsiteY222" fmla="*/ 4152 h 10000"/>
                  <a:gd name="connsiteX223" fmla="*/ 22 w 10000"/>
                  <a:gd name="connsiteY223" fmla="*/ 4242 h 10000"/>
                  <a:gd name="connsiteX224" fmla="*/ 30 w 10000"/>
                  <a:gd name="connsiteY224" fmla="*/ 4291 h 10000"/>
                  <a:gd name="connsiteX225" fmla="*/ 102 w 10000"/>
                  <a:gd name="connsiteY225" fmla="*/ 4271 h 10000"/>
                  <a:gd name="connsiteX226" fmla="*/ 155 w 10000"/>
                  <a:gd name="connsiteY226" fmla="*/ 4262 h 10000"/>
                  <a:gd name="connsiteX227" fmla="*/ 410 w 10000"/>
                  <a:gd name="connsiteY227" fmla="*/ 4255 h 10000"/>
                  <a:gd name="connsiteX228" fmla="*/ 418 w 10000"/>
                  <a:gd name="connsiteY228" fmla="*/ 4385 h 10000"/>
                  <a:gd name="connsiteX229" fmla="*/ 429 w 10000"/>
                  <a:gd name="connsiteY229" fmla="*/ 4543 h 10000"/>
                  <a:gd name="connsiteX230" fmla="*/ 443 w 10000"/>
                  <a:gd name="connsiteY230" fmla="*/ 4585 h 10000"/>
                  <a:gd name="connsiteX231" fmla="*/ 465 w 10000"/>
                  <a:gd name="connsiteY231" fmla="*/ 4611 h 10000"/>
                  <a:gd name="connsiteX232" fmla="*/ 468 w 10000"/>
                  <a:gd name="connsiteY232" fmla="*/ 4621 h 10000"/>
                  <a:gd name="connsiteX233" fmla="*/ 474 w 10000"/>
                  <a:gd name="connsiteY233" fmla="*/ 4679 h 10000"/>
                  <a:gd name="connsiteX234" fmla="*/ 554 w 10000"/>
                  <a:gd name="connsiteY234" fmla="*/ 4738 h 10000"/>
                  <a:gd name="connsiteX235" fmla="*/ 637 w 10000"/>
                  <a:gd name="connsiteY235" fmla="*/ 4809 h 10000"/>
                  <a:gd name="connsiteX236" fmla="*/ 704 w 10000"/>
                  <a:gd name="connsiteY236" fmla="*/ 4851 h 10000"/>
                  <a:gd name="connsiteX237" fmla="*/ 740 w 10000"/>
                  <a:gd name="connsiteY237" fmla="*/ 4893 h 10000"/>
                  <a:gd name="connsiteX238" fmla="*/ 756 w 10000"/>
                  <a:gd name="connsiteY238" fmla="*/ 4896 h 10000"/>
                  <a:gd name="connsiteX239" fmla="*/ 767 w 10000"/>
                  <a:gd name="connsiteY239" fmla="*/ 4880 h 10000"/>
                  <a:gd name="connsiteX240" fmla="*/ 806 w 10000"/>
                  <a:gd name="connsiteY240" fmla="*/ 4945 h 10000"/>
                  <a:gd name="connsiteX241" fmla="*/ 886 w 10000"/>
                  <a:gd name="connsiteY241" fmla="*/ 5078 h 10000"/>
                  <a:gd name="connsiteX242" fmla="*/ 911 w 10000"/>
                  <a:gd name="connsiteY242" fmla="*/ 5130 h 10000"/>
                  <a:gd name="connsiteX243" fmla="*/ 920 w 10000"/>
                  <a:gd name="connsiteY243" fmla="*/ 5191 h 10000"/>
                  <a:gd name="connsiteX244" fmla="*/ 920 w 10000"/>
                  <a:gd name="connsiteY244" fmla="*/ 5220 h 10000"/>
                  <a:gd name="connsiteX245" fmla="*/ 911 w 10000"/>
                  <a:gd name="connsiteY245" fmla="*/ 5314 h 10000"/>
                  <a:gd name="connsiteX246" fmla="*/ 898 w 10000"/>
                  <a:gd name="connsiteY246" fmla="*/ 5369 h 10000"/>
                  <a:gd name="connsiteX247" fmla="*/ 895 w 10000"/>
                  <a:gd name="connsiteY247" fmla="*/ 5385 h 10000"/>
                  <a:gd name="connsiteX248" fmla="*/ 895 w 10000"/>
                  <a:gd name="connsiteY248" fmla="*/ 5405 h 10000"/>
                  <a:gd name="connsiteX249" fmla="*/ 898 w 10000"/>
                  <a:gd name="connsiteY249" fmla="*/ 5434 h 10000"/>
                  <a:gd name="connsiteX250" fmla="*/ 911 w 10000"/>
                  <a:gd name="connsiteY250" fmla="*/ 5463 h 10000"/>
                  <a:gd name="connsiteX251" fmla="*/ 920 w 10000"/>
                  <a:gd name="connsiteY251" fmla="*/ 5492 h 10000"/>
                  <a:gd name="connsiteX252" fmla="*/ 934 w 10000"/>
                  <a:gd name="connsiteY252" fmla="*/ 5518 h 10000"/>
                  <a:gd name="connsiteX253" fmla="*/ 1169 w 10000"/>
                  <a:gd name="connsiteY253" fmla="*/ 5738 h 10000"/>
                  <a:gd name="connsiteX254" fmla="*/ 1188 w 10000"/>
                  <a:gd name="connsiteY254" fmla="*/ 5755 h 10000"/>
                  <a:gd name="connsiteX255" fmla="*/ 1216 w 10000"/>
                  <a:gd name="connsiteY255" fmla="*/ 5758 h 10000"/>
                  <a:gd name="connsiteX256" fmla="*/ 1313 w 10000"/>
                  <a:gd name="connsiteY256" fmla="*/ 5774 h 10000"/>
                  <a:gd name="connsiteX257" fmla="*/ 1349 w 10000"/>
                  <a:gd name="connsiteY257" fmla="*/ 5787 h 10000"/>
                  <a:gd name="connsiteX258" fmla="*/ 1393 w 10000"/>
                  <a:gd name="connsiteY258" fmla="*/ 5793 h 10000"/>
                  <a:gd name="connsiteX259" fmla="*/ 1393 w 10000"/>
                  <a:gd name="connsiteY259" fmla="*/ 5797 h 10000"/>
                  <a:gd name="connsiteX260" fmla="*/ 1421 w 10000"/>
                  <a:gd name="connsiteY260" fmla="*/ 5810 h 10000"/>
                  <a:gd name="connsiteX261" fmla="*/ 1446 w 10000"/>
                  <a:gd name="connsiteY261" fmla="*/ 5829 h 10000"/>
                  <a:gd name="connsiteX262" fmla="*/ 1460 w 10000"/>
                  <a:gd name="connsiteY262" fmla="*/ 5842 h 10000"/>
                  <a:gd name="connsiteX263" fmla="*/ 1476 w 10000"/>
                  <a:gd name="connsiteY263" fmla="*/ 5848 h 10000"/>
                  <a:gd name="connsiteX264" fmla="*/ 1501 w 10000"/>
                  <a:gd name="connsiteY264" fmla="*/ 5852 h 10000"/>
                  <a:gd name="connsiteX265" fmla="*/ 1532 w 10000"/>
                  <a:gd name="connsiteY265" fmla="*/ 5887 h 10000"/>
                  <a:gd name="connsiteX266" fmla="*/ 1565 w 10000"/>
                  <a:gd name="connsiteY266" fmla="*/ 5942 h 10000"/>
                  <a:gd name="connsiteX267" fmla="*/ 1587 w 10000"/>
                  <a:gd name="connsiteY267" fmla="*/ 5972 h 10000"/>
                  <a:gd name="connsiteX268" fmla="*/ 1612 w 10000"/>
                  <a:gd name="connsiteY268" fmla="*/ 5955 h 10000"/>
                  <a:gd name="connsiteX269" fmla="*/ 1679 w 10000"/>
                  <a:gd name="connsiteY269" fmla="*/ 6049 h 10000"/>
                  <a:gd name="connsiteX270" fmla="*/ 1720 w 10000"/>
                  <a:gd name="connsiteY270" fmla="*/ 6108 h 10000"/>
                  <a:gd name="connsiteX271" fmla="*/ 1751 w 10000"/>
                  <a:gd name="connsiteY271" fmla="*/ 6133 h 10000"/>
                  <a:gd name="connsiteX272" fmla="*/ 1792 w 10000"/>
                  <a:gd name="connsiteY272" fmla="*/ 6169 h 10000"/>
                  <a:gd name="connsiteX273" fmla="*/ 1801 w 10000"/>
                  <a:gd name="connsiteY273" fmla="*/ 6172 h 10000"/>
                  <a:gd name="connsiteX274" fmla="*/ 1814 w 10000"/>
                  <a:gd name="connsiteY274" fmla="*/ 6286 h 10000"/>
                  <a:gd name="connsiteX275" fmla="*/ 1817 w 10000"/>
                  <a:gd name="connsiteY275" fmla="*/ 6331 h 10000"/>
                  <a:gd name="connsiteX276" fmla="*/ 1809 w 10000"/>
                  <a:gd name="connsiteY276" fmla="*/ 6444 h 10000"/>
                  <a:gd name="connsiteX277" fmla="*/ 1801 w 10000"/>
                  <a:gd name="connsiteY277" fmla="*/ 6499 h 10000"/>
                  <a:gd name="connsiteX278" fmla="*/ 1781 w 10000"/>
                  <a:gd name="connsiteY278" fmla="*/ 6522 h 10000"/>
                  <a:gd name="connsiteX279" fmla="*/ 1773 w 10000"/>
                  <a:gd name="connsiteY279" fmla="*/ 6541 h 10000"/>
                  <a:gd name="connsiteX280" fmla="*/ 1762 w 10000"/>
                  <a:gd name="connsiteY280" fmla="*/ 6571 h 10000"/>
                  <a:gd name="connsiteX281" fmla="*/ 1767 w 10000"/>
                  <a:gd name="connsiteY281" fmla="*/ 6622 h 10000"/>
                  <a:gd name="connsiteX282" fmla="*/ 1767 w 10000"/>
                  <a:gd name="connsiteY282" fmla="*/ 6665 h 10000"/>
                  <a:gd name="connsiteX283" fmla="*/ 1767 w 10000"/>
                  <a:gd name="connsiteY283" fmla="*/ 6694 h 10000"/>
                  <a:gd name="connsiteX284" fmla="*/ 1776 w 10000"/>
                  <a:gd name="connsiteY284" fmla="*/ 6726 h 10000"/>
                  <a:gd name="connsiteX285" fmla="*/ 1776 w 10000"/>
                  <a:gd name="connsiteY285" fmla="*/ 6745 h 10000"/>
                  <a:gd name="connsiteX286" fmla="*/ 1767 w 10000"/>
                  <a:gd name="connsiteY286" fmla="*/ 6765 h 10000"/>
                  <a:gd name="connsiteX287" fmla="*/ 1762 w 10000"/>
                  <a:gd name="connsiteY287" fmla="*/ 6804 h 10000"/>
                  <a:gd name="connsiteX288" fmla="*/ 1753 w 10000"/>
                  <a:gd name="connsiteY288" fmla="*/ 6839 h 10000"/>
                  <a:gd name="connsiteX289" fmla="*/ 1742 w 10000"/>
                  <a:gd name="connsiteY289" fmla="*/ 6849 h 10000"/>
                  <a:gd name="connsiteX290" fmla="*/ 1726 w 10000"/>
                  <a:gd name="connsiteY290" fmla="*/ 6849 h 10000"/>
                  <a:gd name="connsiteX291" fmla="*/ 1712 w 10000"/>
                  <a:gd name="connsiteY291" fmla="*/ 6852 h 10000"/>
                  <a:gd name="connsiteX292" fmla="*/ 1640 w 10000"/>
                  <a:gd name="connsiteY292" fmla="*/ 6953 h 10000"/>
                  <a:gd name="connsiteX293" fmla="*/ 1493 w 10000"/>
                  <a:gd name="connsiteY293" fmla="*/ 7105 h 10000"/>
                  <a:gd name="connsiteX294" fmla="*/ 1490 w 10000"/>
                  <a:gd name="connsiteY294" fmla="*/ 7124 h 10000"/>
                  <a:gd name="connsiteX295" fmla="*/ 1468 w 10000"/>
                  <a:gd name="connsiteY295" fmla="*/ 7137 h 10000"/>
                  <a:gd name="connsiteX296" fmla="*/ 1454 w 10000"/>
                  <a:gd name="connsiteY296" fmla="*/ 7144 h 10000"/>
                  <a:gd name="connsiteX297" fmla="*/ 1452 w 10000"/>
                  <a:gd name="connsiteY297" fmla="*/ 7157 h 10000"/>
                  <a:gd name="connsiteX298" fmla="*/ 1446 w 10000"/>
                  <a:gd name="connsiteY298" fmla="*/ 7199 h 10000"/>
                  <a:gd name="connsiteX299" fmla="*/ 1476 w 10000"/>
                  <a:gd name="connsiteY299" fmla="*/ 7247 h 10000"/>
                  <a:gd name="connsiteX300" fmla="*/ 1501 w 10000"/>
                  <a:gd name="connsiteY300" fmla="*/ 7270 h 10000"/>
                  <a:gd name="connsiteX301" fmla="*/ 1518 w 10000"/>
                  <a:gd name="connsiteY301" fmla="*/ 7286 h 10000"/>
                  <a:gd name="connsiteX302" fmla="*/ 1524 w 10000"/>
                  <a:gd name="connsiteY302" fmla="*/ 7306 h 10000"/>
                  <a:gd name="connsiteX303" fmla="*/ 1540 w 10000"/>
                  <a:gd name="connsiteY303" fmla="*/ 7322 h 10000"/>
                  <a:gd name="connsiteX304" fmla="*/ 1565 w 10000"/>
                  <a:gd name="connsiteY304" fmla="*/ 7325 h 10000"/>
                  <a:gd name="connsiteX305" fmla="*/ 1590 w 10000"/>
                  <a:gd name="connsiteY305" fmla="*/ 7332 h 10000"/>
                  <a:gd name="connsiteX306" fmla="*/ 1615 w 10000"/>
                  <a:gd name="connsiteY306" fmla="*/ 7345 h 10000"/>
                  <a:gd name="connsiteX307" fmla="*/ 1662 w 10000"/>
                  <a:gd name="connsiteY307" fmla="*/ 7370 h 10000"/>
                  <a:gd name="connsiteX308" fmla="*/ 1670 w 10000"/>
                  <a:gd name="connsiteY308" fmla="*/ 7351 h 10000"/>
                  <a:gd name="connsiteX309" fmla="*/ 1726 w 10000"/>
                  <a:gd name="connsiteY309" fmla="*/ 7354 h 10000"/>
                  <a:gd name="connsiteX310" fmla="*/ 1726 w 10000"/>
                  <a:gd name="connsiteY310" fmla="*/ 7400 h 10000"/>
                  <a:gd name="connsiteX311" fmla="*/ 1773 w 10000"/>
                  <a:gd name="connsiteY311" fmla="*/ 7409 h 10000"/>
                  <a:gd name="connsiteX312" fmla="*/ 1806 w 10000"/>
                  <a:gd name="connsiteY312" fmla="*/ 7416 h 10000"/>
                  <a:gd name="connsiteX313" fmla="*/ 1839 w 10000"/>
                  <a:gd name="connsiteY313" fmla="*/ 7403 h 10000"/>
                  <a:gd name="connsiteX314" fmla="*/ 1886 w 10000"/>
                  <a:gd name="connsiteY314" fmla="*/ 7403 h 10000"/>
                  <a:gd name="connsiteX315" fmla="*/ 1898 w 10000"/>
                  <a:gd name="connsiteY315" fmla="*/ 7403 h 10000"/>
                  <a:gd name="connsiteX316" fmla="*/ 1914 w 10000"/>
                  <a:gd name="connsiteY316" fmla="*/ 7494 h 10000"/>
                  <a:gd name="connsiteX317" fmla="*/ 1895 w 10000"/>
                  <a:gd name="connsiteY317" fmla="*/ 7523 h 10000"/>
                  <a:gd name="connsiteX318" fmla="*/ 1825 w 10000"/>
                  <a:gd name="connsiteY318" fmla="*/ 7617 h 10000"/>
                  <a:gd name="connsiteX319" fmla="*/ 1776 w 10000"/>
                  <a:gd name="connsiteY319" fmla="*/ 7691 h 10000"/>
                  <a:gd name="connsiteX320" fmla="*/ 1781 w 10000"/>
                  <a:gd name="connsiteY320" fmla="*/ 7723 h 10000"/>
                  <a:gd name="connsiteX321" fmla="*/ 1767 w 10000"/>
                  <a:gd name="connsiteY321" fmla="*/ 7759 h 10000"/>
                  <a:gd name="connsiteX322" fmla="*/ 1762 w 10000"/>
                  <a:gd name="connsiteY322" fmla="*/ 7817 h 10000"/>
                  <a:gd name="connsiteX323" fmla="*/ 1762 w 10000"/>
                  <a:gd name="connsiteY323" fmla="*/ 7856 h 10000"/>
                  <a:gd name="connsiteX324" fmla="*/ 1776 w 10000"/>
                  <a:gd name="connsiteY324" fmla="*/ 7892 h 10000"/>
                  <a:gd name="connsiteX325" fmla="*/ 1784 w 10000"/>
                  <a:gd name="connsiteY325" fmla="*/ 7902 h 10000"/>
                  <a:gd name="connsiteX326" fmla="*/ 1801 w 10000"/>
                  <a:gd name="connsiteY326" fmla="*/ 7908 h 10000"/>
                  <a:gd name="connsiteX327" fmla="*/ 1809 w 10000"/>
                  <a:gd name="connsiteY327" fmla="*/ 7911 h 10000"/>
                  <a:gd name="connsiteX328" fmla="*/ 1801 w 10000"/>
                  <a:gd name="connsiteY328" fmla="*/ 7940 h 10000"/>
                  <a:gd name="connsiteX329" fmla="*/ 1798 w 10000"/>
                  <a:gd name="connsiteY329" fmla="*/ 7979 h 10000"/>
                  <a:gd name="connsiteX330" fmla="*/ 1806 w 10000"/>
                  <a:gd name="connsiteY330" fmla="*/ 8002 h 10000"/>
                  <a:gd name="connsiteX331" fmla="*/ 1823 w 10000"/>
                  <a:gd name="connsiteY331" fmla="*/ 8021 h 10000"/>
                  <a:gd name="connsiteX332" fmla="*/ 1834 w 10000"/>
                  <a:gd name="connsiteY332" fmla="*/ 8044 h 10000"/>
                  <a:gd name="connsiteX333" fmla="*/ 1839 w 10000"/>
                  <a:gd name="connsiteY333" fmla="*/ 8073 h 10000"/>
                  <a:gd name="connsiteX334" fmla="*/ 1842 w 10000"/>
                  <a:gd name="connsiteY334" fmla="*/ 8106 h 10000"/>
                  <a:gd name="connsiteX335" fmla="*/ 1839 w 10000"/>
                  <a:gd name="connsiteY335" fmla="*/ 8144 h 10000"/>
                  <a:gd name="connsiteX336" fmla="*/ 1856 w 10000"/>
                  <a:gd name="connsiteY336" fmla="*/ 8164 h 10000"/>
                  <a:gd name="connsiteX337" fmla="*/ 1886 w 10000"/>
                  <a:gd name="connsiteY337" fmla="*/ 8193 h 10000"/>
                  <a:gd name="connsiteX338" fmla="*/ 1922 w 10000"/>
                  <a:gd name="connsiteY338" fmla="*/ 8206 h 10000"/>
                  <a:gd name="connsiteX339" fmla="*/ 1967 w 10000"/>
                  <a:gd name="connsiteY339" fmla="*/ 8203 h 10000"/>
                  <a:gd name="connsiteX340" fmla="*/ 1986 w 10000"/>
                  <a:gd name="connsiteY340" fmla="*/ 8212 h 10000"/>
                  <a:gd name="connsiteX341" fmla="*/ 2000 w 10000"/>
                  <a:gd name="connsiteY341" fmla="*/ 8232 h 10000"/>
                  <a:gd name="connsiteX342" fmla="*/ 2033 w 10000"/>
                  <a:gd name="connsiteY342" fmla="*/ 8258 h 10000"/>
                  <a:gd name="connsiteX343" fmla="*/ 2050 w 10000"/>
                  <a:gd name="connsiteY343" fmla="*/ 8271 h 10000"/>
                  <a:gd name="connsiteX344" fmla="*/ 2089 w 10000"/>
                  <a:gd name="connsiteY344" fmla="*/ 8280 h 10000"/>
                  <a:gd name="connsiteX345" fmla="*/ 2122 w 10000"/>
                  <a:gd name="connsiteY345" fmla="*/ 8300 h 10000"/>
                  <a:gd name="connsiteX346" fmla="*/ 2163 w 10000"/>
                  <a:gd name="connsiteY346" fmla="*/ 8332 h 10000"/>
                  <a:gd name="connsiteX347" fmla="*/ 2172 w 10000"/>
                  <a:gd name="connsiteY347" fmla="*/ 8335 h 10000"/>
                  <a:gd name="connsiteX348" fmla="*/ 2177 w 10000"/>
                  <a:gd name="connsiteY348" fmla="*/ 8345 h 10000"/>
                  <a:gd name="connsiteX349" fmla="*/ 2163 w 10000"/>
                  <a:gd name="connsiteY349" fmla="*/ 8371 h 10000"/>
                  <a:gd name="connsiteX350" fmla="*/ 2139 w 10000"/>
                  <a:gd name="connsiteY350" fmla="*/ 8423 h 10000"/>
                  <a:gd name="connsiteX351" fmla="*/ 2130 w 10000"/>
                  <a:gd name="connsiteY351" fmla="*/ 8439 h 10000"/>
                  <a:gd name="connsiteX352" fmla="*/ 2105 w 10000"/>
                  <a:gd name="connsiteY352" fmla="*/ 8446 h 10000"/>
                  <a:gd name="connsiteX353" fmla="*/ 2080 w 10000"/>
                  <a:gd name="connsiteY353" fmla="*/ 8449 h 10000"/>
                  <a:gd name="connsiteX354" fmla="*/ 2075 w 10000"/>
                  <a:gd name="connsiteY354" fmla="*/ 8459 h 10000"/>
                  <a:gd name="connsiteX355" fmla="*/ 2072 w 10000"/>
                  <a:gd name="connsiteY355" fmla="*/ 8475 h 10000"/>
                  <a:gd name="connsiteX356" fmla="*/ 2080 w 10000"/>
                  <a:gd name="connsiteY356" fmla="*/ 8484 h 10000"/>
                  <a:gd name="connsiteX357" fmla="*/ 2100 w 10000"/>
                  <a:gd name="connsiteY357" fmla="*/ 8475 h 10000"/>
                  <a:gd name="connsiteX358" fmla="*/ 2141 w 10000"/>
                  <a:gd name="connsiteY358" fmla="*/ 8478 h 10000"/>
                  <a:gd name="connsiteX359" fmla="*/ 2172 w 10000"/>
                  <a:gd name="connsiteY359" fmla="*/ 8475 h 10000"/>
                  <a:gd name="connsiteX360" fmla="*/ 2188 w 10000"/>
                  <a:gd name="connsiteY360" fmla="*/ 8475 h 10000"/>
                  <a:gd name="connsiteX361" fmla="*/ 2222 w 10000"/>
                  <a:gd name="connsiteY361" fmla="*/ 8497 h 10000"/>
                  <a:gd name="connsiteX362" fmla="*/ 2252 w 10000"/>
                  <a:gd name="connsiteY362" fmla="*/ 8514 h 10000"/>
                  <a:gd name="connsiteX363" fmla="*/ 2274 w 10000"/>
                  <a:gd name="connsiteY363" fmla="*/ 8514 h 10000"/>
                  <a:gd name="connsiteX364" fmla="*/ 2299 w 10000"/>
                  <a:gd name="connsiteY364" fmla="*/ 8504 h 10000"/>
                  <a:gd name="connsiteX365" fmla="*/ 2310 w 10000"/>
                  <a:gd name="connsiteY365" fmla="*/ 8504 h 10000"/>
                  <a:gd name="connsiteX366" fmla="*/ 2319 w 10000"/>
                  <a:gd name="connsiteY366" fmla="*/ 8484 h 10000"/>
                  <a:gd name="connsiteX367" fmla="*/ 2338 w 10000"/>
                  <a:gd name="connsiteY367" fmla="*/ 8494 h 10000"/>
                  <a:gd name="connsiteX368" fmla="*/ 2338 w 10000"/>
                  <a:gd name="connsiteY368" fmla="*/ 8552 h 10000"/>
                  <a:gd name="connsiteX369" fmla="*/ 2366 w 10000"/>
                  <a:gd name="connsiteY369" fmla="*/ 8572 h 10000"/>
                  <a:gd name="connsiteX370" fmla="*/ 2382 w 10000"/>
                  <a:gd name="connsiteY370" fmla="*/ 8582 h 10000"/>
                  <a:gd name="connsiteX371" fmla="*/ 2435 w 10000"/>
                  <a:gd name="connsiteY371" fmla="*/ 8552 h 10000"/>
                  <a:gd name="connsiteX372" fmla="*/ 2443 w 10000"/>
                  <a:gd name="connsiteY372" fmla="*/ 8552 h 10000"/>
                  <a:gd name="connsiteX373" fmla="*/ 2454 w 10000"/>
                  <a:gd name="connsiteY373" fmla="*/ 8552 h 10000"/>
                  <a:gd name="connsiteX374" fmla="*/ 2471 w 10000"/>
                  <a:gd name="connsiteY374" fmla="*/ 8546 h 10000"/>
                  <a:gd name="connsiteX375" fmla="*/ 2488 w 10000"/>
                  <a:gd name="connsiteY375" fmla="*/ 8536 h 10000"/>
                  <a:gd name="connsiteX376" fmla="*/ 2501 w 10000"/>
                  <a:gd name="connsiteY376" fmla="*/ 8533 h 10000"/>
                  <a:gd name="connsiteX377" fmla="*/ 2512 w 10000"/>
                  <a:gd name="connsiteY377" fmla="*/ 8533 h 10000"/>
                  <a:gd name="connsiteX378" fmla="*/ 2521 w 10000"/>
                  <a:gd name="connsiteY378" fmla="*/ 8546 h 10000"/>
                  <a:gd name="connsiteX379" fmla="*/ 2521 w 10000"/>
                  <a:gd name="connsiteY379" fmla="*/ 8572 h 10000"/>
                  <a:gd name="connsiteX380" fmla="*/ 2535 w 10000"/>
                  <a:gd name="connsiteY380" fmla="*/ 8588 h 10000"/>
                  <a:gd name="connsiteX381" fmla="*/ 2551 w 10000"/>
                  <a:gd name="connsiteY381" fmla="*/ 8582 h 10000"/>
                  <a:gd name="connsiteX382" fmla="*/ 2560 w 10000"/>
                  <a:gd name="connsiteY382" fmla="*/ 8582 h 10000"/>
                  <a:gd name="connsiteX383" fmla="*/ 2573 w 10000"/>
                  <a:gd name="connsiteY383" fmla="*/ 8588 h 10000"/>
                  <a:gd name="connsiteX384" fmla="*/ 2584 w 10000"/>
                  <a:gd name="connsiteY384" fmla="*/ 8591 h 10000"/>
                  <a:gd name="connsiteX385" fmla="*/ 2590 w 10000"/>
                  <a:gd name="connsiteY385" fmla="*/ 8598 h 10000"/>
                  <a:gd name="connsiteX386" fmla="*/ 2598 w 10000"/>
                  <a:gd name="connsiteY386" fmla="*/ 8608 h 10000"/>
                  <a:gd name="connsiteX387" fmla="*/ 2607 w 10000"/>
                  <a:gd name="connsiteY387" fmla="*/ 8617 h 10000"/>
                  <a:gd name="connsiteX388" fmla="*/ 2618 w 10000"/>
                  <a:gd name="connsiteY388" fmla="*/ 8617 h 10000"/>
                  <a:gd name="connsiteX389" fmla="*/ 2640 w 10000"/>
                  <a:gd name="connsiteY389" fmla="*/ 8608 h 10000"/>
                  <a:gd name="connsiteX390" fmla="*/ 2670 w 10000"/>
                  <a:gd name="connsiteY390" fmla="*/ 8598 h 10000"/>
                  <a:gd name="connsiteX391" fmla="*/ 2673 w 10000"/>
                  <a:gd name="connsiteY391" fmla="*/ 8598 h 10000"/>
                  <a:gd name="connsiteX392" fmla="*/ 2690 w 10000"/>
                  <a:gd name="connsiteY392" fmla="*/ 8598 h 10000"/>
                  <a:gd name="connsiteX393" fmla="*/ 2698 w 10000"/>
                  <a:gd name="connsiteY393" fmla="*/ 8598 h 10000"/>
                  <a:gd name="connsiteX394" fmla="*/ 2712 w 10000"/>
                  <a:gd name="connsiteY394" fmla="*/ 8598 h 10000"/>
                  <a:gd name="connsiteX395" fmla="*/ 2726 w 10000"/>
                  <a:gd name="connsiteY395" fmla="*/ 8591 h 10000"/>
                  <a:gd name="connsiteX396" fmla="*/ 2737 w 10000"/>
                  <a:gd name="connsiteY396" fmla="*/ 8588 h 10000"/>
                  <a:gd name="connsiteX397" fmla="*/ 2759 w 10000"/>
                  <a:gd name="connsiteY397" fmla="*/ 8582 h 10000"/>
                  <a:gd name="connsiteX398" fmla="*/ 2770 w 10000"/>
                  <a:gd name="connsiteY398" fmla="*/ 8578 h 10000"/>
                  <a:gd name="connsiteX399" fmla="*/ 2784 w 10000"/>
                  <a:gd name="connsiteY399" fmla="*/ 8572 h 10000"/>
                  <a:gd name="connsiteX400" fmla="*/ 2795 w 10000"/>
                  <a:gd name="connsiteY400" fmla="*/ 8572 h 10000"/>
                  <a:gd name="connsiteX401" fmla="*/ 2803 w 10000"/>
                  <a:gd name="connsiteY401" fmla="*/ 8588 h 10000"/>
                  <a:gd name="connsiteX402" fmla="*/ 2803 w 10000"/>
                  <a:gd name="connsiteY402" fmla="*/ 8591 h 10000"/>
                  <a:gd name="connsiteX403" fmla="*/ 2803 w 10000"/>
                  <a:gd name="connsiteY403" fmla="*/ 8601 h 10000"/>
                  <a:gd name="connsiteX404" fmla="*/ 2809 w 10000"/>
                  <a:gd name="connsiteY404" fmla="*/ 8601 h 10000"/>
                  <a:gd name="connsiteX405" fmla="*/ 2823 w 10000"/>
                  <a:gd name="connsiteY405" fmla="*/ 8598 h 10000"/>
                  <a:gd name="connsiteX406" fmla="*/ 2831 w 10000"/>
                  <a:gd name="connsiteY406" fmla="*/ 8598 h 10000"/>
                  <a:gd name="connsiteX407" fmla="*/ 2839 w 10000"/>
                  <a:gd name="connsiteY407" fmla="*/ 8601 h 10000"/>
                  <a:gd name="connsiteX408" fmla="*/ 2848 w 10000"/>
                  <a:gd name="connsiteY408" fmla="*/ 8598 h 10000"/>
                  <a:gd name="connsiteX409" fmla="*/ 2856 w 10000"/>
                  <a:gd name="connsiteY409" fmla="*/ 8601 h 10000"/>
                  <a:gd name="connsiteX410" fmla="*/ 2859 w 10000"/>
                  <a:gd name="connsiteY410" fmla="*/ 8601 h 10000"/>
                  <a:gd name="connsiteX411" fmla="*/ 2864 w 10000"/>
                  <a:gd name="connsiteY411" fmla="*/ 8598 h 10000"/>
                  <a:gd name="connsiteX412" fmla="*/ 2889 w 10000"/>
                  <a:gd name="connsiteY412" fmla="*/ 8611 h 10000"/>
                  <a:gd name="connsiteX413" fmla="*/ 2906 w 10000"/>
                  <a:gd name="connsiteY413" fmla="*/ 8620 h 10000"/>
                  <a:gd name="connsiteX414" fmla="*/ 2914 w 10000"/>
                  <a:gd name="connsiteY414" fmla="*/ 8627 h 10000"/>
                  <a:gd name="connsiteX415" fmla="*/ 2920 w 10000"/>
                  <a:gd name="connsiteY415" fmla="*/ 8640 h 10000"/>
                  <a:gd name="connsiteX416" fmla="*/ 2922 w 10000"/>
                  <a:gd name="connsiteY416" fmla="*/ 8666 h 10000"/>
                  <a:gd name="connsiteX417" fmla="*/ 2922 w 10000"/>
                  <a:gd name="connsiteY417" fmla="*/ 8692 h 10000"/>
                  <a:gd name="connsiteX418" fmla="*/ 2939 w 10000"/>
                  <a:gd name="connsiteY418" fmla="*/ 8695 h 10000"/>
                  <a:gd name="connsiteX419" fmla="*/ 2953 w 10000"/>
                  <a:gd name="connsiteY419" fmla="*/ 8695 h 10000"/>
                  <a:gd name="connsiteX420" fmla="*/ 2961 w 10000"/>
                  <a:gd name="connsiteY420" fmla="*/ 8695 h 10000"/>
                  <a:gd name="connsiteX421" fmla="*/ 2972 w 10000"/>
                  <a:gd name="connsiteY421" fmla="*/ 8692 h 10000"/>
                  <a:gd name="connsiteX422" fmla="*/ 2981 w 10000"/>
                  <a:gd name="connsiteY422" fmla="*/ 8685 h 10000"/>
                  <a:gd name="connsiteX423" fmla="*/ 2989 w 10000"/>
                  <a:gd name="connsiteY423" fmla="*/ 8685 h 10000"/>
                  <a:gd name="connsiteX424" fmla="*/ 3008 w 10000"/>
                  <a:gd name="connsiteY424" fmla="*/ 8685 h 10000"/>
                  <a:gd name="connsiteX425" fmla="*/ 3028 w 10000"/>
                  <a:gd name="connsiteY425" fmla="*/ 8695 h 10000"/>
                  <a:gd name="connsiteX426" fmla="*/ 3042 w 10000"/>
                  <a:gd name="connsiteY426" fmla="*/ 8695 h 10000"/>
                  <a:gd name="connsiteX427" fmla="*/ 3053 w 10000"/>
                  <a:gd name="connsiteY427" fmla="*/ 8676 h 10000"/>
                  <a:gd name="connsiteX428" fmla="*/ 3061 w 10000"/>
                  <a:gd name="connsiteY428" fmla="*/ 8666 h 10000"/>
                  <a:gd name="connsiteX429" fmla="*/ 3066 w 10000"/>
                  <a:gd name="connsiteY429" fmla="*/ 8656 h 10000"/>
                  <a:gd name="connsiteX430" fmla="*/ 3091 w 10000"/>
                  <a:gd name="connsiteY430" fmla="*/ 8659 h 10000"/>
                  <a:gd name="connsiteX431" fmla="*/ 3105 w 10000"/>
                  <a:gd name="connsiteY431" fmla="*/ 8659 h 10000"/>
                  <a:gd name="connsiteX432" fmla="*/ 3108 w 10000"/>
                  <a:gd name="connsiteY432" fmla="*/ 8650 h 10000"/>
                  <a:gd name="connsiteX433" fmla="*/ 3147 w 10000"/>
                  <a:gd name="connsiteY433" fmla="*/ 8588 h 10000"/>
                  <a:gd name="connsiteX434" fmla="*/ 3150 w 10000"/>
                  <a:gd name="connsiteY434" fmla="*/ 8598 h 10000"/>
                  <a:gd name="connsiteX435" fmla="*/ 3163 w 10000"/>
                  <a:gd name="connsiteY435" fmla="*/ 8601 h 10000"/>
                  <a:gd name="connsiteX436" fmla="*/ 3180 w 10000"/>
                  <a:gd name="connsiteY436" fmla="*/ 8608 h 10000"/>
                  <a:gd name="connsiteX437" fmla="*/ 3188 w 10000"/>
                  <a:gd name="connsiteY437" fmla="*/ 8611 h 10000"/>
                  <a:gd name="connsiteX438" fmla="*/ 3227 w 10000"/>
                  <a:gd name="connsiteY438" fmla="*/ 8620 h 10000"/>
                  <a:gd name="connsiteX439" fmla="*/ 3238 w 10000"/>
                  <a:gd name="connsiteY439" fmla="*/ 8617 h 10000"/>
                  <a:gd name="connsiteX440" fmla="*/ 3247 w 10000"/>
                  <a:gd name="connsiteY440" fmla="*/ 8601 h 10000"/>
                  <a:gd name="connsiteX441" fmla="*/ 3269 w 10000"/>
                  <a:gd name="connsiteY441" fmla="*/ 8611 h 10000"/>
                  <a:gd name="connsiteX442" fmla="*/ 3277 w 10000"/>
                  <a:gd name="connsiteY442" fmla="*/ 8617 h 10000"/>
                  <a:gd name="connsiteX443" fmla="*/ 3285 w 10000"/>
                  <a:gd name="connsiteY443" fmla="*/ 8611 h 10000"/>
                  <a:gd name="connsiteX444" fmla="*/ 3307 w 10000"/>
                  <a:gd name="connsiteY444" fmla="*/ 8611 h 10000"/>
                  <a:gd name="connsiteX445" fmla="*/ 3319 w 10000"/>
                  <a:gd name="connsiteY445" fmla="*/ 8617 h 10000"/>
                  <a:gd name="connsiteX446" fmla="*/ 3324 w 10000"/>
                  <a:gd name="connsiteY446" fmla="*/ 8617 h 10000"/>
                  <a:gd name="connsiteX447" fmla="*/ 3327 w 10000"/>
                  <a:gd name="connsiteY447" fmla="*/ 8620 h 10000"/>
                  <a:gd name="connsiteX448" fmla="*/ 3341 w 10000"/>
                  <a:gd name="connsiteY448" fmla="*/ 8620 h 10000"/>
                  <a:gd name="connsiteX449" fmla="*/ 3357 w 10000"/>
                  <a:gd name="connsiteY449" fmla="*/ 8620 h 10000"/>
                  <a:gd name="connsiteX450" fmla="*/ 3374 w 10000"/>
                  <a:gd name="connsiteY450" fmla="*/ 8620 h 10000"/>
                  <a:gd name="connsiteX451" fmla="*/ 3382 w 10000"/>
                  <a:gd name="connsiteY451" fmla="*/ 8620 h 10000"/>
                  <a:gd name="connsiteX452" fmla="*/ 3399 w 10000"/>
                  <a:gd name="connsiteY452" fmla="*/ 8611 h 10000"/>
                  <a:gd name="connsiteX453" fmla="*/ 3413 w 10000"/>
                  <a:gd name="connsiteY453" fmla="*/ 8601 h 10000"/>
                  <a:gd name="connsiteX454" fmla="*/ 3421 w 10000"/>
                  <a:gd name="connsiteY454" fmla="*/ 8588 h 10000"/>
                  <a:gd name="connsiteX455" fmla="*/ 3421 w 10000"/>
                  <a:gd name="connsiteY455" fmla="*/ 8572 h 10000"/>
                  <a:gd name="connsiteX456" fmla="*/ 3421 w 10000"/>
                  <a:gd name="connsiteY456" fmla="*/ 8552 h 10000"/>
                  <a:gd name="connsiteX457" fmla="*/ 3424 w 10000"/>
                  <a:gd name="connsiteY457" fmla="*/ 8533 h 10000"/>
                  <a:gd name="connsiteX458" fmla="*/ 3432 w 10000"/>
                  <a:gd name="connsiteY458" fmla="*/ 8523 h 10000"/>
                  <a:gd name="connsiteX459" fmla="*/ 3446 w 10000"/>
                  <a:gd name="connsiteY459" fmla="*/ 8523 h 10000"/>
                  <a:gd name="connsiteX460" fmla="*/ 3457 w 10000"/>
                  <a:gd name="connsiteY460" fmla="*/ 8523 h 10000"/>
                  <a:gd name="connsiteX461" fmla="*/ 3476 w 10000"/>
                  <a:gd name="connsiteY461" fmla="*/ 8533 h 10000"/>
                  <a:gd name="connsiteX462" fmla="*/ 3485 w 10000"/>
                  <a:gd name="connsiteY462" fmla="*/ 8536 h 10000"/>
                  <a:gd name="connsiteX463" fmla="*/ 3501 w 10000"/>
                  <a:gd name="connsiteY463" fmla="*/ 8527 h 10000"/>
                  <a:gd name="connsiteX464" fmla="*/ 3504 w 10000"/>
                  <a:gd name="connsiteY464" fmla="*/ 8514 h 10000"/>
                  <a:gd name="connsiteX465" fmla="*/ 3510 w 10000"/>
                  <a:gd name="connsiteY465" fmla="*/ 8497 h 10000"/>
                  <a:gd name="connsiteX466" fmla="*/ 3537 w 10000"/>
                  <a:gd name="connsiteY466" fmla="*/ 8484 h 10000"/>
                  <a:gd name="connsiteX467" fmla="*/ 3562 w 10000"/>
                  <a:gd name="connsiteY467" fmla="*/ 8488 h 10000"/>
                  <a:gd name="connsiteX468" fmla="*/ 3568 w 10000"/>
                  <a:gd name="connsiteY468" fmla="*/ 8484 h 10000"/>
                  <a:gd name="connsiteX469" fmla="*/ 3584 w 10000"/>
                  <a:gd name="connsiteY469" fmla="*/ 8494 h 10000"/>
                  <a:gd name="connsiteX470" fmla="*/ 3593 w 10000"/>
                  <a:gd name="connsiteY470" fmla="*/ 8507 h 10000"/>
                  <a:gd name="connsiteX471" fmla="*/ 3618 w 10000"/>
                  <a:gd name="connsiteY471" fmla="*/ 8497 h 10000"/>
                  <a:gd name="connsiteX472" fmla="*/ 3643 w 10000"/>
                  <a:gd name="connsiteY472" fmla="*/ 8475 h 10000"/>
                  <a:gd name="connsiteX473" fmla="*/ 3657 w 10000"/>
                  <a:gd name="connsiteY473" fmla="*/ 8478 h 10000"/>
                  <a:gd name="connsiteX474" fmla="*/ 3670 w 10000"/>
                  <a:gd name="connsiteY474" fmla="*/ 8475 h 10000"/>
                  <a:gd name="connsiteX475" fmla="*/ 3673 w 10000"/>
                  <a:gd name="connsiteY475" fmla="*/ 8468 h 10000"/>
                  <a:gd name="connsiteX476" fmla="*/ 3681 w 10000"/>
                  <a:gd name="connsiteY476" fmla="*/ 8468 h 10000"/>
                  <a:gd name="connsiteX477" fmla="*/ 3698 w 10000"/>
                  <a:gd name="connsiteY477" fmla="*/ 8478 h 10000"/>
                  <a:gd name="connsiteX478" fmla="*/ 3720 w 10000"/>
                  <a:gd name="connsiteY478" fmla="*/ 8497 h 10000"/>
                  <a:gd name="connsiteX479" fmla="*/ 3715 w 10000"/>
                  <a:gd name="connsiteY479" fmla="*/ 8504 h 10000"/>
                  <a:gd name="connsiteX480" fmla="*/ 3729 w 10000"/>
                  <a:gd name="connsiteY480" fmla="*/ 8514 h 10000"/>
                  <a:gd name="connsiteX481" fmla="*/ 3729 w 10000"/>
                  <a:gd name="connsiteY481" fmla="*/ 8517 h 10000"/>
                  <a:gd name="connsiteX482" fmla="*/ 3740 w 10000"/>
                  <a:gd name="connsiteY482" fmla="*/ 8527 h 10000"/>
                  <a:gd name="connsiteX483" fmla="*/ 3759 w 10000"/>
                  <a:gd name="connsiteY483" fmla="*/ 8517 h 10000"/>
                  <a:gd name="connsiteX484" fmla="*/ 3762 w 10000"/>
                  <a:gd name="connsiteY484" fmla="*/ 8504 h 10000"/>
                  <a:gd name="connsiteX485" fmla="*/ 3770 w 10000"/>
                  <a:gd name="connsiteY485" fmla="*/ 8488 h 10000"/>
                  <a:gd name="connsiteX486" fmla="*/ 3778 w 10000"/>
                  <a:gd name="connsiteY486" fmla="*/ 8484 h 10000"/>
                  <a:gd name="connsiteX487" fmla="*/ 3792 w 10000"/>
                  <a:gd name="connsiteY487" fmla="*/ 8475 h 10000"/>
                  <a:gd name="connsiteX488" fmla="*/ 3803 w 10000"/>
                  <a:gd name="connsiteY488" fmla="*/ 8478 h 10000"/>
                  <a:gd name="connsiteX489" fmla="*/ 3809 w 10000"/>
                  <a:gd name="connsiteY489" fmla="*/ 8475 h 10000"/>
                  <a:gd name="connsiteX490" fmla="*/ 3825 w 10000"/>
                  <a:gd name="connsiteY490" fmla="*/ 8465 h 10000"/>
                  <a:gd name="connsiteX491" fmla="*/ 3834 w 10000"/>
                  <a:gd name="connsiteY491" fmla="*/ 8468 h 10000"/>
                  <a:gd name="connsiteX492" fmla="*/ 3842 w 10000"/>
                  <a:gd name="connsiteY492" fmla="*/ 8478 h 10000"/>
                  <a:gd name="connsiteX493" fmla="*/ 3850 w 10000"/>
                  <a:gd name="connsiteY493" fmla="*/ 8478 h 10000"/>
                  <a:gd name="connsiteX494" fmla="*/ 3859 w 10000"/>
                  <a:gd name="connsiteY494" fmla="*/ 8484 h 10000"/>
                  <a:gd name="connsiteX495" fmla="*/ 3873 w 10000"/>
                  <a:gd name="connsiteY495" fmla="*/ 8494 h 10000"/>
                  <a:gd name="connsiteX496" fmla="*/ 3875 w 10000"/>
                  <a:gd name="connsiteY496" fmla="*/ 8507 h 10000"/>
                  <a:gd name="connsiteX497" fmla="*/ 3881 w 10000"/>
                  <a:gd name="connsiteY497" fmla="*/ 8527 h 10000"/>
                  <a:gd name="connsiteX498" fmla="*/ 3875 w 10000"/>
                  <a:gd name="connsiteY498" fmla="*/ 8546 h 10000"/>
                  <a:gd name="connsiteX499" fmla="*/ 3892 w 10000"/>
                  <a:gd name="connsiteY499" fmla="*/ 8546 h 10000"/>
                  <a:gd name="connsiteX500" fmla="*/ 3900 w 10000"/>
                  <a:gd name="connsiteY500" fmla="*/ 8543 h 10000"/>
                  <a:gd name="connsiteX501" fmla="*/ 3906 w 10000"/>
                  <a:gd name="connsiteY501" fmla="*/ 8543 h 10000"/>
                  <a:gd name="connsiteX502" fmla="*/ 3922 w 10000"/>
                  <a:gd name="connsiteY502" fmla="*/ 8552 h 10000"/>
                  <a:gd name="connsiteX503" fmla="*/ 3939 w 10000"/>
                  <a:gd name="connsiteY503" fmla="*/ 8559 h 10000"/>
                  <a:gd name="connsiteX504" fmla="*/ 3953 w 10000"/>
                  <a:gd name="connsiteY504" fmla="*/ 8572 h 10000"/>
                  <a:gd name="connsiteX505" fmla="*/ 3956 w 10000"/>
                  <a:gd name="connsiteY505" fmla="*/ 8588 h 10000"/>
                  <a:gd name="connsiteX506" fmla="*/ 3956 w 10000"/>
                  <a:gd name="connsiteY506" fmla="*/ 8608 h 10000"/>
                  <a:gd name="connsiteX507" fmla="*/ 3972 w 10000"/>
                  <a:gd name="connsiteY507" fmla="*/ 8608 h 10000"/>
                  <a:gd name="connsiteX508" fmla="*/ 3986 w 10000"/>
                  <a:gd name="connsiteY508" fmla="*/ 8608 h 10000"/>
                  <a:gd name="connsiteX509" fmla="*/ 3997 w 10000"/>
                  <a:gd name="connsiteY509" fmla="*/ 8608 h 10000"/>
                  <a:gd name="connsiteX510" fmla="*/ 4006 w 10000"/>
                  <a:gd name="connsiteY510" fmla="*/ 8608 h 10000"/>
                  <a:gd name="connsiteX511" fmla="*/ 4006 w 10000"/>
                  <a:gd name="connsiteY511" fmla="*/ 8611 h 10000"/>
                  <a:gd name="connsiteX512" fmla="*/ 4011 w 10000"/>
                  <a:gd name="connsiteY512" fmla="*/ 8611 h 10000"/>
                  <a:gd name="connsiteX513" fmla="*/ 4022 w 10000"/>
                  <a:gd name="connsiteY513" fmla="*/ 8620 h 10000"/>
                  <a:gd name="connsiteX514" fmla="*/ 4042 w 10000"/>
                  <a:gd name="connsiteY514" fmla="*/ 8620 h 10000"/>
                  <a:gd name="connsiteX515" fmla="*/ 4050 w 10000"/>
                  <a:gd name="connsiteY515" fmla="*/ 8617 h 10000"/>
                  <a:gd name="connsiteX516" fmla="*/ 4069 w 10000"/>
                  <a:gd name="connsiteY516" fmla="*/ 8620 h 10000"/>
                  <a:gd name="connsiteX517" fmla="*/ 4086 w 10000"/>
                  <a:gd name="connsiteY517" fmla="*/ 8630 h 10000"/>
                  <a:gd name="connsiteX518" fmla="*/ 4108 w 10000"/>
                  <a:gd name="connsiteY518" fmla="*/ 8627 h 10000"/>
                  <a:gd name="connsiteX519" fmla="*/ 4125 w 10000"/>
                  <a:gd name="connsiteY519" fmla="*/ 8620 h 10000"/>
                  <a:gd name="connsiteX520" fmla="*/ 4133 w 10000"/>
                  <a:gd name="connsiteY520" fmla="*/ 8611 h 10000"/>
                  <a:gd name="connsiteX521" fmla="*/ 4139 w 10000"/>
                  <a:gd name="connsiteY521" fmla="*/ 8608 h 10000"/>
                  <a:gd name="connsiteX522" fmla="*/ 4147 w 10000"/>
                  <a:gd name="connsiteY522" fmla="*/ 8601 h 10000"/>
                  <a:gd name="connsiteX523" fmla="*/ 4155 w 10000"/>
                  <a:gd name="connsiteY523" fmla="*/ 8591 h 10000"/>
                  <a:gd name="connsiteX524" fmla="*/ 4166 w 10000"/>
                  <a:gd name="connsiteY524" fmla="*/ 8582 h 10000"/>
                  <a:gd name="connsiteX525" fmla="*/ 4183 w 10000"/>
                  <a:gd name="connsiteY525" fmla="*/ 8569 h 10000"/>
                  <a:gd name="connsiteX526" fmla="*/ 4191 w 10000"/>
                  <a:gd name="connsiteY526" fmla="*/ 8562 h 10000"/>
                  <a:gd name="connsiteX527" fmla="*/ 4208 w 10000"/>
                  <a:gd name="connsiteY527" fmla="*/ 8552 h 10000"/>
                  <a:gd name="connsiteX528" fmla="*/ 4230 w 10000"/>
                  <a:gd name="connsiteY528" fmla="*/ 8552 h 10000"/>
                  <a:gd name="connsiteX529" fmla="*/ 4238 w 10000"/>
                  <a:gd name="connsiteY529" fmla="*/ 8559 h 10000"/>
                  <a:gd name="connsiteX530" fmla="*/ 4247 w 10000"/>
                  <a:gd name="connsiteY530" fmla="*/ 8572 h 10000"/>
                  <a:gd name="connsiteX531" fmla="*/ 4252 w 10000"/>
                  <a:gd name="connsiteY531" fmla="*/ 8578 h 10000"/>
                  <a:gd name="connsiteX532" fmla="*/ 4263 w 10000"/>
                  <a:gd name="connsiteY532" fmla="*/ 8582 h 10000"/>
                  <a:gd name="connsiteX533" fmla="*/ 4277 w 10000"/>
                  <a:gd name="connsiteY533" fmla="*/ 8572 h 10000"/>
                  <a:gd name="connsiteX534" fmla="*/ 4294 w 10000"/>
                  <a:gd name="connsiteY534" fmla="*/ 8559 h 10000"/>
                  <a:gd name="connsiteX535" fmla="*/ 4302 w 10000"/>
                  <a:gd name="connsiteY535" fmla="*/ 8546 h 10000"/>
                  <a:gd name="connsiteX536" fmla="*/ 4310 w 10000"/>
                  <a:gd name="connsiteY536" fmla="*/ 8543 h 10000"/>
                  <a:gd name="connsiteX537" fmla="*/ 4313 w 10000"/>
                  <a:gd name="connsiteY537" fmla="*/ 8543 h 10000"/>
                  <a:gd name="connsiteX538" fmla="*/ 4332 w 10000"/>
                  <a:gd name="connsiteY538" fmla="*/ 8546 h 10000"/>
                  <a:gd name="connsiteX539" fmla="*/ 4335 w 10000"/>
                  <a:gd name="connsiteY539" fmla="*/ 8559 h 10000"/>
                  <a:gd name="connsiteX540" fmla="*/ 4349 w 10000"/>
                  <a:gd name="connsiteY540" fmla="*/ 8588 h 10000"/>
                  <a:gd name="connsiteX541" fmla="*/ 4360 w 10000"/>
                  <a:gd name="connsiteY541" fmla="*/ 8591 h 10000"/>
                  <a:gd name="connsiteX542" fmla="*/ 4366 w 10000"/>
                  <a:gd name="connsiteY542" fmla="*/ 8591 h 10000"/>
                  <a:gd name="connsiteX543" fmla="*/ 4382 w 10000"/>
                  <a:gd name="connsiteY543" fmla="*/ 8598 h 10000"/>
                  <a:gd name="connsiteX544" fmla="*/ 4385 w 10000"/>
                  <a:gd name="connsiteY544" fmla="*/ 8598 h 10000"/>
                  <a:gd name="connsiteX545" fmla="*/ 4402 w 10000"/>
                  <a:gd name="connsiteY545" fmla="*/ 8598 h 10000"/>
                  <a:gd name="connsiteX546" fmla="*/ 4421 w 10000"/>
                  <a:gd name="connsiteY546" fmla="*/ 8591 h 10000"/>
                  <a:gd name="connsiteX547" fmla="*/ 4440 w 10000"/>
                  <a:gd name="connsiteY547" fmla="*/ 8591 h 10000"/>
                  <a:gd name="connsiteX548" fmla="*/ 4449 w 10000"/>
                  <a:gd name="connsiteY548" fmla="*/ 8598 h 10000"/>
                  <a:gd name="connsiteX549" fmla="*/ 4454 w 10000"/>
                  <a:gd name="connsiteY549" fmla="*/ 8617 h 10000"/>
                  <a:gd name="connsiteX550" fmla="*/ 4463 w 10000"/>
                  <a:gd name="connsiteY550" fmla="*/ 8608 h 10000"/>
                  <a:gd name="connsiteX551" fmla="*/ 4474 w 10000"/>
                  <a:gd name="connsiteY551" fmla="*/ 8608 h 10000"/>
                  <a:gd name="connsiteX552" fmla="*/ 4490 w 10000"/>
                  <a:gd name="connsiteY552" fmla="*/ 8617 h 10000"/>
                  <a:gd name="connsiteX553" fmla="*/ 4504 w 10000"/>
                  <a:gd name="connsiteY553" fmla="*/ 8617 h 10000"/>
                  <a:gd name="connsiteX554" fmla="*/ 4518 w 10000"/>
                  <a:gd name="connsiteY554" fmla="*/ 8617 h 10000"/>
                  <a:gd name="connsiteX555" fmla="*/ 4535 w 10000"/>
                  <a:gd name="connsiteY555" fmla="*/ 8611 h 10000"/>
                  <a:gd name="connsiteX556" fmla="*/ 4546 w 10000"/>
                  <a:gd name="connsiteY556" fmla="*/ 8611 h 10000"/>
                  <a:gd name="connsiteX557" fmla="*/ 4562 w 10000"/>
                  <a:gd name="connsiteY557" fmla="*/ 8611 h 10000"/>
                  <a:gd name="connsiteX558" fmla="*/ 4571 w 10000"/>
                  <a:gd name="connsiteY558" fmla="*/ 8611 h 10000"/>
                  <a:gd name="connsiteX559" fmla="*/ 4579 w 10000"/>
                  <a:gd name="connsiteY559" fmla="*/ 8608 h 10000"/>
                  <a:gd name="connsiteX560" fmla="*/ 4584 w 10000"/>
                  <a:gd name="connsiteY560" fmla="*/ 8608 h 10000"/>
                  <a:gd name="connsiteX561" fmla="*/ 4601 w 10000"/>
                  <a:gd name="connsiteY561" fmla="*/ 8617 h 10000"/>
                  <a:gd name="connsiteX562" fmla="*/ 4609 w 10000"/>
                  <a:gd name="connsiteY562" fmla="*/ 8627 h 10000"/>
                  <a:gd name="connsiteX563" fmla="*/ 4618 w 10000"/>
                  <a:gd name="connsiteY563" fmla="*/ 8637 h 10000"/>
                  <a:gd name="connsiteX564" fmla="*/ 4618 w 10000"/>
                  <a:gd name="connsiteY564" fmla="*/ 8646 h 10000"/>
                  <a:gd name="connsiteX565" fmla="*/ 4634 w 10000"/>
                  <a:gd name="connsiteY565" fmla="*/ 8656 h 10000"/>
                  <a:gd name="connsiteX566" fmla="*/ 4640 w 10000"/>
                  <a:gd name="connsiteY566" fmla="*/ 8659 h 10000"/>
                  <a:gd name="connsiteX567" fmla="*/ 4651 w 10000"/>
                  <a:gd name="connsiteY567" fmla="*/ 8666 h 10000"/>
                  <a:gd name="connsiteX568" fmla="*/ 4657 w 10000"/>
                  <a:gd name="connsiteY568" fmla="*/ 8659 h 10000"/>
                  <a:gd name="connsiteX569" fmla="*/ 4668 w 10000"/>
                  <a:gd name="connsiteY569" fmla="*/ 8650 h 10000"/>
                  <a:gd name="connsiteX570" fmla="*/ 4676 w 10000"/>
                  <a:gd name="connsiteY570" fmla="*/ 8650 h 10000"/>
                  <a:gd name="connsiteX571" fmla="*/ 4690 w 10000"/>
                  <a:gd name="connsiteY571" fmla="*/ 8650 h 10000"/>
                  <a:gd name="connsiteX572" fmla="*/ 4698 w 10000"/>
                  <a:gd name="connsiteY572" fmla="*/ 8650 h 10000"/>
                  <a:gd name="connsiteX573" fmla="*/ 4704 w 10000"/>
                  <a:gd name="connsiteY573" fmla="*/ 8650 h 10000"/>
                  <a:gd name="connsiteX574" fmla="*/ 4706 w 10000"/>
                  <a:gd name="connsiteY574" fmla="*/ 8659 h 10000"/>
                  <a:gd name="connsiteX575" fmla="*/ 4706 w 10000"/>
                  <a:gd name="connsiteY575" fmla="*/ 8666 h 10000"/>
                  <a:gd name="connsiteX576" fmla="*/ 4723 w 10000"/>
                  <a:gd name="connsiteY576" fmla="*/ 8682 h 10000"/>
                  <a:gd name="connsiteX577" fmla="*/ 4737 w 10000"/>
                  <a:gd name="connsiteY577" fmla="*/ 8682 h 10000"/>
                  <a:gd name="connsiteX578" fmla="*/ 4745 w 10000"/>
                  <a:gd name="connsiteY578" fmla="*/ 8676 h 10000"/>
                  <a:gd name="connsiteX579" fmla="*/ 4756 w 10000"/>
                  <a:gd name="connsiteY579" fmla="*/ 8666 h 10000"/>
                  <a:gd name="connsiteX580" fmla="*/ 4765 w 10000"/>
                  <a:gd name="connsiteY580" fmla="*/ 8666 h 10000"/>
                  <a:gd name="connsiteX581" fmla="*/ 4765 w 10000"/>
                  <a:gd name="connsiteY581" fmla="*/ 8682 h 10000"/>
                  <a:gd name="connsiteX582" fmla="*/ 4770 w 10000"/>
                  <a:gd name="connsiteY582" fmla="*/ 8701 h 10000"/>
                  <a:gd name="connsiteX583" fmla="*/ 4778 w 10000"/>
                  <a:gd name="connsiteY583" fmla="*/ 8705 h 10000"/>
                  <a:gd name="connsiteX584" fmla="*/ 4795 w 10000"/>
                  <a:gd name="connsiteY584" fmla="*/ 8714 h 10000"/>
                  <a:gd name="connsiteX585" fmla="*/ 4812 w 10000"/>
                  <a:gd name="connsiteY585" fmla="*/ 8714 h 10000"/>
                  <a:gd name="connsiteX586" fmla="*/ 4825 w 10000"/>
                  <a:gd name="connsiteY586" fmla="*/ 8705 h 10000"/>
                  <a:gd name="connsiteX587" fmla="*/ 4825 w 10000"/>
                  <a:gd name="connsiteY587" fmla="*/ 8701 h 10000"/>
                  <a:gd name="connsiteX588" fmla="*/ 4828 w 10000"/>
                  <a:gd name="connsiteY588" fmla="*/ 8701 h 10000"/>
                  <a:gd name="connsiteX589" fmla="*/ 4837 w 10000"/>
                  <a:gd name="connsiteY589" fmla="*/ 8692 h 10000"/>
                  <a:gd name="connsiteX590" fmla="*/ 4842 w 10000"/>
                  <a:gd name="connsiteY590" fmla="*/ 8685 h 10000"/>
                  <a:gd name="connsiteX591" fmla="*/ 4859 w 10000"/>
                  <a:gd name="connsiteY591" fmla="*/ 8692 h 10000"/>
                  <a:gd name="connsiteX592" fmla="*/ 4870 w 10000"/>
                  <a:gd name="connsiteY592" fmla="*/ 8701 h 10000"/>
                  <a:gd name="connsiteX593" fmla="*/ 4878 w 10000"/>
                  <a:gd name="connsiteY593" fmla="*/ 8714 h 10000"/>
                  <a:gd name="connsiteX594" fmla="*/ 4892 w 10000"/>
                  <a:gd name="connsiteY594" fmla="*/ 8724 h 10000"/>
                  <a:gd name="connsiteX595" fmla="*/ 4900 w 10000"/>
                  <a:gd name="connsiteY595" fmla="*/ 8724 h 10000"/>
                  <a:gd name="connsiteX596" fmla="*/ 4906 w 10000"/>
                  <a:gd name="connsiteY596" fmla="*/ 8705 h 10000"/>
                  <a:gd name="connsiteX597" fmla="*/ 4925 w 10000"/>
                  <a:gd name="connsiteY597" fmla="*/ 8724 h 10000"/>
                  <a:gd name="connsiteX598" fmla="*/ 4939 w 10000"/>
                  <a:gd name="connsiteY598" fmla="*/ 8701 h 10000"/>
                  <a:gd name="connsiteX599" fmla="*/ 4950 w 10000"/>
                  <a:gd name="connsiteY599" fmla="*/ 8695 h 10000"/>
                  <a:gd name="connsiteX600" fmla="*/ 4956 w 10000"/>
                  <a:gd name="connsiteY600" fmla="*/ 8692 h 10000"/>
                  <a:gd name="connsiteX601" fmla="*/ 4986 w 10000"/>
                  <a:gd name="connsiteY601" fmla="*/ 8705 h 10000"/>
                  <a:gd name="connsiteX602" fmla="*/ 5003 w 10000"/>
                  <a:gd name="connsiteY602" fmla="*/ 8701 h 10000"/>
                  <a:gd name="connsiteX603" fmla="*/ 5011 w 10000"/>
                  <a:gd name="connsiteY603" fmla="*/ 8692 h 10000"/>
                  <a:gd name="connsiteX604" fmla="*/ 5028 w 10000"/>
                  <a:gd name="connsiteY604" fmla="*/ 8682 h 10000"/>
                  <a:gd name="connsiteX605" fmla="*/ 5030 w 10000"/>
                  <a:gd name="connsiteY605" fmla="*/ 8659 h 10000"/>
                  <a:gd name="connsiteX606" fmla="*/ 5039 w 10000"/>
                  <a:gd name="connsiteY606" fmla="*/ 8656 h 10000"/>
                  <a:gd name="connsiteX607" fmla="*/ 5053 w 10000"/>
                  <a:gd name="connsiteY607" fmla="*/ 8669 h 10000"/>
                  <a:gd name="connsiteX608" fmla="*/ 5061 w 10000"/>
                  <a:gd name="connsiteY608" fmla="*/ 8669 h 10000"/>
                  <a:gd name="connsiteX609" fmla="*/ 5061 w 10000"/>
                  <a:gd name="connsiteY609" fmla="*/ 8676 h 10000"/>
                  <a:gd name="connsiteX610" fmla="*/ 5069 w 10000"/>
                  <a:gd name="connsiteY610" fmla="*/ 8669 h 10000"/>
                  <a:gd name="connsiteX611" fmla="*/ 5083 w 10000"/>
                  <a:gd name="connsiteY611" fmla="*/ 8669 h 10000"/>
                  <a:gd name="connsiteX612" fmla="*/ 5100 w 10000"/>
                  <a:gd name="connsiteY612" fmla="*/ 8669 h 10000"/>
                  <a:gd name="connsiteX613" fmla="*/ 5119 w 10000"/>
                  <a:gd name="connsiteY613" fmla="*/ 8682 h 10000"/>
                  <a:gd name="connsiteX614" fmla="*/ 5136 w 10000"/>
                  <a:gd name="connsiteY614" fmla="*/ 8692 h 10000"/>
                  <a:gd name="connsiteX615" fmla="*/ 5161 w 10000"/>
                  <a:gd name="connsiteY615" fmla="*/ 8701 h 10000"/>
                  <a:gd name="connsiteX616" fmla="*/ 5183 w 10000"/>
                  <a:gd name="connsiteY616" fmla="*/ 8701 h 10000"/>
                  <a:gd name="connsiteX617" fmla="*/ 5199 w 10000"/>
                  <a:gd name="connsiteY617" fmla="*/ 8701 h 10000"/>
                  <a:gd name="connsiteX618" fmla="*/ 5213 w 10000"/>
                  <a:gd name="connsiteY618" fmla="*/ 8705 h 10000"/>
                  <a:gd name="connsiteX619" fmla="*/ 5224 w 10000"/>
                  <a:gd name="connsiteY619" fmla="*/ 8701 h 10000"/>
                  <a:gd name="connsiteX620" fmla="*/ 5230 w 10000"/>
                  <a:gd name="connsiteY620" fmla="*/ 8701 h 10000"/>
                  <a:gd name="connsiteX621" fmla="*/ 5241 w 10000"/>
                  <a:gd name="connsiteY621" fmla="*/ 8676 h 10000"/>
                  <a:gd name="connsiteX622" fmla="*/ 5247 w 10000"/>
                  <a:gd name="connsiteY622" fmla="*/ 8666 h 10000"/>
                  <a:gd name="connsiteX623" fmla="*/ 5249 w 10000"/>
                  <a:gd name="connsiteY623" fmla="*/ 8646 h 10000"/>
                  <a:gd name="connsiteX624" fmla="*/ 5249 w 10000"/>
                  <a:gd name="connsiteY624" fmla="*/ 8650 h 10000"/>
                  <a:gd name="connsiteX625" fmla="*/ 5255 w 10000"/>
                  <a:gd name="connsiteY625" fmla="*/ 8646 h 10000"/>
                  <a:gd name="connsiteX626" fmla="*/ 5271 w 10000"/>
                  <a:gd name="connsiteY626" fmla="*/ 8650 h 10000"/>
                  <a:gd name="connsiteX627" fmla="*/ 5288 w 10000"/>
                  <a:gd name="connsiteY627" fmla="*/ 8666 h 10000"/>
                  <a:gd name="connsiteX628" fmla="*/ 5296 w 10000"/>
                  <a:gd name="connsiteY628" fmla="*/ 8666 h 10000"/>
                  <a:gd name="connsiteX629" fmla="*/ 5310 w 10000"/>
                  <a:gd name="connsiteY629" fmla="*/ 8656 h 10000"/>
                  <a:gd name="connsiteX630" fmla="*/ 5321 w 10000"/>
                  <a:gd name="connsiteY630" fmla="*/ 8650 h 10000"/>
                  <a:gd name="connsiteX631" fmla="*/ 5338 w 10000"/>
                  <a:gd name="connsiteY631" fmla="*/ 8650 h 10000"/>
                  <a:gd name="connsiteX632" fmla="*/ 5360 w 10000"/>
                  <a:gd name="connsiteY632" fmla="*/ 8640 h 10000"/>
                  <a:gd name="connsiteX633" fmla="*/ 5366 w 10000"/>
                  <a:gd name="connsiteY633" fmla="*/ 8637 h 10000"/>
                  <a:gd name="connsiteX634" fmla="*/ 5368 w 10000"/>
                  <a:gd name="connsiteY634" fmla="*/ 8637 h 10000"/>
                  <a:gd name="connsiteX635" fmla="*/ 5382 w 10000"/>
                  <a:gd name="connsiteY635" fmla="*/ 8630 h 10000"/>
                  <a:gd name="connsiteX636" fmla="*/ 5391 w 10000"/>
                  <a:gd name="connsiteY636" fmla="*/ 8630 h 10000"/>
                  <a:gd name="connsiteX637" fmla="*/ 5402 w 10000"/>
                  <a:gd name="connsiteY637" fmla="*/ 8637 h 10000"/>
                  <a:gd name="connsiteX638" fmla="*/ 5418 w 10000"/>
                  <a:gd name="connsiteY638" fmla="*/ 8656 h 10000"/>
                  <a:gd name="connsiteX639" fmla="*/ 5432 w 10000"/>
                  <a:gd name="connsiteY639" fmla="*/ 8666 h 10000"/>
                  <a:gd name="connsiteX640" fmla="*/ 5443 w 10000"/>
                  <a:gd name="connsiteY640" fmla="*/ 8682 h 10000"/>
                  <a:gd name="connsiteX641" fmla="*/ 5457 w 10000"/>
                  <a:gd name="connsiteY641" fmla="*/ 8692 h 10000"/>
                  <a:gd name="connsiteX642" fmla="*/ 5471 w 10000"/>
                  <a:gd name="connsiteY642" fmla="*/ 8705 h 10000"/>
                  <a:gd name="connsiteX643" fmla="*/ 5488 w 10000"/>
                  <a:gd name="connsiteY643" fmla="*/ 8711 h 10000"/>
                  <a:gd name="connsiteX644" fmla="*/ 5490 w 10000"/>
                  <a:gd name="connsiteY644" fmla="*/ 8721 h 10000"/>
                  <a:gd name="connsiteX645" fmla="*/ 5512 w 10000"/>
                  <a:gd name="connsiteY645" fmla="*/ 8724 h 10000"/>
                  <a:gd name="connsiteX646" fmla="*/ 5521 w 10000"/>
                  <a:gd name="connsiteY646" fmla="*/ 8714 h 10000"/>
                  <a:gd name="connsiteX647" fmla="*/ 5524 w 10000"/>
                  <a:gd name="connsiteY647" fmla="*/ 8714 h 10000"/>
                  <a:gd name="connsiteX648" fmla="*/ 5532 w 10000"/>
                  <a:gd name="connsiteY648" fmla="*/ 8721 h 10000"/>
                  <a:gd name="connsiteX649" fmla="*/ 5540 w 10000"/>
                  <a:gd name="connsiteY649" fmla="*/ 8724 h 10000"/>
                  <a:gd name="connsiteX650" fmla="*/ 5562 w 10000"/>
                  <a:gd name="connsiteY650" fmla="*/ 8750 h 10000"/>
                  <a:gd name="connsiteX651" fmla="*/ 5562 w 10000"/>
                  <a:gd name="connsiteY651" fmla="*/ 8760 h 10000"/>
                  <a:gd name="connsiteX652" fmla="*/ 5571 w 10000"/>
                  <a:gd name="connsiteY652" fmla="*/ 8782 h 10000"/>
                  <a:gd name="connsiteX653" fmla="*/ 5579 w 10000"/>
                  <a:gd name="connsiteY653" fmla="*/ 8789 h 10000"/>
                  <a:gd name="connsiteX654" fmla="*/ 5593 w 10000"/>
                  <a:gd name="connsiteY654" fmla="*/ 8789 h 10000"/>
                  <a:gd name="connsiteX655" fmla="*/ 5596 w 10000"/>
                  <a:gd name="connsiteY655" fmla="*/ 8789 h 10000"/>
                  <a:gd name="connsiteX656" fmla="*/ 5626 w 10000"/>
                  <a:gd name="connsiteY656" fmla="*/ 8782 h 10000"/>
                  <a:gd name="connsiteX657" fmla="*/ 5629 w 10000"/>
                  <a:gd name="connsiteY657" fmla="*/ 8782 h 10000"/>
                  <a:gd name="connsiteX658" fmla="*/ 5637 w 10000"/>
                  <a:gd name="connsiteY658" fmla="*/ 8779 h 10000"/>
                  <a:gd name="connsiteX659" fmla="*/ 5648 w 10000"/>
                  <a:gd name="connsiteY659" fmla="*/ 8789 h 10000"/>
                  <a:gd name="connsiteX660" fmla="*/ 5665 w 10000"/>
                  <a:gd name="connsiteY660" fmla="*/ 8795 h 10000"/>
                  <a:gd name="connsiteX661" fmla="*/ 5676 w 10000"/>
                  <a:gd name="connsiteY661" fmla="*/ 8789 h 10000"/>
                  <a:gd name="connsiteX662" fmla="*/ 5684 w 10000"/>
                  <a:gd name="connsiteY662" fmla="*/ 8782 h 10000"/>
                  <a:gd name="connsiteX663" fmla="*/ 5693 w 10000"/>
                  <a:gd name="connsiteY663" fmla="*/ 8789 h 10000"/>
                  <a:gd name="connsiteX664" fmla="*/ 5715 w 10000"/>
                  <a:gd name="connsiteY664" fmla="*/ 8808 h 10000"/>
                  <a:gd name="connsiteX665" fmla="*/ 5731 w 10000"/>
                  <a:gd name="connsiteY665" fmla="*/ 8808 h 10000"/>
                  <a:gd name="connsiteX666" fmla="*/ 5740 w 10000"/>
                  <a:gd name="connsiteY666" fmla="*/ 8808 h 10000"/>
                  <a:gd name="connsiteX667" fmla="*/ 5765 w 10000"/>
                  <a:gd name="connsiteY667" fmla="*/ 8818 h 10000"/>
                  <a:gd name="connsiteX668" fmla="*/ 5781 w 10000"/>
                  <a:gd name="connsiteY668" fmla="*/ 8824 h 10000"/>
                  <a:gd name="connsiteX669" fmla="*/ 5798 w 10000"/>
                  <a:gd name="connsiteY669" fmla="*/ 8834 h 10000"/>
                  <a:gd name="connsiteX670" fmla="*/ 5814 w 10000"/>
                  <a:gd name="connsiteY670" fmla="*/ 8837 h 10000"/>
                  <a:gd name="connsiteX671" fmla="*/ 5831 w 10000"/>
                  <a:gd name="connsiteY671" fmla="*/ 8844 h 10000"/>
                  <a:gd name="connsiteX672" fmla="*/ 5842 w 10000"/>
                  <a:gd name="connsiteY672" fmla="*/ 8847 h 10000"/>
                  <a:gd name="connsiteX673" fmla="*/ 5859 w 10000"/>
                  <a:gd name="connsiteY673" fmla="*/ 8857 h 10000"/>
                  <a:gd name="connsiteX674" fmla="*/ 5870 w 10000"/>
                  <a:gd name="connsiteY674" fmla="*/ 8867 h 10000"/>
                  <a:gd name="connsiteX675" fmla="*/ 5878 w 10000"/>
                  <a:gd name="connsiteY675" fmla="*/ 8873 h 10000"/>
                  <a:gd name="connsiteX676" fmla="*/ 5895 w 10000"/>
                  <a:gd name="connsiteY676" fmla="*/ 8873 h 10000"/>
                  <a:gd name="connsiteX677" fmla="*/ 5911 w 10000"/>
                  <a:gd name="connsiteY677" fmla="*/ 8873 h 10000"/>
                  <a:gd name="connsiteX678" fmla="*/ 5931 w 10000"/>
                  <a:gd name="connsiteY678" fmla="*/ 8873 h 10000"/>
                  <a:gd name="connsiteX679" fmla="*/ 5950 w 10000"/>
                  <a:gd name="connsiteY679" fmla="*/ 8867 h 10000"/>
                  <a:gd name="connsiteX680" fmla="*/ 5967 w 10000"/>
                  <a:gd name="connsiteY680" fmla="*/ 8867 h 10000"/>
                  <a:gd name="connsiteX681" fmla="*/ 5975 w 10000"/>
                  <a:gd name="connsiteY681" fmla="*/ 8873 h 10000"/>
                  <a:gd name="connsiteX682" fmla="*/ 6000 w 10000"/>
                  <a:gd name="connsiteY682" fmla="*/ 8883 h 10000"/>
                  <a:gd name="connsiteX683" fmla="*/ 5997 w 10000"/>
                  <a:gd name="connsiteY683" fmla="*/ 8886 h 10000"/>
                  <a:gd name="connsiteX684" fmla="*/ 5997 w 10000"/>
                  <a:gd name="connsiteY684" fmla="*/ 8896 h 10000"/>
                  <a:gd name="connsiteX685" fmla="*/ 6014 w 10000"/>
                  <a:gd name="connsiteY685" fmla="*/ 8892 h 10000"/>
                  <a:gd name="connsiteX686" fmla="*/ 6028 w 10000"/>
                  <a:gd name="connsiteY686" fmla="*/ 8892 h 10000"/>
                  <a:gd name="connsiteX687" fmla="*/ 6053 w 10000"/>
                  <a:gd name="connsiteY687" fmla="*/ 8886 h 10000"/>
                  <a:gd name="connsiteX688" fmla="*/ 6072 w 10000"/>
                  <a:gd name="connsiteY688" fmla="*/ 8876 h 10000"/>
                  <a:gd name="connsiteX689" fmla="*/ 6089 w 10000"/>
                  <a:gd name="connsiteY689" fmla="*/ 8867 h 10000"/>
                  <a:gd name="connsiteX690" fmla="*/ 6111 w 10000"/>
                  <a:gd name="connsiteY690" fmla="*/ 8857 h 10000"/>
                  <a:gd name="connsiteX691" fmla="*/ 6127 w 10000"/>
                  <a:gd name="connsiteY691" fmla="*/ 8847 h 10000"/>
                  <a:gd name="connsiteX692" fmla="*/ 6152 w 10000"/>
                  <a:gd name="connsiteY692" fmla="*/ 8834 h 10000"/>
                  <a:gd name="connsiteX693" fmla="*/ 6183 w 10000"/>
                  <a:gd name="connsiteY693" fmla="*/ 8828 h 10000"/>
                  <a:gd name="connsiteX694" fmla="*/ 6175 w 10000"/>
                  <a:gd name="connsiteY694" fmla="*/ 8844 h 10000"/>
                  <a:gd name="connsiteX695" fmla="*/ 6169 w 10000"/>
                  <a:gd name="connsiteY695" fmla="*/ 8863 h 10000"/>
                  <a:gd name="connsiteX696" fmla="*/ 6158 w 10000"/>
                  <a:gd name="connsiteY696" fmla="*/ 8886 h 10000"/>
                  <a:gd name="connsiteX697" fmla="*/ 6152 w 10000"/>
                  <a:gd name="connsiteY697" fmla="*/ 8896 h 10000"/>
                  <a:gd name="connsiteX698" fmla="*/ 6150 w 10000"/>
                  <a:gd name="connsiteY698" fmla="*/ 8909 h 10000"/>
                  <a:gd name="connsiteX699" fmla="*/ 6152 w 10000"/>
                  <a:gd name="connsiteY699" fmla="*/ 8938 h 10000"/>
                  <a:gd name="connsiteX700" fmla="*/ 6158 w 10000"/>
                  <a:gd name="connsiteY700" fmla="*/ 8957 h 10000"/>
                  <a:gd name="connsiteX701" fmla="*/ 6161 w 10000"/>
                  <a:gd name="connsiteY701" fmla="*/ 8980 h 10000"/>
                  <a:gd name="connsiteX702" fmla="*/ 6166 w 10000"/>
                  <a:gd name="connsiteY702" fmla="*/ 8999 h 10000"/>
                  <a:gd name="connsiteX703" fmla="*/ 6175 w 10000"/>
                  <a:gd name="connsiteY703" fmla="*/ 9032 h 10000"/>
                  <a:gd name="connsiteX704" fmla="*/ 6183 w 10000"/>
                  <a:gd name="connsiteY704" fmla="*/ 9051 h 10000"/>
                  <a:gd name="connsiteX705" fmla="*/ 6191 w 10000"/>
                  <a:gd name="connsiteY705" fmla="*/ 9064 h 10000"/>
                  <a:gd name="connsiteX706" fmla="*/ 6194 w 10000"/>
                  <a:gd name="connsiteY706" fmla="*/ 9084 h 10000"/>
                  <a:gd name="connsiteX707" fmla="*/ 6208 w 10000"/>
                  <a:gd name="connsiteY707" fmla="*/ 9103 h 10000"/>
                  <a:gd name="connsiteX708" fmla="*/ 6208 w 10000"/>
                  <a:gd name="connsiteY708" fmla="*/ 9113 h 10000"/>
                  <a:gd name="connsiteX709" fmla="*/ 6216 w 10000"/>
                  <a:gd name="connsiteY709" fmla="*/ 9129 h 10000"/>
                  <a:gd name="connsiteX710" fmla="*/ 6230 w 10000"/>
                  <a:gd name="connsiteY710" fmla="*/ 9148 h 10000"/>
                  <a:gd name="connsiteX711" fmla="*/ 6241 w 10000"/>
                  <a:gd name="connsiteY711" fmla="*/ 9165 h 10000"/>
                  <a:gd name="connsiteX712" fmla="*/ 6249 w 10000"/>
                  <a:gd name="connsiteY712" fmla="*/ 9168 h 10000"/>
                  <a:gd name="connsiteX713" fmla="*/ 6266 w 10000"/>
                  <a:gd name="connsiteY713" fmla="*/ 9184 h 10000"/>
                  <a:gd name="connsiteX714" fmla="*/ 6280 w 10000"/>
                  <a:gd name="connsiteY714" fmla="*/ 9184 h 10000"/>
                  <a:gd name="connsiteX715" fmla="*/ 6288 w 10000"/>
                  <a:gd name="connsiteY715" fmla="*/ 9177 h 10000"/>
                  <a:gd name="connsiteX716" fmla="*/ 6299 w 10000"/>
                  <a:gd name="connsiteY716" fmla="*/ 9187 h 10000"/>
                  <a:gd name="connsiteX717" fmla="*/ 6305 w 10000"/>
                  <a:gd name="connsiteY717" fmla="*/ 9197 h 10000"/>
                  <a:gd name="connsiteX718" fmla="*/ 6310 w 10000"/>
                  <a:gd name="connsiteY718" fmla="*/ 9197 h 10000"/>
                  <a:gd name="connsiteX719" fmla="*/ 6321 w 10000"/>
                  <a:gd name="connsiteY719" fmla="*/ 9213 h 10000"/>
                  <a:gd name="connsiteX720" fmla="*/ 6335 w 10000"/>
                  <a:gd name="connsiteY720" fmla="*/ 9223 h 10000"/>
                  <a:gd name="connsiteX721" fmla="*/ 6338 w 10000"/>
                  <a:gd name="connsiteY721" fmla="*/ 9223 h 10000"/>
                  <a:gd name="connsiteX722" fmla="*/ 6355 w 10000"/>
                  <a:gd name="connsiteY722" fmla="*/ 9226 h 10000"/>
                  <a:gd name="connsiteX723" fmla="*/ 6363 w 10000"/>
                  <a:gd name="connsiteY723" fmla="*/ 9236 h 10000"/>
                  <a:gd name="connsiteX724" fmla="*/ 6380 w 10000"/>
                  <a:gd name="connsiteY724" fmla="*/ 9258 h 10000"/>
                  <a:gd name="connsiteX725" fmla="*/ 6393 w 10000"/>
                  <a:gd name="connsiteY725" fmla="*/ 9278 h 10000"/>
                  <a:gd name="connsiteX726" fmla="*/ 6396 w 10000"/>
                  <a:gd name="connsiteY726" fmla="*/ 9288 h 10000"/>
                  <a:gd name="connsiteX727" fmla="*/ 6407 w 10000"/>
                  <a:gd name="connsiteY727" fmla="*/ 9297 h 10000"/>
                  <a:gd name="connsiteX728" fmla="*/ 6410 w 10000"/>
                  <a:gd name="connsiteY728" fmla="*/ 9307 h 10000"/>
                  <a:gd name="connsiteX729" fmla="*/ 6416 w 10000"/>
                  <a:gd name="connsiteY729" fmla="*/ 9317 h 10000"/>
                  <a:gd name="connsiteX730" fmla="*/ 6424 w 10000"/>
                  <a:gd name="connsiteY730" fmla="*/ 9326 h 10000"/>
                  <a:gd name="connsiteX731" fmla="*/ 6435 w 10000"/>
                  <a:gd name="connsiteY731" fmla="*/ 9336 h 10000"/>
                  <a:gd name="connsiteX732" fmla="*/ 6443 w 10000"/>
                  <a:gd name="connsiteY732" fmla="*/ 9346 h 10000"/>
                  <a:gd name="connsiteX733" fmla="*/ 6449 w 10000"/>
                  <a:gd name="connsiteY733" fmla="*/ 9362 h 10000"/>
                  <a:gd name="connsiteX734" fmla="*/ 6452 w 10000"/>
                  <a:gd name="connsiteY734" fmla="*/ 9372 h 10000"/>
                  <a:gd name="connsiteX735" fmla="*/ 6449 w 10000"/>
                  <a:gd name="connsiteY735" fmla="*/ 9381 h 10000"/>
                  <a:gd name="connsiteX736" fmla="*/ 6465 w 10000"/>
                  <a:gd name="connsiteY736" fmla="*/ 9394 h 10000"/>
                  <a:gd name="connsiteX737" fmla="*/ 6468 w 10000"/>
                  <a:gd name="connsiteY737" fmla="*/ 9420 h 10000"/>
                  <a:gd name="connsiteX738" fmla="*/ 6493 w 10000"/>
                  <a:gd name="connsiteY738" fmla="*/ 9430 h 10000"/>
                  <a:gd name="connsiteX739" fmla="*/ 6507 w 10000"/>
                  <a:gd name="connsiteY739" fmla="*/ 9440 h 10000"/>
                  <a:gd name="connsiteX740" fmla="*/ 6524 w 10000"/>
                  <a:gd name="connsiteY740" fmla="*/ 9459 h 10000"/>
                  <a:gd name="connsiteX741" fmla="*/ 6532 w 10000"/>
                  <a:gd name="connsiteY741" fmla="*/ 9485 h 10000"/>
                  <a:gd name="connsiteX742" fmla="*/ 6537 w 10000"/>
                  <a:gd name="connsiteY742" fmla="*/ 9498 h 10000"/>
                  <a:gd name="connsiteX743" fmla="*/ 6571 w 10000"/>
                  <a:gd name="connsiteY743" fmla="*/ 9508 h 10000"/>
                  <a:gd name="connsiteX744" fmla="*/ 6596 w 10000"/>
                  <a:gd name="connsiteY744" fmla="*/ 9508 h 10000"/>
                  <a:gd name="connsiteX745" fmla="*/ 6637 w 10000"/>
                  <a:gd name="connsiteY745" fmla="*/ 9517 h 10000"/>
                  <a:gd name="connsiteX746" fmla="*/ 6662 w 10000"/>
                  <a:gd name="connsiteY746" fmla="*/ 9524 h 10000"/>
                  <a:gd name="connsiteX747" fmla="*/ 6679 w 10000"/>
                  <a:gd name="connsiteY747" fmla="*/ 9517 h 10000"/>
                  <a:gd name="connsiteX748" fmla="*/ 6679 w 10000"/>
                  <a:gd name="connsiteY748" fmla="*/ 9505 h 10000"/>
                  <a:gd name="connsiteX749" fmla="*/ 6690 w 10000"/>
                  <a:gd name="connsiteY749" fmla="*/ 9485 h 10000"/>
                  <a:gd name="connsiteX750" fmla="*/ 6693 w 10000"/>
                  <a:gd name="connsiteY750" fmla="*/ 9479 h 10000"/>
                  <a:gd name="connsiteX751" fmla="*/ 6706 w 10000"/>
                  <a:gd name="connsiteY751" fmla="*/ 9469 h 10000"/>
                  <a:gd name="connsiteX752" fmla="*/ 6709 w 10000"/>
                  <a:gd name="connsiteY752" fmla="*/ 9462 h 10000"/>
                  <a:gd name="connsiteX753" fmla="*/ 6717 w 10000"/>
                  <a:gd name="connsiteY753" fmla="*/ 9459 h 10000"/>
                  <a:gd name="connsiteX754" fmla="*/ 6726 w 10000"/>
                  <a:gd name="connsiteY754" fmla="*/ 9459 h 10000"/>
                  <a:gd name="connsiteX755" fmla="*/ 6742 w 10000"/>
                  <a:gd name="connsiteY755" fmla="*/ 9462 h 10000"/>
                  <a:gd name="connsiteX756" fmla="*/ 6759 w 10000"/>
                  <a:gd name="connsiteY756" fmla="*/ 9479 h 10000"/>
                  <a:gd name="connsiteX757" fmla="*/ 6781 w 10000"/>
                  <a:gd name="connsiteY757" fmla="*/ 9485 h 10000"/>
                  <a:gd name="connsiteX758" fmla="*/ 6795 w 10000"/>
                  <a:gd name="connsiteY758" fmla="*/ 9485 h 10000"/>
                  <a:gd name="connsiteX759" fmla="*/ 6803 w 10000"/>
                  <a:gd name="connsiteY759" fmla="*/ 9498 h 10000"/>
                  <a:gd name="connsiteX760" fmla="*/ 6806 w 10000"/>
                  <a:gd name="connsiteY760" fmla="*/ 9508 h 10000"/>
                  <a:gd name="connsiteX761" fmla="*/ 6823 w 10000"/>
                  <a:gd name="connsiteY761" fmla="*/ 9514 h 10000"/>
                  <a:gd name="connsiteX762" fmla="*/ 6831 w 10000"/>
                  <a:gd name="connsiteY762" fmla="*/ 9514 h 10000"/>
                  <a:gd name="connsiteX763" fmla="*/ 6848 w 10000"/>
                  <a:gd name="connsiteY763" fmla="*/ 9514 h 10000"/>
                  <a:gd name="connsiteX764" fmla="*/ 6856 w 10000"/>
                  <a:gd name="connsiteY764" fmla="*/ 9517 h 10000"/>
                  <a:gd name="connsiteX765" fmla="*/ 6878 w 10000"/>
                  <a:gd name="connsiteY765" fmla="*/ 9524 h 10000"/>
                  <a:gd name="connsiteX766" fmla="*/ 6895 w 10000"/>
                  <a:gd name="connsiteY766" fmla="*/ 9524 h 10000"/>
                  <a:gd name="connsiteX767" fmla="*/ 6917 w 10000"/>
                  <a:gd name="connsiteY767" fmla="*/ 9527 h 10000"/>
                  <a:gd name="connsiteX768" fmla="*/ 6934 w 10000"/>
                  <a:gd name="connsiteY768" fmla="*/ 9534 h 10000"/>
                  <a:gd name="connsiteX769" fmla="*/ 6961 w 10000"/>
                  <a:gd name="connsiteY769" fmla="*/ 9543 h 10000"/>
                  <a:gd name="connsiteX770" fmla="*/ 6989 w 10000"/>
                  <a:gd name="connsiteY770" fmla="*/ 9547 h 10000"/>
                  <a:gd name="connsiteX771" fmla="*/ 7014 w 10000"/>
                  <a:gd name="connsiteY771" fmla="*/ 9543 h 10000"/>
                  <a:gd name="connsiteX772" fmla="*/ 7033 w 10000"/>
                  <a:gd name="connsiteY772" fmla="*/ 9543 h 10000"/>
                  <a:gd name="connsiteX773" fmla="*/ 7042 w 10000"/>
                  <a:gd name="connsiteY773" fmla="*/ 9547 h 10000"/>
                  <a:gd name="connsiteX774" fmla="*/ 7069 w 10000"/>
                  <a:gd name="connsiteY774" fmla="*/ 9647 h 10000"/>
                  <a:gd name="connsiteX775" fmla="*/ 7122 w 10000"/>
                  <a:gd name="connsiteY775" fmla="*/ 9734 h 10000"/>
                  <a:gd name="connsiteX776" fmla="*/ 7147 w 10000"/>
                  <a:gd name="connsiteY776" fmla="*/ 9744 h 10000"/>
                  <a:gd name="connsiteX777" fmla="*/ 7169 w 10000"/>
                  <a:gd name="connsiteY777" fmla="*/ 9741 h 10000"/>
                  <a:gd name="connsiteX778" fmla="*/ 7177 w 10000"/>
                  <a:gd name="connsiteY778" fmla="*/ 9744 h 10000"/>
                  <a:gd name="connsiteX779" fmla="*/ 7186 w 10000"/>
                  <a:gd name="connsiteY779" fmla="*/ 9754 h 10000"/>
                  <a:gd name="connsiteX780" fmla="*/ 7191 w 10000"/>
                  <a:gd name="connsiteY780" fmla="*/ 9773 h 10000"/>
                  <a:gd name="connsiteX781" fmla="*/ 7208 w 10000"/>
                  <a:gd name="connsiteY781" fmla="*/ 9783 h 10000"/>
                  <a:gd name="connsiteX782" fmla="*/ 7219 w 10000"/>
                  <a:gd name="connsiteY782" fmla="*/ 9793 h 10000"/>
                  <a:gd name="connsiteX783" fmla="*/ 7235 w 10000"/>
                  <a:gd name="connsiteY783" fmla="*/ 9802 h 10000"/>
                  <a:gd name="connsiteX784" fmla="*/ 7249 w 10000"/>
                  <a:gd name="connsiteY784" fmla="*/ 9819 h 10000"/>
                  <a:gd name="connsiteX785" fmla="*/ 7255 w 10000"/>
                  <a:gd name="connsiteY785" fmla="*/ 9835 h 10000"/>
                  <a:gd name="connsiteX786" fmla="*/ 7255 w 10000"/>
                  <a:gd name="connsiteY786" fmla="*/ 9848 h 10000"/>
                  <a:gd name="connsiteX787" fmla="*/ 7249 w 10000"/>
                  <a:gd name="connsiteY787" fmla="*/ 9848 h 10000"/>
                  <a:gd name="connsiteX788" fmla="*/ 7244 w 10000"/>
                  <a:gd name="connsiteY788" fmla="*/ 9858 h 10000"/>
                  <a:gd name="connsiteX789" fmla="*/ 7235 w 10000"/>
                  <a:gd name="connsiteY789" fmla="*/ 9883 h 10000"/>
                  <a:gd name="connsiteX790" fmla="*/ 7244 w 10000"/>
                  <a:gd name="connsiteY790" fmla="*/ 9903 h 10000"/>
                  <a:gd name="connsiteX791" fmla="*/ 7258 w 10000"/>
                  <a:gd name="connsiteY791" fmla="*/ 9926 h 10000"/>
                  <a:gd name="connsiteX792" fmla="*/ 7263 w 10000"/>
                  <a:gd name="connsiteY792" fmla="*/ 9948 h 10000"/>
                  <a:gd name="connsiteX793" fmla="*/ 7274 w 10000"/>
                  <a:gd name="connsiteY793" fmla="*/ 9968 h 10000"/>
                  <a:gd name="connsiteX794" fmla="*/ 7283 w 10000"/>
                  <a:gd name="connsiteY794" fmla="*/ 9987 h 10000"/>
                  <a:gd name="connsiteX795" fmla="*/ 7291 w 10000"/>
                  <a:gd name="connsiteY795" fmla="*/ 10000 h 10000"/>
                  <a:gd name="connsiteX796" fmla="*/ 7305 w 10000"/>
                  <a:gd name="connsiteY796" fmla="*/ 9997 h 10000"/>
                  <a:gd name="connsiteX797" fmla="*/ 7313 w 10000"/>
                  <a:gd name="connsiteY797" fmla="*/ 9977 h 10000"/>
                  <a:gd name="connsiteX798" fmla="*/ 7324 w 10000"/>
                  <a:gd name="connsiteY798" fmla="*/ 9968 h 10000"/>
                  <a:gd name="connsiteX799" fmla="*/ 7341 w 10000"/>
                  <a:gd name="connsiteY799" fmla="*/ 9971 h 10000"/>
                  <a:gd name="connsiteX800" fmla="*/ 7368 w 10000"/>
                  <a:gd name="connsiteY800" fmla="*/ 9987 h 10000"/>
                  <a:gd name="connsiteX801" fmla="*/ 7380 w 10000"/>
                  <a:gd name="connsiteY801" fmla="*/ 9990 h 10000"/>
                  <a:gd name="connsiteX802" fmla="*/ 7393 w 10000"/>
                  <a:gd name="connsiteY802" fmla="*/ 9981 h 10000"/>
                  <a:gd name="connsiteX803" fmla="*/ 7404 w 10000"/>
                  <a:gd name="connsiteY803" fmla="*/ 9968 h 10000"/>
                  <a:gd name="connsiteX804" fmla="*/ 7418 w 10000"/>
                  <a:gd name="connsiteY804" fmla="*/ 9948 h 10000"/>
                  <a:gd name="connsiteX805" fmla="*/ 7427 w 10000"/>
                  <a:gd name="connsiteY805" fmla="*/ 9922 h 10000"/>
                  <a:gd name="connsiteX806" fmla="*/ 7427 w 10000"/>
                  <a:gd name="connsiteY806" fmla="*/ 9906 h 10000"/>
                  <a:gd name="connsiteX807" fmla="*/ 7404 w 10000"/>
                  <a:gd name="connsiteY807" fmla="*/ 9877 h 10000"/>
                  <a:gd name="connsiteX808" fmla="*/ 7388 w 10000"/>
                  <a:gd name="connsiteY808" fmla="*/ 9854 h 10000"/>
                  <a:gd name="connsiteX809" fmla="*/ 7385 w 10000"/>
                  <a:gd name="connsiteY809" fmla="*/ 9845 h 10000"/>
                  <a:gd name="connsiteX810" fmla="*/ 7385 w 10000"/>
                  <a:gd name="connsiteY810" fmla="*/ 9825 h 10000"/>
                  <a:gd name="connsiteX811" fmla="*/ 7385 w 10000"/>
                  <a:gd name="connsiteY811" fmla="*/ 9819 h 10000"/>
                  <a:gd name="connsiteX812" fmla="*/ 7393 w 10000"/>
                  <a:gd name="connsiteY812" fmla="*/ 9809 h 10000"/>
                  <a:gd name="connsiteX813" fmla="*/ 7404 w 10000"/>
                  <a:gd name="connsiteY813" fmla="*/ 9793 h 10000"/>
                  <a:gd name="connsiteX814" fmla="*/ 7413 w 10000"/>
                  <a:gd name="connsiteY814" fmla="*/ 9783 h 10000"/>
                  <a:gd name="connsiteX815" fmla="*/ 7404 w 10000"/>
                  <a:gd name="connsiteY815" fmla="*/ 9770 h 10000"/>
                  <a:gd name="connsiteX816" fmla="*/ 7388 w 10000"/>
                  <a:gd name="connsiteY816" fmla="*/ 9760 h 10000"/>
                  <a:gd name="connsiteX817" fmla="*/ 7371 w 10000"/>
                  <a:gd name="connsiteY817" fmla="*/ 9744 h 10000"/>
                  <a:gd name="connsiteX818" fmla="*/ 7363 w 10000"/>
                  <a:gd name="connsiteY818" fmla="*/ 9731 h 10000"/>
                  <a:gd name="connsiteX819" fmla="*/ 7355 w 10000"/>
                  <a:gd name="connsiteY819" fmla="*/ 9715 h 10000"/>
                  <a:gd name="connsiteX820" fmla="*/ 7360 w 10000"/>
                  <a:gd name="connsiteY820" fmla="*/ 9686 h 10000"/>
                  <a:gd name="connsiteX821" fmla="*/ 7363 w 10000"/>
                  <a:gd name="connsiteY821" fmla="*/ 9657 h 10000"/>
                  <a:gd name="connsiteX822" fmla="*/ 7360 w 10000"/>
                  <a:gd name="connsiteY822" fmla="*/ 9631 h 10000"/>
                  <a:gd name="connsiteX823" fmla="*/ 7346 w 10000"/>
                  <a:gd name="connsiteY823" fmla="*/ 9611 h 10000"/>
                  <a:gd name="connsiteX824" fmla="*/ 7332 w 10000"/>
                  <a:gd name="connsiteY824" fmla="*/ 9585 h 10000"/>
                  <a:gd name="connsiteX825" fmla="*/ 7324 w 10000"/>
                  <a:gd name="connsiteY825" fmla="*/ 9573 h 10000"/>
                  <a:gd name="connsiteX826" fmla="*/ 7324 w 10000"/>
                  <a:gd name="connsiteY826" fmla="*/ 9553 h 10000"/>
                  <a:gd name="connsiteX827" fmla="*/ 7324 w 10000"/>
                  <a:gd name="connsiteY827" fmla="*/ 9543 h 10000"/>
                  <a:gd name="connsiteX828" fmla="*/ 7324 w 10000"/>
                  <a:gd name="connsiteY828" fmla="*/ 9517 h 10000"/>
                  <a:gd name="connsiteX829" fmla="*/ 7324 w 10000"/>
                  <a:gd name="connsiteY829" fmla="*/ 9498 h 10000"/>
                  <a:gd name="connsiteX830" fmla="*/ 7332 w 10000"/>
                  <a:gd name="connsiteY830" fmla="*/ 9479 h 10000"/>
                  <a:gd name="connsiteX831" fmla="*/ 7341 w 10000"/>
                  <a:gd name="connsiteY831" fmla="*/ 9462 h 10000"/>
                  <a:gd name="connsiteX832" fmla="*/ 7352 w 10000"/>
                  <a:gd name="connsiteY832" fmla="*/ 9459 h 10000"/>
                  <a:gd name="connsiteX833" fmla="*/ 7360 w 10000"/>
                  <a:gd name="connsiteY833" fmla="*/ 9443 h 10000"/>
                  <a:gd name="connsiteX834" fmla="*/ 7363 w 10000"/>
                  <a:gd name="connsiteY834" fmla="*/ 9433 h 10000"/>
                  <a:gd name="connsiteX835" fmla="*/ 7377 w 10000"/>
                  <a:gd name="connsiteY835" fmla="*/ 9433 h 10000"/>
                  <a:gd name="connsiteX836" fmla="*/ 7388 w 10000"/>
                  <a:gd name="connsiteY836" fmla="*/ 9430 h 10000"/>
                  <a:gd name="connsiteX837" fmla="*/ 7396 w 10000"/>
                  <a:gd name="connsiteY837" fmla="*/ 9430 h 10000"/>
                  <a:gd name="connsiteX838" fmla="*/ 7402 w 10000"/>
                  <a:gd name="connsiteY838" fmla="*/ 9424 h 10000"/>
                  <a:gd name="connsiteX839" fmla="*/ 7396 w 10000"/>
                  <a:gd name="connsiteY839" fmla="*/ 9414 h 10000"/>
                  <a:gd name="connsiteX840" fmla="*/ 7388 w 10000"/>
                  <a:gd name="connsiteY840" fmla="*/ 9401 h 10000"/>
                  <a:gd name="connsiteX841" fmla="*/ 7371 w 10000"/>
                  <a:gd name="connsiteY841" fmla="*/ 9391 h 10000"/>
                  <a:gd name="connsiteX842" fmla="*/ 7355 w 10000"/>
                  <a:gd name="connsiteY842" fmla="*/ 9375 h 10000"/>
                  <a:gd name="connsiteX843" fmla="*/ 7332 w 10000"/>
                  <a:gd name="connsiteY843" fmla="*/ 9356 h 10000"/>
                  <a:gd name="connsiteX844" fmla="*/ 7313 w 10000"/>
                  <a:gd name="connsiteY844" fmla="*/ 9330 h 10000"/>
                  <a:gd name="connsiteX845" fmla="*/ 7307 w 10000"/>
                  <a:gd name="connsiteY845" fmla="*/ 9310 h 10000"/>
                  <a:gd name="connsiteX846" fmla="*/ 7305 w 10000"/>
                  <a:gd name="connsiteY846" fmla="*/ 9291 h 10000"/>
                  <a:gd name="connsiteX847" fmla="*/ 7305 w 10000"/>
                  <a:gd name="connsiteY847" fmla="*/ 9278 h 10000"/>
                  <a:gd name="connsiteX848" fmla="*/ 7296 w 10000"/>
                  <a:gd name="connsiteY848" fmla="*/ 9268 h 10000"/>
                  <a:gd name="connsiteX849" fmla="*/ 7296 w 10000"/>
                  <a:gd name="connsiteY849" fmla="*/ 9249 h 10000"/>
                  <a:gd name="connsiteX850" fmla="*/ 7291 w 10000"/>
                  <a:gd name="connsiteY850" fmla="*/ 9226 h 10000"/>
                  <a:gd name="connsiteX851" fmla="*/ 7283 w 10000"/>
                  <a:gd name="connsiteY851" fmla="*/ 9213 h 10000"/>
                  <a:gd name="connsiteX852" fmla="*/ 7274 w 10000"/>
                  <a:gd name="connsiteY852" fmla="*/ 9194 h 10000"/>
                  <a:gd name="connsiteX853" fmla="*/ 7274 w 10000"/>
                  <a:gd name="connsiteY853" fmla="*/ 9174 h 10000"/>
                  <a:gd name="connsiteX854" fmla="*/ 7280 w 10000"/>
                  <a:gd name="connsiteY854" fmla="*/ 9148 h 10000"/>
                  <a:gd name="connsiteX855" fmla="*/ 7283 w 10000"/>
                  <a:gd name="connsiteY855" fmla="*/ 9119 h 10000"/>
                  <a:gd name="connsiteX856" fmla="*/ 7291 w 10000"/>
                  <a:gd name="connsiteY856" fmla="*/ 9100 h 10000"/>
                  <a:gd name="connsiteX857" fmla="*/ 7307 w 10000"/>
                  <a:gd name="connsiteY857" fmla="*/ 9080 h 10000"/>
                  <a:gd name="connsiteX858" fmla="*/ 7324 w 10000"/>
                  <a:gd name="connsiteY858" fmla="*/ 9054 h 10000"/>
                  <a:gd name="connsiteX859" fmla="*/ 7341 w 10000"/>
                  <a:gd name="connsiteY859" fmla="*/ 9054 h 10000"/>
                  <a:gd name="connsiteX860" fmla="*/ 7352 w 10000"/>
                  <a:gd name="connsiteY860" fmla="*/ 9054 h 10000"/>
                  <a:gd name="connsiteX861" fmla="*/ 7346 w 10000"/>
                  <a:gd name="connsiteY861" fmla="*/ 9032 h 10000"/>
                  <a:gd name="connsiteX862" fmla="*/ 7341 w 10000"/>
                  <a:gd name="connsiteY862" fmla="*/ 9022 h 10000"/>
                  <a:gd name="connsiteX863" fmla="*/ 7352 w 10000"/>
                  <a:gd name="connsiteY863" fmla="*/ 8999 h 10000"/>
                  <a:gd name="connsiteX864" fmla="*/ 7360 w 10000"/>
                  <a:gd name="connsiteY864" fmla="*/ 8967 h 10000"/>
                  <a:gd name="connsiteX865" fmla="*/ 7368 w 10000"/>
                  <a:gd name="connsiteY865" fmla="*/ 8922 h 10000"/>
                  <a:gd name="connsiteX866" fmla="*/ 7377 w 10000"/>
                  <a:gd name="connsiteY866" fmla="*/ 8896 h 10000"/>
                  <a:gd name="connsiteX867" fmla="*/ 7380 w 10000"/>
                  <a:gd name="connsiteY867" fmla="*/ 8867 h 10000"/>
                  <a:gd name="connsiteX868" fmla="*/ 7402 w 10000"/>
                  <a:gd name="connsiteY868" fmla="*/ 8824 h 10000"/>
                  <a:gd name="connsiteX869" fmla="*/ 7402 w 10000"/>
                  <a:gd name="connsiteY869" fmla="*/ 8808 h 10000"/>
                  <a:gd name="connsiteX870" fmla="*/ 7393 w 10000"/>
                  <a:gd name="connsiteY870" fmla="*/ 8795 h 10000"/>
                  <a:gd name="connsiteX871" fmla="*/ 7388 w 10000"/>
                  <a:gd name="connsiteY871" fmla="*/ 8799 h 10000"/>
                  <a:gd name="connsiteX872" fmla="*/ 7396 w 10000"/>
                  <a:gd name="connsiteY872" fmla="*/ 8789 h 10000"/>
                  <a:gd name="connsiteX873" fmla="*/ 7404 w 10000"/>
                  <a:gd name="connsiteY873" fmla="*/ 8789 h 10000"/>
                  <a:gd name="connsiteX874" fmla="*/ 7421 w 10000"/>
                  <a:gd name="connsiteY874" fmla="*/ 8769 h 10000"/>
                  <a:gd name="connsiteX875" fmla="*/ 7443 w 10000"/>
                  <a:gd name="connsiteY875" fmla="*/ 8763 h 10000"/>
                  <a:gd name="connsiteX876" fmla="*/ 7452 w 10000"/>
                  <a:gd name="connsiteY876" fmla="*/ 8769 h 10000"/>
                  <a:gd name="connsiteX877" fmla="*/ 7468 w 10000"/>
                  <a:gd name="connsiteY877" fmla="*/ 8769 h 10000"/>
                  <a:gd name="connsiteX878" fmla="*/ 7499 w 10000"/>
                  <a:gd name="connsiteY878" fmla="*/ 8763 h 10000"/>
                  <a:gd name="connsiteX879" fmla="*/ 7526 w 10000"/>
                  <a:gd name="connsiteY879" fmla="*/ 8763 h 10000"/>
                  <a:gd name="connsiteX880" fmla="*/ 7532 w 10000"/>
                  <a:gd name="connsiteY880" fmla="*/ 8763 h 10000"/>
                  <a:gd name="connsiteX881" fmla="*/ 7554 w 10000"/>
                  <a:gd name="connsiteY881" fmla="*/ 8744 h 10000"/>
                  <a:gd name="connsiteX882" fmla="*/ 7571 w 10000"/>
                  <a:gd name="connsiteY882" fmla="*/ 8731 h 10000"/>
                  <a:gd name="connsiteX883" fmla="*/ 7587 w 10000"/>
                  <a:gd name="connsiteY883" fmla="*/ 8711 h 10000"/>
                  <a:gd name="connsiteX884" fmla="*/ 7607 w 10000"/>
                  <a:gd name="connsiteY884" fmla="*/ 8711 h 10000"/>
                  <a:gd name="connsiteX885" fmla="*/ 7634 w 10000"/>
                  <a:gd name="connsiteY885" fmla="*/ 8705 h 10000"/>
                  <a:gd name="connsiteX886" fmla="*/ 7643 w 10000"/>
                  <a:gd name="connsiteY886" fmla="*/ 8682 h 10000"/>
                  <a:gd name="connsiteX887" fmla="*/ 7654 w 10000"/>
                  <a:gd name="connsiteY887" fmla="*/ 8666 h 10000"/>
                  <a:gd name="connsiteX888" fmla="*/ 7668 w 10000"/>
                  <a:gd name="connsiteY888" fmla="*/ 8666 h 10000"/>
                  <a:gd name="connsiteX889" fmla="*/ 7676 w 10000"/>
                  <a:gd name="connsiteY889" fmla="*/ 8682 h 10000"/>
                  <a:gd name="connsiteX890" fmla="*/ 7704 w 10000"/>
                  <a:gd name="connsiteY890" fmla="*/ 8669 h 10000"/>
                  <a:gd name="connsiteX891" fmla="*/ 7712 w 10000"/>
                  <a:gd name="connsiteY891" fmla="*/ 8669 h 10000"/>
                  <a:gd name="connsiteX892" fmla="*/ 7720 w 10000"/>
                  <a:gd name="connsiteY892" fmla="*/ 8669 h 10000"/>
                  <a:gd name="connsiteX893" fmla="*/ 7726 w 10000"/>
                  <a:gd name="connsiteY893" fmla="*/ 8656 h 10000"/>
                  <a:gd name="connsiteX894" fmla="*/ 7734 w 10000"/>
                  <a:gd name="connsiteY894" fmla="*/ 8650 h 10000"/>
                  <a:gd name="connsiteX895" fmla="*/ 7742 w 10000"/>
                  <a:gd name="connsiteY895" fmla="*/ 8650 h 10000"/>
                  <a:gd name="connsiteX896" fmla="*/ 7759 w 10000"/>
                  <a:gd name="connsiteY896" fmla="*/ 8650 h 10000"/>
                  <a:gd name="connsiteX897" fmla="*/ 7756 w 10000"/>
                  <a:gd name="connsiteY897" fmla="*/ 8630 h 10000"/>
                  <a:gd name="connsiteX898" fmla="*/ 7751 w 10000"/>
                  <a:gd name="connsiteY898" fmla="*/ 8627 h 10000"/>
                  <a:gd name="connsiteX899" fmla="*/ 7742 w 10000"/>
                  <a:gd name="connsiteY899" fmla="*/ 8620 h 10000"/>
                  <a:gd name="connsiteX900" fmla="*/ 7734 w 10000"/>
                  <a:gd name="connsiteY900" fmla="*/ 8591 h 10000"/>
                  <a:gd name="connsiteX901" fmla="*/ 7709 w 10000"/>
                  <a:gd name="connsiteY901" fmla="*/ 8582 h 10000"/>
                  <a:gd name="connsiteX902" fmla="*/ 7695 w 10000"/>
                  <a:gd name="connsiteY902" fmla="*/ 8578 h 10000"/>
                  <a:gd name="connsiteX903" fmla="*/ 7668 w 10000"/>
                  <a:gd name="connsiteY903" fmla="*/ 8562 h 10000"/>
                  <a:gd name="connsiteX904" fmla="*/ 7645 w 10000"/>
                  <a:gd name="connsiteY904" fmla="*/ 8552 h 10000"/>
                  <a:gd name="connsiteX905" fmla="*/ 7615 w 10000"/>
                  <a:gd name="connsiteY905" fmla="*/ 8543 h 10000"/>
                  <a:gd name="connsiteX906" fmla="*/ 7596 w 10000"/>
                  <a:gd name="connsiteY906" fmla="*/ 8527 h 10000"/>
                  <a:gd name="connsiteX907" fmla="*/ 7565 w 10000"/>
                  <a:gd name="connsiteY907" fmla="*/ 8494 h 10000"/>
                  <a:gd name="connsiteX908" fmla="*/ 7562 w 10000"/>
                  <a:gd name="connsiteY908" fmla="*/ 8475 h 10000"/>
                  <a:gd name="connsiteX909" fmla="*/ 7540 w 10000"/>
                  <a:gd name="connsiteY909" fmla="*/ 8455 h 10000"/>
                  <a:gd name="connsiteX910" fmla="*/ 7535 w 10000"/>
                  <a:gd name="connsiteY910" fmla="*/ 8446 h 10000"/>
                  <a:gd name="connsiteX911" fmla="*/ 7535 w 10000"/>
                  <a:gd name="connsiteY911" fmla="*/ 8420 h 10000"/>
                  <a:gd name="connsiteX912" fmla="*/ 7535 w 10000"/>
                  <a:gd name="connsiteY912" fmla="*/ 8391 h 10000"/>
                  <a:gd name="connsiteX913" fmla="*/ 7548 w 10000"/>
                  <a:gd name="connsiteY913" fmla="*/ 8345 h 10000"/>
                  <a:gd name="connsiteX914" fmla="*/ 7562 w 10000"/>
                  <a:gd name="connsiteY914" fmla="*/ 8319 h 10000"/>
                  <a:gd name="connsiteX915" fmla="*/ 7582 w 10000"/>
                  <a:gd name="connsiteY915" fmla="*/ 8310 h 10000"/>
                  <a:gd name="connsiteX916" fmla="*/ 7607 w 10000"/>
                  <a:gd name="connsiteY916" fmla="*/ 8300 h 10000"/>
                  <a:gd name="connsiteX917" fmla="*/ 7629 w 10000"/>
                  <a:gd name="connsiteY917" fmla="*/ 8300 h 10000"/>
                  <a:gd name="connsiteX918" fmla="*/ 7651 w 10000"/>
                  <a:gd name="connsiteY918" fmla="*/ 8297 h 10000"/>
                  <a:gd name="connsiteX919" fmla="*/ 7668 w 10000"/>
                  <a:gd name="connsiteY919" fmla="*/ 8280 h 10000"/>
                  <a:gd name="connsiteX920" fmla="*/ 7687 w 10000"/>
                  <a:gd name="connsiteY920" fmla="*/ 8267 h 10000"/>
                  <a:gd name="connsiteX921" fmla="*/ 7693 w 10000"/>
                  <a:gd name="connsiteY921" fmla="*/ 8261 h 10000"/>
                  <a:gd name="connsiteX922" fmla="*/ 7701 w 10000"/>
                  <a:gd name="connsiteY922" fmla="*/ 8248 h 10000"/>
                  <a:gd name="connsiteX923" fmla="*/ 7712 w 10000"/>
                  <a:gd name="connsiteY923" fmla="*/ 8238 h 10000"/>
                  <a:gd name="connsiteX924" fmla="*/ 7731 w 10000"/>
                  <a:gd name="connsiteY924" fmla="*/ 8222 h 10000"/>
                  <a:gd name="connsiteX925" fmla="*/ 7740 w 10000"/>
                  <a:gd name="connsiteY925" fmla="*/ 8206 h 10000"/>
                  <a:gd name="connsiteX926" fmla="*/ 7756 w 10000"/>
                  <a:gd name="connsiteY926" fmla="*/ 8183 h 10000"/>
                  <a:gd name="connsiteX927" fmla="*/ 7773 w 10000"/>
                  <a:gd name="connsiteY927" fmla="*/ 8177 h 10000"/>
                  <a:gd name="connsiteX928" fmla="*/ 7784 w 10000"/>
                  <a:gd name="connsiteY928" fmla="*/ 8183 h 10000"/>
                  <a:gd name="connsiteX929" fmla="*/ 7801 w 10000"/>
                  <a:gd name="connsiteY929" fmla="*/ 8174 h 10000"/>
                  <a:gd name="connsiteX930" fmla="*/ 7801 w 10000"/>
                  <a:gd name="connsiteY930" fmla="*/ 8157 h 10000"/>
                  <a:gd name="connsiteX931" fmla="*/ 7817 w 10000"/>
                  <a:gd name="connsiteY931" fmla="*/ 8164 h 10000"/>
                  <a:gd name="connsiteX932" fmla="*/ 7837 w 10000"/>
                  <a:gd name="connsiteY932" fmla="*/ 8164 h 10000"/>
                  <a:gd name="connsiteX933" fmla="*/ 7856 w 10000"/>
                  <a:gd name="connsiteY933" fmla="*/ 8164 h 10000"/>
                  <a:gd name="connsiteX934" fmla="*/ 7870 w 10000"/>
                  <a:gd name="connsiteY934" fmla="*/ 8167 h 10000"/>
                  <a:gd name="connsiteX935" fmla="*/ 7881 w 10000"/>
                  <a:gd name="connsiteY935" fmla="*/ 8174 h 10000"/>
                  <a:gd name="connsiteX936" fmla="*/ 7898 w 10000"/>
                  <a:gd name="connsiteY936" fmla="*/ 8187 h 10000"/>
                  <a:gd name="connsiteX937" fmla="*/ 7917 w 10000"/>
                  <a:gd name="connsiteY937" fmla="*/ 8187 h 10000"/>
                  <a:gd name="connsiteX938" fmla="*/ 7928 w 10000"/>
                  <a:gd name="connsiteY938" fmla="*/ 8157 h 10000"/>
                  <a:gd name="connsiteX939" fmla="*/ 7942 w 10000"/>
                  <a:gd name="connsiteY939" fmla="*/ 8157 h 10000"/>
                  <a:gd name="connsiteX940" fmla="*/ 7958 w 10000"/>
                  <a:gd name="connsiteY940" fmla="*/ 8164 h 10000"/>
                  <a:gd name="connsiteX941" fmla="*/ 7983 w 10000"/>
                  <a:gd name="connsiteY941" fmla="*/ 8144 h 10000"/>
                  <a:gd name="connsiteX942" fmla="*/ 8000 w 10000"/>
                  <a:gd name="connsiteY942" fmla="*/ 8109 h 10000"/>
                  <a:gd name="connsiteX943" fmla="*/ 7994 w 10000"/>
                  <a:gd name="connsiteY943" fmla="*/ 8093 h 10000"/>
                  <a:gd name="connsiteX944" fmla="*/ 7983 w 10000"/>
                  <a:gd name="connsiteY944" fmla="*/ 8070 h 10000"/>
                  <a:gd name="connsiteX945" fmla="*/ 7986 w 10000"/>
                  <a:gd name="connsiteY945" fmla="*/ 8063 h 10000"/>
                  <a:gd name="connsiteX946" fmla="*/ 7978 w 10000"/>
                  <a:gd name="connsiteY946" fmla="*/ 8044 h 10000"/>
                  <a:gd name="connsiteX947" fmla="*/ 7986 w 10000"/>
                  <a:gd name="connsiteY947" fmla="*/ 8002 h 10000"/>
                  <a:gd name="connsiteX948" fmla="*/ 7983 w 10000"/>
                  <a:gd name="connsiteY948" fmla="*/ 7947 h 10000"/>
                  <a:gd name="connsiteX949" fmla="*/ 7961 w 10000"/>
                  <a:gd name="connsiteY949" fmla="*/ 7931 h 10000"/>
                  <a:gd name="connsiteX950" fmla="*/ 7958 w 10000"/>
                  <a:gd name="connsiteY950" fmla="*/ 7898 h 10000"/>
                  <a:gd name="connsiteX951" fmla="*/ 7953 w 10000"/>
                  <a:gd name="connsiteY951" fmla="*/ 7856 h 10000"/>
                  <a:gd name="connsiteX952" fmla="*/ 7967 w 10000"/>
                  <a:gd name="connsiteY952" fmla="*/ 7837 h 10000"/>
                  <a:gd name="connsiteX953" fmla="*/ 7950 w 10000"/>
                  <a:gd name="connsiteY953" fmla="*/ 7824 h 10000"/>
                  <a:gd name="connsiteX954" fmla="*/ 7906 w 10000"/>
                  <a:gd name="connsiteY954" fmla="*/ 7814 h 10000"/>
                  <a:gd name="connsiteX955" fmla="*/ 7878 w 10000"/>
                  <a:gd name="connsiteY955" fmla="*/ 7814 h 10000"/>
                  <a:gd name="connsiteX956" fmla="*/ 7870 w 10000"/>
                  <a:gd name="connsiteY956" fmla="*/ 7795 h 10000"/>
                  <a:gd name="connsiteX957" fmla="*/ 7878 w 10000"/>
                  <a:gd name="connsiteY957" fmla="*/ 7778 h 10000"/>
                  <a:gd name="connsiteX958" fmla="*/ 7881 w 10000"/>
                  <a:gd name="connsiteY958" fmla="*/ 7775 h 10000"/>
                  <a:gd name="connsiteX959" fmla="*/ 7878 w 10000"/>
                  <a:gd name="connsiteY959" fmla="*/ 7743 h 10000"/>
                  <a:gd name="connsiteX960" fmla="*/ 7895 w 10000"/>
                  <a:gd name="connsiteY960" fmla="*/ 7733 h 10000"/>
                  <a:gd name="connsiteX961" fmla="*/ 7911 w 10000"/>
                  <a:gd name="connsiteY961" fmla="*/ 7710 h 10000"/>
                  <a:gd name="connsiteX962" fmla="*/ 7911 w 10000"/>
                  <a:gd name="connsiteY962" fmla="*/ 7665 h 10000"/>
                  <a:gd name="connsiteX963" fmla="*/ 7917 w 10000"/>
                  <a:gd name="connsiteY963" fmla="*/ 7600 h 10000"/>
                  <a:gd name="connsiteX964" fmla="*/ 7928 w 10000"/>
                  <a:gd name="connsiteY964" fmla="*/ 7581 h 10000"/>
                  <a:gd name="connsiteX965" fmla="*/ 7917 w 10000"/>
                  <a:gd name="connsiteY965" fmla="*/ 7474 h 10000"/>
                  <a:gd name="connsiteX966" fmla="*/ 7873 w 10000"/>
                  <a:gd name="connsiteY966" fmla="*/ 7335 h 10000"/>
                  <a:gd name="connsiteX967" fmla="*/ 7756 w 10000"/>
                  <a:gd name="connsiteY967" fmla="*/ 7050 h 10000"/>
                  <a:gd name="connsiteX968" fmla="*/ 7679 w 10000"/>
                  <a:gd name="connsiteY968" fmla="*/ 6839 h 10000"/>
                  <a:gd name="connsiteX969" fmla="*/ 7668 w 10000"/>
                  <a:gd name="connsiteY969" fmla="*/ 6823 h 10000"/>
                  <a:gd name="connsiteX970" fmla="*/ 7659 w 10000"/>
                  <a:gd name="connsiteY970" fmla="*/ 6768 h 10000"/>
                  <a:gd name="connsiteX971" fmla="*/ 7659 w 10000"/>
                  <a:gd name="connsiteY971" fmla="*/ 6739 h 10000"/>
                  <a:gd name="connsiteX972" fmla="*/ 7651 w 10000"/>
                  <a:gd name="connsiteY972" fmla="*/ 6713 h 10000"/>
                  <a:gd name="connsiteX973" fmla="*/ 7654 w 10000"/>
                  <a:gd name="connsiteY973" fmla="*/ 6684 h 10000"/>
                  <a:gd name="connsiteX974" fmla="*/ 7643 w 10000"/>
                  <a:gd name="connsiteY974" fmla="*/ 6626 h 10000"/>
                  <a:gd name="connsiteX975" fmla="*/ 7629 w 10000"/>
                  <a:gd name="connsiteY975" fmla="*/ 6600 h 10000"/>
                  <a:gd name="connsiteX976" fmla="*/ 7629 w 10000"/>
                  <a:gd name="connsiteY976" fmla="*/ 6580 h 10000"/>
                  <a:gd name="connsiteX977" fmla="*/ 7623 w 10000"/>
                  <a:gd name="connsiteY977" fmla="*/ 6541 h 10000"/>
                  <a:gd name="connsiteX978" fmla="*/ 7615 w 10000"/>
                  <a:gd name="connsiteY978" fmla="*/ 6522 h 10000"/>
                  <a:gd name="connsiteX979" fmla="*/ 7598 w 10000"/>
                  <a:gd name="connsiteY979" fmla="*/ 6509 h 10000"/>
                  <a:gd name="connsiteX980" fmla="*/ 7587 w 10000"/>
                  <a:gd name="connsiteY980" fmla="*/ 6493 h 10000"/>
                  <a:gd name="connsiteX981" fmla="*/ 7579 w 10000"/>
                  <a:gd name="connsiteY981" fmla="*/ 6464 h 10000"/>
                  <a:gd name="connsiteX982" fmla="*/ 7587 w 10000"/>
                  <a:gd name="connsiteY982" fmla="*/ 6438 h 10000"/>
                  <a:gd name="connsiteX983" fmla="*/ 7596 w 10000"/>
                  <a:gd name="connsiteY983" fmla="*/ 6425 h 10000"/>
                  <a:gd name="connsiteX984" fmla="*/ 7590 w 10000"/>
                  <a:gd name="connsiteY984" fmla="*/ 6396 h 10000"/>
                  <a:gd name="connsiteX985" fmla="*/ 7590 w 10000"/>
                  <a:gd name="connsiteY985" fmla="*/ 6373 h 10000"/>
                  <a:gd name="connsiteX986" fmla="*/ 7587 w 10000"/>
                  <a:gd name="connsiteY986" fmla="*/ 6354 h 10000"/>
                  <a:gd name="connsiteX987" fmla="*/ 7582 w 10000"/>
                  <a:gd name="connsiteY987" fmla="*/ 6344 h 10000"/>
                  <a:gd name="connsiteX988" fmla="*/ 7582 w 10000"/>
                  <a:gd name="connsiteY988" fmla="*/ 6324 h 10000"/>
                  <a:gd name="connsiteX989" fmla="*/ 7571 w 10000"/>
                  <a:gd name="connsiteY989" fmla="*/ 6302 h 10000"/>
                  <a:gd name="connsiteX990" fmla="*/ 7548 w 10000"/>
                  <a:gd name="connsiteY990" fmla="*/ 6256 h 10000"/>
                  <a:gd name="connsiteX991" fmla="*/ 7546 w 10000"/>
                  <a:gd name="connsiteY991" fmla="*/ 6218 h 10000"/>
                  <a:gd name="connsiteX992" fmla="*/ 7540 w 10000"/>
                  <a:gd name="connsiteY992" fmla="*/ 6159 h 10000"/>
                  <a:gd name="connsiteX993" fmla="*/ 7535 w 10000"/>
                  <a:gd name="connsiteY993" fmla="*/ 6114 h 10000"/>
                  <a:gd name="connsiteX994" fmla="*/ 7535 w 10000"/>
                  <a:gd name="connsiteY994" fmla="*/ 6088 h 10000"/>
                  <a:gd name="connsiteX995" fmla="*/ 7540 w 10000"/>
                  <a:gd name="connsiteY995" fmla="*/ 6049 h 10000"/>
                  <a:gd name="connsiteX996" fmla="*/ 7546 w 10000"/>
                  <a:gd name="connsiteY996" fmla="*/ 6004 h 10000"/>
                  <a:gd name="connsiteX997" fmla="*/ 7548 w 10000"/>
                  <a:gd name="connsiteY997" fmla="*/ 5965 h 10000"/>
                  <a:gd name="connsiteX998" fmla="*/ 7548 w 10000"/>
                  <a:gd name="connsiteY998" fmla="*/ 5946 h 10000"/>
                  <a:gd name="connsiteX999" fmla="*/ 7548 w 10000"/>
                  <a:gd name="connsiteY999" fmla="*/ 5933 h 10000"/>
                  <a:gd name="connsiteX1000" fmla="*/ 7548 w 10000"/>
                  <a:gd name="connsiteY1000" fmla="*/ 5910 h 10000"/>
                  <a:gd name="connsiteX1001" fmla="*/ 7548 w 10000"/>
                  <a:gd name="connsiteY1001" fmla="*/ 5897 h 10000"/>
                  <a:gd name="connsiteX1002" fmla="*/ 7546 w 10000"/>
                  <a:gd name="connsiteY1002" fmla="*/ 5871 h 10000"/>
                  <a:gd name="connsiteX1003" fmla="*/ 7535 w 10000"/>
                  <a:gd name="connsiteY1003" fmla="*/ 5839 h 10000"/>
                  <a:gd name="connsiteX1004" fmla="*/ 7524 w 10000"/>
                  <a:gd name="connsiteY1004" fmla="*/ 5797 h 10000"/>
                  <a:gd name="connsiteX1005" fmla="*/ 7518 w 10000"/>
                  <a:gd name="connsiteY1005" fmla="*/ 5767 h 10000"/>
                  <a:gd name="connsiteX1006" fmla="*/ 7515 w 10000"/>
                  <a:gd name="connsiteY1006" fmla="*/ 5745 h 10000"/>
                  <a:gd name="connsiteX1007" fmla="*/ 7501 w 10000"/>
                  <a:gd name="connsiteY1007" fmla="*/ 5683 h 10000"/>
                  <a:gd name="connsiteX1008" fmla="*/ 7490 w 10000"/>
                  <a:gd name="connsiteY1008" fmla="*/ 5631 h 10000"/>
                  <a:gd name="connsiteX1009" fmla="*/ 7482 w 10000"/>
                  <a:gd name="connsiteY1009" fmla="*/ 5593 h 10000"/>
                  <a:gd name="connsiteX1010" fmla="*/ 7476 w 10000"/>
                  <a:gd name="connsiteY1010" fmla="*/ 5570 h 10000"/>
                  <a:gd name="connsiteX1011" fmla="*/ 7476 w 10000"/>
                  <a:gd name="connsiteY1011" fmla="*/ 5528 h 10000"/>
                  <a:gd name="connsiteX1012" fmla="*/ 7482 w 10000"/>
                  <a:gd name="connsiteY1012" fmla="*/ 5502 h 10000"/>
                  <a:gd name="connsiteX1013" fmla="*/ 7490 w 10000"/>
                  <a:gd name="connsiteY1013" fmla="*/ 5489 h 10000"/>
                  <a:gd name="connsiteX1014" fmla="*/ 7499 w 10000"/>
                  <a:gd name="connsiteY1014" fmla="*/ 5479 h 10000"/>
                  <a:gd name="connsiteX1015" fmla="*/ 7493 w 10000"/>
                  <a:gd name="connsiteY1015" fmla="*/ 5427 h 10000"/>
                  <a:gd name="connsiteX1016" fmla="*/ 7501 w 10000"/>
                  <a:gd name="connsiteY1016" fmla="*/ 5415 h 10000"/>
                  <a:gd name="connsiteX1017" fmla="*/ 7510 w 10000"/>
                  <a:gd name="connsiteY1017" fmla="*/ 5398 h 10000"/>
                  <a:gd name="connsiteX1018" fmla="*/ 7515 w 10000"/>
                  <a:gd name="connsiteY1018" fmla="*/ 5379 h 10000"/>
                  <a:gd name="connsiteX1019" fmla="*/ 7526 w 10000"/>
                  <a:gd name="connsiteY1019" fmla="*/ 5366 h 10000"/>
                  <a:gd name="connsiteX1020" fmla="*/ 7518 w 10000"/>
                  <a:gd name="connsiteY1020" fmla="*/ 5350 h 10000"/>
                  <a:gd name="connsiteX1021" fmla="*/ 7518 w 10000"/>
                  <a:gd name="connsiteY1021" fmla="*/ 5330 h 10000"/>
                  <a:gd name="connsiteX1022" fmla="*/ 7526 w 10000"/>
                  <a:gd name="connsiteY1022" fmla="*/ 5311 h 10000"/>
                  <a:gd name="connsiteX1023" fmla="*/ 7540 w 10000"/>
                  <a:gd name="connsiteY1023" fmla="*/ 5291 h 10000"/>
                  <a:gd name="connsiteX1024" fmla="*/ 7540 w 10000"/>
                  <a:gd name="connsiteY1024" fmla="*/ 5266 h 10000"/>
                  <a:gd name="connsiteX1025" fmla="*/ 7540 w 10000"/>
                  <a:gd name="connsiteY1025" fmla="*/ 5256 h 10000"/>
                  <a:gd name="connsiteX1026" fmla="*/ 7524 w 10000"/>
                  <a:gd name="connsiteY1026" fmla="*/ 5233 h 10000"/>
                  <a:gd name="connsiteX1027" fmla="*/ 7515 w 10000"/>
                  <a:gd name="connsiteY1027" fmla="*/ 5217 h 10000"/>
                  <a:gd name="connsiteX1028" fmla="*/ 7490 w 10000"/>
                  <a:gd name="connsiteY1028" fmla="*/ 5178 h 10000"/>
                  <a:gd name="connsiteX1029" fmla="*/ 7474 w 10000"/>
                  <a:gd name="connsiteY1029" fmla="*/ 5162 h 10000"/>
                  <a:gd name="connsiteX1030" fmla="*/ 7457 w 10000"/>
                  <a:gd name="connsiteY1030" fmla="*/ 5120 h 10000"/>
                  <a:gd name="connsiteX1031" fmla="*/ 7421 w 10000"/>
                  <a:gd name="connsiteY1031" fmla="*/ 5087 h 10000"/>
                  <a:gd name="connsiteX1032" fmla="*/ 7380 w 10000"/>
                  <a:gd name="connsiteY1032" fmla="*/ 5068 h 10000"/>
                  <a:gd name="connsiteX1033" fmla="*/ 7355 w 10000"/>
                  <a:gd name="connsiteY1033" fmla="*/ 5058 h 10000"/>
                  <a:gd name="connsiteX1034" fmla="*/ 7332 w 10000"/>
                  <a:gd name="connsiteY1034" fmla="*/ 5049 h 10000"/>
                  <a:gd name="connsiteX1035" fmla="*/ 7305 w 10000"/>
                  <a:gd name="connsiteY1035" fmla="*/ 5016 h 10000"/>
                  <a:gd name="connsiteX1036" fmla="*/ 7305 w 10000"/>
                  <a:gd name="connsiteY1036" fmla="*/ 5000 h 10000"/>
                  <a:gd name="connsiteX1037" fmla="*/ 7296 w 10000"/>
                  <a:gd name="connsiteY1037" fmla="*/ 4971 h 10000"/>
                  <a:gd name="connsiteX1038" fmla="*/ 7288 w 10000"/>
                  <a:gd name="connsiteY1038" fmla="*/ 4945 h 10000"/>
                  <a:gd name="connsiteX1039" fmla="*/ 7280 w 10000"/>
                  <a:gd name="connsiteY1039" fmla="*/ 4916 h 10000"/>
                  <a:gd name="connsiteX1040" fmla="*/ 7291 w 10000"/>
                  <a:gd name="connsiteY1040" fmla="*/ 4887 h 10000"/>
                  <a:gd name="connsiteX1041" fmla="*/ 7291 w 10000"/>
                  <a:gd name="connsiteY1041" fmla="*/ 4858 h 10000"/>
                  <a:gd name="connsiteX1042" fmla="*/ 7271 w 10000"/>
                  <a:gd name="connsiteY1042" fmla="*/ 4819 h 10000"/>
                  <a:gd name="connsiteX1043" fmla="*/ 7255 w 10000"/>
                  <a:gd name="connsiteY1043" fmla="*/ 4828 h 10000"/>
                  <a:gd name="connsiteX1044" fmla="*/ 7235 w 10000"/>
                  <a:gd name="connsiteY1044" fmla="*/ 4841 h 10000"/>
                  <a:gd name="connsiteX1045" fmla="*/ 7216 w 10000"/>
                  <a:gd name="connsiteY1045" fmla="*/ 4867 h 10000"/>
                  <a:gd name="connsiteX1046" fmla="*/ 7191 w 10000"/>
                  <a:gd name="connsiteY1046" fmla="*/ 4870 h 10000"/>
                  <a:gd name="connsiteX1047" fmla="*/ 7155 w 10000"/>
                  <a:gd name="connsiteY1047" fmla="*/ 4887 h 10000"/>
                  <a:gd name="connsiteX1048" fmla="*/ 7122 w 10000"/>
                  <a:gd name="connsiteY1048" fmla="*/ 4893 h 10000"/>
                  <a:gd name="connsiteX1049" fmla="*/ 7105 w 10000"/>
                  <a:gd name="connsiteY1049" fmla="*/ 4896 h 10000"/>
                  <a:gd name="connsiteX1050" fmla="*/ 7094 w 10000"/>
                  <a:gd name="connsiteY1050" fmla="*/ 4916 h 10000"/>
                  <a:gd name="connsiteX1051" fmla="*/ 7080 w 10000"/>
                  <a:gd name="connsiteY1051" fmla="*/ 4903 h 10000"/>
                  <a:gd name="connsiteX1052" fmla="*/ 7072 w 10000"/>
                  <a:gd name="connsiteY1052" fmla="*/ 4851 h 10000"/>
                  <a:gd name="connsiteX1053" fmla="*/ 7042 w 10000"/>
                  <a:gd name="connsiteY1053" fmla="*/ 4819 h 10000"/>
                  <a:gd name="connsiteX1054" fmla="*/ 7030 w 10000"/>
                  <a:gd name="connsiteY1054" fmla="*/ 4780 h 10000"/>
                  <a:gd name="connsiteX1055" fmla="*/ 7039 w 10000"/>
                  <a:gd name="connsiteY1055" fmla="*/ 4757 h 10000"/>
                  <a:gd name="connsiteX1056" fmla="*/ 7047 w 10000"/>
                  <a:gd name="connsiteY1056" fmla="*/ 4744 h 10000"/>
                  <a:gd name="connsiteX1057" fmla="*/ 7022 w 10000"/>
                  <a:gd name="connsiteY1057" fmla="*/ 4725 h 10000"/>
                  <a:gd name="connsiteX1058" fmla="*/ 7000 w 10000"/>
                  <a:gd name="connsiteY1058" fmla="*/ 4715 h 10000"/>
                  <a:gd name="connsiteX1059" fmla="*/ 6975 w 10000"/>
                  <a:gd name="connsiteY1059" fmla="*/ 4709 h 10000"/>
                  <a:gd name="connsiteX1060" fmla="*/ 6945 w 10000"/>
                  <a:gd name="connsiteY1060" fmla="*/ 4696 h 10000"/>
                  <a:gd name="connsiteX1061" fmla="*/ 6953 w 10000"/>
                  <a:gd name="connsiteY1061" fmla="*/ 4679 h 10000"/>
                  <a:gd name="connsiteX1062" fmla="*/ 6961 w 10000"/>
                  <a:gd name="connsiteY1062" fmla="*/ 4660 h 10000"/>
                  <a:gd name="connsiteX1063" fmla="*/ 6983 w 10000"/>
                  <a:gd name="connsiteY1063" fmla="*/ 4644 h 10000"/>
                  <a:gd name="connsiteX1064" fmla="*/ 7014 w 10000"/>
                  <a:gd name="connsiteY1064" fmla="*/ 4634 h 10000"/>
                  <a:gd name="connsiteX1065" fmla="*/ 7025 w 10000"/>
                  <a:gd name="connsiteY1065" fmla="*/ 4615 h 10000"/>
                  <a:gd name="connsiteX1066" fmla="*/ 7047 w 10000"/>
                  <a:gd name="connsiteY1066" fmla="*/ 4582 h 10000"/>
                  <a:gd name="connsiteX1067" fmla="*/ 7069 w 10000"/>
                  <a:gd name="connsiteY1067" fmla="*/ 4563 h 10000"/>
                  <a:gd name="connsiteX1068" fmla="*/ 7078 w 10000"/>
                  <a:gd name="connsiteY1068" fmla="*/ 4553 h 10000"/>
                  <a:gd name="connsiteX1069" fmla="*/ 7097 w 10000"/>
                  <a:gd name="connsiteY1069" fmla="*/ 4527 h 10000"/>
                  <a:gd name="connsiteX1070" fmla="*/ 7122 w 10000"/>
                  <a:gd name="connsiteY1070" fmla="*/ 4517 h 10000"/>
                  <a:gd name="connsiteX1071" fmla="*/ 7139 w 10000"/>
                  <a:gd name="connsiteY1071" fmla="*/ 4488 h 10000"/>
                  <a:gd name="connsiteX1072" fmla="*/ 7147 w 10000"/>
                  <a:gd name="connsiteY1072" fmla="*/ 4459 h 10000"/>
                  <a:gd name="connsiteX1073" fmla="*/ 7161 w 10000"/>
                  <a:gd name="connsiteY1073" fmla="*/ 4440 h 10000"/>
                  <a:gd name="connsiteX1074" fmla="*/ 7177 w 10000"/>
                  <a:gd name="connsiteY1074" fmla="*/ 4430 h 10000"/>
                  <a:gd name="connsiteX1075" fmla="*/ 7202 w 10000"/>
                  <a:gd name="connsiteY1075" fmla="*/ 4407 h 10000"/>
                  <a:gd name="connsiteX1076" fmla="*/ 7224 w 10000"/>
                  <a:gd name="connsiteY1076" fmla="*/ 4417 h 10000"/>
                  <a:gd name="connsiteX1077" fmla="*/ 7241 w 10000"/>
                  <a:gd name="connsiteY1077" fmla="*/ 4404 h 10000"/>
                  <a:gd name="connsiteX1078" fmla="*/ 7263 w 10000"/>
                  <a:gd name="connsiteY1078" fmla="*/ 4398 h 10000"/>
                  <a:gd name="connsiteX1079" fmla="*/ 7283 w 10000"/>
                  <a:gd name="connsiteY1079" fmla="*/ 4424 h 10000"/>
                  <a:gd name="connsiteX1080" fmla="*/ 7305 w 10000"/>
                  <a:gd name="connsiteY1080" fmla="*/ 4433 h 10000"/>
                  <a:gd name="connsiteX1081" fmla="*/ 7332 w 10000"/>
                  <a:gd name="connsiteY1081" fmla="*/ 4443 h 10000"/>
                  <a:gd name="connsiteX1082" fmla="*/ 7380 w 10000"/>
                  <a:gd name="connsiteY1082" fmla="*/ 4398 h 10000"/>
                  <a:gd name="connsiteX1083" fmla="*/ 7404 w 10000"/>
                  <a:gd name="connsiteY1083" fmla="*/ 4378 h 10000"/>
                  <a:gd name="connsiteX1084" fmla="*/ 7418 w 10000"/>
                  <a:gd name="connsiteY1084" fmla="*/ 4369 h 10000"/>
                  <a:gd name="connsiteX1085" fmla="*/ 7443 w 10000"/>
                  <a:gd name="connsiteY1085" fmla="*/ 4356 h 10000"/>
                  <a:gd name="connsiteX1086" fmla="*/ 7460 w 10000"/>
                  <a:gd name="connsiteY1086" fmla="*/ 4385 h 10000"/>
                  <a:gd name="connsiteX1087" fmla="*/ 7460 w 10000"/>
                  <a:gd name="connsiteY1087" fmla="*/ 4404 h 10000"/>
                  <a:gd name="connsiteX1088" fmla="*/ 7499 w 10000"/>
                  <a:gd name="connsiteY1088" fmla="*/ 4417 h 10000"/>
                  <a:gd name="connsiteX1089" fmla="*/ 7515 w 10000"/>
                  <a:gd name="connsiteY1089" fmla="*/ 4414 h 10000"/>
                  <a:gd name="connsiteX1090" fmla="*/ 7565 w 10000"/>
                  <a:gd name="connsiteY1090" fmla="*/ 4385 h 10000"/>
                  <a:gd name="connsiteX1091" fmla="*/ 7579 w 10000"/>
                  <a:gd name="connsiteY1091" fmla="*/ 4346 h 10000"/>
                  <a:gd name="connsiteX1092" fmla="*/ 7582 w 10000"/>
                  <a:gd name="connsiteY1092" fmla="*/ 4317 h 10000"/>
                  <a:gd name="connsiteX1093" fmla="*/ 7590 w 10000"/>
                  <a:gd name="connsiteY1093" fmla="*/ 4301 h 10000"/>
                  <a:gd name="connsiteX1094" fmla="*/ 7612 w 10000"/>
                  <a:gd name="connsiteY1094" fmla="*/ 4271 h 10000"/>
                  <a:gd name="connsiteX1095" fmla="*/ 7623 w 10000"/>
                  <a:gd name="connsiteY1095" fmla="*/ 4262 h 10000"/>
                  <a:gd name="connsiteX1096" fmla="*/ 7634 w 10000"/>
                  <a:gd name="connsiteY1096" fmla="*/ 4245 h 10000"/>
                  <a:gd name="connsiteX1097" fmla="*/ 7645 w 10000"/>
                  <a:gd name="connsiteY1097" fmla="*/ 4265 h 10000"/>
                  <a:gd name="connsiteX1098" fmla="*/ 7670 w 10000"/>
                  <a:gd name="connsiteY1098" fmla="*/ 4284 h 10000"/>
                  <a:gd name="connsiteX1099" fmla="*/ 7701 w 10000"/>
                  <a:gd name="connsiteY1099" fmla="*/ 4275 h 10000"/>
                  <a:gd name="connsiteX1100" fmla="*/ 7717 w 10000"/>
                  <a:gd name="connsiteY1100" fmla="*/ 4275 h 10000"/>
                  <a:gd name="connsiteX1101" fmla="*/ 7740 w 10000"/>
                  <a:gd name="connsiteY1101" fmla="*/ 4284 h 10000"/>
                  <a:gd name="connsiteX1102" fmla="*/ 7767 w 10000"/>
                  <a:gd name="connsiteY1102" fmla="*/ 4284 h 10000"/>
                  <a:gd name="connsiteX1103" fmla="*/ 7895 w 10000"/>
                  <a:gd name="connsiteY1103" fmla="*/ 4207 h 10000"/>
                  <a:gd name="connsiteX1104" fmla="*/ 7895 w 10000"/>
                  <a:gd name="connsiteY1104" fmla="*/ 4187 h 10000"/>
                  <a:gd name="connsiteX1105" fmla="*/ 7895 w 10000"/>
                  <a:gd name="connsiteY1105" fmla="*/ 4171 h 10000"/>
                  <a:gd name="connsiteX1106" fmla="*/ 7903 w 10000"/>
                  <a:gd name="connsiteY1106" fmla="*/ 4148 h 10000"/>
                  <a:gd name="connsiteX1107" fmla="*/ 7917 w 10000"/>
                  <a:gd name="connsiteY1107" fmla="*/ 4158 h 10000"/>
                  <a:gd name="connsiteX1108" fmla="*/ 7967 w 10000"/>
                  <a:gd name="connsiteY1108" fmla="*/ 4203 h 10000"/>
                  <a:gd name="connsiteX1109" fmla="*/ 7994 w 10000"/>
                  <a:gd name="connsiteY1109" fmla="*/ 4203 h 10000"/>
                  <a:gd name="connsiteX1110" fmla="*/ 8064 w 10000"/>
                  <a:gd name="connsiteY1110" fmla="*/ 4242 h 10000"/>
                  <a:gd name="connsiteX1111" fmla="*/ 8083 w 10000"/>
                  <a:gd name="connsiteY1111" fmla="*/ 4245 h 10000"/>
                  <a:gd name="connsiteX1112" fmla="*/ 8105 w 10000"/>
                  <a:gd name="connsiteY1112" fmla="*/ 4226 h 10000"/>
                  <a:gd name="connsiteX1113" fmla="*/ 8136 w 10000"/>
                  <a:gd name="connsiteY1113" fmla="*/ 4187 h 10000"/>
                  <a:gd name="connsiteX1114" fmla="*/ 8161 w 10000"/>
                  <a:gd name="connsiteY1114" fmla="*/ 4168 h 10000"/>
                  <a:gd name="connsiteX1115" fmla="*/ 8172 w 10000"/>
                  <a:gd name="connsiteY1115" fmla="*/ 4161 h 10000"/>
                  <a:gd name="connsiteX1116" fmla="*/ 8208 w 10000"/>
                  <a:gd name="connsiteY1116" fmla="*/ 4168 h 10000"/>
                  <a:gd name="connsiteX1117" fmla="*/ 8235 w 10000"/>
                  <a:gd name="connsiteY1117" fmla="*/ 4168 h 10000"/>
                  <a:gd name="connsiteX1118" fmla="*/ 8258 w 10000"/>
                  <a:gd name="connsiteY1118" fmla="*/ 4152 h 10000"/>
                  <a:gd name="connsiteX1119" fmla="*/ 8283 w 10000"/>
                  <a:gd name="connsiteY1119" fmla="*/ 4152 h 10000"/>
                  <a:gd name="connsiteX1120" fmla="*/ 8299 w 10000"/>
                  <a:gd name="connsiteY1120" fmla="*/ 4132 h 10000"/>
                  <a:gd name="connsiteX1121" fmla="*/ 8316 w 10000"/>
                  <a:gd name="connsiteY1121" fmla="*/ 4113 h 10000"/>
                  <a:gd name="connsiteX1122" fmla="*/ 8330 w 10000"/>
                  <a:gd name="connsiteY1122" fmla="*/ 4084 h 10000"/>
                  <a:gd name="connsiteX1123" fmla="*/ 8341 w 10000"/>
                  <a:gd name="connsiteY1123" fmla="*/ 4058 h 10000"/>
                  <a:gd name="connsiteX1124" fmla="*/ 8349 w 10000"/>
                  <a:gd name="connsiteY1124" fmla="*/ 4064 h 10000"/>
                  <a:gd name="connsiteX1125" fmla="*/ 8366 w 10000"/>
                  <a:gd name="connsiteY1125" fmla="*/ 4067 h 10000"/>
                  <a:gd name="connsiteX1126" fmla="*/ 8374 w 10000"/>
                  <a:gd name="connsiteY1126" fmla="*/ 4084 h 10000"/>
                  <a:gd name="connsiteX1127" fmla="*/ 8402 w 10000"/>
                  <a:gd name="connsiteY1127" fmla="*/ 4054 h 10000"/>
                  <a:gd name="connsiteX1128" fmla="*/ 8427 w 10000"/>
                  <a:gd name="connsiteY1128" fmla="*/ 4028 h 10000"/>
                  <a:gd name="connsiteX1129" fmla="*/ 8438 w 10000"/>
                  <a:gd name="connsiteY1129" fmla="*/ 4025 h 10000"/>
                  <a:gd name="connsiteX1130" fmla="*/ 8468 w 10000"/>
                  <a:gd name="connsiteY1130" fmla="*/ 4006 h 10000"/>
                  <a:gd name="connsiteX1131" fmla="*/ 8485 w 10000"/>
                  <a:gd name="connsiteY1131" fmla="*/ 3999 h 10000"/>
                  <a:gd name="connsiteX1132" fmla="*/ 8493 w 10000"/>
                  <a:gd name="connsiteY1132" fmla="*/ 4025 h 10000"/>
                  <a:gd name="connsiteX1133" fmla="*/ 8515 w 10000"/>
                  <a:gd name="connsiteY1133" fmla="*/ 4028 h 10000"/>
                  <a:gd name="connsiteX1134" fmla="*/ 8543 w 10000"/>
                  <a:gd name="connsiteY1134" fmla="*/ 4009 h 10000"/>
                  <a:gd name="connsiteX1135" fmla="*/ 8551 w 10000"/>
                  <a:gd name="connsiteY1135" fmla="*/ 3990 h 10000"/>
                  <a:gd name="connsiteX1136" fmla="*/ 8582 w 10000"/>
                  <a:gd name="connsiteY1136" fmla="*/ 3977 h 10000"/>
                  <a:gd name="connsiteX1137" fmla="*/ 8596 w 10000"/>
                  <a:gd name="connsiteY1137" fmla="*/ 3977 h 10000"/>
                  <a:gd name="connsiteX1138" fmla="*/ 8607 w 10000"/>
                  <a:gd name="connsiteY1138" fmla="*/ 3980 h 10000"/>
                  <a:gd name="connsiteX1139" fmla="*/ 8645 w 10000"/>
                  <a:gd name="connsiteY1139" fmla="*/ 3970 h 10000"/>
                  <a:gd name="connsiteX1140" fmla="*/ 8654 w 10000"/>
                  <a:gd name="connsiteY1140" fmla="*/ 3951 h 10000"/>
                  <a:gd name="connsiteX1141" fmla="*/ 8670 w 10000"/>
                  <a:gd name="connsiteY1141" fmla="*/ 3935 h 10000"/>
                  <a:gd name="connsiteX1142" fmla="*/ 8695 w 10000"/>
                  <a:gd name="connsiteY1142" fmla="*/ 3935 h 10000"/>
                  <a:gd name="connsiteX1143" fmla="*/ 8704 w 10000"/>
                  <a:gd name="connsiteY1143" fmla="*/ 3951 h 10000"/>
                  <a:gd name="connsiteX1144" fmla="*/ 8717 w 10000"/>
                  <a:gd name="connsiteY1144" fmla="*/ 3964 h 10000"/>
                  <a:gd name="connsiteX1145" fmla="*/ 8751 w 10000"/>
                  <a:gd name="connsiteY1145" fmla="*/ 3951 h 10000"/>
                  <a:gd name="connsiteX1146" fmla="*/ 8776 w 10000"/>
                  <a:gd name="connsiteY1146" fmla="*/ 3935 h 10000"/>
                  <a:gd name="connsiteX1147" fmla="*/ 8798 w 10000"/>
                  <a:gd name="connsiteY1147" fmla="*/ 3925 h 10000"/>
                  <a:gd name="connsiteX1148" fmla="*/ 8806 w 10000"/>
                  <a:gd name="connsiteY1148" fmla="*/ 3892 h 10000"/>
                  <a:gd name="connsiteX1149" fmla="*/ 8814 w 10000"/>
                  <a:gd name="connsiteY1149" fmla="*/ 3876 h 10000"/>
                  <a:gd name="connsiteX1150" fmla="*/ 8839 w 10000"/>
                  <a:gd name="connsiteY1150" fmla="*/ 3873 h 10000"/>
                  <a:gd name="connsiteX1151" fmla="*/ 8842 w 10000"/>
                  <a:gd name="connsiteY1151" fmla="*/ 3876 h 10000"/>
                  <a:gd name="connsiteX1152" fmla="*/ 8856 w 10000"/>
                  <a:gd name="connsiteY1152" fmla="*/ 3863 h 10000"/>
                  <a:gd name="connsiteX1153" fmla="*/ 8856 w 10000"/>
                  <a:gd name="connsiteY1153" fmla="*/ 3841 h 10000"/>
                  <a:gd name="connsiteX1154" fmla="*/ 8870 w 10000"/>
                  <a:gd name="connsiteY1154" fmla="*/ 3821 h 10000"/>
                  <a:gd name="connsiteX1155" fmla="*/ 8903 w 10000"/>
                  <a:gd name="connsiteY1155" fmla="*/ 3802 h 10000"/>
                  <a:gd name="connsiteX1156" fmla="*/ 8914 w 10000"/>
                  <a:gd name="connsiteY1156" fmla="*/ 3782 h 10000"/>
                  <a:gd name="connsiteX1157" fmla="*/ 8939 w 10000"/>
                  <a:gd name="connsiteY1157" fmla="*/ 3782 h 10000"/>
                  <a:gd name="connsiteX1158" fmla="*/ 8961 w 10000"/>
                  <a:gd name="connsiteY1158" fmla="*/ 3779 h 10000"/>
                  <a:gd name="connsiteX1159" fmla="*/ 8983 w 10000"/>
                  <a:gd name="connsiteY1159" fmla="*/ 3760 h 10000"/>
                  <a:gd name="connsiteX1160" fmla="*/ 9003 w 10000"/>
                  <a:gd name="connsiteY1160" fmla="*/ 3763 h 10000"/>
                  <a:gd name="connsiteX1161" fmla="*/ 9019 w 10000"/>
                  <a:gd name="connsiteY1161" fmla="*/ 3779 h 10000"/>
                  <a:gd name="connsiteX1162" fmla="*/ 9050 w 10000"/>
                  <a:gd name="connsiteY1162" fmla="*/ 3812 h 10000"/>
                  <a:gd name="connsiteX1163" fmla="*/ 9080 w 10000"/>
                  <a:gd name="connsiteY1163" fmla="*/ 3831 h 10000"/>
                  <a:gd name="connsiteX1164" fmla="*/ 9097 w 10000"/>
                  <a:gd name="connsiteY1164" fmla="*/ 3867 h 10000"/>
                  <a:gd name="connsiteX1165" fmla="*/ 9114 w 10000"/>
                  <a:gd name="connsiteY1165" fmla="*/ 3902 h 10000"/>
                  <a:gd name="connsiteX1166" fmla="*/ 9122 w 10000"/>
                  <a:gd name="connsiteY1166" fmla="*/ 3935 h 10000"/>
                  <a:gd name="connsiteX1167" fmla="*/ 9125 w 10000"/>
                  <a:gd name="connsiteY1167" fmla="*/ 3964 h 10000"/>
                  <a:gd name="connsiteX1168" fmla="*/ 9130 w 10000"/>
                  <a:gd name="connsiteY1168" fmla="*/ 3999 h 10000"/>
                  <a:gd name="connsiteX1169" fmla="*/ 9130 w 10000"/>
                  <a:gd name="connsiteY1169" fmla="*/ 4054 h 10000"/>
                  <a:gd name="connsiteX1170" fmla="*/ 9155 w 10000"/>
                  <a:gd name="connsiteY1170" fmla="*/ 4093 h 10000"/>
                  <a:gd name="connsiteX1171" fmla="*/ 9169 w 10000"/>
                  <a:gd name="connsiteY1171" fmla="*/ 4090 h 10000"/>
                  <a:gd name="connsiteX1172" fmla="*/ 9211 w 10000"/>
                  <a:gd name="connsiteY1172" fmla="*/ 4077 h 10000"/>
                  <a:gd name="connsiteX1173" fmla="*/ 9244 w 10000"/>
                  <a:gd name="connsiteY1173" fmla="*/ 4077 h 10000"/>
                  <a:gd name="connsiteX1174" fmla="*/ 9252 w 10000"/>
                  <a:gd name="connsiteY1174" fmla="*/ 4103 h 10000"/>
                  <a:gd name="connsiteX1175" fmla="*/ 9258 w 10000"/>
                  <a:gd name="connsiteY1175" fmla="*/ 4148 h 10000"/>
                  <a:gd name="connsiteX1176" fmla="*/ 9269 w 10000"/>
                  <a:gd name="connsiteY1176" fmla="*/ 4158 h 10000"/>
                  <a:gd name="connsiteX1177" fmla="*/ 9294 w 10000"/>
                  <a:gd name="connsiteY1177" fmla="*/ 4158 h 10000"/>
                  <a:gd name="connsiteX1178" fmla="*/ 9319 w 10000"/>
                  <a:gd name="connsiteY1178" fmla="*/ 4168 h 10000"/>
                  <a:gd name="connsiteX1179" fmla="*/ 9346 w 10000"/>
                  <a:gd name="connsiteY1179" fmla="*/ 4190 h 10000"/>
                  <a:gd name="connsiteX1180" fmla="*/ 9357 w 10000"/>
                  <a:gd name="connsiteY1180" fmla="*/ 4168 h 10000"/>
                  <a:gd name="connsiteX1181" fmla="*/ 9371 w 10000"/>
                  <a:gd name="connsiteY1181" fmla="*/ 4132 h 10000"/>
                  <a:gd name="connsiteX1182" fmla="*/ 9391 w 10000"/>
                  <a:gd name="connsiteY1182" fmla="*/ 4113 h 10000"/>
                  <a:gd name="connsiteX1183" fmla="*/ 9407 w 10000"/>
                  <a:gd name="connsiteY1183" fmla="*/ 4103 h 10000"/>
                  <a:gd name="connsiteX1184" fmla="*/ 9435 w 10000"/>
                  <a:gd name="connsiteY1184" fmla="*/ 4100 h 10000"/>
                  <a:gd name="connsiteX1185" fmla="*/ 9460 w 10000"/>
                  <a:gd name="connsiteY1185" fmla="*/ 4084 h 10000"/>
                  <a:gd name="connsiteX1186" fmla="*/ 9485 w 10000"/>
                  <a:gd name="connsiteY1186" fmla="*/ 4067 h 10000"/>
                  <a:gd name="connsiteX1187" fmla="*/ 9496 w 10000"/>
                  <a:gd name="connsiteY1187" fmla="*/ 4054 h 10000"/>
                  <a:gd name="connsiteX1188" fmla="*/ 9526 w 10000"/>
                  <a:gd name="connsiteY1188" fmla="*/ 4048 h 10000"/>
                  <a:gd name="connsiteX1189" fmla="*/ 9557 w 10000"/>
                  <a:gd name="connsiteY1189" fmla="*/ 4038 h 10000"/>
                  <a:gd name="connsiteX1190" fmla="*/ 9584 w 10000"/>
                  <a:gd name="connsiteY1190" fmla="*/ 4019 h 10000"/>
                  <a:gd name="connsiteX1191" fmla="*/ 9623 w 10000"/>
                  <a:gd name="connsiteY1191" fmla="*/ 4016 h 10000"/>
                  <a:gd name="connsiteX1192" fmla="*/ 9648 w 10000"/>
                  <a:gd name="connsiteY1192" fmla="*/ 4009 h 10000"/>
                  <a:gd name="connsiteX1193" fmla="*/ 9673 w 10000"/>
                  <a:gd name="connsiteY1193" fmla="*/ 4019 h 10000"/>
                  <a:gd name="connsiteX1194" fmla="*/ 9712 w 10000"/>
                  <a:gd name="connsiteY1194" fmla="*/ 4038 h 10000"/>
                  <a:gd name="connsiteX1195" fmla="*/ 9742 w 10000"/>
                  <a:gd name="connsiteY1195" fmla="*/ 4074 h 10000"/>
                  <a:gd name="connsiteX1196" fmla="*/ 9776 w 10000"/>
                  <a:gd name="connsiteY1196" fmla="*/ 4093 h 10000"/>
                  <a:gd name="connsiteX1197" fmla="*/ 9814 w 10000"/>
                  <a:gd name="connsiteY1197" fmla="*/ 4109 h 10000"/>
                  <a:gd name="connsiteX1198" fmla="*/ 9859 w 10000"/>
                  <a:gd name="connsiteY1198" fmla="*/ 4119 h 10000"/>
                  <a:gd name="connsiteX1199" fmla="*/ 9898 w 10000"/>
                  <a:gd name="connsiteY1199" fmla="*/ 4122 h 10000"/>
                  <a:gd name="connsiteX1200" fmla="*/ 9931 w 10000"/>
                  <a:gd name="connsiteY1200" fmla="*/ 4109 h 10000"/>
                  <a:gd name="connsiteX1201" fmla="*/ 9956 w 10000"/>
                  <a:gd name="connsiteY1201" fmla="*/ 4100 h 10000"/>
                  <a:gd name="connsiteX1202" fmla="*/ 9981 w 10000"/>
                  <a:gd name="connsiteY1202" fmla="*/ 4067 h 10000"/>
                  <a:gd name="connsiteX1203" fmla="*/ 9994 w 10000"/>
                  <a:gd name="connsiteY1203" fmla="*/ 4035 h 10000"/>
                  <a:gd name="connsiteX1204" fmla="*/ 10000 w 10000"/>
                  <a:gd name="connsiteY1204" fmla="*/ 3996 h 10000"/>
                  <a:gd name="connsiteX1205" fmla="*/ 9994 w 10000"/>
                  <a:gd name="connsiteY1205" fmla="*/ 3941 h 10000"/>
                  <a:gd name="connsiteX1206" fmla="*/ 9986 w 10000"/>
                  <a:gd name="connsiteY1206" fmla="*/ 3905 h 10000"/>
                  <a:gd name="connsiteX1207" fmla="*/ 9981 w 10000"/>
                  <a:gd name="connsiteY1207" fmla="*/ 3857 h 10000"/>
                  <a:gd name="connsiteX1208" fmla="*/ 9989 w 10000"/>
                  <a:gd name="connsiteY1208" fmla="*/ 3837 h 10000"/>
                  <a:gd name="connsiteX1209" fmla="*/ 9989 w 10000"/>
                  <a:gd name="connsiteY1209" fmla="*/ 3812 h 10000"/>
                  <a:gd name="connsiteX1210" fmla="*/ 9981 w 10000"/>
                  <a:gd name="connsiteY1210" fmla="*/ 3792 h 10000"/>
                  <a:gd name="connsiteX1211" fmla="*/ 9970 w 10000"/>
                  <a:gd name="connsiteY1211" fmla="*/ 3763 h 10000"/>
                  <a:gd name="connsiteX1212" fmla="*/ 9945 w 10000"/>
                  <a:gd name="connsiteY1212" fmla="*/ 3705 h 10000"/>
                  <a:gd name="connsiteX1213" fmla="*/ 9931 w 10000"/>
                  <a:gd name="connsiteY1213" fmla="*/ 3659 h 10000"/>
                  <a:gd name="connsiteX1214" fmla="*/ 9903 w 10000"/>
                  <a:gd name="connsiteY1214" fmla="*/ 3640 h 10000"/>
                  <a:gd name="connsiteX1215" fmla="*/ 9881 w 10000"/>
                  <a:gd name="connsiteY1215" fmla="*/ 3620 h 10000"/>
                  <a:gd name="connsiteX1216" fmla="*/ 9856 w 10000"/>
                  <a:gd name="connsiteY1216" fmla="*/ 3595 h 10000"/>
                  <a:gd name="connsiteX1217" fmla="*/ 9817 w 10000"/>
                  <a:gd name="connsiteY1217" fmla="*/ 3562 h 10000"/>
                  <a:gd name="connsiteX1218" fmla="*/ 9795 w 10000"/>
                  <a:gd name="connsiteY1218" fmla="*/ 3546 h 10000"/>
                  <a:gd name="connsiteX1219" fmla="*/ 9778 w 10000"/>
                  <a:gd name="connsiteY1219" fmla="*/ 3527 h 10000"/>
                  <a:gd name="connsiteX1220" fmla="*/ 9745 w 10000"/>
                  <a:gd name="connsiteY1220" fmla="*/ 3501 h 10000"/>
                  <a:gd name="connsiteX1221" fmla="*/ 9726 w 10000"/>
                  <a:gd name="connsiteY1221" fmla="*/ 3488 h 10000"/>
                  <a:gd name="connsiteX1222" fmla="*/ 9704 w 10000"/>
                  <a:gd name="connsiteY1222" fmla="*/ 3472 h 10000"/>
                  <a:gd name="connsiteX1223" fmla="*/ 9695 w 10000"/>
                  <a:gd name="connsiteY1223" fmla="*/ 3468 h 10000"/>
                  <a:gd name="connsiteX1224" fmla="*/ 9690 w 10000"/>
                  <a:gd name="connsiteY1224" fmla="*/ 3459 h 10000"/>
                  <a:gd name="connsiteX1225" fmla="*/ 9673 w 10000"/>
                  <a:gd name="connsiteY1225" fmla="*/ 3449 h 10000"/>
                  <a:gd name="connsiteX1226" fmla="*/ 9665 w 10000"/>
                  <a:gd name="connsiteY1226" fmla="*/ 3442 h 10000"/>
                  <a:gd name="connsiteX1227" fmla="*/ 9654 w 10000"/>
                  <a:gd name="connsiteY1227" fmla="*/ 3449 h 10000"/>
                  <a:gd name="connsiteX1228" fmla="*/ 9521 w 10000"/>
                  <a:gd name="connsiteY1228" fmla="*/ 3394 h 10000"/>
                  <a:gd name="connsiteX1229" fmla="*/ 9510 w 10000"/>
                  <a:gd name="connsiteY1229" fmla="*/ 3368 h 10000"/>
                  <a:gd name="connsiteX1230" fmla="*/ 9496 w 10000"/>
                  <a:gd name="connsiteY1230" fmla="*/ 3287 h 10000"/>
                  <a:gd name="connsiteX1231" fmla="*/ 9488 w 10000"/>
                  <a:gd name="connsiteY1231" fmla="*/ 3216 h 10000"/>
                  <a:gd name="connsiteX1232" fmla="*/ 9493 w 10000"/>
                  <a:gd name="connsiteY1232" fmla="*/ 3174 h 10000"/>
                  <a:gd name="connsiteX1233" fmla="*/ 9501 w 10000"/>
                  <a:gd name="connsiteY1233" fmla="*/ 3128 h 10000"/>
                  <a:gd name="connsiteX1234" fmla="*/ 9488 w 10000"/>
                  <a:gd name="connsiteY1234" fmla="*/ 3025 h 10000"/>
                  <a:gd name="connsiteX1235" fmla="*/ 9446 w 10000"/>
                  <a:gd name="connsiteY1235" fmla="*/ 2931 h 10000"/>
                  <a:gd name="connsiteX1236" fmla="*/ 9382 w 10000"/>
                  <a:gd name="connsiteY1236" fmla="*/ 2837 h 10000"/>
                  <a:gd name="connsiteX1237" fmla="*/ 9316 w 10000"/>
                  <a:gd name="connsiteY1237" fmla="*/ 2753 h 10000"/>
                  <a:gd name="connsiteX1238" fmla="*/ 9294 w 10000"/>
                  <a:gd name="connsiteY1238" fmla="*/ 2655 h 10000"/>
                  <a:gd name="connsiteX1239" fmla="*/ 9213 w 10000"/>
                  <a:gd name="connsiteY1239" fmla="*/ 2328 h 10000"/>
                  <a:gd name="connsiteX1240" fmla="*/ 9172 w 10000"/>
                  <a:gd name="connsiteY1240" fmla="*/ 2286 h 10000"/>
                  <a:gd name="connsiteX1241" fmla="*/ 9019 w 10000"/>
                  <a:gd name="connsiteY1241" fmla="*/ 2082 h 10000"/>
                  <a:gd name="connsiteX1242" fmla="*/ 8906 w 10000"/>
                  <a:gd name="connsiteY1242" fmla="*/ 1946 h 10000"/>
                  <a:gd name="connsiteX1243" fmla="*/ 8801 w 10000"/>
                  <a:gd name="connsiteY1243" fmla="*/ 1778 h 10000"/>
                  <a:gd name="connsiteX1244" fmla="*/ 8806 w 10000"/>
                  <a:gd name="connsiteY1244" fmla="*/ 1713 h 10000"/>
                  <a:gd name="connsiteX1245" fmla="*/ 8809 w 10000"/>
                  <a:gd name="connsiteY1245" fmla="*/ 1703 h 10000"/>
                  <a:gd name="connsiteX1246" fmla="*/ 8817 w 10000"/>
                  <a:gd name="connsiteY1246" fmla="*/ 1713 h 10000"/>
                  <a:gd name="connsiteX1247" fmla="*/ 8834 w 10000"/>
                  <a:gd name="connsiteY1247" fmla="*/ 1729 h 10000"/>
                  <a:gd name="connsiteX1248" fmla="*/ 8839 w 10000"/>
                  <a:gd name="connsiteY1248" fmla="*/ 1729 h 10000"/>
                  <a:gd name="connsiteX1249" fmla="*/ 8848 w 10000"/>
                  <a:gd name="connsiteY1249" fmla="*/ 1723 h 10000"/>
                  <a:gd name="connsiteX1250" fmla="*/ 8850 w 10000"/>
                  <a:gd name="connsiteY1250" fmla="*/ 1703 h 10000"/>
                  <a:gd name="connsiteX1251" fmla="*/ 8850 w 10000"/>
                  <a:gd name="connsiteY1251" fmla="*/ 1684 h 10000"/>
                  <a:gd name="connsiteX1252" fmla="*/ 8850 w 10000"/>
                  <a:gd name="connsiteY1252" fmla="*/ 1648 h 10000"/>
                  <a:gd name="connsiteX1253" fmla="*/ 8881 w 10000"/>
                  <a:gd name="connsiteY1253" fmla="*/ 1571 h 10000"/>
                  <a:gd name="connsiteX1254" fmla="*/ 8895 w 10000"/>
                  <a:gd name="connsiteY1254" fmla="*/ 1541 h 10000"/>
                  <a:gd name="connsiteX1255" fmla="*/ 8895 w 10000"/>
                  <a:gd name="connsiteY1255" fmla="*/ 1525 h 10000"/>
                  <a:gd name="connsiteX1256" fmla="*/ 8881 w 10000"/>
                  <a:gd name="connsiteY1256" fmla="*/ 1516 h 10000"/>
                  <a:gd name="connsiteX1257" fmla="*/ 8864 w 10000"/>
                  <a:gd name="connsiteY1257" fmla="*/ 1522 h 10000"/>
                  <a:gd name="connsiteX1258" fmla="*/ 8850 w 10000"/>
                  <a:gd name="connsiteY1258" fmla="*/ 1535 h 10000"/>
                  <a:gd name="connsiteX1259" fmla="*/ 8834 w 10000"/>
                  <a:gd name="connsiteY1259" fmla="*/ 1571 h 10000"/>
                  <a:gd name="connsiteX1260" fmla="*/ 8825 w 10000"/>
                  <a:gd name="connsiteY1260" fmla="*/ 1587 h 10000"/>
                  <a:gd name="connsiteX1261" fmla="*/ 8776 w 10000"/>
                  <a:gd name="connsiteY1261" fmla="*/ 1571 h 10000"/>
                  <a:gd name="connsiteX1262" fmla="*/ 8745 w 10000"/>
                  <a:gd name="connsiteY1262" fmla="*/ 1580 h 10000"/>
                  <a:gd name="connsiteX1263" fmla="*/ 8720 w 10000"/>
                  <a:gd name="connsiteY1263" fmla="*/ 1587 h 10000"/>
                  <a:gd name="connsiteX1264" fmla="*/ 8709 w 10000"/>
                  <a:gd name="connsiteY1264" fmla="*/ 1609 h 10000"/>
                  <a:gd name="connsiteX1265" fmla="*/ 8693 w 10000"/>
                  <a:gd name="connsiteY1265" fmla="*/ 1616 h 10000"/>
                  <a:gd name="connsiteX1266" fmla="*/ 8684 w 10000"/>
                  <a:gd name="connsiteY1266" fmla="*/ 1639 h 10000"/>
                  <a:gd name="connsiteX1267" fmla="*/ 8684 w 10000"/>
                  <a:gd name="connsiteY1267" fmla="*/ 1658 h 10000"/>
                  <a:gd name="connsiteX1268" fmla="*/ 8665 w 10000"/>
                  <a:gd name="connsiteY1268" fmla="*/ 1655 h 10000"/>
                  <a:gd name="connsiteX1269" fmla="*/ 8665 w 10000"/>
                  <a:gd name="connsiteY1269" fmla="*/ 1645 h 10000"/>
                  <a:gd name="connsiteX1270" fmla="*/ 8665 w 10000"/>
                  <a:gd name="connsiteY1270" fmla="*/ 1626 h 10000"/>
                  <a:gd name="connsiteX1271" fmla="*/ 8676 w 10000"/>
                  <a:gd name="connsiteY1271" fmla="*/ 1609 h 10000"/>
                  <a:gd name="connsiteX1272" fmla="*/ 8679 w 10000"/>
                  <a:gd name="connsiteY1272" fmla="*/ 1597 h 10000"/>
                  <a:gd name="connsiteX1273" fmla="*/ 8687 w 10000"/>
                  <a:gd name="connsiteY1273" fmla="*/ 1577 h 10000"/>
                  <a:gd name="connsiteX1274" fmla="*/ 8695 w 10000"/>
                  <a:gd name="connsiteY1274" fmla="*/ 1554 h 10000"/>
                  <a:gd name="connsiteX1275" fmla="*/ 8709 w 10000"/>
                  <a:gd name="connsiteY1275" fmla="*/ 1532 h 10000"/>
                  <a:gd name="connsiteX1276" fmla="*/ 8704 w 10000"/>
                  <a:gd name="connsiteY1276" fmla="*/ 1512 h 10000"/>
                  <a:gd name="connsiteX1277" fmla="*/ 8695 w 10000"/>
                  <a:gd name="connsiteY1277" fmla="*/ 1503 h 10000"/>
                  <a:gd name="connsiteX1278" fmla="*/ 8684 w 10000"/>
                  <a:gd name="connsiteY1278" fmla="*/ 1503 h 10000"/>
                  <a:gd name="connsiteX1279" fmla="*/ 8670 w 10000"/>
                  <a:gd name="connsiteY1279" fmla="*/ 1525 h 10000"/>
                  <a:gd name="connsiteX1280" fmla="*/ 8665 w 10000"/>
                  <a:gd name="connsiteY1280" fmla="*/ 1545 h 10000"/>
                  <a:gd name="connsiteX1281" fmla="*/ 8654 w 10000"/>
                  <a:gd name="connsiteY1281" fmla="*/ 1567 h 10000"/>
                  <a:gd name="connsiteX1282" fmla="*/ 8648 w 10000"/>
                  <a:gd name="connsiteY1282" fmla="*/ 1587 h 10000"/>
                  <a:gd name="connsiteX1283" fmla="*/ 8640 w 10000"/>
                  <a:gd name="connsiteY1283" fmla="*/ 1629 h 10000"/>
                  <a:gd name="connsiteX1284" fmla="*/ 8620 w 10000"/>
                  <a:gd name="connsiteY1284" fmla="*/ 1635 h 10000"/>
                  <a:gd name="connsiteX1285" fmla="*/ 8612 w 10000"/>
                  <a:gd name="connsiteY1285" fmla="*/ 1635 h 10000"/>
                  <a:gd name="connsiteX1286" fmla="*/ 8604 w 10000"/>
                  <a:gd name="connsiteY1286" fmla="*/ 1626 h 10000"/>
                  <a:gd name="connsiteX1287" fmla="*/ 8596 w 10000"/>
                  <a:gd name="connsiteY1287" fmla="*/ 1616 h 10000"/>
                  <a:gd name="connsiteX1288" fmla="*/ 8596 w 10000"/>
                  <a:gd name="connsiteY1288" fmla="*/ 1580 h 10000"/>
                  <a:gd name="connsiteX1289" fmla="*/ 8587 w 10000"/>
                  <a:gd name="connsiteY1289" fmla="*/ 1545 h 10000"/>
                  <a:gd name="connsiteX1290" fmla="*/ 8565 w 10000"/>
                  <a:gd name="connsiteY1290" fmla="*/ 1516 h 10000"/>
                  <a:gd name="connsiteX1291" fmla="*/ 8543 w 10000"/>
                  <a:gd name="connsiteY1291" fmla="*/ 1512 h 10000"/>
                  <a:gd name="connsiteX1292" fmla="*/ 8518 w 10000"/>
                  <a:gd name="connsiteY1292" fmla="*/ 1532 h 10000"/>
                  <a:gd name="connsiteX1293" fmla="*/ 8476 w 10000"/>
                  <a:gd name="connsiteY1293" fmla="*/ 1567 h 10000"/>
                  <a:gd name="connsiteX1294" fmla="*/ 8454 w 10000"/>
                  <a:gd name="connsiteY1294" fmla="*/ 1551 h 10000"/>
                  <a:gd name="connsiteX1295" fmla="*/ 8402 w 10000"/>
                  <a:gd name="connsiteY1295" fmla="*/ 1493 h 10000"/>
                  <a:gd name="connsiteX1296" fmla="*/ 8371 w 10000"/>
                  <a:gd name="connsiteY1296" fmla="*/ 1428 h 10000"/>
                  <a:gd name="connsiteX1297" fmla="*/ 8072 w 10000"/>
                  <a:gd name="connsiteY1297" fmla="*/ 1422 h 10000"/>
                  <a:gd name="connsiteX1298" fmla="*/ 7823 w 10000"/>
                  <a:gd name="connsiteY1298" fmla="*/ 1279 h 10000"/>
                  <a:gd name="connsiteX1299" fmla="*/ 7587 w 10000"/>
                  <a:gd name="connsiteY1299" fmla="*/ 1133 h 10000"/>
                  <a:gd name="connsiteX1300" fmla="*/ 7526 w 10000"/>
                  <a:gd name="connsiteY1300" fmla="*/ 1098 h 10000"/>
                  <a:gd name="connsiteX1301" fmla="*/ 7346 w 10000"/>
                  <a:gd name="connsiteY1301" fmla="*/ 991 h 10000"/>
                  <a:gd name="connsiteX1302" fmla="*/ 7321 w 10000"/>
                  <a:gd name="connsiteY1302" fmla="*/ 959 h 10000"/>
                  <a:gd name="connsiteX1303" fmla="*/ 7307 w 10000"/>
                  <a:gd name="connsiteY1303" fmla="*/ 871 h 10000"/>
                  <a:gd name="connsiteX1304" fmla="*/ 7224 w 10000"/>
                  <a:gd name="connsiteY1304" fmla="*/ 816 h 10000"/>
                  <a:gd name="connsiteX1305" fmla="*/ 7147 w 10000"/>
                  <a:gd name="connsiteY1305" fmla="*/ 787 h 10000"/>
                  <a:gd name="connsiteX1306" fmla="*/ 7080 w 10000"/>
                  <a:gd name="connsiteY1306" fmla="*/ 742 h 10000"/>
                  <a:gd name="connsiteX1307" fmla="*/ 7069 w 10000"/>
                  <a:gd name="connsiteY1307" fmla="*/ 767 h 10000"/>
                  <a:gd name="connsiteX1308" fmla="*/ 7033 w 10000"/>
                  <a:gd name="connsiteY1308" fmla="*/ 787 h 10000"/>
                  <a:gd name="connsiteX1309" fmla="*/ 6820 w 10000"/>
                  <a:gd name="connsiteY1309" fmla="*/ 878 h 10000"/>
                  <a:gd name="connsiteX1310" fmla="*/ 6726 w 10000"/>
                  <a:gd name="connsiteY1310" fmla="*/ 897 h 10000"/>
                  <a:gd name="connsiteX1311" fmla="*/ 6626 w 10000"/>
                  <a:gd name="connsiteY1311" fmla="*/ 955 h 10000"/>
                  <a:gd name="connsiteX1312" fmla="*/ 6582 w 10000"/>
                  <a:gd name="connsiteY1312" fmla="*/ 946 h 10000"/>
                  <a:gd name="connsiteX1313" fmla="*/ 6571 w 10000"/>
                  <a:gd name="connsiteY1313" fmla="*/ 955 h 10000"/>
                  <a:gd name="connsiteX1314" fmla="*/ 6507 w 10000"/>
                  <a:gd name="connsiteY1314" fmla="*/ 975 h 10000"/>
                  <a:gd name="connsiteX1315" fmla="*/ 6485 w 10000"/>
                  <a:gd name="connsiteY1315" fmla="*/ 975 h 10000"/>
                  <a:gd name="connsiteX1316" fmla="*/ 6476 w 10000"/>
                  <a:gd name="connsiteY1316" fmla="*/ 965 h 10000"/>
                  <a:gd name="connsiteX1317" fmla="*/ 6474 w 10000"/>
                  <a:gd name="connsiteY1317" fmla="*/ 936 h 10000"/>
                  <a:gd name="connsiteX1318" fmla="*/ 6452 w 10000"/>
                  <a:gd name="connsiteY1318" fmla="*/ 887 h 10000"/>
                  <a:gd name="connsiteX1319" fmla="*/ 6352 w 10000"/>
                  <a:gd name="connsiteY1319" fmla="*/ 767 h 10000"/>
                  <a:gd name="connsiteX1320" fmla="*/ 6313 w 10000"/>
                  <a:gd name="connsiteY1320" fmla="*/ 732 h 10000"/>
                  <a:gd name="connsiteX1321" fmla="*/ 6296 w 10000"/>
                  <a:gd name="connsiteY1321" fmla="*/ 690 h 10000"/>
                  <a:gd name="connsiteX1322" fmla="*/ 6271 w 10000"/>
                  <a:gd name="connsiteY1322" fmla="*/ 664 h 10000"/>
                  <a:gd name="connsiteX1323" fmla="*/ 6266 w 10000"/>
                  <a:gd name="connsiteY1323" fmla="*/ 654 h 10000"/>
                  <a:gd name="connsiteX1324" fmla="*/ 6111 w 10000"/>
                  <a:gd name="connsiteY1324" fmla="*/ 398 h 10000"/>
                  <a:gd name="connsiteX1325" fmla="*/ 5903 w 10000"/>
                  <a:gd name="connsiteY1325" fmla="*/ 408 h 10000"/>
                  <a:gd name="connsiteX1326" fmla="*/ 5837 w 10000"/>
                  <a:gd name="connsiteY1326" fmla="*/ 427 h 10000"/>
                  <a:gd name="connsiteX1327" fmla="*/ 5756 w 10000"/>
                  <a:gd name="connsiteY1327" fmla="*/ 453 h 10000"/>
                  <a:gd name="connsiteX1328" fmla="*/ 5681 w 10000"/>
                  <a:gd name="connsiteY1328" fmla="*/ 453 h 10000"/>
                  <a:gd name="connsiteX1329" fmla="*/ 5609 w 10000"/>
                  <a:gd name="connsiteY1329" fmla="*/ 447 h 10000"/>
                  <a:gd name="connsiteX1330" fmla="*/ 5554 w 10000"/>
                  <a:gd name="connsiteY1330" fmla="*/ 304 h 10000"/>
                  <a:gd name="connsiteX1331" fmla="*/ 5529 w 10000"/>
                  <a:gd name="connsiteY1331" fmla="*/ 301 h 10000"/>
                  <a:gd name="connsiteX1332" fmla="*/ 5393 w 10000"/>
                  <a:gd name="connsiteY1332" fmla="*/ 256 h 10000"/>
                  <a:gd name="connsiteX1333" fmla="*/ 5366 w 10000"/>
                  <a:gd name="connsiteY1333" fmla="*/ 220 h 10000"/>
                  <a:gd name="connsiteX1334" fmla="*/ 5249 w 10000"/>
                  <a:gd name="connsiteY1334" fmla="*/ 155 h 10000"/>
                  <a:gd name="connsiteX1335" fmla="*/ 5141 w 10000"/>
                  <a:gd name="connsiteY1335" fmla="*/ 52 h 10000"/>
                  <a:gd name="connsiteX1336" fmla="*/ 5116 w 10000"/>
                  <a:gd name="connsiteY1336" fmla="*/ 3 h 10000"/>
                  <a:gd name="connsiteX1337" fmla="*/ 5061 w 10000"/>
                  <a:gd name="connsiteY1337" fmla="*/ 0 h 10000"/>
                  <a:gd name="connsiteX1338" fmla="*/ 5036 w 10000"/>
                  <a:gd name="connsiteY1338" fmla="*/ 32 h 10000"/>
                  <a:gd name="connsiteX1339" fmla="*/ 4942 w 10000"/>
                  <a:gd name="connsiteY1339" fmla="*/ 133 h 10000"/>
                  <a:gd name="connsiteX1340" fmla="*/ 4900 w 10000"/>
                  <a:gd name="connsiteY1340" fmla="*/ 217 h 10000"/>
                  <a:gd name="connsiteX1341" fmla="*/ 4861 w 10000"/>
                  <a:gd name="connsiteY1341" fmla="*/ 198 h 10000"/>
                  <a:gd name="connsiteX1342" fmla="*/ 4795 w 10000"/>
                  <a:gd name="connsiteY1342" fmla="*/ 68 h 10000"/>
                  <a:gd name="connsiteX1343" fmla="*/ 4778 w 10000"/>
                  <a:gd name="connsiteY1343" fmla="*/ 62 h 10000"/>
                  <a:gd name="connsiteX1344" fmla="*/ 4765 w 10000"/>
                  <a:gd name="connsiteY1344" fmla="*/ 62 h 10000"/>
                  <a:gd name="connsiteX1345" fmla="*/ 4748 w 10000"/>
                  <a:gd name="connsiteY1345" fmla="*/ 68 h 10000"/>
                  <a:gd name="connsiteX1346" fmla="*/ 4673 w 10000"/>
                  <a:gd name="connsiteY1346" fmla="*/ 136 h 10000"/>
                  <a:gd name="connsiteX1347" fmla="*/ 4632 w 10000"/>
                  <a:gd name="connsiteY1347" fmla="*/ 201 h 10000"/>
                  <a:gd name="connsiteX1348" fmla="*/ 4623 w 10000"/>
                  <a:gd name="connsiteY1348" fmla="*/ 210 h 10000"/>
                  <a:gd name="connsiteX1349" fmla="*/ 4579 w 10000"/>
                  <a:gd name="connsiteY1349" fmla="*/ 220 h 10000"/>
                  <a:gd name="connsiteX1350" fmla="*/ 4479 w 10000"/>
                  <a:gd name="connsiteY1350" fmla="*/ 198 h 10000"/>
                  <a:gd name="connsiteX1351" fmla="*/ 4402 w 10000"/>
                  <a:gd name="connsiteY1351" fmla="*/ 165 h 10000"/>
                  <a:gd name="connsiteX1352" fmla="*/ 4374 w 10000"/>
                  <a:gd name="connsiteY1352" fmla="*/ 165 h 10000"/>
                  <a:gd name="connsiteX1353" fmla="*/ 4335 w 10000"/>
                  <a:gd name="connsiteY1353" fmla="*/ 172 h 10000"/>
                  <a:gd name="connsiteX1354" fmla="*/ 4302 w 10000"/>
                  <a:gd name="connsiteY1354" fmla="*/ 188 h 10000"/>
                  <a:gd name="connsiteX1355" fmla="*/ 4271 w 10000"/>
                  <a:gd name="connsiteY1355" fmla="*/ 220 h 10000"/>
                  <a:gd name="connsiteX1356" fmla="*/ 4238 w 10000"/>
                  <a:gd name="connsiteY1356" fmla="*/ 240 h 10000"/>
                  <a:gd name="connsiteX1357" fmla="*/ 4324 w 10000"/>
                  <a:gd name="connsiteY1357" fmla="*/ 1289 h 10000"/>
                  <a:gd name="connsiteX1358" fmla="*/ 3521 w 10000"/>
                  <a:gd name="connsiteY1358" fmla="*/ 7730 h 10000"/>
                  <a:gd name="connsiteX1359" fmla="*/ 3560 w 10000"/>
                  <a:gd name="connsiteY1359" fmla="*/ 7749 h 10000"/>
                  <a:gd name="connsiteX1360" fmla="*/ 3562 w 10000"/>
                  <a:gd name="connsiteY1360" fmla="*/ 7759 h 10000"/>
                  <a:gd name="connsiteX1361" fmla="*/ 3573 w 10000"/>
                  <a:gd name="connsiteY1361" fmla="*/ 7766 h 10000"/>
                  <a:gd name="connsiteX1362" fmla="*/ 3584 w 10000"/>
                  <a:gd name="connsiteY1362" fmla="*/ 7759 h 10000"/>
                  <a:gd name="connsiteX1363" fmla="*/ 3598 w 10000"/>
                  <a:gd name="connsiteY1363" fmla="*/ 7743 h 10000"/>
                  <a:gd name="connsiteX1364" fmla="*/ 3609 w 10000"/>
                  <a:gd name="connsiteY1364" fmla="*/ 7756 h 10000"/>
                  <a:gd name="connsiteX1365" fmla="*/ 3623 w 10000"/>
                  <a:gd name="connsiteY1365" fmla="*/ 7733 h 10000"/>
                  <a:gd name="connsiteX1366" fmla="*/ 3632 w 10000"/>
                  <a:gd name="connsiteY1366" fmla="*/ 7730 h 10000"/>
                  <a:gd name="connsiteX1367" fmla="*/ 3634 w 10000"/>
                  <a:gd name="connsiteY1367" fmla="*/ 7730 h 10000"/>
                  <a:gd name="connsiteX1368" fmla="*/ 3643 w 10000"/>
                  <a:gd name="connsiteY1368" fmla="*/ 7730 h 10000"/>
                  <a:gd name="connsiteX1369" fmla="*/ 3670 w 10000"/>
                  <a:gd name="connsiteY1369" fmla="*/ 7730 h 10000"/>
                  <a:gd name="connsiteX1370" fmla="*/ 3687 w 10000"/>
                  <a:gd name="connsiteY1370" fmla="*/ 7730 h 10000"/>
                  <a:gd name="connsiteX1371" fmla="*/ 3690 w 10000"/>
                  <a:gd name="connsiteY1371" fmla="*/ 7730 h 10000"/>
                  <a:gd name="connsiteX1372" fmla="*/ 3704 w 10000"/>
                  <a:gd name="connsiteY1372" fmla="*/ 7740 h 10000"/>
                  <a:gd name="connsiteX1373" fmla="*/ 3712 w 10000"/>
                  <a:gd name="connsiteY1373" fmla="*/ 7743 h 10000"/>
                  <a:gd name="connsiteX1374" fmla="*/ 3723 w 10000"/>
                  <a:gd name="connsiteY1374" fmla="*/ 7749 h 10000"/>
                  <a:gd name="connsiteX1375" fmla="*/ 3729 w 10000"/>
                  <a:gd name="connsiteY1375" fmla="*/ 7749 h 10000"/>
                  <a:gd name="connsiteX1376" fmla="*/ 3729 w 10000"/>
                  <a:gd name="connsiteY1376" fmla="*/ 7743 h 10000"/>
                  <a:gd name="connsiteX1377" fmla="*/ 3745 w 10000"/>
                  <a:gd name="connsiteY1377" fmla="*/ 7740 h 10000"/>
                  <a:gd name="connsiteX1378" fmla="*/ 3753 w 10000"/>
                  <a:gd name="connsiteY1378" fmla="*/ 7730 h 10000"/>
                  <a:gd name="connsiteX1379" fmla="*/ 3762 w 10000"/>
                  <a:gd name="connsiteY1379" fmla="*/ 7720 h 10000"/>
                  <a:gd name="connsiteX1380" fmla="*/ 3776 w 10000"/>
                  <a:gd name="connsiteY1380" fmla="*/ 7710 h 10000"/>
                  <a:gd name="connsiteX1381" fmla="*/ 3784 w 10000"/>
                  <a:gd name="connsiteY1381" fmla="*/ 7701 h 10000"/>
                  <a:gd name="connsiteX1382" fmla="*/ 3792 w 10000"/>
                  <a:gd name="connsiteY1382" fmla="*/ 7694 h 10000"/>
                  <a:gd name="connsiteX1383" fmla="*/ 3801 w 10000"/>
                  <a:gd name="connsiteY1383" fmla="*/ 7685 h 10000"/>
                  <a:gd name="connsiteX1384" fmla="*/ 3803 w 10000"/>
                  <a:gd name="connsiteY1384" fmla="*/ 7685 h 10000"/>
                  <a:gd name="connsiteX1385" fmla="*/ 3778 w 10000"/>
                  <a:gd name="connsiteY1385" fmla="*/ 7756 h 10000"/>
                  <a:gd name="connsiteX1386" fmla="*/ 3762 w 10000"/>
                  <a:gd name="connsiteY1386" fmla="*/ 7775 h 10000"/>
                  <a:gd name="connsiteX1387" fmla="*/ 3748 w 10000"/>
                  <a:gd name="connsiteY1387" fmla="*/ 7775 h 10000"/>
                  <a:gd name="connsiteX1388" fmla="*/ 3737 w 10000"/>
                  <a:gd name="connsiteY1388" fmla="*/ 7778 h 10000"/>
                  <a:gd name="connsiteX1389" fmla="*/ 3723 w 10000"/>
                  <a:gd name="connsiteY1389" fmla="*/ 7778 h 10000"/>
                  <a:gd name="connsiteX1390" fmla="*/ 3712 w 10000"/>
                  <a:gd name="connsiteY1390" fmla="*/ 8005 h 10000"/>
                  <a:gd name="connsiteX1391" fmla="*/ 3706 w 10000"/>
                  <a:gd name="connsiteY1391" fmla="*/ 8021 h 10000"/>
                  <a:gd name="connsiteX1392" fmla="*/ 3712 w 10000"/>
                  <a:gd name="connsiteY1392" fmla="*/ 8044 h 10000"/>
                  <a:gd name="connsiteX1393" fmla="*/ 3712 w 10000"/>
                  <a:gd name="connsiteY1393" fmla="*/ 8051 h 10000"/>
                  <a:gd name="connsiteX1394" fmla="*/ 3767 w 10000"/>
                  <a:gd name="connsiteY1394" fmla="*/ 8106 h 10000"/>
                  <a:gd name="connsiteX1395" fmla="*/ 3770 w 10000"/>
                  <a:gd name="connsiteY1395" fmla="*/ 8119 h 10000"/>
                  <a:gd name="connsiteX1396" fmla="*/ 3740 w 10000"/>
                  <a:gd name="connsiteY1396" fmla="*/ 8154 h 10000"/>
                  <a:gd name="connsiteX1397" fmla="*/ 3731 w 10000"/>
                  <a:gd name="connsiteY1397" fmla="*/ 8138 h 10000"/>
                  <a:gd name="connsiteX1398" fmla="*/ 3729 w 10000"/>
                  <a:gd name="connsiteY1398" fmla="*/ 8125 h 10000"/>
                  <a:gd name="connsiteX1399" fmla="*/ 3712 w 10000"/>
                  <a:gd name="connsiteY1399" fmla="*/ 8115 h 10000"/>
                  <a:gd name="connsiteX1400" fmla="*/ 3704 w 10000"/>
                  <a:gd name="connsiteY1400" fmla="*/ 8109 h 10000"/>
                  <a:gd name="connsiteX1401" fmla="*/ 3687 w 10000"/>
                  <a:gd name="connsiteY1401" fmla="*/ 8099 h 10000"/>
                  <a:gd name="connsiteX1402" fmla="*/ 3673 w 10000"/>
                  <a:gd name="connsiteY1402" fmla="*/ 8093 h 10000"/>
                  <a:gd name="connsiteX1403" fmla="*/ 3665 w 10000"/>
                  <a:gd name="connsiteY1403" fmla="*/ 8083 h 10000"/>
                  <a:gd name="connsiteX1404" fmla="*/ 3648 w 10000"/>
                  <a:gd name="connsiteY1404" fmla="*/ 8073 h 10000"/>
                  <a:gd name="connsiteX1405" fmla="*/ 3643 w 10000"/>
                  <a:gd name="connsiteY1405" fmla="*/ 8063 h 10000"/>
                  <a:gd name="connsiteX1406" fmla="*/ 3632 w 10000"/>
                  <a:gd name="connsiteY1406" fmla="*/ 8054 h 10000"/>
                  <a:gd name="connsiteX1407" fmla="*/ 3623 w 10000"/>
                  <a:gd name="connsiteY1407" fmla="*/ 8060 h 10000"/>
                  <a:gd name="connsiteX1408" fmla="*/ 3615 w 10000"/>
                  <a:gd name="connsiteY1408" fmla="*/ 8070 h 10000"/>
                  <a:gd name="connsiteX1409" fmla="*/ 3607 w 10000"/>
                  <a:gd name="connsiteY1409" fmla="*/ 8083 h 10000"/>
                  <a:gd name="connsiteX1410" fmla="*/ 3607 w 10000"/>
                  <a:gd name="connsiteY1410" fmla="*/ 8099 h 10000"/>
                  <a:gd name="connsiteX1411" fmla="*/ 3607 w 10000"/>
                  <a:gd name="connsiteY1411" fmla="*/ 8125 h 10000"/>
                  <a:gd name="connsiteX1412" fmla="*/ 3601 w 10000"/>
                  <a:gd name="connsiteY1412" fmla="*/ 8148 h 10000"/>
                  <a:gd name="connsiteX1413" fmla="*/ 3584 w 10000"/>
                  <a:gd name="connsiteY1413" fmla="*/ 8154 h 10000"/>
                  <a:gd name="connsiteX1414" fmla="*/ 3573 w 10000"/>
                  <a:gd name="connsiteY1414" fmla="*/ 8154 h 10000"/>
                  <a:gd name="connsiteX1415" fmla="*/ 3551 w 10000"/>
                  <a:gd name="connsiteY1415" fmla="*/ 8119 h 10000"/>
                  <a:gd name="connsiteX1416" fmla="*/ 3504 w 10000"/>
                  <a:gd name="connsiteY1416" fmla="*/ 8073 h 10000"/>
                  <a:gd name="connsiteX1417" fmla="*/ 3493 w 10000"/>
                  <a:gd name="connsiteY1417" fmla="*/ 8051 h 10000"/>
                  <a:gd name="connsiteX1418" fmla="*/ 3457 w 10000"/>
                  <a:gd name="connsiteY1418" fmla="*/ 7872 h 10000"/>
                  <a:gd name="connsiteX1419" fmla="*/ 3449 w 10000"/>
                  <a:gd name="connsiteY1419" fmla="*/ 7847 h 10000"/>
                  <a:gd name="connsiteX1420" fmla="*/ 3446 w 10000"/>
                  <a:gd name="connsiteY1420" fmla="*/ 7827 h 10000"/>
                  <a:gd name="connsiteX1421" fmla="*/ 3457 w 10000"/>
                  <a:gd name="connsiteY1421" fmla="*/ 7808 h 10000"/>
                  <a:gd name="connsiteX1422" fmla="*/ 3465 w 10000"/>
                  <a:gd name="connsiteY1422" fmla="*/ 7798 h 10000"/>
                  <a:gd name="connsiteX0" fmla="*/ 4324 w 10000"/>
                  <a:gd name="connsiteY0" fmla="*/ 1289 h 10000"/>
                  <a:gd name="connsiteX1" fmla="*/ 4296 w 10000"/>
                  <a:gd name="connsiteY1" fmla="*/ 1305 h 10000"/>
                  <a:gd name="connsiteX2" fmla="*/ 4285 w 10000"/>
                  <a:gd name="connsiteY2" fmla="*/ 1279 h 10000"/>
                  <a:gd name="connsiteX3" fmla="*/ 4244 w 10000"/>
                  <a:gd name="connsiteY3" fmla="*/ 1266 h 10000"/>
                  <a:gd name="connsiteX4" fmla="*/ 4208 w 10000"/>
                  <a:gd name="connsiteY4" fmla="*/ 1286 h 10000"/>
                  <a:gd name="connsiteX5" fmla="*/ 4172 w 10000"/>
                  <a:gd name="connsiteY5" fmla="*/ 1299 h 10000"/>
                  <a:gd name="connsiteX6" fmla="*/ 4150 w 10000"/>
                  <a:gd name="connsiteY6" fmla="*/ 1308 h 10000"/>
                  <a:gd name="connsiteX7" fmla="*/ 4139 w 10000"/>
                  <a:gd name="connsiteY7" fmla="*/ 1315 h 10000"/>
                  <a:gd name="connsiteX8" fmla="*/ 4125 w 10000"/>
                  <a:gd name="connsiteY8" fmla="*/ 1315 h 10000"/>
                  <a:gd name="connsiteX9" fmla="*/ 4119 w 10000"/>
                  <a:gd name="connsiteY9" fmla="*/ 1315 h 10000"/>
                  <a:gd name="connsiteX10" fmla="*/ 4111 w 10000"/>
                  <a:gd name="connsiteY10" fmla="*/ 1308 h 10000"/>
                  <a:gd name="connsiteX11" fmla="*/ 4100 w 10000"/>
                  <a:gd name="connsiteY11" fmla="*/ 1315 h 10000"/>
                  <a:gd name="connsiteX12" fmla="*/ 4075 w 10000"/>
                  <a:gd name="connsiteY12" fmla="*/ 1315 h 10000"/>
                  <a:gd name="connsiteX13" fmla="*/ 4058 w 10000"/>
                  <a:gd name="connsiteY13" fmla="*/ 1318 h 10000"/>
                  <a:gd name="connsiteX14" fmla="*/ 4044 w 10000"/>
                  <a:gd name="connsiteY14" fmla="*/ 1315 h 10000"/>
                  <a:gd name="connsiteX15" fmla="*/ 4042 w 10000"/>
                  <a:gd name="connsiteY15" fmla="*/ 1299 h 10000"/>
                  <a:gd name="connsiteX16" fmla="*/ 4014 w 10000"/>
                  <a:gd name="connsiteY16" fmla="*/ 1308 h 10000"/>
                  <a:gd name="connsiteX17" fmla="*/ 4011 w 10000"/>
                  <a:gd name="connsiteY17" fmla="*/ 1315 h 10000"/>
                  <a:gd name="connsiteX18" fmla="*/ 4011 w 10000"/>
                  <a:gd name="connsiteY18" fmla="*/ 1341 h 10000"/>
                  <a:gd name="connsiteX19" fmla="*/ 4019 w 10000"/>
                  <a:gd name="connsiteY19" fmla="*/ 1341 h 10000"/>
                  <a:gd name="connsiteX20" fmla="*/ 3997 w 10000"/>
                  <a:gd name="connsiteY20" fmla="*/ 1363 h 10000"/>
                  <a:gd name="connsiteX21" fmla="*/ 3986 w 10000"/>
                  <a:gd name="connsiteY21" fmla="*/ 1373 h 10000"/>
                  <a:gd name="connsiteX22" fmla="*/ 3981 w 10000"/>
                  <a:gd name="connsiteY22" fmla="*/ 1389 h 10000"/>
                  <a:gd name="connsiteX23" fmla="*/ 3981 w 10000"/>
                  <a:gd name="connsiteY23" fmla="*/ 1409 h 10000"/>
                  <a:gd name="connsiteX24" fmla="*/ 3981 w 10000"/>
                  <a:gd name="connsiteY24" fmla="*/ 1438 h 10000"/>
                  <a:gd name="connsiteX25" fmla="*/ 3961 w 10000"/>
                  <a:gd name="connsiteY25" fmla="*/ 1441 h 10000"/>
                  <a:gd name="connsiteX26" fmla="*/ 3942 w 10000"/>
                  <a:gd name="connsiteY26" fmla="*/ 1441 h 10000"/>
                  <a:gd name="connsiteX27" fmla="*/ 3914 w 10000"/>
                  <a:gd name="connsiteY27" fmla="*/ 1454 h 10000"/>
                  <a:gd name="connsiteX28" fmla="*/ 3892 w 10000"/>
                  <a:gd name="connsiteY28" fmla="*/ 1467 h 10000"/>
                  <a:gd name="connsiteX29" fmla="*/ 3867 w 10000"/>
                  <a:gd name="connsiteY29" fmla="*/ 1483 h 10000"/>
                  <a:gd name="connsiteX30" fmla="*/ 3845 w 10000"/>
                  <a:gd name="connsiteY30" fmla="*/ 1467 h 10000"/>
                  <a:gd name="connsiteX31" fmla="*/ 3850 w 10000"/>
                  <a:gd name="connsiteY31" fmla="*/ 1457 h 10000"/>
                  <a:gd name="connsiteX32" fmla="*/ 3864 w 10000"/>
                  <a:gd name="connsiteY32" fmla="*/ 1441 h 10000"/>
                  <a:gd name="connsiteX33" fmla="*/ 3859 w 10000"/>
                  <a:gd name="connsiteY33" fmla="*/ 1409 h 10000"/>
                  <a:gd name="connsiteX34" fmla="*/ 3842 w 10000"/>
                  <a:gd name="connsiteY34" fmla="*/ 1383 h 10000"/>
                  <a:gd name="connsiteX35" fmla="*/ 3825 w 10000"/>
                  <a:gd name="connsiteY35" fmla="*/ 1360 h 10000"/>
                  <a:gd name="connsiteX36" fmla="*/ 3809 w 10000"/>
                  <a:gd name="connsiteY36" fmla="*/ 1318 h 10000"/>
                  <a:gd name="connsiteX37" fmla="*/ 3787 w 10000"/>
                  <a:gd name="connsiteY37" fmla="*/ 1289 h 10000"/>
                  <a:gd name="connsiteX38" fmla="*/ 3759 w 10000"/>
                  <a:gd name="connsiteY38" fmla="*/ 1266 h 10000"/>
                  <a:gd name="connsiteX39" fmla="*/ 3740 w 10000"/>
                  <a:gd name="connsiteY39" fmla="*/ 1256 h 10000"/>
                  <a:gd name="connsiteX40" fmla="*/ 3715 w 10000"/>
                  <a:gd name="connsiteY40" fmla="*/ 1250 h 10000"/>
                  <a:gd name="connsiteX41" fmla="*/ 3687 w 10000"/>
                  <a:gd name="connsiteY41" fmla="*/ 1256 h 10000"/>
                  <a:gd name="connsiteX42" fmla="*/ 3681 w 10000"/>
                  <a:gd name="connsiteY42" fmla="*/ 1260 h 10000"/>
                  <a:gd name="connsiteX43" fmla="*/ 3670 w 10000"/>
                  <a:gd name="connsiteY43" fmla="*/ 1295 h 10000"/>
                  <a:gd name="connsiteX44" fmla="*/ 3651 w 10000"/>
                  <a:gd name="connsiteY44" fmla="*/ 1305 h 10000"/>
                  <a:gd name="connsiteX45" fmla="*/ 3640 w 10000"/>
                  <a:gd name="connsiteY45" fmla="*/ 1308 h 10000"/>
                  <a:gd name="connsiteX46" fmla="*/ 3626 w 10000"/>
                  <a:gd name="connsiteY46" fmla="*/ 1308 h 10000"/>
                  <a:gd name="connsiteX47" fmla="*/ 3632 w 10000"/>
                  <a:gd name="connsiteY47" fmla="*/ 1276 h 10000"/>
                  <a:gd name="connsiteX48" fmla="*/ 3609 w 10000"/>
                  <a:gd name="connsiteY48" fmla="*/ 1289 h 10000"/>
                  <a:gd name="connsiteX49" fmla="*/ 3593 w 10000"/>
                  <a:gd name="connsiteY49" fmla="*/ 1286 h 10000"/>
                  <a:gd name="connsiteX50" fmla="*/ 3590 w 10000"/>
                  <a:gd name="connsiteY50" fmla="*/ 1256 h 10000"/>
                  <a:gd name="connsiteX51" fmla="*/ 3584 w 10000"/>
                  <a:gd name="connsiteY51" fmla="*/ 1237 h 10000"/>
                  <a:gd name="connsiteX52" fmla="*/ 3573 w 10000"/>
                  <a:gd name="connsiteY52" fmla="*/ 1237 h 10000"/>
                  <a:gd name="connsiteX53" fmla="*/ 3554 w 10000"/>
                  <a:gd name="connsiteY53" fmla="*/ 1227 h 10000"/>
                  <a:gd name="connsiteX54" fmla="*/ 3546 w 10000"/>
                  <a:gd name="connsiteY54" fmla="*/ 1192 h 10000"/>
                  <a:gd name="connsiteX55" fmla="*/ 3529 w 10000"/>
                  <a:gd name="connsiteY55" fmla="*/ 1176 h 10000"/>
                  <a:gd name="connsiteX56" fmla="*/ 3512 w 10000"/>
                  <a:gd name="connsiteY56" fmla="*/ 1182 h 10000"/>
                  <a:gd name="connsiteX57" fmla="*/ 3485 w 10000"/>
                  <a:gd name="connsiteY57" fmla="*/ 1182 h 10000"/>
                  <a:gd name="connsiteX58" fmla="*/ 3463 w 10000"/>
                  <a:gd name="connsiteY58" fmla="*/ 1176 h 10000"/>
                  <a:gd name="connsiteX59" fmla="*/ 3449 w 10000"/>
                  <a:gd name="connsiteY59" fmla="*/ 1182 h 10000"/>
                  <a:gd name="connsiteX60" fmla="*/ 3432 w 10000"/>
                  <a:gd name="connsiteY60" fmla="*/ 1192 h 10000"/>
                  <a:gd name="connsiteX61" fmla="*/ 3454 w 10000"/>
                  <a:gd name="connsiteY61" fmla="*/ 1205 h 10000"/>
                  <a:gd name="connsiteX62" fmla="*/ 3463 w 10000"/>
                  <a:gd name="connsiteY62" fmla="*/ 1205 h 10000"/>
                  <a:gd name="connsiteX63" fmla="*/ 3488 w 10000"/>
                  <a:gd name="connsiteY63" fmla="*/ 1205 h 10000"/>
                  <a:gd name="connsiteX64" fmla="*/ 3488 w 10000"/>
                  <a:gd name="connsiteY64" fmla="*/ 1218 h 10000"/>
                  <a:gd name="connsiteX65" fmla="*/ 3493 w 10000"/>
                  <a:gd name="connsiteY65" fmla="*/ 1247 h 10000"/>
                  <a:gd name="connsiteX66" fmla="*/ 3512 w 10000"/>
                  <a:gd name="connsiteY66" fmla="*/ 1247 h 10000"/>
                  <a:gd name="connsiteX67" fmla="*/ 3518 w 10000"/>
                  <a:gd name="connsiteY67" fmla="*/ 1250 h 10000"/>
                  <a:gd name="connsiteX68" fmla="*/ 3521 w 10000"/>
                  <a:gd name="connsiteY68" fmla="*/ 1276 h 10000"/>
                  <a:gd name="connsiteX69" fmla="*/ 3543 w 10000"/>
                  <a:gd name="connsiteY69" fmla="*/ 1295 h 10000"/>
                  <a:gd name="connsiteX70" fmla="*/ 3546 w 10000"/>
                  <a:gd name="connsiteY70" fmla="*/ 1305 h 10000"/>
                  <a:gd name="connsiteX71" fmla="*/ 3543 w 10000"/>
                  <a:gd name="connsiteY71" fmla="*/ 1315 h 10000"/>
                  <a:gd name="connsiteX72" fmla="*/ 3543 w 10000"/>
                  <a:gd name="connsiteY72" fmla="*/ 1331 h 10000"/>
                  <a:gd name="connsiteX73" fmla="*/ 3554 w 10000"/>
                  <a:gd name="connsiteY73" fmla="*/ 1324 h 10000"/>
                  <a:gd name="connsiteX74" fmla="*/ 3560 w 10000"/>
                  <a:gd name="connsiteY74" fmla="*/ 1331 h 10000"/>
                  <a:gd name="connsiteX75" fmla="*/ 3582 w 10000"/>
                  <a:gd name="connsiteY75" fmla="*/ 1344 h 10000"/>
                  <a:gd name="connsiteX76" fmla="*/ 3598 w 10000"/>
                  <a:gd name="connsiteY76" fmla="*/ 1380 h 10000"/>
                  <a:gd name="connsiteX77" fmla="*/ 3607 w 10000"/>
                  <a:gd name="connsiteY77" fmla="*/ 1389 h 10000"/>
                  <a:gd name="connsiteX78" fmla="*/ 3623 w 10000"/>
                  <a:gd name="connsiteY78" fmla="*/ 1409 h 10000"/>
                  <a:gd name="connsiteX79" fmla="*/ 3634 w 10000"/>
                  <a:gd name="connsiteY79" fmla="*/ 1438 h 10000"/>
                  <a:gd name="connsiteX80" fmla="*/ 3632 w 10000"/>
                  <a:gd name="connsiteY80" fmla="*/ 1454 h 10000"/>
                  <a:gd name="connsiteX81" fmla="*/ 3618 w 10000"/>
                  <a:gd name="connsiteY81" fmla="*/ 1438 h 10000"/>
                  <a:gd name="connsiteX82" fmla="*/ 3598 w 10000"/>
                  <a:gd name="connsiteY82" fmla="*/ 1428 h 10000"/>
                  <a:gd name="connsiteX83" fmla="*/ 3582 w 10000"/>
                  <a:gd name="connsiteY83" fmla="*/ 1402 h 10000"/>
                  <a:gd name="connsiteX84" fmla="*/ 3562 w 10000"/>
                  <a:gd name="connsiteY84" fmla="*/ 1399 h 10000"/>
                  <a:gd name="connsiteX85" fmla="*/ 3546 w 10000"/>
                  <a:gd name="connsiteY85" fmla="*/ 1383 h 10000"/>
                  <a:gd name="connsiteX86" fmla="*/ 3510 w 10000"/>
                  <a:gd name="connsiteY86" fmla="*/ 1360 h 10000"/>
                  <a:gd name="connsiteX87" fmla="*/ 3485 w 10000"/>
                  <a:gd name="connsiteY87" fmla="*/ 1344 h 10000"/>
                  <a:gd name="connsiteX88" fmla="*/ 3454 w 10000"/>
                  <a:gd name="connsiteY88" fmla="*/ 1334 h 10000"/>
                  <a:gd name="connsiteX89" fmla="*/ 3429 w 10000"/>
                  <a:gd name="connsiteY89" fmla="*/ 1315 h 10000"/>
                  <a:gd name="connsiteX90" fmla="*/ 3416 w 10000"/>
                  <a:gd name="connsiteY90" fmla="*/ 1308 h 10000"/>
                  <a:gd name="connsiteX91" fmla="*/ 3399 w 10000"/>
                  <a:gd name="connsiteY91" fmla="*/ 1305 h 10000"/>
                  <a:gd name="connsiteX92" fmla="*/ 3382 w 10000"/>
                  <a:gd name="connsiteY92" fmla="*/ 1286 h 10000"/>
                  <a:gd name="connsiteX93" fmla="*/ 3380 w 10000"/>
                  <a:gd name="connsiteY93" fmla="*/ 1266 h 10000"/>
                  <a:gd name="connsiteX94" fmla="*/ 3388 w 10000"/>
                  <a:gd name="connsiteY94" fmla="*/ 1256 h 10000"/>
                  <a:gd name="connsiteX95" fmla="*/ 3407 w 10000"/>
                  <a:gd name="connsiteY95" fmla="*/ 1256 h 10000"/>
                  <a:gd name="connsiteX96" fmla="*/ 3396 w 10000"/>
                  <a:gd name="connsiteY96" fmla="*/ 1227 h 10000"/>
                  <a:gd name="connsiteX97" fmla="*/ 3382 w 10000"/>
                  <a:gd name="connsiteY97" fmla="*/ 1227 h 10000"/>
                  <a:gd name="connsiteX98" fmla="*/ 3360 w 10000"/>
                  <a:gd name="connsiteY98" fmla="*/ 1221 h 10000"/>
                  <a:gd name="connsiteX99" fmla="*/ 3349 w 10000"/>
                  <a:gd name="connsiteY99" fmla="*/ 1231 h 10000"/>
                  <a:gd name="connsiteX100" fmla="*/ 3352 w 10000"/>
                  <a:gd name="connsiteY100" fmla="*/ 1247 h 10000"/>
                  <a:gd name="connsiteX101" fmla="*/ 3341 w 10000"/>
                  <a:gd name="connsiteY101" fmla="*/ 1237 h 10000"/>
                  <a:gd name="connsiteX102" fmla="*/ 3335 w 10000"/>
                  <a:gd name="connsiteY102" fmla="*/ 1231 h 10000"/>
                  <a:gd name="connsiteX103" fmla="*/ 3307 w 10000"/>
                  <a:gd name="connsiteY103" fmla="*/ 1227 h 10000"/>
                  <a:gd name="connsiteX104" fmla="*/ 3294 w 10000"/>
                  <a:gd name="connsiteY104" fmla="*/ 1221 h 10000"/>
                  <a:gd name="connsiteX105" fmla="*/ 3271 w 10000"/>
                  <a:gd name="connsiteY105" fmla="*/ 1211 h 10000"/>
                  <a:gd name="connsiteX106" fmla="*/ 3252 w 10000"/>
                  <a:gd name="connsiteY106" fmla="*/ 1195 h 10000"/>
                  <a:gd name="connsiteX107" fmla="*/ 3235 w 10000"/>
                  <a:gd name="connsiteY107" fmla="*/ 1195 h 10000"/>
                  <a:gd name="connsiteX108" fmla="*/ 3235 w 10000"/>
                  <a:gd name="connsiteY108" fmla="*/ 1205 h 10000"/>
                  <a:gd name="connsiteX109" fmla="*/ 3219 w 10000"/>
                  <a:gd name="connsiteY109" fmla="*/ 1231 h 10000"/>
                  <a:gd name="connsiteX110" fmla="*/ 3213 w 10000"/>
                  <a:gd name="connsiteY110" fmla="*/ 1231 h 10000"/>
                  <a:gd name="connsiteX111" fmla="*/ 3183 w 10000"/>
                  <a:gd name="connsiteY111" fmla="*/ 1221 h 10000"/>
                  <a:gd name="connsiteX112" fmla="*/ 3175 w 10000"/>
                  <a:gd name="connsiteY112" fmla="*/ 1227 h 10000"/>
                  <a:gd name="connsiteX113" fmla="*/ 3163 w 10000"/>
                  <a:gd name="connsiteY113" fmla="*/ 1237 h 10000"/>
                  <a:gd name="connsiteX114" fmla="*/ 3158 w 10000"/>
                  <a:gd name="connsiteY114" fmla="*/ 1260 h 10000"/>
                  <a:gd name="connsiteX115" fmla="*/ 3158 w 10000"/>
                  <a:gd name="connsiteY115" fmla="*/ 1276 h 10000"/>
                  <a:gd name="connsiteX116" fmla="*/ 3163 w 10000"/>
                  <a:gd name="connsiteY116" fmla="*/ 1295 h 10000"/>
                  <a:gd name="connsiteX117" fmla="*/ 3166 w 10000"/>
                  <a:gd name="connsiteY117" fmla="*/ 1308 h 10000"/>
                  <a:gd name="connsiteX118" fmla="*/ 3158 w 10000"/>
                  <a:gd name="connsiteY118" fmla="*/ 1315 h 10000"/>
                  <a:gd name="connsiteX119" fmla="*/ 3133 w 10000"/>
                  <a:gd name="connsiteY119" fmla="*/ 1299 h 10000"/>
                  <a:gd name="connsiteX120" fmla="*/ 3114 w 10000"/>
                  <a:gd name="connsiteY120" fmla="*/ 1276 h 10000"/>
                  <a:gd name="connsiteX121" fmla="*/ 3078 w 10000"/>
                  <a:gd name="connsiteY121" fmla="*/ 1240 h 10000"/>
                  <a:gd name="connsiteX122" fmla="*/ 3044 w 10000"/>
                  <a:gd name="connsiteY122" fmla="*/ 1227 h 10000"/>
                  <a:gd name="connsiteX123" fmla="*/ 3033 w 10000"/>
                  <a:gd name="connsiteY123" fmla="*/ 1231 h 10000"/>
                  <a:gd name="connsiteX124" fmla="*/ 3036 w 10000"/>
                  <a:gd name="connsiteY124" fmla="*/ 1256 h 10000"/>
                  <a:gd name="connsiteX125" fmla="*/ 3044 w 10000"/>
                  <a:gd name="connsiteY125" fmla="*/ 1266 h 10000"/>
                  <a:gd name="connsiteX126" fmla="*/ 3044 w 10000"/>
                  <a:gd name="connsiteY126" fmla="*/ 1276 h 10000"/>
                  <a:gd name="connsiteX127" fmla="*/ 3036 w 10000"/>
                  <a:gd name="connsiteY127" fmla="*/ 1276 h 10000"/>
                  <a:gd name="connsiteX128" fmla="*/ 3028 w 10000"/>
                  <a:gd name="connsiteY128" fmla="*/ 1266 h 10000"/>
                  <a:gd name="connsiteX129" fmla="*/ 3025 w 10000"/>
                  <a:gd name="connsiteY129" fmla="*/ 1256 h 10000"/>
                  <a:gd name="connsiteX130" fmla="*/ 3008 w 10000"/>
                  <a:gd name="connsiteY130" fmla="*/ 1205 h 10000"/>
                  <a:gd name="connsiteX131" fmla="*/ 3000 w 10000"/>
                  <a:gd name="connsiteY131" fmla="*/ 1192 h 10000"/>
                  <a:gd name="connsiteX132" fmla="*/ 2994 w 10000"/>
                  <a:gd name="connsiteY132" fmla="*/ 1176 h 10000"/>
                  <a:gd name="connsiteX133" fmla="*/ 2986 w 10000"/>
                  <a:gd name="connsiteY133" fmla="*/ 1182 h 10000"/>
                  <a:gd name="connsiteX134" fmla="*/ 2981 w 10000"/>
                  <a:gd name="connsiteY134" fmla="*/ 1192 h 10000"/>
                  <a:gd name="connsiteX135" fmla="*/ 2970 w 10000"/>
                  <a:gd name="connsiteY135" fmla="*/ 1201 h 10000"/>
                  <a:gd name="connsiteX136" fmla="*/ 2956 w 10000"/>
                  <a:gd name="connsiteY136" fmla="*/ 1218 h 10000"/>
                  <a:gd name="connsiteX137" fmla="*/ 2939 w 10000"/>
                  <a:gd name="connsiteY137" fmla="*/ 1240 h 10000"/>
                  <a:gd name="connsiteX138" fmla="*/ 2928 w 10000"/>
                  <a:gd name="connsiteY138" fmla="*/ 1247 h 10000"/>
                  <a:gd name="connsiteX139" fmla="*/ 2922 w 10000"/>
                  <a:gd name="connsiteY139" fmla="*/ 1250 h 10000"/>
                  <a:gd name="connsiteX140" fmla="*/ 2911 w 10000"/>
                  <a:gd name="connsiteY140" fmla="*/ 1250 h 10000"/>
                  <a:gd name="connsiteX141" fmla="*/ 2884 w 10000"/>
                  <a:gd name="connsiteY141" fmla="*/ 1247 h 10000"/>
                  <a:gd name="connsiteX142" fmla="*/ 2864 w 10000"/>
                  <a:gd name="connsiteY142" fmla="*/ 1237 h 10000"/>
                  <a:gd name="connsiteX143" fmla="*/ 2848 w 10000"/>
                  <a:gd name="connsiteY143" fmla="*/ 1231 h 10000"/>
                  <a:gd name="connsiteX144" fmla="*/ 2834 w 10000"/>
                  <a:gd name="connsiteY144" fmla="*/ 1227 h 10000"/>
                  <a:gd name="connsiteX145" fmla="*/ 2831 w 10000"/>
                  <a:gd name="connsiteY145" fmla="*/ 1227 h 10000"/>
                  <a:gd name="connsiteX146" fmla="*/ 2831 w 10000"/>
                  <a:gd name="connsiteY146" fmla="*/ 1221 h 10000"/>
                  <a:gd name="connsiteX147" fmla="*/ 2825 w 10000"/>
                  <a:gd name="connsiteY147" fmla="*/ 1205 h 10000"/>
                  <a:gd name="connsiteX148" fmla="*/ 2823 w 10000"/>
                  <a:gd name="connsiteY148" fmla="*/ 1192 h 10000"/>
                  <a:gd name="connsiteX149" fmla="*/ 2817 w 10000"/>
                  <a:gd name="connsiteY149" fmla="*/ 1182 h 10000"/>
                  <a:gd name="connsiteX150" fmla="*/ 2814 w 10000"/>
                  <a:gd name="connsiteY150" fmla="*/ 1176 h 10000"/>
                  <a:gd name="connsiteX151" fmla="*/ 2792 w 10000"/>
                  <a:gd name="connsiteY151" fmla="*/ 1172 h 10000"/>
                  <a:gd name="connsiteX152" fmla="*/ 2759 w 10000"/>
                  <a:gd name="connsiteY152" fmla="*/ 1156 h 10000"/>
                  <a:gd name="connsiteX153" fmla="*/ 2734 w 10000"/>
                  <a:gd name="connsiteY153" fmla="*/ 1143 h 10000"/>
                  <a:gd name="connsiteX154" fmla="*/ 2695 w 10000"/>
                  <a:gd name="connsiteY154" fmla="*/ 1124 h 10000"/>
                  <a:gd name="connsiteX155" fmla="*/ 2670 w 10000"/>
                  <a:gd name="connsiteY155" fmla="*/ 1108 h 10000"/>
                  <a:gd name="connsiteX156" fmla="*/ 2645 w 10000"/>
                  <a:gd name="connsiteY156" fmla="*/ 1091 h 10000"/>
                  <a:gd name="connsiteX157" fmla="*/ 2618 w 10000"/>
                  <a:gd name="connsiteY157" fmla="*/ 1088 h 10000"/>
                  <a:gd name="connsiteX158" fmla="*/ 2576 w 10000"/>
                  <a:gd name="connsiteY158" fmla="*/ 1088 h 10000"/>
                  <a:gd name="connsiteX159" fmla="*/ 2551 w 10000"/>
                  <a:gd name="connsiteY159" fmla="*/ 1091 h 10000"/>
                  <a:gd name="connsiteX160" fmla="*/ 2521 w 10000"/>
                  <a:gd name="connsiteY160" fmla="*/ 1098 h 10000"/>
                  <a:gd name="connsiteX161" fmla="*/ 2493 w 10000"/>
                  <a:gd name="connsiteY161" fmla="*/ 1104 h 10000"/>
                  <a:gd name="connsiteX162" fmla="*/ 2468 w 10000"/>
                  <a:gd name="connsiteY162" fmla="*/ 1108 h 10000"/>
                  <a:gd name="connsiteX163" fmla="*/ 2404 w 10000"/>
                  <a:gd name="connsiteY163" fmla="*/ 1124 h 10000"/>
                  <a:gd name="connsiteX164" fmla="*/ 2366 w 10000"/>
                  <a:gd name="connsiteY164" fmla="*/ 1133 h 10000"/>
                  <a:gd name="connsiteX165" fmla="*/ 2346 w 10000"/>
                  <a:gd name="connsiteY165" fmla="*/ 1137 h 10000"/>
                  <a:gd name="connsiteX166" fmla="*/ 2294 w 10000"/>
                  <a:gd name="connsiteY166" fmla="*/ 1146 h 10000"/>
                  <a:gd name="connsiteX167" fmla="*/ 2249 w 10000"/>
                  <a:gd name="connsiteY167" fmla="*/ 1156 h 10000"/>
                  <a:gd name="connsiteX168" fmla="*/ 2230 w 10000"/>
                  <a:gd name="connsiteY168" fmla="*/ 1156 h 10000"/>
                  <a:gd name="connsiteX169" fmla="*/ 2222 w 10000"/>
                  <a:gd name="connsiteY169" fmla="*/ 1163 h 10000"/>
                  <a:gd name="connsiteX170" fmla="*/ 2194 w 10000"/>
                  <a:gd name="connsiteY170" fmla="*/ 1163 h 10000"/>
                  <a:gd name="connsiteX171" fmla="*/ 2172 w 10000"/>
                  <a:gd name="connsiteY171" fmla="*/ 1163 h 10000"/>
                  <a:gd name="connsiteX172" fmla="*/ 2147 w 10000"/>
                  <a:gd name="connsiteY172" fmla="*/ 1166 h 10000"/>
                  <a:gd name="connsiteX173" fmla="*/ 2108 w 10000"/>
                  <a:gd name="connsiteY173" fmla="*/ 1166 h 10000"/>
                  <a:gd name="connsiteX174" fmla="*/ 2083 w 10000"/>
                  <a:gd name="connsiteY174" fmla="*/ 1156 h 10000"/>
                  <a:gd name="connsiteX175" fmla="*/ 2042 w 10000"/>
                  <a:gd name="connsiteY175" fmla="*/ 1143 h 10000"/>
                  <a:gd name="connsiteX176" fmla="*/ 2011 w 10000"/>
                  <a:gd name="connsiteY176" fmla="*/ 1143 h 10000"/>
                  <a:gd name="connsiteX177" fmla="*/ 1994 w 10000"/>
                  <a:gd name="connsiteY177" fmla="*/ 1146 h 10000"/>
                  <a:gd name="connsiteX178" fmla="*/ 1967 w 10000"/>
                  <a:gd name="connsiteY178" fmla="*/ 1156 h 10000"/>
                  <a:gd name="connsiteX179" fmla="*/ 1903 w 10000"/>
                  <a:gd name="connsiteY179" fmla="*/ 1176 h 10000"/>
                  <a:gd name="connsiteX180" fmla="*/ 1873 w 10000"/>
                  <a:gd name="connsiteY180" fmla="*/ 1182 h 10000"/>
                  <a:gd name="connsiteX181" fmla="*/ 1850 w 10000"/>
                  <a:gd name="connsiteY181" fmla="*/ 1185 h 10000"/>
                  <a:gd name="connsiteX182" fmla="*/ 1842 w 10000"/>
                  <a:gd name="connsiteY182" fmla="*/ 1192 h 10000"/>
                  <a:gd name="connsiteX183" fmla="*/ 1823 w 10000"/>
                  <a:gd name="connsiteY183" fmla="*/ 1195 h 10000"/>
                  <a:gd name="connsiteX184" fmla="*/ 1814 w 10000"/>
                  <a:gd name="connsiteY184" fmla="*/ 1201 h 10000"/>
                  <a:gd name="connsiteX185" fmla="*/ 1792 w 10000"/>
                  <a:gd name="connsiteY185" fmla="*/ 1218 h 10000"/>
                  <a:gd name="connsiteX186" fmla="*/ 1767 w 10000"/>
                  <a:gd name="connsiteY186" fmla="*/ 1231 h 10000"/>
                  <a:gd name="connsiteX187" fmla="*/ 1717 w 10000"/>
                  <a:gd name="connsiteY187" fmla="*/ 1266 h 10000"/>
                  <a:gd name="connsiteX188" fmla="*/ 1695 w 10000"/>
                  <a:gd name="connsiteY188" fmla="*/ 1279 h 10000"/>
                  <a:gd name="connsiteX189" fmla="*/ 1654 w 10000"/>
                  <a:gd name="connsiteY189" fmla="*/ 1308 h 10000"/>
                  <a:gd name="connsiteX190" fmla="*/ 1620 w 10000"/>
                  <a:gd name="connsiteY190" fmla="*/ 1334 h 10000"/>
                  <a:gd name="connsiteX191" fmla="*/ 1590 w 10000"/>
                  <a:gd name="connsiteY191" fmla="*/ 1360 h 10000"/>
                  <a:gd name="connsiteX192" fmla="*/ 1565 w 10000"/>
                  <a:gd name="connsiteY192" fmla="*/ 1380 h 10000"/>
                  <a:gd name="connsiteX193" fmla="*/ 1532 w 10000"/>
                  <a:gd name="connsiteY193" fmla="*/ 1402 h 10000"/>
                  <a:gd name="connsiteX194" fmla="*/ 1501 w 10000"/>
                  <a:gd name="connsiteY194" fmla="*/ 1418 h 10000"/>
                  <a:gd name="connsiteX195" fmla="*/ 1460 w 10000"/>
                  <a:gd name="connsiteY195" fmla="*/ 1438 h 10000"/>
                  <a:gd name="connsiteX196" fmla="*/ 1435 w 10000"/>
                  <a:gd name="connsiteY196" fmla="*/ 1454 h 10000"/>
                  <a:gd name="connsiteX197" fmla="*/ 1421 w 10000"/>
                  <a:gd name="connsiteY197" fmla="*/ 1464 h 10000"/>
                  <a:gd name="connsiteX198" fmla="*/ 1380 w 10000"/>
                  <a:gd name="connsiteY198" fmla="*/ 1473 h 10000"/>
                  <a:gd name="connsiteX199" fmla="*/ 1324 w 10000"/>
                  <a:gd name="connsiteY199" fmla="*/ 1477 h 10000"/>
                  <a:gd name="connsiteX200" fmla="*/ 1274 w 10000"/>
                  <a:gd name="connsiteY200" fmla="*/ 1483 h 10000"/>
                  <a:gd name="connsiteX201" fmla="*/ 1244 w 10000"/>
                  <a:gd name="connsiteY201" fmla="*/ 1486 h 10000"/>
                  <a:gd name="connsiteX202" fmla="*/ 1233 w 10000"/>
                  <a:gd name="connsiteY202" fmla="*/ 1486 h 10000"/>
                  <a:gd name="connsiteX203" fmla="*/ 1197 w 10000"/>
                  <a:gd name="connsiteY203" fmla="*/ 1493 h 10000"/>
                  <a:gd name="connsiteX204" fmla="*/ 1180 w 10000"/>
                  <a:gd name="connsiteY204" fmla="*/ 1496 h 10000"/>
                  <a:gd name="connsiteX205" fmla="*/ 1169 w 10000"/>
                  <a:gd name="connsiteY205" fmla="*/ 1496 h 10000"/>
                  <a:gd name="connsiteX206" fmla="*/ 1161 w 10000"/>
                  <a:gd name="connsiteY206" fmla="*/ 1503 h 10000"/>
                  <a:gd name="connsiteX207" fmla="*/ 1155 w 10000"/>
                  <a:gd name="connsiteY207" fmla="*/ 1503 h 10000"/>
                  <a:gd name="connsiteX208" fmla="*/ 501 w 10000"/>
                  <a:gd name="connsiteY208" fmla="*/ 2277 h 10000"/>
                  <a:gd name="connsiteX209" fmla="*/ 396 w 10000"/>
                  <a:gd name="connsiteY209" fmla="*/ 2532 h 10000"/>
                  <a:gd name="connsiteX210" fmla="*/ 324 w 10000"/>
                  <a:gd name="connsiteY210" fmla="*/ 2759 h 10000"/>
                  <a:gd name="connsiteX211" fmla="*/ 274 w 10000"/>
                  <a:gd name="connsiteY211" fmla="*/ 2866 h 10000"/>
                  <a:gd name="connsiteX212" fmla="*/ 202 w 10000"/>
                  <a:gd name="connsiteY212" fmla="*/ 3008 h 10000"/>
                  <a:gd name="connsiteX213" fmla="*/ 211 w 10000"/>
                  <a:gd name="connsiteY213" fmla="*/ 3177 h 10000"/>
                  <a:gd name="connsiteX214" fmla="*/ 235 w 10000"/>
                  <a:gd name="connsiteY214" fmla="*/ 3368 h 10000"/>
                  <a:gd name="connsiteX215" fmla="*/ 266 w 10000"/>
                  <a:gd name="connsiteY215" fmla="*/ 3595 h 10000"/>
                  <a:gd name="connsiteX216" fmla="*/ 299 w 10000"/>
                  <a:gd name="connsiteY216" fmla="*/ 3831 h 10000"/>
                  <a:gd name="connsiteX217" fmla="*/ 305 w 10000"/>
                  <a:gd name="connsiteY217" fmla="*/ 3863 h 10000"/>
                  <a:gd name="connsiteX218" fmla="*/ 341 w 10000"/>
                  <a:gd name="connsiteY218" fmla="*/ 3941 h 10000"/>
                  <a:gd name="connsiteX219" fmla="*/ 186 w 10000"/>
                  <a:gd name="connsiteY219" fmla="*/ 3935 h 10000"/>
                  <a:gd name="connsiteX220" fmla="*/ 30 w 10000"/>
                  <a:gd name="connsiteY220" fmla="*/ 3925 h 10000"/>
                  <a:gd name="connsiteX221" fmla="*/ 0 w 10000"/>
                  <a:gd name="connsiteY221" fmla="*/ 4054 h 10000"/>
                  <a:gd name="connsiteX222" fmla="*/ 14 w 10000"/>
                  <a:gd name="connsiteY222" fmla="*/ 4152 h 10000"/>
                  <a:gd name="connsiteX223" fmla="*/ 22 w 10000"/>
                  <a:gd name="connsiteY223" fmla="*/ 4242 h 10000"/>
                  <a:gd name="connsiteX224" fmla="*/ 30 w 10000"/>
                  <a:gd name="connsiteY224" fmla="*/ 4291 h 10000"/>
                  <a:gd name="connsiteX225" fmla="*/ 102 w 10000"/>
                  <a:gd name="connsiteY225" fmla="*/ 4271 h 10000"/>
                  <a:gd name="connsiteX226" fmla="*/ 155 w 10000"/>
                  <a:gd name="connsiteY226" fmla="*/ 4262 h 10000"/>
                  <a:gd name="connsiteX227" fmla="*/ 410 w 10000"/>
                  <a:gd name="connsiteY227" fmla="*/ 4255 h 10000"/>
                  <a:gd name="connsiteX228" fmla="*/ 418 w 10000"/>
                  <a:gd name="connsiteY228" fmla="*/ 4385 h 10000"/>
                  <a:gd name="connsiteX229" fmla="*/ 429 w 10000"/>
                  <a:gd name="connsiteY229" fmla="*/ 4543 h 10000"/>
                  <a:gd name="connsiteX230" fmla="*/ 443 w 10000"/>
                  <a:gd name="connsiteY230" fmla="*/ 4585 h 10000"/>
                  <a:gd name="connsiteX231" fmla="*/ 465 w 10000"/>
                  <a:gd name="connsiteY231" fmla="*/ 4611 h 10000"/>
                  <a:gd name="connsiteX232" fmla="*/ 468 w 10000"/>
                  <a:gd name="connsiteY232" fmla="*/ 4621 h 10000"/>
                  <a:gd name="connsiteX233" fmla="*/ 474 w 10000"/>
                  <a:gd name="connsiteY233" fmla="*/ 4679 h 10000"/>
                  <a:gd name="connsiteX234" fmla="*/ 554 w 10000"/>
                  <a:gd name="connsiteY234" fmla="*/ 4738 h 10000"/>
                  <a:gd name="connsiteX235" fmla="*/ 637 w 10000"/>
                  <a:gd name="connsiteY235" fmla="*/ 4809 h 10000"/>
                  <a:gd name="connsiteX236" fmla="*/ 704 w 10000"/>
                  <a:gd name="connsiteY236" fmla="*/ 4851 h 10000"/>
                  <a:gd name="connsiteX237" fmla="*/ 740 w 10000"/>
                  <a:gd name="connsiteY237" fmla="*/ 4893 h 10000"/>
                  <a:gd name="connsiteX238" fmla="*/ 756 w 10000"/>
                  <a:gd name="connsiteY238" fmla="*/ 4896 h 10000"/>
                  <a:gd name="connsiteX239" fmla="*/ 767 w 10000"/>
                  <a:gd name="connsiteY239" fmla="*/ 4880 h 10000"/>
                  <a:gd name="connsiteX240" fmla="*/ 806 w 10000"/>
                  <a:gd name="connsiteY240" fmla="*/ 4945 h 10000"/>
                  <a:gd name="connsiteX241" fmla="*/ 886 w 10000"/>
                  <a:gd name="connsiteY241" fmla="*/ 5078 h 10000"/>
                  <a:gd name="connsiteX242" fmla="*/ 911 w 10000"/>
                  <a:gd name="connsiteY242" fmla="*/ 5130 h 10000"/>
                  <a:gd name="connsiteX243" fmla="*/ 920 w 10000"/>
                  <a:gd name="connsiteY243" fmla="*/ 5191 h 10000"/>
                  <a:gd name="connsiteX244" fmla="*/ 920 w 10000"/>
                  <a:gd name="connsiteY244" fmla="*/ 5220 h 10000"/>
                  <a:gd name="connsiteX245" fmla="*/ 911 w 10000"/>
                  <a:gd name="connsiteY245" fmla="*/ 5314 h 10000"/>
                  <a:gd name="connsiteX246" fmla="*/ 898 w 10000"/>
                  <a:gd name="connsiteY246" fmla="*/ 5369 h 10000"/>
                  <a:gd name="connsiteX247" fmla="*/ 895 w 10000"/>
                  <a:gd name="connsiteY247" fmla="*/ 5385 h 10000"/>
                  <a:gd name="connsiteX248" fmla="*/ 895 w 10000"/>
                  <a:gd name="connsiteY248" fmla="*/ 5405 h 10000"/>
                  <a:gd name="connsiteX249" fmla="*/ 898 w 10000"/>
                  <a:gd name="connsiteY249" fmla="*/ 5434 h 10000"/>
                  <a:gd name="connsiteX250" fmla="*/ 911 w 10000"/>
                  <a:gd name="connsiteY250" fmla="*/ 5463 h 10000"/>
                  <a:gd name="connsiteX251" fmla="*/ 920 w 10000"/>
                  <a:gd name="connsiteY251" fmla="*/ 5492 h 10000"/>
                  <a:gd name="connsiteX252" fmla="*/ 934 w 10000"/>
                  <a:gd name="connsiteY252" fmla="*/ 5518 h 10000"/>
                  <a:gd name="connsiteX253" fmla="*/ 1169 w 10000"/>
                  <a:gd name="connsiteY253" fmla="*/ 5738 h 10000"/>
                  <a:gd name="connsiteX254" fmla="*/ 1188 w 10000"/>
                  <a:gd name="connsiteY254" fmla="*/ 5755 h 10000"/>
                  <a:gd name="connsiteX255" fmla="*/ 1216 w 10000"/>
                  <a:gd name="connsiteY255" fmla="*/ 5758 h 10000"/>
                  <a:gd name="connsiteX256" fmla="*/ 1313 w 10000"/>
                  <a:gd name="connsiteY256" fmla="*/ 5774 h 10000"/>
                  <a:gd name="connsiteX257" fmla="*/ 1349 w 10000"/>
                  <a:gd name="connsiteY257" fmla="*/ 5787 h 10000"/>
                  <a:gd name="connsiteX258" fmla="*/ 1393 w 10000"/>
                  <a:gd name="connsiteY258" fmla="*/ 5793 h 10000"/>
                  <a:gd name="connsiteX259" fmla="*/ 1393 w 10000"/>
                  <a:gd name="connsiteY259" fmla="*/ 5797 h 10000"/>
                  <a:gd name="connsiteX260" fmla="*/ 1421 w 10000"/>
                  <a:gd name="connsiteY260" fmla="*/ 5810 h 10000"/>
                  <a:gd name="connsiteX261" fmla="*/ 1446 w 10000"/>
                  <a:gd name="connsiteY261" fmla="*/ 5829 h 10000"/>
                  <a:gd name="connsiteX262" fmla="*/ 1460 w 10000"/>
                  <a:gd name="connsiteY262" fmla="*/ 5842 h 10000"/>
                  <a:gd name="connsiteX263" fmla="*/ 1476 w 10000"/>
                  <a:gd name="connsiteY263" fmla="*/ 5848 h 10000"/>
                  <a:gd name="connsiteX264" fmla="*/ 1501 w 10000"/>
                  <a:gd name="connsiteY264" fmla="*/ 5852 h 10000"/>
                  <a:gd name="connsiteX265" fmla="*/ 1532 w 10000"/>
                  <a:gd name="connsiteY265" fmla="*/ 5887 h 10000"/>
                  <a:gd name="connsiteX266" fmla="*/ 1565 w 10000"/>
                  <a:gd name="connsiteY266" fmla="*/ 5942 h 10000"/>
                  <a:gd name="connsiteX267" fmla="*/ 1587 w 10000"/>
                  <a:gd name="connsiteY267" fmla="*/ 5972 h 10000"/>
                  <a:gd name="connsiteX268" fmla="*/ 1612 w 10000"/>
                  <a:gd name="connsiteY268" fmla="*/ 5955 h 10000"/>
                  <a:gd name="connsiteX269" fmla="*/ 1679 w 10000"/>
                  <a:gd name="connsiteY269" fmla="*/ 6049 h 10000"/>
                  <a:gd name="connsiteX270" fmla="*/ 1720 w 10000"/>
                  <a:gd name="connsiteY270" fmla="*/ 6108 h 10000"/>
                  <a:gd name="connsiteX271" fmla="*/ 1751 w 10000"/>
                  <a:gd name="connsiteY271" fmla="*/ 6133 h 10000"/>
                  <a:gd name="connsiteX272" fmla="*/ 1792 w 10000"/>
                  <a:gd name="connsiteY272" fmla="*/ 6169 h 10000"/>
                  <a:gd name="connsiteX273" fmla="*/ 1801 w 10000"/>
                  <a:gd name="connsiteY273" fmla="*/ 6172 h 10000"/>
                  <a:gd name="connsiteX274" fmla="*/ 1814 w 10000"/>
                  <a:gd name="connsiteY274" fmla="*/ 6286 h 10000"/>
                  <a:gd name="connsiteX275" fmla="*/ 1817 w 10000"/>
                  <a:gd name="connsiteY275" fmla="*/ 6331 h 10000"/>
                  <a:gd name="connsiteX276" fmla="*/ 1809 w 10000"/>
                  <a:gd name="connsiteY276" fmla="*/ 6444 h 10000"/>
                  <a:gd name="connsiteX277" fmla="*/ 1801 w 10000"/>
                  <a:gd name="connsiteY277" fmla="*/ 6499 h 10000"/>
                  <a:gd name="connsiteX278" fmla="*/ 1781 w 10000"/>
                  <a:gd name="connsiteY278" fmla="*/ 6522 h 10000"/>
                  <a:gd name="connsiteX279" fmla="*/ 1773 w 10000"/>
                  <a:gd name="connsiteY279" fmla="*/ 6541 h 10000"/>
                  <a:gd name="connsiteX280" fmla="*/ 1762 w 10000"/>
                  <a:gd name="connsiteY280" fmla="*/ 6571 h 10000"/>
                  <a:gd name="connsiteX281" fmla="*/ 1767 w 10000"/>
                  <a:gd name="connsiteY281" fmla="*/ 6622 h 10000"/>
                  <a:gd name="connsiteX282" fmla="*/ 1767 w 10000"/>
                  <a:gd name="connsiteY282" fmla="*/ 6665 h 10000"/>
                  <a:gd name="connsiteX283" fmla="*/ 1767 w 10000"/>
                  <a:gd name="connsiteY283" fmla="*/ 6694 h 10000"/>
                  <a:gd name="connsiteX284" fmla="*/ 1776 w 10000"/>
                  <a:gd name="connsiteY284" fmla="*/ 6726 h 10000"/>
                  <a:gd name="connsiteX285" fmla="*/ 1776 w 10000"/>
                  <a:gd name="connsiteY285" fmla="*/ 6745 h 10000"/>
                  <a:gd name="connsiteX286" fmla="*/ 1767 w 10000"/>
                  <a:gd name="connsiteY286" fmla="*/ 6765 h 10000"/>
                  <a:gd name="connsiteX287" fmla="*/ 1762 w 10000"/>
                  <a:gd name="connsiteY287" fmla="*/ 6804 h 10000"/>
                  <a:gd name="connsiteX288" fmla="*/ 1753 w 10000"/>
                  <a:gd name="connsiteY288" fmla="*/ 6839 h 10000"/>
                  <a:gd name="connsiteX289" fmla="*/ 1742 w 10000"/>
                  <a:gd name="connsiteY289" fmla="*/ 6849 h 10000"/>
                  <a:gd name="connsiteX290" fmla="*/ 1726 w 10000"/>
                  <a:gd name="connsiteY290" fmla="*/ 6849 h 10000"/>
                  <a:gd name="connsiteX291" fmla="*/ 1712 w 10000"/>
                  <a:gd name="connsiteY291" fmla="*/ 6852 h 10000"/>
                  <a:gd name="connsiteX292" fmla="*/ 1640 w 10000"/>
                  <a:gd name="connsiteY292" fmla="*/ 6953 h 10000"/>
                  <a:gd name="connsiteX293" fmla="*/ 1493 w 10000"/>
                  <a:gd name="connsiteY293" fmla="*/ 7105 h 10000"/>
                  <a:gd name="connsiteX294" fmla="*/ 1490 w 10000"/>
                  <a:gd name="connsiteY294" fmla="*/ 7124 h 10000"/>
                  <a:gd name="connsiteX295" fmla="*/ 1468 w 10000"/>
                  <a:gd name="connsiteY295" fmla="*/ 7137 h 10000"/>
                  <a:gd name="connsiteX296" fmla="*/ 1454 w 10000"/>
                  <a:gd name="connsiteY296" fmla="*/ 7144 h 10000"/>
                  <a:gd name="connsiteX297" fmla="*/ 1452 w 10000"/>
                  <a:gd name="connsiteY297" fmla="*/ 7157 h 10000"/>
                  <a:gd name="connsiteX298" fmla="*/ 1446 w 10000"/>
                  <a:gd name="connsiteY298" fmla="*/ 7199 h 10000"/>
                  <a:gd name="connsiteX299" fmla="*/ 1476 w 10000"/>
                  <a:gd name="connsiteY299" fmla="*/ 7247 h 10000"/>
                  <a:gd name="connsiteX300" fmla="*/ 1501 w 10000"/>
                  <a:gd name="connsiteY300" fmla="*/ 7270 h 10000"/>
                  <a:gd name="connsiteX301" fmla="*/ 1518 w 10000"/>
                  <a:gd name="connsiteY301" fmla="*/ 7286 h 10000"/>
                  <a:gd name="connsiteX302" fmla="*/ 1524 w 10000"/>
                  <a:gd name="connsiteY302" fmla="*/ 7306 h 10000"/>
                  <a:gd name="connsiteX303" fmla="*/ 1540 w 10000"/>
                  <a:gd name="connsiteY303" fmla="*/ 7322 h 10000"/>
                  <a:gd name="connsiteX304" fmla="*/ 1565 w 10000"/>
                  <a:gd name="connsiteY304" fmla="*/ 7325 h 10000"/>
                  <a:gd name="connsiteX305" fmla="*/ 1590 w 10000"/>
                  <a:gd name="connsiteY305" fmla="*/ 7332 h 10000"/>
                  <a:gd name="connsiteX306" fmla="*/ 1615 w 10000"/>
                  <a:gd name="connsiteY306" fmla="*/ 7345 h 10000"/>
                  <a:gd name="connsiteX307" fmla="*/ 1662 w 10000"/>
                  <a:gd name="connsiteY307" fmla="*/ 7370 h 10000"/>
                  <a:gd name="connsiteX308" fmla="*/ 1670 w 10000"/>
                  <a:gd name="connsiteY308" fmla="*/ 7351 h 10000"/>
                  <a:gd name="connsiteX309" fmla="*/ 1726 w 10000"/>
                  <a:gd name="connsiteY309" fmla="*/ 7354 h 10000"/>
                  <a:gd name="connsiteX310" fmla="*/ 1726 w 10000"/>
                  <a:gd name="connsiteY310" fmla="*/ 7400 h 10000"/>
                  <a:gd name="connsiteX311" fmla="*/ 1773 w 10000"/>
                  <a:gd name="connsiteY311" fmla="*/ 7409 h 10000"/>
                  <a:gd name="connsiteX312" fmla="*/ 1806 w 10000"/>
                  <a:gd name="connsiteY312" fmla="*/ 7416 h 10000"/>
                  <a:gd name="connsiteX313" fmla="*/ 1839 w 10000"/>
                  <a:gd name="connsiteY313" fmla="*/ 7403 h 10000"/>
                  <a:gd name="connsiteX314" fmla="*/ 1886 w 10000"/>
                  <a:gd name="connsiteY314" fmla="*/ 7403 h 10000"/>
                  <a:gd name="connsiteX315" fmla="*/ 1898 w 10000"/>
                  <a:gd name="connsiteY315" fmla="*/ 7403 h 10000"/>
                  <a:gd name="connsiteX316" fmla="*/ 1914 w 10000"/>
                  <a:gd name="connsiteY316" fmla="*/ 7494 h 10000"/>
                  <a:gd name="connsiteX317" fmla="*/ 1895 w 10000"/>
                  <a:gd name="connsiteY317" fmla="*/ 7523 h 10000"/>
                  <a:gd name="connsiteX318" fmla="*/ 1825 w 10000"/>
                  <a:gd name="connsiteY318" fmla="*/ 7617 h 10000"/>
                  <a:gd name="connsiteX319" fmla="*/ 1776 w 10000"/>
                  <a:gd name="connsiteY319" fmla="*/ 7691 h 10000"/>
                  <a:gd name="connsiteX320" fmla="*/ 1781 w 10000"/>
                  <a:gd name="connsiteY320" fmla="*/ 7723 h 10000"/>
                  <a:gd name="connsiteX321" fmla="*/ 1767 w 10000"/>
                  <a:gd name="connsiteY321" fmla="*/ 7759 h 10000"/>
                  <a:gd name="connsiteX322" fmla="*/ 1762 w 10000"/>
                  <a:gd name="connsiteY322" fmla="*/ 7817 h 10000"/>
                  <a:gd name="connsiteX323" fmla="*/ 1762 w 10000"/>
                  <a:gd name="connsiteY323" fmla="*/ 7856 h 10000"/>
                  <a:gd name="connsiteX324" fmla="*/ 1776 w 10000"/>
                  <a:gd name="connsiteY324" fmla="*/ 7892 h 10000"/>
                  <a:gd name="connsiteX325" fmla="*/ 1784 w 10000"/>
                  <a:gd name="connsiteY325" fmla="*/ 7902 h 10000"/>
                  <a:gd name="connsiteX326" fmla="*/ 1801 w 10000"/>
                  <a:gd name="connsiteY326" fmla="*/ 7908 h 10000"/>
                  <a:gd name="connsiteX327" fmla="*/ 1809 w 10000"/>
                  <a:gd name="connsiteY327" fmla="*/ 7911 h 10000"/>
                  <a:gd name="connsiteX328" fmla="*/ 1801 w 10000"/>
                  <a:gd name="connsiteY328" fmla="*/ 7940 h 10000"/>
                  <a:gd name="connsiteX329" fmla="*/ 1798 w 10000"/>
                  <a:gd name="connsiteY329" fmla="*/ 7979 h 10000"/>
                  <a:gd name="connsiteX330" fmla="*/ 1806 w 10000"/>
                  <a:gd name="connsiteY330" fmla="*/ 8002 h 10000"/>
                  <a:gd name="connsiteX331" fmla="*/ 1823 w 10000"/>
                  <a:gd name="connsiteY331" fmla="*/ 8021 h 10000"/>
                  <a:gd name="connsiteX332" fmla="*/ 1834 w 10000"/>
                  <a:gd name="connsiteY332" fmla="*/ 8044 h 10000"/>
                  <a:gd name="connsiteX333" fmla="*/ 1839 w 10000"/>
                  <a:gd name="connsiteY333" fmla="*/ 8073 h 10000"/>
                  <a:gd name="connsiteX334" fmla="*/ 1842 w 10000"/>
                  <a:gd name="connsiteY334" fmla="*/ 8106 h 10000"/>
                  <a:gd name="connsiteX335" fmla="*/ 1839 w 10000"/>
                  <a:gd name="connsiteY335" fmla="*/ 8144 h 10000"/>
                  <a:gd name="connsiteX336" fmla="*/ 1856 w 10000"/>
                  <a:gd name="connsiteY336" fmla="*/ 8164 h 10000"/>
                  <a:gd name="connsiteX337" fmla="*/ 1886 w 10000"/>
                  <a:gd name="connsiteY337" fmla="*/ 8193 h 10000"/>
                  <a:gd name="connsiteX338" fmla="*/ 1922 w 10000"/>
                  <a:gd name="connsiteY338" fmla="*/ 8206 h 10000"/>
                  <a:gd name="connsiteX339" fmla="*/ 1967 w 10000"/>
                  <a:gd name="connsiteY339" fmla="*/ 8203 h 10000"/>
                  <a:gd name="connsiteX340" fmla="*/ 1986 w 10000"/>
                  <a:gd name="connsiteY340" fmla="*/ 8212 h 10000"/>
                  <a:gd name="connsiteX341" fmla="*/ 2000 w 10000"/>
                  <a:gd name="connsiteY341" fmla="*/ 8232 h 10000"/>
                  <a:gd name="connsiteX342" fmla="*/ 2033 w 10000"/>
                  <a:gd name="connsiteY342" fmla="*/ 8258 h 10000"/>
                  <a:gd name="connsiteX343" fmla="*/ 2050 w 10000"/>
                  <a:gd name="connsiteY343" fmla="*/ 8271 h 10000"/>
                  <a:gd name="connsiteX344" fmla="*/ 2089 w 10000"/>
                  <a:gd name="connsiteY344" fmla="*/ 8280 h 10000"/>
                  <a:gd name="connsiteX345" fmla="*/ 2122 w 10000"/>
                  <a:gd name="connsiteY345" fmla="*/ 8300 h 10000"/>
                  <a:gd name="connsiteX346" fmla="*/ 2163 w 10000"/>
                  <a:gd name="connsiteY346" fmla="*/ 8332 h 10000"/>
                  <a:gd name="connsiteX347" fmla="*/ 2172 w 10000"/>
                  <a:gd name="connsiteY347" fmla="*/ 8335 h 10000"/>
                  <a:gd name="connsiteX348" fmla="*/ 2177 w 10000"/>
                  <a:gd name="connsiteY348" fmla="*/ 8345 h 10000"/>
                  <a:gd name="connsiteX349" fmla="*/ 2163 w 10000"/>
                  <a:gd name="connsiteY349" fmla="*/ 8371 h 10000"/>
                  <a:gd name="connsiteX350" fmla="*/ 2139 w 10000"/>
                  <a:gd name="connsiteY350" fmla="*/ 8423 h 10000"/>
                  <a:gd name="connsiteX351" fmla="*/ 2130 w 10000"/>
                  <a:gd name="connsiteY351" fmla="*/ 8439 h 10000"/>
                  <a:gd name="connsiteX352" fmla="*/ 2105 w 10000"/>
                  <a:gd name="connsiteY352" fmla="*/ 8446 h 10000"/>
                  <a:gd name="connsiteX353" fmla="*/ 2080 w 10000"/>
                  <a:gd name="connsiteY353" fmla="*/ 8449 h 10000"/>
                  <a:gd name="connsiteX354" fmla="*/ 2075 w 10000"/>
                  <a:gd name="connsiteY354" fmla="*/ 8459 h 10000"/>
                  <a:gd name="connsiteX355" fmla="*/ 2072 w 10000"/>
                  <a:gd name="connsiteY355" fmla="*/ 8475 h 10000"/>
                  <a:gd name="connsiteX356" fmla="*/ 2080 w 10000"/>
                  <a:gd name="connsiteY356" fmla="*/ 8484 h 10000"/>
                  <a:gd name="connsiteX357" fmla="*/ 2100 w 10000"/>
                  <a:gd name="connsiteY357" fmla="*/ 8475 h 10000"/>
                  <a:gd name="connsiteX358" fmla="*/ 2141 w 10000"/>
                  <a:gd name="connsiteY358" fmla="*/ 8478 h 10000"/>
                  <a:gd name="connsiteX359" fmla="*/ 2172 w 10000"/>
                  <a:gd name="connsiteY359" fmla="*/ 8475 h 10000"/>
                  <a:gd name="connsiteX360" fmla="*/ 2188 w 10000"/>
                  <a:gd name="connsiteY360" fmla="*/ 8475 h 10000"/>
                  <a:gd name="connsiteX361" fmla="*/ 2222 w 10000"/>
                  <a:gd name="connsiteY361" fmla="*/ 8497 h 10000"/>
                  <a:gd name="connsiteX362" fmla="*/ 2252 w 10000"/>
                  <a:gd name="connsiteY362" fmla="*/ 8514 h 10000"/>
                  <a:gd name="connsiteX363" fmla="*/ 2274 w 10000"/>
                  <a:gd name="connsiteY363" fmla="*/ 8514 h 10000"/>
                  <a:gd name="connsiteX364" fmla="*/ 2299 w 10000"/>
                  <a:gd name="connsiteY364" fmla="*/ 8504 h 10000"/>
                  <a:gd name="connsiteX365" fmla="*/ 2310 w 10000"/>
                  <a:gd name="connsiteY365" fmla="*/ 8504 h 10000"/>
                  <a:gd name="connsiteX366" fmla="*/ 2319 w 10000"/>
                  <a:gd name="connsiteY366" fmla="*/ 8484 h 10000"/>
                  <a:gd name="connsiteX367" fmla="*/ 2338 w 10000"/>
                  <a:gd name="connsiteY367" fmla="*/ 8494 h 10000"/>
                  <a:gd name="connsiteX368" fmla="*/ 2338 w 10000"/>
                  <a:gd name="connsiteY368" fmla="*/ 8552 h 10000"/>
                  <a:gd name="connsiteX369" fmla="*/ 2366 w 10000"/>
                  <a:gd name="connsiteY369" fmla="*/ 8572 h 10000"/>
                  <a:gd name="connsiteX370" fmla="*/ 2382 w 10000"/>
                  <a:gd name="connsiteY370" fmla="*/ 8582 h 10000"/>
                  <a:gd name="connsiteX371" fmla="*/ 2435 w 10000"/>
                  <a:gd name="connsiteY371" fmla="*/ 8552 h 10000"/>
                  <a:gd name="connsiteX372" fmla="*/ 2443 w 10000"/>
                  <a:gd name="connsiteY372" fmla="*/ 8552 h 10000"/>
                  <a:gd name="connsiteX373" fmla="*/ 2454 w 10000"/>
                  <a:gd name="connsiteY373" fmla="*/ 8552 h 10000"/>
                  <a:gd name="connsiteX374" fmla="*/ 2471 w 10000"/>
                  <a:gd name="connsiteY374" fmla="*/ 8546 h 10000"/>
                  <a:gd name="connsiteX375" fmla="*/ 2488 w 10000"/>
                  <a:gd name="connsiteY375" fmla="*/ 8536 h 10000"/>
                  <a:gd name="connsiteX376" fmla="*/ 2501 w 10000"/>
                  <a:gd name="connsiteY376" fmla="*/ 8533 h 10000"/>
                  <a:gd name="connsiteX377" fmla="*/ 2512 w 10000"/>
                  <a:gd name="connsiteY377" fmla="*/ 8533 h 10000"/>
                  <a:gd name="connsiteX378" fmla="*/ 2521 w 10000"/>
                  <a:gd name="connsiteY378" fmla="*/ 8546 h 10000"/>
                  <a:gd name="connsiteX379" fmla="*/ 2521 w 10000"/>
                  <a:gd name="connsiteY379" fmla="*/ 8572 h 10000"/>
                  <a:gd name="connsiteX380" fmla="*/ 2535 w 10000"/>
                  <a:gd name="connsiteY380" fmla="*/ 8588 h 10000"/>
                  <a:gd name="connsiteX381" fmla="*/ 2551 w 10000"/>
                  <a:gd name="connsiteY381" fmla="*/ 8582 h 10000"/>
                  <a:gd name="connsiteX382" fmla="*/ 2560 w 10000"/>
                  <a:gd name="connsiteY382" fmla="*/ 8582 h 10000"/>
                  <a:gd name="connsiteX383" fmla="*/ 2573 w 10000"/>
                  <a:gd name="connsiteY383" fmla="*/ 8588 h 10000"/>
                  <a:gd name="connsiteX384" fmla="*/ 2584 w 10000"/>
                  <a:gd name="connsiteY384" fmla="*/ 8591 h 10000"/>
                  <a:gd name="connsiteX385" fmla="*/ 2590 w 10000"/>
                  <a:gd name="connsiteY385" fmla="*/ 8598 h 10000"/>
                  <a:gd name="connsiteX386" fmla="*/ 2598 w 10000"/>
                  <a:gd name="connsiteY386" fmla="*/ 8608 h 10000"/>
                  <a:gd name="connsiteX387" fmla="*/ 2607 w 10000"/>
                  <a:gd name="connsiteY387" fmla="*/ 8617 h 10000"/>
                  <a:gd name="connsiteX388" fmla="*/ 2618 w 10000"/>
                  <a:gd name="connsiteY388" fmla="*/ 8617 h 10000"/>
                  <a:gd name="connsiteX389" fmla="*/ 2640 w 10000"/>
                  <a:gd name="connsiteY389" fmla="*/ 8608 h 10000"/>
                  <a:gd name="connsiteX390" fmla="*/ 2670 w 10000"/>
                  <a:gd name="connsiteY390" fmla="*/ 8598 h 10000"/>
                  <a:gd name="connsiteX391" fmla="*/ 2673 w 10000"/>
                  <a:gd name="connsiteY391" fmla="*/ 8598 h 10000"/>
                  <a:gd name="connsiteX392" fmla="*/ 2690 w 10000"/>
                  <a:gd name="connsiteY392" fmla="*/ 8598 h 10000"/>
                  <a:gd name="connsiteX393" fmla="*/ 2698 w 10000"/>
                  <a:gd name="connsiteY393" fmla="*/ 8598 h 10000"/>
                  <a:gd name="connsiteX394" fmla="*/ 2712 w 10000"/>
                  <a:gd name="connsiteY394" fmla="*/ 8598 h 10000"/>
                  <a:gd name="connsiteX395" fmla="*/ 2726 w 10000"/>
                  <a:gd name="connsiteY395" fmla="*/ 8591 h 10000"/>
                  <a:gd name="connsiteX396" fmla="*/ 2737 w 10000"/>
                  <a:gd name="connsiteY396" fmla="*/ 8588 h 10000"/>
                  <a:gd name="connsiteX397" fmla="*/ 2759 w 10000"/>
                  <a:gd name="connsiteY397" fmla="*/ 8582 h 10000"/>
                  <a:gd name="connsiteX398" fmla="*/ 2770 w 10000"/>
                  <a:gd name="connsiteY398" fmla="*/ 8578 h 10000"/>
                  <a:gd name="connsiteX399" fmla="*/ 2784 w 10000"/>
                  <a:gd name="connsiteY399" fmla="*/ 8572 h 10000"/>
                  <a:gd name="connsiteX400" fmla="*/ 2795 w 10000"/>
                  <a:gd name="connsiteY400" fmla="*/ 8572 h 10000"/>
                  <a:gd name="connsiteX401" fmla="*/ 2803 w 10000"/>
                  <a:gd name="connsiteY401" fmla="*/ 8588 h 10000"/>
                  <a:gd name="connsiteX402" fmla="*/ 2803 w 10000"/>
                  <a:gd name="connsiteY402" fmla="*/ 8591 h 10000"/>
                  <a:gd name="connsiteX403" fmla="*/ 2803 w 10000"/>
                  <a:gd name="connsiteY403" fmla="*/ 8601 h 10000"/>
                  <a:gd name="connsiteX404" fmla="*/ 2809 w 10000"/>
                  <a:gd name="connsiteY404" fmla="*/ 8601 h 10000"/>
                  <a:gd name="connsiteX405" fmla="*/ 2823 w 10000"/>
                  <a:gd name="connsiteY405" fmla="*/ 8598 h 10000"/>
                  <a:gd name="connsiteX406" fmla="*/ 2831 w 10000"/>
                  <a:gd name="connsiteY406" fmla="*/ 8598 h 10000"/>
                  <a:gd name="connsiteX407" fmla="*/ 2839 w 10000"/>
                  <a:gd name="connsiteY407" fmla="*/ 8601 h 10000"/>
                  <a:gd name="connsiteX408" fmla="*/ 2848 w 10000"/>
                  <a:gd name="connsiteY408" fmla="*/ 8598 h 10000"/>
                  <a:gd name="connsiteX409" fmla="*/ 2856 w 10000"/>
                  <a:gd name="connsiteY409" fmla="*/ 8601 h 10000"/>
                  <a:gd name="connsiteX410" fmla="*/ 2859 w 10000"/>
                  <a:gd name="connsiteY410" fmla="*/ 8601 h 10000"/>
                  <a:gd name="connsiteX411" fmla="*/ 2864 w 10000"/>
                  <a:gd name="connsiteY411" fmla="*/ 8598 h 10000"/>
                  <a:gd name="connsiteX412" fmla="*/ 2889 w 10000"/>
                  <a:gd name="connsiteY412" fmla="*/ 8611 h 10000"/>
                  <a:gd name="connsiteX413" fmla="*/ 2906 w 10000"/>
                  <a:gd name="connsiteY413" fmla="*/ 8620 h 10000"/>
                  <a:gd name="connsiteX414" fmla="*/ 2914 w 10000"/>
                  <a:gd name="connsiteY414" fmla="*/ 8627 h 10000"/>
                  <a:gd name="connsiteX415" fmla="*/ 2920 w 10000"/>
                  <a:gd name="connsiteY415" fmla="*/ 8640 h 10000"/>
                  <a:gd name="connsiteX416" fmla="*/ 2922 w 10000"/>
                  <a:gd name="connsiteY416" fmla="*/ 8666 h 10000"/>
                  <a:gd name="connsiteX417" fmla="*/ 2922 w 10000"/>
                  <a:gd name="connsiteY417" fmla="*/ 8692 h 10000"/>
                  <a:gd name="connsiteX418" fmla="*/ 2939 w 10000"/>
                  <a:gd name="connsiteY418" fmla="*/ 8695 h 10000"/>
                  <a:gd name="connsiteX419" fmla="*/ 2953 w 10000"/>
                  <a:gd name="connsiteY419" fmla="*/ 8695 h 10000"/>
                  <a:gd name="connsiteX420" fmla="*/ 2961 w 10000"/>
                  <a:gd name="connsiteY420" fmla="*/ 8695 h 10000"/>
                  <a:gd name="connsiteX421" fmla="*/ 2972 w 10000"/>
                  <a:gd name="connsiteY421" fmla="*/ 8692 h 10000"/>
                  <a:gd name="connsiteX422" fmla="*/ 2981 w 10000"/>
                  <a:gd name="connsiteY422" fmla="*/ 8685 h 10000"/>
                  <a:gd name="connsiteX423" fmla="*/ 2989 w 10000"/>
                  <a:gd name="connsiteY423" fmla="*/ 8685 h 10000"/>
                  <a:gd name="connsiteX424" fmla="*/ 3008 w 10000"/>
                  <a:gd name="connsiteY424" fmla="*/ 8685 h 10000"/>
                  <a:gd name="connsiteX425" fmla="*/ 3028 w 10000"/>
                  <a:gd name="connsiteY425" fmla="*/ 8695 h 10000"/>
                  <a:gd name="connsiteX426" fmla="*/ 3042 w 10000"/>
                  <a:gd name="connsiteY426" fmla="*/ 8695 h 10000"/>
                  <a:gd name="connsiteX427" fmla="*/ 3053 w 10000"/>
                  <a:gd name="connsiteY427" fmla="*/ 8676 h 10000"/>
                  <a:gd name="connsiteX428" fmla="*/ 3061 w 10000"/>
                  <a:gd name="connsiteY428" fmla="*/ 8666 h 10000"/>
                  <a:gd name="connsiteX429" fmla="*/ 3066 w 10000"/>
                  <a:gd name="connsiteY429" fmla="*/ 8656 h 10000"/>
                  <a:gd name="connsiteX430" fmla="*/ 3091 w 10000"/>
                  <a:gd name="connsiteY430" fmla="*/ 8659 h 10000"/>
                  <a:gd name="connsiteX431" fmla="*/ 3105 w 10000"/>
                  <a:gd name="connsiteY431" fmla="*/ 8659 h 10000"/>
                  <a:gd name="connsiteX432" fmla="*/ 3108 w 10000"/>
                  <a:gd name="connsiteY432" fmla="*/ 8650 h 10000"/>
                  <a:gd name="connsiteX433" fmla="*/ 3147 w 10000"/>
                  <a:gd name="connsiteY433" fmla="*/ 8588 h 10000"/>
                  <a:gd name="connsiteX434" fmla="*/ 3150 w 10000"/>
                  <a:gd name="connsiteY434" fmla="*/ 8598 h 10000"/>
                  <a:gd name="connsiteX435" fmla="*/ 3163 w 10000"/>
                  <a:gd name="connsiteY435" fmla="*/ 8601 h 10000"/>
                  <a:gd name="connsiteX436" fmla="*/ 3180 w 10000"/>
                  <a:gd name="connsiteY436" fmla="*/ 8608 h 10000"/>
                  <a:gd name="connsiteX437" fmla="*/ 3188 w 10000"/>
                  <a:gd name="connsiteY437" fmla="*/ 8611 h 10000"/>
                  <a:gd name="connsiteX438" fmla="*/ 3227 w 10000"/>
                  <a:gd name="connsiteY438" fmla="*/ 8620 h 10000"/>
                  <a:gd name="connsiteX439" fmla="*/ 3238 w 10000"/>
                  <a:gd name="connsiteY439" fmla="*/ 8617 h 10000"/>
                  <a:gd name="connsiteX440" fmla="*/ 3247 w 10000"/>
                  <a:gd name="connsiteY440" fmla="*/ 8601 h 10000"/>
                  <a:gd name="connsiteX441" fmla="*/ 3269 w 10000"/>
                  <a:gd name="connsiteY441" fmla="*/ 8611 h 10000"/>
                  <a:gd name="connsiteX442" fmla="*/ 3277 w 10000"/>
                  <a:gd name="connsiteY442" fmla="*/ 8617 h 10000"/>
                  <a:gd name="connsiteX443" fmla="*/ 3285 w 10000"/>
                  <a:gd name="connsiteY443" fmla="*/ 8611 h 10000"/>
                  <a:gd name="connsiteX444" fmla="*/ 3307 w 10000"/>
                  <a:gd name="connsiteY444" fmla="*/ 8611 h 10000"/>
                  <a:gd name="connsiteX445" fmla="*/ 3319 w 10000"/>
                  <a:gd name="connsiteY445" fmla="*/ 8617 h 10000"/>
                  <a:gd name="connsiteX446" fmla="*/ 3324 w 10000"/>
                  <a:gd name="connsiteY446" fmla="*/ 8617 h 10000"/>
                  <a:gd name="connsiteX447" fmla="*/ 3327 w 10000"/>
                  <a:gd name="connsiteY447" fmla="*/ 8620 h 10000"/>
                  <a:gd name="connsiteX448" fmla="*/ 3341 w 10000"/>
                  <a:gd name="connsiteY448" fmla="*/ 8620 h 10000"/>
                  <a:gd name="connsiteX449" fmla="*/ 3357 w 10000"/>
                  <a:gd name="connsiteY449" fmla="*/ 8620 h 10000"/>
                  <a:gd name="connsiteX450" fmla="*/ 3374 w 10000"/>
                  <a:gd name="connsiteY450" fmla="*/ 8620 h 10000"/>
                  <a:gd name="connsiteX451" fmla="*/ 3382 w 10000"/>
                  <a:gd name="connsiteY451" fmla="*/ 8620 h 10000"/>
                  <a:gd name="connsiteX452" fmla="*/ 3399 w 10000"/>
                  <a:gd name="connsiteY452" fmla="*/ 8611 h 10000"/>
                  <a:gd name="connsiteX453" fmla="*/ 3413 w 10000"/>
                  <a:gd name="connsiteY453" fmla="*/ 8601 h 10000"/>
                  <a:gd name="connsiteX454" fmla="*/ 3421 w 10000"/>
                  <a:gd name="connsiteY454" fmla="*/ 8588 h 10000"/>
                  <a:gd name="connsiteX455" fmla="*/ 3421 w 10000"/>
                  <a:gd name="connsiteY455" fmla="*/ 8572 h 10000"/>
                  <a:gd name="connsiteX456" fmla="*/ 3421 w 10000"/>
                  <a:gd name="connsiteY456" fmla="*/ 8552 h 10000"/>
                  <a:gd name="connsiteX457" fmla="*/ 3424 w 10000"/>
                  <a:gd name="connsiteY457" fmla="*/ 8533 h 10000"/>
                  <a:gd name="connsiteX458" fmla="*/ 3432 w 10000"/>
                  <a:gd name="connsiteY458" fmla="*/ 8523 h 10000"/>
                  <a:gd name="connsiteX459" fmla="*/ 3446 w 10000"/>
                  <a:gd name="connsiteY459" fmla="*/ 8523 h 10000"/>
                  <a:gd name="connsiteX460" fmla="*/ 3457 w 10000"/>
                  <a:gd name="connsiteY460" fmla="*/ 8523 h 10000"/>
                  <a:gd name="connsiteX461" fmla="*/ 3476 w 10000"/>
                  <a:gd name="connsiteY461" fmla="*/ 8533 h 10000"/>
                  <a:gd name="connsiteX462" fmla="*/ 3485 w 10000"/>
                  <a:gd name="connsiteY462" fmla="*/ 8536 h 10000"/>
                  <a:gd name="connsiteX463" fmla="*/ 3501 w 10000"/>
                  <a:gd name="connsiteY463" fmla="*/ 8527 h 10000"/>
                  <a:gd name="connsiteX464" fmla="*/ 3504 w 10000"/>
                  <a:gd name="connsiteY464" fmla="*/ 8514 h 10000"/>
                  <a:gd name="connsiteX465" fmla="*/ 3510 w 10000"/>
                  <a:gd name="connsiteY465" fmla="*/ 8497 h 10000"/>
                  <a:gd name="connsiteX466" fmla="*/ 3537 w 10000"/>
                  <a:gd name="connsiteY466" fmla="*/ 8484 h 10000"/>
                  <a:gd name="connsiteX467" fmla="*/ 3562 w 10000"/>
                  <a:gd name="connsiteY467" fmla="*/ 8488 h 10000"/>
                  <a:gd name="connsiteX468" fmla="*/ 3568 w 10000"/>
                  <a:gd name="connsiteY468" fmla="*/ 8484 h 10000"/>
                  <a:gd name="connsiteX469" fmla="*/ 3584 w 10000"/>
                  <a:gd name="connsiteY469" fmla="*/ 8494 h 10000"/>
                  <a:gd name="connsiteX470" fmla="*/ 3593 w 10000"/>
                  <a:gd name="connsiteY470" fmla="*/ 8507 h 10000"/>
                  <a:gd name="connsiteX471" fmla="*/ 3618 w 10000"/>
                  <a:gd name="connsiteY471" fmla="*/ 8497 h 10000"/>
                  <a:gd name="connsiteX472" fmla="*/ 3643 w 10000"/>
                  <a:gd name="connsiteY472" fmla="*/ 8475 h 10000"/>
                  <a:gd name="connsiteX473" fmla="*/ 3657 w 10000"/>
                  <a:gd name="connsiteY473" fmla="*/ 8478 h 10000"/>
                  <a:gd name="connsiteX474" fmla="*/ 3670 w 10000"/>
                  <a:gd name="connsiteY474" fmla="*/ 8475 h 10000"/>
                  <a:gd name="connsiteX475" fmla="*/ 3673 w 10000"/>
                  <a:gd name="connsiteY475" fmla="*/ 8468 h 10000"/>
                  <a:gd name="connsiteX476" fmla="*/ 3681 w 10000"/>
                  <a:gd name="connsiteY476" fmla="*/ 8468 h 10000"/>
                  <a:gd name="connsiteX477" fmla="*/ 3698 w 10000"/>
                  <a:gd name="connsiteY477" fmla="*/ 8478 h 10000"/>
                  <a:gd name="connsiteX478" fmla="*/ 3720 w 10000"/>
                  <a:gd name="connsiteY478" fmla="*/ 8497 h 10000"/>
                  <a:gd name="connsiteX479" fmla="*/ 3715 w 10000"/>
                  <a:gd name="connsiteY479" fmla="*/ 8504 h 10000"/>
                  <a:gd name="connsiteX480" fmla="*/ 3729 w 10000"/>
                  <a:gd name="connsiteY480" fmla="*/ 8514 h 10000"/>
                  <a:gd name="connsiteX481" fmla="*/ 3729 w 10000"/>
                  <a:gd name="connsiteY481" fmla="*/ 8517 h 10000"/>
                  <a:gd name="connsiteX482" fmla="*/ 3740 w 10000"/>
                  <a:gd name="connsiteY482" fmla="*/ 8527 h 10000"/>
                  <a:gd name="connsiteX483" fmla="*/ 3759 w 10000"/>
                  <a:gd name="connsiteY483" fmla="*/ 8517 h 10000"/>
                  <a:gd name="connsiteX484" fmla="*/ 3762 w 10000"/>
                  <a:gd name="connsiteY484" fmla="*/ 8504 h 10000"/>
                  <a:gd name="connsiteX485" fmla="*/ 3770 w 10000"/>
                  <a:gd name="connsiteY485" fmla="*/ 8488 h 10000"/>
                  <a:gd name="connsiteX486" fmla="*/ 3778 w 10000"/>
                  <a:gd name="connsiteY486" fmla="*/ 8484 h 10000"/>
                  <a:gd name="connsiteX487" fmla="*/ 3792 w 10000"/>
                  <a:gd name="connsiteY487" fmla="*/ 8475 h 10000"/>
                  <a:gd name="connsiteX488" fmla="*/ 3803 w 10000"/>
                  <a:gd name="connsiteY488" fmla="*/ 8478 h 10000"/>
                  <a:gd name="connsiteX489" fmla="*/ 3809 w 10000"/>
                  <a:gd name="connsiteY489" fmla="*/ 8475 h 10000"/>
                  <a:gd name="connsiteX490" fmla="*/ 3825 w 10000"/>
                  <a:gd name="connsiteY490" fmla="*/ 8465 h 10000"/>
                  <a:gd name="connsiteX491" fmla="*/ 3834 w 10000"/>
                  <a:gd name="connsiteY491" fmla="*/ 8468 h 10000"/>
                  <a:gd name="connsiteX492" fmla="*/ 3842 w 10000"/>
                  <a:gd name="connsiteY492" fmla="*/ 8478 h 10000"/>
                  <a:gd name="connsiteX493" fmla="*/ 3850 w 10000"/>
                  <a:gd name="connsiteY493" fmla="*/ 8478 h 10000"/>
                  <a:gd name="connsiteX494" fmla="*/ 3859 w 10000"/>
                  <a:gd name="connsiteY494" fmla="*/ 8484 h 10000"/>
                  <a:gd name="connsiteX495" fmla="*/ 3873 w 10000"/>
                  <a:gd name="connsiteY495" fmla="*/ 8494 h 10000"/>
                  <a:gd name="connsiteX496" fmla="*/ 3875 w 10000"/>
                  <a:gd name="connsiteY496" fmla="*/ 8507 h 10000"/>
                  <a:gd name="connsiteX497" fmla="*/ 3881 w 10000"/>
                  <a:gd name="connsiteY497" fmla="*/ 8527 h 10000"/>
                  <a:gd name="connsiteX498" fmla="*/ 3875 w 10000"/>
                  <a:gd name="connsiteY498" fmla="*/ 8546 h 10000"/>
                  <a:gd name="connsiteX499" fmla="*/ 3892 w 10000"/>
                  <a:gd name="connsiteY499" fmla="*/ 8546 h 10000"/>
                  <a:gd name="connsiteX500" fmla="*/ 3900 w 10000"/>
                  <a:gd name="connsiteY500" fmla="*/ 8543 h 10000"/>
                  <a:gd name="connsiteX501" fmla="*/ 3906 w 10000"/>
                  <a:gd name="connsiteY501" fmla="*/ 8543 h 10000"/>
                  <a:gd name="connsiteX502" fmla="*/ 3922 w 10000"/>
                  <a:gd name="connsiteY502" fmla="*/ 8552 h 10000"/>
                  <a:gd name="connsiteX503" fmla="*/ 3939 w 10000"/>
                  <a:gd name="connsiteY503" fmla="*/ 8559 h 10000"/>
                  <a:gd name="connsiteX504" fmla="*/ 3953 w 10000"/>
                  <a:gd name="connsiteY504" fmla="*/ 8572 h 10000"/>
                  <a:gd name="connsiteX505" fmla="*/ 3956 w 10000"/>
                  <a:gd name="connsiteY505" fmla="*/ 8588 h 10000"/>
                  <a:gd name="connsiteX506" fmla="*/ 3956 w 10000"/>
                  <a:gd name="connsiteY506" fmla="*/ 8608 h 10000"/>
                  <a:gd name="connsiteX507" fmla="*/ 3972 w 10000"/>
                  <a:gd name="connsiteY507" fmla="*/ 8608 h 10000"/>
                  <a:gd name="connsiteX508" fmla="*/ 3986 w 10000"/>
                  <a:gd name="connsiteY508" fmla="*/ 8608 h 10000"/>
                  <a:gd name="connsiteX509" fmla="*/ 3997 w 10000"/>
                  <a:gd name="connsiteY509" fmla="*/ 8608 h 10000"/>
                  <a:gd name="connsiteX510" fmla="*/ 4006 w 10000"/>
                  <a:gd name="connsiteY510" fmla="*/ 8608 h 10000"/>
                  <a:gd name="connsiteX511" fmla="*/ 4006 w 10000"/>
                  <a:gd name="connsiteY511" fmla="*/ 8611 h 10000"/>
                  <a:gd name="connsiteX512" fmla="*/ 4011 w 10000"/>
                  <a:gd name="connsiteY512" fmla="*/ 8611 h 10000"/>
                  <a:gd name="connsiteX513" fmla="*/ 4022 w 10000"/>
                  <a:gd name="connsiteY513" fmla="*/ 8620 h 10000"/>
                  <a:gd name="connsiteX514" fmla="*/ 4042 w 10000"/>
                  <a:gd name="connsiteY514" fmla="*/ 8620 h 10000"/>
                  <a:gd name="connsiteX515" fmla="*/ 4050 w 10000"/>
                  <a:gd name="connsiteY515" fmla="*/ 8617 h 10000"/>
                  <a:gd name="connsiteX516" fmla="*/ 4069 w 10000"/>
                  <a:gd name="connsiteY516" fmla="*/ 8620 h 10000"/>
                  <a:gd name="connsiteX517" fmla="*/ 4086 w 10000"/>
                  <a:gd name="connsiteY517" fmla="*/ 8630 h 10000"/>
                  <a:gd name="connsiteX518" fmla="*/ 4108 w 10000"/>
                  <a:gd name="connsiteY518" fmla="*/ 8627 h 10000"/>
                  <a:gd name="connsiteX519" fmla="*/ 4125 w 10000"/>
                  <a:gd name="connsiteY519" fmla="*/ 8620 h 10000"/>
                  <a:gd name="connsiteX520" fmla="*/ 4133 w 10000"/>
                  <a:gd name="connsiteY520" fmla="*/ 8611 h 10000"/>
                  <a:gd name="connsiteX521" fmla="*/ 4139 w 10000"/>
                  <a:gd name="connsiteY521" fmla="*/ 8608 h 10000"/>
                  <a:gd name="connsiteX522" fmla="*/ 4147 w 10000"/>
                  <a:gd name="connsiteY522" fmla="*/ 8601 h 10000"/>
                  <a:gd name="connsiteX523" fmla="*/ 4155 w 10000"/>
                  <a:gd name="connsiteY523" fmla="*/ 8591 h 10000"/>
                  <a:gd name="connsiteX524" fmla="*/ 4166 w 10000"/>
                  <a:gd name="connsiteY524" fmla="*/ 8582 h 10000"/>
                  <a:gd name="connsiteX525" fmla="*/ 4183 w 10000"/>
                  <a:gd name="connsiteY525" fmla="*/ 8569 h 10000"/>
                  <a:gd name="connsiteX526" fmla="*/ 4191 w 10000"/>
                  <a:gd name="connsiteY526" fmla="*/ 8562 h 10000"/>
                  <a:gd name="connsiteX527" fmla="*/ 4208 w 10000"/>
                  <a:gd name="connsiteY527" fmla="*/ 8552 h 10000"/>
                  <a:gd name="connsiteX528" fmla="*/ 4230 w 10000"/>
                  <a:gd name="connsiteY528" fmla="*/ 8552 h 10000"/>
                  <a:gd name="connsiteX529" fmla="*/ 4238 w 10000"/>
                  <a:gd name="connsiteY529" fmla="*/ 8559 h 10000"/>
                  <a:gd name="connsiteX530" fmla="*/ 4247 w 10000"/>
                  <a:gd name="connsiteY530" fmla="*/ 8572 h 10000"/>
                  <a:gd name="connsiteX531" fmla="*/ 4252 w 10000"/>
                  <a:gd name="connsiteY531" fmla="*/ 8578 h 10000"/>
                  <a:gd name="connsiteX532" fmla="*/ 4263 w 10000"/>
                  <a:gd name="connsiteY532" fmla="*/ 8582 h 10000"/>
                  <a:gd name="connsiteX533" fmla="*/ 4277 w 10000"/>
                  <a:gd name="connsiteY533" fmla="*/ 8572 h 10000"/>
                  <a:gd name="connsiteX534" fmla="*/ 4294 w 10000"/>
                  <a:gd name="connsiteY534" fmla="*/ 8559 h 10000"/>
                  <a:gd name="connsiteX535" fmla="*/ 4302 w 10000"/>
                  <a:gd name="connsiteY535" fmla="*/ 8546 h 10000"/>
                  <a:gd name="connsiteX536" fmla="*/ 4310 w 10000"/>
                  <a:gd name="connsiteY536" fmla="*/ 8543 h 10000"/>
                  <a:gd name="connsiteX537" fmla="*/ 4313 w 10000"/>
                  <a:gd name="connsiteY537" fmla="*/ 8543 h 10000"/>
                  <a:gd name="connsiteX538" fmla="*/ 4332 w 10000"/>
                  <a:gd name="connsiteY538" fmla="*/ 8546 h 10000"/>
                  <a:gd name="connsiteX539" fmla="*/ 4335 w 10000"/>
                  <a:gd name="connsiteY539" fmla="*/ 8559 h 10000"/>
                  <a:gd name="connsiteX540" fmla="*/ 4349 w 10000"/>
                  <a:gd name="connsiteY540" fmla="*/ 8588 h 10000"/>
                  <a:gd name="connsiteX541" fmla="*/ 4360 w 10000"/>
                  <a:gd name="connsiteY541" fmla="*/ 8591 h 10000"/>
                  <a:gd name="connsiteX542" fmla="*/ 4366 w 10000"/>
                  <a:gd name="connsiteY542" fmla="*/ 8591 h 10000"/>
                  <a:gd name="connsiteX543" fmla="*/ 4382 w 10000"/>
                  <a:gd name="connsiteY543" fmla="*/ 8598 h 10000"/>
                  <a:gd name="connsiteX544" fmla="*/ 4385 w 10000"/>
                  <a:gd name="connsiteY544" fmla="*/ 8598 h 10000"/>
                  <a:gd name="connsiteX545" fmla="*/ 4402 w 10000"/>
                  <a:gd name="connsiteY545" fmla="*/ 8598 h 10000"/>
                  <a:gd name="connsiteX546" fmla="*/ 4421 w 10000"/>
                  <a:gd name="connsiteY546" fmla="*/ 8591 h 10000"/>
                  <a:gd name="connsiteX547" fmla="*/ 4440 w 10000"/>
                  <a:gd name="connsiteY547" fmla="*/ 8591 h 10000"/>
                  <a:gd name="connsiteX548" fmla="*/ 4449 w 10000"/>
                  <a:gd name="connsiteY548" fmla="*/ 8598 h 10000"/>
                  <a:gd name="connsiteX549" fmla="*/ 4454 w 10000"/>
                  <a:gd name="connsiteY549" fmla="*/ 8617 h 10000"/>
                  <a:gd name="connsiteX550" fmla="*/ 4463 w 10000"/>
                  <a:gd name="connsiteY550" fmla="*/ 8608 h 10000"/>
                  <a:gd name="connsiteX551" fmla="*/ 4474 w 10000"/>
                  <a:gd name="connsiteY551" fmla="*/ 8608 h 10000"/>
                  <a:gd name="connsiteX552" fmla="*/ 4490 w 10000"/>
                  <a:gd name="connsiteY552" fmla="*/ 8617 h 10000"/>
                  <a:gd name="connsiteX553" fmla="*/ 4504 w 10000"/>
                  <a:gd name="connsiteY553" fmla="*/ 8617 h 10000"/>
                  <a:gd name="connsiteX554" fmla="*/ 4518 w 10000"/>
                  <a:gd name="connsiteY554" fmla="*/ 8617 h 10000"/>
                  <a:gd name="connsiteX555" fmla="*/ 4535 w 10000"/>
                  <a:gd name="connsiteY555" fmla="*/ 8611 h 10000"/>
                  <a:gd name="connsiteX556" fmla="*/ 4546 w 10000"/>
                  <a:gd name="connsiteY556" fmla="*/ 8611 h 10000"/>
                  <a:gd name="connsiteX557" fmla="*/ 4562 w 10000"/>
                  <a:gd name="connsiteY557" fmla="*/ 8611 h 10000"/>
                  <a:gd name="connsiteX558" fmla="*/ 4571 w 10000"/>
                  <a:gd name="connsiteY558" fmla="*/ 8611 h 10000"/>
                  <a:gd name="connsiteX559" fmla="*/ 4579 w 10000"/>
                  <a:gd name="connsiteY559" fmla="*/ 8608 h 10000"/>
                  <a:gd name="connsiteX560" fmla="*/ 4584 w 10000"/>
                  <a:gd name="connsiteY560" fmla="*/ 8608 h 10000"/>
                  <a:gd name="connsiteX561" fmla="*/ 4601 w 10000"/>
                  <a:gd name="connsiteY561" fmla="*/ 8617 h 10000"/>
                  <a:gd name="connsiteX562" fmla="*/ 4609 w 10000"/>
                  <a:gd name="connsiteY562" fmla="*/ 8627 h 10000"/>
                  <a:gd name="connsiteX563" fmla="*/ 4618 w 10000"/>
                  <a:gd name="connsiteY563" fmla="*/ 8637 h 10000"/>
                  <a:gd name="connsiteX564" fmla="*/ 4618 w 10000"/>
                  <a:gd name="connsiteY564" fmla="*/ 8646 h 10000"/>
                  <a:gd name="connsiteX565" fmla="*/ 4634 w 10000"/>
                  <a:gd name="connsiteY565" fmla="*/ 8656 h 10000"/>
                  <a:gd name="connsiteX566" fmla="*/ 4640 w 10000"/>
                  <a:gd name="connsiteY566" fmla="*/ 8659 h 10000"/>
                  <a:gd name="connsiteX567" fmla="*/ 4651 w 10000"/>
                  <a:gd name="connsiteY567" fmla="*/ 8666 h 10000"/>
                  <a:gd name="connsiteX568" fmla="*/ 4657 w 10000"/>
                  <a:gd name="connsiteY568" fmla="*/ 8659 h 10000"/>
                  <a:gd name="connsiteX569" fmla="*/ 4668 w 10000"/>
                  <a:gd name="connsiteY569" fmla="*/ 8650 h 10000"/>
                  <a:gd name="connsiteX570" fmla="*/ 4676 w 10000"/>
                  <a:gd name="connsiteY570" fmla="*/ 8650 h 10000"/>
                  <a:gd name="connsiteX571" fmla="*/ 4690 w 10000"/>
                  <a:gd name="connsiteY571" fmla="*/ 8650 h 10000"/>
                  <a:gd name="connsiteX572" fmla="*/ 4698 w 10000"/>
                  <a:gd name="connsiteY572" fmla="*/ 8650 h 10000"/>
                  <a:gd name="connsiteX573" fmla="*/ 4704 w 10000"/>
                  <a:gd name="connsiteY573" fmla="*/ 8650 h 10000"/>
                  <a:gd name="connsiteX574" fmla="*/ 4706 w 10000"/>
                  <a:gd name="connsiteY574" fmla="*/ 8659 h 10000"/>
                  <a:gd name="connsiteX575" fmla="*/ 4706 w 10000"/>
                  <a:gd name="connsiteY575" fmla="*/ 8666 h 10000"/>
                  <a:gd name="connsiteX576" fmla="*/ 4723 w 10000"/>
                  <a:gd name="connsiteY576" fmla="*/ 8682 h 10000"/>
                  <a:gd name="connsiteX577" fmla="*/ 4737 w 10000"/>
                  <a:gd name="connsiteY577" fmla="*/ 8682 h 10000"/>
                  <a:gd name="connsiteX578" fmla="*/ 4745 w 10000"/>
                  <a:gd name="connsiteY578" fmla="*/ 8676 h 10000"/>
                  <a:gd name="connsiteX579" fmla="*/ 4756 w 10000"/>
                  <a:gd name="connsiteY579" fmla="*/ 8666 h 10000"/>
                  <a:gd name="connsiteX580" fmla="*/ 4765 w 10000"/>
                  <a:gd name="connsiteY580" fmla="*/ 8666 h 10000"/>
                  <a:gd name="connsiteX581" fmla="*/ 4765 w 10000"/>
                  <a:gd name="connsiteY581" fmla="*/ 8682 h 10000"/>
                  <a:gd name="connsiteX582" fmla="*/ 4770 w 10000"/>
                  <a:gd name="connsiteY582" fmla="*/ 8701 h 10000"/>
                  <a:gd name="connsiteX583" fmla="*/ 4778 w 10000"/>
                  <a:gd name="connsiteY583" fmla="*/ 8705 h 10000"/>
                  <a:gd name="connsiteX584" fmla="*/ 4795 w 10000"/>
                  <a:gd name="connsiteY584" fmla="*/ 8714 h 10000"/>
                  <a:gd name="connsiteX585" fmla="*/ 4812 w 10000"/>
                  <a:gd name="connsiteY585" fmla="*/ 8714 h 10000"/>
                  <a:gd name="connsiteX586" fmla="*/ 4825 w 10000"/>
                  <a:gd name="connsiteY586" fmla="*/ 8705 h 10000"/>
                  <a:gd name="connsiteX587" fmla="*/ 4825 w 10000"/>
                  <a:gd name="connsiteY587" fmla="*/ 8701 h 10000"/>
                  <a:gd name="connsiteX588" fmla="*/ 4828 w 10000"/>
                  <a:gd name="connsiteY588" fmla="*/ 8701 h 10000"/>
                  <a:gd name="connsiteX589" fmla="*/ 4837 w 10000"/>
                  <a:gd name="connsiteY589" fmla="*/ 8692 h 10000"/>
                  <a:gd name="connsiteX590" fmla="*/ 4842 w 10000"/>
                  <a:gd name="connsiteY590" fmla="*/ 8685 h 10000"/>
                  <a:gd name="connsiteX591" fmla="*/ 4859 w 10000"/>
                  <a:gd name="connsiteY591" fmla="*/ 8692 h 10000"/>
                  <a:gd name="connsiteX592" fmla="*/ 4870 w 10000"/>
                  <a:gd name="connsiteY592" fmla="*/ 8701 h 10000"/>
                  <a:gd name="connsiteX593" fmla="*/ 4878 w 10000"/>
                  <a:gd name="connsiteY593" fmla="*/ 8714 h 10000"/>
                  <a:gd name="connsiteX594" fmla="*/ 4892 w 10000"/>
                  <a:gd name="connsiteY594" fmla="*/ 8724 h 10000"/>
                  <a:gd name="connsiteX595" fmla="*/ 4900 w 10000"/>
                  <a:gd name="connsiteY595" fmla="*/ 8724 h 10000"/>
                  <a:gd name="connsiteX596" fmla="*/ 4906 w 10000"/>
                  <a:gd name="connsiteY596" fmla="*/ 8705 h 10000"/>
                  <a:gd name="connsiteX597" fmla="*/ 4925 w 10000"/>
                  <a:gd name="connsiteY597" fmla="*/ 8724 h 10000"/>
                  <a:gd name="connsiteX598" fmla="*/ 4939 w 10000"/>
                  <a:gd name="connsiteY598" fmla="*/ 8701 h 10000"/>
                  <a:gd name="connsiteX599" fmla="*/ 4950 w 10000"/>
                  <a:gd name="connsiteY599" fmla="*/ 8695 h 10000"/>
                  <a:gd name="connsiteX600" fmla="*/ 4956 w 10000"/>
                  <a:gd name="connsiteY600" fmla="*/ 8692 h 10000"/>
                  <a:gd name="connsiteX601" fmla="*/ 4986 w 10000"/>
                  <a:gd name="connsiteY601" fmla="*/ 8705 h 10000"/>
                  <a:gd name="connsiteX602" fmla="*/ 5003 w 10000"/>
                  <a:gd name="connsiteY602" fmla="*/ 8701 h 10000"/>
                  <a:gd name="connsiteX603" fmla="*/ 5011 w 10000"/>
                  <a:gd name="connsiteY603" fmla="*/ 8692 h 10000"/>
                  <a:gd name="connsiteX604" fmla="*/ 5028 w 10000"/>
                  <a:gd name="connsiteY604" fmla="*/ 8682 h 10000"/>
                  <a:gd name="connsiteX605" fmla="*/ 5030 w 10000"/>
                  <a:gd name="connsiteY605" fmla="*/ 8659 h 10000"/>
                  <a:gd name="connsiteX606" fmla="*/ 5039 w 10000"/>
                  <a:gd name="connsiteY606" fmla="*/ 8656 h 10000"/>
                  <a:gd name="connsiteX607" fmla="*/ 5053 w 10000"/>
                  <a:gd name="connsiteY607" fmla="*/ 8669 h 10000"/>
                  <a:gd name="connsiteX608" fmla="*/ 5061 w 10000"/>
                  <a:gd name="connsiteY608" fmla="*/ 8669 h 10000"/>
                  <a:gd name="connsiteX609" fmla="*/ 5061 w 10000"/>
                  <a:gd name="connsiteY609" fmla="*/ 8676 h 10000"/>
                  <a:gd name="connsiteX610" fmla="*/ 5069 w 10000"/>
                  <a:gd name="connsiteY610" fmla="*/ 8669 h 10000"/>
                  <a:gd name="connsiteX611" fmla="*/ 5083 w 10000"/>
                  <a:gd name="connsiteY611" fmla="*/ 8669 h 10000"/>
                  <a:gd name="connsiteX612" fmla="*/ 5100 w 10000"/>
                  <a:gd name="connsiteY612" fmla="*/ 8669 h 10000"/>
                  <a:gd name="connsiteX613" fmla="*/ 5119 w 10000"/>
                  <a:gd name="connsiteY613" fmla="*/ 8682 h 10000"/>
                  <a:gd name="connsiteX614" fmla="*/ 5136 w 10000"/>
                  <a:gd name="connsiteY614" fmla="*/ 8692 h 10000"/>
                  <a:gd name="connsiteX615" fmla="*/ 5161 w 10000"/>
                  <a:gd name="connsiteY615" fmla="*/ 8701 h 10000"/>
                  <a:gd name="connsiteX616" fmla="*/ 5183 w 10000"/>
                  <a:gd name="connsiteY616" fmla="*/ 8701 h 10000"/>
                  <a:gd name="connsiteX617" fmla="*/ 5199 w 10000"/>
                  <a:gd name="connsiteY617" fmla="*/ 8701 h 10000"/>
                  <a:gd name="connsiteX618" fmla="*/ 5213 w 10000"/>
                  <a:gd name="connsiteY618" fmla="*/ 8705 h 10000"/>
                  <a:gd name="connsiteX619" fmla="*/ 5224 w 10000"/>
                  <a:gd name="connsiteY619" fmla="*/ 8701 h 10000"/>
                  <a:gd name="connsiteX620" fmla="*/ 5230 w 10000"/>
                  <a:gd name="connsiteY620" fmla="*/ 8701 h 10000"/>
                  <a:gd name="connsiteX621" fmla="*/ 5241 w 10000"/>
                  <a:gd name="connsiteY621" fmla="*/ 8676 h 10000"/>
                  <a:gd name="connsiteX622" fmla="*/ 5247 w 10000"/>
                  <a:gd name="connsiteY622" fmla="*/ 8666 h 10000"/>
                  <a:gd name="connsiteX623" fmla="*/ 5249 w 10000"/>
                  <a:gd name="connsiteY623" fmla="*/ 8646 h 10000"/>
                  <a:gd name="connsiteX624" fmla="*/ 5249 w 10000"/>
                  <a:gd name="connsiteY624" fmla="*/ 8650 h 10000"/>
                  <a:gd name="connsiteX625" fmla="*/ 5255 w 10000"/>
                  <a:gd name="connsiteY625" fmla="*/ 8646 h 10000"/>
                  <a:gd name="connsiteX626" fmla="*/ 5271 w 10000"/>
                  <a:gd name="connsiteY626" fmla="*/ 8650 h 10000"/>
                  <a:gd name="connsiteX627" fmla="*/ 5288 w 10000"/>
                  <a:gd name="connsiteY627" fmla="*/ 8666 h 10000"/>
                  <a:gd name="connsiteX628" fmla="*/ 5296 w 10000"/>
                  <a:gd name="connsiteY628" fmla="*/ 8666 h 10000"/>
                  <a:gd name="connsiteX629" fmla="*/ 5310 w 10000"/>
                  <a:gd name="connsiteY629" fmla="*/ 8656 h 10000"/>
                  <a:gd name="connsiteX630" fmla="*/ 5321 w 10000"/>
                  <a:gd name="connsiteY630" fmla="*/ 8650 h 10000"/>
                  <a:gd name="connsiteX631" fmla="*/ 5338 w 10000"/>
                  <a:gd name="connsiteY631" fmla="*/ 8650 h 10000"/>
                  <a:gd name="connsiteX632" fmla="*/ 5360 w 10000"/>
                  <a:gd name="connsiteY632" fmla="*/ 8640 h 10000"/>
                  <a:gd name="connsiteX633" fmla="*/ 5366 w 10000"/>
                  <a:gd name="connsiteY633" fmla="*/ 8637 h 10000"/>
                  <a:gd name="connsiteX634" fmla="*/ 5368 w 10000"/>
                  <a:gd name="connsiteY634" fmla="*/ 8637 h 10000"/>
                  <a:gd name="connsiteX635" fmla="*/ 5382 w 10000"/>
                  <a:gd name="connsiteY635" fmla="*/ 8630 h 10000"/>
                  <a:gd name="connsiteX636" fmla="*/ 5391 w 10000"/>
                  <a:gd name="connsiteY636" fmla="*/ 8630 h 10000"/>
                  <a:gd name="connsiteX637" fmla="*/ 5402 w 10000"/>
                  <a:gd name="connsiteY637" fmla="*/ 8637 h 10000"/>
                  <a:gd name="connsiteX638" fmla="*/ 5418 w 10000"/>
                  <a:gd name="connsiteY638" fmla="*/ 8656 h 10000"/>
                  <a:gd name="connsiteX639" fmla="*/ 5432 w 10000"/>
                  <a:gd name="connsiteY639" fmla="*/ 8666 h 10000"/>
                  <a:gd name="connsiteX640" fmla="*/ 5443 w 10000"/>
                  <a:gd name="connsiteY640" fmla="*/ 8682 h 10000"/>
                  <a:gd name="connsiteX641" fmla="*/ 5457 w 10000"/>
                  <a:gd name="connsiteY641" fmla="*/ 8692 h 10000"/>
                  <a:gd name="connsiteX642" fmla="*/ 5471 w 10000"/>
                  <a:gd name="connsiteY642" fmla="*/ 8705 h 10000"/>
                  <a:gd name="connsiteX643" fmla="*/ 5488 w 10000"/>
                  <a:gd name="connsiteY643" fmla="*/ 8711 h 10000"/>
                  <a:gd name="connsiteX644" fmla="*/ 5490 w 10000"/>
                  <a:gd name="connsiteY644" fmla="*/ 8721 h 10000"/>
                  <a:gd name="connsiteX645" fmla="*/ 5512 w 10000"/>
                  <a:gd name="connsiteY645" fmla="*/ 8724 h 10000"/>
                  <a:gd name="connsiteX646" fmla="*/ 5521 w 10000"/>
                  <a:gd name="connsiteY646" fmla="*/ 8714 h 10000"/>
                  <a:gd name="connsiteX647" fmla="*/ 5524 w 10000"/>
                  <a:gd name="connsiteY647" fmla="*/ 8714 h 10000"/>
                  <a:gd name="connsiteX648" fmla="*/ 5532 w 10000"/>
                  <a:gd name="connsiteY648" fmla="*/ 8721 h 10000"/>
                  <a:gd name="connsiteX649" fmla="*/ 5540 w 10000"/>
                  <a:gd name="connsiteY649" fmla="*/ 8724 h 10000"/>
                  <a:gd name="connsiteX650" fmla="*/ 5562 w 10000"/>
                  <a:gd name="connsiteY650" fmla="*/ 8750 h 10000"/>
                  <a:gd name="connsiteX651" fmla="*/ 5562 w 10000"/>
                  <a:gd name="connsiteY651" fmla="*/ 8760 h 10000"/>
                  <a:gd name="connsiteX652" fmla="*/ 5571 w 10000"/>
                  <a:gd name="connsiteY652" fmla="*/ 8782 h 10000"/>
                  <a:gd name="connsiteX653" fmla="*/ 5579 w 10000"/>
                  <a:gd name="connsiteY653" fmla="*/ 8789 h 10000"/>
                  <a:gd name="connsiteX654" fmla="*/ 5593 w 10000"/>
                  <a:gd name="connsiteY654" fmla="*/ 8789 h 10000"/>
                  <a:gd name="connsiteX655" fmla="*/ 5596 w 10000"/>
                  <a:gd name="connsiteY655" fmla="*/ 8789 h 10000"/>
                  <a:gd name="connsiteX656" fmla="*/ 5626 w 10000"/>
                  <a:gd name="connsiteY656" fmla="*/ 8782 h 10000"/>
                  <a:gd name="connsiteX657" fmla="*/ 5629 w 10000"/>
                  <a:gd name="connsiteY657" fmla="*/ 8782 h 10000"/>
                  <a:gd name="connsiteX658" fmla="*/ 5637 w 10000"/>
                  <a:gd name="connsiteY658" fmla="*/ 8779 h 10000"/>
                  <a:gd name="connsiteX659" fmla="*/ 5648 w 10000"/>
                  <a:gd name="connsiteY659" fmla="*/ 8789 h 10000"/>
                  <a:gd name="connsiteX660" fmla="*/ 5665 w 10000"/>
                  <a:gd name="connsiteY660" fmla="*/ 8795 h 10000"/>
                  <a:gd name="connsiteX661" fmla="*/ 5676 w 10000"/>
                  <a:gd name="connsiteY661" fmla="*/ 8789 h 10000"/>
                  <a:gd name="connsiteX662" fmla="*/ 5684 w 10000"/>
                  <a:gd name="connsiteY662" fmla="*/ 8782 h 10000"/>
                  <a:gd name="connsiteX663" fmla="*/ 5693 w 10000"/>
                  <a:gd name="connsiteY663" fmla="*/ 8789 h 10000"/>
                  <a:gd name="connsiteX664" fmla="*/ 5715 w 10000"/>
                  <a:gd name="connsiteY664" fmla="*/ 8808 h 10000"/>
                  <a:gd name="connsiteX665" fmla="*/ 5731 w 10000"/>
                  <a:gd name="connsiteY665" fmla="*/ 8808 h 10000"/>
                  <a:gd name="connsiteX666" fmla="*/ 5740 w 10000"/>
                  <a:gd name="connsiteY666" fmla="*/ 8808 h 10000"/>
                  <a:gd name="connsiteX667" fmla="*/ 5765 w 10000"/>
                  <a:gd name="connsiteY667" fmla="*/ 8818 h 10000"/>
                  <a:gd name="connsiteX668" fmla="*/ 5781 w 10000"/>
                  <a:gd name="connsiteY668" fmla="*/ 8824 h 10000"/>
                  <a:gd name="connsiteX669" fmla="*/ 5798 w 10000"/>
                  <a:gd name="connsiteY669" fmla="*/ 8834 h 10000"/>
                  <a:gd name="connsiteX670" fmla="*/ 5814 w 10000"/>
                  <a:gd name="connsiteY670" fmla="*/ 8837 h 10000"/>
                  <a:gd name="connsiteX671" fmla="*/ 5831 w 10000"/>
                  <a:gd name="connsiteY671" fmla="*/ 8844 h 10000"/>
                  <a:gd name="connsiteX672" fmla="*/ 5842 w 10000"/>
                  <a:gd name="connsiteY672" fmla="*/ 8847 h 10000"/>
                  <a:gd name="connsiteX673" fmla="*/ 5859 w 10000"/>
                  <a:gd name="connsiteY673" fmla="*/ 8857 h 10000"/>
                  <a:gd name="connsiteX674" fmla="*/ 5870 w 10000"/>
                  <a:gd name="connsiteY674" fmla="*/ 8867 h 10000"/>
                  <a:gd name="connsiteX675" fmla="*/ 5878 w 10000"/>
                  <a:gd name="connsiteY675" fmla="*/ 8873 h 10000"/>
                  <a:gd name="connsiteX676" fmla="*/ 5895 w 10000"/>
                  <a:gd name="connsiteY676" fmla="*/ 8873 h 10000"/>
                  <a:gd name="connsiteX677" fmla="*/ 5911 w 10000"/>
                  <a:gd name="connsiteY677" fmla="*/ 8873 h 10000"/>
                  <a:gd name="connsiteX678" fmla="*/ 5931 w 10000"/>
                  <a:gd name="connsiteY678" fmla="*/ 8873 h 10000"/>
                  <a:gd name="connsiteX679" fmla="*/ 5950 w 10000"/>
                  <a:gd name="connsiteY679" fmla="*/ 8867 h 10000"/>
                  <a:gd name="connsiteX680" fmla="*/ 5967 w 10000"/>
                  <a:gd name="connsiteY680" fmla="*/ 8867 h 10000"/>
                  <a:gd name="connsiteX681" fmla="*/ 5975 w 10000"/>
                  <a:gd name="connsiteY681" fmla="*/ 8873 h 10000"/>
                  <a:gd name="connsiteX682" fmla="*/ 6000 w 10000"/>
                  <a:gd name="connsiteY682" fmla="*/ 8883 h 10000"/>
                  <a:gd name="connsiteX683" fmla="*/ 5997 w 10000"/>
                  <a:gd name="connsiteY683" fmla="*/ 8886 h 10000"/>
                  <a:gd name="connsiteX684" fmla="*/ 5997 w 10000"/>
                  <a:gd name="connsiteY684" fmla="*/ 8896 h 10000"/>
                  <a:gd name="connsiteX685" fmla="*/ 6014 w 10000"/>
                  <a:gd name="connsiteY685" fmla="*/ 8892 h 10000"/>
                  <a:gd name="connsiteX686" fmla="*/ 6028 w 10000"/>
                  <a:gd name="connsiteY686" fmla="*/ 8892 h 10000"/>
                  <a:gd name="connsiteX687" fmla="*/ 6053 w 10000"/>
                  <a:gd name="connsiteY687" fmla="*/ 8886 h 10000"/>
                  <a:gd name="connsiteX688" fmla="*/ 6072 w 10000"/>
                  <a:gd name="connsiteY688" fmla="*/ 8876 h 10000"/>
                  <a:gd name="connsiteX689" fmla="*/ 6089 w 10000"/>
                  <a:gd name="connsiteY689" fmla="*/ 8867 h 10000"/>
                  <a:gd name="connsiteX690" fmla="*/ 6111 w 10000"/>
                  <a:gd name="connsiteY690" fmla="*/ 8857 h 10000"/>
                  <a:gd name="connsiteX691" fmla="*/ 6127 w 10000"/>
                  <a:gd name="connsiteY691" fmla="*/ 8847 h 10000"/>
                  <a:gd name="connsiteX692" fmla="*/ 6152 w 10000"/>
                  <a:gd name="connsiteY692" fmla="*/ 8834 h 10000"/>
                  <a:gd name="connsiteX693" fmla="*/ 6183 w 10000"/>
                  <a:gd name="connsiteY693" fmla="*/ 8828 h 10000"/>
                  <a:gd name="connsiteX694" fmla="*/ 6175 w 10000"/>
                  <a:gd name="connsiteY694" fmla="*/ 8844 h 10000"/>
                  <a:gd name="connsiteX695" fmla="*/ 6169 w 10000"/>
                  <a:gd name="connsiteY695" fmla="*/ 8863 h 10000"/>
                  <a:gd name="connsiteX696" fmla="*/ 6158 w 10000"/>
                  <a:gd name="connsiteY696" fmla="*/ 8886 h 10000"/>
                  <a:gd name="connsiteX697" fmla="*/ 6152 w 10000"/>
                  <a:gd name="connsiteY697" fmla="*/ 8896 h 10000"/>
                  <a:gd name="connsiteX698" fmla="*/ 6150 w 10000"/>
                  <a:gd name="connsiteY698" fmla="*/ 8909 h 10000"/>
                  <a:gd name="connsiteX699" fmla="*/ 6152 w 10000"/>
                  <a:gd name="connsiteY699" fmla="*/ 8938 h 10000"/>
                  <a:gd name="connsiteX700" fmla="*/ 6158 w 10000"/>
                  <a:gd name="connsiteY700" fmla="*/ 8957 h 10000"/>
                  <a:gd name="connsiteX701" fmla="*/ 6161 w 10000"/>
                  <a:gd name="connsiteY701" fmla="*/ 8980 h 10000"/>
                  <a:gd name="connsiteX702" fmla="*/ 6166 w 10000"/>
                  <a:gd name="connsiteY702" fmla="*/ 8999 h 10000"/>
                  <a:gd name="connsiteX703" fmla="*/ 6175 w 10000"/>
                  <a:gd name="connsiteY703" fmla="*/ 9032 h 10000"/>
                  <a:gd name="connsiteX704" fmla="*/ 6183 w 10000"/>
                  <a:gd name="connsiteY704" fmla="*/ 9051 h 10000"/>
                  <a:gd name="connsiteX705" fmla="*/ 6191 w 10000"/>
                  <a:gd name="connsiteY705" fmla="*/ 9064 h 10000"/>
                  <a:gd name="connsiteX706" fmla="*/ 6194 w 10000"/>
                  <a:gd name="connsiteY706" fmla="*/ 9084 h 10000"/>
                  <a:gd name="connsiteX707" fmla="*/ 6208 w 10000"/>
                  <a:gd name="connsiteY707" fmla="*/ 9103 h 10000"/>
                  <a:gd name="connsiteX708" fmla="*/ 6208 w 10000"/>
                  <a:gd name="connsiteY708" fmla="*/ 9113 h 10000"/>
                  <a:gd name="connsiteX709" fmla="*/ 6216 w 10000"/>
                  <a:gd name="connsiteY709" fmla="*/ 9129 h 10000"/>
                  <a:gd name="connsiteX710" fmla="*/ 6230 w 10000"/>
                  <a:gd name="connsiteY710" fmla="*/ 9148 h 10000"/>
                  <a:gd name="connsiteX711" fmla="*/ 6241 w 10000"/>
                  <a:gd name="connsiteY711" fmla="*/ 9165 h 10000"/>
                  <a:gd name="connsiteX712" fmla="*/ 6249 w 10000"/>
                  <a:gd name="connsiteY712" fmla="*/ 9168 h 10000"/>
                  <a:gd name="connsiteX713" fmla="*/ 6266 w 10000"/>
                  <a:gd name="connsiteY713" fmla="*/ 9184 h 10000"/>
                  <a:gd name="connsiteX714" fmla="*/ 6280 w 10000"/>
                  <a:gd name="connsiteY714" fmla="*/ 9184 h 10000"/>
                  <a:gd name="connsiteX715" fmla="*/ 6288 w 10000"/>
                  <a:gd name="connsiteY715" fmla="*/ 9177 h 10000"/>
                  <a:gd name="connsiteX716" fmla="*/ 6299 w 10000"/>
                  <a:gd name="connsiteY716" fmla="*/ 9187 h 10000"/>
                  <a:gd name="connsiteX717" fmla="*/ 6305 w 10000"/>
                  <a:gd name="connsiteY717" fmla="*/ 9197 h 10000"/>
                  <a:gd name="connsiteX718" fmla="*/ 6310 w 10000"/>
                  <a:gd name="connsiteY718" fmla="*/ 9197 h 10000"/>
                  <a:gd name="connsiteX719" fmla="*/ 6321 w 10000"/>
                  <a:gd name="connsiteY719" fmla="*/ 9213 h 10000"/>
                  <a:gd name="connsiteX720" fmla="*/ 6335 w 10000"/>
                  <a:gd name="connsiteY720" fmla="*/ 9223 h 10000"/>
                  <a:gd name="connsiteX721" fmla="*/ 6338 w 10000"/>
                  <a:gd name="connsiteY721" fmla="*/ 9223 h 10000"/>
                  <a:gd name="connsiteX722" fmla="*/ 6355 w 10000"/>
                  <a:gd name="connsiteY722" fmla="*/ 9226 h 10000"/>
                  <a:gd name="connsiteX723" fmla="*/ 6363 w 10000"/>
                  <a:gd name="connsiteY723" fmla="*/ 9236 h 10000"/>
                  <a:gd name="connsiteX724" fmla="*/ 6380 w 10000"/>
                  <a:gd name="connsiteY724" fmla="*/ 9258 h 10000"/>
                  <a:gd name="connsiteX725" fmla="*/ 6393 w 10000"/>
                  <a:gd name="connsiteY725" fmla="*/ 9278 h 10000"/>
                  <a:gd name="connsiteX726" fmla="*/ 6396 w 10000"/>
                  <a:gd name="connsiteY726" fmla="*/ 9288 h 10000"/>
                  <a:gd name="connsiteX727" fmla="*/ 6407 w 10000"/>
                  <a:gd name="connsiteY727" fmla="*/ 9297 h 10000"/>
                  <a:gd name="connsiteX728" fmla="*/ 6410 w 10000"/>
                  <a:gd name="connsiteY728" fmla="*/ 9307 h 10000"/>
                  <a:gd name="connsiteX729" fmla="*/ 6416 w 10000"/>
                  <a:gd name="connsiteY729" fmla="*/ 9317 h 10000"/>
                  <a:gd name="connsiteX730" fmla="*/ 6424 w 10000"/>
                  <a:gd name="connsiteY730" fmla="*/ 9326 h 10000"/>
                  <a:gd name="connsiteX731" fmla="*/ 6435 w 10000"/>
                  <a:gd name="connsiteY731" fmla="*/ 9336 h 10000"/>
                  <a:gd name="connsiteX732" fmla="*/ 6443 w 10000"/>
                  <a:gd name="connsiteY732" fmla="*/ 9346 h 10000"/>
                  <a:gd name="connsiteX733" fmla="*/ 6449 w 10000"/>
                  <a:gd name="connsiteY733" fmla="*/ 9362 h 10000"/>
                  <a:gd name="connsiteX734" fmla="*/ 6452 w 10000"/>
                  <a:gd name="connsiteY734" fmla="*/ 9372 h 10000"/>
                  <a:gd name="connsiteX735" fmla="*/ 6449 w 10000"/>
                  <a:gd name="connsiteY735" fmla="*/ 9381 h 10000"/>
                  <a:gd name="connsiteX736" fmla="*/ 6465 w 10000"/>
                  <a:gd name="connsiteY736" fmla="*/ 9394 h 10000"/>
                  <a:gd name="connsiteX737" fmla="*/ 6468 w 10000"/>
                  <a:gd name="connsiteY737" fmla="*/ 9420 h 10000"/>
                  <a:gd name="connsiteX738" fmla="*/ 6493 w 10000"/>
                  <a:gd name="connsiteY738" fmla="*/ 9430 h 10000"/>
                  <a:gd name="connsiteX739" fmla="*/ 6507 w 10000"/>
                  <a:gd name="connsiteY739" fmla="*/ 9440 h 10000"/>
                  <a:gd name="connsiteX740" fmla="*/ 6524 w 10000"/>
                  <a:gd name="connsiteY740" fmla="*/ 9459 h 10000"/>
                  <a:gd name="connsiteX741" fmla="*/ 6532 w 10000"/>
                  <a:gd name="connsiteY741" fmla="*/ 9485 h 10000"/>
                  <a:gd name="connsiteX742" fmla="*/ 6537 w 10000"/>
                  <a:gd name="connsiteY742" fmla="*/ 9498 h 10000"/>
                  <a:gd name="connsiteX743" fmla="*/ 6571 w 10000"/>
                  <a:gd name="connsiteY743" fmla="*/ 9508 h 10000"/>
                  <a:gd name="connsiteX744" fmla="*/ 6596 w 10000"/>
                  <a:gd name="connsiteY744" fmla="*/ 9508 h 10000"/>
                  <a:gd name="connsiteX745" fmla="*/ 6637 w 10000"/>
                  <a:gd name="connsiteY745" fmla="*/ 9517 h 10000"/>
                  <a:gd name="connsiteX746" fmla="*/ 6662 w 10000"/>
                  <a:gd name="connsiteY746" fmla="*/ 9524 h 10000"/>
                  <a:gd name="connsiteX747" fmla="*/ 6679 w 10000"/>
                  <a:gd name="connsiteY747" fmla="*/ 9517 h 10000"/>
                  <a:gd name="connsiteX748" fmla="*/ 6679 w 10000"/>
                  <a:gd name="connsiteY748" fmla="*/ 9505 h 10000"/>
                  <a:gd name="connsiteX749" fmla="*/ 6690 w 10000"/>
                  <a:gd name="connsiteY749" fmla="*/ 9485 h 10000"/>
                  <a:gd name="connsiteX750" fmla="*/ 6693 w 10000"/>
                  <a:gd name="connsiteY750" fmla="*/ 9479 h 10000"/>
                  <a:gd name="connsiteX751" fmla="*/ 6706 w 10000"/>
                  <a:gd name="connsiteY751" fmla="*/ 9469 h 10000"/>
                  <a:gd name="connsiteX752" fmla="*/ 6709 w 10000"/>
                  <a:gd name="connsiteY752" fmla="*/ 9462 h 10000"/>
                  <a:gd name="connsiteX753" fmla="*/ 6717 w 10000"/>
                  <a:gd name="connsiteY753" fmla="*/ 9459 h 10000"/>
                  <a:gd name="connsiteX754" fmla="*/ 6726 w 10000"/>
                  <a:gd name="connsiteY754" fmla="*/ 9459 h 10000"/>
                  <a:gd name="connsiteX755" fmla="*/ 6742 w 10000"/>
                  <a:gd name="connsiteY755" fmla="*/ 9462 h 10000"/>
                  <a:gd name="connsiteX756" fmla="*/ 6759 w 10000"/>
                  <a:gd name="connsiteY756" fmla="*/ 9479 h 10000"/>
                  <a:gd name="connsiteX757" fmla="*/ 6781 w 10000"/>
                  <a:gd name="connsiteY757" fmla="*/ 9485 h 10000"/>
                  <a:gd name="connsiteX758" fmla="*/ 6795 w 10000"/>
                  <a:gd name="connsiteY758" fmla="*/ 9485 h 10000"/>
                  <a:gd name="connsiteX759" fmla="*/ 6803 w 10000"/>
                  <a:gd name="connsiteY759" fmla="*/ 9498 h 10000"/>
                  <a:gd name="connsiteX760" fmla="*/ 6806 w 10000"/>
                  <a:gd name="connsiteY760" fmla="*/ 9508 h 10000"/>
                  <a:gd name="connsiteX761" fmla="*/ 6823 w 10000"/>
                  <a:gd name="connsiteY761" fmla="*/ 9514 h 10000"/>
                  <a:gd name="connsiteX762" fmla="*/ 6831 w 10000"/>
                  <a:gd name="connsiteY762" fmla="*/ 9514 h 10000"/>
                  <a:gd name="connsiteX763" fmla="*/ 6848 w 10000"/>
                  <a:gd name="connsiteY763" fmla="*/ 9514 h 10000"/>
                  <a:gd name="connsiteX764" fmla="*/ 6856 w 10000"/>
                  <a:gd name="connsiteY764" fmla="*/ 9517 h 10000"/>
                  <a:gd name="connsiteX765" fmla="*/ 6878 w 10000"/>
                  <a:gd name="connsiteY765" fmla="*/ 9524 h 10000"/>
                  <a:gd name="connsiteX766" fmla="*/ 6895 w 10000"/>
                  <a:gd name="connsiteY766" fmla="*/ 9524 h 10000"/>
                  <a:gd name="connsiteX767" fmla="*/ 6917 w 10000"/>
                  <a:gd name="connsiteY767" fmla="*/ 9527 h 10000"/>
                  <a:gd name="connsiteX768" fmla="*/ 6934 w 10000"/>
                  <a:gd name="connsiteY768" fmla="*/ 9534 h 10000"/>
                  <a:gd name="connsiteX769" fmla="*/ 6961 w 10000"/>
                  <a:gd name="connsiteY769" fmla="*/ 9543 h 10000"/>
                  <a:gd name="connsiteX770" fmla="*/ 6989 w 10000"/>
                  <a:gd name="connsiteY770" fmla="*/ 9547 h 10000"/>
                  <a:gd name="connsiteX771" fmla="*/ 7014 w 10000"/>
                  <a:gd name="connsiteY771" fmla="*/ 9543 h 10000"/>
                  <a:gd name="connsiteX772" fmla="*/ 7033 w 10000"/>
                  <a:gd name="connsiteY772" fmla="*/ 9543 h 10000"/>
                  <a:gd name="connsiteX773" fmla="*/ 7042 w 10000"/>
                  <a:gd name="connsiteY773" fmla="*/ 9547 h 10000"/>
                  <a:gd name="connsiteX774" fmla="*/ 7069 w 10000"/>
                  <a:gd name="connsiteY774" fmla="*/ 9647 h 10000"/>
                  <a:gd name="connsiteX775" fmla="*/ 7122 w 10000"/>
                  <a:gd name="connsiteY775" fmla="*/ 9734 h 10000"/>
                  <a:gd name="connsiteX776" fmla="*/ 7147 w 10000"/>
                  <a:gd name="connsiteY776" fmla="*/ 9744 h 10000"/>
                  <a:gd name="connsiteX777" fmla="*/ 7169 w 10000"/>
                  <a:gd name="connsiteY777" fmla="*/ 9741 h 10000"/>
                  <a:gd name="connsiteX778" fmla="*/ 7177 w 10000"/>
                  <a:gd name="connsiteY778" fmla="*/ 9744 h 10000"/>
                  <a:gd name="connsiteX779" fmla="*/ 7186 w 10000"/>
                  <a:gd name="connsiteY779" fmla="*/ 9754 h 10000"/>
                  <a:gd name="connsiteX780" fmla="*/ 7191 w 10000"/>
                  <a:gd name="connsiteY780" fmla="*/ 9773 h 10000"/>
                  <a:gd name="connsiteX781" fmla="*/ 7208 w 10000"/>
                  <a:gd name="connsiteY781" fmla="*/ 9783 h 10000"/>
                  <a:gd name="connsiteX782" fmla="*/ 7219 w 10000"/>
                  <a:gd name="connsiteY782" fmla="*/ 9793 h 10000"/>
                  <a:gd name="connsiteX783" fmla="*/ 7235 w 10000"/>
                  <a:gd name="connsiteY783" fmla="*/ 9802 h 10000"/>
                  <a:gd name="connsiteX784" fmla="*/ 7249 w 10000"/>
                  <a:gd name="connsiteY784" fmla="*/ 9819 h 10000"/>
                  <a:gd name="connsiteX785" fmla="*/ 7255 w 10000"/>
                  <a:gd name="connsiteY785" fmla="*/ 9835 h 10000"/>
                  <a:gd name="connsiteX786" fmla="*/ 7255 w 10000"/>
                  <a:gd name="connsiteY786" fmla="*/ 9848 h 10000"/>
                  <a:gd name="connsiteX787" fmla="*/ 7249 w 10000"/>
                  <a:gd name="connsiteY787" fmla="*/ 9848 h 10000"/>
                  <a:gd name="connsiteX788" fmla="*/ 7244 w 10000"/>
                  <a:gd name="connsiteY788" fmla="*/ 9858 h 10000"/>
                  <a:gd name="connsiteX789" fmla="*/ 7235 w 10000"/>
                  <a:gd name="connsiteY789" fmla="*/ 9883 h 10000"/>
                  <a:gd name="connsiteX790" fmla="*/ 7244 w 10000"/>
                  <a:gd name="connsiteY790" fmla="*/ 9903 h 10000"/>
                  <a:gd name="connsiteX791" fmla="*/ 7258 w 10000"/>
                  <a:gd name="connsiteY791" fmla="*/ 9926 h 10000"/>
                  <a:gd name="connsiteX792" fmla="*/ 7263 w 10000"/>
                  <a:gd name="connsiteY792" fmla="*/ 9948 h 10000"/>
                  <a:gd name="connsiteX793" fmla="*/ 7274 w 10000"/>
                  <a:gd name="connsiteY793" fmla="*/ 9968 h 10000"/>
                  <a:gd name="connsiteX794" fmla="*/ 7283 w 10000"/>
                  <a:gd name="connsiteY794" fmla="*/ 9987 h 10000"/>
                  <a:gd name="connsiteX795" fmla="*/ 7291 w 10000"/>
                  <a:gd name="connsiteY795" fmla="*/ 10000 h 10000"/>
                  <a:gd name="connsiteX796" fmla="*/ 7305 w 10000"/>
                  <a:gd name="connsiteY796" fmla="*/ 9997 h 10000"/>
                  <a:gd name="connsiteX797" fmla="*/ 7313 w 10000"/>
                  <a:gd name="connsiteY797" fmla="*/ 9977 h 10000"/>
                  <a:gd name="connsiteX798" fmla="*/ 7324 w 10000"/>
                  <a:gd name="connsiteY798" fmla="*/ 9968 h 10000"/>
                  <a:gd name="connsiteX799" fmla="*/ 7341 w 10000"/>
                  <a:gd name="connsiteY799" fmla="*/ 9971 h 10000"/>
                  <a:gd name="connsiteX800" fmla="*/ 7368 w 10000"/>
                  <a:gd name="connsiteY800" fmla="*/ 9987 h 10000"/>
                  <a:gd name="connsiteX801" fmla="*/ 7380 w 10000"/>
                  <a:gd name="connsiteY801" fmla="*/ 9990 h 10000"/>
                  <a:gd name="connsiteX802" fmla="*/ 7393 w 10000"/>
                  <a:gd name="connsiteY802" fmla="*/ 9981 h 10000"/>
                  <a:gd name="connsiteX803" fmla="*/ 7404 w 10000"/>
                  <a:gd name="connsiteY803" fmla="*/ 9968 h 10000"/>
                  <a:gd name="connsiteX804" fmla="*/ 7418 w 10000"/>
                  <a:gd name="connsiteY804" fmla="*/ 9948 h 10000"/>
                  <a:gd name="connsiteX805" fmla="*/ 7427 w 10000"/>
                  <a:gd name="connsiteY805" fmla="*/ 9922 h 10000"/>
                  <a:gd name="connsiteX806" fmla="*/ 7427 w 10000"/>
                  <a:gd name="connsiteY806" fmla="*/ 9906 h 10000"/>
                  <a:gd name="connsiteX807" fmla="*/ 7404 w 10000"/>
                  <a:gd name="connsiteY807" fmla="*/ 9877 h 10000"/>
                  <a:gd name="connsiteX808" fmla="*/ 7388 w 10000"/>
                  <a:gd name="connsiteY808" fmla="*/ 9854 h 10000"/>
                  <a:gd name="connsiteX809" fmla="*/ 7385 w 10000"/>
                  <a:gd name="connsiteY809" fmla="*/ 9845 h 10000"/>
                  <a:gd name="connsiteX810" fmla="*/ 7385 w 10000"/>
                  <a:gd name="connsiteY810" fmla="*/ 9825 h 10000"/>
                  <a:gd name="connsiteX811" fmla="*/ 7385 w 10000"/>
                  <a:gd name="connsiteY811" fmla="*/ 9819 h 10000"/>
                  <a:gd name="connsiteX812" fmla="*/ 7393 w 10000"/>
                  <a:gd name="connsiteY812" fmla="*/ 9809 h 10000"/>
                  <a:gd name="connsiteX813" fmla="*/ 7404 w 10000"/>
                  <a:gd name="connsiteY813" fmla="*/ 9793 h 10000"/>
                  <a:gd name="connsiteX814" fmla="*/ 7413 w 10000"/>
                  <a:gd name="connsiteY814" fmla="*/ 9783 h 10000"/>
                  <a:gd name="connsiteX815" fmla="*/ 7404 w 10000"/>
                  <a:gd name="connsiteY815" fmla="*/ 9770 h 10000"/>
                  <a:gd name="connsiteX816" fmla="*/ 7388 w 10000"/>
                  <a:gd name="connsiteY816" fmla="*/ 9760 h 10000"/>
                  <a:gd name="connsiteX817" fmla="*/ 7371 w 10000"/>
                  <a:gd name="connsiteY817" fmla="*/ 9744 h 10000"/>
                  <a:gd name="connsiteX818" fmla="*/ 7363 w 10000"/>
                  <a:gd name="connsiteY818" fmla="*/ 9731 h 10000"/>
                  <a:gd name="connsiteX819" fmla="*/ 7355 w 10000"/>
                  <a:gd name="connsiteY819" fmla="*/ 9715 h 10000"/>
                  <a:gd name="connsiteX820" fmla="*/ 7360 w 10000"/>
                  <a:gd name="connsiteY820" fmla="*/ 9686 h 10000"/>
                  <a:gd name="connsiteX821" fmla="*/ 7363 w 10000"/>
                  <a:gd name="connsiteY821" fmla="*/ 9657 h 10000"/>
                  <a:gd name="connsiteX822" fmla="*/ 7360 w 10000"/>
                  <a:gd name="connsiteY822" fmla="*/ 9631 h 10000"/>
                  <a:gd name="connsiteX823" fmla="*/ 7346 w 10000"/>
                  <a:gd name="connsiteY823" fmla="*/ 9611 h 10000"/>
                  <a:gd name="connsiteX824" fmla="*/ 7332 w 10000"/>
                  <a:gd name="connsiteY824" fmla="*/ 9585 h 10000"/>
                  <a:gd name="connsiteX825" fmla="*/ 7324 w 10000"/>
                  <a:gd name="connsiteY825" fmla="*/ 9573 h 10000"/>
                  <a:gd name="connsiteX826" fmla="*/ 7324 w 10000"/>
                  <a:gd name="connsiteY826" fmla="*/ 9553 h 10000"/>
                  <a:gd name="connsiteX827" fmla="*/ 7324 w 10000"/>
                  <a:gd name="connsiteY827" fmla="*/ 9543 h 10000"/>
                  <a:gd name="connsiteX828" fmla="*/ 7324 w 10000"/>
                  <a:gd name="connsiteY828" fmla="*/ 9517 h 10000"/>
                  <a:gd name="connsiteX829" fmla="*/ 7324 w 10000"/>
                  <a:gd name="connsiteY829" fmla="*/ 9498 h 10000"/>
                  <a:gd name="connsiteX830" fmla="*/ 7332 w 10000"/>
                  <a:gd name="connsiteY830" fmla="*/ 9479 h 10000"/>
                  <a:gd name="connsiteX831" fmla="*/ 7341 w 10000"/>
                  <a:gd name="connsiteY831" fmla="*/ 9462 h 10000"/>
                  <a:gd name="connsiteX832" fmla="*/ 7352 w 10000"/>
                  <a:gd name="connsiteY832" fmla="*/ 9459 h 10000"/>
                  <a:gd name="connsiteX833" fmla="*/ 7360 w 10000"/>
                  <a:gd name="connsiteY833" fmla="*/ 9443 h 10000"/>
                  <a:gd name="connsiteX834" fmla="*/ 7363 w 10000"/>
                  <a:gd name="connsiteY834" fmla="*/ 9433 h 10000"/>
                  <a:gd name="connsiteX835" fmla="*/ 7377 w 10000"/>
                  <a:gd name="connsiteY835" fmla="*/ 9433 h 10000"/>
                  <a:gd name="connsiteX836" fmla="*/ 7388 w 10000"/>
                  <a:gd name="connsiteY836" fmla="*/ 9430 h 10000"/>
                  <a:gd name="connsiteX837" fmla="*/ 7396 w 10000"/>
                  <a:gd name="connsiteY837" fmla="*/ 9430 h 10000"/>
                  <a:gd name="connsiteX838" fmla="*/ 7402 w 10000"/>
                  <a:gd name="connsiteY838" fmla="*/ 9424 h 10000"/>
                  <a:gd name="connsiteX839" fmla="*/ 7396 w 10000"/>
                  <a:gd name="connsiteY839" fmla="*/ 9414 h 10000"/>
                  <a:gd name="connsiteX840" fmla="*/ 7388 w 10000"/>
                  <a:gd name="connsiteY840" fmla="*/ 9401 h 10000"/>
                  <a:gd name="connsiteX841" fmla="*/ 7371 w 10000"/>
                  <a:gd name="connsiteY841" fmla="*/ 9391 h 10000"/>
                  <a:gd name="connsiteX842" fmla="*/ 7355 w 10000"/>
                  <a:gd name="connsiteY842" fmla="*/ 9375 h 10000"/>
                  <a:gd name="connsiteX843" fmla="*/ 7332 w 10000"/>
                  <a:gd name="connsiteY843" fmla="*/ 9356 h 10000"/>
                  <a:gd name="connsiteX844" fmla="*/ 7313 w 10000"/>
                  <a:gd name="connsiteY844" fmla="*/ 9330 h 10000"/>
                  <a:gd name="connsiteX845" fmla="*/ 7307 w 10000"/>
                  <a:gd name="connsiteY845" fmla="*/ 9310 h 10000"/>
                  <a:gd name="connsiteX846" fmla="*/ 7305 w 10000"/>
                  <a:gd name="connsiteY846" fmla="*/ 9291 h 10000"/>
                  <a:gd name="connsiteX847" fmla="*/ 7305 w 10000"/>
                  <a:gd name="connsiteY847" fmla="*/ 9278 h 10000"/>
                  <a:gd name="connsiteX848" fmla="*/ 7296 w 10000"/>
                  <a:gd name="connsiteY848" fmla="*/ 9268 h 10000"/>
                  <a:gd name="connsiteX849" fmla="*/ 7296 w 10000"/>
                  <a:gd name="connsiteY849" fmla="*/ 9249 h 10000"/>
                  <a:gd name="connsiteX850" fmla="*/ 7291 w 10000"/>
                  <a:gd name="connsiteY850" fmla="*/ 9226 h 10000"/>
                  <a:gd name="connsiteX851" fmla="*/ 7283 w 10000"/>
                  <a:gd name="connsiteY851" fmla="*/ 9213 h 10000"/>
                  <a:gd name="connsiteX852" fmla="*/ 7274 w 10000"/>
                  <a:gd name="connsiteY852" fmla="*/ 9194 h 10000"/>
                  <a:gd name="connsiteX853" fmla="*/ 7274 w 10000"/>
                  <a:gd name="connsiteY853" fmla="*/ 9174 h 10000"/>
                  <a:gd name="connsiteX854" fmla="*/ 7280 w 10000"/>
                  <a:gd name="connsiteY854" fmla="*/ 9148 h 10000"/>
                  <a:gd name="connsiteX855" fmla="*/ 7283 w 10000"/>
                  <a:gd name="connsiteY855" fmla="*/ 9119 h 10000"/>
                  <a:gd name="connsiteX856" fmla="*/ 7291 w 10000"/>
                  <a:gd name="connsiteY856" fmla="*/ 9100 h 10000"/>
                  <a:gd name="connsiteX857" fmla="*/ 7307 w 10000"/>
                  <a:gd name="connsiteY857" fmla="*/ 9080 h 10000"/>
                  <a:gd name="connsiteX858" fmla="*/ 7324 w 10000"/>
                  <a:gd name="connsiteY858" fmla="*/ 9054 h 10000"/>
                  <a:gd name="connsiteX859" fmla="*/ 7341 w 10000"/>
                  <a:gd name="connsiteY859" fmla="*/ 9054 h 10000"/>
                  <a:gd name="connsiteX860" fmla="*/ 7352 w 10000"/>
                  <a:gd name="connsiteY860" fmla="*/ 9054 h 10000"/>
                  <a:gd name="connsiteX861" fmla="*/ 7346 w 10000"/>
                  <a:gd name="connsiteY861" fmla="*/ 9032 h 10000"/>
                  <a:gd name="connsiteX862" fmla="*/ 7341 w 10000"/>
                  <a:gd name="connsiteY862" fmla="*/ 9022 h 10000"/>
                  <a:gd name="connsiteX863" fmla="*/ 7352 w 10000"/>
                  <a:gd name="connsiteY863" fmla="*/ 8999 h 10000"/>
                  <a:gd name="connsiteX864" fmla="*/ 7360 w 10000"/>
                  <a:gd name="connsiteY864" fmla="*/ 8967 h 10000"/>
                  <a:gd name="connsiteX865" fmla="*/ 7368 w 10000"/>
                  <a:gd name="connsiteY865" fmla="*/ 8922 h 10000"/>
                  <a:gd name="connsiteX866" fmla="*/ 7377 w 10000"/>
                  <a:gd name="connsiteY866" fmla="*/ 8896 h 10000"/>
                  <a:gd name="connsiteX867" fmla="*/ 7380 w 10000"/>
                  <a:gd name="connsiteY867" fmla="*/ 8867 h 10000"/>
                  <a:gd name="connsiteX868" fmla="*/ 7402 w 10000"/>
                  <a:gd name="connsiteY868" fmla="*/ 8824 h 10000"/>
                  <a:gd name="connsiteX869" fmla="*/ 7402 w 10000"/>
                  <a:gd name="connsiteY869" fmla="*/ 8808 h 10000"/>
                  <a:gd name="connsiteX870" fmla="*/ 7393 w 10000"/>
                  <a:gd name="connsiteY870" fmla="*/ 8795 h 10000"/>
                  <a:gd name="connsiteX871" fmla="*/ 7388 w 10000"/>
                  <a:gd name="connsiteY871" fmla="*/ 8799 h 10000"/>
                  <a:gd name="connsiteX872" fmla="*/ 7396 w 10000"/>
                  <a:gd name="connsiteY872" fmla="*/ 8789 h 10000"/>
                  <a:gd name="connsiteX873" fmla="*/ 7404 w 10000"/>
                  <a:gd name="connsiteY873" fmla="*/ 8789 h 10000"/>
                  <a:gd name="connsiteX874" fmla="*/ 7421 w 10000"/>
                  <a:gd name="connsiteY874" fmla="*/ 8769 h 10000"/>
                  <a:gd name="connsiteX875" fmla="*/ 7443 w 10000"/>
                  <a:gd name="connsiteY875" fmla="*/ 8763 h 10000"/>
                  <a:gd name="connsiteX876" fmla="*/ 7452 w 10000"/>
                  <a:gd name="connsiteY876" fmla="*/ 8769 h 10000"/>
                  <a:gd name="connsiteX877" fmla="*/ 7468 w 10000"/>
                  <a:gd name="connsiteY877" fmla="*/ 8769 h 10000"/>
                  <a:gd name="connsiteX878" fmla="*/ 7499 w 10000"/>
                  <a:gd name="connsiteY878" fmla="*/ 8763 h 10000"/>
                  <a:gd name="connsiteX879" fmla="*/ 7526 w 10000"/>
                  <a:gd name="connsiteY879" fmla="*/ 8763 h 10000"/>
                  <a:gd name="connsiteX880" fmla="*/ 7532 w 10000"/>
                  <a:gd name="connsiteY880" fmla="*/ 8763 h 10000"/>
                  <a:gd name="connsiteX881" fmla="*/ 7554 w 10000"/>
                  <a:gd name="connsiteY881" fmla="*/ 8744 h 10000"/>
                  <a:gd name="connsiteX882" fmla="*/ 7571 w 10000"/>
                  <a:gd name="connsiteY882" fmla="*/ 8731 h 10000"/>
                  <a:gd name="connsiteX883" fmla="*/ 7587 w 10000"/>
                  <a:gd name="connsiteY883" fmla="*/ 8711 h 10000"/>
                  <a:gd name="connsiteX884" fmla="*/ 7607 w 10000"/>
                  <a:gd name="connsiteY884" fmla="*/ 8711 h 10000"/>
                  <a:gd name="connsiteX885" fmla="*/ 7634 w 10000"/>
                  <a:gd name="connsiteY885" fmla="*/ 8705 h 10000"/>
                  <a:gd name="connsiteX886" fmla="*/ 7643 w 10000"/>
                  <a:gd name="connsiteY886" fmla="*/ 8682 h 10000"/>
                  <a:gd name="connsiteX887" fmla="*/ 7654 w 10000"/>
                  <a:gd name="connsiteY887" fmla="*/ 8666 h 10000"/>
                  <a:gd name="connsiteX888" fmla="*/ 7668 w 10000"/>
                  <a:gd name="connsiteY888" fmla="*/ 8666 h 10000"/>
                  <a:gd name="connsiteX889" fmla="*/ 7676 w 10000"/>
                  <a:gd name="connsiteY889" fmla="*/ 8682 h 10000"/>
                  <a:gd name="connsiteX890" fmla="*/ 7704 w 10000"/>
                  <a:gd name="connsiteY890" fmla="*/ 8669 h 10000"/>
                  <a:gd name="connsiteX891" fmla="*/ 7712 w 10000"/>
                  <a:gd name="connsiteY891" fmla="*/ 8669 h 10000"/>
                  <a:gd name="connsiteX892" fmla="*/ 7720 w 10000"/>
                  <a:gd name="connsiteY892" fmla="*/ 8669 h 10000"/>
                  <a:gd name="connsiteX893" fmla="*/ 7726 w 10000"/>
                  <a:gd name="connsiteY893" fmla="*/ 8656 h 10000"/>
                  <a:gd name="connsiteX894" fmla="*/ 7734 w 10000"/>
                  <a:gd name="connsiteY894" fmla="*/ 8650 h 10000"/>
                  <a:gd name="connsiteX895" fmla="*/ 7742 w 10000"/>
                  <a:gd name="connsiteY895" fmla="*/ 8650 h 10000"/>
                  <a:gd name="connsiteX896" fmla="*/ 7759 w 10000"/>
                  <a:gd name="connsiteY896" fmla="*/ 8650 h 10000"/>
                  <a:gd name="connsiteX897" fmla="*/ 7756 w 10000"/>
                  <a:gd name="connsiteY897" fmla="*/ 8630 h 10000"/>
                  <a:gd name="connsiteX898" fmla="*/ 7751 w 10000"/>
                  <a:gd name="connsiteY898" fmla="*/ 8627 h 10000"/>
                  <a:gd name="connsiteX899" fmla="*/ 7742 w 10000"/>
                  <a:gd name="connsiteY899" fmla="*/ 8620 h 10000"/>
                  <a:gd name="connsiteX900" fmla="*/ 7734 w 10000"/>
                  <a:gd name="connsiteY900" fmla="*/ 8591 h 10000"/>
                  <a:gd name="connsiteX901" fmla="*/ 7709 w 10000"/>
                  <a:gd name="connsiteY901" fmla="*/ 8582 h 10000"/>
                  <a:gd name="connsiteX902" fmla="*/ 7695 w 10000"/>
                  <a:gd name="connsiteY902" fmla="*/ 8578 h 10000"/>
                  <a:gd name="connsiteX903" fmla="*/ 7668 w 10000"/>
                  <a:gd name="connsiteY903" fmla="*/ 8562 h 10000"/>
                  <a:gd name="connsiteX904" fmla="*/ 7645 w 10000"/>
                  <a:gd name="connsiteY904" fmla="*/ 8552 h 10000"/>
                  <a:gd name="connsiteX905" fmla="*/ 7615 w 10000"/>
                  <a:gd name="connsiteY905" fmla="*/ 8543 h 10000"/>
                  <a:gd name="connsiteX906" fmla="*/ 7596 w 10000"/>
                  <a:gd name="connsiteY906" fmla="*/ 8527 h 10000"/>
                  <a:gd name="connsiteX907" fmla="*/ 7565 w 10000"/>
                  <a:gd name="connsiteY907" fmla="*/ 8494 h 10000"/>
                  <a:gd name="connsiteX908" fmla="*/ 7562 w 10000"/>
                  <a:gd name="connsiteY908" fmla="*/ 8475 h 10000"/>
                  <a:gd name="connsiteX909" fmla="*/ 7540 w 10000"/>
                  <a:gd name="connsiteY909" fmla="*/ 8455 h 10000"/>
                  <a:gd name="connsiteX910" fmla="*/ 7535 w 10000"/>
                  <a:gd name="connsiteY910" fmla="*/ 8446 h 10000"/>
                  <a:gd name="connsiteX911" fmla="*/ 7535 w 10000"/>
                  <a:gd name="connsiteY911" fmla="*/ 8420 h 10000"/>
                  <a:gd name="connsiteX912" fmla="*/ 7535 w 10000"/>
                  <a:gd name="connsiteY912" fmla="*/ 8391 h 10000"/>
                  <a:gd name="connsiteX913" fmla="*/ 7548 w 10000"/>
                  <a:gd name="connsiteY913" fmla="*/ 8345 h 10000"/>
                  <a:gd name="connsiteX914" fmla="*/ 7562 w 10000"/>
                  <a:gd name="connsiteY914" fmla="*/ 8319 h 10000"/>
                  <a:gd name="connsiteX915" fmla="*/ 7582 w 10000"/>
                  <a:gd name="connsiteY915" fmla="*/ 8310 h 10000"/>
                  <a:gd name="connsiteX916" fmla="*/ 7607 w 10000"/>
                  <a:gd name="connsiteY916" fmla="*/ 8300 h 10000"/>
                  <a:gd name="connsiteX917" fmla="*/ 7629 w 10000"/>
                  <a:gd name="connsiteY917" fmla="*/ 8300 h 10000"/>
                  <a:gd name="connsiteX918" fmla="*/ 7651 w 10000"/>
                  <a:gd name="connsiteY918" fmla="*/ 8297 h 10000"/>
                  <a:gd name="connsiteX919" fmla="*/ 7668 w 10000"/>
                  <a:gd name="connsiteY919" fmla="*/ 8280 h 10000"/>
                  <a:gd name="connsiteX920" fmla="*/ 7687 w 10000"/>
                  <a:gd name="connsiteY920" fmla="*/ 8267 h 10000"/>
                  <a:gd name="connsiteX921" fmla="*/ 7693 w 10000"/>
                  <a:gd name="connsiteY921" fmla="*/ 8261 h 10000"/>
                  <a:gd name="connsiteX922" fmla="*/ 7701 w 10000"/>
                  <a:gd name="connsiteY922" fmla="*/ 8248 h 10000"/>
                  <a:gd name="connsiteX923" fmla="*/ 7712 w 10000"/>
                  <a:gd name="connsiteY923" fmla="*/ 8238 h 10000"/>
                  <a:gd name="connsiteX924" fmla="*/ 7731 w 10000"/>
                  <a:gd name="connsiteY924" fmla="*/ 8222 h 10000"/>
                  <a:gd name="connsiteX925" fmla="*/ 7740 w 10000"/>
                  <a:gd name="connsiteY925" fmla="*/ 8206 h 10000"/>
                  <a:gd name="connsiteX926" fmla="*/ 7756 w 10000"/>
                  <a:gd name="connsiteY926" fmla="*/ 8183 h 10000"/>
                  <a:gd name="connsiteX927" fmla="*/ 7773 w 10000"/>
                  <a:gd name="connsiteY927" fmla="*/ 8177 h 10000"/>
                  <a:gd name="connsiteX928" fmla="*/ 7784 w 10000"/>
                  <a:gd name="connsiteY928" fmla="*/ 8183 h 10000"/>
                  <a:gd name="connsiteX929" fmla="*/ 7801 w 10000"/>
                  <a:gd name="connsiteY929" fmla="*/ 8174 h 10000"/>
                  <a:gd name="connsiteX930" fmla="*/ 7801 w 10000"/>
                  <a:gd name="connsiteY930" fmla="*/ 8157 h 10000"/>
                  <a:gd name="connsiteX931" fmla="*/ 7817 w 10000"/>
                  <a:gd name="connsiteY931" fmla="*/ 8164 h 10000"/>
                  <a:gd name="connsiteX932" fmla="*/ 7837 w 10000"/>
                  <a:gd name="connsiteY932" fmla="*/ 8164 h 10000"/>
                  <a:gd name="connsiteX933" fmla="*/ 7856 w 10000"/>
                  <a:gd name="connsiteY933" fmla="*/ 8164 h 10000"/>
                  <a:gd name="connsiteX934" fmla="*/ 7870 w 10000"/>
                  <a:gd name="connsiteY934" fmla="*/ 8167 h 10000"/>
                  <a:gd name="connsiteX935" fmla="*/ 7881 w 10000"/>
                  <a:gd name="connsiteY935" fmla="*/ 8174 h 10000"/>
                  <a:gd name="connsiteX936" fmla="*/ 7898 w 10000"/>
                  <a:gd name="connsiteY936" fmla="*/ 8187 h 10000"/>
                  <a:gd name="connsiteX937" fmla="*/ 7917 w 10000"/>
                  <a:gd name="connsiteY937" fmla="*/ 8187 h 10000"/>
                  <a:gd name="connsiteX938" fmla="*/ 7928 w 10000"/>
                  <a:gd name="connsiteY938" fmla="*/ 8157 h 10000"/>
                  <a:gd name="connsiteX939" fmla="*/ 7942 w 10000"/>
                  <a:gd name="connsiteY939" fmla="*/ 8157 h 10000"/>
                  <a:gd name="connsiteX940" fmla="*/ 7958 w 10000"/>
                  <a:gd name="connsiteY940" fmla="*/ 8164 h 10000"/>
                  <a:gd name="connsiteX941" fmla="*/ 7983 w 10000"/>
                  <a:gd name="connsiteY941" fmla="*/ 8144 h 10000"/>
                  <a:gd name="connsiteX942" fmla="*/ 8000 w 10000"/>
                  <a:gd name="connsiteY942" fmla="*/ 8109 h 10000"/>
                  <a:gd name="connsiteX943" fmla="*/ 7994 w 10000"/>
                  <a:gd name="connsiteY943" fmla="*/ 8093 h 10000"/>
                  <a:gd name="connsiteX944" fmla="*/ 7983 w 10000"/>
                  <a:gd name="connsiteY944" fmla="*/ 8070 h 10000"/>
                  <a:gd name="connsiteX945" fmla="*/ 7986 w 10000"/>
                  <a:gd name="connsiteY945" fmla="*/ 8063 h 10000"/>
                  <a:gd name="connsiteX946" fmla="*/ 7978 w 10000"/>
                  <a:gd name="connsiteY946" fmla="*/ 8044 h 10000"/>
                  <a:gd name="connsiteX947" fmla="*/ 7986 w 10000"/>
                  <a:gd name="connsiteY947" fmla="*/ 8002 h 10000"/>
                  <a:gd name="connsiteX948" fmla="*/ 7983 w 10000"/>
                  <a:gd name="connsiteY948" fmla="*/ 7947 h 10000"/>
                  <a:gd name="connsiteX949" fmla="*/ 7961 w 10000"/>
                  <a:gd name="connsiteY949" fmla="*/ 7931 h 10000"/>
                  <a:gd name="connsiteX950" fmla="*/ 7958 w 10000"/>
                  <a:gd name="connsiteY950" fmla="*/ 7898 h 10000"/>
                  <a:gd name="connsiteX951" fmla="*/ 7953 w 10000"/>
                  <a:gd name="connsiteY951" fmla="*/ 7856 h 10000"/>
                  <a:gd name="connsiteX952" fmla="*/ 7967 w 10000"/>
                  <a:gd name="connsiteY952" fmla="*/ 7837 h 10000"/>
                  <a:gd name="connsiteX953" fmla="*/ 7950 w 10000"/>
                  <a:gd name="connsiteY953" fmla="*/ 7824 h 10000"/>
                  <a:gd name="connsiteX954" fmla="*/ 7906 w 10000"/>
                  <a:gd name="connsiteY954" fmla="*/ 7814 h 10000"/>
                  <a:gd name="connsiteX955" fmla="*/ 7878 w 10000"/>
                  <a:gd name="connsiteY955" fmla="*/ 7814 h 10000"/>
                  <a:gd name="connsiteX956" fmla="*/ 7870 w 10000"/>
                  <a:gd name="connsiteY956" fmla="*/ 7795 h 10000"/>
                  <a:gd name="connsiteX957" fmla="*/ 7878 w 10000"/>
                  <a:gd name="connsiteY957" fmla="*/ 7778 h 10000"/>
                  <a:gd name="connsiteX958" fmla="*/ 7881 w 10000"/>
                  <a:gd name="connsiteY958" fmla="*/ 7775 h 10000"/>
                  <a:gd name="connsiteX959" fmla="*/ 7878 w 10000"/>
                  <a:gd name="connsiteY959" fmla="*/ 7743 h 10000"/>
                  <a:gd name="connsiteX960" fmla="*/ 7895 w 10000"/>
                  <a:gd name="connsiteY960" fmla="*/ 7733 h 10000"/>
                  <a:gd name="connsiteX961" fmla="*/ 7911 w 10000"/>
                  <a:gd name="connsiteY961" fmla="*/ 7710 h 10000"/>
                  <a:gd name="connsiteX962" fmla="*/ 7911 w 10000"/>
                  <a:gd name="connsiteY962" fmla="*/ 7665 h 10000"/>
                  <a:gd name="connsiteX963" fmla="*/ 7917 w 10000"/>
                  <a:gd name="connsiteY963" fmla="*/ 7600 h 10000"/>
                  <a:gd name="connsiteX964" fmla="*/ 7928 w 10000"/>
                  <a:gd name="connsiteY964" fmla="*/ 7581 h 10000"/>
                  <a:gd name="connsiteX965" fmla="*/ 7917 w 10000"/>
                  <a:gd name="connsiteY965" fmla="*/ 7474 h 10000"/>
                  <a:gd name="connsiteX966" fmla="*/ 7873 w 10000"/>
                  <a:gd name="connsiteY966" fmla="*/ 7335 h 10000"/>
                  <a:gd name="connsiteX967" fmla="*/ 7756 w 10000"/>
                  <a:gd name="connsiteY967" fmla="*/ 7050 h 10000"/>
                  <a:gd name="connsiteX968" fmla="*/ 7679 w 10000"/>
                  <a:gd name="connsiteY968" fmla="*/ 6839 h 10000"/>
                  <a:gd name="connsiteX969" fmla="*/ 7668 w 10000"/>
                  <a:gd name="connsiteY969" fmla="*/ 6823 h 10000"/>
                  <a:gd name="connsiteX970" fmla="*/ 7659 w 10000"/>
                  <a:gd name="connsiteY970" fmla="*/ 6768 h 10000"/>
                  <a:gd name="connsiteX971" fmla="*/ 7659 w 10000"/>
                  <a:gd name="connsiteY971" fmla="*/ 6739 h 10000"/>
                  <a:gd name="connsiteX972" fmla="*/ 7651 w 10000"/>
                  <a:gd name="connsiteY972" fmla="*/ 6713 h 10000"/>
                  <a:gd name="connsiteX973" fmla="*/ 7654 w 10000"/>
                  <a:gd name="connsiteY973" fmla="*/ 6684 h 10000"/>
                  <a:gd name="connsiteX974" fmla="*/ 7643 w 10000"/>
                  <a:gd name="connsiteY974" fmla="*/ 6626 h 10000"/>
                  <a:gd name="connsiteX975" fmla="*/ 7629 w 10000"/>
                  <a:gd name="connsiteY975" fmla="*/ 6600 h 10000"/>
                  <a:gd name="connsiteX976" fmla="*/ 7629 w 10000"/>
                  <a:gd name="connsiteY976" fmla="*/ 6580 h 10000"/>
                  <a:gd name="connsiteX977" fmla="*/ 7623 w 10000"/>
                  <a:gd name="connsiteY977" fmla="*/ 6541 h 10000"/>
                  <a:gd name="connsiteX978" fmla="*/ 7615 w 10000"/>
                  <a:gd name="connsiteY978" fmla="*/ 6522 h 10000"/>
                  <a:gd name="connsiteX979" fmla="*/ 7598 w 10000"/>
                  <a:gd name="connsiteY979" fmla="*/ 6509 h 10000"/>
                  <a:gd name="connsiteX980" fmla="*/ 7587 w 10000"/>
                  <a:gd name="connsiteY980" fmla="*/ 6493 h 10000"/>
                  <a:gd name="connsiteX981" fmla="*/ 7579 w 10000"/>
                  <a:gd name="connsiteY981" fmla="*/ 6464 h 10000"/>
                  <a:gd name="connsiteX982" fmla="*/ 7587 w 10000"/>
                  <a:gd name="connsiteY982" fmla="*/ 6438 h 10000"/>
                  <a:gd name="connsiteX983" fmla="*/ 7596 w 10000"/>
                  <a:gd name="connsiteY983" fmla="*/ 6425 h 10000"/>
                  <a:gd name="connsiteX984" fmla="*/ 7590 w 10000"/>
                  <a:gd name="connsiteY984" fmla="*/ 6396 h 10000"/>
                  <a:gd name="connsiteX985" fmla="*/ 7590 w 10000"/>
                  <a:gd name="connsiteY985" fmla="*/ 6373 h 10000"/>
                  <a:gd name="connsiteX986" fmla="*/ 7587 w 10000"/>
                  <a:gd name="connsiteY986" fmla="*/ 6354 h 10000"/>
                  <a:gd name="connsiteX987" fmla="*/ 7582 w 10000"/>
                  <a:gd name="connsiteY987" fmla="*/ 6344 h 10000"/>
                  <a:gd name="connsiteX988" fmla="*/ 7582 w 10000"/>
                  <a:gd name="connsiteY988" fmla="*/ 6324 h 10000"/>
                  <a:gd name="connsiteX989" fmla="*/ 7571 w 10000"/>
                  <a:gd name="connsiteY989" fmla="*/ 6302 h 10000"/>
                  <a:gd name="connsiteX990" fmla="*/ 7548 w 10000"/>
                  <a:gd name="connsiteY990" fmla="*/ 6256 h 10000"/>
                  <a:gd name="connsiteX991" fmla="*/ 7546 w 10000"/>
                  <a:gd name="connsiteY991" fmla="*/ 6218 h 10000"/>
                  <a:gd name="connsiteX992" fmla="*/ 7540 w 10000"/>
                  <a:gd name="connsiteY992" fmla="*/ 6159 h 10000"/>
                  <a:gd name="connsiteX993" fmla="*/ 7535 w 10000"/>
                  <a:gd name="connsiteY993" fmla="*/ 6114 h 10000"/>
                  <a:gd name="connsiteX994" fmla="*/ 7535 w 10000"/>
                  <a:gd name="connsiteY994" fmla="*/ 6088 h 10000"/>
                  <a:gd name="connsiteX995" fmla="*/ 7540 w 10000"/>
                  <a:gd name="connsiteY995" fmla="*/ 6049 h 10000"/>
                  <a:gd name="connsiteX996" fmla="*/ 7546 w 10000"/>
                  <a:gd name="connsiteY996" fmla="*/ 6004 h 10000"/>
                  <a:gd name="connsiteX997" fmla="*/ 7548 w 10000"/>
                  <a:gd name="connsiteY997" fmla="*/ 5965 h 10000"/>
                  <a:gd name="connsiteX998" fmla="*/ 7548 w 10000"/>
                  <a:gd name="connsiteY998" fmla="*/ 5946 h 10000"/>
                  <a:gd name="connsiteX999" fmla="*/ 7548 w 10000"/>
                  <a:gd name="connsiteY999" fmla="*/ 5933 h 10000"/>
                  <a:gd name="connsiteX1000" fmla="*/ 7548 w 10000"/>
                  <a:gd name="connsiteY1000" fmla="*/ 5910 h 10000"/>
                  <a:gd name="connsiteX1001" fmla="*/ 7548 w 10000"/>
                  <a:gd name="connsiteY1001" fmla="*/ 5897 h 10000"/>
                  <a:gd name="connsiteX1002" fmla="*/ 7546 w 10000"/>
                  <a:gd name="connsiteY1002" fmla="*/ 5871 h 10000"/>
                  <a:gd name="connsiteX1003" fmla="*/ 7535 w 10000"/>
                  <a:gd name="connsiteY1003" fmla="*/ 5839 h 10000"/>
                  <a:gd name="connsiteX1004" fmla="*/ 7524 w 10000"/>
                  <a:gd name="connsiteY1004" fmla="*/ 5797 h 10000"/>
                  <a:gd name="connsiteX1005" fmla="*/ 7518 w 10000"/>
                  <a:gd name="connsiteY1005" fmla="*/ 5767 h 10000"/>
                  <a:gd name="connsiteX1006" fmla="*/ 7515 w 10000"/>
                  <a:gd name="connsiteY1006" fmla="*/ 5745 h 10000"/>
                  <a:gd name="connsiteX1007" fmla="*/ 7501 w 10000"/>
                  <a:gd name="connsiteY1007" fmla="*/ 5683 h 10000"/>
                  <a:gd name="connsiteX1008" fmla="*/ 7490 w 10000"/>
                  <a:gd name="connsiteY1008" fmla="*/ 5631 h 10000"/>
                  <a:gd name="connsiteX1009" fmla="*/ 7482 w 10000"/>
                  <a:gd name="connsiteY1009" fmla="*/ 5593 h 10000"/>
                  <a:gd name="connsiteX1010" fmla="*/ 7476 w 10000"/>
                  <a:gd name="connsiteY1010" fmla="*/ 5570 h 10000"/>
                  <a:gd name="connsiteX1011" fmla="*/ 7476 w 10000"/>
                  <a:gd name="connsiteY1011" fmla="*/ 5528 h 10000"/>
                  <a:gd name="connsiteX1012" fmla="*/ 7482 w 10000"/>
                  <a:gd name="connsiteY1012" fmla="*/ 5502 h 10000"/>
                  <a:gd name="connsiteX1013" fmla="*/ 7490 w 10000"/>
                  <a:gd name="connsiteY1013" fmla="*/ 5489 h 10000"/>
                  <a:gd name="connsiteX1014" fmla="*/ 7499 w 10000"/>
                  <a:gd name="connsiteY1014" fmla="*/ 5479 h 10000"/>
                  <a:gd name="connsiteX1015" fmla="*/ 7493 w 10000"/>
                  <a:gd name="connsiteY1015" fmla="*/ 5427 h 10000"/>
                  <a:gd name="connsiteX1016" fmla="*/ 7501 w 10000"/>
                  <a:gd name="connsiteY1016" fmla="*/ 5415 h 10000"/>
                  <a:gd name="connsiteX1017" fmla="*/ 7510 w 10000"/>
                  <a:gd name="connsiteY1017" fmla="*/ 5398 h 10000"/>
                  <a:gd name="connsiteX1018" fmla="*/ 7515 w 10000"/>
                  <a:gd name="connsiteY1018" fmla="*/ 5379 h 10000"/>
                  <a:gd name="connsiteX1019" fmla="*/ 7526 w 10000"/>
                  <a:gd name="connsiteY1019" fmla="*/ 5366 h 10000"/>
                  <a:gd name="connsiteX1020" fmla="*/ 7518 w 10000"/>
                  <a:gd name="connsiteY1020" fmla="*/ 5350 h 10000"/>
                  <a:gd name="connsiteX1021" fmla="*/ 7518 w 10000"/>
                  <a:gd name="connsiteY1021" fmla="*/ 5330 h 10000"/>
                  <a:gd name="connsiteX1022" fmla="*/ 7526 w 10000"/>
                  <a:gd name="connsiteY1022" fmla="*/ 5311 h 10000"/>
                  <a:gd name="connsiteX1023" fmla="*/ 7540 w 10000"/>
                  <a:gd name="connsiteY1023" fmla="*/ 5291 h 10000"/>
                  <a:gd name="connsiteX1024" fmla="*/ 7540 w 10000"/>
                  <a:gd name="connsiteY1024" fmla="*/ 5266 h 10000"/>
                  <a:gd name="connsiteX1025" fmla="*/ 7540 w 10000"/>
                  <a:gd name="connsiteY1025" fmla="*/ 5256 h 10000"/>
                  <a:gd name="connsiteX1026" fmla="*/ 7524 w 10000"/>
                  <a:gd name="connsiteY1026" fmla="*/ 5233 h 10000"/>
                  <a:gd name="connsiteX1027" fmla="*/ 7515 w 10000"/>
                  <a:gd name="connsiteY1027" fmla="*/ 5217 h 10000"/>
                  <a:gd name="connsiteX1028" fmla="*/ 7490 w 10000"/>
                  <a:gd name="connsiteY1028" fmla="*/ 5178 h 10000"/>
                  <a:gd name="connsiteX1029" fmla="*/ 7474 w 10000"/>
                  <a:gd name="connsiteY1029" fmla="*/ 5162 h 10000"/>
                  <a:gd name="connsiteX1030" fmla="*/ 7457 w 10000"/>
                  <a:gd name="connsiteY1030" fmla="*/ 5120 h 10000"/>
                  <a:gd name="connsiteX1031" fmla="*/ 7421 w 10000"/>
                  <a:gd name="connsiteY1031" fmla="*/ 5087 h 10000"/>
                  <a:gd name="connsiteX1032" fmla="*/ 7380 w 10000"/>
                  <a:gd name="connsiteY1032" fmla="*/ 5068 h 10000"/>
                  <a:gd name="connsiteX1033" fmla="*/ 7355 w 10000"/>
                  <a:gd name="connsiteY1033" fmla="*/ 5058 h 10000"/>
                  <a:gd name="connsiteX1034" fmla="*/ 7332 w 10000"/>
                  <a:gd name="connsiteY1034" fmla="*/ 5049 h 10000"/>
                  <a:gd name="connsiteX1035" fmla="*/ 7305 w 10000"/>
                  <a:gd name="connsiteY1035" fmla="*/ 5016 h 10000"/>
                  <a:gd name="connsiteX1036" fmla="*/ 7305 w 10000"/>
                  <a:gd name="connsiteY1036" fmla="*/ 5000 h 10000"/>
                  <a:gd name="connsiteX1037" fmla="*/ 7296 w 10000"/>
                  <a:gd name="connsiteY1037" fmla="*/ 4971 h 10000"/>
                  <a:gd name="connsiteX1038" fmla="*/ 7288 w 10000"/>
                  <a:gd name="connsiteY1038" fmla="*/ 4945 h 10000"/>
                  <a:gd name="connsiteX1039" fmla="*/ 7280 w 10000"/>
                  <a:gd name="connsiteY1039" fmla="*/ 4916 h 10000"/>
                  <a:gd name="connsiteX1040" fmla="*/ 7291 w 10000"/>
                  <a:gd name="connsiteY1040" fmla="*/ 4887 h 10000"/>
                  <a:gd name="connsiteX1041" fmla="*/ 7291 w 10000"/>
                  <a:gd name="connsiteY1041" fmla="*/ 4858 h 10000"/>
                  <a:gd name="connsiteX1042" fmla="*/ 7271 w 10000"/>
                  <a:gd name="connsiteY1042" fmla="*/ 4819 h 10000"/>
                  <a:gd name="connsiteX1043" fmla="*/ 7255 w 10000"/>
                  <a:gd name="connsiteY1043" fmla="*/ 4828 h 10000"/>
                  <a:gd name="connsiteX1044" fmla="*/ 7235 w 10000"/>
                  <a:gd name="connsiteY1044" fmla="*/ 4841 h 10000"/>
                  <a:gd name="connsiteX1045" fmla="*/ 7216 w 10000"/>
                  <a:gd name="connsiteY1045" fmla="*/ 4867 h 10000"/>
                  <a:gd name="connsiteX1046" fmla="*/ 7191 w 10000"/>
                  <a:gd name="connsiteY1046" fmla="*/ 4870 h 10000"/>
                  <a:gd name="connsiteX1047" fmla="*/ 7155 w 10000"/>
                  <a:gd name="connsiteY1047" fmla="*/ 4887 h 10000"/>
                  <a:gd name="connsiteX1048" fmla="*/ 7122 w 10000"/>
                  <a:gd name="connsiteY1048" fmla="*/ 4893 h 10000"/>
                  <a:gd name="connsiteX1049" fmla="*/ 7105 w 10000"/>
                  <a:gd name="connsiteY1049" fmla="*/ 4896 h 10000"/>
                  <a:gd name="connsiteX1050" fmla="*/ 7094 w 10000"/>
                  <a:gd name="connsiteY1050" fmla="*/ 4916 h 10000"/>
                  <a:gd name="connsiteX1051" fmla="*/ 7080 w 10000"/>
                  <a:gd name="connsiteY1051" fmla="*/ 4903 h 10000"/>
                  <a:gd name="connsiteX1052" fmla="*/ 7072 w 10000"/>
                  <a:gd name="connsiteY1052" fmla="*/ 4851 h 10000"/>
                  <a:gd name="connsiteX1053" fmla="*/ 7042 w 10000"/>
                  <a:gd name="connsiteY1053" fmla="*/ 4819 h 10000"/>
                  <a:gd name="connsiteX1054" fmla="*/ 7030 w 10000"/>
                  <a:gd name="connsiteY1054" fmla="*/ 4780 h 10000"/>
                  <a:gd name="connsiteX1055" fmla="*/ 7039 w 10000"/>
                  <a:gd name="connsiteY1055" fmla="*/ 4757 h 10000"/>
                  <a:gd name="connsiteX1056" fmla="*/ 7047 w 10000"/>
                  <a:gd name="connsiteY1056" fmla="*/ 4744 h 10000"/>
                  <a:gd name="connsiteX1057" fmla="*/ 7022 w 10000"/>
                  <a:gd name="connsiteY1057" fmla="*/ 4725 h 10000"/>
                  <a:gd name="connsiteX1058" fmla="*/ 7000 w 10000"/>
                  <a:gd name="connsiteY1058" fmla="*/ 4715 h 10000"/>
                  <a:gd name="connsiteX1059" fmla="*/ 6975 w 10000"/>
                  <a:gd name="connsiteY1059" fmla="*/ 4709 h 10000"/>
                  <a:gd name="connsiteX1060" fmla="*/ 6945 w 10000"/>
                  <a:gd name="connsiteY1060" fmla="*/ 4696 h 10000"/>
                  <a:gd name="connsiteX1061" fmla="*/ 6953 w 10000"/>
                  <a:gd name="connsiteY1061" fmla="*/ 4679 h 10000"/>
                  <a:gd name="connsiteX1062" fmla="*/ 6961 w 10000"/>
                  <a:gd name="connsiteY1062" fmla="*/ 4660 h 10000"/>
                  <a:gd name="connsiteX1063" fmla="*/ 6983 w 10000"/>
                  <a:gd name="connsiteY1063" fmla="*/ 4644 h 10000"/>
                  <a:gd name="connsiteX1064" fmla="*/ 7014 w 10000"/>
                  <a:gd name="connsiteY1064" fmla="*/ 4634 h 10000"/>
                  <a:gd name="connsiteX1065" fmla="*/ 7025 w 10000"/>
                  <a:gd name="connsiteY1065" fmla="*/ 4615 h 10000"/>
                  <a:gd name="connsiteX1066" fmla="*/ 7047 w 10000"/>
                  <a:gd name="connsiteY1066" fmla="*/ 4582 h 10000"/>
                  <a:gd name="connsiteX1067" fmla="*/ 7069 w 10000"/>
                  <a:gd name="connsiteY1067" fmla="*/ 4563 h 10000"/>
                  <a:gd name="connsiteX1068" fmla="*/ 7078 w 10000"/>
                  <a:gd name="connsiteY1068" fmla="*/ 4553 h 10000"/>
                  <a:gd name="connsiteX1069" fmla="*/ 7097 w 10000"/>
                  <a:gd name="connsiteY1069" fmla="*/ 4527 h 10000"/>
                  <a:gd name="connsiteX1070" fmla="*/ 7122 w 10000"/>
                  <a:gd name="connsiteY1070" fmla="*/ 4517 h 10000"/>
                  <a:gd name="connsiteX1071" fmla="*/ 7139 w 10000"/>
                  <a:gd name="connsiteY1071" fmla="*/ 4488 h 10000"/>
                  <a:gd name="connsiteX1072" fmla="*/ 7147 w 10000"/>
                  <a:gd name="connsiteY1072" fmla="*/ 4459 h 10000"/>
                  <a:gd name="connsiteX1073" fmla="*/ 7161 w 10000"/>
                  <a:gd name="connsiteY1073" fmla="*/ 4440 h 10000"/>
                  <a:gd name="connsiteX1074" fmla="*/ 7177 w 10000"/>
                  <a:gd name="connsiteY1074" fmla="*/ 4430 h 10000"/>
                  <a:gd name="connsiteX1075" fmla="*/ 7202 w 10000"/>
                  <a:gd name="connsiteY1075" fmla="*/ 4407 h 10000"/>
                  <a:gd name="connsiteX1076" fmla="*/ 7224 w 10000"/>
                  <a:gd name="connsiteY1076" fmla="*/ 4417 h 10000"/>
                  <a:gd name="connsiteX1077" fmla="*/ 7241 w 10000"/>
                  <a:gd name="connsiteY1077" fmla="*/ 4404 h 10000"/>
                  <a:gd name="connsiteX1078" fmla="*/ 7263 w 10000"/>
                  <a:gd name="connsiteY1078" fmla="*/ 4398 h 10000"/>
                  <a:gd name="connsiteX1079" fmla="*/ 7283 w 10000"/>
                  <a:gd name="connsiteY1079" fmla="*/ 4424 h 10000"/>
                  <a:gd name="connsiteX1080" fmla="*/ 7305 w 10000"/>
                  <a:gd name="connsiteY1080" fmla="*/ 4433 h 10000"/>
                  <a:gd name="connsiteX1081" fmla="*/ 7332 w 10000"/>
                  <a:gd name="connsiteY1081" fmla="*/ 4443 h 10000"/>
                  <a:gd name="connsiteX1082" fmla="*/ 7380 w 10000"/>
                  <a:gd name="connsiteY1082" fmla="*/ 4398 h 10000"/>
                  <a:gd name="connsiteX1083" fmla="*/ 7404 w 10000"/>
                  <a:gd name="connsiteY1083" fmla="*/ 4378 h 10000"/>
                  <a:gd name="connsiteX1084" fmla="*/ 7418 w 10000"/>
                  <a:gd name="connsiteY1084" fmla="*/ 4369 h 10000"/>
                  <a:gd name="connsiteX1085" fmla="*/ 7443 w 10000"/>
                  <a:gd name="connsiteY1085" fmla="*/ 4356 h 10000"/>
                  <a:gd name="connsiteX1086" fmla="*/ 7460 w 10000"/>
                  <a:gd name="connsiteY1086" fmla="*/ 4385 h 10000"/>
                  <a:gd name="connsiteX1087" fmla="*/ 7460 w 10000"/>
                  <a:gd name="connsiteY1087" fmla="*/ 4404 h 10000"/>
                  <a:gd name="connsiteX1088" fmla="*/ 7499 w 10000"/>
                  <a:gd name="connsiteY1088" fmla="*/ 4417 h 10000"/>
                  <a:gd name="connsiteX1089" fmla="*/ 7515 w 10000"/>
                  <a:gd name="connsiteY1089" fmla="*/ 4414 h 10000"/>
                  <a:gd name="connsiteX1090" fmla="*/ 7565 w 10000"/>
                  <a:gd name="connsiteY1090" fmla="*/ 4385 h 10000"/>
                  <a:gd name="connsiteX1091" fmla="*/ 7579 w 10000"/>
                  <a:gd name="connsiteY1091" fmla="*/ 4346 h 10000"/>
                  <a:gd name="connsiteX1092" fmla="*/ 7582 w 10000"/>
                  <a:gd name="connsiteY1092" fmla="*/ 4317 h 10000"/>
                  <a:gd name="connsiteX1093" fmla="*/ 7590 w 10000"/>
                  <a:gd name="connsiteY1093" fmla="*/ 4301 h 10000"/>
                  <a:gd name="connsiteX1094" fmla="*/ 7612 w 10000"/>
                  <a:gd name="connsiteY1094" fmla="*/ 4271 h 10000"/>
                  <a:gd name="connsiteX1095" fmla="*/ 7623 w 10000"/>
                  <a:gd name="connsiteY1095" fmla="*/ 4262 h 10000"/>
                  <a:gd name="connsiteX1096" fmla="*/ 7634 w 10000"/>
                  <a:gd name="connsiteY1096" fmla="*/ 4245 h 10000"/>
                  <a:gd name="connsiteX1097" fmla="*/ 7645 w 10000"/>
                  <a:gd name="connsiteY1097" fmla="*/ 4265 h 10000"/>
                  <a:gd name="connsiteX1098" fmla="*/ 7670 w 10000"/>
                  <a:gd name="connsiteY1098" fmla="*/ 4284 h 10000"/>
                  <a:gd name="connsiteX1099" fmla="*/ 7701 w 10000"/>
                  <a:gd name="connsiteY1099" fmla="*/ 4275 h 10000"/>
                  <a:gd name="connsiteX1100" fmla="*/ 7717 w 10000"/>
                  <a:gd name="connsiteY1100" fmla="*/ 4275 h 10000"/>
                  <a:gd name="connsiteX1101" fmla="*/ 7740 w 10000"/>
                  <a:gd name="connsiteY1101" fmla="*/ 4284 h 10000"/>
                  <a:gd name="connsiteX1102" fmla="*/ 7767 w 10000"/>
                  <a:gd name="connsiteY1102" fmla="*/ 4284 h 10000"/>
                  <a:gd name="connsiteX1103" fmla="*/ 7895 w 10000"/>
                  <a:gd name="connsiteY1103" fmla="*/ 4207 h 10000"/>
                  <a:gd name="connsiteX1104" fmla="*/ 7895 w 10000"/>
                  <a:gd name="connsiteY1104" fmla="*/ 4187 h 10000"/>
                  <a:gd name="connsiteX1105" fmla="*/ 7895 w 10000"/>
                  <a:gd name="connsiteY1105" fmla="*/ 4171 h 10000"/>
                  <a:gd name="connsiteX1106" fmla="*/ 7903 w 10000"/>
                  <a:gd name="connsiteY1106" fmla="*/ 4148 h 10000"/>
                  <a:gd name="connsiteX1107" fmla="*/ 7917 w 10000"/>
                  <a:gd name="connsiteY1107" fmla="*/ 4158 h 10000"/>
                  <a:gd name="connsiteX1108" fmla="*/ 7967 w 10000"/>
                  <a:gd name="connsiteY1108" fmla="*/ 4203 h 10000"/>
                  <a:gd name="connsiteX1109" fmla="*/ 7994 w 10000"/>
                  <a:gd name="connsiteY1109" fmla="*/ 4203 h 10000"/>
                  <a:gd name="connsiteX1110" fmla="*/ 8064 w 10000"/>
                  <a:gd name="connsiteY1110" fmla="*/ 4242 h 10000"/>
                  <a:gd name="connsiteX1111" fmla="*/ 8083 w 10000"/>
                  <a:gd name="connsiteY1111" fmla="*/ 4245 h 10000"/>
                  <a:gd name="connsiteX1112" fmla="*/ 8105 w 10000"/>
                  <a:gd name="connsiteY1112" fmla="*/ 4226 h 10000"/>
                  <a:gd name="connsiteX1113" fmla="*/ 8136 w 10000"/>
                  <a:gd name="connsiteY1113" fmla="*/ 4187 h 10000"/>
                  <a:gd name="connsiteX1114" fmla="*/ 8161 w 10000"/>
                  <a:gd name="connsiteY1114" fmla="*/ 4168 h 10000"/>
                  <a:gd name="connsiteX1115" fmla="*/ 8172 w 10000"/>
                  <a:gd name="connsiteY1115" fmla="*/ 4161 h 10000"/>
                  <a:gd name="connsiteX1116" fmla="*/ 8208 w 10000"/>
                  <a:gd name="connsiteY1116" fmla="*/ 4168 h 10000"/>
                  <a:gd name="connsiteX1117" fmla="*/ 8235 w 10000"/>
                  <a:gd name="connsiteY1117" fmla="*/ 4168 h 10000"/>
                  <a:gd name="connsiteX1118" fmla="*/ 8258 w 10000"/>
                  <a:gd name="connsiteY1118" fmla="*/ 4152 h 10000"/>
                  <a:gd name="connsiteX1119" fmla="*/ 8283 w 10000"/>
                  <a:gd name="connsiteY1119" fmla="*/ 4152 h 10000"/>
                  <a:gd name="connsiteX1120" fmla="*/ 8299 w 10000"/>
                  <a:gd name="connsiteY1120" fmla="*/ 4132 h 10000"/>
                  <a:gd name="connsiteX1121" fmla="*/ 8316 w 10000"/>
                  <a:gd name="connsiteY1121" fmla="*/ 4113 h 10000"/>
                  <a:gd name="connsiteX1122" fmla="*/ 8330 w 10000"/>
                  <a:gd name="connsiteY1122" fmla="*/ 4084 h 10000"/>
                  <a:gd name="connsiteX1123" fmla="*/ 8341 w 10000"/>
                  <a:gd name="connsiteY1123" fmla="*/ 4058 h 10000"/>
                  <a:gd name="connsiteX1124" fmla="*/ 8349 w 10000"/>
                  <a:gd name="connsiteY1124" fmla="*/ 4064 h 10000"/>
                  <a:gd name="connsiteX1125" fmla="*/ 8366 w 10000"/>
                  <a:gd name="connsiteY1125" fmla="*/ 4067 h 10000"/>
                  <a:gd name="connsiteX1126" fmla="*/ 8374 w 10000"/>
                  <a:gd name="connsiteY1126" fmla="*/ 4084 h 10000"/>
                  <a:gd name="connsiteX1127" fmla="*/ 8402 w 10000"/>
                  <a:gd name="connsiteY1127" fmla="*/ 4054 h 10000"/>
                  <a:gd name="connsiteX1128" fmla="*/ 8427 w 10000"/>
                  <a:gd name="connsiteY1128" fmla="*/ 4028 h 10000"/>
                  <a:gd name="connsiteX1129" fmla="*/ 8438 w 10000"/>
                  <a:gd name="connsiteY1129" fmla="*/ 4025 h 10000"/>
                  <a:gd name="connsiteX1130" fmla="*/ 8468 w 10000"/>
                  <a:gd name="connsiteY1130" fmla="*/ 4006 h 10000"/>
                  <a:gd name="connsiteX1131" fmla="*/ 8485 w 10000"/>
                  <a:gd name="connsiteY1131" fmla="*/ 3999 h 10000"/>
                  <a:gd name="connsiteX1132" fmla="*/ 8493 w 10000"/>
                  <a:gd name="connsiteY1132" fmla="*/ 4025 h 10000"/>
                  <a:gd name="connsiteX1133" fmla="*/ 8515 w 10000"/>
                  <a:gd name="connsiteY1133" fmla="*/ 4028 h 10000"/>
                  <a:gd name="connsiteX1134" fmla="*/ 8543 w 10000"/>
                  <a:gd name="connsiteY1134" fmla="*/ 4009 h 10000"/>
                  <a:gd name="connsiteX1135" fmla="*/ 8551 w 10000"/>
                  <a:gd name="connsiteY1135" fmla="*/ 3990 h 10000"/>
                  <a:gd name="connsiteX1136" fmla="*/ 8582 w 10000"/>
                  <a:gd name="connsiteY1136" fmla="*/ 3977 h 10000"/>
                  <a:gd name="connsiteX1137" fmla="*/ 8596 w 10000"/>
                  <a:gd name="connsiteY1137" fmla="*/ 3977 h 10000"/>
                  <a:gd name="connsiteX1138" fmla="*/ 8607 w 10000"/>
                  <a:gd name="connsiteY1138" fmla="*/ 3980 h 10000"/>
                  <a:gd name="connsiteX1139" fmla="*/ 8645 w 10000"/>
                  <a:gd name="connsiteY1139" fmla="*/ 3970 h 10000"/>
                  <a:gd name="connsiteX1140" fmla="*/ 8654 w 10000"/>
                  <a:gd name="connsiteY1140" fmla="*/ 3951 h 10000"/>
                  <a:gd name="connsiteX1141" fmla="*/ 8670 w 10000"/>
                  <a:gd name="connsiteY1141" fmla="*/ 3935 h 10000"/>
                  <a:gd name="connsiteX1142" fmla="*/ 8695 w 10000"/>
                  <a:gd name="connsiteY1142" fmla="*/ 3935 h 10000"/>
                  <a:gd name="connsiteX1143" fmla="*/ 8704 w 10000"/>
                  <a:gd name="connsiteY1143" fmla="*/ 3951 h 10000"/>
                  <a:gd name="connsiteX1144" fmla="*/ 8717 w 10000"/>
                  <a:gd name="connsiteY1144" fmla="*/ 3964 h 10000"/>
                  <a:gd name="connsiteX1145" fmla="*/ 8751 w 10000"/>
                  <a:gd name="connsiteY1145" fmla="*/ 3951 h 10000"/>
                  <a:gd name="connsiteX1146" fmla="*/ 8776 w 10000"/>
                  <a:gd name="connsiteY1146" fmla="*/ 3935 h 10000"/>
                  <a:gd name="connsiteX1147" fmla="*/ 8798 w 10000"/>
                  <a:gd name="connsiteY1147" fmla="*/ 3925 h 10000"/>
                  <a:gd name="connsiteX1148" fmla="*/ 8806 w 10000"/>
                  <a:gd name="connsiteY1148" fmla="*/ 3892 h 10000"/>
                  <a:gd name="connsiteX1149" fmla="*/ 8814 w 10000"/>
                  <a:gd name="connsiteY1149" fmla="*/ 3876 h 10000"/>
                  <a:gd name="connsiteX1150" fmla="*/ 8839 w 10000"/>
                  <a:gd name="connsiteY1150" fmla="*/ 3873 h 10000"/>
                  <a:gd name="connsiteX1151" fmla="*/ 8842 w 10000"/>
                  <a:gd name="connsiteY1151" fmla="*/ 3876 h 10000"/>
                  <a:gd name="connsiteX1152" fmla="*/ 8856 w 10000"/>
                  <a:gd name="connsiteY1152" fmla="*/ 3863 h 10000"/>
                  <a:gd name="connsiteX1153" fmla="*/ 8856 w 10000"/>
                  <a:gd name="connsiteY1153" fmla="*/ 3841 h 10000"/>
                  <a:gd name="connsiteX1154" fmla="*/ 8870 w 10000"/>
                  <a:gd name="connsiteY1154" fmla="*/ 3821 h 10000"/>
                  <a:gd name="connsiteX1155" fmla="*/ 8903 w 10000"/>
                  <a:gd name="connsiteY1155" fmla="*/ 3802 h 10000"/>
                  <a:gd name="connsiteX1156" fmla="*/ 8914 w 10000"/>
                  <a:gd name="connsiteY1156" fmla="*/ 3782 h 10000"/>
                  <a:gd name="connsiteX1157" fmla="*/ 8939 w 10000"/>
                  <a:gd name="connsiteY1157" fmla="*/ 3782 h 10000"/>
                  <a:gd name="connsiteX1158" fmla="*/ 8961 w 10000"/>
                  <a:gd name="connsiteY1158" fmla="*/ 3779 h 10000"/>
                  <a:gd name="connsiteX1159" fmla="*/ 8983 w 10000"/>
                  <a:gd name="connsiteY1159" fmla="*/ 3760 h 10000"/>
                  <a:gd name="connsiteX1160" fmla="*/ 9003 w 10000"/>
                  <a:gd name="connsiteY1160" fmla="*/ 3763 h 10000"/>
                  <a:gd name="connsiteX1161" fmla="*/ 9019 w 10000"/>
                  <a:gd name="connsiteY1161" fmla="*/ 3779 h 10000"/>
                  <a:gd name="connsiteX1162" fmla="*/ 9050 w 10000"/>
                  <a:gd name="connsiteY1162" fmla="*/ 3812 h 10000"/>
                  <a:gd name="connsiteX1163" fmla="*/ 9080 w 10000"/>
                  <a:gd name="connsiteY1163" fmla="*/ 3831 h 10000"/>
                  <a:gd name="connsiteX1164" fmla="*/ 9097 w 10000"/>
                  <a:gd name="connsiteY1164" fmla="*/ 3867 h 10000"/>
                  <a:gd name="connsiteX1165" fmla="*/ 9114 w 10000"/>
                  <a:gd name="connsiteY1165" fmla="*/ 3902 h 10000"/>
                  <a:gd name="connsiteX1166" fmla="*/ 9122 w 10000"/>
                  <a:gd name="connsiteY1166" fmla="*/ 3935 h 10000"/>
                  <a:gd name="connsiteX1167" fmla="*/ 9125 w 10000"/>
                  <a:gd name="connsiteY1167" fmla="*/ 3964 h 10000"/>
                  <a:gd name="connsiteX1168" fmla="*/ 9130 w 10000"/>
                  <a:gd name="connsiteY1168" fmla="*/ 3999 h 10000"/>
                  <a:gd name="connsiteX1169" fmla="*/ 9130 w 10000"/>
                  <a:gd name="connsiteY1169" fmla="*/ 4054 h 10000"/>
                  <a:gd name="connsiteX1170" fmla="*/ 9155 w 10000"/>
                  <a:gd name="connsiteY1170" fmla="*/ 4093 h 10000"/>
                  <a:gd name="connsiteX1171" fmla="*/ 9169 w 10000"/>
                  <a:gd name="connsiteY1171" fmla="*/ 4090 h 10000"/>
                  <a:gd name="connsiteX1172" fmla="*/ 9211 w 10000"/>
                  <a:gd name="connsiteY1172" fmla="*/ 4077 h 10000"/>
                  <a:gd name="connsiteX1173" fmla="*/ 9244 w 10000"/>
                  <a:gd name="connsiteY1173" fmla="*/ 4077 h 10000"/>
                  <a:gd name="connsiteX1174" fmla="*/ 9252 w 10000"/>
                  <a:gd name="connsiteY1174" fmla="*/ 4103 h 10000"/>
                  <a:gd name="connsiteX1175" fmla="*/ 9258 w 10000"/>
                  <a:gd name="connsiteY1175" fmla="*/ 4148 h 10000"/>
                  <a:gd name="connsiteX1176" fmla="*/ 9269 w 10000"/>
                  <a:gd name="connsiteY1176" fmla="*/ 4158 h 10000"/>
                  <a:gd name="connsiteX1177" fmla="*/ 9294 w 10000"/>
                  <a:gd name="connsiteY1177" fmla="*/ 4158 h 10000"/>
                  <a:gd name="connsiteX1178" fmla="*/ 9319 w 10000"/>
                  <a:gd name="connsiteY1178" fmla="*/ 4168 h 10000"/>
                  <a:gd name="connsiteX1179" fmla="*/ 9346 w 10000"/>
                  <a:gd name="connsiteY1179" fmla="*/ 4190 h 10000"/>
                  <a:gd name="connsiteX1180" fmla="*/ 9357 w 10000"/>
                  <a:gd name="connsiteY1180" fmla="*/ 4168 h 10000"/>
                  <a:gd name="connsiteX1181" fmla="*/ 9371 w 10000"/>
                  <a:gd name="connsiteY1181" fmla="*/ 4132 h 10000"/>
                  <a:gd name="connsiteX1182" fmla="*/ 9391 w 10000"/>
                  <a:gd name="connsiteY1182" fmla="*/ 4113 h 10000"/>
                  <a:gd name="connsiteX1183" fmla="*/ 9407 w 10000"/>
                  <a:gd name="connsiteY1183" fmla="*/ 4103 h 10000"/>
                  <a:gd name="connsiteX1184" fmla="*/ 9435 w 10000"/>
                  <a:gd name="connsiteY1184" fmla="*/ 4100 h 10000"/>
                  <a:gd name="connsiteX1185" fmla="*/ 9460 w 10000"/>
                  <a:gd name="connsiteY1185" fmla="*/ 4084 h 10000"/>
                  <a:gd name="connsiteX1186" fmla="*/ 9485 w 10000"/>
                  <a:gd name="connsiteY1186" fmla="*/ 4067 h 10000"/>
                  <a:gd name="connsiteX1187" fmla="*/ 9496 w 10000"/>
                  <a:gd name="connsiteY1187" fmla="*/ 4054 h 10000"/>
                  <a:gd name="connsiteX1188" fmla="*/ 9526 w 10000"/>
                  <a:gd name="connsiteY1188" fmla="*/ 4048 h 10000"/>
                  <a:gd name="connsiteX1189" fmla="*/ 9557 w 10000"/>
                  <a:gd name="connsiteY1189" fmla="*/ 4038 h 10000"/>
                  <a:gd name="connsiteX1190" fmla="*/ 9584 w 10000"/>
                  <a:gd name="connsiteY1190" fmla="*/ 4019 h 10000"/>
                  <a:gd name="connsiteX1191" fmla="*/ 9623 w 10000"/>
                  <a:gd name="connsiteY1191" fmla="*/ 4016 h 10000"/>
                  <a:gd name="connsiteX1192" fmla="*/ 9648 w 10000"/>
                  <a:gd name="connsiteY1192" fmla="*/ 4009 h 10000"/>
                  <a:gd name="connsiteX1193" fmla="*/ 9673 w 10000"/>
                  <a:gd name="connsiteY1193" fmla="*/ 4019 h 10000"/>
                  <a:gd name="connsiteX1194" fmla="*/ 9712 w 10000"/>
                  <a:gd name="connsiteY1194" fmla="*/ 4038 h 10000"/>
                  <a:gd name="connsiteX1195" fmla="*/ 9742 w 10000"/>
                  <a:gd name="connsiteY1195" fmla="*/ 4074 h 10000"/>
                  <a:gd name="connsiteX1196" fmla="*/ 9776 w 10000"/>
                  <a:gd name="connsiteY1196" fmla="*/ 4093 h 10000"/>
                  <a:gd name="connsiteX1197" fmla="*/ 9814 w 10000"/>
                  <a:gd name="connsiteY1197" fmla="*/ 4109 h 10000"/>
                  <a:gd name="connsiteX1198" fmla="*/ 9859 w 10000"/>
                  <a:gd name="connsiteY1198" fmla="*/ 4119 h 10000"/>
                  <a:gd name="connsiteX1199" fmla="*/ 9898 w 10000"/>
                  <a:gd name="connsiteY1199" fmla="*/ 4122 h 10000"/>
                  <a:gd name="connsiteX1200" fmla="*/ 9931 w 10000"/>
                  <a:gd name="connsiteY1200" fmla="*/ 4109 h 10000"/>
                  <a:gd name="connsiteX1201" fmla="*/ 9956 w 10000"/>
                  <a:gd name="connsiteY1201" fmla="*/ 4100 h 10000"/>
                  <a:gd name="connsiteX1202" fmla="*/ 9981 w 10000"/>
                  <a:gd name="connsiteY1202" fmla="*/ 4067 h 10000"/>
                  <a:gd name="connsiteX1203" fmla="*/ 9994 w 10000"/>
                  <a:gd name="connsiteY1203" fmla="*/ 4035 h 10000"/>
                  <a:gd name="connsiteX1204" fmla="*/ 10000 w 10000"/>
                  <a:gd name="connsiteY1204" fmla="*/ 3996 h 10000"/>
                  <a:gd name="connsiteX1205" fmla="*/ 9994 w 10000"/>
                  <a:gd name="connsiteY1205" fmla="*/ 3941 h 10000"/>
                  <a:gd name="connsiteX1206" fmla="*/ 9986 w 10000"/>
                  <a:gd name="connsiteY1206" fmla="*/ 3905 h 10000"/>
                  <a:gd name="connsiteX1207" fmla="*/ 9981 w 10000"/>
                  <a:gd name="connsiteY1207" fmla="*/ 3857 h 10000"/>
                  <a:gd name="connsiteX1208" fmla="*/ 9989 w 10000"/>
                  <a:gd name="connsiteY1208" fmla="*/ 3837 h 10000"/>
                  <a:gd name="connsiteX1209" fmla="*/ 9989 w 10000"/>
                  <a:gd name="connsiteY1209" fmla="*/ 3812 h 10000"/>
                  <a:gd name="connsiteX1210" fmla="*/ 9981 w 10000"/>
                  <a:gd name="connsiteY1210" fmla="*/ 3792 h 10000"/>
                  <a:gd name="connsiteX1211" fmla="*/ 9970 w 10000"/>
                  <a:gd name="connsiteY1211" fmla="*/ 3763 h 10000"/>
                  <a:gd name="connsiteX1212" fmla="*/ 9945 w 10000"/>
                  <a:gd name="connsiteY1212" fmla="*/ 3705 h 10000"/>
                  <a:gd name="connsiteX1213" fmla="*/ 9931 w 10000"/>
                  <a:gd name="connsiteY1213" fmla="*/ 3659 h 10000"/>
                  <a:gd name="connsiteX1214" fmla="*/ 9903 w 10000"/>
                  <a:gd name="connsiteY1214" fmla="*/ 3640 h 10000"/>
                  <a:gd name="connsiteX1215" fmla="*/ 9881 w 10000"/>
                  <a:gd name="connsiteY1215" fmla="*/ 3620 h 10000"/>
                  <a:gd name="connsiteX1216" fmla="*/ 9856 w 10000"/>
                  <a:gd name="connsiteY1216" fmla="*/ 3595 h 10000"/>
                  <a:gd name="connsiteX1217" fmla="*/ 9817 w 10000"/>
                  <a:gd name="connsiteY1217" fmla="*/ 3562 h 10000"/>
                  <a:gd name="connsiteX1218" fmla="*/ 9795 w 10000"/>
                  <a:gd name="connsiteY1218" fmla="*/ 3546 h 10000"/>
                  <a:gd name="connsiteX1219" fmla="*/ 9778 w 10000"/>
                  <a:gd name="connsiteY1219" fmla="*/ 3527 h 10000"/>
                  <a:gd name="connsiteX1220" fmla="*/ 9745 w 10000"/>
                  <a:gd name="connsiteY1220" fmla="*/ 3501 h 10000"/>
                  <a:gd name="connsiteX1221" fmla="*/ 9726 w 10000"/>
                  <a:gd name="connsiteY1221" fmla="*/ 3488 h 10000"/>
                  <a:gd name="connsiteX1222" fmla="*/ 9704 w 10000"/>
                  <a:gd name="connsiteY1222" fmla="*/ 3472 h 10000"/>
                  <a:gd name="connsiteX1223" fmla="*/ 9695 w 10000"/>
                  <a:gd name="connsiteY1223" fmla="*/ 3468 h 10000"/>
                  <a:gd name="connsiteX1224" fmla="*/ 9690 w 10000"/>
                  <a:gd name="connsiteY1224" fmla="*/ 3459 h 10000"/>
                  <a:gd name="connsiteX1225" fmla="*/ 9673 w 10000"/>
                  <a:gd name="connsiteY1225" fmla="*/ 3449 h 10000"/>
                  <a:gd name="connsiteX1226" fmla="*/ 9665 w 10000"/>
                  <a:gd name="connsiteY1226" fmla="*/ 3442 h 10000"/>
                  <a:gd name="connsiteX1227" fmla="*/ 9654 w 10000"/>
                  <a:gd name="connsiteY1227" fmla="*/ 3449 h 10000"/>
                  <a:gd name="connsiteX1228" fmla="*/ 9521 w 10000"/>
                  <a:gd name="connsiteY1228" fmla="*/ 3394 h 10000"/>
                  <a:gd name="connsiteX1229" fmla="*/ 9510 w 10000"/>
                  <a:gd name="connsiteY1229" fmla="*/ 3368 h 10000"/>
                  <a:gd name="connsiteX1230" fmla="*/ 9496 w 10000"/>
                  <a:gd name="connsiteY1230" fmla="*/ 3287 h 10000"/>
                  <a:gd name="connsiteX1231" fmla="*/ 9488 w 10000"/>
                  <a:gd name="connsiteY1231" fmla="*/ 3216 h 10000"/>
                  <a:gd name="connsiteX1232" fmla="*/ 9493 w 10000"/>
                  <a:gd name="connsiteY1232" fmla="*/ 3174 h 10000"/>
                  <a:gd name="connsiteX1233" fmla="*/ 9501 w 10000"/>
                  <a:gd name="connsiteY1233" fmla="*/ 3128 h 10000"/>
                  <a:gd name="connsiteX1234" fmla="*/ 9488 w 10000"/>
                  <a:gd name="connsiteY1234" fmla="*/ 3025 h 10000"/>
                  <a:gd name="connsiteX1235" fmla="*/ 9446 w 10000"/>
                  <a:gd name="connsiteY1235" fmla="*/ 2931 h 10000"/>
                  <a:gd name="connsiteX1236" fmla="*/ 9382 w 10000"/>
                  <a:gd name="connsiteY1236" fmla="*/ 2837 h 10000"/>
                  <a:gd name="connsiteX1237" fmla="*/ 9316 w 10000"/>
                  <a:gd name="connsiteY1237" fmla="*/ 2753 h 10000"/>
                  <a:gd name="connsiteX1238" fmla="*/ 9294 w 10000"/>
                  <a:gd name="connsiteY1238" fmla="*/ 2655 h 10000"/>
                  <a:gd name="connsiteX1239" fmla="*/ 9213 w 10000"/>
                  <a:gd name="connsiteY1239" fmla="*/ 2328 h 10000"/>
                  <a:gd name="connsiteX1240" fmla="*/ 9172 w 10000"/>
                  <a:gd name="connsiteY1240" fmla="*/ 2286 h 10000"/>
                  <a:gd name="connsiteX1241" fmla="*/ 9019 w 10000"/>
                  <a:gd name="connsiteY1241" fmla="*/ 2082 h 10000"/>
                  <a:gd name="connsiteX1242" fmla="*/ 8906 w 10000"/>
                  <a:gd name="connsiteY1242" fmla="*/ 1946 h 10000"/>
                  <a:gd name="connsiteX1243" fmla="*/ 8801 w 10000"/>
                  <a:gd name="connsiteY1243" fmla="*/ 1778 h 10000"/>
                  <a:gd name="connsiteX1244" fmla="*/ 8806 w 10000"/>
                  <a:gd name="connsiteY1244" fmla="*/ 1713 h 10000"/>
                  <a:gd name="connsiteX1245" fmla="*/ 8809 w 10000"/>
                  <a:gd name="connsiteY1245" fmla="*/ 1703 h 10000"/>
                  <a:gd name="connsiteX1246" fmla="*/ 8817 w 10000"/>
                  <a:gd name="connsiteY1246" fmla="*/ 1713 h 10000"/>
                  <a:gd name="connsiteX1247" fmla="*/ 8834 w 10000"/>
                  <a:gd name="connsiteY1247" fmla="*/ 1729 h 10000"/>
                  <a:gd name="connsiteX1248" fmla="*/ 8839 w 10000"/>
                  <a:gd name="connsiteY1248" fmla="*/ 1729 h 10000"/>
                  <a:gd name="connsiteX1249" fmla="*/ 8848 w 10000"/>
                  <a:gd name="connsiteY1249" fmla="*/ 1723 h 10000"/>
                  <a:gd name="connsiteX1250" fmla="*/ 8850 w 10000"/>
                  <a:gd name="connsiteY1250" fmla="*/ 1703 h 10000"/>
                  <a:gd name="connsiteX1251" fmla="*/ 8850 w 10000"/>
                  <a:gd name="connsiteY1251" fmla="*/ 1684 h 10000"/>
                  <a:gd name="connsiteX1252" fmla="*/ 8850 w 10000"/>
                  <a:gd name="connsiteY1252" fmla="*/ 1648 h 10000"/>
                  <a:gd name="connsiteX1253" fmla="*/ 8881 w 10000"/>
                  <a:gd name="connsiteY1253" fmla="*/ 1571 h 10000"/>
                  <a:gd name="connsiteX1254" fmla="*/ 8895 w 10000"/>
                  <a:gd name="connsiteY1254" fmla="*/ 1541 h 10000"/>
                  <a:gd name="connsiteX1255" fmla="*/ 8895 w 10000"/>
                  <a:gd name="connsiteY1255" fmla="*/ 1525 h 10000"/>
                  <a:gd name="connsiteX1256" fmla="*/ 8881 w 10000"/>
                  <a:gd name="connsiteY1256" fmla="*/ 1516 h 10000"/>
                  <a:gd name="connsiteX1257" fmla="*/ 8864 w 10000"/>
                  <a:gd name="connsiteY1257" fmla="*/ 1522 h 10000"/>
                  <a:gd name="connsiteX1258" fmla="*/ 8850 w 10000"/>
                  <a:gd name="connsiteY1258" fmla="*/ 1535 h 10000"/>
                  <a:gd name="connsiteX1259" fmla="*/ 8834 w 10000"/>
                  <a:gd name="connsiteY1259" fmla="*/ 1571 h 10000"/>
                  <a:gd name="connsiteX1260" fmla="*/ 8825 w 10000"/>
                  <a:gd name="connsiteY1260" fmla="*/ 1587 h 10000"/>
                  <a:gd name="connsiteX1261" fmla="*/ 8776 w 10000"/>
                  <a:gd name="connsiteY1261" fmla="*/ 1571 h 10000"/>
                  <a:gd name="connsiteX1262" fmla="*/ 8745 w 10000"/>
                  <a:gd name="connsiteY1262" fmla="*/ 1580 h 10000"/>
                  <a:gd name="connsiteX1263" fmla="*/ 8720 w 10000"/>
                  <a:gd name="connsiteY1263" fmla="*/ 1587 h 10000"/>
                  <a:gd name="connsiteX1264" fmla="*/ 8709 w 10000"/>
                  <a:gd name="connsiteY1264" fmla="*/ 1609 h 10000"/>
                  <a:gd name="connsiteX1265" fmla="*/ 8693 w 10000"/>
                  <a:gd name="connsiteY1265" fmla="*/ 1616 h 10000"/>
                  <a:gd name="connsiteX1266" fmla="*/ 8684 w 10000"/>
                  <a:gd name="connsiteY1266" fmla="*/ 1639 h 10000"/>
                  <a:gd name="connsiteX1267" fmla="*/ 8684 w 10000"/>
                  <a:gd name="connsiteY1267" fmla="*/ 1658 h 10000"/>
                  <a:gd name="connsiteX1268" fmla="*/ 8665 w 10000"/>
                  <a:gd name="connsiteY1268" fmla="*/ 1655 h 10000"/>
                  <a:gd name="connsiteX1269" fmla="*/ 8665 w 10000"/>
                  <a:gd name="connsiteY1269" fmla="*/ 1645 h 10000"/>
                  <a:gd name="connsiteX1270" fmla="*/ 8665 w 10000"/>
                  <a:gd name="connsiteY1270" fmla="*/ 1626 h 10000"/>
                  <a:gd name="connsiteX1271" fmla="*/ 8676 w 10000"/>
                  <a:gd name="connsiteY1271" fmla="*/ 1609 h 10000"/>
                  <a:gd name="connsiteX1272" fmla="*/ 8679 w 10000"/>
                  <a:gd name="connsiteY1272" fmla="*/ 1597 h 10000"/>
                  <a:gd name="connsiteX1273" fmla="*/ 8687 w 10000"/>
                  <a:gd name="connsiteY1273" fmla="*/ 1577 h 10000"/>
                  <a:gd name="connsiteX1274" fmla="*/ 8695 w 10000"/>
                  <a:gd name="connsiteY1274" fmla="*/ 1554 h 10000"/>
                  <a:gd name="connsiteX1275" fmla="*/ 8709 w 10000"/>
                  <a:gd name="connsiteY1275" fmla="*/ 1532 h 10000"/>
                  <a:gd name="connsiteX1276" fmla="*/ 8704 w 10000"/>
                  <a:gd name="connsiteY1276" fmla="*/ 1512 h 10000"/>
                  <a:gd name="connsiteX1277" fmla="*/ 8695 w 10000"/>
                  <a:gd name="connsiteY1277" fmla="*/ 1503 h 10000"/>
                  <a:gd name="connsiteX1278" fmla="*/ 8684 w 10000"/>
                  <a:gd name="connsiteY1278" fmla="*/ 1503 h 10000"/>
                  <a:gd name="connsiteX1279" fmla="*/ 8670 w 10000"/>
                  <a:gd name="connsiteY1279" fmla="*/ 1525 h 10000"/>
                  <a:gd name="connsiteX1280" fmla="*/ 8665 w 10000"/>
                  <a:gd name="connsiteY1280" fmla="*/ 1545 h 10000"/>
                  <a:gd name="connsiteX1281" fmla="*/ 8654 w 10000"/>
                  <a:gd name="connsiteY1281" fmla="*/ 1567 h 10000"/>
                  <a:gd name="connsiteX1282" fmla="*/ 8648 w 10000"/>
                  <a:gd name="connsiteY1282" fmla="*/ 1587 h 10000"/>
                  <a:gd name="connsiteX1283" fmla="*/ 8640 w 10000"/>
                  <a:gd name="connsiteY1283" fmla="*/ 1629 h 10000"/>
                  <a:gd name="connsiteX1284" fmla="*/ 8620 w 10000"/>
                  <a:gd name="connsiteY1284" fmla="*/ 1635 h 10000"/>
                  <a:gd name="connsiteX1285" fmla="*/ 8612 w 10000"/>
                  <a:gd name="connsiteY1285" fmla="*/ 1635 h 10000"/>
                  <a:gd name="connsiteX1286" fmla="*/ 8604 w 10000"/>
                  <a:gd name="connsiteY1286" fmla="*/ 1626 h 10000"/>
                  <a:gd name="connsiteX1287" fmla="*/ 8596 w 10000"/>
                  <a:gd name="connsiteY1287" fmla="*/ 1616 h 10000"/>
                  <a:gd name="connsiteX1288" fmla="*/ 8596 w 10000"/>
                  <a:gd name="connsiteY1288" fmla="*/ 1580 h 10000"/>
                  <a:gd name="connsiteX1289" fmla="*/ 8587 w 10000"/>
                  <a:gd name="connsiteY1289" fmla="*/ 1545 h 10000"/>
                  <a:gd name="connsiteX1290" fmla="*/ 8565 w 10000"/>
                  <a:gd name="connsiteY1290" fmla="*/ 1516 h 10000"/>
                  <a:gd name="connsiteX1291" fmla="*/ 8543 w 10000"/>
                  <a:gd name="connsiteY1291" fmla="*/ 1512 h 10000"/>
                  <a:gd name="connsiteX1292" fmla="*/ 8518 w 10000"/>
                  <a:gd name="connsiteY1292" fmla="*/ 1532 h 10000"/>
                  <a:gd name="connsiteX1293" fmla="*/ 8476 w 10000"/>
                  <a:gd name="connsiteY1293" fmla="*/ 1567 h 10000"/>
                  <a:gd name="connsiteX1294" fmla="*/ 8454 w 10000"/>
                  <a:gd name="connsiteY1294" fmla="*/ 1551 h 10000"/>
                  <a:gd name="connsiteX1295" fmla="*/ 8402 w 10000"/>
                  <a:gd name="connsiteY1295" fmla="*/ 1493 h 10000"/>
                  <a:gd name="connsiteX1296" fmla="*/ 8371 w 10000"/>
                  <a:gd name="connsiteY1296" fmla="*/ 1428 h 10000"/>
                  <a:gd name="connsiteX1297" fmla="*/ 8072 w 10000"/>
                  <a:gd name="connsiteY1297" fmla="*/ 1422 h 10000"/>
                  <a:gd name="connsiteX1298" fmla="*/ 7823 w 10000"/>
                  <a:gd name="connsiteY1298" fmla="*/ 1279 h 10000"/>
                  <a:gd name="connsiteX1299" fmla="*/ 7587 w 10000"/>
                  <a:gd name="connsiteY1299" fmla="*/ 1133 h 10000"/>
                  <a:gd name="connsiteX1300" fmla="*/ 7526 w 10000"/>
                  <a:gd name="connsiteY1300" fmla="*/ 1098 h 10000"/>
                  <a:gd name="connsiteX1301" fmla="*/ 7346 w 10000"/>
                  <a:gd name="connsiteY1301" fmla="*/ 991 h 10000"/>
                  <a:gd name="connsiteX1302" fmla="*/ 7321 w 10000"/>
                  <a:gd name="connsiteY1302" fmla="*/ 959 h 10000"/>
                  <a:gd name="connsiteX1303" fmla="*/ 7307 w 10000"/>
                  <a:gd name="connsiteY1303" fmla="*/ 871 h 10000"/>
                  <a:gd name="connsiteX1304" fmla="*/ 7224 w 10000"/>
                  <a:gd name="connsiteY1304" fmla="*/ 816 h 10000"/>
                  <a:gd name="connsiteX1305" fmla="*/ 7147 w 10000"/>
                  <a:gd name="connsiteY1305" fmla="*/ 787 h 10000"/>
                  <a:gd name="connsiteX1306" fmla="*/ 7080 w 10000"/>
                  <a:gd name="connsiteY1306" fmla="*/ 742 h 10000"/>
                  <a:gd name="connsiteX1307" fmla="*/ 7069 w 10000"/>
                  <a:gd name="connsiteY1307" fmla="*/ 767 h 10000"/>
                  <a:gd name="connsiteX1308" fmla="*/ 7033 w 10000"/>
                  <a:gd name="connsiteY1308" fmla="*/ 787 h 10000"/>
                  <a:gd name="connsiteX1309" fmla="*/ 6820 w 10000"/>
                  <a:gd name="connsiteY1309" fmla="*/ 878 h 10000"/>
                  <a:gd name="connsiteX1310" fmla="*/ 6726 w 10000"/>
                  <a:gd name="connsiteY1310" fmla="*/ 897 h 10000"/>
                  <a:gd name="connsiteX1311" fmla="*/ 6626 w 10000"/>
                  <a:gd name="connsiteY1311" fmla="*/ 955 h 10000"/>
                  <a:gd name="connsiteX1312" fmla="*/ 6582 w 10000"/>
                  <a:gd name="connsiteY1312" fmla="*/ 946 h 10000"/>
                  <a:gd name="connsiteX1313" fmla="*/ 6571 w 10000"/>
                  <a:gd name="connsiteY1313" fmla="*/ 955 h 10000"/>
                  <a:gd name="connsiteX1314" fmla="*/ 6507 w 10000"/>
                  <a:gd name="connsiteY1314" fmla="*/ 975 h 10000"/>
                  <a:gd name="connsiteX1315" fmla="*/ 6485 w 10000"/>
                  <a:gd name="connsiteY1315" fmla="*/ 975 h 10000"/>
                  <a:gd name="connsiteX1316" fmla="*/ 6476 w 10000"/>
                  <a:gd name="connsiteY1316" fmla="*/ 965 h 10000"/>
                  <a:gd name="connsiteX1317" fmla="*/ 6474 w 10000"/>
                  <a:gd name="connsiteY1317" fmla="*/ 936 h 10000"/>
                  <a:gd name="connsiteX1318" fmla="*/ 6452 w 10000"/>
                  <a:gd name="connsiteY1318" fmla="*/ 887 h 10000"/>
                  <a:gd name="connsiteX1319" fmla="*/ 6352 w 10000"/>
                  <a:gd name="connsiteY1319" fmla="*/ 767 h 10000"/>
                  <a:gd name="connsiteX1320" fmla="*/ 6313 w 10000"/>
                  <a:gd name="connsiteY1320" fmla="*/ 732 h 10000"/>
                  <a:gd name="connsiteX1321" fmla="*/ 6296 w 10000"/>
                  <a:gd name="connsiteY1321" fmla="*/ 690 h 10000"/>
                  <a:gd name="connsiteX1322" fmla="*/ 6271 w 10000"/>
                  <a:gd name="connsiteY1322" fmla="*/ 664 h 10000"/>
                  <a:gd name="connsiteX1323" fmla="*/ 6266 w 10000"/>
                  <a:gd name="connsiteY1323" fmla="*/ 654 h 10000"/>
                  <a:gd name="connsiteX1324" fmla="*/ 6111 w 10000"/>
                  <a:gd name="connsiteY1324" fmla="*/ 398 h 10000"/>
                  <a:gd name="connsiteX1325" fmla="*/ 5903 w 10000"/>
                  <a:gd name="connsiteY1325" fmla="*/ 408 h 10000"/>
                  <a:gd name="connsiteX1326" fmla="*/ 5837 w 10000"/>
                  <a:gd name="connsiteY1326" fmla="*/ 427 h 10000"/>
                  <a:gd name="connsiteX1327" fmla="*/ 5756 w 10000"/>
                  <a:gd name="connsiteY1327" fmla="*/ 453 h 10000"/>
                  <a:gd name="connsiteX1328" fmla="*/ 5681 w 10000"/>
                  <a:gd name="connsiteY1328" fmla="*/ 453 h 10000"/>
                  <a:gd name="connsiteX1329" fmla="*/ 5609 w 10000"/>
                  <a:gd name="connsiteY1329" fmla="*/ 447 h 10000"/>
                  <a:gd name="connsiteX1330" fmla="*/ 5554 w 10000"/>
                  <a:gd name="connsiteY1330" fmla="*/ 304 h 10000"/>
                  <a:gd name="connsiteX1331" fmla="*/ 5529 w 10000"/>
                  <a:gd name="connsiteY1331" fmla="*/ 301 h 10000"/>
                  <a:gd name="connsiteX1332" fmla="*/ 5393 w 10000"/>
                  <a:gd name="connsiteY1332" fmla="*/ 256 h 10000"/>
                  <a:gd name="connsiteX1333" fmla="*/ 5366 w 10000"/>
                  <a:gd name="connsiteY1333" fmla="*/ 220 h 10000"/>
                  <a:gd name="connsiteX1334" fmla="*/ 5249 w 10000"/>
                  <a:gd name="connsiteY1334" fmla="*/ 155 h 10000"/>
                  <a:gd name="connsiteX1335" fmla="*/ 5141 w 10000"/>
                  <a:gd name="connsiteY1335" fmla="*/ 52 h 10000"/>
                  <a:gd name="connsiteX1336" fmla="*/ 5116 w 10000"/>
                  <a:gd name="connsiteY1336" fmla="*/ 3 h 10000"/>
                  <a:gd name="connsiteX1337" fmla="*/ 5061 w 10000"/>
                  <a:gd name="connsiteY1337" fmla="*/ 0 h 10000"/>
                  <a:gd name="connsiteX1338" fmla="*/ 5036 w 10000"/>
                  <a:gd name="connsiteY1338" fmla="*/ 32 h 10000"/>
                  <a:gd name="connsiteX1339" fmla="*/ 4942 w 10000"/>
                  <a:gd name="connsiteY1339" fmla="*/ 133 h 10000"/>
                  <a:gd name="connsiteX1340" fmla="*/ 4900 w 10000"/>
                  <a:gd name="connsiteY1340" fmla="*/ 217 h 10000"/>
                  <a:gd name="connsiteX1341" fmla="*/ 4861 w 10000"/>
                  <a:gd name="connsiteY1341" fmla="*/ 198 h 10000"/>
                  <a:gd name="connsiteX1342" fmla="*/ 4795 w 10000"/>
                  <a:gd name="connsiteY1342" fmla="*/ 68 h 10000"/>
                  <a:gd name="connsiteX1343" fmla="*/ 4778 w 10000"/>
                  <a:gd name="connsiteY1343" fmla="*/ 62 h 10000"/>
                  <a:gd name="connsiteX1344" fmla="*/ 4765 w 10000"/>
                  <a:gd name="connsiteY1344" fmla="*/ 62 h 10000"/>
                  <a:gd name="connsiteX1345" fmla="*/ 4748 w 10000"/>
                  <a:gd name="connsiteY1345" fmla="*/ 68 h 10000"/>
                  <a:gd name="connsiteX1346" fmla="*/ 4673 w 10000"/>
                  <a:gd name="connsiteY1346" fmla="*/ 136 h 10000"/>
                  <a:gd name="connsiteX1347" fmla="*/ 4632 w 10000"/>
                  <a:gd name="connsiteY1347" fmla="*/ 201 h 10000"/>
                  <a:gd name="connsiteX1348" fmla="*/ 4623 w 10000"/>
                  <a:gd name="connsiteY1348" fmla="*/ 210 h 10000"/>
                  <a:gd name="connsiteX1349" fmla="*/ 4579 w 10000"/>
                  <a:gd name="connsiteY1349" fmla="*/ 220 h 10000"/>
                  <a:gd name="connsiteX1350" fmla="*/ 4479 w 10000"/>
                  <a:gd name="connsiteY1350" fmla="*/ 198 h 10000"/>
                  <a:gd name="connsiteX1351" fmla="*/ 4402 w 10000"/>
                  <a:gd name="connsiteY1351" fmla="*/ 165 h 10000"/>
                  <a:gd name="connsiteX1352" fmla="*/ 4374 w 10000"/>
                  <a:gd name="connsiteY1352" fmla="*/ 165 h 10000"/>
                  <a:gd name="connsiteX1353" fmla="*/ 4335 w 10000"/>
                  <a:gd name="connsiteY1353" fmla="*/ 172 h 10000"/>
                  <a:gd name="connsiteX1354" fmla="*/ 4302 w 10000"/>
                  <a:gd name="connsiteY1354" fmla="*/ 188 h 10000"/>
                  <a:gd name="connsiteX1355" fmla="*/ 4271 w 10000"/>
                  <a:gd name="connsiteY1355" fmla="*/ 220 h 10000"/>
                  <a:gd name="connsiteX1356" fmla="*/ 4238 w 10000"/>
                  <a:gd name="connsiteY1356" fmla="*/ 240 h 10000"/>
                  <a:gd name="connsiteX1357" fmla="*/ 4324 w 10000"/>
                  <a:gd name="connsiteY1357" fmla="*/ 1289 h 10000"/>
                  <a:gd name="connsiteX1358" fmla="*/ 3521 w 10000"/>
                  <a:gd name="connsiteY1358" fmla="*/ 7730 h 10000"/>
                  <a:gd name="connsiteX1359" fmla="*/ 3560 w 10000"/>
                  <a:gd name="connsiteY1359" fmla="*/ 7749 h 10000"/>
                  <a:gd name="connsiteX1360" fmla="*/ 3562 w 10000"/>
                  <a:gd name="connsiteY1360" fmla="*/ 7759 h 10000"/>
                  <a:gd name="connsiteX1361" fmla="*/ 3573 w 10000"/>
                  <a:gd name="connsiteY1361" fmla="*/ 7766 h 10000"/>
                  <a:gd name="connsiteX1362" fmla="*/ 3584 w 10000"/>
                  <a:gd name="connsiteY1362" fmla="*/ 7759 h 10000"/>
                  <a:gd name="connsiteX1363" fmla="*/ 3598 w 10000"/>
                  <a:gd name="connsiteY1363" fmla="*/ 7743 h 10000"/>
                  <a:gd name="connsiteX1364" fmla="*/ 3609 w 10000"/>
                  <a:gd name="connsiteY1364" fmla="*/ 7756 h 10000"/>
                  <a:gd name="connsiteX1365" fmla="*/ 3623 w 10000"/>
                  <a:gd name="connsiteY1365" fmla="*/ 7733 h 10000"/>
                  <a:gd name="connsiteX1366" fmla="*/ 3632 w 10000"/>
                  <a:gd name="connsiteY1366" fmla="*/ 7730 h 10000"/>
                  <a:gd name="connsiteX1367" fmla="*/ 3634 w 10000"/>
                  <a:gd name="connsiteY1367" fmla="*/ 7730 h 10000"/>
                  <a:gd name="connsiteX1368" fmla="*/ 3643 w 10000"/>
                  <a:gd name="connsiteY1368" fmla="*/ 7730 h 10000"/>
                  <a:gd name="connsiteX1369" fmla="*/ 3670 w 10000"/>
                  <a:gd name="connsiteY1369" fmla="*/ 7730 h 10000"/>
                  <a:gd name="connsiteX1370" fmla="*/ 3687 w 10000"/>
                  <a:gd name="connsiteY1370" fmla="*/ 7730 h 10000"/>
                  <a:gd name="connsiteX1371" fmla="*/ 3690 w 10000"/>
                  <a:gd name="connsiteY1371" fmla="*/ 7730 h 10000"/>
                  <a:gd name="connsiteX1372" fmla="*/ 3704 w 10000"/>
                  <a:gd name="connsiteY1372" fmla="*/ 7740 h 10000"/>
                  <a:gd name="connsiteX1373" fmla="*/ 3712 w 10000"/>
                  <a:gd name="connsiteY1373" fmla="*/ 7743 h 10000"/>
                  <a:gd name="connsiteX1374" fmla="*/ 3723 w 10000"/>
                  <a:gd name="connsiteY1374" fmla="*/ 7749 h 10000"/>
                  <a:gd name="connsiteX1375" fmla="*/ 3729 w 10000"/>
                  <a:gd name="connsiteY1375" fmla="*/ 7749 h 10000"/>
                  <a:gd name="connsiteX1376" fmla="*/ 3729 w 10000"/>
                  <a:gd name="connsiteY1376" fmla="*/ 7743 h 10000"/>
                  <a:gd name="connsiteX1377" fmla="*/ 3745 w 10000"/>
                  <a:gd name="connsiteY1377" fmla="*/ 7740 h 10000"/>
                  <a:gd name="connsiteX1378" fmla="*/ 3753 w 10000"/>
                  <a:gd name="connsiteY1378" fmla="*/ 7730 h 10000"/>
                  <a:gd name="connsiteX1379" fmla="*/ 3762 w 10000"/>
                  <a:gd name="connsiteY1379" fmla="*/ 7720 h 10000"/>
                  <a:gd name="connsiteX1380" fmla="*/ 3776 w 10000"/>
                  <a:gd name="connsiteY1380" fmla="*/ 7710 h 10000"/>
                  <a:gd name="connsiteX1381" fmla="*/ 3784 w 10000"/>
                  <a:gd name="connsiteY1381" fmla="*/ 7701 h 10000"/>
                  <a:gd name="connsiteX1382" fmla="*/ 3792 w 10000"/>
                  <a:gd name="connsiteY1382" fmla="*/ 7694 h 10000"/>
                  <a:gd name="connsiteX1383" fmla="*/ 3801 w 10000"/>
                  <a:gd name="connsiteY1383" fmla="*/ 7685 h 10000"/>
                  <a:gd name="connsiteX1384" fmla="*/ 3803 w 10000"/>
                  <a:gd name="connsiteY1384" fmla="*/ 7685 h 10000"/>
                  <a:gd name="connsiteX1385" fmla="*/ 3778 w 10000"/>
                  <a:gd name="connsiteY1385" fmla="*/ 7756 h 10000"/>
                  <a:gd name="connsiteX1386" fmla="*/ 3762 w 10000"/>
                  <a:gd name="connsiteY1386" fmla="*/ 7775 h 10000"/>
                  <a:gd name="connsiteX1387" fmla="*/ 3748 w 10000"/>
                  <a:gd name="connsiteY1387" fmla="*/ 7775 h 10000"/>
                  <a:gd name="connsiteX1388" fmla="*/ 3737 w 10000"/>
                  <a:gd name="connsiteY1388" fmla="*/ 7778 h 10000"/>
                  <a:gd name="connsiteX1389" fmla="*/ 3723 w 10000"/>
                  <a:gd name="connsiteY1389" fmla="*/ 7778 h 10000"/>
                  <a:gd name="connsiteX1390" fmla="*/ 3712 w 10000"/>
                  <a:gd name="connsiteY1390" fmla="*/ 8005 h 10000"/>
                  <a:gd name="connsiteX1391" fmla="*/ 3706 w 10000"/>
                  <a:gd name="connsiteY1391" fmla="*/ 8021 h 10000"/>
                  <a:gd name="connsiteX1392" fmla="*/ 3712 w 10000"/>
                  <a:gd name="connsiteY1392" fmla="*/ 8044 h 10000"/>
                  <a:gd name="connsiteX1393" fmla="*/ 3712 w 10000"/>
                  <a:gd name="connsiteY1393" fmla="*/ 8051 h 10000"/>
                  <a:gd name="connsiteX1394" fmla="*/ 3767 w 10000"/>
                  <a:gd name="connsiteY1394" fmla="*/ 8106 h 10000"/>
                  <a:gd name="connsiteX1395" fmla="*/ 3770 w 10000"/>
                  <a:gd name="connsiteY1395" fmla="*/ 8119 h 10000"/>
                  <a:gd name="connsiteX1396" fmla="*/ 3740 w 10000"/>
                  <a:gd name="connsiteY1396" fmla="*/ 8154 h 10000"/>
                  <a:gd name="connsiteX1397" fmla="*/ 3731 w 10000"/>
                  <a:gd name="connsiteY1397" fmla="*/ 8138 h 10000"/>
                  <a:gd name="connsiteX1398" fmla="*/ 3729 w 10000"/>
                  <a:gd name="connsiteY1398" fmla="*/ 8125 h 10000"/>
                  <a:gd name="connsiteX1399" fmla="*/ 3712 w 10000"/>
                  <a:gd name="connsiteY1399" fmla="*/ 8115 h 10000"/>
                  <a:gd name="connsiteX1400" fmla="*/ 3704 w 10000"/>
                  <a:gd name="connsiteY1400" fmla="*/ 8109 h 10000"/>
                  <a:gd name="connsiteX1401" fmla="*/ 3687 w 10000"/>
                  <a:gd name="connsiteY1401" fmla="*/ 8099 h 10000"/>
                  <a:gd name="connsiteX1402" fmla="*/ 3673 w 10000"/>
                  <a:gd name="connsiteY1402" fmla="*/ 8093 h 10000"/>
                  <a:gd name="connsiteX1403" fmla="*/ 3665 w 10000"/>
                  <a:gd name="connsiteY1403" fmla="*/ 8083 h 10000"/>
                  <a:gd name="connsiteX1404" fmla="*/ 3648 w 10000"/>
                  <a:gd name="connsiteY1404" fmla="*/ 8073 h 10000"/>
                  <a:gd name="connsiteX1405" fmla="*/ 3643 w 10000"/>
                  <a:gd name="connsiteY1405" fmla="*/ 8063 h 10000"/>
                  <a:gd name="connsiteX1406" fmla="*/ 3632 w 10000"/>
                  <a:gd name="connsiteY1406" fmla="*/ 8054 h 10000"/>
                  <a:gd name="connsiteX1407" fmla="*/ 3623 w 10000"/>
                  <a:gd name="connsiteY1407" fmla="*/ 8060 h 10000"/>
                  <a:gd name="connsiteX1408" fmla="*/ 3615 w 10000"/>
                  <a:gd name="connsiteY1408" fmla="*/ 8070 h 10000"/>
                  <a:gd name="connsiteX1409" fmla="*/ 3607 w 10000"/>
                  <a:gd name="connsiteY1409" fmla="*/ 8083 h 10000"/>
                  <a:gd name="connsiteX1410" fmla="*/ 3607 w 10000"/>
                  <a:gd name="connsiteY1410" fmla="*/ 8099 h 10000"/>
                  <a:gd name="connsiteX1411" fmla="*/ 3607 w 10000"/>
                  <a:gd name="connsiteY1411" fmla="*/ 8125 h 10000"/>
                  <a:gd name="connsiteX1412" fmla="*/ 3601 w 10000"/>
                  <a:gd name="connsiteY1412" fmla="*/ 8148 h 10000"/>
                  <a:gd name="connsiteX1413" fmla="*/ 3584 w 10000"/>
                  <a:gd name="connsiteY1413" fmla="*/ 8154 h 10000"/>
                  <a:gd name="connsiteX1414" fmla="*/ 3573 w 10000"/>
                  <a:gd name="connsiteY1414" fmla="*/ 8154 h 10000"/>
                  <a:gd name="connsiteX1415" fmla="*/ 3551 w 10000"/>
                  <a:gd name="connsiteY1415" fmla="*/ 8119 h 10000"/>
                  <a:gd name="connsiteX1416" fmla="*/ 3504 w 10000"/>
                  <a:gd name="connsiteY1416" fmla="*/ 8073 h 10000"/>
                  <a:gd name="connsiteX1417" fmla="*/ 3457 w 10000"/>
                  <a:gd name="connsiteY1417" fmla="*/ 7872 h 10000"/>
                  <a:gd name="connsiteX1418" fmla="*/ 3449 w 10000"/>
                  <a:gd name="connsiteY1418" fmla="*/ 7847 h 10000"/>
                  <a:gd name="connsiteX1419" fmla="*/ 3446 w 10000"/>
                  <a:gd name="connsiteY1419" fmla="*/ 7827 h 10000"/>
                  <a:gd name="connsiteX1420" fmla="*/ 3457 w 10000"/>
                  <a:gd name="connsiteY1420" fmla="*/ 7808 h 10000"/>
                  <a:gd name="connsiteX1421" fmla="*/ 3465 w 10000"/>
                  <a:gd name="connsiteY1421" fmla="*/ 7798 h 10000"/>
                  <a:gd name="connsiteX0" fmla="*/ 4324 w 10000"/>
                  <a:gd name="connsiteY0" fmla="*/ 1289 h 10000"/>
                  <a:gd name="connsiteX1" fmla="*/ 4296 w 10000"/>
                  <a:gd name="connsiteY1" fmla="*/ 1305 h 10000"/>
                  <a:gd name="connsiteX2" fmla="*/ 4285 w 10000"/>
                  <a:gd name="connsiteY2" fmla="*/ 1279 h 10000"/>
                  <a:gd name="connsiteX3" fmla="*/ 4244 w 10000"/>
                  <a:gd name="connsiteY3" fmla="*/ 1266 h 10000"/>
                  <a:gd name="connsiteX4" fmla="*/ 4208 w 10000"/>
                  <a:gd name="connsiteY4" fmla="*/ 1286 h 10000"/>
                  <a:gd name="connsiteX5" fmla="*/ 4172 w 10000"/>
                  <a:gd name="connsiteY5" fmla="*/ 1299 h 10000"/>
                  <a:gd name="connsiteX6" fmla="*/ 4150 w 10000"/>
                  <a:gd name="connsiteY6" fmla="*/ 1308 h 10000"/>
                  <a:gd name="connsiteX7" fmla="*/ 4139 w 10000"/>
                  <a:gd name="connsiteY7" fmla="*/ 1315 h 10000"/>
                  <a:gd name="connsiteX8" fmla="*/ 4125 w 10000"/>
                  <a:gd name="connsiteY8" fmla="*/ 1315 h 10000"/>
                  <a:gd name="connsiteX9" fmla="*/ 4119 w 10000"/>
                  <a:gd name="connsiteY9" fmla="*/ 1315 h 10000"/>
                  <a:gd name="connsiteX10" fmla="*/ 4111 w 10000"/>
                  <a:gd name="connsiteY10" fmla="*/ 1308 h 10000"/>
                  <a:gd name="connsiteX11" fmla="*/ 4100 w 10000"/>
                  <a:gd name="connsiteY11" fmla="*/ 1315 h 10000"/>
                  <a:gd name="connsiteX12" fmla="*/ 4075 w 10000"/>
                  <a:gd name="connsiteY12" fmla="*/ 1315 h 10000"/>
                  <a:gd name="connsiteX13" fmla="*/ 4058 w 10000"/>
                  <a:gd name="connsiteY13" fmla="*/ 1318 h 10000"/>
                  <a:gd name="connsiteX14" fmla="*/ 4044 w 10000"/>
                  <a:gd name="connsiteY14" fmla="*/ 1315 h 10000"/>
                  <a:gd name="connsiteX15" fmla="*/ 4042 w 10000"/>
                  <a:gd name="connsiteY15" fmla="*/ 1299 h 10000"/>
                  <a:gd name="connsiteX16" fmla="*/ 4014 w 10000"/>
                  <a:gd name="connsiteY16" fmla="*/ 1308 h 10000"/>
                  <a:gd name="connsiteX17" fmla="*/ 4011 w 10000"/>
                  <a:gd name="connsiteY17" fmla="*/ 1315 h 10000"/>
                  <a:gd name="connsiteX18" fmla="*/ 4011 w 10000"/>
                  <a:gd name="connsiteY18" fmla="*/ 1341 h 10000"/>
                  <a:gd name="connsiteX19" fmla="*/ 4019 w 10000"/>
                  <a:gd name="connsiteY19" fmla="*/ 1341 h 10000"/>
                  <a:gd name="connsiteX20" fmla="*/ 3997 w 10000"/>
                  <a:gd name="connsiteY20" fmla="*/ 1363 h 10000"/>
                  <a:gd name="connsiteX21" fmla="*/ 3986 w 10000"/>
                  <a:gd name="connsiteY21" fmla="*/ 1373 h 10000"/>
                  <a:gd name="connsiteX22" fmla="*/ 3981 w 10000"/>
                  <a:gd name="connsiteY22" fmla="*/ 1389 h 10000"/>
                  <a:gd name="connsiteX23" fmla="*/ 3981 w 10000"/>
                  <a:gd name="connsiteY23" fmla="*/ 1409 h 10000"/>
                  <a:gd name="connsiteX24" fmla="*/ 3981 w 10000"/>
                  <a:gd name="connsiteY24" fmla="*/ 1438 h 10000"/>
                  <a:gd name="connsiteX25" fmla="*/ 3961 w 10000"/>
                  <a:gd name="connsiteY25" fmla="*/ 1441 h 10000"/>
                  <a:gd name="connsiteX26" fmla="*/ 3942 w 10000"/>
                  <a:gd name="connsiteY26" fmla="*/ 1441 h 10000"/>
                  <a:gd name="connsiteX27" fmla="*/ 3914 w 10000"/>
                  <a:gd name="connsiteY27" fmla="*/ 1454 h 10000"/>
                  <a:gd name="connsiteX28" fmla="*/ 3892 w 10000"/>
                  <a:gd name="connsiteY28" fmla="*/ 1467 h 10000"/>
                  <a:gd name="connsiteX29" fmla="*/ 3867 w 10000"/>
                  <a:gd name="connsiteY29" fmla="*/ 1483 h 10000"/>
                  <a:gd name="connsiteX30" fmla="*/ 3845 w 10000"/>
                  <a:gd name="connsiteY30" fmla="*/ 1467 h 10000"/>
                  <a:gd name="connsiteX31" fmla="*/ 3850 w 10000"/>
                  <a:gd name="connsiteY31" fmla="*/ 1457 h 10000"/>
                  <a:gd name="connsiteX32" fmla="*/ 3864 w 10000"/>
                  <a:gd name="connsiteY32" fmla="*/ 1441 h 10000"/>
                  <a:gd name="connsiteX33" fmla="*/ 3859 w 10000"/>
                  <a:gd name="connsiteY33" fmla="*/ 1409 h 10000"/>
                  <a:gd name="connsiteX34" fmla="*/ 3842 w 10000"/>
                  <a:gd name="connsiteY34" fmla="*/ 1383 h 10000"/>
                  <a:gd name="connsiteX35" fmla="*/ 3825 w 10000"/>
                  <a:gd name="connsiteY35" fmla="*/ 1360 h 10000"/>
                  <a:gd name="connsiteX36" fmla="*/ 3809 w 10000"/>
                  <a:gd name="connsiteY36" fmla="*/ 1318 h 10000"/>
                  <a:gd name="connsiteX37" fmla="*/ 3787 w 10000"/>
                  <a:gd name="connsiteY37" fmla="*/ 1289 h 10000"/>
                  <a:gd name="connsiteX38" fmla="*/ 3759 w 10000"/>
                  <a:gd name="connsiteY38" fmla="*/ 1266 h 10000"/>
                  <a:gd name="connsiteX39" fmla="*/ 3740 w 10000"/>
                  <a:gd name="connsiteY39" fmla="*/ 1256 h 10000"/>
                  <a:gd name="connsiteX40" fmla="*/ 3715 w 10000"/>
                  <a:gd name="connsiteY40" fmla="*/ 1250 h 10000"/>
                  <a:gd name="connsiteX41" fmla="*/ 3687 w 10000"/>
                  <a:gd name="connsiteY41" fmla="*/ 1256 h 10000"/>
                  <a:gd name="connsiteX42" fmla="*/ 3681 w 10000"/>
                  <a:gd name="connsiteY42" fmla="*/ 1260 h 10000"/>
                  <a:gd name="connsiteX43" fmla="*/ 3670 w 10000"/>
                  <a:gd name="connsiteY43" fmla="*/ 1295 h 10000"/>
                  <a:gd name="connsiteX44" fmla="*/ 3651 w 10000"/>
                  <a:gd name="connsiteY44" fmla="*/ 1305 h 10000"/>
                  <a:gd name="connsiteX45" fmla="*/ 3640 w 10000"/>
                  <a:gd name="connsiteY45" fmla="*/ 1308 h 10000"/>
                  <a:gd name="connsiteX46" fmla="*/ 3626 w 10000"/>
                  <a:gd name="connsiteY46" fmla="*/ 1308 h 10000"/>
                  <a:gd name="connsiteX47" fmla="*/ 3632 w 10000"/>
                  <a:gd name="connsiteY47" fmla="*/ 1276 h 10000"/>
                  <a:gd name="connsiteX48" fmla="*/ 3609 w 10000"/>
                  <a:gd name="connsiteY48" fmla="*/ 1289 h 10000"/>
                  <a:gd name="connsiteX49" fmla="*/ 3593 w 10000"/>
                  <a:gd name="connsiteY49" fmla="*/ 1286 h 10000"/>
                  <a:gd name="connsiteX50" fmla="*/ 3590 w 10000"/>
                  <a:gd name="connsiteY50" fmla="*/ 1256 h 10000"/>
                  <a:gd name="connsiteX51" fmla="*/ 3584 w 10000"/>
                  <a:gd name="connsiteY51" fmla="*/ 1237 h 10000"/>
                  <a:gd name="connsiteX52" fmla="*/ 3573 w 10000"/>
                  <a:gd name="connsiteY52" fmla="*/ 1237 h 10000"/>
                  <a:gd name="connsiteX53" fmla="*/ 3554 w 10000"/>
                  <a:gd name="connsiteY53" fmla="*/ 1227 h 10000"/>
                  <a:gd name="connsiteX54" fmla="*/ 3546 w 10000"/>
                  <a:gd name="connsiteY54" fmla="*/ 1192 h 10000"/>
                  <a:gd name="connsiteX55" fmla="*/ 3529 w 10000"/>
                  <a:gd name="connsiteY55" fmla="*/ 1176 h 10000"/>
                  <a:gd name="connsiteX56" fmla="*/ 3512 w 10000"/>
                  <a:gd name="connsiteY56" fmla="*/ 1182 h 10000"/>
                  <a:gd name="connsiteX57" fmla="*/ 3485 w 10000"/>
                  <a:gd name="connsiteY57" fmla="*/ 1182 h 10000"/>
                  <a:gd name="connsiteX58" fmla="*/ 3463 w 10000"/>
                  <a:gd name="connsiteY58" fmla="*/ 1176 h 10000"/>
                  <a:gd name="connsiteX59" fmla="*/ 3449 w 10000"/>
                  <a:gd name="connsiteY59" fmla="*/ 1182 h 10000"/>
                  <a:gd name="connsiteX60" fmla="*/ 3432 w 10000"/>
                  <a:gd name="connsiteY60" fmla="*/ 1192 h 10000"/>
                  <a:gd name="connsiteX61" fmla="*/ 3454 w 10000"/>
                  <a:gd name="connsiteY61" fmla="*/ 1205 h 10000"/>
                  <a:gd name="connsiteX62" fmla="*/ 3463 w 10000"/>
                  <a:gd name="connsiteY62" fmla="*/ 1205 h 10000"/>
                  <a:gd name="connsiteX63" fmla="*/ 3488 w 10000"/>
                  <a:gd name="connsiteY63" fmla="*/ 1205 h 10000"/>
                  <a:gd name="connsiteX64" fmla="*/ 3488 w 10000"/>
                  <a:gd name="connsiteY64" fmla="*/ 1218 h 10000"/>
                  <a:gd name="connsiteX65" fmla="*/ 3493 w 10000"/>
                  <a:gd name="connsiteY65" fmla="*/ 1247 h 10000"/>
                  <a:gd name="connsiteX66" fmla="*/ 3512 w 10000"/>
                  <a:gd name="connsiteY66" fmla="*/ 1247 h 10000"/>
                  <a:gd name="connsiteX67" fmla="*/ 3518 w 10000"/>
                  <a:gd name="connsiteY67" fmla="*/ 1250 h 10000"/>
                  <a:gd name="connsiteX68" fmla="*/ 3521 w 10000"/>
                  <a:gd name="connsiteY68" fmla="*/ 1276 h 10000"/>
                  <a:gd name="connsiteX69" fmla="*/ 3543 w 10000"/>
                  <a:gd name="connsiteY69" fmla="*/ 1295 h 10000"/>
                  <a:gd name="connsiteX70" fmla="*/ 3546 w 10000"/>
                  <a:gd name="connsiteY70" fmla="*/ 1305 h 10000"/>
                  <a:gd name="connsiteX71" fmla="*/ 3543 w 10000"/>
                  <a:gd name="connsiteY71" fmla="*/ 1315 h 10000"/>
                  <a:gd name="connsiteX72" fmla="*/ 3543 w 10000"/>
                  <a:gd name="connsiteY72" fmla="*/ 1331 h 10000"/>
                  <a:gd name="connsiteX73" fmla="*/ 3554 w 10000"/>
                  <a:gd name="connsiteY73" fmla="*/ 1324 h 10000"/>
                  <a:gd name="connsiteX74" fmla="*/ 3560 w 10000"/>
                  <a:gd name="connsiteY74" fmla="*/ 1331 h 10000"/>
                  <a:gd name="connsiteX75" fmla="*/ 3582 w 10000"/>
                  <a:gd name="connsiteY75" fmla="*/ 1344 h 10000"/>
                  <a:gd name="connsiteX76" fmla="*/ 3598 w 10000"/>
                  <a:gd name="connsiteY76" fmla="*/ 1380 h 10000"/>
                  <a:gd name="connsiteX77" fmla="*/ 3607 w 10000"/>
                  <a:gd name="connsiteY77" fmla="*/ 1389 h 10000"/>
                  <a:gd name="connsiteX78" fmla="*/ 3623 w 10000"/>
                  <a:gd name="connsiteY78" fmla="*/ 1409 h 10000"/>
                  <a:gd name="connsiteX79" fmla="*/ 3634 w 10000"/>
                  <a:gd name="connsiteY79" fmla="*/ 1438 h 10000"/>
                  <a:gd name="connsiteX80" fmla="*/ 3632 w 10000"/>
                  <a:gd name="connsiteY80" fmla="*/ 1454 h 10000"/>
                  <a:gd name="connsiteX81" fmla="*/ 3618 w 10000"/>
                  <a:gd name="connsiteY81" fmla="*/ 1438 h 10000"/>
                  <a:gd name="connsiteX82" fmla="*/ 3598 w 10000"/>
                  <a:gd name="connsiteY82" fmla="*/ 1428 h 10000"/>
                  <a:gd name="connsiteX83" fmla="*/ 3582 w 10000"/>
                  <a:gd name="connsiteY83" fmla="*/ 1402 h 10000"/>
                  <a:gd name="connsiteX84" fmla="*/ 3562 w 10000"/>
                  <a:gd name="connsiteY84" fmla="*/ 1399 h 10000"/>
                  <a:gd name="connsiteX85" fmla="*/ 3546 w 10000"/>
                  <a:gd name="connsiteY85" fmla="*/ 1383 h 10000"/>
                  <a:gd name="connsiteX86" fmla="*/ 3510 w 10000"/>
                  <a:gd name="connsiteY86" fmla="*/ 1360 h 10000"/>
                  <a:gd name="connsiteX87" fmla="*/ 3485 w 10000"/>
                  <a:gd name="connsiteY87" fmla="*/ 1344 h 10000"/>
                  <a:gd name="connsiteX88" fmla="*/ 3454 w 10000"/>
                  <a:gd name="connsiteY88" fmla="*/ 1334 h 10000"/>
                  <a:gd name="connsiteX89" fmla="*/ 3429 w 10000"/>
                  <a:gd name="connsiteY89" fmla="*/ 1315 h 10000"/>
                  <a:gd name="connsiteX90" fmla="*/ 3416 w 10000"/>
                  <a:gd name="connsiteY90" fmla="*/ 1308 h 10000"/>
                  <a:gd name="connsiteX91" fmla="*/ 3399 w 10000"/>
                  <a:gd name="connsiteY91" fmla="*/ 1305 h 10000"/>
                  <a:gd name="connsiteX92" fmla="*/ 3382 w 10000"/>
                  <a:gd name="connsiteY92" fmla="*/ 1286 h 10000"/>
                  <a:gd name="connsiteX93" fmla="*/ 3380 w 10000"/>
                  <a:gd name="connsiteY93" fmla="*/ 1266 h 10000"/>
                  <a:gd name="connsiteX94" fmla="*/ 3388 w 10000"/>
                  <a:gd name="connsiteY94" fmla="*/ 1256 h 10000"/>
                  <a:gd name="connsiteX95" fmla="*/ 3407 w 10000"/>
                  <a:gd name="connsiteY95" fmla="*/ 1256 h 10000"/>
                  <a:gd name="connsiteX96" fmla="*/ 3396 w 10000"/>
                  <a:gd name="connsiteY96" fmla="*/ 1227 h 10000"/>
                  <a:gd name="connsiteX97" fmla="*/ 3382 w 10000"/>
                  <a:gd name="connsiteY97" fmla="*/ 1227 h 10000"/>
                  <a:gd name="connsiteX98" fmla="*/ 3360 w 10000"/>
                  <a:gd name="connsiteY98" fmla="*/ 1221 h 10000"/>
                  <a:gd name="connsiteX99" fmla="*/ 3349 w 10000"/>
                  <a:gd name="connsiteY99" fmla="*/ 1231 h 10000"/>
                  <a:gd name="connsiteX100" fmla="*/ 3352 w 10000"/>
                  <a:gd name="connsiteY100" fmla="*/ 1247 h 10000"/>
                  <a:gd name="connsiteX101" fmla="*/ 3341 w 10000"/>
                  <a:gd name="connsiteY101" fmla="*/ 1237 h 10000"/>
                  <a:gd name="connsiteX102" fmla="*/ 3335 w 10000"/>
                  <a:gd name="connsiteY102" fmla="*/ 1231 h 10000"/>
                  <a:gd name="connsiteX103" fmla="*/ 3307 w 10000"/>
                  <a:gd name="connsiteY103" fmla="*/ 1227 h 10000"/>
                  <a:gd name="connsiteX104" fmla="*/ 3294 w 10000"/>
                  <a:gd name="connsiteY104" fmla="*/ 1221 h 10000"/>
                  <a:gd name="connsiteX105" fmla="*/ 3271 w 10000"/>
                  <a:gd name="connsiteY105" fmla="*/ 1211 h 10000"/>
                  <a:gd name="connsiteX106" fmla="*/ 3252 w 10000"/>
                  <a:gd name="connsiteY106" fmla="*/ 1195 h 10000"/>
                  <a:gd name="connsiteX107" fmla="*/ 3235 w 10000"/>
                  <a:gd name="connsiteY107" fmla="*/ 1195 h 10000"/>
                  <a:gd name="connsiteX108" fmla="*/ 3235 w 10000"/>
                  <a:gd name="connsiteY108" fmla="*/ 1205 h 10000"/>
                  <a:gd name="connsiteX109" fmla="*/ 3219 w 10000"/>
                  <a:gd name="connsiteY109" fmla="*/ 1231 h 10000"/>
                  <a:gd name="connsiteX110" fmla="*/ 3213 w 10000"/>
                  <a:gd name="connsiteY110" fmla="*/ 1231 h 10000"/>
                  <a:gd name="connsiteX111" fmla="*/ 3183 w 10000"/>
                  <a:gd name="connsiteY111" fmla="*/ 1221 h 10000"/>
                  <a:gd name="connsiteX112" fmla="*/ 3175 w 10000"/>
                  <a:gd name="connsiteY112" fmla="*/ 1227 h 10000"/>
                  <a:gd name="connsiteX113" fmla="*/ 3163 w 10000"/>
                  <a:gd name="connsiteY113" fmla="*/ 1237 h 10000"/>
                  <a:gd name="connsiteX114" fmla="*/ 3158 w 10000"/>
                  <a:gd name="connsiteY114" fmla="*/ 1260 h 10000"/>
                  <a:gd name="connsiteX115" fmla="*/ 3158 w 10000"/>
                  <a:gd name="connsiteY115" fmla="*/ 1276 h 10000"/>
                  <a:gd name="connsiteX116" fmla="*/ 3163 w 10000"/>
                  <a:gd name="connsiteY116" fmla="*/ 1295 h 10000"/>
                  <a:gd name="connsiteX117" fmla="*/ 3166 w 10000"/>
                  <a:gd name="connsiteY117" fmla="*/ 1308 h 10000"/>
                  <a:gd name="connsiteX118" fmla="*/ 3158 w 10000"/>
                  <a:gd name="connsiteY118" fmla="*/ 1315 h 10000"/>
                  <a:gd name="connsiteX119" fmla="*/ 3133 w 10000"/>
                  <a:gd name="connsiteY119" fmla="*/ 1299 h 10000"/>
                  <a:gd name="connsiteX120" fmla="*/ 3114 w 10000"/>
                  <a:gd name="connsiteY120" fmla="*/ 1276 h 10000"/>
                  <a:gd name="connsiteX121" fmla="*/ 3078 w 10000"/>
                  <a:gd name="connsiteY121" fmla="*/ 1240 h 10000"/>
                  <a:gd name="connsiteX122" fmla="*/ 3044 w 10000"/>
                  <a:gd name="connsiteY122" fmla="*/ 1227 h 10000"/>
                  <a:gd name="connsiteX123" fmla="*/ 3033 w 10000"/>
                  <a:gd name="connsiteY123" fmla="*/ 1231 h 10000"/>
                  <a:gd name="connsiteX124" fmla="*/ 3036 w 10000"/>
                  <a:gd name="connsiteY124" fmla="*/ 1256 h 10000"/>
                  <a:gd name="connsiteX125" fmla="*/ 3044 w 10000"/>
                  <a:gd name="connsiteY125" fmla="*/ 1266 h 10000"/>
                  <a:gd name="connsiteX126" fmla="*/ 3044 w 10000"/>
                  <a:gd name="connsiteY126" fmla="*/ 1276 h 10000"/>
                  <a:gd name="connsiteX127" fmla="*/ 3036 w 10000"/>
                  <a:gd name="connsiteY127" fmla="*/ 1276 h 10000"/>
                  <a:gd name="connsiteX128" fmla="*/ 3028 w 10000"/>
                  <a:gd name="connsiteY128" fmla="*/ 1266 h 10000"/>
                  <a:gd name="connsiteX129" fmla="*/ 3025 w 10000"/>
                  <a:gd name="connsiteY129" fmla="*/ 1256 h 10000"/>
                  <a:gd name="connsiteX130" fmla="*/ 3008 w 10000"/>
                  <a:gd name="connsiteY130" fmla="*/ 1205 h 10000"/>
                  <a:gd name="connsiteX131" fmla="*/ 3000 w 10000"/>
                  <a:gd name="connsiteY131" fmla="*/ 1192 h 10000"/>
                  <a:gd name="connsiteX132" fmla="*/ 2994 w 10000"/>
                  <a:gd name="connsiteY132" fmla="*/ 1176 h 10000"/>
                  <a:gd name="connsiteX133" fmla="*/ 2986 w 10000"/>
                  <a:gd name="connsiteY133" fmla="*/ 1182 h 10000"/>
                  <a:gd name="connsiteX134" fmla="*/ 2981 w 10000"/>
                  <a:gd name="connsiteY134" fmla="*/ 1192 h 10000"/>
                  <a:gd name="connsiteX135" fmla="*/ 2970 w 10000"/>
                  <a:gd name="connsiteY135" fmla="*/ 1201 h 10000"/>
                  <a:gd name="connsiteX136" fmla="*/ 2956 w 10000"/>
                  <a:gd name="connsiteY136" fmla="*/ 1218 h 10000"/>
                  <a:gd name="connsiteX137" fmla="*/ 2939 w 10000"/>
                  <a:gd name="connsiteY137" fmla="*/ 1240 h 10000"/>
                  <a:gd name="connsiteX138" fmla="*/ 2928 w 10000"/>
                  <a:gd name="connsiteY138" fmla="*/ 1247 h 10000"/>
                  <a:gd name="connsiteX139" fmla="*/ 2922 w 10000"/>
                  <a:gd name="connsiteY139" fmla="*/ 1250 h 10000"/>
                  <a:gd name="connsiteX140" fmla="*/ 2911 w 10000"/>
                  <a:gd name="connsiteY140" fmla="*/ 1250 h 10000"/>
                  <a:gd name="connsiteX141" fmla="*/ 2884 w 10000"/>
                  <a:gd name="connsiteY141" fmla="*/ 1247 h 10000"/>
                  <a:gd name="connsiteX142" fmla="*/ 2864 w 10000"/>
                  <a:gd name="connsiteY142" fmla="*/ 1237 h 10000"/>
                  <a:gd name="connsiteX143" fmla="*/ 2848 w 10000"/>
                  <a:gd name="connsiteY143" fmla="*/ 1231 h 10000"/>
                  <a:gd name="connsiteX144" fmla="*/ 2834 w 10000"/>
                  <a:gd name="connsiteY144" fmla="*/ 1227 h 10000"/>
                  <a:gd name="connsiteX145" fmla="*/ 2831 w 10000"/>
                  <a:gd name="connsiteY145" fmla="*/ 1227 h 10000"/>
                  <a:gd name="connsiteX146" fmla="*/ 2831 w 10000"/>
                  <a:gd name="connsiteY146" fmla="*/ 1221 h 10000"/>
                  <a:gd name="connsiteX147" fmla="*/ 2825 w 10000"/>
                  <a:gd name="connsiteY147" fmla="*/ 1205 h 10000"/>
                  <a:gd name="connsiteX148" fmla="*/ 2823 w 10000"/>
                  <a:gd name="connsiteY148" fmla="*/ 1192 h 10000"/>
                  <a:gd name="connsiteX149" fmla="*/ 2817 w 10000"/>
                  <a:gd name="connsiteY149" fmla="*/ 1182 h 10000"/>
                  <a:gd name="connsiteX150" fmla="*/ 2814 w 10000"/>
                  <a:gd name="connsiteY150" fmla="*/ 1176 h 10000"/>
                  <a:gd name="connsiteX151" fmla="*/ 2792 w 10000"/>
                  <a:gd name="connsiteY151" fmla="*/ 1172 h 10000"/>
                  <a:gd name="connsiteX152" fmla="*/ 2759 w 10000"/>
                  <a:gd name="connsiteY152" fmla="*/ 1156 h 10000"/>
                  <a:gd name="connsiteX153" fmla="*/ 2734 w 10000"/>
                  <a:gd name="connsiteY153" fmla="*/ 1143 h 10000"/>
                  <a:gd name="connsiteX154" fmla="*/ 2695 w 10000"/>
                  <a:gd name="connsiteY154" fmla="*/ 1124 h 10000"/>
                  <a:gd name="connsiteX155" fmla="*/ 2670 w 10000"/>
                  <a:gd name="connsiteY155" fmla="*/ 1108 h 10000"/>
                  <a:gd name="connsiteX156" fmla="*/ 2645 w 10000"/>
                  <a:gd name="connsiteY156" fmla="*/ 1091 h 10000"/>
                  <a:gd name="connsiteX157" fmla="*/ 2618 w 10000"/>
                  <a:gd name="connsiteY157" fmla="*/ 1088 h 10000"/>
                  <a:gd name="connsiteX158" fmla="*/ 2576 w 10000"/>
                  <a:gd name="connsiteY158" fmla="*/ 1088 h 10000"/>
                  <a:gd name="connsiteX159" fmla="*/ 2551 w 10000"/>
                  <a:gd name="connsiteY159" fmla="*/ 1091 h 10000"/>
                  <a:gd name="connsiteX160" fmla="*/ 2521 w 10000"/>
                  <a:gd name="connsiteY160" fmla="*/ 1098 h 10000"/>
                  <a:gd name="connsiteX161" fmla="*/ 2493 w 10000"/>
                  <a:gd name="connsiteY161" fmla="*/ 1104 h 10000"/>
                  <a:gd name="connsiteX162" fmla="*/ 2468 w 10000"/>
                  <a:gd name="connsiteY162" fmla="*/ 1108 h 10000"/>
                  <a:gd name="connsiteX163" fmla="*/ 2404 w 10000"/>
                  <a:gd name="connsiteY163" fmla="*/ 1124 h 10000"/>
                  <a:gd name="connsiteX164" fmla="*/ 2366 w 10000"/>
                  <a:gd name="connsiteY164" fmla="*/ 1133 h 10000"/>
                  <a:gd name="connsiteX165" fmla="*/ 2346 w 10000"/>
                  <a:gd name="connsiteY165" fmla="*/ 1137 h 10000"/>
                  <a:gd name="connsiteX166" fmla="*/ 2294 w 10000"/>
                  <a:gd name="connsiteY166" fmla="*/ 1146 h 10000"/>
                  <a:gd name="connsiteX167" fmla="*/ 2249 w 10000"/>
                  <a:gd name="connsiteY167" fmla="*/ 1156 h 10000"/>
                  <a:gd name="connsiteX168" fmla="*/ 2230 w 10000"/>
                  <a:gd name="connsiteY168" fmla="*/ 1156 h 10000"/>
                  <a:gd name="connsiteX169" fmla="*/ 2222 w 10000"/>
                  <a:gd name="connsiteY169" fmla="*/ 1163 h 10000"/>
                  <a:gd name="connsiteX170" fmla="*/ 2194 w 10000"/>
                  <a:gd name="connsiteY170" fmla="*/ 1163 h 10000"/>
                  <a:gd name="connsiteX171" fmla="*/ 2172 w 10000"/>
                  <a:gd name="connsiteY171" fmla="*/ 1163 h 10000"/>
                  <a:gd name="connsiteX172" fmla="*/ 2147 w 10000"/>
                  <a:gd name="connsiteY172" fmla="*/ 1166 h 10000"/>
                  <a:gd name="connsiteX173" fmla="*/ 2108 w 10000"/>
                  <a:gd name="connsiteY173" fmla="*/ 1166 h 10000"/>
                  <a:gd name="connsiteX174" fmla="*/ 2083 w 10000"/>
                  <a:gd name="connsiteY174" fmla="*/ 1156 h 10000"/>
                  <a:gd name="connsiteX175" fmla="*/ 2042 w 10000"/>
                  <a:gd name="connsiteY175" fmla="*/ 1143 h 10000"/>
                  <a:gd name="connsiteX176" fmla="*/ 2011 w 10000"/>
                  <a:gd name="connsiteY176" fmla="*/ 1143 h 10000"/>
                  <a:gd name="connsiteX177" fmla="*/ 1994 w 10000"/>
                  <a:gd name="connsiteY177" fmla="*/ 1146 h 10000"/>
                  <a:gd name="connsiteX178" fmla="*/ 1967 w 10000"/>
                  <a:gd name="connsiteY178" fmla="*/ 1156 h 10000"/>
                  <a:gd name="connsiteX179" fmla="*/ 1903 w 10000"/>
                  <a:gd name="connsiteY179" fmla="*/ 1176 h 10000"/>
                  <a:gd name="connsiteX180" fmla="*/ 1873 w 10000"/>
                  <a:gd name="connsiteY180" fmla="*/ 1182 h 10000"/>
                  <a:gd name="connsiteX181" fmla="*/ 1850 w 10000"/>
                  <a:gd name="connsiteY181" fmla="*/ 1185 h 10000"/>
                  <a:gd name="connsiteX182" fmla="*/ 1842 w 10000"/>
                  <a:gd name="connsiteY182" fmla="*/ 1192 h 10000"/>
                  <a:gd name="connsiteX183" fmla="*/ 1823 w 10000"/>
                  <a:gd name="connsiteY183" fmla="*/ 1195 h 10000"/>
                  <a:gd name="connsiteX184" fmla="*/ 1814 w 10000"/>
                  <a:gd name="connsiteY184" fmla="*/ 1201 h 10000"/>
                  <a:gd name="connsiteX185" fmla="*/ 1792 w 10000"/>
                  <a:gd name="connsiteY185" fmla="*/ 1218 h 10000"/>
                  <a:gd name="connsiteX186" fmla="*/ 1767 w 10000"/>
                  <a:gd name="connsiteY186" fmla="*/ 1231 h 10000"/>
                  <a:gd name="connsiteX187" fmla="*/ 1717 w 10000"/>
                  <a:gd name="connsiteY187" fmla="*/ 1266 h 10000"/>
                  <a:gd name="connsiteX188" fmla="*/ 1695 w 10000"/>
                  <a:gd name="connsiteY188" fmla="*/ 1279 h 10000"/>
                  <a:gd name="connsiteX189" fmla="*/ 1654 w 10000"/>
                  <a:gd name="connsiteY189" fmla="*/ 1308 h 10000"/>
                  <a:gd name="connsiteX190" fmla="*/ 1620 w 10000"/>
                  <a:gd name="connsiteY190" fmla="*/ 1334 h 10000"/>
                  <a:gd name="connsiteX191" fmla="*/ 1590 w 10000"/>
                  <a:gd name="connsiteY191" fmla="*/ 1360 h 10000"/>
                  <a:gd name="connsiteX192" fmla="*/ 1565 w 10000"/>
                  <a:gd name="connsiteY192" fmla="*/ 1380 h 10000"/>
                  <a:gd name="connsiteX193" fmla="*/ 1532 w 10000"/>
                  <a:gd name="connsiteY193" fmla="*/ 1402 h 10000"/>
                  <a:gd name="connsiteX194" fmla="*/ 1501 w 10000"/>
                  <a:gd name="connsiteY194" fmla="*/ 1418 h 10000"/>
                  <a:gd name="connsiteX195" fmla="*/ 1460 w 10000"/>
                  <a:gd name="connsiteY195" fmla="*/ 1438 h 10000"/>
                  <a:gd name="connsiteX196" fmla="*/ 1435 w 10000"/>
                  <a:gd name="connsiteY196" fmla="*/ 1454 h 10000"/>
                  <a:gd name="connsiteX197" fmla="*/ 1421 w 10000"/>
                  <a:gd name="connsiteY197" fmla="*/ 1464 h 10000"/>
                  <a:gd name="connsiteX198" fmla="*/ 1380 w 10000"/>
                  <a:gd name="connsiteY198" fmla="*/ 1473 h 10000"/>
                  <a:gd name="connsiteX199" fmla="*/ 1324 w 10000"/>
                  <a:gd name="connsiteY199" fmla="*/ 1477 h 10000"/>
                  <a:gd name="connsiteX200" fmla="*/ 1274 w 10000"/>
                  <a:gd name="connsiteY200" fmla="*/ 1483 h 10000"/>
                  <a:gd name="connsiteX201" fmla="*/ 1244 w 10000"/>
                  <a:gd name="connsiteY201" fmla="*/ 1486 h 10000"/>
                  <a:gd name="connsiteX202" fmla="*/ 1233 w 10000"/>
                  <a:gd name="connsiteY202" fmla="*/ 1486 h 10000"/>
                  <a:gd name="connsiteX203" fmla="*/ 1197 w 10000"/>
                  <a:gd name="connsiteY203" fmla="*/ 1493 h 10000"/>
                  <a:gd name="connsiteX204" fmla="*/ 1180 w 10000"/>
                  <a:gd name="connsiteY204" fmla="*/ 1496 h 10000"/>
                  <a:gd name="connsiteX205" fmla="*/ 1169 w 10000"/>
                  <a:gd name="connsiteY205" fmla="*/ 1496 h 10000"/>
                  <a:gd name="connsiteX206" fmla="*/ 1161 w 10000"/>
                  <a:gd name="connsiteY206" fmla="*/ 1503 h 10000"/>
                  <a:gd name="connsiteX207" fmla="*/ 1155 w 10000"/>
                  <a:gd name="connsiteY207" fmla="*/ 1503 h 10000"/>
                  <a:gd name="connsiteX208" fmla="*/ 501 w 10000"/>
                  <a:gd name="connsiteY208" fmla="*/ 2277 h 10000"/>
                  <a:gd name="connsiteX209" fmla="*/ 396 w 10000"/>
                  <a:gd name="connsiteY209" fmla="*/ 2532 h 10000"/>
                  <a:gd name="connsiteX210" fmla="*/ 324 w 10000"/>
                  <a:gd name="connsiteY210" fmla="*/ 2759 h 10000"/>
                  <a:gd name="connsiteX211" fmla="*/ 274 w 10000"/>
                  <a:gd name="connsiteY211" fmla="*/ 2866 h 10000"/>
                  <a:gd name="connsiteX212" fmla="*/ 202 w 10000"/>
                  <a:gd name="connsiteY212" fmla="*/ 3008 h 10000"/>
                  <a:gd name="connsiteX213" fmla="*/ 211 w 10000"/>
                  <a:gd name="connsiteY213" fmla="*/ 3177 h 10000"/>
                  <a:gd name="connsiteX214" fmla="*/ 235 w 10000"/>
                  <a:gd name="connsiteY214" fmla="*/ 3368 h 10000"/>
                  <a:gd name="connsiteX215" fmla="*/ 266 w 10000"/>
                  <a:gd name="connsiteY215" fmla="*/ 3595 h 10000"/>
                  <a:gd name="connsiteX216" fmla="*/ 299 w 10000"/>
                  <a:gd name="connsiteY216" fmla="*/ 3831 h 10000"/>
                  <a:gd name="connsiteX217" fmla="*/ 305 w 10000"/>
                  <a:gd name="connsiteY217" fmla="*/ 3863 h 10000"/>
                  <a:gd name="connsiteX218" fmla="*/ 341 w 10000"/>
                  <a:gd name="connsiteY218" fmla="*/ 3941 h 10000"/>
                  <a:gd name="connsiteX219" fmla="*/ 186 w 10000"/>
                  <a:gd name="connsiteY219" fmla="*/ 3935 h 10000"/>
                  <a:gd name="connsiteX220" fmla="*/ 30 w 10000"/>
                  <a:gd name="connsiteY220" fmla="*/ 3925 h 10000"/>
                  <a:gd name="connsiteX221" fmla="*/ 0 w 10000"/>
                  <a:gd name="connsiteY221" fmla="*/ 4054 h 10000"/>
                  <a:gd name="connsiteX222" fmla="*/ 14 w 10000"/>
                  <a:gd name="connsiteY222" fmla="*/ 4152 h 10000"/>
                  <a:gd name="connsiteX223" fmla="*/ 22 w 10000"/>
                  <a:gd name="connsiteY223" fmla="*/ 4242 h 10000"/>
                  <a:gd name="connsiteX224" fmla="*/ 30 w 10000"/>
                  <a:gd name="connsiteY224" fmla="*/ 4291 h 10000"/>
                  <a:gd name="connsiteX225" fmla="*/ 102 w 10000"/>
                  <a:gd name="connsiteY225" fmla="*/ 4271 h 10000"/>
                  <a:gd name="connsiteX226" fmla="*/ 155 w 10000"/>
                  <a:gd name="connsiteY226" fmla="*/ 4262 h 10000"/>
                  <a:gd name="connsiteX227" fmla="*/ 410 w 10000"/>
                  <a:gd name="connsiteY227" fmla="*/ 4255 h 10000"/>
                  <a:gd name="connsiteX228" fmla="*/ 418 w 10000"/>
                  <a:gd name="connsiteY228" fmla="*/ 4385 h 10000"/>
                  <a:gd name="connsiteX229" fmla="*/ 429 w 10000"/>
                  <a:gd name="connsiteY229" fmla="*/ 4543 h 10000"/>
                  <a:gd name="connsiteX230" fmla="*/ 443 w 10000"/>
                  <a:gd name="connsiteY230" fmla="*/ 4585 h 10000"/>
                  <a:gd name="connsiteX231" fmla="*/ 465 w 10000"/>
                  <a:gd name="connsiteY231" fmla="*/ 4611 h 10000"/>
                  <a:gd name="connsiteX232" fmla="*/ 468 w 10000"/>
                  <a:gd name="connsiteY232" fmla="*/ 4621 h 10000"/>
                  <a:gd name="connsiteX233" fmla="*/ 474 w 10000"/>
                  <a:gd name="connsiteY233" fmla="*/ 4679 h 10000"/>
                  <a:gd name="connsiteX234" fmla="*/ 554 w 10000"/>
                  <a:gd name="connsiteY234" fmla="*/ 4738 h 10000"/>
                  <a:gd name="connsiteX235" fmla="*/ 637 w 10000"/>
                  <a:gd name="connsiteY235" fmla="*/ 4809 h 10000"/>
                  <a:gd name="connsiteX236" fmla="*/ 704 w 10000"/>
                  <a:gd name="connsiteY236" fmla="*/ 4851 h 10000"/>
                  <a:gd name="connsiteX237" fmla="*/ 740 w 10000"/>
                  <a:gd name="connsiteY237" fmla="*/ 4893 h 10000"/>
                  <a:gd name="connsiteX238" fmla="*/ 756 w 10000"/>
                  <a:gd name="connsiteY238" fmla="*/ 4896 h 10000"/>
                  <a:gd name="connsiteX239" fmla="*/ 767 w 10000"/>
                  <a:gd name="connsiteY239" fmla="*/ 4880 h 10000"/>
                  <a:gd name="connsiteX240" fmla="*/ 806 w 10000"/>
                  <a:gd name="connsiteY240" fmla="*/ 4945 h 10000"/>
                  <a:gd name="connsiteX241" fmla="*/ 886 w 10000"/>
                  <a:gd name="connsiteY241" fmla="*/ 5078 h 10000"/>
                  <a:gd name="connsiteX242" fmla="*/ 911 w 10000"/>
                  <a:gd name="connsiteY242" fmla="*/ 5130 h 10000"/>
                  <a:gd name="connsiteX243" fmla="*/ 920 w 10000"/>
                  <a:gd name="connsiteY243" fmla="*/ 5191 h 10000"/>
                  <a:gd name="connsiteX244" fmla="*/ 920 w 10000"/>
                  <a:gd name="connsiteY244" fmla="*/ 5220 h 10000"/>
                  <a:gd name="connsiteX245" fmla="*/ 911 w 10000"/>
                  <a:gd name="connsiteY245" fmla="*/ 5314 h 10000"/>
                  <a:gd name="connsiteX246" fmla="*/ 898 w 10000"/>
                  <a:gd name="connsiteY246" fmla="*/ 5369 h 10000"/>
                  <a:gd name="connsiteX247" fmla="*/ 895 w 10000"/>
                  <a:gd name="connsiteY247" fmla="*/ 5385 h 10000"/>
                  <a:gd name="connsiteX248" fmla="*/ 895 w 10000"/>
                  <a:gd name="connsiteY248" fmla="*/ 5405 h 10000"/>
                  <a:gd name="connsiteX249" fmla="*/ 898 w 10000"/>
                  <a:gd name="connsiteY249" fmla="*/ 5434 h 10000"/>
                  <a:gd name="connsiteX250" fmla="*/ 911 w 10000"/>
                  <a:gd name="connsiteY250" fmla="*/ 5463 h 10000"/>
                  <a:gd name="connsiteX251" fmla="*/ 920 w 10000"/>
                  <a:gd name="connsiteY251" fmla="*/ 5492 h 10000"/>
                  <a:gd name="connsiteX252" fmla="*/ 934 w 10000"/>
                  <a:gd name="connsiteY252" fmla="*/ 5518 h 10000"/>
                  <a:gd name="connsiteX253" fmla="*/ 1169 w 10000"/>
                  <a:gd name="connsiteY253" fmla="*/ 5738 h 10000"/>
                  <a:gd name="connsiteX254" fmla="*/ 1188 w 10000"/>
                  <a:gd name="connsiteY254" fmla="*/ 5755 h 10000"/>
                  <a:gd name="connsiteX255" fmla="*/ 1216 w 10000"/>
                  <a:gd name="connsiteY255" fmla="*/ 5758 h 10000"/>
                  <a:gd name="connsiteX256" fmla="*/ 1313 w 10000"/>
                  <a:gd name="connsiteY256" fmla="*/ 5774 h 10000"/>
                  <a:gd name="connsiteX257" fmla="*/ 1349 w 10000"/>
                  <a:gd name="connsiteY257" fmla="*/ 5787 h 10000"/>
                  <a:gd name="connsiteX258" fmla="*/ 1393 w 10000"/>
                  <a:gd name="connsiteY258" fmla="*/ 5793 h 10000"/>
                  <a:gd name="connsiteX259" fmla="*/ 1393 w 10000"/>
                  <a:gd name="connsiteY259" fmla="*/ 5797 h 10000"/>
                  <a:gd name="connsiteX260" fmla="*/ 1421 w 10000"/>
                  <a:gd name="connsiteY260" fmla="*/ 5810 h 10000"/>
                  <a:gd name="connsiteX261" fmla="*/ 1446 w 10000"/>
                  <a:gd name="connsiteY261" fmla="*/ 5829 h 10000"/>
                  <a:gd name="connsiteX262" fmla="*/ 1460 w 10000"/>
                  <a:gd name="connsiteY262" fmla="*/ 5842 h 10000"/>
                  <a:gd name="connsiteX263" fmla="*/ 1476 w 10000"/>
                  <a:gd name="connsiteY263" fmla="*/ 5848 h 10000"/>
                  <a:gd name="connsiteX264" fmla="*/ 1501 w 10000"/>
                  <a:gd name="connsiteY264" fmla="*/ 5852 h 10000"/>
                  <a:gd name="connsiteX265" fmla="*/ 1532 w 10000"/>
                  <a:gd name="connsiteY265" fmla="*/ 5887 h 10000"/>
                  <a:gd name="connsiteX266" fmla="*/ 1565 w 10000"/>
                  <a:gd name="connsiteY266" fmla="*/ 5942 h 10000"/>
                  <a:gd name="connsiteX267" fmla="*/ 1587 w 10000"/>
                  <a:gd name="connsiteY267" fmla="*/ 5972 h 10000"/>
                  <a:gd name="connsiteX268" fmla="*/ 1612 w 10000"/>
                  <a:gd name="connsiteY268" fmla="*/ 5955 h 10000"/>
                  <a:gd name="connsiteX269" fmla="*/ 1679 w 10000"/>
                  <a:gd name="connsiteY269" fmla="*/ 6049 h 10000"/>
                  <a:gd name="connsiteX270" fmla="*/ 1720 w 10000"/>
                  <a:gd name="connsiteY270" fmla="*/ 6108 h 10000"/>
                  <a:gd name="connsiteX271" fmla="*/ 1751 w 10000"/>
                  <a:gd name="connsiteY271" fmla="*/ 6133 h 10000"/>
                  <a:gd name="connsiteX272" fmla="*/ 1792 w 10000"/>
                  <a:gd name="connsiteY272" fmla="*/ 6169 h 10000"/>
                  <a:gd name="connsiteX273" fmla="*/ 1801 w 10000"/>
                  <a:gd name="connsiteY273" fmla="*/ 6172 h 10000"/>
                  <a:gd name="connsiteX274" fmla="*/ 1814 w 10000"/>
                  <a:gd name="connsiteY274" fmla="*/ 6286 h 10000"/>
                  <a:gd name="connsiteX275" fmla="*/ 1817 w 10000"/>
                  <a:gd name="connsiteY275" fmla="*/ 6331 h 10000"/>
                  <a:gd name="connsiteX276" fmla="*/ 1809 w 10000"/>
                  <a:gd name="connsiteY276" fmla="*/ 6444 h 10000"/>
                  <a:gd name="connsiteX277" fmla="*/ 1801 w 10000"/>
                  <a:gd name="connsiteY277" fmla="*/ 6499 h 10000"/>
                  <a:gd name="connsiteX278" fmla="*/ 1781 w 10000"/>
                  <a:gd name="connsiteY278" fmla="*/ 6522 h 10000"/>
                  <a:gd name="connsiteX279" fmla="*/ 1773 w 10000"/>
                  <a:gd name="connsiteY279" fmla="*/ 6541 h 10000"/>
                  <a:gd name="connsiteX280" fmla="*/ 1762 w 10000"/>
                  <a:gd name="connsiteY280" fmla="*/ 6571 h 10000"/>
                  <a:gd name="connsiteX281" fmla="*/ 1767 w 10000"/>
                  <a:gd name="connsiteY281" fmla="*/ 6622 h 10000"/>
                  <a:gd name="connsiteX282" fmla="*/ 1767 w 10000"/>
                  <a:gd name="connsiteY282" fmla="*/ 6665 h 10000"/>
                  <a:gd name="connsiteX283" fmla="*/ 1767 w 10000"/>
                  <a:gd name="connsiteY283" fmla="*/ 6694 h 10000"/>
                  <a:gd name="connsiteX284" fmla="*/ 1776 w 10000"/>
                  <a:gd name="connsiteY284" fmla="*/ 6726 h 10000"/>
                  <a:gd name="connsiteX285" fmla="*/ 1776 w 10000"/>
                  <a:gd name="connsiteY285" fmla="*/ 6745 h 10000"/>
                  <a:gd name="connsiteX286" fmla="*/ 1767 w 10000"/>
                  <a:gd name="connsiteY286" fmla="*/ 6765 h 10000"/>
                  <a:gd name="connsiteX287" fmla="*/ 1762 w 10000"/>
                  <a:gd name="connsiteY287" fmla="*/ 6804 h 10000"/>
                  <a:gd name="connsiteX288" fmla="*/ 1753 w 10000"/>
                  <a:gd name="connsiteY288" fmla="*/ 6839 h 10000"/>
                  <a:gd name="connsiteX289" fmla="*/ 1742 w 10000"/>
                  <a:gd name="connsiteY289" fmla="*/ 6849 h 10000"/>
                  <a:gd name="connsiteX290" fmla="*/ 1726 w 10000"/>
                  <a:gd name="connsiteY290" fmla="*/ 6849 h 10000"/>
                  <a:gd name="connsiteX291" fmla="*/ 1712 w 10000"/>
                  <a:gd name="connsiteY291" fmla="*/ 6852 h 10000"/>
                  <a:gd name="connsiteX292" fmla="*/ 1640 w 10000"/>
                  <a:gd name="connsiteY292" fmla="*/ 6953 h 10000"/>
                  <a:gd name="connsiteX293" fmla="*/ 1493 w 10000"/>
                  <a:gd name="connsiteY293" fmla="*/ 7105 h 10000"/>
                  <a:gd name="connsiteX294" fmla="*/ 1490 w 10000"/>
                  <a:gd name="connsiteY294" fmla="*/ 7124 h 10000"/>
                  <a:gd name="connsiteX295" fmla="*/ 1468 w 10000"/>
                  <a:gd name="connsiteY295" fmla="*/ 7137 h 10000"/>
                  <a:gd name="connsiteX296" fmla="*/ 1454 w 10000"/>
                  <a:gd name="connsiteY296" fmla="*/ 7144 h 10000"/>
                  <a:gd name="connsiteX297" fmla="*/ 1452 w 10000"/>
                  <a:gd name="connsiteY297" fmla="*/ 7157 h 10000"/>
                  <a:gd name="connsiteX298" fmla="*/ 1446 w 10000"/>
                  <a:gd name="connsiteY298" fmla="*/ 7199 h 10000"/>
                  <a:gd name="connsiteX299" fmla="*/ 1476 w 10000"/>
                  <a:gd name="connsiteY299" fmla="*/ 7247 h 10000"/>
                  <a:gd name="connsiteX300" fmla="*/ 1501 w 10000"/>
                  <a:gd name="connsiteY300" fmla="*/ 7270 h 10000"/>
                  <a:gd name="connsiteX301" fmla="*/ 1518 w 10000"/>
                  <a:gd name="connsiteY301" fmla="*/ 7286 h 10000"/>
                  <a:gd name="connsiteX302" fmla="*/ 1524 w 10000"/>
                  <a:gd name="connsiteY302" fmla="*/ 7306 h 10000"/>
                  <a:gd name="connsiteX303" fmla="*/ 1540 w 10000"/>
                  <a:gd name="connsiteY303" fmla="*/ 7322 h 10000"/>
                  <a:gd name="connsiteX304" fmla="*/ 1565 w 10000"/>
                  <a:gd name="connsiteY304" fmla="*/ 7325 h 10000"/>
                  <a:gd name="connsiteX305" fmla="*/ 1590 w 10000"/>
                  <a:gd name="connsiteY305" fmla="*/ 7332 h 10000"/>
                  <a:gd name="connsiteX306" fmla="*/ 1615 w 10000"/>
                  <a:gd name="connsiteY306" fmla="*/ 7345 h 10000"/>
                  <a:gd name="connsiteX307" fmla="*/ 1662 w 10000"/>
                  <a:gd name="connsiteY307" fmla="*/ 7370 h 10000"/>
                  <a:gd name="connsiteX308" fmla="*/ 1670 w 10000"/>
                  <a:gd name="connsiteY308" fmla="*/ 7351 h 10000"/>
                  <a:gd name="connsiteX309" fmla="*/ 1726 w 10000"/>
                  <a:gd name="connsiteY309" fmla="*/ 7354 h 10000"/>
                  <a:gd name="connsiteX310" fmla="*/ 1726 w 10000"/>
                  <a:gd name="connsiteY310" fmla="*/ 7400 h 10000"/>
                  <a:gd name="connsiteX311" fmla="*/ 1773 w 10000"/>
                  <a:gd name="connsiteY311" fmla="*/ 7409 h 10000"/>
                  <a:gd name="connsiteX312" fmla="*/ 1806 w 10000"/>
                  <a:gd name="connsiteY312" fmla="*/ 7416 h 10000"/>
                  <a:gd name="connsiteX313" fmla="*/ 1839 w 10000"/>
                  <a:gd name="connsiteY313" fmla="*/ 7403 h 10000"/>
                  <a:gd name="connsiteX314" fmla="*/ 1886 w 10000"/>
                  <a:gd name="connsiteY314" fmla="*/ 7403 h 10000"/>
                  <a:gd name="connsiteX315" fmla="*/ 1898 w 10000"/>
                  <a:gd name="connsiteY315" fmla="*/ 7403 h 10000"/>
                  <a:gd name="connsiteX316" fmla="*/ 1914 w 10000"/>
                  <a:gd name="connsiteY316" fmla="*/ 7494 h 10000"/>
                  <a:gd name="connsiteX317" fmla="*/ 1895 w 10000"/>
                  <a:gd name="connsiteY317" fmla="*/ 7523 h 10000"/>
                  <a:gd name="connsiteX318" fmla="*/ 1825 w 10000"/>
                  <a:gd name="connsiteY318" fmla="*/ 7617 h 10000"/>
                  <a:gd name="connsiteX319" fmla="*/ 1776 w 10000"/>
                  <a:gd name="connsiteY319" fmla="*/ 7691 h 10000"/>
                  <a:gd name="connsiteX320" fmla="*/ 1781 w 10000"/>
                  <a:gd name="connsiteY320" fmla="*/ 7723 h 10000"/>
                  <a:gd name="connsiteX321" fmla="*/ 1767 w 10000"/>
                  <a:gd name="connsiteY321" fmla="*/ 7759 h 10000"/>
                  <a:gd name="connsiteX322" fmla="*/ 1762 w 10000"/>
                  <a:gd name="connsiteY322" fmla="*/ 7817 h 10000"/>
                  <a:gd name="connsiteX323" fmla="*/ 1762 w 10000"/>
                  <a:gd name="connsiteY323" fmla="*/ 7856 h 10000"/>
                  <a:gd name="connsiteX324" fmla="*/ 1776 w 10000"/>
                  <a:gd name="connsiteY324" fmla="*/ 7892 h 10000"/>
                  <a:gd name="connsiteX325" fmla="*/ 1784 w 10000"/>
                  <a:gd name="connsiteY325" fmla="*/ 7902 h 10000"/>
                  <a:gd name="connsiteX326" fmla="*/ 1801 w 10000"/>
                  <a:gd name="connsiteY326" fmla="*/ 7908 h 10000"/>
                  <a:gd name="connsiteX327" fmla="*/ 1809 w 10000"/>
                  <a:gd name="connsiteY327" fmla="*/ 7911 h 10000"/>
                  <a:gd name="connsiteX328" fmla="*/ 1801 w 10000"/>
                  <a:gd name="connsiteY328" fmla="*/ 7940 h 10000"/>
                  <a:gd name="connsiteX329" fmla="*/ 1798 w 10000"/>
                  <a:gd name="connsiteY329" fmla="*/ 7979 h 10000"/>
                  <a:gd name="connsiteX330" fmla="*/ 1806 w 10000"/>
                  <a:gd name="connsiteY330" fmla="*/ 8002 h 10000"/>
                  <a:gd name="connsiteX331" fmla="*/ 1823 w 10000"/>
                  <a:gd name="connsiteY331" fmla="*/ 8021 h 10000"/>
                  <a:gd name="connsiteX332" fmla="*/ 1834 w 10000"/>
                  <a:gd name="connsiteY332" fmla="*/ 8044 h 10000"/>
                  <a:gd name="connsiteX333" fmla="*/ 1839 w 10000"/>
                  <a:gd name="connsiteY333" fmla="*/ 8073 h 10000"/>
                  <a:gd name="connsiteX334" fmla="*/ 1842 w 10000"/>
                  <a:gd name="connsiteY334" fmla="*/ 8106 h 10000"/>
                  <a:gd name="connsiteX335" fmla="*/ 1839 w 10000"/>
                  <a:gd name="connsiteY335" fmla="*/ 8144 h 10000"/>
                  <a:gd name="connsiteX336" fmla="*/ 1856 w 10000"/>
                  <a:gd name="connsiteY336" fmla="*/ 8164 h 10000"/>
                  <a:gd name="connsiteX337" fmla="*/ 1886 w 10000"/>
                  <a:gd name="connsiteY337" fmla="*/ 8193 h 10000"/>
                  <a:gd name="connsiteX338" fmla="*/ 1922 w 10000"/>
                  <a:gd name="connsiteY338" fmla="*/ 8206 h 10000"/>
                  <a:gd name="connsiteX339" fmla="*/ 1967 w 10000"/>
                  <a:gd name="connsiteY339" fmla="*/ 8203 h 10000"/>
                  <a:gd name="connsiteX340" fmla="*/ 1986 w 10000"/>
                  <a:gd name="connsiteY340" fmla="*/ 8212 h 10000"/>
                  <a:gd name="connsiteX341" fmla="*/ 2000 w 10000"/>
                  <a:gd name="connsiteY341" fmla="*/ 8232 h 10000"/>
                  <a:gd name="connsiteX342" fmla="*/ 2033 w 10000"/>
                  <a:gd name="connsiteY342" fmla="*/ 8258 h 10000"/>
                  <a:gd name="connsiteX343" fmla="*/ 2050 w 10000"/>
                  <a:gd name="connsiteY343" fmla="*/ 8271 h 10000"/>
                  <a:gd name="connsiteX344" fmla="*/ 2089 w 10000"/>
                  <a:gd name="connsiteY344" fmla="*/ 8280 h 10000"/>
                  <a:gd name="connsiteX345" fmla="*/ 2122 w 10000"/>
                  <a:gd name="connsiteY345" fmla="*/ 8300 h 10000"/>
                  <a:gd name="connsiteX346" fmla="*/ 2163 w 10000"/>
                  <a:gd name="connsiteY346" fmla="*/ 8332 h 10000"/>
                  <a:gd name="connsiteX347" fmla="*/ 2172 w 10000"/>
                  <a:gd name="connsiteY347" fmla="*/ 8335 h 10000"/>
                  <a:gd name="connsiteX348" fmla="*/ 2177 w 10000"/>
                  <a:gd name="connsiteY348" fmla="*/ 8345 h 10000"/>
                  <a:gd name="connsiteX349" fmla="*/ 2163 w 10000"/>
                  <a:gd name="connsiteY349" fmla="*/ 8371 h 10000"/>
                  <a:gd name="connsiteX350" fmla="*/ 2139 w 10000"/>
                  <a:gd name="connsiteY350" fmla="*/ 8423 h 10000"/>
                  <a:gd name="connsiteX351" fmla="*/ 2130 w 10000"/>
                  <a:gd name="connsiteY351" fmla="*/ 8439 h 10000"/>
                  <a:gd name="connsiteX352" fmla="*/ 2105 w 10000"/>
                  <a:gd name="connsiteY352" fmla="*/ 8446 h 10000"/>
                  <a:gd name="connsiteX353" fmla="*/ 2080 w 10000"/>
                  <a:gd name="connsiteY353" fmla="*/ 8449 h 10000"/>
                  <a:gd name="connsiteX354" fmla="*/ 2075 w 10000"/>
                  <a:gd name="connsiteY354" fmla="*/ 8459 h 10000"/>
                  <a:gd name="connsiteX355" fmla="*/ 2072 w 10000"/>
                  <a:gd name="connsiteY355" fmla="*/ 8475 h 10000"/>
                  <a:gd name="connsiteX356" fmla="*/ 2080 w 10000"/>
                  <a:gd name="connsiteY356" fmla="*/ 8484 h 10000"/>
                  <a:gd name="connsiteX357" fmla="*/ 2100 w 10000"/>
                  <a:gd name="connsiteY357" fmla="*/ 8475 h 10000"/>
                  <a:gd name="connsiteX358" fmla="*/ 2141 w 10000"/>
                  <a:gd name="connsiteY358" fmla="*/ 8478 h 10000"/>
                  <a:gd name="connsiteX359" fmla="*/ 2172 w 10000"/>
                  <a:gd name="connsiteY359" fmla="*/ 8475 h 10000"/>
                  <a:gd name="connsiteX360" fmla="*/ 2188 w 10000"/>
                  <a:gd name="connsiteY360" fmla="*/ 8475 h 10000"/>
                  <a:gd name="connsiteX361" fmla="*/ 2222 w 10000"/>
                  <a:gd name="connsiteY361" fmla="*/ 8497 h 10000"/>
                  <a:gd name="connsiteX362" fmla="*/ 2252 w 10000"/>
                  <a:gd name="connsiteY362" fmla="*/ 8514 h 10000"/>
                  <a:gd name="connsiteX363" fmla="*/ 2274 w 10000"/>
                  <a:gd name="connsiteY363" fmla="*/ 8514 h 10000"/>
                  <a:gd name="connsiteX364" fmla="*/ 2299 w 10000"/>
                  <a:gd name="connsiteY364" fmla="*/ 8504 h 10000"/>
                  <a:gd name="connsiteX365" fmla="*/ 2310 w 10000"/>
                  <a:gd name="connsiteY365" fmla="*/ 8504 h 10000"/>
                  <a:gd name="connsiteX366" fmla="*/ 2319 w 10000"/>
                  <a:gd name="connsiteY366" fmla="*/ 8484 h 10000"/>
                  <a:gd name="connsiteX367" fmla="*/ 2338 w 10000"/>
                  <a:gd name="connsiteY367" fmla="*/ 8494 h 10000"/>
                  <a:gd name="connsiteX368" fmla="*/ 2338 w 10000"/>
                  <a:gd name="connsiteY368" fmla="*/ 8552 h 10000"/>
                  <a:gd name="connsiteX369" fmla="*/ 2366 w 10000"/>
                  <a:gd name="connsiteY369" fmla="*/ 8572 h 10000"/>
                  <a:gd name="connsiteX370" fmla="*/ 2382 w 10000"/>
                  <a:gd name="connsiteY370" fmla="*/ 8582 h 10000"/>
                  <a:gd name="connsiteX371" fmla="*/ 2435 w 10000"/>
                  <a:gd name="connsiteY371" fmla="*/ 8552 h 10000"/>
                  <a:gd name="connsiteX372" fmla="*/ 2443 w 10000"/>
                  <a:gd name="connsiteY372" fmla="*/ 8552 h 10000"/>
                  <a:gd name="connsiteX373" fmla="*/ 2454 w 10000"/>
                  <a:gd name="connsiteY373" fmla="*/ 8552 h 10000"/>
                  <a:gd name="connsiteX374" fmla="*/ 2471 w 10000"/>
                  <a:gd name="connsiteY374" fmla="*/ 8546 h 10000"/>
                  <a:gd name="connsiteX375" fmla="*/ 2488 w 10000"/>
                  <a:gd name="connsiteY375" fmla="*/ 8536 h 10000"/>
                  <a:gd name="connsiteX376" fmla="*/ 2501 w 10000"/>
                  <a:gd name="connsiteY376" fmla="*/ 8533 h 10000"/>
                  <a:gd name="connsiteX377" fmla="*/ 2512 w 10000"/>
                  <a:gd name="connsiteY377" fmla="*/ 8533 h 10000"/>
                  <a:gd name="connsiteX378" fmla="*/ 2521 w 10000"/>
                  <a:gd name="connsiteY378" fmla="*/ 8546 h 10000"/>
                  <a:gd name="connsiteX379" fmla="*/ 2521 w 10000"/>
                  <a:gd name="connsiteY379" fmla="*/ 8572 h 10000"/>
                  <a:gd name="connsiteX380" fmla="*/ 2535 w 10000"/>
                  <a:gd name="connsiteY380" fmla="*/ 8588 h 10000"/>
                  <a:gd name="connsiteX381" fmla="*/ 2551 w 10000"/>
                  <a:gd name="connsiteY381" fmla="*/ 8582 h 10000"/>
                  <a:gd name="connsiteX382" fmla="*/ 2560 w 10000"/>
                  <a:gd name="connsiteY382" fmla="*/ 8582 h 10000"/>
                  <a:gd name="connsiteX383" fmla="*/ 2573 w 10000"/>
                  <a:gd name="connsiteY383" fmla="*/ 8588 h 10000"/>
                  <a:gd name="connsiteX384" fmla="*/ 2584 w 10000"/>
                  <a:gd name="connsiteY384" fmla="*/ 8591 h 10000"/>
                  <a:gd name="connsiteX385" fmla="*/ 2590 w 10000"/>
                  <a:gd name="connsiteY385" fmla="*/ 8598 h 10000"/>
                  <a:gd name="connsiteX386" fmla="*/ 2598 w 10000"/>
                  <a:gd name="connsiteY386" fmla="*/ 8608 h 10000"/>
                  <a:gd name="connsiteX387" fmla="*/ 2607 w 10000"/>
                  <a:gd name="connsiteY387" fmla="*/ 8617 h 10000"/>
                  <a:gd name="connsiteX388" fmla="*/ 2618 w 10000"/>
                  <a:gd name="connsiteY388" fmla="*/ 8617 h 10000"/>
                  <a:gd name="connsiteX389" fmla="*/ 2640 w 10000"/>
                  <a:gd name="connsiteY389" fmla="*/ 8608 h 10000"/>
                  <a:gd name="connsiteX390" fmla="*/ 2670 w 10000"/>
                  <a:gd name="connsiteY390" fmla="*/ 8598 h 10000"/>
                  <a:gd name="connsiteX391" fmla="*/ 2673 w 10000"/>
                  <a:gd name="connsiteY391" fmla="*/ 8598 h 10000"/>
                  <a:gd name="connsiteX392" fmla="*/ 2690 w 10000"/>
                  <a:gd name="connsiteY392" fmla="*/ 8598 h 10000"/>
                  <a:gd name="connsiteX393" fmla="*/ 2698 w 10000"/>
                  <a:gd name="connsiteY393" fmla="*/ 8598 h 10000"/>
                  <a:gd name="connsiteX394" fmla="*/ 2712 w 10000"/>
                  <a:gd name="connsiteY394" fmla="*/ 8598 h 10000"/>
                  <a:gd name="connsiteX395" fmla="*/ 2726 w 10000"/>
                  <a:gd name="connsiteY395" fmla="*/ 8591 h 10000"/>
                  <a:gd name="connsiteX396" fmla="*/ 2737 w 10000"/>
                  <a:gd name="connsiteY396" fmla="*/ 8588 h 10000"/>
                  <a:gd name="connsiteX397" fmla="*/ 2759 w 10000"/>
                  <a:gd name="connsiteY397" fmla="*/ 8582 h 10000"/>
                  <a:gd name="connsiteX398" fmla="*/ 2770 w 10000"/>
                  <a:gd name="connsiteY398" fmla="*/ 8578 h 10000"/>
                  <a:gd name="connsiteX399" fmla="*/ 2784 w 10000"/>
                  <a:gd name="connsiteY399" fmla="*/ 8572 h 10000"/>
                  <a:gd name="connsiteX400" fmla="*/ 2795 w 10000"/>
                  <a:gd name="connsiteY400" fmla="*/ 8572 h 10000"/>
                  <a:gd name="connsiteX401" fmla="*/ 2803 w 10000"/>
                  <a:gd name="connsiteY401" fmla="*/ 8588 h 10000"/>
                  <a:gd name="connsiteX402" fmla="*/ 2803 w 10000"/>
                  <a:gd name="connsiteY402" fmla="*/ 8591 h 10000"/>
                  <a:gd name="connsiteX403" fmla="*/ 2803 w 10000"/>
                  <a:gd name="connsiteY403" fmla="*/ 8601 h 10000"/>
                  <a:gd name="connsiteX404" fmla="*/ 2809 w 10000"/>
                  <a:gd name="connsiteY404" fmla="*/ 8601 h 10000"/>
                  <a:gd name="connsiteX405" fmla="*/ 2823 w 10000"/>
                  <a:gd name="connsiteY405" fmla="*/ 8598 h 10000"/>
                  <a:gd name="connsiteX406" fmla="*/ 2831 w 10000"/>
                  <a:gd name="connsiteY406" fmla="*/ 8598 h 10000"/>
                  <a:gd name="connsiteX407" fmla="*/ 2839 w 10000"/>
                  <a:gd name="connsiteY407" fmla="*/ 8601 h 10000"/>
                  <a:gd name="connsiteX408" fmla="*/ 2848 w 10000"/>
                  <a:gd name="connsiteY408" fmla="*/ 8598 h 10000"/>
                  <a:gd name="connsiteX409" fmla="*/ 2856 w 10000"/>
                  <a:gd name="connsiteY409" fmla="*/ 8601 h 10000"/>
                  <a:gd name="connsiteX410" fmla="*/ 2859 w 10000"/>
                  <a:gd name="connsiteY410" fmla="*/ 8601 h 10000"/>
                  <a:gd name="connsiteX411" fmla="*/ 2864 w 10000"/>
                  <a:gd name="connsiteY411" fmla="*/ 8598 h 10000"/>
                  <a:gd name="connsiteX412" fmla="*/ 2889 w 10000"/>
                  <a:gd name="connsiteY412" fmla="*/ 8611 h 10000"/>
                  <a:gd name="connsiteX413" fmla="*/ 2906 w 10000"/>
                  <a:gd name="connsiteY413" fmla="*/ 8620 h 10000"/>
                  <a:gd name="connsiteX414" fmla="*/ 2914 w 10000"/>
                  <a:gd name="connsiteY414" fmla="*/ 8627 h 10000"/>
                  <a:gd name="connsiteX415" fmla="*/ 2920 w 10000"/>
                  <a:gd name="connsiteY415" fmla="*/ 8640 h 10000"/>
                  <a:gd name="connsiteX416" fmla="*/ 2922 w 10000"/>
                  <a:gd name="connsiteY416" fmla="*/ 8666 h 10000"/>
                  <a:gd name="connsiteX417" fmla="*/ 2922 w 10000"/>
                  <a:gd name="connsiteY417" fmla="*/ 8692 h 10000"/>
                  <a:gd name="connsiteX418" fmla="*/ 2939 w 10000"/>
                  <a:gd name="connsiteY418" fmla="*/ 8695 h 10000"/>
                  <a:gd name="connsiteX419" fmla="*/ 2953 w 10000"/>
                  <a:gd name="connsiteY419" fmla="*/ 8695 h 10000"/>
                  <a:gd name="connsiteX420" fmla="*/ 2961 w 10000"/>
                  <a:gd name="connsiteY420" fmla="*/ 8695 h 10000"/>
                  <a:gd name="connsiteX421" fmla="*/ 2972 w 10000"/>
                  <a:gd name="connsiteY421" fmla="*/ 8692 h 10000"/>
                  <a:gd name="connsiteX422" fmla="*/ 2981 w 10000"/>
                  <a:gd name="connsiteY422" fmla="*/ 8685 h 10000"/>
                  <a:gd name="connsiteX423" fmla="*/ 2989 w 10000"/>
                  <a:gd name="connsiteY423" fmla="*/ 8685 h 10000"/>
                  <a:gd name="connsiteX424" fmla="*/ 3008 w 10000"/>
                  <a:gd name="connsiteY424" fmla="*/ 8685 h 10000"/>
                  <a:gd name="connsiteX425" fmla="*/ 3028 w 10000"/>
                  <a:gd name="connsiteY425" fmla="*/ 8695 h 10000"/>
                  <a:gd name="connsiteX426" fmla="*/ 3042 w 10000"/>
                  <a:gd name="connsiteY426" fmla="*/ 8695 h 10000"/>
                  <a:gd name="connsiteX427" fmla="*/ 3053 w 10000"/>
                  <a:gd name="connsiteY427" fmla="*/ 8676 h 10000"/>
                  <a:gd name="connsiteX428" fmla="*/ 3061 w 10000"/>
                  <a:gd name="connsiteY428" fmla="*/ 8666 h 10000"/>
                  <a:gd name="connsiteX429" fmla="*/ 3066 w 10000"/>
                  <a:gd name="connsiteY429" fmla="*/ 8656 h 10000"/>
                  <a:gd name="connsiteX430" fmla="*/ 3091 w 10000"/>
                  <a:gd name="connsiteY430" fmla="*/ 8659 h 10000"/>
                  <a:gd name="connsiteX431" fmla="*/ 3105 w 10000"/>
                  <a:gd name="connsiteY431" fmla="*/ 8659 h 10000"/>
                  <a:gd name="connsiteX432" fmla="*/ 3108 w 10000"/>
                  <a:gd name="connsiteY432" fmla="*/ 8650 h 10000"/>
                  <a:gd name="connsiteX433" fmla="*/ 3147 w 10000"/>
                  <a:gd name="connsiteY433" fmla="*/ 8588 h 10000"/>
                  <a:gd name="connsiteX434" fmla="*/ 3150 w 10000"/>
                  <a:gd name="connsiteY434" fmla="*/ 8598 h 10000"/>
                  <a:gd name="connsiteX435" fmla="*/ 3163 w 10000"/>
                  <a:gd name="connsiteY435" fmla="*/ 8601 h 10000"/>
                  <a:gd name="connsiteX436" fmla="*/ 3180 w 10000"/>
                  <a:gd name="connsiteY436" fmla="*/ 8608 h 10000"/>
                  <a:gd name="connsiteX437" fmla="*/ 3188 w 10000"/>
                  <a:gd name="connsiteY437" fmla="*/ 8611 h 10000"/>
                  <a:gd name="connsiteX438" fmla="*/ 3227 w 10000"/>
                  <a:gd name="connsiteY438" fmla="*/ 8620 h 10000"/>
                  <a:gd name="connsiteX439" fmla="*/ 3238 w 10000"/>
                  <a:gd name="connsiteY439" fmla="*/ 8617 h 10000"/>
                  <a:gd name="connsiteX440" fmla="*/ 3247 w 10000"/>
                  <a:gd name="connsiteY440" fmla="*/ 8601 h 10000"/>
                  <a:gd name="connsiteX441" fmla="*/ 3269 w 10000"/>
                  <a:gd name="connsiteY441" fmla="*/ 8611 h 10000"/>
                  <a:gd name="connsiteX442" fmla="*/ 3277 w 10000"/>
                  <a:gd name="connsiteY442" fmla="*/ 8617 h 10000"/>
                  <a:gd name="connsiteX443" fmla="*/ 3285 w 10000"/>
                  <a:gd name="connsiteY443" fmla="*/ 8611 h 10000"/>
                  <a:gd name="connsiteX444" fmla="*/ 3307 w 10000"/>
                  <a:gd name="connsiteY444" fmla="*/ 8611 h 10000"/>
                  <a:gd name="connsiteX445" fmla="*/ 3319 w 10000"/>
                  <a:gd name="connsiteY445" fmla="*/ 8617 h 10000"/>
                  <a:gd name="connsiteX446" fmla="*/ 3324 w 10000"/>
                  <a:gd name="connsiteY446" fmla="*/ 8617 h 10000"/>
                  <a:gd name="connsiteX447" fmla="*/ 3327 w 10000"/>
                  <a:gd name="connsiteY447" fmla="*/ 8620 h 10000"/>
                  <a:gd name="connsiteX448" fmla="*/ 3341 w 10000"/>
                  <a:gd name="connsiteY448" fmla="*/ 8620 h 10000"/>
                  <a:gd name="connsiteX449" fmla="*/ 3357 w 10000"/>
                  <a:gd name="connsiteY449" fmla="*/ 8620 h 10000"/>
                  <a:gd name="connsiteX450" fmla="*/ 3374 w 10000"/>
                  <a:gd name="connsiteY450" fmla="*/ 8620 h 10000"/>
                  <a:gd name="connsiteX451" fmla="*/ 3382 w 10000"/>
                  <a:gd name="connsiteY451" fmla="*/ 8620 h 10000"/>
                  <a:gd name="connsiteX452" fmla="*/ 3399 w 10000"/>
                  <a:gd name="connsiteY452" fmla="*/ 8611 h 10000"/>
                  <a:gd name="connsiteX453" fmla="*/ 3413 w 10000"/>
                  <a:gd name="connsiteY453" fmla="*/ 8601 h 10000"/>
                  <a:gd name="connsiteX454" fmla="*/ 3421 w 10000"/>
                  <a:gd name="connsiteY454" fmla="*/ 8588 h 10000"/>
                  <a:gd name="connsiteX455" fmla="*/ 3421 w 10000"/>
                  <a:gd name="connsiteY455" fmla="*/ 8572 h 10000"/>
                  <a:gd name="connsiteX456" fmla="*/ 3421 w 10000"/>
                  <a:gd name="connsiteY456" fmla="*/ 8552 h 10000"/>
                  <a:gd name="connsiteX457" fmla="*/ 3424 w 10000"/>
                  <a:gd name="connsiteY457" fmla="*/ 8533 h 10000"/>
                  <a:gd name="connsiteX458" fmla="*/ 3432 w 10000"/>
                  <a:gd name="connsiteY458" fmla="*/ 8523 h 10000"/>
                  <a:gd name="connsiteX459" fmla="*/ 3446 w 10000"/>
                  <a:gd name="connsiteY459" fmla="*/ 8523 h 10000"/>
                  <a:gd name="connsiteX460" fmla="*/ 3457 w 10000"/>
                  <a:gd name="connsiteY460" fmla="*/ 8523 h 10000"/>
                  <a:gd name="connsiteX461" fmla="*/ 3476 w 10000"/>
                  <a:gd name="connsiteY461" fmla="*/ 8533 h 10000"/>
                  <a:gd name="connsiteX462" fmla="*/ 3485 w 10000"/>
                  <a:gd name="connsiteY462" fmla="*/ 8536 h 10000"/>
                  <a:gd name="connsiteX463" fmla="*/ 3501 w 10000"/>
                  <a:gd name="connsiteY463" fmla="*/ 8527 h 10000"/>
                  <a:gd name="connsiteX464" fmla="*/ 3504 w 10000"/>
                  <a:gd name="connsiteY464" fmla="*/ 8514 h 10000"/>
                  <a:gd name="connsiteX465" fmla="*/ 3510 w 10000"/>
                  <a:gd name="connsiteY465" fmla="*/ 8497 h 10000"/>
                  <a:gd name="connsiteX466" fmla="*/ 3537 w 10000"/>
                  <a:gd name="connsiteY466" fmla="*/ 8484 h 10000"/>
                  <a:gd name="connsiteX467" fmla="*/ 3562 w 10000"/>
                  <a:gd name="connsiteY467" fmla="*/ 8488 h 10000"/>
                  <a:gd name="connsiteX468" fmla="*/ 3568 w 10000"/>
                  <a:gd name="connsiteY468" fmla="*/ 8484 h 10000"/>
                  <a:gd name="connsiteX469" fmla="*/ 3584 w 10000"/>
                  <a:gd name="connsiteY469" fmla="*/ 8494 h 10000"/>
                  <a:gd name="connsiteX470" fmla="*/ 3593 w 10000"/>
                  <a:gd name="connsiteY470" fmla="*/ 8507 h 10000"/>
                  <a:gd name="connsiteX471" fmla="*/ 3618 w 10000"/>
                  <a:gd name="connsiteY471" fmla="*/ 8497 h 10000"/>
                  <a:gd name="connsiteX472" fmla="*/ 3643 w 10000"/>
                  <a:gd name="connsiteY472" fmla="*/ 8475 h 10000"/>
                  <a:gd name="connsiteX473" fmla="*/ 3657 w 10000"/>
                  <a:gd name="connsiteY473" fmla="*/ 8478 h 10000"/>
                  <a:gd name="connsiteX474" fmla="*/ 3670 w 10000"/>
                  <a:gd name="connsiteY474" fmla="*/ 8475 h 10000"/>
                  <a:gd name="connsiteX475" fmla="*/ 3673 w 10000"/>
                  <a:gd name="connsiteY475" fmla="*/ 8468 h 10000"/>
                  <a:gd name="connsiteX476" fmla="*/ 3681 w 10000"/>
                  <a:gd name="connsiteY476" fmla="*/ 8468 h 10000"/>
                  <a:gd name="connsiteX477" fmla="*/ 3698 w 10000"/>
                  <a:gd name="connsiteY477" fmla="*/ 8478 h 10000"/>
                  <a:gd name="connsiteX478" fmla="*/ 3720 w 10000"/>
                  <a:gd name="connsiteY478" fmla="*/ 8497 h 10000"/>
                  <a:gd name="connsiteX479" fmla="*/ 3715 w 10000"/>
                  <a:gd name="connsiteY479" fmla="*/ 8504 h 10000"/>
                  <a:gd name="connsiteX480" fmla="*/ 3729 w 10000"/>
                  <a:gd name="connsiteY480" fmla="*/ 8514 h 10000"/>
                  <a:gd name="connsiteX481" fmla="*/ 3729 w 10000"/>
                  <a:gd name="connsiteY481" fmla="*/ 8517 h 10000"/>
                  <a:gd name="connsiteX482" fmla="*/ 3740 w 10000"/>
                  <a:gd name="connsiteY482" fmla="*/ 8527 h 10000"/>
                  <a:gd name="connsiteX483" fmla="*/ 3759 w 10000"/>
                  <a:gd name="connsiteY483" fmla="*/ 8517 h 10000"/>
                  <a:gd name="connsiteX484" fmla="*/ 3762 w 10000"/>
                  <a:gd name="connsiteY484" fmla="*/ 8504 h 10000"/>
                  <a:gd name="connsiteX485" fmla="*/ 3770 w 10000"/>
                  <a:gd name="connsiteY485" fmla="*/ 8488 h 10000"/>
                  <a:gd name="connsiteX486" fmla="*/ 3778 w 10000"/>
                  <a:gd name="connsiteY486" fmla="*/ 8484 h 10000"/>
                  <a:gd name="connsiteX487" fmla="*/ 3792 w 10000"/>
                  <a:gd name="connsiteY487" fmla="*/ 8475 h 10000"/>
                  <a:gd name="connsiteX488" fmla="*/ 3803 w 10000"/>
                  <a:gd name="connsiteY488" fmla="*/ 8478 h 10000"/>
                  <a:gd name="connsiteX489" fmla="*/ 3809 w 10000"/>
                  <a:gd name="connsiteY489" fmla="*/ 8475 h 10000"/>
                  <a:gd name="connsiteX490" fmla="*/ 3825 w 10000"/>
                  <a:gd name="connsiteY490" fmla="*/ 8465 h 10000"/>
                  <a:gd name="connsiteX491" fmla="*/ 3834 w 10000"/>
                  <a:gd name="connsiteY491" fmla="*/ 8468 h 10000"/>
                  <a:gd name="connsiteX492" fmla="*/ 3842 w 10000"/>
                  <a:gd name="connsiteY492" fmla="*/ 8478 h 10000"/>
                  <a:gd name="connsiteX493" fmla="*/ 3850 w 10000"/>
                  <a:gd name="connsiteY493" fmla="*/ 8478 h 10000"/>
                  <a:gd name="connsiteX494" fmla="*/ 3859 w 10000"/>
                  <a:gd name="connsiteY494" fmla="*/ 8484 h 10000"/>
                  <a:gd name="connsiteX495" fmla="*/ 3873 w 10000"/>
                  <a:gd name="connsiteY495" fmla="*/ 8494 h 10000"/>
                  <a:gd name="connsiteX496" fmla="*/ 3875 w 10000"/>
                  <a:gd name="connsiteY496" fmla="*/ 8507 h 10000"/>
                  <a:gd name="connsiteX497" fmla="*/ 3881 w 10000"/>
                  <a:gd name="connsiteY497" fmla="*/ 8527 h 10000"/>
                  <a:gd name="connsiteX498" fmla="*/ 3875 w 10000"/>
                  <a:gd name="connsiteY498" fmla="*/ 8546 h 10000"/>
                  <a:gd name="connsiteX499" fmla="*/ 3892 w 10000"/>
                  <a:gd name="connsiteY499" fmla="*/ 8546 h 10000"/>
                  <a:gd name="connsiteX500" fmla="*/ 3900 w 10000"/>
                  <a:gd name="connsiteY500" fmla="*/ 8543 h 10000"/>
                  <a:gd name="connsiteX501" fmla="*/ 3906 w 10000"/>
                  <a:gd name="connsiteY501" fmla="*/ 8543 h 10000"/>
                  <a:gd name="connsiteX502" fmla="*/ 3922 w 10000"/>
                  <a:gd name="connsiteY502" fmla="*/ 8552 h 10000"/>
                  <a:gd name="connsiteX503" fmla="*/ 3939 w 10000"/>
                  <a:gd name="connsiteY503" fmla="*/ 8559 h 10000"/>
                  <a:gd name="connsiteX504" fmla="*/ 3953 w 10000"/>
                  <a:gd name="connsiteY504" fmla="*/ 8572 h 10000"/>
                  <a:gd name="connsiteX505" fmla="*/ 3956 w 10000"/>
                  <a:gd name="connsiteY505" fmla="*/ 8588 h 10000"/>
                  <a:gd name="connsiteX506" fmla="*/ 3956 w 10000"/>
                  <a:gd name="connsiteY506" fmla="*/ 8608 h 10000"/>
                  <a:gd name="connsiteX507" fmla="*/ 3972 w 10000"/>
                  <a:gd name="connsiteY507" fmla="*/ 8608 h 10000"/>
                  <a:gd name="connsiteX508" fmla="*/ 3986 w 10000"/>
                  <a:gd name="connsiteY508" fmla="*/ 8608 h 10000"/>
                  <a:gd name="connsiteX509" fmla="*/ 3997 w 10000"/>
                  <a:gd name="connsiteY509" fmla="*/ 8608 h 10000"/>
                  <a:gd name="connsiteX510" fmla="*/ 4006 w 10000"/>
                  <a:gd name="connsiteY510" fmla="*/ 8608 h 10000"/>
                  <a:gd name="connsiteX511" fmla="*/ 4006 w 10000"/>
                  <a:gd name="connsiteY511" fmla="*/ 8611 h 10000"/>
                  <a:gd name="connsiteX512" fmla="*/ 4011 w 10000"/>
                  <a:gd name="connsiteY512" fmla="*/ 8611 h 10000"/>
                  <a:gd name="connsiteX513" fmla="*/ 4022 w 10000"/>
                  <a:gd name="connsiteY513" fmla="*/ 8620 h 10000"/>
                  <a:gd name="connsiteX514" fmla="*/ 4042 w 10000"/>
                  <a:gd name="connsiteY514" fmla="*/ 8620 h 10000"/>
                  <a:gd name="connsiteX515" fmla="*/ 4050 w 10000"/>
                  <a:gd name="connsiteY515" fmla="*/ 8617 h 10000"/>
                  <a:gd name="connsiteX516" fmla="*/ 4069 w 10000"/>
                  <a:gd name="connsiteY516" fmla="*/ 8620 h 10000"/>
                  <a:gd name="connsiteX517" fmla="*/ 4086 w 10000"/>
                  <a:gd name="connsiteY517" fmla="*/ 8630 h 10000"/>
                  <a:gd name="connsiteX518" fmla="*/ 4108 w 10000"/>
                  <a:gd name="connsiteY518" fmla="*/ 8627 h 10000"/>
                  <a:gd name="connsiteX519" fmla="*/ 4125 w 10000"/>
                  <a:gd name="connsiteY519" fmla="*/ 8620 h 10000"/>
                  <a:gd name="connsiteX520" fmla="*/ 4133 w 10000"/>
                  <a:gd name="connsiteY520" fmla="*/ 8611 h 10000"/>
                  <a:gd name="connsiteX521" fmla="*/ 4139 w 10000"/>
                  <a:gd name="connsiteY521" fmla="*/ 8608 h 10000"/>
                  <a:gd name="connsiteX522" fmla="*/ 4147 w 10000"/>
                  <a:gd name="connsiteY522" fmla="*/ 8601 h 10000"/>
                  <a:gd name="connsiteX523" fmla="*/ 4155 w 10000"/>
                  <a:gd name="connsiteY523" fmla="*/ 8591 h 10000"/>
                  <a:gd name="connsiteX524" fmla="*/ 4166 w 10000"/>
                  <a:gd name="connsiteY524" fmla="*/ 8582 h 10000"/>
                  <a:gd name="connsiteX525" fmla="*/ 4183 w 10000"/>
                  <a:gd name="connsiteY525" fmla="*/ 8569 h 10000"/>
                  <a:gd name="connsiteX526" fmla="*/ 4191 w 10000"/>
                  <a:gd name="connsiteY526" fmla="*/ 8562 h 10000"/>
                  <a:gd name="connsiteX527" fmla="*/ 4208 w 10000"/>
                  <a:gd name="connsiteY527" fmla="*/ 8552 h 10000"/>
                  <a:gd name="connsiteX528" fmla="*/ 4230 w 10000"/>
                  <a:gd name="connsiteY528" fmla="*/ 8552 h 10000"/>
                  <a:gd name="connsiteX529" fmla="*/ 4238 w 10000"/>
                  <a:gd name="connsiteY529" fmla="*/ 8559 h 10000"/>
                  <a:gd name="connsiteX530" fmla="*/ 4247 w 10000"/>
                  <a:gd name="connsiteY530" fmla="*/ 8572 h 10000"/>
                  <a:gd name="connsiteX531" fmla="*/ 4252 w 10000"/>
                  <a:gd name="connsiteY531" fmla="*/ 8578 h 10000"/>
                  <a:gd name="connsiteX532" fmla="*/ 4263 w 10000"/>
                  <a:gd name="connsiteY532" fmla="*/ 8582 h 10000"/>
                  <a:gd name="connsiteX533" fmla="*/ 4277 w 10000"/>
                  <a:gd name="connsiteY533" fmla="*/ 8572 h 10000"/>
                  <a:gd name="connsiteX534" fmla="*/ 4294 w 10000"/>
                  <a:gd name="connsiteY534" fmla="*/ 8559 h 10000"/>
                  <a:gd name="connsiteX535" fmla="*/ 4302 w 10000"/>
                  <a:gd name="connsiteY535" fmla="*/ 8546 h 10000"/>
                  <a:gd name="connsiteX536" fmla="*/ 4310 w 10000"/>
                  <a:gd name="connsiteY536" fmla="*/ 8543 h 10000"/>
                  <a:gd name="connsiteX537" fmla="*/ 4313 w 10000"/>
                  <a:gd name="connsiteY537" fmla="*/ 8543 h 10000"/>
                  <a:gd name="connsiteX538" fmla="*/ 4332 w 10000"/>
                  <a:gd name="connsiteY538" fmla="*/ 8546 h 10000"/>
                  <a:gd name="connsiteX539" fmla="*/ 4335 w 10000"/>
                  <a:gd name="connsiteY539" fmla="*/ 8559 h 10000"/>
                  <a:gd name="connsiteX540" fmla="*/ 4349 w 10000"/>
                  <a:gd name="connsiteY540" fmla="*/ 8588 h 10000"/>
                  <a:gd name="connsiteX541" fmla="*/ 4360 w 10000"/>
                  <a:gd name="connsiteY541" fmla="*/ 8591 h 10000"/>
                  <a:gd name="connsiteX542" fmla="*/ 4366 w 10000"/>
                  <a:gd name="connsiteY542" fmla="*/ 8591 h 10000"/>
                  <a:gd name="connsiteX543" fmla="*/ 4382 w 10000"/>
                  <a:gd name="connsiteY543" fmla="*/ 8598 h 10000"/>
                  <a:gd name="connsiteX544" fmla="*/ 4385 w 10000"/>
                  <a:gd name="connsiteY544" fmla="*/ 8598 h 10000"/>
                  <a:gd name="connsiteX545" fmla="*/ 4402 w 10000"/>
                  <a:gd name="connsiteY545" fmla="*/ 8598 h 10000"/>
                  <a:gd name="connsiteX546" fmla="*/ 4421 w 10000"/>
                  <a:gd name="connsiteY546" fmla="*/ 8591 h 10000"/>
                  <a:gd name="connsiteX547" fmla="*/ 4440 w 10000"/>
                  <a:gd name="connsiteY547" fmla="*/ 8591 h 10000"/>
                  <a:gd name="connsiteX548" fmla="*/ 4449 w 10000"/>
                  <a:gd name="connsiteY548" fmla="*/ 8598 h 10000"/>
                  <a:gd name="connsiteX549" fmla="*/ 4454 w 10000"/>
                  <a:gd name="connsiteY549" fmla="*/ 8617 h 10000"/>
                  <a:gd name="connsiteX550" fmla="*/ 4463 w 10000"/>
                  <a:gd name="connsiteY550" fmla="*/ 8608 h 10000"/>
                  <a:gd name="connsiteX551" fmla="*/ 4474 w 10000"/>
                  <a:gd name="connsiteY551" fmla="*/ 8608 h 10000"/>
                  <a:gd name="connsiteX552" fmla="*/ 4490 w 10000"/>
                  <a:gd name="connsiteY552" fmla="*/ 8617 h 10000"/>
                  <a:gd name="connsiteX553" fmla="*/ 4504 w 10000"/>
                  <a:gd name="connsiteY553" fmla="*/ 8617 h 10000"/>
                  <a:gd name="connsiteX554" fmla="*/ 4518 w 10000"/>
                  <a:gd name="connsiteY554" fmla="*/ 8617 h 10000"/>
                  <a:gd name="connsiteX555" fmla="*/ 4535 w 10000"/>
                  <a:gd name="connsiteY555" fmla="*/ 8611 h 10000"/>
                  <a:gd name="connsiteX556" fmla="*/ 4546 w 10000"/>
                  <a:gd name="connsiteY556" fmla="*/ 8611 h 10000"/>
                  <a:gd name="connsiteX557" fmla="*/ 4562 w 10000"/>
                  <a:gd name="connsiteY557" fmla="*/ 8611 h 10000"/>
                  <a:gd name="connsiteX558" fmla="*/ 4571 w 10000"/>
                  <a:gd name="connsiteY558" fmla="*/ 8611 h 10000"/>
                  <a:gd name="connsiteX559" fmla="*/ 4579 w 10000"/>
                  <a:gd name="connsiteY559" fmla="*/ 8608 h 10000"/>
                  <a:gd name="connsiteX560" fmla="*/ 4584 w 10000"/>
                  <a:gd name="connsiteY560" fmla="*/ 8608 h 10000"/>
                  <a:gd name="connsiteX561" fmla="*/ 4601 w 10000"/>
                  <a:gd name="connsiteY561" fmla="*/ 8617 h 10000"/>
                  <a:gd name="connsiteX562" fmla="*/ 4609 w 10000"/>
                  <a:gd name="connsiteY562" fmla="*/ 8627 h 10000"/>
                  <a:gd name="connsiteX563" fmla="*/ 4618 w 10000"/>
                  <a:gd name="connsiteY563" fmla="*/ 8637 h 10000"/>
                  <a:gd name="connsiteX564" fmla="*/ 4618 w 10000"/>
                  <a:gd name="connsiteY564" fmla="*/ 8646 h 10000"/>
                  <a:gd name="connsiteX565" fmla="*/ 4634 w 10000"/>
                  <a:gd name="connsiteY565" fmla="*/ 8656 h 10000"/>
                  <a:gd name="connsiteX566" fmla="*/ 4640 w 10000"/>
                  <a:gd name="connsiteY566" fmla="*/ 8659 h 10000"/>
                  <a:gd name="connsiteX567" fmla="*/ 4651 w 10000"/>
                  <a:gd name="connsiteY567" fmla="*/ 8666 h 10000"/>
                  <a:gd name="connsiteX568" fmla="*/ 4657 w 10000"/>
                  <a:gd name="connsiteY568" fmla="*/ 8659 h 10000"/>
                  <a:gd name="connsiteX569" fmla="*/ 4668 w 10000"/>
                  <a:gd name="connsiteY569" fmla="*/ 8650 h 10000"/>
                  <a:gd name="connsiteX570" fmla="*/ 4676 w 10000"/>
                  <a:gd name="connsiteY570" fmla="*/ 8650 h 10000"/>
                  <a:gd name="connsiteX571" fmla="*/ 4690 w 10000"/>
                  <a:gd name="connsiteY571" fmla="*/ 8650 h 10000"/>
                  <a:gd name="connsiteX572" fmla="*/ 4698 w 10000"/>
                  <a:gd name="connsiteY572" fmla="*/ 8650 h 10000"/>
                  <a:gd name="connsiteX573" fmla="*/ 4704 w 10000"/>
                  <a:gd name="connsiteY573" fmla="*/ 8650 h 10000"/>
                  <a:gd name="connsiteX574" fmla="*/ 4706 w 10000"/>
                  <a:gd name="connsiteY574" fmla="*/ 8659 h 10000"/>
                  <a:gd name="connsiteX575" fmla="*/ 4706 w 10000"/>
                  <a:gd name="connsiteY575" fmla="*/ 8666 h 10000"/>
                  <a:gd name="connsiteX576" fmla="*/ 4723 w 10000"/>
                  <a:gd name="connsiteY576" fmla="*/ 8682 h 10000"/>
                  <a:gd name="connsiteX577" fmla="*/ 4737 w 10000"/>
                  <a:gd name="connsiteY577" fmla="*/ 8682 h 10000"/>
                  <a:gd name="connsiteX578" fmla="*/ 4745 w 10000"/>
                  <a:gd name="connsiteY578" fmla="*/ 8676 h 10000"/>
                  <a:gd name="connsiteX579" fmla="*/ 4756 w 10000"/>
                  <a:gd name="connsiteY579" fmla="*/ 8666 h 10000"/>
                  <a:gd name="connsiteX580" fmla="*/ 4765 w 10000"/>
                  <a:gd name="connsiteY580" fmla="*/ 8666 h 10000"/>
                  <a:gd name="connsiteX581" fmla="*/ 4765 w 10000"/>
                  <a:gd name="connsiteY581" fmla="*/ 8682 h 10000"/>
                  <a:gd name="connsiteX582" fmla="*/ 4770 w 10000"/>
                  <a:gd name="connsiteY582" fmla="*/ 8701 h 10000"/>
                  <a:gd name="connsiteX583" fmla="*/ 4778 w 10000"/>
                  <a:gd name="connsiteY583" fmla="*/ 8705 h 10000"/>
                  <a:gd name="connsiteX584" fmla="*/ 4795 w 10000"/>
                  <a:gd name="connsiteY584" fmla="*/ 8714 h 10000"/>
                  <a:gd name="connsiteX585" fmla="*/ 4812 w 10000"/>
                  <a:gd name="connsiteY585" fmla="*/ 8714 h 10000"/>
                  <a:gd name="connsiteX586" fmla="*/ 4825 w 10000"/>
                  <a:gd name="connsiteY586" fmla="*/ 8705 h 10000"/>
                  <a:gd name="connsiteX587" fmla="*/ 4825 w 10000"/>
                  <a:gd name="connsiteY587" fmla="*/ 8701 h 10000"/>
                  <a:gd name="connsiteX588" fmla="*/ 4828 w 10000"/>
                  <a:gd name="connsiteY588" fmla="*/ 8701 h 10000"/>
                  <a:gd name="connsiteX589" fmla="*/ 4837 w 10000"/>
                  <a:gd name="connsiteY589" fmla="*/ 8692 h 10000"/>
                  <a:gd name="connsiteX590" fmla="*/ 4842 w 10000"/>
                  <a:gd name="connsiteY590" fmla="*/ 8685 h 10000"/>
                  <a:gd name="connsiteX591" fmla="*/ 4859 w 10000"/>
                  <a:gd name="connsiteY591" fmla="*/ 8692 h 10000"/>
                  <a:gd name="connsiteX592" fmla="*/ 4870 w 10000"/>
                  <a:gd name="connsiteY592" fmla="*/ 8701 h 10000"/>
                  <a:gd name="connsiteX593" fmla="*/ 4878 w 10000"/>
                  <a:gd name="connsiteY593" fmla="*/ 8714 h 10000"/>
                  <a:gd name="connsiteX594" fmla="*/ 4892 w 10000"/>
                  <a:gd name="connsiteY594" fmla="*/ 8724 h 10000"/>
                  <a:gd name="connsiteX595" fmla="*/ 4900 w 10000"/>
                  <a:gd name="connsiteY595" fmla="*/ 8724 h 10000"/>
                  <a:gd name="connsiteX596" fmla="*/ 4906 w 10000"/>
                  <a:gd name="connsiteY596" fmla="*/ 8705 h 10000"/>
                  <a:gd name="connsiteX597" fmla="*/ 4925 w 10000"/>
                  <a:gd name="connsiteY597" fmla="*/ 8724 h 10000"/>
                  <a:gd name="connsiteX598" fmla="*/ 4939 w 10000"/>
                  <a:gd name="connsiteY598" fmla="*/ 8701 h 10000"/>
                  <a:gd name="connsiteX599" fmla="*/ 4950 w 10000"/>
                  <a:gd name="connsiteY599" fmla="*/ 8695 h 10000"/>
                  <a:gd name="connsiteX600" fmla="*/ 4956 w 10000"/>
                  <a:gd name="connsiteY600" fmla="*/ 8692 h 10000"/>
                  <a:gd name="connsiteX601" fmla="*/ 4986 w 10000"/>
                  <a:gd name="connsiteY601" fmla="*/ 8705 h 10000"/>
                  <a:gd name="connsiteX602" fmla="*/ 5003 w 10000"/>
                  <a:gd name="connsiteY602" fmla="*/ 8701 h 10000"/>
                  <a:gd name="connsiteX603" fmla="*/ 5011 w 10000"/>
                  <a:gd name="connsiteY603" fmla="*/ 8692 h 10000"/>
                  <a:gd name="connsiteX604" fmla="*/ 5028 w 10000"/>
                  <a:gd name="connsiteY604" fmla="*/ 8682 h 10000"/>
                  <a:gd name="connsiteX605" fmla="*/ 5030 w 10000"/>
                  <a:gd name="connsiteY605" fmla="*/ 8659 h 10000"/>
                  <a:gd name="connsiteX606" fmla="*/ 5039 w 10000"/>
                  <a:gd name="connsiteY606" fmla="*/ 8656 h 10000"/>
                  <a:gd name="connsiteX607" fmla="*/ 5053 w 10000"/>
                  <a:gd name="connsiteY607" fmla="*/ 8669 h 10000"/>
                  <a:gd name="connsiteX608" fmla="*/ 5061 w 10000"/>
                  <a:gd name="connsiteY608" fmla="*/ 8669 h 10000"/>
                  <a:gd name="connsiteX609" fmla="*/ 5061 w 10000"/>
                  <a:gd name="connsiteY609" fmla="*/ 8676 h 10000"/>
                  <a:gd name="connsiteX610" fmla="*/ 5069 w 10000"/>
                  <a:gd name="connsiteY610" fmla="*/ 8669 h 10000"/>
                  <a:gd name="connsiteX611" fmla="*/ 5083 w 10000"/>
                  <a:gd name="connsiteY611" fmla="*/ 8669 h 10000"/>
                  <a:gd name="connsiteX612" fmla="*/ 5100 w 10000"/>
                  <a:gd name="connsiteY612" fmla="*/ 8669 h 10000"/>
                  <a:gd name="connsiteX613" fmla="*/ 5119 w 10000"/>
                  <a:gd name="connsiteY613" fmla="*/ 8682 h 10000"/>
                  <a:gd name="connsiteX614" fmla="*/ 5136 w 10000"/>
                  <a:gd name="connsiteY614" fmla="*/ 8692 h 10000"/>
                  <a:gd name="connsiteX615" fmla="*/ 5161 w 10000"/>
                  <a:gd name="connsiteY615" fmla="*/ 8701 h 10000"/>
                  <a:gd name="connsiteX616" fmla="*/ 5183 w 10000"/>
                  <a:gd name="connsiteY616" fmla="*/ 8701 h 10000"/>
                  <a:gd name="connsiteX617" fmla="*/ 5199 w 10000"/>
                  <a:gd name="connsiteY617" fmla="*/ 8701 h 10000"/>
                  <a:gd name="connsiteX618" fmla="*/ 5213 w 10000"/>
                  <a:gd name="connsiteY618" fmla="*/ 8705 h 10000"/>
                  <a:gd name="connsiteX619" fmla="*/ 5224 w 10000"/>
                  <a:gd name="connsiteY619" fmla="*/ 8701 h 10000"/>
                  <a:gd name="connsiteX620" fmla="*/ 5230 w 10000"/>
                  <a:gd name="connsiteY620" fmla="*/ 8701 h 10000"/>
                  <a:gd name="connsiteX621" fmla="*/ 5241 w 10000"/>
                  <a:gd name="connsiteY621" fmla="*/ 8676 h 10000"/>
                  <a:gd name="connsiteX622" fmla="*/ 5247 w 10000"/>
                  <a:gd name="connsiteY622" fmla="*/ 8666 h 10000"/>
                  <a:gd name="connsiteX623" fmla="*/ 5249 w 10000"/>
                  <a:gd name="connsiteY623" fmla="*/ 8646 h 10000"/>
                  <a:gd name="connsiteX624" fmla="*/ 5249 w 10000"/>
                  <a:gd name="connsiteY624" fmla="*/ 8650 h 10000"/>
                  <a:gd name="connsiteX625" fmla="*/ 5255 w 10000"/>
                  <a:gd name="connsiteY625" fmla="*/ 8646 h 10000"/>
                  <a:gd name="connsiteX626" fmla="*/ 5271 w 10000"/>
                  <a:gd name="connsiteY626" fmla="*/ 8650 h 10000"/>
                  <a:gd name="connsiteX627" fmla="*/ 5288 w 10000"/>
                  <a:gd name="connsiteY627" fmla="*/ 8666 h 10000"/>
                  <a:gd name="connsiteX628" fmla="*/ 5296 w 10000"/>
                  <a:gd name="connsiteY628" fmla="*/ 8666 h 10000"/>
                  <a:gd name="connsiteX629" fmla="*/ 5310 w 10000"/>
                  <a:gd name="connsiteY629" fmla="*/ 8656 h 10000"/>
                  <a:gd name="connsiteX630" fmla="*/ 5321 w 10000"/>
                  <a:gd name="connsiteY630" fmla="*/ 8650 h 10000"/>
                  <a:gd name="connsiteX631" fmla="*/ 5338 w 10000"/>
                  <a:gd name="connsiteY631" fmla="*/ 8650 h 10000"/>
                  <a:gd name="connsiteX632" fmla="*/ 5360 w 10000"/>
                  <a:gd name="connsiteY632" fmla="*/ 8640 h 10000"/>
                  <a:gd name="connsiteX633" fmla="*/ 5366 w 10000"/>
                  <a:gd name="connsiteY633" fmla="*/ 8637 h 10000"/>
                  <a:gd name="connsiteX634" fmla="*/ 5368 w 10000"/>
                  <a:gd name="connsiteY634" fmla="*/ 8637 h 10000"/>
                  <a:gd name="connsiteX635" fmla="*/ 5382 w 10000"/>
                  <a:gd name="connsiteY635" fmla="*/ 8630 h 10000"/>
                  <a:gd name="connsiteX636" fmla="*/ 5391 w 10000"/>
                  <a:gd name="connsiteY636" fmla="*/ 8630 h 10000"/>
                  <a:gd name="connsiteX637" fmla="*/ 5402 w 10000"/>
                  <a:gd name="connsiteY637" fmla="*/ 8637 h 10000"/>
                  <a:gd name="connsiteX638" fmla="*/ 5418 w 10000"/>
                  <a:gd name="connsiteY638" fmla="*/ 8656 h 10000"/>
                  <a:gd name="connsiteX639" fmla="*/ 5432 w 10000"/>
                  <a:gd name="connsiteY639" fmla="*/ 8666 h 10000"/>
                  <a:gd name="connsiteX640" fmla="*/ 5443 w 10000"/>
                  <a:gd name="connsiteY640" fmla="*/ 8682 h 10000"/>
                  <a:gd name="connsiteX641" fmla="*/ 5457 w 10000"/>
                  <a:gd name="connsiteY641" fmla="*/ 8692 h 10000"/>
                  <a:gd name="connsiteX642" fmla="*/ 5471 w 10000"/>
                  <a:gd name="connsiteY642" fmla="*/ 8705 h 10000"/>
                  <a:gd name="connsiteX643" fmla="*/ 5488 w 10000"/>
                  <a:gd name="connsiteY643" fmla="*/ 8711 h 10000"/>
                  <a:gd name="connsiteX644" fmla="*/ 5490 w 10000"/>
                  <a:gd name="connsiteY644" fmla="*/ 8721 h 10000"/>
                  <a:gd name="connsiteX645" fmla="*/ 5512 w 10000"/>
                  <a:gd name="connsiteY645" fmla="*/ 8724 h 10000"/>
                  <a:gd name="connsiteX646" fmla="*/ 5521 w 10000"/>
                  <a:gd name="connsiteY646" fmla="*/ 8714 h 10000"/>
                  <a:gd name="connsiteX647" fmla="*/ 5524 w 10000"/>
                  <a:gd name="connsiteY647" fmla="*/ 8714 h 10000"/>
                  <a:gd name="connsiteX648" fmla="*/ 5532 w 10000"/>
                  <a:gd name="connsiteY648" fmla="*/ 8721 h 10000"/>
                  <a:gd name="connsiteX649" fmla="*/ 5540 w 10000"/>
                  <a:gd name="connsiteY649" fmla="*/ 8724 h 10000"/>
                  <a:gd name="connsiteX650" fmla="*/ 5562 w 10000"/>
                  <a:gd name="connsiteY650" fmla="*/ 8750 h 10000"/>
                  <a:gd name="connsiteX651" fmla="*/ 5562 w 10000"/>
                  <a:gd name="connsiteY651" fmla="*/ 8760 h 10000"/>
                  <a:gd name="connsiteX652" fmla="*/ 5571 w 10000"/>
                  <a:gd name="connsiteY652" fmla="*/ 8782 h 10000"/>
                  <a:gd name="connsiteX653" fmla="*/ 5579 w 10000"/>
                  <a:gd name="connsiteY653" fmla="*/ 8789 h 10000"/>
                  <a:gd name="connsiteX654" fmla="*/ 5593 w 10000"/>
                  <a:gd name="connsiteY654" fmla="*/ 8789 h 10000"/>
                  <a:gd name="connsiteX655" fmla="*/ 5596 w 10000"/>
                  <a:gd name="connsiteY655" fmla="*/ 8789 h 10000"/>
                  <a:gd name="connsiteX656" fmla="*/ 5626 w 10000"/>
                  <a:gd name="connsiteY656" fmla="*/ 8782 h 10000"/>
                  <a:gd name="connsiteX657" fmla="*/ 5629 w 10000"/>
                  <a:gd name="connsiteY657" fmla="*/ 8782 h 10000"/>
                  <a:gd name="connsiteX658" fmla="*/ 5637 w 10000"/>
                  <a:gd name="connsiteY658" fmla="*/ 8779 h 10000"/>
                  <a:gd name="connsiteX659" fmla="*/ 5648 w 10000"/>
                  <a:gd name="connsiteY659" fmla="*/ 8789 h 10000"/>
                  <a:gd name="connsiteX660" fmla="*/ 5665 w 10000"/>
                  <a:gd name="connsiteY660" fmla="*/ 8795 h 10000"/>
                  <a:gd name="connsiteX661" fmla="*/ 5676 w 10000"/>
                  <a:gd name="connsiteY661" fmla="*/ 8789 h 10000"/>
                  <a:gd name="connsiteX662" fmla="*/ 5684 w 10000"/>
                  <a:gd name="connsiteY662" fmla="*/ 8782 h 10000"/>
                  <a:gd name="connsiteX663" fmla="*/ 5693 w 10000"/>
                  <a:gd name="connsiteY663" fmla="*/ 8789 h 10000"/>
                  <a:gd name="connsiteX664" fmla="*/ 5715 w 10000"/>
                  <a:gd name="connsiteY664" fmla="*/ 8808 h 10000"/>
                  <a:gd name="connsiteX665" fmla="*/ 5731 w 10000"/>
                  <a:gd name="connsiteY665" fmla="*/ 8808 h 10000"/>
                  <a:gd name="connsiteX666" fmla="*/ 5740 w 10000"/>
                  <a:gd name="connsiteY666" fmla="*/ 8808 h 10000"/>
                  <a:gd name="connsiteX667" fmla="*/ 5765 w 10000"/>
                  <a:gd name="connsiteY667" fmla="*/ 8818 h 10000"/>
                  <a:gd name="connsiteX668" fmla="*/ 5781 w 10000"/>
                  <a:gd name="connsiteY668" fmla="*/ 8824 h 10000"/>
                  <a:gd name="connsiteX669" fmla="*/ 5798 w 10000"/>
                  <a:gd name="connsiteY669" fmla="*/ 8834 h 10000"/>
                  <a:gd name="connsiteX670" fmla="*/ 5814 w 10000"/>
                  <a:gd name="connsiteY670" fmla="*/ 8837 h 10000"/>
                  <a:gd name="connsiteX671" fmla="*/ 5831 w 10000"/>
                  <a:gd name="connsiteY671" fmla="*/ 8844 h 10000"/>
                  <a:gd name="connsiteX672" fmla="*/ 5842 w 10000"/>
                  <a:gd name="connsiteY672" fmla="*/ 8847 h 10000"/>
                  <a:gd name="connsiteX673" fmla="*/ 5859 w 10000"/>
                  <a:gd name="connsiteY673" fmla="*/ 8857 h 10000"/>
                  <a:gd name="connsiteX674" fmla="*/ 5870 w 10000"/>
                  <a:gd name="connsiteY674" fmla="*/ 8867 h 10000"/>
                  <a:gd name="connsiteX675" fmla="*/ 5878 w 10000"/>
                  <a:gd name="connsiteY675" fmla="*/ 8873 h 10000"/>
                  <a:gd name="connsiteX676" fmla="*/ 5895 w 10000"/>
                  <a:gd name="connsiteY676" fmla="*/ 8873 h 10000"/>
                  <a:gd name="connsiteX677" fmla="*/ 5911 w 10000"/>
                  <a:gd name="connsiteY677" fmla="*/ 8873 h 10000"/>
                  <a:gd name="connsiteX678" fmla="*/ 5931 w 10000"/>
                  <a:gd name="connsiteY678" fmla="*/ 8873 h 10000"/>
                  <a:gd name="connsiteX679" fmla="*/ 5950 w 10000"/>
                  <a:gd name="connsiteY679" fmla="*/ 8867 h 10000"/>
                  <a:gd name="connsiteX680" fmla="*/ 5967 w 10000"/>
                  <a:gd name="connsiteY680" fmla="*/ 8867 h 10000"/>
                  <a:gd name="connsiteX681" fmla="*/ 5975 w 10000"/>
                  <a:gd name="connsiteY681" fmla="*/ 8873 h 10000"/>
                  <a:gd name="connsiteX682" fmla="*/ 6000 w 10000"/>
                  <a:gd name="connsiteY682" fmla="*/ 8883 h 10000"/>
                  <a:gd name="connsiteX683" fmla="*/ 5997 w 10000"/>
                  <a:gd name="connsiteY683" fmla="*/ 8886 h 10000"/>
                  <a:gd name="connsiteX684" fmla="*/ 5997 w 10000"/>
                  <a:gd name="connsiteY684" fmla="*/ 8896 h 10000"/>
                  <a:gd name="connsiteX685" fmla="*/ 6014 w 10000"/>
                  <a:gd name="connsiteY685" fmla="*/ 8892 h 10000"/>
                  <a:gd name="connsiteX686" fmla="*/ 6028 w 10000"/>
                  <a:gd name="connsiteY686" fmla="*/ 8892 h 10000"/>
                  <a:gd name="connsiteX687" fmla="*/ 6053 w 10000"/>
                  <a:gd name="connsiteY687" fmla="*/ 8886 h 10000"/>
                  <a:gd name="connsiteX688" fmla="*/ 6072 w 10000"/>
                  <a:gd name="connsiteY688" fmla="*/ 8876 h 10000"/>
                  <a:gd name="connsiteX689" fmla="*/ 6089 w 10000"/>
                  <a:gd name="connsiteY689" fmla="*/ 8867 h 10000"/>
                  <a:gd name="connsiteX690" fmla="*/ 6111 w 10000"/>
                  <a:gd name="connsiteY690" fmla="*/ 8857 h 10000"/>
                  <a:gd name="connsiteX691" fmla="*/ 6127 w 10000"/>
                  <a:gd name="connsiteY691" fmla="*/ 8847 h 10000"/>
                  <a:gd name="connsiteX692" fmla="*/ 6152 w 10000"/>
                  <a:gd name="connsiteY692" fmla="*/ 8834 h 10000"/>
                  <a:gd name="connsiteX693" fmla="*/ 6183 w 10000"/>
                  <a:gd name="connsiteY693" fmla="*/ 8828 h 10000"/>
                  <a:gd name="connsiteX694" fmla="*/ 6175 w 10000"/>
                  <a:gd name="connsiteY694" fmla="*/ 8844 h 10000"/>
                  <a:gd name="connsiteX695" fmla="*/ 6169 w 10000"/>
                  <a:gd name="connsiteY695" fmla="*/ 8863 h 10000"/>
                  <a:gd name="connsiteX696" fmla="*/ 6158 w 10000"/>
                  <a:gd name="connsiteY696" fmla="*/ 8886 h 10000"/>
                  <a:gd name="connsiteX697" fmla="*/ 6152 w 10000"/>
                  <a:gd name="connsiteY697" fmla="*/ 8896 h 10000"/>
                  <a:gd name="connsiteX698" fmla="*/ 6150 w 10000"/>
                  <a:gd name="connsiteY698" fmla="*/ 8909 h 10000"/>
                  <a:gd name="connsiteX699" fmla="*/ 6152 w 10000"/>
                  <a:gd name="connsiteY699" fmla="*/ 8938 h 10000"/>
                  <a:gd name="connsiteX700" fmla="*/ 6158 w 10000"/>
                  <a:gd name="connsiteY700" fmla="*/ 8957 h 10000"/>
                  <a:gd name="connsiteX701" fmla="*/ 6161 w 10000"/>
                  <a:gd name="connsiteY701" fmla="*/ 8980 h 10000"/>
                  <a:gd name="connsiteX702" fmla="*/ 6166 w 10000"/>
                  <a:gd name="connsiteY702" fmla="*/ 8999 h 10000"/>
                  <a:gd name="connsiteX703" fmla="*/ 6175 w 10000"/>
                  <a:gd name="connsiteY703" fmla="*/ 9032 h 10000"/>
                  <a:gd name="connsiteX704" fmla="*/ 6183 w 10000"/>
                  <a:gd name="connsiteY704" fmla="*/ 9051 h 10000"/>
                  <a:gd name="connsiteX705" fmla="*/ 6191 w 10000"/>
                  <a:gd name="connsiteY705" fmla="*/ 9064 h 10000"/>
                  <a:gd name="connsiteX706" fmla="*/ 6194 w 10000"/>
                  <a:gd name="connsiteY706" fmla="*/ 9084 h 10000"/>
                  <a:gd name="connsiteX707" fmla="*/ 6208 w 10000"/>
                  <a:gd name="connsiteY707" fmla="*/ 9103 h 10000"/>
                  <a:gd name="connsiteX708" fmla="*/ 6208 w 10000"/>
                  <a:gd name="connsiteY708" fmla="*/ 9113 h 10000"/>
                  <a:gd name="connsiteX709" fmla="*/ 6216 w 10000"/>
                  <a:gd name="connsiteY709" fmla="*/ 9129 h 10000"/>
                  <a:gd name="connsiteX710" fmla="*/ 6230 w 10000"/>
                  <a:gd name="connsiteY710" fmla="*/ 9148 h 10000"/>
                  <a:gd name="connsiteX711" fmla="*/ 6241 w 10000"/>
                  <a:gd name="connsiteY711" fmla="*/ 9165 h 10000"/>
                  <a:gd name="connsiteX712" fmla="*/ 6249 w 10000"/>
                  <a:gd name="connsiteY712" fmla="*/ 9168 h 10000"/>
                  <a:gd name="connsiteX713" fmla="*/ 6266 w 10000"/>
                  <a:gd name="connsiteY713" fmla="*/ 9184 h 10000"/>
                  <a:gd name="connsiteX714" fmla="*/ 6280 w 10000"/>
                  <a:gd name="connsiteY714" fmla="*/ 9184 h 10000"/>
                  <a:gd name="connsiteX715" fmla="*/ 6288 w 10000"/>
                  <a:gd name="connsiteY715" fmla="*/ 9177 h 10000"/>
                  <a:gd name="connsiteX716" fmla="*/ 6299 w 10000"/>
                  <a:gd name="connsiteY716" fmla="*/ 9187 h 10000"/>
                  <a:gd name="connsiteX717" fmla="*/ 6305 w 10000"/>
                  <a:gd name="connsiteY717" fmla="*/ 9197 h 10000"/>
                  <a:gd name="connsiteX718" fmla="*/ 6310 w 10000"/>
                  <a:gd name="connsiteY718" fmla="*/ 9197 h 10000"/>
                  <a:gd name="connsiteX719" fmla="*/ 6321 w 10000"/>
                  <a:gd name="connsiteY719" fmla="*/ 9213 h 10000"/>
                  <a:gd name="connsiteX720" fmla="*/ 6335 w 10000"/>
                  <a:gd name="connsiteY720" fmla="*/ 9223 h 10000"/>
                  <a:gd name="connsiteX721" fmla="*/ 6338 w 10000"/>
                  <a:gd name="connsiteY721" fmla="*/ 9223 h 10000"/>
                  <a:gd name="connsiteX722" fmla="*/ 6355 w 10000"/>
                  <a:gd name="connsiteY722" fmla="*/ 9226 h 10000"/>
                  <a:gd name="connsiteX723" fmla="*/ 6363 w 10000"/>
                  <a:gd name="connsiteY723" fmla="*/ 9236 h 10000"/>
                  <a:gd name="connsiteX724" fmla="*/ 6380 w 10000"/>
                  <a:gd name="connsiteY724" fmla="*/ 9258 h 10000"/>
                  <a:gd name="connsiteX725" fmla="*/ 6393 w 10000"/>
                  <a:gd name="connsiteY725" fmla="*/ 9278 h 10000"/>
                  <a:gd name="connsiteX726" fmla="*/ 6396 w 10000"/>
                  <a:gd name="connsiteY726" fmla="*/ 9288 h 10000"/>
                  <a:gd name="connsiteX727" fmla="*/ 6407 w 10000"/>
                  <a:gd name="connsiteY727" fmla="*/ 9297 h 10000"/>
                  <a:gd name="connsiteX728" fmla="*/ 6410 w 10000"/>
                  <a:gd name="connsiteY728" fmla="*/ 9307 h 10000"/>
                  <a:gd name="connsiteX729" fmla="*/ 6416 w 10000"/>
                  <a:gd name="connsiteY729" fmla="*/ 9317 h 10000"/>
                  <a:gd name="connsiteX730" fmla="*/ 6424 w 10000"/>
                  <a:gd name="connsiteY730" fmla="*/ 9326 h 10000"/>
                  <a:gd name="connsiteX731" fmla="*/ 6435 w 10000"/>
                  <a:gd name="connsiteY731" fmla="*/ 9336 h 10000"/>
                  <a:gd name="connsiteX732" fmla="*/ 6443 w 10000"/>
                  <a:gd name="connsiteY732" fmla="*/ 9346 h 10000"/>
                  <a:gd name="connsiteX733" fmla="*/ 6449 w 10000"/>
                  <a:gd name="connsiteY733" fmla="*/ 9362 h 10000"/>
                  <a:gd name="connsiteX734" fmla="*/ 6452 w 10000"/>
                  <a:gd name="connsiteY734" fmla="*/ 9372 h 10000"/>
                  <a:gd name="connsiteX735" fmla="*/ 6449 w 10000"/>
                  <a:gd name="connsiteY735" fmla="*/ 9381 h 10000"/>
                  <a:gd name="connsiteX736" fmla="*/ 6465 w 10000"/>
                  <a:gd name="connsiteY736" fmla="*/ 9394 h 10000"/>
                  <a:gd name="connsiteX737" fmla="*/ 6468 w 10000"/>
                  <a:gd name="connsiteY737" fmla="*/ 9420 h 10000"/>
                  <a:gd name="connsiteX738" fmla="*/ 6493 w 10000"/>
                  <a:gd name="connsiteY738" fmla="*/ 9430 h 10000"/>
                  <a:gd name="connsiteX739" fmla="*/ 6507 w 10000"/>
                  <a:gd name="connsiteY739" fmla="*/ 9440 h 10000"/>
                  <a:gd name="connsiteX740" fmla="*/ 6524 w 10000"/>
                  <a:gd name="connsiteY740" fmla="*/ 9459 h 10000"/>
                  <a:gd name="connsiteX741" fmla="*/ 6532 w 10000"/>
                  <a:gd name="connsiteY741" fmla="*/ 9485 h 10000"/>
                  <a:gd name="connsiteX742" fmla="*/ 6537 w 10000"/>
                  <a:gd name="connsiteY742" fmla="*/ 9498 h 10000"/>
                  <a:gd name="connsiteX743" fmla="*/ 6571 w 10000"/>
                  <a:gd name="connsiteY743" fmla="*/ 9508 h 10000"/>
                  <a:gd name="connsiteX744" fmla="*/ 6596 w 10000"/>
                  <a:gd name="connsiteY744" fmla="*/ 9508 h 10000"/>
                  <a:gd name="connsiteX745" fmla="*/ 6637 w 10000"/>
                  <a:gd name="connsiteY745" fmla="*/ 9517 h 10000"/>
                  <a:gd name="connsiteX746" fmla="*/ 6662 w 10000"/>
                  <a:gd name="connsiteY746" fmla="*/ 9524 h 10000"/>
                  <a:gd name="connsiteX747" fmla="*/ 6679 w 10000"/>
                  <a:gd name="connsiteY747" fmla="*/ 9517 h 10000"/>
                  <a:gd name="connsiteX748" fmla="*/ 6679 w 10000"/>
                  <a:gd name="connsiteY748" fmla="*/ 9505 h 10000"/>
                  <a:gd name="connsiteX749" fmla="*/ 6690 w 10000"/>
                  <a:gd name="connsiteY749" fmla="*/ 9485 h 10000"/>
                  <a:gd name="connsiteX750" fmla="*/ 6693 w 10000"/>
                  <a:gd name="connsiteY750" fmla="*/ 9479 h 10000"/>
                  <a:gd name="connsiteX751" fmla="*/ 6706 w 10000"/>
                  <a:gd name="connsiteY751" fmla="*/ 9469 h 10000"/>
                  <a:gd name="connsiteX752" fmla="*/ 6709 w 10000"/>
                  <a:gd name="connsiteY752" fmla="*/ 9462 h 10000"/>
                  <a:gd name="connsiteX753" fmla="*/ 6717 w 10000"/>
                  <a:gd name="connsiteY753" fmla="*/ 9459 h 10000"/>
                  <a:gd name="connsiteX754" fmla="*/ 6726 w 10000"/>
                  <a:gd name="connsiteY754" fmla="*/ 9459 h 10000"/>
                  <a:gd name="connsiteX755" fmla="*/ 6742 w 10000"/>
                  <a:gd name="connsiteY755" fmla="*/ 9462 h 10000"/>
                  <a:gd name="connsiteX756" fmla="*/ 6759 w 10000"/>
                  <a:gd name="connsiteY756" fmla="*/ 9479 h 10000"/>
                  <a:gd name="connsiteX757" fmla="*/ 6781 w 10000"/>
                  <a:gd name="connsiteY757" fmla="*/ 9485 h 10000"/>
                  <a:gd name="connsiteX758" fmla="*/ 6795 w 10000"/>
                  <a:gd name="connsiteY758" fmla="*/ 9485 h 10000"/>
                  <a:gd name="connsiteX759" fmla="*/ 6803 w 10000"/>
                  <a:gd name="connsiteY759" fmla="*/ 9498 h 10000"/>
                  <a:gd name="connsiteX760" fmla="*/ 6806 w 10000"/>
                  <a:gd name="connsiteY760" fmla="*/ 9508 h 10000"/>
                  <a:gd name="connsiteX761" fmla="*/ 6823 w 10000"/>
                  <a:gd name="connsiteY761" fmla="*/ 9514 h 10000"/>
                  <a:gd name="connsiteX762" fmla="*/ 6831 w 10000"/>
                  <a:gd name="connsiteY762" fmla="*/ 9514 h 10000"/>
                  <a:gd name="connsiteX763" fmla="*/ 6848 w 10000"/>
                  <a:gd name="connsiteY763" fmla="*/ 9514 h 10000"/>
                  <a:gd name="connsiteX764" fmla="*/ 6856 w 10000"/>
                  <a:gd name="connsiteY764" fmla="*/ 9517 h 10000"/>
                  <a:gd name="connsiteX765" fmla="*/ 6878 w 10000"/>
                  <a:gd name="connsiteY765" fmla="*/ 9524 h 10000"/>
                  <a:gd name="connsiteX766" fmla="*/ 6895 w 10000"/>
                  <a:gd name="connsiteY766" fmla="*/ 9524 h 10000"/>
                  <a:gd name="connsiteX767" fmla="*/ 6917 w 10000"/>
                  <a:gd name="connsiteY767" fmla="*/ 9527 h 10000"/>
                  <a:gd name="connsiteX768" fmla="*/ 6934 w 10000"/>
                  <a:gd name="connsiteY768" fmla="*/ 9534 h 10000"/>
                  <a:gd name="connsiteX769" fmla="*/ 6961 w 10000"/>
                  <a:gd name="connsiteY769" fmla="*/ 9543 h 10000"/>
                  <a:gd name="connsiteX770" fmla="*/ 6989 w 10000"/>
                  <a:gd name="connsiteY770" fmla="*/ 9547 h 10000"/>
                  <a:gd name="connsiteX771" fmla="*/ 7014 w 10000"/>
                  <a:gd name="connsiteY771" fmla="*/ 9543 h 10000"/>
                  <a:gd name="connsiteX772" fmla="*/ 7033 w 10000"/>
                  <a:gd name="connsiteY772" fmla="*/ 9543 h 10000"/>
                  <a:gd name="connsiteX773" fmla="*/ 7042 w 10000"/>
                  <a:gd name="connsiteY773" fmla="*/ 9547 h 10000"/>
                  <a:gd name="connsiteX774" fmla="*/ 7069 w 10000"/>
                  <a:gd name="connsiteY774" fmla="*/ 9647 h 10000"/>
                  <a:gd name="connsiteX775" fmla="*/ 7122 w 10000"/>
                  <a:gd name="connsiteY775" fmla="*/ 9734 h 10000"/>
                  <a:gd name="connsiteX776" fmla="*/ 7147 w 10000"/>
                  <a:gd name="connsiteY776" fmla="*/ 9744 h 10000"/>
                  <a:gd name="connsiteX777" fmla="*/ 7169 w 10000"/>
                  <a:gd name="connsiteY777" fmla="*/ 9741 h 10000"/>
                  <a:gd name="connsiteX778" fmla="*/ 7177 w 10000"/>
                  <a:gd name="connsiteY778" fmla="*/ 9744 h 10000"/>
                  <a:gd name="connsiteX779" fmla="*/ 7186 w 10000"/>
                  <a:gd name="connsiteY779" fmla="*/ 9754 h 10000"/>
                  <a:gd name="connsiteX780" fmla="*/ 7191 w 10000"/>
                  <a:gd name="connsiteY780" fmla="*/ 9773 h 10000"/>
                  <a:gd name="connsiteX781" fmla="*/ 7208 w 10000"/>
                  <a:gd name="connsiteY781" fmla="*/ 9783 h 10000"/>
                  <a:gd name="connsiteX782" fmla="*/ 7219 w 10000"/>
                  <a:gd name="connsiteY782" fmla="*/ 9793 h 10000"/>
                  <a:gd name="connsiteX783" fmla="*/ 7235 w 10000"/>
                  <a:gd name="connsiteY783" fmla="*/ 9802 h 10000"/>
                  <a:gd name="connsiteX784" fmla="*/ 7249 w 10000"/>
                  <a:gd name="connsiteY784" fmla="*/ 9819 h 10000"/>
                  <a:gd name="connsiteX785" fmla="*/ 7255 w 10000"/>
                  <a:gd name="connsiteY785" fmla="*/ 9835 h 10000"/>
                  <a:gd name="connsiteX786" fmla="*/ 7255 w 10000"/>
                  <a:gd name="connsiteY786" fmla="*/ 9848 h 10000"/>
                  <a:gd name="connsiteX787" fmla="*/ 7249 w 10000"/>
                  <a:gd name="connsiteY787" fmla="*/ 9848 h 10000"/>
                  <a:gd name="connsiteX788" fmla="*/ 7244 w 10000"/>
                  <a:gd name="connsiteY788" fmla="*/ 9858 h 10000"/>
                  <a:gd name="connsiteX789" fmla="*/ 7235 w 10000"/>
                  <a:gd name="connsiteY789" fmla="*/ 9883 h 10000"/>
                  <a:gd name="connsiteX790" fmla="*/ 7244 w 10000"/>
                  <a:gd name="connsiteY790" fmla="*/ 9903 h 10000"/>
                  <a:gd name="connsiteX791" fmla="*/ 7258 w 10000"/>
                  <a:gd name="connsiteY791" fmla="*/ 9926 h 10000"/>
                  <a:gd name="connsiteX792" fmla="*/ 7263 w 10000"/>
                  <a:gd name="connsiteY792" fmla="*/ 9948 h 10000"/>
                  <a:gd name="connsiteX793" fmla="*/ 7274 w 10000"/>
                  <a:gd name="connsiteY793" fmla="*/ 9968 h 10000"/>
                  <a:gd name="connsiteX794" fmla="*/ 7283 w 10000"/>
                  <a:gd name="connsiteY794" fmla="*/ 9987 h 10000"/>
                  <a:gd name="connsiteX795" fmla="*/ 7291 w 10000"/>
                  <a:gd name="connsiteY795" fmla="*/ 10000 h 10000"/>
                  <a:gd name="connsiteX796" fmla="*/ 7305 w 10000"/>
                  <a:gd name="connsiteY796" fmla="*/ 9997 h 10000"/>
                  <a:gd name="connsiteX797" fmla="*/ 7313 w 10000"/>
                  <a:gd name="connsiteY797" fmla="*/ 9977 h 10000"/>
                  <a:gd name="connsiteX798" fmla="*/ 7324 w 10000"/>
                  <a:gd name="connsiteY798" fmla="*/ 9968 h 10000"/>
                  <a:gd name="connsiteX799" fmla="*/ 7341 w 10000"/>
                  <a:gd name="connsiteY799" fmla="*/ 9971 h 10000"/>
                  <a:gd name="connsiteX800" fmla="*/ 7368 w 10000"/>
                  <a:gd name="connsiteY800" fmla="*/ 9987 h 10000"/>
                  <a:gd name="connsiteX801" fmla="*/ 7380 w 10000"/>
                  <a:gd name="connsiteY801" fmla="*/ 9990 h 10000"/>
                  <a:gd name="connsiteX802" fmla="*/ 7393 w 10000"/>
                  <a:gd name="connsiteY802" fmla="*/ 9981 h 10000"/>
                  <a:gd name="connsiteX803" fmla="*/ 7404 w 10000"/>
                  <a:gd name="connsiteY803" fmla="*/ 9968 h 10000"/>
                  <a:gd name="connsiteX804" fmla="*/ 7418 w 10000"/>
                  <a:gd name="connsiteY804" fmla="*/ 9948 h 10000"/>
                  <a:gd name="connsiteX805" fmla="*/ 7427 w 10000"/>
                  <a:gd name="connsiteY805" fmla="*/ 9922 h 10000"/>
                  <a:gd name="connsiteX806" fmla="*/ 7427 w 10000"/>
                  <a:gd name="connsiteY806" fmla="*/ 9906 h 10000"/>
                  <a:gd name="connsiteX807" fmla="*/ 7404 w 10000"/>
                  <a:gd name="connsiteY807" fmla="*/ 9877 h 10000"/>
                  <a:gd name="connsiteX808" fmla="*/ 7388 w 10000"/>
                  <a:gd name="connsiteY808" fmla="*/ 9854 h 10000"/>
                  <a:gd name="connsiteX809" fmla="*/ 7385 w 10000"/>
                  <a:gd name="connsiteY809" fmla="*/ 9845 h 10000"/>
                  <a:gd name="connsiteX810" fmla="*/ 7385 w 10000"/>
                  <a:gd name="connsiteY810" fmla="*/ 9825 h 10000"/>
                  <a:gd name="connsiteX811" fmla="*/ 7385 w 10000"/>
                  <a:gd name="connsiteY811" fmla="*/ 9819 h 10000"/>
                  <a:gd name="connsiteX812" fmla="*/ 7393 w 10000"/>
                  <a:gd name="connsiteY812" fmla="*/ 9809 h 10000"/>
                  <a:gd name="connsiteX813" fmla="*/ 7404 w 10000"/>
                  <a:gd name="connsiteY813" fmla="*/ 9793 h 10000"/>
                  <a:gd name="connsiteX814" fmla="*/ 7413 w 10000"/>
                  <a:gd name="connsiteY814" fmla="*/ 9783 h 10000"/>
                  <a:gd name="connsiteX815" fmla="*/ 7404 w 10000"/>
                  <a:gd name="connsiteY815" fmla="*/ 9770 h 10000"/>
                  <a:gd name="connsiteX816" fmla="*/ 7388 w 10000"/>
                  <a:gd name="connsiteY816" fmla="*/ 9760 h 10000"/>
                  <a:gd name="connsiteX817" fmla="*/ 7371 w 10000"/>
                  <a:gd name="connsiteY817" fmla="*/ 9744 h 10000"/>
                  <a:gd name="connsiteX818" fmla="*/ 7363 w 10000"/>
                  <a:gd name="connsiteY818" fmla="*/ 9731 h 10000"/>
                  <a:gd name="connsiteX819" fmla="*/ 7355 w 10000"/>
                  <a:gd name="connsiteY819" fmla="*/ 9715 h 10000"/>
                  <a:gd name="connsiteX820" fmla="*/ 7360 w 10000"/>
                  <a:gd name="connsiteY820" fmla="*/ 9686 h 10000"/>
                  <a:gd name="connsiteX821" fmla="*/ 7363 w 10000"/>
                  <a:gd name="connsiteY821" fmla="*/ 9657 h 10000"/>
                  <a:gd name="connsiteX822" fmla="*/ 7360 w 10000"/>
                  <a:gd name="connsiteY822" fmla="*/ 9631 h 10000"/>
                  <a:gd name="connsiteX823" fmla="*/ 7346 w 10000"/>
                  <a:gd name="connsiteY823" fmla="*/ 9611 h 10000"/>
                  <a:gd name="connsiteX824" fmla="*/ 7332 w 10000"/>
                  <a:gd name="connsiteY824" fmla="*/ 9585 h 10000"/>
                  <a:gd name="connsiteX825" fmla="*/ 7324 w 10000"/>
                  <a:gd name="connsiteY825" fmla="*/ 9573 h 10000"/>
                  <a:gd name="connsiteX826" fmla="*/ 7324 w 10000"/>
                  <a:gd name="connsiteY826" fmla="*/ 9553 h 10000"/>
                  <a:gd name="connsiteX827" fmla="*/ 7324 w 10000"/>
                  <a:gd name="connsiteY827" fmla="*/ 9543 h 10000"/>
                  <a:gd name="connsiteX828" fmla="*/ 7324 w 10000"/>
                  <a:gd name="connsiteY828" fmla="*/ 9517 h 10000"/>
                  <a:gd name="connsiteX829" fmla="*/ 7324 w 10000"/>
                  <a:gd name="connsiteY829" fmla="*/ 9498 h 10000"/>
                  <a:gd name="connsiteX830" fmla="*/ 7332 w 10000"/>
                  <a:gd name="connsiteY830" fmla="*/ 9479 h 10000"/>
                  <a:gd name="connsiteX831" fmla="*/ 7341 w 10000"/>
                  <a:gd name="connsiteY831" fmla="*/ 9462 h 10000"/>
                  <a:gd name="connsiteX832" fmla="*/ 7352 w 10000"/>
                  <a:gd name="connsiteY832" fmla="*/ 9459 h 10000"/>
                  <a:gd name="connsiteX833" fmla="*/ 7360 w 10000"/>
                  <a:gd name="connsiteY833" fmla="*/ 9443 h 10000"/>
                  <a:gd name="connsiteX834" fmla="*/ 7363 w 10000"/>
                  <a:gd name="connsiteY834" fmla="*/ 9433 h 10000"/>
                  <a:gd name="connsiteX835" fmla="*/ 7377 w 10000"/>
                  <a:gd name="connsiteY835" fmla="*/ 9433 h 10000"/>
                  <a:gd name="connsiteX836" fmla="*/ 7388 w 10000"/>
                  <a:gd name="connsiteY836" fmla="*/ 9430 h 10000"/>
                  <a:gd name="connsiteX837" fmla="*/ 7396 w 10000"/>
                  <a:gd name="connsiteY837" fmla="*/ 9430 h 10000"/>
                  <a:gd name="connsiteX838" fmla="*/ 7402 w 10000"/>
                  <a:gd name="connsiteY838" fmla="*/ 9424 h 10000"/>
                  <a:gd name="connsiteX839" fmla="*/ 7396 w 10000"/>
                  <a:gd name="connsiteY839" fmla="*/ 9414 h 10000"/>
                  <a:gd name="connsiteX840" fmla="*/ 7388 w 10000"/>
                  <a:gd name="connsiteY840" fmla="*/ 9401 h 10000"/>
                  <a:gd name="connsiteX841" fmla="*/ 7371 w 10000"/>
                  <a:gd name="connsiteY841" fmla="*/ 9391 h 10000"/>
                  <a:gd name="connsiteX842" fmla="*/ 7355 w 10000"/>
                  <a:gd name="connsiteY842" fmla="*/ 9375 h 10000"/>
                  <a:gd name="connsiteX843" fmla="*/ 7332 w 10000"/>
                  <a:gd name="connsiteY843" fmla="*/ 9356 h 10000"/>
                  <a:gd name="connsiteX844" fmla="*/ 7313 w 10000"/>
                  <a:gd name="connsiteY844" fmla="*/ 9330 h 10000"/>
                  <a:gd name="connsiteX845" fmla="*/ 7307 w 10000"/>
                  <a:gd name="connsiteY845" fmla="*/ 9310 h 10000"/>
                  <a:gd name="connsiteX846" fmla="*/ 7305 w 10000"/>
                  <a:gd name="connsiteY846" fmla="*/ 9291 h 10000"/>
                  <a:gd name="connsiteX847" fmla="*/ 7305 w 10000"/>
                  <a:gd name="connsiteY847" fmla="*/ 9278 h 10000"/>
                  <a:gd name="connsiteX848" fmla="*/ 7296 w 10000"/>
                  <a:gd name="connsiteY848" fmla="*/ 9268 h 10000"/>
                  <a:gd name="connsiteX849" fmla="*/ 7296 w 10000"/>
                  <a:gd name="connsiteY849" fmla="*/ 9249 h 10000"/>
                  <a:gd name="connsiteX850" fmla="*/ 7291 w 10000"/>
                  <a:gd name="connsiteY850" fmla="*/ 9226 h 10000"/>
                  <a:gd name="connsiteX851" fmla="*/ 7283 w 10000"/>
                  <a:gd name="connsiteY851" fmla="*/ 9213 h 10000"/>
                  <a:gd name="connsiteX852" fmla="*/ 7274 w 10000"/>
                  <a:gd name="connsiteY852" fmla="*/ 9194 h 10000"/>
                  <a:gd name="connsiteX853" fmla="*/ 7274 w 10000"/>
                  <a:gd name="connsiteY853" fmla="*/ 9174 h 10000"/>
                  <a:gd name="connsiteX854" fmla="*/ 7280 w 10000"/>
                  <a:gd name="connsiteY854" fmla="*/ 9148 h 10000"/>
                  <a:gd name="connsiteX855" fmla="*/ 7283 w 10000"/>
                  <a:gd name="connsiteY855" fmla="*/ 9119 h 10000"/>
                  <a:gd name="connsiteX856" fmla="*/ 7291 w 10000"/>
                  <a:gd name="connsiteY856" fmla="*/ 9100 h 10000"/>
                  <a:gd name="connsiteX857" fmla="*/ 7307 w 10000"/>
                  <a:gd name="connsiteY857" fmla="*/ 9080 h 10000"/>
                  <a:gd name="connsiteX858" fmla="*/ 7324 w 10000"/>
                  <a:gd name="connsiteY858" fmla="*/ 9054 h 10000"/>
                  <a:gd name="connsiteX859" fmla="*/ 7341 w 10000"/>
                  <a:gd name="connsiteY859" fmla="*/ 9054 h 10000"/>
                  <a:gd name="connsiteX860" fmla="*/ 7352 w 10000"/>
                  <a:gd name="connsiteY860" fmla="*/ 9054 h 10000"/>
                  <a:gd name="connsiteX861" fmla="*/ 7346 w 10000"/>
                  <a:gd name="connsiteY861" fmla="*/ 9032 h 10000"/>
                  <a:gd name="connsiteX862" fmla="*/ 7341 w 10000"/>
                  <a:gd name="connsiteY862" fmla="*/ 9022 h 10000"/>
                  <a:gd name="connsiteX863" fmla="*/ 7352 w 10000"/>
                  <a:gd name="connsiteY863" fmla="*/ 8999 h 10000"/>
                  <a:gd name="connsiteX864" fmla="*/ 7360 w 10000"/>
                  <a:gd name="connsiteY864" fmla="*/ 8967 h 10000"/>
                  <a:gd name="connsiteX865" fmla="*/ 7368 w 10000"/>
                  <a:gd name="connsiteY865" fmla="*/ 8922 h 10000"/>
                  <a:gd name="connsiteX866" fmla="*/ 7377 w 10000"/>
                  <a:gd name="connsiteY866" fmla="*/ 8896 h 10000"/>
                  <a:gd name="connsiteX867" fmla="*/ 7380 w 10000"/>
                  <a:gd name="connsiteY867" fmla="*/ 8867 h 10000"/>
                  <a:gd name="connsiteX868" fmla="*/ 7402 w 10000"/>
                  <a:gd name="connsiteY868" fmla="*/ 8824 h 10000"/>
                  <a:gd name="connsiteX869" fmla="*/ 7402 w 10000"/>
                  <a:gd name="connsiteY869" fmla="*/ 8808 h 10000"/>
                  <a:gd name="connsiteX870" fmla="*/ 7393 w 10000"/>
                  <a:gd name="connsiteY870" fmla="*/ 8795 h 10000"/>
                  <a:gd name="connsiteX871" fmla="*/ 7388 w 10000"/>
                  <a:gd name="connsiteY871" fmla="*/ 8799 h 10000"/>
                  <a:gd name="connsiteX872" fmla="*/ 7396 w 10000"/>
                  <a:gd name="connsiteY872" fmla="*/ 8789 h 10000"/>
                  <a:gd name="connsiteX873" fmla="*/ 7404 w 10000"/>
                  <a:gd name="connsiteY873" fmla="*/ 8789 h 10000"/>
                  <a:gd name="connsiteX874" fmla="*/ 7421 w 10000"/>
                  <a:gd name="connsiteY874" fmla="*/ 8769 h 10000"/>
                  <a:gd name="connsiteX875" fmla="*/ 7443 w 10000"/>
                  <a:gd name="connsiteY875" fmla="*/ 8763 h 10000"/>
                  <a:gd name="connsiteX876" fmla="*/ 7452 w 10000"/>
                  <a:gd name="connsiteY876" fmla="*/ 8769 h 10000"/>
                  <a:gd name="connsiteX877" fmla="*/ 7468 w 10000"/>
                  <a:gd name="connsiteY877" fmla="*/ 8769 h 10000"/>
                  <a:gd name="connsiteX878" fmla="*/ 7499 w 10000"/>
                  <a:gd name="connsiteY878" fmla="*/ 8763 h 10000"/>
                  <a:gd name="connsiteX879" fmla="*/ 7526 w 10000"/>
                  <a:gd name="connsiteY879" fmla="*/ 8763 h 10000"/>
                  <a:gd name="connsiteX880" fmla="*/ 7532 w 10000"/>
                  <a:gd name="connsiteY880" fmla="*/ 8763 h 10000"/>
                  <a:gd name="connsiteX881" fmla="*/ 7554 w 10000"/>
                  <a:gd name="connsiteY881" fmla="*/ 8744 h 10000"/>
                  <a:gd name="connsiteX882" fmla="*/ 7571 w 10000"/>
                  <a:gd name="connsiteY882" fmla="*/ 8731 h 10000"/>
                  <a:gd name="connsiteX883" fmla="*/ 7587 w 10000"/>
                  <a:gd name="connsiteY883" fmla="*/ 8711 h 10000"/>
                  <a:gd name="connsiteX884" fmla="*/ 7607 w 10000"/>
                  <a:gd name="connsiteY884" fmla="*/ 8711 h 10000"/>
                  <a:gd name="connsiteX885" fmla="*/ 7634 w 10000"/>
                  <a:gd name="connsiteY885" fmla="*/ 8705 h 10000"/>
                  <a:gd name="connsiteX886" fmla="*/ 7643 w 10000"/>
                  <a:gd name="connsiteY886" fmla="*/ 8682 h 10000"/>
                  <a:gd name="connsiteX887" fmla="*/ 7654 w 10000"/>
                  <a:gd name="connsiteY887" fmla="*/ 8666 h 10000"/>
                  <a:gd name="connsiteX888" fmla="*/ 7668 w 10000"/>
                  <a:gd name="connsiteY888" fmla="*/ 8666 h 10000"/>
                  <a:gd name="connsiteX889" fmla="*/ 7676 w 10000"/>
                  <a:gd name="connsiteY889" fmla="*/ 8682 h 10000"/>
                  <a:gd name="connsiteX890" fmla="*/ 7704 w 10000"/>
                  <a:gd name="connsiteY890" fmla="*/ 8669 h 10000"/>
                  <a:gd name="connsiteX891" fmla="*/ 7712 w 10000"/>
                  <a:gd name="connsiteY891" fmla="*/ 8669 h 10000"/>
                  <a:gd name="connsiteX892" fmla="*/ 7720 w 10000"/>
                  <a:gd name="connsiteY892" fmla="*/ 8669 h 10000"/>
                  <a:gd name="connsiteX893" fmla="*/ 7726 w 10000"/>
                  <a:gd name="connsiteY893" fmla="*/ 8656 h 10000"/>
                  <a:gd name="connsiteX894" fmla="*/ 7734 w 10000"/>
                  <a:gd name="connsiteY894" fmla="*/ 8650 h 10000"/>
                  <a:gd name="connsiteX895" fmla="*/ 7742 w 10000"/>
                  <a:gd name="connsiteY895" fmla="*/ 8650 h 10000"/>
                  <a:gd name="connsiteX896" fmla="*/ 7759 w 10000"/>
                  <a:gd name="connsiteY896" fmla="*/ 8650 h 10000"/>
                  <a:gd name="connsiteX897" fmla="*/ 7756 w 10000"/>
                  <a:gd name="connsiteY897" fmla="*/ 8630 h 10000"/>
                  <a:gd name="connsiteX898" fmla="*/ 7751 w 10000"/>
                  <a:gd name="connsiteY898" fmla="*/ 8627 h 10000"/>
                  <a:gd name="connsiteX899" fmla="*/ 7742 w 10000"/>
                  <a:gd name="connsiteY899" fmla="*/ 8620 h 10000"/>
                  <a:gd name="connsiteX900" fmla="*/ 7734 w 10000"/>
                  <a:gd name="connsiteY900" fmla="*/ 8591 h 10000"/>
                  <a:gd name="connsiteX901" fmla="*/ 7709 w 10000"/>
                  <a:gd name="connsiteY901" fmla="*/ 8582 h 10000"/>
                  <a:gd name="connsiteX902" fmla="*/ 7695 w 10000"/>
                  <a:gd name="connsiteY902" fmla="*/ 8578 h 10000"/>
                  <a:gd name="connsiteX903" fmla="*/ 7668 w 10000"/>
                  <a:gd name="connsiteY903" fmla="*/ 8562 h 10000"/>
                  <a:gd name="connsiteX904" fmla="*/ 7645 w 10000"/>
                  <a:gd name="connsiteY904" fmla="*/ 8552 h 10000"/>
                  <a:gd name="connsiteX905" fmla="*/ 7615 w 10000"/>
                  <a:gd name="connsiteY905" fmla="*/ 8543 h 10000"/>
                  <a:gd name="connsiteX906" fmla="*/ 7596 w 10000"/>
                  <a:gd name="connsiteY906" fmla="*/ 8527 h 10000"/>
                  <a:gd name="connsiteX907" fmla="*/ 7565 w 10000"/>
                  <a:gd name="connsiteY907" fmla="*/ 8494 h 10000"/>
                  <a:gd name="connsiteX908" fmla="*/ 7562 w 10000"/>
                  <a:gd name="connsiteY908" fmla="*/ 8475 h 10000"/>
                  <a:gd name="connsiteX909" fmla="*/ 7540 w 10000"/>
                  <a:gd name="connsiteY909" fmla="*/ 8455 h 10000"/>
                  <a:gd name="connsiteX910" fmla="*/ 7535 w 10000"/>
                  <a:gd name="connsiteY910" fmla="*/ 8446 h 10000"/>
                  <a:gd name="connsiteX911" fmla="*/ 7535 w 10000"/>
                  <a:gd name="connsiteY911" fmla="*/ 8420 h 10000"/>
                  <a:gd name="connsiteX912" fmla="*/ 7535 w 10000"/>
                  <a:gd name="connsiteY912" fmla="*/ 8391 h 10000"/>
                  <a:gd name="connsiteX913" fmla="*/ 7548 w 10000"/>
                  <a:gd name="connsiteY913" fmla="*/ 8345 h 10000"/>
                  <a:gd name="connsiteX914" fmla="*/ 7562 w 10000"/>
                  <a:gd name="connsiteY914" fmla="*/ 8319 h 10000"/>
                  <a:gd name="connsiteX915" fmla="*/ 7582 w 10000"/>
                  <a:gd name="connsiteY915" fmla="*/ 8310 h 10000"/>
                  <a:gd name="connsiteX916" fmla="*/ 7607 w 10000"/>
                  <a:gd name="connsiteY916" fmla="*/ 8300 h 10000"/>
                  <a:gd name="connsiteX917" fmla="*/ 7629 w 10000"/>
                  <a:gd name="connsiteY917" fmla="*/ 8300 h 10000"/>
                  <a:gd name="connsiteX918" fmla="*/ 7651 w 10000"/>
                  <a:gd name="connsiteY918" fmla="*/ 8297 h 10000"/>
                  <a:gd name="connsiteX919" fmla="*/ 7668 w 10000"/>
                  <a:gd name="connsiteY919" fmla="*/ 8280 h 10000"/>
                  <a:gd name="connsiteX920" fmla="*/ 7687 w 10000"/>
                  <a:gd name="connsiteY920" fmla="*/ 8267 h 10000"/>
                  <a:gd name="connsiteX921" fmla="*/ 7693 w 10000"/>
                  <a:gd name="connsiteY921" fmla="*/ 8261 h 10000"/>
                  <a:gd name="connsiteX922" fmla="*/ 7701 w 10000"/>
                  <a:gd name="connsiteY922" fmla="*/ 8248 h 10000"/>
                  <a:gd name="connsiteX923" fmla="*/ 7712 w 10000"/>
                  <a:gd name="connsiteY923" fmla="*/ 8238 h 10000"/>
                  <a:gd name="connsiteX924" fmla="*/ 7731 w 10000"/>
                  <a:gd name="connsiteY924" fmla="*/ 8222 h 10000"/>
                  <a:gd name="connsiteX925" fmla="*/ 7740 w 10000"/>
                  <a:gd name="connsiteY925" fmla="*/ 8206 h 10000"/>
                  <a:gd name="connsiteX926" fmla="*/ 7756 w 10000"/>
                  <a:gd name="connsiteY926" fmla="*/ 8183 h 10000"/>
                  <a:gd name="connsiteX927" fmla="*/ 7773 w 10000"/>
                  <a:gd name="connsiteY927" fmla="*/ 8177 h 10000"/>
                  <a:gd name="connsiteX928" fmla="*/ 7784 w 10000"/>
                  <a:gd name="connsiteY928" fmla="*/ 8183 h 10000"/>
                  <a:gd name="connsiteX929" fmla="*/ 7801 w 10000"/>
                  <a:gd name="connsiteY929" fmla="*/ 8174 h 10000"/>
                  <a:gd name="connsiteX930" fmla="*/ 7801 w 10000"/>
                  <a:gd name="connsiteY930" fmla="*/ 8157 h 10000"/>
                  <a:gd name="connsiteX931" fmla="*/ 7817 w 10000"/>
                  <a:gd name="connsiteY931" fmla="*/ 8164 h 10000"/>
                  <a:gd name="connsiteX932" fmla="*/ 7837 w 10000"/>
                  <a:gd name="connsiteY932" fmla="*/ 8164 h 10000"/>
                  <a:gd name="connsiteX933" fmla="*/ 7856 w 10000"/>
                  <a:gd name="connsiteY933" fmla="*/ 8164 h 10000"/>
                  <a:gd name="connsiteX934" fmla="*/ 7870 w 10000"/>
                  <a:gd name="connsiteY934" fmla="*/ 8167 h 10000"/>
                  <a:gd name="connsiteX935" fmla="*/ 7881 w 10000"/>
                  <a:gd name="connsiteY935" fmla="*/ 8174 h 10000"/>
                  <a:gd name="connsiteX936" fmla="*/ 7898 w 10000"/>
                  <a:gd name="connsiteY936" fmla="*/ 8187 h 10000"/>
                  <a:gd name="connsiteX937" fmla="*/ 7917 w 10000"/>
                  <a:gd name="connsiteY937" fmla="*/ 8187 h 10000"/>
                  <a:gd name="connsiteX938" fmla="*/ 7928 w 10000"/>
                  <a:gd name="connsiteY938" fmla="*/ 8157 h 10000"/>
                  <a:gd name="connsiteX939" fmla="*/ 7942 w 10000"/>
                  <a:gd name="connsiteY939" fmla="*/ 8157 h 10000"/>
                  <a:gd name="connsiteX940" fmla="*/ 7958 w 10000"/>
                  <a:gd name="connsiteY940" fmla="*/ 8164 h 10000"/>
                  <a:gd name="connsiteX941" fmla="*/ 7983 w 10000"/>
                  <a:gd name="connsiteY941" fmla="*/ 8144 h 10000"/>
                  <a:gd name="connsiteX942" fmla="*/ 8000 w 10000"/>
                  <a:gd name="connsiteY942" fmla="*/ 8109 h 10000"/>
                  <a:gd name="connsiteX943" fmla="*/ 7994 w 10000"/>
                  <a:gd name="connsiteY943" fmla="*/ 8093 h 10000"/>
                  <a:gd name="connsiteX944" fmla="*/ 7983 w 10000"/>
                  <a:gd name="connsiteY944" fmla="*/ 8070 h 10000"/>
                  <a:gd name="connsiteX945" fmla="*/ 7986 w 10000"/>
                  <a:gd name="connsiteY945" fmla="*/ 8063 h 10000"/>
                  <a:gd name="connsiteX946" fmla="*/ 7978 w 10000"/>
                  <a:gd name="connsiteY946" fmla="*/ 8044 h 10000"/>
                  <a:gd name="connsiteX947" fmla="*/ 7986 w 10000"/>
                  <a:gd name="connsiteY947" fmla="*/ 8002 h 10000"/>
                  <a:gd name="connsiteX948" fmla="*/ 7983 w 10000"/>
                  <a:gd name="connsiteY948" fmla="*/ 7947 h 10000"/>
                  <a:gd name="connsiteX949" fmla="*/ 7961 w 10000"/>
                  <a:gd name="connsiteY949" fmla="*/ 7931 h 10000"/>
                  <a:gd name="connsiteX950" fmla="*/ 7958 w 10000"/>
                  <a:gd name="connsiteY950" fmla="*/ 7898 h 10000"/>
                  <a:gd name="connsiteX951" fmla="*/ 7953 w 10000"/>
                  <a:gd name="connsiteY951" fmla="*/ 7856 h 10000"/>
                  <a:gd name="connsiteX952" fmla="*/ 7967 w 10000"/>
                  <a:gd name="connsiteY952" fmla="*/ 7837 h 10000"/>
                  <a:gd name="connsiteX953" fmla="*/ 7950 w 10000"/>
                  <a:gd name="connsiteY953" fmla="*/ 7824 h 10000"/>
                  <a:gd name="connsiteX954" fmla="*/ 7906 w 10000"/>
                  <a:gd name="connsiteY954" fmla="*/ 7814 h 10000"/>
                  <a:gd name="connsiteX955" fmla="*/ 7878 w 10000"/>
                  <a:gd name="connsiteY955" fmla="*/ 7814 h 10000"/>
                  <a:gd name="connsiteX956" fmla="*/ 7870 w 10000"/>
                  <a:gd name="connsiteY956" fmla="*/ 7795 h 10000"/>
                  <a:gd name="connsiteX957" fmla="*/ 7878 w 10000"/>
                  <a:gd name="connsiteY957" fmla="*/ 7778 h 10000"/>
                  <a:gd name="connsiteX958" fmla="*/ 7881 w 10000"/>
                  <a:gd name="connsiteY958" fmla="*/ 7775 h 10000"/>
                  <a:gd name="connsiteX959" fmla="*/ 7878 w 10000"/>
                  <a:gd name="connsiteY959" fmla="*/ 7743 h 10000"/>
                  <a:gd name="connsiteX960" fmla="*/ 7895 w 10000"/>
                  <a:gd name="connsiteY960" fmla="*/ 7733 h 10000"/>
                  <a:gd name="connsiteX961" fmla="*/ 7911 w 10000"/>
                  <a:gd name="connsiteY961" fmla="*/ 7710 h 10000"/>
                  <a:gd name="connsiteX962" fmla="*/ 7911 w 10000"/>
                  <a:gd name="connsiteY962" fmla="*/ 7665 h 10000"/>
                  <a:gd name="connsiteX963" fmla="*/ 7917 w 10000"/>
                  <a:gd name="connsiteY963" fmla="*/ 7600 h 10000"/>
                  <a:gd name="connsiteX964" fmla="*/ 7928 w 10000"/>
                  <a:gd name="connsiteY964" fmla="*/ 7581 h 10000"/>
                  <a:gd name="connsiteX965" fmla="*/ 7917 w 10000"/>
                  <a:gd name="connsiteY965" fmla="*/ 7474 h 10000"/>
                  <a:gd name="connsiteX966" fmla="*/ 7873 w 10000"/>
                  <a:gd name="connsiteY966" fmla="*/ 7335 h 10000"/>
                  <a:gd name="connsiteX967" fmla="*/ 7756 w 10000"/>
                  <a:gd name="connsiteY967" fmla="*/ 7050 h 10000"/>
                  <a:gd name="connsiteX968" fmla="*/ 7679 w 10000"/>
                  <a:gd name="connsiteY968" fmla="*/ 6839 h 10000"/>
                  <a:gd name="connsiteX969" fmla="*/ 7668 w 10000"/>
                  <a:gd name="connsiteY969" fmla="*/ 6823 h 10000"/>
                  <a:gd name="connsiteX970" fmla="*/ 7659 w 10000"/>
                  <a:gd name="connsiteY970" fmla="*/ 6768 h 10000"/>
                  <a:gd name="connsiteX971" fmla="*/ 7659 w 10000"/>
                  <a:gd name="connsiteY971" fmla="*/ 6739 h 10000"/>
                  <a:gd name="connsiteX972" fmla="*/ 7651 w 10000"/>
                  <a:gd name="connsiteY972" fmla="*/ 6713 h 10000"/>
                  <a:gd name="connsiteX973" fmla="*/ 7654 w 10000"/>
                  <a:gd name="connsiteY973" fmla="*/ 6684 h 10000"/>
                  <a:gd name="connsiteX974" fmla="*/ 7643 w 10000"/>
                  <a:gd name="connsiteY974" fmla="*/ 6626 h 10000"/>
                  <a:gd name="connsiteX975" fmla="*/ 7629 w 10000"/>
                  <a:gd name="connsiteY975" fmla="*/ 6600 h 10000"/>
                  <a:gd name="connsiteX976" fmla="*/ 7629 w 10000"/>
                  <a:gd name="connsiteY976" fmla="*/ 6580 h 10000"/>
                  <a:gd name="connsiteX977" fmla="*/ 7623 w 10000"/>
                  <a:gd name="connsiteY977" fmla="*/ 6541 h 10000"/>
                  <a:gd name="connsiteX978" fmla="*/ 7615 w 10000"/>
                  <a:gd name="connsiteY978" fmla="*/ 6522 h 10000"/>
                  <a:gd name="connsiteX979" fmla="*/ 7598 w 10000"/>
                  <a:gd name="connsiteY979" fmla="*/ 6509 h 10000"/>
                  <a:gd name="connsiteX980" fmla="*/ 7587 w 10000"/>
                  <a:gd name="connsiteY980" fmla="*/ 6493 h 10000"/>
                  <a:gd name="connsiteX981" fmla="*/ 7579 w 10000"/>
                  <a:gd name="connsiteY981" fmla="*/ 6464 h 10000"/>
                  <a:gd name="connsiteX982" fmla="*/ 7587 w 10000"/>
                  <a:gd name="connsiteY982" fmla="*/ 6438 h 10000"/>
                  <a:gd name="connsiteX983" fmla="*/ 7596 w 10000"/>
                  <a:gd name="connsiteY983" fmla="*/ 6425 h 10000"/>
                  <a:gd name="connsiteX984" fmla="*/ 7590 w 10000"/>
                  <a:gd name="connsiteY984" fmla="*/ 6396 h 10000"/>
                  <a:gd name="connsiteX985" fmla="*/ 7590 w 10000"/>
                  <a:gd name="connsiteY985" fmla="*/ 6373 h 10000"/>
                  <a:gd name="connsiteX986" fmla="*/ 7587 w 10000"/>
                  <a:gd name="connsiteY986" fmla="*/ 6354 h 10000"/>
                  <a:gd name="connsiteX987" fmla="*/ 7582 w 10000"/>
                  <a:gd name="connsiteY987" fmla="*/ 6344 h 10000"/>
                  <a:gd name="connsiteX988" fmla="*/ 7582 w 10000"/>
                  <a:gd name="connsiteY988" fmla="*/ 6324 h 10000"/>
                  <a:gd name="connsiteX989" fmla="*/ 7571 w 10000"/>
                  <a:gd name="connsiteY989" fmla="*/ 6302 h 10000"/>
                  <a:gd name="connsiteX990" fmla="*/ 7548 w 10000"/>
                  <a:gd name="connsiteY990" fmla="*/ 6256 h 10000"/>
                  <a:gd name="connsiteX991" fmla="*/ 7546 w 10000"/>
                  <a:gd name="connsiteY991" fmla="*/ 6218 h 10000"/>
                  <a:gd name="connsiteX992" fmla="*/ 7540 w 10000"/>
                  <a:gd name="connsiteY992" fmla="*/ 6159 h 10000"/>
                  <a:gd name="connsiteX993" fmla="*/ 7535 w 10000"/>
                  <a:gd name="connsiteY993" fmla="*/ 6114 h 10000"/>
                  <a:gd name="connsiteX994" fmla="*/ 7535 w 10000"/>
                  <a:gd name="connsiteY994" fmla="*/ 6088 h 10000"/>
                  <a:gd name="connsiteX995" fmla="*/ 7540 w 10000"/>
                  <a:gd name="connsiteY995" fmla="*/ 6049 h 10000"/>
                  <a:gd name="connsiteX996" fmla="*/ 7546 w 10000"/>
                  <a:gd name="connsiteY996" fmla="*/ 6004 h 10000"/>
                  <a:gd name="connsiteX997" fmla="*/ 7548 w 10000"/>
                  <a:gd name="connsiteY997" fmla="*/ 5965 h 10000"/>
                  <a:gd name="connsiteX998" fmla="*/ 7548 w 10000"/>
                  <a:gd name="connsiteY998" fmla="*/ 5946 h 10000"/>
                  <a:gd name="connsiteX999" fmla="*/ 7548 w 10000"/>
                  <a:gd name="connsiteY999" fmla="*/ 5933 h 10000"/>
                  <a:gd name="connsiteX1000" fmla="*/ 7548 w 10000"/>
                  <a:gd name="connsiteY1000" fmla="*/ 5910 h 10000"/>
                  <a:gd name="connsiteX1001" fmla="*/ 7548 w 10000"/>
                  <a:gd name="connsiteY1001" fmla="*/ 5897 h 10000"/>
                  <a:gd name="connsiteX1002" fmla="*/ 7546 w 10000"/>
                  <a:gd name="connsiteY1002" fmla="*/ 5871 h 10000"/>
                  <a:gd name="connsiteX1003" fmla="*/ 7535 w 10000"/>
                  <a:gd name="connsiteY1003" fmla="*/ 5839 h 10000"/>
                  <a:gd name="connsiteX1004" fmla="*/ 7524 w 10000"/>
                  <a:gd name="connsiteY1004" fmla="*/ 5797 h 10000"/>
                  <a:gd name="connsiteX1005" fmla="*/ 7518 w 10000"/>
                  <a:gd name="connsiteY1005" fmla="*/ 5767 h 10000"/>
                  <a:gd name="connsiteX1006" fmla="*/ 7515 w 10000"/>
                  <a:gd name="connsiteY1006" fmla="*/ 5745 h 10000"/>
                  <a:gd name="connsiteX1007" fmla="*/ 7501 w 10000"/>
                  <a:gd name="connsiteY1007" fmla="*/ 5683 h 10000"/>
                  <a:gd name="connsiteX1008" fmla="*/ 7490 w 10000"/>
                  <a:gd name="connsiteY1008" fmla="*/ 5631 h 10000"/>
                  <a:gd name="connsiteX1009" fmla="*/ 7482 w 10000"/>
                  <a:gd name="connsiteY1009" fmla="*/ 5593 h 10000"/>
                  <a:gd name="connsiteX1010" fmla="*/ 7476 w 10000"/>
                  <a:gd name="connsiteY1010" fmla="*/ 5570 h 10000"/>
                  <a:gd name="connsiteX1011" fmla="*/ 7476 w 10000"/>
                  <a:gd name="connsiteY1011" fmla="*/ 5528 h 10000"/>
                  <a:gd name="connsiteX1012" fmla="*/ 7482 w 10000"/>
                  <a:gd name="connsiteY1012" fmla="*/ 5502 h 10000"/>
                  <a:gd name="connsiteX1013" fmla="*/ 7490 w 10000"/>
                  <a:gd name="connsiteY1013" fmla="*/ 5489 h 10000"/>
                  <a:gd name="connsiteX1014" fmla="*/ 7499 w 10000"/>
                  <a:gd name="connsiteY1014" fmla="*/ 5479 h 10000"/>
                  <a:gd name="connsiteX1015" fmla="*/ 7493 w 10000"/>
                  <a:gd name="connsiteY1015" fmla="*/ 5427 h 10000"/>
                  <a:gd name="connsiteX1016" fmla="*/ 7501 w 10000"/>
                  <a:gd name="connsiteY1016" fmla="*/ 5415 h 10000"/>
                  <a:gd name="connsiteX1017" fmla="*/ 7510 w 10000"/>
                  <a:gd name="connsiteY1017" fmla="*/ 5398 h 10000"/>
                  <a:gd name="connsiteX1018" fmla="*/ 7515 w 10000"/>
                  <a:gd name="connsiteY1018" fmla="*/ 5379 h 10000"/>
                  <a:gd name="connsiteX1019" fmla="*/ 7526 w 10000"/>
                  <a:gd name="connsiteY1019" fmla="*/ 5366 h 10000"/>
                  <a:gd name="connsiteX1020" fmla="*/ 7518 w 10000"/>
                  <a:gd name="connsiteY1020" fmla="*/ 5350 h 10000"/>
                  <a:gd name="connsiteX1021" fmla="*/ 7518 w 10000"/>
                  <a:gd name="connsiteY1021" fmla="*/ 5330 h 10000"/>
                  <a:gd name="connsiteX1022" fmla="*/ 7526 w 10000"/>
                  <a:gd name="connsiteY1022" fmla="*/ 5311 h 10000"/>
                  <a:gd name="connsiteX1023" fmla="*/ 7540 w 10000"/>
                  <a:gd name="connsiteY1023" fmla="*/ 5291 h 10000"/>
                  <a:gd name="connsiteX1024" fmla="*/ 7540 w 10000"/>
                  <a:gd name="connsiteY1024" fmla="*/ 5266 h 10000"/>
                  <a:gd name="connsiteX1025" fmla="*/ 7540 w 10000"/>
                  <a:gd name="connsiteY1025" fmla="*/ 5256 h 10000"/>
                  <a:gd name="connsiteX1026" fmla="*/ 7524 w 10000"/>
                  <a:gd name="connsiteY1026" fmla="*/ 5233 h 10000"/>
                  <a:gd name="connsiteX1027" fmla="*/ 7515 w 10000"/>
                  <a:gd name="connsiteY1027" fmla="*/ 5217 h 10000"/>
                  <a:gd name="connsiteX1028" fmla="*/ 7490 w 10000"/>
                  <a:gd name="connsiteY1028" fmla="*/ 5178 h 10000"/>
                  <a:gd name="connsiteX1029" fmla="*/ 7474 w 10000"/>
                  <a:gd name="connsiteY1029" fmla="*/ 5162 h 10000"/>
                  <a:gd name="connsiteX1030" fmla="*/ 7457 w 10000"/>
                  <a:gd name="connsiteY1030" fmla="*/ 5120 h 10000"/>
                  <a:gd name="connsiteX1031" fmla="*/ 7421 w 10000"/>
                  <a:gd name="connsiteY1031" fmla="*/ 5087 h 10000"/>
                  <a:gd name="connsiteX1032" fmla="*/ 7380 w 10000"/>
                  <a:gd name="connsiteY1032" fmla="*/ 5068 h 10000"/>
                  <a:gd name="connsiteX1033" fmla="*/ 7355 w 10000"/>
                  <a:gd name="connsiteY1033" fmla="*/ 5058 h 10000"/>
                  <a:gd name="connsiteX1034" fmla="*/ 7332 w 10000"/>
                  <a:gd name="connsiteY1034" fmla="*/ 5049 h 10000"/>
                  <a:gd name="connsiteX1035" fmla="*/ 7305 w 10000"/>
                  <a:gd name="connsiteY1035" fmla="*/ 5016 h 10000"/>
                  <a:gd name="connsiteX1036" fmla="*/ 7305 w 10000"/>
                  <a:gd name="connsiteY1036" fmla="*/ 5000 h 10000"/>
                  <a:gd name="connsiteX1037" fmla="*/ 7296 w 10000"/>
                  <a:gd name="connsiteY1037" fmla="*/ 4971 h 10000"/>
                  <a:gd name="connsiteX1038" fmla="*/ 7288 w 10000"/>
                  <a:gd name="connsiteY1038" fmla="*/ 4945 h 10000"/>
                  <a:gd name="connsiteX1039" fmla="*/ 7280 w 10000"/>
                  <a:gd name="connsiteY1039" fmla="*/ 4916 h 10000"/>
                  <a:gd name="connsiteX1040" fmla="*/ 7291 w 10000"/>
                  <a:gd name="connsiteY1040" fmla="*/ 4887 h 10000"/>
                  <a:gd name="connsiteX1041" fmla="*/ 7291 w 10000"/>
                  <a:gd name="connsiteY1041" fmla="*/ 4858 h 10000"/>
                  <a:gd name="connsiteX1042" fmla="*/ 7271 w 10000"/>
                  <a:gd name="connsiteY1042" fmla="*/ 4819 h 10000"/>
                  <a:gd name="connsiteX1043" fmla="*/ 7255 w 10000"/>
                  <a:gd name="connsiteY1043" fmla="*/ 4828 h 10000"/>
                  <a:gd name="connsiteX1044" fmla="*/ 7235 w 10000"/>
                  <a:gd name="connsiteY1044" fmla="*/ 4841 h 10000"/>
                  <a:gd name="connsiteX1045" fmla="*/ 7216 w 10000"/>
                  <a:gd name="connsiteY1045" fmla="*/ 4867 h 10000"/>
                  <a:gd name="connsiteX1046" fmla="*/ 7191 w 10000"/>
                  <a:gd name="connsiteY1046" fmla="*/ 4870 h 10000"/>
                  <a:gd name="connsiteX1047" fmla="*/ 7155 w 10000"/>
                  <a:gd name="connsiteY1047" fmla="*/ 4887 h 10000"/>
                  <a:gd name="connsiteX1048" fmla="*/ 7122 w 10000"/>
                  <a:gd name="connsiteY1048" fmla="*/ 4893 h 10000"/>
                  <a:gd name="connsiteX1049" fmla="*/ 7105 w 10000"/>
                  <a:gd name="connsiteY1049" fmla="*/ 4896 h 10000"/>
                  <a:gd name="connsiteX1050" fmla="*/ 7094 w 10000"/>
                  <a:gd name="connsiteY1050" fmla="*/ 4916 h 10000"/>
                  <a:gd name="connsiteX1051" fmla="*/ 7080 w 10000"/>
                  <a:gd name="connsiteY1051" fmla="*/ 4903 h 10000"/>
                  <a:gd name="connsiteX1052" fmla="*/ 7072 w 10000"/>
                  <a:gd name="connsiteY1052" fmla="*/ 4851 h 10000"/>
                  <a:gd name="connsiteX1053" fmla="*/ 7042 w 10000"/>
                  <a:gd name="connsiteY1053" fmla="*/ 4819 h 10000"/>
                  <a:gd name="connsiteX1054" fmla="*/ 7030 w 10000"/>
                  <a:gd name="connsiteY1054" fmla="*/ 4780 h 10000"/>
                  <a:gd name="connsiteX1055" fmla="*/ 7039 w 10000"/>
                  <a:gd name="connsiteY1055" fmla="*/ 4757 h 10000"/>
                  <a:gd name="connsiteX1056" fmla="*/ 7047 w 10000"/>
                  <a:gd name="connsiteY1056" fmla="*/ 4744 h 10000"/>
                  <a:gd name="connsiteX1057" fmla="*/ 7022 w 10000"/>
                  <a:gd name="connsiteY1057" fmla="*/ 4725 h 10000"/>
                  <a:gd name="connsiteX1058" fmla="*/ 7000 w 10000"/>
                  <a:gd name="connsiteY1058" fmla="*/ 4715 h 10000"/>
                  <a:gd name="connsiteX1059" fmla="*/ 6975 w 10000"/>
                  <a:gd name="connsiteY1059" fmla="*/ 4709 h 10000"/>
                  <a:gd name="connsiteX1060" fmla="*/ 6945 w 10000"/>
                  <a:gd name="connsiteY1060" fmla="*/ 4696 h 10000"/>
                  <a:gd name="connsiteX1061" fmla="*/ 6953 w 10000"/>
                  <a:gd name="connsiteY1061" fmla="*/ 4679 h 10000"/>
                  <a:gd name="connsiteX1062" fmla="*/ 6961 w 10000"/>
                  <a:gd name="connsiteY1062" fmla="*/ 4660 h 10000"/>
                  <a:gd name="connsiteX1063" fmla="*/ 6983 w 10000"/>
                  <a:gd name="connsiteY1063" fmla="*/ 4644 h 10000"/>
                  <a:gd name="connsiteX1064" fmla="*/ 7014 w 10000"/>
                  <a:gd name="connsiteY1064" fmla="*/ 4634 h 10000"/>
                  <a:gd name="connsiteX1065" fmla="*/ 7025 w 10000"/>
                  <a:gd name="connsiteY1065" fmla="*/ 4615 h 10000"/>
                  <a:gd name="connsiteX1066" fmla="*/ 7047 w 10000"/>
                  <a:gd name="connsiteY1066" fmla="*/ 4582 h 10000"/>
                  <a:gd name="connsiteX1067" fmla="*/ 7069 w 10000"/>
                  <a:gd name="connsiteY1067" fmla="*/ 4563 h 10000"/>
                  <a:gd name="connsiteX1068" fmla="*/ 7078 w 10000"/>
                  <a:gd name="connsiteY1068" fmla="*/ 4553 h 10000"/>
                  <a:gd name="connsiteX1069" fmla="*/ 7097 w 10000"/>
                  <a:gd name="connsiteY1069" fmla="*/ 4527 h 10000"/>
                  <a:gd name="connsiteX1070" fmla="*/ 7122 w 10000"/>
                  <a:gd name="connsiteY1070" fmla="*/ 4517 h 10000"/>
                  <a:gd name="connsiteX1071" fmla="*/ 7139 w 10000"/>
                  <a:gd name="connsiteY1071" fmla="*/ 4488 h 10000"/>
                  <a:gd name="connsiteX1072" fmla="*/ 7147 w 10000"/>
                  <a:gd name="connsiteY1072" fmla="*/ 4459 h 10000"/>
                  <a:gd name="connsiteX1073" fmla="*/ 7161 w 10000"/>
                  <a:gd name="connsiteY1073" fmla="*/ 4440 h 10000"/>
                  <a:gd name="connsiteX1074" fmla="*/ 7177 w 10000"/>
                  <a:gd name="connsiteY1074" fmla="*/ 4430 h 10000"/>
                  <a:gd name="connsiteX1075" fmla="*/ 7202 w 10000"/>
                  <a:gd name="connsiteY1075" fmla="*/ 4407 h 10000"/>
                  <a:gd name="connsiteX1076" fmla="*/ 7224 w 10000"/>
                  <a:gd name="connsiteY1076" fmla="*/ 4417 h 10000"/>
                  <a:gd name="connsiteX1077" fmla="*/ 7241 w 10000"/>
                  <a:gd name="connsiteY1077" fmla="*/ 4404 h 10000"/>
                  <a:gd name="connsiteX1078" fmla="*/ 7263 w 10000"/>
                  <a:gd name="connsiteY1078" fmla="*/ 4398 h 10000"/>
                  <a:gd name="connsiteX1079" fmla="*/ 7283 w 10000"/>
                  <a:gd name="connsiteY1079" fmla="*/ 4424 h 10000"/>
                  <a:gd name="connsiteX1080" fmla="*/ 7305 w 10000"/>
                  <a:gd name="connsiteY1080" fmla="*/ 4433 h 10000"/>
                  <a:gd name="connsiteX1081" fmla="*/ 7332 w 10000"/>
                  <a:gd name="connsiteY1081" fmla="*/ 4443 h 10000"/>
                  <a:gd name="connsiteX1082" fmla="*/ 7380 w 10000"/>
                  <a:gd name="connsiteY1082" fmla="*/ 4398 h 10000"/>
                  <a:gd name="connsiteX1083" fmla="*/ 7404 w 10000"/>
                  <a:gd name="connsiteY1083" fmla="*/ 4378 h 10000"/>
                  <a:gd name="connsiteX1084" fmla="*/ 7418 w 10000"/>
                  <a:gd name="connsiteY1084" fmla="*/ 4369 h 10000"/>
                  <a:gd name="connsiteX1085" fmla="*/ 7443 w 10000"/>
                  <a:gd name="connsiteY1085" fmla="*/ 4356 h 10000"/>
                  <a:gd name="connsiteX1086" fmla="*/ 7460 w 10000"/>
                  <a:gd name="connsiteY1086" fmla="*/ 4385 h 10000"/>
                  <a:gd name="connsiteX1087" fmla="*/ 7460 w 10000"/>
                  <a:gd name="connsiteY1087" fmla="*/ 4404 h 10000"/>
                  <a:gd name="connsiteX1088" fmla="*/ 7499 w 10000"/>
                  <a:gd name="connsiteY1088" fmla="*/ 4417 h 10000"/>
                  <a:gd name="connsiteX1089" fmla="*/ 7515 w 10000"/>
                  <a:gd name="connsiteY1089" fmla="*/ 4414 h 10000"/>
                  <a:gd name="connsiteX1090" fmla="*/ 7565 w 10000"/>
                  <a:gd name="connsiteY1090" fmla="*/ 4385 h 10000"/>
                  <a:gd name="connsiteX1091" fmla="*/ 7579 w 10000"/>
                  <a:gd name="connsiteY1091" fmla="*/ 4346 h 10000"/>
                  <a:gd name="connsiteX1092" fmla="*/ 7582 w 10000"/>
                  <a:gd name="connsiteY1092" fmla="*/ 4317 h 10000"/>
                  <a:gd name="connsiteX1093" fmla="*/ 7590 w 10000"/>
                  <a:gd name="connsiteY1093" fmla="*/ 4301 h 10000"/>
                  <a:gd name="connsiteX1094" fmla="*/ 7612 w 10000"/>
                  <a:gd name="connsiteY1094" fmla="*/ 4271 h 10000"/>
                  <a:gd name="connsiteX1095" fmla="*/ 7623 w 10000"/>
                  <a:gd name="connsiteY1095" fmla="*/ 4262 h 10000"/>
                  <a:gd name="connsiteX1096" fmla="*/ 7634 w 10000"/>
                  <a:gd name="connsiteY1096" fmla="*/ 4245 h 10000"/>
                  <a:gd name="connsiteX1097" fmla="*/ 7645 w 10000"/>
                  <a:gd name="connsiteY1097" fmla="*/ 4265 h 10000"/>
                  <a:gd name="connsiteX1098" fmla="*/ 7670 w 10000"/>
                  <a:gd name="connsiteY1098" fmla="*/ 4284 h 10000"/>
                  <a:gd name="connsiteX1099" fmla="*/ 7701 w 10000"/>
                  <a:gd name="connsiteY1099" fmla="*/ 4275 h 10000"/>
                  <a:gd name="connsiteX1100" fmla="*/ 7717 w 10000"/>
                  <a:gd name="connsiteY1100" fmla="*/ 4275 h 10000"/>
                  <a:gd name="connsiteX1101" fmla="*/ 7740 w 10000"/>
                  <a:gd name="connsiteY1101" fmla="*/ 4284 h 10000"/>
                  <a:gd name="connsiteX1102" fmla="*/ 7767 w 10000"/>
                  <a:gd name="connsiteY1102" fmla="*/ 4284 h 10000"/>
                  <a:gd name="connsiteX1103" fmla="*/ 7895 w 10000"/>
                  <a:gd name="connsiteY1103" fmla="*/ 4207 h 10000"/>
                  <a:gd name="connsiteX1104" fmla="*/ 7895 w 10000"/>
                  <a:gd name="connsiteY1104" fmla="*/ 4187 h 10000"/>
                  <a:gd name="connsiteX1105" fmla="*/ 7895 w 10000"/>
                  <a:gd name="connsiteY1105" fmla="*/ 4171 h 10000"/>
                  <a:gd name="connsiteX1106" fmla="*/ 7903 w 10000"/>
                  <a:gd name="connsiteY1106" fmla="*/ 4148 h 10000"/>
                  <a:gd name="connsiteX1107" fmla="*/ 7917 w 10000"/>
                  <a:gd name="connsiteY1107" fmla="*/ 4158 h 10000"/>
                  <a:gd name="connsiteX1108" fmla="*/ 7967 w 10000"/>
                  <a:gd name="connsiteY1108" fmla="*/ 4203 h 10000"/>
                  <a:gd name="connsiteX1109" fmla="*/ 7994 w 10000"/>
                  <a:gd name="connsiteY1109" fmla="*/ 4203 h 10000"/>
                  <a:gd name="connsiteX1110" fmla="*/ 8064 w 10000"/>
                  <a:gd name="connsiteY1110" fmla="*/ 4242 h 10000"/>
                  <a:gd name="connsiteX1111" fmla="*/ 8083 w 10000"/>
                  <a:gd name="connsiteY1111" fmla="*/ 4245 h 10000"/>
                  <a:gd name="connsiteX1112" fmla="*/ 8105 w 10000"/>
                  <a:gd name="connsiteY1112" fmla="*/ 4226 h 10000"/>
                  <a:gd name="connsiteX1113" fmla="*/ 8136 w 10000"/>
                  <a:gd name="connsiteY1113" fmla="*/ 4187 h 10000"/>
                  <a:gd name="connsiteX1114" fmla="*/ 8161 w 10000"/>
                  <a:gd name="connsiteY1114" fmla="*/ 4168 h 10000"/>
                  <a:gd name="connsiteX1115" fmla="*/ 8172 w 10000"/>
                  <a:gd name="connsiteY1115" fmla="*/ 4161 h 10000"/>
                  <a:gd name="connsiteX1116" fmla="*/ 8208 w 10000"/>
                  <a:gd name="connsiteY1116" fmla="*/ 4168 h 10000"/>
                  <a:gd name="connsiteX1117" fmla="*/ 8235 w 10000"/>
                  <a:gd name="connsiteY1117" fmla="*/ 4168 h 10000"/>
                  <a:gd name="connsiteX1118" fmla="*/ 8258 w 10000"/>
                  <a:gd name="connsiteY1118" fmla="*/ 4152 h 10000"/>
                  <a:gd name="connsiteX1119" fmla="*/ 8283 w 10000"/>
                  <a:gd name="connsiteY1119" fmla="*/ 4152 h 10000"/>
                  <a:gd name="connsiteX1120" fmla="*/ 8299 w 10000"/>
                  <a:gd name="connsiteY1120" fmla="*/ 4132 h 10000"/>
                  <a:gd name="connsiteX1121" fmla="*/ 8316 w 10000"/>
                  <a:gd name="connsiteY1121" fmla="*/ 4113 h 10000"/>
                  <a:gd name="connsiteX1122" fmla="*/ 8330 w 10000"/>
                  <a:gd name="connsiteY1122" fmla="*/ 4084 h 10000"/>
                  <a:gd name="connsiteX1123" fmla="*/ 8341 w 10000"/>
                  <a:gd name="connsiteY1123" fmla="*/ 4058 h 10000"/>
                  <a:gd name="connsiteX1124" fmla="*/ 8349 w 10000"/>
                  <a:gd name="connsiteY1124" fmla="*/ 4064 h 10000"/>
                  <a:gd name="connsiteX1125" fmla="*/ 8366 w 10000"/>
                  <a:gd name="connsiteY1125" fmla="*/ 4067 h 10000"/>
                  <a:gd name="connsiteX1126" fmla="*/ 8374 w 10000"/>
                  <a:gd name="connsiteY1126" fmla="*/ 4084 h 10000"/>
                  <a:gd name="connsiteX1127" fmla="*/ 8402 w 10000"/>
                  <a:gd name="connsiteY1127" fmla="*/ 4054 h 10000"/>
                  <a:gd name="connsiteX1128" fmla="*/ 8427 w 10000"/>
                  <a:gd name="connsiteY1128" fmla="*/ 4028 h 10000"/>
                  <a:gd name="connsiteX1129" fmla="*/ 8438 w 10000"/>
                  <a:gd name="connsiteY1129" fmla="*/ 4025 h 10000"/>
                  <a:gd name="connsiteX1130" fmla="*/ 8468 w 10000"/>
                  <a:gd name="connsiteY1130" fmla="*/ 4006 h 10000"/>
                  <a:gd name="connsiteX1131" fmla="*/ 8485 w 10000"/>
                  <a:gd name="connsiteY1131" fmla="*/ 3999 h 10000"/>
                  <a:gd name="connsiteX1132" fmla="*/ 8493 w 10000"/>
                  <a:gd name="connsiteY1132" fmla="*/ 4025 h 10000"/>
                  <a:gd name="connsiteX1133" fmla="*/ 8515 w 10000"/>
                  <a:gd name="connsiteY1133" fmla="*/ 4028 h 10000"/>
                  <a:gd name="connsiteX1134" fmla="*/ 8543 w 10000"/>
                  <a:gd name="connsiteY1134" fmla="*/ 4009 h 10000"/>
                  <a:gd name="connsiteX1135" fmla="*/ 8551 w 10000"/>
                  <a:gd name="connsiteY1135" fmla="*/ 3990 h 10000"/>
                  <a:gd name="connsiteX1136" fmla="*/ 8582 w 10000"/>
                  <a:gd name="connsiteY1136" fmla="*/ 3977 h 10000"/>
                  <a:gd name="connsiteX1137" fmla="*/ 8596 w 10000"/>
                  <a:gd name="connsiteY1137" fmla="*/ 3977 h 10000"/>
                  <a:gd name="connsiteX1138" fmla="*/ 8607 w 10000"/>
                  <a:gd name="connsiteY1138" fmla="*/ 3980 h 10000"/>
                  <a:gd name="connsiteX1139" fmla="*/ 8645 w 10000"/>
                  <a:gd name="connsiteY1139" fmla="*/ 3970 h 10000"/>
                  <a:gd name="connsiteX1140" fmla="*/ 8654 w 10000"/>
                  <a:gd name="connsiteY1140" fmla="*/ 3951 h 10000"/>
                  <a:gd name="connsiteX1141" fmla="*/ 8670 w 10000"/>
                  <a:gd name="connsiteY1141" fmla="*/ 3935 h 10000"/>
                  <a:gd name="connsiteX1142" fmla="*/ 8695 w 10000"/>
                  <a:gd name="connsiteY1142" fmla="*/ 3935 h 10000"/>
                  <a:gd name="connsiteX1143" fmla="*/ 8704 w 10000"/>
                  <a:gd name="connsiteY1143" fmla="*/ 3951 h 10000"/>
                  <a:gd name="connsiteX1144" fmla="*/ 8717 w 10000"/>
                  <a:gd name="connsiteY1144" fmla="*/ 3964 h 10000"/>
                  <a:gd name="connsiteX1145" fmla="*/ 8751 w 10000"/>
                  <a:gd name="connsiteY1145" fmla="*/ 3951 h 10000"/>
                  <a:gd name="connsiteX1146" fmla="*/ 8776 w 10000"/>
                  <a:gd name="connsiteY1146" fmla="*/ 3935 h 10000"/>
                  <a:gd name="connsiteX1147" fmla="*/ 8798 w 10000"/>
                  <a:gd name="connsiteY1147" fmla="*/ 3925 h 10000"/>
                  <a:gd name="connsiteX1148" fmla="*/ 8806 w 10000"/>
                  <a:gd name="connsiteY1148" fmla="*/ 3892 h 10000"/>
                  <a:gd name="connsiteX1149" fmla="*/ 8814 w 10000"/>
                  <a:gd name="connsiteY1149" fmla="*/ 3876 h 10000"/>
                  <a:gd name="connsiteX1150" fmla="*/ 8839 w 10000"/>
                  <a:gd name="connsiteY1150" fmla="*/ 3873 h 10000"/>
                  <a:gd name="connsiteX1151" fmla="*/ 8842 w 10000"/>
                  <a:gd name="connsiteY1151" fmla="*/ 3876 h 10000"/>
                  <a:gd name="connsiteX1152" fmla="*/ 8856 w 10000"/>
                  <a:gd name="connsiteY1152" fmla="*/ 3863 h 10000"/>
                  <a:gd name="connsiteX1153" fmla="*/ 8856 w 10000"/>
                  <a:gd name="connsiteY1153" fmla="*/ 3841 h 10000"/>
                  <a:gd name="connsiteX1154" fmla="*/ 8870 w 10000"/>
                  <a:gd name="connsiteY1154" fmla="*/ 3821 h 10000"/>
                  <a:gd name="connsiteX1155" fmla="*/ 8903 w 10000"/>
                  <a:gd name="connsiteY1155" fmla="*/ 3802 h 10000"/>
                  <a:gd name="connsiteX1156" fmla="*/ 8914 w 10000"/>
                  <a:gd name="connsiteY1156" fmla="*/ 3782 h 10000"/>
                  <a:gd name="connsiteX1157" fmla="*/ 8939 w 10000"/>
                  <a:gd name="connsiteY1157" fmla="*/ 3782 h 10000"/>
                  <a:gd name="connsiteX1158" fmla="*/ 8961 w 10000"/>
                  <a:gd name="connsiteY1158" fmla="*/ 3779 h 10000"/>
                  <a:gd name="connsiteX1159" fmla="*/ 8983 w 10000"/>
                  <a:gd name="connsiteY1159" fmla="*/ 3760 h 10000"/>
                  <a:gd name="connsiteX1160" fmla="*/ 9003 w 10000"/>
                  <a:gd name="connsiteY1160" fmla="*/ 3763 h 10000"/>
                  <a:gd name="connsiteX1161" fmla="*/ 9019 w 10000"/>
                  <a:gd name="connsiteY1161" fmla="*/ 3779 h 10000"/>
                  <a:gd name="connsiteX1162" fmla="*/ 9050 w 10000"/>
                  <a:gd name="connsiteY1162" fmla="*/ 3812 h 10000"/>
                  <a:gd name="connsiteX1163" fmla="*/ 9080 w 10000"/>
                  <a:gd name="connsiteY1163" fmla="*/ 3831 h 10000"/>
                  <a:gd name="connsiteX1164" fmla="*/ 9097 w 10000"/>
                  <a:gd name="connsiteY1164" fmla="*/ 3867 h 10000"/>
                  <a:gd name="connsiteX1165" fmla="*/ 9114 w 10000"/>
                  <a:gd name="connsiteY1165" fmla="*/ 3902 h 10000"/>
                  <a:gd name="connsiteX1166" fmla="*/ 9122 w 10000"/>
                  <a:gd name="connsiteY1166" fmla="*/ 3935 h 10000"/>
                  <a:gd name="connsiteX1167" fmla="*/ 9125 w 10000"/>
                  <a:gd name="connsiteY1167" fmla="*/ 3964 h 10000"/>
                  <a:gd name="connsiteX1168" fmla="*/ 9130 w 10000"/>
                  <a:gd name="connsiteY1168" fmla="*/ 3999 h 10000"/>
                  <a:gd name="connsiteX1169" fmla="*/ 9130 w 10000"/>
                  <a:gd name="connsiteY1169" fmla="*/ 4054 h 10000"/>
                  <a:gd name="connsiteX1170" fmla="*/ 9155 w 10000"/>
                  <a:gd name="connsiteY1170" fmla="*/ 4093 h 10000"/>
                  <a:gd name="connsiteX1171" fmla="*/ 9169 w 10000"/>
                  <a:gd name="connsiteY1171" fmla="*/ 4090 h 10000"/>
                  <a:gd name="connsiteX1172" fmla="*/ 9211 w 10000"/>
                  <a:gd name="connsiteY1172" fmla="*/ 4077 h 10000"/>
                  <a:gd name="connsiteX1173" fmla="*/ 9244 w 10000"/>
                  <a:gd name="connsiteY1173" fmla="*/ 4077 h 10000"/>
                  <a:gd name="connsiteX1174" fmla="*/ 9252 w 10000"/>
                  <a:gd name="connsiteY1174" fmla="*/ 4103 h 10000"/>
                  <a:gd name="connsiteX1175" fmla="*/ 9258 w 10000"/>
                  <a:gd name="connsiteY1175" fmla="*/ 4148 h 10000"/>
                  <a:gd name="connsiteX1176" fmla="*/ 9269 w 10000"/>
                  <a:gd name="connsiteY1176" fmla="*/ 4158 h 10000"/>
                  <a:gd name="connsiteX1177" fmla="*/ 9294 w 10000"/>
                  <a:gd name="connsiteY1177" fmla="*/ 4158 h 10000"/>
                  <a:gd name="connsiteX1178" fmla="*/ 9319 w 10000"/>
                  <a:gd name="connsiteY1178" fmla="*/ 4168 h 10000"/>
                  <a:gd name="connsiteX1179" fmla="*/ 9346 w 10000"/>
                  <a:gd name="connsiteY1179" fmla="*/ 4190 h 10000"/>
                  <a:gd name="connsiteX1180" fmla="*/ 9357 w 10000"/>
                  <a:gd name="connsiteY1180" fmla="*/ 4168 h 10000"/>
                  <a:gd name="connsiteX1181" fmla="*/ 9371 w 10000"/>
                  <a:gd name="connsiteY1181" fmla="*/ 4132 h 10000"/>
                  <a:gd name="connsiteX1182" fmla="*/ 9391 w 10000"/>
                  <a:gd name="connsiteY1182" fmla="*/ 4113 h 10000"/>
                  <a:gd name="connsiteX1183" fmla="*/ 9407 w 10000"/>
                  <a:gd name="connsiteY1183" fmla="*/ 4103 h 10000"/>
                  <a:gd name="connsiteX1184" fmla="*/ 9435 w 10000"/>
                  <a:gd name="connsiteY1184" fmla="*/ 4100 h 10000"/>
                  <a:gd name="connsiteX1185" fmla="*/ 9460 w 10000"/>
                  <a:gd name="connsiteY1185" fmla="*/ 4084 h 10000"/>
                  <a:gd name="connsiteX1186" fmla="*/ 9485 w 10000"/>
                  <a:gd name="connsiteY1186" fmla="*/ 4067 h 10000"/>
                  <a:gd name="connsiteX1187" fmla="*/ 9496 w 10000"/>
                  <a:gd name="connsiteY1187" fmla="*/ 4054 h 10000"/>
                  <a:gd name="connsiteX1188" fmla="*/ 9526 w 10000"/>
                  <a:gd name="connsiteY1188" fmla="*/ 4048 h 10000"/>
                  <a:gd name="connsiteX1189" fmla="*/ 9557 w 10000"/>
                  <a:gd name="connsiteY1189" fmla="*/ 4038 h 10000"/>
                  <a:gd name="connsiteX1190" fmla="*/ 9584 w 10000"/>
                  <a:gd name="connsiteY1190" fmla="*/ 4019 h 10000"/>
                  <a:gd name="connsiteX1191" fmla="*/ 9623 w 10000"/>
                  <a:gd name="connsiteY1191" fmla="*/ 4016 h 10000"/>
                  <a:gd name="connsiteX1192" fmla="*/ 9648 w 10000"/>
                  <a:gd name="connsiteY1192" fmla="*/ 4009 h 10000"/>
                  <a:gd name="connsiteX1193" fmla="*/ 9673 w 10000"/>
                  <a:gd name="connsiteY1193" fmla="*/ 4019 h 10000"/>
                  <a:gd name="connsiteX1194" fmla="*/ 9712 w 10000"/>
                  <a:gd name="connsiteY1194" fmla="*/ 4038 h 10000"/>
                  <a:gd name="connsiteX1195" fmla="*/ 9742 w 10000"/>
                  <a:gd name="connsiteY1195" fmla="*/ 4074 h 10000"/>
                  <a:gd name="connsiteX1196" fmla="*/ 9776 w 10000"/>
                  <a:gd name="connsiteY1196" fmla="*/ 4093 h 10000"/>
                  <a:gd name="connsiteX1197" fmla="*/ 9814 w 10000"/>
                  <a:gd name="connsiteY1197" fmla="*/ 4109 h 10000"/>
                  <a:gd name="connsiteX1198" fmla="*/ 9859 w 10000"/>
                  <a:gd name="connsiteY1198" fmla="*/ 4119 h 10000"/>
                  <a:gd name="connsiteX1199" fmla="*/ 9898 w 10000"/>
                  <a:gd name="connsiteY1199" fmla="*/ 4122 h 10000"/>
                  <a:gd name="connsiteX1200" fmla="*/ 9931 w 10000"/>
                  <a:gd name="connsiteY1200" fmla="*/ 4109 h 10000"/>
                  <a:gd name="connsiteX1201" fmla="*/ 9956 w 10000"/>
                  <a:gd name="connsiteY1201" fmla="*/ 4100 h 10000"/>
                  <a:gd name="connsiteX1202" fmla="*/ 9981 w 10000"/>
                  <a:gd name="connsiteY1202" fmla="*/ 4067 h 10000"/>
                  <a:gd name="connsiteX1203" fmla="*/ 9994 w 10000"/>
                  <a:gd name="connsiteY1203" fmla="*/ 4035 h 10000"/>
                  <a:gd name="connsiteX1204" fmla="*/ 10000 w 10000"/>
                  <a:gd name="connsiteY1204" fmla="*/ 3996 h 10000"/>
                  <a:gd name="connsiteX1205" fmla="*/ 9994 w 10000"/>
                  <a:gd name="connsiteY1205" fmla="*/ 3941 h 10000"/>
                  <a:gd name="connsiteX1206" fmla="*/ 9986 w 10000"/>
                  <a:gd name="connsiteY1206" fmla="*/ 3905 h 10000"/>
                  <a:gd name="connsiteX1207" fmla="*/ 9981 w 10000"/>
                  <a:gd name="connsiteY1207" fmla="*/ 3857 h 10000"/>
                  <a:gd name="connsiteX1208" fmla="*/ 9989 w 10000"/>
                  <a:gd name="connsiteY1208" fmla="*/ 3837 h 10000"/>
                  <a:gd name="connsiteX1209" fmla="*/ 9989 w 10000"/>
                  <a:gd name="connsiteY1209" fmla="*/ 3812 h 10000"/>
                  <a:gd name="connsiteX1210" fmla="*/ 9981 w 10000"/>
                  <a:gd name="connsiteY1210" fmla="*/ 3792 h 10000"/>
                  <a:gd name="connsiteX1211" fmla="*/ 9970 w 10000"/>
                  <a:gd name="connsiteY1211" fmla="*/ 3763 h 10000"/>
                  <a:gd name="connsiteX1212" fmla="*/ 9945 w 10000"/>
                  <a:gd name="connsiteY1212" fmla="*/ 3705 h 10000"/>
                  <a:gd name="connsiteX1213" fmla="*/ 9931 w 10000"/>
                  <a:gd name="connsiteY1213" fmla="*/ 3659 h 10000"/>
                  <a:gd name="connsiteX1214" fmla="*/ 9903 w 10000"/>
                  <a:gd name="connsiteY1214" fmla="*/ 3640 h 10000"/>
                  <a:gd name="connsiteX1215" fmla="*/ 9881 w 10000"/>
                  <a:gd name="connsiteY1215" fmla="*/ 3620 h 10000"/>
                  <a:gd name="connsiteX1216" fmla="*/ 9856 w 10000"/>
                  <a:gd name="connsiteY1216" fmla="*/ 3595 h 10000"/>
                  <a:gd name="connsiteX1217" fmla="*/ 9817 w 10000"/>
                  <a:gd name="connsiteY1217" fmla="*/ 3562 h 10000"/>
                  <a:gd name="connsiteX1218" fmla="*/ 9795 w 10000"/>
                  <a:gd name="connsiteY1218" fmla="*/ 3546 h 10000"/>
                  <a:gd name="connsiteX1219" fmla="*/ 9778 w 10000"/>
                  <a:gd name="connsiteY1219" fmla="*/ 3527 h 10000"/>
                  <a:gd name="connsiteX1220" fmla="*/ 9745 w 10000"/>
                  <a:gd name="connsiteY1220" fmla="*/ 3501 h 10000"/>
                  <a:gd name="connsiteX1221" fmla="*/ 9726 w 10000"/>
                  <a:gd name="connsiteY1221" fmla="*/ 3488 h 10000"/>
                  <a:gd name="connsiteX1222" fmla="*/ 9704 w 10000"/>
                  <a:gd name="connsiteY1222" fmla="*/ 3472 h 10000"/>
                  <a:gd name="connsiteX1223" fmla="*/ 9695 w 10000"/>
                  <a:gd name="connsiteY1223" fmla="*/ 3468 h 10000"/>
                  <a:gd name="connsiteX1224" fmla="*/ 9690 w 10000"/>
                  <a:gd name="connsiteY1224" fmla="*/ 3459 h 10000"/>
                  <a:gd name="connsiteX1225" fmla="*/ 9673 w 10000"/>
                  <a:gd name="connsiteY1225" fmla="*/ 3449 h 10000"/>
                  <a:gd name="connsiteX1226" fmla="*/ 9665 w 10000"/>
                  <a:gd name="connsiteY1226" fmla="*/ 3442 h 10000"/>
                  <a:gd name="connsiteX1227" fmla="*/ 9654 w 10000"/>
                  <a:gd name="connsiteY1227" fmla="*/ 3449 h 10000"/>
                  <a:gd name="connsiteX1228" fmla="*/ 9521 w 10000"/>
                  <a:gd name="connsiteY1228" fmla="*/ 3394 h 10000"/>
                  <a:gd name="connsiteX1229" fmla="*/ 9510 w 10000"/>
                  <a:gd name="connsiteY1229" fmla="*/ 3368 h 10000"/>
                  <a:gd name="connsiteX1230" fmla="*/ 9496 w 10000"/>
                  <a:gd name="connsiteY1230" fmla="*/ 3287 h 10000"/>
                  <a:gd name="connsiteX1231" fmla="*/ 9488 w 10000"/>
                  <a:gd name="connsiteY1231" fmla="*/ 3216 h 10000"/>
                  <a:gd name="connsiteX1232" fmla="*/ 9493 w 10000"/>
                  <a:gd name="connsiteY1232" fmla="*/ 3174 h 10000"/>
                  <a:gd name="connsiteX1233" fmla="*/ 9501 w 10000"/>
                  <a:gd name="connsiteY1233" fmla="*/ 3128 h 10000"/>
                  <a:gd name="connsiteX1234" fmla="*/ 9488 w 10000"/>
                  <a:gd name="connsiteY1234" fmla="*/ 3025 h 10000"/>
                  <a:gd name="connsiteX1235" fmla="*/ 9446 w 10000"/>
                  <a:gd name="connsiteY1235" fmla="*/ 2931 h 10000"/>
                  <a:gd name="connsiteX1236" fmla="*/ 9382 w 10000"/>
                  <a:gd name="connsiteY1236" fmla="*/ 2837 h 10000"/>
                  <a:gd name="connsiteX1237" fmla="*/ 9316 w 10000"/>
                  <a:gd name="connsiteY1237" fmla="*/ 2753 h 10000"/>
                  <a:gd name="connsiteX1238" fmla="*/ 9294 w 10000"/>
                  <a:gd name="connsiteY1238" fmla="*/ 2655 h 10000"/>
                  <a:gd name="connsiteX1239" fmla="*/ 9213 w 10000"/>
                  <a:gd name="connsiteY1239" fmla="*/ 2328 h 10000"/>
                  <a:gd name="connsiteX1240" fmla="*/ 9172 w 10000"/>
                  <a:gd name="connsiteY1240" fmla="*/ 2286 h 10000"/>
                  <a:gd name="connsiteX1241" fmla="*/ 9019 w 10000"/>
                  <a:gd name="connsiteY1241" fmla="*/ 2082 h 10000"/>
                  <a:gd name="connsiteX1242" fmla="*/ 8906 w 10000"/>
                  <a:gd name="connsiteY1242" fmla="*/ 1946 h 10000"/>
                  <a:gd name="connsiteX1243" fmla="*/ 8801 w 10000"/>
                  <a:gd name="connsiteY1243" fmla="*/ 1778 h 10000"/>
                  <a:gd name="connsiteX1244" fmla="*/ 8806 w 10000"/>
                  <a:gd name="connsiteY1244" fmla="*/ 1713 h 10000"/>
                  <a:gd name="connsiteX1245" fmla="*/ 8809 w 10000"/>
                  <a:gd name="connsiteY1245" fmla="*/ 1703 h 10000"/>
                  <a:gd name="connsiteX1246" fmla="*/ 8817 w 10000"/>
                  <a:gd name="connsiteY1246" fmla="*/ 1713 h 10000"/>
                  <a:gd name="connsiteX1247" fmla="*/ 8834 w 10000"/>
                  <a:gd name="connsiteY1247" fmla="*/ 1729 h 10000"/>
                  <a:gd name="connsiteX1248" fmla="*/ 8839 w 10000"/>
                  <a:gd name="connsiteY1248" fmla="*/ 1729 h 10000"/>
                  <a:gd name="connsiteX1249" fmla="*/ 8848 w 10000"/>
                  <a:gd name="connsiteY1249" fmla="*/ 1723 h 10000"/>
                  <a:gd name="connsiteX1250" fmla="*/ 8850 w 10000"/>
                  <a:gd name="connsiteY1250" fmla="*/ 1703 h 10000"/>
                  <a:gd name="connsiteX1251" fmla="*/ 8850 w 10000"/>
                  <a:gd name="connsiteY1251" fmla="*/ 1684 h 10000"/>
                  <a:gd name="connsiteX1252" fmla="*/ 8850 w 10000"/>
                  <a:gd name="connsiteY1252" fmla="*/ 1648 h 10000"/>
                  <a:gd name="connsiteX1253" fmla="*/ 8881 w 10000"/>
                  <a:gd name="connsiteY1253" fmla="*/ 1571 h 10000"/>
                  <a:gd name="connsiteX1254" fmla="*/ 8895 w 10000"/>
                  <a:gd name="connsiteY1254" fmla="*/ 1541 h 10000"/>
                  <a:gd name="connsiteX1255" fmla="*/ 8895 w 10000"/>
                  <a:gd name="connsiteY1255" fmla="*/ 1525 h 10000"/>
                  <a:gd name="connsiteX1256" fmla="*/ 8881 w 10000"/>
                  <a:gd name="connsiteY1256" fmla="*/ 1516 h 10000"/>
                  <a:gd name="connsiteX1257" fmla="*/ 8864 w 10000"/>
                  <a:gd name="connsiteY1257" fmla="*/ 1522 h 10000"/>
                  <a:gd name="connsiteX1258" fmla="*/ 8850 w 10000"/>
                  <a:gd name="connsiteY1258" fmla="*/ 1535 h 10000"/>
                  <a:gd name="connsiteX1259" fmla="*/ 8834 w 10000"/>
                  <a:gd name="connsiteY1259" fmla="*/ 1571 h 10000"/>
                  <a:gd name="connsiteX1260" fmla="*/ 8825 w 10000"/>
                  <a:gd name="connsiteY1260" fmla="*/ 1587 h 10000"/>
                  <a:gd name="connsiteX1261" fmla="*/ 8776 w 10000"/>
                  <a:gd name="connsiteY1261" fmla="*/ 1571 h 10000"/>
                  <a:gd name="connsiteX1262" fmla="*/ 8745 w 10000"/>
                  <a:gd name="connsiteY1262" fmla="*/ 1580 h 10000"/>
                  <a:gd name="connsiteX1263" fmla="*/ 8720 w 10000"/>
                  <a:gd name="connsiteY1263" fmla="*/ 1587 h 10000"/>
                  <a:gd name="connsiteX1264" fmla="*/ 8709 w 10000"/>
                  <a:gd name="connsiteY1264" fmla="*/ 1609 h 10000"/>
                  <a:gd name="connsiteX1265" fmla="*/ 8693 w 10000"/>
                  <a:gd name="connsiteY1265" fmla="*/ 1616 h 10000"/>
                  <a:gd name="connsiteX1266" fmla="*/ 8684 w 10000"/>
                  <a:gd name="connsiteY1266" fmla="*/ 1639 h 10000"/>
                  <a:gd name="connsiteX1267" fmla="*/ 8684 w 10000"/>
                  <a:gd name="connsiteY1267" fmla="*/ 1658 h 10000"/>
                  <a:gd name="connsiteX1268" fmla="*/ 8665 w 10000"/>
                  <a:gd name="connsiteY1268" fmla="*/ 1655 h 10000"/>
                  <a:gd name="connsiteX1269" fmla="*/ 8665 w 10000"/>
                  <a:gd name="connsiteY1269" fmla="*/ 1645 h 10000"/>
                  <a:gd name="connsiteX1270" fmla="*/ 8665 w 10000"/>
                  <a:gd name="connsiteY1270" fmla="*/ 1626 h 10000"/>
                  <a:gd name="connsiteX1271" fmla="*/ 8676 w 10000"/>
                  <a:gd name="connsiteY1271" fmla="*/ 1609 h 10000"/>
                  <a:gd name="connsiteX1272" fmla="*/ 8679 w 10000"/>
                  <a:gd name="connsiteY1272" fmla="*/ 1597 h 10000"/>
                  <a:gd name="connsiteX1273" fmla="*/ 8687 w 10000"/>
                  <a:gd name="connsiteY1273" fmla="*/ 1577 h 10000"/>
                  <a:gd name="connsiteX1274" fmla="*/ 8695 w 10000"/>
                  <a:gd name="connsiteY1274" fmla="*/ 1554 h 10000"/>
                  <a:gd name="connsiteX1275" fmla="*/ 8709 w 10000"/>
                  <a:gd name="connsiteY1275" fmla="*/ 1532 h 10000"/>
                  <a:gd name="connsiteX1276" fmla="*/ 8704 w 10000"/>
                  <a:gd name="connsiteY1276" fmla="*/ 1512 h 10000"/>
                  <a:gd name="connsiteX1277" fmla="*/ 8695 w 10000"/>
                  <a:gd name="connsiteY1277" fmla="*/ 1503 h 10000"/>
                  <a:gd name="connsiteX1278" fmla="*/ 8684 w 10000"/>
                  <a:gd name="connsiteY1278" fmla="*/ 1503 h 10000"/>
                  <a:gd name="connsiteX1279" fmla="*/ 8670 w 10000"/>
                  <a:gd name="connsiteY1279" fmla="*/ 1525 h 10000"/>
                  <a:gd name="connsiteX1280" fmla="*/ 8665 w 10000"/>
                  <a:gd name="connsiteY1280" fmla="*/ 1545 h 10000"/>
                  <a:gd name="connsiteX1281" fmla="*/ 8654 w 10000"/>
                  <a:gd name="connsiteY1281" fmla="*/ 1567 h 10000"/>
                  <a:gd name="connsiteX1282" fmla="*/ 8648 w 10000"/>
                  <a:gd name="connsiteY1282" fmla="*/ 1587 h 10000"/>
                  <a:gd name="connsiteX1283" fmla="*/ 8640 w 10000"/>
                  <a:gd name="connsiteY1283" fmla="*/ 1629 h 10000"/>
                  <a:gd name="connsiteX1284" fmla="*/ 8620 w 10000"/>
                  <a:gd name="connsiteY1284" fmla="*/ 1635 h 10000"/>
                  <a:gd name="connsiteX1285" fmla="*/ 8612 w 10000"/>
                  <a:gd name="connsiteY1285" fmla="*/ 1635 h 10000"/>
                  <a:gd name="connsiteX1286" fmla="*/ 8604 w 10000"/>
                  <a:gd name="connsiteY1286" fmla="*/ 1626 h 10000"/>
                  <a:gd name="connsiteX1287" fmla="*/ 8596 w 10000"/>
                  <a:gd name="connsiteY1287" fmla="*/ 1616 h 10000"/>
                  <a:gd name="connsiteX1288" fmla="*/ 8596 w 10000"/>
                  <a:gd name="connsiteY1288" fmla="*/ 1580 h 10000"/>
                  <a:gd name="connsiteX1289" fmla="*/ 8587 w 10000"/>
                  <a:gd name="connsiteY1289" fmla="*/ 1545 h 10000"/>
                  <a:gd name="connsiteX1290" fmla="*/ 8565 w 10000"/>
                  <a:gd name="connsiteY1290" fmla="*/ 1516 h 10000"/>
                  <a:gd name="connsiteX1291" fmla="*/ 8543 w 10000"/>
                  <a:gd name="connsiteY1291" fmla="*/ 1512 h 10000"/>
                  <a:gd name="connsiteX1292" fmla="*/ 8518 w 10000"/>
                  <a:gd name="connsiteY1292" fmla="*/ 1532 h 10000"/>
                  <a:gd name="connsiteX1293" fmla="*/ 8476 w 10000"/>
                  <a:gd name="connsiteY1293" fmla="*/ 1567 h 10000"/>
                  <a:gd name="connsiteX1294" fmla="*/ 8454 w 10000"/>
                  <a:gd name="connsiteY1294" fmla="*/ 1551 h 10000"/>
                  <a:gd name="connsiteX1295" fmla="*/ 8402 w 10000"/>
                  <a:gd name="connsiteY1295" fmla="*/ 1493 h 10000"/>
                  <a:gd name="connsiteX1296" fmla="*/ 8371 w 10000"/>
                  <a:gd name="connsiteY1296" fmla="*/ 1428 h 10000"/>
                  <a:gd name="connsiteX1297" fmla="*/ 8072 w 10000"/>
                  <a:gd name="connsiteY1297" fmla="*/ 1422 h 10000"/>
                  <a:gd name="connsiteX1298" fmla="*/ 7823 w 10000"/>
                  <a:gd name="connsiteY1298" fmla="*/ 1279 h 10000"/>
                  <a:gd name="connsiteX1299" fmla="*/ 7587 w 10000"/>
                  <a:gd name="connsiteY1299" fmla="*/ 1133 h 10000"/>
                  <a:gd name="connsiteX1300" fmla="*/ 7526 w 10000"/>
                  <a:gd name="connsiteY1300" fmla="*/ 1098 h 10000"/>
                  <a:gd name="connsiteX1301" fmla="*/ 7346 w 10000"/>
                  <a:gd name="connsiteY1301" fmla="*/ 991 h 10000"/>
                  <a:gd name="connsiteX1302" fmla="*/ 7321 w 10000"/>
                  <a:gd name="connsiteY1302" fmla="*/ 959 h 10000"/>
                  <a:gd name="connsiteX1303" fmla="*/ 7307 w 10000"/>
                  <a:gd name="connsiteY1303" fmla="*/ 871 h 10000"/>
                  <a:gd name="connsiteX1304" fmla="*/ 7224 w 10000"/>
                  <a:gd name="connsiteY1304" fmla="*/ 816 h 10000"/>
                  <a:gd name="connsiteX1305" fmla="*/ 7147 w 10000"/>
                  <a:gd name="connsiteY1305" fmla="*/ 787 h 10000"/>
                  <a:gd name="connsiteX1306" fmla="*/ 7080 w 10000"/>
                  <a:gd name="connsiteY1306" fmla="*/ 742 h 10000"/>
                  <a:gd name="connsiteX1307" fmla="*/ 7069 w 10000"/>
                  <a:gd name="connsiteY1307" fmla="*/ 767 h 10000"/>
                  <a:gd name="connsiteX1308" fmla="*/ 7033 w 10000"/>
                  <a:gd name="connsiteY1308" fmla="*/ 787 h 10000"/>
                  <a:gd name="connsiteX1309" fmla="*/ 6820 w 10000"/>
                  <a:gd name="connsiteY1309" fmla="*/ 878 h 10000"/>
                  <a:gd name="connsiteX1310" fmla="*/ 6726 w 10000"/>
                  <a:gd name="connsiteY1310" fmla="*/ 897 h 10000"/>
                  <a:gd name="connsiteX1311" fmla="*/ 6626 w 10000"/>
                  <a:gd name="connsiteY1311" fmla="*/ 955 h 10000"/>
                  <a:gd name="connsiteX1312" fmla="*/ 6582 w 10000"/>
                  <a:gd name="connsiteY1312" fmla="*/ 946 h 10000"/>
                  <a:gd name="connsiteX1313" fmla="*/ 6571 w 10000"/>
                  <a:gd name="connsiteY1313" fmla="*/ 955 h 10000"/>
                  <a:gd name="connsiteX1314" fmla="*/ 6507 w 10000"/>
                  <a:gd name="connsiteY1314" fmla="*/ 975 h 10000"/>
                  <a:gd name="connsiteX1315" fmla="*/ 6485 w 10000"/>
                  <a:gd name="connsiteY1315" fmla="*/ 975 h 10000"/>
                  <a:gd name="connsiteX1316" fmla="*/ 6476 w 10000"/>
                  <a:gd name="connsiteY1316" fmla="*/ 965 h 10000"/>
                  <a:gd name="connsiteX1317" fmla="*/ 6474 w 10000"/>
                  <a:gd name="connsiteY1317" fmla="*/ 936 h 10000"/>
                  <a:gd name="connsiteX1318" fmla="*/ 6452 w 10000"/>
                  <a:gd name="connsiteY1318" fmla="*/ 887 h 10000"/>
                  <a:gd name="connsiteX1319" fmla="*/ 6352 w 10000"/>
                  <a:gd name="connsiteY1319" fmla="*/ 767 h 10000"/>
                  <a:gd name="connsiteX1320" fmla="*/ 6313 w 10000"/>
                  <a:gd name="connsiteY1320" fmla="*/ 732 h 10000"/>
                  <a:gd name="connsiteX1321" fmla="*/ 6296 w 10000"/>
                  <a:gd name="connsiteY1321" fmla="*/ 690 h 10000"/>
                  <a:gd name="connsiteX1322" fmla="*/ 6271 w 10000"/>
                  <a:gd name="connsiteY1322" fmla="*/ 664 h 10000"/>
                  <a:gd name="connsiteX1323" fmla="*/ 6266 w 10000"/>
                  <a:gd name="connsiteY1323" fmla="*/ 654 h 10000"/>
                  <a:gd name="connsiteX1324" fmla="*/ 6111 w 10000"/>
                  <a:gd name="connsiteY1324" fmla="*/ 398 h 10000"/>
                  <a:gd name="connsiteX1325" fmla="*/ 5903 w 10000"/>
                  <a:gd name="connsiteY1325" fmla="*/ 408 h 10000"/>
                  <a:gd name="connsiteX1326" fmla="*/ 5837 w 10000"/>
                  <a:gd name="connsiteY1326" fmla="*/ 427 h 10000"/>
                  <a:gd name="connsiteX1327" fmla="*/ 5756 w 10000"/>
                  <a:gd name="connsiteY1327" fmla="*/ 453 h 10000"/>
                  <a:gd name="connsiteX1328" fmla="*/ 5681 w 10000"/>
                  <a:gd name="connsiteY1328" fmla="*/ 453 h 10000"/>
                  <a:gd name="connsiteX1329" fmla="*/ 5609 w 10000"/>
                  <a:gd name="connsiteY1329" fmla="*/ 447 h 10000"/>
                  <a:gd name="connsiteX1330" fmla="*/ 5554 w 10000"/>
                  <a:gd name="connsiteY1330" fmla="*/ 304 h 10000"/>
                  <a:gd name="connsiteX1331" fmla="*/ 5529 w 10000"/>
                  <a:gd name="connsiteY1331" fmla="*/ 301 h 10000"/>
                  <a:gd name="connsiteX1332" fmla="*/ 5393 w 10000"/>
                  <a:gd name="connsiteY1332" fmla="*/ 256 h 10000"/>
                  <a:gd name="connsiteX1333" fmla="*/ 5366 w 10000"/>
                  <a:gd name="connsiteY1333" fmla="*/ 220 h 10000"/>
                  <a:gd name="connsiteX1334" fmla="*/ 5249 w 10000"/>
                  <a:gd name="connsiteY1334" fmla="*/ 155 h 10000"/>
                  <a:gd name="connsiteX1335" fmla="*/ 5141 w 10000"/>
                  <a:gd name="connsiteY1335" fmla="*/ 52 h 10000"/>
                  <a:gd name="connsiteX1336" fmla="*/ 5116 w 10000"/>
                  <a:gd name="connsiteY1336" fmla="*/ 3 h 10000"/>
                  <a:gd name="connsiteX1337" fmla="*/ 5061 w 10000"/>
                  <a:gd name="connsiteY1337" fmla="*/ 0 h 10000"/>
                  <a:gd name="connsiteX1338" fmla="*/ 5036 w 10000"/>
                  <a:gd name="connsiteY1338" fmla="*/ 32 h 10000"/>
                  <a:gd name="connsiteX1339" fmla="*/ 4942 w 10000"/>
                  <a:gd name="connsiteY1339" fmla="*/ 133 h 10000"/>
                  <a:gd name="connsiteX1340" fmla="*/ 4900 w 10000"/>
                  <a:gd name="connsiteY1340" fmla="*/ 217 h 10000"/>
                  <a:gd name="connsiteX1341" fmla="*/ 4861 w 10000"/>
                  <a:gd name="connsiteY1341" fmla="*/ 198 h 10000"/>
                  <a:gd name="connsiteX1342" fmla="*/ 4795 w 10000"/>
                  <a:gd name="connsiteY1342" fmla="*/ 68 h 10000"/>
                  <a:gd name="connsiteX1343" fmla="*/ 4778 w 10000"/>
                  <a:gd name="connsiteY1343" fmla="*/ 62 h 10000"/>
                  <a:gd name="connsiteX1344" fmla="*/ 4765 w 10000"/>
                  <a:gd name="connsiteY1344" fmla="*/ 62 h 10000"/>
                  <a:gd name="connsiteX1345" fmla="*/ 4748 w 10000"/>
                  <a:gd name="connsiteY1345" fmla="*/ 68 h 10000"/>
                  <a:gd name="connsiteX1346" fmla="*/ 4673 w 10000"/>
                  <a:gd name="connsiteY1346" fmla="*/ 136 h 10000"/>
                  <a:gd name="connsiteX1347" fmla="*/ 4632 w 10000"/>
                  <a:gd name="connsiteY1347" fmla="*/ 201 h 10000"/>
                  <a:gd name="connsiteX1348" fmla="*/ 4623 w 10000"/>
                  <a:gd name="connsiteY1348" fmla="*/ 210 h 10000"/>
                  <a:gd name="connsiteX1349" fmla="*/ 4579 w 10000"/>
                  <a:gd name="connsiteY1349" fmla="*/ 220 h 10000"/>
                  <a:gd name="connsiteX1350" fmla="*/ 4479 w 10000"/>
                  <a:gd name="connsiteY1350" fmla="*/ 198 h 10000"/>
                  <a:gd name="connsiteX1351" fmla="*/ 4402 w 10000"/>
                  <a:gd name="connsiteY1351" fmla="*/ 165 h 10000"/>
                  <a:gd name="connsiteX1352" fmla="*/ 4374 w 10000"/>
                  <a:gd name="connsiteY1352" fmla="*/ 165 h 10000"/>
                  <a:gd name="connsiteX1353" fmla="*/ 4335 w 10000"/>
                  <a:gd name="connsiteY1353" fmla="*/ 172 h 10000"/>
                  <a:gd name="connsiteX1354" fmla="*/ 4302 w 10000"/>
                  <a:gd name="connsiteY1354" fmla="*/ 188 h 10000"/>
                  <a:gd name="connsiteX1355" fmla="*/ 4271 w 10000"/>
                  <a:gd name="connsiteY1355" fmla="*/ 220 h 10000"/>
                  <a:gd name="connsiteX1356" fmla="*/ 4238 w 10000"/>
                  <a:gd name="connsiteY1356" fmla="*/ 240 h 10000"/>
                  <a:gd name="connsiteX1357" fmla="*/ 4324 w 10000"/>
                  <a:gd name="connsiteY1357" fmla="*/ 1289 h 10000"/>
                  <a:gd name="connsiteX1358" fmla="*/ 3521 w 10000"/>
                  <a:gd name="connsiteY1358" fmla="*/ 7730 h 10000"/>
                  <a:gd name="connsiteX1359" fmla="*/ 3560 w 10000"/>
                  <a:gd name="connsiteY1359" fmla="*/ 7749 h 10000"/>
                  <a:gd name="connsiteX1360" fmla="*/ 3562 w 10000"/>
                  <a:gd name="connsiteY1360" fmla="*/ 7759 h 10000"/>
                  <a:gd name="connsiteX1361" fmla="*/ 3573 w 10000"/>
                  <a:gd name="connsiteY1361" fmla="*/ 7766 h 10000"/>
                  <a:gd name="connsiteX1362" fmla="*/ 3584 w 10000"/>
                  <a:gd name="connsiteY1362" fmla="*/ 7759 h 10000"/>
                  <a:gd name="connsiteX1363" fmla="*/ 3598 w 10000"/>
                  <a:gd name="connsiteY1363" fmla="*/ 7743 h 10000"/>
                  <a:gd name="connsiteX1364" fmla="*/ 3609 w 10000"/>
                  <a:gd name="connsiteY1364" fmla="*/ 7756 h 10000"/>
                  <a:gd name="connsiteX1365" fmla="*/ 3623 w 10000"/>
                  <a:gd name="connsiteY1365" fmla="*/ 7733 h 10000"/>
                  <a:gd name="connsiteX1366" fmla="*/ 3632 w 10000"/>
                  <a:gd name="connsiteY1366" fmla="*/ 7730 h 10000"/>
                  <a:gd name="connsiteX1367" fmla="*/ 3634 w 10000"/>
                  <a:gd name="connsiteY1367" fmla="*/ 7730 h 10000"/>
                  <a:gd name="connsiteX1368" fmla="*/ 3643 w 10000"/>
                  <a:gd name="connsiteY1368" fmla="*/ 7730 h 10000"/>
                  <a:gd name="connsiteX1369" fmla="*/ 3670 w 10000"/>
                  <a:gd name="connsiteY1369" fmla="*/ 7730 h 10000"/>
                  <a:gd name="connsiteX1370" fmla="*/ 3687 w 10000"/>
                  <a:gd name="connsiteY1370" fmla="*/ 7730 h 10000"/>
                  <a:gd name="connsiteX1371" fmla="*/ 3690 w 10000"/>
                  <a:gd name="connsiteY1371" fmla="*/ 7730 h 10000"/>
                  <a:gd name="connsiteX1372" fmla="*/ 3704 w 10000"/>
                  <a:gd name="connsiteY1372" fmla="*/ 7740 h 10000"/>
                  <a:gd name="connsiteX1373" fmla="*/ 3712 w 10000"/>
                  <a:gd name="connsiteY1373" fmla="*/ 7743 h 10000"/>
                  <a:gd name="connsiteX1374" fmla="*/ 3723 w 10000"/>
                  <a:gd name="connsiteY1374" fmla="*/ 7749 h 10000"/>
                  <a:gd name="connsiteX1375" fmla="*/ 3729 w 10000"/>
                  <a:gd name="connsiteY1375" fmla="*/ 7749 h 10000"/>
                  <a:gd name="connsiteX1376" fmla="*/ 3729 w 10000"/>
                  <a:gd name="connsiteY1376" fmla="*/ 7743 h 10000"/>
                  <a:gd name="connsiteX1377" fmla="*/ 3745 w 10000"/>
                  <a:gd name="connsiteY1377" fmla="*/ 7740 h 10000"/>
                  <a:gd name="connsiteX1378" fmla="*/ 3753 w 10000"/>
                  <a:gd name="connsiteY1378" fmla="*/ 7730 h 10000"/>
                  <a:gd name="connsiteX1379" fmla="*/ 3762 w 10000"/>
                  <a:gd name="connsiteY1379" fmla="*/ 7720 h 10000"/>
                  <a:gd name="connsiteX1380" fmla="*/ 3776 w 10000"/>
                  <a:gd name="connsiteY1380" fmla="*/ 7710 h 10000"/>
                  <a:gd name="connsiteX1381" fmla="*/ 3784 w 10000"/>
                  <a:gd name="connsiteY1381" fmla="*/ 7701 h 10000"/>
                  <a:gd name="connsiteX1382" fmla="*/ 3792 w 10000"/>
                  <a:gd name="connsiteY1382" fmla="*/ 7694 h 10000"/>
                  <a:gd name="connsiteX1383" fmla="*/ 3801 w 10000"/>
                  <a:gd name="connsiteY1383" fmla="*/ 7685 h 10000"/>
                  <a:gd name="connsiteX1384" fmla="*/ 3803 w 10000"/>
                  <a:gd name="connsiteY1384" fmla="*/ 7685 h 10000"/>
                  <a:gd name="connsiteX1385" fmla="*/ 3778 w 10000"/>
                  <a:gd name="connsiteY1385" fmla="*/ 7756 h 10000"/>
                  <a:gd name="connsiteX1386" fmla="*/ 3762 w 10000"/>
                  <a:gd name="connsiteY1386" fmla="*/ 7775 h 10000"/>
                  <a:gd name="connsiteX1387" fmla="*/ 3748 w 10000"/>
                  <a:gd name="connsiteY1387" fmla="*/ 7775 h 10000"/>
                  <a:gd name="connsiteX1388" fmla="*/ 3737 w 10000"/>
                  <a:gd name="connsiteY1388" fmla="*/ 7778 h 10000"/>
                  <a:gd name="connsiteX1389" fmla="*/ 3723 w 10000"/>
                  <a:gd name="connsiteY1389" fmla="*/ 7778 h 10000"/>
                  <a:gd name="connsiteX1390" fmla="*/ 3712 w 10000"/>
                  <a:gd name="connsiteY1390" fmla="*/ 8005 h 10000"/>
                  <a:gd name="connsiteX1391" fmla="*/ 3706 w 10000"/>
                  <a:gd name="connsiteY1391" fmla="*/ 8021 h 10000"/>
                  <a:gd name="connsiteX1392" fmla="*/ 3712 w 10000"/>
                  <a:gd name="connsiteY1392" fmla="*/ 8044 h 10000"/>
                  <a:gd name="connsiteX1393" fmla="*/ 3712 w 10000"/>
                  <a:gd name="connsiteY1393" fmla="*/ 8051 h 10000"/>
                  <a:gd name="connsiteX1394" fmla="*/ 3767 w 10000"/>
                  <a:gd name="connsiteY1394" fmla="*/ 8106 h 10000"/>
                  <a:gd name="connsiteX1395" fmla="*/ 3770 w 10000"/>
                  <a:gd name="connsiteY1395" fmla="*/ 8119 h 10000"/>
                  <a:gd name="connsiteX1396" fmla="*/ 3740 w 10000"/>
                  <a:gd name="connsiteY1396" fmla="*/ 8154 h 10000"/>
                  <a:gd name="connsiteX1397" fmla="*/ 3731 w 10000"/>
                  <a:gd name="connsiteY1397" fmla="*/ 8138 h 10000"/>
                  <a:gd name="connsiteX1398" fmla="*/ 3729 w 10000"/>
                  <a:gd name="connsiteY1398" fmla="*/ 8125 h 10000"/>
                  <a:gd name="connsiteX1399" fmla="*/ 3712 w 10000"/>
                  <a:gd name="connsiteY1399" fmla="*/ 8115 h 10000"/>
                  <a:gd name="connsiteX1400" fmla="*/ 3704 w 10000"/>
                  <a:gd name="connsiteY1400" fmla="*/ 8109 h 10000"/>
                  <a:gd name="connsiteX1401" fmla="*/ 3687 w 10000"/>
                  <a:gd name="connsiteY1401" fmla="*/ 8099 h 10000"/>
                  <a:gd name="connsiteX1402" fmla="*/ 3673 w 10000"/>
                  <a:gd name="connsiteY1402" fmla="*/ 8093 h 10000"/>
                  <a:gd name="connsiteX1403" fmla="*/ 3665 w 10000"/>
                  <a:gd name="connsiteY1403" fmla="*/ 8083 h 10000"/>
                  <a:gd name="connsiteX1404" fmla="*/ 3648 w 10000"/>
                  <a:gd name="connsiteY1404" fmla="*/ 8073 h 10000"/>
                  <a:gd name="connsiteX1405" fmla="*/ 3643 w 10000"/>
                  <a:gd name="connsiteY1405" fmla="*/ 8063 h 10000"/>
                  <a:gd name="connsiteX1406" fmla="*/ 3632 w 10000"/>
                  <a:gd name="connsiteY1406" fmla="*/ 8054 h 10000"/>
                  <a:gd name="connsiteX1407" fmla="*/ 3623 w 10000"/>
                  <a:gd name="connsiteY1407" fmla="*/ 8060 h 10000"/>
                  <a:gd name="connsiteX1408" fmla="*/ 3615 w 10000"/>
                  <a:gd name="connsiteY1408" fmla="*/ 8070 h 10000"/>
                  <a:gd name="connsiteX1409" fmla="*/ 3607 w 10000"/>
                  <a:gd name="connsiteY1409" fmla="*/ 8083 h 10000"/>
                  <a:gd name="connsiteX1410" fmla="*/ 3607 w 10000"/>
                  <a:gd name="connsiteY1410" fmla="*/ 8099 h 10000"/>
                  <a:gd name="connsiteX1411" fmla="*/ 3607 w 10000"/>
                  <a:gd name="connsiteY1411" fmla="*/ 8125 h 10000"/>
                  <a:gd name="connsiteX1412" fmla="*/ 3601 w 10000"/>
                  <a:gd name="connsiteY1412" fmla="*/ 8148 h 10000"/>
                  <a:gd name="connsiteX1413" fmla="*/ 3584 w 10000"/>
                  <a:gd name="connsiteY1413" fmla="*/ 8154 h 10000"/>
                  <a:gd name="connsiteX1414" fmla="*/ 3573 w 10000"/>
                  <a:gd name="connsiteY1414" fmla="*/ 8154 h 10000"/>
                  <a:gd name="connsiteX1415" fmla="*/ 3551 w 10000"/>
                  <a:gd name="connsiteY1415" fmla="*/ 8119 h 10000"/>
                  <a:gd name="connsiteX1416" fmla="*/ 3504 w 10000"/>
                  <a:gd name="connsiteY1416" fmla="*/ 8073 h 10000"/>
                  <a:gd name="connsiteX1417" fmla="*/ 3457 w 10000"/>
                  <a:gd name="connsiteY1417" fmla="*/ 7872 h 10000"/>
                  <a:gd name="connsiteX1418" fmla="*/ 3449 w 10000"/>
                  <a:gd name="connsiteY1418" fmla="*/ 7847 h 10000"/>
                  <a:gd name="connsiteX1419" fmla="*/ 3446 w 10000"/>
                  <a:gd name="connsiteY1419" fmla="*/ 7827 h 10000"/>
                  <a:gd name="connsiteX1420" fmla="*/ 3457 w 10000"/>
                  <a:gd name="connsiteY1420" fmla="*/ 7808 h 10000"/>
                  <a:gd name="connsiteX0" fmla="*/ 4324 w 10000"/>
                  <a:gd name="connsiteY0" fmla="*/ 1289 h 10000"/>
                  <a:gd name="connsiteX1" fmla="*/ 4296 w 10000"/>
                  <a:gd name="connsiteY1" fmla="*/ 1305 h 10000"/>
                  <a:gd name="connsiteX2" fmla="*/ 4285 w 10000"/>
                  <a:gd name="connsiteY2" fmla="*/ 1279 h 10000"/>
                  <a:gd name="connsiteX3" fmla="*/ 4244 w 10000"/>
                  <a:gd name="connsiteY3" fmla="*/ 1266 h 10000"/>
                  <a:gd name="connsiteX4" fmla="*/ 4208 w 10000"/>
                  <a:gd name="connsiteY4" fmla="*/ 1286 h 10000"/>
                  <a:gd name="connsiteX5" fmla="*/ 4172 w 10000"/>
                  <a:gd name="connsiteY5" fmla="*/ 1299 h 10000"/>
                  <a:gd name="connsiteX6" fmla="*/ 4150 w 10000"/>
                  <a:gd name="connsiteY6" fmla="*/ 1308 h 10000"/>
                  <a:gd name="connsiteX7" fmla="*/ 4139 w 10000"/>
                  <a:gd name="connsiteY7" fmla="*/ 1315 h 10000"/>
                  <a:gd name="connsiteX8" fmla="*/ 4125 w 10000"/>
                  <a:gd name="connsiteY8" fmla="*/ 1315 h 10000"/>
                  <a:gd name="connsiteX9" fmla="*/ 4119 w 10000"/>
                  <a:gd name="connsiteY9" fmla="*/ 1315 h 10000"/>
                  <a:gd name="connsiteX10" fmla="*/ 4111 w 10000"/>
                  <a:gd name="connsiteY10" fmla="*/ 1308 h 10000"/>
                  <a:gd name="connsiteX11" fmla="*/ 4100 w 10000"/>
                  <a:gd name="connsiteY11" fmla="*/ 1315 h 10000"/>
                  <a:gd name="connsiteX12" fmla="*/ 4075 w 10000"/>
                  <a:gd name="connsiteY12" fmla="*/ 1315 h 10000"/>
                  <a:gd name="connsiteX13" fmla="*/ 4058 w 10000"/>
                  <a:gd name="connsiteY13" fmla="*/ 1318 h 10000"/>
                  <a:gd name="connsiteX14" fmla="*/ 4044 w 10000"/>
                  <a:gd name="connsiteY14" fmla="*/ 1315 h 10000"/>
                  <a:gd name="connsiteX15" fmla="*/ 4042 w 10000"/>
                  <a:gd name="connsiteY15" fmla="*/ 1299 h 10000"/>
                  <a:gd name="connsiteX16" fmla="*/ 4014 w 10000"/>
                  <a:gd name="connsiteY16" fmla="*/ 1308 h 10000"/>
                  <a:gd name="connsiteX17" fmla="*/ 4011 w 10000"/>
                  <a:gd name="connsiteY17" fmla="*/ 1315 h 10000"/>
                  <a:gd name="connsiteX18" fmla="*/ 4011 w 10000"/>
                  <a:gd name="connsiteY18" fmla="*/ 1341 h 10000"/>
                  <a:gd name="connsiteX19" fmla="*/ 4019 w 10000"/>
                  <a:gd name="connsiteY19" fmla="*/ 1341 h 10000"/>
                  <a:gd name="connsiteX20" fmla="*/ 3997 w 10000"/>
                  <a:gd name="connsiteY20" fmla="*/ 1363 h 10000"/>
                  <a:gd name="connsiteX21" fmla="*/ 3986 w 10000"/>
                  <a:gd name="connsiteY21" fmla="*/ 1373 h 10000"/>
                  <a:gd name="connsiteX22" fmla="*/ 3981 w 10000"/>
                  <a:gd name="connsiteY22" fmla="*/ 1389 h 10000"/>
                  <a:gd name="connsiteX23" fmla="*/ 3981 w 10000"/>
                  <a:gd name="connsiteY23" fmla="*/ 1409 h 10000"/>
                  <a:gd name="connsiteX24" fmla="*/ 3981 w 10000"/>
                  <a:gd name="connsiteY24" fmla="*/ 1438 h 10000"/>
                  <a:gd name="connsiteX25" fmla="*/ 3961 w 10000"/>
                  <a:gd name="connsiteY25" fmla="*/ 1441 h 10000"/>
                  <a:gd name="connsiteX26" fmla="*/ 3942 w 10000"/>
                  <a:gd name="connsiteY26" fmla="*/ 1441 h 10000"/>
                  <a:gd name="connsiteX27" fmla="*/ 3914 w 10000"/>
                  <a:gd name="connsiteY27" fmla="*/ 1454 h 10000"/>
                  <a:gd name="connsiteX28" fmla="*/ 3892 w 10000"/>
                  <a:gd name="connsiteY28" fmla="*/ 1467 h 10000"/>
                  <a:gd name="connsiteX29" fmla="*/ 3867 w 10000"/>
                  <a:gd name="connsiteY29" fmla="*/ 1483 h 10000"/>
                  <a:gd name="connsiteX30" fmla="*/ 3845 w 10000"/>
                  <a:gd name="connsiteY30" fmla="*/ 1467 h 10000"/>
                  <a:gd name="connsiteX31" fmla="*/ 3850 w 10000"/>
                  <a:gd name="connsiteY31" fmla="*/ 1457 h 10000"/>
                  <a:gd name="connsiteX32" fmla="*/ 3864 w 10000"/>
                  <a:gd name="connsiteY32" fmla="*/ 1441 h 10000"/>
                  <a:gd name="connsiteX33" fmla="*/ 3859 w 10000"/>
                  <a:gd name="connsiteY33" fmla="*/ 1409 h 10000"/>
                  <a:gd name="connsiteX34" fmla="*/ 3842 w 10000"/>
                  <a:gd name="connsiteY34" fmla="*/ 1383 h 10000"/>
                  <a:gd name="connsiteX35" fmla="*/ 3825 w 10000"/>
                  <a:gd name="connsiteY35" fmla="*/ 1360 h 10000"/>
                  <a:gd name="connsiteX36" fmla="*/ 3809 w 10000"/>
                  <a:gd name="connsiteY36" fmla="*/ 1318 h 10000"/>
                  <a:gd name="connsiteX37" fmla="*/ 3787 w 10000"/>
                  <a:gd name="connsiteY37" fmla="*/ 1289 h 10000"/>
                  <a:gd name="connsiteX38" fmla="*/ 3759 w 10000"/>
                  <a:gd name="connsiteY38" fmla="*/ 1266 h 10000"/>
                  <a:gd name="connsiteX39" fmla="*/ 3740 w 10000"/>
                  <a:gd name="connsiteY39" fmla="*/ 1256 h 10000"/>
                  <a:gd name="connsiteX40" fmla="*/ 3715 w 10000"/>
                  <a:gd name="connsiteY40" fmla="*/ 1250 h 10000"/>
                  <a:gd name="connsiteX41" fmla="*/ 3687 w 10000"/>
                  <a:gd name="connsiteY41" fmla="*/ 1256 h 10000"/>
                  <a:gd name="connsiteX42" fmla="*/ 3681 w 10000"/>
                  <a:gd name="connsiteY42" fmla="*/ 1260 h 10000"/>
                  <a:gd name="connsiteX43" fmla="*/ 3670 w 10000"/>
                  <a:gd name="connsiteY43" fmla="*/ 1295 h 10000"/>
                  <a:gd name="connsiteX44" fmla="*/ 3651 w 10000"/>
                  <a:gd name="connsiteY44" fmla="*/ 1305 h 10000"/>
                  <a:gd name="connsiteX45" fmla="*/ 3640 w 10000"/>
                  <a:gd name="connsiteY45" fmla="*/ 1308 h 10000"/>
                  <a:gd name="connsiteX46" fmla="*/ 3626 w 10000"/>
                  <a:gd name="connsiteY46" fmla="*/ 1308 h 10000"/>
                  <a:gd name="connsiteX47" fmla="*/ 3632 w 10000"/>
                  <a:gd name="connsiteY47" fmla="*/ 1276 h 10000"/>
                  <a:gd name="connsiteX48" fmla="*/ 3609 w 10000"/>
                  <a:gd name="connsiteY48" fmla="*/ 1289 h 10000"/>
                  <a:gd name="connsiteX49" fmla="*/ 3593 w 10000"/>
                  <a:gd name="connsiteY49" fmla="*/ 1286 h 10000"/>
                  <a:gd name="connsiteX50" fmla="*/ 3590 w 10000"/>
                  <a:gd name="connsiteY50" fmla="*/ 1256 h 10000"/>
                  <a:gd name="connsiteX51" fmla="*/ 3584 w 10000"/>
                  <a:gd name="connsiteY51" fmla="*/ 1237 h 10000"/>
                  <a:gd name="connsiteX52" fmla="*/ 3573 w 10000"/>
                  <a:gd name="connsiteY52" fmla="*/ 1237 h 10000"/>
                  <a:gd name="connsiteX53" fmla="*/ 3554 w 10000"/>
                  <a:gd name="connsiteY53" fmla="*/ 1227 h 10000"/>
                  <a:gd name="connsiteX54" fmla="*/ 3546 w 10000"/>
                  <a:gd name="connsiteY54" fmla="*/ 1192 h 10000"/>
                  <a:gd name="connsiteX55" fmla="*/ 3529 w 10000"/>
                  <a:gd name="connsiteY55" fmla="*/ 1176 h 10000"/>
                  <a:gd name="connsiteX56" fmla="*/ 3512 w 10000"/>
                  <a:gd name="connsiteY56" fmla="*/ 1182 h 10000"/>
                  <a:gd name="connsiteX57" fmla="*/ 3485 w 10000"/>
                  <a:gd name="connsiteY57" fmla="*/ 1182 h 10000"/>
                  <a:gd name="connsiteX58" fmla="*/ 3463 w 10000"/>
                  <a:gd name="connsiteY58" fmla="*/ 1176 h 10000"/>
                  <a:gd name="connsiteX59" fmla="*/ 3449 w 10000"/>
                  <a:gd name="connsiteY59" fmla="*/ 1182 h 10000"/>
                  <a:gd name="connsiteX60" fmla="*/ 3432 w 10000"/>
                  <a:gd name="connsiteY60" fmla="*/ 1192 h 10000"/>
                  <a:gd name="connsiteX61" fmla="*/ 3454 w 10000"/>
                  <a:gd name="connsiteY61" fmla="*/ 1205 h 10000"/>
                  <a:gd name="connsiteX62" fmla="*/ 3463 w 10000"/>
                  <a:gd name="connsiteY62" fmla="*/ 1205 h 10000"/>
                  <a:gd name="connsiteX63" fmla="*/ 3488 w 10000"/>
                  <a:gd name="connsiteY63" fmla="*/ 1205 h 10000"/>
                  <a:gd name="connsiteX64" fmla="*/ 3488 w 10000"/>
                  <a:gd name="connsiteY64" fmla="*/ 1218 h 10000"/>
                  <a:gd name="connsiteX65" fmla="*/ 3493 w 10000"/>
                  <a:gd name="connsiteY65" fmla="*/ 1247 h 10000"/>
                  <a:gd name="connsiteX66" fmla="*/ 3512 w 10000"/>
                  <a:gd name="connsiteY66" fmla="*/ 1247 h 10000"/>
                  <a:gd name="connsiteX67" fmla="*/ 3518 w 10000"/>
                  <a:gd name="connsiteY67" fmla="*/ 1250 h 10000"/>
                  <a:gd name="connsiteX68" fmla="*/ 3521 w 10000"/>
                  <a:gd name="connsiteY68" fmla="*/ 1276 h 10000"/>
                  <a:gd name="connsiteX69" fmla="*/ 3543 w 10000"/>
                  <a:gd name="connsiteY69" fmla="*/ 1295 h 10000"/>
                  <a:gd name="connsiteX70" fmla="*/ 3546 w 10000"/>
                  <a:gd name="connsiteY70" fmla="*/ 1305 h 10000"/>
                  <a:gd name="connsiteX71" fmla="*/ 3543 w 10000"/>
                  <a:gd name="connsiteY71" fmla="*/ 1315 h 10000"/>
                  <a:gd name="connsiteX72" fmla="*/ 3543 w 10000"/>
                  <a:gd name="connsiteY72" fmla="*/ 1331 h 10000"/>
                  <a:gd name="connsiteX73" fmla="*/ 3554 w 10000"/>
                  <a:gd name="connsiteY73" fmla="*/ 1324 h 10000"/>
                  <a:gd name="connsiteX74" fmla="*/ 3560 w 10000"/>
                  <a:gd name="connsiteY74" fmla="*/ 1331 h 10000"/>
                  <a:gd name="connsiteX75" fmla="*/ 3582 w 10000"/>
                  <a:gd name="connsiteY75" fmla="*/ 1344 h 10000"/>
                  <a:gd name="connsiteX76" fmla="*/ 3598 w 10000"/>
                  <a:gd name="connsiteY76" fmla="*/ 1380 h 10000"/>
                  <a:gd name="connsiteX77" fmla="*/ 3607 w 10000"/>
                  <a:gd name="connsiteY77" fmla="*/ 1389 h 10000"/>
                  <a:gd name="connsiteX78" fmla="*/ 3623 w 10000"/>
                  <a:gd name="connsiteY78" fmla="*/ 1409 h 10000"/>
                  <a:gd name="connsiteX79" fmla="*/ 3634 w 10000"/>
                  <a:gd name="connsiteY79" fmla="*/ 1438 h 10000"/>
                  <a:gd name="connsiteX80" fmla="*/ 3632 w 10000"/>
                  <a:gd name="connsiteY80" fmla="*/ 1454 h 10000"/>
                  <a:gd name="connsiteX81" fmla="*/ 3618 w 10000"/>
                  <a:gd name="connsiteY81" fmla="*/ 1438 h 10000"/>
                  <a:gd name="connsiteX82" fmla="*/ 3598 w 10000"/>
                  <a:gd name="connsiteY82" fmla="*/ 1428 h 10000"/>
                  <a:gd name="connsiteX83" fmla="*/ 3582 w 10000"/>
                  <a:gd name="connsiteY83" fmla="*/ 1402 h 10000"/>
                  <a:gd name="connsiteX84" fmla="*/ 3562 w 10000"/>
                  <a:gd name="connsiteY84" fmla="*/ 1399 h 10000"/>
                  <a:gd name="connsiteX85" fmla="*/ 3546 w 10000"/>
                  <a:gd name="connsiteY85" fmla="*/ 1383 h 10000"/>
                  <a:gd name="connsiteX86" fmla="*/ 3510 w 10000"/>
                  <a:gd name="connsiteY86" fmla="*/ 1360 h 10000"/>
                  <a:gd name="connsiteX87" fmla="*/ 3485 w 10000"/>
                  <a:gd name="connsiteY87" fmla="*/ 1344 h 10000"/>
                  <a:gd name="connsiteX88" fmla="*/ 3454 w 10000"/>
                  <a:gd name="connsiteY88" fmla="*/ 1334 h 10000"/>
                  <a:gd name="connsiteX89" fmla="*/ 3429 w 10000"/>
                  <a:gd name="connsiteY89" fmla="*/ 1315 h 10000"/>
                  <a:gd name="connsiteX90" fmla="*/ 3416 w 10000"/>
                  <a:gd name="connsiteY90" fmla="*/ 1308 h 10000"/>
                  <a:gd name="connsiteX91" fmla="*/ 3399 w 10000"/>
                  <a:gd name="connsiteY91" fmla="*/ 1305 h 10000"/>
                  <a:gd name="connsiteX92" fmla="*/ 3382 w 10000"/>
                  <a:gd name="connsiteY92" fmla="*/ 1286 h 10000"/>
                  <a:gd name="connsiteX93" fmla="*/ 3380 w 10000"/>
                  <a:gd name="connsiteY93" fmla="*/ 1266 h 10000"/>
                  <a:gd name="connsiteX94" fmla="*/ 3388 w 10000"/>
                  <a:gd name="connsiteY94" fmla="*/ 1256 h 10000"/>
                  <a:gd name="connsiteX95" fmla="*/ 3407 w 10000"/>
                  <a:gd name="connsiteY95" fmla="*/ 1256 h 10000"/>
                  <a:gd name="connsiteX96" fmla="*/ 3396 w 10000"/>
                  <a:gd name="connsiteY96" fmla="*/ 1227 h 10000"/>
                  <a:gd name="connsiteX97" fmla="*/ 3382 w 10000"/>
                  <a:gd name="connsiteY97" fmla="*/ 1227 h 10000"/>
                  <a:gd name="connsiteX98" fmla="*/ 3360 w 10000"/>
                  <a:gd name="connsiteY98" fmla="*/ 1221 h 10000"/>
                  <a:gd name="connsiteX99" fmla="*/ 3349 w 10000"/>
                  <a:gd name="connsiteY99" fmla="*/ 1231 h 10000"/>
                  <a:gd name="connsiteX100" fmla="*/ 3352 w 10000"/>
                  <a:gd name="connsiteY100" fmla="*/ 1247 h 10000"/>
                  <a:gd name="connsiteX101" fmla="*/ 3341 w 10000"/>
                  <a:gd name="connsiteY101" fmla="*/ 1237 h 10000"/>
                  <a:gd name="connsiteX102" fmla="*/ 3335 w 10000"/>
                  <a:gd name="connsiteY102" fmla="*/ 1231 h 10000"/>
                  <a:gd name="connsiteX103" fmla="*/ 3307 w 10000"/>
                  <a:gd name="connsiteY103" fmla="*/ 1227 h 10000"/>
                  <a:gd name="connsiteX104" fmla="*/ 3294 w 10000"/>
                  <a:gd name="connsiteY104" fmla="*/ 1221 h 10000"/>
                  <a:gd name="connsiteX105" fmla="*/ 3271 w 10000"/>
                  <a:gd name="connsiteY105" fmla="*/ 1211 h 10000"/>
                  <a:gd name="connsiteX106" fmla="*/ 3252 w 10000"/>
                  <a:gd name="connsiteY106" fmla="*/ 1195 h 10000"/>
                  <a:gd name="connsiteX107" fmla="*/ 3235 w 10000"/>
                  <a:gd name="connsiteY107" fmla="*/ 1195 h 10000"/>
                  <a:gd name="connsiteX108" fmla="*/ 3235 w 10000"/>
                  <a:gd name="connsiteY108" fmla="*/ 1205 h 10000"/>
                  <a:gd name="connsiteX109" fmla="*/ 3219 w 10000"/>
                  <a:gd name="connsiteY109" fmla="*/ 1231 h 10000"/>
                  <a:gd name="connsiteX110" fmla="*/ 3213 w 10000"/>
                  <a:gd name="connsiteY110" fmla="*/ 1231 h 10000"/>
                  <a:gd name="connsiteX111" fmla="*/ 3183 w 10000"/>
                  <a:gd name="connsiteY111" fmla="*/ 1221 h 10000"/>
                  <a:gd name="connsiteX112" fmla="*/ 3175 w 10000"/>
                  <a:gd name="connsiteY112" fmla="*/ 1227 h 10000"/>
                  <a:gd name="connsiteX113" fmla="*/ 3163 w 10000"/>
                  <a:gd name="connsiteY113" fmla="*/ 1237 h 10000"/>
                  <a:gd name="connsiteX114" fmla="*/ 3158 w 10000"/>
                  <a:gd name="connsiteY114" fmla="*/ 1260 h 10000"/>
                  <a:gd name="connsiteX115" fmla="*/ 3158 w 10000"/>
                  <a:gd name="connsiteY115" fmla="*/ 1276 h 10000"/>
                  <a:gd name="connsiteX116" fmla="*/ 3163 w 10000"/>
                  <a:gd name="connsiteY116" fmla="*/ 1295 h 10000"/>
                  <a:gd name="connsiteX117" fmla="*/ 3166 w 10000"/>
                  <a:gd name="connsiteY117" fmla="*/ 1308 h 10000"/>
                  <a:gd name="connsiteX118" fmla="*/ 3158 w 10000"/>
                  <a:gd name="connsiteY118" fmla="*/ 1315 h 10000"/>
                  <a:gd name="connsiteX119" fmla="*/ 3133 w 10000"/>
                  <a:gd name="connsiteY119" fmla="*/ 1299 h 10000"/>
                  <a:gd name="connsiteX120" fmla="*/ 3114 w 10000"/>
                  <a:gd name="connsiteY120" fmla="*/ 1276 h 10000"/>
                  <a:gd name="connsiteX121" fmla="*/ 3078 w 10000"/>
                  <a:gd name="connsiteY121" fmla="*/ 1240 h 10000"/>
                  <a:gd name="connsiteX122" fmla="*/ 3044 w 10000"/>
                  <a:gd name="connsiteY122" fmla="*/ 1227 h 10000"/>
                  <a:gd name="connsiteX123" fmla="*/ 3033 w 10000"/>
                  <a:gd name="connsiteY123" fmla="*/ 1231 h 10000"/>
                  <a:gd name="connsiteX124" fmla="*/ 3036 w 10000"/>
                  <a:gd name="connsiteY124" fmla="*/ 1256 h 10000"/>
                  <a:gd name="connsiteX125" fmla="*/ 3044 w 10000"/>
                  <a:gd name="connsiteY125" fmla="*/ 1266 h 10000"/>
                  <a:gd name="connsiteX126" fmla="*/ 3044 w 10000"/>
                  <a:gd name="connsiteY126" fmla="*/ 1276 h 10000"/>
                  <a:gd name="connsiteX127" fmla="*/ 3036 w 10000"/>
                  <a:gd name="connsiteY127" fmla="*/ 1276 h 10000"/>
                  <a:gd name="connsiteX128" fmla="*/ 3028 w 10000"/>
                  <a:gd name="connsiteY128" fmla="*/ 1266 h 10000"/>
                  <a:gd name="connsiteX129" fmla="*/ 3025 w 10000"/>
                  <a:gd name="connsiteY129" fmla="*/ 1256 h 10000"/>
                  <a:gd name="connsiteX130" fmla="*/ 3008 w 10000"/>
                  <a:gd name="connsiteY130" fmla="*/ 1205 h 10000"/>
                  <a:gd name="connsiteX131" fmla="*/ 3000 w 10000"/>
                  <a:gd name="connsiteY131" fmla="*/ 1192 h 10000"/>
                  <a:gd name="connsiteX132" fmla="*/ 2994 w 10000"/>
                  <a:gd name="connsiteY132" fmla="*/ 1176 h 10000"/>
                  <a:gd name="connsiteX133" fmla="*/ 2986 w 10000"/>
                  <a:gd name="connsiteY133" fmla="*/ 1182 h 10000"/>
                  <a:gd name="connsiteX134" fmla="*/ 2981 w 10000"/>
                  <a:gd name="connsiteY134" fmla="*/ 1192 h 10000"/>
                  <a:gd name="connsiteX135" fmla="*/ 2970 w 10000"/>
                  <a:gd name="connsiteY135" fmla="*/ 1201 h 10000"/>
                  <a:gd name="connsiteX136" fmla="*/ 2956 w 10000"/>
                  <a:gd name="connsiteY136" fmla="*/ 1218 h 10000"/>
                  <a:gd name="connsiteX137" fmla="*/ 2939 w 10000"/>
                  <a:gd name="connsiteY137" fmla="*/ 1240 h 10000"/>
                  <a:gd name="connsiteX138" fmla="*/ 2928 w 10000"/>
                  <a:gd name="connsiteY138" fmla="*/ 1247 h 10000"/>
                  <a:gd name="connsiteX139" fmla="*/ 2922 w 10000"/>
                  <a:gd name="connsiteY139" fmla="*/ 1250 h 10000"/>
                  <a:gd name="connsiteX140" fmla="*/ 2911 w 10000"/>
                  <a:gd name="connsiteY140" fmla="*/ 1250 h 10000"/>
                  <a:gd name="connsiteX141" fmla="*/ 2884 w 10000"/>
                  <a:gd name="connsiteY141" fmla="*/ 1247 h 10000"/>
                  <a:gd name="connsiteX142" fmla="*/ 2864 w 10000"/>
                  <a:gd name="connsiteY142" fmla="*/ 1237 h 10000"/>
                  <a:gd name="connsiteX143" fmla="*/ 2848 w 10000"/>
                  <a:gd name="connsiteY143" fmla="*/ 1231 h 10000"/>
                  <a:gd name="connsiteX144" fmla="*/ 2834 w 10000"/>
                  <a:gd name="connsiteY144" fmla="*/ 1227 h 10000"/>
                  <a:gd name="connsiteX145" fmla="*/ 2831 w 10000"/>
                  <a:gd name="connsiteY145" fmla="*/ 1227 h 10000"/>
                  <a:gd name="connsiteX146" fmla="*/ 2831 w 10000"/>
                  <a:gd name="connsiteY146" fmla="*/ 1221 h 10000"/>
                  <a:gd name="connsiteX147" fmla="*/ 2825 w 10000"/>
                  <a:gd name="connsiteY147" fmla="*/ 1205 h 10000"/>
                  <a:gd name="connsiteX148" fmla="*/ 2823 w 10000"/>
                  <a:gd name="connsiteY148" fmla="*/ 1192 h 10000"/>
                  <a:gd name="connsiteX149" fmla="*/ 2817 w 10000"/>
                  <a:gd name="connsiteY149" fmla="*/ 1182 h 10000"/>
                  <a:gd name="connsiteX150" fmla="*/ 2814 w 10000"/>
                  <a:gd name="connsiteY150" fmla="*/ 1176 h 10000"/>
                  <a:gd name="connsiteX151" fmla="*/ 2792 w 10000"/>
                  <a:gd name="connsiteY151" fmla="*/ 1172 h 10000"/>
                  <a:gd name="connsiteX152" fmla="*/ 2759 w 10000"/>
                  <a:gd name="connsiteY152" fmla="*/ 1156 h 10000"/>
                  <a:gd name="connsiteX153" fmla="*/ 2734 w 10000"/>
                  <a:gd name="connsiteY153" fmla="*/ 1143 h 10000"/>
                  <a:gd name="connsiteX154" fmla="*/ 2695 w 10000"/>
                  <a:gd name="connsiteY154" fmla="*/ 1124 h 10000"/>
                  <a:gd name="connsiteX155" fmla="*/ 2670 w 10000"/>
                  <a:gd name="connsiteY155" fmla="*/ 1108 h 10000"/>
                  <a:gd name="connsiteX156" fmla="*/ 2645 w 10000"/>
                  <a:gd name="connsiteY156" fmla="*/ 1091 h 10000"/>
                  <a:gd name="connsiteX157" fmla="*/ 2618 w 10000"/>
                  <a:gd name="connsiteY157" fmla="*/ 1088 h 10000"/>
                  <a:gd name="connsiteX158" fmla="*/ 2576 w 10000"/>
                  <a:gd name="connsiteY158" fmla="*/ 1088 h 10000"/>
                  <a:gd name="connsiteX159" fmla="*/ 2551 w 10000"/>
                  <a:gd name="connsiteY159" fmla="*/ 1091 h 10000"/>
                  <a:gd name="connsiteX160" fmla="*/ 2521 w 10000"/>
                  <a:gd name="connsiteY160" fmla="*/ 1098 h 10000"/>
                  <a:gd name="connsiteX161" fmla="*/ 2493 w 10000"/>
                  <a:gd name="connsiteY161" fmla="*/ 1104 h 10000"/>
                  <a:gd name="connsiteX162" fmla="*/ 2468 w 10000"/>
                  <a:gd name="connsiteY162" fmla="*/ 1108 h 10000"/>
                  <a:gd name="connsiteX163" fmla="*/ 2404 w 10000"/>
                  <a:gd name="connsiteY163" fmla="*/ 1124 h 10000"/>
                  <a:gd name="connsiteX164" fmla="*/ 2366 w 10000"/>
                  <a:gd name="connsiteY164" fmla="*/ 1133 h 10000"/>
                  <a:gd name="connsiteX165" fmla="*/ 2346 w 10000"/>
                  <a:gd name="connsiteY165" fmla="*/ 1137 h 10000"/>
                  <a:gd name="connsiteX166" fmla="*/ 2294 w 10000"/>
                  <a:gd name="connsiteY166" fmla="*/ 1146 h 10000"/>
                  <a:gd name="connsiteX167" fmla="*/ 2249 w 10000"/>
                  <a:gd name="connsiteY167" fmla="*/ 1156 h 10000"/>
                  <a:gd name="connsiteX168" fmla="*/ 2230 w 10000"/>
                  <a:gd name="connsiteY168" fmla="*/ 1156 h 10000"/>
                  <a:gd name="connsiteX169" fmla="*/ 2222 w 10000"/>
                  <a:gd name="connsiteY169" fmla="*/ 1163 h 10000"/>
                  <a:gd name="connsiteX170" fmla="*/ 2194 w 10000"/>
                  <a:gd name="connsiteY170" fmla="*/ 1163 h 10000"/>
                  <a:gd name="connsiteX171" fmla="*/ 2172 w 10000"/>
                  <a:gd name="connsiteY171" fmla="*/ 1163 h 10000"/>
                  <a:gd name="connsiteX172" fmla="*/ 2147 w 10000"/>
                  <a:gd name="connsiteY172" fmla="*/ 1166 h 10000"/>
                  <a:gd name="connsiteX173" fmla="*/ 2108 w 10000"/>
                  <a:gd name="connsiteY173" fmla="*/ 1166 h 10000"/>
                  <a:gd name="connsiteX174" fmla="*/ 2083 w 10000"/>
                  <a:gd name="connsiteY174" fmla="*/ 1156 h 10000"/>
                  <a:gd name="connsiteX175" fmla="*/ 2042 w 10000"/>
                  <a:gd name="connsiteY175" fmla="*/ 1143 h 10000"/>
                  <a:gd name="connsiteX176" fmla="*/ 2011 w 10000"/>
                  <a:gd name="connsiteY176" fmla="*/ 1143 h 10000"/>
                  <a:gd name="connsiteX177" fmla="*/ 1994 w 10000"/>
                  <a:gd name="connsiteY177" fmla="*/ 1146 h 10000"/>
                  <a:gd name="connsiteX178" fmla="*/ 1967 w 10000"/>
                  <a:gd name="connsiteY178" fmla="*/ 1156 h 10000"/>
                  <a:gd name="connsiteX179" fmla="*/ 1903 w 10000"/>
                  <a:gd name="connsiteY179" fmla="*/ 1176 h 10000"/>
                  <a:gd name="connsiteX180" fmla="*/ 1873 w 10000"/>
                  <a:gd name="connsiteY180" fmla="*/ 1182 h 10000"/>
                  <a:gd name="connsiteX181" fmla="*/ 1850 w 10000"/>
                  <a:gd name="connsiteY181" fmla="*/ 1185 h 10000"/>
                  <a:gd name="connsiteX182" fmla="*/ 1842 w 10000"/>
                  <a:gd name="connsiteY182" fmla="*/ 1192 h 10000"/>
                  <a:gd name="connsiteX183" fmla="*/ 1823 w 10000"/>
                  <a:gd name="connsiteY183" fmla="*/ 1195 h 10000"/>
                  <a:gd name="connsiteX184" fmla="*/ 1814 w 10000"/>
                  <a:gd name="connsiteY184" fmla="*/ 1201 h 10000"/>
                  <a:gd name="connsiteX185" fmla="*/ 1792 w 10000"/>
                  <a:gd name="connsiteY185" fmla="*/ 1218 h 10000"/>
                  <a:gd name="connsiteX186" fmla="*/ 1767 w 10000"/>
                  <a:gd name="connsiteY186" fmla="*/ 1231 h 10000"/>
                  <a:gd name="connsiteX187" fmla="*/ 1717 w 10000"/>
                  <a:gd name="connsiteY187" fmla="*/ 1266 h 10000"/>
                  <a:gd name="connsiteX188" fmla="*/ 1695 w 10000"/>
                  <a:gd name="connsiteY188" fmla="*/ 1279 h 10000"/>
                  <a:gd name="connsiteX189" fmla="*/ 1654 w 10000"/>
                  <a:gd name="connsiteY189" fmla="*/ 1308 h 10000"/>
                  <a:gd name="connsiteX190" fmla="*/ 1620 w 10000"/>
                  <a:gd name="connsiteY190" fmla="*/ 1334 h 10000"/>
                  <a:gd name="connsiteX191" fmla="*/ 1590 w 10000"/>
                  <a:gd name="connsiteY191" fmla="*/ 1360 h 10000"/>
                  <a:gd name="connsiteX192" fmla="*/ 1565 w 10000"/>
                  <a:gd name="connsiteY192" fmla="*/ 1380 h 10000"/>
                  <a:gd name="connsiteX193" fmla="*/ 1532 w 10000"/>
                  <a:gd name="connsiteY193" fmla="*/ 1402 h 10000"/>
                  <a:gd name="connsiteX194" fmla="*/ 1501 w 10000"/>
                  <a:gd name="connsiteY194" fmla="*/ 1418 h 10000"/>
                  <a:gd name="connsiteX195" fmla="*/ 1460 w 10000"/>
                  <a:gd name="connsiteY195" fmla="*/ 1438 h 10000"/>
                  <a:gd name="connsiteX196" fmla="*/ 1435 w 10000"/>
                  <a:gd name="connsiteY196" fmla="*/ 1454 h 10000"/>
                  <a:gd name="connsiteX197" fmla="*/ 1421 w 10000"/>
                  <a:gd name="connsiteY197" fmla="*/ 1464 h 10000"/>
                  <a:gd name="connsiteX198" fmla="*/ 1380 w 10000"/>
                  <a:gd name="connsiteY198" fmla="*/ 1473 h 10000"/>
                  <a:gd name="connsiteX199" fmla="*/ 1324 w 10000"/>
                  <a:gd name="connsiteY199" fmla="*/ 1477 h 10000"/>
                  <a:gd name="connsiteX200" fmla="*/ 1274 w 10000"/>
                  <a:gd name="connsiteY200" fmla="*/ 1483 h 10000"/>
                  <a:gd name="connsiteX201" fmla="*/ 1244 w 10000"/>
                  <a:gd name="connsiteY201" fmla="*/ 1486 h 10000"/>
                  <a:gd name="connsiteX202" fmla="*/ 1233 w 10000"/>
                  <a:gd name="connsiteY202" fmla="*/ 1486 h 10000"/>
                  <a:gd name="connsiteX203" fmla="*/ 1197 w 10000"/>
                  <a:gd name="connsiteY203" fmla="*/ 1493 h 10000"/>
                  <a:gd name="connsiteX204" fmla="*/ 1180 w 10000"/>
                  <a:gd name="connsiteY204" fmla="*/ 1496 h 10000"/>
                  <a:gd name="connsiteX205" fmla="*/ 1169 w 10000"/>
                  <a:gd name="connsiteY205" fmla="*/ 1496 h 10000"/>
                  <a:gd name="connsiteX206" fmla="*/ 1161 w 10000"/>
                  <a:gd name="connsiteY206" fmla="*/ 1503 h 10000"/>
                  <a:gd name="connsiteX207" fmla="*/ 1155 w 10000"/>
                  <a:gd name="connsiteY207" fmla="*/ 1503 h 10000"/>
                  <a:gd name="connsiteX208" fmla="*/ 501 w 10000"/>
                  <a:gd name="connsiteY208" fmla="*/ 2277 h 10000"/>
                  <a:gd name="connsiteX209" fmla="*/ 396 w 10000"/>
                  <a:gd name="connsiteY209" fmla="*/ 2532 h 10000"/>
                  <a:gd name="connsiteX210" fmla="*/ 324 w 10000"/>
                  <a:gd name="connsiteY210" fmla="*/ 2759 h 10000"/>
                  <a:gd name="connsiteX211" fmla="*/ 274 w 10000"/>
                  <a:gd name="connsiteY211" fmla="*/ 2866 h 10000"/>
                  <a:gd name="connsiteX212" fmla="*/ 202 w 10000"/>
                  <a:gd name="connsiteY212" fmla="*/ 3008 h 10000"/>
                  <a:gd name="connsiteX213" fmla="*/ 211 w 10000"/>
                  <a:gd name="connsiteY213" fmla="*/ 3177 h 10000"/>
                  <a:gd name="connsiteX214" fmla="*/ 235 w 10000"/>
                  <a:gd name="connsiteY214" fmla="*/ 3368 h 10000"/>
                  <a:gd name="connsiteX215" fmla="*/ 266 w 10000"/>
                  <a:gd name="connsiteY215" fmla="*/ 3595 h 10000"/>
                  <a:gd name="connsiteX216" fmla="*/ 299 w 10000"/>
                  <a:gd name="connsiteY216" fmla="*/ 3831 h 10000"/>
                  <a:gd name="connsiteX217" fmla="*/ 305 w 10000"/>
                  <a:gd name="connsiteY217" fmla="*/ 3863 h 10000"/>
                  <a:gd name="connsiteX218" fmla="*/ 341 w 10000"/>
                  <a:gd name="connsiteY218" fmla="*/ 3941 h 10000"/>
                  <a:gd name="connsiteX219" fmla="*/ 186 w 10000"/>
                  <a:gd name="connsiteY219" fmla="*/ 3935 h 10000"/>
                  <a:gd name="connsiteX220" fmla="*/ 30 w 10000"/>
                  <a:gd name="connsiteY220" fmla="*/ 3925 h 10000"/>
                  <a:gd name="connsiteX221" fmla="*/ 0 w 10000"/>
                  <a:gd name="connsiteY221" fmla="*/ 4054 h 10000"/>
                  <a:gd name="connsiteX222" fmla="*/ 14 w 10000"/>
                  <a:gd name="connsiteY222" fmla="*/ 4152 h 10000"/>
                  <a:gd name="connsiteX223" fmla="*/ 22 w 10000"/>
                  <a:gd name="connsiteY223" fmla="*/ 4242 h 10000"/>
                  <a:gd name="connsiteX224" fmla="*/ 30 w 10000"/>
                  <a:gd name="connsiteY224" fmla="*/ 4291 h 10000"/>
                  <a:gd name="connsiteX225" fmla="*/ 102 w 10000"/>
                  <a:gd name="connsiteY225" fmla="*/ 4271 h 10000"/>
                  <a:gd name="connsiteX226" fmla="*/ 155 w 10000"/>
                  <a:gd name="connsiteY226" fmla="*/ 4262 h 10000"/>
                  <a:gd name="connsiteX227" fmla="*/ 410 w 10000"/>
                  <a:gd name="connsiteY227" fmla="*/ 4255 h 10000"/>
                  <a:gd name="connsiteX228" fmla="*/ 418 w 10000"/>
                  <a:gd name="connsiteY228" fmla="*/ 4385 h 10000"/>
                  <a:gd name="connsiteX229" fmla="*/ 429 w 10000"/>
                  <a:gd name="connsiteY229" fmla="*/ 4543 h 10000"/>
                  <a:gd name="connsiteX230" fmla="*/ 443 w 10000"/>
                  <a:gd name="connsiteY230" fmla="*/ 4585 h 10000"/>
                  <a:gd name="connsiteX231" fmla="*/ 465 w 10000"/>
                  <a:gd name="connsiteY231" fmla="*/ 4611 h 10000"/>
                  <a:gd name="connsiteX232" fmla="*/ 468 w 10000"/>
                  <a:gd name="connsiteY232" fmla="*/ 4621 h 10000"/>
                  <a:gd name="connsiteX233" fmla="*/ 474 w 10000"/>
                  <a:gd name="connsiteY233" fmla="*/ 4679 h 10000"/>
                  <a:gd name="connsiteX234" fmla="*/ 554 w 10000"/>
                  <a:gd name="connsiteY234" fmla="*/ 4738 h 10000"/>
                  <a:gd name="connsiteX235" fmla="*/ 637 w 10000"/>
                  <a:gd name="connsiteY235" fmla="*/ 4809 h 10000"/>
                  <a:gd name="connsiteX236" fmla="*/ 704 w 10000"/>
                  <a:gd name="connsiteY236" fmla="*/ 4851 h 10000"/>
                  <a:gd name="connsiteX237" fmla="*/ 740 w 10000"/>
                  <a:gd name="connsiteY237" fmla="*/ 4893 h 10000"/>
                  <a:gd name="connsiteX238" fmla="*/ 756 w 10000"/>
                  <a:gd name="connsiteY238" fmla="*/ 4896 h 10000"/>
                  <a:gd name="connsiteX239" fmla="*/ 767 w 10000"/>
                  <a:gd name="connsiteY239" fmla="*/ 4880 h 10000"/>
                  <a:gd name="connsiteX240" fmla="*/ 806 w 10000"/>
                  <a:gd name="connsiteY240" fmla="*/ 4945 h 10000"/>
                  <a:gd name="connsiteX241" fmla="*/ 886 w 10000"/>
                  <a:gd name="connsiteY241" fmla="*/ 5078 h 10000"/>
                  <a:gd name="connsiteX242" fmla="*/ 911 w 10000"/>
                  <a:gd name="connsiteY242" fmla="*/ 5130 h 10000"/>
                  <a:gd name="connsiteX243" fmla="*/ 920 w 10000"/>
                  <a:gd name="connsiteY243" fmla="*/ 5191 h 10000"/>
                  <a:gd name="connsiteX244" fmla="*/ 920 w 10000"/>
                  <a:gd name="connsiteY244" fmla="*/ 5220 h 10000"/>
                  <a:gd name="connsiteX245" fmla="*/ 911 w 10000"/>
                  <a:gd name="connsiteY245" fmla="*/ 5314 h 10000"/>
                  <a:gd name="connsiteX246" fmla="*/ 898 w 10000"/>
                  <a:gd name="connsiteY246" fmla="*/ 5369 h 10000"/>
                  <a:gd name="connsiteX247" fmla="*/ 895 w 10000"/>
                  <a:gd name="connsiteY247" fmla="*/ 5385 h 10000"/>
                  <a:gd name="connsiteX248" fmla="*/ 895 w 10000"/>
                  <a:gd name="connsiteY248" fmla="*/ 5405 h 10000"/>
                  <a:gd name="connsiteX249" fmla="*/ 898 w 10000"/>
                  <a:gd name="connsiteY249" fmla="*/ 5434 h 10000"/>
                  <a:gd name="connsiteX250" fmla="*/ 911 w 10000"/>
                  <a:gd name="connsiteY250" fmla="*/ 5463 h 10000"/>
                  <a:gd name="connsiteX251" fmla="*/ 920 w 10000"/>
                  <a:gd name="connsiteY251" fmla="*/ 5492 h 10000"/>
                  <a:gd name="connsiteX252" fmla="*/ 934 w 10000"/>
                  <a:gd name="connsiteY252" fmla="*/ 5518 h 10000"/>
                  <a:gd name="connsiteX253" fmla="*/ 1169 w 10000"/>
                  <a:gd name="connsiteY253" fmla="*/ 5738 h 10000"/>
                  <a:gd name="connsiteX254" fmla="*/ 1188 w 10000"/>
                  <a:gd name="connsiteY254" fmla="*/ 5755 h 10000"/>
                  <a:gd name="connsiteX255" fmla="*/ 1216 w 10000"/>
                  <a:gd name="connsiteY255" fmla="*/ 5758 h 10000"/>
                  <a:gd name="connsiteX256" fmla="*/ 1313 w 10000"/>
                  <a:gd name="connsiteY256" fmla="*/ 5774 h 10000"/>
                  <a:gd name="connsiteX257" fmla="*/ 1349 w 10000"/>
                  <a:gd name="connsiteY257" fmla="*/ 5787 h 10000"/>
                  <a:gd name="connsiteX258" fmla="*/ 1393 w 10000"/>
                  <a:gd name="connsiteY258" fmla="*/ 5793 h 10000"/>
                  <a:gd name="connsiteX259" fmla="*/ 1393 w 10000"/>
                  <a:gd name="connsiteY259" fmla="*/ 5797 h 10000"/>
                  <a:gd name="connsiteX260" fmla="*/ 1421 w 10000"/>
                  <a:gd name="connsiteY260" fmla="*/ 5810 h 10000"/>
                  <a:gd name="connsiteX261" fmla="*/ 1446 w 10000"/>
                  <a:gd name="connsiteY261" fmla="*/ 5829 h 10000"/>
                  <a:gd name="connsiteX262" fmla="*/ 1460 w 10000"/>
                  <a:gd name="connsiteY262" fmla="*/ 5842 h 10000"/>
                  <a:gd name="connsiteX263" fmla="*/ 1476 w 10000"/>
                  <a:gd name="connsiteY263" fmla="*/ 5848 h 10000"/>
                  <a:gd name="connsiteX264" fmla="*/ 1501 w 10000"/>
                  <a:gd name="connsiteY264" fmla="*/ 5852 h 10000"/>
                  <a:gd name="connsiteX265" fmla="*/ 1532 w 10000"/>
                  <a:gd name="connsiteY265" fmla="*/ 5887 h 10000"/>
                  <a:gd name="connsiteX266" fmla="*/ 1565 w 10000"/>
                  <a:gd name="connsiteY266" fmla="*/ 5942 h 10000"/>
                  <a:gd name="connsiteX267" fmla="*/ 1587 w 10000"/>
                  <a:gd name="connsiteY267" fmla="*/ 5972 h 10000"/>
                  <a:gd name="connsiteX268" fmla="*/ 1612 w 10000"/>
                  <a:gd name="connsiteY268" fmla="*/ 5955 h 10000"/>
                  <a:gd name="connsiteX269" fmla="*/ 1679 w 10000"/>
                  <a:gd name="connsiteY269" fmla="*/ 6049 h 10000"/>
                  <a:gd name="connsiteX270" fmla="*/ 1720 w 10000"/>
                  <a:gd name="connsiteY270" fmla="*/ 6108 h 10000"/>
                  <a:gd name="connsiteX271" fmla="*/ 1751 w 10000"/>
                  <a:gd name="connsiteY271" fmla="*/ 6133 h 10000"/>
                  <a:gd name="connsiteX272" fmla="*/ 1792 w 10000"/>
                  <a:gd name="connsiteY272" fmla="*/ 6169 h 10000"/>
                  <a:gd name="connsiteX273" fmla="*/ 1801 w 10000"/>
                  <a:gd name="connsiteY273" fmla="*/ 6172 h 10000"/>
                  <a:gd name="connsiteX274" fmla="*/ 1814 w 10000"/>
                  <a:gd name="connsiteY274" fmla="*/ 6286 h 10000"/>
                  <a:gd name="connsiteX275" fmla="*/ 1817 w 10000"/>
                  <a:gd name="connsiteY275" fmla="*/ 6331 h 10000"/>
                  <a:gd name="connsiteX276" fmla="*/ 1809 w 10000"/>
                  <a:gd name="connsiteY276" fmla="*/ 6444 h 10000"/>
                  <a:gd name="connsiteX277" fmla="*/ 1801 w 10000"/>
                  <a:gd name="connsiteY277" fmla="*/ 6499 h 10000"/>
                  <a:gd name="connsiteX278" fmla="*/ 1781 w 10000"/>
                  <a:gd name="connsiteY278" fmla="*/ 6522 h 10000"/>
                  <a:gd name="connsiteX279" fmla="*/ 1773 w 10000"/>
                  <a:gd name="connsiteY279" fmla="*/ 6541 h 10000"/>
                  <a:gd name="connsiteX280" fmla="*/ 1762 w 10000"/>
                  <a:gd name="connsiteY280" fmla="*/ 6571 h 10000"/>
                  <a:gd name="connsiteX281" fmla="*/ 1767 w 10000"/>
                  <a:gd name="connsiteY281" fmla="*/ 6622 h 10000"/>
                  <a:gd name="connsiteX282" fmla="*/ 1767 w 10000"/>
                  <a:gd name="connsiteY282" fmla="*/ 6665 h 10000"/>
                  <a:gd name="connsiteX283" fmla="*/ 1767 w 10000"/>
                  <a:gd name="connsiteY283" fmla="*/ 6694 h 10000"/>
                  <a:gd name="connsiteX284" fmla="*/ 1776 w 10000"/>
                  <a:gd name="connsiteY284" fmla="*/ 6726 h 10000"/>
                  <a:gd name="connsiteX285" fmla="*/ 1776 w 10000"/>
                  <a:gd name="connsiteY285" fmla="*/ 6745 h 10000"/>
                  <a:gd name="connsiteX286" fmla="*/ 1767 w 10000"/>
                  <a:gd name="connsiteY286" fmla="*/ 6765 h 10000"/>
                  <a:gd name="connsiteX287" fmla="*/ 1762 w 10000"/>
                  <a:gd name="connsiteY287" fmla="*/ 6804 h 10000"/>
                  <a:gd name="connsiteX288" fmla="*/ 1753 w 10000"/>
                  <a:gd name="connsiteY288" fmla="*/ 6839 h 10000"/>
                  <a:gd name="connsiteX289" fmla="*/ 1742 w 10000"/>
                  <a:gd name="connsiteY289" fmla="*/ 6849 h 10000"/>
                  <a:gd name="connsiteX290" fmla="*/ 1726 w 10000"/>
                  <a:gd name="connsiteY290" fmla="*/ 6849 h 10000"/>
                  <a:gd name="connsiteX291" fmla="*/ 1712 w 10000"/>
                  <a:gd name="connsiteY291" fmla="*/ 6852 h 10000"/>
                  <a:gd name="connsiteX292" fmla="*/ 1640 w 10000"/>
                  <a:gd name="connsiteY292" fmla="*/ 6953 h 10000"/>
                  <a:gd name="connsiteX293" fmla="*/ 1493 w 10000"/>
                  <a:gd name="connsiteY293" fmla="*/ 7105 h 10000"/>
                  <a:gd name="connsiteX294" fmla="*/ 1490 w 10000"/>
                  <a:gd name="connsiteY294" fmla="*/ 7124 h 10000"/>
                  <a:gd name="connsiteX295" fmla="*/ 1468 w 10000"/>
                  <a:gd name="connsiteY295" fmla="*/ 7137 h 10000"/>
                  <a:gd name="connsiteX296" fmla="*/ 1454 w 10000"/>
                  <a:gd name="connsiteY296" fmla="*/ 7144 h 10000"/>
                  <a:gd name="connsiteX297" fmla="*/ 1452 w 10000"/>
                  <a:gd name="connsiteY297" fmla="*/ 7157 h 10000"/>
                  <a:gd name="connsiteX298" fmla="*/ 1446 w 10000"/>
                  <a:gd name="connsiteY298" fmla="*/ 7199 h 10000"/>
                  <a:gd name="connsiteX299" fmla="*/ 1476 w 10000"/>
                  <a:gd name="connsiteY299" fmla="*/ 7247 h 10000"/>
                  <a:gd name="connsiteX300" fmla="*/ 1501 w 10000"/>
                  <a:gd name="connsiteY300" fmla="*/ 7270 h 10000"/>
                  <a:gd name="connsiteX301" fmla="*/ 1518 w 10000"/>
                  <a:gd name="connsiteY301" fmla="*/ 7286 h 10000"/>
                  <a:gd name="connsiteX302" fmla="*/ 1524 w 10000"/>
                  <a:gd name="connsiteY302" fmla="*/ 7306 h 10000"/>
                  <a:gd name="connsiteX303" fmla="*/ 1540 w 10000"/>
                  <a:gd name="connsiteY303" fmla="*/ 7322 h 10000"/>
                  <a:gd name="connsiteX304" fmla="*/ 1565 w 10000"/>
                  <a:gd name="connsiteY304" fmla="*/ 7325 h 10000"/>
                  <a:gd name="connsiteX305" fmla="*/ 1590 w 10000"/>
                  <a:gd name="connsiteY305" fmla="*/ 7332 h 10000"/>
                  <a:gd name="connsiteX306" fmla="*/ 1615 w 10000"/>
                  <a:gd name="connsiteY306" fmla="*/ 7345 h 10000"/>
                  <a:gd name="connsiteX307" fmla="*/ 1662 w 10000"/>
                  <a:gd name="connsiteY307" fmla="*/ 7370 h 10000"/>
                  <a:gd name="connsiteX308" fmla="*/ 1670 w 10000"/>
                  <a:gd name="connsiteY308" fmla="*/ 7351 h 10000"/>
                  <a:gd name="connsiteX309" fmla="*/ 1726 w 10000"/>
                  <a:gd name="connsiteY309" fmla="*/ 7354 h 10000"/>
                  <a:gd name="connsiteX310" fmla="*/ 1726 w 10000"/>
                  <a:gd name="connsiteY310" fmla="*/ 7400 h 10000"/>
                  <a:gd name="connsiteX311" fmla="*/ 1773 w 10000"/>
                  <a:gd name="connsiteY311" fmla="*/ 7409 h 10000"/>
                  <a:gd name="connsiteX312" fmla="*/ 1806 w 10000"/>
                  <a:gd name="connsiteY312" fmla="*/ 7416 h 10000"/>
                  <a:gd name="connsiteX313" fmla="*/ 1839 w 10000"/>
                  <a:gd name="connsiteY313" fmla="*/ 7403 h 10000"/>
                  <a:gd name="connsiteX314" fmla="*/ 1886 w 10000"/>
                  <a:gd name="connsiteY314" fmla="*/ 7403 h 10000"/>
                  <a:gd name="connsiteX315" fmla="*/ 1898 w 10000"/>
                  <a:gd name="connsiteY315" fmla="*/ 7403 h 10000"/>
                  <a:gd name="connsiteX316" fmla="*/ 1914 w 10000"/>
                  <a:gd name="connsiteY316" fmla="*/ 7494 h 10000"/>
                  <a:gd name="connsiteX317" fmla="*/ 1895 w 10000"/>
                  <a:gd name="connsiteY317" fmla="*/ 7523 h 10000"/>
                  <a:gd name="connsiteX318" fmla="*/ 1825 w 10000"/>
                  <a:gd name="connsiteY318" fmla="*/ 7617 h 10000"/>
                  <a:gd name="connsiteX319" fmla="*/ 1776 w 10000"/>
                  <a:gd name="connsiteY319" fmla="*/ 7691 h 10000"/>
                  <a:gd name="connsiteX320" fmla="*/ 1781 w 10000"/>
                  <a:gd name="connsiteY320" fmla="*/ 7723 h 10000"/>
                  <a:gd name="connsiteX321" fmla="*/ 1767 w 10000"/>
                  <a:gd name="connsiteY321" fmla="*/ 7759 h 10000"/>
                  <a:gd name="connsiteX322" fmla="*/ 1762 w 10000"/>
                  <a:gd name="connsiteY322" fmla="*/ 7817 h 10000"/>
                  <a:gd name="connsiteX323" fmla="*/ 1762 w 10000"/>
                  <a:gd name="connsiteY323" fmla="*/ 7856 h 10000"/>
                  <a:gd name="connsiteX324" fmla="*/ 1776 w 10000"/>
                  <a:gd name="connsiteY324" fmla="*/ 7892 h 10000"/>
                  <a:gd name="connsiteX325" fmla="*/ 1784 w 10000"/>
                  <a:gd name="connsiteY325" fmla="*/ 7902 h 10000"/>
                  <a:gd name="connsiteX326" fmla="*/ 1801 w 10000"/>
                  <a:gd name="connsiteY326" fmla="*/ 7908 h 10000"/>
                  <a:gd name="connsiteX327" fmla="*/ 1809 w 10000"/>
                  <a:gd name="connsiteY327" fmla="*/ 7911 h 10000"/>
                  <a:gd name="connsiteX328" fmla="*/ 1801 w 10000"/>
                  <a:gd name="connsiteY328" fmla="*/ 7940 h 10000"/>
                  <a:gd name="connsiteX329" fmla="*/ 1798 w 10000"/>
                  <a:gd name="connsiteY329" fmla="*/ 7979 h 10000"/>
                  <a:gd name="connsiteX330" fmla="*/ 1806 w 10000"/>
                  <a:gd name="connsiteY330" fmla="*/ 8002 h 10000"/>
                  <a:gd name="connsiteX331" fmla="*/ 1823 w 10000"/>
                  <a:gd name="connsiteY331" fmla="*/ 8021 h 10000"/>
                  <a:gd name="connsiteX332" fmla="*/ 1834 w 10000"/>
                  <a:gd name="connsiteY332" fmla="*/ 8044 h 10000"/>
                  <a:gd name="connsiteX333" fmla="*/ 1839 w 10000"/>
                  <a:gd name="connsiteY333" fmla="*/ 8073 h 10000"/>
                  <a:gd name="connsiteX334" fmla="*/ 1842 w 10000"/>
                  <a:gd name="connsiteY334" fmla="*/ 8106 h 10000"/>
                  <a:gd name="connsiteX335" fmla="*/ 1839 w 10000"/>
                  <a:gd name="connsiteY335" fmla="*/ 8144 h 10000"/>
                  <a:gd name="connsiteX336" fmla="*/ 1856 w 10000"/>
                  <a:gd name="connsiteY336" fmla="*/ 8164 h 10000"/>
                  <a:gd name="connsiteX337" fmla="*/ 1886 w 10000"/>
                  <a:gd name="connsiteY337" fmla="*/ 8193 h 10000"/>
                  <a:gd name="connsiteX338" fmla="*/ 1922 w 10000"/>
                  <a:gd name="connsiteY338" fmla="*/ 8206 h 10000"/>
                  <a:gd name="connsiteX339" fmla="*/ 1967 w 10000"/>
                  <a:gd name="connsiteY339" fmla="*/ 8203 h 10000"/>
                  <a:gd name="connsiteX340" fmla="*/ 1986 w 10000"/>
                  <a:gd name="connsiteY340" fmla="*/ 8212 h 10000"/>
                  <a:gd name="connsiteX341" fmla="*/ 2000 w 10000"/>
                  <a:gd name="connsiteY341" fmla="*/ 8232 h 10000"/>
                  <a:gd name="connsiteX342" fmla="*/ 2033 w 10000"/>
                  <a:gd name="connsiteY342" fmla="*/ 8258 h 10000"/>
                  <a:gd name="connsiteX343" fmla="*/ 2050 w 10000"/>
                  <a:gd name="connsiteY343" fmla="*/ 8271 h 10000"/>
                  <a:gd name="connsiteX344" fmla="*/ 2089 w 10000"/>
                  <a:gd name="connsiteY344" fmla="*/ 8280 h 10000"/>
                  <a:gd name="connsiteX345" fmla="*/ 2122 w 10000"/>
                  <a:gd name="connsiteY345" fmla="*/ 8300 h 10000"/>
                  <a:gd name="connsiteX346" fmla="*/ 2163 w 10000"/>
                  <a:gd name="connsiteY346" fmla="*/ 8332 h 10000"/>
                  <a:gd name="connsiteX347" fmla="*/ 2172 w 10000"/>
                  <a:gd name="connsiteY347" fmla="*/ 8335 h 10000"/>
                  <a:gd name="connsiteX348" fmla="*/ 2177 w 10000"/>
                  <a:gd name="connsiteY348" fmla="*/ 8345 h 10000"/>
                  <a:gd name="connsiteX349" fmla="*/ 2163 w 10000"/>
                  <a:gd name="connsiteY349" fmla="*/ 8371 h 10000"/>
                  <a:gd name="connsiteX350" fmla="*/ 2139 w 10000"/>
                  <a:gd name="connsiteY350" fmla="*/ 8423 h 10000"/>
                  <a:gd name="connsiteX351" fmla="*/ 2130 w 10000"/>
                  <a:gd name="connsiteY351" fmla="*/ 8439 h 10000"/>
                  <a:gd name="connsiteX352" fmla="*/ 2105 w 10000"/>
                  <a:gd name="connsiteY352" fmla="*/ 8446 h 10000"/>
                  <a:gd name="connsiteX353" fmla="*/ 2080 w 10000"/>
                  <a:gd name="connsiteY353" fmla="*/ 8449 h 10000"/>
                  <a:gd name="connsiteX354" fmla="*/ 2075 w 10000"/>
                  <a:gd name="connsiteY354" fmla="*/ 8459 h 10000"/>
                  <a:gd name="connsiteX355" fmla="*/ 2072 w 10000"/>
                  <a:gd name="connsiteY355" fmla="*/ 8475 h 10000"/>
                  <a:gd name="connsiteX356" fmla="*/ 2080 w 10000"/>
                  <a:gd name="connsiteY356" fmla="*/ 8484 h 10000"/>
                  <a:gd name="connsiteX357" fmla="*/ 2100 w 10000"/>
                  <a:gd name="connsiteY357" fmla="*/ 8475 h 10000"/>
                  <a:gd name="connsiteX358" fmla="*/ 2141 w 10000"/>
                  <a:gd name="connsiteY358" fmla="*/ 8478 h 10000"/>
                  <a:gd name="connsiteX359" fmla="*/ 2172 w 10000"/>
                  <a:gd name="connsiteY359" fmla="*/ 8475 h 10000"/>
                  <a:gd name="connsiteX360" fmla="*/ 2188 w 10000"/>
                  <a:gd name="connsiteY360" fmla="*/ 8475 h 10000"/>
                  <a:gd name="connsiteX361" fmla="*/ 2222 w 10000"/>
                  <a:gd name="connsiteY361" fmla="*/ 8497 h 10000"/>
                  <a:gd name="connsiteX362" fmla="*/ 2252 w 10000"/>
                  <a:gd name="connsiteY362" fmla="*/ 8514 h 10000"/>
                  <a:gd name="connsiteX363" fmla="*/ 2274 w 10000"/>
                  <a:gd name="connsiteY363" fmla="*/ 8514 h 10000"/>
                  <a:gd name="connsiteX364" fmla="*/ 2299 w 10000"/>
                  <a:gd name="connsiteY364" fmla="*/ 8504 h 10000"/>
                  <a:gd name="connsiteX365" fmla="*/ 2310 w 10000"/>
                  <a:gd name="connsiteY365" fmla="*/ 8504 h 10000"/>
                  <a:gd name="connsiteX366" fmla="*/ 2319 w 10000"/>
                  <a:gd name="connsiteY366" fmla="*/ 8484 h 10000"/>
                  <a:gd name="connsiteX367" fmla="*/ 2338 w 10000"/>
                  <a:gd name="connsiteY367" fmla="*/ 8494 h 10000"/>
                  <a:gd name="connsiteX368" fmla="*/ 2338 w 10000"/>
                  <a:gd name="connsiteY368" fmla="*/ 8552 h 10000"/>
                  <a:gd name="connsiteX369" fmla="*/ 2366 w 10000"/>
                  <a:gd name="connsiteY369" fmla="*/ 8572 h 10000"/>
                  <a:gd name="connsiteX370" fmla="*/ 2382 w 10000"/>
                  <a:gd name="connsiteY370" fmla="*/ 8582 h 10000"/>
                  <a:gd name="connsiteX371" fmla="*/ 2435 w 10000"/>
                  <a:gd name="connsiteY371" fmla="*/ 8552 h 10000"/>
                  <a:gd name="connsiteX372" fmla="*/ 2443 w 10000"/>
                  <a:gd name="connsiteY372" fmla="*/ 8552 h 10000"/>
                  <a:gd name="connsiteX373" fmla="*/ 2454 w 10000"/>
                  <a:gd name="connsiteY373" fmla="*/ 8552 h 10000"/>
                  <a:gd name="connsiteX374" fmla="*/ 2471 w 10000"/>
                  <a:gd name="connsiteY374" fmla="*/ 8546 h 10000"/>
                  <a:gd name="connsiteX375" fmla="*/ 2488 w 10000"/>
                  <a:gd name="connsiteY375" fmla="*/ 8536 h 10000"/>
                  <a:gd name="connsiteX376" fmla="*/ 2501 w 10000"/>
                  <a:gd name="connsiteY376" fmla="*/ 8533 h 10000"/>
                  <a:gd name="connsiteX377" fmla="*/ 2512 w 10000"/>
                  <a:gd name="connsiteY377" fmla="*/ 8533 h 10000"/>
                  <a:gd name="connsiteX378" fmla="*/ 2521 w 10000"/>
                  <a:gd name="connsiteY378" fmla="*/ 8546 h 10000"/>
                  <a:gd name="connsiteX379" fmla="*/ 2521 w 10000"/>
                  <a:gd name="connsiteY379" fmla="*/ 8572 h 10000"/>
                  <a:gd name="connsiteX380" fmla="*/ 2535 w 10000"/>
                  <a:gd name="connsiteY380" fmla="*/ 8588 h 10000"/>
                  <a:gd name="connsiteX381" fmla="*/ 2551 w 10000"/>
                  <a:gd name="connsiteY381" fmla="*/ 8582 h 10000"/>
                  <a:gd name="connsiteX382" fmla="*/ 2560 w 10000"/>
                  <a:gd name="connsiteY382" fmla="*/ 8582 h 10000"/>
                  <a:gd name="connsiteX383" fmla="*/ 2573 w 10000"/>
                  <a:gd name="connsiteY383" fmla="*/ 8588 h 10000"/>
                  <a:gd name="connsiteX384" fmla="*/ 2584 w 10000"/>
                  <a:gd name="connsiteY384" fmla="*/ 8591 h 10000"/>
                  <a:gd name="connsiteX385" fmla="*/ 2590 w 10000"/>
                  <a:gd name="connsiteY385" fmla="*/ 8598 h 10000"/>
                  <a:gd name="connsiteX386" fmla="*/ 2598 w 10000"/>
                  <a:gd name="connsiteY386" fmla="*/ 8608 h 10000"/>
                  <a:gd name="connsiteX387" fmla="*/ 2607 w 10000"/>
                  <a:gd name="connsiteY387" fmla="*/ 8617 h 10000"/>
                  <a:gd name="connsiteX388" fmla="*/ 2618 w 10000"/>
                  <a:gd name="connsiteY388" fmla="*/ 8617 h 10000"/>
                  <a:gd name="connsiteX389" fmla="*/ 2640 w 10000"/>
                  <a:gd name="connsiteY389" fmla="*/ 8608 h 10000"/>
                  <a:gd name="connsiteX390" fmla="*/ 2670 w 10000"/>
                  <a:gd name="connsiteY390" fmla="*/ 8598 h 10000"/>
                  <a:gd name="connsiteX391" fmla="*/ 2673 w 10000"/>
                  <a:gd name="connsiteY391" fmla="*/ 8598 h 10000"/>
                  <a:gd name="connsiteX392" fmla="*/ 2690 w 10000"/>
                  <a:gd name="connsiteY392" fmla="*/ 8598 h 10000"/>
                  <a:gd name="connsiteX393" fmla="*/ 2698 w 10000"/>
                  <a:gd name="connsiteY393" fmla="*/ 8598 h 10000"/>
                  <a:gd name="connsiteX394" fmla="*/ 2712 w 10000"/>
                  <a:gd name="connsiteY394" fmla="*/ 8598 h 10000"/>
                  <a:gd name="connsiteX395" fmla="*/ 2726 w 10000"/>
                  <a:gd name="connsiteY395" fmla="*/ 8591 h 10000"/>
                  <a:gd name="connsiteX396" fmla="*/ 2737 w 10000"/>
                  <a:gd name="connsiteY396" fmla="*/ 8588 h 10000"/>
                  <a:gd name="connsiteX397" fmla="*/ 2759 w 10000"/>
                  <a:gd name="connsiteY397" fmla="*/ 8582 h 10000"/>
                  <a:gd name="connsiteX398" fmla="*/ 2770 w 10000"/>
                  <a:gd name="connsiteY398" fmla="*/ 8578 h 10000"/>
                  <a:gd name="connsiteX399" fmla="*/ 2784 w 10000"/>
                  <a:gd name="connsiteY399" fmla="*/ 8572 h 10000"/>
                  <a:gd name="connsiteX400" fmla="*/ 2795 w 10000"/>
                  <a:gd name="connsiteY400" fmla="*/ 8572 h 10000"/>
                  <a:gd name="connsiteX401" fmla="*/ 2803 w 10000"/>
                  <a:gd name="connsiteY401" fmla="*/ 8588 h 10000"/>
                  <a:gd name="connsiteX402" fmla="*/ 2803 w 10000"/>
                  <a:gd name="connsiteY402" fmla="*/ 8591 h 10000"/>
                  <a:gd name="connsiteX403" fmla="*/ 2803 w 10000"/>
                  <a:gd name="connsiteY403" fmla="*/ 8601 h 10000"/>
                  <a:gd name="connsiteX404" fmla="*/ 2809 w 10000"/>
                  <a:gd name="connsiteY404" fmla="*/ 8601 h 10000"/>
                  <a:gd name="connsiteX405" fmla="*/ 2823 w 10000"/>
                  <a:gd name="connsiteY405" fmla="*/ 8598 h 10000"/>
                  <a:gd name="connsiteX406" fmla="*/ 2831 w 10000"/>
                  <a:gd name="connsiteY406" fmla="*/ 8598 h 10000"/>
                  <a:gd name="connsiteX407" fmla="*/ 2839 w 10000"/>
                  <a:gd name="connsiteY407" fmla="*/ 8601 h 10000"/>
                  <a:gd name="connsiteX408" fmla="*/ 2848 w 10000"/>
                  <a:gd name="connsiteY408" fmla="*/ 8598 h 10000"/>
                  <a:gd name="connsiteX409" fmla="*/ 2856 w 10000"/>
                  <a:gd name="connsiteY409" fmla="*/ 8601 h 10000"/>
                  <a:gd name="connsiteX410" fmla="*/ 2859 w 10000"/>
                  <a:gd name="connsiteY410" fmla="*/ 8601 h 10000"/>
                  <a:gd name="connsiteX411" fmla="*/ 2864 w 10000"/>
                  <a:gd name="connsiteY411" fmla="*/ 8598 h 10000"/>
                  <a:gd name="connsiteX412" fmla="*/ 2889 w 10000"/>
                  <a:gd name="connsiteY412" fmla="*/ 8611 h 10000"/>
                  <a:gd name="connsiteX413" fmla="*/ 2906 w 10000"/>
                  <a:gd name="connsiteY413" fmla="*/ 8620 h 10000"/>
                  <a:gd name="connsiteX414" fmla="*/ 2914 w 10000"/>
                  <a:gd name="connsiteY414" fmla="*/ 8627 h 10000"/>
                  <a:gd name="connsiteX415" fmla="*/ 2920 w 10000"/>
                  <a:gd name="connsiteY415" fmla="*/ 8640 h 10000"/>
                  <a:gd name="connsiteX416" fmla="*/ 2922 w 10000"/>
                  <a:gd name="connsiteY416" fmla="*/ 8666 h 10000"/>
                  <a:gd name="connsiteX417" fmla="*/ 2922 w 10000"/>
                  <a:gd name="connsiteY417" fmla="*/ 8692 h 10000"/>
                  <a:gd name="connsiteX418" fmla="*/ 2939 w 10000"/>
                  <a:gd name="connsiteY418" fmla="*/ 8695 h 10000"/>
                  <a:gd name="connsiteX419" fmla="*/ 2953 w 10000"/>
                  <a:gd name="connsiteY419" fmla="*/ 8695 h 10000"/>
                  <a:gd name="connsiteX420" fmla="*/ 2961 w 10000"/>
                  <a:gd name="connsiteY420" fmla="*/ 8695 h 10000"/>
                  <a:gd name="connsiteX421" fmla="*/ 2972 w 10000"/>
                  <a:gd name="connsiteY421" fmla="*/ 8692 h 10000"/>
                  <a:gd name="connsiteX422" fmla="*/ 2981 w 10000"/>
                  <a:gd name="connsiteY422" fmla="*/ 8685 h 10000"/>
                  <a:gd name="connsiteX423" fmla="*/ 2989 w 10000"/>
                  <a:gd name="connsiteY423" fmla="*/ 8685 h 10000"/>
                  <a:gd name="connsiteX424" fmla="*/ 3008 w 10000"/>
                  <a:gd name="connsiteY424" fmla="*/ 8685 h 10000"/>
                  <a:gd name="connsiteX425" fmla="*/ 3028 w 10000"/>
                  <a:gd name="connsiteY425" fmla="*/ 8695 h 10000"/>
                  <a:gd name="connsiteX426" fmla="*/ 3042 w 10000"/>
                  <a:gd name="connsiteY426" fmla="*/ 8695 h 10000"/>
                  <a:gd name="connsiteX427" fmla="*/ 3053 w 10000"/>
                  <a:gd name="connsiteY427" fmla="*/ 8676 h 10000"/>
                  <a:gd name="connsiteX428" fmla="*/ 3061 w 10000"/>
                  <a:gd name="connsiteY428" fmla="*/ 8666 h 10000"/>
                  <a:gd name="connsiteX429" fmla="*/ 3066 w 10000"/>
                  <a:gd name="connsiteY429" fmla="*/ 8656 h 10000"/>
                  <a:gd name="connsiteX430" fmla="*/ 3091 w 10000"/>
                  <a:gd name="connsiteY430" fmla="*/ 8659 h 10000"/>
                  <a:gd name="connsiteX431" fmla="*/ 3105 w 10000"/>
                  <a:gd name="connsiteY431" fmla="*/ 8659 h 10000"/>
                  <a:gd name="connsiteX432" fmla="*/ 3108 w 10000"/>
                  <a:gd name="connsiteY432" fmla="*/ 8650 h 10000"/>
                  <a:gd name="connsiteX433" fmla="*/ 3147 w 10000"/>
                  <a:gd name="connsiteY433" fmla="*/ 8588 h 10000"/>
                  <a:gd name="connsiteX434" fmla="*/ 3150 w 10000"/>
                  <a:gd name="connsiteY434" fmla="*/ 8598 h 10000"/>
                  <a:gd name="connsiteX435" fmla="*/ 3163 w 10000"/>
                  <a:gd name="connsiteY435" fmla="*/ 8601 h 10000"/>
                  <a:gd name="connsiteX436" fmla="*/ 3180 w 10000"/>
                  <a:gd name="connsiteY436" fmla="*/ 8608 h 10000"/>
                  <a:gd name="connsiteX437" fmla="*/ 3188 w 10000"/>
                  <a:gd name="connsiteY437" fmla="*/ 8611 h 10000"/>
                  <a:gd name="connsiteX438" fmla="*/ 3227 w 10000"/>
                  <a:gd name="connsiteY438" fmla="*/ 8620 h 10000"/>
                  <a:gd name="connsiteX439" fmla="*/ 3238 w 10000"/>
                  <a:gd name="connsiteY439" fmla="*/ 8617 h 10000"/>
                  <a:gd name="connsiteX440" fmla="*/ 3247 w 10000"/>
                  <a:gd name="connsiteY440" fmla="*/ 8601 h 10000"/>
                  <a:gd name="connsiteX441" fmla="*/ 3269 w 10000"/>
                  <a:gd name="connsiteY441" fmla="*/ 8611 h 10000"/>
                  <a:gd name="connsiteX442" fmla="*/ 3277 w 10000"/>
                  <a:gd name="connsiteY442" fmla="*/ 8617 h 10000"/>
                  <a:gd name="connsiteX443" fmla="*/ 3285 w 10000"/>
                  <a:gd name="connsiteY443" fmla="*/ 8611 h 10000"/>
                  <a:gd name="connsiteX444" fmla="*/ 3307 w 10000"/>
                  <a:gd name="connsiteY444" fmla="*/ 8611 h 10000"/>
                  <a:gd name="connsiteX445" fmla="*/ 3319 w 10000"/>
                  <a:gd name="connsiteY445" fmla="*/ 8617 h 10000"/>
                  <a:gd name="connsiteX446" fmla="*/ 3324 w 10000"/>
                  <a:gd name="connsiteY446" fmla="*/ 8617 h 10000"/>
                  <a:gd name="connsiteX447" fmla="*/ 3327 w 10000"/>
                  <a:gd name="connsiteY447" fmla="*/ 8620 h 10000"/>
                  <a:gd name="connsiteX448" fmla="*/ 3341 w 10000"/>
                  <a:gd name="connsiteY448" fmla="*/ 8620 h 10000"/>
                  <a:gd name="connsiteX449" fmla="*/ 3357 w 10000"/>
                  <a:gd name="connsiteY449" fmla="*/ 8620 h 10000"/>
                  <a:gd name="connsiteX450" fmla="*/ 3374 w 10000"/>
                  <a:gd name="connsiteY450" fmla="*/ 8620 h 10000"/>
                  <a:gd name="connsiteX451" fmla="*/ 3382 w 10000"/>
                  <a:gd name="connsiteY451" fmla="*/ 8620 h 10000"/>
                  <a:gd name="connsiteX452" fmla="*/ 3399 w 10000"/>
                  <a:gd name="connsiteY452" fmla="*/ 8611 h 10000"/>
                  <a:gd name="connsiteX453" fmla="*/ 3413 w 10000"/>
                  <a:gd name="connsiteY453" fmla="*/ 8601 h 10000"/>
                  <a:gd name="connsiteX454" fmla="*/ 3421 w 10000"/>
                  <a:gd name="connsiteY454" fmla="*/ 8588 h 10000"/>
                  <a:gd name="connsiteX455" fmla="*/ 3421 w 10000"/>
                  <a:gd name="connsiteY455" fmla="*/ 8572 h 10000"/>
                  <a:gd name="connsiteX456" fmla="*/ 3421 w 10000"/>
                  <a:gd name="connsiteY456" fmla="*/ 8552 h 10000"/>
                  <a:gd name="connsiteX457" fmla="*/ 3424 w 10000"/>
                  <a:gd name="connsiteY457" fmla="*/ 8533 h 10000"/>
                  <a:gd name="connsiteX458" fmla="*/ 3432 w 10000"/>
                  <a:gd name="connsiteY458" fmla="*/ 8523 h 10000"/>
                  <a:gd name="connsiteX459" fmla="*/ 3446 w 10000"/>
                  <a:gd name="connsiteY459" fmla="*/ 8523 h 10000"/>
                  <a:gd name="connsiteX460" fmla="*/ 3457 w 10000"/>
                  <a:gd name="connsiteY460" fmla="*/ 8523 h 10000"/>
                  <a:gd name="connsiteX461" fmla="*/ 3476 w 10000"/>
                  <a:gd name="connsiteY461" fmla="*/ 8533 h 10000"/>
                  <a:gd name="connsiteX462" fmla="*/ 3485 w 10000"/>
                  <a:gd name="connsiteY462" fmla="*/ 8536 h 10000"/>
                  <a:gd name="connsiteX463" fmla="*/ 3501 w 10000"/>
                  <a:gd name="connsiteY463" fmla="*/ 8527 h 10000"/>
                  <a:gd name="connsiteX464" fmla="*/ 3504 w 10000"/>
                  <a:gd name="connsiteY464" fmla="*/ 8514 h 10000"/>
                  <a:gd name="connsiteX465" fmla="*/ 3510 w 10000"/>
                  <a:gd name="connsiteY465" fmla="*/ 8497 h 10000"/>
                  <a:gd name="connsiteX466" fmla="*/ 3537 w 10000"/>
                  <a:gd name="connsiteY466" fmla="*/ 8484 h 10000"/>
                  <a:gd name="connsiteX467" fmla="*/ 3562 w 10000"/>
                  <a:gd name="connsiteY467" fmla="*/ 8488 h 10000"/>
                  <a:gd name="connsiteX468" fmla="*/ 3568 w 10000"/>
                  <a:gd name="connsiteY468" fmla="*/ 8484 h 10000"/>
                  <a:gd name="connsiteX469" fmla="*/ 3584 w 10000"/>
                  <a:gd name="connsiteY469" fmla="*/ 8494 h 10000"/>
                  <a:gd name="connsiteX470" fmla="*/ 3593 w 10000"/>
                  <a:gd name="connsiteY470" fmla="*/ 8507 h 10000"/>
                  <a:gd name="connsiteX471" fmla="*/ 3618 w 10000"/>
                  <a:gd name="connsiteY471" fmla="*/ 8497 h 10000"/>
                  <a:gd name="connsiteX472" fmla="*/ 3643 w 10000"/>
                  <a:gd name="connsiteY472" fmla="*/ 8475 h 10000"/>
                  <a:gd name="connsiteX473" fmla="*/ 3657 w 10000"/>
                  <a:gd name="connsiteY473" fmla="*/ 8478 h 10000"/>
                  <a:gd name="connsiteX474" fmla="*/ 3670 w 10000"/>
                  <a:gd name="connsiteY474" fmla="*/ 8475 h 10000"/>
                  <a:gd name="connsiteX475" fmla="*/ 3673 w 10000"/>
                  <a:gd name="connsiteY475" fmla="*/ 8468 h 10000"/>
                  <a:gd name="connsiteX476" fmla="*/ 3681 w 10000"/>
                  <a:gd name="connsiteY476" fmla="*/ 8468 h 10000"/>
                  <a:gd name="connsiteX477" fmla="*/ 3698 w 10000"/>
                  <a:gd name="connsiteY477" fmla="*/ 8478 h 10000"/>
                  <a:gd name="connsiteX478" fmla="*/ 3720 w 10000"/>
                  <a:gd name="connsiteY478" fmla="*/ 8497 h 10000"/>
                  <a:gd name="connsiteX479" fmla="*/ 3715 w 10000"/>
                  <a:gd name="connsiteY479" fmla="*/ 8504 h 10000"/>
                  <a:gd name="connsiteX480" fmla="*/ 3729 w 10000"/>
                  <a:gd name="connsiteY480" fmla="*/ 8514 h 10000"/>
                  <a:gd name="connsiteX481" fmla="*/ 3729 w 10000"/>
                  <a:gd name="connsiteY481" fmla="*/ 8517 h 10000"/>
                  <a:gd name="connsiteX482" fmla="*/ 3740 w 10000"/>
                  <a:gd name="connsiteY482" fmla="*/ 8527 h 10000"/>
                  <a:gd name="connsiteX483" fmla="*/ 3759 w 10000"/>
                  <a:gd name="connsiteY483" fmla="*/ 8517 h 10000"/>
                  <a:gd name="connsiteX484" fmla="*/ 3762 w 10000"/>
                  <a:gd name="connsiteY484" fmla="*/ 8504 h 10000"/>
                  <a:gd name="connsiteX485" fmla="*/ 3770 w 10000"/>
                  <a:gd name="connsiteY485" fmla="*/ 8488 h 10000"/>
                  <a:gd name="connsiteX486" fmla="*/ 3778 w 10000"/>
                  <a:gd name="connsiteY486" fmla="*/ 8484 h 10000"/>
                  <a:gd name="connsiteX487" fmla="*/ 3792 w 10000"/>
                  <a:gd name="connsiteY487" fmla="*/ 8475 h 10000"/>
                  <a:gd name="connsiteX488" fmla="*/ 3803 w 10000"/>
                  <a:gd name="connsiteY488" fmla="*/ 8478 h 10000"/>
                  <a:gd name="connsiteX489" fmla="*/ 3809 w 10000"/>
                  <a:gd name="connsiteY489" fmla="*/ 8475 h 10000"/>
                  <a:gd name="connsiteX490" fmla="*/ 3825 w 10000"/>
                  <a:gd name="connsiteY490" fmla="*/ 8465 h 10000"/>
                  <a:gd name="connsiteX491" fmla="*/ 3834 w 10000"/>
                  <a:gd name="connsiteY491" fmla="*/ 8468 h 10000"/>
                  <a:gd name="connsiteX492" fmla="*/ 3842 w 10000"/>
                  <a:gd name="connsiteY492" fmla="*/ 8478 h 10000"/>
                  <a:gd name="connsiteX493" fmla="*/ 3850 w 10000"/>
                  <a:gd name="connsiteY493" fmla="*/ 8478 h 10000"/>
                  <a:gd name="connsiteX494" fmla="*/ 3859 w 10000"/>
                  <a:gd name="connsiteY494" fmla="*/ 8484 h 10000"/>
                  <a:gd name="connsiteX495" fmla="*/ 3873 w 10000"/>
                  <a:gd name="connsiteY495" fmla="*/ 8494 h 10000"/>
                  <a:gd name="connsiteX496" fmla="*/ 3875 w 10000"/>
                  <a:gd name="connsiteY496" fmla="*/ 8507 h 10000"/>
                  <a:gd name="connsiteX497" fmla="*/ 3881 w 10000"/>
                  <a:gd name="connsiteY497" fmla="*/ 8527 h 10000"/>
                  <a:gd name="connsiteX498" fmla="*/ 3875 w 10000"/>
                  <a:gd name="connsiteY498" fmla="*/ 8546 h 10000"/>
                  <a:gd name="connsiteX499" fmla="*/ 3892 w 10000"/>
                  <a:gd name="connsiteY499" fmla="*/ 8546 h 10000"/>
                  <a:gd name="connsiteX500" fmla="*/ 3900 w 10000"/>
                  <a:gd name="connsiteY500" fmla="*/ 8543 h 10000"/>
                  <a:gd name="connsiteX501" fmla="*/ 3906 w 10000"/>
                  <a:gd name="connsiteY501" fmla="*/ 8543 h 10000"/>
                  <a:gd name="connsiteX502" fmla="*/ 3922 w 10000"/>
                  <a:gd name="connsiteY502" fmla="*/ 8552 h 10000"/>
                  <a:gd name="connsiteX503" fmla="*/ 3939 w 10000"/>
                  <a:gd name="connsiteY503" fmla="*/ 8559 h 10000"/>
                  <a:gd name="connsiteX504" fmla="*/ 3953 w 10000"/>
                  <a:gd name="connsiteY504" fmla="*/ 8572 h 10000"/>
                  <a:gd name="connsiteX505" fmla="*/ 3956 w 10000"/>
                  <a:gd name="connsiteY505" fmla="*/ 8588 h 10000"/>
                  <a:gd name="connsiteX506" fmla="*/ 3956 w 10000"/>
                  <a:gd name="connsiteY506" fmla="*/ 8608 h 10000"/>
                  <a:gd name="connsiteX507" fmla="*/ 3972 w 10000"/>
                  <a:gd name="connsiteY507" fmla="*/ 8608 h 10000"/>
                  <a:gd name="connsiteX508" fmla="*/ 3986 w 10000"/>
                  <a:gd name="connsiteY508" fmla="*/ 8608 h 10000"/>
                  <a:gd name="connsiteX509" fmla="*/ 3997 w 10000"/>
                  <a:gd name="connsiteY509" fmla="*/ 8608 h 10000"/>
                  <a:gd name="connsiteX510" fmla="*/ 4006 w 10000"/>
                  <a:gd name="connsiteY510" fmla="*/ 8608 h 10000"/>
                  <a:gd name="connsiteX511" fmla="*/ 4006 w 10000"/>
                  <a:gd name="connsiteY511" fmla="*/ 8611 h 10000"/>
                  <a:gd name="connsiteX512" fmla="*/ 4011 w 10000"/>
                  <a:gd name="connsiteY512" fmla="*/ 8611 h 10000"/>
                  <a:gd name="connsiteX513" fmla="*/ 4022 w 10000"/>
                  <a:gd name="connsiteY513" fmla="*/ 8620 h 10000"/>
                  <a:gd name="connsiteX514" fmla="*/ 4042 w 10000"/>
                  <a:gd name="connsiteY514" fmla="*/ 8620 h 10000"/>
                  <a:gd name="connsiteX515" fmla="*/ 4050 w 10000"/>
                  <a:gd name="connsiteY515" fmla="*/ 8617 h 10000"/>
                  <a:gd name="connsiteX516" fmla="*/ 4069 w 10000"/>
                  <a:gd name="connsiteY516" fmla="*/ 8620 h 10000"/>
                  <a:gd name="connsiteX517" fmla="*/ 4086 w 10000"/>
                  <a:gd name="connsiteY517" fmla="*/ 8630 h 10000"/>
                  <a:gd name="connsiteX518" fmla="*/ 4108 w 10000"/>
                  <a:gd name="connsiteY518" fmla="*/ 8627 h 10000"/>
                  <a:gd name="connsiteX519" fmla="*/ 4125 w 10000"/>
                  <a:gd name="connsiteY519" fmla="*/ 8620 h 10000"/>
                  <a:gd name="connsiteX520" fmla="*/ 4133 w 10000"/>
                  <a:gd name="connsiteY520" fmla="*/ 8611 h 10000"/>
                  <a:gd name="connsiteX521" fmla="*/ 4139 w 10000"/>
                  <a:gd name="connsiteY521" fmla="*/ 8608 h 10000"/>
                  <a:gd name="connsiteX522" fmla="*/ 4147 w 10000"/>
                  <a:gd name="connsiteY522" fmla="*/ 8601 h 10000"/>
                  <a:gd name="connsiteX523" fmla="*/ 4155 w 10000"/>
                  <a:gd name="connsiteY523" fmla="*/ 8591 h 10000"/>
                  <a:gd name="connsiteX524" fmla="*/ 4166 w 10000"/>
                  <a:gd name="connsiteY524" fmla="*/ 8582 h 10000"/>
                  <a:gd name="connsiteX525" fmla="*/ 4183 w 10000"/>
                  <a:gd name="connsiteY525" fmla="*/ 8569 h 10000"/>
                  <a:gd name="connsiteX526" fmla="*/ 4191 w 10000"/>
                  <a:gd name="connsiteY526" fmla="*/ 8562 h 10000"/>
                  <a:gd name="connsiteX527" fmla="*/ 4208 w 10000"/>
                  <a:gd name="connsiteY527" fmla="*/ 8552 h 10000"/>
                  <a:gd name="connsiteX528" fmla="*/ 4230 w 10000"/>
                  <a:gd name="connsiteY528" fmla="*/ 8552 h 10000"/>
                  <a:gd name="connsiteX529" fmla="*/ 4238 w 10000"/>
                  <a:gd name="connsiteY529" fmla="*/ 8559 h 10000"/>
                  <a:gd name="connsiteX530" fmla="*/ 4247 w 10000"/>
                  <a:gd name="connsiteY530" fmla="*/ 8572 h 10000"/>
                  <a:gd name="connsiteX531" fmla="*/ 4252 w 10000"/>
                  <a:gd name="connsiteY531" fmla="*/ 8578 h 10000"/>
                  <a:gd name="connsiteX532" fmla="*/ 4263 w 10000"/>
                  <a:gd name="connsiteY532" fmla="*/ 8582 h 10000"/>
                  <a:gd name="connsiteX533" fmla="*/ 4277 w 10000"/>
                  <a:gd name="connsiteY533" fmla="*/ 8572 h 10000"/>
                  <a:gd name="connsiteX534" fmla="*/ 4294 w 10000"/>
                  <a:gd name="connsiteY534" fmla="*/ 8559 h 10000"/>
                  <a:gd name="connsiteX535" fmla="*/ 4302 w 10000"/>
                  <a:gd name="connsiteY535" fmla="*/ 8546 h 10000"/>
                  <a:gd name="connsiteX536" fmla="*/ 4310 w 10000"/>
                  <a:gd name="connsiteY536" fmla="*/ 8543 h 10000"/>
                  <a:gd name="connsiteX537" fmla="*/ 4313 w 10000"/>
                  <a:gd name="connsiteY537" fmla="*/ 8543 h 10000"/>
                  <a:gd name="connsiteX538" fmla="*/ 4332 w 10000"/>
                  <a:gd name="connsiteY538" fmla="*/ 8546 h 10000"/>
                  <a:gd name="connsiteX539" fmla="*/ 4335 w 10000"/>
                  <a:gd name="connsiteY539" fmla="*/ 8559 h 10000"/>
                  <a:gd name="connsiteX540" fmla="*/ 4349 w 10000"/>
                  <a:gd name="connsiteY540" fmla="*/ 8588 h 10000"/>
                  <a:gd name="connsiteX541" fmla="*/ 4360 w 10000"/>
                  <a:gd name="connsiteY541" fmla="*/ 8591 h 10000"/>
                  <a:gd name="connsiteX542" fmla="*/ 4366 w 10000"/>
                  <a:gd name="connsiteY542" fmla="*/ 8591 h 10000"/>
                  <a:gd name="connsiteX543" fmla="*/ 4382 w 10000"/>
                  <a:gd name="connsiteY543" fmla="*/ 8598 h 10000"/>
                  <a:gd name="connsiteX544" fmla="*/ 4385 w 10000"/>
                  <a:gd name="connsiteY544" fmla="*/ 8598 h 10000"/>
                  <a:gd name="connsiteX545" fmla="*/ 4402 w 10000"/>
                  <a:gd name="connsiteY545" fmla="*/ 8598 h 10000"/>
                  <a:gd name="connsiteX546" fmla="*/ 4421 w 10000"/>
                  <a:gd name="connsiteY546" fmla="*/ 8591 h 10000"/>
                  <a:gd name="connsiteX547" fmla="*/ 4440 w 10000"/>
                  <a:gd name="connsiteY547" fmla="*/ 8591 h 10000"/>
                  <a:gd name="connsiteX548" fmla="*/ 4449 w 10000"/>
                  <a:gd name="connsiteY548" fmla="*/ 8598 h 10000"/>
                  <a:gd name="connsiteX549" fmla="*/ 4454 w 10000"/>
                  <a:gd name="connsiteY549" fmla="*/ 8617 h 10000"/>
                  <a:gd name="connsiteX550" fmla="*/ 4463 w 10000"/>
                  <a:gd name="connsiteY550" fmla="*/ 8608 h 10000"/>
                  <a:gd name="connsiteX551" fmla="*/ 4474 w 10000"/>
                  <a:gd name="connsiteY551" fmla="*/ 8608 h 10000"/>
                  <a:gd name="connsiteX552" fmla="*/ 4490 w 10000"/>
                  <a:gd name="connsiteY552" fmla="*/ 8617 h 10000"/>
                  <a:gd name="connsiteX553" fmla="*/ 4504 w 10000"/>
                  <a:gd name="connsiteY553" fmla="*/ 8617 h 10000"/>
                  <a:gd name="connsiteX554" fmla="*/ 4518 w 10000"/>
                  <a:gd name="connsiteY554" fmla="*/ 8617 h 10000"/>
                  <a:gd name="connsiteX555" fmla="*/ 4535 w 10000"/>
                  <a:gd name="connsiteY555" fmla="*/ 8611 h 10000"/>
                  <a:gd name="connsiteX556" fmla="*/ 4546 w 10000"/>
                  <a:gd name="connsiteY556" fmla="*/ 8611 h 10000"/>
                  <a:gd name="connsiteX557" fmla="*/ 4562 w 10000"/>
                  <a:gd name="connsiteY557" fmla="*/ 8611 h 10000"/>
                  <a:gd name="connsiteX558" fmla="*/ 4571 w 10000"/>
                  <a:gd name="connsiteY558" fmla="*/ 8611 h 10000"/>
                  <a:gd name="connsiteX559" fmla="*/ 4579 w 10000"/>
                  <a:gd name="connsiteY559" fmla="*/ 8608 h 10000"/>
                  <a:gd name="connsiteX560" fmla="*/ 4584 w 10000"/>
                  <a:gd name="connsiteY560" fmla="*/ 8608 h 10000"/>
                  <a:gd name="connsiteX561" fmla="*/ 4601 w 10000"/>
                  <a:gd name="connsiteY561" fmla="*/ 8617 h 10000"/>
                  <a:gd name="connsiteX562" fmla="*/ 4609 w 10000"/>
                  <a:gd name="connsiteY562" fmla="*/ 8627 h 10000"/>
                  <a:gd name="connsiteX563" fmla="*/ 4618 w 10000"/>
                  <a:gd name="connsiteY563" fmla="*/ 8637 h 10000"/>
                  <a:gd name="connsiteX564" fmla="*/ 4618 w 10000"/>
                  <a:gd name="connsiteY564" fmla="*/ 8646 h 10000"/>
                  <a:gd name="connsiteX565" fmla="*/ 4634 w 10000"/>
                  <a:gd name="connsiteY565" fmla="*/ 8656 h 10000"/>
                  <a:gd name="connsiteX566" fmla="*/ 4640 w 10000"/>
                  <a:gd name="connsiteY566" fmla="*/ 8659 h 10000"/>
                  <a:gd name="connsiteX567" fmla="*/ 4651 w 10000"/>
                  <a:gd name="connsiteY567" fmla="*/ 8666 h 10000"/>
                  <a:gd name="connsiteX568" fmla="*/ 4657 w 10000"/>
                  <a:gd name="connsiteY568" fmla="*/ 8659 h 10000"/>
                  <a:gd name="connsiteX569" fmla="*/ 4668 w 10000"/>
                  <a:gd name="connsiteY569" fmla="*/ 8650 h 10000"/>
                  <a:gd name="connsiteX570" fmla="*/ 4676 w 10000"/>
                  <a:gd name="connsiteY570" fmla="*/ 8650 h 10000"/>
                  <a:gd name="connsiteX571" fmla="*/ 4690 w 10000"/>
                  <a:gd name="connsiteY571" fmla="*/ 8650 h 10000"/>
                  <a:gd name="connsiteX572" fmla="*/ 4698 w 10000"/>
                  <a:gd name="connsiteY572" fmla="*/ 8650 h 10000"/>
                  <a:gd name="connsiteX573" fmla="*/ 4704 w 10000"/>
                  <a:gd name="connsiteY573" fmla="*/ 8650 h 10000"/>
                  <a:gd name="connsiteX574" fmla="*/ 4706 w 10000"/>
                  <a:gd name="connsiteY574" fmla="*/ 8659 h 10000"/>
                  <a:gd name="connsiteX575" fmla="*/ 4706 w 10000"/>
                  <a:gd name="connsiteY575" fmla="*/ 8666 h 10000"/>
                  <a:gd name="connsiteX576" fmla="*/ 4723 w 10000"/>
                  <a:gd name="connsiteY576" fmla="*/ 8682 h 10000"/>
                  <a:gd name="connsiteX577" fmla="*/ 4737 w 10000"/>
                  <a:gd name="connsiteY577" fmla="*/ 8682 h 10000"/>
                  <a:gd name="connsiteX578" fmla="*/ 4745 w 10000"/>
                  <a:gd name="connsiteY578" fmla="*/ 8676 h 10000"/>
                  <a:gd name="connsiteX579" fmla="*/ 4756 w 10000"/>
                  <a:gd name="connsiteY579" fmla="*/ 8666 h 10000"/>
                  <a:gd name="connsiteX580" fmla="*/ 4765 w 10000"/>
                  <a:gd name="connsiteY580" fmla="*/ 8666 h 10000"/>
                  <a:gd name="connsiteX581" fmla="*/ 4765 w 10000"/>
                  <a:gd name="connsiteY581" fmla="*/ 8682 h 10000"/>
                  <a:gd name="connsiteX582" fmla="*/ 4770 w 10000"/>
                  <a:gd name="connsiteY582" fmla="*/ 8701 h 10000"/>
                  <a:gd name="connsiteX583" fmla="*/ 4778 w 10000"/>
                  <a:gd name="connsiteY583" fmla="*/ 8705 h 10000"/>
                  <a:gd name="connsiteX584" fmla="*/ 4795 w 10000"/>
                  <a:gd name="connsiteY584" fmla="*/ 8714 h 10000"/>
                  <a:gd name="connsiteX585" fmla="*/ 4812 w 10000"/>
                  <a:gd name="connsiteY585" fmla="*/ 8714 h 10000"/>
                  <a:gd name="connsiteX586" fmla="*/ 4825 w 10000"/>
                  <a:gd name="connsiteY586" fmla="*/ 8705 h 10000"/>
                  <a:gd name="connsiteX587" fmla="*/ 4825 w 10000"/>
                  <a:gd name="connsiteY587" fmla="*/ 8701 h 10000"/>
                  <a:gd name="connsiteX588" fmla="*/ 4828 w 10000"/>
                  <a:gd name="connsiteY588" fmla="*/ 8701 h 10000"/>
                  <a:gd name="connsiteX589" fmla="*/ 4837 w 10000"/>
                  <a:gd name="connsiteY589" fmla="*/ 8692 h 10000"/>
                  <a:gd name="connsiteX590" fmla="*/ 4842 w 10000"/>
                  <a:gd name="connsiteY590" fmla="*/ 8685 h 10000"/>
                  <a:gd name="connsiteX591" fmla="*/ 4859 w 10000"/>
                  <a:gd name="connsiteY591" fmla="*/ 8692 h 10000"/>
                  <a:gd name="connsiteX592" fmla="*/ 4870 w 10000"/>
                  <a:gd name="connsiteY592" fmla="*/ 8701 h 10000"/>
                  <a:gd name="connsiteX593" fmla="*/ 4878 w 10000"/>
                  <a:gd name="connsiteY593" fmla="*/ 8714 h 10000"/>
                  <a:gd name="connsiteX594" fmla="*/ 4892 w 10000"/>
                  <a:gd name="connsiteY594" fmla="*/ 8724 h 10000"/>
                  <a:gd name="connsiteX595" fmla="*/ 4900 w 10000"/>
                  <a:gd name="connsiteY595" fmla="*/ 8724 h 10000"/>
                  <a:gd name="connsiteX596" fmla="*/ 4906 w 10000"/>
                  <a:gd name="connsiteY596" fmla="*/ 8705 h 10000"/>
                  <a:gd name="connsiteX597" fmla="*/ 4925 w 10000"/>
                  <a:gd name="connsiteY597" fmla="*/ 8724 h 10000"/>
                  <a:gd name="connsiteX598" fmla="*/ 4939 w 10000"/>
                  <a:gd name="connsiteY598" fmla="*/ 8701 h 10000"/>
                  <a:gd name="connsiteX599" fmla="*/ 4950 w 10000"/>
                  <a:gd name="connsiteY599" fmla="*/ 8695 h 10000"/>
                  <a:gd name="connsiteX600" fmla="*/ 4956 w 10000"/>
                  <a:gd name="connsiteY600" fmla="*/ 8692 h 10000"/>
                  <a:gd name="connsiteX601" fmla="*/ 4986 w 10000"/>
                  <a:gd name="connsiteY601" fmla="*/ 8705 h 10000"/>
                  <a:gd name="connsiteX602" fmla="*/ 5003 w 10000"/>
                  <a:gd name="connsiteY602" fmla="*/ 8701 h 10000"/>
                  <a:gd name="connsiteX603" fmla="*/ 5011 w 10000"/>
                  <a:gd name="connsiteY603" fmla="*/ 8692 h 10000"/>
                  <a:gd name="connsiteX604" fmla="*/ 5028 w 10000"/>
                  <a:gd name="connsiteY604" fmla="*/ 8682 h 10000"/>
                  <a:gd name="connsiteX605" fmla="*/ 5030 w 10000"/>
                  <a:gd name="connsiteY605" fmla="*/ 8659 h 10000"/>
                  <a:gd name="connsiteX606" fmla="*/ 5039 w 10000"/>
                  <a:gd name="connsiteY606" fmla="*/ 8656 h 10000"/>
                  <a:gd name="connsiteX607" fmla="*/ 5053 w 10000"/>
                  <a:gd name="connsiteY607" fmla="*/ 8669 h 10000"/>
                  <a:gd name="connsiteX608" fmla="*/ 5061 w 10000"/>
                  <a:gd name="connsiteY608" fmla="*/ 8669 h 10000"/>
                  <a:gd name="connsiteX609" fmla="*/ 5061 w 10000"/>
                  <a:gd name="connsiteY609" fmla="*/ 8676 h 10000"/>
                  <a:gd name="connsiteX610" fmla="*/ 5069 w 10000"/>
                  <a:gd name="connsiteY610" fmla="*/ 8669 h 10000"/>
                  <a:gd name="connsiteX611" fmla="*/ 5083 w 10000"/>
                  <a:gd name="connsiteY611" fmla="*/ 8669 h 10000"/>
                  <a:gd name="connsiteX612" fmla="*/ 5100 w 10000"/>
                  <a:gd name="connsiteY612" fmla="*/ 8669 h 10000"/>
                  <a:gd name="connsiteX613" fmla="*/ 5119 w 10000"/>
                  <a:gd name="connsiteY613" fmla="*/ 8682 h 10000"/>
                  <a:gd name="connsiteX614" fmla="*/ 5136 w 10000"/>
                  <a:gd name="connsiteY614" fmla="*/ 8692 h 10000"/>
                  <a:gd name="connsiteX615" fmla="*/ 5161 w 10000"/>
                  <a:gd name="connsiteY615" fmla="*/ 8701 h 10000"/>
                  <a:gd name="connsiteX616" fmla="*/ 5183 w 10000"/>
                  <a:gd name="connsiteY616" fmla="*/ 8701 h 10000"/>
                  <a:gd name="connsiteX617" fmla="*/ 5199 w 10000"/>
                  <a:gd name="connsiteY617" fmla="*/ 8701 h 10000"/>
                  <a:gd name="connsiteX618" fmla="*/ 5213 w 10000"/>
                  <a:gd name="connsiteY618" fmla="*/ 8705 h 10000"/>
                  <a:gd name="connsiteX619" fmla="*/ 5224 w 10000"/>
                  <a:gd name="connsiteY619" fmla="*/ 8701 h 10000"/>
                  <a:gd name="connsiteX620" fmla="*/ 5230 w 10000"/>
                  <a:gd name="connsiteY620" fmla="*/ 8701 h 10000"/>
                  <a:gd name="connsiteX621" fmla="*/ 5241 w 10000"/>
                  <a:gd name="connsiteY621" fmla="*/ 8676 h 10000"/>
                  <a:gd name="connsiteX622" fmla="*/ 5247 w 10000"/>
                  <a:gd name="connsiteY622" fmla="*/ 8666 h 10000"/>
                  <a:gd name="connsiteX623" fmla="*/ 5249 w 10000"/>
                  <a:gd name="connsiteY623" fmla="*/ 8646 h 10000"/>
                  <a:gd name="connsiteX624" fmla="*/ 5249 w 10000"/>
                  <a:gd name="connsiteY624" fmla="*/ 8650 h 10000"/>
                  <a:gd name="connsiteX625" fmla="*/ 5255 w 10000"/>
                  <a:gd name="connsiteY625" fmla="*/ 8646 h 10000"/>
                  <a:gd name="connsiteX626" fmla="*/ 5271 w 10000"/>
                  <a:gd name="connsiteY626" fmla="*/ 8650 h 10000"/>
                  <a:gd name="connsiteX627" fmla="*/ 5288 w 10000"/>
                  <a:gd name="connsiteY627" fmla="*/ 8666 h 10000"/>
                  <a:gd name="connsiteX628" fmla="*/ 5296 w 10000"/>
                  <a:gd name="connsiteY628" fmla="*/ 8666 h 10000"/>
                  <a:gd name="connsiteX629" fmla="*/ 5310 w 10000"/>
                  <a:gd name="connsiteY629" fmla="*/ 8656 h 10000"/>
                  <a:gd name="connsiteX630" fmla="*/ 5321 w 10000"/>
                  <a:gd name="connsiteY630" fmla="*/ 8650 h 10000"/>
                  <a:gd name="connsiteX631" fmla="*/ 5338 w 10000"/>
                  <a:gd name="connsiteY631" fmla="*/ 8650 h 10000"/>
                  <a:gd name="connsiteX632" fmla="*/ 5360 w 10000"/>
                  <a:gd name="connsiteY632" fmla="*/ 8640 h 10000"/>
                  <a:gd name="connsiteX633" fmla="*/ 5366 w 10000"/>
                  <a:gd name="connsiteY633" fmla="*/ 8637 h 10000"/>
                  <a:gd name="connsiteX634" fmla="*/ 5368 w 10000"/>
                  <a:gd name="connsiteY634" fmla="*/ 8637 h 10000"/>
                  <a:gd name="connsiteX635" fmla="*/ 5382 w 10000"/>
                  <a:gd name="connsiteY635" fmla="*/ 8630 h 10000"/>
                  <a:gd name="connsiteX636" fmla="*/ 5391 w 10000"/>
                  <a:gd name="connsiteY636" fmla="*/ 8630 h 10000"/>
                  <a:gd name="connsiteX637" fmla="*/ 5402 w 10000"/>
                  <a:gd name="connsiteY637" fmla="*/ 8637 h 10000"/>
                  <a:gd name="connsiteX638" fmla="*/ 5418 w 10000"/>
                  <a:gd name="connsiteY638" fmla="*/ 8656 h 10000"/>
                  <a:gd name="connsiteX639" fmla="*/ 5432 w 10000"/>
                  <a:gd name="connsiteY639" fmla="*/ 8666 h 10000"/>
                  <a:gd name="connsiteX640" fmla="*/ 5443 w 10000"/>
                  <a:gd name="connsiteY640" fmla="*/ 8682 h 10000"/>
                  <a:gd name="connsiteX641" fmla="*/ 5457 w 10000"/>
                  <a:gd name="connsiteY641" fmla="*/ 8692 h 10000"/>
                  <a:gd name="connsiteX642" fmla="*/ 5471 w 10000"/>
                  <a:gd name="connsiteY642" fmla="*/ 8705 h 10000"/>
                  <a:gd name="connsiteX643" fmla="*/ 5488 w 10000"/>
                  <a:gd name="connsiteY643" fmla="*/ 8711 h 10000"/>
                  <a:gd name="connsiteX644" fmla="*/ 5490 w 10000"/>
                  <a:gd name="connsiteY644" fmla="*/ 8721 h 10000"/>
                  <a:gd name="connsiteX645" fmla="*/ 5512 w 10000"/>
                  <a:gd name="connsiteY645" fmla="*/ 8724 h 10000"/>
                  <a:gd name="connsiteX646" fmla="*/ 5521 w 10000"/>
                  <a:gd name="connsiteY646" fmla="*/ 8714 h 10000"/>
                  <a:gd name="connsiteX647" fmla="*/ 5524 w 10000"/>
                  <a:gd name="connsiteY647" fmla="*/ 8714 h 10000"/>
                  <a:gd name="connsiteX648" fmla="*/ 5532 w 10000"/>
                  <a:gd name="connsiteY648" fmla="*/ 8721 h 10000"/>
                  <a:gd name="connsiteX649" fmla="*/ 5540 w 10000"/>
                  <a:gd name="connsiteY649" fmla="*/ 8724 h 10000"/>
                  <a:gd name="connsiteX650" fmla="*/ 5562 w 10000"/>
                  <a:gd name="connsiteY650" fmla="*/ 8750 h 10000"/>
                  <a:gd name="connsiteX651" fmla="*/ 5562 w 10000"/>
                  <a:gd name="connsiteY651" fmla="*/ 8760 h 10000"/>
                  <a:gd name="connsiteX652" fmla="*/ 5571 w 10000"/>
                  <a:gd name="connsiteY652" fmla="*/ 8782 h 10000"/>
                  <a:gd name="connsiteX653" fmla="*/ 5579 w 10000"/>
                  <a:gd name="connsiteY653" fmla="*/ 8789 h 10000"/>
                  <a:gd name="connsiteX654" fmla="*/ 5593 w 10000"/>
                  <a:gd name="connsiteY654" fmla="*/ 8789 h 10000"/>
                  <a:gd name="connsiteX655" fmla="*/ 5596 w 10000"/>
                  <a:gd name="connsiteY655" fmla="*/ 8789 h 10000"/>
                  <a:gd name="connsiteX656" fmla="*/ 5626 w 10000"/>
                  <a:gd name="connsiteY656" fmla="*/ 8782 h 10000"/>
                  <a:gd name="connsiteX657" fmla="*/ 5629 w 10000"/>
                  <a:gd name="connsiteY657" fmla="*/ 8782 h 10000"/>
                  <a:gd name="connsiteX658" fmla="*/ 5637 w 10000"/>
                  <a:gd name="connsiteY658" fmla="*/ 8779 h 10000"/>
                  <a:gd name="connsiteX659" fmla="*/ 5648 w 10000"/>
                  <a:gd name="connsiteY659" fmla="*/ 8789 h 10000"/>
                  <a:gd name="connsiteX660" fmla="*/ 5665 w 10000"/>
                  <a:gd name="connsiteY660" fmla="*/ 8795 h 10000"/>
                  <a:gd name="connsiteX661" fmla="*/ 5676 w 10000"/>
                  <a:gd name="connsiteY661" fmla="*/ 8789 h 10000"/>
                  <a:gd name="connsiteX662" fmla="*/ 5684 w 10000"/>
                  <a:gd name="connsiteY662" fmla="*/ 8782 h 10000"/>
                  <a:gd name="connsiteX663" fmla="*/ 5693 w 10000"/>
                  <a:gd name="connsiteY663" fmla="*/ 8789 h 10000"/>
                  <a:gd name="connsiteX664" fmla="*/ 5715 w 10000"/>
                  <a:gd name="connsiteY664" fmla="*/ 8808 h 10000"/>
                  <a:gd name="connsiteX665" fmla="*/ 5731 w 10000"/>
                  <a:gd name="connsiteY665" fmla="*/ 8808 h 10000"/>
                  <a:gd name="connsiteX666" fmla="*/ 5740 w 10000"/>
                  <a:gd name="connsiteY666" fmla="*/ 8808 h 10000"/>
                  <a:gd name="connsiteX667" fmla="*/ 5765 w 10000"/>
                  <a:gd name="connsiteY667" fmla="*/ 8818 h 10000"/>
                  <a:gd name="connsiteX668" fmla="*/ 5781 w 10000"/>
                  <a:gd name="connsiteY668" fmla="*/ 8824 h 10000"/>
                  <a:gd name="connsiteX669" fmla="*/ 5798 w 10000"/>
                  <a:gd name="connsiteY669" fmla="*/ 8834 h 10000"/>
                  <a:gd name="connsiteX670" fmla="*/ 5814 w 10000"/>
                  <a:gd name="connsiteY670" fmla="*/ 8837 h 10000"/>
                  <a:gd name="connsiteX671" fmla="*/ 5831 w 10000"/>
                  <a:gd name="connsiteY671" fmla="*/ 8844 h 10000"/>
                  <a:gd name="connsiteX672" fmla="*/ 5842 w 10000"/>
                  <a:gd name="connsiteY672" fmla="*/ 8847 h 10000"/>
                  <a:gd name="connsiteX673" fmla="*/ 5859 w 10000"/>
                  <a:gd name="connsiteY673" fmla="*/ 8857 h 10000"/>
                  <a:gd name="connsiteX674" fmla="*/ 5870 w 10000"/>
                  <a:gd name="connsiteY674" fmla="*/ 8867 h 10000"/>
                  <a:gd name="connsiteX675" fmla="*/ 5878 w 10000"/>
                  <a:gd name="connsiteY675" fmla="*/ 8873 h 10000"/>
                  <a:gd name="connsiteX676" fmla="*/ 5895 w 10000"/>
                  <a:gd name="connsiteY676" fmla="*/ 8873 h 10000"/>
                  <a:gd name="connsiteX677" fmla="*/ 5911 w 10000"/>
                  <a:gd name="connsiteY677" fmla="*/ 8873 h 10000"/>
                  <a:gd name="connsiteX678" fmla="*/ 5931 w 10000"/>
                  <a:gd name="connsiteY678" fmla="*/ 8873 h 10000"/>
                  <a:gd name="connsiteX679" fmla="*/ 5950 w 10000"/>
                  <a:gd name="connsiteY679" fmla="*/ 8867 h 10000"/>
                  <a:gd name="connsiteX680" fmla="*/ 5967 w 10000"/>
                  <a:gd name="connsiteY680" fmla="*/ 8867 h 10000"/>
                  <a:gd name="connsiteX681" fmla="*/ 5975 w 10000"/>
                  <a:gd name="connsiteY681" fmla="*/ 8873 h 10000"/>
                  <a:gd name="connsiteX682" fmla="*/ 6000 w 10000"/>
                  <a:gd name="connsiteY682" fmla="*/ 8883 h 10000"/>
                  <a:gd name="connsiteX683" fmla="*/ 5997 w 10000"/>
                  <a:gd name="connsiteY683" fmla="*/ 8886 h 10000"/>
                  <a:gd name="connsiteX684" fmla="*/ 5997 w 10000"/>
                  <a:gd name="connsiteY684" fmla="*/ 8896 h 10000"/>
                  <a:gd name="connsiteX685" fmla="*/ 6014 w 10000"/>
                  <a:gd name="connsiteY685" fmla="*/ 8892 h 10000"/>
                  <a:gd name="connsiteX686" fmla="*/ 6028 w 10000"/>
                  <a:gd name="connsiteY686" fmla="*/ 8892 h 10000"/>
                  <a:gd name="connsiteX687" fmla="*/ 6053 w 10000"/>
                  <a:gd name="connsiteY687" fmla="*/ 8886 h 10000"/>
                  <a:gd name="connsiteX688" fmla="*/ 6072 w 10000"/>
                  <a:gd name="connsiteY688" fmla="*/ 8876 h 10000"/>
                  <a:gd name="connsiteX689" fmla="*/ 6089 w 10000"/>
                  <a:gd name="connsiteY689" fmla="*/ 8867 h 10000"/>
                  <a:gd name="connsiteX690" fmla="*/ 6111 w 10000"/>
                  <a:gd name="connsiteY690" fmla="*/ 8857 h 10000"/>
                  <a:gd name="connsiteX691" fmla="*/ 6127 w 10000"/>
                  <a:gd name="connsiteY691" fmla="*/ 8847 h 10000"/>
                  <a:gd name="connsiteX692" fmla="*/ 6152 w 10000"/>
                  <a:gd name="connsiteY692" fmla="*/ 8834 h 10000"/>
                  <a:gd name="connsiteX693" fmla="*/ 6183 w 10000"/>
                  <a:gd name="connsiteY693" fmla="*/ 8828 h 10000"/>
                  <a:gd name="connsiteX694" fmla="*/ 6175 w 10000"/>
                  <a:gd name="connsiteY694" fmla="*/ 8844 h 10000"/>
                  <a:gd name="connsiteX695" fmla="*/ 6169 w 10000"/>
                  <a:gd name="connsiteY695" fmla="*/ 8863 h 10000"/>
                  <a:gd name="connsiteX696" fmla="*/ 6158 w 10000"/>
                  <a:gd name="connsiteY696" fmla="*/ 8886 h 10000"/>
                  <a:gd name="connsiteX697" fmla="*/ 6152 w 10000"/>
                  <a:gd name="connsiteY697" fmla="*/ 8896 h 10000"/>
                  <a:gd name="connsiteX698" fmla="*/ 6150 w 10000"/>
                  <a:gd name="connsiteY698" fmla="*/ 8909 h 10000"/>
                  <a:gd name="connsiteX699" fmla="*/ 6152 w 10000"/>
                  <a:gd name="connsiteY699" fmla="*/ 8938 h 10000"/>
                  <a:gd name="connsiteX700" fmla="*/ 6158 w 10000"/>
                  <a:gd name="connsiteY700" fmla="*/ 8957 h 10000"/>
                  <a:gd name="connsiteX701" fmla="*/ 6161 w 10000"/>
                  <a:gd name="connsiteY701" fmla="*/ 8980 h 10000"/>
                  <a:gd name="connsiteX702" fmla="*/ 6166 w 10000"/>
                  <a:gd name="connsiteY702" fmla="*/ 8999 h 10000"/>
                  <a:gd name="connsiteX703" fmla="*/ 6175 w 10000"/>
                  <a:gd name="connsiteY703" fmla="*/ 9032 h 10000"/>
                  <a:gd name="connsiteX704" fmla="*/ 6183 w 10000"/>
                  <a:gd name="connsiteY704" fmla="*/ 9051 h 10000"/>
                  <a:gd name="connsiteX705" fmla="*/ 6191 w 10000"/>
                  <a:gd name="connsiteY705" fmla="*/ 9064 h 10000"/>
                  <a:gd name="connsiteX706" fmla="*/ 6194 w 10000"/>
                  <a:gd name="connsiteY706" fmla="*/ 9084 h 10000"/>
                  <a:gd name="connsiteX707" fmla="*/ 6208 w 10000"/>
                  <a:gd name="connsiteY707" fmla="*/ 9103 h 10000"/>
                  <a:gd name="connsiteX708" fmla="*/ 6208 w 10000"/>
                  <a:gd name="connsiteY708" fmla="*/ 9113 h 10000"/>
                  <a:gd name="connsiteX709" fmla="*/ 6216 w 10000"/>
                  <a:gd name="connsiteY709" fmla="*/ 9129 h 10000"/>
                  <a:gd name="connsiteX710" fmla="*/ 6230 w 10000"/>
                  <a:gd name="connsiteY710" fmla="*/ 9148 h 10000"/>
                  <a:gd name="connsiteX711" fmla="*/ 6241 w 10000"/>
                  <a:gd name="connsiteY711" fmla="*/ 9165 h 10000"/>
                  <a:gd name="connsiteX712" fmla="*/ 6249 w 10000"/>
                  <a:gd name="connsiteY712" fmla="*/ 9168 h 10000"/>
                  <a:gd name="connsiteX713" fmla="*/ 6266 w 10000"/>
                  <a:gd name="connsiteY713" fmla="*/ 9184 h 10000"/>
                  <a:gd name="connsiteX714" fmla="*/ 6280 w 10000"/>
                  <a:gd name="connsiteY714" fmla="*/ 9184 h 10000"/>
                  <a:gd name="connsiteX715" fmla="*/ 6288 w 10000"/>
                  <a:gd name="connsiteY715" fmla="*/ 9177 h 10000"/>
                  <a:gd name="connsiteX716" fmla="*/ 6299 w 10000"/>
                  <a:gd name="connsiteY716" fmla="*/ 9187 h 10000"/>
                  <a:gd name="connsiteX717" fmla="*/ 6305 w 10000"/>
                  <a:gd name="connsiteY717" fmla="*/ 9197 h 10000"/>
                  <a:gd name="connsiteX718" fmla="*/ 6310 w 10000"/>
                  <a:gd name="connsiteY718" fmla="*/ 9197 h 10000"/>
                  <a:gd name="connsiteX719" fmla="*/ 6321 w 10000"/>
                  <a:gd name="connsiteY719" fmla="*/ 9213 h 10000"/>
                  <a:gd name="connsiteX720" fmla="*/ 6335 w 10000"/>
                  <a:gd name="connsiteY720" fmla="*/ 9223 h 10000"/>
                  <a:gd name="connsiteX721" fmla="*/ 6338 w 10000"/>
                  <a:gd name="connsiteY721" fmla="*/ 9223 h 10000"/>
                  <a:gd name="connsiteX722" fmla="*/ 6355 w 10000"/>
                  <a:gd name="connsiteY722" fmla="*/ 9226 h 10000"/>
                  <a:gd name="connsiteX723" fmla="*/ 6363 w 10000"/>
                  <a:gd name="connsiteY723" fmla="*/ 9236 h 10000"/>
                  <a:gd name="connsiteX724" fmla="*/ 6380 w 10000"/>
                  <a:gd name="connsiteY724" fmla="*/ 9258 h 10000"/>
                  <a:gd name="connsiteX725" fmla="*/ 6393 w 10000"/>
                  <a:gd name="connsiteY725" fmla="*/ 9278 h 10000"/>
                  <a:gd name="connsiteX726" fmla="*/ 6396 w 10000"/>
                  <a:gd name="connsiteY726" fmla="*/ 9288 h 10000"/>
                  <a:gd name="connsiteX727" fmla="*/ 6407 w 10000"/>
                  <a:gd name="connsiteY727" fmla="*/ 9297 h 10000"/>
                  <a:gd name="connsiteX728" fmla="*/ 6410 w 10000"/>
                  <a:gd name="connsiteY728" fmla="*/ 9307 h 10000"/>
                  <a:gd name="connsiteX729" fmla="*/ 6416 w 10000"/>
                  <a:gd name="connsiteY729" fmla="*/ 9317 h 10000"/>
                  <a:gd name="connsiteX730" fmla="*/ 6424 w 10000"/>
                  <a:gd name="connsiteY730" fmla="*/ 9326 h 10000"/>
                  <a:gd name="connsiteX731" fmla="*/ 6435 w 10000"/>
                  <a:gd name="connsiteY731" fmla="*/ 9336 h 10000"/>
                  <a:gd name="connsiteX732" fmla="*/ 6443 w 10000"/>
                  <a:gd name="connsiteY732" fmla="*/ 9346 h 10000"/>
                  <a:gd name="connsiteX733" fmla="*/ 6449 w 10000"/>
                  <a:gd name="connsiteY733" fmla="*/ 9362 h 10000"/>
                  <a:gd name="connsiteX734" fmla="*/ 6452 w 10000"/>
                  <a:gd name="connsiteY734" fmla="*/ 9372 h 10000"/>
                  <a:gd name="connsiteX735" fmla="*/ 6449 w 10000"/>
                  <a:gd name="connsiteY735" fmla="*/ 9381 h 10000"/>
                  <a:gd name="connsiteX736" fmla="*/ 6465 w 10000"/>
                  <a:gd name="connsiteY736" fmla="*/ 9394 h 10000"/>
                  <a:gd name="connsiteX737" fmla="*/ 6468 w 10000"/>
                  <a:gd name="connsiteY737" fmla="*/ 9420 h 10000"/>
                  <a:gd name="connsiteX738" fmla="*/ 6493 w 10000"/>
                  <a:gd name="connsiteY738" fmla="*/ 9430 h 10000"/>
                  <a:gd name="connsiteX739" fmla="*/ 6507 w 10000"/>
                  <a:gd name="connsiteY739" fmla="*/ 9440 h 10000"/>
                  <a:gd name="connsiteX740" fmla="*/ 6524 w 10000"/>
                  <a:gd name="connsiteY740" fmla="*/ 9459 h 10000"/>
                  <a:gd name="connsiteX741" fmla="*/ 6532 w 10000"/>
                  <a:gd name="connsiteY741" fmla="*/ 9485 h 10000"/>
                  <a:gd name="connsiteX742" fmla="*/ 6537 w 10000"/>
                  <a:gd name="connsiteY742" fmla="*/ 9498 h 10000"/>
                  <a:gd name="connsiteX743" fmla="*/ 6571 w 10000"/>
                  <a:gd name="connsiteY743" fmla="*/ 9508 h 10000"/>
                  <a:gd name="connsiteX744" fmla="*/ 6596 w 10000"/>
                  <a:gd name="connsiteY744" fmla="*/ 9508 h 10000"/>
                  <a:gd name="connsiteX745" fmla="*/ 6637 w 10000"/>
                  <a:gd name="connsiteY745" fmla="*/ 9517 h 10000"/>
                  <a:gd name="connsiteX746" fmla="*/ 6662 w 10000"/>
                  <a:gd name="connsiteY746" fmla="*/ 9524 h 10000"/>
                  <a:gd name="connsiteX747" fmla="*/ 6679 w 10000"/>
                  <a:gd name="connsiteY747" fmla="*/ 9517 h 10000"/>
                  <a:gd name="connsiteX748" fmla="*/ 6679 w 10000"/>
                  <a:gd name="connsiteY748" fmla="*/ 9505 h 10000"/>
                  <a:gd name="connsiteX749" fmla="*/ 6690 w 10000"/>
                  <a:gd name="connsiteY749" fmla="*/ 9485 h 10000"/>
                  <a:gd name="connsiteX750" fmla="*/ 6693 w 10000"/>
                  <a:gd name="connsiteY750" fmla="*/ 9479 h 10000"/>
                  <a:gd name="connsiteX751" fmla="*/ 6706 w 10000"/>
                  <a:gd name="connsiteY751" fmla="*/ 9469 h 10000"/>
                  <a:gd name="connsiteX752" fmla="*/ 6709 w 10000"/>
                  <a:gd name="connsiteY752" fmla="*/ 9462 h 10000"/>
                  <a:gd name="connsiteX753" fmla="*/ 6717 w 10000"/>
                  <a:gd name="connsiteY753" fmla="*/ 9459 h 10000"/>
                  <a:gd name="connsiteX754" fmla="*/ 6726 w 10000"/>
                  <a:gd name="connsiteY754" fmla="*/ 9459 h 10000"/>
                  <a:gd name="connsiteX755" fmla="*/ 6742 w 10000"/>
                  <a:gd name="connsiteY755" fmla="*/ 9462 h 10000"/>
                  <a:gd name="connsiteX756" fmla="*/ 6759 w 10000"/>
                  <a:gd name="connsiteY756" fmla="*/ 9479 h 10000"/>
                  <a:gd name="connsiteX757" fmla="*/ 6781 w 10000"/>
                  <a:gd name="connsiteY757" fmla="*/ 9485 h 10000"/>
                  <a:gd name="connsiteX758" fmla="*/ 6795 w 10000"/>
                  <a:gd name="connsiteY758" fmla="*/ 9485 h 10000"/>
                  <a:gd name="connsiteX759" fmla="*/ 6803 w 10000"/>
                  <a:gd name="connsiteY759" fmla="*/ 9498 h 10000"/>
                  <a:gd name="connsiteX760" fmla="*/ 6806 w 10000"/>
                  <a:gd name="connsiteY760" fmla="*/ 9508 h 10000"/>
                  <a:gd name="connsiteX761" fmla="*/ 6823 w 10000"/>
                  <a:gd name="connsiteY761" fmla="*/ 9514 h 10000"/>
                  <a:gd name="connsiteX762" fmla="*/ 6831 w 10000"/>
                  <a:gd name="connsiteY762" fmla="*/ 9514 h 10000"/>
                  <a:gd name="connsiteX763" fmla="*/ 6848 w 10000"/>
                  <a:gd name="connsiteY763" fmla="*/ 9514 h 10000"/>
                  <a:gd name="connsiteX764" fmla="*/ 6856 w 10000"/>
                  <a:gd name="connsiteY764" fmla="*/ 9517 h 10000"/>
                  <a:gd name="connsiteX765" fmla="*/ 6878 w 10000"/>
                  <a:gd name="connsiteY765" fmla="*/ 9524 h 10000"/>
                  <a:gd name="connsiteX766" fmla="*/ 6895 w 10000"/>
                  <a:gd name="connsiteY766" fmla="*/ 9524 h 10000"/>
                  <a:gd name="connsiteX767" fmla="*/ 6917 w 10000"/>
                  <a:gd name="connsiteY767" fmla="*/ 9527 h 10000"/>
                  <a:gd name="connsiteX768" fmla="*/ 6934 w 10000"/>
                  <a:gd name="connsiteY768" fmla="*/ 9534 h 10000"/>
                  <a:gd name="connsiteX769" fmla="*/ 6961 w 10000"/>
                  <a:gd name="connsiteY769" fmla="*/ 9543 h 10000"/>
                  <a:gd name="connsiteX770" fmla="*/ 6989 w 10000"/>
                  <a:gd name="connsiteY770" fmla="*/ 9547 h 10000"/>
                  <a:gd name="connsiteX771" fmla="*/ 7014 w 10000"/>
                  <a:gd name="connsiteY771" fmla="*/ 9543 h 10000"/>
                  <a:gd name="connsiteX772" fmla="*/ 7033 w 10000"/>
                  <a:gd name="connsiteY772" fmla="*/ 9543 h 10000"/>
                  <a:gd name="connsiteX773" fmla="*/ 7042 w 10000"/>
                  <a:gd name="connsiteY773" fmla="*/ 9547 h 10000"/>
                  <a:gd name="connsiteX774" fmla="*/ 7069 w 10000"/>
                  <a:gd name="connsiteY774" fmla="*/ 9647 h 10000"/>
                  <a:gd name="connsiteX775" fmla="*/ 7122 w 10000"/>
                  <a:gd name="connsiteY775" fmla="*/ 9734 h 10000"/>
                  <a:gd name="connsiteX776" fmla="*/ 7147 w 10000"/>
                  <a:gd name="connsiteY776" fmla="*/ 9744 h 10000"/>
                  <a:gd name="connsiteX777" fmla="*/ 7169 w 10000"/>
                  <a:gd name="connsiteY777" fmla="*/ 9741 h 10000"/>
                  <a:gd name="connsiteX778" fmla="*/ 7177 w 10000"/>
                  <a:gd name="connsiteY778" fmla="*/ 9744 h 10000"/>
                  <a:gd name="connsiteX779" fmla="*/ 7186 w 10000"/>
                  <a:gd name="connsiteY779" fmla="*/ 9754 h 10000"/>
                  <a:gd name="connsiteX780" fmla="*/ 7191 w 10000"/>
                  <a:gd name="connsiteY780" fmla="*/ 9773 h 10000"/>
                  <a:gd name="connsiteX781" fmla="*/ 7208 w 10000"/>
                  <a:gd name="connsiteY781" fmla="*/ 9783 h 10000"/>
                  <a:gd name="connsiteX782" fmla="*/ 7219 w 10000"/>
                  <a:gd name="connsiteY782" fmla="*/ 9793 h 10000"/>
                  <a:gd name="connsiteX783" fmla="*/ 7235 w 10000"/>
                  <a:gd name="connsiteY783" fmla="*/ 9802 h 10000"/>
                  <a:gd name="connsiteX784" fmla="*/ 7249 w 10000"/>
                  <a:gd name="connsiteY784" fmla="*/ 9819 h 10000"/>
                  <a:gd name="connsiteX785" fmla="*/ 7255 w 10000"/>
                  <a:gd name="connsiteY785" fmla="*/ 9835 h 10000"/>
                  <a:gd name="connsiteX786" fmla="*/ 7255 w 10000"/>
                  <a:gd name="connsiteY786" fmla="*/ 9848 h 10000"/>
                  <a:gd name="connsiteX787" fmla="*/ 7249 w 10000"/>
                  <a:gd name="connsiteY787" fmla="*/ 9848 h 10000"/>
                  <a:gd name="connsiteX788" fmla="*/ 7244 w 10000"/>
                  <a:gd name="connsiteY788" fmla="*/ 9858 h 10000"/>
                  <a:gd name="connsiteX789" fmla="*/ 7235 w 10000"/>
                  <a:gd name="connsiteY789" fmla="*/ 9883 h 10000"/>
                  <a:gd name="connsiteX790" fmla="*/ 7244 w 10000"/>
                  <a:gd name="connsiteY790" fmla="*/ 9903 h 10000"/>
                  <a:gd name="connsiteX791" fmla="*/ 7258 w 10000"/>
                  <a:gd name="connsiteY791" fmla="*/ 9926 h 10000"/>
                  <a:gd name="connsiteX792" fmla="*/ 7263 w 10000"/>
                  <a:gd name="connsiteY792" fmla="*/ 9948 h 10000"/>
                  <a:gd name="connsiteX793" fmla="*/ 7274 w 10000"/>
                  <a:gd name="connsiteY793" fmla="*/ 9968 h 10000"/>
                  <a:gd name="connsiteX794" fmla="*/ 7283 w 10000"/>
                  <a:gd name="connsiteY794" fmla="*/ 9987 h 10000"/>
                  <a:gd name="connsiteX795" fmla="*/ 7291 w 10000"/>
                  <a:gd name="connsiteY795" fmla="*/ 10000 h 10000"/>
                  <a:gd name="connsiteX796" fmla="*/ 7305 w 10000"/>
                  <a:gd name="connsiteY796" fmla="*/ 9997 h 10000"/>
                  <a:gd name="connsiteX797" fmla="*/ 7313 w 10000"/>
                  <a:gd name="connsiteY797" fmla="*/ 9977 h 10000"/>
                  <a:gd name="connsiteX798" fmla="*/ 7324 w 10000"/>
                  <a:gd name="connsiteY798" fmla="*/ 9968 h 10000"/>
                  <a:gd name="connsiteX799" fmla="*/ 7341 w 10000"/>
                  <a:gd name="connsiteY799" fmla="*/ 9971 h 10000"/>
                  <a:gd name="connsiteX800" fmla="*/ 7368 w 10000"/>
                  <a:gd name="connsiteY800" fmla="*/ 9987 h 10000"/>
                  <a:gd name="connsiteX801" fmla="*/ 7380 w 10000"/>
                  <a:gd name="connsiteY801" fmla="*/ 9990 h 10000"/>
                  <a:gd name="connsiteX802" fmla="*/ 7393 w 10000"/>
                  <a:gd name="connsiteY802" fmla="*/ 9981 h 10000"/>
                  <a:gd name="connsiteX803" fmla="*/ 7404 w 10000"/>
                  <a:gd name="connsiteY803" fmla="*/ 9968 h 10000"/>
                  <a:gd name="connsiteX804" fmla="*/ 7418 w 10000"/>
                  <a:gd name="connsiteY804" fmla="*/ 9948 h 10000"/>
                  <a:gd name="connsiteX805" fmla="*/ 7427 w 10000"/>
                  <a:gd name="connsiteY805" fmla="*/ 9922 h 10000"/>
                  <a:gd name="connsiteX806" fmla="*/ 7427 w 10000"/>
                  <a:gd name="connsiteY806" fmla="*/ 9906 h 10000"/>
                  <a:gd name="connsiteX807" fmla="*/ 7404 w 10000"/>
                  <a:gd name="connsiteY807" fmla="*/ 9877 h 10000"/>
                  <a:gd name="connsiteX808" fmla="*/ 7388 w 10000"/>
                  <a:gd name="connsiteY808" fmla="*/ 9854 h 10000"/>
                  <a:gd name="connsiteX809" fmla="*/ 7385 w 10000"/>
                  <a:gd name="connsiteY809" fmla="*/ 9845 h 10000"/>
                  <a:gd name="connsiteX810" fmla="*/ 7385 w 10000"/>
                  <a:gd name="connsiteY810" fmla="*/ 9825 h 10000"/>
                  <a:gd name="connsiteX811" fmla="*/ 7385 w 10000"/>
                  <a:gd name="connsiteY811" fmla="*/ 9819 h 10000"/>
                  <a:gd name="connsiteX812" fmla="*/ 7393 w 10000"/>
                  <a:gd name="connsiteY812" fmla="*/ 9809 h 10000"/>
                  <a:gd name="connsiteX813" fmla="*/ 7404 w 10000"/>
                  <a:gd name="connsiteY813" fmla="*/ 9793 h 10000"/>
                  <a:gd name="connsiteX814" fmla="*/ 7413 w 10000"/>
                  <a:gd name="connsiteY814" fmla="*/ 9783 h 10000"/>
                  <a:gd name="connsiteX815" fmla="*/ 7404 w 10000"/>
                  <a:gd name="connsiteY815" fmla="*/ 9770 h 10000"/>
                  <a:gd name="connsiteX816" fmla="*/ 7388 w 10000"/>
                  <a:gd name="connsiteY816" fmla="*/ 9760 h 10000"/>
                  <a:gd name="connsiteX817" fmla="*/ 7371 w 10000"/>
                  <a:gd name="connsiteY817" fmla="*/ 9744 h 10000"/>
                  <a:gd name="connsiteX818" fmla="*/ 7363 w 10000"/>
                  <a:gd name="connsiteY818" fmla="*/ 9731 h 10000"/>
                  <a:gd name="connsiteX819" fmla="*/ 7355 w 10000"/>
                  <a:gd name="connsiteY819" fmla="*/ 9715 h 10000"/>
                  <a:gd name="connsiteX820" fmla="*/ 7360 w 10000"/>
                  <a:gd name="connsiteY820" fmla="*/ 9686 h 10000"/>
                  <a:gd name="connsiteX821" fmla="*/ 7363 w 10000"/>
                  <a:gd name="connsiteY821" fmla="*/ 9657 h 10000"/>
                  <a:gd name="connsiteX822" fmla="*/ 7360 w 10000"/>
                  <a:gd name="connsiteY822" fmla="*/ 9631 h 10000"/>
                  <a:gd name="connsiteX823" fmla="*/ 7346 w 10000"/>
                  <a:gd name="connsiteY823" fmla="*/ 9611 h 10000"/>
                  <a:gd name="connsiteX824" fmla="*/ 7332 w 10000"/>
                  <a:gd name="connsiteY824" fmla="*/ 9585 h 10000"/>
                  <a:gd name="connsiteX825" fmla="*/ 7324 w 10000"/>
                  <a:gd name="connsiteY825" fmla="*/ 9573 h 10000"/>
                  <a:gd name="connsiteX826" fmla="*/ 7324 w 10000"/>
                  <a:gd name="connsiteY826" fmla="*/ 9553 h 10000"/>
                  <a:gd name="connsiteX827" fmla="*/ 7324 w 10000"/>
                  <a:gd name="connsiteY827" fmla="*/ 9543 h 10000"/>
                  <a:gd name="connsiteX828" fmla="*/ 7324 w 10000"/>
                  <a:gd name="connsiteY828" fmla="*/ 9517 h 10000"/>
                  <a:gd name="connsiteX829" fmla="*/ 7324 w 10000"/>
                  <a:gd name="connsiteY829" fmla="*/ 9498 h 10000"/>
                  <a:gd name="connsiteX830" fmla="*/ 7332 w 10000"/>
                  <a:gd name="connsiteY830" fmla="*/ 9479 h 10000"/>
                  <a:gd name="connsiteX831" fmla="*/ 7341 w 10000"/>
                  <a:gd name="connsiteY831" fmla="*/ 9462 h 10000"/>
                  <a:gd name="connsiteX832" fmla="*/ 7352 w 10000"/>
                  <a:gd name="connsiteY832" fmla="*/ 9459 h 10000"/>
                  <a:gd name="connsiteX833" fmla="*/ 7360 w 10000"/>
                  <a:gd name="connsiteY833" fmla="*/ 9443 h 10000"/>
                  <a:gd name="connsiteX834" fmla="*/ 7363 w 10000"/>
                  <a:gd name="connsiteY834" fmla="*/ 9433 h 10000"/>
                  <a:gd name="connsiteX835" fmla="*/ 7377 w 10000"/>
                  <a:gd name="connsiteY835" fmla="*/ 9433 h 10000"/>
                  <a:gd name="connsiteX836" fmla="*/ 7388 w 10000"/>
                  <a:gd name="connsiteY836" fmla="*/ 9430 h 10000"/>
                  <a:gd name="connsiteX837" fmla="*/ 7396 w 10000"/>
                  <a:gd name="connsiteY837" fmla="*/ 9430 h 10000"/>
                  <a:gd name="connsiteX838" fmla="*/ 7402 w 10000"/>
                  <a:gd name="connsiteY838" fmla="*/ 9424 h 10000"/>
                  <a:gd name="connsiteX839" fmla="*/ 7396 w 10000"/>
                  <a:gd name="connsiteY839" fmla="*/ 9414 h 10000"/>
                  <a:gd name="connsiteX840" fmla="*/ 7388 w 10000"/>
                  <a:gd name="connsiteY840" fmla="*/ 9401 h 10000"/>
                  <a:gd name="connsiteX841" fmla="*/ 7371 w 10000"/>
                  <a:gd name="connsiteY841" fmla="*/ 9391 h 10000"/>
                  <a:gd name="connsiteX842" fmla="*/ 7355 w 10000"/>
                  <a:gd name="connsiteY842" fmla="*/ 9375 h 10000"/>
                  <a:gd name="connsiteX843" fmla="*/ 7332 w 10000"/>
                  <a:gd name="connsiteY843" fmla="*/ 9356 h 10000"/>
                  <a:gd name="connsiteX844" fmla="*/ 7313 w 10000"/>
                  <a:gd name="connsiteY844" fmla="*/ 9330 h 10000"/>
                  <a:gd name="connsiteX845" fmla="*/ 7307 w 10000"/>
                  <a:gd name="connsiteY845" fmla="*/ 9310 h 10000"/>
                  <a:gd name="connsiteX846" fmla="*/ 7305 w 10000"/>
                  <a:gd name="connsiteY846" fmla="*/ 9291 h 10000"/>
                  <a:gd name="connsiteX847" fmla="*/ 7305 w 10000"/>
                  <a:gd name="connsiteY847" fmla="*/ 9278 h 10000"/>
                  <a:gd name="connsiteX848" fmla="*/ 7296 w 10000"/>
                  <a:gd name="connsiteY848" fmla="*/ 9268 h 10000"/>
                  <a:gd name="connsiteX849" fmla="*/ 7296 w 10000"/>
                  <a:gd name="connsiteY849" fmla="*/ 9249 h 10000"/>
                  <a:gd name="connsiteX850" fmla="*/ 7291 w 10000"/>
                  <a:gd name="connsiteY850" fmla="*/ 9226 h 10000"/>
                  <a:gd name="connsiteX851" fmla="*/ 7283 w 10000"/>
                  <a:gd name="connsiteY851" fmla="*/ 9213 h 10000"/>
                  <a:gd name="connsiteX852" fmla="*/ 7274 w 10000"/>
                  <a:gd name="connsiteY852" fmla="*/ 9194 h 10000"/>
                  <a:gd name="connsiteX853" fmla="*/ 7274 w 10000"/>
                  <a:gd name="connsiteY853" fmla="*/ 9174 h 10000"/>
                  <a:gd name="connsiteX854" fmla="*/ 7280 w 10000"/>
                  <a:gd name="connsiteY854" fmla="*/ 9148 h 10000"/>
                  <a:gd name="connsiteX855" fmla="*/ 7283 w 10000"/>
                  <a:gd name="connsiteY855" fmla="*/ 9119 h 10000"/>
                  <a:gd name="connsiteX856" fmla="*/ 7291 w 10000"/>
                  <a:gd name="connsiteY856" fmla="*/ 9100 h 10000"/>
                  <a:gd name="connsiteX857" fmla="*/ 7307 w 10000"/>
                  <a:gd name="connsiteY857" fmla="*/ 9080 h 10000"/>
                  <a:gd name="connsiteX858" fmla="*/ 7324 w 10000"/>
                  <a:gd name="connsiteY858" fmla="*/ 9054 h 10000"/>
                  <a:gd name="connsiteX859" fmla="*/ 7341 w 10000"/>
                  <a:gd name="connsiteY859" fmla="*/ 9054 h 10000"/>
                  <a:gd name="connsiteX860" fmla="*/ 7352 w 10000"/>
                  <a:gd name="connsiteY860" fmla="*/ 9054 h 10000"/>
                  <a:gd name="connsiteX861" fmla="*/ 7346 w 10000"/>
                  <a:gd name="connsiteY861" fmla="*/ 9032 h 10000"/>
                  <a:gd name="connsiteX862" fmla="*/ 7341 w 10000"/>
                  <a:gd name="connsiteY862" fmla="*/ 9022 h 10000"/>
                  <a:gd name="connsiteX863" fmla="*/ 7352 w 10000"/>
                  <a:gd name="connsiteY863" fmla="*/ 8999 h 10000"/>
                  <a:gd name="connsiteX864" fmla="*/ 7360 w 10000"/>
                  <a:gd name="connsiteY864" fmla="*/ 8967 h 10000"/>
                  <a:gd name="connsiteX865" fmla="*/ 7368 w 10000"/>
                  <a:gd name="connsiteY865" fmla="*/ 8922 h 10000"/>
                  <a:gd name="connsiteX866" fmla="*/ 7377 w 10000"/>
                  <a:gd name="connsiteY866" fmla="*/ 8896 h 10000"/>
                  <a:gd name="connsiteX867" fmla="*/ 7380 w 10000"/>
                  <a:gd name="connsiteY867" fmla="*/ 8867 h 10000"/>
                  <a:gd name="connsiteX868" fmla="*/ 7402 w 10000"/>
                  <a:gd name="connsiteY868" fmla="*/ 8824 h 10000"/>
                  <a:gd name="connsiteX869" fmla="*/ 7402 w 10000"/>
                  <a:gd name="connsiteY869" fmla="*/ 8808 h 10000"/>
                  <a:gd name="connsiteX870" fmla="*/ 7393 w 10000"/>
                  <a:gd name="connsiteY870" fmla="*/ 8795 h 10000"/>
                  <a:gd name="connsiteX871" fmla="*/ 7388 w 10000"/>
                  <a:gd name="connsiteY871" fmla="*/ 8799 h 10000"/>
                  <a:gd name="connsiteX872" fmla="*/ 7396 w 10000"/>
                  <a:gd name="connsiteY872" fmla="*/ 8789 h 10000"/>
                  <a:gd name="connsiteX873" fmla="*/ 7404 w 10000"/>
                  <a:gd name="connsiteY873" fmla="*/ 8789 h 10000"/>
                  <a:gd name="connsiteX874" fmla="*/ 7421 w 10000"/>
                  <a:gd name="connsiteY874" fmla="*/ 8769 h 10000"/>
                  <a:gd name="connsiteX875" fmla="*/ 7443 w 10000"/>
                  <a:gd name="connsiteY875" fmla="*/ 8763 h 10000"/>
                  <a:gd name="connsiteX876" fmla="*/ 7452 w 10000"/>
                  <a:gd name="connsiteY876" fmla="*/ 8769 h 10000"/>
                  <a:gd name="connsiteX877" fmla="*/ 7468 w 10000"/>
                  <a:gd name="connsiteY877" fmla="*/ 8769 h 10000"/>
                  <a:gd name="connsiteX878" fmla="*/ 7499 w 10000"/>
                  <a:gd name="connsiteY878" fmla="*/ 8763 h 10000"/>
                  <a:gd name="connsiteX879" fmla="*/ 7526 w 10000"/>
                  <a:gd name="connsiteY879" fmla="*/ 8763 h 10000"/>
                  <a:gd name="connsiteX880" fmla="*/ 7532 w 10000"/>
                  <a:gd name="connsiteY880" fmla="*/ 8763 h 10000"/>
                  <a:gd name="connsiteX881" fmla="*/ 7554 w 10000"/>
                  <a:gd name="connsiteY881" fmla="*/ 8744 h 10000"/>
                  <a:gd name="connsiteX882" fmla="*/ 7571 w 10000"/>
                  <a:gd name="connsiteY882" fmla="*/ 8731 h 10000"/>
                  <a:gd name="connsiteX883" fmla="*/ 7587 w 10000"/>
                  <a:gd name="connsiteY883" fmla="*/ 8711 h 10000"/>
                  <a:gd name="connsiteX884" fmla="*/ 7607 w 10000"/>
                  <a:gd name="connsiteY884" fmla="*/ 8711 h 10000"/>
                  <a:gd name="connsiteX885" fmla="*/ 7634 w 10000"/>
                  <a:gd name="connsiteY885" fmla="*/ 8705 h 10000"/>
                  <a:gd name="connsiteX886" fmla="*/ 7643 w 10000"/>
                  <a:gd name="connsiteY886" fmla="*/ 8682 h 10000"/>
                  <a:gd name="connsiteX887" fmla="*/ 7654 w 10000"/>
                  <a:gd name="connsiteY887" fmla="*/ 8666 h 10000"/>
                  <a:gd name="connsiteX888" fmla="*/ 7668 w 10000"/>
                  <a:gd name="connsiteY888" fmla="*/ 8666 h 10000"/>
                  <a:gd name="connsiteX889" fmla="*/ 7676 w 10000"/>
                  <a:gd name="connsiteY889" fmla="*/ 8682 h 10000"/>
                  <a:gd name="connsiteX890" fmla="*/ 7704 w 10000"/>
                  <a:gd name="connsiteY890" fmla="*/ 8669 h 10000"/>
                  <a:gd name="connsiteX891" fmla="*/ 7712 w 10000"/>
                  <a:gd name="connsiteY891" fmla="*/ 8669 h 10000"/>
                  <a:gd name="connsiteX892" fmla="*/ 7720 w 10000"/>
                  <a:gd name="connsiteY892" fmla="*/ 8669 h 10000"/>
                  <a:gd name="connsiteX893" fmla="*/ 7726 w 10000"/>
                  <a:gd name="connsiteY893" fmla="*/ 8656 h 10000"/>
                  <a:gd name="connsiteX894" fmla="*/ 7734 w 10000"/>
                  <a:gd name="connsiteY894" fmla="*/ 8650 h 10000"/>
                  <a:gd name="connsiteX895" fmla="*/ 7742 w 10000"/>
                  <a:gd name="connsiteY895" fmla="*/ 8650 h 10000"/>
                  <a:gd name="connsiteX896" fmla="*/ 7759 w 10000"/>
                  <a:gd name="connsiteY896" fmla="*/ 8650 h 10000"/>
                  <a:gd name="connsiteX897" fmla="*/ 7756 w 10000"/>
                  <a:gd name="connsiteY897" fmla="*/ 8630 h 10000"/>
                  <a:gd name="connsiteX898" fmla="*/ 7751 w 10000"/>
                  <a:gd name="connsiteY898" fmla="*/ 8627 h 10000"/>
                  <a:gd name="connsiteX899" fmla="*/ 7742 w 10000"/>
                  <a:gd name="connsiteY899" fmla="*/ 8620 h 10000"/>
                  <a:gd name="connsiteX900" fmla="*/ 7734 w 10000"/>
                  <a:gd name="connsiteY900" fmla="*/ 8591 h 10000"/>
                  <a:gd name="connsiteX901" fmla="*/ 7709 w 10000"/>
                  <a:gd name="connsiteY901" fmla="*/ 8582 h 10000"/>
                  <a:gd name="connsiteX902" fmla="*/ 7695 w 10000"/>
                  <a:gd name="connsiteY902" fmla="*/ 8578 h 10000"/>
                  <a:gd name="connsiteX903" fmla="*/ 7668 w 10000"/>
                  <a:gd name="connsiteY903" fmla="*/ 8562 h 10000"/>
                  <a:gd name="connsiteX904" fmla="*/ 7645 w 10000"/>
                  <a:gd name="connsiteY904" fmla="*/ 8552 h 10000"/>
                  <a:gd name="connsiteX905" fmla="*/ 7615 w 10000"/>
                  <a:gd name="connsiteY905" fmla="*/ 8543 h 10000"/>
                  <a:gd name="connsiteX906" fmla="*/ 7596 w 10000"/>
                  <a:gd name="connsiteY906" fmla="*/ 8527 h 10000"/>
                  <a:gd name="connsiteX907" fmla="*/ 7565 w 10000"/>
                  <a:gd name="connsiteY907" fmla="*/ 8494 h 10000"/>
                  <a:gd name="connsiteX908" fmla="*/ 7562 w 10000"/>
                  <a:gd name="connsiteY908" fmla="*/ 8475 h 10000"/>
                  <a:gd name="connsiteX909" fmla="*/ 7540 w 10000"/>
                  <a:gd name="connsiteY909" fmla="*/ 8455 h 10000"/>
                  <a:gd name="connsiteX910" fmla="*/ 7535 w 10000"/>
                  <a:gd name="connsiteY910" fmla="*/ 8446 h 10000"/>
                  <a:gd name="connsiteX911" fmla="*/ 7535 w 10000"/>
                  <a:gd name="connsiteY911" fmla="*/ 8420 h 10000"/>
                  <a:gd name="connsiteX912" fmla="*/ 7535 w 10000"/>
                  <a:gd name="connsiteY912" fmla="*/ 8391 h 10000"/>
                  <a:gd name="connsiteX913" fmla="*/ 7548 w 10000"/>
                  <a:gd name="connsiteY913" fmla="*/ 8345 h 10000"/>
                  <a:gd name="connsiteX914" fmla="*/ 7562 w 10000"/>
                  <a:gd name="connsiteY914" fmla="*/ 8319 h 10000"/>
                  <a:gd name="connsiteX915" fmla="*/ 7582 w 10000"/>
                  <a:gd name="connsiteY915" fmla="*/ 8310 h 10000"/>
                  <a:gd name="connsiteX916" fmla="*/ 7607 w 10000"/>
                  <a:gd name="connsiteY916" fmla="*/ 8300 h 10000"/>
                  <a:gd name="connsiteX917" fmla="*/ 7629 w 10000"/>
                  <a:gd name="connsiteY917" fmla="*/ 8300 h 10000"/>
                  <a:gd name="connsiteX918" fmla="*/ 7651 w 10000"/>
                  <a:gd name="connsiteY918" fmla="*/ 8297 h 10000"/>
                  <a:gd name="connsiteX919" fmla="*/ 7668 w 10000"/>
                  <a:gd name="connsiteY919" fmla="*/ 8280 h 10000"/>
                  <a:gd name="connsiteX920" fmla="*/ 7687 w 10000"/>
                  <a:gd name="connsiteY920" fmla="*/ 8267 h 10000"/>
                  <a:gd name="connsiteX921" fmla="*/ 7693 w 10000"/>
                  <a:gd name="connsiteY921" fmla="*/ 8261 h 10000"/>
                  <a:gd name="connsiteX922" fmla="*/ 7701 w 10000"/>
                  <a:gd name="connsiteY922" fmla="*/ 8248 h 10000"/>
                  <a:gd name="connsiteX923" fmla="*/ 7712 w 10000"/>
                  <a:gd name="connsiteY923" fmla="*/ 8238 h 10000"/>
                  <a:gd name="connsiteX924" fmla="*/ 7731 w 10000"/>
                  <a:gd name="connsiteY924" fmla="*/ 8222 h 10000"/>
                  <a:gd name="connsiteX925" fmla="*/ 7740 w 10000"/>
                  <a:gd name="connsiteY925" fmla="*/ 8206 h 10000"/>
                  <a:gd name="connsiteX926" fmla="*/ 7756 w 10000"/>
                  <a:gd name="connsiteY926" fmla="*/ 8183 h 10000"/>
                  <a:gd name="connsiteX927" fmla="*/ 7773 w 10000"/>
                  <a:gd name="connsiteY927" fmla="*/ 8177 h 10000"/>
                  <a:gd name="connsiteX928" fmla="*/ 7784 w 10000"/>
                  <a:gd name="connsiteY928" fmla="*/ 8183 h 10000"/>
                  <a:gd name="connsiteX929" fmla="*/ 7801 w 10000"/>
                  <a:gd name="connsiteY929" fmla="*/ 8174 h 10000"/>
                  <a:gd name="connsiteX930" fmla="*/ 7801 w 10000"/>
                  <a:gd name="connsiteY930" fmla="*/ 8157 h 10000"/>
                  <a:gd name="connsiteX931" fmla="*/ 7817 w 10000"/>
                  <a:gd name="connsiteY931" fmla="*/ 8164 h 10000"/>
                  <a:gd name="connsiteX932" fmla="*/ 7837 w 10000"/>
                  <a:gd name="connsiteY932" fmla="*/ 8164 h 10000"/>
                  <a:gd name="connsiteX933" fmla="*/ 7856 w 10000"/>
                  <a:gd name="connsiteY933" fmla="*/ 8164 h 10000"/>
                  <a:gd name="connsiteX934" fmla="*/ 7870 w 10000"/>
                  <a:gd name="connsiteY934" fmla="*/ 8167 h 10000"/>
                  <a:gd name="connsiteX935" fmla="*/ 7881 w 10000"/>
                  <a:gd name="connsiteY935" fmla="*/ 8174 h 10000"/>
                  <a:gd name="connsiteX936" fmla="*/ 7898 w 10000"/>
                  <a:gd name="connsiteY936" fmla="*/ 8187 h 10000"/>
                  <a:gd name="connsiteX937" fmla="*/ 7917 w 10000"/>
                  <a:gd name="connsiteY937" fmla="*/ 8187 h 10000"/>
                  <a:gd name="connsiteX938" fmla="*/ 7928 w 10000"/>
                  <a:gd name="connsiteY938" fmla="*/ 8157 h 10000"/>
                  <a:gd name="connsiteX939" fmla="*/ 7942 w 10000"/>
                  <a:gd name="connsiteY939" fmla="*/ 8157 h 10000"/>
                  <a:gd name="connsiteX940" fmla="*/ 7958 w 10000"/>
                  <a:gd name="connsiteY940" fmla="*/ 8164 h 10000"/>
                  <a:gd name="connsiteX941" fmla="*/ 7983 w 10000"/>
                  <a:gd name="connsiteY941" fmla="*/ 8144 h 10000"/>
                  <a:gd name="connsiteX942" fmla="*/ 8000 w 10000"/>
                  <a:gd name="connsiteY942" fmla="*/ 8109 h 10000"/>
                  <a:gd name="connsiteX943" fmla="*/ 7994 w 10000"/>
                  <a:gd name="connsiteY943" fmla="*/ 8093 h 10000"/>
                  <a:gd name="connsiteX944" fmla="*/ 7983 w 10000"/>
                  <a:gd name="connsiteY944" fmla="*/ 8070 h 10000"/>
                  <a:gd name="connsiteX945" fmla="*/ 7986 w 10000"/>
                  <a:gd name="connsiteY945" fmla="*/ 8063 h 10000"/>
                  <a:gd name="connsiteX946" fmla="*/ 7978 w 10000"/>
                  <a:gd name="connsiteY946" fmla="*/ 8044 h 10000"/>
                  <a:gd name="connsiteX947" fmla="*/ 7986 w 10000"/>
                  <a:gd name="connsiteY947" fmla="*/ 8002 h 10000"/>
                  <a:gd name="connsiteX948" fmla="*/ 7983 w 10000"/>
                  <a:gd name="connsiteY948" fmla="*/ 7947 h 10000"/>
                  <a:gd name="connsiteX949" fmla="*/ 7961 w 10000"/>
                  <a:gd name="connsiteY949" fmla="*/ 7931 h 10000"/>
                  <a:gd name="connsiteX950" fmla="*/ 7958 w 10000"/>
                  <a:gd name="connsiteY950" fmla="*/ 7898 h 10000"/>
                  <a:gd name="connsiteX951" fmla="*/ 7953 w 10000"/>
                  <a:gd name="connsiteY951" fmla="*/ 7856 h 10000"/>
                  <a:gd name="connsiteX952" fmla="*/ 7967 w 10000"/>
                  <a:gd name="connsiteY952" fmla="*/ 7837 h 10000"/>
                  <a:gd name="connsiteX953" fmla="*/ 7950 w 10000"/>
                  <a:gd name="connsiteY953" fmla="*/ 7824 h 10000"/>
                  <a:gd name="connsiteX954" fmla="*/ 7906 w 10000"/>
                  <a:gd name="connsiteY954" fmla="*/ 7814 h 10000"/>
                  <a:gd name="connsiteX955" fmla="*/ 7878 w 10000"/>
                  <a:gd name="connsiteY955" fmla="*/ 7814 h 10000"/>
                  <a:gd name="connsiteX956" fmla="*/ 7870 w 10000"/>
                  <a:gd name="connsiteY956" fmla="*/ 7795 h 10000"/>
                  <a:gd name="connsiteX957" fmla="*/ 7878 w 10000"/>
                  <a:gd name="connsiteY957" fmla="*/ 7778 h 10000"/>
                  <a:gd name="connsiteX958" fmla="*/ 7881 w 10000"/>
                  <a:gd name="connsiteY958" fmla="*/ 7775 h 10000"/>
                  <a:gd name="connsiteX959" fmla="*/ 7878 w 10000"/>
                  <a:gd name="connsiteY959" fmla="*/ 7743 h 10000"/>
                  <a:gd name="connsiteX960" fmla="*/ 7895 w 10000"/>
                  <a:gd name="connsiteY960" fmla="*/ 7733 h 10000"/>
                  <a:gd name="connsiteX961" fmla="*/ 7911 w 10000"/>
                  <a:gd name="connsiteY961" fmla="*/ 7710 h 10000"/>
                  <a:gd name="connsiteX962" fmla="*/ 7911 w 10000"/>
                  <a:gd name="connsiteY962" fmla="*/ 7665 h 10000"/>
                  <a:gd name="connsiteX963" fmla="*/ 7917 w 10000"/>
                  <a:gd name="connsiteY963" fmla="*/ 7600 h 10000"/>
                  <a:gd name="connsiteX964" fmla="*/ 7928 w 10000"/>
                  <a:gd name="connsiteY964" fmla="*/ 7581 h 10000"/>
                  <a:gd name="connsiteX965" fmla="*/ 7917 w 10000"/>
                  <a:gd name="connsiteY965" fmla="*/ 7474 h 10000"/>
                  <a:gd name="connsiteX966" fmla="*/ 7873 w 10000"/>
                  <a:gd name="connsiteY966" fmla="*/ 7335 h 10000"/>
                  <a:gd name="connsiteX967" fmla="*/ 7756 w 10000"/>
                  <a:gd name="connsiteY967" fmla="*/ 7050 h 10000"/>
                  <a:gd name="connsiteX968" fmla="*/ 7679 w 10000"/>
                  <a:gd name="connsiteY968" fmla="*/ 6839 h 10000"/>
                  <a:gd name="connsiteX969" fmla="*/ 7668 w 10000"/>
                  <a:gd name="connsiteY969" fmla="*/ 6823 h 10000"/>
                  <a:gd name="connsiteX970" fmla="*/ 7659 w 10000"/>
                  <a:gd name="connsiteY970" fmla="*/ 6768 h 10000"/>
                  <a:gd name="connsiteX971" fmla="*/ 7659 w 10000"/>
                  <a:gd name="connsiteY971" fmla="*/ 6739 h 10000"/>
                  <a:gd name="connsiteX972" fmla="*/ 7651 w 10000"/>
                  <a:gd name="connsiteY972" fmla="*/ 6713 h 10000"/>
                  <a:gd name="connsiteX973" fmla="*/ 7654 w 10000"/>
                  <a:gd name="connsiteY973" fmla="*/ 6684 h 10000"/>
                  <a:gd name="connsiteX974" fmla="*/ 7643 w 10000"/>
                  <a:gd name="connsiteY974" fmla="*/ 6626 h 10000"/>
                  <a:gd name="connsiteX975" fmla="*/ 7629 w 10000"/>
                  <a:gd name="connsiteY975" fmla="*/ 6600 h 10000"/>
                  <a:gd name="connsiteX976" fmla="*/ 7629 w 10000"/>
                  <a:gd name="connsiteY976" fmla="*/ 6580 h 10000"/>
                  <a:gd name="connsiteX977" fmla="*/ 7623 w 10000"/>
                  <a:gd name="connsiteY977" fmla="*/ 6541 h 10000"/>
                  <a:gd name="connsiteX978" fmla="*/ 7615 w 10000"/>
                  <a:gd name="connsiteY978" fmla="*/ 6522 h 10000"/>
                  <a:gd name="connsiteX979" fmla="*/ 7598 w 10000"/>
                  <a:gd name="connsiteY979" fmla="*/ 6509 h 10000"/>
                  <a:gd name="connsiteX980" fmla="*/ 7587 w 10000"/>
                  <a:gd name="connsiteY980" fmla="*/ 6493 h 10000"/>
                  <a:gd name="connsiteX981" fmla="*/ 7579 w 10000"/>
                  <a:gd name="connsiteY981" fmla="*/ 6464 h 10000"/>
                  <a:gd name="connsiteX982" fmla="*/ 7587 w 10000"/>
                  <a:gd name="connsiteY982" fmla="*/ 6438 h 10000"/>
                  <a:gd name="connsiteX983" fmla="*/ 7596 w 10000"/>
                  <a:gd name="connsiteY983" fmla="*/ 6425 h 10000"/>
                  <a:gd name="connsiteX984" fmla="*/ 7590 w 10000"/>
                  <a:gd name="connsiteY984" fmla="*/ 6396 h 10000"/>
                  <a:gd name="connsiteX985" fmla="*/ 7590 w 10000"/>
                  <a:gd name="connsiteY985" fmla="*/ 6373 h 10000"/>
                  <a:gd name="connsiteX986" fmla="*/ 7587 w 10000"/>
                  <a:gd name="connsiteY986" fmla="*/ 6354 h 10000"/>
                  <a:gd name="connsiteX987" fmla="*/ 7582 w 10000"/>
                  <a:gd name="connsiteY987" fmla="*/ 6344 h 10000"/>
                  <a:gd name="connsiteX988" fmla="*/ 7582 w 10000"/>
                  <a:gd name="connsiteY988" fmla="*/ 6324 h 10000"/>
                  <a:gd name="connsiteX989" fmla="*/ 7571 w 10000"/>
                  <a:gd name="connsiteY989" fmla="*/ 6302 h 10000"/>
                  <a:gd name="connsiteX990" fmla="*/ 7548 w 10000"/>
                  <a:gd name="connsiteY990" fmla="*/ 6256 h 10000"/>
                  <a:gd name="connsiteX991" fmla="*/ 7546 w 10000"/>
                  <a:gd name="connsiteY991" fmla="*/ 6218 h 10000"/>
                  <a:gd name="connsiteX992" fmla="*/ 7540 w 10000"/>
                  <a:gd name="connsiteY992" fmla="*/ 6159 h 10000"/>
                  <a:gd name="connsiteX993" fmla="*/ 7535 w 10000"/>
                  <a:gd name="connsiteY993" fmla="*/ 6114 h 10000"/>
                  <a:gd name="connsiteX994" fmla="*/ 7535 w 10000"/>
                  <a:gd name="connsiteY994" fmla="*/ 6088 h 10000"/>
                  <a:gd name="connsiteX995" fmla="*/ 7540 w 10000"/>
                  <a:gd name="connsiteY995" fmla="*/ 6049 h 10000"/>
                  <a:gd name="connsiteX996" fmla="*/ 7546 w 10000"/>
                  <a:gd name="connsiteY996" fmla="*/ 6004 h 10000"/>
                  <a:gd name="connsiteX997" fmla="*/ 7548 w 10000"/>
                  <a:gd name="connsiteY997" fmla="*/ 5965 h 10000"/>
                  <a:gd name="connsiteX998" fmla="*/ 7548 w 10000"/>
                  <a:gd name="connsiteY998" fmla="*/ 5946 h 10000"/>
                  <a:gd name="connsiteX999" fmla="*/ 7548 w 10000"/>
                  <a:gd name="connsiteY999" fmla="*/ 5933 h 10000"/>
                  <a:gd name="connsiteX1000" fmla="*/ 7548 w 10000"/>
                  <a:gd name="connsiteY1000" fmla="*/ 5910 h 10000"/>
                  <a:gd name="connsiteX1001" fmla="*/ 7548 w 10000"/>
                  <a:gd name="connsiteY1001" fmla="*/ 5897 h 10000"/>
                  <a:gd name="connsiteX1002" fmla="*/ 7546 w 10000"/>
                  <a:gd name="connsiteY1002" fmla="*/ 5871 h 10000"/>
                  <a:gd name="connsiteX1003" fmla="*/ 7535 w 10000"/>
                  <a:gd name="connsiteY1003" fmla="*/ 5839 h 10000"/>
                  <a:gd name="connsiteX1004" fmla="*/ 7524 w 10000"/>
                  <a:gd name="connsiteY1004" fmla="*/ 5797 h 10000"/>
                  <a:gd name="connsiteX1005" fmla="*/ 7518 w 10000"/>
                  <a:gd name="connsiteY1005" fmla="*/ 5767 h 10000"/>
                  <a:gd name="connsiteX1006" fmla="*/ 7515 w 10000"/>
                  <a:gd name="connsiteY1006" fmla="*/ 5745 h 10000"/>
                  <a:gd name="connsiteX1007" fmla="*/ 7501 w 10000"/>
                  <a:gd name="connsiteY1007" fmla="*/ 5683 h 10000"/>
                  <a:gd name="connsiteX1008" fmla="*/ 7490 w 10000"/>
                  <a:gd name="connsiteY1008" fmla="*/ 5631 h 10000"/>
                  <a:gd name="connsiteX1009" fmla="*/ 7482 w 10000"/>
                  <a:gd name="connsiteY1009" fmla="*/ 5593 h 10000"/>
                  <a:gd name="connsiteX1010" fmla="*/ 7476 w 10000"/>
                  <a:gd name="connsiteY1010" fmla="*/ 5570 h 10000"/>
                  <a:gd name="connsiteX1011" fmla="*/ 7476 w 10000"/>
                  <a:gd name="connsiteY1011" fmla="*/ 5528 h 10000"/>
                  <a:gd name="connsiteX1012" fmla="*/ 7482 w 10000"/>
                  <a:gd name="connsiteY1012" fmla="*/ 5502 h 10000"/>
                  <a:gd name="connsiteX1013" fmla="*/ 7490 w 10000"/>
                  <a:gd name="connsiteY1013" fmla="*/ 5489 h 10000"/>
                  <a:gd name="connsiteX1014" fmla="*/ 7499 w 10000"/>
                  <a:gd name="connsiteY1014" fmla="*/ 5479 h 10000"/>
                  <a:gd name="connsiteX1015" fmla="*/ 7493 w 10000"/>
                  <a:gd name="connsiteY1015" fmla="*/ 5427 h 10000"/>
                  <a:gd name="connsiteX1016" fmla="*/ 7501 w 10000"/>
                  <a:gd name="connsiteY1016" fmla="*/ 5415 h 10000"/>
                  <a:gd name="connsiteX1017" fmla="*/ 7510 w 10000"/>
                  <a:gd name="connsiteY1017" fmla="*/ 5398 h 10000"/>
                  <a:gd name="connsiteX1018" fmla="*/ 7515 w 10000"/>
                  <a:gd name="connsiteY1018" fmla="*/ 5379 h 10000"/>
                  <a:gd name="connsiteX1019" fmla="*/ 7526 w 10000"/>
                  <a:gd name="connsiteY1019" fmla="*/ 5366 h 10000"/>
                  <a:gd name="connsiteX1020" fmla="*/ 7518 w 10000"/>
                  <a:gd name="connsiteY1020" fmla="*/ 5350 h 10000"/>
                  <a:gd name="connsiteX1021" fmla="*/ 7518 w 10000"/>
                  <a:gd name="connsiteY1021" fmla="*/ 5330 h 10000"/>
                  <a:gd name="connsiteX1022" fmla="*/ 7526 w 10000"/>
                  <a:gd name="connsiteY1022" fmla="*/ 5311 h 10000"/>
                  <a:gd name="connsiteX1023" fmla="*/ 7540 w 10000"/>
                  <a:gd name="connsiteY1023" fmla="*/ 5291 h 10000"/>
                  <a:gd name="connsiteX1024" fmla="*/ 7540 w 10000"/>
                  <a:gd name="connsiteY1024" fmla="*/ 5266 h 10000"/>
                  <a:gd name="connsiteX1025" fmla="*/ 7540 w 10000"/>
                  <a:gd name="connsiteY1025" fmla="*/ 5256 h 10000"/>
                  <a:gd name="connsiteX1026" fmla="*/ 7524 w 10000"/>
                  <a:gd name="connsiteY1026" fmla="*/ 5233 h 10000"/>
                  <a:gd name="connsiteX1027" fmla="*/ 7515 w 10000"/>
                  <a:gd name="connsiteY1027" fmla="*/ 5217 h 10000"/>
                  <a:gd name="connsiteX1028" fmla="*/ 7490 w 10000"/>
                  <a:gd name="connsiteY1028" fmla="*/ 5178 h 10000"/>
                  <a:gd name="connsiteX1029" fmla="*/ 7474 w 10000"/>
                  <a:gd name="connsiteY1029" fmla="*/ 5162 h 10000"/>
                  <a:gd name="connsiteX1030" fmla="*/ 7457 w 10000"/>
                  <a:gd name="connsiteY1030" fmla="*/ 5120 h 10000"/>
                  <a:gd name="connsiteX1031" fmla="*/ 7421 w 10000"/>
                  <a:gd name="connsiteY1031" fmla="*/ 5087 h 10000"/>
                  <a:gd name="connsiteX1032" fmla="*/ 7380 w 10000"/>
                  <a:gd name="connsiteY1032" fmla="*/ 5068 h 10000"/>
                  <a:gd name="connsiteX1033" fmla="*/ 7355 w 10000"/>
                  <a:gd name="connsiteY1033" fmla="*/ 5058 h 10000"/>
                  <a:gd name="connsiteX1034" fmla="*/ 7332 w 10000"/>
                  <a:gd name="connsiteY1034" fmla="*/ 5049 h 10000"/>
                  <a:gd name="connsiteX1035" fmla="*/ 7305 w 10000"/>
                  <a:gd name="connsiteY1035" fmla="*/ 5016 h 10000"/>
                  <a:gd name="connsiteX1036" fmla="*/ 7305 w 10000"/>
                  <a:gd name="connsiteY1036" fmla="*/ 5000 h 10000"/>
                  <a:gd name="connsiteX1037" fmla="*/ 7296 w 10000"/>
                  <a:gd name="connsiteY1037" fmla="*/ 4971 h 10000"/>
                  <a:gd name="connsiteX1038" fmla="*/ 7288 w 10000"/>
                  <a:gd name="connsiteY1038" fmla="*/ 4945 h 10000"/>
                  <a:gd name="connsiteX1039" fmla="*/ 7280 w 10000"/>
                  <a:gd name="connsiteY1039" fmla="*/ 4916 h 10000"/>
                  <a:gd name="connsiteX1040" fmla="*/ 7291 w 10000"/>
                  <a:gd name="connsiteY1040" fmla="*/ 4887 h 10000"/>
                  <a:gd name="connsiteX1041" fmla="*/ 7291 w 10000"/>
                  <a:gd name="connsiteY1041" fmla="*/ 4858 h 10000"/>
                  <a:gd name="connsiteX1042" fmla="*/ 7271 w 10000"/>
                  <a:gd name="connsiteY1042" fmla="*/ 4819 h 10000"/>
                  <a:gd name="connsiteX1043" fmla="*/ 7255 w 10000"/>
                  <a:gd name="connsiteY1043" fmla="*/ 4828 h 10000"/>
                  <a:gd name="connsiteX1044" fmla="*/ 7235 w 10000"/>
                  <a:gd name="connsiteY1044" fmla="*/ 4841 h 10000"/>
                  <a:gd name="connsiteX1045" fmla="*/ 7216 w 10000"/>
                  <a:gd name="connsiteY1045" fmla="*/ 4867 h 10000"/>
                  <a:gd name="connsiteX1046" fmla="*/ 7191 w 10000"/>
                  <a:gd name="connsiteY1046" fmla="*/ 4870 h 10000"/>
                  <a:gd name="connsiteX1047" fmla="*/ 7155 w 10000"/>
                  <a:gd name="connsiteY1047" fmla="*/ 4887 h 10000"/>
                  <a:gd name="connsiteX1048" fmla="*/ 7122 w 10000"/>
                  <a:gd name="connsiteY1048" fmla="*/ 4893 h 10000"/>
                  <a:gd name="connsiteX1049" fmla="*/ 7105 w 10000"/>
                  <a:gd name="connsiteY1049" fmla="*/ 4896 h 10000"/>
                  <a:gd name="connsiteX1050" fmla="*/ 7094 w 10000"/>
                  <a:gd name="connsiteY1050" fmla="*/ 4916 h 10000"/>
                  <a:gd name="connsiteX1051" fmla="*/ 7080 w 10000"/>
                  <a:gd name="connsiteY1051" fmla="*/ 4903 h 10000"/>
                  <a:gd name="connsiteX1052" fmla="*/ 7072 w 10000"/>
                  <a:gd name="connsiteY1052" fmla="*/ 4851 h 10000"/>
                  <a:gd name="connsiteX1053" fmla="*/ 7042 w 10000"/>
                  <a:gd name="connsiteY1053" fmla="*/ 4819 h 10000"/>
                  <a:gd name="connsiteX1054" fmla="*/ 7030 w 10000"/>
                  <a:gd name="connsiteY1054" fmla="*/ 4780 h 10000"/>
                  <a:gd name="connsiteX1055" fmla="*/ 7039 w 10000"/>
                  <a:gd name="connsiteY1055" fmla="*/ 4757 h 10000"/>
                  <a:gd name="connsiteX1056" fmla="*/ 7047 w 10000"/>
                  <a:gd name="connsiteY1056" fmla="*/ 4744 h 10000"/>
                  <a:gd name="connsiteX1057" fmla="*/ 7022 w 10000"/>
                  <a:gd name="connsiteY1057" fmla="*/ 4725 h 10000"/>
                  <a:gd name="connsiteX1058" fmla="*/ 7000 w 10000"/>
                  <a:gd name="connsiteY1058" fmla="*/ 4715 h 10000"/>
                  <a:gd name="connsiteX1059" fmla="*/ 6975 w 10000"/>
                  <a:gd name="connsiteY1059" fmla="*/ 4709 h 10000"/>
                  <a:gd name="connsiteX1060" fmla="*/ 6945 w 10000"/>
                  <a:gd name="connsiteY1060" fmla="*/ 4696 h 10000"/>
                  <a:gd name="connsiteX1061" fmla="*/ 6953 w 10000"/>
                  <a:gd name="connsiteY1061" fmla="*/ 4679 h 10000"/>
                  <a:gd name="connsiteX1062" fmla="*/ 6961 w 10000"/>
                  <a:gd name="connsiteY1062" fmla="*/ 4660 h 10000"/>
                  <a:gd name="connsiteX1063" fmla="*/ 6983 w 10000"/>
                  <a:gd name="connsiteY1063" fmla="*/ 4644 h 10000"/>
                  <a:gd name="connsiteX1064" fmla="*/ 7014 w 10000"/>
                  <a:gd name="connsiteY1064" fmla="*/ 4634 h 10000"/>
                  <a:gd name="connsiteX1065" fmla="*/ 7025 w 10000"/>
                  <a:gd name="connsiteY1065" fmla="*/ 4615 h 10000"/>
                  <a:gd name="connsiteX1066" fmla="*/ 7047 w 10000"/>
                  <a:gd name="connsiteY1066" fmla="*/ 4582 h 10000"/>
                  <a:gd name="connsiteX1067" fmla="*/ 7069 w 10000"/>
                  <a:gd name="connsiteY1067" fmla="*/ 4563 h 10000"/>
                  <a:gd name="connsiteX1068" fmla="*/ 7078 w 10000"/>
                  <a:gd name="connsiteY1068" fmla="*/ 4553 h 10000"/>
                  <a:gd name="connsiteX1069" fmla="*/ 7097 w 10000"/>
                  <a:gd name="connsiteY1069" fmla="*/ 4527 h 10000"/>
                  <a:gd name="connsiteX1070" fmla="*/ 7122 w 10000"/>
                  <a:gd name="connsiteY1070" fmla="*/ 4517 h 10000"/>
                  <a:gd name="connsiteX1071" fmla="*/ 7139 w 10000"/>
                  <a:gd name="connsiteY1071" fmla="*/ 4488 h 10000"/>
                  <a:gd name="connsiteX1072" fmla="*/ 7147 w 10000"/>
                  <a:gd name="connsiteY1072" fmla="*/ 4459 h 10000"/>
                  <a:gd name="connsiteX1073" fmla="*/ 7161 w 10000"/>
                  <a:gd name="connsiteY1073" fmla="*/ 4440 h 10000"/>
                  <a:gd name="connsiteX1074" fmla="*/ 7177 w 10000"/>
                  <a:gd name="connsiteY1074" fmla="*/ 4430 h 10000"/>
                  <a:gd name="connsiteX1075" fmla="*/ 7202 w 10000"/>
                  <a:gd name="connsiteY1075" fmla="*/ 4407 h 10000"/>
                  <a:gd name="connsiteX1076" fmla="*/ 7224 w 10000"/>
                  <a:gd name="connsiteY1076" fmla="*/ 4417 h 10000"/>
                  <a:gd name="connsiteX1077" fmla="*/ 7241 w 10000"/>
                  <a:gd name="connsiteY1077" fmla="*/ 4404 h 10000"/>
                  <a:gd name="connsiteX1078" fmla="*/ 7263 w 10000"/>
                  <a:gd name="connsiteY1078" fmla="*/ 4398 h 10000"/>
                  <a:gd name="connsiteX1079" fmla="*/ 7283 w 10000"/>
                  <a:gd name="connsiteY1079" fmla="*/ 4424 h 10000"/>
                  <a:gd name="connsiteX1080" fmla="*/ 7305 w 10000"/>
                  <a:gd name="connsiteY1080" fmla="*/ 4433 h 10000"/>
                  <a:gd name="connsiteX1081" fmla="*/ 7332 w 10000"/>
                  <a:gd name="connsiteY1081" fmla="*/ 4443 h 10000"/>
                  <a:gd name="connsiteX1082" fmla="*/ 7380 w 10000"/>
                  <a:gd name="connsiteY1082" fmla="*/ 4398 h 10000"/>
                  <a:gd name="connsiteX1083" fmla="*/ 7404 w 10000"/>
                  <a:gd name="connsiteY1083" fmla="*/ 4378 h 10000"/>
                  <a:gd name="connsiteX1084" fmla="*/ 7418 w 10000"/>
                  <a:gd name="connsiteY1084" fmla="*/ 4369 h 10000"/>
                  <a:gd name="connsiteX1085" fmla="*/ 7443 w 10000"/>
                  <a:gd name="connsiteY1085" fmla="*/ 4356 h 10000"/>
                  <a:gd name="connsiteX1086" fmla="*/ 7460 w 10000"/>
                  <a:gd name="connsiteY1086" fmla="*/ 4385 h 10000"/>
                  <a:gd name="connsiteX1087" fmla="*/ 7460 w 10000"/>
                  <a:gd name="connsiteY1087" fmla="*/ 4404 h 10000"/>
                  <a:gd name="connsiteX1088" fmla="*/ 7499 w 10000"/>
                  <a:gd name="connsiteY1088" fmla="*/ 4417 h 10000"/>
                  <a:gd name="connsiteX1089" fmla="*/ 7515 w 10000"/>
                  <a:gd name="connsiteY1089" fmla="*/ 4414 h 10000"/>
                  <a:gd name="connsiteX1090" fmla="*/ 7565 w 10000"/>
                  <a:gd name="connsiteY1090" fmla="*/ 4385 h 10000"/>
                  <a:gd name="connsiteX1091" fmla="*/ 7579 w 10000"/>
                  <a:gd name="connsiteY1091" fmla="*/ 4346 h 10000"/>
                  <a:gd name="connsiteX1092" fmla="*/ 7582 w 10000"/>
                  <a:gd name="connsiteY1092" fmla="*/ 4317 h 10000"/>
                  <a:gd name="connsiteX1093" fmla="*/ 7590 w 10000"/>
                  <a:gd name="connsiteY1093" fmla="*/ 4301 h 10000"/>
                  <a:gd name="connsiteX1094" fmla="*/ 7612 w 10000"/>
                  <a:gd name="connsiteY1094" fmla="*/ 4271 h 10000"/>
                  <a:gd name="connsiteX1095" fmla="*/ 7623 w 10000"/>
                  <a:gd name="connsiteY1095" fmla="*/ 4262 h 10000"/>
                  <a:gd name="connsiteX1096" fmla="*/ 7634 w 10000"/>
                  <a:gd name="connsiteY1096" fmla="*/ 4245 h 10000"/>
                  <a:gd name="connsiteX1097" fmla="*/ 7645 w 10000"/>
                  <a:gd name="connsiteY1097" fmla="*/ 4265 h 10000"/>
                  <a:gd name="connsiteX1098" fmla="*/ 7670 w 10000"/>
                  <a:gd name="connsiteY1098" fmla="*/ 4284 h 10000"/>
                  <a:gd name="connsiteX1099" fmla="*/ 7701 w 10000"/>
                  <a:gd name="connsiteY1099" fmla="*/ 4275 h 10000"/>
                  <a:gd name="connsiteX1100" fmla="*/ 7717 w 10000"/>
                  <a:gd name="connsiteY1100" fmla="*/ 4275 h 10000"/>
                  <a:gd name="connsiteX1101" fmla="*/ 7740 w 10000"/>
                  <a:gd name="connsiteY1101" fmla="*/ 4284 h 10000"/>
                  <a:gd name="connsiteX1102" fmla="*/ 7767 w 10000"/>
                  <a:gd name="connsiteY1102" fmla="*/ 4284 h 10000"/>
                  <a:gd name="connsiteX1103" fmla="*/ 7895 w 10000"/>
                  <a:gd name="connsiteY1103" fmla="*/ 4207 h 10000"/>
                  <a:gd name="connsiteX1104" fmla="*/ 7895 w 10000"/>
                  <a:gd name="connsiteY1104" fmla="*/ 4187 h 10000"/>
                  <a:gd name="connsiteX1105" fmla="*/ 7895 w 10000"/>
                  <a:gd name="connsiteY1105" fmla="*/ 4171 h 10000"/>
                  <a:gd name="connsiteX1106" fmla="*/ 7903 w 10000"/>
                  <a:gd name="connsiteY1106" fmla="*/ 4148 h 10000"/>
                  <a:gd name="connsiteX1107" fmla="*/ 7917 w 10000"/>
                  <a:gd name="connsiteY1107" fmla="*/ 4158 h 10000"/>
                  <a:gd name="connsiteX1108" fmla="*/ 7967 w 10000"/>
                  <a:gd name="connsiteY1108" fmla="*/ 4203 h 10000"/>
                  <a:gd name="connsiteX1109" fmla="*/ 7994 w 10000"/>
                  <a:gd name="connsiteY1109" fmla="*/ 4203 h 10000"/>
                  <a:gd name="connsiteX1110" fmla="*/ 8064 w 10000"/>
                  <a:gd name="connsiteY1110" fmla="*/ 4242 h 10000"/>
                  <a:gd name="connsiteX1111" fmla="*/ 8083 w 10000"/>
                  <a:gd name="connsiteY1111" fmla="*/ 4245 h 10000"/>
                  <a:gd name="connsiteX1112" fmla="*/ 8105 w 10000"/>
                  <a:gd name="connsiteY1112" fmla="*/ 4226 h 10000"/>
                  <a:gd name="connsiteX1113" fmla="*/ 8136 w 10000"/>
                  <a:gd name="connsiteY1113" fmla="*/ 4187 h 10000"/>
                  <a:gd name="connsiteX1114" fmla="*/ 8161 w 10000"/>
                  <a:gd name="connsiteY1114" fmla="*/ 4168 h 10000"/>
                  <a:gd name="connsiteX1115" fmla="*/ 8172 w 10000"/>
                  <a:gd name="connsiteY1115" fmla="*/ 4161 h 10000"/>
                  <a:gd name="connsiteX1116" fmla="*/ 8208 w 10000"/>
                  <a:gd name="connsiteY1116" fmla="*/ 4168 h 10000"/>
                  <a:gd name="connsiteX1117" fmla="*/ 8235 w 10000"/>
                  <a:gd name="connsiteY1117" fmla="*/ 4168 h 10000"/>
                  <a:gd name="connsiteX1118" fmla="*/ 8258 w 10000"/>
                  <a:gd name="connsiteY1118" fmla="*/ 4152 h 10000"/>
                  <a:gd name="connsiteX1119" fmla="*/ 8283 w 10000"/>
                  <a:gd name="connsiteY1119" fmla="*/ 4152 h 10000"/>
                  <a:gd name="connsiteX1120" fmla="*/ 8299 w 10000"/>
                  <a:gd name="connsiteY1120" fmla="*/ 4132 h 10000"/>
                  <a:gd name="connsiteX1121" fmla="*/ 8316 w 10000"/>
                  <a:gd name="connsiteY1121" fmla="*/ 4113 h 10000"/>
                  <a:gd name="connsiteX1122" fmla="*/ 8330 w 10000"/>
                  <a:gd name="connsiteY1122" fmla="*/ 4084 h 10000"/>
                  <a:gd name="connsiteX1123" fmla="*/ 8341 w 10000"/>
                  <a:gd name="connsiteY1123" fmla="*/ 4058 h 10000"/>
                  <a:gd name="connsiteX1124" fmla="*/ 8349 w 10000"/>
                  <a:gd name="connsiteY1124" fmla="*/ 4064 h 10000"/>
                  <a:gd name="connsiteX1125" fmla="*/ 8366 w 10000"/>
                  <a:gd name="connsiteY1125" fmla="*/ 4067 h 10000"/>
                  <a:gd name="connsiteX1126" fmla="*/ 8374 w 10000"/>
                  <a:gd name="connsiteY1126" fmla="*/ 4084 h 10000"/>
                  <a:gd name="connsiteX1127" fmla="*/ 8402 w 10000"/>
                  <a:gd name="connsiteY1127" fmla="*/ 4054 h 10000"/>
                  <a:gd name="connsiteX1128" fmla="*/ 8427 w 10000"/>
                  <a:gd name="connsiteY1128" fmla="*/ 4028 h 10000"/>
                  <a:gd name="connsiteX1129" fmla="*/ 8438 w 10000"/>
                  <a:gd name="connsiteY1129" fmla="*/ 4025 h 10000"/>
                  <a:gd name="connsiteX1130" fmla="*/ 8468 w 10000"/>
                  <a:gd name="connsiteY1130" fmla="*/ 4006 h 10000"/>
                  <a:gd name="connsiteX1131" fmla="*/ 8485 w 10000"/>
                  <a:gd name="connsiteY1131" fmla="*/ 3999 h 10000"/>
                  <a:gd name="connsiteX1132" fmla="*/ 8493 w 10000"/>
                  <a:gd name="connsiteY1132" fmla="*/ 4025 h 10000"/>
                  <a:gd name="connsiteX1133" fmla="*/ 8515 w 10000"/>
                  <a:gd name="connsiteY1133" fmla="*/ 4028 h 10000"/>
                  <a:gd name="connsiteX1134" fmla="*/ 8543 w 10000"/>
                  <a:gd name="connsiteY1134" fmla="*/ 4009 h 10000"/>
                  <a:gd name="connsiteX1135" fmla="*/ 8551 w 10000"/>
                  <a:gd name="connsiteY1135" fmla="*/ 3990 h 10000"/>
                  <a:gd name="connsiteX1136" fmla="*/ 8582 w 10000"/>
                  <a:gd name="connsiteY1136" fmla="*/ 3977 h 10000"/>
                  <a:gd name="connsiteX1137" fmla="*/ 8596 w 10000"/>
                  <a:gd name="connsiteY1137" fmla="*/ 3977 h 10000"/>
                  <a:gd name="connsiteX1138" fmla="*/ 8607 w 10000"/>
                  <a:gd name="connsiteY1138" fmla="*/ 3980 h 10000"/>
                  <a:gd name="connsiteX1139" fmla="*/ 8645 w 10000"/>
                  <a:gd name="connsiteY1139" fmla="*/ 3970 h 10000"/>
                  <a:gd name="connsiteX1140" fmla="*/ 8654 w 10000"/>
                  <a:gd name="connsiteY1140" fmla="*/ 3951 h 10000"/>
                  <a:gd name="connsiteX1141" fmla="*/ 8670 w 10000"/>
                  <a:gd name="connsiteY1141" fmla="*/ 3935 h 10000"/>
                  <a:gd name="connsiteX1142" fmla="*/ 8695 w 10000"/>
                  <a:gd name="connsiteY1142" fmla="*/ 3935 h 10000"/>
                  <a:gd name="connsiteX1143" fmla="*/ 8704 w 10000"/>
                  <a:gd name="connsiteY1143" fmla="*/ 3951 h 10000"/>
                  <a:gd name="connsiteX1144" fmla="*/ 8717 w 10000"/>
                  <a:gd name="connsiteY1144" fmla="*/ 3964 h 10000"/>
                  <a:gd name="connsiteX1145" fmla="*/ 8751 w 10000"/>
                  <a:gd name="connsiteY1145" fmla="*/ 3951 h 10000"/>
                  <a:gd name="connsiteX1146" fmla="*/ 8776 w 10000"/>
                  <a:gd name="connsiteY1146" fmla="*/ 3935 h 10000"/>
                  <a:gd name="connsiteX1147" fmla="*/ 8798 w 10000"/>
                  <a:gd name="connsiteY1147" fmla="*/ 3925 h 10000"/>
                  <a:gd name="connsiteX1148" fmla="*/ 8806 w 10000"/>
                  <a:gd name="connsiteY1148" fmla="*/ 3892 h 10000"/>
                  <a:gd name="connsiteX1149" fmla="*/ 8814 w 10000"/>
                  <a:gd name="connsiteY1149" fmla="*/ 3876 h 10000"/>
                  <a:gd name="connsiteX1150" fmla="*/ 8839 w 10000"/>
                  <a:gd name="connsiteY1150" fmla="*/ 3873 h 10000"/>
                  <a:gd name="connsiteX1151" fmla="*/ 8842 w 10000"/>
                  <a:gd name="connsiteY1151" fmla="*/ 3876 h 10000"/>
                  <a:gd name="connsiteX1152" fmla="*/ 8856 w 10000"/>
                  <a:gd name="connsiteY1152" fmla="*/ 3863 h 10000"/>
                  <a:gd name="connsiteX1153" fmla="*/ 8856 w 10000"/>
                  <a:gd name="connsiteY1153" fmla="*/ 3841 h 10000"/>
                  <a:gd name="connsiteX1154" fmla="*/ 8870 w 10000"/>
                  <a:gd name="connsiteY1154" fmla="*/ 3821 h 10000"/>
                  <a:gd name="connsiteX1155" fmla="*/ 8903 w 10000"/>
                  <a:gd name="connsiteY1155" fmla="*/ 3802 h 10000"/>
                  <a:gd name="connsiteX1156" fmla="*/ 8914 w 10000"/>
                  <a:gd name="connsiteY1156" fmla="*/ 3782 h 10000"/>
                  <a:gd name="connsiteX1157" fmla="*/ 8939 w 10000"/>
                  <a:gd name="connsiteY1157" fmla="*/ 3782 h 10000"/>
                  <a:gd name="connsiteX1158" fmla="*/ 8961 w 10000"/>
                  <a:gd name="connsiteY1158" fmla="*/ 3779 h 10000"/>
                  <a:gd name="connsiteX1159" fmla="*/ 8983 w 10000"/>
                  <a:gd name="connsiteY1159" fmla="*/ 3760 h 10000"/>
                  <a:gd name="connsiteX1160" fmla="*/ 9003 w 10000"/>
                  <a:gd name="connsiteY1160" fmla="*/ 3763 h 10000"/>
                  <a:gd name="connsiteX1161" fmla="*/ 9019 w 10000"/>
                  <a:gd name="connsiteY1161" fmla="*/ 3779 h 10000"/>
                  <a:gd name="connsiteX1162" fmla="*/ 9050 w 10000"/>
                  <a:gd name="connsiteY1162" fmla="*/ 3812 h 10000"/>
                  <a:gd name="connsiteX1163" fmla="*/ 9080 w 10000"/>
                  <a:gd name="connsiteY1163" fmla="*/ 3831 h 10000"/>
                  <a:gd name="connsiteX1164" fmla="*/ 9097 w 10000"/>
                  <a:gd name="connsiteY1164" fmla="*/ 3867 h 10000"/>
                  <a:gd name="connsiteX1165" fmla="*/ 9114 w 10000"/>
                  <a:gd name="connsiteY1165" fmla="*/ 3902 h 10000"/>
                  <a:gd name="connsiteX1166" fmla="*/ 9122 w 10000"/>
                  <a:gd name="connsiteY1166" fmla="*/ 3935 h 10000"/>
                  <a:gd name="connsiteX1167" fmla="*/ 9125 w 10000"/>
                  <a:gd name="connsiteY1167" fmla="*/ 3964 h 10000"/>
                  <a:gd name="connsiteX1168" fmla="*/ 9130 w 10000"/>
                  <a:gd name="connsiteY1168" fmla="*/ 3999 h 10000"/>
                  <a:gd name="connsiteX1169" fmla="*/ 9130 w 10000"/>
                  <a:gd name="connsiteY1169" fmla="*/ 4054 h 10000"/>
                  <a:gd name="connsiteX1170" fmla="*/ 9155 w 10000"/>
                  <a:gd name="connsiteY1170" fmla="*/ 4093 h 10000"/>
                  <a:gd name="connsiteX1171" fmla="*/ 9169 w 10000"/>
                  <a:gd name="connsiteY1171" fmla="*/ 4090 h 10000"/>
                  <a:gd name="connsiteX1172" fmla="*/ 9211 w 10000"/>
                  <a:gd name="connsiteY1172" fmla="*/ 4077 h 10000"/>
                  <a:gd name="connsiteX1173" fmla="*/ 9244 w 10000"/>
                  <a:gd name="connsiteY1173" fmla="*/ 4077 h 10000"/>
                  <a:gd name="connsiteX1174" fmla="*/ 9252 w 10000"/>
                  <a:gd name="connsiteY1174" fmla="*/ 4103 h 10000"/>
                  <a:gd name="connsiteX1175" fmla="*/ 9258 w 10000"/>
                  <a:gd name="connsiteY1175" fmla="*/ 4148 h 10000"/>
                  <a:gd name="connsiteX1176" fmla="*/ 9269 w 10000"/>
                  <a:gd name="connsiteY1176" fmla="*/ 4158 h 10000"/>
                  <a:gd name="connsiteX1177" fmla="*/ 9294 w 10000"/>
                  <a:gd name="connsiteY1177" fmla="*/ 4158 h 10000"/>
                  <a:gd name="connsiteX1178" fmla="*/ 9319 w 10000"/>
                  <a:gd name="connsiteY1178" fmla="*/ 4168 h 10000"/>
                  <a:gd name="connsiteX1179" fmla="*/ 9346 w 10000"/>
                  <a:gd name="connsiteY1179" fmla="*/ 4190 h 10000"/>
                  <a:gd name="connsiteX1180" fmla="*/ 9357 w 10000"/>
                  <a:gd name="connsiteY1180" fmla="*/ 4168 h 10000"/>
                  <a:gd name="connsiteX1181" fmla="*/ 9371 w 10000"/>
                  <a:gd name="connsiteY1181" fmla="*/ 4132 h 10000"/>
                  <a:gd name="connsiteX1182" fmla="*/ 9391 w 10000"/>
                  <a:gd name="connsiteY1182" fmla="*/ 4113 h 10000"/>
                  <a:gd name="connsiteX1183" fmla="*/ 9407 w 10000"/>
                  <a:gd name="connsiteY1183" fmla="*/ 4103 h 10000"/>
                  <a:gd name="connsiteX1184" fmla="*/ 9435 w 10000"/>
                  <a:gd name="connsiteY1184" fmla="*/ 4100 h 10000"/>
                  <a:gd name="connsiteX1185" fmla="*/ 9460 w 10000"/>
                  <a:gd name="connsiteY1185" fmla="*/ 4084 h 10000"/>
                  <a:gd name="connsiteX1186" fmla="*/ 9485 w 10000"/>
                  <a:gd name="connsiteY1186" fmla="*/ 4067 h 10000"/>
                  <a:gd name="connsiteX1187" fmla="*/ 9496 w 10000"/>
                  <a:gd name="connsiteY1187" fmla="*/ 4054 h 10000"/>
                  <a:gd name="connsiteX1188" fmla="*/ 9526 w 10000"/>
                  <a:gd name="connsiteY1188" fmla="*/ 4048 h 10000"/>
                  <a:gd name="connsiteX1189" fmla="*/ 9557 w 10000"/>
                  <a:gd name="connsiteY1189" fmla="*/ 4038 h 10000"/>
                  <a:gd name="connsiteX1190" fmla="*/ 9584 w 10000"/>
                  <a:gd name="connsiteY1190" fmla="*/ 4019 h 10000"/>
                  <a:gd name="connsiteX1191" fmla="*/ 9623 w 10000"/>
                  <a:gd name="connsiteY1191" fmla="*/ 4016 h 10000"/>
                  <a:gd name="connsiteX1192" fmla="*/ 9648 w 10000"/>
                  <a:gd name="connsiteY1192" fmla="*/ 4009 h 10000"/>
                  <a:gd name="connsiteX1193" fmla="*/ 9673 w 10000"/>
                  <a:gd name="connsiteY1193" fmla="*/ 4019 h 10000"/>
                  <a:gd name="connsiteX1194" fmla="*/ 9712 w 10000"/>
                  <a:gd name="connsiteY1194" fmla="*/ 4038 h 10000"/>
                  <a:gd name="connsiteX1195" fmla="*/ 9742 w 10000"/>
                  <a:gd name="connsiteY1195" fmla="*/ 4074 h 10000"/>
                  <a:gd name="connsiteX1196" fmla="*/ 9776 w 10000"/>
                  <a:gd name="connsiteY1196" fmla="*/ 4093 h 10000"/>
                  <a:gd name="connsiteX1197" fmla="*/ 9814 w 10000"/>
                  <a:gd name="connsiteY1197" fmla="*/ 4109 h 10000"/>
                  <a:gd name="connsiteX1198" fmla="*/ 9859 w 10000"/>
                  <a:gd name="connsiteY1198" fmla="*/ 4119 h 10000"/>
                  <a:gd name="connsiteX1199" fmla="*/ 9898 w 10000"/>
                  <a:gd name="connsiteY1199" fmla="*/ 4122 h 10000"/>
                  <a:gd name="connsiteX1200" fmla="*/ 9931 w 10000"/>
                  <a:gd name="connsiteY1200" fmla="*/ 4109 h 10000"/>
                  <a:gd name="connsiteX1201" fmla="*/ 9956 w 10000"/>
                  <a:gd name="connsiteY1201" fmla="*/ 4100 h 10000"/>
                  <a:gd name="connsiteX1202" fmla="*/ 9981 w 10000"/>
                  <a:gd name="connsiteY1202" fmla="*/ 4067 h 10000"/>
                  <a:gd name="connsiteX1203" fmla="*/ 9994 w 10000"/>
                  <a:gd name="connsiteY1203" fmla="*/ 4035 h 10000"/>
                  <a:gd name="connsiteX1204" fmla="*/ 10000 w 10000"/>
                  <a:gd name="connsiteY1204" fmla="*/ 3996 h 10000"/>
                  <a:gd name="connsiteX1205" fmla="*/ 9994 w 10000"/>
                  <a:gd name="connsiteY1205" fmla="*/ 3941 h 10000"/>
                  <a:gd name="connsiteX1206" fmla="*/ 9986 w 10000"/>
                  <a:gd name="connsiteY1206" fmla="*/ 3905 h 10000"/>
                  <a:gd name="connsiteX1207" fmla="*/ 9981 w 10000"/>
                  <a:gd name="connsiteY1207" fmla="*/ 3857 h 10000"/>
                  <a:gd name="connsiteX1208" fmla="*/ 9989 w 10000"/>
                  <a:gd name="connsiteY1208" fmla="*/ 3837 h 10000"/>
                  <a:gd name="connsiteX1209" fmla="*/ 9989 w 10000"/>
                  <a:gd name="connsiteY1209" fmla="*/ 3812 h 10000"/>
                  <a:gd name="connsiteX1210" fmla="*/ 9981 w 10000"/>
                  <a:gd name="connsiteY1210" fmla="*/ 3792 h 10000"/>
                  <a:gd name="connsiteX1211" fmla="*/ 9970 w 10000"/>
                  <a:gd name="connsiteY1211" fmla="*/ 3763 h 10000"/>
                  <a:gd name="connsiteX1212" fmla="*/ 9945 w 10000"/>
                  <a:gd name="connsiteY1212" fmla="*/ 3705 h 10000"/>
                  <a:gd name="connsiteX1213" fmla="*/ 9931 w 10000"/>
                  <a:gd name="connsiteY1213" fmla="*/ 3659 h 10000"/>
                  <a:gd name="connsiteX1214" fmla="*/ 9903 w 10000"/>
                  <a:gd name="connsiteY1214" fmla="*/ 3640 h 10000"/>
                  <a:gd name="connsiteX1215" fmla="*/ 9881 w 10000"/>
                  <a:gd name="connsiteY1215" fmla="*/ 3620 h 10000"/>
                  <a:gd name="connsiteX1216" fmla="*/ 9856 w 10000"/>
                  <a:gd name="connsiteY1216" fmla="*/ 3595 h 10000"/>
                  <a:gd name="connsiteX1217" fmla="*/ 9817 w 10000"/>
                  <a:gd name="connsiteY1217" fmla="*/ 3562 h 10000"/>
                  <a:gd name="connsiteX1218" fmla="*/ 9795 w 10000"/>
                  <a:gd name="connsiteY1218" fmla="*/ 3546 h 10000"/>
                  <a:gd name="connsiteX1219" fmla="*/ 9778 w 10000"/>
                  <a:gd name="connsiteY1219" fmla="*/ 3527 h 10000"/>
                  <a:gd name="connsiteX1220" fmla="*/ 9745 w 10000"/>
                  <a:gd name="connsiteY1220" fmla="*/ 3501 h 10000"/>
                  <a:gd name="connsiteX1221" fmla="*/ 9726 w 10000"/>
                  <a:gd name="connsiteY1221" fmla="*/ 3488 h 10000"/>
                  <a:gd name="connsiteX1222" fmla="*/ 9704 w 10000"/>
                  <a:gd name="connsiteY1222" fmla="*/ 3472 h 10000"/>
                  <a:gd name="connsiteX1223" fmla="*/ 9695 w 10000"/>
                  <a:gd name="connsiteY1223" fmla="*/ 3468 h 10000"/>
                  <a:gd name="connsiteX1224" fmla="*/ 9690 w 10000"/>
                  <a:gd name="connsiteY1224" fmla="*/ 3459 h 10000"/>
                  <a:gd name="connsiteX1225" fmla="*/ 9673 w 10000"/>
                  <a:gd name="connsiteY1225" fmla="*/ 3449 h 10000"/>
                  <a:gd name="connsiteX1226" fmla="*/ 9665 w 10000"/>
                  <a:gd name="connsiteY1226" fmla="*/ 3442 h 10000"/>
                  <a:gd name="connsiteX1227" fmla="*/ 9654 w 10000"/>
                  <a:gd name="connsiteY1227" fmla="*/ 3449 h 10000"/>
                  <a:gd name="connsiteX1228" fmla="*/ 9521 w 10000"/>
                  <a:gd name="connsiteY1228" fmla="*/ 3394 h 10000"/>
                  <a:gd name="connsiteX1229" fmla="*/ 9510 w 10000"/>
                  <a:gd name="connsiteY1229" fmla="*/ 3368 h 10000"/>
                  <a:gd name="connsiteX1230" fmla="*/ 9496 w 10000"/>
                  <a:gd name="connsiteY1230" fmla="*/ 3287 h 10000"/>
                  <a:gd name="connsiteX1231" fmla="*/ 9488 w 10000"/>
                  <a:gd name="connsiteY1231" fmla="*/ 3216 h 10000"/>
                  <a:gd name="connsiteX1232" fmla="*/ 9493 w 10000"/>
                  <a:gd name="connsiteY1232" fmla="*/ 3174 h 10000"/>
                  <a:gd name="connsiteX1233" fmla="*/ 9501 w 10000"/>
                  <a:gd name="connsiteY1233" fmla="*/ 3128 h 10000"/>
                  <a:gd name="connsiteX1234" fmla="*/ 9488 w 10000"/>
                  <a:gd name="connsiteY1234" fmla="*/ 3025 h 10000"/>
                  <a:gd name="connsiteX1235" fmla="*/ 9446 w 10000"/>
                  <a:gd name="connsiteY1235" fmla="*/ 2931 h 10000"/>
                  <a:gd name="connsiteX1236" fmla="*/ 9382 w 10000"/>
                  <a:gd name="connsiteY1236" fmla="*/ 2837 h 10000"/>
                  <a:gd name="connsiteX1237" fmla="*/ 9316 w 10000"/>
                  <a:gd name="connsiteY1237" fmla="*/ 2753 h 10000"/>
                  <a:gd name="connsiteX1238" fmla="*/ 9294 w 10000"/>
                  <a:gd name="connsiteY1238" fmla="*/ 2655 h 10000"/>
                  <a:gd name="connsiteX1239" fmla="*/ 9213 w 10000"/>
                  <a:gd name="connsiteY1239" fmla="*/ 2328 h 10000"/>
                  <a:gd name="connsiteX1240" fmla="*/ 9172 w 10000"/>
                  <a:gd name="connsiteY1240" fmla="*/ 2286 h 10000"/>
                  <a:gd name="connsiteX1241" fmla="*/ 9019 w 10000"/>
                  <a:gd name="connsiteY1241" fmla="*/ 2082 h 10000"/>
                  <a:gd name="connsiteX1242" fmla="*/ 8906 w 10000"/>
                  <a:gd name="connsiteY1242" fmla="*/ 1946 h 10000"/>
                  <a:gd name="connsiteX1243" fmla="*/ 8801 w 10000"/>
                  <a:gd name="connsiteY1243" fmla="*/ 1778 h 10000"/>
                  <a:gd name="connsiteX1244" fmla="*/ 8806 w 10000"/>
                  <a:gd name="connsiteY1244" fmla="*/ 1713 h 10000"/>
                  <a:gd name="connsiteX1245" fmla="*/ 8809 w 10000"/>
                  <a:gd name="connsiteY1245" fmla="*/ 1703 h 10000"/>
                  <a:gd name="connsiteX1246" fmla="*/ 8817 w 10000"/>
                  <a:gd name="connsiteY1246" fmla="*/ 1713 h 10000"/>
                  <a:gd name="connsiteX1247" fmla="*/ 8834 w 10000"/>
                  <a:gd name="connsiteY1247" fmla="*/ 1729 h 10000"/>
                  <a:gd name="connsiteX1248" fmla="*/ 8839 w 10000"/>
                  <a:gd name="connsiteY1248" fmla="*/ 1729 h 10000"/>
                  <a:gd name="connsiteX1249" fmla="*/ 8848 w 10000"/>
                  <a:gd name="connsiteY1249" fmla="*/ 1723 h 10000"/>
                  <a:gd name="connsiteX1250" fmla="*/ 8850 w 10000"/>
                  <a:gd name="connsiteY1250" fmla="*/ 1703 h 10000"/>
                  <a:gd name="connsiteX1251" fmla="*/ 8850 w 10000"/>
                  <a:gd name="connsiteY1251" fmla="*/ 1684 h 10000"/>
                  <a:gd name="connsiteX1252" fmla="*/ 8850 w 10000"/>
                  <a:gd name="connsiteY1252" fmla="*/ 1648 h 10000"/>
                  <a:gd name="connsiteX1253" fmla="*/ 8881 w 10000"/>
                  <a:gd name="connsiteY1253" fmla="*/ 1571 h 10000"/>
                  <a:gd name="connsiteX1254" fmla="*/ 8895 w 10000"/>
                  <a:gd name="connsiteY1254" fmla="*/ 1541 h 10000"/>
                  <a:gd name="connsiteX1255" fmla="*/ 8895 w 10000"/>
                  <a:gd name="connsiteY1255" fmla="*/ 1525 h 10000"/>
                  <a:gd name="connsiteX1256" fmla="*/ 8881 w 10000"/>
                  <a:gd name="connsiteY1256" fmla="*/ 1516 h 10000"/>
                  <a:gd name="connsiteX1257" fmla="*/ 8864 w 10000"/>
                  <a:gd name="connsiteY1257" fmla="*/ 1522 h 10000"/>
                  <a:gd name="connsiteX1258" fmla="*/ 8850 w 10000"/>
                  <a:gd name="connsiteY1258" fmla="*/ 1535 h 10000"/>
                  <a:gd name="connsiteX1259" fmla="*/ 8834 w 10000"/>
                  <a:gd name="connsiteY1259" fmla="*/ 1571 h 10000"/>
                  <a:gd name="connsiteX1260" fmla="*/ 8825 w 10000"/>
                  <a:gd name="connsiteY1260" fmla="*/ 1587 h 10000"/>
                  <a:gd name="connsiteX1261" fmla="*/ 8776 w 10000"/>
                  <a:gd name="connsiteY1261" fmla="*/ 1571 h 10000"/>
                  <a:gd name="connsiteX1262" fmla="*/ 8745 w 10000"/>
                  <a:gd name="connsiteY1262" fmla="*/ 1580 h 10000"/>
                  <a:gd name="connsiteX1263" fmla="*/ 8720 w 10000"/>
                  <a:gd name="connsiteY1263" fmla="*/ 1587 h 10000"/>
                  <a:gd name="connsiteX1264" fmla="*/ 8709 w 10000"/>
                  <a:gd name="connsiteY1264" fmla="*/ 1609 h 10000"/>
                  <a:gd name="connsiteX1265" fmla="*/ 8693 w 10000"/>
                  <a:gd name="connsiteY1265" fmla="*/ 1616 h 10000"/>
                  <a:gd name="connsiteX1266" fmla="*/ 8684 w 10000"/>
                  <a:gd name="connsiteY1266" fmla="*/ 1639 h 10000"/>
                  <a:gd name="connsiteX1267" fmla="*/ 8684 w 10000"/>
                  <a:gd name="connsiteY1267" fmla="*/ 1658 h 10000"/>
                  <a:gd name="connsiteX1268" fmla="*/ 8665 w 10000"/>
                  <a:gd name="connsiteY1268" fmla="*/ 1655 h 10000"/>
                  <a:gd name="connsiteX1269" fmla="*/ 8665 w 10000"/>
                  <a:gd name="connsiteY1269" fmla="*/ 1645 h 10000"/>
                  <a:gd name="connsiteX1270" fmla="*/ 8665 w 10000"/>
                  <a:gd name="connsiteY1270" fmla="*/ 1626 h 10000"/>
                  <a:gd name="connsiteX1271" fmla="*/ 8676 w 10000"/>
                  <a:gd name="connsiteY1271" fmla="*/ 1609 h 10000"/>
                  <a:gd name="connsiteX1272" fmla="*/ 8679 w 10000"/>
                  <a:gd name="connsiteY1272" fmla="*/ 1597 h 10000"/>
                  <a:gd name="connsiteX1273" fmla="*/ 8687 w 10000"/>
                  <a:gd name="connsiteY1273" fmla="*/ 1577 h 10000"/>
                  <a:gd name="connsiteX1274" fmla="*/ 8695 w 10000"/>
                  <a:gd name="connsiteY1274" fmla="*/ 1554 h 10000"/>
                  <a:gd name="connsiteX1275" fmla="*/ 8709 w 10000"/>
                  <a:gd name="connsiteY1275" fmla="*/ 1532 h 10000"/>
                  <a:gd name="connsiteX1276" fmla="*/ 8704 w 10000"/>
                  <a:gd name="connsiteY1276" fmla="*/ 1512 h 10000"/>
                  <a:gd name="connsiteX1277" fmla="*/ 8695 w 10000"/>
                  <a:gd name="connsiteY1277" fmla="*/ 1503 h 10000"/>
                  <a:gd name="connsiteX1278" fmla="*/ 8684 w 10000"/>
                  <a:gd name="connsiteY1278" fmla="*/ 1503 h 10000"/>
                  <a:gd name="connsiteX1279" fmla="*/ 8670 w 10000"/>
                  <a:gd name="connsiteY1279" fmla="*/ 1525 h 10000"/>
                  <a:gd name="connsiteX1280" fmla="*/ 8665 w 10000"/>
                  <a:gd name="connsiteY1280" fmla="*/ 1545 h 10000"/>
                  <a:gd name="connsiteX1281" fmla="*/ 8654 w 10000"/>
                  <a:gd name="connsiteY1281" fmla="*/ 1567 h 10000"/>
                  <a:gd name="connsiteX1282" fmla="*/ 8648 w 10000"/>
                  <a:gd name="connsiteY1282" fmla="*/ 1587 h 10000"/>
                  <a:gd name="connsiteX1283" fmla="*/ 8640 w 10000"/>
                  <a:gd name="connsiteY1283" fmla="*/ 1629 h 10000"/>
                  <a:gd name="connsiteX1284" fmla="*/ 8620 w 10000"/>
                  <a:gd name="connsiteY1284" fmla="*/ 1635 h 10000"/>
                  <a:gd name="connsiteX1285" fmla="*/ 8612 w 10000"/>
                  <a:gd name="connsiteY1285" fmla="*/ 1635 h 10000"/>
                  <a:gd name="connsiteX1286" fmla="*/ 8604 w 10000"/>
                  <a:gd name="connsiteY1286" fmla="*/ 1626 h 10000"/>
                  <a:gd name="connsiteX1287" fmla="*/ 8596 w 10000"/>
                  <a:gd name="connsiteY1287" fmla="*/ 1616 h 10000"/>
                  <a:gd name="connsiteX1288" fmla="*/ 8596 w 10000"/>
                  <a:gd name="connsiteY1288" fmla="*/ 1580 h 10000"/>
                  <a:gd name="connsiteX1289" fmla="*/ 8587 w 10000"/>
                  <a:gd name="connsiteY1289" fmla="*/ 1545 h 10000"/>
                  <a:gd name="connsiteX1290" fmla="*/ 8565 w 10000"/>
                  <a:gd name="connsiteY1290" fmla="*/ 1516 h 10000"/>
                  <a:gd name="connsiteX1291" fmla="*/ 8543 w 10000"/>
                  <a:gd name="connsiteY1291" fmla="*/ 1512 h 10000"/>
                  <a:gd name="connsiteX1292" fmla="*/ 8518 w 10000"/>
                  <a:gd name="connsiteY1292" fmla="*/ 1532 h 10000"/>
                  <a:gd name="connsiteX1293" fmla="*/ 8476 w 10000"/>
                  <a:gd name="connsiteY1293" fmla="*/ 1567 h 10000"/>
                  <a:gd name="connsiteX1294" fmla="*/ 8454 w 10000"/>
                  <a:gd name="connsiteY1294" fmla="*/ 1551 h 10000"/>
                  <a:gd name="connsiteX1295" fmla="*/ 8402 w 10000"/>
                  <a:gd name="connsiteY1295" fmla="*/ 1493 h 10000"/>
                  <a:gd name="connsiteX1296" fmla="*/ 8371 w 10000"/>
                  <a:gd name="connsiteY1296" fmla="*/ 1428 h 10000"/>
                  <a:gd name="connsiteX1297" fmla="*/ 8072 w 10000"/>
                  <a:gd name="connsiteY1297" fmla="*/ 1422 h 10000"/>
                  <a:gd name="connsiteX1298" fmla="*/ 7823 w 10000"/>
                  <a:gd name="connsiteY1298" fmla="*/ 1279 h 10000"/>
                  <a:gd name="connsiteX1299" fmla="*/ 7587 w 10000"/>
                  <a:gd name="connsiteY1299" fmla="*/ 1133 h 10000"/>
                  <a:gd name="connsiteX1300" fmla="*/ 7526 w 10000"/>
                  <a:gd name="connsiteY1300" fmla="*/ 1098 h 10000"/>
                  <a:gd name="connsiteX1301" fmla="*/ 7346 w 10000"/>
                  <a:gd name="connsiteY1301" fmla="*/ 991 h 10000"/>
                  <a:gd name="connsiteX1302" fmla="*/ 7321 w 10000"/>
                  <a:gd name="connsiteY1302" fmla="*/ 959 h 10000"/>
                  <a:gd name="connsiteX1303" fmla="*/ 7307 w 10000"/>
                  <a:gd name="connsiteY1303" fmla="*/ 871 h 10000"/>
                  <a:gd name="connsiteX1304" fmla="*/ 7224 w 10000"/>
                  <a:gd name="connsiteY1304" fmla="*/ 816 h 10000"/>
                  <a:gd name="connsiteX1305" fmla="*/ 7147 w 10000"/>
                  <a:gd name="connsiteY1305" fmla="*/ 787 h 10000"/>
                  <a:gd name="connsiteX1306" fmla="*/ 7080 w 10000"/>
                  <a:gd name="connsiteY1306" fmla="*/ 742 h 10000"/>
                  <a:gd name="connsiteX1307" fmla="*/ 7069 w 10000"/>
                  <a:gd name="connsiteY1307" fmla="*/ 767 h 10000"/>
                  <a:gd name="connsiteX1308" fmla="*/ 7033 w 10000"/>
                  <a:gd name="connsiteY1308" fmla="*/ 787 h 10000"/>
                  <a:gd name="connsiteX1309" fmla="*/ 6820 w 10000"/>
                  <a:gd name="connsiteY1309" fmla="*/ 878 h 10000"/>
                  <a:gd name="connsiteX1310" fmla="*/ 6726 w 10000"/>
                  <a:gd name="connsiteY1310" fmla="*/ 897 h 10000"/>
                  <a:gd name="connsiteX1311" fmla="*/ 6626 w 10000"/>
                  <a:gd name="connsiteY1311" fmla="*/ 955 h 10000"/>
                  <a:gd name="connsiteX1312" fmla="*/ 6582 w 10000"/>
                  <a:gd name="connsiteY1312" fmla="*/ 946 h 10000"/>
                  <a:gd name="connsiteX1313" fmla="*/ 6571 w 10000"/>
                  <a:gd name="connsiteY1313" fmla="*/ 955 h 10000"/>
                  <a:gd name="connsiteX1314" fmla="*/ 6507 w 10000"/>
                  <a:gd name="connsiteY1314" fmla="*/ 975 h 10000"/>
                  <a:gd name="connsiteX1315" fmla="*/ 6485 w 10000"/>
                  <a:gd name="connsiteY1315" fmla="*/ 975 h 10000"/>
                  <a:gd name="connsiteX1316" fmla="*/ 6476 w 10000"/>
                  <a:gd name="connsiteY1316" fmla="*/ 965 h 10000"/>
                  <a:gd name="connsiteX1317" fmla="*/ 6474 w 10000"/>
                  <a:gd name="connsiteY1317" fmla="*/ 936 h 10000"/>
                  <a:gd name="connsiteX1318" fmla="*/ 6452 w 10000"/>
                  <a:gd name="connsiteY1318" fmla="*/ 887 h 10000"/>
                  <a:gd name="connsiteX1319" fmla="*/ 6352 w 10000"/>
                  <a:gd name="connsiteY1319" fmla="*/ 767 h 10000"/>
                  <a:gd name="connsiteX1320" fmla="*/ 6313 w 10000"/>
                  <a:gd name="connsiteY1320" fmla="*/ 732 h 10000"/>
                  <a:gd name="connsiteX1321" fmla="*/ 6296 w 10000"/>
                  <a:gd name="connsiteY1321" fmla="*/ 690 h 10000"/>
                  <a:gd name="connsiteX1322" fmla="*/ 6271 w 10000"/>
                  <a:gd name="connsiteY1322" fmla="*/ 664 h 10000"/>
                  <a:gd name="connsiteX1323" fmla="*/ 6266 w 10000"/>
                  <a:gd name="connsiteY1323" fmla="*/ 654 h 10000"/>
                  <a:gd name="connsiteX1324" fmla="*/ 6111 w 10000"/>
                  <a:gd name="connsiteY1324" fmla="*/ 398 h 10000"/>
                  <a:gd name="connsiteX1325" fmla="*/ 5903 w 10000"/>
                  <a:gd name="connsiteY1325" fmla="*/ 408 h 10000"/>
                  <a:gd name="connsiteX1326" fmla="*/ 5837 w 10000"/>
                  <a:gd name="connsiteY1326" fmla="*/ 427 h 10000"/>
                  <a:gd name="connsiteX1327" fmla="*/ 5756 w 10000"/>
                  <a:gd name="connsiteY1327" fmla="*/ 453 h 10000"/>
                  <a:gd name="connsiteX1328" fmla="*/ 5681 w 10000"/>
                  <a:gd name="connsiteY1328" fmla="*/ 453 h 10000"/>
                  <a:gd name="connsiteX1329" fmla="*/ 5609 w 10000"/>
                  <a:gd name="connsiteY1329" fmla="*/ 447 h 10000"/>
                  <a:gd name="connsiteX1330" fmla="*/ 5554 w 10000"/>
                  <a:gd name="connsiteY1330" fmla="*/ 304 h 10000"/>
                  <a:gd name="connsiteX1331" fmla="*/ 5529 w 10000"/>
                  <a:gd name="connsiteY1331" fmla="*/ 301 h 10000"/>
                  <a:gd name="connsiteX1332" fmla="*/ 5393 w 10000"/>
                  <a:gd name="connsiteY1332" fmla="*/ 256 h 10000"/>
                  <a:gd name="connsiteX1333" fmla="*/ 5366 w 10000"/>
                  <a:gd name="connsiteY1333" fmla="*/ 220 h 10000"/>
                  <a:gd name="connsiteX1334" fmla="*/ 5249 w 10000"/>
                  <a:gd name="connsiteY1334" fmla="*/ 155 h 10000"/>
                  <a:gd name="connsiteX1335" fmla="*/ 5141 w 10000"/>
                  <a:gd name="connsiteY1335" fmla="*/ 52 h 10000"/>
                  <a:gd name="connsiteX1336" fmla="*/ 5116 w 10000"/>
                  <a:gd name="connsiteY1336" fmla="*/ 3 h 10000"/>
                  <a:gd name="connsiteX1337" fmla="*/ 5061 w 10000"/>
                  <a:gd name="connsiteY1337" fmla="*/ 0 h 10000"/>
                  <a:gd name="connsiteX1338" fmla="*/ 5036 w 10000"/>
                  <a:gd name="connsiteY1338" fmla="*/ 32 h 10000"/>
                  <a:gd name="connsiteX1339" fmla="*/ 4942 w 10000"/>
                  <a:gd name="connsiteY1339" fmla="*/ 133 h 10000"/>
                  <a:gd name="connsiteX1340" fmla="*/ 4900 w 10000"/>
                  <a:gd name="connsiteY1340" fmla="*/ 217 h 10000"/>
                  <a:gd name="connsiteX1341" fmla="*/ 4861 w 10000"/>
                  <a:gd name="connsiteY1341" fmla="*/ 198 h 10000"/>
                  <a:gd name="connsiteX1342" fmla="*/ 4795 w 10000"/>
                  <a:gd name="connsiteY1342" fmla="*/ 68 h 10000"/>
                  <a:gd name="connsiteX1343" fmla="*/ 4778 w 10000"/>
                  <a:gd name="connsiteY1343" fmla="*/ 62 h 10000"/>
                  <a:gd name="connsiteX1344" fmla="*/ 4765 w 10000"/>
                  <a:gd name="connsiteY1344" fmla="*/ 62 h 10000"/>
                  <a:gd name="connsiteX1345" fmla="*/ 4748 w 10000"/>
                  <a:gd name="connsiteY1345" fmla="*/ 68 h 10000"/>
                  <a:gd name="connsiteX1346" fmla="*/ 4673 w 10000"/>
                  <a:gd name="connsiteY1346" fmla="*/ 136 h 10000"/>
                  <a:gd name="connsiteX1347" fmla="*/ 4632 w 10000"/>
                  <a:gd name="connsiteY1347" fmla="*/ 201 h 10000"/>
                  <a:gd name="connsiteX1348" fmla="*/ 4623 w 10000"/>
                  <a:gd name="connsiteY1348" fmla="*/ 210 h 10000"/>
                  <a:gd name="connsiteX1349" fmla="*/ 4579 w 10000"/>
                  <a:gd name="connsiteY1349" fmla="*/ 220 h 10000"/>
                  <a:gd name="connsiteX1350" fmla="*/ 4479 w 10000"/>
                  <a:gd name="connsiteY1350" fmla="*/ 198 h 10000"/>
                  <a:gd name="connsiteX1351" fmla="*/ 4402 w 10000"/>
                  <a:gd name="connsiteY1351" fmla="*/ 165 h 10000"/>
                  <a:gd name="connsiteX1352" fmla="*/ 4374 w 10000"/>
                  <a:gd name="connsiteY1352" fmla="*/ 165 h 10000"/>
                  <a:gd name="connsiteX1353" fmla="*/ 4335 w 10000"/>
                  <a:gd name="connsiteY1353" fmla="*/ 172 h 10000"/>
                  <a:gd name="connsiteX1354" fmla="*/ 4302 w 10000"/>
                  <a:gd name="connsiteY1354" fmla="*/ 188 h 10000"/>
                  <a:gd name="connsiteX1355" fmla="*/ 4271 w 10000"/>
                  <a:gd name="connsiteY1355" fmla="*/ 220 h 10000"/>
                  <a:gd name="connsiteX1356" fmla="*/ 4238 w 10000"/>
                  <a:gd name="connsiteY1356" fmla="*/ 240 h 10000"/>
                  <a:gd name="connsiteX1357" fmla="*/ 4324 w 10000"/>
                  <a:gd name="connsiteY1357" fmla="*/ 1289 h 10000"/>
                  <a:gd name="connsiteX1358" fmla="*/ 3521 w 10000"/>
                  <a:gd name="connsiteY1358" fmla="*/ 7730 h 10000"/>
                  <a:gd name="connsiteX1359" fmla="*/ 3560 w 10000"/>
                  <a:gd name="connsiteY1359" fmla="*/ 7749 h 10000"/>
                  <a:gd name="connsiteX1360" fmla="*/ 3562 w 10000"/>
                  <a:gd name="connsiteY1360" fmla="*/ 7759 h 10000"/>
                  <a:gd name="connsiteX1361" fmla="*/ 3573 w 10000"/>
                  <a:gd name="connsiteY1361" fmla="*/ 7766 h 10000"/>
                  <a:gd name="connsiteX1362" fmla="*/ 3584 w 10000"/>
                  <a:gd name="connsiteY1362" fmla="*/ 7759 h 10000"/>
                  <a:gd name="connsiteX1363" fmla="*/ 3598 w 10000"/>
                  <a:gd name="connsiteY1363" fmla="*/ 7743 h 10000"/>
                  <a:gd name="connsiteX1364" fmla="*/ 3609 w 10000"/>
                  <a:gd name="connsiteY1364" fmla="*/ 7756 h 10000"/>
                  <a:gd name="connsiteX1365" fmla="*/ 3623 w 10000"/>
                  <a:gd name="connsiteY1365" fmla="*/ 7733 h 10000"/>
                  <a:gd name="connsiteX1366" fmla="*/ 3632 w 10000"/>
                  <a:gd name="connsiteY1366" fmla="*/ 7730 h 10000"/>
                  <a:gd name="connsiteX1367" fmla="*/ 3634 w 10000"/>
                  <a:gd name="connsiteY1367" fmla="*/ 7730 h 10000"/>
                  <a:gd name="connsiteX1368" fmla="*/ 3643 w 10000"/>
                  <a:gd name="connsiteY1368" fmla="*/ 7730 h 10000"/>
                  <a:gd name="connsiteX1369" fmla="*/ 3670 w 10000"/>
                  <a:gd name="connsiteY1369" fmla="*/ 7730 h 10000"/>
                  <a:gd name="connsiteX1370" fmla="*/ 3687 w 10000"/>
                  <a:gd name="connsiteY1370" fmla="*/ 7730 h 10000"/>
                  <a:gd name="connsiteX1371" fmla="*/ 3690 w 10000"/>
                  <a:gd name="connsiteY1371" fmla="*/ 7730 h 10000"/>
                  <a:gd name="connsiteX1372" fmla="*/ 3704 w 10000"/>
                  <a:gd name="connsiteY1372" fmla="*/ 7740 h 10000"/>
                  <a:gd name="connsiteX1373" fmla="*/ 3712 w 10000"/>
                  <a:gd name="connsiteY1373" fmla="*/ 7743 h 10000"/>
                  <a:gd name="connsiteX1374" fmla="*/ 3723 w 10000"/>
                  <a:gd name="connsiteY1374" fmla="*/ 7749 h 10000"/>
                  <a:gd name="connsiteX1375" fmla="*/ 3729 w 10000"/>
                  <a:gd name="connsiteY1375" fmla="*/ 7749 h 10000"/>
                  <a:gd name="connsiteX1376" fmla="*/ 3729 w 10000"/>
                  <a:gd name="connsiteY1376" fmla="*/ 7743 h 10000"/>
                  <a:gd name="connsiteX1377" fmla="*/ 3745 w 10000"/>
                  <a:gd name="connsiteY1377" fmla="*/ 7740 h 10000"/>
                  <a:gd name="connsiteX1378" fmla="*/ 3753 w 10000"/>
                  <a:gd name="connsiteY1378" fmla="*/ 7730 h 10000"/>
                  <a:gd name="connsiteX1379" fmla="*/ 3762 w 10000"/>
                  <a:gd name="connsiteY1379" fmla="*/ 7720 h 10000"/>
                  <a:gd name="connsiteX1380" fmla="*/ 3776 w 10000"/>
                  <a:gd name="connsiteY1380" fmla="*/ 7710 h 10000"/>
                  <a:gd name="connsiteX1381" fmla="*/ 3784 w 10000"/>
                  <a:gd name="connsiteY1381" fmla="*/ 7701 h 10000"/>
                  <a:gd name="connsiteX1382" fmla="*/ 3792 w 10000"/>
                  <a:gd name="connsiteY1382" fmla="*/ 7694 h 10000"/>
                  <a:gd name="connsiteX1383" fmla="*/ 3801 w 10000"/>
                  <a:gd name="connsiteY1383" fmla="*/ 7685 h 10000"/>
                  <a:gd name="connsiteX1384" fmla="*/ 3803 w 10000"/>
                  <a:gd name="connsiteY1384" fmla="*/ 7685 h 10000"/>
                  <a:gd name="connsiteX1385" fmla="*/ 3778 w 10000"/>
                  <a:gd name="connsiteY1385" fmla="*/ 7756 h 10000"/>
                  <a:gd name="connsiteX1386" fmla="*/ 3762 w 10000"/>
                  <a:gd name="connsiteY1386" fmla="*/ 7775 h 10000"/>
                  <a:gd name="connsiteX1387" fmla="*/ 3748 w 10000"/>
                  <a:gd name="connsiteY1387" fmla="*/ 7775 h 10000"/>
                  <a:gd name="connsiteX1388" fmla="*/ 3737 w 10000"/>
                  <a:gd name="connsiteY1388" fmla="*/ 7778 h 10000"/>
                  <a:gd name="connsiteX1389" fmla="*/ 3723 w 10000"/>
                  <a:gd name="connsiteY1389" fmla="*/ 7778 h 10000"/>
                  <a:gd name="connsiteX1390" fmla="*/ 3712 w 10000"/>
                  <a:gd name="connsiteY1390" fmla="*/ 8005 h 10000"/>
                  <a:gd name="connsiteX1391" fmla="*/ 3706 w 10000"/>
                  <a:gd name="connsiteY1391" fmla="*/ 8021 h 10000"/>
                  <a:gd name="connsiteX1392" fmla="*/ 3712 w 10000"/>
                  <a:gd name="connsiteY1392" fmla="*/ 8044 h 10000"/>
                  <a:gd name="connsiteX1393" fmla="*/ 3712 w 10000"/>
                  <a:gd name="connsiteY1393" fmla="*/ 8051 h 10000"/>
                  <a:gd name="connsiteX1394" fmla="*/ 3767 w 10000"/>
                  <a:gd name="connsiteY1394" fmla="*/ 8106 h 10000"/>
                  <a:gd name="connsiteX1395" fmla="*/ 3770 w 10000"/>
                  <a:gd name="connsiteY1395" fmla="*/ 8119 h 10000"/>
                  <a:gd name="connsiteX1396" fmla="*/ 3740 w 10000"/>
                  <a:gd name="connsiteY1396" fmla="*/ 8154 h 10000"/>
                  <a:gd name="connsiteX1397" fmla="*/ 3731 w 10000"/>
                  <a:gd name="connsiteY1397" fmla="*/ 8138 h 10000"/>
                  <a:gd name="connsiteX1398" fmla="*/ 3729 w 10000"/>
                  <a:gd name="connsiteY1398" fmla="*/ 8125 h 10000"/>
                  <a:gd name="connsiteX1399" fmla="*/ 3712 w 10000"/>
                  <a:gd name="connsiteY1399" fmla="*/ 8115 h 10000"/>
                  <a:gd name="connsiteX1400" fmla="*/ 3704 w 10000"/>
                  <a:gd name="connsiteY1400" fmla="*/ 8109 h 10000"/>
                  <a:gd name="connsiteX1401" fmla="*/ 3687 w 10000"/>
                  <a:gd name="connsiteY1401" fmla="*/ 8099 h 10000"/>
                  <a:gd name="connsiteX1402" fmla="*/ 3673 w 10000"/>
                  <a:gd name="connsiteY1402" fmla="*/ 8093 h 10000"/>
                  <a:gd name="connsiteX1403" fmla="*/ 3665 w 10000"/>
                  <a:gd name="connsiteY1403" fmla="*/ 8083 h 10000"/>
                  <a:gd name="connsiteX1404" fmla="*/ 3648 w 10000"/>
                  <a:gd name="connsiteY1404" fmla="*/ 8073 h 10000"/>
                  <a:gd name="connsiteX1405" fmla="*/ 3643 w 10000"/>
                  <a:gd name="connsiteY1405" fmla="*/ 8063 h 10000"/>
                  <a:gd name="connsiteX1406" fmla="*/ 3632 w 10000"/>
                  <a:gd name="connsiteY1406" fmla="*/ 8054 h 10000"/>
                  <a:gd name="connsiteX1407" fmla="*/ 3623 w 10000"/>
                  <a:gd name="connsiteY1407" fmla="*/ 8060 h 10000"/>
                  <a:gd name="connsiteX1408" fmla="*/ 3615 w 10000"/>
                  <a:gd name="connsiteY1408" fmla="*/ 8070 h 10000"/>
                  <a:gd name="connsiteX1409" fmla="*/ 3607 w 10000"/>
                  <a:gd name="connsiteY1409" fmla="*/ 8083 h 10000"/>
                  <a:gd name="connsiteX1410" fmla="*/ 3607 w 10000"/>
                  <a:gd name="connsiteY1410" fmla="*/ 8099 h 10000"/>
                  <a:gd name="connsiteX1411" fmla="*/ 3607 w 10000"/>
                  <a:gd name="connsiteY1411" fmla="*/ 8125 h 10000"/>
                  <a:gd name="connsiteX1412" fmla="*/ 3601 w 10000"/>
                  <a:gd name="connsiteY1412" fmla="*/ 8148 h 10000"/>
                  <a:gd name="connsiteX1413" fmla="*/ 3584 w 10000"/>
                  <a:gd name="connsiteY1413" fmla="*/ 8154 h 10000"/>
                  <a:gd name="connsiteX1414" fmla="*/ 3573 w 10000"/>
                  <a:gd name="connsiteY1414" fmla="*/ 8154 h 10000"/>
                  <a:gd name="connsiteX1415" fmla="*/ 3551 w 10000"/>
                  <a:gd name="connsiteY1415" fmla="*/ 8119 h 10000"/>
                  <a:gd name="connsiteX1416" fmla="*/ 3457 w 10000"/>
                  <a:gd name="connsiteY1416" fmla="*/ 7872 h 10000"/>
                  <a:gd name="connsiteX1417" fmla="*/ 3449 w 10000"/>
                  <a:gd name="connsiteY1417" fmla="*/ 7847 h 10000"/>
                  <a:gd name="connsiteX1418" fmla="*/ 3446 w 10000"/>
                  <a:gd name="connsiteY1418" fmla="*/ 7827 h 10000"/>
                  <a:gd name="connsiteX1419" fmla="*/ 3457 w 10000"/>
                  <a:gd name="connsiteY1419" fmla="*/ 7808 h 10000"/>
                  <a:gd name="connsiteX0" fmla="*/ 4324 w 10000"/>
                  <a:gd name="connsiteY0" fmla="*/ 1289 h 10000"/>
                  <a:gd name="connsiteX1" fmla="*/ 4296 w 10000"/>
                  <a:gd name="connsiteY1" fmla="*/ 1305 h 10000"/>
                  <a:gd name="connsiteX2" fmla="*/ 4285 w 10000"/>
                  <a:gd name="connsiteY2" fmla="*/ 1279 h 10000"/>
                  <a:gd name="connsiteX3" fmla="*/ 4244 w 10000"/>
                  <a:gd name="connsiteY3" fmla="*/ 1266 h 10000"/>
                  <a:gd name="connsiteX4" fmla="*/ 4208 w 10000"/>
                  <a:gd name="connsiteY4" fmla="*/ 1286 h 10000"/>
                  <a:gd name="connsiteX5" fmla="*/ 4172 w 10000"/>
                  <a:gd name="connsiteY5" fmla="*/ 1299 h 10000"/>
                  <a:gd name="connsiteX6" fmla="*/ 4150 w 10000"/>
                  <a:gd name="connsiteY6" fmla="*/ 1308 h 10000"/>
                  <a:gd name="connsiteX7" fmla="*/ 4139 w 10000"/>
                  <a:gd name="connsiteY7" fmla="*/ 1315 h 10000"/>
                  <a:gd name="connsiteX8" fmla="*/ 4125 w 10000"/>
                  <a:gd name="connsiteY8" fmla="*/ 1315 h 10000"/>
                  <a:gd name="connsiteX9" fmla="*/ 4119 w 10000"/>
                  <a:gd name="connsiteY9" fmla="*/ 1315 h 10000"/>
                  <a:gd name="connsiteX10" fmla="*/ 4111 w 10000"/>
                  <a:gd name="connsiteY10" fmla="*/ 1308 h 10000"/>
                  <a:gd name="connsiteX11" fmla="*/ 4100 w 10000"/>
                  <a:gd name="connsiteY11" fmla="*/ 1315 h 10000"/>
                  <a:gd name="connsiteX12" fmla="*/ 4075 w 10000"/>
                  <a:gd name="connsiteY12" fmla="*/ 1315 h 10000"/>
                  <a:gd name="connsiteX13" fmla="*/ 4058 w 10000"/>
                  <a:gd name="connsiteY13" fmla="*/ 1318 h 10000"/>
                  <a:gd name="connsiteX14" fmla="*/ 4044 w 10000"/>
                  <a:gd name="connsiteY14" fmla="*/ 1315 h 10000"/>
                  <a:gd name="connsiteX15" fmla="*/ 4042 w 10000"/>
                  <a:gd name="connsiteY15" fmla="*/ 1299 h 10000"/>
                  <a:gd name="connsiteX16" fmla="*/ 4014 w 10000"/>
                  <a:gd name="connsiteY16" fmla="*/ 1308 h 10000"/>
                  <a:gd name="connsiteX17" fmla="*/ 4011 w 10000"/>
                  <a:gd name="connsiteY17" fmla="*/ 1315 h 10000"/>
                  <a:gd name="connsiteX18" fmla="*/ 4011 w 10000"/>
                  <a:gd name="connsiteY18" fmla="*/ 1341 h 10000"/>
                  <a:gd name="connsiteX19" fmla="*/ 4019 w 10000"/>
                  <a:gd name="connsiteY19" fmla="*/ 1341 h 10000"/>
                  <a:gd name="connsiteX20" fmla="*/ 3997 w 10000"/>
                  <a:gd name="connsiteY20" fmla="*/ 1363 h 10000"/>
                  <a:gd name="connsiteX21" fmla="*/ 3986 w 10000"/>
                  <a:gd name="connsiteY21" fmla="*/ 1373 h 10000"/>
                  <a:gd name="connsiteX22" fmla="*/ 3981 w 10000"/>
                  <a:gd name="connsiteY22" fmla="*/ 1389 h 10000"/>
                  <a:gd name="connsiteX23" fmla="*/ 3981 w 10000"/>
                  <a:gd name="connsiteY23" fmla="*/ 1409 h 10000"/>
                  <a:gd name="connsiteX24" fmla="*/ 3981 w 10000"/>
                  <a:gd name="connsiteY24" fmla="*/ 1438 h 10000"/>
                  <a:gd name="connsiteX25" fmla="*/ 3961 w 10000"/>
                  <a:gd name="connsiteY25" fmla="*/ 1441 h 10000"/>
                  <a:gd name="connsiteX26" fmla="*/ 3942 w 10000"/>
                  <a:gd name="connsiteY26" fmla="*/ 1441 h 10000"/>
                  <a:gd name="connsiteX27" fmla="*/ 3914 w 10000"/>
                  <a:gd name="connsiteY27" fmla="*/ 1454 h 10000"/>
                  <a:gd name="connsiteX28" fmla="*/ 3892 w 10000"/>
                  <a:gd name="connsiteY28" fmla="*/ 1467 h 10000"/>
                  <a:gd name="connsiteX29" fmla="*/ 3867 w 10000"/>
                  <a:gd name="connsiteY29" fmla="*/ 1483 h 10000"/>
                  <a:gd name="connsiteX30" fmla="*/ 3845 w 10000"/>
                  <a:gd name="connsiteY30" fmla="*/ 1467 h 10000"/>
                  <a:gd name="connsiteX31" fmla="*/ 3850 w 10000"/>
                  <a:gd name="connsiteY31" fmla="*/ 1457 h 10000"/>
                  <a:gd name="connsiteX32" fmla="*/ 3864 w 10000"/>
                  <a:gd name="connsiteY32" fmla="*/ 1441 h 10000"/>
                  <a:gd name="connsiteX33" fmla="*/ 3859 w 10000"/>
                  <a:gd name="connsiteY33" fmla="*/ 1409 h 10000"/>
                  <a:gd name="connsiteX34" fmla="*/ 3842 w 10000"/>
                  <a:gd name="connsiteY34" fmla="*/ 1383 h 10000"/>
                  <a:gd name="connsiteX35" fmla="*/ 3825 w 10000"/>
                  <a:gd name="connsiteY35" fmla="*/ 1360 h 10000"/>
                  <a:gd name="connsiteX36" fmla="*/ 3809 w 10000"/>
                  <a:gd name="connsiteY36" fmla="*/ 1318 h 10000"/>
                  <a:gd name="connsiteX37" fmla="*/ 3787 w 10000"/>
                  <a:gd name="connsiteY37" fmla="*/ 1289 h 10000"/>
                  <a:gd name="connsiteX38" fmla="*/ 3759 w 10000"/>
                  <a:gd name="connsiteY38" fmla="*/ 1266 h 10000"/>
                  <a:gd name="connsiteX39" fmla="*/ 3740 w 10000"/>
                  <a:gd name="connsiteY39" fmla="*/ 1256 h 10000"/>
                  <a:gd name="connsiteX40" fmla="*/ 3715 w 10000"/>
                  <a:gd name="connsiteY40" fmla="*/ 1250 h 10000"/>
                  <a:gd name="connsiteX41" fmla="*/ 3687 w 10000"/>
                  <a:gd name="connsiteY41" fmla="*/ 1256 h 10000"/>
                  <a:gd name="connsiteX42" fmla="*/ 3681 w 10000"/>
                  <a:gd name="connsiteY42" fmla="*/ 1260 h 10000"/>
                  <a:gd name="connsiteX43" fmla="*/ 3670 w 10000"/>
                  <a:gd name="connsiteY43" fmla="*/ 1295 h 10000"/>
                  <a:gd name="connsiteX44" fmla="*/ 3651 w 10000"/>
                  <a:gd name="connsiteY44" fmla="*/ 1305 h 10000"/>
                  <a:gd name="connsiteX45" fmla="*/ 3640 w 10000"/>
                  <a:gd name="connsiteY45" fmla="*/ 1308 h 10000"/>
                  <a:gd name="connsiteX46" fmla="*/ 3626 w 10000"/>
                  <a:gd name="connsiteY46" fmla="*/ 1308 h 10000"/>
                  <a:gd name="connsiteX47" fmla="*/ 3632 w 10000"/>
                  <a:gd name="connsiteY47" fmla="*/ 1276 h 10000"/>
                  <a:gd name="connsiteX48" fmla="*/ 3609 w 10000"/>
                  <a:gd name="connsiteY48" fmla="*/ 1289 h 10000"/>
                  <a:gd name="connsiteX49" fmla="*/ 3593 w 10000"/>
                  <a:gd name="connsiteY49" fmla="*/ 1286 h 10000"/>
                  <a:gd name="connsiteX50" fmla="*/ 3590 w 10000"/>
                  <a:gd name="connsiteY50" fmla="*/ 1256 h 10000"/>
                  <a:gd name="connsiteX51" fmla="*/ 3584 w 10000"/>
                  <a:gd name="connsiteY51" fmla="*/ 1237 h 10000"/>
                  <a:gd name="connsiteX52" fmla="*/ 3573 w 10000"/>
                  <a:gd name="connsiteY52" fmla="*/ 1237 h 10000"/>
                  <a:gd name="connsiteX53" fmla="*/ 3554 w 10000"/>
                  <a:gd name="connsiteY53" fmla="*/ 1227 h 10000"/>
                  <a:gd name="connsiteX54" fmla="*/ 3546 w 10000"/>
                  <a:gd name="connsiteY54" fmla="*/ 1192 h 10000"/>
                  <a:gd name="connsiteX55" fmla="*/ 3529 w 10000"/>
                  <a:gd name="connsiteY55" fmla="*/ 1176 h 10000"/>
                  <a:gd name="connsiteX56" fmla="*/ 3512 w 10000"/>
                  <a:gd name="connsiteY56" fmla="*/ 1182 h 10000"/>
                  <a:gd name="connsiteX57" fmla="*/ 3485 w 10000"/>
                  <a:gd name="connsiteY57" fmla="*/ 1182 h 10000"/>
                  <a:gd name="connsiteX58" fmla="*/ 3463 w 10000"/>
                  <a:gd name="connsiteY58" fmla="*/ 1176 h 10000"/>
                  <a:gd name="connsiteX59" fmla="*/ 3449 w 10000"/>
                  <a:gd name="connsiteY59" fmla="*/ 1182 h 10000"/>
                  <a:gd name="connsiteX60" fmla="*/ 3432 w 10000"/>
                  <a:gd name="connsiteY60" fmla="*/ 1192 h 10000"/>
                  <a:gd name="connsiteX61" fmla="*/ 3454 w 10000"/>
                  <a:gd name="connsiteY61" fmla="*/ 1205 h 10000"/>
                  <a:gd name="connsiteX62" fmla="*/ 3463 w 10000"/>
                  <a:gd name="connsiteY62" fmla="*/ 1205 h 10000"/>
                  <a:gd name="connsiteX63" fmla="*/ 3488 w 10000"/>
                  <a:gd name="connsiteY63" fmla="*/ 1205 h 10000"/>
                  <a:gd name="connsiteX64" fmla="*/ 3488 w 10000"/>
                  <a:gd name="connsiteY64" fmla="*/ 1218 h 10000"/>
                  <a:gd name="connsiteX65" fmla="*/ 3493 w 10000"/>
                  <a:gd name="connsiteY65" fmla="*/ 1247 h 10000"/>
                  <a:gd name="connsiteX66" fmla="*/ 3512 w 10000"/>
                  <a:gd name="connsiteY66" fmla="*/ 1247 h 10000"/>
                  <a:gd name="connsiteX67" fmla="*/ 3518 w 10000"/>
                  <a:gd name="connsiteY67" fmla="*/ 1250 h 10000"/>
                  <a:gd name="connsiteX68" fmla="*/ 3521 w 10000"/>
                  <a:gd name="connsiteY68" fmla="*/ 1276 h 10000"/>
                  <a:gd name="connsiteX69" fmla="*/ 3543 w 10000"/>
                  <a:gd name="connsiteY69" fmla="*/ 1295 h 10000"/>
                  <a:gd name="connsiteX70" fmla="*/ 3546 w 10000"/>
                  <a:gd name="connsiteY70" fmla="*/ 1305 h 10000"/>
                  <a:gd name="connsiteX71" fmla="*/ 3543 w 10000"/>
                  <a:gd name="connsiteY71" fmla="*/ 1315 h 10000"/>
                  <a:gd name="connsiteX72" fmla="*/ 3543 w 10000"/>
                  <a:gd name="connsiteY72" fmla="*/ 1331 h 10000"/>
                  <a:gd name="connsiteX73" fmla="*/ 3554 w 10000"/>
                  <a:gd name="connsiteY73" fmla="*/ 1324 h 10000"/>
                  <a:gd name="connsiteX74" fmla="*/ 3560 w 10000"/>
                  <a:gd name="connsiteY74" fmla="*/ 1331 h 10000"/>
                  <a:gd name="connsiteX75" fmla="*/ 3582 w 10000"/>
                  <a:gd name="connsiteY75" fmla="*/ 1344 h 10000"/>
                  <a:gd name="connsiteX76" fmla="*/ 3598 w 10000"/>
                  <a:gd name="connsiteY76" fmla="*/ 1380 h 10000"/>
                  <a:gd name="connsiteX77" fmla="*/ 3607 w 10000"/>
                  <a:gd name="connsiteY77" fmla="*/ 1389 h 10000"/>
                  <a:gd name="connsiteX78" fmla="*/ 3623 w 10000"/>
                  <a:gd name="connsiteY78" fmla="*/ 1409 h 10000"/>
                  <a:gd name="connsiteX79" fmla="*/ 3634 w 10000"/>
                  <a:gd name="connsiteY79" fmla="*/ 1438 h 10000"/>
                  <a:gd name="connsiteX80" fmla="*/ 3632 w 10000"/>
                  <a:gd name="connsiteY80" fmla="*/ 1454 h 10000"/>
                  <a:gd name="connsiteX81" fmla="*/ 3618 w 10000"/>
                  <a:gd name="connsiteY81" fmla="*/ 1438 h 10000"/>
                  <a:gd name="connsiteX82" fmla="*/ 3598 w 10000"/>
                  <a:gd name="connsiteY82" fmla="*/ 1428 h 10000"/>
                  <a:gd name="connsiteX83" fmla="*/ 3582 w 10000"/>
                  <a:gd name="connsiteY83" fmla="*/ 1402 h 10000"/>
                  <a:gd name="connsiteX84" fmla="*/ 3562 w 10000"/>
                  <a:gd name="connsiteY84" fmla="*/ 1399 h 10000"/>
                  <a:gd name="connsiteX85" fmla="*/ 3546 w 10000"/>
                  <a:gd name="connsiteY85" fmla="*/ 1383 h 10000"/>
                  <a:gd name="connsiteX86" fmla="*/ 3510 w 10000"/>
                  <a:gd name="connsiteY86" fmla="*/ 1360 h 10000"/>
                  <a:gd name="connsiteX87" fmla="*/ 3485 w 10000"/>
                  <a:gd name="connsiteY87" fmla="*/ 1344 h 10000"/>
                  <a:gd name="connsiteX88" fmla="*/ 3454 w 10000"/>
                  <a:gd name="connsiteY88" fmla="*/ 1334 h 10000"/>
                  <a:gd name="connsiteX89" fmla="*/ 3429 w 10000"/>
                  <a:gd name="connsiteY89" fmla="*/ 1315 h 10000"/>
                  <a:gd name="connsiteX90" fmla="*/ 3416 w 10000"/>
                  <a:gd name="connsiteY90" fmla="*/ 1308 h 10000"/>
                  <a:gd name="connsiteX91" fmla="*/ 3399 w 10000"/>
                  <a:gd name="connsiteY91" fmla="*/ 1305 h 10000"/>
                  <a:gd name="connsiteX92" fmla="*/ 3382 w 10000"/>
                  <a:gd name="connsiteY92" fmla="*/ 1286 h 10000"/>
                  <a:gd name="connsiteX93" fmla="*/ 3380 w 10000"/>
                  <a:gd name="connsiteY93" fmla="*/ 1266 h 10000"/>
                  <a:gd name="connsiteX94" fmla="*/ 3388 w 10000"/>
                  <a:gd name="connsiteY94" fmla="*/ 1256 h 10000"/>
                  <a:gd name="connsiteX95" fmla="*/ 3407 w 10000"/>
                  <a:gd name="connsiteY95" fmla="*/ 1256 h 10000"/>
                  <a:gd name="connsiteX96" fmla="*/ 3396 w 10000"/>
                  <a:gd name="connsiteY96" fmla="*/ 1227 h 10000"/>
                  <a:gd name="connsiteX97" fmla="*/ 3382 w 10000"/>
                  <a:gd name="connsiteY97" fmla="*/ 1227 h 10000"/>
                  <a:gd name="connsiteX98" fmla="*/ 3360 w 10000"/>
                  <a:gd name="connsiteY98" fmla="*/ 1221 h 10000"/>
                  <a:gd name="connsiteX99" fmla="*/ 3349 w 10000"/>
                  <a:gd name="connsiteY99" fmla="*/ 1231 h 10000"/>
                  <a:gd name="connsiteX100" fmla="*/ 3352 w 10000"/>
                  <a:gd name="connsiteY100" fmla="*/ 1247 h 10000"/>
                  <a:gd name="connsiteX101" fmla="*/ 3341 w 10000"/>
                  <a:gd name="connsiteY101" fmla="*/ 1237 h 10000"/>
                  <a:gd name="connsiteX102" fmla="*/ 3335 w 10000"/>
                  <a:gd name="connsiteY102" fmla="*/ 1231 h 10000"/>
                  <a:gd name="connsiteX103" fmla="*/ 3307 w 10000"/>
                  <a:gd name="connsiteY103" fmla="*/ 1227 h 10000"/>
                  <a:gd name="connsiteX104" fmla="*/ 3294 w 10000"/>
                  <a:gd name="connsiteY104" fmla="*/ 1221 h 10000"/>
                  <a:gd name="connsiteX105" fmla="*/ 3271 w 10000"/>
                  <a:gd name="connsiteY105" fmla="*/ 1211 h 10000"/>
                  <a:gd name="connsiteX106" fmla="*/ 3252 w 10000"/>
                  <a:gd name="connsiteY106" fmla="*/ 1195 h 10000"/>
                  <a:gd name="connsiteX107" fmla="*/ 3235 w 10000"/>
                  <a:gd name="connsiteY107" fmla="*/ 1195 h 10000"/>
                  <a:gd name="connsiteX108" fmla="*/ 3235 w 10000"/>
                  <a:gd name="connsiteY108" fmla="*/ 1205 h 10000"/>
                  <a:gd name="connsiteX109" fmla="*/ 3219 w 10000"/>
                  <a:gd name="connsiteY109" fmla="*/ 1231 h 10000"/>
                  <a:gd name="connsiteX110" fmla="*/ 3213 w 10000"/>
                  <a:gd name="connsiteY110" fmla="*/ 1231 h 10000"/>
                  <a:gd name="connsiteX111" fmla="*/ 3183 w 10000"/>
                  <a:gd name="connsiteY111" fmla="*/ 1221 h 10000"/>
                  <a:gd name="connsiteX112" fmla="*/ 3175 w 10000"/>
                  <a:gd name="connsiteY112" fmla="*/ 1227 h 10000"/>
                  <a:gd name="connsiteX113" fmla="*/ 3163 w 10000"/>
                  <a:gd name="connsiteY113" fmla="*/ 1237 h 10000"/>
                  <a:gd name="connsiteX114" fmla="*/ 3158 w 10000"/>
                  <a:gd name="connsiteY114" fmla="*/ 1260 h 10000"/>
                  <a:gd name="connsiteX115" fmla="*/ 3158 w 10000"/>
                  <a:gd name="connsiteY115" fmla="*/ 1276 h 10000"/>
                  <a:gd name="connsiteX116" fmla="*/ 3163 w 10000"/>
                  <a:gd name="connsiteY116" fmla="*/ 1295 h 10000"/>
                  <a:gd name="connsiteX117" fmla="*/ 3166 w 10000"/>
                  <a:gd name="connsiteY117" fmla="*/ 1308 h 10000"/>
                  <a:gd name="connsiteX118" fmla="*/ 3158 w 10000"/>
                  <a:gd name="connsiteY118" fmla="*/ 1315 h 10000"/>
                  <a:gd name="connsiteX119" fmla="*/ 3133 w 10000"/>
                  <a:gd name="connsiteY119" fmla="*/ 1299 h 10000"/>
                  <a:gd name="connsiteX120" fmla="*/ 3114 w 10000"/>
                  <a:gd name="connsiteY120" fmla="*/ 1276 h 10000"/>
                  <a:gd name="connsiteX121" fmla="*/ 3078 w 10000"/>
                  <a:gd name="connsiteY121" fmla="*/ 1240 h 10000"/>
                  <a:gd name="connsiteX122" fmla="*/ 3044 w 10000"/>
                  <a:gd name="connsiteY122" fmla="*/ 1227 h 10000"/>
                  <a:gd name="connsiteX123" fmla="*/ 3033 w 10000"/>
                  <a:gd name="connsiteY123" fmla="*/ 1231 h 10000"/>
                  <a:gd name="connsiteX124" fmla="*/ 3036 w 10000"/>
                  <a:gd name="connsiteY124" fmla="*/ 1256 h 10000"/>
                  <a:gd name="connsiteX125" fmla="*/ 3044 w 10000"/>
                  <a:gd name="connsiteY125" fmla="*/ 1266 h 10000"/>
                  <a:gd name="connsiteX126" fmla="*/ 3044 w 10000"/>
                  <a:gd name="connsiteY126" fmla="*/ 1276 h 10000"/>
                  <a:gd name="connsiteX127" fmla="*/ 3036 w 10000"/>
                  <a:gd name="connsiteY127" fmla="*/ 1276 h 10000"/>
                  <a:gd name="connsiteX128" fmla="*/ 3028 w 10000"/>
                  <a:gd name="connsiteY128" fmla="*/ 1266 h 10000"/>
                  <a:gd name="connsiteX129" fmla="*/ 3025 w 10000"/>
                  <a:gd name="connsiteY129" fmla="*/ 1256 h 10000"/>
                  <a:gd name="connsiteX130" fmla="*/ 3008 w 10000"/>
                  <a:gd name="connsiteY130" fmla="*/ 1205 h 10000"/>
                  <a:gd name="connsiteX131" fmla="*/ 3000 w 10000"/>
                  <a:gd name="connsiteY131" fmla="*/ 1192 h 10000"/>
                  <a:gd name="connsiteX132" fmla="*/ 2994 w 10000"/>
                  <a:gd name="connsiteY132" fmla="*/ 1176 h 10000"/>
                  <a:gd name="connsiteX133" fmla="*/ 2986 w 10000"/>
                  <a:gd name="connsiteY133" fmla="*/ 1182 h 10000"/>
                  <a:gd name="connsiteX134" fmla="*/ 2981 w 10000"/>
                  <a:gd name="connsiteY134" fmla="*/ 1192 h 10000"/>
                  <a:gd name="connsiteX135" fmla="*/ 2970 w 10000"/>
                  <a:gd name="connsiteY135" fmla="*/ 1201 h 10000"/>
                  <a:gd name="connsiteX136" fmla="*/ 2956 w 10000"/>
                  <a:gd name="connsiteY136" fmla="*/ 1218 h 10000"/>
                  <a:gd name="connsiteX137" fmla="*/ 2939 w 10000"/>
                  <a:gd name="connsiteY137" fmla="*/ 1240 h 10000"/>
                  <a:gd name="connsiteX138" fmla="*/ 2928 w 10000"/>
                  <a:gd name="connsiteY138" fmla="*/ 1247 h 10000"/>
                  <a:gd name="connsiteX139" fmla="*/ 2922 w 10000"/>
                  <a:gd name="connsiteY139" fmla="*/ 1250 h 10000"/>
                  <a:gd name="connsiteX140" fmla="*/ 2911 w 10000"/>
                  <a:gd name="connsiteY140" fmla="*/ 1250 h 10000"/>
                  <a:gd name="connsiteX141" fmla="*/ 2884 w 10000"/>
                  <a:gd name="connsiteY141" fmla="*/ 1247 h 10000"/>
                  <a:gd name="connsiteX142" fmla="*/ 2864 w 10000"/>
                  <a:gd name="connsiteY142" fmla="*/ 1237 h 10000"/>
                  <a:gd name="connsiteX143" fmla="*/ 2848 w 10000"/>
                  <a:gd name="connsiteY143" fmla="*/ 1231 h 10000"/>
                  <a:gd name="connsiteX144" fmla="*/ 2834 w 10000"/>
                  <a:gd name="connsiteY144" fmla="*/ 1227 h 10000"/>
                  <a:gd name="connsiteX145" fmla="*/ 2831 w 10000"/>
                  <a:gd name="connsiteY145" fmla="*/ 1227 h 10000"/>
                  <a:gd name="connsiteX146" fmla="*/ 2831 w 10000"/>
                  <a:gd name="connsiteY146" fmla="*/ 1221 h 10000"/>
                  <a:gd name="connsiteX147" fmla="*/ 2825 w 10000"/>
                  <a:gd name="connsiteY147" fmla="*/ 1205 h 10000"/>
                  <a:gd name="connsiteX148" fmla="*/ 2823 w 10000"/>
                  <a:gd name="connsiteY148" fmla="*/ 1192 h 10000"/>
                  <a:gd name="connsiteX149" fmla="*/ 2817 w 10000"/>
                  <a:gd name="connsiteY149" fmla="*/ 1182 h 10000"/>
                  <a:gd name="connsiteX150" fmla="*/ 2814 w 10000"/>
                  <a:gd name="connsiteY150" fmla="*/ 1176 h 10000"/>
                  <a:gd name="connsiteX151" fmla="*/ 2792 w 10000"/>
                  <a:gd name="connsiteY151" fmla="*/ 1172 h 10000"/>
                  <a:gd name="connsiteX152" fmla="*/ 2759 w 10000"/>
                  <a:gd name="connsiteY152" fmla="*/ 1156 h 10000"/>
                  <a:gd name="connsiteX153" fmla="*/ 2734 w 10000"/>
                  <a:gd name="connsiteY153" fmla="*/ 1143 h 10000"/>
                  <a:gd name="connsiteX154" fmla="*/ 2695 w 10000"/>
                  <a:gd name="connsiteY154" fmla="*/ 1124 h 10000"/>
                  <a:gd name="connsiteX155" fmla="*/ 2670 w 10000"/>
                  <a:gd name="connsiteY155" fmla="*/ 1108 h 10000"/>
                  <a:gd name="connsiteX156" fmla="*/ 2645 w 10000"/>
                  <a:gd name="connsiteY156" fmla="*/ 1091 h 10000"/>
                  <a:gd name="connsiteX157" fmla="*/ 2618 w 10000"/>
                  <a:gd name="connsiteY157" fmla="*/ 1088 h 10000"/>
                  <a:gd name="connsiteX158" fmla="*/ 2576 w 10000"/>
                  <a:gd name="connsiteY158" fmla="*/ 1088 h 10000"/>
                  <a:gd name="connsiteX159" fmla="*/ 2551 w 10000"/>
                  <a:gd name="connsiteY159" fmla="*/ 1091 h 10000"/>
                  <a:gd name="connsiteX160" fmla="*/ 2521 w 10000"/>
                  <a:gd name="connsiteY160" fmla="*/ 1098 h 10000"/>
                  <a:gd name="connsiteX161" fmla="*/ 2493 w 10000"/>
                  <a:gd name="connsiteY161" fmla="*/ 1104 h 10000"/>
                  <a:gd name="connsiteX162" fmla="*/ 2468 w 10000"/>
                  <a:gd name="connsiteY162" fmla="*/ 1108 h 10000"/>
                  <a:gd name="connsiteX163" fmla="*/ 2404 w 10000"/>
                  <a:gd name="connsiteY163" fmla="*/ 1124 h 10000"/>
                  <a:gd name="connsiteX164" fmla="*/ 2366 w 10000"/>
                  <a:gd name="connsiteY164" fmla="*/ 1133 h 10000"/>
                  <a:gd name="connsiteX165" fmla="*/ 2346 w 10000"/>
                  <a:gd name="connsiteY165" fmla="*/ 1137 h 10000"/>
                  <a:gd name="connsiteX166" fmla="*/ 2294 w 10000"/>
                  <a:gd name="connsiteY166" fmla="*/ 1146 h 10000"/>
                  <a:gd name="connsiteX167" fmla="*/ 2249 w 10000"/>
                  <a:gd name="connsiteY167" fmla="*/ 1156 h 10000"/>
                  <a:gd name="connsiteX168" fmla="*/ 2230 w 10000"/>
                  <a:gd name="connsiteY168" fmla="*/ 1156 h 10000"/>
                  <a:gd name="connsiteX169" fmla="*/ 2222 w 10000"/>
                  <a:gd name="connsiteY169" fmla="*/ 1163 h 10000"/>
                  <a:gd name="connsiteX170" fmla="*/ 2194 w 10000"/>
                  <a:gd name="connsiteY170" fmla="*/ 1163 h 10000"/>
                  <a:gd name="connsiteX171" fmla="*/ 2172 w 10000"/>
                  <a:gd name="connsiteY171" fmla="*/ 1163 h 10000"/>
                  <a:gd name="connsiteX172" fmla="*/ 2147 w 10000"/>
                  <a:gd name="connsiteY172" fmla="*/ 1166 h 10000"/>
                  <a:gd name="connsiteX173" fmla="*/ 2108 w 10000"/>
                  <a:gd name="connsiteY173" fmla="*/ 1166 h 10000"/>
                  <a:gd name="connsiteX174" fmla="*/ 2083 w 10000"/>
                  <a:gd name="connsiteY174" fmla="*/ 1156 h 10000"/>
                  <a:gd name="connsiteX175" fmla="*/ 2042 w 10000"/>
                  <a:gd name="connsiteY175" fmla="*/ 1143 h 10000"/>
                  <a:gd name="connsiteX176" fmla="*/ 2011 w 10000"/>
                  <a:gd name="connsiteY176" fmla="*/ 1143 h 10000"/>
                  <a:gd name="connsiteX177" fmla="*/ 1994 w 10000"/>
                  <a:gd name="connsiteY177" fmla="*/ 1146 h 10000"/>
                  <a:gd name="connsiteX178" fmla="*/ 1967 w 10000"/>
                  <a:gd name="connsiteY178" fmla="*/ 1156 h 10000"/>
                  <a:gd name="connsiteX179" fmla="*/ 1903 w 10000"/>
                  <a:gd name="connsiteY179" fmla="*/ 1176 h 10000"/>
                  <a:gd name="connsiteX180" fmla="*/ 1873 w 10000"/>
                  <a:gd name="connsiteY180" fmla="*/ 1182 h 10000"/>
                  <a:gd name="connsiteX181" fmla="*/ 1850 w 10000"/>
                  <a:gd name="connsiteY181" fmla="*/ 1185 h 10000"/>
                  <a:gd name="connsiteX182" fmla="*/ 1842 w 10000"/>
                  <a:gd name="connsiteY182" fmla="*/ 1192 h 10000"/>
                  <a:gd name="connsiteX183" fmla="*/ 1823 w 10000"/>
                  <a:gd name="connsiteY183" fmla="*/ 1195 h 10000"/>
                  <a:gd name="connsiteX184" fmla="*/ 1814 w 10000"/>
                  <a:gd name="connsiteY184" fmla="*/ 1201 h 10000"/>
                  <a:gd name="connsiteX185" fmla="*/ 1792 w 10000"/>
                  <a:gd name="connsiteY185" fmla="*/ 1218 h 10000"/>
                  <a:gd name="connsiteX186" fmla="*/ 1767 w 10000"/>
                  <a:gd name="connsiteY186" fmla="*/ 1231 h 10000"/>
                  <a:gd name="connsiteX187" fmla="*/ 1717 w 10000"/>
                  <a:gd name="connsiteY187" fmla="*/ 1266 h 10000"/>
                  <a:gd name="connsiteX188" fmla="*/ 1695 w 10000"/>
                  <a:gd name="connsiteY188" fmla="*/ 1279 h 10000"/>
                  <a:gd name="connsiteX189" fmla="*/ 1654 w 10000"/>
                  <a:gd name="connsiteY189" fmla="*/ 1308 h 10000"/>
                  <a:gd name="connsiteX190" fmla="*/ 1620 w 10000"/>
                  <a:gd name="connsiteY190" fmla="*/ 1334 h 10000"/>
                  <a:gd name="connsiteX191" fmla="*/ 1590 w 10000"/>
                  <a:gd name="connsiteY191" fmla="*/ 1360 h 10000"/>
                  <a:gd name="connsiteX192" fmla="*/ 1565 w 10000"/>
                  <a:gd name="connsiteY192" fmla="*/ 1380 h 10000"/>
                  <a:gd name="connsiteX193" fmla="*/ 1532 w 10000"/>
                  <a:gd name="connsiteY193" fmla="*/ 1402 h 10000"/>
                  <a:gd name="connsiteX194" fmla="*/ 1501 w 10000"/>
                  <a:gd name="connsiteY194" fmla="*/ 1418 h 10000"/>
                  <a:gd name="connsiteX195" fmla="*/ 1460 w 10000"/>
                  <a:gd name="connsiteY195" fmla="*/ 1438 h 10000"/>
                  <a:gd name="connsiteX196" fmla="*/ 1435 w 10000"/>
                  <a:gd name="connsiteY196" fmla="*/ 1454 h 10000"/>
                  <a:gd name="connsiteX197" fmla="*/ 1421 w 10000"/>
                  <a:gd name="connsiteY197" fmla="*/ 1464 h 10000"/>
                  <a:gd name="connsiteX198" fmla="*/ 1380 w 10000"/>
                  <a:gd name="connsiteY198" fmla="*/ 1473 h 10000"/>
                  <a:gd name="connsiteX199" fmla="*/ 1324 w 10000"/>
                  <a:gd name="connsiteY199" fmla="*/ 1477 h 10000"/>
                  <a:gd name="connsiteX200" fmla="*/ 1274 w 10000"/>
                  <a:gd name="connsiteY200" fmla="*/ 1483 h 10000"/>
                  <a:gd name="connsiteX201" fmla="*/ 1244 w 10000"/>
                  <a:gd name="connsiteY201" fmla="*/ 1486 h 10000"/>
                  <a:gd name="connsiteX202" fmla="*/ 1233 w 10000"/>
                  <a:gd name="connsiteY202" fmla="*/ 1486 h 10000"/>
                  <a:gd name="connsiteX203" fmla="*/ 1197 w 10000"/>
                  <a:gd name="connsiteY203" fmla="*/ 1493 h 10000"/>
                  <a:gd name="connsiteX204" fmla="*/ 1180 w 10000"/>
                  <a:gd name="connsiteY204" fmla="*/ 1496 h 10000"/>
                  <a:gd name="connsiteX205" fmla="*/ 1169 w 10000"/>
                  <a:gd name="connsiteY205" fmla="*/ 1496 h 10000"/>
                  <a:gd name="connsiteX206" fmla="*/ 1161 w 10000"/>
                  <a:gd name="connsiteY206" fmla="*/ 1503 h 10000"/>
                  <a:gd name="connsiteX207" fmla="*/ 1155 w 10000"/>
                  <a:gd name="connsiteY207" fmla="*/ 1503 h 10000"/>
                  <a:gd name="connsiteX208" fmla="*/ 501 w 10000"/>
                  <a:gd name="connsiteY208" fmla="*/ 2277 h 10000"/>
                  <a:gd name="connsiteX209" fmla="*/ 396 w 10000"/>
                  <a:gd name="connsiteY209" fmla="*/ 2532 h 10000"/>
                  <a:gd name="connsiteX210" fmla="*/ 324 w 10000"/>
                  <a:gd name="connsiteY210" fmla="*/ 2759 h 10000"/>
                  <a:gd name="connsiteX211" fmla="*/ 274 w 10000"/>
                  <a:gd name="connsiteY211" fmla="*/ 2866 h 10000"/>
                  <a:gd name="connsiteX212" fmla="*/ 202 w 10000"/>
                  <a:gd name="connsiteY212" fmla="*/ 3008 h 10000"/>
                  <a:gd name="connsiteX213" fmla="*/ 211 w 10000"/>
                  <a:gd name="connsiteY213" fmla="*/ 3177 h 10000"/>
                  <a:gd name="connsiteX214" fmla="*/ 235 w 10000"/>
                  <a:gd name="connsiteY214" fmla="*/ 3368 h 10000"/>
                  <a:gd name="connsiteX215" fmla="*/ 266 w 10000"/>
                  <a:gd name="connsiteY215" fmla="*/ 3595 h 10000"/>
                  <a:gd name="connsiteX216" fmla="*/ 299 w 10000"/>
                  <a:gd name="connsiteY216" fmla="*/ 3831 h 10000"/>
                  <a:gd name="connsiteX217" fmla="*/ 305 w 10000"/>
                  <a:gd name="connsiteY217" fmla="*/ 3863 h 10000"/>
                  <a:gd name="connsiteX218" fmla="*/ 341 w 10000"/>
                  <a:gd name="connsiteY218" fmla="*/ 3941 h 10000"/>
                  <a:gd name="connsiteX219" fmla="*/ 186 w 10000"/>
                  <a:gd name="connsiteY219" fmla="*/ 3935 h 10000"/>
                  <a:gd name="connsiteX220" fmla="*/ 30 w 10000"/>
                  <a:gd name="connsiteY220" fmla="*/ 3925 h 10000"/>
                  <a:gd name="connsiteX221" fmla="*/ 0 w 10000"/>
                  <a:gd name="connsiteY221" fmla="*/ 4054 h 10000"/>
                  <a:gd name="connsiteX222" fmla="*/ 14 w 10000"/>
                  <a:gd name="connsiteY222" fmla="*/ 4152 h 10000"/>
                  <a:gd name="connsiteX223" fmla="*/ 22 w 10000"/>
                  <a:gd name="connsiteY223" fmla="*/ 4242 h 10000"/>
                  <a:gd name="connsiteX224" fmla="*/ 30 w 10000"/>
                  <a:gd name="connsiteY224" fmla="*/ 4291 h 10000"/>
                  <a:gd name="connsiteX225" fmla="*/ 102 w 10000"/>
                  <a:gd name="connsiteY225" fmla="*/ 4271 h 10000"/>
                  <a:gd name="connsiteX226" fmla="*/ 155 w 10000"/>
                  <a:gd name="connsiteY226" fmla="*/ 4262 h 10000"/>
                  <a:gd name="connsiteX227" fmla="*/ 410 w 10000"/>
                  <a:gd name="connsiteY227" fmla="*/ 4255 h 10000"/>
                  <a:gd name="connsiteX228" fmla="*/ 418 w 10000"/>
                  <a:gd name="connsiteY228" fmla="*/ 4385 h 10000"/>
                  <a:gd name="connsiteX229" fmla="*/ 429 w 10000"/>
                  <a:gd name="connsiteY229" fmla="*/ 4543 h 10000"/>
                  <a:gd name="connsiteX230" fmla="*/ 443 w 10000"/>
                  <a:gd name="connsiteY230" fmla="*/ 4585 h 10000"/>
                  <a:gd name="connsiteX231" fmla="*/ 465 w 10000"/>
                  <a:gd name="connsiteY231" fmla="*/ 4611 h 10000"/>
                  <a:gd name="connsiteX232" fmla="*/ 468 w 10000"/>
                  <a:gd name="connsiteY232" fmla="*/ 4621 h 10000"/>
                  <a:gd name="connsiteX233" fmla="*/ 474 w 10000"/>
                  <a:gd name="connsiteY233" fmla="*/ 4679 h 10000"/>
                  <a:gd name="connsiteX234" fmla="*/ 554 w 10000"/>
                  <a:gd name="connsiteY234" fmla="*/ 4738 h 10000"/>
                  <a:gd name="connsiteX235" fmla="*/ 637 w 10000"/>
                  <a:gd name="connsiteY235" fmla="*/ 4809 h 10000"/>
                  <a:gd name="connsiteX236" fmla="*/ 704 w 10000"/>
                  <a:gd name="connsiteY236" fmla="*/ 4851 h 10000"/>
                  <a:gd name="connsiteX237" fmla="*/ 740 w 10000"/>
                  <a:gd name="connsiteY237" fmla="*/ 4893 h 10000"/>
                  <a:gd name="connsiteX238" fmla="*/ 756 w 10000"/>
                  <a:gd name="connsiteY238" fmla="*/ 4896 h 10000"/>
                  <a:gd name="connsiteX239" fmla="*/ 767 w 10000"/>
                  <a:gd name="connsiteY239" fmla="*/ 4880 h 10000"/>
                  <a:gd name="connsiteX240" fmla="*/ 806 w 10000"/>
                  <a:gd name="connsiteY240" fmla="*/ 4945 h 10000"/>
                  <a:gd name="connsiteX241" fmla="*/ 886 w 10000"/>
                  <a:gd name="connsiteY241" fmla="*/ 5078 h 10000"/>
                  <a:gd name="connsiteX242" fmla="*/ 911 w 10000"/>
                  <a:gd name="connsiteY242" fmla="*/ 5130 h 10000"/>
                  <a:gd name="connsiteX243" fmla="*/ 920 w 10000"/>
                  <a:gd name="connsiteY243" fmla="*/ 5191 h 10000"/>
                  <a:gd name="connsiteX244" fmla="*/ 920 w 10000"/>
                  <a:gd name="connsiteY244" fmla="*/ 5220 h 10000"/>
                  <a:gd name="connsiteX245" fmla="*/ 911 w 10000"/>
                  <a:gd name="connsiteY245" fmla="*/ 5314 h 10000"/>
                  <a:gd name="connsiteX246" fmla="*/ 898 w 10000"/>
                  <a:gd name="connsiteY246" fmla="*/ 5369 h 10000"/>
                  <a:gd name="connsiteX247" fmla="*/ 895 w 10000"/>
                  <a:gd name="connsiteY247" fmla="*/ 5385 h 10000"/>
                  <a:gd name="connsiteX248" fmla="*/ 895 w 10000"/>
                  <a:gd name="connsiteY248" fmla="*/ 5405 h 10000"/>
                  <a:gd name="connsiteX249" fmla="*/ 898 w 10000"/>
                  <a:gd name="connsiteY249" fmla="*/ 5434 h 10000"/>
                  <a:gd name="connsiteX250" fmla="*/ 911 w 10000"/>
                  <a:gd name="connsiteY250" fmla="*/ 5463 h 10000"/>
                  <a:gd name="connsiteX251" fmla="*/ 920 w 10000"/>
                  <a:gd name="connsiteY251" fmla="*/ 5492 h 10000"/>
                  <a:gd name="connsiteX252" fmla="*/ 934 w 10000"/>
                  <a:gd name="connsiteY252" fmla="*/ 5518 h 10000"/>
                  <a:gd name="connsiteX253" fmla="*/ 1169 w 10000"/>
                  <a:gd name="connsiteY253" fmla="*/ 5738 h 10000"/>
                  <a:gd name="connsiteX254" fmla="*/ 1188 w 10000"/>
                  <a:gd name="connsiteY254" fmla="*/ 5755 h 10000"/>
                  <a:gd name="connsiteX255" fmla="*/ 1216 w 10000"/>
                  <a:gd name="connsiteY255" fmla="*/ 5758 h 10000"/>
                  <a:gd name="connsiteX256" fmla="*/ 1313 w 10000"/>
                  <a:gd name="connsiteY256" fmla="*/ 5774 h 10000"/>
                  <a:gd name="connsiteX257" fmla="*/ 1349 w 10000"/>
                  <a:gd name="connsiteY257" fmla="*/ 5787 h 10000"/>
                  <a:gd name="connsiteX258" fmla="*/ 1393 w 10000"/>
                  <a:gd name="connsiteY258" fmla="*/ 5793 h 10000"/>
                  <a:gd name="connsiteX259" fmla="*/ 1393 w 10000"/>
                  <a:gd name="connsiteY259" fmla="*/ 5797 h 10000"/>
                  <a:gd name="connsiteX260" fmla="*/ 1421 w 10000"/>
                  <a:gd name="connsiteY260" fmla="*/ 5810 h 10000"/>
                  <a:gd name="connsiteX261" fmla="*/ 1446 w 10000"/>
                  <a:gd name="connsiteY261" fmla="*/ 5829 h 10000"/>
                  <a:gd name="connsiteX262" fmla="*/ 1460 w 10000"/>
                  <a:gd name="connsiteY262" fmla="*/ 5842 h 10000"/>
                  <a:gd name="connsiteX263" fmla="*/ 1476 w 10000"/>
                  <a:gd name="connsiteY263" fmla="*/ 5848 h 10000"/>
                  <a:gd name="connsiteX264" fmla="*/ 1501 w 10000"/>
                  <a:gd name="connsiteY264" fmla="*/ 5852 h 10000"/>
                  <a:gd name="connsiteX265" fmla="*/ 1532 w 10000"/>
                  <a:gd name="connsiteY265" fmla="*/ 5887 h 10000"/>
                  <a:gd name="connsiteX266" fmla="*/ 1565 w 10000"/>
                  <a:gd name="connsiteY266" fmla="*/ 5942 h 10000"/>
                  <a:gd name="connsiteX267" fmla="*/ 1587 w 10000"/>
                  <a:gd name="connsiteY267" fmla="*/ 5972 h 10000"/>
                  <a:gd name="connsiteX268" fmla="*/ 1612 w 10000"/>
                  <a:gd name="connsiteY268" fmla="*/ 5955 h 10000"/>
                  <a:gd name="connsiteX269" fmla="*/ 1679 w 10000"/>
                  <a:gd name="connsiteY269" fmla="*/ 6049 h 10000"/>
                  <a:gd name="connsiteX270" fmla="*/ 1720 w 10000"/>
                  <a:gd name="connsiteY270" fmla="*/ 6108 h 10000"/>
                  <a:gd name="connsiteX271" fmla="*/ 1751 w 10000"/>
                  <a:gd name="connsiteY271" fmla="*/ 6133 h 10000"/>
                  <a:gd name="connsiteX272" fmla="*/ 1792 w 10000"/>
                  <a:gd name="connsiteY272" fmla="*/ 6169 h 10000"/>
                  <a:gd name="connsiteX273" fmla="*/ 1801 w 10000"/>
                  <a:gd name="connsiteY273" fmla="*/ 6172 h 10000"/>
                  <a:gd name="connsiteX274" fmla="*/ 1814 w 10000"/>
                  <a:gd name="connsiteY274" fmla="*/ 6286 h 10000"/>
                  <a:gd name="connsiteX275" fmla="*/ 1817 w 10000"/>
                  <a:gd name="connsiteY275" fmla="*/ 6331 h 10000"/>
                  <a:gd name="connsiteX276" fmla="*/ 1809 w 10000"/>
                  <a:gd name="connsiteY276" fmla="*/ 6444 h 10000"/>
                  <a:gd name="connsiteX277" fmla="*/ 1801 w 10000"/>
                  <a:gd name="connsiteY277" fmla="*/ 6499 h 10000"/>
                  <a:gd name="connsiteX278" fmla="*/ 1781 w 10000"/>
                  <a:gd name="connsiteY278" fmla="*/ 6522 h 10000"/>
                  <a:gd name="connsiteX279" fmla="*/ 1773 w 10000"/>
                  <a:gd name="connsiteY279" fmla="*/ 6541 h 10000"/>
                  <a:gd name="connsiteX280" fmla="*/ 1762 w 10000"/>
                  <a:gd name="connsiteY280" fmla="*/ 6571 h 10000"/>
                  <a:gd name="connsiteX281" fmla="*/ 1767 w 10000"/>
                  <a:gd name="connsiteY281" fmla="*/ 6622 h 10000"/>
                  <a:gd name="connsiteX282" fmla="*/ 1767 w 10000"/>
                  <a:gd name="connsiteY282" fmla="*/ 6665 h 10000"/>
                  <a:gd name="connsiteX283" fmla="*/ 1767 w 10000"/>
                  <a:gd name="connsiteY283" fmla="*/ 6694 h 10000"/>
                  <a:gd name="connsiteX284" fmla="*/ 1776 w 10000"/>
                  <a:gd name="connsiteY284" fmla="*/ 6726 h 10000"/>
                  <a:gd name="connsiteX285" fmla="*/ 1776 w 10000"/>
                  <a:gd name="connsiteY285" fmla="*/ 6745 h 10000"/>
                  <a:gd name="connsiteX286" fmla="*/ 1767 w 10000"/>
                  <a:gd name="connsiteY286" fmla="*/ 6765 h 10000"/>
                  <a:gd name="connsiteX287" fmla="*/ 1762 w 10000"/>
                  <a:gd name="connsiteY287" fmla="*/ 6804 h 10000"/>
                  <a:gd name="connsiteX288" fmla="*/ 1753 w 10000"/>
                  <a:gd name="connsiteY288" fmla="*/ 6839 h 10000"/>
                  <a:gd name="connsiteX289" fmla="*/ 1742 w 10000"/>
                  <a:gd name="connsiteY289" fmla="*/ 6849 h 10000"/>
                  <a:gd name="connsiteX290" fmla="*/ 1726 w 10000"/>
                  <a:gd name="connsiteY290" fmla="*/ 6849 h 10000"/>
                  <a:gd name="connsiteX291" fmla="*/ 1712 w 10000"/>
                  <a:gd name="connsiteY291" fmla="*/ 6852 h 10000"/>
                  <a:gd name="connsiteX292" fmla="*/ 1640 w 10000"/>
                  <a:gd name="connsiteY292" fmla="*/ 6953 h 10000"/>
                  <a:gd name="connsiteX293" fmla="*/ 1493 w 10000"/>
                  <a:gd name="connsiteY293" fmla="*/ 7105 h 10000"/>
                  <a:gd name="connsiteX294" fmla="*/ 1490 w 10000"/>
                  <a:gd name="connsiteY294" fmla="*/ 7124 h 10000"/>
                  <a:gd name="connsiteX295" fmla="*/ 1468 w 10000"/>
                  <a:gd name="connsiteY295" fmla="*/ 7137 h 10000"/>
                  <a:gd name="connsiteX296" fmla="*/ 1454 w 10000"/>
                  <a:gd name="connsiteY296" fmla="*/ 7144 h 10000"/>
                  <a:gd name="connsiteX297" fmla="*/ 1452 w 10000"/>
                  <a:gd name="connsiteY297" fmla="*/ 7157 h 10000"/>
                  <a:gd name="connsiteX298" fmla="*/ 1446 w 10000"/>
                  <a:gd name="connsiteY298" fmla="*/ 7199 h 10000"/>
                  <a:gd name="connsiteX299" fmla="*/ 1476 w 10000"/>
                  <a:gd name="connsiteY299" fmla="*/ 7247 h 10000"/>
                  <a:gd name="connsiteX300" fmla="*/ 1501 w 10000"/>
                  <a:gd name="connsiteY300" fmla="*/ 7270 h 10000"/>
                  <a:gd name="connsiteX301" fmla="*/ 1518 w 10000"/>
                  <a:gd name="connsiteY301" fmla="*/ 7286 h 10000"/>
                  <a:gd name="connsiteX302" fmla="*/ 1524 w 10000"/>
                  <a:gd name="connsiteY302" fmla="*/ 7306 h 10000"/>
                  <a:gd name="connsiteX303" fmla="*/ 1540 w 10000"/>
                  <a:gd name="connsiteY303" fmla="*/ 7322 h 10000"/>
                  <a:gd name="connsiteX304" fmla="*/ 1565 w 10000"/>
                  <a:gd name="connsiteY304" fmla="*/ 7325 h 10000"/>
                  <a:gd name="connsiteX305" fmla="*/ 1590 w 10000"/>
                  <a:gd name="connsiteY305" fmla="*/ 7332 h 10000"/>
                  <a:gd name="connsiteX306" fmla="*/ 1615 w 10000"/>
                  <a:gd name="connsiteY306" fmla="*/ 7345 h 10000"/>
                  <a:gd name="connsiteX307" fmla="*/ 1662 w 10000"/>
                  <a:gd name="connsiteY307" fmla="*/ 7370 h 10000"/>
                  <a:gd name="connsiteX308" fmla="*/ 1670 w 10000"/>
                  <a:gd name="connsiteY308" fmla="*/ 7351 h 10000"/>
                  <a:gd name="connsiteX309" fmla="*/ 1726 w 10000"/>
                  <a:gd name="connsiteY309" fmla="*/ 7354 h 10000"/>
                  <a:gd name="connsiteX310" fmla="*/ 1726 w 10000"/>
                  <a:gd name="connsiteY310" fmla="*/ 7400 h 10000"/>
                  <a:gd name="connsiteX311" fmla="*/ 1773 w 10000"/>
                  <a:gd name="connsiteY311" fmla="*/ 7409 h 10000"/>
                  <a:gd name="connsiteX312" fmla="*/ 1806 w 10000"/>
                  <a:gd name="connsiteY312" fmla="*/ 7416 h 10000"/>
                  <a:gd name="connsiteX313" fmla="*/ 1839 w 10000"/>
                  <a:gd name="connsiteY313" fmla="*/ 7403 h 10000"/>
                  <a:gd name="connsiteX314" fmla="*/ 1886 w 10000"/>
                  <a:gd name="connsiteY314" fmla="*/ 7403 h 10000"/>
                  <a:gd name="connsiteX315" fmla="*/ 1898 w 10000"/>
                  <a:gd name="connsiteY315" fmla="*/ 7403 h 10000"/>
                  <a:gd name="connsiteX316" fmla="*/ 1914 w 10000"/>
                  <a:gd name="connsiteY316" fmla="*/ 7494 h 10000"/>
                  <a:gd name="connsiteX317" fmla="*/ 1895 w 10000"/>
                  <a:gd name="connsiteY317" fmla="*/ 7523 h 10000"/>
                  <a:gd name="connsiteX318" fmla="*/ 1825 w 10000"/>
                  <a:gd name="connsiteY318" fmla="*/ 7617 h 10000"/>
                  <a:gd name="connsiteX319" fmla="*/ 1776 w 10000"/>
                  <a:gd name="connsiteY319" fmla="*/ 7691 h 10000"/>
                  <a:gd name="connsiteX320" fmla="*/ 1781 w 10000"/>
                  <a:gd name="connsiteY320" fmla="*/ 7723 h 10000"/>
                  <a:gd name="connsiteX321" fmla="*/ 1767 w 10000"/>
                  <a:gd name="connsiteY321" fmla="*/ 7759 h 10000"/>
                  <a:gd name="connsiteX322" fmla="*/ 1762 w 10000"/>
                  <a:gd name="connsiteY322" fmla="*/ 7817 h 10000"/>
                  <a:gd name="connsiteX323" fmla="*/ 1762 w 10000"/>
                  <a:gd name="connsiteY323" fmla="*/ 7856 h 10000"/>
                  <a:gd name="connsiteX324" fmla="*/ 1776 w 10000"/>
                  <a:gd name="connsiteY324" fmla="*/ 7892 h 10000"/>
                  <a:gd name="connsiteX325" fmla="*/ 1784 w 10000"/>
                  <a:gd name="connsiteY325" fmla="*/ 7902 h 10000"/>
                  <a:gd name="connsiteX326" fmla="*/ 1801 w 10000"/>
                  <a:gd name="connsiteY326" fmla="*/ 7908 h 10000"/>
                  <a:gd name="connsiteX327" fmla="*/ 1809 w 10000"/>
                  <a:gd name="connsiteY327" fmla="*/ 7911 h 10000"/>
                  <a:gd name="connsiteX328" fmla="*/ 1801 w 10000"/>
                  <a:gd name="connsiteY328" fmla="*/ 7940 h 10000"/>
                  <a:gd name="connsiteX329" fmla="*/ 1798 w 10000"/>
                  <a:gd name="connsiteY329" fmla="*/ 7979 h 10000"/>
                  <a:gd name="connsiteX330" fmla="*/ 1806 w 10000"/>
                  <a:gd name="connsiteY330" fmla="*/ 8002 h 10000"/>
                  <a:gd name="connsiteX331" fmla="*/ 1823 w 10000"/>
                  <a:gd name="connsiteY331" fmla="*/ 8021 h 10000"/>
                  <a:gd name="connsiteX332" fmla="*/ 1834 w 10000"/>
                  <a:gd name="connsiteY332" fmla="*/ 8044 h 10000"/>
                  <a:gd name="connsiteX333" fmla="*/ 1839 w 10000"/>
                  <a:gd name="connsiteY333" fmla="*/ 8073 h 10000"/>
                  <a:gd name="connsiteX334" fmla="*/ 1842 w 10000"/>
                  <a:gd name="connsiteY334" fmla="*/ 8106 h 10000"/>
                  <a:gd name="connsiteX335" fmla="*/ 1839 w 10000"/>
                  <a:gd name="connsiteY335" fmla="*/ 8144 h 10000"/>
                  <a:gd name="connsiteX336" fmla="*/ 1856 w 10000"/>
                  <a:gd name="connsiteY336" fmla="*/ 8164 h 10000"/>
                  <a:gd name="connsiteX337" fmla="*/ 1886 w 10000"/>
                  <a:gd name="connsiteY337" fmla="*/ 8193 h 10000"/>
                  <a:gd name="connsiteX338" fmla="*/ 1922 w 10000"/>
                  <a:gd name="connsiteY338" fmla="*/ 8206 h 10000"/>
                  <a:gd name="connsiteX339" fmla="*/ 1967 w 10000"/>
                  <a:gd name="connsiteY339" fmla="*/ 8203 h 10000"/>
                  <a:gd name="connsiteX340" fmla="*/ 1986 w 10000"/>
                  <a:gd name="connsiteY340" fmla="*/ 8212 h 10000"/>
                  <a:gd name="connsiteX341" fmla="*/ 2000 w 10000"/>
                  <a:gd name="connsiteY341" fmla="*/ 8232 h 10000"/>
                  <a:gd name="connsiteX342" fmla="*/ 2033 w 10000"/>
                  <a:gd name="connsiteY342" fmla="*/ 8258 h 10000"/>
                  <a:gd name="connsiteX343" fmla="*/ 2050 w 10000"/>
                  <a:gd name="connsiteY343" fmla="*/ 8271 h 10000"/>
                  <a:gd name="connsiteX344" fmla="*/ 2089 w 10000"/>
                  <a:gd name="connsiteY344" fmla="*/ 8280 h 10000"/>
                  <a:gd name="connsiteX345" fmla="*/ 2122 w 10000"/>
                  <a:gd name="connsiteY345" fmla="*/ 8300 h 10000"/>
                  <a:gd name="connsiteX346" fmla="*/ 2163 w 10000"/>
                  <a:gd name="connsiteY346" fmla="*/ 8332 h 10000"/>
                  <a:gd name="connsiteX347" fmla="*/ 2172 w 10000"/>
                  <a:gd name="connsiteY347" fmla="*/ 8335 h 10000"/>
                  <a:gd name="connsiteX348" fmla="*/ 2177 w 10000"/>
                  <a:gd name="connsiteY348" fmla="*/ 8345 h 10000"/>
                  <a:gd name="connsiteX349" fmla="*/ 2163 w 10000"/>
                  <a:gd name="connsiteY349" fmla="*/ 8371 h 10000"/>
                  <a:gd name="connsiteX350" fmla="*/ 2139 w 10000"/>
                  <a:gd name="connsiteY350" fmla="*/ 8423 h 10000"/>
                  <a:gd name="connsiteX351" fmla="*/ 2130 w 10000"/>
                  <a:gd name="connsiteY351" fmla="*/ 8439 h 10000"/>
                  <a:gd name="connsiteX352" fmla="*/ 2105 w 10000"/>
                  <a:gd name="connsiteY352" fmla="*/ 8446 h 10000"/>
                  <a:gd name="connsiteX353" fmla="*/ 2080 w 10000"/>
                  <a:gd name="connsiteY353" fmla="*/ 8449 h 10000"/>
                  <a:gd name="connsiteX354" fmla="*/ 2075 w 10000"/>
                  <a:gd name="connsiteY354" fmla="*/ 8459 h 10000"/>
                  <a:gd name="connsiteX355" fmla="*/ 2072 w 10000"/>
                  <a:gd name="connsiteY355" fmla="*/ 8475 h 10000"/>
                  <a:gd name="connsiteX356" fmla="*/ 2080 w 10000"/>
                  <a:gd name="connsiteY356" fmla="*/ 8484 h 10000"/>
                  <a:gd name="connsiteX357" fmla="*/ 2100 w 10000"/>
                  <a:gd name="connsiteY357" fmla="*/ 8475 h 10000"/>
                  <a:gd name="connsiteX358" fmla="*/ 2141 w 10000"/>
                  <a:gd name="connsiteY358" fmla="*/ 8478 h 10000"/>
                  <a:gd name="connsiteX359" fmla="*/ 2172 w 10000"/>
                  <a:gd name="connsiteY359" fmla="*/ 8475 h 10000"/>
                  <a:gd name="connsiteX360" fmla="*/ 2188 w 10000"/>
                  <a:gd name="connsiteY360" fmla="*/ 8475 h 10000"/>
                  <a:gd name="connsiteX361" fmla="*/ 2222 w 10000"/>
                  <a:gd name="connsiteY361" fmla="*/ 8497 h 10000"/>
                  <a:gd name="connsiteX362" fmla="*/ 2252 w 10000"/>
                  <a:gd name="connsiteY362" fmla="*/ 8514 h 10000"/>
                  <a:gd name="connsiteX363" fmla="*/ 2274 w 10000"/>
                  <a:gd name="connsiteY363" fmla="*/ 8514 h 10000"/>
                  <a:gd name="connsiteX364" fmla="*/ 2299 w 10000"/>
                  <a:gd name="connsiteY364" fmla="*/ 8504 h 10000"/>
                  <a:gd name="connsiteX365" fmla="*/ 2310 w 10000"/>
                  <a:gd name="connsiteY365" fmla="*/ 8504 h 10000"/>
                  <a:gd name="connsiteX366" fmla="*/ 2319 w 10000"/>
                  <a:gd name="connsiteY366" fmla="*/ 8484 h 10000"/>
                  <a:gd name="connsiteX367" fmla="*/ 2338 w 10000"/>
                  <a:gd name="connsiteY367" fmla="*/ 8494 h 10000"/>
                  <a:gd name="connsiteX368" fmla="*/ 2338 w 10000"/>
                  <a:gd name="connsiteY368" fmla="*/ 8552 h 10000"/>
                  <a:gd name="connsiteX369" fmla="*/ 2366 w 10000"/>
                  <a:gd name="connsiteY369" fmla="*/ 8572 h 10000"/>
                  <a:gd name="connsiteX370" fmla="*/ 2382 w 10000"/>
                  <a:gd name="connsiteY370" fmla="*/ 8582 h 10000"/>
                  <a:gd name="connsiteX371" fmla="*/ 2435 w 10000"/>
                  <a:gd name="connsiteY371" fmla="*/ 8552 h 10000"/>
                  <a:gd name="connsiteX372" fmla="*/ 2443 w 10000"/>
                  <a:gd name="connsiteY372" fmla="*/ 8552 h 10000"/>
                  <a:gd name="connsiteX373" fmla="*/ 2454 w 10000"/>
                  <a:gd name="connsiteY373" fmla="*/ 8552 h 10000"/>
                  <a:gd name="connsiteX374" fmla="*/ 2471 w 10000"/>
                  <a:gd name="connsiteY374" fmla="*/ 8546 h 10000"/>
                  <a:gd name="connsiteX375" fmla="*/ 2488 w 10000"/>
                  <a:gd name="connsiteY375" fmla="*/ 8536 h 10000"/>
                  <a:gd name="connsiteX376" fmla="*/ 2501 w 10000"/>
                  <a:gd name="connsiteY376" fmla="*/ 8533 h 10000"/>
                  <a:gd name="connsiteX377" fmla="*/ 2512 w 10000"/>
                  <a:gd name="connsiteY377" fmla="*/ 8533 h 10000"/>
                  <a:gd name="connsiteX378" fmla="*/ 2521 w 10000"/>
                  <a:gd name="connsiteY378" fmla="*/ 8546 h 10000"/>
                  <a:gd name="connsiteX379" fmla="*/ 2521 w 10000"/>
                  <a:gd name="connsiteY379" fmla="*/ 8572 h 10000"/>
                  <a:gd name="connsiteX380" fmla="*/ 2535 w 10000"/>
                  <a:gd name="connsiteY380" fmla="*/ 8588 h 10000"/>
                  <a:gd name="connsiteX381" fmla="*/ 2551 w 10000"/>
                  <a:gd name="connsiteY381" fmla="*/ 8582 h 10000"/>
                  <a:gd name="connsiteX382" fmla="*/ 2560 w 10000"/>
                  <a:gd name="connsiteY382" fmla="*/ 8582 h 10000"/>
                  <a:gd name="connsiteX383" fmla="*/ 2573 w 10000"/>
                  <a:gd name="connsiteY383" fmla="*/ 8588 h 10000"/>
                  <a:gd name="connsiteX384" fmla="*/ 2584 w 10000"/>
                  <a:gd name="connsiteY384" fmla="*/ 8591 h 10000"/>
                  <a:gd name="connsiteX385" fmla="*/ 2590 w 10000"/>
                  <a:gd name="connsiteY385" fmla="*/ 8598 h 10000"/>
                  <a:gd name="connsiteX386" fmla="*/ 2598 w 10000"/>
                  <a:gd name="connsiteY386" fmla="*/ 8608 h 10000"/>
                  <a:gd name="connsiteX387" fmla="*/ 2607 w 10000"/>
                  <a:gd name="connsiteY387" fmla="*/ 8617 h 10000"/>
                  <a:gd name="connsiteX388" fmla="*/ 2618 w 10000"/>
                  <a:gd name="connsiteY388" fmla="*/ 8617 h 10000"/>
                  <a:gd name="connsiteX389" fmla="*/ 2640 w 10000"/>
                  <a:gd name="connsiteY389" fmla="*/ 8608 h 10000"/>
                  <a:gd name="connsiteX390" fmla="*/ 2670 w 10000"/>
                  <a:gd name="connsiteY390" fmla="*/ 8598 h 10000"/>
                  <a:gd name="connsiteX391" fmla="*/ 2673 w 10000"/>
                  <a:gd name="connsiteY391" fmla="*/ 8598 h 10000"/>
                  <a:gd name="connsiteX392" fmla="*/ 2690 w 10000"/>
                  <a:gd name="connsiteY392" fmla="*/ 8598 h 10000"/>
                  <a:gd name="connsiteX393" fmla="*/ 2698 w 10000"/>
                  <a:gd name="connsiteY393" fmla="*/ 8598 h 10000"/>
                  <a:gd name="connsiteX394" fmla="*/ 2712 w 10000"/>
                  <a:gd name="connsiteY394" fmla="*/ 8598 h 10000"/>
                  <a:gd name="connsiteX395" fmla="*/ 2726 w 10000"/>
                  <a:gd name="connsiteY395" fmla="*/ 8591 h 10000"/>
                  <a:gd name="connsiteX396" fmla="*/ 2737 w 10000"/>
                  <a:gd name="connsiteY396" fmla="*/ 8588 h 10000"/>
                  <a:gd name="connsiteX397" fmla="*/ 2759 w 10000"/>
                  <a:gd name="connsiteY397" fmla="*/ 8582 h 10000"/>
                  <a:gd name="connsiteX398" fmla="*/ 2770 w 10000"/>
                  <a:gd name="connsiteY398" fmla="*/ 8578 h 10000"/>
                  <a:gd name="connsiteX399" fmla="*/ 2784 w 10000"/>
                  <a:gd name="connsiteY399" fmla="*/ 8572 h 10000"/>
                  <a:gd name="connsiteX400" fmla="*/ 2795 w 10000"/>
                  <a:gd name="connsiteY400" fmla="*/ 8572 h 10000"/>
                  <a:gd name="connsiteX401" fmla="*/ 2803 w 10000"/>
                  <a:gd name="connsiteY401" fmla="*/ 8588 h 10000"/>
                  <a:gd name="connsiteX402" fmla="*/ 2803 w 10000"/>
                  <a:gd name="connsiteY402" fmla="*/ 8591 h 10000"/>
                  <a:gd name="connsiteX403" fmla="*/ 2803 w 10000"/>
                  <a:gd name="connsiteY403" fmla="*/ 8601 h 10000"/>
                  <a:gd name="connsiteX404" fmla="*/ 2809 w 10000"/>
                  <a:gd name="connsiteY404" fmla="*/ 8601 h 10000"/>
                  <a:gd name="connsiteX405" fmla="*/ 2823 w 10000"/>
                  <a:gd name="connsiteY405" fmla="*/ 8598 h 10000"/>
                  <a:gd name="connsiteX406" fmla="*/ 2831 w 10000"/>
                  <a:gd name="connsiteY406" fmla="*/ 8598 h 10000"/>
                  <a:gd name="connsiteX407" fmla="*/ 2839 w 10000"/>
                  <a:gd name="connsiteY407" fmla="*/ 8601 h 10000"/>
                  <a:gd name="connsiteX408" fmla="*/ 2848 w 10000"/>
                  <a:gd name="connsiteY408" fmla="*/ 8598 h 10000"/>
                  <a:gd name="connsiteX409" fmla="*/ 2856 w 10000"/>
                  <a:gd name="connsiteY409" fmla="*/ 8601 h 10000"/>
                  <a:gd name="connsiteX410" fmla="*/ 2859 w 10000"/>
                  <a:gd name="connsiteY410" fmla="*/ 8601 h 10000"/>
                  <a:gd name="connsiteX411" fmla="*/ 2864 w 10000"/>
                  <a:gd name="connsiteY411" fmla="*/ 8598 h 10000"/>
                  <a:gd name="connsiteX412" fmla="*/ 2889 w 10000"/>
                  <a:gd name="connsiteY412" fmla="*/ 8611 h 10000"/>
                  <a:gd name="connsiteX413" fmla="*/ 2906 w 10000"/>
                  <a:gd name="connsiteY413" fmla="*/ 8620 h 10000"/>
                  <a:gd name="connsiteX414" fmla="*/ 2914 w 10000"/>
                  <a:gd name="connsiteY414" fmla="*/ 8627 h 10000"/>
                  <a:gd name="connsiteX415" fmla="*/ 2920 w 10000"/>
                  <a:gd name="connsiteY415" fmla="*/ 8640 h 10000"/>
                  <a:gd name="connsiteX416" fmla="*/ 2922 w 10000"/>
                  <a:gd name="connsiteY416" fmla="*/ 8666 h 10000"/>
                  <a:gd name="connsiteX417" fmla="*/ 2922 w 10000"/>
                  <a:gd name="connsiteY417" fmla="*/ 8692 h 10000"/>
                  <a:gd name="connsiteX418" fmla="*/ 2939 w 10000"/>
                  <a:gd name="connsiteY418" fmla="*/ 8695 h 10000"/>
                  <a:gd name="connsiteX419" fmla="*/ 2953 w 10000"/>
                  <a:gd name="connsiteY419" fmla="*/ 8695 h 10000"/>
                  <a:gd name="connsiteX420" fmla="*/ 2961 w 10000"/>
                  <a:gd name="connsiteY420" fmla="*/ 8695 h 10000"/>
                  <a:gd name="connsiteX421" fmla="*/ 2972 w 10000"/>
                  <a:gd name="connsiteY421" fmla="*/ 8692 h 10000"/>
                  <a:gd name="connsiteX422" fmla="*/ 2981 w 10000"/>
                  <a:gd name="connsiteY422" fmla="*/ 8685 h 10000"/>
                  <a:gd name="connsiteX423" fmla="*/ 2989 w 10000"/>
                  <a:gd name="connsiteY423" fmla="*/ 8685 h 10000"/>
                  <a:gd name="connsiteX424" fmla="*/ 3008 w 10000"/>
                  <a:gd name="connsiteY424" fmla="*/ 8685 h 10000"/>
                  <a:gd name="connsiteX425" fmla="*/ 3028 w 10000"/>
                  <a:gd name="connsiteY425" fmla="*/ 8695 h 10000"/>
                  <a:gd name="connsiteX426" fmla="*/ 3042 w 10000"/>
                  <a:gd name="connsiteY426" fmla="*/ 8695 h 10000"/>
                  <a:gd name="connsiteX427" fmla="*/ 3053 w 10000"/>
                  <a:gd name="connsiteY427" fmla="*/ 8676 h 10000"/>
                  <a:gd name="connsiteX428" fmla="*/ 3061 w 10000"/>
                  <a:gd name="connsiteY428" fmla="*/ 8666 h 10000"/>
                  <a:gd name="connsiteX429" fmla="*/ 3066 w 10000"/>
                  <a:gd name="connsiteY429" fmla="*/ 8656 h 10000"/>
                  <a:gd name="connsiteX430" fmla="*/ 3091 w 10000"/>
                  <a:gd name="connsiteY430" fmla="*/ 8659 h 10000"/>
                  <a:gd name="connsiteX431" fmla="*/ 3105 w 10000"/>
                  <a:gd name="connsiteY431" fmla="*/ 8659 h 10000"/>
                  <a:gd name="connsiteX432" fmla="*/ 3108 w 10000"/>
                  <a:gd name="connsiteY432" fmla="*/ 8650 h 10000"/>
                  <a:gd name="connsiteX433" fmla="*/ 3147 w 10000"/>
                  <a:gd name="connsiteY433" fmla="*/ 8588 h 10000"/>
                  <a:gd name="connsiteX434" fmla="*/ 3150 w 10000"/>
                  <a:gd name="connsiteY434" fmla="*/ 8598 h 10000"/>
                  <a:gd name="connsiteX435" fmla="*/ 3163 w 10000"/>
                  <a:gd name="connsiteY435" fmla="*/ 8601 h 10000"/>
                  <a:gd name="connsiteX436" fmla="*/ 3180 w 10000"/>
                  <a:gd name="connsiteY436" fmla="*/ 8608 h 10000"/>
                  <a:gd name="connsiteX437" fmla="*/ 3188 w 10000"/>
                  <a:gd name="connsiteY437" fmla="*/ 8611 h 10000"/>
                  <a:gd name="connsiteX438" fmla="*/ 3227 w 10000"/>
                  <a:gd name="connsiteY438" fmla="*/ 8620 h 10000"/>
                  <a:gd name="connsiteX439" fmla="*/ 3238 w 10000"/>
                  <a:gd name="connsiteY439" fmla="*/ 8617 h 10000"/>
                  <a:gd name="connsiteX440" fmla="*/ 3247 w 10000"/>
                  <a:gd name="connsiteY440" fmla="*/ 8601 h 10000"/>
                  <a:gd name="connsiteX441" fmla="*/ 3269 w 10000"/>
                  <a:gd name="connsiteY441" fmla="*/ 8611 h 10000"/>
                  <a:gd name="connsiteX442" fmla="*/ 3277 w 10000"/>
                  <a:gd name="connsiteY442" fmla="*/ 8617 h 10000"/>
                  <a:gd name="connsiteX443" fmla="*/ 3285 w 10000"/>
                  <a:gd name="connsiteY443" fmla="*/ 8611 h 10000"/>
                  <a:gd name="connsiteX444" fmla="*/ 3307 w 10000"/>
                  <a:gd name="connsiteY444" fmla="*/ 8611 h 10000"/>
                  <a:gd name="connsiteX445" fmla="*/ 3319 w 10000"/>
                  <a:gd name="connsiteY445" fmla="*/ 8617 h 10000"/>
                  <a:gd name="connsiteX446" fmla="*/ 3324 w 10000"/>
                  <a:gd name="connsiteY446" fmla="*/ 8617 h 10000"/>
                  <a:gd name="connsiteX447" fmla="*/ 3327 w 10000"/>
                  <a:gd name="connsiteY447" fmla="*/ 8620 h 10000"/>
                  <a:gd name="connsiteX448" fmla="*/ 3341 w 10000"/>
                  <a:gd name="connsiteY448" fmla="*/ 8620 h 10000"/>
                  <a:gd name="connsiteX449" fmla="*/ 3357 w 10000"/>
                  <a:gd name="connsiteY449" fmla="*/ 8620 h 10000"/>
                  <a:gd name="connsiteX450" fmla="*/ 3374 w 10000"/>
                  <a:gd name="connsiteY450" fmla="*/ 8620 h 10000"/>
                  <a:gd name="connsiteX451" fmla="*/ 3382 w 10000"/>
                  <a:gd name="connsiteY451" fmla="*/ 8620 h 10000"/>
                  <a:gd name="connsiteX452" fmla="*/ 3399 w 10000"/>
                  <a:gd name="connsiteY452" fmla="*/ 8611 h 10000"/>
                  <a:gd name="connsiteX453" fmla="*/ 3413 w 10000"/>
                  <a:gd name="connsiteY453" fmla="*/ 8601 h 10000"/>
                  <a:gd name="connsiteX454" fmla="*/ 3421 w 10000"/>
                  <a:gd name="connsiteY454" fmla="*/ 8588 h 10000"/>
                  <a:gd name="connsiteX455" fmla="*/ 3421 w 10000"/>
                  <a:gd name="connsiteY455" fmla="*/ 8572 h 10000"/>
                  <a:gd name="connsiteX456" fmla="*/ 3421 w 10000"/>
                  <a:gd name="connsiteY456" fmla="*/ 8552 h 10000"/>
                  <a:gd name="connsiteX457" fmla="*/ 3424 w 10000"/>
                  <a:gd name="connsiteY457" fmla="*/ 8533 h 10000"/>
                  <a:gd name="connsiteX458" fmla="*/ 3432 w 10000"/>
                  <a:gd name="connsiteY458" fmla="*/ 8523 h 10000"/>
                  <a:gd name="connsiteX459" fmla="*/ 3446 w 10000"/>
                  <a:gd name="connsiteY459" fmla="*/ 8523 h 10000"/>
                  <a:gd name="connsiteX460" fmla="*/ 3457 w 10000"/>
                  <a:gd name="connsiteY460" fmla="*/ 8523 h 10000"/>
                  <a:gd name="connsiteX461" fmla="*/ 3476 w 10000"/>
                  <a:gd name="connsiteY461" fmla="*/ 8533 h 10000"/>
                  <a:gd name="connsiteX462" fmla="*/ 3485 w 10000"/>
                  <a:gd name="connsiteY462" fmla="*/ 8536 h 10000"/>
                  <a:gd name="connsiteX463" fmla="*/ 3501 w 10000"/>
                  <a:gd name="connsiteY463" fmla="*/ 8527 h 10000"/>
                  <a:gd name="connsiteX464" fmla="*/ 3504 w 10000"/>
                  <a:gd name="connsiteY464" fmla="*/ 8514 h 10000"/>
                  <a:gd name="connsiteX465" fmla="*/ 3510 w 10000"/>
                  <a:gd name="connsiteY465" fmla="*/ 8497 h 10000"/>
                  <a:gd name="connsiteX466" fmla="*/ 3537 w 10000"/>
                  <a:gd name="connsiteY466" fmla="*/ 8484 h 10000"/>
                  <a:gd name="connsiteX467" fmla="*/ 3562 w 10000"/>
                  <a:gd name="connsiteY467" fmla="*/ 8488 h 10000"/>
                  <a:gd name="connsiteX468" fmla="*/ 3568 w 10000"/>
                  <a:gd name="connsiteY468" fmla="*/ 8484 h 10000"/>
                  <a:gd name="connsiteX469" fmla="*/ 3584 w 10000"/>
                  <a:gd name="connsiteY469" fmla="*/ 8494 h 10000"/>
                  <a:gd name="connsiteX470" fmla="*/ 3593 w 10000"/>
                  <a:gd name="connsiteY470" fmla="*/ 8507 h 10000"/>
                  <a:gd name="connsiteX471" fmla="*/ 3618 w 10000"/>
                  <a:gd name="connsiteY471" fmla="*/ 8497 h 10000"/>
                  <a:gd name="connsiteX472" fmla="*/ 3643 w 10000"/>
                  <a:gd name="connsiteY472" fmla="*/ 8475 h 10000"/>
                  <a:gd name="connsiteX473" fmla="*/ 3657 w 10000"/>
                  <a:gd name="connsiteY473" fmla="*/ 8478 h 10000"/>
                  <a:gd name="connsiteX474" fmla="*/ 3670 w 10000"/>
                  <a:gd name="connsiteY474" fmla="*/ 8475 h 10000"/>
                  <a:gd name="connsiteX475" fmla="*/ 3673 w 10000"/>
                  <a:gd name="connsiteY475" fmla="*/ 8468 h 10000"/>
                  <a:gd name="connsiteX476" fmla="*/ 3681 w 10000"/>
                  <a:gd name="connsiteY476" fmla="*/ 8468 h 10000"/>
                  <a:gd name="connsiteX477" fmla="*/ 3698 w 10000"/>
                  <a:gd name="connsiteY477" fmla="*/ 8478 h 10000"/>
                  <a:gd name="connsiteX478" fmla="*/ 3720 w 10000"/>
                  <a:gd name="connsiteY478" fmla="*/ 8497 h 10000"/>
                  <a:gd name="connsiteX479" fmla="*/ 3715 w 10000"/>
                  <a:gd name="connsiteY479" fmla="*/ 8504 h 10000"/>
                  <a:gd name="connsiteX480" fmla="*/ 3729 w 10000"/>
                  <a:gd name="connsiteY480" fmla="*/ 8514 h 10000"/>
                  <a:gd name="connsiteX481" fmla="*/ 3729 w 10000"/>
                  <a:gd name="connsiteY481" fmla="*/ 8517 h 10000"/>
                  <a:gd name="connsiteX482" fmla="*/ 3740 w 10000"/>
                  <a:gd name="connsiteY482" fmla="*/ 8527 h 10000"/>
                  <a:gd name="connsiteX483" fmla="*/ 3759 w 10000"/>
                  <a:gd name="connsiteY483" fmla="*/ 8517 h 10000"/>
                  <a:gd name="connsiteX484" fmla="*/ 3762 w 10000"/>
                  <a:gd name="connsiteY484" fmla="*/ 8504 h 10000"/>
                  <a:gd name="connsiteX485" fmla="*/ 3770 w 10000"/>
                  <a:gd name="connsiteY485" fmla="*/ 8488 h 10000"/>
                  <a:gd name="connsiteX486" fmla="*/ 3778 w 10000"/>
                  <a:gd name="connsiteY486" fmla="*/ 8484 h 10000"/>
                  <a:gd name="connsiteX487" fmla="*/ 3792 w 10000"/>
                  <a:gd name="connsiteY487" fmla="*/ 8475 h 10000"/>
                  <a:gd name="connsiteX488" fmla="*/ 3803 w 10000"/>
                  <a:gd name="connsiteY488" fmla="*/ 8478 h 10000"/>
                  <a:gd name="connsiteX489" fmla="*/ 3809 w 10000"/>
                  <a:gd name="connsiteY489" fmla="*/ 8475 h 10000"/>
                  <a:gd name="connsiteX490" fmla="*/ 3825 w 10000"/>
                  <a:gd name="connsiteY490" fmla="*/ 8465 h 10000"/>
                  <a:gd name="connsiteX491" fmla="*/ 3834 w 10000"/>
                  <a:gd name="connsiteY491" fmla="*/ 8468 h 10000"/>
                  <a:gd name="connsiteX492" fmla="*/ 3842 w 10000"/>
                  <a:gd name="connsiteY492" fmla="*/ 8478 h 10000"/>
                  <a:gd name="connsiteX493" fmla="*/ 3850 w 10000"/>
                  <a:gd name="connsiteY493" fmla="*/ 8478 h 10000"/>
                  <a:gd name="connsiteX494" fmla="*/ 3859 w 10000"/>
                  <a:gd name="connsiteY494" fmla="*/ 8484 h 10000"/>
                  <a:gd name="connsiteX495" fmla="*/ 3873 w 10000"/>
                  <a:gd name="connsiteY495" fmla="*/ 8494 h 10000"/>
                  <a:gd name="connsiteX496" fmla="*/ 3875 w 10000"/>
                  <a:gd name="connsiteY496" fmla="*/ 8507 h 10000"/>
                  <a:gd name="connsiteX497" fmla="*/ 3881 w 10000"/>
                  <a:gd name="connsiteY497" fmla="*/ 8527 h 10000"/>
                  <a:gd name="connsiteX498" fmla="*/ 3875 w 10000"/>
                  <a:gd name="connsiteY498" fmla="*/ 8546 h 10000"/>
                  <a:gd name="connsiteX499" fmla="*/ 3892 w 10000"/>
                  <a:gd name="connsiteY499" fmla="*/ 8546 h 10000"/>
                  <a:gd name="connsiteX500" fmla="*/ 3900 w 10000"/>
                  <a:gd name="connsiteY500" fmla="*/ 8543 h 10000"/>
                  <a:gd name="connsiteX501" fmla="*/ 3906 w 10000"/>
                  <a:gd name="connsiteY501" fmla="*/ 8543 h 10000"/>
                  <a:gd name="connsiteX502" fmla="*/ 3922 w 10000"/>
                  <a:gd name="connsiteY502" fmla="*/ 8552 h 10000"/>
                  <a:gd name="connsiteX503" fmla="*/ 3939 w 10000"/>
                  <a:gd name="connsiteY503" fmla="*/ 8559 h 10000"/>
                  <a:gd name="connsiteX504" fmla="*/ 3953 w 10000"/>
                  <a:gd name="connsiteY504" fmla="*/ 8572 h 10000"/>
                  <a:gd name="connsiteX505" fmla="*/ 3956 w 10000"/>
                  <a:gd name="connsiteY505" fmla="*/ 8588 h 10000"/>
                  <a:gd name="connsiteX506" fmla="*/ 3956 w 10000"/>
                  <a:gd name="connsiteY506" fmla="*/ 8608 h 10000"/>
                  <a:gd name="connsiteX507" fmla="*/ 3972 w 10000"/>
                  <a:gd name="connsiteY507" fmla="*/ 8608 h 10000"/>
                  <a:gd name="connsiteX508" fmla="*/ 3986 w 10000"/>
                  <a:gd name="connsiteY508" fmla="*/ 8608 h 10000"/>
                  <a:gd name="connsiteX509" fmla="*/ 3997 w 10000"/>
                  <a:gd name="connsiteY509" fmla="*/ 8608 h 10000"/>
                  <a:gd name="connsiteX510" fmla="*/ 4006 w 10000"/>
                  <a:gd name="connsiteY510" fmla="*/ 8608 h 10000"/>
                  <a:gd name="connsiteX511" fmla="*/ 4006 w 10000"/>
                  <a:gd name="connsiteY511" fmla="*/ 8611 h 10000"/>
                  <a:gd name="connsiteX512" fmla="*/ 4011 w 10000"/>
                  <a:gd name="connsiteY512" fmla="*/ 8611 h 10000"/>
                  <a:gd name="connsiteX513" fmla="*/ 4022 w 10000"/>
                  <a:gd name="connsiteY513" fmla="*/ 8620 h 10000"/>
                  <a:gd name="connsiteX514" fmla="*/ 4042 w 10000"/>
                  <a:gd name="connsiteY514" fmla="*/ 8620 h 10000"/>
                  <a:gd name="connsiteX515" fmla="*/ 4050 w 10000"/>
                  <a:gd name="connsiteY515" fmla="*/ 8617 h 10000"/>
                  <a:gd name="connsiteX516" fmla="*/ 4069 w 10000"/>
                  <a:gd name="connsiteY516" fmla="*/ 8620 h 10000"/>
                  <a:gd name="connsiteX517" fmla="*/ 4086 w 10000"/>
                  <a:gd name="connsiteY517" fmla="*/ 8630 h 10000"/>
                  <a:gd name="connsiteX518" fmla="*/ 4108 w 10000"/>
                  <a:gd name="connsiteY518" fmla="*/ 8627 h 10000"/>
                  <a:gd name="connsiteX519" fmla="*/ 4125 w 10000"/>
                  <a:gd name="connsiteY519" fmla="*/ 8620 h 10000"/>
                  <a:gd name="connsiteX520" fmla="*/ 4133 w 10000"/>
                  <a:gd name="connsiteY520" fmla="*/ 8611 h 10000"/>
                  <a:gd name="connsiteX521" fmla="*/ 4139 w 10000"/>
                  <a:gd name="connsiteY521" fmla="*/ 8608 h 10000"/>
                  <a:gd name="connsiteX522" fmla="*/ 4147 w 10000"/>
                  <a:gd name="connsiteY522" fmla="*/ 8601 h 10000"/>
                  <a:gd name="connsiteX523" fmla="*/ 4155 w 10000"/>
                  <a:gd name="connsiteY523" fmla="*/ 8591 h 10000"/>
                  <a:gd name="connsiteX524" fmla="*/ 4166 w 10000"/>
                  <a:gd name="connsiteY524" fmla="*/ 8582 h 10000"/>
                  <a:gd name="connsiteX525" fmla="*/ 4183 w 10000"/>
                  <a:gd name="connsiteY525" fmla="*/ 8569 h 10000"/>
                  <a:gd name="connsiteX526" fmla="*/ 4191 w 10000"/>
                  <a:gd name="connsiteY526" fmla="*/ 8562 h 10000"/>
                  <a:gd name="connsiteX527" fmla="*/ 4208 w 10000"/>
                  <a:gd name="connsiteY527" fmla="*/ 8552 h 10000"/>
                  <a:gd name="connsiteX528" fmla="*/ 4230 w 10000"/>
                  <a:gd name="connsiteY528" fmla="*/ 8552 h 10000"/>
                  <a:gd name="connsiteX529" fmla="*/ 4238 w 10000"/>
                  <a:gd name="connsiteY529" fmla="*/ 8559 h 10000"/>
                  <a:gd name="connsiteX530" fmla="*/ 4247 w 10000"/>
                  <a:gd name="connsiteY530" fmla="*/ 8572 h 10000"/>
                  <a:gd name="connsiteX531" fmla="*/ 4252 w 10000"/>
                  <a:gd name="connsiteY531" fmla="*/ 8578 h 10000"/>
                  <a:gd name="connsiteX532" fmla="*/ 4263 w 10000"/>
                  <a:gd name="connsiteY532" fmla="*/ 8582 h 10000"/>
                  <a:gd name="connsiteX533" fmla="*/ 4277 w 10000"/>
                  <a:gd name="connsiteY533" fmla="*/ 8572 h 10000"/>
                  <a:gd name="connsiteX534" fmla="*/ 4294 w 10000"/>
                  <a:gd name="connsiteY534" fmla="*/ 8559 h 10000"/>
                  <a:gd name="connsiteX535" fmla="*/ 4302 w 10000"/>
                  <a:gd name="connsiteY535" fmla="*/ 8546 h 10000"/>
                  <a:gd name="connsiteX536" fmla="*/ 4310 w 10000"/>
                  <a:gd name="connsiteY536" fmla="*/ 8543 h 10000"/>
                  <a:gd name="connsiteX537" fmla="*/ 4313 w 10000"/>
                  <a:gd name="connsiteY537" fmla="*/ 8543 h 10000"/>
                  <a:gd name="connsiteX538" fmla="*/ 4332 w 10000"/>
                  <a:gd name="connsiteY538" fmla="*/ 8546 h 10000"/>
                  <a:gd name="connsiteX539" fmla="*/ 4335 w 10000"/>
                  <a:gd name="connsiteY539" fmla="*/ 8559 h 10000"/>
                  <a:gd name="connsiteX540" fmla="*/ 4349 w 10000"/>
                  <a:gd name="connsiteY540" fmla="*/ 8588 h 10000"/>
                  <a:gd name="connsiteX541" fmla="*/ 4360 w 10000"/>
                  <a:gd name="connsiteY541" fmla="*/ 8591 h 10000"/>
                  <a:gd name="connsiteX542" fmla="*/ 4366 w 10000"/>
                  <a:gd name="connsiteY542" fmla="*/ 8591 h 10000"/>
                  <a:gd name="connsiteX543" fmla="*/ 4382 w 10000"/>
                  <a:gd name="connsiteY543" fmla="*/ 8598 h 10000"/>
                  <a:gd name="connsiteX544" fmla="*/ 4385 w 10000"/>
                  <a:gd name="connsiteY544" fmla="*/ 8598 h 10000"/>
                  <a:gd name="connsiteX545" fmla="*/ 4402 w 10000"/>
                  <a:gd name="connsiteY545" fmla="*/ 8598 h 10000"/>
                  <a:gd name="connsiteX546" fmla="*/ 4421 w 10000"/>
                  <a:gd name="connsiteY546" fmla="*/ 8591 h 10000"/>
                  <a:gd name="connsiteX547" fmla="*/ 4440 w 10000"/>
                  <a:gd name="connsiteY547" fmla="*/ 8591 h 10000"/>
                  <a:gd name="connsiteX548" fmla="*/ 4449 w 10000"/>
                  <a:gd name="connsiteY548" fmla="*/ 8598 h 10000"/>
                  <a:gd name="connsiteX549" fmla="*/ 4454 w 10000"/>
                  <a:gd name="connsiteY549" fmla="*/ 8617 h 10000"/>
                  <a:gd name="connsiteX550" fmla="*/ 4463 w 10000"/>
                  <a:gd name="connsiteY550" fmla="*/ 8608 h 10000"/>
                  <a:gd name="connsiteX551" fmla="*/ 4474 w 10000"/>
                  <a:gd name="connsiteY551" fmla="*/ 8608 h 10000"/>
                  <a:gd name="connsiteX552" fmla="*/ 4490 w 10000"/>
                  <a:gd name="connsiteY552" fmla="*/ 8617 h 10000"/>
                  <a:gd name="connsiteX553" fmla="*/ 4504 w 10000"/>
                  <a:gd name="connsiteY553" fmla="*/ 8617 h 10000"/>
                  <a:gd name="connsiteX554" fmla="*/ 4518 w 10000"/>
                  <a:gd name="connsiteY554" fmla="*/ 8617 h 10000"/>
                  <a:gd name="connsiteX555" fmla="*/ 4535 w 10000"/>
                  <a:gd name="connsiteY555" fmla="*/ 8611 h 10000"/>
                  <a:gd name="connsiteX556" fmla="*/ 4546 w 10000"/>
                  <a:gd name="connsiteY556" fmla="*/ 8611 h 10000"/>
                  <a:gd name="connsiteX557" fmla="*/ 4562 w 10000"/>
                  <a:gd name="connsiteY557" fmla="*/ 8611 h 10000"/>
                  <a:gd name="connsiteX558" fmla="*/ 4571 w 10000"/>
                  <a:gd name="connsiteY558" fmla="*/ 8611 h 10000"/>
                  <a:gd name="connsiteX559" fmla="*/ 4579 w 10000"/>
                  <a:gd name="connsiteY559" fmla="*/ 8608 h 10000"/>
                  <a:gd name="connsiteX560" fmla="*/ 4584 w 10000"/>
                  <a:gd name="connsiteY560" fmla="*/ 8608 h 10000"/>
                  <a:gd name="connsiteX561" fmla="*/ 4601 w 10000"/>
                  <a:gd name="connsiteY561" fmla="*/ 8617 h 10000"/>
                  <a:gd name="connsiteX562" fmla="*/ 4609 w 10000"/>
                  <a:gd name="connsiteY562" fmla="*/ 8627 h 10000"/>
                  <a:gd name="connsiteX563" fmla="*/ 4618 w 10000"/>
                  <a:gd name="connsiteY563" fmla="*/ 8637 h 10000"/>
                  <a:gd name="connsiteX564" fmla="*/ 4618 w 10000"/>
                  <a:gd name="connsiteY564" fmla="*/ 8646 h 10000"/>
                  <a:gd name="connsiteX565" fmla="*/ 4634 w 10000"/>
                  <a:gd name="connsiteY565" fmla="*/ 8656 h 10000"/>
                  <a:gd name="connsiteX566" fmla="*/ 4640 w 10000"/>
                  <a:gd name="connsiteY566" fmla="*/ 8659 h 10000"/>
                  <a:gd name="connsiteX567" fmla="*/ 4651 w 10000"/>
                  <a:gd name="connsiteY567" fmla="*/ 8666 h 10000"/>
                  <a:gd name="connsiteX568" fmla="*/ 4657 w 10000"/>
                  <a:gd name="connsiteY568" fmla="*/ 8659 h 10000"/>
                  <a:gd name="connsiteX569" fmla="*/ 4668 w 10000"/>
                  <a:gd name="connsiteY569" fmla="*/ 8650 h 10000"/>
                  <a:gd name="connsiteX570" fmla="*/ 4676 w 10000"/>
                  <a:gd name="connsiteY570" fmla="*/ 8650 h 10000"/>
                  <a:gd name="connsiteX571" fmla="*/ 4690 w 10000"/>
                  <a:gd name="connsiteY571" fmla="*/ 8650 h 10000"/>
                  <a:gd name="connsiteX572" fmla="*/ 4698 w 10000"/>
                  <a:gd name="connsiteY572" fmla="*/ 8650 h 10000"/>
                  <a:gd name="connsiteX573" fmla="*/ 4704 w 10000"/>
                  <a:gd name="connsiteY573" fmla="*/ 8650 h 10000"/>
                  <a:gd name="connsiteX574" fmla="*/ 4706 w 10000"/>
                  <a:gd name="connsiteY574" fmla="*/ 8659 h 10000"/>
                  <a:gd name="connsiteX575" fmla="*/ 4706 w 10000"/>
                  <a:gd name="connsiteY575" fmla="*/ 8666 h 10000"/>
                  <a:gd name="connsiteX576" fmla="*/ 4723 w 10000"/>
                  <a:gd name="connsiteY576" fmla="*/ 8682 h 10000"/>
                  <a:gd name="connsiteX577" fmla="*/ 4737 w 10000"/>
                  <a:gd name="connsiteY577" fmla="*/ 8682 h 10000"/>
                  <a:gd name="connsiteX578" fmla="*/ 4745 w 10000"/>
                  <a:gd name="connsiteY578" fmla="*/ 8676 h 10000"/>
                  <a:gd name="connsiteX579" fmla="*/ 4756 w 10000"/>
                  <a:gd name="connsiteY579" fmla="*/ 8666 h 10000"/>
                  <a:gd name="connsiteX580" fmla="*/ 4765 w 10000"/>
                  <a:gd name="connsiteY580" fmla="*/ 8666 h 10000"/>
                  <a:gd name="connsiteX581" fmla="*/ 4765 w 10000"/>
                  <a:gd name="connsiteY581" fmla="*/ 8682 h 10000"/>
                  <a:gd name="connsiteX582" fmla="*/ 4770 w 10000"/>
                  <a:gd name="connsiteY582" fmla="*/ 8701 h 10000"/>
                  <a:gd name="connsiteX583" fmla="*/ 4778 w 10000"/>
                  <a:gd name="connsiteY583" fmla="*/ 8705 h 10000"/>
                  <a:gd name="connsiteX584" fmla="*/ 4795 w 10000"/>
                  <a:gd name="connsiteY584" fmla="*/ 8714 h 10000"/>
                  <a:gd name="connsiteX585" fmla="*/ 4812 w 10000"/>
                  <a:gd name="connsiteY585" fmla="*/ 8714 h 10000"/>
                  <a:gd name="connsiteX586" fmla="*/ 4825 w 10000"/>
                  <a:gd name="connsiteY586" fmla="*/ 8705 h 10000"/>
                  <a:gd name="connsiteX587" fmla="*/ 4825 w 10000"/>
                  <a:gd name="connsiteY587" fmla="*/ 8701 h 10000"/>
                  <a:gd name="connsiteX588" fmla="*/ 4828 w 10000"/>
                  <a:gd name="connsiteY588" fmla="*/ 8701 h 10000"/>
                  <a:gd name="connsiteX589" fmla="*/ 4837 w 10000"/>
                  <a:gd name="connsiteY589" fmla="*/ 8692 h 10000"/>
                  <a:gd name="connsiteX590" fmla="*/ 4842 w 10000"/>
                  <a:gd name="connsiteY590" fmla="*/ 8685 h 10000"/>
                  <a:gd name="connsiteX591" fmla="*/ 4859 w 10000"/>
                  <a:gd name="connsiteY591" fmla="*/ 8692 h 10000"/>
                  <a:gd name="connsiteX592" fmla="*/ 4870 w 10000"/>
                  <a:gd name="connsiteY592" fmla="*/ 8701 h 10000"/>
                  <a:gd name="connsiteX593" fmla="*/ 4878 w 10000"/>
                  <a:gd name="connsiteY593" fmla="*/ 8714 h 10000"/>
                  <a:gd name="connsiteX594" fmla="*/ 4892 w 10000"/>
                  <a:gd name="connsiteY594" fmla="*/ 8724 h 10000"/>
                  <a:gd name="connsiteX595" fmla="*/ 4900 w 10000"/>
                  <a:gd name="connsiteY595" fmla="*/ 8724 h 10000"/>
                  <a:gd name="connsiteX596" fmla="*/ 4906 w 10000"/>
                  <a:gd name="connsiteY596" fmla="*/ 8705 h 10000"/>
                  <a:gd name="connsiteX597" fmla="*/ 4925 w 10000"/>
                  <a:gd name="connsiteY597" fmla="*/ 8724 h 10000"/>
                  <a:gd name="connsiteX598" fmla="*/ 4939 w 10000"/>
                  <a:gd name="connsiteY598" fmla="*/ 8701 h 10000"/>
                  <a:gd name="connsiteX599" fmla="*/ 4950 w 10000"/>
                  <a:gd name="connsiteY599" fmla="*/ 8695 h 10000"/>
                  <a:gd name="connsiteX600" fmla="*/ 4956 w 10000"/>
                  <a:gd name="connsiteY600" fmla="*/ 8692 h 10000"/>
                  <a:gd name="connsiteX601" fmla="*/ 4986 w 10000"/>
                  <a:gd name="connsiteY601" fmla="*/ 8705 h 10000"/>
                  <a:gd name="connsiteX602" fmla="*/ 5003 w 10000"/>
                  <a:gd name="connsiteY602" fmla="*/ 8701 h 10000"/>
                  <a:gd name="connsiteX603" fmla="*/ 5011 w 10000"/>
                  <a:gd name="connsiteY603" fmla="*/ 8692 h 10000"/>
                  <a:gd name="connsiteX604" fmla="*/ 5028 w 10000"/>
                  <a:gd name="connsiteY604" fmla="*/ 8682 h 10000"/>
                  <a:gd name="connsiteX605" fmla="*/ 5030 w 10000"/>
                  <a:gd name="connsiteY605" fmla="*/ 8659 h 10000"/>
                  <a:gd name="connsiteX606" fmla="*/ 5039 w 10000"/>
                  <a:gd name="connsiteY606" fmla="*/ 8656 h 10000"/>
                  <a:gd name="connsiteX607" fmla="*/ 5053 w 10000"/>
                  <a:gd name="connsiteY607" fmla="*/ 8669 h 10000"/>
                  <a:gd name="connsiteX608" fmla="*/ 5061 w 10000"/>
                  <a:gd name="connsiteY608" fmla="*/ 8669 h 10000"/>
                  <a:gd name="connsiteX609" fmla="*/ 5061 w 10000"/>
                  <a:gd name="connsiteY609" fmla="*/ 8676 h 10000"/>
                  <a:gd name="connsiteX610" fmla="*/ 5069 w 10000"/>
                  <a:gd name="connsiteY610" fmla="*/ 8669 h 10000"/>
                  <a:gd name="connsiteX611" fmla="*/ 5083 w 10000"/>
                  <a:gd name="connsiteY611" fmla="*/ 8669 h 10000"/>
                  <a:gd name="connsiteX612" fmla="*/ 5100 w 10000"/>
                  <a:gd name="connsiteY612" fmla="*/ 8669 h 10000"/>
                  <a:gd name="connsiteX613" fmla="*/ 5119 w 10000"/>
                  <a:gd name="connsiteY613" fmla="*/ 8682 h 10000"/>
                  <a:gd name="connsiteX614" fmla="*/ 5136 w 10000"/>
                  <a:gd name="connsiteY614" fmla="*/ 8692 h 10000"/>
                  <a:gd name="connsiteX615" fmla="*/ 5161 w 10000"/>
                  <a:gd name="connsiteY615" fmla="*/ 8701 h 10000"/>
                  <a:gd name="connsiteX616" fmla="*/ 5183 w 10000"/>
                  <a:gd name="connsiteY616" fmla="*/ 8701 h 10000"/>
                  <a:gd name="connsiteX617" fmla="*/ 5199 w 10000"/>
                  <a:gd name="connsiteY617" fmla="*/ 8701 h 10000"/>
                  <a:gd name="connsiteX618" fmla="*/ 5213 w 10000"/>
                  <a:gd name="connsiteY618" fmla="*/ 8705 h 10000"/>
                  <a:gd name="connsiteX619" fmla="*/ 5224 w 10000"/>
                  <a:gd name="connsiteY619" fmla="*/ 8701 h 10000"/>
                  <a:gd name="connsiteX620" fmla="*/ 5230 w 10000"/>
                  <a:gd name="connsiteY620" fmla="*/ 8701 h 10000"/>
                  <a:gd name="connsiteX621" fmla="*/ 5241 w 10000"/>
                  <a:gd name="connsiteY621" fmla="*/ 8676 h 10000"/>
                  <a:gd name="connsiteX622" fmla="*/ 5247 w 10000"/>
                  <a:gd name="connsiteY622" fmla="*/ 8666 h 10000"/>
                  <a:gd name="connsiteX623" fmla="*/ 5249 w 10000"/>
                  <a:gd name="connsiteY623" fmla="*/ 8646 h 10000"/>
                  <a:gd name="connsiteX624" fmla="*/ 5249 w 10000"/>
                  <a:gd name="connsiteY624" fmla="*/ 8650 h 10000"/>
                  <a:gd name="connsiteX625" fmla="*/ 5255 w 10000"/>
                  <a:gd name="connsiteY625" fmla="*/ 8646 h 10000"/>
                  <a:gd name="connsiteX626" fmla="*/ 5271 w 10000"/>
                  <a:gd name="connsiteY626" fmla="*/ 8650 h 10000"/>
                  <a:gd name="connsiteX627" fmla="*/ 5288 w 10000"/>
                  <a:gd name="connsiteY627" fmla="*/ 8666 h 10000"/>
                  <a:gd name="connsiteX628" fmla="*/ 5296 w 10000"/>
                  <a:gd name="connsiteY628" fmla="*/ 8666 h 10000"/>
                  <a:gd name="connsiteX629" fmla="*/ 5310 w 10000"/>
                  <a:gd name="connsiteY629" fmla="*/ 8656 h 10000"/>
                  <a:gd name="connsiteX630" fmla="*/ 5321 w 10000"/>
                  <a:gd name="connsiteY630" fmla="*/ 8650 h 10000"/>
                  <a:gd name="connsiteX631" fmla="*/ 5338 w 10000"/>
                  <a:gd name="connsiteY631" fmla="*/ 8650 h 10000"/>
                  <a:gd name="connsiteX632" fmla="*/ 5360 w 10000"/>
                  <a:gd name="connsiteY632" fmla="*/ 8640 h 10000"/>
                  <a:gd name="connsiteX633" fmla="*/ 5366 w 10000"/>
                  <a:gd name="connsiteY633" fmla="*/ 8637 h 10000"/>
                  <a:gd name="connsiteX634" fmla="*/ 5368 w 10000"/>
                  <a:gd name="connsiteY634" fmla="*/ 8637 h 10000"/>
                  <a:gd name="connsiteX635" fmla="*/ 5382 w 10000"/>
                  <a:gd name="connsiteY635" fmla="*/ 8630 h 10000"/>
                  <a:gd name="connsiteX636" fmla="*/ 5391 w 10000"/>
                  <a:gd name="connsiteY636" fmla="*/ 8630 h 10000"/>
                  <a:gd name="connsiteX637" fmla="*/ 5402 w 10000"/>
                  <a:gd name="connsiteY637" fmla="*/ 8637 h 10000"/>
                  <a:gd name="connsiteX638" fmla="*/ 5418 w 10000"/>
                  <a:gd name="connsiteY638" fmla="*/ 8656 h 10000"/>
                  <a:gd name="connsiteX639" fmla="*/ 5432 w 10000"/>
                  <a:gd name="connsiteY639" fmla="*/ 8666 h 10000"/>
                  <a:gd name="connsiteX640" fmla="*/ 5443 w 10000"/>
                  <a:gd name="connsiteY640" fmla="*/ 8682 h 10000"/>
                  <a:gd name="connsiteX641" fmla="*/ 5457 w 10000"/>
                  <a:gd name="connsiteY641" fmla="*/ 8692 h 10000"/>
                  <a:gd name="connsiteX642" fmla="*/ 5471 w 10000"/>
                  <a:gd name="connsiteY642" fmla="*/ 8705 h 10000"/>
                  <a:gd name="connsiteX643" fmla="*/ 5488 w 10000"/>
                  <a:gd name="connsiteY643" fmla="*/ 8711 h 10000"/>
                  <a:gd name="connsiteX644" fmla="*/ 5490 w 10000"/>
                  <a:gd name="connsiteY644" fmla="*/ 8721 h 10000"/>
                  <a:gd name="connsiteX645" fmla="*/ 5512 w 10000"/>
                  <a:gd name="connsiteY645" fmla="*/ 8724 h 10000"/>
                  <a:gd name="connsiteX646" fmla="*/ 5521 w 10000"/>
                  <a:gd name="connsiteY646" fmla="*/ 8714 h 10000"/>
                  <a:gd name="connsiteX647" fmla="*/ 5524 w 10000"/>
                  <a:gd name="connsiteY647" fmla="*/ 8714 h 10000"/>
                  <a:gd name="connsiteX648" fmla="*/ 5532 w 10000"/>
                  <a:gd name="connsiteY648" fmla="*/ 8721 h 10000"/>
                  <a:gd name="connsiteX649" fmla="*/ 5540 w 10000"/>
                  <a:gd name="connsiteY649" fmla="*/ 8724 h 10000"/>
                  <a:gd name="connsiteX650" fmla="*/ 5562 w 10000"/>
                  <a:gd name="connsiteY650" fmla="*/ 8750 h 10000"/>
                  <a:gd name="connsiteX651" fmla="*/ 5562 w 10000"/>
                  <a:gd name="connsiteY651" fmla="*/ 8760 h 10000"/>
                  <a:gd name="connsiteX652" fmla="*/ 5571 w 10000"/>
                  <a:gd name="connsiteY652" fmla="*/ 8782 h 10000"/>
                  <a:gd name="connsiteX653" fmla="*/ 5579 w 10000"/>
                  <a:gd name="connsiteY653" fmla="*/ 8789 h 10000"/>
                  <a:gd name="connsiteX654" fmla="*/ 5593 w 10000"/>
                  <a:gd name="connsiteY654" fmla="*/ 8789 h 10000"/>
                  <a:gd name="connsiteX655" fmla="*/ 5596 w 10000"/>
                  <a:gd name="connsiteY655" fmla="*/ 8789 h 10000"/>
                  <a:gd name="connsiteX656" fmla="*/ 5626 w 10000"/>
                  <a:gd name="connsiteY656" fmla="*/ 8782 h 10000"/>
                  <a:gd name="connsiteX657" fmla="*/ 5629 w 10000"/>
                  <a:gd name="connsiteY657" fmla="*/ 8782 h 10000"/>
                  <a:gd name="connsiteX658" fmla="*/ 5637 w 10000"/>
                  <a:gd name="connsiteY658" fmla="*/ 8779 h 10000"/>
                  <a:gd name="connsiteX659" fmla="*/ 5648 w 10000"/>
                  <a:gd name="connsiteY659" fmla="*/ 8789 h 10000"/>
                  <a:gd name="connsiteX660" fmla="*/ 5665 w 10000"/>
                  <a:gd name="connsiteY660" fmla="*/ 8795 h 10000"/>
                  <a:gd name="connsiteX661" fmla="*/ 5676 w 10000"/>
                  <a:gd name="connsiteY661" fmla="*/ 8789 h 10000"/>
                  <a:gd name="connsiteX662" fmla="*/ 5684 w 10000"/>
                  <a:gd name="connsiteY662" fmla="*/ 8782 h 10000"/>
                  <a:gd name="connsiteX663" fmla="*/ 5693 w 10000"/>
                  <a:gd name="connsiteY663" fmla="*/ 8789 h 10000"/>
                  <a:gd name="connsiteX664" fmla="*/ 5715 w 10000"/>
                  <a:gd name="connsiteY664" fmla="*/ 8808 h 10000"/>
                  <a:gd name="connsiteX665" fmla="*/ 5731 w 10000"/>
                  <a:gd name="connsiteY665" fmla="*/ 8808 h 10000"/>
                  <a:gd name="connsiteX666" fmla="*/ 5740 w 10000"/>
                  <a:gd name="connsiteY666" fmla="*/ 8808 h 10000"/>
                  <a:gd name="connsiteX667" fmla="*/ 5765 w 10000"/>
                  <a:gd name="connsiteY667" fmla="*/ 8818 h 10000"/>
                  <a:gd name="connsiteX668" fmla="*/ 5781 w 10000"/>
                  <a:gd name="connsiteY668" fmla="*/ 8824 h 10000"/>
                  <a:gd name="connsiteX669" fmla="*/ 5798 w 10000"/>
                  <a:gd name="connsiteY669" fmla="*/ 8834 h 10000"/>
                  <a:gd name="connsiteX670" fmla="*/ 5814 w 10000"/>
                  <a:gd name="connsiteY670" fmla="*/ 8837 h 10000"/>
                  <a:gd name="connsiteX671" fmla="*/ 5831 w 10000"/>
                  <a:gd name="connsiteY671" fmla="*/ 8844 h 10000"/>
                  <a:gd name="connsiteX672" fmla="*/ 5842 w 10000"/>
                  <a:gd name="connsiteY672" fmla="*/ 8847 h 10000"/>
                  <a:gd name="connsiteX673" fmla="*/ 5859 w 10000"/>
                  <a:gd name="connsiteY673" fmla="*/ 8857 h 10000"/>
                  <a:gd name="connsiteX674" fmla="*/ 5870 w 10000"/>
                  <a:gd name="connsiteY674" fmla="*/ 8867 h 10000"/>
                  <a:gd name="connsiteX675" fmla="*/ 5878 w 10000"/>
                  <a:gd name="connsiteY675" fmla="*/ 8873 h 10000"/>
                  <a:gd name="connsiteX676" fmla="*/ 5895 w 10000"/>
                  <a:gd name="connsiteY676" fmla="*/ 8873 h 10000"/>
                  <a:gd name="connsiteX677" fmla="*/ 5911 w 10000"/>
                  <a:gd name="connsiteY677" fmla="*/ 8873 h 10000"/>
                  <a:gd name="connsiteX678" fmla="*/ 5931 w 10000"/>
                  <a:gd name="connsiteY678" fmla="*/ 8873 h 10000"/>
                  <a:gd name="connsiteX679" fmla="*/ 5950 w 10000"/>
                  <a:gd name="connsiteY679" fmla="*/ 8867 h 10000"/>
                  <a:gd name="connsiteX680" fmla="*/ 5967 w 10000"/>
                  <a:gd name="connsiteY680" fmla="*/ 8867 h 10000"/>
                  <a:gd name="connsiteX681" fmla="*/ 5975 w 10000"/>
                  <a:gd name="connsiteY681" fmla="*/ 8873 h 10000"/>
                  <a:gd name="connsiteX682" fmla="*/ 6000 w 10000"/>
                  <a:gd name="connsiteY682" fmla="*/ 8883 h 10000"/>
                  <a:gd name="connsiteX683" fmla="*/ 5997 w 10000"/>
                  <a:gd name="connsiteY683" fmla="*/ 8886 h 10000"/>
                  <a:gd name="connsiteX684" fmla="*/ 5997 w 10000"/>
                  <a:gd name="connsiteY684" fmla="*/ 8896 h 10000"/>
                  <a:gd name="connsiteX685" fmla="*/ 6014 w 10000"/>
                  <a:gd name="connsiteY685" fmla="*/ 8892 h 10000"/>
                  <a:gd name="connsiteX686" fmla="*/ 6028 w 10000"/>
                  <a:gd name="connsiteY686" fmla="*/ 8892 h 10000"/>
                  <a:gd name="connsiteX687" fmla="*/ 6053 w 10000"/>
                  <a:gd name="connsiteY687" fmla="*/ 8886 h 10000"/>
                  <a:gd name="connsiteX688" fmla="*/ 6072 w 10000"/>
                  <a:gd name="connsiteY688" fmla="*/ 8876 h 10000"/>
                  <a:gd name="connsiteX689" fmla="*/ 6089 w 10000"/>
                  <a:gd name="connsiteY689" fmla="*/ 8867 h 10000"/>
                  <a:gd name="connsiteX690" fmla="*/ 6111 w 10000"/>
                  <a:gd name="connsiteY690" fmla="*/ 8857 h 10000"/>
                  <a:gd name="connsiteX691" fmla="*/ 6127 w 10000"/>
                  <a:gd name="connsiteY691" fmla="*/ 8847 h 10000"/>
                  <a:gd name="connsiteX692" fmla="*/ 6152 w 10000"/>
                  <a:gd name="connsiteY692" fmla="*/ 8834 h 10000"/>
                  <a:gd name="connsiteX693" fmla="*/ 6183 w 10000"/>
                  <a:gd name="connsiteY693" fmla="*/ 8828 h 10000"/>
                  <a:gd name="connsiteX694" fmla="*/ 6175 w 10000"/>
                  <a:gd name="connsiteY694" fmla="*/ 8844 h 10000"/>
                  <a:gd name="connsiteX695" fmla="*/ 6169 w 10000"/>
                  <a:gd name="connsiteY695" fmla="*/ 8863 h 10000"/>
                  <a:gd name="connsiteX696" fmla="*/ 6158 w 10000"/>
                  <a:gd name="connsiteY696" fmla="*/ 8886 h 10000"/>
                  <a:gd name="connsiteX697" fmla="*/ 6152 w 10000"/>
                  <a:gd name="connsiteY697" fmla="*/ 8896 h 10000"/>
                  <a:gd name="connsiteX698" fmla="*/ 6150 w 10000"/>
                  <a:gd name="connsiteY698" fmla="*/ 8909 h 10000"/>
                  <a:gd name="connsiteX699" fmla="*/ 6152 w 10000"/>
                  <a:gd name="connsiteY699" fmla="*/ 8938 h 10000"/>
                  <a:gd name="connsiteX700" fmla="*/ 6158 w 10000"/>
                  <a:gd name="connsiteY700" fmla="*/ 8957 h 10000"/>
                  <a:gd name="connsiteX701" fmla="*/ 6161 w 10000"/>
                  <a:gd name="connsiteY701" fmla="*/ 8980 h 10000"/>
                  <a:gd name="connsiteX702" fmla="*/ 6166 w 10000"/>
                  <a:gd name="connsiteY702" fmla="*/ 8999 h 10000"/>
                  <a:gd name="connsiteX703" fmla="*/ 6175 w 10000"/>
                  <a:gd name="connsiteY703" fmla="*/ 9032 h 10000"/>
                  <a:gd name="connsiteX704" fmla="*/ 6183 w 10000"/>
                  <a:gd name="connsiteY704" fmla="*/ 9051 h 10000"/>
                  <a:gd name="connsiteX705" fmla="*/ 6191 w 10000"/>
                  <a:gd name="connsiteY705" fmla="*/ 9064 h 10000"/>
                  <a:gd name="connsiteX706" fmla="*/ 6194 w 10000"/>
                  <a:gd name="connsiteY706" fmla="*/ 9084 h 10000"/>
                  <a:gd name="connsiteX707" fmla="*/ 6208 w 10000"/>
                  <a:gd name="connsiteY707" fmla="*/ 9103 h 10000"/>
                  <a:gd name="connsiteX708" fmla="*/ 6208 w 10000"/>
                  <a:gd name="connsiteY708" fmla="*/ 9113 h 10000"/>
                  <a:gd name="connsiteX709" fmla="*/ 6216 w 10000"/>
                  <a:gd name="connsiteY709" fmla="*/ 9129 h 10000"/>
                  <a:gd name="connsiteX710" fmla="*/ 6230 w 10000"/>
                  <a:gd name="connsiteY710" fmla="*/ 9148 h 10000"/>
                  <a:gd name="connsiteX711" fmla="*/ 6241 w 10000"/>
                  <a:gd name="connsiteY711" fmla="*/ 9165 h 10000"/>
                  <a:gd name="connsiteX712" fmla="*/ 6249 w 10000"/>
                  <a:gd name="connsiteY712" fmla="*/ 9168 h 10000"/>
                  <a:gd name="connsiteX713" fmla="*/ 6266 w 10000"/>
                  <a:gd name="connsiteY713" fmla="*/ 9184 h 10000"/>
                  <a:gd name="connsiteX714" fmla="*/ 6280 w 10000"/>
                  <a:gd name="connsiteY714" fmla="*/ 9184 h 10000"/>
                  <a:gd name="connsiteX715" fmla="*/ 6288 w 10000"/>
                  <a:gd name="connsiteY715" fmla="*/ 9177 h 10000"/>
                  <a:gd name="connsiteX716" fmla="*/ 6299 w 10000"/>
                  <a:gd name="connsiteY716" fmla="*/ 9187 h 10000"/>
                  <a:gd name="connsiteX717" fmla="*/ 6305 w 10000"/>
                  <a:gd name="connsiteY717" fmla="*/ 9197 h 10000"/>
                  <a:gd name="connsiteX718" fmla="*/ 6310 w 10000"/>
                  <a:gd name="connsiteY718" fmla="*/ 9197 h 10000"/>
                  <a:gd name="connsiteX719" fmla="*/ 6321 w 10000"/>
                  <a:gd name="connsiteY719" fmla="*/ 9213 h 10000"/>
                  <a:gd name="connsiteX720" fmla="*/ 6335 w 10000"/>
                  <a:gd name="connsiteY720" fmla="*/ 9223 h 10000"/>
                  <a:gd name="connsiteX721" fmla="*/ 6338 w 10000"/>
                  <a:gd name="connsiteY721" fmla="*/ 9223 h 10000"/>
                  <a:gd name="connsiteX722" fmla="*/ 6355 w 10000"/>
                  <a:gd name="connsiteY722" fmla="*/ 9226 h 10000"/>
                  <a:gd name="connsiteX723" fmla="*/ 6363 w 10000"/>
                  <a:gd name="connsiteY723" fmla="*/ 9236 h 10000"/>
                  <a:gd name="connsiteX724" fmla="*/ 6380 w 10000"/>
                  <a:gd name="connsiteY724" fmla="*/ 9258 h 10000"/>
                  <a:gd name="connsiteX725" fmla="*/ 6393 w 10000"/>
                  <a:gd name="connsiteY725" fmla="*/ 9278 h 10000"/>
                  <a:gd name="connsiteX726" fmla="*/ 6396 w 10000"/>
                  <a:gd name="connsiteY726" fmla="*/ 9288 h 10000"/>
                  <a:gd name="connsiteX727" fmla="*/ 6407 w 10000"/>
                  <a:gd name="connsiteY727" fmla="*/ 9297 h 10000"/>
                  <a:gd name="connsiteX728" fmla="*/ 6410 w 10000"/>
                  <a:gd name="connsiteY728" fmla="*/ 9307 h 10000"/>
                  <a:gd name="connsiteX729" fmla="*/ 6416 w 10000"/>
                  <a:gd name="connsiteY729" fmla="*/ 9317 h 10000"/>
                  <a:gd name="connsiteX730" fmla="*/ 6424 w 10000"/>
                  <a:gd name="connsiteY730" fmla="*/ 9326 h 10000"/>
                  <a:gd name="connsiteX731" fmla="*/ 6435 w 10000"/>
                  <a:gd name="connsiteY731" fmla="*/ 9336 h 10000"/>
                  <a:gd name="connsiteX732" fmla="*/ 6443 w 10000"/>
                  <a:gd name="connsiteY732" fmla="*/ 9346 h 10000"/>
                  <a:gd name="connsiteX733" fmla="*/ 6449 w 10000"/>
                  <a:gd name="connsiteY733" fmla="*/ 9362 h 10000"/>
                  <a:gd name="connsiteX734" fmla="*/ 6452 w 10000"/>
                  <a:gd name="connsiteY734" fmla="*/ 9372 h 10000"/>
                  <a:gd name="connsiteX735" fmla="*/ 6449 w 10000"/>
                  <a:gd name="connsiteY735" fmla="*/ 9381 h 10000"/>
                  <a:gd name="connsiteX736" fmla="*/ 6465 w 10000"/>
                  <a:gd name="connsiteY736" fmla="*/ 9394 h 10000"/>
                  <a:gd name="connsiteX737" fmla="*/ 6468 w 10000"/>
                  <a:gd name="connsiteY737" fmla="*/ 9420 h 10000"/>
                  <a:gd name="connsiteX738" fmla="*/ 6493 w 10000"/>
                  <a:gd name="connsiteY738" fmla="*/ 9430 h 10000"/>
                  <a:gd name="connsiteX739" fmla="*/ 6507 w 10000"/>
                  <a:gd name="connsiteY739" fmla="*/ 9440 h 10000"/>
                  <a:gd name="connsiteX740" fmla="*/ 6524 w 10000"/>
                  <a:gd name="connsiteY740" fmla="*/ 9459 h 10000"/>
                  <a:gd name="connsiteX741" fmla="*/ 6532 w 10000"/>
                  <a:gd name="connsiteY741" fmla="*/ 9485 h 10000"/>
                  <a:gd name="connsiteX742" fmla="*/ 6537 w 10000"/>
                  <a:gd name="connsiteY742" fmla="*/ 9498 h 10000"/>
                  <a:gd name="connsiteX743" fmla="*/ 6571 w 10000"/>
                  <a:gd name="connsiteY743" fmla="*/ 9508 h 10000"/>
                  <a:gd name="connsiteX744" fmla="*/ 6596 w 10000"/>
                  <a:gd name="connsiteY744" fmla="*/ 9508 h 10000"/>
                  <a:gd name="connsiteX745" fmla="*/ 6637 w 10000"/>
                  <a:gd name="connsiteY745" fmla="*/ 9517 h 10000"/>
                  <a:gd name="connsiteX746" fmla="*/ 6662 w 10000"/>
                  <a:gd name="connsiteY746" fmla="*/ 9524 h 10000"/>
                  <a:gd name="connsiteX747" fmla="*/ 6679 w 10000"/>
                  <a:gd name="connsiteY747" fmla="*/ 9517 h 10000"/>
                  <a:gd name="connsiteX748" fmla="*/ 6679 w 10000"/>
                  <a:gd name="connsiteY748" fmla="*/ 9505 h 10000"/>
                  <a:gd name="connsiteX749" fmla="*/ 6690 w 10000"/>
                  <a:gd name="connsiteY749" fmla="*/ 9485 h 10000"/>
                  <a:gd name="connsiteX750" fmla="*/ 6693 w 10000"/>
                  <a:gd name="connsiteY750" fmla="*/ 9479 h 10000"/>
                  <a:gd name="connsiteX751" fmla="*/ 6706 w 10000"/>
                  <a:gd name="connsiteY751" fmla="*/ 9469 h 10000"/>
                  <a:gd name="connsiteX752" fmla="*/ 6709 w 10000"/>
                  <a:gd name="connsiteY752" fmla="*/ 9462 h 10000"/>
                  <a:gd name="connsiteX753" fmla="*/ 6717 w 10000"/>
                  <a:gd name="connsiteY753" fmla="*/ 9459 h 10000"/>
                  <a:gd name="connsiteX754" fmla="*/ 6726 w 10000"/>
                  <a:gd name="connsiteY754" fmla="*/ 9459 h 10000"/>
                  <a:gd name="connsiteX755" fmla="*/ 6742 w 10000"/>
                  <a:gd name="connsiteY755" fmla="*/ 9462 h 10000"/>
                  <a:gd name="connsiteX756" fmla="*/ 6759 w 10000"/>
                  <a:gd name="connsiteY756" fmla="*/ 9479 h 10000"/>
                  <a:gd name="connsiteX757" fmla="*/ 6781 w 10000"/>
                  <a:gd name="connsiteY757" fmla="*/ 9485 h 10000"/>
                  <a:gd name="connsiteX758" fmla="*/ 6795 w 10000"/>
                  <a:gd name="connsiteY758" fmla="*/ 9485 h 10000"/>
                  <a:gd name="connsiteX759" fmla="*/ 6803 w 10000"/>
                  <a:gd name="connsiteY759" fmla="*/ 9498 h 10000"/>
                  <a:gd name="connsiteX760" fmla="*/ 6806 w 10000"/>
                  <a:gd name="connsiteY760" fmla="*/ 9508 h 10000"/>
                  <a:gd name="connsiteX761" fmla="*/ 6823 w 10000"/>
                  <a:gd name="connsiteY761" fmla="*/ 9514 h 10000"/>
                  <a:gd name="connsiteX762" fmla="*/ 6831 w 10000"/>
                  <a:gd name="connsiteY762" fmla="*/ 9514 h 10000"/>
                  <a:gd name="connsiteX763" fmla="*/ 6848 w 10000"/>
                  <a:gd name="connsiteY763" fmla="*/ 9514 h 10000"/>
                  <a:gd name="connsiteX764" fmla="*/ 6856 w 10000"/>
                  <a:gd name="connsiteY764" fmla="*/ 9517 h 10000"/>
                  <a:gd name="connsiteX765" fmla="*/ 6878 w 10000"/>
                  <a:gd name="connsiteY765" fmla="*/ 9524 h 10000"/>
                  <a:gd name="connsiteX766" fmla="*/ 6895 w 10000"/>
                  <a:gd name="connsiteY766" fmla="*/ 9524 h 10000"/>
                  <a:gd name="connsiteX767" fmla="*/ 6917 w 10000"/>
                  <a:gd name="connsiteY767" fmla="*/ 9527 h 10000"/>
                  <a:gd name="connsiteX768" fmla="*/ 6934 w 10000"/>
                  <a:gd name="connsiteY768" fmla="*/ 9534 h 10000"/>
                  <a:gd name="connsiteX769" fmla="*/ 6961 w 10000"/>
                  <a:gd name="connsiteY769" fmla="*/ 9543 h 10000"/>
                  <a:gd name="connsiteX770" fmla="*/ 6989 w 10000"/>
                  <a:gd name="connsiteY770" fmla="*/ 9547 h 10000"/>
                  <a:gd name="connsiteX771" fmla="*/ 7014 w 10000"/>
                  <a:gd name="connsiteY771" fmla="*/ 9543 h 10000"/>
                  <a:gd name="connsiteX772" fmla="*/ 7033 w 10000"/>
                  <a:gd name="connsiteY772" fmla="*/ 9543 h 10000"/>
                  <a:gd name="connsiteX773" fmla="*/ 7042 w 10000"/>
                  <a:gd name="connsiteY773" fmla="*/ 9547 h 10000"/>
                  <a:gd name="connsiteX774" fmla="*/ 7069 w 10000"/>
                  <a:gd name="connsiteY774" fmla="*/ 9647 h 10000"/>
                  <a:gd name="connsiteX775" fmla="*/ 7122 w 10000"/>
                  <a:gd name="connsiteY775" fmla="*/ 9734 h 10000"/>
                  <a:gd name="connsiteX776" fmla="*/ 7147 w 10000"/>
                  <a:gd name="connsiteY776" fmla="*/ 9744 h 10000"/>
                  <a:gd name="connsiteX777" fmla="*/ 7169 w 10000"/>
                  <a:gd name="connsiteY777" fmla="*/ 9741 h 10000"/>
                  <a:gd name="connsiteX778" fmla="*/ 7177 w 10000"/>
                  <a:gd name="connsiteY778" fmla="*/ 9744 h 10000"/>
                  <a:gd name="connsiteX779" fmla="*/ 7186 w 10000"/>
                  <a:gd name="connsiteY779" fmla="*/ 9754 h 10000"/>
                  <a:gd name="connsiteX780" fmla="*/ 7191 w 10000"/>
                  <a:gd name="connsiteY780" fmla="*/ 9773 h 10000"/>
                  <a:gd name="connsiteX781" fmla="*/ 7208 w 10000"/>
                  <a:gd name="connsiteY781" fmla="*/ 9783 h 10000"/>
                  <a:gd name="connsiteX782" fmla="*/ 7219 w 10000"/>
                  <a:gd name="connsiteY782" fmla="*/ 9793 h 10000"/>
                  <a:gd name="connsiteX783" fmla="*/ 7235 w 10000"/>
                  <a:gd name="connsiteY783" fmla="*/ 9802 h 10000"/>
                  <a:gd name="connsiteX784" fmla="*/ 7249 w 10000"/>
                  <a:gd name="connsiteY784" fmla="*/ 9819 h 10000"/>
                  <a:gd name="connsiteX785" fmla="*/ 7255 w 10000"/>
                  <a:gd name="connsiteY785" fmla="*/ 9835 h 10000"/>
                  <a:gd name="connsiteX786" fmla="*/ 7255 w 10000"/>
                  <a:gd name="connsiteY786" fmla="*/ 9848 h 10000"/>
                  <a:gd name="connsiteX787" fmla="*/ 7249 w 10000"/>
                  <a:gd name="connsiteY787" fmla="*/ 9848 h 10000"/>
                  <a:gd name="connsiteX788" fmla="*/ 7244 w 10000"/>
                  <a:gd name="connsiteY788" fmla="*/ 9858 h 10000"/>
                  <a:gd name="connsiteX789" fmla="*/ 7235 w 10000"/>
                  <a:gd name="connsiteY789" fmla="*/ 9883 h 10000"/>
                  <a:gd name="connsiteX790" fmla="*/ 7244 w 10000"/>
                  <a:gd name="connsiteY790" fmla="*/ 9903 h 10000"/>
                  <a:gd name="connsiteX791" fmla="*/ 7258 w 10000"/>
                  <a:gd name="connsiteY791" fmla="*/ 9926 h 10000"/>
                  <a:gd name="connsiteX792" fmla="*/ 7263 w 10000"/>
                  <a:gd name="connsiteY792" fmla="*/ 9948 h 10000"/>
                  <a:gd name="connsiteX793" fmla="*/ 7274 w 10000"/>
                  <a:gd name="connsiteY793" fmla="*/ 9968 h 10000"/>
                  <a:gd name="connsiteX794" fmla="*/ 7283 w 10000"/>
                  <a:gd name="connsiteY794" fmla="*/ 9987 h 10000"/>
                  <a:gd name="connsiteX795" fmla="*/ 7291 w 10000"/>
                  <a:gd name="connsiteY795" fmla="*/ 10000 h 10000"/>
                  <a:gd name="connsiteX796" fmla="*/ 7305 w 10000"/>
                  <a:gd name="connsiteY796" fmla="*/ 9997 h 10000"/>
                  <a:gd name="connsiteX797" fmla="*/ 7313 w 10000"/>
                  <a:gd name="connsiteY797" fmla="*/ 9977 h 10000"/>
                  <a:gd name="connsiteX798" fmla="*/ 7324 w 10000"/>
                  <a:gd name="connsiteY798" fmla="*/ 9968 h 10000"/>
                  <a:gd name="connsiteX799" fmla="*/ 7341 w 10000"/>
                  <a:gd name="connsiteY799" fmla="*/ 9971 h 10000"/>
                  <a:gd name="connsiteX800" fmla="*/ 7368 w 10000"/>
                  <a:gd name="connsiteY800" fmla="*/ 9987 h 10000"/>
                  <a:gd name="connsiteX801" fmla="*/ 7380 w 10000"/>
                  <a:gd name="connsiteY801" fmla="*/ 9990 h 10000"/>
                  <a:gd name="connsiteX802" fmla="*/ 7393 w 10000"/>
                  <a:gd name="connsiteY802" fmla="*/ 9981 h 10000"/>
                  <a:gd name="connsiteX803" fmla="*/ 7404 w 10000"/>
                  <a:gd name="connsiteY803" fmla="*/ 9968 h 10000"/>
                  <a:gd name="connsiteX804" fmla="*/ 7418 w 10000"/>
                  <a:gd name="connsiteY804" fmla="*/ 9948 h 10000"/>
                  <a:gd name="connsiteX805" fmla="*/ 7427 w 10000"/>
                  <a:gd name="connsiteY805" fmla="*/ 9922 h 10000"/>
                  <a:gd name="connsiteX806" fmla="*/ 7427 w 10000"/>
                  <a:gd name="connsiteY806" fmla="*/ 9906 h 10000"/>
                  <a:gd name="connsiteX807" fmla="*/ 7404 w 10000"/>
                  <a:gd name="connsiteY807" fmla="*/ 9877 h 10000"/>
                  <a:gd name="connsiteX808" fmla="*/ 7388 w 10000"/>
                  <a:gd name="connsiteY808" fmla="*/ 9854 h 10000"/>
                  <a:gd name="connsiteX809" fmla="*/ 7385 w 10000"/>
                  <a:gd name="connsiteY809" fmla="*/ 9845 h 10000"/>
                  <a:gd name="connsiteX810" fmla="*/ 7385 w 10000"/>
                  <a:gd name="connsiteY810" fmla="*/ 9825 h 10000"/>
                  <a:gd name="connsiteX811" fmla="*/ 7385 w 10000"/>
                  <a:gd name="connsiteY811" fmla="*/ 9819 h 10000"/>
                  <a:gd name="connsiteX812" fmla="*/ 7393 w 10000"/>
                  <a:gd name="connsiteY812" fmla="*/ 9809 h 10000"/>
                  <a:gd name="connsiteX813" fmla="*/ 7404 w 10000"/>
                  <a:gd name="connsiteY813" fmla="*/ 9793 h 10000"/>
                  <a:gd name="connsiteX814" fmla="*/ 7413 w 10000"/>
                  <a:gd name="connsiteY814" fmla="*/ 9783 h 10000"/>
                  <a:gd name="connsiteX815" fmla="*/ 7404 w 10000"/>
                  <a:gd name="connsiteY815" fmla="*/ 9770 h 10000"/>
                  <a:gd name="connsiteX816" fmla="*/ 7388 w 10000"/>
                  <a:gd name="connsiteY816" fmla="*/ 9760 h 10000"/>
                  <a:gd name="connsiteX817" fmla="*/ 7371 w 10000"/>
                  <a:gd name="connsiteY817" fmla="*/ 9744 h 10000"/>
                  <a:gd name="connsiteX818" fmla="*/ 7363 w 10000"/>
                  <a:gd name="connsiteY818" fmla="*/ 9731 h 10000"/>
                  <a:gd name="connsiteX819" fmla="*/ 7355 w 10000"/>
                  <a:gd name="connsiteY819" fmla="*/ 9715 h 10000"/>
                  <a:gd name="connsiteX820" fmla="*/ 7360 w 10000"/>
                  <a:gd name="connsiteY820" fmla="*/ 9686 h 10000"/>
                  <a:gd name="connsiteX821" fmla="*/ 7363 w 10000"/>
                  <a:gd name="connsiteY821" fmla="*/ 9657 h 10000"/>
                  <a:gd name="connsiteX822" fmla="*/ 7360 w 10000"/>
                  <a:gd name="connsiteY822" fmla="*/ 9631 h 10000"/>
                  <a:gd name="connsiteX823" fmla="*/ 7346 w 10000"/>
                  <a:gd name="connsiteY823" fmla="*/ 9611 h 10000"/>
                  <a:gd name="connsiteX824" fmla="*/ 7332 w 10000"/>
                  <a:gd name="connsiteY824" fmla="*/ 9585 h 10000"/>
                  <a:gd name="connsiteX825" fmla="*/ 7324 w 10000"/>
                  <a:gd name="connsiteY825" fmla="*/ 9573 h 10000"/>
                  <a:gd name="connsiteX826" fmla="*/ 7324 w 10000"/>
                  <a:gd name="connsiteY826" fmla="*/ 9553 h 10000"/>
                  <a:gd name="connsiteX827" fmla="*/ 7324 w 10000"/>
                  <a:gd name="connsiteY827" fmla="*/ 9543 h 10000"/>
                  <a:gd name="connsiteX828" fmla="*/ 7324 w 10000"/>
                  <a:gd name="connsiteY828" fmla="*/ 9517 h 10000"/>
                  <a:gd name="connsiteX829" fmla="*/ 7324 w 10000"/>
                  <a:gd name="connsiteY829" fmla="*/ 9498 h 10000"/>
                  <a:gd name="connsiteX830" fmla="*/ 7332 w 10000"/>
                  <a:gd name="connsiteY830" fmla="*/ 9479 h 10000"/>
                  <a:gd name="connsiteX831" fmla="*/ 7341 w 10000"/>
                  <a:gd name="connsiteY831" fmla="*/ 9462 h 10000"/>
                  <a:gd name="connsiteX832" fmla="*/ 7352 w 10000"/>
                  <a:gd name="connsiteY832" fmla="*/ 9459 h 10000"/>
                  <a:gd name="connsiteX833" fmla="*/ 7360 w 10000"/>
                  <a:gd name="connsiteY833" fmla="*/ 9443 h 10000"/>
                  <a:gd name="connsiteX834" fmla="*/ 7363 w 10000"/>
                  <a:gd name="connsiteY834" fmla="*/ 9433 h 10000"/>
                  <a:gd name="connsiteX835" fmla="*/ 7377 w 10000"/>
                  <a:gd name="connsiteY835" fmla="*/ 9433 h 10000"/>
                  <a:gd name="connsiteX836" fmla="*/ 7388 w 10000"/>
                  <a:gd name="connsiteY836" fmla="*/ 9430 h 10000"/>
                  <a:gd name="connsiteX837" fmla="*/ 7396 w 10000"/>
                  <a:gd name="connsiteY837" fmla="*/ 9430 h 10000"/>
                  <a:gd name="connsiteX838" fmla="*/ 7402 w 10000"/>
                  <a:gd name="connsiteY838" fmla="*/ 9424 h 10000"/>
                  <a:gd name="connsiteX839" fmla="*/ 7396 w 10000"/>
                  <a:gd name="connsiteY839" fmla="*/ 9414 h 10000"/>
                  <a:gd name="connsiteX840" fmla="*/ 7388 w 10000"/>
                  <a:gd name="connsiteY840" fmla="*/ 9401 h 10000"/>
                  <a:gd name="connsiteX841" fmla="*/ 7371 w 10000"/>
                  <a:gd name="connsiteY841" fmla="*/ 9391 h 10000"/>
                  <a:gd name="connsiteX842" fmla="*/ 7355 w 10000"/>
                  <a:gd name="connsiteY842" fmla="*/ 9375 h 10000"/>
                  <a:gd name="connsiteX843" fmla="*/ 7332 w 10000"/>
                  <a:gd name="connsiteY843" fmla="*/ 9356 h 10000"/>
                  <a:gd name="connsiteX844" fmla="*/ 7313 w 10000"/>
                  <a:gd name="connsiteY844" fmla="*/ 9330 h 10000"/>
                  <a:gd name="connsiteX845" fmla="*/ 7307 w 10000"/>
                  <a:gd name="connsiteY845" fmla="*/ 9310 h 10000"/>
                  <a:gd name="connsiteX846" fmla="*/ 7305 w 10000"/>
                  <a:gd name="connsiteY846" fmla="*/ 9291 h 10000"/>
                  <a:gd name="connsiteX847" fmla="*/ 7305 w 10000"/>
                  <a:gd name="connsiteY847" fmla="*/ 9278 h 10000"/>
                  <a:gd name="connsiteX848" fmla="*/ 7296 w 10000"/>
                  <a:gd name="connsiteY848" fmla="*/ 9268 h 10000"/>
                  <a:gd name="connsiteX849" fmla="*/ 7296 w 10000"/>
                  <a:gd name="connsiteY849" fmla="*/ 9249 h 10000"/>
                  <a:gd name="connsiteX850" fmla="*/ 7291 w 10000"/>
                  <a:gd name="connsiteY850" fmla="*/ 9226 h 10000"/>
                  <a:gd name="connsiteX851" fmla="*/ 7283 w 10000"/>
                  <a:gd name="connsiteY851" fmla="*/ 9213 h 10000"/>
                  <a:gd name="connsiteX852" fmla="*/ 7274 w 10000"/>
                  <a:gd name="connsiteY852" fmla="*/ 9194 h 10000"/>
                  <a:gd name="connsiteX853" fmla="*/ 7274 w 10000"/>
                  <a:gd name="connsiteY853" fmla="*/ 9174 h 10000"/>
                  <a:gd name="connsiteX854" fmla="*/ 7280 w 10000"/>
                  <a:gd name="connsiteY854" fmla="*/ 9148 h 10000"/>
                  <a:gd name="connsiteX855" fmla="*/ 7283 w 10000"/>
                  <a:gd name="connsiteY855" fmla="*/ 9119 h 10000"/>
                  <a:gd name="connsiteX856" fmla="*/ 7291 w 10000"/>
                  <a:gd name="connsiteY856" fmla="*/ 9100 h 10000"/>
                  <a:gd name="connsiteX857" fmla="*/ 7307 w 10000"/>
                  <a:gd name="connsiteY857" fmla="*/ 9080 h 10000"/>
                  <a:gd name="connsiteX858" fmla="*/ 7324 w 10000"/>
                  <a:gd name="connsiteY858" fmla="*/ 9054 h 10000"/>
                  <a:gd name="connsiteX859" fmla="*/ 7341 w 10000"/>
                  <a:gd name="connsiteY859" fmla="*/ 9054 h 10000"/>
                  <a:gd name="connsiteX860" fmla="*/ 7352 w 10000"/>
                  <a:gd name="connsiteY860" fmla="*/ 9054 h 10000"/>
                  <a:gd name="connsiteX861" fmla="*/ 7346 w 10000"/>
                  <a:gd name="connsiteY861" fmla="*/ 9032 h 10000"/>
                  <a:gd name="connsiteX862" fmla="*/ 7341 w 10000"/>
                  <a:gd name="connsiteY862" fmla="*/ 9022 h 10000"/>
                  <a:gd name="connsiteX863" fmla="*/ 7352 w 10000"/>
                  <a:gd name="connsiteY863" fmla="*/ 8999 h 10000"/>
                  <a:gd name="connsiteX864" fmla="*/ 7360 w 10000"/>
                  <a:gd name="connsiteY864" fmla="*/ 8967 h 10000"/>
                  <a:gd name="connsiteX865" fmla="*/ 7368 w 10000"/>
                  <a:gd name="connsiteY865" fmla="*/ 8922 h 10000"/>
                  <a:gd name="connsiteX866" fmla="*/ 7377 w 10000"/>
                  <a:gd name="connsiteY866" fmla="*/ 8896 h 10000"/>
                  <a:gd name="connsiteX867" fmla="*/ 7380 w 10000"/>
                  <a:gd name="connsiteY867" fmla="*/ 8867 h 10000"/>
                  <a:gd name="connsiteX868" fmla="*/ 7402 w 10000"/>
                  <a:gd name="connsiteY868" fmla="*/ 8824 h 10000"/>
                  <a:gd name="connsiteX869" fmla="*/ 7402 w 10000"/>
                  <a:gd name="connsiteY869" fmla="*/ 8808 h 10000"/>
                  <a:gd name="connsiteX870" fmla="*/ 7393 w 10000"/>
                  <a:gd name="connsiteY870" fmla="*/ 8795 h 10000"/>
                  <a:gd name="connsiteX871" fmla="*/ 7388 w 10000"/>
                  <a:gd name="connsiteY871" fmla="*/ 8799 h 10000"/>
                  <a:gd name="connsiteX872" fmla="*/ 7396 w 10000"/>
                  <a:gd name="connsiteY872" fmla="*/ 8789 h 10000"/>
                  <a:gd name="connsiteX873" fmla="*/ 7404 w 10000"/>
                  <a:gd name="connsiteY873" fmla="*/ 8789 h 10000"/>
                  <a:gd name="connsiteX874" fmla="*/ 7421 w 10000"/>
                  <a:gd name="connsiteY874" fmla="*/ 8769 h 10000"/>
                  <a:gd name="connsiteX875" fmla="*/ 7443 w 10000"/>
                  <a:gd name="connsiteY875" fmla="*/ 8763 h 10000"/>
                  <a:gd name="connsiteX876" fmla="*/ 7452 w 10000"/>
                  <a:gd name="connsiteY876" fmla="*/ 8769 h 10000"/>
                  <a:gd name="connsiteX877" fmla="*/ 7468 w 10000"/>
                  <a:gd name="connsiteY877" fmla="*/ 8769 h 10000"/>
                  <a:gd name="connsiteX878" fmla="*/ 7499 w 10000"/>
                  <a:gd name="connsiteY878" fmla="*/ 8763 h 10000"/>
                  <a:gd name="connsiteX879" fmla="*/ 7526 w 10000"/>
                  <a:gd name="connsiteY879" fmla="*/ 8763 h 10000"/>
                  <a:gd name="connsiteX880" fmla="*/ 7532 w 10000"/>
                  <a:gd name="connsiteY880" fmla="*/ 8763 h 10000"/>
                  <a:gd name="connsiteX881" fmla="*/ 7554 w 10000"/>
                  <a:gd name="connsiteY881" fmla="*/ 8744 h 10000"/>
                  <a:gd name="connsiteX882" fmla="*/ 7571 w 10000"/>
                  <a:gd name="connsiteY882" fmla="*/ 8731 h 10000"/>
                  <a:gd name="connsiteX883" fmla="*/ 7587 w 10000"/>
                  <a:gd name="connsiteY883" fmla="*/ 8711 h 10000"/>
                  <a:gd name="connsiteX884" fmla="*/ 7607 w 10000"/>
                  <a:gd name="connsiteY884" fmla="*/ 8711 h 10000"/>
                  <a:gd name="connsiteX885" fmla="*/ 7634 w 10000"/>
                  <a:gd name="connsiteY885" fmla="*/ 8705 h 10000"/>
                  <a:gd name="connsiteX886" fmla="*/ 7643 w 10000"/>
                  <a:gd name="connsiteY886" fmla="*/ 8682 h 10000"/>
                  <a:gd name="connsiteX887" fmla="*/ 7654 w 10000"/>
                  <a:gd name="connsiteY887" fmla="*/ 8666 h 10000"/>
                  <a:gd name="connsiteX888" fmla="*/ 7668 w 10000"/>
                  <a:gd name="connsiteY888" fmla="*/ 8666 h 10000"/>
                  <a:gd name="connsiteX889" fmla="*/ 7676 w 10000"/>
                  <a:gd name="connsiteY889" fmla="*/ 8682 h 10000"/>
                  <a:gd name="connsiteX890" fmla="*/ 7704 w 10000"/>
                  <a:gd name="connsiteY890" fmla="*/ 8669 h 10000"/>
                  <a:gd name="connsiteX891" fmla="*/ 7712 w 10000"/>
                  <a:gd name="connsiteY891" fmla="*/ 8669 h 10000"/>
                  <a:gd name="connsiteX892" fmla="*/ 7720 w 10000"/>
                  <a:gd name="connsiteY892" fmla="*/ 8669 h 10000"/>
                  <a:gd name="connsiteX893" fmla="*/ 7726 w 10000"/>
                  <a:gd name="connsiteY893" fmla="*/ 8656 h 10000"/>
                  <a:gd name="connsiteX894" fmla="*/ 7734 w 10000"/>
                  <a:gd name="connsiteY894" fmla="*/ 8650 h 10000"/>
                  <a:gd name="connsiteX895" fmla="*/ 7742 w 10000"/>
                  <a:gd name="connsiteY895" fmla="*/ 8650 h 10000"/>
                  <a:gd name="connsiteX896" fmla="*/ 7759 w 10000"/>
                  <a:gd name="connsiteY896" fmla="*/ 8650 h 10000"/>
                  <a:gd name="connsiteX897" fmla="*/ 7756 w 10000"/>
                  <a:gd name="connsiteY897" fmla="*/ 8630 h 10000"/>
                  <a:gd name="connsiteX898" fmla="*/ 7751 w 10000"/>
                  <a:gd name="connsiteY898" fmla="*/ 8627 h 10000"/>
                  <a:gd name="connsiteX899" fmla="*/ 7742 w 10000"/>
                  <a:gd name="connsiteY899" fmla="*/ 8620 h 10000"/>
                  <a:gd name="connsiteX900" fmla="*/ 7734 w 10000"/>
                  <a:gd name="connsiteY900" fmla="*/ 8591 h 10000"/>
                  <a:gd name="connsiteX901" fmla="*/ 7709 w 10000"/>
                  <a:gd name="connsiteY901" fmla="*/ 8582 h 10000"/>
                  <a:gd name="connsiteX902" fmla="*/ 7695 w 10000"/>
                  <a:gd name="connsiteY902" fmla="*/ 8578 h 10000"/>
                  <a:gd name="connsiteX903" fmla="*/ 7668 w 10000"/>
                  <a:gd name="connsiteY903" fmla="*/ 8562 h 10000"/>
                  <a:gd name="connsiteX904" fmla="*/ 7645 w 10000"/>
                  <a:gd name="connsiteY904" fmla="*/ 8552 h 10000"/>
                  <a:gd name="connsiteX905" fmla="*/ 7615 w 10000"/>
                  <a:gd name="connsiteY905" fmla="*/ 8543 h 10000"/>
                  <a:gd name="connsiteX906" fmla="*/ 7596 w 10000"/>
                  <a:gd name="connsiteY906" fmla="*/ 8527 h 10000"/>
                  <a:gd name="connsiteX907" fmla="*/ 7565 w 10000"/>
                  <a:gd name="connsiteY907" fmla="*/ 8494 h 10000"/>
                  <a:gd name="connsiteX908" fmla="*/ 7562 w 10000"/>
                  <a:gd name="connsiteY908" fmla="*/ 8475 h 10000"/>
                  <a:gd name="connsiteX909" fmla="*/ 7540 w 10000"/>
                  <a:gd name="connsiteY909" fmla="*/ 8455 h 10000"/>
                  <a:gd name="connsiteX910" fmla="*/ 7535 w 10000"/>
                  <a:gd name="connsiteY910" fmla="*/ 8446 h 10000"/>
                  <a:gd name="connsiteX911" fmla="*/ 7535 w 10000"/>
                  <a:gd name="connsiteY911" fmla="*/ 8420 h 10000"/>
                  <a:gd name="connsiteX912" fmla="*/ 7535 w 10000"/>
                  <a:gd name="connsiteY912" fmla="*/ 8391 h 10000"/>
                  <a:gd name="connsiteX913" fmla="*/ 7548 w 10000"/>
                  <a:gd name="connsiteY913" fmla="*/ 8345 h 10000"/>
                  <a:gd name="connsiteX914" fmla="*/ 7562 w 10000"/>
                  <a:gd name="connsiteY914" fmla="*/ 8319 h 10000"/>
                  <a:gd name="connsiteX915" fmla="*/ 7582 w 10000"/>
                  <a:gd name="connsiteY915" fmla="*/ 8310 h 10000"/>
                  <a:gd name="connsiteX916" fmla="*/ 7607 w 10000"/>
                  <a:gd name="connsiteY916" fmla="*/ 8300 h 10000"/>
                  <a:gd name="connsiteX917" fmla="*/ 7629 w 10000"/>
                  <a:gd name="connsiteY917" fmla="*/ 8300 h 10000"/>
                  <a:gd name="connsiteX918" fmla="*/ 7651 w 10000"/>
                  <a:gd name="connsiteY918" fmla="*/ 8297 h 10000"/>
                  <a:gd name="connsiteX919" fmla="*/ 7668 w 10000"/>
                  <a:gd name="connsiteY919" fmla="*/ 8280 h 10000"/>
                  <a:gd name="connsiteX920" fmla="*/ 7687 w 10000"/>
                  <a:gd name="connsiteY920" fmla="*/ 8267 h 10000"/>
                  <a:gd name="connsiteX921" fmla="*/ 7693 w 10000"/>
                  <a:gd name="connsiteY921" fmla="*/ 8261 h 10000"/>
                  <a:gd name="connsiteX922" fmla="*/ 7701 w 10000"/>
                  <a:gd name="connsiteY922" fmla="*/ 8248 h 10000"/>
                  <a:gd name="connsiteX923" fmla="*/ 7712 w 10000"/>
                  <a:gd name="connsiteY923" fmla="*/ 8238 h 10000"/>
                  <a:gd name="connsiteX924" fmla="*/ 7731 w 10000"/>
                  <a:gd name="connsiteY924" fmla="*/ 8222 h 10000"/>
                  <a:gd name="connsiteX925" fmla="*/ 7740 w 10000"/>
                  <a:gd name="connsiteY925" fmla="*/ 8206 h 10000"/>
                  <a:gd name="connsiteX926" fmla="*/ 7756 w 10000"/>
                  <a:gd name="connsiteY926" fmla="*/ 8183 h 10000"/>
                  <a:gd name="connsiteX927" fmla="*/ 7773 w 10000"/>
                  <a:gd name="connsiteY927" fmla="*/ 8177 h 10000"/>
                  <a:gd name="connsiteX928" fmla="*/ 7784 w 10000"/>
                  <a:gd name="connsiteY928" fmla="*/ 8183 h 10000"/>
                  <a:gd name="connsiteX929" fmla="*/ 7801 w 10000"/>
                  <a:gd name="connsiteY929" fmla="*/ 8174 h 10000"/>
                  <a:gd name="connsiteX930" fmla="*/ 7801 w 10000"/>
                  <a:gd name="connsiteY930" fmla="*/ 8157 h 10000"/>
                  <a:gd name="connsiteX931" fmla="*/ 7817 w 10000"/>
                  <a:gd name="connsiteY931" fmla="*/ 8164 h 10000"/>
                  <a:gd name="connsiteX932" fmla="*/ 7837 w 10000"/>
                  <a:gd name="connsiteY932" fmla="*/ 8164 h 10000"/>
                  <a:gd name="connsiteX933" fmla="*/ 7856 w 10000"/>
                  <a:gd name="connsiteY933" fmla="*/ 8164 h 10000"/>
                  <a:gd name="connsiteX934" fmla="*/ 7870 w 10000"/>
                  <a:gd name="connsiteY934" fmla="*/ 8167 h 10000"/>
                  <a:gd name="connsiteX935" fmla="*/ 7881 w 10000"/>
                  <a:gd name="connsiteY935" fmla="*/ 8174 h 10000"/>
                  <a:gd name="connsiteX936" fmla="*/ 7898 w 10000"/>
                  <a:gd name="connsiteY936" fmla="*/ 8187 h 10000"/>
                  <a:gd name="connsiteX937" fmla="*/ 7917 w 10000"/>
                  <a:gd name="connsiteY937" fmla="*/ 8187 h 10000"/>
                  <a:gd name="connsiteX938" fmla="*/ 7928 w 10000"/>
                  <a:gd name="connsiteY938" fmla="*/ 8157 h 10000"/>
                  <a:gd name="connsiteX939" fmla="*/ 7942 w 10000"/>
                  <a:gd name="connsiteY939" fmla="*/ 8157 h 10000"/>
                  <a:gd name="connsiteX940" fmla="*/ 7958 w 10000"/>
                  <a:gd name="connsiteY940" fmla="*/ 8164 h 10000"/>
                  <a:gd name="connsiteX941" fmla="*/ 7983 w 10000"/>
                  <a:gd name="connsiteY941" fmla="*/ 8144 h 10000"/>
                  <a:gd name="connsiteX942" fmla="*/ 8000 w 10000"/>
                  <a:gd name="connsiteY942" fmla="*/ 8109 h 10000"/>
                  <a:gd name="connsiteX943" fmla="*/ 7994 w 10000"/>
                  <a:gd name="connsiteY943" fmla="*/ 8093 h 10000"/>
                  <a:gd name="connsiteX944" fmla="*/ 7983 w 10000"/>
                  <a:gd name="connsiteY944" fmla="*/ 8070 h 10000"/>
                  <a:gd name="connsiteX945" fmla="*/ 7986 w 10000"/>
                  <a:gd name="connsiteY945" fmla="*/ 8063 h 10000"/>
                  <a:gd name="connsiteX946" fmla="*/ 7978 w 10000"/>
                  <a:gd name="connsiteY946" fmla="*/ 8044 h 10000"/>
                  <a:gd name="connsiteX947" fmla="*/ 7986 w 10000"/>
                  <a:gd name="connsiteY947" fmla="*/ 8002 h 10000"/>
                  <a:gd name="connsiteX948" fmla="*/ 7983 w 10000"/>
                  <a:gd name="connsiteY948" fmla="*/ 7947 h 10000"/>
                  <a:gd name="connsiteX949" fmla="*/ 7961 w 10000"/>
                  <a:gd name="connsiteY949" fmla="*/ 7931 h 10000"/>
                  <a:gd name="connsiteX950" fmla="*/ 7958 w 10000"/>
                  <a:gd name="connsiteY950" fmla="*/ 7898 h 10000"/>
                  <a:gd name="connsiteX951" fmla="*/ 7953 w 10000"/>
                  <a:gd name="connsiteY951" fmla="*/ 7856 h 10000"/>
                  <a:gd name="connsiteX952" fmla="*/ 7967 w 10000"/>
                  <a:gd name="connsiteY952" fmla="*/ 7837 h 10000"/>
                  <a:gd name="connsiteX953" fmla="*/ 7950 w 10000"/>
                  <a:gd name="connsiteY953" fmla="*/ 7824 h 10000"/>
                  <a:gd name="connsiteX954" fmla="*/ 7906 w 10000"/>
                  <a:gd name="connsiteY954" fmla="*/ 7814 h 10000"/>
                  <a:gd name="connsiteX955" fmla="*/ 7878 w 10000"/>
                  <a:gd name="connsiteY955" fmla="*/ 7814 h 10000"/>
                  <a:gd name="connsiteX956" fmla="*/ 7870 w 10000"/>
                  <a:gd name="connsiteY956" fmla="*/ 7795 h 10000"/>
                  <a:gd name="connsiteX957" fmla="*/ 7878 w 10000"/>
                  <a:gd name="connsiteY957" fmla="*/ 7778 h 10000"/>
                  <a:gd name="connsiteX958" fmla="*/ 7881 w 10000"/>
                  <a:gd name="connsiteY958" fmla="*/ 7775 h 10000"/>
                  <a:gd name="connsiteX959" fmla="*/ 7878 w 10000"/>
                  <a:gd name="connsiteY959" fmla="*/ 7743 h 10000"/>
                  <a:gd name="connsiteX960" fmla="*/ 7895 w 10000"/>
                  <a:gd name="connsiteY960" fmla="*/ 7733 h 10000"/>
                  <a:gd name="connsiteX961" fmla="*/ 7911 w 10000"/>
                  <a:gd name="connsiteY961" fmla="*/ 7710 h 10000"/>
                  <a:gd name="connsiteX962" fmla="*/ 7911 w 10000"/>
                  <a:gd name="connsiteY962" fmla="*/ 7665 h 10000"/>
                  <a:gd name="connsiteX963" fmla="*/ 7917 w 10000"/>
                  <a:gd name="connsiteY963" fmla="*/ 7600 h 10000"/>
                  <a:gd name="connsiteX964" fmla="*/ 7928 w 10000"/>
                  <a:gd name="connsiteY964" fmla="*/ 7581 h 10000"/>
                  <a:gd name="connsiteX965" fmla="*/ 7917 w 10000"/>
                  <a:gd name="connsiteY965" fmla="*/ 7474 h 10000"/>
                  <a:gd name="connsiteX966" fmla="*/ 7873 w 10000"/>
                  <a:gd name="connsiteY966" fmla="*/ 7335 h 10000"/>
                  <a:gd name="connsiteX967" fmla="*/ 7756 w 10000"/>
                  <a:gd name="connsiteY967" fmla="*/ 7050 h 10000"/>
                  <a:gd name="connsiteX968" fmla="*/ 7679 w 10000"/>
                  <a:gd name="connsiteY968" fmla="*/ 6839 h 10000"/>
                  <a:gd name="connsiteX969" fmla="*/ 7668 w 10000"/>
                  <a:gd name="connsiteY969" fmla="*/ 6823 h 10000"/>
                  <a:gd name="connsiteX970" fmla="*/ 7659 w 10000"/>
                  <a:gd name="connsiteY970" fmla="*/ 6768 h 10000"/>
                  <a:gd name="connsiteX971" fmla="*/ 7659 w 10000"/>
                  <a:gd name="connsiteY971" fmla="*/ 6739 h 10000"/>
                  <a:gd name="connsiteX972" fmla="*/ 7651 w 10000"/>
                  <a:gd name="connsiteY972" fmla="*/ 6713 h 10000"/>
                  <a:gd name="connsiteX973" fmla="*/ 7654 w 10000"/>
                  <a:gd name="connsiteY973" fmla="*/ 6684 h 10000"/>
                  <a:gd name="connsiteX974" fmla="*/ 7643 w 10000"/>
                  <a:gd name="connsiteY974" fmla="*/ 6626 h 10000"/>
                  <a:gd name="connsiteX975" fmla="*/ 7629 w 10000"/>
                  <a:gd name="connsiteY975" fmla="*/ 6600 h 10000"/>
                  <a:gd name="connsiteX976" fmla="*/ 7629 w 10000"/>
                  <a:gd name="connsiteY976" fmla="*/ 6580 h 10000"/>
                  <a:gd name="connsiteX977" fmla="*/ 7623 w 10000"/>
                  <a:gd name="connsiteY977" fmla="*/ 6541 h 10000"/>
                  <a:gd name="connsiteX978" fmla="*/ 7615 w 10000"/>
                  <a:gd name="connsiteY978" fmla="*/ 6522 h 10000"/>
                  <a:gd name="connsiteX979" fmla="*/ 7598 w 10000"/>
                  <a:gd name="connsiteY979" fmla="*/ 6509 h 10000"/>
                  <a:gd name="connsiteX980" fmla="*/ 7587 w 10000"/>
                  <a:gd name="connsiteY980" fmla="*/ 6493 h 10000"/>
                  <a:gd name="connsiteX981" fmla="*/ 7579 w 10000"/>
                  <a:gd name="connsiteY981" fmla="*/ 6464 h 10000"/>
                  <a:gd name="connsiteX982" fmla="*/ 7587 w 10000"/>
                  <a:gd name="connsiteY982" fmla="*/ 6438 h 10000"/>
                  <a:gd name="connsiteX983" fmla="*/ 7596 w 10000"/>
                  <a:gd name="connsiteY983" fmla="*/ 6425 h 10000"/>
                  <a:gd name="connsiteX984" fmla="*/ 7590 w 10000"/>
                  <a:gd name="connsiteY984" fmla="*/ 6396 h 10000"/>
                  <a:gd name="connsiteX985" fmla="*/ 7590 w 10000"/>
                  <a:gd name="connsiteY985" fmla="*/ 6373 h 10000"/>
                  <a:gd name="connsiteX986" fmla="*/ 7587 w 10000"/>
                  <a:gd name="connsiteY986" fmla="*/ 6354 h 10000"/>
                  <a:gd name="connsiteX987" fmla="*/ 7582 w 10000"/>
                  <a:gd name="connsiteY987" fmla="*/ 6344 h 10000"/>
                  <a:gd name="connsiteX988" fmla="*/ 7582 w 10000"/>
                  <a:gd name="connsiteY988" fmla="*/ 6324 h 10000"/>
                  <a:gd name="connsiteX989" fmla="*/ 7571 w 10000"/>
                  <a:gd name="connsiteY989" fmla="*/ 6302 h 10000"/>
                  <a:gd name="connsiteX990" fmla="*/ 7548 w 10000"/>
                  <a:gd name="connsiteY990" fmla="*/ 6256 h 10000"/>
                  <a:gd name="connsiteX991" fmla="*/ 7546 w 10000"/>
                  <a:gd name="connsiteY991" fmla="*/ 6218 h 10000"/>
                  <a:gd name="connsiteX992" fmla="*/ 7540 w 10000"/>
                  <a:gd name="connsiteY992" fmla="*/ 6159 h 10000"/>
                  <a:gd name="connsiteX993" fmla="*/ 7535 w 10000"/>
                  <a:gd name="connsiteY993" fmla="*/ 6114 h 10000"/>
                  <a:gd name="connsiteX994" fmla="*/ 7535 w 10000"/>
                  <a:gd name="connsiteY994" fmla="*/ 6088 h 10000"/>
                  <a:gd name="connsiteX995" fmla="*/ 7540 w 10000"/>
                  <a:gd name="connsiteY995" fmla="*/ 6049 h 10000"/>
                  <a:gd name="connsiteX996" fmla="*/ 7546 w 10000"/>
                  <a:gd name="connsiteY996" fmla="*/ 6004 h 10000"/>
                  <a:gd name="connsiteX997" fmla="*/ 7548 w 10000"/>
                  <a:gd name="connsiteY997" fmla="*/ 5965 h 10000"/>
                  <a:gd name="connsiteX998" fmla="*/ 7548 w 10000"/>
                  <a:gd name="connsiteY998" fmla="*/ 5946 h 10000"/>
                  <a:gd name="connsiteX999" fmla="*/ 7548 w 10000"/>
                  <a:gd name="connsiteY999" fmla="*/ 5933 h 10000"/>
                  <a:gd name="connsiteX1000" fmla="*/ 7548 w 10000"/>
                  <a:gd name="connsiteY1000" fmla="*/ 5910 h 10000"/>
                  <a:gd name="connsiteX1001" fmla="*/ 7548 w 10000"/>
                  <a:gd name="connsiteY1001" fmla="*/ 5897 h 10000"/>
                  <a:gd name="connsiteX1002" fmla="*/ 7546 w 10000"/>
                  <a:gd name="connsiteY1002" fmla="*/ 5871 h 10000"/>
                  <a:gd name="connsiteX1003" fmla="*/ 7535 w 10000"/>
                  <a:gd name="connsiteY1003" fmla="*/ 5839 h 10000"/>
                  <a:gd name="connsiteX1004" fmla="*/ 7524 w 10000"/>
                  <a:gd name="connsiteY1004" fmla="*/ 5797 h 10000"/>
                  <a:gd name="connsiteX1005" fmla="*/ 7518 w 10000"/>
                  <a:gd name="connsiteY1005" fmla="*/ 5767 h 10000"/>
                  <a:gd name="connsiteX1006" fmla="*/ 7515 w 10000"/>
                  <a:gd name="connsiteY1006" fmla="*/ 5745 h 10000"/>
                  <a:gd name="connsiteX1007" fmla="*/ 7501 w 10000"/>
                  <a:gd name="connsiteY1007" fmla="*/ 5683 h 10000"/>
                  <a:gd name="connsiteX1008" fmla="*/ 7490 w 10000"/>
                  <a:gd name="connsiteY1008" fmla="*/ 5631 h 10000"/>
                  <a:gd name="connsiteX1009" fmla="*/ 7482 w 10000"/>
                  <a:gd name="connsiteY1009" fmla="*/ 5593 h 10000"/>
                  <a:gd name="connsiteX1010" fmla="*/ 7476 w 10000"/>
                  <a:gd name="connsiteY1010" fmla="*/ 5570 h 10000"/>
                  <a:gd name="connsiteX1011" fmla="*/ 7476 w 10000"/>
                  <a:gd name="connsiteY1011" fmla="*/ 5528 h 10000"/>
                  <a:gd name="connsiteX1012" fmla="*/ 7482 w 10000"/>
                  <a:gd name="connsiteY1012" fmla="*/ 5502 h 10000"/>
                  <a:gd name="connsiteX1013" fmla="*/ 7490 w 10000"/>
                  <a:gd name="connsiteY1013" fmla="*/ 5489 h 10000"/>
                  <a:gd name="connsiteX1014" fmla="*/ 7499 w 10000"/>
                  <a:gd name="connsiteY1014" fmla="*/ 5479 h 10000"/>
                  <a:gd name="connsiteX1015" fmla="*/ 7493 w 10000"/>
                  <a:gd name="connsiteY1015" fmla="*/ 5427 h 10000"/>
                  <a:gd name="connsiteX1016" fmla="*/ 7501 w 10000"/>
                  <a:gd name="connsiteY1016" fmla="*/ 5415 h 10000"/>
                  <a:gd name="connsiteX1017" fmla="*/ 7510 w 10000"/>
                  <a:gd name="connsiteY1017" fmla="*/ 5398 h 10000"/>
                  <a:gd name="connsiteX1018" fmla="*/ 7515 w 10000"/>
                  <a:gd name="connsiteY1018" fmla="*/ 5379 h 10000"/>
                  <a:gd name="connsiteX1019" fmla="*/ 7526 w 10000"/>
                  <a:gd name="connsiteY1019" fmla="*/ 5366 h 10000"/>
                  <a:gd name="connsiteX1020" fmla="*/ 7518 w 10000"/>
                  <a:gd name="connsiteY1020" fmla="*/ 5350 h 10000"/>
                  <a:gd name="connsiteX1021" fmla="*/ 7518 w 10000"/>
                  <a:gd name="connsiteY1021" fmla="*/ 5330 h 10000"/>
                  <a:gd name="connsiteX1022" fmla="*/ 7526 w 10000"/>
                  <a:gd name="connsiteY1022" fmla="*/ 5311 h 10000"/>
                  <a:gd name="connsiteX1023" fmla="*/ 7540 w 10000"/>
                  <a:gd name="connsiteY1023" fmla="*/ 5291 h 10000"/>
                  <a:gd name="connsiteX1024" fmla="*/ 7540 w 10000"/>
                  <a:gd name="connsiteY1024" fmla="*/ 5266 h 10000"/>
                  <a:gd name="connsiteX1025" fmla="*/ 7540 w 10000"/>
                  <a:gd name="connsiteY1025" fmla="*/ 5256 h 10000"/>
                  <a:gd name="connsiteX1026" fmla="*/ 7524 w 10000"/>
                  <a:gd name="connsiteY1026" fmla="*/ 5233 h 10000"/>
                  <a:gd name="connsiteX1027" fmla="*/ 7515 w 10000"/>
                  <a:gd name="connsiteY1027" fmla="*/ 5217 h 10000"/>
                  <a:gd name="connsiteX1028" fmla="*/ 7490 w 10000"/>
                  <a:gd name="connsiteY1028" fmla="*/ 5178 h 10000"/>
                  <a:gd name="connsiteX1029" fmla="*/ 7474 w 10000"/>
                  <a:gd name="connsiteY1029" fmla="*/ 5162 h 10000"/>
                  <a:gd name="connsiteX1030" fmla="*/ 7457 w 10000"/>
                  <a:gd name="connsiteY1030" fmla="*/ 5120 h 10000"/>
                  <a:gd name="connsiteX1031" fmla="*/ 7421 w 10000"/>
                  <a:gd name="connsiteY1031" fmla="*/ 5087 h 10000"/>
                  <a:gd name="connsiteX1032" fmla="*/ 7380 w 10000"/>
                  <a:gd name="connsiteY1032" fmla="*/ 5068 h 10000"/>
                  <a:gd name="connsiteX1033" fmla="*/ 7355 w 10000"/>
                  <a:gd name="connsiteY1033" fmla="*/ 5058 h 10000"/>
                  <a:gd name="connsiteX1034" fmla="*/ 7332 w 10000"/>
                  <a:gd name="connsiteY1034" fmla="*/ 5049 h 10000"/>
                  <a:gd name="connsiteX1035" fmla="*/ 7305 w 10000"/>
                  <a:gd name="connsiteY1035" fmla="*/ 5016 h 10000"/>
                  <a:gd name="connsiteX1036" fmla="*/ 7305 w 10000"/>
                  <a:gd name="connsiteY1036" fmla="*/ 5000 h 10000"/>
                  <a:gd name="connsiteX1037" fmla="*/ 7296 w 10000"/>
                  <a:gd name="connsiteY1037" fmla="*/ 4971 h 10000"/>
                  <a:gd name="connsiteX1038" fmla="*/ 7288 w 10000"/>
                  <a:gd name="connsiteY1038" fmla="*/ 4945 h 10000"/>
                  <a:gd name="connsiteX1039" fmla="*/ 7280 w 10000"/>
                  <a:gd name="connsiteY1039" fmla="*/ 4916 h 10000"/>
                  <a:gd name="connsiteX1040" fmla="*/ 7291 w 10000"/>
                  <a:gd name="connsiteY1040" fmla="*/ 4887 h 10000"/>
                  <a:gd name="connsiteX1041" fmla="*/ 7291 w 10000"/>
                  <a:gd name="connsiteY1041" fmla="*/ 4858 h 10000"/>
                  <a:gd name="connsiteX1042" fmla="*/ 7271 w 10000"/>
                  <a:gd name="connsiteY1042" fmla="*/ 4819 h 10000"/>
                  <a:gd name="connsiteX1043" fmla="*/ 7255 w 10000"/>
                  <a:gd name="connsiteY1043" fmla="*/ 4828 h 10000"/>
                  <a:gd name="connsiteX1044" fmla="*/ 7235 w 10000"/>
                  <a:gd name="connsiteY1044" fmla="*/ 4841 h 10000"/>
                  <a:gd name="connsiteX1045" fmla="*/ 7216 w 10000"/>
                  <a:gd name="connsiteY1045" fmla="*/ 4867 h 10000"/>
                  <a:gd name="connsiteX1046" fmla="*/ 7191 w 10000"/>
                  <a:gd name="connsiteY1046" fmla="*/ 4870 h 10000"/>
                  <a:gd name="connsiteX1047" fmla="*/ 7155 w 10000"/>
                  <a:gd name="connsiteY1047" fmla="*/ 4887 h 10000"/>
                  <a:gd name="connsiteX1048" fmla="*/ 7122 w 10000"/>
                  <a:gd name="connsiteY1048" fmla="*/ 4893 h 10000"/>
                  <a:gd name="connsiteX1049" fmla="*/ 7105 w 10000"/>
                  <a:gd name="connsiteY1049" fmla="*/ 4896 h 10000"/>
                  <a:gd name="connsiteX1050" fmla="*/ 7094 w 10000"/>
                  <a:gd name="connsiteY1050" fmla="*/ 4916 h 10000"/>
                  <a:gd name="connsiteX1051" fmla="*/ 7080 w 10000"/>
                  <a:gd name="connsiteY1051" fmla="*/ 4903 h 10000"/>
                  <a:gd name="connsiteX1052" fmla="*/ 7072 w 10000"/>
                  <a:gd name="connsiteY1052" fmla="*/ 4851 h 10000"/>
                  <a:gd name="connsiteX1053" fmla="*/ 7042 w 10000"/>
                  <a:gd name="connsiteY1053" fmla="*/ 4819 h 10000"/>
                  <a:gd name="connsiteX1054" fmla="*/ 7030 w 10000"/>
                  <a:gd name="connsiteY1054" fmla="*/ 4780 h 10000"/>
                  <a:gd name="connsiteX1055" fmla="*/ 7039 w 10000"/>
                  <a:gd name="connsiteY1055" fmla="*/ 4757 h 10000"/>
                  <a:gd name="connsiteX1056" fmla="*/ 7047 w 10000"/>
                  <a:gd name="connsiteY1056" fmla="*/ 4744 h 10000"/>
                  <a:gd name="connsiteX1057" fmla="*/ 7022 w 10000"/>
                  <a:gd name="connsiteY1057" fmla="*/ 4725 h 10000"/>
                  <a:gd name="connsiteX1058" fmla="*/ 7000 w 10000"/>
                  <a:gd name="connsiteY1058" fmla="*/ 4715 h 10000"/>
                  <a:gd name="connsiteX1059" fmla="*/ 6975 w 10000"/>
                  <a:gd name="connsiteY1059" fmla="*/ 4709 h 10000"/>
                  <a:gd name="connsiteX1060" fmla="*/ 6945 w 10000"/>
                  <a:gd name="connsiteY1060" fmla="*/ 4696 h 10000"/>
                  <a:gd name="connsiteX1061" fmla="*/ 6953 w 10000"/>
                  <a:gd name="connsiteY1061" fmla="*/ 4679 h 10000"/>
                  <a:gd name="connsiteX1062" fmla="*/ 6961 w 10000"/>
                  <a:gd name="connsiteY1062" fmla="*/ 4660 h 10000"/>
                  <a:gd name="connsiteX1063" fmla="*/ 6983 w 10000"/>
                  <a:gd name="connsiteY1063" fmla="*/ 4644 h 10000"/>
                  <a:gd name="connsiteX1064" fmla="*/ 7014 w 10000"/>
                  <a:gd name="connsiteY1064" fmla="*/ 4634 h 10000"/>
                  <a:gd name="connsiteX1065" fmla="*/ 7025 w 10000"/>
                  <a:gd name="connsiteY1065" fmla="*/ 4615 h 10000"/>
                  <a:gd name="connsiteX1066" fmla="*/ 7047 w 10000"/>
                  <a:gd name="connsiteY1066" fmla="*/ 4582 h 10000"/>
                  <a:gd name="connsiteX1067" fmla="*/ 7069 w 10000"/>
                  <a:gd name="connsiteY1067" fmla="*/ 4563 h 10000"/>
                  <a:gd name="connsiteX1068" fmla="*/ 7078 w 10000"/>
                  <a:gd name="connsiteY1068" fmla="*/ 4553 h 10000"/>
                  <a:gd name="connsiteX1069" fmla="*/ 7097 w 10000"/>
                  <a:gd name="connsiteY1069" fmla="*/ 4527 h 10000"/>
                  <a:gd name="connsiteX1070" fmla="*/ 7122 w 10000"/>
                  <a:gd name="connsiteY1070" fmla="*/ 4517 h 10000"/>
                  <a:gd name="connsiteX1071" fmla="*/ 7139 w 10000"/>
                  <a:gd name="connsiteY1071" fmla="*/ 4488 h 10000"/>
                  <a:gd name="connsiteX1072" fmla="*/ 7147 w 10000"/>
                  <a:gd name="connsiteY1072" fmla="*/ 4459 h 10000"/>
                  <a:gd name="connsiteX1073" fmla="*/ 7161 w 10000"/>
                  <a:gd name="connsiteY1073" fmla="*/ 4440 h 10000"/>
                  <a:gd name="connsiteX1074" fmla="*/ 7177 w 10000"/>
                  <a:gd name="connsiteY1074" fmla="*/ 4430 h 10000"/>
                  <a:gd name="connsiteX1075" fmla="*/ 7202 w 10000"/>
                  <a:gd name="connsiteY1075" fmla="*/ 4407 h 10000"/>
                  <a:gd name="connsiteX1076" fmla="*/ 7224 w 10000"/>
                  <a:gd name="connsiteY1076" fmla="*/ 4417 h 10000"/>
                  <a:gd name="connsiteX1077" fmla="*/ 7241 w 10000"/>
                  <a:gd name="connsiteY1077" fmla="*/ 4404 h 10000"/>
                  <a:gd name="connsiteX1078" fmla="*/ 7263 w 10000"/>
                  <a:gd name="connsiteY1078" fmla="*/ 4398 h 10000"/>
                  <a:gd name="connsiteX1079" fmla="*/ 7283 w 10000"/>
                  <a:gd name="connsiteY1079" fmla="*/ 4424 h 10000"/>
                  <a:gd name="connsiteX1080" fmla="*/ 7305 w 10000"/>
                  <a:gd name="connsiteY1080" fmla="*/ 4433 h 10000"/>
                  <a:gd name="connsiteX1081" fmla="*/ 7332 w 10000"/>
                  <a:gd name="connsiteY1081" fmla="*/ 4443 h 10000"/>
                  <a:gd name="connsiteX1082" fmla="*/ 7380 w 10000"/>
                  <a:gd name="connsiteY1082" fmla="*/ 4398 h 10000"/>
                  <a:gd name="connsiteX1083" fmla="*/ 7404 w 10000"/>
                  <a:gd name="connsiteY1083" fmla="*/ 4378 h 10000"/>
                  <a:gd name="connsiteX1084" fmla="*/ 7418 w 10000"/>
                  <a:gd name="connsiteY1084" fmla="*/ 4369 h 10000"/>
                  <a:gd name="connsiteX1085" fmla="*/ 7443 w 10000"/>
                  <a:gd name="connsiteY1085" fmla="*/ 4356 h 10000"/>
                  <a:gd name="connsiteX1086" fmla="*/ 7460 w 10000"/>
                  <a:gd name="connsiteY1086" fmla="*/ 4385 h 10000"/>
                  <a:gd name="connsiteX1087" fmla="*/ 7460 w 10000"/>
                  <a:gd name="connsiteY1087" fmla="*/ 4404 h 10000"/>
                  <a:gd name="connsiteX1088" fmla="*/ 7499 w 10000"/>
                  <a:gd name="connsiteY1088" fmla="*/ 4417 h 10000"/>
                  <a:gd name="connsiteX1089" fmla="*/ 7515 w 10000"/>
                  <a:gd name="connsiteY1089" fmla="*/ 4414 h 10000"/>
                  <a:gd name="connsiteX1090" fmla="*/ 7565 w 10000"/>
                  <a:gd name="connsiteY1090" fmla="*/ 4385 h 10000"/>
                  <a:gd name="connsiteX1091" fmla="*/ 7579 w 10000"/>
                  <a:gd name="connsiteY1091" fmla="*/ 4346 h 10000"/>
                  <a:gd name="connsiteX1092" fmla="*/ 7582 w 10000"/>
                  <a:gd name="connsiteY1092" fmla="*/ 4317 h 10000"/>
                  <a:gd name="connsiteX1093" fmla="*/ 7590 w 10000"/>
                  <a:gd name="connsiteY1093" fmla="*/ 4301 h 10000"/>
                  <a:gd name="connsiteX1094" fmla="*/ 7612 w 10000"/>
                  <a:gd name="connsiteY1094" fmla="*/ 4271 h 10000"/>
                  <a:gd name="connsiteX1095" fmla="*/ 7623 w 10000"/>
                  <a:gd name="connsiteY1095" fmla="*/ 4262 h 10000"/>
                  <a:gd name="connsiteX1096" fmla="*/ 7634 w 10000"/>
                  <a:gd name="connsiteY1096" fmla="*/ 4245 h 10000"/>
                  <a:gd name="connsiteX1097" fmla="*/ 7645 w 10000"/>
                  <a:gd name="connsiteY1097" fmla="*/ 4265 h 10000"/>
                  <a:gd name="connsiteX1098" fmla="*/ 7670 w 10000"/>
                  <a:gd name="connsiteY1098" fmla="*/ 4284 h 10000"/>
                  <a:gd name="connsiteX1099" fmla="*/ 7701 w 10000"/>
                  <a:gd name="connsiteY1099" fmla="*/ 4275 h 10000"/>
                  <a:gd name="connsiteX1100" fmla="*/ 7717 w 10000"/>
                  <a:gd name="connsiteY1100" fmla="*/ 4275 h 10000"/>
                  <a:gd name="connsiteX1101" fmla="*/ 7740 w 10000"/>
                  <a:gd name="connsiteY1101" fmla="*/ 4284 h 10000"/>
                  <a:gd name="connsiteX1102" fmla="*/ 7767 w 10000"/>
                  <a:gd name="connsiteY1102" fmla="*/ 4284 h 10000"/>
                  <a:gd name="connsiteX1103" fmla="*/ 7895 w 10000"/>
                  <a:gd name="connsiteY1103" fmla="*/ 4207 h 10000"/>
                  <a:gd name="connsiteX1104" fmla="*/ 7895 w 10000"/>
                  <a:gd name="connsiteY1104" fmla="*/ 4187 h 10000"/>
                  <a:gd name="connsiteX1105" fmla="*/ 7895 w 10000"/>
                  <a:gd name="connsiteY1105" fmla="*/ 4171 h 10000"/>
                  <a:gd name="connsiteX1106" fmla="*/ 7903 w 10000"/>
                  <a:gd name="connsiteY1106" fmla="*/ 4148 h 10000"/>
                  <a:gd name="connsiteX1107" fmla="*/ 7917 w 10000"/>
                  <a:gd name="connsiteY1107" fmla="*/ 4158 h 10000"/>
                  <a:gd name="connsiteX1108" fmla="*/ 7967 w 10000"/>
                  <a:gd name="connsiteY1108" fmla="*/ 4203 h 10000"/>
                  <a:gd name="connsiteX1109" fmla="*/ 7994 w 10000"/>
                  <a:gd name="connsiteY1109" fmla="*/ 4203 h 10000"/>
                  <a:gd name="connsiteX1110" fmla="*/ 8064 w 10000"/>
                  <a:gd name="connsiteY1110" fmla="*/ 4242 h 10000"/>
                  <a:gd name="connsiteX1111" fmla="*/ 8083 w 10000"/>
                  <a:gd name="connsiteY1111" fmla="*/ 4245 h 10000"/>
                  <a:gd name="connsiteX1112" fmla="*/ 8105 w 10000"/>
                  <a:gd name="connsiteY1112" fmla="*/ 4226 h 10000"/>
                  <a:gd name="connsiteX1113" fmla="*/ 8136 w 10000"/>
                  <a:gd name="connsiteY1113" fmla="*/ 4187 h 10000"/>
                  <a:gd name="connsiteX1114" fmla="*/ 8161 w 10000"/>
                  <a:gd name="connsiteY1114" fmla="*/ 4168 h 10000"/>
                  <a:gd name="connsiteX1115" fmla="*/ 8172 w 10000"/>
                  <a:gd name="connsiteY1115" fmla="*/ 4161 h 10000"/>
                  <a:gd name="connsiteX1116" fmla="*/ 8208 w 10000"/>
                  <a:gd name="connsiteY1116" fmla="*/ 4168 h 10000"/>
                  <a:gd name="connsiteX1117" fmla="*/ 8235 w 10000"/>
                  <a:gd name="connsiteY1117" fmla="*/ 4168 h 10000"/>
                  <a:gd name="connsiteX1118" fmla="*/ 8258 w 10000"/>
                  <a:gd name="connsiteY1118" fmla="*/ 4152 h 10000"/>
                  <a:gd name="connsiteX1119" fmla="*/ 8283 w 10000"/>
                  <a:gd name="connsiteY1119" fmla="*/ 4152 h 10000"/>
                  <a:gd name="connsiteX1120" fmla="*/ 8299 w 10000"/>
                  <a:gd name="connsiteY1120" fmla="*/ 4132 h 10000"/>
                  <a:gd name="connsiteX1121" fmla="*/ 8316 w 10000"/>
                  <a:gd name="connsiteY1121" fmla="*/ 4113 h 10000"/>
                  <a:gd name="connsiteX1122" fmla="*/ 8330 w 10000"/>
                  <a:gd name="connsiteY1122" fmla="*/ 4084 h 10000"/>
                  <a:gd name="connsiteX1123" fmla="*/ 8341 w 10000"/>
                  <a:gd name="connsiteY1123" fmla="*/ 4058 h 10000"/>
                  <a:gd name="connsiteX1124" fmla="*/ 8349 w 10000"/>
                  <a:gd name="connsiteY1124" fmla="*/ 4064 h 10000"/>
                  <a:gd name="connsiteX1125" fmla="*/ 8366 w 10000"/>
                  <a:gd name="connsiteY1125" fmla="*/ 4067 h 10000"/>
                  <a:gd name="connsiteX1126" fmla="*/ 8374 w 10000"/>
                  <a:gd name="connsiteY1126" fmla="*/ 4084 h 10000"/>
                  <a:gd name="connsiteX1127" fmla="*/ 8402 w 10000"/>
                  <a:gd name="connsiteY1127" fmla="*/ 4054 h 10000"/>
                  <a:gd name="connsiteX1128" fmla="*/ 8427 w 10000"/>
                  <a:gd name="connsiteY1128" fmla="*/ 4028 h 10000"/>
                  <a:gd name="connsiteX1129" fmla="*/ 8438 w 10000"/>
                  <a:gd name="connsiteY1129" fmla="*/ 4025 h 10000"/>
                  <a:gd name="connsiteX1130" fmla="*/ 8468 w 10000"/>
                  <a:gd name="connsiteY1130" fmla="*/ 4006 h 10000"/>
                  <a:gd name="connsiteX1131" fmla="*/ 8485 w 10000"/>
                  <a:gd name="connsiteY1131" fmla="*/ 3999 h 10000"/>
                  <a:gd name="connsiteX1132" fmla="*/ 8493 w 10000"/>
                  <a:gd name="connsiteY1132" fmla="*/ 4025 h 10000"/>
                  <a:gd name="connsiteX1133" fmla="*/ 8515 w 10000"/>
                  <a:gd name="connsiteY1133" fmla="*/ 4028 h 10000"/>
                  <a:gd name="connsiteX1134" fmla="*/ 8543 w 10000"/>
                  <a:gd name="connsiteY1134" fmla="*/ 4009 h 10000"/>
                  <a:gd name="connsiteX1135" fmla="*/ 8551 w 10000"/>
                  <a:gd name="connsiteY1135" fmla="*/ 3990 h 10000"/>
                  <a:gd name="connsiteX1136" fmla="*/ 8582 w 10000"/>
                  <a:gd name="connsiteY1136" fmla="*/ 3977 h 10000"/>
                  <a:gd name="connsiteX1137" fmla="*/ 8596 w 10000"/>
                  <a:gd name="connsiteY1137" fmla="*/ 3977 h 10000"/>
                  <a:gd name="connsiteX1138" fmla="*/ 8607 w 10000"/>
                  <a:gd name="connsiteY1138" fmla="*/ 3980 h 10000"/>
                  <a:gd name="connsiteX1139" fmla="*/ 8645 w 10000"/>
                  <a:gd name="connsiteY1139" fmla="*/ 3970 h 10000"/>
                  <a:gd name="connsiteX1140" fmla="*/ 8654 w 10000"/>
                  <a:gd name="connsiteY1140" fmla="*/ 3951 h 10000"/>
                  <a:gd name="connsiteX1141" fmla="*/ 8670 w 10000"/>
                  <a:gd name="connsiteY1141" fmla="*/ 3935 h 10000"/>
                  <a:gd name="connsiteX1142" fmla="*/ 8695 w 10000"/>
                  <a:gd name="connsiteY1142" fmla="*/ 3935 h 10000"/>
                  <a:gd name="connsiteX1143" fmla="*/ 8704 w 10000"/>
                  <a:gd name="connsiteY1143" fmla="*/ 3951 h 10000"/>
                  <a:gd name="connsiteX1144" fmla="*/ 8717 w 10000"/>
                  <a:gd name="connsiteY1144" fmla="*/ 3964 h 10000"/>
                  <a:gd name="connsiteX1145" fmla="*/ 8751 w 10000"/>
                  <a:gd name="connsiteY1145" fmla="*/ 3951 h 10000"/>
                  <a:gd name="connsiteX1146" fmla="*/ 8776 w 10000"/>
                  <a:gd name="connsiteY1146" fmla="*/ 3935 h 10000"/>
                  <a:gd name="connsiteX1147" fmla="*/ 8798 w 10000"/>
                  <a:gd name="connsiteY1147" fmla="*/ 3925 h 10000"/>
                  <a:gd name="connsiteX1148" fmla="*/ 8806 w 10000"/>
                  <a:gd name="connsiteY1148" fmla="*/ 3892 h 10000"/>
                  <a:gd name="connsiteX1149" fmla="*/ 8814 w 10000"/>
                  <a:gd name="connsiteY1149" fmla="*/ 3876 h 10000"/>
                  <a:gd name="connsiteX1150" fmla="*/ 8839 w 10000"/>
                  <a:gd name="connsiteY1150" fmla="*/ 3873 h 10000"/>
                  <a:gd name="connsiteX1151" fmla="*/ 8842 w 10000"/>
                  <a:gd name="connsiteY1151" fmla="*/ 3876 h 10000"/>
                  <a:gd name="connsiteX1152" fmla="*/ 8856 w 10000"/>
                  <a:gd name="connsiteY1152" fmla="*/ 3863 h 10000"/>
                  <a:gd name="connsiteX1153" fmla="*/ 8856 w 10000"/>
                  <a:gd name="connsiteY1153" fmla="*/ 3841 h 10000"/>
                  <a:gd name="connsiteX1154" fmla="*/ 8870 w 10000"/>
                  <a:gd name="connsiteY1154" fmla="*/ 3821 h 10000"/>
                  <a:gd name="connsiteX1155" fmla="*/ 8903 w 10000"/>
                  <a:gd name="connsiteY1155" fmla="*/ 3802 h 10000"/>
                  <a:gd name="connsiteX1156" fmla="*/ 8914 w 10000"/>
                  <a:gd name="connsiteY1156" fmla="*/ 3782 h 10000"/>
                  <a:gd name="connsiteX1157" fmla="*/ 8939 w 10000"/>
                  <a:gd name="connsiteY1157" fmla="*/ 3782 h 10000"/>
                  <a:gd name="connsiteX1158" fmla="*/ 8961 w 10000"/>
                  <a:gd name="connsiteY1158" fmla="*/ 3779 h 10000"/>
                  <a:gd name="connsiteX1159" fmla="*/ 8983 w 10000"/>
                  <a:gd name="connsiteY1159" fmla="*/ 3760 h 10000"/>
                  <a:gd name="connsiteX1160" fmla="*/ 9003 w 10000"/>
                  <a:gd name="connsiteY1160" fmla="*/ 3763 h 10000"/>
                  <a:gd name="connsiteX1161" fmla="*/ 9019 w 10000"/>
                  <a:gd name="connsiteY1161" fmla="*/ 3779 h 10000"/>
                  <a:gd name="connsiteX1162" fmla="*/ 9050 w 10000"/>
                  <a:gd name="connsiteY1162" fmla="*/ 3812 h 10000"/>
                  <a:gd name="connsiteX1163" fmla="*/ 9080 w 10000"/>
                  <a:gd name="connsiteY1163" fmla="*/ 3831 h 10000"/>
                  <a:gd name="connsiteX1164" fmla="*/ 9097 w 10000"/>
                  <a:gd name="connsiteY1164" fmla="*/ 3867 h 10000"/>
                  <a:gd name="connsiteX1165" fmla="*/ 9114 w 10000"/>
                  <a:gd name="connsiteY1165" fmla="*/ 3902 h 10000"/>
                  <a:gd name="connsiteX1166" fmla="*/ 9122 w 10000"/>
                  <a:gd name="connsiteY1166" fmla="*/ 3935 h 10000"/>
                  <a:gd name="connsiteX1167" fmla="*/ 9125 w 10000"/>
                  <a:gd name="connsiteY1167" fmla="*/ 3964 h 10000"/>
                  <a:gd name="connsiteX1168" fmla="*/ 9130 w 10000"/>
                  <a:gd name="connsiteY1168" fmla="*/ 3999 h 10000"/>
                  <a:gd name="connsiteX1169" fmla="*/ 9130 w 10000"/>
                  <a:gd name="connsiteY1169" fmla="*/ 4054 h 10000"/>
                  <a:gd name="connsiteX1170" fmla="*/ 9155 w 10000"/>
                  <a:gd name="connsiteY1170" fmla="*/ 4093 h 10000"/>
                  <a:gd name="connsiteX1171" fmla="*/ 9169 w 10000"/>
                  <a:gd name="connsiteY1171" fmla="*/ 4090 h 10000"/>
                  <a:gd name="connsiteX1172" fmla="*/ 9211 w 10000"/>
                  <a:gd name="connsiteY1172" fmla="*/ 4077 h 10000"/>
                  <a:gd name="connsiteX1173" fmla="*/ 9244 w 10000"/>
                  <a:gd name="connsiteY1173" fmla="*/ 4077 h 10000"/>
                  <a:gd name="connsiteX1174" fmla="*/ 9252 w 10000"/>
                  <a:gd name="connsiteY1174" fmla="*/ 4103 h 10000"/>
                  <a:gd name="connsiteX1175" fmla="*/ 9258 w 10000"/>
                  <a:gd name="connsiteY1175" fmla="*/ 4148 h 10000"/>
                  <a:gd name="connsiteX1176" fmla="*/ 9269 w 10000"/>
                  <a:gd name="connsiteY1176" fmla="*/ 4158 h 10000"/>
                  <a:gd name="connsiteX1177" fmla="*/ 9294 w 10000"/>
                  <a:gd name="connsiteY1177" fmla="*/ 4158 h 10000"/>
                  <a:gd name="connsiteX1178" fmla="*/ 9319 w 10000"/>
                  <a:gd name="connsiteY1178" fmla="*/ 4168 h 10000"/>
                  <a:gd name="connsiteX1179" fmla="*/ 9346 w 10000"/>
                  <a:gd name="connsiteY1179" fmla="*/ 4190 h 10000"/>
                  <a:gd name="connsiteX1180" fmla="*/ 9357 w 10000"/>
                  <a:gd name="connsiteY1180" fmla="*/ 4168 h 10000"/>
                  <a:gd name="connsiteX1181" fmla="*/ 9371 w 10000"/>
                  <a:gd name="connsiteY1181" fmla="*/ 4132 h 10000"/>
                  <a:gd name="connsiteX1182" fmla="*/ 9391 w 10000"/>
                  <a:gd name="connsiteY1182" fmla="*/ 4113 h 10000"/>
                  <a:gd name="connsiteX1183" fmla="*/ 9407 w 10000"/>
                  <a:gd name="connsiteY1183" fmla="*/ 4103 h 10000"/>
                  <a:gd name="connsiteX1184" fmla="*/ 9435 w 10000"/>
                  <a:gd name="connsiteY1184" fmla="*/ 4100 h 10000"/>
                  <a:gd name="connsiteX1185" fmla="*/ 9460 w 10000"/>
                  <a:gd name="connsiteY1185" fmla="*/ 4084 h 10000"/>
                  <a:gd name="connsiteX1186" fmla="*/ 9485 w 10000"/>
                  <a:gd name="connsiteY1186" fmla="*/ 4067 h 10000"/>
                  <a:gd name="connsiteX1187" fmla="*/ 9496 w 10000"/>
                  <a:gd name="connsiteY1187" fmla="*/ 4054 h 10000"/>
                  <a:gd name="connsiteX1188" fmla="*/ 9526 w 10000"/>
                  <a:gd name="connsiteY1188" fmla="*/ 4048 h 10000"/>
                  <a:gd name="connsiteX1189" fmla="*/ 9557 w 10000"/>
                  <a:gd name="connsiteY1189" fmla="*/ 4038 h 10000"/>
                  <a:gd name="connsiteX1190" fmla="*/ 9584 w 10000"/>
                  <a:gd name="connsiteY1190" fmla="*/ 4019 h 10000"/>
                  <a:gd name="connsiteX1191" fmla="*/ 9623 w 10000"/>
                  <a:gd name="connsiteY1191" fmla="*/ 4016 h 10000"/>
                  <a:gd name="connsiteX1192" fmla="*/ 9648 w 10000"/>
                  <a:gd name="connsiteY1192" fmla="*/ 4009 h 10000"/>
                  <a:gd name="connsiteX1193" fmla="*/ 9673 w 10000"/>
                  <a:gd name="connsiteY1193" fmla="*/ 4019 h 10000"/>
                  <a:gd name="connsiteX1194" fmla="*/ 9712 w 10000"/>
                  <a:gd name="connsiteY1194" fmla="*/ 4038 h 10000"/>
                  <a:gd name="connsiteX1195" fmla="*/ 9742 w 10000"/>
                  <a:gd name="connsiteY1195" fmla="*/ 4074 h 10000"/>
                  <a:gd name="connsiteX1196" fmla="*/ 9776 w 10000"/>
                  <a:gd name="connsiteY1196" fmla="*/ 4093 h 10000"/>
                  <a:gd name="connsiteX1197" fmla="*/ 9814 w 10000"/>
                  <a:gd name="connsiteY1197" fmla="*/ 4109 h 10000"/>
                  <a:gd name="connsiteX1198" fmla="*/ 9859 w 10000"/>
                  <a:gd name="connsiteY1198" fmla="*/ 4119 h 10000"/>
                  <a:gd name="connsiteX1199" fmla="*/ 9898 w 10000"/>
                  <a:gd name="connsiteY1199" fmla="*/ 4122 h 10000"/>
                  <a:gd name="connsiteX1200" fmla="*/ 9931 w 10000"/>
                  <a:gd name="connsiteY1200" fmla="*/ 4109 h 10000"/>
                  <a:gd name="connsiteX1201" fmla="*/ 9956 w 10000"/>
                  <a:gd name="connsiteY1201" fmla="*/ 4100 h 10000"/>
                  <a:gd name="connsiteX1202" fmla="*/ 9981 w 10000"/>
                  <a:gd name="connsiteY1202" fmla="*/ 4067 h 10000"/>
                  <a:gd name="connsiteX1203" fmla="*/ 9994 w 10000"/>
                  <a:gd name="connsiteY1203" fmla="*/ 4035 h 10000"/>
                  <a:gd name="connsiteX1204" fmla="*/ 10000 w 10000"/>
                  <a:gd name="connsiteY1204" fmla="*/ 3996 h 10000"/>
                  <a:gd name="connsiteX1205" fmla="*/ 9994 w 10000"/>
                  <a:gd name="connsiteY1205" fmla="*/ 3941 h 10000"/>
                  <a:gd name="connsiteX1206" fmla="*/ 9986 w 10000"/>
                  <a:gd name="connsiteY1206" fmla="*/ 3905 h 10000"/>
                  <a:gd name="connsiteX1207" fmla="*/ 9981 w 10000"/>
                  <a:gd name="connsiteY1207" fmla="*/ 3857 h 10000"/>
                  <a:gd name="connsiteX1208" fmla="*/ 9989 w 10000"/>
                  <a:gd name="connsiteY1208" fmla="*/ 3837 h 10000"/>
                  <a:gd name="connsiteX1209" fmla="*/ 9989 w 10000"/>
                  <a:gd name="connsiteY1209" fmla="*/ 3812 h 10000"/>
                  <a:gd name="connsiteX1210" fmla="*/ 9981 w 10000"/>
                  <a:gd name="connsiteY1210" fmla="*/ 3792 h 10000"/>
                  <a:gd name="connsiteX1211" fmla="*/ 9970 w 10000"/>
                  <a:gd name="connsiteY1211" fmla="*/ 3763 h 10000"/>
                  <a:gd name="connsiteX1212" fmla="*/ 9945 w 10000"/>
                  <a:gd name="connsiteY1212" fmla="*/ 3705 h 10000"/>
                  <a:gd name="connsiteX1213" fmla="*/ 9931 w 10000"/>
                  <a:gd name="connsiteY1213" fmla="*/ 3659 h 10000"/>
                  <a:gd name="connsiteX1214" fmla="*/ 9903 w 10000"/>
                  <a:gd name="connsiteY1214" fmla="*/ 3640 h 10000"/>
                  <a:gd name="connsiteX1215" fmla="*/ 9881 w 10000"/>
                  <a:gd name="connsiteY1215" fmla="*/ 3620 h 10000"/>
                  <a:gd name="connsiteX1216" fmla="*/ 9856 w 10000"/>
                  <a:gd name="connsiteY1216" fmla="*/ 3595 h 10000"/>
                  <a:gd name="connsiteX1217" fmla="*/ 9817 w 10000"/>
                  <a:gd name="connsiteY1217" fmla="*/ 3562 h 10000"/>
                  <a:gd name="connsiteX1218" fmla="*/ 9795 w 10000"/>
                  <a:gd name="connsiteY1218" fmla="*/ 3546 h 10000"/>
                  <a:gd name="connsiteX1219" fmla="*/ 9778 w 10000"/>
                  <a:gd name="connsiteY1219" fmla="*/ 3527 h 10000"/>
                  <a:gd name="connsiteX1220" fmla="*/ 9745 w 10000"/>
                  <a:gd name="connsiteY1220" fmla="*/ 3501 h 10000"/>
                  <a:gd name="connsiteX1221" fmla="*/ 9726 w 10000"/>
                  <a:gd name="connsiteY1221" fmla="*/ 3488 h 10000"/>
                  <a:gd name="connsiteX1222" fmla="*/ 9704 w 10000"/>
                  <a:gd name="connsiteY1222" fmla="*/ 3472 h 10000"/>
                  <a:gd name="connsiteX1223" fmla="*/ 9695 w 10000"/>
                  <a:gd name="connsiteY1223" fmla="*/ 3468 h 10000"/>
                  <a:gd name="connsiteX1224" fmla="*/ 9690 w 10000"/>
                  <a:gd name="connsiteY1224" fmla="*/ 3459 h 10000"/>
                  <a:gd name="connsiteX1225" fmla="*/ 9673 w 10000"/>
                  <a:gd name="connsiteY1225" fmla="*/ 3449 h 10000"/>
                  <a:gd name="connsiteX1226" fmla="*/ 9665 w 10000"/>
                  <a:gd name="connsiteY1226" fmla="*/ 3442 h 10000"/>
                  <a:gd name="connsiteX1227" fmla="*/ 9654 w 10000"/>
                  <a:gd name="connsiteY1227" fmla="*/ 3449 h 10000"/>
                  <a:gd name="connsiteX1228" fmla="*/ 9521 w 10000"/>
                  <a:gd name="connsiteY1228" fmla="*/ 3394 h 10000"/>
                  <a:gd name="connsiteX1229" fmla="*/ 9510 w 10000"/>
                  <a:gd name="connsiteY1229" fmla="*/ 3368 h 10000"/>
                  <a:gd name="connsiteX1230" fmla="*/ 9496 w 10000"/>
                  <a:gd name="connsiteY1230" fmla="*/ 3287 h 10000"/>
                  <a:gd name="connsiteX1231" fmla="*/ 9488 w 10000"/>
                  <a:gd name="connsiteY1231" fmla="*/ 3216 h 10000"/>
                  <a:gd name="connsiteX1232" fmla="*/ 9493 w 10000"/>
                  <a:gd name="connsiteY1232" fmla="*/ 3174 h 10000"/>
                  <a:gd name="connsiteX1233" fmla="*/ 9501 w 10000"/>
                  <a:gd name="connsiteY1233" fmla="*/ 3128 h 10000"/>
                  <a:gd name="connsiteX1234" fmla="*/ 9488 w 10000"/>
                  <a:gd name="connsiteY1234" fmla="*/ 3025 h 10000"/>
                  <a:gd name="connsiteX1235" fmla="*/ 9446 w 10000"/>
                  <a:gd name="connsiteY1235" fmla="*/ 2931 h 10000"/>
                  <a:gd name="connsiteX1236" fmla="*/ 9382 w 10000"/>
                  <a:gd name="connsiteY1236" fmla="*/ 2837 h 10000"/>
                  <a:gd name="connsiteX1237" fmla="*/ 9316 w 10000"/>
                  <a:gd name="connsiteY1237" fmla="*/ 2753 h 10000"/>
                  <a:gd name="connsiteX1238" fmla="*/ 9294 w 10000"/>
                  <a:gd name="connsiteY1238" fmla="*/ 2655 h 10000"/>
                  <a:gd name="connsiteX1239" fmla="*/ 9213 w 10000"/>
                  <a:gd name="connsiteY1239" fmla="*/ 2328 h 10000"/>
                  <a:gd name="connsiteX1240" fmla="*/ 9172 w 10000"/>
                  <a:gd name="connsiteY1240" fmla="*/ 2286 h 10000"/>
                  <a:gd name="connsiteX1241" fmla="*/ 9019 w 10000"/>
                  <a:gd name="connsiteY1241" fmla="*/ 2082 h 10000"/>
                  <a:gd name="connsiteX1242" fmla="*/ 8906 w 10000"/>
                  <a:gd name="connsiteY1242" fmla="*/ 1946 h 10000"/>
                  <a:gd name="connsiteX1243" fmla="*/ 8801 w 10000"/>
                  <a:gd name="connsiteY1243" fmla="*/ 1778 h 10000"/>
                  <a:gd name="connsiteX1244" fmla="*/ 8806 w 10000"/>
                  <a:gd name="connsiteY1244" fmla="*/ 1713 h 10000"/>
                  <a:gd name="connsiteX1245" fmla="*/ 8809 w 10000"/>
                  <a:gd name="connsiteY1245" fmla="*/ 1703 h 10000"/>
                  <a:gd name="connsiteX1246" fmla="*/ 8817 w 10000"/>
                  <a:gd name="connsiteY1246" fmla="*/ 1713 h 10000"/>
                  <a:gd name="connsiteX1247" fmla="*/ 8834 w 10000"/>
                  <a:gd name="connsiteY1247" fmla="*/ 1729 h 10000"/>
                  <a:gd name="connsiteX1248" fmla="*/ 8839 w 10000"/>
                  <a:gd name="connsiteY1248" fmla="*/ 1729 h 10000"/>
                  <a:gd name="connsiteX1249" fmla="*/ 8848 w 10000"/>
                  <a:gd name="connsiteY1249" fmla="*/ 1723 h 10000"/>
                  <a:gd name="connsiteX1250" fmla="*/ 8850 w 10000"/>
                  <a:gd name="connsiteY1250" fmla="*/ 1703 h 10000"/>
                  <a:gd name="connsiteX1251" fmla="*/ 8850 w 10000"/>
                  <a:gd name="connsiteY1251" fmla="*/ 1684 h 10000"/>
                  <a:gd name="connsiteX1252" fmla="*/ 8850 w 10000"/>
                  <a:gd name="connsiteY1252" fmla="*/ 1648 h 10000"/>
                  <a:gd name="connsiteX1253" fmla="*/ 8881 w 10000"/>
                  <a:gd name="connsiteY1253" fmla="*/ 1571 h 10000"/>
                  <a:gd name="connsiteX1254" fmla="*/ 8895 w 10000"/>
                  <a:gd name="connsiteY1254" fmla="*/ 1541 h 10000"/>
                  <a:gd name="connsiteX1255" fmla="*/ 8895 w 10000"/>
                  <a:gd name="connsiteY1255" fmla="*/ 1525 h 10000"/>
                  <a:gd name="connsiteX1256" fmla="*/ 8881 w 10000"/>
                  <a:gd name="connsiteY1256" fmla="*/ 1516 h 10000"/>
                  <a:gd name="connsiteX1257" fmla="*/ 8864 w 10000"/>
                  <a:gd name="connsiteY1257" fmla="*/ 1522 h 10000"/>
                  <a:gd name="connsiteX1258" fmla="*/ 8850 w 10000"/>
                  <a:gd name="connsiteY1258" fmla="*/ 1535 h 10000"/>
                  <a:gd name="connsiteX1259" fmla="*/ 8834 w 10000"/>
                  <a:gd name="connsiteY1259" fmla="*/ 1571 h 10000"/>
                  <a:gd name="connsiteX1260" fmla="*/ 8825 w 10000"/>
                  <a:gd name="connsiteY1260" fmla="*/ 1587 h 10000"/>
                  <a:gd name="connsiteX1261" fmla="*/ 8776 w 10000"/>
                  <a:gd name="connsiteY1261" fmla="*/ 1571 h 10000"/>
                  <a:gd name="connsiteX1262" fmla="*/ 8745 w 10000"/>
                  <a:gd name="connsiteY1262" fmla="*/ 1580 h 10000"/>
                  <a:gd name="connsiteX1263" fmla="*/ 8720 w 10000"/>
                  <a:gd name="connsiteY1263" fmla="*/ 1587 h 10000"/>
                  <a:gd name="connsiteX1264" fmla="*/ 8709 w 10000"/>
                  <a:gd name="connsiteY1264" fmla="*/ 1609 h 10000"/>
                  <a:gd name="connsiteX1265" fmla="*/ 8693 w 10000"/>
                  <a:gd name="connsiteY1265" fmla="*/ 1616 h 10000"/>
                  <a:gd name="connsiteX1266" fmla="*/ 8684 w 10000"/>
                  <a:gd name="connsiteY1266" fmla="*/ 1639 h 10000"/>
                  <a:gd name="connsiteX1267" fmla="*/ 8684 w 10000"/>
                  <a:gd name="connsiteY1267" fmla="*/ 1658 h 10000"/>
                  <a:gd name="connsiteX1268" fmla="*/ 8665 w 10000"/>
                  <a:gd name="connsiteY1268" fmla="*/ 1655 h 10000"/>
                  <a:gd name="connsiteX1269" fmla="*/ 8665 w 10000"/>
                  <a:gd name="connsiteY1269" fmla="*/ 1645 h 10000"/>
                  <a:gd name="connsiteX1270" fmla="*/ 8665 w 10000"/>
                  <a:gd name="connsiteY1270" fmla="*/ 1626 h 10000"/>
                  <a:gd name="connsiteX1271" fmla="*/ 8676 w 10000"/>
                  <a:gd name="connsiteY1271" fmla="*/ 1609 h 10000"/>
                  <a:gd name="connsiteX1272" fmla="*/ 8679 w 10000"/>
                  <a:gd name="connsiteY1272" fmla="*/ 1597 h 10000"/>
                  <a:gd name="connsiteX1273" fmla="*/ 8687 w 10000"/>
                  <a:gd name="connsiteY1273" fmla="*/ 1577 h 10000"/>
                  <a:gd name="connsiteX1274" fmla="*/ 8695 w 10000"/>
                  <a:gd name="connsiteY1274" fmla="*/ 1554 h 10000"/>
                  <a:gd name="connsiteX1275" fmla="*/ 8709 w 10000"/>
                  <a:gd name="connsiteY1275" fmla="*/ 1532 h 10000"/>
                  <a:gd name="connsiteX1276" fmla="*/ 8704 w 10000"/>
                  <a:gd name="connsiteY1276" fmla="*/ 1512 h 10000"/>
                  <a:gd name="connsiteX1277" fmla="*/ 8695 w 10000"/>
                  <a:gd name="connsiteY1277" fmla="*/ 1503 h 10000"/>
                  <a:gd name="connsiteX1278" fmla="*/ 8684 w 10000"/>
                  <a:gd name="connsiteY1278" fmla="*/ 1503 h 10000"/>
                  <a:gd name="connsiteX1279" fmla="*/ 8670 w 10000"/>
                  <a:gd name="connsiteY1279" fmla="*/ 1525 h 10000"/>
                  <a:gd name="connsiteX1280" fmla="*/ 8665 w 10000"/>
                  <a:gd name="connsiteY1280" fmla="*/ 1545 h 10000"/>
                  <a:gd name="connsiteX1281" fmla="*/ 8654 w 10000"/>
                  <a:gd name="connsiteY1281" fmla="*/ 1567 h 10000"/>
                  <a:gd name="connsiteX1282" fmla="*/ 8648 w 10000"/>
                  <a:gd name="connsiteY1282" fmla="*/ 1587 h 10000"/>
                  <a:gd name="connsiteX1283" fmla="*/ 8640 w 10000"/>
                  <a:gd name="connsiteY1283" fmla="*/ 1629 h 10000"/>
                  <a:gd name="connsiteX1284" fmla="*/ 8620 w 10000"/>
                  <a:gd name="connsiteY1284" fmla="*/ 1635 h 10000"/>
                  <a:gd name="connsiteX1285" fmla="*/ 8612 w 10000"/>
                  <a:gd name="connsiteY1285" fmla="*/ 1635 h 10000"/>
                  <a:gd name="connsiteX1286" fmla="*/ 8604 w 10000"/>
                  <a:gd name="connsiteY1286" fmla="*/ 1626 h 10000"/>
                  <a:gd name="connsiteX1287" fmla="*/ 8596 w 10000"/>
                  <a:gd name="connsiteY1287" fmla="*/ 1616 h 10000"/>
                  <a:gd name="connsiteX1288" fmla="*/ 8596 w 10000"/>
                  <a:gd name="connsiteY1288" fmla="*/ 1580 h 10000"/>
                  <a:gd name="connsiteX1289" fmla="*/ 8587 w 10000"/>
                  <a:gd name="connsiteY1289" fmla="*/ 1545 h 10000"/>
                  <a:gd name="connsiteX1290" fmla="*/ 8565 w 10000"/>
                  <a:gd name="connsiteY1290" fmla="*/ 1516 h 10000"/>
                  <a:gd name="connsiteX1291" fmla="*/ 8543 w 10000"/>
                  <a:gd name="connsiteY1291" fmla="*/ 1512 h 10000"/>
                  <a:gd name="connsiteX1292" fmla="*/ 8518 w 10000"/>
                  <a:gd name="connsiteY1292" fmla="*/ 1532 h 10000"/>
                  <a:gd name="connsiteX1293" fmla="*/ 8476 w 10000"/>
                  <a:gd name="connsiteY1293" fmla="*/ 1567 h 10000"/>
                  <a:gd name="connsiteX1294" fmla="*/ 8454 w 10000"/>
                  <a:gd name="connsiteY1294" fmla="*/ 1551 h 10000"/>
                  <a:gd name="connsiteX1295" fmla="*/ 8402 w 10000"/>
                  <a:gd name="connsiteY1295" fmla="*/ 1493 h 10000"/>
                  <a:gd name="connsiteX1296" fmla="*/ 8371 w 10000"/>
                  <a:gd name="connsiteY1296" fmla="*/ 1428 h 10000"/>
                  <a:gd name="connsiteX1297" fmla="*/ 8072 w 10000"/>
                  <a:gd name="connsiteY1297" fmla="*/ 1422 h 10000"/>
                  <a:gd name="connsiteX1298" fmla="*/ 7823 w 10000"/>
                  <a:gd name="connsiteY1298" fmla="*/ 1279 h 10000"/>
                  <a:gd name="connsiteX1299" fmla="*/ 7587 w 10000"/>
                  <a:gd name="connsiteY1299" fmla="*/ 1133 h 10000"/>
                  <a:gd name="connsiteX1300" fmla="*/ 7526 w 10000"/>
                  <a:gd name="connsiteY1300" fmla="*/ 1098 h 10000"/>
                  <a:gd name="connsiteX1301" fmla="*/ 7346 w 10000"/>
                  <a:gd name="connsiteY1301" fmla="*/ 991 h 10000"/>
                  <a:gd name="connsiteX1302" fmla="*/ 7321 w 10000"/>
                  <a:gd name="connsiteY1302" fmla="*/ 959 h 10000"/>
                  <a:gd name="connsiteX1303" fmla="*/ 7307 w 10000"/>
                  <a:gd name="connsiteY1303" fmla="*/ 871 h 10000"/>
                  <a:gd name="connsiteX1304" fmla="*/ 7224 w 10000"/>
                  <a:gd name="connsiteY1304" fmla="*/ 816 h 10000"/>
                  <a:gd name="connsiteX1305" fmla="*/ 7147 w 10000"/>
                  <a:gd name="connsiteY1305" fmla="*/ 787 h 10000"/>
                  <a:gd name="connsiteX1306" fmla="*/ 7080 w 10000"/>
                  <a:gd name="connsiteY1306" fmla="*/ 742 h 10000"/>
                  <a:gd name="connsiteX1307" fmla="*/ 7069 w 10000"/>
                  <a:gd name="connsiteY1307" fmla="*/ 767 h 10000"/>
                  <a:gd name="connsiteX1308" fmla="*/ 7033 w 10000"/>
                  <a:gd name="connsiteY1308" fmla="*/ 787 h 10000"/>
                  <a:gd name="connsiteX1309" fmla="*/ 6820 w 10000"/>
                  <a:gd name="connsiteY1309" fmla="*/ 878 h 10000"/>
                  <a:gd name="connsiteX1310" fmla="*/ 6726 w 10000"/>
                  <a:gd name="connsiteY1310" fmla="*/ 897 h 10000"/>
                  <a:gd name="connsiteX1311" fmla="*/ 6626 w 10000"/>
                  <a:gd name="connsiteY1311" fmla="*/ 955 h 10000"/>
                  <a:gd name="connsiteX1312" fmla="*/ 6582 w 10000"/>
                  <a:gd name="connsiteY1312" fmla="*/ 946 h 10000"/>
                  <a:gd name="connsiteX1313" fmla="*/ 6571 w 10000"/>
                  <a:gd name="connsiteY1313" fmla="*/ 955 h 10000"/>
                  <a:gd name="connsiteX1314" fmla="*/ 6507 w 10000"/>
                  <a:gd name="connsiteY1314" fmla="*/ 975 h 10000"/>
                  <a:gd name="connsiteX1315" fmla="*/ 6485 w 10000"/>
                  <a:gd name="connsiteY1315" fmla="*/ 975 h 10000"/>
                  <a:gd name="connsiteX1316" fmla="*/ 6476 w 10000"/>
                  <a:gd name="connsiteY1316" fmla="*/ 965 h 10000"/>
                  <a:gd name="connsiteX1317" fmla="*/ 6474 w 10000"/>
                  <a:gd name="connsiteY1317" fmla="*/ 936 h 10000"/>
                  <a:gd name="connsiteX1318" fmla="*/ 6452 w 10000"/>
                  <a:gd name="connsiteY1318" fmla="*/ 887 h 10000"/>
                  <a:gd name="connsiteX1319" fmla="*/ 6352 w 10000"/>
                  <a:gd name="connsiteY1319" fmla="*/ 767 h 10000"/>
                  <a:gd name="connsiteX1320" fmla="*/ 6313 w 10000"/>
                  <a:gd name="connsiteY1320" fmla="*/ 732 h 10000"/>
                  <a:gd name="connsiteX1321" fmla="*/ 6296 w 10000"/>
                  <a:gd name="connsiteY1321" fmla="*/ 690 h 10000"/>
                  <a:gd name="connsiteX1322" fmla="*/ 6271 w 10000"/>
                  <a:gd name="connsiteY1322" fmla="*/ 664 h 10000"/>
                  <a:gd name="connsiteX1323" fmla="*/ 6266 w 10000"/>
                  <a:gd name="connsiteY1323" fmla="*/ 654 h 10000"/>
                  <a:gd name="connsiteX1324" fmla="*/ 6111 w 10000"/>
                  <a:gd name="connsiteY1324" fmla="*/ 398 h 10000"/>
                  <a:gd name="connsiteX1325" fmla="*/ 5903 w 10000"/>
                  <a:gd name="connsiteY1325" fmla="*/ 408 h 10000"/>
                  <a:gd name="connsiteX1326" fmla="*/ 5837 w 10000"/>
                  <a:gd name="connsiteY1326" fmla="*/ 427 h 10000"/>
                  <a:gd name="connsiteX1327" fmla="*/ 5756 w 10000"/>
                  <a:gd name="connsiteY1327" fmla="*/ 453 h 10000"/>
                  <a:gd name="connsiteX1328" fmla="*/ 5681 w 10000"/>
                  <a:gd name="connsiteY1328" fmla="*/ 453 h 10000"/>
                  <a:gd name="connsiteX1329" fmla="*/ 5609 w 10000"/>
                  <a:gd name="connsiteY1329" fmla="*/ 447 h 10000"/>
                  <a:gd name="connsiteX1330" fmla="*/ 5554 w 10000"/>
                  <a:gd name="connsiteY1330" fmla="*/ 304 h 10000"/>
                  <a:gd name="connsiteX1331" fmla="*/ 5529 w 10000"/>
                  <a:gd name="connsiteY1331" fmla="*/ 301 h 10000"/>
                  <a:gd name="connsiteX1332" fmla="*/ 5393 w 10000"/>
                  <a:gd name="connsiteY1332" fmla="*/ 256 h 10000"/>
                  <a:gd name="connsiteX1333" fmla="*/ 5366 w 10000"/>
                  <a:gd name="connsiteY1333" fmla="*/ 220 h 10000"/>
                  <a:gd name="connsiteX1334" fmla="*/ 5249 w 10000"/>
                  <a:gd name="connsiteY1334" fmla="*/ 155 h 10000"/>
                  <a:gd name="connsiteX1335" fmla="*/ 5141 w 10000"/>
                  <a:gd name="connsiteY1335" fmla="*/ 52 h 10000"/>
                  <a:gd name="connsiteX1336" fmla="*/ 5116 w 10000"/>
                  <a:gd name="connsiteY1336" fmla="*/ 3 h 10000"/>
                  <a:gd name="connsiteX1337" fmla="*/ 5061 w 10000"/>
                  <a:gd name="connsiteY1337" fmla="*/ 0 h 10000"/>
                  <a:gd name="connsiteX1338" fmla="*/ 5036 w 10000"/>
                  <a:gd name="connsiteY1338" fmla="*/ 32 h 10000"/>
                  <a:gd name="connsiteX1339" fmla="*/ 4942 w 10000"/>
                  <a:gd name="connsiteY1339" fmla="*/ 133 h 10000"/>
                  <a:gd name="connsiteX1340" fmla="*/ 4900 w 10000"/>
                  <a:gd name="connsiteY1340" fmla="*/ 217 h 10000"/>
                  <a:gd name="connsiteX1341" fmla="*/ 4861 w 10000"/>
                  <a:gd name="connsiteY1341" fmla="*/ 198 h 10000"/>
                  <a:gd name="connsiteX1342" fmla="*/ 4795 w 10000"/>
                  <a:gd name="connsiteY1342" fmla="*/ 68 h 10000"/>
                  <a:gd name="connsiteX1343" fmla="*/ 4778 w 10000"/>
                  <a:gd name="connsiteY1343" fmla="*/ 62 h 10000"/>
                  <a:gd name="connsiteX1344" fmla="*/ 4765 w 10000"/>
                  <a:gd name="connsiteY1344" fmla="*/ 62 h 10000"/>
                  <a:gd name="connsiteX1345" fmla="*/ 4748 w 10000"/>
                  <a:gd name="connsiteY1345" fmla="*/ 68 h 10000"/>
                  <a:gd name="connsiteX1346" fmla="*/ 4673 w 10000"/>
                  <a:gd name="connsiteY1346" fmla="*/ 136 h 10000"/>
                  <a:gd name="connsiteX1347" fmla="*/ 4632 w 10000"/>
                  <a:gd name="connsiteY1347" fmla="*/ 201 h 10000"/>
                  <a:gd name="connsiteX1348" fmla="*/ 4623 w 10000"/>
                  <a:gd name="connsiteY1348" fmla="*/ 210 h 10000"/>
                  <a:gd name="connsiteX1349" fmla="*/ 4579 w 10000"/>
                  <a:gd name="connsiteY1349" fmla="*/ 220 h 10000"/>
                  <a:gd name="connsiteX1350" fmla="*/ 4479 w 10000"/>
                  <a:gd name="connsiteY1350" fmla="*/ 198 h 10000"/>
                  <a:gd name="connsiteX1351" fmla="*/ 4402 w 10000"/>
                  <a:gd name="connsiteY1351" fmla="*/ 165 h 10000"/>
                  <a:gd name="connsiteX1352" fmla="*/ 4374 w 10000"/>
                  <a:gd name="connsiteY1352" fmla="*/ 165 h 10000"/>
                  <a:gd name="connsiteX1353" fmla="*/ 4335 w 10000"/>
                  <a:gd name="connsiteY1353" fmla="*/ 172 h 10000"/>
                  <a:gd name="connsiteX1354" fmla="*/ 4302 w 10000"/>
                  <a:gd name="connsiteY1354" fmla="*/ 188 h 10000"/>
                  <a:gd name="connsiteX1355" fmla="*/ 4271 w 10000"/>
                  <a:gd name="connsiteY1355" fmla="*/ 220 h 10000"/>
                  <a:gd name="connsiteX1356" fmla="*/ 4238 w 10000"/>
                  <a:gd name="connsiteY1356" fmla="*/ 240 h 10000"/>
                  <a:gd name="connsiteX1357" fmla="*/ 4324 w 10000"/>
                  <a:gd name="connsiteY1357" fmla="*/ 1289 h 10000"/>
                  <a:gd name="connsiteX1358" fmla="*/ 3521 w 10000"/>
                  <a:gd name="connsiteY1358" fmla="*/ 7730 h 10000"/>
                  <a:gd name="connsiteX1359" fmla="*/ 3560 w 10000"/>
                  <a:gd name="connsiteY1359" fmla="*/ 7749 h 10000"/>
                  <a:gd name="connsiteX1360" fmla="*/ 3562 w 10000"/>
                  <a:gd name="connsiteY1360" fmla="*/ 7759 h 10000"/>
                  <a:gd name="connsiteX1361" fmla="*/ 3573 w 10000"/>
                  <a:gd name="connsiteY1361" fmla="*/ 7766 h 10000"/>
                  <a:gd name="connsiteX1362" fmla="*/ 3584 w 10000"/>
                  <a:gd name="connsiteY1362" fmla="*/ 7759 h 10000"/>
                  <a:gd name="connsiteX1363" fmla="*/ 3598 w 10000"/>
                  <a:gd name="connsiteY1363" fmla="*/ 7743 h 10000"/>
                  <a:gd name="connsiteX1364" fmla="*/ 3609 w 10000"/>
                  <a:gd name="connsiteY1364" fmla="*/ 7756 h 10000"/>
                  <a:gd name="connsiteX1365" fmla="*/ 3623 w 10000"/>
                  <a:gd name="connsiteY1365" fmla="*/ 7733 h 10000"/>
                  <a:gd name="connsiteX1366" fmla="*/ 3632 w 10000"/>
                  <a:gd name="connsiteY1366" fmla="*/ 7730 h 10000"/>
                  <a:gd name="connsiteX1367" fmla="*/ 3634 w 10000"/>
                  <a:gd name="connsiteY1367" fmla="*/ 7730 h 10000"/>
                  <a:gd name="connsiteX1368" fmla="*/ 3643 w 10000"/>
                  <a:gd name="connsiteY1368" fmla="*/ 7730 h 10000"/>
                  <a:gd name="connsiteX1369" fmla="*/ 3670 w 10000"/>
                  <a:gd name="connsiteY1369" fmla="*/ 7730 h 10000"/>
                  <a:gd name="connsiteX1370" fmla="*/ 3687 w 10000"/>
                  <a:gd name="connsiteY1370" fmla="*/ 7730 h 10000"/>
                  <a:gd name="connsiteX1371" fmla="*/ 3690 w 10000"/>
                  <a:gd name="connsiteY1371" fmla="*/ 7730 h 10000"/>
                  <a:gd name="connsiteX1372" fmla="*/ 3704 w 10000"/>
                  <a:gd name="connsiteY1372" fmla="*/ 7740 h 10000"/>
                  <a:gd name="connsiteX1373" fmla="*/ 3712 w 10000"/>
                  <a:gd name="connsiteY1373" fmla="*/ 7743 h 10000"/>
                  <a:gd name="connsiteX1374" fmla="*/ 3723 w 10000"/>
                  <a:gd name="connsiteY1374" fmla="*/ 7749 h 10000"/>
                  <a:gd name="connsiteX1375" fmla="*/ 3729 w 10000"/>
                  <a:gd name="connsiteY1375" fmla="*/ 7749 h 10000"/>
                  <a:gd name="connsiteX1376" fmla="*/ 3729 w 10000"/>
                  <a:gd name="connsiteY1376" fmla="*/ 7743 h 10000"/>
                  <a:gd name="connsiteX1377" fmla="*/ 3745 w 10000"/>
                  <a:gd name="connsiteY1377" fmla="*/ 7740 h 10000"/>
                  <a:gd name="connsiteX1378" fmla="*/ 3753 w 10000"/>
                  <a:gd name="connsiteY1378" fmla="*/ 7730 h 10000"/>
                  <a:gd name="connsiteX1379" fmla="*/ 3762 w 10000"/>
                  <a:gd name="connsiteY1379" fmla="*/ 7720 h 10000"/>
                  <a:gd name="connsiteX1380" fmla="*/ 3776 w 10000"/>
                  <a:gd name="connsiteY1380" fmla="*/ 7710 h 10000"/>
                  <a:gd name="connsiteX1381" fmla="*/ 3784 w 10000"/>
                  <a:gd name="connsiteY1381" fmla="*/ 7701 h 10000"/>
                  <a:gd name="connsiteX1382" fmla="*/ 3792 w 10000"/>
                  <a:gd name="connsiteY1382" fmla="*/ 7694 h 10000"/>
                  <a:gd name="connsiteX1383" fmla="*/ 3801 w 10000"/>
                  <a:gd name="connsiteY1383" fmla="*/ 7685 h 10000"/>
                  <a:gd name="connsiteX1384" fmla="*/ 3803 w 10000"/>
                  <a:gd name="connsiteY1384" fmla="*/ 7685 h 10000"/>
                  <a:gd name="connsiteX1385" fmla="*/ 3778 w 10000"/>
                  <a:gd name="connsiteY1385" fmla="*/ 7756 h 10000"/>
                  <a:gd name="connsiteX1386" fmla="*/ 3762 w 10000"/>
                  <a:gd name="connsiteY1386" fmla="*/ 7775 h 10000"/>
                  <a:gd name="connsiteX1387" fmla="*/ 3748 w 10000"/>
                  <a:gd name="connsiteY1387" fmla="*/ 7775 h 10000"/>
                  <a:gd name="connsiteX1388" fmla="*/ 3737 w 10000"/>
                  <a:gd name="connsiteY1388" fmla="*/ 7778 h 10000"/>
                  <a:gd name="connsiteX1389" fmla="*/ 3723 w 10000"/>
                  <a:gd name="connsiteY1389" fmla="*/ 7778 h 10000"/>
                  <a:gd name="connsiteX1390" fmla="*/ 3712 w 10000"/>
                  <a:gd name="connsiteY1390" fmla="*/ 8005 h 10000"/>
                  <a:gd name="connsiteX1391" fmla="*/ 3706 w 10000"/>
                  <a:gd name="connsiteY1391" fmla="*/ 8021 h 10000"/>
                  <a:gd name="connsiteX1392" fmla="*/ 3712 w 10000"/>
                  <a:gd name="connsiteY1392" fmla="*/ 8044 h 10000"/>
                  <a:gd name="connsiteX1393" fmla="*/ 3712 w 10000"/>
                  <a:gd name="connsiteY1393" fmla="*/ 8051 h 10000"/>
                  <a:gd name="connsiteX1394" fmla="*/ 3767 w 10000"/>
                  <a:gd name="connsiteY1394" fmla="*/ 8106 h 10000"/>
                  <a:gd name="connsiteX1395" fmla="*/ 3770 w 10000"/>
                  <a:gd name="connsiteY1395" fmla="*/ 8119 h 10000"/>
                  <a:gd name="connsiteX1396" fmla="*/ 3740 w 10000"/>
                  <a:gd name="connsiteY1396" fmla="*/ 8154 h 10000"/>
                  <a:gd name="connsiteX1397" fmla="*/ 3731 w 10000"/>
                  <a:gd name="connsiteY1397" fmla="*/ 8138 h 10000"/>
                  <a:gd name="connsiteX1398" fmla="*/ 3729 w 10000"/>
                  <a:gd name="connsiteY1398" fmla="*/ 8125 h 10000"/>
                  <a:gd name="connsiteX1399" fmla="*/ 3712 w 10000"/>
                  <a:gd name="connsiteY1399" fmla="*/ 8115 h 10000"/>
                  <a:gd name="connsiteX1400" fmla="*/ 3704 w 10000"/>
                  <a:gd name="connsiteY1400" fmla="*/ 8109 h 10000"/>
                  <a:gd name="connsiteX1401" fmla="*/ 3687 w 10000"/>
                  <a:gd name="connsiteY1401" fmla="*/ 8099 h 10000"/>
                  <a:gd name="connsiteX1402" fmla="*/ 3673 w 10000"/>
                  <a:gd name="connsiteY1402" fmla="*/ 8093 h 10000"/>
                  <a:gd name="connsiteX1403" fmla="*/ 3665 w 10000"/>
                  <a:gd name="connsiteY1403" fmla="*/ 8083 h 10000"/>
                  <a:gd name="connsiteX1404" fmla="*/ 3648 w 10000"/>
                  <a:gd name="connsiteY1404" fmla="*/ 8073 h 10000"/>
                  <a:gd name="connsiteX1405" fmla="*/ 3643 w 10000"/>
                  <a:gd name="connsiteY1405" fmla="*/ 8063 h 10000"/>
                  <a:gd name="connsiteX1406" fmla="*/ 3632 w 10000"/>
                  <a:gd name="connsiteY1406" fmla="*/ 8054 h 10000"/>
                  <a:gd name="connsiteX1407" fmla="*/ 3623 w 10000"/>
                  <a:gd name="connsiteY1407" fmla="*/ 8060 h 10000"/>
                  <a:gd name="connsiteX1408" fmla="*/ 3615 w 10000"/>
                  <a:gd name="connsiteY1408" fmla="*/ 8070 h 10000"/>
                  <a:gd name="connsiteX1409" fmla="*/ 3607 w 10000"/>
                  <a:gd name="connsiteY1409" fmla="*/ 8083 h 10000"/>
                  <a:gd name="connsiteX1410" fmla="*/ 3607 w 10000"/>
                  <a:gd name="connsiteY1410" fmla="*/ 8099 h 10000"/>
                  <a:gd name="connsiteX1411" fmla="*/ 3607 w 10000"/>
                  <a:gd name="connsiteY1411" fmla="*/ 8125 h 10000"/>
                  <a:gd name="connsiteX1412" fmla="*/ 3601 w 10000"/>
                  <a:gd name="connsiteY1412" fmla="*/ 8148 h 10000"/>
                  <a:gd name="connsiteX1413" fmla="*/ 3584 w 10000"/>
                  <a:gd name="connsiteY1413" fmla="*/ 8154 h 10000"/>
                  <a:gd name="connsiteX1414" fmla="*/ 3573 w 10000"/>
                  <a:gd name="connsiteY1414" fmla="*/ 8154 h 10000"/>
                  <a:gd name="connsiteX1415" fmla="*/ 3551 w 10000"/>
                  <a:gd name="connsiteY1415" fmla="*/ 8119 h 10000"/>
                  <a:gd name="connsiteX1416" fmla="*/ 3457 w 10000"/>
                  <a:gd name="connsiteY1416" fmla="*/ 7872 h 10000"/>
                  <a:gd name="connsiteX1417" fmla="*/ 3449 w 10000"/>
                  <a:gd name="connsiteY1417" fmla="*/ 7847 h 10000"/>
                  <a:gd name="connsiteX1418" fmla="*/ 3446 w 10000"/>
                  <a:gd name="connsiteY1418" fmla="*/ 7827 h 10000"/>
                  <a:gd name="connsiteX0" fmla="*/ 4324 w 10000"/>
                  <a:gd name="connsiteY0" fmla="*/ 1289 h 10000"/>
                  <a:gd name="connsiteX1" fmla="*/ 4296 w 10000"/>
                  <a:gd name="connsiteY1" fmla="*/ 1305 h 10000"/>
                  <a:gd name="connsiteX2" fmla="*/ 4285 w 10000"/>
                  <a:gd name="connsiteY2" fmla="*/ 1279 h 10000"/>
                  <a:gd name="connsiteX3" fmla="*/ 4244 w 10000"/>
                  <a:gd name="connsiteY3" fmla="*/ 1266 h 10000"/>
                  <a:gd name="connsiteX4" fmla="*/ 4208 w 10000"/>
                  <a:gd name="connsiteY4" fmla="*/ 1286 h 10000"/>
                  <a:gd name="connsiteX5" fmla="*/ 4172 w 10000"/>
                  <a:gd name="connsiteY5" fmla="*/ 1299 h 10000"/>
                  <a:gd name="connsiteX6" fmla="*/ 4150 w 10000"/>
                  <a:gd name="connsiteY6" fmla="*/ 1308 h 10000"/>
                  <a:gd name="connsiteX7" fmla="*/ 4139 w 10000"/>
                  <a:gd name="connsiteY7" fmla="*/ 1315 h 10000"/>
                  <a:gd name="connsiteX8" fmla="*/ 4125 w 10000"/>
                  <a:gd name="connsiteY8" fmla="*/ 1315 h 10000"/>
                  <a:gd name="connsiteX9" fmla="*/ 4119 w 10000"/>
                  <a:gd name="connsiteY9" fmla="*/ 1315 h 10000"/>
                  <a:gd name="connsiteX10" fmla="*/ 4111 w 10000"/>
                  <a:gd name="connsiteY10" fmla="*/ 1308 h 10000"/>
                  <a:gd name="connsiteX11" fmla="*/ 4100 w 10000"/>
                  <a:gd name="connsiteY11" fmla="*/ 1315 h 10000"/>
                  <a:gd name="connsiteX12" fmla="*/ 4075 w 10000"/>
                  <a:gd name="connsiteY12" fmla="*/ 1315 h 10000"/>
                  <a:gd name="connsiteX13" fmla="*/ 4058 w 10000"/>
                  <a:gd name="connsiteY13" fmla="*/ 1318 h 10000"/>
                  <a:gd name="connsiteX14" fmla="*/ 4044 w 10000"/>
                  <a:gd name="connsiteY14" fmla="*/ 1315 h 10000"/>
                  <a:gd name="connsiteX15" fmla="*/ 4042 w 10000"/>
                  <a:gd name="connsiteY15" fmla="*/ 1299 h 10000"/>
                  <a:gd name="connsiteX16" fmla="*/ 4014 w 10000"/>
                  <a:gd name="connsiteY16" fmla="*/ 1308 h 10000"/>
                  <a:gd name="connsiteX17" fmla="*/ 4011 w 10000"/>
                  <a:gd name="connsiteY17" fmla="*/ 1315 h 10000"/>
                  <a:gd name="connsiteX18" fmla="*/ 4011 w 10000"/>
                  <a:gd name="connsiteY18" fmla="*/ 1341 h 10000"/>
                  <a:gd name="connsiteX19" fmla="*/ 4019 w 10000"/>
                  <a:gd name="connsiteY19" fmla="*/ 1341 h 10000"/>
                  <a:gd name="connsiteX20" fmla="*/ 3997 w 10000"/>
                  <a:gd name="connsiteY20" fmla="*/ 1363 h 10000"/>
                  <a:gd name="connsiteX21" fmla="*/ 3986 w 10000"/>
                  <a:gd name="connsiteY21" fmla="*/ 1373 h 10000"/>
                  <a:gd name="connsiteX22" fmla="*/ 3981 w 10000"/>
                  <a:gd name="connsiteY22" fmla="*/ 1389 h 10000"/>
                  <a:gd name="connsiteX23" fmla="*/ 3981 w 10000"/>
                  <a:gd name="connsiteY23" fmla="*/ 1409 h 10000"/>
                  <a:gd name="connsiteX24" fmla="*/ 3981 w 10000"/>
                  <a:gd name="connsiteY24" fmla="*/ 1438 h 10000"/>
                  <a:gd name="connsiteX25" fmla="*/ 3961 w 10000"/>
                  <a:gd name="connsiteY25" fmla="*/ 1441 h 10000"/>
                  <a:gd name="connsiteX26" fmla="*/ 3942 w 10000"/>
                  <a:gd name="connsiteY26" fmla="*/ 1441 h 10000"/>
                  <a:gd name="connsiteX27" fmla="*/ 3914 w 10000"/>
                  <a:gd name="connsiteY27" fmla="*/ 1454 h 10000"/>
                  <a:gd name="connsiteX28" fmla="*/ 3892 w 10000"/>
                  <a:gd name="connsiteY28" fmla="*/ 1467 h 10000"/>
                  <a:gd name="connsiteX29" fmla="*/ 3867 w 10000"/>
                  <a:gd name="connsiteY29" fmla="*/ 1483 h 10000"/>
                  <a:gd name="connsiteX30" fmla="*/ 3845 w 10000"/>
                  <a:gd name="connsiteY30" fmla="*/ 1467 h 10000"/>
                  <a:gd name="connsiteX31" fmla="*/ 3850 w 10000"/>
                  <a:gd name="connsiteY31" fmla="*/ 1457 h 10000"/>
                  <a:gd name="connsiteX32" fmla="*/ 3864 w 10000"/>
                  <a:gd name="connsiteY32" fmla="*/ 1441 h 10000"/>
                  <a:gd name="connsiteX33" fmla="*/ 3859 w 10000"/>
                  <a:gd name="connsiteY33" fmla="*/ 1409 h 10000"/>
                  <a:gd name="connsiteX34" fmla="*/ 3842 w 10000"/>
                  <a:gd name="connsiteY34" fmla="*/ 1383 h 10000"/>
                  <a:gd name="connsiteX35" fmla="*/ 3825 w 10000"/>
                  <a:gd name="connsiteY35" fmla="*/ 1360 h 10000"/>
                  <a:gd name="connsiteX36" fmla="*/ 3809 w 10000"/>
                  <a:gd name="connsiteY36" fmla="*/ 1318 h 10000"/>
                  <a:gd name="connsiteX37" fmla="*/ 3787 w 10000"/>
                  <a:gd name="connsiteY37" fmla="*/ 1289 h 10000"/>
                  <a:gd name="connsiteX38" fmla="*/ 3759 w 10000"/>
                  <a:gd name="connsiteY38" fmla="*/ 1266 h 10000"/>
                  <a:gd name="connsiteX39" fmla="*/ 3740 w 10000"/>
                  <a:gd name="connsiteY39" fmla="*/ 1256 h 10000"/>
                  <a:gd name="connsiteX40" fmla="*/ 3715 w 10000"/>
                  <a:gd name="connsiteY40" fmla="*/ 1250 h 10000"/>
                  <a:gd name="connsiteX41" fmla="*/ 3687 w 10000"/>
                  <a:gd name="connsiteY41" fmla="*/ 1256 h 10000"/>
                  <a:gd name="connsiteX42" fmla="*/ 3681 w 10000"/>
                  <a:gd name="connsiteY42" fmla="*/ 1260 h 10000"/>
                  <a:gd name="connsiteX43" fmla="*/ 3670 w 10000"/>
                  <a:gd name="connsiteY43" fmla="*/ 1295 h 10000"/>
                  <a:gd name="connsiteX44" fmla="*/ 3651 w 10000"/>
                  <a:gd name="connsiteY44" fmla="*/ 1305 h 10000"/>
                  <a:gd name="connsiteX45" fmla="*/ 3640 w 10000"/>
                  <a:gd name="connsiteY45" fmla="*/ 1308 h 10000"/>
                  <a:gd name="connsiteX46" fmla="*/ 3626 w 10000"/>
                  <a:gd name="connsiteY46" fmla="*/ 1308 h 10000"/>
                  <a:gd name="connsiteX47" fmla="*/ 3632 w 10000"/>
                  <a:gd name="connsiteY47" fmla="*/ 1276 h 10000"/>
                  <a:gd name="connsiteX48" fmla="*/ 3609 w 10000"/>
                  <a:gd name="connsiteY48" fmla="*/ 1289 h 10000"/>
                  <a:gd name="connsiteX49" fmla="*/ 3593 w 10000"/>
                  <a:gd name="connsiteY49" fmla="*/ 1286 h 10000"/>
                  <a:gd name="connsiteX50" fmla="*/ 3590 w 10000"/>
                  <a:gd name="connsiteY50" fmla="*/ 1256 h 10000"/>
                  <a:gd name="connsiteX51" fmla="*/ 3584 w 10000"/>
                  <a:gd name="connsiteY51" fmla="*/ 1237 h 10000"/>
                  <a:gd name="connsiteX52" fmla="*/ 3573 w 10000"/>
                  <a:gd name="connsiteY52" fmla="*/ 1237 h 10000"/>
                  <a:gd name="connsiteX53" fmla="*/ 3554 w 10000"/>
                  <a:gd name="connsiteY53" fmla="*/ 1227 h 10000"/>
                  <a:gd name="connsiteX54" fmla="*/ 3546 w 10000"/>
                  <a:gd name="connsiteY54" fmla="*/ 1192 h 10000"/>
                  <a:gd name="connsiteX55" fmla="*/ 3529 w 10000"/>
                  <a:gd name="connsiteY55" fmla="*/ 1176 h 10000"/>
                  <a:gd name="connsiteX56" fmla="*/ 3512 w 10000"/>
                  <a:gd name="connsiteY56" fmla="*/ 1182 h 10000"/>
                  <a:gd name="connsiteX57" fmla="*/ 3485 w 10000"/>
                  <a:gd name="connsiteY57" fmla="*/ 1182 h 10000"/>
                  <a:gd name="connsiteX58" fmla="*/ 3463 w 10000"/>
                  <a:gd name="connsiteY58" fmla="*/ 1176 h 10000"/>
                  <a:gd name="connsiteX59" fmla="*/ 3449 w 10000"/>
                  <a:gd name="connsiteY59" fmla="*/ 1182 h 10000"/>
                  <a:gd name="connsiteX60" fmla="*/ 3432 w 10000"/>
                  <a:gd name="connsiteY60" fmla="*/ 1192 h 10000"/>
                  <a:gd name="connsiteX61" fmla="*/ 3454 w 10000"/>
                  <a:gd name="connsiteY61" fmla="*/ 1205 h 10000"/>
                  <a:gd name="connsiteX62" fmla="*/ 3463 w 10000"/>
                  <a:gd name="connsiteY62" fmla="*/ 1205 h 10000"/>
                  <a:gd name="connsiteX63" fmla="*/ 3488 w 10000"/>
                  <a:gd name="connsiteY63" fmla="*/ 1205 h 10000"/>
                  <a:gd name="connsiteX64" fmla="*/ 3488 w 10000"/>
                  <a:gd name="connsiteY64" fmla="*/ 1218 h 10000"/>
                  <a:gd name="connsiteX65" fmla="*/ 3493 w 10000"/>
                  <a:gd name="connsiteY65" fmla="*/ 1247 h 10000"/>
                  <a:gd name="connsiteX66" fmla="*/ 3512 w 10000"/>
                  <a:gd name="connsiteY66" fmla="*/ 1247 h 10000"/>
                  <a:gd name="connsiteX67" fmla="*/ 3518 w 10000"/>
                  <a:gd name="connsiteY67" fmla="*/ 1250 h 10000"/>
                  <a:gd name="connsiteX68" fmla="*/ 3521 w 10000"/>
                  <a:gd name="connsiteY68" fmla="*/ 1276 h 10000"/>
                  <a:gd name="connsiteX69" fmla="*/ 3543 w 10000"/>
                  <a:gd name="connsiteY69" fmla="*/ 1295 h 10000"/>
                  <a:gd name="connsiteX70" fmla="*/ 3546 w 10000"/>
                  <a:gd name="connsiteY70" fmla="*/ 1305 h 10000"/>
                  <a:gd name="connsiteX71" fmla="*/ 3543 w 10000"/>
                  <a:gd name="connsiteY71" fmla="*/ 1315 h 10000"/>
                  <a:gd name="connsiteX72" fmla="*/ 3543 w 10000"/>
                  <a:gd name="connsiteY72" fmla="*/ 1331 h 10000"/>
                  <a:gd name="connsiteX73" fmla="*/ 3554 w 10000"/>
                  <a:gd name="connsiteY73" fmla="*/ 1324 h 10000"/>
                  <a:gd name="connsiteX74" fmla="*/ 3560 w 10000"/>
                  <a:gd name="connsiteY74" fmla="*/ 1331 h 10000"/>
                  <a:gd name="connsiteX75" fmla="*/ 3582 w 10000"/>
                  <a:gd name="connsiteY75" fmla="*/ 1344 h 10000"/>
                  <a:gd name="connsiteX76" fmla="*/ 3598 w 10000"/>
                  <a:gd name="connsiteY76" fmla="*/ 1380 h 10000"/>
                  <a:gd name="connsiteX77" fmla="*/ 3607 w 10000"/>
                  <a:gd name="connsiteY77" fmla="*/ 1389 h 10000"/>
                  <a:gd name="connsiteX78" fmla="*/ 3623 w 10000"/>
                  <a:gd name="connsiteY78" fmla="*/ 1409 h 10000"/>
                  <a:gd name="connsiteX79" fmla="*/ 3634 w 10000"/>
                  <a:gd name="connsiteY79" fmla="*/ 1438 h 10000"/>
                  <a:gd name="connsiteX80" fmla="*/ 3632 w 10000"/>
                  <a:gd name="connsiteY80" fmla="*/ 1454 h 10000"/>
                  <a:gd name="connsiteX81" fmla="*/ 3618 w 10000"/>
                  <a:gd name="connsiteY81" fmla="*/ 1438 h 10000"/>
                  <a:gd name="connsiteX82" fmla="*/ 3598 w 10000"/>
                  <a:gd name="connsiteY82" fmla="*/ 1428 h 10000"/>
                  <a:gd name="connsiteX83" fmla="*/ 3582 w 10000"/>
                  <a:gd name="connsiteY83" fmla="*/ 1402 h 10000"/>
                  <a:gd name="connsiteX84" fmla="*/ 3562 w 10000"/>
                  <a:gd name="connsiteY84" fmla="*/ 1399 h 10000"/>
                  <a:gd name="connsiteX85" fmla="*/ 3546 w 10000"/>
                  <a:gd name="connsiteY85" fmla="*/ 1383 h 10000"/>
                  <a:gd name="connsiteX86" fmla="*/ 3510 w 10000"/>
                  <a:gd name="connsiteY86" fmla="*/ 1360 h 10000"/>
                  <a:gd name="connsiteX87" fmla="*/ 3485 w 10000"/>
                  <a:gd name="connsiteY87" fmla="*/ 1344 h 10000"/>
                  <a:gd name="connsiteX88" fmla="*/ 3454 w 10000"/>
                  <a:gd name="connsiteY88" fmla="*/ 1334 h 10000"/>
                  <a:gd name="connsiteX89" fmla="*/ 3429 w 10000"/>
                  <a:gd name="connsiteY89" fmla="*/ 1315 h 10000"/>
                  <a:gd name="connsiteX90" fmla="*/ 3416 w 10000"/>
                  <a:gd name="connsiteY90" fmla="*/ 1308 h 10000"/>
                  <a:gd name="connsiteX91" fmla="*/ 3399 w 10000"/>
                  <a:gd name="connsiteY91" fmla="*/ 1305 h 10000"/>
                  <a:gd name="connsiteX92" fmla="*/ 3382 w 10000"/>
                  <a:gd name="connsiteY92" fmla="*/ 1286 h 10000"/>
                  <a:gd name="connsiteX93" fmla="*/ 3380 w 10000"/>
                  <a:gd name="connsiteY93" fmla="*/ 1266 h 10000"/>
                  <a:gd name="connsiteX94" fmla="*/ 3388 w 10000"/>
                  <a:gd name="connsiteY94" fmla="*/ 1256 h 10000"/>
                  <a:gd name="connsiteX95" fmla="*/ 3407 w 10000"/>
                  <a:gd name="connsiteY95" fmla="*/ 1256 h 10000"/>
                  <a:gd name="connsiteX96" fmla="*/ 3396 w 10000"/>
                  <a:gd name="connsiteY96" fmla="*/ 1227 h 10000"/>
                  <a:gd name="connsiteX97" fmla="*/ 3382 w 10000"/>
                  <a:gd name="connsiteY97" fmla="*/ 1227 h 10000"/>
                  <a:gd name="connsiteX98" fmla="*/ 3360 w 10000"/>
                  <a:gd name="connsiteY98" fmla="*/ 1221 h 10000"/>
                  <a:gd name="connsiteX99" fmla="*/ 3349 w 10000"/>
                  <a:gd name="connsiteY99" fmla="*/ 1231 h 10000"/>
                  <a:gd name="connsiteX100" fmla="*/ 3352 w 10000"/>
                  <a:gd name="connsiteY100" fmla="*/ 1247 h 10000"/>
                  <a:gd name="connsiteX101" fmla="*/ 3341 w 10000"/>
                  <a:gd name="connsiteY101" fmla="*/ 1237 h 10000"/>
                  <a:gd name="connsiteX102" fmla="*/ 3335 w 10000"/>
                  <a:gd name="connsiteY102" fmla="*/ 1231 h 10000"/>
                  <a:gd name="connsiteX103" fmla="*/ 3307 w 10000"/>
                  <a:gd name="connsiteY103" fmla="*/ 1227 h 10000"/>
                  <a:gd name="connsiteX104" fmla="*/ 3294 w 10000"/>
                  <a:gd name="connsiteY104" fmla="*/ 1221 h 10000"/>
                  <a:gd name="connsiteX105" fmla="*/ 3271 w 10000"/>
                  <a:gd name="connsiteY105" fmla="*/ 1211 h 10000"/>
                  <a:gd name="connsiteX106" fmla="*/ 3252 w 10000"/>
                  <a:gd name="connsiteY106" fmla="*/ 1195 h 10000"/>
                  <a:gd name="connsiteX107" fmla="*/ 3235 w 10000"/>
                  <a:gd name="connsiteY107" fmla="*/ 1195 h 10000"/>
                  <a:gd name="connsiteX108" fmla="*/ 3235 w 10000"/>
                  <a:gd name="connsiteY108" fmla="*/ 1205 h 10000"/>
                  <a:gd name="connsiteX109" fmla="*/ 3219 w 10000"/>
                  <a:gd name="connsiteY109" fmla="*/ 1231 h 10000"/>
                  <a:gd name="connsiteX110" fmla="*/ 3213 w 10000"/>
                  <a:gd name="connsiteY110" fmla="*/ 1231 h 10000"/>
                  <a:gd name="connsiteX111" fmla="*/ 3183 w 10000"/>
                  <a:gd name="connsiteY111" fmla="*/ 1221 h 10000"/>
                  <a:gd name="connsiteX112" fmla="*/ 3175 w 10000"/>
                  <a:gd name="connsiteY112" fmla="*/ 1227 h 10000"/>
                  <a:gd name="connsiteX113" fmla="*/ 3163 w 10000"/>
                  <a:gd name="connsiteY113" fmla="*/ 1237 h 10000"/>
                  <a:gd name="connsiteX114" fmla="*/ 3158 w 10000"/>
                  <a:gd name="connsiteY114" fmla="*/ 1260 h 10000"/>
                  <a:gd name="connsiteX115" fmla="*/ 3158 w 10000"/>
                  <a:gd name="connsiteY115" fmla="*/ 1276 h 10000"/>
                  <a:gd name="connsiteX116" fmla="*/ 3163 w 10000"/>
                  <a:gd name="connsiteY116" fmla="*/ 1295 h 10000"/>
                  <a:gd name="connsiteX117" fmla="*/ 3166 w 10000"/>
                  <a:gd name="connsiteY117" fmla="*/ 1308 h 10000"/>
                  <a:gd name="connsiteX118" fmla="*/ 3158 w 10000"/>
                  <a:gd name="connsiteY118" fmla="*/ 1315 h 10000"/>
                  <a:gd name="connsiteX119" fmla="*/ 3133 w 10000"/>
                  <a:gd name="connsiteY119" fmla="*/ 1299 h 10000"/>
                  <a:gd name="connsiteX120" fmla="*/ 3114 w 10000"/>
                  <a:gd name="connsiteY120" fmla="*/ 1276 h 10000"/>
                  <a:gd name="connsiteX121" fmla="*/ 3078 w 10000"/>
                  <a:gd name="connsiteY121" fmla="*/ 1240 h 10000"/>
                  <a:gd name="connsiteX122" fmla="*/ 3044 w 10000"/>
                  <a:gd name="connsiteY122" fmla="*/ 1227 h 10000"/>
                  <a:gd name="connsiteX123" fmla="*/ 3033 w 10000"/>
                  <a:gd name="connsiteY123" fmla="*/ 1231 h 10000"/>
                  <a:gd name="connsiteX124" fmla="*/ 3036 w 10000"/>
                  <a:gd name="connsiteY124" fmla="*/ 1256 h 10000"/>
                  <a:gd name="connsiteX125" fmla="*/ 3044 w 10000"/>
                  <a:gd name="connsiteY125" fmla="*/ 1266 h 10000"/>
                  <a:gd name="connsiteX126" fmla="*/ 3044 w 10000"/>
                  <a:gd name="connsiteY126" fmla="*/ 1276 h 10000"/>
                  <a:gd name="connsiteX127" fmla="*/ 3036 w 10000"/>
                  <a:gd name="connsiteY127" fmla="*/ 1276 h 10000"/>
                  <a:gd name="connsiteX128" fmla="*/ 3028 w 10000"/>
                  <a:gd name="connsiteY128" fmla="*/ 1266 h 10000"/>
                  <a:gd name="connsiteX129" fmla="*/ 3025 w 10000"/>
                  <a:gd name="connsiteY129" fmla="*/ 1256 h 10000"/>
                  <a:gd name="connsiteX130" fmla="*/ 3008 w 10000"/>
                  <a:gd name="connsiteY130" fmla="*/ 1205 h 10000"/>
                  <a:gd name="connsiteX131" fmla="*/ 3000 w 10000"/>
                  <a:gd name="connsiteY131" fmla="*/ 1192 h 10000"/>
                  <a:gd name="connsiteX132" fmla="*/ 2994 w 10000"/>
                  <a:gd name="connsiteY132" fmla="*/ 1176 h 10000"/>
                  <a:gd name="connsiteX133" fmla="*/ 2986 w 10000"/>
                  <a:gd name="connsiteY133" fmla="*/ 1182 h 10000"/>
                  <a:gd name="connsiteX134" fmla="*/ 2981 w 10000"/>
                  <a:gd name="connsiteY134" fmla="*/ 1192 h 10000"/>
                  <a:gd name="connsiteX135" fmla="*/ 2970 w 10000"/>
                  <a:gd name="connsiteY135" fmla="*/ 1201 h 10000"/>
                  <a:gd name="connsiteX136" fmla="*/ 2956 w 10000"/>
                  <a:gd name="connsiteY136" fmla="*/ 1218 h 10000"/>
                  <a:gd name="connsiteX137" fmla="*/ 2939 w 10000"/>
                  <a:gd name="connsiteY137" fmla="*/ 1240 h 10000"/>
                  <a:gd name="connsiteX138" fmla="*/ 2928 w 10000"/>
                  <a:gd name="connsiteY138" fmla="*/ 1247 h 10000"/>
                  <a:gd name="connsiteX139" fmla="*/ 2922 w 10000"/>
                  <a:gd name="connsiteY139" fmla="*/ 1250 h 10000"/>
                  <a:gd name="connsiteX140" fmla="*/ 2911 w 10000"/>
                  <a:gd name="connsiteY140" fmla="*/ 1250 h 10000"/>
                  <a:gd name="connsiteX141" fmla="*/ 2884 w 10000"/>
                  <a:gd name="connsiteY141" fmla="*/ 1247 h 10000"/>
                  <a:gd name="connsiteX142" fmla="*/ 2864 w 10000"/>
                  <a:gd name="connsiteY142" fmla="*/ 1237 h 10000"/>
                  <a:gd name="connsiteX143" fmla="*/ 2848 w 10000"/>
                  <a:gd name="connsiteY143" fmla="*/ 1231 h 10000"/>
                  <a:gd name="connsiteX144" fmla="*/ 2834 w 10000"/>
                  <a:gd name="connsiteY144" fmla="*/ 1227 h 10000"/>
                  <a:gd name="connsiteX145" fmla="*/ 2831 w 10000"/>
                  <a:gd name="connsiteY145" fmla="*/ 1227 h 10000"/>
                  <a:gd name="connsiteX146" fmla="*/ 2831 w 10000"/>
                  <a:gd name="connsiteY146" fmla="*/ 1221 h 10000"/>
                  <a:gd name="connsiteX147" fmla="*/ 2825 w 10000"/>
                  <a:gd name="connsiteY147" fmla="*/ 1205 h 10000"/>
                  <a:gd name="connsiteX148" fmla="*/ 2823 w 10000"/>
                  <a:gd name="connsiteY148" fmla="*/ 1192 h 10000"/>
                  <a:gd name="connsiteX149" fmla="*/ 2817 w 10000"/>
                  <a:gd name="connsiteY149" fmla="*/ 1182 h 10000"/>
                  <a:gd name="connsiteX150" fmla="*/ 2814 w 10000"/>
                  <a:gd name="connsiteY150" fmla="*/ 1176 h 10000"/>
                  <a:gd name="connsiteX151" fmla="*/ 2792 w 10000"/>
                  <a:gd name="connsiteY151" fmla="*/ 1172 h 10000"/>
                  <a:gd name="connsiteX152" fmla="*/ 2759 w 10000"/>
                  <a:gd name="connsiteY152" fmla="*/ 1156 h 10000"/>
                  <a:gd name="connsiteX153" fmla="*/ 2734 w 10000"/>
                  <a:gd name="connsiteY153" fmla="*/ 1143 h 10000"/>
                  <a:gd name="connsiteX154" fmla="*/ 2695 w 10000"/>
                  <a:gd name="connsiteY154" fmla="*/ 1124 h 10000"/>
                  <a:gd name="connsiteX155" fmla="*/ 2670 w 10000"/>
                  <a:gd name="connsiteY155" fmla="*/ 1108 h 10000"/>
                  <a:gd name="connsiteX156" fmla="*/ 2645 w 10000"/>
                  <a:gd name="connsiteY156" fmla="*/ 1091 h 10000"/>
                  <a:gd name="connsiteX157" fmla="*/ 2618 w 10000"/>
                  <a:gd name="connsiteY157" fmla="*/ 1088 h 10000"/>
                  <a:gd name="connsiteX158" fmla="*/ 2576 w 10000"/>
                  <a:gd name="connsiteY158" fmla="*/ 1088 h 10000"/>
                  <a:gd name="connsiteX159" fmla="*/ 2551 w 10000"/>
                  <a:gd name="connsiteY159" fmla="*/ 1091 h 10000"/>
                  <a:gd name="connsiteX160" fmla="*/ 2521 w 10000"/>
                  <a:gd name="connsiteY160" fmla="*/ 1098 h 10000"/>
                  <a:gd name="connsiteX161" fmla="*/ 2493 w 10000"/>
                  <a:gd name="connsiteY161" fmla="*/ 1104 h 10000"/>
                  <a:gd name="connsiteX162" fmla="*/ 2468 w 10000"/>
                  <a:gd name="connsiteY162" fmla="*/ 1108 h 10000"/>
                  <a:gd name="connsiteX163" fmla="*/ 2404 w 10000"/>
                  <a:gd name="connsiteY163" fmla="*/ 1124 h 10000"/>
                  <a:gd name="connsiteX164" fmla="*/ 2366 w 10000"/>
                  <a:gd name="connsiteY164" fmla="*/ 1133 h 10000"/>
                  <a:gd name="connsiteX165" fmla="*/ 2346 w 10000"/>
                  <a:gd name="connsiteY165" fmla="*/ 1137 h 10000"/>
                  <a:gd name="connsiteX166" fmla="*/ 2294 w 10000"/>
                  <a:gd name="connsiteY166" fmla="*/ 1146 h 10000"/>
                  <a:gd name="connsiteX167" fmla="*/ 2249 w 10000"/>
                  <a:gd name="connsiteY167" fmla="*/ 1156 h 10000"/>
                  <a:gd name="connsiteX168" fmla="*/ 2230 w 10000"/>
                  <a:gd name="connsiteY168" fmla="*/ 1156 h 10000"/>
                  <a:gd name="connsiteX169" fmla="*/ 2222 w 10000"/>
                  <a:gd name="connsiteY169" fmla="*/ 1163 h 10000"/>
                  <a:gd name="connsiteX170" fmla="*/ 2194 w 10000"/>
                  <a:gd name="connsiteY170" fmla="*/ 1163 h 10000"/>
                  <a:gd name="connsiteX171" fmla="*/ 2172 w 10000"/>
                  <a:gd name="connsiteY171" fmla="*/ 1163 h 10000"/>
                  <a:gd name="connsiteX172" fmla="*/ 2147 w 10000"/>
                  <a:gd name="connsiteY172" fmla="*/ 1166 h 10000"/>
                  <a:gd name="connsiteX173" fmla="*/ 2108 w 10000"/>
                  <a:gd name="connsiteY173" fmla="*/ 1166 h 10000"/>
                  <a:gd name="connsiteX174" fmla="*/ 2083 w 10000"/>
                  <a:gd name="connsiteY174" fmla="*/ 1156 h 10000"/>
                  <a:gd name="connsiteX175" fmla="*/ 2042 w 10000"/>
                  <a:gd name="connsiteY175" fmla="*/ 1143 h 10000"/>
                  <a:gd name="connsiteX176" fmla="*/ 2011 w 10000"/>
                  <a:gd name="connsiteY176" fmla="*/ 1143 h 10000"/>
                  <a:gd name="connsiteX177" fmla="*/ 1994 w 10000"/>
                  <a:gd name="connsiteY177" fmla="*/ 1146 h 10000"/>
                  <a:gd name="connsiteX178" fmla="*/ 1967 w 10000"/>
                  <a:gd name="connsiteY178" fmla="*/ 1156 h 10000"/>
                  <a:gd name="connsiteX179" fmla="*/ 1903 w 10000"/>
                  <a:gd name="connsiteY179" fmla="*/ 1176 h 10000"/>
                  <a:gd name="connsiteX180" fmla="*/ 1873 w 10000"/>
                  <a:gd name="connsiteY180" fmla="*/ 1182 h 10000"/>
                  <a:gd name="connsiteX181" fmla="*/ 1850 w 10000"/>
                  <a:gd name="connsiteY181" fmla="*/ 1185 h 10000"/>
                  <a:gd name="connsiteX182" fmla="*/ 1842 w 10000"/>
                  <a:gd name="connsiteY182" fmla="*/ 1192 h 10000"/>
                  <a:gd name="connsiteX183" fmla="*/ 1823 w 10000"/>
                  <a:gd name="connsiteY183" fmla="*/ 1195 h 10000"/>
                  <a:gd name="connsiteX184" fmla="*/ 1814 w 10000"/>
                  <a:gd name="connsiteY184" fmla="*/ 1201 h 10000"/>
                  <a:gd name="connsiteX185" fmla="*/ 1792 w 10000"/>
                  <a:gd name="connsiteY185" fmla="*/ 1218 h 10000"/>
                  <a:gd name="connsiteX186" fmla="*/ 1767 w 10000"/>
                  <a:gd name="connsiteY186" fmla="*/ 1231 h 10000"/>
                  <a:gd name="connsiteX187" fmla="*/ 1717 w 10000"/>
                  <a:gd name="connsiteY187" fmla="*/ 1266 h 10000"/>
                  <a:gd name="connsiteX188" fmla="*/ 1695 w 10000"/>
                  <a:gd name="connsiteY188" fmla="*/ 1279 h 10000"/>
                  <a:gd name="connsiteX189" fmla="*/ 1654 w 10000"/>
                  <a:gd name="connsiteY189" fmla="*/ 1308 h 10000"/>
                  <a:gd name="connsiteX190" fmla="*/ 1620 w 10000"/>
                  <a:gd name="connsiteY190" fmla="*/ 1334 h 10000"/>
                  <a:gd name="connsiteX191" fmla="*/ 1590 w 10000"/>
                  <a:gd name="connsiteY191" fmla="*/ 1360 h 10000"/>
                  <a:gd name="connsiteX192" fmla="*/ 1565 w 10000"/>
                  <a:gd name="connsiteY192" fmla="*/ 1380 h 10000"/>
                  <a:gd name="connsiteX193" fmla="*/ 1532 w 10000"/>
                  <a:gd name="connsiteY193" fmla="*/ 1402 h 10000"/>
                  <a:gd name="connsiteX194" fmla="*/ 1501 w 10000"/>
                  <a:gd name="connsiteY194" fmla="*/ 1418 h 10000"/>
                  <a:gd name="connsiteX195" fmla="*/ 1460 w 10000"/>
                  <a:gd name="connsiteY195" fmla="*/ 1438 h 10000"/>
                  <a:gd name="connsiteX196" fmla="*/ 1435 w 10000"/>
                  <a:gd name="connsiteY196" fmla="*/ 1454 h 10000"/>
                  <a:gd name="connsiteX197" fmla="*/ 1421 w 10000"/>
                  <a:gd name="connsiteY197" fmla="*/ 1464 h 10000"/>
                  <a:gd name="connsiteX198" fmla="*/ 1380 w 10000"/>
                  <a:gd name="connsiteY198" fmla="*/ 1473 h 10000"/>
                  <a:gd name="connsiteX199" fmla="*/ 1324 w 10000"/>
                  <a:gd name="connsiteY199" fmla="*/ 1477 h 10000"/>
                  <a:gd name="connsiteX200" fmla="*/ 1274 w 10000"/>
                  <a:gd name="connsiteY200" fmla="*/ 1483 h 10000"/>
                  <a:gd name="connsiteX201" fmla="*/ 1244 w 10000"/>
                  <a:gd name="connsiteY201" fmla="*/ 1486 h 10000"/>
                  <a:gd name="connsiteX202" fmla="*/ 1233 w 10000"/>
                  <a:gd name="connsiteY202" fmla="*/ 1486 h 10000"/>
                  <a:gd name="connsiteX203" fmla="*/ 1197 w 10000"/>
                  <a:gd name="connsiteY203" fmla="*/ 1493 h 10000"/>
                  <a:gd name="connsiteX204" fmla="*/ 1180 w 10000"/>
                  <a:gd name="connsiteY204" fmla="*/ 1496 h 10000"/>
                  <a:gd name="connsiteX205" fmla="*/ 1169 w 10000"/>
                  <a:gd name="connsiteY205" fmla="*/ 1496 h 10000"/>
                  <a:gd name="connsiteX206" fmla="*/ 1161 w 10000"/>
                  <a:gd name="connsiteY206" fmla="*/ 1503 h 10000"/>
                  <a:gd name="connsiteX207" fmla="*/ 1155 w 10000"/>
                  <a:gd name="connsiteY207" fmla="*/ 1503 h 10000"/>
                  <a:gd name="connsiteX208" fmla="*/ 501 w 10000"/>
                  <a:gd name="connsiteY208" fmla="*/ 2277 h 10000"/>
                  <a:gd name="connsiteX209" fmla="*/ 396 w 10000"/>
                  <a:gd name="connsiteY209" fmla="*/ 2532 h 10000"/>
                  <a:gd name="connsiteX210" fmla="*/ 324 w 10000"/>
                  <a:gd name="connsiteY210" fmla="*/ 2759 h 10000"/>
                  <a:gd name="connsiteX211" fmla="*/ 274 w 10000"/>
                  <a:gd name="connsiteY211" fmla="*/ 2866 h 10000"/>
                  <a:gd name="connsiteX212" fmla="*/ 202 w 10000"/>
                  <a:gd name="connsiteY212" fmla="*/ 3008 h 10000"/>
                  <a:gd name="connsiteX213" fmla="*/ 211 w 10000"/>
                  <a:gd name="connsiteY213" fmla="*/ 3177 h 10000"/>
                  <a:gd name="connsiteX214" fmla="*/ 235 w 10000"/>
                  <a:gd name="connsiteY214" fmla="*/ 3368 h 10000"/>
                  <a:gd name="connsiteX215" fmla="*/ 266 w 10000"/>
                  <a:gd name="connsiteY215" fmla="*/ 3595 h 10000"/>
                  <a:gd name="connsiteX216" fmla="*/ 299 w 10000"/>
                  <a:gd name="connsiteY216" fmla="*/ 3831 h 10000"/>
                  <a:gd name="connsiteX217" fmla="*/ 305 w 10000"/>
                  <a:gd name="connsiteY217" fmla="*/ 3863 h 10000"/>
                  <a:gd name="connsiteX218" fmla="*/ 341 w 10000"/>
                  <a:gd name="connsiteY218" fmla="*/ 3941 h 10000"/>
                  <a:gd name="connsiteX219" fmla="*/ 186 w 10000"/>
                  <a:gd name="connsiteY219" fmla="*/ 3935 h 10000"/>
                  <a:gd name="connsiteX220" fmla="*/ 30 w 10000"/>
                  <a:gd name="connsiteY220" fmla="*/ 3925 h 10000"/>
                  <a:gd name="connsiteX221" fmla="*/ 0 w 10000"/>
                  <a:gd name="connsiteY221" fmla="*/ 4054 h 10000"/>
                  <a:gd name="connsiteX222" fmla="*/ 14 w 10000"/>
                  <a:gd name="connsiteY222" fmla="*/ 4152 h 10000"/>
                  <a:gd name="connsiteX223" fmla="*/ 22 w 10000"/>
                  <a:gd name="connsiteY223" fmla="*/ 4242 h 10000"/>
                  <a:gd name="connsiteX224" fmla="*/ 30 w 10000"/>
                  <a:gd name="connsiteY224" fmla="*/ 4291 h 10000"/>
                  <a:gd name="connsiteX225" fmla="*/ 102 w 10000"/>
                  <a:gd name="connsiteY225" fmla="*/ 4271 h 10000"/>
                  <a:gd name="connsiteX226" fmla="*/ 155 w 10000"/>
                  <a:gd name="connsiteY226" fmla="*/ 4262 h 10000"/>
                  <a:gd name="connsiteX227" fmla="*/ 410 w 10000"/>
                  <a:gd name="connsiteY227" fmla="*/ 4255 h 10000"/>
                  <a:gd name="connsiteX228" fmla="*/ 418 w 10000"/>
                  <a:gd name="connsiteY228" fmla="*/ 4385 h 10000"/>
                  <a:gd name="connsiteX229" fmla="*/ 429 w 10000"/>
                  <a:gd name="connsiteY229" fmla="*/ 4543 h 10000"/>
                  <a:gd name="connsiteX230" fmla="*/ 443 w 10000"/>
                  <a:gd name="connsiteY230" fmla="*/ 4585 h 10000"/>
                  <a:gd name="connsiteX231" fmla="*/ 465 w 10000"/>
                  <a:gd name="connsiteY231" fmla="*/ 4611 h 10000"/>
                  <a:gd name="connsiteX232" fmla="*/ 468 w 10000"/>
                  <a:gd name="connsiteY232" fmla="*/ 4621 h 10000"/>
                  <a:gd name="connsiteX233" fmla="*/ 474 w 10000"/>
                  <a:gd name="connsiteY233" fmla="*/ 4679 h 10000"/>
                  <a:gd name="connsiteX234" fmla="*/ 554 w 10000"/>
                  <a:gd name="connsiteY234" fmla="*/ 4738 h 10000"/>
                  <a:gd name="connsiteX235" fmla="*/ 637 w 10000"/>
                  <a:gd name="connsiteY235" fmla="*/ 4809 h 10000"/>
                  <a:gd name="connsiteX236" fmla="*/ 704 w 10000"/>
                  <a:gd name="connsiteY236" fmla="*/ 4851 h 10000"/>
                  <a:gd name="connsiteX237" fmla="*/ 740 w 10000"/>
                  <a:gd name="connsiteY237" fmla="*/ 4893 h 10000"/>
                  <a:gd name="connsiteX238" fmla="*/ 756 w 10000"/>
                  <a:gd name="connsiteY238" fmla="*/ 4896 h 10000"/>
                  <a:gd name="connsiteX239" fmla="*/ 767 w 10000"/>
                  <a:gd name="connsiteY239" fmla="*/ 4880 h 10000"/>
                  <a:gd name="connsiteX240" fmla="*/ 806 w 10000"/>
                  <a:gd name="connsiteY240" fmla="*/ 4945 h 10000"/>
                  <a:gd name="connsiteX241" fmla="*/ 886 w 10000"/>
                  <a:gd name="connsiteY241" fmla="*/ 5078 h 10000"/>
                  <a:gd name="connsiteX242" fmla="*/ 911 w 10000"/>
                  <a:gd name="connsiteY242" fmla="*/ 5130 h 10000"/>
                  <a:gd name="connsiteX243" fmla="*/ 920 w 10000"/>
                  <a:gd name="connsiteY243" fmla="*/ 5191 h 10000"/>
                  <a:gd name="connsiteX244" fmla="*/ 920 w 10000"/>
                  <a:gd name="connsiteY244" fmla="*/ 5220 h 10000"/>
                  <a:gd name="connsiteX245" fmla="*/ 911 w 10000"/>
                  <a:gd name="connsiteY245" fmla="*/ 5314 h 10000"/>
                  <a:gd name="connsiteX246" fmla="*/ 898 w 10000"/>
                  <a:gd name="connsiteY246" fmla="*/ 5369 h 10000"/>
                  <a:gd name="connsiteX247" fmla="*/ 895 w 10000"/>
                  <a:gd name="connsiteY247" fmla="*/ 5385 h 10000"/>
                  <a:gd name="connsiteX248" fmla="*/ 895 w 10000"/>
                  <a:gd name="connsiteY248" fmla="*/ 5405 h 10000"/>
                  <a:gd name="connsiteX249" fmla="*/ 898 w 10000"/>
                  <a:gd name="connsiteY249" fmla="*/ 5434 h 10000"/>
                  <a:gd name="connsiteX250" fmla="*/ 911 w 10000"/>
                  <a:gd name="connsiteY250" fmla="*/ 5463 h 10000"/>
                  <a:gd name="connsiteX251" fmla="*/ 920 w 10000"/>
                  <a:gd name="connsiteY251" fmla="*/ 5492 h 10000"/>
                  <a:gd name="connsiteX252" fmla="*/ 934 w 10000"/>
                  <a:gd name="connsiteY252" fmla="*/ 5518 h 10000"/>
                  <a:gd name="connsiteX253" fmla="*/ 1169 w 10000"/>
                  <a:gd name="connsiteY253" fmla="*/ 5738 h 10000"/>
                  <a:gd name="connsiteX254" fmla="*/ 1188 w 10000"/>
                  <a:gd name="connsiteY254" fmla="*/ 5755 h 10000"/>
                  <a:gd name="connsiteX255" fmla="*/ 1216 w 10000"/>
                  <a:gd name="connsiteY255" fmla="*/ 5758 h 10000"/>
                  <a:gd name="connsiteX256" fmla="*/ 1313 w 10000"/>
                  <a:gd name="connsiteY256" fmla="*/ 5774 h 10000"/>
                  <a:gd name="connsiteX257" fmla="*/ 1349 w 10000"/>
                  <a:gd name="connsiteY257" fmla="*/ 5787 h 10000"/>
                  <a:gd name="connsiteX258" fmla="*/ 1393 w 10000"/>
                  <a:gd name="connsiteY258" fmla="*/ 5793 h 10000"/>
                  <a:gd name="connsiteX259" fmla="*/ 1393 w 10000"/>
                  <a:gd name="connsiteY259" fmla="*/ 5797 h 10000"/>
                  <a:gd name="connsiteX260" fmla="*/ 1421 w 10000"/>
                  <a:gd name="connsiteY260" fmla="*/ 5810 h 10000"/>
                  <a:gd name="connsiteX261" fmla="*/ 1446 w 10000"/>
                  <a:gd name="connsiteY261" fmla="*/ 5829 h 10000"/>
                  <a:gd name="connsiteX262" fmla="*/ 1460 w 10000"/>
                  <a:gd name="connsiteY262" fmla="*/ 5842 h 10000"/>
                  <a:gd name="connsiteX263" fmla="*/ 1476 w 10000"/>
                  <a:gd name="connsiteY263" fmla="*/ 5848 h 10000"/>
                  <a:gd name="connsiteX264" fmla="*/ 1501 w 10000"/>
                  <a:gd name="connsiteY264" fmla="*/ 5852 h 10000"/>
                  <a:gd name="connsiteX265" fmla="*/ 1532 w 10000"/>
                  <a:gd name="connsiteY265" fmla="*/ 5887 h 10000"/>
                  <a:gd name="connsiteX266" fmla="*/ 1565 w 10000"/>
                  <a:gd name="connsiteY266" fmla="*/ 5942 h 10000"/>
                  <a:gd name="connsiteX267" fmla="*/ 1587 w 10000"/>
                  <a:gd name="connsiteY267" fmla="*/ 5972 h 10000"/>
                  <a:gd name="connsiteX268" fmla="*/ 1612 w 10000"/>
                  <a:gd name="connsiteY268" fmla="*/ 5955 h 10000"/>
                  <a:gd name="connsiteX269" fmla="*/ 1679 w 10000"/>
                  <a:gd name="connsiteY269" fmla="*/ 6049 h 10000"/>
                  <a:gd name="connsiteX270" fmla="*/ 1720 w 10000"/>
                  <a:gd name="connsiteY270" fmla="*/ 6108 h 10000"/>
                  <a:gd name="connsiteX271" fmla="*/ 1751 w 10000"/>
                  <a:gd name="connsiteY271" fmla="*/ 6133 h 10000"/>
                  <a:gd name="connsiteX272" fmla="*/ 1792 w 10000"/>
                  <a:gd name="connsiteY272" fmla="*/ 6169 h 10000"/>
                  <a:gd name="connsiteX273" fmla="*/ 1801 w 10000"/>
                  <a:gd name="connsiteY273" fmla="*/ 6172 h 10000"/>
                  <a:gd name="connsiteX274" fmla="*/ 1814 w 10000"/>
                  <a:gd name="connsiteY274" fmla="*/ 6286 h 10000"/>
                  <a:gd name="connsiteX275" fmla="*/ 1817 w 10000"/>
                  <a:gd name="connsiteY275" fmla="*/ 6331 h 10000"/>
                  <a:gd name="connsiteX276" fmla="*/ 1809 w 10000"/>
                  <a:gd name="connsiteY276" fmla="*/ 6444 h 10000"/>
                  <a:gd name="connsiteX277" fmla="*/ 1801 w 10000"/>
                  <a:gd name="connsiteY277" fmla="*/ 6499 h 10000"/>
                  <a:gd name="connsiteX278" fmla="*/ 1781 w 10000"/>
                  <a:gd name="connsiteY278" fmla="*/ 6522 h 10000"/>
                  <a:gd name="connsiteX279" fmla="*/ 1773 w 10000"/>
                  <a:gd name="connsiteY279" fmla="*/ 6541 h 10000"/>
                  <a:gd name="connsiteX280" fmla="*/ 1762 w 10000"/>
                  <a:gd name="connsiteY280" fmla="*/ 6571 h 10000"/>
                  <a:gd name="connsiteX281" fmla="*/ 1767 w 10000"/>
                  <a:gd name="connsiteY281" fmla="*/ 6622 h 10000"/>
                  <a:gd name="connsiteX282" fmla="*/ 1767 w 10000"/>
                  <a:gd name="connsiteY282" fmla="*/ 6665 h 10000"/>
                  <a:gd name="connsiteX283" fmla="*/ 1767 w 10000"/>
                  <a:gd name="connsiteY283" fmla="*/ 6694 h 10000"/>
                  <a:gd name="connsiteX284" fmla="*/ 1776 w 10000"/>
                  <a:gd name="connsiteY284" fmla="*/ 6726 h 10000"/>
                  <a:gd name="connsiteX285" fmla="*/ 1776 w 10000"/>
                  <a:gd name="connsiteY285" fmla="*/ 6745 h 10000"/>
                  <a:gd name="connsiteX286" fmla="*/ 1767 w 10000"/>
                  <a:gd name="connsiteY286" fmla="*/ 6765 h 10000"/>
                  <a:gd name="connsiteX287" fmla="*/ 1762 w 10000"/>
                  <a:gd name="connsiteY287" fmla="*/ 6804 h 10000"/>
                  <a:gd name="connsiteX288" fmla="*/ 1753 w 10000"/>
                  <a:gd name="connsiteY288" fmla="*/ 6839 h 10000"/>
                  <a:gd name="connsiteX289" fmla="*/ 1742 w 10000"/>
                  <a:gd name="connsiteY289" fmla="*/ 6849 h 10000"/>
                  <a:gd name="connsiteX290" fmla="*/ 1726 w 10000"/>
                  <a:gd name="connsiteY290" fmla="*/ 6849 h 10000"/>
                  <a:gd name="connsiteX291" fmla="*/ 1712 w 10000"/>
                  <a:gd name="connsiteY291" fmla="*/ 6852 h 10000"/>
                  <a:gd name="connsiteX292" fmla="*/ 1640 w 10000"/>
                  <a:gd name="connsiteY292" fmla="*/ 6953 h 10000"/>
                  <a:gd name="connsiteX293" fmla="*/ 1493 w 10000"/>
                  <a:gd name="connsiteY293" fmla="*/ 7105 h 10000"/>
                  <a:gd name="connsiteX294" fmla="*/ 1490 w 10000"/>
                  <a:gd name="connsiteY294" fmla="*/ 7124 h 10000"/>
                  <a:gd name="connsiteX295" fmla="*/ 1468 w 10000"/>
                  <a:gd name="connsiteY295" fmla="*/ 7137 h 10000"/>
                  <a:gd name="connsiteX296" fmla="*/ 1454 w 10000"/>
                  <a:gd name="connsiteY296" fmla="*/ 7144 h 10000"/>
                  <a:gd name="connsiteX297" fmla="*/ 1452 w 10000"/>
                  <a:gd name="connsiteY297" fmla="*/ 7157 h 10000"/>
                  <a:gd name="connsiteX298" fmla="*/ 1446 w 10000"/>
                  <a:gd name="connsiteY298" fmla="*/ 7199 h 10000"/>
                  <a:gd name="connsiteX299" fmla="*/ 1476 w 10000"/>
                  <a:gd name="connsiteY299" fmla="*/ 7247 h 10000"/>
                  <a:gd name="connsiteX300" fmla="*/ 1501 w 10000"/>
                  <a:gd name="connsiteY300" fmla="*/ 7270 h 10000"/>
                  <a:gd name="connsiteX301" fmla="*/ 1518 w 10000"/>
                  <a:gd name="connsiteY301" fmla="*/ 7286 h 10000"/>
                  <a:gd name="connsiteX302" fmla="*/ 1524 w 10000"/>
                  <a:gd name="connsiteY302" fmla="*/ 7306 h 10000"/>
                  <a:gd name="connsiteX303" fmla="*/ 1540 w 10000"/>
                  <a:gd name="connsiteY303" fmla="*/ 7322 h 10000"/>
                  <a:gd name="connsiteX304" fmla="*/ 1565 w 10000"/>
                  <a:gd name="connsiteY304" fmla="*/ 7325 h 10000"/>
                  <a:gd name="connsiteX305" fmla="*/ 1590 w 10000"/>
                  <a:gd name="connsiteY305" fmla="*/ 7332 h 10000"/>
                  <a:gd name="connsiteX306" fmla="*/ 1615 w 10000"/>
                  <a:gd name="connsiteY306" fmla="*/ 7345 h 10000"/>
                  <a:gd name="connsiteX307" fmla="*/ 1662 w 10000"/>
                  <a:gd name="connsiteY307" fmla="*/ 7370 h 10000"/>
                  <a:gd name="connsiteX308" fmla="*/ 1670 w 10000"/>
                  <a:gd name="connsiteY308" fmla="*/ 7351 h 10000"/>
                  <a:gd name="connsiteX309" fmla="*/ 1726 w 10000"/>
                  <a:gd name="connsiteY309" fmla="*/ 7354 h 10000"/>
                  <a:gd name="connsiteX310" fmla="*/ 1726 w 10000"/>
                  <a:gd name="connsiteY310" fmla="*/ 7400 h 10000"/>
                  <a:gd name="connsiteX311" fmla="*/ 1773 w 10000"/>
                  <a:gd name="connsiteY311" fmla="*/ 7409 h 10000"/>
                  <a:gd name="connsiteX312" fmla="*/ 1806 w 10000"/>
                  <a:gd name="connsiteY312" fmla="*/ 7416 h 10000"/>
                  <a:gd name="connsiteX313" fmla="*/ 1839 w 10000"/>
                  <a:gd name="connsiteY313" fmla="*/ 7403 h 10000"/>
                  <a:gd name="connsiteX314" fmla="*/ 1886 w 10000"/>
                  <a:gd name="connsiteY314" fmla="*/ 7403 h 10000"/>
                  <a:gd name="connsiteX315" fmla="*/ 1898 w 10000"/>
                  <a:gd name="connsiteY315" fmla="*/ 7403 h 10000"/>
                  <a:gd name="connsiteX316" fmla="*/ 1914 w 10000"/>
                  <a:gd name="connsiteY316" fmla="*/ 7494 h 10000"/>
                  <a:gd name="connsiteX317" fmla="*/ 1895 w 10000"/>
                  <a:gd name="connsiteY317" fmla="*/ 7523 h 10000"/>
                  <a:gd name="connsiteX318" fmla="*/ 1825 w 10000"/>
                  <a:gd name="connsiteY318" fmla="*/ 7617 h 10000"/>
                  <a:gd name="connsiteX319" fmla="*/ 1776 w 10000"/>
                  <a:gd name="connsiteY319" fmla="*/ 7691 h 10000"/>
                  <a:gd name="connsiteX320" fmla="*/ 1781 w 10000"/>
                  <a:gd name="connsiteY320" fmla="*/ 7723 h 10000"/>
                  <a:gd name="connsiteX321" fmla="*/ 1767 w 10000"/>
                  <a:gd name="connsiteY321" fmla="*/ 7759 h 10000"/>
                  <a:gd name="connsiteX322" fmla="*/ 1762 w 10000"/>
                  <a:gd name="connsiteY322" fmla="*/ 7817 h 10000"/>
                  <a:gd name="connsiteX323" fmla="*/ 1762 w 10000"/>
                  <a:gd name="connsiteY323" fmla="*/ 7856 h 10000"/>
                  <a:gd name="connsiteX324" fmla="*/ 1776 w 10000"/>
                  <a:gd name="connsiteY324" fmla="*/ 7892 h 10000"/>
                  <a:gd name="connsiteX325" fmla="*/ 1784 w 10000"/>
                  <a:gd name="connsiteY325" fmla="*/ 7902 h 10000"/>
                  <a:gd name="connsiteX326" fmla="*/ 1801 w 10000"/>
                  <a:gd name="connsiteY326" fmla="*/ 7908 h 10000"/>
                  <a:gd name="connsiteX327" fmla="*/ 1809 w 10000"/>
                  <a:gd name="connsiteY327" fmla="*/ 7911 h 10000"/>
                  <a:gd name="connsiteX328" fmla="*/ 1801 w 10000"/>
                  <a:gd name="connsiteY328" fmla="*/ 7940 h 10000"/>
                  <a:gd name="connsiteX329" fmla="*/ 1798 w 10000"/>
                  <a:gd name="connsiteY329" fmla="*/ 7979 h 10000"/>
                  <a:gd name="connsiteX330" fmla="*/ 1806 w 10000"/>
                  <a:gd name="connsiteY330" fmla="*/ 8002 h 10000"/>
                  <a:gd name="connsiteX331" fmla="*/ 1823 w 10000"/>
                  <a:gd name="connsiteY331" fmla="*/ 8021 h 10000"/>
                  <a:gd name="connsiteX332" fmla="*/ 1834 w 10000"/>
                  <a:gd name="connsiteY332" fmla="*/ 8044 h 10000"/>
                  <a:gd name="connsiteX333" fmla="*/ 1839 w 10000"/>
                  <a:gd name="connsiteY333" fmla="*/ 8073 h 10000"/>
                  <a:gd name="connsiteX334" fmla="*/ 1842 w 10000"/>
                  <a:gd name="connsiteY334" fmla="*/ 8106 h 10000"/>
                  <a:gd name="connsiteX335" fmla="*/ 1839 w 10000"/>
                  <a:gd name="connsiteY335" fmla="*/ 8144 h 10000"/>
                  <a:gd name="connsiteX336" fmla="*/ 1856 w 10000"/>
                  <a:gd name="connsiteY336" fmla="*/ 8164 h 10000"/>
                  <a:gd name="connsiteX337" fmla="*/ 1886 w 10000"/>
                  <a:gd name="connsiteY337" fmla="*/ 8193 h 10000"/>
                  <a:gd name="connsiteX338" fmla="*/ 1922 w 10000"/>
                  <a:gd name="connsiteY338" fmla="*/ 8206 h 10000"/>
                  <a:gd name="connsiteX339" fmla="*/ 1967 w 10000"/>
                  <a:gd name="connsiteY339" fmla="*/ 8203 h 10000"/>
                  <a:gd name="connsiteX340" fmla="*/ 1986 w 10000"/>
                  <a:gd name="connsiteY340" fmla="*/ 8212 h 10000"/>
                  <a:gd name="connsiteX341" fmla="*/ 2000 w 10000"/>
                  <a:gd name="connsiteY341" fmla="*/ 8232 h 10000"/>
                  <a:gd name="connsiteX342" fmla="*/ 2033 w 10000"/>
                  <a:gd name="connsiteY342" fmla="*/ 8258 h 10000"/>
                  <a:gd name="connsiteX343" fmla="*/ 2050 w 10000"/>
                  <a:gd name="connsiteY343" fmla="*/ 8271 h 10000"/>
                  <a:gd name="connsiteX344" fmla="*/ 2089 w 10000"/>
                  <a:gd name="connsiteY344" fmla="*/ 8280 h 10000"/>
                  <a:gd name="connsiteX345" fmla="*/ 2122 w 10000"/>
                  <a:gd name="connsiteY345" fmla="*/ 8300 h 10000"/>
                  <a:gd name="connsiteX346" fmla="*/ 2163 w 10000"/>
                  <a:gd name="connsiteY346" fmla="*/ 8332 h 10000"/>
                  <a:gd name="connsiteX347" fmla="*/ 2172 w 10000"/>
                  <a:gd name="connsiteY347" fmla="*/ 8335 h 10000"/>
                  <a:gd name="connsiteX348" fmla="*/ 2177 w 10000"/>
                  <a:gd name="connsiteY348" fmla="*/ 8345 h 10000"/>
                  <a:gd name="connsiteX349" fmla="*/ 2163 w 10000"/>
                  <a:gd name="connsiteY349" fmla="*/ 8371 h 10000"/>
                  <a:gd name="connsiteX350" fmla="*/ 2139 w 10000"/>
                  <a:gd name="connsiteY350" fmla="*/ 8423 h 10000"/>
                  <a:gd name="connsiteX351" fmla="*/ 2130 w 10000"/>
                  <a:gd name="connsiteY351" fmla="*/ 8439 h 10000"/>
                  <a:gd name="connsiteX352" fmla="*/ 2105 w 10000"/>
                  <a:gd name="connsiteY352" fmla="*/ 8446 h 10000"/>
                  <a:gd name="connsiteX353" fmla="*/ 2080 w 10000"/>
                  <a:gd name="connsiteY353" fmla="*/ 8449 h 10000"/>
                  <a:gd name="connsiteX354" fmla="*/ 2075 w 10000"/>
                  <a:gd name="connsiteY354" fmla="*/ 8459 h 10000"/>
                  <a:gd name="connsiteX355" fmla="*/ 2072 w 10000"/>
                  <a:gd name="connsiteY355" fmla="*/ 8475 h 10000"/>
                  <a:gd name="connsiteX356" fmla="*/ 2080 w 10000"/>
                  <a:gd name="connsiteY356" fmla="*/ 8484 h 10000"/>
                  <a:gd name="connsiteX357" fmla="*/ 2100 w 10000"/>
                  <a:gd name="connsiteY357" fmla="*/ 8475 h 10000"/>
                  <a:gd name="connsiteX358" fmla="*/ 2141 w 10000"/>
                  <a:gd name="connsiteY358" fmla="*/ 8478 h 10000"/>
                  <a:gd name="connsiteX359" fmla="*/ 2172 w 10000"/>
                  <a:gd name="connsiteY359" fmla="*/ 8475 h 10000"/>
                  <a:gd name="connsiteX360" fmla="*/ 2188 w 10000"/>
                  <a:gd name="connsiteY360" fmla="*/ 8475 h 10000"/>
                  <a:gd name="connsiteX361" fmla="*/ 2222 w 10000"/>
                  <a:gd name="connsiteY361" fmla="*/ 8497 h 10000"/>
                  <a:gd name="connsiteX362" fmla="*/ 2252 w 10000"/>
                  <a:gd name="connsiteY362" fmla="*/ 8514 h 10000"/>
                  <a:gd name="connsiteX363" fmla="*/ 2274 w 10000"/>
                  <a:gd name="connsiteY363" fmla="*/ 8514 h 10000"/>
                  <a:gd name="connsiteX364" fmla="*/ 2299 w 10000"/>
                  <a:gd name="connsiteY364" fmla="*/ 8504 h 10000"/>
                  <a:gd name="connsiteX365" fmla="*/ 2310 w 10000"/>
                  <a:gd name="connsiteY365" fmla="*/ 8504 h 10000"/>
                  <a:gd name="connsiteX366" fmla="*/ 2319 w 10000"/>
                  <a:gd name="connsiteY366" fmla="*/ 8484 h 10000"/>
                  <a:gd name="connsiteX367" fmla="*/ 2338 w 10000"/>
                  <a:gd name="connsiteY367" fmla="*/ 8494 h 10000"/>
                  <a:gd name="connsiteX368" fmla="*/ 2338 w 10000"/>
                  <a:gd name="connsiteY368" fmla="*/ 8552 h 10000"/>
                  <a:gd name="connsiteX369" fmla="*/ 2366 w 10000"/>
                  <a:gd name="connsiteY369" fmla="*/ 8572 h 10000"/>
                  <a:gd name="connsiteX370" fmla="*/ 2382 w 10000"/>
                  <a:gd name="connsiteY370" fmla="*/ 8582 h 10000"/>
                  <a:gd name="connsiteX371" fmla="*/ 2435 w 10000"/>
                  <a:gd name="connsiteY371" fmla="*/ 8552 h 10000"/>
                  <a:gd name="connsiteX372" fmla="*/ 2443 w 10000"/>
                  <a:gd name="connsiteY372" fmla="*/ 8552 h 10000"/>
                  <a:gd name="connsiteX373" fmla="*/ 2454 w 10000"/>
                  <a:gd name="connsiteY373" fmla="*/ 8552 h 10000"/>
                  <a:gd name="connsiteX374" fmla="*/ 2471 w 10000"/>
                  <a:gd name="connsiteY374" fmla="*/ 8546 h 10000"/>
                  <a:gd name="connsiteX375" fmla="*/ 2488 w 10000"/>
                  <a:gd name="connsiteY375" fmla="*/ 8536 h 10000"/>
                  <a:gd name="connsiteX376" fmla="*/ 2501 w 10000"/>
                  <a:gd name="connsiteY376" fmla="*/ 8533 h 10000"/>
                  <a:gd name="connsiteX377" fmla="*/ 2512 w 10000"/>
                  <a:gd name="connsiteY377" fmla="*/ 8533 h 10000"/>
                  <a:gd name="connsiteX378" fmla="*/ 2521 w 10000"/>
                  <a:gd name="connsiteY378" fmla="*/ 8546 h 10000"/>
                  <a:gd name="connsiteX379" fmla="*/ 2521 w 10000"/>
                  <a:gd name="connsiteY379" fmla="*/ 8572 h 10000"/>
                  <a:gd name="connsiteX380" fmla="*/ 2535 w 10000"/>
                  <a:gd name="connsiteY380" fmla="*/ 8588 h 10000"/>
                  <a:gd name="connsiteX381" fmla="*/ 2551 w 10000"/>
                  <a:gd name="connsiteY381" fmla="*/ 8582 h 10000"/>
                  <a:gd name="connsiteX382" fmla="*/ 2560 w 10000"/>
                  <a:gd name="connsiteY382" fmla="*/ 8582 h 10000"/>
                  <a:gd name="connsiteX383" fmla="*/ 2573 w 10000"/>
                  <a:gd name="connsiteY383" fmla="*/ 8588 h 10000"/>
                  <a:gd name="connsiteX384" fmla="*/ 2584 w 10000"/>
                  <a:gd name="connsiteY384" fmla="*/ 8591 h 10000"/>
                  <a:gd name="connsiteX385" fmla="*/ 2590 w 10000"/>
                  <a:gd name="connsiteY385" fmla="*/ 8598 h 10000"/>
                  <a:gd name="connsiteX386" fmla="*/ 2598 w 10000"/>
                  <a:gd name="connsiteY386" fmla="*/ 8608 h 10000"/>
                  <a:gd name="connsiteX387" fmla="*/ 2607 w 10000"/>
                  <a:gd name="connsiteY387" fmla="*/ 8617 h 10000"/>
                  <a:gd name="connsiteX388" fmla="*/ 2618 w 10000"/>
                  <a:gd name="connsiteY388" fmla="*/ 8617 h 10000"/>
                  <a:gd name="connsiteX389" fmla="*/ 2640 w 10000"/>
                  <a:gd name="connsiteY389" fmla="*/ 8608 h 10000"/>
                  <a:gd name="connsiteX390" fmla="*/ 2670 w 10000"/>
                  <a:gd name="connsiteY390" fmla="*/ 8598 h 10000"/>
                  <a:gd name="connsiteX391" fmla="*/ 2673 w 10000"/>
                  <a:gd name="connsiteY391" fmla="*/ 8598 h 10000"/>
                  <a:gd name="connsiteX392" fmla="*/ 2690 w 10000"/>
                  <a:gd name="connsiteY392" fmla="*/ 8598 h 10000"/>
                  <a:gd name="connsiteX393" fmla="*/ 2698 w 10000"/>
                  <a:gd name="connsiteY393" fmla="*/ 8598 h 10000"/>
                  <a:gd name="connsiteX394" fmla="*/ 2712 w 10000"/>
                  <a:gd name="connsiteY394" fmla="*/ 8598 h 10000"/>
                  <a:gd name="connsiteX395" fmla="*/ 2726 w 10000"/>
                  <a:gd name="connsiteY395" fmla="*/ 8591 h 10000"/>
                  <a:gd name="connsiteX396" fmla="*/ 2737 w 10000"/>
                  <a:gd name="connsiteY396" fmla="*/ 8588 h 10000"/>
                  <a:gd name="connsiteX397" fmla="*/ 2759 w 10000"/>
                  <a:gd name="connsiteY397" fmla="*/ 8582 h 10000"/>
                  <a:gd name="connsiteX398" fmla="*/ 2770 w 10000"/>
                  <a:gd name="connsiteY398" fmla="*/ 8578 h 10000"/>
                  <a:gd name="connsiteX399" fmla="*/ 2784 w 10000"/>
                  <a:gd name="connsiteY399" fmla="*/ 8572 h 10000"/>
                  <a:gd name="connsiteX400" fmla="*/ 2795 w 10000"/>
                  <a:gd name="connsiteY400" fmla="*/ 8572 h 10000"/>
                  <a:gd name="connsiteX401" fmla="*/ 2803 w 10000"/>
                  <a:gd name="connsiteY401" fmla="*/ 8588 h 10000"/>
                  <a:gd name="connsiteX402" fmla="*/ 2803 w 10000"/>
                  <a:gd name="connsiteY402" fmla="*/ 8591 h 10000"/>
                  <a:gd name="connsiteX403" fmla="*/ 2803 w 10000"/>
                  <a:gd name="connsiteY403" fmla="*/ 8601 h 10000"/>
                  <a:gd name="connsiteX404" fmla="*/ 2809 w 10000"/>
                  <a:gd name="connsiteY404" fmla="*/ 8601 h 10000"/>
                  <a:gd name="connsiteX405" fmla="*/ 2823 w 10000"/>
                  <a:gd name="connsiteY405" fmla="*/ 8598 h 10000"/>
                  <a:gd name="connsiteX406" fmla="*/ 2831 w 10000"/>
                  <a:gd name="connsiteY406" fmla="*/ 8598 h 10000"/>
                  <a:gd name="connsiteX407" fmla="*/ 2839 w 10000"/>
                  <a:gd name="connsiteY407" fmla="*/ 8601 h 10000"/>
                  <a:gd name="connsiteX408" fmla="*/ 2848 w 10000"/>
                  <a:gd name="connsiteY408" fmla="*/ 8598 h 10000"/>
                  <a:gd name="connsiteX409" fmla="*/ 2856 w 10000"/>
                  <a:gd name="connsiteY409" fmla="*/ 8601 h 10000"/>
                  <a:gd name="connsiteX410" fmla="*/ 2859 w 10000"/>
                  <a:gd name="connsiteY410" fmla="*/ 8601 h 10000"/>
                  <a:gd name="connsiteX411" fmla="*/ 2864 w 10000"/>
                  <a:gd name="connsiteY411" fmla="*/ 8598 h 10000"/>
                  <a:gd name="connsiteX412" fmla="*/ 2889 w 10000"/>
                  <a:gd name="connsiteY412" fmla="*/ 8611 h 10000"/>
                  <a:gd name="connsiteX413" fmla="*/ 2906 w 10000"/>
                  <a:gd name="connsiteY413" fmla="*/ 8620 h 10000"/>
                  <a:gd name="connsiteX414" fmla="*/ 2914 w 10000"/>
                  <a:gd name="connsiteY414" fmla="*/ 8627 h 10000"/>
                  <a:gd name="connsiteX415" fmla="*/ 2920 w 10000"/>
                  <a:gd name="connsiteY415" fmla="*/ 8640 h 10000"/>
                  <a:gd name="connsiteX416" fmla="*/ 2922 w 10000"/>
                  <a:gd name="connsiteY416" fmla="*/ 8666 h 10000"/>
                  <a:gd name="connsiteX417" fmla="*/ 2922 w 10000"/>
                  <a:gd name="connsiteY417" fmla="*/ 8692 h 10000"/>
                  <a:gd name="connsiteX418" fmla="*/ 2939 w 10000"/>
                  <a:gd name="connsiteY418" fmla="*/ 8695 h 10000"/>
                  <a:gd name="connsiteX419" fmla="*/ 2953 w 10000"/>
                  <a:gd name="connsiteY419" fmla="*/ 8695 h 10000"/>
                  <a:gd name="connsiteX420" fmla="*/ 2961 w 10000"/>
                  <a:gd name="connsiteY420" fmla="*/ 8695 h 10000"/>
                  <a:gd name="connsiteX421" fmla="*/ 2972 w 10000"/>
                  <a:gd name="connsiteY421" fmla="*/ 8692 h 10000"/>
                  <a:gd name="connsiteX422" fmla="*/ 2981 w 10000"/>
                  <a:gd name="connsiteY422" fmla="*/ 8685 h 10000"/>
                  <a:gd name="connsiteX423" fmla="*/ 2989 w 10000"/>
                  <a:gd name="connsiteY423" fmla="*/ 8685 h 10000"/>
                  <a:gd name="connsiteX424" fmla="*/ 3008 w 10000"/>
                  <a:gd name="connsiteY424" fmla="*/ 8685 h 10000"/>
                  <a:gd name="connsiteX425" fmla="*/ 3028 w 10000"/>
                  <a:gd name="connsiteY425" fmla="*/ 8695 h 10000"/>
                  <a:gd name="connsiteX426" fmla="*/ 3042 w 10000"/>
                  <a:gd name="connsiteY426" fmla="*/ 8695 h 10000"/>
                  <a:gd name="connsiteX427" fmla="*/ 3053 w 10000"/>
                  <a:gd name="connsiteY427" fmla="*/ 8676 h 10000"/>
                  <a:gd name="connsiteX428" fmla="*/ 3061 w 10000"/>
                  <a:gd name="connsiteY428" fmla="*/ 8666 h 10000"/>
                  <a:gd name="connsiteX429" fmla="*/ 3066 w 10000"/>
                  <a:gd name="connsiteY429" fmla="*/ 8656 h 10000"/>
                  <a:gd name="connsiteX430" fmla="*/ 3091 w 10000"/>
                  <a:gd name="connsiteY430" fmla="*/ 8659 h 10000"/>
                  <a:gd name="connsiteX431" fmla="*/ 3105 w 10000"/>
                  <a:gd name="connsiteY431" fmla="*/ 8659 h 10000"/>
                  <a:gd name="connsiteX432" fmla="*/ 3108 w 10000"/>
                  <a:gd name="connsiteY432" fmla="*/ 8650 h 10000"/>
                  <a:gd name="connsiteX433" fmla="*/ 3147 w 10000"/>
                  <a:gd name="connsiteY433" fmla="*/ 8588 h 10000"/>
                  <a:gd name="connsiteX434" fmla="*/ 3150 w 10000"/>
                  <a:gd name="connsiteY434" fmla="*/ 8598 h 10000"/>
                  <a:gd name="connsiteX435" fmla="*/ 3163 w 10000"/>
                  <a:gd name="connsiteY435" fmla="*/ 8601 h 10000"/>
                  <a:gd name="connsiteX436" fmla="*/ 3180 w 10000"/>
                  <a:gd name="connsiteY436" fmla="*/ 8608 h 10000"/>
                  <a:gd name="connsiteX437" fmla="*/ 3188 w 10000"/>
                  <a:gd name="connsiteY437" fmla="*/ 8611 h 10000"/>
                  <a:gd name="connsiteX438" fmla="*/ 3227 w 10000"/>
                  <a:gd name="connsiteY438" fmla="*/ 8620 h 10000"/>
                  <a:gd name="connsiteX439" fmla="*/ 3238 w 10000"/>
                  <a:gd name="connsiteY439" fmla="*/ 8617 h 10000"/>
                  <a:gd name="connsiteX440" fmla="*/ 3247 w 10000"/>
                  <a:gd name="connsiteY440" fmla="*/ 8601 h 10000"/>
                  <a:gd name="connsiteX441" fmla="*/ 3269 w 10000"/>
                  <a:gd name="connsiteY441" fmla="*/ 8611 h 10000"/>
                  <a:gd name="connsiteX442" fmla="*/ 3277 w 10000"/>
                  <a:gd name="connsiteY442" fmla="*/ 8617 h 10000"/>
                  <a:gd name="connsiteX443" fmla="*/ 3285 w 10000"/>
                  <a:gd name="connsiteY443" fmla="*/ 8611 h 10000"/>
                  <a:gd name="connsiteX444" fmla="*/ 3307 w 10000"/>
                  <a:gd name="connsiteY444" fmla="*/ 8611 h 10000"/>
                  <a:gd name="connsiteX445" fmla="*/ 3319 w 10000"/>
                  <a:gd name="connsiteY445" fmla="*/ 8617 h 10000"/>
                  <a:gd name="connsiteX446" fmla="*/ 3324 w 10000"/>
                  <a:gd name="connsiteY446" fmla="*/ 8617 h 10000"/>
                  <a:gd name="connsiteX447" fmla="*/ 3327 w 10000"/>
                  <a:gd name="connsiteY447" fmla="*/ 8620 h 10000"/>
                  <a:gd name="connsiteX448" fmla="*/ 3341 w 10000"/>
                  <a:gd name="connsiteY448" fmla="*/ 8620 h 10000"/>
                  <a:gd name="connsiteX449" fmla="*/ 3357 w 10000"/>
                  <a:gd name="connsiteY449" fmla="*/ 8620 h 10000"/>
                  <a:gd name="connsiteX450" fmla="*/ 3374 w 10000"/>
                  <a:gd name="connsiteY450" fmla="*/ 8620 h 10000"/>
                  <a:gd name="connsiteX451" fmla="*/ 3382 w 10000"/>
                  <a:gd name="connsiteY451" fmla="*/ 8620 h 10000"/>
                  <a:gd name="connsiteX452" fmla="*/ 3399 w 10000"/>
                  <a:gd name="connsiteY452" fmla="*/ 8611 h 10000"/>
                  <a:gd name="connsiteX453" fmla="*/ 3413 w 10000"/>
                  <a:gd name="connsiteY453" fmla="*/ 8601 h 10000"/>
                  <a:gd name="connsiteX454" fmla="*/ 3421 w 10000"/>
                  <a:gd name="connsiteY454" fmla="*/ 8588 h 10000"/>
                  <a:gd name="connsiteX455" fmla="*/ 3421 w 10000"/>
                  <a:gd name="connsiteY455" fmla="*/ 8572 h 10000"/>
                  <a:gd name="connsiteX456" fmla="*/ 3421 w 10000"/>
                  <a:gd name="connsiteY456" fmla="*/ 8552 h 10000"/>
                  <a:gd name="connsiteX457" fmla="*/ 3424 w 10000"/>
                  <a:gd name="connsiteY457" fmla="*/ 8533 h 10000"/>
                  <a:gd name="connsiteX458" fmla="*/ 3432 w 10000"/>
                  <a:gd name="connsiteY458" fmla="*/ 8523 h 10000"/>
                  <a:gd name="connsiteX459" fmla="*/ 3446 w 10000"/>
                  <a:gd name="connsiteY459" fmla="*/ 8523 h 10000"/>
                  <a:gd name="connsiteX460" fmla="*/ 3457 w 10000"/>
                  <a:gd name="connsiteY460" fmla="*/ 8523 h 10000"/>
                  <a:gd name="connsiteX461" fmla="*/ 3476 w 10000"/>
                  <a:gd name="connsiteY461" fmla="*/ 8533 h 10000"/>
                  <a:gd name="connsiteX462" fmla="*/ 3485 w 10000"/>
                  <a:gd name="connsiteY462" fmla="*/ 8536 h 10000"/>
                  <a:gd name="connsiteX463" fmla="*/ 3501 w 10000"/>
                  <a:gd name="connsiteY463" fmla="*/ 8527 h 10000"/>
                  <a:gd name="connsiteX464" fmla="*/ 3504 w 10000"/>
                  <a:gd name="connsiteY464" fmla="*/ 8514 h 10000"/>
                  <a:gd name="connsiteX465" fmla="*/ 3510 w 10000"/>
                  <a:gd name="connsiteY465" fmla="*/ 8497 h 10000"/>
                  <a:gd name="connsiteX466" fmla="*/ 3537 w 10000"/>
                  <a:gd name="connsiteY466" fmla="*/ 8484 h 10000"/>
                  <a:gd name="connsiteX467" fmla="*/ 3562 w 10000"/>
                  <a:gd name="connsiteY467" fmla="*/ 8488 h 10000"/>
                  <a:gd name="connsiteX468" fmla="*/ 3568 w 10000"/>
                  <a:gd name="connsiteY468" fmla="*/ 8484 h 10000"/>
                  <a:gd name="connsiteX469" fmla="*/ 3584 w 10000"/>
                  <a:gd name="connsiteY469" fmla="*/ 8494 h 10000"/>
                  <a:gd name="connsiteX470" fmla="*/ 3593 w 10000"/>
                  <a:gd name="connsiteY470" fmla="*/ 8507 h 10000"/>
                  <a:gd name="connsiteX471" fmla="*/ 3618 w 10000"/>
                  <a:gd name="connsiteY471" fmla="*/ 8497 h 10000"/>
                  <a:gd name="connsiteX472" fmla="*/ 3643 w 10000"/>
                  <a:gd name="connsiteY472" fmla="*/ 8475 h 10000"/>
                  <a:gd name="connsiteX473" fmla="*/ 3657 w 10000"/>
                  <a:gd name="connsiteY473" fmla="*/ 8478 h 10000"/>
                  <a:gd name="connsiteX474" fmla="*/ 3670 w 10000"/>
                  <a:gd name="connsiteY474" fmla="*/ 8475 h 10000"/>
                  <a:gd name="connsiteX475" fmla="*/ 3673 w 10000"/>
                  <a:gd name="connsiteY475" fmla="*/ 8468 h 10000"/>
                  <a:gd name="connsiteX476" fmla="*/ 3681 w 10000"/>
                  <a:gd name="connsiteY476" fmla="*/ 8468 h 10000"/>
                  <a:gd name="connsiteX477" fmla="*/ 3698 w 10000"/>
                  <a:gd name="connsiteY477" fmla="*/ 8478 h 10000"/>
                  <a:gd name="connsiteX478" fmla="*/ 3720 w 10000"/>
                  <a:gd name="connsiteY478" fmla="*/ 8497 h 10000"/>
                  <a:gd name="connsiteX479" fmla="*/ 3715 w 10000"/>
                  <a:gd name="connsiteY479" fmla="*/ 8504 h 10000"/>
                  <a:gd name="connsiteX480" fmla="*/ 3729 w 10000"/>
                  <a:gd name="connsiteY480" fmla="*/ 8514 h 10000"/>
                  <a:gd name="connsiteX481" fmla="*/ 3729 w 10000"/>
                  <a:gd name="connsiteY481" fmla="*/ 8517 h 10000"/>
                  <a:gd name="connsiteX482" fmla="*/ 3740 w 10000"/>
                  <a:gd name="connsiteY482" fmla="*/ 8527 h 10000"/>
                  <a:gd name="connsiteX483" fmla="*/ 3759 w 10000"/>
                  <a:gd name="connsiteY483" fmla="*/ 8517 h 10000"/>
                  <a:gd name="connsiteX484" fmla="*/ 3762 w 10000"/>
                  <a:gd name="connsiteY484" fmla="*/ 8504 h 10000"/>
                  <a:gd name="connsiteX485" fmla="*/ 3770 w 10000"/>
                  <a:gd name="connsiteY485" fmla="*/ 8488 h 10000"/>
                  <a:gd name="connsiteX486" fmla="*/ 3778 w 10000"/>
                  <a:gd name="connsiteY486" fmla="*/ 8484 h 10000"/>
                  <a:gd name="connsiteX487" fmla="*/ 3792 w 10000"/>
                  <a:gd name="connsiteY487" fmla="*/ 8475 h 10000"/>
                  <a:gd name="connsiteX488" fmla="*/ 3803 w 10000"/>
                  <a:gd name="connsiteY488" fmla="*/ 8478 h 10000"/>
                  <a:gd name="connsiteX489" fmla="*/ 3809 w 10000"/>
                  <a:gd name="connsiteY489" fmla="*/ 8475 h 10000"/>
                  <a:gd name="connsiteX490" fmla="*/ 3825 w 10000"/>
                  <a:gd name="connsiteY490" fmla="*/ 8465 h 10000"/>
                  <a:gd name="connsiteX491" fmla="*/ 3834 w 10000"/>
                  <a:gd name="connsiteY491" fmla="*/ 8468 h 10000"/>
                  <a:gd name="connsiteX492" fmla="*/ 3842 w 10000"/>
                  <a:gd name="connsiteY492" fmla="*/ 8478 h 10000"/>
                  <a:gd name="connsiteX493" fmla="*/ 3850 w 10000"/>
                  <a:gd name="connsiteY493" fmla="*/ 8478 h 10000"/>
                  <a:gd name="connsiteX494" fmla="*/ 3859 w 10000"/>
                  <a:gd name="connsiteY494" fmla="*/ 8484 h 10000"/>
                  <a:gd name="connsiteX495" fmla="*/ 3873 w 10000"/>
                  <a:gd name="connsiteY495" fmla="*/ 8494 h 10000"/>
                  <a:gd name="connsiteX496" fmla="*/ 3875 w 10000"/>
                  <a:gd name="connsiteY496" fmla="*/ 8507 h 10000"/>
                  <a:gd name="connsiteX497" fmla="*/ 3881 w 10000"/>
                  <a:gd name="connsiteY497" fmla="*/ 8527 h 10000"/>
                  <a:gd name="connsiteX498" fmla="*/ 3875 w 10000"/>
                  <a:gd name="connsiteY498" fmla="*/ 8546 h 10000"/>
                  <a:gd name="connsiteX499" fmla="*/ 3892 w 10000"/>
                  <a:gd name="connsiteY499" fmla="*/ 8546 h 10000"/>
                  <a:gd name="connsiteX500" fmla="*/ 3900 w 10000"/>
                  <a:gd name="connsiteY500" fmla="*/ 8543 h 10000"/>
                  <a:gd name="connsiteX501" fmla="*/ 3906 w 10000"/>
                  <a:gd name="connsiteY501" fmla="*/ 8543 h 10000"/>
                  <a:gd name="connsiteX502" fmla="*/ 3922 w 10000"/>
                  <a:gd name="connsiteY502" fmla="*/ 8552 h 10000"/>
                  <a:gd name="connsiteX503" fmla="*/ 3939 w 10000"/>
                  <a:gd name="connsiteY503" fmla="*/ 8559 h 10000"/>
                  <a:gd name="connsiteX504" fmla="*/ 3953 w 10000"/>
                  <a:gd name="connsiteY504" fmla="*/ 8572 h 10000"/>
                  <a:gd name="connsiteX505" fmla="*/ 3956 w 10000"/>
                  <a:gd name="connsiteY505" fmla="*/ 8588 h 10000"/>
                  <a:gd name="connsiteX506" fmla="*/ 3956 w 10000"/>
                  <a:gd name="connsiteY506" fmla="*/ 8608 h 10000"/>
                  <a:gd name="connsiteX507" fmla="*/ 3972 w 10000"/>
                  <a:gd name="connsiteY507" fmla="*/ 8608 h 10000"/>
                  <a:gd name="connsiteX508" fmla="*/ 3986 w 10000"/>
                  <a:gd name="connsiteY508" fmla="*/ 8608 h 10000"/>
                  <a:gd name="connsiteX509" fmla="*/ 3997 w 10000"/>
                  <a:gd name="connsiteY509" fmla="*/ 8608 h 10000"/>
                  <a:gd name="connsiteX510" fmla="*/ 4006 w 10000"/>
                  <a:gd name="connsiteY510" fmla="*/ 8608 h 10000"/>
                  <a:gd name="connsiteX511" fmla="*/ 4006 w 10000"/>
                  <a:gd name="connsiteY511" fmla="*/ 8611 h 10000"/>
                  <a:gd name="connsiteX512" fmla="*/ 4011 w 10000"/>
                  <a:gd name="connsiteY512" fmla="*/ 8611 h 10000"/>
                  <a:gd name="connsiteX513" fmla="*/ 4022 w 10000"/>
                  <a:gd name="connsiteY513" fmla="*/ 8620 h 10000"/>
                  <a:gd name="connsiteX514" fmla="*/ 4042 w 10000"/>
                  <a:gd name="connsiteY514" fmla="*/ 8620 h 10000"/>
                  <a:gd name="connsiteX515" fmla="*/ 4050 w 10000"/>
                  <a:gd name="connsiteY515" fmla="*/ 8617 h 10000"/>
                  <a:gd name="connsiteX516" fmla="*/ 4069 w 10000"/>
                  <a:gd name="connsiteY516" fmla="*/ 8620 h 10000"/>
                  <a:gd name="connsiteX517" fmla="*/ 4086 w 10000"/>
                  <a:gd name="connsiteY517" fmla="*/ 8630 h 10000"/>
                  <a:gd name="connsiteX518" fmla="*/ 4108 w 10000"/>
                  <a:gd name="connsiteY518" fmla="*/ 8627 h 10000"/>
                  <a:gd name="connsiteX519" fmla="*/ 4125 w 10000"/>
                  <a:gd name="connsiteY519" fmla="*/ 8620 h 10000"/>
                  <a:gd name="connsiteX520" fmla="*/ 4133 w 10000"/>
                  <a:gd name="connsiteY520" fmla="*/ 8611 h 10000"/>
                  <a:gd name="connsiteX521" fmla="*/ 4139 w 10000"/>
                  <a:gd name="connsiteY521" fmla="*/ 8608 h 10000"/>
                  <a:gd name="connsiteX522" fmla="*/ 4147 w 10000"/>
                  <a:gd name="connsiteY522" fmla="*/ 8601 h 10000"/>
                  <a:gd name="connsiteX523" fmla="*/ 4155 w 10000"/>
                  <a:gd name="connsiteY523" fmla="*/ 8591 h 10000"/>
                  <a:gd name="connsiteX524" fmla="*/ 4166 w 10000"/>
                  <a:gd name="connsiteY524" fmla="*/ 8582 h 10000"/>
                  <a:gd name="connsiteX525" fmla="*/ 4183 w 10000"/>
                  <a:gd name="connsiteY525" fmla="*/ 8569 h 10000"/>
                  <a:gd name="connsiteX526" fmla="*/ 4191 w 10000"/>
                  <a:gd name="connsiteY526" fmla="*/ 8562 h 10000"/>
                  <a:gd name="connsiteX527" fmla="*/ 4208 w 10000"/>
                  <a:gd name="connsiteY527" fmla="*/ 8552 h 10000"/>
                  <a:gd name="connsiteX528" fmla="*/ 4230 w 10000"/>
                  <a:gd name="connsiteY528" fmla="*/ 8552 h 10000"/>
                  <a:gd name="connsiteX529" fmla="*/ 4238 w 10000"/>
                  <a:gd name="connsiteY529" fmla="*/ 8559 h 10000"/>
                  <a:gd name="connsiteX530" fmla="*/ 4247 w 10000"/>
                  <a:gd name="connsiteY530" fmla="*/ 8572 h 10000"/>
                  <a:gd name="connsiteX531" fmla="*/ 4252 w 10000"/>
                  <a:gd name="connsiteY531" fmla="*/ 8578 h 10000"/>
                  <a:gd name="connsiteX532" fmla="*/ 4263 w 10000"/>
                  <a:gd name="connsiteY532" fmla="*/ 8582 h 10000"/>
                  <a:gd name="connsiteX533" fmla="*/ 4277 w 10000"/>
                  <a:gd name="connsiteY533" fmla="*/ 8572 h 10000"/>
                  <a:gd name="connsiteX534" fmla="*/ 4294 w 10000"/>
                  <a:gd name="connsiteY534" fmla="*/ 8559 h 10000"/>
                  <a:gd name="connsiteX535" fmla="*/ 4302 w 10000"/>
                  <a:gd name="connsiteY535" fmla="*/ 8546 h 10000"/>
                  <a:gd name="connsiteX536" fmla="*/ 4310 w 10000"/>
                  <a:gd name="connsiteY536" fmla="*/ 8543 h 10000"/>
                  <a:gd name="connsiteX537" fmla="*/ 4313 w 10000"/>
                  <a:gd name="connsiteY537" fmla="*/ 8543 h 10000"/>
                  <a:gd name="connsiteX538" fmla="*/ 4332 w 10000"/>
                  <a:gd name="connsiteY538" fmla="*/ 8546 h 10000"/>
                  <a:gd name="connsiteX539" fmla="*/ 4335 w 10000"/>
                  <a:gd name="connsiteY539" fmla="*/ 8559 h 10000"/>
                  <a:gd name="connsiteX540" fmla="*/ 4349 w 10000"/>
                  <a:gd name="connsiteY540" fmla="*/ 8588 h 10000"/>
                  <a:gd name="connsiteX541" fmla="*/ 4360 w 10000"/>
                  <a:gd name="connsiteY541" fmla="*/ 8591 h 10000"/>
                  <a:gd name="connsiteX542" fmla="*/ 4366 w 10000"/>
                  <a:gd name="connsiteY542" fmla="*/ 8591 h 10000"/>
                  <a:gd name="connsiteX543" fmla="*/ 4382 w 10000"/>
                  <a:gd name="connsiteY543" fmla="*/ 8598 h 10000"/>
                  <a:gd name="connsiteX544" fmla="*/ 4385 w 10000"/>
                  <a:gd name="connsiteY544" fmla="*/ 8598 h 10000"/>
                  <a:gd name="connsiteX545" fmla="*/ 4402 w 10000"/>
                  <a:gd name="connsiteY545" fmla="*/ 8598 h 10000"/>
                  <a:gd name="connsiteX546" fmla="*/ 4421 w 10000"/>
                  <a:gd name="connsiteY546" fmla="*/ 8591 h 10000"/>
                  <a:gd name="connsiteX547" fmla="*/ 4440 w 10000"/>
                  <a:gd name="connsiteY547" fmla="*/ 8591 h 10000"/>
                  <a:gd name="connsiteX548" fmla="*/ 4449 w 10000"/>
                  <a:gd name="connsiteY548" fmla="*/ 8598 h 10000"/>
                  <a:gd name="connsiteX549" fmla="*/ 4454 w 10000"/>
                  <a:gd name="connsiteY549" fmla="*/ 8617 h 10000"/>
                  <a:gd name="connsiteX550" fmla="*/ 4463 w 10000"/>
                  <a:gd name="connsiteY550" fmla="*/ 8608 h 10000"/>
                  <a:gd name="connsiteX551" fmla="*/ 4474 w 10000"/>
                  <a:gd name="connsiteY551" fmla="*/ 8608 h 10000"/>
                  <a:gd name="connsiteX552" fmla="*/ 4490 w 10000"/>
                  <a:gd name="connsiteY552" fmla="*/ 8617 h 10000"/>
                  <a:gd name="connsiteX553" fmla="*/ 4504 w 10000"/>
                  <a:gd name="connsiteY553" fmla="*/ 8617 h 10000"/>
                  <a:gd name="connsiteX554" fmla="*/ 4518 w 10000"/>
                  <a:gd name="connsiteY554" fmla="*/ 8617 h 10000"/>
                  <a:gd name="connsiteX555" fmla="*/ 4535 w 10000"/>
                  <a:gd name="connsiteY555" fmla="*/ 8611 h 10000"/>
                  <a:gd name="connsiteX556" fmla="*/ 4546 w 10000"/>
                  <a:gd name="connsiteY556" fmla="*/ 8611 h 10000"/>
                  <a:gd name="connsiteX557" fmla="*/ 4562 w 10000"/>
                  <a:gd name="connsiteY557" fmla="*/ 8611 h 10000"/>
                  <a:gd name="connsiteX558" fmla="*/ 4571 w 10000"/>
                  <a:gd name="connsiteY558" fmla="*/ 8611 h 10000"/>
                  <a:gd name="connsiteX559" fmla="*/ 4579 w 10000"/>
                  <a:gd name="connsiteY559" fmla="*/ 8608 h 10000"/>
                  <a:gd name="connsiteX560" fmla="*/ 4584 w 10000"/>
                  <a:gd name="connsiteY560" fmla="*/ 8608 h 10000"/>
                  <a:gd name="connsiteX561" fmla="*/ 4601 w 10000"/>
                  <a:gd name="connsiteY561" fmla="*/ 8617 h 10000"/>
                  <a:gd name="connsiteX562" fmla="*/ 4609 w 10000"/>
                  <a:gd name="connsiteY562" fmla="*/ 8627 h 10000"/>
                  <a:gd name="connsiteX563" fmla="*/ 4618 w 10000"/>
                  <a:gd name="connsiteY563" fmla="*/ 8637 h 10000"/>
                  <a:gd name="connsiteX564" fmla="*/ 4618 w 10000"/>
                  <a:gd name="connsiteY564" fmla="*/ 8646 h 10000"/>
                  <a:gd name="connsiteX565" fmla="*/ 4634 w 10000"/>
                  <a:gd name="connsiteY565" fmla="*/ 8656 h 10000"/>
                  <a:gd name="connsiteX566" fmla="*/ 4640 w 10000"/>
                  <a:gd name="connsiteY566" fmla="*/ 8659 h 10000"/>
                  <a:gd name="connsiteX567" fmla="*/ 4651 w 10000"/>
                  <a:gd name="connsiteY567" fmla="*/ 8666 h 10000"/>
                  <a:gd name="connsiteX568" fmla="*/ 4657 w 10000"/>
                  <a:gd name="connsiteY568" fmla="*/ 8659 h 10000"/>
                  <a:gd name="connsiteX569" fmla="*/ 4668 w 10000"/>
                  <a:gd name="connsiteY569" fmla="*/ 8650 h 10000"/>
                  <a:gd name="connsiteX570" fmla="*/ 4676 w 10000"/>
                  <a:gd name="connsiteY570" fmla="*/ 8650 h 10000"/>
                  <a:gd name="connsiteX571" fmla="*/ 4690 w 10000"/>
                  <a:gd name="connsiteY571" fmla="*/ 8650 h 10000"/>
                  <a:gd name="connsiteX572" fmla="*/ 4698 w 10000"/>
                  <a:gd name="connsiteY572" fmla="*/ 8650 h 10000"/>
                  <a:gd name="connsiteX573" fmla="*/ 4704 w 10000"/>
                  <a:gd name="connsiteY573" fmla="*/ 8650 h 10000"/>
                  <a:gd name="connsiteX574" fmla="*/ 4706 w 10000"/>
                  <a:gd name="connsiteY574" fmla="*/ 8659 h 10000"/>
                  <a:gd name="connsiteX575" fmla="*/ 4706 w 10000"/>
                  <a:gd name="connsiteY575" fmla="*/ 8666 h 10000"/>
                  <a:gd name="connsiteX576" fmla="*/ 4723 w 10000"/>
                  <a:gd name="connsiteY576" fmla="*/ 8682 h 10000"/>
                  <a:gd name="connsiteX577" fmla="*/ 4737 w 10000"/>
                  <a:gd name="connsiteY577" fmla="*/ 8682 h 10000"/>
                  <a:gd name="connsiteX578" fmla="*/ 4745 w 10000"/>
                  <a:gd name="connsiteY578" fmla="*/ 8676 h 10000"/>
                  <a:gd name="connsiteX579" fmla="*/ 4756 w 10000"/>
                  <a:gd name="connsiteY579" fmla="*/ 8666 h 10000"/>
                  <a:gd name="connsiteX580" fmla="*/ 4765 w 10000"/>
                  <a:gd name="connsiteY580" fmla="*/ 8666 h 10000"/>
                  <a:gd name="connsiteX581" fmla="*/ 4765 w 10000"/>
                  <a:gd name="connsiteY581" fmla="*/ 8682 h 10000"/>
                  <a:gd name="connsiteX582" fmla="*/ 4770 w 10000"/>
                  <a:gd name="connsiteY582" fmla="*/ 8701 h 10000"/>
                  <a:gd name="connsiteX583" fmla="*/ 4778 w 10000"/>
                  <a:gd name="connsiteY583" fmla="*/ 8705 h 10000"/>
                  <a:gd name="connsiteX584" fmla="*/ 4795 w 10000"/>
                  <a:gd name="connsiteY584" fmla="*/ 8714 h 10000"/>
                  <a:gd name="connsiteX585" fmla="*/ 4812 w 10000"/>
                  <a:gd name="connsiteY585" fmla="*/ 8714 h 10000"/>
                  <a:gd name="connsiteX586" fmla="*/ 4825 w 10000"/>
                  <a:gd name="connsiteY586" fmla="*/ 8705 h 10000"/>
                  <a:gd name="connsiteX587" fmla="*/ 4825 w 10000"/>
                  <a:gd name="connsiteY587" fmla="*/ 8701 h 10000"/>
                  <a:gd name="connsiteX588" fmla="*/ 4828 w 10000"/>
                  <a:gd name="connsiteY588" fmla="*/ 8701 h 10000"/>
                  <a:gd name="connsiteX589" fmla="*/ 4837 w 10000"/>
                  <a:gd name="connsiteY589" fmla="*/ 8692 h 10000"/>
                  <a:gd name="connsiteX590" fmla="*/ 4842 w 10000"/>
                  <a:gd name="connsiteY590" fmla="*/ 8685 h 10000"/>
                  <a:gd name="connsiteX591" fmla="*/ 4859 w 10000"/>
                  <a:gd name="connsiteY591" fmla="*/ 8692 h 10000"/>
                  <a:gd name="connsiteX592" fmla="*/ 4870 w 10000"/>
                  <a:gd name="connsiteY592" fmla="*/ 8701 h 10000"/>
                  <a:gd name="connsiteX593" fmla="*/ 4878 w 10000"/>
                  <a:gd name="connsiteY593" fmla="*/ 8714 h 10000"/>
                  <a:gd name="connsiteX594" fmla="*/ 4892 w 10000"/>
                  <a:gd name="connsiteY594" fmla="*/ 8724 h 10000"/>
                  <a:gd name="connsiteX595" fmla="*/ 4900 w 10000"/>
                  <a:gd name="connsiteY595" fmla="*/ 8724 h 10000"/>
                  <a:gd name="connsiteX596" fmla="*/ 4906 w 10000"/>
                  <a:gd name="connsiteY596" fmla="*/ 8705 h 10000"/>
                  <a:gd name="connsiteX597" fmla="*/ 4925 w 10000"/>
                  <a:gd name="connsiteY597" fmla="*/ 8724 h 10000"/>
                  <a:gd name="connsiteX598" fmla="*/ 4939 w 10000"/>
                  <a:gd name="connsiteY598" fmla="*/ 8701 h 10000"/>
                  <a:gd name="connsiteX599" fmla="*/ 4950 w 10000"/>
                  <a:gd name="connsiteY599" fmla="*/ 8695 h 10000"/>
                  <a:gd name="connsiteX600" fmla="*/ 4956 w 10000"/>
                  <a:gd name="connsiteY600" fmla="*/ 8692 h 10000"/>
                  <a:gd name="connsiteX601" fmla="*/ 4986 w 10000"/>
                  <a:gd name="connsiteY601" fmla="*/ 8705 h 10000"/>
                  <a:gd name="connsiteX602" fmla="*/ 5003 w 10000"/>
                  <a:gd name="connsiteY602" fmla="*/ 8701 h 10000"/>
                  <a:gd name="connsiteX603" fmla="*/ 5011 w 10000"/>
                  <a:gd name="connsiteY603" fmla="*/ 8692 h 10000"/>
                  <a:gd name="connsiteX604" fmla="*/ 5028 w 10000"/>
                  <a:gd name="connsiteY604" fmla="*/ 8682 h 10000"/>
                  <a:gd name="connsiteX605" fmla="*/ 5030 w 10000"/>
                  <a:gd name="connsiteY605" fmla="*/ 8659 h 10000"/>
                  <a:gd name="connsiteX606" fmla="*/ 5039 w 10000"/>
                  <a:gd name="connsiteY606" fmla="*/ 8656 h 10000"/>
                  <a:gd name="connsiteX607" fmla="*/ 5053 w 10000"/>
                  <a:gd name="connsiteY607" fmla="*/ 8669 h 10000"/>
                  <a:gd name="connsiteX608" fmla="*/ 5061 w 10000"/>
                  <a:gd name="connsiteY608" fmla="*/ 8669 h 10000"/>
                  <a:gd name="connsiteX609" fmla="*/ 5061 w 10000"/>
                  <a:gd name="connsiteY609" fmla="*/ 8676 h 10000"/>
                  <a:gd name="connsiteX610" fmla="*/ 5069 w 10000"/>
                  <a:gd name="connsiteY610" fmla="*/ 8669 h 10000"/>
                  <a:gd name="connsiteX611" fmla="*/ 5083 w 10000"/>
                  <a:gd name="connsiteY611" fmla="*/ 8669 h 10000"/>
                  <a:gd name="connsiteX612" fmla="*/ 5100 w 10000"/>
                  <a:gd name="connsiteY612" fmla="*/ 8669 h 10000"/>
                  <a:gd name="connsiteX613" fmla="*/ 5119 w 10000"/>
                  <a:gd name="connsiteY613" fmla="*/ 8682 h 10000"/>
                  <a:gd name="connsiteX614" fmla="*/ 5136 w 10000"/>
                  <a:gd name="connsiteY614" fmla="*/ 8692 h 10000"/>
                  <a:gd name="connsiteX615" fmla="*/ 5161 w 10000"/>
                  <a:gd name="connsiteY615" fmla="*/ 8701 h 10000"/>
                  <a:gd name="connsiteX616" fmla="*/ 5183 w 10000"/>
                  <a:gd name="connsiteY616" fmla="*/ 8701 h 10000"/>
                  <a:gd name="connsiteX617" fmla="*/ 5199 w 10000"/>
                  <a:gd name="connsiteY617" fmla="*/ 8701 h 10000"/>
                  <a:gd name="connsiteX618" fmla="*/ 5213 w 10000"/>
                  <a:gd name="connsiteY618" fmla="*/ 8705 h 10000"/>
                  <a:gd name="connsiteX619" fmla="*/ 5224 w 10000"/>
                  <a:gd name="connsiteY619" fmla="*/ 8701 h 10000"/>
                  <a:gd name="connsiteX620" fmla="*/ 5230 w 10000"/>
                  <a:gd name="connsiteY620" fmla="*/ 8701 h 10000"/>
                  <a:gd name="connsiteX621" fmla="*/ 5241 w 10000"/>
                  <a:gd name="connsiteY621" fmla="*/ 8676 h 10000"/>
                  <a:gd name="connsiteX622" fmla="*/ 5247 w 10000"/>
                  <a:gd name="connsiteY622" fmla="*/ 8666 h 10000"/>
                  <a:gd name="connsiteX623" fmla="*/ 5249 w 10000"/>
                  <a:gd name="connsiteY623" fmla="*/ 8646 h 10000"/>
                  <a:gd name="connsiteX624" fmla="*/ 5249 w 10000"/>
                  <a:gd name="connsiteY624" fmla="*/ 8650 h 10000"/>
                  <a:gd name="connsiteX625" fmla="*/ 5255 w 10000"/>
                  <a:gd name="connsiteY625" fmla="*/ 8646 h 10000"/>
                  <a:gd name="connsiteX626" fmla="*/ 5271 w 10000"/>
                  <a:gd name="connsiteY626" fmla="*/ 8650 h 10000"/>
                  <a:gd name="connsiteX627" fmla="*/ 5288 w 10000"/>
                  <a:gd name="connsiteY627" fmla="*/ 8666 h 10000"/>
                  <a:gd name="connsiteX628" fmla="*/ 5296 w 10000"/>
                  <a:gd name="connsiteY628" fmla="*/ 8666 h 10000"/>
                  <a:gd name="connsiteX629" fmla="*/ 5310 w 10000"/>
                  <a:gd name="connsiteY629" fmla="*/ 8656 h 10000"/>
                  <a:gd name="connsiteX630" fmla="*/ 5321 w 10000"/>
                  <a:gd name="connsiteY630" fmla="*/ 8650 h 10000"/>
                  <a:gd name="connsiteX631" fmla="*/ 5338 w 10000"/>
                  <a:gd name="connsiteY631" fmla="*/ 8650 h 10000"/>
                  <a:gd name="connsiteX632" fmla="*/ 5360 w 10000"/>
                  <a:gd name="connsiteY632" fmla="*/ 8640 h 10000"/>
                  <a:gd name="connsiteX633" fmla="*/ 5366 w 10000"/>
                  <a:gd name="connsiteY633" fmla="*/ 8637 h 10000"/>
                  <a:gd name="connsiteX634" fmla="*/ 5368 w 10000"/>
                  <a:gd name="connsiteY634" fmla="*/ 8637 h 10000"/>
                  <a:gd name="connsiteX635" fmla="*/ 5382 w 10000"/>
                  <a:gd name="connsiteY635" fmla="*/ 8630 h 10000"/>
                  <a:gd name="connsiteX636" fmla="*/ 5391 w 10000"/>
                  <a:gd name="connsiteY636" fmla="*/ 8630 h 10000"/>
                  <a:gd name="connsiteX637" fmla="*/ 5402 w 10000"/>
                  <a:gd name="connsiteY637" fmla="*/ 8637 h 10000"/>
                  <a:gd name="connsiteX638" fmla="*/ 5418 w 10000"/>
                  <a:gd name="connsiteY638" fmla="*/ 8656 h 10000"/>
                  <a:gd name="connsiteX639" fmla="*/ 5432 w 10000"/>
                  <a:gd name="connsiteY639" fmla="*/ 8666 h 10000"/>
                  <a:gd name="connsiteX640" fmla="*/ 5443 w 10000"/>
                  <a:gd name="connsiteY640" fmla="*/ 8682 h 10000"/>
                  <a:gd name="connsiteX641" fmla="*/ 5457 w 10000"/>
                  <a:gd name="connsiteY641" fmla="*/ 8692 h 10000"/>
                  <a:gd name="connsiteX642" fmla="*/ 5471 w 10000"/>
                  <a:gd name="connsiteY642" fmla="*/ 8705 h 10000"/>
                  <a:gd name="connsiteX643" fmla="*/ 5488 w 10000"/>
                  <a:gd name="connsiteY643" fmla="*/ 8711 h 10000"/>
                  <a:gd name="connsiteX644" fmla="*/ 5490 w 10000"/>
                  <a:gd name="connsiteY644" fmla="*/ 8721 h 10000"/>
                  <a:gd name="connsiteX645" fmla="*/ 5512 w 10000"/>
                  <a:gd name="connsiteY645" fmla="*/ 8724 h 10000"/>
                  <a:gd name="connsiteX646" fmla="*/ 5521 w 10000"/>
                  <a:gd name="connsiteY646" fmla="*/ 8714 h 10000"/>
                  <a:gd name="connsiteX647" fmla="*/ 5524 w 10000"/>
                  <a:gd name="connsiteY647" fmla="*/ 8714 h 10000"/>
                  <a:gd name="connsiteX648" fmla="*/ 5532 w 10000"/>
                  <a:gd name="connsiteY648" fmla="*/ 8721 h 10000"/>
                  <a:gd name="connsiteX649" fmla="*/ 5540 w 10000"/>
                  <a:gd name="connsiteY649" fmla="*/ 8724 h 10000"/>
                  <a:gd name="connsiteX650" fmla="*/ 5562 w 10000"/>
                  <a:gd name="connsiteY650" fmla="*/ 8750 h 10000"/>
                  <a:gd name="connsiteX651" fmla="*/ 5562 w 10000"/>
                  <a:gd name="connsiteY651" fmla="*/ 8760 h 10000"/>
                  <a:gd name="connsiteX652" fmla="*/ 5571 w 10000"/>
                  <a:gd name="connsiteY652" fmla="*/ 8782 h 10000"/>
                  <a:gd name="connsiteX653" fmla="*/ 5579 w 10000"/>
                  <a:gd name="connsiteY653" fmla="*/ 8789 h 10000"/>
                  <a:gd name="connsiteX654" fmla="*/ 5593 w 10000"/>
                  <a:gd name="connsiteY654" fmla="*/ 8789 h 10000"/>
                  <a:gd name="connsiteX655" fmla="*/ 5596 w 10000"/>
                  <a:gd name="connsiteY655" fmla="*/ 8789 h 10000"/>
                  <a:gd name="connsiteX656" fmla="*/ 5626 w 10000"/>
                  <a:gd name="connsiteY656" fmla="*/ 8782 h 10000"/>
                  <a:gd name="connsiteX657" fmla="*/ 5629 w 10000"/>
                  <a:gd name="connsiteY657" fmla="*/ 8782 h 10000"/>
                  <a:gd name="connsiteX658" fmla="*/ 5637 w 10000"/>
                  <a:gd name="connsiteY658" fmla="*/ 8779 h 10000"/>
                  <a:gd name="connsiteX659" fmla="*/ 5648 w 10000"/>
                  <a:gd name="connsiteY659" fmla="*/ 8789 h 10000"/>
                  <a:gd name="connsiteX660" fmla="*/ 5665 w 10000"/>
                  <a:gd name="connsiteY660" fmla="*/ 8795 h 10000"/>
                  <a:gd name="connsiteX661" fmla="*/ 5676 w 10000"/>
                  <a:gd name="connsiteY661" fmla="*/ 8789 h 10000"/>
                  <a:gd name="connsiteX662" fmla="*/ 5684 w 10000"/>
                  <a:gd name="connsiteY662" fmla="*/ 8782 h 10000"/>
                  <a:gd name="connsiteX663" fmla="*/ 5693 w 10000"/>
                  <a:gd name="connsiteY663" fmla="*/ 8789 h 10000"/>
                  <a:gd name="connsiteX664" fmla="*/ 5715 w 10000"/>
                  <a:gd name="connsiteY664" fmla="*/ 8808 h 10000"/>
                  <a:gd name="connsiteX665" fmla="*/ 5731 w 10000"/>
                  <a:gd name="connsiteY665" fmla="*/ 8808 h 10000"/>
                  <a:gd name="connsiteX666" fmla="*/ 5740 w 10000"/>
                  <a:gd name="connsiteY666" fmla="*/ 8808 h 10000"/>
                  <a:gd name="connsiteX667" fmla="*/ 5765 w 10000"/>
                  <a:gd name="connsiteY667" fmla="*/ 8818 h 10000"/>
                  <a:gd name="connsiteX668" fmla="*/ 5781 w 10000"/>
                  <a:gd name="connsiteY668" fmla="*/ 8824 h 10000"/>
                  <a:gd name="connsiteX669" fmla="*/ 5798 w 10000"/>
                  <a:gd name="connsiteY669" fmla="*/ 8834 h 10000"/>
                  <a:gd name="connsiteX670" fmla="*/ 5814 w 10000"/>
                  <a:gd name="connsiteY670" fmla="*/ 8837 h 10000"/>
                  <a:gd name="connsiteX671" fmla="*/ 5831 w 10000"/>
                  <a:gd name="connsiteY671" fmla="*/ 8844 h 10000"/>
                  <a:gd name="connsiteX672" fmla="*/ 5842 w 10000"/>
                  <a:gd name="connsiteY672" fmla="*/ 8847 h 10000"/>
                  <a:gd name="connsiteX673" fmla="*/ 5859 w 10000"/>
                  <a:gd name="connsiteY673" fmla="*/ 8857 h 10000"/>
                  <a:gd name="connsiteX674" fmla="*/ 5870 w 10000"/>
                  <a:gd name="connsiteY674" fmla="*/ 8867 h 10000"/>
                  <a:gd name="connsiteX675" fmla="*/ 5878 w 10000"/>
                  <a:gd name="connsiteY675" fmla="*/ 8873 h 10000"/>
                  <a:gd name="connsiteX676" fmla="*/ 5895 w 10000"/>
                  <a:gd name="connsiteY676" fmla="*/ 8873 h 10000"/>
                  <a:gd name="connsiteX677" fmla="*/ 5911 w 10000"/>
                  <a:gd name="connsiteY677" fmla="*/ 8873 h 10000"/>
                  <a:gd name="connsiteX678" fmla="*/ 5931 w 10000"/>
                  <a:gd name="connsiteY678" fmla="*/ 8873 h 10000"/>
                  <a:gd name="connsiteX679" fmla="*/ 5950 w 10000"/>
                  <a:gd name="connsiteY679" fmla="*/ 8867 h 10000"/>
                  <a:gd name="connsiteX680" fmla="*/ 5967 w 10000"/>
                  <a:gd name="connsiteY680" fmla="*/ 8867 h 10000"/>
                  <a:gd name="connsiteX681" fmla="*/ 5975 w 10000"/>
                  <a:gd name="connsiteY681" fmla="*/ 8873 h 10000"/>
                  <a:gd name="connsiteX682" fmla="*/ 6000 w 10000"/>
                  <a:gd name="connsiteY682" fmla="*/ 8883 h 10000"/>
                  <a:gd name="connsiteX683" fmla="*/ 5997 w 10000"/>
                  <a:gd name="connsiteY683" fmla="*/ 8886 h 10000"/>
                  <a:gd name="connsiteX684" fmla="*/ 5997 w 10000"/>
                  <a:gd name="connsiteY684" fmla="*/ 8896 h 10000"/>
                  <a:gd name="connsiteX685" fmla="*/ 6014 w 10000"/>
                  <a:gd name="connsiteY685" fmla="*/ 8892 h 10000"/>
                  <a:gd name="connsiteX686" fmla="*/ 6028 w 10000"/>
                  <a:gd name="connsiteY686" fmla="*/ 8892 h 10000"/>
                  <a:gd name="connsiteX687" fmla="*/ 6053 w 10000"/>
                  <a:gd name="connsiteY687" fmla="*/ 8886 h 10000"/>
                  <a:gd name="connsiteX688" fmla="*/ 6072 w 10000"/>
                  <a:gd name="connsiteY688" fmla="*/ 8876 h 10000"/>
                  <a:gd name="connsiteX689" fmla="*/ 6089 w 10000"/>
                  <a:gd name="connsiteY689" fmla="*/ 8867 h 10000"/>
                  <a:gd name="connsiteX690" fmla="*/ 6111 w 10000"/>
                  <a:gd name="connsiteY690" fmla="*/ 8857 h 10000"/>
                  <a:gd name="connsiteX691" fmla="*/ 6127 w 10000"/>
                  <a:gd name="connsiteY691" fmla="*/ 8847 h 10000"/>
                  <a:gd name="connsiteX692" fmla="*/ 6152 w 10000"/>
                  <a:gd name="connsiteY692" fmla="*/ 8834 h 10000"/>
                  <a:gd name="connsiteX693" fmla="*/ 6183 w 10000"/>
                  <a:gd name="connsiteY693" fmla="*/ 8828 h 10000"/>
                  <a:gd name="connsiteX694" fmla="*/ 6175 w 10000"/>
                  <a:gd name="connsiteY694" fmla="*/ 8844 h 10000"/>
                  <a:gd name="connsiteX695" fmla="*/ 6169 w 10000"/>
                  <a:gd name="connsiteY695" fmla="*/ 8863 h 10000"/>
                  <a:gd name="connsiteX696" fmla="*/ 6158 w 10000"/>
                  <a:gd name="connsiteY696" fmla="*/ 8886 h 10000"/>
                  <a:gd name="connsiteX697" fmla="*/ 6152 w 10000"/>
                  <a:gd name="connsiteY697" fmla="*/ 8896 h 10000"/>
                  <a:gd name="connsiteX698" fmla="*/ 6150 w 10000"/>
                  <a:gd name="connsiteY698" fmla="*/ 8909 h 10000"/>
                  <a:gd name="connsiteX699" fmla="*/ 6152 w 10000"/>
                  <a:gd name="connsiteY699" fmla="*/ 8938 h 10000"/>
                  <a:gd name="connsiteX700" fmla="*/ 6158 w 10000"/>
                  <a:gd name="connsiteY700" fmla="*/ 8957 h 10000"/>
                  <a:gd name="connsiteX701" fmla="*/ 6161 w 10000"/>
                  <a:gd name="connsiteY701" fmla="*/ 8980 h 10000"/>
                  <a:gd name="connsiteX702" fmla="*/ 6166 w 10000"/>
                  <a:gd name="connsiteY702" fmla="*/ 8999 h 10000"/>
                  <a:gd name="connsiteX703" fmla="*/ 6175 w 10000"/>
                  <a:gd name="connsiteY703" fmla="*/ 9032 h 10000"/>
                  <a:gd name="connsiteX704" fmla="*/ 6183 w 10000"/>
                  <a:gd name="connsiteY704" fmla="*/ 9051 h 10000"/>
                  <a:gd name="connsiteX705" fmla="*/ 6191 w 10000"/>
                  <a:gd name="connsiteY705" fmla="*/ 9064 h 10000"/>
                  <a:gd name="connsiteX706" fmla="*/ 6194 w 10000"/>
                  <a:gd name="connsiteY706" fmla="*/ 9084 h 10000"/>
                  <a:gd name="connsiteX707" fmla="*/ 6208 w 10000"/>
                  <a:gd name="connsiteY707" fmla="*/ 9103 h 10000"/>
                  <a:gd name="connsiteX708" fmla="*/ 6208 w 10000"/>
                  <a:gd name="connsiteY708" fmla="*/ 9113 h 10000"/>
                  <a:gd name="connsiteX709" fmla="*/ 6216 w 10000"/>
                  <a:gd name="connsiteY709" fmla="*/ 9129 h 10000"/>
                  <a:gd name="connsiteX710" fmla="*/ 6230 w 10000"/>
                  <a:gd name="connsiteY710" fmla="*/ 9148 h 10000"/>
                  <a:gd name="connsiteX711" fmla="*/ 6241 w 10000"/>
                  <a:gd name="connsiteY711" fmla="*/ 9165 h 10000"/>
                  <a:gd name="connsiteX712" fmla="*/ 6249 w 10000"/>
                  <a:gd name="connsiteY712" fmla="*/ 9168 h 10000"/>
                  <a:gd name="connsiteX713" fmla="*/ 6266 w 10000"/>
                  <a:gd name="connsiteY713" fmla="*/ 9184 h 10000"/>
                  <a:gd name="connsiteX714" fmla="*/ 6280 w 10000"/>
                  <a:gd name="connsiteY714" fmla="*/ 9184 h 10000"/>
                  <a:gd name="connsiteX715" fmla="*/ 6288 w 10000"/>
                  <a:gd name="connsiteY715" fmla="*/ 9177 h 10000"/>
                  <a:gd name="connsiteX716" fmla="*/ 6299 w 10000"/>
                  <a:gd name="connsiteY716" fmla="*/ 9187 h 10000"/>
                  <a:gd name="connsiteX717" fmla="*/ 6305 w 10000"/>
                  <a:gd name="connsiteY717" fmla="*/ 9197 h 10000"/>
                  <a:gd name="connsiteX718" fmla="*/ 6310 w 10000"/>
                  <a:gd name="connsiteY718" fmla="*/ 9197 h 10000"/>
                  <a:gd name="connsiteX719" fmla="*/ 6321 w 10000"/>
                  <a:gd name="connsiteY719" fmla="*/ 9213 h 10000"/>
                  <a:gd name="connsiteX720" fmla="*/ 6335 w 10000"/>
                  <a:gd name="connsiteY720" fmla="*/ 9223 h 10000"/>
                  <a:gd name="connsiteX721" fmla="*/ 6338 w 10000"/>
                  <a:gd name="connsiteY721" fmla="*/ 9223 h 10000"/>
                  <a:gd name="connsiteX722" fmla="*/ 6355 w 10000"/>
                  <a:gd name="connsiteY722" fmla="*/ 9226 h 10000"/>
                  <a:gd name="connsiteX723" fmla="*/ 6363 w 10000"/>
                  <a:gd name="connsiteY723" fmla="*/ 9236 h 10000"/>
                  <a:gd name="connsiteX724" fmla="*/ 6380 w 10000"/>
                  <a:gd name="connsiteY724" fmla="*/ 9258 h 10000"/>
                  <a:gd name="connsiteX725" fmla="*/ 6393 w 10000"/>
                  <a:gd name="connsiteY725" fmla="*/ 9278 h 10000"/>
                  <a:gd name="connsiteX726" fmla="*/ 6396 w 10000"/>
                  <a:gd name="connsiteY726" fmla="*/ 9288 h 10000"/>
                  <a:gd name="connsiteX727" fmla="*/ 6407 w 10000"/>
                  <a:gd name="connsiteY727" fmla="*/ 9297 h 10000"/>
                  <a:gd name="connsiteX728" fmla="*/ 6410 w 10000"/>
                  <a:gd name="connsiteY728" fmla="*/ 9307 h 10000"/>
                  <a:gd name="connsiteX729" fmla="*/ 6416 w 10000"/>
                  <a:gd name="connsiteY729" fmla="*/ 9317 h 10000"/>
                  <a:gd name="connsiteX730" fmla="*/ 6424 w 10000"/>
                  <a:gd name="connsiteY730" fmla="*/ 9326 h 10000"/>
                  <a:gd name="connsiteX731" fmla="*/ 6435 w 10000"/>
                  <a:gd name="connsiteY731" fmla="*/ 9336 h 10000"/>
                  <a:gd name="connsiteX732" fmla="*/ 6443 w 10000"/>
                  <a:gd name="connsiteY732" fmla="*/ 9346 h 10000"/>
                  <a:gd name="connsiteX733" fmla="*/ 6449 w 10000"/>
                  <a:gd name="connsiteY733" fmla="*/ 9362 h 10000"/>
                  <a:gd name="connsiteX734" fmla="*/ 6452 w 10000"/>
                  <a:gd name="connsiteY734" fmla="*/ 9372 h 10000"/>
                  <a:gd name="connsiteX735" fmla="*/ 6449 w 10000"/>
                  <a:gd name="connsiteY735" fmla="*/ 9381 h 10000"/>
                  <a:gd name="connsiteX736" fmla="*/ 6465 w 10000"/>
                  <a:gd name="connsiteY736" fmla="*/ 9394 h 10000"/>
                  <a:gd name="connsiteX737" fmla="*/ 6468 w 10000"/>
                  <a:gd name="connsiteY737" fmla="*/ 9420 h 10000"/>
                  <a:gd name="connsiteX738" fmla="*/ 6493 w 10000"/>
                  <a:gd name="connsiteY738" fmla="*/ 9430 h 10000"/>
                  <a:gd name="connsiteX739" fmla="*/ 6507 w 10000"/>
                  <a:gd name="connsiteY739" fmla="*/ 9440 h 10000"/>
                  <a:gd name="connsiteX740" fmla="*/ 6524 w 10000"/>
                  <a:gd name="connsiteY740" fmla="*/ 9459 h 10000"/>
                  <a:gd name="connsiteX741" fmla="*/ 6532 w 10000"/>
                  <a:gd name="connsiteY741" fmla="*/ 9485 h 10000"/>
                  <a:gd name="connsiteX742" fmla="*/ 6537 w 10000"/>
                  <a:gd name="connsiteY742" fmla="*/ 9498 h 10000"/>
                  <a:gd name="connsiteX743" fmla="*/ 6571 w 10000"/>
                  <a:gd name="connsiteY743" fmla="*/ 9508 h 10000"/>
                  <a:gd name="connsiteX744" fmla="*/ 6596 w 10000"/>
                  <a:gd name="connsiteY744" fmla="*/ 9508 h 10000"/>
                  <a:gd name="connsiteX745" fmla="*/ 6637 w 10000"/>
                  <a:gd name="connsiteY745" fmla="*/ 9517 h 10000"/>
                  <a:gd name="connsiteX746" fmla="*/ 6662 w 10000"/>
                  <a:gd name="connsiteY746" fmla="*/ 9524 h 10000"/>
                  <a:gd name="connsiteX747" fmla="*/ 6679 w 10000"/>
                  <a:gd name="connsiteY747" fmla="*/ 9517 h 10000"/>
                  <a:gd name="connsiteX748" fmla="*/ 6679 w 10000"/>
                  <a:gd name="connsiteY748" fmla="*/ 9505 h 10000"/>
                  <a:gd name="connsiteX749" fmla="*/ 6690 w 10000"/>
                  <a:gd name="connsiteY749" fmla="*/ 9485 h 10000"/>
                  <a:gd name="connsiteX750" fmla="*/ 6693 w 10000"/>
                  <a:gd name="connsiteY750" fmla="*/ 9479 h 10000"/>
                  <a:gd name="connsiteX751" fmla="*/ 6706 w 10000"/>
                  <a:gd name="connsiteY751" fmla="*/ 9469 h 10000"/>
                  <a:gd name="connsiteX752" fmla="*/ 6709 w 10000"/>
                  <a:gd name="connsiteY752" fmla="*/ 9462 h 10000"/>
                  <a:gd name="connsiteX753" fmla="*/ 6717 w 10000"/>
                  <a:gd name="connsiteY753" fmla="*/ 9459 h 10000"/>
                  <a:gd name="connsiteX754" fmla="*/ 6726 w 10000"/>
                  <a:gd name="connsiteY754" fmla="*/ 9459 h 10000"/>
                  <a:gd name="connsiteX755" fmla="*/ 6742 w 10000"/>
                  <a:gd name="connsiteY755" fmla="*/ 9462 h 10000"/>
                  <a:gd name="connsiteX756" fmla="*/ 6759 w 10000"/>
                  <a:gd name="connsiteY756" fmla="*/ 9479 h 10000"/>
                  <a:gd name="connsiteX757" fmla="*/ 6781 w 10000"/>
                  <a:gd name="connsiteY757" fmla="*/ 9485 h 10000"/>
                  <a:gd name="connsiteX758" fmla="*/ 6795 w 10000"/>
                  <a:gd name="connsiteY758" fmla="*/ 9485 h 10000"/>
                  <a:gd name="connsiteX759" fmla="*/ 6803 w 10000"/>
                  <a:gd name="connsiteY759" fmla="*/ 9498 h 10000"/>
                  <a:gd name="connsiteX760" fmla="*/ 6806 w 10000"/>
                  <a:gd name="connsiteY760" fmla="*/ 9508 h 10000"/>
                  <a:gd name="connsiteX761" fmla="*/ 6823 w 10000"/>
                  <a:gd name="connsiteY761" fmla="*/ 9514 h 10000"/>
                  <a:gd name="connsiteX762" fmla="*/ 6831 w 10000"/>
                  <a:gd name="connsiteY762" fmla="*/ 9514 h 10000"/>
                  <a:gd name="connsiteX763" fmla="*/ 6848 w 10000"/>
                  <a:gd name="connsiteY763" fmla="*/ 9514 h 10000"/>
                  <a:gd name="connsiteX764" fmla="*/ 6856 w 10000"/>
                  <a:gd name="connsiteY764" fmla="*/ 9517 h 10000"/>
                  <a:gd name="connsiteX765" fmla="*/ 6878 w 10000"/>
                  <a:gd name="connsiteY765" fmla="*/ 9524 h 10000"/>
                  <a:gd name="connsiteX766" fmla="*/ 6895 w 10000"/>
                  <a:gd name="connsiteY766" fmla="*/ 9524 h 10000"/>
                  <a:gd name="connsiteX767" fmla="*/ 6917 w 10000"/>
                  <a:gd name="connsiteY767" fmla="*/ 9527 h 10000"/>
                  <a:gd name="connsiteX768" fmla="*/ 6934 w 10000"/>
                  <a:gd name="connsiteY768" fmla="*/ 9534 h 10000"/>
                  <a:gd name="connsiteX769" fmla="*/ 6961 w 10000"/>
                  <a:gd name="connsiteY769" fmla="*/ 9543 h 10000"/>
                  <a:gd name="connsiteX770" fmla="*/ 6989 w 10000"/>
                  <a:gd name="connsiteY770" fmla="*/ 9547 h 10000"/>
                  <a:gd name="connsiteX771" fmla="*/ 7014 w 10000"/>
                  <a:gd name="connsiteY771" fmla="*/ 9543 h 10000"/>
                  <a:gd name="connsiteX772" fmla="*/ 7033 w 10000"/>
                  <a:gd name="connsiteY772" fmla="*/ 9543 h 10000"/>
                  <a:gd name="connsiteX773" fmla="*/ 7042 w 10000"/>
                  <a:gd name="connsiteY773" fmla="*/ 9547 h 10000"/>
                  <a:gd name="connsiteX774" fmla="*/ 7069 w 10000"/>
                  <a:gd name="connsiteY774" fmla="*/ 9647 h 10000"/>
                  <a:gd name="connsiteX775" fmla="*/ 7122 w 10000"/>
                  <a:gd name="connsiteY775" fmla="*/ 9734 h 10000"/>
                  <a:gd name="connsiteX776" fmla="*/ 7147 w 10000"/>
                  <a:gd name="connsiteY776" fmla="*/ 9744 h 10000"/>
                  <a:gd name="connsiteX777" fmla="*/ 7169 w 10000"/>
                  <a:gd name="connsiteY777" fmla="*/ 9741 h 10000"/>
                  <a:gd name="connsiteX778" fmla="*/ 7177 w 10000"/>
                  <a:gd name="connsiteY778" fmla="*/ 9744 h 10000"/>
                  <a:gd name="connsiteX779" fmla="*/ 7186 w 10000"/>
                  <a:gd name="connsiteY779" fmla="*/ 9754 h 10000"/>
                  <a:gd name="connsiteX780" fmla="*/ 7191 w 10000"/>
                  <a:gd name="connsiteY780" fmla="*/ 9773 h 10000"/>
                  <a:gd name="connsiteX781" fmla="*/ 7208 w 10000"/>
                  <a:gd name="connsiteY781" fmla="*/ 9783 h 10000"/>
                  <a:gd name="connsiteX782" fmla="*/ 7219 w 10000"/>
                  <a:gd name="connsiteY782" fmla="*/ 9793 h 10000"/>
                  <a:gd name="connsiteX783" fmla="*/ 7235 w 10000"/>
                  <a:gd name="connsiteY783" fmla="*/ 9802 h 10000"/>
                  <a:gd name="connsiteX784" fmla="*/ 7249 w 10000"/>
                  <a:gd name="connsiteY784" fmla="*/ 9819 h 10000"/>
                  <a:gd name="connsiteX785" fmla="*/ 7255 w 10000"/>
                  <a:gd name="connsiteY785" fmla="*/ 9835 h 10000"/>
                  <a:gd name="connsiteX786" fmla="*/ 7255 w 10000"/>
                  <a:gd name="connsiteY786" fmla="*/ 9848 h 10000"/>
                  <a:gd name="connsiteX787" fmla="*/ 7249 w 10000"/>
                  <a:gd name="connsiteY787" fmla="*/ 9848 h 10000"/>
                  <a:gd name="connsiteX788" fmla="*/ 7244 w 10000"/>
                  <a:gd name="connsiteY788" fmla="*/ 9858 h 10000"/>
                  <a:gd name="connsiteX789" fmla="*/ 7235 w 10000"/>
                  <a:gd name="connsiteY789" fmla="*/ 9883 h 10000"/>
                  <a:gd name="connsiteX790" fmla="*/ 7244 w 10000"/>
                  <a:gd name="connsiteY790" fmla="*/ 9903 h 10000"/>
                  <a:gd name="connsiteX791" fmla="*/ 7258 w 10000"/>
                  <a:gd name="connsiteY791" fmla="*/ 9926 h 10000"/>
                  <a:gd name="connsiteX792" fmla="*/ 7263 w 10000"/>
                  <a:gd name="connsiteY792" fmla="*/ 9948 h 10000"/>
                  <a:gd name="connsiteX793" fmla="*/ 7274 w 10000"/>
                  <a:gd name="connsiteY793" fmla="*/ 9968 h 10000"/>
                  <a:gd name="connsiteX794" fmla="*/ 7283 w 10000"/>
                  <a:gd name="connsiteY794" fmla="*/ 9987 h 10000"/>
                  <a:gd name="connsiteX795" fmla="*/ 7291 w 10000"/>
                  <a:gd name="connsiteY795" fmla="*/ 10000 h 10000"/>
                  <a:gd name="connsiteX796" fmla="*/ 7305 w 10000"/>
                  <a:gd name="connsiteY796" fmla="*/ 9997 h 10000"/>
                  <a:gd name="connsiteX797" fmla="*/ 7313 w 10000"/>
                  <a:gd name="connsiteY797" fmla="*/ 9977 h 10000"/>
                  <a:gd name="connsiteX798" fmla="*/ 7324 w 10000"/>
                  <a:gd name="connsiteY798" fmla="*/ 9968 h 10000"/>
                  <a:gd name="connsiteX799" fmla="*/ 7341 w 10000"/>
                  <a:gd name="connsiteY799" fmla="*/ 9971 h 10000"/>
                  <a:gd name="connsiteX800" fmla="*/ 7368 w 10000"/>
                  <a:gd name="connsiteY800" fmla="*/ 9987 h 10000"/>
                  <a:gd name="connsiteX801" fmla="*/ 7380 w 10000"/>
                  <a:gd name="connsiteY801" fmla="*/ 9990 h 10000"/>
                  <a:gd name="connsiteX802" fmla="*/ 7393 w 10000"/>
                  <a:gd name="connsiteY802" fmla="*/ 9981 h 10000"/>
                  <a:gd name="connsiteX803" fmla="*/ 7404 w 10000"/>
                  <a:gd name="connsiteY803" fmla="*/ 9968 h 10000"/>
                  <a:gd name="connsiteX804" fmla="*/ 7418 w 10000"/>
                  <a:gd name="connsiteY804" fmla="*/ 9948 h 10000"/>
                  <a:gd name="connsiteX805" fmla="*/ 7427 w 10000"/>
                  <a:gd name="connsiteY805" fmla="*/ 9922 h 10000"/>
                  <a:gd name="connsiteX806" fmla="*/ 7427 w 10000"/>
                  <a:gd name="connsiteY806" fmla="*/ 9906 h 10000"/>
                  <a:gd name="connsiteX807" fmla="*/ 7404 w 10000"/>
                  <a:gd name="connsiteY807" fmla="*/ 9877 h 10000"/>
                  <a:gd name="connsiteX808" fmla="*/ 7388 w 10000"/>
                  <a:gd name="connsiteY808" fmla="*/ 9854 h 10000"/>
                  <a:gd name="connsiteX809" fmla="*/ 7385 w 10000"/>
                  <a:gd name="connsiteY809" fmla="*/ 9845 h 10000"/>
                  <a:gd name="connsiteX810" fmla="*/ 7385 w 10000"/>
                  <a:gd name="connsiteY810" fmla="*/ 9825 h 10000"/>
                  <a:gd name="connsiteX811" fmla="*/ 7385 w 10000"/>
                  <a:gd name="connsiteY811" fmla="*/ 9819 h 10000"/>
                  <a:gd name="connsiteX812" fmla="*/ 7393 w 10000"/>
                  <a:gd name="connsiteY812" fmla="*/ 9809 h 10000"/>
                  <a:gd name="connsiteX813" fmla="*/ 7404 w 10000"/>
                  <a:gd name="connsiteY813" fmla="*/ 9793 h 10000"/>
                  <a:gd name="connsiteX814" fmla="*/ 7413 w 10000"/>
                  <a:gd name="connsiteY814" fmla="*/ 9783 h 10000"/>
                  <a:gd name="connsiteX815" fmla="*/ 7404 w 10000"/>
                  <a:gd name="connsiteY815" fmla="*/ 9770 h 10000"/>
                  <a:gd name="connsiteX816" fmla="*/ 7388 w 10000"/>
                  <a:gd name="connsiteY816" fmla="*/ 9760 h 10000"/>
                  <a:gd name="connsiteX817" fmla="*/ 7371 w 10000"/>
                  <a:gd name="connsiteY817" fmla="*/ 9744 h 10000"/>
                  <a:gd name="connsiteX818" fmla="*/ 7363 w 10000"/>
                  <a:gd name="connsiteY818" fmla="*/ 9731 h 10000"/>
                  <a:gd name="connsiteX819" fmla="*/ 7355 w 10000"/>
                  <a:gd name="connsiteY819" fmla="*/ 9715 h 10000"/>
                  <a:gd name="connsiteX820" fmla="*/ 7360 w 10000"/>
                  <a:gd name="connsiteY820" fmla="*/ 9686 h 10000"/>
                  <a:gd name="connsiteX821" fmla="*/ 7363 w 10000"/>
                  <a:gd name="connsiteY821" fmla="*/ 9657 h 10000"/>
                  <a:gd name="connsiteX822" fmla="*/ 7360 w 10000"/>
                  <a:gd name="connsiteY822" fmla="*/ 9631 h 10000"/>
                  <a:gd name="connsiteX823" fmla="*/ 7346 w 10000"/>
                  <a:gd name="connsiteY823" fmla="*/ 9611 h 10000"/>
                  <a:gd name="connsiteX824" fmla="*/ 7332 w 10000"/>
                  <a:gd name="connsiteY824" fmla="*/ 9585 h 10000"/>
                  <a:gd name="connsiteX825" fmla="*/ 7324 w 10000"/>
                  <a:gd name="connsiteY825" fmla="*/ 9573 h 10000"/>
                  <a:gd name="connsiteX826" fmla="*/ 7324 w 10000"/>
                  <a:gd name="connsiteY826" fmla="*/ 9553 h 10000"/>
                  <a:gd name="connsiteX827" fmla="*/ 7324 w 10000"/>
                  <a:gd name="connsiteY827" fmla="*/ 9543 h 10000"/>
                  <a:gd name="connsiteX828" fmla="*/ 7324 w 10000"/>
                  <a:gd name="connsiteY828" fmla="*/ 9517 h 10000"/>
                  <a:gd name="connsiteX829" fmla="*/ 7324 w 10000"/>
                  <a:gd name="connsiteY829" fmla="*/ 9498 h 10000"/>
                  <a:gd name="connsiteX830" fmla="*/ 7332 w 10000"/>
                  <a:gd name="connsiteY830" fmla="*/ 9479 h 10000"/>
                  <a:gd name="connsiteX831" fmla="*/ 7341 w 10000"/>
                  <a:gd name="connsiteY831" fmla="*/ 9462 h 10000"/>
                  <a:gd name="connsiteX832" fmla="*/ 7352 w 10000"/>
                  <a:gd name="connsiteY832" fmla="*/ 9459 h 10000"/>
                  <a:gd name="connsiteX833" fmla="*/ 7360 w 10000"/>
                  <a:gd name="connsiteY833" fmla="*/ 9443 h 10000"/>
                  <a:gd name="connsiteX834" fmla="*/ 7363 w 10000"/>
                  <a:gd name="connsiteY834" fmla="*/ 9433 h 10000"/>
                  <a:gd name="connsiteX835" fmla="*/ 7377 w 10000"/>
                  <a:gd name="connsiteY835" fmla="*/ 9433 h 10000"/>
                  <a:gd name="connsiteX836" fmla="*/ 7388 w 10000"/>
                  <a:gd name="connsiteY836" fmla="*/ 9430 h 10000"/>
                  <a:gd name="connsiteX837" fmla="*/ 7396 w 10000"/>
                  <a:gd name="connsiteY837" fmla="*/ 9430 h 10000"/>
                  <a:gd name="connsiteX838" fmla="*/ 7402 w 10000"/>
                  <a:gd name="connsiteY838" fmla="*/ 9424 h 10000"/>
                  <a:gd name="connsiteX839" fmla="*/ 7396 w 10000"/>
                  <a:gd name="connsiteY839" fmla="*/ 9414 h 10000"/>
                  <a:gd name="connsiteX840" fmla="*/ 7388 w 10000"/>
                  <a:gd name="connsiteY840" fmla="*/ 9401 h 10000"/>
                  <a:gd name="connsiteX841" fmla="*/ 7371 w 10000"/>
                  <a:gd name="connsiteY841" fmla="*/ 9391 h 10000"/>
                  <a:gd name="connsiteX842" fmla="*/ 7355 w 10000"/>
                  <a:gd name="connsiteY842" fmla="*/ 9375 h 10000"/>
                  <a:gd name="connsiteX843" fmla="*/ 7332 w 10000"/>
                  <a:gd name="connsiteY843" fmla="*/ 9356 h 10000"/>
                  <a:gd name="connsiteX844" fmla="*/ 7313 w 10000"/>
                  <a:gd name="connsiteY844" fmla="*/ 9330 h 10000"/>
                  <a:gd name="connsiteX845" fmla="*/ 7307 w 10000"/>
                  <a:gd name="connsiteY845" fmla="*/ 9310 h 10000"/>
                  <a:gd name="connsiteX846" fmla="*/ 7305 w 10000"/>
                  <a:gd name="connsiteY846" fmla="*/ 9291 h 10000"/>
                  <a:gd name="connsiteX847" fmla="*/ 7305 w 10000"/>
                  <a:gd name="connsiteY847" fmla="*/ 9278 h 10000"/>
                  <a:gd name="connsiteX848" fmla="*/ 7296 w 10000"/>
                  <a:gd name="connsiteY848" fmla="*/ 9268 h 10000"/>
                  <a:gd name="connsiteX849" fmla="*/ 7296 w 10000"/>
                  <a:gd name="connsiteY849" fmla="*/ 9249 h 10000"/>
                  <a:gd name="connsiteX850" fmla="*/ 7291 w 10000"/>
                  <a:gd name="connsiteY850" fmla="*/ 9226 h 10000"/>
                  <a:gd name="connsiteX851" fmla="*/ 7283 w 10000"/>
                  <a:gd name="connsiteY851" fmla="*/ 9213 h 10000"/>
                  <a:gd name="connsiteX852" fmla="*/ 7274 w 10000"/>
                  <a:gd name="connsiteY852" fmla="*/ 9194 h 10000"/>
                  <a:gd name="connsiteX853" fmla="*/ 7274 w 10000"/>
                  <a:gd name="connsiteY853" fmla="*/ 9174 h 10000"/>
                  <a:gd name="connsiteX854" fmla="*/ 7280 w 10000"/>
                  <a:gd name="connsiteY854" fmla="*/ 9148 h 10000"/>
                  <a:gd name="connsiteX855" fmla="*/ 7283 w 10000"/>
                  <a:gd name="connsiteY855" fmla="*/ 9119 h 10000"/>
                  <a:gd name="connsiteX856" fmla="*/ 7291 w 10000"/>
                  <a:gd name="connsiteY856" fmla="*/ 9100 h 10000"/>
                  <a:gd name="connsiteX857" fmla="*/ 7307 w 10000"/>
                  <a:gd name="connsiteY857" fmla="*/ 9080 h 10000"/>
                  <a:gd name="connsiteX858" fmla="*/ 7324 w 10000"/>
                  <a:gd name="connsiteY858" fmla="*/ 9054 h 10000"/>
                  <a:gd name="connsiteX859" fmla="*/ 7341 w 10000"/>
                  <a:gd name="connsiteY859" fmla="*/ 9054 h 10000"/>
                  <a:gd name="connsiteX860" fmla="*/ 7352 w 10000"/>
                  <a:gd name="connsiteY860" fmla="*/ 9054 h 10000"/>
                  <a:gd name="connsiteX861" fmla="*/ 7346 w 10000"/>
                  <a:gd name="connsiteY861" fmla="*/ 9032 h 10000"/>
                  <a:gd name="connsiteX862" fmla="*/ 7341 w 10000"/>
                  <a:gd name="connsiteY862" fmla="*/ 9022 h 10000"/>
                  <a:gd name="connsiteX863" fmla="*/ 7352 w 10000"/>
                  <a:gd name="connsiteY863" fmla="*/ 8999 h 10000"/>
                  <a:gd name="connsiteX864" fmla="*/ 7360 w 10000"/>
                  <a:gd name="connsiteY864" fmla="*/ 8967 h 10000"/>
                  <a:gd name="connsiteX865" fmla="*/ 7368 w 10000"/>
                  <a:gd name="connsiteY865" fmla="*/ 8922 h 10000"/>
                  <a:gd name="connsiteX866" fmla="*/ 7377 w 10000"/>
                  <a:gd name="connsiteY866" fmla="*/ 8896 h 10000"/>
                  <a:gd name="connsiteX867" fmla="*/ 7380 w 10000"/>
                  <a:gd name="connsiteY867" fmla="*/ 8867 h 10000"/>
                  <a:gd name="connsiteX868" fmla="*/ 7402 w 10000"/>
                  <a:gd name="connsiteY868" fmla="*/ 8824 h 10000"/>
                  <a:gd name="connsiteX869" fmla="*/ 7402 w 10000"/>
                  <a:gd name="connsiteY869" fmla="*/ 8808 h 10000"/>
                  <a:gd name="connsiteX870" fmla="*/ 7393 w 10000"/>
                  <a:gd name="connsiteY870" fmla="*/ 8795 h 10000"/>
                  <a:gd name="connsiteX871" fmla="*/ 7388 w 10000"/>
                  <a:gd name="connsiteY871" fmla="*/ 8799 h 10000"/>
                  <a:gd name="connsiteX872" fmla="*/ 7396 w 10000"/>
                  <a:gd name="connsiteY872" fmla="*/ 8789 h 10000"/>
                  <a:gd name="connsiteX873" fmla="*/ 7404 w 10000"/>
                  <a:gd name="connsiteY873" fmla="*/ 8789 h 10000"/>
                  <a:gd name="connsiteX874" fmla="*/ 7421 w 10000"/>
                  <a:gd name="connsiteY874" fmla="*/ 8769 h 10000"/>
                  <a:gd name="connsiteX875" fmla="*/ 7443 w 10000"/>
                  <a:gd name="connsiteY875" fmla="*/ 8763 h 10000"/>
                  <a:gd name="connsiteX876" fmla="*/ 7452 w 10000"/>
                  <a:gd name="connsiteY876" fmla="*/ 8769 h 10000"/>
                  <a:gd name="connsiteX877" fmla="*/ 7468 w 10000"/>
                  <a:gd name="connsiteY877" fmla="*/ 8769 h 10000"/>
                  <a:gd name="connsiteX878" fmla="*/ 7499 w 10000"/>
                  <a:gd name="connsiteY878" fmla="*/ 8763 h 10000"/>
                  <a:gd name="connsiteX879" fmla="*/ 7526 w 10000"/>
                  <a:gd name="connsiteY879" fmla="*/ 8763 h 10000"/>
                  <a:gd name="connsiteX880" fmla="*/ 7532 w 10000"/>
                  <a:gd name="connsiteY880" fmla="*/ 8763 h 10000"/>
                  <a:gd name="connsiteX881" fmla="*/ 7554 w 10000"/>
                  <a:gd name="connsiteY881" fmla="*/ 8744 h 10000"/>
                  <a:gd name="connsiteX882" fmla="*/ 7571 w 10000"/>
                  <a:gd name="connsiteY882" fmla="*/ 8731 h 10000"/>
                  <a:gd name="connsiteX883" fmla="*/ 7587 w 10000"/>
                  <a:gd name="connsiteY883" fmla="*/ 8711 h 10000"/>
                  <a:gd name="connsiteX884" fmla="*/ 7607 w 10000"/>
                  <a:gd name="connsiteY884" fmla="*/ 8711 h 10000"/>
                  <a:gd name="connsiteX885" fmla="*/ 7634 w 10000"/>
                  <a:gd name="connsiteY885" fmla="*/ 8705 h 10000"/>
                  <a:gd name="connsiteX886" fmla="*/ 7643 w 10000"/>
                  <a:gd name="connsiteY886" fmla="*/ 8682 h 10000"/>
                  <a:gd name="connsiteX887" fmla="*/ 7654 w 10000"/>
                  <a:gd name="connsiteY887" fmla="*/ 8666 h 10000"/>
                  <a:gd name="connsiteX888" fmla="*/ 7668 w 10000"/>
                  <a:gd name="connsiteY888" fmla="*/ 8666 h 10000"/>
                  <a:gd name="connsiteX889" fmla="*/ 7676 w 10000"/>
                  <a:gd name="connsiteY889" fmla="*/ 8682 h 10000"/>
                  <a:gd name="connsiteX890" fmla="*/ 7704 w 10000"/>
                  <a:gd name="connsiteY890" fmla="*/ 8669 h 10000"/>
                  <a:gd name="connsiteX891" fmla="*/ 7712 w 10000"/>
                  <a:gd name="connsiteY891" fmla="*/ 8669 h 10000"/>
                  <a:gd name="connsiteX892" fmla="*/ 7720 w 10000"/>
                  <a:gd name="connsiteY892" fmla="*/ 8669 h 10000"/>
                  <a:gd name="connsiteX893" fmla="*/ 7726 w 10000"/>
                  <a:gd name="connsiteY893" fmla="*/ 8656 h 10000"/>
                  <a:gd name="connsiteX894" fmla="*/ 7734 w 10000"/>
                  <a:gd name="connsiteY894" fmla="*/ 8650 h 10000"/>
                  <a:gd name="connsiteX895" fmla="*/ 7742 w 10000"/>
                  <a:gd name="connsiteY895" fmla="*/ 8650 h 10000"/>
                  <a:gd name="connsiteX896" fmla="*/ 7759 w 10000"/>
                  <a:gd name="connsiteY896" fmla="*/ 8650 h 10000"/>
                  <a:gd name="connsiteX897" fmla="*/ 7756 w 10000"/>
                  <a:gd name="connsiteY897" fmla="*/ 8630 h 10000"/>
                  <a:gd name="connsiteX898" fmla="*/ 7751 w 10000"/>
                  <a:gd name="connsiteY898" fmla="*/ 8627 h 10000"/>
                  <a:gd name="connsiteX899" fmla="*/ 7742 w 10000"/>
                  <a:gd name="connsiteY899" fmla="*/ 8620 h 10000"/>
                  <a:gd name="connsiteX900" fmla="*/ 7734 w 10000"/>
                  <a:gd name="connsiteY900" fmla="*/ 8591 h 10000"/>
                  <a:gd name="connsiteX901" fmla="*/ 7709 w 10000"/>
                  <a:gd name="connsiteY901" fmla="*/ 8582 h 10000"/>
                  <a:gd name="connsiteX902" fmla="*/ 7695 w 10000"/>
                  <a:gd name="connsiteY902" fmla="*/ 8578 h 10000"/>
                  <a:gd name="connsiteX903" fmla="*/ 7668 w 10000"/>
                  <a:gd name="connsiteY903" fmla="*/ 8562 h 10000"/>
                  <a:gd name="connsiteX904" fmla="*/ 7645 w 10000"/>
                  <a:gd name="connsiteY904" fmla="*/ 8552 h 10000"/>
                  <a:gd name="connsiteX905" fmla="*/ 7615 w 10000"/>
                  <a:gd name="connsiteY905" fmla="*/ 8543 h 10000"/>
                  <a:gd name="connsiteX906" fmla="*/ 7596 w 10000"/>
                  <a:gd name="connsiteY906" fmla="*/ 8527 h 10000"/>
                  <a:gd name="connsiteX907" fmla="*/ 7565 w 10000"/>
                  <a:gd name="connsiteY907" fmla="*/ 8494 h 10000"/>
                  <a:gd name="connsiteX908" fmla="*/ 7562 w 10000"/>
                  <a:gd name="connsiteY908" fmla="*/ 8475 h 10000"/>
                  <a:gd name="connsiteX909" fmla="*/ 7540 w 10000"/>
                  <a:gd name="connsiteY909" fmla="*/ 8455 h 10000"/>
                  <a:gd name="connsiteX910" fmla="*/ 7535 w 10000"/>
                  <a:gd name="connsiteY910" fmla="*/ 8446 h 10000"/>
                  <a:gd name="connsiteX911" fmla="*/ 7535 w 10000"/>
                  <a:gd name="connsiteY911" fmla="*/ 8420 h 10000"/>
                  <a:gd name="connsiteX912" fmla="*/ 7535 w 10000"/>
                  <a:gd name="connsiteY912" fmla="*/ 8391 h 10000"/>
                  <a:gd name="connsiteX913" fmla="*/ 7548 w 10000"/>
                  <a:gd name="connsiteY913" fmla="*/ 8345 h 10000"/>
                  <a:gd name="connsiteX914" fmla="*/ 7562 w 10000"/>
                  <a:gd name="connsiteY914" fmla="*/ 8319 h 10000"/>
                  <a:gd name="connsiteX915" fmla="*/ 7582 w 10000"/>
                  <a:gd name="connsiteY915" fmla="*/ 8310 h 10000"/>
                  <a:gd name="connsiteX916" fmla="*/ 7607 w 10000"/>
                  <a:gd name="connsiteY916" fmla="*/ 8300 h 10000"/>
                  <a:gd name="connsiteX917" fmla="*/ 7629 w 10000"/>
                  <a:gd name="connsiteY917" fmla="*/ 8300 h 10000"/>
                  <a:gd name="connsiteX918" fmla="*/ 7651 w 10000"/>
                  <a:gd name="connsiteY918" fmla="*/ 8297 h 10000"/>
                  <a:gd name="connsiteX919" fmla="*/ 7668 w 10000"/>
                  <a:gd name="connsiteY919" fmla="*/ 8280 h 10000"/>
                  <a:gd name="connsiteX920" fmla="*/ 7687 w 10000"/>
                  <a:gd name="connsiteY920" fmla="*/ 8267 h 10000"/>
                  <a:gd name="connsiteX921" fmla="*/ 7693 w 10000"/>
                  <a:gd name="connsiteY921" fmla="*/ 8261 h 10000"/>
                  <a:gd name="connsiteX922" fmla="*/ 7701 w 10000"/>
                  <a:gd name="connsiteY922" fmla="*/ 8248 h 10000"/>
                  <a:gd name="connsiteX923" fmla="*/ 7712 w 10000"/>
                  <a:gd name="connsiteY923" fmla="*/ 8238 h 10000"/>
                  <a:gd name="connsiteX924" fmla="*/ 7731 w 10000"/>
                  <a:gd name="connsiteY924" fmla="*/ 8222 h 10000"/>
                  <a:gd name="connsiteX925" fmla="*/ 7740 w 10000"/>
                  <a:gd name="connsiteY925" fmla="*/ 8206 h 10000"/>
                  <a:gd name="connsiteX926" fmla="*/ 7756 w 10000"/>
                  <a:gd name="connsiteY926" fmla="*/ 8183 h 10000"/>
                  <a:gd name="connsiteX927" fmla="*/ 7773 w 10000"/>
                  <a:gd name="connsiteY927" fmla="*/ 8177 h 10000"/>
                  <a:gd name="connsiteX928" fmla="*/ 7784 w 10000"/>
                  <a:gd name="connsiteY928" fmla="*/ 8183 h 10000"/>
                  <a:gd name="connsiteX929" fmla="*/ 7801 w 10000"/>
                  <a:gd name="connsiteY929" fmla="*/ 8174 h 10000"/>
                  <a:gd name="connsiteX930" fmla="*/ 7801 w 10000"/>
                  <a:gd name="connsiteY930" fmla="*/ 8157 h 10000"/>
                  <a:gd name="connsiteX931" fmla="*/ 7817 w 10000"/>
                  <a:gd name="connsiteY931" fmla="*/ 8164 h 10000"/>
                  <a:gd name="connsiteX932" fmla="*/ 7837 w 10000"/>
                  <a:gd name="connsiteY932" fmla="*/ 8164 h 10000"/>
                  <a:gd name="connsiteX933" fmla="*/ 7856 w 10000"/>
                  <a:gd name="connsiteY933" fmla="*/ 8164 h 10000"/>
                  <a:gd name="connsiteX934" fmla="*/ 7870 w 10000"/>
                  <a:gd name="connsiteY934" fmla="*/ 8167 h 10000"/>
                  <a:gd name="connsiteX935" fmla="*/ 7881 w 10000"/>
                  <a:gd name="connsiteY935" fmla="*/ 8174 h 10000"/>
                  <a:gd name="connsiteX936" fmla="*/ 7898 w 10000"/>
                  <a:gd name="connsiteY936" fmla="*/ 8187 h 10000"/>
                  <a:gd name="connsiteX937" fmla="*/ 7917 w 10000"/>
                  <a:gd name="connsiteY937" fmla="*/ 8187 h 10000"/>
                  <a:gd name="connsiteX938" fmla="*/ 7928 w 10000"/>
                  <a:gd name="connsiteY938" fmla="*/ 8157 h 10000"/>
                  <a:gd name="connsiteX939" fmla="*/ 7942 w 10000"/>
                  <a:gd name="connsiteY939" fmla="*/ 8157 h 10000"/>
                  <a:gd name="connsiteX940" fmla="*/ 7958 w 10000"/>
                  <a:gd name="connsiteY940" fmla="*/ 8164 h 10000"/>
                  <a:gd name="connsiteX941" fmla="*/ 7983 w 10000"/>
                  <a:gd name="connsiteY941" fmla="*/ 8144 h 10000"/>
                  <a:gd name="connsiteX942" fmla="*/ 8000 w 10000"/>
                  <a:gd name="connsiteY942" fmla="*/ 8109 h 10000"/>
                  <a:gd name="connsiteX943" fmla="*/ 7994 w 10000"/>
                  <a:gd name="connsiteY943" fmla="*/ 8093 h 10000"/>
                  <a:gd name="connsiteX944" fmla="*/ 7983 w 10000"/>
                  <a:gd name="connsiteY944" fmla="*/ 8070 h 10000"/>
                  <a:gd name="connsiteX945" fmla="*/ 7986 w 10000"/>
                  <a:gd name="connsiteY945" fmla="*/ 8063 h 10000"/>
                  <a:gd name="connsiteX946" fmla="*/ 7978 w 10000"/>
                  <a:gd name="connsiteY946" fmla="*/ 8044 h 10000"/>
                  <a:gd name="connsiteX947" fmla="*/ 7986 w 10000"/>
                  <a:gd name="connsiteY947" fmla="*/ 8002 h 10000"/>
                  <a:gd name="connsiteX948" fmla="*/ 7983 w 10000"/>
                  <a:gd name="connsiteY948" fmla="*/ 7947 h 10000"/>
                  <a:gd name="connsiteX949" fmla="*/ 7961 w 10000"/>
                  <a:gd name="connsiteY949" fmla="*/ 7931 h 10000"/>
                  <a:gd name="connsiteX950" fmla="*/ 7958 w 10000"/>
                  <a:gd name="connsiteY950" fmla="*/ 7898 h 10000"/>
                  <a:gd name="connsiteX951" fmla="*/ 7953 w 10000"/>
                  <a:gd name="connsiteY951" fmla="*/ 7856 h 10000"/>
                  <a:gd name="connsiteX952" fmla="*/ 7967 w 10000"/>
                  <a:gd name="connsiteY952" fmla="*/ 7837 h 10000"/>
                  <a:gd name="connsiteX953" fmla="*/ 7950 w 10000"/>
                  <a:gd name="connsiteY953" fmla="*/ 7824 h 10000"/>
                  <a:gd name="connsiteX954" fmla="*/ 7906 w 10000"/>
                  <a:gd name="connsiteY954" fmla="*/ 7814 h 10000"/>
                  <a:gd name="connsiteX955" fmla="*/ 7878 w 10000"/>
                  <a:gd name="connsiteY955" fmla="*/ 7814 h 10000"/>
                  <a:gd name="connsiteX956" fmla="*/ 7870 w 10000"/>
                  <a:gd name="connsiteY956" fmla="*/ 7795 h 10000"/>
                  <a:gd name="connsiteX957" fmla="*/ 7878 w 10000"/>
                  <a:gd name="connsiteY957" fmla="*/ 7778 h 10000"/>
                  <a:gd name="connsiteX958" fmla="*/ 7881 w 10000"/>
                  <a:gd name="connsiteY958" fmla="*/ 7775 h 10000"/>
                  <a:gd name="connsiteX959" fmla="*/ 7878 w 10000"/>
                  <a:gd name="connsiteY959" fmla="*/ 7743 h 10000"/>
                  <a:gd name="connsiteX960" fmla="*/ 7895 w 10000"/>
                  <a:gd name="connsiteY960" fmla="*/ 7733 h 10000"/>
                  <a:gd name="connsiteX961" fmla="*/ 7911 w 10000"/>
                  <a:gd name="connsiteY961" fmla="*/ 7710 h 10000"/>
                  <a:gd name="connsiteX962" fmla="*/ 7911 w 10000"/>
                  <a:gd name="connsiteY962" fmla="*/ 7665 h 10000"/>
                  <a:gd name="connsiteX963" fmla="*/ 7917 w 10000"/>
                  <a:gd name="connsiteY963" fmla="*/ 7600 h 10000"/>
                  <a:gd name="connsiteX964" fmla="*/ 7928 w 10000"/>
                  <a:gd name="connsiteY964" fmla="*/ 7581 h 10000"/>
                  <a:gd name="connsiteX965" fmla="*/ 7917 w 10000"/>
                  <a:gd name="connsiteY965" fmla="*/ 7474 h 10000"/>
                  <a:gd name="connsiteX966" fmla="*/ 7873 w 10000"/>
                  <a:gd name="connsiteY966" fmla="*/ 7335 h 10000"/>
                  <a:gd name="connsiteX967" fmla="*/ 7756 w 10000"/>
                  <a:gd name="connsiteY967" fmla="*/ 7050 h 10000"/>
                  <a:gd name="connsiteX968" fmla="*/ 7679 w 10000"/>
                  <a:gd name="connsiteY968" fmla="*/ 6839 h 10000"/>
                  <a:gd name="connsiteX969" fmla="*/ 7668 w 10000"/>
                  <a:gd name="connsiteY969" fmla="*/ 6823 h 10000"/>
                  <a:gd name="connsiteX970" fmla="*/ 7659 w 10000"/>
                  <a:gd name="connsiteY970" fmla="*/ 6768 h 10000"/>
                  <a:gd name="connsiteX971" fmla="*/ 7659 w 10000"/>
                  <a:gd name="connsiteY971" fmla="*/ 6739 h 10000"/>
                  <a:gd name="connsiteX972" fmla="*/ 7651 w 10000"/>
                  <a:gd name="connsiteY972" fmla="*/ 6713 h 10000"/>
                  <a:gd name="connsiteX973" fmla="*/ 7654 w 10000"/>
                  <a:gd name="connsiteY973" fmla="*/ 6684 h 10000"/>
                  <a:gd name="connsiteX974" fmla="*/ 7643 w 10000"/>
                  <a:gd name="connsiteY974" fmla="*/ 6626 h 10000"/>
                  <a:gd name="connsiteX975" fmla="*/ 7629 w 10000"/>
                  <a:gd name="connsiteY975" fmla="*/ 6600 h 10000"/>
                  <a:gd name="connsiteX976" fmla="*/ 7629 w 10000"/>
                  <a:gd name="connsiteY976" fmla="*/ 6580 h 10000"/>
                  <a:gd name="connsiteX977" fmla="*/ 7623 w 10000"/>
                  <a:gd name="connsiteY977" fmla="*/ 6541 h 10000"/>
                  <a:gd name="connsiteX978" fmla="*/ 7615 w 10000"/>
                  <a:gd name="connsiteY978" fmla="*/ 6522 h 10000"/>
                  <a:gd name="connsiteX979" fmla="*/ 7598 w 10000"/>
                  <a:gd name="connsiteY979" fmla="*/ 6509 h 10000"/>
                  <a:gd name="connsiteX980" fmla="*/ 7587 w 10000"/>
                  <a:gd name="connsiteY980" fmla="*/ 6493 h 10000"/>
                  <a:gd name="connsiteX981" fmla="*/ 7579 w 10000"/>
                  <a:gd name="connsiteY981" fmla="*/ 6464 h 10000"/>
                  <a:gd name="connsiteX982" fmla="*/ 7587 w 10000"/>
                  <a:gd name="connsiteY982" fmla="*/ 6438 h 10000"/>
                  <a:gd name="connsiteX983" fmla="*/ 7596 w 10000"/>
                  <a:gd name="connsiteY983" fmla="*/ 6425 h 10000"/>
                  <a:gd name="connsiteX984" fmla="*/ 7590 w 10000"/>
                  <a:gd name="connsiteY984" fmla="*/ 6396 h 10000"/>
                  <a:gd name="connsiteX985" fmla="*/ 7590 w 10000"/>
                  <a:gd name="connsiteY985" fmla="*/ 6373 h 10000"/>
                  <a:gd name="connsiteX986" fmla="*/ 7587 w 10000"/>
                  <a:gd name="connsiteY986" fmla="*/ 6354 h 10000"/>
                  <a:gd name="connsiteX987" fmla="*/ 7582 w 10000"/>
                  <a:gd name="connsiteY987" fmla="*/ 6344 h 10000"/>
                  <a:gd name="connsiteX988" fmla="*/ 7582 w 10000"/>
                  <a:gd name="connsiteY988" fmla="*/ 6324 h 10000"/>
                  <a:gd name="connsiteX989" fmla="*/ 7571 w 10000"/>
                  <a:gd name="connsiteY989" fmla="*/ 6302 h 10000"/>
                  <a:gd name="connsiteX990" fmla="*/ 7548 w 10000"/>
                  <a:gd name="connsiteY990" fmla="*/ 6256 h 10000"/>
                  <a:gd name="connsiteX991" fmla="*/ 7546 w 10000"/>
                  <a:gd name="connsiteY991" fmla="*/ 6218 h 10000"/>
                  <a:gd name="connsiteX992" fmla="*/ 7540 w 10000"/>
                  <a:gd name="connsiteY992" fmla="*/ 6159 h 10000"/>
                  <a:gd name="connsiteX993" fmla="*/ 7535 w 10000"/>
                  <a:gd name="connsiteY993" fmla="*/ 6114 h 10000"/>
                  <a:gd name="connsiteX994" fmla="*/ 7535 w 10000"/>
                  <a:gd name="connsiteY994" fmla="*/ 6088 h 10000"/>
                  <a:gd name="connsiteX995" fmla="*/ 7540 w 10000"/>
                  <a:gd name="connsiteY995" fmla="*/ 6049 h 10000"/>
                  <a:gd name="connsiteX996" fmla="*/ 7546 w 10000"/>
                  <a:gd name="connsiteY996" fmla="*/ 6004 h 10000"/>
                  <a:gd name="connsiteX997" fmla="*/ 7548 w 10000"/>
                  <a:gd name="connsiteY997" fmla="*/ 5965 h 10000"/>
                  <a:gd name="connsiteX998" fmla="*/ 7548 w 10000"/>
                  <a:gd name="connsiteY998" fmla="*/ 5946 h 10000"/>
                  <a:gd name="connsiteX999" fmla="*/ 7548 w 10000"/>
                  <a:gd name="connsiteY999" fmla="*/ 5933 h 10000"/>
                  <a:gd name="connsiteX1000" fmla="*/ 7548 w 10000"/>
                  <a:gd name="connsiteY1000" fmla="*/ 5910 h 10000"/>
                  <a:gd name="connsiteX1001" fmla="*/ 7548 w 10000"/>
                  <a:gd name="connsiteY1001" fmla="*/ 5897 h 10000"/>
                  <a:gd name="connsiteX1002" fmla="*/ 7546 w 10000"/>
                  <a:gd name="connsiteY1002" fmla="*/ 5871 h 10000"/>
                  <a:gd name="connsiteX1003" fmla="*/ 7535 w 10000"/>
                  <a:gd name="connsiteY1003" fmla="*/ 5839 h 10000"/>
                  <a:gd name="connsiteX1004" fmla="*/ 7524 w 10000"/>
                  <a:gd name="connsiteY1004" fmla="*/ 5797 h 10000"/>
                  <a:gd name="connsiteX1005" fmla="*/ 7518 w 10000"/>
                  <a:gd name="connsiteY1005" fmla="*/ 5767 h 10000"/>
                  <a:gd name="connsiteX1006" fmla="*/ 7515 w 10000"/>
                  <a:gd name="connsiteY1006" fmla="*/ 5745 h 10000"/>
                  <a:gd name="connsiteX1007" fmla="*/ 7501 w 10000"/>
                  <a:gd name="connsiteY1007" fmla="*/ 5683 h 10000"/>
                  <a:gd name="connsiteX1008" fmla="*/ 7490 w 10000"/>
                  <a:gd name="connsiteY1008" fmla="*/ 5631 h 10000"/>
                  <a:gd name="connsiteX1009" fmla="*/ 7482 w 10000"/>
                  <a:gd name="connsiteY1009" fmla="*/ 5593 h 10000"/>
                  <a:gd name="connsiteX1010" fmla="*/ 7476 w 10000"/>
                  <a:gd name="connsiteY1010" fmla="*/ 5570 h 10000"/>
                  <a:gd name="connsiteX1011" fmla="*/ 7476 w 10000"/>
                  <a:gd name="connsiteY1011" fmla="*/ 5528 h 10000"/>
                  <a:gd name="connsiteX1012" fmla="*/ 7482 w 10000"/>
                  <a:gd name="connsiteY1012" fmla="*/ 5502 h 10000"/>
                  <a:gd name="connsiteX1013" fmla="*/ 7490 w 10000"/>
                  <a:gd name="connsiteY1013" fmla="*/ 5489 h 10000"/>
                  <a:gd name="connsiteX1014" fmla="*/ 7499 w 10000"/>
                  <a:gd name="connsiteY1014" fmla="*/ 5479 h 10000"/>
                  <a:gd name="connsiteX1015" fmla="*/ 7493 w 10000"/>
                  <a:gd name="connsiteY1015" fmla="*/ 5427 h 10000"/>
                  <a:gd name="connsiteX1016" fmla="*/ 7501 w 10000"/>
                  <a:gd name="connsiteY1016" fmla="*/ 5415 h 10000"/>
                  <a:gd name="connsiteX1017" fmla="*/ 7510 w 10000"/>
                  <a:gd name="connsiteY1017" fmla="*/ 5398 h 10000"/>
                  <a:gd name="connsiteX1018" fmla="*/ 7515 w 10000"/>
                  <a:gd name="connsiteY1018" fmla="*/ 5379 h 10000"/>
                  <a:gd name="connsiteX1019" fmla="*/ 7526 w 10000"/>
                  <a:gd name="connsiteY1019" fmla="*/ 5366 h 10000"/>
                  <a:gd name="connsiteX1020" fmla="*/ 7518 w 10000"/>
                  <a:gd name="connsiteY1020" fmla="*/ 5350 h 10000"/>
                  <a:gd name="connsiteX1021" fmla="*/ 7518 w 10000"/>
                  <a:gd name="connsiteY1021" fmla="*/ 5330 h 10000"/>
                  <a:gd name="connsiteX1022" fmla="*/ 7526 w 10000"/>
                  <a:gd name="connsiteY1022" fmla="*/ 5311 h 10000"/>
                  <a:gd name="connsiteX1023" fmla="*/ 7540 w 10000"/>
                  <a:gd name="connsiteY1023" fmla="*/ 5291 h 10000"/>
                  <a:gd name="connsiteX1024" fmla="*/ 7540 w 10000"/>
                  <a:gd name="connsiteY1024" fmla="*/ 5266 h 10000"/>
                  <a:gd name="connsiteX1025" fmla="*/ 7540 w 10000"/>
                  <a:gd name="connsiteY1025" fmla="*/ 5256 h 10000"/>
                  <a:gd name="connsiteX1026" fmla="*/ 7524 w 10000"/>
                  <a:gd name="connsiteY1026" fmla="*/ 5233 h 10000"/>
                  <a:gd name="connsiteX1027" fmla="*/ 7515 w 10000"/>
                  <a:gd name="connsiteY1027" fmla="*/ 5217 h 10000"/>
                  <a:gd name="connsiteX1028" fmla="*/ 7490 w 10000"/>
                  <a:gd name="connsiteY1028" fmla="*/ 5178 h 10000"/>
                  <a:gd name="connsiteX1029" fmla="*/ 7474 w 10000"/>
                  <a:gd name="connsiteY1029" fmla="*/ 5162 h 10000"/>
                  <a:gd name="connsiteX1030" fmla="*/ 7457 w 10000"/>
                  <a:gd name="connsiteY1030" fmla="*/ 5120 h 10000"/>
                  <a:gd name="connsiteX1031" fmla="*/ 7421 w 10000"/>
                  <a:gd name="connsiteY1031" fmla="*/ 5087 h 10000"/>
                  <a:gd name="connsiteX1032" fmla="*/ 7380 w 10000"/>
                  <a:gd name="connsiteY1032" fmla="*/ 5068 h 10000"/>
                  <a:gd name="connsiteX1033" fmla="*/ 7355 w 10000"/>
                  <a:gd name="connsiteY1033" fmla="*/ 5058 h 10000"/>
                  <a:gd name="connsiteX1034" fmla="*/ 7332 w 10000"/>
                  <a:gd name="connsiteY1034" fmla="*/ 5049 h 10000"/>
                  <a:gd name="connsiteX1035" fmla="*/ 7305 w 10000"/>
                  <a:gd name="connsiteY1035" fmla="*/ 5016 h 10000"/>
                  <a:gd name="connsiteX1036" fmla="*/ 7305 w 10000"/>
                  <a:gd name="connsiteY1036" fmla="*/ 5000 h 10000"/>
                  <a:gd name="connsiteX1037" fmla="*/ 7296 w 10000"/>
                  <a:gd name="connsiteY1037" fmla="*/ 4971 h 10000"/>
                  <a:gd name="connsiteX1038" fmla="*/ 7288 w 10000"/>
                  <a:gd name="connsiteY1038" fmla="*/ 4945 h 10000"/>
                  <a:gd name="connsiteX1039" fmla="*/ 7280 w 10000"/>
                  <a:gd name="connsiteY1039" fmla="*/ 4916 h 10000"/>
                  <a:gd name="connsiteX1040" fmla="*/ 7291 w 10000"/>
                  <a:gd name="connsiteY1040" fmla="*/ 4887 h 10000"/>
                  <a:gd name="connsiteX1041" fmla="*/ 7291 w 10000"/>
                  <a:gd name="connsiteY1041" fmla="*/ 4858 h 10000"/>
                  <a:gd name="connsiteX1042" fmla="*/ 7271 w 10000"/>
                  <a:gd name="connsiteY1042" fmla="*/ 4819 h 10000"/>
                  <a:gd name="connsiteX1043" fmla="*/ 7255 w 10000"/>
                  <a:gd name="connsiteY1043" fmla="*/ 4828 h 10000"/>
                  <a:gd name="connsiteX1044" fmla="*/ 7235 w 10000"/>
                  <a:gd name="connsiteY1044" fmla="*/ 4841 h 10000"/>
                  <a:gd name="connsiteX1045" fmla="*/ 7216 w 10000"/>
                  <a:gd name="connsiteY1045" fmla="*/ 4867 h 10000"/>
                  <a:gd name="connsiteX1046" fmla="*/ 7191 w 10000"/>
                  <a:gd name="connsiteY1046" fmla="*/ 4870 h 10000"/>
                  <a:gd name="connsiteX1047" fmla="*/ 7155 w 10000"/>
                  <a:gd name="connsiteY1047" fmla="*/ 4887 h 10000"/>
                  <a:gd name="connsiteX1048" fmla="*/ 7122 w 10000"/>
                  <a:gd name="connsiteY1048" fmla="*/ 4893 h 10000"/>
                  <a:gd name="connsiteX1049" fmla="*/ 7105 w 10000"/>
                  <a:gd name="connsiteY1049" fmla="*/ 4896 h 10000"/>
                  <a:gd name="connsiteX1050" fmla="*/ 7094 w 10000"/>
                  <a:gd name="connsiteY1050" fmla="*/ 4916 h 10000"/>
                  <a:gd name="connsiteX1051" fmla="*/ 7080 w 10000"/>
                  <a:gd name="connsiteY1051" fmla="*/ 4903 h 10000"/>
                  <a:gd name="connsiteX1052" fmla="*/ 7072 w 10000"/>
                  <a:gd name="connsiteY1052" fmla="*/ 4851 h 10000"/>
                  <a:gd name="connsiteX1053" fmla="*/ 7042 w 10000"/>
                  <a:gd name="connsiteY1053" fmla="*/ 4819 h 10000"/>
                  <a:gd name="connsiteX1054" fmla="*/ 7030 w 10000"/>
                  <a:gd name="connsiteY1054" fmla="*/ 4780 h 10000"/>
                  <a:gd name="connsiteX1055" fmla="*/ 7039 w 10000"/>
                  <a:gd name="connsiteY1055" fmla="*/ 4757 h 10000"/>
                  <a:gd name="connsiteX1056" fmla="*/ 7047 w 10000"/>
                  <a:gd name="connsiteY1056" fmla="*/ 4744 h 10000"/>
                  <a:gd name="connsiteX1057" fmla="*/ 7022 w 10000"/>
                  <a:gd name="connsiteY1057" fmla="*/ 4725 h 10000"/>
                  <a:gd name="connsiteX1058" fmla="*/ 7000 w 10000"/>
                  <a:gd name="connsiteY1058" fmla="*/ 4715 h 10000"/>
                  <a:gd name="connsiteX1059" fmla="*/ 6975 w 10000"/>
                  <a:gd name="connsiteY1059" fmla="*/ 4709 h 10000"/>
                  <a:gd name="connsiteX1060" fmla="*/ 6945 w 10000"/>
                  <a:gd name="connsiteY1060" fmla="*/ 4696 h 10000"/>
                  <a:gd name="connsiteX1061" fmla="*/ 6953 w 10000"/>
                  <a:gd name="connsiteY1061" fmla="*/ 4679 h 10000"/>
                  <a:gd name="connsiteX1062" fmla="*/ 6961 w 10000"/>
                  <a:gd name="connsiteY1062" fmla="*/ 4660 h 10000"/>
                  <a:gd name="connsiteX1063" fmla="*/ 6983 w 10000"/>
                  <a:gd name="connsiteY1063" fmla="*/ 4644 h 10000"/>
                  <a:gd name="connsiteX1064" fmla="*/ 7014 w 10000"/>
                  <a:gd name="connsiteY1064" fmla="*/ 4634 h 10000"/>
                  <a:gd name="connsiteX1065" fmla="*/ 7025 w 10000"/>
                  <a:gd name="connsiteY1065" fmla="*/ 4615 h 10000"/>
                  <a:gd name="connsiteX1066" fmla="*/ 7047 w 10000"/>
                  <a:gd name="connsiteY1066" fmla="*/ 4582 h 10000"/>
                  <a:gd name="connsiteX1067" fmla="*/ 7069 w 10000"/>
                  <a:gd name="connsiteY1067" fmla="*/ 4563 h 10000"/>
                  <a:gd name="connsiteX1068" fmla="*/ 7078 w 10000"/>
                  <a:gd name="connsiteY1068" fmla="*/ 4553 h 10000"/>
                  <a:gd name="connsiteX1069" fmla="*/ 7097 w 10000"/>
                  <a:gd name="connsiteY1069" fmla="*/ 4527 h 10000"/>
                  <a:gd name="connsiteX1070" fmla="*/ 7122 w 10000"/>
                  <a:gd name="connsiteY1070" fmla="*/ 4517 h 10000"/>
                  <a:gd name="connsiteX1071" fmla="*/ 7139 w 10000"/>
                  <a:gd name="connsiteY1071" fmla="*/ 4488 h 10000"/>
                  <a:gd name="connsiteX1072" fmla="*/ 7147 w 10000"/>
                  <a:gd name="connsiteY1072" fmla="*/ 4459 h 10000"/>
                  <a:gd name="connsiteX1073" fmla="*/ 7161 w 10000"/>
                  <a:gd name="connsiteY1073" fmla="*/ 4440 h 10000"/>
                  <a:gd name="connsiteX1074" fmla="*/ 7177 w 10000"/>
                  <a:gd name="connsiteY1074" fmla="*/ 4430 h 10000"/>
                  <a:gd name="connsiteX1075" fmla="*/ 7202 w 10000"/>
                  <a:gd name="connsiteY1075" fmla="*/ 4407 h 10000"/>
                  <a:gd name="connsiteX1076" fmla="*/ 7224 w 10000"/>
                  <a:gd name="connsiteY1076" fmla="*/ 4417 h 10000"/>
                  <a:gd name="connsiteX1077" fmla="*/ 7241 w 10000"/>
                  <a:gd name="connsiteY1077" fmla="*/ 4404 h 10000"/>
                  <a:gd name="connsiteX1078" fmla="*/ 7263 w 10000"/>
                  <a:gd name="connsiteY1078" fmla="*/ 4398 h 10000"/>
                  <a:gd name="connsiteX1079" fmla="*/ 7283 w 10000"/>
                  <a:gd name="connsiteY1079" fmla="*/ 4424 h 10000"/>
                  <a:gd name="connsiteX1080" fmla="*/ 7305 w 10000"/>
                  <a:gd name="connsiteY1080" fmla="*/ 4433 h 10000"/>
                  <a:gd name="connsiteX1081" fmla="*/ 7332 w 10000"/>
                  <a:gd name="connsiteY1081" fmla="*/ 4443 h 10000"/>
                  <a:gd name="connsiteX1082" fmla="*/ 7380 w 10000"/>
                  <a:gd name="connsiteY1082" fmla="*/ 4398 h 10000"/>
                  <a:gd name="connsiteX1083" fmla="*/ 7404 w 10000"/>
                  <a:gd name="connsiteY1083" fmla="*/ 4378 h 10000"/>
                  <a:gd name="connsiteX1084" fmla="*/ 7418 w 10000"/>
                  <a:gd name="connsiteY1084" fmla="*/ 4369 h 10000"/>
                  <a:gd name="connsiteX1085" fmla="*/ 7443 w 10000"/>
                  <a:gd name="connsiteY1085" fmla="*/ 4356 h 10000"/>
                  <a:gd name="connsiteX1086" fmla="*/ 7460 w 10000"/>
                  <a:gd name="connsiteY1086" fmla="*/ 4385 h 10000"/>
                  <a:gd name="connsiteX1087" fmla="*/ 7460 w 10000"/>
                  <a:gd name="connsiteY1087" fmla="*/ 4404 h 10000"/>
                  <a:gd name="connsiteX1088" fmla="*/ 7499 w 10000"/>
                  <a:gd name="connsiteY1088" fmla="*/ 4417 h 10000"/>
                  <a:gd name="connsiteX1089" fmla="*/ 7515 w 10000"/>
                  <a:gd name="connsiteY1089" fmla="*/ 4414 h 10000"/>
                  <a:gd name="connsiteX1090" fmla="*/ 7565 w 10000"/>
                  <a:gd name="connsiteY1090" fmla="*/ 4385 h 10000"/>
                  <a:gd name="connsiteX1091" fmla="*/ 7579 w 10000"/>
                  <a:gd name="connsiteY1091" fmla="*/ 4346 h 10000"/>
                  <a:gd name="connsiteX1092" fmla="*/ 7582 w 10000"/>
                  <a:gd name="connsiteY1092" fmla="*/ 4317 h 10000"/>
                  <a:gd name="connsiteX1093" fmla="*/ 7590 w 10000"/>
                  <a:gd name="connsiteY1093" fmla="*/ 4301 h 10000"/>
                  <a:gd name="connsiteX1094" fmla="*/ 7612 w 10000"/>
                  <a:gd name="connsiteY1094" fmla="*/ 4271 h 10000"/>
                  <a:gd name="connsiteX1095" fmla="*/ 7623 w 10000"/>
                  <a:gd name="connsiteY1095" fmla="*/ 4262 h 10000"/>
                  <a:gd name="connsiteX1096" fmla="*/ 7634 w 10000"/>
                  <a:gd name="connsiteY1096" fmla="*/ 4245 h 10000"/>
                  <a:gd name="connsiteX1097" fmla="*/ 7645 w 10000"/>
                  <a:gd name="connsiteY1097" fmla="*/ 4265 h 10000"/>
                  <a:gd name="connsiteX1098" fmla="*/ 7670 w 10000"/>
                  <a:gd name="connsiteY1098" fmla="*/ 4284 h 10000"/>
                  <a:gd name="connsiteX1099" fmla="*/ 7701 w 10000"/>
                  <a:gd name="connsiteY1099" fmla="*/ 4275 h 10000"/>
                  <a:gd name="connsiteX1100" fmla="*/ 7717 w 10000"/>
                  <a:gd name="connsiteY1100" fmla="*/ 4275 h 10000"/>
                  <a:gd name="connsiteX1101" fmla="*/ 7740 w 10000"/>
                  <a:gd name="connsiteY1101" fmla="*/ 4284 h 10000"/>
                  <a:gd name="connsiteX1102" fmla="*/ 7767 w 10000"/>
                  <a:gd name="connsiteY1102" fmla="*/ 4284 h 10000"/>
                  <a:gd name="connsiteX1103" fmla="*/ 7895 w 10000"/>
                  <a:gd name="connsiteY1103" fmla="*/ 4207 h 10000"/>
                  <a:gd name="connsiteX1104" fmla="*/ 7895 w 10000"/>
                  <a:gd name="connsiteY1104" fmla="*/ 4187 h 10000"/>
                  <a:gd name="connsiteX1105" fmla="*/ 7895 w 10000"/>
                  <a:gd name="connsiteY1105" fmla="*/ 4171 h 10000"/>
                  <a:gd name="connsiteX1106" fmla="*/ 7903 w 10000"/>
                  <a:gd name="connsiteY1106" fmla="*/ 4148 h 10000"/>
                  <a:gd name="connsiteX1107" fmla="*/ 7917 w 10000"/>
                  <a:gd name="connsiteY1107" fmla="*/ 4158 h 10000"/>
                  <a:gd name="connsiteX1108" fmla="*/ 7967 w 10000"/>
                  <a:gd name="connsiteY1108" fmla="*/ 4203 h 10000"/>
                  <a:gd name="connsiteX1109" fmla="*/ 7994 w 10000"/>
                  <a:gd name="connsiteY1109" fmla="*/ 4203 h 10000"/>
                  <a:gd name="connsiteX1110" fmla="*/ 8064 w 10000"/>
                  <a:gd name="connsiteY1110" fmla="*/ 4242 h 10000"/>
                  <a:gd name="connsiteX1111" fmla="*/ 8083 w 10000"/>
                  <a:gd name="connsiteY1111" fmla="*/ 4245 h 10000"/>
                  <a:gd name="connsiteX1112" fmla="*/ 8105 w 10000"/>
                  <a:gd name="connsiteY1112" fmla="*/ 4226 h 10000"/>
                  <a:gd name="connsiteX1113" fmla="*/ 8136 w 10000"/>
                  <a:gd name="connsiteY1113" fmla="*/ 4187 h 10000"/>
                  <a:gd name="connsiteX1114" fmla="*/ 8161 w 10000"/>
                  <a:gd name="connsiteY1114" fmla="*/ 4168 h 10000"/>
                  <a:gd name="connsiteX1115" fmla="*/ 8172 w 10000"/>
                  <a:gd name="connsiteY1115" fmla="*/ 4161 h 10000"/>
                  <a:gd name="connsiteX1116" fmla="*/ 8208 w 10000"/>
                  <a:gd name="connsiteY1116" fmla="*/ 4168 h 10000"/>
                  <a:gd name="connsiteX1117" fmla="*/ 8235 w 10000"/>
                  <a:gd name="connsiteY1117" fmla="*/ 4168 h 10000"/>
                  <a:gd name="connsiteX1118" fmla="*/ 8258 w 10000"/>
                  <a:gd name="connsiteY1118" fmla="*/ 4152 h 10000"/>
                  <a:gd name="connsiteX1119" fmla="*/ 8283 w 10000"/>
                  <a:gd name="connsiteY1119" fmla="*/ 4152 h 10000"/>
                  <a:gd name="connsiteX1120" fmla="*/ 8299 w 10000"/>
                  <a:gd name="connsiteY1120" fmla="*/ 4132 h 10000"/>
                  <a:gd name="connsiteX1121" fmla="*/ 8316 w 10000"/>
                  <a:gd name="connsiteY1121" fmla="*/ 4113 h 10000"/>
                  <a:gd name="connsiteX1122" fmla="*/ 8330 w 10000"/>
                  <a:gd name="connsiteY1122" fmla="*/ 4084 h 10000"/>
                  <a:gd name="connsiteX1123" fmla="*/ 8341 w 10000"/>
                  <a:gd name="connsiteY1123" fmla="*/ 4058 h 10000"/>
                  <a:gd name="connsiteX1124" fmla="*/ 8349 w 10000"/>
                  <a:gd name="connsiteY1124" fmla="*/ 4064 h 10000"/>
                  <a:gd name="connsiteX1125" fmla="*/ 8366 w 10000"/>
                  <a:gd name="connsiteY1125" fmla="*/ 4067 h 10000"/>
                  <a:gd name="connsiteX1126" fmla="*/ 8374 w 10000"/>
                  <a:gd name="connsiteY1126" fmla="*/ 4084 h 10000"/>
                  <a:gd name="connsiteX1127" fmla="*/ 8402 w 10000"/>
                  <a:gd name="connsiteY1127" fmla="*/ 4054 h 10000"/>
                  <a:gd name="connsiteX1128" fmla="*/ 8427 w 10000"/>
                  <a:gd name="connsiteY1128" fmla="*/ 4028 h 10000"/>
                  <a:gd name="connsiteX1129" fmla="*/ 8438 w 10000"/>
                  <a:gd name="connsiteY1129" fmla="*/ 4025 h 10000"/>
                  <a:gd name="connsiteX1130" fmla="*/ 8468 w 10000"/>
                  <a:gd name="connsiteY1130" fmla="*/ 4006 h 10000"/>
                  <a:gd name="connsiteX1131" fmla="*/ 8485 w 10000"/>
                  <a:gd name="connsiteY1131" fmla="*/ 3999 h 10000"/>
                  <a:gd name="connsiteX1132" fmla="*/ 8493 w 10000"/>
                  <a:gd name="connsiteY1132" fmla="*/ 4025 h 10000"/>
                  <a:gd name="connsiteX1133" fmla="*/ 8515 w 10000"/>
                  <a:gd name="connsiteY1133" fmla="*/ 4028 h 10000"/>
                  <a:gd name="connsiteX1134" fmla="*/ 8543 w 10000"/>
                  <a:gd name="connsiteY1134" fmla="*/ 4009 h 10000"/>
                  <a:gd name="connsiteX1135" fmla="*/ 8551 w 10000"/>
                  <a:gd name="connsiteY1135" fmla="*/ 3990 h 10000"/>
                  <a:gd name="connsiteX1136" fmla="*/ 8582 w 10000"/>
                  <a:gd name="connsiteY1136" fmla="*/ 3977 h 10000"/>
                  <a:gd name="connsiteX1137" fmla="*/ 8596 w 10000"/>
                  <a:gd name="connsiteY1137" fmla="*/ 3977 h 10000"/>
                  <a:gd name="connsiteX1138" fmla="*/ 8607 w 10000"/>
                  <a:gd name="connsiteY1138" fmla="*/ 3980 h 10000"/>
                  <a:gd name="connsiteX1139" fmla="*/ 8645 w 10000"/>
                  <a:gd name="connsiteY1139" fmla="*/ 3970 h 10000"/>
                  <a:gd name="connsiteX1140" fmla="*/ 8654 w 10000"/>
                  <a:gd name="connsiteY1140" fmla="*/ 3951 h 10000"/>
                  <a:gd name="connsiteX1141" fmla="*/ 8670 w 10000"/>
                  <a:gd name="connsiteY1141" fmla="*/ 3935 h 10000"/>
                  <a:gd name="connsiteX1142" fmla="*/ 8695 w 10000"/>
                  <a:gd name="connsiteY1142" fmla="*/ 3935 h 10000"/>
                  <a:gd name="connsiteX1143" fmla="*/ 8704 w 10000"/>
                  <a:gd name="connsiteY1143" fmla="*/ 3951 h 10000"/>
                  <a:gd name="connsiteX1144" fmla="*/ 8717 w 10000"/>
                  <a:gd name="connsiteY1144" fmla="*/ 3964 h 10000"/>
                  <a:gd name="connsiteX1145" fmla="*/ 8751 w 10000"/>
                  <a:gd name="connsiteY1145" fmla="*/ 3951 h 10000"/>
                  <a:gd name="connsiteX1146" fmla="*/ 8776 w 10000"/>
                  <a:gd name="connsiteY1146" fmla="*/ 3935 h 10000"/>
                  <a:gd name="connsiteX1147" fmla="*/ 8798 w 10000"/>
                  <a:gd name="connsiteY1147" fmla="*/ 3925 h 10000"/>
                  <a:gd name="connsiteX1148" fmla="*/ 8806 w 10000"/>
                  <a:gd name="connsiteY1148" fmla="*/ 3892 h 10000"/>
                  <a:gd name="connsiteX1149" fmla="*/ 8814 w 10000"/>
                  <a:gd name="connsiteY1149" fmla="*/ 3876 h 10000"/>
                  <a:gd name="connsiteX1150" fmla="*/ 8839 w 10000"/>
                  <a:gd name="connsiteY1150" fmla="*/ 3873 h 10000"/>
                  <a:gd name="connsiteX1151" fmla="*/ 8842 w 10000"/>
                  <a:gd name="connsiteY1151" fmla="*/ 3876 h 10000"/>
                  <a:gd name="connsiteX1152" fmla="*/ 8856 w 10000"/>
                  <a:gd name="connsiteY1152" fmla="*/ 3863 h 10000"/>
                  <a:gd name="connsiteX1153" fmla="*/ 8856 w 10000"/>
                  <a:gd name="connsiteY1153" fmla="*/ 3841 h 10000"/>
                  <a:gd name="connsiteX1154" fmla="*/ 8870 w 10000"/>
                  <a:gd name="connsiteY1154" fmla="*/ 3821 h 10000"/>
                  <a:gd name="connsiteX1155" fmla="*/ 8903 w 10000"/>
                  <a:gd name="connsiteY1155" fmla="*/ 3802 h 10000"/>
                  <a:gd name="connsiteX1156" fmla="*/ 8914 w 10000"/>
                  <a:gd name="connsiteY1156" fmla="*/ 3782 h 10000"/>
                  <a:gd name="connsiteX1157" fmla="*/ 8939 w 10000"/>
                  <a:gd name="connsiteY1157" fmla="*/ 3782 h 10000"/>
                  <a:gd name="connsiteX1158" fmla="*/ 8961 w 10000"/>
                  <a:gd name="connsiteY1158" fmla="*/ 3779 h 10000"/>
                  <a:gd name="connsiteX1159" fmla="*/ 8983 w 10000"/>
                  <a:gd name="connsiteY1159" fmla="*/ 3760 h 10000"/>
                  <a:gd name="connsiteX1160" fmla="*/ 9003 w 10000"/>
                  <a:gd name="connsiteY1160" fmla="*/ 3763 h 10000"/>
                  <a:gd name="connsiteX1161" fmla="*/ 9019 w 10000"/>
                  <a:gd name="connsiteY1161" fmla="*/ 3779 h 10000"/>
                  <a:gd name="connsiteX1162" fmla="*/ 9050 w 10000"/>
                  <a:gd name="connsiteY1162" fmla="*/ 3812 h 10000"/>
                  <a:gd name="connsiteX1163" fmla="*/ 9080 w 10000"/>
                  <a:gd name="connsiteY1163" fmla="*/ 3831 h 10000"/>
                  <a:gd name="connsiteX1164" fmla="*/ 9097 w 10000"/>
                  <a:gd name="connsiteY1164" fmla="*/ 3867 h 10000"/>
                  <a:gd name="connsiteX1165" fmla="*/ 9114 w 10000"/>
                  <a:gd name="connsiteY1165" fmla="*/ 3902 h 10000"/>
                  <a:gd name="connsiteX1166" fmla="*/ 9122 w 10000"/>
                  <a:gd name="connsiteY1166" fmla="*/ 3935 h 10000"/>
                  <a:gd name="connsiteX1167" fmla="*/ 9125 w 10000"/>
                  <a:gd name="connsiteY1167" fmla="*/ 3964 h 10000"/>
                  <a:gd name="connsiteX1168" fmla="*/ 9130 w 10000"/>
                  <a:gd name="connsiteY1168" fmla="*/ 3999 h 10000"/>
                  <a:gd name="connsiteX1169" fmla="*/ 9130 w 10000"/>
                  <a:gd name="connsiteY1169" fmla="*/ 4054 h 10000"/>
                  <a:gd name="connsiteX1170" fmla="*/ 9155 w 10000"/>
                  <a:gd name="connsiteY1170" fmla="*/ 4093 h 10000"/>
                  <a:gd name="connsiteX1171" fmla="*/ 9169 w 10000"/>
                  <a:gd name="connsiteY1171" fmla="*/ 4090 h 10000"/>
                  <a:gd name="connsiteX1172" fmla="*/ 9211 w 10000"/>
                  <a:gd name="connsiteY1172" fmla="*/ 4077 h 10000"/>
                  <a:gd name="connsiteX1173" fmla="*/ 9244 w 10000"/>
                  <a:gd name="connsiteY1173" fmla="*/ 4077 h 10000"/>
                  <a:gd name="connsiteX1174" fmla="*/ 9252 w 10000"/>
                  <a:gd name="connsiteY1174" fmla="*/ 4103 h 10000"/>
                  <a:gd name="connsiteX1175" fmla="*/ 9258 w 10000"/>
                  <a:gd name="connsiteY1175" fmla="*/ 4148 h 10000"/>
                  <a:gd name="connsiteX1176" fmla="*/ 9269 w 10000"/>
                  <a:gd name="connsiteY1176" fmla="*/ 4158 h 10000"/>
                  <a:gd name="connsiteX1177" fmla="*/ 9294 w 10000"/>
                  <a:gd name="connsiteY1177" fmla="*/ 4158 h 10000"/>
                  <a:gd name="connsiteX1178" fmla="*/ 9319 w 10000"/>
                  <a:gd name="connsiteY1178" fmla="*/ 4168 h 10000"/>
                  <a:gd name="connsiteX1179" fmla="*/ 9346 w 10000"/>
                  <a:gd name="connsiteY1179" fmla="*/ 4190 h 10000"/>
                  <a:gd name="connsiteX1180" fmla="*/ 9357 w 10000"/>
                  <a:gd name="connsiteY1180" fmla="*/ 4168 h 10000"/>
                  <a:gd name="connsiteX1181" fmla="*/ 9371 w 10000"/>
                  <a:gd name="connsiteY1181" fmla="*/ 4132 h 10000"/>
                  <a:gd name="connsiteX1182" fmla="*/ 9391 w 10000"/>
                  <a:gd name="connsiteY1182" fmla="*/ 4113 h 10000"/>
                  <a:gd name="connsiteX1183" fmla="*/ 9407 w 10000"/>
                  <a:gd name="connsiteY1183" fmla="*/ 4103 h 10000"/>
                  <a:gd name="connsiteX1184" fmla="*/ 9435 w 10000"/>
                  <a:gd name="connsiteY1184" fmla="*/ 4100 h 10000"/>
                  <a:gd name="connsiteX1185" fmla="*/ 9460 w 10000"/>
                  <a:gd name="connsiteY1185" fmla="*/ 4084 h 10000"/>
                  <a:gd name="connsiteX1186" fmla="*/ 9485 w 10000"/>
                  <a:gd name="connsiteY1186" fmla="*/ 4067 h 10000"/>
                  <a:gd name="connsiteX1187" fmla="*/ 9496 w 10000"/>
                  <a:gd name="connsiteY1187" fmla="*/ 4054 h 10000"/>
                  <a:gd name="connsiteX1188" fmla="*/ 9526 w 10000"/>
                  <a:gd name="connsiteY1188" fmla="*/ 4048 h 10000"/>
                  <a:gd name="connsiteX1189" fmla="*/ 9557 w 10000"/>
                  <a:gd name="connsiteY1189" fmla="*/ 4038 h 10000"/>
                  <a:gd name="connsiteX1190" fmla="*/ 9584 w 10000"/>
                  <a:gd name="connsiteY1190" fmla="*/ 4019 h 10000"/>
                  <a:gd name="connsiteX1191" fmla="*/ 9623 w 10000"/>
                  <a:gd name="connsiteY1191" fmla="*/ 4016 h 10000"/>
                  <a:gd name="connsiteX1192" fmla="*/ 9648 w 10000"/>
                  <a:gd name="connsiteY1192" fmla="*/ 4009 h 10000"/>
                  <a:gd name="connsiteX1193" fmla="*/ 9673 w 10000"/>
                  <a:gd name="connsiteY1193" fmla="*/ 4019 h 10000"/>
                  <a:gd name="connsiteX1194" fmla="*/ 9712 w 10000"/>
                  <a:gd name="connsiteY1194" fmla="*/ 4038 h 10000"/>
                  <a:gd name="connsiteX1195" fmla="*/ 9742 w 10000"/>
                  <a:gd name="connsiteY1195" fmla="*/ 4074 h 10000"/>
                  <a:gd name="connsiteX1196" fmla="*/ 9776 w 10000"/>
                  <a:gd name="connsiteY1196" fmla="*/ 4093 h 10000"/>
                  <a:gd name="connsiteX1197" fmla="*/ 9814 w 10000"/>
                  <a:gd name="connsiteY1197" fmla="*/ 4109 h 10000"/>
                  <a:gd name="connsiteX1198" fmla="*/ 9859 w 10000"/>
                  <a:gd name="connsiteY1198" fmla="*/ 4119 h 10000"/>
                  <a:gd name="connsiteX1199" fmla="*/ 9898 w 10000"/>
                  <a:gd name="connsiteY1199" fmla="*/ 4122 h 10000"/>
                  <a:gd name="connsiteX1200" fmla="*/ 9931 w 10000"/>
                  <a:gd name="connsiteY1200" fmla="*/ 4109 h 10000"/>
                  <a:gd name="connsiteX1201" fmla="*/ 9956 w 10000"/>
                  <a:gd name="connsiteY1201" fmla="*/ 4100 h 10000"/>
                  <a:gd name="connsiteX1202" fmla="*/ 9981 w 10000"/>
                  <a:gd name="connsiteY1202" fmla="*/ 4067 h 10000"/>
                  <a:gd name="connsiteX1203" fmla="*/ 9994 w 10000"/>
                  <a:gd name="connsiteY1203" fmla="*/ 4035 h 10000"/>
                  <a:gd name="connsiteX1204" fmla="*/ 10000 w 10000"/>
                  <a:gd name="connsiteY1204" fmla="*/ 3996 h 10000"/>
                  <a:gd name="connsiteX1205" fmla="*/ 9994 w 10000"/>
                  <a:gd name="connsiteY1205" fmla="*/ 3941 h 10000"/>
                  <a:gd name="connsiteX1206" fmla="*/ 9986 w 10000"/>
                  <a:gd name="connsiteY1206" fmla="*/ 3905 h 10000"/>
                  <a:gd name="connsiteX1207" fmla="*/ 9981 w 10000"/>
                  <a:gd name="connsiteY1207" fmla="*/ 3857 h 10000"/>
                  <a:gd name="connsiteX1208" fmla="*/ 9989 w 10000"/>
                  <a:gd name="connsiteY1208" fmla="*/ 3837 h 10000"/>
                  <a:gd name="connsiteX1209" fmla="*/ 9989 w 10000"/>
                  <a:gd name="connsiteY1209" fmla="*/ 3812 h 10000"/>
                  <a:gd name="connsiteX1210" fmla="*/ 9981 w 10000"/>
                  <a:gd name="connsiteY1210" fmla="*/ 3792 h 10000"/>
                  <a:gd name="connsiteX1211" fmla="*/ 9970 w 10000"/>
                  <a:gd name="connsiteY1211" fmla="*/ 3763 h 10000"/>
                  <a:gd name="connsiteX1212" fmla="*/ 9945 w 10000"/>
                  <a:gd name="connsiteY1212" fmla="*/ 3705 h 10000"/>
                  <a:gd name="connsiteX1213" fmla="*/ 9931 w 10000"/>
                  <a:gd name="connsiteY1213" fmla="*/ 3659 h 10000"/>
                  <a:gd name="connsiteX1214" fmla="*/ 9903 w 10000"/>
                  <a:gd name="connsiteY1214" fmla="*/ 3640 h 10000"/>
                  <a:gd name="connsiteX1215" fmla="*/ 9881 w 10000"/>
                  <a:gd name="connsiteY1215" fmla="*/ 3620 h 10000"/>
                  <a:gd name="connsiteX1216" fmla="*/ 9856 w 10000"/>
                  <a:gd name="connsiteY1216" fmla="*/ 3595 h 10000"/>
                  <a:gd name="connsiteX1217" fmla="*/ 9817 w 10000"/>
                  <a:gd name="connsiteY1217" fmla="*/ 3562 h 10000"/>
                  <a:gd name="connsiteX1218" fmla="*/ 9795 w 10000"/>
                  <a:gd name="connsiteY1218" fmla="*/ 3546 h 10000"/>
                  <a:gd name="connsiteX1219" fmla="*/ 9778 w 10000"/>
                  <a:gd name="connsiteY1219" fmla="*/ 3527 h 10000"/>
                  <a:gd name="connsiteX1220" fmla="*/ 9745 w 10000"/>
                  <a:gd name="connsiteY1220" fmla="*/ 3501 h 10000"/>
                  <a:gd name="connsiteX1221" fmla="*/ 9726 w 10000"/>
                  <a:gd name="connsiteY1221" fmla="*/ 3488 h 10000"/>
                  <a:gd name="connsiteX1222" fmla="*/ 9704 w 10000"/>
                  <a:gd name="connsiteY1222" fmla="*/ 3472 h 10000"/>
                  <a:gd name="connsiteX1223" fmla="*/ 9695 w 10000"/>
                  <a:gd name="connsiteY1223" fmla="*/ 3468 h 10000"/>
                  <a:gd name="connsiteX1224" fmla="*/ 9690 w 10000"/>
                  <a:gd name="connsiteY1224" fmla="*/ 3459 h 10000"/>
                  <a:gd name="connsiteX1225" fmla="*/ 9673 w 10000"/>
                  <a:gd name="connsiteY1225" fmla="*/ 3449 h 10000"/>
                  <a:gd name="connsiteX1226" fmla="*/ 9665 w 10000"/>
                  <a:gd name="connsiteY1226" fmla="*/ 3442 h 10000"/>
                  <a:gd name="connsiteX1227" fmla="*/ 9654 w 10000"/>
                  <a:gd name="connsiteY1227" fmla="*/ 3449 h 10000"/>
                  <a:gd name="connsiteX1228" fmla="*/ 9521 w 10000"/>
                  <a:gd name="connsiteY1228" fmla="*/ 3394 h 10000"/>
                  <a:gd name="connsiteX1229" fmla="*/ 9510 w 10000"/>
                  <a:gd name="connsiteY1229" fmla="*/ 3368 h 10000"/>
                  <a:gd name="connsiteX1230" fmla="*/ 9496 w 10000"/>
                  <a:gd name="connsiteY1230" fmla="*/ 3287 h 10000"/>
                  <a:gd name="connsiteX1231" fmla="*/ 9488 w 10000"/>
                  <a:gd name="connsiteY1231" fmla="*/ 3216 h 10000"/>
                  <a:gd name="connsiteX1232" fmla="*/ 9493 w 10000"/>
                  <a:gd name="connsiteY1232" fmla="*/ 3174 h 10000"/>
                  <a:gd name="connsiteX1233" fmla="*/ 9501 w 10000"/>
                  <a:gd name="connsiteY1233" fmla="*/ 3128 h 10000"/>
                  <a:gd name="connsiteX1234" fmla="*/ 9488 w 10000"/>
                  <a:gd name="connsiteY1234" fmla="*/ 3025 h 10000"/>
                  <a:gd name="connsiteX1235" fmla="*/ 9446 w 10000"/>
                  <a:gd name="connsiteY1235" fmla="*/ 2931 h 10000"/>
                  <a:gd name="connsiteX1236" fmla="*/ 9382 w 10000"/>
                  <a:gd name="connsiteY1236" fmla="*/ 2837 h 10000"/>
                  <a:gd name="connsiteX1237" fmla="*/ 9316 w 10000"/>
                  <a:gd name="connsiteY1237" fmla="*/ 2753 h 10000"/>
                  <a:gd name="connsiteX1238" fmla="*/ 9294 w 10000"/>
                  <a:gd name="connsiteY1238" fmla="*/ 2655 h 10000"/>
                  <a:gd name="connsiteX1239" fmla="*/ 9213 w 10000"/>
                  <a:gd name="connsiteY1239" fmla="*/ 2328 h 10000"/>
                  <a:gd name="connsiteX1240" fmla="*/ 9172 w 10000"/>
                  <a:gd name="connsiteY1240" fmla="*/ 2286 h 10000"/>
                  <a:gd name="connsiteX1241" fmla="*/ 9019 w 10000"/>
                  <a:gd name="connsiteY1241" fmla="*/ 2082 h 10000"/>
                  <a:gd name="connsiteX1242" fmla="*/ 8906 w 10000"/>
                  <a:gd name="connsiteY1242" fmla="*/ 1946 h 10000"/>
                  <a:gd name="connsiteX1243" fmla="*/ 8801 w 10000"/>
                  <a:gd name="connsiteY1243" fmla="*/ 1778 h 10000"/>
                  <a:gd name="connsiteX1244" fmla="*/ 8806 w 10000"/>
                  <a:gd name="connsiteY1244" fmla="*/ 1713 h 10000"/>
                  <a:gd name="connsiteX1245" fmla="*/ 8809 w 10000"/>
                  <a:gd name="connsiteY1245" fmla="*/ 1703 h 10000"/>
                  <a:gd name="connsiteX1246" fmla="*/ 8817 w 10000"/>
                  <a:gd name="connsiteY1246" fmla="*/ 1713 h 10000"/>
                  <a:gd name="connsiteX1247" fmla="*/ 8834 w 10000"/>
                  <a:gd name="connsiteY1247" fmla="*/ 1729 h 10000"/>
                  <a:gd name="connsiteX1248" fmla="*/ 8839 w 10000"/>
                  <a:gd name="connsiteY1248" fmla="*/ 1729 h 10000"/>
                  <a:gd name="connsiteX1249" fmla="*/ 8848 w 10000"/>
                  <a:gd name="connsiteY1249" fmla="*/ 1723 h 10000"/>
                  <a:gd name="connsiteX1250" fmla="*/ 8850 w 10000"/>
                  <a:gd name="connsiteY1250" fmla="*/ 1703 h 10000"/>
                  <a:gd name="connsiteX1251" fmla="*/ 8850 w 10000"/>
                  <a:gd name="connsiteY1251" fmla="*/ 1684 h 10000"/>
                  <a:gd name="connsiteX1252" fmla="*/ 8850 w 10000"/>
                  <a:gd name="connsiteY1252" fmla="*/ 1648 h 10000"/>
                  <a:gd name="connsiteX1253" fmla="*/ 8881 w 10000"/>
                  <a:gd name="connsiteY1253" fmla="*/ 1571 h 10000"/>
                  <a:gd name="connsiteX1254" fmla="*/ 8895 w 10000"/>
                  <a:gd name="connsiteY1254" fmla="*/ 1541 h 10000"/>
                  <a:gd name="connsiteX1255" fmla="*/ 8895 w 10000"/>
                  <a:gd name="connsiteY1255" fmla="*/ 1525 h 10000"/>
                  <a:gd name="connsiteX1256" fmla="*/ 8881 w 10000"/>
                  <a:gd name="connsiteY1256" fmla="*/ 1516 h 10000"/>
                  <a:gd name="connsiteX1257" fmla="*/ 8864 w 10000"/>
                  <a:gd name="connsiteY1257" fmla="*/ 1522 h 10000"/>
                  <a:gd name="connsiteX1258" fmla="*/ 8850 w 10000"/>
                  <a:gd name="connsiteY1258" fmla="*/ 1535 h 10000"/>
                  <a:gd name="connsiteX1259" fmla="*/ 8834 w 10000"/>
                  <a:gd name="connsiteY1259" fmla="*/ 1571 h 10000"/>
                  <a:gd name="connsiteX1260" fmla="*/ 8825 w 10000"/>
                  <a:gd name="connsiteY1260" fmla="*/ 1587 h 10000"/>
                  <a:gd name="connsiteX1261" fmla="*/ 8776 w 10000"/>
                  <a:gd name="connsiteY1261" fmla="*/ 1571 h 10000"/>
                  <a:gd name="connsiteX1262" fmla="*/ 8745 w 10000"/>
                  <a:gd name="connsiteY1262" fmla="*/ 1580 h 10000"/>
                  <a:gd name="connsiteX1263" fmla="*/ 8720 w 10000"/>
                  <a:gd name="connsiteY1263" fmla="*/ 1587 h 10000"/>
                  <a:gd name="connsiteX1264" fmla="*/ 8709 w 10000"/>
                  <a:gd name="connsiteY1264" fmla="*/ 1609 h 10000"/>
                  <a:gd name="connsiteX1265" fmla="*/ 8693 w 10000"/>
                  <a:gd name="connsiteY1265" fmla="*/ 1616 h 10000"/>
                  <a:gd name="connsiteX1266" fmla="*/ 8684 w 10000"/>
                  <a:gd name="connsiteY1266" fmla="*/ 1639 h 10000"/>
                  <a:gd name="connsiteX1267" fmla="*/ 8684 w 10000"/>
                  <a:gd name="connsiteY1267" fmla="*/ 1658 h 10000"/>
                  <a:gd name="connsiteX1268" fmla="*/ 8665 w 10000"/>
                  <a:gd name="connsiteY1268" fmla="*/ 1655 h 10000"/>
                  <a:gd name="connsiteX1269" fmla="*/ 8665 w 10000"/>
                  <a:gd name="connsiteY1269" fmla="*/ 1645 h 10000"/>
                  <a:gd name="connsiteX1270" fmla="*/ 8665 w 10000"/>
                  <a:gd name="connsiteY1270" fmla="*/ 1626 h 10000"/>
                  <a:gd name="connsiteX1271" fmla="*/ 8676 w 10000"/>
                  <a:gd name="connsiteY1271" fmla="*/ 1609 h 10000"/>
                  <a:gd name="connsiteX1272" fmla="*/ 8679 w 10000"/>
                  <a:gd name="connsiteY1272" fmla="*/ 1597 h 10000"/>
                  <a:gd name="connsiteX1273" fmla="*/ 8687 w 10000"/>
                  <a:gd name="connsiteY1273" fmla="*/ 1577 h 10000"/>
                  <a:gd name="connsiteX1274" fmla="*/ 8695 w 10000"/>
                  <a:gd name="connsiteY1274" fmla="*/ 1554 h 10000"/>
                  <a:gd name="connsiteX1275" fmla="*/ 8709 w 10000"/>
                  <a:gd name="connsiteY1275" fmla="*/ 1532 h 10000"/>
                  <a:gd name="connsiteX1276" fmla="*/ 8704 w 10000"/>
                  <a:gd name="connsiteY1276" fmla="*/ 1512 h 10000"/>
                  <a:gd name="connsiteX1277" fmla="*/ 8695 w 10000"/>
                  <a:gd name="connsiteY1277" fmla="*/ 1503 h 10000"/>
                  <a:gd name="connsiteX1278" fmla="*/ 8684 w 10000"/>
                  <a:gd name="connsiteY1278" fmla="*/ 1503 h 10000"/>
                  <a:gd name="connsiteX1279" fmla="*/ 8670 w 10000"/>
                  <a:gd name="connsiteY1279" fmla="*/ 1525 h 10000"/>
                  <a:gd name="connsiteX1280" fmla="*/ 8665 w 10000"/>
                  <a:gd name="connsiteY1280" fmla="*/ 1545 h 10000"/>
                  <a:gd name="connsiteX1281" fmla="*/ 8654 w 10000"/>
                  <a:gd name="connsiteY1281" fmla="*/ 1567 h 10000"/>
                  <a:gd name="connsiteX1282" fmla="*/ 8648 w 10000"/>
                  <a:gd name="connsiteY1282" fmla="*/ 1587 h 10000"/>
                  <a:gd name="connsiteX1283" fmla="*/ 8640 w 10000"/>
                  <a:gd name="connsiteY1283" fmla="*/ 1629 h 10000"/>
                  <a:gd name="connsiteX1284" fmla="*/ 8620 w 10000"/>
                  <a:gd name="connsiteY1284" fmla="*/ 1635 h 10000"/>
                  <a:gd name="connsiteX1285" fmla="*/ 8612 w 10000"/>
                  <a:gd name="connsiteY1285" fmla="*/ 1635 h 10000"/>
                  <a:gd name="connsiteX1286" fmla="*/ 8604 w 10000"/>
                  <a:gd name="connsiteY1286" fmla="*/ 1626 h 10000"/>
                  <a:gd name="connsiteX1287" fmla="*/ 8596 w 10000"/>
                  <a:gd name="connsiteY1287" fmla="*/ 1616 h 10000"/>
                  <a:gd name="connsiteX1288" fmla="*/ 8596 w 10000"/>
                  <a:gd name="connsiteY1288" fmla="*/ 1580 h 10000"/>
                  <a:gd name="connsiteX1289" fmla="*/ 8587 w 10000"/>
                  <a:gd name="connsiteY1289" fmla="*/ 1545 h 10000"/>
                  <a:gd name="connsiteX1290" fmla="*/ 8565 w 10000"/>
                  <a:gd name="connsiteY1290" fmla="*/ 1516 h 10000"/>
                  <a:gd name="connsiteX1291" fmla="*/ 8543 w 10000"/>
                  <a:gd name="connsiteY1291" fmla="*/ 1512 h 10000"/>
                  <a:gd name="connsiteX1292" fmla="*/ 8518 w 10000"/>
                  <a:gd name="connsiteY1292" fmla="*/ 1532 h 10000"/>
                  <a:gd name="connsiteX1293" fmla="*/ 8476 w 10000"/>
                  <a:gd name="connsiteY1293" fmla="*/ 1567 h 10000"/>
                  <a:gd name="connsiteX1294" fmla="*/ 8454 w 10000"/>
                  <a:gd name="connsiteY1294" fmla="*/ 1551 h 10000"/>
                  <a:gd name="connsiteX1295" fmla="*/ 8402 w 10000"/>
                  <a:gd name="connsiteY1295" fmla="*/ 1493 h 10000"/>
                  <a:gd name="connsiteX1296" fmla="*/ 8371 w 10000"/>
                  <a:gd name="connsiteY1296" fmla="*/ 1428 h 10000"/>
                  <a:gd name="connsiteX1297" fmla="*/ 8072 w 10000"/>
                  <a:gd name="connsiteY1297" fmla="*/ 1422 h 10000"/>
                  <a:gd name="connsiteX1298" fmla="*/ 7823 w 10000"/>
                  <a:gd name="connsiteY1298" fmla="*/ 1279 h 10000"/>
                  <a:gd name="connsiteX1299" fmla="*/ 7587 w 10000"/>
                  <a:gd name="connsiteY1299" fmla="*/ 1133 h 10000"/>
                  <a:gd name="connsiteX1300" fmla="*/ 7526 w 10000"/>
                  <a:gd name="connsiteY1300" fmla="*/ 1098 h 10000"/>
                  <a:gd name="connsiteX1301" fmla="*/ 7346 w 10000"/>
                  <a:gd name="connsiteY1301" fmla="*/ 991 h 10000"/>
                  <a:gd name="connsiteX1302" fmla="*/ 7321 w 10000"/>
                  <a:gd name="connsiteY1302" fmla="*/ 959 h 10000"/>
                  <a:gd name="connsiteX1303" fmla="*/ 7307 w 10000"/>
                  <a:gd name="connsiteY1303" fmla="*/ 871 h 10000"/>
                  <a:gd name="connsiteX1304" fmla="*/ 7224 w 10000"/>
                  <a:gd name="connsiteY1304" fmla="*/ 816 h 10000"/>
                  <a:gd name="connsiteX1305" fmla="*/ 7147 w 10000"/>
                  <a:gd name="connsiteY1305" fmla="*/ 787 h 10000"/>
                  <a:gd name="connsiteX1306" fmla="*/ 7080 w 10000"/>
                  <a:gd name="connsiteY1306" fmla="*/ 742 h 10000"/>
                  <a:gd name="connsiteX1307" fmla="*/ 7069 w 10000"/>
                  <a:gd name="connsiteY1307" fmla="*/ 767 h 10000"/>
                  <a:gd name="connsiteX1308" fmla="*/ 7033 w 10000"/>
                  <a:gd name="connsiteY1308" fmla="*/ 787 h 10000"/>
                  <a:gd name="connsiteX1309" fmla="*/ 6820 w 10000"/>
                  <a:gd name="connsiteY1309" fmla="*/ 878 h 10000"/>
                  <a:gd name="connsiteX1310" fmla="*/ 6726 w 10000"/>
                  <a:gd name="connsiteY1310" fmla="*/ 897 h 10000"/>
                  <a:gd name="connsiteX1311" fmla="*/ 6626 w 10000"/>
                  <a:gd name="connsiteY1311" fmla="*/ 955 h 10000"/>
                  <a:gd name="connsiteX1312" fmla="*/ 6582 w 10000"/>
                  <a:gd name="connsiteY1312" fmla="*/ 946 h 10000"/>
                  <a:gd name="connsiteX1313" fmla="*/ 6571 w 10000"/>
                  <a:gd name="connsiteY1313" fmla="*/ 955 h 10000"/>
                  <a:gd name="connsiteX1314" fmla="*/ 6507 w 10000"/>
                  <a:gd name="connsiteY1314" fmla="*/ 975 h 10000"/>
                  <a:gd name="connsiteX1315" fmla="*/ 6485 w 10000"/>
                  <a:gd name="connsiteY1315" fmla="*/ 975 h 10000"/>
                  <a:gd name="connsiteX1316" fmla="*/ 6476 w 10000"/>
                  <a:gd name="connsiteY1316" fmla="*/ 965 h 10000"/>
                  <a:gd name="connsiteX1317" fmla="*/ 6474 w 10000"/>
                  <a:gd name="connsiteY1317" fmla="*/ 936 h 10000"/>
                  <a:gd name="connsiteX1318" fmla="*/ 6452 w 10000"/>
                  <a:gd name="connsiteY1318" fmla="*/ 887 h 10000"/>
                  <a:gd name="connsiteX1319" fmla="*/ 6352 w 10000"/>
                  <a:gd name="connsiteY1319" fmla="*/ 767 h 10000"/>
                  <a:gd name="connsiteX1320" fmla="*/ 6313 w 10000"/>
                  <a:gd name="connsiteY1320" fmla="*/ 732 h 10000"/>
                  <a:gd name="connsiteX1321" fmla="*/ 6296 w 10000"/>
                  <a:gd name="connsiteY1321" fmla="*/ 690 h 10000"/>
                  <a:gd name="connsiteX1322" fmla="*/ 6271 w 10000"/>
                  <a:gd name="connsiteY1322" fmla="*/ 664 h 10000"/>
                  <a:gd name="connsiteX1323" fmla="*/ 6266 w 10000"/>
                  <a:gd name="connsiteY1323" fmla="*/ 654 h 10000"/>
                  <a:gd name="connsiteX1324" fmla="*/ 6111 w 10000"/>
                  <a:gd name="connsiteY1324" fmla="*/ 398 h 10000"/>
                  <a:gd name="connsiteX1325" fmla="*/ 5903 w 10000"/>
                  <a:gd name="connsiteY1325" fmla="*/ 408 h 10000"/>
                  <a:gd name="connsiteX1326" fmla="*/ 5837 w 10000"/>
                  <a:gd name="connsiteY1326" fmla="*/ 427 h 10000"/>
                  <a:gd name="connsiteX1327" fmla="*/ 5756 w 10000"/>
                  <a:gd name="connsiteY1327" fmla="*/ 453 h 10000"/>
                  <a:gd name="connsiteX1328" fmla="*/ 5681 w 10000"/>
                  <a:gd name="connsiteY1328" fmla="*/ 453 h 10000"/>
                  <a:gd name="connsiteX1329" fmla="*/ 5609 w 10000"/>
                  <a:gd name="connsiteY1329" fmla="*/ 447 h 10000"/>
                  <a:gd name="connsiteX1330" fmla="*/ 5554 w 10000"/>
                  <a:gd name="connsiteY1330" fmla="*/ 304 h 10000"/>
                  <a:gd name="connsiteX1331" fmla="*/ 5529 w 10000"/>
                  <a:gd name="connsiteY1331" fmla="*/ 301 h 10000"/>
                  <a:gd name="connsiteX1332" fmla="*/ 5393 w 10000"/>
                  <a:gd name="connsiteY1332" fmla="*/ 256 h 10000"/>
                  <a:gd name="connsiteX1333" fmla="*/ 5366 w 10000"/>
                  <a:gd name="connsiteY1333" fmla="*/ 220 h 10000"/>
                  <a:gd name="connsiteX1334" fmla="*/ 5249 w 10000"/>
                  <a:gd name="connsiteY1334" fmla="*/ 155 h 10000"/>
                  <a:gd name="connsiteX1335" fmla="*/ 5141 w 10000"/>
                  <a:gd name="connsiteY1335" fmla="*/ 52 h 10000"/>
                  <a:gd name="connsiteX1336" fmla="*/ 5116 w 10000"/>
                  <a:gd name="connsiteY1336" fmla="*/ 3 h 10000"/>
                  <a:gd name="connsiteX1337" fmla="*/ 5061 w 10000"/>
                  <a:gd name="connsiteY1337" fmla="*/ 0 h 10000"/>
                  <a:gd name="connsiteX1338" fmla="*/ 5036 w 10000"/>
                  <a:gd name="connsiteY1338" fmla="*/ 32 h 10000"/>
                  <a:gd name="connsiteX1339" fmla="*/ 4942 w 10000"/>
                  <a:gd name="connsiteY1339" fmla="*/ 133 h 10000"/>
                  <a:gd name="connsiteX1340" fmla="*/ 4900 w 10000"/>
                  <a:gd name="connsiteY1340" fmla="*/ 217 h 10000"/>
                  <a:gd name="connsiteX1341" fmla="*/ 4861 w 10000"/>
                  <a:gd name="connsiteY1341" fmla="*/ 198 h 10000"/>
                  <a:gd name="connsiteX1342" fmla="*/ 4795 w 10000"/>
                  <a:gd name="connsiteY1342" fmla="*/ 68 h 10000"/>
                  <a:gd name="connsiteX1343" fmla="*/ 4778 w 10000"/>
                  <a:gd name="connsiteY1343" fmla="*/ 62 h 10000"/>
                  <a:gd name="connsiteX1344" fmla="*/ 4765 w 10000"/>
                  <a:gd name="connsiteY1344" fmla="*/ 62 h 10000"/>
                  <a:gd name="connsiteX1345" fmla="*/ 4748 w 10000"/>
                  <a:gd name="connsiteY1345" fmla="*/ 68 h 10000"/>
                  <a:gd name="connsiteX1346" fmla="*/ 4673 w 10000"/>
                  <a:gd name="connsiteY1346" fmla="*/ 136 h 10000"/>
                  <a:gd name="connsiteX1347" fmla="*/ 4632 w 10000"/>
                  <a:gd name="connsiteY1347" fmla="*/ 201 h 10000"/>
                  <a:gd name="connsiteX1348" fmla="*/ 4623 w 10000"/>
                  <a:gd name="connsiteY1348" fmla="*/ 210 h 10000"/>
                  <a:gd name="connsiteX1349" fmla="*/ 4579 w 10000"/>
                  <a:gd name="connsiteY1349" fmla="*/ 220 h 10000"/>
                  <a:gd name="connsiteX1350" fmla="*/ 4479 w 10000"/>
                  <a:gd name="connsiteY1350" fmla="*/ 198 h 10000"/>
                  <a:gd name="connsiteX1351" fmla="*/ 4402 w 10000"/>
                  <a:gd name="connsiteY1351" fmla="*/ 165 h 10000"/>
                  <a:gd name="connsiteX1352" fmla="*/ 4374 w 10000"/>
                  <a:gd name="connsiteY1352" fmla="*/ 165 h 10000"/>
                  <a:gd name="connsiteX1353" fmla="*/ 4335 w 10000"/>
                  <a:gd name="connsiteY1353" fmla="*/ 172 h 10000"/>
                  <a:gd name="connsiteX1354" fmla="*/ 4302 w 10000"/>
                  <a:gd name="connsiteY1354" fmla="*/ 188 h 10000"/>
                  <a:gd name="connsiteX1355" fmla="*/ 4271 w 10000"/>
                  <a:gd name="connsiteY1355" fmla="*/ 220 h 10000"/>
                  <a:gd name="connsiteX1356" fmla="*/ 4238 w 10000"/>
                  <a:gd name="connsiteY1356" fmla="*/ 240 h 10000"/>
                  <a:gd name="connsiteX1357" fmla="*/ 4324 w 10000"/>
                  <a:gd name="connsiteY1357" fmla="*/ 1289 h 10000"/>
                  <a:gd name="connsiteX1358" fmla="*/ 3521 w 10000"/>
                  <a:gd name="connsiteY1358" fmla="*/ 7730 h 10000"/>
                  <a:gd name="connsiteX1359" fmla="*/ 3560 w 10000"/>
                  <a:gd name="connsiteY1359" fmla="*/ 7749 h 10000"/>
                  <a:gd name="connsiteX1360" fmla="*/ 3562 w 10000"/>
                  <a:gd name="connsiteY1360" fmla="*/ 7759 h 10000"/>
                  <a:gd name="connsiteX1361" fmla="*/ 3573 w 10000"/>
                  <a:gd name="connsiteY1361" fmla="*/ 7766 h 10000"/>
                  <a:gd name="connsiteX1362" fmla="*/ 3584 w 10000"/>
                  <a:gd name="connsiteY1362" fmla="*/ 7759 h 10000"/>
                  <a:gd name="connsiteX1363" fmla="*/ 3598 w 10000"/>
                  <a:gd name="connsiteY1363" fmla="*/ 7743 h 10000"/>
                  <a:gd name="connsiteX1364" fmla="*/ 3623 w 10000"/>
                  <a:gd name="connsiteY1364" fmla="*/ 7733 h 10000"/>
                  <a:gd name="connsiteX1365" fmla="*/ 3632 w 10000"/>
                  <a:gd name="connsiteY1365" fmla="*/ 7730 h 10000"/>
                  <a:gd name="connsiteX1366" fmla="*/ 3634 w 10000"/>
                  <a:gd name="connsiteY1366" fmla="*/ 7730 h 10000"/>
                  <a:gd name="connsiteX1367" fmla="*/ 3643 w 10000"/>
                  <a:gd name="connsiteY1367" fmla="*/ 7730 h 10000"/>
                  <a:gd name="connsiteX1368" fmla="*/ 3670 w 10000"/>
                  <a:gd name="connsiteY1368" fmla="*/ 7730 h 10000"/>
                  <a:gd name="connsiteX1369" fmla="*/ 3687 w 10000"/>
                  <a:gd name="connsiteY1369" fmla="*/ 7730 h 10000"/>
                  <a:gd name="connsiteX1370" fmla="*/ 3690 w 10000"/>
                  <a:gd name="connsiteY1370" fmla="*/ 7730 h 10000"/>
                  <a:gd name="connsiteX1371" fmla="*/ 3704 w 10000"/>
                  <a:gd name="connsiteY1371" fmla="*/ 7740 h 10000"/>
                  <a:gd name="connsiteX1372" fmla="*/ 3712 w 10000"/>
                  <a:gd name="connsiteY1372" fmla="*/ 7743 h 10000"/>
                  <a:gd name="connsiteX1373" fmla="*/ 3723 w 10000"/>
                  <a:gd name="connsiteY1373" fmla="*/ 7749 h 10000"/>
                  <a:gd name="connsiteX1374" fmla="*/ 3729 w 10000"/>
                  <a:gd name="connsiteY1374" fmla="*/ 7749 h 10000"/>
                  <a:gd name="connsiteX1375" fmla="*/ 3729 w 10000"/>
                  <a:gd name="connsiteY1375" fmla="*/ 7743 h 10000"/>
                  <a:gd name="connsiteX1376" fmla="*/ 3745 w 10000"/>
                  <a:gd name="connsiteY1376" fmla="*/ 7740 h 10000"/>
                  <a:gd name="connsiteX1377" fmla="*/ 3753 w 10000"/>
                  <a:gd name="connsiteY1377" fmla="*/ 7730 h 10000"/>
                  <a:gd name="connsiteX1378" fmla="*/ 3762 w 10000"/>
                  <a:gd name="connsiteY1378" fmla="*/ 7720 h 10000"/>
                  <a:gd name="connsiteX1379" fmla="*/ 3776 w 10000"/>
                  <a:gd name="connsiteY1379" fmla="*/ 7710 h 10000"/>
                  <a:gd name="connsiteX1380" fmla="*/ 3784 w 10000"/>
                  <a:gd name="connsiteY1380" fmla="*/ 7701 h 10000"/>
                  <a:gd name="connsiteX1381" fmla="*/ 3792 w 10000"/>
                  <a:gd name="connsiteY1381" fmla="*/ 7694 h 10000"/>
                  <a:gd name="connsiteX1382" fmla="*/ 3801 w 10000"/>
                  <a:gd name="connsiteY1382" fmla="*/ 7685 h 10000"/>
                  <a:gd name="connsiteX1383" fmla="*/ 3803 w 10000"/>
                  <a:gd name="connsiteY1383" fmla="*/ 7685 h 10000"/>
                  <a:gd name="connsiteX1384" fmla="*/ 3778 w 10000"/>
                  <a:gd name="connsiteY1384" fmla="*/ 7756 h 10000"/>
                  <a:gd name="connsiteX1385" fmla="*/ 3762 w 10000"/>
                  <a:gd name="connsiteY1385" fmla="*/ 7775 h 10000"/>
                  <a:gd name="connsiteX1386" fmla="*/ 3748 w 10000"/>
                  <a:gd name="connsiteY1386" fmla="*/ 7775 h 10000"/>
                  <a:gd name="connsiteX1387" fmla="*/ 3737 w 10000"/>
                  <a:gd name="connsiteY1387" fmla="*/ 7778 h 10000"/>
                  <a:gd name="connsiteX1388" fmla="*/ 3723 w 10000"/>
                  <a:gd name="connsiteY1388" fmla="*/ 7778 h 10000"/>
                  <a:gd name="connsiteX1389" fmla="*/ 3712 w 10000"/>
                  <a:gd name="connsiteY1389" fmla="*/ 8005 h 10000"/>
                  <a:gd name="connsiteX1390" fmla="*/ 3706 w 10000"/>
                  <a:gd name="connsiteY1390" fmla="*/ 8021 h 10000"/>
                  <a:gd name="connsiteX1391" fmla="*/ 3712 w 10000"/>
                  <a:gd name="connsiteY1391" fmla="*/ 8044 h 10000"/>
                  <a:gd name="connsiteX1392" fmla="*/ 3712 w 10000"/>
                  <a:gd name="connsiteY1392" fmla="*/ 8051 h 10000"/>
                  <a:gd name="connsiteX1393" fmla="*/ 3767 w 10000"/>
                  <a:gd name="connsiteY1393" fmla="*/ 8106 h 10000"/>
                  <a:gd name="connsiteX1394" fmla="*/ 3770 w 10000"/>
                  <a:gd name="connsiteY1394" fmla="*/ 8119 h 10000"/>
                  <a:gd name="connsiteX1395" fmla="*/ 3740 w 10000"/>
                  <a:gd name="connsiteY1395" fmla="*/ 8154 h 10000"/>
                  <a:gd name="connsiteX1396" fmla="*/ 3731 w 10000"/>
                  <a:gd name="connsiteY1396" fmla="*/ 8138 h 10000"/>
                  <a:gd name="connsiteX1397" fmla="*/ 3729 w 10000"/>
                  <a:gd name="connsiteY1397" fmla="*/ 8125 h 10000"/>
                  <a:gd name="connsiteX1398" fmla="*/ 3712 w 10000"/>
                  <a:gd name="connsiteY1398" fmla="*/ 8115 h 10000"/>
                  <a:gd name="connsiteX1399" fmla="*/ 3704 w 10000"/>
                  <a:gd name="connsiteY1399" fmla="*/ 8109 h 10000"/>
                  <a:gd name="connsiteX1400" fmla="*/ 3687 w 10000"/>
                  <a:gd name="connsiteY1400" fmla="*/ 8099 h 10000"/>
                  <a:gd name="connsiteX1401" fmla="*/ 3673 w 10000"/>
                  <a:gd name="connsiteY1401" fmla="*/ 8093 h 10000"/>
                  <a:gd name="connsiteX1402" fmla="*/ 3665 w 10000"/>
                  <a:gd name="connsiteY1402" fmla="*/ 8083 h 10000"/>
                  <a:gd name="connsiteX1403" fmla="*/ 3648 w 10000"/>
                  <a:gd name="connsiteY1403" fmla="*/ 8073 h 10000"/>
                  <a:gd name="connsiteX1404" fmla="*/ 3643 w 10000"/>
                  <a:gd name="connsiteY1404" fmla="*/ 8063 h 10000"/>
                  <a:gd name="connsiteX1405" fmla="*/ 3632 w 10000"/>
                  <a:gd name="connsiteY1405" fmla="*/ 8054 h 10000"/>
                  <a:gd name="connsiteX1406" fmla="*/ 3623 w 10000"/>
                  <a:gd name="connsiteY1406" fmla="*/ 8060 h 10000"/>
                  <a:gd name="connsiteX1407" fmla="*/ 3615 w 10000"/>
                  <a:gd name="connsiteY1407" fmla="*/ 8070 h 10000"/>
                  <a:gd name="connsiteX1408" fmla="*/ 3607 w 10000"/>
                  <a:gd name="connsiteY1408" fmla="*/ 8083 h 10000"/>
                  <a:gd name="connsiteX1409" fmla="*/ 3607 w 10000"/>
                  <a:gd name="connsiteY1409" fmla="*/ 8099 h 10000"/>
                  <a:gd name="connsiteX1410" fmla="*/ 3607 w 10000"/>
                  <a:gd name="connsiteY1410" fmla="*/ 8125 h 10000"/>
                  <a:gd name="connsiteX1411" fmla="*/ 3601 w 10000"/>
                  <a:gd name="connsiteY1411" fmla="*/ 8148 h 10000"/>
                  <a:gd name="connsiteX1412" fmla="*/ 3584 w 10000"/>
                  <a:gd name="connsiteY1412" fmla="*/ 8154 h 10000"/>
                  <a:gd name="connsiteX1413" fmla="*/ 3573 w 10000"/>
                  <a:gd name="connsiteY1413" fmla="*/ 8154 h 10000"/>
                  <a:gd name="connsiteX1414" fmla="*/ 3551 w 10000"/>
                  <a:gd name="connsiteY1414" fmla="*/ 8119 h 10000"/>
                  <a:gd name="connsiteX1415" fmla="*/ 3457 w 10000"/>
                  <a:gd name="connsiteY1415" fmla="*/ 7872 h 10000"/>
                  <a:gd name="connsiteX1416" fmla="*/ 3449 w 10000"/>
                  <a:gd name="connsiteY1416" fmla="*/ 7847 h 10000"/>
                  <a:gd name="connsiteX1417" fmla="*/ 3446 w 10000"/>
                  <a:gd name="connsiteY1417" fmla="*/ 7827 h 10000"/>
                  <a:gd name="connsiteX0" fmla="*/ 4324 w 10000"/>
                  <a:gd name="connsiteY0" fmla="*/ 1289 h 10000"/>
                  <a:gd name="connsiteX1" fmla="*/ 4296 w 10000"/>
                  <a:gd name="connsiteY1" fmla="*/ 1305 h 10000"/>
                  <a:gd name="connsiteX2" fmla="*/ 4285 w 10000"/>
                  <a:gd name="connsiteY2" fmla="*/ 1279 h 10000"/>
                  <a:gd name="connsiteX3" fmla="*/ 4244 w 10000"/>
                  <a:gd name="connsiteY3" fmla="*/ 1266 h 10000"/>
                  <a:gd name="connsiteX4" fmla="*/ 4208 w 10000"/>
                  <a:gd name="connsiteY4" fmla="*/ 1286 h 10000"/>
                  <a:gd name="connsiteX5" fmla="*/ 4172 w 10000"/>
                  <a:gd name="connsiteY5" fmla="*/ 1299 h 10000"/>
                  <a:gd name="connsiteX6" fmla="*/ 4150 w 10000"/>
                  <a:gd name="connsiteY6" fmla="*/ 1308 h 10000"/>
                  <a:gd name="connsiteX7" fmla="*/ 4139 w 10000"/>
                  <a:gd name="connsiteY7" fmla="*/ 1315 h 10000"/>
                  <a:gd name="connsiteX8" fmla="*/ 4125 w 10000"/>
                  <a:gd name="connsiteY8" fmla="*/ 1315 h 10000"/>
                  <a:gd name="connsiteX9" fmla="*/ 4119 w 10000"/>
                  <a:gd name="connsiteY9" fmla="*/ 1315 h 10000"/>
                  <a:gd name="connsiteX10" fmla="*/ 4111 w 10000"/>
                  <a:gd name="connsiteY10" fmla="*/ 1308 h 10000"/>
                  <a:gd name="connsiteX11" fmla="*/ 4100 w 10000"/>
                  <a:gd name="connsiteY11" fmla="*/ 1315 h 10000"/>
                  <a:gd name="connsiteX12" fmla="*/ 4075 w 10000"/>
                  <a:gd name="connsiteY12" fmla="*/ 1315 h 10000"/>
                  <a:gd name="connsiteX13" fmla="*/ 4058 w 10000"/>
                  <a:gd name="connsiteY13" fmla="*/ 1318 h 10000"/>
                  <a:gd name="connsiteX14" fmla="*/ 4044 w 10000"/>
                  <a:gd name="connsiteY14" fmla="*/ 1315 h 10000"/>
                  <a:gd name="connsiteX15" fmla="*/ 4042 w 10000"/>
                  <a:gd name="connsiteY15" fmla="*/ 1299 h 10000"/>
                  <a:gd name="connsiteX16" fmla="*/ 4014 w 10000"/>
                  <a:gd name="connsiteY16" fmla="*/ 1308 h 10000"/>
                  <a:gd name="connsiteX17" fmla="*/ 4011 w 10000"/>
                  <a:gd name="connsiteY17" fmla="*/ 1315 h 10000"/>
                  <a:gd name="connsiteX18" fmla="*/ 4011 w 10000"/>
                  <a:gd name="connsiteY18" fmla="*/ 1341 h 10000"/>
                  <a:gd name="connsiteX19" fmla="*/ 4019 w 10000"/>
                  <a:gd name="connsiteY19" fmla="*/ 1341 h 10000"/>
                  <a:gd name="connsiteX20" fmla="*/ 3997 w 10000"/>
                  <a:gd name="connsiteY20" fmla="*/ 1363 h 10000"/>
                  <a:gd name="connsiteX21" fmla="*/ 3986 w 10000"/>
                  <a:gd name="connsiteY21" fmla="*/ 1373 h 10000"/>
                  <a:gd name="connsiteX22" fmla="*/ 3981 w 10000"/>
                  <a:gd name="connsiteY22" fmla="*/ 1389 h 10000"/>
                  <a:gd name="connsiteX23" fmla="*/ 3981 w 10000"/>
                  <a:gd name="connsiteY23" fmla="*/ 1409 h 10000"/>
                  <a:gd name="connsiteX24" fmla="*/ 3981 w 10000"/>
                  <a:gd name="connsiteY24" fmla="*/ 1438 h 10000"/>
                  <a:gd name="connsiteX25" fmla="*/ 3961 w 10000"/>
                  <a:gd name="connsiteY25" fmla="*/ 1441 h 10000"/>
                  <a:gd name="connsiteX26" fmla="*/ 3942 w 10000"/>
                  <a:gd name="connsiteY26" fmla="*/ 1441 h 10000"/>
                  <a:gd name="connsiteX27" fmla="*/ 3914 w 10000"/>
                  <a:gd name="connsiteY27" fmla="*/ 1454 h 10000"/>
                  <a:gd name="connsiteX28" fmla="*/ 3892 w 10000"/>
                  <a:gd name="connsiteY28" fmla="*/ 1467 h 10000"/>
                  <a:gd name="connsiteX29" fmla="*/ 3867 w 10000"/>
                  <a:gd name="connsiteY29" fmla="*/ 1483 h 10000"/>
                  <a:gd name="connsiteX30" fmla="*/ 3845 w 10000"/>
                  <a:gd name="connsiteY30" fmla="*/ 1467 h 10000"/>
                  <a:gd name="connsiteX31" fmla="*/ 3850 w 10000"/>
                  <a:gd name="connsiteY31" fmla="*/ 1457 h 10000"/>
                  <a:gd name="connsiteX32" fmla="*/ 3864 w 10000"/>
                  <a:gd name="connsiteY32" fmla="*/ 1441 h 10000"/>
                  <a:gd name="connsiteX33" fmla="*/ 3859 w 10000"/>
                  <a:gd name="connsiteY33" fmla="*/ 1409 h 10000"/>
                  <a:gd name="connsiteX34" fmla="*/ 3842 w 10000"/>
                  <a:gd name="connsiteY34" fmla="*/ 1383 h 10000"/>
                  <a:gd name="connsiteX35" fmla="*/ 3825 w 10000"/>
                  <a:gd name="connsiteY35" fmla="*/ 1360 h 10000"/>
                  <a:gd name="connsiteX36" fmla="*/ 3809 w 10000"/>
                  <a:gd name="connsiteY36" fmla="*/ 1318 h 10000"/>
                  <a:gd name="connsiteX37" fmla="*/ 3787 w 10000"/>
                  <a:gd name="connsiteY37" fmla="*/ 1289 h 10000"/>
                  <a:gd name="connsiteX38" fmla="*/ 3759 w 10000"/>
                  <a:gd name="connsiteY38" fmla="*/ 1266 h 10000"/>
                  <a:gd name="connsiteX39" fmla="*/ 3740 w 10000"/>
                  <a:gd name="connsiteY39" fmla="*/ 1256 h 10000"/>
                  <a:gd name="connsiteX40" fmla="*/ 3715 w 10000"/>
                  <a:gd name="connsiteY40" fmla="*/ 1250 h 10000"/>
                  <a:gd name="connsiteX41" fmla="*/ 3687 w 10000"/>
                  <a:gd name="connsiteY41" fmla="*/ 1256 h 10000"/>
                  <a:gd name="connsiteX42" fmla="*/ 3681 w 10000"/>
                  <a:gd name="connsiteY42" fmla="*/ 1260 h 10000"/>
                  <a:gd name="connsiteX43" fmla="*/ 3670 w 10000"/>
                  <a:gd name="connsiteY43" fmla="*/ 1295 h 10000"/>
                  <a:gd name="connsiteX44" fmla="*/ 3651 w 10000"/>
                  <a:gd name="connsiteY44" fmla="*/ 1305 h 10000"/>
                  <a:gd name="connsiteX45" fmla="*/ 3640 w 10000"/>
                  <a:gd name="connsiteY45" fmla="*/ 1308 h 10000"/>
                  <a:gd name="connsiteX46" fmla="*/ 3626 w 10000"/>
                  <a:gd name="connsiteY46" fmla="*/ 1308 h 10000"/>
                  <a:gd name="connsiteX47" fmla="*/ 3632 w 10000"/>
                  <a:gd name="connsiteY47" fmla="*/ 1276 h 10000"/>
                  <a:gd name="connsiteX48" fmla="*/ 3609 w 10000"/>
                  <a:gd name="connsiteY48" fmla="*/ 1289 h 10000"/>
                  <a:gd name="connsiteX49" fmla="*/ 3593 w 10000"/>
                  <a:gd name="connsiteY49" fmla="*/ 1286 h 10000"/>
                  <a:gd name="connsiteX50" fmla="*/ 3590 w 10000"/>
                  <a:gd name="connsiteY50" fmla="*/ 1256 h 10000"/>
                  <a:gd name="connsiteX51" fmla="*/ 3584 w 10000"/>
                  <a:gd name="connsiteY51" fmla="*/ 1237 h 10000"/>
                  <a:gd name="connsiteX52" fmla="*/ 3573 w 10000"/>
                  <a:gd name="connsiteY52" fmla="*/ 1237 h 10000"/>
                  <a:gd name="connsiteX53" fmla="*/ 3554 w 10000"/>
                  <a:gd name="connsiteY53" fmla="*/ 1227 h 10000"/>
                  <a:gd name="connsiteX54" fmla="*/ 3546 w 10000"/>
                  <a:gd name="connsiteY54" fmla="*/ 1192 h 10000"/>
                  <a:gd name="connsiteX55" fmla="*/ 3529 w 10000"/>
                  <a:gd name="connsiteY55" fmla="*/ 1176 h 10000"/>
                  <a:gd name="connsiteX56" fmla="*/ 3512 w 10000"/>
                  <a:gd name="connsiteY56" fmla="*/ 1182 h 10000"/>
                  <a:gd name="connsiteX57" fmla="*/ 3485 w 10000"/>
                  <a:gd name="connsiteY57" fmla="*/ 1182 h 10000"/>
                  <a:gd name="connsiteX58" fmla="*/ 3463 w 10000"/>
                  <a:gd name="connsiteY58" fmla="*/ 1176 h 10000"/>
                  <a:gd name="connsiteX59" fmla="*/ 3449 w 10000"/>
                  <a:gd name="connsiteY59" fmla="*/ 1182 h 10000"/>
                  <a:gd name="connsiteX60" fmla="*/ 3432 w 10000"/>
                  <a:gd name="connsiteY60" fmla="*/ 1192 h 10000"/>
                  <a:gd name="connsiteX61" fmla="*/ 3454 w 10000"/>
                  <a:gd name="connsiteY61" fmla="*/ 1205 h 10000"/>
                  <a:gd name="connsiteX62" fmla="*/ 3463 w 10000"/>
                  <a:gd name="connsiteY62" fmla="*/ 1205 h 10000"/>
                  <a:gd name="connsiteX63" fmla="*/ 3488 w 10000"/>
                  <a:gd name="connsiteY63" fmla="*/ 1205 h 10000"/>
                  <a:gd name="connsiteX64" fmla="*/ 3488 w 10000"/>
                  <a:gd name="connsiteY64" fmla="*/ 1218 h 10000"/>
                  <a:gd name="connsiteX65" fmla="*/ 3493 w 10000"/>
                  <a:gd name="connsiteY65" fmla="*/ 1247 h 10000"/>
                  <a:gd name="connsiteX66" fmla="*/ 3512 w 10000"/>
                  <a:gd name="connsiteY66" fmla="*/ 1247 h 10000"/>
                  <a:gd name="connsiteX67" fmla="*/ 3518 w 10000"/>
                  <a:gd name="connsiteY67" fmla="*/ 1250 h 10000"/>
                  <a:gd name="connsiteX68" fmla="*/ 3521 w 10000"/>
                  <a:gd name="connsiteY68" fmla="*/ 1276 h 10000"/>
                  <a:gd name="connsiteX69" fmla="*/ 3543 w 10000"/>
                  <a:gd name="connsiteY69" fmla="*/ 1295 h 10000"/>
                  <a:gd name="connsiteX70" fmla="*/ 3546 w 10000"/>
                  <a:gd name="connsiteY70" fmla="*/ 1305 h 10000"/>
                  <a:gd name="connsiteX71" fmla="*/ 3543 w 10000"/>
                  <a:gd name="connsiteY71" fmla="*/ 1315 h 10000"/>
                  <a:gd name="connsiteX72" fmla="*/ 3543 w 10000"/>
                  <a:gd name="connsiteY72" fmla="*/ 1331 h 10000"/>
                  <a:gd name="connsiteX73" fmla="*/ 3554 w 10000"/>
                  <a:gd name="connsiteY73" fmla="*/ 1324 h 10000"/>
                  <a:gd name="connsiteX74" fmla="*/ 3560 w 10000"/>
                  <a:gd name="connsiteY74" fmla="*/ 1331 h 10000"/>
                  <a:gd name="connsiteX75" fmla="*/ 3582 w 10000"/>
                  <a:gd name="connsiteY75" fmla="*/ 1344 h 10000"/>
                  <a:gd name="connsiteX76" fmla="*/ 3598 w 10000"/>
                  <a:gd name="connsiteY76" fmla="*/ 1380 h 10000"/>
                  <a:gd name="connsiteX77" fmla="*/ 3607 w 10000"/>
                  <a:gd name="connsiteY77" fmla="*/ 1389 h 10000"/>
                  <a:gd name="connsiteX78" fmla="*/ 3623 w 10000"/>
                  <a:gd name="connsiteY78" fmla="*/ 1409 h 10000"/>
                  <a:gd name="connsiteX79" fmla="*/ 3634 w 10000"/>
                  <a:gd name="connsiteY79" fmla="*/ 1438 h 10000"/>
                  <a:gd name="connsiteX80" fmla="*/ 3632 w 10000"/>
                  <a:gd name="connsiteY80" fmla="*/ 1454 h 10000"/>
                  <a:gd name="connsiteX81" fmla="*/ 3618 w 10000"/>
                  <a:gd name="connsiteY81" fmla="*/ 1438 h 10000"/>
                  <a:gd name="connsiteX82" fmla="*/ 3598 w 10000"/>
                  <a:gd name="connsiteY82" fmla="*/ 1428 h 10000"/>
                  <a:gd name="connsiteX83" fmla="*/ 3582 w 10000"/>
                  <a:gd name="connsiteY83" fmla="*/ 1402 h 10000"/>
                  <a:gd name="connsiteX84" fmla="*/ 3562 w 10000"/>
                  <a:gd name="connsiteY84" fmla="*/ 1399 h 10000"/>
                  <a:gd name="connsiteX85" fmla="*/ 3546 w 10000"/>
                  <a:gd name="connsiteY85" fmla="*/ 1383 h 10000"/>
                  <a:gd name="connsiteX86" fmla="*/ 3510 w 10000"/>
                  <a:gd name="connsiteY86" fmla="*/ 1360 h 10000"/>
                  <a:gd name="connsiteX87" fmla="*/ 3485 w 10000"/>
                  <a:gd name="connsiteY87" fmla="*/ 1344 h 10000"/>
                  <a:gd name="connsiteX88" fmla="*/ 3454 w 10000"/>
                  <a:gd name="connsiteY88" fmla="*/ 1334 h 10000"/>
                  <a:gd name="connsiteX89" fmla="*/ 3429 w 10000"/>
                  <a:gd name="connsiteY89" fmla="*/ 1315 h 10000"/>
                  <a:gd name="connsiteX90" fmla="*/ 3416 w 10000"/>
                  <a:gd name="connsiteY90" fmla="*/ 1308 h 10000"/>
                  <a:gd name="connsiteX91" fmla="*/ 3399 w 10000"/>
                  <a:gd name="connsiteY91" fmla="*/ 1305 h 10000"/>
                  <a:gd name="connsiteX92" fmla="*/ 3382 w 10000"/>
                  <a:gd name="connsiteY92" fmla="*/ 1286 h 10000"/>
                  <a:gd name="connsiteX93" fmla="*/ 3380 w 10000"/>
                  <a:gd name="connsiteY93" fmla="*/ 1266 h 10000"/>
                  <a:gd name="connsiteX94" fmla="*/ 3388 w 10000"/>
                  <a:gd name="connsiteY94" fmla="*/ 1256 h 10000"/>
                  <a:gd name="connsiteX95" fmla="*/ 3407 w 10000"/>
                  <a:gd name="connsiteY95" fmla="*/ 1256 h 10000"/>
                  <a:gd name="connsiteX96" fmla="*/ 3396 w 10000"/>
                  <a:gd name="connsiteY96" fmla="*/ 1227 h 10000"/>
                  <a:gd name="connsiteX97" fmla="*/ 3382 w 10000"/>
                  <a:gd name="connsiteY97" fmla="*/ 1227 h 10000"/>
                  <a:gd name="connsiteX98" fmla="*/ 3360 w 10000"/>
                  <a:gd name="connsiteY98" fmla="*/ 1221 h 10000"/>
                  <a:gd name="connsiteX99" fmla="*/ 3349 w 10000"/>
                  <a:gd name="connsiteY99" fmla="*/ 1231 h 10000"/>
                  <a:gd name="connsiteX100" fmla="*/ 3352 w 10000"/>
                  <a:gd name="connsiteY100" fmla="*/ 1247 h 10000"/>
                  <a:gd name="connsiteX101" fmla="*/ 3341 w 10000"/>
                  <a:gd name="connsiteY101" fmla="*/ 1237 h 10000"/>
                  <a:gd name="connsiteX102" fmla="*/ 3335 w 10000"/>
                  <a:gd name="connsiteY102" fmla="*/ 1231 h 10000"/>
                  <a:gd name="connsiteX103" fmla="*/ 3307 w 10000"/>
                  <a:gd name="connsiteY103" fmla="*/ 1227 h 10000"/>
                  <a:gd name="connsiteX104" fmla="*/ 3294 w 10000"/>
                  <a:gd name="connsiteY104" fmla="*/ 1221 h 10000"/>
                  <a:gd name="connsiteX105" fmla="*/ 3271 w 10000"/>
                  <a:gd name="connsiteY105" fmla="*/ 1211 h 10000"/>
                  <a:gd name="connsiteX106" fmla="*/ 3252 w 10000"/>
                  <a:gd name="connsiteY106" fmla="*/ 1195 h 10000"/>
                  <a:gd name="connsiteX107" fmla="*/ 3235 w 10000"/>
                  <a:gd name="connsiteY107" fmla="*/ 1195 h 10000"/>
                  <a:gd name="connsiteX108" fmla="*/ 3235 w 10000"/>
                  <a:gd name="connsiteY108" fmla="*/ 1205 h 10000"/>
                  <a:gd name="connsiteX109" fmla="*/ 3219 w 10000"/>
                  <a:gd name="connsiteY109" fmla="*/ 1231 h 10000"/>
                  <a:gd name="connsiteX110" fmla="*/ 3213 w 10000"/>
                  <a:gd name="connsiteY110" fmla="*/ 1231 h 10000"/>
                  <a:gd name="connsiteX111" fmla="*/ 3183 w 10000"/>
                  <a:gd name="connsiteY111" fmla="*/ 1221 h 10000"/>
                  <a:gd name="connsiteX112" fmla="*/ 3175 w 10000"/>
                  <a:gd name="connsiteY112" fmla="*/ 1227 h 10000"/>
                  <a:gd name="connsiteX113" fmla="*/ 3163 w 10000"/>
                  <a:gd name="connsiteY113" fmla="*/ 1237 h 10000"/>
                  <a:gd name="connsiteX114" fmla="*/ 3158 w 10000"/>
                  <a:gd name="connsiteY114" fmla="*/ 1260 h 10000"/>
                  <a:gd name="connsiteX115" fmla="*/ 3158 w 10000"/>
                  <a:gd name="connsiteY115" fmla="*/ 1276 h 10000"/>
                  <a:gd name="connsiteX116" fmla="*/ 3163 w 10000"/>
                  <a:gd name="connsiteY116" fmla="*/ 1295 h 10000"/>
                  <a:gd name="connsiteX117" fmla="*/ 3166 w 10000"/>
                  <a:gd name="connsiteY117" fmla="*/ 1308 h 10000"/>
                  <a:gd name="connsiteX118" fmla="*/ 3158 w 10000"/>
                  <a:gd name="connsiteY118" fmla="*/ 1315 h 10000"/>
                  <a:gd name="connsiteX119" fmla="*/ 3133 w 10000"/>
                  <a:gd name="connsiteY119" fmla="*/ 1299 h 10000"/>
                  <a:gd name="connsiteX120" fmla="*/ 3114 w 10000"/>
                  <a:gd name="connsiteY120" fmla="*/ 1276 h 10000"/>
                  <a:gd name="connsiteX121" fmla="*/ 3078 w 10000"/>
                  <a:gd name="connsiteY121" fmla="*/ 1240 h 10000"/>
                  <a:gd name="connsiteX122" fmla="*/ 3044 w 10000"/>
                  <a:gd name="connsiteY122" fmla="*/ 1227 h 10000"/>
                  <a:gd name="connsiteX123" fmla="*/ 3033 w 10000"/>
                  <a:gd name="connsiteY123" fmla="*/ 1231 h 10000"/>
                  <a:gd name="connsiteX124" fmla="*/ 3036 w 10000"/>
                  <a:gd name="connsiteY124" fmla="*/ 1256 h 10000"/>
                  <a:gd name="connsiteX125" fmla="*/ 3044 w 10000"/>
                  <a:gd name="connsiteY125" fmla="*/ 1266 h 10000"/>
                  <a:gd name="connsiteX126" fmla="*/ 3044 w 10000"/>
                  <a:gd name="connsiteY126" fmla="*/ 1276 h 10000"/>
                  <a:gd name="connsiteX127" fmla="*/ 3036 w 10000"/>
                  <a:gd name="connsiteY127" fmla="*/ 1276 h 10000"/>
                  <a:gd name="connsiteX128" fmla="*/ 3028 w 10000"/>
                  <a:gd name="connsiteY128" fmla="*/ 1266 h 10000"/>
                  <a:gd name="connsiteX129" fmla="*/ 3025 w 10000"/>
                  <a:gd name="connsiteY129" fmla="*/ 1256 h 10000"/>
                  <a:gd name="connsiteX130" fmla="*/ 3008 w 10000"/>
                  <a:gd name="connsiteY130" fmla="*/ 1205 h 10000"/>
                  <a:gd name="connsiteX131" fmla="*/ 3000 w 10000"/>
                  <a:gd name="connsiteY131" fmla="*/ 1192 h 10000"/>
                  <a:gd name="connsiteX132" fmla="*/ 2994 w 10000"/>
                  <a:gd name="connsiteY132" fmla="*/ 1176 h 10000"/>
                  <a:gd name="connsiteX133" fmla="*/ 2986 w 10000"/>
                  <a:gd name="connsiteY133" fmla="*/ 1182 h 10000"/>
                  <a:gd name="connsiteX134" fmla="*/ 2981 w 10000"/>
                  <a:gd name="connsiteY134" fmla="*/ 1192 h 10000"/>
                  <a:gd name="connsiteX135" fmla="*/ 2970 w 10000"/>
                  <a:gd name="connsiteY135" fmla="*/ 1201 h 10000"/>
                  <a:gd name="connsiteX136" fmla="*/ 2956 w 10000"/>
                  <a:gd name="connsiteY136" fmla="*/ 1218 h 10000"/>
                  <a:gd name="connsiteX137" fmla="*/ 2939 w 10000"/>
                  <a:gd name="connsiteY137" fmla="*/ 1240 h 10000"/>
                  <a:gd name="connsiteX138" fmla="*/ 2928 w 10000"/>
                  <a:gd name="connsiteY138" fmla="*/ 1247 h 10000"/>
                  <a:gd name="connsiteX139" fmla="*/ 2922 w 10000"/>
                  <a:gd name="connsiteY139" fmla="*/ 1250 h 10000"/>
                  <a:gd name="connsiteX140" fmla="*/ 2911 w 10000"/>
                  <a:gd name="connsiteY140" fmla="*/ 1250 h 10000"/>
                  <a:gd name="connsiteX141" fmla="*/ 2884 w 10000"/>
                  <a:gd name="connsiteY141" fmla="*/ 1247 h 10000"/>
                  <a:gd name="connsiteX142" fmla="*/ 2864 w 10000"/>
                  <a:gd name="connsiteY142" fmla="*/ 1237 h 10000"/>
                  <a:gd name="connsiteX143" fmla="*/ 2848 w 10000"/>
                  <a:gd name="connsiteY143" fmla="*/ 1231 h 10000"/>
                  <a:gd name="connsiteX144" fmla="*/ 2834 w 10000"/>
                  <a:gd name="connsiteY144" fmla="*/ 1227 h 10000"/>
                  <a:gd name="connsiteX145" fmla="*/ 2831 w 10000"/>
                  <a:gd name="connsiteY145" fmla="*/ 1227 h 10000"/>
                  <a:gd name="connsiteX146" fmla="*/ 2831 w 10000"/>
                  <a:gd name="connsiteY146" fmla="*/ 1221 h 10000"/>
                  <a:gd name="connsiteX147" fmla="*/ 2825 w 10000"/>
                  <a:gd name="connsiteY147" fmla="*/ 1205 h 10000"/>
                  <a:gd name="connsiteX148" fmla="*/ 2823 w 10000"/>
                  <a:gd name="connsiteY148" fmla="*/ 1192 h 10000"/>
                  <a:gd name="connsiteX149" fmla="*/ 2817 w 10000"/>
                  <a:gd name="connsiteY149" fmla="*/ 1182 h 10000"/>
                  <a:gd name="connsiteX150" fmla="*/ 2814 w 10000"/>
                  <a:gd name="connsiteY150" fmla="*/ 1176 h 10000"/>
                  <a:gd name="connsiteX151" fmla="*/ 2792 w 10000"/>
                  <a:gd name="connsiteY151" fmla="*/ 1172 h 10000"/>
                  <a:gd name="connsiteX152" fmla="*/ 2759 w 10000"/>
                  <a:gd name="connsiteY152" fmla="*/ 1156 h 10000"/>
                  <a:gd name="connsiteX153" fmla="*/ 2734 w 10000"/>
                  <a:gd name="connsiteY153" fmla="*/ 1143 h 10000"/>
                  <a:gd name="connsiteX154" fmla="*/ 2695 w 10000"/>
                  <a:gd name="connsiteY154" fmla="*/ 1124 h 10000"/>
                  <a:gd name="connsiteX155" fmla="*/ 2670 w 10000"/>
                  <a:gd name="connsiteY155" fmla="*/ 1108 h 10000"/>
                  <a:gd name="connsiteX156" fmla="*/ 2645 w 10000"/>
                  <a:gd name="connsiteY156" fmla="*/ 1091 h 10000"/>
                  <a:gd name="connsiteX157" fmla="*/ 2618 w 10000"/>
                  <a:gd name="connsiteY157" fmla="*/ 1088 h 10000"/>
                  <a:gd name="connsiteX158" fmla="*/ 2576 w 10000"/>
                  <a:gd name="connsiteY158" fmla="*/ 1088 h 10000"/>
                  <a:gd name="connsiteX159" fmla="*/ 2551 w 10000"/>
                  <a:gd name="connsiteY159" fmla="*/ 1091 h 10000"/>
                  <a:gd name="connsiteX160" fmla="*/ 2521 w 10000"/>
                  <a:gd name="connsiteY160" fmla="*/ 1098 h 10000"/>
                  <a:gd name="connsiteX161" fmla="*/ 2493 w 10000"/>
                  <a:gd name="connsiteY161" fmla="*/ 1104 h 10000"/>
                  <a:gd name="connsiteX162" fmla="*/ 2468 w 10000"/>
                  <a:gd name="connsiteY162" fmla="*/ 1108 h 10000"/>
                  <a:gd name="connsiteX163" fmla="*/ 2404 w 10000"/>
                  <a:gd name="connsiteY163" fmla="*/ 1124 h 10000"/>
                  <a:gd name="connsiteX164" fmla="*/ 2366 w 10000"/>
                  <a:gd name="connsiteY164" fmla="*/ 1133 h 10000"/>
                  <a:gd name="connsiteX165" fmla="*/ 2346 w 10000"/>
                  <a:gd name="connsiteY165" fmla="*/ 1137 h 10000"/>
                  <a:gd name="connsiteX166" fmla="*/ 2294 w 10000"/>
                  <a:gd name="connsiteY166" fmla="*/ 1146 h 10000"/>
                  <a:gd name="connsiteX167" fmla="*/ 2249 w 10000"/>
                  <a:gd name="connsiteY167" fmla="*/ 1156 h 10000"/>
                  <a:gd name="connsiteX168" fmla="*/ 2230 w 10000"/>
                  <a:gd name="connsiteY168" fmla="*/ 1156 h 10000"/>
                  <a:gd name="connsiteX169" fmla="*/ 2222 w 10000"/>
                  <a:gd name="connsiteY169" fmla="*/ 1163 h 10000"/>
                  <a:gd name="connsiteX170" fmla="*/ 2194 w 10000"/>
                  <a:gd name="connsiteY170" fmla="*/ 1163 h 10000"/>
                  <a:gd name="connsiteX171" fmla="*/ 2172 w 10000"/>
                  <a:gd name="connsiteY171" fmla="*/ 1163 h 10000"/>
                  <a:gd name="connsiteX172" fmla="*/ 2147 w 10000"/>
                  <a:gd name="connsiteY172" fmla="*/ 1166 h 10000"/>
                  <a:gd name="connsiteX173" fmla="*/ 2108 w 10000"/>
                  <a:gd name="connsiteY173" fmla="*/ 1166 h 10000"/>
                  <a:gd name="connsiteX174" fmla="*/ 2083 w 10000"/>
                  <a:gd name="connsiteY174" fmla="*/ 1156 h 10000"/>
                  <a:gd name="connsiteX175" fmla="*/ 2042 w 10000"/>
                  <a:gd name="connsiteY175" fmla="*/ 1143 h 10000"/>
                  <a:gd name="connsiteX176" fmla="*/ 2011 w 10000"/>
                  <a:gd name="connsiteY176" fmla="*/ 1143 h 10000"/>
                  <a:gd name="connsiteX177" fmla="*/ 1994 w 10000"/>
                  <a:gd name="connsiteY177" fmla="*/ 1146 h 10000"/>
                  <a:gd name="connsiteX178" fmla="*/ 1967 w 10000"/>
                  <a:gd name="connsiteY178" fmla="*/ 1156 h 10000"/>
                  <a:gd name="connsiteX179" fmla="*/ 1903 w 10000"/>
                  <a:gd name="connsiteY179" fmla="*/ 1176 h 10000"/>
                  <a:gd name="connsiteX180" fmla="*/ 1873 w 10000"/>
                  <a:gd name="connsiteY180" fmla="*/ 1182 h 10000"/>
                  <a:gd name="connsiteX181" fmla="*/ 1850 w 10000"/>
                  <a:gd name="connsiteY181" fmla="*/ 1185 h 10000"/>
                  <a:gd name="connsiteX182" fmla="*/ 1842 w 10000"/>
                  <a:gd name="connsiteY182" fmla="*/ 1192 h 10000"/>
                  <a:gd name="connsiteX183" fmla="*/ 1823 w 10000"/>
                  <a:gd name="connsiteY183" fmla="*/ 1195 h 10000"/>
                  <a:gd name="connsiteX184" fmla="*/ 1814 w 10000"/>
                  <a:gd name="connsiteY184" fmla="*/ 1201 h 10000"/>
                  <a:gd name="connsiteX185" fmla="*/ 1792 w 10000"/>
                  <a:gd name="connsiteY185" fmla="*/ 1218 h 10000"/>
                  <a:gd name="connsiteX186" fmla="*/ 1767 w 10000"/>
                  <a:gd name="connsiteY186" fmla="*/ 1231 h 10000"/>
                  <a:gd name="connsiteX187" fmla="*/ 1717 w 10000"/>
                  <a:gd name="connsiteY187" fmla="*/ 1266 h 10000"/>
                  <a:gd name="connsiteX188" fmla="*/ 1695 w 10000"/>
                  <a:gd name="connsiteY188" fmla="*/ 1279 h 10000"/>
                  <a:gd name="connsiteX189" fmla="*/ 1654 w 10000"/>
                  <a:gd name="connsiteY189" fmla="*/ 1308 h 10000"/>
                  <a:gd name="connsiteX190" fmla="*/ 1620 w 10000"/>
                  <a:gd name="connsiteY190" fmla="*/ 1334 h 10000"/>
                  <a:gd name="connsiteX191" fmla="*/ 1590 w 10000"/>
                  <a:gd name="connsiteY191" fmla="*/ 1360 h 10000"/>
                  <a:gd name="connsiteX192" fmla="*/ 1565 w 10000"/>
                  <a:gd name="connsiteY192" fmla="*/ 1380 h 10000"/>
                  <a:gd name="connsiteX193" fmla="*/ 1532 w 10000"/>
                  <a:gd name="connsiteY193" fmla="*/ 1402 h 10000"/>
                  <a:gd name="connsiteX194" fmla="*/ 1501 w 10000"/>
                  <a:gd name="connsiteY194" fmla="*/ 1418 h 10000"/>
                  <a:gd name="connsiteX195" fmla="*/ 1460 w 10000"/>
                  <a:gd name="connsiteY195" fmla="*/ 1438 h 10000"/>
                  <a:gd name="connsiteX196" fmla="*/ 1435 w 10000"/>
                  <a:gd name="connsiteY196" fmla="*/ 1454 h 10000"/>
                  <a:gd name="connsiteX197" fmla="*/ 1421 w 10000"/>
                  <a:gd name="connsiteY197" fmla="*/ 1464 h 10000"/>
                  <a:gd name="connsiteX198" fmla="*/ 1380 w 10000"/>
                  <a:gd name="connsiteY198" fmla="*/ 1473 h 10000"/>
                  <a:gd name="connsiteX199" fmla="*/ 1324 w 10000"/>
                  <a:gd name="connsiteY199" fmla="*/ 1477 h 10000"/>
                  <a:gd name="connsiteX200" fmla="*/ 1274 w 10000"/>
                  <a:gd name="connsiteY200" fmla="*/ 1483 h 10000"/>
                  <a:gd name="connsiteX201" fmla="*/ 1244 w 10000"/>
                  <a:gd name="connsiteY201" fmla="*/ 1486 h 10000"/>
                  <a:gd name="connsiteX202" fmla="*/ 1233 w 10000"/>
                  <a:gd name="connsiteY202" fmla="*/ 1486 h 10000"/>
                  <a:gd name="connsiteX203" fmla="*/ 1197 w 10000"/>
                  <a:gd name="connsiteY203" fmla="*/ 1493 h 10000"/>
                  <a:gd name="connsiteX204" fmla="*/ 1180 w 10000"/>
                  <a:gd name="connsiteY204" fmla="*/ 1496 h 10000"/>
                  <a:gd name="connsiteX205" fmla="*/ 1169 w 10000"/>
                  <a:gd name="connsiteY205" fmla="*/ 1496 h 10000"/>
                  <a:gd name="connsiteX206" fmla="*/ 1161 w 10000"/>
                  <a:gd name="connsiteY206" fmla="*/ 1503 h 10000"/>
                  <a:gd name="connsiteX207" fmla="*/ 1155 w 10000"/>
                  <a:gd name="connsiteY207" fmla="*/ 1503 h 10000"/>
                  <a:gd name="connsiteX208" fmla="*/ 501 w 10000"/>
                  <a:gd name="connsiteY208" fmla="*/ 2277 h 10000"/>
                  <a:gd name="connsiteX209" fmla="*/ 396 w 10000"/>
                  <a:gd name="connsiteY209" fmla="*/ 2532 h 10000"/>
                  <a:gd name="connsiteX210" fmla="*/ 324 w 10000"/>
                  <a:gd name="connsiteY210" fmla="*/ 2759 h 10000"/>
                  <a:gd name="connsiteX211" fmla="*/ 274 w 10000"/>
                  <a:gd name="connsiteY211" fmla="*/ 2866 h 10000"/>
                  <a:gd name="connsiteX212" fmla="*/ 202 w 10000"/>
                  <a:gd name="connsiteY212" fmla="*/ 3008 h 10000"/>
                  <a:gd name="connsiteX213" fmla="*/ 211 w 10000"/>
                  <a:gd name="connsiteY213" fmla="*/ 3177 h 10000"/>
                  <a:gd name="connsiteX214" fmla="*/ 235 w 10000"/>
                  <a:gd name="connsiteY214" fmla="*/ 3368 h 10000"/>
                  <a:gd name="connsiteX215" fmla="*/ 266 w 10000"/>
                  <a:gd name="connsiteY215" fmla="*/ 3595 h 10000"/>
                  <a:gd name="connsiteX216" fmla="*/ 299 w 10000"/>
                  <a:gd name="connsiteY216" fmla="*/ 3831 h 10000"/>
                  <a:gd name="connsiteX217" fmla="*/ 305 w 10000"/>
                  <a:gd name="connsiteY217" fmla="*/ 3863 h 10000"/>
                  <a:gd name="connsiteX218" fmla="*/ 341 w 10000"/>
                  <a:gd name="connsiteY218" fmla="*/ 3941 h 10000"/>
                  <a:gd name="connsiteX219" fmla="*/ 186 w 10000"/>
                  <a:gd name="connsiteY219" fmla="*/ 3935 h 10000"/>
                  <a:gd name="connsiteX220" fmla="*/ 30 w 10000"/>
                  <a:gd name="connsiteY220" fmla="*/ 3925 h 10000"/>
                  <a:gd name="connsiteX221" fmla="*/ 0 w 10000"/>
                  <a:gd name="connsiteY221" fmla="*/ 4054 h 10000"/>
                  <a:gd name="connsiteX222" fmla="*/ 14 w 10000"/>
                  <a:gd name="connsiteY222" fmla="*/ 4152 h 10000"/>
                  <a:gd name="connsiteX223" fmla="*/ 22 w 10000"/>
                  <a:gd name="connsiteY223" fmla="*/ 4242 h 10000"/>
                  <a:gd name="connsiteX224" fmla="*/ 30 w 10000"/>
                  <a:gd name="connsiteY224" fmla="*/ 4291 h 10000"/>
                  <a:gd name="connsiteX225" fmla="*/ 102 w 10000"/>
                  <a:gd name="connsiteY225" fmla="*/ 4271 h 10000"/>
                  <a:gd name="connsiteX226" fmla="*/ 155 w 10000"/>
                  <a:gd name="connsiteY226" fmla="*/ 4262 h 10000"/>
                  <a:gd name="connsiteX227" fmla="*/ 410 w 10000"/>
                  <a:gd name="connsiteY227" fmla="*/ 4255 h 10000"/>
                  <a:gd name="connsiteX228" fmla="*/ 418 w 10000"/>
                  <a:gd name="connsiteY228" fmla="*/ 4385 h 10000"/>
                  <a:gd name="connsiteX229" fmla="*/ 429 w 10000"/>
                  <a:gd name="connsiteY229" fmla="*/ 4543 h 10000"/>
                  <a:gd name="connsiteX230" fmla="*/ 443 w 10000"/>
                  <a:gd name="connsiteY230" fmla="*/ 4585 h 10000"/>
                  <a:gd name="connsiteX231" fmla="*/ 465 w 10000"/>
                  <a:gd name="connsiteY231" fmla="*/ 4611 h 10000"/>
                  <a:gd name="connsiteX232" fmla="*/ 468 w 10000"/>
                  <a:gd name="connsiteY232" fmla="*/ 4621 h 10000"/>
                  <a:gd name="connsiteX233" fmla="*/ 474 w 10000"/>
                  <a:gd name="connsiteY233" fmla="*/ 4679 h 10000"/>
                  <a:gd name="connsiteX234" fmla="*/ 554 w 10000"/>
                  <a:gd name="connsiteY234" fmla="*/ 4738 h 10000"/>
                  <a:gd name="connsiteX235" fmla="*/ 637 w 10000"/>
                  <a:gd name="connsiteY235" fmla="*/ 4809 h 10000"/>
                  <a:gd name="connsiteX236" fmla="*/ 704 w 10000"/>
                  <a:gd name="connsiteY236" fmla="*/ 4851 h 10000"/>
                  <a:gd name="connsiteX237" fmla="*/ 740 w 10000"/>
                  <a:gd name="connsiteY237" fmla="*/ 4893 h 10000"/>
                  <a:gd name="connsiteX238" fmla="*/ 756 w 10000"/>
                  <a:gd name="connsiteY238" fmla="*/ 4896 h 10000"/>
                  <a:gd name="connsiteX239" fmla="*/ 767 w 10000"/>
                  <a:gd name="connsiteY239" fmla="*/ 4880 h 10000"/>
                  <a:gd name="connsiteX240" fmla="*/ 806 w 10000"/>
                  <a:gd name="connsiteY240" fmla="*/ 4945 h 10000"/>
                  <a:gd name="connsiteX241" fmla="*/ 886 w 10000"/>
                  <a:gd name="connsiteY241" fmla="*/ 5078 h 10000"/>
                  <a:gd name="connsiteX242" fmla="*/ 911 w 10000"/>
                  <a:gd name="connsiteY242" fmla="*/ 5130 h 10000"/>
                  <a:gd name="connsiteX243" fmla="*/ 920 w 10000"/>
                  <a:gd name="connsiteY243" fmla="*/ 5191 h 10000"/>
                  <a:gd name="connsiteX244" fmla="*/ 920 w 10000"/>
                  <a:gd name="connsiteY244" fmla="*/ 5220 h 10000"/>
                  <a:gd name="connsiteX245" fmla="*/ 911 w 10000"/>
                  <a:gd name="connsiteY245" fmla="*/ 5314 h 10000"/>
                  <a:gd name="connsiteX246" fmla="*/ 898 w 10000"/>
                  <a:gd name="connsiteY246" fmla="*/ 5369 h 10000"/>
                  <a:gd name="connsiteX247" fmla="*/ 895 w 10000"/>
                  <a:gd name="connsiteY247" fmla="*/ 5385 h 10000"/>
                  <a:gd name="connsiteX248" fmla="*/ 895 w 10000"/>
                  <a:gd name="connsiteY248" fmla="*/ 5405 h 10000"/>
                  <a:gd name="connsiteX249" fmla="*/ 898 w 10000"/>
                  <a:gd name="connsiteY249" fmla="*/ 5434 h 10000"/>
                  <a:gd name="connsiteX250" fmla="*/ 911 w 10000"/>
                  <a:gd name="connsiteY250" fmla="*/ 5463 h 10000"/>
                  <a:gd name="connsiteX251" fmla="*/ 920 w 10000"/>
                  <a:gd name="connsiteY251" fmla="*/ 5492 h 10000"/>
                  <a:gd name="connsiteX252" fmla="*/ 934 w 10000"/>
                  <a:gd name="connsiteY252" fmla="*/ 5518 h 10000"/>
                  <a:gd name="connsiteX253" fmla="*/ 1169 w 10000"/>
                  <a:gd name="connsiteY253" fmla="*/ 5738 h 10000"/>
                  <a:gd name="connsiteX254" fmla="*/ 1188 w 10000"/>
                  <a:gd name="connsiteY254" fmla="*/ 5755 h 10000"/>
                  <a:gd name="connsiteX255" fmla="*/ 1216 w 10000"/>
                  <a:gd name="connsiteY255" fmla="*/ 5758 h 10000"/>
                  <a:gd name="connsiteX256" fmla="*/ 1313 w 10000"/>
                  <a:gd name="connsiteY256" fmla="*/ 5774 h 10000"/>
                  <a:gd name="connsiteX257" fmla="*/ 1349 w 10000"/>
                  <a:gd name="connsiteY257" fmla="*/ 5787 h 10000"/>
                  <a:gd name="connsiteX258" fmla="*/ 1393 w 10000"/>
                  <a:gd name="connsiteY258" fmla="*/ 5793 h 10000"/>
                  <a:gd name="connsiteX259" fmla="*/ 1393 w 10000"/>
                  <a:gd name="connsiteY259" fmla="*/ 5797 h 10000"/>
                  <a:gd name="connsiteX260" fmla="*/ 1421 w 10000"/>
                  <a:gd name="connsiteY260" fmla="*/ 5810 h 10000"/>
                  <a:gd name="connsiteX261" fmla="*/ 1446 w 10000"/>
                  <a:gd name="connsiteY261" fmla="*/ 5829 h 10000"/>
                  <a:gd name="connsiteX262" fmla="*/ 1460 w 10000"/>
                  <a:gd name="connsiteY262" fmla="*/ 5842 h 10000"/>
                  <a:gd name="connsiteX263" fmla="*/ 1476 w 10000"/>
                  <a:gd name="connsiteY263" fmla="*/ 5848 h 10000"/>
                  <a:gd name="connsiteX264" fmla="*/ 1501 w 10000"/>
                  <a:gd name="connsiteY264" fmla="*/ 5852 h 10000"/>
                  <a:gd name="connsiteX265" fmla="*/ 1532 w 10000"/>
                  <a:gd name="connsiteY265" fmla="*/ 5887 h 10000"/>
                  <a:gd name="connsiteX266" fmla="*/ 1565 w 10000"/>
                  <a:gd name="connsiteY266" fmla="*/ 5942 h 10000"/>
                  <a:gd name="connsiteX267" fmla="*/ 1587 w 10000"/>
                  <a:gd name="connsiteY267" fmla="*/ 5972 h 10000"/>
                  <a:gd name="connsiteX268" fmla="*/ 1612 w 10000"/>
                  <a:gd name="connsiteY268" fmla="*/ 5955 h 10000"/>
                  <a:gd name="connsiteX269" fmla="*/ 1679 w 10000"/>
                  <a:gd name="connsiteY269" fmla="*/ 6049 h 10000"/>
                  <a:gd name="connsiteX270" fmla="*/ 1720 w 10000"/>
                  <a:gd name="connsiteY270" fmla="*/ 6108 h 10000"/>
                  <a:gd name="connsiteX271" fmla="*/ 1751 w 10000"/>
                  <a:gd name="connsiteY271" fmla="*/ 6133 h 10000"/>
                  <a:gd name="connsiteX272" fmla="*/ 1792 w 10000"/>
                  <a:gd name="connsiteY272" fmla="*/ 6169 h 10000"/>
                  <a:gd name="connsiteX273" fmla="*/ 1801 w 10000"/>
                  <a:gd name="connsiteY273" fmla="*/ 6172 h 10000"/>
                  <a:gd name="connsiteX274" fmla="*/ 1814 w 10000"/>
                  <a:gd name="connsiteY274" fmla="*/ 6286 h 10000"/>
                  <a:gd name="connsiteX275" fmla="*/ 1817 w 10000"/>
                  <a:gd name="connsiteY275" fmla="*/ 6331 h 10000"/>
                  <a:gd name="connsiteX276" fmla="*/ 1809 w 10000"/>
                  <a:gd name="connsiteY276" fmla="*/ 6444 h 10000"/>
                  <a:gd name="connsiteX277" fmla="*/ 1801 w 10000"/>
                  <a:gd name="connsiteY277" fmla="*/ 6499 h 10000"/>
                  <a:gd name="connsiteX278" fmla="*/ 1781 w 10000"/>
                  <a:gd name="connsiteY278" fmla="*/ 6522 h 10000"/>
                  <a:gd name="connsiteX279" fmla="*/ 1773 w 10000"/>
                  <a:gd name="connsiteY279" fmla="*/ 6541 h 10000"/>
                  <a:gd name="connsiteX280" fmla="*/ 1762 w 10000"/>
                  <a:gd name="connsiteY280" fmla="*/ 6571 h 10000"/>
                  <a:gd name="connsiteX281" fmla="*/ 1767 w 10000"/>
                  <a:gd name="connsiteY281" fmla="*/ 6622 h 10000"/>
                  <a:gd name="connsiteX282" fmla="*/ 1767 w 10000"/>
                  <a:gd name="connsiteY282" fmla="*/ 6665 h 10000"/>
                  <a:gd name="connsiteX283" fmla="*/ 1767 w 10000"/>
                  <a:gd name="connsiteY283" fmla="*/ 6694 h 10000"/>
                  <a:gd name="connsiteX284" fmla="*/ 1776 w 10000"/>
                  <a:gd name="connsiteY284" fmla="*/ 6726 h 10000"/>
                  <a:gd name="connsiteX285" fmla="*/ 1776 w 10000"/>
                  <a:gd name="connsiteY285" fmla="*/ 6745 h 10000"/>
                  <a:gd name="connsiteX286" fmla="*/ 1767 w 10000"/>
                  <a:gd name="connsiteY286" fmla="*/ 6765 h 10000"/>
                  <a:gd name="connsiteX287" fmla="*/ 1762 w 10000"/>
                  <a:gd name="connsiteY287" fmla="*/ 6804 h 10000"/>
                  <a:gd name="connsiteX288" fmla="*/ 1753 w 10000"/>
                  <a:gd name="connsiteY288" fmla="*/ 6839 h 10000"/>
                  <a:gd name="connsiteX289" fmla="*/ 1742 w 10000"/>
                  <a:gd name="connsiteY289" fmla="*/ 6849 h 10000"/>
                  <a:gd name="connsiteX290" fmla="*/ 1726 w 10000"/>
                  <a:gd name="connsiteY290" fmla="*/ 6849 h 10000"/>
                  <a:gd name="connsiteX291" fmla="*/ 1712 w 10000"/>
                  <a:gd name="connsiteY291" fmla="*/ 6852 h 10000"/>
                  <a:gd name="connsiteX292" fmla="*/ 1640 w 10000"/>
                  <a:gd name="connsiteY292" fmla="*/ 6953 h 10000"/>
                  <a:gd name="connsiteX293" fmla="*/ 1493 w 10000"/>
                  <a:gd name="connsiteY293" fmla="*/ 7105 h 10000"/>
                  <a:gd name="connsiteX294" fmla="*/ 1490 w 10000"/>
                  <a:gd name="connsiteY294" fmla="*/ 7124 h 10000"/>
                  <a:gd name="connsiteX295" fmla="*/ 1468 w 10000"/>
                  <a:gd name="connsiteY295" fmla="*/ 7137 h 10000"/>
                  <a:gd name="connsiteX296" fmla="*/ 1454 w 10000"/>
                  <a:gd name="connsiteY296" fmla="*/ 7144 h 10000"/>
                  <a:gd name="connsiteX297" fmla="*/ 1452 w 10000"/>
                  <a:gd name="connsiteY297" fmla="*/ 7157 h 10000"/>
                  <a:gd name="connsiteX298" fmla="*/ 1446 w 10000"/>
                  <a:gd name="connsiteY298" fmla="*/ 7199 h 10000"/>
                  <a:gd name="connsiteX299" fmla="*/ 1476 w 10000"/>
                  <a:gd name="connsiteY299" fmla="*/ 7247 h 10000"/>
                  <a:gd name="connsiteX300" fmla="*/ 1501 w 10000"/>
                  <a:gd name="connsiteY300" fmla="*/ 7270 h 10000"/>
                  <a:gd name="connsiteX301" fmla="*/ 1518 w 10000"/>
                  <a:gd name="connsiteY301" fmla="*/ 7286 h 10000"/>
                  <a:gd name="connsiteX302" fmla="*/ 1524 w 10000"/>
                  <a:gd name="connsiteY302" fmla="*/ 7306 h 10000"/>
                  <a:gd name="connsiteX303" fmla="*/ 1540 w 10000"/>
                  <a:gd name="connsiteY303" fmla="*/ 7322 h 10000"/>
                  <a:gd name="connsiteX304" fmla="*/ 1565 w 10000"/>
                  <a:gd name="connsiteY304" fmla="*/ 7325 h 10000"/>
                  <a:gd name="connsiteX305" fmla="*/ 1590 w 10000"/>
                  <a:gd name="connsiteY305" fmla="*/ 7332 h 10000"/>
                  <a:gd name="connsiteX306" fmla="*/ 1615 w 10000"/>
                  <a:gd name="connsiteY306" fmla="*/ 7345 h 10000"/>
                  <a:gd name="connsiteX307" fmla="*/ 1662 w 10000"/>
                  <a:gd name="connsiteY307" fmla="*/ 7370 h 10000"/>
                  <a:gd name="connsiteX308" fmla="*/ 1670 w 10000"/>
                  <a:gd name="connsiteY308" fmla="*/ 7351 h 10000"/>
                  <a:gd name="connsiteX309" fmla="*/ 1726 w 10000"/>
                  <a:gd name="connsiteY309" fmla="*/ 7354 h 10000"/>
                  <a:gd name="connsiteX310" fmla="*/ 1726 w 10000"/>
                  <a:gd name="connsiteY310" fmla="*/ 7400 h 10000"/>
                  <a:gd name="connsiteX311" fmla="*/ 1773 w 10000"/>
                  <a:gd name="connsiteY311" fmla="*/ 7409 h 10000"/>
                  <a:gd name="connsiteX312" fmla="*/ 1806 w 10000"/>
                  <a:gd name="connsiteY312" fmla="*/ 7416 h 10000"/>
                  <a:gd name="connsiteX313" fmla="*/ 1839 w 10000"/>
                  <a:gd name="connsiteY313" fmla="*/ 7403 h 10000"/>
                  <a:gd name="connsiteX314" fmla="*/ 1886 w 10000"/>
                  <a:gd name="connsiteY314" fmla="*/ 7403 h 10000"/>
                  <a:gd name="connsiteX315" fmla="*/ 1898 w 10000"/>
                  <a:gd name="connsiteY315" fmla="*/ 7403 h 10000"/>
                  <a:gd name="connsiteX316" fmla="*/ 1914 w 10000"/>
                  <a:gd name="connsiteY316" fmla="*/ 7494 h 10000"/>
                  <a:gd name="connsiteX317" fmla="*/ 1895 w 10000"/>
                  <a:gd name="connsiteY317" fmla="*/ 7523 h 10000"/>
                  <a:gd name="connsiteX318" fmla="*/ 1825 w 10000"/>
                  <a:gd name="connsiteY318" fmla="*/ 7617 h 10000"/>
                  <a:gd name="connsiteX319" fmla="*/ 1776 w 10000"/>
                  <a:gd name="connsiteY319" fmla="*/ 7691 h 10000"/>
                  <a:gd name="connsiteX320" fmla="*/ 1781 w 10000"/>
                  <a:gd name="connsiteY320" fmla="*/ 7723 h 10000"/>
                  <a:gd name="connsiteX321" fmla="*/ 1767 w 10000"/>
                  <a:gd name="connsiteY321" fmla="*/ 7759 h 10000"/>
                  <a:gd name="connsiteX322" fmla="*/ 1762 w 10000"/>
                  <a:gd name="connsiteY322" fmla="*/ 7817 h 10000"/>
                  <a:gd name="connsiteX323" fmla="*/ 1762 w 10000"/>
                  <a:gd name="connsiteY323" fmla="*/ 7856 h 10000"/>
                  <a:gd name="connsiteX324" fmla="*/ 1776 w 10000"/>
                  <a:gd name="connsiteY324" fmla="*/ 7892 h 10000"/>
                  <a:gd name="connsiteX325" fmla="*/ 1784 w 10000"/>
                  <a:gd name="connsiteY325" fmla="*/ 7902 h 10000"/>
                  <a:gd name="connsiteX326" fmla="*/ 1801 w 10000"/>
                  <a:gd name="connsiteY326" fmla="*/ 7908 h 10000"/>
                  <a:gd name="connsiteX327" fmla="*/ 1809 w 10000"/>
                  <a:gd name="connsiteY327" fmla="*/ 7911 h 10000"/>
                  <a:gd name="connsiteX328" fmla="*/ 1801 w 10000"/>
                  <a:gd name="connsiteY328" fmla="*/ 7940 h 10000"/>
                  <a:gd name="connsiteX329" fmla="*/ 1798 w 10000"/>
                  <a:gd name="connsiteY329" fmla="*/ 7979 h 10000"/>
                  <a:gd name="connsiteX330" fmla="*/ 1806 w 10000"/>
                  <a:gd name="connsiteY330" fmla="*/ 8002 h 10000"/>
                  <a:gd name="connsiteX331" fmla="*/ 1823 w 10000"/>
                  <a:gd name="connsiteY331" fmla="*/ 8021 h 10000"/>
                  <a:gd name="connsiteX332" fmla="*/ 1834 w 10000"/>
                  <a:gd name="connsiteY332" fmla="*/ 8044 h 10000"/>
                  <a:gd name="connsiteX333" fmla="*/ 1839 w 10000"/>
                  <a:gd name="connsiteY333" fmla="*/ 8073 h 10000"/>
                  <a:gd name="connsiteX334" fmla="*/ 1842 w 10000"/>
                  <a:gd name="connsiteY334" fmla="*/ 8106 h 10000"/>
                  <a:gd name="connsiteX335" fmla="*/ 1839 w 10000"/>
                  <a:gd name="connsiteY335" fmla="*/ 8144 h 10000"/>
                  <a:gd name="connsiteX336" fmla="*/ 1856 w 10000"/>
                  <a:gd name="connsiteY336" fmla="*/ 8164 h 10000"/>
                  <a:gd name="connsiteX337" fmla="*/ 1886 w 10000"/>
                  <a:gd name="connsiteY337" fmla="*/ 8193 h 10000"/>
                  <a:gd name="connsiteX338" fmla="*/ 1922 w 10000"/>
                  <a:gd name="connsiteY338" fmla="*/ 8206 h 10000"/>
                  <a:gd name="connsiteX339" fmla="*/ 1967 w 10000"/>
                  <a:gd name="connsiteY339" fmla="*/ 8203 h 10000"/>
                  <a:gd name="connsiteX340" fmla="*/ 1986 w 10000"/>
                  <a:gd name="connsiteY340" fmla="*/ 8212 h 10000"/>
                  <a:gd name="connsiteX341" fmla="*/ 2000 w 10000"/>
                  <a:gd name="connsiteY341" fmla="*/ 8232 h 10000"/>
                  <a:gd name="connsiteX342" fmla="*/ 2033 w 10000"/>
                  <a:gd name="connsiteY342" fmla="*/ 8258 h 10000"/>
                  <a:gd name="connsiteX343" fmla="*/ 2050 w 10000"/>
                  <a:gd name="connsiteY343" fmla="*/ 8271 h 10000"/>
                  <a:gd name="connsiteX344" fmla="*/ 2089 w 10000"/>
                  <a:gd name="connsiteY344" fmla="*/ 8280 h 10000"/>
                  <a:gd name="connsiteX345" fmla="*/ 2122 w 10000"/>
                  <a:gd name="connsiteY345" fmla="*/ 8300 h 10000"/>
                  <a:gd name="connsiteX346" fmla="*/ 2163 w 10000"/>
                  <a:gd name="connsiteY346" fmla="*/ 8332 h 10000"/>
                  <a:gd name="connsiteX347" fmla="*/ 2172 w 10000"/>
                  <a:gd name="connsiteY347" fmla="*/ 8335 h 10000"/>
                  <a:gd name="connsiteX348" fmla="*/ 2177 w 10000"/>
                  <a:gd name="connsiteY348" fmla="*/ 8345 h 10000"/>
                  <a:gd name="connsiteX349" fmla="*/ 2163 w 10000"/>
                  <a:gd name="connsiteY349" fmla="*/ 8371 h 10000"/>
                  <a:gd name="connsiteX350" fmla="*/ 2139 w 10000"/>
                  <a:gd name="connsiteY350" fmla="*/ 8423 h 10000"/>
                  <a:gd name="connsiteX351" fmla="*/ 2130 w 10000"/>
                  <a:gd name="connsiteY351" fmla="*/ 8439 h 10000"/>
                  <a:gd name="connsiteX352" fmla="*/ 2105 w 10000"/>
                  <a:gd name="connsiteY352" fmla="*/ 8446 h 10000"/>
                  <a:gd name="connsiteX353" fmla="*/ 2080 w 10000"/>
                  <a:gd name="connsiteY353" fmla="*/ 8449 h 10000"/>
                  <a:gd name="connsiteX354" fmla="*/ 2075 w 10000"/>
                  <a:gd name="connsiteY354" fmla="*/ 8459 h 10000"/>
                  <a:gd name="connsiteX355" fmla="*/ 2072 w 10000"/>
                  <a:gd name="connsiteY355" fmla="*/ 8475 h 10000"/>
                  <a:gd name="connsiteX356" fmla="*/ 2080 w 10000"/>
                  <a:gd name="connsiteY356" fmla="*/ 8484 h 10000"/>
                  <a:gd name="connsiteX357" fmla="*/ 2100 w 10000"/>
                  <a:gd name="connsiteY357" fmla="*/ 8475 h 10000"/>
                  <a:gd name="connsiteX358" fmla="*/ 2141 w 10000"/>
                  <a:gd name="connsiteY358" fmla="*/ 8478 h 10000"/>
                  <a:gd name="connsiteX359" fmla="*/ 2172 w 10000"/>
                  <a:gd name="connsiteY359" fmla="*/ 8475 h 10000"/>
                  <a:gd name="connsiteX360" fmla="*/ 2188 w 10000"/>
                  <a:gd name="connsiteY360" fmla="*/ 8475 h 10000"/>
                  <a:gd name="connsiteX361" fmla="*/ 2222 w 10000"/>
                  <a:gd name="connsiteY361" fmla="*/ 8497 h 10000"/>
                  <a:gd name="connsiteX362" fmla="*/ 2252 w 10000"/>
                  <a:gd name="connsiteY362" fmla="*/ 8514 h 10000"/>
                  <a:gd name="connsiteX363" fmla="*/ 2274 w 10000"/>
                  <a:gd name="connsiteY363" fmla="*/ 8514 h 10000"/>
                  <a:gd name="connsiteX364" fmla="*/ 2299 w 10000"/>
                  <a:gd name="connsiteY364" fmla="*/ 8504 h 10000"/>
                  <a:gd name="connsiteX365" fmla="*/ 2310 w 10000"/>
                  <a:gd name="connsiteY365" fmla="*/ 8504 h 10000"/>
                  <a:gd name="connsiteX366" fmla="*/ 2319 w 10000"/>
                  <a:gd name="connsiteY366" fmla="*/ 8484 h 10000"/>
                  <a:gd name="connsiteX367" fmla="*/ 2338 w 10000"/>
                  <a:gd name="connsiteY367" fmla="*/ 8494 h 10000"/>
                  <a:gd name="connsiteX368" fmla="*/ 2338 w 10000"/>
                  <a:gd name="connsiteY368" fmla="*/ 8552 h 10000"/>
                  <a:gd name="connsiteX369" fmla="*/ 2366 w 10000"/>
                  <a:gd name="connsiteY369" fmla="*/ 8572 h 10000"/>
                  <a:gd name="connsiteX370" fmla="*/ 2382 w 10000"/>
                  <a:gd name="connsiteY370" fmla="*/ 8582 h 10000"/>
                  <a:gd name="connsiteX371" fmla="*/ 2435 w 10000"/>
                  <a:gd name="connsiteY371" fmla="*/ 8552 h 10000"/>
                  <a:gd name="connsiteX372" fmla="*/ 2443 w 10000"/>
                  <a:gd name="connsiteY372" fmla="*/ 8552 h 10000"/>
                  <a:gd name="connsiteX373" fmla="*/ 2454 w 10000"/>
                  <a:gd name="connsiteY373" fmla="*/ 8552 h 10000"/>
                  <a:gd name="connsiteX374" fmla="*/ 2471 w 10000"/>
                  <a:gd name="connsiteY374" fmla="*/ 8546 h 10000"/>
                  <a:gd name="connsiteX375" fmla="*/ 2488 w 10000"/>
                  <a:gd name="connsiteY375" fmla="*/ 8536 h 10000"/>
                  <a:gd name="connsiteX376" fmla="*/ 2501 w 10000"/>
                  <a:gd name="connsiteY376" fmla="*/ 8533 h 10000"/>
                  <a:gd name="connsiteX377" fmla="*/ 2512 w 10000"/>
                  <a:gd name="connsiteY377" fmla="*/ 8533 h 10000"/>
                  <a:gd name="connsiteX378" fmla="*/ 2521 w 10000"/>
                  <a:gd name="connsiteY378" fmla="*/ 8546 h 10000"/>
                  <a:gd name="connsiteX379" fmla="*/ 2521 w 10000"/>
                  <a:gd name="connsiteY379" fmla="*/ 8572 h 10000"/>
                  <a:gd name="connsiteX380" fmla="*/ 2535 w 10000"/>
                  <a:gd name="connsiteY380" fmla="*/ 8588 h 10000"/>
                  <a:gd name="connsiteX381" fmla="*/ 2551 w 10000"/>
                  <a:gd name="connsiteY381" fmla="*/ 8582 h 10000"/>
                  <a:gd name="connsiteX382" fmla="*/ 2560 w 10000"/>
                  <a:gd name="connsiteY382" fmla="*/ 8582 h 10000"/>
                  <a:gd name="connsiteX383" fmla="*/ 2573 w 10000"/>
                  <a:gd name="connsiteY383" fmla="*/ 8588 h 10000"/>
                  <a:gd name="connsiteX384" fmla="*/ 2584 w 10000"/>
                  <a:gd name="connsiteY384" fmla="*/ 8591 h 10000"/>
                  <a:gd name="connsiteX385" fmla="*/ 2590 w 10000"/>
                  <a:gd name="connsiteY385" fmla="*/ 8598 h 10000"/>
                  <a:gd name="connsiteX386" fmla="*/ 2598 w 10000"/>
                  <a:gd name="connsiteY386" fmla="*/ 8608 h 10000"/>
                  <a:gd name="connsiteX387" fmla="*/ 2607 w 10000"/>
                  <a:gd name="connsiteY387" fmla="*/ 8617 h 10000"/>
                  <a:gd name="connsiteX388" fmla="*/ 2618 w 10000"/>
                  <a:gd name="connsiteY388" fmla="*/ 8617 h 10000"/>
                  <a:gd name="connsiteX389" fmla="*/ 2640 w 10000"/>
                  <a:gd name="connsiteY389" fmla="*/ 8608 h 10000"/>
                  <a:gd name="connsiteX390" fmla="*/ 2670 w 10000"/>
                  <a:gd name="connsiteY390" fmla="*/ 8598 h 10000"/>
                  <a:gd name="connsiteX391" fmla="*/ 2673 w 10000"/>
                  <a:gd name="connsiteY391" fmla="*/ 8598 h 10000"/>
                  <a:gd name="connsiteX392" fmla="*/ 2690 w 10000"/>
                  <a:gd name="connsiteY392" fmla="*/ 8598 h 10000"/>
                  <a:gd name="connsiteX393" fmla="*/ 2698 w 10000"/>
                  <a:gd name="connsiteY393" fmla="*/ 8598 h 10000"/>
                  <a:gd name="connsiteX394" fmla="*/ 2712 w 10000"/>
                  <a:gd name="connsiteY394" fmla="*/ 8598 h 10000"/>
                  <a:gd name="connsiteX395" fmla="*/ 2726 w 10000"/>
                  <a:gd name="connsiteY395" fmla="*/ 8591 h 10000"/>
                  <a:gd name="connsiteX396" fmla="*/ 2737 w 10000"/>
                  <a:gd name="connsiteY396" fmla="*/ 8588 h 10000"/>
                  <a:gd name="connsiteX397" fmla="*/ 2759 w 10000"/>
                  <a:gd name="connsiteY397" fmla="*/ 8582 h 10000"/>
                  <a:gd name="connsiteX398" fmla="*/ 2770 w 10000"/>
                  <a:gd name="connsiteY398" fmla="*/ 8578 h 10000"/>
                  <a:gd name="connsiteX399" fmla="*/ 2784 w 10000"/>
                  <a:gd name="connsiteY399" fmla="*/ 8572 h 10000"/>
                  <a:gd name="connsiteX400" fmla="*/ 2795 w 10000"/>
                  <a:gd name="connsiteY400" fmla="*/ 8572 h 10000"/>
                  <a:gd name="connsiteX401" fmla="*/ 2803 w 10000"/>
                  <a:gd name="connsiteY401" fmla="*/ 8588 h 10000"/>
                  <a:gd name="connsiteX402" fmla="*/ 2803 w 10000"/>
                  <a:gd name="connsiteY402" fmla="*/ 8591 h 10000"/>
                  <a:gd name="connsiteX403" fmla="*/ 2803 w 10000"/>
                  <a:gd name="connsiteY403" fmla="*/ 8601 h 10000"/>
                  <a:gd name="connsiteX404" fmla="*/ 2809 w 10000"/>
                  <a:gd name="connsiteY404" fmla="*/ 8601 h 10000"/>
                  <a:gd name="connsiteX405" fmla="*/ 2823 w 10000"/>
                  <a:gd name="connsiteY405" fmla="*/ 8598 h 10000"/>
                  <a:gd name="connsiteX406" fmla="*/ 2831 w 10000"/>
                  <a:gd name="connsiteY406" fmla="*/ 8598 h 10000"/>
                  <a:gd name="connsiteX407" fmla="*/ 2839 w 10000"/>
                  <a:gd name="connsiteY407" fmla="*/ 8601 h 10000"/>
                  <a:gd name="connsiteX408" fmla="*/ 2848 w 10000"/>
                  <a:gd name="connsiteY408" fmla="*/ 8598 h 10000"/>
                  <a:gd name="connsiteX409" fmla="*/ 2856 w 10000"/>
                  <a:gd name="connsiteY409" fmla="*/ 8601 h 10000"/>
                  <a:gd name="connsiteX410" fmla="*/ 2859 w 10000"/>
                  <a:gd name="connsiteY410" fmla="*/ 8601 h 10000"/>
                  <a:gd name="connsiteX411" fmla="*/ 2864 w 10000"/>
                  <a:gd name="connsiteY411" fmla="*/ 8598 h 10000"/>
                  <a:gd name="connsiteX412" fmla="*/ 2889 w 10000"/>
                  <a:gd name="connsiteY412" fmla="*/ 8611 h 10000"/>
                  <a:gd name="connsiteX413" fmla="*/ 2906 w 10000"/>
                  <a:gd name="connsiteY413" fmla="*/ 8620 h 10000"/>
                  <a:gd name="connsiteX414" fmla="*/ 2914 w 10000"/>
                  <a:gd name="connsiteY414" fmla="*/ 8627 h 10000"/>
                  <a:gd name="connsiteX415" fmla="*/ 2920 w 10000"/>
                  <a:gd name="connsiteY415" fmla="*/ 8640 h 10000"/>
                  <a:gd name="connsiteX416" fmla="*/ 2922 w 10000"/>
                  <a:gd name="connsiteY416" fmla="*/ 8666 h 10000"/>
                  <a:gd name="connsiteX417" fmla="*/ 2922 w 10000"/>
                  <a:gd name="connsiteY417" fmla="*/ 8692 h 10000"/>
                  <a:gd name="connsiteX418" fmla="*/ 2939 w 10000"/>
                  <a:gd name="connsiteY418" fmla="*/ 8695 h 10000"/>
                  <a:gd name="connsiteX419" fmla="*/ 2953 w 10000"/>
                  <a:gd name="connsiteY419" fmla="*/ 8695 h 10000"/>
                  <a:gd name="connsiteX420" fmla="*/ 2961 w 10000"/>
                  <a:gd name="connsiteY420" fmla="*/ 8695 h 10000"/>
                  <a:gd name="connsiteX421" fmla="*/ 2972 w 10000"/>
                  <a:gd name="connsiteY421" fmla="*/ 8692 h 10000"/>
                  <a:gd name="connsiteX422" fmla="*/ 2981 w 10000"/>
                  <a:gd name="connsiteY422" fmla="*/ 8685 h 10000"/>
                  <a:gd name="connsiteX423" fmla="*/ 2989 w 10000"/>
                  <a:gd name="connsiteY423" fmla="*/ 8685 h 10000"/>
                  <a:gd name="connsiteX424" fmla="*/ 3008 w 10000"/>
                  <a:gd name="connsiteY424" fmla="*/ 8685 h 10000"/>
                  <a:gd name="connsiteX425" fmla="*/ 3028 w 10000"/>
                  <a:gd name="connsiteY425" fmla="*/ 8695 h 10000"/>
                  <a:gd name="connsiteX426" fmla="*/ 3042 w 10000"/>
                  <a:gd name="connsiteY426" fmla="*/ 8695 h 10000"/>
                  <a:gd name="connsiteX427" fmla="*/ 3053 w 10000"/>
                  <a:gd name="connsiteY427" fmla="*/ 8676 h 10000"/>
                  <a:gd name="connsiteX428" fmla="*/ 3061 w 10000"/>
                  <a:gd name="connsiteY428" fmla="*/ 8666 h 10000"/>
                  <a:gd name="connsiteX429" fmla="*/ 3066 w 10000"/>
                  <a:gd name="connsiteY429" fmla="*/ 8656 h 10000"/>
                  <a:gd name="connsiteX430" fmla="*/ 3091 w 10000"/>
                  <a:gd name="connsiteY430" fmla="*/ 8659 h 10000"/>
                  <a:gd name="connsiteX431" fmla="*/ 3105 w 10000"/>
                  <a:gd name="connsiteY431" fmla="*/ 8659 h 10000"/>
                  <a:gd name="connsiteX432" fmla="*/ 3108 w 10000"/>
                  <a:gd name="connsiteY432" fmla="*/ 8650 h 10000"/>
                  <a:gd name="connsiteX433" fmla="*/ 3147 w 10000"/>
                  <a:gd name="connsiteY433" fmla="*/ 8588 h 10000"/>
                  <a:gd name="connsiteX434" fmla="*/ 3150 w 10000"/>
                  <a:gd name="connsiteY434" fmla="*/ 8598 h 10000"/>
                  <a:gd name="connsiteX435" fmla="*/ 3163 w 10000"/>
                  <a:gd name="connsiteY435" fmla="*/ 8601 h 10000"/>
                  <a:gd name="connsiteX436" fmla="*/ 3180 w 10000"/>
                  <a:gd name="connsiteY436" fmla="*/ 8608 h 10000"/>
                  <a:gd name="connsiteX437" fmla="*/ 3188 w 10000"/>
                  <a:gd name="connsiteY437" fmla="*/ 8611 h 10000"/>
                  <a:gd name="connsiteX438" fmla="*/ 3227 w 10000"/>
                  <a:gd name="connsiteY438" fmla="*/ 8620 h 10000"/>
                  <a:gd name="connsiteX439" fmla="*/ 3238 w 10000"/>
                  <a:gd name="connsiteY439" fmla="*/ 8617 h 10000"/>
                  <a:gd name="connsiteX440" fmla="*/ 3247 w 10000"/>
                  <a:gd name="connsiteY440" fmla="*/ 8601 h 10000"/>
                  <a:gd name="connsiteX441" fmla="*/ 3269 w 10000"/>
                  <a:gd name="connsiteY441" fmla="*/ 8611 h 10000"/>
                  <a:gd name="connsiteX442" fmla="*/ 3277 w 10000"/>
                  <a:gd name="connsiteY442" fmla="*/ 8617 h 10000"/>
                  <a:gd name="connsiteX443" fmla="*/ 3285 w 10000"/>
                  <a:gd name="connsiteY443" fmla="*/ 8611 h 10000"/>
                  <a:gd name="connsiteX444" fmla="*/ 3307 w 10000"/>
                  <a:gd name="connsiteY444" fmla="*/ 8611 h 10000"/>
                  <a:gd name="connsiteX445" fmla="*/ 3319 w 10000"/>
                  <a:gd name="connsiteY445" fmla="*/ 8617 h 10000"/>
                  <a:gd name="connsiteX446" fmla="*/ 3324 w 10000"/>
                  <a:gd name="connsiteY446" fmla="*/ 8617 h 10000"/>
                  <a:gd name="connsiteX447" fmla="*/ 3327 w 10000"/>
                  <a:gd name="connsiteY447" fmla="*/ 8620 h 10000"/>
                  <a:gd name="connsiteX448" fmla="*/ 3341 w 10000"/>
                  <a:gd name="connsiteY448" fmla="*/ 8620 h 10000"/>
                  <a:gd name="connsiteX449" fmla="*/ 3357 w 10000"/>
                  <a:gd name="connsiteY449" fmla="*/ 8620 h 10000"/>
                  <a:gd name="connsiteX450" fmla="*/ 3374 w 10000"/>
                  <a:gd name="connsiteY450" fmla="*/ 8620 h 10000"/>
                  <a:gd name="connsiteX451" fmla="*/ 3382 w 10000"/>
                  <a:gd name="connsiteY451" fmla="*/ 8620 h 10000"/>
                  <a:gd name="connsiteX452" fmla="*/ 3399 w 10000"/>
                  <a:gd name="connsiteY452" fmla="*/ 8611 h 10000"/>
                  <a:gd name="connsiteX453" fmla="*/ 3413 w 10000"/>
                  <a:gd name="connsiteY453" fmla="*/ 8601 h 10000"/>
                  <a:gd name="connsiteX454" fmla="*/ 3421 w 10000"/>
                  <a:gd name="connsiteY454" fmla="*/ 8588 h 10000"/>
                  <a:gd name="connsiteX455" fmla="*/ 3421 w 10000"/>
                  <a:gd name="connsiteY455" fmla="*/ 8572 h 10000"/>
                  <a:gd name="connsiteX456" fmla="*/ 3421 w 10000"/>
                  <a:gd name="connsiteY456" fmla="*/ 8552 h 10000"/>
                  <a:gd name="connsiteX457" fmla="*/ 3424 w 10000"/>
                  <a:gd name="connsiteY457" fmla="*/ 8533 h 10000"/>
                  <a:gd name="connsiteX458" fmla="*/ 3432 w 10000"/>
                  <a:gd name="connsiteY458" fmla="*/ 8523 h 10000"/>
                  <a:gd name="connsiteX459" fmla="*/ 3446 w 10000"/>
                  <a:gd name="connsiteY459" fmla="*/ 8523 h 10000"/>
                  <a:gd name="connsiteX460" fmla="*/ 3457 w 10000"/>
                  <a:gd name="connsiteY460" fmla="*/ 8523 h 10000"/>
                  <a:gd name="connsiteX461" fmla="*/ 3476 w 10000"/>
                  <a:gd name="connsiteY461" fmla="*/ 8533 h 10000"/>
                  <a:gd name="connsiteX462" fmla="*/ 3485 w 10000"/>
                  <a:gd name="connsiteY462" fmla="*/ 8536 h 10000"/>
                  <a:gd name="connsiteX463" fmla="*/ 3501 w 10000"/>
                  <a:gd name="connsiteY463" fmla="*/ 8527 h 10000"/>
                  <a:gd name="connsiteX464" fmla="*/ 3504 w 10000"/>
                  <a:gd name="connsiteY464" fmla="*/ 8514 h 10000"/>
                  <a:gd name="connsiteX465" fmla="*/ 3510 w 10000"/>
                  <a:gd name="connsiteY465" fmla="*/ 8497 h 10000"/>
                  <a:gd name="connsiteX466" fmla="*/ 3537 w 10000"/>
                  <a:gd name="connsiteY466" fmla="*/ 8484 h 10000"/>
                  <a:gd name="connsiteX467" fmla="*/ 3562 w 10000"/>
                  <a:gd name="connsiteY467" fmla="*/ 8488 h 10000"/>
                  <a:gd name="connsiteX468" fmla="*/ 3568 w 10000"/>
                  <a:gd name="connsiteY468" fmla="*/ 8484 h 10000"/>
                  <a:gd name="connsiteX469" fmla="*/ 3584 w 10000"/>
                  <a:gd name="connsiteY469" fmla="*/ 8494 h 10000"/>
                  <a:gd name="connsiteX470" fmla="*/ 3593 w 10000"/>
                  <a:gd name="connsiteY470" fmla="*/ 8507 h 10000"/>
                  <a:gd name="connsiteX471" fmla="*/ 3618 w 10000"/>
                  <a:gd name="connsiteY471" fmla="*/ 8497 h 10000"/>
                  <a:gd name="connsiteX472" fmla="*/ 3643 w 10000"/>
                  <a:gd name="connsiteY472" fmla="*/ 8475 h 10000"/>
                  <a:gd name="connsiteX473" fmla="*/ 3657 w 10000"/>
                  <a:gd name="connsiteY473" fmla="*/ 8478 h 10000"/>
                  <a:gd name="connsiteX474" fmla="*/ 3670 w 10000"/>
                  <a:gd name="connsiteY474" fmla="*/ 8475 h 10000"/>
                  <a:gd name="connsiteX475" fmla="*/ 3673 w 10000"/>
                  <a:gd name="connsiteY475" fmla="*/ 8468 h 10000"/>
                  <a:gd name="connsiteX476" fmla="*/ 3681 w 10000"/>
                  <a:gd name="connsiteY476" fmla="*/ 8468 h 10000"/>
                  <a:gd name="connsiteX477" fmla="*/ 3698 w 10000"/>
                  <a:gd name="connsiteY477" fmla="*/ 8478 h 10000"/>
                  <a:gd name="connsiteX478" fmla="*/ 3720 w 10000"/>
                  <a:gd name="connsiteY478" fmla="*/ 8497 h 10000"/>
                  <a:gd name="connsiteX479" fmla="*/ 3715 w 10000"/>
                  <a:gd name="connsiteY479" fmla="*/ 8504 h 10000"/>
                  <a:gd name="connsiteX480" fmla="*/ 3729 w 10000"/>
                  <a:gd name="connsiteY480" fmla="*/ 8514 h 10000"/>
                  <a:gd name="connsiteX481" fmla="*/ 3729 w 10000"/>
                  <a:gd name="connsiteY481" fmla="*/ 8517 h 10000"/>
                  <a:gd name="connsiteX482" fmla="*/ 3740 w 10000"/>
                  <a:gd name="connsiteY482" fmla="*/ 8527 h 10000"/>
                  <a:gd name="connsiteX483" fmla="*/ 3759 w 10000"/>
                  <a:gd name="connsiteY483" fmla="*/ 8517 h 10000"/>
                  <a:gd name="connsiteX484" fmla="*/ 3762 w 10000"/>
                  <a:gd name="connsiteY484" fmla="*/ 8504 h 10000"/>
                  <a:gd name="connsiteX485" fmla="*/ 3770 w 10000"/>
                  <a:gd name="connsiteY485" fmla="*/ 8488 h 10000"/>
                  <a:gd name="connsiteX486" fmla="*/ 3778 w 10000"/>
                  <a:gd name="connsiteY486" fmla="*/ 8484 h 10000"/>
                  <a:gd name="connsiteX487" fmla="*/ 3792 w 10000"/>
                  <a:gd name="connsiteY487" fmla="*/ 8475 h 10000"/>
                  <a:gd name="connsiteX488" fmla="*/ 3803 w 10000"/>
                  <a:gd name="connsiteY488" fmla="*/ 8478 h 10000"/>
                  <a:gd name="connsiteX489" fmla="*/ 3809 w 10000"/>
                  <a:gd name="connsiteY489" fmla="*/ 8475 h 10000"/>
                  <a:gd name="connsiteX490" fmla="*/ 3825 w 10000"/>
                  <a:gd name="connsiteY490" fmla="*/ 8465 h 10000"/>
                  <a:gd name="connsiteX491" fmla="*/ 3834 w 10000"/>
                  <a:gd name="connsiteY491" fmla="*/ 8468 h 10000"/>
                  <a:gd name="connsiteX492" fmla="*/ 3842 w 10000"/>
                  <a:gd name="connsiteY492" fmla="*/ 8478 h 10000"/>
                  <a:gd name="connsiteX493" fmla="*/ 3850 w 10000"/>
                  <a:gd name="connsiteY493" fmla="*/ 8478 h 10000"/>
                  <a:gd name="connsiteX494" fmla="*/ 3859 w 10000"/>
                  <a:gd name="connsiteY494" fmla="*/ 8484 h 10000"/>
                  <a:gd name="connsiteX495" fmla="*/ 3873 w 10000"/>
                  <a:gd name="connsiteY495" fmla="*/ 8494 h 10000"/>
                  <a:gd name="connsiteX496" fmla="*/ 3875 w 10000"/>
                  <a:gd name="connsiteY496" fmla="*/ 8507 h 10000"/>
                  <a:gd name="connsiteX497" fmla="*/ 3881 w 10000"/>
                  <a:gd name="connsiteY497" fmla="*/ 8527 h 10000"/>
                  <a:gd name="connsiteX498" fmla="*/ 3875 w 10000"/>
                  <a:gd name="connsiteY498" fmla="*/ 8546 h 10000"/>
                  <a:gd name="connsiteX499" fmla="*/ 3892 w 10000"/>
                  <a:gd name="connsiteY499" fmla="*/ 8546 h 10000"/>
                  <a:gd name="connsiteX500" fmla="*/ 3900 w 10000"/>
                  <a:gd name="connsiteY500" fmla="*/ 8543 h 10000"/>
                  <a:gd name="connsiteX501" fmla="*/ 3906 w 10000"/>
                  <a:gd name="connsiteY501" fmla="*/ 8543 h 10000"/>
                  <a:gd name="connsiteX502" fmla="*/ 3922 w 10000"/>
                  <a:gd name="connsiteY502" fmla="*/ 8552 h 10000"/>
                  <a:gd name="connsiteX503" fmla="*/ 3939 w 10000"/>
                  <a:gd name="connsiteY503" fmla="*/ 8559 h 10000"/>
                  <a:gd name="connsiteX504" fmla="*/ 3953 w 10000"/>
                  <a:gd name="connsiteY504" fmla="*/ 8572 h 10000"/>
                  <a:gd name="connsiteX505" fmla="*/ 3956 w 10000"/>
                  <a:gd name="connsiteY505" fmla="*/ 8588 h 10000"/>
                  <a:gd name="connsiteX506" fmla="*/ 3956 w 10000"/>
                  <a:gd name="connsiteY506" fmla="*/ 8608 h 10000"/>
                  <a:gd name="connsiteX507" fmla="*/ 3972 w 10000"/>
                  <a:gd name="connsiteY507" fmla="*/ 8608 h 10000"/>
                  <a:gd name="connsiteX508" fmla="*/ 3986 w 10000"/>
                  <a:gd name="connsiteY508" fmla="*/ 8608 h 10000"/>
                  <a:gd name="connsiteX509" fmla="*/ 3997 w 10000"/>
                  <a:gd name="connsiteY509" fmla="*/ 8608 h 10000"/>
                  <a:gd name="connsiteX510" fmla="*/ 4006 w 10000"/>
                  <a:gd name="connsiteY510" fmla="*/ 8608 h 10000"/>
                  <a:gd name="connsiteX511" fmla="*/ 4006 w 10000"/>
                  <a:gd name="connsiteY511" fmla="*/ 8611 h 10000"/>
                  <a:gd name="connsiteX512" fmla="*/ 4011 w 10000"/>
                  <a:gd name="connsiteY512" fmla="*/ 8611 h 10000"/>
                  <a:gd name="connsiteX513" fmla="*/ 4022 w 10000"/>
                  <a:gd name="connsiteY513" fmla="*/ 8620 h 10000"/>
                  <a:gd name="connsiteX514" fmla="*/ 4042 w 10000"/>
                  <a:gd name="connsiteY514" fmla="*/ 8620 h 10000"/>
                  <a:gd name="connsiteX515" fmla="*/ 4050 w 10000"/>
                  <a:gd name="connsiteY515" fmla="*/ 8617 h 10000"/>
                  <a:gd name="connsiteX516" fmla="*/ 4069 w 10000"/>
                  <a:gd name="connsiteY516" fmla="*/ 8620 h 10000"/>
                  <a:gd name="connsiteX517" fmla="*/ 4086 w 10000"/>
                  <a:gd name="connsiteY517" fmla="*/ 8630 h 10000"/>
                  <a:gd name="connsiteX518" fmla="*/ 4108 w 10000"/>
                  <a:gd name="connsiteY518" fmla="*/ 8627 h 10000"/>
                  <a:gd name="connsiteX519" fmla="*/ 4125 w 10000"/>
                  <a:gd name="connsiteY519" fmla="*/ 8620 h 10000"/>
                  <a:gd name="connsiteX520" fmla="*/ 4133 w 10000"/>
                  <a:gd name="connsiteY520" fmla="*/ 8611 h 10000"/>
                  <a:gd name="connsiteX521" fmla="*/ 4139 w 10000"/>
                  <a:gd name="connsiteY521" fmla="*/ 8608 h 10000"/>
                  <a:gd name="connsiteX522" fmla="*/ 4147 w 10000"/>
                  <a:gd name="connsiteY522" fmla="*/ 8601 h 10000"/>
                  <a:gd name="connsiteX523" fmla="*/ 4155 w 10000"/>
                  <a:gd name="connsiteY523" fmla="*/ 8591 h 10000"/>
                  <a:gd name="connsiteX524" fmla="*/ 4166 w 10000"/>
                  <a:gd name="connsiteY524" fmla="*/ 8582 h 10000"/>
                  <a:gd name="connsiteX525" fmla="*/ 4183 w 10000"/>
                  <a:gd name="connsiteY525" fmla="*/ 8569 h 10000"/>
                  <a:gd name="connsiteX526" fmla="*/ 4191 w 10000"/>
                  <a:gd name="connsiteY526" fmla="*/ 8562 h 10000"/>
                  <a:gd name="connsiteX527" fmla="*/ 4208 w 10000"/>
                  <a:gd name="connsiteY527" fmla="*/ 8552 h 10000"/>
                  <a:gd name="connsiteX528" fmla="*/ 4230 w 10000"/>
                  <a:gd name="connsiteY528" fmla="*/ 8552 h 10000"/>
                  <a:gd name="connsiteX529" fmla="*/ 4238 w 10000"/>
                  <a:gd name="connsiteY529" fmla="*/ 8559 h 10000"/>
                  <a:gd name="connsiteX530" fmla="*/ 4247 w 10000"/>
                  <a:gd name="connsiteY530" fmla="*/ 8572 h 10000"/>
                  <a:gd name="connsiteX531" fmla="*/ 4252 w 10000"/>
                  <a:gd name="connsiteY531" fmla="*/ 8578 h 10000"/>
                  <a:gd name="connsiteX532" fmla="*/ 4263 w 10000"/>
                  <a:gd name="connsiteY532" fmla="*/ 8582 h 10000"/>
                  <a:gd name="connsiteX533" fmla="*/ 4277 w 10000"/>
                  <a:gd name="connsiteY533" fmla="*/ 8572 h 10000"/>
                  <a:gd name="connsiteX534" fmla="*/ 4294 w 10000"/>
                  <a:gd name="connsiteY534" fmla="*/ 8559 h 10000"/>
                  <a:gd name="connsiteX535" fmla="*/ 4302 w 10000"/>
                  <a:gd name="connsiteY535" fmla="*/ 8546 h 10000"/>
                  <a:gd name="connsiteX536" fmla="*/ 4310 w 10000"/>
                  <a:gd name="connsiteY536" fmla="*/ 8543 h 10000"/>
                  <a:gd name="connsiteX537" fmla="*/ 4313 w 10000"/>
                  <a:gd name="connsiteY537" fmla="*/ 8543 h 10000"/>
                  <a:gd name="connsiteX538" fmla="*/ 4332 w 10000"/>
                  <a:gd name="connsiteY538" fmla="*/ 8546 h 10000"/>
                  <a:gd name="connsiteX539" fmla="*/ 4335 w 10000"/>
                  <a:gd name="connsiteY539" fmla="*/ 8559 h 10000"/>
                  <a:gd name="connsiteX540" fmla="*/ 4349 w 10000"/>
                  <a:gd name="connsiteY540" fmla="*/ 8588 h 10000"/>
                  <a:gd name="connsiteX541" fmla="*/ 4360 w 10000"/>
                  <a:gd name="connsiteY541" fmla="*/ 8591 h 10000"/>
                  <a:gd name="connsiteX542" fmla="*/ 4366 w 10000"/>
                  <a:gd name="connsiteY542" fmla="*/ 8591 h 10000"/>
                  <a:gd name="connsiteX543" fmla="*/ 4382 w 10000"/>
                  <a:gd name="connsiteY543" fmla="*/ 8598 h 10000"/>
                  <a:gd name="connsiteX544" fmla="*/ 4385 w 10000"/>
                  <a:gd name="connsiteY544" fmla="*/ 8598 h 10000"/>
                  <a:gd name="connsiteX545" fmla="*/ 4402 w 10000"/>
                  <a:gd name="connsiteY545" fmla="*/ 8598 h 10000"/>
                  <a:gd name="connsiteX546" fmla="*/ 4421 w 10000"/>
                  <a:gd name="connsiteY546" fmla="*/ 8591 h 10000"/>
                  <a:gd name="connsiteX547" fmla="*/ 4440 w 10000"/>
                  <a:gd name="connsiteY547" fmla="*/ 8591 h 10000"/>
                  <a:gd name="connsiteX548" fmla="*/ 4449 w 10000"/>
                  <a:gd name="connsiteY548" fmla="*/ 8598 h 10000"/>
                  <a:gd name="connsiteX549" fmla="*/ 4454 w 10000"/>
                  <a:gd name="connsiteY549" fmla="*/ 8617 h 10000"/>
                  <a:gd name="connsiteX550" fmla="*/ 4463 w 10000"/>
                  <a:gd name="connsiteY550" fmla="*/ 8608 h 10000"/>
                  <a:gd name="connsiteX551" fmla="*/ 4474 w 10000"/>
                  <a:gd name="connsiteY551" fmla="*/ 8608 h 10000"/>
                  <a:gd name="connsiteX552" fmla="*/ 4490 w 10000"/>
                  <a:gd name="connsiteY552" fmla="*/ 8617 h 10000"/>
                  <a:gd name="connsiteX553" fmla="*/ 4504 w 10000"/>
                  <a:gd name="connsiteY553" fmla="*/ 8617 h 10000"/>
                  <a:gd name="connsiteX554" fmla="*/ 4518 w 10000"/>
                  <a:gd name="connsiteY554" fmla="*/ 8617 h 10000"/>
                  <a:gd name="connsiteX555" fmla="*/ 4535 w 10000"/>
                  <a:gd name="connsiteY555" fmla="*/ 8611 h 10000"/>
                  <a:gd name="connsiteX556" fmla="*/ 4546 w 10000"/>
                  <a:gd name="connsiteY556" fmla="*/ 8611 h 10000"/>
                  <a:gd name="connsiteX557" fmla="*/ 4562 w 10000"/>
                  <a:gd name="connsiteY557" fmla="*/ 8611 h 10000"/>
                  <a:gd name="connsiteX558" fmla="*/ 4571 w 10000"/>
                  <a:gd name="connsiteY558" fmla="*/ 8611 h 10000"/>
                  <a:gd name="connsiteX559" fmla="*/ 4579 w 10000"/>
                  <a:gd name="connsiteY559" fmla="*/ 8608 h 10000"/>
                  <a:gd name="connsiteX560" fmla="*/ 4584 w 10000"/>
                  <a:gd name="connsiteY560" fmla="*/ 8608 h 10000"/>
                  <a:gd name="connsiteX561" fmla="*/ 4601 w 10000"/>
                  <a:gd name="connsiteY561" fmla="*/ 8617 h 10000"/>
                  <a:gd name="connsiteX562" fmla="*/ 4609 w 10000"/>
                  <a:gd name="connsiteY562" fmla="*/ 8627 h 10000"/>
                  <a:gd name="connsiteX563" fmla="*/ 4618 w 10000"/>
                  <a:gd name="connsiteY563" fmla="*/ 8637 h 10000"/>
                  <a:gd name="connsiteX564" fmla="*/ 4618 w 10000"/>
                  <a:gd name="connsiteY564" fmla="*/ 8646 h 10000"/>
                  <a:gd name="connsiteX565" fmla="*/ 4634 w 10000"/>
                  <a:gd name="connsiteY565" fmla="*/ 8656 h 10000"/>
                  <a:gd name="connsiteX566" fmla="*/ 4640 w 10000"/>
                  <a:gd name="connsiteY566" fmla="*/ 8659 h 10000"/>
                  <a:gd name="connsiteX567" fmla="*/ 4651 w 10000"/>
                  <a:gd name="connsiteY567" fmla="*/ 8666 h 10000"/>
                  <a:gd name="connsiteX568" fmla="*/ 4657 w 10000"/>
                  <a:gd name="connsiteY568" fmla="*/ 8659 h 10000"/>
                  <a:gd name="connsiteX569" fmla="*/ 4668 w 10000"/>
                  <a:gd name="connsiteY569" fmla="*/ 8650 h 10000"/>
                  <a:gd name="connsiteX570" fmla="*/ 4676 w 10000"/>
                  <a:gd name="connsiteY570" fmla="*/ 8650 h 10000"/>
                  <a:gd name="connsiteX571" fmla="*/ 4690 w 10000"/>
                  <a:gd name="connsiteY571" fmla="*/ 8650 h 10000"/>
                  <a:gd name="connsiteX572" fmla="*/ 4698 w 10000"/>
                  <a:gd name="connsiteY572" fmla="*/ 8650 h 10000"/>
                  <a:gd name="connsiteX573" fmla="*/ 4704 w 10000"/>
                  <a:gd name="connsiteY573" fmla="*/ 8650 h 10000"/>
                  <a:gd name="connsiteX574" fmla="*/ 4706 w 10000"/>
                  <a:gd name="connsiteY574" fmla="*/ 8659 h 10000"/>
                  <a:gd name="connsiteX575" fmla="*/ 4706 w 10000"/>
                  <a:gd name="connsiteY575" fmla="*/ 8666 h 10000"/>
                  <a:gd name="connsiteX576" fmla="*/ 4723 w 10000"/>
                  <a:gd name="connsiteY576" fmla="*/ 8682 h 10000"/>
                  <a:gd name="connsiteX577" fmla="*/ 4737 w 10000"/>
                  <a:gd name="connsiteY577" fmla="*/ 8682 h 10000"/>
                  <a:gd name="connsiteX578" fmla="*/ 4745 w 10000"/>
                  <a:gd name="connsiteY578" fmla="*/ 8676 h 10000"/>
                  <a:gd name="connsiteX579" fmla="*/ 4756 w 10000"/>
                  <a:gd name="connsiteY579" fmla="*/ 8666 h 10000"/>
                  <a:gd name="connsiteX580" fmla="*/ 4765 w 10000"/>
                  <a:gd name="connsiteY580" fmla="*/ 8666 h 10000"/>
                  <a:gd name="connsiteX581" fmla="*/ 4765 w 10000"/>
                  <a:gd name="connsiteY581" fmla="*/ 8682 h 10000"/>
                  <a:gd name="connsiteX582" fmla="*/ 4770 w 10000"/>
                  <a:gd name="connsiteY582" fmla="*/ 8701 h 10000"/>
                  <a:gd name="connsiteX583" fmla="*/ 4778 w 10000"/>
                  <a:gd name="connsiteY583" fmla="*/ 8705 h 10000"/>
                  <a:gd name="connsiteX584" fmla="*/ 4795 w 10000"/>
                  <a:gd name="connsiteY584" fmla="*/ 8714 h 10000"/>
                  <a:gd name="connsiteX585" fmla="*/ 4812 w 10000"/>
                  <a:gd name="connsiteY585" fmla="*/ 8714 h 10000"/>
                  <a:gd name="connsiteX586" fmla="*/ 4825 w 10000"/>
                  <a:gd name="connsiteY586" fmla="*/ 8705 h 10000"/>
                  <a:gd name="connsiteX587" fmla="*/ 4825 w 10000"/>
                  <a:gd name="connsiteY587" fmla="*/ 8701 h 10000"/>
                  <a:gd name="connsiteX588" fmla="*/ 4828 w 10000"/>
                  <a:gd name="connsiteY588" fmla="*/ 8701 h 10000"/>
                  <a:gd name="connsiteX589" fmla="*/ 4837 w 10000"/>
                  <a:gd name="connsiteY589" fmla="*/ 8692 h 10000"/>
                  <a:gd name="connsiteX590" fmla="*/ 4842 w 10000"/>
                  <a:gd name="connsiteY590" fmla="*/ 8685 h 10000"/>
                  <a:gd name="connsiteX591" fmla="*/ 4859 w 10000"/>
                  <a:gd name="connsiteY591" fmla="*/ 8692 h 10000"/>
                  <a:gd name="connsiteX592" fmla="*/ 4870 w 10000"/>
                  <a:gd name="connsiteY592" fmla="*/ 8701 h 10000"/>
                  <a:gd name="connsiteX593" fmla="*/ 4878 w 10000"/>
                  <a:gd name="connsiteY593" fmla="*/ 8714 h 10000"/>
                  <a:gd name="connsiteX594" fmla="*/ 4892 w 10000"/>
                  <a:gd name="connsiteY594" fmla="*/ 8724 h 10000"/>
                  <a:gd name="connsiteX595" fmla="*/ 4900 w 10000"/>
                  <a:gd name="connsiteY595" fmla="*/ 8724 h 10000"/>
                  <a:gd name="connsiteX596" fmla="*/ 4906 w 10000"/>
                  <a:gd name="connsiteY596" fmla="*/ 8705 h 10000"/>
                  <a:gd name="connsiteX597" fmla="*/ 4925 w 10000"/>
                  <a:gd name="connsiteY597" fmla="*/ 8724 h 10000"/>
                  <a:gd name="connsiteX598" fmla="*/ 4939 w 10000"/>
                  <a:gd name="connsiteY598" fmla="*/ 8701 h 10000"/>
                  <a:gd name="connsiteX599" fmla="*/ 4950 w 10000"/>
                  <a:gd name="connsiteY599" fmla="*/ 8695 h 10000"/>
                  <a:gd name="connsiteX600" fmla="*/ 4956 w 10000"/>
                  <a:gd name="connsiteY600" fmla="*/ 8692 h 10000"/>
                  <a:gd name="connsiteX601" fmla="*/ 4986 w 10000"/>
                  <a:gd name="connsiteY601" fmla="*/ 8705 h 10000"/>
                  <a:gd name="connsiteX602" fmla="*/ 5003 w 10000"/>
                  <a:gd name="connsiteY602" fmla="*/ 8701 h 10000"/>
                  <a:gd name="connsiteX603" fmla="*/ 5011 w 10000"/>
                  <a:gd name="connsiteY603" fmla="*/ 8692 h 10000"/>
                  <a:gd name="connsiteX604" fmla="*/ 5028 w 10000"/>
                  <a:gd name="connsiteY604" fmla="*/ 8682 h 10000"/>
                  <a:gd name="connsiteX605" fmla="*/ 5030 w 10000"/>
                  <a:gd name="connsiteY605" fmla="*/ 8659 h 10000"/>
                  <a:gd name="connsiteX606" fmla="*/ 5039 w 10000"/>
                  <a:gd name="connsiteY606" fmla="*/ 8656 h 10000"/>
                  <a:gd name="connsiteX607" fmla="*/ 5053 w 10000"/>
                  <a:gd name="connsiteY607" fmla="*/ 8669 h 10000"/>
                  <a:gd name="connsiteX608" fmla="*/ 5061 w 10000"/>
                  <a:gd name="connsiteY608" fmla="*/ 8669 h 10000"/>
                  <a:gd name="connsiteX609" fmla="*/ 5061 w 10000"/>
                  <a:gd name="connsiteY609" fmla="*/ 8676 h 10000"/>
                  <a:gd name="connsiteX610" fmla="*/ 5069 w 10000"/>
                  <a:gd name="connsiteY610" fmla="*/ 8669 h 10000"/>
                  <a:gd name="connsiteX611" fmla="*/ 5083 w 10000"/>
                  <a:gd name="connsiteY611" fmla="*/ 8669 h 10000"/>
                  <a:gd name="connsiteX612" fmla="*/ 5100 w 10000"/>
                  <a:gd name="connsiteY612" fmla="*/ 8669 h 10000"/>
                  <a:gd name="connsiteX613" fmla="*/ 5119 w 10000"/>
                  <a:gd name="connsiteY613" fmla="*/ 8682 h 10000"/>
                  <a:gd name="connsiteX614" fmla="*/ 5136 w 10000"/>
                  <a:gd name="connsiteY614" fmla="*/ 8692 h 10000"/>
                  <a:gd name="connsiteX615" fmla="*/ 5161 w 10000"/>
                  <a:gd name="connsiteY615" fmla="*/ 8701 h 10000"/>
                  <a:gd name="connsiteX616" fmla="*/ 5183 w 10000"/>
                  <a:gd name="connsiteY616" fmla="*/ 8701 h 10000"/>
                  <a:gd name="connsiteX617" fmla="*/ 5199 w 10000"/>
                  <a:gd name="connsiteY617" fmla="*/ 8701 h 10000"/>
                  <a:gd name="connsiteX618" fmla="*/ 5213 w 10000"/>
                  <a:gd name="connsiteY618" fmla="*/ 8705 h 10000"/>
                  <a:gd name="connsiteX619" fmla="*/ 5224 w 10000"/>
                  <a:gd name="connsiteY619" fmla="*/ 8701 h 10000"/>
                  <a:gd name="connsiteX620" fmla="*/ 5230 w 10000"/>
                  <a:gd name="connsiteY620" fmla="*/ 8701 h 10000"/>
                  <a:gd name="connsiteX621" fmla="*/ 5241 w 10000"/>
                  <a:gd name="connsiteY621" fmla="*/ 8676 h 10000"/>
                  <a:gd name="connsiteX622" fmla="*/ 5247 w 10000"/>
                  <a:gd name="connsiteY622" fmla="*/ 8666 h 10000"/>
                  <a:gd name="connsiteX623" fmla="*/ 5249 w 10000"/>
                  <a:gd name="connsiteY623" fmla="*/ 8646 h 10000"/>
                  <a:gd name="connsiteX624" fmla="*/ 5249 w 10000"/>
                  <a:gd name="connsiteY624" fmla="*/ 8650 h 10000"/>
                  <a:gd name="connsiteX625" fmla="*/ 5255 w 10000"/>
                  <a:gd name="connsiteY625" fmla="*/ 8646 h 10000"/>
                  <a:gd name="connsiteX626" fmla="*/ 5271 w 10000"/>
                  <a:gd name="connsiteY626" fmla="*/ 8650 h 10000"/>
                  <a:gd name="connsiteX627" fmla="*/ 5288 w 10000"/>
                  <a:gd name="connsiteY627" fmla="*/ 8666 h 10000"/>
                  <a:gd name="connsiteX628" fmla="*/ 5296 w 10000"/>
                  <a:gd name="connsiteY628" fmla="*/ 8666 h 10000"/>
                  <a:gd name="connsiteX629" fmla="*/ 5310 w 10000"/>
                  <a:gd name="connsiteY629" fmla="*/ 8656 h 10000"/>
                  <a:gd name="connsiteX630" fmla="*/ 5321 w 10000"/>
                  <a:gd name="connsiteY630" fmla="*/ 8650 h 10000"/>
                  <a:gd name="connsiteX631" fmla="*/ 5338 w 10000"/>
                  <a:gd name="connsiteY631" fmla="*/ 8650 h 10000"/>
                  <a:gd name="connsiteX632" fmla="*/ 5360 w 10000"/>
                  <a:gd name="connsiteY632" fmla="*/ 8640 h 10000"/>
                  <a:gd name="connsiteX633" fmla="*/ 5366 w 10000"/>
                  <a:gd name="connsiteY633" fmla="*/ 8637 h 10000"/>
                  <a:gd name="connsiteX634" fmla="*/ 5368 w 10000"/>
                  <a:gd name="connsiteY634" fmla="*/ 8637 h 10000"/>
                  <a:gd name="connsiteX635" fmla="*/ 5382 w 10000"/>
                  <a:gd name="connsiteY635" fmla="*/ 8630 h 10000"/>
                  <a:gd name="connsiteX636" fmla="*/ 5391 w 10000"/>
                  <a:gd name="connsiteY636" fmla="*/ 8630 h 10000"/>
                  <a:gd name="connsiteX637" fmla="*/ 5402 w 10000"/>
                  <a:gd name="connsiteY637" fmla="*/ 8637 h 10000"/>
                  <a:gd name="connsiteX638" fmla="*/ 5418 w 10000"/>
                  <a:gd name="connsiteY638" fmla="*/ 8656 h 10000"/>
                  <a:gd name="connsiteX639" fmla="*/ 5432 w 10000"/>
                  <a:gd name="connsiteY639" fmla="*/ 8666 h 10000"/>
                  <a:gd name="connsiteX640" fmla="*/ 5443 w 10000"/>
                  <a:gd name="connsiteY640" fmla="*/ 8682 h 10000"/>
                  <a:gd name="connsiteX641" fmla="*/ 5457 w 10000"/>
                  <a:gd name="connsiteY641" fmla="*/ 8692 h 10000"/>
                  <a:gd name="connsiteX642" fmla="*/ 5471 w 10000"/>
                  <a:gd name="connsiteY642" fmla="*/ 8705 h 10000"/>
                  <a:gd name="connsiteX643" fmla="*/ 5488 w 10000"/>
                  <a:gd name="connsiteY643" fmla="*/ 8711 h 10000"/>
                  <a:gd name="connsiteX644" fmla="*/ 5490 w 10000"/>
                  <a:gd name="connsiteY644" fmla="*/ 8721 h 10000"/>
                  <a:gd name="connsiteX645" fmla="*/ 5512 w 10000"/>
                  <a:gd name="connsiteY645" fmla="*/ 8724 h 10000"/>
                  <a:gd name="connsiteX646" fmla="*/ 5521 w 10000"/>
                  <a:gd name="connsiteY646" fmla="*/ 8714 h 10000"/>
                  <a:gd name="connsiteX647" fmla="*/ 5524 w 10000"/>
                  <a:gd name="connsiteY647" fmla="*/ 8714 h 10000"/>
                  <a:gd name="connsiteX648" fmla="*/ 5532 w 10000"/>
                  <a:gd name="connsiteY648" fmla="*/ 8721 h 10000"/>
                  <a:gd name="connsiteX649" fmla="*/ 5540 w 10000"/>
                  <a:gd name="connsiteY649" fmla="*/ 8724 h 10000"/>
                  <a:gd name="connsiteX650" fmla="*/ 5562 w 10000"/>
                  <a:gd name="connsiteY650" fmla="*/ 8750 h 10000"/>
                  <a:gd name="connsiteX651" fmla="*/ 5562 w 10000"/>
                  <a:gd name="connsiteY651" fmla="*/ 8760 h 10000"/>
                  <a:gd name="connsiteX652" fmla="*/ 5571 w 10000"/>
                  <a:gd name="connsiteY652" fmla="*/ 8782 h 10000"/>
                  <a:gd name="connsiteX653" fmla="*/ 5579 w 10000"/>
                  <a:gd name="connsiteY653" fmla="*/ 8789 h 10000"/>
                  <a:gd name="connsiteX654" fmla="*/ 5593 w 10000"/>
                  <a:gd name="connsiteY654" fmla="*/ 8789 h 10000"/>
                  <a:gd name="connsiteX655" fmla="*/ 5596 w 10000"/>
                  <a:gd name="connsiteY655" fmla="*/ 8789 h 10000"/>
                  <a:gd name="connsiteX656" fmla="*/ 5626 w 10000"/>
                  <a:gd name="connsiteY656" fmla="*/ 8782 h 10000"/>
                  <a:gd name="connsiteX657" fmla="*/ 5629 w 10000"/>
                  <a:gd name="connsiteY657" fmla="*/ 8782 h 10000"/>
                  <a:gd name="connsiteX658" fmla="*/ 5637 w 10000"/>
                  <a:gd name="connsiteY658" fmla="*/ 8779 h 10000"/>
                  <a:gd name="connsiteX659" fmla="*/ 5648 w 10000"/>
                  <a:gd name="connsiteY659" fmla="*/ 8789 h 10000"/>
                  <a:gd name="connsiteX660" fmla="*/ 5665 w 10000"/>
                  <a:gd name="connsiteY660" fmla="*/ 8795 h 10000"/>
                  <a:gd name="connsiteX661" fmla="*/ 5676 w 10000"/>
                  <a:gd name="connsiteY661" fmla="*/ 8789 h 10000"/>
                  <a:gd name="connsiteX662" fmla="*/ 5684 w 10000"/>
                  <a:gd name="connsiteY662" fmla="*/ 8782 h 10000"/>
                  <a:gd name="connsiteX663" fmla="*/ 5693 w 10000"/>
                  <a:gd name="connsiteY663" fmla="*/ 8789 h 10000"/>
                  <a:gd name="connsiteX664" fmla="*/ 5715 w 10000"/>
                  <a:gd name="connsiteY664" fmla="*/ 8808 h 10000"/>
                  <a:gd name="connsiteX665" fmla="*/ 5731 w 10000"/>
                  <a:gd name="connsiteY665" fmla="*/ 8808 h 10000"/>
                  <a:gd name="connsiteX666" fmla="*/ 5740 w 10000"/>
                  <a:gd name="connsiteY666" fmla="*/ 8808 h 10000"/>
                  <a:gd name="connsiteX667" fmla="*/ 5765 w 10000"/>
                  <a:gd name="connsiteY667" fmla="*/ 8818 h 10000"/>
                  <a:gd name="connsiteX668" fmla="*/ 5781 w 10000"/>
                  <a:gd name="connsiteY668" fmla="*/ 8824 h 10000"/>
                  <a:gd name="connsiteX669" fmla="*/ 5798 w 10000"/>
                  <a:gd name="connsiteY669" fmla="*/ 8834 h 10000"/>
                  <a:gd name="connsiteX670" fmla="*/ 5814 w 10000"/>
                  <a:gd name="connsiteY670" fmla="*/ 8837 h 10000"/>
                  <a:gd name="connsiteX671" fmla="*/ 5831 w 10000"/>
                  <a:gd name="connsiteY671" fmla="*/ 8844 h 10000"/>
                  <a:gd name="connsiteX672" fmla="*/ 5842 w 10000"/>
                  <a:gd name="connsiteY672" fmla="*/ 8847 h 10000"/>
                  <a:gd name="connsiteX673" fmla="*/ 5859 w 10000"/>
                  <a:gd name="connsiteY673" fmla="*/ 8857 h 10000"/>
                  <a:gd name="connsiteX674" fmla="*/ 5870 w 10000"/>
                  <a:gd name="connsiteY674" fmla="*/ 8867 h 10000"/>
                  <a:gd name="connsiteX675" fmla="*/ 5878 w 10000"/>
                  <a:gd name="connsiteY675" fmla="*/ 8873 h 10000"/>
                  <a:gd name="connsiteX676" fmla="*/ 5895 w 10000"/>
                  <a:gd name="connsiteY676" fmla="*/ 8873 h 10000"/>
                  <a:gd name="connsiteX677" fmla="*/ 5911 w 10000"/>
                  <a:gd name="connsiteY677" fmla="*/ 8873 h 10000"/>
                  <a:gd name="connsiteX678" fmla="*/ 5931 w 10000"/>
                  <a:gd name="connsiteY678" fmla="*/ 8873 h 10000"/>
                  <a:gd name="connsiteX679" fmla="*/ 5950 w 10000"/>
                  <a:gd name="connsiteY679" fmla="*/ 8867 h 10000"/>
                  <a:gd name="connsiteX680" fmla="*/ 5967 w 10000"/>
                  <a:gd name="connsiteY680" fmla="*/ 8867 h 10000"/>
                  <a:gd name="connsiteX681" fmla="*/ 5975 w 10000"/>
                  <a:gd name="connsiteY681" fmla="*/ 8873 h 10000"/>
                  <a:gd name="connsiteX682" fmla="*/ 6000 w 10000"/>
                  <a:gd name="connsiteY682" fmla="*/ 8883 h 10000"/>
                  <a:gd name="connsiteX683" fmla="*/ 5997 w 10000"/>
                  <a:gd name="connsiteY683" fmla="*/ 8886 h 10000"/>
                  <a:gd name="connsiteX684" fmla="*/ 5997 w 10000"/>
                  <a:gd name="connsiteY684" fmla="*/ 8896 h 10000"/>
                  <a:gd name="connsiteX685" fmla="*/ 6014 w 10000"/>
                  <a:gd name="connsiteY685" fmla="*/ 8892 h 10000"/>
                  <a:gd name="connsiteX686" fmla="*/ 6028 w 10000"/>
                  <a:gd name="connsiteY686" fmla="*/ 8892 h 10000"/>
                  <a:gd name="connsiteX687" fmla="*/ 6053 w 10000"/>
                  <a:gd name="connsiteY687" fmla="*/ 8886 h 10000"/>
                  <a:gd name="connsiteX688" fmla="*/ 6072 w 10000"/>
                  <a:gd name="connsiteY688" fmla="*/ 8876 h 10000"/>
                  <a:gd name="connsiteX689" fmla="*/ 6089 w 10000"/>
                  <a:gd name="connsiteY689" fmla="*/ 8867 h 10000"/>
                  <a:gd name="connsiteX690" fmla="*/ 6111 w 10000"/>
                  <a:gd name="connsiteY690" fmla="*/ 8857 h 10000"/>
                  <a:gd name="connsiteX691" fmla="*/ 6127 w 10000"/>
                  <a:gd name="connsiteY691" fmla="*/ 8847 h 10000"/>
                  <a:gd name="connsiteX692" fmla="*/ 6152 w 10000"/>
                  <a:gd name="connsiteY692" fmla="*/ 8834 h 10000"/>
                  <a:gd name="connsiteX693" fmla="*/ 6183 w 10000"/>
                  <a:gd name="connsiteY693" fmla="*/ 8828 h 10000"/>
                  <a:gd name="connsiteX694" fmla="*/ 6175 w 10000"/>
                  <a:gd name="connsiteY694" fmla="*/ 8844 h 10000"/>
                  <a:gd name="connsiteX695" fmla="*/ 6169 w 10000"/>
                  <a:gd name="connsiteY695" fmla="*/ 8863 h 10000"/>
                  <a:gd name="connsiteX696" fmla="*/ 6158 w 10000"/>
                  <a:gd name="connsiteY696" fmla="*/ 8886 h 10000"/>
                  <a:gd name="connsiteX697" fmla="*/ 6152 w 10000"/>
                  <a:gd name="connsiteY697" fmla="*/ 8896 h 10000"/>
                  <a:gd name="connsiteX698" fmla="*/ 6150 w 10000"/>
                  <a:gd name="connsiteY698" fmla="*/ 8909 h 10000"/>
                  <a:gd name="connsiteX699" fmla="*/ 6152 w 10000"/>
                  <a:gd name="connsiteY699" fmla="*/ 8938 h 10000"/>
                  <a:gd name="connsiteX700" fmla="*/ 6158 w 10000"/>
                  <a:gd name="connsiteY700" fmla="*/ 8957 h 10000"/>
                  <a:gd name="connsiteX701" fmla="*/ 6161 w 10000"/>
                  <a:gd name="connsiteY701" fmla="*/ 8980 h 10000"/>
                  <a:gd name="connsiteX702" fmla="*/ 6166 w 10000"/>
                  <a:gd name="connsiteY702" fmla="*/ 8999 h 10000"/>
                  <a:gd name="connsiteX703" fmla="*/ 6175 w 10000"/>
                  <a:gd name="connsiteY703" fmla="*/ 9032 h 10000"/>
                  <a:gd name="connsiteX704" fmla="*/ 6183 w 10000"/>
                  <a:gd name="connsiteY704" fmla="*/ 9051 h 10000"/>
                  <a:gd name="connsiteX705" fmla="*/ 6191 w 10000"/>
                  <a:gd name="connsiteY705" fmla="*/ 9064 h 10000"/>
                  <a:gd name="connsiteX706" fmla="*/ 6194 w 10000"/>
                  <a:gd name="connsiteY706" fmla="*/ 9084 h 10000"/>
                  <a:gd name="connsiteX707" fmla="*/ 6208 w 10000"/>
                  <a:gd name="connsiteY707" fmla="*/ 9103 h 10000"/>
                  <a:gd name="connsiteX708" fmla="*/ 6208 w 10000"/>
                  <a:gd name="connsiteY708" fmla="*/ 9113 h 10000"/>
                  <a:gd name="connsiteX709" fmla="*/ 6216 w 10000"/>
                  <a:gd name="connsiteY709" fmla="*/ 9129 h 10000"/>
                  <a:gd name="connsiteX710" fmla="*/ 6230 w 10000"/>
                  <a:gd name="connsiteY710" fmla="*/ 9148 h 10000"/>
                  <a:gd name="connsiteX711" fmla="*/ 6241 w 10000"/>
                  <a:gd name="connsiteY711" fmla="*/ 9165 h 10000"/>
                  <a:gd name="connsiteX712" fmla="*/ 6249 w 10000"/>
                  <a:gd name="connsiteY712" fmla="*/ 9168 h 10000"/>
                  <a:gd name="connsiteX713" fmla="*/ 6266 w 10000"/>
                  <a:gd name="connsiteY713" fmla="*/ 9184 h 10000"/>
                  <a:gd name="connsiteX714" fmla="*/ 6280 w 10000"/>
                  <a:gd name="connsiteY714" fmla="*/ 9184 h 10000"/>
                  <a:gd name="connsiteX715" fmla="*/ 6288 w 10000"/>
                  <a:gd name="connsiteY715" fmla="*/ 9177 h 10000"/>
                  <a:gd name="connsiteX716" fmla="*/ 6299 w 10000"/>
                  <a:gd name="connsiteY716" fmla="*/ 9187 h 10000"/>
                  <a:gd name="connsiteX717" fmla="*/ 6305 w 10000"/>
                  <a:gd name="connsiteY717" fmla="*/ 9197 h 10000"/>
                  <a:gd name="connsiteX718" fmla="*/ 6310 w 10000"/>
                  <a:gd name="connsiteY718" fmla="*/ 9197 h 10000"/>
                  <a:gd name="connsiteX719" fmla="*/ 6321 w 10000"/>
                  <a:gd name="connsiteY719" fmla="*/ 9213 h 10000"/>
                  <a:gd name="connsiteX720" fmla="*/ 6335 w 10000"/>
                  <a:gd name="connsiteY720" fmla="*/ 9223 h 10000"/>
                  <a:gd name="connsiteX721" fmla="*/ 6338 w 10000"/>
                  <a:gd name="connsiteY721" fmla="*/ 9223 h 10000"/>
                  <a:gd name="connsiteX722" fmla="*/ 6355 w 10000"/>
                  <a:gd name="connsiteY722" fmla="*/ 9226 h 10000"/>
                  <a:gd name="connsiteX723" fmla="*/ 6363 w 10000"/>
                  <a:gd name="connsiteY723" fmla="*/ 9236 h 10000"/>
                  <a:gd name="connsiteX724" fmla="*/ 6380 w 10000"/>
                  <a:gd name="connsiteY724" fmla="*/ 9258 h 10000"/>
                  <a:gd name="connsiteX725" fmla="*/ 6393 w 10000"/>
                  <a:gd name="connsiteY725" fmla="*/ 9278 h 10000"/>
                  <a:gd name="connsiteX726" fmla="*/ 6396 w 10000"/>
                  <a:gd name="connsiteY726" fmla="*/ 9288 h 10000"/>
                  <a:gd name="connsiteX727" fmla="*/ 6407 w 10000"/>
                  <a:gd name="connsiteY727" fmla="*/ 9297 h 10000"/>
                  <a:gd name="connsiteX728" fmla="*/ 6410 w 10000"/>
                  <a:gd name="connsiteY728" fmla="*/ 9307 h 10000"/>
                  <a:gd name="connsiteX729" fmla="*/ 6416 w 10000"/>
                  <a:gd name="connsiteY729" fmla="*/ 9317 h 10000"/>
                  <a:gd name="connsiteX730" fmla="*/ 6424 w 10000"/>
                  <a:gd name="connsiteY730" fmla="*/ 9326 h 10000"/>
                  <a:gd name="connsiteX731" fmla="*/ 6435 w 10000"/>
                  <a:gd name="connsiteY731" fmla="*/ 9336 h 10000"/>
                  <a:gd name="connsiteX732" fmla="*/ 6443 w 10000"/>
                  <a:gd name="connsiteY732" fmla="*/ 9346 h 10000"/>
                  <a:gd name="connsiteX733" fmla="*/ 6449 w 10000"/>
                  <a:gd name="connsiteY733" fmla="*/ 9362 h 10000"/>
                  <a:gd name="connsiteX734" fmla="*/ 6452 w 10000"/>
                  <a:gd name="connsiteY734" fmla="*/ 9372 h 10000"/>
                  <a:gd name="connsiteX735" fmla="*/ 6449 w 10000"/>
                  <a:gd name="connsiteY735" fmla="*/ 9381 h 10000"/>
                  <a:gd name="connsiteX736" fmla="*/ 6465 w 10000"/>
                  <a:gd name="connsiteY736" fmla="*/ 9394 h 10000"/>
                  <a:gd name="connsiteX737" fmla="*/ 6468 w 10000"/>
                  <a:gd name="connsiteY737" fmla="*/ 9420 h 10000"/>
                  <a:gd name="connsiteX738" fmla="*/ 6493 w 10000"/>
                  <a:gd name="connsiteY738" fmla="*/ 9430 h 10000"/>
                  <a:gd name="connsiteX739" fmla="*/ 6507 w 10000"/>
                  <a:gd name="connsiteY739" fmla="*/ 9440 h 10000"/>
                  <a:gd name="connsiteX740" fmla="*/ 6524 w 10000"/>
                  <a:gd name="connsiteY740" fmla="*/ 9459 h 10000"/>
                  <a:gd name="connsiteX741" fmla="*/ 6532 w 10000"/>
                  <a:gd name="connsiteY741" fmla="*/ 9485 h 10000"/>
                  <a:gd name="connsiteX742" fmla="*/ 6537 w 10000"/>
                  <a:gd name="connsiteY742" fmla="*/ 9498 h 10000"/>
                  <a:gd name="connsiteX743" fmla="*/ 6571 w 10000"/>
                  <a:gd name="connsiteY743" fmla="*/ 9508 h 10000"/>
                  <a:gd name="connsiteX744" fmla="*/ 6596 w 10000"/>
                  <a:gd name="connsiteY744" fmla="*/ 9508 h 10000"/>
                  <a:gd name="connsiteX745" fmla="*/ 6637 w 10000"/>
                  <a:gd name="connsiteY745" fmla="*/ 9517 h 10000"/>
                  <a:gd name="connsiteX746" fmla="*/ 6662 w 10000"/>
                  <a:gd name="connsiteY746" fmla="*/ 9524 h 10000"/>
                  <a:gd name="connsiteX747" fmla="*/ 6679 w 10000"/>
                  <a:gd name="connsiteY747" fmla="*/ 9517 h 10000"/>
                  <a:gd name="connsiteX748" fmla="*/ 6679 w 10000"/>
                  <a:gd name="connsiteY748" fmla="*/ 9505 h 10000"/>
                  <a:gd name="connsiteX749" fmla="*/ 6690 w 10000"/>
                  <a:gd name="connsiteY749" fmla="*/ 9485 h 10000"/>
                  <a:gd name="connsiteX750" fmla="*/ 6693 w 10000"/>
                  <a:gd name="connsiteY750" fmla="*/ 9479 h 10000"/>
                  <a:gd name="connsiteX751" fmla="*/ 6706 w 10000"/>
                  <a:gd name="connsiteY751" fmla="*/ 9469 h 10000"/>
                  <a:gd name="connsiteX752" fmla="*/ 6709 w 10000"/>
                  <a:gd name="connsiteY752" fmla="*/ 9462 h 10000"/>
                  <a:gd name="connsiteX753" fmla="*/ 6717 w 10000"/>
                  <a:gd name="connsiteY753" fmla="*/ 9459 h 10000"/>
                  <a:gd name="connsiteX754" fmla="*/ 6726 w 10000"/>
                  <a:gd name="connsiteY754" fmla="*/ 9459 h 10000"/>
                  <a:gd name="connsiteX755" fmla="*/ 6742 w 10000"/>
                  <a:gd name="connsiteY755" fmla="*/ 9462 h 10000"/>
                  <a:gd name="connsiteX756" fmla="*/ 6759 w 10000"/>
                  <a:gd name="connsiteY756" fmla="*/ 9479 h 10000"/>
                  <a:gd name="connsiteX757" fmla="*/ 6781 w 10000"/>
                  <a:gd name="connsiteY757" fmla="*/ 9485 h 10000"/>
                  <a:gd name="connsiteX758" fmla="*/ 6795 w 10000"/>
                  <a:gd name="connsiteY758" fmla="*/ 9485 h 10000"/>
                  <a:gd name="connsiteX759" fmla="*/ 6803 w 10000"/>
                  <a:gd name="connsiteY759" fmla="*/ 9498 h 10000"/>
                  <a:gd name="connsiteX760" fmla="*/ 6806 w 10000"/>
                  <a:gd name="connsiteY760" fmla="*/ 9508 h 10000"/>
                  <a:gd name="connsiteX761" fmla="*/ 6823 w 10000"/>
                  <a:gd name="connsiteY761" fmla="*/ 9514 h 10000"/>
                  <a:gd name="connsiteX762" fmla="*/ 6831 w 10000"/>
                  <a:gd name="connsiteY762" fmla="*/ 9514 h 10000"/>
                  <a:gd name="connsiteX763" fmla="*/ 6848 w 10000"/>
                  <a:gd name="connsiteY763" fmla="*/ 9514 h 10000"/>
                  <a:gd name="connsiteX764" fmla="*/ 6856 w 10000"/>
                  <a:gd name="connsiteY764" fmla="*/ 9517 h 10000"/>
                  <a:gd name="connsiteX765" fmla="*/ 6878 w 10000"/>
                  <a:gd name="connsiteY765" fmla="*/ 9524 h 10000"/>
                  <a:gd name="connsiteX766" fmla="*/ 6895 w 10000"/>
                  <a:gd name="connsiteY766" fmla="*/ 9524 h 10000"/>
                  <a:gd name="connsiteX767" fmla="*/ 6917 w 10000"/>
                  <a:gd name="connsiteY767" fmla="*/ 9527 h 10000"/>
                  <a:gd name="connsiteX768" fmla="*/ 6934 w 10000"/>
                  <a:gd name="connsiteY768" fmla="*/ 9534 h 10000"/>
                  <a:gd name="connsiteX769" fmla="*/ 6961 w 10000"/>
                  <a:gd name="connsiteY769" fmla="*/ 9543 h 10000"/>
                  <a:gd name="connsiteX770" fmla="*/ 6989 w 10000"/>
                  <a:gd name="connsiteY770" fmla="*/ 9547 h 10000"/>
                  <a:gd name="connsiteX771" fmla="*/ 7014 w 10000"/>
                  <a:gd name="connsiteY771" fmla="*/ 9543 h 10000"/>
                  <a:gd name="connsiteX772" fmla="*/ 7033 w 10000"/>
                  <a:gd name="connsiteY772" fmla="*/ 9543 h 10000"/>
                  <a:gd name="connsiteX773" fmla="*/ 7042 w 10000"/>
                  <a:gd name="connsiteY773" fmla="*/ 9547 h 10000"/>
                  <a:gd name="connsiteX774" fmla="*/ 7069 w 10000"/>
                  <a:gd name="connsiteY774" fmla="*/ 9647 h 10000"/>
                  <a:gd name="connsiteX775" fmla="*/ 7122 w 10000"/>
                  <a:gd name="connsiteY775" fmla="*/ 9734 h 10000"/>
                  <a:gd name="connsiteX776" fmla="*/ 7147 w 10000"/>
                  <a:gd name="connsiteY776" fmla="*/ 9744 h 10000"/>
                  <a:gd name="connsiteX777" fmla="*/ 7169 w 10000"/>
                  <a:gd name="connsiteY777" fmla="*/ 9741 h 10000"/>
                  <a:gd name="connsiteX778" fmla="*/ 7177 w 10000"/>
                  <a:gd name="connsiteY778" fmla="*/ 9744 h 10000"/>
                  <a:gd name="connsiteX779" fmla="*/ 7186 w 10000"/>
                  <a:gd name="connsiteY779" fmla="*/ 9754 h 10000"/>
                  <a:gd name="connsiteX780" fmla="*/ 7191 w 10000"/>
                  <a:gd name="connsiteY780" fmla="*/ 9773 h 10000"/>
                  <a:gd name="connsiteX781" fmla="*/ 7208 w 10000"/>
                  <a:gd name="connsiteY781" fmla="*/ 9783 h 10000"/>
                  <a:gd name="connsiteX782" fmla="*/ 7219 w 10000"/>
                  <a:gd name="connsiteY782" fmla="*/ 9793 h 10000"/>
                  <a:gd name="connsiteX783" fmla="*/ 7235 w 10000"/>
                  <a:gd name="connsiteY783" fmla="*/ 9802 h 10000"/>
                  <a:gd name="connsiteX784" fmla="*/ 7249 w 10000"/>
                  <a:gd name="connsiteY784" fmla="*/ 9819 h 10000"/>
                  <a:gd name="connsiteX785" fmla="*/ 7255 w 10000"/>
                  <a:gd name="connsiteY785" fmla="*/ 9835 h 10000"/>
                  <a:gd name="connsiteX786" fmla="*/ 7255 w 10000"/>
                  <a:gd name="connsiteY786" fmla="*/ 9848 h 10000"/>
                  <a:gd name="connsiteX787" fmla="*/ 7249 w 10000"/>
                  <a:gd name="connsiteY787" fmla="*/ 9848 h 10000"/>
                  <a:gd name="connsiteX788" fmla="*/ 7244 w 10000"/>
                  <a:gd name="connsiteY788" fmla="*/ 9858 h 10000"/>
                  <a:gd name="connsiteX789" fmla="*/ 7235 w 10000"/>
                  <a:gd name="connsiteY789" fmla="*/ 9883 h 10000"/>
                  <a:gd name="connsiteX790" fmla="*/ 7244 w 10000"/>
                  <a:gd name="connsiteY790" fmla="*/ 9903 h 10000"/>
                  <a:gd name="connsiteX791" fmla="*/ 7258 w 10000"/>
                  <a:gd name="connsiteY791" fmla="*/ 9926 h 10000"/>
                  <a:gd name="connsiteX792" fmla="*/ 7263 w 10000"/>
                  <a:gd name="connsiteY792" fmla="*/ 9948 h 10000"/>
                  <a:gd name="connsiteX793" fmla="*/ 7274 w 10000"/>
                  <a:gd name="connsiteY793" fmla="*/ 9968 h 10000"/>
                  <a:gd name="connsiteX794" fmla="*/ 7283 w 10000"/>
                  <a:gd name="connsiteY794" fmla="*/ 9987 h 10000"/>
                  <a:gd name="connsiteX795" fmla="*/ 7291 w 10000"/>
                  <a:gd name="connsiteY795" fmla="*/ 10000 h 10000"/>
                  <a:gd name="connsiteX796" fmla="*/ 7305 w 10000"/>
                  <a:gd name="connsiteY796" fmla="*/ 9997 h 10000"/>
                  <a:gd name="connsiteX797" fmla="*/ 7313 w 10000"/>
                  <a:gd name="connsiteY797" fmla="*/ 9977 h 10000"/>
                  <a:gd name="connsiteX798" fmla="*/ 7324 w 10000"/>
                  <a:gd name="connsiteY798" fmla="*/ 9968 h 10000"/>
                  <a:gd name="connsiteX799" fmla="*/ 7341 w 10000"/>
                  <a:gd name="connsiteY799" fmla="*/ 9971 h 10000"/>
                  <a:gd name="connsiteX800" fmla="*/ 7368 w 10000"/>
                  <a:gd name="connsiteY800" fmla="*/ 9987 h 10000"/>
                  <a:gd name="connsiteX801" fmla="*/ 7380 w 10000"/>
                  <a:gd name="connsiteY801" fmla="*/ 9990 h 10000"/>
                  <a:gd name="connsiteX802" fmla="*/ 7393 w 10000"/>
                  <a:gd name="connsiteY802" fmla="*/ 9981 h 10000"/>
                  <a:gd name="connsiteX803" fmla="*/ 7404 w 10000"/>
                  <a:gd name="connsiteY803" fmla="*/ 9968 h 10000"/>
                  <a:gd name="connsiteX804" fmla="*/ 7418 w 10000"/>
                  <a:gd name="connsiteY804" fmla="*/ 9948 h 10000"/>
                  <a:gd name="connsiteX805" fmla="*/ 7427 w 10000"/>
                  <a:gd name="connsiteY805" fmla="*/ 9922 h 10000"/>
                  <a:gd name="connsiteX806" fmla="*/ 7427 w 10000"/>
                  <a:gd name="connsiteY806" fmla="*/ 9906 h 10000"/>
                  <a:gd name="connsiteX807" fmla="*/ 7404 w 10000"/>
                  <a:gd name="connsiteY807" fmla="*/ 9877 h 10000"/>
                  <a:gd name="connsiteX808" fmla="*/ 7388 w 10000"/>
                  <a:gd name="connsiteY808" fmla="*/ 9854 h 10000"/>
                  <a:gd name="connsiteX809" fmla="*/ 7385 w 10000"/>
                  <a:gd name="connsiteY809" fmla="*/ 9845 h 10000"/>
                  <a:gd name="connsiteX810" fmla="*/ 7385 w 10000"/>
                  <a:gd name="connsiteY810" fmla="*/ 9825 h 10000"/>
                  <a:gd name="connsiteX811" fmla="*/ 7385 w 10000"/>
                  <a:gd name="connsiteY811" fmla="*/ 9819 h 10000"/>
                  <a:gd name="connsiteX812" fmla="*/ 7393 w 10000"/>
                  <a:gd name="connsiteY812" fmla="*/ 9809 h 10000"/>
                  <a:gd name="connsiteX813" fmla="*/ 7404 w 10000"/>
                  <a:gd name="connsiteY813" fmla="*/ 9793 h 10000"/>
                  <a:gd name="connsiteX814" fmla="*/ 7413 w 10000"/>
                  <a:gd name="connsiteY814" fmla="*/ 9783 h 10000"/>
                  <a:gd name="connsiteX815" fmla="*/ 7404 w 10000"/>
                  <a:gd name="connsiteY815" fmla="*/ 9770 h 10000"/>
                  <a:gd name="connsiteX816" fmla="*/ 7388 w 10000"/>
                  <a:gd name="connsiteY816" fmla="*/ 9760 h 10000"/>
                  <a:gd name="connsiteX817" fmla="*/ 7371 w 10000"/>
                  <a:gd name="connsiteY817" fmla="*/ 9744 h 10000"/>
                  <a:gd name="connsiteX818" fmla="*/ 7363 w 10000"/>
                  <a:gd name="connsiteY818" fmla="*/ 9731 h 10000"/>
                  <a:gd name="connsiteX819" fmla="*/ 7355 w 10000"/>
                  <a:gd name="connsiteY819" fmla="*/ 9715 h 10000"/>
                  <a:gd name="connsiteX820" fmla="*/ 7360 w 10000"/>
                  <a:gd name="connsiteY820" fmla="*/ 9686 h 10000"/>
                  <a:gd name="connsiteX821" fmla="*/ 7363 w 10000"/>
                  <a:gd name="connsiteY821" fmla="*/ 9657 h 10000"/>
                  <a:gd name="connsiteX822" fmla="*/ 7360 w 10000"/>
                  <a:gd name="connsiteY822" fmla="*/ 9631 h 10000"/>
                  <a:gd name="connsiteX823" fmla="*/ 7346 w 10000"/>
                  <a:gd name="connsiteY823" fmla="*/ 9611 h 10000"/>
                  <a:gd name="connsiteX824" fmla="*/ 7332 w 10000"/>
                  <a:gd name="connsiteY824" fmla="*/ 9585 h 10000"/>
                  <a:gd name="connsiteX825" fmla="*/ 7324 w 10000"/>
                  <a:gd name="connsiteY825" fmla="*/ 9573 h 10000"/>
                  <a:gd name="connsiteX826" fmla="*/ 7324 w 10000"/>
                  <a:gd name="connsiteY826" fmla="*/ 9553 h 10000"/>
                  <a:gd name="connsiteX827" fmla="*/ 7324 w 10000"/>
                  <a:gd name="connsiteY827" fmla="*/ 9543 h 10000"/>
                  <a:gd name="connsiteX828" fmla="*/ 7324 w 10000"/>
                  <a:gd name="connsiteY828" fmla="*/ 9517 h 10000"/>
                  <a:gd name="connsiteX829" fmla="*/ 7324 w 10000"/>
                  <a:gd name="connsiteY829" fmla="*/ 9498 h 10000"/>
                  <a:gd name="connsiteX830" fmla="*/ 7332 w 10000"/>
                  <a:gd name="connsiteY830" fmla="*/ 9479 h 10000"/>
                  <a:gd name="connsiteX831" fmla="*/ 7341 w 10000"/>
                  <a:gd name="connsiteY831" fmla="*/ 9462 h 10000"/>
                  <a:gd name="connsiteX832" fmla="*/ 7352 w 10000"/>
                  <a:gd name="connsiteY832" fmla="*/ 9459 h 10000"/>
                  <a:gd name="connsiteX833" fmla="*/ 7360 w 10000"/>
                  <a:gd name="connsiteY833" fmla="*/ 9443 h 10000"/>
                  <a:gd name="connsiteX834" fmla="*/ 7363 w 10000"/>
                  <a:gd name="connsiteY834" fmla="*/ 9433 h 10000"/>
                  <a:gd name="connsiteX835" fmla="*/ 7377 w 10000"/>
                  <a:gd name="connsiteY835" fmla="*/ 9433 h 10000"/>
                  <a:gd name="connsiteX836" fmla="*/ 7388 w 10000"/>
                  <a:gd name="connsiteY836" fmla="*/ 9430 h 10000"/>
                  <a:gd name="connsiteX837" fmla="*/ 7396 w 10000"/>
                  <a:gd name="connsiteY837" fmla="*/ 9430 h 10000"/>
                  <a:gd name="connsiteX838" fmla="*/ 7402 w 10000"/>
                  <a:gd name="connsiteY838" fmla="*/ 9424 h 10000"/>
                  <a:gd name="connsiteX839" fmla="*/ 7396 w 10000"/>
                  <a:gd name="connsiteY839" fmla="*/ 9414 h 10000"/>
                  <a:gd name="connsiteX840" fmla="*/ 7388 w 10000"/>
                  <a:gd name="connsiteY840" fmla="*/ 9401 h 10000"/>
                  <a:gd name="connsiteX841" fmla="*/ 7371 w 10000"/>
                  <a:gd name="connsiteY841" fmla="*/ 9391 h 10000"/>
                  <a:gd name="connsiteX842" fmla="*/ 7355 w 10000"/>
                  <a:gd name="connsiteY842" fmla="*/ 9375 h 10000"/>
                  <a:gd name="connsiteX843" fmla="*/ 7332 w 10000"/>
                  <a:gd name="connsiteY843" fmla="*/ 9356 h 10000"/>
                  <a:gd name="connsiteX844" fmla="*/ 7313 w 10000"/>
                  <a:gd name="connsiteY844" fmla="*/ 9330 h 10000"/>
                  <a:gd name="connsiteX845" fmla="*/ 7307 w 10000"/>
                  <a:gd name="connsiteY845" fmla="*/ 9310 h 10000"/>
                  <a:gd name="connsiteX846" fmla="*/ 7305 w 10000"/>
                  <a:gd name="connsiteY846" fmla="*/ 9291 h 10000"/>
                  <a:gd name="connsiteX847" fmla="*/ 7305 w 10000"/>
                  <a:gd name="connsiteY847" fmla="*/ 9278 h 10000"/>
                  <a:gd name="connsiteX848" fmla="*/ 7296 w 10000"/>
                  <a:gd name="connsiteY848" fmla="*/ 9268 h 10000"/>
                  <a:gd name="connsiteX849" fmla="*/ 7296 w 10000"/>
                  <a:gd name="connsiteY849" fmla="*/ 9249 h 10000"/>
                  <a:gd name="connsiteX850" fmla="*/ 7291 w 10000"/>
                  <a:gd name="connsiteY850" fmla="*/ 9226 h 10000"/>
                  <a:gd name="connsiteX851" fmla="*/ 7283 w 10000"/>
                  <a:gd name="connsiteY851" fmla="*/ 9213 h 10000"/>
                  <a:gd name="connsiteX852" fmla="*/ 7274 w 10000"/>
                  <a:gd name="connsiteY852" fmla="*/ 9194 h 10000"/>
                  <a:gd name="connsiteX853" fmla="*/ 7274 w 10000"/>
                  <a:gd name="connsiteY853" fmla="*/ 9174 h 10000"/>
                  <a:gd name="connsiteX854" fmla="*/ 7280 w 10000"/>
                  <a:gd name="connsiteY854" fmla="*/ 9148 h 10000"/>
                  <a:gd name="connsiteX855" fmla="*/ 7283 w 10000"/>
                  <a:gd name="connsiteY855" fmla="*/ 9119 h 10000"/>
                  <a:gd name="connsiteX856" fmla="*/ 7291 w 10000"/>
                  <a:gd name="connsiteY856" fmla="*/ 9100 h 10000"/>
                  <a:gd name="connsiteX857" fmla="*/ 7307 w 10000"/>
                  <a:gd name="connsiteY857" fmla="*/ 9080 h 10000"/>
                  <a:gd name="connsiteX858" fmla="*/ 7324 w 10000"/>
                  <a:gd name="connsiteY858" fmla="*/ 9054 h 10000"/>
                  <a:gd name="connsiteX859" fmla="*/ 7341 w 10000"/>
                  <a:gd name="connsiteY859" fmla="*/ 9054 h 10000"/>
                  <a:gd name="connsiteX860" fmla="*/ 7352 w 10000"/>
                  <a:gd name="connsiteY860" fmla="*/ 9054 h 10000"/>
                  <a:gd name="connsiteX861" fmla="*/ 7346 w 10000"/>
                  <a:gd name="connsiteY861" fmla="*/ 9032 h 10000"/>
                  <a:gd name="connsiteX862" fmla="*/ 7341 w 10000"/>
                  <a:gd name="connsiteY862" fmla="*/ 9022 h 10000"/>
                  <a:gd name="connsiteX863" fmla="*/ 7352 w 10000"/>
                  <a:gd name="connsiteY863" fmla="*/ 8999 h 10000"/>
                  <a:gd name="connsiteX864" fmla="*/ 7360 w 10000"/>
                  <a:gd name="connsiteY864" fmla="*/ 8967 h 10000"/>
                  <a:gd name="connsiteX865" fmla="*/ 7368 w 10000"/>
                  <a:gd name="connsiteY865" fmla="*/ 8922 h 10000"/>
                  <a:gd name="connsiteX866" fmla="*/ 7377 w 10000"/>
                  <a:gd name="connsiteY866" fmla="*/ 8896 h 10000"/>
                  <a:gd name="connsiteX867" fmla="*/ 7380 w 10000"/>
                  <a:gd name="connsiteY867" fmla="*/ 8867 h 10000"/>
                  <a:gd name="connsiteX868" fmla="*/ 7402 w 10000"/>
                  <a:gd name="connsiteY868" fmla="*/ 8824 h 10000"/>
                  <a:gd name="connsiteX869" fmla="*/ 7402 w 10000"/>
                  <a:gd name="connsiteY869" fmla="*/ 8808 h 10000"/>
                  <a:gd name="connsiteX870" fmla="*/ 7393 w 10000"/>
                  <a:gd name="connsiteY870" fmla="*/ 8795 h 10000"/>
                  <a:gd name="connsiteX871" fmla="*/ 7388 w 10000"/>
                  <a:gd name="connsiteY871" fmla="*/ 8799 h 10000"/>
                  <a:gd name="connsiteX872" fmla="*/ 7396 w 10000"/>
                  <a:gd name="connsiteY872" fmla="*/ 8789 h 10000"/>
                  <a:gd name="connsiteX873" fmla="*/ 7404 w 10000"/>
                  <a:gd name="connsiteY873" fmla="*/ 8789 h 10000"/>
                  <a:gd name="connsiteX874" fmla="*/ 7421 w 10000"/>
                  <a:gd name="connsiteY874" fmla="*/ 8769 h 10000"/>
                  <a:gd name="connsiteX875" fmla="*/ 7443 w 10000"/>
                  <a:gd name="connsiteY875" fmla="*/ 8763 h 10000"/>
                  <a:gd name="connsiteX876" fmla="*/ 7452 w 10000"/>
                  <a:gd name="connsiteY876" fmla="*/ 8769 h 10000"/>
                  <a:gd name="connsiteX877" fmla="*/ 7468 w 10000"/>
                  <a:gd name="connsiteY877" fmla="*/ 8769 h 10000"/>
                  <a:gd name="connsiteX878" fmla="*/ 7499 w 10000"/>
                  <a:gd name="connsiteY878" fmla="*/ 8763 h 10000"/>
                  <a:gd name="connsiteX879" fmla="*/ 7526 w 10000"/>
                  <a:gd name="connsiteY879" fmla="*/ 8763 h 10000"/>
                  <a:gd name="connsiteX880" fmla="*/ 7532 w 10000"/>
                  <a:gd name="connsiteY880" fmla="*/ 8763 h 10000"/>
                  <a:gd name="connsiteX881" fmla="*/ 7554 w 10000"/>
                  <a:gd name="connsiteY881" fmla="*/ 8744 h 10000"/>
                  <a:gd name="connsiteX882" fmla="*/ 7571 w 10000"/>
                  <a:gd name="connsiteY882" fmla="*/ 8731 h 10000"/>
                  <a:gd name="connsiteX883" fmla="*/ 7587 w 10000"/>
                  <a:gd name="connsiteY883" fmla="*/ 8711 h 10000"/>
                  <a:gd name="connsiteX884" fmla="*/ 7607 w 10000"/>
                  <a:gd name="connsiteY884" fmla="*/ 8711 h 10000"/>
                  <a:gd name="connsiteX885" fmla="*/ 7634 w 10000"/>
                  <a:gd name="connsiteY885" fmla="*/ 8705 h 10000"/>
                  <a:gd name="connsiteX886" fmla="*/ 7643 w 10000"/>
                  <a:gd name="connsiteY886" fmla="*/ 8682 h 10000"/>
                  <a:gd name="connsiteX887" fmla="*/ 7654 w 10000"/>
                  <a:gd name="connsiteY887" fmla="*/ 8666 h 10000"/>
                  <a:gd name="connsiteX888" fmla="*/ 7668 w 10000"/>
                  <a:gd name="connsiteY888" fmla="*/ 8666 h 10000"/>
                  <a:gd name="connsiteX889" fmla="*/ 7676 w 10000"/>
                  <a:gd name="connsiteY889" fmla="*/ 8682 h 10000"/>
                  <a:gd name="connsiteX890" fmla="*/ 7704 w 10000"/>
                  <a:gd name="connsiteY890" fmla="*/ 8669 h 10000"/>
                  <a:gd name="connsiteX891" fmla="*/ 7712 w 10000"/>
                  <a:gd name="connsiteY891" fmla="*/ 8669 h 10000"/>
                  <a:gd name="connsiteX892" fmla="*/ 7720 w 10000"/>
                  <a:gd name="connsiteY892" fmla="*/ 8669 h 10000"/>
                  <a:gd name="connsiteX893" fmla="*/ 7726 w 10000"/>
                  <a:gd name="connsiteY893" fmla="*/ 8656 h 10000"/>
                  <a:gd name="connsiteX894" fmla="*/ 7734 w 10000"/>
                  <a:gd name="connsiteY894" fmla="*/ 8650 h 10000"/>
                  <a:gd name="connsiteX895" fmla="*/ 7742 w 10000"/>
                  <a:gd name="connsiteY895" fmla="*/ 8650 h 10000"/>
                  <a:gd name="connsiteX896" fmla="*/ 7759 w 10000"/>
                  <a:gd name="connsiteY896" fmla="*/ 8650 h 10000"/>
                  <a:gd name="connsiteX897" fmla="*/ 7756 w 10000"/>
                  <a:gd name="connsiteY897" fmla="*/ 8630 h 10000"/>
                  <a:gd name="connsiteX898" fmla="*/ 7751 w 10000"/>
                  <a:gd name="connsiteY898" fmla="*/ 8627 h 10000"/>
                  <a:gd name="connsiteX899" fmla="*/ 7742 w 10000"/>
                  <a:gd name="connsiteY899" fmla="*/ 8620 h 10000"/>
                  <a:gd name="connsiteX900" fmla="*/ 7734 w 10000"/>
                  <a:gd name="connsiteY900" fmla="*/ 8591 h 10000"/>
                  <a:gd name="connsiteX901" fmla="*/ 7709 w 10000"/>
                  <a:gd name="connsiteY901" fmla="*/ 8582 h 10000"/>
                  <a:gd name="connsiteX902" fmla="*/ 7695 w 10000"/>
                  <a:gd name="connsiteY902" fmla="*/ 8578 h 10000"/>
                  <a:gd name="connsiteX903" fmla="*/ 7668 w 10000"/>
                  <a:gd name="connsiteY903" fmla="*/ 8562 h 10000"/>
                  <a:gd name="connsiteX904" fmla="*/ 7645 w 10000"/>
                  <a:gd name="connsiteY904" fmla="*/ 8552 h 10000"/>
                  <a:gd name="connsiteX905" fmla="*/ 7615 w 10000"/>
                  <a:gd name="connsiteY905" fmla="*/ 8543 h 10000"/>
                  <a:gd name="connsiteX906" fmla="*/ 7596 w 10000"/>
                  <a:gd name="connsiteY906" fmla="*/ 8527 h 10000"/>
                  <a:gd name="connsiteX907" fmla="*/ 7565 w 10000"/>
                  <a:gd name="connsiteY907" fmla="*/ 8494 h 10000"/>
                  <a:gd name="connsiteX908" fmla="*/ 7562 w 10000"/>
                  <a:gd name="connsiteY908" fmla="*/ 8475 h 10000"/>
                  <a:gd name="connsiteX909" fmla="*/ 7540 w 10000"/>
                  <a:gd name="connsiteY909" fmla="*/ 8455 h 10000"/>
                  <a:gd name="connsiteX910" fmla="*/ 7535 w 10000"/>
                  <a:gd name="connsiteY910" fmla="*/ 8446 h 10000"/>
                  <a:gd name="connsiteX911" fmla="*/ 7535 w 10000"/>
                  <a:gd name="connsiteY911" fmla="*/ 8420 h 10000"/>
                  <a:gd name="connsiteX912" fmla="*/ 7535 w 10000"/>
                  <a:gd name="connsiteY912" fmla="*/ 8391 h 10000"/>
                  <a:gd name="connsiteX913" fmla="*/ 7548 w 10000"/>
                  <a:gd name="connsiteY913" fmla="*/ 8345 h 10000"/>
                  <a:gd name="connsiteX914" fmla="*/ 7562 w 10000"/>
                  <a:gd name="connsiteY914" fmla="*/ 8319 h 10000"/>
                  <a:gd name="connsiteX915" fmla="*/ 7582 w 10000"/>
                  <a:gd name="connsiteY915" fmla="*/ 8310 h 10000"/>
                  <a:gd name="connsiteX916" fmla="*/ 7607 w 10000"/>
                  <a:gd name="connsiteY916" fmla="*/ 8300 h 10000"/>
                  <a:gd name="connsiteX917" fmla="*/ 7629 w 10000"/>
                  <a:gd name="connsiteY917" fmla="*/ 8300 h 10000"/>
                  <a:gd name="connsiteX918" fmla="*/ 7651 w 10000"/>
                  <a:gd name="connsiteY918" fmla="*/ 8297 h 10000"/>
                  <a:gd name="connsiteX919" fmla="*/ 7668 w 10000"/>
                  <a:gd name="connsiteY919" fmla="*/ 8280 h 10000"/>
                  <a:gd name="connsiteX920" fmla="*/ 7687 w 10000"/>
                  <a:gd name="connsiteY920" fmla="*/ 8267 h 10000"/>
                  <a:gd name="connsiteX921" fmla="*/ 7693 w 10000"/>
                  <a:gd name="connsiteY921" fmla="*/ 8261 h 10000"/>
                  <a:gd name="connsiteX922" fmla="*/ 7701 w 10000"/>
                  <a:gd name="connsiteY922" fmla="*/ 8248 h 10000"/>
                  <a:gd name="connsiteX923" fmla="*/ 7712 w 10000"/>
                  <a:gd name="connsiteY923" fmla="*/ 8238 h 10000"/>
                  <a:gd name="connsiteX924" fmla="*/ 7731 w 10000"/>
                  <a:gd name="connsiteY924" fmla="*/ 8222 h 10000"/>
                  <a:gd name="connsiteX925" fmla="*/ 7740 w 10000"/>
                  <a:gd name="connsiteY925" fmla="*/ 8206 h 10000"/>
                  <a:gd name="connsiteX926" fmla="*/ 7756 w 10000"/>
                  <a:gd name="connsiteY926" fmla="*/ 8183 h 10000"/>
                  <a:gd name="connsiteX927" fmla="*/ 7773 w 10000"/>
                  <a:gd name="connsiteY927" fmla="*/ 8177 h 10000"/>
                  <a:gd name="connsiteX928" fmla="*/ 7784 w 10000"/>
                  <a:gd name="connsiteY928" fmla="*/ 8183 h 10000"/>
                  <a:gd name="connsiteX929" fmla="*/ 7801 w 10000"/>
                  <a:gd name="connsiteY929" fmla="*/ 8174 h 10000"/>
                  <a:gd name="connsiteX930" fmla="*/ 7801 w 10000"/>
                  <a:gd name="connsiteY930" fmla="*/ 8157 h 10000"/>
                  <a:gd name="connsiteX931" fmla="*/ 7817 w 10000"/>
                  <a:gd name="connsiteY931" fmla="*/ 8164 h 10000"/>
                  <a:gd name="connsiteX932" fmla="*/ 7837 w 10000"/>
                  <a:gd name="connsiteY932" fmla="*/ 8164 h 10000"/>
                  <a:gd name="connsiteX933" fmla="*/ 7856 w 10000"/>
                  <a:gd name="connsiteY933" fmla="*/ 8164 h 10000"/>
                  <a:gd name="connsiteX934" fmla="*/ 7870 w 10000"/>
                  <a:gd name="connsiteY934" fmla="*/ 8167 h 10000"/>
                  <a:gd name="connsiteX935" fmla="*/ 7881 w 10000"/>
                  <a:gd name="connsiteY935" fmla="*/ 8174 h 10000"/>
                  <a:gd name="connsiteX936" fmla="*/ 7898 w 10000"/>
                  <a:gd name="connsiteY936" fmla="*/ 8187 h 10000"/>
                  <a:gd name="connsiteX937" fmla="*/ 7917 w 10000"/>
                  <a:gd name="connsiteY937" fmla="*/ 8187 h 10000"/>
                  <a:gd name="connsiteX938" fmla="*/ 7928 w 10000"/>
                  <a:gd name="connsiteY938" fmla="*/ 8157 h 10000"/>
                  <a:gd name="connsiteX939" fmla="*/ 7942 w 10000"/>
                  <a:gd name="connsiteY939" fmla="*/ 8157 h 10000"/>
                  <a:gd name="connsiteX940" fmla="*/ 7958 w 10000"/>
                  <a:gd name="connsiteY940" fmla="*/ 8164 h 10000"/>
                  <a:gd name="connsiteX941" fmla="*/ 7983 w 10000"/>
                  <a:gd name="connsiteY941" fmla="*/ 8144 h 10000"/>
                  <a:gd name="connsiteX942" fmla="*/ 8000 w 10000"/>
                  <a:gd name="connsiteY942" fmla="*/ 8109 h 10000"/>
                  <a:gd name="connsiteX943" fmla="*/ 7994 w 10000"/>
                  <a:gd name="connsiteY943" fmla="*/ 8093 h 10000"/>
                  <a:gd name="connsiteX944" fmla="*/ 7983 w 10000"/>
                  <a:gd name="connsiteY944" fmla="*/ 8070 h 10000"/>
                  <a:gd name="connsiteX945" fmla="*/ 7986 w 10000"/>
                  <a:gd name="connsiteY945" fmla="*/ 8063 h 10000"/>
                  <a:gd name="connsiteX946" fmla="*/ 7978 w 10000"/>
                  <a:gd name="connsiteY946" fmla="*/ 8044 h 10000"/>
                  <a:gd name="connsiteX947" fmla="*/ 7986 w 10000"/>
                  <a:gd name="connsiteY947" fmla="*/ 8002 h 10000"/>
                  <a:gd name="connsiteX948" fmla="*/ 7983 w 10000"/>
                  <a:gd name="connsiteY948" fmla="*/ 7947 h 10000"/>
                  <a:gd name="connsiteX949" fmla="*/ 7961 w 10000"/>
                  <a:gd name="connsiteY949" fmla="*/ 7931 h 10000"/>
                  <a:gd name="connsiteX950" fmla="*/ 7958 w 10000"/>
                  <a:gd name="connsiteY950" fmla="*/ 7898 h 10000"/>
                  <a:gd name="connsiteX951" fmla="*/ 7953 w 10000"/>
                  <a:gd name="connsiteY951" fmla="*/ 7856 h 10000"/>
                  <a:gd name="connsiteX952" fmla="*/ 7967 w 10000"/>
                  <a:gd name="connsiteY952" fmla="*/ 7837 h 10000"/>
                  <a:gd name="connsiteX953" fmla="*/ 7950 w 10000"/>
                  <a:gd name="connsiteY953" fmla="*/ 7824 h 10000"/>
                  <a:gd name="connsiteX954" fmla="*/ 7906 w 10000"/>
                  <a:gd name="connsiteY954" fmla="*/ 7814 h 10000"/>
                  <a:gd name="connsiteX955" fmla="*/ 7878 w 10000"/>
                  <a:gd name="connsiteY955" fmla="*/ 7814 h 10000"/>
                  <a:gd name="connsiteX956" fmla="*/ 7870 w 10000"/>
                  <a:gd name="connsiteY956" fmla="*/ 7795 h 10000"/>
                  <a:gd name="connsiteX957" fmla="*/ 7878 w 10000"/>
                  <a:gd name="connsiteY957" fmla="*/ 7778 h 10000"/>
                  <a:gd name="connsiteX958" fmla="*/ 7881 w 10000"/>
                  <a:gd name="connsiteY958" fmla="*/ 7775 h 10000"/>
                  <a:gd name="connsiteX959" fmla="*/ 7878 w 10000"/>
                  <a:gd name="connsiteY959" fmla="*/ 7743 h 10000"/>
                  <a:gd name="connsiteX960" fmla="*/ 7895 w 10000"/>
                  <a:gd name="connsiteY960" fmla="*/ 7733 h 10000"/>
                  <a:gd name="connsiteX961" fmla="*/ 7911 w 10000"/>
                  <a:gd name="connsiteY961" fmla="*/ 7710 h 10000"/>
                  <a:gd name="connsiteX962" fmla="*/ 7911 w 10000"/>
                  <a:gd name="connsiteY962" fmla="*/ 7665 h 10000"/>
                  <a:gd name="connsiteX963" fmla="*/ 7917 w 10000"/>
                  <a:gd name="connsiteY963" fmla="*/ 7600 h 10000"/>
                  <a:gd name="connsiteX964" fmla="*/ 7928 w 10000"/>
                  <a:gd name="connsiteY964" fmla="*/ 7581 h 10000"/>
                  <a:gd name="connsiteX965" fmla="*/ 7917 w 10000"/>
                  <a:gd name="connsiteY965" fmla="*/ 7474 h 10000"/>
                  <a:gd name="connsiteX966" fmla="*/ 7873 w 10000"/>
                  <a:gd name="connsiteY966" fmla="*/ 7335 h 10000"/>
                  <a:gd name="connsiteX967" fmla="*/ 7756 w 10000"/>
                  <a:gd name="connsiteY967" fmla="*/ 7050 h 10000"/>
                  <a:gd name="connsiteX968" fmla="*/ 7679 w 10000"/>
                  <a:gd name="connsiteY968" fmla="*/ 6839 h 10000"/>
                  <a:gd name="connsiteX969" fmla="*/ 7668 w 10000"/>
                  <a:gd name="connsiteY969" fmla="*/ 6823 h 10000"/>
                  <a:gd name="connsiteX970" fmla="*/ 7659 w 10000"/>
                  <a:gd name="connsiteY970" fmla="*/ 6768 h 10000"/>
                  <a:gd name="connsiteX971" fmla="*/ 7659 w 10000"/>
                  <a:gd name="connsiteY971" fmla="*/ 6739 h 10000"/>
                  <a:gd name="connsiteX972" fmla="*/ 7651 w 10000"/>
                  <a:gd name="connsiteY972" fmla="*/ 6713 h 10000"/>
                  <a:gd name="connsiteX973" fmla="*/ 7654 w 10000"/>
                  <a:gd name="connsiteY973" fmla="*/ 6684 h 10000"/>
                  <a:gd name="connsiteX974" fmla="*/ 7643 w 10000"/>
                  <a:gd name="connsiteY974" fmla="*/ 6626 h 10000"/>
                  <a:gd name="connsiteX975" fmla="*/ 7629 w 10000"/>
                  <a:gd name="connsiteY975" fmla="*/ 6600 h 10000"/>
                  <a:gd name="connsiteX976" fmla="*/ 7629 w 10000"/>
                  <a:gd name="connsiteY976" fmla="*/ 6580 h 10000"/>
                  <a:gd name="connsiteX977" fmla="*/ 7623 w 10000"/>
                  <a:gd name="connsiteY977" fmla="*/ 6541 h 10000"/>
                  <a:gd name="connsiteX978" fmla="*/ 7615 w 10000"/>
                  <a:gd name="connsiteY978" fmla="*/ 6522 h 10000"/>
                  <a:gd name="connsiteX979" fmla="*/ 7598 w 10000"/>
                  <a:gd name="connsiteY979" fmla="*/ 6509 h 10000"/>
                  <a:gd name="connsiteX980" fmla="*/ 7587 w 10000"/>
                  <a:gd name="connsiteY980" fmla="*/ 6493 h 10000"/>
                  <a:gd name="connsiteX981" fmla="*/ 7579 w 10000"/>
                  <a:gd name="connsiteY981" fmla="*/ 6464 h 10000"/>
                  <a:gd name="connsiteX982" fmla="*/ 7587 w 10000"/>
                  <a:gd name="connsiteY982" fmla="*/ 6438 h 10000"/>
                  <a:gd name="connsiteX983" fmla="*/ 7596 w 10000"/>
                  <a:gd name="connsiteY983" fmla="*/ 6425 h 10000"/>
                  <a:gd name="connsiteX984" fmla="*/ 7590 w 10000"/>
                  <a:gd name="connsiteY984" fmla="*/ 6396 h 10000"/>
                  <a:gd name="connsiteX985" fmla="*/ 7590 w 10000"/>
                  <a:gd name="connsiteY985" fmla="*/ 6373 h 10000"/>
                  <a:gd name="connsiteX986" fmla="*/ 7587 w 10000"/>
                  <a:gd name="connsiteY986" fmla="*/ 6354 h 10000"/>
                  <a:gd name="connsiteX987" fmla="*/ 7582 w 10000"/>
                  <a:gd name="connsiteY987" fmla="*/ 6344 h 10000"/>
                  <a:gd name="connsiteX988" fmla="*/ 7582 w 10000"/>
                  <a:gd name="connsiteY988" fmla="*/ 6324 h 10000"/>
                  <a:gd name="connsiteX989" fmla="*/ 7571 w 10000"/>
                  <a:gd name="connsiteY989" fmla="*/ 6302 h 10000"/>
                  <a:gd name="connsiteX990" fmla="*/ 7548 w 10000"/>
                  <a:gd name="connsiteY990" fmla="*/ 6256 h 10000"/>
                  <a:gd name="connsiteX991" fmla="*/ 7546 w 10000"/>
                  <a:gd name="connsiteY991" fmla="*/ 6218 h 10000"/>
                  <a:gd name="connsiteX992" fmla="*/ 7540 w 10000"/>
                  <a:gd name="connsiteY992" fmla="*/ 6159 h 10000"/>
                  <a:gd name="connsiteX993" fmla="*/ 7535 w 10000"/>
                  <a:gd name="connsiteY993" fmla="*/ 6114 h 10000"/>
                  <a:gd name="connsiteX994" fmla="*/ 7535 w 10000"/>
                  <a:gd name="connsiteY994" fmla="*/ 6088 h 10000"/>
                  <a:gd name="connsiteX995" fmla="*/ 7540 w 10000"/>
                  <a:gd name="connsiteY995" fmla="*/ 6049 h 10000"/>
                  <a:gd name="connsiteX996" fmla="*/ 7546 w 10000"/>
                  <a:gd name="connsiteY996" fmla="*/ 6004 h 10000"/>
                  <a:gd name="connsiteX997" fmla="*/ 7548 w 10000"/>
                  <a:gd name="connsiteY997" fmla="*/ 5965 h 10000"/>
                  <a:gd name="connsiteX998" fmla="*/ 7548 w 10000"/>
                  <a:gd name="connsiteY998" fmla="*/ 5946 h 10000"/>
                  <a:gd name="connsiteX999" fmla="*/ 7548 w 10000"/>
                  <a:gd name="connsiteY999" fmla="*/ 5933 h 10000"/>
                  <a:gd name="connsiteX1000" fmla="*/ 7548 w 10000"/>
                  <a:gd name="connsiteY1000" fmla="*/ 5910 h 10000"/>
                  <a:gd name="connsiteX1001" fmla="*/ 7548 w 10000"/>
                  <a:gd name="connsiteY1001" fmla="*/ 5897 h 10000"/>
                  <a:gd name="connsiteX1002" fmla="*/ 7546 w 10000"/>
                  <a:gd name="connsiteY1002" fmla="*/ 5871 h 10000"/>
                  <a:gd name="connsiteX1003" fmla="*/ 7535 w 10000"/>
                  <a:gd name="connsiteY1003" fmla="*/ 5839 h 10000"/>
                  <a:gd name="connsiteX1004" fmla="*/ 7524 w 10000"/>
                  <a:gd name="connsiteY1004" fmla="*/ 5797 h 10000"/>
                  <a:gd name="connsiteX1005" fmla="*/ 7518 w 10000"/>
                  <a:gd name="connsiteY1005" fmla="*/ 5767 h 10000"/>
                  <a:gd name="connsiteX1006" fmla="*/ 7515 w 10000"/>
                  <a:gd name="connsiteY1006" fmla="*/ 5745 h 10000"/>
                  <a:gd name="connsiteX1007" fmla="*/ 7501 w 10000"/>
                  <a:gd name="connsiteY1007" fmla="*/ 5683 h 10000"/>
                  <a:gd name="connsiteX1008" fmla="*/ 7490 w 10000"/>
                  <a:gd name="connsiteY1008" fmla="*/ 5631 h 10000"/>
                  <a:gd name="connsiteX1009" fmla="*/ 7482 w 10000"/>
                  <a:gd name="connsiteY1009" fmla="*/ 5593 h 10000"/>
                  <a:gd name="connsiteX1010" fmla="*/ 7476 w 10000"/>
                  <a:gd name="connsiteY1010" fmla="*/ 5570 h 10000"/>
                  <a:gd name="connsiteX1011" fmla="*/ 7476 w 10000"/>
                  <a:gd name="connsiteY1011" fmla="*/ 5528 h 10000"/>
                  <a:gd name="connsiteX1012" fmla="*/ 7482 w 10000"/>
                  <a:gd name="connsiteY1012" fmla="*/ 5502 h 10000"/>
                  <a:gd name="connsiteX1013" fmla="*/ 7490 w 10000"/>
                  <a:gd name="connsiteY1013" fmla="*/ 5489 h 10000"/>
                  <a:gd name="connsiteX1014" fmla="*/ 7499 w 10000"/>
                  <a:gd name="connsiteY1014" fmla="*/ 5479 h 10000"/>
                  <a:gd name="connsiteX1015" fmla="*/ 7493 w 10000"/>
                  <a:gd name="connsiteY1015" fmla="*/ 5427 h 10000"/>
                  <a:gd name="connsiteX1016" fmla="*/ 7501 w 10000"/>
                  <a:gd name="connsiteY1016" fmla="*/ 5415 h 10000"/>
                  <a:gd name="connsiteX1017" fmla="*/ 7510 w 10000"/>
                  <a:gd name="connsiteY1017" fmla="*/ 5398 h 10000"/>
                  <a:gd name="connsiteX1018" fmla="*/ 7515 w 10000"/>
                  <a:gd name="connsiteY1018" fmla="*/ 5379 h 10000"/>
                  <a:gd name="connsiteX1019" fmla="*/ 7526 w 10000"/>
                  <a:gd name="connsiteY1019" fmla="*/ 5366 h 10000"/>
                  <a:gd name="connsiteX1020" fmla="*/ 7518 w 10000"/>
                  <a:gd name="connsiteY1020" fmla="*/ 5350 h 10000"/>
                  <a:gd name="connsiteX1021" fmla="*/ 7518 w 10000"/>
                  <a:gd name="connsiteY1021" fmla="*/ 5330 h 10000"/>
                  <a:gd name="connsiteX1022" fmla="*/ 7526 w 10000"/>
                  <a:gd name="connsiteY1022" fmla="*/ 5311 h 10000"/>
                  <a:gd name="connsiteX1023" fmla="*/ 7540 w 10000"/>
                  <a:gd name="connsiteY1023" fmla="*/ 5291 h 10000"/>
                  <a:gd name="connsiteX1024" fmla="*/ 7540 w 10000"/>
                  <a:gd name="connsiteY1024" fmla="*/ 5266 h 10000"/>
                  <a:gd name="connsiteX1025" fmla="*/ 7540 w 10000"/>
                  <a:gd name="connsiteY1025" fmla="*/ 5256 h 10000"/>
                  <a:gd name="connsiteX1026" fmla="*/ 7524 w 10000"/>
                  <a:gd name="connsiteY1026" fmla="*/ 5233 h 10000"/>
                  <a:gd name="connsiteX1027" fmla="*/ 7515 w 10000"/>
                  <a:gd name="connsiteY1027" fmla="*/ 5217 h 10000"/>
                  <a:gd name="connsiteX1028" fmla="*/ 7490 w 10000"/>
                  <a:gd name="connsiteY1028" fmla="*/ 5178 h 10000"/>
                  <a:gd name="connsiteX1029" fmla="*/ 7474 w 10000"/>
                  <a:gd name="connsiteY1029" fmla="*/ 5162 h 10000"/>
                  <a:gd name="connsiteX1030" fmla="*/ 7457 w 10000"/>
                  <a:gd name="connsiteY1030" fmla="*/ 5120 h 10000"/>
                  <a:gd name="connsiteX1031" fmla="*/ 7421 w 10000"/>
                  <a:gd name="connsiteY1031" fmla="*/ 5087 h 10000"/>
                  <a:gd name="connsiteX1032" fmla="*/ 7380 w 10000"/>
                  <a:gd name="connsiteY1032" fmla="*/ 5068 h 10000"/>
                  <a:gd name="connsiteX1033" fmla="*/ 7355 w 10000"/>
                  <a:gd name="connsiteY1033" fmla="*/ 5058 h 10000"/>
                  <a:gd name="connsiteX1034" fmla="*/ 7332 w 10000"/>
                  <a:gd name="connsiteY1034" fmla="*/ 5049 h 10000"/>
                  <a:gd name="connsiteX1035" fmla="*/ 7305 w 10000"/>
                  <a:gd name="connsiteY1035" fmla="*/ 5016 h 10000"/>
                  <a:gd name="connsiteX1036" fmla="*/ 7305 w 10000"/>
                  <a:gd name="connsiteY1036" fmla="*/ 5000 h 10000"/>
                  <a:gd name="connsiteX1037" fmla="*/ 7296 w 10000"/>
                  <a:gd name="connsiteY1037" fmla="*/ 4971 h 10000"/>
                  <a:gd name="connsiteX1038" fmla="*/ 7288 w 10000"/>
                  <a:gd name="connsiteY1038" fmla="*/ 4945 h 10000"/>
                  <a:gd name="connsiteX1039" fmla="*/ 7280 w 10000"/>
                  <a:gd name="connsiteY1039" fmla="*/ 4916 h 10000"/>
                  <a:gd name="connsiteX1040" fmla="*/ 7291 w 10000"/>
                  <a:gd name="connsiteY1040" fmla="*/ 4887 h 10000"/>
                  <a:gd name="connsiteX1041" fmla="*/ 7291 w 10000"/>
                  <a:gd name="connsiteY1041" fmla="*/ 4858 h 10000"/>
                  <a:gd name="connsiteX1042" fmla="*/ 7271 w 10000"/>
                  <a:gd name="connsiteY1042" fmla="*/ 4819 h 10000"/>
                  <a:gd name="connsiteX1043" fmla="*/ 7255 w 10000"/>
                  <a:gd name="connsiteY1043" fmla="*/ 4828 h 10000"/>
                  <a:gd name="connsiteX1044" fmla="*/ 7235 w 10000"/>
                  <a:gd name="connsiteY1044" fmla="*/ 4841 h 10000"/>
                  <a:gd name="connsiteX1045" fmla="*/ 7216 w 10000"/>
                  <a:gd name="connsiteY1045" fmla="*/ 4867 h 10000"/>
                  <a:gd name="connsiteX1046" fmla="*/ 7191 w 10000"/>
                  <a:gd name="connsiteY1046" fmla="*/ 4870 h 10000"/>
                  <a:gd name="connsiteX1047" fmla="*/ 7155 w 10000"/>
                  <a:gd name="connsiteY1047" fmla="*/ 4887 h 10000"/>
                  <a:gd name="connsiteX1048" fmla="*/ 7122 w 10000"/>
                  <a:gd name="connsiteY1048" fmla="*/ 4893 h 10000"/>
                  <a:gd name="connsiteX1049" fmla="*/ 7105 w 10000"/>
                  <a:gd name="connsiteY1049" fmla="*/ 4896 h 10000"/>
                  <a:gd name="connsiteX1050" fmla="*/ 7094 w 10000"/>
                  <a:gd name="connsiteY1050" fmla="*/ 4916 h 10000"/>
                  <a:gd name="connsiteX1051" fmla="*/ 7080 w 10000"/>
                  <a:gd name="connsiteY1051" fmla="*/ 4903 h 10000"/>
                  <a:gd name="connsiteX1052" fmla="*/ 7072 w 10000"/>
                  <a:gd name="connsiteY1052" fmla="*/ 4851 h 10000"/>
                  <a:gd name="connsiteX1053" fmla="*/ 7042 w 10000"/>
                  <a:gd name="connsiteY1053" fmla="*/ 4819 h 10000"/>
                  <a:gd name="connsiteX1054" fmla="*/ 7030 w 10000"/>
                  <a:gd name="connsiteY1054" fmla="*/ 4780 h 10000"/>
                  <a:gd name="connsiteX1055" fmla="*/ 7039 w 10000"/>
                  <a:gd name="connsiteY1055" fmla="*/ 4757 h 10000"/>
                  <a:gd name="connsiteX1056" fmla="*/ 7047 w 10000"/>
                  <a:gd name="connsiteY1056" fmla="*/ 4744 h 10000"/>
                  <a:gd name="connsiteX1057" fmla="*/ 7022 w 10000"/>
                  <a:gd name="connsiteY1057" fmla="*/ 4725 h 10000"/>
                  <a:gd name="connsiteX1058" fmla="*/ 7000 w 10000"/>
                  <a:gd name="connsiteY1058" fmla="*/ 4715 h 10000"/>
                  <a:gd name="connsiteX1059" fmla="*/ 6975 w 10000"/>
                  <a:gd name="connsiteY1059" fmla="*/ 4709 h 10000"/>
                  <a:gd name="connsiteX1060" fmla="*/ 6945 w 10000"/>
                  <a:gd name="connsiteY1060" fmla="*/ 4696 h 10000"/>
                  <a:gd name="connsiteX1061" fmla="*/ 6953 w 10000"/>
                  <a:gd name="connsiteY1061" fmla="*/ 4679 h 10000"/>
                  <a:gd name="connsiteX1062" fmla="*/ 6961 w 10000"/>
                  <a:gd name="connsiteY1062" fmla="*/ 4660 h 10000"/>
                  <a:gd name="connsiteX1063" fmla="*/ 6983 w 10000"/>
                  <a:gd name="connsiteY1063" fmla="*/ 4644 h 10000"/>
                  <a:gd name="connsiteX1064" fmla="*/ 7014 w 10000"/>
                  <a:gd name="connsiteY1064" fmla="*/ 4634 h 10000"/>
                  <a:gd name="connsiteX1065" fmla="*/ 7025 w 10000"/>
                  <a:gd name="connsiteY1065" fmla="*/ 4615 h 10000"/>
                  <a:gd name="connsiteX1066" fmla="*/ 7047 w 10000"/>
                  <a:gd name="connsiteY1066" fmla="*/ 4582 h 10000"/>
                  <a:gd name="connsiteX1067" fmla="*/ 7069 w 10000"/>
                  <a:gd name="connsiteY1067" fmla="*/ 4563 h 10000"/>
                  <a:gd name="connsiteX1068" fmla="*/ 7078 w 10000"/>
                  <a:gd name="connsiteY1068" fmla="*/ 4553 h 10000"/>
                  <a:gd name="connsiteX1069" fmla="*/ 7097 w 10000"/>
                  <a:gd name="connsiteY1069" fmla="*/ 4527 h 10000"/>
                  <a:gd name="connsiteX1070" fmla="*/ 7122 w 10000"/>
                  <a:gd name="connsiteY1070" fmla="*/ 4517 h 10000"/>
                  <a:gd name="connsiteX1071" fmla="*/ 7139 w 10000"/>
                  <a:gd name="connsiteY1071" fmla="*/ 4488 h 10000"/>
                  <a:gd name="connsiteX1072" fmla="*/ 7147 w 10000"/>
                  <a:gd name="connsiteY1072" fmla="*/ 4459 h 10000"/>
                  <a:gd name="connsiteX1073" fmla="*/ 7161 w 10000"/>
                  <a:gd name="connsiteY1073" fmla="*/ 4440 h 10000"/>
                  <a:gd name="connsiteX1074" fmla="*/ 7177 w 10000"/>
                  <a:gd name="connsiteY1074" fmla="*/ 4430 h 10000"/>
                  <a:gd name="connsiteX1075" fmla="*/ 7202 w 10000"/>
                  <a:gd name="connsiteY1075" fmla="*/ 4407 h 10000"/>
                  <a:gd name="connsiteX1076" fmla="*/ 7224 w 10000"/>
                  <a:gd name="connsiteY1076" fmla="*/ 4417 h 10000"/>
                  <a:gd name="connsiteX1077" fmla="*/ 7241 w 10000"/>
                  <a:gd name="connsiteY1077" fmla="*/ 4404 h 10000"/>
                  <a:gd name="connsiteX1078" fmla="*/ 7263 w 10000"/>
                  <a:gd name="connsiteY1078" fmla="*/ 4398 h 10000"/>
                  <a:gd name="connsiteX1079" fmla="*/ 7283 w 10000"/>
                  <a:gd name="connsiteY1079" fmla="*/ 4424 h 10000"/>
                  <a:gd name="connsiteX1080" fmla="*/ 7305 w 10000"/>
                  <a:gd name="connsiteY1080" fmla="*/ 4433 h 10000"/>
                  <a:gd name="connsiteX1081" fmla="*/ 7332 w 10000"/>
                  <a:gd name="connsiteY1081" fmla="*/ 4443 h 10000"/>
                  <a:gd name="connsiteX1082" fmla="*/ 7380 w 10000"/>
                  <a:gd name="connsiteY1082" fmla="*/ 4398 h 10000"/>
                  <a:gd name="connsiteX1083" fmla="*/ 7404 w 10000"/>
                  <a:gd name="connsiteY1083" fmla="*/ 4378 h 10000"/>
                  <a:gd name="connsiteX1084" fmla="*/ 7418 w 10000"/>
                  <a:gd name="connsiteY1084" fmla="*/ 4369 h 10000"/>
                  <a:gd name="connsiteX1085" fmla="*/ 7443 w 10000"/>
                  <a:gd name="connsiteY1085" fmla="*/ 4356 h 10000"/>
                  <a:gd name="connsiteX1086" fmla="*/ 7460 w 10000"/>
                  <a:gd name="connsiteY1086" fmla="*/ 4385 h 10000"/>
                  <a:gd name="connsiteX1087" fmla="*/ 7460 w 10000"/>
                  <a:gd name="connsiteY1087" fmla="*/ 4404 h 10000"/>
                  <a:gd name="connsiteX1088" fmla="*/ 7499 w 10000"/>
                  <a:gd name="connsiteY1088" fmla="*/ 4417 h 10000"/>
                  <a:gd name="connsiteX1089" fmla="*/ 7515 w 10000"/>
                  <a:gd name="connsiteY1089" fmla="*/ 4414 h 10000"/>
                  <a:gd name="connsiteX1090" fmla="*/ 7565 w 10000"/>
                  <a:gd name="connsiteY1090" fmla="*/ 4385 h 10000"/>
                  <a:gd name="connsiteX1091" fmla="*/ 7579 w 10000"/>
                  <a:gd name="connsiteY1091" fmla="*/ 4346 h 10000"/>
                  <a:gd name="connsiteX1092" fmla="*/ 7582 w 10000"/>
                  <a:gd name="connsiteY1092" fmla="*/ 4317 h 10000"/>
                  <a:gd name="connsiteX1093" fmla="*/ 7590 w 10000"/>
                  <a:gd name="connsiteY1093" fmla="*/ 4301 h 10000"/>
                  <a:gd name="connsiteX1094" fmla="*/ 7612 w 10000"/>
                  <a:gd name="connsiteY1094" fmla="*/ 4271 h 10000"/>
                  <a:gd name="connsiteX1095" fmla="*/ 7623 w 10000"/>
                  <a:gd name="connsiteY1095" fmla="*/ 4262 h 10000"/>
                  <a:gd name="connsiteX1096" fmla="*/ 7634 w 10000"/>
                  <a:gd name="connsiteY1096" fmla="*/ 4245 h 10000"/>
                  <a:gd name="connsiteX1097" fmla="*/ 7645 w 10000"/>
                  <a:gd name="connsiteY1097" fmla="*/ 4265 h 10000"/>
                  <a:gd name="connsiteX1098" fmla="*/ 7670 w 10000"/>
                  <a:gd name="connsiteY1098" fmla="*/ 4284 h 10000"/>
                  <a:gd name="connsiteX1099" fmla="*/ 7701 w 10000"/>
                  <a:gd name="connsiteY1099" fmla="*/ 4275 h 10000"/>
                  <a:gd name="connsiteX1100" fmla="*/ 7717 w 10000"/>
                  <a:gd name="connsiteY1100" fmla="*/ 4275 h 10000"/>
                  <a:gd name="connsiteX1101" fmla="*/ 7740 w 10000"/>
                  <a:gd name="connsiteY1101" fmla="*/ 4284 h 10000"/>
                  <a:gd name="connsiteX1102" fmla="*/ 7767 w 10000"/>
                  <a:gd name="connsiteY1102" fmla="*/ 4284 h 10000"/>
                  <a:gd name="connsiteX1103" fmla="*/ 7895 w 10000"/>
                  <a:gd name="connsiteY1103" fmla="*/ 4207 h 10000"/>
                  <a:gd name="connsiteX1104" fmla="*/ 7895 w 10000"/>
                  <a:gd name="connsiteY1104" fmla="*/ 4187 h 10000"/>
                  <a:gd name="connsiteX1105" fmla="*/ 7895 w 10000"/>
                  <a:gd name="connsiteY1105" fmla="*/ 4171 h 10000"/>
                  <a:gd name="connsiteX1106" fmla="*/ 7903 w 10000"/>
                  <a:gd name="connsiteY1106" fmla="*/ 4148 h 10000"/>
                  <a:gd name="connsiteX1107" fmla="*/ 7917 w 10000"/>
                  <a:gd name="connsiteY1107" fmla="*/ 4158 h 10000"/>
                  <a:gd name="connsiteX1108" fmla="*/ 7967 w 10000"/>
                  <a:gd name="connsiteY1108" fmla="*/ 4203 h 10000"/>
                  <a:gd name="connsiteX1109" fmla="*/ 7994 w 10000"/>
                  <a:gd name="connsiteY1109" fmla="*/ 4203 h 10000"/>
                  <a:gd name="connsiteX1110" fmla="*/ 8064 w 10000"/>
                  <a:gd name="connsiteY1110" fmla="*/ 4242 h 10000"/>
                  <a:gd name="connsiteX1111" fmla="*/ 8083 w 10000"/>
                  <a:gd name="connsiteY1111" fmla="*/ 4245 h 10000"/>
                  <a:gd name="connsiteX1112" fmla="*/ 8105 w 10000"/>
                  <a:gd name="connsiteY1112" fmla="*/ 4226 h 10000"/>
                  <a:gd name="connsiteX1113" fmla="*/ 8136 w 10000"/>
                  <a:gd name="connsiteY1113" fmla="*/ 4187 h 10000"/>
                  <a:gd name="connsiteX1114" fmla="*/ 8161 w 10000"/>
                  <a:gd name="connsiteY1114" fmla="*/ 4168 h 10000"/>
                  <a:gd name="connsiteX1115" fmla="*/ 8172 w 10000"/>
                  <a:gd name="connsiteY1115" fmla="*/ 4161 h 10000"/>
                  <a:gd name="connsiteX1116" fmla="*/ 8208 w 10000"/>
                  <a:gd name="connsiteY1116" fmla="*/ 4168 h 10000"/>
                  <a:gd name="connsiteX1117" fmla="*/ 8235 w 10000"/>
                  <a:gd name="connsiteY1117" fmla="*/ 4168 h 10000"/>
                  <a:gd name="connsiteX1118" fmla="*/ 8258 w 10000"/>
                  <a:gd name="connsiteY1118" fmla="*/ 4152 h 10000"/>
                  <a:gd name="connsiteX1119" fmla="*/ 8283 w 10000"/>
                  <a:gd name="connsiteY1119" fmla="*/ 4152 h 10000"/>
                  <a:gd name="connsiteX1120" fmla="*/ 8299 w 10000"/>
                  <a:gd name="connsiteY1120" fmla="*/ 4132 h 10000"/>
                  <a:gd name="connsiteX1121" fmla="*/ 8316 w 10000"/>
                  <a:gd name="connsiteY1121" fmla="*/ 4113 h 10000"/>
                  <a:gd name="connsiteX1122" fmla="*/ 8330 w 10000"/>
                  <a:gd name="connsiteY1122" fmla="*/ 4084 h 10000"/>
                  <a:gd name="connsiteX1123" fmla="*/ 8341 w 10000"/>
                  <a:gd name="connsiteY1123" fmla="*/ 4058 h 10000"/>
                  <a:gd name="connsiteX1124" fmla="*/ 8349 w 10000"/>
                  <a:gd name="connsiteY1124" fmla="*/ 4064 h 10000"/>
                  <a:gd name="connsiteX1125" fmla="*/ 8366 w 10000"/>
                  <a:gd name="connsiteY1125" fmla="*/ 4067 h 10000"/>
                  <a:gd name="connsiteX1126" fmla="*/ 8374 w 10000"/>
                  <a:gd name="connsiteY1126" fmla="*/ 4084 h 10000"/>
                  <a:gd name="connsiteX1127" fmla="*/ 8402 w 10000"/>
                  <a:gd name="connsiteY1127" fmla="*/ 4054 h 10000"/>
                  <a:gd name="connsiteX1128" fmla="*/ 8427 w 10000"/>
                  <a:gd name="connsiteY1128" fmla="*/ 4028 h 10000"/>
                  <a:gd name="connsiteX1129" fmla="*/ 8438 w 10000"/>
                  <a:gd name="connsiteY1129" fmla="*/ 4025 h 10000"/>
                  <a:gd name="connsiteX1130" fmla="*/ 8468 w 10000"/>
                  <a:gd name="connsiteY1130" fmla="*/ 4006 h 10000"/>
                  <a:gd name="connsiteX1131" fmla="*/ 8485 w 10000"/>
                  <a:gd name="connsiteY1131" fmla="*/ 3999 h 10000"/>
                  <a:gd name="connsiteX1132" fmla="*/ 8493 w 10000"/>
                  <a:gd name="connsiteY1132" fmla="*/ 4025 h 10000"/>
                  <a:gd name="connsiteX1133" fmla="*/ 8515 w 10000"/>
                  <a:gd name="connsiteY1133" fmla="*/ 4028 h 10000"/>
                  <a:gd name="connsiteX1134" fmla="*/ 8543 w 10000"/>
                  <a:gd name="connsiteY1134" fmla="*/ 4009 h 10000"/>
                  <a:gd name="connsiteX1135" fmla="*/ 8551 w 10000"/>
                  <a:gd name="connsiteY1135" fmla="*/ 3990 h 10000"/>
                  <a:gd name="connsiteX1136" fmla="*/ 8582 w 10000"/>
                  <a:gd name="connsiteY1136" fmla="*/ 3977 h 10000"/>
                  <a:gd name="connsiteX1137" fmla="*/ 8596 w 10000"/>
                  <a:gd name="connsiteY1137" fmla="*/ 3977 h 10000"/>
                  <a:gd name="connsiteX1138" fmla="*/ 8607 w 10000"/>
                  <a:gd name="connsiteY1138" fmla="*/ 3980 h 10000"/>
                  <a:gd name="connsiteX1139" fmla="*/ 8645 w 10000"/>
                  <a:gd name="connsiteY1139" fmla="*/ 3970 h 10000"/>
                  <a:gd name="connsiteX1140" fmla="*/ 8654 w 10000"/>
                  <a:gd name="connsiteY1140" fmla="*/ 3951 h 10000"/>
                  <a:gd name="connsiteX1141" fmla="*/ 8670 w 10000"/>
                  <a:gd name="connsiteY1141" fmla="*/ 3935 h 10000"/>
                  <a:gd name="connsiteX1142" fmla="*/ 8695 w 10000"/>
                  <a:gd name="connsiteY1142" fmla="*/ 3935 h 10000"/>
                  <a:gd name="connsiteX1143" fmla="*/ 8704 w 10000"/>
                  <a:gd name="connsiteY1143" fmla="*/ 3951 h 10000"/>
                  <a:gd name="connsiteX1144" fmla="*/ 8717 w 10000"/>
                  <a:gd name="connsiteY1144" fmla="*/ 3964 h 10000"/>
                  <a:gd name="connsiteX1145" fmla="*/ 8751 w 10000"/>
                  <a:gd name="connsiteY1145" fmla="*/ 3951 h 10000"/>
                  <a:gd name="connsiteX1146" fmla="*/ 8776 w 10000"/>
                  <a:gd name="connsiteY1146" fmla="*/ 3935 h 10000"/>
                  <a:gd name="connsiteX1147" fmla="*/ 8798 w 10000"/>
                  <a:gd name="connsiteY1147" fmla="*/ 3925 h 10000"/>
                  <a:gd name="connsiteX1148" fmla="*/ 8806 w 10000"/>
                  <a:gd name="connsiteY1148" fmla="*/ 3892 h 10000"/>
                  <a:gd name="connsiteX1149" fmla="*/ 8814 w 10000"/>
                  <a:gd name="connsiteY1149" fmla="*/ 3876 h 10000"/>
                  <a:gd name="connsiteX1150" fmla="*/ 8839 w 10000"/>
                  <a:gd name="connsiteY1150" fmla="*/ 3873 h 10000"/>
                  <a:gd name="connsiteX1151" fmla="*/ 8842 w 10000"/>
                  <a:gd name="connsiteY1151" fmla="*/ 3876 h 10000"/>
                  <a:gd name="connsiteX1152" fmla="*/ 8856 w 10000"/>
                  <a:gd name="connsiteY1152" fmla="*/ 3863 h 10000"/>
                  <a:gd name="connsiteX1153" fmla="*/ 8856 w 10000"/>
                  <a:gd name="connsiteY1153" fmla="*/ 3841 h 10000"/>
                  <a:gd name="connsiteX1154" fmla="*/ 8870 w 10000"/>
                  <a:gd name="connsiteY1154" fmla="*/ 3821 h 10000"/>
                  <a:gd name="connsiteX1155" fmla="*/ 8903 w 10000"/>
                  <a:gd name="connsiteY1155" fmla="*/ 3802 h 10000"/>
                  <a:gd name="connsiteX1156" fmla="*/ 8914 w 10000"/>
                  <a:gd name="connsiteY1156" fmla="*/ 3782 h 10000"/>
                  <a:gd name="connsiteX1157" fmla="*/ 8939 w 10000"/>
                  <a:gd name="connsiteY1157" fmla="*/ 3782 h 10000"/>
                  <a:gd name="connsiteX1158" fmla="*/ 8961 w 10000"/>
                  <a:gd name="connsiteY1158" fmla="*/ 3779 h 10000"/>
                  <a:gd name="connsiteX1159" fmla="*/ 8983 w 10000"/>
                  <a:gd name="connsiteY1159" fmla="*/ 3760 h 10000"/>
                  <a:gd name="connsiteX1160" fmla="*/ 9003 w 10000"/>
                  <a:gd name="connsiteY1160" fmla="*/ 3763 h 10000"/>
                  <a:gd name="connsiteX1161" fmla="*/ 9019 w 10000"/>
                  <a:gd name="connsiteY1161" fmla="*/ 3779 h 10000"/>
                  <a:gd name="connsiteX1162" fmla="*/ 9050 w 10000"/>
                  <a:gd name="connsiteY1162" fmla="*/ 3812 h 10000"/>
                  <a:gd name="connsiteX1163" fmla="*/ 9080 w 10000"/>
                  <a:gd name="connsiteY1163" fmla="*/ 3831 h 10000"/>
                  <a:gd name="connsiteX1164" fmla="*/ 9097 w 10000"/>
                  <a:gd name="connsiteY1164" fmla="*/ 3867 h 10000"/>
                  <a:gd name="connsiteX1165" fmla="*/ 9114 w 10000"/>
                  <a:gd name="connsiteY1165" fmla="*/ 3902 h 10000"/>
                  <a:gd name="connsiteX1166" fmla="*/ 9122 w 10000"/>
                  <a:gd name="connsiteY1166" fmla="*/ 3935 h 10000"/>
                  <a:gd name="connsiteX1167" fmla="*/ 9125 w 10000"/>
                  <a:gd name="connsiteY1167" fmla="*/ 3964 h 10000"/>
                  <a:gd name="connsiteX1168" fmla="*/ 9130 w 10000"/>
                  <a:gd name="connsiteY1168" fmla="*/ 3999 h 10000"/>
                  <a:gd name="connsiteX1169" fmla="*/ 9130 w 10000"/>
                  <a:gd name="connsiteY1169" fmla="*/ 4054 h 10000"/>
                  <a:gd name="connsiteX1170" fmla="*/ 9155 w 10000"/>
                  <a:gd name="connsiteY1170" fmla="*/ 4093 h 10000"/>
                  <a:gd name="connsiteX1171" fmla="*/ 9169 w 10000"/>
                  <a:gd name="connsiteY1171" fmla="*/ 4090 h 10000"/>
                  <a:gd name="connsiteX1172" fmla="*/ 9211 w 10000"/>
                  <a:gd name="connsiteY1172" fmla="*/ 4077 h 10000"/>
                  <a:gd name="connsiteX1173" fmla="*/ 9244 w 10000"/>
                  <a:gd name="connsiteY1173" fmla="*/ 4077 h 10000"/>
                  <a:gd name="connsiteX1174" fmla="*/ 9252 w 10000"/>
                  <a:gd name="connsiteY1174" fmla="*/ 4103 h 10000"/>
                  <a:gd name="connsiteX1175" fmla="*/ 9258 w 10000"/>
                  <a:gd name="connsiteY1175" fmla="*/ 4148 h 10000"/>
                  <a:gd name="connsiteX1176" fmla="*/ 9269 w 10000"/>
                  <a:gd name="connsiteY1176" fmla="*/ 4158 h 10000"/>
                  <a:gd name="connsiteX1177" fmla="*/ 9294 w 10000"/>
                  <a:gd name="connsiteY1177" fmla="*/ 4158 h 10000"/>
                  <a:gd name="connsiteX1178" fmla="*/ 9319 w 10000"/>
                  <a:gd name="connsiteY1178" fmla="*/ 4168 h 10000"/>
                  <a:gd name="connsiteX1179" fmla="*/ 9346 w 10000"/>
                  <a:gd name="connsiteY1179" fmla="*/ 4190 h 10000"/>
                  <a:gd name="connsiteX1180" fmla="*/ 9357 w 10000"/>
                  <a:gd name="connsiteY1180" fmla="*/ 4168 h 10000"/>
                  <a:gd name="connsiteX1181" fmla="*/ 9371 w 10000"/>
                  <a:gd name="connsiteY1181" fmla="*/ 4132 h 10000"/>
                  <a:gd name="connsiteX1182" fmla="*/ 9391 w 10000"/>
                  <a:gd name="connsiteY1182" fmla="*/ 4113 h 10000"/>
                  <a:gd name="connsiteX1183" fmla="*/ 9407 w 10000"/>
                  <a:gd name="connsiteY1183" fmla="*/ 4103 h 10000"/>
                  <a:gd name="connsiteX1184" fmla="*/ 9435 w 10000"/>
                  <a:gd name="connsiteY1184" fmla="*/ 4100 h 10000"/>
                  <a:gd name="connsiteX1185" fmla="*/ 9460 w 10000"/>
                  <a:gd name="connsiteY1185" fmla="*/ 4084 h 10000"/>
                  <a:gd name="connsiteX1186" fmla="*/ 9485 w 10000"/>
                  <a:gd name="connsiteY1186" fmla="*/ 4067 h 10000"/>
                  <a:gd name="connsiteX1187" fmla="*/ 9496 w 10000"/>
                  <a:gd name="connsiteY1187" fmla="*/ 4054 h 10000"/>
                  <a:gd name="connsiteX1188" fmla="*/ 9526 w 10000"/>
                  <a:gd name="connsiteY1188" fmla="*/ 4048 h 10000"/>
                  <a:gd name="connsiteX1189" fmla="*/ 9557 w 10000"/>
                  <a:gd name="connsiteY1189" fmla="*/ 4038 h 10000"/>
                  <a:gd name="connsiteX1190" fmla="*/ 9584 w 10000"/>
                  <a:gd name="connsiteY1190" fmla="*/ 4019 h 10000"/>
                  <a:gd name="connsiteX1191" fmla="*/ 9623 w 10000"/>
                  <a:gd name="connsiteY1191" fmla="*/ 4016 h 10000"/>
                  <a:gd name="connsiteX1192" fmla="*/ 9648 w 10000"/>
                  <a:gd name="connsiteY1192" fmla="*/ 4009 h 10000"/>
                  <a:gd name="connsiteX1193" fmla="*/ 9673 w 10000"/>
                  <a:gd name="connsiteY1193" fmla="*/ 4019 h 10000"/>
                  <a:gd name="connsiteX1194" fmla="*/ 9712 w 10000"/>
                  <a:gd name="connsiteY1194" fmla="*/ 4038 h 10000"/>
                  <a:gd name="connsiteX1195" fmla="*/ 9742 w 10000"/>
                  <a:gd name="connsiteY1195" fmla="*/ 4074 h 10000"/>
                  <a:gd name="connsiteX1196" fmla="*/ 9776 w 10000"/>
                  <a:gd name="connsiteY1196" fmla="*/ 4093 h 10000"/>
                  <a:gd name="connsiteX1197" fmla="*/ 9814 w 10000"/>
                  <a:gd name="connsiteY1197" fmla="*/ 4109 h 10000"/>
                  <a:gd name="connsiteX1198" fmla="*/ 9859 w 10000"/>
                  <a:gd name="connsiteY1198" fmla="*/ 4119 h 10000"/>
                  <a:gd name="connsiteX1199" fmla="*/ 9898 w 10000"/>
                  <a:gd name="connsiteY1199" fmla="*/ 4122 h 10000"/>
                  <a:gd name="connsiteX1200" fmla="*/ 9931 w 10000"/>
                  <a:gd name="connsiteY1200" fmla="*/ 4109 h 10000"/>
                  <a:gd name="connsiteX1201" fmla="*/ 9956 w 10000"/>
                  <a:gd name="connsiteY1201" fmla="*/ 4100 h 10000"/>
                  <a:gd name="connsiteX1202" fmla="*/ 9981 w 10000"/>
                  <a:gd name="connsiteY1202" fmla="*/ 4067 h 10000"/>
                  <a:gd name="connsiteX1203" fmla="*/ 9994 w 10000"/>
                  <a:gd name="connsiteY1203" fmla="*/ 4035 h 10000"/>
                  <a:gd name="connsiteX1204" fmla="*/ 10000 w 10000"/>
                  <a:gd name="connsiteY1204" fmla="*/ 3996 h 10000"/>
                  <a:gd name="connsiteX1205" fmla="*/ 9994 w 10000"/>
                  <a:gd name="connsiteY1205" fmla="*/ 3941 h 10000"/>
                  <a:gd name="connsiteX1206" fmla="*/ 9986 w 10000"/>
                  <a:gd name="connsiteY1206" fmla="*/ 3905 h 10000"/>
                  <a:gd name="connsiteX1207" fmla="*/ 9981 w 10000"/>
                  <a:gd name="connsiteY1207" fmla="*/ 3857 h 10000"/>
                  <a:gd name="connsiteX1208" fmla="*/ 9989 w 10000"/>
                  <a:gd name="connsiteY1208" fmla="*/ 3837 h 10000"/>
                  <a:gd name="connsiteX1209" fmla="*/ 9989 w 10000"/>
                  <a:gd name="connsiteY1209" fmla="*/ 3812 h 10000"/>
                  <a:gd name="connsiteX1210" fmla="*/ 9981 w 10000"/>
                  <a:gd name="connsiteY1210" fmla="*/ 3792 h 10000"/>
                  <a:gd name="connsiteX1211" fmla="*/ 9970 w 10000"/>
                  <a:gd name="connsiteY1211" fmla="*/ 3763 h 10000"/>
                  <a:gd name="connsiteX1212" fmla="*/ 9945 w 10000"/>
                  <a:gd name="connsiteY1212" fmla="*/ 3705 h 10000"/>
                  <a:gd name="connsiteX1213" fmla="*/ 9931 w 10000"/>
                  <a:gd name="connsiteY1213" fmla="*/ 3659 h 10000"/>
                  <a:gd name="connsiteX1214" fmla="*/ 9903 w 10000"/>
                  <a:gd name="connsiteY1214" fmla="*/ 3640 h 10000"/>
                  <a:gd name="connsiteX1215" fmla="*/ 9881 w 10000"/>
                  <a:gd name="connsiteY1215" fmla="*/ 3620 h 10000"/>
                  <a:gd name="connsiteX1216" fmla="*/ 9856 w 10000"/>
                  <a:gd name="connsiteY1216" fmla="*/ 3595 h 10000"/>
                  <a:gd name="connsiteX1217" fmla="*/ 9817 w 10000"/>
                  <a:gd name="connsiteY1217" fmla="*/ 3562 h 10000"/>
                  <a:gd name="connsiteX1218" fmla="*/ 9795 w 10000"/>
                  <a:gd name="connsiteY1218" fmla="*/ 3546 h 10000"/>
                  <a:gd name="connsiteX1219" fmla="*/ 9778 w 10000"/>
                  <a:gd name="connsiteY1219" fmla="*/ 3527 h 10000"/>
                  <a:gd name="connsiteX1220" fmla="*/ 9745 w 10000"/>
                  <a:gd name="connsiteY1220" fmla="*/ 3501 h 10000"/>
                  <a:gd name="connsiteX1221" fmla="*/ 9726 w 10000"/>
                  <a:gd name="connsiteY1221" fmla="*/ 3488 h 10000"/>
                  <a:gd name="connsiteX1222" fmla="*/ 9704 w 10000"/>
                  <a:gd name="connsiteY1222" fmla="*/ 3472 h 10000"/>
                  <a:gd name="connsiteX1223" fmla="*/ 9695 w 10000"/>
                  <a:gd name="connsiteY1223" fmla="*/ 3468 h 10000"/>
                  <a:gd name="connsiteX1224" fmla="*/ 9690 w 10000"/>
                  <a:gd name="connsiteY1224" fmla="*/ 3459 h 10000"/>
                  <a:gd name="connsiteX1225" fmla="*/ 9673 w 10000"/>
                  <a:gd name="connsiteY1225" fmla="*/ 3449 h 10000"/>
                  <a:gd name="connsiteX1226" fmla="*/ 9665 w 10000"/>
                  <a:gd name="connsiteY1226" fmla="*/ 3442 h 10000"/>
                  <a:gd name="connsiteX1227" fmla="*/ 9654 w 10000"/>
                  <a:gd name="connsiteY1227" fmla="*/ 3449 h 10000"/>
                  <a:gd name="connsiteX1228" fmla="*/ 9521 w 10000"/>
                  <a:gd name="connsiteY1228" fmla="*/ 3394 h 10000"/>
                  <a:gd name="connsiteX1229" fmla="*/ 9510 w 10000"/>
                  <a:gd name="connsiteY1229" fmla="*/ 3368 h 10000"/>
                  <a:gd name="connsiteX1230" fmla="*/ 9496 w 10000"/>
                  <a:gd name="connsiteY1230" fmla="*/ 3287 h 10000"/>
                  <a:gd name="connsiteX1231" fmla="*/ 9488 w 10000"/>
                  <a:gd name="connsiteY1231" fmla="*/ 3216 h 10000"/>
                  <a:gd name="connsiteX1232" fmla="*/ 9493 w 10000"/>
                  <a:gd name="connsiteY1232" fmla="*/ 3174 h 10000"/>
                  <a:gd name="connsiteX1233" fmla="*/ 9501 w 10000"/>
                  <a:gd name="connsiteY1233" fmla="*/ 3128 h 10000"/>
                  <a:gd name="connsiteX1234" fmla="*/ 9488 w 10000"/>
                  <a:gd name="connsiteY1234" fmla="*/ 3025 h 10000"/>
                  <a:gd name="connsiteX1235" fmla="*/ 9446 w 10000"/>
                  <a:gd name="connsiteY1235" fmla="*/ 2931 h 10000"/>
                  <a:gd name="connsiteX1236" fmla="*/ 9382 w 10000"/>
                  <a:gd name="connsiteY1236" fmla="*/ 2837 h 10000"/>
                  <a:gd name="connsiteX1237" fmla="*/ 9316 w 10000"/>
                  <a:gd name="connsiteY1237" fmla="*/ 2753 h 10000"/>
                  <a:gd name="connsiteX1238" fmla="*/ 9294 w 10000"/>
                  <a:gd name="connsiteY1238" fmla="*/ 2655 h 10000"/>
                  <a:gd name="connsiteX1239" fmla="*/ 9213 w 10000"/>
                  <a:gd name="connsiteY1239" fmla="*/ 2328 h 10000"/>
                  <a:gd name="connsiteX1240" fmla="*/ 9172 w 10000"/>
                  <a:gd name="connsiteY1240" fmla="*/ 2286 h 10000"/>
                  <a:gd name="connsiteX1241" fmla="*/ 9019 w 10000"/>
                  <a:gd name="connsiteY1241" fmla="*/ 2082 h 10000"/>
                  <a:gd name="connsiteX1242" fmla="*/ 8906 w 10000"/>
                  <a:gd name="connsiteY1242" fmla="*/ 1946 h 10000"/>
                  <a:gd name="connsiteX1243" fmla="*/ 8801 w 10000"/>
                  <a:gd name="connsiteY1243" fmla="*/ 1778 h 10000"/>
                  <a:gd name="connsiteX1244" fmla="*/ 8806 w 10000"/>
                  <a:gd name="connsiteY1244" fmla="*/ 1713 h 10000"/>
                  <a:gd name="connsiteX1245" fmla="*/ 8809 w 10000"/>
                  <a:gd name="connsiteY1245" fmla="*/ 1703 h 10000"/>
                  <a:gd name="connsiteX1246" fmla="*/ 8817 w 10000"/>
                  <a:gd name="connsiteY1246" fmla="*/ 1713 h 10000"/>
                  <a:gd name="connsiteX1247" fmla="*/ 8834 w 10000"/>
                  <a:gd name="connsiteY1247" fmla="*/ 1729 h 10000"/>
                  <a:gd name="connsiteX1248" fmla="*/ 8839 w 10000"/>
                  <a:gd name="connsiteY1248" fmla="*/ 1729 h 10000"/>
                  <a:gd name="connsiteX1249" fmla="*/ 8848 w 10000"/>
                  <a:gd name="connsiteY1249" fmla="*/ 1723 h 10000"/>
                  <a:gd name="connsiteX1250" fmla="*/ 8850 w 10000"/>
                  <a:gd name="connsiteY1250" fmla="*/ 1703 h 10000"/>
                  <a:gd name="connsiteX1251" fmla="*/ 8850 w 10000"/>
                  <a:gd name="connsiteY1251" fmla="*/ 1684 h 10000"/>
                  <a:gd name="connsiteX1252" fmla="*/ 8850 w 10000"/>
                  <a:gd name="connsiteY1252" fmla="*/ 1648 h 10000"/>
                  <a:gd name="connsiteX1253" fmla="*/ 8881 w 10000"/>
                  <a:gd name="connsiteY1253" fmla="*/ 1571 h 10000"/>
                  <a:gd name="connsiteX1254" fmla="*/ 8895 w 10000"/>
                  <a:gd name="connsiteY1254" fmla="*/ 1541 h 10000"/>
                  <a:gd name="connsiteX1255" fmla="*/ 8895 w 10000"/>
                  <a:gd name="connsiteY1255" fmla="*/ 1525 h 10000"/>
                  <a:gd name="connsiteX1256" fmla="*/ 8881 w 10000"/>
                  <a:gd name="connsiteY1256" fmla="*/ 1516 h 10000"/>
                  <a:gd name="connsiteX1257" fmla="*/ 8864 w 10000"/>
                  <a:gd name="connsiteY1257" fmla="*/ 1522 h 10000"/>
                  <a:gd name="connsiteX1258" fmla="*/ 8850 w 10000"/>
                  <a:gd name="connsiteY1258" fmla="*/ 1535 h 10000"/>
                  <a:gd name="connsiteX1259" fmla="*/ 8834 w 10000"/>
                  <a:gd name="connsiteY1259" fmla="*/ 1571 h 10000"/>
                  <a:gd name="connsiteX1260" fmla="*/ 8825 w 10000"/>
                  <a:gd name="connsiteY1260" fmla="*/ 1587 h 10000"/>
                  <a:gd name="connsiteX1261" fmla="*/ 8776 w 10000"/>
                  <a:gd name="connsiteY1261" fmla="*/ 1571 h 10000"/>
                  <a:gd name="connsiteX1262" fmla="*/ 8745 w 10000"/>
                  <a:gd name="connsiteY1262" fmla="*/ 1580 h 10000"/>
                  <a:gd name="connsiteX1263" fmla="*/ 8720 w 10000"/>
                  <a:gd name="connsiteY1263" fmla="*/ 1587 h 10000"/>
                  <a:gd name="connsiteX1264" fmla="*/ 8709 w 10000"/>
                  <a:gd name="connsiteY1264" fmla="*/ 1609 h 10000"/>
                  <a:gd name="connsiteX1265" fmla="*/ 8693 w 10000"/>
                  <a:gd name="connsiteY1265" fmla="*/ 1616 h 10000"/>
                  <a:gd name="connsiteX1266" fmla="*/ 8684 w 10000"/>
                  <a:gd name="connsiteY1266" fmla="*/ 1639 h 10000"/>
                  <a:gd name="connsiteX1267" fmla="*/ 8684 w 10000"/>
                  <a:gd name="connsiteY1267" fmla="*/ 1658 h 10000"/>
                  <a:gd name="connsiteX1268" fmla="*/ 8665 w 10000"/>
                  <a:gd name="connsiteY1268" fmla="*/ 1655 h 10000"/>
                  <a:gd name="connsiteX1269" fmla="*/ 8665 w 10000"/>
                  <a:gd name="connsiteY1269" fmla="*/ 1645 h 10000"/>
                  <a:gd name="connsiteX1270" fmla="*/ 8665 w 10000"/>
                  <a:gd name="connsiteY1270" fmla="*/ 1626 h 10000"/>
                  <a:gd name="connsiteX1271" fmla="*/ 8676 w 10000"/>
                  <a:gd name="connsiteY1271" fmla="*/ 1609 h 10000"/>
                  <a:gd name="connsiteX1272" fmla="*/ 8679 w 10000"/>
                  <a:gd name="connsiteY1272" fmla="*/ 1597 h 10000"/>
                  <a:gd name="connsiteX1273" fmla="*/ 8687 w 10000"/>
                  <a:gd name="connsiteY1273" fmla="*/ 1577 h 10000"/>
                  <a:gd name="connsiteX1274" fmla="*/ 8695 w 10000"/>
                  <a:gd name="connsiteY1274" fmla="*/ 1554 h 10000"/>
                  <a:gd name="connsiteX1275" fmla="*/ 8709 w 10000"/>
                  <a:gd name="connsiteY1275" fmla="*/ 1532 h 10000"/>
                  <a:gd name="connsiteX1276" fmla="*/ 8704 w 10000"/>
                  <a:gd name="connsiteY1276" fmla="*/ 1512 h 10000"/>
                  <a:gd name="connsiteX1277" fmla="*/ 8695 w 10000"/>
                  <a:gd name="connsiteY1277" fmla="*/ 1503 h 10000"/>
                  <a:gd name="connsiteX1278" fmla="*/ 8684 w 10000"/>
                  <a:gd name="connsiteY1278" fmla="*/ 1503 h 10000"/>
                  <a:gd name="connsiteX1279" fmla="*/ 8670 w 10000"/>
                  <a:gd name="connsiteY1279" fmla="*/ 1525 h 10000"/>
                  <a:gd name="connsiteX1280" fmla="*/ 8665 w 10000"/>
                  <a:gd name="connsiteY1280" fmla="*/ 1545 h 10000"/>
                  <a:gd name="connsiteX1281" fmla="*/ 8654 w 10000"/>
                  <a:gd name="connsiteY1281" fmla="*/ 1567 h 10000"/>
                  <a:gd name="connsiteX1282" fmla="*/ 8648 w 10000"/>
                  <a:gd name="connsiteY1282" fmla="*/ 1587 h 10000"/>
                  <a:gd name="connsiteX1283" fmla="*/ 8640 w 10000"/>
                  <a:gd name="connsiteY1283" fmla="*/ 1629 h 10000"/>
                  <a:gd name="connsiteX1284" fmla="*/ 8620 w 10000"/>
                  <a:gd name="connsiteY1284" fmla="*/ 1635 h 10000"/>
                  <a:gd name="connsiteX1285" fmla="*/ 8612 w 10000"/>
                  <a:gd name="connsiteY1285" fmla="*/ 1635 h 10000"/>
                  <a:gd name="connsiteX1286" fmla="*/ 8604 w 10000"/>
                  <a:gd name="connsiteY1286" fmla="*/ 1626 h 10000"/>
                  <a:gd name="connsiteX1287" fmla="*/ 8596 w 10000"/>
                  <a:gd name="connsiteY1287" fmla="*/ 1616 h 10000"/>
                  <a:gd name="connsiteX1288" fmla="*/ 8596 w 10000"/>
                  <a:gd name="connsiteY1288" fmla="*/ 1580 h 10000"/>
                  <a:gd name="connsiteX1289" fmla="*/ 8587 w 10000"/>
                  <a:gd name="connsiteY1289" fmla="*/ 1545 h 10000"/>
                  <a:gd name="connsiteX1290" fmla="*/ 8565 w 10000"/>
                  <a:gd name="connsiteY1290" fmla="*/ 1516 h 10000"/>
                  <a:gd name="connsiteX1291" fmla="*/ 8543 w 10000"/>
                  <a:gd name="connsiteY1291" fmla="*/ 1512 h 10000"/>
                  <a:gd name="connsiteX1292" fmla="*/ 8518 w 10000"/>
                  <a:gd name="connsiteY1292" fmla="*/ 1532 h 10000"/>
                  <a:gd name="connsiteX1293" fmla="*/ 8476 w 10000"/>
                  <a:gd name="connsiteY1293" fmla="*/ 1567 h 10000"/>
                  <a:gd name="connsiteX1294" fmla="*/ 8454 w 10000"/>
                  <a:gd name="connsiteY1294" fmla="*/ 1551 h 10000"/>
                  <a:gd name="connsiteX1295" fmla="*/ 8402 w 10000"/>
                  <a:gd name="connsiteY1295" fmla="*/ 1493 h 10000"/>
                  <a:gd name="connsiteX1296" fmla="*/ 8371 w 10000"/>
                  <a:gd name="connsiteY1296" fmla="*/ 1428 h 10000"/>
                  <a:gd name="connsiteX1297" fmla="*/ 8072 w 10000"/>
                  <a:gd name="connsiteY1297" fmla="*/ 1422 h 10000"/>
                  <a:gd name="connsiteX1298" fmla="*/ 7823 w 10000"/>
                  <a:gd name="connsiteY1298" fmla="*/ 1279 h 10000"/>
                  <a:gd name="connsiteX1299" fmla="*/ 7587 w 10000"/>
                  <a:gd name="connsiteY1299" fmla="*/ 1133 h 10000"/>
                  <a:gd name="connsiteX1300" fmla="*/ 7526 w 10000"/>
                  <a:gd name="connsiteY1300" fmla="*/ 1098 h 10000"/>
                  <a:gd name="connsiteX1301" fmla="*/ 7346 w 10000"/>
                  <a:gd name="connsiteY1301" fmla="*/ 991 h 10000"/>
                  <a:gd name="connsiteX1302" fmla="*/ 7321 w 10000"/>
                  <a:gd name="connsiteY1302" fmla="*/ 959 h 10000"/>
                  <a:gd name="connsiteX1303" fmla="*/ 7307 w 10000"/>
                  <a:gd name="connsiteY1303" fmla="*/ 871 h 10000"/>
                  <a:gd name="connsiteX1304" fmla="*/ 7224 w 10000"/>
                  <a:gd name="connsiteY1304" fmla="*/ 816 h 10000"/>
                  <a:gd name="connsiteX1305" fmla="*/ 7147 w 10000"/>
                  <a:gd name="connsiteY1305" fmla="*/ 787 h 10000"/>
                  <a:gd name="connsiteX1306" fmla="*/ 7080 w 10000"/>
                  <a:gd name="connsiteY1306" fmla="*/ 742 h 10000"/>
                  <a:gd name="connsiteX1307" fmla="*/ 7069 w 10000"/>
                  <a:gd name="connsiteY1307" fmla="*/ 767 h 10000"/>
                  <a:gd name="connsiteX1308" fmla="*/ 7033 w 10000"/>
                  <a:gd name="connsiteY1308" fmla="*/ 787 h 10000"/>
                  <a:gd name="connsiteX1309" fmla="*/ 6820 w 10000"/>
                  <a:gd name="connsiteY1309" fmla="*/ 878 h 10000"/>
                  <a:gd name="connsiteX1310" fmla="*/ 6726 w 10000"/>
                  <a:gd name="connsiteY1310" fmla="*/ 897 h 10000"/>
                  <a:gd name="connsiteX1311" fmla="*/ 6626 w 10000"/>
                  <a:gd name="connsiteY1311" fmla="*/ 955 h 10000"/>
                  <a:gd name="connsiteX1312" fmla="*/ 6582 w 10000"/>
                  <a:gd name="connsiteY1312" fmla="*/ 946 h 10000"/>
                  <a:gd name="connsiteX1313" fmla="*/ 6571 w 10000"/>
                  <a:gd name="connsiteY1313" fmla="*/ 955 h 10000"/>
                  <a:gd name="connsiteX1314" fmla="*/ 6507 w 10000"/>
                  <a:gd name="connsiteY1314" fmla="*/ 975 h 10000"/>
                  <a:gd name="connsiteX1315" fmla="*/ 6485 w 10000"/>
                  <a:gd name="connsiteY1315" fmla="*/ 975 h 10000"/>
                  <a:gd name="connsiteX1316" fmla="*/ 6476 w 10000"/>
                  <a:gd name="connsiteY1316" fmla="*/ 965 h 10000"/>
                  <a:gd name="connsiteX1317" fmla="*/ 6474 w 10000"/>
                  <a:gd name="connsiteY1317" fmla="*/ 936 h 10000"/>
                  <a:gd name="connsiteX1318" fmla="*/ 6452 w 10000"/>
                  <a:gd name="connsiteY1318" fmla="*/ 887 h 10000"/>
                  <a:gd name="connsiteX1319" fmla="*/ 6352 w 10000"/>
                  <a:gd name="connsiteY1319" fmla="*/ 767 h 10000"/>
                  <a:gd name="connsiteX1320" fmla="*/ 6313 w 10000"/>
                  <a:gd name="connsiteY1320" fmla="*/ 732 h 10000"/>
                  <a:gd name="connsiteX1321" fmla="*/ 6296 w 10000"/>
                  <a:gd name="connsiteY1321" fmla="*/ 690 h 10000"/>
                  <a:gd name="connsiteX1322" fmla="*/ 6271 w 10000"/>
                  <a:gd name="connsiteY1322" fmla="*/ 664 h 10000"/>
                  <a:gd name="connsiteX1323" fmla="*/ 6266 w 10000"/>
                  <a:gd name="connsiteY1323" fmla="*/ 654 h 10000"/>
                  <a:gd name="connsiteX1324" fmla="*/ 6111 w 10000"/>
                  <a:gd name="connsiteY1324" fmla="*/ 398 h 10000"/>
                  <a:gd name="connsiteX1325" fmla="*/ 5903 w 10000"/>
                  <a:gd name="connsiteY1325" fmla="*/ 408 h 10000"/>
                  <a:gd name="connsiteX1326" fmla="*/ 5837 w 10000"/>
                  <a:gd name="connsiteY1326" fmla="*/ 427 h 10000"/>
                  <a:gd name="connsiteX1327" fmla="*/ 5756 w 10000"/>
                  <a:gd name="connsiteY1327" fmla="*/ 453 h 10000"/>
                  <a:gd name="connsiteX1328" fmla="*/ 5681 w 10000"/>
                  <a:gd name="connsiteY1328" fmla="*/ 453 h 10000"/>
                  <a:gd name="connsiteX1329" fmla="*/ 5609 w 10000"/>
                  <a:gd name="connsiteY1329" fmla="*/ 447 h 10000"/>
                  <a:gd name="connsiteX1330" fmla="*/ 5554 w 10000"/>
                  <a:gd name="connsiteY1330" fmla="*/ 304 h 10000"/>
                  <a:gd name="connsiteX1331" fmla="*/ 5529 w 10000"/>
                  <a:gd name="connsiteY1331" fmla="*/ 301 h 10000"/>
                  <a:gd name="connsiteX1332" fmla="*/ 5393 w 10000"/>
                  <a:gd name="connsiteY1332" fmla="*/ 256 h 10000"/>
                  <a:gd name="connsiteX1333" fmla="*/ 5366 w 10000"/>
                  <a:gd name="connsiteY1333" fmla="*/ 220 h 10000"/>
                  <a:gd name="connsiteX1334" fmla="*/ 5249 w 10000"/>
                  <a:gd name="connsiteY1334" fmla="*/ 155 h 10000"/>
                  <a:gd name="connsiteX1335" fmla="*/ 5141 w 10000"/>
                  <a:gd name="connsiteY1335" fmla="*/ 52 h 10000"/>
                  <a:gd name="connsiteX1336" fmla="*/ 5116 w 10000"/>
                  <a:gd name="connsiteY1336" fmla="*/ 3 h 10000"/>
                  <a:gd name="connsiteX1337" fmla="*/ 5061 w 10000"/>
                  <a:gd name="connsiteY1337" fmla="*/ 0 h 10000"/>
                  <a:gd name="connsiteX1338" fmla="*/ 5036 w 10000"/>
                  <a:gd name="connsiteY1338" fmla="*/ 32 h 10000"/>
                  <a:gd name="connsiteX1339" fmla="*/ 4942 w 10000"/>
                  <a:gd name="connsiteY1339" fmla="*/ 133 h 10000"/>
                  <a:gd name="connsiteX1340" fmla="*/ 4900 w 10000"/>
                  <a:gd name="connsiteY1340" fmla="*/ 217 h 10000"/>
                  <a:gd name="connsiteX1341" fmla="*/ 4861 w 10000"/>
                  <a:gd name="connsiteY1341" fmla="*/ 198 h 10000"/>
                  <a:gd name="connsiteX1342" fmla="*/ 4795 w 10000"/>
                  <a:gd name="connsiteY1342" fmla="*/ 68 h 10000"/>
                  <a:gd name="connsiteX1343" fmla="*/ 4778 w 10000"/>
                  <a:gd name="connsiteY1343" fmla="*/ 62 h 10000"/>
                  <a:gd name="connsiteX1344" fmla="*/ 4765 w 10000"/>
                  <a:gd name="connsiteY1344" fmla="*/ 62 h 10000"/>
                  <a:gd name="connsiteX1345" fmla="*/ 4748 w 10000"/>
                  <a:gd name="connsiteY1345" fmla="*/ 68 h 10000"/>
                  <a:gd name="connsiteX1346" fmla="*/ 4673 w 10000"/>
                  <a:gd name="connsiteY1346" fmla="*/ 136 h 10000"/>
                  <a:gd name="connsiteX1347" fmla="*/ 4632 w 10000"/>
                  <a:gd name="connsiteY1347" fmla="*/ 201 h 10000"/>
                  <a:gd name="connsiteX1348" fmla="*/ 4623 w 10000"/>
                  <a:gd name="connsiteY1348" fmla="*/ 210 h 10000"/>
                  <a:gd name="connsiteX1349" fmla="*/ 4579 w 10000"/>
                  <a:gd name="connsiteY1349" fmla="*/ 220 h 10000"/>
                  <a:gd name="connsiteX1350" fmla="*/ 4479 w 10000"/>
                  <a:gd name="connsiteY1350" fmla="*/ 198 h 10000"/>
                  <a:gd name="connsiteX1351" fmla="*/ 4402 w 10000"/>
                  <a:gd name="connsiteY1351" fmla="*/ 165 h 10000"/>
                  <a:gd name="connsiteX1352" fmla="*/ 4374 w 10000"/>
                  <a:gd name="connsiteY1352" fmla="*/ 165 h 10000"/>
                  <a:gd name="connsiteX1353" fmla="*/ 4335 w 10000"/>
                  <a:gd name="connsiteY1353" fmla="*/ 172 h 10000"/>
                  <a:gd name="connsiteX1354" fmla="*/ 4302 w 10000"/>
                  <a:gd name="connsiteY1354" fmla="*/ 188 h 10000"/>
                  <a:gd name="connsiteX1355" fmla="*/ 4271 w 10000"/>
                  <a:gd name="connsiteY1355" fmla="*/ 220 h 10000"/>
                  <a:gd name="connsiteX1356" fmla="*/ 4238 w 10000"/>
                  <a:gd name="connsiteY1356" fmla="*/ 240 h 10000"/>
                  <a:gd name="connsiteX1357" fmla="*/ 4324 w 10000"/>
                  <a:gd name="connsiteY1357" fmla="*/ 1289 h 10000"/>
                  <a:gd name="connsiteX1358" fmla="*/ 3521 w 10000"/>
                  <a:gd name="connsiteY1358" fmla="*/ 7730 h 10000"/>
                  <a:gd name="connsiteX1359" fmla="*/ 3560 w 10000"/>
                  <a:gd name="connsiteY1359" fmla="*/ 7749 h 10000"/>
                  <a:gd name="connsiteX1360" fmla="*/ 3562 w 10000"/>
                  <a:gd name="connsiteY1360" fmla="*/ 7759 h 10000"/>
                  <a:gd name="connsiteX1361" fmla="*/ 3573 w 10000"/>
                  <a:gd name="connsiteY1361" fmla="*/ 7766 h 10000"/>
                  <a:gd name="connsiteX1362" fmla="*/ 3584 w 10000"/>
                  <a:gd name="connsiteY1362" fmla="*/ 7759 h 10000"/>
                  <a:gd name="connsiteX1363" fmla="*/ 3598 w 10000"/>
                  <a:gd name="connsiteY1363" fmla="*/ 7743 h 10000"/>
                  <a:gd name="connsiteX1364" fmla="*/ 3623 w 10000"/>
                  <a:gd name="connsiteY1364" fmla="*/ 7733 h 10000"/>
                  <a:gd name="connsiteX1365" fmla="*/ 3632 w 10000"/>
                  <a:gd name="connsiteY1365" fmla="*/ 7730 h 10000"/>
                  <a:gd name="connsiteX1366" fmla="*/ 3634 w 10000"/>
                  <a:gd name="connsiteY1366" fmla="*/ 7730 h 10000"/>
                  <a:gd name="connsiteX1367" fmla="*/ 3670 w 10000"/>
                  <a:gd name="connsiteY1367" fmla="*/ 7730 h 10000"/>
                  <a:gd name="connsiteX1368" fmla="*/ 3687 w 10000"/>
                  <a:gd name="connsiteY1368" fmla="*/ 7730 h 10000"/>
                  <a:gd name="connsiteX1369" fmla="*/ 3690 w 10000"/>
                  <a:gd name="connsiteY1369" fmla="*/ 7730 h 10000"/>
                  <a:gd name="connsiteX1370" fmla="*/ 3704 w 10000"/>
                  <a:gd name="connsiteY1370" fmla="*/ 7740 h 10000"/>
                  <a:gd name="connsiteX1371" fmla="*/ 3712 w 10000"/>
                  <a:gd name="connsiteY1371" fmla="*/ 7743 h 10000"/>
                  <a:gd name="connsiteX1372" fmla="*/ 3723 w 10000"/>
                  <a:gd name="connsiteY1372" fmla="*/ 7749 h 10000"/>
                  <a:gd name="connsiteX1373" fmla="*/ 3729 w 10000"/>
                  <a:gd name="connsiteY1373" fmla="*/ 7749 h 10000"/>
                  <a:gd name="connsiteX1374" fmla="*/ 3729 w 10000"/>
                  <a:gd name="connsiteY1374" fmla="*/ 7743 h 10000"/>
                  <a:gd name="connsiteX1375" fmla="*/ 3745 w 10000"/>
                  <a:gd name="connsiteY1375" fmla="*/ 7740 h 10000"/>
                  <a:gd name="connsiteX1376" fmla="*/ 3753 w 10000"/>
                  <a:gd name="connsiteY1376" fmla="*/ 7730 h 10000"/>
                  <a:gd name="connsiteX1377" fmla="*/ 3762 w 10000"/>
                  <a:gd name="connsiteY1377" fmla="*/ 7720 h 10000"/>
                  <a:gd name="connsiteX1378" fmla="*/ 3776 w 10000"/>
                  <a:gd name="connsiteY1378" fmla="*/ 7710 h 10000"/>
                  <a:gd name="connsiteX1379" fmla="*/ 3784 w 10000"/>
                  <a:gd name="connsiteY1379" fmla="*/ 7701 h 10000"/>
                  <a:gd name="connsiteX1380" fmla="*/ 3792 w 10000"/>
                  <a:gd name="connsiteY1380" fmla="*/ 7694 h 10000"/>
                  <a:gd name="connsiteX1381" fmla="*/ 3801 w 10000"/>
                  <a:gd name="connsiteY1381" fmla="*/ 7685 h 10000"/>
                  <a:gd name="connsiteX1382" fmla="*/ 3803 w 10000"/>
                  <a:gd name="connsiteY1382" fmla="*/ 7685 h 10000"/>
                  <a:gd name="connsiteX1383" fmla="*/ 3778 w 10000"/>
                  <a:gd name="connsiteY1383" fmla="*/ 7756 h 10000"/>
                  <a:gd name="connsiteX1384" fmla="*/ 3762 w 10000"/>
                  <a:gd name="connsiteY1384" fmla="*/ 7775 h 10000"/>
                  <a:gd name="connsiteX1385" fmla="*/ 3748 w 10000"/>
                  <a:gd name="connsiteY1385" fmla="*/ 7775 h 10000"/>
                  <a:gd name="connsiteX1386" fmla="*/ 3737 w 10000"/>
                  <a:gd name="connsiteY1386" fmla="*/ 7778 h 10000"/>
                  <a:gd name="connsiteX1387" fmla="*/ 3723 w 10000"/>
                  <a:gd name="connsiteY1387" fmla="*/ 7778 h 10000"/>
                  <a:gd name="connsiteX1388" fmla="*/ 3712 w 10000"/>
                  <a:gd name="connsiteY1388" fmla="*/ 8005 h 10000"/>
                  <a:gd name="connsiteX1389" fmla="*/ 3706 w 10000"/>
                  <a:gd name="connsiteY1389" fmla="*/ 8021 h 10000"/>
                  <a:gd name="connsiteX1390" fmla="*/ 3712 w 10000"/>
                  <a:gd name="connsiteY1390" fmla="*/ 8044 h 10000"/>
                  <a:gd name="connsiteX1391" fmla="*/ 3712 w 10000"/>
                  <a:gd name="connsiteY1391" fmla="*/ 8051 h 10000"/>
                  <a:gd name="connsiteX1392" fmla="*/ 3767 w 10000"/>
                  <a:gd name="connsiteY1392" fmla="*/ 8106 h 10000"/>
                  <a:gd name="connsiteX1393" fmla="*/ 3770 w 10000"/>
                  <a:gd name="connsiteY1393" fmla="*/ 8119 h 10000"/>
                  <a:gd name="connsiteX1394" fmla="*/ 3740 w 10000"/>
                  <a:gd name="connsiteY1394" fmla="*/ 8154 h 10000"/>
                  <a:gd name="connsiteX1395" fmla="*/ 3731 w 10000"/>
                  <a:gd name="connsiteY1395" fmla="*/ 8138 h 10000"/>
                  <a:gd name="connsiteX1396" fmla="*/ 3729 w 10000"/>
                  <a:gd name="connsiteY1396" fmla="*/ 8125 h 10000"/>
                  <a:gd name="connsiteX1397" fmla="*/ 3712 w 10000"/>
                  <a:gd name="connsiteY1397" fmla="*/ 8115 h 10000"/>
                  <a:gd name="connsiteX1398" fmla="*/ 3704 w 10000"/>
                  <a:gd name="connsiteY1398" fmla="*/ 8109 h 10000"/>
                  <a:gd name="connsiteX1399" fmla="*/ 3687 w 10000"/>
                  <a:gd name="connsiteY1399" fmla="*/ 8099 h 10000"/>
                  <a:gd name="connsiteX1400" fmla="*/ 3673 w 10000"/>
                  <a:gd name="connsiteY1400" fmla="*/ 8093 h 10000"/>
                  <a:gd name="connsiteX1401" fmla="*/ 3665 w 10000"/>
                  <a:gd name="connsiteY1401" fmla="*/ 8083 h 10000"/>
                  <a:gd name="connsiteX1402" fmla="*/ 3648 w 10000"/>
                  <a:gd name="connsiteY1402" fmla="*/ 8073 h 10000"/>
                  <a:gd name="connsiteX1403" fmla="*/ 3643 w 10000"/>
                  <a:gd name="connsiteY1403" fmla="*/ 8063 h 10000"/>
                  <a:gd name="connsiteX1404" fmla="*/ 3632 w 10000"/>
                  <a:gd name="connsiteY1404" fmla="*/ 8054 h 10000"/>
                  <a:gd name="connsiteX1405" fmla="*/ 3623 w 10000"/>
                  <a:gd name="connsiteY1405" fmla="*/ 8060 h 10000"/>
                  <a:gd name="connsiteX1406" fmla="*/ 3615 w 10000"/>
                  <a:gd name="connsiteY1406" fmla="*/ 8070 h 10000"/>
                  <a:gd name="connsiteX1407" fmla="*/ 3607 w 10000"/>
                  <a:gd name="connsiteY1407" fmla="*/ 8083 h 10000"/>
                  <a:gd name="connsiteX1408" fmla="*/ 3607 w 10000"/>
                  <a:gd name="connsiteY1408" fmla="*/ 8099 h 10000"/>
                  <a:gd name="connsiteX1409" fmla="*/ 3607 w 10000"/>
                  <a:gd name="connsiteY1409" fmla="*/ 8125 h 10000"/>
                  <a:gd name="connsiteX1410" fmla="*/ 3601 w 10000"/>
                  <a:gd name="connsiteY1410" fmla="*/ 8148 h 10000"/>
                  <a:gd name="connsiteX1411" fmla="*/ 3584 w 10000"/>
                  <a:gd name="connsiteY1411" fmla="*/ 8154 h 10000"/>
                  <a:gd name="connsiteX1412" fmla="*/ 3573 w 10000"/>
                  <a:gd name="connsiteY1412" fmla="*/ 8154 h 10000"/>
                  <a:gd name="connsiteX1413" fmla="*/ 3551 w 10000"/>
                  <a:gd name="connsiteY1413" fmla="*/ 8119 h 10000"/>
                  <a:gd name="connsiteX1414" fmla="*/ 3457 w 10000"/>
                  <a:gd name="connsiteY1414" fmla="*/ 7872 h 10000"/>
                  <a:gd name="connsiteX1415" fmla="*/ 3449 w 10000"/>
                  <a:gd name="connsiteY1415" fmla="*/ 7847 h 10000"/>
                  <a:gd name="connsiteX1416" fmla="*/ 3446 w 10000"/>
                  <a:gd name="connsiteY1416" fmla="*/ 7827 h 10000"/>
                  <a:gd name="connsiteX0" fmla="*/ 4324 w 10000"/>
                  <a:gd name="connsiteY0" fmla="*/ 1289 h 10000"/>
                  <a:gd name="connsiteX1" fmla="*/ 4296 w 10000"/>
                  <a:gd name="connsiteY1" fmla="*/ 1305 h 10000"/>
                  <a:gd name="connsiteX2" fmla="*/ 4285 w 10000"/>
                  <a:gd name="connsiteY2" fmla="*/ 1279 h 10000"/>
                  <a:gd name="connsiteX3" fmla="*/ 4244 w 10000"/>
                  <a:gd name="connsiteY3" fmla="*/ 1266 h 10000"/>
                  <a:gd name="connsiteX4" fmla="*/ 4208 w 10000"/>
                  <a:gd name="connsiteY4" fmla="*/ 1286 h 10000"/>
                  <a:gd name="connsiteX5" fmla="*/ 4172 w 10000"/>
                  <a:gd name="connsiteY5" fmla="*/ 1299 h 10000"/>
                  <a:gd name="connsiteX6" fmla="*/ 4150 w 10000"/>
                  <a:gd name="connsiteY6" fmla="*/ 1308 h 10000"/>
                  <a:gd name="connsiteX7" fmla="*/ 4139 w 10000"/>
                  <a:gd name="connsiteY7" fmla="*/ 1315 h 10000"/>
                  <a:gd name="connsiteX8" fmla="*/ 4125 w 10000"/>
                  <a:gd name="connsiteY8" fmla="*/ 1315 h 10000"/>
                  <a:gd name="connsiteX9" fmla="*/ 4119 w 10000"/>
                  <a:gd name="connsiteY9" fmla="*/ 1315 h 10000"/>
                  <a:gd name="connsiteX10" fmla="*/ 4111 w 10000"/>
                  <a:gd name="connsiteY10" fmla="*/ 1308 h 10000"/>
                  <a:gd name="connsiteX11" fmla="*/ 4100 w 10000"/>
                  <a:gd name="connsiteY11" fmla="*/ 1315 h 10000"/>
                  <a:gd name="connsiteX12" fmla="*/ 4075 w 10000"/>
                  <a:gd name="connsiteY12" fmla="*/ 1315 h 10000"/>
                  <a:gd name="connsiteX13" fmla="*/ 4058 w 10000"/>
                  <a:gd name="connsiteY13" fmla="*/ 1318 h 10000"/>
                  <a:gd name="connsiteX14" fmla="*/ 4044 w 10000"/>
                  <a:gd name="connsiteY14" fmla="*/ 1315 h 10000"/>
                  <a:gd name="connsiteX15" fmla="*/ 4042 w 10000"/>
                  <a:gd name="connsiteY15" fmla="*/ 1299 h 10000"/>
                  <a:gd name="connsiteX16" fmla="*/ 4014 w 10000"/>
                  <a:gd name="connsiteY16" fmla="*/ 1308 h 10000"/>
                  <a:gd name="connsiteX17" fmla="*/ 4011 w 10000"/>
                  <a:gd name="connsiteY17" fmla="*/ 1315 h 10000"/>
                  <a:gd name="connsiteX18" fmla="*/ 4011 w 10000"/>
                  <a:gd name="connsiteY18" fmla="*/ 1341 h 10000"/>
                  <a:gd name="connsiteX19" fmla="*/ 4019 w 10000"/>
                  <a:gd name="connsiteY19" fmla="*/ 1341 h 10000"/>
                  <a:gd name="connsiteX20" fmla="*/ 3997 w 10000"/>
                  <a:gd name="connsiteY20" fmla="*/ 1363 h 10000"/>
                  <a:gd name="connsiteX21" fmla="*/ 3986 w 10000"/>
                  <a:gd name="connsiteY21" fmla="*/ 1373 h 10000"/>
                  <a:gd name="connsiteX22" fmla="*/ 3981 w 10000"/>
                  <a:gd name="connsiteY22" fmla="*/ 1389 h 10000"/>
                  <a:gd name="connsiteX23" fmla="*/ 3981 w 10000"/>
                  <a:gd name="connsiteY23" fmla="*/ 1409 h 10000"/>
                  <a:gd name="connsiteX24" fmla="*/ 3981 w 10000"/>
                  <a:gd name="connsiteY24" fmla="*/ 1438 h 10000"/>
                  <a:gd name="connsiteX25" fmla="*/ 3961 w 10000"/>
                  <a:gd name="connsiteY25" fmla="*/ 1441 h 10000"/>
                  <a:gd name="connsiteX26" fmla="*/ 3942 w 10000"/>
                  <a:gd name="connsiteY26" fmla="*/ 1441 h 10000"/>
                  <a:gd name="connsiteX27" fmla="*/ 3914 w 10000"/>
                  <a:gd name="connsiteY27" fmla="*/ 1454 h 10000"/>
                  <a:gd name="connsiteX28" fmla="*/ 3892 w 10000"/>
                  <a:gd name="connsiteY28" fmla="*/ 1467 h 10000"/>
                  <a:gd name="connsiteX29" fmla="*/ 3867 w 10000"/>
                  <a:gd name="connsiteY29" fmla="*/ 1483 h 10000"/>
                  <a:gd name="connsiteX30" fmla="*/ 3845 w 10000"/>
                  <a:gd name="connsiteY30" fmla="*/ 1467 h 10000"/>
                  <a:gd name="connsiteX31" fmla="*/ 3850 w 10000"/>
                  <a:gd name="connsiteY31" fmla="*/ 1457 h 10000"/>
                  <a:gd name="connsiteX32" fmla="*/ 3864 w 10000"/>
                  <a:gd name="connsiteY32" fmla="*/ 1441 h 10000"/>
                  <a:gd name="connsiteX33" fmla="*/ 3859 w 10000"/>
                  <a:gd name="connsiteY33" fmla="*/ 1409 h 10000"/>
                  <a:gd name="connsiteX34" fmla="*/ 3842 w 10000"/>
                  <a:gd name="connsiteY34" fmla="*/ 1383 h 10000"/>
                  <a:gd name="connsiteX35" fmla="*/ 3825 w 10000"/>
                  <a:gd name="connsiteY35" fmla="*/ 1360 h 10000"/>
                  <a:gd name="connsiteX36" fmla="*/ 3809 w 10000"/>
                  <a:gd name="connsiteY36" fmla="*/ 1318 h 10000"/>
                  <a:gd name="connsiteX37" fmla="*/ 3787 w 10000"/>
                  <a:gd name="connsiteY37" fmla="*/ 1289 h 10000"/>
                  <a:gd name="connsiteX38" fmla="*/ 3759 w 10000"/>
                  <a:gd name="connsiteY38" fmla="*/ 1266 h 10000"/>
                  <a:gd name="connsiteX39" fmla="*/ 3740 w 10000"/>
                  <a:gd name="connsiteY39" fmla="*/ 1256 h 10000"/>
                  <a:gd name="connsiteX40" fmla="*/ 3715 w 10000"/>
                  <a:gd name="connsiteY40" fmla="*/ 1250 h 10000"/>
                  <a:gd name="connsiteX41" fmla="*/ 3687 w 10000"/>
                  <a:gd name="connsiteY41" fmla="*/ 1256 h 10000"/>
                  <a:gd name="connsiteX42" fmla="*/ 3681 w 10000"/>
                  <a:gd name="connsiteY42" fmla="*/ 1260 h 10000"/>
                  <a:gd name="connsiteX43" fmla="*/ 3670 w 10000"/>
                  <a:gd name="connsiteY43" fmla="*/ 1295 h 10000"/>
                  <a:gd name="connsiteX44" fmla="*/ 3651 w 10000"/>
                  <a:gd name="connsiteY44" fmla="*/ 1305 h 10000"/>
                  <a:gd name="connsiteX45" fmla="*/ 3640 w 10000"/>
                  <a:gd name="connsiteY45" fmla="*/ 1308 h 10000"/>
                  <a:gd name="connsiteX46" fmla="*/ 3626 w 10000"/>
                  <a:gd name="connsiteY46" fmla="*/ 1308 h 10000"/>
                  <a:gd name="connsiteX47" fmla="*/ 3632 w 10000"/>
                  <a:gd name="connsiteY47" fmla="*/ 1276 h 10000"/>
                  <a:gd name="connsiteX48" fmla="*/ 3609 w 10000"/>
                  <a:gd name="connsiteY48" fmla="*/ 1289 h 10000"/>
                  <a:gd name="connsiteX49" fmla="*/ 3593 w 10000"/>
                  <a:gd name="connsiteY49" fmla="*/ 1286 h 10000"/>
                  <a:gd name="connsiteX50" fmla="*/ 3590 w 10000"/>
                  <a:gd name="connsiteY50" fmla="*/ 1256 h 10000"/>
                  <a:gd name="connsiteX51" fmla="*/ 3584 w 10000"/>
                  <a:gd name="connsiteY51" fmla="*/ 1237 h 10000"/>
                  <a:gd name="connsiteX52" fmla="*/ 3573 w 10000"/>
                  <a:gd name="connsiteY52" fmla="*/ 1237 h 10000"/>
                  <a:gd name="connsiteX53" fmla="*/ 3554 w 10000"/>
                  <a:gd name="connsiteY53" fmla="*/ 1227 h 10000"/>
                  <a:gd name="connsiteX54" fmla="*/ 3546 w 10000"/>
                  <a:gd name="connsiteY54" fmla="*/ 1192 h 10000"/>
                  <a:gd name="connsiteX55" fmla="*/ 3529 w 10000"/>
                  <a:gd name="connsiteY55" fmla="*/ 1176 h 10000"/>
                  <a:gd name="connsiteX56" fmla="*/ 3512 w 10000"/>
                  <a:gd name="connsiteY56" fmla="*/ 1182 h 10000"/>
                  <a:gd name="connsiteX57" fmla="*/ 3485 w 10000"/>
                  <a:gd name="connsiteY57" fmla="*/ 1182 h 10000"/>
                  <a:gd name="connsiteX58" fmla="*/ 3463 w 10000"/>
                  <a:gd name="connsiteY58" fmla="*/ 1176 h 10000"/>
                  <a:gd name="connsiteX59" fmla="*/ 3449 w 10000"/>
                  <a:gd name="connsiteY59" fmla="*/ 1182 h 10000"/>
                  <a:gd name="connsiteX60" fmla="*/ 3432 w 10000"/>
                  <a:gd name="connsiteY60" fmla="*/ 1192 h 10000"/>
                  <a:gd name="connsiteX61" fmla="*/ 3454 w 10000"/>
                  <a:gd name="connsiteY61" fmla="*/ 1205 h 10000"/>
                  <a:gd name="connsiteX62" fmla="*/ 3463 w 10000"/>
                  <a:gd name="connsiteY62" fmla="*/ 1205 h 10000"/>
                  <a:gd name="connsiteX63" fmla="*/ 3488 w 10000"/>
                  <a:gd name="connsiteY63" fmla="*/ 1205 h 10000"/>
                  <a:gd name="connsiteX64" fmla="*/ 3488 w 10000"/>
                  <a:gd name="connsiteY64" fmla="*/ 1218 h 10000"/>
                  <a:gd name="connsiteX65" fmla="*/ 3493 w 10000"/>
                  <a:gd name="connsiteY65" fmla="*/ 1247 h 10000"/>
                  <a:gd name="connsiteX66" fmla="*/ 3512 w 10000"/>
                  <a:gd name="connsiteY66" fmla="*/ 1247 h 10000"/>
                  <a:gd name="connsiteX67" fmla="*/ 3518 w 10000"/>
                  <a:gd name="connsiteY67" fmla="*/ 1250 h 10000"/>
                  <a:gd name="connsiteX68" fmla="*/ 3521 w 10000"/>
                  <a:gd name="connsiteY68" fmla="*/ 1276 h 10000"/>
                  <a:gd name="connsiteX69" fmla="*/ 3543 w 10000"/>
                  <a:gd name="connsiteY69" fmla="*/ 1295 h 10000"/>
                  <a:gd name="connsiteX70" fmla="*/ 3546 w 10000"/>
                  <a:gd name="connsiteY70" fmla="*/ 1305 h 10000"/>
                  <a:gd name="connsiteX71" fmla="*/ 3543 w 10000"/>
                  <a:gd name="connsiteY71" fmla="*/ 1315 h 10000"/>
                  <a:gd name="connsiteX72" fmla="*/ 3543 w 10000"/>
                  <a:gd name="connsiteY72" fmla="*/ 1331 h 10000"/>
                  <a:gd name="connsiteX73" fmla="*/ 3554 w 10000"/>
                  <a:gd name="connsiteY73" fmla="*/ 1324 h 10000"/>
                  <a:gd name="connsiteX74" fmla="*/ 3560 w 10000"/>
                  <a:gd name="connsiteY74" fmla="*/ 1331 h 10000"/>
                  <a:gd name="connsiteX75" fmla="*/ 3582 w 10000"/>
                  <a:gd name="connsiteY75" fmla="*/ 1344 h 10000"/>
                  <a:gd name="connsiteX76" fmla="*/ 3598 w 10000"/>
                  <a:gd name="connsiteY76" fmla="*/ 1380 h 10000"/>
                  <a:gd name="connsiteX77" fmla="*/ 3607 w 10000"/>
                  <a:gd name="connsiteY77" fmla="*/ 1389 h 10000"/>
                  <a:gd name="connsiteX78" fmla="*/ 3623 w 10000"/>
                  <a:gd name="connsiteY78" fmla="*/ 1409 h 10000"/>
                  <a:gd name="connsiteX79" fmla="*/ 3634 w 10000"/>
                  <a:gd name="connsiteY79" fmla="*/ 1438 h 10000"/>
                  <a:gd name="connsiteX80" fmla="*/ 3632 w 10000"/>
                  <a:gd name="connsiteY80" fmla="*/ 1454 h 10000"/>
                  <a:gd name="connsiteX81" fmla="*/ 3618 w 10000"/>
                  <a:gd name="connsiteY81" fmla="*/ 1438 h 10000"/>
                  <a:gd name="connsiteX82" fmla="*/ 3598 w 10000"/>
                  <a:gd name="connsiteY82" fmla="*/ 1428 h 10000"/>
                  <a:gd name="connsiteX83" fmla="*/ 3582 w 10000"/>
                  <a:gd name="connsiteY83" fmla="*/ 1402 h 10000"/>
                  <a:gd name="connsiteX84" fmla="*/ 3562 w 10000"/>
                  <a:gd name="connsiteY84" fmla="*/ 1399 h 10000"/>
                  <a:gd name="connsiteX85" fmla="*/ 3546 w 10000"/>
                  <a:gd name="connsiteY85" fmla="*/ 1383 h 10000"/>
                  <a:gd name="connsiteX86" fmla="*/ 3510 w 10000"/>
                  <a:gd name="connsiteY86" fmla="*/ 1360 h 10000"/>
                  <a:gd name="connsiteX87" fmla="*/ 3485 w 10000"/>
                  <a:gd name="connsiteY87" fmla="*/ 1344 h 10000"/>
                  <a:gd name="connsiteX88" fmla="*/ 3454 w 10000"/>
                  <a:gd name="connsiteY88" fmla="*/ 1334 h 10000"/>
                  <a:gd name="connsiteX89" fmla="*/ 3429 w 10000"/>
                  <a:gd name="connsiteY89" fmla="*/ 1315 h 10000"/>
                  <a:gd name="connsiteX90" fmla="*/ 3416 w 10000"/>
                  <a:gd name="connsiteY90" fmla="*/ 1308 h 10000"/>
                  <a:gd name="connsiteX91" fmla="*/ 3399 w 10000"/>
                  <a:gd name="connsiteY91" fmla="*/ 1305 h 10000"/>
                  <a:gd name="connsiteX92" fmla="*/ 3382 w 10000"/>
                  <a:gd name="connsiteY92" fmla="*/ 1286 h 10000"/>
                  <a:gd name="connsiteX93" fmla="*/ 3380 w 10000"/>
                  <a:gd name="connsiteY93" fmla="*/ 1266 h 10000"/>
                  <a:gd name="connsiteX94" fmla="*/ 3388 w 10000"/>
                  <a:gd name="connsiteY94" fmla="*/ 1256 h 10000"/>
                  <a:gd name="connsiteX95" fmla="*/ 3407 w 10000"/>
                  <a:gd name="connsiteY95" fmla="*/ 1256 h 10000"/>
                  <a:gd name="connsiteX96" fmla="*/ 3396 w 10000"/>
                  <a:gd name="connsiteY96" fmla="*/ 1227 h 10000"/>
                  <a:gd name="connsiteX97" fmla="*/ 3382 w 10000"/>
                  <a:gd name="connsiteY97" fmla="*/ 1227 h 10000"/>
                  <a:gd name="connsiteX98" fmla="*/ 3360 w 10000"/>
                  <a:gd name="connsiteY98" fmla="*/ 1221 h 10000"/>
                  <a:gd name="connsiteX99" fmla="*/ 3349 w 10000"/>
                  <a:gd name="connsiteY99" fmla="*/ 1231 h 10000"/>
                  <a:gd name="connsiteX100" fmla="*/ 3352 w 10000"/>
                  <a:gd name="connsiteY100" fmla="*/ 1247 h 10000"/>
                  <a:gd name="connsiteX101" fmla="*/ 3341 w 10000"/>
                  <a:gd name="connsiteY101" fmla="*/ 1237 h 10000"/>
                  <a:gd name="connsiteX102" fmla="*/ 3335 w 10000"/>
                  <a:gd name="connsiteY102" fmla="*/ 1231 h 10000"/>
                  <a:gd name="connsiteX103" fmla="*/ 3307 w 10000"/>
                  <a:gd name="connsiteY103" fmla="*/ 1227 h 10000"/>
                  <a:gd name="connsiteX104" fmla="*/ 3294 w 10000"/>
                  <a:gd name="connsiteY104" fmla="*/ 1221 h 10000"/>
                  <a:gd name="connsiteX105" fmla="*/ 3271 w 10000"/>
                  <a:gd name="connsiteY105" fmla="*/ 1211 h 10000"/>
                  <a:gd name="connsiteX106" fmla="*/ 3252 w 10000"/>
                  <a:gd name="connsiteY106" fmla="*/ 1195 h 10000"/>
                  <a:gd name="connsiteX107" fmla="*/ 3235 w 10000"/>
                  <a:gd name="connsiteY107" fmla="*/ 1195 h 10000"/>
                  <a:gd name="connsiteX108" fmla="*/ 3235 w 10000"/>
                  <a:gd name="connsiteY108" fmla="*/ 1205 h 10000"/>
                  <a:gd name="connsiteX109" fmla="*/ 3219 w 10000"/>
                  <a:gd name="connsiteY109" fmla="*/ 1231 h 10000"/>
                  <a:gd name="connsiteX110" fmla="*/ 3213 w 10000"/>
                  <a:gd name="connsiteY110" fmla="*/ 1231 h 10000"/>
                  <a:gd name="connsiteX111" fmla="*/ 3183 w 10000"/>
                  <a:gd name="connsiteY111" fmla="*/ 1221 h 10000"/>
                  <a:gd name="connsiteX112" fmla="*/ 3175 w 10000"/>
                  <a:gd name="connsiteY112" fmla="*/ 1227 h 10000"/>
                  <a:gd name="connsiteX113" fmla="*/ 3163 w 10000"/>
                  <a:gd name="connsiteY113" fmla="*/ 1237 h 10000"/>
                  <a:gd name="connsiteX114" fmla="*/ 3158 w 10000"/>
                  <a:gd name="connsiteY114" fmla="*/ 1260 h 10000"/>
                  <a:gd name="connsiteX115" fmla="*/ 3158 w 10000"/>
                  <a:gd name="connsiteY115" fmla="*/ 1276 h 10000"/>
                  <a:gd name="connsiteX116" fmla="*/ 3163 w 10000"/>
                  <a:gd name="connsiteY116" fmla="*/ 1295 h 10000"/>
                  <a:gd name="connsiteX117" fmla="*/ 3166 w 10000"/>
                  <a:gd name="connsiteY117" fmla="*/ 1308 h 10000"/>
                  <a:gd name="connsiteX118" fmla="*/ 3158 w 10000"/>
                  <a:gd name="connsiteY118" fmla="*/ 1315 h 10000"/>
                  <a:gd name="connsiteX119" fmla="*/ 3133 w 10000"/>
                  <a:gd name="connsiteY119" fmla="*/ 1299 h 10000"/>
                  <a:gd name="connsiteX120" fmla="*/ 3114 w 10000"/>
                  <a:gd name="connsiteY120" fmla="*/ 1276 h 10000"/>
                  <a:gd name="connsiteX121" fmla="*/ 3078 w 10000"/>
                  <a:gd name="connsiteY121" fmla="*/ 1240 h 10000"/>
                  <a:gd name="connsiteX122" fmla="*/ 3044 w 10000"/>
                  <a:gd name="connsiteY122" fmla="*/ 1227 h 10000"/>
                  <a:gd name="connsiteX123" fmla="*/ 3033 w 10000"/>
                  <a:gd name="connsiteY123" fmla="*/ 1231 h 10000"/>
                  <a:gd name="connsiteX124" fmla="*/ 3036 w 10000"/>
                  <a:gd name="connsiteY124" fmla="*/ 1256 h 10000"/>
                  <a:gd name="connsiteX125" fmla="*/ 3044 w 10000"/>
                  <a:gd name="connsiteY125" fmla="*/ 1266 h 10000"/>
                  <a:gd name="connsiteX126" fmla="*/ 3044 w 10000"/>
                  <a:gd name="connsiteY126" fmla="*/ 1276 h 10000"/>
                  <a:gd name="connsiteX127" fmla="*/ 3036 w 10000"/>
                  <a:gd name="connsiteY127" fmla="*/ 1276 h 10000"/>
                  <a:gd name="connsiteX128" fmla="*/ 3028 w 10000"/>
                  <a:gd name="connsiteY128" fmla="*/ 1266 h 10000"/>
                  <a:gd name="connsiteX129" fmla="*/ 3025 w 10000"/>
                  <a:gd name="connsiteY129" fmla="*/ 1256 h 10000"/>
                  <a:gd name="connsiteX130" fmla="*/ 3008 w 10000"/>
                  <a:gd name="connsiteY130" fmla="*/ 1205 h 10000"/>
                  <a:gd name="connsiteX131" fmla="*/ 3000 w 10000"/>
                  <a:gd name="connsiteY131" fmla="*/ 1192 h 10000"/>
                  <a:gd name="connsiteX132" fmla="*/ 2994 w 10000"/>
                  <a:gd name="connsiteY132" fmla="*/ 1176 h 10000"/>
                  <a:gd name="connsiteX133" fmla="*/ 2986 w 10000"/>
                  <a:gd name="connsiteY133" fmla="*/ 1182 h 10000"/>
                  <a:gd name="connsiteX134" fmla="*/ 2981 w 10000"/>
                  <a:gd name="connsiteY134" fmla="*/ 1192 h 10000"/>
                  <a:gd name="connsiteX135" fmla="*/ 2970 w 10000"/>
                  <a:gd name="connsiteY135" fmla="*/ 1201 h 10000"/>
                  <a:gd name="connsiteX136" fmla="*/ 2956 w 10000"/>
                  <a:gd name="connsiteY136" fmla="*/ 1218 h 10000"/>
                  <a:gd name="connsiteX137" fmla="*/ 2939 w 10000"/>
                  <a:gd name="connsiteY137" fmla="*/ 1240 h 10000"/>
                  <a:gd name="connsiteX138" fmla="*/ 2928 w 10000"/>
                  <a:gd name="connsiteY138" fmla="*/ 1247 h 10000"/>
                  <a:gd name="connsiteX139" fmla="*/ 2922 w 10000"/>
                  <a:gd name="connsiteY139" fmla="*/ 1250 h 10000"/>
                  <a:gd name="connsiteX140" fmla="*/ 2911 w 10000"/>
                  <a:gd name="connsiteY140" fmla="*/ 1250 h 10000"/>
                  <a:gd name="connsiteX141" fmla="*/ 2884 w 10000"/>
                  <a:gd name="connsiteY141" fmla="*/ 1247 h 10000"/>
                  <a:gd name="connsiteX142" fmla="*/ 2864 w 10000"/>
                  <a:gd name="connsiteY142" fmla="*/ 1237 h 10000"/>
                  <a:gd name="connsiteX143" fmla="*/ 2848 w 10000"/>
                  <a:gd name="connsiteY143" fmla="*/ 1231 h 10000"/>
                  <a:gd name="connsiteX144" fmla="*/ 2834 w 10000"/>
                  <a:gd name="connsiteY144" fmla="*/ 1227 h 10000"/>
                  <a:gd name="connsiteX145" fmla="*/ 2831 w 10000"/>
                  <a:gd name="connsiteY145" fmla="*/ 1227 h 10000"/>
                  <a:gd name="connsiteX146" fmla="*/ 2831 w 10000"/>
                  <a:gd name="connsiteY146" fmla="*/ 1221 h 10000"/>
                  <a:gd name="connsiteX147" fmla="*/ 2825 w 10000"/>
                  <a:gd name="connsiteY147" fmla="*/ 1205 h 10000"/>
                  <a:gd name="connsiteX148" fmla="*/ 2823 w 10000"/>
                  <a:gd name="connsiteY148" fmla="*/ 1192 h 10000"/>
                  <a:gd name="connsiteX149" fmla="*/ 2817 w 10000"/>
                  <a:gd name="connsiteY149" fmla="*/ 1182 h 10000"/>
                  <a:gd name="connsiteX150" fmla="*/ 2814 w 10000"/>
                  <a:gd name="connsiteY150" fmla="*/ 1176 h 10000"/>
                  <a:gd name="connsiteX151" fmla="*/ 2792 w 10000"/>
                  <a:gd name="connsiteY151" fmla="*/ 1172 h 10000"/>
                  <a:gd name="connsiteX152" fmla="*/ 2759 w 10000"/>
                  <a:gd name="connsiteY152" fmla="*/ 1156 h 10000"/>
                  <a:gd name="connsiteX153" fmla="*/ 2734 w 10000"/>
                  <a:gd name="connsiteY153" fmla="*/ 1143 h 10000"/>
                  <a:gd name="connsiteX154" fmla="*/ 2695 w 10000"/>
                  <a:gd name="connsiteY154" fmla="*/ 1124 h 10000"/>
                  <a:gd name="connsiteX155" fmla="*/ 2670 w 10000"/>
                  <a:gd name="connsiteY155" fmla="*/ 1108 h 10000"/>
                  <a:gd name="connsiteX156" fmla="*/ 2645 w 10000"/>
                  <a:gd name="connsiteY156" fmla="*/ 1091 h 10000"/>
                  <a:gd name="connsiteX157" fmla="*/ 2618 w 10000"/>
                  <a:gd name="connsiteY157" fmla="*/ 1088 h 10000"/>
                  <a:gd name="connsiteX158" fmla="*/ 2576 w 10000"/>
                  <a:gd name="connsiteY158" fmla="*/ 1088 h 10000"/>
                  <a:gd name="connsiteX159" fmla="*/ 2551 w 10000"/>
                  <a:gd name="connsiteY159" fmla="*/ 1091 h 10000"/>
                  <a:gd name="connsiteX160" fmla="*/ 2521 w 10000"/>
                  <a:gd name="connsiteY160" fmla="*/ 1098 h 10000"/>
                  <a:gd name="connsiteX161" fmla="*/ 2493 w 10000"/>
                  <a:gd name="connsiteY161" fmla="*/ 1104 h 10000"/>
                  <a:gd name="connsiteX162" fmla="*/ 2468 w 10000"/>
                  <a:gd name="connsiteY162" fmla="*/ 1108 h 10000"/>
                  <a:gd name="connsiteX163" fmla="*/ 2404 w 10000"/>
                  <a:gd name="connsiteY163" fmla="*/ 1124 h 10000"/>
                  <a:gd name="connsiteX164" fmla="*/ 2366 w 10000"/>
                  <a:gd name="connsiteY164" fmla="*/ 1133 h 10000"/>
                  <a:gd name="connsiteX165" fmla="*/ 2346 w 10000"/>
                  <a:gd name="connsiteY165" fmla="*/ 1137 h 10000"/>
                  <a:gd name="connsiteX166" fmla="*/ 2294 w 10000"/>
                  <a:gd name="connsiteY166" fmla="*/ 1146 h 10000"/>
                  <a:gd name="connsiteX167" fmla="*/ 2249 w 10000"/>
                  <a:gd name="connsiteY167" fmla="*/ 1156 h 10000"/>
                  <a:gd name="connsiteX168" fmla="*/ 2230 w 10000"/>
                  <a:gd name="connsiteY168" fmla="*/ 1156 h 10000"/>
                  <a:gd name="connsiteX169" fmla="*/ 2222 w 10000"/>
                  <a:gd name="connsiteY169" fmla="*/ 1163 h 10000"/>
                  <a:gd name="connsiteX170" fmla="*/ 2194 w 10000"/>
                  <a:gd name="connsiteY170" fmla="*/ 1163 h 10000"/>
                  <a:gd name="connsiteX171" fmla="*/ 2172 w 10000"/>
                  <a:gd name="connsiteY171" fmla="*/ 1163 h 10000"/>
                  <a:gd name="connsiteX172" fmla="*/ 2147 w 10000"/>
                  <a:gd name="connsiteY172" fmla="*/ 1166 h 10000"/>
                  <a:gd name="connsiteX173" fmla="*/ 2108 w 10000"/>
                  <a:gd name="connsiteY173" fmla="*/ 1166 h 10000"/>
                  <a:gd name="connsiteX174" fmla="*/ 2083 w 10000"/>
                  <a:gd name="connsiteY174" fmla="*/ 1156 h 10000"/>
                  <a:gd name="connsiteX175" fmla="*/ 2042 w 10000"/>
                  <a:gd name="connsiteY175" fmla="*/ 1143 h 10000"/>
                  <a:gd name="connsiteX176" fmla="*/ 2011 w 10000"/>
                  <a:gd name="connsiteY176" fmla="*/ 1143 h 10000"/>
                  <a:gd name="connsiteX177" fmla="*/ 1994 w 10000"/>
                  <a:gd name="connsiteY177" fmla="*/ 1146 h 10000"/>
                  <a:gd name="connsiteX178" fmla="*/ 1967 w 10000"/>
                  <a:gd name="connsiteY178" fmla="*/ 1156 h 10000"/>
                  <a:gd name="connsiteX179" fmla="*/ 1903 w 10000"/>
                  <a:gd name="connsiteY179" fmla="*/ 1176 h 10000"/>
                  <a:gd name="connsiteX180" fmla="*/ 1873 w 10000"/>
                  <a:gd name="connsiteY180" fmla="*/ 1182 h 10000"/>
                  <a:gd name="connsiteX181" fmla="*/ 1850 w 10000"/>
                  <a:gd name="connsiteY181" fmla="*/ 1185 h 10000"/>
                  <a:gd name="connsiteX182" fmla="*/ 1842 w 10000"/>
                  <a:gd name="connsiteY182" fmla="*/ 1192 h 10000"/>
                  <a:gd name="connsiteX183" fmla="*/ 1823 w 10000"/>
                  <a:gd name="connsiteY183" fmla="*/ 1195 h 10000"/>
                  <a:gd name="connsiteX184" fmla="*/ 1814 w 10000"/>
                  <a:gd name="connsiteY184" fmla="*/ 1201 h 10000"/>
                  <a:gd name="connsiteX185" fmla="*/ 1792 w 10000"/>
                  <a:gd name="connsiteY185" fmla="*/ 1218 h 10000"/>
                  <a:gd name="connsiteX186" fmla="*/ 1767 w 10000"/>
                  <a:gd name="connsiteY186" fmla="*/ 1231 h 10000"/>
                  <a:gd name="connsiteX187" fmla="*/ 1717 w 10000"/>
                  <a:gd name="connsiteY187" fmla="*/ 1266 h 10000"/>
                  <a:gd name="connsiteX188" fmla="*/ 1695 w 10000"/>
                  <a:gd name="connsiteY188" fmla="*/ 1279 h 10000"/>
                  <a:gd name="connsiteX189" fmla="*/ 1654 w 10000"/>
                  <a:gd name="connsiteY189" fmla="*/ 1308 h 10000"/>
                  <a:gd name="connsiteX190" fmla="*/ 1620 w 10000"/>
                  <a:gd name="connsiteY190" fmla="*/ 1334 h 10000"/>
                  <a:gd name="connsiteX191" fmla="*/ 1590 w 10000"/>
                  <a:gd name="connsiteY191" fmla="*/ 1360 h 10000"/>
                  <a:gd name="connsiteX192" fmla="*/ 1565 w 10000"/>
                  <a:gd name="connsiteY192" fmla="*/ 1380 h 10000"/>
                  <a:gd name="connsiteX193" fmla="*/ 1532 w 10000"/>
                  <a:gd name="connsiteY193" fmla="*/ 1402 h 10000"/>
                  <a:gd name="connsiteX194" fmla="*/ 1501 w 10000"/>
                  <a:gd name="connsiteY194" fmla="*/ 1418 h 10000"/>
                  <a:gd name="connsiteX195" fmla="*/ 1460 w 10000"/>
                  <a:gd name="connsiteY195" fmla="*/ 1438 h 10000"/>
                  <a:gd name="connsiteX196" fmla="*/ 1435 w 10000"/>
                  <a:gd name="connsiteY196" fmla="*/ 1454 h 10000"/>
                  <a:gd name="connsiteX197" fmla="*/ 1421 w 10000"/>
                  <a:gd name="connsiteY197" fmla="*/ 1464 h 10000"/>
                  <a:gd name="connsiteX198" fmla="*/ 1380 w 10000"/>
                  <a:gd name="connsiteY198" fmla="*/ 1473 h 10000"/>
                  <a:gd name="connsiteX199" fmla="*/ 1324 w 10000"/>
                  <a:gd name="connsiteY199" fmla="*/ 1477 h 10000"/>
                  <a:gd name="connsiteX200" fmla="*/ 1274 w 10000"/>
                  <a:gd name="connsiteY200" fmla="*/ 1483 h 10000"/>
                  <a:gd name="connsiteX201" fmla="*/ 1244 w 10000"/>
                  <a:gd name="connsiteY201" fmla="*/ 1486 h 10000"/>
                  <a:gd name="connsiteX202" fmla="*/ 1233 w 10000"/>
                  <a:gd name="connsiteY202" fmla="*/ 1486 h 10000"/>
                  <a:gd name="connsiteX203" fmla="*/ 1197 w 10000"/>
                  <a:gd name="connsiteY203" fmla="*/ 1493 h 10000"/>
                  <a:gd name="connsiteX204" fmla="*/ 1180 w 10000"/>
                  <a:gd name="connsiteY204" fmla="*/ 1496 h 10000"/>
                  <a:gd name="connsiteX205" fmla="*/ 1169 w 10000"/>
                  <a:gd name="connsiteY205" fmla="*/ 1496 h 10000"/>
                  <a:gd name="connsiteX206" fmla="*/ 1161 w 10000"/>
                  <a:gd name="connsiteY206" fmla="*/ 1503 h 10000"/>
                  <a:gd name="connsiteX207" fmla="*/ 1155 w 10000"/>
                  <a:gd name="connsiteY207" fmla="*/ 1503 h 10000"/>
                  <a:gd name="connsiteX208" fmla="*/ 501 w 10000"/>
                  <a:gd name="connsiteY208" fmla="*/ 2277 h 10000"/>
                  <a:gd name="connsiteX209" fmla="*/ 396 w 10000"/>
                  <a:gd name="connsiteY209" fmla="*/ 2532 h 10000"/>
                  <a:gd name="connsiteX210" fmla="*/ 324 w 10000"/>
                  <a:gd name="connsiteY210" fmla="*/ 2759 h 10000"/>
                  <a:gd name="connsiteX211" fmla="*/ 274 w 10000"/>
                  <a:gd name="connsiteY211" fmla="*/ 2866 h 10000"/>
                  <a:gd name="connsiteX212" fmla="*/ 202 w 10000"/>
                  <a:gd name="connsiteY212" fmla="*/ 3008 h 10000"/>
                  <a:gd name="connsiteX213" fmla="*/ 211 w 10000"/>
                  <a:gd name="connsiteY213" fmla="*/ 3177 h 10000"/>
                  <a:gd name="connsiteX214" fmla="*/ 235 w 10000"/>
                  <a:gd name="connsiteY214" fmla="*/ 3368 h 10000"/>
                  <a:gd name="connsiteX215" fmla="*/ 266 w 10000"/>
                  <a:gd name="connsiteY215" fmla="*/ 3595 h 10000"/>
                  <a:gd name="connsiteX216" fmla="*/ 299 w 10000"/>
                  <a:gd name="connsiteY216" fmla="*/ 3831 h 10000"/>
                  <a:gd name="connsiteX217" fmla="*/ 305 w 10000"/>
                  <a:gd name="connsiteY217" fmla="*/ 3863 h 10000"/>
                  <a:gd name="connsiteX218" fmla="*/ 341 w 10000"/>
                  <a:gd name="connsiteY218" fmla="*/ 3941 h 10000"/>
                  <a:gd name="connsiteX219" fmla="*/ 186 w 10000"/>
                  <a:gd name="connsiteY219" fmla="*/ 3935 h 10000"/>
                  <a:gd name="connsiteX220" fmla="*/ 30 w 10000"/>
                  <a:gd name="connsiteY220" fmla="*/ 3925 h 10000"/>
                  <a:gd name="connsiteX221" fmla="*/ 0 w 10000"/>
                  <a:gd name="connsiteY221" fmla="*/ 4054 h 10000"/>
                  <a:gd name="connsiteX222" fmla="*/ 14 w 10000"/>
                  <a:gd name="connsiteY222" fmla="*/ 4152 h 10000"/>
                  <a:gd name="connsiteX223" fmla="*/ 22 w 10000"/>
                  <a:gd name="connsiteY223" fmla="*/ 4242 h 10000"/>
                  <a:gd name="connsiteX224" fmla="*/ 30 w 10000"/>
                  <a:gd name="connsiteY224" fmla="*/ 4291 h 10000"/>
                  <a:gd name="connsiteX225" fmla="*/ 102 w 10000"/>
                  <a:gd name="connsiteY225" fmla="*/ 4271 h 10000"/>
                  <a:gd name="connsiteX226" fmla="*/ 155 w 10000"/>
                  <a:gd name="connsiteY226" fmla="*/ 4262 h 10000"/>
                  <a:gd name="connsiteX227" fmla="*/ 410 w 10000"/>
                  <a:gd name="connsiteY227" fmla="*/ 4255 h 10000"/>
                  <a:gd name="connsiteX228" fmla="*/ 418 w 10000"/>
                  <a:gd name="connsiteY228" fmla="*/ 4385 h 10000"/>
                  <a:gd name="connsiteX229" fmla="*/ 429 w 10000"/>
                  <a:gd name="connsiteY229" fmla="*/ 4543 h 10000"/>
                  <a:gd name="connsiteX230" fmla="*/ 443 w 10000"/>
                  <a:gd name="connsiteY230" fmla="*/ 4585 h 10000"/>
                  <a:gd name="connsiteX231" fmla="*/ 465 w 10000"/>
                  <a:gd name="connsiteY231" fmla="*/ 4611 h 10000"/>
                  <a:gd name="connsiteX232" fmla="*/ 468 w 10000"/>
                  <a:gd name="connsiteY232" fmla="*/ 4621 h 10000"/>
                  <a:gd name="connsiteX233" fmla="*/ 474 w 10000"/>
                  <a:gd name="connsiteY233" fmla="*/ 4679 h 10000"/>
                  <a:gd name="connsiteX234" fmla="*/ 554 w 10000"/>
                  <a:gd name="connsiteY234" fmla="*/ 4738 h 10000"/>
                  <a:gd name="connsiteX235" fmla="*/ 637 w 10000"/>
                  <a:gd name="connsiteY235" fmla="*/ 4809 h 10000"/>
                  <a:gd name="connsiteX236" fmla="*/ 704 w 10000"/>
                  <a:gd name="connsiteY236" fmla="*/ 4851 h 10000"/>
                  <a:gd name="connsiteX237" fmla="*/ 740 w 10000"/>
                  <a:gd name="connsiteY237" fmla="*/ 4893 h 10000"/>
                  <a:gd name="connsiteX238" fmla="*/ 756 w 10000"/>
                  <a:gd name="connsiteY238" fmla="*/ 4896 h 10000"/>
                  <a:gd name="connsiteX239" fmla="*/ 767 w 10000"/>
                  <a:gd name="connsiteY239" fmla="*/ 4880 h 10000"/>
                  <a:gd name="connsiteX240" fmla="*/ 806 w 10000"/>
                  <a:gd name="connsiteY240" fmla="*/ 4945 h 10000"/>
                  <a:gd name="connsiteX241" fmla="*/ 886 w 10000"/>
                  <a:gd name="connsiteY241" fmla="*/ 5078 h 10000"/>
                  <a:gd name="connsiteX242" fmla="*/ 911 w 10000"/>
                  <a:gd name="connsiteY242" fmla="*/ 5130 h 10000"/>
                  <a:gd name="connsiteX243" fmla="*/ 920 w 10000"/>
                  <a:gd name="connsiteY243" fmla="*/ 5191 h 10000"/>
                  <a:gd name="connsiteX244" fmla="*/ 920 w 10000"/>
                  <a:gd name="connsiteY244" fmla="*/ 5220 h 10000"/>
                  <a:gd name="connsiteX245" fmla="*/ 911 w 10000"/>
                  <a:gd name="connsiteY245" fmla="*/ 5314 h 10000"/>
                  <a:gd name="connsiteX246" fmla="*/ 898 w 10000"/>
                  <a:gd name="connsiteY246" fmla="*/ 5369 h 10000"/>
                  <a:gd name="connsiteX247" fmla="*/ 895 w 10000"/>
                  <a:gd name="connsiteY247" fmla="*/ 5385 h 10000"/>
                  <a:gd name="connsiteX248" fmla="*/ 895 w 10000"/>
                  <a:gd name="connsiteY248" fmla="*/ 5405 h 10000"/>
                  <a:gd name="connsiteX249" fmla="*/ 898 w 10000"/>
                  <a:gd name="connsiteY249" fmla="*/ 5434 h 10000"/>
                  <a:gd name="connsiteX250" fmla="*/ 911 w 10000"/>
                  <a:gd name="connsiteY250" fmla="*/ 5463 h 10000"/>
                  <a:gd name="connsiteX251" fmla="*/ 920 w 10000"/>
                  <a:gd name="connsiteY251" fmla="*/ 5492 h 10000"/>
                  <a:gd name="connsiteX252" fmla="*/ 934 w 10000"/>
                  <a:gd name="connsiteY252" fmla="*/ 5518 h 10000"/>
                  <a:gd name="connsiteX253" fmla="*/ 1169 w 10000"/>
                  <a:gd name="connsiteY253" fmla="*/ 5738 h 10000"/>
                  <a:gd name="connsiteX254" fmla="*/ 1188 w 10000"/>
                  <a:gd name="connsiteY254" fmla="*/ 5755 h 10000"/>
                  <a:gd name="connsiteX255" fmla="*/ 1216 w 10000"/>
                  <a:gd name="connsiteY255" fmla="*/ 5758 h 10000"/>
                  <a:gd name="connsiteX256" fmla="*/ 1313 w 10000"/>
                  <a:gd name="connsiteY256" fmla="*/ 5774 h 10000"/>
                  <a:gd name="connsiteX257" fmla="*/ 1349 w 10000"/>
                  <a:gd name="connsiteY257" fmla="*/ 5787 h 10000"/>
                  <a:gd name="connsiteX258" fmla="*/ 1393 w 10000"/>
                  <a:gd name="connsiteY258" fmla="*/ 5793 h 10000"/>
                  <a:gd name="connsiteX259" fmla="*/ 1393 w 10000"/>
                  <a:gd name="connsiteY259" fmla="*/ 5797 h 10000"/>
                  <a:gd name="connsiteX260" fmla="*/ 1421 w 10000"/>
                  <a:gd name="connsiteY260" fmla="*/ 5810 h 10000"/>
                  <a:gd name="connsiteX261" fmla="*/ 1446 w 10000"/>
                  <a:gd name="connsiteY261" fmla="*/ 5829 h 10000"/>
                  <a:gd name="connsiteX262" fmla="*/ 1460 w 10000"/>
                  <a:gd name="connsiteY262" fmla="*/ 5842 h 10000"/>
                  <a:gd name="connsiteX263" fmla="*/ 1476 w 10000"/>
                  <a:gd name="connsiteY263" fmla="*/ 5848 h 10000"/>
                  <a:gd name="connsiteX264" fmla="*/ 1501 w 10000"/>
                  <a:gd name="connsiteY264" fmla="*/ 5852 h 10000"/>
                  <a:gd name="connsiteX265" fmla="*/ 1532 w 10000"/>
                  <a:gd name="connsiteY265" fmla="*/ 5887 h 10000"/>
                  <a:gd name="connsiteX266" fmla="*/ 1565 w 10000"/>
                  <a:gd name="connsiteY266" fmla="*/ 5942 h 10000"/>
                  <a:gd name="connsiteX267" fmla="*/ 1587 w 10000"/>
                  <a:gd name="connsiteY267" fmla="*/ 5972 h 10000"/>
                  <a:gd name="connsiteX268" fmla="*/ 1612 w 10000"/>
                  <a:gd name="connsiteY268" fmla="*/ 5955 h 10000"/>
                  <a:gd name="connsiteX269" fmla="*/ 1679 w 10000"/>
                  <a:gd name="connsiteY269" fmla="*/ 6049 h 10000"/>
                  <a:gd name="connsiteX270" fmla="*/ 1720 w 10000"/>
                  <a:gd name="connsiteY270" fmla="*/ 6108 h 10000"/>
                  <a:gd name="connsiteX271" fmla="*/ 1751 w 10000"/>
                  <a:gd name="connsiteY271" fmla="*/ 6133 h 10000"/>
                  <a:gd name="connsiteX272" fmla="*/ 1792 w 10000"/>
                  <a:gd name="connsiteY272" fmla="*/ 6169 h 10000"/>
                  <a:gd name="connsiteX273" fmla="*/ 1801 w 10000"/>
                  <a:gd name="connsiteY273" fmla="*/ 6172 h 10000"/>
                  <a:gd name="connsiteX274" fmla="*/ 1814 w 10000"/>
                  <a:gd name="connsiteY274" fmla="*/ 6286 h 10000"/>
                  <a:gd name="connsiteX275" fmla="*/ 1817 w 10000"/>
                  <a:gd name="connsiteY275" fmla="*/ 6331 h 10000"/>
                  <a:gd name="connsiteX276" fmla="*/ 1809 w 10000"/>
                  <a:gd name="connsiteY276" fmla="*/ 6444 h 10000"/>
                  <a:gd name="connsiteX277" fmla="*/ 1801 w 10000"/>
                  <a:gd name="connsiteY277" fmla="*/ 6499 h 10000"/>
                  <a:gd name="connsiteX278" fmla="*/ 1781 w 10000"/>
                  <a:gd name="connsiteY278" fmla="*/ 6522 h 10000"/>
                  <a:gd name="connsiteX279" fmla="*/ 1773 w 10000"/>
                  <a:gd name="connsiteY279" fmla="*/ 6541 h 10000"/>
                  <a:gd name="connsiteX280" fmla="*/ 1762 w 10000"/>
                  <a:gd name="connsiteY280" fmla="*/ 6571 h 10000"/>
                  <a:gd name="connsiteX281" fmla="*/ 1767 w 10000"/>
                  <a:gd name="connsiteY281" fmla="*/ 6622 h 10000"/>
                  <a:gd name="connsiteX282" fmla="*/ 1767 w 10000"/>
                  <a:gd name="connsiteY282" fmla="*/ 6665 h 10000"/>
                  <a:gd name="connsiteX283" fmla="*/ 1767 w 10000"/>
                  <a:gd name="connsiteY283" fmla="*/ 6694 h 10000"/>
                  <a:gd name="connsiteX284" fmla="*/ 1776 w 10000"/>
                  <a:gd name="connsiteY284" fmla="*/ 6726 h 10000"/>
                  <a:gd name="connsiteX285" fmla="*/ 1776 w 10000"/>
                  <a:gd name="connsiteY285" fmla="*/ 6745 h 10000"/>
                  <a:gd name="connsiteX286" fmla="*/ 1767 w 10000"/>
                  <a:gd name="connsiteY286" fmla="*/ 6765 h 10000"/>
                  <a:gd name="connsiteX287" fmla="*/ 1762 w 10000"/>
                  <a:gd name="connsiteY287" fmla="*/ 6804 h 10000"/>
                  <a:gd name="connsiteX288" fmla="*/ 1753 w 10000"/>
                  <a:gd name="connsiteY288" fmla="*/ 6839 h 10000"/>
                  <a:gd name="connsiteX289" fmla="*/ 1742 w 10000"/>
                  <a:gd name="connsiteY289" fmla="*/ 6849 h 10000"/>
                  <a:gd name="connsiteX290" fmla="*/ 1726 w 10000"/>
                  <a:gd name="connsiteY290" fmla="*/ 6849 h 10000"/>
                  <a:gd name="connsiteX291" fmla="*/ 1712 w 10000"/>
                  <a:gd name="connsiteY291" fmla="*/ 6852 h 10000"/>
                  <a:gd name="connsiteX292" fmla="*/ 1640 w 10000"/>
                  <a:gd name="connsiteY292" fmla="*/ 6953 h 10000"/>
                  <a:gd name="connsiteX293" fmla="*/ 1493 w 10000"/>
                  <a:gd name="connsiteY293" fmla="*/ 7105 h 10000"/>
                  <a:gd name="connsiteX294" fmla="*/ 1490 w 10000"/>
                  <a:gd name="connsiteY294" fmla="*/ 7124 h 10000"/>
                  <a:gd name="connsiteX295" fmla="*/ 1468 w 10000"/>
                  <a:gd name="connsiteY295" fmla="*/ 7137 h 10000"/>
                  <a:gd name="connsiteX296" fmla="*/ 1454 w 10000"/>
                  <a:gd name="connsiteY296" fmla="*/ 7144 h 10000"/>
                  <a:gd name="connsiteX297" fmla="*/ 1452 w 10000"/>
                  <a:gd name="connsiteY297" fmla="*/ 7157 h 10000"/>
                  <a:gd name="connsiteX298" fmla="*/ 1446 w 10000"/>
                  <a:gd name="connsiteY298" fmla="*/ 7199 h 10000"/>
                  <a:gd name="connsiteX299" fmla="*/ 1476 w 10000"/>
                  <a:gd name="connsiteY299" fmla="*/ 7247 h 10000"/>
                  <a:gd name="connsiteX300" fmla="*/ 1501 w 10000"/>
                  <a:gd name="connsiteY300" fmla="*/ 7270 h 10000"/>
                  <a:gd name="connsiteX301" fmla="*/ 1518 w 10000"/>
                  <a:gd name="connsiteY301" fmla="*/ 7286 h 10000"/>
                  <a:gd name="connsiteX302" fmla="*/ 1524 w 10000"/>
                  <a:gd name="connsiteY302" fmla="*/ 7306 h 10000"/>
                  <a:gd name="connsiteX303" fmla="*/ 1540 w 10000"/>
                  <a:gd name="connsiteY303" fmla="*/ 7322 h 10000"/>
                  <a:gd name="connsiteX304" fmla="*/ 1565 w 10000"/>
                  <a:gd name="connsiteY304" fmla="*/ 7325 h 10000"/>
                  <a:gd name="connsiteX305" fmla="*/ 1590 w 10000"/>
                  <a:gd name="connsiteY305" fmla="*/ 7332 h 10000"/>
                  <a:gd name="connsiteX306" fmla="*/ 1615 w 10000"/>
                  <a:gd name="connsiteY306" fmla="*/ 7345 h 10000"/>
                  <a:gd name="connsiteX307" fmla="*/ 1662 w 10000"/>
                  <a:gd name="connsiteY307" fmla="*/ 7370 h 10000"/>
                  <a:gd name="connsiteX308" fmla="*/ 1670 w 10000"/>
                  <a:gd name="connsiteY308" fmla="*/ 7351 h 10000"/>
                  <a:gd name="connsiteX309" fmla="*/ 1726 w 10000"/>
                  <a:gd name="connsiteY309" fmla="*/ 7354 h 10000"/>
                  <a:gd name="connsiteX310" fmla="*/ 1726 w 10000"/>
                  <a:gd name="connsiteY310" fmla="*/ 7400 h 10000"/>
                  <a:gd name="connsiteX311" fmla="*/ 1773 w 10000"/>
                  <a:gd name="connsiteY311" fmla="*/ 7409 h 10000"/>
                  <a:gd name="connsiteX312" fmla="*/ 1806 w 10000"/>
                  <a:gd name="connsiteY312" fmla="*/ 7416 h 10000"/>
                  <a:gd name="connsiteX313" fmla="*/ 1839 w 10000"/>
                  <a:gd name="connsiteY313" fmla="*/ 7403 h 10000"/>
                  <a:gd name="connsiteX314" fmla="*/ 1886 w 10000"/>
                  <a:gd name="connsiteY314" fmla="*/ 7403 h 10000"/>
                  <a:gd name="connsiteX315" fmla="*/ 1898 w 10000"/>
                  <a:gd name="connsiteY315" fmla="*/ 7403 h 10000"/>
                  <a:gd name="connsiteX316" fmla="*/ 1914 w 10000"/>
                  <a:gd name="connsiteY316" fmla="*/ 7494 h 10000"/>
                  <a:gd name="connsiteX317" fmla="*/ 1895 w 10000"/>
                  <a:gd name="connsiteY317" fmla="*/ 7523 h 10000"/>
                  <a:gd name="connsiteX318" fmla="*/ 1825 w 10000"/>
                  <a:gd name="connsiteY318" fmla="*/ 7617 h 10000"/>
                  <a:gd name="connsiteX319" fmla="*/ 1776 w 10000"/>
                  <a:gd name="connsiteY319" fmla="*/ 7691 h 10000"/>
                  <a:gd name="connsiteX320" fmla="*/ 1781 w 10000"/>
                  <a:gd name="connsiteY320" fmla="*/ 7723 h 10000"/>
                  <a:gd name="connsiteX321" fmla="*/ 1767 w 10000"/>
                  <a:gd name="connsiteY321" fmla="*/ 7759 h 10000"/>
                  <a:gd name="connsiteX322" fmla="*/ 1762 w 10000"/>
                  <a:gd name="connsiteY322" fmla="*/ 7817 h 10000"/>
                  <a:gd name="connsiteX323" fmla="*/ 1762 w 10000"/>
                  <a:gd name="connsiteY323" fmla="*/ 7856 h 10000"/>
                  <a:gd name="connsiteX324" fmla="*/ 1776 w 10000"/>
                  <a:gd name="connsiteY324" fmla="*/ 7892 h 10000"/>
                  <a:gd name="connsiteX325" fmla="*/ 1784 w 10000"/>
                  <a:gd name="connsiteY325" fmla="*/ 7902 h 10000"/>
                  <a:gd name="connsiteX326" fmla="*/ 1801 w 10000"/>
                  <a:gd name="connsiteY326" fmla="*/ 7908 h 10000"/>
                  <a:gd name="connsiteX327" fmla="*/ 1809 w 10000"/>
                  <a:gd name="connsiteY327" fmla="*/ 7911 h 10000"/>
                  <a:gd name="connsiteX328" fmla="*/ 1801 w 10000"/>
                  <a:gd name="connsiteY328" fmla="*/ 7940 h 10000"/>
                  <a:gd name="connsiteX329" fmla="*/ 1798 w 10000"/>
                  <a:gd name="connsiteY329" fmla="*/ 7979 h 10000"/>
                  <a:gd name="connsiteX330" fmla="*/ 1806 w 10000"/>
                  <a:gd name="connsiteY330" fmla="*/ 8002 h 10000"/>
                  <a:gd name="connsiteX331" fmla="*/ 1823 w 10000"/>
                  <a:gd name="connsiteY331" fmla="*/ 8021 h 10000"/>
                  <a:gd name="connsiteX332" fmla="*/ 1834 w 10000"/>
                  <a:gd name="connsiteY332" fmla="*/ 8044 h 10000"/>
                  <a:gd name="connsiteX333" fmla="*/ 1839 w 10000"/>
                  <a:gd name="connsiteY333" fmla="*/ 8073 h 10000"/>
                  <a:gd name="connsiteX334" fmla="*/ 1842 w 10000"/>
                  <a:gd name="connsiteY334" fmla="*/ 8106 h 10000"/>
                  <a:gd name="connsiteX335" fmla="*/ 1839 w 10000"/>
                  <a:gd name="connsiteY335" fmla="*/ 8144 h 10000"/>
                  <a:gd name="connsiteX336" fmla="*/ 1856 w 10000"/>
                  <a:gd name="connsiteY336" fmla="*/ 8164 h 10000"/>
                  <a:gd name="connsiteX337" fmla="*/ 1886 w 10000"/>
                  <a:gd name="connsiteY337" fmla="*/ 8193 h 10000"/>
                  <a:gd name="connsiteX338" fmla="*/ 1922 w 10000"/>
                  <a:gd name="connsiteY338" fmla="*/ 8206 h 10000"/>
                  <a:gd name="connsiteX339" fmla="*/ 1967 w 10000"/>
                  <a:gd name="connsiteY339" fmla="*/ 8203 h 10000"/>
                  <a:gd name="connsiteX340" fmla="*/ 1986 w 10000"/>
                  <a:gd name="connsiteY340" fmla="*/ 8212 h 10000"/>
                  <a:gd name="connsiteX341" fmla="*/ 2000 w 10000"/>
                  <a:gd name="connsiteY341" fmla="*/ 8232 h 10000"/>
                  <a:gd name="connsiteX342" fmla="*/ 2033 w 10000"/>
                  <a:gd name="connsiteY342" fmla="*/ 8258 h 10000"/>
                  <a:gd name="connsiteX343" fmla="*/ 2050 w 10000"/>
                  <a:gd name="connsiteY343" fmla="*/ 8271 h 10000"/>
                  <a:gd name="connsiteX344" fmla="*/ 2089 w 10000"/>
                  <a:gd name="connsiteY344" fmla="*/ 8280 h 10000"/>
                  <a:gd name="connsiteX345" fmla="*/ 2122 w 10000"/>
                  <a:gd name="connsiteY345" fmla="*/ 8300 h 10000"/>
                  <a:gd name="connsiteX346" fmla="*/ 2163 w 10000"/>
                  <a:gd name="connsiteY346" fmla="*/ 8332 h 10000"/>
                  <a:gd name="connsiteX347" fmla="*/ 2172 w 10000"/>
                  <a:gd name="connsiteY347" fmla="*/ 8335 h 10000"/>
                  <a:gd name="connsiteX348" fmla="*/ 2177 w 10000"/>
                  <a:gd name="connsiteY348" fmla="*/ 8345 h 10000"/>
                  <a:gd name="connsiteX349" fmla="*/ 2163 w 10000"/>
                  <a:gd name="connsiteY349" fmla="*/ 8371 h 10000"/>
                  <a:gd name="connsiteX350" fmla="*/ 2139 w 10000"/>
                  <a:gd name="connsiteY350" fmla="*/ 8423 h 10000"/>
                  <a:gd name="connsiteX351" fmla="*/ 2130 w 10000"/>
                  <a:gd name="connsiteY351" fmla="*/ 8439 h 10000"/>
                  <a:gd name="connsiteX352" fmla="*/ 2105 w 10000"/>
                  <a:gd name="connsiteY352" fmla="*/ 8446 h 10000"/>
                  <a:gd name="connsiteX353" fmla="*/ 2080 w 10000"/>
                  <a:gd name="connsiteY353" fmla="*/ 8449 h 10000"/>
                  <a:gd name="connsiteX354" fmla="*/ 2075 w 10000"/>
                  <a:gd name="connsiteY354" fmla="*/ 8459 h 10000"/>
                  <a:gd name="connsiteX355" fmla="*/ 2072 w 10000"/>
                  <a:gd name="connsiteY355" fmla="*/ 8475 h 10000"/>
                  <a:gd name="connsiteX356" fmla="*/ 2080 w 10000"/>
                  <a:gd name="connsiteY356" fmla="*/ 8484 h 10000"/>
                  <a:gd name="connsiteX357" fmla="*/ 2100 w 10000"/>
                  <a:gd name="connsiteY357" fmla="*/ 8475 h 10000"/>
                  <a:gd name="connsiteX358" fmla="*/ 2141 w 10000"/>
                  <a:gd name="connsiteY358" fmla="*/ 8478 h 10000"/>
                  <a:gd name="connsiteX359" fmla="*/ 2172 w 10000"/>
                  <a:gd name="connsiteY359" fmla="*/ 8475 h 10000"/>
                  <a:gd name="connsiteX360" fmla="*/ 2188 w 10000"/>
                  <a:gd name="connsiteY360" fmla="*/ 8475 h 10000"/>
                  <a:gd name="connsiteX361" fmla="*/ 2222 w 10000"/>
                  <a:gd name="connsiteY361" fmla="*/ 8497 h 10000"/>
                  <a:gd name="connsiteX362" fmla="*/ 2252 w 10000"/>
                  <a:gd name="connsiteY362" fmla="*/ 8514 h 10000"/>
                  <a:gd name="connsiteX363" fmla="*/ 2274 w 10000"/>
                  <a:gd name="connsiteY363" fmla="*/ 8514 h 10000"/>
                  <a:gd name="connsiteX364" fmla="*/ 2299 w 10000"/>
                  <a:gd name="connsiteY364" fmla="*/ 8504 h 10000"/>
                  <a:gd name="connsiteX365" fmla="*/ 2310 w 10000"/>
                  <a:gd name="connsiteY365" fmla="*/ 8504 h 10000"/>
                  <a:gd name="connsiteX366" fmla="*/ 2319 w 10000"/>
                  <a:gd name="connsiteY366" fmla="*/ 8484 h 10000"/>
                  <a:gd name="connsiteX367" fmla="*/ 2338 w 10000"/>
                  <a:gd name="connsiteY367" fmla="*/ 8494 h 10000"/>
                  <a:gd name="connsiteX368" fmla="*/ 2338 w 10000"/>
                  <a:gd name="connsiteY368" fmla="*/ 8552 h 10000"/>
                  <a:gd name="connsiteX369" fmla="*/ 2366 w 10000"/>
                  <a:gd name="connsiteY369" fmla="*/ 8572 h 10000"/>
                  <a:gd name="connsiteX370" fmla="*/ 2382 w 10000"/>
                  <a:gd name="connsiteY370" fmla="*/ 8582 h 10000"/>
                  <a:gd name="connsiteX371" fmla="*/ 2435 w 10000"/>
                  <a:gd name="connsiteY371" fmla="*/ 8552 h 10000"/>
                  <a:gd name="connsiteX372" fmla="*/ 2443 w 10000"/>
                  <a:gd name="connsiteY372" fmla="*/ 8552 h 10000"/>
                  <a:gd name="connsiteX373" fmla="*/ 2454 w 10000"/>
                  <a:gd name="connsiteY373" fmla="*/ 8552 h 10000"/>
                  <a:gd name="connsiteX374" fmla="*/ 2471 w 10000"/>
                  <a:gd name="connsiteY374" fmla="*/ 8546 h 10000"/>
                  <a:gd name="connsiteX375" fmla="*/ 2488 w 10000"/>
                  <a:gd name="connsiteY375" fmla="*/ 8536 h 10000"/>
                  <a:gd name="connsiteX376" fmla="*/ 2501 w 10000"/>
                  <a:gd name="connsiteY376" fmla="*/ 8533 h 10000"/>
                  <a:gd name="connsiteX377" fmla="*/ 2512 w 10000"/>
                  <a:gd name="connsiteY377" fmla="*/ 8533 h 10000"/>
                  <a:gd name="connsiteX378" fmla="*/ 2521 w 10000"/>
                  <a:gd name="connsiteY378" fmla="*/ 8546 h 10000"/>
                  <a:gd name="connsiteX379" fmla="*/ 2521 w 10000"/>
                  <a:gd name="connsiteY379" fmla="*/ 8572 h 10000"/>
                  <a:gd name="connsiteX380" fmla="*/ 2535 w 10000"/>
                  <a:gd name="connsiteY380" fmla="*/ 8588 h 10000"/>
                  <a:gd name="connsiteX381" fmla="*/ 2551 w 10000"/>
                  <a:gd name="connsiteY381" fmla="*/ 8582 h 10000"/>
                  <a:gd name="connsiteX382" fmla="*/ 2560 w 10000"/>
                  <a:gd name="connsiteY382" fmla="*/ 8582 h 10000"/>
                  <a:gd name="connsiteX383" fmla="*/ 2573 w 10000"/>
                  <a:gd name="connsiteY383" fmla="*/ 8588 h 10000"/>
                  <a:gd name="connsiteX384" fmla="*/ 2584 w 10000"/>
                  <a:gd name="connsiteY384" fmla="*/ 8591 h 10000"/>
                  <a:gd name="connsiteX385" fmla="*/ 2590 w 10000"/>
                  <a:gd name="connsiteY385" fmla="*/ 8598 h 10000"/>
                  <a:gd name="connsiteX386" fmla="*/ 2598 w 10000"/>
                  <a:gd name="connsiteY386" fmla="*/ 8608 h 10000"/>
                  <a:gd name="connsiteX387" fmla="*/ 2607 w 10000"/>
                  <a:gd name="connsiteY387" fmla="*/ 8617 h 10000"/>
                  <a:gd name="connsiteX388" fmla="*/ 2618 w 10000"/>
                  <a:gd name="connsiteY388" fmla="*/ 8617 h 10000"/>
                  <a:gd name="connsiteX389" fmla="*/ 2640 w 10000"/>
                  <a:gd name="connsiteY389" fmla="*/ 8608 h 10000"/>
                  <a:gd name="connsiteX390" fmla="*/ 2670 w 10000"/>
                  <a:gd name="connsiteY390" fmla="*/ 8598 h 10000"/>
                  <a:gd name="connsiteX391" fmla="*/ 2673 w 10000"/>
                  <a:gd name="connsiteY391" fmla="*/ 8598 h 10000"/>
                  <a:gd name="connsiteX392" fmla="*/ 2690 w 10000"/>
                  <a:gd name="connsiteY392" fmla="*/ 8598 h 10000"/>
                  <a:gd name="connsiteX393" fmla="*/ 2698 w 10000"/>
                  <a:gd name="connsiteY393" fmla="*/ 8598 h 10000"/>
                  <a:gd name="connsiteX394" fmla="*/ 2712 w 10000"/>
                  <a:gd name="connsiteY394" fmla="*/ 8598 h 10000"/>
                  <a:gd name="connsiteX395" fmla="*/ 2726 w 10000"/>
                  <a:gd name="connsiteY395" fmla="*/ 8591 h 10000"/>
                  <a:gd name="connsiteX396" fmla="*/ 2737 w 10000"/>
                  <a:gd name="connsiteY396" fmla="*/ 8588 h 10000"/>
                  <a:gd name="connsiteX397" fmla="*/ 2759 w 10000"/>
                  <a:gd name="connsiteY397" fmla="*/ 8582 h 10000"/>
                  <a:gd name="connsiteX398" fmla="*/ 2770 w 10000"/>
                  <a:gd name="connsiteY398" fmla="*/ 8578 h 10000"/>
                  <a:gd name="connsiteX399" fmla="*/ 2784 w 10000"/>
                  <a:gd name="connsiteY399" fmla="*/ 8572 h 10000"/>
                  <a:gd name="connsiteX400" fmla="*/ 2795 w 10000"/>
                  <a:gd name="connsiteY400" fmla="*/ 8572 h 10000"/>
                  <a:gd name="connsiteX401" fmla="*/ 2803 w 10000"/>
                  <a:gd name="connsiteY401" fmla="*/ 8588 h 10000"/>
                  <a:gd name="connsiteX402" fmla="*/ 2803 w 10000"/>
                  <a:gd name="connsiteY402" fmla="*/ 8591 h 10000"/>
                  <a:gd name="connsiteX403" fmla="*/ 2803 w 10000"/>
                  <a:gd name="connsiteY403" fmla="*/ 8601 h 10000"/>
                  <a:gd name="connsiteX404" fmla="*/ 2809 w 10000"/>
                  <a:gd name="connsiteY404" fmla="*/ 8601 h 10000"/>
                  <a:gd name="connsiteX405" fmla="*/ 2823 w 10000"/>
                  <a:gd name="connsiteY405" fmla="*/ 8598 h 10000"/>
                  <a:gd name="connsiteX406" fmla="*/ 2831 w 10000"/>
                  <a:gd name="connsiteY406" fmla="*/ 8598 h 10000"/>
                  <a:gd name="connsiteX407" fmla="*/ 2839 w 10000"/>
                  <a:gd name="connsiteY407" fmla="*/ 8601 h 10000"/>
                  <a:gd name="connsiteX408" fmla="*/ 2848 w 10000"/>
                  <a:gd name="connsiteY408" fmla="*/ 8598 h 10000"/>
                  <a:gd name="connsiteX409" fmla="*/ 2856 w 10000"/>
                  <a:gd name="connsiteY409" fmla="*/ 8601 h 10000"/>
                  <a:gd name="connsiteX410" fmla="*/ 2859 w 10000"/>
                  <a:gd name="connsiteY410" fmla="*/ 8601 h 10000"/>
                  <a:gd name="connsiteX411" fmla="*/ 2864 w 10000"/>
                  <a:gd name="connsiteY411" fmla="*/ 8598 h 10000"/>
                  <a:gd name="connsiteX412" fmla="*/ 2889 w 10000"/>
                  <a:gd name="connsiteY412" fmla="*/ 8611 h 10000"/>
                  <a:gd name="connsiteX413" fmla="*/ 2906 w 10000"/>
                  <a:gd name="connsiteY413" fmla="*/ 8620 h 10000"/>
                  <a:gd name="connsiteX414" fmla="*/ 2914 w 10000"/>
                  <a:gd name="connsiteY414" fmla="*/ 8627 h 10000"/>
                  <a:gd name="connsiteX415" fmla="*/ 2920 w 10000"/>
                  <a:gd name="connsiteY415" fmla="*/ 8640 h 10000"/>
                  <a:gd name="connsiteX416" fmla="*/ 2922 w 10000"/>
                  <a:gd name="connsiteY416" fmla="*/ 8666 h 10000"/>
                  <a:gd name="connsiteX417" fmla="*/ 2922 w 10000"/>
                  <a:gd name="connsiteY417" fmla="*/ 8692 h 10000"/>
                  <a:gd name="connsiteX418" fmla="*/ 2939 w 10000"/>
                  <a:gd name="connsiteY418" fmla="*/ 8695 h 10000"/>
                  <a:gd name="connsiteX419" fmla="*/ 2953 w 10000"/>
                  <a:gd name="connsiteY419" fmla="*/ 8695 h 10000"/>
                  <a:gd name="connsiteX420" fmla="*/ 2961 w 10000"/>
                  <a:gd name="connsiteY420" fmla="*/ 8695 h 10000"/>
                  <a:gd name="connsiteX421" fmla="*/ 2972 w 10000"/>
                  <a:gd name="connsiteY421" fmla="*/ 8692 h 10000"/>
                  <a:gd name="connsiteX422" fmla="*/ 2981 w 10000"/>
                  <a:gd name="connsiteY422" fmla="*/ 8685 h 10000"/>
                  <a:gd name="connsiteX423" fmla="*/ 2989 w 10000"/>
                  <a:gd name="connsiteY423" fmla="*/ 8685 h 10000"/>
                  <a:gd name="connsiteX424" fmla="*/ 3008 w 10000"/>
                  <a:gd name="connsiteY424" fmla="*/ 8685 h 10000"/>
                  <a:gd name="connsiteX425" fmla="*/ 3028 w 10000"/>
                  <a:gd name="connsiteY425" fmla="*/ 8695 h 10000"/>
                  <a:gd name="connsiteX426" fmla="*/ 3042 w 10000"/>
                  <a:gd name="connsiteY426" fmla="*/ 8695 h 10000"/>
                  <a:gd name="connsiteX427" fmla="*/ 3053 w 10000"/>
                  <a:gd name="connsiteY427" fmla="*/ 8676 h 10000"/>
                  <a:gd name="connsiteX428" fmla="*/ 3061 w 10000"/>
                  <a:gd name="connsiteY428" fmla="*/ 8666 h 10000"/>
                  <a:gd name="connsiteX429" fmla="*/ 3066 w 10000"/>
                  <a:gd name="connsiteY429" fmla="*/ 8656 h 10000"/>
                  <a:gd name="connsiteX430" fmla="*/ 3091 w 10000"/>
                  <a:gd name="connsiteY430" fmla="*/ 8659 h 10000"/>
                  <a:gd name="connsiteX431" fmla="*/ 3105 w 10000"/>
                  <a:gd name="connsiteY431" fmla="*/ 8659 h 10000"/>
                  <a:gd name="connsiteX432" fmla="*/ 3108 w 10000"/>
                  <a:gd name="connsiteY432" fmla="*/ 8650 h 10000"/>
                  <a:gd name="connsiteX433" fmla="*/ 3147 w 10000"/>
                  <a:gd name="connsiteY433" fmla="*/ 8588 h 10000"/>
                  <a:gd name="connsiteX434" fmla="*/ 3150 w 10000"/>
                  <a:gd name="connsiteY434" fmla="*/ 8598 h 10000"/>
                  <a:gd name="connsiteX435" fmla="*/ 3163 w 10000"/>
                  <a:gd name="connsiteY435" fmla="*/ 8601 h 10000"/>
                  <a:gd name="connsiteX436" fmla="*/ 3180 w 10000"/>
                  <a:gd name="connsiteY436" fmla="*/ 8608 h 10000"/>
                  <a:gd name="connsiteX437" fmla="*/ 3188 w 10000"/>
                  <a:gd name="connsiteY437" fmla="*/ 8611 h 10000"/>
                  <a:gd name="connsiteX438" fmla="*/ 3227 w 10000"/>
                  <a:gd name="connsiteY438" fmla="*/ 8620 h 10000"/>
                  <a:gd name="connsiteX439" fmla="*/ 3238 w 10000"/>
                  <a:gd name="connsiteY439" fmla="*/ 8617 h 10000"/>
                  <a:gd name="connsiteX440" fmla="*/ 3247 w 10000"/>
                  <a:gd name="connsiteY440" fmla="*/ 8601 h 10000"/>
                  <a:gd name="connsiteX441" fmla="*/ 3269 w 10000"/>
                  <a:gd name="connsiteY441" fmla="*/ 8611 h 10000"/>
                  <a:gd name="connsiteX442" fmla="*/ 3277 w 10000"/>
                  <a:gd name="connsiteY442" fmla="*/ 8617 h 10000"/>
                  <a:gd name="connsiteX443" fmla="*/ 3285 w 10000"/>
                  <a:gd name="connsiteY443" fmla="*/ 8611 h 10000"/>
                  <a:gd name="connsiteX444" fmla="*/ 3307 w 10000"/>
                  <a:gd name="connsiteY444" fmla="*/ 8611 h 10000"/>
                  <a:gd name="connsiteX445" fmla="*/ 3319 w 10000"/>
                  <a:gd name="connsiteY445" fmla="*/ 8617 h 10000"/>
                  <a:gd name="connsiteX446" fmla="*/ 3324 w 10000"/>
                  <a:gd name="connsiteY446" fmla="*/ 8617 h 10000"/>
                  <a:gd name="connsiteX447" fmla="*/ 3327 w 10000"/>
                  <a:gd name="connsiteY447" fmla="*/ 8620 h 10000"/>
                  <a:gd name="connsiteX448" fmla="*/ 3341 w 10000"/>
                  <a:gd name="connsiteY448" fmla="*/ 8620 h 10000"/>
                  <a:gd name="connsiteX449" fmla="*/ 3357 w 10000"/>
                  <a:gd name="connsiteY449" fmla="*/ 8620 h 10000"/>
                  <a:gd name="connsiteX450" fmla="*/ 3374 w 10000"/>
                  <a:gd name="connsiteY450" fmla="*/ 8620 h 10000"/>
                  <a:gd name="connsiteX451" fmla="*/ 3382 w 10000"/>
                  <a:gd name="connsiteY451" fmla="*/ 8620 h 10000"/>
                  <a:gd name="connsiteX452" fmla="*/ 3399 w 10000"/>
                  <a:gd name="connsiteY452" fmla="*/ 8611 h 10000"/>
                  <a:gd name="connsiteX453" fmla="*/ 3413 w 10000"/>
                  <a:gd name="connsiteY453" fmla="*/ 8601 h 10000"/>
                  <a:gd name="connsiteX454" fmla="*/ 3421 w 10000"/>
                  <a:gd name="connsiteY454" fmla="*/ 8588 h 10000"/>
                  <a:gd name="connsiteX455" fmla="*/ 3421 w 10000"/>
                  <a:gd name="connsiteY455" fmla="*/ 8572 h 10000"/>
                  <a:gd name="connsiteX456" fmla="*/ 3421 w 10000"/>
                  <a:gd name="connsiteY456" fmla="*/ 8552 h 10000"/>
                  <a:gd name="connsiteX457" fmla="*/ 3424 w 10000"/>
                  <a:gd name="connsiteY457" fmla="*/ 8533 h 10000"/>
                  <a:gd name="connsiteX458" fmla="*/ 3432 w 10000"/>
                  <a:gd name="connsiteY458" fmla="*/ 8523 h 10000"/>
                  <a:gd name="connsiteX459" fmla="*/ 3446 w 10000"/>
                  <a:gd name="connsiteY459" fmla="*/ 8523 h 10000"/>
                  <a:gd name="connsiteX460" fmla="*/ 3457 w 10000"/>
                  <a:gd name="connsiteY460" fmla="*/ 8523 h 10000"/>
                  <a:gd name="connsiteX461" fmla="*/ 3476 w 10000"/>
                  <a:gd name="connsiteY461" fmla="*/ 8533 h 10000"/>
                  <a:gd name="connsiteX462" fmla="*/ 3485 w 10000"/>
                  <a:gd name="connsiteY462" fmla="*/ 8536 h 10000"/>
                  <a:gd name="connsiteX463" fmla="*/ 3501 w 10000"/>
                  <a:gd name="connsiteY463" fmla="*/ 8527 h 10000"/>
                  <a:gd name="connsiteX464" fmla="*/ 3504 w 10000"/>
                  <a:gd name="connsiteY464" fmla="*/ 8514 h 10000"/>
                  <a:gd name="connsiteX465" fmla="*/ 3510 w 10000"/>
                  <a:gd name="connsiteY465" fmla="*/ 8497 h 10000"/>
                  <a:gd name="connsiteX466" fmla="*/ 3537 w 10000"/>
                  <a:gd name="connsiteY466" fmla="*/ 8484 h 10000"/>
                  <a:gd name="connsiteX467" fmla="*/ 3562 w 10000"/>
                  <a:gd name="connsiteY467" fmla="*/ 8488 h 10000"/>
                  <a:gd name="connsiteX468" fmla="*/ 3568 w 10000"/>
                  <a:gd name="connsiteY468" fmla="*/ 8484 h 10000"/>
                  <a:gd name="connsiteX469" fmla="*/ 3584 w 10000"/>
                  <a:gd name="connsiteY469" fmla="*/ 8494 h 10000"/>
                  <a:gd name="connsiteX470" fmla="*/ 3593 w 10000"/>
                  <a:gd name="connsiteY470" fmla="*/ 8507 h 10000"/>
                  <a:gd name="connsiteX471" fmla="*/ 3618 w 10000"/>
                  <a:gd name="connsiteY471" fmla="*/ 8497 h 10000"/>
                  <a:gd name="connsiteX472" fmla="*/ 3643 w 10000"/>
                  <a:gd name="connsiteY472" fmla="*/ 8475 h 10000"/>
                  <a:gd name="connsiteX473" fmla="*/ 3657 w 10000"/>
                  <a:gd name="connsiteY473" fmla="*/ 8478 h 10000"/>
                  <a:gd name="connsiteX474" fmla="*/ 3670 w 10000"/>
                  <a:gd name="connsiteY474" fmla="*/ 8475 h 10000"/>
                  <a:gd name="connsiteX475" fmla="*/ 3673 w 10000"/>
                  <a:gd name="connsiteY475" fmla="*/ 8468 h 10000"/>
                  <a:gd name="connsiteX476" fmla="*/ 3681 w 10000"/>
                  <a:gd name="connsiteY476" fmla="*/ 8468 h 10000"/>
                  <a:gd name="connsiteX477" fmla="*/ 3698 w 10000"/>
                  <a:gd name="connsiteY477" fmla="*/ 8478 h 10000"/>
                  <a:gd name="connsiteX478" fmla="*/ 3720 w 10000"/>
                  <a:gd name="connsiteY478" fmla="*/ 8497 h 10000"/>
                  <a:gd name="connsiteX479" fmla="*/ 3715 w 10000"/>
                  <a:gd name="connsiteY479" fmla="*/ 8504 h 10000"/>
                  <a:gd name="connsiteX480" fmla="*/ 3729 w 10000"/>
                  <a:gd name="connsiteY480" fmla="*/ 8514 h 10000"/>
                  <a:gd name="connsiteX481" fmla="*/ 3729 w 10000"/>
                  <a:gd name="connsiteY481" fmla="*/ 8517 h 10000"/>
                  <a:gd name="connsiteX482" fmla="*/ 3740 w 10000"/>
                  <a:gd name="connsiteY482" fmla="*/ 8527 h 10000"/>
                  <a:gd name="connsiteX483" fmla="*/ 3759 w 10000"/>
                  <a:gd name="connsiteY483" fmla="*/ 8517 h 10000"/>
                  <a:gd name="connsiteX484" fmla="*/ 3762 w 10000"/>
                  <a:gd name="connsiteY484" fmla="*/ 8504 h 10000"/>
                  <a:gd name="connsiteX485" fmla="*/ 3770 w 10000"/>
                  <a:gd name="connsiteY485" fmla="*/ 8488 h 10000"/>
                  <a:gd name="connsiteX486" fmla="*/ 3778 w 10000"/>
                  <a:gd name="connsiteY486" fmla="*/ 8484 h 10000"/>
                  <a:gd name="connsiteX487" fmla="*/ 3792 w 10000"/>
                  <a:gd name="connsiteY487" fmla="*/ 8475 h 10000"/>
                  <a:gd name="connsiteX488" fmla="*/ 3803 w 10000"/>
                  <a:gd name="connsiteY488" fmla="*/ 8478 h 10000"/>
                  <a:gd name="connsiteX489" fmla="*/ 3809 w 10000"/>
                  <a:gd name="connsiteY489" fmla="*/ 8475 h 10000"/>
                  <a:gd name="connsiteX490" fmla="*/ 3825 w 10000"/>
                  <a:gd name="connsiteY490" fmla="*/ 8465 h 10000"/>
                  <a:gd name="connsiteX491" fmla="*/ 3834 w 10000"/>
                  <a:gd name="connsiteY491" fmla="*/ 8468 h 10000"/>
                  <a:gd name="connsiteX492" fmla="*/ 3842 w 10000"/>
                  <a:gd name="connsiteY492" fmla="*/ 8478 h 10000"/>
                  <a:gd name="connsiteX493" fmla="*/ 3850 w 10000"/>
                  <a:gd name="connsiteY493" fmla="*/ 8478 h 10000"/>
                  <a:gd name="connsiteX494" fmla="*/ 3859 w 10000"/>
                  <a:gd name="connsiteY494" fmla="*/ 8484 h 10000"/>
                  <a:gd name="connsiteX495" fmla="*/ 3873 w 10000"/>
                  <a:gd name="connsiteY495" fmla="*/ 8494 h 10000"/>
                  <a:gd name="connsiteX496" fmla="*/ 3875 w 10000"/>
                  <a:gd name="connsiteY496" fmla="*/ 8507 h 10000"/>
                  <a:gd name="connsiteX497" fmla="*/ 3881 w 10000"/>
                  <a:gd name="connsiteY497" fmla="*/ 8527 h 10000"/>
                  <a:gd name="connsiteX498" fmla="*/ 3875 w 10000"/>
                  <a:gd name="connsiteY498" fmla="*/ 8546 h 10000"/>
                  <a:gd name="connsiteX499" fmla="*/ 3892 w 10000"/>
                  <a:gd name="connsiteY499" fmla="*/ 8546 h 10000"/>
                  <a:gd name="connsiteX500" fmla="*/ 3900 w 10000"/>
                  <a:gd name="connsiteY500" fmla="*/ 8543 h 10000"/>
                  <a:gd name="connsiteX501" fmla="*/ 3906 w 10000"/>
                  <a:gd name="connsiteY501" fmla="*/ 8543 h 10000"/>
                  <a:gd name="connsiteX502" fmla="*/ 3922 w 10000"/>
                  <a:gd name="connsiteY502" fmla="*/ 8552 h 10000"/>
                  <a:gd name="connsiteX503" fmla="*/ 3939 w 10000"/>
                  <a:gd name="connsiteY503" fmla="*/ 8559 h 10000"/>
                  <a:gd name="connsiteX504" fmla="*/ 3953 w 10000"/>
                  <a:gd name="connsiteY504" fmla="*/ 8572 h 10000"/>
                  <a:gd name="connsiteX505" fmla="*/ 3956 w 10000"/>
                  <a:gd name="connsiteY505" fmla="*/ 8588 h 10000"/>
                  <a:gd name="connsiteX506" fmla="*/ 3956 w 10000"/>
                  <a:gd name="connsiteY506" fmla="*/ 8608 h 10000"/>
                  <a:gd name="connsiteX507" fmla="*/ 3972 w 10000"/>
                  <a:gd name="connsiteY507" fmla="*/ 8608 h 10000"/>
                  <a:gd name="connsiteX508" fmla="*/ 3986 w 10000"/>
                  <a:gd name="connsiteY508" fmla="*/ 8608 h 10000"/>
                  <a:gd name="connsiteX509" fmla="*/ 3997 w 10000"/>
                  <a:gd name="connsiteY509" fmla="*/ 8608 h 10000"/>
                  <a:gd name="connsiteX510" fmla="*/ 4006 w 10000"/>
                  <a:gd name="connsiteY510" fmla="*/ 8608 h 10000"/>
                  <a:gd name="connsiteX511" fmla="*/ 4006 w 10000"/>
                  <a:gd name="connsiteY511" fmla="*/ 8611 h 10000"/>
                  <a:gd name="connsiteX512" fmla="*/ 4011 w 10000"/>
                  <a:gd name="connsiteY512" fmla="*/ 8611 h 10000"/>
                  <a:gd name="connsiteX513" fmla="*/ 4022 w 10000"/>
                  <a:gd name="connsiteY513" fmla="*/ 8620 h 10000"/>
                  <a:gd name="connsiteX514" fmla="*/ 4042 w 10000"/>
                  <a:gd name="connsiteY514" fmla="*/ 8620 h 10000"/>
                  <a:gd name="connsiteX515" fmla="*/ 4050 w 10000"/>
                  <a:gd name="connsiteY515" fmla="*/ 8617 h 10000"/>
                  <a:gd name="connsiteX516" fmla="*/ 4069 w 10000"/>
                  <a:gd name="connsiteY516" fmla="*/ 8620 h 10000"/>
                  <a:gd name="connsiteX517" fmla="*/ 4086 w 10000"/>
                  <a:gd name="connsiteY517" fmla="*/ 8630 h 10000"/>
                  <a:gd name="connsiteX518" fmla="*/ 4108 w 10000"/>
                  <a:gd name="connsiteY518" fmla="*/ 8627 h 10000"/>
                  <a:gd name="connsiteX519" fmla="*/ 4125 w 10000"/>
                  <a:gd name="connsiteY519" fmla="*/ 8620 h 10000"/>
                  <a:gd name="connsiteX520" fmla="*/ 4133 w 10000"/>
                  <a:gd name="connsiteY520" fmla="*/ 8611 h 10000"/>
                  <a:gd name="connsiteX521" fmla="*/ 4139 w 10000"/>
                  <a:gd name="connsiteY521" fmla="*/ 8608 h 10000"/>
                  <a:gd name="connsiteX522" fmla="*/ 4147 w 10000"/>
                  <a:gd name="connsiteY522" fmla="*/ 8601 h 10000"/>
                  <a:gd name="connsiteX523" fmla="*/ 4155 w 10000"/>
                  <a:gd name="connsiteY523" fmla="*/ 8591 h 10000"/>
                  <a:gd name="connsiteX524" fmla="*/ 4166 w 10000"/>
                  <a:gd name="connsiteY524" fmla="*/ 8582 h 10000"/>
                  <a:gd name="connsiteX525" fmla="*/ 4183 w 10000"/>
                  <a:gd name="connsiteY525" fmla="*/ 8569 h 10000"/>
                  <a:gd name="connsiteX526" fmla="*/ 4191 w 10000"/>
                  <a:gd name="connsiteY526" fmla="*/ 8562 h 10000"/>
                  <a:gd name="connsiteX527" fmla="*/ 4208 w 10000"/>
                  <a:gd name="connsiteY527" fmla="*/ 8552 h 10000"/>
                  <a:gd name="connsiteX528" fmla="*/ 4230 w 10000"/>
                  <a:gd name="connsiteY528" fmla="*/ 8552 h 10000"/>
                  <a:gd name="connsiteX529" fmla="*/ 4238 w 10000"/>
                  <a:gd name="connsiteY529" fmla="*/ 8559 h 10000"/>
                  <a:gd name="connsiteX530" fmla="*/ 4247 w 10000"/>
                  <a:gd name="connsiteY530" fmla="*/ 8572 h 10000"/>
                  <a:gd name="connsiteX531" fmla="*/ 4252 w 10000"/>
                  <a:gd name="connsiteY531" fmla="*/ 8578 h 10000"/>
                  <a:gd name="connsiteX532" fmla="*/ 4263 w 10000"/>
                  <a:gd name="connsiteY532" fmla="*/ 8582 h 10000"/>
                  <a:gd name="connsiteX533" fmla="*/ 4277 w 10000"/>
                  <a:gd name="connsiteY533" fmla="*/ 8572 h 10000"/>
                  <a:gd name="connsiteX534" fmla="*/ 4294 w 10000"/>
                  <a:gd name="connsiteY534" fmla="*/ 8559 h 10000"/>
                  <a:gd name="connsiteX535" fmla="*/ 4302 w 10000"/>
                  <a:gd name="connsiteY535" fmla="*/ 8546 h 10000"/>
                  <a:gd name="connsiteX536" fmla="*/ 4310 w 10000"/>
                  <a:gd name="connsiteY536" fmla="*/ 8543 h 10000"/>
                  <a:gd name="connsiteX537" fmla="*/ 4313 w 10000"/>
                  <a:gd name="connsiteY537" fmla="*/ 8543 h 10000"/>
                  <a:gd name="connsiteX538" fmla="*/ 4332 w 10000"/>
                  <a:gd name="connsiteY538" fmla="*/ 8546 h 10000"/>
                  <a:gd name="connsiteX539" fmla="*/ 4335 w 10000"/>
                  <a:gd name="connsiteY539" fmla="*/ 8559 h 10000"/>
                  <a:gd name="connsiteX540" fmla="*/ 4349 w 10000"/>
                  <a:gd name="connsiteY540" fmla="*/ 8588 h 10000"/>
                  <a:gd name="connsiteX541" fmla="*/ 4360 w 10000"/>
                  <a:gd name="connsiteY541" fmla="*/ 8591 h 10000"/>
                  <a:gd name="connsiteX542" fmla="*/ 4366 w 10000"/>
                  <a:gd name="connsiteY542" fmla="*/ 8591 h 10000"/>
                  <a:gd name="connsiteX543" fmla="*/ 4382 w 10000"/>
                  <a:gd name="connsiteY543" fmla="*/ 8598 h 10000"/>
                  <a:gd name="connsiteX544" fmla="*/ 4385 w 10000"/>
                  <a:gd name="connsiteY544" fmla="*/ 8598 h 10000"/>
                  <a:gd name="connsiteX545" fmla="*/ 4402 w 10000"/>
                  <a:gd name="connsiteY545" fmla="*/ 8598 h 10000"/>
                  <a:gd name="connsiteX546" fmla="*/ 4421 w 10000"/>
                  <a:gd name="connsiteY546" fmla="*/ 8591 h 10000"/>
                  <a:gd name="connsiteX547" fmla="*/ 4440 w 10000"/>
                  <a:gd name="connsiteY547" fmla="*/ 8591 h 10000"/>
                  <a:gd name="connsiteX548" fmla="*/ 4449 w 10000"/>
                  <a:gd name="connsiteY548" fmla="*/ 8598 h 10000"/>
                  <a:gd name="connsiteX549" fmla="*/ 4454 w 10000"/>
                  <a:gd name="connsiteY549" fmla="*/ 8617 h 10000"/>
                  <a:gd name="connsiteX550" fmla="*/ 4463 w 10000"/>
                  <a:gd name="connsiteY550" fmla="*/ 8608 h 10000"/>
                  <a:gd name="connsiteX551" fmla="*/ 4474 w 10000"/>
                  <a:gd name="connsiteY551" fmla="*/ 8608 h 10000"/>
                  <a:gd name="connsiteX552" fmla="*/ 4490 w 10000"/>
                  <a:gd name="connsiteY552" fmla="*/ 8617 h 10000"/>
                  <a:gd name="connsiteX553" fmla="*/ 4504 w 10000"/>
                  <a:gd name="connsiteY553" fmla="*/ 8617 h 10000"/>
                  <a:gd name="connsiteX554" fmla="*/ 4518 w 10000"/>
                  <a:gd name="connsiteY554" fmla="*/ 8617 h 10000"/>
                  <a:gd name="connsiteX555" fmla="*/ 4535 w 10000"/>
                  <a:gd name="connsiteY555" fmla="*/ 8611 h 10000"/>
                  <a:gd name="connsiteX556" fmla="*/ 4546 w 10000"/>
                  <a:gd name="connsiteY556" fmla="*/ 8611 h 10000"/>
                  <a:gd name="connsiteX557" fmla="*/ 4562 w 10000"/>
                  <a:gd name="connsiteY557" fmla="*/ 8611 h 10000"/>
                  <a:gd name="connsiteX558" fmla="*/ 4571 w 10000"/>
                  <a:gd name="connsiteY558" fmla="*/ 8611 h 10000"/>
                  <a:gd name="connsiteX559" fmla="*/ 4579 w 10000"/>
                  <a:gd name="connsiteY559" fmla="*/ 8608 h 10000"/>
                  <a:gd name="connsiteX560" fmla="*/ 4584 w 10000"/>
                  <a:gd name="connsiteY560" fmla="*/ 8608 h 10000"/>
                  <a:gd name="connsiteX561" fmla="*/ 4601 w 10000"/>
                  <a:gd name="connsiteY561" fmla="*/ 8617 h 10000"/>
                  <a:gd name="connsiteX562" fmla="*/ 4609 w 10000"/>
                  <a:gd name="connsiteY562" fmla="*/ 8627 h 10000"/>
                  <a:gd name="connsiteX563" fmla="*/ 4618 w 10000"/>
                  <a:gd name="connsiteY563" fmla="*/ 8637 h 10000"/>
                  <a:gd name="connsiteX564" fmla="*/ 4618 w 10000"/>
                  <a:gd name="connsiteY564" fmla="*/ 8646 h 10000"/>
                  <a:gd name="connsiteX565" fmla="*/ 4634 w 10000"/>
                  <a:gd name="connsiteY565" fmla="*/ 8656 h 10000"/>
                  <a:gd name="connsiteX566" fmla="*/ 4640 w 10000"/>
                  <a:gd name="connsiteY566" fmla="*/ 8659 h 10000"/>
                  <a:gd name="connsiteX567" fmla="*/ 4651 w 10000"/>
                  <a:gd name="connsiteY567" fmla="*/ 8666 h 10000"/>
                  <a:gd name="connsiteX568" fmla="*/ 4657 w 10000"/>
                  <a:gd name="connsiteY568" fmla="*/ 8659 h 10000"/>
                  <a:gd name="connsiteX569" fmla="*/ 4668 w 10000"/>
                  <a:gd name="connsiteY569" fmla="*/ 8650 h 10000"/>
                  <a:gd name="connsiteX570" fmla="*/ 4676 w 10000"/>
                  <a:gd name="connsiteY570" fmla="*/ 8650 h 10000"/>
                  <a:gd name="connsiteX571" fmla="*/ 4690 w 10000"/>
                  <a:gd name="connsiteY571" fmla="*/ 8650 h 10000"/>
                  <a:gd name="connsiteX572" fmla="*/ 4698 w 10000"/>
                  <a:gd name="connsiteY572" fmla="*/ 8650 h 10000"/>
                  <a:gd name="connsiteX573" fmla="*/ 4704 w 10000"/>
                  <a:gd name="connsiteY573" fmla="*/ 8650 h 10000"/>
                  <a:gd name="connsiteX574" fmla="*/ 4706 w 10000"/>
                  <a:gd name="connsiteY574" fmla="*/ 8659 h 10000"/>
                  <a:gd name="connsiteX575" fmla="*/ 4706 w 10000"/>
                  <a:gd name="connsiteY575" fmla="*/ 8666 h 10000"/>
                  <a:gd name="connsiteX576" fmla="*/ 4723 w 10000"/>
                  <a:gd name="connsiteY576" fmla="*/ 8682 h 10000"/>
                  <a:gd name="connsiteX577" fmla="*/ 4737 w 10000"/>
                  <a:gd name="connsiteY577" fmla="*/ 8682 h 10000"/>
                  <a:gd name="connsiteX578" fmla="*/ 4745 w 10000"/>
                  <a:gd name="connsiteY578" fmla="*/ 8676 h 10000"/>
                  <a:gd name="connsiteX579" fmla="*/ 4756 w 10000"/>
                  <a:gd name="connsiteY579" fmla="*/ 8666 h 10000"/>
                  <a:gd name="connsiteX580" fmla="*/ 4765 w 10000"/>
                  <a:gd name="connsiteY580" fmla="*/ 8666 h 10000"/>
                  <a:gd name="connsiteX581" fmla="*/ 4765 w 10000"/>
                  <a:gd name="connsiteY581" fmla="*/ 8682 h 10000"/>
                  <a:gd name="connsiteX582" fmla="*/ 4770 w 10000"/>
                  <a:gd name="connsiteY582" fmla="*/ 8701 h 10000"/>
                  <a:gd name="connsiteX583" fmla="*/ 4778 w 10000"/>
                  <a:gd name="connsiteY583" fmla="*/ 8705 h 10000"/>
                  <a:gd name="connsiteX584" fmla="*/ 4795 w 10000"/>
                  <a:gd name="connsiteY584" fmla="*/ 8714 h 10000"/>
                  <a:gd name="connsiteX585" fmla="*/ 4812 w 10000"/>
                  <a:gd name="connsiteY585" fmla="*/ 8714 h 10000"/>
                  <a:gd name="connsiteX586" fmla="*/ 4825 w 10000"/>
                  <a:gd name="connsiteY586" fmla="*/ 8705 h 10000"/>
                  <a:gd name="connsiteX587" fmla="*/ 4825 w 10000"/>
                  <a:gd name="connsiteY587" fmla="*/ 8701 h 10000"/>
                  <a:gd name="connsiteX588" fmla="*/ 4828 w 10000"/>
                  <a:gd name="connsiteY588" fmla="*/ 8701 h 10000"/>
                  <a:gd name="connsiteX589" fmla="*/ 4837 w 10000"/>
                  <a:gd name="connsiteY589" fmla="*/ 8692 h 10000"/>
                  <a:gd name="connsiteX590" fmla="*/ 4842 w 10000"/>
                  <a:gd name="connsiteY590" fmla="*/ 8685 h 10000"/>
                  <a:gd name="connsiteX591" fmla="*/ 4859 w 10000"/>
                  <a:gd name="connsiteY591" fmla="*/ 8692 h 10000"/>
                  <a:gd name="connsiteX592" fmla="*/ 4870 w 10000"/>
                  <a:gd name="connsiteY592" fmla="*/ 8701 h 10000"/>
                  <a:gd name="connsiteX593" fmla="*/ 4878 w 10000"/>
                  <a:gd name="connsiteY593" fmla="*/ 8714 h 10000"/>
                  <a:gd name="connsiteX594" fmla="*/ 4892 w 10000"/>
                  <a:gd name="connsiteY594" fmla="*/ 8724 h 10000"/>
                  <a:gd name="connsiteX595" fmla="*/ 4900 w 10000"/>
                  <a:gd name="connsiteY595" fmla="*/ 8724 h 10000"/>
                  <a:gd name="connsiteX596" fmla="*/ 4906 w 10000"/>
                  <a:gd name="connsiteY596" fmla="*/ 8705 h 10000"/>
                  <a:gd name="connsiteX597" fmla="*/ 4925 w 10000"/>
                  <a:gd name="connsiteY597" fmla="*/ 8724 h 10000"/>
                  <a:gd name="connsiteX598" fmla="*/ 4939 w 10000"/>
                  <a:gd name="connsiteY598" fmla="*/ 8701 h 10000"/>
                  <a:gd name="connsiteX599" fmla="*/ 4950 w 10000"/>
                  <a:gd name="connsiteY599" fmla="*/ 8695 h 10000"/>
                  <a:gd name="connsiteX600" fmla="*/ 4956 w 10000"/>
                  <a:gd name="connsiteY600" fmla="*/ 8692 h 10000"/>
                  <a:gd name="connsiteX601" fmla="*/ 4986 w 10000"/>
                  <a:gd name="connsiteY601" fmla="*/ 8705 h 10000"/>
                  <a:gd name="connsiteX602" fmla="*/ 5003 w 10000"/>
                  <a:gd name="connsiteY602" fmla="*/ 8701 h 10000"/>
                  <a:gd name="connsiteX603" fmla="*/ 5011 w 10000"/>
                  <a:gd name="connsiteY603" fmla="*/ 8692 h 10000"/>
                  <a:gd name="connsiteX604" fmla="*/ 5028 w 10000"/>
                  <a:gd name="connsiteY604" fmla="*/ 8682 h 10000"/>
                  <a:gd name="connsiteX605" fmla="*/ 5030 w 10000"/>
                  <a:gd name="connsiteY605" fmla="*/ 8659 h 10000"/>
                  <a:gd name="connsiteX606" fmla="*/ 5039 w 10000"/>
                  <a:gd name="connsiteY606" fmla="*/ 8656 h 10000"/>
                  <a:gd name="connsiteX607" fmla="*/ 5053 w 10000"/>
                  <a:gd name="connsiteY607" fmla="*/ 8669 h 10000"/>
                  <a:gd name="connsiteX608" fmla="*/ 5061 w 10000"/>
                  <a:gd name="connsiteY608" fmla="*/ 8669 h 10000"/>
                  <a:gd name="connsiteX609" fmla="*/ 5061 w 10000"/>
                  <a:gd name="connsiteY609" fmla="*/ 8676 h 10000"/>
                  <a:gd name="connsiteX610" fmla="*/ 5069 w 10000"/>
                  <a:gd name="connsiteY610" fmla="*/ 8669 h 10000"/>
                  <a:gd name="connsiteX611" fmla="*/ 5083 w 10000"/>
                  <a:gd name="connsiteY611" fmla="*/ 8669 h 10000"/>
                  <a:gd name="connsiteX612" fmla="*/ 5100 w 10000"/>
                  <a:gd name="connsiteY612" fmla="*/ 8669 h 10000"/>
                  <a:gd name="connsiteX613" fmla="*/ 5119 w 10000"/>
                  <a:gd name="connsiteY613" fmla="*/ 8682 h 10000"/>
                  <a:gd name="connsiteX614" fmla="*/ 5136 w 10000"/>
                  <a:gd name="connsiteY614" fmla="*/ 8692 h 10000"/>
                  <a:gd name="connsiteX615" fmla="*/ 5161 w 10000"/>
                  <a:gd name="connsiteY615" fmla="*/ 8701 h 10000"/>
                  <a:gd name="connsiteX616" fmla="*/ 5183 w 10000"/>
                  <a:gd name="connsiteY616" fmla="*/ 8701 h 10000"/>
                  <a:gd name="connsiteX617" fmla="*/ 5199 w 10000"/>
                  <a:gd name="connsiteY617" fmla="*/ 8701 h 10000"/>
                  <a:gd name="connsiteX618" fmla="*/ 5213 w 10000"/>
                  <a:gd name="connsiteY618" fmla="*/ 8705 h 10000"/>
                  <a:gd name="connsiteX619" fmla="*/ 5224 w 10000"/>
                  <a:gd name="connsiteY619" fmla="*/ 8701 h 10000"/>
                  <a:gd name="connsiteX620" fmla="*/ 5230 w 10000"/>
                  <a:gd name="connsiteY620" fmla="*/ 8701 h 10000"/>
                  <a:gd name="connsiteX621" fmla="*/ 5241 w 10000"/>
                  <a:gd name="connsiteY621" fmla="*/ 8676 h 10000"/>
                  <a:gd name="connsiteX622" fmla="*/ 5247 w 10000"/>
                  <a:gd name="connsiteY622" fmla="*/ 8666 h 10000"/>
                  <a:gd name="connsiteX623" fmla="*/ 5249 w 10000"/>
                  <a:gd name="connsiteY623" fmla="*/ 8646 h 10000"/>
                  <a:gd name="connsiteX624" fmla="*/ 5249 w 10000"/>
                  <a:gd name="connsiteY624" fmla="*/ 8650 h 10000"/>
                  <a:gd name="connsiteX625" fmla="*/ 5255 w 10000"/>
                  <a:gd name="connsiteY625" fmla="*/ 8646 h 10000"/>
                  <a:gd name="connsiteX626" fmla="*/ 5271 w 10000"/>
                  <a:gd name="connsiteY626" fmla="*/ 8650 h 10000"/>
                  <a:gd name="connsiteX627" fmla="*/ 5288 w 10000"/>
                  <a:gd name="connsiteY627" fmla="*/ 8666 h 10000"/>
                  <a:gd name="connsiteX628" fmla="*/ 5296 w 10000"/>
                  <a:gd name="connsiteY628" fmla="*/ 8666 h 10000"/>
                  <a:gd name="connsiteX629" fmla="*/ 5310 w 10000"/>
                  <a:gd name="connsiteY629" fmla="*/ 8656 h 10000"/>
                  <a:gd name="connsiteX630" fmla="*/ 5321 w 10000"/>
                  <a:gd name="connsiteY630" fmla="*/ 8650 h 10000"/>
                  <a:gd name="connsiteX631" fmla="*/ 5338 w 10000"/>
                  <a:gd name="connsiteY631" fmla="*/ 8650 h 10000"/>
                  <a:gd name="connsiteX632" fmla="*/ 5360 w 10000"/>
                  <a:gd name="connsiteY632" fmla="*/ 8640 h 10000"/>
                  <a:gd name="connsiteX633" fmla="*/ 5366 w 10000"/>
                  <a:gd name="connsiteY633" fmla="*/ 8637 h 10000"/>
                  <a:gd name="connsiteX634" fmla="*/ 5368 w 10000"/>
                  <a:gd name="connsiteY634" fmla="*/ 8637 h 10000"/>
                  <a:gd name="connsiteX635" fmla="*/ 5382 w 10000"/>
                  <a:gd name="connsiteY635" fmla="*/ 8630 h 10000"/>
                  <a:gd name="connsiteX636" fmla="*/ 5391 w 10000"/>
                  <a:gd name="connsiteY636" fmla="*/ 8630 h 10000"/>
                  <a:gd name="connsiteX637" fmla="*/ 5402 w 10000"/>
                  <a:gd name="connsiteY637" fmla="*/ 8637 h 10000"/>
                  <a:gd name="connsiteX638" fmla="*/ 5418 w 10000"/>
                  <a:gd name="connsiteY638" fmla="*/ 8656 h 10000"/>
                  <a:gd name="connsiteX639" fmla="*/ 5432 w 10000"/>
                  <a:gd name="connsiteY639" fmla="*/ 8666 h 10000"/>
                  <a:gd name="connsiteX640" fmla="*/ 5443 w 10000"/>
                  <a:gd name="connsiteY640" fmla="*/ 8682 h 10000"/>
                  <a:gd name="connsiteX641" fmla="*/ 5457 w 10000"/>
                  <a:gd name="connsiteY641" fmla="*/ 8692 h 10000"/>
                  <a:gd name="connsiteX642" fmla="*/ 5471 w 10000"/>
                  <a:gd name="connsiteY642" fmla="*/ 8705 h 10000"/>
                  <a:gd name="connsiteX643" fmla="*/ 5488 w 10000"/>
                  <a:gd name="connsiteY643" fmla="*/ 8711 h 10000"/>
                  <a:gd name="connsiteX644" fmla="*/ 5490 w 10000"/>
                  <a:gd name="connsiteY644" fmla="*/ 8721 h 10000"/>
                  <a:gd name="connsiteX645" fmla="*/ 5512 w 10000"/>
                  <a:gd name="connsiteY645" fmla="*/ 8724 h 10000"/>
                  <a:gd name="connsiteX646" fmla="*/ 5521 w 10000"/>
                  <a:gd name="connsiteY646" fmla="*/ 8714 h 10000"/>
                  <a:gd name="connsiteX647" fmla="*/ 5524 w 10000"/>
                  <a:gd name="connsiteY647" fmla="*/ 8714 h 10000"/>
                  <a:gd name="connsiteX648" fmla="*/ 5532 w 10000"/>
                  <a:gd name="connsiteY648" fmla="*/ 8721 h 10000"/>
                  <a:gd name="connsiteX649" fmla="*/ 5540 w 10000"/>
                  <a:gd name="connsiteY649" fmla="*/ 8724 h 10000"/>
                  <a:gd name="connsiteX650" fmla="*/ 5562 w 10000"/>
                  <a:gd name="connsiteY650" fmla="*/ 8750 h 10000"/>
                  <a:gd name="connsiteX651" fmla="*/ 5562 w 10000"/>
                  <a:gd name="connsiteY651" fmla="*/ 8760 h 10000"/>
                  <a:gd name="connsiteX652" fmla="*/ 5571 w 10000"/>
                  <a:gd name="connsiteY652" fmla="*/ 8782 h 10000"/>
                  <a:gd name="connsiteX653" fmla="*/ 5579 w 10000"/>
                  <a:gd name="connsiteY653" fmla="*/ 8789 h 10000"/>
                  <a:gd name="connsiteX654" fmla="*/ 5593 w 10000"/>
                  <a:gd name="connsiteY654" fmla="*/ 8789 h 10000"/>
                  <a:gd name="connsiteX655" fmla="*/ 5596 w 10000"/>
                  <a:gd name="connsiteY655" fmla="*/ 8789 h 10000"/>
                  <a:gd name="connsiteX656" fmla="*/ 5626 w 10000"/>
                  <a:gd name="connsiteY656" fmla="*/ 8782 h 10000"/>
                  <a:gd name="connsiteX657" fmla="*/ 5629 w 10000"/>
                  <a:gd name="connsiteY657" fmla="*/ 8782 h 10000"/>
                  <a:gd name="connsiteX658" fmla="*/ 5637 w 10000"/>
                  <a:gd name="connsiteY658" fmla="*/ 8779 h 10000"/>
                  <a:gd name="connsiteX659" fmla="*/ 5648 w 10000"/>
                  <a:gd name="connsiteY659" fmla="*/ 8789 h 10000"/>
                  <a:gd name="connsiteX660" fmla="*/ 5665 w 10000"/>
                  <a:gd name="connsiteY660" fmla="*/ 8795 h 10000"/>
                  <a:gd name="connsiteX661" fmla="*/ 5676 w 10000"/>
                  <a:gd name="connsiteY661" fmla="*/ 8789 h 10000"/>
                  <a:gd name="connsiteX662" fmla="*/ 5684 w 10000"/>
                  <a:gd name="connsiteY662" fmla="*/ 8782 h 10000"/>
                  <a:gd name="connsiteX663" fmla="*/ 5693 w 10000"/>
                  <a:gd name="connsiteY663" fmla="*/ 8789 h 10000"/>
                  <a:gd name="connsiteX664" fmla="*/ 5715 w 10000"/>
                  <a:gd name="connsiteY664" fmla="*/ 8808 h 10000"/>
                  <a:gd name="connsiteX665" fmla="*/ 5731 w 10000"/>
                  <a:gd name="connsiteY665" fmla="*/ 8808 h 10000"/>
                  <a:gd name="connsiteX666" fmla="*/ 5740 w 10000"/>
                  <a:gd name="connsiteY666" fmla="*/ 8808 h 10000"/>
                  <a:gd name="connsiteX667" fmla="*/ 5765 w 10000"/>
                  <a:gd name="connsiteY667" fmla="*/ 8818 h 10000"/>
                  <a:gd name="connsiteX668" fmla="*/ 5781 w 10000"/>
                  <a:gd name="connsiteY668" fmla="*/ 8824 h 10000"/>
                  <a:gd name="connsiteX669" fmla="*/ 5798 w 10000"/>
                  <a:gd name="connsiteY669" fmla="*/ 8834 h 10000"/>
                  <a:gd name="connsiteX670" fmla="*/ 5814 w 10000"/>
                  <a:gd name="connsiteY670" fmla="*/ 8837 h 10000"/>
                  <a:gd name="connsiteX671" fmla="*/ 5831 w 10000"/>
                  <a:gd name="connsiteY671" fmla="*/ 8844 h 10000"/>
                  <a:gd name="connsiteX672" fmla="*/ 5842 w 10000"/>
                  <a:gd name="connsiteY672" fmla="*/ 8847 h 10000"/>
                  <a:gd name="connsiteX673" fmla="*/ 5859 w 10000"/>
                  <a:gd name="connsiteY673" fmla="*/ 8857 h 10000"/>
                  <a:gd name="connsiteX674" fmla="*/ 5870 w 10000"/>
                  <a:gd name="connsiteY674" fmla="*/ 8867 h 10000"/>
                  <a:gd name="connsiteX675" fmla="*/ 5878 w 10000"/>
                  <a:gd name="connsiteY675" fmla="*/ 8873 h 10000"/>
                  <a:gd name="connsiteX676" fmla="*/ 5895 w 10000"/>
                  <a:gd name="connsiteY676" fmla="*/ 8873 h 10000"/>
                  <a:gd name="connsiteX677" fmla="*/ 5911 w 10000"/>
                  <a:gd name="connsiteY677" fmla="*/ 8873 h 10000"/>
                  <a:gd name="connsiteX678" fmla="*/ 5931 w 10000"/>
                  <a:gd name="connsiteY678" fmla="*/ 8873 h 10000"/>
                  <a:gd name="connsiteX679" fmla="*/ 5950 w 10000"/>
                  <a:gd name="connsiteY679" fmla="*/ 8867 h 10000"/>
                  <a:gd name="connsiteX680" fmla="*/ 5967 w 10000"/>
                  <a:gd name="connsiteY680" fmla="*/ 8867 h 10000"/>
                  <a:gd name="connsiteX681" fmla="*/ 5975 w 10000"/>
                  <a:gd name="connsiteY681" fmla="*/ 8873 h 10000"/>
                  <a:gd name="connsiteX682" fmla="*/ 6000 w 10000"/>
                  <a:gd name="connsiteY682" fmla="*/ 8883 h 10000"/>
                  <a:gd name="connsiteX683" fmla="*/ 5997 w 10000"/>
                  <a:gd name="connsiteY683" fmla="*/ 8886 h 10000"/>
                  <a:gd name="connsiteX684" fmla="*/ 5997 w 10000"/>
                  <a:gd name="connsiteY684" fmla="*/ 8896 h 10000"/>
                  <a:gd name="connsiteX685" fmla="*/ 6014 w 10000"/>
                  <a:gd name="connsiteY685" fmla="*/ 8892 h 10000"/>
                  <a:gd name="connsiteX686" fmla="*/ 6028 w 10000"/>
                  <a:gd name="connsiteY686" fmla="*/ 8892 h 10000"/>
                  <a:gd name="connsiteX687" fmla="*/ 6053 w 10000"/>
                  <a:gd name="connsiteY687" fmla="*/ 8886 h 10000"/>
                  <a:gd name="connsiteX688" fmla="*/ 6072 w 10000"/>
                  <a:gd name="connsiteY688" fmla="*/ 8876 h 10000"/>
                  <a:gd name="connsiteX689" fmla="*/ 6089 w 10000"/>
                  <a:gd name="connsiteY689" fmla="*/ 8867 h 10000"/>
                  <a:gd name="connsiteX690" fmla="*/ 6111 w 10000"/>
                  <a:gd name="connsiteY690" fmla="*/ 8857 h 10000"/>
                  <a:gd name="connsiteX691" fmla="*/ 6127 w 10000"/>
                  <a:gd name="connsiteY691" fmla="*/ 8847 h 10000"/>
                  <a:gd name="connsiteX692" fmla="*/ 6152 w 10000"/>
                  <a:gd name="connsiteY692" fmla="*/ 8834 h 10000"/>
                  <a:gd name="connsiteX693" fmla="*/ 6183 w 10000"/>
                  <a:gd name="connsiteY693" fmla="*/ 8828 h 10000"/>
                  <a:gd name="connsiteX694" fmla="*/ 6175 w 10000"/>
                  <a:gd name="connsiteY694" fmla="*/ 8844 h 10000"/>
                  <a:gd name="connsiteX695" fmla="*/ 6169 w 10000"/>
                  <a:gd name="connsiteY695" fmla="*/ 8863 h 10000"/>
                  <a:gd name="connsiteX696" fmla="*/ 6158 w 10000"/>
                  <a:gd name="connsiteY696" fmla="*/ 8886 h 10000"/>
                  <a:gd name="connsiteX697" fmla="*/ 6152 w 10000"/>
                  <a:gd name="connsiteY697" fmla="*/ 8896 h 10000"/>
                  <a:gd name="connsiteX698" fmla="*/ 6150 w 10000"/>
                  <a:gd name="connsiteY698" fmla="*/ 8909 h 10000"/>
                  <a:gd name="connsiteX699" fmla="*/ 6152 w 10000"/>
                  <a:gd name="connsiteY699" fmla="*/ 8938 h 10000"/>
                  <a:gd name="connsiteX700" fmla="*/ 6158 w 10000"/>
                  <a:gd name="connsiteY700" fmla="*/ 8957 h 10000"/>
                  <a:gd name="connsiteX701" fmla="*/ 6161 w 10000"/>
                  <a:gd name="connsiteY701" fmla="*/ 8980 h 10000"/>
                  <a:gd name="connsiteX702" fmla="*/ 6166 w 10000"/>
                  <a:gd name="connsiteY702" fmla="*/ 8999 h 10000"/>
                  <a:gd name="connsiteX703" fmla="*/ 6175 w 10000"/>
                  <a:gd name="connsiteY703" fmla="*/ 9032 h 10000"/>
                  <a:gd name="connsiteX704" fmla="*/ 6183 w 10000"/>
                  <a:gd name="connsiteY704" fmla="*/ 9051 h 10000"/>
                  <a:gd name="connsiteX705" fmla="*/ 6191 w 10000"/>
                  <a:gd name="connsiteY705" fmla="*/ 9064 h 10000"/>
                  <a:gd name="connsiteX706" fmla="*/ 6194 w 10000"/>
                  <a:gd name="connsiteY706" fmla="*/ 9084 h 10000"/>
                  <a:gd name="connsiteX707" fmla="*/ 6208 w 10000"/>
                  <a:gd name="connsiteY707" fmla="*/ 9103 h 10000"/>
                  <a:gd name="connsiteX708" fmla="*/ 6208 w 10000"/>
                  <a:gd name="connsiteY708" fmla="*/ 9113 h 10000"/>
                  <a:gd name="connsiteX709" fmla="*/ 6216 w 10000"/>
                  <a:gd name="connsiteY709" fmla="*/ 9129 h 10000"/>
                  <a:gd name="connsiteX710" fmla="*/ 6230 w 10000"/>
                  <a:gd name="connsiteY710" fmla="*/ 9148 h 10000"/>
                  <a:gd name="connsiteX711" fmla="*/ 6241 w 10000"/>
                  <a:gd name="connsiteY711" fmla="*/ 9165 h 10000"/>
                  <a:gd name="connsiteX712" fmla="*/ 6249 w 10000"/>
                  <a:gd name="connsiteY712" fmla="*/ 9168 h 10000"/>
                  <a:gd name="connsiteX713" fmla="*/ 6266 w 10000"/>
                  <a:gd name="connsiteY713" fmla="*/ 9184 h 10000"/>
                  <a:gd name="connsiteX714" fmla="*/ 6280 w 10000"/>
                  <a:gd name="connsiteY714" fmla="*/ 9184 h 10000"/>
                  <a:gd name="connsiteX715" fmla="*/ 6288 w 10000"/>
                  <a:gd name="connsiteY715" fmla="*/ 9177 h 10000"/>
                  <a:gd name="connsiteX716" fmla="*/ 6299 w 10000"/>
                  <a:gd name="connsiteY716" fmla="*/ 9187 h 10000"/>
                  <a:gd name="connsiteX717" fmla="*/ 6305 w 10000"/>
                  <a:gd name="connsiteY717" fmla="*/ 9197 h 10000"/>
                  <a:gd name="connsiteX718" fmla="*/ 6310 w 10000"/>
                  <a:gd name="connsiteY718" fmla="*/ 9197 h 10000"/>
                  <a:gd name="connsiteX719" fmla="*/ 6321 w 10000"/>
                  <a:gd name="connsiteY719" fmla="*/ 9213 h 10000"/>
                  <a:gd name="connsiteX720" fmla="*/ 6335 w 10000"/>
                  <a:gd name="connsiteY720" fmla="*/ 9223 h 10000"/>
                  <a:gd name="connsiteX721" fmla="*/ 6338 w 10000"/>
                  <a:gd name="connsiteY721" fmla="*/ 9223 h 10000"/>
                  <a:gd name="connsiteX722" fmla="*/ 6355 w 10000"/>
                  <a:gd name="connsiteY722" fmla="*/ 9226 h 10000"/>
                  <a:gd name="connsiteX723" fmla="*/ 6363 w 10000"/>
                  <a:gd name="connsiteY723" fmla="*/ 9236 h 10000"/>
                  <a:gd name="connsiteX724" fmla="*/ 6380 w 10000"/>
                  <a:gd name="connsiteY724" fmla="*/ 9258 h 10000"/>
                  <a:gd name="connsiteX725" fmla="*/ 6393 w 10000"/>
                  <a:gd name="connsiteY725" fmla="*/ 9278 h 10000"/>
                  <a:gd name="connsiteX726" fmla="*/ 6396 w 10000"/>
                  <a:gd name="connsiteY726" fmla="*/ 9288 h 10000"/>
                  <a:gd name="connsiteX727" fmla="*/ 6407 w 10000"/>
                  <a:gd name="connsiteY727" fmla="*/ 9297 h 10000"/>
                  <a:gd name="connsiteX728" fmla="*/ 6410 w 10000"/>
                  <a:gd name="connsiteY728" fmla="*/ 9307 h 10000"/>
                  <a:gd name="connsiteX729" fmla="*/ 6416 w 10000"/>
                  <a:gd name="connsiteY729" fmla="*/ 9317 h 10000"/>
                  <a:gd name="connsiteX730" fmla="*/ 6424 w 10000"/>
                  <a:gd name="connsiteY730" fmla="*/ 9326 h 10000"/>
                  <a:gd name="connsiteX731" fmla="*/ 6435 w 10000"/>
                  <a:gd name="connsiteY731" fmla="*/ 9336 h 10000"/>
                  <a:gd name="connsiteX732" fmla="*/ 6443 w 10000"/>
                  <a:gd name="connsiteY732" fmla="*/ 9346 h 10000"/>
                  <a:gd name="connsiteX733" fmla="*/ 6449 w 10000"/>
                  <a:gd name="connsiteY733" fmla="*/ 9362 h 10000"/>
                  <a:gd name="connsiteX734" fmla="*/ 6452 w 10000"/>
                  <a:gd name="connsiteY734" fmla="*/ 9372 h 10000"/>
                  <a:gd name="connsiteX735" fmla="*/ 6449 w 10000"/>
                  <a:gd name="connsiteY735" fmla="*/ 9381 h 10000"/>
                  <a:gd name="connsiteX736" fmla="*/ 6465 w 10000"/>
                  <a:gd name="connsiteY736" fmla="*/ 9394 h 10000"/>
                  <a:gd name="connsiteX737" fmla="*/ 6468 w 10000"/>
                  <a:gd name="connsiteY737" fmla="*/ 9420 h 10000"/>
                  <a:gd name="connsiteX738" fmla="*/ 6493 w 10000"/>
                  <a:gd name="connsiteY738" fmla="*/ 9430 h 10000"/>
                  <a:gd name="connsiteX739" fmla="*/ 6507 w 10000"/>
                  <a:gd name="connsiteY739" fmla="*/ 9440 h 10000"/>
                  <a:gd name="connsiteX740" fmla="*/ 6524 w 10000"/>
                  <a:gd name="connsiteY740" fmla="*/ 9459 h 10000"/>
                  <a:gd name="connsiteX741" fmla="*/ 6532 w 10000"/>
                  <a:gd name="connsiteY741" fmla="*/ 9485 h 10000"/>
                  <a:gd name="connsiteX742" fmla="*/ 6537 w 10000"/>
                  <a:gd name="connsiteY742" fmla="*/ 9498 h 10000"/>
                  <a:gd name="connsiteX743" fmla="*/ 6571 w 10000"/>
                  <a:gd name="connsiteY743" fmla="*/ 9508 h 10000"/>
                  <a:gd name="connsiteX744" fmla="*/ 6596 w 10000"/>
                  <a:gd name="connsiteY744" fmla="*/ 9508 h 10000"/>
                  <a:gd name="connsiteX745" fmla="*/ 6637 w 10000"/>
                  <a:gd name="connsiteY745" fmla="*/ 9517 h 10000"/>
                  <a:gd name="connsiteX746" fmla="*/ 6662 w 10000"/>
                  <a:gd name="connsiteY746" fmla="*/ 9524 h 10000"/>
                  <a:gd name="connsiteX747" fmla="*/ 6679 w 10000"/>
                  <a:gd name="connsiteY747" fmla="*/ 9517 h 10000"/>
                  <a:gd name="connsiteX748" fmla="*/ 6679 w 10000"/>
                  <a:gd name="connsiteY748" fmla="*/ 9505 h 10000"/>
                  <a:gd name="connsiteX749" fmla="*/ 6690 w 10000"/>
                  <a:gd name="connsiteY749" fmla="*/ 9485 h 10000"/>
                  <a:gd name="connsiteX750" fmla="*/ 6693 w 10000"/>
                  <a:gd name="connsiteY750" fmla="*/ 9479 h 10000"/>
                  <a:gd name="connsiteX751" fmla="*/ 6706 w 10000"/>
                  <a:gd name="connsiteY751" fmla="*/ 9469 h 10000"/>
                  <a:gd name="connsiteX752" fmla="*/ 6709 w 10000"/>
                  <a:gd name="connsiteY752" fmla="*/ 9462 h 10000"/>
                  <a:gd name="connsiteX753" fmla="*/ 6717 w 10000"/>
                  <a:gd name="connsiteY753" fmla="*/ 9459 h 10000"/>
                  <a:gd name="connsiteX754" fmla="*/ 6726 w 10000"/>
                  <a:gd name="connsiteY754" fmla="*/ 9459 h 10000"/>
                  <a:gd name="connsiteX755" fmla="*/ 6742 w 10000"/>
                  <a:gd name="connsiteY755" fmla="*/ 9462 h 10000"/>
                  <a:gd name="connsiteX756" fmla="*/ 6759 w 10000"/>
                  <a:gd name="connsiteY756" fmla="*/ 9479 h 10000"/>
                  <a:gd name="connsiteX757" fmla="*/ 6781 w 10000"/>
                  <a:gd name="connsiteY757" fmla="*/ 9485 h 10000"/>
                  <a:gd name="connsiteX758" fmla="*/ 6795 w 10000"/>
                  <a:gd name="connsiteY758" fmla="*/ 9485 h 10000"/>
                  <a:gd name="connsiteX759" fmla="*/ 6803 w 10000"/>
                  <a:gd name="connsiteY759" fmla="*/ 9498 h 10000"/>
                  <a:gd name="connsiteX760" fmla="*/ 6806 w 10000"/>
                  <a:gd name="connsiteY760" fmla="*/ 9508 h 10000"/>
                  <a:gd name="connsiteX761" fmla="*/ 6823 w 10000"/>
                  <a:gd name="connsiteY761" fmla="*/ 9514 h 10000"/>
                  <a:gd name="connsiteX762" fmla="*/ 6831 w 10000"/>
                  <a:gd name="connsiteY762" fmla="*/ 9514 h 10000"/>
                  <a:gd name="connsiteX763" fmla="*/ 6848 w 10000"/>
                  <a:gd name="connsiteY763" fmla="*/ 9514 h 10000"/>
                  <a:gd name="connsiteX764" fmla="*/ 6856 w 10000"/>
                  <a:gd name="connsiteY764" fmla="*/ 9517 h 10000"/>
                  <a:gd name="connsiteX765" fmla="*/ 6878 w 10000"/>
                  <a:gd name="connsiteY765" fmla="*/ 9524 h 10000"/>
                  <a:gd name="connsiteX766" fmla="*/ 6895 w 10000"/>
                  <a:gd name="connsiteY766" fmla="*/ 9524 h 10000"/>
                  <a:gd name="connsiteX767" fmla="*/ 6917 w 10000"/>
                  <a:gd name="connsiteY767" fmla="*/ 9527 h 10000"/>
                  <a:gd name="connsiteX768" fmla="*/ 6934 w 10000"/>
                  <a:gd name="connsiteY768" fmla="*/ 9534 h 10000"/>
                  <a:gd name="connsiteX769" fmla="*/ 6961 w 10000"/>
                  <a:gd name="connsiteY769" fmla="*/ 9543 h 10000"/>
                  <a:gd name="connsiteX770" fmla="*/ 6989 w 10000"/>
                  <a:gd name="connsiteY770" fmla="*/ 9547 h 10000"/>
                  <a:gd name="connsiteX771" fmla="*/ 7014 w 10000"/>
                  <a:gd name="connsiteY771" fmla="*/ 9543 h 10000"/>
                  <a:gd name="connsiteX772" fmla="*/ 7033 w 10000"/>
                  <a:gd name="connsiteY772" fmla="*/ 9543 h 10000"/>
                  <a:gd name="connsiteX773" fmla="*/ 7042 w 10000"/>
                  <a:gd name="connsiteY773" fmla="*/ 9547 h 10000"/>
                  <a:gd name="connsiteX774" fmla="*/ 7069 w 10000"/>
                  <a:gd name="connsiteY774" fmla="*/ 9647 h 10000"/>
                  <a:gd name="connsiteX775" fmla="*/ 7122 w 10000"/>
                  <a:gd name="connsiteY775" fmla="*/ 9734 h 10000"/>
                  <a:gd name="connsiteX776" fmla="*/ 7147 w 10000"/>
                  <a:gd name="connsiteY776" fmla="*/ 9744 h 10000"/>
                  <a:gd name="connsiteX777" fmla="*/ 7169 w 10000"/>
                  <a:gd name="connsiteY777" fmla="*/ 9741 h 10000"/>
                  <a:gd name="connsiteX778" fmla="*/ 7177 w 10000"/>
                  <a:gd name="connsiteY778" fmla="*/ 9744 h 10000"/>
                  <a:gd name="connsiteX779" fmla="*/ 7186 w 10000"/>
                  <a:gd name="connsiteY779" fmla="*/ 9754 h 10000"/>
                  <a:gd name="connsiteX780" fmla="*/ 7191 w 10000"/>
                  <a:gd name="connsiteY780" fmla="*/ 9773 h 10000"/>
                  <a:gd name="connsiteX781" fmla="*/ 7208 w 10000"/>
                  <a:gd name="connsiteY781" fmla="*/ 9783 h 10000"/>
                  <a:gd name="connsiteX782" fmla="*/ 7219 w 10000"/>
                  <a:gd name="connsiteY782" fmla="*/ 9793 h 10000"/>
                  <a:gd name="connsiteX783" fmla="*/ 7235 w 10000"/>
                  <a:gd name="connsiteY783" fmla="*/ 9802 h 10000"/>
                  <a:gd name="connsiteX784" fmla="*/ 7249 w 10000"/>
                  <a:gd name="connsiteY784" fmla="*/ 9819 h 10000"/>
                  <a:gd name="connsiteX785" fmla="*/ 7255 w 10000"/>
                  <a:gd name="connsiteY785" fmla="*/ 9835 h 10000"/>
                  <a:gd name="connsiteX786" fmla="*/ 7255 w 10000"/>
                  <a:gd name="connsiteY786" fmla="*/ 9848 h 10000"/>
                  <a:gd name="connsiteX787" fmla="*/ 7249 w 10000"/>
                  <a:gd name="connsiteY787" fmla="*/ 9848 h 10000"/>
                  <a:gd name="connsiteX788" fmla="*/ 7244 w 10000"/>
                  <a:gd name="connsiteY788" fmla="*/ 9858 h 10000"/>
                  <a:gd name="connsiteX789" fmla="*/ 7235 w 10000"/>
                  <a:gd name="connsiteY789" fmla="*/ 9883 h 10000"/>
                  <a:gd name="connsiteX790" fmla="*/ 7244 w 10000"/>
                  <a:gd name="connsiteY790" fmla="*/ 9903 h 10000"/>
                  <a:gd name="connsiteX791" fmla="*/ 7258 w 10000"/>
                  <a:gd name="connsiteY791" fmla="*/ 9926 h 10000"/>
                  <a:gd name="connsiteX792" fmla="*/ 7263 w 10000"/>
                  <a:gd name="connsiteY792" fmla="*/ 9948 h 10000"/>
                  <a:gd name="connsiteX793" fmla="*/ 7274 w 10000"/>
                  <a:gd name="connsiteY793" fmla="*/ 9968 h 10000"/>
                  <a:gd name="connsiteX794" fmla="*/ 7283 w 10000"/>
                  <a:gd name="connsiteY794" fmla="*/ 9987 h 10000"/>
                  <a:gd name="connsiteX795" fmla="*/ 7291 w 10000"/>
                  <a:gd name="connsiteY795" fmla="*/ 10000 h 10000"/>
                  <a:gd name="connsiteX796" fmla="*/ 7305 w 10000"/>
                  <a:gd name="connsiteY796" fmla="*/ 9997 h 10000"/>
                  <a:gd name="connsiteX797" fmla="*/ 7313 w 10000"/>
                  <a:gd name="connsiteY797" fmla="*/ 9977 h 10000"/>
                  <a:gd name="connsiteX798" fmla="*/ 7324 w 10000"/>
                  <a:gd name="connsiteY798" fmla="*/ 9968 h 10000"/>
                  <a:gd name="connsiteX799" fmla="*/ 7341 w 10000"/>
                  <a:gd name="connsiteY799" fmla="*/ 9971 h 10000"/>
                  <a:gd name="connsiteX800" fmla="*/ 7368 w 10000"/>
                  <a:gd name="connsiteY800" fmla="*/ 9987 h 10000"/>
                  <a:gd name="connsiteX801" fmla="*/ 7380 w 10000"/>
                  <a:gd name="connsiteY801" fmla="*/ 9990 h 10000"/>
                  <a:gd name="connsiteX802" fmla="*/ 7393 w 10000"/>
                  <a:gd name="connsiteY802" fmla="*/ 9981 h 10000"/>
                  <a:gd name="connsiteX803" fmla="*/ 7404 w 10000"/>
                  <a:gd name="connsiteY803" fmla="*/ 9968 h 10000"/>
                  <a:gd name="connsiteX804" fmla="*/ 7418 w 10000"/>
                  <a:gd name="connsiteY804" fmla="*/ 9948 h 10000"/>
                  <a:gd name="connsiteX805" fmla="*/ 7427 w 10000"/>
                  <a:gd name="connsiteY805" fmla="*/ 9922 h 10000"/>
                  <a:gd name="connsiteX806" fmla="*/ 7427 w 10000"/>
                  <a:gd name="connsiteY806" fmla="*/ 9906 h 10000"/>
                  <a:gd name="connsiteX807" fmla="*/ 7404 w 10000"/>
                  <a:gd name="connsiteY807" fmla="*/ 9877 h 10000"/>
                  <a:gd name="connsiteX808" fmla="*/ 7388 w 10000"/>
                  <a:gd name="connsiteY808" fmla="*/ 9854 h 10000"/>
                  <a:gd name="connsiteX809" fmla="*/ 7385 w 10000"/>
                  <a:gd name="connsiteY809" fmla="*/ 9845 h 10000"/>
                  <a:gd name="connsiteX810" fmla="*/ 7385 w 10000"/>
                  <a:gd name="connsiteY810" fmla="*/ 9825 h 10000"/>
                  <a:gd name="connsiteX811" fmla="*/ 7385 w 10000"/>
                  <a:gd name="connsiteY811" fmla="*/ 9819 h 10000"/>
                  <a:gd name="connsiteX812" fmla="*/ 7393 w 10000"/>
                  <a:gd name="connsiteY812" fmla="*/ 9809 h 10000"/>
                  <a:gd name="connsiteX813" fmla="*/ 7404 w 10000"/>
                  <a:gd name="connsiteY813" fmla="*/ 9793 h 10000"/>
                  <a:gd name="connsiteX814" fmla="*/ 7413 w 10000"/>
                  <a:gd name="connsiteY814" fmla="*/ 9783 h 10000"/>
                  <a:gd name="connsiteX815" fmla="*/ 7404 w 10000"/>
                  <a:gd name="connsiteY815" fmla="*/ 9770 h 10000"/>
                  <a:gd name="connsiteX816" fmla="*/ 7388 w 10000"/>
                  <a:gd name="connsiteY816" fmla="*/ 9760 h 10000"/>
                  <a:gd name="connsiteX817" fmla="*/ 7371 w 10000"/>
                  <a:gd name="connsiteY817" fmla="*/ 9744 h 10000"/>
                  <a:gd name="connsiteX818" fmla="*/ 7363 w 10000"/>
                  <a:gd name="connsiteY818" fmla="*/ 9731 h 10000"/>
                  <a:gd name="connsiteX819" fmla="*/ 7355 w 10000"/>
                  <a:gd name="connsiteY819" fmla="*/ 9715 h 10000"/>
                  <a:gd name="connsiteX820" fmla="*/ 7360 w 10000"/>
                  <a:gd name="connsiteY820" fmla="*/ 9686 h 10000"/>
                  <a:gd name="connsiteX821" fmla="*/ 7363 w 10000"/>
                  <a:gd name="connsiteY821" fmla="*/ 9657 h 10000"/>
                  <a:gd name="connsiteX822" fmla="*/ 7360 w 10000"/>
                  <a:gd name="connsiteY822" fmla="*/ 9631 h 10000"/>
                  <a:gd name="connsiteX823" fmla="*/ 7346 w 10000"/>
                  <a:gd name="connsiteY823" fmla="*/ 9611 h 10000"/>
                  <a:gd name="connsiteX824" fmla="*/ 7332 w 10000"/>
                  <a:gd name="connsiteY824" fmla="*/ 9585 h 10000"/>
                  <a:gd name="connsiteX825" fmla="*/ 7324 w 10000"/>
                  <a:gd name="connsiteY825" fmla="*/ 9573 h 10000"/>
                  <a:gd name="connsiteX826" fmla="*/ 7324 w 10000"/>
                  <a:gd name="connsiteY826" fmla="*/ 9553 h 10000"/>
                  <a:gd name="connsiteX827" fmla="*/ 7324 w 10000"/>
                  <a:gd name="connsiteY827" fmla="*/ 9543 h 10000"/>
                  <a:gd name="connsiteX828" fmla="*/ 7324 w 10000"/>
                  <a:gd name="connsiteY828" fmla="*/ 9517 h 10000"/>
                  <a:gd name="connsiteX829" fmla="*/ 7324 w 10000"/>
                  <a:gd name="connsiteY829" fmla="*/ 9498 h 10000"/>
                  <a:gd name="connsiteX830" fmla="*/ 7332 w 10000"/>
                  <a:gd name="connsiteY830" fmla="*/ 9479 h 10000"/>
                  <a:gd name="connsiteX831" fmla="*/ 7341 w 10000"/>
                  <a:gd name="connsiteY831" fmla="*/ 9462 h 10000"/>
                  <a:gd name="connsiteX832" fmla="*/ 7352 w 10000"/>
                  <a:gd name="connsiteY832" fmla="*/ 9459 h 10000"/>
                  <a:gd name="connsiteX833" fmla="*/ 7360 w 10000"/>
                  <a:gd name="connsiteY833" fmla="*/ 9443 h 10000"/>
                  <a:gd name="connsiteX834" fmla="*/ 7363 w 10000"/>
                  <a:gd name="connsiteY834" fmla="*/ 9433 h 10000"/>
                  <a:gd name="connsiteX835" fmla="*/ 7377 w 10000"/>
                  <a:gd name="connsiteY835" fmla="*/ 9433 h 10000"/>
                  <a:gd name="connsiteX836" fmla="*/ 7388 w 10000"/>
                  <a:gd name="connsiteY836" fmla="*/ 9430 h 10000"/>
                  <a:gd name="connsiteX837" fmla="*/ 7396 w 10000"/>
                  <a:gd name="connsiteY837" fmla="*/ 9430 h 10000"/>
                  <a:gd name="connsiteX838" fmla="*/ 7402 w 10000"/>
                  <a:gd name="connsiteY838" fmla="*/ 9424 h 10000"/>
                  <a:gd name="connsiteX839" fmla="*/ 7396 w 10000"/>
                  <a:gd name="connsiteY839" fmla="*/ 9414 h 10000"/>
                  <a:gd name="connsiteX840" fmla="*/ 7388 w 10000"/>
                  <a:gd name="connsiteY840" fmla="*/ 9401 h 10000"/>
                  <a:gd name="connsiteX841" fmla="*/ 7371 w 10000"/>
                  <a:gd name="connsiteY841" fmla="*/ 9391 h 10000"/>
                  <a:gd name="connsiteX842" fmla="*/ 7355 w 10000"/>
                  <a:gd name="connsiteY842" fmla="*/ 9375 h 10000"/>
                  <a:gd name="connsiteX843" fmla="*/ 7332 w 10000"/>
                  <a:gd name="connsiteY843" fmla="*/ 9356 h 10000"/>
                  <a:gd name="connsiteX844" fmla="*/ 7313 w 10000"/>
                  <a:gd name="connsiteY844" fmla="*/ 9330 h 10000"/>
                  <a:gd name="connsiteX845" fmla="*/ 7307 w 10000"/>
                  <a:gd name="connsiteY845" fmla="*/ 9310 h 10000"/>
                  <a:gd name="connsiteX846" fmla="*/ 7305 w 10000"/>
                  <a:gd name="connsiteY846" fmla="*/ 9291 h 10000"/>
                  <a:gd name="connsiteX847" fmla="*/ 7305 w 10000"/>
                  <a:gd name="connsiteY847" fmla="*/ 9278 h 10000"/>
                  <a:gd name="connsiteX848" fmla="*/ 7296 w 10000"/>
                  <a:gd name="connsiteY848" fmla="*/ 9268 h 10000"/>
                  <a:gd name="connsiteX849" fmla="*/ 7296 w 10000"/>
                  <a:gd name="connsiteY849" fmla="*/ 9249 h 10000"/>
                  <a:gd name="connsiteX850" fmla="*/ 7291 w 10000"/>
                  <a:gd name="connsiteY850" fmla="*/ 9226 h 10000"/>
                  <a:gd name="connsiteX851" fmla="*/ 7283 w 10000"/>
                  <a:gd name="connsiteY851" fmla="*/ 9213 h 10000"/>
                  <a:gd name="connsiteX852" fmla="*/ 7274 w 10000"/>
                  <a:gd name="connsiteY852" fmla="*/ 9194 h 10000"/>
                  <a:gd name="connsiteX853" fmla="*/ 7274 w 10000"/>
                  <a:gd name="connsiteY853" fmla="*/ 9174 h 10000"/>
                  <a:gd name="connsiteX854" fmla="*/ 7280 w 10000"/>
                  <a:gd name="connsiteY854" fmla="*/ 9148 h 10000"/>
                  <a:gd name="connsiteX855" fmla="*/ 7283 w 10000"/>
                  <a:gd name="connsiteY855" fmla="*/ 9119 h 10000"/>
                  <a:gd name="connsiteX856" fmla="*/ 7291 w 10000"/>
                  <a:gd name="connsiteY856" fmla="*/ 9100 h 10000"/>
                  <a:gd name="connsiteX857" fmla="*/ 7307 w 10000"/>
                  <a:gd name="connsiteY857" fmla="*/ 9080 h 10000"/>
                  <a:gd name="connsiteX858" fmla="*/ 7324 w 10000"/>
                  <a:gd name="connsiteY858" fmla="*/ 9054 h 10000"/>
                  <a:gd name="connsiteX859" fmla="*/ 7341 w 10000"/>
                  <a:gd name="connsiteY859" fmla="*/ 9054 h 10000"/>
                  <a:gd name="connsiteX860" fmla="*/ 7352 w 10000"/>
                  <a:gd name="connsiteY860" fmla="*/ 9054 h 10000"/>
                  <a:gd name="connsiteX861" fmla="*/ 7346 w 10000"/>
                  <a:gd name="connsiteY861" fmla="*/ 9032 h 10000"/>
                  <a:gd name="connsiteX862" fmla="*/ 7341 w 10000"/>
                  <a:gd name="connsiteY862" fmla="*/ 9022 h 10000"/>
                  <a:gd name="connsiteX863" fmla="*/ 7352 w 10000"/>
                  <a:gd name="connsiteY863" fmla="*/ 8999 h 10000"/>
                  <a:gd name="connsiteX864" fmla="*/ 7360 w 10000"/>
                  <a:gd name="connsiteY864" fmla="*/ 8967 h 10000"/>
                  <a:gd name="connsiteX865" fmla="*/ 7368 w 10000"/>
                  <a:gd name="connsiteY865" fmla="*/ 8922 h 10000"/>
                  <a:gd name="connsiteX866" fmla="*/ 7377 w 10000"/>
                  <a:gd name="connsiteY866" fmla="*/ 8896 h 10000"/>
                  <a:gd name="connsiteX867" fmla="*/ 7380 w 10000"/>
                  <a:gd name="connsiteY867" fmla="*/ 8867 h 10000"/>
                  <a:gd name="connsiteX868" fmla="*/ 7402 w 10000"/>
                  <a:gd name="connsiteY868" fmla="*/ 8824 h 10000"/>
                  <a:gd name="connsiteX869" fmla="*/ 7402 w 10000"/>
                  <a:gd name="connsiteY869" fmla="*/ 8808 h 10000"/>
                  <a:gd name="connsiteX870" fmla="*/ 7393 w 10000"/>
                  <a:gd name="connsiteY870" fmla="*/ 8795 h 10000"/>
                  <a:gd name="connsiteX871" fmla="*/ 7388 w 10000"/>
                  <a:gd name="connsiteY871" fmla="*/ 8799 h 10000"/>
                  <a:gd name="connsiteX872" fmla="*/ 7396 w 10000"/>
                  <a:gd name="connsiteY872" fmla="*/ 8789 h 10000"/>
                  <a:gd name="connsiteX873" fmla="*/ 7404 w 10000"/>
                  <a:gd name="connsiteY873" fmla="*/ 8789 h 10000"/>
                  <a:gd name="connsiteX874" fmla="*/ 7421 w 10000"/>
                  <a:gd name="connsiteY874" fmla="*/ 8769 h 10000"/>
                  <a:gd name="connsiteX875" fmla="*/ 7443 w 10000"/>
                  <a:gd name="connsiteY875" fmla="*/ 8763 h 10000"/>
                  <a:gd name="connsiteX876" fmla="*/ 7452 w 10000"/>
                  <a:gd name="connsiteY876" fmla="*/ 8769 h 10000"/>
                  <a:gd name="connsiteX877" fmla="*/ 7468 w 10000"/>
                  <a:gd name="connsiteY877" fmla="*/ 8769 h 10000"/>
                  <a:gd name="connsiteX878" fmla="*/ 7499 w 10000"/>
                  <a:gd name="connsiteY878" fmla="*/ 8763 h 10000"/>
                  <a:gd name="connsiteX879" fmla="*/ 7526 w 10000"/>
                  <a:gd name="connsiteY879" fmla="*/ 8763 h 10000"/>
                  <a:gd name="connsiteX880" fmla="*/ 7532 w 10000"/>
                  <a:gd name="connsiteY880" fmla="*/ 8763 h 10000"/>
                  <a:gd name="connsiteX881" fmla="*/ 7554 w 10000"/>
                  <a:gd name="connsiteY881" fmla="*/ 8744 h 10000"/>
                  <a:gd name="connsiteX882" fmla="*/ 7571 w 10000"/>
                  <a:gd name="connsiteY882" fmla="*/ 8731 h 10000"/>
                  <a:gd name="connsiteX883" fmla="*/ 7587 w 10000"/>
                  <a:gd name="connsiteY883" fmla="*/ 8711 h 10000"/>
                  <a:gd name="connsiteX884" fmla="*/ 7607 w 10000"/>
                  <a:gd name="connsiteY884" fmla="*/ 8711 h 10000"/>
                  <a:gd name="connsiteX885" fmla="*/ 7634 w 10000"/>
                  <a:gd name="connsiteY885" fmla="*/ 8705 h 10000"/>
                  <a:gd name="connsiteX886" fmla="*/ 7643 w 10000"/>
                  <a:gd name="connsiteY886" fmla="*/ 8682 h 10000"/>
                  <a:gd name="connsiteX887" fmla="*/ 7654 w 10000"/>
                  <a:gd name="connsiteY887" fmla="*/ 8666 h 10000"/>
                  <a:gd name="connsiteX888" fmla="*/ 7668 w 10000"/>
                  <a:gd name="connsiteY888" fmla="*/ 8666 h 10000"/>
                  <a:gd name="connsiteX889" fmla="*/ 7676 w 10000"/>
                  <a:gd name="connsiteY889" fmla="*/ 8682 h 10000"/>
                  <a:gd name="connsiteX890" fmla="*/ 7704 w 10000"/>
                  <a:gd name="connsiteY890" fmla="*/ 8669 h 10000"/>
                  <a:gd name="connsiteX891" fmla="*/ 7712 w 10000"/>
                  <a:gd name="connsiteY891" fmla="*/ 8669 h 10000"/>
                  <a:gd name="connsiteX892" fmla="*/ 7720 w 10000"/>
                  <a:gd name="connsiteY892" fmla="*/ 8669 h 10000"/>
                  <a:gd name="connsiteX893" fmla="*/ 7726 w 10000"/>
                  <a:gd name="connsiteY893" fmla="*/ 8656 h 10000"/>
                  <a:gd name="connsiteX894" fmla="*/ 7734 w 10000"/>
                  <a:gd name="connsiteY894" fmla="*/ 8650 h 10000"/>
                  <a:gd name="connsiteX895" fmla="*/ 7742 w 10000"/>
                  <a:gd name="connsiteY895" fmla="*/ 8650 h 10000"/>
                  <a:gd name="connsiteX896" fmla="*/ 7759 w 10000"/>
                  <a:gd name="connsiteY896" fmla="*/ 8650 h 10000"/>
                  <a:gd name="connsiteX897" fmla="*/ 7756 w 10000"/>
                  <a:gd name="connsiteY897" fmla="*/ 8630 h 10000"/>
                  <a:gd name="connsiteX898" fmla="*/ 7751 w 10000"/>
                  <a:gd name="connsiteY898" fmla="*/ 8627 h 10000"/>
                  <a:gd name="connsiteX899" fmla="*/ 7742 w 10000"/>
                  <a:gd name="connsiteY899" fmla="*/ 8620 h 10000"/>
                  <a:gd name="connsiteX900" fmla="*/ 7734 w 10000"/>
                  <a:gd name="connsiteY900" fmla="*/ 8591 h 10000"/>
                  <a:gd name="connsiteX901" fmla="*/ 7709 w 10000"/>
                  <a:gd name="connsiteY901" fmla="*/ 8582 h 10000"/>
                  <a:gd name="connsiteX902" fmla="*/ 7695 w 10000"/>
                  <a:gd name="connsiteY902" fmla="*/ 8578 h 10000"/>
                  <a:gd name="connsiteX903" fmla="*/ 7668 w 10000"/>
                  <a:gd name="connsiteY903" fmla="*/ 8562 h 10000"/>
                  <a:gd name="connsiteX904" fmla="*/ 7645 w 10000"/>
                  <a:gd name="connsiteY904" fmla="*/ 8552 h 10000"/>
                  <a:gd name="connsiteX905" fmla="*/ 7615 w 10000"/>
                  <a:gd name="connsiteY905" fmla="*/ 8543 h 10000"/>
                  <a:gd name="connsiteX906" fmla="*/ 7596 w 10000"/>
                  <a:gd name="connsiteY906" fmla="*/ 8527 h 10000"/>
                  <a:gd name="connsiteX907" fmla="*/ 7565 w 10000"/>
                  <a:gd name="connsiteY907" fmla="*/ 8494 h 10000"/>
                  <a:gd name="connsiteX908" fmla="*/ 7562 w 10000"/>
                  <a:gd name="connsiteY908" fmla="*/ 8475 h 10000"/>
                  <a:gd name="connsiteX909" fmla="*/ 7540 w 10000"/>
                  <a:gd name="connsiteY909" fmla="*/ 8455 h 10000"/>
                  <a:gd name="connsiteX910" fmla="*/ 7535 w 10000"/>
                  <a:gd name="connsiteY910" fmla="*/ 8446 h 10000"/>
                  <a:gd name="connsiteX911" fmla="*/ 7535 w 10000"/>
                  <a:gd name="connsiteY911" fmla="*/ 8420 h 10000"/>
                  <a:gd name="connsiteX912" fmla="*/ 7535 w 10000"/>
                  <a:gd name="connsiteY912" fmla="*/ 8391 h 10000"/>
                  <a:gd name="connsiteX913" fmla="*/ 7548 w 10000"/>
                  <a:gd name="connsiteY913" fmla="*/ 8345 h 10000"/>
                  <a:gd name="connsiteX914" fmla="*/ 7562 w 10000"/>
                  <a:gd name="connsiteY914" fmla="*/ 8319 h 10000"/>
                  <a:gd name="connsiteX915" fmla="*/ 7582 w 10000"/>
                  <a:gd name="connsiteY915" fmla="*/ 8310 h 10000"/>
                  <a:gd name="connsiteX916" fmla="*/ 7607 w 10000"/>
                  <a:gd name="connsiteY916" fmla="*/ 8300 h 10000"/>
                  <a:gd name="connsiteX917" fmla="*/ 7629 w 10000"/>
                  <a:gd name="connsiteY917" fmla="*/ 8300 h 10000"/>
                  <a:gd name="connsiteX918" fmla="*/ 7651 w 10000"/>
                  <a:gd name="connsiteY918" fmla="*/ 8297 h 10000"/>
                  <a:gd name="connsiteX919" fmla="*/ 7668 w 10000"/>
                  <a:gd name="connsiteY919" fmla="*/ 8280 h 10000"/>
                  <a:gd name="connsiteX920" fmla="*/ 7687 w 10000"/>
                  <a:gd name="connsiteY920" fmla="*/ 8267 h 10000"/>
                  <a:gd name="connsiteX921" fmla="*/ 7693 w 10000"/>
                  <a:gd name="connsiteY921" fmla="*/ 8261 h 10000"/>
                  <a:gd name="connsiteX922" fmla="*/ 7701 w 10000"/>
                  <a:gd name="connsiteY922" fmla="*/ 8248 h 10000"/>
                  <a:gd name="connsiteX923" fmla="*/ 7712 w 10000"/>
                  <a:gd name="connsiteY923" fmla="*/ 8238 h 10000"/>
                  <a:gd name="connsiteX924" fmla="*/ 7731 w 10000"/>
                  <a:gd name="connsiteY924" fmla="*/ 8222 h 10000"/>
                  <a:gd name="connsiteX925" fmla="*/ 7740 w 10000"/>
                  <a:gd name="connsiteY925" fmla="*/ 8206 h 10000"/>
                  <a:gd name="connsiteX926" fmla="*/ 7756 w 10000"/>
                  <a:gd name="connsiteY926" fmla="*/ 8183 h 10000"/>
                  <a:gd name="connsiteX927" fmla="*/ 7773 w 10000"/>
                  <a:gd name="connsiteY927" fmla="*/ 8177 h 10000"/>
                  <a:gd name="connsiteX928" fmla="*/ 7784 w 10000"/>
                  <a:gd name="connsiteY928" fmla="*/ 8183 h 10000"/>
                  <a:gd name="connsiteX929" fmla="*/ 7801 w 10000"/>
                  <a:gd name="connsiteY929" fmla="*/ 8174 h 10000"/>
                  <a:gd name="connsiteX930" fmla="*/ 7801 w 10000"/>
                  <a:gd name="connsiteY930" fmla="*/ 8157 h 10000"/>
                  <a:gd name="connsiteX931" fmla="*/ 7817 w 10000"/>
                  <a:gd name="connsiteY931" fmla="*/ 8164 h 10000"/>
                  <a:gd name="connsiteX932" fmla="*/ 7837 w 10000"/>
                  <a:gd name="connsiteY932" fmla="*/ 8164 h 10000"/>
                  <a:gd name="connsiteX933" fmla="*/ 7856 w 10000"/>
                  <a:gd name="connsiteY933" fmla="*/ 8164 h 10000"/>
                  <a:gd name="connsiteX934" fmla="*/ 7870 w 10000"/>
                  <a:gd name="connsiteY934" fmla="*/ 8167 h 10000"/>
                  <a:gd name="connsiteX935" fmla="*/ 7881 w 10000"/>
                  <a:gd name="connsiteY935" fmla="*/ 8174 h 10000"/>
                  <a:gd name="connsiteX936" fmla="*/ 7898 w 10000"/>
                  <a:gd name="connsiteY936" fmla="*/ 8187 h 10000"/>
                  <a:gd name="connsiteX937" fmla="*/ 7917 w 10000"/>
                  <a:gd name="connsiteY937" fmla="*/ 8187 h 10000"/>
                  <a:gd name="connsiteX938" fmla="*/ 7928 w 10000"/>
                  <a:gd name="connsiteY938" fmla="*/ 8157 h 10000"/>
                  <a:gd name="connsiteX939" fmla="*/ 7942 w 10000"/>
                  <a:gd name="connsiteY939" fmla="*/ 8157 h 10000"/>
                  <a:gd name="connsiteX940" fmla="*/ 7958 w 10000"/>
                  <a:gd name="connsiteY940" fmla="*/ 8164 h 10000"/>
                  <a:gd name="connsiteX941" fmla="*/ 7983 w 10000"/>
                  <a:gd name="connsiteY941" fmla="*/ 8144 h 10000"/>
                  <a:gd name="connsiteX942" fmla="*/ 8000 w 10000"/>
                  <a:gd name="connsiteY942" fmla="*/ 8109 h 10000"/>
                  <a:gd name="connsiteX943" fmla="*/ 7994 w 10000"/>
                  <a:gd name="connsiteY943" fmla="*/ 8093 h 10000"/>
                  <a:gd name="connsiteX944" fmla="*/ 7983 w 10000"/>
                  <a:gd name="connsiteY944" fmla="*/ 8070 h 10000"/>
                  <a:gd name="connsiteX945" fmla="*/ 7986 w 10000"/>
                  <a:gd name="connsiteY945" fmla="*/ 8063 h 10000"/>
                  <a:gd name="connsiteX946" fmla="*/ 7978 w 10000"/>
                  <a:gd name="connsiteY946" fmla="*/ 8044 h 10000"/>
                  <a:gd name="connsiteX947" fmla="*/ 7986 w 10000"/>
                  <a:gd name="connsiteY947" fmla="*/ 8002 h 10000"/>
                  <a:gd name="connsiteX948" fmla="*/ 7983 w 10000"/>
                  <a:gd name="connsiteY948" fmla="*/ 7947 h 10000"/>
                  <a:gd name="connsiteX949" fmla="*/ 7961 w 10000"/>
                  <a:gd name="connsiteY949" fmla="*/ 7931 h 10000"/>
                  <a:gd name="connsiteX950" fmla="*/ 7958 w 10000"/>
                  <a:gd name="connsiteY950" fmla="*/ 7898 h 10000"/>
                  <a:gd name="connsiteX951" fmla="*/ 7953 w 10000"/>
                  <a:gd name="connsiteY951" fmla="*/ 7856 h 10000"/>
                  <a:gd name="connsiteX952" fmla="*/ 7967 w 10000"/>
                  <a:gd name="connsiteY952" fmla="*/ 7837 h 10000"/>
                  <a:gd name="connsiteX953" fmla="*/ 7950 w 10000"/>
                  <a:gd name="connsiteY953" fmla="*/ 7824 h 10000"/>
                  <a:gd name="connsiteX954" fmla="*/ 7906 w 10000"/>
                  <a:gd name="connsiteY954" fmla="*/ 7814 h 10000"/>
                  <a:gd name="connsiteX955" fmla="*/ 7878 w 10000"/>
                  <a:gd name="connsiteY955" fmla="*/ 7814 h 10000"/>
                  <a:gd name="connsiteX956" fmla="*/ 7870 w 10000"/>
                  <a:gd name="connsiteY956" fmla="*/ 7795 h 10000"/>
                  <a:gd name="connsiteX957" fmla="*/ 7878 w 10000"/>
                  <a:gd name="connsiteY957" fmla="*/ 7778 h 10000"/>
                  <a:gd name="connsiteX958" fmla="*/ 7881 w 10000"/>
                  <a:gd name="connsiteY958" fmla="*/ 7775 h 10000"/>
                  <a:gd name="connsiteX959" fmla="*/ 7878 w 10000"/>
                  <a:gd name="connsiteY959" fmla="*/ 7743 h 10000"/>
                  <a:gd name="connsiteX960" fmla="*/ 7895 w 10000"/>
                  <a:gd name="connsiteY960" fmla="*/ 7733 h 10000"/>
                  <a:gd name="connsiteX961" fmla="*/ 7911 w 10000"/>
                  <a:gd name="connsiteY961" fmla="*/ 7710 h 10000"/>
                  <a:gd name="connsiteX962" fmla="*/ 7911 w 10000"/>
                  <a:gd name="connsiteY962" fmla="*/ 7665 h 10000"/>
                  <a:gd name="connsiteX963" fmla="*/ 7917 w 10000"/>
                  <a:gd name="connsiteY963" fmla="*/ 7600 h 10000"/>
                  <a:gd name="connsiteX964" fmla="*/ 7928 w 10000"/>
                  <a:gd name="connsiteY964" fmla="*/ 7581 h 10000"/>
                  <a:gd name="connsiteX965" fmla="*/ 7917 w 10000"/>
                  <a:gd name="connsiteY965" fmla="*/ 7474 h 10000"/>
                  <a:gd name="connsiteX966" fmla="*/ 7873 w 10000"/>
                  <a:gd name="connsiteY966" fmla="*/ 7335 h 10000"/>
                  <a:gd name="connsiteX967" fmla="*/ 7756 w 10000"/>
                  <a:gd name="connsiteY967" fmla="*/ 7050 h 10000"/>
                  <a:gd name="connsiteX968" fmla="*/ 7679 w 10000"/>
                  <a:gd name="connsiteY968" fmla="*/ 6839 h 10000"/>
                  <a:gd name="connsiteX969" fmla="*/ 7668 w 10000"/>
                  <a:gd name="connsiteY969" fmla="*/ 6823 h 10000"/>
                  <a:gd name="connsiteX970" fmla="*/ 7659 w 10000"/>
                  <a:gd name="connsiteY970" fmla="*/ 6768 h 10000"/>
                  <a:gd name="connsiteX971" fmla="*/ 7659 w 10000"/>
                  <a:gd name="connsiteY971" fmla="*/ 6739 h 10000"/>
                  <a:gd name="connsiteX972" fmla="*/ 7651 w 10000"/>
                  <a:gd name="connsiteY972" fmla="*/ 6713 h 10000"/>
                  <a:gd name="connsiteX973" fmla="*/ 7654 w 10000"/>
                  <a:gd name="connsiteY973" fmla="*/ 6684 h 10000"/>
                  <a:gd name="connsiteX974" fmla="*/ 7643 w 10000"/>
                  <a:gd name="connsiteY974" fmla="*/ 6626 h 10000"/>
                  <a:gd name="connsiteX975" fmla="*/ 7629 w 10000"/>
                  <a:gd name="connsiteY975" fmla="*/ 6600 h 10000"/>
                  <a:gd name="connsiteX976" fmla="*/ 7629 w 10000"/>
                  <a:gd name="connsiteY976" fmla="*/ 6580 h 10000"/>
                  <a:gd name="connsiteX977" fmla="*/ 7623 w 10000"/>
                  <a:gd name="connsiteY977" fmla="*/ 6541 h 10000"/>
                  <a:gd name="connsiteX978" fmla="*/ 7615 w 10000"/>
                  <a:gd name="connsiteY978" fmla="*/ 6522 h 10000"/>
                  <a:gd name="connsiteX979" fmla="*/ 7598 w 10000"/>
                  <a:gd name="connsiteY979" fmla="*/ 6509 h 10000"/>
                  <a:gd name="connsiteX980" fmla="*/ 7587 w 10000"/>
                  <a:gd name="connsiteY980" fmla="*/ 6493 h 10000"/>
                  <a:gd name="connsiteX981" fmla="*/ 7579 w 10000"/>
                  <a:gd name="connsiteY981" fmla="*/ 6464 h 10000"/>
                  <a:gd name="connsiteX982" fmla="*/ 7587 w 10000"/>
                  <a:gd name="connsiteY982" fmla="*/ 6438 h 10000"/>
                  <a:gd name="connsiteX983" fmla="*/ 7596 w 10000"/>
                  <a:gd name="connsiteY983" fmla="*/ 6425 h 10000"/>
                  <a:gd name="connsiteX984" fmla="*/ 7590 w 10000"/>
                  <a:gd name="connsiteY984" fmla="*/ 6396 h 10000"/>
                  <a:gd name="connsiteX985" fmla="*/ 7590 w 10000"/>
                  <a:gd name="connsiteY985" fmla="*/ 6373 h 10000"/>
                  <a:gd name="connsiteX986" fmla="*/ 7587 w 10000"/>
                  <a:gd name="connsiteY986" fmla="*/ 6354 h 10000"/>
                  <a:gd name="connsiteX987" fmla="*/ 7582 w 10000"/>
                  <a:gd name="connsiteY987" fmla="*/ 6344 h 10000"/>
                  <a:gd name="connsiteX988" fmla="*/ 7582 w 10000"/>
                  <a:gd name="connsiteY988" fmla="*/ 6324 h 10000"/>
                  <a:gd name="connsiteX989" fmla="*/ 7571 w 10000"/>
                  <a:gd name="connsiteY989" fmla="*/ 6302 h 10000"/>
                  <a:gd name="connsiteX990" fmla="*/ 7548 w 10000"/>
                  <a:gd name="connsiteY990" fmla="*/ 6256 h 10000"/>
                  <a:gd name="connsiteX991" fmla="*/ 7546 w 10000"/>
                  <a:gd name="connsiteY991" fmla="*/ 6218 h 10000"/>
                  <a:gd name="connsiteX992" fmla="*/ 7540 w 10000"/>
                  <a:gd name="connsiteY992" fmla="*/ 6159 h 10000"/>
                  <a:gd name="connsiteX993" fmla="*/ 7535 w 10000"/>
                  <a:gd name="connsiteY993" fmla="*/ 6114 h 10000"/>
                  <a:gd name="connsiteX994" fmla="*/ 7535 w 10000"/>
                  <a:gd name="connsiteY994" fmla="*/ 6088 h 10000"/>
                  <a:gd name="connsiteX995" fmla="*/ 7540 w 10000"/>
                  <a:gd name="connsiteY995" fmla="*/ 6049 h 10000"/>
                  <a:gd name="connsiteX996" fmla="*/ 7546 w 10000"/>
                  <a:gd name="connsiteY996" fmla="*/ 6004 h 10000"/>
                  <a:gd name="connsiteX997" fmla="*/ 7548 w 10000"/>
                  <a:gd name="connsiteY997" fmla="*/ 5965 h 10000"/>
                  <a:gd name="connsiteX998" fmla="*/ 7548 w 10000"/>
                  <a:gd name="connsiteY998" fmla="*/ 5946 h 10000"/>
                  <a:gd name="connsiteX999" fmla="*/ 7548 w 10000"/>
                  <a:gd name="connsiteY999" fmla="*/ 5933 h 10000"/>
                  <a:gd name="connsiteX1000" fmla="*/ 7548 w 10000"/>
                  <a:gd name="connsiteY1000" fmla="*/ 5910 h 10000"/>
                  <a:gd name="connsiteX1001" fmla="*/ 7548 w 10000"/>
                  <a:gd name="connsiteY1001" fmla="*/ 5897 h 10000"/>
                  <a:gd name="connsiteX1002" fmla="*/ 7546 w 10000"/>
                  <a:gd name="connsiteY1002" fmla="*/ 5871 h 10000"/>
                  <a:gd name="connsiteX1003" fmla="*/ 7535 w 10000"/>
                  <a:gd name="connsiteY1003" fmla="*/ 5839 h 10000"/>
                  <a:gd name="connsiteX1004" fmla="*/ 7524 w 10000"/>
                  <a:gd name="connsiteY1004" fmla="*/ 5797 h 10000"/>
                  <a:gd name="connsiteX1005" fmla="*/ 7518 w 10000"/>
                  <a:gd name="connsiteY1005" fmla="*/ 5767 h 10000"/>
                  <a:gd name="connsiteX1006" fmla="*/ 7515 w 10000"/>
                  <a:gd name="connsiteY1006" fmla="*/ 5745 h 10000"/>
                  <a:gd name="connsiteX1007" fmla="*/ 7501 w 10000"/>
                  <a:gd name="connsiteY1007" fmla="*/ 5683 h 10000"/>
                  <a:gd name="connsiteX1008" fmla="*/ 7490 w 10000"/>
                  <a:gd name="connsiteY1008" fmla="*/ 5631 h 10000"/>
                  <a:gd name="connsiteX1009" fmla="*/ 7482 w 10000"/>
                  <a:gd name="connsiteY1009" fmla="*/ 5593 h 10000"/>
                  <a:gd name="connsiteX1010" fmla="*/ 7476 w 10000"/>
                  <a:gd name="connsiteY1010" fmla="*/ 5570 h 10000"/>
                  <a:gd name="connsiteX1011" fmla="*/ 7476 w 10000"/>
                  <a:gd name="connsiteY1011" fmla="*/ 5528 h 10000"/>
                  <a:gd name="connsiteX1012" fmla="*/ 7482 w 10000"/>
                  <a:gd name="connsiteY1012" fmla="*/ 5502 h 10000"/>
                  <a:gd name="connsiteX1013" fmla="*/ 7490 w 10000"/>
                  <a:gd name="connsiteY1013" fmla="*/ 5489 h 10000"/>
                  <a:gd name="connsiteX1014" fmla="*/ 7499 w 10000"/>
                  <a:gd name="connsiteY1014" fmla="*/ 5479 h 10000"/>
                  <a:gd name="connsiteX1015" fmla="*/ 7493 w 10000"/>
                  <a:gd name="connsiteY1015" fmla="*/ 5427 h 10000"/>
                  <a:gd name="connsiteX1016" fmla="*/ 7501 w 10000"/>
                  <a:gd name="connsiteY1016" fmla="*/ 5415 h 10000"/>
                  <a:gd name="connsiteX1017" fmla="*/ 7510 w 10000"/>
                  <a:gd name="connsiteY1017" fmla="*/ 5398 h 10000"/>
                  <a:gd name="connsiteX1018" fmla="*/ 7515 w 10000"/>
                  <a:gd name="connsiteY1018" fmla="*/ 5379 h 10000"/>
                  <a:gd name="connsiteX1019" fmla="*/ 7526 w 10000"/>
                  <a:gd name="connsiteY1019" fmla="*/ 5366 h 10000"/>
                  <a:gd name="connsiteX1020" fmla="*/ 7518 w 10000"/>
                  <a:gd name="connsiteY1020" fmla="*/ 5350 h 10000"/>
                  <a:gd name="connsiteX1021" fmla="*/ 7518 w 10000"/>
                  <a:gd name="connsiteY1021" fmla="*/ 5330 h 10000"/>
                  <a:gd name="connsiteX1022" fmla="*/ 7526 w 10000"/>
                  <a:gd name="connsiteY1022" fmla="*/ 5311 h 10000"/>
                  <a:gd name="connsiteX1023" fmla="*/ 7540 w 10000"/>
                  <a:gd name="connsiteY1023" fmla="*/ 5291 h 10000"/>
                  <a:gd name="connsiteX1024" fmla="*/ 7540 w 10000"/>
                  <a:gd name="connsiteY1024" fmla="*/ 5266 h 10000"/>
                  <a:gd name="connsiteX1025" fmla="*/ 7540 w 10000"/>
                  <a:gd name="connsiteY1025" fmla="*/ 5256 h 10000"/>
                  <a:gd name="connsiteX1026" fmla="*/ 7524 w 10000"/>
                  <a:gd name="connsiteY1026" fmla="*/ 5233 h 10000"/>
                  <a:gd name="connsiteX1027" fmla="*/ 7515 w 10000"/>
                  <a:gd name="connsiteY1027" fmla="*/ 5217 h 10000"/>
                  <a:gd name="connsiteX1028" fmla="*/ 7490 w 10000"/>
                  <a:gd name="connsiteY1028" fmla="*/ 5178 h 10000"/>
                  <a:gd name="connsiteX1029" fmla="*/ 7474 w 10000"/>
                  <a:gd name="connsiteY1029" fmla="*/ 5162 h 10000"/>
                  <a:gd name="connsiteX1030" fmla="*/ 7457 w 10000"/>
                  <a:gd name="connsiteY1030" fmla="*/ 5120 h 10000"/>
                  <a:gd name="connsiteX1031" fmla="*/ 7421 w 10000"/>
                  <a:gd name="connsiteY1031" fmla="*/ 5087 h 10000"/>
                  <a:gd name="connsiteX1032" fmla="*/ 7380 w 10000"/>
                  <a:gd name="connsiteY1032" fmla="*/ 5068 h 10000"/>
                  <a:gd name="connsiteX1033" fmla="*/ 7355 w 10000"/>
                  <a:gd name="connsiteY1033" fmla="*/ 5058 h 10000"/>
                  <a:gd name="connsiteX1034" fmla="*/ 7332 w 10000"/>
                  <a:gd name="connsiteY1034" fmla="*/ 5049 h 10000"/>
                  <a:gd name="connsiteX1035" fmla="*/ 7305 w 10000"/>
                  <a:gd name="connsiteY1035" fmla="*/ 5016 h 10000"/>
                  <a:gd name="connsiteX1036" fmla="*/ 7305 w 10000"/>
                  <a:gd name="connsiteY1036" fmla="*/ 5000 h 10000"/>
                  <a:gd name="connsiteX1037" fmla="*/ 7296 w 10000"/>
                  <a:gd name="connsiteY1037" fmla="*/ 4971 h 10000"/>
                  <a:gd name="connsiteX1038" fmla="*/ 7288 w 10000"/>
                  <a:gd name="connsiteY1038" fmla="*/ 4945 h 10000"/>
                  <a:gd name="connsiteX1039" fmla="*/ 7280 w 10000"/>
                  <a:gd name="connsiteY1039" fmla="*/ 4916 h 10000"/>
                  <a:gd name="connsiteX1040" fmla="*/ 7291 w 10000"/>
                  <a:gd name="connsiteY1040" fmla="*/ 4887 h 10000"/>
                  <a:gd name="connsiteX1041" fmla="*/ 7291 w 10000"/>
                  <a:gd name="connsiteY1041" fmla="*/ 4858 h 10000"/>
                  <a:gd name="connsiteX1042" fmla="*/ 7271 w 10000"/>
                  <a:gd name="connsiteY1042" fmla="*/ 4819 h 10000"/>
                  <a:gd name="connsiteX1043" fmla="*/ 7255 w 10000"/>
                  <a:gd name="connsiteY1043" fmla="*/ 4828 h 10000"/>
                  <a:gd name="connsiteX1044" fmla="*/ 7235 w 10000"/>
                  <a:gd name="connsiteY1044" fmla="*/ 4841 h 10000"/>
                  <a:gd name="connsiteX1045" fmla="*/ 7216 w 10000"/>
                  <a:gd name="connsiteY1045" fmla="*/ 4867 h 10000"/>
                  <a:gd name="connsiteX1046" fmla="*/ 7191 w 10000"/>
                  <a:gd name="connsiteY1046" fmla="*/ 4870 h 10000"/>
                  <a:gd name="connsiteX1047" fmla="*/ 7155 w 10000"/>
                  <a:gd name="connsiteY1047" fmla="*/ 4887 h 10000"/>
                  <a:gd name="connsiteX1048" fmla="*/ 7122 w 10000"/>
                  <a:gd name="connsiteY1048" fmla="*/ 4893 h 10000"/>
                  <a:gd name="connsiteX1049" fmla="*/ 7105 w 10000"/>
                  <a:gd name="connsiteY1049" fmla="*/ 4896 h 10000"/>
                  <a:gd name="connsiteX1050" fmla="*/ 7094 w 10000"/>
                  <a:gd name="connsiteY1050" fmla="*/ 4916 h 10000"/>
                  <a:gd name="connsiteX1051" fmla="*/ 7080 w 10000"/>
                  <a:gd name="connsiteY1051" fmla="*/ 4903 h 10000"/>
                  <a:gd name="connsiteX1052" fmla="*/ 7072 w 10000"/>
                  <a:gd name="connsiteY1052" fmla="*/ 4851 h 10000"/>
                  <a:gd name="connsiteX1053" fmla="*/ 7042 w 10000"/>
                  <a:gd name="connsiteY1053" fmla="*/ 4819 h 10000"/>
                  <a:gd name="connsiteX1054" fmla="*/ 7030 w 10000"/>
                  <a:gd name="connsiteY1054" fmla="*/ 4780 h 10000"/>
                  <a:gd name="connsiteX1055" fmla="*/ 7039 w 10000"/>
                  <a:gd name="connsiteY1055" fmla="*/ 4757 h 10000"/>
                  <a:gd name="connsiteX1056" fmla="*/ 7047 w 10000"/>
                  <a:gd name="connsiteY1056" fmla="*/ 4744 h 10000"/>
                  <a:gd name="connsiteX1057" fmla="*/ 7022 w 10000"/>
                  <a:gd name="connsiteY1057" fmla="*/ 4725 h 10000"/>
                  <a:gd name="connsiteX1058" fmla="*/ 7000 w 10000"/>
                  <a:gd name="connsiteY1058" fmla="*/ 4715 h 10000"/>
                  <a:gd name="connsiteX1059" fmla="*/ 6975 w 10000"/>
                  <a:gd name="connsiteY1059" fmla="*/ 4709 h 10000"/>
                  <a:gd name="connsiteX1060" fmla="*/ 6945 w 10000"/>
                  <a:gd name="connsiteY1060" fmla="*/ 4696 h 10000"/>
                  <a:gd name="connsiteX1061" fmla="*/ 6953 w 10000"/>
                  <a:gd name="connsiteY1061" fmla="*/ 4679 h 10000"/>
                  <a:gd name="connsiteX1062" fmla="*/ 6961 w 10000"/>
                  <a:gd name="connsiteY1062" fmla="*/ 4660 h 10000"/>
                  <a:gd name="connsiteX1063" fmla="*/ 6983 w 10000"/>
                  <a:gd name="connsiteY1063" fmla="*/ 4644 h 10000"/>
                  <a:gd name="connsiteX1064" fmla="*/ 7014 w 10000"/>
                  <a:gd name="connsiteY1064" fmla="*/ 4634 h 10000"/>
                  <a:gd name="connsiteX1065" fmla="*/ 7025 w 10000"/>
                  <a:gd name="connsiteY1065" fmla="*/ 4615 h 10000"/>
                  <a:gd name="connsiteX1066" fmla="*/ 7047 w 10000"/>
                  <a:gd name="connsiteY1066" fmla="*/ 4582 h 10000"/>
                  <a:gd name="connsiteX1067" fmla="*/ 7069 w 10000"/>
                  <a:gd name="connsiteY1067" fmla="*/ 4563 h 10000"/>
                  <a:gd name="connsiteX1068" fmla="*/ 7078 w 10000"/>
                  <a:gd name="connsiteY1068" fmla="*/ 4553 h 10000"/>
                  <a:gd name="connsiteX1069" fmla="*/ 7097 w 10000"/>
                  <a:gd name="connsiteY1069" fmla="*/ 4527 h 10000"/>
                  <a:gd name="connsiteX1070" fmla="*/ 7122 w 10000"/>
                  <a:gd name="connsiteY1070" fmla="*/ 4517 h 10000"/>
                  <a:gd name="connsiteX1071" fmla="*/ 7139 w 10000"/>
                  <a:gd name="connsiteY1071" fmla="*/ 4488 h 10000"/>
                  <a:gd name="connsiteX1072" fmla="*/ 7147 w 10000"/>
                  <a:gd name="connsiteY1072" fmla="*/ 4459 h 10000"/>
                  <a:gd name="connsiteX1073" fmla="*/ 7161 w 10000"/>
                  <a:gd name="connsiteY1073" fmla="*/ 4440 h 10000"/>
                  <a:gd name="connsiteX1074" fmla="*/ 7177 w 10000"/>
                  <a:gd name="connsiteY1074" fmla="*/ 4430 h 10000"/>
                  <a:gd name="connsiteX1075" fmla="*/ 7202 w 10000"/>
                  <a:gd name="connsiteY1075" fmla="*/ 4407 h 10000"/>
                  <a:gd name="connsiteX1076" fmla="*/ 7224 w 10000"/>
                  <a:gd name="connsiteY1076" fmla="*/ 4417 h 10000"/>
                  <a:gd name="connsiteX1077" fmla="*/ 7241 w 10000"/>
                  <a:gd name="connsiteY1077" fmla="*/ 4404 h 10000"/>
                  <a:gd name="connsiteX1078" fmla="*/ 7263 w 10000"/>
                  <a:gd name="connsiteY1078" fmla="*/ 4398 h 10000"/>
                  <a:gd name="connsiteX1079" fmla="*/ 7283 w 10000"/>
                  <a:gd name="connsiteY1079" fmla="*/ 4424 h 10000"/>
                  <a:gd name="connsiteX1080" fmla="*/ 7305 w 10000"/>
                  <a:gd name="connsiteY1080" fmla="*/ 4433 h 10000"/>
                  <a:gd name="connsiteX1081" fmla="*/ 7332 w 10000"/>
                  <a:gd name="connsiteY1081" fmla="*/ 4443 h 10000"/>
                  <a:gd name="connsiteX1082" fmla="*/ 7380 w 10000"/>
                  <a:gd name="connsiteY1082" fmla="*/ 4398 h 10000"/>
                  <a:gd name="connsiteX1083" fmla="*/ 7404 w 10000"/>
                  <a:gd name="connsiteY1083" fmla="*/ 4378 h 10000"/>
                  <a:gd name="connsiteX1084" fmla="*/ 7418 w 10000"/>
                  <a:gd name="connsiteY1084" fmla="*/ 4369 h 10000"/>
                  <a:gd name="connsiteX1085" fmla="*/ 7443 w 10000"/>
                  <a:gd name="connsiteY1085" fmla="*/ 4356 h 10000"/>
                  <a:gd name="connsiteX1086" fmla="*/ 7460 w 10000"/>
                  <a:gd name="connsiteY1086" fmla="*/ 4385 h 10000"/>
                  <a:gd name="connsiteX1087" fmla="*/ 7460 w 10000"/>
                  <a:gd name="connsiteY1087" fmla="*/ 4404 h 10000"/>
                  <a:gd name="connsiteX1088" fmla="*/ 7499 w 10000"/>
                  <a:gd name="connsiteY1088" fmla="*/ 4417 h 10000"/>
                  <a:gd name="connsiteX1089" fmla="*/ 7515 w 10000"/>
                  <a:gd name="connsiteY1089" fmla="*/ 4414 h 10000"/>
                  <a:gd name="connsiteX1090" fmla="*/ 7565 w 10000"/>
                  <a:gd name="connsiteY1090" fmla="*/ 4385 h 10000"/>
                  <a:gd name="connsiteX1091" fmla="*/ 7579 w 10000"/>
                  <a:gd name="connsiteY1091" fmla="*/ 4346 h 10000"/>
                  <a:gd name="connsiteX1092" fmla="*/ 7582 w 10000"/>
                  <a:gd name="connsiteY1092" fmla="*/ 4317 h 10000"/>
                  <a:gd name="connsiteX1093" fmla="*/ 7590 w 10000"/>
                  <a:gd name="connsiteY1093" fmla="*/ 4301 h 10000"/>
                  <a:gd name="connsiteX1094" fmla="*/ 7612 w 10000"/>
                  <a:gd name="connsiteY1094" fmla="*/ 4271 h 10000"/>
                  <a:gd name="connsiteX1095" fmla="*/ 7623 w 10000"/>
                  <a:gd name="connsiteY1095" fmla="*/ 4262 h 10000"/>
                  <a:gd name="connsiteX1096" fmla="*/ 7634 w 10000"/>
                  <a:gd name="connsiteY1096" fmla="*/ 4245 h 10000"/>
                  <a:gd name="connsiteX1097" fmla="*/ 7645 w 10000"/>
                  <a:gd name="connsiteY1097" fmla="*/ 4265 h 10000"/>
                  <a:gd name="connsiteX1098" fmla="*/ 7670 w 10000"/>
                  <a:gd name="connsiteY1098" fmla="*/ 4284 h 10000"/>
                  <a:gd name="connsiteX1099" fmla="*/ 7701 w 10000"/>
                  <a:gd name="connsiteY1099" fmla="*/ 4275 h 10000"/>
                  <a:gd name="connsiteX1100" fmla="*/ 7717 w 10000"/>
                  <a:gd name="connsiteY1100" fmla="*/ 4275 h 10000"/>
                  <a:gd name="connsiteX1101" fmla="*/ 7740 w 10000"/>
                  <a:gd name="connsiteY1101" fmla="*/ 4284 h 10000"/>
                  <a:gd name="connsiteX1102" fmla="*/ 7767 w 10000"/>
                  <a:gd name="connsiteY1102" fmla="*/ 4284 h 10000"/>
                  <a:gd name="connsiteX1103" fmla="*/ 7895 w 10000"/>
                  <a:gd name="connsiteY1103" fmla="*/ 4207 h 10000"/>
                  <a:gd name="connsiteX1104" fmla="*/ 7895 w 10000"/>
                  <a:gd name="connsiteY1104" fmla="*/ 4187 h 10000"/>
                  <a:gd name="connsiteX1105" fmla="*/ 7895 w 10000"/>
                  <a:gd name="connsiteY1105" fmla="*/ 4171 h 10000"/>
                  <a:gd name="connsiteX1106" fmla="*/ 7903 w 10000"/>
                  <a:gd name="connsiteY1106" fmla="*/ 4148 h 10000"/>
                  <a:gd name="connsiteX1107" fmla="*/ 7917 w 10000"/>
                  <a:gd name="connsiteY1107" fmla="*/ 4158 h 10000"/>
                  <a:gd name="connsiteX1108" fmla="*/ 7967 w 10000"/>
                  <a:gd name="connsiteY1108" fmla="*/ 4203 h 10000"/>
                  <a:gd name="connsiteX1109" fmla="*/ 7994 w 10000"/>
                  <a:gd name="connsiteY1109" fmla="*/ 4203 h 10000"/>
                  <a:gd name="connsiteX1110" fmla="*/ 8064 w 10000"/>
                  <a:gd name="connsiteY1110" fmla="*/ 4242 h 10000"/>
                  <a:gd name="connsiteX1111" fmla="*/ 8083 w 10000"/>
                  <a:gd name="connsiteY1111" fmla="*/ 4245 h 10000"/>
                  <a:gd name="connsiteX1112" fmla="*/ 8105 w 10000"/>
                  <a:gd name="connsiteY1112" fmla="*/ 4226 h 10000"/>
                  <a:gd name="connsiteX1113" fmla="*/ 8136 w 10000"/>
                  <a:gd name="connsiteY1113" fmla="*/ 4187 h 10000"/>
                  <a:gd name="connsiteX1114" fmla="*/ 8161 w 10000"/>
                  <a:gd name="connsiteY1114" fmla="*/ 4168 h 10000"/>
                  <a:gd name="connsiteX1115" fmla="*/ 8172 w 10000"/>
                  <a:gd name="connsiteY1115" fmla="*/ 4161 h 10000"/>
                  <a:gd name="connsiteX1116" fmla="*/ 8208 w 10000"/>
                  <a:gd name="connsiteY1116" fmla="*/ 4168 h 10000"/>
                  <a:gd name="connsiteX1117" fmla="*/ 8235 w 10000"/>
                  <a:gd name="connsiteY1117" fmla="*/ 4168 h 10000"/>
                  <a:gd name="connsiteX1118" fmla="*/ 8258 w 10000"/>
                  <a:gd name="connsiteY1118" fmla="*/ 4152 h 10000"/>
                  <a:gd name="connsiteX1119" fmla="*/ 8283 w 10000"/>
                  <a:gd name="connsiteY1119" fmla="*/ 4152 h 10000"/>
                  <a:gd name="connsiteX1120" fmla="*/ 8299 w 10000"/>
                  <a:gd name="connsiteY1120" fmla="*/ 4132 h 10000"/>
                  <a:gd name="connsiteX1121" fmla="*/ 8316 w 10000"/>
                  <a:gd name="connsiteY1121" fmla="*/ 4113 h 10000"/>
                  <a:gd name="connsiteX1122" fmla="*/ 8330 w 10000"/>
                  <a:gd name="connsiteY1122" fmla="*/ 4084 h 10000"/>
                  <a:gd name="connsiteX1123" fmla="*/ 8341 w 10000"/>
                  <a:gd name="connsiteY1123" fmla="*/ 4058 h 10000"/>
                  <a:gd name="connsiteX1124" fmla="*/ 8349 w 10000"/>
                  <a:gd name="connsiteY1124" fmla="*/ 4064 h 10000"/>
                  <a:gd name="connsiteX1125" fmla="*/ 8366 w 10000"/>
                  <a:gd name="connsiteY1125" fmla="*/ 4067 h 10000"/>
                  <a:gd name="connsiteX1126" fmla="*/ 8374 w 10000"/>
                  <a:gd name="connsiteY1126" fmla="*/ 4084 h 10000"/>
                  <a:gd name="connsiteX1127" fmla="*/ 8402 w 10000"/>
                  <a:gd name="connsiteY1127" fmla="*/ 4054 h 10000"/>
                  <a:gd name="connsiteX1128" fmla="*/ 8427 w 10000"/>
                  <a:gd name="connsiteY1128" fmla="*/ 4028 h 10000"/>
                  <a:gd name="connsiteX1129" fmla="*/ 8438 w 10000"/>
                  <a:gd name="connsiteY1129" fmla="*/ 4025 h 10000"/>
                  <a:gd name="connsiteX1130" fmla="*/ 8468 w 10000"/>
                  <a:gd name="connsiteY1130" fmla="*/ 4006 h 10000"/>
                  <a:gd name="connsiteX1131" fmla="*/ 8485 w 10000"/>
                  <a:gd name="connsiteY1131" fmla="*/ 3999 h 10000"/>
                  <a:gd name="connsiteX1132" fmla="*/ 8493 w 10000"/>
                  <a:gd name="connsiteY1132" fmla="*/ 4025 h 10000"/>
                  <a:gd name="connsiteX1133" fmla="*/ 8515 w 10000"/>
                  <a:gd name="connsiteY1133" fmla="*/ 4028 h 10000"/>
                  <a:gd name="connsiteX1134" fmla="*/ 8543 w 10000"/>
                  <a:gd name="connsiteY1134" fmla="*/ 4009 h 10000"/>
                  <a:gd name="connsiteX1135" fmla="*/ 8551 w 10000"/>
                  <a:gd name="connsiteY1135" fmla="*/ 3990 h 10000"/>
                  <a:gd name="connsiteX1136" fmla="*/ 8582 w 10000"/>
                  <a:gd name="connsiteY1136" fmla="*/ 3977 h 10000"/>
                  <a:gd name="connsiteX1137" fmla="*/ 8596 w 10000"/>
                  <a:gd name="connsiteY1137" fmla="*/ 3977 h 10000"/>
                  <a:gd name="connsiteX1138" fmla="*/ 8607 w 10000"/>
                  <a:gd name="connsiteY1138" fmla="*/ 3980 h 10000"/>
                  <a:gd name="connsiteX1139" fmla="*/ 8645 w 10000"/>
                  <a:gd name="connsiteY1139" fmla="*/ 3970 h 10000"/>
                  <a:gd name="connsiteX1140" fmla="*/ 8654 w 10000"/>
                  <a:gd name="connsiteY1140" fmla="*/ 3951 h 10000"/>
                  <a:gd name="connsiteX1141" fmla="*/ 8670 w 10000"/>
                  <a:gd name="connsiteY1141" fmla="*/ 3935 h 10000"/>
                  <a:gd name="connsiteX1142" fmla="*/ 8695 w 10000"/>
                  <a:gd name="connsiteY1142" fmla="*/ 3935 h 10000"/>
                  <a:gd name="connsiteX1143" fmla="*/ 8704 w 10000"/>
                  <a:gd name="connsiteY1143" fmla="*/ 3951 h 10000"/>
                  <a:gd name="connsiteX1144" fmla="*/ 8717 w 10000"/>
                  <a:gd name="connsiteY1144" fmla="*/ 3964 h 10000"/>
                  <a:gd name="connsiteX1145" fmla="*/ 8751 w 10000"/>
                  <a:gd name="connsiteY1145" fmla="*/ 3951 h 10000"/>
                  <a:gd name="connsiteX1146" fmla="*/ 8776 w 10000"/>
                  <a:gd name="connsiteY1146" fmla="*/ 3935 h 10000"/>
                  <a:gd name="connsiteX1147" fmla="*/ 8798 w 10000"/>
                  <a:gd name="connsiteY1147" fmla="*/ 3925 h 10000"/>
                  <a:gd name="connsiteX1148" fmla="*/ 8806 w 10000"/>
                  <a:gd name="connsiteY1148" fmla="*/ 3892 h 10000"/>
                  <a:gd name="connsiteX1149" fmla="*/ 8814 w 10000"/>
                  <a:gd name="connsiteY1149" fmla="*/ 3876 h 10000"/>
                  <a:gd name="connsiteX1150" fmla="*/ 8839 w 10000"/>
                  <a:gd name="connsiteY1150" fmla="*/ 3873 h 10000"/>
                  <a:gd name="connsiteX1151" fmla="*/ 8842 w 10000"/>
                  <a:gd name="connsiteY1151" fmla="*/ 3876 h 10000"/>
                  <a:gd name="connsiteX1152" fmla="*/ 8856 w 10000"/>
                  <a:gd name="connsiteY1152" fmla="*/ 3863 h 10000"/>
                  <a:gd name="connsiteX1153" fmla="*/ 8856 w 10000"/>
                  <a:gd name="connsiteY1153" fmla="*/ 3841 h 10000"/>
                  <a:gd name="connsiteX1154" fmla="*/ 8870 w 10000"/>
                  <a:gd name="connsiteY1154" fmla="*/ 3821 h 10000"/>
                  <a:gd name="connsiteX1155" fmla="*/ 8903 w 10000"/>
                  <a:gd name="connsiteY1155" fmla="*/ 3802 h 10000"/>
                  <a:gd name="connsiteX1156" fmla="*/ 8914 w 10000"/>
                  <a:gd name="connsiteY1156" fmla="*/ 3782 h 10000"/>
                  <a:gd name="connsiteX1157" fmla="*/ 8939 w 10000"/>
                  <a:gd name="connsiteY1157" fmla="*/ 3782 h 10000"/>
                  <a:gd name="connsiteX1158" fmla="*/ 8961 w 10000"/>
                  <a:gd name="connsiteY1158" fmla="*/ 3779 h 10000"/>
                  <a:gd name="connsiteX1159" fmla="*/ 8983 w 10000"/>
                  <a:gd name="connsiteY1159" fmla="*/ 3760 h 10000"/>
                  <a:gd name="connsiteX1160" fmla="*/ 9003 w 10000"/>
                  <a:gd name="connsiteY1160" fmla="*/ 3763 h 10000"/>
                  <a:gd name="connsiteX1161" fmla="*/ 9019 w 10000"/>
                  <a:gd name="connsiteY1161" fmla="*/ 3779 h 10000"/>
                  <a:gd name="connsiteX1162" fmla="*/ 9050 w 10000"/>
                  <a:gd name="connsiteY1162" fmla="*/ 3812 h 10000"/>
                  <a:gd name="connsiteX1163" fmla="*/ 9080 w 10000"/>
                  <a:gd name="connsiteY1163" fmla="*/ 3831 h 10000"/>
                  <a:gd name="connsiteX1164" fmla="*/ 9097 w 10000"/>
                  <a:gd name="connsiteY1164" fmla="*/ 3867 h 10000"/>
                  <a:gd name="connsiteX1165" fmla="*/ 9114 w 10000"/>
                  <a:gd name="connsiteY1165" fmla="*/ 3902 h 10000"/>
                  <a:gd name="connsiteX1166" fmla="*/ 9122 w 10000"/>
                  <a:gd name="connsiteY1166" fmla="*/ 3935 h 10000"/>
                  <a:gd name="connsiteX1167" fmla="*/ 9125 w 10000"/>
                  <a:gd name="connsiteY1167" fmla="*/ 3964 h 10000"/>
                  <a:gd name="connsiteX1168" fmla="*/ 9130 w 10000"/>
                  <a:gd name="connsiteY1168" fmla="*/ 3999 h 10000"/>
                  <a:gd name="connsiteX1169" fmla="*/ 9130 w 10000"/>
                  <a:gd name="connsiteY1169" fmla="*/ 4054 h 10000"/>
                  <a:gd name="connsiteX1170" fmla="*/ 9155 w 10000"/>
                  <a:gd name="connsiteY1170" fmla="*/ 4093 h 10000"/>
                  <a:gd name="connsiteX1171" fmla="*/ 9169 w 10000"/>
                  <a:gd name="connsiteY1171" fmla="*/ 4090 h 10000"/>
                  <a:gd name="connsiteX1172" fmla="*/ 9211 w 10000"/>
                  <a:gd name="connsiteY1172" fmla="*/ 4077 h 10000"/>
                  <a:gd name="connsiteX1173" fmla="*/ 9244 w 10000"/>
                  <a:gd name="connsiteY1173" fmla="*/ 4077 h 10000"/>
                  <a:gd name="connsiteX1174" fmla="*/ 9252 w 10000"/>
                  <a:gd name="connsiteY1174" fmla="*/ 4103 h 10000"/>
                  <a:gd name="connsiteX1175" fmla="*/ 9258 w 10000"/>
                  <a:gd name="connsiteY1175" fmla="*/ 4148 h 10000"/>
                  <a:gd name="connsiteX1176" fmla="*/ 9269 w 10000"/>
                  <a:gd name="connsiteY1176" fmla="*/ 4158 h 10000"/>
                  <a:gd name="connsiteX1177" fmla="*/ 9294 w 10000"/>
                  <a:gd name="connsiteY1177" fmla="*/ 4158 h 10000"/>
                  <a:gd name="connsiteX1178" fmla="*/ 9319 w 10000"/>
                  <a:gd name="connsiteY1178" fmla="*/ 4168 h 10000"/>
                  <a:gd name="connsiteX1179" fmla="*/ 9346 w 10000"/>
                  <a:gd name="connsiteY1179" fmla="*/ 4190 h 10000"/>
                  <a:gd name="connsiteX1180" fmla="*/ 9357 w 10000"/>
                  <a:gd name="connsiteY1180" fmla="*/ 4168 h 10000"/>
                  <a:gd name="connsiteX1181" fmla="*/ 9371 w 10000"/>
                  <a:gd name="connsiteY1181" fmla="*/ 4132 h 10000"/>
                  <a:gd name="connsiteX1182" fmla="*/ 9391 w 10000"/>
                  <a:gd name="connsiteY1182" fmla="*/ 4113 h 10000"/>
                  <a:gd name="connsiteX1183" fmla="*/ 9407 w 10000"/>
                  <a:gd name="connsiteY1183" fmla="*/ 4103 h 10000"/>
                  <a:gd name="connsiteX1184" fmla="*/ 9435 w 10000"/>
                  <a:gd name="connsiteY1184" fmla="*/ 4100 h 10000"/>
                  <a:gd name="connsiteX1185" fmla="*/ 9460 w 10000"/>
                  <a:gd name="connsiteY1185" fmla="*/ 4084 h 10000"/>
                  <a:gd name="connsiteX1186" fmla="*/ 9485 w 10000"/>
                  <a:gd name="connsiteY1186" fmla="*/ 4067 h 10000"/>
                  <a:gd name="connsiteX1187" fmla="*/ 9496 w 10000"/>
                  <a:gd name="connsiteY1187" fmla="*/ 4054 h 10000"/>
                  <a:gd name="connsiteX1188" fmla="*/ 9526 w 10000"/>
                  <a:gd name="connsiteY1188" fmla="*/ 4048 h 10000"/>
                  <a:gd name="connsiteX1189" fmla="*/ 9557 w 10000"/>
                  <a:gd name="connsiteY1189" fmla="*/ 4038 h 10000"/>
                  <a:gd name="connsiteX1190" fmla="*/ 9584 w 10000"/>
                  <a:gd name="connsiteY1190" fmla="*/ 4019 h 10000"/>
                  <a:gd name="connsiteX1191" fmla="*/ 9623 w 10000"/>
                  <a:gd name="connsiteY1191" fmla="*/ 4016 h 10000"/>
                  <a:gd name="connsiteX1192" fmla="*/ 9648 w 10000"/>
                  <a:gd name="connsiteY1192" fmla="*/ 4009 h 10000"/>
                  <a:gd name="connsiteX1193" fmla="*/ 9673 w 10000"/>
                  <a:gd name="connsiteY1193" fmla="*/ 4019 h 10000"/>
                  <a:gd name="connsiteX1194" fmla="*/ 9712 w 10000"/>
                  <a:gd name="connsiteY1194" fmla="*/ 4038 h 10000"/>
                  <a:gd name="connsiteX1195" fmla="*/ 9742 w 10000"/>
                  <a:gd name="connsiteY1195" fmla="*/ 4074 h 10000"/>
                  <a:gd name="connsiteX1196" fmla="*/ 9776 w 10000"/>
                  <a:gd name="connsiteY1196" fmla="*/ 4093 h 10000"/>
                  <a:gd name="connsiteX1197" fmla="*/ 9814 w 10000"/>
                  <a:gd name="connsiteY1197" fmla="*/ 4109 h 10000"/>
                  <a:gd name="connsiteX1198" fmla="*/ 9859 w 10000"/>
                  <a:gd name="connsiteY1198" fmla="*/ 4119 h 10000"/>
                  <a:gd name="connsiteX1199" fmla="*/ 9898 w 10000"/>
                  <a:gd name="connsiteY1199" fmla="*/ 4122 h 10000"/>
                  <a:gd name="connsiteX1200" fmla="*/ 9931 w 10000"/>
                  <a:gd name="connsiteY1200" fmla="*/ 4109 h 10000"/>
                  <a:gd name="connsiteX1201" fmla="*/ 9956 w 10000"/>
                  <a:gd name="connsiteY1201" fmla="*/ 4100 h 10000"/>
                  <a:gd name="connsiteX1202" fmla="*/ 9981 w 10000"/>
                  <a:gd name="connsiteY1202" fmla="*/ 4067 h 10000"/>
                  <a:gd name="connsiteX1203" fmla="*/ 9994 w 10000"/>
                  <a:gd name="connsiteY1203" fmla="*/ 4035 h 10000"/>
                  <a:gd name="connsiteX1204" fmla="*/ 10000 w 10000"/>
                  <a:gd name="connsiteY1204" fmla="*/ 3996 h 10000"/>
                  <a:gd name="connsiteX1205" fmla="*/ 9994 w 10000"/>
                  <a:gd name="connsiteY1205" fmla="*/ 3941 h 10000"/>
                  <a:gd name="connsiteX1206" fmla="*/ 9986 w 10000"/>
                  <a:gd name="connsiteY1206" fmla="*/ 3905 h 10000"/>
                  <a:gd name="connsiteX1207" fmla="*/ 9981 w 10000"/>
                  <a:gd name="connsiteY1207" fmla="*/ 3857 h 10000"/>
                  <a:gd name="connsiteX1208" fmla="*/ 9989 w 10000"/>
                  <a:gd name="connsiteY1208" fmla="*/ 3837 h 10000"/>
                  <a:gd name="connsiteX1209" fmla="*/ 9989 w 10000"/>
                  <a:gd name="connsiteY1209" fmla="*/ 3812 h 10000"/>
                  <a:gd name="connsiteX1210" fmla="*/ 9981 w 10000"/>
                  <a:gd name="connsiteY1210" fmla="*/ 3792 h 10000"/>
                  <a:gd name="connsiteX1211" fmla="*/ 9970 w 10000"/>
                  <a:gd name="connsiteY1211" fmla="*/ 3763 h 10000"/>
                  <a:gd name="connsiteX1212" fmla="*/ 9945 w 10000"/>
                  <a:gd name="connsiteY1212" fmla="*/ 3705 h 10000"/>
                  <a:gd name="connsiteX1213" fmla="*/ 9931 w 10000"/>
                  <a:gd name="connsiteY1213" fmla="*/ 3659 h 10000"/>
                  <a:gd name="connsiteX1214" fmla="*/ 9903 w 10000"/>
                  <a:gd name="connsiteY1214" fmla="*/ 3640 h 10000"/>
                  <a:gd name="connsiteX1215" fmla="*/ 9881 w 10000"/>
                  <a:gd name="connsiteY1215" fmla="*/ 3620 h 10000"/>
                  <a:gd name="connsiteX1216" fmla="*/ 9856 w 10000"/>
                  <a:gd name="connsiteY1216" fmla="*/ 3595 h 10000"/>
                  <a:gd name="connsiteX1217" fmla="*/ 9817 w 10000"/>
                  <a:gd name="connsiteY1217" fmla="*/ 3562 h 10000"/>
                  <a:gd name="connsiteX1218" fmla="*/ 9795 w 10000"/>
                  <a:gd name="connsiteY1218" fmla="*/ 3546 h 10000"/>
                  <a:gd name="connsiteX1219" fmla="*/ 9778 w 10000"/>
                  <a:gd name="connsiteY1219" fmla="*/ 3527 h 10000"/>
                  <a:gd name="connsiteX1220" fmla="*/ 9745 w 10000"/>
                  <a:gd name="connsiteY1220" fmla="*/ 3501 h 10000"/>
                  <a:gd name="connsiteX1221" fmla="*/ 9726 w 10000"/>
                  <a:gd name="connsiteY1221" fmla="*/ 3488 h 10000"/>
                  <a:gd name="connsiteX1222" fmla="*/ 9704 w 10000"/>
                  <a:gd name="connsiteY1222" fmla="*/ 3472 h 10000"/>
                  <a:gd name="connsiteX1223" fmla="*/ 9695 w 10000"/>
                  <a:gd name="connsiteY1223" fmla="*/ 3468 h 10000"/>
                  <a:gd name="connsiteX1224" fmla="*/ 9690 w 10000"/>
                  <a:gd name="connsiteY1224" fmla="*/ 3459 h 10000"/>
                  <a:gd name="connsiteX1225" fmla="*/ 9673 w 10000"/>
                  <a:gd name="connsiteY1225" fmla="*/ 3449 h 10000"/>
                  <a:gd name="connsiteX1226" fmla="*/ 9665 w 10000"/>
                  <a:gd name="connsiteY1226" fmla="*/ 3442 h 10000"/>
                  <a:gd name="connsiteX1227" fmla="*/ 9654 w 10000"/>
                  <a:gd name="connsiteY1227" fmla="*/ 3449 h 10000"/>
                  <a:gd name="connsiteX1228" fmla="*/ 9521 w 10000"/>
                  <a:gd name="connsiteY1228" fmla="*/ 3394 h 10000"/>
                  <a:gd name="connsiteX1229" fmla="*/ 9510 w 10000"/>
                  <a:gd name="connsiteY1229" fmla="*/ 3368 h 10000"/>
                  <a:gd name="connsiteX1230" fmla="*/ 9496 w 10000"/>
                  <a:gd name="connsiteY1230" fmla="*/ 3287 h 10000"/>
                  <a:gd name="connsiteX1231" fmla="*/ 9488 w 10000"/>
                  <a:gd name="connsiteY1231" fmla="*/ 3216 h 10000"/>
                  <a:gd name="connsiteX1232" fmla="*/ 9493 w 10000"/>
                  <a:gd name="connsiteY1232" fmla="*/ 3174 h 10000"/>
                  <a:gd name="connsiteX1233" fmla="*/ 9501 w 10000"/>
                  <a:gd name="connsiteY1233" fmla="*/ 3128 h 10000"/>
                  <a:gd name="connsiteX1234" fmla="*/ 9488 w 10000"/>
                  <a:gd name="connsiteY1234" fmla="*/ 3025 h 10000"/>
                  <a:gd name="connsiteX1235" fmla="*/ 9446 w 10000"/>
                  <a:gd name="connsiteY1235" fmla="*/ 2931 h 10000"/>
                  <a:gd name="connsiteX1236" fmla="*/ 9382 w 10000"/>
                  <a:gd name="connsiteY1236" fmla="*/ 2837 h 10000"/>
                  <a:gd name="connsiteX1237" fmla="*/ 9316 w 10000"/>
                  <a:gd name="connsiteY1237" fmla="*/ 2753 h 10000"/>
                  <a:gd name="connsiteX1238" fmla="*/ 9294 w 10000"/>
                  <a:gd name="connsiteY1238" fmla="*/ 2655 h 10000"/>
                  <a:gd name="connsiteX1239" fmla="*/ 9213 w 10000"/>
                  <a:gd name="connsiteY1239" fmla="*/ 2328 h 10000"/>
                  <a:gd name="connsiteX1240" fmla="*/ 9172 w 10000"/>
                  <a:gd name="connsiteY1240" fmla="*/ 2286 h 10000"/>
                  <a:gd name="connsiteX1241" fmla="*/ 9019 w 10000"/>
                  <a:gd name="connsiteY1241" fmla="*/ 2082 h 10000"/>
                  <a:gd name="connsiteX1242" fmla="*/ 8906 w 10000"/>
                  <a:gd name="connsiteY1242" fmla="*/ 1946 h 10000"/>
                  <a:gd name="connsiteX1243" fmla="*/ 8801 w 10000"/>
                  <a:gd name="connsiteY1243" fmla="*/ 1778 h 10000"/>
                  <a:gd name="connsiteX1244" fmla="*/ 8806 w 10000"/>
                  <a:gd name="connsiteY1244" fmla="*/ 1713 h 10000"/>
                  <a:gd name="connsiteX1245" fmla="*/ 8809 w 10000"/>
                  <a:gd name="connsiteY1245" fmla="*/ 1703 h 10000"/>
                  <a:gd name="connsiteX1246" fmla="*/ 8817 w 10000"/>
                  <a:gd name="connsiteY1246" fmla="*/ 1713 h 10000"/>
                  <a:gd name="connsiteX1247" fmla="*/ 8834 w 10000"/>
                  <a:gd name="connsiteY1247" fmla="*/ 1729 h 10000"/>
                  <a:gd name="connsiteX1248" fmla="*/ 8839 w 10000"/>
                  <a:gd name="connsiteY1248" fmla="*/ 1729 h 10000"/>
                  <a:gd name="connsiteX1249" fmla="*/ 8848 w 10000"/>
                  <a:gd name="connsiteY1249" fmla="*/ 1723 h 10000"/>
                  <a:gd name="connsiteX1250" fmla="*/ 8850 w 10000"/>
                  <a:gd name="connsiteY1250" fmla="*/ 1703 h 10000"/>
                  <a:gd name="connsiteX1251" fmla="*/ 8850 w 10000"/>
                  <a:gd name="connsiteY1251" fmla="*/ 1684 h 10000"/>
                  <a:gd name="connsiteX1252" fmla="*/ 8850 w 10000"/>
                  <a:gd name="connsiteY1252" fmla="*/ 1648 h 10000"/>
                  <a:gd name="connsiteX1253" fmla="*/ 8881 w 10000"/>
                  <a:gd name="connsiteY1253" fmla="*/ 1571 h 10000"/>
                  <a:gd name="connsiteX1254" fmla="*/ 8895 w 10000"/>
                  <a:gd name="connsiteY1254" fmla="*/ 1541 h 10000"/>
                  <a:gd name="connsiteX1255" fmla="*/ 8895 w 10000"/>
                  <a:gd name="connsiteY1255" fmla="*/ 1525 h 10000"/>
                  <a:gd name="connsiteX1256" fmla="*/ 8881 w 10000"/>
                  <a:gd name="connsiteY1256" fmla="*/ 1516 h 10000"/>
                  <a:gd name="connsiteX1257" fmla="*/ 8864 w 10000"/>
                  <a:gd name="connsiteY1257" fmla="*/ 1522 h 10000"/>
                  <a:gd name="connsiteX1258" fmla="*/ 8850 w 10000"/>
                  <a:gd name="connsiteY1258" fmla="*/ 1535 h 10000"/>
                  <a:gd name="connsiteX1259" fmla="*/ 8834 w 10000"/>
                  <a:gd name="connsiteY1259" fmla="*/ 1571 h 10000"/>
                  <a:gd name="connsiteX1260" fmla="*/ 8825 w 10000"/>
                  <a:gd name="connsiteY1260" fmla="*/ 1587 h 10000"/>
                  <a:gd name="connsiteX1261" fmla="*/ 8776 w 10000"/>
                  <a:gd name="connsiteY1261" fmla="*/ 1571 h 10000"/>
                  <a:gd name="connsiteX1262" fmla="*/ 8745 w 10000"/>
                  <a:gd name="connsiteY1262" fmla="*/ 1580 h 10000"/>
                  <a:gd name="connsiteX1263" fmla="*/ 8720 w 10000"/>
                  <a:gd name="connsiteY1263" fmla="*/ 1587 h 10000"/>
                  <a:gd name="connsiteX1264" fmla="*/ 8709 w 10000"/>
                  <a:gd name="connsiteY1264" fmla="*/ 1609 h 10000"/>
                  <a:gd name="connsiteX1265" fmla="*/ 8693 w 10000"/>
                  <a:gd name="connsiteY1265" fmla="*/ 1616 h 10000"/>
                  <a:gd name="connsiteX1266" fmla="*/ 8684 w 10000"/>
                  <a:gd name="connsiteY1266" fmla="*/ 1639 h 10000"/>
                  <a:gd name="connsiteX1267" fmla="*/ 8684 w 10000"/>
                  <a:gd name="connsiteY1267" fmla="*/ 1658 h 10000"/>
                  <a:gd name="connsiteX1268" fmla="*/ 8665 w 10000"/>
                  <a:gd name="connsiteY1268" fmla="*/ 1655 h 10000"/>
                  <a:gd name="connsiteX1269" fmla="*/ 8665 w 10000"/>
                  <a:gd name="connsiteY1269" fmla="*/ 1645 h 10000"/>
                  <a:gd name="connsiteX1270" fmla="*/ 8665 w 10000"/>
                  <a:gd name="connsiteY1270" fmla="*/ 1626 h 10000"/>
                  <a:gd name="connsiteX1271" fmla="*/ 8676 w 10000"/>
                  <a:gd name="connsiteY1271" fmla="*/ 1609 h 10000"/>
                  <a:gd name="connsiteX1272" fmla="*/ 8679 w 10000"/>
                  <a:gd name="connsiteY1272" fmla="*/ 1597 h 10000"/>
                  <a:gd name="connsiteX1273" fmla="*/ 8687 w 10000"/>
                  <a:gd name="connsiteY1273" fmla="*/ 1577 h 10000"/>
                  <a:gd name="connsiteX1274" fmla="*/ 8695 w 10000"/>
                  <a:gd name="connsiteY1274" fmla="*/ 1554 h 10000"/>
                  <a:gd name="connsiteX1275" fmla="*/ 8709 w 10000"/>
                  <a:gd name="connsiteY1275" fmla="*/ 1532 h 10000"/>
                  <a:gd name="connsiteX1276" fmla="*/ 8704 w 10000"/>
                  <a:gd name="connsiteY1276" fmla="*/ 1512 h 10000"/>
                  <a:gd name="connsiteX1277" fmla="*/ 8695 w 10000"/>
                  <a:gd name="connsiteY1277" fmla="*/ 1503 h 10000"/>
                  <a:gd name="connsiteX1278" fmla="*/ 8684 w 10000"/>
                  <a:gd name="connsiteY1278" fmla="*/ 1503 h 10000"/>
                  <a:gd name="connsiteX1279" fmla="*/ 8670 w 10000"/>
                  <a:gd name="connsiteY1279" fmla="*/ 1525 h 10000"/>
                  <a:gd name="connsiteX1280" fmla="*/ 8665 w 10000"/>
                  <a:gd name="connsiteY1280" fmla="*/ 1545 h 10000"/>
                  <a:gd name="connsiteX1281" fmla="*/ 8654 w 10000"/>
                  <a:gd name="connsiteY1281" fmla="*/ 1567 h 10000"/>
                  <a:gd name="connsiteX1282" fmla="*/ 8648 w 10000"/>
                  <a:gd name="connsiteY1282" fmla="*/ 1587 h 10000"/>
                  <a:gd name="connsiteX1283" fmla="*/ 8640 w 10000"/>
                  <a:gd name="connsiteY1283" fmla="*/ 1629 h 10000"/>
                  <a:gd name="connsiteX1284" fmla="*/ 8620 w 10000"/>
                  <a:gd name="connsiteY1284" fmla="*/ 1635 h 10000"/>
                  <a:gd name="connsiteX1285" fmla="*/ 8612 w 10000"/>
                  <a:gd name="connsiteY1285" fmla="*/ 1635 h 10000"/>
                  <a:gd name="connsiteX1286" fmla="*/ 8604 w 10000"/>
                  <a:gd name="connsiteY1286" fmla="*/ 1626 h 10000"/>
                  <a:gd name="connsiteX1287" fmla="*/ 8596 w 10000"/>
                  <a:gd name="connsiteY1287" fmla="*/ 1616 h 10000"/>
                  <a:gd name="connsiteX1288" fmla="*/ 8596 w 10000"/>
                  <a:gd name="connsiteY1288" fmla="*/ 1580 h 10000"/>
                  <a:gd name="connsiteX1289" fmla="*/ 8587 w 10000"/>
                  <a:gd name="connsiteY1289" fmla="*/ 1545 h 10000"/>
                  <a:gd name="connsiteX1290" fmla="*/ 8565 w 10000"/>
                  <a:gd name="connsiteY1290" fmla="*/ 1516 h 10000"/>
                  <a:gd name="connsiteX1291" fmla="*/ 8543 w 10000"/>
                  <a:gd name="connsiteY1291" fmla="*/ 1512 h 10000"/>
                  <a:gd name="connsiteX1292" fmla="*/ 8518 w 10000"/>
                  <a:gd name="connsiteY1292" fmla="*/ 1532 h 10000"/>
                  <a:gd name="connsiteX1293" fmla="*/ 8476 w 10000"/>
                  <a:gd name="connsiteY1293" fmla="*/ 1567 h 10000"/>
                  <a:gd name="connsiteX1294" fmla="*/ 8454 w 10000"/>
                  <a:gd name="connsiteY1294" fmla="*/ 1551 h 10000"/>
                  <a:gd name="connsiteX1295" fmla="*/ 8402 w 10000"/>
                  <a:gd name="connsiteY1295" fmla="*/ 1493 h 10000"/>
                  <a:gd name="connsiteX1296" fmla="*/ 8371 w 10000"/>
                  <a:gd name="connsiteY1296" fmla="*/ 1428 h 10000"/>
                  <a:gd name="connsiteX1297" fmla="*/ 8072 w 10000"/>
                  <a:gd name="connsiteY1297" fmla="*/ 1422 h 10000"/>
                  <a:gd name="connsiteX1298" fmla="*/ 7823 w 10000"/>
                  <a:gd name="connsiteY1298" fmla="*/ 1279 h 10000"/>
                  <a:gd name="connsiteX1299" fmla="*/ 7587 w 10000"/>
                  <a:gd name="connsiteY1299" fmla="*/ 1133 h 10000"/>
                  <a:gd name="connsiteX1300" fmla="*/ 7526 w 10000"/>
                  <a:gd name="connsiteY1300" fmla="*/ 1098 h 10000"/>
                  <a:gd name="connsiteX1301" fmla="*/ 7346 w 10000"/>
                  <a:gd name="connsiteY1301" fmla="*/ 991 h 10000"/>
                  <a:gd name="connsiteX1302" fmla="*/ 7321 w 10000"/>
                  <a:gd name="connsiteY1302" fmla="*/ 959 h 10000"/>
                  <a:gd name="connsiteX1303" fmla="*/ 7307 w 10000"/>
                  <a:gd name="connsiteY1303" fmla="*/ 871 h 10000"/>
                  <a:gd name="connsiteX1304" fmla="*/ 7224 w 10000"/>
                  <a:gd name="connsiteY1304" fmla="*/ 816 h 10000"/>
                  <a:gd name="connsiteX1305" fmla="*/ 7147 w 10000"/>
                  <a:gd name="connsiteY1305" fmla="*/ 787 h 10000"/>
                  <a:gd name="connsiteX1306" fmla="*/ 7080 w 10000"/>
                  <a:gd name="connsiteY1306" fmla="*/ 742 h 10000"/>
                  <a:gd name="connsiteX1307" fmla="*/ 7069 w 10000"/>
                  <a:gd name="connsiteY1307" fmla="*/ 767 h 10000"/>
                  <a:gd name="connsiteX1308" fmla="*/ 7033 w 10000"/>
                  <a:gd name="connsiteY1308" fmla="*/ 787 h 10000"/>
                  <a:gd name="connsiteX1309" fmla="*/ 6820 w 10000"/>
                  <a:gd name="connsiteY1309" fmla="*/ 878 h 10000"/>
                  <a:gd name="connsiteX1310" fmla="*/ 6726 w 10000"/>
                  <a:gd name="connsiteY1310" fmla="*/ 897 h 10000"/>
                  <a:gd name="connsiteX1311" fmla="*/ 6626 w 10000"/>
                  <a:gd name="connsiteY1311" fmla="*/ 955 h 10000"/>
                  <a:gd name="connsiteX1312" fmla="*/ 6582 w 10000"/>
                  <a:gd name="connsiteY1312" fmla="*/ 946 h 10000"/>
                  <a:gd name="connsiteX1313" fmla="*/ 6571 w 10000"/>
                  <a:gd name="connsiteY1313" fmla="*/ 955 h 10000"/>
                  <a:gd name="connsiteX1314" fmla="*/ 6507 w 10000"/>
                  <a:gd name="connsiteY1314" fmla="*/ 975 h 10000"/>
                  <a:gd name="connsiteX1315" fmla="*/ 6485 w 10000"/>
                  <a:gd name="connsiteY1315" fmla="*/ 975 h 10000"/>
                  <a:gd name="connsiteX1316" fmla="*/ 6476 w 10000"/>
                  <a:gd name="connsiteY1316" fmla="*/ 965 h 10000"/>
                  <a:gd name="connsiteX1317" fmla="*/ 6474 w 10000"/>
                  <a:gd name="connsiteY1317" fmla="*/ 936 h 10000"/>
                  <a:gd name="connsiteX1318" fmla="*/ 6452 w 10000"/>
                  <a:gd name="connsiteY1318" fmla="*/ 887 h 10000"/>
                  <a:gd name="connsiteX1319" fmla="*/ 6352 w 10000"/>
                  <a:gd name="connsiteY1319" fmla="*/ 767 h 10000"/>
                  <a:gd name="connsiteX1320" fmla="*/ 6313 w 10000"/>
                  <a:gd name="connsiteY1320" fmla="*/ 732 h 10000"/>
                  <a:gd name="connsiteX1321" fmla="*/ 6296 w 10000"/>
                  <a:gd name="connsiteY1321" fmla="*/ 690 h 10000"/>
                  <a:gd name="connsiteX1322" fmla="*/ 6271 w 10000"/>
                  <a:gd name="connsiteY1322" fmla="*/ 664 h 10000"/>
                  <a:gd name="connsiteX1323" fmla="*/ 6266 w 10000"/>
                  <a:gd name="connsiteY1323" fmla="*/ 654 h 10000"/>
                  <a:gd name="connsiteX1324" fmla="*/ 6111 w 10000"/>
                  <a:gd name="connsiteY1324" fmla="*/ 398 h 10000"/>
                  <a:gd name="connsiteX1325" fmla="*/ 5903 w 10000"/>
                  <a:gd name="connsiteY1325" fmla="*/ 408 h 10000"/>
                  <a:gd name="connsiteX1326" fmla="*/ 5837 w 10000"/>
                  <a:gd name="connsiteY1326" fmla="*/ 427 h 10000"/>
                  <a:gd name="connsiteX1327" fmla="*/ 5756 w 10000"/>
                  <a:gd name="connsiteY1327" fmla="*/ 453 h 10000"/>
                  <a:gd name="connsiteX1328" fmla="*/ 5681 w 10000"/>
                  <a:gd name="connsiteY1328" fmla="*/ 453 h 10000"/>
                  <a:gd name="connsiteX1329" fmla="*/ 5609 w 10000"/>
                  <a:gd name="connsiteY1329" fmla="*/ 447 h 10000"/>
                  <a:gd name="connsiteX1330" fmla="*/ 5554 w 10000"/>
                  <a:gd name="connsiteY1330" fmla="*/ 304 h 10000"/>
                  <a:gd name="connsiteX1331" fmla="*/ 5529 w 10000"/>
                  <a:gd name="connsiteY1331" fmla="*/ 301 h 10000"/>
                  <a:gd name="connsiteX1332" fmla="*/ 5393 w 10000"/>
                  <a:gd name="connsiteY1332" fmla="*/ 256 h 10000"/>
                  <a:gd name="connsiteX1333" fmla="*/ 5366 w 10000"/>
                  <a:gd name="connsiteY1333" fmla="*/ 220 h 10000"/>
                  <a:gd name="connsiteX1334" fmla="*/ 5249 w 10000"/>
                  <a:gd name="connsiteY1334" fmla="*/ 155 h 10000"/>
                  <a:gd name="connsiteX1335" fmla="*/ 5141 w 10000"/>
                  <a:gd name="connsiteY1335" fmla="*/ 52 h 10000"/>
                  <a:gd name="connsiteX1336" fmla="*/ 5116 w 10000"/>
                  <a:gd name="connsiteY1336" fmla="*/ 3 h 10000"/>
                  <a:gd name="connsiteX1337" fmla="*/ 5061 w 10000"/>
                  <a:gd name="connsiteY1337" fmla="*/ 0 h 10000"/>
                  <a:gd name="connsiteX1338" fmla="*/ 5036 w 10000"/>
                  <a:gd name="connsiteY1338" fmla="*/ 32 h 10000"/>
                  <a:gd name="connsiteX1339" fmla="*/ 4942 w 10000"/>
                  <a:gd name="connsiteY1339" fmla="*/ 133 h 10000"/>
                  <a:gd name="connsiteX1340" fmla="*/ 4900 w 10000"/>
                  <a:gd name="connsiteY1340" fmla="*/ 217 h 10000"/>
                  <a:gd name="connsiteX1341" fmla="*/ 4861 w 10000"/>
                  <a:gd name="connsiteY1341" fmla="*/ 198 h 10000"/>
                  <a:gd name="connsiteX1342" fmla="*/ 4795 w 10000"/>
                  <a:gd name="connsiteY1342" fmla="*/ 68 h 10000"/>
                  <a:gd name="connsiteX1343" fmla="*/ 4778 w 10000"/>
                  <a:gd name="connsiteY1343" fmla="*/ 62 h 10000"/>
                  <a:gd name="connsiteX1344" fmla="*/ 4765 w 10000"/>
                  <a:gd name="connsiteY1344" fmla="*/ 62 h 10000"/>
                  <a:gd name="connsiteX1345" fmla="*/ 4748 w 10000"/>
                  <a:gd name="connsiteY1345" fmla="*/ 68 h 10000"/>
                  <a:gd name="connsiteX1346" fmla="*/ 4673 w 10000"/>
                  <a:gd name="connsiteY1346" fmla="*/ 136 h 10000"/>
                  <a:gd name="connsiteX1347" fmla="*/ 4632 w 10000"/>
                  <a:gd name="connsiteY1347" fmla="*/ 201 h 10000"/>
                  <a:gd name="connsiteX1348" fmla="*/ 4623 w 10000"/>
                  <a:gd name="connsiteY1348" fmla="*/ 210 h 10000"/>
                  <a:gd name="connsiteX1349" fmla="*/ 4579 w 10000"/>
                  <a:gd name="connsiteY1349" fmla="*/ 220 h 10000"/>
                  <a:gd name="connsiteX1350" fmla="*/ 4479 w 10000"/>
                  <a:gd name="connsiteY1350" fmla="*/ 198 h 10000"/>
                  <a:gd name="connsiteX1351" fmla="*/ 4402 w 10000"/>
                  <a:gd name="connsiteY1351" fmla="*/ 165 h 10000"/>
                  <a:gd name="connsiteX1352" fmla="*/ 4374 w 10000"/>
                  <a:gd name="connsiteY1352" fmla="*/ 165 h 10000"/>
                  <a:gd name="connsiteX1353" fmla="*/ 4335 w 10000"/>
                  <a:gd name="connsiteY1353" fmla="*/ 172 h 10000"/>
                  <a:gd name="connsiteX1354" fmla="*/ 4302 w 10000"/>
                  <a:gd name="connsiteY1354" fmla="*/ 188 h 10000"/>
                  <a:gd name="connsiteX1355" fmla="*/ 4271 w 10000"/>
                  <a:gd name="connsiteY1355" fmla="*/ 220 h 10000"/>
                  <a:gd name="connsiteX1356" fmla="*/ 4238 w 10000"/>
                  <a:gd name="connsiteY1356" fmla="*/ 240 h 10000"/>
                  <a:gd name="connsiteX1357" fmla="*/ 4324 w 10000"/>
                  <a:gd name="connsiteY1357" fmla="*/ 1289 h 10000"/>
                  <a:gd name="connsiteX1358" fmla="*/ 3521 w 10000"/>
                  <a:gd name="connsiteY1358" fmla="*/ 7730 h 10000"/>
                  <a:gd name="connsiteX1359" fmla="*/ 3560 w 10000"/>
                  <a:gd name="connsiteY1359" fmla="*/ 7749 h 10000"/>
                  <a:gd name="connsiteX1360" fmla="*/ 3562 w 10000"/>
                  <a:gd name="connsiteY1360" fmla="*/ 7759 h 10000"/>
                  <a:gd name="connsiteX1361" fmla="*/ 3573 w 10000"/>
                  <a:gd name="connsiteY1361" fmla="*/ 7766 h 10000"/>
                  <a:gd name="connsiteX1362" fmla="*/ 3584 w 10000"/>
                  <a:gd name="connsiteY1362" fmla="*/ 7759 h 10000"/>
                  <a:gd name="connsiteX1363" fmla="*/ 3598 w 10000"/>
                  <a:gd name="connsiteY1363" fmla="*/ 7743 h 10000"/>
                  <a:gd name="connsiteX1364" fmla="*/ 3623 w 10000"/>
                  <a:gd name="connsiteY1364" fmla="*/ 7733 h 10000"/>
                  <a:gd name="connsiteX1365" fmla="*/ 3632 w 10000"/>
                  <a:gd name="connsiteY1365" fmla="*/ 7730 h 10000"/>
                  <a:gd name="connsiteX1366" fmla="*/ 3634 w 10000"/>
                  <a:gd name="connsiteY1366" fmla="*/ 7730 h 10000"/>
                  <a:gd name="connsiteX1367" fmla="*/ 3670 w 10000"/>
                  <a:gd name="connsiteY1367" fmla="*/ 7730 h 10000"/>
                  <a:gd name="connsiteX1368" fmla="*/ 3687 w 10000"/>
                  <a:gd name="connsiteY1368" fmla="*/ 7730 h 10000"/>
                  <a:gd name="connsiteX1369" fmla="*/ 3690 w 10000"/>
                  <a:gd name="connsiteY1369" fmla="*/ 7730 h 10000"/>
                  <a:gd name="connsiteX1370" fmla="*/ 3704 w 10000"/>
                  <a:gd name="connsiteY1370" fmla="*/ 7740 h 10000"/>
                  <a:gd name="connsiteX1371" fmla="*/ 3712 w 10000"/>
                  <a:gd name="connsiteY1371" fmla="*/ 7743 h 10000"/>
                  <a:gd name="connsiteX1372" fmla="*/ 3723 w 10000"/>
                  <a:gd name="connsiteY1372" fmla="*/ 7749 h 10000"/>
                  <a:gd name="connsiteX1373" fmla="*/ 3729 w 10000"/>
                  <a:gd name="connsiteY1373" fmla="*/ 7749 h 10000"/>
                  <a:gd name="connsiteX1374" fmla="*/ 3729 w 10000"/>
                  <a:gd name="connsiteY1374" fmla="*/ 7743 h 10000"/>
                  <a:gd name="connsiteX1375" fmla="*/ 3745 w 10000"/>
                  <a:gd name="connsiteY1375" fmla="*/ 7740 h 10000"/>
                  <a:gd name="connsiteX1376" fmla="*/ 3753 w 10000"/>
                  <a:gd name="connsiteY1376" fmla="*/ 7730 h 10000"/>
                  <a:gd name="connsiteX1377" fmla="*/ 3762 w 10000"/>
                  <a:gd name="connsiteY1377" fmla="*/ 7720 h 10000"/>
                  <a:gd name="connsiteX1378" fmla="*/ 3776 w 10000"/>
                  <a:gd name="connsiteY1378" fmla="*/ 7710 h 10000"/>
                  <a:gd name="connsiteX1379" fmla="*/ 3784 w 10000"/>
                  <a:gd name="connsiteY1379" fmla="*/ 7701 h 10000"/>
                  <a:gd name="connsiteX1380" fmla="*/ 3792 w 10000"/>
                  <a:gd name="connsiteY1380" fmla="*/ 7694 h 10000"/>
                  <a:gd name="connsiteX1381" fmla="*/ 3801 w 10000"/>
                  <a:gd name="connsiteY1381" fmla="*/ 7685 h 10000"/>
                  <a:gd name="connsiteX1382" fmla="*/ 3803 w 10000"/>
                  <a:gd name="connsiteY1382" fmla="*/ 7685 h 10000"/>
                  <a:gd name="connsiteX1383" fmla="*/ 3778 w 10000"/>
                  <a:gd name="connsiteY1383" fmla="*/ 7756 h 10000"/>
                  <a:gd name="connsiteX1384" fmla="*/ 3762 w 10000"/>
                  <a:gd name="connsiteY1384" fmla="*/ 7775 h 10000"/>
                  <a:gd name="connsiteX1385" fmla="*/ 3748 w 10000"/>
                  <a:gd name="connsiteY1385" fmla="*/ 7775 h 10000"/>
                  <a:gd name="connsiteX1386" fmla="*/ 3737 w 10000"/>
                  <a:gd name="connsiteY1386" fmla="*/ 7778 h 10000"/>
                  <a:gd name="connsiteX1387" fmla="*/ 3712 w 10000"/>
                  <a:gd name="connsiteY1387" fmla="*/ 8005 h 10000"/>
                  <a:gd name="connsiteX1388" fmla="*/ 3706 w 10000"/>
                  <a:gd name="connsiteY1388" fmla="*/ 8021 h 10000"/>
                  <a:gd name="connsiteX1389" fmla="*/ 3712 w 10000"/>
                  <a:gd name="connsiteY1389" fmla="*/ 8044 h 10000"/>
                  <a:gd name="connsiteX1390" fmla="*/ 3712 w 10000"/>
                  <a:gd name="connsiteY1390" fmla="*/ 8051 h 10000"/>
                  <a:gd name="connsiteX1391" fmla="*/ 3767 w 10000"/>
                  <a:gd name="connsiteY1391" fmla="*/ 8106 h 10000"/>
                  <a:gd name="connsiteX1392" fmla="*/ 3770 w 10000"/>
                  <a:gd name="connsiteY1392" fmla="*/ 8119 h 10000"/>
                  <a:gd name="connsiteX1393" fmla="*/ 3740 w 10000"/>
                  <a:gd name="connsiteY1393" fmla="*/ 8154 h 10000"/>
                  <a:gd name="connsiteX1394" fmla="*/ 3731 w 10000"/>
                  <a:gd name="connsiteY1394" fmla="*/ 8138 h 10000"/>
                  <a:gd name="connsiteX1395" fmla="*/ 3729 w 10000"/>
                  <a:gd name="connsiteY1395" fmla="*/ 8125 h 10000"/>
                  <a:gd name="connsiteX1396" fmla="*/ 3712 w 10000"/>
                  <a:gd name="connsiteY1396" fmla="*/ 8115 h 10000"/>
                  <a:gd name="connsiteX1397" fmla="*/ 3704 w 10000"/>
                  <a:gd name="connsiteY1397" fmla="*/ 8109 h 10000"/>
                  <a:gd name="connsiteX1398" fmla="*/ 3687 w 10000"/>
                  <a:gd name="connsiteY1398" fmla="*/ 8099 h 10000"/>
                  <a:gd name="connsiteX1399" fmla="*/ 3673 w 10000"/>
                  <a:gd name="connsiteY1399" fmla="*/ 8093 h 10000"/>
                  <a:gd name="connsiteX1400" fmla="*/ 3665 w 10000"/>
                  <a:gd name="connsiteY1400" fmla="*/ 8083 h 10000"/>
                  <a:gd name="connsiteX1401" fmla="*/ 3648 w 10000"/>
                  <a:gd name="connsiteY1401" fmla="*/ 8073 h 10000"/>
                  <a:gd name="connsiteX1402" fmla="*/ 3643 w 10000"/>
                  <a:gd name="connsiteY1402" fmla="*/ 8063 h 10000"/>
                  <a:gd name="connsiteX1403" fmla="*/ 3632 w 10000"/>
                  <a:gd name="connsiteY1403" fmla="*/ 8054 h 10000"/>
                  <a:gd name="connsiteX1404" fmla="*/ 3623 w 10000"/>
                  <a:gd name="connsiteY1404" fmla="*/ 8060 h 10000"/>
                  <a:gd name="connsiteX1405" fmla="*/ 3615 w 10000"/>
                  <a:gd name="connsiteY1405" fmla="*/ 8070 h 10000"/>
                  <a:gd name="connsiteX1406" fmla="*/ 3607 w 10000"/>
                  <a:gd name="connsiteY1406" fmla="*/ 8083 h 10000"/>
                  <a:gd name="connsiteX1407" fmla="*/ 3607 w 10000"/>
                  <a:gd name="connsiteY1407" fmla="*/ 8099 h 10000"/>
                  <a:gd name="connsiteX1408" fmla="*/ 3607 w 10000"/>
                  <a:gd name="connsiteY1408" fmla="*/ 8125 h 10000"/>
                  <a:gd name="connsiteX1409" fmla="*/ 3601 w 10000"/>
                  <a:gd name="connsiteY1409" fmla="*/ 8148 h 10000"/>
                  <a:gd name="connsiteX1410" fmla="*/ 3584 w 10000"/>
                  <a:gd name="connsiteY1410" fmla="*/ 8154 h 10000"/>
                  <a:gd name="connsiteX1411" fmla="*/ 3573 w 10000"/>
                  <a:gd name="connsiteY1411" fmla="*/ 8154 h 10000"/>
                  <a:gd name="connsiteX1412" fmla="*/ 3551 w 10000"/>
                  <a:gd name="connsiteY1412" fmla="*/ 8119 h 10000"/>
                  <a:gd name="connsiteX1413" fmla="*/ 3457 w 10000"/>
                  <a:gd name="connsiteY1413" fmla="*/ 7872 h 10000"/>
                  <a:gd name="connsiteX1414" fmla="*/ 3449 w 10000"/>
                  <a:gd name="connsiteY1414" fmla="*/ 7847 h 10000"/>
                  <a:gd name="connsiteX1415" fmla="*/ 3446 w 10000"/>
                  <a:gd name="connsiteY1415" fmla="*/ 7827 h 10000"/>
                  <a:gd name="connsiteX0" fmla="*/ 4324 w 10000"/>
                  <a:gd name="connsiteY0" fmla="*/ 1289 h 10000"/>
                  <a:gd name="connsiteX1" fmla="*/ 4296 w 10000"/>
                  <a:gd name="connsiteY1" fmla="*/ 1305 h 10000"/>
                  <a:gd name="connsiteX2" fmla="*/ 4285 w 10000"/>
                  <a:gd name="connsiteY2" fmla="*/ 1279 h 10000"/>
                  <a:gd name="connsiteX3" fmla="*/ 4244 w 10000"/>
                  <a:gd name="connsiteY3" fmla="*/ 1266 h 10000"/>
                  <a:gd name="connsiteX4" fmla="*/ 4208 w 10000"/>
                  <a:gd name="connsiteY4" fmla="*/ 1286 h 10000"/>
                  <a:gd name="connsiteX5" fmla="*/ 4172 w 10000"/>
                  <a:gd name="connsiteY5" fmla="*/ 1299 h 10000"/>
                  <a:gd name="connsiteX6" fmla="*/ 4150 w 10000"/>
                  <a:gd name="connsiteY6" fmla="*/ 1308 h 10000"/>
                  <a:gd name="connsiteX7" fmla="*/ 4139 w 10000"/>
                  <a:gd name="connsiteY7" fmla="*/ 1315 h 10000"/>
                  <a:gd name="connsiteX8" fmla="*/ 4125 w 10000"/>
                  <a:gd name="connsiteY8" fmla="*/ 1315 h 10000"/>
                  <a:gd name="connsiteX9" fmla="*/ 4119 w 10000"/>
                  <a:gd name="connsiteY9" fmla="*/ 1315 h 10000"/>
                  <a:gd name="connsiteX10" fmla="*/ 4111 w 10000"/>
                  <a:gd name="connsiteY10" fmla="*/ 1308 h 10000"/>
                  <a:gd name="connsiteX11" fmla="*/ 4100 w 10000"/>
                  <a:gd name="connsiteY11" fmla="*/ 1315 h 10000"/>
                  <a:gd name="connsiteX12" fmla="*/ 4075 w 10000"/>
                  <a:gd name="connsiteY12" fmla="*/ 1315 h 10000"/>
                  <a:gd name="connsiteX13" fmla="*/ 4058 w 10000"/>
                  <a:gd name="connsiteY13" fmla="*/ 1318 h 10000"/>
                  <a:gd name="connsiteX14" fmla="*/ 4044 w 10000"/>
                  <a:gd name="connsiteY14" fmla="*/ 1315 h 10000"/>
                  <a:gd name="connsiteX15" fmla="*/ 4042 w 10000"/>
                  <a:gd name="connsiteY15" fmla="*/ 1299 h 10000"/>
                  <a:gd name="connsiteX16" fmla="*/ 4014 w 10000"/>
                  <a:gd name="connsiteY16" fmla="*/ 1308 h 10000"/>
                  <a:gd name="connsiteX17" fmla="*/ 4011 w 10000"/>
                  <a:gd name="connsiteY17" fmla="*/ 1315 h 10000"/>
                  <a:gd name="connsiteX18" fmla="*/ 4011 w 10000"/>
                  <a:gd name="connsiteY18" fmla="*/ 1341 h 10000"/>
                  <a:gd name="connsiteX19" fmla="*/ 4019 w 10000"/>
                  <a:gd name="connsiteY19" fmla="*/ 1341 h 10000"/>
                  <a:gd name="connsiteX20" fmla="*/ 3997 w 10000"/>
                  <a:gd name="connsiteY20" fmla="*/ 1363 h 10000"/>
                  <a:gd name="connsiteX21" fmla="*/ 3986 w 10000"/>
                  <a:gd name="connsiteY21" fmla="*/ 1373 h 10000"/>
                  <a:gd name="connsiteX22" fmla="*/ 3981 w 10000"/>
                  <a:gd name="connsiteY22" fmla="*/ 1389 h 10000"/>
                  <a:gd name="connsiteX23" fmla="*/ 3981 w 10000"/>
                  <a:gd name="connsiteY23" fmla="*/ 1409 h 10000"/>
                  <a:gd name="connsiteX24" fmla="*/ 3981 w 10000"/>
                  <a:gd name="connsiteY24" fmla="*/ 1438 h 10000"/>
                  <a:gd name="connsiteX25" fmla="*/ 3961 w 10000"/>
                  <a:gd name="connsiteY25" fmla="*/ 1441 h 10000"/>
                  <a:gd name="connsiteX26" fmla="*/ 3942 w 10000"/>
                  <a:gd name="connsiteY26" fmla="*/ 1441 h 10000"/>
                  <a:gd name="connsiteX27" fmla="*/ 3914 w 10000"/>
                  <a:gd name="connsiteY27" fmla="*/ 1454 h 10000"/>
                  <a:gd name="connsiteX28" fmla="*/ 3892 w 10000"/>
                  <a:gd name="connsiteY28" fmla="*/ 1467 h 10000"/>
                  <a:gd name="connsiteX29" fmla="*/ 3867 w 10000"/>
                  <a:gd name="connsiteY29" fmla="*/ 1483 h 10000"/>
                  <a:gd name="connsiteX30" fmla="*/ 3845 w 10000"/>
                  <a:gd name="connsiteY30" fmla="*/ 1467 h 10000"/>
                  <a:gd name="connsiteX31" fmla="*/ 3850 w 10000"/>
                  <a:gd name="connsiteY31" fmla="*/ 1457 h 10000"/>
                  <a:gd name="connsiteX32" fmla="*/ 3864 w 10000"/>
                  <a:gd name="connsiteY32" fmla="*/ 1441 h 10000"/>
                  <a:gd name="connsiteX33" fmla="*/ 3859 w 10000"/>
                  <a:gd name="connsiteY33" fmla="*/ 1409 h 10000"/>
                  <a:gd name="connsiteX34" fmla="*/ 3842 w 10000"/>
                  <a:gd name="connsiteY34" fmla="*/ 1383 h 10000"/>
                  <a:gd name="connsiteX35" fmla="*/ 3825 w 10000"/>
                  <a:gd name="connsiteY35" fmla="*/ 1360 h 10000"/>
                  <a:gd name="connsiteX36" fmla="*/ 3809 w 10000"/>
                  <a:gd name="connsiteY36" fmla="*/ 1318 h 10000"/>
                  <a:gd name="connsiteX37" fmla="*/ 3787 w 10000"/>
                  <a:gd name="connsiteY37" fmla="*/ 1289 h 10000"/>
                  <a:gd name="connsiteX38" fmla="*/ 3759 w 10000"/>
                  <a:gd name="connsiteY38" fmla="*/ 1266 h 10000"/>
                  <a:gd name="connsiteX39" fmla="*/ 3740 w 10000"/>
                  <a:gd name="connsiteY39" fmla="*/ 1256 h 10000"/>
                  <a:gd name="connsiteX40" fmla="*/ 3715 w 10000"/>
                  <a:gd name="connsiteY40" fmla="*/ 1250 h 10000"/>
                  <a:gd name="connsiteX41" fmla="*/ 3687 w 10000"/>
                  <a:gd name="connsiteY41" fmla="*/ 1256 h 10000"/>
                  <a:gd name="connsiteX42" fmla="*/ 3681 w 10000"/>
                  <a:gd name="connsiteY42" fmla="*/ 1260 h 10000"/>
                  <a:gd name="connsiteX43" fmla="*/ 3670 w 10000"/>
                  <a:gd name="connsiteY43" fmla="*/ 1295 h 10000"/>
                  <a:gd name="connsiteX44" fmla="*/ 3651 w 10000"/>
                  <a:gd name="connsiteY44" fmla="*/ 1305 h 10000"/>
                  <a:gd name="connsiteX45" fmla="*/ 3640 w 10000"/>
                  <a:gd name="connsiteY45" fmla="*/ 1308 h 10000"/>
                  <a:gd name="connsiteX46" fmla="*/ 3626 w 10000"/>
                  <a:gd name="connsiteY46" fmla="*/ 1308 h 10000"/>
                  <a:gd name="connsiteX47" fmla="*/ 3632 w 10000"/>
                  <a:gd name="connsiteY47" fmla="*/ 1276 h 10000"/>
                  <a:gd name="connsiteX48" fmla="*/ 3609 w 10000"/>
                  <a:gd name="connsiteY48" fmla="*/ 1289 h 10000"/>
                  <a:gd name="connsiteX49" fmla="*/ 3593 w 10000"/>
                  <a:gd name="connsiteY49" fmla="*/ 1286 h 10000"/>
                  <a:gd name="connsiteX50" fmla="*/ 3590 w 10000"/>
                  <a:gd name="connsiteY50" fmla="*/ 1256 h 10000"/>
                  <a:gd name="connsiteX51" fmla="*/ 3584 w 10000"/>
                  <a:gd name="connsiteY51" fmla="*/ 1237 h 10000"/>
                  <a:gd name="connsiteX52" fmla="*/ 3573 w 10000"/>
                  <a:gd name="connsiteY52" fmla="*/ 1237 h 10000"/>
                  <a:gd name="connsiteX53" fmla="*/ 3554 w 10000"/>
                  <a:gd name="connsiteY53" fmla="*/ 1227 h 10000"/>
                  <a:gd name="connsiteX54" fmla="*/ 3546 w 10000"/>
                  <a:gd name="connsiteY54" fmla="*/ 1192 h 10000"/>
                  <a:gd name="connsiteX55" fmla="*/ 3529 w 10000"/>
                  <a:gd name="connsiteY55" fmla="*/ 1176 h 10000"/>
                  <a:gd name="connsiteX56" fmla="*/ 3512 w 10000"/>
                  <a:gd name="connsiteY56" fmla="*/ 1182 h 10000"/>
                  <a:gd name="connsiteX57" fmla="*/ 3485 w 10000"/>
                  <a:gd name="connsiteY57" fmla="*/ 1182 h 10000"/>
                  <a:gd name="connsiteX58" fmla="*/ 3463 w 10000"/>
                  <a:gd name="connsiteY58" fmla="*/ 1176 h 10000"/>
                  <a:gd name="connsiteX59" fmla="*/ 3449 w 10000"/>
                  <a:gd name="connsiteY59" fmla="*/ 1182 h 10000"/>
                  <a:gd name="connsiteX60" fmla="*/ 3432 w 10000"/>
                  <a:gd name="connsiteY60" fmla="*/ 1192 h 10000"/>
                  <a:gd name="connsiteX61" fmla="*/ 3454 w 10000"/>
                  <a:gd name="connsiteY61" fmla="*/ 1205 h 10000"/>
                  <a:gd name="connsiteX62" fmla="*/ 3463 w 10000"/>
                  <a:gd name="connsiteY62" fmla="*/ 1205 h 10000"/>
                  <a:gd name="connsiteX63" fmla="*/ 3488 w 10000"/>
                  <a:gd name="connsiteY63" fmla="*/ 1205 h 10000"/>
                  <a:gd name="connsiteX64" fmla="*/ 3488 w 10000"/>
                  <a:gd name="connsiteY64" fmla="*/ 1218 h 10000"/>
                  <a:gd name="connsiteX65" fmla="*/ 3493 w 10000"/>
                  <a:gd name="connsiteY65" fmla="*/ 1247 h 10000"/>
                  <a:gd name="connsiteX66" fmla="*/ 3512 w 10000"/>
                  <a:gd name="connsiteY66" fmla="*/ 1247 h 10000"/>
                  <a:gd name="connsiteX67" fmla="*/ 3518 w 10000"/>
                  <a:gd name="connsiteY67" fmla="*/ 1250 h 10000"/>
                  <a:gd name="connsiteX68" fmla="*/ 3521 w 10000"/>
                  <a:gd name="connsiteY68" fmla="*/ 1276 h 10000"/>
                  <a:gd name="connsiteX69" fmla="*/ 3543 w 10000"/>
                  <a:gd name="connsiteY69" fmla="*/ 1295 h 10000"/>
                  <a:gd name="connsiteX70" fmla="*/ 3546 w 10000"/>
                  <a:gd name="connsiteY70" fmla="*/ 1305 h 10000"/>
                  <a:gd name="connsiteX71" fmla="*/ 3543 w 10000"/>
                  <a:gd name="connsiteY71" fmla="*/ 1315 h 10000"/>
                  <a:gd name="connsiteX72" fmla="*/ 3543 w 10000"/>
                  <a:gd name="connsiteY72" fmla="*/ 1331 h 10000"/>
                  <a:gd name="connsiteX73" fmla="*/ 3554 w 10000"/>
                  <a:gd name="connsiteY73" fmla="*/ 1324 h 10000"/>
                  <a:gd name="connsiteX74" fmla="*/ 3560 w 10000"/>
                  <a:gd name="connsiteY74" fmla="*/ 1331 h 10000"/>
                  <a:gd name="connsiteX75" fmla="*/ 3582 w 10000"/>
                  <a:gd name="connsiteY75" fmla="*/ 1344 h 10000"/>
                  <a:gd name="connsiteX76" fmla="*/ 3598 w 10000"/>
                  <a:gd name="connsiteY76" fmla="*/ 1380 h 10000"/>
                  <a:gd name="connsiteX77" fmla="*/ 3607 w 10000"/>
                  <a:gd name="connsiteY77" fmla="*/ 1389 h 10000"/>
                  <a:gd name="connsiteX78" fmla="*/ 3623 w 10000"/>
                  <a:gd name="connsiteY78" fmla="*/ 1409 h 10000"/>
                  <a:gd name="connsiteX79" fmla="*/ 3634 w 10000"/>
                  <a:gd name="connsiteY79" fmla="*/ 1438 h 10000"/>
                  <a:gd name="connsiteX80" fmla="*/ 3632 w 10000"/>
                  <a:gd name="connsiteY80" fmla="*/ 1454 h 10000"/>
                  <a:gd name="connsiteX81" fmla="*/ 3618 w 10000"/>
                  <a:gd name="connsiteY81" fmla="*/ 1438 h 10000"/>
                  <a:gd name="connsiteX82" fmla="*/ 3598 w 10000"/>
                  <a:gd name="connsiteY82" fmla="*/ 1428 h 10000"/>
                  <a:gd name="connsiteX83" fmla="*/ 3582 w 10000"/>
                  <a:gd name="connsiteY83" fmla="*/ 1402 h 10000"/>
                  <a:gd name="connsiteX84" fmla="*/ 3562 w 10000"/>
                  <a:gd name="connsiteY84" fmla="*/ 1399 h 10000"/>
                  <a:gd name="connsiteX85" fmla="*/ 3546 w 10000"/>
                  <a:gd name="connsiteY85" fmla="*/ 1383 h 10000"/>
                  <a:gd name="connsiteX86" fmla="*/ 3510 w 10000"/>
                  <a:gd name="connsiteY86" fmla="*/ 1360 h 10000"/>
                  <a:gd name="connsiteX87" fmla="*/ 3485 w 10000"/>
                  <a:gd name="connsiteY87" fmla="*/ 1344 h 10000"/>
                  <a:gd name="connsiteX88" fmla="*/ 3454 w 10000"/>
                  <a:gd name="connsiteY88" fmla="*/ 1334 h 10000"/>
                  <a:gd name="connsiteX89" fmla="*/ 3429 w 10000"/>
                  <a:gd name="connsiteY89" fmla="*/ 1315 h 10000"/>
                  <a:gd name="connsiteX90" fmla="*/ 3416 w 10000"/>
                  <a:gd name="connsiteY90" fmla="*/ 1308 h 10000"/>
                  <a:gd name="connsiteX91" fmla="*/ 3399 w 10000"/>
                  <a:gd name="connsiteY91" fmla="*/ 1305 h 10000"/>
                  <a:gd name="connsiteX92" fmla="*/ 3382 w 10000"/>
                  <a:gd name="connsiteY92" fmla="*/ 1286 h 10000"/>
                  <a:gd name="connsiteX93" fmla="*/ 3380 w 10000"/>
                  <a:gd name="connsiteY93" fmla="*/ 1266 h 10000"/>
                  <a:gd name="connsiteX94" fmla="*/ 3388 w 10000"/>
                  <a:gd name="connsiteY94" fmla="*/ 1256 h 10000"/>
                  <a:gd name="connsiteX95" fmla="*/ 3407 w 10000"/>
                  <a:gd name="connsiteY95" fmla="*/ 1256 h 10000"/>
                  <a:gd name="connsiteX96" fmla="*/ 3396 w 10000"/>
                  <a:gd name="connsiteY96" fmla="*/ 1227 h 10000"/>
                  <a:gd name="connsiteX97" fmla="*/ 3382 w 10000"/>
                  <a:gd name="connsiteY97" fmla="*/ 1227 h 10000"/>
                  <a:gd name="connsiteX98" fmla="*/ 3360 w 10000"/>
                  <a:gd name="connsiteY98" fmla="*/ 1221 h 10000"/>
                  <a:gd name="connsiteX99" fmla="*/ 3349 w 10000"/>
                  <a:gd name="connsiteY99" fmla="*/ 1231 h 10000"/>
                  <a:gd name="connsiteX100" fmla="*/ 3352 w 10000"/>
                  <a:gd name="connsiteY100" fmla="*/ 1247 h 10000"/>
                  <a:gd name="connsiteX101" fmla="*/ 3341 w 10000"/>
                  <a:gd name="connsiteY101" fmla="*/ 1237 h 10000"/>
                  <a:gd name="connsiteX102" fmla="*/ 3335 w 10000"/>
                  <a:gd name="connsiteY102" fmla="*/ 1231 h 10000"/>
                  <a:gd name="connsiteX103" fmla="*/ 3307 w 10000"/>
                  <a:gd name="connsiteY103" fmla="*/ 1227 h 10000"/>
                  <a:gd name="connsiteX104" fmla="*/ 3294 w 10000"/>
                  <a:gd name="connsiteY104" fmla="*/ 1221 h 10000"/>
                  <a:gd name="connsiteX105" fmla="*/ 3271 w 10000"/>
                  <a:gd name="connsiteY105" fmla="*/ 1211 h 10000"/>
                  <a:gd name="connsiteX106" fmla="*/ 3252 w 10000"/>
                  <a:gd name="connsiteY106" fmla="*/ 1195 h 10000"/>
                  <a:gd name="connsiteX107" fmla="*/ 3235 w 10000"/>
                  <a:gd name="connsiteY107" fmla="*/ 1195 h 10000"/>
                  <a:gd name="connsiteX108" fmla="*/ 3235 w 10000"/>
                  <a:gd name="connsiteY108" fmla="*/ 1205 h 10000"/>
                  <a:gd name="connsiteX109" fmla="*/ 3219 w 10000"/>
                  <a:gd name="connsiteY109" fmla="*/ 1231 h 10000"/>
                  <a:gd name="connsiteX110" fmla="*/ 3213 w 10000"/>
                  <a:gd name="connsiteY110" fmla="*/ 1231 h 10000"/>
                  <a:gd name="connsiteX111" fmla="*/ 3183 w 10000"/>
                  <a:gd name="connsiteY111" fmla="*/ 1221 h 10000"/>
                  <a:gd name="connsiteX112" fmla="*/ 3175 w 10000"/>
                  <a:gd name="connsiteY112" fmla="*/ 1227 h 10000"/>
                  <a:gd name="connsiteX113" fmla="*/ 3163 w 10000"/>
                  <a:gd name="connsiteY113" fmla="*/ 1237 h 10000"/>
                  <a:gd name="connsiteX114" fmla="*/ 3158 w 10000"/>
                  <a:gd name="connsiteY114" fmla="*/ 1260 h 10000"/>
                  <a:gd name="connsiteX115" fmla="*/ 3158 w 10000"/>
                  <a:gd name="connsiteY115" fmla="*/ 1276 h 10000"/>
                  <a:gd name="connsiteX116" fmla="*/ 3163 w 10000"/>
                  <a:gd name="connsiteY116" fmla="*/ 1295 h 10000"/>
                  <a:gd name="connsiteX117" fmla="*/ 3166 w 10000"/>
                  <a:gd name="connsiteY117" fmla="*/ 1308 h 10000"/>
                  <a:gd name="connsiteX118" fmla="*/ 3158 w 10000"/>
                  <a:gd name="connsiteY118" fmla="*/ 1315 h 10000"/>
                  <a:gd name="connsiteX119" fmla="*/ 3133 w 10000"/>
                  <a:gd name="connsiteY119" fmla="*/ 1299 h 10000"/>
                  <a:gd name="connsiteX120" fmla="*/ 3114 w 10000"/>
                  <a:gd name="connsiteY120" fmla="*/ 1276 h 10000"/>
                  <a:gd name="connsiteX121" fmla="*/ 3078 w 10000"/>
                  <a:gd name="connsiteY121" fmla="*/ 1240 h 10000"/>
                  <a:gd name="connsiteX122" fmla="*/ 3044 w 10000"/>
                  <a:gd name="connsiteY122" fmla="*/ 1227 h 10000"/>
                  <a:gd name="connsiteX123" fmla="*/ 3033 w 10000"/>
                  <a:gd name="connsiteY123" fmla="*/ 1231 h 10000"/>
                  <a:gd name="connsiteX124" fmla="*/ 3036 w 10000"/>
                  <a:gd name="connsiteY124" fmla="*/ 1256 h 10000"/>
                  <a:gd name="connsiteX125" fmla="*/ 3044 w 10000"/>
                  <a:gd name="connsiteY125" fmla="*/ 1266 h 10000"/>
                  <a:gd name="connsiteX126" fmla="*/ 3044 w 10000"/>
                  <a:gd name="connsiteY126" fmla="*/ 1276 h 10000"/>
                  <a:gd name="connsiteX127" fmla="*/ 3036 w 10000"/>
                  <a:gd name="connsiteY127" fmla="*/ 1276 h 10000"/>
                  <a:gd name="connsiteX128" fmla="*/ 3028 w 10000"/>
                  <a:gd name="connsiteY128" fmla="*/ 1266 h 10000"/>
                  <a:gd name="connsiteX129" fmla="*/ 3025 w 10000"/>
                  <a:gd name="connsiteY129" fmla="*/ 1256 h 10000"/>
                  <a:gd name="connsiteX130" fmla="*/ 3008 w 10000"/>
                  <a:gd name="connsiteY130" fmla="*/ 1205 h 10000"/>
                  <a:gd name="connsiteX131" fmla="*/ 3000 w 10000"/>
                  <a:gd name="connsiteY131" fmla="*/ 1192 h 10000"/>
                  <a:gd name="connsiteX132" fmla="*/ 2994 w 10000"/>
                  <a:gd name="connsiteY132" fmla="*/ 1176 h 10000"/>
                  <a:gd name="connsiteX133" fmla="*/ 2986 w 10000"/>
                  <a:gd name="connsiteY133" fmla="*/ 1182 h 10000"/>
                  <a:gd name="connsiteX134" fmla="*/ 2981 w 10000"/>
                  <a:gd name="connsiteY134" fmla="*/ 1192 h 10000"/>
                  <a:gd name="connsiteX135" fmla="*/ 2970 w 10000"/>
                  <a:gd name="connsiteY135" fmla="*/ 1201 h 10000"/>
                  <a:gd name="connsiteX136" fmla="*/ 2956 w 10000"/>
                  <a:gd name="connsiteY136" fmla="*/ 1218 h 10000"/>
                  <a:gd name="connsiteX137" fmla="*/ 2939 w 10000"/>
                  <a:gd name="connsiteY137" fmla="*/ 1240 h 10000"/>
                  <a:gd name="connsiteX138" fmla="*/ 2928 w 10000"/>
                  <a:gd name="connsiteY138" fmla="*/ 1247 h 10000"/>
                  <a:gd name="connsiteX139" fmla="*/ 2922 w 10000"/>
                  <a:gd name="connsiteY139" fmla="*/ 1250 h 10000"/>
                  <a:gd name="connsiteX140" fmla="*/ 2911 w 10000"/>
                  <a:gd name="connsiteY140" fmla="*/ 1250 h 10000"/>
                  <a:gd name="connsiteX141" fmla="*/ 2884 w 10000"/>
                  <a:gd name="connsiteY141" fmla="*/ 1247 h 10000"/>
                  <a:gd name="connsiteX142" fmla="*/ 2864 w 10000"/>
                  <a:gd name="connsiteY142" fmla="*/ 1237 h 10000"/>
                  <a:gd name="connsiteX143" fmla="*/ 2848 w 10000"/>
                  <a:gd name="connsiteY143" fmla="*/ 1231 h 10000"/>
                  <a:gd name="connsiteX144" fmla="*/ 2834 w 10000"/>
                  <a:gd name="connsiteY144" fmla="*/ 1227 h 10000"/>
                  <a:gd name="connsiteX145" fmla="*/ 2831 w 10000"/>
                  <a:gd name="connsiteY145" fmla="*/ 1227 h 10000"/>
                  <a:gd name="connsiteX146" fmla="*/ 2831 w 10000"/>
                  <a:gd name="connsiteY146" fmla="*/ 1221 h 10000"/>
                  <a:gd name="connsiteX147" fmla="*/ 2825 w 10000"/>
                  <a:gd name="connsiteY147" fmla="*/ 1205 h 10000"/>
                  <a:gd name="connsiteX148" fmla="*/ 2823 w 10000"/>
                  <a:gd name="connsiteY148" fmla="*/ 1192 h 10000"/>
                  <a:gd name="connsiteX149" fmla="*/ 2817 w 10000"/>
                  <a:gd name="connsiteY149" fmla="*/ 1182 h 10000"/>
                  <a:gd name="connsiteX150" fmla="*/ 2814 w 10000"/>
                  <a:gd name="connsiteY150" fmla="*/ 1176 h 10000"/>
                  <a:gd name="connsiteX151" fmla="*/ 2792 w 10000"/>
                  <a:gd name="connsiteY151" fmla="*/ 1172 h 10000"/>
                  <a:gd name="connsiteX152" fmla="*/ 2759 w 10000"/>
                  <a:gd name="connsiteY152" fmla="*/ 1156 h 10000"/>
                  <a:gd name="connsiteX153" fmla="*/ 2734 w 10000"/>
                  <a:gd name="connsiteY153" fmla="*/ 1143 h 10000"/>
                  <a:gd name="connsiteX154" fmla="*/ 2695 w 10000"/>
                  <a:gd name="connsiteY154" fmla="*/ 1124 h 10000"/>
                  <a:gd name="connsiteX155" fmla="*/ 2670 w 10000"/>
                  <a:gd name="connsiteY155" fmla="*/ 1108 h 10000"/>
                  <a:gd name="connsiteX156" fmla="*/ 2645 w 10000"/>
                  <a:gd name="connsiteY156" fmla="*/ 1091 h 10000"/>
                  <a:gd name="connsiteX157" fmla="*/ 2618 w 10000"/>
                  <a:gd name="connsiteY157" fmla="*/ 1088 h 10000"/>
                  <a:gd name="connsiteX158" fmla="*/ 2576 w 10000"/>
                  <a:gd name="connsiteY158" fmla="*/ 1088 h 10000"/>
                  <a:gd name="connsiteX159" fmla="*/ 2551 w 10000"/>
                  <a:gd name="connsiteY159" fmla="*/ 1091 h 10000"/>
                  <a:gd name="connsiteX160" fmla="*/ 2521 w 10000"/>
                  <a:gd name="connsiteY160" fmla="*/ 1098 h 10000"/>
                  <a:gd name="connsiteX161" fmla="*/ 2493 w 10000"/>
                  <a:gd name="connsiteY161" fmla="*/ 1104 h 10000"/>
                  <a:gd name="connsiteX162" fmla="*/ 2468 w 10000"/>
                  <a:gd name="connsiteY162" fmla="*/ 1108 h 10000"/>
                  <a:gd name="connsiteX163" fmla="*/ 2404 w 10000"/>
                  <a:gd name="connsiteY163" fmla="*/ 1124 h 10000"/>
                  <a:gd name="connsiteX164" fmla="*/ 2366 w 10000"/>
                  <a:gd name="connsiteY164" fmla="*/ 1133 h 10000"/>
                  <a:gd name="connsiteX165" fmla="*/ 2346 w 10000"/>
                  <a:gd name="connsiteY165" fmla="*/ 1137 h 10000"/>
                  <a:gd name="connsiteX166" fmla="*/ 2294 w 10000"/>
                  <a:gd name="connsiteY166" fmla="*/ 1146 h 10000"/>
                  <a:gd name="connsiteX167" fmla="*/ 2249 w 10000"/>
                  <a:gd name="connsiteY167" fmla="*/ 1156 h 10000"/>
                  <a:gd name="connsiteX168" fmla="*/ 2230 w 10000"/>
                  <a:gd name="connsiteY168" fmla="*/ 1156 h 10000"/>
                  <a:gd name="connsiteX169" fmla="*/ 2222 w 10000"/>
                  <a:gd name="connsiteY169" fmla="*/ 1163 h 10000"/>
                  <a:gd name="connsiteX170" fmla="*/ 2194 w 10000"/>
                  <a:gd name="connsiteY170" fmla="*/ 1163 h 10000"/>
                  <a:gd name="connsiteX171" fmla="*/ 2172 w 10000"/>
                  <a:gd name="connsiteY171" fmla="*/ 1163 h 10000"/>
                  <a:gd name="connsiteX172" fmla="*/ 2147 w 10000"/>
                  <a:gd name="connsiteY172" fmla="*/ 1166 h 10000"/>
                  <a:gd name="connsiteX173" fmla="*/ 2108 w 10000"/>
                  <a:gd name="connsiteY173" fmla="*/ 1166 h 10000"/>
                  <a:gd name="connsiteX174" fmla="*/ 2083 w 10000"/>
                  <a:gd name="connsiteY174" fmla="*/ 1156 h 10000"/>
                  <a:gd name="connsiteX175" fmla="*/ 2042 w 10000"/>
                  <a:gd name="connsiteY175" fmla="*/ 1143 h 10000"/>
                  <a:gd name="connsiteX176" fmla="*/ 2011 w 10000"/>
                  <a:gd name="connsiteY176" fmla="*/ 1143 h 10000"/>
                  <a:gd name="connsiteX177" fmla="*/ 1994 w 10000"/>
                  <a:gd name="connsiteY177" fmla="*/ 1146 h 10000"/>
                  <a:gd name="connsiteX178" fmla="*/ 1967 w 10000"/>
                  <a:gd name="connsiteY178" fmla="*/ 1156 h 10000"/>
                  <a:gd name="connsiteX179" fmla="*/ 1903 w 10000"/>
                  <a:gd name="connsiteY179" fmla="*/ 1176 h 10000"/>
                  <a:gd name="connsiteX180" fmla="*/ 1873 w 10000"/>
                  <a:gd name="connsiteY180" fmla="*/ 1182 h 10000"/>
                  <a:gd name="connsiteX181" fmla="*/ 1850 w 10000"/>
                  <a:gd name="connsiteY181" fmla="*/ 1185 h 10000"/>
                  <a:gd name="connsiteX182" fmla="*/ 1842 w 10000"/>
                  <a:gd name="connsiteY182" fmla="*/ 1192 h 10000"/>
                  <a:gd name="connsiteX183" fmla="*/ 1823 w 10000"/>
                  <a:gd name="connsiteY183" fmla="*/ 1195 h 10000"/>
                  <a:gd name="connsiteX184" fmla="*/ 1814 w 10000"/>
                  <a:gd name="connsiteY184" fmla="*/ 1201 h 10000"/>
                  <a:gd name="connsiteX185" fmla="*/ 1792 w 10000"/>
                  <a:gd name="connsiteY185" fmla="*/ 1218 h 10000"/>
                  <a:gd name="connsiteX186" fmla="*/ 1767 w 10000"/>
                  <a:gd name="connsiteY186" fmla="*/ 1231 h 10000"/>
                  <a:gd name="connsiteX187" fmla="*/ 1717 w 10000"/>
                  <a:gd name="connsiteY187" fmla="*/ 1266 h 10000"/>
                  <a:gd name="connsiteX188" fmla="*/ 1695 w 10000"/>
                  <a:gd name="connsiteY188" fmla="*/ 1279 h 10000"/>
                  <a:gd name="connsiteX189" fmla="*/ 1654 w 10000"/>
                  <a:gd name="connsiteY189" fmla="*/ 1308 h 10000"/>
                  <a:gd name="connsiteX190" fmla="*/ 1620 w 10000"/>
                  <a:gd name="connsiteY190" fmla="*/ 1334 h 10000"/>
                  <a:gd name="connsiteX191" fmla="*/ 1590 w 10000"/>
                  <a:gd name="connsiteY191" fmla="*/ 1360 h 10000"/>
                  <a:gd name="connsiteX192" fmla="*/ 1565 w 10000"/>
                  <a:gd name="connsiteY192" fmla="*/ 1380 h 10000"/>
                  <a:gd name="connsiteX193" fmla="*/ 1532 w 10000"/>
                  <a:gd name="connsiteY193" fmla="*/ 1402 h 10000"/>
                  <a:gd name="connsiteX194" fmla="*/ 1501 w 10000"/>
                  <a:gd name="connsiteY194" fmla="*/ 1418 h 10000"/>
                  <a:gd name="connsiteX195" fmla="*/ 1460 w 10000"/>
                  <a:gd name="connsiteY195" fmla="*/ 1438 h 10000"/>
                  <a:gd name="connsiteX196" fmla="*/ 1435 w 10000"/>
                  <a:gd name="connsiteY196" fmla="*/ 1454 h 10000"/>
                  <a:gd name="connsiteX197" fmla="*/ 1421 w 10000"/>
                  <a:gd name="connsiteY197" fmla="*/ 1464 h 10000"/>
                  <a:gd name="connsiteX198" fmla="*/ 1380 w 10000"/>
                  <a:gd name="connsiteY198" fmla="*/ 1473 h 10000"/>
                  <a:gd name="connsiteX199" fmla="*/ 1324 w 10000"/>
                  <a:gd name="connsiteY199" fmla="*/ 1477 h 10000"/>
                  <a:gd name="connsiteX200" fmla="*/ 1274 w 10000"/>
                  <a:gd name="connsiteY200" fmla="*/ 1483 h 10000"/>
                  <a:gd name="connsiteX201" fmla="*/ 1244 w 10000"/>
                  <a:gd name="connsiteY201" fmla="*/ 1486 h 10000"/>
                  <a:gd name="connsiteX202" fmla="*/ 1233 w 10000"/>
                  <a:gd name="connsiteY202" fmla="*/ 1486 h 10000"/>
                  <a:gd name="connsiteX203" fmla="*/ 1197 w 10000"/>
                  <a:gd name="connsiteY203" fmla="*/ 1493 h 10000"/>
                  <a:gd name="connsiteX204" fmla="*/ 1180 w 10000"/>
                  <a:gd name="connsiteY204" fmla="*/ 1496 h 10000"/>
                  <a:gd name="connsiteX205" fmla="*/ 1169 w 10000"/>
                  <a:gd name="connsiteY205" fmla="*/ 1496 h 10000"/>
                  <a:gd name="connsiteX206" fmla="*/ 1161 w 10000"/>
                  <a:gd name="connsiteY206" fmla="*/ 1503 h 10000"/>
                  <a:gd name="connsiteX207" fmla="*/ 1155 w 10000"/>
                  <a:gd name="connsiteY207" fmla="*/ 1503 h 10000"/>
                  <a:gd name="connsiteX208" fmla="*/ 501 w 10000"/>
                  <a:gd name="connsiteY208" fmla="*/ 2277 h 10000"/>
                  <a:gd name="connsiteX209" fmla="*/ 396 w 10000"/>
                  <a:gd name="connsiteY209" fmla="*/ 2532 h 10000"/>
                  <a:gd name="connsiteX210" fmla="*/ 324 w 10000"/>
                  <a:gd name="connsiteY210" fmla="*/ 2759 h 10000"/>
                  <a:gd name="connsiteX211" fmla="*/ 274 w 10000"/>
                  <a:gd name="connsiteY211" fmla="*/ 2866 h 10000"/>
                  <a:gd name="connsiteX212" fmla="*/ 202 w 10000"/>
                  <a:gd name="connsiteY212" fmla="*/ 3008 h 10000"/>
                  <a:gd name="connsiteX213" fmla="*/ 211 w 10000"/>
                  <a:gd name="connsiteY213" fmla="*/ 3177 h 10000"/>
                  <a:gd name="connsiteX214" fmla="*/ 235 w 10000"/>
                  <a:gd name="connsiteY214" fmla="*/ 3368 h 10000"/>
                  <a:gd name="connsiteX215" fmla="*/ 266 w 10000"/>
                  <a:gd name="connsiteY215" fmla="*/ 3595 h 10000"/>
                  <a:gd name="connsiteX216" fmla="*/ 299 w 10000"/>
                  <a:gd name="connsiteY216" fmla="*/ 3831 h 10000"/>
                  <a:gd name="connsiteX217" fmla="*/ 305 w 10000"/>
                  <a:gd name="connsiteY217" fmla="*/ 3863 h 10000"/>
                  <a:gd name="connsiteX218" fmla="*/ 341 w 10000"/>
                  <a:gd name="connsiteY218" fmla="*/ 3941 h 10000"/>
                  <a:gd name="connsiteX219" fmla="*/ 186 w 10000"/>
                  <a:gd name="connsiteY219" fmla="*/ 3935 h 10000"/>
                  <a:gd name="connsiteX220" fmla="*/ 30 w 10000"/>
                  <a:gd name="connsiteY220" fmla="*/ 3925 h 10000"/>
                  <a:gd name="connsiteX221" fmla="*/ 0 w 10000"/>
                  <a:gd name="connsiteY221" fmla="*/ 4054 h 10000"/>
                  <a:gd name="connsiteX222" fmla="*/ 14 w 10000"/>
                  <a:gd name="connsiteY222" fmla="*/ 4152 h 10000"/>
                  <a:gd name="connsiteX223" fmla="*/ 22 w 10000"/>
                  <a:gd name="connsiteY223" fmla="*/ 4242 h 10000"/>
                  <a:gd name="connsiteX224" fmla="*/ 30 w 10000"/>
                  <a:gd name="connsiteY224" fmla="*/ 4291 h 10000"/>
                  <a:gd name="connsiteX225" fmla="*/ 102 w 10000"/>
                  <a:gd name="connsiteY225" fmla="*/ 4271 h 10000"/>
                  <a:gd name="connsiteX226" fmla="*/ 155 w 10000"/>
                  <a:gd name="connsiteY226" fmla="*/ 4262 h 10000"/>
                  <a:gd name="connsiteX227" fmla="*/ 410 w 10000"/>
                  <a:gd name="connsiteY227" fmla="*/ 4255 h 10000"/>
                  <a:gd name="connsiteX228" fmla="*/ 418 w 10000"/>
                  <a:gd name="connsiteY228" fmla="*/ 4385 h 10000"/>
                  <a:gd name="connsiteX229" fmla="*/ 429 w 10000"/>
                  <a:gd name="connsiteY229" fmla="*/ 4543 h 10000"/>
                  <a:gd name="connsiteX230" fmla="*/ 443 w 10000"/>
                  <a:gd name="connsiteY230" fmla="*/ 4585 h 10000"/>
                  <a:gd name="connsiteX231" fmla="*/ 465 w 10000"/>
                  <a:gd name="connsiteY231" fmla="*/ 4611 h 10000"/>
                  <a:gd name="connsiteX232" fmla="*/ 468 w 10000"/>
                  <a:gd name="connsiteY232" fmla="*/ 4621 h 10000"/>
                  <a:gd name="connsiteX233" fmla="*/ 474 w 10000"/>
                  <a:gd name="connsiteY233" fmla="*/ 4679 h 10000"/>
                  <a:gd name="connsiteX234" fmla="*/ 554 w 10000"/>
                  <a:gd name="connsiteY234" fmla="*/ 4738 h 10000"/>
                  <a:gd name="connsiteX235" fmla="*/ 637 w 10000"/>
                  <a:gd name="connsiteY235" fmla="*/ 4809 h 10000"/>
                  <a:gd name="connsiteX236" fmla="*/ 704 w 10000"/>
                  <a:gd name="connsiteY236" fmla="*/ 4851 h 10000"/>
                  <a:gd name="connsiteX237" fmla="*/ 740 w 10000"/>
                  <a:gd name="connsiteY237" fmla="*/ 4893 h 10000"/>
                  <a:gd name="connsiteX238" fmla="*/ 756 w 10000"/>
                  <a:gd name="connsiteY238" fmla="*/ 4896 h 10000"/>
                  <a:gd name="connsiteX239" fmla="*/ 767 w 10000"/>
                  <a:gd name="connsiteY239" fmla="*/ 4880 h 10000"/>
                  <a:gd name="connsiteX240" fmla="*/ 806 w 10000"/>
                  <a:gd name="connsiteY240" fmla="*/ 4945 h 10000"/>
                  <a:gd name="connsiteX241" fmla="*/ 886 w 10000"/>
                  <a:gd name="connsiteY241" fmla="*/ 5078 h 10000"/>
                  <a:gd name="connsiteX242" fmla="*/ 911 w 10000"/>
                  <a:gd name="connsiteY242" fmla="*/ 5130 h 10000"/>
                  <a:gd name="connsiteX243" fmla="*/ 920 w 10000"/>
                  <a:gd name="connsiteY243" fmla="*/ 5191 h 10000"/>
                  <a:gd name="connsiteX244" fmla="*/ 920 w 10000"/>
                  <a:gd name="connsiteY244" fmla="*/ 5220 h 10000"/>
                  <a:gd name="connsiteX245" fmla="*/ 911 w 10000"/>
                  <a:gd name="connsiteY245" fmla="*/ 5314 h 10000"/>
                  <a:gd name="connsiteX246" fmla="*/ 898 w 10000"/>
                  <a:gd name="connsiteY246" fmla="*/ 5369 h 10000"/>
                  <a:gd name="connsiteX247" fmla="*/ 895 w 10000"/>
                  <a:gd name="connsiteY247" fmla="*/ 5385 h 10000"/>
                  <a:gd name="connsiteX248" fmla="*/ 895 w 10000"/>
                  <a:gd name="connsiteY248" fmla="*/ 5405 h 10000"/>
                  <a:gd name="connsiteX249" fmla="*/ 898 w 10000"/>
                  <a:gd name="connsiteY249" fmla="*/ 5434 h 10000"/>
                  <a:gd name="connsiteX250" fmla="*/ 911 w 10000"/>
                  <a:gd name="connsiteY250" fmla="*/ 5463 h 10000"/>
                  <a:gd name="connsiteX251" fmla="*/ 920 w 10000"/>
                  <a:gd name="connsiteY251" fmla="*/ 5492 h 10000"/>
                  <a:gd name="connsiteX252" fmla="*/ 934 w 10000"/>
                  <a:gd name="connsiteY252" fmla="*/ 5518 h 10000"/>
                  <a:gd name="connsiteX253" fmla="*/ 1169 w 10000"/>
                  <a:gd name="connsiteY253" fmla="*/ 5738 h 10000"/>
                  <a:gd name="connsiteX254" fmla="*/ 1188 w 10000"/>
                  <a:gd name="connsiteY254" fmla="*/ 5755 h 10000"/>
                  <a:gd name="connsiteX255" fmla="*/ 1216 w 10000"/>
                  <a:gd name="connsiteY255" fmla="*/ 5758 h 10000"/>
                  <a:gd name="connsiteX256" fmla="*/ 1313 w 10000"/>
                  <a:gd name="connsiteY256" fmla="*/ 5774 h 10000"/>
                  <a:gd name="connsiteX257" fmla="*/ 1349 w 10000"/>
                  <a:gd name="connsiteY257" fmla="*/ 5787 h 10000"/>
                  <a:gd name="connsiteX258" fmla="*/ 1393 w 10000"/>
                  <a:gd name="connsiteY258" fmla="*/ 5793 h 10000"/>
                  <a:gd name="connsiteX259" fmla="*/ 1393 w 10000"/>
                  <a:gd name="connsiteY259" fmla="*/ 5797 h 10000"/>
                  <a:gd name="connsiteX260" fmla="*/ 1421 w 10000"/>
                  <a:gd name="connsiteY260" fmla="*/ 5810 h 10000"/>
                  <a:gd name="connsiteX261" fmla="*/ 1446 w 10000"/>
                  <a:gd name="connsiteY261" fmla="*/ 5829 h 10000"/>
                  <a:gd name="connsiteX262" fmla="*/ 1460 w 10000"/>
                  <a:gd name="connsiteY262" fmla="*/ 5842 h 10000"/>
                  <a:gd name="connsiteX263" fmla="*/ 1476 w 10000"/>
                  <a:gd name="connsiteY263" fmla="*/ 5848 h 10000"/>
                  <a:gd name="connsiteX264" fmla="*/ 1501 w 10000"/>
                  <a:gd name="connsiteY264" fmla="*/ 5852 h 10000"/>
                  <a:gd name="connsiteX265" fmla="*/ 1532 w 10000"/>
                  <a:gd name="connsiteY265" fmla="*/ 5887 h 10000"/>
                  <a:gd name="connsiteX266" fmla="*/ 1565 w 10000"/>
                  <a:gd name="connsiteY266" fmla="*/ 5942 h 10000"/>
                  <a:gd name="connsiteX267" fmla="*/ 1587 w 10000"/>
                  <a:gd name="connsiteY267" fmla="*/ 5972 h 10000"/>
                  <a:gd name="connsiteX268" fmla="*/ 1612 w 10000"/>
                  <a:gd name="connsiteY268" fmla="*/ 5955 h 10000"/>
                  <a:gd name="connsiteX269" fmla="*/ 1679 w 10000"/>
                  <a:gd name="connsiteY269" fmla="*/ 6049 h 10000"/>
                  <a:gd name="connsiteX270" fmla="*/ 1720 w 10000"/>
                  <a:gd name="connsiteY270" fmla="*/ 6108 h 10000"/>
                  <a:gd name="connsiteX271" fmla="*/ 1751 w 10000"/>
                  <a:gd name="connsiteY271" fmla="*/ 6133 h 10000"/>
                  <a:gd name="connsiteX272" fmla="*/ 1792 w 10000"/>
                  <a:gd name="connsiteY272" fmla="*/ 6169 h 10000"/>
                  <a:gd name="connsiteX273" fmla="*/ 1801 w 10000"/>
                  <a:gd name="connsiteY273" fmla="*/ 6172 h 10000"/>
                  <a:gd name="connsiteX274" fmla="*/ 1814 w 10000"/>
                  <a:gd name="connsiteY274" fmla="*/ 6286 h 10000"/>
                  <a:gd name="connsiteX275" fmla="*/ 1817 w 10000"/>
                  <a:gd name="connsiteY275" fmla="*/ 6331 h 10000"/>
                  <a:gd name="connsiteX276" fmla="*/ 1809 w 10000"/>
                  <a:gd name="connsiteY276" fmla="*/ 6444 h 10000"/>
                  <a:gd name="connsiteX277" fmla="*/ 1801 w 10000"/>
                  <a:gd name="connsiteY277" fmla="*/ 6499 h 10000"/>
                  <a:gd name="connsiteX278" fmla="*/ 1781 w 10000"/>
                  <a:gd name="connsiteY278" fmla="*/ 6522 h 10000"/>
                  <a:gd name="connsiteX279" fmla="*/ 1773 w 10000"/>
                  <a:gd name="connsiteY279" fmla="*/ 6541 h 10000"/>
                  <a:gd name="connsiteX280" fmla="*/ 1762 w 10000"/>
                  <a:gd name="connsiteY280" fmla="*/ 6571 h 10000"/>
                  <a:gd name="connsiteX281" fmla="*/ 1767 w 10000"/>
                  <a:gd name="connsiteY281" fmla="*/ 6622 h 10000"/>
                  <a:gd name="connsiteX282" fmla="*/ 1767 w 10000"/>
                  <a:gd name="connsiteY282" fmla="*/ 6665 h 10000"/>
                  <a:gd name="connsiteX283" fmla="*/ 1767 w 10000"/>
                  <a:gd name="connsiteY283" fmla="*/ 6694 h 10000"/>
                  <a:gd name="connsiteX284" fmla="*/ 1776 w 10000"/>
                  <a:gd name="connsiteY284" fmla="*/ 6726 h 10000"/>
                  <a:gd name="connsiteX285" fmla="*/ 1776 w 10000"/>
                  <a:gd name="connsiteY285" fmla="*/ 6745 h 10000"/>
                  <a:gd name="connsiteX286" fmla="*/ 1767 w 10000"/>
                  <a:gd name="connsiteY286" fmla="*/ 6765 h 10000"/>
                  <a:gd name="connsiteX287" fmla="*/ 1762 w 10000"/>
                  <a:gd name="connsiteY287" fmla="*/ 6804 h 10000"/>
                  <a:gd name="connsiteX288" fmla="*/ 1753 w 10000"/>
                  <a:gd name="connsiteY288" fmla="*/ 6839 h 10000"/>
                  <a:gd name="connsiteX289" fmla="*/ 1742 w 10000"/>
                  <a:gd name="connsiteY289" fmla="*/ 6849 h 10000"/>
                  <a:gd name="connsiteX290" fmla="*/ 1726 w 10000"/>
                  <a:gd name="connsiteY290" fmla="*/ 6849 h 10000"/>
                  <a:gd name="connsiteX291" fmla="*/ 1712 w 10000"/>
                  <a:gd name="connsiteY291" fmla="*/ 6852 h 10000"/>
                  <a:gd name="connsiteX292" fmla="*/ 1640 w 10000"/>
                  <a:gd name="connsiteY292" fmla="*/ 6953 h 10000"/>
                  <a:gd name="connsiteX293" fmla="*/ 1493 w 10000"/>
                  <a:gd name="connsiteY293" fmla="*/ 7105 h 10000"/>
                  <a:gd name="connsiteX294" fmla="*/ 1490 w 10000"/>
                  <a:gd name="connsiteY294" fmla="*/ 7124 h 10000"/>
                  <a:gd name="connsiteX295" fmla="*/ 1468 w 10000"/>
                  <a:gd name="connsiteY295" fmla="*/ 7137 h 10000"/>
                  <a:gd name="connsiteX296" fmla="*/ 1454 w 10000"/>
                  <a:gd name="connsiteY296" fmla="*/ 7144 h 10000"/>
                  <a:gd name="connsiteX297" fmla="*/ 1452 w 10000"/>
                  <a:gd name="connsiteY297" fmla="*/ 7157 h 10000"/>
                  <a:gd name="connsiteX298" fmla="*/ 1446 w 10000"/>
                  <a:gd name="connsiteY298" fmla="*/ 7199 h 10000"/>
                  <a:gd name="connsiteX299" fmla="*/ 1476 w 10000"/>
                  <a:gd name="connsiteY299" fmla="*/ 7247 h 10000"/>
                  <a:gd name="connsiteX300" fmla="*/ 1501 w 10000"/>
                  <a:gd name="connsiteY300" fmla="*/ 7270 h 10000"/>
                  <a:gd name="connsiteX301" fmla="*/ 1518 w 10000"/>
                  <a:gd name="connsiteY301" fmla="*/ 7286 h 10000"/>
                  <a:gd name="connsiteX302" fmla="*/ 1524 w 10000"/>
                  <a:gd name="connsiteY302" fmla="*/ 7306 h 10000"/>
                  <a:gd name="connsiteX303" fmla="*/ 1540 w 10000"/>
                  <a:gd name="connsiteY303" fmla="*/ 7322 h 10000"/>
                  <a:gd name="connsiteX304" fmla="*/ 1565 w 10000"/>
                  <a:gd name="connsiteY304" fmla="*/ 7325 h 10000"/>
                  <a:gd name="connsiteX305" fmla="*/ 1590 w 10000"/>
                  <a:gd name="connsiteY305" fmla="*/ 7332 h 10000"/>
                  <a:gd name="connsiteX306" fmla="*/ 1615 w 10000"/>
                  <a:gd name="connsiteY306" fmla="*/ 7345 h 10000"/>
                  <a:gd name="connsiteX307" fmla="*/ 1662 w 10000"/>
                  <a:gd name="connsiteY307" fmla="*/ 7370 h 10000"/>
                  <a:gd name="connsiteX308" fmla="*/ 1670 w 10000"/>
                  <a:gd name="connsiteY308" fmla="*/ 7351 h 10000"/>
                  <a:gd name="connsiteX309" fmla="*/ 1726 w 10000"/>
                  <a:gd name="connsiteY309" fmla="*/ 7354 h 10000"/>
                  <a:gd name="connsiteX310" fmla="*/ 1726 w 10000"/>
                  <a:gd name="connsiteY310" fmla="*/ 7400 h 10000"/>
                  <a:gd name="connsiteX311" fmla="*/ 1773 w 10000"/>
                  <a:gd name="connsiteY311" fmla="*/ 7409 h 10000"/>
                  <a:gd name="connsiteX312" fmla="*/ 1806 w 10000"/>
                  <a:gd name="connsiteY312" fmla="*/ 7416 h 10000"/>
                  <a:gd name="connsiteX313" fmla="*/ 1839 w 10000"/>
                  <a:gd name="connsiteY313" fmla="*/ 7403 h 10000"/>
                  <a:gd name="connsiteX314" fmla="*/ 1886 w 10000"/>
                  <a:gd name="connsiteY314" fmla="*/ 7403 h 10000"/>
                  <a:gd name="connsiteX315" fmla="*/ 1898 w 10000"/>
                  <a:gd name="connsiteY315" fmla="*/ 7403 h 10000"/>
                  <a:gd name="connsiteX316" fmla="*/ 1914 w 10000"/>
                  <a:gd name="connsiteY316" fmla="*/ 7494 h 10000"/>
                  <a:gd name="connsiteX317" fmla="*/ 1895 w 10000"/>
                  <a:gd name="connsiteY317" fmla="*/ 7523 h 10000"/>
                  <a:gd name="connsiteX318" fmla="*/ 1825 w 10000"/>
                  <a:gd name="connsiteY318" fmla="*/ 7617 h 10000"/>
                  <a:gd name="connsiteX319" fmla="*/ 1776 w 10000"/>
                  <a:gd name="connsiteY319" fmla="*/ 7691 h 10000"/>
                  <a:gd name="connsiteX320" fmla="*/ 1781 w 10000"/>
                  <a:gd name="connsiteY320" fmla="*/ 7723 h 10000"/>
                  <a:gd name="connsiteX321" fmla="*/ 1767 w 10000"/>
                  <a:gd name="connsiteY321" fmla="*/ 7759 h 10000"/>
                  <a:gd name="connsiteX322" fmla="*/ 1762 w 10000"/>
                  <a:gd name="connsiteY322" fmla="*/ 7817 h 10000"/>
                  <a:gd name="connsiteX323" fmla="*/ 1762 w 10000"/>
                  <a:gd name="connsiteY323" fmla="*/ 7856 h 10000"/>
                  <a:gd name="connsiteX324" fmla="*/ 1776 w 10000"/>
                  <a:gd name="connsiteY324" fmla="*/ 7892 h 10000"/>
                  <a:gd name="connsiteX325" fmla="*/ 1784 w 10000"/>
                  <a:gd name="connsiteY325" fmla="*/ 7902 h 10000"/>
                  <a:gd name="connsiteX326" fmla="*/ 1801 w 10000"/>
                  <a:gd name="connsiteY326" fmla="*/ 7908 h 10000"/>
                  <a:gd name="connsiteX327" fmla="*/ 1809 w 10000"/>
                  <a:gd name="connsiteY327" fmla="*/ 7911 h 10000"/>
                  <a:gd name="connsiteX328" fmla="*/ 1801 w 10000"/>
                  <a:gd name="connsiteY328" fmla="*/ 7940 h 10000"/>
                  <a:gd name="connsiteX329" fmla="*/ 1798 w 10000"/>
                  <a:gd name="connsiteY329" fmla="*/ 7979 h 10000"/>
                  <a:gd name="connsiteX330" fmla="*/ 1806 w 10000"/>
                  <a:gd name="connsiteY330" fmla="*/ 8002 h 10000"/>
                  <a:gd name="connsiteX331" fmla="*/ 1823 w 10000"/>
                  <a:gd name="connsiteY331" fmla="*/ 8021 h 10000"/>
                  <a:gd name="connsiteX332" fmla="*/ 1834 w 10000"/>
                  <a:gd name="connsiteY332" fmla="*/ 8044 h 10000"/>
                  <a:gd name="connsiteX333" fmla="*/ 1839 w 10000"/>
                  <a:gd name="connsiteY333" fmla="*/ 8073 h 10000"/>
                  <a:gd name="connsiteX334" fmla="*/ 1842 w 10000"/>
                  <a:gd name="connsiteY334" fmla="*/ 8106 h 10000"/>
                  <a:gd name="connsiteX335" fmla="*/ 1839 w 10000"/>
                  <a:gd name="connsiteY335" fmla="*/ 8144 h 10000"/>
                  <a:gd name="connsiteX336" fmla="*/ 1856 w 10000"/>
                  <a:gd name="connsiteY336" fmla="*/ 8164 h 10000"/>
                  <a:gd name="connsiteX337" fmla="*/ 1886 w 10000"/>
                  <a:gd name="connsiteY337" fmla="*/ 8193 h 10000"/>
                  <a:gd name="connsiteX338" fmla="*/ 1922 w 10000"/>
                  <a:gd name="connsiteY338" fmla="*/ 8206 h 10000"/>
                  <a:gd name="connsiteX339" fmla="*/ 1967 w 10000"/>
                  <a:gd name="connsiteY339" fmla="*/ 8203 h 10000"/>
                  <a:gd name="connsiteX340" fmla="*/ 1986 w 10000"/>
                  <a:gd name="connsiteY340" fmla="*/ 8212 h 10000"/>
                  <a:gd name="connsiteX341" fmla="*/ 2000 w 10000"/>
                  <a:gd name="connsiteY341" fmla="*/ 8232 h 10000"/>
                  <a:gd name="connsiteX342" fmla="*/ 2033 w 10000"/>
                  <a:gd name="connsiteY342" fmla="*/ 8258 h 10000"/>
                  <a:gd name="connsiteX343" fmla="*/ 2050 w 10000"/>
                  <a:gd name="connsiteY343" fmla="*/ 8271 h 10000"/>
                  <a:gd name="connsiteX344" fmla="*/ 2089 w 10000"/>
                  <a:gd name="connsiteY344" fmla="*/ 8280 h 10000"/>
                  <a:gd name="connsiteX345" fmla="*/ 2122 w 10000"/>
                  <a:gd name="connsiteY345" fmla="*/ 8300 h 10000"/>
                  <a:gd name="connsiteX346" fmla="*/ 2163 w 10000"/>
                  <a:gd name="connsiteY346" fmla="*/ 8332 h 10000"/>
                  <a:gd name="connsiteX347" fmla="*/ 2172 w 10000"/>
                  <a:gd name="connsiteY347" fmla="*/ 8335 h 10000"/>
                  <a:gd name="connsiteX348" fmla="*/ 2177 w 10000"/>
                  <a:gd name="connsiteY348" fmla="*/ 8345 h 10000"/>
                  <a:gd name="connsiteX349" fmla="*/ 2163 w 10000"/>
                  <a:gd name="connsiteY349" fmla="*/ 8371 h 10000"/>
                  <a:gd name="connsiteX350" fmla="*/ 2139 w 10000"/>
                  <a:gd name="connsiteY350" fmla="*/ 8423 h 10000"/>
                  <a:gd name="connsiteX351" fmla="*/ 2130 w 10000"/>
                  <a:gd name="connsiteY351" fmla="*/ 8439 h 10000"/>
                  <a:gd name="connsiteX352" fmla="*/ 2105 w 10000"/>
                  <a:gd name="connsiteY352" fmla="*/ 8446 h 10000"/>
                  <a:gd name="connsiteX353" fmla="*/ 2080 w 10000"/>
                  <a:gd name="connsiteY353" fmla="*/ 8449 h 10000"/>
                  <a:gd name="connsiteX354" fmla="*/ 2075 w 10000"/>
                  <a:gd name="connsiteY354" fmla="*/ 8459 h 10000"/>
                  <a:gd name="connsiteX355" fmla="*/ 2072 w 10000"/>
                  <a:gd name="connsiteY355" fmla="*/ 8475 h 10000"/>
                  <a:gd name="connsiteX356" fmla="*/ 2080 w 10000"/>
                  <a:gd name="connsiteY356" fmla="*/ 8484 h 10000"/>
                  <a:gd name="connsiteX357" fmla="*/ 2100 w 10000"/>
                  <a:gd name="connsiteY357" fmla="*/ 8475 h 10000"/>
                  <a:gd name="connsiteX358" fmla="*/ 2141 w 10000"/>
                  <a:gd name="connsiteY358" fmla="*/ 8478 h 10000"/>
                  <a:gd name="connsiteX359" fmla="*/ 2172 w 10000"/>
                  <a:gd name="connsiteY359" fmla="*/ 8475 h 10000"/>
                  <a:gd name="connsiteX360" fmla="*/ 2188 w 10000"/>
                  <a:gd name="connsiteY360" fmla="*/ 8475 h 10000"/>
                  <a:gd name="connsiteX361" fmla="*/ 2222 w 10000"/>
                  <a:gd name="connsiteY361" fmla="*/ 8497 h 10000"/>
                  <a:gd name="connsiteX362" fmla="*/ 2252 w 10000"/>
                  <a:gd name="connsiteY362" fmla="*/ 8514 h 10000"/>
                  <a:gd name="connsiteX363" fmla="*/ 2274 w 10000"/>
                  <a:gd name="connsiteY363" fmla="*/ 8514 h 10000"/>
                  <a:gd name="connsiteX364" fmla="*/ 2299 w 10000"/>
                  <a:gd name="connsiteY364" fmla="*/ 8504 h 10000"/>
                  <a:gd name="connsiteX365" fmla="*/ 2310 w 10000"/>
                  <a:gd name="connsiteY365" fmla="*/ 8504 h 10000"/>
                  <a:gd name="connsiteX366" fmla="*/ 2319 w 10000"/>
                  <a:gd name="connsiteY366" fmla="*/ 8484 h 10000"/>
                  <a:gd name="connsiteX367" fmla="*/ 2338 w 10000"/>
                  <a:gd name="connsiteY367" fmla="*/ 8494 h 10000"/>
                  <a:gd name="connsiteX368" fmla="*/ 2338 w 10000"/>
                  <a:gd name="connsiteY368" fmla="*/ 8552 h 10000"/>
                  <a:gd name="connsiteX369" fmla="*/ 2366 w 10000"/>
                  <a:gd name="connsiteY369" fmla="*/ 8572 h 10000"/>
                  <a:gd name="connsiteX370" fmla="*/ 2382 w 10000"/>
                  <a:gd name="connsiteY370" fmla="*/ 8582 h 10000"/>
                  <a:gd name="connsiteX371" fmla="*/ 2435 w 10000"/>
                  <a:gd name="connsiteY371" fmla="*/ 8552 h 10000"/>
                  <a:gd name="connsiteX372" fmla="*/ 2443 w 10000"/>
                  <a:gd name="connsiteY372" fmla="*/ 8552 h 10000"/>
                  <a:gd name="connsiteX373" fmla="*/ 2454 w 10000"/>
                  <a:gd name="connsiteY373" fmla="*/ 8552 h 10000"/>
                  <a:gd name="connsiteX374" fmla="*/ 2471 w 10000"/>
                  <a:gd name="connsiteY374" fmla="*/ 8546 h 10000"/>
                  <a:gd name="connsiteX375" fmla="*/ 2488 w 10000"/>
                  <a:gd name="connsiteY375" fmla="*/ 8536 h 10000"/>
                  <a:gd name="connsiteX376" fmla="*/ 2501 w 10000"/>
                  <a:gd name="connsiteY376" fmla="*/ 8533 h 10000"/>
                  <a:gd name="connsiteX377" fmla="*/ 2512 w 10000"/>
                  <a:gd name="connsiteY377" fmla="*/ 8533 h 10000"/>
                  <a:gd name="connsiteX378" fmla="*/ 2521 w 10000"/>
                  <a:gd name="connsiteY378" fmla="*/ 8546 h 10000"/>
                  <a:gd name="connsiteX379" fmla="*/ 2521 w 10000"/>
                  <a:gd name="connsiteY379" fmla="*/ 8572 h 10000"/>
                  <a:gd name="connsiteX380" fmla="*/ 2535 w 10000"/>
                  <a:gd name="connsiteY380" fmla="*/ 8588 h 10000"/>
                  <a:gd name="connsiteX381" fmla="*/ 2551 w 10000"/>
                  <a:gd name="connsiteY381" fmla="*/ 8582 h 10000"/>
                  <a:gd name="connsiteX382" fmla="*/ 2560 w 10000"/>
                  <a:gd name="connsiteY382" fmla="*/ 8582 h 10000"/>
                  <a:gd name="connsiteX383" fmla="*/ 2573 w 10000"/>
                  <a:gd name="connsiteY383" fmla="*/ 8588 h 10000"/>
                  <a:gd name="connsiteX384" fmla="*/ 2584 w 10000"/>
                  <a:gd name="connsiteY384" fmla="*/ 8591 h 10000"/>
                  <a:gd name="connsiteX385" fmla="*/ 2590 w 10000"/>
                  <a:gd name="connsiteY385" fmla="*/ 8598 h 10000"/>
                  <a:gd name="connsiteX386" fmla="*/ 2598 w 10000"/>
                  <a:gd name="connsiteY386" fmla="*/ 8608 h 10000"/>
                  <a:gd name="connsiteX387" fmla="*/ 2607 w 10000"/>
                  <a:gd name="connsiteY387" fmla="*/ 8617 h 10000"/>
                  <a:gd name="connsiteX388" fmla="*/ 2618 w 10000"/>
                  <a:gd name="connsiteY388" fmla="*/ 8617 h 10000"/>
                  <a:gd name="connsiteX389" fmla="*/ 2640 w 10000"/>
                  <a:gd name="connsiteY389" fmla="*/ 8608 h 10000"/>
                  <a:gd name="connsiteX390" fmla="*/ 2670 w 10000"/>
                  <a:gd name="connsiteY390" fmla="*/ 8598 h 10000"/>
                  <a:gd name="connsiteX391" fmla="*/ 2673 w 10000"/>
                  <a:gd name="connsiteY391" fmla="*/ 8598 h 10000"/>
                  <a:gd name="connsiteX392" fmla="*/ 2690 w 10000"/>
                  <a:gd name="connsiteY392" fmla="*/ 8598 h 10000"/>
                  <a:gd name="connsiteX393" fmla="*/ 2698 w 10000"/>
                  <a:gd name="connsiteY393" fmla="*/ 8598 h 10000"/>
                  <a:gd name="connsiteX394" fmla="*/ 2712 w 10000"/>
                  <a:gd name="connsiteY394" fmla="*/ 8598 h 10000"/>
                  <a:gd name="connsiteX395" fmla="*/ 2726 w 10000"/>
                  <a:gd name="connsiteY395" fmla="*/ 8591 h 10000"/>
                  <a:gd name="connsiteX396" fmla="*/ 2737 w 10000"/>
                  <a:gd name="connsiteY396" fmla="*/ 8588 h 10000"/>
                  <a:gd name="connsiteX397" fmla="*/ 2759 w 10000"/>
                  <a:gd name="connsiteY397" fmla="*/ 8582 h 10000"/>
                  <a:gd name="connsiteX398" fmla="*/ 2770 w 10000"/>
                  <a:gd name="connsiteY398" fmla="*/ 8578 h 10000"/>
                  <a:gd name="connsiteX399" fmla="*/ 2784 w 10000"/>
                  <a:gd name="connsiteY399" fmla="*/ 8572 h 10000"/>
                  <a:gd name="connsiteX400" fmla="*/ 2795 w 10000"/>
                  <a:gd name="connsiteY400" fmla="*/ 8572 h 10000"/>
                  <a:gd name="connsiteX401" fmla="*/ 2803 w 10000"/>
                  <a:gd name="connsiteY401" fmla="*/ 8588 h 10000"/>
                  <a:gd name="connsiteX402" fmla="*/ 2803 w 10000"/>
                  <a:gd name="connsiteY402" fmla="*/ 8591 h 10000"/>
                  <a:gd name="connsiteX403" fmla="*/ 2803 w 10000"/>
                  <a:gd name="connsiteY403" fmla="*/ 8601 h 10000"/>
                  <a:gd name="connsiteX404" fmla="*/ 2809 w 10000"/>
                  <a:gd name="connsiteY404" fmla="*/ 8601 h 10000"/>
                  <a:gd name="connsiteX405" fmla="*/ 2823 w 10000"/>
                  <a:gd name="connsiteY405" fmla="*/ 8598 h 10000"/>
                  <a:gd name="connsiteX406" fmla="*/ 2831 w 10000"/>
                  <a:gd name="connsiteY406" fmla="*/ 8598 h 10000"/>
                  <a:gd name="connsiteX407" fmla="*/ 2839 w 10000"/>
                  <a:gd name="connsiteY407" fmla="*/ 8601 h 10000"/>
                  <a:gd name="connsiteX408" fmla="*/ 2848 w 10000"/>
                  <a:gd name="connsiteY408" fmla="*/ 8598 h 10000"/>
                  <a:gd name="connsiteX409" fmla="*/ 2856 w 10000"/>
                  <a:gd name="connsiteY409" fmla="*/ 8601 h 10000"/>
                  <a:gd name="connsiteX410" fmla="*/ 2859 w 10000"/>
                  <a:gd name="connsiteY410" fmla="*/ 8601 h 10000"/>
                  <a:gd name="connsiteX411" fmla="*/ 2864 w 10000"/>
                  <a:gd name="connsiteY411" fmla="*/ 8598 h 10000"/>
                  <a:gd name="connsiteX412" fmla="*/ 2889 w 10000"/>
                  <a:gd name="connsiteY412" fmla="*/ 8611 h 10000"/>
                  <a:gd name="connsiteX413" fmla="*/ 2906 w 10000"/>
                  <a:gd name="connsiteY413" fmla="*/ 8620 h 10000"/>
                  <a:gd name="connsiteX414" fmla="*/ 2914 w 10000"/>
                  <a:gd name="connsiteY414" fmla="*/ 8627 h 10000"/>
                  <a:gd name="connsiteX415" fmla="*/ 2920 w 10000"/>
                  <a:gd name="connsiteY415" fmla="*/ 8640 h 10000"/>
                  <a:gd name="connsiteX416" fmla="*/ 2922 w 10000"/>
                  <a:gd name="connsiteY416" fmla="*/ 8666 h 10000"/>
                  <a:gd name="connsiteX417" fmla="*/ 2922 w 10000"/>
                  <a:gd name="connsiteY417" fmla="*/ 8692 h 10000"/>
                  <a:gd name="connsiteX418" fmla="*/ 2939 w 10000"/>
                  <a:gd name="connsiteY418" fmla="*/ 8695 h 10000"/>
                  <a:gd name="connsiteX419" fmla="*/ 2953 w 10000"/>
                  <a:gd name="connsiteY419" fmla="*/ 8695 h 10000"/>
                  <a:gd name="connsiteX420" fmla="*/ 2961 w 10000"/>
                  <a:gd name="connsiteY420" fmla="*/ 8695 h 10000"/>
                  <a:gd name="connsiteX421" fmla="*/ 2972 w 10000"/>
                  <a:gd name="connsiteY421" fmla="*/ 8692 h 10000"/>
                  <a:gd name="connsiteX422" fmla="*/ 2981 w 10000"/>
                  <a:gd name="connsiteY422" fmla="*/ 8685 h 10000"/>
                  <a:gd name="connsiteX423" fmla="*/ 2989 w 10000"/>
                  <a:gd name="connsiteY423" fmla="*/ 8685 h 10000"/>
                  <a:gd name="connsiteX424" fmla="*/ 3008 w 10000"/>
                  <a:gd name="connsiteY424" fmla="*/ 8685 h 10000"/>
                  <a:gd name="connsiteX425" fmla="*/ 3028 w 10000"/>
                  <a:gd name="connsiteY425" fmla="*/ 8695 h 10000"/>
                  <a:gd name="connsiteX426" fmla="*/ 3042 w 10000"/>
                  <a:gd name="connsiteY426" fmla="*/ 8695 h 10000"/>
                  <a:gd name="connsiteX427" fmla="*/ 3053 w 10000"/>
                  <a:gd name="connsiteY427" fmla="*/ 8676 h 10000"/>
                  <a:gd name="connsiteX428" fmla="*/ 3061 w 10000"/>
                  <a:gd name="connsiteY428" fmla="*/ 8666 h 10000"/>
                  <a:gd name="connsiteX429" fmla="*/ 3066 w 10000"/>
                  <a:gd name="connsiteY429" fmla="*/ 8656 h 10000"/>
                  <a:gd name="connsiteX430" fmla="*/ 3091 w 10000"/>
                  <a:gd name="connsiteY430" fmla="*/ 8659 h 10000"/>
                  <a:gd name="connsiteX431" fmla="*/ 3105 w 10000"/>
                  <a:gd name="connsiteY431" fmla="*/ 8659 h 10000"/>
                  <a:gd name="connsiteX432" fmla="*/ 3108 w 10000"/>
                  <a:gd name="connsiteY432" fmla="*/ 8650 h 10000"/>
                  <a:gd name="connsiteX433" fmla="*/ 3147 w 10000"/>
                  <a:gd name="connsiteY433" fmla="*/ 8588 h 10000"/>
                  <a:gd name="connsiteX434" fmla="*/ 3150 w 10000"/>
                  <a:gd name="connsiteY434" fmla="*/ 8598 h 10000"/>
                  <a:gd name="connsiteX435" fmla="*/ 3163 w 10000"/>
                  <a:gd name="connsiteY435" fmla="*/ 8601 h 10000"/>
                  <a:gd name="connsiteX436" fmla="*/ 3180 w 10000"/>
                  <a:gd name="connsiteY436" fmla="*/ 8608 h 10000"/>
                  <a:gd name="connsiteX437" fmla="*/ 3188 w 10000"/>
                  <a:gd name="connsiteY437" fmla="*/ 8611 h 10000"/>
                  <a:gd name="connsiteX438" fmla="*/ 3227 w 10000"/>
                  <a:gd name="connsiteY438" fmla="*/ 8620 h 10000"/>
                  <a:gd name="connsiteX439" fmla="*/ 3238 w 10000"/>
                  <a:gd name="connsiteY439" fmla="*/ 8617 h 10000"/>
                  <a:gd name="connsiteX440" fmla="*/ 3247 w 10000"/>
                  <a:gd name="connsiteY440" fmla="*/ 8601 h 10000"/>
                  <a:gd name="connsiteX441" fmla="*/ 3269 w 10000"/>
                  <a:gd name="connsiteY441" fmla="*/ 8611 h 10000"/>
                  <a:gd name="connsiteX442" fmla="*/ 3277 w 10000"/>
                  <a:gd name="connsiteY442" fmla="*/ 8617 h 10000"/>
                  <a:gd name="connsiteX443" fmla="*/ 3285 w 10000"/>
                  <a:gd name="connsiteY443" fmla="*/ 8611 h 10000"/>
                  <a:gd name="connsiteX444" fmla="*/ 3307 w 10000"/>
                  <a:gd name="connsiteY444" fmla="*/ 8611 h 10000"/>
                  <a:gd name="connsiteX445" fmla="*/ 3319 w 10000"/>
                  <a:gd name="connsiteY445" fmla="*/ 8617 h 10000"/>
                  <a:gd name="connsiteX446" fmla="*/ 3324 w 10000"/>
                  <a:gd name="connsiteY446" fmla="*/ 8617 h 10000"/>
                  <a:gd name="connsiteX447" fmla="*/ 3327 w 10000"/>
                  <a:gd name="connsiteY447" fmla="*/ 8620 h 10000"/>
                  <a:gd name="connsiteX448" fmla="*/ 3341 w 10000"/>
                  <a:gd name="connsiteY448" fmla="*/ 8620 h 10000"/>
                  <a:gd name="connsiteX449" fmla="*/ 3357 w 10000"/>
                  <a:gd name="connsiteY449" fmla="*/ 8620 h 10000"/>
                  <a:gd name="connsiteX450" fmla="*/ 3374 w 10000"/>
                  <a:gd name="connsiteY450" fmla="*/ 8620 h 10000"/>
                  <a:gd name="connsiteX451" fmla="*/ 3382 w 10000"/>
                  <a:gd name="connsiteY451" fmla="*/ 8620 h 10000"/>
                  <a:gd name="connsiteX452" fmla="*/ 3399 w 10000"/>
                  <a:gd name="connsiteY452" fmla="*/ 8611 h 10000"/>
                  <a:gd name="connsiteX453" fmla="*/ 3413 w 10000"/>
                  <a:gd name="connsiteY453" fmla="*/ 8601 h 10000"/>
                  <a:gd name="connsiteX454" fmla="*/ 3421 w 10000"/>
                  <a:gd name="connsiteY454" fmla="*/ 8588 h 10000"/>
                  <a:gd name="connsiteX455" fmla="*/ 3421 w 10000"/>
                  <a:gd name="connsiteY455" fmla="*/ 8572 h 10000"/>
                  <a:gd name="connsiteX456" fmla="*/ 3421 w 10000"/>
                  <a:gd name="connsiteY456" fmla="*/ 8552 h 10000"/>
                  <a:gd name="connsiteX457" fmla="*/ 3424 w 10000"/>
                  <a:gd name="connsiteY457" fmla="*/ 8533 h 10000"/>
                  <a:gd name="connsiteX458" fmla="*/ 3432 w 10000"/>
                  <a:gd name="connsiteY458" fmla="*/ 8523 h 10000"/>
                  <a:gd name="connsiteX459" fmla="*/ 3446 w 10000"/>
                  <a:gd name="connsiteY459" fmla="*/ 8523 h 10000"/>
                  <a:gd name="connsiteX460" fmla="*/ 3457 w 10000"/>
                  <a:gd name="connsiteY460" fmla="*/ 8523 h 10000"/>
                  <a:gd name="connsiteX461" fmla="*/ 3476 w 10000"/>
                  <a:gd name="connsiteY461" fmla="*/ 8533 h 10000"/>
                  <a:gd name="connsiteX462" fmla="*/ 3485 w 10000"/>
                  <a:gd name="connsiteY462" fmla="*/ 8536 h 10000"/>
                  <a:gd name="connsiteX463" fmla="*/ 3501 w 10000"/>
                  <a:gd name="connsiteY463" fmla="*/ 8527 h 10000"/>
                  <a:gd name="connsiteX464" fmla="*/ 3504 w 10000"/>
                  <a:gd name="connsiteY464" fmla="*/ 8514 h 10000"/>
                  <a:gd name="connsiteX465" fmla="*/ 3510 w 10000"/>
                  <a:gd name="connsiteY465" fmla="*/ 8497 h 10000"/>
                  <a:gd name="connsiteX466" fmla="*/ 3537 w 10000"/>
                  <a:gd name="connsiteY466" fmla="*/ 8484 h 10000"/>
                  <a:gd name="connsiteX467" fmla="*/ 3562 w 10000"/>
                  <a:gd name="connsiteY467" fmla="*/ 8488 h 10000"/>
                  <a:gd name="connsiteX468" fmla="*/ 3568 w 10000"/>
                  <a:gd name="connsiteY468" fmla="*/ 8484 h 10000"/>
                  <a:gd name="connsiteX469" fmla="*/ 3584 w 10000"/>
                  <a:gd name="connsiteY469" fmla="*/ 8494 h 10000"/>
                  <a:gd name="connsiteX470" fmla="*/ 3593 w 10000"/>
                  <a:gd name="connsiteY470" fmla="*/ 8507 h 10000"/>
                  <a:gd name="connsiteX471" fmla="*/ 3618 w 10000"/>
                  <a:gd name="connsiteY471" fmla="*/ 8497 h 10000"/>
                  <a:gd name="connsiteX472" fmla="*/ 3643 w 10000"/>
                  <a:gd name="connsiteY472" fmla="*/ 8475 h 10000"/>
                  <a:gd name="connsiteX473" fmla="*/ 3657 w 10000"/>
                  <a:gd name="connsiteY473" fmla="*/ 8478 h 10000"/>
                  <a:gd name="connsiteX474" fmla="*/ 3670 w 10000"/>
                  <a:gd name="connsiteY474" fmla="*/ 8475 h 10000"/>
                  <a:gd name="connsiteX475" fmla="*/ 3673 w 10000"/>
                  <a:gd name="connsiteY475" fmla="*/ 8468 h 10000"/>
                  <a:gd name="connsiteX476" fmla="*/ 3681 w 10000"/>
                  <a:gd name="connsiteY476" fmla="*/ 8468 h 10000"/>
                  <a:gd name="connsiteX477" fmla="*/ 3698 w 10000"/>
                  <a:gd name="connsiteY477" fmla="*/ 8478 h 10000"/>
                  <a:gd name="connsiteX478" fmla="*/ 3720 w 10000"/>
                  <a:gd name="connsiteY478" fmla="*/ 8497 h 10000"/>
                  <a:gd name="connsiteX479" fmla="*/ 3715 w 10000"/>
                  <a:gd name="connsiteY479" fmla="*/ 8504 h 10000"/>
                  <a:gd name="connsiteX480" fmla="*/ 3729 w 10000"/>
                  <a:gd name="connsiteY480" fmla="*/ 8514 h 10000"/>
                  <a:gd name="connsiteX481" fmla="*/ 3729 w 10000"/>
                  <a:gd name="connsiteY481" fmla="*/ 8517 h 10000"/>
                  <a:gd name="connsiteX482" fmla="*/ 3740 w 10000"/>
                  <a:gd name="connsiteY482" fmla="*/ 8527 h 10000"/>
                  <a:gd name="connsiteX483" fmla="*/ 3759 w 10000"/>
                  <a:gd name="connsiteY483" fmla="*/ 8517 h 10000"/>
                  <a:gd name="connsiteX484" fmla="*/ 3762 w 10000"/>
                  <a:gd name="connsiteY484" fmla="*/ 8504 h 10000"/>
                  <a:gd name="connsiteX485" fmla="*/ 3770 w 10000"/>
                  <a:gd name="connsiteY485" fmla="*/ 8488 h 10000"/>
                  <a:gd name="connsiteX486" fmla="*/ 3778 w 10000"/>
                  <a:gd name="connsiteY486" fmla="*/ 8484 h 10000"/>
                  <a:gd name="connsiteX487" fmla="*/ 3792 w 10000"/>
                  <a:gd name="connsiteY487" fmla="*/ 8475 h 10000"/>
                  <a:gd name="connsiteX488" fmla="*/ 3803 w 10000"/>
                  <a:gd name="connsiteY488" fmla="*/ 8478 h 10000"/>
                  <a:gd name="connsiteX489" fmla="*/ 3809 w 10000"/>
                  <a:gd name="connsiteY489" fmla="*/ 8475 h 10000"/>
                  <a:gd name="connsiteX490" fmla="*/ 3825 w 10000"/>
                  <a:gd name="connsiteY490" fmla="*/ 8465 h 10000"/>
                  <a:gd name="connsiteX491" fmla="*/ 3834 w 10000"/>
                  <a:gd name="connsiteY491" fmla="*/ 8468 h 10000"/>
                  <a:gd name="connsiteX492" fmla="*/ 3842 w 10000"/>
                  <a:gd name="connsiteY492" fmla="*/ 8478 h 10000"/>
                  <a:gd name="connsiteX493" fmla="*/ 3850 w 10000"/>
                  <a:gd name="connsiteY493" fmla="*/ 8478 h 10000"/>
                  <a:gd name="connsiteX494" fmla="*/ 3859 w 10000"/>
                  <a:gd name="connsiteY494" fmla="*/ 8484 h 10000"/>
                  <a:gd name="connsiteX495" fmla="*/ 3873 w 10000"/>
                  <a:gd name="connsiteY495" fmla="*/ 8494 h 10000"/>
                  <a:gd name="connsiteX496" fmla="*/ 3875 w 10000"/>
                  <a:gd name="connsiteY496" fmla="*/ 8507 h 10000"/>
                  <a:gd name="connsiteX497" fmla="*/ 3881 w 10000"/>
                  <a:gd name="connsiteY497" fmla="*/ 8527 h 10000"/>
                  <a:gd name="connsiteX498" fmla="*/ 3875 w 10000"/>
                  <a:gd name="connsiteY498" fmla="*/ 8546 h 10000"/>
                  <a:gd name="connsiteX499" fmla="*/ 3892 w 10000"/>
                  <a:gd name="connsiteY499" fmla="*/ 8546 h 10000"/>
                  <a:gd name="connsiteX500" fmla="*/ 3900 w 10000"/>
                  <a:gd name="connsiteY500" fmla="*/ 8543 h 10000"/>
                  <a:gd name="connsiteX501" fmla="*/ 3906 w 10000"/>
                  <a:gd name="connsiteY501" fmla="*/ 8543 h 10000"/>
                  <a:gd name="connsiteX502" fmla="*/ 3922 w 10000"/>
                  <a:gd name="connsiteY502" fmla="*/ 8552 h 10000"/>
                  <a:gd name="connsiteX503" fmla="*/ 3939 w 10000"/>
                  <a:gd name="connsiteY503" fmla="*/ 8559 h 10000"/>
                  <a:gd name="connsiteX504" fmla="*/ 3953 w 10000"/>
                  <a:gd name="connsiteY504" fmla="*/ 8572 h 10000"/>
                  <a:gd name="connsiteX505" fmla="*/ 3956 w 10000"/>
                  <a:gd name="connsiteY505" fmla="*/ 8588 h 10000"/>
                  <a:gd name="connsiteX506" fmla="*/ 3956 w 10000"/>
                  <a:gd name="connsiteY506" fmla="*/ 8608 h 10000"/>
                  <a:gd name="connsiteX507" fmla="*/ 3972 w 10000"/>
                  <a:gd name="connsiteY507" fmla="*/ 8608 h 10000"/>
                  <a:gd name="connsiteX508" fmla="*/ 3986 w 10000"/>
                  <a:gd name="connsiteY508" fmla="*/ 8608 h 10000"/>
                  <a:gd name="connsiteX509" fmla="*/ 3997 w 10000"/>
                  <a:gd name="connsiteY509" fmla="*/ 8608 h 10000"/>
                  <a:gd name="connsiteX510" fmla="*/ 4006 w 10000"/>
                  <a:gd name="connsiteY510" fmla="*/ 8608 h 10000"/>
                  <a:gd name="connsiteX511" fmla="*/ 4006 w 10000"/>
                  <a:gd name="connsiteY511" fmla="*/ 8611 h 10000"/>
                  <a:gd name="connsiteX512" fmla="*/ 4011 w 10000"/>
                  <a:gd name="connsiteY512" fmla="*/ 8611 h 10000"/>
                  <a:gd name="connsiteX513" fmla="*/ 4022 w 10000"/>
                  <a:gd name="connsiteY513" fmla="*/ 8620 h 10000"/>
                  <a:gd name="connsiteX514" fmla="*/ 4042 w 10000"/>
                  <a:gd name="connsiteY514" fmla="*/ 8620 h 10000"/>
                  <a:gd name="connsiteX515" fmla="*/ 4050 w 10000"/>
                  <a:gd name="connsiteY515" fmla="*/ 8617 h 10000"/>
                  <a:gd name="connsiteX516" fmla="*/ 4069 w 10000"/>
                  <a:gd name="connsiteY516" fmla="*/ 8620 h 10000"/>
                  <a:gd name="connsiteX517" fmla="*/ 4086 w 10000"/>
                  <a:gd name="connsiteY517" fmla="*/ 8630 h 10000"/>
                  <a:gd name="connsiteX518" fmla="*/ 4108 w 10000"/>
                  <a:gd name="connsiteY518" fmla="*/ 8627 h 10000"/>
                  <a:gd name="connsiteX519" fmla="*/ 4125 w 10000"/>
                  <a:gd name="connsiteY519" fmla="*/ 8620 h 10000"/>
                  <a:gd name="connsiteX520" fmla="*/ 4133 w 10000"/>
                  <a:gd name="connsiteY520" fmla="*/ 8611 h 10000"/>
                  <a:gd name="connsiteX521" fmla="*/ 4139 w 10000"/>
                  <a:gd name="connsiteY521" fmla="*/ 8608 h 10000"/>
                  <a:gd name="connsiteX522" fmla="*/ 4147 w 10000"/>
                  <a:gd name="connsiteY522" fmla="*/ 8601 h 10000"/>
                  <a:gd name="connsiteX523" fmla="*/ 4155 w 10000"/>
                  <a:gd name="connsiteY523" fmla="*/ 8591 h 10000"/>
                  <a:gd name="connsiteX524" fmla="*/ 4166 w 10000"/>
                  <a:gd name="connsiteY524" fmla="*/ 8582 h 10000"/>
                  <a:gd name="connsiteX525" fmla="*/ 4183 w 10000"/>
                  <a:gd name="connsiteY525" fmla="*/ 8569 h 10000"/>
                  <a:gd name="connsiteX526" fmla="*/ 4191 w 10000"/>
                  <a:gd name="connsiteY526" fmla="*/ 8562 h 10000"/>
                  <a:gd name="connsiteX527" fmla="*/ 4208 w 10000"/>
                  <a:gd name="connsiteY527" fmla="*/ 8552 h 10000"/>
                  <a:gd name="connsiteX528" fmla="*/ 4230 w 10000"/>
                  <a:gd name="connsiteY528" fmla="*/ 8552 h 10000"/>
                  <a:gd name="connsiteX529" fmla="*/ 4238 w 10000"/>
                  <a:gd name="connsiteY529" fmla="*/ 8559 h 10000"/>
                  <a:gd name="connsiteX530" fmla="*/ 4247 w 10000"/>
                  <a:gd name="connsiteY530" fmla="*/ 8572 h 10000"/>
                  <a:gd name="connsiteX531" fmla="*/ 4252 w 10000"/>
                  <a:gd name="connsiteY531" fmla="*/ 8578 h 10000"/>
                  <a:gd name="connsiteX532" fmla="*/ 4263 w 10000"/>
                  <a:gd name="connsiteY532" fmla="*/ 8582 h 10000"/>
                  <a:gd name="connsiteX533" fmla="*/ 4277 w 10000"/>
                  <a:gd name="connsiteY533" fmla="*/ 8572 h 10000"/>
                  <a:gd name="connsiteX534" fmla="*/ 4294 w 10000"/>
                  <a:gd name="connsiteY534" fmla="*/ 8559 h 10000"/>
                  <a:gd name="connsiteX535" fmla="*/ 4302 w 10000"/>
                  <a:gd name="connsiteY535" fmla="*/ 8546 h 10000"/>
                  <a:gd name="connsiteX536" fmla="*/ 4310 w 10000"/>
                  <a:gd name="connsiteY536" fmla="*/ 8543 h 10000"/>
                  <a:gd name="connsiteX537" fmla="*/ 4313 w 10000"/>
                  <a:gd name="connsiteY537" fmla="*/ 8543 h 10000"/>
                  <a:gd name="connsiteX538" fmla="*/ 4332 w 10000"/>
                  <a:gd name="connsiteY538" fmla="*/ 8546 h 10000"/>
                  <a:gd name="connsiteX539" fmla="*/ 4335 w 10000"/>
                  <a:gd name="connsiteY539" fmla="*/ 8559 h 10000"/>
                  <a:gd name="connsiteX540" fmla="*/ 4349 w 10000"/>
                  <a:gd name="connsiteY540" fmla="*/ 8588 h 10000"/>
                  <a:gd name="connsiteX541" fmla="*/ 4360 w 10000"/>
                  <a:gd name="connsiteY541" fmla="*/ 8591 h 10000"/>
                  <a:gd name="connsiteX542" fmla="*/ 4366 w 10000"/>
                  <a:gd name="connsiteY542" fmla="*/ 8591 h 10000"/>
                  <a:gd name="connsiteX543" fmla="*/ 4382 w 10000"/>
                  <a:gd name="connsiteY543" fmla="*/ 8598 h 10000"/>
                  <a:gd name="connsiteX544" fmla="*/ 4385 w 10000"/>
                  <a:gd name="connsiteY544" fmla="*/ 8598 h 10000"/>
                  <a:gd name="connsiteX545" fmla="*/ 4402 w 10000"/>
                  <a:gd name="connsiteY545" fmla="*/ 8598 h 10000"/>
                  <a:gd name="connsiteX546" fmla="*/ 4421 w 10000"/>
                  <a:gd name="connsiteY546" fmla="*/ 8591 h 10000"/>
                  <a:gd name="connsiteX547" fmla="*/ 4440 w 10000"/>
                  <a:gd name="connsiteY547" fmla="*/ 8591 h 10000"/>
                  <a:gd name="connsiteX548" fmla="*/ 4449 w 10000"/>
                  <a:gd name="connsiteY548" fmla="*/ 8598 h 10000"/>
                  <a:gd name="connsiteX549" fmla="*/ 4454 w 10000"/>
                  <a:gd name="connsiteY549" fmla="*/ 8617 h 10000"/>
                  <a:gd name="connsiteX550" fmla="*/ 4463 w 10000"/>
                  <a:gd name="connsiteY550" fmla="*/ 8608 h 10000"/>
                  <a:gd name="connsiteX551" fmla="*/ 4474 w 10000"/>
                  <a:gd name="connsiteY551" fmla="*/ 8608 h 10000"/>
                  <a:gd name="connsiteX552" fmla="*/ 4490 w 10000"/>
                  <a:gd name="connsiteY552" fmla="*/ 8617 h 10000"/>
                  <a:gd name="connsiteX553" fmla="*/ 4504 w 10000"/>
                  <a:gd name="connsiteY553" fmla="*/ 8617 h 10000"/>
                  <a:gd name="connsiteX554" fmla="*/ 4518 w 10000"/>
                  <a:gd name="connsiteY554" fmla="*/ 8617 h 10000"/>
                  <a:gd name="connsiteX555" fmla="*/ 4535 w 10000"/>
                  <a:gd name="connsiteY555" fmla="*/ 8611 h 10000"/>
                  <a:gd name="connsiteX556" fmla="*/ 4546 w 10000"/>
                  <a:gd name="connsiteY556" fmla="*/ 8611 h 10000"/>
                  <a:gd name="connsiteX557" fmla="*/ 4562 w 10000"/>
                  <a:gd name="connsiteY557" fmla="*/ 8611 h 10000"/>
                  <a:gd name="connsiteX558" fmla="*/ 4571 w 10000"/>
                  <a:gd name="connsiteY558" fmla="*/ 8611 h 10000"/>
                  <a:gd name="connsiteX559" fmla="*/ 4579 w 10000"/>
                  <a:gd name="connsiteY559" fmla="*/ 8608 h 10000"/>
                  <a:gd name="connsiteX560" fmla="*/ 4584 w 10000"/>
                  <a:gd name="connsiteY560" fmla="*/ 8608 h 10000"/>
                  <a:gd name="connsiteX561" fmla="*/ 4601 w 10000"/>
                  <a:gd name="connsiteY561" fmla="*/ 8617 h 10000"/>
                  <a:gd name="connsiteX562" fmla="*/ 4609 w 10000"/>
                  <a:gd name="connsiteY562" fmla="*/ 8627 h 10000"/>
                  <a:gd name="connsiteX563" fmla="*/ 4618 w 10000"/>
                  <a:gd name="connsiteY563" fmla="*/ 8637 h 10000"/>
                  <a:gd name="connsiteX564" fmla="*/ 4618 w 10000"/>
                  <a:gd name="connsiteY564" fmla="*/ 8646 h 10000"/>
                  <a:gd name="connsiteX565" fmla="*/ 4634 w 10000"/>
                  <a:gd name="connsiteY565" fmla="*/ 8656 h 10000"/>
                  <a:gd name="connsiteX566" fmla="*/ 4640 w 10000"/>
                  <a:gd name="connsiteY566" fmla="*/ 8659 h 10000"/>
                  <a:gd name="connsiteX567" fmla="*/ 4651 w 10000"/>
                  <a:gd name="connsiteY567" fmla="*/ 8666 h 10000"/>
                  <a:gd name="connsiteX568" fmla="*/ 4657 w 10000"/>
                  <a:gd name="connsiteY568" fmla="*/ 8659 h 10000"/>
                  <a:gd name="connsiteX569" fmla="*/ 4668 w 10000"/>
                  <a:gd name="connsiteY569" fmla="*/ 8650 h 10000"/>
                  <a:gd name="connsiteX570" fmla="*/ 4676 w 10000"/>
                  <a:gd name="connsiteY570" fmla="*/ 8650 h 10000"/>
                  <a:gd name="connsiteX571" fmla="*/ 4690 w 10000"/>
                  <a:gd name="connsiteY571" fmla="*/ 8650 h 10000"/>
                  <a:gd name="connsiteX572" fmla="*/ 4698 w 10000"/>
                  <a:gd name="connsiteY572" fmla="*/ 8650 h 10000"/>
                  <a:gd name="connsiteX573" fmla="*/ 4704 w 10000"/>
                  <a:gd name="connsiteY573" fmla="*/ 8650 h 10000"/>
                  <a:gd name="connsiteX574" fmla="*/ 4706 w 10000"/>
                  <a:gd name="connsiteY574" fmla="*/ 8659 h 10000"/>
                  <a:gd name="connsiteX575" fmla="*/ 4706 w 10000"/>
                  <a:gd name="connsiteY575" fmla="*/ 8666 h 10000"/>
                  <a:gd name="connsiteX576" fmla="*/ 4723 w 10000"/>
                  <a:gd name="connsiteY576" fmla="*/ 8682 h 10000"/>
                  <a:gd name="connsiteX577" fmla="*/ 4737 w 10000"/>
                  <a:gd name="connsiteY577" fmla="*/ 8682 h 10000"/>
                  <a:gd name="connsiteX578" fmla="*/ 4745 w 10000"/>
                  <a:gd name="connsiteY578" fmla="*/ 8676 h 10000"/>
                  <a:gd name="connsiteX579" fmla="*/ 4756 w 10000"/>
                  <a:gd name="connsiteY579" fmla="*/ 8666 h 10000"/>
                  <a:gd name="connsiteX580" fmla="*/ 4765 w 10000"/>
                  <a:gd name="connsiteY580" fmla="*/ 8666 h 10000"/>
                  <a:gd name="connsiteX581" fmla="*/ 4765 w 10000"/>
                  <a:gd name="connsiteY581" fmla="*/ 8682 h 10000"/>
                  <a:gd name="connsiteX582" fmla="*/ 4770 w 10000"/>
                  <a:gd name="connsiteY582" fmla="*/ 8701 h 10000"/>
                  <a:gd name="connsiteX583" fmla="*/ 4778 w 10000"/>
                  <a:gd name="connsiteY583" fmla="*/ 8705 h 10000"/>
                  <a:gd name="connsiteX584" fmla="*/ 4795 w 10000"/>
                  <a:gd name="connsiteY584" fmla="*/ 8714 h 10000"/>
                  <a:gd name="connsiteX585" fmla="*/ 4812 w 10000"/>
                  <a:gd name="connsiteY585" fmla="*/ 8714 h 10000"/>
                  <a:gd name="connsiteX586" fmla="*/ 4825 w 10000"/>
                  <a:gd name="connsiteY586" fmla="*/ 8705 h 10000"/>
                  <a:gd name="connsiteX587" fmla="*/ 4825 w 10000"/>
                  <a:gd name="connsiteY587" fmla="*/ 8701 h 10000"/>
                  <a:gd name="connsiteX588" fmla="*/ 4828 w 10000"/>
                  <a:gd name="connsiteY588" fmla="*/ 8701 h 10000"/>
                  <a:gd name="connsiteX589" fmla="*/ 4837 w 10000"/>
                  <a:gd name="connsiteY589" fmla="*/ 8692 h 10000"/>
                  <a:gd name="connsiteX590" fmla="*/ 4842 w 10000"/>
                  <a:gd name="connsiteY590" fmla="*/ 8685 h 10000"/>
                  <a:gd name="connsiteX591" fmla="*/ 4859 w 10000"/>
                  <a:gd name="connsiteY591" fmla="*/ 8692 h 10000"/>
                  <a:gd name="connsiteX592" fmla="*/ 4870 w 10000"/>
                  <a:gd name="connsiteY592" fmla="*/ 8701 h 10000"/>
                  <a:gd name="connsiteX593" fmla="*/ 4878 w 10000"/>
                  <a:gd name="connsiteY593" fmla="*/ 8714 h 10000"/>
                  <a:gd name="connsiteX594" fmla="*/ 4892 w 10000"/>
                  <a:gd name="connsiteY594" fmla="*/ 8724 h 10000"/>
                  <a:gd name="connsiteX595" fmla="*/ 4900 w 10000"/>
                  <a:gd name="connsiteY595" fmla="*/ 8724 h 10000"/>
                  <a:gd name="connsiteX596" fmla="*/ 4906 w 10000"/>
                  <a:gd name="connsiteY596" fmla="*/ 8705 h 10000"/>
                  <a:gd name="connsiteX597" fmla="*/ 4925 w 10000"/>
                  <a:gd name="connsiteY597" fmla="*/ 8724 h 10000"/>
                  <a:gd name="connsiteX598" fmla="*/ 4939 w 10000"/>
                  <a:gd name="connsiteY598" fmla="*/ 8701 h 10000"/>
                  <a:gd name="connsiteX599" fmla="*/ 4950 w 10000"/>
                  <a:gd name="connsiteY599" fmla="*/ 8695 h 10000"/>
                  <a:gd name="connsiteX600" fmla="*/ 4956 w 10000"/>
                  <a:gd name="connsiteY600" fmla="*/ 8692 h 10000"/>
                  <a:gd name="connsiteX601" fmla="*/ 4986 w 10000"/>
                  <a:gd name="connsiteY601" fmla="*/ 8705 h 10000"/>
                  <a:gd name="connsiteX602" fmla="*/ 5003 w 10000"/>
                  <a:gd name="connsiteY602" fmla="*/ 8701 h 10000"/>
                  <a:gd name="connsiteX603" fmla="*/ 5011 w 10000"/>
                  <a:gd name="connsiteY603" fmla="*/ 8692 h 10000"/>
                  <a:gd name="connsiteX604" fmla="*/ 5028 w 10000"/>
                  <a:gd name="connsiteY604" fmla="*/ 8682 h 10000"/>
                  <a:gd name="connsiteX605" fmla="*/ 5030 w 10000"/>
                  <a:gd name="connsiteY605" fmla="*/ 8659 h 10000"/>
                  <a:gd name="connsiteX606" fmla="*/ 5039 w 10000"/>
                  <a:gd name="connsiteY606" fmla="*/ 8656 h 10000"/>
                  <a:gd name="connsiteX607" fmla="*/ 5053 w 10000"/>
                  <a:gd name="connsiteY607" fmla="*/ 8669 h 10000"/>
                  <a:gd name="connsiteX608" fmla="*/ 5061 w 10000"/>
                  <a:gd name="connsiteY608" fmla="*/ 8669 h 10000"/>
                  <a:gd name="connsiteX609" fmla="*/ 5061 w 10000"/>
                  <a:gd name="connsiteY609" fmla="*/ 8676 h 10000"/>
                  <a:gd name="connsiteX610" fmla="*/ 5069 w 10000"/>
                  <a:gd name="connsiteY610" fmla="*/ 8669 h 10000"/>
                  <a:gd name="connsiteX611" fmla="*/ 5083 w 10000"/>
                  <a:gd name="connsiteY611" fmla="*/ 8669 h 10000"/>
                  <a:gd name="connsiteX612" fmla="*/ 5100 w 10000"/>
                  <a:gd name="connsiteY612" fmla="*/ 8669 h 10000"/>
                  <a:gd name="connsiteX613" fmla="*/ 5119 w 10000"/>
                  <a:gd name="connsiteY613" fmla="*/ 8682 h 10000"/>
                  <a:gd name="connsiteX614" fmla="*/ 5136 w 10000"/>
                  <a:gd name="connsiteY614" fmla="*/ 8692 h 10000"/>
                  <a:gd name="connsiteX615" fmla="*/ 5161 w 10000"/>
                  <a:gd name="connsiteY615" fmla="*/ 8701 h 10000"/>
                  <a:gd name="connsiteX616" fmla="*/ 5183 w 10000"/>
                  <a:gd name="connsiteY616" fmla="*/ 8701 h 10000"/>
                  <a:gd name="connsiteX617" fmla="*/ 5199 w 10000"/>
                  <a:gd name="connsiteY617" fmla="*/ 8701 h 10000"/>
                  <a:gd name="connsiteX618" fmla="*/ 5213 w 10000"/>
                  <a:gd name="connsiteY618" fmla="*/ 8705 h 10000"/>
                  <a:gd name="connsiteX619" fmla="*/ 5224 w 10000"/>
                  <a:gd name="connsiteY619" fmla="*/ 8701 h 10000"/>
                  <a:gd name="connsiteX620" fmla="*/ 5230 w 10000"/>
                  <a:gd name="connsiteY620" fmla="*/ 8701 h 10000"/>
                  <a:gd name="connsiteX621" fmla="*/ 5241 w 10000"/>
                  <a:gd name="connsiteY621" fmla="*/ 8676 h 10000"/>
                  <a:gd name="connsiteX622" fmla="*/ 5247 w 10000"/>
                  <a:gd name="connsiteY622" fmla="*/ 8666 h 10000"/>
                  <a:gd name="connsiteX623" fmla="*/ 5249 w 10000"/>
                  <a:gd name="connsiteY623" fmla="*/ 8646 h 10000"/>
                  <a:gd name="connsiteX624" fmla="*/ 5249 w 10000"/>
                  <a:gd name="connsiteY624" fmla="*/ 8650 h 10000"/>
                  <a:gd name="connsiteX625" fmla="*/ 5255 w 10000"/>
                  <a:gd name="connsiteY625" fmla="*/ 8646 h 10000"/>
                  <a:gd name="connsiteX626" fmla="*/ 5271 w 10000"/>
                  <a:gd name="connsiteY626" fmla="*/ 8650 h 10000"/>
                  <a:gd name="connsiteX627" fmla="*/ 5288 w 10000"/>
                  <a:gd name="connsiteY627" fmla="*/ 8666 h 10000"/>
                  <a:gd name="connsiteX628" fmla="*/ 5296 w 10000"/>
                  <a:gd name="connsiteY628" fmla="*/ 8666 h 10000"/>
                  <a:gd name="connsiteX629" fmla="*/ 5310 w 10000"/>
                  <a:gd name="connsiteY629" fmla="*/ 8656 h 10000"/>
                  <a:gd name="connsiteX630" fmla="*/ 5321 w 10000"/>
                  <a:gd name="connsiteY630" fmla="*/ 8650 h 10000"/>
                  <a:gd name="connsiteX631" fmla="*/ 5338 w 10000"/>
                  <a:gd name="connsiteY631" fmla="*/ 8650 h 10000"/>
                  <a:gd name="connsiteX632" fmla="*/ 5360 w 10000"/>
                  <a:gd name="connsiteY632" fmla="*/ 8640 h 10000"/>
                  <a:gd name="connsiteX633" fmla="*/ 5366 w 10000"/>
                  <a:gd name="connsiteY633" fmla="*/ 8637 h 10000"/>
                  <a:gd name="connsiteX634" fmla="*/ 5368 w 10000"/>
                  <a:gd name="connsiteY634" fmla="*/ 8637 h 10000"/>
                  <a:gd name="connsiteX635" fmla="*/ 5382 w 10000"/>
                  <a:gd name="connsiteY635" fmla="*/ 8630 h 10000"/>
                  <a:gd name="connsiteX636" fmla="*/ 5391 w 10000"/>
                  <a:gd name="connsiteY636" fmla="*/ 8630 h 10000"/>
                  <a:gd name="connsiteX637" fmla="*/ 5402 w 10000"/>
                  <a:gd name="connsiteY637" fmla="*/ 8637 h 10000"/>
                  <a:gd name="connsiteX638" fmla="*/ 5418 w 10000"/>
                  <a:gd name="connsiteY638" fmla="*/ 8656 h 10000"/>
                  <a:gd name="connsiteX639" fmla="*/ 5432 w 10000"/>
                  <a:gd name="connsiteY639" fmla="*/ 8666 h 10000"/>
                  <a:gd name="connsiteX640" fmla="*/ 5443 w 10000"/>
                  <a:gd name="connsiteY640" fmla="*/ 8682 h 10000"/>
                  <a:gd name="connsiteX641" fmla="*/ 5457 w 10000"/>
                  <a:gd name="connsiteY641" fmla="*/ 8692 h 10000"/>
                  <a:gd name="connsiteX642" fmla="*/ 5471 w 10000"/>
                  <a:gd name="connsiteY642" fmla="*/ 8705 h 10000"/>
                  <a:gd name="connsiteX643" fmla="*/ 5488 w 10000"/>
                  <a:gd name="connsiteY643" fmla="*/ 8711 h 10000"/>
                  <a:gd name="connsiteX644" fmla="*/ 5490 w 10000"/>
                  <a:gd name="connsiteY644" fmla="*/ 8721 h 10000"/>
                  <a:gd name="connsiteX645" fmla="*/ 5512 w 10000"/>
                  <a:gd name="connsiteY645" fmla="*/ 8724 h 10000"/>
                  <a:gd name="connsiteX646" fmla="*/ 5521 w 10000"/>
                  <a:gd name="connsiteY646" fmla="*/ 8714 h 10000"/>
                  <a:gd name="connsiteX647" fmla="*/ 5524 w 10000"/>
                  <a:gd name="connsiteY647" fmla="*/ 8714 h 10000"/>
                  <a:gd name="connsiteX648" fmla="*/ 5532 w 10000"/>
                  <a:gd name="connsiteY648" fmla="*/ 8721 h 10000"/>
                  <a:gd name="connsiteX649" fmla="*/ 5540 w 10000"/>
                  <a:gd name="connsiteY649" fmla="*/ 8724 h 10000"/>
                  <a:gd name="connsiteX650" fmla="*/ 5562 w 10000"/>
                  <a:gd name="connsiteY650" fmla="*/ 8750 h 10000"/>
                  <a:gd name="connsiteX651" fmla="*/ 5562 w 10000"/>
                  <a:gd name="connsiteY651" fmla="*/ 8760 h 10000"/>
                  <a:gd name="connsiteX652" fmla="*/ 5571 w 10000"/>
                  <a:gd name="connsiteY652" fmla="*/ 8782 h 10000"/>
                  <a:gd name="connsiteX653" fmla="*/ 5579 w 10000"/>
                  <a:gd name="connsiteY653" fmla="*/ 8789 h 10000"/>
                  <a:gd name="connsiteX654" fmla="*/ 5593 w 10000"/>
                  <a:gd name="connsiteY654" fmla="*/ 8789 h 10000"/>
                  <a:gd name="connsiteX655" fmla="*/ 5596 w 10000"/>
                  <a:gd name="connsiteY655" fmla="*/ 8789 h 10000"/>
                  <a:gd name="connsiteX656" fmla="*/ 5626 w 10000"/>
                  <a:gd name="connsiteY656" fmla="*/ 8782 h 10000"/>
                  <a:gd name="connsiteX657" fmla="*/ 5629 w 10000"/>
                  <a:gd name="connsiteY657" fmla="*/ 8782 h 10000"/>
                  <a:gd name="connsiteX658" fmla="*/ 5637 w 10000"/>
                  <a:gd name="connsiteY658" fmla="*/ 8779 h 10000"/>
                  <a:gd name="connsiteX659" fmla="*/ 5648 w 10000"/>
                  <a:gd name="connsiteY659" fmla="*/ 8789 h 10000"/>
                  <a:gd name="connsiteX660" fmla="*/ 5665 w 10000"/>
                  <a:gd name="connsiteY660" fmla="*/ 8795 h 10000"/>
                  <a:gd name="connsiteX661" fmla="*/ 5676 w 10000"/>
                  <a:gd name="connsiteY661" fmla="*/ 8789 h 10000"/>
                  <a:gd name="connsiteX662" fmla="*/ 5684 w 10000"/>
                  <a:gd name="connsiteY662" fmla="*/ 8782 h 10000"/>
                  <a:gd name="connsiteX663" fmla="*/ 5693 w 10000"/>
                  <a:gd name="connsiteY663" fmla="*/ 8789 h 10000"/>
                  <a:gd name="connsiteX664" fmla="*/ 5715 w 10000"/>
                  <a:gd name="connsiteY664" fmla="*/ 8808 h 10000"/>
                  <a:gd name="connsiteX665" fmla="*/ 5731 w 10000"/>
                  <a:gd name="connsiteY665" fmla="*/ 8808 h 10000"/>
                  <a:gd name="connsiteX666" fmla="*/ 5740 w 10000"/>
                  <a:gd name="connsiteY666" fmla="*/ 8808 h 10000"/>
                  <a:gd name="connsiteX667" fmla="*/ 5765 w 10000"/>
                  <a:gd name="connsiteY667" fmla="*/ 8818 h 10000"/>
                  <a:gd name="connsiteX668" fmla="*/ 5781 w 10000"/>
                  <a:gd name="connsiteY668" fmla="*/ 8824 h 10000"/>
                  <a:gd name="connsiteX669" fmla="*/ 5798 w 10000"/>
                  <a:gd name="connsiteY669" fmla="*/ 8834 h 10000"/>
                  <a:gd name="connsiteX670" fmla="*/ 5814 w 10000"/>
                  <a:gd name="connsiteY670" fmla="*/ 8837 h 10000"/>
                  <a:gd name="connsiteX671" fmla="*/ 5831 w 10000"/>
                  <a:gd name="connsiteY671" fmla="*/ 8844 h 10000"/>
                  <a:gd name="connsiteX672" fmla="*/ 5842 w 10000"/>
                  <a:gd name="connsiteY672" fmla="*/ 8847 h 10000"/>
                  <a:gd name="connsiteX673" fmla="*/ 5859 w 10000"/>
                  <a:gd name="connsiteY673" fmla="*/ 8857 h 10000"/>
                  <a:gd name="connsiteX674" fmla="*/ 5870 w 10000"/>
                  <a:gd name="connsiteY674" fmla="*/ 8867 h 10000"/>
                  <a:gd name="connsiteX675" fmla="*/ 5878 w 10000"/>
                  <a:gd name="connsiteY675" fmla="*/ 8873 h 10000"/>
                  <a:gd name="connsiteX676" fmla="*/ 5895 w 10000"/>
                  <a:gd name="connsiteY676" fmla="*/ 8873 h 10000"/>
                  <a:gd name="connsiteX677" fmla="*/ 5911 w 10000"/>
                  <a:gd name="connsiteY677" fmla="*/ 8873 h 10000"/>
                  <a:gd name="connsiteX678" fmla="*/ 5931 w 10000"/>
                  <a:gd name="connsiteY678" fmla="*/ 8873 h 10000"/>
                  <a:gd name="connsiteX679" fmla="*/ 5950 w 10000"/>
                  <a:gd name="connsiteY679" fmla="*/ 8867 h 10000"/>
                  <a:gd name="connsiteX680" fmla="*/ 5967 w 10000"/>
                  <a:gd name="connsiteY680" fmla="*/ 8867 h 10000"/>
                  <a:gd name="connsiteX681" fmla="*/ 5975 w 10000"/>
                  <a:gd name="connsiteY681" fmla="*/ 8873 h 10000"/>
                  <a:gd name="connsiteX682" fmla="*/ 6000 w 10000"/>
                  <a:gd name="connsiteY682" fmla="*/ 8883 h 10000"/>
                  <a:gd name="connsiteX683" fmla="*/ 5997 w 10000"/>
                  <a:gd name="connsiteY683" fmla="*/ 8886 h 10000"/>
                  <a:gd name="connsiteX684" fmla="*/ 5997 w 10000"/>
                  <a:gd name="connsiteY684" fmla="*/ 8896 h 10000"/>
                  <a:gd name="connsiteX685" fmla="*/ 6014 w 10000"/>
                  <a:gd name="connsiteY685" fmla="*/ 8892 h 10000"/>
                  <a:gd name="connsiteX686" fmla="*/ 6028 w 10000"/>
                  <a:gd name="connsiteY686" fmla="*/ 8892 h 10000"/>
                  <a:gd name="connsiteX687" fmla="*/ 6053 w 10000"/>
                  <a:gd name="connsiteY687" fmla="*/ 8886 h 10000"/>
                  <a:gd name="connsiteX688" fmla="*/ 6072 w 10000"/>
                  <a:gd name="connsiteY688" fmla="*/ 8876 h 10000"/>
                  <a:gd name="connsiteX689" fmla="*/ 6089 w 10000"/>
                  <a:gd name="connsiteY689" fmla="*/ 8867 h 10000"/>
                  <a:gd name="connsiteX690" fmla="*/ 6111 w 10000"/>
                  <a:gd name="connsiteY690" fmla="*/ 8857 h 10000"/>
                  <a:gd name="connsiteX691" fmla="*/ 6127 w 10000"/>
                  <a:gd name="connsiteY691" fmla="*/ 8847 h 10000"/>
                  <a:gd name="connsiteX692" fmla="*/ 6152 w 10000"/>
                  <a:gd name="connsiteY692" fmla="*/ 8834 h 10000"/>
                  <a:gd name="connsiteX693" fmla="*/ 6183 w 10000"/>
                  <a:gd name="connsiteY693" fmla="*/ 8828 h 10000"/>
                  <a:gd name="connsiteX694" fmla="*/ 6175 w 10000"/>
                  <a:gd name="connsiteY694" fmla="*/ 8844 h 10000"/>
                  <a:gd name="connsiteX695" fmla="*/ 6169 w 10000"/>
                  <a:gd name="connsiteY695" fmla="*/ 8863 h 10000"/>
                  <a:gd name="connsiteX696" fmla="*/ 6158 w 10000"/>
                  <a:gd name="connsiteY696" fmla="*/ 8886 h 10000"/>
                  <a:gd name="connsiteX697" fmla="*/ 6152 w 10000"/>
                  <a:gd name="connsiteY697" fmla="*/ 8896 h 10000"/>
                  <a:gd name="connsiteX698" fmla="*/ 6150 w 10000"/>
                  <a:gd name="connsiteY698" fmla="*/ 8909 h 10000"/>
                  <a:gd name="connsiteX699" fmla="*/ 6152 w 10000"/>
                  <a:gd name="connsiteY699" fmla="*/ 8938 h 10000"/>
                  <a:gd name="connsiteX700" fmla="*/ 6158 w 10000"/>
                  <a:gd name="connsiteY700" fmla="*/ 8957 h 10000"/>
                  <a:gd name="connsiteX701" fmla="*/ 6161 w 10000"/>
                  <a:gd name="connsiteY701" fmla="*/ 8980 h 10000"/>
                  <a:gd name="connsiteX702" fmla="*/ 6166 w 10000"/>
                  <a:gd name="connsiteY702" fmla="*/ 8999 h 10000"/>
                  <a:gd name="connsiteX703" fmla="*/ 6175 w 10000"/>
                  <a:gd name="connsiteY703" fmla="*/ 9032 h 10000"/>
                  <a:gd name="connsiteX704" fmla="*/ 6183 w 10000"/>
                  <a:gd name="connsiteY704" fmla="*/ 9051 h 10000"/>
                  <a:gd name="connsiteX705" fmla="*/ 6191 w 10000"/>
                  <a:gd name="connsiteY705" fmla="*/ 9064 h 10000"/>
                  <a:gd name="connsiteX706" fmla="*/ 6194 w 10000"/>
                  <a:gd name="connsiteY706" fmla="*/ 9084 h 10000"/>
                  <a:gd name="connsiteX707" fmla="*/ 6208 w 10000"/>
                  <a:gd name="connsiteY707" fmla="*/ 9103 h 10000"/>
                  <a:gd name="connsiteX708" fmla="*/ 6208 w 10000"/>
                  <a:gd name="connsiteY708" fmla="*/ 9113 h 10000"/>
                  <a:gd name="connsiteX709" fmla="*/ 6216 w 10000"/>
                  <a:gd name="connsiteY709" fmla="*/ 9129 h 10000"/>
                  <a:gd name="connsiteX710" fmla="*/ 6230 w 10000"/>
                  <a:gd name="connsiteY710" fmla="*/ 9148 h 10000"/>
                  <a:gd name="connsiteX711" fmla="*/ 6241 w 10000"/>
                  <a:gd name="connsiteY711" fmla="*/ 9165 h 10000"/>
                  <a:gd name="connsiteX712" fmla="*/ 6249 w 10000"/>
                  <a:gd name="connsiteY712" fmla="*/ 9168 h 10000"/>
                  <a:gd name="connsiteX713" fmla="*/ 6266 w 10000"/>
                  <a:gd name="connsiteY713" fmla="*/ 9184 h 10000"/>
                  <a:gd name="connsiteX714" fmla="*/ 6280 w 10000"/>
                  <a:gd name="connsiteY714" fmla="*/ 9184 h 10000"/>
                  <a:gd name="connsiteX715" fmla="*/ 6288 w 10000"/>
                  <a:gd name="connsiteY715" fmla="*/ 9177 h 10000"/>
                  <a:gd name="connsiteX716" fmla="*/ 6299 w 10000"/>
                  <a:gd name="connsiteY716" fmla="*/ 9187 h 10000"/>
                  <a:gd name="connsiteX717" fmla="*/ 6305 w 10000"/>
                  <a:gd name="connsiteY717" fmla="*/ 9197 h 10000"/>
                  <a:gd name="connsiteX718" fmla="*/ 6310 w 10000"/>
                  <a:gd name="connsiteY718" fmla="*/ 9197 h 10000"/>
                  <a:gd name="connsiteX719" fmla="*/ 6321 w 10000"/>
                  <a:gd name="connsiteY719" fmla="*/ 9213 h 10000"/>
                  <a:gd name="connsiteX720" fmla="*/ 6335 w 10000"/>
                  <a:gd name="connsiteY720" fmla="*/ 9223 h 10000"/>
                  <a:gd name="connsiteX721" fmla="*/ 6338 w 10000"/>
                  <a:gd name="connsiteY721" fmla="*/ 9223 h 10000"/>
                  <a:gd name="connsiteX722" fmla="*/ 6355 w 10000"/>
                  <a:gd name="connsiteY722" fmla="*/ 9226 h 10000"/>
                  <a:gd name="connsiteX723" fmla="*/ 6363 w 10000"/>
                  <a:gd name="connsiteY723" fmla="*/ 9236 h 10000"/>
                  <a:gd name="connsiteX724" fmla="*/ 6380 w 10000"/>
                  <a:gd name="connsiteY724" fmla="*/ 9258 h 10000"/>
                  <a:gd name="connsiteX725" fmla="*/ 6393 w 10000"/>
                  <a:gd name="connsiteY725" fmla="*/ 9278 h 10000"/>
                  <a:gd name="connsiteX726" fmla="*/ 6396 w 10000"/>
                  <a:gd name="connsiteY726" fmla="*/ 9288 h 10000"/>
                  <a:gd name="connsiteX727" fmla="*/ 6407 w 10000"/>
                  <a:gd name="connsiteY727" fmla="*/ 9297 h 10000"/>
                  <a:gd name="connsiteX728" fmla="*/ 6410 w 10000"/>
                  <a:gd name="connsiteY728" fmla="*/ 9307 h 10000"/>
                  <a:gd name="connsiteX729" fmla="*/ 6416 w 10000"/>
                  <a:gd name="connsiteY729" fmla="*/ 9317 h 10000"/>
                  <a:gd name="connsiteX730" fmla="*/ 6424 w 10000"/>
                  <a:gd name="connsiteY730" fmla="*/ 9326 h 10000"/>
                  <a:gd name="connsiteX731" fmla="*/ 6435 w 10000"/>
                  <a:gd name="connsiteY731" fmla="*/ 9336 h 10000"/>
                  <a:gd name="connsiteX732" fmla="*/ 6443 w 10000"/>
                  <a:gd name="connsiteY732" fmla="*/ 9346 h 10000"/>
                  <a:gd name="connsiteX733" fmla="*/ 6449 w 10000"/>
                  <a:gd name="connsiteY733" fmla="*/ 9362 h 10000"/>
                  <a:gd name="connsiteX734" fmla="*/ 6452 w 10000"/>
                  <a:gd name="connsiteY734" fmla="*/ 9372 h 10000"/>
                  <a:gd name="connsiteX735" fmla="*/ 6449 w 10000"/>
                  <a:gd name="connsiteY735" fmla="*/ 9381 h 10000"/>
                  <a:gd name="connsiteX736" fmla="*/ 6465 w 10000"/>
                  <a:gd name="connsiteY736" fmla="*/ 9394 h 10000"/>
                  <a:gd name="connsiteX737" fmla="*/ 6468 w 10000"/>
                  <a:gd name="connsiteY737" fmla="*/ 9420 h 10000"/>
                  <a:gd name="connsiteX738" fmla="*/ 6493 w 10000"/>
                  <a:gd name="connsiteY738" fmla="*/ 9430 h 10000"/>
                  <a:gd name="connsiteX739" fmla="*/ 6507 w 10000"/>
                  <a:gd name="connsiteY739" fmla="*/ 9440 h 10000"/>
                  <a:gd name="connsiteX740" fmla="*/ 6524 w 10000"/>
                  <a:gd name="connsiteY740" fmla="*/ 9459 h 10000"/>
                  <a:gd name="connsiteX741" fmla="*/ 6532 w 10000"/>
                  <a:gd name="connsiteY741" fmla="*/ 9485 h 10000"/>
                  <a:gd name="connsiteX742" fmla="*/ 6537 w 10000"/>
                  <a:gd name="connsiteY742" fmla="*/ 9498 h 10000"/>
                  <a:gd name="connsiteX743" fmla="*/ 6571 w 10000"/>
                  <a:gd name="connsiteY743" fmla="*/ 9508 h 10000"/>
                  <a:gd name="connsiteX744" fmla="*/ 6596 w 10000"/>
                  <a:gd name="connsiteY744" fmla="*/ 9508 h 10000"/>
                  <a:gd name="connsiteX745" fmla="*/ 6637 w 10000"/>
                  <a:gd name="connsiteY745" fmla="*/ 9517 h 10000"/>
                  <a:gd name="connsiteX746" fmla="*/ 6662 w 10000"/>
                  <a:gd name="connsiteY746" fmla="*/ 9524 h 10000"/>
                  <a:gd name="connsiteX747" fmla="*/ 6679 w 10000"/>
                  <a:gd name="connsiteY747" fmla="*/ 9517 h 10000"/>
                  <a:gd name="connsiteX748" fmla="*/ 6679 w 10000"/>
                  <a:gd name="connsiteY748" fmla="*/ 9505 h 10000"/>
                  <a:gd name="connsiteX749" fmla="*/ 6690 w 10000"/>
                  <a:gd name="connsiteY749" fmla="*/ 9485 h 10000"/>
                  <a:gd name="connsiteX750" fmla="*/ 6693 w 10000"/>
                  <a:gd name="connsiteY750" fmla="*/ 9479 h 10000"/>
                  <a:gd name="connsiteX751" fmla="*/ 6706 w 10000"/>
                  <a:gd name="connsiteY751" fmla="*/ 9469 h 10000"/>
                  <a:gd name="connsiteX752" fmla="*/ 6709 w 10000"/>
                  <a:gd name="connsiteY752" fmla="*/ 9462 h 10000"/>
                  <a:gd name="connsiteX753" fmla="*/ 6717 w 10000"/>
                  <a:gd name="connsiteY753" fmla="*/ 9459 h 10000"/>
                  <a:gd name="connsiteX754" fmla="*/ 6726 w 10000"/>
                  <a:gd name="connsiteY754" fmla="*/ 9459 h 10000"/>
                  <a:gd name="connsiteX755" fmla="*/ 6742 w 10000"/>
                  <a:gd name="connsiteY755" fmla="*/ 9462 h 10000"/>
                  <a:gd name="connsiteX756" fmla="*/ 6759 w 10000"/>
                  <a:gd name="connsiteY756" fmla="*/ 9479 h 10000"/>
                  <a:gd name="connsiteX757" fmla="*/ 6781 w 10000"/>
                  <a:gd name="connsiteY757" fmla="*/ 9485 h 10000"/>
                  <a:gd name="connsiteX758" fmla="*/ 6795 w 10000"/>
                  <a:gd name="connsiteY758" fmla="*/ 9485 h 10000"/>
                  <a:gd name="connsiteX759" fmla="*/ 6803 w 10000"/>
                  <a:gd name="connsiteY759" fmla="*/ 9498 h 10000"/>
                  <a:gd name="connsiteX760" fmla="*/ 6806 w 10000"/>
                  <a:gd name="connsiteY760" fmla="*/ 9508 h 10000"/>
                  <a:gd name="connsiteX761" fmla="*/ 6823 w 10000"/>
                  <a:gd name="connsiteY761" fmla="*/ 9514 h 10000"/>
                  <a:gd name="connsiteX762" fmla="*/ 6831 w 10000"/>
                  <a:gd name="connsiteY762" fmla="*/ 9514 h 10000"/>
                  <a:gd name="connsiteX763" fmla="*/ 6848 w 10000"/>
                  <a:gd name="connsiteY763" fmla="*/ 9514 h 10000"/>
                  <a:gd name="connsiteX764" fmla="*/ 6856 w 10000"/>
                  <a:gd name="connsiteY764" fmla="*/ 9517 h 10000"/>
                  <a:gd name="connsiteX765" fmla="*/ 6878 w 10000"/>
                  <a:gd name="connsiteY765" fmla="*/ 9524 h 10000"/>
                  <a:gd name="connsiteX766" fmla="*/ 6895 w 10000"/>
                  <a:gd name="connsiteY766" fmla="*/ 9524 h 10000"/>
                  <a:gd name="connsiteX767" fmla="*/ 6917 w 10000"/>
                  <a:gd name="connsiteY767" fmla="*/ 9527 h 10000"/>
                  <a:gd name="connsiteX768" fmla="*/ 6934 w 10000"/>
                  <a:gd name="connsiteY768" fmla="*/ 9534 h 10000"/>
                  <a:gd name="connsiteX769" fmla="*/ 6961 w 10000"/>
                  <a:gd name="connsiteY769" fmla="*/ 9543 h 10000"/>
                  <a:gd name="connsiteX770" fmla="*/ 6989 w 10000"/>
                  <a:gd name="connsiteY770" fmla="*/ 9547 h 10000"/>
                  <a:gd name="connsiteX771" fmla="*/ 7014 w 10000"/>
                  <a:gd name="connsiteY771" fmla="*/ 9543 h 10000"/>
                  <a:gd name="connsiteX772" fmla="*/ 7033 w 10000"/>
                  <a:gd name="connsiteY772" fmla="*/ 9543 h 10000"/>
                  <a:gd name="connsiteX773" fmla="*/ 7042 w 10000"/>
                  <a:gd name="connsiteY773" fmla="*/ 9547 h 10000"/>
                  <a:gd name="connsiteX774" fmla="*/ 7069 w 10000"/>
                  <a:gd name="connsiteY774" fmla="*/ 9647 h 10000"/>
                  <a:gd name="connsiteX775" fmla="*/ 7122 w 10000"/>
                  <a:gd name="connsiteY775" fmla="*/ 9734 h 10000"/>
                  <a:gd name="connsiteX776" fmla="*/ 7147 w 10000"/>
                  <a:gd name="connsiteY776" fmla="*/ 9744 h 10000"/>
                  <a:gd name="connsiteX777" fmla="*/ 7169 w 10000"/>
                  <a:gd name="connsiteY777" fmla="*/ 9741 h 10000"/>
                  <a:gd name="connsiteX778" fmla="*/ 7177 w 10000"/>
                  <a:gd name="connsiteY778" fmla="*/ 9744 h 10000"/>
                  <a:gd name="connsiteX779" fmla="*/ 7186 w 10000"/>
                  <a:gd name="connsiteY779" fmla="*/ 9754 h 10000"/>
                  <a:gd name="connsiteX780" fmla="*/ 7191 w 10000"/>
                  <a:gd name="connsiteY780" fmla="*/ 9773 h 10000"/>
                  <a:gd name="connsiteX781" fmla="*/ 7208 w 10000"/>
                  <a:gd name="connsiteY781" fmla="*/ 9783 h 10000"/>
                  <a:gd name="connsiteX782" fmla="*/ 7219 w 10000"/>
                  <a:gd name="connsiteY782" fmla="*/ 9793 h 10000"/>
                  <a:gd name="connsiteX783" fmla="*/ 7235 w 10000"/>
                  <a:gd name="connsiteY783" fmla="*/ 9802 h 10000"/>
                  <a:gd name="connsiteX784" fmla="*/ 7249 w 10000"/>
                  <a:gd name="connsiteY784" fmla="*/ 9819 h 10000"/>
                  <a:gd name="connsiteX785" fmla="*/ 7255 w 10000"/>
                  <a:gd name="connsiteY785" fmla="*/ 9835 h 10000"/>
                  <a:gd name="connsiteX786" fmla="*/ 7255 w 10000"/>
                  <a:gd name="connsiteY786" fmla="*/ 9848 h 10000"/>
                  <a:gd name="connsiteX787" fmla="*/ 7249 w 10000"/>
                  <a:gd name="connsiteY787" fmla="*/ 9848 h 10000"/>
                  <a:gd name="connsiteX788" fmla="*/ 7244 w 10000"/>
                  <a:gd name="connsiteY788" fmla="*/ 9858 h 10000"/>
                  <a:gd name="connsiteX789" fmla="*/ 7235 w 10000"/>
                  <a:gd name="connsiteY789" fmla="*/ 9883 h 10000"/>
                  <a:gd name="connsiteX790" fmla="*/ 7244 w 10000"/>
                  <a:gd name="connsiteY790" fmla="*/ 9903 h 10000"/>
                  <a:gd name="connsiteX791" fmla="*/ 7258 w 10000"/>
                  <a:gd name="connsiteY791" fmla="*/ 9926 h 10000"/>
                  <a:gd name="connsiteX792" fmla="*/ 7263 w 10000"/>
                  <a:gd name="connsiteY792" fmla="*/ 9948 h 10000"/>
                  <a:gd name="connsiteX793" fmla="*/ 7274 w 10000"/>
                  <a:gd name="connsiteY793" fmla="*/ 9968 h 10000"/>
                  <a:gd name="connsiteX794" fmla="*/ 7283 w 10000"/>
                  <a:gd name="connsiteY794" fmla="*/ 9987 h 10000"/>
                  <a:gd name="connsiteX795" fmla="*/ 7291 w 10000"/>
                  <a:gd name="connsiteY795" fmla="*/ 10000 h 10000"/>
                  <a:gd name="connsiteX796" fmla="*/ 7305 w 10000"/>
                  <a:gd name="connsiteY796" fmla="*/ 9997 h 10000"/>
                  <a:gd name="connsiteX797" fmla="*/ 7313 w 10000"/>
                  <a:gd name="connsiteY797" fmla="*/ 9977 h 10000"/>
                  <a:gd name="connsiteX798" fmla="*/ 7324 w 10000"/>
                  <a:gd name="connsiteY798" fmla="*/ 9968 h 10000"/>
                  <a:gd name="connsiteX799" fmla="*/ 7341 w 10000"/>
                  <a:gd name="connsiteY799" fmla="*/ 9971 h 10000"/>
                  <a:gd name="connsiteX800" fmla="*/ 7368 w 10000"/>
                  <a:gd name="connsiteY800" fmla="*/ 9987 h 10000"/>
                  <a:gd name="connsiteX801" fmla="*/ 7380 w 10000"/>
                  <a:gd name="connsiteY801" fmla="*/ 9990 h 10000"/>
                  <a:gd name="connsiteX802" fmla="*/ 7393 w 10000"/>
                  <a:gd name="connsiteY802" fmla="*/ 9981 h 10000"/>
                  <a:gd name="connsiteX803" fmla="*/ 7404 w 10000"/>
                  <a:gd name="connsiteY803" fmla="*/ 9968 h 10000"/>
                  <a:gd name="connsiteX804" fmla="*/ 7418 w 10000"/>
                  <a:gd name="connsiteY804" fmla="*/ 9948 h 10000"/>
                  <a:gd name="connsiteX805" fmla="*/ 7427 w 10000"/>
                  <a:gd name="connsiteY805" fmla="*/ 9922 h 10000"/>
                  <a:gd name="connsiteX806" fmla="*/ 7427 w 10000"/>
                  <a:gd name="connsiteY806" fmla="*/ 9906 h 10000"/>
                  <a:gd name="connsiteX807" fmla="*/ 7404 w 10000"/>
                  <a:gd name="connsiteY807" fmla="*/ 9877 h 10000"/>
                  <a:gd name="connsiteX808" fmla="*/ 7388 w 10000"/>
                  <a:gd name="connsiteY808" fmla="*/ 9854 h 10000"/>
                  <a:gd name="connsiteX809" fmla="*/ 7385 w 10000"/>
                  <a:gd name="connsiteY809" fmla="*/ 9845 h 10000"/>
                  <a:gd name="connsiteX810" fmla="*/ 7385 w 10000"/>
                  <a:gd name="connsiteY810" fmla="*/ 9825 h 10000"/>
                  <a:gd name="connsiteX811" fmla="*/ 7385 w 10000"/>
                  <a:gd name="connsiteY811" fmla="*/ 9819 h 10000"/>
                  <a:gd name="connsiteX812" fmla="*/ 7393 w 10000"/>
                  <a:gd name="connsiteY812" fmla="*/ 9809 h 10000"/>
                  <a:gd name="connsiteX813" fmla="*/ 7404 w 10000"/>
                  <a:gd name="connsiteY813" fmla="*/ 9793 h 10000"/>
                  <a:gd name="connsiteX814" fmla="*/ 7413 w 10000"/>
                  <a:gd name="connsiteY814" fmla="*/ 9783 h 10000"/>
                  <a:gd name="connsiteX815" fmla="*/ 7404 w 10000"/>
                  <a:gd name="connsiteY815" fmla="*/ 9770 h 10000"/>
                  <a:gd name="connsiteX816" fmla="*/ 7388 w 10000"/>
                  <a:gd name="connsiteY816" fmla="*/ 9760 h 10000"/>
                  <a:gd name="connsiteX817" fmla="*/ 7371 w 10000"/>
                  <a:gd name="connsiteY817" fmla="*/ 9744 h 10000"/>
                  <a:gd name="connsiteX818" fmla="*/ 7363 w 10000"/>
                  <a:gd name="connsiteY818" fmla="*/ 9731 h 10000"/>
                  <a:gd name="connsiteX819" fmla="*/ 7355 w 10000"/>
                  <a:gd name="connsiteY819" fmla="*/ 9715 h 10000"/>
                  <a:gd name="connsiteX820" fmla="*/ 7360 w 10000"/>
                  <a:gd name="connsiteY820" fmla="*/ 9686 h 10000"/>
                  <a:gd name="connsiteX821" fmla="*/ 7363 w 10000"/>
                  <a:gd name="connsiteY821" fmla="*/ 9657 h 10000"/>
                  <a:gd name="connsiteX822" fmla="*/ 7360 w 10000"/>
                  <a:gd name="connsiteY822" fmla="*/ 9631 h 10000"/>
                  <a:gd name="connsiteX823" fmla="*/ 7346 w 10000"/>
                  <a:gd name="connsiteY823" fmla="*/ 9611 h 10000"/>
                  <a:gd name="connsiteX824" fmla="*/ 7332 w 10000"/>
                  <a:gd name="connsiteY824" fmla="*/ 9585 h 10000"/>
                  <a:gd name="connsiteX825" fmla="*/ 7324 w 10000"/>
                  <a:gd name="connsiteY825" fmla="*/ 9573 h 10000"/>
                  <a:gd name="connsiteX826" fmla="*/ 7324 w 10000"/>
                  <a:gd name="connsiteY826" fmla="*/ 9553 h 10000"/>
                  <a:gd name="connsiteX827" fmla="*/ 7324 w 10000"/>
                  <a:gd name="connsiteY827" fmla="*/ 9543 h 10000"/>
                  <a:gd name="connsiteX828" fmla="*/ 7324 w 10000"/>
                  <a:gd name="connsiteY828" fmla="*/ 9517 h 10000"/>
                  <a:gd name="connsiteX829" fmla="*/ 7324 w 10000"/>
                  <a:gd name="connsiteY829" fmla="*/ 9498 h 10000"/>
                  <a:gd name="connsiteX830" fmla="*/ 7332 w 10000"/>
                  <a:gd name="connsiteY830" fmla="*/ 9479 h 10000"/>
                  <a:gd name="connsiteX831" fmla="*/ 7341 w 10000"/>
                  <a:gd name="connsiteY831" fmla="*/ 9462 h 10000"/>
                  <a:gd name="connsiteX832" fmla="*/ 7352 w 10000"/>
                  <a:gd name="connsiteY832" fmla="*/ 9459 h 10000"/>
                  <a:gd name="connsiteX833" fmla="*/ 7360 w 10000"/>
                  <a:gd name="connsiteY833" fmla="*/ 9443 h 10000"/>
                  <a:gd name="connsiteX834" fmla="*/ 7363 w 10000"/>
                  <a:gd name="connsiteY834" fmla="*/ 9433 h 10000"/>
                  <a:gd name="connsiteX835" fmla="*/ 7377 w 10000"/>
                  <a:gd name="connsiteY835" fmla="*/ 9433 h 10000"/>
                  <a:gd name="connsiteX836" fmla="*/ 7388 w 10000"/>
                  <a:gd name="connsiteY836" fmla="*/ 9430 h 10000"/>
                  <a:gd name="connsiteX837" fmla="*/ 7396 w 10000"/>
                  <a:gd name="connsiteY837" fmla="*/ 9430 h 10000"/>
                  <a:gd name="connsiteX838" fmla="*/ 7402 w 10000"/>
                  <a:gd name="connsiteY838" fmla="*/ 9424 h 10000"/>
                  <a:gd name="connsiteX839" fmla="*/ 7396 w 10000"/>
                  <a:gd name="connsiteY839" fmla="*/ 9414 h 10000"/>
                  <a:gd name="connsiteX840" fmla="*/ 7388 w 10000"/>
                  <a:gd name="connsiteY840" fmla="*/ 9401 h 10000"/>
                  <a:gd name="connsiteX841" fmla="*/ 7371 w 10000"/>
                  <a:gd name="connsiteY841" fmla="*/ 9391 h 10000"/>
                  <a:gd name="connsiteX842" fmla="*/ 7355 w 10000"/>
                  <a:gd name="connsiteY842" fmla="*/ 9375 h 10000"/>
                  <a:gd name="connsiteX843" fmla="*/ 7332 w 10000"/>
                  <a:gd name="connsiteY843" fmla="*/ 9356 h 10000"/>
                  <a:gd name="connsiteX844" fmla="*/ 7313 w 10000"/>
                  <a:gd name="connsiteY844" fmla="*/ 9330 h 10000"/>
                  <a:gd name="connsiteX845" fmla="*/ 7307 w 10000"/>
                  <a:gd name="connsiteY845" fmla="*/ 9310 h 10000"/>
                  <a:gd name="connsiteX846" fmla="*/ 7305 w 10000"/>
                  <a:gd name="connsiteY846" fmla="*/ 9291 h 10000"/>
                  <a:gd name="connsiteX847" fmla="*/ 7305 w 10000"/>
                  <a:gd name="connsiteY847" fmla="*/ 9278 h 10000"/>
                  <a:gd name="connsiteX848" fmla="*/ 7296 w 10000"/>
                  <a:gd name="connsiteY848" fmla="*/ 9268 h 10000"/>
                  <a:gd name="connsiteX849" fmla="*/ 7296 w 10000"/>
                  <a:gd name="connsiteY849" fmla="*/ 9249 h 10000"/>
                  <a:gd name="connsiteX850" fmla="*/ 7291 w 10000"/>
                  <a:gd name="connsiteY850" fmla="*/ 9226 h 10000"/>
                  <a:gd name="connsiteX851" fmla="*/ 7283 w 10000"/>
                  <a:gd name="connsiteY851" fmla="*/ 9213 h 10000"/>
                  <a:gd name="connsiteX852" fmla="*/ 7274 w 10000"/>
                  <a:gd name="connsiteY852" fmla="*/ 9194 h 10000"/>
                  <a:gd name="connsiteX853" fmla="*/ 7274 w 10000"/>
                  <a:gd name="connsiteY853" fmla="*/ 9174 h 10000"/>
                  <a:gd name="connsiteX854" fmla="*/ 7280 w 10000"/>
                  <a:gd name="connsiteY854" fmla="*/ 9148 h 10000"/>
                  <a:gd name="connsiteX855" fmla="*/ 7283 w 10000"/>
                  <a:gd name="connsiteY855" fmla="*/ 9119 h 10000"/>
                  <a:gd name="connsiteX856" fmla="*/ 7291 w 10000"/>
                  <a:gd name="connsiteY856" fmla="*/ 9100 h 10000"/>
                  <a:gd name="connsiteX857" fmla="*/ 7307 w 10000"/>
                  <a:gd name="connsiteY857" fmla="*/ 9080 h 10000"/>
                  <a:gd name="connsiteX858" fmla="*/ 7324 w 10000"/>
                  <a:gd name="connsiteY858" fmla="*/ 9054 h 10000"/>
                  <a:gd name="connsiteX859" fmla="*/ 7341 w 10000"/>
                  <a:gd name="connsiteY859" fmla="*/ 9054 h 10000"/>
                  <a:gd name="connsiteX860" fmla="*/ 7352 w 10000"/>
                  <a:gd name="connsiteY860" fmla="*/ 9054 h 10000"/>
                  <a:gd name="connsiteX861" fmla="*/ 7346 w 10000"/>
                  <a:gd name="connsiteY861" fmla="*/ 9032 h 10000"/>
                  <a:gd name="connsiteX862" fmla="*/ 7341 w 10000"/>
                  <a:gd name="connsiteY862" fmla="*/ 9022 h 10000"/>
                  <a:gd name="connsiteX863" fmla="*/ 7352 w 10000"/>
                  <a:gd name="connsiteY863" fmla="*/ 8999 h 10000"/>
                  <a:gd name="connsiteX864" fmla="*/ 7360 w 10000"/>
                  <a:gd name="connsiteY864" fmla="*/ 8967 h 10000"/>
                  <a:gd name="connsiteX865" fmla="*/ 7368 w 10000"/>
                  <a:gd name="connsiteY865" fmla="*/ 8922 h 10000"/>
                  <a:gd name="connsiteX866" fmla="*/ 7377 w 10000"/>
                  <a:gd name="connsiteY866" fmla="*/ 8896 h 10000"/>
                  <a:gd name="connsiteX867" fmla="*/ 7380 w 10000"/>
                  <a:gd name="connsiteY867" fmla="*/ 8867 h 10000"/>
                  <a:gd name="connsiteX868" fmla="*/ 7402 w 10000"/>
                  <a:gd name="connsiteY868" fmla="*/ 8824 h 10000"/>
                  <a:gd name="connsiteX869" fmla="*/ 7402 w 10000"/>
                  <a:gd name="connsiteY869" fmla="*/ 8808 h 10000"/>
                  <a:gd name="connsiteX870" fmla="*/ 7393 w 10000"/>
                  <a:gd name="connsiteY870" fmla="*/ 8795 h 10000"/>
                  <a:gd name="connsiteX871" fmla="*/ 7388 w 10000"/>
                  <a:gd name="connsiteY871" fmla="*/ 8799 h 10000"/>
                  <a:gd name="connsiteX872" fmla="*/ 7396 w 10000"/>
                  <a:gd name="connsiteY872" fmla="*/ 8789 h 10000"/>
                  <a:gd name="connsiteX873" fmla="*/ 7404 w 10000"/>
                  <a:gd name="connsiteY873" fmla="*/ 8789 h 10000"/>
                  <a:gd name="connsiteX874" fmla="*/ 7421 w 10000"/>
                  <a:gd name="connsiteY874" fmla="*/ 8769 h 10000"/>
                  <a:gd name="connsiteX875" fmla="*/ 7443 w 10000"/>
                  <a:gd name="connsiteY875" fmla="*/ 8763 h 10000"/>
                  <a:gd name="connsiteX876" fmla="*/ 7452 w 10000"/>
                  <a:gd name="connsiteY876" fmla="*/ 8769 h 10000"/>
                  <a:gd name="connsiteX877" fmla="*/ 7468 w 10000"/>
                  <a:gd name="connsiteY877" fmla="*/ 8769 h 10000"/>
                  <a:gd name="connsiteX878" fmla="*/ 7499 w 10000"/>
                  <a:gd name="connsiteY878" fmla="*/ 8763 h 10000"/>
                  <a:gd name="connsiteX879" fmla="*/ 7526 w 10000"/>
                  <a:gd name="connsiteY879" fmla="*/ 8763 h 10000"/>
                  <a:gd name="connsiteX880" fmla="*/ 7532 w 10000"/>
                  <a:gd name="connsiteY880" fmla="*/ 8763 h 10000"/>
                  <a:gd name="connsiteX881" fmla="*/ 7554 w 10000"/>
                  <a:gd name="connsiteY881" fmla="*/ 8744 h 10000"/>
                  <a:gd name="connsiteX882" fmla="*/ 7571 w 10000"/>
                  <a:gd name="connsiteY882" fmla="*/ 8731 h 10000"/>
                  <a:gd name="connsiteX883" fmla="*/ 7587 w 10000"/>
                  <a:gd name="connsiteY883" fmla="*/ 8711 h 10000"/>
                  <a:gd name="connsiteX884" fmla="*/ 7607 w 10000"/>
                  <a:gd name="connsiteY884" fmla="*/ 8711 h 10000"/>
                  <a:gd name="connsiteX885" fmla="*/ 7634 w 10000"/>
                  <a:gd name="connsiteY885" fmla="*/ 8705 h 10000"/>
                  <a:gd name="connsiteX886" fmla="*/ 7643 w 10000"/>
                  <a:gd name="connsiteY886" fmla="*/ 8682 h 10000"/>
                  <a:gd name="connsiteX887" fmla="*/ 7654 w 10000"/>
                  <a:gd name="connsiteY887" fmla="*/ 8666 h 10000"/>
                  <a:gd name="connsiteX888" fmla="*/ 7668 w 10000"/>
                  <a:gd name="connsiteY888" fmla="*/ 8666 h 10000"/>
                  <a:gd name="connsiteX889" fmla="*/ 7676 w 10000"/>
                  <a:gd name="connsiteY889" fmla="*/ 8682 h 10000"/>
                  <a:gd name="connsiteX890" fmla="*/ 7704 w 10000"/>
                  <a:gd name="connsiteY890" fmla="*/ 8669 h 10000"/>
                  <a:gd name="connsiteX891" fmla="*/ 7712 w 10000"/>
                  <a:gd name="connsiteY891" fmla="*/ 8669 h 10000"/>
                  <a:gd name="connsiteX892" fmla="*/ 7720 w 10000"/>
                  <a:gd name="connsiteY892" fmla="*/ 8669 h 10000"/>
                  <a:gd name="connsiteX893" fmla="*/ 7726 w 10000"/>
                  <a:gd name="connsiteY893" fmla="*/ 8656 h 10000"/>
                  <a:gd name="connsiteX894" fmla="*/ 7734 w 10000"/>
                  <a:gd name="connsiteY894" fmla="*/ 8650 h 10000"/>
                  <a:gd name="connsiteX895" fmla="*/ 7742 w 10000"/>
                  <a:gd name="connsiteY895" fmla="*/ 8650 h 10000"/>
                  <a:gd name="connsiteX896" fmla="*/ 7759 w 10000"/>
                  <a:gd name="connsiteY896" fmla="*/ 8650 h 10000"/>
                  <a:gd name="connsiteX897" fmla="*/ 7756 w 10000"/>
                  <a:gd name="connsiteY897" fmla="*/ 8630 h 10000"/>
                  <a:gd name="connsiteX898" fmla="*/ 7751 w 10000"/>
                  <a:gd name="connsiteY898" fmla="*/ 8627 h 10000"/>
                  <a:gd name="connsiteX899" fmla="*/ 7742 w 10000"/>
                  <a:gd name="connsiteY899" fmla="*/ 8620 h 10000"/>
                  <a:gd name="connsiteX900" fmla="*/ 7734 w 10000"/>
                  <a:gd name="connsiteY900" fmla="*/ 8591 h 10000"/>
                  <a:gd name="connsiteX901" fmla="*/ 7709 w 10000"/>
                  <a:gd name="connsiteY901" fmla="*/ 8582 h 10000"/>
                  <a:gd name="connsiteX902" fmla="*/ 7695 w 10000"/>
                  <a:gd name="connsiteY902" fmla="*/ 8578 h 10000"/>
                  <a:gd name="connsiteX903" fmla="*/ 7668 w 10000"/>
                  <a:gd name="connsiteY903" fmla="*/ 8562 h 10000"/>
                  <a:gd name="connsiteX904" fmla="*/ 7645 w 10000"/>
                  <a:gd name="connsiteY904" fmla="*/ 8552 h 10000"/>
                  <a:gd name="connsiteX905" fmla="*/ 7615 w 10000"/>
                  <a:gd name="connsiteY905" fmla="*/ 8543 h 10000"/>
                  <a:gd name="connsiteX906" fmla="*/ 7596 w 10000"/>
                  <a:gd name="connsiteY906" fmla="*/ 8527 h 10000"/>
                  <a:gd name="connsiteX907" fmla="*/ 7565 w 10000"/>
                  <a:gd name="connsiteY907" fmla="*/ 8494 h 10000"/>
                  <a:gd name="connsiteX908" fmla="*/ 7562 w 10000"/>
                  <a:gd name="connsiteY908" fmla="*/ 8475 h 10000"/>
                  <a:gd name="connsiteX909" fmla="*/ 7540 w 10000"/>
                  <a:gd name="connsiteY909" fmla="*/ 8455 h 10000"/>
                  <a:gd name="connsiteX910" fmla="*/ 7535 w 10000"/>
                  <a:gd name="connsiteY910" fmla="*/ 8446 h 10000"/>
                  <a:gd name="connsiteX911" fmla="*/ 7535 w 10000"/>
                  <a:gd name="connsiteY911" fmla="*/ 8420 h 10000"/>
                  <a:gd name="connsiteX912" fmla="*/ 7535 w 10000"/>
                  <a:gd name="connsiteY912" fmla="*/ 8391 h 10000"/>
                  <a:gd name="connsiteX913" fmla="*/ 7548 w 10000"/>
                  <a:gd name="connsiteY913" fmla="*/ 8345 h 10000"/>
                  <a:gd name="connsiteX914" fmla="*/ 7562 w 10000"/>
                  <a:gd name="connsiteY914" fmla="*/ 8319 h 10000"/>
                  <a:gd name="connsiteX915" fmla="*/ 7582 w 10000"/>
                  <a:gd name="connsiteY915" fmla="*/ 8310 h 10000"/>
                  <a:gd name="connsiteX916" fmla="*/ 7607 w 10000"/>
                  <a:gd name="connsiteY916" fmla="*/ 8300 h 10000"/>
                  <a:gd name="connsiteX917" fmla="*/ 7629 w 10000"/>
                  <a:gd name="connsiteY917" fmla="*/ 8300 h 10000"/>
                  <a:gd name="connsiteX918" fmla="*/ 7651 w 10000"/>
                  <a:gd name="connsiteY918" fmla="*/ 8297 h 10000"/>
                  <a:gd name="connsiteX919" fmla="*/ 7668 w 10000"/>
                  <a:gd name="connsiteY919" fmla="*/ 8280 h 10000"/>
                  <a:gd name="connsiteX920" fmla="*/ 7687 w 10000"/>
                  <a:gd name="connsiteY920" fmla="*/ 8267 h 10000"/>
                  <a:gd name="connsiteX921" fmla="*/ 7693 w 10000"/>
                  <a:gd name="connsiteY921" fmla="*/ 8261 h 10000"/>
                  <a:gd name="connsiteX922" fmla="*/ 7701 w 10000"/>
                  <a:gd name="connsiteY922" fmla="*/ 8248 h 10000"/>
                  <a:gd name="connsiteX923" fmla="*/ 7712 w 10000"/>
                  <a:gd name="connsiteY923" fmla="*/ 8238 h 10000"/>
                  <a:gd name="connsiteX924" fmla="*/ 7731 w 10000"/>
                  <a:gd name="connsiteY924" fmla="*/ 8222 h 10000"/>
                  <a:gd name="connsiteX925" fmla="*/ 7740 w 10000"/>
                  <a:gd name="connsiteY925" fmla="*/ 8206 h 10000"/>
                  <a:gd name="connsiteX926" fmla="*/ 7756 w 10000"/>
                  <a:gd name="connsiteY926" fmla="*/ 8183 h 10000"/>
                  <a:gd name="connsiteX927" fmla="*/ 7773 w 10000"/>
                  <a:gd name="connsiteY927" fmla="*/ 8177 h 10000"/>
                  <a:gd name="connsiteX928" fmla="*/ 7784 w 10000"/>
                  <a:gd name="connsiteY928" fmla="*/ 8183 h 10000"/>
                  <a:gd name="connsiteX929" fmla="*/ 7801 w 10000"/>
                  <a:gd name="connsiteY929" fmla="*/ 8174 h 10000"/>
                  <a:gd name="connsiteX930" fmla="*/ 7801 w 10000"/>
                  <a:gd name="connsiteY930" fmla="*/ 8157 h 10000"/>
                  <a:gd name="connsiteX931" fmla="*/ 7817 w 10000"/>
                  <a:gd name="connsiteY931" fmla="*/ 8164 h 10000"/>
                  <a:gd name="connsiteX932" fmla="*/ 7837 w 10000"/>
                  <a:gd name="connsiteY932" fmla="*/ 8164 h 10000"/>
                  <a:gd name="connsiteX933" fmla="*/ 7856 w 10000"/>
                  <a:gd name="connsiteY933" fmla="*/ 8164 h 10000"/>
                  <a:gd name="connsiteX934" fmla="*/ 7870 w 10000"/>
                  <a:gd name="connsiteY934" fmla="*/ 8167 h 10000"/>
                  <a:gd name="connsiteX935" fmla="*/ 7881 w 10000"/>
                  <a:gd name="connsiteY935" fmla="*/ 8174 h 10000"/>
                  <a:gd name="connsiteX936" fmla="*/ 7898 w 10000"/>
                  <a:gd name="connsiteY936" fmla="*/ 8187 h 10000"/>
                  <a:gd name="connsiteX937" fmla="*/ 7917 w 10000"/>
                  <a:gd name="connsiteY937" fmla="*/ 8187 h 10000"/>
                  <a:gd name="connsiteX938" fmla="*/ 7928 w 10000"/>
                  <a:gd name="connsiteY938" fmla="*/ 8157 h 10000"/>
                  <a:gd name="connsiteX939" fmla="*/ 7942 w 10000"/>
                  <a:gd name="connsiteY939" fmla="*/ 8157 h 10000"/>
                  <a:gd name="connsiteX940" fmla="*/ 7958 w 10000"/>
                  <a:gd name="connsiteY940" fmla="*/ 8164 h 10000"/>
                  <a:gd name="connsiteX941" fmla="*/ 7983 w 10000"/>
                  <a:gd name="connsiteY941" fmla="*/ 8144 h 10000"/>
                  <a:gd name="connsiteX942" fmla="*/ 8000 w 10000"/>
                  <a:gd name="connsiteY942" fmla="*/ 8109 h 10000"/>
                  <a:gd name="connsiteX943" fmla="*/ 7994 w 10000"/>
                  <a:gd name="connsiteY943" fmla="*/ 8093 h 10000"/>
                  <a:gd name="connsiteX944" fmla="*/ 7983 w 10000"/>
                  <a:gd name="connsiteY944" fmla="*/ 8070 h 10000"/>
                  <a:gd name="connsiteX945" fmla="*/ 7986 w 10000"/>
                  <a:gd name="connsiteY945" fmla="*/ 8063 h 10000"/>
                  <a:gd name="connsiteX946" fmla="*/ 7978 w 10000"/>
                  <a:gd name="connsiteY946" fmla="*/ 8044 h 10000"/>
                  <a:gd name="connsiteX947" fmla="*/ 7986 w 10000"/>
                  <a:gd name="connsiteY947" fmla="*/ 8002 h 10000"/>
                  <a:gd name="connsiteX948" fmla="*/ 7983 w 10000"/>
                  <a:gd name="connsiteY948" fmla="*/ 7947 h 10000"/>
                  <a:gd name="connsiteX949" fmla="*/ 7961 w 10000"/>
                  <a:gd name="connsiteY949" fmla="*/ 7931 h 10000"/>
                  <a:gd name="connsiteX950" fmla="*/ 7958 w 10000"/>
                  <a:gd name="connsiteY950" fmla="*/ 7898 h 10000"/>
                  <a:gd name="connsiteX951" fmla="*/ 7953 w 10000"/>
                  <a:gd name="connsiteY951" fmla="*/ 7856 h 10000"/>
                  <a:gd name="connsiteX952" fmla="*/ 7967 w 10000"/>
                  <a:gd name="connsiteY952" fmla="*/ 7837 h 10000"/>
                  <a:gd name="connsiteX953" fmla="*/ 7950 w 10000"/>
                  <a:gd name="connsiteY953" fmla="*/ 7824 h 10000"/>
                  <a:gd name="connsiteX954" fmla="*/ 7906 w 10000"/>
                  <a:gd name="connsiteY954" fmla="*/ 7814 h 10000"/>
                  <a:gd name="connsiteX955" fmla="*/ 7878 w 10000"/>
                  <a:gd name="connsiteY955" fmla="*/ 7814 h 10000"/>
                  <a:gd name="connsiteX956" fmla="*/ 7870 w 10000"/>
                  <a:gd name="connsiteY956" fmla="*/ 7795 h 10000"/>
                  <a:gd name="connsiteX957" fmla="*/ 7878 w 10000"/>
                  <a:gd name="connsiteY957" fmla="*/ 7778 h 10000"/>
                  <a:gd name="connsiteX958" fmla="*/ 7881 w 10000"/>
                  <a:gd name="connsiteY958" fmla="*/ 7775 h 10000"/>
                  <a:gd name="connsiteX959" fmla="*/ 7878 w 10000"/>
                  <a:gd name="connsiteY959" fmla="*/ 7743 h 10000"/>
                  <a:gd name="connsiteX960" fmla="*/ 7895 w 10000"/>
                  <a:gd name="connsiteY960" fmla="*/ 7733 h 10000"/>
                  <a:gd name="connsiteX961" fmla="*/ 7911 w 10000"/>
                  <a:gd name="connsiteY961" fmla="*/ 7710 h 10000"/>
                  <a:gd name="connsiteX962" fmla="*/ 7911 w 10000"/>
                  <a:gd name="connsiteY962" fmla="*/ 7665 h 10000"/>
                  <a:gd name="connsiteX963" fmla="*/ 7917 w 10000"/>
                  <a:gd name="connsiteY963" fmla="*/ 7600 h 10000"/>
                  <a:gd name="connsiteX964" fmla="*/ 7928 w 10000"/>
                  <a:gd name="connsiteY964" fmla="*/ 7581 h 10000"/>
                  <a:gd name="connsiteX965" fmla="*/ 7917 w 10000"/>
                  <a:gd name="connsiteY965" fmla="*/ 7474 h 10000"/>
                  <a:gd name="connsiteX966" fmla="*/ 7873 w 10000"/>
                  <a:gd name="connsiteY966" fmla="*/ 7335 h 10000"/>
                  <a:gd name="connsiteX967" fmla="*/ 7756 w 10000"/>
                  <a:gd name="connsiteY967" fmla="*/ 7050 h 10000"/>
                  <a:gd name="connsiteX968" fmla="*/ 7679 w 10000"/>
                  <a:gd name="connsiteY968" fmla="*/ 6839 h 10000"/>
                  <a:gd name="connsiteX969" fmla="*/ 7668 w 10000"/>
                  <a:gd name="connsiteY969" fmla="*/ 6823 h 10000"/>
                  <a:gd name="connsiteX970" fmla="*/ 7659 w 10000"/>
                  <a:gd name="connsiteY970" fmla="*/ 6768 h 10000"/>
                  <a:gd name="connsiteX971" fmla="*/ 7659 w 10000"/>
                  <a:gd name="connsiteY971" fmla="*/ 6739 h 10000"/>
                  <a:gd name="connsiteX972" fmla="*/ 7651 w 10000"/>
                  <a:gd name="connsiteY972" fmla="*/ 6713 h 10000"/>
                  <a:gd name="connsiteX973" fmla="*/ 7654 w 10000"/>
                  <a:gd name="connsiteY973" fmla="*/ 6684 h 10000"/>
                  <a:gd name="connsiteX974" fmla="*/ 7643 w 10000"/>
                  <a:gd name="connsiteY974" fmla="*/ 6626 h 10000"/>
                  <a:gd name="connsiteX975" fmla="*/ 7629 w 10000"/>
                  <a:gd name="connsiteY975" fmla="*/ 6600 h 10000"/>
                  <a:gd name="connsiteX976" fmla="*/ 7629 w 10000"/>
                  <a:gd name="connsiteY976" fmla="*/ 6580 h 10000"/>
                  <a:gd name="connsiteX977" fmla="*/ 7623 w 10000"/>
                  <a:gd name="connsiteY977" fmla="*/ 6541 h 10000"/>
                  <a:gd name="connsiteX978" fmla="*/ 7615 w 10000"/>
                  <a:gd name="connsiteY978" fmla="*/ 6522 h 10000"/>
                  <a:gd name="connsiteX979" fmla="*/ 7598 w 10000"/>
                  <a:gd name="connsiteY979" fmla="*/ 6509 h 10000"/>
                  <a:gd name="connsiteX980" fmla="*/ 7587 w 10000"/>
                  <a:gd name="connsiteY980" fmla="*/ 6493 h 10000"/>
                  <a:gd name="connsiteX981" fmla="*/ 7579 w 10000"/>
                  <a:gd name="connsiteY981" fmla="*/ 6464 h 10000"/>
                  <a:gd name="connsiteX982" fmla="*/ 7587 w 10000"/>
                  <a:gd name="connsiteY982" fmla="*/ 6438 h 10000"/>
                  <a:gd name="connsiteX983" fmla="*/ 7596 w 10000"/>
                  <a:gd name="connsiteY983" fmla="*/ 6425 h 10000"/>
                  <a:gd name="connsiteX984" fmla="*/ 7590 w 10000"/>
                  <a:gd name="connsiteY984" fmla="*/ 6396 h 10000"/>
                  <a:gd name="connsiteX985" fmla="*/ 7590 w 10000"/>
                  <a:gd name="connsiteY985" fmla="*/ 6373 h 10000"/>
                  <a:gd name="connsiteX986" fmla="*/ 7587 w 10000"/>
                  <a:gd name="connsiteY986" fmla="*/ 6354 h 10000"/>
                  <a:gd name="connsiteX987" fmla="*/ 7582 w 10000"/>
                  <a:gd name="connsiteY987" fmla="*/ 6344 h 10000"/>
                  <a:gd name="connsiteX988" fmla="*/ 7582 w 10000"/>
                  <a:gd name="connsiteY988" fmla="*/ 6324 h 10000"/>
                  <a:gd name="connsiteX989" fmla="*/ 7571 w 10000"/>
                  <a:gd name="connsiteY989" fmla="*/ 6302 h 10000"/>
                  <a:gd name="connsiteX990" fmla="*/ 7548 w 10000"/>
                  <a:gd name="connsiteY990" fmla="*/ 6256 h 10000"/>
                  <a:gd name="connsiteX991" fmla="*/ 7546 w 10000"/>
                  <a:gd name="connsiteY991" fmla="*/ 6218 h 10000"/>
                  <a:gd name="connsiteX992" fmla="*/ 7540 w 10000"/>
                  <a:gd name="connsiteY992" fmla="*/ 6159 h 10000"/>
                  <a:gd name="connsiteX993" fmla="*/ 7535 w 10000"/>
                  <a:gd name="connsiteY993" fmla="*/ 6114 h 10000"/>
                  <a:gd name="connsiteX994" fmla="*/ 7535 w 10000"/>
                  <a:gd name="connsiteY994" fmla="*/ 6088 h 10000"/>
                  <a:gd name="connsiteX995" fmla="*/ 7540 w 10000"/>
                  <a:gd name="connsiteY995" fmla="*/ 6049 h 10000"/>
                  <a:gd name="connsiteX996" fmla="*/ 7546 w 10000"/>
                  <a:gd name="connsiteY996" fmla="*/ 6004 h 10000"/>
                  <a:gd name="connsiteX997" fmla="*/ 7548 w 10000"/>
                  <a:gd name="connsiteY997" fmla="*/ 5965 h 10000"/>
                  <a:gd name="connsiteX998" fmla="*/ 7548 w 10000"/>
                  <a:gd name="connsiteY998" fmla="*/ 5946 h 10000"/>
                  <a:gd name="connsiteX999" fmla="*/ 7548 w 10000"/>
                  <a:gd name="connsiteY999" fmla="*/ 5933 h 10000"/>
                  <a:gd name="connsiteX1000" fmla="*/ 7548 w 10000"/>
                  <a:gd name="connsiteY1000" fmla="*/ 5910 h 10000"/>
                  <a:gd name="connsiteX1001" fmla="*/ 7548 w 10000"/>
                  <a:gd name="connsiteY1001" fmla="*/ 5897 h 10000"/>
                  <a:gd name="connsiteX1002" fmla="*/ 7546 w 10000"/>
                  <a:gd name="connsiteY1002" fmla="*/ 5871 h 10000"/>
                  <a:gd name="connsiteX1003" fmla="*/ 7535 w 10000"/>
                  <a:gd name="connsiteY1003" fmla="*/ 5839 h 10000"/>
                  <a:gd name="connsiteX1004" fmla="*/ 7524 w 10000"/>
                  <a:gd name="connsiteY1004" fmla="*/ 5797 h 10000"/>
                  <a:gd name="connsiteX1005" fmla="*/ 7518 w 10000"/>
                  <a:gd name="connsiteY1005" fmla="*/ 5767 h 10000"/>
                  <a:gd name="connsiteX1006" fmla="*/ 7515 w 10000"/>
                  <a:gd name="connsiteY1006" fmla="*/ 5745 h 10000"/>
                  <a:gd name="connsiteX1007" fmla="*/ 7501 w 10000"/>
                  <a:gd name="connsiteY1007" fmla="*/ 5683 h 10000"/>
                  <a:gd name="connsiteX1008" fmla="*/ 7490 w 10000"/>
                  <a:gd name="connsiteY1008" fmla="*/ 5631 h 10000"/>
                  <a:gd name="connsiteX1009" fmla="*/ 7482 w 10000"/>
                  <a:gd name="connsiteY1009" fmla="*/ 5593 h 10000"/>
                  <a:gd name="connsiteX1010" fmla="*/ 7476 w 10000"/>
                  <a:gd name="connsiteY1010" fmla="*/ 5570 h 10000"/>
                  <a:gd name="connsiteX1011" fmla="*/ 7476 w 10000"/>
                  <a:gd name="connsiteY1011" fmla="*/ 5528 h 10000"/>
                  <a:gd name="connsiteX1012" fmla="*/ 7482 w 10000"/>
                  <a:gd name="connsiteY1012" fmla="*/ 5502 h 10000"/>
                  <a:gd name="connsiteX1013" fmla="*/ 7490 w 10000"/>
                  <a:gd name="connsiteY1013" fmla="*/ 5489 h 10000"/>
                  <a:gd name="connsiteX1014" fmla="*/ 7499 w 10000"/>
                  <a:gd name="connsiteY1014" fmla="*/ 5479 h 10000"/>
                  <a:gd name="connsiteX1015" fmla="*/ 7493 w 10000"/>
                  <a:gd name="connsiteY1015" fmla="*/ 5427 h 10000"/>
                  <a:gd name="connsiteX1016" fmla="*/ 7501 w 10000"/>
                  <a:gd name="connsiteY1016" fmla="*/ 5415 h 10000"/>
                  <a:gd name="connsiteX1017" fmla="*/ 7510 w 10000"/>
                  <a:gd name="connsiteY1017" fmla="*/ 5398 h 10000"/>
                  <a:gd name="connsiteX1018" fmla="*/ 7515 w 10000"/>
                  <a:gd name="connsiteY1018" fmla="*/ 5379 h 10000"/>
                  <a:gd name="connsiteX1019" fmla="*/ 7526 w 10000"/>
                  <a:gd name="connsiteY1019" fmla="*/ 5366 h 10000"/>
                  <a:gd name="connsiteX1020" fmla="*/ 7518 w 10000"/>
                  <a:gd name="connsiteY1020" fmla="*/ 5350 h 10000"/>
                  <a:gd name="connsiteX1021" fmla="*/ 7518 w 10000"/>
                  <a:gd name="connsiteY1021" fmla="*/ 5330 h 10000"/>
                  <a:gd name="connsiteX1022" fmla="*/ 7526 w 10000"/>
                  <a:gd name="connsiteY1022" fmla="*/ 5311 h 10000"/>
                  <a:gd name="connsiteX1023" fmla="*/ 7540 w 10000"/>
                  <a:gd name="connsiteY1023" fmla="*/ 5291 h 10000"/>
                  <a:gd name="connsiteX1024" fmla="*/ 7540 w 10000"/>
                  <a:gd name="connsiteY1024" fmla="*/ 5266 h 10000"/>
                  <a:gd name="connsiteX1025" fmla="*/ 7540 w 10000"/>
                  <a:gd name="connsiteY1025" fmla="*/ 5256 h 10000"/>
                  <a:gd name="connsiteX1026" fmla="*/ 7524 w 10000"/>
                  <a:gd name="connsiteY1026" fmla="*/ 5233 h 10000"/>
                  <a:gd name="connsiteX1027" fmla="*/ 7515 w 10000"/>
                  <a:gd name="connsiteY1027" fmla="*/ 5217 h 10000"/>
                  <a:gd name="connsiteX1028" fmla="*/ 7490 w 10000"/>
                  <a:gd name="connsiteY1028" fmla="*/ 5178 h 10000"/>
                  <a:gd name="connsiteX1029" fmla="*/ 7474 w 10000"/>
                  <a:gd name="connsiteY1029" fmla="*/ 5162 h 10000"/>
                  <a:gd name="connsiteX1030" fmla="*/ 7457 w 10000"/>
                  <a:gd name="connsiteY1030" fmla="*/ 5120 h 10000"/>
                  <a:gd name="connsiteX1031" fmla="*/ 7421 w 10000"/>
                  <a:gd name="connsiteY1031" fmla="*/ 5087 h 10000"/>
                  <a:gd name="connsiteX1032" fmla="*/ 7380 w 10000"/>
                  <a:gd name="connsiteY1032" fmla="*/ 5068 h 10000"/>
                  <a:gd name="connsiteX1033" fmla="*/ 7355 w 10000"/>
                  <a:gd name="connsiteY1033" fmla="*/ 5058 h 10000"/>
                  <a:gd name="connsiteX1034" fmla="*/ 7332 w 10000"/>
                  <a:gd name="connsiteY1034" fmla="*/ 5049 h 10000"/>
                  <a:gd name="connsiteX1035" fmla="*/ 7305 w 10000"/>
                  <a:gd name="connsiteY1035" fmla="*/ 5016 h 10000"/>
                  <a:gd name="connsiteX1036" fmla="*/ 7305 w 10000"/>
                  <a:gd name="connsiteY1036" fmla="*/ 5000 h 10000"/>
                  <a:gd name="connsiteX1037" fmla="*/ 7296 w 10000"/>
                  <a:gd name="connsiteY1037" fmla="*/ 4971 h 10000"/>
                  <a:gd name="connsiteX1038" fmla="*/ 7288 w 10000"/>
                  <a:gd name="connsiteY1038" fmla="*/ 4945 h 10000"/>
                  <a:gd name="connsiteX1039" fmla="*/ 7280 w 10000"/>
                  <a:gd name="connsiteY1039" fmla="*/ 4916 h 10000"/>
                  <a:gd name="connsiteX1040" fmla="*/ 7291 w 10000"/>
                  <a:gd name="connsiteY1040" fmla="*/ 4887 h 10000"/>
                  <a:gd name="connsiteX1041" fmla="*/ 7291 w 10000"/>
                  <a:gd name="connsiteY1041" fmla="*/ 4858 h 10000"/>
                  <a:gd name="connsiteX1042" fmla="*/ 7271 w 10000"/>
                  <a:gd name="connsiteY1042" fmla="*/ 4819 h 10000"/>
                  <a:gd name="connsiteX1043" fmla="*/ 7255 w 10000"/>
                  <a:gd name="connsiteY1043" fmla="*/ 4828 h 10000"/>
                  <a:gd name="connsiteX1044" fmla="*/ 7235 w 10000"/>
                  <a:gd name="connsiteY1044" fmla="*/ 4841 h 10000"/>
                  <a:gd name="connsiteX1045" fmla="*/ 7216 w 10000"/>
                  <a:gd name="connsiteY1045" fmla="*/ 4867 h 10000"/>
                  <a:gd name="connsiteX1046" fmla="*/ 7191 w 10000"/>
                  <a:gd name="connsiteY1046" fmla="*/ 4870 h 10000"/>
                  <a:gd name="connsiteX1047" fmla="*/ 7155 w 10000"/>
                  <a:gd name="connsiteY1047" fmla="*/ 4887 h 10000"/>
                  <a:gd name="connsiteX1048" fmla="*/ 7122 w 10000"/>
                  <a:gd name="connsiteY1048" fmla="*/ 4893 h 10000"/>
                  <a:gd name="connsiteX1049" fmla="*/ 7105 w 10000"/>
                  <a:gd name="connsiteY1049" fmla="*/ 4896 h 10000"/>
                  <a:gd name="connsiteX1050" fmla="*/ 7094 w 10000"/>
                  <a:gd name="connsiteY1050" fmla="*/ 4916 h 10000"/>
                  <a:gd name="connsiteX1051" fmla="*/ 7080 w 10000"/>
                  <a:gd name="connsiteY1051" fmla="*/ 4903 h 10000"/>
                  <a:gd name="connsiteX1052" fmla="*/ 7072 w 10000"/>
                  <a:gd name="connsiteY1052" fmla="*/ 4851 h 10000"/>
                  <a:gd name="connsiteX1053" fmla="*/ 7042 w 10000"/>
                  <a:gd name="connsiteY1053" fmla="*/ 4819 h 10000"/>
                  <a:gd name="connsiteX1054" fmla="*/ 7030 w 10000"/>
                  <a:gd name="connsiteY1054" fmla="*/ 4780 h 10000"/>
                  <a:gd name="connsiteX1055" fmla="*/ 7039 w 10000"/>
                  <a:gd name="connsiteY1055" fmla="*/ 4757 h 10000"/>
                  <a:gd name="connsiteX1056" fmla="*/ 7047 w 10000"/>
                  <a:gd name="connsiteY1056" fmla="*/ 4744 h 10000"/>
                  <a:gd name="connsiteX1057" fmla="*/ 7022 w 10000"/>
                  <a:gd name="connsiteY1057" fmla="*/ 4725 h 10000"/>
                  <a:gd name="connsiteX1058" fmla="*/ 7000 w 10000"/>
                  <a:gd name="connsiteY1058" fmla="*/ 4715 h 10000"/>
                  <a:gd name="connsiteX1059" fmla="*/ 6975 w 10000"/>
                  <a:gd name="connsiteY1059" fmla="*/ 4709 h 10000"/>
                  <a:gd name="connsiteX1060" fmla="*/ 6945 w 10000"/>
                  <a:gd name="connsiteY1060" fmla="*/ 4696 h 10000"/>
                  <a:gd name="connsiteX1061" fmla="*/ 6953 w 10000"/>
                  <a:gd name="connsiteY1061" fmla="*/ 4679 h 10000"/>
                  <a:gd name="connsiteX1062" fmla="*/ 6961 w 10000"/>
                  <a:gd name="connsiteY1062" fmla="*/ 4660 h 10000"/>
                  <a:gd name="connsiteX1063" fmla="*/ 6983 w 10000"/>
                  <a:gd name="connsiteY1063" fmla="*/ 4644 h 10000"/>
                  <a:gd name="connsiteX1064" fmla="*/ 7014 w 10000"/>
                  <a:gd name="connsiteY1064" fmla="*/ 4634 h 10000"/>
                  <a:gd name="connsiteX1065" fmla="*/ 7025 w 10000"/>
                  <a:gd name="connsiteY1065" fmla="*/ 4615 h 10000"/>
                  <a:gd name="connsiteX1066" fmla="*/ 7047 w 10000"/>
                  <a:gd name="connsiteY1066" fmla="*/ 4582 h 10000"/>
                  <a:gd name="connsiteX1067" fmla="*/ 7069 w 10000"/>
                  <a:gd name="connsiteY1067" fmla="*/ 4563 h 10000"/>
                  <a:gd name="connsiteX1068" fmla="*/ 7078 w 10000"/>
                  <a:gd name="connsiteY1068" fmla="*/ 4553 h 10000"/>
                  <a:gd name="connsiteX1069" fmla="*/ 7097 w 10000"/>
                  <a:gd name="connsiteY1069" fmla="*/ 4527 h 10000"/>
                  <a:gd name="connsiteX1070" fmla="*/ 7122 w 10000"/>
                  <a:gd name="connsiteY1070" fmla="*/ 4517 h 10000"/>
                  <a:gd name="connsiteX1071" fmla="*/ 7139 w 10000"/>
                  <a:gd name="connsiteY1071" fmla="*/ 4488 h 10000"/>
                  <a:gd name="connsiteX1072" fmla="*/ 7147 w 10000"/>
                  <a:gd name="connsiteY1072" fmla="*/ 4459 h 10000"/>
                  <a:gd name="connsiteX1073" fmla="*/ 7161 w 10000"/>
                  <a:gd name="connsiteY1073" fmla="*/ 4440 h 10000"/>
                  <a:gd name="connsiteX1074" fmla="*/ 7177 w 10000"/>
                  <a:gd name="connsiteY1074" fmla="*/ 4430 h 10000"/>
                  <a:gd name="connsiteX1075" fmla="*/ 7202 w 10000"/>
                  <a:gd name="connsiteY1075" fmla="*/ 4407 h 10000"/>
                  <a:gd name="connsiteX1076" fmla="*/ 7224 w 10000"/>
                  <a:gd name="connsiteY1076" fmla="*/ 4417 h 10000"/>
                  <a:gd name="connsiteX1077" fmla="*/ 7241 w 10000"/>
                  <a:gd name="connsiteY1077" fmla="*/ 4404 h 10000"/>
                  <a:gd name="connsiteX1078" fmla="*/ 7263 w 10000"/>
                  <a:gd name="connsiteY1078" fmla="*/ 4398 h 10000"/>
                  <a:gd name="connsiteX1079" fmla="*/ 7283 w 10000"/>
                  <a:gd name="connsiteY1079" fmla="*/ 4424 h 10000"/>
                  <a:gd name="connsiteX1080" fmla="*/ 7305 w 10000"/>
                  <a:gd name="connsiteY1080" fmla="*/ 4433 h 10000"/>
                  <a:gd name="connsiteX1081" fmla="*/ 7332 w 10000"/>
                  <a:gd name="connsiteY1081" fmla="*/ 4443 h 10000"/>
                  <a:gd name="connsiteX1082" fmla="*/ 7380 w 10000"/>
                  <a:gd name="connsiteY1082" fmla="*/ 4398 h 10000"/>
                  <a:gd name="connsiteX1083" fmla="*/ 7404 w 10000"/>
                  <a:gd name="connsiteY1083" fmla="*/ 4378 h 10000"/>
                  <a:gd name="connsiteX1084" fmla="*/ 7418 w 10000"/>
                  <a:gd name="connsiteY1084" fmla="*/ 4369 h 10000"/>
                  <a:gd name="connsiteX1085" fmla="*/ 7443 w 10000"/>
                  <a:gd name="connsiteY1085" fmla="*/ 4356 h 10000"/>
                  <a:gd name="connsiteX1086" fmla="*/ 7460 w 10000"/>
                  <a:gd name="connsiteY1086" fmla="*/ 4385 h 10000"/>
                  <a:gd name="connsiteX1087" fmla="*/ 7460 w 10000"/>
                  <a:gd name="connsiteY1087" fmla="*/ 4404 h 10000"/>
                  <a:gd name="connsiteX1088" fmla="*/ 7499 w 10000"/>
                  <a:gd name="connsiteY1088" fmla="*/ 4417 h 10000"/>
                  <a:gd name="connsiteX1089" fmla="*/ 7515 w 10000"/>
                  <a:gd name="connsiteY1089" fmla="*/ 4414 h 10000"/>
                  <a:gd name="connsiteX1090" fmla="*/ 7565 w 10000"/>
                  <a:gd name="connsiteY1090" fmla="*/ 4385 h 10000"/>
                  <a:gd name="connsiteX1091" fmla="*/ 7579 w 10000"/>
                  <a:gd name="connsiteY1091" fmla="*/ 4346 h 10000"/>
                  <a:gd name="connsiteX1092" fmla="*/ 7582 w 10000"/>
                  <a:gd name="connsiteY1092" fmla="*/ 4317 h 10000"/>
                  <a:gd name="connsiteX1093" fmla="*/ 7590 w 10000"/>
                  <a:gd name="connsiteY1093" fmla="*/ 4301 h 10000"/>
                  <a:gd name="connsiteX1094" fmla="*/ 7612 w 10000"/>
                  <a:gd name="connsiteY1094" fmla="*/ 4271 h 10000"/>
                  <a:gd name="connsiteX1095" fmla="*/ 7623 w 10000"/>
                  <a:gd name="connsiteY1095" fmla="*/ 4262 h 10000"/>
                  <a:gd name="connsiteX1096" fmla="*/ 7634 w 10000"/>
                  <a:gd name="connsiteY1096" fmla="*/ 4245 h 10000"/>
                  <a:gd name="connsiteX1097" fmla="*/ 7645 w 10000"/>
                  <a:gd name="connsiteY1097" fmla="*/ 4265 h 10000"/>
                  <a:gd name="connsiteX1098" fmla="*/ 7670 w 10000"/>
                  <a:gd name="connsiteY1098" fmla="*/ 4284 h 10000"/>
                  <a:gd name="connsiteX1099" fmla="*/ 7701 w 10000"/>
                  <a:gd name="connsiteY1099" fmla="*/ 4275 h 10000"/>
                  <a:gd name="connsiteX1100" fmla="*/ 7717 w 10000"/>
                  <a:gd name="connsiteY1100" fmla="*/ 4275 h 10000"/>
                  <a:gd name="connsiteX1101" fmla="*/ 7740 w 10000"/>
                  <a:gd name="connsiteY1101" fmla="*/ 4284 h 10000"/>
                  <a:gd name="connsiteX1102" fmla="*/ 7767 w 10000"/>
                  <a:gd name="connsiteY1102" fmla="*/ 4284 h 10000"/>
                  <a:gd name="connsiteX1103" fmla="*/ 7895 w 10000"/>
                  <a:gd name="connsiteY1103" fmla="*/ 4207 h 10000"/>
                  <a:gd name="connsiteX1104" fmla="*/ 7895 w 10000"/>
                  <a:gd name="connsiteY1104" fmla="*/ 4187 h 10000"/>
                  <a:gd name="connsiteX1105" fmla="*/ 7895 w 10000"/>
                  <a:gd name="connsiteY1105" fmla="*/ 4171 h 10000"/>
                  <a:gd name="connsiteX1106" fmla="*/ 7903 w 10000"/>
                  <a:gd name="connsiteY1106" fmla="*/ 4148 h 10000"/>
                  <a:gd name="connsiteX1107" fmla="*/ 7917 w 10000"/>
                  <a:gd name="connsiteY1107" fmla="*/ 4158 h 10000"/>
                  <a:gd name="connsiteX1108" fmla="*/ 7967 w 10000"/>
                  <a:gd name="connsiteY1108" fmla="*/ 4203 h 10000"/>
                  <a:gd name="connsiteX1109" fmla="*/ 7994 w 10000"/>
                  <a:gd name="connsiteY1109" fmla="*/ 4203 h 10000"/>
                  <a:gd name="connsiteX1110" fmla="*/ 8064 w 10000"/>
                  <a:gd name="connsiteY1110" fmla="*/ 4242 h 10000"/>
                  <a:gd name="connsiteX1111" fmla="*/ 8083 w 10000"/>
                  <a:gd name="connsiteY1111" fmla="*/ 4245 h 10000"/>
                  <a:gd name="connsiteX1112" fmla="*/ 8105 w 10000"/>
                  <a:gd name="connsiteY1112" fmla="*/ 4226 h 10000"/>
                  <a:gd name="connsiteX1113" fmla="*/ 8136 w 10000"/>
                  <a:gd name="connsiteY1113" fmla="*/ 4187 h 10000"/>
                  <a:gd name="connsiteX1114" fmla="*/ 8161 w 10000"/>
                  <a:gd name="connsiteY1114" fmla="*/ 4168 h 10000"/>
                  <a:gd name="connsiteX1115" fmla="*/ 8172 w 10000"/>
                  <a:gd name="connsiteY1115" fmla="*/ 4161 h 10000"/>
                  <a:gd name="connsiteX1116" fmla="*/ 8208 w 10000"/>
                  <a:gd name="connsiteY1116" fmla="*/ 4168 h 10000"/>
                  <a:gd name="connsiteX1117" fmla="*/ 8235 w 10000"/>
                  <a:gd name="connsiteY1117" fmla="*/ 4168 h 10000"/>
                  <a:gd name="connsiteX1118" fmla="*/ 8258 w 10000"/>
                  <a:gd name="connsiteY1118" fmla="*/ 4152 h 10000"/>
                  <a:gd name="connsiteX1119" fmla="*/ 8283 w 10000"/>
                  <a:gd name="connsiteY1119" fmla="*/ 4152 h 10000"/>
                  <a:gd name="connsiteX1120" fmla="*/ 8299 w 10000"/>
                  <a:gd name="connsiteY1120" fmla="*/ 4132 h 10000"/>
                  <a:gd name="connsiteX1121" fmla="*/ 8316 w 10000"/>
                  <a:gd name="connsiteY1121" fmla="*/ 4113 h 10000"/>
                  <a:gd name="connsiteX1122" fmla="*/ 8330 w 10000"/>
                  <a:gd name="connsiteY1122" fmla="*/ 4084 h 10000"/>
                  <a:gd name="connsiteX1123" fmla="*/ 8341 w 10000"/>
                  <a:gd name="connsiteY1123" fmla="*/ 4058 h 10000"/>
                  <a:gd name="connsiteX1124" fmla="*/ 8349 w 10000"/>
                  <a:gd name="connsiteY1124" fmla="*/ 4064 h 10000"/>
                  <a:gd name="connsiteX1125" fmla="*/ 8366 w 10000"/>
                  <a:gd name="connsiteY1125" fmla="*/ 4067 h 10000"/>
                  <a:gd name="connsiteX1126" fmla="*/ 8374 w 10000"/>
                  <a:gd name="connsiteY1126" fmla="*/ 4084 h 10000"/>
                  <a:gd name="connsiteX1127" fmla="*/ 8402 w 10000"/>
                  <a:gd name="connsiteY1127" fmla="*/ 4054 h 10000"/>
                  <a:gd name="connsiteX1128" fmla="*/ 8427 w 10000"/>
                  <a:gd name="connsiteY1128" fmla="*/ 4028 h 10000"/>
                  <a:gd name="connsiteX1129" fmla="*/ 8438 w 10000"/>
                  <a:gd name="connsiteY1129" fmla="*/ 4025 h 10000"/>
                  <a:gd name="connsiteX1130" fmla="*/ 8468 w 10000"/>
                  <a:gd name="connsiteY1130" fmla="*/ 4006 h 10000"/>
                  <a:gd name="connsiteX1131" fmla="*/ 8485 w 10000"/>
                  <a:gd name="connsiteY1131" fmla="*/ 3999 h 10000"/>
                  <a:gd name="connsiteX1132" fmla="*/ 8493 w 10000"/>
                  <a:gd name="connsiteY1132" fmla="*/ 4025 h 10000"/>
                  <a:gd name="connsiteX1133" fmla="*/ 8515 w 10000"/>
                  <a:gd name="connsiteY1133" fmla="*/ 4028 h 10000"/>
                  <a:gd name="connsiteX1134" fmla="*/ 8543 w 10000"/>
                  <a:gd name="connsiteY1134" fmla="*/ 4009 h 10000"/>
                  <a:gd name="connsiteX1135" fmla="*/ 8551 w 10000"/>
                  <a:gd name="connsiteY1135" fmla="*/ 3990 h 10000"/>
                  <a:gd name="connsiteX1136" fmla="*/ 8582 w 10000"/>
                  <a:gd name="connsiteY1136" fmla="*/ 3977 h 10000"/>
                  <a:gd name="connsiteX1137" fmla="*/ 8596 w 10000"/>
                  <a:gd name="connsiteY1137" fmla="*/ 3977 h 10000"/>
                  <a:gd name="connsiteX1138" fmla="*/ 8607 w 10000"/>
                  <a:gd name="connsiteY1138" fmla="*/ 3980 h 10000"/>
                  <a:gd name="connsiteX1139" fmla="*/ 8645 w 10000"/>
                  <a:gd name="connsiteY1139" fmla="*/ 3970 h 10000"/>
                  <a:gd name="connsiteX1140" fmla="*/ 8654 w 10000"/>
                  <a:gd name="connsiteY1140" fmla="*/ 3951 h 10000"/>
                  <a:gd name="connsiteX1141" fmla="*/ 8670 w 10000"/>
                  <a:gd name="connsiteY1141" fmla="*/ 3935 h 10000"/>
                  <a:gd name="connsiteX1142" fmla="*/ 8695 w 10000"/>
                  <a:gd name="connsiteY1142" fmla="*/ 3935 h 10000"/>
                  <a:gd name="connsiteX1143" fmla="*/ 8704 w 10000"/>
                  <a:gd name="connsiteY1143" fmla="*/ 3951 h 10000"/>
                  <a:gd name="connsiteX1144" fmla="*/ 8717 w 10000"/>
                  <a:gd name="connsiteY1144" fmla="*/ 3964 h 10000"/>
                  <a:gd name="connsiteX1145" fmla="*/ 8751 w 10000"/>
                  <a:gd name="connsiteY1145" fmla="*/ 3951 h 10000"/>
                  <a:gd name="connsiteX1146" fmla="*/ 8776 w 10000"/>
                  <a:gd name="connsiteY1146" fmla="*/ 3935 h 10000"/>
                  <a:gd name="connsiteX1147" fmla="*/ 8798 w 10000"/>
                  <a:gd name="connsiteY1147" fmla="*/ 3925 h 10000"/>
                  <a:gd name="connsiteX1148" fmla="*/ 8806 w 10000"/>
                  <a:gd name="connsiteY1148" fmla="*/ 3892 h 10000"/>
                  <a:gd name="connsiteX1149" fmla="*/ 8814 w 10000"/>
                  <a:gd name="connsiteY1149" fmla="*/ 3876 h 10000"/>
                  <a:gd name="connsiteX1150" fmla="*/ 8839 w 10000"/>
                  <a:gd name="connsiteY1150" fmla="*/ 3873 h 10000"/>
                  <a:gd name="connsiteX1151" fmla="*/ 8842 w 10000"/>
                  <a:gd name="connsiteY1151" fmla="*/ 3876 h 10000"/>
                  <a:gd name="connsiteX1152" fmla="*/ 8856 w 10000"/>
                  <a:gd name="connsiteY1152" fmla="*/ 3863 h 10000"/>
                  <a:gd name="connsiteX1153" fmla="*/ 8856 w 10000"/>
                  <a:gd name="connsiteY1153" fmla="*/ 3841 h 10000"/>
                  <a:gd name="connsiteX1154" fmla="*/ 8870 w 10000"/>
                  <a:gd name="connsiteY1154" fmla="*/ 3821 h 10000"/>
                  <a:gd name="connsiteX1155" fmla="*/ 8903 w 10000"/>
                  <a:gd name="connsiteY1155" fmla="*/ 3802 h 10000"/>
                  <a:gd name="connsiteX1156" fmla="*/ 8914 w 10000"/>
                  <a:gd name="connsiteY1156" fmla="*/ 3782 h 10000"/>
                  <a:gd name="connsiteX1157" fmla="*/ 8939 w 10000"/>
                  <a:gd name="connsiteY1157" fmla="*/ 3782 h 10000"/>
                  <a:gd name="connsiteX1158" fmla="*/ 8961 w 10000"/>
                  <a:gd name="connsiteY1158" fmla="*/ 3779 h 10000"/>
                  <a:gd name="connsiteX1159" fmla="*/ 8983 w 10000"/>
                  <a:gd name="connsiteY1159" fmla="*/ 3760 h 10000"/>
                  <a:gd name="connsiteX1160" fmla="*/ 9003 w 10000"/>
                  <a:gd name="connsiteY1160" fmla="*/ 3763 h 10000"/>
                  <a:gd name="connsiteX1161" fmla="*/ 9019 w 10000"/>
                  <a:gd name="connsiteY1161" fmla="*/ 3779 h 10000"/>
                  <a:gd name="connsiteX1162" fmla="*/ 9050 w 10000"/>
                  <a:gd name="connsiteY1162" fmla="*/ 3812 h 10000"/>
                  <a:gd name="connsiteX1163" fmla="*/ 9080 w 10000"/>
                  <a:gd name="connsiteY1163" fmla="*/ 3831 h 10000"/>
                  <a:gd name="connsiteX1164" fmla="*/ 9097 w 10000"/>
                  <a:gd name="connsiteY1164" fmla="*/ 3867 h 10000"/>
                  <a:gd name="connsiteX1165" fmla="*/ 9114 w 10000"/>
                  <a:gd name="connsiteY1165" fmla="*/ 3902 h 10000"/>
                  <a:gd name="connsiteX1166" fmla="*/ 9122 w 10000"/>
                  <a:gd name="connsiteY1166" fmla="*/ 3935 h 10000"/>
                  <a:gd name="connsiteX1167" fmla="*/ 9125 w 10000"/>
                  <a:gd name="connsiteY1167" fmla="*/ 3964 h 10000"/>
                  <a:gd name="connsiteX1168" fmla="*/ 9130 w 10000"/>
                  <a:gd name="connsiteY1168" fmla="*/ 3999 h 10000"/>
                  <a:gd name="connsiteX1169" fmla="*/ 9130 w 10000"/>
                  <a:gd name="connsiteY1169" fmla="*/ 4054 h 10000"/>
                  <a:gd name="connsiteX1170" fmla="*/ 9155 w 10000"/>
                  <a:gd name="connsiteY1170" fmla="*/ 4093 h 10000"/>
                  <a:gd name="connsiteX1171" fmla="*/ 9169 w 10000"/>
                  <a:gd name="connsiteY1171" fmla="*/ 4090 h 10000"/>
                  <a:gd name="connsiteX1172" fmla="*/ 9211 w 10000"/>
                  <a:gd name="connsiteY1172" fmla="*/ 4077 h 10000"/>
                  <a:gd name="connsiteX1173" fmla="*/ 9244 w 10000"/>
                  <a:gd name="connsiteY1173" fmla="*/ 4077 h 10000"/>
                  <a:gd name="connsiteX1174" fmla="*/ 9252 w 10000"/>
                  <a:gd name="connsiteY1174" fmla="*/ 4103 h 10000"/>
                  <a:gd name="connsiteX1175" fmla="*/ 9258 w 10000"/>
                  <a:gd name="connsiteY1175" fmla="*/ 4148 h 10000"/>
                  <a:gd name="connsiteX1176" fmla="*/ 9269 w 10000"/>
                  <a:gd name="connsiteY1176" fmla="*/ 4158 h 10000"/>
                  <a:gd name="connsiteX1177" fmla="*/ 9294 w 10000"/>
                  <a:gd name="connsiteY1177" fmla="*/ 4158 h 10000"/>
                  <a:gd name="connsiteX1178" fmla="*/ 9319 w 10000"/>
                  <a:gd name="connsiteY1178" fmla="*/ 4168 h 10000"/>
                  <a:gd name="connsiteX1179" fmla="*/ 9346 w 10000"/>
                  <a:gd name="connsiteY1179" fmla="*/ 4190 h 10000"/>
                  <a:gd name="connsiteX1180" fmla="*/ 9357 w 10000"/>
                  <a:gd name="connsiteY1180" fmla="*/ 4168 h 10000"/>
                  <a:gd name="connsiteX1181" fmla="*/ 9371 w 10000"/>
                  <a:gd name="connsiteY1181" fmla="*/ 4132 h 10000"/>
                  <a:gd name="connsiteX1182" fmla="*/ 9391 w 10000"/>
                  <a:gd name="connsiteY1182" fmla="*/ 4113 h 10000"/>
                  <a:gd name="connsiteX1183" fmla="*/ 9407 w 10000"/>
                  <a:gd name="connsiteY1183" fmla="*/ 4103 h 10000"/>
                  <a:gd name="connsiteX1184" fmla="*/ 9435 w 10000"/>
                  <a:gd name="connsiteY1184" fmla="*/ 4100 h 10000"/>
                  <a:gd name="connsiteX1185" fmla="*/ 9460 w 10000"/>
                  <a:gd name="connsiteY1185" fmla="*/ 4084 h 10000"/>
                  <a:gd name="connsiteX1186" fmla="*/ 9485 w 10000"/>
                  <a:gd name="connsiteY1186" fmla="*/ 4067 h 10000"/>
                  <a:gd name="connsiteX1187" fmla="*/ 9496 w 10000"/>
                  <a:gd name="connsiteY1187" fmla="*/ 4054 h 10000"/>
                  <a:gd name="connsiteX1188" fmla="*/ 9526 w 10000"/>
                  <a:gd name="connsiteY1188" fmla="*/ 4048 h 10000"/>
                  <a:gd name="connsiteX1189" fmla="*/ 9557 w 10000"/>
                  <a:gd name="connsiteY1189" fmla="*/ 4038 h 10000"/>
                  <a:gd name="connsiteX1190" fmla="*/ 9584 w 10000"/>
                  <a:gd name="connsiteY1190" fmla="*/ 4019 h 10000"/>
                  <a:gd name="connsiteX1191" fmla="*/ 9623 w 10000"/>
                  <a:gd name="connsiteY1191" fmla="*/ 4016 h 10000"/>
                  <a:gd name="connsiteX1192" fmla="*/ 9648 w 10000"/>
                  <a:gd name="connsiteY1192" fmla="*/ 4009 h 10000"/>
                  <a:gd name="connsiteX1193" fmla="*/ 9673 w 10000"/>
                  <a:gd name="connsiteY1193" fmla="*/ 4019 h 10000"/>
                  <a:gd name="connsiteX1194" fmla="*/ 9712 w 10000"/>
                  <a:gd name="connsiteY1194" fmla="*/ 4038 h 10000"/>
                  <a:gd name="connsiteX1195" fmla="*/ 9742 w 10000"/>
                  <a:gd name="connsiteY1195" fmla="*/ 4074 h 10000"/>
                  <a:gd name="connsiteX1196" fmla="*/ 9776 w 10000"/>
                  <a:gd name="connsiteY1196" fmla="*/ 4093 h 10000"/>
                  <a:gd name="connsiteX1197" fmla="*/ 9814 w 10000"/>
                  <a:gd name="connsiteY1197" fmla="*/ 4109 h 10000"/>
                  <a:gd name="connsiteX1198" fmla="*/ 9859 w 10000"/>
                  <a:gd name="connsiteY1198" fmla="*/ 4119 h 10000"/>
                  <a:gd name="connsiteX1199" fmla="*/ 9898 w 10000"/>
                  <a:gd name="connsiteY1199" fmla="*/ 4122 h 10000"/>
                  <a:gd name="connsiteX1200" fmla="*/ 9931 w 10000"/>
                  <a:gd name="connsiteY1200" fmla="*/ 4109 h 10000"/>
                  <a:gd name="connsiteX1201" fmla="*/ 9956 w 10000"/>
                  <a:gd name="connsiteY1201" fmla="*/ 4100 h 10000"/>
                  <a:gd name="connsiteX1202" fmla="*/ 9981 w 10000"/>
                  <a:gd name="connsiteY1202" fmla="*/ 4067 h 10000"/>
                  <a:gd name="connsiteX1203" fmla="*/ 9994 w 10000"/>
                  <a:gd name="connsiteY1203" fmla="*/ 4035 h 10000"/>
                  <a:gd name="connsiteX1204" fmla="*/ 10000 w 10000"/>
                  <a:gd name="connsiteY1204" fmla="*/ 3996 h 10000"/>
                  <a:gd name="connsiteX1205" fmla="*/ 9994 w 10000"/>
                  <a:gd name="connsiteY1205" fmla="*/ 3941 h 10000"/>
                  <a:gd name="connsiteX1206" fmla="*/ 9986 w 10000"/>
                  <a:gd name="connsiteY1206" fmla="*/ 3905 h 10000"/>
                  <a:gd name="connsiteX1207" fmla="*/ 9981 w 10000"/>
                  <a:gd name="connsiteY1207" fmla="*/ 3857 h 10000"/>
                  <a:gd name="connsiteX1208" fmla="*/ 9989 w 10000"/>
                  <a:gd name="connsiteY1208" fmla="*/ 3837 h 10000"/>
                  <a:gd name="connsiteX1209" fmla="*/ 9989 w 10000"/>
                  <a:gd name="connsiteY1209" fmla="*/ 3812 h 10000"/>
                  <a:gd name="connsiteX1210" fmla="*/ 9981 w 10000"/>
                  <a:gd name="connsiteY1210" fmla="*/ 3792 h 10000"/>
                  <a:gd name="connsiteX1211" fmla="*/ 9970 w 10000"/>
                  <a:gd name="connsiteY1211" fmla="*/ 3763 h 10000"/>
                  <a:gd name="connsiteX1212" fmla="*/ 9945 w 10000"/>
                  <a:gd name="connsiteY1212" fmla="*/ 3705 h 10000"/>
                  <a:gd name="connsiteX1213" fmla="*/ 9931 w 10000"/>
                  <a:gd name="connsiteY1213" fmla="*/ 3659 h 10000"/>
                  <a:gd name="connsiteX1214" fmla="*/ 9903 w 10000"/>
                  <a:gd name="connsiteY1214" fmla="*/ 3640 h 10000"/>
                  <a:gd name="connsiteX1215" fmla="*/ 9881 w 10000"/>
                  <a:gd name="connsiteY1215" fmla="*/ 3620 h 10000"/>
                  <a:gd name="connsiteX1216" fmla="*/ 9856 w 10000"/>
                  <a:gd name="connsiteY1216" fmla="*/ 3595 h 10000"/>
                  <a:gd name="connsiteX1217" fmla="*/ 9817 w 10000"/>
                  <a:gd name="connsiteY1217" fmla="*/ 3562 h 10000"/>
                  <a:gd name="connsiteX1218" fmla="*/ 9795 w 10000"/>
                  <a:gd name="connsiteY1218" fmla="*/ 3546 h 10000"/>
                  <a:gd name="connsiteX1219" fmla="*/ 9778 w 10000"/>
                  <a:gd name="connsiteY1219" fmla="*/ 3527 h 10000"/>
                  <a:gd name="connsiteX1220" fmla="*/ 9745 w 10000"/>
                  <a:gd name="connsiteY1220" fmla="*/ 3501 h 10000"/>
                  <a:gd name="connsiteX1221" fmla="*/ 9726 w 10000"/>
                  <a:gd name="connsiteY1221" fmla="*/ 3488 h 10000"/>
                  <a:gd name="connsiteX1222" fmla="*/ 9704 w 10000"/>
                  <a:gd name="connsiteY1222" fmla="*/ 3472 h 10000"/>
                  <a:gd name="connsiteX1223" fmla="*/ 9695 w 10000"/>
                  <a:gd name="connsiteY1223" fmla="*/ 3468 h 10000"/>
                  <a:gd name="connsiteX1224" fmla="*/ 9690 w 10000"/>
                  <a:gd name="connsiteY1224" fmla="*/ 3459 h 10000"/>
                  <a:gd name="connsiteX1225" fmla="*/ 9673 w 10000"/>
                  <a:gd name="connsiteY1225" fmla="*/ 3449 h 10000"/>
                  <a:gd name="connsiteX1226" fmla="*/ 9665 w 10000"/>
                  <a:gd name="connsiteY1226" fmla="*/ 3442 h 10000"/>
                  <a:gd name="connsiteX1227" fmla="*/ 9654 w 10000"/>
                  <a:gd name="connsiteY1227" fmla="*/ 3449 h 10000"/>
                  <a:gd name="connsiteX1228" fmla="*/ 9521 w 10000"/>
                  <a:gd name="connsiteY1228" fmla="*/ 3394 h 10000"/>
                  <a:gd name="connsiteX1229" fmla="*/ 9510 w 10000"/>
                  <a:gd name="connsiteY1229" fmla="*/ 3368 h 10000"/>
                  <a:gd name="connsiteX1230" fmla="*/ 9496 w 10000"/>
                  <a:gd name="connsiteY1230" fmla="*/ 3287 h 10000"/>
                  <a:gd name="connsiteX1231" fmla="*/ 9488 w 10000"/>
                  <a:gd name="connsiteY1231" fmla="*/ 3216 h 10000"/>
                  <a:gd name="connsiteX1232" fmla="*/ 9493 w 10000"/>
                  <a:gd name="connsiteY1232" fmla="*/ 3174 h 10000"/>
                  <a:gd name="connsiteX1233" fmla="*/ 9501 w 10000"/>
                  <a:gd name="connsiteY1233" fmla="*/ 3128 h 10000"/>
                  <a:gd name="connsiteX1234" fmla="*/ 9488 w 10000"/>
                  <a:gd name="connsiteY1234" fmla="*/ 3025 h 10000"/>
                  <a:gd name="connsiteX1235" fmla="*/ 9446 w 10000"/>
                  <a:gd name="connsiteY1235" fmla="*/ 2931 h 10000"/>
                  <a:gd name="connsiteX1236" fmla="*/ 9382 w 10000"/>
                  <a:gd name="connsiteY1236" fmla="*/ 2837 h 10000"/>
                  <a:gd name="connsiteX1237" fmla="*/ 9316 w 10000"/>
                  <a:gd name="connsiteY1237" fmla="*/ 2753 h 10000"/>
                  <a:gd name="connsiteX1238" fmla="*/ 9294 w 10000"/>
                  <a:gd name="connsiteY1238" fmla="*/ 2655 h 10000"/>
                  <a:gd name="connsiteX1239" fmla="*/ 9213 w 10000"/>
                  <a:gd name="connsiteY1239" fmla="*/ 2328 h 10000"/>
                  <a:gd name="connsiteX1240" fmla="*/ 9172 w 10000"/>
                  <a:gd name="connsiteY1240" fmla="*/ 2286 h 10000"/>
                  <a:gd name="connsiteX1241" fmla="*/ 9019 w 10000"/>
                  <a:gd name="connsiteY1241" fmla="*/ 2082 h 10000"/>
                  <a:gd name="connsiteX1242" fmla="*/ 8906 w 10000"/>
                  <a:gd name="connsiteY1242" fmla="*/ 1946 h 10000"/>
                  <a:gd name="connsiteX1243" fmla="*/ 8801 w 10000"/>
                  <a:gd name="connsiteY1243" fmla="*/ 1778 h 10000"/>
                  <a:gd name="connsiteX1244" fmla="*/ 8806 w 10000"/>
                  <a:gd name="connsiteY1244" fmla="*/ 1713 h 10000"/>
                  <a:gd name="connsiteX1245" fmla="*/ 8809 w 10000"/>
                  <a:gd name="connsiteY1245" fmla="*/ 1703 h 10000"/>
                  <a:gd name="connsiteX1246" fmla="*/ 8817 w 10000"/>
                  <a:gd name="connsiteY1246" fmla="*/ 1713 h 10000"/>
                  <a:gd name="connsiteX1247" fmla="*/ 8834 w 10000"/>
                  <a:gd name="connsiteY1247" fmla="*/ 1729 h 10000"/>
                  <a:gd name="connsiteX1248" fmla="*/ 8839 w 10000"/>
                  <a:gd name="connsiteY1248" fmla="*/ 1729 h 10000"/>
                  <a:gd name="connsiteX1249" fmla="*/ 8848 w 10000"/>
                  <a:gd name="connsiteY1249" fmla="*/ 1723 h 10000"/>
                  <a:gd name="connsiteX1250" fmla="*/ 8850 w 10000"/>
                  <a:gd name="connsiteY1250" fmla="*/ 1703 h 10000"/>
                  <a:gd name="connsiteX1251" fmla="*/ 8850 w 10000"/>
                  <a:gd name="connsiteY1251" fmla="*/ 1684 h 10000"/>
                  <a:gd name="connsiteX1252" fmla="*/ 8850 w 10000"/>
                  <a:gd name="connsiteY1252" fmla="*/ 1648 h 10000"/>
                  <a:gd name="connsiteX1253" fmla="*/ 8881 w 10000"/>
                  <a:gd name="connsiteY1253" fmla="*/ 1571 h 10000"/>
                  <a:gd name="connsiteX1254" fmla="*/ 8895 w 10000"/>
                  <a:gd name="connsiteY1254" fmla="*/ 1541 h 10000"/>
                  <a:gd name="connsiteX1255" fmla="*/ 8895 w 10000"/>
                  <a:gd name="connsiteY1255" fmla="*/ 1525 h 10000"/>
                  <a:gd name="connsiteX1256" fmla="*/ 8881 w 10000"/>
                  <a:gd name="connsiteY1256" fmla="*/ 1516 h 10000"/>
                  <a:gd name="connsiteX1257" fmla="*/ 8864 w 10000"/>
                  <a:gd name="connsiteY1257" fmla="*/ 1522 h 10000"/>
                  <a:gd name="connsiteX1258" fmla="*/ 8850 w 10000"/>
                  <a:gd name="connsiteY1258" fmla="*/ 1535 h 10000"/>
                  <a:gd name="connsiteX1259" fmla="*/ 8834 w 10000"/>
                  <a:gd name="connsiteY1259" fmla="*/ 1571 h 10000"/>
                  <a:gd name="connsiteX1260" fmla="*/ 8825 w 10000"/>
                  <a:gd name="connsiteY1260" fmla="*/ 1587 h 10000"/>
                  <a:gd name="connsiteX1261" fmla="*/ 8776 w 10000"/>
                  <a:gd name="connsiteY1261" fmla="*/ 1571 h 10000"/>
                  <a:gd name="connsiteX1262" fmla="*/ 8745 w 10000"/>
                  <a:gd name="connsiteY1262" fmla="*/ 1580 h 10000"/>
                  <a:gd name="connsiteX1263" fmla="*/ 8720 w 10000"/>
                  <a:gd name="connsiteY1263" fmla="*/ 1587 h 10000"/>
                  <a:gd name="connsiteX1264" fmla="*/ 8709 w 10000"/>
                  <a:gd name="connsiteY1264" fmla="*/ 1609 h 10000"/>
                  <a:gd name="connsiteX1265" fmla="*/ 8693 w 10000"/>
                  <a:gd name="connsiteY1265" fmla="*/ 1616 h 10000"/>
                  <a:gd name="connsiteX1266" fmla="*/ 8684 w 10000"/>
                  <a:gd name="connsiteY1266" fmla="*/ 1639 h 10000"/>
                  <a:gd name="connsiteX1267" fmla="*/ 8684 w 10000"/>
                  <a:gd name="connsiteY1267" fmla="*/ 1658 h 10000"/>
                  <a:gd name="connsiteX1268" fmla="*/ 8665 w 10000"/>
                  <a:gd name="connsiteY1268" fmla="*/ 1655 h 10000"/>
                  <a:gd name="connsiteX1269" fmla="*/ 8665 w 10000"/>
                  <a:gd name="connsiteY1269" fmla="*/ 1645 h 10000"/>
                  <a:gd name="connsiteX1270" fmla="*/ 8665 w 10000"/>
                  <a:gd name="connsiteY1270" fmla="*/ 1626 h 10000"/>
                  <a:gd name="connsiteX1271" fmla="*/ 8676 w 10000"/>
                  <a:gd name="connsiteY1271" fmla="*/ 1609 h 10000"/>
                  <a:gd name="connsiteX1272" fmla="*/ 8679 w 10000"/>
                  <a:gd name="connsiteY1272" fmla="*/ 1597 h 10000"/>
                  <a:gd name="connsiteX1273" fmla="*/ 8687 w 10000"/>
                  <a:gd name="connsiteY1273" fmla="*/ 1577 h 10000"/>
                  <a:gd name="connsiteX1274" fmla="*/ 8695 w 10000"/>
                  <a:gd name="connsiteY1274" fmla="*/ 1554 h 10000"/>
                  <a:gd name="connsiteX1275" fmla="*/ 8709 w 10000"/>
                  <a:gd name="connsiteY1275" fmla="*/ 1532 h 10000"/>
                  <a:gd name="connsiteX1276" fmla="*/ 8704 w 10000"/>
                  <a:gd name="connsiteY1276" fmla="*/ 1512 h 10000"/>
                  <a:gd name="connsiteX1277" fmla="*/ 8695 w 10000"/>
                  <a:gd name="connsiteY1277" fmla="*/ 1503 h 10000"/>
                  <a:gd name="connsiteX1278" fmla="*/ 8684 w 10000"/>
                  <a:gd name="connsiteY1278" fmla="*/ 1503 h 10000"/>
                  <a:gd name="connsiteX1279" fmla="*/ 8670 w 10000"/>
                  <a:gd name="connsiteY1279" fmla="*/ 1525 h 10000"/>
                  <a:gd name="connsiteX1280" fmla="*/ 8665 w 10000"/>
                  <a:gd name="connsiteY1280" fmla="*/ 1545 h 10000"/>
                  <a:gd name="connsiteX1281" fmla="*/ 8654 w 10000"/>
                  <a:gd name="connsiteY1281" fmla="*/ 1567 h 10000"/>
                  <a:gd name="connsiteX1282" fmla="*/ 8648 w 10000"/>
                  <a:gd name="connsiteY1282" fmla="*/ 1587 h 10000"/>
                  <a:gd name="connsiteX1283" fmla="*/ 8640 w 10000"/>
                  <a:gd name="connsiteY1283" fmla="*/ 1629 h 10000"/>
                  <a:gd name="connsiteX1284" fmla="*/ 8620 w 10000"/>
                  <a:gd name="connsiteY1284" fmla="*/ 1635 h 10000"/>
                  <a:gd name="connsiteX1285" fmla="*/ 8612 w 10000"/>
                  <a:gd name="connsiteY1285" fmla="*/ 1635 h 10000"/>
                  <a:gd name="connsiteX1286" fmla="*/ 8604 w 10000"/>
                  <a:gd name="connsiteY1286" fmla="*/ 1626 h 10000"/>
                  <a:gd name="connsiteX1287" fmla="*/ 8596 w 10000"/>
                  <a:gd name="connsiteY1287" fmla="*/ 1616 h 10000"/>
                  <a:gd name="connsiteX1288" fmla="*/ 8596 w 10000"/>
                  <a:gd name="connsiteY1288" fmla="*/ 1580 h 10000"/>
                  <a:gd name="connsiteX1289" fmla="*/ 8587 w 10000"/>
                  <a:gd name="connsiteY1289" fmla="*/ 1545 h 10000"/>
                  <a:gd name="connsiteX1290" fmla="*/ 8565 w 10000"/>
                  <a:gd name="connsiteY1290" fmla="*/ 1516 h 10000"/>
                  <a:gd name="connsiteX1291" fmla="*/ 8543 w 10000"/>
                  <a:gd name="connsiteY1291" fmla="*/ 1512 h 10000"/>
                  <a:gd name="connsiteX1292" fmla="*/ 8518 w 10000"/>
                  <a:gd name="connsiteY1292" fmla="*/ 1532 h 10000"/>
                  <a:gd name="connsiteX1293" fmla="*/ 8476 w 10000"/>
                  <a:gd name="connsiteY1293" fmla="*/ 1567 h 10000"/>
                  <a:gd name="connsiteX1294" fmla="*/ 8454 w 10000"/>
                  <a:gd name="connsiteY1294" fmla="*/ 1551 h 10000"/>
                  <a:gd name="connsiteX1295" fmla="*/ 8402 w 10000"/>
                  <a:gd name="connsiteY1295" fmla="*/ 1493 h 10000"/>
                  <a:gd name="connsiteX1296" fmla="*/ 8371 w 10000"/>
                  <a:gd name="connsiteY1296" fmla="*/ 1428 h 10000"/>
                  <a:gd name="connsiteX1297" fmla="*/ 8072 w 10000"/>
                  <a:gd name="connsiteY1297" fmla="*/ 1422 h 10000"/>
                  <a:gd name="connsiteX1298" fmla="*/ 7823 w 10000"/>
                  <a:gd name="connsiteY1298" fmla="*/ 1279 h 10000"/>
                  <a:gd name="connsiteX1299" fmla="*/ 7587 w 10000"/>
                  <a:gd name="connsiteY1299" fmla="*/ 1133 h 10000"/>
                  <a:gd name="connsiteX1300" fmla="*/ 7526 w 10000"/>
                  <a:gd name="connsiteY1300" fmla="*/ 1098 h 10000"/>
                  <a:gd name="connsiteX1301" fmla="*/ 7346 w 10000"/>
                  <a:gd name="connsiteY1301" fmla="*/ 991 h 10000"/>
                  <a:gd name="connsiteX1302" fmla="*/ 7321 w 10000"/>
                  <a:gd name="connsiteY1302" fmla="*/ 959 h 10000"/>
                  <a:gd name="connsiteX1303" fmla="*/ 7307 w 10000"/>
                  <a:gd name="connsiteY1303" fmla="*/ 871 h 10000"/>
                  <a:gd name="connsiteX1304" fmla="*/ 7224 w 10000"/>
                  <a:gd name="connsiteY1304" fmla="*/ 816 h 10000"/>
                  <a:gd name="connsiteX1305" fmla="*/ 7147 w 10000"/>
                  <a:gd name="connsiteY1305" fmla="*/ 787 h 10000"/>
                  <a:gd name="connsiteX1306" fmla="*/ 7080 w 10000"/>
                  <a:gd name="connsiteY1306" fmla="*/ 742 h 10000"/>
                  <a:gd name="connsiteX1307" fmla="*/ 7069 w 10000"/>
                  <a:gd name="connsiteY1307" fmla="*/ 767 h 10000"/>
                  <a:gd name="connsiteX1308" fmla="*/ 7033 w 10000"/>
                  <a:gd name="connsiteY1308" fmla="*/ 787 h 10000"/>
                  <a:gd name="connsiteX1309" fmla="*/ 6820 w 10000"/>
                  <a:gd name="connsiteY1309" fmla="*/ 878 h 10000"/>
                  <a:gd name="connsiteX1310" fmla="*/ 6726 w 10000"/>
                  <a:gd name="connsiteY1310" fmla="*/ 897 h 10000"/>
                  <a:gd name="connsiteX1311" fmla="*/ 6626 w 10000"/>
                  <a:gd name="connsiteY1311" fmla="*/ 955 h 10000"/>
                  <a:gd name="connsiteX1312" fmla="*/ 6582 w 10000"/>
                  <a:gd name="connsiteY1312" fmla="*/ 946 h 10000"/>
                  <a:gd name="connsiteX1313" fmla="*/ 6571 w 10000"/>
                  <a:gd name="connsiteY1313" fmla="*/ 955 h 10000"/>
                  <a:gd name="connsiteX1314" fmla="*/ 6507 w 10000"/>
                  <a:gd name="connsiteY1314" fmla="*/ 975 h 10000"/>
                  <a:gd name="connsiteX1315" fmla="*/ 6485 w 10000"/>
                  <a:gd name="connsiteY1315" fmla="*/ 975 h 10000"/>
                  <a:gd name="connsiteX1316" fmla="*/ 6476 w 10000"/>
                  <a:gd name="connsiteY1316" fmla="*/ 965 h 10000"/>
                  <a:gd name="connsiteX1317" fmla="*/ 6474 w 10000"/>
                  <a:gd name="connsiteY1317" fmla="*/ 936 h 10000"/>
                  <a:gd name="connsiteX1318" fmla="*/ 6452 w 10000"/>
                  <a:gd name="connsiteY1318" fmla="*/ 887 h 10000"/>
                  <a:gd name="connsiteX1319" fmla="*/ 6352 w 10000"/>
                  <a:gd name="connsiteY1319" fmla="*/ 767 h 10000"/>
                  <a:gd name="connsiteX1320" fmla="*/ 6313 w 10000"/>
                  <a:gd name="connsiteY1320" fmla="*/ 732 h 10000"/>
                  <a:gd name="connsiteX1321" fmla="*/ 6296 w 10000"/>
                  <a:gd name="connsiteY1321" fmla="*/ 690 h 10000"/>
                  <a:gd name="connsiteX1322" fmla="*/ 6271 w 10000"/>
                  <a:gd name="connsiteY1322" fmla="*/ 664 h 10000"/>
                  <a:gd name="connsiteX1323" fmla="*/ 6266 w 10000"/>
                  <a:gd name="connsiteY1323" fmla="*/ 654 h 10000"/>
                  <a:gd name="connsiteX1324" fmla="*/ 6111 w 10000"/>
                  <a:gd name="connsiteY1324" fmla="*/ 398 h 10000"/>
                  <a:gd name="connsiteX1325" fmla="*/ 5903 w 10000"/>
                  <a:gd name="connsiteY1325" fmla="*/ 408 h 10000"/>
                  <a:gd name="connsiteX1326" fmla="*/ 5837 w 10000"/>
                  <a:gd name="connsiteY1326" fmla="*/ 427 h 10000"/>
                  <a:gd name="connsiteX1327" fmla="*/ 5756 w 10000"/>
                  <a:gd name="connsiteY1327" fmla="*/ 453 h 10000"/>
                  <a:gd name="connsiteX1328" fmla="*/ 5681 w 10000"/>
                  <a:gd name="connsiteY1328" fmla="*/ 453 h 10000"/>
                  <a:gd name="connsiteX1329" fmla="*/ 5609 w 10000"/>
                  <a:gd name="connsiteY1329" fmla="*/ 447 h 10000"/>
                  <a:gd name="connsiteX1330" fmla="*/ 5554 w 10000"/>
                  <a:gd name="connsiteY1330" fmla="*/ 304 h 10000"/>
                  <a:gd name="connsiteX1331" fmla="*/ 5529 w 10000"/>
                  <a:gd name="connsiteY1331" fmla="*/ 301 h 10000"/>
                  <a:gd name="connsiteX1332" fmla="*/ 5393 w 10000"/>
                  <a:gd name="connsiteY1332" fmla="*/ 256 h 10000"/>
                  <a:gd name="connsiteX1333" fmla="*/ 5366 w 10000"/>
                  <a:gd name="connsiteY1333" fmla="*/ 220 h 10000"/>
                  <a:gd name="connsiteX1334" fmla="*/ 5249 w 10000"/>
                  <a:gd name="connsiteY1334" fmla="*/ 155 h 10000"/>
                  <a:gd name="connsiteX1335" fmla="*/ 5141 w 10000"/>
                  <a:gd name="connsiteY1335" fmla="*/ 52 h 10000"/>
                  <a:gd name="connsiteX1336" fmla="*/ 5116 w 10000"/>
                  <a:gd name="connsiteY1336" fmla="*/ 3 h 10000"/>
                  <a:gd name="connsiteX1337" fmla="*/ 5061 w 10000"/>
                  <a:gd name="connsiteY1337" fmla="*/ 0 h 10000"/>
                  <a:gd name="connsiteX1338" fmla="*/ 5036 w 10000"/>
                  <a:gd name="connsiteY1338" fmla="*/ 32 h 10000"/>
                  <a:gd name="connsiteX1339" fmla="*/ 4942 w 10000"/>
                  <a:gd name="connsiteY1339" fmla="*/ 133 h 10000"/>
                  <a:gd name="connsiteX1340" fmla="*/ 4900 w 10000"/>
                  <a:gd name="connsiteY1340" fmla="*/ 217 h 10000"/>
                  <a:gd name="connsiteX1341" fmla="*/ 4861 w 10000"/>
                  <a:gd name="connsiteY1341" fmla="*/ 198 h 10000"/>
                  <a:gd name="connsiteX1342" fmla="*/ 4795 w 10000"/>
                  <a:gd name="connsiteY1342" fmla="*/ 68 h 10000"/>
                  <a:gd name="connsiteX1343" fmla="*/ 4778 w 10000"/>
                  <a:gd name="connsiteY1343" fmla="*/ 62 h 10000"/>
                  <a:gd name="connsiteX1344" fmla="*/ 4765 w 10000"/>
                  <a:gd name="connsiteY1344" fmla="*/ 62 h 10000"/>
                  <a:gd name="connsiteX1345" fmla="*/ 4748 w 10000"/>
                  <a:gd name="connsiteY1345" fmla="*/ 68 h 10000"/>
                  <a:gd name="connsiteX1346" fmla="*/ 4673 w 10000"/>
                  <a:gd name="connsiteY1346" fmla="*/ 136 h 10000"/>
                  <a:gd name="connsiteX1347" fmla="*/ 4632 w 10000"/>
                  <a:gd name="connsiteY1347" fmla="*/ 201 h 10000"/>
                  <a:gd name="connsiteX1348" fmla="*/ 4623 w 10000"/>
                  <a:gd name="connsiteY1348" fmla="*/ 210 h 10000"/>
                  <a:gd name="connsiteX1349" fmla="*/ 4579 w 10000"/>
                  <a:gd name="connsiteY1349" fmla="*/ 220 h 10000"/>
                  <a:gd name="connsiteX1350" fmla="*/ 4479 w 10000"/>
                  <a:gd name="connsiteY1350" fmla="*/ 198 h 10000"/>
                  <a:gd name="connsiteX1351" fmla="*/ 4402 w 10000"/>
                  <a:gd name="connsiteY1351" fmla="*/ 165 h 10000"/>
                  <a:gd name="connsiteX1352" fmla="*/ 4374 w 10000"/>
                  <a:gd name="connsiteY1352" fmla="*/ 165 h 10000"/>
                  <a:gd name="connsiteX1353" fmla="*/ 4335 w 10000"/>
                  <a:gd name="connsiteY1353" fmla="*/ 172 h 10000"/>
                  <a:gd name="connsiteX1354" fmla="*/ 4302 w 10000"/>
                  <a:gd name="connsiteY1354" fmla="*/ 188 h 10000"/>
                  <a:gd name="connsiteX1355" fmla="*/ 4271 w 10000"/>
                  <a:gd name="connsiteY1355" fmla="*/ 220 h 10000"/>
                  <a:gd name="connsiteX1356" fmla="*/ 4238 w 10000"/>
                  <a:gd name="connsiteY1356" fmla="*/ 240 h 10000"/>
                  <a:gd name="connsiteX1357" fmla="*/ 4324 w 10000"/>
                  <a:gd name="connsiteY1357" fmla="*/ 1289 h 10000"/>
                  <a:gd name="connsiteX1358" fmla="*/ 3521 w 10000"/>
                  <a:gd name="connsiteY1358" fmla="*/ 7730 h 10000"/>
                  <a:gd name="connsiteX1359" fmla="*/ 3560 w 10000"/>
                  <a:gd name="connsiteY1359" fmla="*/ 7749 h 10000"/>
                  <a:gd name="connsiteX1360" fmla="*/ 3562 w 10000"/>
                  <a:gd name="connsiteY1360" fmla="*/ 7759 h 10000"/>
                  <a:gd name="connsiteX1361" fmla="*/ 3573 w 10000"/>
                  <a:gd name="connsiteY1361" fmla="*/ 7766 h 10000"/>
                  <a:gd name="connsiteX1362" fmla="*/ 3584 w 10000"/>
                  <a:gd name="connsiteY1362" fmla="*/ 7759 h 10000"/>
                  <a:gd name="connsiteX1363" fmla="*/ 3598 w 10000"/>
                  <a:gd name="connsiteY1363" fmla="*/ 7743 h 10000"/>
                  <a:gd name="connsiteX1364" fmla="*/ 3623 w 10000"/>
                  <a:gd name="connsiteY1364" fmla="*/ 7733 h 10000"/>
                  <a:gd name="connsiteX1365" fmla="*/ 3632 w 10000"/>
                  <a:gd name="connsiteY1365" fmla="*/ 7730 h 10000"/>
                  <a:gd name="connsiteX1366" fmla="*/ 3634 w 10000"/>
                  <a:gd name="connsiteY1366" fmla="*/ 7730 h 10000"/>
                  <a:gd name="connsiteX1367" fmla="*/ 3670 w 10000"/>
                  <a:gd name="connsiteY1367" fmla="*/ 7730 h 10000"/>
                  <a:gd name="connsiteX1368" fmla="*/ 3687 w 10000"/>
                  <a:gd name="connsiteY1368" fmla="*/ 7730 h 10000"/>
                  <a:gd name="connsiteX1369" fmla="*/ 3690 w 10000"/>
                  <a:gd name="connsiteY1369" fmla="*/ 7730 h 10000"/>
                  <a:gd name="connsiteX1370" fmla="*/ 3704 w 10000"/>
                  <a:gd name="connsiteY1370" fmla="*/ 7740 h 10000"/>
                  <a:gd name="connsiteX1371" fmla="*/ 3712 w 10000"/>
                  <a:gd name="connsiteY1371" fmla="*/ 7743 h 10000"/>
                  <a:gd name="connsiteX1372" fmla="*/ 3723 w 10000"/>
                  <a:gd name="connsiteY1372" fmla="*/ 7749 h 10000"/>
                  <a:gd name="connsiteX1373" fmla="*/ 3729 w 10000"/>
                  <a:gd name="connsiteY1373" fmla="*/ 7749 h 10000"/>
                  <a:gd name="connsiteX1374" fmla="*/ 3729 w 10000"/>
                  <a:gd name="connsiteY1374" fmla="*/ 7743 h 10000"/>
                  <a:gd name="connsiteX1375" fmla="*/ 3745 w 10000"/>
                  <a:gd name="connsiteY1375" fmla="*/ 7740 h 10000"/>
                  <a:gd name="connsiteX1376" fmla="*/ 3753 w 10000"/>
                  <a:gd name="connsiteY1376" fmla="*/ 7730 h 10000"/>
                  <a:gd name="connsiteX1377" fmla="*/ 3762 w 10000"/>
                  <a:gd name="connsiteY1377" fmla="*/ 7720 h 10000"/>
                  <a:gd name="connsiteX1378" fmla="*/ 3776 w 10000"/>
                  <a:gd name="connsiteY1378" fmla="*/ 7710 h 10000"/>
                  <a:gd name="connsiteX1379" fmla="*/ 3784 w 10000"/>
                  <a:gd name="connsiteY1379" fmla="*/ 7701 h 10000"/>
                  <a:gd name="connsiteX1380" fmla="*/ 3792 w 10000"/>
                  <a:gd name="connsiteY1380" fmla="*/ 7694 h 10000"/>
                  <a:gd name="connsiteX1381" fmla="*/ 3801 w 10000"/>
                  <a:gd name="connsiteY1381" fmla="*/ 7685 h 10000"/>
                  <a:gd name="connsiteX1382" fmla="*/ 3778 w 10000"/>
                  <a:gd name="connsiteY1382" fmla="*/ 7756 h 10000"/>
                  <a:gd name="connsiteX1383" fmla="*/ 3762 w 10000"/>
                  <a:gd name="connsiteY1383" fmla="*/ 7775 h 10000"/>
                  <a:gd name="connsiteX1384" fmla="*/ 3748 w 10000"/>
                  <a:gd name="connsiteY1384" fmla="*/ 7775 h 10000"/>
                  <a:gd name="connsiteX1385" fmla="*/ 3737 w 10000"/>
                  <a:gd name="connsiteY1385" fmla="*/ 7778 h 10000"/>
                  <a:gd name="connsiteX1386" fmla="*/ 3712 w 10000"/>
                  <a:gd name="connsiteY1386" fmla="*/ 8005 h 10000"/>
                  <a:gd name="connsiteX1387" fmla="*/ 3706 w 10000"/>
                  <a:gd name="connsiteY1387" fmla="*/ 8021 h 10000"/>
                  <a:gd name="connsiteX1388" fmla="*/ 3712 w 10000"/>
                  <a:gd name="connsiteY1388" fmla="*/ 8044 h 10000"/>
                  <a:gd name="connsiteX1389" fmla="*/ 3712 w 10000"/>
                  <a:gd name="connsiteY1389" fmla="*/ 8051 h 10000"/>
                  <a:gd name="connsiteX1390" fmla="*/ 3767 w 10000"/>
                  <a:gd name="connsiteY1390" fmla="*/ 8106 h 10000"/>
                  <a:gd name="connsiteX1391" fmla="*/ 3770 w 10000"/>
                  <a:gd name="connsiteY1391" fmla="*/ 8119 h 10000"/>
                  <a:gd name="connsiteX1392" fmla="*/ 3740 w 10000"/>
                  <a:gd name="connsiteY1392" fmla="*/ 8154 h 10000"/>
                  <a:gd name="connsiteX1393" fmla="*/ 3731 w 10000"/>
                  <a:gd name="connsiteY1393" fmla="*/ 8138 h 10000"/>
                  <a:gd name="connsiteX1394" fmla="*/ 3729 w 10000"/>
                  <a:gd name="connsiteY1394" fmla="*/ 8125 h 10000"/>
                  <a:gd name="connsiteX1395" fmla="*/ 3712 w 10000"/>
                  <a:gd name="connsiteY1395" fmla="*/ 8115 h 10000"/>
                  <a:gd name="connsiteX1396" fmla="*/ 3704 w 10000"/>
                  <a:gd name="connsiteY1396" fmla="*/ 8109 h 10000"/>
                  <a:gd name="connsiteX1397" fmla="*/ 3687 w 10000"/>
                  <a:gd name="connsiteY1397" fmla="*/ 8099 h 10000"/>
                  <a:gd name="connsiteX1398" fmla="*/ 3673 w 10000"/>
                  <a:gd name="connsiteY1398" fmla="*/ 8093 h 10000"/>
                  <a:gd name="connsiteX1399" fmla="*/ 3665 w 10000"/>
                  <a:gd name="connsiteY1399" fmla="*/ 8083 h 10000"/>
                  <a:gd name="connsiteX1400" fmla="*/ 3648 w 10000"/>
                  <a:gd name="connsiteY1400" fmla="*/ 8073 h 10000"/>
                  <a:gd name="connsiteX1401" fmla="*/ 3643 w 10000"/>
                  <a:gd name="connsiteY1401" fmla="*/ 8063 h 10000"/>
                  <a:gd name="connsiteX1402" fmla="*/ 3632 w 10000"/>
                  <a:gd name="connsiteY1402" fmla="*/ 8054 h 10000"/>
                  <a:gd name="connsiteX1403" fmla="*/ 3623 w 10000"/>
                  <a:gd name="connsiteY1403" fmla="*/ 8060 h 10000"/>
                  <a:gd name="connsiteX1404" fmla="*/ 3615 w 10000"/>
                  <a:gd name="connsiteY1404" fmla="*/ 8070 h 10000"/>
                  <a:gd name="connsiteX1405" fmla="*/ 3607 w 10000"/>
                  <a:gd name="connsiteY1405" fmla="*/ 8083 h 10000"/>
                  <a:gd name="connsiteX1406" fmla="*/ 3607 w 10000"/>
                  <a:gd name="connsiteY1406" fmla="*/ 8099 h 10000"/>
                  <a:gd name="connsiteX1407" fmla="*/ 3607 w 10000"/>
                  <a:gd name="connsiteY1407" fmla="*/ 8125 h 10000"/>
                  <a:gd name="connsiteX1408" fmla="*/ 3601 w 10000"/>
                  <a:gd name="connsiteY1408" fmla="*/ 8148 h 10000"/>
                  <a:gd name="connsiteX1409" fmla="*/ 3584 w 10000"/>
                  <a:gd name="connsiteY1409" fmla="*/ 8154 h 10000"/>
                  <a:gd name="connsiteX1410" fmla="*/ 3573 w 10000"/>
                  <a:gd name="connsiteY1410" fmla="*/ 8154 h 10000"/>
                  <a:gd name="connsiteX1411" fmla="*/ 3551 w 10000"/>
                  <a:gd name="connsiteY1411" fmla="*/ 8119 h 10000"/>
                  <a:gd name="connsiteX1412" fmla="*/ 3457 w 10000"/>
                  <a:gd name="connsiteY1412" fmla="*/ 7872 h 10000"/>
                  <a:gd name="connsiteX1413" fmla="*/ 3449 w 10000"/>
                  <a:gd name="connsiteY1413" fmla="*/ 7847 h 10000"/>
                  <a:gd name="connsiteX1414" fmla="*/ 3446 w 10000"/>
                  <a:gd name="connsiteY1414" fmla="*/ 7827 h 10000"/>
                  <a:gd name="connsiteX0" fmla="*/ 4324 w 10000"/>
                  <a:gd name="connsiteY0" fmla="*/ 1289 h 10000"/>
                  <a:gd name="connsiteX1" fmla="*/ 4296 w 10000"/>
                  <a:gd name="connsiteY1" fmla="*/ 1305 h 10000"/>
                  <a:gd name="connsiteX2" fmla="*/ 4285 w 10000"/>
                  <a:gd name="connsiteY2" fmla="*/ 1279 h 10000"/>
                  <a:gd name="connsiteX3" fmla="*/ 4244 w 10000"/>
                  <a:gd name="connsiteY3" fmla="*/ 1266 h 10000"/>
                  <a:gd name="connsiteX4" fmla="*/ 4208 w 10000"/>
                  <a:gd name="connsiteY4" fmla="*/ 1286 h 10000"/>
                  <a:gd name="connsiteX5" fmla="*/ 4172 w 10000"/>
                  <a:gd name="connsiteY5" fmla="*/ 1299 h 10000"/>
                  <a:gd name="connsiteX6" fmla="*/ 4150 w 10000"/>
                  <a:gd name="connsiteY6" fmla="*/ 1308 h 10000"/>
                  <a:gd name="connsiteX7" fmla="*/ 4139 w 10000"/>
                  <a:gd name="connsiteY7" fmla="*/ 1315 h 10000"/>
                  <a:gd name="connsiteX8" fmla="*/ 4125 w 10000"/>
                  <a:gd name="connsiteY8" fmla="*/ 1315 h 10000"/>
                  <a:gd name="connsiteX9" fmla="*/ 4119 w 10000"/>
                  <a:gd name="connsiteY9" fmla="*/ 1315 h 10000"/>
                  <a:gd name="connsiteX10" fmla="*/ 4111 w 10000"/>
                  <a:gd name="connsiteY10" fmla="*/ 1308 h 10000"/>
                  <a:gd name="connsiteX11" fmla="*/ 4100 w 10000"/>
                  <a:gd name="connsiteY11" fmla="*/ 1315 h 10000"/>
                  <a:gd name="connsiteX12" fmla="*/ 4075 w 10000"/>
                  <a:gd name="connsiteY12" fmla="*/ 1315 h 10000"/>
                  <a:gd name="connsiteX13" fmla="*/ 4058 w 10000"/>
                  <a:gd name="connsiteY13" fmla="*/ 1318 h 10000"/>
                  <a:gd name="connsiteX14" fmla="*/ 4044 w 10000"/>
                  <a:gd name="connsiteY14" fmla="*/ 1315 h 10000"/>
                  <a:gd name="connsiteX15" fmla="*/ 4042 w 10000"/>
                  <a:gd name="connsiteY15" fmla="*/ 1299 h 10000"/>
                  <a:gd name="connsiteX16" fmla="*/ 4014 w 10000"/>
                  <a:gd name="connsiteY16" fmla="*/ 1308 h 10000"/>
                  <a:gd name="connsiteX17" fmla="*/ 4011 w 10000"/>
                  <a:gd name="connsiteY17" fmla="*/ 1315 h 10000"/>
                  <a:gd name="connsiteX18" fmla="*/ 4011 w 10000"/>
                  <a:gd name="connsiteY18" fmla="*/ 1341 h 10000"/>
                  <a:gd name="connsiteX19" fmla="*/ 4019 w 10000"/>
                  <a:gd name="connsiteY19" fmla="*/ 1341 h 10000"/>
                  <a:gd name="connsiteX20" fmla="*/ 3997 w 10000"/>
                  <a:gd name="connsiteY20" fmla="*/ 1363 h 10000"/>
                  <a:gd name="connsiteX21" fmla="*/ 3986 w 10000"/>
                  <a:gd name="connsiteY21" fmla="*/ 1373 h 10000"/>
                  <a:gd name="connsiteX22" fmla="*/ 3981 w 10000"/>
                  <a:gd name="connsiteY22" fmla="*/ 1389 h 10000"/>
                  <a:gd name="connsiteX23" fmla="*/ 3981 w 10000"/>
                  <a:gd name="connsiteY23" fmla="*/ 1409 h 10000"/>
                  <a:gd name="connsiteX24" fmla="*/ 3981 w 10000"/>
                  <a:gd name="connsiteY24" fmla="*/ 1438 h 10000"/>
                  <a:gd name="connsiteX25" fmla="*/ 3961 w 10000"/>
                  <a:gd name="connsiteY25" fmla="*/ 1441 h 10000"/>
                  <a:gd name="connsiteX26" fmla="*/ 3942 w 10000"/>
                  <a:gd name="connsiteY26" fmla="*/ 1441 h 10000"/>
                  <a:gd name="connsiteX27" fmla="*/ 3914 w 10000"/>
                  <a:gd name="connsiteY27" fmla="*/ 1454 h 10000"/>
                  <a:gd name="connsiteX28" fmla="*/ 3892 w 10000"/>
                  <a:gd name="connsiteY28" fmla="*/ 1467 h 10000"/>
                  <a:gd name="connsiteX29" fmla="*/ 3867 w 10000"/>
                  <a:gd name="connsiteY29" fmla="*/ 1483 h 10000"/>
                  <a:gd name="connsiteX30" fmla="*/ 3845 w 10000"/>
                  <a:gd name="connsiteY30" fmla="*/ 1467 h 10000"/>
                  <a:gd name="connsiteX31" fmla="*/ 3850 w 10000"/>
                  <a:gd name="connsiteY31" fmla="*/ 1457 h 10000"/>
                  <a:gd name="connsiteX32" fmla="*/ 3864 w 10000"/>
                  <a:gd name="connsiteY32" fmla="*/ 1441 h 10000"/>
                  <a:gd name="connsiteX33" fmla="*/ 3859 w 10000"/>
                  <a:gd name="connsiteY33" fmla="*/ 1409 h 10000"/>
                  <a:gd name="connsiteX34" fmla="*/ 3842 w 10000"/>
                  <a:gd name="connsiteY34" fmla="*/ 1383 h 10000"/>
                  <a:gd name="connsiteX35" fmla="*/ 3825 w 10000"/>
                  <a:gd name="connsiteY35" fmla="*/ 1360 h 10000"/>
                  <a:gd name="connsiteX36" fmla="*/ 3809 w 10000"/>
                  <a:gd name="connsiteY36" fmla="*/ 1318 h 10000"/>
                  <a:gd name="connsiteX37" fmla="*/ 3787 w 10000"/>
                  <a:gd name="connsiteY37" fmla="*/ 1289 h 10000"/>
                  <a:gd name="connsiteX38" fmla="*/ 3759 w 10000"/>
                  <a:gd name="connsiteY38" fmla="*/ 1266 h 10000"/>
                  <a:gd name="connsiteX39" fmla="*/ 3740 w 10000"/>
                  <a:gd name="connsiteY39" fmla="*/ 1256 h 10000"/>
                  <a:gd name="connsiteX40" fmla="*/ 3715 w 10000"/>
                  <a:gd name="connsiteY40" fmla="*/ 1250 h 10000"/>
                  <a:gd name="connsiteX41" fmla="*/ 3687 w 10000"/>
                  <a:gd name="connsiteY41" fmla="*/ 1256 h 10000"/>
                  <a:gd name="connsiteX42" fmla="*/ 3681 w 10000"/>
                  <a:gd name="connsiteY42" fmla="*/ 1260 h 10000"/>
                  <a:gd name="connsiteX43" fmla="*/ 3670 w 10000"/>
                  <a:gd name="connsiteY43" fmla="*/ 1295 h 10000"/>
                  <a:gd name="connsiteX44" fmla="*/ 3651 w 10000"/>
                  <a:gd name="connsiteY44" fmla="*/ 1305 h 10000"/>
                  <a:gd name="connsiteX45" fmla="*/ 3640 w 10000"/>
                  <a:gd name="connsiteY45" fmla="*/ 1308 h 10000"/>
                  <a:gd name="connsiteX46" fmla="*/ 3626 w 10000"/>
                  <a:gd name="connsiteY46" fmla="*/ 1308 h 10000"/>
                  <a:gd name="connsiteX47" fmla="*/ 3632 w 10000"/>
                  <a:gd name="connsiteY47" fmla="*/ 1276 h 10000"/>
                  <a:gd name="connsiteX48" fmla="*/ 3609 w 10000"/>
                  <a:gd name="connsiteY48" fmla="*/ 1289 h 10000"/>
                  <a:gd name="connsiteX49" fmla="*/ 3593 w 10000"/>
                  <a:gd name="connsiteY49" fmla="*/ 1286 h 10000"/>
                  <a:gd name="connsiteX50" fmla="*/ 3590 w 10000"/>
                  <a:gd name="connsiteY50" fmla="*/ 1256 h 10000"/>
                  <a:gd name="connsiteX51" fmla="*/ 3584 w 10000"/>
                  <a:gd name="connsiteY51" fmla="*/ 1237 h 10000"/>
                  <a:gd name="connsiteX52" fmla="*/ 3573 w 10000"/>
                  <a:gd name="connsiteY52" fmla="*/ 1237 h 10000"/>
                  <a:gd name="connsiteX53" fmla="*/ 3554 w 10000"/>
                  <a:gd name="connsiteY53" fmla="*/ 1227 h 10000"/>
                  <a:gd name="connsiteX54" fmla="*/ 3546 w 10000"/>
                  <a:gd name="connsiteY54" fmla="*/ 1192 h 10000"/>
                  <a:gd name="connsiteX55" fmla="*/ 3529 w 10000"/>
                  <a:gd name="connsiteY55" fmla="*/ 1176 h 10000"/>
                  <a:gd name="connsiteX56" fmla="*/ 3512 w 10000"/>
                  <a:gd name="connsiteY56" fmla="*/ 1182 h 10000"/>
                  <a:gd name="connsiteX57" fmla="*/ 3485 w 10000"/>
                  <a:gd name="connsiteY57" fmla="*/ 1182 h 10000"/>
                  <a:gd name="connsiteX58" fmla="*/ 3463 w 10000"/>
                  <a:gd name="connsiteY58" fmla="*/ 1176 h 10000"/>
                  <a:gd name="connsiteX59" fmla="*/ 3449 w 10000"/>
                  <a:gd name="connsiteY59" fmla="*/ 1182 h 10000"/>
                  <a:gd name="connsiteX60" fmla="*/ 3432 w 10000"/>
                  <a:gd name="connsiteY60" fmla="*/ 1192 h 10000"/>
                  <a:gd name="connsiteX61" fmla="*/ 3454 w 10000"/>
                  <a:gd name="connsiteY61" fmla="*/ 1205 h 10000"/>
                  <a:gd name="connsiteX62" fmla="*/ 3463 w 10000"/>
                  <a:gd name="connsiteY62" fmla="*/ 1205 h 10000"/>
                  <a:gd name="connsiteX63" fmla="*/ 3488 w 10000"/>
                  <a:gd name="connsiteY63" fmla="*/ 1205 h 10000"/>
                  <a:gd name="connsiteX64" fmla="*/ 3488 w 10000"/>
                  <a:gd name="connsiteY64" fmla="*/ 1218 h 10000"/>
                  <a:gd name="connsiteX65" fmla="*/ 3493 w 10000"/>
                  <a:gd name="connsiteY65" fmla="*/ 1247 h 10000"/>
                  <a:gd name="connsiteX66" fmla="*/ 3512 w 10000"/>
                  <a:gd name="connsiteY66" fmla="*/ 1247 h 10000"/>
                  <a:gd name="connsiteX67" fmla="*/ 3518 w 10000"/>
                  <a:gd name="connsiteY67" fmla="*/ 1250 h 10000"/>
                  <a:gd name="connsiteX68" fmla="*/ 3521 w 10000"/>
                  <a:gd name="connsiteY68" fmla="*/ 1276 h 10000"/>
                  <a:gd name="connsiteX69" fmla="*/ 3543 w 10000"/>
                  <a:gd name="connsiteY69" fmla="*/ 1295 h 10000"/>
                  <a:gd name="connsiteX70" fmla="*/ 3546 w 10000"/>
                  <a:gd name="connsiteY70" fmla="*/ 1305 h 10000"/>
                  <a:gd name="connsiteX71" fmla="*/ 3543 w 10000"/>
                  <a:gd name="connsiteY71" fmla="*/ 1315 h 10000"/>
                  <a:gd name="connsiteX72" fmla="*/ 3543 w 10000"/>
                  <a:gd name="connsiteY72" fmla="*/ 1331 h 10000"/>
                  <a:gd name="connsiteX73" fmla="*/ 3554 w 10000"/>
                  <a:gd name="connsiteY73" fmla="*/ 1324 h 10000"/>
                  <a:gd name="connsiteX74" fmla="*/ 3560 w 10000"/>
                  <a:gd name="connsiteY74" fmla="*/ 1331 h 10000"/>
                  <a:gd name="connsiteX75" fmla="*/ 3582 w 10000"/>
                  <a:gd name="connsiteY75" fmla="*/ 1344 h 10000"/>
                  <a:gd name="connsiteX76" fmla="*/ 3598 w 10000"/>
                  <a:gd name="connsiteY76" fmla="*/ 1380 h 10000"/>
                  <a:gd name="connsiteX77" fmla="*/ 3607 w 10000"/>
                  <a:gd name="connsiteY77" fmla="*/ 1389 h 10000"/>
                  <a:gd name="connsiteX78" fmla="*/ 3623 w 10000"/>
                  <a:gd name="connsiteY78" fmla="*/ 1409 h 10000"/>
                  <a:gd name="connsiteX79" fmla="*/ 3634 w 10000"/>
                  <a:gd name="connsiteY79" fmla="*/ 1438 h 10000"/>
                  <a:gd name="connsiteX80" fmla="*/ 3632 w 10000"/>
                  <a:gd name="connsiteY80" fmla="*/ 1454 h 10000"/>
                  <a:gd name="connsiteX81" fmla="*/ 3618 w 10000"/>
                  <a:gd name="connsiteY81" fmla="*/ 1438 h 10000"/>
                  <a:gd name="connsiteX82" fmla="*/ 3598 w 10000"/>
                  <a:gd name="connsiteY82" fmla="*/ 1428 h 10000"/>
                  <a:gd name="connsiteX83" fmla="*/ 3582 w 10000"/>
                  <a:gd name="connsiteY83" fmla="*/ 1402 h 10000"/>
                  <a:gd name="connsiteX84" fmla="*/ 3562 w 10000"/>
                  <a:gd name="connsiteY84" fmla="*/ 1399 h 10000"/>
                  <a:gd name="connsiteX85" fmla="*/ 3546 w 10000"/>
                  <a:gd name="connsiteY85" fmla="*/ 1383 h 10000"/>
                  <a:gd name="connsiteX86" fmla="*/ 3510 w 10000"/>
                  <a:gd name="connsiteY86" fmla="*/ 1360 h 10000"/>
                  <a:gd name="connsiteX87" fmla="*/ 3485 w 10000"/>
                  <a:gd name="connsiteY87" fmla="*/ 1344 h 10000"/>
                  <a:gd name="connsiteX88" fmla="*/ 3454 w 10000"/>
                  <a:gd name="connsiteY88" fmla="*/ 1334 h 10000"/>
                  <a:gd name="connsiteX89" fmla="*/ 3429 w 10000"/>
                  <a:gd name="connsiteY89" fmla="*/ 1315 h 10000"/>
                  <a:gd name="connsiteX90" fmla="*/ 3416 w 10000"/>
                  <a:gd name="connsiteY90" fmla="*/ 1308 h 10000"/>
                  <a:gd name="connsiteX91" fmla="*/ 3399 w 10000"/>
                  <a:gd name="connsiteY91" fmla="*/ 1305 h 10000"/>
                  <a:gd name="connsiteX92" fmla="*/ 3382 w 10000"/>
                  <a:gd name="connsiteY92" fmla="*/ 1286 h 10000"/>
                  <a:gd name="connsiteX93" fmla="*/ 3380 w 10000"/>
                  <a:gd name="connsiteY93" fmla="*/ 1266 h 10000"/>
                  <a:gd name="connsiteX94" fmla="*/ 3388 w 10000"/>
                  <a:gd name="connsiteY94" fmla="*/ 1256 h 10000"/>
                  <a:gd name="connsiteX95" fmla="*/ 3407 w 10000"/>
                  <a:gd name="connsiteY95" fmla="*/ 1256 h 10000"/>
                  <a:gd name="connsiteX96" fmla="*/ 3396 w 10000"/>
                  <a:gd name="connsiteY96" fmla="*/ 1227 h 10000"/>
                  <a:gd name="connsiteX97" fmla="*/ 3382 w 10000"/>
                  <a:gd name="connsiteY97" fmla="*/ 1227 h 10000"/>
                  <a:gd name="connsiteX98" fmla="*/ 3360 w 10000"/>
                  <a:gd name="connsiteY98" fmla="*/ 1221 h 10000"/>
                  <a:gd name="connsiteX99" fmla="*/ 3349 w 10000"/>
                  <a:gd name="connsiteY99" fmla="*/ 1231 h 10000"/>
                  <a:gd name="connsiteX100" fmla="*/ 3352 w 10000"/>
                  <a:gd name="connsiteY100" fmla="*/ 1247 h 10000"/>
                  <a:gd name="connsiteX101" fmla="*/ 3341 w 10000"/>
                  <a:gd name="connsiteY101" fmla="*/ 1237 h 10000"/>
                  <a:gd name="connsiteX102" fmla="*/ 3335 w 10000"/>
                  <a:gd name="connsiteY102" fmla="*/ 1231 h 10000"/>
                  <a:gd name="connsiteX103" fmla="*/ 3307 w 10000"/>
                  <a:gd name="connsiteY103" fmla="*/ 1227 h 10000"/>
                  <a:gd name="connsiteX104" fmla="*/ 3294 w 10000"/>
                  <a:gd name="connsiteY104" fmla="*/ 1221 h 10000"/>
                  <a:gd name="connsiteX105" fmla="*/ 3271 w 10000"/>
                  <a:gd name="connsiteY105" fmla="*/ 1211 h 10000"/>
                  <a:gd name="connsiteX106" fmla="*/ 3252 w 10000"/>
                  <a:gd name="connsiteY106" fmla="*/ 1195 h 10000"/>
                  <a:gd name="connsiteX107" fmla="*/ 3235 w 10000"/>
                  <a:gd name="connsiteY107" fmla="*/ 1195 h 10000"/>
                  <a:gd name="connsiteX108" fmla="*/ 3235 w 10000"/>
                  <a:gd name="connsiteY108" fmla="*/ 1205 h 10000"/>
                  <a:gd name="connsiteX109" fmla="*/ 3219 w 10000"/>
                  <a:gd name="connsiteY109" fmla="*/ 1231 h 10000"/>
                  <a:gd name="connsiteX110" fmla="*/ 3213 w 10000"/>
                  <a:gd name="connsiteY110" fmla="*/ 1231 h 10000"/>
                  <a:gd name="connsiteX111" fmla="*/ 3183 w 10000"/>
                  <a:gd name="connsiteY111" fmla="*/ 1221 h 10000"/>
                  <a:gd name="connsiteX112" fmla="*/ 3175 w 10000"/>
                  <a:gd name="connsiteY112" fmla="*/ 1227 h 10000"/>
                  <a:gd name="connsiteX113" fmla="*/ 3163 w 10000"/>
                  <a:gd name="connsiteY113" fmla="*/ 1237 h 10000"/>
                  <a:gd name="connsiteX114" fmla="*/ 3158 w 10000"/>
                  <a:gd name="connsiteY114" fmla="*/ 1260 h 10000"/>
                  <a:gd name="connsiteX115" fmla="*/ 3158 w 10000"/>
                  <a:gd name="connsiteY115" fmla="*/ 1276 h 10000"/>
                  <a:gd name="connsiteX116" fmla="*/ 3163 w 10000"/>
                  <a:gd name="connsiteY116" fmla="*/ 1295 h 10000"/>
                  <a:gd name="connsiteX117" fmla="*/ 3166 w 10000"/>
                  <a:gd name="connsiteY117" fmla="*/ 1308 h 10000"/>
                  <a:gd name="connsiteX118" fmla="*/ 3158 w 10000"/>
                  <a:gd name="connsiteY118" fmla="*/ 1315 h 10000"/>
                  <a:gd name="connsiteX119" fmla="*/ 3133 w 10000"/>
                  <a:gd name="connsiteY119" fmla="*/ 1299 h 10000"/>
                  <a:gd name="connsiteX120" fmla="*/ 3114 w 10000"/>
                  <a:gd name="connsiteY120" fmla="*/ 1276 h 10000"/>
                  <a:gd name="connsiteX121" fmla="*/ 3078 w 10000"/>
                  <a:gd name="connsiteY121" fmla="*/ 1240 h 10000"/>
                  <a:gd name="connsiteX122" fmla="*/ 3044 w 10000"/>
                  <a:gd name="connsiteY122" fmla="*/ 1227 h 10000"/>
                  <a:gd name="connsiteX123" fmla="*/ 3033 w 10000"/>
                  <a:gd name="connsiteY123" fmla="*/ 1231 h 10000"/>
                  <a:gd name="connsiteX124" fmla="*/ 3036 w 10000"/>
                  <a:gd name="connsiteY124" fmla="*/ 1256 h 10000"/>
                  <a:gd name="connsiteX125" fmla="*/ 3044 w 10000"/>
                  <a:gd name="connsiteY125" fmla="*/ 1266 h 10000"/>
                  <a:gd name="connsiteX126" fmla="*/ 3044 w 10000"/>
                  <a:gd name="connsiteY126" fmla="*/ 1276 h 10000"/>
                  <a:gd name="connsiteX127" fmla="*/ 3036 w 10000"/>
                  <a:gd name="connsiteY127" fmla="*/ 1276 h 10000"/>
                  <a:gd name="connsiteX128" fmla="*/ 3028 w 10000"/>
                  <a:gd name="connsiteY128" fmla="*/ 1266 h 10000"/>
                  <a:gd name="connsiteX129" fmla="*/ 3025 w 10000"/>
                  <a:gd name="connsiteY129" fmla="*/ 1256 h 10000"/>
                  <a:gd name="connsiteX130" fmla="*/ 3008 w 10000"/>
                  <a:gd name="connsiteY130" fmla="*/ 1205 h 10000"/>
                  <a:gd name="connsiteX131" fmla="*/ 3000 w 10000"/>
                  <a:gd name="connsiteY131" fmla="*/ 1192 h 10000"/>
                  <a:gd name="connsiteX132" fmla="*/ 2994 w 10000"/>
                  <a:gd name="connsiteY132" fmla="*/ 1176 h 10000"/>
                  <a:gd name="connsiteX133" fmla="*/ 2986 w 10000"/>
                  <a:gd name="connsiteY133" fmla="*/ 1182 h 10000"/>
                  <a:gd name="connsiteX134" fmla="*/ 2981 w 10000"/>
                  <a:gd name="connsiteY134" fmla="*/ 1192 h 10000"/>
                  <a:gd name="connsiteX135" fmla="*/ 2970 w 10000"/>
                  <a:gd name="connsiteY135" fmla="*/ 1201 h 10000"/>
                  <a:gd name="connsiteX136" fmla="*/ 2956 w 10000"/>
                  <a:gd name="connsiteY136" fmla="*/ 1218 h 10000"/>
                  <a:gd name="connsiteX137" fmla="*/ 2939 w 10000"/>
                  <a:gd name="connsiteY137" fmla="*/ 1240 h 10000"/>
                  <a:gd name="connsiteX138" fmla="*/ 2928 w 10000"/>
                  <a:gd name="connsiteY138" fmla="*/ 1247 h 10000"/>
                  <a:gd name="connsiteX139" fmla="*/ 2922 w 10000"/>
                  <a:gd name="connsiteY139" fmla="*/ 1250 h 10000"/>
                  <a:gd name="connsiteX140" fmla="*/ 2911 w 10000"/>
                  <a:gd name="connsiteY140" fmla="*/ 1250 h 10000"/>
                  <a:gd name="connsiteX141" fmla="*/ 2884 w 10000"/>
                  <a:gd name="connsiteY141" fmla="*/ 1247 h 10000"/>
                  <a:gd name="connsiteX142" fmla="*/ 2864 w 10000"/>
                  <a:gd name="connsiteY142" fmla="*/ 1237 h 10000"/>
                  <a:gd name="connsiteX143" fmla="*/ 2848 w 10000"/>
                  <a:gd name="connsiteY143" fmla="*/ 1231 h 10000"/>
                  <a:gd name="connsiteX144" fmla="*/ 2834 w 10000"/>
                  <a:gd name="connsiteY144" fmla="*/ 1227 h 10000"/>
                  <a:gd name="connsiteX145" fmla="*/ 2831 w 10000"/>
                  <a:gd name="connsiteY145" fmla="*/ 1227 h 10000"/>
                  <a:gd name="connsiteX146" fmla="*/ 2831 w 10000"/>
                  <a:gd name="connsiteY146" fmla="*/ 1221 h 10000"/>
                  <a:gd name="connsiteX147" fmla="*/ 2825 w 10000"/>
                  <a:gd name="connsiteY147" fmla="*/ 1205 h 10000"/>
                  <a:gd name="connsiteX148" fmla="*/ 2823 w 10000"/>
                  <a:gd name="connsiteY148" fmla="*/ 1192 h 10000"/>
                  <a:gd name="connsiteX149" fmla="*/ 2817 w 10000"/>
                  <a:gd name="connsiteY149" fmla="*/ 1182 h 10000"/>
                  <a:gd name="connsiteX150" fmla="*/ 2814 w 10000"/>
                  <a:gd name="connsiteY150" fmla="*/ 1176 h 10000"/>
                  <a:gd name="connsiteX151" fmla="*/ 2792 w 10000"/>
                  <a:gd name="connsiteY151" fmla="*/ 1172 h 10000"/>
                  <a:gd name="connsiteX152" fmla="*/ 2759 w 10000"/>
                  <a:gd name="connsiteY152" fmla="*/ 1156 h 10000"/>
                  <a:gd name="connsiteX153" fmla="*/ 2734 w 10000"/>
                  <a:gd name="connsiteY153" fmla="*/ 1143 h 10000"/>
                  <a:gd name="connsiteX154" fmla="*/ 2695 w 10000"/>
                  <a:gd name="connsiteY154" fmla="*/ 1124 h 10000"/>
                  <a:gd name="connsiteX155" fmla="*/ 2670 w 10000"/>
                  <a:gd name="connsiteY155" fmla="*/ 1108 h 10000"/>
                  <a:gd name="connsiteX156" fmla="*/ 2645 w 10000"/>
                  <a:gd name="connsiteY156" fmla="*/ 1091 h 10000"/>
                  <a:gd name="connsiteX157" fmla="*/ 2618 w 10000"/>
                  <a:gd name="connsiteY157" fmla="*/ 1088 h 10000"/>
                  <a:gd name="connsiteX158" fmla="*/ 2576 w 10000"/>
                  <a:gd name="connsiteY158" fmla="*/ 1088 h 10000"/>
                  <a:gd name="connsiteX159" fmla="*/ 2551 w 10000"/>
                  <a:gd name="connsiteY159" fmla="*/ 1091 h 10000"/>
                  <a:gd name="connsiteX160" fmla="*/ 2521 w 10000"/>
                  <a:gd name="connsiteY160" fmla="*/ 1098 h 10000"/>
                  <a:gd name="connsiteX161" fmla="*/ 2493 w 10000"/>
                  <a:gd name="connsiteY161" fmla="*/ 1104 h 10000"/>
                  <a:gd name="connsiteX162" fmla="*/ 2468 w 10000"/>
                  <a:gd name="connsiteY162" fmla="*/ 1108 h 10000"/>
                  <a:gd name="connsiteX163" fmla="*/ 2404 w 10000"/>
                  <a:gd name="connsiteY163" fmla="*/ 1124 h 10000"/>
                  <a:gd name="connsiteX164" fmla="*/ 2366 w 10000"/>
                  <a:gd name="connsiteY164" fmla="*/ 1133 h 10000"/>
                  <a:gd name="connsiteX165" fmla="*/ 2346 w 10000"/>
                  <a:gd name="connsiteY165" fmla="*/ 1137 h 10000"/>
                  <a:gd name="connsiteX166" fmla="*/ 2294 w 10000"/>
                  <a:gd name="connsiteY166" fmla="*/ 1146 h 10000"/>
                  <a:gd name="connsiteX167" fmla="*/ 2249 w 10000"/>
                  <a:gd name="connsiteY167" fmla="*/ 1156 h 10000"/>
                  <a:gd name="connsiteX168" fmla="*/ 2230 w 10000"/>
                  <a:gd name="connsiteY168" fmla="*/ 1156 h 10000"/>
                  <a:gd name="connsiteX169" fmla="*/ 2222 w 10000"/>
                  <a:gd name="connsiteY169" fmla="*/ 1163 h 10000"/>
                  <a:gd name="connsiteX170" fmla="*/ 2194 w 10000"/>
                  <a:gd name="connsiteY170" fmla="*/ 1163 h 10000"/>
                  <a:gd name="connsiteX171" fmla="*/ 2172 w 10000"/>
                  <a:gd name="connsiteY171" fmla="*/ 1163 h 10000"/>
                  <a:gd name="connsiteX172" fmla="*/ 2147 w 10000"/>
                  <a:gd name="connsiteY172" fmla="*/ 1166 h 10000"/>
                  <a:gd name="connsiteX173" fmla="*/ 2108 w 10000"/>
                  <a:gd name="connsiteY173" fmla="*/ 1166 h 10000"/>
                  <a:gd name="connsiteX174" fmla="*/ 2083 w 10000"/>
                  <a:gd name="connsiteY174" fmla="*/ 1156 h 10000"/>
                  <a:gd name="connsiteX175" fmla="*/ 2042 w 10000"/>
                  <a:gd name="connsiteY175" fmla="*/ 1143 h 10000"/>
                  <a:gd name="connsiteX176" fmla="*/ 2011 w 10000"/>
                  <a:gd name="connsiteY176" fmla="*/ 1143 h 10000"/>
                  <a:gd name="connsiteX177" fmla="*/ 1994 w 10000"/>
                  <a:gd name="connsiteY177" fmla="*/ 1146 h 10000"/>
                  <a:gd name="connsiteX178" fmla="*/ 1967 w 10000"/>
                  <a:gd name="connsiteY178" fmla="*/ 1156 h 10000"/>
                  <a:gd name="connsiteX179" fmla="*/ 1903 w 10000"/>
                  <a:gd name="connsiteY179" fmla="*/ 1176 h 10000"/>
                  <a:gd name="connsiteX180" fmla="*/ 1873 w 10000"/>
                  <a:gd name="connsiteY180" fmla="*/ 1182 h 10000"/>
                  <a:gd name="connsiteX181" fmla="*/ 1850 w 10000"/>
                  <a:gd name="connsiteY181" fmla="*/ 1185 h 10000"/>
                  <a:gd name="connsiteX182" fmla="*/ 1842 w 10000"/>
                  <a:gd name="connsiteY182" fmla="*/ 1192 h 10000"/>
                  <a:gd name="connsiteX183" fmla="*/ 1823 w 10000"/>
                  <a:gd name="connsiteY183" fmla="*/ 1195 h 10000"/>
                  <a:gd name="connsiteX184" fmla="*/ 1814 w 10000"/>
                  <a:gd name="connsiteY184" fmla="*/ 1201 h 10000"/>
                  <a:gd name="connsiteX185" fmla="*/ 1792 w 10000"/>
                  <a:gd name="connsiteY185" fmla="*/ 1218 h 10000"/>
                  <a:gd name="connsiteX186" fmla="*/ 1767 w 10000"/>
                  <a:gd name="connsiteY186" fmla="*/ 1231 h 10000"/>
                  <a:gd name="connsiteX187" fmla="*/ 1717 w 10000"/>
                  <a:gd name="connsiteY187" fmla="*/ 1266 h 10000"/>
                  <a:gd name="connsiteX188" fmla="*/ 1695 w 10000"/>
                  <a:gd name="connsiteY188" fmla="*/ 1279 h 10000"/>
                  <a:gd name="connsiteX189" fmla="*/ 1654 w 10000"/>
                  <a:gd name="connsiteY189" fmla="*/ 1308 h 10000"/>
                  <a:gd name="connsiteX190" fmla="*/ 1620 w 10000"/>
                  <a:gd name="connsiteY190" fmla="*/ 1334 h 10000"/>
                  <a:gd name="connsiteX191" fmla="*/ 1590 w 10000"/>
                  <a:gd name="connsiteY191" fmla="*/ 1360 h 10000"/>
                  <a:gd name="connsiteX192" fmla="*/ 1565 w 10000"/>
                  <a:gd name="connsiteY192" fmla="*/ 1380 h 10000"/>
                  <a:gd name="connsiteX193" fmla="*/ 1532 w 10000"/>
                  <a:gd name="connsiteY193" fmla="*/ 1402 h 10000"/>
                  <a:gd name="connsiteX194" fmla="*/ 1501 w 10000"/>
                  <a:gd name="connsiteY194" fmla="*/ 1418 h 10000"/>
                  <a:gd name="connsiteX195" fmla="*/ 1460 w 10000"/>
                  <a:gd name="connsiteY195" fmla="*/ 1438 h 10000"/>
                  <a:gd name="connsiteX196" fmla="*/ 1435 w 10000"/>
                  <a:gd name="connsiteY196" fmla="*/ 1454 h 10000"/>
                  <a:gd name="connsiteX197" fmla="*/ 1421 w 10000"/>
                  <a:gd name="connsiteY197" fmla="*/ 1464 h 10000"/>
                  <a:gd name="connsiteX198" fmla="*/ 1380 w 10000"/>
                  <a:gd name="connsiteY198" fmla="*/ 1473 h 10000"/>
                  <a:gd name="connsiteX199" fmla="*/ 1324 w 10000"/>
                  <a:gd name="connsiteY199" fmla="*/ 1477 h 10000"/>
                  <a:gd name="connsiteX200" fmla="*/ 1274 w 10000"/>
                  <a:gd name="connsiteY200" fmla="*/ 1483 h 10000"/>
                  <a:gd name="connsiteX201" fmla="*/ 1244 w 10000"/>
                  <a:gd name="connsiteY201" fmla="*/ 1486 h 10000"/>
                  <a:gd name="connsiteX202" fmla="*/ 1233 w 10000"/>
                  <a:gd name="connsiteY202" fmla="*/ 1486 h 10000"/>
                  <a:gd name="connsiteX203" fmla="*/ 1197 w 10000"/>
                  <a:gd name="connsiteY203" fmla="*/ 1493 h 10000"/>
                  <a:gd name="connsiteX204" fmla="*/ 1180 w 10000"/>
                  <a:gd name="connsiteY204" fmla="*/ 1496 h 10000"/>
                  <a:gd name="connsiteX205" fmla="*/ 1169 w 10000"/>
                  <a:gd name="connsiteY205" fmla="*/ 1496 h 10000"/>
                  <a:gd name="connsiteX206" fmla="*/ 1161 w 10000"/>
                  <a:gd name="connsiteY206" fmla="*/ 1503 h 10000"/>
                  <a:gd name="connsiteX207" fmla="*/ 1155 w 10000"/>
                  <a:gd name="connsiteY207" fmla="*/ 1503 h 10000"/>
                  <a:gd name="connsiteX208" fmla="*/ 501 w 10000"/>
                  <a:gd name="connsiteY208" fmla="*/ 2277 h 10000"/>
                  <a:gd name="connsiteX209" fmla="*/ 396 w 10000"/>
                  <a:gd name="connsiteY209" fmla="*/ 2532 h 10000"/>
                  <a:gd name="connsiteX210" fmla="*/ 324 w 10000"/>
                  <a:gd name="connsiteY210" fmla="*/ 2759 h 10000"/>
                  <a:gd name="connsiteX211" fmla="*/ 274 w 10000"/>
                  <a:gd name="connsiteY211" fmla="*/ 2866 h 10000"/>
                  <a:gd name="connsiteX212" fmla="*/ 202 w 10000"/>
                  <a:gd name="connsiteY212" fmla="*/ 3008 h 10000"/>
                  <a:gd name="connsiteX213" fmla="*/ 211 w 10000"/>
                  <a:gd name="connsiteY213" fmla="*/ 3177 h 10000"/>
                  <a:gd name="connsiteX214" fmla="*/ 235 w 10000"/>
                  <a:gd name="connsiteY214" fmla="*/ 3368 h 10000"/>
                  <a:gd name="connsiteX215" fmla="*/ 266 w 10000"/>
                  <a:gd name="connsiteY215" fmla="*/ 3595 h 10000"/>
                  <a:gd name="connsiteX216" fmla="*/ 299 w 10000"/>
                  <a:gd name="connsiteY216" fmla="*/ 3831 h 10000"/>
                  <a:gd name="connsiteX217" fmla="*/ 305 w 10000"/>
                  <a:gd name="connsiteY217" fmla="*/ 3863 h 10000"/>
                  <a:gd name="connsiteX218" fmla="*/ 341 w 10000"/>
                  <a:gd name="connsiteY218" fmla="*/ 3941 h 10000"/>
                  <a:gd name="connsiteX219" fmla="*/ 186 w 10000"/>
                  <a:gd name="connsiteY219" fmla="*/ 3935 h 10000"/>
                  <a:gd name="connsiteX220" fmla="*/ 30 w 10000"/>
                  <a:gd name="connsiteY220" fmla="*/ 3925 h 10000"/>
                  <a:gd name="connsiteX221" fmla="*/ 0 w 10000"/>
                  <a:gd name="connsiteY221" fmla="*/ 4054 h 10000"/>
                  <a:gd name="connsiteX222" fmla="*/ 14 w 10000"/>
                  <a:gd name="connsiteY222" fmla="*/ 4152 h 10000"/>
                  <a:gd name="connsiteX223" fmla="*/ 22 w 10000"/>
                  <a:gd name="connsiteY223" fmla="*/ 4242 h 10000"/>
                  <a:gd name="connsiteX224" fmla="*/ 30 w 10000"/>
                  <a:gd name="connsiteY224" fmla="*/ 4291 h 10000"/>
                  <a:gd name="connsiteX225" fmla="*/ 102 w 10000"/>
                  <a:gd name="connsiteY225" fmla="*/ 4271 h 10000"/>
                  <a:gd name="connsiteX226" fmla="*/ 155 w 10000"/>
                  <a:gd name="connsiteY226" fmla="*/ 4262 h 10000"/>
                  <a:gd name="connsiteX227" fmla="*/ 410 w 10000"/>
                  <a:gd name="connsiteY227" fmla="*/ 4255 h 10000"/>
                  <a:gd name="connsiteX228" fmla="*/ 418 w 10000"/>
                  <a:gd name="connsiteY228" fmla="*/ 4385 h 10000"/>
                  <a:gd name="connsiteX229" fmla="*/ 429 w 10000"/>
                  <a:gd name="connsiteY229" fmla="*/ 4543 h 10000"/>
                  <a:gd name="connsiteX230" fmla="*/ 443 w 10000"/>
                  <a:gd name="connsiteY230" fmla="*/ 4585 h 10000"/>
                  <a:gd name="connsiteX231" fmla="*/ 465 w 10000"/>
                  <a:gd name="connsiteY231" fmla="*/ 4611 h 10000"/>
                  <a:gd name="connsiteX232" fmla="*/ 468 w 10000"/>
                  <a:gd name="connsiteY232" fmla="*/ 4621 h 10000"/>
                  <a:gd name="connsiteX233" fmla="*/ 474 w 10000"/>
                  <a:gd name="connsiteY233" fmla="*/ 4679 h 10000"/>
                  <a:gd name="connsiteX234" fmla="*/ 554 w 10000"/>
                  <a:gd name="connsiteY234" fmla="*/ 4738 h 10000"/>
                  <a:gd name="connsiteX235" fmla="*/ 637 w 10000"/>
                  <a:gd name="connsiteY235" fmla="*/ 4809 h 10000"/>
                  <a:gd name="connsiteX236" fmla="*/ 704 w 10000"/>
                  <a:gd name="connsiteY236" fmla="*/ 4851 h 10000"/>
                  <a:gd name="connsiteX237" fmla="*/ 740 w 10000"/>
                  <a:gd name="connsiteY237" fmla="*/ 4893 h 10000"/>
                  <a:gd name="connsiteX238" fmla="*/ 756 w 10000"/>
                  <a:gd name="connsiteY238" fmla="*/ 4896 h 10000"/>
                  <a:gd name="connsiteX239" fmla="*/ 767 w 10000"/>
                  <a:gd name="connsiteY239" fmla="*/ 4880 h 10000"/>
                  <a:gd name="connsiteX240" fmla="*/ 806 w 10000"/>
                  <a:gd name="connsiteY240" fmla="*/ 4945 h 10000"/>
                  <a:gd name="connsiteX241" fmla="*/ 886 w 10000"/>
                  <a:gd name="connsiteY241" fmla="*/ 5078 h 10000"/>
                  <a:gd name="connsiteX242" fmla="*/ 911 w 10000"/>
                  <a:gd name="connsiteY242" fmla="*/ 5130 h 10000"/>
                  <a:gd name="connsiteX243" fmla="*/ 920 w 10000"/>
                  <a:gd name="connsiteY243" fmla="*/ 5191 h 10000"/>
                  <a:gd name="connsiteX244" fmla="*/ 920 w 10000"/>
                  <a:gd name="connsiteY244" fmla="*/ 5220 h 10000"/>
                  <a:gd name="connsiteX245" fmla="*/ 911 w 10000"/>
                  <a:gd name="connsiteY245" fmla="*/ 5314 h 10000"/>
                  <a:gd name="connsiteX246" fmla="*/ 898 w 10000"/>
                  <a:gd name="connsiteY246" fmla="*/ 5369 h 10000"/>
                  <a:gd name="connsiteX247" fmla="*/ 895 w 10000"/>
                  <a:gd name="connsiteY247" fmla="*/ 5385 h 10000"/>
                  <a:gd name="connsiteX248" fmla="*/ 895 w 10000"/>
                  <a:gd name="connsiteY248" fmla="*/ 5405 h 10000"/>
                  <a:gd name="connsiteX249" fmla="*/ 898 w 10000"/>
                  <a:gd name="connsiteY249" fmla="*/ 5434 h 10000"/>
                  <a:gd name="connsiteX250" fmla="*/ 911 w 10000"/>
                  <a:gd name="connsiteY250" fmla="*/ 5463 h 10000"/>
                  <a:gd name="connsiteX251" fmla="*/ 920 w 10000"/>
                  <a:gd name="connsiteY251" fmla="*/ 5492 h 10000"/>
                  <a:gd name="connsiteX252" fmla="*/ 934 w 10000"/>
                  <a:gd name="connsiteY252" fmla="*/ 5518 h 10000"/>
                  <a:gd name="connsiteX253" fmla="*/ 1169 w 10000"/>
                  <a:gd name="connsiteY253" fmla="*/ 5738 h 10000"/>
                  <a:gd name="connsiteX254" fmla="*/ 1188 w 10000"/>
                  <a:gd name="connsiteY254" fmla="*/ 5755 h 10000"/>
                  <a:gd name="connsiteX255" fmla="*/ 1216 w 10000"/>
                  <a:gd name="connsiteY255" fmla="*/ 5758 h 10000"/>
                  <a:gd name="connsiteX256" fmla="*/ 1313 w 10000"/>
                  <a:gd name="connsiteY256" fmla="*/ 5774 h 10000"/>
                  <a:gd name="connsiteX257" fmla="*/ 1349 w 10000"/>
                  <a:gd name="connsiteY257" fmla="*/ 5787 h 10000"/>
                  <a:gd name="connsiteX258" fmla="*/ 1393 w 10000"/>
                  <a:gd name="connsiteY258" fmla="*/ 5793 h 10000"/>
                  <a:gd name="connsiteX259" fmla="*/ 1393 w 10000"/>
                  <a:gd name="connsiteY259" fmla="*/ 5797 h 10000"/>
                  <a:gd name="connsiteX260" fmla="*/ 1421 w 10000"/>
                  <a:gd name="connsiteY260" fmla="*/ 5810 h 10000"/>
                  <a:gd name="connsiteX261" fmla="*/ 1446 w 10000"/>
                  <a:gd name="connsiteY261" fmla="*/ 5829 h 10000"/>
                  <a:gd name="connsiteX262" fmla="*/ 1460 w 10000"/>
                  <a:gd name="connsiteY262" fmla="*/ 5842 h 10000"/>
                  <a:gd name="connsiteX263" fmla="*/ 1476 w 10000"/>
                  <a:gd name="connsiteY263" fmla="*/ 5848 h 10000"/>
                  <a:gd name="connsiteX264" fmla="*/ 1501 w 10000"/>
                  <a:gd name="connsiteY264" fmla="*/ 5852 h 10000"/>
                  <a:gd name="connsiteX265" fmla="*/ 1532 w 10000"/>
                  <a:gd name="connsiteY265" fmla="*/ 5887 h 10000"/>
                  <a:gd name="connsiteX266" fmla="*/ 1565 w 10000"/>
                  <a:gd name="connsiteY266" fmla="*/ 5942 h 10000"/>
                  <a:gd name="connsiteX267" fmla="*/ 1587 w 10000"/>
                  <a:gd name="connsiteY267" fmla="*/ 5972 h 10000"/>
                  <a:gd name="connsiteX268" fmla="*/ 1612 w 10000"/>
                  <a:gd name="connsiteY268" fmla="*/ 5955 h 10000"/>
                  <a:gd name="connsiteX269" fmla="*/ 1679 w 10000"/>
                  <a:gd name="connsiteY269" fmla="*/ 6049 h 10000"/>
                  <a:gd name="connsiteX270" fmla="*/ 1720 w 10000"/>
                  <a:gd name="connsiteY270" fmla="*/ 6108 h 10000"/>
                  <a:gd name="connsiteX271" fmla="*/ 1751 w 10000"/>
                  <a:gd name="connsiteY271" fmla="*/ 6133 h 10000"/>
                  <a:gd name="connsiteX272" fmla="*/ 1792 w 10000"/>
                  <a:gd name="connsiteY272" fmla="*/ 6169 h 10000"/>
                  <a:gd name="connsiteX273" fmla="*/ 1801 w 10000"/>
                  <a:gd name="connsiteY273" fmla="*/ 6172 h 10000"/>
                  <a:gd name="connsiteX274" fmla="*/ 1814 w 10000"/>
                  <a:gd name="connsiteY274" fmla="*/ 6286 h 10000"/>
                  <a:gd name="connsiteX275" fmla="*/ 1817 w 10000"/>
                  <a:gd name="connsiteY275" fmla="*/ 6331 h 10000"/>
                  <a:gd name="connsiteX276" fmla="*/ 1809 w 10000"/>
                  <a:gd name="connsiteY276" fmla="*/ 6444 h 10000"/>
                  <a:gd name="connsiteX277" fmla="*/ 1801 w 10000"/>
                  <a:gd name="connsiteY277" fmla="*/ 6499 h 10000"/>
                  <a:gd name="connsiteX278" fmla="*/ 1781 w 10000"/>
                  <a:gd name="connsiteY278" fmla="*/ 6522 h 10000"/>
                  <a:gd name="connsiteX279" fmla="*/ 1773 w 10000"/>
                  <a:gd name="connsiteY279" fmla="*/ 6541 h 10000"/>
                  <a:gd name="connsiteX280" fmla="*/ 1762 w 10000"/>
                  <a:gd name="connsiteY280" fmla="*/ 6571 h 10000"/>
                  <a:gd name="connsiteX281" fmla="*/ 1767 w 10000"/>
                  <a:gd name="connsiteY281" fmla="*/ 6622 h 10000"/>
                  <a:gd name="connsiteX282" fmla="*/ 1767 w 10000"/>
                  <a:gd name="connsiteY282" fmla="*/ 6665 h 10000"/>
                  <a:gd name="connsiteX283" fmla="*/ 1767 w 10000"/>
                  <a:gd name="connsiteY283" fmla="*/ 6694 h 10000"/>
                  <a:gd name="connsiteX284" fmla="*/ 1776 w 10000"/>
                  <a:gd name="connsiteY284" fmla="*/ 6726 h 10000"/>
                  <a:gd name="connsiteX285" fmla="*/ 1776 w 10000"/>
                  <a:gd name="connsiteY285" fmla="*/ 6745 h 10000"/>
                  <a:gd name="connsiteX286" fmla="*/ 1767 w 10000"/>
                  <a:gd name="connsiteY286" fmla="*/ 6765 h 10000"/>
                  <a:gd name="connsiteX287" fmla="*/ 1762 w 10000"/>
                  <a:gd name="connsiteY287" fmla="*/ 6804 h 10000"/>
                  <a:gd name="connsiteX288" fmla="*/ 1753 w 10000"/>
                  <a:gd name="connsiteY288" fmla="*/ 6839 h 10000"/>
                  <a:gd name="connsiteX289" fmla="*/ 1742 w 10000"/>
                  <a:gd name="connsiteY289" fmla="*/ 6849 h 10000"/>
                  <a:gd name="connsiteX290" fmla="*/ 1726 w 10000"/>
                  <a:gd name="connsiteY290" fmla="*/ 6849 h 10000"/>
                  <a:gd name="connsiteX291" fmla="*/ 1712 w 10000"/>
                  <a:gd name="connsiteY291" fmla="*/ 6852 h 10000"/>
                  <a:gd name="connsiteX292" fmla="*/ 1640 w 10000"/>
                  <a:gd name="connsiteY292" fmla="*/ 6953 h 10000"/>
                  <a:gd name="connsiteX293" fmla="*/ 1493 w 10000"/>
                  <a:gd name="connsiteY293" fmla="*/ 7105 h 10000"/>
                  <a:gd name="connsiteX294" fmla="*/ 1490 w 10000"/>
                  <a:gd name="connsiteY294" fmla="*/ 7124 h 10000"/>
                  <a:gd name="connsiteX295" fmla="*/ 1468 w 10000"/>
                  <a:gd name="connsiteY295" fmla="*/ 7137 h 10000"/>
                  <a:gd name="connsiteX296" fmla="*/ 1454 w 10000"/>
                  <a:gd name="connsiteY296" fmla="*/ 7144 h 10000"/>
                  <a:gd name="connsiteX297" fmla="*/ 1452 w 10000"/>
                  <a:gd name="connsiteY297" fmla="*/ 7157 h 10000"/>
                  <a:gd name="connsiteX298" fmla="*/ 1446 w 10000"/>
                  <a:gd name="connsiteY298" fmla="*/ 7199 h 10000"/>
                  <a:gd name="connsiteX299" fmla="*/ 1476 w 10000"/>
                  <a:gd name="connsiteY299" fmla="*/ 7247 h 10000"/>
                  <a:gd name="connsiteX300" fmla="*/ 1501 w 10000"/>
                  <a:gd name="connsiteY300" fmla="*/ 7270 h 10000"/>
                  <a:gd name="connsiteX301" fmla="*/ 1518 w 10000"/>
                  <a:gd name="connsiteY301" fmla="*/ 7286 h 10000"/>
                  <a:gd name="connsiteX302" fmla="*/ 1524 w 10000"/>
                  <a:gd name="connsiteY302" fmla="*/ 7306 h 10000"/>
                  <a:gd name="connsiteX303" fmla="*/ 1540 w 10000"/>
                  <a:gd name="connsiteY303" fmla="*/ 7322 h 10000"/>
                  <a:gd name="connsiteX304" fmla="*/ 1565 w 10000"/>
                  <a:gd name="connsiteY304" fmla="*/ 7325 h 10000"/>
                  <a:gd name="connsiteX305" fmla="*/ 1590 w 10000"/>
                  <a:gd name="connsiteY305" fmla="*/ 7332 h 10000"/>
                  <a:gd name="connsiteX306" fmla="*/ 1615 w 10000"/>
                  <a:gd name="connsiteY306" fmla="*/ 7345 h 10000"/>
                  <a:gd name="connsiteX307" fmla="*/ 1662 w 10000"/>
                  <a:gd name="connsiteY307" fmla="*/ 7370 h 10000"/>
                  <a:gd name="connsiteX308" fmla="*/ 1670 w 10000"/>
                  <a:gd name="connsiteY308" fmla="*/ 7351 h 10000"/>
                  <a:gd name="connsiteX309" fmla="*/ 1726 w 10000"/>
                  <a:gd name="connsiteY309" fmla="*/ 7354 h 10000"/>
                  <a:gd name="connsiteX310" fmla="*/ 1726 w 10000"/>
                  <a:gd name="connsiteY310" fmla="*/ 7400 h 10000"/>
                  <a:gd name="connsiteX311" fmla="*/ 1773 w 10000"/>
                  <a:gd name="connsiteY311" fmla="*/ 7409 h 10000"/>
                  <a:gd name="connsiteX312" fmla="*/ 1806 w 10000"/>
                  <a:gd name="connsiteY312" fmla="*/ 7416 h 10000"/>
                  <a:gd name="connsiteX313" fmla="*/ 1839 w 10000"/>
                  <a:gd name="connsiteY313" fmla="*/ 7403 h 10000"/>
                  <a:gd name="connsiteX314" fmla="*/ 1886 w 10000"/>
                  <a:gd name="connsiteY314" fmla="*/ 7403 h 10000"/>
                  <a:gd name="connsiteX315" fmla="*/ 1898 w 10000"/>
                  <a:gd name="connsiteY315" fmla="*/ 7403 h 10000"/>
                  <a:gd name="connsiteX316" fmla="*/ 1914 w 10000"/>
                  <a:gd name="connsiteY316" fmla="*/ 7494 h 10000"/>
                  <a:gd name="connsiteX317" fmla="*/ 1895 w 10000"/>
                  <a:gd name="connsiteY317" fmla="*/ 7523 h 10000"/>
                  <a:gd name="connsiteX318" fmla="*/ 1825 w 10000"/>
                  <a:gd name="connsiteY318" fmla="*/ 7617 h 10000"/>
                  <a:gd name="connsiteX319" fmla="*/ 1776 w 10000"/>
                  <a:gd name="connsiteY319" fmla="*/ 7691 h 10000"/>
                  <a:gd name="connsiteX320" fmla="*/ 1781 w 10000"/>
                  <a:gd name="connsiteY320" fmla="*/ 7723 h 10000"/>
                  <a:gd name="connsiteX321" fmla="*/ 1767 w 10000"/>
                  <a:gd name="connsiteY321" fmla="*/ 7759 h 10000"/>
                  <a:gd name="connsiteX322" fmla="*/ 1762 w 10000"/>
                  <a:gd name="connsiteY322" fmla="*/ 7817 h 10000"/>
                  <a:gd name="connsiteX323" fmla="*/ 1762 w 10000"/>
                  <a:gd name="connsiteY323" fmla="*/ 7856 h 10000"/>
                  <a:gd name="connsiteX324" fmla="*/ 1776 w 10000"/>
                  <a:gd name="connsiteY324" fmla="*/ 7892 h 10000"/>
                  <a:gd name="connsiteX325" fmla="*/ 1784 w 10000"/>
                  <a:gd name="connsiteY325" fmla="*/ 7902 h 10000"/>
                  <a:gd name="connsiteX326" fmla="*/ 1801 w 10000"/>
                  <a:gd name="connsiteY326" fmla="*/ 7908 h 10000"/>
                  <a:gd name="connsiteX327" fmla="*/ 1809 w 10000"/>
                  <a:gd name="connsiteY327" fmla="*/ 7911 h 10000"/>
                  <a:gd name="connsiteX328" fmla="*/ 1801 w 10000"/>
                  <a:gd name="connsiteY328" fmla="*/ 7940 h 10000"/>
                  <a:gd name="connsiteX329" fmla="*/ 1798 w 10000"/>
                  <a:gd name="connsiteY329" fmla="*/ 7979 h 10000"/>
                  <a:gd name="connsiteX330" fmla="*/ 1806 w 10000"/>
                  <a:gd name="connsiteY330" fmla="*/ 8002 h 10000"/>
                  <a:gd name="connsiteX331" fmla="*/ 1823 w 10000"/>
                  <a:gd name="connsiteY331" fmla="*/ 8021 h 10000"/>
                  <a:gd name="connsiteX332" fmla="*/ 1834 w 10000"/>
                  <a:gd name="connsiteY332" fmla="*/ 8044 h 10000"/>
                  <a:gd name="connsiteX333" fmla="*/ 1839 w 10000"/>
                  <a:gd name="connsiteY333" fmla="*/ 8073 h 10000"/>
                  <a:gd name="connsiteX334" fmla="*/ 1842 w 10000"/>
                  <a:gd name="connsiteY334" fmla="*/ 8106 h 10000"/>
                  <a:gd name="connsiteX335" fmla="*/ 1839 w 10000"/>
                  <a:gd name="connsiteY335" fmla="*/ 8144 h 10000"/>
                  <a:gd name="connsiteX336" fmla="*/ 1856 w 10000"/>
                  <a:gd name="connsiteY336" fmla="*/ 8164 h 10000"/>
                  <a:gd name="connsiteX337" fmla="*/ 1886 w 10000"/>
                  <a:gd name="connsiteY337" fmla="*/ 8193 h 10000"/>
                  <a:gd name="connsiteX338" fmla="*/ 1922 w 10000"/>
                  <a:gd name="connsiteY338" fmla="*/ 8206 h 10000"/>
                  <a:gd name="connsiteX339" fmla="*/ 1967 w 10000"/>
                  <a:gd name="connsiteY339" fmla="*/ 8203 h 10000"/>
                  <a:gd name="connsiteX340" fmla="*/ 1986 w 10000"/>
                  <a:gd name="connsiteY340" fmla="*/ 8212 h 10000"/>
                  <a:gd name="connsiteX341" fmla="*/ 2000 w 10000"/>
                  <a:gd name="connsiteY341" fmla="*/ 8232 h 10000"/>
                  <a:gd name="connsiteX342" fmla="*/ 2033 w 10000"/>
                  <a:gd name="connsiteY342" fmla="*/ 8258 h 10000"/>
                  <a:gd name="connsiteX343" fmla="*/ 2050 w 10000"/>
                  <a:gd name="connsiteY343" fmla="*/ 8271 h 10000"/>
                  <a:gd name="connsiteX344" fmla="*/ 2089 w 10000"/>
                  <a:gd name="connsiteY344" fmla="*/ 8280 h 10000"/>
                  <a:gd name="connsiteX345" fmla="*/ 2122 w 10000"/>
                  <a:gd name="connsiteY345" fmla="*/ 8300 h 10000"/>
                  <a:gd name="connsiteX346" fmla="*/ 2163 w 10000"/>
                  <a:gd name="connsiteY346" fmla="*/ 8332 h 10000"/>
                  <a:gd name="connsiteX347" fmla="*/ 2172 w 10000"/>
                  <a:gd name="connsiteY347" fmla="*/ 8335 h 10000"/>
                  <a:gd name="connsiteX348" fmla="*/ 2177 w 10000"/>
                  <a:gd name="connsiteY348" fmla="*/ 8345 h 10000"/>
                  <a:gd name="connsiteX349" fmla="*/ 2163 w 10000"/>
                  <a:gd name="connsiteY349" fmla="*/ 8371 h 10000"/>
                  <a:gd name="connsiteX350" fmla="*/ 2139 w 10000"/>
                  <a:gd name="connsiteY350" fmla="*/ 8423 h 10000"/>
                  <a:gd name="connsiteX351" fmla="*/ 2130 w 10000"/>
                  <a:gd name="connsiteY351" fmla="*/ 8439 h 10000"/>
                  <a:gd name="connsiteX352" fmla="*/ 2105 w 10000"/>
                  <a:gd name="connsiteY352" fmla="*/ 8446 h 10000"/>
                  <a:gd name="connsiteX353" fmla="*/ 2080 w 10000"/>
                  <a:gd name="connsiteY353" fmla="*/ 8449 h 10000"/>
                  <a:gd name="connsiteX354" fmla="*/ 2075 w 10000"/>
                  <a:gd name="connsiteY354" fmla="*/ 8459 h 10000"/>
                  <a:gd name="connsiteX355" fmla="*/ 2072 w 10000"/>
                  <a:gd name="connsiteY355" fmla="*/ 8475 h 10000"/>
                  <a:gd name="connsiteX356" fmla="*/ 2080 w 10000"/>
                  <a:gd name="connsiteY356" fmla="*/ 8484 h 10000"/>
                  <a:gd name="connsiteX357" fmla="*/ 2100 w 10000"/>
                  <a:gd name="connsiteY357" fmla="*/ 8475 h 10000"/>
                  <a:gd name="connsiteX358" fmla="*/ 2141 w 10000"/>
                  <a:gd name="connsiteY358" fmla="*/ 8478 h 10000"/>
                  <a:gd name="connsiteX359" fmla="*/ 2172 w 10000"/>
                  <a:gd name="connsiteY359" fmla="*/ 8475 h 10000"/>
                  <a:gd name="connsiteX360" fmla="*/ 2188 w 10000"/>
                  <a:gd name="connsiteY360" fmla="*/ 8475 h 10000"/>
                  <a:gd name="connsiteX361" fmla="*/ 2222 w 10000"/>
                  <a:gd name="connsiteY361" fmla="*/ 8497 h 10000"/>
                  <a:gd name="connsiteX362" fmla="*/ 2252 w 10000"/>
                  <a:gd name="connsiteY362" fmla="*/ 8514 h 10000"/>
                  <a:gd name="connsiteX363" fmla="*/ 2274 w 10000"/>
                  <a:gd name="connsiteY363" fmla="*/ 8514 h 10000"/>
                  <a:gd name="connsiteX364" fmla="*/ 2299 w 10000"/>
                  <a:gd name="connsiteY364" fmla="*/ 8504 h 10000"/>
                  <a:gd name="connsiteX365" fmla="*/ 2310 w 10000"/>
                  <a:gd name="connsiteY365" fmla="*/ 8504 h 10000"/>
                  <a:gd name="connsiteX366" fmla="*/ 2319 w 10000"/>
                  <a:gd name="connsiteY366" fmla="*/ 8484 h 10000"/>
                  <a:gd name="connsiteX367" fmla="*/ 2338 w 10000"/>
                  <a:gd name="connsiteY367" fmla="*/ 8494 h 10000"/>
                  <a:gd name="connsiteX368" fmla="*/ 2338 w 10000"/>
                  <a:gd name="connsiteY368" fmla="*/ 8552 h 10000"/>
                  <a:gd name="connsiteX369" fmla="*/ 2366 w 10000"/>
                  <a:gd name="connsiteY369" fmla="*/ 8572 h 10000"/>
                  <a:gd name="connsiteX370" fmla="*/ 2382 w 10000"/>
                  <a:gd name="connsiteY370" fmla="*/ 8582 h 10000"/>
                  <a:gd name="connsiteX371" fmla="*/ 2435 w 10000"/>
                  <a:gd name="connsiteY371" fmla="*/ 8552 h 10000"/>
                  <a:gd name="connsiteX372" fmla="*/ 2443 w 10000"/>
                  <a:gd name="connsiteY372" fmla="*/ 8552 h 10000"/>
                  <a:gd name="connsiteX373" fmla="*/ 2454 w 10000"/>
                  <a:gd name="connsiteY373" fmla="*/ 8552 h 10000"/>
                  <a:gd name="connsiteX374" fmla="*/ 2471 w 10000"/>
                  <a:gd name="connsiteY374" fmla="*/ 8546 h 10000"/>
                  <a:gd name="connsiteX375" fmla="*/ 2488 w 10000"/>
                  <a:gd name="connsiteY375" fmla="*/ 8536 h 10000"/>
                  <a:gd name="connsiteX376" fmla="*/ 2501 w 10000"/>
                  <a:gd name="connsiteY376" fmla="*/ 8533 h 10000"/>
                  <a:gd name="connsiteX377" fmla="*/ 2512 w 10000"/>
                  <a:gd name="connsiteY377" fmla="*/ 8533 h 10000"/>
                  <a:gd name="connsiteX378" fmla="*/ 2521 w 10000"/>
                  <a:gd name="connsiteY378" fmla="*/ 8546 h 10000"/>
                  <a:gd name="connsiteX379" fmla="*/ 2521 w 10000"/>
                  <a:gd name="connsiteY379" fmla="*/ 8572 h 10000"/>
                  <a:gd name="connsiteX380" fmla="*/ 2535 w 10000"/>
                  <a:gd name="connsiteY380" fmla="*/ 8588 h 10000"/>
                  <a:gd name="connsiteX381" fmla="*/ 2551 w 10000"/>
                  <a:gd name="connsiteY381" fmla="*/ 8582 h 10000"/>
                  <a:gd name="connsiteX382" fmla="*/ 2560 w 10000"/>
                  <a:gd name="connsiteY382" fmla="*/ 8582 h 10000"/>
                  <a:gd name="connsiteX383" fmla="*/ 2573 w 10000"/>
                  <a:gd name="connsiteY383" fmla="*/ 8588 h 10000"/>
                  <a:gd name="connsiteX384" fmla="*/ 2584 w 10000"/>
                  <a:gd name="connsiteY384" fmla="*/ 8591 h 10000"/>
                  <a:gd name="connsiteX385" fmla="*/ 2590 w 10000"/>
                  <a:gd name="connsiteY385" fmla="*/ 8598 h 10000"/>
                  <a:gd name="connsiteX386" fmla="*/ 2598 w 10000"/>
                  <a:gd name="connsiteY386" fmla="*/ 8608 h 10000"/>
                  <a:gd name="connsiteX387" fmla="*/ 2607 w 10000"/>
                  <a:gd name="connsiteY387" fmla="*/ 8617 h 10000"/>
                  <a:gd name="connsiteX388" fmla="*/ 2618 w 10000"/>
                  <a:gd name="connsiteY388" fmla="*/ 8617 h 10000"/>
                  <a:gd name="connsiteX389" fmla="*/ 2640 w 10000"/>
                  <a:gd name="connsiteY389" fmla="*/ 8608 h 10000"/>
                  <a:gd name="connsiteX390" fmla="*/ 2670 w 10000"/>
                  <a:gd name="connsiteY390" fmla="*/ 8598 h 10000"/>
                  <a:gd name="connsiteX391" fmla="*/ 2673 w 10000"/>
                  <a:gd name="connsiteY391" fmla="*/ 8598 h 10000"/>
                  <a:gd name="connsiteX392" fmla="*/ 2690 w 10000"/>
                  <a:gd name="connsiteY392" fmla="*/ 8598 h 10000"/>
                  <a:gd name="connsiteX393" fmla="*/ 2698 w 10000"/>
                  <a:gd name="connsiteY393" fmla="*/ 8598 h 10000"/>
                  <a:gd name="connsiteX394" fmla="*/ 2712 w 10000"/>
                  <a:gd name="connsiteY394" fmla="*/ 8598 h 10000"/>
                  <a:gd name="connsiteX395" fmla="*/ 2726 w 10000"/>
                  <a:gd name="connsiteY395" fmla="*/ 8591 h 10000"/>
                  <a:gd name="connsiteX396" fmla="*/ 2737 w 10000"/>
                  <a:gd name="connsiteY396" fmla="*/ 8588 h 10000"/>
                  <a:gd name="connsiteX397" fmla="*/ 2759 w 10000"/>
                  <a:gd name="connsiteY397" fmla="*/ 8582 h 10000"/>
                  <a:gd name="connsiteX398" fmla="*/ 2770 w 10000"/>
                  <a:gd name="connsiteY398" fmla="*/ 8578 h 10000"/>
                  <a:gd name="connsiteX399" fmla="*/ 2784 w 10000"/>
                  <a:gd name="connsiteY399" fmla="*/ 8572 h 10000"/>
                  <a:gd name="connsiteX400" fmla="*/ 2795 w 10000"/>
                  <a:gd name="connsiteY400" fmla="*/ 8572 h 10000"/>
                  <a:gd name="connsiteX401" fmla="*/ 2803 w 10000"/>
                  <a:gd name="connsiteY401" fmla="*/ 8588 h 10000"/>
                  <a:gd name="connsiteX402" fmla="*/ 2803 w 10000"/>
                  <a:gd name="connsiteY402" fmla="*/ 8591 h 10000"/>
                  <a:gd name="connsiteX403" fmla="*/ 2803 w 10000"/>
                  <a:gd name="connsiteY403" fmla="*/ 8601 h 10000"/>
                  <a:gd name="connsiteX404" fmla="*/ 2809 w 10000"/>
                  <a:gd name="connsiteY404" fmla="*/ 8601 h 10000"/>
                  <a:gd name="connsiteX405" fmla="*/ 2823 w 10000"/>
                  <a:gd name="connsiteY405" fmla="*/ 8598 h 10000"/>
                  <a:gd name="connsiteX406" fmla="*/ 2831 w 10000"/>
                  <a:gd name="connsiteY406" fmla="*/ 8598 h 10000"/>
                  <a:gd name="connsiteX407" fmla="*/ 2839 w 10000"/>
                  <a:gd name="connsiteY407" fmla="*/ 8601 h 10000"/>
                  <a:gd name="connsiteX408" fmla="*/ 2848 w 10000"/>
                  <a:gd name="connsiteY408" fmla="*/ 8598 h 10000"/>
                  <a:gd name="connsiteX409" fmla="*/ 2856 w 10000"/>
                  <a:gd name="connsiteY409" fmla="*/ 8601 h 10000"/>
                  <a:gd name="connsiteX410" fmla="*/ 2859 w 10000"/>
                  <a:gd name="connsiteY410" fmla="*/ 8601 h 10000"/>
                  <a:gd name="connsiteX411" fmla="*/ 2864 w 10000"/>
                  <a:gd name="connsiteY411" fmla="*/ 8598 h 10000"/>
                  <a:gd name="connsiteX412" fmla="*/ 2889 w 10000"/>
                  <a:gd name="connsiteY412" fmla="*/ 8611 h 10000"/>
                  <a:gd name="connsiteX413" fmla="*/ 2906 w 10000"/>
                  <a:gd name="connsiteY413" fmla="*/ 8620 h 10000"/>
                  <a:gd name="connsiteX414" fmla="*/ 2914 w 10000"/>
                  <a:gd name="connsiteY414" fmla="*/ 8627 h 10000"/>
                  <a:gd name="connsiteX415" fmla="*/ 2920 w 10000"/>
                  <a:gd name="connsiteY415" fmla="*/ 8640 h 10000"/>
                  <a:gd name="connsiteX416" fmla="*/ 2922 w 10000"/>
                  <a:gd name="connsiteY416" fmla="*/ 8666 h 10000"/>
                  <a:gd name="connsiteX417" fmla="*/ 2922 w 10000"/>
                  <a:gd name="connsiteY417" fmla="*/ 8692 h 10000"/>
                  <a:gd name="connsiteX418" fmla="*/ 2939 w 10000"/>
                  <a:gd name="connsiteY418" fmla="*/ 8695 h 10000"/>
                  <a:gd name="connsiteX419" fmla="*/ 2953 w 10000"/>
                  <a:gd name="connsiteY419" fmla="*/ 8695 h 10000"/>
                  <a:gd name="connsiteX420" fmla="*/ 2961 w 10000"/>
                  <a:gd name="connsiteY420" fmla="*/ 8695 h 10000"/>
                  <a:gd name="connsiteX421" fmla="*/ 2972 w 10000"/>
                  <a:gd name="connsiteY421" fmla="*/ 8692 h 10000"/>
                  <a:gd name="connsiteX422" fmla="*/ 2981 w 10000"/>
                  <a:gd name="connsiteY422" fmla="*/ 8685 h 10000"/>
                  <a:gd name="connsiteX423" fmla="*/ 2989 w 10000"/>
                  <a:gd name="connsiteY423" fmla="*/ 8685 h 10000"/>
                  <a:gd name="connsiteX424" fmla="*/ 3008 w 10000"/>
                  <a:gd name="connsiteY424" fmla="*/ 8685 h 10000"/>
                  <a:gd name="connsiteX425" fmla="*/ 3028 w 10000"/>
                  <a:gd name="connsiteY425" fmla="*/ 8695 h 10000"/>
                  <a:gd name="connsiteX426" fmla="*/ 3042 w 10000"/>
                  <a:gd name="connsiteY426" fmla="*/ 8695 h 10000"/>
                  <a:gd name="connsiteX427" fmla="*/ 3053 w 10000"/>
                  <a:gd name="connsiteY427" fmla="*/ 8676 h 10000"/>
                  <a:gd name="connsiteX428" fmla="*/ 3061 w 10000"/>
                  <a:gd name="connsiteY428" fmla="*/ 8666 h 10000"/>
                  <a:gd name="connsiteX429" fmla="*/ 3066 w 10000"/>
                  <a:gd name="connsiteY429" fmla="*/ 8656 h 10000"/>
                  <a:gd name="connsiteX430" fmla="*/ 3091 w 10000"/>
                  <a:gd name="connsiteY430" fmla="*/ 8659 h 10000"/>
                  <a:gd name="connsiteX431" fmla="*/ 3105 w 10000"/>
                  <a:gd name="connsiteY431" fmla="*/ 8659 h 10000"/>
                  <a:gd name="connsiteX432" fmla="*/ 3108 w 10000"/>
                  <a:gd name="connsiteY432" fmla="*/ 8650 h 10000"/>
                  <a:gd name="connsiteX433" fmla="*/ 3147 w 10000"/>
                  <a:gd name="connsiteY433" fmla="*/ 8588 h 10000"/>
                  <a:gd name="connsiteX434" fmla="*/ 3150 w 10000"/>
                  <a:gd name="connsiteY434" fmla="*/ 8598 h 10000"/>
                  <a:gd name="connsiteX435" fmla="*/ 3163 w 10000"/>
                  <a:gd name="connsiteY435" fmla="*/ 8601 h 10000"/>
                  <a:gd name="connsiteX436" fmla="*/ 3180 w 10000"/>
                  <a:gd name="connsiteY436" fmla="*/ 8608 h 10000"/>
                  <a:gd name="connsiteX437" fmla="*/ 3188 w 10000"/>
                  <a:gd name="connsiteY437" fmla="*/ 8611 h 10000"/>
                  <a:gd name="connsiteX438" fmla="*/ 3227 w 10000"/>
                  <a:gd name="connsiteY438" fmla="*/ 8620 h 10000"/>
                  <a:gd name="connsiteX439" fmla="*/ 3238 w 10000"/>
                  <a:gd name="connsiteY439" fmla="*/ 8617 h 10000"/>
                  <a:gd name="connsiteX440" fmla="*/ 3247 w 10000"/>
                  <a:gd name="connsiteY440" fmla="*/ 8601 h 10000"/>
                  <a:gd name="connsiteX441" fmla="*/ 3269 w 10000"/>
                  <a:gd name="connsiteY441" fmla="*/ 8611 h 10000"/>
                  <a:gd name="connsiteX442" fmla="*/ 3277 w 10000"/>
                  <a:gd name="connsiteY442" fmla="*/ 8617 h 10000"/>
                  <a:gd name="connsiteX443" fmla="*/ 3285 w 10000"/>
                  <a:gd name="connsiteY443" fmla="*/ 8611 h 10000"/>
                  <a:gd name="connsiteX444" fmla="*/ 3307 w 10000"/>
                  <a:gd name="connsiteY444" fmla="*/ 8611 h 10000"/>
                  <a:gd name="connsiteX445" fmla="*/ 3319 w 10000"/>
                  <a:gd name="connsiteY445" fmla="*/ 8617 h 10000"/>
                  <a:gd name="connsiteX446" fmla="*/ 3324 w 10000"/>
                  <a:gd name="connsiteY446" fmla="*/ 8617 h 10000"/>
                  <a:gd name="connsiteX447" fmla="*/ 3327 w 10000"/>
                  <a:gd name="connsiteY447" fmla="*/ 8620 h 10000"/>
                  <a:gd name="connsiteX448" fmla="*/ 3341 w 10000"/>
                  <a:gd name="connsiteY448" fmla="*/ 8620 h 10000"/>
                  <a:gd name="connsiteX449" fmla="*/ 3357 w 10000"/>
                  <a:gd name="connsiteY449" fmla="*/ 8620 h 10000"/>
                  <a:gd name="connsiteX450" fmla="*/ 3374 w 10000"/>
                  <a:gd name="connsiteY450" fmla="*/ 8620 h 10000"/>
                  <a:gd name="connsiteX451" fmla="*/ 3382 w 10000"/>
                  <a:gd name="connsiteY451" fmla="*/ 8620 h 10000"/>
                  <a:gd name="connsiteX452" fmla="*/ 3399 w 10000"/>
                  <a:gd name="connsiteY452" fmla="*/ 8611 h 10000"/>
                  <a:gd name="connsiteX453" fmla="*/ 3413 w 10000"/>
                  <a:gd name="connsiteY453" fmla="*/ 8601 h 10000"/>
                  <a:gd name="connsiteX454" fmla="*/ 3421 w 10000"/>
                  <a:gd name="connsiteY454" fmla="*/ 8588 h 10000"/>
                  <a:gd name="connsiteX455" fmla="*/ 3421 w 10000"/>
                  <a:gd name="connsiteY455" fmla="*/ 8572 h 10000"/>
                  <a:gd name="connsiteX456" fmla="*/ 3421 w 10000"/>
                  <a:gd name="connsiteY456" fmla="*/ 8552 h 10000"/>
                  <a:gd name="connsiteX457" fmla="*/ 3424 w 10000"/>
                  <a:gd name="connsiteY457" fmla="*/ 8533 h 10000"/>
                  <a:gd name="connsiteX458" fmla="*/ 3432 w 10000"/>
                  <a:gd name="connsiteY458" fmla="*/ 8523 h 10000"/>
                  <a:gd name="connsiteX459" fmla="*/ 3446 w 10000"/>
                  <a:gd name="connsiteY459" fmla="*/ 8523 h 10000"/>
                  <a:gd name="connsiteX460" fmla="*/ 3457 w 10000"/>
                  <a:gd name="connsiteY460" fmla="*/ 8523 h 10000"/>
                  <a:gd name="connsiteX461" fmla="*/ 3476 w 10000"/>
                  <a:gd name="connsiteY461" fmla="*/ 8533 h 10000"/>
                  <a:gd name="connsiteX462" fmla="*/ 3485 w 10000"/>
                  <a:gd name="connsiteY462" fmla="*/ 8536 h 10000"/>
                  <a:gd name="connsiteX463" fmla="*/ 3501 w 10000"/>
                  <a:gd name="connsiteY463" fmla="*/ 8527 h 10000"/>
                  <a:gd name="connsiteX464" fmla="*/ 3504 w 10000"/>
                  <a:gd name="connsiteY464" fmla="*/ 8514 h 10000"/>
                  <a:gd name="connsiteX465" fmla="*/ 3510 w 10000"/>
                  <a:gd name="connsiteY465" fmla="*/ 8497 h 10000"/>
                  <a:gd name="connsiteX466" fmla="*/ 3537 w 10000"/>
                  <a:gd name="connsiteY466" fmla="*/ 8484 h 10000"/>
                  <a:gd name="connsiteX467" fmla="*/ 3562 w 10000"/>
                  <a:gd name="connsiteY467" fmla="*/ 8488 h 10000"/>
                  <a:gd name="connsiteX468" fmla="*/ 3568 w 10000"/>
                  <a:gd name="connsiteY468" fmla="*/ 8484 h 10000"/>
                  <a:gd name="connsiteX469" fmla="*/ 3584 w 10000"/>
                  <a:gd name="connsiteY469" fmla="*/ 8494 h 10000"/>
                  <a:gd name="connsiteX470" fmla="*/ 3593 w 10000"/>
                  <a:gd name="connsiteY470" fmla="*/ 8507 h 10000"/>
                  <a:gd name="connsiteX471" fmla="*/ 3618 w 10000"/>
                  <a:gd name="connsiteY471" fmla="*/ 8497 h 10000"/>
                  <a:gd name="connsiteX472" fmla="*/ 3643 w 10000"/>
                  <a:gd name="connsiteY472" fmla="*/ 8475 h 10000"/>
                  <a:gd name="connsiteX473" fmla="*/ 3657 w 10000"/>
                  <a:gd name="connsiteY473" fmla="*/ 8478 h 10000"/>
                  <a:gd name="connsiteX474" fmla="*/ 3670 w 10000"/>
                  <a:gd name="connsiteY474" fmla="*/ 8475 h 10000"/>
                  <a:gd name="connsiteX475" fmla="*/ 3673 w 10000"/>
                  <a:gd name="connsiteY475" fmla="*/ 8468 h 10000"/>
                  <a:gd name="connsiteX476" fmla="*/ 3681 w 10000"/>
                  <a:gd name="connsiteY476" fmla="*/ 8468 h 10000"/>
                  <a:gd name="connsiteX477" fmla="*/ 3698 w 10000"/>
                  <a:gd name="connsiteY477" fmla="*/ 8478 h 10000"/>
                  <a:gd name="connsiteX478" fmla="*/ 3720 w 10000"/>
                  <a:gd name="connsiteY478" fmla="*/ 8497 h 10000"/>
                  <a:gd name="connsiteX479" fmla="*/ 3715 w 10000"/>
                  <a:gd name="connsiteY479" fmla="*/ 8504 h 10000"/>
                  <a:gd name="connsiteX480" fmla="*/ 3729 w 10000"/>
                  <a:gd name="connsiteY480" fmla="*/ 8514 h 10000"/>
                  <a:gd name="connsiteX481" fmla="*/ 3729 w 10000"/>
                  <a:gd name="connsiteY481" fmla="*/ 8517 h 10000"/>
                  <a:gd name="connsiteX482" fmla="*/ 3740 w 10000"/>
                  <a:gd name="connsiteY482" fmla="*/ 8527 h 10000"/>
                  <a:gd name="connsiteX483" fmla="*/ 3759 w 10000"/>
                  <a:gd name="connsiteY483" fmla="*/ 8517 h 10000"/>
                  <a:gd name="connsiteX484" fmla="*/ 3762 w 10000"/>
                  <a:gd name="connsiteY484" fmla="*/ 8504 h 10000"/>
                  <a:gd name="connsiteX485" fmla="*/ 3770 w 10000"/>
                  <a:gd name="connsiteY485" fmla="*/ 8488 h 10000"/>
                  <a:gd name="connsiteX486" fmla="*/ 3778 w 10000"/>
                  <a:gd name="connsiteY486" fmla="*/ 8484 h 10000"/>
                  <a:gd name="connsiteX487" fmla="*/ 3792 w 10000"/>
                  <a:gd name="connsiteY487" fmla="*/ 8475 h 10000"/>
                  <a:gd name="connsiteX488" fmla="*/ 3803 w 10000"/>
                  <a:gd name="connsiteY488" fmla="*/ 8478 h 10000"/>
                  <a:gd name="connsiteX489" fmla="*/ 3809 w 10000"/>
                  <a:gd name="connsiteY489" fmla="*/ 8475 h 10000"/>
                  <a:gd name="connsiteX490" fmla="*/ 3825 w 10000"/>
                  <a:gd name="connsiteY490" fmla="*/ 8465 h 10000"/>
                  <a:gd name="connsiteX491" fmla="*/ 3834 w 10000"/>
                  <a:gd name="connsiteY491" fmla="*/ 8468 h 10000"/>
                  <a:gd name="connsiteX492" fmla="*/ 3842 w 10000"/>
                  <a:gd name="connsiteY492" fmla="*/ 8478 h 10000"/>
                  <a:gd name="connsiteX493" fmla="*/ 3850 w 10000"/>
                  <a:gd name="connsiteY493" fmla="*/ 8478 h 10000"/>
                  <a:gd name="connsiteX494" fmla="*/ 3859 w 10000"/>
                  <a:gd name="connsiteY494" fmla="*/ 8484 h 10000"/>
                  <a:gd name="connsiteX495" fmla="*/ 3873 w 10000"/>
                  <a:gd name="connsiteY495" fmla="*/ 8494 h 10000"/>
                  <a:gd name="connsiteX496" fmla="*/ 3875 w 10000"/>
                  <a:gd name="connsiteY496" fmla="*/ 8507 h 10000"/>
                  <a:gd name="connsiteX497" fmla="*/ 3881 w 10000"/>
                  <a:gd name="connsiteY497" fmla="*/ 8527 h 10000"/>
                  <a:gd name="connsiteX498" fmla="*/ 3875 w 10000"/>
                  <a:gd name="connsiteY498" fmla="*/ 8546 h 10000"/>
                  <a:gd name="connsiteX499" fmla="*/ 3892 w 10000"/>
                  <a:gd name="connsiteY499" fmla="*/ 8546 h 10000"/>
                  <a:gd name="connsiteX500" fmla="*/ 3900 w 10000"/>
                  <a:gd name="connsiteY500" fmla="*/ 8543 h 10000"/>
                  <a:gd name="connsiteX501" fmla="*/ 3906 w 10000"/>
                  <a:gd name="connsiteY501" fmla="*/ 8543 h 10000"/>
                  <a:gd name="connsiteX502" fmla="*/ 3922 w 10000"/>
                  <a:gd name="connsiteY502" fmla="*/ 8552 h 10000"/>
                  <a:gd name="connsiteX503" fmla="*/ 3939 w 10000"/>
                  <a:gd name="connsiteY503" fmla="*/ 8559 h 10000"/>
                  <a:gd name="connsiteX504" fmla="*/ 3953 w 10000"/>
                  <a:gd name="connsiteY504" fmla="*/ 8572 h 10000"/>
                  <a:gd name="connsiteX505" fmla="*/ 3956 w 10000"/>
                  <a:gd name="connsiteY505" fmla="*/ 8588 h 10000"/>
                  <a:gd name="connsiteX506" fmla="*/ 3956 w 10000"/>
                  <a:gd name="connsiteY506" fmla="*/ 8608 h 10000"/>
                  <a:gd name="connsiteX507" fmla="*/ 3972 w 10000"/>
                  <a:gd name="connsiteY507" fmla="*/ 8608 h 10000"/>
                  <a:gd name="connsiteX508" fmla="*/ 3986 w 10000"/>
                  <a:gd name="connsiteY508" fmla="*/ 8608 h 10000"/>
                  <a:gd name="connsiteX509" fmla="*/ 3997 w 10000"/>
                  <a:gd name="connsiteY509" fmla="*/ 8608 h 10000"/>
                  <a:gd name="connsiteX510" fmla="*/ 4006 w 10000"/>
                  <a:gd name="connsiteY510" fmla="*/ 8608 h 10000"/>
                  <a:gd name="connsiteX511" fmla="*/ 4006 w 10000"/>
                  <a:gd name="connsiteY511" fmla="*/ 8611 h 10000"/>
                  <a:gd name="connsiteX512" fmla="*/ 4011 w 10000"/>
                  <a:gd name="connsiteY512" fmla="*/ 8611 h 10000"/>
                  <a:gd name="connsiteX513" fmla="*/ 4022 w 10000"/>
                  <a:gd name="connsiteY513" fmla="*/ 8620 h 10000"/>
                  <a:gd name="connsiteX514" fmla="*/ 4042 w 10000"/>
                  <a:gd name="connsiteY514" fmla="*/ 8620 h 10000"/>
                  <a:gd name="connsiteX515" fmla="*/ 4050 w 10000"/>
                  <a:gd name="connsiteY515" fmla="*/ 8617 h 10000"/>
                  <a:gd name="connsiteX516" fmla="*/ 4069 w 10000"/>
                  <a:gd name="connsiteY516" fmla="*/ 8620 h 10000"/>
                  <a:gd name="connsiteX517" fmla="*/ 4086 w 10000"/>
                  <a:gd name="connsiteY517" fmla="*/ 8630 h 10000"/>
                  <a:gd name="connsiteX518" fmla="*/ 4108 w 10000"/>
                  <a:gd name="connsiteY518" fmla="*/ 8627 h 10000"/>
                  <a:gd name="connsiteX519" fmla="*/ 4125 w 10000"/>
                  <a:gd name="connsiteY519" fmla="*/ 8620 h 10000"/>
                  <a:gd name="connsiteX520" fmla="*/ 4133 w 10000"/>
                  <a:gd name="connsiteY520" fmla="*/ 8611 h 10000"/>
                  <a:gd name="connsiteX521" fmla="*/ 4139 w 10000"/>
                  <a:gd name="connsiteY521" fmla="*/ 8608 h 10000"/>
                  <a:gd name="connsiteX522" fmla="*/ 4147 w 10000"/>
                  <a:gd name="connsiteY522" fmla="*/ 8601 h 10000"/>
                  <a:gd name="connsiteX523" fmla="*/ 4155 w 10000"/>
                  <a:gd name="connsiteY523" fmla="*/ 8591 h 10000"/>
                  <a:gd name="connsiteX524" fmla="*/ 4166 w 10000"/>
                  <a:gd name="connsiteY524" fmla="*/ 8582 h 10000"/>
                  <a:gd name="connsiteX525" fmla="*/ 4183 w 10000"/>
                  <a:gd name="connsiteY525" fmla="*/ 8569 h 10000"/>
                  <a:gd name="connsiteX526" fmla="*/ 4191 w 10000"/>
                  <a:gd name="connsiteY526" fmla="*/ 8562 h 10000"/>
                  <a:gd name="connsiteX527" fmla="*/ 4208 w 10000"/>
                  <a:gd name="connsiteY527" fmla="*/ 8552 h 10000"/>
                  <a:gd name="connsiteX528" fmla="*/ 4230 w 10000"/>
                  <a:gd name="connsiteY528" fmla="*/ 8552 h 10000"/>
                  <a:gd name="connsiteX529" fmla="*/ 4238 w 10000"/>
                  <a:gd name="connsiteY529" fmla="*/ 8559 h 10000"/>
                  <a:gd name="connsiteX530" fmla="*/ 4247 w 10000"/>
                  <a:gd name="connsiteY530" fmla="*/ 8572 h 10000"/>
                  <a:gd name="connsiteX531" fmla="*/ 4252 w 10000"/>
                  <a:gd name="connsiteY531" fmla="*/ 8578 h 10000"/>
                  <a:gd name="connsiteX532" fmla="*/ 4263 w 10000"/>
                  <a:gd name="connsiteY532" fmla="*/ 8582 h 10000"/>
                  <a:gd name="connsiteX533" fmla="*/ 4277 w 10000"/>
                  <a:gd name="connsiteY533" fmla="*/ 8572 h 10000"/>
                  <a:gd name="connsiteX534" fmla="*/ 4294 w 10000"/>
                  <a:gd name="connsiteY534" fmla="*/ 8559 h 10000"/>
                  <a:gd name="connsiteX535" fmla="*/ 4302 w 10000"/>
                  <a:gd name="connsiteY535" fmla="*/ 8546 h 10000"/>
                  <a:gd name="connsiteX536" fmla="*/ 4310 w 10000"/>
                  <a:gd name="connsiteY536" fmla="*/ 8543 h 10000"/>
                  <a:gd name="connsiteX537" fmla="*/ 4313 w 10000"/>
                  <a:gd name="connsiteY537" fmla="*/ 8543 h 10000"/>
                  <a:gd name="connsiteX538" fmla="*/ 4332 w 10000"/>
                  <a:gd name="connsiteY538" fmla="*/ 8546 h 10000"/>
                  <a:gd name="connsiteX539" fmla="*/ 4335 w 10000"/>
                  <a:gd name="connsiteY539" fmla="*/ 8559 h 10000"/>
                  <a:gd name="connsiteX540" fmla="*/ 4349 w 10000"/>
                  <a:gd name="connsiteY540" fmla="*/ 8588 h 10000"/>
                  <a:gd name="connsiteX541" fmla="*/ 4360 w 10000"/>
                  <a:gd name="connsiteY541" fmla="*/ 8591 h 10000"/>
                  <a:gd name="connsiteX542" fmla="*/ 4366 w 10000"/>
                  <a:gd name="connsiteY542" fmla="*/ 8591 h 10000"/>
                  <a:gd name="connsiteX543" fmla="*/ 4382 w 10000"/>
                  <a:gd name="connsiteY543" fmla="*/ 8598 h 10000"/>
                  <a:gd name="connsiteX544" fmla="*/ 4385 w 10000"/>
                  <a:gd name="connsiteY544" fmla="*/ 8598 h 10000"/>
                  <a:gd name="connsiteX545" fmla="*/ 4402 w 10000"/>
                  <a:gd name="connsiteY545" fmla="*/ 8598 h 10000"/>
                  <a:gd name="connsiteX546" fmla="*/ 4421 w 10000"/>
                  <a:gd name="connsiteY546" fmla="*/ 8591 h 10000"/>
                  <a:gd name="connsiteX547" fmla="*/ 4440 w 10000"/>
                  <a:gd name="connsiteY547" fmla="*/ 8591 h 10000"/>
                  <a:gd name="connsiteX548" fmla="*/ 4449 w 10000"/>
                  <a:gd name="connsiteY548" fmla="*/ 8598 h 10000"/>
                  <a:gd name="connsiteX549" fmla="*/ 4454 w 10000"/>
                  <a:gd name="connsiteY549" fmla="*/ 8617 h 10000"/>
                  <a:gd name="connsiteX550" fmla="*/ 4463 w 10000"/>
                  <a:gd name="connsiteY550" fmla="*/ 8608 h 10000"/>
                  <a:gd name="connsiteX551" fmla="*/ 4474 w 10000"/>
                  <a:gd name="connsiteY551" fmla="*/ 8608 h 10000"/>
                  <a:gd name="connsiteX552" fmla="*/ 4490 w 10000"/>
                  <a:gd name="connsiteY552" fmla="*/ 8617 h 10000"/>
                  <a:gd name="connsiteX553" fmla="*/ 4504 w 10000"/>
                  <a:gd name="connsiteY553" fmla="*/ 8617 h 10000"/>
                  <a:gd name="connsiteX554" fmla="*/ 4518 w 10000"/>
                  <a:gd name="connsiteY554" fmla="*/ 8617 h 10000"/>
                  <a:gd name="connsiteX555" fmla="*/ 4535 w 10000"/>
                  <a:gd name="connsiteY555" fmla="*/ 8611 h 10000"/>
                  <a:gd name="connsiteX556" fmla="*/ 4546 w 10000"/>
                  <a:gd name="connsiteY556" fmla="*/ 8611 h 10000"/>
                  <a:gd name="connsiteX557" fmla="*/ 4562 w 10000"/>
                  <a:gd name="connsiteY557" fmla="*/ 8611 h 10000"/>
                  <a:gd name="connsiteX558" fmla="*/ 4571 w 10000"/>
                  <a:gd name="connsiteY558" fmla="*/ 8611 h 10000"/>
                  <a:gd name="connsiteX559" fmla="*/ 4579 w 10000"/>
                  <a:gd name="connsiteY559" fmla="*/ 8608 h 10000"/>
                  <a:gd name="connsiteX560" fmla="*/ 4584 w 10000"/>
                  <a:gd name="connsiteY560" fmla="*/ 8608 h 10000"/>
                  <a:gd name="connsiteX561" fmla="*/ 4601 w 10000"/>
                  <a:gd name="connsiteY561" fmla="*/ 8617 h 10000"/>
                  <a:gd name="connsiteX562" fmla="*/ 4609 w 10000"/>
                  <a:gd name="connsiteY562" fmla="*/ 8627 h 10000"/>
                  <a:gd name="connsiteX563" fmla="*/ 4618 w 10000"/>
                  <a:gd name="connsiteY563" fmla="*/ 8637 h 10000"/>
                  <a:gd name="connsiteX564" fmla="*/ 4618 w 10000"/>
                  <a:gd name="connsiteY564" fmla="*/ 8646 h 10000"/>
                  <a:gd name="connsiteX565" fmla="*/ 4634 w 10000"/>
                  <a:gd name="connsiteY565" fmla="*/ 8656 h 10000"/>
                  <a:gd name="connsiteX566" fmla="*/ 4640 w 10000"/>
                  <a:gd name="connsiteY566" fmla="*/ 8659 h 10000"/>
                  <a:gd name="connsiteX567" fmla="*/ 4651 w 10000"/>
                  <a:gd name="connsiteY567" fmla="*/ 8666 h 10000"/>
                  <a:gd name="connsiteX568" fmla="*/ 4657 w 10000"/>
                  <a:gd name="connsiteY568" fmla="*/ 8659 h 10000"/>
                  <a:gd name="connsiteX569" fmla="*/ 4668 w 10000"/>
                  <a:gd name="connsiteY569" fmla="*/ 8650 h 10000"/>
                  <a:gd name="connsiteX570" fmla="*/ 4676 w 10000"/>
                  <a:gd name="connsiteY570" fmla="*/ 8650 h 10000"/>
                  <a:gd name="connsiteX571" fmla="*/ 4690 w 10000"/>
                  <a:gd name="connsiteY571" fmla="*/ 8650 h 10000"/>
                  <a:gd name="connsiteX572" fmla="*/ 4698 w 10000"/>
                  <a:gd name="connsiteY572" fmla="*/ 8650 h 10000"/>
                  <a:gd name="connsiteX573" fmla="*/ 4704 w 10000"/>
                  <a:gd name="connsiteY573" fmla="*/ 8650 h 10000"/>
                  <a:gd name="connsiteX574" fmla="*/ 4706 w 10000"/>
                  <a:gd name="connsiteY574" fmla="*/ 8659 h 10000"/>
                  <a:gd name="connsiteX575" fmla="*/ 4706 w 10000"/>
                  <a:gd name="connsiteY575" fmla="*/ 8666 h 10000"/>
                  <a:gd name="connsiteX576" fmla="*/ 4723 w 10000"/>
                  <a:gd name="connsiteY576" fmla="*/ 8682 h 10000"/>
                  <a:gd name="connsiteX577" fmla="*/ 4737 w 10000"/>
                  <a:gd name="connsiteY577" fmla="*/ 8682 h 10000"/>
                  <a:gd name="connsiteX578" fmla="*/ 4745 w 10000"/>
                  <a:gd name="connsiteY578" fmla="*/ 8676 h 10000"/>
                  <a:gd name="connsiteX579" fmla="*/ 4756 w 10000"/>
                  <a:gd name="connsiteY579" fmla="*/ 8666 h 10000"/>
                  <a:gd name="connsiteX580" fmla="*/ 4765 w 10000"/>
                  <a:gd name="connsiteY580" fmla="*/ 8666 h 10000"/>
                  <a:gd name="connsiteX581" fmla="*/ 4765 w 10000"/>
                  <a:gd name="connsiteY581" fmla="*/ 8682 h 10000"/>
                  <a:gd name="connsiteX582" fmla="*/ 4770 w 10000"/>
                  <a:gd name="connsiteY582" fmla="*/ 8701 h 10000"/>
                  <a:gd name="connsiteX583" fmla="*/ 4778 w 10000"/>
                  <a:gd name="connsiteY583" fmla="*/ 8705 h 10000"/>
                  <a:gd name="connsiteX584" fmla="*/ 4795 w 10000"/>
                  <a:gd name="connsiteY584" fmla="*/ 8714 h 10000"/>
                  <a:gd name="connsiteX585" fmla="*/ 4812 w 10000"/>
                  <a:gd name="connsiteY585" fmla="*/ 8714 h 10000"/>
                  <a:gd name="connsiteX586" fmla="*/ 4825 w 10000"/>
                  <a:gd name="connsiteY586" fmla="*/ 8705 h 10000"/>
                  <a:gd name="connsiteX587" fmla="*/ 4825 w 10000"/>
                  <a:gd name="connsiteY587" fmla="*/ 8701 h 10000"/>
                  <a:gd name="connsiteX588" fmla="*/ 4828 w 10000"/>
                  <a:gd name="connsiteY588" fmla="*/ 8701 h 10000"/>
                  <a:gd name="connsiteX589" fmla="*/ 4837 w 10000"/>
                  <a:gd name="connsiteY589" fmla="*/ 8692 h 10000"/>
                  <a:gd name="connsiteX590" fmla="*/ 4842 w 10000"/>
                  <a:gd name="connsiteY590" fmla="*/ 8685 h 10000"/>
                  <a:gd name="connsiteX591" fmla="*/ 4859 w 10000"/>
                  <a:gd name="connsiteY591" fmla="*/ 8692 h 10000"/>
                  <a:gd name="connsiteX592" fmla="*/ 4870 w 10000"/>
                  <a:gd name="connsiteY592" fmla="*/ 8701 h 10000"/>
                  <a:gd name="connsiteX593" fmla="*/ 4878 w 10000"/>
                  <a:gd name="connsiteY593" fmla="*/ 8714 h 10000"/>
                  <a:gd name="connsiteX594" fmla="*/ 4892 w 10000"/>
                  <a:gd name="connsiteY594" fmla="*/ 8724 h 10000"/>
                  <a:gd name="connsiteX595" fmla="*/ 4900 w 10000"/>
                  <a:gd name="connsiteY595" fmla="*/ 8724 h 10000"/>
                  <a:gd name="connsiteX596" fmla="*/ 4906 w 10000"/>
                  <a:gd name="connsiteY596" fmla="*/ 8705 h 10000"/>
                  <a:gd name="connsiteX597" fmla="*/ 4925 w 10000"/>
                  <a:gd name="connsiteY597" fmla="*/ 8724 h 10000"/>
                  <a:gd name="connsiteX598" fmla="*/ 4939 w 10000"/>
                  <a:gd name="connsiteY598" fmla="*/ 8701 h 10000"/>
                  <a:gd name="connsiteX599" fmla="*/ 4950 w 10000"/>
                  <a:gd name="connsiteY599" fmla="*/ 8695 h 10000"/>
                  <a:gd name="connsiteX600" fmla="*/ 4956 w 10000"/>
                  <a:gd name="connsiteY600" fmla="*/ 8692 h 10000"/>
                  <a:gd name="connsiteX601" fmla="*/ 4986 w 10000"/>
                  <a:gd name="connsiteY601" fmla="*/ 8705 h 10000"/>
                  <a:gd name="connsiteX602" fmla="*/ 5003 w 10000"/>
                  <a:gd name="connsiteY602" fmla="*/ 8701 h 10000"/>
                  <a:gd name="connsiteX603" fmla="*/ 5011 w 10000"/>
                  <a:gd name="connsiteY603" fmla="*/ 8692 h 10000"/>
                  <a:gd name="connsiteX604" fmla="*/ 5028 w 10000"/>
                  <a:gd name="connsiteY604" fmla="*/ 8682 h 10000"/>
                  <a:gd name="connsiteX605" fmla="*/ 5030 w 10000"/>
                  <a:gd name="connsiteY605" fmla="*/ 8659 h 10000"/>
                  <a:gd name="connsiteX606" fmla="*/ 5039 w 10000"/>
                  <a:gd name="connsiteY606" fmla="*/ 8656 h 10000"/>
                  <a:gd name="connsiteX607" fmla="*/ 5053 w 10000"/>
                  <a:gd name="connsiteY607" fmla="*/ 8669 h 10000"/>
                  <a:gd name="connsiteX608" fmla="*/ 5061 w 10000"/>
                  <a:gd name="connsiteY608" fmla="*/ 8669 h 10000"/>
                  <a:gd name="connsiteX609" fmla="*/ 5061 w 10000"/>
                  <a:gd name="connsiteY609" fmla="*/ 8676 h 10000"/>
                  <a:gd name="connsiteX610" fmla="*/ 5069 w 10000"/>
                  <a:gd name="connsiteY610" fmla="*/ 8669 h 10000"/>
                  <a:gd name="connsiteX611" fmla="*/ 5083 w 10000"/>
                  <a:gd name="connsiteY611" fmla="*/ 8669 h 10000"/>
                  <a:gd name="connsiteX612" fmla="*/ 5100 w 10000"/>
                  <a:gd name="connsiteY612" fmla="*/ 8669 h 10000"/>
                  <a:gd name="connsiteX613" fmla="*/ 5119 w 10000"/>
                  <a:gd name="connsiteY613" fmla="*/ 8682 h 10000"/>
                  <a:gd name="connsiteX614" fmla="*/ 5136 w 10000"/>
                  <a:gd name="connsiteY614" fmla="*/ 8692 h 10000"/>
                  <a:gd name="connsiteX615" fmla="*/ 5161 w 10000"/>
                  <a:gd name="connsiteY615" fmla="*/ 8701 h 10000"/>
                  <a:gd name="connsiteX616" fmla="*/ 5183 w 10000"/>
                  <a:gd name="connsiteY616" fmla="*/ 8701 h 10000"/>
                  <a:gd name="connsiteX617" fmla="*/ 5199 w 10000"/>
                  <a:gd name="connsiteY617" fmla="*/ 8701 h 10000"/>
                  <a:gd name="connsiteX618" fmla="*/ 5213 w 10000"/>
                  <a:gd name="connsiteY618" fmla="*/ 8705 h 10000"/>
                  <a:gd name="connsiteX619" fmla="*/ 5224 w 10000"/>
                  <a:gd name="connsiteY619" fmla="*/ 8701 h 10000"/>
                  <a:gd name="connsiteX620" fmla="*/ 5230 w 10000"/>
                  <a:gd name="connsiteY620" fmla="*/ 8701 h 10000"/>
                  <a:gd name="connsiteX621" fmla="*/ 5241 w 10000"/>
                  <a:gd name="connsiteY621" fmla="*/ 8676 h 10000"/>
                  <a:gd name="connsiteX622" fmla="*/ 5247 w 10000"/>
                  <a:gd name="connsiteY622" fmla="*/ 8666 h 10000"/>
                  <a:gd name="connsiteX623" fmla="*/ 5249 w 10000"/>
                  <a:gd name="connsiteY623" fmla="*/ 8646 h 10000"/>
                  <a:gd name="connsiteX624" fmla="*/ 5249 w 10000"/>
                  <a:gd name="connsiteY624" fmla="*/ 8650 h 10000"/>
                  <a:gd name="connsiteX625" fmla="*/ 5255 w 10000"/>
                  <a:gd name="connsiteY625" fmla="*/ 8646 h 10000"/>
                  <a:gd name="connsiteX626" fmla="*/ 5271 w 10000"/>
                  <a:gd name="connsiteY626" fmla="*/ 8650 h 10000"/>
                  <a:gd name="connsiteX627" fmla="*/ 5288 w 10000"/>
                  <a:gd name="connsiteY627" fmla="*/ 8666 h 10000"/>
                  <a:gd name="connsiteX628" fmla="*/ 5296 w 10000"/>
                  <a:gd name="connsiteY628" fmla="*/ 8666 h 10000"/>
                  <a:gd name="connsiteX629" fmla="*/ 5310 w 10000"/>
                  <a:gd name="connsiteY629" fmla="*/ 8656 h 10000"/>
                  <a:gd name="connsiteX630" fmla="*/ 5321 w 10000"/>
                  <a:gd name="connsiteY630" fmla="*/ 8650 h 10000"/>
                  <a:gd name="connsiteX631" fmla="*/ 5338 w 10000"/>
                  <a:gd name="connsiteY631" fmla="*/ 8650 h 10000"/>
                  <a:gd name="connsiteX632" fmla="*/ 5360 w 10000"/>
                  <a:gd name="connsiteY632" fmla="*/ 8640 h 10000"/>
                  <a:gd name="connsiteX633" fmla="*/ 5366 w 10000"/>
                  <a:gd name="connsiteY633" fmla="*/ 8637 h 10000"/>
                  <a:gd name="connsiteX634" fmla="*/ 5368 w 10000"/>
                  <a:gd name="connsiteY634" fmla="*/ 8637 h 10000"/>
                  <a:gd name="connsiteX635" fmla="*/ 5382 w 10000"/>
                  <a:gd name="connsiteY635" fmla="*/ 8630 h 10000"/>
                  <a:gd name="connsiteX636" fmla="*/ 5391 w 10000"/>
                  <a:gd name="connsiteY636" fmla="*/ 8630 h 10000"/>
                  <a:gd name="connsiteX637" fmla="*/ 5402 w 10000"/>
                  <a:gd name="connsiteY637" fmla="*/ 8637 h 10000"/>
                  <a:gd name="connsiteX638" fmla="*/ 5418 w 10000"/>
                  <a:gd name="connsiteY638" fmla="*/ 8656 h 10000"/>
                  <a:gd name="connsiteX639" fmla="*/ 5432 w 10000"/>
                  <a:gd name="connsiteY639" fmla="*/ 8666 h 10000"/>
                  <a:gd name="connsiteX640" fmla="*/ 5443 w 10000"/>
                  <a:gd name="connsiteY640" fmla="*/ 8682 h 10000"/>
                  <a:gd name="connsiteX641" fmla="*/ 5457 w 10000"/>
                  <a:gd name="connsiteY641" fmla="*/ 8692 h 10000"/>
                  <a:gd name="connsiteX642" fmla="*/ 5471 w 10000"/>
                  <a:gd name="connsiteY642" fmla="*/ 8705 h 10000"/>
                  <a:gd name="connsiteX643" fmla="*/ 5488 w 10000"/>
                  <a:gd name="connsiteY643" fmla="*/ 8711 h 10000"/>
                  <a:gd name="connsiteX644" fmla="*/ 5490 w 10000"/>
                  <a:gd name="connsiteY644" fmla="*/ 8721 h 10000"/>
                  <a:gd name="connsiteX645" fmla="*/ 5512 w 10000"/>
                  <a:gd name="connsiteY645" fmla="*/ 8724 h 10000"/>
                  <a:gd name="connsiteX646" fmla="*/ 5521 w 10000"/>
                  <a:gd name="connsiteY646" fmla="*/ 8714 h 10000"/>
                  <a:gd name="connsiteX647" fmla="*/ 5524 w 10000"/>
                  <a:gd name="connsiteY647" fmla="*/ 8714 h 10000"/>
                  <a:gd name="connsiteX648" fmla="*/ 5532 w 10000"/>
                  <a:gd name="connsiteY648" fmla="*/ 8721 h 10000"/>
                  <a:gd name="connsiteX649" fmla="*/ 5540 w 10000"/>
                  <a:gd name="connsiteY649" fmla="*/ 8724 h 10000"/>
                  <a:gd name="connsiteX650" fmla="*/ 5562 w 10000"/>
                  <a:gd name="connsiteY650" fmla="*/ 8750 h 10000"/>
                  <a:gd name="connsiteX651" fmla="*/ 5562 w 10000"/>
                  <a:gd name="connsiteY651" fmla="*/ 8760 h 10000"/>
                  <a:gd name="connsiteX652" fmla="*/ 5571 w 10000"/>
                  <a:gd name="connsiteY652" fmla="*/ 8782 h 10000"/>
                  <a:gd name="connsiteX653" fmla="*/ 5579 w 10000"/>
                  <a:gd name="connsiteY653" fmla="*/ 8789 h 10000"/>
                  <a:gd name="connsiteX654" fmla="*/ 5593 w 10000"/>
                  <a:gd name="connsiteY654" fmla="*/ 8789 h 10000"/>
                  <a:gd name="connsiteX655" fmla="*/ 5596 w 10000"/>
                  <a:gd name="connsiteY655" fmla="*/ 8789 h 10000"/>
                  <a:gd name="connsiteX656" fmla="*/ 5626 w 10000"/>
                  <a:gd name="connsiteY656" fmla="*/ 8782 h 10000"/>
                  <a:gd name="connsiteX657" fmla="*/ 5629 w 10000"/>
                  <a:gd name="connsiteY657" fmla="*/ 8782 h 10000"/>
                  <a:gd name="connsiteX658" fmla="*/ 5637 w 10000"/>
                  <a:gd name="connsiteY658" fmla="*/ 8779 h 10000"/>
                  <a:gd name="connsiteX659" fmla="*/ 5648 w 10000"/>
                  <a:gd name="connsiteY659" fmla="*/ 8789 h 10000"/>
                  <a:gd name="connsiteX660" fmla="*/ 5665 w 10000"/>
                  <a:gd name="connsiteY660" fmla="*/ 8795 h 10000"/>
                  <a:gd name="connsiteX661" fmla="*/ 5676 w 10000"/>
                  <a:gd name="connsiteY661" fmla="*/ 8789 h 10000"/>
                  <a:gd name="connsiteX662" fmla="*/ 5684 w 10000"/>
                  <a:gd name="connsiteY662" fmla="*/ 8782 h 10000"/>
                  <a:gd name="connsiteX663" fmla="*/ 5693 w 10000"/>
                  <a:gd name="connsiteY663" fmla="*/ 8789 h 10000"/>
                  <a:gd name="connsiteX664" fmla="*/ 5715 w 10000"/>
                  <a:gd name="connsiteY664" fmla="*/ 8808 h 10000"/>
                  <a:gd name="connsiteX665" fmla="*/ 5731 w 10000"/>
                  <a:gd name="connsiteY665" fmla="*/ 8808 h 10000"/>
                  <a:gd name="connsiteX666" fmla="*/ 5740 w 10000"/>
                  <a:gd name="connsiteY666" fmla="*/ 8808 h 10000"/>
                  <a:gd name="connsiteX667" fmla="*/ 5765 w 10000"/>
                  <a:gd name="connsiteY667" fmla="*/ 8818 h 10000"/>
                  <a:gd name="connsiteX668" fmla="*/ 5781 w 10000"/>
                  <a:gd name="connsiteY668" fmla="*/ 8824 h 10000"/>
                  <a:gd name="connsiteX669" fmla="*/ 5798 w 10000"/>
                  <a:gd name="connsiteY669" fmla="*/ 8834 h 10000"/>
                  <a:gd name="connsiteX670" fmla="*/ 5814 w 10000"/>
                  <a:gd name="connsiteY670" fmla="*/ 8837 h 10000"/>
                  <a:gd name="connsiteX671" fmla="*/ 5831 w 10000"/>
                  <a:gd name="connsiteY671" fmla="*/ 8844 h 10000"/>
                  <a:gd name="connsiteX672" fmla="*/ 5842 w 10000"/>
                  <a:gd name="connsiteY672" fmla="*/ 8847 h 10000"/>
                  <a:gd name="connsiteX673" fmla="*/ 5859 w 10000"/>
                  <a:gd name="connsiteY673" fmla="*/ 8857 h 10000"/>
                  <a:gd name="connsiteX674" fmla="*/ 5870 w 10000"/>
                  <a:gd name="connsiteY674" fmla="*/ 8867 h 10000"/>
                  <a:gd name="connsiteX675" fmla="*/ 5878 w 10000"/>
                  <a:gd name="connsiteY675" fmla="*/ 8873 h 10000"/>
                  <a:gd name="connsiteX676" fmla="*/ 5895 w 10000"/>
                  <a:gd name="connsiteY676" fmla="*/ 8873 h 10000"/>
                  <a:gd name="connsiteX677" fmla="*/ 5911 w 10000"/>
                  <a:gd name="connsiteY677" fmla="*/ 8873 h 10000"/>
                  <a:gd name="connsiteX678" fmla="*/ 5931 w 10000"/>
                  <a:gd name="connsiteY678" fmla="*/ 8873 h 10000"/>
                  <a:gd name="connsiteX679" fmla="*/ 5950 w 10000"/>
                  <a:gd name="connsiteY679" fmla="*/ 8867 h 10000"/>
                  <a:gd name="connsiteX680" fmla="*/ 5967 w 10000"/>
                  <a:gd name="connsiteY680" fmla="*/ 8867 h 10000"/>
                  <a:gd name="connsiteX681" fmla="*/ 5975 w 10000"/>
                  <a:gd name="connsiteY681" fmla="*/ 8873 h 10000"/>
                  <a:gd name="connsiteX682" fmla="*/ 6000 w 10000"/>
                  <a:gd name="connsiteY682" fmla="*/ 8883 h 10000"/>
                  <a:gd name="connsiteX683" fmla="*/ 5997 w 10000"/>
                  <a:gd name="connsiteY683" fmla="*/ 8886 h 10000"/>
                  <a:gd name="connsiteX684" fmla="*/ 5997 w 10000"/>
                  <a:gd name="connsiteY684" fmla="*/ 8896 h 10000"/>
                  <a:gd name="connsiteX685" fmla="*/ 6014 w 10000"/>
                  <a:gd name="connsiteY685" fmla="*/ 8892 h 10000"/>
                  <a:gd name="connsiteX686" fmla="*/ 6028 w 10000"/>
                  <a:gd name="connsiteY686" fmla="*/ 8892 h 10000"/>
                  <a:gd name="connsiteX687" fmla="*/ 6053 w 10000"/>
                  <a:gd name="connsiteY687" fmla="*/ 8886 h 10000"/>
                  <a:gd name="connsiteX688" fmla="*/ 6072 w 10000"/>
                  <a:gd name="connsiteY688" fmla="*/ 8876 h 10000"/>
                  <a:gd name="connsiteX689" fmla="*/ 6089 w 10000"/>
                  <a:gd name="connsiteY689" fmla="*/ 8867 h 10000"/>
                  <a:gd name="connsiteX690" fmla="*/ 6111 w 10000"/>
                  <a:gd name="connsiteY690" fmla="*/ 8857 h 10000"/>
                  <a:gd name="connsiteX691" fmla="*/ 6127 w 10000"/>
                  <a:gd name="connsiteY691" fmla="*/ 8847 h 10000"/>
                  <a:gd name="connsiteX692" fmla="*/ 6152 w 10000"/>
                  <a:gd name="connsiteY692" fmla="*/ 8834 h 10000"/>
                  <a:gd name="connsiteX693" fmla="*/ 6183 w 10000"/>
                  <a:gd name="connsiteY693" fmla="*/ 8828 h 10000"/>
                  <a:gd name="connsiteX694" fmla="*/ 6175 w 10000"/>
                  <a:gd name="connsiteY694" fmla="*/ 8844 h 10000"/>
                  <a:gd name="connsiteX695" fmla="*/ 6169 w 10000"/>
                  <a:gd name="connsiteY695" fmla="*/ 8863 h 10000"/>
                  <a:gd name="connsiteX696" fmla="*/ 6158 w 10000"/>
                  <a:gd name="connsiteY696" fmla="*/ 8886 h 10000"/>
                  <a:gd name="connsiteX697" fmla="*/ 6152 w 10000"/>
                  <a:gd name="connsiteY697" fmla="*/ 8896 h 10000"/>
                  <a:gd name="connsiteX698" fmla="*/ 6150 w 10000"/>
                  <a:gd name="connsiteY698" fmla="*/ 8909 h 10000"/>
                  <a:gd name="connsiteX699" fmla="*/ 6152 w 10000"/>
                  <a:gd name="connsiteY699" fmla="*/ 8938 h 10000"/>
                  <a:gd name="connsiteX700" fmla="*/ 6158 w 10000"/>
                  <a:gd name="connsiteY700" fmla="*/ 8957 h 10000"/>
                  <a:gd name="connsiteX701" fmla="*/ 6161 w 10000"/>
                  <a:gd name="connsiteY701" fmla="*/ 8980 h 10000"/>
                  <a:gd name="connsiteX702" fmla="*/ 6166 w 10000"/>
                  <a:gd name="connsiteY702" fmla="*/ 8999 h 10000"/>
                  <a:gd name="connsiteX703" fmla="*/ 6175 w 10000"/>
                  <a:gd name="connsiteY703" fmla="*/ 9032 h 10000"/>
                  <a:gd name="connsiteX704" fmla="*/ 6183 w 10000"/>
                  <a:gd name="connsiteY704" fmla="*/ 9051 h 10000"/>
                  <a:gd name="connsiteX705" fmla="*/ 6191 w 10000"/>
                  <a:gd name="connsiteY705" fmla="*/ 9064 h 10000"/>
                  <a:gd name="connsiteX706" fmla="*/ 6194 w 10000"/>
                  <a:gd name="connsiteY706" fmla="*/ 9084 h 10000"/>
                  <a:gd name="connsiteX707" fmla="*/ 6208 w 10000"/>
                  <a:gd name="connsiteY707" fmla="*/ 9103 h 10000"/>
                  <a:gd name="connsiteX708" fmla="*/ 6208 w 10000"/>
                  <a:gd name="connsiteY708" fmla="*/ 9113 h 10000"/>
                  <a:gd name="connsiteX709" fmla="*/ 6216 w 10000"/>
                  <a:gd name="connsiteY709" fmla="*/ 9129 h 10000"/>
                  <a:gd name="connsiteX710" fmla="*/ 6230 w 10000"/>
                  <a:gd name="connsiteY710" fmla="*/ 9148 h 10000"/>
                  <a:gd name="connsiteX711" fmla="*/ 6241 w 10000"/>
                  <a:gd name="connsiteY711" fmla="*/ 9165 h 10000"/>
                  <a:gd name="connsiteX712" fmla="*/ 6249 w 10000"/>
                  <a:gd name="connsiteY712" fmla="*/ 9168 h 10000"/>
                  <a:gd name="connsiteX713" fmla="*/ 6266 w 10000"/>
                  <a:gd name="connsiteY713" fmla="*/ 9184 h 10000"/>
                  <a:gd name="connsiteX714" fmla="*/ 6280 w 10000"/>
                  <a:gd name="connsiteY714" fmla="*/ 9184 h 10000"/>
                  <a:gd name="connsiteX715" fmla="*/ 6288 w 10000"/>
                  <a:gd name="connsiteY715" fmla="*/ 9177 h 10000"/>
                  <a:gd name="connsiteX716" fmla="*/ 6299 w 10000"/>
                  <a:gd name="connsiteY716" fmla="*/ 9187 h 10000"/>
                  <a:gd name="connsiteX717" fmla="*/ 6305 w 10000"/>
                  <a:gd name="connsiteY717" fmla="*/ 9197 h 10000"/>
                  <a:gd name="connsiteX718" fmla="*/ 6310 w 10000"/>
                  <a:gd name="connsiteY718" fmla="*/ 9197 h 10000"/>
                  <a:gd name="connsiteX719" fmla="*/ 6321 w 10000"/>
                  <a:gd name="connsiteY719" fmla="*/ 9213 h 10000"/>
                  <a:gd name="connsiteX720" fmla="*/ 6335 w 10000"/>
                  <a:gd name="connsiteY720" fmla="*/ 9223 h 10000"/>
                  <a:gd name="connsiteX721" fmla="*/ 6338 w 10000"/>
                  <a:gd name="connsiteY721" fmla="*/ 9223 h 10000"/>
                  <a:gd name="connsiteX722" fmla="*/ 6355 w 10000"/>
                  <a:gd name="connsiteY722" fmla="*/ 9226 h 10000"/>
                  <a:gd name="connsiteX723" fmla="*/ 6363 w 10000"/>
                  <a:gd name="connsiteY723" fmla="*/ 9236 h 10000"/>
                  <a:gd name="connsiteX724" fmla="*/ 6380 w 10000"/>
                  <a:gd name="connsiteY724" fmla="*/ 9258 h 10000"/>
                  <a:gd name="connsiteX725" fmla="*/ 6393 w 10000"/>
                  <a:gd name="connsiteY725" fmla="*/ 9278 h 10000"/>
                  <a:gd name="connsiteX726" fmla="*/ 6396 w 10000"/>
                  <a:gd name="connsiteY726" fmla="*/ 9288 h 10000"/>
                  <a:gd name="connsiteX727" fmla="*/ 6407 w 10000"/>
                  <a:gd name="connsiteY727" fmla="*/ 9297 h 10000"/>
                  <a:gd name="connsiteX728" fmla="*/ 6410 w 10000"/>
                  <a:gd name="connsiteY728" fmla="*/ 9307 h 10000"/>
                  <a:gd name="connsiteX729" fmla="*/ 6416 w 10000"/>
                  <a:gd name="connsiteY729" fmla="*/ 9317 h 10000"/>
                  <a:gd name="connsiteX730" fmla="*/ 6424 w 10000"/>
                  <a:gd name="connsiteY730" fmla="*/ 9326 h 10000"/>
                  <a:gd name="connsiteX731" fmla="*/ 6435 w 10000"/>
                  <a:gd name="connsiteY731" fmla="*/ 9336 h 10000"/>
                  <a:gd name="connsiteX732" fmla="*/ 6443 w 10000"/>
                  <a:gd name="connsiteY732" fmla="*/ 9346 h 10000"/>
                  <a:gd name="connsiteX733" fmla="*/ 6449 w 10000"/>
                  <a:gd name="connsiteY733" fmla="*/ 9362 h 10000"/>
                  <a:gd name="connsiteX734" fmla="*/ 6452 w 10000"/>
                  <a:gd name="connsiteY734" fmla="*/ 9372 h 10000"/>
                  <a:gd name="connsiteX735" fmla="*/ 6449 w 10000"/>
                  <a:gd name="connsiteY735" fmla="*/ 9381 h 10000"/>
                  <a:gd name="connsiteX736" fmla="*/ 6465 w 10000"/>
                  <a:gd name="connsiteY736" fmla="*/ 9394 h 10000"/>
                  <a:gd name="connsiteX737" fmla="*/ 6468 w 10000"/>
                  <a:gd name="connsiteY737" fmla="*/ 9420 h 10000"/>
                  <a:gd name="connsiteX738" fmla="*/ 6493 w 10000"/>
                  <a:gd name="connsiteY738" fmla="*/ 9430 h 10000"/>
                  <a:gd name="connsiteX739" fmla="*/ 6507 w 10000"/>
                  <a:gd name="connsiteY739" fmla="*/ 9440 h 10000"/>
                  <a:gd name="connsiteX740" fmla="*/ 6524 w 10000"/>
                  <a:gd name="connsiteY740" fmla="*/ 9459 h 10000"/>
                  <a:gd name="connsiteX741" fmla="*/ 6532 w 10000"/>
                  <a:gd name="connsiteY741" fmla="*/ 9485 h 10000"/>
                  <a:gd name="connsiteX742" fmla="*/ 6537 w 10000"/>
                  <a:gd name="connsiteY742" fmla="*/ 9498 h 10000"/>
                  <a:gd name="connsiteX743" fmla="*/ 6571 w 10000"/>
                  <a:gd name="connsiteY743" fmla="*/ 9508 h 10000"/>
                  <a:gd name="connsiteX744" fmla="*/ 6596 w 10000"/>
                  <a:gd name="connsiteY744" fmla="*/ 9508 h 10000"/>
                  <a:gd name="connsiteX745" fmla="*/ 6637 w 10000"/>
                  <a:gd name="connsiteY745" fmla="*/ 9517 h 10000"/>
                  <a:gd name="connsiteX746" fmla="*/ 6662 w 10000"/>
                  <a:gd name="connsiteY746" fmla="*/ 9524 h 10000"/>
                  <a:gd name="connsiteX747" fmla="*/ 6679 w 10000"/>
                  <a:gd name="connsiteY747" fmla="*/ 9517 h 10000"/>
                  <a:gd name="connsiteX748" fmla="*/ 6679 w 10000"/>
                  <a:gd name="connsiteY748" fmla="*/ 9505 h 10000"/>
                  <a:gd name="connsiteX749" fmla="*/ 6690 w 10000"/>
                  <a:gd name="connsiteY749" fmla="*/ 9485 h 10000"/>
                  <a:gd name="connsiteX750" fmla="*/ 6693 w 10000"/>
                  <a:gd name="connsiteY750" fmla="*/ 9479 h 10000"/>
                  <a:gd name="connsiteX751" fmla="*/ 6706 w 10000"/>
                  <a:gd name="connsiteY751" fmla="*/ 9469 h 10000"/>
                  <a:gd name="connsiteX752" fmla="*/ 6709 w 10000"/>
                  <a:gd name="connsiteY752" fmla="*/ 9462 h 10000"/>
                  <a:gd name="connsiteX753" fmla="*/ 6717 w 10000"/>
                  <a:gd name="connsiteY753" fmla="*/ 9459 h 10000"/>
                  <a:gd name="connsiteX754" fmla="*/ 6726 w 10000"/>
                  <a:gd name="connsiteY754" fmla="*/ 9459 h 10000"/>
                  <a:gd name="connsiteX755" fmla="*/ 6742 w 10000"/>
                  <a:gd name="connsiteY755" fmla="*/ 9462 h 10000"/>
                  <a:gd name="connsiteX756" fmla="*/ 6759 w 10000"/>
                  <a:gd name="connsiteY756" fmla="*/ 9479 h 10000"/>
                  <a:gd name="connsiteX757" fmla="*/ 6781 w 10000"/>
                  <a:gd name="connsiteY757" fmla="*/ 9485 h 10000"/>
                  <a:gd name="connsiteX758" fmla="*/ 6795 w 10000"/>
                  <a:gd name="connsiteY758" fmla="*/ 9485 h 10000"/>
                  <a:gd name="connsiteX759" fmla="*/ 6803 w 10000"/>
                  <a:gd name="connsiteY759" fmla="*/ 9498 h 10000"/>
                  <a:gd name="connsiteX760" fmla="*/ 6806 w 10000"/>
                  <a:gd name="connsiteY760" fmla="*/ 9508 h 10000"/>
                  <a:gd name="connsiteX761" fmla="*/ 6823 w 10000"/>
                  <a:gd name="connsiteY761" fmla="*/ 9514 h 10000"/>
                  <a:gd name="connsiteX762" fmla="*/ 6831 w 10000"/>
                  <a:gd name="connsiteY762" fmla="*/ 9514 h 10000"/>
                  <a:gd name="connsiteX763" fmla="*/ 6848 w 10000"/>
                  <a:gd name="connsiteY763" fmla="*/ 9514 h 10000"/>
                  <a:gd name="connsiteX764" fmla="*/ 6856 w 10000"/>
                  <a:gd name="connsiteY764" fmla="*/ 9517 h 10000"/>
                  <a:gd name="connsiteX765" fmla="*/ 6878 w 10000"/>
                  <a:gd name="connsiteY765" fmla="*/ 9524 h 10000"/>
                  <a:gd name="connsiteX766" fmla="*/ 6895 w 10000"/>
                  <a:gd name="connsiteY766" fmla="*/ 9524 h 10000"/>
                  <a:gd name="connsiteX767" fmla="*/ 6917 w 10000"/>
                  <a:gd name="connsiteY767" fmla="*/ 9527 h 10000"/>
                  <a:gd name="connsiteX768" fmla="*/ 6934 w 10000"/>
                  <a:gd name="connsiteY768" fmla="*/ 9534 h 10000"/>
                  <a:gd name="connsiteX769" fmla="*/ 6961 w 10000"/>
                  <a:gd name="connsiteY769" fmla="*/ 9543 h 10000"/>
                  <a:gd name="connsiteX770" fmla="*/ 6989 w 10000"/>
                  <a:gd name="connsiteY770" fmla="*/ 9547 h 10000"/>
                  <a:gd name="connsiteX771" fmla="*/ 7014 w 10000"/>
                  <a:gd name="connsiteY771" fmla="*/ 9543 h 10000"/>
                  <a:gd name="connsiteX772" fmla="*/ 7033 w 10000"/>
                  <a:gd name="connsiteY772" fmla="*/ 9543 h 10000"/>
                  <a:gd name="connsiteX773" fmla="*/ 7042 w 10000"/>
                  <a:gd name="connsiteY773" fmla="*/ 9547 h 10000"/>
                  <a:gd name="connsiteX774" fmla="*/ 7069 w 10000"/>
                  <a:gd name="connsiteY774" fmla="*/ 9647 h 10000"/>
                  <a:gd name="connsiteX775" fmla="*/ 7122 w 10000"/>
                  <a:gd name="connsiteY775" fmla="*/ 9734 h 10000"/>
                  <a:gd name="connsiteX776" fmla="*/ 7147 w 10000"/>
                  <a:gd name="connsiteY776" fmla="*/ 9744 h 10000"/>
                  <a:gd name="connsiteX777" fmla="*/ 7169 w 10000"/>
                  <a:gd name="connsiteY777" fmla="*/ 9741 h 10000"/>
                  <a:gd name="connsiteX778" fmla="*/ 7177 w 10000"/>
                  <a:gd name="connsiteY778" fmla="*/ 9744 h 10000"/>
                  <a:gd name="connsiteX779" fmla="*/ 7186 w 10000"/>
                  <a:gd name="connsiteY779" fmla="*/ 9754 h 10000"/>
                  <a:gd name="connsiteX780" fmla="*/ 7191 w 10000"/>
                  <a:gd name="connsiteY780" fmla="*/ 9773 h 10000"/>
                  <a:gd name="connsiteX781" fmla="*/ 7208 w 10000"/>
                  <a:gd name="connsiteY781" fmla="*/ 9783 h 10000"/>
                  <a:gd name="connsiteX782" fmla="*/ 7219 w 10000"/>
                  <a:gd name="connsiteY782" fmla="*/ 9793 h 10000"/>
                  <a:gd name="connsiteX783" fmla="*/ 7235 w 10000"/>
                  <a:gd name="connsiteY783" fmla="*/ 9802 h 10000"/>
                  <a:gd name="connsiteX784" fmla="*/ 7249 w 10000"/>
                  <a:gd name="connsiteY784" fmla="*/ 9819 h 10000"/>
                  <a:gd name="connsiteX785" fmla="*/ 7255 w 10000"/>
                  <a:gd name="connsiteY785" fmla="*/ 9835 h 10000"/>
                  <a:gd name="connsiteX786" fmla="*/ 7255 w 10000"/>
                  <a:gd name="connsiteY786" fmla="*/ 9848 h 10000"/>
                  <a:gd name="connsiteX787" fmla="*/ 7249 w 10000"/>
                  <a:gd name="connsiteY787" fmla="*/ 9848 h 10000"/>
                  <a:gd name="connsiteX788" fmla="*/ 7244 w 10000"/>
                  <a:gd name="connsiteY788" fmla="*/ 9858 h 10000"/>
                  <a:gd name="connsiteX789" fmla="*/ 7235 w 10000"/>
                  <a:gd name="connsiteY789" fmla="*/ 9883 h 10000"/>
                  <a:gd name="connsiteX790" fmla="*/ 7244 w 10000"/>
                  <a:gd name="connsiteY790" fmla="*/ 9903 h 10000"/>
                  <a:gd name="connsiteX791" fmla="*/ 7258 w 10000"/>
                  <a:gd name="connsiteY791" fmla="*/ 9926 h 10000"/>
                  <a:gd name="connsiteX792" fmla="*/ 7263 w 10000"/>
                  <a:gd name="connsiteY792" fmla="*/ 9948 h 10000"/>
                  <a:gd name="connsiteX793" fmla="*/ 7274 w 10000"/>
                  <a:gd name="connsiteY793" fmla="*/ 9968 h 10000"/>
                  <a:gd name="connsiteX794" fmla="*/ 7283 w 10000"/>
                  <a:gd name="connsiteY794" fmla="*/ 9987 h 10000"/>
                  <a:gd name="connsiteX795" fmla="*/ 7291 w 10000"/>
                  <a:gd name="connsiteY795" fmla="*/ 10000 h 10000"/>
                  <a:gd name="connsiteX796" fmla="*/ 7305 w 10000"/>
                  <a:gd name="connsiteY796" fmla="*/ 9997 h 10000"/>
                  <a:gd name="connsiteX797" fmla="*/ 7313 w 10000"/>
                  <a:gd name="connsiteY797" fmla="*/ 9977 h 10000"/>
                  <a:gd name="connsiteX798" fmla="*/ 7324 w 10000"/>
                  <a:gd name="connsiteY798" fmla="*/ 9968 h 10000"/>
                  <a:gd name="connsiteX799" fmla="*/ 7341 w 10000"/>
                  <a:gd name="connsiteY799" fmla="*/ 9971 h 10000"/>
                  <a:gd name="connsiteX800" fmla="*/ 7368 w 10000"/>
                  <a:gd name="connsiteY800" fmla="*/ 9987 h 10000"/>
                  <a:gd name="connsiteX801" fmla="*/ 7380 w 10000"/>
                  <a:gd name="connsiteY801" fmla="*/ 9990 h 10000"/>
                  <a:gd name="connsiteX802" fmla="*/ 7393 w 10000"/>
                  <a:gd name="connsiteY802" fmla="*/ 9981 h 10000"/>
                  <a:gd name="connsiteX803" fmla="*/ 7404 w 10000"/>
                  <a:gd name="connsiteY803" fmla="*/ 9968 h 10000"/>
                  <a:gd name="connsiteX804" fmla="*/ 7418 w 10000"/>
                  <a:gd name="connsiteY804" fmla="*/ 9948 h 10000"/>
                  <a:gd name="connsiteX805" fmla="*/ 7427 w 10000"/>
                  <a:gd name="connsiteY805" fmla="*/ 9922 h 10000"/>
                  <a:gd name="connsiteX806" fmla="*/ 7427 w 10000"/>
                  <a:gd name="connsiteY806" fmla="*/ 9906 h 10000"/>
                  <a:gd name="connsiteX807" fmla="*/ 7404 w 10000"/>
                  <a:gd name="connsiteY807" fmla="*/ 9877 h 10000"/>
                  <a:gd name="connsiteX808" fmla="*/ 7388 w 10000"/>
                  <a:gd name="connsiteY808" fmla="*/ 9854 h 10000"/>
                  <a:gd name="connsiteX809" fmla="*/ 7385 w 10000"/>
                  <a:gd name="connsiteY809" fmla="*/ 9845 h 10000"/>
                  <a:gd name="connsiteX810" fmla="*/ 7385 w 10000"/>
                  <a:gd name="connsiteY810" fmla="*/ 9825 h 10000"/>
                  <a:gd name="connsiteX811" fmla="*/ 7385 w 10000"/>
                  <a:gd name="connsiteY811" fmla="*/ 9819 h 10000"/>
                  <a:gd name="connsiteX812" fmla="*/ 7393 w 10000"/>
                  <a:gd name="connsiteY812" fmla="*/ 9809 h 10000"/>
                  <a:gd name="connsiteX813" fmla="*/ 7404 w 10000"/>
                  <a:gd name="connsiteY813" fmla="*/ 9793 h 10000"/>
                  <a:gd name="connsiteX814" fmla="*/ 7413 w 10000"/>
                  <a:gd name="connsiteY814" fmla="*/ 9783 h 10000"/>
                  <a:gd name="connsiteX815" fmla="*/ 7404 w 10000"/>
                  <a:gd name="connsiteY815" fmla="*/ 9770 h 10000"/>
                  <a:gd name="connsiteX816" fmla="*/ 7388 w 10000"/>
                  <a:gd name="connsiteY816" fmla="*/ 9760 h 10000"/>
                  <a:gd name="connsiteX817" fmla="*/ 7371 w 10000"/>
                  <a:gd name="connsiteY817" fmla="*/ 9744 h 10000"/>
                  <a:gd name="connsiteX818" fmla="*/ 7363 w 10000"/>
                  <a:gd name="connsiteY818" fmla="*/ 9731 h 10000"/>
                  <a:gd name="connsiteX819" fmla="*/ 7355 w 10000"/>
                  <a:gd name="connsiteY819" fmla="*/ 9715 h 10000"/>
                  <a:gd name="connsiteX820" fmla="*/ 7360 w 10000"/>
                  <a:gd name="connsiteY820" fmla="*/ 9686 h 10000"/>
                  <a:gd name="connsiteX821" fmla="*/ 7363 w 10000"/>
                  <a:gd name="connsiteY821" fmla="*/ 9657 h 10000"/>
                  <a:gd name="connsiteX822" fmla="*/ 7360 w 10000"/>
                  <a:gd name="connsiteY822" fmla="*/ 9631 h 10000"/>
                  <a:gd name="connsiteX823" fmla="*/ 7346 w 10000"/>
                  <a:gd name="connsiteY823" fmla="*/ 9611 h 10000"/>
                  <a:gd name="connsiteX824" fmla="*/ 7332 w 10000"/>
                  <a:gd name="connsiteY824" fmla="*/ 9585 h 10000"/>
                  <a:gd name="connsiteX825" fmla="*/ 7324 w 10000"/>
                  <a:gd name="connsiteY825" fmla="*/ 9573 h 10000"/>
                  <a:gd name="connsiteX826" fmla="*/ 7324 w 10000"/>
                  <a:gd name="connsiteY826" fmla="*/ 9553 h 10000"/>
                  <a:gd name="connsiteX827" fmla="*/ 7324 w 10000"/>
                  <a:gd name="connsiteY827" fmla="*/ 9543 h 10000"/>
                  <a:gd name="connsiteX828" fmla="*/ 7324 w 10000"/>
                  <a:gd name="connsiteY828" fmla="*/ 9517 h 10000"/>
                  <a:gd name="connsiteX829" fmla="*/ 7324 w 10000"/>
                  <a:gd name="connsiteY829" fmla="*/ 9498 h 10000"/>
                  <a:gd name="connsiteX830" fmla="*/ 7332 w 10000"/>
                  <a:gd name="connsiteY830" fmla="*/ 9479 h 10000"/>
                  <a:gd name="connsiteX831" fmla="*/ 7341 w 10000"/>
                  <a:gd name="connsiteY831" fmla="*/ 9462 h 10000"/>
                  <a:gd name="connsiteX832" fmla="*/ 7352 w 10000"/>
                  <a:gd name="connsiteY832" fmla="*/ 9459 h 10000"/>
                  <a:gd name="connsiteX833" fmla="*/ 7360 w 10000"/>
                  <a:gd name="connsiteY833" fmla="*/ 9443 h 10000"/>
                  <a:gd name="connsiteX834" fmla="*/ 7363 w 10000"/>
                  <a:gd name="connsiteY834" fmla="*/ 9433 h 10000"/>
                  <a:gd name="connsiteX835" fmla="*/ 7377 w 10000"/>
                  <a:gd name="connsiteY835" fmla="*/ 9433 h 10000"/>
                  <a:gd name="connsiteX836" fmla="*/ 7388 w 10000"/>
                  <a:gd name="connsiteY836" fmla="*/ 9430 h 10000"/>
                  <a:gd name="connsiteX837" fmla="*/ 7396 w 10000"/>
                  <a:gd name="connsiteY837" fmla="*/ 9430 h 10000"/>
                  <a:gd name="connsiteX838" fmla="*/ 7402 w 10000"/>
                  <a:gd name="connsiteY838" fmla="*/ 9424 h 10000"/>
                  <a:gd name="connsiteX839" fmla="*/ 7396 w 10000"/>
                  <a:gd name="connsiteY839" fmla="*/ 9414 h 10000"/>
                  <a:gd name="connsiteX840" fmla="*/ 7388 w 10000"/>
                  <a:gd name="connsiteY840" fmla="*/ 9401 h 10000"/>
                  <a:gd name="connsiteX841" fmla="*/ 7371 w 10000"/>
                  <a:gd name="connsiteY841" fmla="*/ 9391 h 10000"/>
                  <a:gd name="connsiteX842" fmla="*/ 7355 w 10000"/>
                  <a:gd name="connsiteY842" fmla="*/ 9375 h 10000"/>
                  <a:gd name="connsiteX843" fmla="*/ 7332 w 10000"/>
                  <a:gd name="connsiteY843" fmla="*/ 9356 h 10000"/>
                  <a:gd name="connsiteX844" fmla="*/ 7313 w 10000"/>
                  <a:gd name="connsiteY844" fmla="*/ 9330 h 10000"/>
                  <a:gd name="connsiteX845" fmla="*/ 7307 w 10000"/>
                  <a:gd name="connsiteY845" fmla="*/ 9310 h 10000"/>
                  <a:gd name="connsiteX846" fmla="*/ 7305 w 10000"/>
                  <a:gd name="connsiteY846" fmla="*/ 9291 h 10000"/>
                  <a:gd name="connsiteX847" fmla="*/ 7305 w 10000"/>
                  <a:gd name="connsiteY847" fmla="*/ 9278 h 10000"/>
                  <a:gd name="connsiteX848" fmla="*/ 7296 w 10000"/>
                  <a:gd name="connsiteY848" fmla="*/ 9268 h 10000"/>
                  <a:gd name="connsiteX849" fmla="*/ 7296 w 10000"/>
                  <a:gd name="connsiteY849" fmla="*/ 9249 h 10000"/>
                  <a:gd name="connsiteX850" fmla="*/ 7291 w 10000"/>
                  <a:gd name="connsiteY850" fmla="*/ 9226 h 10000"/>
                  <a:gd name="connsiteX851" fmla="*/ 7283 w 10000"/>
                  <a:gd name="connsiteY851" fmla="*/ 9213 h 10000"/>
                  <a:gd name="connsiteX852" fmla="*/ 7274 w 10000"/>
                  <a:gd name="connsiteY852" fmla="*/ 9194 h 10000"/>
                  <a:gd name="connsiteX853" fmla="*/ 7274 w 10000"/>
                  <a:gd name="connsiteY853" fmla="*/ 9174 h 10000"/>
                  <a:gd name="connsiteX854" fmla="*/ 7280 w 10000"/>
                  <a:gd name="connsiteY854" fmla="*/ 9148 h 10000"/>
                  <a:gd name="connsiteX855" fmla="*/ 7283 w 10000"/>
                  <a:gd name="connsiteY855" fmla="*/ 9119 h 10000"/>
                  <a:gd name="connsiteX856" fmla="*/ 7291 w 10000"/>
                  <a:gd name="connsiteY856" fmla="*/ 9100 h 10000"/>
                  <a:gd name="connsiteX857" fmla="*/ 7307 w 10000"/>
                  <a:gd name="connsiteY857" fmla="*/ 9080 h 10000"/>
                  <a:gd name="connsiteX858" fmla="*/ 7324 w 10000"/>
                  <a:gd name="connsiteY858" fmla="*/ 9054 h 10000"/>
                  <a:gd name="connsiteX859" fmla="*/ 7341 w 10000"/>
                  <a:gd name="connsiteY859" fmla="*/ 9054 h 10000"/>
                  <a:gd name="connsiteX860" fmla="*/ 7352 w 10000"/>
                  <a:gd name="connsiteY860" fmla="*/ 9054 h 10000"/>
                  <a:gd name="connsiteX861" fmla="*/ 7346 w 10000"/>
                  <a:gd name="connsiteY861" fmla="*/ 9032 h 10000"/>
                  <a:gd name="connsiteX862" fmla="*/ 7341 w 10000"/>
                  <a:gd name="connsiteY862" fmla="*/ 9022 h 10000"/>
                  <a:gd name="connsiteX863" fmla="*/ 7352 w 10000"/>
                  <a:gd name="connsiteY863" fmla="*/ 8999 h 10000"/>
                  <a:gd name="connsiteX864" fmla="*/ 7360 w 10000"/>
                  <a:gd name="connsiteY864" fmla="*/ 8967 h 10000"/>
                  <a:gd name="connsiteX865" fmla="*/ 7368 w 10000"/>
                  <a:gd name="connsiteY865" fmla="*/ 8922 h 10000"/>
                  <a:gd name="connsiteX866" fmla="*/ 7377 w 10000"/>
                  <a:gd name="connsiteY866" fmla="*/ 8896 h 10000"/>
                  <a:gd name="connsiteX867" fmla="*/ 7380 w 10000"/>
                  <a:gd name="connsiteY867" fmla="*/ 8867 h 10000"/>
                  <a:gd name="connsiteX868" fmla="*/ 7402 w 10000"/>
                  <a:gd name="connsiteY868" fmla="*/ 8824 h 10000"/>
                  <a:gd name="connsiteX869" fmla="*/ 7402 w 10000"/>
                  <a:gd name="connsiteY869" fmla="*/ 8808 h 10000"/>
                  <a:gd name="connsiteX870" fmla="*/ 7393 w 10000"/>
                  <a:gd name="connsiteY870" fmla="*/ 8795 h 10000"/>
                  <a:gd name="connsiteX871" fmla="*/ 7388 w 10000"/>
                  <a:gd name="connsiteY871" fmla="*/ 8799 h 10000"/>
                  <a:gd name="connsiteX872" fmla="*/ 7396 w 10000"/>
                  <a:gd name="connsiteY872" fmla="*/ 8789 h 10000"/>
                  <a:gd name="connsiteX873" fmla="*/ 7404 w 10000"/>
                  <a:gd name="connsiteY873" fmla="*/ 8789 h 10000"/>
                  <a:gd name="connsiteX874" fmla="*/ 7421 w 10000"/>
                  <a:gd name="connsiteY874" fmla="*/ 8769 h 10000"/>
                  <a:gd name="connsiteX875" fmla="*/ 7443 w 10000"/>
                  <a:gd name="connsiteY875" fmla="*/ 8763 h 10000"/>
                  <a:gd name="connsiteX876" fmla="*/ 7452 w 10000"/>
                  <a:gd name="connsiteY876" fmla="*/ 8769 h 10000"/>
                  <a:gd name="connsiteX877" fmla="*/ 7468 w 10000"/>
                  <a:gd name="connsiteY877" fmla="*/ 8769 h 10000"/>
                  <a:gd name="connsiteX878" fmla="*/ 7499 w 10000"/>
                  <a:gd name="connsiteY878" fmla="*/ 8763 h 10000"/>
                  <a:gd name="connsiteX879" fmla="*/ 7526 w 10000"/>
                  <a:gd name="connsiteY879" fmla="*/ 8763 h 10000"/>
                  <a:gd name="connsiteX880" fmla="*/ 7532 w 10000"/>
                  <a:gd name="connsiteY880" fmla="*/ 8763 h 10000"/>
                  <a:gd name="connsiteX881" fmla="*/ 7554 w 10000"/>
                  <a:gd name="connsiteY881" fmla="*/ 8744 h 10000"/>
                  <a:gd name="connsiteX882" fmla="*/ 7571 w 10000"/>
                  <a:gd name="connsiteY882" fmla="*/ 8731 h 10000"/>
                  <a:gd name="connsiteX883" fmla="*/ 7587 w 10000"/>
                  <a:gd name="connsiteY883" fmla="*/ 8711 h 10000"/>
                  <a:gd name="connsiteX884" fmla="*/ 7607 w 10000"/>
                  <a:gd name="connsiteY884" fmla="*/ 8711 h 10000"/>
                  <a:gd name="connsiteX885" fmla="*/ 7634 w 10000"/>
                  <a:gd name="connsiteY885" fmla="*/ 8705 h 10000"/>
                  <a:gd name="connsiteX886" fmla="*/ 7643 w 10000"/>
                  <a:gd name="connsiteY886" fmla="*/ 8682 h 10000"/>
                  <a:gd name="connsiteX887" fmla="*/ 7654 w 10000"/>
                  <a:gd name="connsiteY887" fmla="*/ 8666 h 10000"/>
                  <a:gd name="connsiteX888" fmla="*/ 7668 w 10000"/>
                  <a:gd name="connsiteY888" fmla="*/ 8666 h 10000"/>
                  <a:gd name="connsiteX889" fmla="*/ 7676 w 10000"/>
                  <a:gd name="connsiteY889" fmla="*/ 8682 h 10000"/>
                  <a:gd name="connsiteX890" fmla="*/ 7704 w 10000"/>
                  <a:gd name="connsiteY890" fmla="*/ 8669 h 10000"/>
                  <a:gd name="connsiteX891" fmla="*/ 7712 w 10000"/>
                  <a:gd name="connsiteY891" fmla="*/ 8669 h 10000"/>
                  <a:gd name="connsiteX892" fmla="*/ 7720 w 10000"/>
                  <a:gd name="connsiteY892" fmla="*/ 8669 h 10000"/>
                  <a:gd name="connsiteX893" fmla="*/ 7726 w 10000"/>
                  <a:gd name="connsiteY893" fmla="*/ 8656 h 10000"/>
                  <a:gd name="connsiteX894" fmla="*/ 7734 w 10000"/>
                  <a:gd name="connsiteY894" fmla="*/ 8650 h 10000"/>
                  <a:gd name="connsiteX895" fmla="*/ 7742 w 10000"/>
                  <a:gd name="connsiteY895" fmla="*/ 8650 h 10000"/>
                  <a:gd name="connsiteX896" fmla="*/ 7759 w 10000"/>
                  <a:gd name="connsiteY896" fmla="*/ 8650 h 10000"/>
                  <a:gd name="connsiteX897" fmla="*/ 7756 w 10000"/>
                  <a:gd name="connsiteY897" fmla="*/ 8630 h 10000"/>
                  <a:gd name="connsiteX898" fmla="*/ 7751 w 10000"/>
                  <a:gd name="connsiteY898" fmla="*/ 8627 h 10000"/>
                  <a:gd name="connsiteX899" fmla="*/ 7742 w 10000"/>
                  <a:gd name="connsiteY899" fmla="*/ 8620 h 10000"/>
                  <a:gd name="connsiteX900" fmla="*/ 7734 w 10000"/>
                  <a:gd name="connsiteY900" fmla="*/ 8591 h 10000"/>
                  <a:gd name="connsiteX901" fmla="*/ 7709 w 10000"/>
                  <a:gd name="connsiteY901" fmla="*/ 8582 h 10000"/>
                  <a:gd name="connsiteX902" fmla="*/ 7695 w 10000"/>
                  <a:gd name="connsiteY902" fmla="*/ 8578 h 10000"/>
                  <a:gd name="connsiteX903" fmla="*/ 7668 w 10000"/>
                  <a:gd name="connsiteY903" fmla="*/ 8562 h 10000"/>
                  <a:gd name="connsiteX904" fmla="*/ 7645 w 10000"/>
                  <a:gd name="connsiteY904" fmla="*/ 8552 h 10000"/>
                  <a:gd name="connsiteX905" fmla="*/ 7615 w 10000"/>
                  <a:gd name="connsiteY905" fmla="*/ 8543 h 10000"/>
                  <a:gd name="connsiteX906" fmla="*/ 7596 w 10000"/>
                  <a:gd name="connsiteY906" fmla="*/ 8527 h 10000"/>
                  <a:gd name="connsiteX907" fmla="*/ 7565 w 10000"/>
                  <a:gd name="connsiteY907" fmla="*/ 8494 h 10000"/>
                  <a:gd name="connsiteX908" fmla="*/ 7562 w 10000"/>
                  <a:gd name="connsiteY908" fmla="*/ 8475 h 10000"/>
                  <a:gd name="connsiteX909" fmla="*/ 7540 w 10000"/>
                  <a:gd name="connsiteY909" fmla="*/ 8455 h 10000"/>
                  <a:gd name="connsiteX910" fmla="*/ 7535 w 10000"/>
                  <a:gd name="connsiteY910" fmla="*/ 8446 h 10000"/>
                  <a:gd name="connsiteX911" fmla="*/ 7535 w 10000"/>
                  <a:gd name="connsiteY911" fmla="*/ 8420 h 10000"/>
                  <a:gd name="connsiteX912" fmla="*/ 7535 w 10000"/>
                  <a:gd name="connsiteY912" fmla="*/ 8391 h 10000"/>
                  <a:gd name="connsiteX913" fmla="*/ 7548 w 10000"/>
                  <a:gd name="connsiteY913" fmla="*/ 8345 h 10000"/>
                  <a:gd name="connsiteX914" fmla="*/ 7562 w 10000"/>
                  <a:gd name="connsiteY914" fmla="*/ 8319 h 10000"/>
                  <a:gd name="connsiteX915" fmla="*/ 7582 w 10000"/>
                  <a:gd name="connsiteY915" fmla="*/ 8310 h 10000"/>
                  <a:gd name="connsiteX916" fmla="*/ 7607 w 10000"/>
                  <a:gd name="connsiteY916" fmla="*/ 8300 h 10000"/>
                  <a:gd name="connsiteX917" fmla="*/ 7629 w 10000"/>
                  <a:gd name="connsiteY917" fmla="*/ 8300 h 10000"/>
                  <a:gd name="connsiteX918" fmla="*/ 7651 w 10000"/>
                  <a:gd name="connsiteY918" fmla="*/ 8297 h 10000"/>
                  <a:gd name="connsiteX919" fmla="*/ 7668 w 10000"/>
                  <a:gd name="connsiteY919" fmla="*/ 8280 h 10000"/>
                  <a:gd name="connsiteX920" fmla="*/ 7687 w 10000"/>
                  <a:gd name="connsiteY920" fmla="*/ 8267 h 10000"/>
                  <a:gd name="connsiteX921" fmla="*/ 7693 w 10000"/>
                  <a:gd name="connsiteY921" fmla="*/ 8261 h 10000"/>
                  <a:gd name="connsiteX922" fmla="*/ 7701 w 10000"/>
                  <a:gd name="connsiteY922" fmla="*/ 8248 h 10000"/>
                  <a:gd name="connsiteX923" fmla="*/ 7712 w 10000"/>
                  <a:gd name="connsiteY923" fmla="*/ 8238 h 10000"/>
                  <a:gd name="connsiteX924" fmla="*/ 7731 w 10000"/>
                  <a:gd name="connsiteY924" fmla="*/ 8222 h 10000"/>
                  <a:gd name="connsiteX925" fmla="*/ 7740 w 10000"/>
                  <a:gd name="connsiteY925" fmla="*/ 8206 h 10000"/>
                  <a:gd name="connsiteX926" fmla="*/ 7756 w 10000"/>
                  <a:gd name="connsiteY926" fmla="*/ 8183 h 10000"/>
                  <a:gd name="connsiteX927" fmla="*/ 7773 w 10000"/>
                  <a:gd name="connsiteY927" fmla="*/ 8177 h 10000"/>
                  <a:gd name="connsiteX928" fmla="*/ 7784 w 10000"/>
                  <a:gd name="connsiteY928" fmla="*/ 8183 h 10000"/>
                  <a:gd name="connsiteX929" fmla="*/ 7801 w 10000"/>
                  <a:gd name="connsiteY929" fmla="*/ 8174 h 10000"/>
                  <a:gd name="connsiteX930" fmla="*/ 7801 w 10000"/>
                  <a:gd name="connsiteY930" fmla="*/ 8157 h 10000"/>
                  <a:gd name="connsiteX931" fmla="*/ 7817 w 10000"/>
                  <a:gd name="connsiteY931" fmla="*/ 8164 h 10000"/>
                  <a:gd name="connsiteX932" fmla="*/ 7837 w 10000"/>
                  <a:gd name="connsiteY932" fmla="*/ 8164 h 10000"/>
                  <a:gd name="connsiteX933" fmla="*/ 7856 w 10000"/>
                  <a:gd name="connsiteY933" fmla="*/ 8164 h 10000"/>
                  <a:gd name="connsiteX934" fmla="*/ 7870 w 10000"/>
                  <a:gd name="connsiteY934" fmla="*/ 8167 h 10000"/>
                  <a:gd name="connsiteX935" fmla="*/ 7881 w 10000"/>
                  <a:gd name="connsiteY935" fmla="*/ 8174 h 10000"/>
                  <a:gd name="connsiteX936" fmla="*/ 7898 w 10000"/>
                  <a:gd name="connsiteY936" fmla="*/ 8187 h 10000"/>
                  <a:gd name="connsiteX937" fmla="*/ 7917 w 10000"/>
                  <a:gd name="connsiteY937" fmla="*/ 8187 h 10000"/>
                  <a:gd name="connsiteX938" fmla="*/ 7928 w 10000"/>
                  <a:gd name="connsiteY938" fmla="*/ 8157 h 10000"/>
                  <a:gd name="connsiteX939" fmla="*/ 7942 w 10000"/>
                  <a:gd name="connsiteY939" fmla="*/ 8157 h 10000"/>
                  <a:gd name="connsiteX940" fmla="*/ 7958 w 10000"/>
                  <a:gd name="connsiteY940" fmla="*/ 8164 h 10000"/>
                  <a:gd name="connsiteX941" fmla="*/ 7983 w 10000"/>
                  <a:gd name="connsiteY941" fmla="*/ 8144 h 10000"/>
                  <a:gd name="connsiteX942" fmla="*/ 8000 w 10000"/>
                  <a:gd name="connsiteY942" fmla="*/ 8109 h 10000"/>
                  <a:gd name="connsiteX943" fmla="*/ 7994 w 10000"/>
                  <a:gd name="connsiteY943" fmla="*/ 8093 h 10000"/>
                  <a:gd name="connsiteX944" fmla="*/ 7983 w 10000"/>
                  <a:gd name="connsiteY944" fmla="*/ 8070 h 10000"/>
                  <a:gd name="connsiteX945" fmla="*/ 7986 w 10000"/>
                  <a:gd name="connsiteY945" fmla="*/ 8063 h 10000"/>
                  <a:gd name="connsiteX946" fmla="*/ 7978 w 10000"/>
                  <a:gd name="connsiteY946" fmla="*/ 8044 h 10000"/>
                  <a:gd name="connsiteX947" fmla="*/ 7986 w 10000"/>
                  <a:gd name="connsiteY947" fmla="*/ 8002 h 10000"/>
                  <a:gd name="connsiteX948" fmla="*/ 7983 w 10000"/>
                  <a:gd name="connsiteY948" fmla="*/ 7947 h 10000"/>
                  <a:gd name="connsiteX949" fmla="*/ 7961 w 10000"/>
                  <a:gd name="connsiteY949" fmla="*/ 7931 h 10000"/>
                  <a:gd name="connsiteX950" fmla="*/ 7958 w 10000"/>
                  <a:gd name="connsiteY950" fmla="*/ 7898 h 10000"/>
                  <a:gd name="connsiteX951" fmla="*/ 7953 w 10000"/>
                  <a:gd name="connsiteY951" fmla="*/ 7856 h 10000"/>
                  <a:gd name="connsiteX952" fmla="*/ 7967 w 10000"/>
                  <a:gd name="connsiteY952" fmla="*/ 7837 h 10000"/>
                  <a:gd name="connsiteX953" fmla="*/ 7950 w 10000"/>
                  <a:gd name="connsiteY953" fmla="*/ 7824 h 10000"/>
                  <a:gd name="connsiteX954" fmla="*/ 7906 w 10000"/>
                  <a:gd name="connsiteY954" fmla="*/ 7814 h 10000"/>
                  <a:gd name="connsiteX955" fmla="*/ 7878 w 10000"/>
                  <a:gd name="connsiteY955" fmla="*/ 7814 h 10000"/>
                  <a:gd name="connsiteX956" fmla="*/ 7870 w 10000"/>
                  <a:gd name="connsiteY956" fmla="*/ 7795 h 10000"/>
                  <a:gd name="connsiteX957" fmla="*/ 7878 w 10000"/>
                  <a:gd name="connsiteY957" fmla="*/ 7778 h 10000"/>
                  <a:gd name="connsiteX958" fmla="*/ 7881 w 10000"/>
                  <a:gd name="connsiteY958" fmla="*/ 7775 h 10000"/>
                  <a:gd name="connsiteX959" fmla="*/ 7878 w 10000"/>
                  <a:gd name="connsiteY959" fmla="*/ 7743 h 10000"/>
                  <a:gd name="connsiteX960" fmla="*/ 7895 w 10000"/>
                  <a:gd name="connsiteY960" fmla="*/ 7733 h 10000"/>
                  <a:gd name="connsiteX961" fmla="*/ 7911 w 10000"/>
                  <a:gd name="connsiteY961" fmla="*/ 7710 h 10000"/>
                  <a:gd name="connsiteX962" fmla="*/ 7911 w 10000"/>
                  <a:gd name="connsiteY962" fmla="*/ 7665 h 10000"/>
                  <a:gd name="connsiteX963" fmla="*/ 7917 w 10000"/>
                  <a:gd name="connsiteY963" fmla="*/ 7600 h 10000"/>
                  <a:gd name="connsiteX964" fmla="*/ 7928 w 10000"/>
                  <a:gd name="connsiteY964" fmla="*/ 7581 h 10000"/>
                  <a:gd name="connsiteX965" fmla="*/ 7917 w 10000"/>
                  <a:gd name="connsiteY965" fmla="*/ 7474 h 10000"/>
                  <a:gd name="connsiteX966" fmla="*/ 7873 w 10000"/>
                  <a:gd name="connsiteY966" fmla="*/ 7335 h 10000"/>
                  <a:gd name="connsiteX967" fmla="*/ 7756 w 10000"/>
                  <a:gd name="connsiteY967" fmla="*/ 7050 h 10000"/>
                  <a:gd name="connsiteX968" fmla="*/ 7679 w 10000"/>
                  <a:gd name="connsiteY968" fmla="*/ 6839 h 10000"/>
                  <a:gd name="connsiteX969" fmla="*/ 7668 w 10000"/>
                  <a:gd name="connsiteY969" fmla="*/ 6823 h 10000"/>
                  <a:gd name="connsiteX970" fmla="*/ 7659 w 10000"/>
                  <a:gd name="connsiteY970" fmla="*/ 6768 h 10000"/>
                  <a:gd name="connsiteX971" fmla="*/ 7659 w 10000"/>
                  <a:gd name="connsiteY971" fmla="*/ 6739 h 10000"/>
                  <a:gd name="connsiteX972" fmla="*/ 7651 w 10000"/>
                  <a:gd name="connsiteY972" fmla="*/ 6713 h 10000"/>
                  <a:gd name="connsiteX973" fmla="*/ 7654 w 10000"/>
                  <a:gd name="connsiteY973" fmla="*/ 6684 h 10000"/>
                  <a:gd name="connsiteX974" fmla="*/ 7643 w 10000"/>
                  <a:gd name="connsiteY974" fmla="*/ 6626 h 10000"/>
                  <a:gd name="connsiteX975" fmla="*/ 7629 w 10000"/>
                  <a:gd name="connsiteY975" fmla="*/ 6600 h 10000"/>
                  <a:gd name="connsiteX976" fmla="*/ 7629 w 10000"/>
                  <a:gd name="connsiteY976" fmla="*/ 6580 h 10000"/>
                  <a:gd name="connsiteX977" fmla="*/ 7623 w 10000"/>
                  <a:gd name="connsiteY977" fmla="*/ 6541 h 10000"/>
                  <a:gd name="connsiteX978" fmla="*/ 7615 w 10000"/>
                  <a:gd name="connsiteY978" fmla="*/ 6522 h 10000"/>
                  <a:gd name="connsiteX979" fmla="*/ 7598 w 10000"/>
                  <a:gd name="connsiteY979" fmla="*/ 6509 h 10000"/>
                  <a:gd name="connsiteX980" fmla="*/ 7587 w 10000"/>
                  <a:gd name="connsiteY980" fmla="*/ 6493 h 10000"/>
                  <a:gd name="connsiteX981" fmla="*/ 7579 w 10000"/>
                  <a:gd name="connsiteY981" fmla="*/ 6464 h 10000"/>
                  <a:gd name="connsiteX982" fmla="*/ 7587 w 10000"/>
                  <a:gd name="connsiteY982" fmla="*/ 6438 h 10000"/>
                  <a:gd name="connsiteX983" fmla="*/ 7596 w 10000"/>
                  <a:gd name="connsiteY983" fmla="*/ 6425 h 10000"/>
                  <a:gd name="connsiteX984" fmla="*/ 7590 w 10000"/>
                  <a:gd name="connsiteY984" fmla="*/ 6396 h 10000"/>
                  <a:gd name="connsiteX985" fmla="*/ 7590 w 10000"/>
                  <a:gd name="connsiteY985" fmla="*/ 6373 h 10000"/>
                  <a:gd name="connsiteX986" fmla="*/ 7587 w 10000"/>
                  <a:gd name="connsiteY986" fmla="*/ 6354 h 10000"/>
                  <a:gd name="connsiteX987" fmla="*/ 7582 w 10000"/>
                  <a:gd name="connsiteY987" fmla="*/ 6344 h 10000"/>
                  <a:gd name="connsiteX988" fmla="*/ 7582 w 10000"/>
                  <a:gd name="connsiteY988" fmla="*/ 6324 h 10000"/>
                  <a:gd name="connsiteX989" fmla="*/ 7571 w 10000"/>
                  <a:gd name="connsiteY989" fmla="*/ 6302 h 10000"/>
                  <a:gd name="connsiteX990" fmla="*/ 7548 w 10000"/>
                  <a:gd name="connsiteY990" fmla="*/ 6256 h 10000"/>
                  <a:gd name="connsiteX991" fmla="*/ 7546 w 10000"/>
                  <a:gd name="connsiteY991" fmla="*/ 6218 h 10000"/>
                  <a:gd name="connsiteX992" fmla="*/ 7540 w 10000"/>
                  <a:gd name="connsiteY992" fmla="*/ 6159 h 10000"/>
                  <a:gd name="connsiteX993" fmla="*/ 7535 w 10000"/>
                  <a:gd name="connsiteY993" fmla="*/ 6114 h 10000"/>
                  <a:gd name="connsiteX994" fmla="*/ 7535 w 10000"/>
                  <a:gd name="connsiteY994" fmla="*/ 6088 h 10000"/>
                  <a:gd name="connsiteX995" fmla="*/ 7540 w 10000"/>
                  <a:gd name="connsiteY995" fmla="*/ 6049 h 10000"/>
                  <a:gd name="connsiteX996" fmla="*/ 7546 w 10000"/>
                  <a:gd name="connsiteY996" fmla="*/ 6004 h 10000"/>
                  <a:gd name="connsiteX997" fmla="*/ 7548 w 10000"/>
                  <a:gd name="connsiteY997" fmla="*/ 5965 h 10000"/>
                  <a:gd name="connsiteX998" fmla="*/ 7548 w 10000"/>
                  <a:gd name="connsiteY998" fmla="*/ 5946 h 10000"/>
                  <a:gd name="connsiteX999" fmla="*/ 7548 w 10000"/>
                  <a:gd name="connsiteY999" fmla="*/ 5933 h 10000"/>
                  <a:gd name="connsiteX1000" fmla="*/ 7548 w 10000"/>
                  <a:gd name="connsiteY1000" fmla="*/ 5910 h 10000"/>
                  <a:gd name="connsiteX1001" fmla="*/ 7548 w 10000"/>
                  <a:gd name="connsiteY1001" fmla="*/ 5897 h 10000"/>
                  <a:gd name="connsiteX1002" fmla="*/ 7546 w 10000"/>
                  <a:gd name="connsiteY1002" fmla="*/ 5871 h 10000"/>
                  <a:gd name="connsiteX1003" fmla="*/ 7535 w 10000"/>
                  <a:gd name="connsiteY1003" fmla="*/ 5839 h 10000"/>
                  <a:gd name="connsiteX1004" fmla="*/ 7524 w 10000"/>
                  <a:gd name="connsiteY1004" fmla="*/ 5797 h 10000"/>
                  <a:gd name="connsiteX1005" fmla="*/ 7518 w 10000"/>
                  <a:gd name="connsiteY1005" fmla="*/ 5767 h 10000"/>
                  <a:gd name="connsiteX1006" fmla="*/ 7515 w 10000"/>
                  <a:gd name="connsiteY1006" fmla="*/ 5745 h 10000"/>
                  <a:gd name="connsiteX1007" fmla="*/ 7501 w 10000"/>
                  <a:gd name="connsiteY1007" fmla="*/ 5683 h 10000"/>
                  <a:gd name="connsiteX1008" fmla="*/ 7490 w 10000"/>
                  <a:gd name="connsiteY1008" fmla="*/ 5631 h 10000"/>
                  <a:gd name="connsiteX1009" fmla="*/ 7482 w 10000"/>
                  <a:gd name="connsiteY1009" fmla="*/ 5593 h 10000"/>
                  <a:gd name="connsiteX1010" fmla="*/ 7476 w 10000"/>
                  <a:gd name="connsiteY1010" fmla="*/ 5570 h 10000"/>
                  <a:gd name="connsiteX1011" fmla="*/ 7476 w 10000"/>
                  <a:gd name="connsiteY1011" fmla="*/ 5528 h 10000"/>
                  <a:gd name="connsiteX1012" fmla="*/ 7482 w 10000"/>
                  <a:gd name="connsiteY1012" fmla="*/ 5502 h 10000"/>
                  <a:gd name="connsiteX1013" fmla="*/ 7490 w 10000"/>
                  <a:gd name="connsiteY1013" fmla="*/ 5489 h 10000"/>
                  <a:gd name="connsiteX1014" fmla="*/ 7499 w 10000"/>
                  <a:gd name="connsiteY1014" fmla="*/ 5479 h 10000"/>
                  <a:gd name="connsiteX1015" fmla="*/ 7493 w 10000"/>
                  <a:gd name="connsiteY1015" fmla="*/ 5427 h 10000"/>
                  <a:gd name="connsiteX1016" fmla="*/ 7501 w 10000"/>
                  <a:gd name="connsiteY1016" fmla="*/ 5415 h 10000"/>
                  <a:gd name="connsiteX1017" fmla="*/ 7510 w 10000"/>
                  <a:gd name="connsiteY1017" fmla="*/ 5398 h 10000"/>
                  <a:gd name="connsiteX1018" fmla="*/ 7515 w 10000"/>
                  <a:gd name="connsiteY1018" fmla="*/ 5379 h 10000"/>
                  <a:gd name="connsiteX1019" fmla="*/ 7526 w 10000"/>
                  <a:gd name="connsiteY1019" fmla="*/ 5366 h 10000"/>
                  <a:gd name="connsiteX1020" fmla="*/ 7518 w 10000"/>
                  <a:gd name="connsiteY1020" fmla="*/ 5350 h 10000"/>
                  <a:gd name="connsiteX1021" fmla="*/ 7518 w 10000"/>
                  <a:gd name="connsiteY1021" fmla="*/ 5330 h 10000"/>
                  <a:gd name="connsiteX1022" fmla="*/ 7526 w 10000"/>
                  <a:gd name="connsiteY1022" fmla="*/ 5311 h 10000"/>
                  <a:gd name="connsiteX1023" fmla="*/ 7540 w 10000"/>
                  <a:gd name="connsiteY1023" fmla="*/ 5291 h 10000"/>
                  <a:gd name="connsiteX1024" fmla="*/ 7540 w 10000"/>
                  <a:gd name="connsiteY1024" fmla="*/ 5266 h 10000"/>
                  <a:gd name="connsiteX1025" fmla="*/ 7540 w 10000"/>
                  <a:gd name="connsiteY1025" fmla="*/ 5256 h 10000"/>
                  <a:gd name="connsiteX1026" fmla="*/ 7524 w 10000"/>
                  <a:gd name="connsiteY1026" fmla="*/ 5233 h 10000"/>
                  <a:gd name="connsiteX1027" fmla="*/ 7515 w 10000"/>
                  <a:gd name="connsiteY1027" fmla="*/ 5217 h 10000"/>
                  <a:gd name="connsiteX1028" fmla="*/ 7490 w 10000"/>
                  <a:gd name="connsiteY1028" fmla="*/ 5178 h 10000"/>
                  <a:gd name="connsiteX1029" fmla="*/ 7474 w 10000"/>
                  <a:gd name="connsiteY1029" fmla="*/ 5162 h 10000"/>
                  <a:gd name="connsiteX1030" fmla="*/ 7457 w 10000"/>
                  <a:gd name="connsiteY1030" fmla="*/ 5120 h 10000"/>
                  <a:gd name="connsiteX1031" fmla="*/ 7421 w 10000"/>
                  <a:gd name="connsiteY1031" fmla="*/ 5087 h 10000"/>
                  <a:gd name="connsiteX1032" fmla="*/ 7380 w 10000"/>
                  <a:gd name="connsiteY1032" fmla="*/ 5068 h 10000"/>
                  <a:gd name="connsiteX1033" fmla="*/ 7355 w 10000"/>
                  <a:gd name="connsiteY1033" fmla="*/ 5058 h 10000"/>
                  <a:gd name="connsiteX1034" fmla="*/ 7332 w 10000"/>
                  <a:gd name="connsiteY1034" fmla="*/ 5049 h 10000"/>
                  <a:gd name="connsiteX1035" fmla="*/ 7305 w 10000"/>
                  <a:gd name="connsiteY1035" fmla="*/ 5016 h 10000"/>
                  <a:gd name="connsiteX1036" fmla="*/ 7305 w 10000"/>
                  <a:gd name="connsiteY1036" fmla="*/ 5000 h 10000"/>
                  <a:gd name="connsiteX1037" fmla="*/ 7296 w 10000"/>
                  <a:gd name="connsiteY1037" fmla="*/ 4971 h 10000"/>
                  <a:gd name="connsiteX1038" fmla="*/ 7288 w 10000"/>
                  <a:gd name="connsiteY1038" fmla="*/ 4945 h 10000"/>
                  <a:gd name="connsiteX1039" fmla="*/ 7280 w 10000"/>
                  <a:gd name="connsiteY1039" fmla="*/ 4916 h 10000"/>
                  <a:gd name="connsiteX1040" fmla="*/ 7291 w 10000"/>
                  <a:gd name="connsiteY1040" fmla="*/ 4887 h 10000"/>
                  <a:gd name="connsiteX1041" fmla="*/ 7291 w 10000"/>
                  <a:gd name="connsiteY1041" fmla="*/ 4858 h 10000"/>
                  <a:gd name="connsiteX1042" fmla="*/ 7271 w 10000"/>
                  <a:gd name="connsiteY1042" fmla="*/ 4819 h 10000"/>
                  <a:gd name="connsiteX1043" fmla="*/ 7255 w 10000"/>
                  <a:gd name="connsiteY1043" fmla="*/ 4828 h 10000"/>
                  <a:gd name="connsiteX1044" fmla="*/ 7235 w 10000"/>
                  <a:gd name="connsiteY1044" fmla="*/ 4841 h 10000"/>
                  <a:gd name="connsiteX1045" fmla="*/ 7216 w 10000"/>
                  <a:gd name="connsiteY1045" fmla="*/ 4867 h 10000"/>
                  <a:gd name="connsiteX1046" fmla="*/ 7191 w 10000"/>
                  <a:gd name="connsiteY1046" fmla="*/ 4870 h 10000"/>
                  <a:gd name="connsiteX1047" fmla="*/ 7155 w 10000"/>
                  <a:gd name="connsiteY1047" fmla="*/ 4887 h 10000"/>
                  <a:gd name="connsiteX1048" fmla="*/ 7122 w 10000"/>
                  <a:gd name="connsiteY1048" fmla="*/ 4893 h 10000"/>
                  <a:gd name="connsiteX1049" fmla="*/ 7105 w 10000"/>
                  <a:gd name="connsiteY1049" fmla="*/ 4896 h 10000"/>
                  <a:gd name="connsiteX1050" fmla="*/ 7094 w 10000"/>
                  <a:gd name="connsiteY1050" fmla="*/ 4916 h 10000"/>
                  <a:gd name="connsiteX1051" fmla="*/ 7080 w 10000"/>
                  <a:gd name="connsiteY1051" fmla="*/ 4903 h 10000"/>
                  <a:gd name="connsiteX1052" fmla="*/ 7072 w 10000"/>
                  <a:gd name="connsiteY1052" fmla="*/ 4851 h 10000"/>
                  <a:gd name="connsiteX1053" fmla="*/ 7042 w 10000"/>
                  <a:gd name="connsiteY1053" fmla="*/ 4819 h 10000"/>
                  <a:gd name="connsiteX1054" fmla="*/ 7030 w 10000"/>
                  <a:gd name="connsiteY1054" fmla="*/ 4780 h 10000"/>
                  <a:gd name="connsiteX1055" fmla="*/ 7039 w 10000"/>
                  <a:gd name="connsiteY1055" fmla="*/ 4757 h 10000"/>
                  <a:gd name="connsiteX1056" fmla="*/ 7047 w 10000"/>
                  <a:gd name="connsiteY1056" fmla="*/ 4744 h 10000"/>
                  <a:gd name="connsiteX1057" fmla="*/ 7022 w 10000"/>
                  <a:gd name="connsiteY1057" fmla="*/ 4725 h 10000"/>
                  <a:gd name="connsiteX1058" fmla="*/ 7000 w 10000"/>
                  <a:gd name="connsiteY1058" fmla="*/ 4715 h 10000"/>
                  <a:gd name="connsiteX1059" fmla="*/ 6975 w 10000"/>
                  <a:gd name="connsiteY1059" fmla="*/ 4709 h 10000"/>
                  <a:gd name="connsiteX1060" fmla="*/ 6945 w 10000"/>
                  <a:gd name="connsiteY1060" fmla="*/ 4696 h 10000"/>
                  <a:gd name="connsiteX1061" fmla="*/ 6953 w 10000"/>
                  <a:gd name="connsiteY1061" fmla="*/ 4679 h 10000"/>
                  <a:gd name="connsiteX1062" fmla="*/ 6961 w 10000"/>
                  <a:gd name="connsiteY1062" fmla="*/ 4660 h 10000"/>
                  <a:gd name="connsiteX1063" fmla="*/ 6983 w 10000"/>
                  <a:gd name="connsiteY1063" fmla="*/ 4644 h 10000"/>
                  <a:gd name="connsiteX1064" fmla="*/ 7014 w 10000"/>
                  <a:gd name="connsiteY1064" fmla="*/ 4634 h 10000"/>
                  <a:gd name="connsiteX1065" fmla="*/ 7025 w 10000"/>
                  <a:gd name="connsiteY1065" fmla="*/ 4615 h 10000"/>
                  <a:gd name="connsiteX1066" fmla="*/ 7047 w 10000"/>
                  <a:gd name="connsiteY1066" fmla="*/ 4582 h 10000"/>
                  <a:gd name="connsiteX1067" fmla="*/ 7069 w 10000"/>
                  <a:gd name="connsiteY1067" fmla="*/ 4563 h 10000"/>
                  <a:gd name="connsiteX1068" fmla="*/ 7078 w 10000"/>
                  <a:gd name="connsiteY1068" fmla="*/ 4553 h 10000"/>
                  <a:gd name="connsiteX1069" fmla="*/ 7097 w 10000"/>
                  <a:gd name="connsiteY1069" fmla="*/ 4527 h 10000"/>
                  <a:gd name="connsiteX1070" fmla="*/ 7122 w 10000"/>
                  <a:gd name="connsiteY1070" fmla="*/ 4517 h 10000"/>
                  <a:gd name="connsiteX1071" fmla="*/ 7139 w 10000"/>
                  <a:gd name="connsiteY1071" fmla="*/ 4488 h 10000"/>
                  <a:gd name="connsiteX1072" fmla="*/ 7147 w 10000"/>
                  <a:gd name="connsiteY1072" fmla="*/ 4459 h 10000"/>
                  <a:gd name="connsiteX1073" fmla="*/ 7161 w 10000"/>
                  <a:gd name="connsiteY1073" fmla="*/ 4440 h 10000"/>
                  <a:gd name="connsiteX1074" fmla="*/ 7177 w 10000"/>
                  <a:gd name="connsiteY1074" fmla="*/ 4430 h 10000"/>
                  <a:gd name="connsiteX1075" fmla="*/ 7202 w 10000"/>
                  <a:gd name="connsiteY1075" fmla="*/ 4407 h 10000"/>
                  <a:gd name="connsiteX1076" fmla="*/ 7224 w 10000"/>
                  <a:gd name="connsiteY1076" fmla="*/ 4417 h 10000"/>
                  <a:gd name="connsiteX1077" fmla="*/ 7241 w 10000"/>
                  <a:gd name="connsiteY1077" fmla="*/ 4404 h 10000"/>
                  <a:gd name="connsiteX1078" fmla="*/ 7263 w 10000"/>
                  <a:gd name="connsiteY1078" fmla="*/ 4398 h 10000"/>
                  <a:gd name="connsiteX1079" fmla="*/ 7283 w 10000"/>
                  <a:gd name="connsiteY1079" fmla="*/ 4424 h 10000"/>
                  <a:gd name="connsiteX1080" fmla="*/ 7305 w 10000"/>
                  <a:gd name="connsiteY1080" fmla="*/ 4433 h 10000"/>
                  <a:gd name="connsiteX1081" fmla="*/ 7332 w 10000"/>
                  <a:gd name="connsiteY1081" fmla="*/ 4443 h 10000"/>
                  <a:gd name="connsiteX1082" fmla="*/ 7380 w 10000"/>
                  <a:gd name="connsiteY1082" fmla="*/ 4398 h 10000"/>
                  <a:gd name="connsiteX1083" fmla="*/ 7404 w 10000"/>
                  <a:gd name="connsiteY1083" fmla="*/ 4378 h 10000"/>
                  <a:gd name="connsiteX1084" fmla="*/ 7418 w 10000"/>
                  <a:gd name="connsiteY1084" fmla="*/ 4369 h 10000"/>
                  <a:gd name="connsiteX1085" fmla="*/ 7443 w 10000"/>
                  <a:gd name="connsiteY1085" fmla="*/ 4356 h 10000"/>
                  <a:gd name="connsiteX1086" fmla="*/ 7460 w 10000"/>
                  <a:gd name="connsiteY1086" fmla="*/ 4385 h 10000"/>
                  <a:gd name="connsiteX1087" fmla="*/ 7460 w 10000"/>
                  <a:gd name="connsiteY1087" fmla="*/ 4404 h 10000"/>
                  <a:gd name="connsiteX1088" fmla="*/ 7499 w 10000"/>
                  <a:gd name="connsiteY1088" fmla="*/ 4417 h 10000"/>
                  <a:gd name="connsiteX1089" fmla="*/ 7515 w 10000"/>
                  <a:gd name="connsiteY1089" fmla="*/ 4414 h 10000"/>
                  <a:gd name="connsiteX1090" fmla="*/ 7565 w 10000"/>
                  <a:gd name="connsiteY1090" fmla="*/ 4385 h 10000"/>
                  <a:gd name="connsiteX1091" fmla="*/ 7579 w 10000"/>
                  <a:gd name="connsiteY1091" fmla="*/ 4346 h 10000"/>
                  <a:gd name="connsiteX1092" fmla="*/ 7582 w 10000"/>
                  <a:gd name="connsiteY1092" fmla="*/ 4317 h 10000"/>
                  <a:gd name="connsiteX1093" fmla="*/ 7590 w 10000"/>
                  <a:gd name="connsiteY1093" fmla="*/ 4301 h 10000"/>
                  <a:gd name="connsiteX1094" fmla="*/ 7612 w 10000"/>
                  <a:gd name="connsiteY1094" fmla="*/ 4271 h 10000"/>
                  <a:gd name="connsiteX1095" fmla="*/ 7623 w 10000"/>
                  <a:gd name="connsiteY1095" fmla="*/ 4262 h 10000"/>
                  <a:gd name="connsiteX1096" fmla="*/ 7634 w 10000"/>
                  <a:gd name="connsiteY1096" fmla="*/ 4245 h 10000"/>
                  <a:gd name="connsiteX1097" fmla="*/ 7645 w 10000"/>
                  <a:gd name="connsiteY1097" fmla="*/ 4265 h 10000"/>
                  <a:gd name="connsiteX1098" fmla="*/ 7670 w 10000"/>
                  <a:gd name="connsiteY1098" fmla="*/ 4284 h 10000"/>
                  <a:gd name="connsiteX1099" fmla="*/ 7701 w 10000"/>
                  <a:gd name="connsiteY1099" fmla="*/ 4275 h 10000"/>
                  <a:gd name="connsiteX1100" fmla="*/ 7717 w 10000"/>
                  <a:gd name="connsiteY1100" fmla="*/ 4275 h 10000"/>
                  <a:gd name="connsiteX1101" fmla="*/ 7740 w 10000"/>
                  <a:gd name="connsiteY1101" fmla="*/ 4284 h 10000"/>
                  <a:gd name="connsiteX1102" fmla="*/ 7767 w 10000"/>
                  <a:gd name="connsiteY1102" fmla="*/ 4284 h 10000"/>
                  <a:gd name="connsiteX1103" fmla="*/ 7895 w 10000"/>
                  <a:gd name="connsiteY1103" fmla="*/ 4207 h 10000"/>
                  <a:gd name="connsiteX1104" fmla="*/ 7895 w 10000"/>
                  <a:gd name="connsiteY1104" fmla="*/ 4187 h 10000"/>
                  <a:gd name="connsiteX1105" fmla="*/ 7895 w 10000"/>
                  <a:gd name="connsiteY1105" fmla="*/ 4171 h 10000"/>
                  <a:gd name="connsiteX1106" fmla="*/ 7903 w 10000"/>
                  <a:gd name="connsiteY1106" fmla="*/ 4148 h 10000"/>
                  <a:gd name="connsiteX1107" fmla="*/ 7917 w 10000"/>
                  <a:gd name="connsiteY1107" fmla="*/ 4158 h 10000"/>
                  <a:gd name="connsiteX1108" fmla="*/ 7967 w 10000"/>
                  <a:gd name="connsiteY1108" fmla="*/ 4203 h 10000"/>
                  <a:gd name="connsiteX1109" fmla="*/ 7994 w 10000"/>
                  <a:gd name="connsiteY1109" fmla="*/ 4203 h 10000"/>
                  <a:gd name="connsiteX1110" fmla="*/ 8064 w 10000"/>
                  <a:gd name="connsiteY1110" fmla="*/ 4242 h 10000"/>
                  <a:gd name="connsiteX1111" fmla="*/ 8083 w 10000"/>
                  <a:gd name="connsiteY1111" fmla="*/ 4245 h 10000"/>
                  <a:gd name="connsiteX1112" fmla="*/ 8105 w 10000"/>
                  <a:gd name="connsiteY1112" fmla="*/ 4226 h 10000"/>
                  <a:gd name="connsiteX1113" fmla="*/ 8136 w 10000"/>
                  <a:gd name="connsiteY1113" fmla="*/ 4187 h 10000"/>
                  <a:gd name="connsiteX1114" fmla="*/ 8161 w 10000"/>
                  <a:gd name="connsiteY1114" fmla="*/ 4168 h 10000"/>
                  <a:gd name="connsiteX1115" fmla="*/ 8172 w 10000"/>
                  <a:gd name="connsiteY1115" fmla="*/ 4161 h 10000"/>
                  <a:gd name="connsiteX1116" fmla="*/ 8208 w 10000"/>
                  <a:gd name="connsiteY1116" fmla="*/ 4168 h 10000"/>
                  <a:gd name="connsiteX1117" fmla="*/ 8235 w 10000"/>
                  <a:gd name="connsiteY1117" fmla="*/ 4168 h 10000"/>
                  <a:gd name="connsiteX1118" fmla="*/ 8258 w 10000"/>
                  <a:gd name="connsiteY1118" fmla="*/ 4152 h 10000"/>
                  <a:gd name="connsiteX1119" fmla="*/ 8283 w 10000"/>
                  <a:gd name="connsiteY1119" fmla="*/ 4152 h 10000"/>
                  <a:gd name="connsiteX1120" fmla="*/ 8299 w 10000"/>
                  <a:gd name="connsiteY1120" fmla="*/ 4132 h 10000"/>
                  <a:gd name="connsiteX1121" fmla="*/ 8316 w 10000"/>
                  <a:gd name="connsiteY1121" fmla="*/ 4113 h 10000"/>
                  <a:gd name="connsiteX1122" fmla="*/ 8330 w 10000"/>
                  <a:gd name="connsiteY1122" fmla="*/ 4084 h 10000"/>
                  <a:gd name="connsiteX1123" fmla="*/ 8341 w 10000"/>
                  <a:gd name="connsiteY1123" fmla="*/ 4058 h 10000"/>
                  <a:gd name="connsiteX1124" fmla="*/ 8349 w 10000"/>
                  <a:gd name="connsiteY1124" fmla="*/ 4064 h 10000"/>
                  <a:gd name="connsiteX1125" fmla="*/ 8366 w 10000"/>
                  <a:gd name="connsiteY1125" fmla="*/ 4067 h 10000"/>
                  <a:gd name="connsiteX1126" fmla="*/ 8374 w 10000"/>
                  <a:gd name="connsiteY1126" fmla="*/ 4084 h 10000"/>
                  <a:gd name="connsiteX1127" fmla="*/ 8402 w 10000"/>
                  <a:gd name="connsiteY1127" fmla="*/ 4054 h 10000"/>
                  <a:gd name="connsiteX1128" fmla="*/ 8427 w 10000"/>
                  <a:gd name="connsiteY1128" fmla="*/ 4028 h 10000"/>
                  <a:gd name="connsiteX1129" fmla="*/ 8438 w 10000"/>
                  <a:gd name="connsiteY1129" fmla="*/ 4025 h 10000"/>
                  <a:gd name="connsiteX1130" fmla="*/ 8468 w 10000"/>
                  <a:gd name="connsiteY1130" fmla="*/ 4006 h 10000"/>
                  <a:gd name="connsiteX1131" fmla="*/ 8485 w 10000"/>
                  <a:gd name="connsiteY1131" fmla="*/ 3999 h 10000"/>
                  <a:gd name="connsiteX1132" fmla="*/ 8493 w 10000"/>
                  <a:gd name="connsiteY1132" fmla="*/ 4025 h 10000"/>
                  <a:gd name="connsiteX1133" fmla="*/ 8515 w 10000"/>
                  <a:gd name="connsiteY1133" fmla="*/ 4028 h 10000"/>
                  <a:gd name="connsiteX1134" fmla="*/ 8543 w 10000"/>
                  <a:gd name="connsiteY1134" fmla="*/ 4009 h 10000"/>
                  <a:gd name="connsiteX1135" fmla="*/ 8551 w 10000"/>
                  <a:gd name="connsiteY1135" fmla="*/ 3990 h 10000"/>
                  <a:gd name="connsiteX1136" fmla="*/ 8582 w 10000"/>
                  <a:gd name="connsiteY1136" fmla="*/ 3977 h 10000"/>
                  <a:gd name="connsiteX1137" fmla="*/ 8596 w 10000"/>
                  <a:gd name="connsiteY1137" fmla="*/ 3977 h 10000"/>
                  <a:gd name="connsiteX1138" fmla="*/ 8607 w 10000"/>
                  <a:gd name="connsiteY1138" fmla="*/ 3980 h 10000"/>
                  <a:gd name="connsiteX1139" fmla="*/ 8645 w 10000"/>
                  <a:gd name="connsiteY1139" fmla="*/ 3970 h 10000"/>
                  <a:gd name="connsiteX1140" fmla="*/ 8654 w 10000"/>
                  <a:gd name="connsiteY1140" fmla="*/ 3951 h 10000"/>
                  <a:gd name="connsiteX1141" fmla="*/ 8670 w 10000"/>
                  <a:gd name="connsiteY1141" fmla="*/ 3935 h 10000"/>
                  <a:gd name="connsiteX1142" fmla="*/ 8695 w 10000"/>
                  <a:gd name="connsiteY1142" fmla="*/ 3935 h 10000"/>
                  <a:gd name="connsiteX1143" fmla="*/ 8704 w 10000"/>
                  <a:gd name="connsiteY1143" fmla="*/ 3951 h 10000"/>
                  <a:gd name="connsiteX1144" fmla="*/ 8717 w 10000"/>
                  <a:gd name="connsiteY1144" fmla="*/ 3964 h 10000"/>
                  <a:gd name="connsiteX1145" fmla="*/ 8751 w 10000"/>
                  <a:gd name="connsiteY1145" fmla="*/ 3951 h 10000"/>
                  <a:gd name="connsiteX1146" fmla="*/ 8776 w 10000"/>
                  <a:gd name="connsiteY1146" fmla="*/ 3935 h 10000"/>
                  <a:gd name="connsiteX1147" fmla="*/ 8798 w 10000"/>
                  <a:gd name="connsiteY1147" fmla="*/ 3925 h 10000"/>
                  <a:gd name="connsiteX1148" fmla="*/ 8806 w 10000"/>
                  <a:gd name="connsiteY1148" fmla="*/ 3892 h 10000"/>
                  <a:gd name="connsiteX1149" fmla="*/ 8814 w 10000"/>
                  <a:gd name="connsiteY1149" fmla="*/ 3876 h 10000"/>
                  <a:gd name="connsiteX1150" fmla="*/ 8839 w 10000"/>
                  <a:gd name="connsiteY1150" fmla="*/ 3873 h 10000"/>
                  <a:gd name="connsiteX1151" fmla="*/ 8842 w 10000"/>
                  <a:gd name="connsiteY1151" fmla="*/ 3876 h 10000"/>
                  <a:gd name="connsiteX1152" fmla="*/ 8856 w 10000"/>
                  <a:gd name="connsiteY1152" fmla="*/ 3863 h 10000"/>
                  <a:gd name="connsiteX1153" fmla="*/ 8856 w 10000"/>
                  <a:gd name="connsiteY1153" fmla="*/ 3841 h 10000"/>
                  <a:gd name="connsiteX1154" fmla="*/ 8870 w 10000"/>
                  <a:gd name="connsiteY1154" fmla="*/ 3821 h 10000"/>
                  <a:gd name="connsiteX1155" fmla="*/ 8903 w 10000"/>
                  <a:gd name="connsiteY1155" fmla="*/ 3802 h 10000"/>
                  <a:gd name="connsiteX1156" fmla="*/ 8914 w 10000"/>
                  <a:gd name="connsiteY1156" fmla="*/ 3782 h 10000"/>
                  <a:gd name="connsiteX1157" fmla="*/ 8939 w 10000"/>
                  <a:gd name="connsiteY1157" fmla="*/ 3782 h 10000"/>
                  <a:gd name="connsiteX1158" fmla="*/ 8961 w 10000"/>
                  <a:gd name="connsiteY1158" fmla="*/ 3779 h 10000"/>
                  <a:gd name="connsiteX1159" fmla="*/ 8983 w 10000"/>
                  <a:gd name="connsiteY1159" fmla="*/ 3760 h 10000"/>
                  <a:gd name="connsiteX1160" fmla="*/ 9003 w 10000"/>
                  <a:gd name="connsiteY1160" fmla="*/ 3763 h 10000"/>
                  <a:gd name="connsiteX1161" fmla="*/ 9019 w 10000"/>
                  <a:gd name="connsiteY1161" fmla="*/ 3779 h 10000"/>
                  <a:gd name="connsiteX1162" fmla="*/ 9050 w 10000"/>
                  <a:gd name="connsiteY1162" fmla="*/ 3812 h 10000"/>
                  <a:gd name="connsiteX1163" fmla="*/ 9080 w 10000"/>
                  <a:gd name="connsiteY1163" fmla="*/ 3831 h 10000"/>
                  <a:gd name="connsiteX1164" fmla="*/ 9097 w 10000"/>
                  <a:gd name="connsiteY1164" fmla="*/ 3867 h 10000"/>
                  <a:gd name="connsiteX1165" fmla="*/ 9114 w 10000"/>
                  <a:gd name="connsiteY1165" fmla="*/ 3902 h 10000"/>
                  <a:gd name="connsiteX1166" fmla="*/ 9122 w 10000"/>
                  <a:gd name="connsiteY1166" fmla="*/ 3935 h 10000"/>
                  <a:gd name="connsiteX1167" fmla="*/ 9125 w 10000"/>
                  <a:gd name="connsiteY1167" fmla="*/ 3964 h 10000"/>
                  <a:gd name="connsiteX1168" fmla="*/ 9130 w 10000"/>
                  <a:gd name="connsiteY1168" fmla="*/ 3999 h 10000"/>
                  <a:gd name="connsiteX1169" fmla="*/ 9130 w 10000"/>
                  <a:gd name="connsiteY1169" fmla="*/ 4054 h 10000"/>
                  <a:gd name="connsiteX1170" fmla="*/ 9155 w 10000"/>
                  <a:gd name="connsiteY1170" fmla="*/ 4093 h 10000"/>
                  <a:gd name="connsiteX1171" fmla="*/ 9169 w 10000"/>
                  <a:gd name="connsiteY1171" fmla="*/ 4090 h 10000"/>
                  <a:gd name="connsiteX1172" fmla="*/ 9211 w 10000"/>
                  <a:gd name="connsiteY1172" fmla="*/ 4077 h 10000"/>
                  <a:gd name="connsiteX1173" fmla="*/ 9244 w 10000"/>
                  <a:gd name="connsiteY1173" fmla="*/ 4077 h 10000"/>
                  <a:gd name="connsiteX1174" fmla="*/ 9252 w 10000"/>
                  <a:gd name="connsiteY1174" fmla="*/ 4103 h 10000"/>
                  <a:gd name="connsiteX1175" fmla="*/ 9258 w 10000"/>
                  <a:gd name="connsiteY1175" fmla="*/ 4148 h 10000"/>
                  <a:gd name="connsiteX1176" fmla="*/ 9269 w 10000"/>
                  <a:gd name="connsiteY1176" fmla="*/ 4158 h 10000"/>
                  <a:gd name="connsiteX1177" fmla="*/ 9294 w 10000"/>
                  <a:gd name="connsiteY1177" fmla="*/ 4158 h 10000"/>
                  <a:gd name="connsiteX1178" fmla="*/ 9319 w 10000"/>
                  <a:gd name="connsiteY1178" fmla="*/ 4168 h 10000"/>
                  <a:gd name="connsiteX1179" fmla="*/ 9346 w 10000"/>
                  <a:gd name="connsiteY1179" fmla="*/ 4190 h 10000"/>
                  <a:gd name="connsiteX1180" fmla="*/ 9357 w 10000"/>
                  <a:gd name="connsiteY1180" fmla="*/ 4168 h 10000"/>
                  <a:gd name="connsiteX1181" fmla="*/ 9371 w 10000"/>
                  <a:gd name="connsiteY1181" fmla="*/ 4132 h 10000"/>
                  <a:gd name="connsiteX1182" fmla="*/ 9391 w 10000"/>
                  <a:gd name="connsiteY1182" fmla="*/ 4113 h 10000"/>
                  <a:gd name="connsiteX1183" fmla="*/ 9407 w 10000"/>
                  <a:gd name="connsiteY1183" fmla="*/ 4103 h 10000"/>
                  <a:gd name="connsiteX1184" fmla="*/ 9435 w 10000"/>
                  <a:gd name="connsiteY1184" fmla="*/ 4100 h 10000"/>
                  <a:gd name="connsiteX1185" fmla="*/ 9460 w 10000"/>
                  <a:gd name="connsiteY1185" fmla="*/ 4084 h 10000"/>
                  <a:gd name="connsiteX1186" fmla="*/ 9485 w 10000"/>
                  <a:gd name="connsiteY1186" fmla="*/ 4067 h 10000"/>
                  <a:gd name="connsiteX1187" fmla="*/ 9496 w 10000"/>
                  <a:gd name="connsiteY1187" fmla="*/ 4054 h 10000"/>
                  <a:gd name="connsiteX1188" fmla="*/ 9526 w 10000"/>
                  <a:gd name="connsiteY1188" fmla="*/ 4048 h 10000"/>
                  <a:gd name="connsiteX1189" fmla="*/ 9557 w 10000"/>
                  <a:gd name="connsiteY1189" fmla="*/ 4038 h 10000"/>
                  <a:gd name="connsiteX1190" fmla="*/ 9584 w 10000"/>
                  <a:gd name="connsiteY1190" fmla="*/ 4019 h 10000"/>
                  <a:gd name="connsiteX1191" fmla="*/ 9623 w 10000"/>
                  <a:gd name="connsiteY1191" fmla="*/ 4016 h 10000"/>
                  <a:gd name="connsiteX1192" fmla="*/ 9648 w 10000"/>
                  <a:gd name="connsiteY1192" fmla="*/ 4009 h 10000"/>
                  <a:gd name="connsiteX1193" fmla="*/ 9673 w 10000"/>
                  <a:gd name="connsiteY1193" fmla="*/ 4019 h 10000"/>
                  <a:gd name="connsiteX1194" fmla="*/ 9712 w 10000"/>
                  <a:gd name="connsiteY1194" fmla="*/ 4038 h 10000"/>
                  <a:gd name="connsiteX1195" fmla="*/ 9742 w 10000"/>
                  <a:gd name="connsiteY1195" fmla="*/ 4074 h 10000"/>
                  <a:gd name="connsiteX1196" fmla="*/ 9776 w 10000"/>
                  <a:gd name="connsiteY1196" fmla="*/ 4093 h 10000"/>
                  <a:gd name="connsiteX1197" fmla="*/ 9814 w 10000"/>
                  <a:gd name="connsiteY1197" fmla="*/ 4109 h 10000"/>
                  <a:gd name="connsiteX1198" fmla="*/ 9859 w 10000"/>
                  <a:gd name="connsiteY1198" fmla="*/ 4119 h 10000"/>
                  <a:gd name="connsiteX1199" fmla="*/ 9898 w 10000"/>
                  <a:gd name="connsiteY1199" fmla="*/ 4122 h 10000"/>
                  <a:gd name="connsiteX1200" fmla="*/ 9931 w 10000"/>
                  <a:gd name="connsiteY1200" fmla="*/ 4109 h 10000"/>
                  <a:gd name="connsiteX1201" fmla="*/ 9956 w 10000"/>
                  <a:gd name="connsiteY1201" fmla="*/ 4100 h 10000"/>
                  <a:gd name="connsiteX1202" fmla="*/ 9981 w 10000"/>
                  <a:gd name="connsiteY1202" fmla="*/ 4067 h 10000"/>
                  <a:gd name="connsiteX1203" fmla="*/ 9994 w 10000"/>
                  <a:gd name="connsiteY1203" fmla="*/ 4035 h 10000"/>
                  <a:gd name="connsiteX1204" fmla="*/ 10000 w 10000"/>
                  <a:gd name="connsiteY1204" fmla="*/ 3996 h 10000"/>
                  <a:gd name="connsiteX1205" fmla="*/ 9994 w 10000"/>
                  <a:gd name="connsiteY1205" fmla="*/ 3941 h 10000"/>
                  <a:gd name="connsiteX1206" fmla="*/ 9986 w 10000"/>
                  <a:gd name="connsiteY1206" fmla="*/ 3905 h 10000"/>
                  <a:gd name="connsiteX1207" fmla="*/ 9981 w 10000"/>
                  <a:gd name="connsiteY1207" fmla="*/ 3857 h 10000"/>
                  <a:gd name="connsiteX1208" fmla="*/ 9989 w 10000"/>
                  <a:gd name="connsiteY1208" fmla="*/ 3837 h 10000"/>
                  <a:gd name="connsiteX1209" fmla="*/ 9989 w 10000"/>
                  <a:gd name="connsiteY1209" fmla="*/ 3812 h 10000"/>
                  <a:gd name="connsiteX1210" fmla="*/ 9981 w 10000"/>
                  <a:gd name="connsiteY1210" fmla="*/ 3792 h 10000"/>
                  <a:gd name="connsiteX1211" fmla="*/ 9970 w 10000"/>
                  <a:gd name="connsiteY1211" fmla="*/ 3763 h 10000"/>
                  <a:gd name="connsiteX1212" fmla="*/ 9945 w 10000"/>
                  <a:gd name="connsiteY1212" fmla="*/ 3705 h 10000"/>
                  <a:gd name="connsiteX1213" fmla="*/ 9931 w 10000"/>
                  <a:gd name="connsiteY1213" fmla="*/ 3659 h 10000"/>
                  <a:gd name="connsiteX1214" fmla="*/ 9903 w 10000"/>
                  <a:gd name="connsiteY1214" fmla="*/ 3640 h 10000"/>
                  <a:gd name="connsiteX1215" fmla="*/ 9881 w 10000"/>
                  <a:gd name="connsiteY1215" fmla="*/ 3620 h 10000"/>
                  <a:gd name="connsiteX1216" fmla="*/ 9856 w 10000"/>
                  <a:gd name="connsiteY1216" fmla="*/ 3595 h 10000"/>
                  <a:gd name="connsiteX1217" fmla="*/ 9817 w 10000"/>
                  <a:gd name="connsiteY1217" fmla="*/ 3562 h 10000"/>
                  <a:gd name="connsiteX1218" fmla="*/ 9795 w 10000"/>
                  <a:gd name="connsiteY1218" fmla="*/ 3546 h 10000"/>
                  <a:gd name="connsiteX1219" fmla="*/ 9778 w 10000"/>
                  <a:gd name="connsiteY1219" fmla="*/ 3527 h 10000"/>
                  <a:gd name="connsiteX1220" fmla="*/ 9745 w 10000"/>
                  <a:gd name="connsiteY1220" fmla="*/ 3501 h 10000"/>
                  <a:gd name="connsiteX1221" fmla="*/ 9726 w 10000"/>
                  <a:gd name="connsiteY1221" fmla="*/ 3488 h 10000"/>
                  <a:gd name="connsiteX1222" fmla="*/ 9704 w 10000"/>
                  <a:gd name="connsiteY1222" fmla="*/ 3472 h 10000"/>
                  <a:gd name="connsiteX1223" fmla="*/ 9695 w 10000"/>
                  <a:gd name="connsiteY1223" fmla="*/ 3468 h 10000"/>
                  <a:gd name="connsiteX1224" fmla="*/ 9690 w 10000"/>
                  <a:gd name="connsiteY1224" fmla="*/ 3459 h 10000"/>
                  <a:gd name="connsiteX1225" fmla="*/ 9673 w 10000"/>
                  <a:gd name="connsiteY1225" fmla="*/ 3449 h 10000"/>
                  <a:gd name="connsiteX1226" fmla="*/ 9665 w 10000"/>
                  <a:gd name="connsiteY1226" fmla="*/ 3442 h 10000"/>
                  <a:gd name="connsiteX1227" fmla="*/ 9654 w 10000"/>
                  <a:gd name="connsiteY1227" fmla="*/ 3449 h 10000"/>
                  <a:gd name="connsiteX1228" fmla="*/ 9521 w 10000"/>
                  <a:gd name="connsiteY1228" fmla="*/ 3394 h 10000"/>
                  <a:gd name="connsiteX1229" fmla="*/ 9510 w 10000"/>
                  <a:gd name="connsiteY1229" fmla="*/ 3368 h 10000"/>
                  <a:gd name="connsiteX1230" fmla="*/ 9496 w 10000"/>
                  <a:gd name="connsiteY1230" fmla="*/ 3287 h 10000"/>
                  <a:gd name="connsiteX1231" fmla="*/ 9488 w 10000"/>
                  <a:gd name="connsiteY1231" fmla="*/ 3216 h 10000"/>
                  <a:gd name="connsiteX1232" fmla="*/ 9493 w 10000"/>
                  <a:gd name="connsiteY1232" fmla="*/ 3174 h 10000"/>
                  <a:gd name="connsiteX1233" fmla="*/ 9501 w 10000"/>
                  <a:gd name="connsiteY1233" fmla="*/ 3128 h 10000"/>
                  <a:gd name="connsiteX1234" fmla="*/ 9488 w 10000"/>
                  <a:gd name="connsiteY1234" fmla="*/ 3025 h 10000"/>
                  <a:gd name="connsiteX1235" fmla="*/ 9446 w 10000"/>
                  <a:gd name="connsiteY1235" fmla="*/ 2931 h 10000"/>
                  <a:gd name="connsiteX1236" fmla="*/ 9382 w 10000"/>
                  <a:gd name="connsiteY1236" fmla="*/ 2837 h 10000"/>
                  <a:gd name="connsiteX1237" fmla="*/ 9316 w 10000"/>
                  <a:gd name="connsiteY1237" fmla="*/ 2753 h 10000"/>
                  <a:gd name="connsiteX1238" fmla="*/ 9294 w 10000"/>
                  <a:gd name="connsiteY1238" fmla="*/ 2655 h 10000"/>
                  <a:gd name="connsiteX1239" fmla="*/ 9213 w 10000"/>
                  <a:gd name="connsiteY1239" fmla="*/ 2328 h 10000"/>
                  <a:gd name="connsiteX1240" fmla="*/ 9172 w 10000"/>
                  <a:gd name="connsiteY1240" fmla="*/ 2286 h 10000"/>
                  <a:gd name="connsiteX1241" fmla="*/ 9019 w 10000"/>
                  <a:gd name="connsiteY1241" fmla="*/ 2082 h 10000"/>
                  <a:gd name="connsiteX1242" fmla="*/ 8906 w 10000"/>
                  <a:gd name="connsiteY1242" fmla="*/ 1946 h 10000"/>
                  <a:gd name="connsiteX1243" fmla="*/ 8801 w 10000"/>
                  <a:gd name="connsiteY1243" fmla="*/ 1778 h 10000"/>
                  <a:gd name="connsiteX1244" fmla="*/ 8806 w 10000"/>
                  <a:gd name="connsiteY1244" fmla="*/ 1713 h 10000"/>
                  <a:gd name="connsiteX1245" fmla="*/ 8809 w 10000"/>
                  <a:gd name="connsiteY1245" fmla="*/ 1703 h 10000"/>
                  <a:gd name="connsiteX1246" fmla="*/ 8817 w 10000"/>
                  <a:gd name="connsiteY1246" fmla="*/ 1713 h 10000"/>
                  <a:gd name="connsiteX1247" fmla="*/ 8834 w 10000"/>
                  <a:gd name="connsiteY1247" fmla="*/ 1729 h 10000"/>
                  <a:gd name="connsiteX1248" fmla="*/ 8839 w 10000"/>
                  <a:gd name="connsiteY1248" fmla="*/ 1729 h 10000"/>
                  <a:gd name="connsiteX1249" fmla="*/ 8848 w 10000"/>
                  <a:gd name="connsiteY1249" fmla="*/ 1723 h 10000"/>
                  <a:gd name="connsiteX1250" fmla="*/ 8850 w 10000"/>
                  <a:gd name="connsiteY1250" fmla="*/ 1703 h 10000"/>
                  <a:gd name="connsiteX1251" fmla="*/ 8850 w 10000"/>
                  <a:gd name="connsiteY1251" fmla="*/ 1684 h 10000"/>
                  <a:gd name="connsiteX1252" fmla="*/ 8850 w 10000"/>
                  <a:gd name="connsiteY1252" fmla="*/ 1648 h 10000"/>
                  <a:gd name="connsiteX1253" fmla="*/ 8881 w 10000"/>
                  <a:gd name="connsiteY1253" fmla="*/ 1571 h 10000"/>
                  <a:gd name="connsiteX1254" fmla="*/ 8895 w 10000"/>
                  <a:gd name="connsiteY1254" fmla="*/ 1541 h 10000"/>
                  <a:gd name="connsiteX1255" fmla="*/ 8895 w 10000"/>
                  <a:gd name="connsiteY1255" fmla="*/ 1525 h 10000"/>
                  <a:gd name="connsiteX1256" fmla="*/ 8881 w 10000"/>
                  <a:gd name="connsiteY1256" fmla="*/ 1516 h 10000"/>
                  <a:gd name="connsiteX1257" fmla="*/ 8864 w 10000"/>
                  <a:gd name="connsiteY1257" fmla="*/ 1522 h 10000"/>
                  <a:gd name="connsiteX1258" fmla="*/ 8850 w 10000"/>
                  <a:gd name="connsiteY1258" fmla="*/ 1535 h 10000"/>
                  <a:gd name="connsiteX1259" fmla="*/ 8834 w 10000"/>
                  <a:gd name="connsiteY1259" fmla="*/ 1571 h 10000"/>
                  <a:gd name="connsiteX1260" fmla="*/ 8825 w 10000"/>
                  <a:gd name="connsiteY1260" fmla="*/ 1587 h 10000"/>
                  <a:gd name="connsiteX1261" fmla="*/ 8776 w 10000"/>
                  <a:gd name="connsiteY1261" fmla="*/ 1571 h 10000"/>
                  <a:gd name="connsiteX1262" fmla="*/ 8745 w 10000"/>
                  <a:gd name="connsiteY1262" fmla="*/ 1580 h 10000"/>
                  <a:gd name="connsiteX1263" fmla="*/ 8720 w 10000"/>
                  <a:gd name="connsiteY1263" fmla="*/ 1587 h 10000"/>
                  <a:gd name="connsiteX1264" fmla="*/ 8709 w 10000"/>
                  <a:gd name="connsiteY1264" fmla="*/ 1609 h 10000"/>
                  <a:gd name="connsiteX1265" fmla="*/ 8693 w 10000"/>
                  <a:gd name="connsiteY1265" fmla="*/ 1616 h 10000"/>
                  <a:gd name="connsiteX1266" fmla="*/ 8684 w 10000"/>
                  <a:gd name="connsiteY1266" fmla="*/ 1639 h 10000"/>
                  <a:gd name="connsiteX1267" fmla="*/ 8684 w 10000"/>
                  <a:gd name="connsiteY1267" fmla="*/ 1658 h 10000"/>
                  <a:gd name="connsiteX1268" fmla="*/ 8665 w 10000"/>
                  <a:gd name="connsiteY1268" fmla="*/ 1655 h 10000"/>
                  <a:gd name="connsiteX1269" fmla="*/ 8665 w 10000"/>
                  <a:gd name="connsiteY1269" fmla="*/ 1645 h 10000"/>
                  <a:gd name="connsiteX1270" fmla="*/ 8665 w 10000"/>
                  <a:gd name="connsiteY1270" fmla="*/ 1626 h 10000"/>
                  <a:gd name="connsiteX1271" fmla="*/ 8676 w 10000"/>
                  <a:gd name="connsiteY1271" fmla="*/ 1609 h 10000"/>
                  <a:gd name="connsiteX1272" fmla="*/ 8679 w 10000"/>
                  <a:gd name="connsiteY1272" fmla="*/ 1597 h 10000"/>
                  <a:gd name="connsiteX1273" fmla="*/ 8687 w 10000"/>
                  <a:gd name="connsiteY1273" fmla="*/ 1577 h 10000"/>
                  <a:gd name="connsiteX1274" fmla="*/ 8695 w 10000"/>
                  <a:gd name="connsiteY1274" fmla="*/ 1554 h 10000"/>
                  <a:gd name="connsiteX1275" fmla="*/ 8709 w 10000"/>
                  <a:gd name="connsiteY1275" fmla="*/ 1532 h 10000"/>
                  <a:gd name="connsiteX1276" fmla="*/ 8704 w 10000"/>
                  <a:gd name="connsiteY1276" fmla="*/ 1512 h 10000"/>
                  <a:gd name="connsiteX1277" fmla="*/ 8695 w 10000"/>
                  <a:gd name="connsiteY1277" fmla="*/ 1503 h 10000"/>
                  <a:gd name="connsiteX1278" fmla="*/ 8684 w 10000"/>
                  <a:gd name="connsiteY1278" fmla="*/ 1503 h 10000"/>
                  <a:gd name="connsiteX1279" fmla="*/ 8670 w 10000"/>
                  <a:gd name="connsiteY1279" fmla="*/ 1525 h 10000"/>
                  <a:gd name="connsiteX1280" fmla="*/ 8665 w 10000"/>
                  <a:gd name="connsiteY1280" fmla="*/ 1545 h 10000"/>
                  <a:gd name="connsiteX1281" fmla="*/ 8654 w 10000"/>
                  <a:gd name="connsiteY1281" fmla="*/ 1567 h 10000"/>
                  <a:gd name="connsiteX1282" fmla="*/ 8648 w 10000"/>
                  <a:gd name="connsiteY1282" fmla="*/ 1587 h 10000"/>
                  <a:gd name="connsiteX1283" fmla="*/ 8640 w 10000"/>
                  <a:gd name="connsiteY1283" fmla="*/ 1629 h 10000"/>
                  <a:gd name="connsiteX1284" fmla="*/ 8620 w 10000"/>
                  <a:gd name="connsiteY1284" fmla="*/ 1635 h 10000"/>
                  <a:gd name="connsiteX1285" fmla="*/ 8612 w 10000"/>
                  <a:gd name="connsiteY1285" fmla="*/ 1635 h 10000"/>
                  <a:gd name="connsiteX1286" fmla="*/ 8604 w 10000"/>
                  <a:gd name="connsiteY1286" fmla="*/ 1626 h 10000"/>
                  <a:gd name="connsiteX1287" fmla="*/ 8596 w 10000"/>
                  <a:gd name="connsiteY1287" fmla="*/ 1616 h 10000"/>
                  <a:gd name="connsiteX1288" fmla="*/ 8596 w 10000"/>
                  <a:gd name="connsiteY1288" fmla="*/ 1580 h 10000"/>
                  <a:gd name="connsiteX1289" fmla="*/ 8587 w 10000"/>
                  <a:gd name="connsiteY1289" fmla="*/ 1545 h 10000"/>
                  <a:gd name="connsiteX1290" fmla="*/ 8565 w 10000"/>
                  <a:gd name="connsiteY1290" fmla="*/ 1516 h 10000"/>
                  <a:gd name="connsiteX1291" fmla="*/ 8543 w 10000"/>
                  <a:gd name="connsiteY1291" fmla="*/ 1512 h 10000"/>
                  <a:gd name="connsiteX1292" fmla="*/ 8518 w 10000"/>
                  <a:gd name="connsiteY1292" fmla="*/ 1532 h 10000"/>
                  <a:gd name="connsiteX1293" fmla="*/ 8476 w 10000"/>
                  <a:gd name="connsiteY1293" fmla="*/ 1567 h 10000"/>
                  <a:gd name="connsiteX1294" fmla="*/ 8454 w 10000"/>
                  <a:gd name="connsiteY1294" fmla="*/ 1551 h 10000"/>
                  <a:gd name="connsiteX1295" fmla="*/ 8402 w 10000"/>
                  <a:gd name="connsiteY1295" fmla="*/ 1493 h 10000"/>
                  <a:gd name="connsiteX1296" fmla="*/ 8371 w 10000"/>
                  <a:gd name="connsiteY1296" fmla="*/ 1428 h 10000"/>
                  <a:gd name="connsiteX1297" fmla="*/ 8072 w 10000"/>
                  <a:gd name="connsiteY1297" fmla="*/ 1422 h 10000"/>
                  <a:gd name="connsiteX1298" fmla="*/ 7823 w 10000"/>
                  <a:gd name="connsiteY1298" fmla="*/ 1279 h 10000"/>
                  <a:gd name="connsiteX1299" fmla="*/ 7587 w 10000"/>
                  <a:gd name="connsiteY1299" fmla="*/ 1133 h 10000"/>
                  <a:gd name="connsiteX1300" fmla="*/ 7526 w 10000"/>
                  <a:gd name="connsiteY1300" fmla="*/ 1098 h 10000"/>
                  <a:gd name="connsiteX1301" fmla="*/ 7346 w 10000"/>
                  <a:gd name="connsiteY1301" fmla="*/ 991 h 10000"/>
                  <a:gd name="connsiteX1302" fmla="*/ 7321 w 10000"/>
                  <a:gd name="connsiteY1302" fmla="*/ 959 h 10000"/>
                  <a:gd name="connsiteX1303" fmla="*/ 7307 w 10000"/>
                  <a:gd name="connsiteY1303" fmla="*/ 871 h 10000"/>
                  <a:gd name="connsiteX1304" fmla="*/ 7224 w 10000"/>
                  <a:gd name="connsiteY1304" fmla="*/ 816 h 10000"/>
                  <a:gd name="connsiteX1305" fmla="*/ 7147 w 10000"/>
                  <a:gd name="connsiteY1305" fmla="*/ 787 h 10000"/>
                  <a:gd name="connsiteX1306" fmla="*/ 7080 w 10000"/>
                  <a:gd name="connsiteY1306" fmla="*/ 742 h 10000"/>
                  <a:gd name="connsiteX1307" fmla="*/ 7069 w 10000"/>
                  <a:gd name="connsiteY1307" fmla="*/ 767 h 10000"/>
                  <a:gd name="connsiteX1308" fmla="*/ 7033 w 10000"/>
                  <a:gd name="connsiteY1308" fmla="*/ 787 h 10000"/>
                  <a:gd name="connsiteX1309" fmla="*/ 6820 w 10000"/>
                  <a:gd name="connsiteY1309" fmla="*/ 878 h 10000"/>
                  <a:gd name="connsiteX1310" fmla="*/ 6726 w 10000"/>
                  <a:gd name="connsiteY1310" fmla="*/ 897 h 10000"/>
                  <a:gd name="connsiteX1311" fmla="*/ 6626 w 10000"/>
                  <a:gd name="connsiteY1311" fmla="*/ 955 h 10000"/>
                  <a:gd name="connsiteX1312" fmla="*/ 6582 w 10000"/>
                  <a:gd name="connsiteY1312" fmla="*/ 946 h 10000"/>
                  <a:gd name="connsiteX1313" fmla="*/ 6571 w 10000"/>
                  <a:gd name="connsiteY1313" fmla="*/ 955 h 10000"/>
                  <a:gd name="connsiteX1314" fmla="*/ 6507 w 10000"/>
                  <a:gd name="connsiteY1314" fmla="*/ 975 h 10000"/>
                  <a:gd name="connsiteX1315" fmla="*/ 6485 w 10000"/>
                  <a:gd name="connsiteY1315" fmla="*/ 975 h 10000"/>
                  <a:gd name="connsiteX1316" fmla="*/ 6476 w 10000"/>
                  <a:gd name="connsiteY1316" fmla="*/ 965 h 10000"/>
                  <a:gd name="connsiteX1317" fmla="*/ 6474 w 10000"/>
                  <a:gd name="connsiteY1317" fmla="*/ 936 h 10000"/>
                  <a:gd name="connsiteX1318" fmla="*/ 6452 w 10000"/>
                  <a:gd name="connsiteY1318" fmla="*/ 887 h 10000"/>
                  <a:gd name="connsiteX1319" fmla="*/ 6352 w 10000"/>
                  <a:gd name="connsiteY1319" fmla="*/ 767 h 10000"/>
                  <a:gd name="connsiteX1320" fmla="*/ 6313 w 10000"/>
                  <a:gd name="connsiteY1320" fmla="*/ 732 h 10000"/>
                  <a:gd name="connsiteX1321" fmla="*/ 6296 w 10000"/>
                  <a:gd name="connsiteY1321" fmla="*/ 690 h 10000"/>
                  <a:gd name="connsiteX1322" fmla="*/ 6271 w 10000"/>
                  <a:gd name="connsiteY1322" fmla="*/ 664 h 10000"/>
                  <a:gd name="connsiteX1323" fmla="*/ 6266 w 10000"/>
                  <a:gd name="connsiteY1323" fmla="*/ 654 h 10000"/>
                  <a:gd name="connsiteX1324" fmla="*/ 6111 w 10000"/>
                  <a:gd name="connsiteY1324" fmla="*/ 398 h 10000"/>
                  <a:gd name="connsiteX1325" fmla="*/ 5903 w 10000"/>
                  <a:gd name="connsiteY1325" fmla="*/ 408 h 10000"/>
                  <a:gd name="connsiteX1326" fmla="*/ 5837 w 10000"/>
                  <a:gd name="connsiteY1326" fmla="*/ 427 h 10000"/>
                  <a:gd name="connsiteX1327" fmla="*/ 5756 w 10000"/>
                  <a:gd name="connsiteY1327" fmla="*/ 453 h 10000"/>
                  <a:gd name="connsiteX1328" fmla="*/ 5681 w 10000"/>
                  <a:gd name="connsiteY1328" fmla="*/ 453 h 10000"/>
                  <a:gd name="connsiteX1329" fmla="*/ 5609 w 10000"/>
                  <a:gd name="connsiteY1329" fmla="*/ 447 h 10000"/>
                  <a:gd name="connsiteX1330" fmla="*/ 5554 w 10000"/>
                  <a:gd name="connsiteY1330" fmla="*/ 304 h 10000"/>
                  <a:gd name="connsiteX1331" fmla="*/ 5529 w 10000"/>
                  <a:gd name="connsiteY1331" fmla="*/ 301 h 10000"/>
                  <a:gd name="connsiteX1332" fmla="*/ 5393 w 10000"/>
                  <a:gd name="connsiteY1332" fmla="*/ 256 h 10000"/>
                  <a:gd name="connsiteX1333" fmla="*/ 5366 w 10000"/>
                  <a:gd name="connsiteY1333" fmla="*/ 220 h 10000"/>
                  <a:gd name="connsiteX1334" fmla="*/ 5249 w 10000"/>
                  <a:gd name="connsiteY1334" fmla="*/ 155 h 10000"/>
                  <a:gd name="connsiteX1335" fmla="*/ 5141 w 10000"/>
                  <a:gd name="connsiteY1335" fmla="*/ 52 h 10000"/>
                  <a:gd name="connsiteX1336" fmla="*/ 5116 w 10000"/>
                  <a:gd name="connsiteY1336" fmla="*/ 3 h 10000"/>
                  <a:gd name="connsiteX1337" fmla="*/ 5061 w 10000"/>
                  <a:gd name="connsiteY1337" fmla="*/ 0 h 10000"/>
                  <a:gd name="connsiteX1338" fmla="*/ 5036 w 10000"/>
                  <a:gd name="connsiteY1338" fmla="*/ 32 h 10000"/>
                  <a:gd name="connsiteX1339" fmla="*/ 4942 w 10000"/>
                  <a:gd name="connsiteY1339" fmla="*/ 133 h 10000"/>
                  <a:gd name="connsiteX1340" fmla="*/ 4900 w 10000"/>
                  <a:gd name="connsiteY1340" fmla="*/ 217 h 10000"/>
                  <a:gd name="connsiteX1341" fmla="*/ 4861 w 10000"/>
                  <a:gd name="connsiteY1341" fmla="*/ 198 h 10000"/>
                  <a:gd name="connsiteX1342" fmla="*/ 4795 w 10000"/>
                  <a:gd name="connsiteY1342" fmla="*/ 68 h 10000"/>
                  <a:gd name="connsiteX1343" fmla="*/ 4778 w 10000"/>
                  <a:gd name="connsiteY1343" fmla="*/ 62 h 10000"/>
                  <a:gd name="connsiteX1344" fmla="*/ 4765 w 10000"/>
                  <a:gd name="connsiteY1344" fmla="*/ 62 h 10000"/>
                  <a:gd name="connsiteX1345" fmla="*/ 4748 w 10000"/>
                  <a:gd name="connsiteY1345" fmla="*/ 68 h 10000"/>
                  <a:gd name="connsiteX1346" fmla="*/ 4673 w 10000"/>
                  <a:gd name="connsiteY1346" fmla="*/ 136 h 10000"/>
                  <a:gd name="connsiteX1347" fmla="*/ 4632 w 10000"/>
                  <a:gd name="connsiteY1347" fmla="*/ 201 h 10000"/>
                  <a:gd name="connsiteX1348" fmla="*/ 4623 w 10000"/>
                  <a:gd name="connsiteY1348" fmla="*/ 210 h 10000"/>
                  <a:gd name="connsiteX1349" fmla="*/ 4579 w 10000"/>
                  <a:gd name="connsiteY1349" fmla="*/ 220 h 10000"/>
                  <a:gd name="connsiteX1350" fmla="*/ 4479 w 10000"/>
                  <a:gd name="connsiteY1350" fmla="*/ 198 h 10000"/>
                  <a:gd name="connsiteX1351" fmla="*/ 4402 w 10000"/>
                  <a:gd name="connsiteY1351" fmla="*/ 165 h 10000"/>
                  <a:gd name="connsiteX1352" fmla="*/ 4374 w 10000"/>
                  <a:gd name="connsiteY1352" fmla="*/ 165 h 10000"/>
                  <a:gd name="connsiteX1353" fmla="*/ 4335 w 10000"/>
                  <a:gd name="connsiteY1353" fmla="*/ 172 h 10000"/>
                  <a:gd name="connsiteX1354" fmla="*/ 4302 w 10000"/>
                  <a:gd name="connsiteY1354" fmla="*/ 188 h 10000"/>
                  <a:gd name="connsiteX1355" fmla="*/ 4271 w 10000"/>
                  <a:gd name="connsiteY1355" fmla="*/ 220 h 10000"/>
                  <a:gd name="connsiteX1356" fmla="*/ 4238 w 10000"/>
                  <a:gd name="connsiteY1356" fmla="*/ 240 h 10000"/>
                  <a:gd name="connsiteX1357" fmla="*/ 4324 w 10000"/>
                  <a:gd name="connsiteY1357" fmla="*/ 1289 h 10000"/>
                  <a:gd name="connsiteX1358" fmla="*/ 3521 w 10000"/>
                  <a:gd name="connsiteY1358" fmla="*/ 7730 h 10000"/>
                  <a:gd name="connsiteX1359" fmla="*/ 3560 w 10000"/>
                  <a:gd name="connsiteY1359" fmla="*/ 7749 h 10000"/>
                  <a:gd name="connsiteX1360" fmla="*/ 3562 w 10000"/>
                  <a:gd name="connsiteY1360" fmla="*/ 7759 h 10000"/>
                  <a:gd name="connsiteX1361" fmla="*/ 3573 w 10000"/>
                  <a:gd name="connsiteY1361" fmla="*/ 7766 h 10000"/>
                  <a:gd name="connsiteX1362" fmla="*/ 3584 w 10000"/>
                  <a:gd name="connsiteY1362" fmla="*/ 7759 h 10000"/>
                  <a:gd name="connsiteX1363" fmla="*/ 3598 w 10000"/>
                  <a:gd name="connsiteY1363" fmla="*/ 7743 h 10000"/>
                  <a:gd name="connsiteX1364" fmla="*/ 3623 w 10000"/>
                  <a:gd name="connsiteY1364" fmla="*/ 7733 h 10000"/>
                  <a:gd name="connsiteX1365" fmla="*/ 3632 w 10000"/>
                  <a:gd name="connsiteY1365" fmla="*/ 7730 h 10000"/>
                  <a:gd name="connsiteX1366" fmla="*/ 4236 w 10000"/>
                  <a:gd name="connsiteY1366" fmla="*/ 6832 h 10000"/>
                  <a:gd name="connsiteX1367" fmla="*/ 3670 w 10000"/>
                  <a:gd name="connsiteY1367" fmla="*/ 7730 h 10000"/>
                  <a:gd name="connsiteX1368" fmla="*/ 3687 w 10000"/>
                  <a:gd name="connsiteY1368" fmla="*/ 7730 h 10000"/>
                  <a:gd name="connsiteX1369" fmla="*/ 3690 w 10000"/>
                  <a:gd name="connsiteY1369" fmla="*/ 7730 h 10000"/>
                  <a:gd name="connsiteX1370" fmla="*/ 3704 w 10000"/>
                  <a:gd name="connsiteY1370" fmla="*/ 7740 h 10000"/>
                  <a:gd name="connsiteX1371" fmla="*/ 3712 w 10000"/>
                  <a:gd name="connsiteY1371" fmla="*/ 7743 h 10000"/>
                  <a:gd name="connsiteX1372" fmla="*/ 3723 w 10000"/>
                  <a:gd name="connsiteY1372" fmla="*/ 7749 h 10000"/>
                  <a:gd name="connsiteX1373" fmla="*/ 3729 w 10000"/>
                  <a:gd name="connsiteY1373" fmla="*/ 7749 h 10000"/>
                  <a:gd name="connsiteX1374" fmla="*/ 3729 w 10000"/>
                  <a:gd name="connsiteY1374" fmla="*/ 7743 h 10000"/>
                  <a:gd name="connsiteX1375" fmla="*/ 3745 w 10000"/>
                  <a:gd name="connsiteY1375" fmla="*/ 7740 h 10000"/>
                  <a:gd name="connsiteX1376" fmla="*/ 3753 w 10000"/>
                  <a:gd name="connsiteY1376" fmla="*/ 7730 h 10000"/>
                  <a:gd name="connsiteX1377" fmla="*/ 3762 w 10000"/>
                  <a:gd name="connsiteY1377" fmla="*/ 7720 h 10000"/>
                  <a:gd name="connsiteX1378" fmla="*/ 3776 w 10000"/>
                  <a:gd name="connsiteY1378" fmla="*/ 7710 h 10000"/>
                  <a:gd name="connsiteX1379" fmla="*/ 3784 w 10000"/>
                  <a:gd name="connsiteY1379" fmla="*/ 7701 h 10000"/>
                  <a:gd name="connsiteX1380" fmla="*/ 3792 w 10000"/>
                  <a:gd name="connsiteY1380" fmla="*/ 7694 h 10000"/>
                  <a:gd name="connsiteX1381" fmla="*/ 3801 w 10000"/>
                  <a:gd name="connsiteY1381" fmla="*/ 7685 h 10000"/>
                  <a:gd name="connsiteX1382" fmla="*/ 3778 w 10000"/>
                  <a:gd name="connsiteY1382" fmla="*/ 7756 h 10000"/>
                  <a:gd name="connsiteX1383" fmla="*/ 3762 w 10000"/>
                  <a:gd name="connsiteY1383" fmla="*/ 7775 h 10000"/>
                  <a:gd name="connsiteX1384" fmla="*/ 3748 w 10000"/>
                  <a:gd name="connsiteY1384" fmla="*/ 7775 h 10000"/>
                  <a:gd name="connsiteX1385" fmla="*/ 3737 w 10000"/>
                  <a:gd name="connsiteY1385" fmla="*/ 7778 h 10000"/>
                  <a:gd name="connsiteX1386" fmla="*/ 3712 w 10000"/>
                  <a:gd name="connsiteY1386" fmla="*/ 8005 h 10000"/>
                  <a:gd name="connsiteX1387" fmla="*/ 3706 w 10000"/>
                  <a:gd name="connsiteY1387" fmla="*/ 8021 h 10000"/>
                  <a:gd name="connsiteX1388" fmla="*/ 3712 w 10000"/>
                  <a:gd name="connsiteY1388" fmla="*/ 8044 h 10000"/>
                  <a:gd name="connsiteX1389" fmla="*/ 3712 w 10000"/>
                  <a:gd name="connsiteY1389" fmla="*/ 8051 h 10000"/>
                  <a:gd name="connsiteX1390" fmla="*/ 3767 w 10000"/>
                  <a:gd name="connsiteY1390" fmla="*/ 8106 h 10000"/>
                  <a:gd name="connsiteX1391" fmla="*/ 3770 w 10000"/>
                  <a:gd name="connsiteY1391" fmla="*/ 8119 h 10000"/>
                  <a:gd name="connsiteX1392" fmla="*/ 3740 w 10000"/>
                  <a:gd name="connsiteY1392" fmla="*/ 8154 h 10000"/>
                  <a:gd name="connsiteX1393" fmla="*/ 3731 w 10000"/>
                  <a:gd name="connsiteY1393" fmla="*/ 8138 h 10000"/>
                  <a:gd name="connsiteX1394" fmla="*/ 3729 w 10000"/>
                  <a:gd name="connsiteY1394" fmla="*/ 8125 h 10000"/>
                  <a:gd name="connsiteX1395" fmla="*/ 3712 w 10000"/>
                  <a:gd name="connsiteY1395" fmla="*/ 8115 h 10000"/>
                  <a:gd name="connsiteX1396" fmla="*/ 3704 w 10000"/>
                  <a:gd name="connsiteY1396" fmla="*/ 8109 h 10000"/>
                  <a:gd name="connsiteX1397" fmla="*/ 3687 w 10000"/>
                  <a:gd name="connsiteY1397" fmla="*/ 8099 h 10000"/>
                  <a:gd name="connsiteX1398" fmla="*/ 3673 w 10000"/>
                  <a:gd name="connsiteY1398" fmla="*/ 8093 h 10000"/>
                  <a:gd name="connsiteX1399" fmla="*/ 3665 w 10000"/>
                  <a:gd name="connsiteY1399" fmla="*/ 8083 h 10000"/>
                  <a:gd name="connsiteX1400" fmla="*/ 3648 w 10000"/>
                  <a:gd name="connsiteY1400" fmla="*/ 8073 h 10000"/>
                  <a:gd name="connsiteX1401" fmla="*/ 3643 w 10000"/>
                  <a:gd name="connsiteY1401" fmla="*/ 8063 h 10000"/>
                  <a:gd name="connsiteX1402" fmla="*/ 3632 w 10000"/>
                  <a:gd name="connsiteY1402" fmla="*/ 8054 h 10000"/>
                  <a:gd name="connsiteX1403" fmla="*/ 3623 w 10000"/>
                  <a:gd name="connsiteY1403" fmla="*/ 8060 h 10000"/>
                  <a:gd name="connsiteX1404" fmla="*/ 3615 w 10000"/>
                  <a:gd name="connsiteY1404" fmla="*/ 8070 h 10000"/>
                  <a:gd name="connsiteX1405" fmla="*/ 3607 w 10000"/>
                  <a:gd name="connsiteY1405" fmla="*/ 8083 h 10000"/>
                  <a:gd name="connsiteX1406" fmla="*/ 3607 w 10000"/>
                  <a:gd name="connsiteY1406" fmla="*/ 8099 h 10000"/>
                  <a:gd name="connsiteX1407" fmla="*/ 3607 w 10000"/>
                  <a:gd name="connsiteY1407" fmla="*/ 8125 h 10000"/>
                  <a:gd name="connsiteX1408" fmla="*/ 3601 w 10000"/>
                  <a:gd name="connsiteY1408" fmla="*/ 8148 h 10000"/>
                  <a:gd name="connsiteX1409" fmla="*/ 3584 w 10000"/>
                  <a:gd name="connsiteY1409" fmla="*/ 8154 h 10000"/>
                  <a:gd name="connsiteX1410" fmla="*/ 3573 w 10000"/>
                  <a:gd name="connsiteY1410" fmla="*/ 8154 h 10000"/>
                  <a:gd name="connsiteX1411" fmla="*/ 3551 w 10000"/>
                  <a:gd name="connsiteY1411" fmla="*/ 8119 h 10000"/>
                  <a:gd name="connsiteX1412" fmla="*/ 3457 w 10000"/>
                  <a:gd name="connsiteY1412" fmla="*/ 7872 h 10000"/>
                  <a:gd name="connsiteX1413" fmla="*/ 3449 w 10000"/>
                  <a:gd name="connsiteY1413" fmla="*/ 7847 h 10000"/>
                  <a:gd name="connsiteX1414" fmla="*/ 3446 w 10000"/>
                  <a:gd name="connsiteY1414" fmla="*/ 7827 h 10000"/>
                  <a:gd name="connsiteX0" fmla="*/ 4324 w 10000"/>
                  <a:gd name="connsiteY0" fmla="*/ 1289 h 10000"/>
                  <a:gd name="connsiteX1" fmla="*/ 4296 w 10000"/>
                  <a:gd name="connsiteY1" fmla="*/ 1305 h 10000"/>
                  <a:gd name="connsiteX2" fmla="*/ 4285 w 10000"/>
                  <a:gd name="connsiteY2" fmla="*/ 1279 h 10000"/>
                  <a:gd name="connsiteX3" fmla="*/ 4244 w 10000"/>
                  <a:gd name="connsiteY3" fmla="*/ 1266 h 10000"/>
                  <a:gd name="connsiteX4" fmla="*/ 4208 w 10000"/>
                  <a:gd name="connsiteY4" fmla="*/ 1286 h 10000"/>
                  <a:gd name="connsiteX5" fmla="*/ 4172 w 10000"/>
                  <a:gd name="connsiteY5" fmla="*/ 1299 h 10000"/>
                  <a:gd name="connsiteX6" fmla="*/ 4150 w 10000"/>
                  <a:gd name="connsiteY6" fmla="*/ 1308 h 10000"/>
                  <a:gd name="connsiteX7" fmla="*/ 4139 w 10000"/>
                  <a:gd name="connsiteY7" fmla="*/ 1315 h 10000"/>
                  <a:gd name="connsiteX8" fmla="*/ 4125 w 10000"/>
                  <a:gd name="connsiteY8" fmla="*/ 1315 h 10000"/>
                  <a:gd name="connsiteX9" fmla="*/ 4119 w 10000"/>
                  <a:gd name="connsiteY9" fmla="*/ 1315 h 10000"/>
                  <a:gd name="connsiteX10" fmla="*/ 4111 w 10000"/>
                  <a:gd name="connsiteY10" fmla="*/ 1308 h 10000"/>
                  <a:gd name="connsiteX11" fmla="*/ 4100 w 10000"/>
                  <a:gd name="connsiteY11" fmla="*/ 1315 h 10000"/>
                  <a:gd name="connsiteX12" fmla="*/ 4075 w 10000"/>
                  <a:gd name="connsiteY12" fmla="*/ 1315 h 10000"/>
                  <a:gd name="connsiteX13" fmla="*/ 4058 w 10000"/>
                  <a:gd name="connsiteY13" fmla="*/ 1318 h 10000"/>
                  <a:gd name="connsiteX14" fmla="*/ 4044 w 10000"/>
                  <a:gd name="connsiteY14" fmla="*/ 1315 h 10000"/>
                  <a:gd name="connsiteX15" fmla="*/ 4042 w 10000"/>
                  <a:gd name="connsiteY15" fmla="*/ 1299 h 10000"/>
                  <a:gd name="connsiteX16" fmla="*/ 4014 w 10000"/>
                  <a:gd name="connsiteY16" fmla="*/ 1308 h 10000"/>
                  <a:gd name="connsiteX17" fmla="*/ 4011 w 10000"/>
                  <a:gd name="connsiteY17" fmla="*/ 1315 h 10000"/>
                  <a:gd name="connsiteX18" fmla="*/ 4011 w 10000"/>
                  <a:gd name="connsiteY18" fmla="*/ 1341 h 10000"/>
                  <a:gd name="connsiteX19" fmla="*/ 4019 w 10000"/>
                  <a:gd name="connsiteY19" fmla="*/ 1341 h 10000"/>
                  <a:gd name="connsiteX20" fmla="*/ 3997 w 10000"/>
                  <a:gd name="connsiteY20" fmla="*/ 1363 h 10000"/>
                  <a:gd name="connsiteX21" fmla="*/ 3986 w 10000"/>
                  <a:gd name="connsiteY21" fmla="*/ 1373 h 10000"/>
                  <a:gd name="connsiteX22" fmla="*/ 3981 w 10000"/>
                  <a:gd name="connsiteY22" fmla="*/ 1389 h 10000"/>
                  <a:gd name="connsiteX23" fmla="*/ 3981 w 10000"/>
                  <a:gd name="connsiteY23" fmla="*/ 1409 h 10000"/>
                  <a:gd name="connsiteX24" fmla="*/ 3981 w 10000"/>
                  <a:gd name="connsiteY24" fmla="*/ 1438 h 10000"/>
                  <a:gd name="connsiteX25" fmla="*/ 3961 w 10000"/>
                  <a:gd name="connsiteY25" fmla="*/ 1441 h 10000"/>
                  <a:gd name="connsiteX26" fmla="*/ 3942 w 10000"/>
                  <a:gd name="connsiteY26" fmla="*/ 1441 h 10000"/>
                  <a:gd name="connsiteX27" fmla="*/ 3914 w 10000"/>
                  <a:gd name="connsiteY27" fmla="*/ 1454 h 10000"/>
                  <a:gd name="connsiteX28" fmla="*/ 3892 w 10000"/>
                  <a:gd name="connsiteY28" fmla="*/ 1467 h 10000"/>
                  <a:gd name="connsiteX29" fmla="*/ 3867 w 10000"/>
                  <a:gd name="connsiteY29" fmla="*/ 1483 h 10000"/>
                  <a:gd name="connsiteX30" fmla="*/ 3845 w 10000"/>
                  <a:gd name="connsiteY30" fmla="*/ 1467 h 10000"/>
                  <a:gd name="connsiteX31" fmla="*/ 3850 w 10000"/>
                  <a:gd name="connsiteY31" fmla="*/ 1457 h 10000"/>
                  <a:gd name="connsiteX32" fmla="*/ 3864 w 10000"/>
                  <a:gd name="connsiteY32" fmla="*/ 1441 h 10000"/>
                  <a:gd name="connsiteX33" fmla="*/ 3859 w 10000"/>
                  <a:gd name="connsiteY33" fmla="*/ 1409 h 10000"/>
                  <a:gd name="connsiteX34" fmla="*/ 3842 w 10000"/>
                  <a:gd name="connsiteY34" fmla="*/ 1383 h 10000"/>
                  <a:gd name="connsiteX35" fmla="*/ 3825 w 10000"/>
                  <a:gd name="connsiteY35" fmla="*/ 1360 h 10000"/>
                  <a:gd name="connsiteX36" fmla="*/ 3809 w 10000"/>
                  <a:gd name="connsiteY36" fmla="*/ 1318 h 10000"/>
                  <a:gd name="connsiteX37" fmla="*/ 3787 w 10000"/>
                  <a:gd name="connsiteY37" fmla="*/ 1289 h 10000"/>
                  <a:gd name="connsiteX38" fmla="*/ 3759 w 10000"/>
                  <a:gd name="connsiteY38" fmla="*/ 1266 h 10000"/>
                  <a:gd name="connsiteX39" fmla="*/ 3740 w 10000"/>
                  <a:gd name="connsiteY39" fmla="*/ 1256 h 10000"/>
                  <a:gd name="connsiteX40" fmla="*/ 3715 w 10000"/>
                  <a:gd name="connsiteY40" fmla="*/ 1250 h 10000"/>
                  <a:gd name="connsiteX41" fmla="*/ 3687 w 10000"/>
                  <a:gd name="connsiteY41" fmla="*/ 1256 h 10000"/>
                  <a:gd name="connsiteX42" fmla="*/ 3681 w 10000"/>
                  <a:gd name="connsiteY42" fmla="*/ 1260 h 10000"/>
                  <a:gd name="connsiteX43" fmla="*/ 3670 w 10000"/>
                  <a:gd name="connsiteY43" fmla="*/ 1295 h 10000"/>
                  <a:gd name="connsiteX44" fmla="*/ 3651 w 10000"/>
                  <a:gd name="connsiteY44" fmla="*/ 1305 h 10000"/>
                  <a:gd name="connsiteX45" fmla="*/ 3640 w 10000"/>
                  <a:gd name="connsiteY45" fmla="*/ 1308 h 10000"/>
                  <a:gd name="connsiteX46" fmla="*/ 3626 w 10000"/>
                  <a:gd name="connsiteY46" fmla="*/ 1308 h 10000"/>
                  <a:gd name="connsiteX47" fmla="*/ 3632 w 10000"/>
                  <a:gd name="connsiteY47" fmla="*/ 1276 h 10000"/>
                  <a:gd name="connsiteX48" fmla="*/ 3609 w 10000"/>
                  <a:gd name="connsiteY48" fmla="*/ 1289 h 10000"/>
                  <a:gd name="connsiteX49" fmla="*/ 3593 w 10000"/>
                  <a:gd name="connsiteY49" fmla="*/ 1286 h 10000"/>
                  <a:gd name="connsiteX50" fmla="*/ 3590 w 10000"/>
                  <a:gd name="connsiteY50" fmla="*/ 1256 h 10000"/>
                  <a:gd name="connsiteX51" fmla="*/ 3584 w 10000"/>
                  <a:gd name="connsiteY51" fmla="*/ 1237 h 10000"/>
                  <a:gd name="connsiteX52" fmla="*/ 3573 w 10000"/>
                  <a:gd name="connsiteY52" fmla="*/ 1237 h 10000"/>
                  <a:gd name="connsiteX53" fmla="*/ 3554 w 10000"/>
                  <a:gd name="connsiteY53" fmla="*/ 1227 h 10000"/>
                  <a:gd name="connsiteX54" fmla="*/ 3546 w 10000"/>
                  <a:gd name="connsiteY54" fmla="*/ 1192 h 10000"/>
                  <a:gd name="connsiteX55" fmla="*/ 3529 w 10000"/>
                  <a:gd name="connsiteY55" fmla="*/ 1176 h 10000"/>
                  <a:gd name="connsiteX56" fmla="*/ 3512 w 10000"/>
                  <a:gd name="connsiteY56" fmla="*/ 1182 h 10000"/>
                  <a:gd name="connsiteX57" fmla="*/ 3485 w 10000"/>
                  <a:gd name="connsiteY57" fmla="*/ 1182 h 10000"/>
                  <a:gd name="connsiteX58" fmla="*/ 3463 w 10000"/>
                  <a:gd name="connsiteY58" fmla="*/ 1176 h 10000"/>
                  <a:gd name="connsiteX59" fmla="*/ 3449 w 10000"/>
                  <a:gd name="connsiteY59" fmla="*/ 1182 h 10000"/>
                  <a:gd name="connsiteX60" fmla="*/ 3432 w 10000"/>
                  <a:gd name="connsiteY60" fmla="*/ 1192 h 10000"/>
                  <a:gd name="connsiteX61" fmla="*/ 3454 w 10000"/>
                  <a:gd name="connsiteY61" fmla="*/ 1205 h 10000"/>
                  <a:gd name="connsiteX62" fmla="*/ 3463 w 10000"/>
                  <a:gd name="connsiteY62" fmla="*/ 1205 h 10000"/>
                  <a:gd name="connsiteX63" fmla="*/ 3488 w 10000"/>
                  <a:gd name="connsiteY63" fmla="*/ 1205 h 10000"/>
                  <a:gd name="connsiteX64" fmla="*/ 3488 w 10000"/>
                  <a:gd name="connsiteY64" fmla="*/ 1218 h 10000"/>
                  <a:gd name="connsiteX65" fmla="*/ 3493 w 10000"/>
                  <a:gd name="connsiteY65" fmla="*/ 1247 h 10000"/>
                  <a:gd name="connsiteX66" fmla="*/ 3512 w 10000"/>
                  <a:gd name="connsiteY66" fmla="*/ 1247 h 10000"/>
                  <a:gd name="connsiteX67" fmla="*/ 3518 w 10000"/>
                  <a:gd name="connsiteY67" fmla="*/ 1250 h 10000"/>
                  <a:gd name="connsiteX68" fmla="*/ 3521 w 10000"/>
                  <a:gd name="connsiteY68" fmla="*/ 1276 h 10000"/>
                  <a:gd name="connsiteX69" fmla="*/ 3543 w 10000"/>
                  <a:gd name="connsiteY69" fmla="*/ 1295 h 10000"/>
                  <a:gd name="connsiteX70" fmla="*/ 3546 w 10000"/>
                  <a:gd name="connsiteY70" fmla="*/ 1305 h 10000"/>
                  <a:gd name="connsiteX71" fmla="*/ 3543 w 10000"/>
                  <a:gd name="connsiteY71" fmla="*/ 1315 h 10000"/>
                  <a:gd name="connsiteX72" fmla="*/ 3543 w 10000"/>
                  <a:gd name="connsiteY72" fmla="*/ 1331 h 10000"/>
                  <a:gd name="connsiteX73" fmla="*/ 3554 w 10000"/>
                  <a:gd name="connsiteY73" fmla="*/ 1324 h 10000"/>
                  <a:gd name="connsiteX74" fmla="*/ 3560 w 10000"/>
                  <a:gd name="connsiteY74" fmla="*/ 1331 h 10000"/>
                  <a:gd name="connsiteX75" fmla="*/ 3582 w 10000"/>
                  <a:gd name="connsiteY75" fmla="*/ 1344 h 10000"/>
                  <a:gd name="connsiteX76" fmla="*/ 3598 w 10000"/>
                  <a:gd name="connsiteY76" fmla="*/ 1380 h 10000"/>
                  <a:gd name="connsiteX77" fmla="*/ 3607 w 10000"/>
                  <a:gd name="connsiteY77" fmla="*/ 1389 h 10000"/>
                  <a:gd name="connsiteX78" fmla="*/ 3623 w 10000"/>
                  <a:gd name="connsiteY78" fmla="*/ 1409 h 10000"/>
                  <a:gd name="connsiteX79" fmla="*/ 3634 w 10000"/>
                  <a:gd name="connsiteY79" fmla="*/ 1438 h 10000"/>
                  <a:gd name="connsiteX80" fmla="*/ 3632 w 10000"/>
                  <a:gd name="connsiteY80" fmla="*/ 1454 h 10000"/>
                  <a:gd name="connsiteX81" fmla="*/ 3618 w 10000"/>
                  <a:gd name="connsiteY81" fmla="*/ 1438 h 10000"/>
                  <a:gd name="connsiteX82" fmla="*/ 3598 w 10000"/>
                  <a:gd name="connsiteY82" fmla="*/ 1428 h 10000"/>
                  <a:gd name="connsiteX83" fmla="*/ 3582 w 10000"/>
                  <a:gd name="connsiteY83" fmla="*/ 1402 h 10000"/>
                  <a:gd name="connsiteX84" fmla="*/ 3562 w 10000"/>
                  <a:gd name="connsiteY84" fmla="*/ 1399 h 10000"/>
                  <a:gd name="connsiteX85" fmla="*/ 3546 w 10000"/>
                  <a:gd name="connsiteY85" fmla="*/ 1383 h 10000"/>
                  <a:gd name="connsiteX86" fmla="*/ 3510 w 10000"/>
                  <a:gd name="connsiteY86" fmla="*/ 1360 h 10000"/>
                  <a:gd name="connsiteX87" fmla="*/ 3485 w 10000"/>
                  <a:gd name="connsiteY87" fmla="*/ 1344 h 10000"/>
                  <a:gd name="connsiteX88" fmla="*/ 3454 w 10000"/>
                  <a:gd name="connsiteY88" fmla="*/ 1334 h 10000"/>
                  <a:gd name="connsiteX89" fmla="*/ 3429 w 10000"/>
                  <a:gd name="connsiteY89" fmla="*/ 1315 h 10000"/>
                  <a:gd name="connsiteX90" fmla="*/ 3416 w 10000"/>
                  <a:gd name="connsiteY90" fmla="*/ 1308 h 10000"/>
                  <a:gd name="connsiteX91" fmla="*/ 3399 w 10000"/>
                  <a:gd name="connsiteY91" fmla="*/ 1305 h 10000"/>
                  <a:gd name="connsiteX92" fmla="*/ 3382 w 10000"/>
                  <a:gd name="connsiteY92" fmla="*/ 1286 h 10000"/>
                  <a:gd name="connsiteX93" fmla="*/ 3380 w 10000"/>
                  <a:gd name="connsiteY93" fmla="*/ 1266 h 10000"/>
                  <a:gd name="connsiteX94" fmla="*/ 3388 w 10000"/>
                  <a:gd name="connsiteY94" fmla="*/ 1256 h 10000"/>
                  <a:gd name="connsiteX95" fmla="*/ 3407 w 10000"/>
                  <a:gd name="connsiteY95" fmla="*/ 1256 h 10000"/>
                  <a:gd name="connsiteX96" fmla="*/ 3396 w 10000"/>
                  <a:gd name="connsiteY96" fmla="*/ 1227 h 10000"/>
                  <a:gd name="connsiteX97" fmla="*/ 3382 w 10000"/>
                  <a:gd name="connsiteY97" fmla="*/ 1227 h 10000"/>
                  <a:gd name="connsiteX98" fmla="*/ 3360 w 10000"/>
                  <a:gd name="connsiteY98" fmla="*/ 1221 h 10000"/>
                  <a:gd name="connsiteX99" fmla="*/ 3349 w 10000"/>
                  <a:gd name="connsiteY99" fmla="*/ 1231 h 10000"/>
                  <a:gd name="connsiteX100" fmla="*/ 3352 w 10000"/>
                  <a:gd name="connsiteY100" fmla="*/ 1247 h 10000"/>
                  <a:gd name="connsiteX101" fmla="*/ 3341 w 10000"/>
                  <a:gd name="connsiteY101" fmla="*/ 1237 h 10000"/>
                  <a:gd name="connsiteX102" fmla="*/ 3335 w 10000"/>
                  <a:gd name="connsiteY102" fmla="*/ 1231 h 10000"/>
                  <a:gd name="connsiteX103" fmla="*/ 3307 w 10000"/>
                  <a:gd name="connsiteY103" fmla="*/ 1227 h 10000"/>
                  <a:gd name="connsiteX104" fmla="*/ 3294 w 10000"/>
                  <a:gd name="connsiteY104" fmla="*/ 1221 h 10000"/>
                  <a:gd name="connsiteX105" fmla="*/ 3271 w 10000"/>
                  <a:gd name="connsiteY105" fmla="*/ 1211 h 10000"/>
                  <a:gd name="connsiteX106" fmla="*/ 3252 w 10000"/>
                  <a:gd name="connsiteY106" fmla="*/ 1195 h 10000"/>
                  <a:gd name="connsiteX107" fmla="*/ 3235 w 10000"/>
                  <a:gd name="connsiteY107" fmla="*/ 1195 h 10000"/>
                  <a:gd name="connsiteX108" fmla="*/ 3235 w 10000"/>
                  <a:gd name="connsiteY108" fmla="*/ 1205 h 10000"/>
                  <a:gd name="connsiteX109" fmla="*/ 3219 w 10000"/>
                  <a:gd name="connsiteY109" fmla="*/ 1231 h 10000"/>
                  <a:gd name="connsiteX110" fmla="*/ 3213 w 10000"/>
                  <a:gd name="connsiteY110" fmla="*/ 1231 h 10000"/>
                  <a:gd name="connsiteX111" fmla="*/ 3183 w 10000"/>
                  <a:gd name="connsiteY111" fmla="*/ 1221 h 10000"/>
                  <a:gd name="connsiteX112" fmla="*/ 3175 w 10000"/>
                  <a:gd name="connsiteY112" fmla="*/ 1227 h 10000"/>
                  <a:gd name="connsiteX113" fmla="*/ 3163 w 10000"/>
                  <a:gd name="connsiteY113" fmla="*/ 1237 h 10000"/>
                  <a:gd name="connsiteX114" fmla="*/ 3158 w 10000"/>
                  <a:gd name="connsiteY114" fmla="*/ 1260 h 10000"/>
                  <a:gd name="connsiteX115" fmla="*/ 3158 w 10000"/>
                  <a:gd name="connsiteY115" fmla="*/ 1276 h 10000"/>
                  <a:gd name="connsiteX116" fmla="*/ 3163 w 10000"/>
                  <a:gd name="connsiteY116" fmla="*/ 1295 h 10000"/>
                  <a:gd name="connsiteX117" fmla="*/ 3166 w 10000"/>
                  <a:gd name="connsiteY117" fmla="*/ 1308 h 10000"/>
                  <a:gd name="connsiteX118" fmla="*/ 3158 w 10000"/>
                  <a:gd name="connsiteY118" fmla="*/ 1315 h 10000"/>
                  <a:gd name="connsiteX119" fmla="*/ 3133 w 10000"/>
                  <a:gd name="connsiteY119" fmla="*/ 1299 h 10000"/>
                  <a:gd name="connsiteX120" fmla="*/ 3114 w 10000"/>
                  <a:gd name="connsiteY120" fmla="*/ 1276 h 10000"/>
                  <a:gd name="connsiteX121" fmla="*/ 3078 w 10000"/>
                  <a:gd name="connsiteY121" fmla="*/ 1240 h 10000"/>
                  <a:gd name="connsiteX122" fmla="*/ 3044 w 10000"/>
                  <a:gd name="connsiteY122" fmla="*/ 1227 h 10000"/>
                  <a:gd name="connsiteX123" fmla="*/ 3033 w 10000"/>
                  <a:gd name="connsiteY123" fmla="*/ 1231 h 10000"/>
                  <a:gd name="connsiteX124" fmla="*/ 3036 w 10000"/>
                  <a:gd name="connsiteY124" fmla="*/ 1256 h 10000"/>
                  <a:gd name="connsiteX125" fmla="*/ 3044 w 10000"/>
                  <a:gd name="connsiteY125" fmla="*/ 1266 h 10000"/>
                  <a:gd name="connsiteX126" fmla="*/ 3044 w 10000"/>
                  <a:gd name="connsiteY126" fmla="*/ 1276 h 10000"/>
                  <a:gd name="connsiteX127" fmla="*/ 3036 w 10000"/>
                  <a:gd name="connsiteY127" fmla="*/ 1276 h 10000"/>
                  <a:gd name="connsiteX128" fmla="*/ 3028 w 10000"/>
                  <a:gd name="connsiteY128" fmla="*/ 1266 h 10000"/>
                  <a:gd name="connsiteX129" fmla="*/ 3025 w 10000"/>
                  <a:gd name="connsiteY129" fmla="*/ 1256 h 10000"/>
                  <a:gd name="connsiteX130" fmla="*/ 3008 w 10000"/>
                  <a:gd name="connsiteY130" fmla="*/ 1205 h 10000"/>
                  <a:gd name="connsiteX131" fmla="*/ 3000 w 10000"/>
                  <a:gd name="connsiteY131" fmla="*/ 1192 h 10000"/>
                  <a:gd name="connsiteX132" fmla="*/ 2994 w 10000"/>
                  <a:gd name="connsiteY132" fmla="*/ 1176 h 10000"/>
                  <a:gd name="connsiteX133" fmla="*/ 2986 w 10000"/>
                  <a:gd name="connsiteY133" fmla="*/ 1182 h 10000"/>
                  <a:gd name="connsiteX134" fmla="*/ 2981 w 10000"/>
                  <a:gd name="connsiteY134" fmla="*/ 1192 h 10000"/>
                  <a:gd name="connsiteX135" fmla="*/ 2970 w 10000"/>
                  <a:gd name="connsiteY135" fmla="*/ 1201 h 10000"/>
                  <a:gd name="connsiteX136" fmla="*/ 2956 w 10000"/>
                  <a:gd name="connsiteY136" fmla="*/ 1218 h 10000"/>
                  <a:gd name="connsiteX137" fmla="*/ 2939 w 10000"/>
                  <a:gd name="connsiteY137" fmla="*/ 1240 h 10000"/>
                  <a:gd name="connsiteX138" fmla="*/ 2928 w 10000"/>
                  <a:gd name="connsiteY138" fmla="*/ 1247 h 10000"/>
                  <a:gd name="connsiteX139" fmla="*/ 2922 w 10000"/>
                  <a:gd name="connsiteY139" fmla="*/ 1250 h 10000"/>
                  <a:gd name="connsiteX140" fmla="*/ 2911 w 10000"/>
                  <a:gd name="connsiteY140" fmla="*/ 1250 h 10000"/>
                  <a:gd name="connsiteX141" fmla="*/ 2884 w 10000"/>
                  <a:gd name="connsiteY141" fmla="*/ 1247 h 10000"/>
                  <a:gd name="connsiteX142" fmla="*/ 2864 w 10000"/>
                  <a:gd name="connsiteY142" fmla="*/ 1237 h 10000"/>
                  <a:gd name="connsiteX143" fmla="*/ 2848 w 10000"/>
                  <a:gd name="connsiteY143" fmla="*/ 1231 h 10000"/>
                  <a:gd name="connsiteX144" fmla="*/ 2834 w 10000"/>
                  <a:gd name="connsiteY144" fmla="*/ 1227 h 10000"/>
                  <a:gd name="connsiteX145" fmla="*/ 2831 w 10000"/>
                  <a:gd name="connsiteY145" fmla="*/ 1227 h 10000"/>
                  <a:gd name="connsiteX146" fmla="*/ 2831 w 10000"/>
                  <a:gd name="connsiteY146" fmla="*/ 1221 h 10000"/>
                  <a:gd name="connsiteX147" fmla="*/ 2825 w 10000"/>
                  <a:gd name="connsiteY147" fmla="*/ 1205 h 10000"/>
                  <a:gd name="connsiteX148" fmla="*/ 2823 w 10000"/>
                  <a:gd name="connsiteY148" fmla="*/ 1192 h 10000"/>
                  <a:gd name="connsiteX149" fmla="*/ 2817 w 10000"/>
                  <a:gd name="connsiteY149" fmla="*/ 1182 h 10000"/>
                  <a:gd name="connsiteX150" fmla="*/ 2814 w 10000"/>
                  <a:gd name="connsiteY150" fmla="*/ 1176 h 10000"/>
                  <a:gd name="connsiteX151" fmla="*/ 2792 w 10000"/>
                  <a:gd name="connsiteY151" fmla="*/ 1172 h 10000"/>
                  <a:gd name="connsiteX152" fmla="*/ 2759 w 10000"/>
                  <a:gd name="connsiteY152" fmla="*/ 1156 h 10000"/>
                  <a:gd name="connsiteX153" fmla="*/ 2734 w 10000"/>
                  <a:gd name="connsiteY153" fmla="*/ 1143 h 10000"/>
                  <a:gd name="connsiteX154" fmla="*/ 2695 w 10000"/>
                  <a:gd name="connsiteY154" fmla="*/ 1124 h 10000"/>
                  <a:gd name="connsiteX155" fmla="*/ 2670 w 10000"/>
                  <a:gd name="connsiteY155" fmla="*/ 1108 h 10000"/>
                  <a:gd name="connsiteX156" fmla="*/ 2645 w 10000"/>
                  <a:gd name="connsiteY156" fmla="*/ 1091 h 10000"/>
                  <a:gd name="connsiteX157" fmla="*/ 2618 w 10000"/>
                  <a:gd name="connsiteY157" fmla="*/ 1088 h 10000"/>
                  <a:gd name="connsiteX158" fmla="*/ 2576 w 10000"/>
                  <a:gd name="connsiteY158" fmla="*/ 1088 h 10000"/>
                  <a:gd name="connsiteX159" fmla="*/ 2551 w 10000"/>
                  <a:gd name="connsiteY159" fmla="*/ 1091 h 10000"/>
                  <a:gd name="connsiteX160" fmla="*/ 2521 w 10000"/>
                  <a:gd name="connsiteY160" fmla="*/ 1098 h 10000"/>
                  <a:gd name="connsiteX161" fmla="*/ 2493 w 10000"/>
                  <a:gd name="connsiteY161" fmla="*/ 1104 h 10000"/>
                  <a:gd name="connsiteX162" fmla="*/ 2468 w 10000"/>
                  <a:gd name="connsiteY162" fmla="*/ 1108 h 10000"/>
                  <a:gd name="connsiteX163" fmla="*/ 2404 w 10000"/>
                  <a:gd name="connsiteY163" fmla="*/ 1124 h 10000"/>
                  <a:gd name="connsiteX164" fmla="*/ 2366 w 10000"/>
                  <a:gd name="connsiteY164" fmla="*/ 1133 h 10000"/>
                  <a:gd name="connsiteX165" fmla="*/ 2346 w 10000"/>
                  <a:gd name="connsiteY165" fmla="*/ 1137 h 10000"/>
                  <a:gd name="connsiteX166" fmla="*/ 2294 w 10000"/>
                  <a:gd name="connsiteY166" fmla="*/ 1146 h 10000"/>
                  <a:gd name="connsiteX167" fmla="*/ 2249 w 10000"/>
                  <a:gd name="connsiteY167" fmla="*/ 1156 h 10000"/>
                  <a:gd name="connsiteX168" fmla="*/ 2230 w 10000"/>
                  <a:gd name="connsiteY168" fmla="*/ 1156 h 10000"/>
                  <a:gd name="connsiteX169" fmla="*/ 2222 w 10000"/>
                  <a:gd name="connsiteY169" fmla="*/ 1163 h 10000"/>
                  <a:gd name="connsiteX170" fmla="*/ 2194 w 10000"/>
                  <a:gd name="connsiteY170" fmla="*/ 1163 h 10000"/>
                  <a:gd name="connsiteX171" fmla="*/ 2172 w 10000"/>
                  <a:gd name="connsiteY171" fmla="*/ 1163 h 10000"/>
                  <a:gd name="connsiteX172" fmla="*/ 2147 w 10000"/>
                  <a:gd name="connsiteY172" fmla="*/ 1166 h 10000"/>
                  <a:gd name="connsiteX173" fmla="*/ 2108 w 10000"/>
                  <a:gd name="connsiteY173" fmla="*/ 1166 h 10000"/>
                  <a:gd name="connsiteX174" fmla="*/ 2083 w 10000"/>
                  <a:gd name="connsiteY174" fmla="*/ 1156 h 10000"/>
                  <a:gd name="connsiteX175" fmla="*/ 2042 w 10000"/>
                  <a:gd name="connsiteY175" fmla="*/ 1143 h 10000"/>
                  <a:gd name="connsiteX176" fmla="*/ 2011 w 10000"/>
                  <a:gd name="connsiteY176" fmla="*/ 1143 h 10000"/>
                  <a:gd name="connsiteX177" fmla="*/ 1994 w 10000"/>
                  <a:gd name="connsiteY177" fmla="*/ 1146 h 10000"/>
                  <a:gd name="connsiteX178" fmla="*/ 1967 w 10000"/>
                  <a:gd name="connsiteY178" fmla="*/ 1156 h 10000"/>
                  <a:gd name="connsiteX179" fmla="*/ 1903 w 10000"/>
                  <a:gd name="connsiteY179" fmla="*/ 1176 h 10000"/>
                  <a:gd name="connsiteX180" fmla="*/ 1873 w 10000"/>
                  <a:gd name="connsiteY180" fmla="*/ 1182 h 10000"/>
                  <a:gd name="connsiteX181" fmla="*/ 1850 w 10000"/>
                  <a:gd name="connsiteY181" fmla="*/ 1185 h 10000"/>
                  <a:gd name="connsiteX182" fmla="*/ 1842 w 10000"/>
                  <a:gd name="connsiteY182" fmla="*/ 1192 h 10000"/>
                  <a:gd name="connsiteX183" fmla="*/ 1823 w 10000"/>
                  <a:gd name="connsiteY183" fmla="*/ 1195 h 10000"/>
                  <a:gd name="connsiteX184" fmla="*/ 1814 w 10000"/>
                  <a:gd name="connsiteY184" fmla="*/ 1201 h 10000"/>
                  <a:gd name="connsiteX185" fmla="*/ 1792 w 10000"/>
                  <a:gd name="connsiteY185" fmla="*/ 1218 h 10000"/>
                  <a:gd name="connsiteX186" fmla="*/ 1767 w 10000"/>
                  <a:gd name="connsiteY186" fmla="*/ 1231 h 10000"/>
                  <a:gd name="connsiteX187" fmla="*/ 1717 w 10000"/>
                  <a:gd name="connsiteY187" fmla="*/ 1266 h 10000"/>
                  <a:gd name="connsiteX188" fmla="*/ 1695 w 10000"/>
                  <a:gd name="connsiteY188" fmla="*/ 1279 h 10000"/>
                  <a:gd name="connsiteX189" fmla="*/ 1654 w 10000"/>
                  <a:gd name="connsiteY189" fmla="*/ 1308 h 10000"/>
                  <a:gd name="connsiteX190" fmla="*/ 1620 w 10000"/>
                  <a:gd name="connsiteY190" fmla="*/ 1334 h 10000"/>
                  <a:gd name="connsiteX191" fmla="*/ 1590 w 10000"/>
                  <a:gd name="connsiteY191" fmla="*/ 1360 h 10000"/>
                  <a:gd name="connsiteX192" fmla="*/ 1565 w 10000"/>
                  <a:gd name="connsiteY192" fmla="*/ 1380 h 10000"/>
                  <a:gd name="connsiteX193" fmla="*/ 1532 w 10000"/>
                  <a:gd name="connsiteY193" fmla="*/ 1402 h 10000"/>
                  <a:gd name="connsiteX194" fmla="*/ 1501 w 10000"/>
                  <a:gd name="connsiteY194" fmla="*/ 1418 h 10000"/>
                  <a:gd name="connsiteX195" fmla="*/ 1460 w 10000"/>
                  <a:gd name="connsiteY195" fmla="*/ 1438 h 10000"/>
                  <a:gd name="connsiteX196" fmla="*/ 1435 w 10000"/>
                  <a:gd name="connsiteY196" fmla="*/ 1454 h 10000"/>
                  <a:gd name="connsiteX197" fmla="*/ 1421 w 10000"/>
                  <a:gd name="connsiteY197" fmla="*/ 1464 h 10000"/>
                  <a:gd name="connsiteX198" fmla="*/ 1380 w 10000"/>
                  <a:gd name="connsiteY198" fmla="*/ 1473 h 10000"/>
                  <a:gd name="connsiteX199" fmla="*/ 1324 w 10000"/>
                  <a:gd name="connsiteY199" fmla="*/ 1477 h 10000"/>
                  <a:gd name="connsiteX200" fmla="*/ 1274 w 10000"/>
                  <a:gd name="connsiteY200" fmla="*/ 1483 h 10000"/>
                  <a:gd name="connsiteX201" fmla="*/ 1244 w 10000"/>
                  <a:gd name="connsiteY201" fmla="*/ 1486 h 10000"/>
                  <a:gd name="connsiteX202" fmla="*/ 1233 w 10000"/>
                  <a:gd name="connsiteY202" fmla="*/ 1486 h 10000"/>
                  <a:gd name="connsiteX203" fmla="*/ 1197 w 10000"/>
                  <a:gd name="connsiteY203" fmla="*/ 1493 h 10000"/>
                  <a:gd name="connsiteX204" fmla="*/ 1180 w 10000"/>
                  <a:gd name="connsiteY204" fmla="*/ 1496 h 10000"/>
                  <a:gd name="connsiteX205" fmla="*/ 1169 w 10000"/>
                  <a:gd name="connsiteY205" fmla="*/ 1496 h 10000"/>
                  <a:gd name="connsiteX206" fmla="*/ 1161 w 10000"/>
                  <a:gd name="connsiteY206" fmla="*/ 1503 h 10000"/>
                  <a:gd name="connsiteX207" fmla="*/ 1155 w 10000"/>
                  <a:gd name="connsiteY207" fmla="*/ 1503 h 10000"/>
                  <a:gd name="connsiteX208" fmla="*/ 501 w 10000"/>
                  <a:gd name="connsiteY208" fmla="*/ 2277 h 10000"/>
                  <a:gd name="connsiteX209" fmla="*/ 396 w 10000"/>
                  <a:gd name="connsiteY209" fmla="*/ 2532 h 10000"/>
                  <a:gd name="connsiteX210" fmla="*/ 324 w 10000"/>
                  <a:gd name="connsiteY210" fmla="*/ 2759 h 10000"/>
                  <a:gd name="connsiteX211" fmla="*/ 274 w 10000"/>
                  <a:gd name="connsiteY211" fmla="*/ 2866 h 10000"/>
                  <a:gd name="connsiteX212" fmla="*/ 202 w 10000"/>
                  <a:gd name="connsiteY212" fmla="*/ 3008 h 10000"/>
                  <a:gd name="connsiteX213" fmla="*/ 211 w 10000"/>
                  <a:gd name="connsiteY213" fmla="*/ 3177 h 10000"/>
                  <a:gd name="connsiteX214" fmla="*/ 235 w 10000"/>
                  <a:gd name="connsiteY214" fmla="*/ 3368 h 10000"/>
                  <a:gd name="connsiteX215" fmla="*/ 266 w 10000"/>
                  <a:gd name="connsiteY215" fmla="*/ 3595 h 10000"/>
                  <a:gd name="connsiteX216" fmla="*/ 299 w 10000"/>
                  <a:gd name="connsiteY216" fmla="*/ 3831 h 10000"/>
                  <a:gd name="connsiteX217" fmla="*/ 305 w 10000"/>
                  <a:gd name="connsiteY217" fmla="*/ 3863 h 10000"/>
                  <a:gd name="connsiteX218" fmla="*/ 341 w 10000"/>
                  <a:gd name="connsiteY218" fmla="*/ 3941 h 10000"/>
                  <a:gd name="connsiteX219" fmla="*/ 186 w 10000"/>
                  <a:gd name="connsiteY219" fmla="*/ 3935 h 10000"/>
                  <a:gd name="connsiteX220" fmla="*/ 30 w 10000"/>
                  <a:gd name="connsiteY220" fmla="*/ 3925 h 10000"/>
                  <a:gd name="connsiteX221" fmla="*/ 0 w 10000"/>
                  <a:gd name="connsiteY221" fmla="*/ 4054 h 10000"/>
                  <a:gd name="connsiteX222" fmla="*/ 14 w 10000"/>
                  <a:gd name="connsiteY222" fmla="*/ 4152 h 10000"/>
                  <a:gd name="connsiteX223" fmla="*/ 22 w 10000"/>
                  <a:gd name="connsiteY223" fmla="*/ 4242 h 10000"/>
                  <a:gd name="connsiteX224" fmla="*/ 30 w 10000"/>
                  <a:gd name="connsiteY224" fmla="*/ 4291 h 10000"/>
                  <a:gd name="connsiteX225" fmla="*/ 102 w 10000"/>
                  <a:gd name="connsiteY225" fmla="*/ 4271 h 10000"/>
                  <a:gd name="connsiteX226" fmla="*/ 155 w 10000"/>
                  <a:gd name="connsiteY226" fmla="*/ 4262 h 10000"/>
                  <a:gd name="connsiteX227" fmla="*/ 410 w 10000"/>
                  <a:gd name="connsiteY227" fmla="*/ 4255 h 10000"/>
                  <a:gd name="connsiteX228" fmla="*/ 418 w 10000"/>
                  <a:gd name="connsiteY228" fmla="*/ 4385 h 10000"/>
                  <a:gd name="connsiteX229" fmla="*/ 429 w 10000"/>
                  <a:gd name="connsiteY229" fmla="*/ 4543 h 10000"/>
                  <a:gd name="connsiteX230" fmla="*/ 443 w 10000"/>
                  <a:gd name="connsiteY230" fmla="*/ 4585 h 10000"/>
                  <a:gd name="connsiteX231" fmla="*/ 465 w 10000"/>
                  <a:gd name="connsiteY231" fmla="*/ 4611 h 10000"/>
                  <a:gd name="connsiteX232" fmla="*/ 468 w 10000"/>
                  <a:gd name="connsiteY232" fmla="*/ 4621 h 10000"/>
                  <a:gd name="connsiteX233" fmla="*/ 474 w 10000"/>
                  <a:gd name="connsiteY233" fmla="*/ 4679 h 10000"/>
                  <a:gd name="connsiteX234" fmla="*/ 554 w 10000"/>
                  <a:gd name="connsiteY234" fmla="*/ 4738 h 10000"/>
                  <a:gd name="connsiteX235" fmla="*/ 637 w 10000"/>
                  <a:gd name="connsiteY235" fmla="*/ 4809 h 10000"/>
                  <a:gd name="connsiteX236" fmla="*/ 704 w 10000"/>
                  <a:gd name="connsiteY236" fmla="*/ 4851 h 10000"/>
                  <a:gd name="connsiteX237" fmla="*/ 740 w 10000"/>
                  <a:gd name="connsiteY237" fmla="*/ 4893 h 10000"/>
                  <a:gd name="connsiteX238" fmla="*/ 756 w 10000"/>
                  <a:gd name="connsiteY238" fmla="*/ 4896 h 10000"/>
                  <a:gd name="connsiteX239" fmla="*/ 767 w 10000"/>
                  <a:gd name="connsiteY239" fmla="*/ 4880 h 10000"/>
                  <a:gd name="connsiteX240" fmla="*/ 806 w 10000"/>
                  <a:gd name="connsiteY240" fmla="*/ 4945 h 10000"/>
                  <a:gd name="connsiteX241" fmla="*/ 886 w 10000"/>
                  <a:gd name="connsiteY241" fmla="*/ 5078 h 10000"/>
                  <a:gd name="connsiteX242" fmla="*/ 911 w 10000"/>
                  <a:gd name="connsiteY242" fmla="*/ 5130 h 10000"/>
                  <a:gd name="connsiteX243" fmla="*/ 920 w 10000"/>
                  <a:gd name="connsiteY243" fmla="*/ 5191 h 10000"/>
                  <a:gd name="connsiteX244" fmla="*/ 920 w 10000"/>
                  <a:gd name="connsiteY244" fmla="*/ 5220 h 10000"/>
                  <a:gd name="connsiteX245" fmla="*/ 911 w 10000"/>
                  <a:gd name="connsiteY245" fmla="*/ 5314 h 10000"/>
                  <a:gd name="connsiteX246" fmla="*/ 898 w 10000"/>
                  <a:gd name="connsiteY246" fmla="*/ 5369 h 10000"/>
                  <a:gd name="connsiteX247" fmla="*/ 895 w 10000"/>
                  <a:gd name="connsiteY247" fmla="*/ 5385 h 10000"/>
                  <a:gd name="connsiteX248" fmla="*/ 895 w 10000"/>
                  <a:gd name="connsiteY248" fmla="*/ 5405 h 10000"/>
                  <a:gd name="connsiteX249" fmla="*/ 898 w 10000"/>
                  <a:gd name="connsiteY249" fmla="*/ 5434 h 10000"/>
                  <a:gd name="connsiteX250" fmla="*/ 911 w 10000"/>
                  <a:gd name="connsiteY250" fmla="*/ 5463 h 10000"/>
                  <a:gd name="connsiteX251" fmla="*/ 920 w 10000"/>
                  <a:gd name="connsiteY251" fmla="*/ 5492 h 10000"/>
                  <a:gd name="connsiteX252" fmla="*/ 934 w 10000"/>
                  <a:gd name="connsiteY252" fmla="*/ 5518 h 10000"/>
                  <a:gd name="connsiteX253" fmla="*/ 1169 w 10000"/>
                  <a:gd name="connsiteY253" fmla="*/ 5738 h 10000"/>
                  <a:gd name="connsiteX254" fmla="*/ 1188 w 10000"/>
                  <a:gd name="connsiteY254" fmla="*/ 5755 h 10000"/>
                  <a:gd name="connsiteX255" fmla="*/ 1216 w 10000"/>
                  <a:gd name="connsiteY255" fmla="*/ 5758 h 10000"/>
                  <a:gd name="connsiteX256" fmla="*/ 1313 w 10000"/>
                  <a:gd name="connsiteY256" fmla="*/ 5774 h 10000"/>
                  <a:gd name="connsiteX257" fmla="*/ 1349 w 10000"/>
                  <a:gd name="connsiteY257" fmla="*/ 5787 h 10000"/>
                  <a:gd name="connsiteX258" fmla="*/ 1393 w 10000"/>
                  <a:gd name="connsiteY258" fmla="*/ 5793 h 10000"/>
                  <a:gd name="connsiteX259" fmla="*/ 1393 w 10000"/>
                  <a:gd name="connsiteY259" fmla="*/ 5797 h 10000"/>
                  <a:gd name="connsiteX260" fmla="*/ 1421 w 10000"/>
                  <a:gd name="connsiteY260" fmla="*/ 5810 h 10000"/>
                  <a:gd name="connsiteX261" fmla="*/ 1446 w 10000"/>
                  <a:gd name="connsiteY261" fmla="*/ 5829 h 10000"/>
                  <a:gd name="connsiteX262" fmla="*/ 1460 w 10000"/>
                  <a:gd name="connsiteY262" fmla="*/ 5842 h 10000"/>
                  <a:gd name="connsiteX263" fmla="*/ 1476 w 10000"/>
                  <a:gd name="connsiteY263" fmla="*/ 5848 h 10000"/>
                  <a:gd name="connsiteX264" fmla="*/ 1501 w 10000"/>
                  <a:gd name="connsiteY264" fmla="*/ 5852 h 10000"/>
                  <a:gd name="connsiteX265" fmla="*/ 1532 w 10000"/>
                  <a:gd name="connsiteY265" fmla="*/ 5887 h 10000"/>
                  <a:gd name="connsiteX266" fmla="*/ 1565 w 10000"/>
                  <a:gd name="connsiteY266" fmla="*/ 5942 h 10000"/>
                  <a:gd name="connsiteX267" fmla="*/ 1587 w 10000"/>
                  <a:gd name="connsiteY267" fmla="*/ 5972 h 10000"/>
                  <a:gd name="connsiteX268" fmla="*/ 1612 w 10000"/>
                  <a:gd name="connsiteY268" fmla="*/ 5955 h 10000"/>
                  <a:gd name="connsiteX269" fmla="*/ 1679 w 10000"/>
                  <a:gd name="connsiteY269" fmla="*/ 6049 h 10000"/>
                  <a:gd name="connsiteX270" fmla="*/ 1720 w 10000"/>
                  <a:gd name="connsiteY270" fmla="*/ 6108 h 10000"/>
                  <a:gd name="connsiteX271" fmla="*/ 1751 w 10000"/>
                  <a:gd name="connsiteY271" fmla="*/ 6133 h 10000"/>
                  <a:gd name="connsiteX272" fmla="*/ 1792 w 10000"/>
                  <a:gd name="connsiteY272" fmla="*/ 6169 h 10000"/>
                  <a:gd name="connsiteX273" fmla="*/ 1801 w 10000"/>
                  <a:gd name="connsiteY273" fmla="*/ 6172 h 10000"/>
                  <a:gd name="connsiteX274" fmla="*/ 1814 w 10000"/>
                  <a:gd name="connsiteY274" fmla="*/ 6286 h 10000"/>
                  <a:gd name="connsiteX275" fmla="*/ 1817 w 10000"/>
                  <a:gd name="connsiteY275" fmla="*/ 6331 h 10000"/>
                  <a:gd name="connsiteX276" fmla="*/ 1809 w 10000"/>
                  <a:gd name="connsiteY276" fmla="*/ 6444 h 10000"/>
                  <a:gd name="connsiteX277" fmla="*/ 1801 w 10000"/>
                  <a:gd name="connsiteY277" fmla="*/ 6499 h 10000"/>
                  <a:gd name="connsiteX278" fmla="*/ 1781 w 10000"/>
                  <a:gd name="connsiteY278" fmla="*/ 6522 h 10000"/>
                  <a:gd name="connsiteX279" fmla="*/ 1773 w 10000"/>
                  <a:gd name="connsiteY279" fmla="*/ 6541 h 10000"/>
                  <a:gd name="connsiteX280" fmla="*/ 1762 w 10000"/>
                  <a:gd name="connsiteY280" fmla="*/ 6571 h 10000"/>
                  <a:gd name="connsiteX281" fmla="*/ 1767 w 10000"/>
                  <a:gd name="connsiteY281" fmla="*/ 6622 h 10000"/>
                  <a:gd name="connsiteX282" fmla="*/ 1767 w 10000"/>
                  <a:gd name="connsiteY282" fmla="*/ 6665 h 10000"/>
                  <a:gd name="connsiteX283" fmla="*/ 1767 w 10000"/>
                  <a:gd name="connsiteY283" fmla="*/ 6694 h 10000"/>
                  <a:gd name="connsiteX284" fmla="*/ 1776 w 10000"/>
                  <a:gd name="connsiteY284" fmla="*/ 6726 h 10000"/>
                  <a:gd name="connsiteX285" fmla="*/ 1776 w 10000"/>
                  <a:gd name="connsiteY285" fmla="*/ 6745 h 10000"/>
                  <a:gd name="connsiteX286" fmla="*/ 1767 w 10000"/>
                  <a:gd name="connsiteY286" fmla="*/ 6765 h 10000"/>
                  <a:gd name="connsiteX287" fmla="*/ 1762 w 10000"/>
                  <a:gd name="connsiteY287" fmla="*/ 6804 h 10000"/>
                  <a:gd name="connsiteX288" fmla="*/ 1753 w 10000"/>
                  <a:gd name="connsiteY288" fmla="*/ 6839 h 10000"/>
                  <a:gd name="connsiteX289" fmla="*/ 1742 w 10000"/>
                  <a:gd name="connsiteY289" fmla="*/ 6849 h 10000"/>
                  <a:gd name="connsiteX290" fmla="*/ 1726 w 10000"/>
                  <a:gd name="connsiteY290" fmla="*/ 6849 h 10000"/>
                  <a:gd name="connsiteX291" fmla="*/ 1712 w 10000"/>
                  <a:gd name="connsiteY291" fmla="*/ 6852 h 10000"/>
                  <a:gd name="connsiteX292" fmla="*/ 1640 w 10000"/>
                  <a:gd name="connsiteY292" fmla="*/ 6953 h 10000"/>
                  <a:gd name="connsiteX293" fmla="*/ 1493 w 10000"/>
                  <a:gd name="connsiteY293" fmla="*/ 7105 h 10000"/>
                  <a:gd name="connsiteX294" fmla="*/ 1490 w 10000"/>
                  <a:gd name="connsiteY294" fmla="*/ 7124 h 10000"/>
                  <a:gd name="connsiteX295" fmla="*/ 1468 w 10000"/>
                  <a:gd name="connsiteY295" fmla="*/ 7137 h 10000"/>
                  <a:gd name="connsiteX296" fmla="*/ 1454 w 10000"/>
                  <a:gd name="connsiteY296" fmla="*/ 7144 h 10000"/>
                  <a:gd name="connsiteX297" fmla="*/ 1452 w 10000"/>
                  <a:gd name="connsiteY297" fmla="*/ 7157 h 10000"/>
                  <a:gd name="connsiteX298" fmla="*/ 1446 w 10000"/>
                  <a:gd name="connsiteY298" fmla="*/ 7199 h 10000"/>
                  <a:gd name="connsiteX299" fmla="*/ 1476 w 10000"/>
                  <a:gd name="connsiteY299" fmla="*/ 7247 h 10000"/>
                  <a:gd name="connsiteX300" fmla="*/ 1501 w 10000"/>
                  <a:gd name="connsiteY300" fmla="*/ 7270 h 10000"/>
                  <a:gd name="connsiteX301" fmla="*/ 1518 w 10000"/>
                  <a:gd name="connsiteY301" fmla="*/ 7286 h 10000"/>
                  <a:gd name="connsiteX302" fmla="*/ 1524 w 10000"/>
                  <a:gd name="connsiteY302" fmla="*/ 7306 h 10000"/>
                  <a:gd name="connsiteX303" fmla="*/ 1540 w 10000"/>
                  <a:gd name="connsiteY303" fmla="*/ 7322 h 10000"/>
                  <a:gd name="connsiteX304" fmla="*/ 1565 w 10000"/>
                  <a:gd name="connsiteY304" fmla="*/ 7325 h 10000"/>
                  <a:gd name="connsiteX305" fmla="*/ 1590 w 10000"/>
                  <a:gd name="connsiteY305" fmla="*/ 7332 h 10000"/>
                  <a:gd name="connsiteX306" fmla="*/ 1615 w 10000"/>
                  <a:gd name="connsiteY306" fmla="*/ 7345 h 10000"/>
                  <a:gd name="connsiteX307" fmla="*/ 1662 w 10000"/>
                  <a:gd name="connsiteY307" fmla="*/ 7370 h 10000"/>
                  <a:gd name="connsiteX308" fmla="*/ 1670 w 10000"/>
                  <a:gd name="connsiteY308" fmla="*/ 7351 h 10000"/>
                  <a:gd name="connsiteX309" fmla="*/ 1726 w 10000"/>
                  <a:gd name="connsiteY309" fmla="*/ 7354 h 10000"/>
                  <a:gd name="connsiteX310" fmla="*/ 1726 w 10000"/>
                  <a:gd name="connsiteY310" fmla="*/ 7400 h 10000"/>
                  <a:gd name="connsiteX311" fmla="*/ 1773 w 10000"/>
                  <a:gd name="connsiteY311" fmla="*/ 7409 h 10000"/>
                  <a:gd name="connsiteX312" fmla="*/ 1806 w 10000"/>
                  <a:gd name="connsiteY312" fmla="*/ 7416 h 10000"/>
                  <a:gd name="connsiteX313" fmla="*/ 1839 w 10000"/>
                  <a:gd name="connsiteY313" fmla="*/ 7403 h 10000"/>
                  <a:gd name="connsiteX314" fmla="*/ 1886 w 10000"/>
                  <a:gd name="connsiteY314" fmla="*/ 7403 h 10000"/>
                  <a:gd name="connsiteX315" fmla="*/ 1898 w 10000"/>
                  <a:gd name="connsiteY315" fmla="*/ 7403 h 10000"/>
                  <a:gd name="connsiteX316" fmla="*/ 1914 w 10000"/>
                  <a:gd name="connsiteY316" fmla="*/ 7494 h 10000"/>
                  <a:gd name="connsiteX317" fmla="*/ 1895 w 10000"/>
                  <a:gd name="connsiteY317" fmla="*/ 7523 h 10000"/>
                  <a:gd name="connsiteX318" fmla="*/ 1825 w 10000"/>
                  <a:gd name="connsiteY318" fmla="*/ 7617 h 10000"/>
                  <a:gd name="connsiteX319" fmla="*/ 1776 w 10000"/>
                  <a:gd name="connsiteY319" fmla="*/ 7691 h 10000"/>
                  <a:gd name="connsiteX320" fmla="*/ 1781 w 10000"/>
                  <a:gd name="connsiteY320" fmla="*/ 7723 h 10000"/>
                  <a:gd name="connsiteX321" fmla="*/ 1767 w 10000"/>
                  <a:gd name="connsiteY321" fmla="*/ 7759 h 10000"/>
                  <a:gd name="connsiteX322" fmla="*/ 1762 w 10000"/>
                  <a:gd name="connsiteY322" fmla="*/ 7817 h 10000"/>
                  <a:gd name="connsiteX323" fmla="*/ 1762 w 10000"/>
                  <a:gd name="connsiteY323" fmla="*/ 7856 h 10000"/>
                  <a:gd name="connsiteX324" fmla="*/ 1776 w 10000"/>
                  <a:gd name="connsiteY324" fmla="*/ 7892 h 10000"/>
                  <a:gd name="connsiteX325" fmla="*/ 1784 w 10000"/>
                  <a:gd name="connsiteY325" fmla="*/ 7902 h 10000"/>
                  <a:gd name="connsiteX326" fmla="*/ 1801 w 10000"/>
                  <a:gd name="connsiteY326" fmla="*/ 7908 h 10000"/>
                  <a:gd name="connsiteX327" fmla="*/ 1809 w 10000"/>
                  <a:gd name="connsiteY327" fmla="*/ 7911 h 10000"/>
                  <a:gd name="connsiteX328" fmla="*/ 1801 w 10000"/>
                  <a:gd name="connsiteY328" fmla="*/ 7940 h 10000"/>
                  <a:gd name="connsiteX329" fmla="*/ 1798 w 10000"/>
                  <a:gd name="connsiteY329" fmla="*/ 7979 h 10000"/>
                  <a:gd name="connsiteX330" fmla="*/ 1806 w 10000"/>
                  <a:gd name="connsiteY330" fmla="*/ 8002 h 10000"/>
                  <a:gd name="connsiteX331" fmla="*/ 1823 w 10000"/>
                  <a:gd name="connsiteY331" fmla="*/ 8021 h 10000"/>
                  <a:gd name="connsiteX332" fmla="*/ 1834 w 10000"/>
                  <a:gd name="connsiteY332" fmla="*/ 8044 h 10000"/>
                  <a:gd name="connsiteX333" fmla="*/ 1839 w 10000"/>
                  <a:gd name="connsiteY333" fmla="*/ 8073 h 10000"/>
                  <a:gd name="connsiteX334" fmla="*/ 1842 w 10000"/>
                  <a:gd name="connsiteY334" fmla="*/ 8106 h 10000"/>
                  <a:gd name="connsiteX335" fmla="*/ 1839 w 10000"/>
                  <a:gd name="connsiteY335" fmla="*/ 8144 h 10000"/>
                  <a:gd name="connsiteX336" fmla="*/ 1856 w 10000"/>
                  <a:gd name="connsiteY336" fmla="*/ 8164 h 10000"/>
                  <a:gd name="connsiteX337" fmla="*/ 1886 w 10000"/>
                  <a:gd name="connsiteY337" fmla="*/ 8193 h 10000"/>
                  <a:gd name="connsiteX338" fmla="*/ 1922 w 10000"/>
                  <a:gd name="connsiteY338" fmla="*/ 8206 h 10000"/>
                  <a:gd name="connsiteX339" fmla="*/ 1967 w 10000"/>
                  <a:gd name="connsiteY339" fmla="*/ 8203 h 10000"/>
                  <a:gd name="connsiteX340" fmla="*/ 1986 w 10000"/>
                  <a:gd name="connsiteY340" fmla="*/ 8212 h 10000"/>
                  <a:gd name="connsiteX341" fmla="*/ 2000 w 10000"/>
                  <a:gd name="connsiteY341" fmla="*/ 8232 h 10000"/>
                  <a:gd name="connsiteX342" fmla="*/ 2033 w 10000"/>
                  <a:gd name="connsiteY342" fmla="*/ 8258 h 10000"/>
                  <a:gd name="connsiteX343" fmla="*/ 2050 w 10000"/>
                  <a:gd name="connsiteY343" fmla="*/ 8271 h 10000"/>
                  <a:gd name="connsiteX344" fmla="*/ 2089 w 10000"/>
                  <a:gd name="connsiteY344" fmla="*/ 8280 h 10000"/>
                  <a:gd name="connsiteX345" fmla="*/ 2122 w 10000"/>
                  <a:gd name="connsiteY345" fmla="*/ 8300 h 10000"/>
                  <a:gd name="connsiteX346" fmla="*/ 2163 w 10000"/>
                  <a:gd name="connsiteY346" fmla="*/ 8332 h 10000"/>
                  <a:gd name="connsiteX347" fmla="*/ 2172 w 10000"/>
                  <a:gd name="connsiteY347" fmla="*/ 8335 h 10000"/>
                  <a:gd name="connsiteX348" fmla="*/ 2177 w 10000"/>
                  <a:gd name="connsiteY348" fmla="*/ 8345 h 10000"/>
                  <a:gd name="connsiteX349" fmla="*/ 2163 w 10000"/>
                  <a:gd name="connsiteY349" fmla="*/ 8371 h 10000"/>
                  <a:gd name="connsiteX350" fmla="*/ 2139 w 10000"/>
                  <a:gd name="connsiteY350" fmla="*/ 8423 h 10000"/>
                  <a:gd name="connsiteX351" fmla="*/ 2130 w 10000"/>
                  <a:gd name="connsiteY351" fmla="*/ 8439 h 10000"/>
                  <a:gd name="connsiteX352" fmla="*/ 2105 w 10000"/>
                  <a:gd name="connsiteY352" fmla="*/ 8446 h 10000"/>
                  <a:gd name="connsiteX353" fmla="*/ 2080 w 10000"/>
                  <a:gd name="connsiteY353" fmla="*/ 8449 h 10000"/>
                  <a:gd name="connsiteX354" fmla="*/ 2075 w 10000"/>
                  <a:gd name="connsiteY354" fmla="*/ 8459 h 10000"/>
                  <a:gd name="connsiteX355" fmla="*/ 2072 w 10000"/>
                  <a:gd name="connsiteY355" fmla="*/ 8475 h 10000"/>
                  <a:gd name="connsiteX356" fmla="*/ 2080 w 10000"/>
                  <a:gd name="connsiteY356" fmla="*/ 8484 h 10000"/>
                  <a:gd name="connsiteX357" fmla="*/ 2100 w 10000"/>
                  <a:gd name="connsiteY357" fmla="*/ 8475 h 10000"/>
                  <a:gd name="connsiteX358" fmla="*/ 2141 w 10000"/>
                  <a:gd name="connsiteY358" fmla="*/ 8478 h 10000"/>
                  <a:gd name="connsiteX359" fmla="*/ 2172 w 10000"/>
                  <a:gd name="connsiteY359" fmla="*/ 8475 h 10000"/>
                  <a:gd name="connsiteX360" fmla="*/ 2188 w 10000"/>
                  <a:gd name="connsiteY360" fmla="*/ 8475 h 10000"/>
                  <a:gd name="connsiteX361" fmla="*/ 2222 w 10000"/>
                  <a:gd name="connsiteY361" fmla="*/ 8497 h 10000"/>
                  <a:gd name="connsiteX362" fmla="*/ 2252 w 10000"/>
                  <a:gd name="connsiteY362" fmla="*/ 8514 h 10000"/>
                  <a:gd name="connsiteX363" fmla="*/ 2274 w 10000"/>
                  <a:gd name="connsiteY363" fmla="*/ 8514 h 10000"/>
                  <a:gd name="connsiteX364" fmla="*/ 2299 w 10000"/>
                  <a:gd name="connsiteY364" fmla="*/ 8504 h 10000"/>
                  <a:gd name="connsiteX365" fmla="*/ 2310 w 10000"/>
                  <a:gd name="connsiteY365" fmla="*/ 8504 h 10000"/>
                  <a:gd name="connsiteX366" fmla="*/ 2319 w 10000"/>
                  <a:gd name="connsiteY366" fmla="*/ 8484 h 10000"/>
                  <a:gd name="connsiteX367" fmla="*/ 2338 w 10000"/>
                  <a:gd name="connsiteY367" fmla="*/ 8494 h 10000"/>
                  <a:gd name="connsiteX368" fmla="*/ 2338 w 10000"/>
                  <a:gd name="connsiteY368" fmla="*/ 8552 h 10000"/>
                  <a:gd name="connsiteX369" fmla="*/ 2366 w 10000"/>
                  <a:gd name="connsiteY369" fmla="*/ 8572 h 10000"/>
                  <a:gd name="connsiteX370" fmla="*/ 2382 w 10000"/>
                  <a:gd name="connsiteY370" fmla="*/ 8582 h 10000"/>
                  <a:gd name="connsiteX371" fmla="*/ 2435 w 10000"/>
                  <a:gd name="connsiteY371" fmla="*/ 8552 h 10000"/>
                  <a:gd name="connsiteX372" fmla="*/ 2443 w 10000"/>
                  <a:gd name="connsiteY372" fmla="*/ 8552 h 10000"/>
                  <a:gd name="connsiteX373" fmla="*/ 2454 w 10000"/>
                  <a:gd name="connsiteY373" fmla="*/ 8552 h 10000"/>
                  <a:gd name="connsiteX374" fmla="*/ 2471 w 10000"/>
                  <a:gd name="connsiteY374" fmla="*/ 8546 h 10000"/>
                  <a:gd name="connsiteX375" fmla="*/ 2488 w 10000"/>
                  <a:gd name="connsiteY375" fmla="*/ 8536 h 10000"/>
                  <a:gd name="connsiteX376" fmla="*/ 2501 w 10000"/>
                  <a:gd name="connsiteY376" fmla="*/ 8533 h 10000"/>
                  <a:gd name="connsiteX377" fmla="*/ 2512 w 10000"/>
                  <a:gd name="connsiteY377" fmla="*/ 8533 h 10000"/>
                  <a:gd name="connsiteX378" fmla="*/ 2521 w 10000"/>
                  <a:gd name="connsiteY378" fmla="*/ 8546 h 10000"/>
                  <a:gd name="connsiteX379" fmla="*/ 2521 w 10000"/>
                  <a:gd name="connsiteY379" fmla="*/ 8572 h 10000"/>
                  <a:gd name="connsiteX380" fmla="*/ 2535 w 10000"/>
                  <a:gd name="connsiteY380" fmla="*/ 8588 h 10000"/>
                  <a:gd name="connsiteX381" fmla="*/ 2551 w 10000"/>
                  <a:gd name="connsiteY381" fmla="*/ 8582 h 10000"/>
                  <a:gd name="connsiteX382" fmla="*/ 2560 w 10000"/>
                  <a:gd name="connsiteY382" fmla="*/ 8582 h 10000"/>
                  <a:gd name="connsiteX383" fmla="*/ 2573 w 10000"/>
                  <a:gd name="connsiteY383" fmla="*/ 8588 h 10000"/>
                  <a:gd name="connsiteX384" fmla="*/ 2584 w 10000"/>
                  <a:gd name="connsiteY384" fmla="*/ 8591 h 10000"/>
                  <a:gd name="connsiteX385" fmla="*/ 2590 w 10000"/>
                  <a:gd name="connsiteY385" fmla="*/ 8598 h 10000"/>
                  <a:gd name="connsiteX386" fmla="*/ 2598 w 10000"/>
                  <a:gd name="connsiteY386" fmla="*/ 8608 h 10000"/>
                  <a:gd name="connsiteX387" fmla="*/ 2607 w 10000"/>
                  <a:gd name="connsiteY387" fmla="*/ 8617 h 10000"/>
                  <a:gd name="connsiteX388" fmla="*/ 2618 w 10000"/>
                  <a:gd name="connsiteY388" fmla="*/ 8617 h 10000"/>
                  <a:gd name="connsiteX389" fmla="*/ 2640 w 10000"/>
                  <a:gd name="connsiteY389" fmla="*/ 8608 h 10000"/>
                  <a:gd name="connsiteX390" fmla="*/ 2670 w 10000"/>
                  <a:gd name="connsiteY390" fmla="*/ 8598 h 10000"/>
                  <a:gd name="connsiteX391" fmla="*/ 2673 w 10000"/>
                  <a:gd name="connsiteY391" fmla="*/ 8598 h 10000"/>
                  <a:gd name="connsiteX392" fmla="*/ 2690 w 10000"/>
                  <a:gd name="connsiteY392" fmla="*/ 8598 h 10000"/>
                  <a:gd name="connsiteX393" fmla="*/ 2698 w 10000"/>
                  <a:gd name="connsiteY393" fmla="*/ 8598 h 10000"/>
                  <a:gd name="connsiteX394" fmla="*/ 2712 w 10000"/>
                  <a:gd name="connsiteY394" fmla="*/ 8598 h 10000"/>
                  <a:gd name="connsiteX395" fmla="*/ 2726 w 10000"/>
                  <a:gd name="connsiteY395" fmla="*/ 8591 h 10000"/>
                  <a:gd name="connsiteX396" fmla="*/ 2737 w 10000"/>
                  <a:gd name="connsiteY396" fmla="*/ 8588 h 10000"/>
                  <a:gd name="connsiteX397" fmla="*/ 2759 w 10000"/>
                  <a:gd name="connsiteY397" fmla="*/ 8582 h 10000"/>
                  <a:gd name="connsiteX398" fmla="*/ 2770 w 10000"/>
                  <a:gd name="connsiteY398" fmla="*/ 8578 h 10000"/>
                  <a:gd name="connsiteX399" fmla="*/ 2784 w 10000"/>
                  <a:gd name="connsiteY399" fmla="*/ 8572 h 10000"/>
                  <a:gd name="connsiteX400" fmla="*/ 2795 w 10000"/>
                  <a:gd name="connsiteY400" fmla="*/ 8572 h 10000"/>
                  <a:gd name="connsiteX401" fmla="*/ 2803 w 10000"/>
                  <a:gd name="connsiteY401" fmla="*/ 8588 h 10000"/>
                  <a:gd name="connsiteX402" fmla="*/ 2803 w 10000"/>
                  <a:gd name="connsiteY402" fmla="*/ 8591 h 10000"/>
                  <a:gd name="connsiteX403" fmla="*/ 2803 w 10000"/>
                  <a:gd name="connsiteY403" fmla="*/ 8601 h 10000"/>
                  <a:gd name="connsiteX404" fmla="*/ 2809 w 10000"/>
                  <a:gd name="connsiteY404" fmla="*/ 8601 h 10000"/>
                  <a:gd name="connsiteX405" fmla="*/ 2823 w 10000"/>
                  <a:gd name="connsiteY405" fmla="*/ 8598 h 10000"/>
                  <a:gd name="connsiteX406" fmla="*/ 2831 w 10000"/>
                  <a:gd name="connsiteY406" fmla="*/ 8598 h 10000"/>
                  <a:gd name="connsiteX407" fmla="*/ 2839 w 10000"/>
                  <a:gd name="connsiteY407" fmla="*/ 8601 h 10000"/>
                  <a:gd name="connsiteX408" fmla="*/ 2848 w 10000"/>
                  <a:gd name="connsiteY408" fmla="*/ 8598 h 10000"/>
                  <a:gd name="connsiteX409" fmla="*/ 2856 w 10000"/>
                  <a:gd name="connsiteY409" fmla="*/ 8601 h 10000"/>
                  <a:gd name="connsiteX410" fmla="*/ 2859 w 10000"/>
                  <a:gd name="connsiteY410" fmla="*/ 8601 h 10000"/>
                  <a:gd name="connsiteX411" fmla="*/ 2864 w 10000"/>
                  <a:gd name="connsiteY411" fmla="*/ 8598 h 10000"/>
                  <a:gd name="connsiteX412" fmla="*/ 2889 w 10000"/>
                  <a:gd name="connsiteY412" fmla="*/ 8611 h 10000"/>
                  <a:gd name="connsiteX413" fmla="*/ 2906 w 10000"/>
                  <a:gd name="connsiteY413" fmla="*/ 8620 h 10000"/>
                  <a:gd name="connsiteX414" fmla="*/ 2914 w 10000"/>
                  <a:gd name="connsiteY414" fmla="*/ 8627 h 10000"/>
                  <a:gd name="connsiteX415" fmla="*/ 2920 w 10000"/>
                  <a:gd name="connsiteY415" fmla="*/ 8640 h 10000"/>
                  <a:gd name="connsiteX416" fmla="*/ 2922 w 10000"/>
                  <a:gd name="connsiteY416" fmla="*/ 8666 h 10000"/>
                  <a:gd name="connsiteX417" fmla="*/ 2922 w 10000"/>
                  <a:gd name="connsiteY417" fmla="*/ 8692 h 10000"/>
                  <a:gd name="connsiteX418" fmla="*/ 2939 w 10000"/>
                  <a:gd name="connsiteY418" fmla="*/ 8695 h 10000"/>
                  <a:gd name="connsiteX419" fmla="*/ 2953 w 10000"/>
                  <a:gd name="connsiteY419" fmla="*/ 8695 h 10000"/>
                  <a:gd name="connsiteX420" fmla="*/ 2961 w 10000"/>
                  <a:gd name="connsiteY420" fmla="*/ 8695 h 10000"/>
                  <a:gd name="connsiteX421" fmla="*/ 2972 w 10000"/>
                  <a:gd name="connsiteY421" fmla="*/ 8692 h 10000"/>
                  <a:gd name="connsiteX422" fmla="*/ 2981 w 10000"/>
                  <a:gd name="connsiteY422" fmla="*/ 8685 h 10000"/>
                  <a:gd name="connsiteX423" fmla="*/ 2989 w 10000"/>
                  <a:gd name="connsiteY423" fmla="*/ 8685 h 10000"/>
                  <a:gd name="connsiteX424" fmla="*/ 3008 w 10000"/>
                  <a:gd name="connsiteY424" fmla="*/ 8685 h 10000"/>
                  <a:gd name="connsiteX425" fmla="*/ 3028 w 10000"/>
                  <a:gd name="connsiteY425" fmla="*/ 8695 h 10000"/>
                  <a:gd name="connsiteX426" fmla="*/ 3042 w 10000"/>
                  <a:gd name="connsiteY426" fmla="*/ 8695 h 10000"/>
                  <a:gd name="connsiteX427" fmla="*/ 3053 w 10000"/>
                  <a:gd name="connsiteY427" fmla="*/ 8676 h 10000"/>
                  <a:gd name="connsiteX428" fmla="*/ 3061 w 10000"/>
                  <a:gd name="connsiteY428" fmla="*/ 8666 h 10000"/>
                  <a:gd name="connsiteX429" fmla="*/ 3066 w 10000"/>
                  <a:gd name="connsiteY429" fmla="*/ 8656 h 10000"/>
                  <a:gd name="connsiteX430" fmla="*/ 3091 w 10000"/>
                  <a:gd name="connsiteY430" fmla="*/ 8659 h 10000"/>
                  <a:gd name="connsiteX431" fmla="*/ 3105 w 10000"/>
                  <a:gd name="connsiteY431" fmla="*/ 8659 h 10000"/>
                  <a:gd name="connsiteX432" fmla="*/ 3108 w 10000"/>
                  <a:gd name="connsiteY432" fmla="*/ 8650 h 10000"/>
                  <a:gd name="connsiteX433" fmla="*/ 3147 w 10000"/>
                  <a:gd name="connsiteY433" fmla="*/ 8588 h 10000"/>
                  <a:gd name="connsiteX434" fmla="*/ 3150 w 10000"/>
                  <a:gd name="connsiteY434" fmla="*/ 8598 h 10000"/>
                  <a:gd name="connsiteX435" fmla="*/ 3163 w 10000"/>
                  <a:gd name="connsiteY435" fmla="*/ 8601 h 10000"/>
                  <a:gd name="connsiteX436" fmla="*/ 3180 w 10000"/>
                  <a:gd name="connsiteY436" fmla="*/ 8608 h 10000"/>
                  <a:gd name="connsiteX437" fmla="*/ 3188 w 10000"/>
                  <a:gd name="connsiteY437" fmla="*/ 8611 h 10000"/>
                  <a:gd name="connsiteX438" fmla="*/ 3227 w 10000"/>
                  <a:gd name="connsiteY438" fmla="*/ 8620 h 10000"/>
                  <a:gd name="connsiteX439" fmla="*/ 3238 w 10000"/>
                  <a:gd name="connsiteY439" fmla="*/ 8617 h 10000"/>
                  <a:gd name="connsiteX440" fmla="*/ 3247 w 10000"/>
                  <a:gd name="connsiteY440" fmla="*/ 8601 h 10000"/>
                  <a:gd name="connsiteX441" fmla="*/ 3269 w 10000"/>
                  <a:gd name="connsiteY441" fmla="*/ 8611 h 10000"/>
                  <a:gd name="connsiteX442" fmla="*/ 3277 w 10000"/>
                  <a:gd name="connsiteY442" fmla="*/ 8617 h 10000"/>
                  <a:gd name="connsiteX443" fmla="*/ 3285 w 10000"/>
                  <a:gd name="connsiteY443" fmla="*/ 8611 h 10000"/>
                  <a:gd name="connsiteX444" fmla="*/ 3307 w 10000"/>
                  <a:gd name="connsiteY444" fmla="*/ 8611 h 10000"/>
                  <a:gd name="connsiteX445" fmla="*/ 3319 w 10000"/>
                  <a:gd name="connsiteY445" fmla="*/ 8617 h 10000"/>
                  <a:gd name="connsiteX446" fmla="*/ 3324 w 10000"/>
                  <a:gd name="connsiteY446" fmla="*/ 8617 h 10000"/>
                  <a:gd name="connsiteX447" fmla="*/ 3327 w 10000"/>
                  <a:gd name="connsiteY447" fmla="*/ 8620 h 10000"/>
                  <a:gd name="connsiteX448" fmla="*/ 3341 w 10000"/>
                  <a:gd name="connsiteY448" fmla="*/ 8620 h 10000"/>
                  <a:gd name="connsiteX449" fmla="*/ 3357 w 10000"/>
                  <a:gd name="connsiteY449" fmla="*/ 8620 h 10000"/>
                  <a:gd name="connsiteX450" fmla="*/ 3374 w 10000"/>
                  <a:gd name="connsiteY450" fmla="*/ 8620 h 10000"/>
                  <a:gd name="connsiteX451" fmla="*/ 3382 w 10000"/>
                  <a:gd name="connsiteY451" fmla="*/ 8620 h 10000"/>
                  <a:gd name="connsiteX452" fmla="*/ 3399 w 10000"/>
                  <a:gd name="connsiteY452" fmla="*/ 8611 h 10000"/>
                  <a:gd name="connsiteX453" fmla="*/ 3413 w 10000"/>
                  <a:gd name="connsiteY453" fmla="*/ 8601 h 10000"/>
                  <a:gd name="connsiteX454" fmla="*/ 3421 w 10000"/>
                  <a:gd name="connsiteY454" fmla="*/ 8588 h 10000"/>
                  <a:gd name="connsiteX455" fmla="*/ 3421 w 10000"/>
                  <a:gd name="connsiteY455" fmla="*/ 8572 h 10000"/>
                  <a:gd name="connsiteX456" fmla="*/ 3421 w 10000"/>
                  <a:gd name="connsiteY456" fmla="*/ 8552 h 10000"/>
                  <a:gd name="connsiteX457" fmla="*/ 3424 w 10000"/>
                  <a:gd name="connsiteY457" fmla="*/ 8533 h 10000"/>
                  <a:gd name="connsiteX458" fmla="*/ 3432 w 10000"/>
                  <a:gd name="connsiteY458" fmla="*/ 8523 h 10000"/>
                  <a:gd name="connsiteX459" fmla="*/ 3446 w 10000"/>
                  <a:gd name="connsiteY459" fmla="*/ 8523 h 10000"/>
                  <a:gd name="connsiteX460" fmla="*/ 3457 w 10000"/>
                  <a:gd name="connsiteY460" fmla="*/ 8523 h 10000"/>
                  <a:gd name="connsiteX461" fmla="*/ 3476 w 10000"/>
                  <a:gd name="connsiteY461" fmla="*/ 8533 h 10000"/>
                  <a:gd name="connsiteX462" fmla="*/ 3485 w 10000"/>
                  <a:gd name="connsiteY462" fmla="*/ 8536 h 10000"/>
                  <a:gd name="connsiteX463" fmla="*/ 3501 w 10000"/>
                  <a:gd name="connsiteY463" fmla="*/ 8527 h 10000"/>
                  <a:gd name="connsiteX464" fmla="*/ 3504 w 10000"/>
                  <a:gd name="connsiteY464" fmla="*/ 8514 h 10000"/>
                  <a:gd name="connsiteX465" fmla="*/ 3510 w 10000"/>
                  <a:gd name="connsiteY465" fmla="*/ 8497 h 10000"/>
                  <a:gd name="connsiteX466" fmla="*/ 3537 w 10000"/>
                  <a:gd name="connsiteY466" fmla="*/ 8484 h 10000"/>
                  <a:gd name="connsiteX467" fmla="*/ 3562 w 10000"/>
                  <a:gd name="connsiteY467" fmla="*/ 8488 h 10000"/>
                  <a:gd name="connsiteX468" fmla="*/ 3568 w 10000"/>
                  <a:gd name="connsiteY468" fmla="*/ 8484 h 10000"/>
                  <a:gd name="connsiteX469" fmla="*/ 3584 w 10000"/>
                  <a:gd name="connsiteY469" fmla="*/ 8494 h 10000"/>
                  <a:gd name="connsiteX470" fmla="*/ 3593 w 10000"/>
                  <a:gd name="connsiteY470" fmla="*/ 8507 h 10000"/>
                  <a:gd name="connsiteX471" fmla="*/ 3618 w 10000"/>
                  <a:gd name="connsiteY471" fmla="*/ 8497 h 10000"/>
                  <a:gd name="connsiteX472" fmla="*/ 3643 w 10000"/>
                  <a:gd name="connsiteY472" fmla="*/ 8475 h 10000"/>
                  <a:gd name="connsiteX473" fmla="*/ 3657 w 10000"/>
                  <a:gd name="connsiteY473" fmla="*/ 8478 h 10000"/>
                  <a:gd name="connsiteX474" fmla="*/ 3670 w 10000"/>
                  <a:gd name="connsiteY474" fmla="*/ 8475 h 10000"/>
                  <a:gd name="connsiteX475" fmla="*/ 3673 w 10000"/>
                  <a:gd name="connsiteY475" fmla="*/ 8468 h 10000"/>
                  <a:gd name="connsiteX476" fmla="*/ 3681 w 10000"/>
                  <a:gd name="connsiteY476" fmla="*/ 8468 h 10000"/>
                  <a:gd name="connsiteX477" fmla="*/ 3698 w 10000"/>
                  <a:gd name="connsiteY477" fmla="*/ 8478 h 10000"/>
                  <a:gd name="connsiteX478" fmla="*/ 3720 w 10000"/>
                  <a:gd name="connsiteY478" fmla="*/ 8497 h 10000"/>
                  <a:gd name="connsiteX479" fmla="*/ 3715 w 10000"/>
                  <a:gd name="connsiteY479" fmla="*/ 8504 h 10000"/>
                  <a:gd name="connsiteX480" fmla="*/ 3729 w 10000"/>
                  <a:gd name="connsiteY480" fmla="*/ 8514 h 10000"/>
                  <a:gd name="connsiteX481" fmla="*/ 3729 w 10000"/>
                  <a:gd name="connsiteY481" fmla="*/ 8517 h 10000"/>
                  <a:gd name="connsiteX482" fmla="*/ 3740 w 10000"/>
                  <a:gd name="connsiteY482" fmla="*/ 8527 h 10000"/>
                  <a:gd name="connsiteX483" fmla="*/ 3759 w 10000"/>
                  <a:gd name="connsiteY483" fmla="*/ 8517 h 10000"/>
                  <a:gd name="connsiteX484" fmla="*/ 3762 w 10000"/>
                  <a:gd name="connsiteY484" fmla="*/ 8504 h 10000"/>
                  <a:gd name="connsiteX485" fmla="*/ 3770 w 10000"/>
                  <a:gd name="connsiteY485" fmla="*/ 8488 h 10000"/>
                  <a:gd name="connsiteX486" fmla="*/ 3778 w 10000"/>
                  <a:gd name="connsiteY486" fmla="*/ 8484 h 10000"/>
                  <a:gd name="connsiteX487" fmla="*/ 3792 w 10000"/>
                  <a:gd name="connsiteY487" fmla="*/ 8475 h 10000"/>
                  <a:gd name="connsiteX488" fmla="*/ 3803 w 10000"/>
                  <a:gd name="connsiteY488" fmla="*/ 8478 h 10000"/>
                  <a:gd name="connsiteX489" fmla="*/ 3809 w 10000"/>
                  <a:gd name="connsiteY489" fmla="*/ 8475 h 10000"/>
                  <a:gd name="connsiteX490" fmla="*/ 3825 w 10000"/>
                  <a:gd name="connsiteY490" fmla="*/ 8465 h 10000"/>
                  <a:gd name="connsiteX491" fmla="*/ 3834 w 10000"/>
                  <a:gd name="connsiteY491" fmla="*/ 8468 h 10000"/>
                  <a:gd name="connsiteX492" fmla="*/ 3842 w 10000"/>
                  <a:gd name="connsiteY492" fmla="*/ 8478 h 10000"/>
                  <a:gd name="connsiteX493" fmla="*/ 3850 w 10000"/>
                  <a:gd name="connsiteY493" fmla="*/ 8478 h 10000"/>
                  <a:gd name="connsiteX494" fmla="*/ 3859 w 10000"/>
                  <a:gd name="connsiteY494" fmla="*/ 8484 h 10000"/>
                  <a:gd name="connsiteX495" fmla="*/ 3873 w 10000"/>
                  <a:gd name="connsiteY495" fmla="*/ 8494 h 10000"/>
                  <a:gd name="connsiteX496" fmla="*/ 3875 w 10000"/>
                  <a:gd name="connsiteY496" fmla="*/ 8507 h 10000"/>
                  <a:gd name="connsiteX497" fmla="*/ 3881 w 10000"/>
                  <a:gd name="connsiteY497" fmla="*/ 8527 h 10000"/>
                  <a:gd name="connsiteX498" fmla="*/ 3875 w 10000"/>
                  <a:gd name="connsiteY498" fmla="*/ 8546 h 10000"/>
                  <a:gd name="connsiteX499" fmla="*/ 3892 w 10000"/>
                  <a:gd name="connsiteY499" fmla="*/ 8546 h 10000"/>
                  <a:gd name="connsiteX500" fmla="*/ 3900 w 10000"/>
                  <a:gd name="connsiteY500" fmla="*/ 8543 h 10000"/>
                  <a:gd name="connsiteX501" fmla="*/ 3906 w 10000"/>
                  <a:gd name="connsiteY501" fmla="*/ 8543 h 10000"/>
                  <a:gd name="connsiteX502" fmla="*/ 3922 w 10000"/>
                  <a:gd name="connsiteY502" fmla="*/ 8552 h 10000"/>
                  <a:gd name="connsiteX503" fmla="*/ 3939 w 10000"/>
                  <a:gd name="connsiteY503" fmla="*/ 8559 h 10000"/>
                  <a:gd name="connsiteX504" fmla="*/ 3953 w 10000"/>
                  <a:gd name="connsiteY504" fmla="*/ 8572 h 10000"/>
                  <a:gd name="connsiteX505" fmla="*/ 3956 w 10000"/>
                  <a:gd name="connsiteY505" fmla="*/ 8588 h 10000"/>
                  <a:gd name="connsiteX506" fmla="*/ 3956 w 10000"/>
                  <a:gd name="connsiteY506" fmla="*/ 8608 h 10000"/>
                  <a:gd name="connsiteX507" fmla="*/ 3972 w 10000"/>
                  <a:gd name="connsiteY507" fmla="*/ 8608 h 10000"/>
                  <a:gd name="connsiteX508" fmla="*/ 3986 w 10000"/>
                  <a:gd name="connsiteY508" fmla="*/ 8608 h 10000"/>
                  <a:gd name="connsiteX509" fmla="*/ 3997 w 10000"/>
                  <a:gd name="connsiteY509" fmla="*/ 8608 h 10000"/>
                  <a:gd name="connsiteX510" fmla="*/ 4006 w 10000"/>
                  <a:gd name="connsiteY510" fmla="*/ 8608 h 10000"/>
                  <a:gd name="connsiteX511" fmla="*/ 4006 w 10000"/>
                  <a:gd name="connsiteY511" fmla="*/ 8611 h 10000"/>
                  <a:gd name="connsiteX512" fmla="*/ 4011 w 10000"/>
                  <a:gd name="connsiteY512" fmla="*/ 8611 h 10000"/>
                  <a:gd name="connsiteX513" fmla="*/ 4022 w 10000"/>
                  <a:gd name="connsiteY513" fmla="*/ 8620 h 10000"/>
                  <a:gd name="connsiteX514" fmla="*/ 4042 w 10000"/>
                  <a:gd name="connsiteY514" fmla="*/ 8620 h 10000"/>
                  <a:gd name="connsiteX515" fmla="*/ 4050 w 10000"/>
                  <a:gd name="connsiteY515" fmla="*/ 8617 h 10000"/>
                  <a:gd name="connsiteX516" fmla="*/ 4069 w 10000"/>
                  <a:gd name="connsiteY516" fmla="*/ 8620 h 10000"/>
                  <a:gd name="connsiteX517" fmla="*/ 4086 w 10000"/>
                  <a:gd name="connsiteY517" fmla="*/ 8630 h 10000"/>
                  <a:gd name="connsiteX518" fmla="*/ 4108 w 10000"/>
                  <a:gd name="connsiteY518" fmla="*/ 8627 h 10000"/>
                  <a:gd name="connsiteX519" fmla="*/ 4125 w 10000"/>
                  <a:gd name="connsiteY519" fmla="*/ 8620 h 10000"/>
                  <a:gd name="connsiteX520" fmla="*/ 4133 w 10000"/>
                  <a:gd name="connsiteY520" fmla="*/ 8611 h 10000"/>
                  <a:gd name="connsiteX521" fmla="*/ 4139 w 10000"/>
                  <a:gd name="connsiteY521" fmla="*/ 8608 h 10000"/>
                  <a:gd name="connsiteX522" fmla="*/ 4147 w 10000"/>
                  <a:gd name="connsiteY522" fmla="*/ 8601 h 10000"/>
                  <a:gd name="connsiteX523" fmla="*/ 4155 w 10000"/>
                  <a:gd name="connsiteY523" fmla="*/ 8591 h 10000"/>
                  <a:gd name="connsiteX524" fmla="*/ 4166 w 10000"/>
                  <a:gd name="connsiteY524" fmla="*/ 8582 h 10000"/>
                  <a:gd name="connsiteX525" fmla="*/ 4183 w 10000"/>
                  <a:gd name="connsiteY525" fmla="*/ 8569 h 10000"/>
                  <a:gd name="connsiteX526" fmla="*/ 4191 w 10000"/>
                  <a:gd name="connsiteY526" fmla="*/ 8562 h 10000"/>
                  <a:gd name="connsiteX527" fmla="*/ 4208 w 10000"/>
                  <a:gd name="connsiteY527" fmla="*/ 8552 h 10000"/>
                  <a:gd name="connsiteX528" fmla="*/ 4230 w 10000"/>
                  <a:gd name="connsiteY528" fmla="*/ 8552 h 10000"/>
                  <a:gd name="connsiteX529" fmla="*/ 4238 w 10000"/>
                  <a:gd name="connsiteY529" fmla="*/ 8559 h 10000"/>
                  <a:gd name="connsiteX530" fmla="*/ 4247 w 10000"/>
                  <a:gd name="connsiteY530" fmla="*/ 8572 h 10000"/>
                  <a:gd name="connsiteX531" fmla="*/ 4252 w 10000"/>
                  <a:gd name="connsiteY531" fmla="*/ 8578 h 10000"/>
                  <a:gd name="connsiteX532" fmla="*/ 4263 w 10000"/>
                  <a:gd name="connsiteY532" fmla="*/ 8582 h 10000"/>
                  <a:gd name="connsiteX533" fmla="*/ 4277 w 10000"/>
                  <a:gd name="connsiteY533" fmla="*/ 8572 h 10000"/>
                  <a:gd name="connsiteX534" fmla="*/ 4294 w 10000"/>
                  <a:gd name="connsiteY534" fmla="*/ 8559 h 10000"/>
                  <a:gd name="connsiteX535" fmla="*/ 4302 w 10000"/>
                  <a:gd name="connsiteY535" fmla="*/ 8546 h 10000"/>
                  <a:gd name="connsiteX536" fmla="*/ 4310 w 10000"/>
                  <a:gd name="connsiteY536" fmla="*/ 8543 h 10000"/>
                  <a:gd name="connsiteX537" fmla="*/ 4313 w 10000"/>
                  <a:gd name="connsiteY537" fmla="*/ 8543 h 10000"/>
                  <a:gd name="connsiteX538" fmla="*/ 4332 w 10000"/>
                  <a:gd name="connsiteY538" fmla="*/ 8546 h 10000"/>
                  <a:gd name="connsiteX539" fmla="*/ 4335 w 10000"/>
                  <a:gd name="connsiteY539" fmla="*/ 8559 h 10000"/>
                  <a:gd name="connsiteX540" fmla="*/ 4349 w 10000"/>
                  <a:gd name="connsiteY540" fmla="*/ 8588 h 10000"/>
                  <a:gd name="connsiteX541" fmla="*/ 4360 w 10000"/>
                  <a:gd name="connsiteY541" fmla="*/ 8591 h 10000"/>
                  <a:gd name="connsiteX542" fmla="*/ 4366 w 10000"/>
                  <a:gd name="connsiteY542" fmla="*/ 8591 h 10000"/>
                  <a:gd name="connsiteX543" fmla="*/ 4382 w 10000"/>
                  <a:gd name="connsiteY543" fmla="*/ 8598 h 10000"/>
                  <a:gd name="connsiteX544" fmla="*/ 4385 w 10000"/>
                  <a:gd name="connsiteY544" fmla="*/ 8598 h 10000"/>
                  <a:gd name="connsiteX545" fmla="*/ 4402 w 10000"/>
                  <a:gd name="connsiteY545" fmla="*/ 8598 h 10000"/>
                  <a:gd name="connsiteX546" fmla="*/ 4421 w 10000"/>
                  <a:gd name="connsiteY546" fmla="*/ 8591 h 10000"/>
                  <a:gd name="connsiteX547" fmla="*/ 4440 w 10000"/>
                  <a:gd name="connsiteY547" fmla="*/ 8591 h 10000"/>
                  <a:gd name="connsiteX548" fmla="*/ 4449 w 10000"/>
                  <a:gd name="connsiteY548" fmla="*/ 8598 h 10000"/>
                  <a:gd name="connsiteX549" fmla="*/ 4454 w 10000"/>
                  <a:gd name="connsiteY549" fmla="*/ 8617 h 10000"/>
                  <a:gd name="connsiteX550" fmla="*/ 4463 w 10000"/>
                  <a:gd name="connsiteY550" fmla="*/ 8608 h 10000"/>
                  <a:gd name="connsiteX551" fmla="*/ 4474 w 10000"/>
                  <a:gd name="connsiteY551" fmla="*/ 8608 h 10000"/>
                  <a:gd name="connsiteX552" fmla="*/ 4490 w 10000"/>
                  <a:gd name="connsiteY552" fmla="*/ 8617 h 10000"/>
                  <a:gd name="connsiteX553" fmla="*/ 4504 w 10000"/>
                  <a:gd name="connsiteY553" fmla="*/ 8617 h 10000"/>
                  <a:gd name="connsiteX554" fmla="*/ 4518 w 10000"/>
                  <a:gd name="connsiteY554" fmla="*/ 8617 h 10000"/>
                  <a:gd name="connsiteX555" fmla="*/ 4535 w 10000"/>
                  <a:gd name="connsiteY555" fmla="*/ 8611 h 10000"/>
                  <a:gd name="connsiteX556" fmla="*/ 4546 w 10000"/>
                  <a:gd name="connsiteY556" fmla="*/ 8611 h 10000"/>
                  <a:gd name="connsiteX557" fmla="*/ 4562 w 10000"/>
                  <a:gd name="connsiteY557" fmla="*/ 8611 h 10000"/>
                  <a:gd name="connsiteX558" fmla="*/ 4571 w 10000"/>
                  <a:gd name="connsiteY558" fmla="*/ 8611 h 10000"/>
                  <a:gd name="connsiteX559" fmla="*/ 4579 w 10000"/>
                  <a:gd name="connsiteY559" fmla="*/ 8608 h 10000"/>
                  <a:gd name="connsiteX560" fmla="*/ 4584 w 10000"/>
                  <a:gd name="connsiteY560" fmla="*/ 8608 h 10000"/>
                  <a:gd name="connsiteX561" fmla="*/ 4601 w 10000"/>
                  <a:gd name="connsiteY561" fmla="*/ 8617 h 10000"/>
                  <a:gd name="connsiteX562" fmla="*/ 4609 w 10000"/>
                  <a:gd name="connsiteY562" fmla="*/ 8627 h 10000"/>
                  <a:gd name="connsiteX563" fmla="*/ 4618 w 10000"/>
                  <a:gd name="connsiteY563" fmla="*/ 8637 h 10000"/>
                  <a:gd name="connsiteX564" fmla="*/ 4618 w 10000"/>
                  <a:gd name="connsiteY564" fmla="*/ 8646 h 10000"/>
                  <a:gd name="connsiteX565" fmla="*/ 4634 w 10000"/>
                  <a:gd name="connsiteY565" fmla="*/ 8656 h 10000"/>
                  <a:gd name="connsiteX566" fmla="*/ 4640 w 10000"/>
                  <a:gd name="connsiteY566" fmla="*/ 8659 h 10000"/>
                  <a:gd name="connsiteX567" fmla="*/ 4651 w 10000"/>
                  <a:gd name="connsiteY567" fmla="*/ 8666 h 10000"/>
                  <a:gd name="connsiteX568" fmla="*/ 4657 w 10000"/>
                  <a:gd name="connsiteY568" fmla="*/ 8659 h 10000"/>
                  <a:gd name="connsiteX569" fmla="*/ 4668 w 10000"/>
                  <a:gd name="connsiteY569" fmla="*/ 8650 h 10000"/>
                  <a:gd name="connsiteX570" fmla="*/ 4676 w 10000"/>
                  <a:gd name="connsiteY570" fmla="*/ 8650 h 10000"/>
                  <a:gd name="connsiteX571" fmla="*/ 4690 w 10000"/>
                  <a:gd name="connsiteY571" fmla="*/ 8650 h 10000"/>
                  <a:gd name="connsiteX572" fmla="*/ 4698 w 10000"/>
                  <a:gd name="connsiteY572" fmla="*/ 8650 h 10000"/>
                  <a:gd name="connsiteX573" fmla="*/ 4704 w 10000"/>
                  <a:gd name="connsiteY573" fmla="*/ 8650 h 10000"/>
                  <a:gd name="connsiteX574" fmla="*/ 4706 w 10000"/>
                  <a:gd name="connsiteY574" fmla="*/ 8659 h 10000"/>
                  <a:gd name="connsiteX575" fmla="*/ 4706 w 10000"/>
                  <a:gd name="connsiteY575" fmla="*/ 8666 h 10000"/>
                  <a:gd name="connsiteX576" fmla="*/ 4723 w 10000"/>
                  <a:gd name="connsiteY576" fmla="*/ 8682 h 10000"/>
                  <a:gd name="connsiteX577" fmla="*/ 4737 w 10000"/>
                  <a:gd name="connsiteY577" fmla="*/ 8682 h 10000"/>
                  <a:gd name="connsiteX578" fmla="*/ 4745 w 10000"/>
                  <a:gd name="connsiteY578" fmla="*/ 8676 h 10000"/>
                  <a:gd name="connsiteX579" fmla="*/ 4756 w 10000"/>
                  <a:gd name="connsiteY579" fmla="*/ 8666 h 10000"/>
                  <a:gd name="connsiteX580" fmla="*/ 4765 w 10000"/>
                  <a:gd name="connsiteY580" fmla="*/ 8666 h 10000"/>
                  <a:gd name="connsiteX581" fmla="*/ 4765 w 10000"/>
                  <a:gd name="connsiteY581" fmla="*/ 8682 h 10000"/>
                  <a:gd name="connsiteX582" fmla="*/ 4770 w 10000"/>
                  <a:gd name="connsiteY582" fmla="*/ 8701 h 10000"/>
                  <a:gd name="connsiteX583" fmla="*/ 4778 w 10000"/>
                  <a:gd name="connsiteY583" fmla="*/ 8705 h 10000"/>
                  <a:gd name="connsiteX584" fmla="*/ 4795 w 10000"/>
                  <a:gd name="connsiteY584" fmla="*/ 8714 h 10000"/>
                  <a:gd name="connsiteX585" fmla="*/ 4812 w 10000"/>
                  <a:gd name="connsiteY585" fmla="*/ 8714 h 10000"/>
                  <a:gd name="connsiteX586" fmla="*/ 4825 w 10000"/>
                  <a:gd name="connsiteY586" fmla="*/ 8705 h 10000"/>
                  <a:gd name="connsiteX587" fmla="*/ 4825 w 10000"/>
                  <a:gd name="connsiteY587" fmla="*/ 8701 h 10000"/>
                  <a:gd name="connsiteX588" fmla="*/ 4828 w 10000"/>
                  <a:gd name="connsiteY588" fmla="*/ 8701 h 10000"/>
                  <a:gd name="connsiteX589" fmla="*/ 4837 w 10000"/>
                  <a:gd name="connsiteY589" fmla="*/ 8692 h 10000"/>
                  <a:gd name="connsiteX590" fmla="*/ 4842 w 10000"/>
                  <a:gd name="connsiteY590" fmla="*/ 8685 h 10000"/>
                  <a:gd name="connsiteX591" fmla="*/ 4859 w 10000"/>
                  <a:gd name="connsiteY591" fmla="*/ 8692 h 10000"/>
                  <a:gd name="connsiteX592" fmla="*/ 4870 w 10000"/>
                  <a:gd name="connsiteY592" fmla="*/ 8701 h 10000"/>
                  <a:gd name="connsiteX593" fmla="*/ 4878 w 10000"/>
                  <a:gd name="connsiteY593" fmla="*/ 8714 h 10000"/>
                  <a:gd name="connsiteX594" fmla="*/ 4892 w 10000"/>
                  <a:gd name="connsiteY594" fmla="*/ 8724 h 10000"/>
                  <a:gd name="connsiteX595" fmla="*/ 4900 w 10000"/>
                  <a:gd name="connsiteY595" fmla="*/ 8724 h 10000"/>
                  <a:gd name="connsiteX596" fmla="*/ 4906 w 10000"/>
                  <a:gd name="connsiteY596" fmla="*/ 8705 h 10000"/>
                  <a:gd name="connsiteX597" fmla="*/ 4925 w 10000"/>
                  <a:gd name="connsiteY597" fmla="*/ 8724 h 10000"/>
                  <a:gd name="connsiteX598" fmla="*/ 4939 w 10000"/>
                  <a:gd name="connsiteY598" fmla="*/ 8701 h 10000"/>
                  <a:gd name="connsiteX599" fmla="*/ 4950 w 10000"/>
                  <a:gd name="connsiteY599" fmla="*/ 8695 h 10000"/>
                  <a:gd name="connsiteX600" fmla="*/ 4956 w 10000"/>
                  <a:gd name="connsiteY600" fmla="*/ 8692 h 10000"/>
                  <a:gd name="connsiteX601" fmla="*/ 4986 w 10000"/>
                  <a:gd name="connsiteY601" fmla="*/ 8705 h 10000"/>
                  <a:gd name="connsiteX602" fmla="*/ 5003 w 10000"/>
                  <a:gd name="connsiteY602" fmla="*/ 8701 h 10000"/>
                  <a:gd name="connsiteX603" fmla="*/ 5011 w 10000"/>
                  <a:gd name="connsiteY603" fmla="*/ 8692 h 10000"/>
                  <a:gd name="connsiteX604" fmla="*/ 5028 w 10000"/>
                  <a:gd name="connsiteY604" fmla="*/ 8682 h 10000"/>
                  <a:gd name="connsiteX605" fmla="*/ 5030 w 10000"/>
                  <a:gd name="connsiteY605" fmla="*/ 8659 h 10000"/>
                  <a:gd name="connsiteX606" fmla="*/ 5039 w 10000"/>
                  <a:gd name="connsiteY606" fmla="*/ 8656 h 10000"/>
                  <a:gd name="connsiteX607" fmla="*/ 5053 w 10000"/>
                  <a:gd name="connsiteY607" fmla="*/ 8669 h 10000"/>
                  <a:gd name="connsiteX608" fmla="*/ 5061 w 10000"/>
                  <a:gd name="connsiteY608" fmla="*/ 8669 h 10000"/>
                  <a:gd name="connsiteX609" fmla="*/ 5061 w 10000"/>
                  <a:gd name="connsiteY609" fmla="*/ 8676 h 10000"/>
                  <a:gd name="connsiteX610" fmla="*/ 5069 w 10000"/>
                  <a:gd name="connsiteY610" fmla="*/ 8669 h 10000"/>
                  <a:gd name="connsiteX611" fmla="*/ 5083 w 10000"/>
                  <a:gd name="connsiteY611" fmla="*/ 8669 h 10000"/>
                  <a:gd name="connsiteX612" fmla="*/ 5100 w 10000"/>
                  <a:gd name="connsiteY612" fmla="*/ 8669 h 10000"/>
                  <a:gd name="connsiteX613" fmla="*/ 5119 w 10000"/>
                  <a:gd name="connsiteY613" fmla="*/ 8682 h 10000"/>
                  <a:gd name="connsiteX614" fmla="*/ 5136 w 10000"/>
                  <a:gd name="connsiteY614" fmla="*/ 8692 h 10000"/>
                  <a:gd name="connsiteX615" fmla="*/ 5161 w 10000"/>
                  <a:gd name="connsiteY615" fmla="*/ 8701 h 10000"/>
                  <a:gd name="connsiteX616" fmla="*/ 5183 w 10000"/>
                  <a:gd name="connsiteY616" fmla="*/ 8701 h 10000"/>
                  <a:gd name="connsiteX617" fmla="*/ 5199 w 10000"/>
                  <a:gd name="connsiteY617" fmla="*/ 8701 h 10000"/>
                  <a:gd name="connsiteX618" fmla="*/ 5213 w 10000"/>
                  <a:gd name="connsiteY618" fmla="*/ 8705 h 10000"/>
                  <a:gd name="connsiteX619" fmla="*/ 5224 w 10000"/>
                  <a:gd name="connsiteY619" fmla="*/ 8701 h 10000"/>
                  <a:gd name="connsiteX620" fmla="*/ 5230 w 10000"/>
                  <a:gd name="connsiteY620" fmla="*/ 8701 h 10000"/>
                  <a:gd name="connsiteX621" fmla="*/ 5241 w 10000"/>
                  <a:gd name="connsiteY621" fmla="*/ 8676 h 10000"/>
                  <a:gd name="connsiteX622" fmla="*/ 5247 w 10000"/>
                  <a:gd name="connsiteY622" fmla="*/ 8666 h 10000"/>
                  <a:gd name="connsiteX623" fmla="*/ 5249 w 10000"/>
                  <a:gd name="connsiteY623" fmla="*/ 8646 h 10000"/>
                  <a:gd name="connsiteX624" fmla="*/ 5249 w 10000"/>
                  <a:gd name="connsiteY624" fmla="*/ 8650 h 10000"/>
                  <a:gd name="connsiteX625" fmla="*/ 5255 w 10000"/>
                  <a:gd name="connsiteY625" fmla="*/ 8646 h 10000"/>
                  <a:gd name="connsiteX626" fmla="*/ 5271 w 10000"/>
                  <a:gd name="connsiteY626" fmla="*/ 8650 h 10000"/>
                  <a:gd name="connsiteX627" fmla="*/ 5288 w 10000"/>
                  <a:gd name="connsiteY627" fmla="*/ 8666 h 10000"/>
                  <a:gd name="connsiteX628" fmla="*/ 5296 w 10000"/>
                  <a:gd name="connsiteY628" fmla="*/ 8666 h 10000"/>
                  <a:gd name="connsiteX629" fmla="*/ 5310 w 10000"/>
                  <a:gd name="connsiteY629" fmla="*/ 8656 h 10000"/>
                  <a:gd name="connsiteX630" fmla="*/ 5321 w 10000"/>
                  <a:gd name="connsiteY630" fmla="*/ 8650 h 10000"/>
                  <a:gd name="connsiteX631" fmla="*/ 5338 w 10000"/>
                  <a:gd name="connsiteY631" fmla="*/ 8650 h 10000"/>
                  <a:gd name="connsiteX632" fmla="*/ 5360 w 10000"/>
                  <a:gd name="connsiteY632" fmla="*/ 8640 h 10000"/>
                  <a:gd name="connsiteX633" fmla="*/ 5366 w 10000"/>
                  <a:gd name="connsiteY633" fmla="*/ 8637 h 10000"/>
                  <a:gd name="connsiteX634" fmla="*/ 5368 w 10000"/>
                  <a:gd name="connsiteY634" fmla="*/ 8637 h 10000"/>
                  <a:gd name="connsiteX635" fmla="*/ 5382 w 10000"/>
                  <a:gd name="connsiteY635" fmla="*/ 8630 h 10000"/>
                  <a:gd name="connsiteX636" fmla="*/ 5391 w 10000"/>
                  <a:gd name="connsiteY636" fmla="*/ 8630 h 10000"/>
                  <a:gd name="connsiteX637" fmla="*/ 5402 w 10000"/>
                  <a:gd name="connsiteY637" fmla="*/ 8637 h 10000"/>
                  <a:gd name="connsiteX638" fmla="*/ 5418 w 10000"/>
                  <a:gd name="connsiteY638" fmla="*/ 8656 h 10000"/>
                  <a:gd name="connsiteX639" fmla="*/ 5432 w 10000"/>
                  <a:gd name="connsiteY639" fmla="*/ 8666 h 10000"/>
                  <a:gd name="connsiteX640" fmla="*/ 5443 w 10000"/>
                  <a:gd name="connsiteY640" fmla="*/ 8682 h 10000"/>
                  <a:gd name="connsiteX641" fmla="*/ 5457 w 10000"/>
                  <a:gd name="connsiteY641" fmla="*/ 8692 h 10000"/>
                  <a:gd name="connsiteX642" fmla="*/ 5471 w 10000"/>
                  <a:gd name="connsiteY642" fmla="*/ 8705 h 10000"/>
                  <a:gd name="connsiteX643" fmla="*/ 5488 w 10000"/>
                  <a:gd name="connsiteY643" fmla="*/ 8711 h 10000"/>
                  <a:gd name="connsiteX644" fmla="*/ 5490 w 10000"/>
                  <a:gd name="connsiteY644" fmla="*/ 8721 h 10000"/>
                  <a:gd name="connsiteX645" fmla="*/ 5512 w 10000"/>
                  <a:gd name="connsiteY645" fmla="*/ 8724 h 10000"/>
                  <a:gd name="connsiteX646" fmla="*/ 5521 w 10000"/>
                  <a:gd name="connsiteY646" fmla="*/ 8714 h 10000"/>
                  <a:gd name="connsiteX647" fmla="*/ 5524 w 10000"/>
                  <a:gd name="connsiteY647" fmla="*/ 8714 h 10000"/>
                  <a:gd name="connsiteX648" fmla="*/ 5532 w 10000"/>
                  <a:gd name="connsiteY648" fmla="*/ 8721 h 10000"/>
                  <a:gd name="connsiteX649" fmla="*/ 5540 w 10000"/>
                  <a:gd name="connsiteY649" fmla="*/ 8724 h 10000"/>
                  <a:gd name="connsiteX650" fmla="*/ 5562 w 10000"/>
                  <a:gd name="connsiteY650" fmla="*/ 8750 h 10000"/>
                  <a:gd name="connsiteX651" fmla="*/ 5562 w 10000"/>
                  <a:gd name="connsiteY651" fmla="*/ 8760 h 10000"/>
                  <a:gd name="connsiteX652" fmla="*/ 5571 w 10000"/>
                  <a:gd name="connsiteY652" fmla="*/ 8782 h 10000"/>
                  <a:gd name="connsiteX653" fmla="*/ 5579 w 10000"/>
                  <a:gd name="connsiteY653" fmla="*/ 8789 h 10000"/>
                  <a:gd name="connsiteX654" fmla="*/ 5593 w 10000"/>
                  <a:gd name="connsiteY654" fmla="*/ 8789 h 10000"/>
                  <a:gd name="connsiteX655" fmla="*/ 5596 w 10000"/>
                  <a:gd name="connsiteY655" fmla="*/ 8789 h 10000"/>
                  <a:gd name="connsiteX656" fmla="*/ 5626 w 10000"/>
                  <a:gd name="connsiteY656" fmla="*/ 8782 h 10000"/>
                  <a:gd name="connsiteX657" fmla="*/ 5629 w 10000"/>
                  <a:gd name="connsiteY657" fmla="*/ 8782 h 10000"/>
                  <a:gd name="connsiteX658" fmla="*/ 5637 w 10000"/>
                  <a:gd name="connsiteY658" fmla="*/ 8779 h 10000"/>
                  <a:gd name="connsiteX659" fmla="*/ 5648 w 10000"/>
                  <a:gd name="connsiteY659" fmla="*/ 8789 h 10000"/>
                  <a:gd name="connsiteX660" fmla="*/ 5665 w 10000"/>
                  <a:gd name="connsiteY660" fmla="*/ 8795 h 10000"/>
                  <a:gd name="connsiteX661" fmla="*/ 5676 w 10000"/>
                  <a:gd name="connsiteY661" fmla="*/ 8789 h 10000"/>
                  <a:gd name="connsiteX662" fmla="*/ 5684 w 10000"/>
                  <a:gd name="connsiteY662" fmla="*/ 8782 h 10000"/>
                  <a:gd name="connsiteX663" fmla="*/ 5693 w 10000"/>
                  <a:gd name="connsiteY663" fmla="*/ 8789 h 10000"/>
                  <a:gd name="connsiteX664" fmla="*/ 5715 w 10000"/>
                  <a:gd name="connsiteY664" fmla="*/ 8808 h 10000"/>
                  <a:gd name="connsiteX665" fmla="*/ 5731 w 10000"/>
                  <a:gd name="connsiteY665" fmla="*/ 8808 h 10000"/>
                  <a:gd name="connsiteX666" fmla="*/ 5740 w 10000"/>
                  <a:gd name="connsiteY666" fmla="*/ 8808 h 10000"/>
                  <a:gd name="connsiteX667" fmla="*/ 5765 w 10000"/>
                  <a:gd name="connsiteY667" fmla="*/ 8818 h 10000"/>
                  <a:gd name="connsiteX668" fmla="*/ 5781 w 10000"/>
                  <a:gd name="connsiteY668" fmla="*/ 8824 h 10000"/>
                  <a:gd name="connsiteX669" fmla="*/ 5798 w 10000"/>
                  <a:gd name="connsiteY669" fmla="*/ 8834 h 10000"/>
                  <a:gd name="connsiteX670" fmla="*/ 5814 w 10000"/>
                  <a:gd name="connsiteY670" fmla="*/ 8837 h 10000"/>
                  <a:gd name="connsiteX671" fmla="*/ 5831 w 10000"/>
                  <a:gd name="connsiteY671" fmla="*/ 8844 h 10000"/>
                  <a:gd name="connsiteX672" fmla="*/ 5842 w 10000"/>
                  <a:gd name="connsiteY672" fmla="*/ 8847 h 10000"/>
                  <a:gd name="connsiteX673" fmla="*/ 5859 w 10000"/>
                  <a:gd name="connsiteY673" fmla="*/ 8857 h 10000"/>
                  <a:gd name="connsiteX674" fmla="*/ 5870 w 10000"/>
                  <a:gd name="connsiteY674" fmla="*/ 8867 h 10000"/>
                  <a:gd name="connsiteX675" fmla="*/ 5878 w 10000"/>
                  <a:gd name="connsiteY675" fmla="*/ 8873 h 10000"/>
                  <a:gd name="connsiteX676" fmla="*/ 5895 w 10000"/>
                  <a:gd name="connsiteY676" fmla="*/ 8873 h 10000"/>
                  <a:gd name="connsiteX677" fmla="*/ 5911 w 10000"/>
                  <a:gd name="connsiteY677" fmla="*/ 8873 h 10000"/>
                  <a:gd name="connsiteX678" fmla="*/ 5931 w 10000"/>
                  <a:gd name="connsiteY678" fmla="*/ 8873 h 10000"/>
                  <a:gd name="connsiteX679" fmla="*/ 5950 w 10000"/>
                  <a:gd name="connsiteY679" fmla="*/ 8867 h 10000"/>
                  <a:gd name="connsiteX680" fmla="*/ 5967 w 10000"/>
                  <a:gd name="connsiteY680" fmla="*/ 8867 h 10000"/>
                  <a:gd name="connsiteX681" fmla="*/ 5975 w 10000"/>
                  <a:gd name="connsiteY681" fmla="*/ 8873 h 10000"/>
                  <a:gd name="connsiteX682" fmla="*/ 6000 w 10000"/>
                  <a:gd name="connsiteY682" fmla="*/ 8883 h 10000"/>
                  <a:gd name="connsiteX683" fmla="*/ 5997 w 10000"/>
                  <a:gd name="connsiteY683" fmla="*/ 8886 h 10000"/>
                  <a:gd name="connsiteX684" fmla="*/ 5997 w 10000"/>
                  <a:gd name="connsiteY684" fmla="*/ 8896 h 10000"/>
                  <a:gd name="connsiteX685" fmla="*/ 6014 w 10000"/>
                  <a:gd name="connsiteY685" fmla="*/ 8892 h 10000"/>
                  <a:gd name="connsiteX686" fmla="*/ 6028 w 10000"/>
                  <a:gd name="connsiteY686" fmla="*/ 8892 h 10000"/>
                  <a:gd name="connsiteX687" fmla="*/ 6053 w 10000"/>
                  <a:gd name="connsiteY687" fmla="*/ 8886 h 10000"/>
                  <a:gd name="connsiteX688" fmla="*/ 6072 w 10000"/>
                  <a:gd name="connsiteY688" fmla="*/ 8876 h 10000"/>
                  <a:gd name="connsiteX689" fmla="*/ 6089 w 10000"/>
                  <a:gd name="connsiteY689" fmla="*/ 8867 h 10000"/>
                  <a:gd name="connsiteX690" fmla="*/ 6111 w 10000"/>
                  <a:gd name="connsiteY690" fmla="*/ 8857 h 10000"/>
                  <a:gd name="connsiteX691" fmla="*/ 6127 w 10000"/>
                  <a:gd name="connsiteY691" fmla="*/ 8847 h 10000"/>
                  <a:gd name="connsiteX692" fmla="*/ 6152 w 10000"/>
                  <a:gd name="connsiteY692" fmla="*/ 8834 h 10000"/>
                  <a:gd name="connsiteX693" fmla="*/ 6183 w 10000"/>
                  <a:gd name="connsiteY693" fmla="*/ 8828 h 10000"/>
                  <a:gd name="connsiteX694" fmla="*/ 6175 w 10000"/>
                  <a:gd name="connsiteY694" fmla="*/ 8844 h 10000"/>
                  <a:gd name="connsiteX695" fmla="*/ 6169 w 10000"/>
                  <a:gd name="connsiteY695" fmla="*/ 8863 h 10000"/>
                  <a:gd name="connsiteX696" fmla="*/ 6158 w 10000"/>
                  <a:gd name="connsiteY696" fmla="*/ 8886 h 10000"/>
                  <a:gd name="connsiteX697" fmla="*/ 6152 w 10000"/>
                  <a:gd name="connsiteY697" fmla="*/ 8896 h 10000"/>
                  <a:gd name="connsiteX698" fmla="*/ 6150 w 10000"/>
                  <a:gd name="connsiteY698" fmla="*/ 8909 h 10000"/>
                  <a:gd name="connsiteX699" fmla="*/ 6152 w 10000"/>
                  <a:gd name="connsiteY699" fmla="*/ 8938 h 10000"/>
                  <a:gd name="connsiteX700" fmla="*/ 6158 w 10000"/>
                  <a:gd name="connsiteY700" fmla="*/ 8957 h 10000"/>
                  <a:gd name="connsiteX701" fmla="*/ 6161 w 10000"/>
                  <a:gd name="connsiteY701" fmla="*/ 8980 h 10000"/>
                  <a:gd name="connsiteX702" fmla="*/ 6166 w 10000"/>
                  <a:gd name="connsiteY702" fmla="*/ 8999 h 10000"/>
                  <a:gd name="connsiteX703" fmla="*/ 6175 w 10000"/>
                  <a:gd name="connsiteY703" fmla="*/ 9032 h 10000"/>
                  <a:gd name="connsiteX704" fmla="*/ 6183 w 10000"/>
                  <a:gd name="connsiteY704" fmla="*/ 9051 h 10000"/>
                  <a:gd name="connsiteX705" fmla="*/ 6191 w 10000"/>
                  <a:gd name="connsiteY705" fmla="*/ 9064 h 10000"/>
                  <a:gd name="connsiteX706" fmla="*/ 6194 w 10000"/>
                  <a:gd name="connsiteY706" fmla="*/ 9084 h 10000"/>
                  <a:gd name="connsiteX707" fmla="*/ 6208 w 10000"/>
                  <a:gd name="connsiteY707" fmla="*/ 9103 h 10000"/>
                  <a:gd name="connsiteX708" fmla="*/ 6208 w 10000"/>
                  <a:gd name="connsiteY708" fmla="*/ 9113 h 10000"/>
                  <a:gd name="connsiteX709" fmla="*/ 6216 w 10000"/>
                  <a:gd name="connsiteY709" fmla="*/ 9129 h 10000"/>
                  <a:gd name="connsiteX710" fmla="*/ 6230 w 10000"/>
                  <a:gd name="connsiteY710" fmla="*/ 9148 h 10000"/>
                  <a:gd name="connsiteX711" fmla="*/ 6241 w 10000"/>
                  <a:gd name="connsiteY711" fmla="*/ 9165 h 10000"/>
                  <a:gd name="connsiteX712" fmla="*/ 6249 w 10000"/>
                  <a:gd name="connsiteY712" fmla="*/ 9168 h 10000"/>
                  <a:gd name="connsiteX713" fmla="*/ 6266 w 10000"/>
                  <a:gd name="connsiteY713" fmla="*/ 9184 h 10000"/>
                  <a:gd name="connsiteX714" fmla="*/ 6280 w 10000"/>
                  <a:gd name="connsiteY714" fmla="*/ 9184 h 10000"/>
                  <a:gd name="connsiteX715" fmla="*/ 6288 w 10000"/>
                  <a:gd name="connsiteY715" fmla="*/ 9177 h 10000"/>
                  <a:gd name="connsiteX716" fmla="*/ 6299 w 10000"/>
                  <a:gd name="connsiteY716" fmla="*/ 9187 h 10000"/>
                  <a:gd name="connsiteX717" fmla="*/ 6305 w 10000"/>
                  <a:gd name="connsiteY717" fmla="*/ 9197 h 10000"/>
                  <a:gd name="connsiteX718" fmla="*/ 6310 w 10000"/>
                  <a:gd name="connsiteY718" fmla="*/ 9197 h 10000"/>
                  <a:gd name="connsiteX719" fmla="*/ 6321 w 10000"/>
                  <a:gd name="connsiteY719" fmla="*/ 9213 h 10000"/>
                  <a:gd name="connsiteX720" fmla="*/ 6335 w 10000"/>
                  <a:gd name="connsiteY720" fmla="*/ 9223 h 10000"/>
                  <a:gd name="connsiteX721" fmla="*/ 6338 w 10000"/>
                  <a:gd name="connsiteY721" fmla="*/ 9223 h 10000"/>
                  <a:gd name="connsiteX722" fmla="*/ 6355 w 10000"/>
                  <a:gd name="connsiteY722" fmla="*/ 9226 h 10000"/>
                  <a:gd name="connsiteX723" fmla="*/ 6363 w 10000"/>
                  <a:gd name="connsiteY723" fmla="*/ 9236 h 10000"/>
                  <a:gd name="connsiteX724" fmla="*/ 6380 w 10000"/>
                  <a:gd name="connsiteY724" fmla="*/ 9258 h 10000"/>
                  <a:gd name="connsiteX725" fmla="*/ 6393 w 10000"/>
                  <a:gd name="connsiteY725" fmla="*/ 9278 h 10000"/>
                  <a:gd name="connsiteX726" fmla="*/ 6396 w 10000"/>
                  <a:gd name="connsiteY726" fmla="*/ 9288 h 10000"/>
                  <a:gd name="connsiteX727" fmla="*/ 6407 w 10000"/>
                  <a:gd name="connsiteY727" fmla="*/ 9297 h 10000"/>
                  <a:gd name="connsiteX728" fmla="*/ 6410 w 10000"/>
                  <a:gd name="connsiteY728" fmla="*/ 9307 h 10000"/>
                  <a:gd name="connsiteX729" fmla="*/ 6416 w 10000"/>
                  <a:gd name="connsiteY729" fmla="*/ 9317 h 10000"/>
                  <a:gd name="connsiteX730" fmla="*/ 6424 w 10000"/>
                  <a:gd name="connsiteY730" fmla="*/ 9326 h 10000"/>
                  <a:gd name="connsiteX731" fmla="*/ 6435 w 10000"/>
                  <a:gd name="connsiteY731" fmla="*/ 9336 h 10000"/>
                  <a:gd name="connsiteX732" fmla="*/ 6443 w 10000"/>
                  <a:gd name="connsiteY732" fmla="*/ 9346 h 10000"/>
                  <a:gd name="connsiteX733" fmla="*/ 6449 w 10000"/>
                  <a:gd name="connsiteY733" fmla="*/ 9362 h 10000"/>
                  <a:gd name="connsiteX734" fmla="*/ 6452 w 10000"/>
                  <a:gd name="connsiteY734" fmla="*/ 9372 h 10000"/>
                  <a:gd name="connsiteX735" fmla="*/ 6449 w 10000"/>
                  <a:gd name="connsiteY735" fmla="*/ 9381 h 10000"/>
                  <a:gd name="connsiteX736" fmla="*/ 6465 w 10000"/>
                  <a:gd name="connsiteY736" fmla="*/ 9394 h 10000"/>
                  <a:gd name="connsiteX737" fmla="*/ 6468 w 10000"/>
                  <a:gd name="connsiteY737" fmla="*/ 9420 h 10000"/>
                  <a:gd name="connsiteX738" fmla="*/ 6493 w 10000"/>
                  <a:gd name="connsiteY738" fmla="*/ 9430 h 10000"/>
                  <a:gd name="connsiteX739" fmla="*/ 6507 w 10000"/>
                  <a:gd name="connsiteY739" fmla="*/ 9440 h 10000"/>
                  <a:gd name="connsiteX740" fmla="*/ 6524 w 10000"/>
                  <a:gd name="connsiteY740" fmla="*/ 9459 h 10000"/>
                  <a:gd name="connsiteX741" fmla="*/ 6532 w 10000"/>
                  <a:gd name="connsiteY741" fmla="*/ 9485 h 10000"/>
                  <a:gd name="connsiteX742" fmla="*/ 6537 w 10000"/>
                  <a:gd name="connsiteY742" fmla="*/ 9498 h 10000"/>
                  <a:gd name="connsiteX743" fmla="*/ 6571 w 10000"/>
                  <a:gd name="connsiteY743" fmla="*/ 9508 h 10000"/>
                  <a:gd name="connsiteX744" fmla="*/ 6596 w 10000"/>
                  <a:gd name="connsiteY744" fmla="*/ 9508 h 10000"/>
                  <a:gd name="connsiteX745" fmla="*/ 6637 w 10000"/>
                  <a:gd name="connsiteY745" fmla="*/ 9517 h 10000"/>
                  <a:gd name="connsiteX746" fmla="*/ 6662 w 10000"/>
                  <a:gd name="connsiteY746" fmla="*/ 9524 h 10000"/>
                  <a:gd name="connsiteX747" fmla="*/ 6679 w 10000"/>
                  <a:gd name="connsiteY747" fmla="*/ 9517 h 10000"/>
                  <a:gd name="connsiteX748" fmla="*/ 6679 w 10000"/>
                  <a:gd name="connsiteY748" fmla="*/ 9505 h 10000"/>
                  <a:gd name="connsiteX749" fmla="*/ 6690 w 10000"/>
                  <a:gd name="connsiteY749" fmla="*/ 9485 h 10000"/>
                  <a:gd name="connsiteX750" fmla="*/ 6693 w 10000"/>
                  <a:gd name="connsiteY750" fmla="*/ 9479 h 10000"/>
                  <a:gd name="connsiteX751" fmla="*/ 6706 w 10000"/>
                  <a:gd name="connsiteY751" fmla="*/ 9469 h 10000"/>
                  <a:gd name="connsiteX752" fmla="*/ 6709 w 10000"/>
                  <a:gd name="connsiteY752" fmla="*/ 9462 h 10000"/>
                  <a:gd name="connsiteX753" fmla="*/ 6717 w 10000"/>
                  <a:gd name="connsiteY753" fmla="*/ 9459 h 10000"/>
                  <a:gd name="connsiteX754" fmla="*/ 6726 w 10000"/>
                  <a:gd name="connsiteY754" fmla="*/ 9459 h 10000"/>
                  <a:gd name="connsiteX755" fmla="*/ 6742 w 10000"/>
                  <a:gd name="connsiteY755" fmla="*/ 9462 h 10000"/>
                  <a:gd name="connsiteX756" fmla="*/ 6759 w 10000"/>
                  <a:gd name="connsiteY756" fmla="*/ 9479 h 10000"/>
                  <a:gd name="connsiteX757" fmla="*/ 6781 w 10000"/>
                  <a:gd name="connsiteY757" fmla="*/ 9485 h 10000"/>
                  <a:gd name="connsiteX758" fmla="*/ 6795 w 10000"/>
                  <a:gd name="connsiteY758" fmla="*/ 9485 h 10000"/>
                  <a:gd name="connsiteX759" fmla="*/ 6803 w 10000"/>
                  <a:gd name="connsiteY759" fmla="*/ 9498 h 10000"/>
                  <a:gd name="connsiteX760" fmla="*/ 6806 w 10000"/>
                  <a:gd name="connsiteY760" fmla="*/ 9508 h 10000"/>
                  <a:gd name="connsiteX761" fmla="*/ 6823 w 10000"/>
                  <a:gd name="connsiteY761" fmla="*/ 9514 h 10000"/>
                  <a:gd name="connsiteX762" fmla="*/ 6831 w 10000"/>
                  <a:gd name="connsiteY762" fmla="*/ 9514 h 10000"/>
                  <a:gd name="connsiteX763" fmla="*/ 6848 w 10000"/>
                  <a:gd name="connsiteY763" fmla="*/ 9514 h 10000"/>
                  <a:gd name="connsiteX764" fmla="*/ 6856 w 10000"/>
                  <a:gd name="connsiteY764" fmla="*/ 9517 h 10000"/>
                  <a:gd name="connsiteX765" fmla="*/ 6878 w 10000"/>
                  <a:gd name="connsiteY765" fmla="*/ 9524 h 10000"/>
                  <a:gd name="connsiteX766" fmla="*/ 6895 w 10000"/>
                  <a:gd name="connsiteY766" fmla="*/ 9524 h 10000"/>
                  <a:gd name="connsiteX767" fmla="*/ 6917 w 10000"/>
                  <a:gd name="connsiteY767" fmla="*/ 9527 h 10000"/>
                  <a:gd name="connsiteX768" fmla="*/ 6934 w 10000"/>
                  <a:gd name="connsiteY768" fmla="*/ 9534 h 10000"/>
                  <a:gd name="connsiteX769" fmla="*/ 6961 w 10000"/>
                  <a:gd name="connsiteY769" fmla="*/ 9543 h 10000"/>
                  <a:gd name="connsiteX770" fmla="*/ 6989 w 10000"/>
                  <a:gd name="connsiteY770" fmla="*/ 9547 h 10000"/>
                  <a:gd name="connsiteX771" fmla="*/ 7014 w 10000"/>
                  <a:gd name="connsiteY771" fmla="*/ 9543 h 10000"/>
                  <a:gd name="connsiteX772" fmla="*/ 7033 w 10000"/>
                  <a:gd name="connsiteY772" fmla="*/ 9543 h 10000"/>
                  <a:gd name="connsiteX773" fmla="*/ 7042 w 10000"/>
                  <a:gd name="connsiteY773" fmla="*/ 9547 h 10000"/>
                  <a:gd name="connsiteX774" fmla="*/ 7069 w 10000"/>
                  <a:gd name="connsiteY774" fmla="*/ 9647 h 10000"/>
                  <a:gd name="connsiteX775" fmla="*/ 7122 w 10000"/>
                  <a:gd name="connsiteY775" fmla="*/ 9734 h 10000"/>
                  <a:gd name="connsiteX776" fmla="*/ 7147 w 10000"/>
                  <a:gd name="connsiteY776" fmla="*/ 9744 h 10000"/>
                  <a:gd name="connsiteX777" fmla="*/ 7169 w 10000"/>
                  <a:gd name="connsiteY777" fmla="*/ 9741 h 10000"/>
                  <a:gd name="connsiteX778" fmla="*/ 7177 w 10000"/>
                  <a:gd name="connsiteY778" fmla="*/ 9744 h 10000"/>
                  <a:gd name="connsiteX779" fmla="*/ 7186 w 10000"/>
                  <a:gd name="connsiteY779" fmla="*/ 9754 h 10000"/>
                  <a:gd name="connsiteX780" fmla="*/ 7191 w 10000"/>
                  <a:gd name="connsiteY780" fmla="*/ 9773 h 10000"/>
                  <a:gd name="connsiteX781" fmla="*/ 7208 w 10000"/>
                  <a:gd name="connsiteY781" fmla="*/ 9783 h 10000"/>
                  <a:gd name="connsiteX782" fmla="*/ 7219 w 10000"/>
                  <a:gd name="connsiteY782" fmla="*/ 9793 h 10000"/>
                  <a:gd name="connsiteX783" fmla="*/ 7235 w 10000"/>
                  <a:gd name="connsiteY783" fmla="*/ 9802 h 10000"/>
                  <a:gd name="connsiteX784" fmla="*/ 7249 w 10000"/>
                  <a:gd name="connsiteY784" fmla="*/ 9819 h 10000"/>
                  <a:gd name="connsiteX785" fmla="*/ 7255 w 10000"/>
                  <a:gd name="connsiteY785" fmla="*/ 9835 h 10000"/>
                  <a:gd name="connsiteX786" fmla="*/ 7255 w 10000"/>
                  <a:gd name="connsiteY786" fmla="*/ 9848 h 10000"/>
                  <a:gd name="connsiteX787" fmla="*/ 7249 w 10000"/>
                  <a:gd name="connsiteY787" fmla="*/ 9848 h 10000"/>
                  <a:gd name="connsiteX788" fmla="*/ 7244 w 10000"/>
                  <a:gd name="connsiteY788" fmla="*/ 9858 h 10000"/>
                  <a:gd name="connsiteX789" fmla="*/ 7235 w 10000"/>
                  <a:gd name="connsiteY789" fmla="*/ 9883 h 10000"/>
                  <a:gd name="connsiteX790" fmla="*/ 7244 w 10000"/>
                  <a:gd name="connsiteY790" fmla="*/ 9903 h 10000"/>
                  <a:gd name="connsiteX791" fmla="*/ 7258 w 10000"/>
                  <a:gd name="connsiteY791" fmla="*/ 9926 h 10000"/>
                  <a:gd name="connsiteX792" fmla="*/ 7263 w 10000"/>
                  <a:gd name="connsiteY792" fmla="*/ 9948 h 10000"/>
                  <a:gd name="connsiteX793" fmla="*/ 7274 w 10000"/>
                  <a:gd name="connsiteY793" fmla="*/ 9968 h 10000"/>
                  <a:gd name="connsiteX794" fmla="*/ 7283 w 10000"/>
                  <a:gd name="connsiteY794" fmla="*/ 9987 h 10000"/>
                  <a:gd name="connsiteX795" fmla="*/ 7291 w 10000"/>
                  <a:gd name="connsiteY795" fmla="*/ 10000 h 10000"/>
                  <a:gd name="connsiteX796" fmla="*/ 7305 w 10000"/>
                  <a:gd name="connsiteY796" fmla="*/ 9997 h 10000"/>
                  <a:gd name="connsiteX797" fmla="*/ 7313 w 10000"/>
                  <a:gd name="connsiteY797" fmla="*/ 9977 h 10000"/>
                  <a:gd name="connsiteX798" fmla="*/ 7324 w 10000"/>
                  <a:gd name="connsiteY798" fmla="*/ 9968 h 10000"/>
                  <a:gd name="connsiteX799" fmla="*/ 7341 w 10000"/>
                  <a:gd name="connsiteY799" fmla="*/ 9971 h 10000"/>
                  <a:gd name="connsiteX800" fmla="*/ 7368 w 10000"/>
                  <a:gd name="connsiteY800" fmla="*/ 9987 h 10000"/>
                  <a:gd name="connsiteX801" fmla="*/ 7380 w 10000"/>
                  <a:gd name="connsiteY801" fmla="*/ 9990 h 10000"/>
                  <a:gd name="connsiteX802" fmla="*/ 7393 w 10000"/>
                  <a:gd name="connsiteY802" fmla="*/ 9981 h 10000"/>
                  <a:gd name="connsiteX803" fmla="*/ 7404 w 10000"/>
                  <a:gd name="connsiteY803" fmla="*/ 9968 h 10000"/>
                  <a:gd name="connsiteX804" fmla="*/ 7418 w 10000"/>
                  <a:gd name="connsiteY804" fmla="*/ 9948 h 10000"/>
                  <a:gd name="connsiteX805" fmla="*/ 7427 w 10000"/>
                  <a:gd name="connsiteY805" fmla="*/ 9922 h 10000"/>
                  <a:gd name="connsiteX806" fmla="*/ 7427 w 10000"/>
                  <a:gd name="connsiteY806" fmla="*/ 9906 h 10000"/>
                  <a:gd name="connsiteX807" fmla="*/ 7404 w 10000"/>
                  <a:gd name="connsiteY807" fmla="*/ 9877 h 10000"/>
                  <a:gd name="connsiteX808" fmla="*/ 7388 w 10000"/>
                  <a:gd name="connsiteY808" fmla="*/ 9854 h 10000"/>
                  <a:gd name="connsiteX809" fmla="*/ 7385 w 10000"/>
                  <a:gd name="connsiteY809" fmla="*/ 9845 h 10000"/>
                  <a:gd name="connsiteX810" fmla="*/ 7385 w 10000"/>
                  <a:gd name="connsiteY810" fmla="*/ 9825 h 10000"/>
                  <a:gd name="connsiteX811" fmla="*/ 7385 w 10000"/>
                  <a:gd name="connsiteY811" fmla="*/ 9819 h 10000"/>
                  <a:gd name="connsiteX812" fmla="*/ 7393 w 10000"/>
                  <a:gd name="connsiteY812" fmla="*/ 9809 h 10000"/>
                  <a:gd name="connsiteX813" fmla="*/ 7404 w 10000"/>
                  <a:gd name="connsiteY813" fmla="*/ 9793 h 10000"/>
                  <a:gd name="connsiteX814" fmla="*/ 7413 w 10000"/>
                  <a:gd name="connsiteY814" fmla="*/ 9783 h 10000"/>
                  <a:gd name="connsiteX815" fmla="*/ 7404 w 10000"/>
                  <a:gd name="connsiteY815" fmla="*/ 9770 h 10000"/>
                  <a:gd name="connsiteX816" fmla="*/ 7388 w 10000"/>
                  <a:gd name="connsiteY816" fmla="*/ 9760 h 10000"/>
                  <a:gd name="connsiteX817" fmla="*/ 7371 w 10000"/>
                  <a:gd name="connsiteY817" fmla="*/ 9744 h 10000"/>
                  <a:gd name="connsiteX818" fmla="*/ 7363 w 10000"/>
                  <a:gd name="connsiteY818" fmla="*/ 9731 h 10000"/>
                  <a:gd name="connsiteX819" fmla="*/ 7355 w 10000"/>
                  <a:gd name="connsiteY819" fmla="*/ 9715 h 10000"/>
                  <a:gd name="connsiteX820" fmla="*/ 7360 w 10000"/>
                  <a:gd name="connsiteY820" fmla="*/ 9686 h 10000"/>
                  <a:gd name="connsiteX821" fmla="*/ 7363 w 10000"/>
                  <a:gd name="connsiteY821" fmla="*/ 9657 h 10000"/>
                  <a:gd name="connsiteX822" fmla="*/ 7360 w 10000"/>
                  <a:gd name="connsiteY822" fmla="*/ 9631 h 10000"/>
                  <a:gd name="connsiteX823" fmla="*/ 7346 w 10000"/>
                  <a:gd name="connsiteY823" fmla="*/ 9611 h 10000"/>
                  <a:gd name="connsiteX824" fmla="*/ 7332 w 10000"/>
                  <a:gd name="connsiteY824" fmla="*/ 9585 h 10000"/>
                  <a:gd name="connsiteX825" fmla="*/ 7324 w 10000"/>
                  <a:gd name="connsiteY825" fmla="*/ 9573 h 10000"/>
                  <a:gd name="connsiteX826" fmla="*/ 7324 w 10000"/>
                  <a:gd name="connsiteY826" fmla="*/ 9553 h 10000"/>
                  <a:gd name="connsiteX827" fmla="*/ 7324 w 10000"/>
                  <a:gd name="connsiteY827" fmla="*/ 9543 h 10000"/>
                  <a:gd name="connsiteX828" fmla="*/ 7324 w 10000"/>
                  <a:gd name="connsiteY828" fmla="*/ 9517 h 10000"/>
                  <a:gd name="connsiteX829" fmla="*/ 7324 w 10000"/>
                  <a:gd name="connsiteY829" fmla="*/ 9498 h 10000"/>
                  <a:gd name="connsiteX830" fmla="*/ 7332 w 10000"/>
                  <a:gd name="connsiteY830" fmla="*/ 9479 h 10000"/>
                  <a:gd name="connsiteX831" fmla="*/ 7341 w 10000"/>
                  <a:gd name="connsiteY831" fmla="*/ 9462 h 10000"/>
                  <a:gd name="connsiteX832" fmla="*/ 7352 w 10000"/>
                  <a:gd name="connsiteY832" fmla="*/ 9459 h 10000"/>
                  <a:gd name="connsiteX833" fmla="*/ 7360 w 10000"/>
                  <a:gd name="connsiteY833" fmla="*/ 9443 h 10000"/>
                  <a:gd name="connsiteX834" fmla="*/ 7363 w 10000"/>
                  <a:gd name="connsiteY834" fmla="*/ 9433 h 10000"/>
                  <a:gd name="connsiteX835" fmla="*/ 7377 w 10000"/>
                  <a:gd name="connsiteY835" fmla="*/ 9433 h 10000"/>
                  <a:gd name="connsiteX836" fmla="*/ 7388 w 10000"/>
                  <a:gd name="connsiteY836" fmla="*/ 9430 h 10000"/>
                  <a:gd name="connsiteX837" fmla="*/ 7396 w 10000"/>
                  <a:gd name="connsiteY837" fmla="*/ 9430 h 10000"/>
                  <a:gd name="connsiteX838" fmla="*/ 7402 w 10000"/>
                  <a:gd name="connsiteY838" fmla="*/ 9424 h 10000"/>
                  <a:gd name="connsiteX839" fmla="*/ 7396 w 10000"/>
                  <a:gd name="connsiteY839" fmla="*/ 9414 h 10000"/>
                  <a:gd name="connsiteX840" fmla="*/ 7388 w 10000"/>
                  <a:gd name="connsiteY840" fmla="*/ 9401 h 10000"/>
                  <a:gd name="connsiteX841" fmla="*/ 7371 w 10000"/>
                  <a:gd name="connsiteY841" fmla="*/ 9391 h 10000"/>
                  <a:gd name="connsiteX842" fmla="*/ 7355 w 10000"/>
                  <a:gd name="connsiteY842" fmla="*/ 9375 h 10000"/>
                  <a:gd name="connsiteX843" fmla="*/ 7332 w 10000"/>
                  <a:gd name="connsiteY843" fmla="*/ 9356 h 10000"/>
                  <a:gd name="connsiteX844" fmla="*/ 7313 w 10000"/>
                  <a:gd name="connsiteY844" fmla="*/ 9330 h 10000"/>
                  <a:gd name="connsiteX845" fmla="*/ 7307 w 10000"/>
                  <a:gd name="connsiteY845" fmla="*/ 9310 h 10000"/>
                  <a:gd name="connsiteX846" fmla="*/ 7305 w 10000"/>
                  <a:gd name="connsiteY846" fmla="*/ 9291 h 10000"/>
                  <a:gd name="connsiteX847" fmla="*/ 7305 w 10000"/>
                  <a:gd name="connsiteY847" fmla="*/ 9278 h 10000"/>
                  <a:gd name="connsiteX848" fmla="*/ 7296 w 10000"/>
                  <a:gd name="connsiteY848" fmla="*/ 9268 h 10000"/>
                  <a:gd name="connsiteX849" fmla="*/ 7296 w 10000"/>
                  <a:gd name="connsiteY849" fmla="*/ 9249 h 10000"/>
                  <a:gd name="connsiteX850" fmla="*/ 7291 w 10000"/>
                  <a:gd name="connsiteY850" fmla="*/ 9226 h 10000"/>
                  <a:gd name="connsiteX851" fmla="*/ 7283 w 10000"/>
                  <a:gd name="connsiteY851" fmla="*/ 9213 h 10000"/>
                  <a:gd name="connsiteX852" fmla="*/ 7274 w 10000"/>
                  <a:gd name="connsiteY852" fmla="*/ 9194 h 10000"/>
                  <a:gd name="connsiteX853" fmla="*/ 7274 w 10000"/>
                  <a:gd name="connsiteY853" fmla="*/ 9174 h 10000"/>
                  <a:gd name="connsiteX854" fmla="*/ 7280 w 10000"/>
                  <a:gd name="connsiteY854" fmla="*/ 9148 h 10000"/>
                  <a:gd name="connsiteX855" fmla="*/ 7283 w 10000"/>
                  <a:gd name="connsiteY855" fmla="*/ 9119 h 10000"/>
                  <a:gd name="connsiteX856" fmla="*/ 7291 w 10000"/>
                  <a:gd name="connsiteY856" fmla="*/ 9100 h 10000"/>
                  <a:gd name="connsiteX857" fmla="*/ 7307 w 10000"/>
                  <a:gd name="connsiteY857" fmla="*/ 9080 h 10000"/>
                  <a:gd name="connsiteX858" fmla="*/ 7324 w 10000"/>
                  <a:gd name="connsiteY858" fmla="*/ 9054 h 10000"/>
                  <a:gd name="connsiteX859" fmla="*/ 7341 w 10000"/>
                  <a:gd name="connsiteY859" fmla="*/ 9054 h 10000"/>
                  <a:gd name="connsiteX860" fmla="*/ 7352 w 10000"/>
                  <a:gd name="connsiteY860" fmla="*/ 9054 h 10000"/>
                  <a:gd name="connsiteX861" fmla="*/ 7346 w 10000"/>
                  <a:gd name="connsiteY861" fmla="*/ 9032 h 10000"/>
                  <a:gd name="connsiteX862" fmla="*/ 7341 w 10000"/>
                  <a:gd name="connsiteY862" fmla="*/ 9022 h 10000"/>
                  <a:gd name="connsiteX863" fmla="*/ 7352 w 10000"/>
                  <a:gd name="connsiteY863" fmla="*/ 8999 h 10000"/>
                  <a:gd name="connsiteX864" fmla="*/ 7360 w 10000"/>
                  <a:gd name="connsiteY864" fmla="*/ 8967 h 10000"/>
                  <a:gd name="connsiteX865" fmla="*/ 7368 w 10000"/>
                  <a:gd name="connsiteY865" fmla="*/ 8922 h 10000"/>
                  <a:gd name="connsiteX866" fmla="*/ 7377 w 10000"/>
                  <a:gd name="connsiteY866" fmla="*/ 8896 h 10000"/>
                  <a:gd name="connsiteX867" fmla="*/ 7380 w 10000"/>
                  <a:gd name="connsiteY867" fmla="*/ 8867 h 10000"/>
                  <a:gd name="connsiteX868" fmla="*/ 7402 w 10000"/>
                  <a:gd name="connsiteY868" fmla="*/ 8824 h 10000"/>
                  <a:gd name="connsiteX869" fmla="*/ 7402 w 10000"/>
                  <a:gd name="connsiteY869" fmla="*/ 8808 h 10000"/>
                  <a:gd name="connsiteX870" fmla="*/ 7393 w 10000"/>
                  <a:gd name="connsiteY870" fmla="*/ 8795 h 10000"/>
                  <a:gd name="connsiteX871" fmla="*/ 7388 w 10000"/>
                  <a:gd name="connsiteY871" fmla="*/ 8799 h 10000"/>
                  <a:gd name="connsiteX872" fmla="*/ 7396 w 10000"/>
                  <a:gd name="connsiteY872" fmla="*/ 8789 h 10000"/>
                  <a:gd name="connsiteX873" fmla="*/ 7404 w 10000"/>
                  <a:gd name="connsiteY873" fmla="*/ 8789 h 10000"/>
                  <a:gd name="connsiteX874" fmla="*/ 7421 w 10000"/>
                  <a:gd name="connsiteY874" fmla="*/ 8769 h 10000"/>
                  <a:gd name="connsiteX875" fmla="*/ 7443 w 10000"/>
                  <a:gd name="connsiteY875" fmla="*/ 8763 h 10000"/>
                  <a:gd name="connsiteX876" fmla="*/ 7452 w 10000"/>
                  <a:gd name="connsiteY876" fmla="*/ 8769 h 10000"/>
                  <a:gd name="connsiteX877" fmla="*/ 7468 w 10000"/>
                  <a:gd name="connsiteY877" fmla="*/ 8769 h 10000"/>
                  <a:gd name="connsiteX878" fmla="*/ 7499 w 10000"/>
                  <a:gd name="connsiteY878" fmla="*/ 8763 h 10000"/>
                  <a:gd name="connsiteX879" fmla="*/ 7526 w 10000"/>
                  <a:gd name="connsiteY879" fmla="*/ 8763 h 10000"/>
                  <a:gd name="connsiteX880" fmla="*/ 7532 w 10000"/>
                  <a:gd name="connsiteY880" fmla="*/ 8763 h 10000"/>
                  <a:gd name="connsiteX881" fmla="*/ 7554 w 10000"/>
                  <a:gd name="connsiteY881" fmla="*/ 8744 h 10000"/>
                  <a:gd name="connsiteX882" fmla="*/ 7571 w 10000"/>
                  <a:gd name="connsiteY882" fmla="*/ 8731 h 10000"/>
                  <a:gd name="connsiteX883" fmla="*/ 7587 w 10000"/>
                  <a:gd name="connsiteY883" fmla="*/ 8711 h 10000"/>
                  <a:gd name="connsiteX884" fmla="*/ 7607 w 10000"/>
                  <a:gd name="connsiteY884" fmla="*/ 8711 h 10000"/>
                  <a:gd name="connsiteX885" fmla="*/ 7634 w 10000"/>
                  <a:gd name="connsiteY885" fmla="*/ 8705 h 10000"/>
                  <a:gd name="connsiteX886" fmla="*/ 7643 w 10000"/>
                  <a:gd name="connsiteY886" fmla="*/ 8682 h 10000"/>
                  <a:gd name="connsiteX887" fmla="*/ 7654 w 10000"/>
                  <a:gd name="connsiteY887" fmla="*/ 8666 h 10000"/>
                  <a:gd name="connsiteX888" fmla="*/ 7668 w 10000"/>
                  <a:gd name="connsiteY888" fmla="*/ 8666 h 10000"/>
                  <a:gd name="connsiteX889" fmla="*/ 7676 w 10000"/>
                  <a:gd name="connsiteY889" fmla="*/ 8682 h 10000"/>
                  <a:gd name="connsiteX890" fmla="*/ 7704 w 10000"/>
                  <a:gd name="connsiteY890" fmla="*/ 8669 h 10000"/>
                  <a:gd name="connsiteX891" fmla="*/ 7712 w 10000"/>
                  <a:gd name="connsiteY891" fmla="*/ 8669 h 10000"/>
                  <a:gd name="connsiteX892" fmla="*/ 7720 w 10000"/>
                  <a:gd name="connsiteY892" fmla="*/ 8669 h 10000"/>
                  <a:gd name="connsiteX893" fmla="*/ 7726 w 10000"/>
                  <a:gd name="connsiteY893" fmla="*/ 8656 h 10000"/>
                  <a:gd name="connsiteX894" fmla="*/ 7734 w 10000"/>
                  <a:gd name="connsiteY894" fmla="*/ 8650 h 10000"/>
                  <a:gd name="connsiteX895" fmla="*/ 7742 w 10000"/>
                  <a:gd name="connsiteY895" fmla="*/ 8650 h 10000"/>
                  <a:gd name="connsiteX896" fmla="*/ 7759 w 10000"/>
                  <a:gd name="connsiteY896" fmla="*/ 8650 h 10000"/>
                  <a:gd name="connsiteX897" fmla="*/ 7756 w 10000"/>
                  <a:gd name="connsiteY897" fmla="*/ 8630 h 10000"/>
                  <a:gd name="connsiteX898" fmla="*/ 7751 w 10000"/>
                  <a:gd name="connsiteY898" fmla="*/ 8627 h 10000"/>
                  <a:gd name="connsiteX899" fmla="*/ 7742 w 10000"/>
                  <a:gd name="connsiteY899" fmla="*/ 8620 h 10000"/>
                  <a:gd name="connsiteX900" fmla="*/ 7734 w 10000"/>
                  <a:gd name="connsiteY900" fmla="*/ 8591 h 10000"/>
                  <a:gd name="connsiteX901" fmla="*/ 7709 w 10000"/>
                  <a:gd name="connsiteY901" fmla="*/ 8582 h 10000"/>
                  <a:gd name="connsiteX902" fmla="*/ 7695 w 10000"/>
                  <a:gd name="connsiteY902" fmla="*/ 8578 h 10000"/>
                  <a:gd name="connsiteX903" fmla="*/ 7668 w 10000"/>
                  <a:gd name="connsiteY903" fmla="*/ 8562 h 10000"/>
                  <a:gd name="connsiteX904" fmla="*/ 7645 w 10000"/>
                  <a:gd name="connsiteY904" fmla="*/ 8552 h 10000"/>
                  <a:gd name="connsiteX905" fmla="*/ 7615 w 10000"/>
                  <a:gd name="connsiteY905" fmla="*/ 8543 h 10000"/>
                  <a:gd name="connsiteX906" fmla="*/ 7596 w 10000"/>
                  <a:gd name="connsiteY906" fmla="*/ 8527 h 10000"/>
                  <a:gd name="connsiteX907" fmla="*/ 7565 w 10000"/>
                  <a:gd name="connsiteY907" fmla="*/ 8494 h 10000"/>
                  <a:gd name="connsiteX908" fmla="*/ 7562 w 10000"/>
                  <a:gd name="connsiteY908" fmla="*/ 8475 h 10000"/>
                  <a:gd name="connsiteX909" fmla="*/ 7540 w 10000"/>
                  <a:gd name="connsiteY909" fmla="*/ 8455 h 10000"/>
                  <a:gd name="connsiteX910" fmla="*/ 7535 w 10000"/>
                  <a:gd name="connsiteY910" fmla="*/ 8446 h 10000"/>
                  <a:gd name="connsiteX911" fmla="*/ 7535 w 10000"/>
                  <a:gd name="connsiteY911" fmla="*/ 8420 h 10000"/>
                  <a:gd name="connsiteX912" fmla="*/ 7535 w 10000"/>
                  <a:gd name="connsiteY912" fmla="*/ 8391 h 10000"/>
                  <a:gd name="connsiteX913" fmla="*/ 7548 w 10000"/>
                  <a:gd name="connsiteY913" fmla="*/ 8345 h 10000"/>
                  <a:gd name="connsiteX914" fmla="*/ 7562 w 10000"/>
                  <a:gd name="connsiteY914" fmla="*/ 8319 h 10000"/>
                  <a:gd name="connsiteX915" fmla="*/ 7582 w 10000"/>
                  <a:gd name="connsiteY915" fmla="*/ 8310 h 10000"/>
                  <a:gd name="connsiteX916" fmla="*/ 7607 w 10000"/>
                  <a:gd name="connsiteY916" fmla="*/ 8300 h 10000"/>
                  <a:gd name="connsiteX917" fmla="*/ 7629 w 10000"/>
                  <a:gd name="connsiteY917" fmla="*/ 8300 h 10000"/>
                  <a:gd name="connsiteX918" fmla="*/ 7651 w 10000"/>
                  <a:gd name="connsiteY918" fmla="*/ 8297 h 10000"/>
                  <a:gd name="connsiteX919" fmla="*/ 7668 w 10000"/>
                  <a:gd name="connsiteY919" fmla="*/ 8280 h 10000"/>
                  <a:gd name="connsiteX920" fmla="*/ 7687 w 10000"/>
                  <a:gd name="connsiteY920" fmla="*/ 8267 h 10000"/>
                  <a:gd name="connsiteX921" fmla="*/ 7693 w 10000"/>
                  <a:gd name="connsiteY921" fmla="*/ 8261 h 10000"/>
                  <a:gd name="connsiteX922" fmla="*/ 7701 w 10000"/>
                  <a:gd name="connsiteY922" fmla="*/ 8248 h 10000"/>
                  <a:gd name="connsiteX923" fmla="*/ 7712 w 10000"/>
                  <a:gd name="connsiteY923" fmla="*/ 8238 h 10000"/>
                  <a:gd name="connsiteX924" fmla="*/ 7731 w 10000"/>
                  <a:gd name="connsiteY924" fmla="*/ 8222 h 10000"/>
                  <a:gd name="connsiteX925" fmla="*/ 7740 w 10000"/>
                  <a:gd name="connsiteY925" fmla="*/ 8206 h 10000"/>
                  <a:gd name="connsiteX926" fmla="*/ 7756 w 10000"/>
                  <a:gd name="connsiteY926" fmla="*/ 8183 h 10000"/>
                  <a:gd name="connsiteX927" fmla="*/ 7773 w 10000"/>
                  <a:gd name="connsiteY927" fmla="*/ 8177 h 10000"/>
                  <a:gd name="connsiteX928" fmla="*/ 7784 w 10000"/>
                  <a:gd name="connsiteY928" fmla="*/ 8183 h 10000"/>
                  <a:gd name="connsiteX929" fmla="*/ 7801 w 10000"/>
                  <a:gd name="connsiteY929" fmla="*/ 8174 h 10000"/>
                  <a:gd name="connsiteX930" fmla="*/ 7801 w 10000"/>
                  <a:gd name="connsiteY930" fmla="*/ 8157 h 10000"/>
                  <a:gd name="connsiteX931" fmla="*/ 7817 w 10000"/>
                  <a:gd name="connsiteY931" fmla="*/ 8164 h 10000"/>
                  <a:gd name="connsiteX932" fmla="*/ 7837 w 10000"/>
                  <a:gd name="connsiteY932" fmla="*/ 8164 h 10000"/>
                  <a:gd name="connsiteX933" fmla="*/ 7856 w 10000"/>
                  <a:gd name="connsiteY933" fmla="*/ 8164 h 10000"/>
                  <a:gd name="connsiteX934" fmla="*/ 7870 w 10000"/>
                  <a:gd name="connsiteY934" fmla="*/ 8167 h 10000"/>
                  <a:gd name="connsiteX935" fmla="*/ 7881 w 10000"/>
                  <a:gd name="connsiteY935" fmla="*/ 8174 h 10000"/>
                  <a:gd name="connsiteX936" fmla="*/ 7898 w 10000"/>
                  <a:gd name="connsiteY936" fmla="*/ 8187 h 10000"/>
                  <a:gd name="connsiteX937" fmla="*/ 7917 w 10000"/>
                  <a:gd name="connsiteY937" fmla="*/ 8187 h 10000"/>
                  <a:gd name="connsiteX938" fmla="*/ 7928 w 10000"/>
                  <a:gd name="connsiteY938" fmla="*/ 8157 h 10000"/>
                  <a:gd name="connsiteX939" fmla="*/ 7942 w 10000"/>
                  <a:gd name="connsiteY939" fmla="*/ 8157 h 10000"/>
                  <a:gd name="connsiteX940" fmla="*/ 7958 w 10000"/>
                  <a:gd name="connsiteY940" fmla="*/ 8164 h 10000"/>
                  <a:gd name="connsiteX941" fmla="*/ 7983 w 10000"/>
                  <a:gd name="connsiteY941" fmla="*/ 8144 h 10000"/>
                  <a:gd name="connsiteX942" fmla="*/ 8000 w 10000"/>
                  <a:gd name="connsiteY942" fmla="*/ 8109 h 10000"/>
                  <a:gd name="connsiteX943" fmla="*/ 7994 w 10000"/>
                  <a:gd name="connsiteY943" fmla="*/ 8093 h 10000"/>
                  <a:gd name="connsiteX944" fmla="*/ 7983 w 10000"/>
                  <a:gd name="connsiteY944" fmla="*/ 8070 h 10000"/>
                  <a:gd name="connsiteX945" fmla="*/ 7986 w 10000"/>
                  <a:gd name="connsiteY945" fmla="*/ 8063 h 10000"/>
                  <a:gd name="connsiteX946" fmla="*/ 7978 w 10000"/>
                  <a:gd name="connsiteY946" fmla="*/ 8044 h 10000"/>
                  <a:gd name="connsiteX947" fmla="*/ 7986 w 10000"/>
                  <a:gd name="connsiteY947" fmla="*/ 8002 h 10000"/>
                  <a:gd name="connsiteX948" fmla="*/ 7983 w 10000"/>
                  <a:gd name="connsiteY948" fmla="*/ 7947 h 10000"/>
                  <a:gd name="connsiteX949" fmla="*/ 7961 w 10000"/>
                  <a:gd name="connsiteY949" fmla="*/ 7931 h 10000"/>
                  <a:gd name="connsiteX950" fmla="*/ 7958 w 10000"/>
                  <a:gd name="connsiteY950" fmla="*/ 7898 h 10000"/>
                  <a:gd name="connsiteX951" fmla="*/ 7953 w 10000"/>
                  <a:gd name="connsiteY951" fmla="*/ 7856 h 10000"/>
                  <a:gd name="connsiteX952" fmla="*/ 7967 w 10000"/>
                  <a:gd name="connsiteY952" fmla="*/ 7837 h 10000"/>
                  <a:gd name="connsiteX953" fmla="*/ 7950 w 10000"/>
                  <a:gd name="connsiteY953" fmla="*/ 7824 h 10000"/>
                  <a:gd name="connsiteX954" fmla="*/ 7906 w 10000"/>
                  <a:gd name="connsiteY954" fmla="*/ 7814 h 10000"/>
                  <a:gd name="connsiteX955" fmla="*/ 7878 w 10000"/>
                  <a:gd name="connsiteY955" fmla="*/ 7814 h 10000"/>
                  <a:gd name="connsiteX956" fmla="*/ 7870 w 10000"/>
                  <a:gd name="connsiteY956" fmla="*/ 7795 h 10000"/>
                  <a:gd name="connsiteX957" fmla="*/ 7878 w 10000"/>
                  <a:gd name="connsiteY957" fmla="*/ 7778 h 10000"/>
                  <a:gd name="connsiteX958" fmla="*/ 7881 w 10000"/>
                  <a:gd name="connsiteY958" fmla="*/ 7775 h 10000"/>
                  <a:gd name="connsiteX959" fmla="*/ 7878 w 10000"/>
                  <a:gd name="connsiteY959" fmla="*/ 7743 h 10000"/>
                  <a:gd name="connsiteX960" fmla="*/ 7895 w 10000"/>
                  <a:gd name="connsiteY960" fmla="*/ 7733 h 10000"/>
                  <a:gd name="connsiteX961" fmla="*/ 7911 w 10000"/>
                  <a:gd name="connsiteY961" fmla="*/ 7710 h 10000"/>
                  <a:gd name="connsiteX962" fmla="*/ 7911 w 10000"/>
                  <a:gd name="connsiteY962" fmla="*/ 7665 h 10000"/>
                  <a:gd name="connsiteX963" fmla="*/ 7917 w 10000"/>
                  <a:gd name="connsiteY963" fmla="*/ 7600 h 10000"/>
                  <a:gd name="connsiteX964" fmla="*/ 7928 w 10000"/>
                  <a:gd name="connsiteY964" fmla="*/ 7581 h 10000"/>
                  <a:gd name="connsiteX965" fmla="*/ 7917 w 10000"/>
                  <a:gd name="connsiteY965" fmla="*/ 7474 h 10000"/>
                  <a:gd name="connsiteX966" fmla="*/ 7873 w 10000"/>
                  <a:gd name="connsiteY966" fmla="*/ 7335 h 10000"/>
                  <a:gd name="connsiteX967" fmla="*/ 7756 w 10000"/>
                  <a:gd name="connsiteY967" fmla="*/ 7050 h 10000"/>
                  <a:gd name="connsiteX968" fmla="*/ 7679 w 10000"/>
                  <a:gd name="connsiteY968" fmla="*/ 6839 h 10000"/>
                  <a:gd name="connsiteX969" fmla="*/ 7668 w 10000"/>
                  <a:gd name="connsiteY969" fmla="*/ 6823 h 10000"/>
                  <a:gd name="connsiteX970" fmla="*/ 7659 w 10000"/>
                  <a:gd name="connsiteY970" fmla="*/ 6768 h 10000"/>
                  <a:gd name="connsiteX971" fmla="*/ 7659 w 10000"/>
                  <a:gd name="connsiteY971" fmla="*/ 6739 h 10000"/>
                  <a:gd name="connsiteX972" fmla="*/ 7651 w 10000"/>
                  <a:gd name="connsiteY972" fmla="*/ 6713 h 10000"/>
                  <a:gd name="connsiteX973" fmla="*/ 7654 w 10000"/>
                  <a:gd name="connsiteY973" fmla="*/ 6684 h 10000"/>
                  <a:gd name="connsiteX974" fmla="*/ 7643 w 10000"/>
                  <a:gd name="connsiteY974" fmla="*/ 6626 h 10000"/>
                  <a:gd name="connsiteX975" fmla="*/ 7629 w 10000"/>
                  <a:gd name="connsiteY975" fmla="*/ 6600 h 10000"/>
                  <a:gd name="connsiteX976" fmla="*/ 7629 w 10000"/>
                  <a:gd name="connsiteY976" fmla="*/ 6580 h 10000"/>
                  <a:gd name="connsiteX977" fmla="*/ 7623 w 10000"/>
                  <a:gd name="connsiteY977" fmla="*/ 6541 h 10000"/>
                  <a:gd name="connsiteX978" fmla="*/ 7615 w 10000"/>
                  <a:gd name="connsiteY978" fmla="*/ 6522 h 10000"/>
                  <a:gd name="connsiteX979" fmla="*/ 7598 w 10000"/>
                  <a:gd name="connsiteY979" fmla="*/ 6509 h 10000"/>
                  <a:gd name="connsiteX980" fmla="*/ 7587 w 10000"/>
                  <a:gd name="connsiteY980" fmla="*/ 6493 h 10000"/>
                  <a:gd name="connsiteX981" fmla="*/ 7579 w 10000"/>
                  <a:gd name="connsiteY981" fmla="*/ 6464 h 10000"/>
                  <a:gd name="connsiteX982" fmla="*/ 7587 w 10000"/>
                  <a:gd name="connsiteY982" fmla="*/ 6438 h 10000"/>
                  <a:gd name="connsiteX983" fmla="*/ 7596 w 10000"/>
                  <a:gd name="connsiteY983" fmla="*/ 6425 h 10000"/>
                  <a:gd name="connsiteX984" fmla="*/ 7590 w 10000"/>
                  <a:gd name="connsiteY984" fmla="*/ 6396 h 10000"/>
                  <a:gd name="connsiteX985" fmla="*/ 7590 w 10000"/>
                  <a:gd name="connsiteY985" fmla="*/ 6373 h 10000"/>
                  <a:gd name="connsiteX986" fmla="*/ 7587 w 10000"/>
                  <a:gd name="connsiteY986" fmla="*/ 6354 h 10000"/>
                  <a:gd name="connsiteX987" fmla="*/ 7582 w 10000"/>
                  <a:gd name="connsiteY987" fmla="*/ 6344 h 10000"/>
                  <a:gd name="connsiteX988" fmla="*/ 7582 w 10000"/>
                  <a:gd name="connsiteY988" fmla="*/ 6324 h 10000"/>
                  <a:gd name="connsiteX989" fmla="*/ 7571 w 10000"/>
                  <a:gd name="connsiteY989" fmla="*/ 6302 h 10000"/>
                  <a:gd name="connsiteX990" fmla="*/ 7548 w 10000"/>
                  <a:gd name="connsiteY990" fmla="*/ 6256 h 10000"/>
                  <a:gd name="connsiteX991" fmla="*/ 7546 w 10000"/>
                  <a:gd name="connsiteY991" fmla="*/ 6218 h 10000"/>
                  <a:gd name="connsiteX992" fmla="*/ 7540 w 10000"/>
                  <a:gd name="connsiteY992" fmla="*/ 6159 h 10000"/>
                  <a:gd name="connsiteX993" fmla="*/ 7535 w 10000"/>
                  <a:gd name="connsiteY993" fmla="*/ 6114 h 10000"/>
                  <a:gd name="connsiteX994" fmla="*/ 7535 w 10000"/>
                  <a:gd name="connsiteY994" fmla="*/ 6088 h 10000"/>
                  <a:gd name="connsiteX995" fmla="*/ 7540 w 10000"/>
                  <a:gd name="connsiteY995" fmla="*/ 6049 h 10000"/>
                  <a:gd name="connsiteX996" fmla="*/ 7546 w 10000"/>
                  <a:gd name="connsiteY996" fmla="*/ 6004 h 10000"/>
                  <a:gd name="connsiteX997" fmla="*/ 7548 w 10000"/>
                  <a:gd name="connsiteY997" fmla="*/ 5965 h 10000"/>
                  <a:gd name="connsiteX998" fmla="*/ 7548 w 10000"/>
                  <a:gd name="connsiteY998" fmla="*/ 5946 h 10000"/>
                  <a:gd name="connsiteX999" fmla="*/ 7548 w 10000"/>
                  <a:gd name="connsiteY999" fmla="*/ 5933 h 10000"/>
                  <a:gd name="connsiteX1000" fmla="*/ 7548 w 10000"/>
                  <a:gd name="connsiteY1000" fmla="*/ 5910 h 10000"/>
                  <a:gd name="connsiteX1001" fmla="*/ 7548 w 10000"/>
                  <a:gd name="connsiteY1001" fmla="*/ 5897 h 10000"/>
                  <a:gd name="connsiteX1002" fmla="*/ 7546 w 10000"/>
                  <a:gd name="connsiteY1002" fmla="*/ 5871 h 10000"/>
                  <a:gd name="connsiteX1003" fmla="*/ 7535 w 10000"/>
                  <a:gd name="connsiteY1003" fmla="*/ 5839 h 10000"/>
                  <a:gd name="connsiteX1004" fmla="*/ 7524 w 10000"/>
                  <a:gd name="connsiteY1004" fmla="*/ 5797 h 10000"/>
                  <a:gd name="connsiteX1005" fmla="*/ 7518 w 10000"/>
                  <a:gd name="connsiteY1005" fmla="*/ 5767 h 10000"/>
                  <a:gd name="connsiteX1006" fmla="*/ 7515 w 10000"/>
                  <a:gd name="connsiteY1006" fmla="*/ 5745 h 10000"/>
                  <a:gd name="connsiteX1007" fmla="*/ 7501 w 10000"/>
                  <a:gd name="connsiteY1007" fmla="*/ 5683 h 10000"/>
                  <a:gd name="connsiteX1008" fmla="*/ 7490 w 10000"/>
                  <a:gd name="connsiteY1008" fmla="*/ 5631 h 10000"/>
                  <a:gd name="connsiteX1009" fmla="*/ 7482 w 10000"/>
                  <a:gd name="connsiteY1009" fmla="*/ 5593 h 10000"/>
                  <a:gd name="connsiteX1010" fmla="*/ 7476 w 10000"/>
                  <a:gd name="connsiteY1010" fmla="*/ 5570 h 10000"/>
                  <a:gd name="connsiteX1011" fmla="*/ 7476 w 10000"/>
                  <a:gd name="connsiteY1011" fmla="*/ 5528 h 10000"/>
                  <a:gd name="connsiteX1012" fmla="*/ 7482 w 10000"/>
                  <a:gd name="connsiteY1012" fmla="*/ 5502 h 10000"/>
                  <a:gd name="connsiteX1013" fmla="*/ 7490 w 10000"/>
                  <a:gd name="connsiteY1013" fmla="*/ 5489 h 10000"/>
                  <a:gd name="connsiteX1014" fmla="*/ 7499 w 10000"/>
                  <a:gd name="connsiteY1014" fmla="*/ 5479 h 10000"/>
                  <a:gd name="connsiteX1015" fmla="*/ 7493 w 10000"/>
                  <a:gd name="connsiteY1015" fmla="*/ 5427 h 10000"/>
                  <a:gd name="connsiteX1016" fmla="*/ 7501 w 10000"/>
                  <a:gd name="connsiteY1016" fmla="*/ 5415 h 10000"/>
                  <a:gd name="connsiteX1017" fmla="*/ 7510 w 10000"/>
                  <a:gd name="connsiteY1017" fmla="*/ 5398 h 10000"/>
                  <a:gd name="connsiteX1018" fmla="*/ 7515 w 10000"/>
                  <a:gd name="connsiteY1018" fmla="*/ 5379 h 10000"/>
                  <a:gd name="connsiteX1019" fmla="*/ 7526 w 10000"/>
                  <a:gd name="connsiteY1019" fmla="*/ 5366 h 10000"/>
                  <a:gd name="connsiteX1020" fmla="*/ 7518 w 10000"/>
                  <a:gd name="connsiteY1020" fmla="*/ 5350 h 10000"/>
                  <a:gd name="connsiteX1021" fmla="*/ 7518 w 10000"/>
                  <a:gd name="connsiteY1021" fmla="*/ 5330 h 10000"/>
                  <a:gd name="connsiteX1022" fmla="*/ 7526 w 10000"/>
                  <a:gd name="connsiteY1022" fmla="*/ 5311 h 10000"/>
                  <a:gd name="connsiteX1023" fmla="*/ 7540 w 10000"/>
                  <a:gd name="connsiteY1023" fmla="*/ 5291 h 10000"/>
                  <a:gd name="connsiteX1024" fmla="*/ 7540 w 10000"/>
                  <a:gd name="connsiteY1024" fmla="*/ 5266 h 10000"/>
                  <a:gd name="connsiteX1025" fmla="*/ 7540 w 10000"/>
                  <a:gd name="connsiteY1025" fmla="*/ 5256 h 10000"/>
                  <a:gd name="connsiteX1026" fmla="*/ 7524 w 10000"/>
                  <a:gd name="connsiteY1026" fmla="*/ 5233 h 10000"/>
                  <a:gd name="connsiteX1027" fmla="*/ 7515 w 10000"/>
                  <a:gd name="connsiteY1027" fmla="*/ 5217 h 10000"/>
                  <a:gd name="connsiteX1028" fmla="*/ 7490 w 10000"/>
                  <a:gd name="connsiteY1028" fmla="*/ 5178 h 10000"/>
                  <a:gd name="connsiteX1029" fmla="*/ 7474 w 10000"/>
                  <a:gd name="connsiteY1029" fmla="*/ 5162 h 10000"/>
                  <a:gd name="connsiteX1030" fmla="*/ 7457 w 10000"/>
                  <a:gd name="connsiteY1030" fmla="*/ 5120 h 10000"/>
                  <a:gd name="connsiteX1031" fmla="*/ 7421 w 10000"/>
                  <a:gd name="connsiteY1031" fmla="*/ 5087 h 10000"/>
                  <a:gd name="connsiteX1032" fmla="*/ 7380 w 10000"/>
                  <a:gd name="connsiteY1032" fmla="*/ 5068 h 10000"/>
                  <a:gd name="connsiteX1033" fmla="*/ 7355 w 10000"/>
                  <a:gd name="connsiteY1033" fmla="*/ 5058 h 10000"/>
                  <a:gd name="connsiteX1034" fmla="*/ 7332 w 10000"/>
                  <a:gd name="connsiteY1034" fmla="*/ 5049 h 10000"/>
                  <a:gd name="connsiteX1035" fmla="*/ 7305 w 10000"/>
                  <a:gd name="connsiteY1035" fmla="*/ 5016 h 10000"/>
                  <a:gd name="connsiteX1036" fmla="*/ 7305 w 10000"/>
                  <a:gd name="connsiteY1036" fmla="*/ 5000 h 10000"/>
                  <a:gd name="connsiteX1037" fmla="*/ 7296 w 10000"/>
                  <a:gd name="connsiteY1037" fmla="*/ 4971 h 10000"/>
                  <a:gd name="connsiteX1038" fmla="*/ 7288 w 10000"/>
                  <a:gd name="connsiteY1038" fmla="*/ 4945 h 10000"/>
                  <a:gd name="connsiteX1039" fmla="*/ 7280 w 10000"/>
                  <a:gd name="connsiteY1039" fmla="*/ 4916 h 10000"/>
                  <a:gd name="connsiteX1040" fmla="*/ 7291 w 10000"/>
                  <a:gd name="connsiteY1040" fmla="*/ 4887 h 10000"/>
                  <a:gd name="connsiteX1041" fmla="*/ 7291 w 10000"/>
                  <a:gd name="connsiteY1041" fmla="*/ 4858 h 10000"/>
                  <a:gd name="connsiteX1042" fmla="*/ 7271 w 10000"/>
                  <a:gd name="connsiteY1042" fmla="*/ 4819 h 10000"/>
                  <a:gd name="connsiteX1043" fmla="*/ 7255 w 10000"/>
                  <a:gd name="connsiteY1043" fmla="*/ 4828 h 10000"/>
                  <a:gd name="connsiteX1044" fmla="*/ 7235 w 10000"/>
                  <a:gd name="connsiteY1044" fmla="*/ 4841 h 10000"/>
                  <a:gd name="connsiteX1045" fmla="*/ 7216 w 10000"/>
                  <a:gd name="connsiteY1045" fmla="*/ 4867 h 10000"/>
                  <a:gd name="connsiteX1046" fmla="*/ 7191 w 10000"/>
                  <a:gd name="connsiteY1046" fmla="*/ 4870 h 10000"/>
                  <a:gd name="connsiteX1047" fmla="*/ 7155 w 10000"/>
                  <a:gd name="connsiteY1047" fmla="*/ 4887 h 10000"/>
                  <a:gd name="connsiteX1048" fmla="*/ 7122 w 10000"/>
                  <a:gd name="connsiteY1048" fmla="*/ 4893 h 10000"/>
                  <a:gd name="connsiteX1049" fmla="*/ 7105 w 10000"/>
                  <a:gd name="connsiteY1049" fmla="*/ 4896 h 10000"/>
                  <a:gd name="connsiteX1050" fmla="*/ 7094 w 10000"/>
                  <a:gd name="connsiteY1050" fmla="*/ 4916 h 10000"/>
                  <a:gd name="connsiteX1051" fmla="*/ 7080 w 10000"/>
                  <a:gd name="connsiteY1051" fmla="*/ 4903 h 10000"/>
                  <a:gd name="connsiteX1052" fmla="*/ 7072 w 10000"/>
                  <a:gd name="connsiteY1052" fmla="*/ 4851 h 10000"/>
                  <a:gd name="connsiteX1053" fmla="*/ 7042 w 10000"/>
                  <a:gd name="connsiteY1053" fmla="*/ 4819 h 10000"/>
                  <a:gd name="connsiteX1054" fmla="*/ 7030 w 10000"/>
                  <a:gd name="connsiteY1054" fmla="*/ 4780 h 10000"/>
                  <a:gd name="connsiteX1055" fmla="*/ 7039 w 10000"/>
                  <a:gd name="connsiteY1055" fmla="*/ 4757 h 10000"/>
                  <a:gd name="connsiteX1056" fmla="*/ 7047 w 10000"/>
                  <a:gd name="connsiteY1056" fmla="*/ 4744 h 10000"/>
                  <a:gd name="connsiteX1057" fmla="*/ 7022 w 10000"/>
                  <a:gd name="connsiteY1057" fmla="*/ 4725 h 10000"/>
                  <a:gd name="connsiteX1058" fmla="*/ 7000 w 10000"/>
                  <a:gd name="connsiteY1058" fmla="*/ 4715 h 10000"/>
                  <a:gd name="connsiteX1059" fmla="*/ 6975 w 10000"/>
                  <a:gd name="connsiteY1059" fmla="*/ 4709 h 10000"/>
                  <a:gd name="connsiteX1060" fmla="*/ 6945 w 10000"/>
                  <a:gd name="connsiteY1060" fmla="*/ 4696 h 10000"/>
                  <a:gd name="connsiteX1061" fmla="*/ 6953 w 10000"/>
                  <a:gd name="connsiteY1061" fmla="*/ 4679 h 10000"/>
                  <a:gd name="connsiteX1062" fmla="*/ 6961 w 10000"/>
                  <a:gd name="connsiteY1062" fmla="*/ 4660 h 10000"/>
                  <a:gd name="connsiteX1063" fmla="*/ 6983 w 10000"/>
                  <a:gd name="connsiteY1063" fmla="*/ 4644 h 10000"/>
                  <a:gd name="connsiteX1064" fmla="*/ 7014 w 10000"/>
                  <a:gd name="connsiteY1064" fmla="*/ 4634 h 10000"/>
                  <a:gd name="connsiteX1065" fmla="*/ 7025 w 10000"/>
                  <a:gd name="connsiteY1065" fmla="*/ 4615 h 10000"/>
                  <a:gd name="connsiteX1066" fmla="*/ 7047 w 10000"/>
                  <a:gd name="connsiteY1066" fmla="*/ 4582 h 10000"/>
                  <a:gd name="connsiteX1067" fmla="*/ 7069 w 10000"/>
                  <a:gd name="connsiteY1067" fmla="*/ 4563 h 10000"/>
                  <a:gd name="connsiteX1068" fmla="*/ 7078 w 10000"/>
                  <a:gd name="connsiteY1068" fmla="*/ 4553 h 10000"/>
                  <a:gd name="connsiteX1069" fmla="*/ 7097 w 10000"/>
                  <a:gd name="connsiteY1069" fmla="*/ 4527 h 10000"/>
                  <a:gd name="connsiteX1070" fmla="*/ 7122 w 10000"/>
                  <a:gd name="connsiteY1070" fmla="*/ 4517 h 10000"/>
                  <a:gd name="connsiteX1071" fmla="*/ 7139 w 10000"/>
                  <a:gd name="connsiteY1071" fmla="*/ 4488 h 10000"/>
                  <a:gd name="connsiteX1072" fmla="*/ 7147 w 10000"/>
                  <a:gd name="connsiteY1072" fmla="*/ 4459 h 10000"/>
                  <a:gd name="connsiteX1073" fmla="*/ 7161 w 10000"/>
                  <a:gd name="connsiteY1073" fmla="*/ 4440 h 10000"/>
                  <a:gd name="connsiteX1074" fmla="*/ 7177 w 10000"/>
                  <a:gd name="connsiteY1074" fmla="*/ 4430 h 10000"/>
                  <a:gd name="connsiteX1075" fmla="*/ 7202 w 10000"/>
                  <a:gd name="connsiteY1075" fmla="*/ 4407 h 10000"/>
                  <a:gd name="connsiteX1076" fmla="*/ 7224 w 10000"/>
                  <a:gd name="connsiteY1076" fmla="*/ 4417 h 10000"/>
                  <a:gd name="connsiteX1077" fmla="*/ 7241 w 10000"/>
                  <a:gd name="connsiteY1077" fmla="*/ 4404 h 10000"/>
                  <a:gd name="connsiteX1078" fmla="*/ 7263 w 10000"/>
                  <a:gd name="connsiteY1078" fmla="*/ 4398 h 10000"/>
                  <a:gd name="connsiteX1079" fmla="*/ 7283 w 10000"/>
                  <a:gd name="connsiteY1079" fmla="*/ 4424 h 10000"/>
                  <a:gd name="connsiteX1080" fmla="*/ 7305 w 10000"/>
                  <a:gd name="connsiteY1080" fmla="*/ 4433 h 10000"/>
                  <a:gd name="connsiteX1081" fmla="*/ 7332 w 10000"/>
                  <a:gd name="connsiteY1081" fmla="*/ 4443 h 10000"/>
                  <a:gd name="connsiteX1082" fmla="*/ 7380 w 10000"/>
                  <a:gd name="connsiteY1082" fmla="*/ 4398 h 10000"/>
                  <a:gd name="connsiteX1083" fmla="*/ 7404 w 10000"/>
                  <a:gd name="connsiteY1083" fmla="*/ 4378 h 10000"/>
                  <a:gd name="connsiteX1084" fmla="*/ 7418 w 10000"/>
                  <a:gd name="connsiteY1084" fmla="*/ 4369 h 10000"/>
                  <a:gd name="connsiteX1085" fmla="*/ 7443 w 10000"/>
                  <a:gd name="connsiteY1085" fmla="*/ 4356 h 10000"/>
                  <a:gd name="connsiteX1086" fmla="*/ 7460 w 10000"/>
                  <a:gd name="connsiteY1086" fmla="*/ 4385 h 10000"/>
                  <a:gd name="connsiteX1087" fmla="*/ 7460 w 10000"/>
                  <a:gd name="connsiteY1087" fmla="*/ 4404 h 10000"/>
                  <a:gd name="connsiteX1088" fmla="*/ 7499 w 10000"/>
                  <a:gd name="connsiteY1088" fmla="*/ 4417 h 10000"/>
                  <a:gd name="connsiteX1089" fmla="*/ 7515 w 10000"/>
                  <a:gd name="connsiteY1089" fmla="*/ 4414 h 10000"/>
                  <a:gd name="connsiteX1090" fmla="*/ 7565 w 10000"/>
                  <a:gd name="connsiteY1090" fmla="*/ 4385 h 10000"/>
                  <a:gd name="connsiteX1091" fmla="*/ 7579 w 10000"/>
                  <a:gd name="connsiteY1091" fmla="*/ 4346 h 10000"/>
                  <a:gd name="connsiteX1092" fmla="*/ 7582 w 10000"/>
                  <a:gd name="connsiteY1092" fmla="*/ 4317 h 10000"/>
                  <a:gd name="connsiteX1093" fmla="*/ 7590 w 10000"/>
                  <a:gd name="connsiteY1093" fmla="*/ 4301 h 10000"/>
                  <a:gd name="connsiteX1094" fmla="*/ 7612 w 10000"/>
                  <a:gd name="connsiteY1094" fmla="*/ 4271 h 10000"/>
                  <a:gd name="connsiteX1095" fmla="*/ 7623 w 10000"/>
                  <a:gd name="connsiteY1095" fmla="*/ 4262 h 10000"/>
                  <a:gd name="connsiteX1096" fmla="*/ 7634 w 10000"/>
                  <a:gd name="connsiteY1096" fmla="*/ 4245 h 10000"/>
                  <a:gd name="connsiteX1097" fmla="*/ 7645 w 10000"/>
                  <a:gd name="connsiteY1097" fmla="*/ 4265 h 10000"/>
                  <a:gd name="connsiteX1098" fmla="*/ 7670 w 10000"/>
                  <a:gd name="connsiteY1098" fmla="*/ 4284 h 10000"/>
                  <a:gd name="connsiteX1099" fmla="*/ 7701 w 10000"/>
                  <a:gd name="connsiteY1099" fmla="*/ 4275 h 10000"/>
                  <a:gd name="connsiteX1100" fmla="*/ 7717 w 10000"/>
                  <a:gd name="connsiteY1100" fmla="*/ 4275 h 10000"/>
                  <a:gd name="connsiteX1101" fmla="*/ 7740 w 10000"/>
                  <a:gd name="connsiteY1101" fmla="*/ 4284 h 10000"/>
                  <a:gd name="connsiteX1102" fmla="*/ 7767 w 10000"/>
                  <a:gd name="connsiteY1102" fmla="*/ 4284 h 10000"/>
                  <a:gd name="connsiteX1103" fmla="*/ 7895 w 10000"/>
                  <a:gd name="connsiteY1103" fmla="*/ 4207 h 10000"/>
                  <a:gd name="connsiteX1104" fmla="*/ 7895 w 10000"/>
                  <a:gd name="connsiteY1104" fmla="*/ 4187 h 10000"/>
                  <a:gd name="connsiteX1105" fmla="*/ 7895 w 10000"/>
                  <a:gd name="connsiteY1105" fmla="*/ 4171 h 10000"/>
                  <a:gd name="connsiteX1106" fmla="*/ 7903 w 10000"/>
                  <a:gd name="connsiteY1106" fmla="*/ 4148 h 10000"/>
                  <a:gd name="connsiteX1107" fmla="*/ 7917 w 10000"/>
                  <a:gd name="connsiteY1107" fmla="*/ 4158 h 10000"/>
                  <a:gd name="connsiteX1108" fmla="*/ 7967 w 10000"/>
                  <a:gd name="connsiteY1108" fmla="*/ 4203 h 10000"/>
                  <a:gd name="connsiteX1109" fmla="*/ 7994 w 10000"/>
                  <a:gd name="connsiteY1109" fmla="*/ 4203 h 10000"/>
                  <a:gd name="connsiteX1110" fmla="*/ 8064 w 10000"/>
                  <a:gd name="connsiteY1110" fmla="*/ 4242 h 10000"/>
                  <a:gd name="connsiteX1111" fmla="*/ 8083 w 10000"/>
                  <a:gd name="connsiteY1111" fmla="*/ 4245 h 10000"/>
                  <a:gd name="connsiteX1112" fmla="*/ 8105 w 10000"/>
                  <a:gd name="connsiteY1112" fmla="*/ 4226 h 10000"/>
                  <a:gd name="connsiteX1113" fmla="*/ 8136 w 10000"/>
                  <a:gd name="connsiteY1113" fmla="*/ 4187 h 10000"/>
                  <a:gd name="connsiteX1114" fmla="*/ 8161 w 10000"/>
                  <a:gd name="connsiteY1114" fmla="*/ 4168 h 10000"/>
                  <a:gd name="connsiteX1115" fmla="*/ 8172 w 10000"/>
                  <a:gd name="connsiteY1115" fmla="*/ 4161 h 10000"/>
                  <a:gd name="connsiteX1116" fmla="*/ 8208 w 10000"/>
                  <a:gd name="connsiteY1116" fmla="*/ 4168 h 10000"/>
                  <a:gd name="connsiteX1117" fmla="*/ 8235 w 10000"/>
                  <a:gd name="connsiteY1117" fmla="*/ 4168 h 10000"/>
                  <a:gd name="connsiteX1118" fmla="*/ 8258 w 10000"/>
                  <a:gd name="connsiteY1118" fmla="*/ 4152 h 10000"/>
                  <a:gd name="connsiteX1119" fmla="*/ 8283 w 10000"/>
                  <a:gd name="connsiteY1119" fmla="*/ 4152 h 10000"/>
                  <a:gd name="connsiteX1120" fmla="*/ 8299 w 10000"/>
                  <a:gd name="connsiteY1120" fmla="*/ 4132 h 10000"/>
                  <a:gd name="connsiteX1121" fmla="*/ 8316 w 10000"/>
                  <a:gd name="connsiteY1121" fmla="*/ 4113 h 10000"/>
                  <a:gd name="connsiteX1122" fmla="*/ 8330 w 10000"/>
                  <a:gd name="connsiteY1122" fmla="*/ 4084 h 10000"/>
                  <a:gd name="connsiteX1123" fmla="*/ 8341 w 10000"/>
                  <a:gd name="connsiteY1123" fmla="*/ 4058 h 10000"/>
                  <a:gd name="connsiteX1124" fmla="*/ 8349 w 10000"/>
                  <a:gd name="connsiteY1124" fmla="*/ 4064 h 10000"/>
                  <a:gd name="connsiteX1125" fmla="*/ 8366 w 10000"/>
                  <a:gd name="connsiteY1125" fmla="*/ 4067 h 10000"/>
                  <a:gd name="connsiteX1126" fmla="*/ 8374 w 10000"/>
                  <a:gd name="connsiteY1126" fmla="*/ 4084 h 10000"/>
                  <a:gd name="connsiteX1127" fmla="*/ 8402 w 10000"/>
                  <a:gd name="connsiteY1127" fmla="*/ 4054 h 10000"/>
                  <a:gd name="connsiteX1128" fmla="*/ 8427 w 10000"/>
                  <a:gd name="connsiteY1128" fmla="*/ 4028 h 10000"/>
                  <a:gd name="connsiteX1129" fmla="*/ 8438 w 10000"/>
                  <a:gd name="connsiteY1129" fmla="*/ 4025 h 10000"/>
                  <a:gd name="connsiteX1130" fmla="*/ 8468 w 10000"/>
                  <a:gd name="connsiteY1130" fmla="*/ 4006 h 10000"/>
                  <a:gd name="connsiteX1131" fmla="*/ 8485 w 10000"/>
                  <a:gd name="connsiteY1131" fmla="*/ 3999 h 10000"/>
                  <a:gd name="connsiteX1132" fmla="*/ 8493 w 10000"/>
                  <a:gd name="connsiteY1132" fmla="*/ 4025 h 10000"/>
                  <a:gd name="connsiteX1133" fmla="*/ 8515 w 10000"/>
                  <a:gd name="connsiteY1133" fmla="*/ 4028 h 10000"/>
                  <a:gd name="connsiteX1134" fmla="*/ 8543 w 10000"/>
                  <a:gd name="connsiteY1134" fmla="*/ 4009 h 10000"/>
                  <a:gd name="connsiteX1135" fmla="*/ 8551 w 10000"/>
                  <a:gd name="connsiteY1135" fmla="*/ 3990 h 10000"/>
                  <a:gd name="connsiteX1136" fmla="*/ 8582 w 10000"/>
                  <a:gd name="connsiteY1136" fmla="*/ 3977 h 10000"/>
                  <a:gd name="connsiteX1137" fmla="*/ 8596 w 10000"/>
                  <a:gd name="connsiteY1137" fmla="*/ 3977 h 10000"/>
                  <a:gd name="connsiteX1138" fmla="*/ 8607 w 10000"/>
                  <a:gd name="connsiteY1138" fmla="*/ 3980 h 10000"/>
                  <a:gd name="connsiteX1139" fmla="*/ 8645 w 10000"/>
                  <a:gd name="connsiteY1139" fmla="*/ 3970 h 10000"/>
                  <a:gd name="connsiteX1140" fmla="*/ 8654 w 10000"/>
                  <a:gd name="connsiteY1140" fmla="*/ 3951 h 10000"/>
                  <a:gd name="connsiteX1141" fmla="*/ 8670 w 10000"/>
                  <a:gd name="connsiteY1141" fmla="*/ 3935 h 10000"/>
                  <a:gd name="connsiteX1142" fmla="*/ 8695 w 10000"/>
                  <a:gd name="connsiteY1142" fmla="*/ 3935 h 10000"/>
                  <a:gd name="connsiteX1143" fmla="*/ 8704 w 10000"/>
                  <a:gd name="connsiteY1143" fmla="*/ 3951 h 10000"/>
                  <a:gd name="connsiteX1144" fmla="*/ 8717 w 10000"/>
                  <a:gd name="connsiteY1144" fmla="*/ 3964 h 10000"/>
                  <a:gd name="connsiteX1145" fmla="*/ 8751 w 10000"/>
                  <a:gd name="connsiteY1145" fmla="*/ 3951 h 10000"/>
                  <a:gd name="connsiteX1146" fmla="*/ 8776 w 10000"/>
                  <a:gd name="connsiteY1146" fmla="*/ 3935 h 10000"/>
                  <a:gd name="connsiteX1147" fmla="*/ 8798 w 10000"/>
                  <a:gd name="connsiteY1147" fmla="*/ 3925 h 10000"/>
                  <a:gd name="connsiteX1148" fmla="*/ 8806 w 10000"/>
                  <a:gd name="connsiteY1148" fmla="*/ 3892 h 10000"/>
                  <a:gd name="connsiteX1149" fmla="*/ 8814 w 10000"/>
                  <a:gd name="connsiteY1149" fmla="*/ 3876 h 10000"/>
                  <a:gd name="connsiteX1150" fmla="*/ 8839 w 10000"/>
                  <a:gd name="connsiteY1150" fmla="*/ 3873 h 10000"/>
                  <a:gd name="connsiteX1151" fmla="*/ 8842 w 10000"/>
                  <a:gd name="connsiteY1151" fmla="*/ 3876 h 10000"/>
                  <a:gd name="connsiteX1152" fmla="*/ 8856 w 10000"/>
                  <a:gd name="connsiteY1152" fmla="*/ 3863 h 10000"/>
                  <a:gd name="connsiteX1153" fmla="*/ 8856 w 10000"/>
                  <a:gd name="connsiteY1153" fmla="*/ 3841 h 10000"/>
                  <a:gd name="connsiteX1154" fmla="*/ 8870 w 10000"/>
                  <a:gd name="connsiteY1154" fmla="*/ 3821 h 10000"/>
                  <a:gd name="connsiteX1155" fmla="*/ 8903 w 10000"/>
                  <a:gd name="connsiteY1155" fmla="*/ 3802 h 10000"/>
                  <a:gd name="connsiteX1156" fmla="*/ 8914 w 10000"/>
                  <a:gd name="connsiteY1156" fmla="*/ 3782 h 10000"/>
                  <a:gd name="connsiteX1157" fmla="*/ 8939 w 10000"/>
                  <a:gd name="connsiteY1157" fmla="*/ 3782 h 10000"/>
                  <a:gd name="connsiteX1158" fmla="*/ 8961 w 10000"/>
                  <a:gd name="connsiteY1158" fmla="*/ 3779 h 10000"/>
                  <a:gd name="connsiteX1159" fmla="*/ 8983 w 10000"/>
                  <a:gd name="connsiteY1159" fmla="*/ 3760 h 10000"/>
                  <a:gd name="connsiteX1160" fmla="*/ 9003 w 10000"/>
                  <a:gd name="connsiteY1160" fmla="*/ 3763 h 10000"/>
                  <a:gd name="connsiteX1161" fmla="*/ 9019 w 10000"/>
                  <a:gd name="connsiteY1161" fmla="*/ 3779 h 10000"/>
                  <a:gd name="connsiteX1162" fmla="*/ 9050 w 10000"/>
                  <a:gd name="connsiteY1162" fmla="*/ 3812 h 10000"/>
                  <a:gd name="connsiteX1163" fmla="*/ 9080 w 10000"/>
                  <a:gd name="connsiteY1163" fmla="*/ 3831 h 10000"/>
                  <a:gd name="connsiteX1164" fmla="*/ 9097 w 10000"/>
                  <a:gd name="connsiteY1164" fmla="*/ 3867 h 10000"/>
                  <a:gd name="connsiteX1165" fmla="*/ 9114 w 10000"/>
                  <a:gd name="connsiteY1165" fmla="*/ 3902 h 10000"/>
                  <a:gd name="connsiteX1166" fmla="*/ 9122 w 10000"/>
                  <a:gd name="connsiteY1166" fmla="*/ 3935 h 10000"/>
                  <a:gd name="connsiteX1167" fmla="*/ 9125 w 10000"/>
                  <a:gd name="connsiteY1167" fmla="*/ 3964 h 10000"/>
                  <a:gd name="connsiteX1168" fmla="*/ 9130 w 10000"/>
                  <a:gd name="connsiteY1168" fmla="*/ 3999 h 10000"/>
                  <a:gd name="connsiteX1169" fmla="*/ 9130 w 10000"/>
                  <a:gd name="connsiteY1169" fmla="*/ 4054 h 10000"/>
                  <a:gd name="connsiteX1170" fmla="*/ 9155 w 10000"/>
                  <a:gd name="connsiteY1170" fmla="*/ 4093 h 10000"/>
                  <a:gd name="connsiteX1171" fmla="*/ 9169 w 10000"/>
                  <a:gd name="connsiteY1171" fmla="*/ 4090 h 10000"/>
                  <a:gd name="connsiteX1172" fmla="*/ 9211 w 10000"/>
                  <a:gd name="connsiteY1172" fmla="*/ 4077 h 10000"/>
                  <a:gd name="connsiteX1173" fmla="*/ 9244 w 10000"/>
                  <a:gd name="connsiteY1173" fmla="*/ 4077 h 10000"/>
                  <a:gd name="connsiteX1174" fmla="*/ 9252 w 10000"/>
                  <a:gd name="connsiteY1174" fmla="*/ 4103 h 10000"/>
                  <a:gd name="connsiteX1175" fmla="*/ 9258 w 10000"/>
                  <a:gd name="connsiteY1175" fmla="*/ 4148 h 10000"/>
                  <a:gd name="connsiteX1176" fmla="*/ 9269 w 10000"/>
                  <a:gd name="connsiteY1176" fmla="*/ 4158 h 10000"/>
                  <a:gd name="connsiteX1177" fmla="*/ 9294 w 10000"/>
                  <a:gd name="connsiteY1177" fmla="*/ 4158 h 10000"/>
                  <a:gd name="connsiteX1178" fmla="*/ 9319 w 10000"/>
                  <a:gd name="connsiteY1178" fmla="*/ 4168 h 10000"/>
                  <a:gd name="connsiteX1179" fmla="*/ 9346 w 10000"/>
                  <a:gd name="connsiteY1179" fmla="*/ 4190 h 10000"/>
                  <a:gd name="connsiteX1180" fmla="*/ 9357 w 10000"/>
                  <a:gd name="connsiteY1180" fmla="*/ 4168 h 10000"/>
                  <a:gd name="connsiteX1181" fmla="*/ 9371 w 10000"/>
                  <a:gd name="connsiteY1181" fmla="*/ 4132 h 10000"/>
                  <a:gd name="connsiteX1182" fmla="*/ 9391 w 10000"/>
                  <a:gd name="connsiteY1182" fmla="*/ 4113 h 10000"/>
                  <a:gd name="connsiteX1183" fmla="*/ 9407 w 10000"/>
                  <a:gd name="connsiteY1183" fmla="*/ 4103 h 10000"/>
                  <a:gd name="connsiteX1184" fmla="*/ 9435 w 10000"/>
                  <a:gd name="connsiteY1184" fmla="*/ 4100 h 10000"/>
                  <a:gd name="connsiteX1185" fmla="*/ 9460 w 10000"/>
                  <a:gd name="connsiteY1185" fmla="*/ 4084 h 10000"/>
                  <a:gd name="connsiteX1186" fmla="*/ 9485 w 10000"/>
                  <a:gd name="connsiteY1186" fmla="*/ 4067 h 10000"/>
                  <a:gd name="connsiteX1187" fmla="*/ 9496 w 10000"/>
                  <a:gd name="connsiteY1187" fmla="*/ 4054 h 10000"/>
                  <a:gd name="connsiteX1188" fmla="*/ 9526 w 10000"/>
                  <a:gd name="connsiteY1188" fmla="*/ 4048 h 10000"/>
                  <a:gd name="connsiteX1189" fmla="*/ 9557 w 10000"/>
                  <a:gd name="connsiteY1189" fmla="*/ 4038 h 10000"/>
                  <a:gd name="connsiteX1190" fmla="*/ 9584 w 10000"/>
                  <a:gd name="connsiteY1190" fmla="*/ 4019 h 10000"/>
                  <a:gd name="connsiteX1191" fmla="*/ 9623 w 10000"/>
                  <a:gd name="connsiteY1191" fmla="*/ 4016 h 10000"/>
                  <a:gd name="connsiteX1192" fmla="*/ 9648 w 10000"/>
                  <a:gd name="connsiteY1192" fmla="*/ 4009 h 10000"/>
                  <a:gd name="connsiteX1193" fmla="*/ 9673 w 10000"/>
                  <a:gd name="connsiteY1193" fmla="*/ 4019 h 10000"/>
                  <a:gd name="connsiteX1194" fmla="*/ 9712 w 10000"/>
                  <a:gd name="connsiteY1194" fmla="*/ 4038 h 10000"/>
                  <a:gd name="connsiteX1195" fmla="*/ 9742 w 10000"/>
                  <a:gd name="connsiteY1195" fmla="*/ 4074 h 10000"/>
                  <a:gd name="connsiteX1196" fmla="*/ 9776 w 10000"/>
                  <a:gd name="connsiteY1196" fmla="*/ 4093 h 10000"/>
                  <a:gd name="connsiteX1197" fmla="*/ 9814 w 10000"/>
                  <a:gd name="connsiteY1197" fmla="*/ 4109 h 10000"/>
                  <a:gd name="connsiteX1198" fmla="*/ 9859 w 10000"/>
                  <a:gd name="connsiteY1198" fmla="*/ 4119 h 10000"/>
                  <a:gd name="connsiteX1199" fmla="*/ 9898 w 10000"/>
                  <a:gd name="connsiteY1199" fmla="*/ 4122 h 10000"/>
                  <a:gd name="connsiteX1200" fmla="*/ 9931 w 10000"/>
                  <a:gd name="connsiteY1200" fmla="*/ 4109 h 10000"/>
                  <a:gd name="connsiteX1201" fmla="*/ 9956 w 10000"/>
                  <a:gd name="connsiteY1201" fmla="*/ 4100 h 10000"/>
                  <a:gd name="connsiteX1202" fmla="*/ 9981 w 10000"/>
                  <a:gd name="connsiteY1202" fmla="*/ 4067 h 10000"/>
                  <a:gd name="connsiteX1203" fmla="*/ 9994 w 10000"/>
                  <a:gd name="connsiteY1203" fmla="*/ 4035 h 10000"/>
                  <a:gd name="connsiteX1204" fmla="*/ 10000 w 10000"/>
                  <a:gd name="connsiteY1204" fmla="*/ 3996 h 10000"/>
                  <a:gd name="connsiteX1205" fmla="*/ 9994 w 10000"/>
                  <a:gd name="connsiteY1205" fmla="*/ 3941 h 10000"/>
                  <a:gd name="connsiteX1206" fmla="*/ 9986 w 10000"/>
                  <a:gd name="connsiteY1206" fmla="*/ 3905 h 10000"/>
                  <a:gd name="connsiteX1207" fmla="*/ 9981 w 10000"/>
                  <a:gd name="connsiteY1207" fmla="*/ 3857 h 10000"/>
                  <a:gd name="connsiteX1208" fmla="*/ 9989 w 10000"/>
                  <a:gd name="connsiteY1208" fmla="*/ 3837 h 10000"/>
                  <a:gd name="connsiteX1209" fmla="*/ 9989 w 10000"/>
                  <a:gd name="connsiteY1209" fmla="*/ 3812 h 10000"/>
                  <a:gd name="connsiteX1210" fmla="*/ 9981 w 10000"/>
                  <a:gd name="connsiteY1210" fmla="*/ 3792 h 10000"/>
                  <a:gd name="connsiteX1211" fmla="*/ 9970 w 10000"/>
                  <a:gd name="connsiteY1211" fmla="*/ 3763 h 10000"/>
                  <a:gd name="connsiteX1212" fmla="*/ 9945 w 10000"/>
                  <a:gd name="connsiteY1212" fmla="*/ 3705 h 10000"/>
                  <a:gd name="connsiteX1213" fmla="*/ 9931 w 10000"/>
                  <a:gd name="connsiteY1213" fmla="*/ 3659 h 10000"/>
                  <a:gd name="connsiteX1214" fmla="*/ 9903 w 10000"/>
                  <a:gd name="connsiteY1214" fmla="*/ 3640 h 10000"/>
                  <a:gd name="connsiteX1215" fmla="*/ 9881 w 10000"/>
                  <a:gd name="connsiteY1215" fmla="*/ 3620 h 10000"/>
                  <a:gd name="connsiteX1216" fmla="*/ 9856 w 10000"/>
                  <a:gd name="connsiteY1216" fmla="*/ 3595 h 10000"/>
                  <a:gd name="connsiteX1217" fmla="*/ 9817 w 10000"/>
                  <a:gd name="connsiteY1217" fmla="*/ 3562 h 10000"/>
                  <a:gd name="connsiteX1218" fmla="*/ 9795 w 10000"/>
                  <a:gd name="connsiteY1218" fmla="*/ 3546 h 10000"/>
                  <a:gd name="connsiteX1219" fmla="*/ 9778 w 10000"/>
                  <a:gd name="connsiteY1219" fmla="*/ 3527 h 10000"/>
                  <a:gd name="connsiteX1220" fmla="*/ 9745 w 10000"/>
                  <a:gd name="connsiteY1220" fmla="*/ 3501 h 10000"/>
                  <a:gd name="connsiteX1221" fmla="*/ 9726 w 10000"/>
                  <a:gd name="connsiteY1221" fmla="*/ 3488 h 10000"/>
                  <a:gd name="connsiteX1222" fmla="*/ 9704 w 10000"/>
                  <a:gd name="connsiteY1222" fmla="*/ 3472 h 10000"/>
                  <a:gd name="connsiteX1223" fmla="*/ 9695 w 10000"/>
                  <a:gd name="connsiteY1223" fmla="*/ 3468 h 10000"/>
                  <a:gd name="connsiteX1224" fmla="*/ 9690 w 10000"/>
                  <a:gd name="connsiteY1224" fmla="*/ 3459 h 10000"/>
                  <a:gd name="connsiteX1225" fmla="*/ 9673 w 10000"/>
                  <a:gd name="connsiteY1225" fmla="*/ 3449 h 10000"/>
                  <a:gd name="connsiteX1226" fmla="*/ 9665 w 10000"/>
                  <a:gd name="connsiteY1226" fmla="*/ 3442 h 10000"/>
                  <a:gd name="connsiteX1227" fmla="*/ 9654 w 10000"/>
                  <a:gd name="connsiteY1227" fmla="*/ 3449 h 10000"/>
                  <a:gd name="connsiteX1228" fmla="*/ 9521 w 10000"/>
                  <a:gd name="connsiteY1228" fmla="*/ 3394 h 10000"/>
                  <a:gd name="connsiteX1229" fmla="*/ 9510 w 10000"/>
                  <a:gd name="connsiteY1229" fmla="*/ 3368 h 10000"/>
                  <a:gd name="connsiteX1230" fmla="*/ 9496 w 10000"/>
                  <a:gd name="connsiteY1230" fmla="*/ 3287 h 10000"/>
                  <a:gd name="connsiteX1231" fmla="*/ 9488 w 10000"/>
                  <a:gd name="connsiteY1231" fmla="*/ 3216 h 10000"/>
                  <a:gd name="connsiteX1232" fmla="*/ 9493 w 10000"/>
                  <a:gd name="connsiteY1232" fmla="*/ 3174 h 10000"/>
                  <a:gd name="connsiteX1233" fmla="*/ 9501 w 10000"/>
                  <a:gd name="connsiteY1233" fmla="*/ 3128 h 10000"/>
                  <a:gd name="connsiteX1234" fmla="*/ 9488 w 10000"/>
                  <a:gd name="connsiteY1234" fmla="*/ 3025 h 10000"/>
                  <a:gd name="connsiteX1235" fmla="*/ 9446 w 10000"/>
                  <a:gd name="connsiteY1235" fmla="*/ 2931 h 10000"/>
                  <a:gd name="connsiteX1236" fmla="*/ 9382 w 10000"/>
                  <a:gd name="connsiteY1236" fmla="*/ 2837 h 10000"/>
                  <a:gd name="connsiteX1237" fmla="*/ 9316 w 10000"/>
                  <a:gd name="connsiteY1237" fmla="*/ 2753 h 10000"/>
                  <a:gd name="connsiteX1238" fmla="*/ 9294 w 10000"/>
                  <a:gd name="connsiteY1238" fmla="*/ 2655 h 10000"/>
                  <a:gd name="connsiteX1239" fmla="*/ 9213 w 10000"/>
                  <a:gd name="connsiteY1239" fmla="*/ 2328 h 10000"/>
                  <a:gd name="connsiteX1240" fmla="*/ 9172 w 10000"/>
                  <a:gd name="connsiteY1240" fmla="*/ 2286 h 10000"/>
                  <a:gd name="connsiteX1241" fmla="*/ 9019 w 10000"/>
                  <a:gd name="connsiteY1241" fmla="*/ 2082 h 10000"/>
                  <a:gd name="connsiteX1242" fmla="*/ 8906 w 10000"/>
                  <a:gd name="connsiteY1242" fmla="*/ 1946 h 10000"/>
                  <a:gd name="connsiteX1243" fmla="*/ 8801 w 10000"/>
                  <a:gd name="connsiteY1243" fmla="*/ 1778 h 10000"/>
                  <a:gd name="connsiteX1244" fmla="*/ 8806 w 10000"/>
                  <a:gd name="connsiteY1244" fmla="*/ 1713 h 10000"/>
                  <a:gd name="connsiteX1245" fmla="*/ 8809 w 10000"/>
                  <a:gd name="connsiteY1245" fmla="*/ 1703 h 10000"/>
                  <a:gd name="connsiteX1246" fmla="*/ 8817 w 10000"/>
                  <a:gd name="connsiteY1246" fmla="*/ 1713 h 10000"/>
                  <a:gd name="connsiteX1247" fmla="*/ 8834 w 10000"/>
                  <a:gd name="connsiteY1247" fmla="*/ 1729 h 10000"/>
                  <a:gd name="connsiteX1248" fmla="*/ 8839 w 10000"/>
                  <a:gd name="connsiteY1248" fmla="*/ 1729 h 10000"/>
                  <a:gd name="connsiteX1249" fmla="*/ 8848 w 10000"/>
                  <a:gd name="connsiteY1249" fmla="*/ 1723 h 10000"/>
                  <a:gd name="connsiteX1250" fmla="*/ 8850 w 10000"/>
                  <a:gd name="connsiteY1250" fmla="*/ 1703 h 10000"/>
                  <a:gd name="connsiteX1251" fmla="*/ 8850 w 10000"/>
                  <a:gd name="connsiteY1251" fmla="*/ 1684 h 10000"/>
                  <a:gd name="connsiteX1252" fmla="*/ 8850 w 10000"/>
                  <a:gd name="connsiteY1252" fmla="*/ 1648 h 10000"/>
                  <a:gd name="connsiteX1253" fmla="*/ 8881 w 10000"/>
                  <a:gd name="connsiteY1253" fmla="*/ 1571 h 10000"/>
                  <a:gd name="connsiteX1254" fmla="*/ 8895 w 10000"/>
                  <a:gd name="connsiteY1254" fmla="*/ 1541 h 10000"/>
                  <a:gd name="connsiteX1255" fmla="*/ 8895 w 10000"/>
                  <a:gd name="connsiteY1255" fmla="*/ 1525 h 10000"/>
                  <a:gd name="connsiteX1256" fmla="*/ 8881 w 10000"/>
                  <a:gd name="connsiteY1256" fmla="*/ 1516 h 10000"/>
                  <a:gd name="connsiteX1257" fmla="*/ 8864 w 10000"/>
                  <a:gd name="connsiteY1257" fmla="*/ 1522 h 10000"/>
                  <a:gd name="connsiteX1258" fmla="*/ 8850 w 10000"/>
                  <a:gd name="connsiteY1258" fmla="*/ 1535 h 10000"/>
                  <a:gd name="connsiteX1259" fmla="*/ 8834 w 10000"/>
                  <a:gd name="connsiteY1259" fmla="*/ 1571 h 10000"/>
                  <a:gd name="connsiteX1260" fmla="*/ 8825 w 10000"/>
                  <a:gd name="connsiteY1260" fmla="*/ 1587 h 10000"/>
                  <a:gd name="connsiteX1261" fmla="*/ 8776 w 10000"/>
                  <a:gd name="connsiteY1261" fmla="*/ 1571 h 10000"/>
                  <a:gd name="connsiteX1262" fmla="*/ 8745 w 10000"/>
                  <a:gd name="connsiteY1262" fmla="*/ 1580 h 10000"/>
                  <a:gd name="connsiteX1263" fmla="*/ 8720 w 10000"/>
                  <a:gd name="connsiteY1263" fmla="*/ 1587 h 10000"/>
                  <a:gd name="connsiteX1264" fmla="*/ 8709 w 10000"/>
                  <a:gd name="connsiteY1264" fmla="*/ 1609 h 10000"/>
                  <a:gd name="connsiteX1265" fmla="*/ 8693 w 10000"/>
                  <a:gd name="connsiteY1265" fmla="*/ 1616 h 10000"/>
                  <a:gd name="connsiteX1266" fmla="*/ 8684 w 10000"/>
                  <a:gd name="connsiteY1266" fmla="*/ 1639 h 10000"/>
                  <a:gd name="connsiteX1267" fmla="*/ 8684 w 10000"/>
                  <a:gd name="connsiteY1267" fmla="*/ 1658 h 10000"/>
                  <a:gd name="connsiteX1268" fmla="*/ 8665 w 10000"/>
                  <a:gd name="connsiteY1268" fmla="*/ 1655 h 10000"/>
                  <a:gd name="connsiteX1269" fmla="*/ 8665 w 10000"/>
                  <a:gd name="connsiteY1269" fmla="*/ 1645 h 10000"/>
                  <a:gd name="connsiteX1270" fmla="*/ 8665 w 10000"/>
                  <a:gd name="connsiteY1270" fmla="*/ 1626 h 10000"/>
                  <a:gd name="connsiteX1271" fmla="*/ 8676 w 10000"/>
                  <a:gd name="connsiteY1271" fmla="*/ 1609 h 10000"/>
                  <a:gd name="connsiteX1272" fmla="*/ 8679 w 10000"/>
                  <a:gd name="connsiteY1272" fmla="*/ 1597 h 10000"/>
                  <a:gd name="connsiteX1273" fmla="*/ 8687 w 10000"/>
                  <a:gd name="connsiteY1273" fmla="*/ 1577 h 10000"/>
                  <a:gd name="connsiteX1274" fmla="*/ 8695 w 10000"/>
                  <a:gd name="connsiteY1274" fmla="*/ 1554 h 10000"/>
                  <a:gd name="connsiteX1275" fmla="*/ 8709 w 10000"/>
                  <a:gd name="connsiteY1275" fmla="*/ 1532 h 10000"/>
                  <a:gd name="connsiteX1276" fmla="*/ 8704 w 10000"/>
                  <a:gd name="connsiteY1276" fmla="*/ 1512 h 10000"/>
                  <a:gd name="connsiteX1277" fmla="*/ 8695 w 10000"/>
                  <a:gd name="connsiteY1277" fmla="*/ 1503 h 10000"/>
                  <a:gd name="connsiteX1278" fmla="*/ 8684 w 10000"/>
                  <a:gd name="connsiteY1278" fmla="*/ 1503 h 10000"/>
                  <a:gd name="connsiteX1279" fmla="*/ 8670 w 10000"/>
                  <a:gd name="connsiteY1279" fmla="*/ 1525 h 10000"/>
                  <a:gd name="connsiteX1280" fmla="*/ 8665 w 10000"/>
                  <a:gd name="connsiteY1280" fmla="*/ 1545 h 10000"/>
                  <a:gd name="connsiteX1281" fmla="*/ 8654 w 10000"/>
                  <a:gd name="connsiteY1281" fmla="*/ 1567 h 10000"/>
                  <a:gd name="connsiteX1282" fmla="*/ 8648 w 10000"/>
                  <a:gd name="connsiteY1282" fmla="*/ 1587 h 10000"/>
                  <a:gd name="connsiteX1283" fmla="*/ 8640 w 10000"/>
                  <a:gd name="connsiteY1283" fmla="*/ 1629 h 10000"/>
                  <a:gd name="connsiteX1284" fmla="*/ 8620 w 10000"/>
                  <a:gd name="connsiteY1284" fmla="*/ 1635 h 10000"/>
                  <a:gd name="connsiteX1285" fmla="*/ 8612 w 10000"/>
                  <a:gd name="connsiteY1285" fmla="*/ 1635 h 10000"/>
                  <a:gd name="connsiteX1286" fmla="*/ 8604 w 10000"/>
                  <a:gd name="connsiteY1286" fmla="*/ 1626 h 10000"/>
                  <a:gd name="connsiteX1287" fmla="*/ 8596 w 10000"/>
                  <a:gd name="connsiteY1287" fmla="*/ 1616 h 10000"/>
                  <a:gd name="connsiteX1288" fmla="*/ 8596 w 10000"/>
                  <a:gd name="connsiteY1288" fmla="*/ 1580 h 10000"/>
                  <a:gd name="connsiteX1289" fmla="*/ 8587 w 10000"/>
                  <a:gd name="connsiteY1289" fmla="*/ 1545 h 10000"/>
                  <a:gd name="connsiteX1290" fmla="*/ 8565 w 10000"/>
                  <a:gd name="connsiteY1290" fmla="*/ 1516 h 10000"/>
                  <a:gd name="connsiteX1291" fmla="*/ 8543 w 10000"/>
                  <a:gd name="connsiteY1291" fmla="*/ 1512 h 10000"/>
                  <a:gd name="connsiteX1292" fmla="*/ 8518 w 10000"/>
                  <a:gd name="connsiteY1292" fmla="*/ 1532 h 10000"/>
                  <a:gd name="connsiteX1293" fmla="*/ 8476 w 10000"/>
                  <a:gd name="connsiteY1293" fmla="*/ 1567 h 10000"/>
                  <a:gd name="connsiteX1294" fmla="*/ 8454 w 10000"/>
                  <a:gd name="connsiteY1294" fmla="*/ 1551 h 10000"/>
                  <a:gd name="connsiteX1295" fmla="*/ 8402 w 10000"/>
                  <a:gd name="connsiteY1295" fmla="*/ 1493 h 10000"/>
                  <a:gd name="connsiteX1296" fmla="*/ 8371 w 10000"/>
                  <a:gd name="connsiteY1296" fmla="*/ 1428 h 10000"/>
                  <a:gd name="connsiteX1297" fmla="*/ 8072 w 10000"/>
                  <a:gd name="connsiteY1297" fmla="*/ 1422 h 10000"/>
                  <a:gd name="connsiteX1298" fmla="*/ 7823 w 10000"/>
                  <a:gd name="connsiteY1298" fmla="*/ 1279 h 10000"/>
                  <a:gd name="connsiteX1299" fmla="*/ 7587 w 10000"/>
                  <a:gd name="connsiteY1299" fmla="*/ 1133 h 10000"/>
                  <a:gd name="connsiteX1300" fmla="*/ 7526 w 10000"/>
                  <a:gd name="connsiteY1300" fmla="*/ 1098 h 10000"/>
                  <a:gd name="connsiteX1301" fmla="*/ 7346 w 10000"/>
                  <a:gd name="connsiteY1301" fmla="*/ 991 h 10000"/>
                  <a:gd name="connsiteX1302" fmla="*/ 7321 w 10000"/>
                  <a:gd name="connsiteY1302" fmla="*/ 959 h 10000"/>
                  <a:gd name="connsiteX1303" fmla="*/ 7307 w 10000"/>
                  <a:gd name="connsiteY1303" fmla="*/ 871 h 10000"/>
                  <a:gd name="connsiteX1304" fmla="*/ 7224 w 10000"/>
                  <a:gd name="connsiteY1304" fmla="*/ 816 h 10000"/>
                  <a:gd name="connsiteX1305" fmla="*/ 7147 w 10000"/>
                  <a:gd name="connsiteY1305" fmla="*/ 787 h 10000"/>
                  <a:gd name="connsiteX1306" fmla="*/ 7080 w 10000"/>
                  <a:gd name="connsiteY1306" fmla="*/ 742 h 10000"/>
                  <a:gd name="connsiteX1307" fmla="*/ 7069 w 10000"/>
                  <a:gd name="connsiteY1307" fmla="*/ 767 h 10000"/>
                  <a:gd name="connsiteX1308" fmla="*/ 7033 w 10000"/>
                  <a:gd name="connsiteY1308" fmla="*/ 787 h 10000"/>
                  <a:gd name="connsiteX1309" fmla="*/ 6820 w 10000"/>
                  <a:gd name="connsiteY1309" fmla="*/ 878 h 10000"/>
                  <a:gd name="connsiteX1310" fmla="*/ 6726 w 10000"/>
                  <a:gd name="connsiteY1310" fmla="*/ 897 h 10000"/>
                  <a:gd name="connsiteX1311" fmla="*/ 6626 w 10000"/>
                  <a:gd name="connsiteY1311" fmla="*/ 955 h 10000"/>
                  <a:gd name="connsiteX1312" fmla="*/ 6582 w 10000"/>
                  <a:gd name="connsiteY1312" fmla="*/ 946 h 10000"/>
                  <a:gd name="connsiteX1313" fmla="*/ 6571 w 10000"/>
                  <a:gd name="connsiteY1313" fmla="*/ 955 h 10000"/>
                  <a:gd name="connsiteX1314" fmla="*/ 6507 w 10000"/>
                  <a:gd name="connsiteY1314" fmla="*/ 975 h 10000"/>
                  <a:gd name="connsiteX1315" fmla="*/ 6485 w 10000"/>
                  <a:gd name="connsiteY1315" fmla="*/ 975 h 10000"/>
                  <a:gd name="connsiteX1316" fmla="*/ 6476 w 10000"/>
                  <a:gd name="connsiteY1316" fmla="*/ 965 h 10000"/>
                  <a:gd name="connsiteX1317" fmla="*/ 6474 w 10000"/>
                  <a:gd name="connsiteY1317" fmla="*/ 936 h 10000"/>
                  <a:gd name="connsiteX1318" fmla="*/ 6452 w 10000"/>
                  <a:gd name="connsiteY1318" fmla="*/ 887 h 10000"/>
                  <a:gd name="connsiteX1319" fmla="*/ 6352 w 10000"/>
                  <a:gd name="connsiteY1319" fmla="*/ 767 h 10000"/>
                  <a:gd name="connsiteX1320" fmla="*/ 6313 w 10000"/>
                  <a:gd name="connsiteY1320" fmla="*/ 732 h 10000"/>
                  <a:gd name="connsiteX1321" fmla="*/ 6296 w 10000"/>
                  <a:gd name="connsiteY1321" fmla="*/ 690 h 10000"/>
                  <a:gd name="connsiteX1322" fmla="*/ 6271 w 10000"/>
                  <a:gd name="connsiteY1322" fmla="*/ 664 h 10000"/>
                  <a:gd name="connsiteX1323" fmla="*/ 6266 w 10000"/>
                  <a:gd name="connsiteY1323" fmla="*/ 654 h 10000"/>
                  <a:gd name="connsiteX1324" fmla="*/ 6111 w 10000"/>
                  <a:gd name="connsiteY1324" fmla="*/ 398 h 10000"/>
                  <a:gd name="connsiteX1325" fmla="*/ 5903 w 10000"/>
                  <a:gd name="connsiteY1325" fmla="*/ 408 h 10000"/>
                  <a:gd name="connsiteX1326" fmla="*/ 5837 w 10000"/>
                  <a:gd name="connsiteY1326" fmla="*/ 427 h 10000"/>
                  <a:gd name="connsiteX1327" fmla="*/ 5756 w 10000"/>
                  <a:gd name="connsiteY1327" fmla="*/ 453 h 10000"/>
                  <a:gd name="connsiteX1328" fmla="*/ 5681 w 10000"/>
                  <a:gd name="connsiteY1328" fmla="*/ 453 h 10000"/>
                  <a:gd name="connsiteX1329" fmla="*/ 5609 w 10000"/>
                  <a:gd name="connsiteY1329" fmla="*/ 447 h 10000"/>
                  <a:gd name="connsiteX1330" fmla="*/ 5554 w 10000"/>
                  <a:gd name="connsiteY1330" fmla="*/ 304 h 10000"/>
                  <a:gd name="connsiteX1331" fmla="*/ 5529 w 10000"/>
                  <a:gd name="connsiteY1331" fmla="*/ 301 h 10000"/>
                  <a:gd name="connsiteX1332" fmla="*/ 5393 w 10000"/>
                  <a:gd name="connsiteY1332" fmla="*/ 256 h 10000"/>
                  <a:gd name="connsiteX1333" fmla="*/ 5366 w 10000"/>
                  <a:gd name="connsiteY1333" fmla="*/ 220 h 10000"/>
                  <a:gd name="connsiteX1334" fmla="*/ 5249 w 10000"/>
                  <a:gd name="connsiteY1334" fmla="*/ 155 h 10000"/>
                  <a:gd name="connsiteX1335" fmla="*/ 5141 w 10000"/>
                  <a:gd name="connsiteY1335" fmla="*/ 52 h 10000"/>
                  <a:gd name="connsiteX1336" fmla="*/ 5116 w 10000"/>
                  <a:gd name="connsiteY1336" fmla="*/ 3 h 10000"/>
                  <a:gd name="connsiteX1337" fmla="*/ 5061 w 10000"/>
                  <a:gd name="connsiteY1337" fmla="*/ 0 h 10000"/>
                  <a:gd name="connsiteX1338" fmla="*/ 5036 w 10000"/>
                  <a:gd name="connsiteY1338" fmla="*/ 32 h 10000"/>
                  <a:gd name="connsiteX1339" fmla="*/ 4942 w 10000"/>
                  <a:gd name="connsiteY1339" fmla="*/ 133 h 10000"/>
                  <a:gd name="connsiteX1340" fmla="*/ 4900 w 10000"/>
                  <a:gd name="connsiteY1340" fmla="*/ 217 h 10000"/>
                  <a:gd name="connsiteX1341" fmla="*/ 4861 w 10000"/>
                  <a:gd name="connsiteY1341" fmla="*/ 198 h 10000"/>
                  <a:gd name="connsiteX1342" fmla="*/ 4795 w 10000"/>
                  <a:gd name="connsiteY1342" fmla="*/ 68 h 10000"/>
                  <a:gd name="connsiteX1343" fmla="*/ 4778 w 10000"/>
                  <a:gd name="connsiteY1343" fmla="*/ 62 h 10000"/>
                  <a:gd name="connsiteX1344" fmla="*/ 4765 w 10000"/>
                  <a:gd name="connsiteY1344" fmla="*/ 62 h 10000"/>
                  <a:gd name="connsiteX1345" fmla="*/ 4748 w 10000"/>
                  <a:gd name="connsiteY1345" fmla="*/ 68 h 10000"/>
                  <a:gd name="connsiteX1346" fmla="*/ 4673 w 10000"/>
                  <a:gd name="connsiteY1346" fmla="*/ 136 h 10000"/>
                  <a:gd name="connsiteX1347" fmla="*/ 4632 w 10000"/>
                  <a:gd name="connsiteY1347" fmla="*/ 201 h 10000"/>
                  <a:gd name="connsiteX1348" fmla="*/ 4623 w 10000"/>
                  <a:gd name="connsiteY1348" fmla="*/ 210 h 10000"/>
                  <a:gd name="connsiteX1349" fmla="*/ 4579 w 10000"/>
                  <a:gd name="connsiteY1349" fmla="*/ 220 h 10000"/>
                  <a:gd name="connsiteX1350" fmla="*/ 4479 w 10000"/>
                  <a:gd name="connsiteY1350" fmla="*/ 198 h 10000"/>
                  <a:gd name="connsiteX1351" fmla="*/ 4402 w 10000"/>
                  <a:gd name="connsiteY1351" fmla="*/ 165 h 10000"/>
                  <a:gd name="connsiteX1352" fmla="*/ 4374 w 10000"/>
                  <a:gd name="connsiteY1352" fmla="*/ 165 h 10000"/>
                  <a:gd name="connsiteX1353" fmla="*/ 4335 w 10000"/>
                  <a:gd name="connsiteY1353" fmla="*/ 172 h 10000"/>
                  <a:gd name="connsiteX1354" fmla="*/ 4302 w 10000"/>
                  <a:gd name="connsiteY1354" fmla="*/ 188 h 10000"/>
                  <a:gd name="connsiteX1355" fmla="*/ 4271 w 10000"/>
                  <a:gd name="connsiteY1355" fmla="*/ 220 h 10000"/>
                  <a:gd name="connsiteX1356" fmla="*/ 4238 w 10000"/>
                  <a:gd name="connsiteY1356" fmla="*/ 240 h 10000"/>
                  <a:gd name="connsiteX1357" fmla="*/ 4324 w 10000"/>
                  <a:gd name="connsiteY1357" fmla="*/ 1289 h 10000"/>
                  <a:gd name="connsiteX1358" fmla="*/ 3521 w 10000"/>
                  <a:gd name="connsiteY1358" fmla="*/ 7730 h 10000"/>
                  <a:gd name="connsiteX1359" fmla="*/ 3560 w 10000"/>
                  <a:gd name="connsiteY1359" fmla="*/ 7749 h 10000"/>
                  <a:gd name="connsiteX1360" fmla="*/ 3562 w 10000"/>
                  <a:gd name="connsiteY1360" fmla="*/ 7759 h 10000"/>
                  <a:gd name="connsiteX1361" fmla="*/ 3573 w 10000"/>
                  <a:gd name="connsiteY1361" fmla="*/ 7766 h 10000"/>
                  <a:gd name="connsiteX1362" fmla="*/ 3584 w 10000"/>
                  <a:gd name="connsiteY1362" fmla="*/ 7759 h 10000"/>
                  <a:gd name="connsiteX1363" fmla="*/ 3598 w 10000"/>
                  <a:gd name="connsiteY1363" fmla="*/ 7743 h 10000"/>
                  <a:gd name="connsiteX1364" fmla="*/ 3623 w 10000"/>
                  <a:gd name="connsiteY1364" fmla="*/ 7733 h 10000"/>
                  <a:gd name="connsiteX1365" fmla="*/ 3632 w 10000"/>
                  <a:gd name="connsiteY1365" fmla="*/ 7730 h 10000"/>
                  <a:gd name="connsiteX1366" fmla="*/ 4236 w 10000"/>
                  <a:gd name="connsiteY1366" fmla="*/ 6832 h 10000"/>
                  <a:gd name="connsiteX1367" fmla="*/ 3946 w 10000"/>
                  <a:gd name="connsiteY1367" fmla="*/ 6675 h 10000"/>
                  <a:gd name="connsiteX1368" fmla="*/ 3687 w 10000"/>
                  <a:gd name="connsiteY1368" fmla="*/ 7730 h 10000"/>
                  <a:gd name="connsiteX1369" fmla="*/ 3690 w 10000"/>
                  <a:gd name="connsiteY1369" fmla="*/ 7730 h 10000"/>
                  <a:gd name="connsiteX1370" fmla="*/ 3704 w 10000"/>
                  <a:gd name="connsiteY1370" fmla="*/ 7740 h 10000"/>
                  <a:gd name="connsiteX1371" fmla="*/ 3712 w 10000"/>
                  <a:gd name="connsiteY1371" fmla="*/ 7743 h 10000"/>
                  <a:gd name="connsiteX1372" fmla="*/ 3723 w 10000"/>
                  <a:gd name="connsiteY1372" fmla="*/ 7749 h 10000"/>
                  <a:gd name="connsiteX1373" fmla="*/ 3729 w 10000"/>
                  <a:gd name="connsiteY1373" fmla="*/ 7749 h 10000"/>
                  <a:gd name="connsiteX1374" fmla="*/ 3729 w 10000"/>
                  <a:gd name="connsiteY1374" fmla="*/ 7743 h 10000"/>
                  <a:gd name="connsiteX1375" fmla="*/ 3745 w 10000"/>
                  <a:gd name="connsiteY1375" fmla="*/ 7740 h 10000"/>
                  <a:gd name="connsiteX1376" fmla="*/ 3753 w 10000"/>
                  <a:gd name="connsiteY1376" fmla="*/ 7730 h 10000"/>
                  <a:gd name="connsiteX1377" fmla="*/ 3762 w 10000"/>
                  <a:gd name="connsiteY1377" fmla="*/ 7720 h 10000"/>
                  <a:gd name="connsiteX1378" fmla="*/ 3776 w 10000"/>
                  <a:gd name="connsiteY1378" fmla="*/ 7710 h 10000"/>
                  <a:gd name="connsiteX1379" fmla="*/ 3784 w 10000"/>
                  <a:gd name="connsiteY1379" fmla="*/ 7701 h 10000"/>
                  <a:gd name="connsiteX1380" fmla="*/ 3792 w 10000"/>
                  <a:gd name="connsiteY1380" fmla="*/ 7694 h 10000"/>
                  <a:gd name="connsiteX1381" fmla="*/ 3801 w 10000"/>
                  <a:gd name="connsiteY1381" fmla="*/ 7685 h 10000"/>
                  <a:gd name="connsiteX1382" fmla="*/ 3778 w 10000"/>
                  <a:gd name="connsiteY1382" fmla="*/ 7756 h 10000"/>
                  <a:gd name="connsiteX1383" fmla="*/ 3762 w 10000"/>
                  <a:gd name="connsiteY1383" fmla="*/ 7775 h 10000"/>
                  <a:gd name="connsiteX1384" fmla="*/ 3748 w 10000"/>
                  <a:gd name="connsiteY1384" fmla="*/ 7775 h 10000"/>
                  <a:gd name="connsiteX1385" fmla="*/ 3737 w 10000"/>
                  <a:gd name="connsiteY1385" fmla="*/ 7778 h 10000"/>
                  <a:gd name="connsiteX1386" fmla="*/ 3712 w 10000"/>
                  <a:gd name="connsiteY1386" fmla="*/ 8005 h 10000"/>
                  <a:gd name="connsiteX1387" fmla="*/ 3706 w 10000"/>
                  <a:gd name="connsiteY1387" fmla="*/ 8021 h 10000"/>
                  <a:gd name="connsiteX1388" fmla="*/ 3712 w 10000"/>
                  <a:gd name="connsiteY1388" fmla="*/ 8044 h 10000"/>
                  <a:gd name="connsiteX1389" fmla="*/ 3712 w 10000"/>
                  <a:gd name="connsiteY1389" fmla="*/ 8051 h 10000"/>
                  <a:gd name="connsiteX1390" fmla="*/ 3767 w 10000"/>
                  <a:gd name="connsiteY1390" fmla="*/ 8106 h 10000"/>
                  <a:gd name="connsiteX1391" fmla="*/ 3770 w 10000"/>
                  <a:gd name="connsiteY1391" fmla="*/ 8119 h 10000"/>
                  <a:gd name="connsiteX1392" fmla="*/ 3740 w 10000"/>
                  <a:gd name="connsiteY1392" fmla="*/ 8154 h 10000"/>
                  <a:gd name="connsiteX1393" fmla="*/ 3731 w 10000"/>
                  <a:gd name="connsiteY1393" fmla="*/ 8138 h 10000"/>
                  <a:gd name="connsiteX1394" fmla="*/ 3729 w 10000"/>
                  <a:gd name="connsiteY1394" fmla="*/ 8125 h 10000"/>
                  <a:gd name="connsiteX1395" fmla="*/ 3712 w 10000"/>
                  <a:gd name="connsiteY1395" fmla="*/ 8115 h 10000"/>
                  <a:gd name="connsiteX1396" fmla="*/ 3704 w 10000"/>
                  <a:gd name="connsiteY1396" fmla="*/ 8109 h 10000"/>
                  <a:gd name="connsiteX1397" fmla="*/ 3687 w 10000"/>
                  <a:gd name="connsiteY1397" fmla="*/ 8099 h 10000"/>
                  <a:gd name="connsiteX1398" fmla="*/ 3673 w 10000"/>
                  <a:gd name="connsiteY1398" fmla="*/ 8093 h 10000"/>
                  <a:gd name="connsiteX1399" fmla="*/ 3665 w 10000"/>
                  <a:gd name="connsiteY1399" fmla="*/ 8083 h 10000"/>
                  <a:gd name="connsiteX1400" fmla="*/ 3648 w 10000"/>
                  <a:gd name="connsiteY1400" fmla="*/ 8073 h 10000"/>
                  <a:gd name="connsiteX1401" fmla="*/ 3643 w 10000"/>
                  <a:gd name="connsiteY1401" fmla="*/ 8063 h 10000"/>
                  <a:gd name="connsiteX1402" fmla="*/ 3632 w 10000"/>
                  <a:gd name="connsiteY1402" fmla="*/ 8054 h 10000"/>
                  <a:gd name="connsiteX1403" fmla="*/ 3623 w 10000"/>
                  <a:gd name="connsiteY1403" fmla="*/ 8060 h 10000"/>
                  <a:gd name="connsiteX1404" fmla="*/ 3615 w 10000"/>
                  <a:gd name="connsiteY1404" fmla="*/ 8070 h 10000"/>
                  <a:gd name="connsiteX1405" fmla="*/ 3607 w 10000"/>
                  <a:gd name="connsiteY1405" fmla="*/ 8083 h 10000"/>
                  <a:gd name="connsiteX1406" fmla="*/ 3607 w 10000"/>
                  <a:gd name="connsiteY1406" fmla="*/ 8099 h 10000"/>
                  <a:gd name="connsiteX1407" fmla="*/ 3607 w 10000"/>
                  <a:gd name="connsiteY1407" fmla="*/ 8125 h 10000"/>
                  <a:gd name="connsiteX1408" fmla="*/ 3601 w 10000"/>
                  <a:gd name="connsiteY1408" fmla="*/ 8148 h 10000"/>
                  <a:gd name="connsiteX1409" fmla="*/ 3584 w 10000"/>
                  <a:gd name="connsiteY1409" fmla="*/ 8154 h 10000"/>
                  <a:gd name="connsiteX1410" fmla="*/ 3573 w 10000"/>
                  <a:gd name="connsiteY1410" fmla="*/ 8154 h 10000"/>
                  <a:gd name="connsiteX1411" fmla="*/ 3551 w 10000"/>
                  <a:gd name="connsiteY1411" fmla="*/ 8119 h 10000"/>
                  <a:gd name="connsiteX1412" fmla="*/ 3457 w 10000"/>
                  <a:gd name="connsiteY1412" fmla="*/ 7872 h 10000"/>
                  <a:gd name="connsiteX1413" fmla="*/ 3449 w 10000"/>
                  <a:gd name="connsiteY1413" fmla="*/ 7847 h 10000"/>
                  <a:gd name="connsiteX1414" fmla="*/ 3446 w 10000"/>
                  <a:gd name="connsiteY1414" fmla="*/ 7827 h 10000"/>
                  <a:gd name="connsiteX0" fmla="*/ 4324 w 10000"/>
                  <a:gd name="connsiteY0" fmla="*/ 1289 h 10000"/>
                  <a:gd name="connsiteX1" fmla="*/ 4296 w 10000"/>
                  <a:gd name="connsiteY1" fmla="*/ 1305 h 10000"/>
                  <a:gd name="connsiteX2" fmla="*/ 4285 w 10000"/>
                  <a:gd name="connsiteY2" fmla="*/ 1279 h 10000"/>
                  <a:gd name="connsiteX3" fmla="*/ 4244 w 10000"/>
                  <a:gd name="connsiteY3" fmla="*/ 1266 h 10000"/>
                  <a:gd name="connsiteX4" fmla="*/ 4208 w 10000"/>
                  <a:gd name="connsiteY4" fmla="*/ 1286 h 10000"/>
                  <a:gd name="connsiteX5" fmla="*/ 4172 w 10000"/>
                  <a:gd name="connsiteY5" fmla="*/ 1299 h 10000"/>
                  <a:gd name="connsiteX6" fmla="*/ 4150 w 10000"/>
                  <a:gd name="connsiteY6" fmla="*/ 1308 h 10000"/>
                  <a:gd name="connsiteX7" fmla="*/ 4139 w 10000"/>
                  <a:gd name="connsiteY7" fmla="*/ 1315 h 10000"/>
                  <a:gd name="connsiteX8" fmla="*/ 4125 w 10000"/>
                  <a:gd name="connsiteY8" fmla="*/ 1315 h 10000"/>
                  <a:gd name="connsiteX9" fmla="*/ 4119 w 10000"/>
                  <a:gd name="connsiteY9" fmla="*/ 1315 h 10000"/>
                  <a:gd name="connsiteX10" fmla="*/ 4111 w 10000"/>
                  <a:gd name="connsiteY10" fmla="*/ 1308 h 10000"/>
                  <a:gd name="connsiteX11" fmla="*/ 4100 w 10000"/>
                  <a:gd name="connsiteY11" fmla="*/ 1315 h 10000"/>
                  <a:gd name="connsiteX12" fmla="*/ 4075 w 10000"/>
                  <a:gd name="connsiteY12" fmla="*/ 1315 h 10000"/>
                  <a:gd name="connsiteX13" fmla="*/ 4058 w 10000"/>
                  <a:gd name="connsiteY13" fmla="*/ 1318 h 10000"/>
                  <a:gd name="connsiteX14" fmla="*/ 4044 w 10000"/>
                  <a:gd name="connsiteY14" fmla="*/ 1315 h 10000"/>
                  <a:gd name="connsiteX15" fmla="*/ 4042 w 10000"/>
                  <a:gd name="connsiteY15" fmla="*/ 1299 h 10000"/>
                  <a:gd name="connsiteX16" fmla="*/ 4014 w 10000"/>
                  <a:gd name="connsiteY16" fmla="*/ 1308 h 10000"/>
                  <a:gd name="connsiteX17" fmla="*/ 4011 w 10000"/>
                  <a:gd name="connsiteY17" fmla="*/ 1315 h 10000"/>
                  <a:gd name="connsiteX18" fmla="*/ 4011 w 10000"/>
                  <a:gd name="connsiteY18" fmla="*/ 1341 h 10000"/>
                  <a:gd name="connsiteX19" fmla="*/ 4019 w 10000"/>
                  <a:gd name="connsiteY19" fmla="*/ 1341 h 10000"/>
                  <a:gd name="connsiteX20" fmla="*/ 3997 w 10000"/>
                  <a:gd name="connsiteY20" fmla="*/ 1363 h 10000"/>
                  <a:gd name="connsiteX21" fmla="*/ 3986 w 10000"/>
                  <a:gd name="connsiteY21" fmla="*/ 1373 h 10000"/>
                  <a:gd name="connsiteX22" fmla="*/ 3981 w 10000"/>
                  <a:gd name="connsiteY22" fmla="*/ 1389 h 10000"/>
                  <a:gd name="connsiteX23" fmla="*/ 3981 w 10000"/>
                  <a:gd name="connsiteY23" fmla="*/ 1409 h 10000"/>
                  <a:gd name="connsiteX24" fmla="*/ 3981 w 10000"/>
                  <a:gd name="connsiteY24" fmla="*/ 1438 h 10000"/>
                  <a:gd name="connsiteX25" fmla="*/ 3961 w 10000"/>
                  <a:gd name="connsiteY25" fmla="*/ 1441 h 10000"/>
                  <a:gd name="connsiteX26" fmla="*/ 3942 w 10000"/>
                  <a:gd name="connsiteY26" fmla="*/ 1441 h 10000"/>
                  <a:gd name="connsiteX27" fmla="*/ 3914 w 10000"/>
                  <a:gd name="connsiteY27" fmla="*/ 1454 h 10000"/>
                  <a:gd name="connsiteX28" fmla="*/ 3892 w 10000"/>
                  <a:gd name="connsiteY28" fmla="*/ 1467 h 10000"/>
                  <a:gd name="connsiteX29" fmla="*/ 3867 w 10000"/>
                  <a:gd name="connsiteY29" fmla="*/ 1483 h 10000"/>
                  <a:gd name="connsiteX30" fmla="*/ 3845 w 10000"/>
                  <a:gd name="connsiteY30" fmla="*/ 1467 h 10000"/>
                  <a:gd name="connsiteX31" fmla="*/ 3850 w 10000"/>
                  <a:gd name="connsiteY31" fmla="*/ 1457 h 10000"/>
                  <a:gd name="connsiteX32" fmla="*/ 3864 w 10000"/>
                  <a:gd name="connsiteY32" fmla="*/ 1441 h 10000"/>
                  <a:gd name="connsiteX33" fmla="*/ 3859 w 10000"/>
                  <a:gd name="connsiteY33" fmla="*/ 1409 h 10000"/>
                  <a:gd name="connsiteX34" fmla="*/ 3842 w 10000"/>
                  <a:gd name="connsiteY34" fmla="*/ 1383 h 10000"/>
                  <a:gd name="connsiteX35" fmla="*/ 3825 w 10000"/>
                  <a:gd name="connsiteY35" fmla="*/ 1360 h 10000"/>
                  <a:gd name="connsiteX36" fmla="*/ 3809 w 10000"/>
                  <a:gd name="connsiteY36" fmla="*/ 1318 h 10000"/>
                  <a:gd name="connsiteX37" fmla="*/ 3787 w 10000"/>
                  <a:gd name="connsiteY37" fmla="*/ 1289 h 10000"/>
                  <a:gd name="connsiteX38" fmla="*/ 3759 w 10000"/>
                  <a:gd name="connsiteY38" fmla="*/ 1266 h 10000"/>
                  <a:gd name="connsiteX39" fmla="*/ 3740 w 10000"/>
                  <a:gd name="connsiteY39" fmla="*/ 1256 h 10000"/>
                  <a:gd name="connsiteX40" fmla="*/ 3715 w 10000"/>
                  <a:gd name="connsiteY40" fmla="*/ 1250 h 10000"/>
                  <a:gd name="connsiteX41" fmla="*/ 3687 w 10000"/>
                  <a:gd name="connsiteY41" fmla="*/ 1256 h 10000"/>
                  <a:gd name="connsiteX42" fmla="*/ 3681 w 10000"/>
                  <a:gd name="connsiteY42" fmla="*/ 1260 h 10000"/>
                  <a:gd name="connsiteX43" fmla="*/ 3670 w 10000"/>
                  <a:gd name="connsiteY43" fmla="*/ 1295 h 10000"/>
                  <a:gd name="connsiteX44" fmla="*/ 3651 w 10000"/>
                  <a:gd name="connsiteY44" fmla="*/ 1305 h 10000"/>
                  <a:gd name="connsiteX45" fmla="*/ 3640 w 10000"/>
                  <a:gd name="connsiteY45" fmla="*/ 1308 h 10000"/>
                  <a:gd name="connsiteX46" fmla="*/ 3626 w 10000"/>
                  <a:gd name="connsiteY46" fmla="*/ 1308 h 10000"/>
                  <a:gd name="connsiteX47" fmla="*/ 3632 w 10000"/>
                  <a:gd name="connsiteY47" fmla="*/ 1276 h 10000"/>
                  <a:gd name="connsiteX48" fmla="*/ 3609 w 10000"/>
                  <a:gd name="connsiteY48" fmla="*/ 1289 h 10000"/>
                  <a:gd name="connsiteX49" fmla="*/ 3593 w 10000"/>
                  <a:gd name="connsiteY49" fmla="*/ 1286 h 10000"/>
                  <a:gd name="connsiteX50" fmla="*/ 3590 w 10000"/>
                  <a:gd name="connsiteY50" fmla="*/ 1256 h 10000"/>
                  <a:gd name="connsiteX51" fmla="*/ 3584 w 10000"/>
                  <a:gd name="connsiteY51" fmla="*/ 1237 h 10000"/>
                  <a:gd name="connsiteX52" fmla="*/ 3573 w 10000"/>
                  <a:gd name="connsiteY52" fmla="*/ 1237 h 10000"/>
                  <a:gd name="connsiteX53" fmla="*/ 3554 w 10000"/>
                  <a:gd name="connsiteY53" fmla="*/ 1227 h 10000"/>
                  <a:gd name="connsiteX54" fmla="*/ 3546 w 10000"/>
                  <a:gd name="connsiteY54" fmla="*/ 1192 h 10000"/>
                  <a:gd name="connsiteX55" fmla="*/ 3529 w 10000"/>
                  <a:gd name="connsiteY55" fmla="*/ 1176 h 10000"/>
                  <a:gd name="connsiteX56" fmla="*/ 3512 w 10000"/>
                  <a:gd name="connsiteY56" fmla="*/ 1182 h 10000"/>
                  <a:gd name="connsiteX57" fmla="*/ 3485 w 10000"/>
                  <a:gd name="connsiteY57" fmla="*/ 1182 h 10000"/>
                  <a:gd name="connsiteX58" fmla="*/ 3463 w 10000"/>
                  <a:gd name="connsiteY58" fmla="*/ 1176 h 10000"/>
                  <a:gd name="connsiteX59" fmla="*/ 3449 w 10000"/>
                  <a:gd name="connsiteY59" fmla="*/ 1182 h 10000"/>
                  <a:gd name="connsiteX60" fmla="*/ 3432 w 10000"/>
                  <a:gd name="connsiteY60" fmla="*/ 1192 h 10000"/>
                  <a:gd name="connsiteX61" fmla="*/ 3454 w 10000"/>
                  <a:gd name="connsiteY61" fmla="*/ 1205 h 10000"/>
                  <a:gd name="connsiteX62" fmla="*/ 3463 w 10000"/>
                  <a:gd name="connsiteY62" fmla="*/ 1205 h 10000"/>
                  <a:gd name="connsiteX63" fmla="*/ 3488 w 10000"/>
                  <a:gd name="connsiteY63" fmla="*/ 1205 h 10000"/>
                  <a:gd name="connsiteX64" fmla="*/ 3488 w 10000"/>
                  <a:gd name="connsiteY64" fmla="*/ 1218 h 10000"/>
                  <a:gd name="connsiteX65" fmla="*/ 3493 w 10000"/>
                  <a:gd name="connsiteY65" fmla="*/ 1247 h 10000"/>
                  <a:gd name="connsiteX66" fmla="*/ 3512 w 10000"/>
                  <a:gd name="connsiteY66" fmla="*/ 1247 h 10000"/>
                  <a:gd name="connsiteX67" fmla="*/ 3518 w 10000"/>
                  <a:gd name="connsiteY67" fmla="*/ 1250 h 10000"/>
                  <a:gd name="connsiteX68" fmla="*/ 3521 w 10000"/>
                  <a:gd name="connsiteY68" fmla="*/ 1276 h 10000"/>
                  <a:gd name="connsiteX69" fmla="*/ 3543 w 10000"/>
                  <a:gd name="connsiteY69" fmla="*/ 1295 h 10000"/>
                  <a:gd name="connsiteX70" fmla="*/ 3546 w 10000"/>
                  <a:gd name="connsiteY70" fmla="*/ 1305 h 10000"/>
                  <a:gd name="connsiteX71" fmla="*/ 3543 w 10000"/>
                  <a:gd name="connsiteY71" fmla="*/ 1315 h 10000"/>
                  <a:gd name="connsiteX72" fmla="*/ 3543 w 10000"/>
                  <a:gd name="connsiteY72" fmla="*/ 1331 h 10000"/>
                  <a:gd name="connsiteX73" fmla="*/ 3554 w 10000"/>
                  <a:gd name="connsiteY73" fmla="*/ 1324 h 10000"/>
                  <a:gd name="connsiteX74" fmla="*/ 3560 w 10000"/>
                  <a:gd name="connsiteY74" fmla="*/ 1331 h 10000"/>
                  <a:gd name="connsiteX75" fmla="*/ 3582 w 10000"/>
                  <a:gd name="connsiteY75" fmla="*/ 1344 h 10000"/>
                  <a:gd name="connsiteX76" fmla="*/ 3598 w 10000"/>
                  <a:gd name="connsiteY76" fmla="*/ 1380 h 10000"/>
                  <a:gd name="connsiteX77" fmla="*/ 3607 w 10000"/>
                  <a:gd name="connsiteY77" fmla="*/ 1389 h 10000"/>
                  <a:gd name="connsiteX78" fmla="*/ 3623 w 10000"/>
                  <a:gd name="connsiteY78" fmla="*/ 1409 h 10000"/>
                  <a:gd name="connsiteX79" fmla="*/ 3634 w 10000"/>
                  <a:gd name="connsiteY79" fmla="*/ 1438 h 10000"/>
                  <a:gd name="connsiteX80" fmla="*/ 3632 w 10000"/>
                  <a:gd name="connsiteY80" fmla="*/ 1454 h 10000"/>
                  <a:gd name="connsiteX81" fmla="*/ 3618 w 10000"/>
                  <a:gd name="connsiteY81" fmla="*/ 1438 h 10000"/>
                  <a:gd name="connsiteX82" fmla="*/ 3598 w 10000"/>
                  <a:gd name="connsiteY82" fmla="*/ 1428 h 10000"/>
                  <a:gd name="connsiteX83" fmla="*/ 3582 w 10000"/>
                  <a:gd name="connsiteY83" fmla="*/ 1402 h 10000"/>
                  <a:gd name="connsiteX84" fmla="*/ 3562 w 10000"/>
                  <a:gd name="connsiteY84" fmla="*/ 1399 h 10000"/>
                  <a:gd name="connsiteX85" fmla="*/ 3546 w 10000"/>
                  <a:gd name="connsiteY85" fmla="*/ 1383 h 10000"/>
                  <a:gd name="connsiteX86" fmla="*/ 3510 w 10000"/>
                  <a:gd name="connsiteY86" fmla="*/ 1360 h 10000"/>
                  <a:gd name="connsiteX87" fmla="*/ 3485 w 10000"/>
                  <a:gd name="connsiteY87" fmla="*/ 1344 h 10000"/>
                  <a:gd name="connsiteX88" fmla="*/ 3454 w 10000"/>
                  <a:gd name="connsiteY88" fmla="*/ 1334 h 10000"/>
                  <a:gd name="connsiteX89" fmla="*/ 3429 w 10000"/>
                  <a:gd name="connsiteY89" fmla="*/ 1315 h 10000"/>
                  <a:gd name="connsiteX90" fmla="*/ 3416 w 10000"/>
                  <a:gd name="connsiteY90" fmla="*/ 1308 h 10000"/>
                  <a:gd name="connsiteX91" fmla="*/ 3399 w 10000"/>
                  <a:gd name="connsiteY91" fmla="*/ 1305 h 10000"/>
                  <a:gd name="connsiteX92" fmla="*/ 3382 w 10000"/>
                  <a:gd name="connsiteY92" fmla="*/ 1286 h 10000"/>
                  <a:gd name="connsiteX93" fmla="*/ 3380 w 10000"/>
                  <a:gd name="connsiteY93" fmla="*/ 1266 h 10000"/>
                  <a:gd name="connsiteX94" fmla="*/ 3388 w 10000"/>
                  <a:gd name="connsiteY94" fmla="*/ 1256 h 10000"/>
                  <a:gd name="connsiteX95" fmla="*/ 3407 w 10000"/>
                  <a:gd name="connsiteY95" fmla="*/ 1256 h 10000"/>
                  <a:gd name="connsiteX96" fmla="*/ 3396 w 10000"/>
                  <a:gd name="connsiteY96" fmla="*/ 1227 h 10000"/>
                  <a:gd name="connsiteX97" fmla="*/ 3382 w 10000"/>
                  <a:gd name="connsiteY97" fmla="*/ 1227 h 10000"/>
                  <a:gd name="connsiteX98" fmla="*/ 3360 w 10000"/>
                  <a:gd name="connsiteY98" fmla="*/ 1221 h 10000"/>
                  <a:gd name="connsiteX99" fmla="*/ 3349 w 10000"/>
                  <a:gd name="connsiteY99" fmla="*/ 1231 h 10000"/>
                  <a:gd name="connsiteX100" fmla="*/ 3352 w 10000"/>
                  <a:gd name="connsiteY100" fmla="*/ 1247 h 10000"/>
                  <a:gd name="connsiteX101" fmla="*/ 3341 w 10000"/>
                  <a:gd name="connsiteY101" fmla="*/ 1237 h 10000"/>
                  <a:gd name="connsiteX102" fmla="*/ 3335 w 10000"/>
                  <a:gd name="connsiteY102" fmla="*/ 1231 h 10000"/>
                  <a:gd name="connsiteX103" fmla="*/ 3307 w 10000"/>
                  <a:gd name="connsiteY103" fmla="*/ 1227 h 10000"/>
                  <a:gd name="connsiteX104" fmla="*/ 3294 w 10000"/>
                  <a:gd name="connsiteY104" fmla="*/ 1221 h 10000"/>
                  <a:gd name="connsiteX105" fmla="*/ 3271 w 10000"/>
                  <a:gd name="connsiteY105" fmla="*/ 1211 h 10000"/>
                  <a:gd name="connsiteX106" fmla="*/ 3252 w 10000"/>
                  <a:gd name="connsiteY106" fmla="*/ 1195 h 10000"/>
                  <a:gd name="connsiteX107" fmla="*/ 3235 w 10000"/>
                  <a:gd name="connsiteY107" fmla="*/ 1195 h 10000"/>
                  <a:gd name="connsiteX108" fmla="*/ 3235 w 10000"/>
                  <a:gd name="connsiteY108" fmla="*/ 1205 h 10000"/>
                  <a:gd name="connsiteX109" fmla="*/ 3219 w 10000"/>
                  <a:gd name="connsiteY109" fmla="*/ 1231 h 10000"/>
                  <a:gd name="connsiteX110" fmla="*/ 3213 w 10000"/>
                  <a:gd name="connsiteY110" fmla="*/ 1231 h 10000"/>
                  <a:gd name="connsiteX111" fmla="*/ 3183 w 10000"/>
                  <a:gd name="connsiteY111" fmla="*/ 1221 h 10000"/>
                  <a:gd name="connsiteX112" fmla="*/ 3175 w 10000"/>
                  <a:gd name="connsiteY112" fmla="*/ 1227 h 10000"/>
                  <a:gd name="connsiteX113" fmla="*/ 3163 w 10000"/>
                  <a:gd name="connsiteY113" fmla="*/ 1237 h 10000"/>
                  <a:gd name="connsiteX114" fmla="*/ 3158 w 10000"/>
                  <a:gd name="connsiteY114" fmla="*/ 1260 h 10000"/>
                  <a:gd name="connsiteX115" fmla="*/ 3158 w 10000"/>
                  <a:gd name="connsiteY115" fmla="*/ 1276 h 10000"/>
                  <a:gd name="connsiteX116" fmla="*/ 3163 w 10000"/>
                  <a:gd name="connsiteY116" fmla="*/ 1295 h 10000"/>
                  <a:gd name="connsiteX117" fmla="*/ 3166 w 10000"/>
                  <a:gd name="connsiteY117" fmla="*/ 1308 h 10000"/>
                  <a:gd name="connsiteX118" fmla="*/ 3158 w 10000"/>
                  <a:gd name="connsiteY118" fmla="*/ 1315 h 10000"/>
                  <a:gd name="connsiteX119" fmla="*/ 3133 w 10000"/>
                  <a:gd name="connsiteY119" fmla="*/ 1299 h 10000"/>
                  <a:gd name="connsiteX120" fmla="*/ 3114 w 10000"/>
                  <a:gd name="connsiteY120" fmla="*/ 1276 h 10000"/>
                  <a:gd name="connsiteX121" fmla="*/ 3078 w 10000"/>
                  <a:gd name="connsiteY121" fmla="*/ 1240 h 10000"/>
                  <a:gd name="connsiteX122" fmla="*/ 3044 w 10000"/>
                  <a:gd name="connsiteY122" fmla="*/ 1227 h 10000"/>
                  <a:gd name="connsiteX123" fmla="*/ 3033 w 10000"/>
                  <a:gd name="connsiteY123" fmla="*/ 1231 h 10000"/>
                  <a:gd name="connsiteX124" fmla="*/ 3036 w 10000"/>
                  <a:gd name="connsiteY124" fmla="*/ 1256 h 10000"/>
                  <a:gd name="connsiteX125" fmla="*/ 3044 w 10000"/>
                  <a:gd name="connsiteY125" fmla="*/ 1266 h 10000"/>
                  <a:gd name="connsiteX126" fmla="*/ 3044 w 10000"/>
                  <a:gd name="connsiteY126" fmla="*/ 1276 h 10000"/>
                  <a:gd name="connsiteX127" fmla="*/ 3036 w 10000"/>
                  <a:gd name="connsiteY127" fmla="*/ 1276 h 10000"/>
                  <a:gd name="connsiteX128" fmla="*/ 3028 w 10000"/>
                  <a:gd name="connsiteY128" fmla="*/ 1266 h 10000"/>
                  <a:gd name="connsiteX129" fmla="*/ 3025 w 10000"/>
                  <a:gd name="connsiteY129" fmla="*/ 1256 h 10000"/>
                  <a:gd name="connsiteX130" fmla="*/ 3008 w 10000"/>
                  <a:gd name="connsiteY130" fmla="*/ 1205 h 10000"/>
                  <a:gd name="connsiteX131" fmla="*/ 3000 w 10000"/>
                  <a:gd name="connsiteY131" fmla="*/ 1192 h 10000"/>
                  <a:gd name="connsiteX132" fmla="*/ 2994 w 10000"/>
                  <a:gd name="connsiteY132" fmla="*/ 1176 h 10000"/>
                  <a:gd name="connsiteX133" fmla="*/ 2986 w 10000"/>
                  <a:gd name="connsiteY133" fmla="*/ 1182 h 10000"/>
                  <a:gd name="connsiteX134" fmla="*/ 2981 w 10000"/>
                  <a:gd name="connsiteY134" fmla="*/ 1192 h 10000"/>
                  <a:gd name="connsiteX135" fmla="*/ 2970 w 10000"/>
                  <a:gd name="connsiteY135" fmla="*/ 1201 h 10000"/>
                  <a:gd name="connsiteX136" fmla="*/ 2956 w 10000"/>
                  <a:gd name="connsiteY136" fmla="*/ 1218 h 10000"/>
                  <a:gd name="connsiteX137" fmla="*/ 2939 w 10000"/>
                  <a:gd name="connsiteY137" fmla="*/ 1240 h 10000"/>
                  <a:gd name="connsiteX138" fmla="*/ 2928 w 10000"/>
                  <a:gd name="connsiteY138" fmla="*/ 1247 h 10000"/>
                  <a:gd name="connsiteX139" fmla="*/ 2922 w 10000"/>
                  <a:gd name="connsiteY139" fmla="*/ 1250 h 10000"/>
                  <a:gd name="connsiteX140" fmla="*/ 2911 w 10000"/>
                  <a:gd name="connsiteY140" fmla="*/ 1250 h 10000"/>
                  <a:gd name="connsiteX141" fmla="*/ 2884 w 10000"/>
                  <a:gd name="connsiteY141" fmla="*/ 1247 h 10000"/>
                  <a:gd name="connsiteX142" fmla="*/ 2864 w 10000"/>
                  <a:gd name="connsiteY142" fmla="*/ 1237 h 10000"/>
                  <a:gd name="connsiteX143" fmla="*/ 2848 w 10000"/>
                  <a:gd name="connsiteY143" fmla="*/ 1231 h 10000"/>
                  <a:gd name="connsiteX144" fmla="*/ 2834 w 10000"/>
                  <a:gd name="connsiteY144" fmla="*/ 1227 h 10000"/>
                  <a:gd name="connsiteX145" fmla="*/ 2831 w 10000"/>
                  <a:gd name="connsiteY145" fmla="*/ 1227 h 10000"/>
                  <a:gd name="connsiteX146" fmla="*/ 2831 w 10000"/>
                  <a:gd name="connsiteY146" fmla="*/ 1221 h 10000"/>
                  <a:gd name="connsiteX147" fmla="*/ 2825 w 10000"/>
                  <a:gd name="connsiteY147" fmla="*/ 1205 h 10000"/>
                  <a:gd name="connsiteX148" fmla="*/ 2823 w 10000"/>
                  <a:gd name="connsiteY148" fmla="*/ 1192 h 10000"/>
                  <a:gd name="connsiteX149" fmla="*/ 2817 w 10000"/>
                  <a:gd name="connsiteY149" fmla="*/ 1182 h 10000"/>
                  <a:gd name="connsiteX150" fmla="*/ 2814 w 10000"/>
                  <a:gd name="connsiteY150" fmla="*/ 1176 h 10000"/>
                  <a:gd name="connsiteX151" fmla="*/ 2792 w 10000"/>
                  <a:gd name="connsiteY151" fmla="*/ 1172 h 10000"/>
                  <a:gd name="connsiteX152" fmla="*/ 2759 w 10000"/>
                  <a:gd name="connsiteY152" fmla="*/ 1156 h 10000"/>
                  <a:gd name="connsiteX153" fmla="*/ 2734 w 10000"/>
                  <a:gd name="connsiteY153" fmla="*/ 1143 h 10000"/>
                  <a:gd name="connsiteX154" fmla="*/ 2695 w 10000"/>
                  <a:gd name="connsiteY154" fmla="*/ 1124 h 10000"/>
                  <a:gd name="connsiteX155" fmla="*/ 2670 w 10000"/>
                  <a:gd name="connsiteY155" fmla="*/ 1108 h 10000"/>
                  <a:gd name="connsiteX156" fmla="*/ 2645 w 10000"/>
                  <a:gd name="connsiteY156" fmla="*/ 1091 h 10000"/>
                  <a:gd name="connsiteX157" fmla="*/ 2618 w 10000"/>
                  <a:gd name="connsiteY157" fmla="*/ 1088 h 10000"/>
                  <a:gd name="connsiteX158" fmla="*/ 2576 w 10000"/>
                  <a:gd name="connsiteY158" fmla="*/ 1088 h 10000"/>
                  <a:gd name="connsiteX159" fmla="*/ 2551 w 10000"/>
                  <a:gd name="connsiteY159" fmla="*/ 1091 h 10000"/>
                  <a:gd name="connsiteX160" fmla="*/ 2521 w 10000"/>
                  <a:gd name="connsiteY160" fmla="*/ 1098 h 10000"/>
                  <a:gd name="connsiteX161" fmla="*/ 2493 w 10000"/>
                  <a:gd name="connsiteY161" fmla="*/ 1104 h 10000"/>
                  <a:gd name="connsiteX162" fmla="*/ 2468 w 10000"/>
                  <a:gd name="connsiteY162" fmla="*/ 1108 h 10000"/>
                  <a:gd name="connsiteX163" fmla="*/ 2404 w 10000"/>
                  <a:gd name="connsiteY163" fmla="*/ 1124 h 10000"/>
                  <a:gd name="connsiteX164" fmla="*/ 2366 w 10000"/>
                  <a:gd name="connsiteY164" fmla="*/ 1133 h 10000"/>
                  <a:gd name="connsiteX165" fmla="*/ 2346 w 10000"/>
                  <a:gd name="connsiteY165" fmla="*/ 1137 h 10000"/>
                  <a:gd name="connsiteX166" fmla="*/ 2294 w 10000"/>
                  <a:gd name="connsiteY166" fmla="*/ 1146 h 10000"/>
                  <a:gd name="connsiteX167" fmla="*/ 2249 w 10000"/>
                  <a:gd name="connsiteY167" fmla="*/ 1156 h 10000"/>
                  <a:gd name="connsiteX168" fmla="*/ 2230 w 10000"/>
                  <a:gd name="connsiteY168" fmla="*/ 1156 h 10000"/>
                  <a:gd name="connsiteX169" fmla="*/ 2222 w 10000"/>
                  <a:gd name="connsiteY169" fmla="*/ 1163 h 10000"/>
                  <a:gd name="connsiteX170" fmla="*/ 2194 w 10000"/>
                  <a:gd name="connsiteY170" fmla="*/ 1163 h 10000"/>
                  <a:gd name="connsiteX171" fmla="*/ 2172 w 10000"/>
                  <a:gd name="connsiteY171" fmla="*/ 1163 h 10000"/>
                  <a:gd name="connsiteX172" fmla="*/ 2147 w 10000"/>
                  <a:gd name="connsiteY172" fmla="*/ 1166 h 10000"/>
                  <a:gd name="connsiteX173" fmla="*/ 2108 w 10000"/>
                  <a:gd name="connsiteY173" fmla="*/ 1166 h 10000"/>
                  <a:gd name="connsiteX174" fmla="*/ 2083 w 10000"/>
                  <a:gd name="connsiteY174" fmla="*/ 1156 h 10000"/>
                  <a:gd name="connsiteX175" fmla="*/ 2042 w 10000"/>
                  <a:gd name="connsiteY175" fmla="*/ 1143 h 10000"/>
                  <a:gd name="connsiteX176" fmla="*/ 2011 w 10000"/>
                  <a:gd name="connsiteY176" fmla="*/ 1143 h 10000"/>
                  <a:gd name="connsiteX177" fmla="*/ 1994 w 10000"/>
                  <a:gd name="connsiteY177" fmla="*/ 1146 h 10000"/>
                  <a:gd name="connsiteX178" fmla="*/ 1967 w 10000"/>
                  <a:gd name="connsiteY178" fmla="*/ 1156 h 10000"/>
                  <a:gd name="connsiteX179" fmla="*/ 1903 w 10000"/>
                  <a:gd name="connsiteY179" fmla="*/ 1176 h 10000"/>
                  <a:gd name="connsiteX180" fmla="*/ 1873 w 10000"/>
                  <a:gd name="connsiteY180" fmla="*/ 1182 h 10000"/>
                  <a:gd name="connsiteX181" fmla="*/ 1850 w 10000"/>
                  <a:gd name="connsiteY181" fmla="*/ 1185 h 10000"/>
                  <a:gd name="connsiteX182" fmla="*/ 1842 w 10000"/>
                  <a:gd name="connsiteY182" fmla="*/ 1192 h 10000"/>
                  <a:gd name="connsiteX183" fmla="*/ 1823 w 10000"/>
                  <a:gd name="connsiteY183" fmla="*/ 1195 h 10000"/>
                  <a:gd name="connsiteX184" fmla="*/ 1814 w 10000"/>
                  <a:gd name="connsiteY184" fmla="*/ 1201 h 10000"/>
                  <a:gd name="connsiteX185" fmla="*/ 1792 w 10000"/>
                  <a:gd name="connsiteY185" fmla="*/ 1218 h 10000"/>
                  <a:gd name="connsiteX186" fmla="*/ 1767 w 10000"/>
                  <a:gd name="connsiteY186" fmla="*/ 1231 h 10000"/>
                  <a:gd name="connsiteX187" fmla="*/ 1717 w 10000"/>
                  <a:gd name="connsiteY187" fmla="*/ 1266 h 10000"/>
                  <a:gd name="connsiteX188" fmla="*/ 1695 w 10000"/>
                  <a:gd name="connsiteY188" fmla="*/ 1279 h 10000"/>
                  <a:gd name="connsiteX189" fmla="*/ 1654 w 10000"/>
                  <a:gd name="connsiteY189" fmla="*/ 1308 h 10000"/>
                  <a:gd name="connsiteX190" fmla="*/ 1620 w 10000"/>
                  <a:gd name="connsiteY190" fmla="*/ 1334 h 10000"/>
                  <a:gd name="connsiteX191" fmla="*/ 1590 w 10000"/>
                  <a:gd name="connsiteY191" fmla="*/ 1360 h 10000"/>
                  <a:gd name="connsiteX192" fmla="*/ 1565 w 10000"/>
                  <a:gd name="connsiteY192" fmla="*/ 1380 h 10000"/>
                  <a:gd name="connsiteX193" fmla="*/ 1532 w 10000"/>
                  <a:gd name="connsiteY193" fmla="*/ 1402 h 10000"/>
                  <a:gd name="connsiteX194" fmla="*/ 1501 w 10000"/>
                  <a:gd name="connsiteY194" fmla="*/ 1418 h 10000"/>
                  <a:gd name="connsiteX195" fmla="*/ 1460 w 10000"/>
                  <a:gd name="connsiteY195" fmla="*/ 1438 h 10000"/>
                  <a:gd name="connsiteX196" fmla="*/ 1435 w 10000"/>
                  <a:gd name="connsiteY196" fmla="*/ 1454 h 10000"/>
                  <a:gd name="connsiteX197" fmla="*/ 1421 w 10000"/>
                  <a:gd name="connsiteY197" fmla="*/ 1464 h 10000"/>
                  <a:gd name="connsiteX198" fmla="*/ 1380 w 10000"/>
                  <a:gd name="connsiteY198" fmla="*/ 1473 h 10000"/>
                  <a:gd name="connsiteX199" fmla="*/ 1324 w 10000"/>
                  <a:gd name="connsiteY199" fmla="*/ 1477 h 10000"/>
                  <a:gd name="connsiteX200" fmla="*/ 1274 w 10000"/>
                  <a:gd name="connsiteY200" fmla="*/ 1483 h 10000"/>
                  <a:gd name="connsiteX201" fmla="*/ 1244 w 10000"/>
                  <a:gd name="connsiteY201" fmla="*/ 1486 h 10000"/>
                  <a:gd name="connsiteX202" fmla="*/ 1233 w 10000"/>
                  <a:gd name="connsiteY202" fmla="*/ 1486 h 10000"/>
                  <a:gd name="connsiteX203" fmla="*/ 1197 w 10000"/>
                  <a:gd name="connsiteY203" fmla="*/ 1493 h 10000"/>
                  <a:gd name="connsiteX204" fmla="*/ 1180 w 10000"/>
                  <a:gd name="connsiteY204" fmla="*/ 1496 h 10000"/>
                  <a:gd name="connsiteX205" fmla="*/ 1169 w 10000"/>
                  <a:gd name="connsiteY205" fmla="*/ 1496 h 10000"/>
                  <a:gd name="connsiteX206" fmla="*/ 1161 w 10000"/>
                  <a:gd name="connsiteY206" fmla="*/ 1503 h 10000"/>
                  <a:gd name="connsiteX207" fmla="*/ 1155 w 10000"/>
                  <a:gd name="connsiteY207" fmla="*/ 1503 h 10000"/>
                  <a:gd name="connsiteX208" fmla="*/ 501 w 10000"/>
                  <a:gd name="connsiteY208" fmla="*/ 2277 h 10000"/>
                  <a:gd name="connsiteX209" fmla="*/ 396 w 10000"/>
                  <a:gd name="connsiteY209" fmla="*/ 2532 h 10000"/>
                  <a:gd name="connsiteX210" fmla="*/ 324 w 10000"/>
                  <a:gd name="connsiteY210" fmla="*/ 2759 h 10000"/>
                  <a:gd name="connsiteX211" fmla="*/ 274 w 10000"/>
                  <a:gd name="connsiteY211" fmla="*/ 2866 h 10000"/>
                  <a:gd name="connsiteX212" fmla="*/ 202 w 10000"/>
                  <a:gd name="connsiteY212" fmla="*/ 3008 h 10000"/>
                  <a:gd name="connsiteX213" fmla="*/ 211 w 10000"/>
                  <a:gd name="connsiteY213" fmla="*/ 3177 h 10000"/>
                  <a:gd name="connsiteX214" fmla="*/ 235 w 10000"/>
                  <a:gd name="connsiteY214" fmla="*/ 3368 h 10000"/>
                  <a:gd name="connsiteX215" fmla="*/ 266 w 10000"/>
                  <a:gd name="connsiteY215" fmla="*/ 3595 h 10000"/>
                  <a:gd name="connsiteX216" fmla="*/ 299 w 10000"/>
                  <a:gd name="connsiteY216" fmla="*/ 3831 h 10000"/>
                  <a:gd name="connsiteX217" fmla="*/ 305 w 10000"/>
                  <a:gd name="connsiteY217" fmla="*/ 3863 h 10000"/>
                  <a:gd name="connsiteX218" fmla="*/ 341 w 10000"/>
                  <a:gd name="connsiteY218" fmla="*/ 3941 h 10000"/>
                  <a:gd name="connsiteX219" fmla="*/ 186 w 10000"/>
                  <a:gd name="connsiteY219" fmla="*/ 3935 h 10000"/>
                  <a:gd name="connsiteX220" fmla="*/ 30 w 10000"/>
                  <a:gd name="connsiteY220" fmla="*/ 3925 h 10000"/>
                  <a:gd name="connsiteX221" fmla="*/ 0 w 10000"/>
                  <a:gd name="connsiteY221" fmla="*/ 4054 h 10000"/>
                  <a:gd name="connsiteX222" fmla="*/ 14 w 10000"/>
                  <a:gd name="connsiteY222" fmla="*/ 4152 h 10000"/>
                  <a:gd name="connsiteX223" fmla="*/ 22 w 10000"/>
                  <a:gd name="connsiteY223" fmla="*/ 4242 h 10000"/>
                  <a:gd name="connsiteX224" fmla="*/ 30 w 10000"/>
                  <a:gd name="connsiteY224" fmla="*/ 4291 h 10000"/>
                  <a:gd name="connsiteX225" fmla="*/ 102 w 10000"/>
                  <a:gd name="connsiteY225" fmla="*/ 4271 h 10000"/>
                  <a:gd name="connsiteX226" fmla="*/ 155 w 10000"/>
                  <a:gd name="connsiteY226" fmla="*/ 4262 h 10000"/>
                  <a:gd name="connsiteX227" fmla="*/ 410 w 10000"/>
                  <a:gd name="connsiteY227" fmla="*/ 4255 h 10000"/>
                  <a:gd name="connsiteX228" fmla="*/ 418 w 10000"/>
                  <a:gd name="connsiteY228" fmla="*/ 4385 h 10000"/>
                  <a:gd name="connsiteX229" fmla="*/ 429 w 10000"/>
                  <a:gd name="connsiteY229" fmla="*/ 4543 h 10000"/>
                  <a:gd name="connsiteX230" fmla="*/ 443 w 10000"/>
                  <a:gd name="connsiteY230" fmla="*/ 4585 h 10000"/>
                  <a:gd name="connsiteX231" fmla="*/ 465 w 10000"/>
                  <a:gd name="connsiteY231" fmla="*/ 4611 h 10000"/>
                  <a:gd name="connsiteX232" fmla="*/ 468 w 10000"/>
                  <a:gd name="connsiteY232" fmla="*/ 4621 h 10000"/>
                  <a:gd name="connsiteX233" fmla="*/ 474 w 10000"/>
                  <a:gd name="connsiteY233" fmla="*/ 4679 h 10000"/>
                  <a:gd name="connsiteX234" fmla="*/ 554 w 10000"/>
                  <a:gd name="connsiteY234" fmla="*/ 4738 h 10000"/>
                  <a:gd name="connsiteX235" fmla="*/ 637 w 10000"/>
                  <a:gd name="connsiteY235" fmla="*/ 4809 h 10000"/>
                  <a:gd name="connsiteX236" fmla="*/ 704 w 10000"/>
                  <a:gd name="connsiteY236" fmla="*/ 4851 h 10000"/>
                  <a:gd name="connsiteX237" fmla="*/ 740 w 10000"/>
                  <a:gd name="connsiteY237" fmla="*/ 4893 h 10000"/>
                  <a:gd name="connsiteX238" fmla="*/ 756 w 10000"/>
                  <a:gd name="connsiteY238" fmla="*/ 4896 h 10000"/>
                  <a:gd name="connsiteX239" fmla="*/ 767 w 10000"/>
                  <a:gd name="connsiteY239" fmla="*/ 4880 h 10000"/>
                  <a:gd name="connsiteX240" fmla="*/ 806 w 10000"/>
                  <a:gd name="connsiteY240" fmla="*/ 4945 h 10000"/>
                  <a:gd name="connsiteX241" fmla="*/ 886 w 10000"/>
                  <a:gd name="connsiteY241" fmla="*/ 5078 h 10000"/>
                  <a:gd name="connsiteX242" fmla="*/ 911 w 10000"/>
                  <a:gd name="connsiteY242" fmla="*/ 5130 h 10000"/>
                  <a:gd name="connsiteX243" fmla="*/ 920 w 10000"/>
                  <a:gd name="connsiteY243" fmla="*/ 5191 h 10000"/>
                  <a:gd name="connsiteX244" fmla="*/ 920 w 10000"/>
                  <a:gd name="connsiteY244" fmla="*/ 5220 h 10000"/>
                  <a:gd name="connsiteX245" fmla="*/ 911 w 10000"/>
                  <a:gd name="connsiteY245" fmla="*/ 5314 h 10000"/>
                  <a:gd name="connsiteX246" fmla="*/ 898 w 10000"/>
                  <a:gd name="connsiteY246" fmla="*/ 5369 h 10000"/>
                  <a:gd name="connsiteX247" fmla="*/ 895 w 10000"/>
                  <a:gd name="connsiteY247" fmla="*/ 5385 h 10000"/>
                  <a:gd name="connsiteX248" fmla="*/ 895 w 10000"/>
                  <a:gd name="connsiteY248" fmla="*/ 5405 h 10000"/>
                  <a:gd name="connsiteX249" fmla="*/ 898 w 10000"/>
                  <a:gd name="connsiteY249" fmla="*/ 5434 h 10000"/>
                  <a:gd name="connsiteX250" fmla="*/ 911 w 10000"/>
                  <a:gd name="connsiteY250" fmla="*/ 5463 h 10000"/>
                  <a:gd name="connsiteX251" fmla="*/ 920 w 10000"/>
                  <a:gd name="connsiteY251" fmla="*/ 5492 h 10000"/>
                  <a:gd name="connsiteX252" fmla="*/ 934 w 10000"/>
                  <a:gd name="connsiteY252" fmla="*/ 5518 h 10000"/>
                  <a:gd name="connsiteX253" fmla="*/ 1169 w 10000"/>
                  <a:gd name="connsiteY253" fmla="*/ 5738 h 10000"/>
                  <a:gd name="connsiteX254" fmla="*/ 1188 w 10000"/>
                  <a:gd name="connsiteY254" fmla="*/ 5755 h 10000"/>
                  <a:gd name="connsiteX255" fmla="*/ 1216 w 10000"/>
                  <a:gd name="connsiteY255" fmla="*/ 5758 h 10000"/>
                  <a:gd name="connsiteX256" fmla="*/ 1313 w 10000"/>
                  <a:gd name="connsiteY256" fmla="*/ 5774 h 10000"/>
                  <a:gd name="connsiteX257" fmla="*/ 1349 w 10000"/>
                  <a:gd name="connsiteY257" fmla="*/ 5787 h 10000"/>
                  <a:gd name="connsiteX258" fmla="*/ 1393 w 10000"/>
                  <a:gd name="connsiteY258" fmla="*/ 5793 h 10000"/>
                  <a:gd name="connsiteX259" fmla="*/ 1393 w 10000"/>
                  <a:gd name="connsiteY259" fmla="*/ 5797 h 10000"/>
                  <a:gd name="connsiteX260" fmla="*/ 1421 w 10000"/>
                  <a:gd name="connsiteY260" fmla="*/ 5810 h 10000"/>
                  <a:gd name="connsiteX261" fmla="*/ 1446 w 10000"/>
                  <a:gd name="connsiteY261" fmla="*/ 5829 h 10000"/>
                  <a:gd name="connsiteX262" fmla="*/ 1460 w 10000"/>
                  <a:gd name="connsiteY262" fmla="*/ 5842 h 10000"/>
                  <a:gd name="connsiteX263" fmla="*/ 1476 w 10000"/>
                  <a:gd name="connsiteY263" fmla="*/ 5848 h 10000"/>
                  <a:gd name="connsiteX264" fmla="*/ 1501 w 10000"/>
                  <a:gd name="connsiteY264" fmla="*/ 5852 h 10000"/>
                  <a:gd name="connsiteX265" fmla="*/ 1532 w 10000"/>
                  <a:gd name="connsiteY265" fmla="*/ 5887 h 10000"/>
                  <a:gd name="connsiteX266" fmla="*/ 1565 w 10000"/>
                  <a:gd name="connsiteY266" fmla="*/ 5942 h 10000"/>
                  <a:gd name="connsiteX267" fmla="*/ 1587 w 10000"/>
                  <a:gd name="connsiteY267" fmla="*/ 5972 h 10000"/>
                  <a:gd name="connsiteX268" fmla="*/ 1612 w 10000"/>
                  <a:gd name="connsiteY268" fmla="*/ 5955 h 10000"/>
                  <a:gd name="connsiteX269" fmla="*/ 1679 w 10000"/>
                  <a:gd name="connsiteY269" fmla="*/ 6049 h 10000"/>
                  <a:gd name="connsiteX270" fmla="*/ 1720 w 10000"/>
                  <a:gd name="connsiteY270" fmla="*/ 6108 h 10000"/>
                  <a:gd name="connsiteX271" fmla="*/ 1751 w 10000"/>
                  <a:gd name="connsiteY271" fmla="*/ 6133 h 10000"/>
                  <a:gd name="connsiteX272" fmla="*/ 1792 w 10000"/>
                  <a:gd name="connsiteY272" fmla="*/ 6169 h 10000"/>
                  <a:gd name="connsiteX273" fmla="*/ 1801 w 10000"/>
                  <a:gd name="connsiteY273" fmla="*/ 6172 h 10000"/>
                  <a:gd name="connsiteX274" fmla="*/ 1814 w 10000"/>
                  <a:gd name="connsiteY274" fmla="*/ 6286 h 10000"/>
                  <a:gd name="connsiteX275" fmla="*/ 1817 w 10000"/>
                  <a:gd name="connsiteY275" fmla="*/ 6331 h 10000"/>
                  <a:gd name="connsiteX276" fmla="*/ 1809 w 10000"/>
                  <a:gd name="connsiteY276" fmla="*/ 6444 h 10000"/>
                  <a:gd name="connsiteX277" fmla="*/ 1801 w 10000"/>
                  <a:gd name="connsiteY277" fmla="*/ 6499 h 10000"/>
                  <a:gd name="connsiteX278" fmla="*/ 1781 w 10000"/>
                  <a:gd name="connsiteY278" fmla="*/ 6522 h 10000"/>
                  <a:gd name="connsiteX279" fmla="*/ 1773 w 10000"/>
                  <a:gd name="connsiteY279" fmla="*/ 6541 h 10000"/>
                  <a:gd name="connsiteX280" fmla="*/ 1762 w 10000"/>
                  <a:gd name="connsiteY280" fmla="*/ 6571 h 10000"/>
                  <a:gd name="connsiteX281" fmla="*/ 1767 w 10000"/>
                  <a:gd name="connsiteY281" fmla="*/ 6622 h 10000"/>
                  <a:gd name="connsiteX282" fmla="*/ 1767 w 10000"/>
                  <a:gd name="connsiteY282" fmla="*/ 6665 h 10000"/>
                  <a:gd name="connsiteX283" fmla="*/ 1767 w 10000"/>
                  <a:gd name="connsiteY283" fmla="*/ 6694 h 10000"/>
                  <a:gd name="connsiteX284" fmla="*/ 1776 w 10000"/>
                  <a:gd name="connsiteY284" fmla="*/ 6726 h 10000"/>
                  <a:gd name="connsiteX285" fmla="*/ 1776 w 10000"/>
                  <a:gd name="connsiteY285" fmla="*/ 6745 h 10000"/>
                  <a:gd name="connsiteX286" fmla="*/ 1767 w 10000"/>
                  <a:gd name="connsiteY286" fmla="*/ 6765 h 10000"/>
                  <a:gd name="connsiteX287" fmla="*/ 1762 w 10000"/>
                  <a:gd name="connsiteY287" fmla="*/ 6804 h 10000"/>
                  <a:gd name="connsiteX288" fmla="*/ 1753 w 10000"/>
                  <a:gd name="connsiteY288" fmla="*/ 6839 h 10000"/>
                  <a:gd name="connsiteX289" fmla="*/ 1742 w 10000"/>
                  <a:gd name="connsiteY289" fmla="*/ 6849 h 10000"/>
                  <a:gd name="connsiteX290" fmla="*/ 1726 w 10000"/>
                  <a:gd name="connsiteY290" fmla="*/ 6849 h 10000"/>
                  <a:gd name="connsiteX291" fmla="*/ 1712 w 10000"/>
                  <a:gd name="connsiteY291" fmla="*/ 6852 h 10000"/>
                  <a:gd name="connsiteX292" fmla="*/ 1640 w 10000"/>
                  <a:gd name="connsiteY292" fmla="*/ 6953 h 10000"/>
                  <a:gd name="connsiteX293" fmla="*/ 1493 w 10000"/>
                  <a:gd name="connsiteY293" fmla="*/ 7105 h 10000"/>
                  <a:gd name="connsiteX294" fmla="*/ 1490 w 10000"/>
                  <a:gd name="connsiteY294" fmla="*/ 7124 h 10000"/>
                  <a:gd name="connsiteX295" fmla="*/ 1468 w 10000"/>
                  <a:gd name="connsiteY295" fmla="*/ 7137 h 10000"/>
                  <a:gd name="connsiteX296" fmla="*/ 1454 w 10000"/>
                  <a:gd name="connsiteY296" fmla="*/ 7144 h 10000"/>
                  <a:gd name="connsiteX297" fmla="*/ 1452 w 10000"/>
                  <a:gd name="connsiteY297" fmla="*/ 7157 h 10000"/>
                  <a:gd name="connsiteX298" fmla="*/ 1446 w 10000"/>
                  <a:gd name="connsiteY298" fmla="*/ 7199 h 10000"/>
                  <a:gd name="connsiteX299" fmla="*/ 1476 w 10000"/>
                  <a:gd name="connsiteY299" fmla="*/ 7247 h 10000"/>
                  <a:gd name="connsiteX300" fmla="*/ 1501 w 10000"/>
                  <a:gd name="connsiteY300" fmla="*/ 7270 h 10000"/>
                  <a:gd name="connsiteX301" fmla="*/ 1518 w 10000"/>
                  <a:gd name="connsiteY301" fmla="*/ 7286 h 10000"/>
                  <a:gd name="connsiteX302" fmla="*/ 1524 w 10000"/>
                  <a:gd name="connsiteY302" fmla="*/ 7306 h 10000"/>
                  <a:gd name="connsiteX303" fmla="*/ 1540 w 10000"/>
                  <a:gd name="connsiteY303" fmla="*/ 7322 h 10000"/>
                  <a:gd name="connsiteX304" fmla="*/ 1565 w 10000"/>
                  <a:gd name="connsiteY304" fmla="*/ 7325 h 10000"/>
                  <a:gd name="connsiteX305" fmla="*/ 1590 w 10000"/>
                  <a:gd name="connsiteY305" fmla="*/ 7332 h 10000"/>
                  <a:gd name="connsiteX306" fmla="*/ 1615 w 10000"/>
                  <a:gd name="connsiteY306" fmla="*/ 7345 h 10000"/>
                  <a:gd name="connsiteX307" fmla="*/ 1662 w 10000"/>
                  <a:gd name="connsiteY307" fmla="*/ 7370 h 10000"/>
                  <a:gd name="connsiteX308" fmla="*/ 1670 w 10000"/>
                  <a:gd name="connsiteY308" fmla="*/ 7351 h 10000"/>
                  <a:gd name="connsiteX309" fmla="*/ 1726 w 10000"/>
                  <a:gd name="connsiteY309" fmla="*/ 7354 h 10000"/>
                  <a:gd name="connsiteX310" fmla="*/ 1726 w 10000"/>
                  <a:gd name="connsiteY310" fmla="*/ 7400 h 10000"/>
                  <a:gd name="connsiteX311" fmla="*/ 1773 w 10000"/>
                  <a:gd name="connsiteY311" fmla="*/ 7409 h 10000"/>
                  <a:gd name="connsiteX312" fmla="*/ 1806 w 10000"/>
                  <a:gd name="connsiteY312" fmla="*/ 7416 h 10000"/>
                  <a:gd name="connsiteX313" fmla="*/ 1839 w 10000"/>
                  <a:gd name="connsiteY313" fmla="*/ 7403 h 10000"/>
                  <a:gd name="connsiteX314" fmla="*/ 1886 w 10000"/>
                  <a:gd name="connsiteY314" fmla="*/ 7403 h 10000"/>
                  <a:gd name="connsiteX315" fmla="*/ 1898 w 10000"/>
                  <a:gd name="connsiteY315" fmla="*/ 7403 h 10000"/>
                  <a:gd name="connsiteX316" fmla="*/ 1914 w 10000"/>
                  <a:gd name="connsiteY316" fmla="*/ 7494 h 10000"/>
                  <a:gd name="connsiteX317" fmla="*/ 1895 w 10000"/>
                  <a:gd name="connsiteY317" fmla="*/ 7523 h 10000"/>
                  <a:gd name="connsiteX318" fmla="*/ 1825 w 10000"/>
                  <a:gd name="connsiteY318" fmla="*/ 7617 h 10000"/>
                  <a:gd name="connsiteX319" fmla="*/ 1776 w 10000"/>
                  <a:gd name="connsiteY319" fmla="*/ 7691 h 10000"/>
                  <a:gd name="connsiteX320" fmla="*/ 1781 w 10000"/>
                  <a:gd name="connsiteY320" fmla="*/ 7723 h 10000"/>
                  <a:gd name="connsiteX321" fmla="*/ 1767 w 10000"/>
                  <a:gd name="connsiteY321" fmla="*/ 7759 h 10000"/>
                  <a:gd name="connsiteX322" fmla="*/ 1762 w 10000"/>
                  <a:gd name="connsiteY322" fmla="*/ 7817 h 10000"/>
                  <a:gd name="connsiteX323" fmla="*/ 1762 w 10000"/>
                  <a:gd name="connsiteY323" fmla="*/ 7856 h 10000"/>
                  <a:gd name="connsiteX324" fmla="*/ 1776 w 10000"/>
                  <a:gd name="connsiteY324" fmla="*/ 7892 h 10000"/>
                  <a:gd name="connsiteX325" fmla="*/ 1784 w 10000"/>
                  <a:gd name="connsiteY325" fmla="*/ 7902 h 10000"/>
                  <a:gd name="connsiteX326" fmla="*/ 1801 w 10000"/>
                  <a:gd name="connsiteY326" fmla="*/ 7908 h 10000"/>
                  <a:gd name="connsiteX327" fmla="*/ 1809 w 10000"/>
                  <a:gd name="connsiteY327" fmla="*/ 7911 h 10000"/>
                  <a:gd name="connsiteX328" fmla="*/ 1801 w 10000"/>
                  <a:gd name="connsiteY328" fmla="*/ 7940 h 10000"/>
                  <a:gd name="connsiteX329" fmla="*/ 1798 w 10000"/>
                  <a:gd name="connsiteY329" fmla="*/ 7979 h 10000"/>
                  <a:gd name="connsiteX330" fmla="*/ 1806 w 10000"/>
                  <a:gd name="connsiteY330" fmla="*/ 8002 h 10000"/>
                  <a:gd name="connsiteX331" fmla="*/ 1823 w 10000"/>
                  <a:gd name="connsiteY331" fmla="*/ 8021 h 10000"/>
                  <a:gd name="connsiteX332" fmla="*/ 1834 w 10000"/>
                  <a:gd name="connsiteY332" fmla="*/ 8044 h 10000"/>
                  <a:gd name="connsiteX333" fmla="*/ 1839 w 10000"/>
                  <a:gd name="connsiteY333" fmla="*/ 8073 h 10000"/>
                  <a:gd name="connsiteX334" fmla="*/ 1842 w 10000"/>
                  <a:gd name="connsiteY334" fmla="*/ 8106 h 10000"/>
                  <a:gd name="connsiteX335" fmla="*/ 1839 w 10000"/>
                  <a:gd name="connsiteY335" fmla="*/ 8144 h 10000"/>
                  <a:gd name="connsiteX336" fmla="*/ 1856 w 10000"/>
                  <a:gd name="connsiteY336" fmla="*/ 8164 h 10000"/>
                  <a:gd name="connsiteX337" fmla="*/ 1886 w 10000"/>
                  <a:gd name="connsiteY337" fmla="*/ 8193 h 10000"/>
                  <a:gd name="connsiteX338" fmla="*/ 1922 w 10000"/>
                  <a:gd name="connsiteY338" fmla="*/ 8206 h 10000"/>
                  <a:gd name="connsiteX339" fmla="*/ 1967 w 10000"/>
                  <a:gd name="connsiteY339" fmla="*/ 8203 h 10000"/>
                  <a:gd name="connsiteX340" fmla="*/ 1986 w 10000"/>
                  <a:gd name="connsiteY340" fmla="*/ 8212 h 10000"/>
                  <a:gd name="connsiteX341" fmla="*/ 2000 w 10000"/>
                  <a:gd name="connsiteY341" fmla="*/ 8232 h 10000"/>
                  <a:gd name="connsiteX342" fmla="*/ 2033 w 10000"/>
                  <a:gd name="connsiteY342" fmla="*/ 8258 h 10000"/>
                  <a:gd name="connsiteX343" fmla="*/ 2050 w 10000"/>
                  <a:gd name="connsiteY343" fmla="*/ 8271 h 10000"/>
                  <a:gd name="connsiteX344" fmla="*/ 2089 w 10000"/>
                  <a:gd name="connsiteY344" fmla="*/ 8280 h 10000"/>
                  <a:gd name="connsiteX345" fmla="*/ 2122 w 10000"/>
                  <a:gd name="connsiteY345" fmla="*/ 8300 h 10000"/>
                  <a:gd name="connsiteX346" fmla="*/ 2163 w 10000"/>
                  <a:gd name="connsiteY346" fmla="*/ 8332 h 10000"/>
                  <a:gd name="connsiteX347" fmla="*/ 2172 w 10000"/>
                  <a:gd name="connsiteY347" fmla="*/ 8335 h 10000"/>
                  <a:gd name="connsiteX348" fmla="*/ 2177 w 10000"/>
                  <a:gd name="connsiteY348" fmla="*/ 8345 h 10000"/>
                  <a:gd name="connsiteX349" fmla="*/ 2163 w 10000"/>
                  <a:gd name="connsiteY349" fmla="*/ 8371 h 10000"/>
                  <a:gd name="connsiteX350" fmla="*/ 2139 w 10000"/>
                  <a:gd name="connsiteY350" fmla="*/ 8423 h 10000"/>
                  <a:gd name="connsiteX351" fmla="*/ 2130 w 10000"/>
                  <a:gd name="connsiteY351" fmla="*/ 8439 h 10000"/>
                  <a:gd name="connsiteX352" fmla="*/ 2105 w 10000"/>
                  <a:gd name="connsiteY352" fmla="*/ 8446 h 10000"/>
                  <a:gd name="connsiteX353" fmla="*/ 2080 w 10000"/>
                  <a:gd name="connsiteY353" fmla="*/ 8449 h 10000"/>
                  <a:gd name="connsiteX354" fmla="*/ 2075 w 10000"/>
                  <a:gd name="connsiteY354" fmla="*/ 8459 h 10000"/>
                  <a:gd name="connsiteX355" fmla="*/ 2072 w 10000"/>
                  <a:gd name="connsiteY355" fmla="*/ 8475 h 10000"/>
                  <a:gd name="connsiteX356" fmla="*/ 2080 w 10000"/>
                  <a:gd name="connsiteY356" fmla="*/ 8484 h 10000"/>
                  <a:gd name="connsiteX357" fmla="*/ 2100 w 10000"/>
                  <a:gd name="connsiteY357" fmla="*/ 8475 h 10000"/>
                  <a:gd name="connsiteX358" fmla="*/ 2141 w 10000"/>
                  <a:gd name="connsiteY358" fmla="*/ 8478 h 10000"/>
                  <a:gd name="connsiteX359" fmla="*/ 2172 w 10000"/>
                  <a:gd name="connsiteY359" fmla="*/ 8475 h 10000"/>
                  <a:gd name="connsiteX360" fmla="*/ 2188 w 10000"/>
                  <a:gd name="connsiteY360" fmla="*/ 8475 h 10000"/>
                  <a:gd name="connsiteX361" fmla="*/ 2222 w 10000"/>
                  <a:gd name="connsiteY361" fmla="*/ 8497 h 10000"/>
                  <a:gd name="connsiteX362" fmla="*/ 2252 w 10000"/>
                  <a:gd name="connsiteY362" fmla="*/ 8514 h 10000"/>
                  <a:gd name="connsiteX363" fmla="*/ 2274 w 10000"/>
                  <a:gd name="connsiteY363" fmla="*/ 8514 h 10000"/>
                  <a:gd name="connsiteX364" fmla="*/ 2299 w 10000"/>
                  <a:gd name="connsiteY364" fmla="*/ 8504 h 10000"/>
                  <a:gd name="connsiteX365" fmla="*/ 2310 w 10000"/>
                  <a:gd name="connsiteY365" fmla="*/ 8504 h 10000"/>
                  <a:gd name="connsiteX366" fmla="*/ 2319 w 10000"/>
                  <a:gd name="connsiteY366" fmla="*/ 8484 h 10000"/>
                  <a:gd name="connsiteX367" fmla="*/ 2338 w 10000"/>
                  <a:gd name="connsiteY367" fmla="*/ 8494 h 10000"/>
                  <a:gd name="connsiteX368" fmla="*/ 2338 w 10000"/>
                  <a:gd name="connsiteY368" fmla="*/ 8552 h 10000"/>
                  <a:gd name="connsiteX369" fmla="*/ 2366 w 10000"/>
                  <a:gd name="connsiteY369" fmla="*/ 8572 h 10000"/>
                  <a:gd name="connsiteX370" fmla="*/ 2382 w 10000"/>
                  <a:gd name="connsiteY370" fmla="*/ 8582 h 10000"/>
                  <a:gd name="connsiteX371" fmla="*/ 2435 w 10000"/>
                  <a:gd name="connsiteY371" fmla="*/ 8552 h 10000"/>
                  <a:gd name="connsiteX372" fmla="*/ 2443 w 10000"/>
                  <a:gd name="connsiteY372" fmla="*/ 8552 h 10000"/>
                  <a:gd name="connsiteX373" fmla="*/ 2454 w 10000"/>
                  <a:gd name="connsiteY373" fmla="*/ 8552 h 10000"/>
                  <a:gd name="connsiteX374" fmla="*/ 2471 w 10000"/>
                  <a:gd name="connsiteY374" fmla="*/ 8546 h 10000"/>
                  <a:gd name="connsiteX375" fmla="*/ 2488 w 10000"/>
                  <a:gd name="connsiteY375" fmla="*/ 8536 h 10000"/>
                  <a:gd name="connsiteX376" fmla="*/ 2501 w 10000"/>
                  <a:gd name="connsiteY376" fmla="*/ 8533 h 10000"/>
                  <a:gd name="connsiteX377" fmla="*/ 2512 w 10000"/>
                  <a:gd name="connsiteY377" fmla="*/ 8533 h 10000"/>
                  <a:gd name="connsiteX378" fmla="*/ 2521 w 10000"/>
                  <a:gd name="connsiteY378" fmla="*/ 8546 h 10000"/>
                  <a:gd name="connsiteX379" fmla="*/ 2521 w 10000"/>
                  <a:gd name="connsiteY379" fmla="*/ 8572 h 10000"/>
                  <a:gd name="connsiteX380" fmla="*/ 2535 w 10000"/>
                  <a:gd name="connsiteY380" fmla="*/ 8588 h 10000"/>
                  <a:gd name="connsiteX381" fmla="*/ 2551 w 10000"/>
                  <a:gd name="connsiteY381" fmla="*/ 8582 h 10000"/>
                  <a:gd name="connsiteX382" fmla="*/ 2560 w 10000"/>
                  <a:gd name="connsiteY382" fmla="*/ 8582 h 10000"/>
                  <a:gd name="connsiteX383" fmla="*/ 2573 w 10000"/>
                  <a:gd name="connsiteY383" fmla="*/ 8588 h 10000"/>
                  <a:gd name="connsiteX384" fmla="*/ 2584 w 10000"/>
                  <a:gd name="connsiteY384" fmla="*/ 8591 h 10000"/>
                  <a:gd name="connsiteX385" fmla="*/ 2590 w 10000"/>
                  <a:gd name="connsiteY385" fmla="*/ 8598 h 10000"/>
                  <a:gd name="connsiteX386" fmla="*/ 2598 w 10000"/>
                  <a:gd name="connsiteY386" fmla="*/ 8608 h 10000"/>
                  <a:gd name="connsiteX387" fmla="*/ 2607 w 10000"/>
                  <a:gd name="connsiteY387" fmla="*/ 8617 h 10000"/>
                  <a:gd name="connsiteX388" fmla="*/ 2618 w 10000"/>
                  <a:gd name="connsiteY388" fmla="*/ 8617 h 10000"/>
                  <a:gd name="connsiteX389" fmla="*/ 2640 w 10000"/>
                  <a:gd name="connsiteY389" fmla="*/ 8608 h 10000"/>
                  <a:gd name="connsiteX390" fmla="*/ 2670 w 10000"/>
                  <a:gd name="connsiteY390" fmla="*/ 8598 h 10000"/>
                  <a:gd name="connsiteX391" fmla="*/ 2673 w 10000"/>
                  <a:gd name="connsiteY391" fmla="*/ 8598 h 10000"/>
                  <a:gd name="connsiteX392" fmla="*/ 2690 w 10000"/>
                  <a:gd name="connsiteY392" fmla="*/ 8598 h 10000"/>
                  <a:gd name="connsiteX393" fmla="*/ 2698 w 10000"/>
                  <a:gd name="connsiteY393" fmla="*/ 8598 h 10000"/>
                  <a:gd name="connsiteX394" fmla="*/ 2712 w 10000"/>
                  <a:gd name="connsiteY394" fmla="*/ 8598 h 10000"/>
                  <a:gd name="connsiteX395" fmla="*/ 2726 w 10000"/>
                  <a:gd name="connsiteY395" fmla="*/ 8591 h 10000"/>
                  <a:gd name="connsiteX396" fmla="*/ 2737 w 10000"/>
                  <a:gd name="connsiteY396" fmla="*/ 8588 h 10000"/>
                  <a:gd name="connsiteX397" fmla="*/ 2759 w 10000"/>
                  <a:gd name="connsiteY397" fmla="*/ 8582 h 10000"/>
                  <a:gd name="connsiteX398" fmla="*/ 2770 w 10000"/>
                  <a:gd name="connsiteY398" fmla="*/ 8578 h 10000"/>
                  <a:gd name="connsiteX399" fmla="*/ 2784 w 10000"/>
                  <a:gd name="connsiteY399" fmla="*/ 8572 h 10000"/>
                  <a:gd name="connsiteX400" fmla="*/ 2795 w 10000"/>
                  <a:gd name="connsiteY400" fmla="*/ 8572 h 10000"/>
                  <a:gd name="connsiteX401" fmla="*/ 2803 w 10000"/>
                  <a:gd name="connsiteY401" fmla="*/ 8588 h 10000"/>
                  <a:gd name="connsiteX402" fmla="*/ 2803 w 10000"/>
                  <a:gd name="connsiteY402" fmla="*/ 8591 h 10000"/>
                  <a:gd name="connsiteX403" fmla="*/ 2803 w 10000"/>
                  <a:gd name="connsiteY403" fmla="*/ 8601 h 10000"/>
                  <a:gd name="connsiteX404" fmla="*/ 2809 w 10000"/>
                  <a:gd name="connsiteY404" fmla="*/ 8601 h 10000"/>
                  <a:gd name="connsiteX405" fmla="*/ 2823 w 10000"/>
                  <a:gd name="connsiteY405" fmla="*/ 8598 h 10000"/>
                  <a:gd name="connsiteX406" fmla="*/ 2831 w 10000"/>
                  <a:gd name="connsiteY406" fmla="*/ 8598 h 10000"/>
                  <a:gd name="connsiteX407" fmla="*/ 2839 w 10000"/>
                  <a:gd name="connsiteY407" fmla="*/ 8601 h 10000"/>
                  <a:gd name="connsiteX408" fmla="*/ 2848 w 10000"/>
                  <a:gd name="connsiteY408" fmla="*/ 8598 h 10000"/>
                  <a:gd name="connsiteX409" fmla="*/ 2856 w 10000"/>
                  <a:gd name="connsiteY409" fmla="*/ 8601 h 10000"/>
                  <a:gd name="connsiteX410" fmla="*/ 2859 w 10000"/>
                  <a:gd name="connsiteY410" fmla="*/ 8601 h 10000"/>
                  <a:gd name="connsiteX411" fmla="*/ 2864 w 10000"/>
                  <a:gd name="connsiteY411" fmla="*/ 8598 h 10000"/>
                  <a:gd name="connsiteX412" fmla="*/ 2889 w 10000"/>
                  <a:gd name="connsiteY412" fmla="*/ 8611 h 10000"/>
                  <a:gd name="connsiteX413" fmla="*/ 2906 w 10000"/>
                  <a:gd name="connsiteY413" fmla="*/ 8620 h 10000"/>
                  <a:gd name="connsiteX414" fmla="*/ 2914 w 10000"/>
                  <a:gd name="connsiteY414" fmla="*/ 8627 h 10000"/>
                  <a:gd name="connsiteX415" fmla="*/ 2920 w 10000"/>
                  <a:gd name="connsiteY415" fmla="*/ 8640 h 10000"/>
                  <a:gd name="connsiteX416" fmla="*/ 2922 w 10000"/>
                  <a:gd name="connsiteY416" fmla="*/ 8666 h 10000"/>
                  <a:gd name="connsiteX417" fmla="*/ 2922 w 10000"/>
                  <a:gd name="connsiteY417" fmla="*/ 8692 h 10000"/>
                  <a:gd name="connsiteX418" fmla="*/ 2939 w 10000"/>
                  <a:gd name="connsiteY418" fmla="*/ 8695 h 10000"/>
                  <a:gd name="connsiteX419" fmla="*/ 2953 w 10000"/>
                  <a:gd name="connsiteY419" fmla="*/ 8695 h 10000"/>
                  <a:gd name="connsiteX420" fmla="*/ 2961 w 10000"/>
                  <a:gd name="connsiteY420" fmla="*/ 8695 h 10000"/>
                  <a:gd name="connsiteX421" fmla="*/ 2972 w 10000"/>
                  <a:gd name="connsiteY421" fmla="*/ 8692 h 10000"/>
                  <a:gd name="connsiteX422" fmla="*/ 2981 w 10000"/>
                  <a:gd name="connsiteY422" fmla="*/ 8685 h 10000"/>
                  <a:gd name="connsiteX423" fmla="*/ 2989 w 10000"/>
                  <a:gd name="connsiteY423" fmla="*/ 8685 h 10000"/>
                  <a:gd name="connsiteX424" fmla="*/ 3008 w 10000"/>
                  <a:gd name="connsiteY424" fmla="*/ 8685 h 10000"/>
                  <a:gd name="connsiteX425" fmla="*/ 3028 w 10000"/>
                  <a:gd name="connsiteY425" fmla="*/ 8695 h 10000"/>
                  <a:gd name="connsiteX426" fmla="*/ 3042 w 10000"/>
                  <a:gd name="connsiteY426" fmla="*/ 8695 h 10000"/>
                  <a:gd name="connsiteX427" fmla="*/ 3053 w 10000"/>
                  <a:gd name="connsiteY427" fmla="*/ 8676 h 10000"/>
                  <a:gd name="connsiteX428" fmla="*/ 3061 w 10000"/>
                  <a:gd name="connsiteY428" fmla="*/ 8666 h 10000"/>
                  <a:gd name="connsiteX429" fmla="*/ 3066 w 10000"/>
                  <a:gd name="connsiteY429" fmla="*/ 8656 h 10000"/>
                  <a:gd name="connsiteX430" fmla="*/ 3091 w 10000"/>
                  <a:gd name="connsiteY430" fmla="*/ 8659 h 10000"/>
                  <a:gd name="connsiteX431" fmla="*/ 3105 w 10000"/>
                  <a:gd name="connsiteY431" fmla="*/ 8659 h 10000"/>
                  <a:gd name="connsiteX432" fmla="*/ 3108 w 10000"/>
                  <a:gd name="connsiteY432" fmla="*/ 8650 h 10000"/>
                  <a:gd name="connsiteX433" fmla="*/ 3147 w 10000"/>
                  <a:gd name="connsiteY433" fmla="*/ 8588 h 10000"/>
                  <a:gd name="connsiteX434" fmla="*/ 3150 w 10000"/>
                  <a:gd name="connsiteY434" fmla="*/ 8598 h 10000"/>
                  <a:gd name="connsiteX435" fmla="*/ 3163 w 10000"/>
                  <a:gd name="connsiteY435" fmla="*/ 8601 h 10000"/>
                  <a:gd name="connsiteX436" fmla="*/ 3180 w 10000"/>
                  <a:gd name="connsiteY436" fmla="*/ 8608 h 10000"/>
                  <a:gd name="connsiteX437" fmla="*/ 3188 w 10000"/>
                  <a:gd name="connsiteY437" fmla="*/ 8611 h 10000"/>
                  <a:gd name="connsiteX438" fmla="*/ 3227 w 10000"/>
                  <a:gd name="connsiteY438" fmla="*/ 8620 h 10000"/>
                  <a:gd name="connsiteX439" fmla="*/ 3238 w 10000"/>
                  <a:gd name="connsiteY439" fmla="*/ 8617 h 10000"/>
                  <a:gd name="connsiteX440" fmla="*/ 3247 w 10000"/>
                  <a:gd name="connsiteY440" fmla="*/ 8601 h 10000"/>
                  <a:gd name="connsiteX441" fmla="*/ 3269 w 10000"/>
                  <a:gd name="connsiteY441" fmla="*/ 8611 h 10000"/>
                  <a:gd name="connsiteX442" fmla="*/ 3277 w 10000"/>
                  <a:gd name="connsiteY442" fmla="*/ 8617 h 10000"/>
                  <a:gd name="connsiteX443" fmla="*/ 3285 w 10000"/>
                  <a:gd name="connsiteY443" fmla="*/ 8611 h 10000"/>
                  <a:gd name="connsiteX444" fmla="*/ 3307 w 10000"/>
                  <a:gd name="connsiteY444" fmla="*/ 8611 h 10000"/>
                  <a:gd name="connsiteX445" fmla="*/ 3319 w 10000"/>
                  <a:gd name="connsiteY445" fmla="*/ 8617 h 10000"/>
                  <a:gd name="connsiteX446" fmla="*/ 3324 w 10000"/>
                  <a:gd name="connsiteY446" fmla="*/ 8617 h 10000"/>
                  <a:gd name="connsiteX447" fmla="*/ 3327 w 10000"/>
                  <a:gd name="connsiteY447" fmla="*/ 8620 h 10000"/>
                  <a:gd name="connsiteX448" fmla="*/ 3341 w 10000"/>
                  <a:gd name="connsiteY448" fmla="*/ 8620 h 10000"/>
                  <a:gd name="connsiteX449" fmla="*/ 3357 w 10000"/>
                  <a:gd name="connsiteY449" fmla="*/ 8620 h 10000"/>
                  <a:gd name="connsiteX450" fmla="*/ 3374 w 10000"/>
                  <a:gd name="connsiteY450" fmla="*/ 8620 h 10000"/>
                  <a:gd name="connsiteX451" fmla="*/ 3382 w 10000"/>
                  <a:gd name="connsiteY451" fmla="*/ 8620 h 10000"/>
                  <a:gd name="connsiteX452" fmla="*/ 3399 w 10000"/>
                  <a:gd name="connsiteY452" fmla="*/ 8611 h 10000"/>
                  <a:gd name="connsiteX453" fmla="*/ 3413 w 10000"/>
                  <a:gd name="connsiteY453" fmla="*/ 8601 h 10000"/>
                  <a:gd name="connsiteX454" fmla="*/ 3421 w 10000"/>
                  <a:gd name="connsiteY454" fmla="*/ 8588 h 10000"/>
                  <a:gd name="connsiteX455" fmla="*/ 3421 w 10000"/>
                  <a:gd name="connsiteY455" fmla="*/ 8572 h 10000"/>
                  <a:gd name="connsiteX456" fmla="*/ 3421 w 10000"/>
                  <a:gd name="connsiteY456" fmla="*/ 8552 h 10000"/>
                  <a:gd name="connsiteX457" fmla="*/ 3424 w 10000"/>
                  <a:gd name="connsiteY457" fmla="*/ 8533 h 10000"/>
                  <a:gd name="connsiteX458" fmla="*/ 3432 w 10000"/>
                  <a:gd name="connsiteY458" fmla="*/ 8523 h 10000"/>
                  <a:gd name="connsiteX459" fmla="*/ 3446 w 10000"/>
                  <a:gd name="connsiteY459" fmla="*/ 8523 h 10000"/>
                  <a:gd name="connsiteX460" fmla="*/ 3457 w 10000"/>
                  <a:gd name="connsiteY460" fmla="*/ 8523 h 10000"/>
                  <a:gd name="connsiteX461" fmla="*/ 3476 w 10000"/>
                  <a:gd name="connsiteY461" fmla="*/ 8533 h 10000"/>
                  <a:gd name="connsiteX462" fmla="*/ 3485 w 10000"/>
                  <a:gd name="connsiteY462" fmla="*/ 8536 h 10000"/>
                  <a:gd name="connsiteX463" fmla="*/ 3501 w 10000"/>
                  <a:gd name="connsiteY463" fmla="*/ 8527 h 10000"/>
                  <a:gd name="connsiteX464" fmla="*/ 3504 w 10000"/>
                  <a:gd name="connsiteY464" fmla="*/ 8514 h 10000"/>
                  <a:gd name="connsiteX465" fmla="*/ 3510 w 10000"/>
                  <a:gd name="connsiteY465" fmla="*/ 8497 h 10000"/>
                  <a:gd name="connsiteX466" fmla="*/ 3537 w 10000"/>
                  <a:gd name="connsiteY466" fmla="*/ 8484 h 10000"/>
                  <a:gd name="connsiteX467" fmla="*/ 3562 w 10000"/>
                  <a:gd name="connsiteY467" fmla="*/ 8488 h 10000"/>
                  <a:gd name="connsiteX468" fmla="*/ 3568 w 10000"/>
                  <a:gd name="connsiteY468" fmla="*/ 8484 h 10000"/>
                  <a:gd name="connsiteX469" fmla="*/ 3584 w 10000"/>
                  <a:gd name="connsiteY469" fmla="*/ 8494 h 10000"/>
                  <a:gd name="connsiteX470" fmla="*/ 3593 w 10000"/>
                  <a:gd name="connsiteY470" fmla="*/ 8507 h 10000"/>
                  <a:gd name="connsiteX471" fmla="*/ 3618 w 10000"/>
                  <a:gd name="connsiteY471" fmla="*/ 8497 h 10000"/>
                  <a:gd name="connsiteX472" fmla="*/ 3643 w 10000"/>
                  <a:gd name="connsiteY472" fmla="*/ 8475 h 10000"/>
                  <a:gd name="connsiteX473" fmla="*/ 3657 w 10000"/>
                  <a:gd name="connsiteY473" fmla="*/ 8478 h 10000"/>
                  <a:gd name="connsiteX474" fmla="*/ 3670 w 10000"/>
                  <a:gd name="connsiteY474" fmla="*/ 8475 h 10000"/>
                  <a:gd name="connsiteX475" fmla="*/ 3673 w 10000"/>
                  <a:gd name="connsiteY475" fmla="*/ 8468 h 10000"/>
                  <a:gd name="connsiteX476" fmla="*/ 3681 w 10000"/>
                  <a:gd name="connsiteY476" fmla="*/ 8468 h 10000"/>
                  <a:gd name="connsiteX477" fmla="*/ 3698 w 10000"/>
                  <a:gd name="connsiteY477" fmla="*/ 8478 h 10000"/>
                  <a:gd name="connsiteX478" fmla="*/ 3720 w 10000"/>
                  <a:gd name="connsiteY478" fmla="*/ 8497 h 10000"/>
                  <a:gd name="connsiteX479" fmla="*/ 3715 w 10000"/>
                  <a:gd name="connsiteY479" fmla="*/ 8504 h 10000"/>
                  <a:gd name="connsiteX480" fmla="*/ 3729 w 10000"/>
                  <a:gd name="connsiteY480" fmla="*/ 8514 h 10000"/>
                  <a:gd name="connsiteX481" fmla="*/ 3729 w 10000"/>
                  <a:gd name="connsiteY481" fmla="*/ 8517 h 10000"/>
                  <a:gd name="connsiteX482" fmla="*/ 3740 w 10000"/>
                  <a:gd name="connsiteY482" fmla="*/ 8527 h 10000"/>
                  <a:gd name="connsiteX483" fmla="*/ 3759 w 10000"/>
                  <a:gd name="connsiteY483" fmla="*/ 8517 h 10000"/>
                  <a:gd name="connsiteX484" fmla="*/ 3762 w 10000"/>
                  <a:gd name="connsiteY484" fmla="*/ 8504 h 10000"/>
                  <a:gd name="connsiteX485" fmla="*/ 3770 w 10000"/>
                  <a:gd name="connsiteY485" fmla="*/ 8488 h 10000"/>
                  <a:gd name="connsiteX486" fmla="*/ 3778 w 10000"/>
                  <a:gd name="connsiteY486" fmla="*/ 8484 h 10000"/>
                  <a:gd name="connsiteX487" fmla="*/ 3792 w 10000"/>
                  <a:gd name="connsiteY487" fmla="*/ 8475 h 10000"/>
                  <a:gd name="connsiteX488" fmla="*/ 3803 w 10000"/>
                  <a:gd name="connsiteY488" fmla="*/ 8478 h 10000"/>
                  <a:gd name="connsiteX489" fmla="*/ 3809 w 10000"/>
                  <a:gd name="connsiteY489" fmla="*/ 8475 h 10000"/>
                  <a:gd name="connsiteX490" fmla="*/ 3825 w 10000"/>
                  <a:gd name="connsiteY490" fmla="*/ 8465 h 10000"/>
                  <a:gd name="connsiteX491" fmla="*/ 3834 w 10000"/>
                  <a:gd name="connsiteY491" fmla="*/ 8468 h 10000"/>
                  <a:gd name="connsiteX492" fmla="*/ 3842 w 10000"/>
                  <a:gd name="connsiteY492" fmla="*/ 8478 h 10000"/>
                  <a:gd name="connsiteX493" fmla="*/ 3850 w 10000"/>
                  <a:gd name="connsiteY493" fmla="*/ 8478 h 10000"/>
                  <a:gd name="connsiteX494" fmla="*/ 3859 w 10000"/>
                  <a:gd name="connsiteY494" fmla="*/ 8484 h 10000"/>
                  <a:gd name="connsiteX495" fmla="*/ 3873 w 10000"/>
                  <a:gd name="connsiteY495" fmla="*/ 8494 h 10000"/>
                  <a:gd name="connsiteX496" fmla="*/ 3875 w 10000"/>
                  <a:gd name="connsiteY496" fmla="*/ 8507 h 10000"/>
                  <a:gd name="connsiteX497" fmla="*/ 3881 w 10000"/>
                  <a:gd name="connsiteY497" fmla="*/ 8527 h 10000"/>
                  <a:gd name="connsiteX498" fmla="*/ 3875 w 10000"/>
                  <a:gd name="connsiteY498" fmla="*/ 8546 h 10000"/>
                  <a:gd name="connsiteX499" fmla="*/ 3892 w 10000"/>
                  <a:gd name="connsiteY499" fmla="*/ 8546 h 10000"/>
                  <a:gd name="connsiteX500" fmla="*/ 3900 w 10000"/>
                  <a:gd name="connsiteY500" fmla="*/ 8543 h 10000"/>
                  <a:gd name="connsiteX501" fmla="*/ 3906 w 10000"/>
                  <a:gd name="connsiteY501" fmla="*/ 8543 h 10000"/>
                  <a:gd name="connsiteX502" fmla="*/ 3922 w 10000"/>
                  <a:gd name="connsiteY502" fmla="*/ 8552 h 10000"/>
                  <a:gd name="connsiteX503" fmla="*/ 3939 w 10000"/>
                  <a:gd name="connsiteY503" fmla="*/ 8559 h 10000"/>
                  <a:gd name="connsiteX504" fmla="*/ 3953 w 10000"/>
                  <a:gd name="connsiteY504" fmla="*/ 8572 h 10000"/>
                  <a:gd name="connsiteX505" fmla="*/ 3956 w 10000"/>
                  <a:gd name="connsiteY505" fmla="*/ 8588 h 10000"/>
                  <a:gd name="connsiteX506" fmla="*/ 3956 w 10000"/>
                  <a:gd name="connsiteY506" fmla="*/ 8608 h 10000"/>
                  <a:gd name="connsiteX507" fmla="*/ 3972 w 10000"/>
                  <a:gd name="connsiteY507" fmla="*/ 8608 h 10000"/>
                  <a:gd name="connsiteX508" fmla="*/ 3986 w 10000"/>
                  <a:gd name="connsiteY508" fmla="*/ 8608 h 10000"/>
                  <a:gd name="connsiteX509" fmla="*/ 3997 w 10000"/>
                  <a:gd name="connsiteY509" fmla="*/ 8608 h 10000"/>
                  <a:gd name="connsiteX510" fmla="*/ 4006 w 10000"/>
                  <a:gd name="connsiteY510" fmla="*/ 8608 h 10000"/>
                  <a:gd name="connsiteX511" fmla="*/ 4006 w 10000"/>
                  <a:gd name="connsiteY511" fmla="*/ 8611 h 10000"/>
                  <a:gd name="connsiteX512" fmla="*/ 4011 w 10000"/>
                  <a:gd name="connsiteY512" fmla="*/ 8611 h 10000"/>
                  <a:gd name="connsiteX513" fmla="*/ 4022 w 10000"/>
                  <a:gd name="connsiteY513" fmla="*/ 8620 h 10000"/>
                  <a:gd name="connsiteX514" fmla="*/ 4042 w 10000"/>
                  <a:gd name="connsiteY514" fmla="*/ 8620 h 10000"/>
                  <a:gd name="connsiteX515" fmla="*/ 4050 w 10000"/>
                  <a:gd name="connsiteY515" fmla="*/ 8617 h 10000"/>
                  <a:gd name="connsiteX516" fmla="*/ 4069 w 10000"/>
                  <a:gd name="connsiteY516" fmla="*/ 8620 h 10000"/>
                  <a:gd name="connsiteX517" fmla="*/ 4086 w 10000"/>
                  <a:gd name="connsiteY517" fmla="*/ 8630 h 10000"/>
                  <a:gd name="connsiteX518" fmla="*/ 4108 w 10000"/>
                  <a:gd name="connsiteY518" fmla="*/ 8627 h 10000"/>
                  <a:gd name="connsiteX519" fmla="*/ 4125 w 10000"/>
                  <a:gd name="connsiteY519" fmla="*/ 8620 h 10000"/>
                  <a:gd name="connsiteX520" fmla="*/ 4133 w 10000"/>
                  <a:gd name="connsiteY520" fmla="*/ 8611 h 10000"/>
                  <a:gd name="connsiteX521" fmla="*/ 4139 w 10000"/>
                  <a:gd name="connsiteY521" fmla="*/ 8608 h 10000"/>
                  <a:gd name="connsiteX522" fmla="*/ 4147 w 10000"/>
                  <a:gd name="connsiteY522" fmla="*/ 8601 h 10000"/>
                  <a:gd name="connsiteX523" fmla="*/ 4155 w 10000"/>
                  <a:gd name="connsiteY523" fmla="*/ 8591 h 10000"/>
                  <a:gd name="connsiteX524" fmla="*/ 4166 w 10000"/>
                  <a:gd name="connsiteY524" fmla="*/ 8582 h 10000"/>
                  <a:gd name="connsiteX525" fmla="*/ 4183 w 10000"/>
                  <a:gd name="connsiteY525" fmla="*/ 8569 h 10000"/>
                  <a:gd name="connsiteX526" fmla="*/ 4191 w 10000"/>
                  <a:gd name="connsiteY526" fmla="*/ 8562 h 10000"/>
                  <a:gd name="connsiteX527" fmla="*/ 4208 w 10000"/>
                  <a:gd name="connsiteY527" fmla="*/ 8552 h 10000"/>
                  <a:gd name="connsiteX528" fmla="*/ 4230 w 10000"/>
                  <a:gd name="connsiteY528" fmla="*/ 8552 h 10000"/>
                  <a:gd name="connsiteX529" fmla="*/ 4238 w 10000"/>
                  <a:gd name="connsiteY529" fmla="*/ 8559 h 10000"/>
                  <a:gd name="connsiteX530" fmla="*/ 4247 w 10000"/>
                  <a:gd name="connsiteY530" fmla="*/ 8572 h 10000"/>
                  <a:gd name="connsiteX531" fmla="*/ 4252 w 10000"/>
                  <a:gd name="connsiteY531" fmla="*/ 8578 h 10000"/>
                  <a:gd name="connsiteX532" fmla="*/ 4263 w 10000"/>
                  <a:gd name="connsiteY532" fmla="*/ 8582 h 10000"/>
                  <a:gd name="connsiteX533" fmla="*/ 4277 w 10000"/>
                  <a:gd name="connsiteY533" fmla="*/ 8572 h 10000"/>
                  <a:gd name="connsiteX534" fmla="*/ 4294 w 10000"/>
                  <a:gd name="connsiteY534" fmla="*/ 8559 h 10000"/>
                  <a:gd name="connsiteX535" fmla="*/ 4302 w 10000"/>
                  <a:gd name="connsiteY535" fmla="*/ 8546 h 10000"/>
                  <a:gd name="connsiteX536" fmla="*/ 4310 w 10000"/>
                  <a:gd name="connsiteY536" fmla="*/ 8543 h 10000"/>
                  <a:gd name="connsiteX537" fmla="*/ 4313 w 10000"/>
                  <a:gd name="connsiteY537" fmla="*/ 8543 h 10000"/>
                  <a:gd name="connsiteX538" fmla="*/ 4332 w 10000"/>
                  <a:gd name="connsiteY538" fmla="*/ 8546 h 10000"/>
                  <a:gd name="connsiteX539" fmla="*/ 4335 w 10000"/>
                  <a:gd name="connsiteY539" fmla="*/ 8559 h 10000"/>
                  <a:gd name="connsiteX540" fmla="*/ 4349 w 10000"/>
                  <a:gd name="connsiteY540" fmla="*/ 8588 h 10000"/>
                  <a:gd name="connsiteX541" fmla="*/ 4360 w 10000"/>
                  <a:gd name="connsiteY541" fmla="*/ 8591 h 10000"/>
                  <a:gd name="connsiteX542" fmla="*/ 4366 w 10000"/>
                  <a:gd name="connsiteY542" fmla="*/ 8591 h 10000"/>
                  <a:gd name="connsiteX543" fmla="*/ 4382 w 10000"/>
                  <a:gd name="connsiteY543" fmla="*/ 8598 h 10000"/>
                  <a:gd name="connsiteX544" fmla="*/ 4385 w 10000"/>
                  <a:gd name="connsiteY544" fmla="*/ 8598 h 10000"/>
                  <a:gd name="connsiteX545" fmla="*/ 4402 w 10000"/>
                  <a:gd name="connsiteY545" fmla="*/ 8598 h 10000"/>
                  <a:gd name="connsiteX546" fmla="*/ 4421 w 10000"/>
                  <a:gd name="connsiteY546" fmla="*/ 8591 h 10000"/>
                  <a:gd name="connsiteX547" fmla="*/ 4440 w 10000"/>
                  <a:gd name="connsiteY547" fmla="*/ 8591 h 10000"/>
                  <a:gd name="connsiteX548" fmla="*/ 4449 w 10000"/>
                  <a:gd name="connsiteY548" fmla="*/ 8598 h 10000"/>
                  <a:gd name="connsiteX549" fmla="*/ 4454 w 10000"/>
                  <a:gd name="connsiteY549" fmla="*/ 8617 h 10000"/>
                  <a:gd name="connsiteX550" fmla="*/ 4463 w 10000"/>
                  <a:gd name="connsiteY550" fmla="*/ 8608 h 10000"/>
                  <a:gd name="connsiteX551" fmla="*/ 4474 w 10000"/>
                  <a:gd name="connsiteY551" fmla="*/ 8608 h 10000"/>
                  <a:gd name="connsiteX552" fmla="*/ 4490 w 10000"/>
                  <a:gd name="connsiteY552" fmla="*/ 8617 h 10000"/>
                  <a:gd name="connsiteX553" fmla="*/ 4504 w 10000"/>
                  <a:gd name="connsiteY553" fmla="*/ 8617 h 10000"/>
                  <a:gd name="connsiteX554" fmla="*/ 4518 w 10000"/>
                  <a:gd name="connsiteY554" fmla="*/ 8617 h 10000"/>
                  <a:gd name="connsiteX555" fmla="*/ 4535 w 10000"/>
                  <a:gd name="connsiteY555" fmla="*/ 8611 h 10000"/>
                  <a:gd name="connsiteX556" fmla="*/ 4546 w 10000"/>
                  <a:gd name="connsiteY556" fmla="*/ 8611 h 10000"/>
                  <a:gd name="connsiteX557" fmla="*/ 4562 w 10000"/>
                  <a:gd name="connsiteY557" fmla="*/ 8611 h 10000"/>
                  <a:gd name="connsiteX558" fmla="*/ 4571 w 10000"/>
                  <a:gd name="connsiteY558" fmla="*/ 8611 h 10000"/>
                  <a:gd name="connsiteX559" fmla="*/ 4579 w 10000"/>
                  <a:gd name="connsiteY559" fmla="*/ 8608 h 10000"/>
                  <a:gd name="connsiteX560" fmla="*/ 4584 w 10000"/>
                  <a:gd name="connsiteY560" fmla="*/ 8608 h 10000"/>
                  <a:gd name="connsiteX561" fmla="*/ 4601 w 10000"/>
                  <a:gd name="connsiteY561" fmla="*/ 8617 h 10000"/>
                  <a:gd name="connsiteX562" fmla="*/ 4609 w 10000"/>
                  <a:gd name="connsiteY562" fmla="*/ 8627 h 10000"/>
                  <a:gd name="connsiteX563" fmla="*/ 4618 w 10000"/>
                  <a:gd name="connsiteY563" fmla="*/ 8637 h 10000"/>
                  <a:gd name="connsiteX564" fmla="*/ 4618 w 10000"/>
                  <a:gd name="connsiteY564" fmla="*/ 8646 h 10000"/>
                  <a:gd name="connsiteX565" fmla="*/ 4634 w 10000"/>
                  <a:gd name="connsiteY565" fmla="*/ 8656 h 10000"/>
                  <a:gd name="connsiteX566" fmla="*/ 4640 w 10000"/>
                  <a:gd name="connsiteY566" fmla="*/ 8659 h 10000"/>
                  <a:gd name="connsiteX567" fmla="*/ 4651 w 10000"/>
                  <a:gd name="connsiteY567" fmla="*/ 8666 h 10000"/>
                  <a:gd name="connsiteX568" fmla="*/ 4657 w 10000"/>
                  <a:gd name="connsiteY568" fmla="*/ 8659 h 10000"/>
                  <a:gd name="connsiteX569" fmla="*/ 4668 w 10000"/>
                  <a:gd name="connsiteY569" fmla="*/ 8650 h 10000"/>
                  <a:gd name="connsiteX570" fmla="*/ 4676 w 10000"/>
                  <a:gd name="connsiteY570" fmla="*/ 8650 h 10000"/>
                  <a:gd name="connsiteX571" fmla="*/ 4690 w 10000"/>
                  <a:gd name="connsiteY571" fmla="*/ 8650 h 10000"/>
                  <a:gd name="connsiteX572" fmla="*/ 4698 w 10000"/>
                  <a:gd name="connsiteY572" fmla="*/ 8650 h 10000"/>
                  <a:gd name="connsiteX573" fmla="*/ 4704 w 10000"/>
                  <a:gd name="connsiteY573" fmla="*/ 8650 h 10000"/>
                  <a:gd name="connsiteX574" fmla="*/ 4706 w 10000"/>
                  <a:gd name="connsiteY574" fmla="*/ 8659 h 10000"/>
                  <a:gd name="connsiteX575" fmla="*/ 4706 w 10000"/>
                  <a:gd name="connsiteY575" fmla="*/ 8666 h 10000"/>
                  <a:gd name="connsiteX576" fmla="*/ 4723 w 10000"/>
                  <a:gd name="connsiteY576" fmla="*/ 8682 h 10000"/>
                  <a:gd name="connsiteX577" fmla="*/ 4737 w 10000"/>
                  <a:gd name="connsiteY577" fmla="*/ 8682 h 10000"/>
                  <a:gd name="connsiteX578" fmla="*/ 4745 w 10000"/>
                  <a:gd name="connsiteY578" fmla="*/ 8676 h 10000"/>
                  <a:gd name="connsiteX579" fmla="*/ 4756 w 10000"/>
                  <a:gd name="connsiteY579" fmla="*/ 8666 h 10000"/>
                  <a:gd name="connsiteX580" fmla="*/ 4765 w 10000"/>
                  <a:gd name="connsiteY580" fmla="*/ 8666 h 10000"/>
                  <a:gd name="connsiteX581" fmla="*/ 4765 w 10000"/>
                  <a:gd name="connsiteY581" fmla="*/ 8682 h 10000"/>
                  <a:gd name="connsiteX582" fmla="*/ 4770 w 10000"/>
                  <a:gd name="connsiteY582" fmla="*/ 8701 h 10000"/>
                  <a:gd name="connsiteX583" fmla="*/ 4778 w 10000"/>
                  <a:gd name="connsiteY583" fmla="*/ 8705 h 10000"/>
                  <a:gd name="connsiteX584" fmla="*/ 4795 w 10000"/>
                  <a:gd name="connsiteY584" fmla="*/ 8714 h 10000"/>
                  <a:gd name="connsiteX585" fmla="*/ 4812 w 10000"/>
                  <a:gd name="connsiteY585" fmla="*/ 8714 h 10000"/>
                  <a:gd name="connsiteX586" fmla="*/ 4825 w 10000"/>
                  <a:gd name="connsiteY586" fmla="*/ 8705 h 10000"/>
                  <a:gd name="connsiteX587" fmla="*/ 4825 w 10000"/>
                  <a:gd name="connsiteY587" fmla="*/ 8701 h 10000"/>
                  <a:gd name="connsiteX588" fmla="*/ 4828 w 10000"/>
                  <a:gd name="connsiteY588" fmla="*/ 8701 h 10000"/>
                  <a:gd name="connsiteX589" fmla="*/ 4837 w 10000"/>
                  <a:gd name="connsiteY589" fmla="*/ 8692 h 10000"/>
                  <a:gd name="connsiteX590" fmla="*/ 4842 w 10000"/>
                  <a:gd name="connsiteY590" fmla="*/ 8685 h 10000"/>
                  <a:gd name="connsiteX591" fmla="*/ 4859 w 10000"/>
                  <a:gd name="connsiteY591" fmla="*/ 8692 h 10000"/>
                  <a:gd name="connsiteX592" fmla="*/ 4870 w 10000"/>
                  <a:gd name="connsiteY592" fmla="*/ 8701 h 10000"/>
                  <a:gd name="connsiteX593" fmla="*/ 4878 w 10000"/>
                  <a:gd name="connsiteY593" fmla="*/ 8714 h 10000"/>
                  <a:gd name="connsiteX594" fmla="*/ 4892 w 10000"/>
                  <a:gd name="connsiteY594" fmla="*/ 8724 h 10000"/>
                  <a:gd name="connsiteX595" fmla="*/ 4900 w 10000"/>
                  <a:gd name="connsiteY595" fmla="*/ 8724 h 10000"/>
                  <a:gd name="connsiteX596" fmla="*/ 4906 w 10000"/>
                  <a:gd name="connsiteY596" fmla="*/ 8705 h 10000"/>
                  <a:gd name="connsiteX597" fmla="*/ 4925 w 10000"/>
                  <a:gd name="connsiteY597" fmla="*/ 8724 h 10000"/>
                  <a:gd name="connsiteX598" fmla="*/ 4939 w 10000"/>
                  <a:gd name="connsiteY598" fmla="*/ 8701 h 10000"/>
                  <a:gd name="connsiteX599" fmla="*/ 4950 w 10000"/>
                  <a:gd name="connsiteY599" fmla="*/ 8695 h 10000"/>
                  <a:gd name="connsiteX600" fmla="*/ 4956 w 10000"/>
                  <a:gd name="connsiteY600" fmla="*/ 8692 h 10000"/>
                  <a:gd name="connsiteX601" fmla="*/ 4986 w 10000"/>
                  <a:gd name="connsiteY601" fmla="*/ 8705 h 10000"/>
                  <a:gd name="connsiteX602" fmla="*/ 5003 w 10000"/>
                  <a:gd name="connsiteY602" fmla="*/ 8701 h 10000"/>
                  <a:gd name="connsiteX603" fmla="*/ 5011 w 10000"/>
                  <a:gd name="connsiteY603" fmla="*/ 8692 h 10000"/>
                  <a:gd name="connsiteX604" fmla="*/ 5028 w 10000"/>
                  <a:gd name="connsiteY604" fmla="*/ 8682 h 10000"/>
                  <a:gd name="connsiteX605" fmla="*/ 5030 w 10000"/>
                  <a:gd name="connsiteY605" fmla="*/ 8659 h 10000"/>
                  <a:gd name="connsiteX606" fmla="*/ 5039 w 10000"/>
                  <a:gd name="connsiteY606" fmla="*/ 8656 h 10000"/>
                  <a:gd name="connsiteX607" fmla="*/ 5053 w 10000"/>
                  <a:gd name="connsiteY607" fmla="*/ 8669 h 10000"/>
                  <a:gd name="connsiteX608" fmla="*/ 5061 w 10000"/>
                  <a:gd name="connsiteY608" fmla="*/ 8669 h 10000"/>
                  <a:gd name="connsiteX609" fmla="*/ 5061 w 10000"/>
                  <a:gd name="connsiteY609" fmla="*/ 8676 h 10000"/>
                  <a:gd name="connsiteX610" fmla="*/ 5069 w 10000"/>
                  <a:gd name="connsiteY610" fmla="*/ 8669 h 10000"/>
                  <a:gd name="connsiteX611" fmla="*/ 5083 w 10000"/>
                  <a:gd name="connsiteY611" fmla="*/ 8669 h 10000"/>
                  <a:gd name="connsiteX612" fmla="*/ 5100 w 10000"/>
                  <a:gd name="connsiteY612" fmla="*/ 8669 h 10000"/>
                  <a:gd name="connsiteX613" fmla="*/ 5119 w 10000"/>
                  <a:gd name="connsiteY613" fmla="*/ 8682 h 10000"/>
                  <a:gd name="connsiteX614" fmla="*/ 5136 w 10000"/>
                  <a:gd name="connsiteY614" fmla="*/ 8692 h 10000"/>
                  <a:gd name="connsiteX615" fmla="*/ 5161 w 10000"/>
                  <a:gd name="connsiteY615" fmla="*/ 8701 h 10000"/>
                  <a:gd name="connsiteX616" fmla="*/ 5183 w 10000"/>
                  <a:gd name="connsiteY616" fmla="*/ 8701 h 10000"/>
                  <a:gd name="connsiteX617" fmla="*/ 5199 w 10000"/>
                  <a:gd name="connsiteY617" fmla="*/ 8701 h 10000"/>
                  <a:gd name="connsiteX618" fmla="*/ 5213 w 10000"/>
                  <a:gd name="connsiteY618" fmla="*/ 8705 h 10000"/>
                  <a:gd name="connsiteX619" fmla="*/ 5224 w 10000"/>
                  <a:gd name="connsiteY619" fmla="*/ 8701 h 10000"/>
                  <a:gd name="connsiteX620" fmla="*/ 5230 w 10000"/>
                  <a:gd name="connsiteY620" fmla="*/ 8701 h 10000"/>
                  <a:gd name="connsiteX621" fmla="*/ 5241 w 10000"/>
                  <a:gd name="connsiteY621" fmla="*/ 8676 h 10000"/>
                  <a:gd name="connsiteX622" fmla="*/ 5247 w 10000"/>
                  <a:gd name="connsiteY622" fmla="*/ 8666 h 10000"/>
                  <a:gd name="connsiteX623" fmla="*/ 5249 w 10000"/>
                  <a:gd name="connsiteY623" fmla="*/ 8646 h 10000"/>
                  <a:gd name="connsiteX624" fmla="*/ 5249 w 10000"/>
                  <a:gd name="connsiteY624" fmla="*/ 8650 h 10000"/>
                  <a:gd name="connsiteX625" fmla="*/ 5255 w 10000"/>
                  <a:gd name="connsiteY625" fmla="*/ 8646 h 10000"/>
                  <a:gd name="connsiteX626" fmla="*/ 5271 w 10000"/>
                  <a:gd name="connsiteY626" fmla="*/ 8650 h 10000"/>
                  <a:gd name="connsiteX627" fmla="*/ 5288 w 10000"/>
                  <a:gd name="connsiteY627" fmla="*/ 8666 h 10000"/>
                  <a:gd name="connsiteX628" fmla="*/ 5296 w 10000"/>
                  <a:gd name="connsiteY628" fmla="*/ 8666 h 10000"/>
                  <a:gd name="connsiteX629" fmla="*/ 5310 w 10000"/>
                  <a:gd name="connsiteY629" fmla="*/ 8656 h 10000"/>
                  <a:gd name="connsiteX630" fmla="*/ 5321 w 10000"/>
                  <a:gd name="connsiteY630" fmla="*/ 8650 h 10000"/>
                  <a:gd name="connsiteX631" fmla="*/ 5338 w 10000"/>
                  <a:gd name="connsiteY631" fmla="*/ 8650 h 10000"/>
                  <a:gd name="connsiteX632" fmla="*/ 5360 w 10000"/>
                  <a:gd name="connsiteY632" fmla="*/ 8640 h 10000"/>
                  <a:gd name="connsiteX633" fmla="*/ 5366 w 10000"/>
                  <a:gd name="connsiteY633" fmla="*/ 8637 h 10000"/>
                  <a:gd name="connsiteX634" fmla="*/ 5368 w 10000"/>
                  <a:gd name="connsiteY634" fmla="*/ 8637 h 10000"/>
                  <a:gd name="connsiteX635" fmla="*/ 5382 w 10000"/>
                  <a:gd name="connsiteY635" fmla="*/ 8630 h 10000"/>
                  <a:gd name="connsiteX636" fmla="*/ 5391 w 10000"/>
                  <a:gd name="connsiteY636" fmla="*/ 8630 h 10000"/>
                  <a:gd name="connsiteX637" fmla="*/ 5402 w 10000"/>
                  <a:gd name="connsiteY637" fmla="*/ 8637 h 10000"/>
                  <a:gd name="connsiteX638" fmla="*/ 5418 w 10000"/>
                  <a:gd name="connsiteY638" fmla="*/ 8656 h 10000"/>
                  <a:gd name="connsiteX639" fmla="*/ 5432 w 10000"/>
                  <a:gd name="connsiteY639" fmla="*/ 8666 h 10000"/>
                  <a:gd name="connsiteX640" fmla="*/ 5443 w 10000"/>
                  <a:gd name="connsiteY640" fmla="*/ 8682 h 10000"/>
                  <a:gd name="connsiteX641" fmla="*/ 5457 w 10000"/>
                  <a:gd name="connsiteY641" fmla="*/ 8692 h 10000"/>
                  <a:gd name="connsiteX642" fmla="*/ 5471 w 10000"/>
                  <a:gd name="connsiteY642" fmla="*/ 8705 h 10000"/>
                  <a:gd name="connsiteX643" fmla="*/ 5488 w 10000"/>
                  <a:gd name="connsiteY643" fmla="*/ 8711 h 10000"/>
                  <a:gd name="connsiteX644" fmla="*/ 5490 w 10000"/>
                  <a:gd name="connsiteY644" fmla="*/ 8721 h 10000"/>
                  <a:gd name="connsiteX645" fmla="*/ 5512 w 10000"/>
                  <a:gd name="connsiteY645" fmla="*/ 8724 h 10000"/>
                  <a:gd name="connsiteX646" fmla="*/ 5521 w 10000"/>
                  <a:gd name="connsiteY646" fmla="*/ 8714 h 10000"/>
                  <a:gd name="connsiteX647" fmla="*/ 5524 w 10000"/>
                  <a:gd name="connsiteY647" fmla="*/ 8714 h 10000"/>
                  <a:gd name="connsiteX648" fmla="*/ 5532 w 10000"/>
                  <a:gd name="connsiteY648" fmla="*/ 8721 h 10000"/>
                  <a:gd name="connsiteX649" fmla="*/ 5540 w 10000"/>
                  <a:gd name="connsiteY649" fmla="*/ 8724 h 10000"/>
                  <a:gd name="connsiteX650" fmla="*/ 5562 w 10000"/>
                  <a:gd name="connsiteY650" fmla="*/ 8750 h 10000"/>
                  <a:gd name="connsiteX651" fmla="*/ 5562 w 10000"/>
                  <a:gd name="connsiteY651" fmla="*/ 8760 h 10000"/>
                  <a:gd name="connsiteX652" fmla="*/ 5571 w 10000"/>
                  <a:gd name="connsiteY652" fmla="*/ 8782 h 10000"/>
                  <a:gd name="connsiteX653" fmla="*/ 5579 w 10000"/>
                  <a:gd name="connsiteY653" fmla="*/ 8789 h 10000"/>
                  <a:gd name="connsiteX654" fmla="*/ 5593 w 10000"/>
                  <a:gd name="connsiteY654" fmla="*/ 8789 h 10000"/>
                  <a:gd name="connsiteX655" fmla="*/ 5596 w 10000"/>
                  <a:gd name="connsiteY655" fmla="*/ 8789 h 10000"/>
                  <a:gd name="connsiteX656" fmla="*/ 5626 w 10000"/>
                  <a:gd name="connsiteY656" fmla="*/ 8782 h 10000"/>
                  <a:gd name="connsiteX657" fmla="*/ 5629 w 10000"/>
                  <a:gd name="connsiteY657" fmla="*/ 8782 h 10000"/>
                  <a:gd name="connsiteX658" fmla="*/ 5637 w 10000"/>
                  <a:gd name="connsiteY658" fmla="*/ 8779 h 10000"/>
                  <a:gd name="connsiteX659" fmla="*/ 5648 w 10000"/>
                  <a:gd name="connsiteY659" fmla="*/ 8789 h 10000"/>
                  <a:gd name="connsiteX660" fmla="*/ 5665 w 10000"/>
                  <a:gd name="connsiteY660" fmla="*/ 8795 h 10000"/>
                  <a:gd name="connsiteX661" fmla="*/ 5676 w 10000"/>
                  <a:gd name="connsiteY661" fmla="*/ 8789 h 10000"/>
                  <a:gd name="connsiteX662" fmla="*/ 5684 w 10000"/>
                  <a:gd name="connsiteY662" fmla="*/ 8782 h 10000"/>
                  <a:gd name="connsiteX663" fmla="*/ 5693 w 10000"/>
                  <a:gd name="connsiteY663" fmla="*/ 8789 h 10000"/>
                  <a:gd name="connsiteX664" fmla="*/ 5715 w 10000"/>
                  <a:gd name="connsiteY664" fmla="*/ 8808 h 10000"/>
                  <a:gd name="connsiteX665" fmla="*/ 5731 w 10000"/>
                  <a:gd name="connsiteY665" fmla="*/ 8808 h 10000"/>
                  <a:gd name="connsiteX666" fmla="*/ 5740 w 10000"/>
                  <a:gd name="connsiteY666" fmla="*/ 8808 h 10000"/>
                  <a:gd name="connsiteX667" fmla="*/ 5765 w 10000"/>
                  <a:gd name="connsiteY667" fmla="*/ 8818 h 10000"/>
                  <a:gd name="connsiteX668" fmla="*/ 5781 w 10000"/>
                  <a:gd name="connsiteY668" fmla="*/ 8824 h 10000"/>
                  <a:gd name="connsiteX669" fmla="*/ 5798 w 10000"/>
                  <a:gd name="connsiteY669" fmla="*/ 8834 h 10000"/>
                  <a:gd name="connsiteX670" fmla="*/ 5814 w 10000"/>
                  <a:gd name="connsiteY670" fmla="*/ 8837 h 10000"/>
                  <a:gd name="connsiteX671" fmla="*/ 5831 w 10000"/>
                  <a:gd name="connsiteY671" fmla="*/ 8844 h 10000"/>
                  <a:gd name="connsiteX672" fmla="*/ 5842 w 10000"/>
                  <a:gd name="connsiteY672" fmla="*/ 8847 h 10000"/>
                  <a:gd name="connsiteX673" fmla="*/ 5859 w 10000"/>
                  <a:gd name="connsiteY673" fmla="*/ 8857 h 10000"/>
                  <a:gd name="connsiteX674" fmla="*/ 5870 w 10000"/>
                  <a:gd name="connsiteY674" fmla="*/ 8867 h 10000"/>
                  <a:gd name="connsiteX675" fmla="*/ 5878 w 10000"/>
                  <a:gd name="connsiteY675" fmla="*/ 8873 h 10000"/>
                  <a:gd name="connsiteX676" fmla="*/ 5895 w 10000"/>
                  <a:gd name="connsiteY676" fmla="*/ 8873 h 10000"/>
                  <a:gd name="connsiteX677" fmla="*/ 5911 w 10000"/>
                  <a:gd name="connsiteY677" fmla="*/ 8873 h 10000"/>
                  <a:gd name="connsiteX678" fmla="*/ 5931 w 10000"/>
                  <a:gd name="connsiteY678" fmla="*/ 8873 h 10000"/>
                  <a:gd name="connsiteX679" fmla="*/ 5950 w 10000"/>
                  <a:gd name="connsiteY679" fmla="*/ 8867 h 10000"/>
                  <a:gd name="connsiteX680" fmla="*/ 5967 w 10000"/>
                  <a:gd name="connsiteY680" fmla="*/ 8867 h 10000"/>
                  <a:gd name="connsiteX681" fmla="*/ 5975 w 10000"/>
                  <a:gd name="connsiteY681" fmla="*/ 8873 h 10000"/>
                  <a:gd name="connsiteX682" fmla="*/ 6000 w 10000"/>
                  <a:gd name="connsiteY682" fmla="*/ 8883 h 10000"/>
                  <a:gd name="connsiteX683" fmla="*/ 5997 w 10000"/>
                  <a:gd name="connsiteY683" fmla="*/ 8886 h 10000"/>
                  <a:gd name="connsiteX684" fmla="*/ 5997 w 10000"/>
                  <a:gd name="connsiteY684" fmla="*/ 8896 h 10000"/>
                  <a:gd name="connsiteX685" fmla="*/ 6014 w 10000"/>
                  <a:gd name="connsiteY685" fmla="*/ 8892 h 10000"/>
                  <a:gd name="connsiteX686" fmla="*/ 6028 w 10000"/>
                  <a:gd name="connsiteY686" fmla="*/ 8892 h 10000"/>
                  <a:gd name="connsiteX687" fmla="*/ 6053 w 10000"/>
                  <a:gd name="connsiteY687" fmla="*/ 8886 h 10000"/>
                  <a:gd name="connsiteX688" fmla="*/ 6072 w 10000"/>
                  <a:gd name="connsiteY688" fmla="*/ 8876 h 10000"/>
                  <a:gd name="connsiteX689" fmla="*/ 6089 w 10000"/>
                  <a:gd name="connsiteY689" fmla="*/ 8867 h 10000"/>
                  <a:gd name="connsiteX690" fmla="*/ 6111 w 10000"/>
                  <a:gd name="connsiteY690" fmla="*/ 8857 h 10000"/>
                  <a:gd name="connsiteX691" fmla="*/ 6127 w 10000"/>
                  <a:gd name="connsiteY691" fmla="*/ 8847 h 10000"/>
                  <a:gd name="connsiteX692" fmla="*/ 6152 w 10000"/>
                  <a:gd name="connsiteY692" fmla="*/ 8834 h 10000"/>
                  <a:gd name="connsiteX693" fmla="*/ 6183 w 10000"/>
                  <a:gd name="connsiteY693" fmla="*/ 8828 h 10000"/>
                  <a:gd name="connsiteX694" fmla="*/ 6175 w 10000"/>
                  <a:gd name="connsiteY694" fmla="*/ 8844 h 10000"/>
                  <a:gd name="connsiteX695" fmla="*/ 6169 w 10000"/>
                  <a:gd name="connsiteY695" fmla="*/ 8863 h 10000"/>
                  <a:gd name="connsiteX696" fmla="*/ 6158 w 10000"/>
                  <a:gd name="connsiteY696" fmla="*/ 8886 h 10000"/>
                  <a:gd name="connsiteX697" fmla="*/ 6152 w 10000"/>
                  <a:gd name="connsiteY697" fmla="*/ 8896 h 10000"/>
                  <a:gd name="connsiteX698" fmla="*/ 6150 w 10000"/>
                  <a:gd name="connsiteY698" fmla="*/ 8909 h 10000"/>
                  <a:gd name="connsiteX699" fmla="*/ 6152 w 10000"/>
                  <a:gd name="connsiteY699" fmla="*/ 8938 h 10000"/>
                  <a:gd name="connsiteX700" fmla="*/ 6158 w 10000"/>
                  <a:gd name="connsiteY700" fmla="*/ 8957 h 10000"/>
                  <a:gd name="connsiteX701" fmla="*/ 6161 w 10000"/>
                  <a:gd name="connsiteY701" fmla="*/ 8980 h 10000"/>
                  <a:gd name="connsiteX702" fmla="*/ 6166 w 10000"/>
                  <a:gd name="connsiteY702" fmla="*/ 8999 h 10000"/>
                  <a:gd name="connsiteX703" fmla="*/ 6175 w 10000"/>
                  <a:gd name="connsiteY703" fmla="*/ 9032 h 10000"/>
                  <a:gd name="connsiteX704" fmla="*/ 6183 w 10000"/>
                  <a:gd name="connsiteY704" fmla="*/ 9051 h 10000"/>
                  <a:gd name="connsiteX705" fmla="*/ 6191 w 10000"/>
                  <a:gd name="connsiteY705" fmla="*/ 9064 h 10000"/>
                  <a:gd name="connsiteX706" fmla="*/ 6194 w 10000"/>
                  <a:gd name="connsiteY706" fmla="*/ 9084 h 10000"/>
                  <a:gd name="connsiteX707" fmla="*/ 6208 w 10000"/>
                  <a:gd name="connsiteY707" fmla="*/ 9103 h 10000"/>
                  <a:gd name="connsiteX708" fmla="*/ 6208 w 10000"/>
                  <a:gd name="connsiteY708" fmla="*/ 9113 h 10000"/>
                  <a:gd name="connsiteX709" fmla="*/ 6216 w 10000"/>
                  <a:gd name="connsiteY709" fmla="*/ 9129 h 10000"/>
                  <a:gd name="connsiteX710" fmla="*/ 6230 w 10000"/>
                  <a:gd name="connsiteY710" fmla="*/ 9148 h 10000"/>
                  <a:gd name="connsiteX711" fmla="*/ 6241 w 10000"/>
                  <a:gd name="connsiteY711" fmla="*/ 9165 h 10000"/>
                  <a:gd name="connsiteX712" fmla="*/ 6249 w 10000"/>
                  <a:gd name="connsiteY712" fmla="*/ 9168 h 10000"/>
                  <a:gd name="connsiteX713" fmla="*/ 6266 w 10000"/>
                  <a:gd name="connsiteY713" fmla="*/ 9184 h 10000"/>
                  <a:gd name="connsiteX714" fmla="*/ 6280 w 10000"/>
                  <a:gd name="connsiteY714" fmla="*/ 9184 h 10000"/>
                  <a:gd name="connsiteX715" fmla="*/ 6288 w 10000"/>
                  <a:gd name="connsiteY715" fmla="*/ 9177 h 10000"/>
                  <a:gd name="connsiteX716" fmla="*/ 6299 w 10000"/>
                  <a:gd name="connsiteY716" fmla="*/ 9187 h 10000"/>
                  <a:gd name="connsiteX717" fmla="*/ 6305 w 10000"/>
                  <a:gd name="connsiteY717" fmla="*/ 9197 h 10000"/>
                  <a:gd name="connsiteX718" fmla="*/ 6310 w 10000"/>
                  <a:gd name="connsiteY718" fmla="*/ 9197 h 10000"/>
                  <a:gd name="connsiteX719" fmla="*/ 6321 w 10000"/>
                  <a:gd name="connsiteY719" fmla="*/ 9213 h 10000"/>
                  <a:gd name="connsiteX720" fmla="*/ 6335 w 10000"/>
                  <a:gd name="connsiteY720" fmla="*/ 9223 h 10000"/>
                  <a:gd name="connsiteX721" fmla="*/ 6338 w 10000"/>
                  <a:gd name="connsiteY721" fmla="*/ 9223 h 10000"/>
                  <a:gd name="connsiteX722" fmla="*/ 6355 w 10000"/>
                  <a:gd name="connsiteY722" fmla="*/ 9226 h 10000"/>
                  <a:gd name="connsiteX723" fmla="*/ 6363 w 10000"/>
                  <a:gd name="connsiteY723" fmla="*/ 9236 h 10000"/>
                  <a:gd name="connsiteX724" fmla="*/ 6380 w 10000"/>
                  <a:gd name="connsiteY724" fmla="*/ 9258 h 10000"/>
                  <a:gd name="connsiteX725" fmla="*/ 6393 w 10000"/>
                  <a:gd name="connsiteY725" fmla="*/ 9278 h 10000"/>
                  <a:gd name="connsiteX726" fmla="*/ 6396 w 10000"/>
                  <a:gd name="connsiteY726" fmla="*/ 9288 h 10000"/>
                  <a:gd name="connsiteX727" fmla="*/ 6407 w 10000"/>
                  <a:gd name="connsiteY727" fmla="*/ 9297 h 10000"/>
                  <a:gd name="connsiteX728" fmla="*/ 6410 w 10000"/>
                  <a:gd name="connsiteY728" fmla="*/ 9307 h 10000"/>
                  <a:gd name="connsiteX729" fmla="*/ 6416 w 10000"/>
                  <a:gd name="connsiteY729" fmla="*/ 9317 h 10000"/>
                  <a:gd name="connsiteX730" fmla="*/ 6424 w 10000"/>
                  <a:gd name="connsiteY730" fmla="*/ 9326 h 10000"/>
                  <a:gd name="connsiteX731" fmla="*/ 6435 w 10000"/>
                  <a:gd name="connsiteY731" fmla="*/ 9336 h 10000"/>
                  <a:gd name="connsiteX732" fmla="*/ 6443 w 10000"/>
                  <a:gd name="connsiteY732" fmla="*/ 9346 h 10000"/>
                  <a:gd name="connsiteX733" fmla="*/ 6449 w 10000"/>
                  <a:gd name="connsiteY733" fmla="*/ 9362 h 10000"/>
                  <a:gd name="connsiteX734" fmla="*/ 6452 w 10000"/>
                  <a:gd name="connsiteY734" fmla="*/ 9372 h 10000"/>
                  <a:gd name="connsiteX735" fmla="*/ 6449 w 10000"/>
                  <a:gd name="connsiteY735" fmla="*/ 9381 h 10000"/>
                  <a:gd name="connsiteX736" fmla="*/ 6465 w 10000"/>
                  <a:gd name="connsiteY736" fmla="*/ 9394 h 10000"/>
                  <a:gd name="connsiteX737" fmla="*/ 6468 w 10000"/>
                  <a:gd name="connsiteY737" fmla="*/ 9420 h 10000"/>
                  <a:gd name="connsiteX738" fmla="*/ 6493 w 10000"/>
                  <a:gd name="connsiteY738" fmla="*/ 9430 h 10000"/>
                  <a:gd name="connsiteX739" fmla="*/ 6507 w 10000"/>
                  <a:gd name="connsiteY739" fmla="*/ 9440 h 10000"/>
                  <a:gd name="connsiteX740" fmla="*/ 6524 w 10000"/>
                  <a:gd name="connsiteY740" fmla="*/ 9459 h 10000"/>
                  <a:gd name="connsiteX741" fmla="*/ 6532 w 10000"/>
                  <a:gd name="connsiteY741" fmla="*/ 9485 h 10000"/>
                  <a:gd name="connsiteX742" fmla="*/ 6537 w 10000"/>
                  <a:gd name="connsiteY742" fmla="*/ 9498 h 10000"/>
                  <a:gd name="connsiteX743" fmla="*/ 6571 w 10000"/>
                  <a:gd name="connsiteY743" fmla="*/ 9508 h 10000"/>
                  <a:gd name="connsiteX744" fmla="*/ 6596 w 10000"/>
                  <a:gd name="connsiteY744" fmla="*/ 9508 h 10000"/>
                  <a:gd name="connsiteX745" fmla="*/ 6637 w 10000"/>
                  <a:gd name="connsiteY745" fmla="*/ 9517 h 10000"/>
                  <a:gd name="connsiteX746" fmla="*/ 6662 w 10000"/>
                  <a:gd name="connsiteY746" fmla="*/ 9524 h 10000"/>
                  <a:gd name="connsiteX747" fmla="*/ 6679 w 10000"/>
                  <a:gd name="connsiteY747" fmla="*/ 9517 h 10000"/>
                  <a:gd name="connsiteX748" fmla="*/ 6679 w 10000"/>
                  <a:gd name="connsiteY748" fmla="*/ 9505 h 10000"/>
                  <a:gd name="connsiteX749" fmla="*/ 6690 w 10000"/>
                  <a:gd name="connsiteY749" fmla="*/ 9485 h 10000"/>
                  <a:gd name="connsiteX750" fmla="*/ 6693 w 10000"/>
                  <a:gd name="connsiteY750" fmla="*/ 9479 h 10000"/>
                  <a:gd name="connsiteX751" fmla="*/ 6706 w 10000"/>
                  <a:gd name="connsiteY751" fmla="*/ 9469 h 10000"/>
                  <a:gd name="connsiteX752" fmla="*/ 6709 w 10000"/>
                  <a:gd name="connsiteY752" fmla="*/ 9462 h 10000"/>
                  <a:gd name="connsiteX753" fmla="*/ 6717 w 10000"/>
                  <a:gd name="connsiteY753" fmla="*/ 9459 h 10000"/>
                  <a:gd name="connsiteX754" fmla="*/ 6726 w 10000"/>
                  <a:gd name="connsiteY754" fmla="*/ 9459 h 10000"/>
                  <a:gd name="connsiteX755" fmla="*/ 6742 w 10000"/>
                  <a:gd name="connsiteY755" fmla="*/ 9462 h 10000"/>
                  <a:gd name="connsiteX756" fmla="*/ 6759 w 10000"/>
                  <a:gd name="connsiteY756" fmla="*/ 9479 h 10000"/>
                  <a:gd name="connsiteX757" fmla="*/ 6781 w 10000"/>
                  <a:gd name="connsiteY757" fmla="*/ 9485 h 10000"/>
                  <a:gd name="connsiteX758" fmla="*/ 6795 w 10000"/>
                  <a:gd name="connsiteY758" fmla="*/ 9485 h 10000"/>
                  <a:gd name="connsiteX759" fmla="*/ 6803 w 10000"/>
                  <a:gd name="connsiteY759" fmla="*/ 9498 h 10000"/>
                  <a:gd name="connsiteX760" fmla="*/ 6806 w 10000"/>
                  <a:gd name="connsiteY760" fmla="*/ 9508 h 10000"/>
                  <a:gd name="connsiteX761" fmla="*/ 6823 w 10000"/>
                  <a:gd name="connsiteY761" fmla="*/ 9514 h 10000"/>
                  <a:gd name="connsiteX762" fmla="*/ 6831 w 10000"/>
                  <a:gd name="connsiteY762" fmla="*/ 9514 h 10000"/>
                  <a:gd name="connsiteX763" fmla="*/ 6848 w 10000"/>
                  <a:gd name="connsiteY763" fmla="*/ 9514 h 10000"/>
                  <a:gd name="connsiteX764" fmla="*/ 6856 w 10000"/>
                  <a:gd name="connsiteY764" fmla="*/ 9517 h 10000"/>
                  <a:gd name="connsiteX765" fmla="*/ 6878 w 10000"/>
                  <a:gd name="connsiteY765" fmla="*/ 9524 h 10000"/>
                  <a:gd name="connsiteX766" fmla="*/ 6895 w 10000"/>
                  <a:gd name="connsiteY766" fmla="*/ 9524 h 10000"/>
                  <a:gd name="connsiteX767" fmla="*/ 6917 w 10000"/>
                  <a:gd name="connsiteY767" fmla="*/ 9527 h 10000"/>
                  <a:gd name="connsiteX768" fmla="*/ 6934 w 10000"/>
                  <a:gd name="connsiteY768" fmla="*/ 9534 h 10000"/>
                  <a:gd name="connsiteX769" fmla="*/ 6961 w 10000"/>
                  <a:gd name="connsiteY769" fmla="*/ 9543 h 10000"/>
                  <a:gd name="connsiteX770" fmla="*/ 6989 w 10000"/>
                  <a:gd name="connsiteY770" fmla="*/ 9547 h 10000"/>
                  <a:gd name="connsiteX771" fmla="*/ 7014 w 10000"/>
                  <a:gd name="connsiteY771" fmla="*/ 9543 h 10000"/>
                  <a:gd name="connsiteX772" fmla="*/ 7033 w 10000"/>
                  <a:gd name="connsiteY772" fmla="*/ 9543 h 10000"/>
                  <a:gd name="connsiteX773" fmla="*/ 7042 w 10000"/>
                  <a:gd name="connsiteY773" fmla="*/ 9547 h 10000"/>
                  <a:gd name="connsiteX774" fmla="*/ 7069 w 10000"/>
                  <a:gd name="connsiteY774" fmla="*/ 9647 h 10000"/>
                  <a:gd name="connsiteX775" fmla="*/ 7122 w 10000"/>
                  <a:gd name="connsiteY775" fmla="*/ 9734 h 10000"/>
                  <a:gd name="connsiteX776" fmla="*/ 7147 w 10000"/>
                  <a:gd name="connsiteY776" fmla="*/ 9744 h 10000"/>
                  <a:gd name="connsiteX777" fmla="*/ 7169 w 10000"/>
                  <a:gd name="connsiteY777" fmla="*/ 9741 h 10000"/>
                  <a:gd name="connsiteX778" fmla="*/ 7177 w 10000"/>
                  <a:gd name="connsiteY778" fmla="*/ 9744 h 10000"/>
                  <a:gd name="connsiteX779" fmla="*/ 7186 w 10000"/>
                  <a:gd name="connsiteY779" fmla="*/ 9754 h 10000"/>
                  <a:gd name="connsiteX780" fmla="*/ 7191 w 10000"/>
                  <a:gd name="connsiteY780" fmla="*/ 9773 h 10000"/>
                  <a:gd name="connsiteX781" fmla="*/ 7208 w 10000"/>
                  <a:gd name="connsiteY781" fmla="*/ 9783 h 10000"/>
                  <a:gd name="connsiteX782" fmla="*/ 7219 w 10000"/>
                  <a:gd name="connsiteY782" fmla="*/ 9793 h 10000"/>
                  <a:gd name="connsiteX783" fmla="*/ 7235 w 10000"/>
                  <a:gd name="connsiteY783" fmla="*/ 9802 h 10000"/>
                  <a:gd name="connsiteX784" fmla="*/ 7249 w 10000"/>
                  <a:gd name="connsiteY784" fmla="*/ 9819 h 10000"/>
                  <a:gd name="connsiteX785" fmla="*/ 7255 w 10000"/>
                  <a:gd name="connsiteY785" fmla="*/ 9835 h 10000"/>
                  <a:gd name="connsiteX786" fmla="*/ 7255 w 10000"/>
                  <a:gd name="connsiteY786" fmla="*/ 9848 h 10000"/>
                  <a:gd name="connsiteX787" fmla="*/ 7249 w 10000"/>
                  <a:gd name="connsiteY787" fmla="*/ 9848 h 10000"/>
                  <a:gd name="connsiteX788" fmla="*/ 7244 w 10000"/>
                  <a:gd name="connsiteY788" fmla="*/ 9858 h 10000"/>
                  <a:gd name="connsiteX789" fmla="*/ 7235 w 10000"/>
                  <a:gd name="connsiteY789" fmla="*/ 9883 h 10000"/>
                  <a:gd name="connsiteX790" fmla="*/ 7244 w 10000"/>
                  <a:gd name="connsiteY790" fmla="*/ 9903 h 10000"/>
                  <a:gd name="connsiteX791" fmla="*/ 7258 w 10000"/>
                  <a:gd name="connsiteY791" fmla="*/ 9926 h 10000"/>
                  <a:gd name="connsiteX792" fmla="*/ 7263 w 10000"/>
                  <a:gd name="connsiteY792" fmla="*/ 9948 h 10000"/>
                  <a:gd name="connsiteX793" fmla="*/ 7274 w 10000"/>
                  <a:gd name="connsiteY793" fmla="*/ 9968 h 10000"/>
                  <a:gd name="connsiteX794" fmla="*/ 7283 w 10000"/>
                  <a:gd name="connsiteY794" fmla="*/ 9987 h 10000"/>
                  <a:gd name="connsiteX795" fmla="*/ 7291 w 10000"/>
                  <a:gd name="connsiteY795" fmla="*/ 10000 h 10000"/>
                  <a:gd name="connsiteX796" fmla="*/ 7305 w 10000"/>
                  <a:gd name="connsiteY796" fmla="*/ 9997 h 10000"/>
                  <a:gd name="connsiteX797" fmla="*/ 7313 w 10000"/>
                  <a:gd name="connsiteY797" fmla="*/ 9977 h 10000"/>
                  <a:gd name="connsiteX798" fmla="*/ 7324 w 10000"/>
                  <a:gd name="connsiteY798" fmla="*/ 9968 h 10000"/>
                  <a:gd name="connsiteX799" fmla="*/ 7341 w 10000"/>
                  <a:gd name="connsiteY799" fmla="*/ 9971 h 10000"/>
                  <a:gd name="connsiteX800" fmla="*/ 7368 w 10000"/>
                  <a:gd name="connsiteY800" fmla="*/ 9987 h 10000"/>
                  <a:gd name="connsiteX801" fmla="*/ 7380 w 10000"/>
                  <a:gd name="connsiteY801" fmla="*/ 9990 h 10000"/>
                  <a:gd name="connsiteX802" fmla="*/ 7393 w 10000"/>
                  <a:gd name="connsiteY802" fmla="*/ 9981 h 10000"/>
                  <a:gd name="connsiteX803" fmla="*/ 7404 w 10000"/>
                  <a:gd name="connsiteY803" fmla="*/ 9968 h 10000"/>
                  <a:gd name="connsiteX804" fmla="*/ 7418 w 10000"/>
                  <a:gd name="connsiteY804" fmla="*/ 9948 h 10000"/>
                  <a:gd name="connsiteX805" fmla="*/ 7427 w 10000"/>
                  <a:gd name="connsiteY805" fmla="*/ 9922 h 10000"/>
                  <a:gd name="connsiteX806" fmla="*/ 7427 w 10000"/>
                  <a:gd name="connsiteY806" fmla="*/ 9906 h 10000"/>
                  <a:gd name="connsiteX807" fmla="*/ 7404 w 10000"/>
                  <a:gd name="connsiteY807" fmla="*/ 9877 h 10000"/>
                  <a:gd name="connsiteX808" fmla="*/ 7388 w 10000"/>
                  <a:gd name="connsiteY808" fmla="*/ 9854 h 10000"/>
                  <a:gd name="connsiteX809" fmla="*/ 7385 w 10000"/>
                  <a:gd name="connsiteY809" fmla="*/ 9845 h 10000"/>
                  <a:gd name="connsiteX810" fmla="*/ 7385 w 10000"/>
                  <a:gd name="connsiteY810" fmla="*/ 9825 h 10000"/>
                  <a:gd name="connsiteX811" fmla="*/ 7385 w 10000"/>
                  <a:gd name="connsiteY811" fmla="*/ 9819 h 10000"/>
                  <a:gd name="connsiteX812" fmla="*/ 7393 w 10000"/>
                  <a:gd name="connsiteY812" fmla="*/ 9809 h 10000"/>
                  <a:gd name="connsiteX813" fmla="*/ 7404 w 10000"/>
                  <a:gd name="connsiteY813" fmla="*/ 9793 h 10000"/>
                  <a:gd name="connsiteX814" fmla="*/ 7413 w 10000"/>
                  <a:gd name="connsiteY814" fmla="*/ 9783 h 10000"/>
                  <a:gd name="connsiteX815" fmla="*/ 7404 w 10000"/>
                  <a:gd name="connsiteY815" fmla="*/ 9770 h 10000"/>
                  <a:gd name="connsiteX816" fmla="*/ 7388 w 10000"/>
                  <a:gd name="connsiteY816" fmla="*/ 9760 h 10000"/>
                  <a:gd name="connsiteX817" fmla="*/ 7371 w 10000"/>
                  <a:gd name="connsiteY817" fmla="*/ 9744 h 10000"/>
                  <a:gd name="connsiteX818" fmla="*/ 7363 w 10000"/>
                  <a:gd name="connsiteY818" fmla="*/ 9731 h 10000"/>
                  <a:gd name="connsiteX819" fmla="*/ 7355 w 10000"/>
                  <a:gd name="connsiteY819" fmla="*/ 9715 h 10000"/>
                  <a:gd name="connsiteX820" fmla="*/ 7360 w 10000"/>
                  <a:gd name="connsiteY820" fmla="*/ 9686 h 10000"/>
                  <a:gd name="connsiteX821" fmla="*/ 7363 w 10000"/>
                  <a:gd name="connsiteY821" fmla="*/ 9657 h 10000"/>
                  <a:gd name="connsiteX822" fmla="*/ 7360 w 10000"/>
                  <a:gd name="connsiteY822" fmla="*/ 9631 h 10000"/>
                  <a:gd name="connsiteX823" fmla="*/ 7346 w 10000"/>
                  <a:gd name="connsiteY823" fmla="*/ 9611 h 10000"/>
                  <a:gd name="connsiteX824" fmla="*/ 7332 w 10000"/>
                  <a:gd name="connsiteY824" fmla="*/ 9585 h 10000"/>
                  <a:gd name="connsiteX825" fmla="*/ 7324 w 10000"/>
                  <a:gd name="connsiteY825" fmla="*/ 9573 h 10000"/>
                  <a:gd name="connsiteX826" fmla="*/ 7324 w 10000"/>
                  <a:gd name="connsiteY826" fmla="*/ 9553 h 10000"/>
                  <a:gd name="connsiteX827" fmla="*/ 7324 w 10000"/>
                  <a:gd name="connsiteY827" fmla="*/ 9543 h 10000"/>
                  <a:gd name="connsiteX828" fmla="*/ 7324 w 10000"/>
                  <a:gd name="connsiteY828" fmla="*/ 9517 h 10000"/>
                  <a:gd name="connsiteX829" fmla="*/ 7324 w 10000"/>
                  <a:gd name="connsiteY829" fmla="*/ 9498 h 10000"/>
                  <a:gd name="connsiteX830" fmla="*/ 7332 w 10000"/>
                  <a:gd name="connsiteY830" fmla="*/ 9479 h 10000"/>
                  <a:gd name="connsiteX831" fmla="*/ 7341 w 10000"/>
                  <a:gd name="connsiteY831" fmla="*/ 9462 h 10000"/>
                  <a:gd name="connsiteX832" fmla="*/ 7352 w 10000"/>
                  <a:gd name="connsiteY832" fmla="*/ 9459 h 10000"/>
                  <a:gd name="connsiteX833" fmla="*/ 7360 w 10000"/>
                  <a:gd name="connsiteY833" fmla="*/ 9443 h 10000"/>
                  <a:gd name="connsiteX834" fmla="*/ 7363 w 10000"/>
                  <a:gd name="connsiteY834" fmla="*/ 9433 h 10000"/>
                  <a:gd name="connsiteX835" fmla="*/ 7377 w 10000"/>
                  <a:gd name="connsiteY835" fmla="*/ 9433 h 10000"/>
                  <a:gd name="connsiteX836" fmla="*/ 7388 w 10000"/>
                  <a:gd name="connsiteY836" fmla="*/ 9430 h 10000"/>
                  <a:gd name="connsiteX837" fmla="*/ 7396 w 10000"/>
                  <a:gd name="connsiteY837" fmla="*/ 9430 h 10000"/>
                  <a:gd name="connsiteX838" fmla="*/ 7402 w 10000"/>
                  <a:gd name="connsiteY838" fmla="*/ 9424 h 10000"/>
                  <a:gd name="connsiteX839" fmla="*/ 7396 w 10000"/>
                  <a:gd name="connsiteY839" fmla="*/ 9414 h 10000"/>
                  <a:gd name="connsiteX840" fmla="*/ 7388 w 10000"/>
                  <a:gd name="connsiteY840" fmla="*/ 9401 h 10000"/>
                  <a:gd name="connsiteX841" fmla="*/ 7371 w 10000"/>
                  <a:gd name="connsiteY841" fmla="*/ 9391 h 10000"/>
                  <a:gd name="connsiteX842" fmla="*/ 7355 w 10000"/>
                  <a:gd name="connsiteY842" fmla="*/ 9375 h 10000"/>
                  <a:gd name="connsiteX843" fmla="*/ 7332 w 10000"/>
                  <a:gd name="connsiteY843" fmla="*/ 9356 h 10000"/>
                  <a:gd name="connsiteX844" fmla="*/ 7313 w 10000"/>
                  <a:gd name="connsiteY844" fmla="*/ 9330 h 10000"/>
                  <a:gd name="connsiteX845" fmla="*/ 7307 w 10000"/>
                  <a:gd name="connsiteY845" fmla="*/ 9310 h 10000"/>
                  <a:gd name="connsiteX846" fmla="*/ 7305 w 10000"/>
                  <a:gd name="connsiteY846" fmla="*/ 9291 h 10000"/>
                  <a:gd name="connsiteX847" fmla="*/ 7305 w 10000"/>
                  <a:gd name="connsiteY847" fmla="*/ 9278 h 10000"/>
                  <a:gd name="connsiteX848" fmla="*/ 7296 w 10000"/>
                  <a:gd name="connsiteY848" fmla="*/ 9268 h 10000"/>
                  <a:gd name="connsiteX849" fmla="*/ 7296 w 10000"/>
                  <a:gd name="connsiteY849" fmla="*/ 9249 h 10000"/>
                  <a:gd name="connsiteX850" fmla="*/ 7291 w 10000"/>
                  <a:gd name="connsiteY850" fmla="*/ 9226 h 10000"/>
                  <a:gd name="connsiteX851" fmla="*/ 7283 w 10000"/>
                  <a:gd name="connsiteY851" fmla="*/ 9213 h 10000"/>
                  <a:gd name="connsiteX852" fmla="*/ 7274 w 10000"/>
                  <a:gd name="connsiteY852" fmla="*/ 9194 h 10000"/>
                  <a:gd name="connsiteX853" fmla="*/ 7274 w 10000"/>
                  <a:gd name="connsiteY853" fmla="*/ 9174 h 10000"/>
                  <a:gd name="connsiteX854" fmla="*/ 7280 w 10000"/>
                  <a:gd name="connsiteY854" fmla="*/ 9148 h 10000"/>
                  <a:gd name="connsiteX855" fmla="*/ 7283 w 10000"/>
                  <a:gd name="connsiteY855" fmla="*/ 9119 h 10000"/>
                  <a:gd name="connsiteX856" fmla="*/ 7291 w 10000"/>
                  <a:gd name="connsiteY856" fmla="*/ 9100 h 10000"/>
                  <a:gd name="connsiteX857" fmla="*/ 7307 w 10000"/>
                  <a:gd name="connsiteY857" fmla="*/ 9080 h 10000"/>
                  <a:gd name="connsiteX858" fmla="*/ 7324 w 10000"/>
                  <a:gd name="connsiteY858" fmla="*/ 9054 h 10000"/>
                  <a:gd name="connsiteX859" fmla="*/ 7341 w 10000"/>
                  <a:gd name="connsiteY859" fmla="*/ 9054 h 10000"/>
                  <a:gd name="connsiteX860" fmla="*/ 7352 w 10000"/>
                  <a:gd name="connsiteY860" fmla="*/ 9054 h 10000"/>
                  <a:gd name="connsiteX861" fmla="*/ 7346 w 10000"/>
                  <a:gd name="connsiteY861" fmla="*/ 9032 h 10000"/>
                  <a:gd name="connsiteX862" fmla="*/ 7341 w 10000"/>
                  <a:gd name="connsiteY862" fmla="*/ 9022 h 10000"/>
                  <a:gd name="connsiteX863" fmla="*/ 7352 w 10000"/>
                  <a:gd name="connsiteY863" fmla="*/ 8999 h 10000"/>
                  <a:gd name="connsiteX864" fmla="*/ 7360 w 10000"/>
                  <a:gd name="connsiteY864" fmla="*/ 8967 h 10000"/>
                  <a:gd name="connsiteX865" fmla="*/ 7368 w 10000"/>
                  <a:gd name="connsiteY865" fmla="*/ 8922 h 10000"/>
                  <a:gd name="connsiteX866" fmla="*/ 7377 w 10000"/>
                  <a:gd name="connsiteY866" fmla="*/ 8896 h 10000"/>
                  <a:gd name="connsiteX867" fmla="*/ 7380 w 10000"/>
                  <a:gd name="connsiteY867" fmla="*/ 8867 h 10000"/>
                  <a:gd name="connsiteX868" fmla="*/ 7402 w 10000"/>
                  <a:gd name="connsiteY868" fmla="*/ 8824 h 10000"/>
                  <a:gd name="connsiteX869" fmla="*/ 7402 w 10000"/>
                  <a:gd name="connsiteY869" fmla="*/ 8808 h 10000"/>
                  <a:gd name="connsiteX870" fmla="*/ 7393 w 10000"/>
                  <a:gd name="connsiteY870" fmla="*/ 8795 h 10000"/>
                  <a:gd name="connsiteX871" fmla="*/ 7388 w 10000"/>
                  <a:gd name="connsiteY871" fmla="*/ 8799 h 10000"/>
                  <a:gd name="connsiteX872" fmla="*/ 7396 w 10000"/>
                  <a:gd name="connsiteY872" fmla="*/ 8789 h 10000"/>
                  <a:gd name="connsiteX873" fmla="*/ 7404 w 10000"/>
                  <a:gd name="connsiteY873" fmla="*/ 8789 h 10000"/>
                  <a:gd name="connsiteX874" fmla="*/ 7421 w 10000"/>
                  <a:gd name="connsiteY874" fmla="*/ 8769 h 10000"/>
                  <a:gd name="connsiteX875" fmla="*/ 7443 w 10000"/>
                  <a:gd name="connsiteY875" fmla="*/ 8763 h 10000"/>
                  <a:gd name="connsiteX876" fmla="*/ 7452 w 10000"/>
                  <a:gd name="connsiteY876" fmla="*/ 8769 h 10000"/>
                  <a:gd name="connsiteX877" fmla="*/ 7468 w 10000"/>
                  <a:gd name="connsiteY877" fmla="*/ 8769 h 10000"/>
                  <a:gd name="connsiteX878" fmla="*/ 7499 w 10000"/>
                  <a:gd name="connsiteY878" fmla="*/ 8763 h 10000"/>
                  <a:gd name="connsiteX879" fmla="*/ 7526 w 10000"/>
                  <a:gd name="connsiteY879" fmla="*/ 8763 h 10000"/>
                  <a:gd name="connsiteX880" fmla="*/ 7532 w 10000"/>
                  <a:gd name="connsiteY880" fmla="*/ 8763 h 10000"/>
                  <a:gd name="connsiteX881" fmla="*/ 7554 w 10000"/>
                  <a:gd name="connsiteY881" fmla="*/ 8744 h 10000"/>
                  <a:gd name="connsiteX882" fmla="*/ 7571 w 10000"/>
                  <a:gd name="connsiteY882" fmla="*/ 8731 h 10000"/>
                  <a:gd name="connsiteX883" fmla="*/ 7587 w 10000"/>
                  <a:gd name="connsiteY883" fmla="*/ 8711 h 10000"/>
                  <a:gd name="connsiteX884" fmla="*/ 7607 w 10000"/>
                  <a:gd name="connsiteY884" fmla="*/ 8711 h 10000"/>
                  <a:gd name="connsiteX885" fmla="*/ 7634 w 10000"/>
                  <a:gd name="connsiteY885" fmla="*/ 8705 h 10000"/>
                  <a:gd name="connsiteX886" fmla="*/ 7643 w 10000"/>
                  <a:gd name="connsiteY886" fmla="*/ 8682 h 10000"/>
                  <a:gd name="connsiteX887" fmla="*/ 7654 w 10000"/>
                  <a:gd name="connsiteY887" fmla="*/ 8666 h 10000"/>
                  <a:gd name="connsiteX888" fmla="*/ 7668 w 10000"/>
                  <a:gd name="connsiteY888" fmla="*/ 8666 h 10000"/>
                  <a:gd name="connsiteX889" fmla="*/ 7676 w 10000"/>
                  <a:gd name="connsiteY889" fmla="*/ 8682 h 10000"/>
                  <a:gd name="connsiteX890" fmla="*/ 7704 w 10000"/>
                  <a:gd name="connsiteY890" fmla="*/ 8669 h 10000"/>
                  <a:gd name="connsiteX891" fmla="*/ 7712 w 10000"/>
                  <a:gd name="connsiteY891" fmla="*/ 8669 h 10000"/>
                  <a:gd name="connsiteX892" fmla="*/ 7720 w 10000"/>
                  <a:gd name="connsiteY892" fmla="*/ 8669 h 10000"/>
                  <a:gd name="connsiteX893" fmla="*/ 7726 w 10000"/>
                  <a:gd name="connsiteY893" fmla="*/ 8656 h 10000"/>
                  <a:gd name="connsiteX894" fmla="*/ 7734 w 10000"/>
                  <a:gd name="connsiteY894" fmla="*/ 8650 h 10000"/>
                  <a:gd name="connsiteX895" fmla="*/ 7742 w 10000"/>
                  <a:gd name="connsiteY895" fmla="*/ 8650 h 10000"/>
                  <a:gd name="connsiteX896" fmla="*/ 7759 w 10000"/>
                  <a:gd name="connsiteY896" fmla="*/ 8650 h 10000"/>
                  <a:gd name="connsiteX897" fmla="*/ 7756 w 10000"/>
                  <a:gd name="connsiteY897" fmla="*/ 8630 h 10000"/>
                  <a:gd name="connsiteX898" fmla="*/ 7751 w 10000"/>
                  <a:gd name="connsiteY898" fmla="*/ 8627 h 10000"/>
                  <a:gd name="connsiteX899" fmla="*/ 7742 w 10000"/>
                  <a:gd name="connsiteY899" fmla="*/ 8620 h 10000"/>
                  <a:gd name="connsiteX900" fmla="*/ 7734 w 10000"/>
                  <a:gd name="connsiteY900" fmla="*/ 8591 h 10000"/>
                  <a:gd name="connsiteX901" fmla="*/ 7709 w 10000"/>
                  <a:gd name="connsiteY901" fmla="*/ 8582 h 10000"/>
                  <a:gd name="connsiteX902" fmla="*/ 7695 w 10000"/>
                  <a:gd name="connsiteY902" fmla="*/ 8578 h 10000"/>
                  <a:gd name="connsiteX903" fmla="*/ 7668 w 10000"/>
                  <a:gd name="connsiteY903" fmla="*/ 8562 h 10000"/>
                  <a:gd name="connsiteX904" fmla="*/ 7645 w 10000"/>
                  <a:gd name="connsiteY904" fmla="*/ 8552 h 10000"/>
                  <a:gd name="connsiteX905" fmla="*/ 7615 w 10000"/>
                  <a:gd name="connsiteY905" fmla="*/ 8543 h 10000"/>
                  <a:gd name="connsiteX906" fmla="*/ 7596 w 10000"/>
                  <a:gd name="connsiteY906" fmla="*/ 8527 h 10000"/>
                  <a:gd name="connsiteX907" fmla="*/ 7565 w 10000"/>
                  <a:gd name="connsiteY907" fmla="*/ 8494 h 10000"/>
                  <a:gd name="connsiteX908" fmla="*/ 7562 w 10000"/>
                  <a:gd name="connsiteY908" fmla="*/ 8475 h 10000"/>
                  <a:gd name="connsiteX909" fmla="*/ 7540 w 10000"/>
                  <a:gd name="connsiteY909" fmla="*/ 8455 h 10000"/>
                  <a:gd name="connsiteX910" fmla="*/ 7535 w 10000"/>
                  <a:gd name="connsiteY910" fmla="*/ 8446 h 10000"/>
                  <a:gd name="connsiteX911" fmla="*/ 7535 w 10000"/>
                  <a:gd name="connsiteY911" fmla="*/ 8420 h 10000"/>
                  <a:gd name="connsiteX912" fmla="*/ 7535 w 10000"/>
                  <a:gd name="connsiteY912" fmla="*/ 8391 h 10000"/>
                  <a:gd name="connsiteX913" fmla="*/ 7548 w 10000"/>
                  <a:gd name="connsiteY913" fmla="*/ 8345 h 10000"/>
                  <a:gd name="connsiteX914" fmla="*/ 7562 w 10000"/>
                  <a:gd name="connsiteY914" fmla="*/ 8319 h 10000"/>
                  <a:gd name="connsiteX915" fmla="*/ 7582 w 10000"/>
                  <a:gd name="connsiteY915" fmla="*/ 8310 h 10000"/>
                  <a:gd name="connsiteX916" fmla="*/ 7607 w 10000"/>
                  <a:gd name="connsiteY916" fmla="*/ 8300 h 10000"/>
                  <a:gd name="connsiteX917" fmla="*/ 7629 w 10000"/>
                  <a:gd name="connsiteY917" fmla="*/ 8300 h 10000"/>
                  <a:gd name="connsiteX918" fmla="*/ 7651 w 10000"/>
                  <a:gd name="connsiteY918" fmla="*/ 8297 h 10000"/>
                  <a:gd name="connsiteX919" fmla="*/ 7668 w 10000"/>
                  <a:gd name="connsiteY919" fmla="*/ 8280 h 10000"/>
                  <a:gd name="connsiteX920" fmla="*/ 7687 w 10000"/>
                  <a:gd name="connsiteY920" fmla="*/ 8267 h 10000"/>
                  <a:gd name="connsiteX921" fmla="*/ 7693 w 10000"/>
                  <a:gd name="connsiteY921" fmla="*/ 8261 h 10000"/>
                  <a:gd name="connsiteX922" fmla="*/ 7701 w 10000"/>
                  <a:gd name="connsiteY922" fmla="*/ 8248 h 10000"/>
                  <a:gd name="connsiteX923" fmla="*/ 7712 w 10000"/>
                  <a:gd name="connsiteY923" fmla="*/ 8238 h 10000"/>
                  <a:gd name="connsiteX924" fmla="*/ 7731 w 10000"/>
                  <a:gd name="connsiteY924" fmla="*/ 8222 h 10000"/>
                  <a:gd name="connsiteX925" fmla="*/ 7740 w 10000"/>
                  <a:gd name="connsiteY925" fmla="*/ 8206 h 10000"/>
                  <a:gd name="connsiteX926" fmla="*/ 7756 w 10000"/>
                  <a:gd name="connsiteY926" fmla="*/ 8183 h 10000"/>
                  <a:gd name="connsiteX927" fmla="*/ 7773 w 10000"/>
                  <a:gd name="connsiteY927" fmla="*/ 8177 h 10000"/>
                  <a:gd name="connsiteX928" fmla="*/ 7784 w 10000"/>
                  <a:gd name="connsiteY928" fmla="*/ 8183 h 10000"/>
                  <a:gd name="connsiteX929" fmla="*/ 7801 w 10000"/>
                  <a:gd name="connsiteY929" fmla="*/ 8174 h 10000"/>
                  <a:gd name="connsiteX930" fmla="*/ 7801 w 10000"/>
                  <a:gd name="connsiteY930" fmla="*/ 8157 h 10000"/>
                  <a:gd name="connsiteX931" fmla="*/ 7817 w 10000"/>
                  <a:gd name="connsiteY931" fmla="*/ 8164 h 10000"/>
                  <a:gd name="connsiteX932" fmla="*/ 7837 w 10000"/>
                  <a:gd name="connsiteY932" fmla="*/ 8164 h 10000"/>
                  <a:gd name="connsiteX933" fmla="*/ 7856 w 10000"/>
                  <a:gd name="connsiteY933" fmla="*/ 8164 h 10000"/>
                  <a:gd name="connsiteX934" fmla="*/ 7870 w 10000"/>
                  <a:gd name="connsiteY934" fmla="*/ 8167 h 10000"/>
                  <a:gd name="connsiteX935" fmla="*/ 7881 w 10000"/>
                  <a:gd name="connsiteY935" fmla="*/ 8174 h 10000"/>
                  <a:gd name="connsiteX936" fmla="*/ 7898 w 10000"/>
                  <a:gd name="connsiteY936" fmla="*/ 8187 h 10000"/>
                  <a:gd name="connsiteX937" fmla="*/ 7917 w 10000"/>
                  <a:gd name="connsiteY937" fmla="*/ 8187 h 10000"/>
                  <a:gd name="connsiteX938" fmla="*/ 7928 w 10000"/>
                  <a:gd name="connsiteY938" fmla="*/ 8157 h 10000"/>
                  <a:gd name="connsiteX939" fmla="*/ 7942 w 10000"/>
                  <a:gd name="connsiteY939" fmla="*/ 8157 h 10000"/>
                  <a:gd name="connsiteX940" fmla="*/ 7958 w 10000"/>
                  <a:gd name="connsiteY940" fmla="*/ 8164 h 10000"/>
                  <a:gd name="connsiteX941" fmla="*/ 7983 w 10000"/>
                  <a:gd name="connsiteY941" fmla="*/ 8144 h 10000"/>
                  <a:gd name="connsiteX942" fmla="*/ 8000 w 10000"/>
                  <a:gd name="connsiteY942" fmla="*/ 8109 h 10000"/>
                  <a:gd name="connsiteX943" fmla="*/ 7994 w 10000"/>
                  <a:gd name="connsiteY943" fmla="*/ 8093 h 10000"/>
                  <a:gd name="connsiteX944" fmla="*/ 7983 w 10000"/>
                  <a:gd name="connsiteY944" fmla="*/ 8070 h 10000"/>
                  <a:gd name="connsiteX945" fmla="*/ 7986 w 10000"/>
                  <a:gd name="connsiteY945" fmla="*/ 8063 h 10000"/>
                  <a:gd name="connsiteX946" fmla="*/ 7978 w 10000"/>
                  <a:gd name="connsiteY946" fmla="*/ 8044 h 10000"/>
                  <a:gd name="connsiteX947" fmla="*/ 7986 w 10000"/>
                  <a:gd name="connsiteY947" fmla="*/ 8002 h 10000"/>
                  <a:gd name="connsiteX948" fmla="*/ 7983 w 10000"/>
                  <a:gd name="connsiteY948" fmla="*/ 7947 h 10000"/>
                  <a:gd name="connsiteX949" fmla="*/ 7961 w 10000"/>
                  <a:gd name="connsiteY949" fmla="*/ 7931 h 10000"/>
                  <a:gd name="connsiteX950" fmla="*/ 7958 w 10000"/>
                  <a:gd name="connsiteY950" fmla="*/ 7898 h 10000"/>
                  <a:gd name="connsiteX951" fmla="*/ 7953 w 10000"/>
                  <a:gd name="connsiteY951" fmla="*/ 7856 h 10000"/>
                  <a:gd name="connsiteX952" fmla="*/ 7967 w 10000"/>
                  <a:gd name="connsiteY952" fmla="*/ 7837 h 10000"/>
                  <a:gd name="connsiteX953" fmla="*/ 7950 w 10000"/>
                  <a:gd name="connsiteY953" fmla="*/ 7824 h 10000"/>
                  <a:gd name="connsiteX954" fmla="*/ 7906 w 10000"/>
                  <a:gd name="connsiteY954" fmla="*/ 7814 h 10000"/>
                  <a:gd name="connsiteX955" fmla="*/ 7878 w 10000"/>
                  <a:gd name="connsiteY955" fmla="*/ 7814 h 10000"/>
                  <a:gd name="connsiteX956" fmla="*/ 7870 w 10000"/>
                  <a:gd name="connsiteY956" fmla="*/ 7795 h 10000"/>
                  <a:gd name="connsiteX957" fmla="*/ 7878 w 10000"/>
                  <a:gd name="connsiteY957" fmla="*/ 7778 h 10000"/>
                  <a:gd name="connsiteX958" fmla="*/ 7881 w 10000"/>
                  <a:gd name="connsiteY958" fmla="*/ 7775 h 10000"/>
                  <a:gd name="connsiteX959" fmla="*/ 7878 w 10000"/>
                  <a:gd name="connsiteY959" fmla="*/ 7743 h 10000"/>
                  <a:gd name="connsiteX960" fmla="*/ 7895 w 10000"/>
                  <a:gd name="connsiteY960" fmla="*/ 7733 h 10000"/>
                  <a:gd name="connsiteX961" fmla="*/ 7911 w 10000"/>
                  <a:gd name="connsiteY961" fmla="*/ 7710 h 10000"/>
                  <a:gd name="connsiteX962" fmla="*/ 7911 w 10000"/>
                  <a:gd name="connsiteY962" fmla="*/ 7665 h 10000"/>
                  <a:gd name="connsiteX963" fmla="*/ 7917 w 10000"/>
                  <a:gd name="connsiteY963" fmla="*/ 7600 h 10000"/>
                  <a:gd name="connsiteX964" fmla="*/ 7928 w 10000"/>
                  <a:gd name="connsiteY964" fmla="*/ 7581 h 10000"/>
                  <a:gd name="connsiteX965" fmla="*/ 7917 w 10000"/>
                  <a:gd name="connsiteY965" fmla="*/ 7474 h 10000"/>
                  <a:gd name="connsiteX966" fmla="*/ 7873 w 10000"/>
                  <a:gd name="connsiteY966" fmla="*/ 7335 h 10000"/>
                  <a:gd name="connsiteX967" fmla="*/ 7756 w 10000"/>
                  <a:gd name="connsiteY967" fmla="*/ 7050 h 10000"/>
                  <a:gd name="connsiteX968" fmla="*/ 7679 w 10000"/>
                  <a:gd name="connsiteY968" fmla="*/ 6839 h 10000"/>
                  <a:gd name="connsiteX969" fmla="*/ 7668 w 10000"/>
                  <a:gd name="connsiteY969" fmla="*/ 6823 h 10000"/>
                  <a:gd name="connsiteX970" fmla="*/ 7659 w 10000"/>
                  <a:gd name="connsiteY970" fmla="*/ 6768 h 10000"/>
                  <a:gd name="connsiteX971" fmla="*/ 7659 w 10000"/>
                  <a:gd name="connsiteY971" fmla="*/ 6739 h 10000"/>
                  <a:gd name="connsiteX972" fmla="*/ 7651 w 10000"/>
                  <a:gd name="connsiteY972" fmla="*/ 6713 h 10000"/>
                  <a:gd name="connsiteX973" fmla="*/ 7654 w 10000"/>
                  <a:gd name="connsiteY973" fmla="*/ 6684 h 10000"/>
                  <a:gd name="connsiteX974" fmla="*/ 7643 w 10000"/>
                  <a:gd name="connsiteY974" fmla="*/ 6626 h 10000"/>
                  <a:gd name="connsiteX975" fmla="*/ 7629 w 10000"/>
                  <a:gd name="connsiteY975" fmla="*/ 6600 h 10000"/>
                  <a:gd name="connsiteX976" fmla="*/ 7629 w 10000"/>
                  <a:gd name="connsiteY976" fmla="*/ 6580 h 10000"/>
                  <a:gd name="connsiteX977" fmla="*/ 7623 w 10000"/>
                  <a:gd name="connsiteY977" fmla="*/ 6541 h 10000"/>
                  <a:gd name="connsiteX978" fmla="*/ 7615 w 10000"/>
                  <a:gd name="connsiteY978" fmla="*/ 6522 h 10000"/>
                  <a:gd name="connsiteX979" fmla="*/ 7598 w 10000"/>
                  <a:gd name="connsiteY979" fmla="*/ 6509 h 10000"/>
                  <a:gd name="connsiteX980" fmla="*/ 7587 w 10000"/>
                  <a:gd name="connsiteY980" fmla="*/ 6493 h 10000"/>
                  <a:gd name="connsiteX981" fmla="*/ 7579 w 10000"/>
                  <a:gd name="connsiteY981" fmla="*/ 6464 h 10000"/>
                  <a:gd name="connsiteX982" fmla="*/ 7587 w 10000"/>
                  <a:gd name="connsiteY982" fmla="*/ 6438 h 10000"/>
                  <a:gd name="connsiteX983" fmla="*/ 7596 w 10000"/>
                  <a:gd name="connsiteY983" fmla="*/ 6425 h 10000"/>
                  <a:gd name="connsiteX984" fmla="*/ 7590 w 10000"/>
                  <a:gd name="connsiteY984" fmla="*/ 6396 h 10000"/>
                  <a:gd name="connsiteX985" fmla="*/ 7590 w 10000"/>
                  <a:gd name="connsiteY985" fmla="*/ 6373 h 10000"/>
                  <a:gd name="connsiteX986" fmla="*/ 7587 w 10000"/>
                  <a:gd name="connsiteY986" fmla="*/ 6354 h 10000"/>
                  <a:gd name="connsiteX987" fmla="*/ 7582 w 10000"/>
                  <a:gd name="connsiteY987" fmla="*/ 6344 h 10000"/>
                  <a:gd name="connsiteX988" fmla="*/ 7582 w 10000"/>
                  <a:gd name="connsiteY988" fmla="*/ 6324 h 10000"/>
                  <a:gd name="connsiteX989" fmla="*/ 7571 w 10000"/>
                  <a:gd name="connsiteY989" fmla="*/ 6302 h 10000"/>
                  <a:gd name="connsiteX990" fmla="*/ 7548 w 10000"/>
                  <a:gd name="connsiteY990" fmla="*/ 6256 h 10000"/>
                  <a:gd name="connsiteX991" fmla="*/ 7546 w 10000"/>
                  <a:gd name="connsiteY991" fmla="*/ 6218 h 10000"/>
                  <a:gd name="connsiteX992" fmla="*/ 7540 w 10000"/>
                  <a:gd name="connsiteY992" fmla="*/ 6159 h 10000"/>
                  <a:gd name="connsiteX993" fmla="*/ 7535 w 10000"/>
                  <a:gd name="connsiteY993" fmla="*/ 6114 h 10000"/>
                  <a:gd name="connsiteX994" fmla="*/ 7535 w 10000"/>
                  <a:gd name="connsiteY994" fmla="*/ 6088 h 10000"/>
                  <a:gd name="connsiteX995" fmla="*/ 7540 w 10000"/>
                  <a:gd name="connsiteY995" fmla="*/ 6049 h 10000"/>
                  <a:gd name="connsiteX996" fmla="*/ 7546 w 10000"/>
                  <a:gd name="connsiteY996" fmla="*/ 6004 h 10000"/>
                  <a:gd name="connsiteX997" fmla="*/ 7548 w 10000"/>
                  <a:gd name="connsiteY997" fmla="*/ 5965 h 10000"/>
                  <a:gd name="connsiteX998" fmla="*/ 7548 w 10000"/>
                  <a:gd name="connsiteY998" fmla="*/ 5946 h 10000"/>
                  <a:gd name="connsiteX999" fmla="*/ 7548 w 10000"/>
                  <a:gd name="connsiteY999" fmla="*/ 5933 h 10000"/>
                  <a:gd name="connsiteX1000" fmla="*/ 7548 w 10000"/>
                  <a:gd name="connsiteY1000" fmla="*/ 5910 h 10000"/>
                  <a:gd name="connsiteX1001" fmla="*/ 7548 w 10000"/>
                  <a:gd name="connsiteY1001" fmla="*/ 5897 h 10000"/>
                  <a:gd name="connsiteX1002" fmla="*/ 7546 w 10000"/>
                  <a:gd name="connsiteY1002" fmla="*/ 5871 h 10000"/>
                  <a:gd name="connsiteX1003" fmla="*/ 7535 w 10000"/>
                  <a:gd name="connsiteY1003" fmla="*/ 5839 h 10000"/>
                  <a:gd name="connsiteX1004" fmla="*/ 7524 w 10000"/>
                  <a:gd name="connsiteY1004" fmla="*/ 5797 h 10000"/>
                  <a:gd name="connsiteX1005" fmla="*/ 7518 w 10000"/>
                  <a:gd name="connsiteY1005" fmla="*/ 5767 h 10000"/>
                  <a:gd name="connsiteX1006" fmla="*/ 7515 w 10000"/>
                  <a:gd name="connsiteY1006" fmla="*/ 5745 h 10000"/>
                  <a:gd name="connsiteX1007" fmla="*/ 7501 w 10000"/>
                  <a:gd name="connsiteY1007" fmla="*/ 5683 h 10000"/>
                  <a:gd name="connsiteX1008" fmla="*/ 7490 w 10000"/>
                  <a:gd name="connsiteY1008" fmla="*/ 5631 h 10000"/>
                  <a:gd name="connsiteX1009" fmla="*/ 7482 w 10000"/>
                  <a:gd name="connsiteY1009" fmla="*/ 5593 h 10000"/>
                  <a:gd name="connsiteX1010" fmla="*/ 7476 w 10000"/>
                  <a:gd name="connsiteY1010" fmla="*/ 5570 h 10000"/>
                  <a:gd name="connsiteX1011" fmla="*/ 7476 w 10000"/>
                  <a:gd name="connsiteY1011" fmla="*/ 5528 h 10000"/>
                  <a:gd name="connsiteX1012" fmla="*/ 7482 w 10000"/>
                  <a:gd name="connsiteY1012" fmla="*/ 5502 h 10000"/>
                  <a:gd name="connsiteX1013" fmla="*/ 7490 w 10000"/>
                  <a:gd name="connsiteY1013" fmla="*/ 5489 h 10000"/>
                  <a:gd name="connsiteX1014" fmla="*/ 7499 w 10000"/>
                  <a:gd name="connsiteY1014" fmla="*/ 5479 h 10000"/>
                  <a:gd name="connsiteX1015" fmla="*/ 7493 w 10000"/>
                  <a:gd name="connsiteY1015" fmla="*/ 5427 h 10000"/>
                  <a:gd name="connsiteX1016" fmla="*/ 7501 w 10000"/>
                  <a:gd name="connsiteY1016" fmla="*/ 5415 h 10000"/>
                  <a:gd name="connsiteX1017" fmla="*/ 7510 w 10000"/>
                  <a:gd name="connsiteY1017" fmla="*/ 5398 h 10000"/>
                  <a:gd name="connsiteX1018" fmla="*/ 7515 w 10000"/>
                  <a:gd name="connsiteY1018" fmla="*/ 5379 h 10000"/>
                  <a:gd name="connsiteX1019" fmla="*/ 7526 w 10000"/>
                  <a:gd name="connsiteY1019" fmla="*/ 5366 h 10000"/>
                  <a:gd name="connsiteX1020" fmla="*/ 7518 w 10000"/>
                  <a:gd name="connsiteY1020" fmla="*/ 5350 h 10000"/>
                  <a:gd name="connsiteX1021" fmla="*/ 7518 w 10000"/>
                  <a:gd name="connsiteY1021" fmla="*/ 5330 h 10000"/>
                  <a:gd name="connsiteX1022" fmla="*/ 7526 w 10000"/>
                  <a:gd name="connsiteY1022" fmla="*/ 5311 h 10000"/>
                  <a:gd name="connsiteX1023" fmla="*/ 7540 w 10000"/>
                  <a:gd name="connsiteY1023" fmla="*/ 5291 h 10000"/>
                  <a:gd name="connsiteX1024" fmla="*/ 7540 w 10000"/>
                  <a:gd name="connsiteY1024" fmla="*/ 5266 h 10000"/>
                  <a:gd name="connsiteX1025" fmla="*/ 7540 w 10000"/>
                  <a:gd name="connsiteY1025" fmla="*/ 5256 h 10000"/>
                  <a:gd name="connsiteX1026" fmla="*/ 7524 w 10000"/>
                  <a:gd name="connsiteY1026" fmla="*/ 5233 h 10000"/>
                  <a:gd name="connsiteX1027" fmla="*/ 7515 w 10000"/>
                  <a:gd name="connsiteY1027" fmla="*/ 5217 h 10000"/>
                  <a:gd name="connsiteX1028" fmla="*/ 7490 w 10000"/>
                  <a:gd name="connsiteY1028" fmla="*/ 5178 h 10000"/>
                  <a:gd name="connsiteX1029" fmla="*/ 7474 w 10000"/>
                  <a:gd name="connsiteY1029" fmla="*/ 5162 h 10000"/>
                  <a:gd name="connsiteX1030" fmla="*/ 7457 w 10000"/>
                  <a:gd name="connsiteY1030" fmla="*/ 5120 h 10000"/>
                  <a:gd name="connsiteX1031" fmla="*/ 7421 w 10000"/>
                  <a:gd name="connsiteY1031" fmla="*/ 5087 h 10000"/>
                  <a:gd name="connsiteX1032" fmla="*/ 7380 w 10000"/>
                  <a:gd name="connsiteY1032" fmla="*/ 5068 h 10000"/>
                  <a:gd name="connsiteX1033" fmla="*/ 7355 w 10000"/>
                  <a:gd name="connsiteY1033" fmla="*/ 5058 h 10000"/>
                  <a:gd name="connsiteX1034" fmla="*/ 7332 w 10000"/>
                  <a:gd name="connsiteY1034" fmla="*/ 5049 h 10000"/>
                  <a:gd name="connsiteX1035" fmla="*/ 7305 w 10000"/>
                  <a:gd name="connsiteY1035" fmla="*/ 5016 h 10000"/>
                  <a:gd name="connsiteX1036" fmla="*/ 7305 w 10000"/>
                  <a:gd name="connsiteY1036" fmla="*/ 5000 h 10000"/>
                  <a:gd name="connsiteX1037" fmla="*/ 7296 w 10000"/>
                  <a:gd name="connsiteY1037" fmla="*/ 4971 h 10000"/>
                  <a:gd name="connsiteX1038" fmla="*/ 7288 w 10000"/>
                  <a:gd name="connsiteY1038" fmla="*/ 4945 h 10000"/>
                  <a:gd name="connsiteX1039" fmla="*/ 7280 w 10000"/>
                  <a:gd name="connsiteY1039" fmla="*/ 4916 h 10000"/>
                  <a:gd name="connsiteX1040" fmla="*/ 7291 w 10000"/>
                  <a:gd name="connsiteY1040" fmla="*/ 4887 h 10000"/>
                  <a:gd name="connsiteX1041" fmla="*/ 7291 w 10000"/>
                  <a:gd name="connsiteY1041" fmla="*/ 4858 h 10000"/>
                  <a:gd name="connsiteX1042" fmla="*/ 7271 w 10000"/>
                  <a:gd name="connsiteY1042" fmla="*/ 4819 h 10000"/>
                  <a:gd name="connsiteX1043" fmla="*/ 7255 w 10000"/>
                  <a:gd name="connsiteY1043" fmla="*/ 4828 h 10000"/>
                  <a:gd name="connsiteX1044" fmla="*/ 7235 w 10000"/>
                  <a:gd name="connsiteY1044" fmla="*/ 4841 h 10000"/>
                  <a:gd name="connsiteX1045" fmla="*/ 7216 w 10000"/>
                  <a:gd name="connsiteY1045" fmla="*/ 4867 h 10000"/>
                  <a:gd name="connsiteX1046" fmla="*/ 7191 w 10000"/>
                  <a:gd name="connsiteY1046" fmla="*/ 4870 h 10000"/>
                  <a:gd name="connsiteX1047" fmla="*/ 7155 w 10000"/>
                  <a:gd name="connsiteY1047" fmla="*/ 4887 h 10000"/>
                  <a:gd name="connsiteX1048" fmla="*/ 7122 w 10000"/>
                  <a:gd name="connsiteY1048" fmla="*/ 4893 h 10000"/>
                  <a:gd name="connsiteX1049" fmla="*/ 7105 w 10000"/>
                  <a:gd name="connsiteY1049" fmla="*/ 4896 h 10000"/>
                  <a:gd name="connsiteX1050" fmla="*/ 7094 w 10000"/>
                  <a:gd name="connsiteY1050" fmla="*/ 4916 h 10000"/>
                  <a:gd name="connsiteX1051" fmla="*/ 7080 w 10000"/>
                  <a:gd name="connsiteY1051" fmla="*/ 4903 h 10000"/>
                  <a:gd name="connsiteX1052" fmla="*/ 7072 w 10000"/>
                  <a:gd name="connsiteY1052" fmla="*/ 4851 h 10000"/>
                  <a:gd name="connsiteX1053" fmla="*/ 7042 w 10000"/>
                  <a:gd name="connsiteY1053" fmla="*/ 4819 h 10000"/>
                  <a:gd name="connsiteX1054" fmla="*/ 7030 w 10000"/>
                  <a:gd name="connsiteY1054" fmla="*/ 4780 h 10000"/>
                  <a:gd name="connsiteX1055" fmla="*/ 7039 w 10000"/>
                  <a:gd name="connsiteY1055" fmla="*/ 4757 h 10000"/>
                  <a:gd name="connsiteX1056" fmla="*/ 7047 w 10000"/>
                  <a:gd name="connsiteY1056" fmla="*/ 4744 h 10000"/>
                  <a:gd name="connsiteX1057" fmla="*/ 7022 w 10000"/>
                  <a:gd name="connsiteY1057" fmla="*/ 4725 h 10000"/>
                  <a:gd name="connsiteX1058" fmla="*/ 7000 w 10000"/>
                  <a:gd name="connsiteY1058" fmla="*/ 4715 h 10000"/>
                  <a:gd name="connsiteX1059" fmla="*/ 6975 w 10000"/>
                  <a:gd name="connsiteY1059" fmla="*/ 4709 h 10000"/>
                  <a:gd name="connsiteX1060" fmla="*/ 6945 w 10000"/>
                  <a:gd name="connsiteY1060" fmla="*/ 4696 h 10000"/>
                  <a:gd name="connsiteX1061" fmla="*/ 6953 w 10000"/>
                  <a:gd name="connsiteY1061" fmla="*/ 4679 h 10000"/>
                  <a:gd name="connsiteX1062" fmla="*/ 6961 w 10000"/>
                  <a:gd name="connsiteY1062" fmla="*/ 4660 h 10000"/>
                  <a:gd name="connsiteX1063" fmla="*/ 6983 w 10000"/>
                  <a:gd name="connsiteY1063" fmla="*/ 4644 h 10000"/>
                  <a:gd name="connsiteX1064" fmla="*/ 7014 w 10000"/>
                  <a:gd name="connsiteY1064" fmla="*/ 4634 h 10000"/>
                  <a:gd name="connsiteX1065" fmla="*/ 7025 w 10000"/>
                  <a:gd name="connsiteY1065" fmla="*/ 4615 h 10000"/>
                  <a:gd name="connsiteX1066" fmla="*/ 7047 w 10000"/>
                  <a:gd name="connsiteY1066" fmla="*/ 4582 h 10000"/>
                  <a:gd name="connsiteX1067" fmla="*/ 7069 w 10000"/>
                  <a:gd name="connsiteY1067" fmla="*/ 4563 h 10000"/>
                  <a:gd name="connsiteX1068" fmla="*/ 7078 w 10000"/>
                  <a:gd name="connsiteY1068" fmla="*/ 4553 h 10000"/>
                  <a:gd name="connsiteX1069" fmla="*/ 7097 w 10000"/>
                  <a:gd name="connsiteY1069" fmla="*/ 4527 h 10000"/>
                  <a:gd name="connsiteX1070" fmla="*/ 7122 w 10000"/>
                  <a:gd name="connsiteY1070" fmla="*/ 4517 h 10000"/>
                  <a:gd name="connsiteX1071" fmla="*/ 7139 w 10000"/>
                  <a:gd name="connsiteY1071" fmla="*/ 4488 h 10000"/>
                  <a:gd name="connsiteX1072" fmla="*/ 7147 w 10000"/>
                  <a:gd name="connsiteY1072" fmla="*/ 4459 h 10000"/>
                  <a:gd name="connsiteX1073" fmla="*/ 7161 w 10000"/>
                  <a:gd name="connsiteY1073" fmla="*/ 4440 h 10000"/>
                  <a:gd name="connsiteX1074" fmla="*/ 7177 w 10000"/>
                  <a:gd name="connsiteY1074" fmla="*/ 4430 h 10000"/>
                  <a:gd name="connsiteX1075" fmla="*/ 7202 w 10000"/>
                  <a:gd name="connsiteY1075" fmla="*/ 4407 h 10000"/>
                  <a:gd name="connsiteX1076" fmla="*/ 7224 w 10000"/>
                  <a:gd name="connsiteY1076" fmla="*/ 4417 h 10000"/>
                  <a:gd name="connsiteX1077" fmla="*/ 7241 w 10000"/>
                  <a:gd name="connsiteY1077" fmla="*/ 4404 h 10000"/>
                  <a:gd name="connsiteX1078" fmla="*/ 7263 w 10000"/>
                  <a:gd name="connsiteY1078" fmla="*/ 4398 h 10000"/>
                  <a:gd name="connsiteX1079" fmla="*/ 7283 w 10000"/>
                  <a:gd name="connsiteY1079" fmla="*/ 4424 h 10000"/>
                  <a:gd name="connsiteX1080" fmla="*/ 7305 w 10000"/>
                  <a:gd name="connsiteY1080" fmla="*/ 4433 h 10000"/>
                  <a:gd name="connsiteX1081" fmla="*/ 7332 w 10000"/>
                  <a:gd name="connsiteY1081" fmla="*/ 4443 h 10000"/>
                  <a:gd name="connsiteX1082" fmla="*/ 7380 w 10000"/>
                  <a:gd name="connsiteY1082" fmla="*/ 4398 h 10000"/>
                  <a:gd name="connsiteX1083" fmla="*/ 7404 w 10000"/>
                  <a:gd name="connsiteY1083" fmla="*/ 4378 h 10000"/>
                  <a:gd name="connsiteX1084" fmla="*/ 7418 w 10000"/>
                  <a:gd name="connsiteY1084" fmla="*/ 4369 h 10000"/>
                  <a:gd name="connsiteX1085" fmla="*/ 7443 w 10000"/>
                  <a:gd name="connsiteY1085" fmla="*/ 4356 h 10000"/>
                  <a:gd name="connsiteX1086" fmla="*/ 7460 w 10000"/>
                  <a:gd name="connsiteY1086" fmla="*/ 4385 h 10000"/>
                  <a:gd name="connsiteX1087" fmla="*/ 7460 w 10000"/>
                  <a:gd name="connsiteY1087" fmla="*/ 4404 h 10000"/>
                  <a:gd name="connsiteX1088" fmla="*/ 7499 w 10000"/>
                  <a:gd name="connsiteY1088" fmla="*/ 4417 h 10000"/>
                  <a:gd name="connsiteX1089" fmla="*/ 7515 w 10000"/>
                  <a:gd name="connsiteY1089" fmla="*/ 4414 h 10000"/>
                  <a:gd name="connsiteX1090" fmla="*/ 7565 w 10000"/>
                  <a:gd name="connsiteY1090" fmla="*/ 4385 h 10000"/>
                  <a:gd name="connsiteX1091" fmla="*/ 7579 w 10000"/>
                  <a:gd name="connsiteY1091" fmla="*/ 4346 h 10000"/>
                  <a:gd name="connsiteX1092" fmla="*/ 7582 w 10000"/>
                  <a:gd name="connsiteY1092" fmla="*/ 4317 h 10000"/>
                  <a:gd name="connsiteX1093" fmla="*/ 7590 w 10000"/>
                  <a:gd name="connsiteY1093" fmla="*/ 4301 h 10000"/>
                  <a:gd name="connsiteX1094" fmla="*/ 7612 w 10000"/>
                  <a:gd name="connsiteY1094" fmla="*/ 4271 h 10000"/>
                  <a:gd name="connsiteX1095" fmla="*/ 7623 w 10000"/>
                  <a:gd name="connsiteY1095" fmla="*/ 4262 h 10000"/>
                  <a:gd name="connsiteX1096" fmla="*/ 7634 w 10000"/>
                  <a:gd name="connsiteY1096" fmla="*/ 4245 h 10000"/>
                  <a:gd name="connsiteX1097" fmla="*/ 7645 w 10000"/>
                  <a:gd name="connsiteY1097" fmla="*/ 4265 h 10000"/>
                  <a:gd name="connsiteX1098" fmla="*/ 7670 w 10000"/>
                  <a:gd name="connsiteY1098" fmla="*/ 4284 h 10000"/>
                  <a:gd name="connsiteX1099" fmla="*/ 7701 w 10000"/>
                  <a:gd name="connsiteY1099" fmla="*/ 4275 h 10000"/>
                  <a:gd name="connsiteX1100" fmla="*/ 7717 w 10000"/>
                  <a:gd name="connsiteY1100" fmla="*/ 4275 h 10000"/>
                  <a:gd name="connsiteX1101" fmla="*/ 7740 w 10000"/>
                  <a:gd name="connsiteY1101" fmla="*/ 4284 h 10000"/>
                  <a:gd name="connsiteX1102" fmla="*/ 7767 w 10000"/>
                  <a:gd name="connsiteY1102" fmla="*/ 4284 h 10000"/>
                  <a:gd name="connsiteX1103" fmla="*/ 7895 w 10000"/>
                  <a:gd name="connsiteY1103" fmla="*/ 4207 h 10000"/>
                  <a:gd name="connsiteX1104" fmla="*/ 7895 w 10000"/>
                  <a:gd name="connsiteY1104" fmla="*/ 4187 h 10000"/>
                  <a:gd name="connsiteX1105" fmla="*/ 7895 w 10000"/>
                  <a:gd name="connsiteY1105" fmla="*/ 4171 h 10000"/>
                  <a:gd name="connsiteX1106" fmla="*/ 7903 w 10000"/>
                  <a:gd name="connsiteY1106" fmla="*/ 4148 h 10000"/>
                  <a:gd name="connsiteX1107" fmla="*/ 7917 w 10000"/>
                  <a:gd name="connsiteY1107" fmla="*/ 4158 h 10000"/>
                  <a:gd name="connsiteX1108" fmla="*/ 7967 w 10000"/>
                  <a:gd name="connsiteY1108" fmla="*/ 4203 h 10000"/>
                  <a:gd name="connsiteX1109" fmla="*/ 7994 w 10000"/>
                  <a:gd name="connsiteY1109" fmla="*/ 4203 h 10000"/>
                  <a:gd name="connsiteX1110" fmla="*/ 8064 w 10000"/>
                  <a:gd name="connsiteY1110" fmla="*/ 4242 h 10000"/>
                  <a:gd name="connsiteX1111" fmla="*/ 8083 w 10000"/>
                  <a:gd name="connsiteY1111" fmla="*/ 4245 h 10000"/>
                  <a:gd name="connsiteX1112" fmla="*/ 8105 w 10000"/>
                  <a:gd name="connsiteY1112" fmla="*/ 4226 h 10000"/>
                  <a:gd name="connsiteX1113" fmla="*/ 8136 w 10000"/>
                  <a:gd name="connsiteY1113" fmla="*/ 4187 h 10000"/>
                  <a:gd name="connsiteX1114" fmla="*/ 8161 w 10000"/>
                  <a:gd name="connsiteY1114" fmla="*/ 4168 h 10000"/>
                  <a:gd name="connsiteX1115" fmla="*/ 8172 w 10000"/>
                  <a:gd name="connsiteY1115" fmla="*/ 4161 h 10000"/>
                  <a:gd name="connsiteX1116" fmla="*/ 8208 w 10000"/>
                  <a:gd name="connsiteY1116" fmla="*/ 4168 h 10000"/>
                  <a:gd name="connsiteX1117" fmla="*/ 8235 w 10000"/>
                  <a:gd name="connsiteY1117" fmla="*/ 4168 h 10000"/>
                  <a:gd name="connsiteX1118" fmla="*/ 8258 w 10000"/>
                  <a:gd name="connsiteY1118" fmla="*/ 4152 h 10000"/>
                  <a:gd name="connsiteX1119" fmla="*/ 8283 w 10000"/>
                  <a:gd name="connsiteY1119" fmla="*/ 4152 h 10000"/>
                  <a:gd name="connsiteX1120" fmla="*/ 8299 w 10000"/>
                  <a:gd name="connsiteY1120" fmla="*/ 4132 h 10000"/>
                  <a:gd name="connsiteX1121" fmla="*/ 8316 w 10000"/>
                  <a:gd name="connsiteY1121" fmla="*/ 4113 h 10000"/>
                  <a:gd name="connsiteX1122" fmla="*/ 8330 w 10000"/>
                  <a:gd name="connsiteY1122" fmla="*/ 4084 h 10000"/>
                  <a:gd name="connsiteX1123" fmla="*/ 8341 w 10000"/>
                  <a:gd name="connsiteY1123" fmla="*/ 4058 h 10000"/>
                  <a:gd name="connsiteX1124" fmla="*/ 8349 w 10000"/>
                  <a:gd name="connsiteY1124" fmla="*/ 4064 h 10000"/>
                  <a:gd name="connsiteX1125" fmla="*/ 8366 w 10000"/>
                  <a:gd name="connsiteY1125" fmla="*/ 4067 h 10000"/>
                  <a:gd name="connsiteX1126" fmla="*/ 8374 w 10000"/>
                  <a:gd name="connsiteY1126" fmla="*/ 4084 h 10000"/>
                  <a:gd name="connsiteX1127" fmla="*/ 8402 w 10000"/>
                  <a:gd name="connsiteY1127" fmla="*/ 4054 h 10000"/>
                  <a:gd name="connsiteX1128" fmla="*/ 8427 w 10000"/>
                  <a:gd name="connsiteY1128" fmla="*/ 4028 h 10000"/>
                  <a:gd name="connsiteX1129" fmla="*/ 8438 w 10000"/>
                  <a:gd name="connsiteY1129" fmla="*/ 4025 h 10000"/>
                  <a:gd name="connsiteX1130" fmla="*/ 8468 w 10000"/>
                  <a:gd name="connsiteY1130" fmla="*/ 4006 h 10000"/>
                  <a:gd name="connsiteX1131" fmla="*/ 8485 w 10000"/>
                  <a:gd name="connsiteY1131" fmla="*/ 3999 h 10000"/>
                  <a:gd name="connsiteX1132" fmla="*/ 8493 w 10000"/>
                  <a:gd name="connsiteY1132" fmla="*/ 4025 h 10000"/>
                  <a:gd name="connsiteX1133" fmla="*/ 8515 w 10000"/>
                  <a:gd name="connsiteY1133" fmla="*/ 4028 h 10000"/>
                  <a:gd name="connsiteX1134" fmla="*/ 8543 w 10000"/>
                  <a:gd name="connsiteY1134" fmla="*/ 4009 h 10000"/>
                  <a:gd name="connsiteX1135" fmla="*/ 8551 w 10000"/>
                  <a:gd name="connsiteY1135" fmla="*/ 3990 h 10000"/>
                  <a:gd name="connsiteX1136" fmla="*/ 8582 w 10000"/>
                  <a:gd name="connsiteY1136" fmla="*/ 3977 h 10000"/>
                  <a:gd name="connsiteX1137" fmla="*/ 8596 w 10000"/>
                  <a:gd name="connsiteY1137" fmla="*/ 3977 h 10000"/>
                  <a:gd name="connsiteX1138" fmla="*/ 8607 w 10000"/>
                  <a:gd name="connsiteY1138" fmla="*/ 3980 h 10000"/>
                  <a:gd name="connsiteX1139" fmla="*/ 8645 w 10000"/>
                  <a:gd name="connsiteY1139" fmla="*/ 3970 h 10000"/>
                  <a:gd name="connsiteX1140" fmla="*/ 8654 w 10000"/>
                  <a:gd name="connsiteY1140" fmla="*/ 3951 h 10000"/>
                  <a:gd name="connsiteX1141" fmla="*/ 8670 w 10000"/>
                  <a:gd name="connsiteY1141" fmla="*/ 3935 h 10000"/>
                  <a:gd name="connsiteX1142" fmla="*/ 8695 w 10000"/>
                  <a:gd name="connsiteY1142" fmla="*/ 3935 h 10000"/>
                  <a:gd name="connsiteX1143" fmla="*/ 8704 w 10000"/>
                  <a:gd name="connsiteY1143" fmla="*/ 3951 h 10000"/>
                  <a:gd name="connsiteX1144" fmla="*/ 8717 w 10000"/>
                  <a:gd name="connsiteY1144" fmla="*/ 3964 h 10000"/>
                  <a:gd name="connsiteX1145" fmla="*/ 8751 w 10000"/>
                  <a:gd name="connsiteY1145" fmla="*/ 3951 h 10000"/>
                  <a:gd name="connsiteX1146" fmla="*/ 8776 w 10000"/>
                  <a:gd name="connsiteY1146" fmla="*/ 3935 h 10000"/>
                  <a:gd name="connsiteX1147" fmla="*/ 8798 w 10000"/>
                  <a:gd name="connsiteY1147" fmla="*/ 3925 h 10000"/>
                  <a:gd name="connsiteX1148" fmla="*/ 8806 w 10000"/>
                  <a:gd name="connsiteY1148" fmla="*/ 3892 h 10000"/>
                  <a:gd name="connsiteX1149" fmla="*/ 8814 w 10000"/>
                  <a:gd name="connsiteY1149" fmla="*/ 3876 h 10000"/>
                  <a:gd name="connsiteX1150" fmla="*/ 8839 w 10000"/>
                  <a:gd name="connsiteY1150" fmla="*/ 3873 h 10000"/>
                  <a:gd name="connsiteX1151" fmla="*/ 8842 w 10000"/>
                  <a:gd name="connsiteY1151" fmla="*/ 3876 h 10000"/>
                  <a:gd name="connsiteX1152" fmla="*/ 8856 w 10000"/>
                  <a:gd name="connsiteY1152" fmla="*/ 3863 h 10000"/>
                  <a:gd name="connsiteX1153" fmla="*/ 8856 w 10000"/>
                  <a:gd name="connsiteY1153" fmla="*/ 3841 h 10000"/>
                  <a:gd name="connsiteX1154" fmla="*/ 8870 w 10000"/>
                  <a:gd name="connsiteY1154" fmla="*/ 3821 h 10000"/>
                  <a:gd name="connsiteX1155" fmla="*/ 8903 w 10000"/>
                  <a:gd name="connsiteY1155" fmla="*/ 3802 h 10000"/>
                  <a:gd name="connsiteX1156" fmla="*/ 8914 w 10000"/>
                  <a:gd name="connsiteY1156" fmla="*/ 3782 h 10000"/>
                  <a:gd name="connsiteX1157" fmla="*/ 8939 w 10000"/>
                  <a:gd name="connsiteY1157" fmla="*/ 3782 h 10000"/>
                  <a:gd name="connsiteX1158" fmla="*/ 8961 w 10000"/>
                  <a:gd name="connsiteY1158" fmla="*/ 3779 h 10000"/>
                  <a:gd name="connsiteX1159" fmla="*/ 8983 w 10000"/>
                  <a:gd name="connsiteY1159" fmla="*/ 3760 h 10000"/>
                  <a:gd name="connsiteX1160" fmla="*/ 9003 w 10000"/>
                  <a:gd name="connsiteY1160" fmla="*/ 3763 h 10000"/>
                  <a:gd name="connsiteX1161" fmla="*/ 9019 w 10000"/>
                  <a:gd name="connsiteY1161" fmla="*/ 3779 h 10000"/>
                  <a:gd name="connsiteX1162" fmla="*/ 9050 w 10000"/>
                  <a:gd name="connsiteY1162" fmla="*/ 3812 h 10000"/>
                  <a:gd name="connsiteX1163" fmla="*/ 9080 w 10000"/>
                  <a:gd name="connsiteY1163" fmla="*/ 3831 h 10000"/>
                  <a:gd name="connsiteX1164" fmla="*/ 9097 w 10000"/>
                  <a:gd name="connsiteY1164" fmla="*/ 3867 h 10000"/>
                  <a:gd name="connsiteX1165" fmla="*/ 9114 w 10000"/>
                  <a:gd name="connsiteY1165" fmla="*/ 3902 h 10000"/>
                  <a:gd name="connsiteX1166" fmla="*/ 9122 w 10000"/>
                  <a:gd name="connsiteY1166" fmla="*/ 3935 h 10000"/>
                  <a:gd name="connsiteX1167" fmla="*/ 9125 w 10000"/>
                  <a:gd name="connsiteY1167" fmla="*/ 3964 h 10000"/>
                  <a:gd name="connsiteX1168" fmla="*/ 9130 w 10000"/>
                  <a:gd name="connsiteY1168" fmla="*/ 3999 h 10000"/>
                  <a:gd name="connsiteX1169" fmla="*/ 9130 w 10000"/>
                  <a:gd name="connsiteY1169" fmla="*/ 4054 h 10000"/>
                  <a:gd name="connsiteX1170" fmla="*/ 9155 w 10000"/>
                  <a:gd name="connsiteY1170" fmla="*/ 4093 h 10000"/>
                  <a:gd name="connsiteX1171" fmla="*/ 9169 w 10000"/>
                  <a:gd name="connsiteY1171" fmla="*/ 4090 h 10000"/>
                  <a:gd name="connsiteX1172" fmla="*/ 9211 w 10000"/>
                  <a:gd name="connsiteY1172" fmla="*/ 4077 h 10000"/>
                  <a:gd name="connsiteX1173" fmla="*/ 9244 w 10000"/>
                  <a:gd name="connsiteY1173" fmla="*/ 4077 h 10000"/>
                  <a:gd name="connsiteX1174" fmla="*/ 9252 w 10000"/>
                  <a:gd name="connsiteY1174" fmla="*/ 4103 h 10000"/>
                  <a:gd name="connsiteX1175" fmla="*/ 9258 w 10000"/>
                  <a:gd name="connsiteY1175" fmla="*/ 4148 h 10000"/>
                  <a:gd name="connsiteX1176" fmla="*/ 9269 w 10000"/>
                  <a:gd name="connsiteY1176" fmla="*/ 4158 h 10000"/>
                  <a:gd name="connsiteX1177" fmla="*/ 9294 w 10000"/>
                  <a:gd name="connsiteY1177" fmla="*/ 4158 h 10000"/>
                  <a:gd name="connsiteX1178" fmla="*/ 9319 w 10000"/>
                  <a:gd name="connsiteY1178" fmla="*/ 4168 h 10000"/>
                  <a:gd name="connsiteX1179" fmla="*/ 9346 w 10000"/>
                  <a:gd name="connsiteY1179" fmla="*/ 4190 h 10000"/>
                  <a:gd name="connsiteX1180" fmla="*/ 9357 w 10000"/>
                  <a:gd name="connsiteY1180" fmla="*/ 4168 h 10000"/>
                  <a:gd name="connsiteX1181" fmla="*/ 9371 w 10000"/>
                  <a:gd name="connsiteY1181" fmla="*/ 4132 h 10000"/>
                  <a:gd name="connsiteX1182" fmla="*/ 9391 w 10000"/>
                  <a:gd name="connsiteY1182" fmla="*/ 4113 h 10000"/>
                  <a:gd name="connsiteX1183" fmla="*/ 9407 w 10000"/>
                  <a:gd name="connsiteY1183" fmla="*/ 4103 h 10000"/>
                  <a:gd name="connsiteX1184" fmla="*/ 9435 w 10000"/>
                  <a:gd name="connsiteY1184" fmla="*/ 4100 h 10000"/>
                  <a:gd name="connsiteX1185" fmla="*/ 9460 w 10000"/>
                  <a:gd name="connsiteY1185" fmla="*/ 4084 h 10000"/>
                  <a:gd name="connsiteX1186" fmla="*/ 9485 w 10000"/>
                  <a:gd name="connsiteY1186" fmla="*/ 4067 h 10000"/>
                  <a:gd name="connsiteX1187" fmla="*/ 9496 w 10000"/>
                  <a:gd name="connsiteY1187" fmla="*/ 4054 h 10000"/>
                  <a:gd name="connsiteX1188" fmla="*/ 9526 w 10000"/>
                  <a:gd name="connsiteY1188" fmla="*/ 4048 h 10000"/>
                  <a:gd name="connsiteX1189" fmla="*/ 9557 w 10000"/>
                  <a:gd name="connsiteY1189" fmla="*/ 4038 h 10000"/>
                  <a:gd name="connsiteX1190" fmla="*/ 9584 w 10000"/>
                  <a:gd name="connsiteY1190" fmla="*/ 4019 h 10000"/>
                  <a:gd name="connsiteX1191" fmla="*/ 9623 w 10000"/>
                  <a:gd name="connsiteY1191" fmla="*/ 4016 h 10000"/>
                  <a:gd name="connsiteX1192" fmla="*/ 9648 w 10000"/>
                  <a:gd name="connsiteY1192" fmla="*/ 4009 h 10000"/>
                  <a:gd name="connsiteX1193" fmla="*/ 9673 w 10000"/>
                  <a:gd name="connsiteY1193" fmla="*/ 4019 h 10000"/>
                  <a:gd name="connsiteX1194" fmla="*/ 9712 w 10000"/>
                  <a:gd name="connsiteY1194" fmla="*/ 4038 h 10000"/>
                  <a:gd name="connsiteX1195" fmla="*/ 9742 w 10000"/>
                  <a:gd name="connsiteY1195" fmla="*/ 4074 h 10000"/>
                  <a:gd name="connsiteX1196" fmla="*/ 9776 w 10000"/>
                  <a:gd name="connsiteY1196" fmla="*/ 4093 h 10000"/>
                  <a:gd name="connsiteX1197" fmla="*/ 9814 w 10000"/>
                  <a:gd name="connsiteY1197" fmla="*/ 4109 h 10000"/>
                  <a:gd name="connsiteX1198" fmla="*/ 9859 w 10000"/>
                  <a:gd name="connsiteY1198" fmla="*/ 4119 h 10000"/>
                  <a:gd name="connsiteX1199" fmla="*/ 9898 w 10000"/>
                  <a:gd name="connsiteY1199" fmla="*/ 4122 h 10000"/>
                  <a:gd name="connsiteX1200" fmla="*/ 9931 w 10000"/>
                  <a:gd name="connsiteY1200" fmla="*/ 4109 h 10000"/>
                  <a:gd name="connsiteX1201" fmla="*/ 9956 w 10000"/>
                  <a:gd name="connsiteY1201" fmla="*/ 4100 h 10000"/>
                  <a:gd name="connsiteX1202" fmla="*/ 9981 w 10000"/>
                  <a:gd name="connsiteY1202" fmla="*/ 4067 h 10000"/>
                  <a:gd name="connsiteX1203" fmla="*/ 9994 w 10000"/>
                  <a:gd name="connsiteY1203" fmla="*/ 4035 h 10000"/>
                  <a:gd name="connsiteX1204" fmla="*/ 10000 w 10000"/>
                  <a:gd name="connsiteY1204" fmla="*/ 3996 h 10000"/>
                  <a:gd name="connsiteX1205" fmla="*/ 9994 w 10000"/>
                  <a:gd name="connsiteY1205" fmla="*/ 3941 h 10000"/>
                  <a:gd name="connsiteX1206" fmla="*/ 9986 w 10000"/>
                  <a:gd name="connsiteY1206" fmla="*/ 3905 h 10000"/>
                  <a:gd name="connsiteX1207" fmla="*/ 9981 w 10000"/>
                  <a:gd name="connsiteY1207" fmla="*/ 3857 h 10000"/>
                  <a:gd name="connsiteX1208" fmla="*/ 9989 w 10000"/>
                  <a:gd name="connsiteY1208" fmla="*/ 3837 h 10000"/>
                  <a:gd name="connsiteX1209" fmla="*/ 9989 w 10000"/>
                  <a:gd name="connsiteY1209" fmla="*/ 3812 h 10000"/>
                  <a:gd name="connsiteX1210" fmla="*/ 9981 w 10000"/>
                  <a:gd name="connsiteY1210" fmla="*/ 3792 h 10000"/>
                  <a:gd name="connsiteX1211" fmla="*/ 9970 w 10000"/>
                  <a:gd name="connsiteY1211" fmla="*/ 3763 h 10000"/>
                  <a:gd name="connsiteX1212" fmla="*/ 9945 w 10000"/>
                  <a:gd name="connsiteY1212" fmla="*/ 3705 h 10000"/>
                  <a:gd name="connsiteX1213" fmla="*/ 9931 w 10000"/>
                  <a:gd name="connsiteY1213" fmla="*/ 3659 h 10000"/>
                  <a:gd name="connsiteX1214" fmla="*/ 9903 w 10000"/>
                  <a:gd name="connsiteY1214" fmla="*/ 3640 h 10000"/>
                  <a:gd name="connsiteX1215" fmla="*/ 9881 w 10000"/>
                  <a:gd name="connsiteY1215" fmla="*/ 3620 h 10000"/>
                  <a:gd name="connsiteX1216" fmla="*/ 9856 w 10000"/>
                  <a:gd name="connsiteY1216" fmla="*/ 3595 h 10000"/>
                  <a:gd name="connsiteX1217" fmla="*/ 9817 w 10000"/>
                  <a:gd name="connsiteY1217" fmla="*/ 3562 h 10000"/>
                  <a:gd name="connsiteX1218" fmla="*/ 9795 w 10000"/>
                  <a:gd name="connsiteY1218" fmla="*/ 3546 h 10000"/>
                  <a:gd name="connsiteX1219" fmla="*/ 9778 w 10000"/>
                  <a:gd name="connsiteY1219" fmla="*/ 3527 h 10000"/>
                  <a:gd name="connsiteX1220" fmla="*/ 9745 w 10000"/>
                  <a:gd name="connsiteY1220" fmla="*/ 3501 h 10000"/>
                  <a:gd name="connsiteX1221" fmla="*/ 9726 w 10000"/>
                  <a:gd name="connsiteY1221" fmla="*/ 3488 h 10000"/>
                  <a:gd name="connsiteX1222" fmla="*/ 9704 w 10000"/>
                  <a:gd name="connsiteY1222" fmla="*/ 3472 h 10000"/>
                  <a:gd name="connsiteX1223" fmla="*/ 9695 w 10000"/>
                  <a:gd name="connsiteY1223" fmla="*/ 3468 h 10000"/>
                  <a:gd name="connsiteX1224" fmla="*/ 9690 w 10000"/>
                  <a:gd name="connsiteY1224" fmla="*/ 3459 h 10000"/>
                  <a:gd name="connsiteX1225" fmla="*/ 9673 w 10000"/>
                  <a:gd name="connsiteY1225" fmla="*/ 3449 h 10000"/>
                  <a:gd name="connsiteX1226" fmla="*/ 9665 w 10000"/>
                  <a:gd name="connsiteY1226" fmla="*/ 3442 h 10000"/>
                  <a:gd name="connsiteX1227" fmla="*/ 9654 w 10000"/>
                  <a:gd name="connsiteY1227" fmla="*/ 3449 h 10000"/>
                  <a:gd name="connsiteX1228" fmla="*/ 9521 w 10000"/>
                  <a:gd name="connsiteY1228" fmla="*/ 3394 h 10000"/>
                  <a:gd name="connsiteX1229" fmla="*/ 9510 w 10000"/>
                  <a:gd name="connsiteY1229" fmla="*/ 3368 h 10000"/>
                  <a:gd name="connsiteX1230" fmla="*/ 9496 w 10000"/>
                  <a:gd name="connsiteY1230" fmla="*/ 3287 h 10000"/>
                  <a:gd name="connsiteX1231" fmla="*/ 9488 w 10000"/>
                  <a:gd name="connsiteY1231" fmla="*/ 3216 h 10000"/>
                  <a:gd name="connsiteX1232" fmla="*/ 9493 w 10000"/>
                  <a:gd name="connsiteY1232" fmla="*/ 3174 h 10000"/>
                  <a:gd name="connsiteX1233" fmla="*/ 9501 w 10000"/>
                  <a:gd name="connsiteY1233" fmla="*/ 3128 h 10000"/>
                  <a:gd name="connsiteX1234" fmla="*/ 9488 w 10000"/>
                  <a:gd name="connsiteY1234" fmla="*/ 3025 h 10000"/>
                  <a:gd name="connsiteX1235" fmla="*/ 9446 w 10000"/>
                  <a:gd name="connsiteY1235" fmla="*/ 2931 h 10000"/>
                  <a:gd name="connsiteX1236" fmla="*/ 9382 w 10000"/>
                  <a:gd name="connsiteY1236" fmla="*/ 2837 h 10000"/>
                  <a:gd name="connsiteX1237" fmla="*/ 9316 w 10000"/>
                  <a:gd name="connsiteY1237" fmla="*/ 2753 h 10000"/>
                  <a:gd name="connsiteX1238" fmla="*/ 9294 w 10000"/>
                  <a:gd name="connsiteY1238" fmla="*/ 2655 h 10000"/>
                  <a:gd name="connsiteX1239" fmla="*/ 9213 w 10000"/>
                  <a:gd name="connsiteY1239" fmla="*/ 2328 h 10000"/>
                  <a:gd name="connsiteX1240" fmla="*/ 9172 w 10000"/>
                  <a:gd name="connsiteY1240" fmla="*/ 2286 h 10000"/>
                  <a:gd name="connsiteX1241" fmla="*/ 9019 w 10000"/>
                  <a:gd name="connsiteY1241" fmla="*/ 2082 h 10000"/>
                  <a:gd name="connsiteX1242" fmla="*/ 8906 w 10000"/>
                  <a:gd name="connsiteY1242" fmla="*/ 1946 h 10000"/>
                  <a:gd name="connsiteX1243" fmla="*/ 8801 w 10000"/>
                  <a:gd name="connsiteY1243" fmla="*/ 1778 h 10000"/>
                  <a:gd name="connsiteX1244" fmla="*/ 8806 w 10000"/>
                  <a:gd name="connsiteY1244" fmla="*/ 1713 h 10000"/>
                  <a:gd name="connsiteX1245" fmla="*/ 8809 w 10000"/>
                  <a:gd name="connsiteY1245" fmla="*/ 1703 h 10000"/>
                  <a:gd name="connsiteX1246" fmla="*/ 8817 w 10000"/>
                  <a:gd name="connsiteY1246" fmla="*/ 1713 h 10000"/>
                  <a:gd name="connsiteX1247" fmla="*/ 8834 w 10000"/>
                  <a:gd name="connsiteY1247" fmla="*/ 1729 h 10000"/>
                  <a:gd name="connsiteX1248" fmla="*/ 8839 w 10000"/>
                  <a:gd name="connsiteY1248" fmla="*/ 1729 h 10000"/>
                  <a:gd name="connsiteX1249" fmla="*/ 8848 w 10000"/>
                  <a:gd name="connsiteY1249" fmla="*/ 1723 h 10000"/>
                  <a:gd name="connsiteX1250" fmla="*/ 8850 w 10000"/>
                  <a:gd name="connsiteY1250" fmla="*/ 1703 h 10000"/>
                  <a:gd name="connsiteX1251" fmla="*/ 8850 w 10000"/>
                  <a:gd name="connsiteY1251" fmla="*/ 1684 h 10000"/>
                  <a:gd name="connsiteX1252" fmla="*/ 8850 w 10000"/>
                  <a:gd name="connsiteY1252" fmla="*/ 1648 h 10000"/>
                  <a:gd name="connsiteX1253" fmla="*/ 8881 w 10000"/>
                  <a:gd name="connsiteY1253" fmla="*/ 1571 h 10000"/>
                  <a:gd name="connsiteX1254" fmla="*/ 8895 w 10000"/>
                  <a:gd name="connsiteY1254" fmla="*/ 1541 h 10000"/>
                  <a:gd name="connsiteX1255" fmla="*/ 8895 w 10000"/>
                  <a:gd name="connsiteY1255" fmla="*/ 1525 h 10000"/>
                  <a:gd name="connsiteX1256" fmla="*/ 8881 w 10000"/>
                  <a:gd name="connsiteY1256" fmla="*/ 1516 h 10000"/>
                  <a:gd name="connsiteX1257" fmla="*/ 8864 w 10000"/>
                  <a:gd name="connsiteY1257" fmla="*/ 1522 h 10000"/>
                  <a:gd name="connsiteX1258" fmla="*/ 8850 w 10000"/>
                  <a:gd name="connsiteY1258" fmla="*/ 1535 h 10000"/>
                  <a:gd name="connsiteX1259" fmla="*/ 8834 w 10000"/>
                  <a:gd name="connsiteY1259" fmla="*/ 1571 h 10000"/>
                  <a:gd name="connsiteX1260" fmla="*/ 8825 w 10000"/>
                  <a:gd name="connsiteY1260" fmla="*/ 1587 h 10000"/>
                  <a:gd name="connsiteX1261" fmla="*/ 8776 w 10000"/>
                  <a:gd name="connsiteY1261" fmla="*/ 1571 h 10000"/>
                  <a:gd name="connsiteX1262" fmla="*/ 8745 w 10000"/>
                  <a:gd name="connsiteY1262" fmla="*/ 1580 h 10000"/>
                  <a:gd name="connsiteX1263" fmla="*/ 8720 w 10000"/>
                  <a:gd name="connsiteY1263" fmla="*/ 1587 h 10000"/>
                  <a:gd name="connsiteX1264" fmla="*/ 8709 w 10000"/>
                  <a:gd name="connsiteY1264" fmla="*/ 1609 h 10000"/>
                  <a:gd name="connsiteX1265" fmla="*/ 8693 w 10000"/>
                  <a:gd name="connsiteY1265" fmla="*/ 1616 h 10000"/>
                  <a:gd name="connsiteX1266" fmla="*/ 8684 w 10000"/>
                  <a:gd name="connsiteY1266" fmla="*/ 1639 h 10000"/>
                  <a:gd name="connsiteX1267" fmla="*/ 8684 w 10000"/>
                  <a:gd name="connsiteY1267" fmla="*/ 1658 h 10000"/>
                  <a:gd name="connsiteX1268" fmla="*/ 8665 w 10000"/>
                  <a:gd name="connsiteY1268" fmla="*/ 1655 h 10000"/>
                  <a:gd name="connsiteX1269" fmla="*/ 8665 w 10000"/>
                  <a:gd name="connsiteY1269" fmla="*/ 1645 h 10000"/>
                  <a:gd name="connsiteX1270" fmla="*/ 8665 w 10000"/>
                  <a:gd name="connsiteY1270" fmla="*/ 1626 h 10000"/>
                  <a:gd name="connsiteX1271" fmla="*/ 8676 w 10000"/>
                  <a:gd name="connsiteY1271" fmla="*/ 1609 h 10000"/>
                  <a:gd name="connsiteX1272" fmla="*/ 8679 w 10000"/>
                  <a:gd name="connsiteY1272" fmla="*/ 1597 h 10000"/>
                  <a:gd name="connsiteX1273" fmla="*/ 8687 w 10000"/>
                  <a:gd name="connsiteY1273" fmla="*/ 1577 h 10000"/>
                  <a:gd name="connsiteX1274" fmla="*/ 8695 w 10000"/>
                  <a:gd name="connsiteY1274" fmla="*/ 1554 h 10000"/>
                  <a:gd name="connsiteX1275" fmla="*/ 8709 w 10000"/>
                  <a:gd name="connsiteY1275" fmla="*/ 1532 h 10000"/>
                  <a:gd name="connsiteX1276" fmla="*/ 8704 w 10000"/>
                  <a:gd name="connsiteY1276" fmla="*/ 1512 h 10000"/>
                  <a:gd name="connsiteX1277" fmla="*/ 8695 w 10000"/>
                  <a:gd name="connsiteY1277" fmla="*/ 1503 h 10000"/>
                  <a:gd name="connsiteX1278" fmla="*/ 8684 w 10000"/>
                  <a:gd name="connsiteY1278" fmla="*/ 1503 h 10000"/>
                  <a:gd name="connsiteX1279" fmla="*/ 8670 w 10000"/>
                  <a:gd name="connsiteY1279" fmla="*/ 1525 h 10000"/>
                  <a:gd name="connsiteX1280" fmla="*/ 8665 w 10000"/>
                  <a:gd name="connsiteY1280" fmla="*/ 1545 h 10000"/>
                  <a:gd name="connsiteX1281" fmla="*/ 8654 w 10000"/>
                  <a:gd name="connsiteY1281" fmla="*/ 1567 h 10000"/>
                  <a:gd name="connsiteX1282" fmla="*/ 8648 w 10000"/>
                  <a:gd name="connsiteY1282" fmla="*/ 1587 h 10000"/>
                  <a:gd name="connsiteX1283" fmla="*/ 8640 w 10000"/>
                  <a:gd name="connsiteY1283" fmla="*/ 1629 h 10000"/>
                  <a:gd name="connsiteX1284" fmla="*/ 8620 w 10000"/>
                  <a:gd name="connsiteY1284" fmla="*/ 1635 h 10000"/>
                  <a:gd name="connsiteX1285" fmla="*/ 8612 w 10000"/>
                  <a:gd name="connsiteY1285" fmla="*/ 1635 h 10000"/>
                  <a:gd name="connsiteX1286" fmla="*/ 8604 w 10000"/>
                  <a:gd name="connsiteY1286" fmla="*/ 1626 h 10000"/>
                  <a:gd name="connsiteX1287" fmla="*/ 8596 w 10000"/>
                  <a:gd name="connsiteY1287" fmla="*/ 1616 h 10000"/>
                  <a:gd name="connsiteX1288" fmla="*/ 8596 w 10000"/>
                  <a:gd name="connsiteY1288" fmla="*/ 1580 h 10000"/>
                  <a:gd name="connsiteX1289" fmla="*/ 8587 w 10000"/>
                  <a:gd name="connsiteY1289" fmla="*/ 1545 h 10000"/>
                  <a:gd name="connsiteX1290" fmla="*/ 8565 w 10000"/>
                  <a:gd name="connsiteY1290" fmla="*/ 1516 h 10000"/>
                  <a:gd name="connsiteX1291" fmla="*/ 8543 w 10000"/>
                  <a:gd name="connsiteY1291" fmla="*/ 1512 h 10000"/>
                  <a:gd name="connsiteX1292" fmla="*/ 8518 w 10000"/>
                  <a:gd name="connsiteY1292" fmla="*/ 1532 h 10000"/>
                  <a:gd name="connsiteX1293" fmla="*/ 8476 w 10000"/>
                  <a:gd name="connsiteY1293" fmla="*/ 1567 h 10000"/>
                  <a:gd name="connsiteX1294" fmla="*/ 8454 w 10000"/>
                  <a:gd name="connsiteY1294" fmla="*/ 1551 h 10000"/>
                  <a:gd name="connsiteX1295" fmla="*/ 8402 w 10000"/>
                  <a:gd name="connsiteY1295" fmla="*/ 1493 h 10000"/>
                  <a:gd name="connsiteX1296" fmla="*/ 8371 w 10000"/>
                  <a:gd name="connsiteY1296" fmla="*/ 1428 h 10000"/>
                  <a:gd name="connsiteX1297" fmla="*/ 8072 w 10000"/>
                  <a:gd name="connsiteY1297" fmla="*/ 1422 h 10000"/>
                  <a:gd name="connsiteX1298" fmla="*/ 7823 w 10000"/>
                  <a:gd name="connsiteY1298" fmla="*/ 1279 h 10000"/>
                  <a:gd name="connsiteX1299" fmla="*/ 7587 w 10000"/>
                  <a:gd name="connsiteY1299" fmla="*/ 1133 h 10000"/>
                  <a:gd name="connsiteX1300" fmla="*/ 7526 w 10000"/>
                  <a:gd name="connsiteY1300" fmla="*/ 1098 h 10000"/>
                  <a:gd name="connsiteX1301" fmla="*/ 7346 w 10000"/>
                  <a:gd name="connsiteY1301" fmla="*/ 991 h 10000"/>
                  <a:gd name="connsiteX1302" fmla="*/ 7321 w 10000"/>
                  <a:gd name="connsiteY1302" fmla="*/ 959 h 10000"/>
                  <a:gd name="connsiteX1303" fmla="*/ 7307 w 10000"/>
                  <a:gd name="connsiteY1303" fmla="*/ 871 h 10000"/>
                  <a:gd name="connsiteX1304" fmla="*/ 7224 w 10000"/>
                  <a:gd name="connsiteY1304" fmla="*/ 816 h 10000"/>
                  <a:gd name="connsiteX1305" fmla="*/ 7147 w 10000"/>
                  <a:gd name="connsiteY1305" fmla="*/ 787 h 10000"/>
                  <a:gd name="connsiteX1306" fmla="*/ 7080 w 10000"/>
                  <a:gd name="connsiteY1306" fmla="*/ 742 h 10000"/>
                  <a:gd name="connsiteX1307" fmla="*/ 7069 w 10000"/>
                  <a:gd name="connsiteY1307" fmla="*/ 767 h 10000"/>
                  <a:gd name="connsiteX1308" fmla="*/ 7033 w 10000"/>
                  <a:gd name="connsiteY1308" fmla="*/ 787 h 10000"/>
                  <a:gd name="connsiteX1309" fmla="*/ 6820 w 10000"/>
                  <a:gd name="connsiteY1309" fmla="*/ 878 h 10000"/>
                  <a:gd name="connsiteX1310" fmla="*/ 6726 w 10000"/>
                  <a:gd name="connsiteY1310" fmla="*/ 897 h 10000"/>
                  <a:gd name="connsiteX1311" fmla="*/ 6626 w 10000"/>
                  <a:gd name="connsiteY1311" fmla="*/ 955 h 10000"/>
                  <a:gd name="connsiteX1312" fmla="*/ 6582 w 10000"/>
                  <a:gd name="connsiteY1312" fmla="*/ 946 h 10000"/>
                  <a:gd name="connsiteX1313" fmla="*/ 6571 w 10000"/>
                  <a:gd name="connsiteY1313" fmla="*/ 955 h 10000"/>
                  <a:gd name="connsiteX1314" fmla="*/ 6507 w 10000"/>
                  <a:gd name="connsiteY1314" fmla="*/ 975 h 10000"/>
                  <a:gd name="connsiteX1315" fmla="*/ 6485 w 10000"/>
                  <a:gd name="connsiteY1315" fmla="*/ 975 h 10000"/>
                  <a:gd name="connsiteX1316" fmla="*/ 6476 w 10000"/>
                  <a:gd name="connsiteY1316" fmla="*/ 965 h 10000"/>
                  <a:gd name="connsiteX1317" fmla="*/ 6474 w 10000"/>
                  <a:gd name="connsiteY1317" fmla="*/ 936 h 10000"/>
                  <a:gd name="connsiteX1318" fmla="*/ 6452 w 10000"/>
                  <a:gd name="connsiteY1318" fmla="*/ 887 h 10000"/>
                  <a:gd name="connsiteX1319" fmla="*/ 6352 w 10000"/>
                  <a:gd name="connsiteY1319" fmla="*/ 767 h 10000"/>
                  <a:gd name="connsiteX1320" fmla="*/ 6313 w 10000"/>
                  <a:gd name="connsiteY1320" fmla="*/ 732 h 10000"/>
                  <a:gd name="connsiteX1321" fmla="*/ 6296 w 10000"/>
                  <a:gd name="connsiteY1321" fmla="*/ 690 h 10000"/>
                  <a:gd name="connsiteX1322" fmla="*/ 6271 w 10000"/>
                  <a:gd name="connsiteY1322" fmla="*/ 664 h 10000"/>
                  <a:gd name="connsiteX1323" fmla="*/ 6266 w 10000"/>
                  <a:gd name="connsiteY1323" fmla="*/ 654 h 10000"/>
                  <a:gd name="connsiteX1324" fmla="*/ 6111 w 10000"/>
                  <a:gd name="connsiteY1324" fmla="*/ 398 h 10000"/>
                  <a:gd name="connsiteX1325" fmla="*/ 5903 w 10000"/>
                  <a:gd name="connsiteY1325" fmla="*/ 408 h 10000"/>
                  <a:gd name="connsiteX1326" fmla="*/ 5837 w 10000"/>
                  <a:gd name="connsiteY1326" fmla="*/ 427 h 10000"/>
                  <a:gd name="connsiteX1327" fmla="*/ 5756 w 10000"/>
                  <a:gd name="connsiteY1327" fmla="*/ 453 h 10000"/>
                  <a:gd name="connsiteX1328" fmla="*/ 5681 w 10000"/>
                  <a:gd name="connsiteY1328" fmla="*/ 453 h 10000"/>
                  <a:gd name="connsiteX1329" fmla="*/ 5609 w 10000"/>
                  <a:gd name="connsiteY1329" fmla="*/ 447 h 10000"/>
                  <a:gd name="connsiteX1330" fmla="*/ 5554 w 10000"/>
                  <a:gd name="connsiteY1330" fmla="*/ 304 h 10000"/>
                  <a:gd name="connsiteX1331" fmla="*/ 5529 w 10000"/>
                  <a:gd name="connsiteY1331" fmla="*/ 301 h 10000"/>
                  <a:gd name="connsiteX1332" fmla="*/ 5393 w 10000"/>
                  <a:gd name="connsiteY1332" fmla="*/ 256 h 10000"/>
                  <a:gd name="connsiteX1333" fmla="*/ 5366 w 10000"/>
                  <a:gd name="connsiteY1333" fmla="*/ 220 h 10000"/>
                  <a:gd name="connsiteX1334" fmla="*/ 5249 w 10000"/>
                  <a:gd name="connsiteY1334" fmla="*/ 155 h 10000"/>
                  <a:gd name="connsiteX1335" fmla="*/ 5141 w 10000"/>
                  <a:gd name="connsiteY1335" fmla="*/ 52 h 10000"/>
                  <a:gd name="connsiteX1336" fmla="*/ 5116 w 10000"/>
                  <a:gd name="connsiteY1336" fmla="*/ 3 h 10000"/>
                  <a:gd name="connsiteX1337" fmla="*/ 5061 w 10000"/>
                  <a:gd name="connsiteY1337" fmla="*/ 0 h 10000"/>
                  <a:gd name="connsiteX1338" fmla="*/ 5036 w 10000"/>
                  <a:gd name="connsiteY1338" fmla="*/ 32 h 10000"/>
                  <a:gd name="connsiteX1339" fmla="*/ 4942 w 10000"/>
                  <a:gd name="connsiteY1339" fmla="*/ 133 h 10000"/>
                  <a:gd name="connsiteX1340" fmla="*/ 4900 w 10000"/>
                  <a:gd name="connsiteY1340" fmla="*/ 217 h 10000"/>
                  <a:gd name="connsiteX1341" fmla="*/ 4861 w 10000"/>
                  <a:gd name="connsiteY1341" fmla="*/ 198 h 10000"/>
                  <a:gd name="connsiteX1342" fmla="*/ 4795 w 10000"/>
                  <a:gd name="connsiteY1342" fmla="*/ 68 h 10000"/>
                  <a:gd name="connsiteX1343" fmla="*/ 4778 w 10000"/>
                  <a:gd name="connsiteY1343" fmla="*/ 62 h 10000"/>
                  <a:gd name="connsiteX1344" fmla="*/ 4765 w 10000"/>
                  <a:gd name="connsiteY1344" fmla="*/ 62 h 10000"/>
                  <a:gd name="connsiteX1345" fmla="*/ 4748 w 10000"/>
                  <a:gd name="connsiteY1345" fmla="*/ 68 h 10000"/>
                  <a:gd name="connsiteX1346" fmla="*/ 4673 w 10000"/>
                  <a:gd name="connsiteY1346" fmla="*/ 136 h 10000"/>
                  <a:gd name="connsiteX1347" fmla="*/ 4632 w 10000"/>
                  <a:gd name="connsiteY1347" fmla="*/ 201 h 10000"/>
                  <a:gd name="connsiteX1348" fmla="*/ 4623 w 10000"/>
                  <a:gd name="connsiteY1348" fmla="*/ 210 h 10000"/>
                  <a:gd name="connsiteX1349" fmla="*/ 4579 w 10000"/>
                  <a:gd name="connsiteY1349" fmla="*/ 220 h 10000"/>
                  <a:gd name="connsiteX1350" fmla="*/ 4479 w 10000"/>
                  <a:gd name="connsiteY1350" fmla="*/ 198 h 10000"/>
                  <a:gd name="connsiteX1351" fmla="*/ 4402 w 10000"/>
                  <a:gd name="connsiteY1351" fmla="*/ 165 h 10000"/>
                  <a:gd name="connsiteX1352" fmla="*/ 4374 w 10000"/>
                  <a:gd name="connsiteY1352" fmla="*/ 165 h 10000"/>
                  <a:gd name="connsiteX1353" fmla="*/ 4335 w 10000"/>
                  <a:gd name="connsiteY1353" fmla="*/ 172 h 10000"/>
                  <a:gd name="connsiteX1354" fmla="*/ 4302 w 10000"/>
                  <a:gd name="connsiteY1354" fmla="*/ 188 h 10000"/>
                  <a:gd name="connsiteX1355" fmla="*/ 4271 w 10000"/>
                  <a:gd name="connsiteY1355" fmla="*/ 220 h 10000"/>
                  <a:gd name="connsiteX1356" fmla="*/ 4238 w 10000"/>
                  <a:gd name="connsiteY1356" fmla="*/ 240 h 10000"/>
                  <a:gd name="connsiteX1357" fmla="*/ 4324 w 10000"/>
                  <a:gd name="connsiteY1357" fmla="*/ 1289 h 10000"/>
                  <a:gd name="connsiteX1358" fmla="*/ 3521 w 10000"/>
                  <a:gd name="connsiteY1358" fmla="*/ 7730 h 10000"/>
                  <a:gd name="connsiteX1359" fmla="*/ 3560 w 10000"/>
                  <a:gd name="connsiteY1359" fmla="*/ 7749 h 10000"/>
                  <a:gd name="connsiteX1360" fmla="*/ 3562 w 10000"/>
                  <a:gd name="connsiteY1360" fmla="*/ 7759 h 10000"/>
                  <a:gd name="connsiteX1361" fmla="*/ 3573 w 10000"/>
                  <a:gd name="connsiteY1361" fmla="*/ 7766 h 10000"/>
                  <a:gd name="connsiteX1362" fmla="*/ 3584 w 10000"/>
                  <a:gd name="connsiteY1362" fmla="*/ 7759 h 10000"/>
                  <a:gd name="connsiteX1363" fmla="*/ 3811 w 10000"/>
                  <a:gd name="connsiteY1363" fmla="*/ 6802 h 10000"/>
                  <a:gd name="connsiteX1364" fmla="*/ 3623 w 10000"/>
                  <a:gd name="connsiteY1364" fmla="*/ 7733 h 10000"/>
                  <a:gd name="connsiteX1365" fmla="*/ 3632 w 10000"/>
                  <a:gd name="connsiteY1365" fmla="*/ 7730 h 10000"/>
                  <a:gd name="connsiteX1366" fmla="*/ 4236 w 10000"/>
                  <a:gd name="connsiteY1366" fmla="*/ 6832 h 10000"/>
                  <a:gd name="connsiteX1367" fmla="*/ 3946 w 10000"/>
                  <a:gd name="connsiteY1367" fmla="*/ 6675 h 10000"/>
                  <a:gd name="connsiteX1368" fmla="*/ 3687 w 10000"/>
                  <a:gd name="connsiteY1368" fmla="*/ 7730 h 10000"/>
                  <a:gd name="connsiteX1369" fmla="*/ 3690 w 10000"/>
                  <a:gd name="connsiteY1369" fmla="*/ 7730 h 10000"/>
                  <a:gd name="connsiteX1370" fmla="*/ 3704 w 10000"/>
                  <a:gd name="connsiteY1370" fmla="*/ 7740 h 10000"/>
                  <a:gd name="connsiteX1371" fmla="*/ 3712 w 10000"/>
                  <a:gd name="connsiteY1371" fmla="*/ 7743 h 10000"/>
                  <a:gd name="connsiteX1372" fmla="*/ 3723 w 10000"/>
                  <a:gd name="connsiteY1372" fmla="*/ 7749 h 10000"/>
                  <a:gd name="connsiteX1373" fmla="*/ 3729 w 10000"/>
                  <a:gd name="connsiteY1373" fmla="*/ 7749 h 10000"/>
                  <a:gd name="connsiteX1374" fmla="*/ 3729 w 10000"/>
                  <a:gd name="connsiteY1374" fmla="*/ 7743 h 10000"/>
                  <a:gd name="connsiteX1375" fmla="*/ 3745 w 10000"/>
                  <a:gd name="connsiteY1375" fmla="*/ 7740 h 10000"/>
                  <a:gd name="connsiteX1376" fmla="*/ 3753 w 10000"/>
                  <a:gd name="connsiteY1376" fmla="*/ 7730 h 10000"/>
                  <a:gd name="connsiteX1377" fmla="*/ 3762 w 10000"/>
                  <a:gd name="connsiteY1377" fmla="*/ 7720 h 10000"/>
                  <a:gd name="connsiteX1378" fmla="*/ 3776 w 10000"/>
                  <a:gd name="connsiteY1378" fmla="*/ 7710 h 10000"/>
                  <a:gd name="connsiteX1379" fmla="*/ 3784 w 10000"/>
                  <a:gd name="connsiteY1379" fmla="*/ 7701 h 10000"/>
                  <a:gd name="connsiteX1380" fmla="*/ 3792 w 10000"/>
                  <a:gd name="connsiteY1380" fmla="*/ 7694 h 10000"/>
                  <a:gd name="connsiteX1381" fmla="*/ 3801 w 10000"/>
                  <a:gd name="connsiteY1381" fmla="*/ 7685 h 10000"/>
                  <a:gd name="connsiteX1382" fmla="*/ 3778 w 10000"/>
                  <a:gd name="connsiteY1382" fmla="*/ 7756 h 10000"/>
                  <a:gd name="connsiteX1383" fmla="*/ 3762 w 10000"/>
                  <a:gd name="connsiteY1383" fmla="*/ 7775 h 10000"/>
                  <a:gd name="connsiteX1384" fmla="*/ 3748 w 10000"/>
                  <a:gd name="connsiteY1384" fmla="*/ 7775 h 10000"/>
                  <a:gd name="connsiteX1385" fmla="*/ 3737 w 10000"/>
                  <a:gd name="connsiteY1385" fmla="*/ 7778 h 10000"/>
                  <a:gd name="connsiteX1386" fmla="*/ 3712 w 10000"/>
                  <a:gd name="connsiteY1386" fmla="*/ 8005 h 10000"/>
                  <a:gd name="connsiteX1387" fmla="*/ 3706 w 10000"/>
                  <a:gd name="connsiteY1387" fmla="*/ 8021 h 10000"/>
                  <a:gd name="connsiteX1388" fmla="*/ 3712 w 10000"/>
                  <a:gd name="connsiteY1388" fmla="*/ 8044 h 10000"/>
                  <a:gd name="connsiteX1389" fmla="*/ 3712 w 10000"/>
                  <a:gd name="connsiteY1389" fmla="*/ 8051 h 10000"/>
                  <a:gd name="connsiteX1390" fmla="*/ 3767 w 10000"/>
                  <a:gd name="connsiteY1390" fmla="*/ 8106 h 10000"/>
                  <a:gd name="connsiteX1391" fmla="*/ 3770 w 10000"/>
                  <a:gd name="connsiteY1391" fmla="*/ 8119 h 10000"/>
                  <a:gd name="connsiteX1392" fmla="*/ 3740 w 10000"/>
                  <a:gd name="connsiteY1392" fmla="*/ 8154 h 10000"/>
                  <a:gd name="connsiteX1393" fmla="*/ 3731 w 10000"/>
                  <a:gd name="connsiteY1393" fmla="*/ 8138 h 10000"/>
                  <a:gd name="connsiteX1394" fmla="*/ 3729 w 10000"/>
                  <a:gd name="connsiteY1394" fmla="*/ 8125 h 10000"/>
                  <a:gd name="connsiteX1395" fmla="*/ 3712 w 10000"/>
                  <a:gd name="connsiteY1395" fmla="*/ 8115 h 10000"/>
                  <a:gd name="connsiteX1396" fmla="*/ 3704 w 10000"/>
                  <a:gd name="connsiteY1396" fmla="*/ 8109 h 10000"/>
                  <a:gd name="connsiteX1397" fmla="*/ 3687 w 10000"/>
                  <a:gd name="connsiteY1397" fmla="*/ 8099 h 10000"/>
                  <a:gd name="connsiteX1398" fmla="*/ 3673 w 10000"/>
                  <a:gd name="connsiteY1398" fmla="*/ 8093 h 10000"/>
                  <a:gd name="connsiteX1399" fmla="*/ 3665 w 10000"/>
                  <a:gd name="connsiteY1399" fmla="*/ 8083 h 10000"/>
                  <a:gd name="connsiteX1400" fmla="*/ 3648 w 10000"/>
                  <a:gd name="connsiteY1400" fmla="*/ 8073 h 10000"/>
                  <a:gd name="connsiteX1401" fmla="*/ 3643 w 10000"/>
                  <a:gd name="connsiteY1401" fmla="*/ 8063 h 10000"/>
                  <a:gd name="connsiteX1402" fmla="*/ 3632 w 10000"/>
                  <a:gd name="connsiteY1402" fmla="*/ 8054 h 10000"/>
                  <a:gd name="connsiteX1403" fmla="*/ 3623 w 10000"/>
                  <a:gd name="connsiteY1403" fmla="*/ 8060 h 10000"/>
                  <a:gd name="connsiteX1404" fmla="*/ 3615 w 10000"/>
                  <a:gd name="connsiteY1404" fmla="*/ 8070 h 10000"/>
                  <a:gd name="connsiteX1405" fmla="*/ 3607 w 10000"/>
                  <a:gd name="connsiteY1405" fmla="*/ 8083 h 10000"/>
                  <a:gd name="connsiteX1406" fmla="*/ 3607 w 10000"/>
                  <a:gd name="connsiteY1406" fmla="*/ 8099 h 10000"/>
                  <a:gd name="connsiteX1407" fmla="*/ 3607 w 10000"/>
                  <a:gd name="connsiteY1407" fmla="*/ 8125 h 10000"/>
                  <a:gd name="connsiteX1408" fmla="*/ 3601 w 10000"/>
                  <a:gd name="connsiteY1408" fmla="*/ 8148 h 10000"/>
                  <a:gd name="connsiteX1409" fmla="*/ 3584 w 10000"/>
                  <a:gd name="connsiteY1409" fmla="*/ 8154 h 10000"/>
                  <a:gd name="connsiteX1410" fmla="*/ 3573 w 10000"/>
                  <a:gd name="connsiteY1410" fmla="*/ 8154 h 10000"/>
                  <a:gd name="connsiteX1411" fmla="*/ 3551 w 10000"/>
                  <a:gd name="connsiteY1411" fmla="*/ 8119 h 10000"/>
                  <a:gd name="connsiteX1412" fmla="*/ 3457 w 10000"/>
                  <a:gd name="connsiteY1412" fmla="*/ 7872 h 10000"/>
                  <a:gd name="connsiteX1413" fmla="*/ 3449 w 10000"/>
                  <a:gd name="connsiteY1413" fmla="*/ 7847 h 10000"/>
                  <a:gd name="connsiteX1414" fmla="*/ 3446 w 10000"/>
                  <a:gd name="connsiteY1414" fmla="*/ 7827 h 10000"/>
                  <a:gd name="connsiteX0" fmla="*/ 4324 w 10000"/>
                  <a:gd name="connsiteY0" fmla="*/ 1289 h 10000"/>
                  <a:gd name="connsiteX1" fmla="*/ 4296 w 10000"/>
                  <a:gd name="connsiteY1" fmla="*/ 1305 h 10000"/>
                  <a:gd name="connsiteX2" fmla="*/ 4285 w 10000"/>
                  <a:gd name="connsiteY2" fmla="*/ 1279 h 10000"/>
                  <a:gd name="connsiteX3" fmla="*/ 4244 w 10000"/>
                  <a:gd name="connsiteY3" fmla="*/ 1266 h 10000"/>
                  <a:gd name="connsiteX4" fmla="*/ 4208 w 10000"/>
                  <a:gd name="connsiteY4" fmla="*/ 1286 h 10000"/>
                  <a:gd name="connsiteX5" fmla="*/ 4172 w 10000"/>
                  <a:gd name="connsiteY5" fmla="*/ 1299 h 10000"/>
                  <a:gd name="connsiteX6" fmla="*/ 4150 w 10000"/>
                  <a:gd name="connsiteY6" fmla="*/ 1308 h 10000"/>
                  <a:gd name="connsiteX7" fmla="*/ 4139 w 10000"/>
                  <a:gd name="connsiteY7" fmla="*/ 1315 h 10000"/>
                  <a:gd name="connsiteX8" fmla="*/ 4125 w 10000"/>
                  <a:gd name="connsiteY8" fmla="*/ 1315 h 10000"/>
                  <a:gd name="connsiteX9" fmla="*/ 4119 w 10000"/>
                  <a:gd name="connsiteY9" fmla="*/ 1315 h 10000"/>
                  <a:gd name="connsiteX10" fmla="*/ 4111 w 10000"/>
                  <a:gd name="connsiteY10" fmla="*/ 1308 h 10000"/>
                  <a:gd name="connsiteX11" fmla="*/ 4100 w 10000"/>
                  <a:gd name="connsiteY11" fmla="*/ 1315 h 10000"/>
                  <a:gd name="connsiteX12" fmla="*/ 4075 w 10000"/>
                  <a:gd name="connsiteY12" fmla="*/ 1315 h 10000"/>
                  <a:gd name="connsiteX13" fmla="*/ 4058 w 10000"/>
                  <a:gd name="connsiteY13" fmla="*/ 1318 h 10000"/>
                  <a:gd name="connsiteX14" fmla="*/ 4044 w 10000"/>
                  <a:gd name="connsiteY14" fmla="*/ 1315 h 10000"/>
                  <a:gd name="connsiteX15" fmla="*/ 4042 w 10000"/>
                  <a:gd name="connsiteY15" fmla="*/ 1299 h 10000"/>
                  <a:gd name="connsiteX16" fmla="*/ 4014 w 10000"/>
                  <a:gd name="connsiteY16" fmla="*/ 1308 h 10000"/>
                  <a:gd name="connsiteX17" fmla="*/ 4011 w 10000"/>
                  <a:gd name="connsiteY17" fmla="*/ 1315 h 10000"/>
                  <a:gd name="connsiteX18" fmla="*/ 4011 w 10000"/>
                  <a:gd name="connsiteY18" fmla="*/ 1341 h 10000"/>
                  <a:gd name="connsiteX19" fmla="*/ 4019 w 10000"/>
                  <a:gd name="connsiteY19" fmla="*/ 1341 h 10000"/>
                  <a:gd name="connsiteX20" fmla="*/ 3997 w 10000"/>
                  <a:gd name="connsiteY20" fmla="*/ 1363 h 10000"/>
                  <a:gd name="connsiteX21" fmla="*/ 3986 w 10000"/>
                  <a:gd name="connsiteY21" fmla="*/ 1373 h 10000"/>
                  <a:gd name="connsiteX22" fmla="*/ 3981 w 10000"/>
                  <a:gd name="connsiteY22" fmla="*/ 1389 h 10000"/>
                  <a:gd name="connsiteX23" fmla="*/ 3981 w 10000"/>
                  <a:gd name="connsiteY23" fmla="*/ 1409 h 10000"/>
                  <a:gd name="connsiteX24" fmla="*/ 3981 w 10000"/>
                  <a:gd name="connsiteY24" fmla="*/ 1438 h 10000"/>
                  <a:gd name="connsiteX25" fmla="*/ 3961 w 10000"/>
                  <a:gd name="connsiteY25" fmla="*/ 1441 h 10000"/>
                  <a:gd name="connsiteX26" fmla="*/ 3942 w 10000"/>
                  <a:gd name="connsiteY26" fmla="*/ 1441 h 10000"/>
                  <a:gd name="connsiteX27" fmla="*/ 3914 w 10000"/>
                  <a:gd name="connsiteY27" fmla="*/ 1454 h 10000"/>
                  <a:gd name="connsiteX28" fmla="*/ 3892 w 10000"/>
                  <a:gd name="connsiteY28" fmla="*/ 1467 h 10000"/>
                  <a:gd name="connsiteX29" fmla="*/ 3867 w 10000"/>
                  <a:gd name="connsiteY29" fmla="*/ 1483 h 10000"/>
                  <a:gd name="connsiteX30" fmla="*/ 3845 w 10000"/>
                  <a:gd name="connsiteY30" fmla="*/ 1467 h 10000"/>
                  <a:gd name="connsiteX31" fmla="*/ 3850 w 10000"/>
                  <a:gd name="connsiteY31" fmla="*/ 1457 h 10000"/>
                  <a:gd name="connsiteX32" fmla="*/ 3864 w 10000"/>
                  <a:gd name="connsiteY32" fmla="*/ 1441 h 10000"/>
                  <a:gd name="connsiteX33" fmla="*/ 3859 w 10000"/>
                  <a:gd name="connsiteY33" fmla="*/ 1409 h 10000"/>
                  <a:gd name="connsiteX34" fmla="*/ 3842 w 10000"/>
                  <a:gd name="connsiteY34" fmla="*/ 1383 h 10000"/>
                  <a:gd name="connsiteX35" fmla="*/ 3825 w 10000"/>
                  <a:gd name="connsiteY35" fmla="*/ 1360 h 10000"/>
                  <a:gd name="connsiteX36" fmla="*/ 3809 w 10000"/>
                  <a:gd name="connsiteY36" fmla="*/ 1318 h 10000"/>
                  <a:gd name="connsiteX37" fmla="*/ 3787 w 10000"/>
                  <a:gd name="connsiteY37" fmla="*/ 1289 h 10000"/>
                  <a:gd name="connsiteX38" fmla="*/ 3759 w 10000"/>
                  <a:gd name="connsiteY38" fmla="*/ 1266 h 10000"/>
                  <a:gd name="connsiteX39" fmla="*/ 3740 w 10000"/>
                  <a:gd name="connsiteY39" fmla="*/ 1256 h 10000"/>
                  <a:gd name="connsiteX40" fmla="*/ 3715 w 10000"/>
                  <a:gd name="connsiteY40" fmla="*/ 1250 h 10000"/>
                  <a:gd name="connsiteX41" fmla="*/ 3687 w 10000"/>
                  <a:gd name="connsiteY41" fmla="*/ 1256 h 10000"/>
                  <a:gd name="connsiteX42" fmla="*/ 3681 w 10000"/>
                  <a:gd name="connsiteY42" fmla="*/ 1260 h 10000"/>
                  <a:gd name="connsiteX43" fmla="*/ 3670 w 10000"/>
                  <a:gd name="connsiteY43" fmla="*/ 1295 h 10000"/>
                  <a:gd name="connsiteX44" fmla="*/ 3651 w 10000"/>
                  <a:gd name="connsiteY44" fmla="*/ 1305 h 10000"/>
                  <a:gd name="connsiteX45" fmla="*/ 3640 w 10000"/>
                  <a:gd name="connsiteY45" fmla="*/ 1308 h 10000"/>
                  <a:gd name="connsiteX46" fmla="*/ 3626 w 10000"/>
                  <a:gd name="connsiteY46" fmla="*/ 1308 h 10000"/>
                  <a:gd name="connsiteX47" fmla="*/ 3632 w 10000"/>
                  <a:gd name="connsiteY47" fmla="*/ 1276 h 10000"/>
                  <a:gd name="connsiteX48" fmla="*/ 3609 w 10000"/>
                  <a:gd name="connsiteY48" fmla="*/ 1289 h 10000"/>
                  <a:gd name="connsiteX49" fmla="*/ 3593 w 10000"/>
                  <a:gd name="connsiteY49" fmla="*/ 1286 h 10000"/>
                  <a:gd name="connsiteX50" fmla="*/ 3590 w 10000"/>
                  <a:gd name="connsiteY50" fmla="*/ 1256 h 10000"/>
                  <a:gd name="connsiteX51" fmla="*/ 3584 w 10000"/>
                  <a:gd name="connsiteY51" fmla="*/ 1237 h 10000"/>
                  <a:gd name="connsiteX52" fmla="*/ 3573 w 10000"/>
                  <a:gd name="connsiteY52" fmla="*/ 1237 h 10000"/>
                  <a:gd name="connsiteX53" fmla="*/ 3554 w 10000"/>
                  <a:gd name="connsiteY53" fmla="*/ 1227 h 10000"/>
                  <a:gd name="connsiteX54" fmla="*/ 3546 w 10000"/>
                  <a:gd name="connsiteY54" fmla="*/ 1192 h 10000"/>
                  <a:gd name="connsiteX55" fmla="*/ 3529 w 10000"/>
                  <a:gd name="connsiteY55" fmla="*/ 1176 h 10000"/>
                  <a:gd name="connsiteX56" fmla="*/ 3512 w 10000"/>
                  <a:gd name="connsiteY56" fmla="*/ 1182 h 10000"/>
                  <a:gd name="connsiteX57" fmla="*/ 3485 w 10000"/>
                  <a:gd name="connsiteY57" fmla="*/ 1182 h 10000"/>
                  <a:gd name="connsiteX58" fmla="*/ 3463 w 10000"/>
                  <a:gd name="connsiteY58" fmla="*/ 1176 h 10000"/>
                  <a:gd name="connsiteX59" fmla="*/ 3449 w 10000"/>
                  <a:gd name="connsiteY59" fmla="*/ 1182 h 10000"/>
                  <a:gd name="connsiteX60" fmla="*/ 3432 w 10000"/>
                  <a:gd name="connsiteY60" fmla="*/ 1192 h 10000"/>
                  <a:gd name="connsiteX61" fmla="*/ 3454 w 10000"/>
                  <a:gd name="connsiteY61" fmla="*/ 1205 h 10000"/>
                  <a:gd name="connsiteX62" fmla="*/ 3463 w 10000"/>
                  <a:gd name="connsiteY62" fmla="*/ 1205 h 10000"/>
                  <a:gd name="connsiteX63" fmla="*/ 3488 w 10000"/>
                  <a:gd name="connsiteY63" fmla="*/ 1205 h 10000"/>
                  <a:gd name="connsiteX64" fmla="*/ 3488 w 10000"/>
                  <a:gd name="connsiteY64" fmla="*/ 1218 h 10000"/>
                  <a:gd name="connsiteX65" fmla="*/ 3493 w 10000"/>
                  <a:gd name="connsiteY65" fmla="*/ 1247 h 10000"/>
                  <a:gd name="connsiteX66" fmla="*/ 3512 w 10000"/>
                  <a:gd name="connsiteY66" fmla="*/ 1247 h 10000"/>
                  <a:gd name="connsiteX67" fmla="*/ 3518 w 10000"/>
                  <a:gd name="connsiteY67" fmla="*/ 1250 h 10000"/>
                  <a:gd name="connsiteX68" fmla="*/ 3521 w 10000"/>
                  <a:gd name="connsiteY68" fmla="*/ 1276 h 10000"/>
                  <a:gd name="connsiteX69" fmla="*/ 3543 w 10000"/>
                  <a:gd name="connsiteY69" fmla="*/ 1295 h 10000"/>
                  <a:gd name="connsiteX70" fmla="*/ 3546 w 10000"/>
                  <a:gd name="connsiteY70" fmla="*/ 1305 h 10000"/>
                  <a:gd name="connsiteX71" fmla="*/ 3543 w 10000"/>
                  <a:gd name="connsiteY71" fmla="*/ 1315 h 10000"/>
                  <a:gd name="connsiteX72" fmla="*/ 3543 w 10000"/>
                  <a:gd name="connsiteY72" fmla="*/ 1331 h 10000"/>
                  <a:gd name="connsiteX73" fmla="*/ 3554 w 10000"/>
                  <a:gd name="connsiteY73" fmla="*/ 1324 h 10000"/>
                  <a:gd name="connsiteX74" fmla="*/ 3560 w 10000"/>
                  <a:gd name="connsiteY74" fmla="*/ 1331 h 10000"/>
                  <a:gd name="connsiteX75" fmla="*/ 3582 w 10000"/>
                  <a:gd name="connsiteY75" fmla="*/ 1344 h 10000"/>
                  <a:gd name="connsiteX76" fmla="*/ 3598 w 10000"/>
                  <a:gd name="connsiteY76" fmla="*/ 1380 h 10000"/>
                  <a:gd name="connsiteX77" fmla="*/ 3607 w 10000"/>
                  <a:gd name="connsiteY77" fmla="*/ 1389 h 10000"/>
                  <a:gd name="connsiteX78" fmla="*/ 3623 w 10000"/>
                  <a:gd name="connsiteY78" fmla="*/ 1409 h 10000"/>
                  <a:gd name="connsiteX79" fmla="*/ 3634 w 10000"/>
                  <a:gd name="connsiteY79" fmla="*/ 1438 h 10000"/>
                  <a:gd name="connsiteX80" fmla="*/ 3632 w 10000"/>
                  <a:gd name="connsiteY80" fmla="*/ 1454 h 10000"/>
                  <a:gd name="connsiteX81" fmla="*/ 3618 w 10000"/>
                  <a:gd name="connsiteY81" fmla="*/ 1438 h 10000"/>
                  <a:gd name="connsiteX82" fmla="*/ 3598 w 10000"/>
                  <a:gd name="connsiteY82" fmla="*/ 1428 h 10000"/>
                  <a:gd name="connsiteX83" fmla="*/ 3582 w 10000"/>
                  <a:gd name="connsiteY83" fmla="*/ 1402 h 10000"/>
                  <a:gd name="connsiteX84" fmla="*/ 3562 w 10000"/>
                  <a:gd name="connsiteY84" fmla="*/ 1399 h 10000"/>
                  <a:gd name="connsiteX85" fmla="*/ 3546 w 10000"/>
                  <a:gd name="connsiteY85" fmla="*/ 1383 h 10000"/>
                  <a:gd name="connsiteX86" fmla="*/ 3510 w 10000"/>
                  <a:gd name="connsiteY86" fmla="*/ 1360 h 10000"/>
                  <a:gd name="connsiteX87" fmla="*/ 3485 w 10000"/>
                  <a:gd name="connsiteY87" fmla="*/ 1344 h 10000"/>
                  <a:gd name="connsiteX88" fmla="*/ 3454 w 10000"/>
                  <a:gd name="connsiteY88" fmla="*/ 1334 h 10000"/>
                  <a:gd name="connsiteX89" fmla="*/ 3429 w 10000"/>
                  <a:gd name="connsiteY89" fmla="*/ 1315 h 10000"/>
                  <a:gd name="connsiteX90" fmla="*/ 3416 w 10000"/>
                  <a:gd name="connsiteY90" fmla="*/ 1308 h 10000"/>
                  <a:gd name="connsiteX91" fmla="*/ 3399 w 10000"/>
                  <a:gd name="connsiteY91" fmla="*/ 1305 h 10000"/>
                  <a:gd name="connsiteX92" fmla="*/ 3382 w 10000"/>
                  <a:gd name="connsiteY92" fmla="*/ 1286 h 10000"/>
                  <a:gd name="connsiteX93" fmla="*/ 3380 w 10000"/>
                  <a:gd name="connsiteY93" fmla="*/ 1266 h 10000"/>
                  <a:gd name="connsiteX94" fmla="*/ 3388 w 10000"/>
                  <a:gd name="connsiteY94" fmla="*/ 1256 h 10000"/>
                  <a:gd name="connsiteX95" fmla="*/ 3407 w 10000"/>
                  <a:gd name="connsiteY95" fmla="*/ 1256 h 10000"/>
                  <a:gd name="connsiteX96" fmla="*/ 3396 w 10000"/>
                  <a:gd name="connsiteY96" fmla="*/ 1227 h 10000"/>
                  <a:gd name="connsiteX97" fmla="*/ 3382 w 10000"/>
                  <a:gd name="connsiteY97" fmla="*/ 1227 h 10000"/>
                  <a:gd name="connsiteX98" fmla="*/ 3360 w 10000"/>
                  <a:gd name="connsiteY98" fmla="*/ 1221 h 10000"/>
                  <a:gd name="connsiteX99" fmla="*/ 3349 w 10000"/>
                  <a:gd name="connsiteY99" fmla="*/ 1231 h 10000"/>
                  <a:gd name="connsiteX100" fmla="*/ 3352 w 10000"/>
                  <a:gd name="connsiteY100" fmla="*/ 1247 h 10000"/>
                  <a:gd name="connsiteX101" fmla="*/ 3341 w 10000"/>
                  <a:gd name="connsiteY101" fmla="*/ 1237 h 10000"/>
                  <a:gd name="connsiteX102" fmla="*/ 3335 w 10000"/>
                  <a:gd name="connsiteY102" fmla="*/ 1231 h 10000"/>
                  <a:gd name="connsiteX103" fmla="*/ 3307 w 10000"/>
                  <a:gd name="connsiteY103" fmla="*/ 1227 h 10000"/>
                  <a:gd name="connsiteX104" fmla="*/ 3294 w 10000"/>
                  <a:gd name="connsiteY104" fmla="*/ 1221 h 10000"/>
                  <a:gd name="connsiteX105" fmla="*/ 3271 w 10000"/>
                  <a:gd name="connsiteY105" fmla="*/ 1211 h 10000"/>
                  <a:gd name="connsiteX106" fmla="*/ 3252 w 10000"/>
                  <a:gd name="connsiteY106" fmla="*/ 1195 h 10000"/>
                  <a:gd name="connsiteX107" fmla="*/ 3235 w 10000"/>
                  <a:gd name="connsiteY107" fmla="*/ 1195 h 10000"/>
                  <a:gd name="connsiteX108" fmla="*/ 3235 w 10000"/>
                  <a:gd name="connsiteY108" fmla="*/ 1205 h 10000"/>
                  <a:gd name="connsiteX109" fmla="*/ 3219 w 10000"/>
                  <a:gd name="connsiteY109" fmla="*/ 1231 h 10000"/>
                  <a:gd name="connsiteX110" fmla="*/ 3213 w 10000"/>
                  <a:gd name="connsiteY110" fmla="*/ 1231 h 10000"/>
                  <a:gd name="connsiteX111" fmla="*/ 3183 w 10000"/>
                  <a:gd name="connsiteY111" fmla="*/ 1221 h 10000"/>
                  <a:gd name="connsiteX112" fmla="*/ 3175 w 10000"/>
                  <a:gd name="connsiteY112" fmla="*/ 1227 h 10000"/>
                  <a:gd name="connsiteX113" fmla="*/ 3163 w 10000"/>
                  <a:gd name="connsiteY113" fmla="*/ 1237 h 10000"/>
                  <a:gd name="connsiteX114" fmla="*/ 3158 w 10000"/>
                  <a:gd name="connsiteY114" fmla="*/ 1260 h 10000"/>
                  <a:gd name="connsiteX115" fmla="*/ 3158 w 10000"/>
                  <a:gd name="connsiteY115" fmla="*/ 1276 h 10000"/>
                  <a:gd name="connsiteX116" fmla="*/ 3163 w 10000"/>
                  <a:gd name="connsiteY116" fmla="*/ 1295 h 10000"/>
                  <a:gd name="connsiteX117" fmla="*/ 3166 w 10000"/>
                  <a:gd name="connsiteY117" fmla="*/ 1308 h 10000"/>
                  <a:gd name="connsiteX118" fmla="*/ 3158 w 10000"/>
                  <a:gd name="connsiteY118" fmla="*/ 1315 h 10000"/>
                  <a:gd name="connsiteX119" fmla="*/ 3133 w 10000"/>
                  <a:gd name="connsiteY119" fmla="*/ 1299 h 10000"/>
                  <a:gd name="connsiteX120" fmla="*/ 3114 w 10000"/>
                  <a:gd name="connsiteY120" fmla="*/ 1276 h 10000"/>
                  <a:gd name="connsiteX121" fmla="*/ 3078 w 10000"/>
                  <a:gd name="connsiteY121" fmla="*/ 1240 h 10000"/>
                  <a:gd name="connsiteX122" fmla="*/ 3044 w 10000"/>
                  <a:gd name="connsiteY122" fmla="*/ 1227 h 10000"/>
                  <a:gd name="connsiteX123" fmla="*/ 3033 w 10000"/>
                  <a:gd name="connsiteY123" fmla="*/ 1231 h 10000"/>
                  <a:gd name="connsiteX124" fmla="*/ 3036 w 10000"/>
                  <a:gd name="connsiteY124" fmla="*/ 1256 h 10000"/>
                  <a:gd name="connsiteX125" fmla="*/ 3044 w 10000"/>
                  <a:gd name="connsiteY125" fmla="*/ 1266 h 10000"/>
                  <a:gd name="connsiteX126" fmla="*/ 3044 w 10000"/>
                  <a:gd name="connsiteY126" fmla="*/ 1276 h 10000"/>
                  <a:gd name="connsiteX127" fmla="*/ 3036 w 10000"/>
                  <a:gd name="connsiteY127" fmla="*/ 1276 h 10000"/>
                  <a:gd name="connsiteX128" fmla="*/ 3028 w 10000"/>
                  <a:gd name="connsiteY128" fmla="*/ 1266 h 10000"/>
                  <a:gd name="connsiteX129" fmla="*/ 3025 w 10000"/>
                  <a:gd name="connsiteY129" fmla="*/ 1256 h 10000"/>
                  <a:gd name="connsiteX130" fmla="*/ 3008 w 10000"/>
                  <a:gd name="connsiteY130" fmla="*/ 1205 h 10000"/>
                  <a:gd name="connsiteX131" fmla="*/ 3000 w 10000"/>
                  <a:gd name="connsiteY131" fmla="*/ 1192 h 10000"/>
                  <a:gd name="connsiteX132" fmla="*/ 2994 w 10000"/>
                  <a:gd name="connsiteY132" fmla="*/ 1176 h 10000"/>
                  <a:gd name="connsiteX133" fmla="*/ 2986 w 10000"/>
                  <a:gd name="connsiteY133" fmla="*/ 1182 h 10000"/>
                  <a:gd name="connsiteX134" fmla="*/ 2981 w 10000"/>
                  <a:gd name="connsiteY134" fmla="*/ 1192 h 10000"/>
                  <a:gd name="connsiteX135" fmla="*/ 2970 w 10000"/>
                  <a:gd name="connsiteY135" fmla="*/ 1201 h 10000"/>
                  <a:gd name="connsiteX136" fmla="*/ 2956 w 10000"/>
                  <a:gd name="connsiteY136" fmla="*/ 1218 h 10000"/>
                  <a:gd name="connsiteX137" fmla="*/ 2939 w 10000"/>
                  <a:gd name="connsiteY137" fmla="*/ 1240 h 10000"/>
                  <a:gd name="connsiteX138" fmla="*/ 2928 w 10000"/>
                  <a:gd name="connsiteY138" fmla="*/ 1247 h 10000"/>
                  <a:gd name="connsiteX139" fmla="*/ 2922 w 10000"/>
                  <a:gd name="connsiteY139" fmla="*/ 1250 h 10000"/>
                  <a:gd name="connsiteX140" fmla="*/ 2911 w 10000"/>
                  <a:gd name="connsiteY140" fmla="*/ 1250 h 10000"/>
                  <a:gd name="connsiteX141" fmla="*/ 2884 w 10000"/>
                  <a:gd name="connsiteY141" fmla="*/ 1247 h 10000"/>
                  <a:gd name="connsiteX142" fmla="*/ 2864 w 10000"/>
                  <a:gd name="connsiteY142" fmla="*/ 1237 h 10000"/>
                  <a:gd name="connsiteX143" fmla="*/ 2848 w 10000"/>
                  <a:gd name="connsiteY143" fmla="*/ 1231 h 10000"/>
                  <a:gd name="connsiteX144" fmla="*/ 2834 w 10000"/>
                  <a:gd name="connsiteY144" fmla="*/ 1227 h 10000"/>
                  <a:gd name="connsiteX145" fmla="*/ 2831 w 10000"/>
                  <a:gd name="connsiteY145" fmla="*/ 1227 h 10000"/>
                  <a:gd name="connsiteX146" fmla="*/ 2831 w 10000"/>
                  <a:gd name="connsiteY146" fmla="*/ 1221 h 10000"/>
                  <a:gd name="connsiteX147" fmla="*/ 2825 w 10000"/>
                  <a:gd name="connsiteY147" fmla="*/ 1205 h 10000"/>
                  <a:gd name="connsiteX148" fmla="*/ 2823 w 10000"/>
                  <a:gd name="connsiteY148" fmla="*/ 1192 h 10000"/>
                  <a:gd name="connsiteX149" fmla="*/ 2817 w 10000"/>
                  <a:gd name="connsiteY149" fmla="*/ 1182 h 10000"/>
                  <a:gd name="connsiteX150" fmla="*/ 2814 w 10000"/>
                  <a:gd name="connsiteY150" fmla="*/ 1176 h 10000"/>
                  <a:gd name="connsiteX151" fmla="*/ 2792 w 10000"/>
                  <a:gd name="connsiteY151" fmla="*/ 1172 h 10000"/>
                  <a:gd name="connsiteX152" fmla="*/ 2759 w 10000"/>
                  <a:gd name="connsiteY152" fmla="*/ 1156 h 10000"/>
                  <a:gd name="connsiteX153" fmla="*/ 2734 w 10000"/>
                  <a:gd name="connsiteY153" fmla="*/ 1143 h 10000"/>
                  <a:gd name="connsiteX154" fmla="*/ 2695 w 10000"/>
                  <a:gd name="connsiteY154" fmla="*/ 1124 h 10000"/>
                  <a:gd name="connsiteX155" fmla="*/ 2670 w 10000"/>
                  <a:gd name="connsiteY155" fmla="*/ 1108 h 10000"/>
                  <a:gd name="connsiteX156" fmla="*/ 2645 w 10000"/>
                  <a:gd name="connsiteY156" fmla="*/ 1091 h 10000"/>
                  <a:gd name="connsiteX157" fmla="*/ 2618 w 10000"/>
                  <a:gd name="connsiteY157" fmla="*/ 1088 h 10000"/>
                  <a:gd name="connsiteX158" fmla="*/ 2576 w 10000"/>
                  <a:gd name="connsiteY158" fmla="*/ 1088 h 10000"/>
                  <a:gd name="connsiteX159" fmla="*/ 2551 w 10000"/>
                  <a:gd name="connsiteY159" fmla="*/ 1091 h 10000"/>
                  <a:gd name="connsiteX160" fmla="*/ 2521 w 10000"/>
                  <a:gd name="connsiteY160" fmla="*/ 1098 h 10000"/>
                  <a:gd name="connsiteX161" fmla="*/ 2493 w 10000"/>
                  <a:gd name="connsiteY161" fmla="*/ 1104 h 10000"/>
                  <a:gd name="connsiteX162" fmla="*/ 2468 w 10000"/>
                  <a:gd name="connsiteY162" fmla="*/ 1108 h 10000"/>
                  <a:gd name="connsiteX163" fmla="*/ 2404 w 10000"/>
                  <a:gd name="connsiteY163" fmla="*/ 1124 h 10000"/>
                  <a:gd name="connsiteX164" fmla="*/ 2366 w 10000"/>
                  <a:gd name="connsiteY164" fmla="*/ 1133 h 10000"/>
                  <a:gd name="connsiteX165" fmla="*/ 2346 w 10000"/>
                  <a:gd name="connsiteY165" fmla="*/ 1137 h 10000"/>
                  <a:gd name="connsiteX166" fmla="*/ 2294 w 10000"/>
                  <a:gd name="connsiteY166" fmla="*/ 1146 h 10000"/>
                  <a:gd name="connsiteX167" fmla="*/ 2249 w 10000"/>
                  <a:gd name="connsiteY167" fmla="*/ 1156 h 10000"/>
                  <a:gd name="connsiteX168" fmla="*/ 2230 w 10000"/>
                  <a:gd name="connsiteY168" fmla="*/ 1156 h 10000"/>
                  <a:gd name="connsiteX169" fmla="*/ 2222 w 10000"/>
                  <a:gd name="connsiteY169" fmla="*/ 1163 h 10000"/>
                  <a:gd name="connsiteX170" fmla="*/ 2194 w 10000"/>
                  <a:gd name="connsiteY170" fmla="*/ 1163 h 10000"/>
                  <a:gd name="connsiteX171" fmla="*/ 2172 w 10000"/>
                  <a:gd name="connsiteY171" fmla="*/ 1163 h 10000"/>
                  <a:gd name="connsiteX172" fmla="*/ 2147 w 10000"/>
                  <a:gd name="connsiteY172" fmla="*/ 1166 h 10000"/>
                  <a:gd name="connsiteX173" fmla="*/ 2108 w 10000"/>
                  <a:gd name="connsiteY173" fmla="*/ 1166 h 10000"/>
                  <a:gd name="connsiteX174" fmla="*/ 2083 w 10000"/>
                  <a:gd name="connsiteY174" fmla="*/ 1156 h 10000"/>
                  <a:gd name="connsiteX175" fmla="*/ 2042 w 10000"/>
                  <a:gd name="connsiteY175" fmla="*/ 1143 h 10000"/>
                  <a:gd name="connsiteX176" fmla="*/ 2011 w 10000"/>
                  <a:gd name="connsiteY176" fmla="*/ 1143 h 10000"/>
                  <a:gd name="connsiteX177" fmla="*/ 1994 w 10000"/>
                  <a:gd name="connsiteY177" fmla="*/ 1146 h 10000"/>
                  <a:gd name="connsiteX178" fmla="*/ 1967 w 10000"/>
                  <a:gd name="connsiteY178" fmla="*/ 1156 h 10000"/>
                  <a:gd name="connsiteX179" fmla="*/ 1903 w 10000"/>
                  <a:gd name="connsiteY179" fmla="*/ 1176 h 10000"/>
                  <a:gd name="connsiteX180" fmla="*/ 1873 w 10000"/>
                  <a:gd name="connsiteY180" fmla="*/ 1182 h 10000"/>
                  <a:gd name="connsiteX181" fmla="*/ 1850 w 10000"/>
                  <a:gd name="connsiteY181" fmla="*/ 1185 h 10000"/>
                  <a:gd name="connsiteX182" fmla="*/ 1842 w 10000"/>
                  <a:gd name="connsiteY182" fmla="*/ 1192 h 10000"/>
                  <a:gd name="connsiteX183" fmla="*/ 1823 w 10000"/>
                  <a:gd name="connsiteY183" fmla="*/ 1195 h 10000"/>
                  <a:gd name="connsiteX184" fmla="*/ 1814 w 10000"/>
                  <a:gd name="connsiteY184" fmla="*/ 1201 h 10000"/>
                  <a:gd name="connsiteX185" fmla="*/ 1792 w 10000"/>
                  <a:gd name="connsiteY185" fmla="*/ 1218 h 10000"/>
                  <a:gd name="connsiteX186" fmla="*/ 1767 w 10000"/>
                  <a:gd name="connsiteY186" fmla="*/ 1231 h 10000"/>
                  <a:gd name="connsiteX187" fmla="*/ 1717 w 10000"/>
                  <a:gd name="connsiteY187" fmla="*/ 1266 h 10000"/>
                  <a:gd name="connsiteX188" fmla="*/ 1695 w 10000"/>
                  <a:gd name="connsiteY188" fmla="*/ 1279 h 10000"/>
                  <a:gd name="connsiteX189" fmla="*/ 1654 w 10000"/>
                  <a:gd name="connsiteY189" fmla="*/ 1308 h 10000"/>
                  <a:gd name="connsiteX190" fmla="*/ 1620 w 10000"/>
                  <a:gd name="connsiteY190" fmla="*/ 1334 h 10000"/>
                  <a:gd name="connsiteX191" fmla="*/ 1590 w 10000"/>
                  <a:gd name="connsiteY191" fmla="*/ 1360 h 10000"/>
                  <a:gd name="connsiteX192" fmla="*/ 1565 w 10000"/>
                  <a:gd name="connsiteY192" fmla="*/ 1380 h 10000"/>
                  <a:gd name="connsiteX193" fmla="*/ 1532 w 10000"/>
                  <a:gd name="connsiteY193" fmla="*/ 1402 h 10000"/>
                  <a:gd name="connsiteX194" fmla="*/ 1501 w 10000"/>
                  <a:gd name="connsiteY194" fmla="*/ 1418 h 10000"/>
                  <a:gd name="connsiteX195" fmla="*/ 1460 w 10000"/>
                  <a:gd name="connsiteY195" fmla="*/ 1438 h 10000"/>
                  <a:gd name="connsiteX196" fmla="*/ 1435 w 10000"/>
                  <a:gd name="connsiteY196" fmla="*/ 1454 h 10000"/>
                  <a:gd name="connsiteX197" fmla="*/ 1421 w 10000"/>
                  <a:gd name="connsiteY197" fmla="*/ 1464 h 10000"/>
                  <a:gd name="connsiteX198" fmla="*/ 1380 w 10000"/>
                  <a:gd name="connsiteY198" fmla="*/ 1473 h 10000"/>
                  <a:gd name="connsiteX199" fmla="*/ 1324 w 10000"/>
                  <a:gd name="connsiteY199" fmla="*/ 1477 h 10000"/>
                  <a:gd name="connsiteX200" fmla="*/ 1274 w 10000"/>
                  <a:gd name="connsiteY200" fmla="*/ 1483 h 10000"/>
                  <a:gd name="connsiteX201" fmla="*/ 1244 w 10000"/>
                  <a:gd name="connsiteY201" fmla="*/ 1486 h 10000"/>
                  <a:gd name="connsiteX202" fmla="*/ 1233 w 10000"/>
                  <a:gd name="connsiteY202" fmla="*/ 1486 h 10000"/>
                  <a:gd name="connsiteX203" fmla="*/ 1197 w 10000"/>
                  <a:gd name="connsiteY203" fmla="*/ 1493 h 10000"/>
                  <a:gd name="connsiteX204" fmla="*/ 1180 w 10000"/>
                  <a:gd name="connsiteY204" fmla="*/ 1496 h 10000"/>
                  <a:gd name="connsiteX205" fmla="*/ 1169 w 10000"/>
                  <a:gd name="connsiteY205" fmla="*/ 1496 h 10000"/>
                  <a:gd name="connsiteX206" fmla="*/ 1161 w 10000"/>
                  <a:gd name="connsiteY206" fmla="*/ 1503 h 10000"/>
                  <a:gd name="connsiteX207" fmla="*/ 1155 w 10000"/>
                  <a:gd name="connsiteY207" fmla="*/ 1503 h 10000"/>
                  <a:gd name="connsiteX208" fmla="*/ 501 w 10000"/>
                  <a:gd name="connsiteY208" fmla="*/ 2277 h 10000"/>
                  <a:gd name="connsiteX209" fmla="*/ 396 w 10000"/>
                  <a:gd name="connsiteY209" fmla="*/ 2532 h 10000"/>
                  <a:gd name="connsiteX210" fmla="*/ 324 w 10000"/>
                  <a:gd name="connsiteY210" fmla="*/ 2759 h 10000"/>
                  <a:gd name="connsiteX211" fmla="*/ 274 w 10000"/>
                  <a:gd name="connsiteY211" fmla="*/ 2866 h 10000"/>
                  <a:gd name="connsiteX212" fmla="*/ 202 w 10000"/>
                  <a:gd name="connsiteY212" fmla="*/ 3008 h 10000"/>
                  <a:gd name="connsiteX213" fmla="*/ 211 w 10000"/>
                  <a:gd name="connsiteY213" fmla="*/ 3177 h 10000"/>
                  <a:gd name="connsiteX214" fmla="*/ 235 w 10000"/>
                  <a:gd name="connsiteY214" fmla="*/ 3368 h 10000"/>
                  <a:gd name="connsiteX215" fmla="*/ 266 w 10000"/>
                  <a:gd name="connsiteY215" fmla="*/ 3595 h 10000"/>
                  <a:gd name="connsiteX216" fmla="*/ 299 w 10000"/>
                  <a:gd name="connsiteY216" fmla="*/ 3831 h 10000"/>
                  <a:gd name="connsiteX217" fmla="*/ 305 w 10000"/>
                  <a:gd name="connsiteY217" fmla="*/ 3863 h 10000"/>
                  <a:gd name="connsiteX218" fmla="*/ 341 w 10000"/>
                  <a:gd name="connsiteY218" fmla="*/ 3941 h 10000"/>
                  <a:gd name="connsiteX219" fmla="*/ 186 w 10000"/>
                  <a:gd name="connsiteY219" fmla="*/ 3935 h 10000"/>
                  <a:gd name="connsiteX220" fmla="*/ 30 w 10000"/>
                  <a:gd name="connsiteY220" fmla="*/ 3925 h 10000"/>
                  <a:gd name="connsiteX221" fmla="*/ 0 w 10000"/>
                  <a:gd name="connsiteY221" fmla="*/ 4054 h 10000"/>
                  <a:gd name="connsiteX222" fmla="*/ 14 w 10000"/>
                  <a:gd name="connsiteY222" fmla="*/ 4152 h 10000"/>
                  <a:gd name="connsiteX223" fmla="*/ 22 w 10000"/>
                  <a:gd name="connsiteY223" fmla="*/ 4242 h 10000"/>
                  <a:gd name="connsiteX224" fmla="*/ 30 w 10000"/>
                  <a:gd name="connsiteY224" fmla="*/ 4291 h 10000"/>
                  <a:gd name="connsiteX225" fmla="*/ 102 w 10000"/>
                  <a:gd name="connsiteY225" fmla="*/ 4271 h 10000"/>
                  <a:gd name="connsiteX226" fmla="*/ 155 w 10000"/>
                  <a:gd name="connsiteY226" fmla="*/ 4262 h 10000"/>
                  <a:gd name="connsiteX227" fmla="*/ 410 w 10000"/>
                  <a:gd name="connsiteY227" fmla="*/ 4255 h 10000"/>
                  <a:gd name="connsiteX228" fmla="*/ 418 w 10000"/>
                  <a:gd name="connsiteY228" fmla="*/ 4385 h 10000"/>
                  <a:gd name="connsiteX229" fmla="*/ 429 w 10000"/>
                  <a:gd name="connsiteY229" fmla="*/ 4543 h 10000"/>
                  <a:gd name="connsiteX230" fmla="*/ 443 w 10000"/>
                  <a:gd name="connsiteY230" fmla="*/ 4585 h 10000"/>
                  <a:gd name="connsiteX231" fmla="*/ 465 w 10000"/>
                  <a:gd name="connsiteY231" fmla="*/ 4611 h 10000"/>
                  <a:gd name="connsiteX232" fmla="*/ 468 w 10000"/>
                  <a:gd name="connsiteY232" fmla="*/ 4621 h 10000"/>
                  <a:gd name="connsiteX233" fmla="*/ 474 w 10000"/>
                  <a:gd name="connsiteY233" fmla="*/ 4679 h 10000"/>
                  <a:gd name="connsiteX234" fmla="*/ 554 w 10000"/>
                  <a:gd name="connsiteY234" fmla="*/ 4738 h 10000"/>
                  <a:gd name="connsiteX235" fmla="*/ 637 w 10000"/>
                  <a:gd name="connsiteY235" fmla="*/ 4809 h 10000"/>
                  <a:gd name="connsiteX236" fmla="*/ 704 w 10000"/>
                  <a:gd name="connsiteY236" fmla="*/ 4851 h 10000"/>
                  <a:gd name="connsiteX237" fmla="*/ 740 w 10000"/>
                  <a:gd name="connsiteY237" fmla="*/ 4893 h 10000"/>
                  <a:gd name="connsiteX238" fmla="*/ 756 w 10000"/>
                  <a:gd name="connsiteY238" fmla="*/ 4896 h 10000"/>
                  <a:gd name="connsiteX239" fmla="*/ 767 w 10000"/>
                  <a:gd name="connsiteY239" fmla="*/ 4880 h 10000"/>
                  <a:gd name="connsiteX240" fmla="*/ 806 w 10000"/>
                  <a:gd name="connsiteY240" fmla="*/ 4945 h 10000"/>
                  <a:gd name="connsiteX241" fmla="*/ 886 w 10000"/>
                  <a:gd name="connsiteY241" fmla="*/ 5078 h 10000"/>
                  <a:gd name="connsiteX242" fmla="*/ 911 w 10000"/>
                  <a:gd name="connsiteY242" fmla="*/ 5130 h 10000"/>
                  <a:gd name="connsiteX243" fmla="*/ 920 w 10000"/>
                  <a:gd name="connsiteY243" fmla="*/ 5191 h 10000"/>
                  <a:gd name="connsiteX244" fmla="*/ 920 w 10000"/>
                  <a:gd name="connsiteY244" fmla="*/ 5220 h 10000"/>
                  <a:gd name="connsiteX245" fmla="*/ 911 w 10000"/>
                  <a:gd name="connsiteY245" fmla="*/ 5314 h 10000"/>
                  <a:gd name="connsiteX246" fmla="*/ 898 w 10000"/>
                  <a:gd name="connsiteY246" fmla="*/ 5369 h 10000"/>
                  <a:gd name="connsiteX247" fmla="*/ 895 w 10000"/>
                  <a:gd name="connsiteY247" fmla="*/ 5385 h 10000"/>
                  <a:gd name="connsiteX248" fmla="*/ 895 w 10000"/>
                  <a:gd name="connsiteY248" fmla="*/ 5405 h 10000"/>
                  <a:gd name="connsiteX249" fmla="*/ 898 w 10000"/>
                  <a:gd name="connsiteY249" fmla="*/ 5434 h 10000"/>
                  <a:gd name="connsiteX250" fmla="*/ 911 w 10000"/>
                  <a:gd name="connsiteY250" fmla="*/ 5463 h 10000"/>
                  <a:gd name="connsiteX251" fmla="*/ 920 w 10000"/>
                  <a:gd name="connsiteY251" fmla="*/ 5492 h 10000"/>
                  <a:gd name="connsiteX252" fmla="*/ 934 w 10000"/>
                  <a:gd name="connsiteY252" fmla="*/ 5518 h 10000"/>
                  <a:gd name="connsiteX253" fmla="*/ 1169 w 10000"/>
                  <a:gd name="connsiteY253" fmla="*/ 5738 h 10000"/>
                  <a:gd name="connsiteX254" fmla="*/ 1188 w 10000"/>
                  <a:gd name="connsiteY254" fmla="*/ 5755 h 10000"/>
                  <a:gd name="connsiteX255" fmla="*/ 1216 w 10000"/>
                  <a:gd name="connsiteY255" fmla="*/ 5758 h 10000"/>
                  <a:gd name="connsiteX256" fmla="*/ 1313 w 10000"/>
                  <a:gd name="connsiteY256" fmla="*/ 5774 h 10000"/>
                  <a:gd name="connsiteX257" fmla="*/ 1349 w 10000"/>
                  <a:gd name="connsiteY257" fmla="*/ 5787 h 10000"/>
                  <a:gd name="connsiteX258" fmla="*/ 1393 w 10000"/>
                  <a:gd name="connsiteY258" fmla="*/ 5793 h 10000"/>
                  <a:gd name="connsiteX259" fmla="*/ 1393 w 10000"/>
                  <a:gd name="connsiteY259" fmla="*/ 5797 h 10000"/>
                  <a:gd name="connsiteX260" fmla="*/ 1421 w 10000"/>
                  <a:gd name="connsiteY260" fmla="*/ 5810 h 10000"/>
                  <a:gd name="connsiteX261" fmla="*/ 1446 w 10000"/>
                  <a:gd name="connsiteY261" fmla="*/ 5829 h 10000"/>
                  <a:gd name="connsiteX262" fmla="*/ 1460 w 10000"/>
                  <a:gd name="connsiteY262" fmla="*/ 5842 h 10000"/>
                  <a:gd name="connsiteX263" fmla="*/ 1476 w 10000"/>
                  <a:gd name="connsiteY263" fmla="*/ 5848 h 10000"/>
                  <a:gd name="connsiteX264" fmla="*/ 1501 w 10000"/>
                  <a:gd name="connsiteY264" fmla="*/ 5852 h 10000"/>
                  <a:gd name="connsiteX265" fmla="*/ 1532 w 10000"/>
                  <a:gd name="connsiteY265" fmla="*/ 5887 h 10000"/>
                  <a:gd name="connsiteX266" fmla="*/ 1565 w 10000"/>
                  <a:gd name="connsiteY266" fmla="*/ 5942 h 10000"/>
                  <a:gd name="connsiteX267" fmla="*/ 1587 w 10000"/>
                  <a:gd name="connsiteY267" fmla="*/ 5972 h 10000"/>
                  <a:gd name="connsiteX268" fmla="*/ 1612 w 10000"/>
                  <a:gd name="connsiteY268" fmla="*/ 5955 h 10000"/>
                  <a:gd name="connsiteX269" fmla="*/ 1679 w 10000"/>
                  <a:gd name="connsiteY269" fmla="*/ 6049 h 10000"/>
                  <a:gd name="connsiteX270" fmla="*/ 1720 w 10000"/>
                  <a:gd name="connsiteY270" fmla="*/ 6108 h 10000"/>
                  <a:gd name="connsiteX271" fmla="*/ 1751 w 10000"/>
                  <a:gd name="connsiteY271" fmla="*/ 6133 h 10000"/>
                  <a:gd name="connsiteX272" fmla="*/ 1792 w 10000"/>
                  <a:gd name="connsiteY272" fmla="*/ 6169 h 10000"/>
                  <a:gd name="connsiteX273" fmla="*/ 1801 w 10000"/>
                  <a:gd name="connsiteY273" fmla="*/ 6172 h 10000"/>
                  <a:gd name="connsiteX274" fmla="*/ 1814 w 10000"/>
                  <a:gd name="connsiteY274" fmla="*/ 6286 h 10000"/>
                  <a:gd name="connsiteX275" fmla="*/ 1817 w 10000"/>
                  <a:gd name="connsiteY275" fmla="*/ 6331 h 10000"/>
                  <a:gd name="connsiteX276" fmla="*/ 1809 w 10000"/>
                  <a:gd name="connsiteY276" fmla="*/ 6444 h 10000"/>
                  <a:gd name="connsiteX277" fmla="*/ 1801 w 10000"/>
                  <a:gd name="connsiteY277" fmla="*/ 6499 h 10000"/>
                  <a:gd name="connsiteX278" fmla="*/ 1781 w 10000"/>
                  <a:gd name="connsiteY278" fmla="*/ 6522 h 10000"/>
                  <a:gd name="connsiteX279" fmla="*/ 1773 w 10000"/>
                  <a:gd name="connsiteY279" fmla="*/ 6541 h 10000"/>
                  <a:gd name="connsiteX280" fmla="*/ 1762 w 10000"/>
                  <a:gd name="connsiteY280" fmla="*/ 6571 h 10000"/>
                  <a:gd name="connsiteX281" fmla="*/ 1767 w 10000"/>
                  <a:gd name="connsiteY281" fmla="*/ 6622 h 10000"/>
                  <a:gd name="connsiteX282" fmla="*/ 1767 w 10000"/>
                  <a:gd name="connsiteY282" fmla="*/ 6665 h 10000"/>
                  <a:gd name="connsiteX283" fmla="*/ 1767 w 10000"/>
                  <a:gd name="connsiteY283" fmla="*/ 6694 h 10000"/>
                  <a:gd name="connsiteX284" fmla="*/ 1776 w 10000"/>
                  <a:gd name="connsiteY284" fmla="*/ 6726 h 10000"/>
                  <a:gd name="connsiteX285" fmla="*/ 1776 w 10000"/>
                  <a:gd name="connsiteY285" fmla="*/ 6745 h 10000"/>
                  <a:gd name="connsiteX286" fmla="*/ 1767 w 10000"/>
                  <a:gd name="connsiteY286" fmla="*/ 6765 h 10000"/>
                  <a:gd name="connsiteX287" fmla="*/ 1762 w 10000"/>
                  <a:gd name="connsiteY287" fmla="*/ 6804 h 10000"/>
                  <a:gd name="connsiteX288" fmla="*/ 1753 w 10000"/>
                  <a:gd name="connsiteY288" fmla="*/ 6839 h 10000"/>
                  <a:gd name="connsiteX289" fmla="*/ 1742 w 10000"/>
                  <a:gd name="connsiteY289" fmla="*/ 6849 h 10000"/>
                  <a:gd name="connsiteX290" fmla="*/ 1726 w 10000"/>
                  <a:gd name="connsiteY290" fmla="*/ 6849 h 10000"/>
                  <a:gd name="connsiteX291" fmla="*/ 1712 w 10000"/>
                  <a:gd name="connsiteY291" fmla="*/ 6852 h 10000"/>
                  <a:gd name="connsiteX292" fmla="*/ 1640 w 10000"/>
                  <a:gd name="connsiteY292" fmla="*/ 6953 h 10000"/>
                  <a:gd name="connsiteX293" fmla="*/ 1493 w 10000"/>
                  <a:gd name="connsiteY293" fmla="*/ 7105 h 10000"/>
                  <a:gd name="connsiteX294" fmla="*/ 1490 w 10000"/>
                  <a:gd name="connsiteY294" fmla="*/ 7124 h 10000"/>
                  <a:gd name="connsiteX295" fmla="*/ 1468 w 10000"/>
                  <a:gd name="connsiteY295" fmla="*/ 7137 h 10000"/>
                  <a:gd name="connsiteX296" fmla="*/ 1454 w 10000"/>
                  <a:gd name="connsiteY296" fmla="*/ 7144 h 10000"/>
                  <a:gd name="connsiteX297" fmla="*/ 1452 w 10000"/>
                  <a:gd name="connsiteY297" fmla="*/ 7157 h 10000"/>
                  <a:gd name="connsiteX298" fmla="*/ 1446 w 10000"/>
                  <a:gd name="connsiteY298" fmla="*/ 7199 h 10000"/>
                  <a:gd name="connsiteX299" fmla="*/ 1476 w 10000"/>
                  <a:gd name="connsiteY299" fmla="*/ 7247 h 10000"/>
                  <a:gd name="connsiteX300" fmla="*/ 1501 w 10000"/>
                  <a:gd name="connsiteY300" fmla="*/ 7270 h 10000"/>
                  <a:gd name="connsiteX301" fmla="*/ 1518 w 10000"/>
                  <a:gd name="connsiteY301" fmla="*/ 7286 h 10000"/>
                  <a:gd name="connsiteX302" fmla="*/ 1524 w 10000"/>
                  <a:gd name="connsiteY302" fmla="*/ 7306 h 10000"/>
                  <a:gd name="connsiteX303" fmla="*/ 1540 w 10000"/>
                  <a:gd name="connsiteY303" fmla="*/ 7322 h 10000"/>
                  <a:gd name="connsiteX304" fmla="*/ 1565 w 10000"/>
                  <a:gd name="connsiteY304" fmla="*/ 7325 h 10000"/>
                  <a:gd name="connsiteX305" fmla="*/ 1590 w 10000"/>
                  <a:gd name="connsiteY305" fmla="*/ 7332 h 10000"/>
                  <a:gd name="connsiteX306" fmla="*/ 1615 w 10000"/>
                  <a:gd name="connsiteY306" fmla="*/ 7345 h 10000"/>
                  <a:gd name="connsiteX307" fmla="*/ 1662 w 10000"/>
                  <a:gd name="connsiteY307" fmla="*/ 7370 h 10000"/>
                  <a:gd name="connsiteX308" fmla="*/ 1670 w 10000"/>
                  <a:gd name="connsiteY308" fmla="*/ 7351 h 10000"/>
                  <a:gd name="connsiteX309" fmla="*/ 1726 w 10000"/>
                  <a:gd name="connsiteY309" fmla="*/ 7354 h 10000"/>
                  <a:gd name="connsiteX310" fmla="*/ 1726 w 10000"/>
                  <a:gd name="connsiteY310" fmla="*/ 7400 h 10000"/>
                  <a:gd name="connsiteX311" fmla="*/ 1773 w 10000"/>
                  <a:gd name="connsiteY311" fmla="*/ 7409 h 10000"/>
                  <a:gd name="connsiteX312" fmla="*/ 1806 w 10000"/>
                  <a:gd name="connsiteY312" fmla="*/ 7416 h 10000"/>
                  <a:gd name="connsiteX313" fmla="*/ 1839 w 10000"/>
                  <a:gd name="connsiteY313" fmla="*/ 7403 h 10000"/>
                  <a:gd name="connsiteX314" fmla="*/ 1886 w 10000"/>
                  <a:gd name="connsiteY314" fmla="*/ 7403 h 10000"/>
                  <a:gd name="connsiteX315" fmla="*/ 1898 w 10000"/>
                  <a:gd name="connsiteY315" fmla="*/ 7403 h 10000"/>
                  <a:gd name="connsiteX316" fmla="*/ 1914 w 10000"/>
                  <a:gd name="connsiteY316" fmla="*/ 7494 h 10000"/>
                  <a:gd name="connsiteX317" fmla="*/ 1895 w 10000"/>
                  <a:gd name="connsiteY317" fmla="*/ 7523 h 10000"/>
                  <a:gd name="connsiteX318" fmla="*/ 1825 w 10000"/>
                  <a:gd name="connsiteY318" fmla="*/ 7617 h 10000"/>
                  <a:gd name="connsiteX319" fmla="*/ 1776 w 10000"/>
                  <a:gd name="connsiteY319" fmla="*/ 7691 h 10000"/>
                  <a:gd name="connsiteX320" fmla="*/ 1781 w 10000"/>
                  <a:gd name="connsiteY320" fmla="*/ 7723 h 10000"/>
                  <a:gd name="connsiteX321" fmla="*/ 1767 w 10000"/>
                  <a:gd name="connsiteY321" fmla="*/ 7759 h 10000"/>
                  <a:gd name="connsiteX322" fmla="*/ 1762 w 10000"/>
                  <a:gd name="connsiteY322" fmla="*/ 7817 h 10000"/>
                  <a:gd name="connsiteX323" fmla="*/ 1762 w 10000"/>
                  <a:gd name="connsiteY323" fmla="*/ 7856 h 10000"/>
                  <a:gd name="connsiteX324" fmla="*/ 1776 w 10000"/>
                  <a:gd name="connsiteY324" fmla="*/ 7892 h 10000"/>
                  <a:gd name="connsiteX325" fmla="*/ 1784 w 10000"/>
                  <a:gd name="connsiteY325" fmla="*/ 7902 h 10000"/>
                  <a:gd name="connsiteX326" fmla="*/ 1801 w 10000"/>
                  <a:gd name="connsiteY326" fmla="*/ 7908 h 10000"/>
                  <a:gd name="connsiteX327" fmla="*/ 1809 w 10000"/>
                  <a:gd name="connsiteY327" fmla="*/ 7911 h 10000"/>
                  <a:gd name="connsiteX328" fmla="*/ 1801 w 10000"/>
                  <a:gd name="connsiteY328" fmla="*/ 7940 h 10000"/>
                  <a:gd name="connsiteX329" fmla="*/ 1798 w 10000"/>
                  <a:gd name="connsiteY329" fmla="*/ 7979 h 10000"/>
                  <a:gd name="connsiteX330" fmla="*/ 1806 w 10000"/>
                  <a:gd name="connsiteY330" fmla="*/ 8002 h 10000"/>
                  <a:gd name="connsiteX331" fmla="*/ 1823 w 10000"/>
                  <a:gd name="connsiteY331" fmla="*/ 8021 h 10000"/>
                  <a:gd name="connsiteX332" fmla="*/ 1834 w 10000"/>
                  <a:gd name="connsiteY332" fmla="*/ 8044 h 10000"/>
                  <a:gd name="connsiteX333" fmla="*/ 1839 w 10000"/>
                  <a:gd name="connsiteY333" fmla="*/ 8073 h 10000"/>
                  <a:gd name="connsiteX334" fmla="*/ 1842 w 10000"/>
                  <a:gd name="connsiteY334" fmla="*/ 8106 h 10000"/>
                  <a:gd name="connsiteX335" fmla="*/ 1839 w 10000"/>
                  <a:gd name="connsiteY335" fmla="*/ 8144 h 10000"/>
                  <a:gd name="connsiteX336" fmla="*/ 1856 w 10000"/>
                  <a:gd name="connsiteY336" fmla="*/ 8164 h 10000"/>
                  <a:gd name="connsiteX337" fmla="*/ 1886 w 10000"/>
                  <a:gd name="connsiteY337" fmla="*/ 8193 h 10000"/>
                  <a:gd name="connsiteX338" fmla="*/ 1922 w 10000"/>
                  <a:gd name="connsiteY338" fmla="*/ 8206 h 10000"/>
                  <a:gd name="connsiteX339" fmla="*/ 1967 w 10000"/>
                  <a:gd name="connsiteY339" fmla="*/ 8203 h 10000"/>
                  <a:gd name="connsiteX340" fmla="*/ 1986 w 10000"/>
                  <a:gd name="connsiteY340" fmla="*/ 8212 h 10000"/>
                  <a:gd name="connsiteX341" fmla="*/ 2000 w 10000"/>
                  <a:gd name="connsiteY341" fmla="*/ 8232 h 10000"/>
                  <a:gd name="connsiteX342" fmla="*/ 2033 w 10000"/>
                  <a:gd name="connsiteY342" fmla="*/ 8258 h 10000"/>
                  <a:gd name="connsiteX343" fmla="*/ 2050 w 10000"/>
                  <a:gd name="connsiteY343" fmla="*/ 8271 h 10000"/>
                  <a:gd name="connsiteX344" fmla="*/ 2089 w 10000"/>
                  <a:gd name="connsiteY344" fmla="*/ 8280 h 10000"/>
                  <a:gd name="connsiteX345" fmla="*/ 2122 w 10000"/>
                  <a:gd name="connsiteY345" fmla="*/ 8300 h 10000"/>
                  <a:gd name="connsiteX346" fmla="*/ 2163 w 10000"/>
                  <a:gd name="connsiteY346" fmla="*/ 8332 h 10000"/>
                  <a:gd name="connsiteX347" fmla="*/ 2172 w 10000"/>
                  <a:gd name="connsiteY347" fmla="*/ 8335 h 10000"/>
                  <a:gd name="connsiteX348" fmla="*/ 2177 w 10000"/>
                  <a:gd name="connsiteY348" fmla="*/ 8345 h 10000"/>
                  <a:gd name="connsiteX349" fmla="*/ 2163 w 10000"/>
                  <a:gd name="connsiteY349" fmla="*/ 8371 h 10000"/>
                  <a:gd name="connsiteX350" fmla="*/ 2139 w 10000"/>
                  <a:gd name="connsiteY350" fmla="*/ 8423 h 10000"/>
                  <a:gd name="connsiteX351" fmla="*/ 2130 w 10000"/>
                  <a:gd name="connsiteY351" fmla="*/ 8439 h 10000"/>
                  <a:gd name="connsiteX352" fmla="*/ 2105 w 10000"/>
                  <a:gd name="connsiteY352" fmla="*/ 8446 h 10000"/>
                  <a:gd name="connsiteX353" fmla="*/ 2080 w 10000"/>
                  <a:gd name="connsiteY353" fmla="*/ 8449 h 10000"/>
                  <a:gd name="connsiteX354" fmla="*/ 2075 w 10000"/>
                  <a:gd name="connsiteY354" fmla="*/ 8459 h 10000"/>
                  <a:gd name="connsiteX355" fmla="*/ 2072 w 10000"/>
                  <a:gd name="connsiteY355" fmla="*/ 8475 h 10000"/>
                  <a:gd name="connsiteX356" fmla="*/ 2080 w 10000"/>
                  <a:gd name="connsiteY356" fmla="*/ 8484 h 10000"/>
                  <a:gd name="connsiteX357" fmla="*/ 2100 w 10000"/>
                  <a:gd name="connsiteY357" fmla="*/ 8475 h 10000"/>
                  <a:gd name="connsiteX358" fmla="*/ 2141 w 10000"/>
                  <a:gd name="connsiteY358" fmla="*/ 8478 h 10000"/>
                  <a:gd name="connsiteX359" fmla="*/ 2172 w 10000"/>
                  <a:gd name="connsiteY359" fmla="*/ 8475 h 10000"/>
                  <a:gd name="connsiteX360" fmla="*/ 2188 w 10000"/>
                  <a:gd name="connsiteY360" fmla="*/ 8475 h 10000"/>
                  <a:gd name="connsiteX361" fmla="*/ 2222 w 10000"/>
                  <a:gd name="connsiteY361" fmla="*/ 8497 h 10000"/>
                  <a:gd name="connsiteX362" fmla="*/ 2252 w 10000"/>
                  <a:gd name="connsiteY362" fmla="*/ 8514 h 10000"/>
                  <a:gd name="connsiteX363" fmla="*/ 2274 w 10000"/>
                  <a:gd name="connsiteY363" fmla="*/ 8514 h 10000"/>
                  <a:gd name="connsiteX364" fmla="*/ 2299 w 10000"/>
                  <a:gd name="connsiteY364" fmla="*/ 8504 h 10000"/>
                  <a:gd name="connsiteX365" fmla="*/ 2310 w 10000"/>
                  <a:gd name="connsiteY365" fmla="*/ 8504 h 10000"/>
                  <a:gd name="connsiteX366" fmla="*/ 2319 w 10000"/>
                  <a:gd name="connsiteY366" fmla="*/ 8484 h 10000"/>
                  <a:gd name="connsiteX367" fmla="*/ 2338 w 10000"/>
                  <a:gd name="connsiteY367" fmla="*/ 8494 h 10000"/>
                  <a:gd name="connsiteX368" fmla="*/ 2338 w 10000"/>
                  <a:gd name="connsiteY368" fmla="*/ 8552 h 10000"/>
                  <a:gd name="connsiteX369" fmla="*/ 2366 w 10000"/>
                  <a:gd name="connsiteY369" fmla="*/ 8572 h 10000"/>
                  <a:gd name="connsiteX370" fmla="*/ 2382 w 10000"/>
                  <a:gd name="connsiteY370" fmla="*/ 8582 h 10000"/>
                  <a:gd name="connsiteX371" fmla="*/ 2435 w 10000"/>
                  <a:gd name="connsiteY371" fmla="*/ 8552 h 10000"/>
                  <a:gd name="connsiteX372" fmla="*/ 2443 w 10000"/>
                  <a:gd name="connsiteY372" fmla="*/ 8552 h 10000"/>
                  <a:gd name="connsiteX373" fmla="*/ 2454 w 10000"/>
                  <a:gd name="connsiteY373" fmla="*/ 8552 h 10000"/>
                  <a:gd name="connsiteX374" fmla="*/ 2471 w 10000"/>
                  <a:gd name="connsiteY374" fmla="*/ 8546 h 10000"/>
                  <a:gd name="connsiteX375" fmla="*/ 2488 w 10000"/>
                  <a:gd name="connsiteY375" fmla="*/ 8536 h 10000"/>
                  <a:gd name="connsiteX376" fmla="*/ 2501 w 10000"/>
                  <a:gd name="connsiteY376" fmla="*/ 8533 h 10000"/>
                  <a:gd name="connsiteX377" fmla="*/ 2512 w 10000"/>
                  <a:gd name="connsiteY377" fmla="*/ 8533 h 10000"/>
                  <a:gd name="connsiteX378" fmla="*/ 2521 w 10000"/>
                  <a:gd name="connsiteY378" fmla="*/ 8546 h 10000"/>
                  <a:gd name="connsiteX379" fmla="*/ 2521 w 10000"/>
                  <a:gd name="connsiteY379" fmla="*/ 8572 h 10000"/>
                  <a:gd name="connsiteX380" fmla="*/ 2535 w 10000"/>
                  <a:gd name="connsiteY380" fmla="*/ 8588 h 10000"/>
                  <a:gd name="connsiteX381" fmla="*/ 2551 w 10000"/>
                  <a:gd name="connsiteY381" fmla="*/ 8582 h 10000"/>
                  <a:gd name="connsiteX382" fmla="*/ 2560 w 10000"/>
                  <a:gd name="connsiteY382" fmla="*/ 8582 h 10000"/>
                  <a:gd name="connsiteX383" fmla="*/ 2573 w 10000"/>
                  <a:gd name="connsiteY383" fmla="*/ 8588 h 10000"/>
                  <a:gd name="connsiteX384" fmla="*/ 2584 w 10000"/>
                  <a:gd name="connsiteY384" fmla="*/ 8591 h 10000"/>
                  <a:gd name="connsiteX385" fmla="*/ 2590 w 10000"/>
                  <a:gd name="connsiteY385" fmla="*/ 8598 h 10000"/>
                  <a:gd name="connsiteX386" fmla="*/ 2598 w 10000"/>
                  <a:gd name="connsiteY386" fmla="*/ 8608 h 10000"/>
                  <a:gd name="connsiteX387" fmla="*/ 2607 w 10000"/>
                  <a:gd name="connsiteY387" fmla="*/ 8617 h 10000"/>
                  <a:gd name="connsiteX388" fmla="*/ 2618 w 10000"/>
                  <a:gd name="connsiteY388" fmla="*/ 8617 h 10000"/>
                  <a:gd name="connsiteX389" fmla="*/ 2640 w 10000"/>
                  <a:gd name="connsiteY389" fmla="*/ 8608 h 10000"/>
                  <a:gd name="connsiteX390" fmla="*/ 2670 w 10000"/>
                  <a:gd name="connsiteY390" fmla="*/ 8598 h 10000"/>
                  <a:gd name="connsiteX391" fmla="*/ 2673 w 10000"/>
                  <a:gd name="connsiteY391" fmla="*/ 8598 h 10000"/>
                  <a:gd name="connsiteX392" fmla="*/ 2690 w 10000"/>
                  <a:gd name="connsiteY392" fmla="*/ 8598 h 10000"/>
                  <a:gd name="connsiteX393" fmla="*/ 2698 w 10000"/>
                  <a:gd name="connsiteY393" fmla="*/ 8598 h 10000"/>
                  <a:gd name="connsiteX394" fmla="*/ 2712 w 10000"/>
                  <a:gd name="connsiteY394" fmla="*/ 8598 h 10000"/>
                  <a:gd name="connsiteX395" fmla="*/ 2726 w 10000"/>
                  <a:gd name="connsiteY395" fmla="*/ 8591 h 10000"/>
                  <a:gd name="connsiteX396" fmla="*/ 2737 w 10000"/>
                  <a:gd name="connsiteY396" fmla="*/ 8588 h 10000"/>
                  <a:gd name="connsiteX397" fmla="*/ 2759 w 10000"/>
                  <a:gd name="connsiteY397" fmla="*/ 8582 h 10000"/>
                  <a:gd name="connsiteX398" fmla="*/ 2770 w 10000"/>
                  <a:gd name="connsiteY398" fmla="*/ 8578 h 10000"/>
                  <a:gd name="connsiteX399" fmla="*/ 2784 w 10000"/>
                  <a:gd name="connsiteY399" fmla="*/ 8572 h 10000"/>
                  <a:gd name="connsiteX400" fmla="*/ 2795 w 10000"/>
                  <a:gd name="connsiteY400" fmla="*/ 8572 h 10000"/>
                  <a:gd name="connsiteX401" fmla="*/ 2803 w 10000"/>
                  <a:gd name="connsiteY401" fmla="*/ 8588 h 10000"/>
                  <a:gd name="connsiteX402" fmla="*/ 2803 w 10000"/>
                  <a:gd name="connsiteY402" fmla="*/ 8591 h 10000"/>
                  <a:gd name="connsiteX403" fmla="*/ 2803 w 10000"/>
                  <a:gd name="connsiteY403" fmla="*/ 8601 h 10000"/>
                  <a:gd name="connsiteX404" fmla="*/ 2809 w 10000"/>
                  <a:gd name="connsiteY404" fmla="*/ 8601 h 10000"/>
                  <a:gd name="connsiteX405" fmla="*/ 2823 w 10000"/>
                  <a:gd name="connsiteY405" fmla="*/ 8598 h 10000"/>
                  <a:gd name="connsiteX406" fmla="*/ 2831 w 10000"/>
                  <a:gd name="connsiteY406" fmla="*/ 8598 h 10000"/>
                  <a:gd name="connsiteX407" fmla="*/ 2839 w 10000"/>
                  <a:gd name="connsiteY407" fmla="*/ 8601 h 10000"/>
                  <a:gd name="connsiteX408" fmla="*/ 2848 w 10000"/>
                  <a:gd name="connsiteY408" fmla="*/ 8598 h 10000"/>
                  <a:gd name="connsiteX409" fmla="*/ 2856 w 10000"/>
                  <a:gd name="connsiteY409" fmla="*/ 8601 h 10000"/>
                  <a:gd name="connsiteX410" fmla="*/ 2859 w 10000"/>
                  <a:gd name="connsiteY410" fmla="*/ 8601 h 10000"/>
                  <a:gd name="connsiteX411" fmla="*/ 2864 w 10000"/>
                  <a:gd name="connsiteY411" fmla="*/ 8598 h 10000"/>
                  <a:gd name="connsiteX412" fmla="*/ 2889 w 10000"/>
                  <a:gd name="connsiteY412" fmla="*/ 8611 h 10000"/>
                  <a:gd name="connsiteX413" fmla="*/ 2906 w 10000"/>
                  <a:gd name="connsiteY413" fmla="*/ 8620 h 10000"/>
                  <a:gd name="connsiteX414" fmla="*/ 2914 w 10000"/>
                  <a:gd name="connsiteY414" fmla="*/ 8627 h 10000"/>
                  <a:gd name="connsiteX415" fmla="*/ 2920 w 10000"/>
                  <a:gd name="connsiteY415" fmla="*/ 8640 h 10000"/>
                  <a:gd name="connsiteX416" fmla="*/ 2922 w 10000"/>
                  <a:gd name="connsiteY416" fmla="*/ 8666 h 10000"/>
                  <a:gd name="connsiteX417" fmla="*/ 2922 w 10000"/>
                  <a:gd name="connsiteY417" fmla="*/ 8692 h 10000"/>
                  <a:gd name="connsiteX418" fmla="*/ 2939 w 10000"/>
                  <a:gd name="connsiteY418" fmla="*/ 8695 h 10000"/>
                  <a:gd name="connsiteX419" fmla="*/ 2953 w 10000"/>
                  <a:gd name="connsiteY419" fmla="*/ 8695 h 10000"/>
                  <a:gd name="connsiteX420" fmla="*/ 2961 w 10000"/>
                  <a:gd name="connsiteY420" fmla="*/ 8695 h 10000"/>
                  <a:gd name="connsiteX421" fmla="*/ 2972 w 10000"/>
                  <a:gd name="connsiteY421" fmla="*/ 8692 h 10000"/>
                  <a:gd name="connsiteX422" fmla="*/ 2981 w 10000"/>
                  <a:gd name="connsiteY422" fmla="*/ 8685 h 10000"/>
                  <a:gd name="connsiteX423" fmla="*/ 2989 w 10000"/>
                  <a:gd name="connsiteY423" fmla="*/ 8685 h 10000"/>
                  <a:gd name="connsiteX424" fmla="*/ 3008 w 10000"/>
                  <a:gd name="connsiteY424" fmla="*/ 8685 h 10000"/>
                  <a:gd name="connsiteX425" fmla="*/ 3028 w 10000"/>
                  <a:gd name="connsiteY425" fmla="*/ 8695 h 10000"/>
                  <a:gd name="connsiteX426" fmla="*/ 3042 w 10000"/>
                  <a:gd name="connsiteY426" fmla="*/ 8695 h 10000"/>
                  <a:gd name="connsiteX427" fmla="*/ 3053 w 10000"/>
                  <a:gd name="connsiteY427" fmla="*/ 8676 h 10000"/>
                  <a:gd name="connsiteX428" fmla="*/ 3061 w 10000"/>
                  <a:gd name="connsiteY428" fmla="*/ 8666 h 10000"/>
                  <a:gd name="connsiteX429" fmla="*/ 3066 w 10000"/>
                  <a:gd name="connsiteY429" fmla="*/ 8656 h 10000"/>
                  <a:gd name="connsiteX430" fmla="*/ 3091 w 10000"/>
                  <a:gd name="connsiteY430" fmla="*/ 8659 h 10000"/>
                  <a:gd name="connsiteX431" fmla="*/ 3105 w 10000"/>
                  <a:gd name="connsiteY431" fmla="*/ 8659 h 10000"/>
                  <a:gd name="connsiteX432" fmla="*/ 3108 w 10000"/>
                  <a:gd name="connsiteY432" fmla="*/ 8650 h 10000"/>
                  <a:gd name="connsiteX433" fmla="*/ 3147 w 10000"/>
                  <a:gd name="connsiteY433" fmla="*/ 8588 h 10000"/>
                  <a:gd name="connsiteX434" fmla="*/ 3150 w 10000"/>
                  <a:gd name="connsiteY434" fmla="*/ 8598 h 10000"/>
                  <a:gd name="connsiteX435" fmla="*/ 3163 w 10000"/>
                  <a:gd name="connsiteY435" fmla="*/ 8601 h 10000"/>
                  <a:gd name="connsiteX436" fmla="*/ 3180 w 10000"/>
                  <a:gd name="connsiteY436" fmla="*/ 8608 h 10000"/>
                  <a:gd name="connsiteX437" fmla="*/ 3188 w 10000"/>
                  <a:gd name="connsiteY437" fmla="*/ 8611 h 10000"/>
                  <a:gd name="connsiteX438" fmla="*/ 3227 w 10000"/>
                  <a:gd name="connsiteY438" fmla="*/ 8620 h 10000"/>
                  <a:gd name="connsiteX439" fmla="*/ 3238 w 10000"/>
                  <a:gd name="connsiteY439" fmla="*/ 8617 h 10000"/>
                  <a:gd name="connsiteX440" fmla="*/ 3247 w 10000"/>
                  <a:gd name="connsiteY440" fmla="*/ 8601 h 10000"/>
                  <a:gd name="connsiteX441" fmla="*/ 3269 w 10000"/>
                  <a:gd name="connsiteY441" fmla="*/ 8611 h 10000"/>
                  <a:gd name="connsiteX442" fmla="*/ 3277 w 10000"/>
                  <a:gd name="connsiteY442" fmla="*/ 8617 h 10000"/>
                  <a:gd name="connsiteX443" fmla="*/ 3285 w 10000"/>
                  <a:gd name="connsiteY443" fmla="*/ 8611 h 10000"/>
                  <a:gd name="connsiteX444" fmla="*/ 3307 w 10000"/>
                  <a:gd name="connsiteY444" fmla="*/ 8611 h 10000"/>
                  <a:gd name="connsiteX445" fmla="*/ 3319 w 10000"/>
                  <a:gd name="connsiteY445" fmla="*/ 8617 h 10000"/>
                  <a:gd name="connsiteX446" fmla="*/ 3324 w 10000"/>
                  <a:gd name="connsiteY446" fmla="*/ 8617 h 10000"/>
                  <a:gd name="connsiteX447" fmla="*/ 3327 w 10000"/>
                  <a:gd name="connsiteY447" fmla="*/ 8620 h 10000"/>
                  <a:gd name="connsiteX448" fmla="*/ 3341 w 10000"/>
                  <a:gd name="connsiteY448" fmla="*/ 8620 h 10000"/>
                  <a:gd name="connsiteX449" fmla="*/ 3357 w 10000"/>
                  <a:gd name="connsiteY449" fmla="*/ 8620 h 10000"/>
                  <a:gd name="connsiteX450" fmla="*/ 3374 w 10000"/>
                  <a:gd name="connsiteY450" fmla="*/ 8620 h 10000"/>
                  <a:gd name="connsiteX451" fmla="*/ 3382 w 10000"/>
                  <a:gd name="connsiteY451" fmla="*/ 8620 h 10000"/>
                  <a:gd name="connsiteX452" fmla="*/ 3399 w 10000"/>
                  <a:gd name="connsiteY452" fmla="*/ 8611 h 10000"/>
                  <a:gd name="connsiteX453" fmla="*/ 3413 w 10000"/>
                  <a:gd name="connsiteY453" fmla="*/ 8601 h 10000"/>
                  <a:gd name="connsiteX454" fmla="*/ 3421 w 10000"/>
                  <a:gd name="connsiteY454" fmla="*/ 8588 h 10000"/>
                  <a:gd name="connsiteX455" fmla="*/ 3421 w 10000"/>
                  <a:gd name="connsiteY455" fmla="*/ 8572 h 10000"/>
                  <a:gd name="connsiteX456" fmla="*/ 3421 w 10000"/>
                  <a:gd name="connsiteY456" fmla="*/ 8552 h 10000"/>
                  <a:gd name="connsiteX457" fmla="*/ 3424 w 10000"/>
                  <a:gd name="connsiteY457" fmla="*/ 8533 h 10000"/>
                  <a:gd name="connsiteX458" fmla="*/ 3432 w 10000"/>
                  <a:gd name="connsiteY458" fmla="*/ 8523 h 10000"/>
                  <a:gd name="connsiteX459" fmla="*/ 3446 w 10000"/>
                  <a:gd name="connsiteY459" fmla="*/ 8523 h 10000"/>
                  <a:gd name="connsiteX460" fmla="*/ 3457 w 10000"/>
                  <a:gd name="connsiteY460" fmla="*/ 8523 h 10000"/>
                  <a:gd name="connsiteX461" fmla="*/ 3476 w 10000"/>
                  <a:gd name="connsiteY461" fmla="*/ 8533 h 10000"/>
                  <a:gd name="connsiteX462" fmla="*/ 3485 w 10000"/>
                  <a:gd name="connsiteY462" fmla="*/ 8536 h 10000"/>
                  <a:gd name="connsiteX463" fmla="*/ 3501 w 10000"/>
                  <a:gd name="connsiteY463" fmla="*/ 8527 h 10000"/>
                  <a:gd name="connsiteX464" fmla="*/ 3504 w 10000"/>
                  <a:gd name="connsiteY464" fmla="*/ 8514 h 10000"/>
                  <a:gd name="connsiteX465" fmla="*/ 3510 w 10000"/>
                  <a:gd name="connsiteY465" fmla="*/ 8497 h 10000"/>
                  <a:gd name="connsiteX466" fmla="*/ 3537 w 10000"/>
                  <a:gd name="connsiteY466" fmla="*/ 8484 h 10000"/>
                  <a:gd name="connsiteX467" fmla="*/ 3562 w 10000"/>
                  <a:gd name="connsiteY467" fmla="*/ 8488 h 10000"/>
                  <a:gd name="connsiteX468" fmla="*/ 3568 w 10000"/>
                  <a:gd name="connsiteY468" fmla="*/ 8484 h 10000"/>
                  <a:gd name="connsiteX469" fmla="*/ 3584 w 10000"/>
                  <a:gd name="connsiteY469" fmla="*/ 8494 h 10000"/>
                  <a:gd name="connsiteX470" fmla="*/ 3593 w 10000"/>
                  <a:gd name="connsiteY470" fmla="*/ 8507 h 10000"/>
                  <a:gd name="connsiteX471" fmla="*/ 3618 w 10000"/>
                  <a:gd name="connsiteY471" fmla="*/ 8497 h 10000"/>
                  <a:gd name="connsiteX472" fmla="*/ 3643 w 10000"/>
                  <a:gd name="connsiteY472" fmla="*/ 8475 h 10000"/>
                  <a:gd name="connsiteX473" fmla="*/ 3657 w 10000"/>
                  <a:gd name="connsiteY473" fmla="*/ 8478 h 10000"/>
                  <a:gd name="connsiteX474" fmla="*/ 3670 w 10000"/>
                  <a:gd name="connsiteY474" fmla="*/ 8475 h 10000"/>
                  <a:gd name="connsiteX475" fmla="*/ 3673 w 10000"/>
                  <a:gd name="connsiteY475" fmla="*/ 8468 h 10000"/>
                  <a:gd name="connsiteX476" fmla="*/ 3681 w 10000"/>
                  <a:gd name="connsiteY476" fmla="*/ 8468 h 10000"/>
                  <a:gd name="connsiteX477" fmla="*/ 3698 w 10000"/>
                  <a:gd name="connsiteY477" fmla="*/ 8478 h 10000"/>
                  <a:gd name="connsiteX478" fmla="*/ 3720 w 10000"/>
                  <a:gd name="connsiteY478" fmla="*/ 8497 h 10000"/>
                  <a:gd name="connsiteX479" fmla="*/ 3715 w 10000"/>
                  <a:gd name="connsiteY479" fmla="*/ 8504 h 10000"/>
                  <a:gd name="connsiteX480" fmla="*/ 3729 w 10000"/>
                  <a:gd name="connsiteY480" fmla="*/ 8514 h 10000"/>
                  <a:gd name="connsiteX481" fmla="*/ 3729 w 10000"/>
                  <a:gd name="connsiteY481" fmla="*/ 8517 h 10000"/>
                  <a:gd name="connsiteX482" fmla="*/ 3740 w 10000"/>
                  <a:gd name="connsiteY482" fmla="*/ 8527 h 10000"/>
                  <a:gd name="connsiteX483" fmla="*/ 3759 w 10000"/>
                  <a:gd name="connsiteY483" fmla="*/ 8517 h 10000"/>
                  <a:gd name="connsiteX484" fmla="*/ 3762 w 10000"/>
                  <a:gd name="connsiteY484" fmla="*/ 8504 h 10000"/>
                  <a:gd name="connsiteX485" fmla="*/ 3770 w 10000"/>
                  <a:gd name="connsiteY485" fmla="*/ 8488 h 10000"/>
                  <a:gd name="connsiteX486" fmla="*/ 3778 w 10000"/>
                  <a:gd name="connsiteY486" fmla="*/ 8484 h 10000"/>
                  <a:gd name="connsiteX487" fmla="*/ 3792 w 10000"/>
                  <a:gd name="connsiteY487" fmla="*/ 8475 h 10000"/>
                  <a:gd name="connsiteX488" fmla="*/ 3803 w 10000"/>
                  <a:gd name="connsiteY488" fmla="*/ 8478 h 10000"/>
                  <a:gd name="connsiteX489" fmla="*/ 3809 w 10000"/>
                  <a:gd name="connsiteY489" fmla="*/ 8475 h 10000"/>
                  <a:gd name="connsiteX490" fmla="*/ 3825 w 10000"/>
                  <a:gd name="connsiteY490" fmla="*/ 8465 h 10000"/>
                  <a:gd name="connsiteX491" fmla="*/ 3834 w 10000"/>
                  <a:gd name="connsiteY491" fmla="*/ 8468 h 10000"/>
                  <a:gd name="connsiteX492" fmla="*/ 3842 w 10000"/>
                  <a:gd name="connsiteY492" fmla="*/ 8478 h 10000"/>
                  <a:gd name="connsiteX493" fmla="*/ 3850 w 10000"/>
                  <a:gd name="connsiteY493" fmla="*/ 8478 h 10000"/>
                  <a:gd name="connsiteX494" fmla="*/ 3859 w 10000"/>
                  <a:gd name="connsiteY494" fmla="*/ 8484 h 10000"/>
                  <a:gd name="connsiteX495" fmla="*/ 3873 w 10000"/>
                  <a:gd name="connsiteY495" fmla="*/ 8494 h 10000"/>
                  <a:gd name="connsiteX496" fmla="*/ 3875 w 10000"/>
                  <a:gd name="connsiteY496" fmla="*/ 8507 h 10000"/>
                  <a:gd name="connsiteX497" fmla="*/ 3881 w 10000"/>
                  <a:gd name="connsiteY497" fmla="*/ 8527 h 10000"/>
                  <a:gd name="connsiteX498" fmla="*/ 3875 w 10000"/>
                  <a:gd name="connsiteY498" fmla="*/ 8546 h 10000"/>
                  <a:gd name="connsiteX499" fmla="*/ 3892 w 10000"/>
                  <a:gd name="connsiteY499" fmla="*/ 8546 h 10000"/>
                  <a:gd name="connsiteX500" fmla="*/ 3900 w 10000"/>
                  <a:gd name="connsiteY500" fmla="*/ 8543 h 10000"/>
                  <a:gd name="connsiteX501" fmla="*/ 3906 w 10000"/>
                  <a:gd name="connsiteY501" fmla="*/ 8543 h 10000"/>
                  <a:gd name="connsiteX502" fmla="*/ 3922 w 10000"/>
                  <a:gd name="connsiteY502" fmla="*/ 8552 h 10000"/>
                  <a:gd name="connsiteX503" fmla="*/ 3939 w 10000"/>
                  <a:gd name="connsiteY503" fmla="*/ 8559 h 10000"/>
                  <a:gd name="connsiteX504" fmla="*/ 3953 w 10000"/>
                  <a:gd name="connsiteY504" fmla="*/ 8572 h 10000"/>
                  <a:gd name="connsiteX505" fmla="*/ 3956 w 10000"/>
                  <a:gd name="connsiteY505" fmla="*/ 8588 h 10000"/>
                  <a:gd name="connsiteX506" fmla="*/ 3956 w 10000"/>
                  <a:gd name="connsiteY506" fmla="*/ 8608 h 10000"/>
                  <a:gd name="connsiteX507" fmla="*/ 3972 w 10000"/>
                  <a:gd name="connsiteY507" fmla="*/ 8608 h 10000"/>
                  <a:gd name="connsiteX508" fmla="*/ 3986 w 10000"/>
                  <a:gd name="connsiteY508" fmla="*/ 8608 h 10000"/>
                  <a:gd name="connsiteX509" fmla="*/ 3997 w 10000"/>
                  <a:gd name="connsiteY509" fmla="*/ 8608 h 10000"/>
                  <a:gd name="connsiteX510" fmla="*/ 4006 w 10000"/>
                  <a:gd name="connsiteY510" fmla="*/ 8608 h 10000"/>
                  <a:gd name="connsiteX511" fmla="*/ 4006 w 10000"/>
                  <a:gd name="connsiteY511" fmla="*/ 8611 h 10000"/>
                  <a:gd name="connsiteX512" fmla="*/ 4011 w 10000"/>
                  <a:gd name="connsiteY512" fmla="*/ 8611 h 10000"/>
                  <a:gd name="connsiteX513" fmla="*/ 4022 w 10000"/>
                  <a:gd name="connsiteY513" fmla="*/ 8620 h 10000"/>
                  <a:gd name="connsiteX514" fmla="*/ 4042 w 10000"/>
                  <a:gd name="connsiteY514" fmla="*/ 8620 h 10000"/>
                  <a:gd name="connsiteX515" fmla="*/ 4050 w 10000"/>
                  <a:gd name="connsiteY515" fmla="*/ 8617 h 10000"/>
                  <a:gd name="connsiteX516" fmla="*/ 4069 w 10000"/>
                  <a:gd name="connsiteY516" fmla="*/ 8620 h 10000"/>
                  <a:gd name="connsiteX517" fmla="*/ 4086 w 10000"/>
                  <a:gd name="connsiteY517" fmla="*/ 8630 h 10000"/>
                  <a:gd name="connsiteX518" fmla="*/ 4108 w 10000"/>
                  <a:gd name="connsiteY518" fmla="*/ 8627 h 10000"/>
                  <a:gd name="connsiteX519" fmla="*/ 4125 w 10000"/>
                  <a:gd name="connsiteY519" fmla="*/ 8620 h 10000"/>
                  <a:gd name="connsiteX520" fmla="*/ 4133 w 10000"/>
                  <a:gd name="connsiteY520" fmla="*/ 8611 h 10000"/>
                  <a:gd name="connsiteX521" fmla="*/ 4139 w 10000"/>
                  <a:gd name="connsiteY521" fmla="*/ 8608 h 10000"/>
                  <a:gd name="connsiteX522" fmla="*/ 4147 w 10000"/>
                  <a:gd name="connsiteY522" fmla="*/ 8601 h 10000"/>
                  <a:gd name="connsiteX523" fmla="*/ 4155 w 10000"/>
                  <a:gd name="connsiteY523" fmla="*/ 8591 h 10000"/>
                  <a:gd name="connsiteX524" fmla="*/ 4166 w 10000"/>
                  <a:gd name="connsiteY524" fmla="*/ 8582 h 10000"/>
                  <a:gd name="connsiteX525" fmla="*/ 4183 w 10000"/>
                  <a:gd name="connsiteY525" fmla="*/ 8569 h 10000"/>
                  <a:gd name="connsiteX526" fmla="*/ 4191 w 10000"/>
                  <a:gd name="connsiteY526" fmla="*/ 8562 h 10000"/>
                  <a:gd name="connsiteX527" fmla="*/ 4208 w 10000"/>
                  <a:gd name="connsiteY527" fmla="*/ 8552 h 10000"/>
                  <a:gd name="connsiteX528" fmla="*/ 4230 w 10000"/>
                  <a:gd name="connsiteY528" fmla="*/ 8552 h 10000"/>
                  <a:gd name="connsiteX529" fmla="*/ 4238 w 10000"/>
                  <a:gd name="connsiteY529" fmla="*/ 8559 h 10000"/>
                  <a:gd name="connsiteX530" fmla="*/ 4247 w 10000"/>
                  <a:gd name="connsiteY530" fmla="*/ 8572 h 10000"/>
                  <a:gd name="connsiteX531" fmla="*/ 4252 w 10000"/>
                  <a:gd name="connsiteY531" fmla="*/ 8578 h 10000"/>
                  <a:gd name="connsiteX532" fmla="*/ 4263 w 10000"/>
                  <a:gd name="connsiteY532" fmla="*/ 8582 h 10000"/>
                  <a:gd name="connsiteX533" fmla="*/ 4277 w 10000"/>
                  <a:gd name="connsiteY533" fmla="*/ 8572 h 10000"/>
                  <a:gd name="connsiteX534" fmla="*/ 4294 w 10000"/>
                  <a:gd name="connsiteY534" fmla="*/ 8559 h 10000"/>
                  <a:gd name="connsiteX535" fmla="*/ 4302 w 10000"/>
                  <a:gd name="connsiteY535" fmla="*/ 8546 h 10000"/>
                  <a:gd name="connsiteX536" fmla="*/ 4310 w 10000"/>
                  <a:gd name="connsiteY536" fmla="*/ 8543 h 10000"/>
                  <a:gd name="connsiteX537" fmla="*/ 4313 w 10000"/>
                  <a:gd name="connsiteY537" fmla="*/ 8543 h 10000"/>
                  <a:gd name="connsiteX538" fmla="*/ 4332 w 10000"/>
                  <a:gd name="connsiteY538" fmla="*/ 8546 h 10000"/>
                  <a:gd name="connsiteX539" fmla="*/ 4335 w 10000"/>
                  <a:gd name="connsiteY539" fmla="*/ 8559 h 10000"/>
                  <a:gd name="connsiteX540" fmla="*/ 4349 w 10000"/>
                  <a:gd name="connsiteY540" fmla="*/ 8588 h 10000"/>
                  <a:gd name="connsiteX541" fmla="*/ 4360 w 10000"/>
                  <a:gd name="connsiteY541" fmla="*/ 8591 h 10000"/>
                  <a:gd name="connsiteX542" fmla="*/ 4366 w 10000"/>
                  <a:gd name="connsiteY542" fmla="*/ 8591 h 10000"/>
                  <a:gd name="connsiteX543" fmla="*/ 4382 w 10000"/>
                  <a:gd name="connsiteY543" fmla="*/ 8598 h 10000"/>
                  <a:gd name="connsiteX544" fmla="*/ 4385 w 10000"/>
                  <a:gd name="connsiteY544" fmla="*/ 8598 h 10000"/>
                  <a:gd name="connsiteX545" fmla="*/ 4402 w 10000"/>
                  <a:gd name="connsiteY545" fmla="*/ 8598 h 10000"/>
                  <a:gd name="connsiteX546" fmla="*/ 4421 w 10000"/>
                  <a:gd name="connsiteY546" fmla="*/ 8591 h 10000"/>
                  <a:gd name="connsiteX547" fmla="*/ 4440 w 10000"/>
                  <a:gd name="connsiteY547" fmla="*/ 8591 h 10000"/>
                  <a:gd name="connsiteX548" fmla="*/ 4449 w 10000"/>
                  <a:gd name="connsiteY548" fmla="*/ 8598 h 10000"/>
                  <a:gd name="connsiteX549" fmla="*/ 4454 w 10000"/>
                  <a:gd name="connsiteY549" fmla="*/ 8617 h 10000"/>
                  <a:gd name="connsiteX550" fmla="*/ 4463 w 10000"/>
                  <a:gd name="connsiteY550" fmla="*/ 8608 h 10000"/>
                  <a:gd name="connsiteX551" fmla="*/ 4474 w 10000"/>
                  <a:gd name="connsiteY551" fmla="*/ 8608 h 10000"/>
                  <a:gd name="connsiteX552" fmla="*/ 4490 w 10000"/>
                  <a:gd name="connsiteY552" fmla="*/ 8617 h 10000"/>
                  <a:gd name="connsiteX553" fmla="*/ 4504 w 10000"/>
                  <a:gd name="connsiteY553" fmla="*/ 8617 h 10000"/>
                  <a:gd name="connsiteX554" fmla="*/ 4518 w 10000"/>
                  <a:gd name="connsiteY554" fmla="*/ 8617 h 10000"/>
                  <a:gd name="connsiteX555" fmla="*/ 4535 w 10000"/>
                  <a:gd name="connsiteY555" fmla="*/ 8611 h 10000"/>
                  <a:gd name="connsiteX556" fmla="*/ 4546 w 10000"/>
                  <a:gd name="connsiteY556" fmla="*/ 8611 h 10000"/>
                  <a:gd name="connsiteX557" fmla="*/ 4562 w 10000"/>
                  <a:gd name="connsiteY557" fmla="*/ 8611 h 10000"/>
                  <a:gd name="connsiteX558" fmla="*/ 4571 w 10000"/>
                  <a:gd name="connsiteY558" fmla="*/ 8611 h 10000"/>
                  <a:gd name="connsiteX559" fmla="*/ 4579 w 10000"/>
                  <a:gd name="connsiteY559" fmla="*/ 8608 h 10000"/>
                  <a:gd name="connsiteX560" fmla="*/ 4584 w 10000"/>
                  <a:gd name="connsiteY560" fmla="*/ 8608 h 10000"/>
                  <a:gd name="connsiteX561" fmla="*/ 4601 w 10000"/>
                  <a:gd name="connsiteY561" fmla="*/ 8617 h 10000"/>
                  <a:gd name="connsiteX562" fmla="*/ 4609 w 10000"/>
                  <a:gd name="connsiteY562" fmla="*/ 8627 h 10000"/>
                  <a:gd name="connsiteX563" fmla="*/ 4618 w 10000"/>
                  <a:gd name="connsiteY563" fmla="*/ 8637 h 10000"/>
                  <a:gd name="connsiteX564" fmla="*/ 4618 w 10000"/>
                  <a:gd name="connsiteY564" fmla="*/ 8646 h 10000"/>
                  <a:gd name="connsiteX565" fmla="*/ 4634 w 10000"/>
                  <a:gd name="connsiteY565" fmla="*/ 8656 h 10000"/>
                  <a:gd name="connsiteX566" fmla="*/ 4640 w 10000"/>
                  <a:gd name="connsiteY566" fmla="*/ 8659 h 10000"/>
                  <a:gd name="connsiteX567" fmla="*/ 4651 w 10000"/>
                  <a:gd name="connsiteY567" fmla="*/ 8666 h 10000"/>
                  <a:gd name="connsiteX568" fmla="*/ 4657 w 10000"/>
                  <a:gd name="connsiteY568" fmla="*/ 8659 h 10000"/>
                  <a:gd name="connsiteX569" fmla="*/ 4668 w 10000"/>
                  <a:gd name="connsiteY569" fmla="*/ 8650 h 10000"/>
                  <a:gd name="connsiteX570" fmla="*/ 4676 w 10000"/>
                  <a:gd name="connsiteY570" fmla="*/ 8650 h 10000"/>
                  <a:gd name="connsiteX571" fmla="*/ 4690 w 10000"/>
                  <a:gd name="connsiteY571" fmla="*/ 8650 h 10000"/>
                  <a:gd name="connsiteX572" fmla="*/ 4698 w 10000"/>
                  <a:gd name="connsiteY572" fmla="*/ 8650 h 10000"/>
                  <a:gd name="connsiteX573" fmla="*/ 4704 w 10000"/>
                  <a:gd name="connsiteY573" fmla="*/ 8650 h 10000"/>
                  <a:gd name="connsiteX574" fmla="*/ 4706 w 10000"/>
                  <a:gd name="connsiteY574" fmla="*/ 8659 h 10000"/>
                  <a:gd name="connsiteX575" fmla="*/ 4706 w 10000"/>
                  <a:gd name="connsiteY575" fmla="*/ 8666 h 10000"/>
                  <a:gd name="connsiteX576" fmla="*/ 4723 w 10000"/>
                  <a:gd name="connsiteY576" fmla="*/ 8682 h 10000"/>
                  <a:gd name="connsiteX577" fmla="*/ 4737 w 10000"/>
                  <a:gd name="connsiteY577" fmla="*/ 8682 h 10000"/>
                  <a:gd name="connsiteX578" fmla="*/ 4745 w 10000"/>
                  <a:gd name="connsiteY578" fmla="*/ 8676 h 10000"/>
                  <a:gd name="connsiteX579" fmla="*/ 4756 w 10000"/>
                  <a:gd name="connsiteY579" fmla="*/ 8666 h 10000"/>
                  <a:gd name="connsiteX580" fmla="*/ 4765 w 10000"/>
                  <a:gd name="connsiteY580" fmla="*/ 8666 h 10000"/>
                  <a:gd name="connsiteX581" fmla="*/ 4765 w 10000"/>
                  <a:gd name="connsiteY581" fmla="*/ 8682 h 10000"/>
                  <a:gd name="connsiteX582" fmla="*/ 4770 w 10000"/>
                  <a:gd name="connsiteY582" fmla="*/ 8701 h 10000"/>
                  <a:gd name="connsiteX583" fmla="*/ 4778 w 10000"/>
                  <a:gd name="connsiteY583" fmla="*/ 8705 h 10000"/>
                  <a:gd name="connsiteX584" fmla="*/ 4795 w 10000"/>
                  <a:gd name="connsiteY584" fmla="*/ 8714 h 10000"/>
                  <a:gd name="connsiteX585" fmla="*/ 4812 w 10000"/>
                  <a:gd name="connsiteY585" fmla="*/ 8714 h 10000"/>
                  <a:gd name="connsiteX586" fmla="*/ 4825 w 10000"/>
                  <a:gd name="connsiteY586" fmla="*/ 8705 h 10000"/>
                  <a:gd name="connsiteX587" fmla="*/ 4825 w 10000"/>
                  <a:gd name="connsiteY587" fmla="*/ 8701 h 10000"/>
                  <a:gd name="connsiteX588" fmla="*/ 4828 w 10000"/>
                  <a:gd name="connsiteY588" fmla="*/ 8701 h 10000"/>
                  <a:gd name="connsiteX589" fmla="*/ 4837 w 10000"/>
                  <a:gd name="connsiteY589" fmla="*/ 8692 h 10000"/>
                  <a:gd name="connsiteX590" fmla="*/ 4842 w 10000"/>
                  <a:gd name="connsiteY590" fmla="*/ 8685 h 10000"/>
                  <a:gd name="connsiteX591" fmla="*/ 4859 w 10000"/>
                  <a:gd name="connsiteY591" fmla="*/ 8692 h 10000"/>
                  <a:gd name="connsiteX592" fmla="*/ 4870 w 10000"/>
                  <a:gd name="connsiteY592" fmla="*/ 8701 h 10000"/>
                  <a:gd name="connsiteX593" fmla="*/ 4878 w 10000"/>
                  <a:gd name="connsiteY593" fmla="*/ 8714 h 10000"/>
                  <a:gd name="connsiteX594" fmla="*/ 4892 w 10000"/>
                  <a:gd name="connsiteY594" fmla="*/ 8724 h 10000"/>
                  <a:gd name="connsiteX595" fmla="*/ 4900 w 10000"/>
                  <a:gd name="connsiteY595" fmla="*/ 8724 h 10000"/>
                  <a:gd name="connsiteX596" fmla="*/ 4906 w 10000"/>
                  <a:gd name="connsiteY596" fmla="*/ 8705 h 10000"/>
                  <a:gd name="connsiteX597" fmla="*/ 4925 w 10000"/>
                  <a:gd name="connsiteY597" fmla="*/ 8724 h 10000"/>
                  <a:gd name="connsiteX598" fmla="*/ 4939 w 10000"/>
                  <a:gd name="connsiteY598" fmla="*/ 8701 h 10000"/>
                  <a:gd name="connsiteX599" fmla="*/ 4950 w 10000"/>
                  <a:gd name="connsiteY599" fmla="*/ 8695 h 10000"/>
                  <a:gd name="connsiteX600" fmla="*/ 4956 w 10000"/>
                  <a:gd name="connsiteY600" fmla="*/ 8692 h 10000"/>
                  <a:gd name="connsiteX601" fmla="*/ 4986 w 10000"/>
                  <a:gd name="connsiteY601" fmla="*/ 8705 h 10000"/>
                  <a:gd name="connsiteX602" fmla="*/ 5003 w 10000"/>
                  <a:gd name="connsiteY602" fmla="*/ 8701 h 10000"/>
                  <a:gd name="connsiteX603" fmla="*/ 5011 w 10000"/>
                  <a:gd name="connsiteY603" fmla="*/ 8692 h 10000"/>
                  <a:gd name="connsiteX604" fmla="*/ 5028 w 10000"/>
                  <a:gd name="connsiteY604" fmla="*/ 8682 h 10000"/>
                  <a:gd name="connsiteX605" fmla="*/ 5030 w 10000"/>
                  <a:gd name="connsiteY605" fmla="*/ 8659 h 10000"/>
                  <a:gd name="connsiteX606" fmla="*/ 5039 w 10000"/>
                  <a:gd name="connsiteY606" fmla="*/ 8656 h 10000"/>
                  <a:gd name="connsiteX607" fmla="*/ 5053 w 10000"/>
                  <a:gd name="connsiteY607" fmla="*/ 8669 h 10000"/>
                  <a:gd name="connsiteX608" fmla="*/ 5061 w 10000"/>
                  <a:gd name="connsiteY608" fmla="*/ 8669 h 10000"/>
                  <a:gd name="connsiteX609" fmla="*/ 5061 w 10000"/>
                  <a:gd name="connsiteY609" fmla="*/ 8676 h 10000"/>
                  <a:gd name="connsiteX610" fmla="*/ 5069 w 10000"/>
                  <a:gd name="connsiteY610" fmla="*/ 8669 h 10000"/>
                  <a:gd name="connsiteX611" fmla="*/ 5083 w 10000"/>
                  <a:gd name="connsiteY611" fmla="*/ 8669 h 10000"/>
                  <a:gd name="connsiteX612" fmla="*/ 5100 w 10000"/>
                  <a:gd name="connsiteY612" fmla="*/ 8669 h 10000"/>
                  <a:gd name="connsiteX613" fmla="*/ 5119 w 10000"/>
                  <a:gd name="connsiteY613" fmla="*/ 8682 h 10000"/>
                  <a:gd name="connsiteX614" fmla="*/ 5136 w 10000"/>
                  <a:gd name="connsiteY614" fmla="*/ 8692 h 10000"/>
                  <a:gd name="connsiteX615" fmla="*/ 5161 w 10000"/>
                  <a:gd name="connsiteY615" fmla="*/ 8701 h 10000"/>
                  <a:gd name="connsiteX616" fmla="*/ 5183 w 10000"/>
                  <a:gd name="connsiteY616" fmla="*/ 8701 h 10000"/>
                  <a:gd name="connsiteX617" fmla="*/ 5199 w 10000"/>
                  <a:gd name="connsiteY617" fmla="*/ 8701 h 10000"/>
                  <a:gd name="connsiteX618" fmla="*/ 5213 w 10000"/>
                  <a:gd name="connsiteY618" fmla="*/ 8705 h 10000"/>
                  <a:gd name="connsiteX619" fmla="*/ 5224 w 10000"/>
                  <a:gd name="connsiteY619" fmla="*/ 8701 h 10000"/>
                  <a:gd name="connsiteX620" fmla="*/ 5230 w 10000"/>
                  <a:gd name="connsiteY620" fmla="*/ 8701 h 10000"/>
                  <a:gd name="connsiteX621" fmla="*/ 5241 w 10000"/>
                  <a:gd name="connsiteY621" fmla="*/ 8676 h 10000"/>
                  <a:gd name="connsiteX622" fmla="*/ 5247 w 10000"/>
                  <a:gd name="connsiteY622" fmla="*/ 8666 h 10000"/>
                  <a:gd name="connsiteX623" fmla="*/ 5249 w 10000"/>
                  <a:gd name="connsiteY623" fmla="*/ 8646 h 10000"/>
                  <a:gd name="connsiteX624" fmla="*/ 5249 w 10000"/>
                  <a:gd name="connsiteY624" fmla="*/ 8650 h 10000"/>
                  <a:gd name="connsiteX625" fmla="*/ 5255 w 10000"/>
                  <a:gd name="connsiteY625" fmla="*/ 8646 h 10000"/>
                  <a:gd name="connsiteX626" fmla="*/ 5271 w 10000"/>
                  <a:gd name="connsiteY626" fmla="*/ 8650 h 10000"/>
                  <a:gd name="connsiteX627" fmla="*/ 5288 w 10000"/>
                  <a:gd name="connsiteY627" fmla="*/ 8666 h 10000"/>
                  <a:gd name="connsiteX628" fmla="*/ 5296 w 10000"/>
                  <a:gd name="connsiteY628" fmla="*/ 8666 h 10000"/>
                  <a:gd name="connsiteX629" fmla="*/ 5310 w 10000"/>
                  <a:gd name="connsiteY629" fmla="*/ 8656 h 10000"/>
                  <a:gd name="connsiteX630" fmla="*/ 5321 w 10000"/>
                  <a:gd name="connsiteY630" fmla="*/ 8650 h 10000"/>
                  <a:gd name="connsiteX631" fmla="*/ 5338 w 10000"/>
                  <a:gd name="connsiteY631" fmla="*/ 8650 h 10000"/>
                  <a:gd name="connsiteX632" fmla="*/ 5360 w 10000"/>
                  <a:gd name="connsiteY632" fmla="*/ 8640 h 10000"/>
                  <a:gd name="connsiteX633" fmla="*/ 5366 w 10000"/>
                  <a:gd name="connsiteY633" fmla="*/ 8637 h 10000"/>
                  <a:gd name="connsiteX634" fmla="*/ 5368 w 10000"/>
                  <a:gd name="connsiteY634" fmla="*/ 8637 h 10000"/>
                  <a:gd name="connsiteX635" fmla="*/ 5382 w 10000"/>
                  <a:gd name="connsiteY635" fmla="*/ 8630 h 10000"/>
                  <a:gd name="connsiteX636" fmla="*/ 5391 w 10000"/>
                  <a:gd name="connsiteY636" fmla="*/ 8630 h 10000"/>
                  <a:gd name="connsiteX637" fmla="*/ 5402 w 10000"/>
                  <a:gd name="connsiteY637" fmla="*/ 8637 h 10000"/>
                  <a:gd name="connsiteX638" fmla="*/ 5418 w 10000"/>
                  <a:gd name="connsiteY638" fmla="*/ 8656 h 10000"/>
                  <a:gd name="connsiteX639" fmla="*/ 5432 w 10000"/>
                  <a:gd name="connsiteY639" fmla="*/ 8666 h 10000"/>
                  <a:gd name="connsiteX640" fmla="*/ 5443 w 10000"/>
                  <a:gd name="connsiteY640" fmla="*/ 8682 h 10000"/>
                  <a:gd name="connsiteX641" fmla="*/ 5457 w 10000"/>
                  <a:gd name="connsiteY641" fmla="*/ 8692 h 10000"/>
                  <a:gd name="connsiteX642" fmla="*/ 5471 w 10000"/>
                  <a:gd name="connsiteY642" fmla="*/ 8705 h 10000"/>
                  <a:gd name="connsiteX643" fmla="*/ 5488 w 10000"/>
                  <a:gd name="connsiteY643" fmla="*/ 8711 h 10000"/>
                  <a:gd name="connsiteX644" fmla="*/ 5490 w 10000"/>
                  <a:gd name="connsiteY644" fmla="*/ 8721 h 10000"/>
                  <a:gd name="connsiteX645" fmla="*/ 5512 w 10000"/>
                  <a:gd name="connsiteY645" fmla="*/ 8724 h 10000"/>
                  <a:gd name="connsiteX646" fmla="*/ 5521 w 10000"/>
                  <a:gd name="connsiteY646" fmla="*/ 8714 h 10000"/>
                  <a:gd name="connsiteX647" fmla="*/ 5524 w 10000"/>
                  <a:gd name="connsiteY647" fmla="*/ 8714 h 10000"/>
                  <a:gd name="connsiteX648" fmla="*/ 5532 w 10000"/>
                  <a:gd name="connsiteY648" fmla="*/ 8721 h 10000"/>
                  <a:gd name="connsiteX649" fmla="*/ 5540 w 10000"/>
                  <a:gd name="connsiteY649" fmla="*/ 8724 h 10000"/>
                  <a:gd name="connsiteX650" fmla="*/ 5562 w 10000"/>
                  <a:gd name="connsiteY650" fmla="*/ 8750 h 10000"/>
                  <a:gd name="connsiteX651" fmla="*/ 5562 w 10000"/>
                  <a:gd name="connsiteY651" fmla="*/ 8760 h 10000"/>
                  <a:gd name="connsiteX652" fmla="*/ 5571 w 10000"/>
                  <a:gd name="connsiteY652" fmla="*/ 8782 h 10000"/>
                  <a:gd name="connsiteX653" fmla="*/ 5579 w 10000"/>
                  <a:gd name="connsiteY653" fmla="*/ 8789 h 10000"/>
                  <a:gd name="connsiteX654" fmla="*/ 5593 w 10000"/>
                  <a:gd name="connsiteY654" fmla="*/ 8789 h 10000"/>
                  <a:gd name="connsiteX655" fmla="*/ 5596 w 10000"/>
                  <a:gd name="connsiteY655" fmla="*/ 8789 h 10000"/>
                  <a:gd name="connsiteX656" fmla="*/ 5626 w 10000"/>
                  <a:gd name="connsiteY656" fmla="*/ 8782 h 10000"/>
                  <a:gd name="connsiteX657" fmla="*/ 5629 w 10000"/>
                  <a:gd name="connsiteY657" fmla="*/ 8782 h 10000"/>
                  <a:gd name="connsiteX658" fmla="*/ 5637 w 10000"/>
                  <a:gd name="connsiteY658" fmla="*/ 8779 h 10000"/>
                  <a:gd name="connsiteX659" fmla="*/ 5648 w 10000"/>
                  <a:gd name="connsiteY659" fmla="*/ 8789 h 10000"/>
                  <a:gd name="connsiteX660" fmla="*/ 5665 w 10000"/>
                  <a:gd name="connsiteY660" fmla="*/ 8795 h 10000"/>
                  <a:gd name="connsiteX661" fmla="*/ 5676 w 10000"/>
                  <a:gd name="connsiteY661" fmla="*/ 8789 h 10000"/>
                  <a:gd name="connsiteX662" fmla="*/ 5684 w 10000"/>
                  <a:gd name="connsiteY662" fmla="*/ 8782 h 10000"/>
                  <a:gd name="connsiteX663" fmla="*/ 5693 w 10000"/>
                  <a:gd name="connsiteY663" fmla="*/ 8789 h 10000"/>
                  <a:gd name="connsiteX664" fmla="*/ 5715 w 10000"/>
                  <a:gd name="connsiteY664" fmla="*/ 8808 h 10000"/>
                  <a:gd name="connsiteX665" fmla="*/ 5731 w 10000"/>
                  <a:gd name="connsiteY665" fmla="*/ 8808 h 10000"/>
                  <a:gd name="connsiteX666" fmla="*/ 5740 w 10000"/>
                  <a:gd name="connsiteY666" fmla="*/ 8808 h 10000"/>
                  <a:gd name="connsiteX667" fmla="*/ 5765 w 10000"/>
                  <a:gd name="connsiteY667" fmla="*/ 8818 h 10000"/>
                  <a:gd name="connsiteX668" fmla="*/ 5781 w 10000"/>
                  <a:gd name="connsiteY668" fmla="*/ 8824 h 10000"/>
                  <a:gd name="connsiteX669" fmla="*/ 5798 w 10000"/>
                  <a:gd name="connsiteY669" fmla="*/ 8834 h 10000"/>
                  <a:gd name="connsiteX670" fmla="*/ 5814 w 10000"/>
                  <a:gd name="connsiteY670" fmla="*/ 8837 h 10000"/>
                  <a:gd name="connsiteX671" fmla="*/ 5831 w 10000"/>
                  <a:gd name="connsiteY671" fmla="*/ 8844 h 10000"/>
                  <a:gd name="connsiteX672" fmla="*/ 5842 w 10000"/>
                  <a:gd name="connsiteY672" fmla="*/ 8847 h 10000"/>
                  <a:gd name="connsiteX673" fmla="*/ 5859 w 10000"/>
                  <a:gd name="connsiteY673" fmla="*/ 8857 h 10000"/>
                  <a:gd name="connsiteX674" fmla="*/ 5870 w 10000"/>
                  <a:gd name="connsiteY674" fmla="*/ 8867 h 10000"/>
                  <a:gd name="connsiteX675" fmla="*/ 5878 w 10000"/>
                  <a:gd name="connsiteY675" fmla="*/ 8873 h 10000"/>
                  <a:gd name="connsiteX676" fmla="*/ 5895 w 10000"/>
                  <a:gd name="connsiteY676" fmla="*/ 8873 h 10000"/>
                  <a:gd name="connsiteX677" fmla="*/ 5911 w 10000"/>
                  <a:gd name="connsiteY677" fmla="*/ 8873 h 10000"/>
                  <a:gd name="connsiteX678" fmla="*/ 5931 w 10000"/>
                  <a:gd name="connsiteY678" fmla="*/ 8873 h 10000"/>
                  <a:gd name="connsiteX679" fmla="*/ 5950 w 10000"/>
                  <a:gd name="connsiteY679" fmla="*/ 8867 h 10000"/>
                  <a:gd name="connsiteX680" fmla="*/ 5967 w 10000"/>
                  <a:gd name="connsiteY680" fmla="*/ 8867 h 10000"/>
                  <a:gd name="connsiteX681" fmla="*/ 5975 w 10000"/>
                  <a:gd name="connsiteY681" fmla="*/ 8873 h 10000"/>
                  <a:gd name="connsiteX682" fmla="*/ 6000 w 10000"/>
                  <a:gd name="connsiteY682" fmla="*/ 8883 h 10000"/>
                  <a:gd name="connsiteX683" fmla="*/ 5997 w 10000"/>
                  <a:gd name="connsiteY683" fmla="*/ 8886 h 10000"/>
                  <a:gd name="connsiteX684" fmla="*/ 5997 w 10000"/>
                  <a:gd name="connsiteY684" fmla="*/ 8896 h 10000"/>
                  <a:gd name="connsiteX685" fmla="*/ 6014 w 10000"/>
                  <a:gd name="connsiteY685" fmla="*/ 8892 h 10000"/>
                  <a:gd name="connsiteX686" fmla="*/ 6028 w 10000"/>
                  <a:gd name="connsiteY686" fmla="*/ 8892 h 10000"/>
                  <a:gd name="connsiteX687" fmla="*/ 6053 w 10000"/>
                  <a:gd name="connsiteY687" fmla="*/ 8886 h 10000"/>
                  <a:gd name="connsiteX688" fmla="*/ 6072 w 10000"/>
                  <a:gd name="connsiteY688" fmla="*/ 8876 h 10000"/>
                  <a:gd name="connsiteX689" fmla="*/ 6089 w 10000"/>
                  <a:gd name="connsiteY689" fmla="*/ 8867 h 10000"/>
                  <a:gd name="connsiteX690" fmla="*/ 6111 w 10000"/>
                  <a:gd name="connsiteY690" fmla="*/ 8857 h 10000"/>
                  <a:gd name="connsiteX691" fmla="*/ 6127 w 10000"/>
                  <a:gd name="connsiteY691" fmla="*/ 8847 h 10000"/>
                  <a:gd name="connsiteX692" fmla="*/ 6152 w 10000"/>
                  <a:gd name="connsiteY692" fmla="*/ 8834 h 10000"/>
                  <a:gd name="connsiteX693" fmla="*/ 6183 w 10000"/>
                  <a:gd name="connsiteY693" fmla="*/ 8828 h 10000"/>
                  <a:gd name="connsiteX694" fmla="*/ 6175 w 10000"/>
                  <a:gd name="connsiteY694" fmla="*/ 8844 h 10000"/>
                  <a:gd name="connsiteX695" fmla="*/ 6169 w 10000"/>
                  <a:gd name="connsiteY695" fmla="*/ 8863 h 10000"/>
                  <a:gd name="connsiteX696" fmla="*/ 6158 w 10000"/>
                  <a:gd name="connsiteY696" fmla="*/ 8886 h 10000"/>
                  <a:gd name="connsiteX697" fmla="*/ 6152 w 10000"/>
                  <a:gd name="connsiteY697" fmla="*/ 8896 h 10000"/>
                  <a:gd name="connsiteX698" fmla="*/ 6150 w 10000"/>
                  <a:gd name="connsiteY698" fmla="*/ 8909 h 10000"/>
                  <a:gd name="connsiteX699" fmla="*/ 6152 w 10000"/>
                  <a:gd name="connsiteY699" fmla="*/ 8938 h 10000"/>
                  <a:gd name="connsiteX700" fmla="*/ 6158 w 10000"/>
                  <a:gd name="connsiteY700" fmla="*/ 8957 h 10000"/>
                  <a:gd name="connsiteX701" fmla="*/ 6161 w 10000"/>
                  <a:gd name="connsiteY701" fmla="*/ 8980 h 10000"/>
                  <a:gd name="connsiteX702" fmla="*/ 6166 w 10000"/>
                  <a:gd name="connsiteY702" fmla="*/ 8999 h 10000"/>
                  <a:gd name="connsiteX703" fmla="*/ 6175 w 10000"/>
                  <a:gd name="connsiteY703" fmla="*/ 9032 h 10000"/>
                  <a:gd name="connsiteX704" fmla="*/ 6183 w 10000"/>
                  <a:gd name="connsiteY704" fmla="*/ 9051 h 10000"/>
                  <a:gd name="connsiteX705" fmla="*/ 6191 w 10000"/>
                  <a:gd name="connsiteY705" fmla="*/ 9064 h 10000"/>
                  <a:gd name="connsiteX706" fmla="*/ 6194 w 10000"/>
                  <a:gd name="connsiteY706" fmla="*/ 9084 h 10000"/>
                  <a:gd name="connsiteX707" fmla="*/ 6208 w 10000"/>
                  <a:gd name="connsiteY707" fmla="*/ 9103 h 10000"/>
                  <a:gd name="connsiteX708" fmla="*/ 6208 w 10000"/>
                  <a:gd name="connsiteY708" fmla="*/ 9113 h 10000"/>
                  <a:gd name="connsiteX709" fmla="*/ 6216 w 10000"/>
                  <a:gd name="connsiteY709" fmla="*/ 9129 h 10000"/>
                  <a:gd name="connsiteX710" fmla="*/ 6230 w 10000"/>
                  <a:gd name="connsiteY710" fmla="*/ 9148 h 10000"/>
                  <a:gd name="connsiteX711" fmla="*/ 6241 w 10000"/>
                  <a:gd name="connsiteY711" fmla="*/ 9165 h 10000"/>
                  <a:gd name="connsiteX712" fmla="*/ 6249 w 10000"/>
                  <a:gd name="connsiteY712" fmla="*/ 9168 h 10000"/>
                  <a:gd name="connsiteX713" fmla="*/ 6266 w 10000"/>
                  <a:gd name="connsiteY713" fmla="*/ 9184 h 10000"/>
                  <a:gd name="connsiteX714" fmla="*/ 6280 w 10000"/>
                  <a:gd name="connsiteY714" fmla="*/ 9184 h 10000"/>
                  <a:gd name="connsiteX715" fmla="*/ 6288 w 10000"/>
                  <a:gd name="connsiteY715" fmla="*/ 9177 h 10000"/>
                  <a:gd name="connsiteX716" fmla="*/ 6299 w 10000"/>
                  <a:gd name="connsiteY716" fmla="*/ 9187 h 10000"/>
                  <a:gd name="connsiteX717" fmla="*/ 6305 w 10000"/>
                  <a:gd name="connsiteY717" fmla="*/ 9197 h 10000"/>
                  <a:gd name="connsiteX718" fmla="*/ 6310 w 10000"/>
                  <a:gd name="connsiteY718" fmla="*/ 9197 h 10000"/>
                  <a:gd name="connsiteX719" fmla="*/ 6321 w 10000"/>
                  <a:gd name="connsiteY719" fmla="*/ 9213 h 10000"/>
                  <a:gd name="connsiteX720" fmla="*/ 6335 w 10000"/>
                  <a:gd name="connsiteY720" fmla="*/ 9223 h 10000"/>
                  <a:gd name="connsiteX721" fmla="*/ 6338 w 10000"/>
                  <a:gd name="connsiteY721" fmla="*/ 9223 h 10000"/>
                  <a:gd name="connsiteX722" fmla="*/ 6355 w 10000"/>
                  <a:gd name="connsiteY722" fmla="*/ 9226 h 10000"/>
                  <a:gd name="connsiteX723" fmla="*/ 6363 w 10000"/>
                  <a:gd name="connsiteY723" fmla="*/ 9236 h 10000"/>
                  <a:gd name="connsiteX724" fmla="*/ 6380 w 10000"/>
                  <a:gd name="connsiteY724" fmla="*/ 9258 h 10000"/>
                  <a:gd name="connsiteX725" fmla="*/ 6393 w 10000"/>
                  <a:gd name="connsiteY725" fmla="*/ 9278 h 10000"/>
                  <a:gd name="connsiteX726" fmla="*/ 6396 w 10000"/>
                  <a:gd name="connsiteY726" fmla="*/ 9288 h 10000"/>
                  <a:gd name="connsiteX727" fmla="*/ 6407 w 10000"/>
                  <a:gd name="connsiteY727" fmla="*/ 9297 h 10000"/>
                  <a:gd name="connsiteX728" fmla="*/ 6410 w 10000"/>
                  <a:gd name="connsiteY728" fmla="*/ 9307 h 10000"/>
                  <a:gd name="connsiteX729" fmla="*/ 6416 w 10000"/>
                  <a:gd name="connsiteY729" fmla="*/ 9317 h 10000"/>
                  <a:gd name="connsiteX730" fmla="*/ 6424 w 10000"/>
                  <a:gd name="connsiteY730" fmla="*/ 9326 h 10000"/>
                  <a:gd name="connsiteX731" fmla="*/ 6435 w 10000"/>
                  <a:gd name="connsiteY731" fmla="*/ 9336 h 10000"/>
                  <a:gd name="connsiteX732" fmla="*/ 6443 w 10000"/>
                  <a:gd name="connsiteY732" fmla="*/ 9346 h 10000"/>
                  <a:gd name="connsiteX733" fmla="*/ 6449 w 10000"/>
                  <a:gd name="connsiteY733" fmla="*/ 9362 h 10000"/>
                  <a:gd name="connsiteX734" fmla="*/ 6452 w 10000"/>
                  <a:gd name="connsiteY734" fmla="*/ 9372 h 10000"/>
                  <a:gd name="connsiteX735" fmla="*/ 6449 w 10000"/>
                  <a:gd name="connsiteY735" fmla="*/ 9381 h 10000"/>
                  <a:gd name="connsiteX736" fmla="*/ 6465 w 10000"/>
                  <a:gd name="connsiteY736" fmla="*/ 9394 h 10000"/>
                  <a:gd name="connsiteX737" fmla="*/ 6468 w 10000"/>
                  <a:gd name="connsiteY737" fmla="*/ 9420 h 10000"/>
                  <a:gd name="connsiteX738" fmla="*/ 6493 w 10000"/>
                  <a:gd name="connsiteY738" fmla="*/ 9430 h 10000"/>
                  <a:gd name="connsiteX739" fmla="*/ 6507 w 10000"/>
                  <a:gd name="connsiteY739" fmla="*/ 9440 h 10000"/>
                  <a:gd name="connsiteX740" fmla="*/ 6524 w 10000"/>
                  <a:gd name="connsiteY740" fmla="*/ 9459 h 10000"/>
                  <a:gd name="connsiteX741" fmla="*/ 6532 w 10000"/>
                  <a:gd name="connsiteY741" fmla="*/ 9485 h 10000"/>
                  <a:gd name="connsiteX742" fmla="*/ 6537 w 10000"/>
                  <a:gd name="connsiteY742" fmla="*/ 9498 h 10000"/>
                  <a:gd name="connsiteX743" fmla="*/ 6571 w 10000"/>
                  <a:gd name="connsiteY743" fmla="*/ 9508 h 10000"/>
                  <a:gd name="connsiteX744" fmla="*/ 6596 w 10000"/>
                  <a:gd name="connsiteY744" fmla="*/ 9508 h 10000"/>
                  <a:gd name="connsiteX745" fmla="*/ 6637 w 10000"/>
                  <a:gd name="connsiteY745" fmla="*/ 9517 h 10000"/>
                  <a:gd name="connsiteX746" fmla="*/ 6662 w 10000"/>
                  <a:gd name="connsiteY746" fmla="*/ 9524 h 10000"/>
                  <a:gd name="connsiteX747" fmla="*/ 6679 w 10000"/>
                  <a:gd name="connsiteY747" fmla="*/ 9517 h 10000"/>
                  <a:gd name="connsiteX748" fmla="*/ 6679 w 10000"/>
                  <a:gd name="connsiteY748" fmla="*/ 9505 h 10000"/>
                  <a:gd name="connsiteX749" fmla="*/ 6690 w 10000"/>
                  <a:gd name="connsiteY749" fmla="*/ 9485 h 10000"/>
                  <a:gd name="connsiteX750" fmla="*/ 6693 w 10000"/>
                  <a:gd name="connsiteY750" fmla="*/ 9479 h 10000"/>
                  <a:gd name="connsiteX751" fmla="*/ 6706 w 10000"/>
                  <a:gd name="connsiteY751" fmla="*/ 9469 h 10000"/>
                  <a:gd name="connsiteX752" fmla="*/ 6709 w 10000"/>
                  <a:gd name="connsiteY752" fmla="*/ 9462 h 10000"/>
                  <a:gd name="connsiteX753" fmla="*/ 6717 w 10000"/>
                  <a:gd name="connsiteY753" fmla="*/ 9459 h 10000"/>
                  <a:gd name="connsiteX754" fmla="*/ 6726 w 10000"/>
                  <a:gd name="connsiteY754" fmla="*/ 9459 h 10000"/>
                  <a:gd name="connsiteX755" fmla="*/ 6742 w 10000"/>
                  <a:gd name="connsiteY755" fmla="*/ 9462 h 10000"/>
                  <a:gd name="connsiteX756" fmla="*/ 6759 w 10000"/>
                  <a:gd name="connsiteY756" fmla="*/ 9479 h 10000"/>
                  <a:gd name="connsiteX757" fmla="*/ 6781 w 10000"/>
                  <a:gd name="connsiteY757" fmla="*/ 9485 h 10000"/>
                  <a:gd name="connsiteX758" fmla="*/ 6795 w 10000"/>
                  <a:gd name="connsiteY758" fmla="*/ 9485 h 10000"/>
                  <a:gd name="connsiteX759" fmla="*/ 6803 w 10000"/>
                  <a:gd name="connsiteY759" fmla="*/ 9498 h 10000"/>
                  <a:gd name="connsiteX760" fmla="*/ 6806 w 10000"/>
                  <a:gd name="connsiteY760" fmla="*/ 9508 h 10000"/>
                  <a:gd name="connsiteX761" fmla="*/ 6823 w 10000"/>
                  <a:gd name="connsiteY761" fmla="*/ 9514 h 10000"/>
                  <a:gd name="connsiteX762" fmla="*/ 6831 w 10000"/>
                  <a:gd name="connsiteY762" fmla="*/ 9514 h 10000"/>
                  <a:gd name="connsiteX763" fmla="*/ 6848 w 10000"/>
                  <a:gd name="connsiteY763" fmla="*/ 9514 h 10000"/>
                  <a:gd name="connsiteX764" fmla="*/ 6856 w 10000"/>
                  <a:gd name="connsiteY764" fmla="*/ 9517 h 10000"/>
                  <a:gd name="connsiteX765" fmla="*/ 6878 w 10000"/>
                  <a:gd name="connsiteY765" fmla="*/ 9524 h 10000"/>
                  <a:gd name="connsiteX766" fmla="*/ 6895 w 10000"/>
                  <a:gd name="connsiteY766" fmla="*/ 9524 h 10000"/>
                  <a:gd name="connsiteX767" fmla="*/ 6917 w 10000"/>
                  <a:gd name="connsiteY767" fmla="*/ 9527 h 10000"/>
                  <a:gd name="connsiteX768" fmla="*/ 6934 w 10000"/>
                  <a:gd name="connsiteY768" fmla="*/ 9534 h 10000"/>
                  <a:gd name="connsiteX769" fmla="*/ 6961 w 10000"/>
                  <a:gd name="connsiteY769" fmla="*/ 9543 h 10000"/>
                  <a:gd name="connsiteX770" fmla="*/ 6989 w 10000"/>
                  <a:gd name="connsiteY770" fmla="*/ 9547 h 10000"/>
                  <a:gd name="connsiteX771" fmla="*/ 7014 w 10000"/>
                  <a:gd name="connsiteY771" fmla="*/ 9543 h 10000"/>
                  <a:gd name="connsiteX772" fmla="*/ 7033 w 10000"/>
                  <a:gd name="connsiteY772" fmla="*/ 9543 h 10000"/>
                  <a:gd name="connsiteX773" fmla="*/ 7042 w 10000"/>
                  <a:gd name="connsiteY773" fmla="*/ 9547 h 10000"/>
                  <a:gd name="connsiteX774" fmla="*/ 7069 w 10000"/>
                  <a:gd name="connsiteY774" fmla="*/ 9647 h 10000"/>
                  <a:gd name="connsiteX775" fmla="*/ 7122 w 10000"/>
                  <a:gd name="connsiteY775" fmla="*/ 9734 h 10000"/>
                  <a:gd name="connsiteX776" fmla="*/ 7147 w 10000"/>
                  <a:gd name="connsiteY776" fmla="*/ 9744 h 10000"/>
                  <a:gd name="connsiteX777" fmla="*/ 7169 w 10000"/>
                  <a:gd name="connsiteY777" fmla="*/ 9741 h 10000"/>
                  <a:gd name="connsiteX778" fmla="*/ 7177 w 10000"/>
                  <a:gd name="connsiteY778" fmla="*/ 9744 h 10000"/>
                  <a:gd name="connsiteX779" fmla="*/ 7186 w 10000"/>
                  <a:gd name="connsiteY779" fmla="*/ 9754 h 10000"/>
                  <a:gd name="connsiteX780" fmla="*/ 7191 w 10000"/>
                  <a:gd name="connsiteY780" fmla="*/ 9773 h 10000"/>
                  <a:gd name="connsiteX781" fmla="*/ 7208 w 10000"/>
                  <a:gd name="connsiteY781" fmla="*/ 9783 h 10000"/>
                  <a:gd name="connsiteX782" fmla="*/ 7219 w 10000"/>
                  <a:gd name="connsiteY782" fmla="*/ 9793 h 10000"/>
                  <a:gd name="connsiteX783" fmla="*/ 7235 w 10000"/>
                  <a:gd name="connsiteY783" fmla="*/ 9802 h 10000"/>
                  <a:gd name="connsiteX784" fmla="*/ 7249 w 10000"/>
                  <a:gd name="connsiteY784" fmla="*/ 9819 h 10000"/>
                  <a:gd name="connsiteX785" fmla="*/ 7255 w 10000"/>
                  <a:gd name="connsiteY785" fmla="*/ 9835 h 10000"/>
                  <a:gd name="connsiteX786" fmla="*/ 7255 w 10000"/>
                  <a:gd name="connsiteY786" fmla="*/ 9848 h 10000"/>
                  <a:gd name="connsiteX787" fmla="*/ 7249 w 10000"/>
                  <a:gd name="connsiteY787" fmla="*/ 9848 h 10000"/>
                  <a:gd name="connsiteX788" fmla="*/ 7244 w 10000"/>
                  <a:gd name="connsiteY788" fmla="*/ 9858 h 10000"/>
                  <a:gd name="connsiteX789" fmla="*/ 7235 w 10000"/>
                  <a:gd name="connsiteY789" fmla="*/ 9883 h 10000"/>
                  <a:gd name="connsiteX790" fmla="*/ 7244 w 10000"/>
                  <a:gd name="connsiteY790" fmla="*/ 9903 h 10000"/>
                  <a:gd name="connsiteX791" fmla="*/ 7258 w 10000"/>
                  <a:gd name="connsiteY791" fmla="*/ 9926 h 10000"/>
                  <a:gd name="connsiteX792" fmla="*/ 7263 w 10000"/>
                  <a:gd name="connsiteY792" fmla="*/ 9948 h 10000"/>
                  <a:gd name="connsiteX793" fmla="*/ 7274 w 10000"/>
                  <a:gd name="connsiteY793" fmla="*/ 9968 h 10000"/>
                  <a:gd name="connsiteX794" fmla="*/ 7283 w 10000"/>
                  <a:gd name="connsiteY794" fmla="*/ 9987 h 10000"/>
                  <a:gd name="connsiteX795" fmla="*/ 7291 w 10000"/>
                  <a:gd name="connsiteY795" fmla="*/ 10000 h 10000"/>
                  <a:gd name="connsiteX796" fmla="*/ 7305 w 10000"/>
                  <a:gd name="connsiteY796" fmla="*/ 9997 h 10000"/>
                  <a:gd name="connsiteX797" fmla="*/ 7313 w 10000"/>
                  <a:gd name="connsiteY797" fmla="*/ 9977 h 10000"/>
                  <a:gd name="connsiteX798" fmla="*/ 7324 w 10000"/>
                  <a:gd name="connsiteY798" fmla="*/ 9968 h 10000"/>
                  <a:gd name="connsiteX799" fmla="*/ 7341 w 10000"/>
                  <a:gd name="connsiteY799" fmla="*/ 9971 h 10000"/>
                  <a:gd name="connsiteX800" fmla="*/ 7368 w 10000"/>
                  <a:gd name="connsiteY800" fmla="*/ 9987 h 10000"/>
                  <a:gd name="connsiteX801" fmla="*/ 7380 w 10000"/>
                  <a:gd name="connsiteY801" fmla="*/ 9990 h 10000"/>
                  <a:gd name="connsiteX802" fmla="*/ 7393 w 10000"/>
                  <a:gd name="connsiteY802" fmla="*/ 9981 h 10000"/>
                  <a:gd name="connsiteX803" fmla="*/ 7404 w 10000"/>
                  <a:gd name="connsiteY803" fmla="*/ 9968 h 10000"/>
                  <a:gd name="connsiteX804" fmla="*/ 7418 w 10000"/>
                  <a:gd name="connsiteY804" fmla="*/ 9948 h 10000"/>
                  <a:gd name="connsiteX805" fmla="*/ 7427 w 10000"/>
                  <a:gd name="connsiteY805" fmla="*/ 9922 h 10000"/>
                  <a:gd name="connsiteX806" fmla="*/ 7427 w 10000"/>
                  <a:gd name="connsiteY806" fmla="*/ 9906 h 10000"/>
                  <a:gd name="connsiteX807" fmla="*/ 7404 w 10000"/>
                  <a:gd name="connsiteY807" fmla="*/ 9877 h 10000"/>
                  <a:gd name="connsiteX808" fmla="*/ 7388 w 10000"/>
                  <a:gd name="connsiteY808" fmla="*/ 9854 h 10000"/>
                  <a:gd name="connsiteX809" fmla="*/ 7385 w 10000"/>
                  <a:gd name="connsiteY809" fmla="*/ 9845 h 10000"/>
                  <a:gd name="connsiteX810" fmla="*/ 7385 w 10000"/>
                  <a:gd name="connsiteY810" fmla="*/ 9825 h 10000"/>
                  <a:gd name="connsiteX811" fmla="*/ 7385 w 10000"/>
                  <a:gd name="connsiteY811" fmla="*/ 9819 h 10000"/>
                  <a:gd name="connsiteX812" fmla="*/ 7393 w 10000"/>
                  <a:gd name="connsiteY812" fmla="*/ 9809 h 10000"/>
                  <a:gd name="connsiteX813" fmla="*/ 7404 w 10000"/>
                  <a:gd name="connsiteY813" fmla="*/ 9793 h 10000"/>
                  <a:gd name="connsiteX814" fmla="*/ 7413 w 10000"/>
                  <a:gd name="connsiteY814" fmla="*/ 9783 h 10000"/>
                  <a:gd name="connsiteX815" fmla="*/ 7404 w 10000"/>
                  <a:gd name="connsiteY815" fmla="*/ 9770 h 10000"/>
                  <a:gd name="connsiteX816" fmla="*/ 7388 w 10000"/>
                  <a:gd name="connsiteY816" fmla="*/ 9760 h 10000"/>
                  <a:gd name="connsiteX817" fmla="*/ 7371 w 10000"/>
                  <a:gd name="connsiteY817" fmla="*/ 9744 h 10000"/>
                  <a:gd name="connsiteX818" fmla="*/ 7363 w 10000"/>
                  <a:gd name="connsiteY818" fmla="*/ 9731 h 10000"/>
                  <a:gd name="connsiteX819" fmla="*/ 7355 w 10000"/>
                  <a:gd name="connsiteY819" fmla="*/ 9715 h 10000"/>
                  <a:gd name="connsiteX820" fmla="*/ 7360 w 10000"/>
                  <a:gd name="connsiteY820" fmla="*/ 9686 h 10000"/>
                  <a:gd name="connsiteX821" fmla="*/ 7363 w 10000"/>
                  <a:gd name="connsiteY821" fmla="*/ 9657 h 10000"/>
                  <a:gd name="connsiteX822" fmla="*/ 7360 w 10000"/>
                  <a:gd name="connsiteY822" fmla="*/ 9631 h 10000"/>
                  <a:gd name="connsiteX823" fmla="*/ 7346 w 10000"/>
                  <a:gd name="connsiteY823" fmla="*/ 9611 h 10000"/>
                  <a:gd name="connsiteX824" fmla="*/ 7332 w 10000"/>
                  <a:gd name="connsiteY824" fmla="*/ 9585 h 10000"/>
                  <a:gd name="connsiteX825" fmla="*/ 7324 w 10000"/>
                  <a:gd name="connsiteY825" fmla="*/ 9573 h 10000"/>
                  <a:gd name="connsiteX826" fmla="*/ 7324 w 10000"/>
                  <a:gd name="connsiteY826" fmla="*/ 9553 h 10000"/>
                  <a:gd name="connsiteX827" fmla="*/ 7324 w 10000"/>
                  <a:gd name="connsiteY827" fmla="*/ 9543 h 10000"/>
                  <a:gd name="connsiteX828" fmla="*/ 7324 w 10000"/>
                  <a:gd name="connsiteY828" fmla="*/ 9517 h 10000"/>
                  <a:gd name="connsiteX829" fmla="*/ 7324 w 10000"/>
                  <a:gd name="connsiteY829" fmla="*/ 9498 h 10000"/>
                  <a:gd name="connsiteX830" fmla="*/ 7332 w 10000"/>
                  <a:gd name="connsiteY830" fmla="*/ 9479 h 10000"/>
                  <a:gd name="connsiteX831" fmla="*/ 7341 w 10000"/>
                  <a:gd name="connsiteY831" fmla="*/ 9462 h 10000"/>
                  <a:gd name="connsiteX832" fmla="*/ 7352 w 10000"/>
                  <a:gd name="connsiteY832" fmla="*/ 9459 h 10000"/>
                  <a:gd name="connsiteX833" fmla="*/ 7360 w 10000"/>
                  <a:gd name="connsiteY833" fmla="*/ 9443 h 10000"/>
                  <a:gd name="connsiteX834" fmla="*/ 7363 w 10000"/>
                  <a:gd name="connsiteY834" fmla="*/ 9433 h 10000"/>
                  <a:gd name="connsiteX835" fmla="*/ 7377 w 10000"/>
                  <a:gd name="connsiteY835" fmla="*/ 9433 h 10000"/>
                  <a:gd name="connsiteX836" fmla="*/ 7388 w 10000"/>
                  <a:gd name="connsiteY836" fmla="*/ 9430 h 10000"/>
                  <a:gd name="connsiteX837" fmla="*/ 7396 w 10000"/>
                  <a:gd name="connsiteY837" fmla="*/ 9430 h 10000"/>
                  <a:gd name="connsiteX838" fmla="*/ 7402 w 10000"/>
                  <a:gd name="connsiteY838" fmla="*/ 9424 h 10000"/>
                  <a:gd name="connsiteX839" fmla="*/ 7396 w 10000"/>
                  <a:gd name="connsiteY839" fmla="*/ 9414 h 10000"/>
                  <a:gd name="connsiteX840" fmla="*/ 7388 w 10000"/>
                  <a:gd name="connsiteY840" fmla="*/ 9401 h 10000"/>
                  <a:gd name="connsiteX841" fmla="*/ 7371 w 10000"/>
                  <a:gd name="connsiteY841" fmla="*/ 9391 h 10000"/>
                  <a:gd name="connsiteX842" fmla="*/ 7355 w 10000"/>
                  <a:gd name="connsiteY842" fmla="*/ 9375 h 10000"/>
                  <a:gd name="connsiteX843" fmla="*/ 7332 w 10000"/>
                  <a:gd name="connsiteY843" fmla="*/ 9356 h 10000"/>
                  <a:gd name="connsiteX844" fmla="*/ 7313 w 10000"/>
                  <a:gd name="connsiteY844" fmla="*/ 9330 h 10000"/>
                  <a:gd name="connsiteX845" fmla="*/ 7307 w 10000"/>
                  <a:gd name="connsiteY845" fmla="*/ 9310 h 10000"/>
                  <a:gd name="connsiteX846" fmla="*/ 7305 w 10000"/>
                  <a:gd name="connsiteY846" fmla="*/ 9291 h 10000"/>
                  <a:gd name="connsiteX847" fmla="*/ 7305 w 10000"/>
                  <a:gd name="connsiteY847" fmla="*/ 9278 h 10000"/>
                  <a:gd name="connsiteX848" fmla="*/ 7296 w 10000"/>
                  <a:gd name="connsiteY848" fmla="*/ 9268 h 10000"/>
                  <a:gd name="connsiteX849" fmla="*/ 7296 w 10000"/>
                  <a:gd name="connsiteY849" fmla="*/ 9249 h 10000"/>
                  <a:gd name="connsiteX850" fmla="*/ 7291 w 10000"/>
                  <a:gd name="connsiteY850" fmla="*/ 9226 h 10000"/>
                  <a:gd name="connsiteX851" fmla="*/ 7283 w 10000"/>
                  <a:gd name="connsiteY851" fmla="*/ 9213 h 10000"/>
                  <a:gd name="connsiteX852" fmla="*/ 7274 w 10000"/>
                  <a:gd name="connsiteY852" fmla="*/ 9194 h 10000"/>
                  <a:gd name="connsiteX853" fmla="*/ 7274 w 10000"/>
                  <a:gd name="connsiteY853" fmla="*/ 9174 h 10000"/>
                  <a:gd name="connsiteX854" fmla="*/ 7280 w 10000"/>
                  <a:gd name="connsiteY854" fmla="*/ 9148 h 10000"/>
                  <a:gd name="connsiteX855" fmla="*/ 7283 w 10000"/>
                  <a:gd name="connsiteY855" fmla="*/ 9119 h 10000"/>
                  <a:gd name="connsiteX856" fmla="*/ 7291 w 10000"/>
                  <a:gd name="connsiteY856" fmla="*/ 9100 h 10000"/>
                  <a:gd name="connsiteX857" fmla="*/ 7307 w 10000"/>
                  <a:gd name="connsiteY857" fmla="*/ 9080 h 10000"/>
                  <a:gd name="connsiteX858" fmla="*/ 7324 w 10000"/>
                  <a:gd name="connsiteY858" fmla="*/ 9054 h 10000"/>
                  <a:gd name="connsiteX859" fmla="*/ 7341 w 10000"/>
                  <a:gd name="connsiteY859" fmla="*/ 9054 h 10000"/>
                  <a:gd name="connsiteX860" fmla="*/ 7352 w 10000"/>
                  <a:gd name="connsiteY860" fmla="*/ 9054 h 10000"/>
                  <a:gd name="connsiteX861" fmla="*/ 7346 w 10000"/>
                  <a:gd name="connsiteY861" fmla="*/ 9032 h 10000"/>
                  <a:gd name="connsiteX862" fmla="*/ 7341 w 10000"/>
                  <a:gd name="connsiteY862" fmla="*/ 9022 h 10000"/>
                  <a:gd name="connsiteX863" fmla="*/ 7352 w 10000"/>
                  <a:gd name="connsiteY863" fmla="*/ 8999 h 10000"/>
                  <a:gd name="connsiteX864" fmla="*/ 7360 w 10000"/>
                  <a:gd name="connsiteY864" fmla="*/ 8967 h 10000"/>
                  <a:gd name="connsiteX865" fmla="*/ 7368 w 10000"/>
                  <a:gd name="connsiteY865" fmla="*/ 8922 h 10000"/>
                  <a:gd name="connsiteX866" fmla="*/ 7377 w 10000"/>
                  <a:gd name="connsiteY866" fmla="*/ 8896 h 10000"/>
                  <a:gd name="connsiteX867" fmla="*/ 7380 w 10000"/>
                  <a:gd name="connsiteY867" fmla="*/ 8867 h 10000"/>
                  <a:gd name="connsiteX868" fmla="*/ 7402 w 10000"/>
                  <a:gd name="connsiteY868" fmla="*/ 8824 h 10000"/>
                  <a:gd name="connsiteX869" fmla="*/ 7402 w 10000"/>
                  <a:gd name="connsiteY869" fmla="*/ 8808 h 10000"/>
                  <a:gd name="connsiteX870" fmla="*/ 7393 w 10000"/>
                  <a:gd name="connsiteY870" fmla="*/ 8795 h 10000"/>
                  <a:gd name="connsiteX871" fmla="*/ 7388 w 10000"/>
                  <a:gd name="connsiteY871" fmla="*/ 8799 h 10000"/>
                  <a:gd name="connsiteX872" fmla="*/ 7396 w 10000"/>
                  <a:gd name="connsiteY872" fmla="*/ 8789 h 10000"/>
                  <a:gd name="connsiteX873" fmla="*/ 7404 w 10000"/>
                  <a:gd name="connsiteY873" fmla="*/ 8789 h 10000"/>
                  <a:gd name="connsiteX874" fmla="*/ 7421 w 10000"/>
                  <a:gd name="connsiteY874" fmla="*/ 8769 h 10000"/>
                  <a:gd name="connsiteX875" fmla="*/ 7443 w 10000"/>
                  <a:gd name="connsiteY875" fmla="*/ 8763 h 10000"/>
                  <a:gd name="connsiteX876" fmla="*/ 7452 w 10000"/>
                  <a:gd name="connsiteY876" fmla="*/ 8769 h 10000"/>
                  <a:gd name="connsiteX877" fmla="*/ 7468 w 10000"/>
                  <a:gd name="connsiteY877" fmla="*/ 8769 h 10000"/>
                  <a:gd name="connsiteX878" fmla="*/ 7499 w 10000"/>
                  <a:gd name="connsiteY878" fmla="*/ 8763 h 10000"/>
                  <a:gd name="connsiteX879" fmla="*/ 7526 w 10000"/>
                  <a:gd name="connsiteY879" fmla="*/ 8763 h 10000"/>
                  <a:gd name="connsiteX880" fmla="*/ 7532 w 10000"/>
                  <a:gd name="connsiteY880" fmla="*/ 8763 h 10000"/>
                  <a:gd name="connsiteX881" fmla="*/ 7554 w 10000"/>
                  <a:gd name="connsiteY881" fmla="*/ 8744 h 10000"/>
                  <a:gd name="connsiteX882" fmla="*/ 7571 w 10000"/>
                  <a:gd name="connsiteY882" fmla="*/ 8731 h 10000"/>
                  <a:gd name="connsiteX883" fmla="*/ 7587 w 10000"/>
                  <a:gd name="connsiteY883" fmla="*/ 8711 h 10000"/>
                  <a:gd name="connsiteX884" fmla="*/ 7607 w 10000"/>
                  <a:gd name="connsiteY884" fmla="*/ 8711 h 10000"/>
                  <a:gd name="connsiteX885" fmla="*/ 7634 w 10000"/>
                  <a:gd name="connsiteY885" fmla="*/ 8705 h 10000"/>
                  <a:gd name="connsiteX886" fmla="*/ 7643 w 10000"/>
                  <a:gd name="connsiteY886" fmla="*/ 8682 h 10000"/>
                  <a:gd name="connsiteX887" fmla="*/ 7654 w 10000"/>
                  <a:gd name="connsiteY887" fmla="*/ 8666 h 10000"/>
                  <a:gd name="connsiteX888" fmla="*/ 7668 w 10000"/>
                  <a:gd name="connsiteY888" fmla="*/ 8666 h 10000"/>
                  <a:gd name="connsiteX889" fmla="*/ 7676 w 10000"/>
                  <a:gd name="connsiteY889" fmla="*/ 8682 h 10000"/>
                  <a:gd name="connsiteX890" fmla="*/ 7704 w 10000"/>
                  <a:gd name="connsiteY890" fmla="*/ 8669 h 10000"/>
                  <a:gd name="connsiteX891" fmla="*/ 7712 w 10000"/>
                  <a:gd name="connsiteY891" fmla="*/ 8669 h 10000"/>
                  <a:gd name="connsiteX892" fmla="*/ 7720 w 10000"/>
                  <a:gd name="connsiteY892" fmla="*/ 8669 h 10000"/>
                  <a:gd name="connsiteX893" fmla="*/ 7726 w 10000"/>
                  <a:gd name="connsiteY893" fmla="*/ 8656 h 10000"/>
                  <a:gd name="connsiteX894" fmla="*/ 7734 w 10000"/>
                  <a:gd name="connsiteY894" fmla="*/ 8650 h 10000"/>
                  <a:gd name="connsiteX895" fmla="*/ 7742 w 10000"/>
                  <a:gd name="connsiteY895" fmla="*/ 8650 h 10000"/>
                  <a:gd name="connsiteX896" fmla="*/ 7759 w 10000"/>
                  <a:gd name="connsiteY896" fmla="*/ 8650 h 10000"/>
                  <a:gd name="connsiteX897" fmla="*/ 7756 w 10000"/>
                  <a:gd name="connsiteY897" fmla="*/ 8630 h 10000"/>
                  <a:gd name="connsiteX898" fmla="*/ 7751 w 10000"/>
                  <a:gd name="connsiteY898" fmla="*/ 8627 h 10000"/>
                  <a:gd name="connsiteX899" fmla="*/ 7742 w 10000"/>
                  <a:gd name="connsiteY899" fmla="*/ 8620 h 10000"/>
                  <a:gd name="connsiteX900" fmla="*/ 7734 w 10000"/>
                  <a:gd name="connsiteY900" fmla="*/ 8591 h 10000"/>
                  <a:gd name="connsiteX901" fmla="*/ 7709 w 10000"/>
                  <a:gd name="connsiteY901" fmla="*/ 8582 h 10000"/>
                  <a:gd name="connsiteX902" fmla="*/ 7695 w 10000"/>
                  <a:gd name="connsiteY902" fmla="*/ 8578 h 10000"/>
                  <a:gd name="connsiteX903" fmla="*/ 7668 w 10000"/>
                  <a:gd name="connsiteY903" fmla="*/ 8562 h 10000"/>
                  <a:gd name="connsiteX904" fmla="*/ 7645 w 10000"/>
                  <a:gd name="connsiteY904" fmla="*/ 8552 h 10000"/>
                  <a:gd name="connsiteX905" fmla="*/ 7615 w 10000"/>
                  <a:gd name="connsiteY905" fmla="*/ 8543 h 10000"/>
                  <a:gd name="connsiteX906" fmla="*/ 7596 w 10000"/>
                  <a:gd name="connsiteY906" fmla="*/ 8527 h 10000"/>
                  <a:gd name="connsiteX907" fmla="*/ 7565 w 10000"/>
                  <a:gd name="connsiteY907" fmla="*/ 8494 h 10000"/>
                  <a:gd name="connsiteX908" fmla="*/ 7562 w 10000"/>
                  <a:gd name="connsiteY908" fmla="*/ 8475 h 10000"/>
                  <a:gd name="connsiteX909" fmla="*/ 7540 w 10000"/>
                  <a:gd name="connsiteY909" fmla="*/ 8455 h 10000"/>
                  <a:gd name="connsiteX910" fmla="*/ 7535 w 10000"/>
                  <a:gd name="connsiteY910" fmla="*/ 8446 h 10000"/>
                  <a:gd name="connsiteX911" fmla="*/ 7535 w 10000"/>
                  <a:gd name="connsiteY911" fmla="*/ 8420 h 10000"/>
                  <a:gd name="connsiteX912" fmla="*/ 7535 w 10000"/>
                  <a:gd name="connsiteY912" fmla="*/ 8391 h 10000"/>
                  <a:gd name="connsiteX913" fmla="*/ 7548 w 10000"/>
                  <a:gd name="connsiteY913" fmla="*/ 8345 h 10000"/>
                  <a:gd name="connsiteX914" fmla="*/ 7562 w 10000"/>
                  <a:gd name="connsiteY914" fmla="*/ 8319 h 10000"/>
                  <a:gd name="connsiteX915" fmla="*/ 7582 w 10000"/>
                  <a:gd name="connsiteY915" fmla="*/ 8310 h 10000"/>
                  <a:gd name="connsiteX916" fmla="*/ 7607 w 10000"/>
                  <a:gd name="connsiteY916" fmla="*/ 8300 h 10000"/>
                  <a:gd name="connsiteX917" fmla="*/ 7629 w 10000"/>
                  <a:gd name="connsiteY917" fmla="*/ 8300 h 10000"/>
                  <a:gd name="connsiteX918" fmla="*/ 7651 w 10000"/>
                  <a:gd name="connsiteY918" fmla="*/ 8297 h 10000"/>
                  <a:gd name="connsiteX919" fmla="*/ 7668 w 10000"/>
                  <a:gd name="connsiteY919" fmla="*/ 8280 h 10000"/>
                  <a:gd name="connsiteX920" fmla="*/ 7687 w 10000"/>
                  <a:gd name="connsiteY920" fmla="*/ 8267 h 10000"/>
                  <a:gd name="connsiteX921" fmla="*/ 7693 w 10000"/>
                  <a:gd name="connsiteY921" fmla="*/ 8261 h 10000"/>
                  <a:gd name="connsiteX922" fmla="*/ 7701 w 10000"/>
                  <a:gd name="connsiteY922" fmla="*/ 8248 h 10000"/>
                  <a:gd name="connsiteX923" fmla="*/ 7712 w 10000"/>
                  <a:gd name="connsiteY923" fmla="*/ 8238 h 10000"/>
                  <a:gd name="connsiteX924" fmla="*/ 7731 w 10000"/>
                  <a:gd name="connsiteY924" fmla="*/ 8222 h 10000"/>
                  <a:gd name="connsiteX925" fmla="*/ 7740 w 10000"/>
                  <a:gd name="connsiteY925" fmla="*/ 8206 h 10000"/>
                  <a:gd name="connsiteX926" fmla="*/ 7756 w 10000"/>
                  <a:gd name="connsiteY926" fmla="*/ 8183 h 10000"/>
                  <a:gd name="connsiteX927" fmla="*/ 7773 w 10000"/>
                  <a:gd name="connsiteY927" fmla="*/ 8177 h 10000"/>
                  <a:gd name="connsiteX928" fmla="*/ 7784 w 10000"/>
                  <a:gd name="connsiteY928" fmla="*/ 8183 h 10000"/>
                  <a:gd name="connsiteX929" fmla="*/ 7801 w 10000"/>
                  <a:gd name="connsiteY929" fmla="*/ 8174 h 10000"/>
                  <a:gd name="connsiteX930" fmla="*/ 7801 w 10000"/>
                  <a:gd name="connsiteY930" fmla="*/ 8157 h 10000"/>
                  <a:gd name="connsiteX931" fmla="*/ 7817 w 10000"/>
                  <a:gd name="connsiteY931" fmla="*/ 8164 h 10000"/>
                  <a:gd name="connsiteX932" fmla="*/ 7837 w 10000"/>
                  <a:gd name="connsiteY932" fmla="*/ 8164 h 10000"/>
                  <a:gd name="connsiteX933" fmla="*/ 7856 w 10000"/>
                  <a:gd name="connsiteY933" fmla="*/ 8164 h 10000"/>
                  <a:gd name="connsiteX934" fmla="*/ 7870 w 10000"/>
                  <a:gd name="connsiteY934" fmla="*/ 8167 h 10000"/>
                  <a:gd name="connsiteX935" fmla="*/ 7881 w 10000"/>
                  <a:gd name="connsiteY935" fmla="*/ 8174 h 10000"/>
                  <a:gd name="connsiteX936" fmla="*/ 7898 w 10000"/>
                  <a:gd name="connsiteY936" fmla="*/ 8187 h 10000"/>
                  <a:gd name="connsiteX937" fmla="*/ 7917 w 10000"/>
                  <a:gd name="connsiteY937" fmla="*/ 8187 h 10000"/>
                  <a:gd name="connsiteX938" fmla="*/ 7928 w 10000"/>
                  <a:gd name="connsiteY938" fmla="*/ 8157 h 10000"/>
                  <a:gd name="connsiteX939" fmla="*/ 7942 w 10000"/>
                  <a:gd name="connsiteY939" fmla="*/ 8157 h 10000"/>
                  <a:gd name="connsiteX940" fmla="*/ 7958 w 10000"/>
                  <a:gd name="connsiteY940" fmla="*/ 8164 h 10000"/>
                  <a:gd name="connsiteX941" fmla="*/ 7983 w 10000"/>
                  <a:gd name="connsiteY941" fmla="*/ 8144 h 10000"/>
                  <a:gd name="connsiteX942" fmla="*/ 8000 w 10000"/>
                  <a:gd name="connsiteY942" fmla="*/ 8109 h 10000"/>
                  <a:gd name="connsiteX943" fmla="*/ 7994 w 10000"/>
                  <a:gd name="connsiteY943" fmla="*/ 8093 h 10000"/>
                  <a:gd name="connsiteX944" fmla="*/ 7983 w 10000"/>
                  <a:gd name="connsiteY944" fmla="*/ 8070 h 10000"/>
                  <a:gd name="connsiteX945" fmla="*/ 7986 w 10000"/>
                  <a:gd name="connsiteY945" fmla="*/ 8063 h 10000"/>
                  <a:gd name="connsiteX946" fmla="*/ 7978 w 10000"/>
                  <a:gd name="connsiteY946" fmla="*/ 8044 h 10000"/>
                  <a:gd name="connsiteX947" fmla="*/ 7986 w 10000"/>
                  <a:gd name="connsiteY947" fmla="*/ 8002 h 10000"/>
                  <a:gd name="connsiteX948" fmla="*/ 7983 w 10000"/>
                  <a:gd name="connsiteY948" fmla="*/ 7947 h 10000"/>
                  <a:gd name="connsiteX949" fmla="*/ 7961 w 10000"/>
                  <a:gd name="connsiteY949" fmla="*/ 7931 h 10000"/>
                  <a:gd name="connsiteX950" fmla="*/ 7958 w 10000"/>
                  <a:gd name="connsiteY950" fmla="*/ 7898 h 10000"/>
                  <a:gd name="connsiteX951" fmla="*/ 7953 w 10000"/>
                  <a:gd name="connsiteY951" fmla="*/ 7856 h 10000"/>
                  <a:gd name="connsiteX952" fmla="*/ 7967 w 10000"/>
                  <a:gd name="connsiteY952" fmla="*/ 7837 h 10000"/>
                  <a:gd name="connsiteX953" fmla="*/ 7950 w 10000"/>
                  <a:gd name="connsiteY953" fmla="*/ 7824 h 10000"/>
                  <a:gd name="connsiteX954" fmla="*/ 7906 w 10000"/>
                  <a:gd name="connsiteY954" fmla="*/ 7814 h 10000"/>
                  <a:gd name="connsiteX955" fmla="*/ 7878 w 10000"/>
                  <a:gd name="connsiteY955" fmla="*/ 7814 h 10000"/>
                  <a:gd name="connsiteX956" fmla="*/ 7870 w 10000"/>
                  <a:gd name="connsiteY956" fmla="*/ 7795 h 10000"/>
                  <a:gd name="connsiteX957" fmla="*/ 7878 w 10000"/>
                  <a:gd name="connsiteY957" fmla="*/ 7778 h 10000"/>
                  <a:gd name="connsiteX958" fmla="*/ 7881 w 10000"/>
                  <a:gd name="connsiteY958" fmla="*/ 7775 h 10000"/>
                  <a:gd name="connsiteX959" fmla="*/ 7878 w 10000"/>
                  <a:gd name="connsiteY959" fmla="*/ 7743 h 10000"/>
                  <a:gd name="connsiteX960" fmla="*/ 7895 w 10000"/>
                  <a:gd name="connsiteY960" fmla="*/ 7733 h 10000"/>
                  <a:gd name="connsiteX961" fmla="*/ 7911 w 10000"/>
                  <a:gd name="connsiteY961" fmla="*/ 7710 h 10000"/>
                  <a:gd name="connsiteX962" fmla="*/ 7911 w 10000"/>
                  <a:gd name="connsiteY962" fmla="*/ 7665 h 10000"/>
                  <a:gd name="connsiteX963" fmla="*/ 7917 w 10000"/>
                  <a:gd name="connsiteY963" fmla="*/ 7600 h 10000"/>
                  <a:gd name="connsiteX964" fmla="*/ 7928 w 10000"/>
                  <a:gd name="connsiteY964" fmla="*/ 7581 h 10000"/>
                  <a:gd name="connsiteX965" fmla="*/ 7917 w 10000"/>
                  <a:gd name="connsiteY965" fmla="*/ 7474 h 10000"/>
                  <a:gd name="connsiteX966" fmla="*/ 7873 w 10000"/>
                  <a:gd name="connsiteY966" fmla="*/ 7335 h 10000"/>
                  <a:gd name="connsiteX967" fmla="*/ 7756 w 10000"/>
                  <a:gd name="connsiteY967" fmla="*/ 7050 h 10000"/>
                  <a:gd name="connsiteX968" fmla="*/ 7679 w 10000"/>
                  <a:gd name="connsiteY968" fmla="*/ 6839 h 10000"/>
                  <a:gd name="connsiteX969" fmla="*/ 7668 w 10000"/>
                  <a:gd name="connsiteY969" fmla="*/ 6823 h 10000"/>
                  <a:gd name="connsiteX970" fmla="*/ 7659 w 10000"/>
                  <a:gd name="connsiteY970" fmla="*/ 6768 h 10000"/>
                  <a:gd name="connsiteX971" fmla="*/ 7659 w 10000"/>
                  <a:gd name="connsiteY971" fmla="*/ 6739 h 10000"/>
                  <a:gd name="connsiteX972" fmla="*/ 7651 w 10000"/>
                  <a:gd name="connsiteY972" fmla="*/ 6713 h 10000"/>
                  <a:gd name="connsiteX973" fmla="*/ 7654 w 10000"/>
                  <a:gd name="connsiteY973" fmla="*/ 6684 h 10000"/>
                  <a:gd name="connsiteX974" fmla="*/ 7643 w 10000"/>
                  <a:gd name="connsiteY974" fmla="*/ 6626 h 10000"/>
                  <a:gd name="connsiteX975" fmla="*/ 7629 w 10000"/>
                  <a:gd name="connsiteY975" fmla="*/ 6600 h 10000"/>
                  <a:gd name="connsiteX976" fmla="*/ 7629 w 10000"/>
                  <a:gd name="connsiteY976" fmla="*/ 6580 h 10000"/>
                  <a:gd name="connsiteX977" fmla="*/ 7623 w 10000"/>
                  <a:gd name="connsiteY977" fmla="*/ 6541 h 10000"/>
                  <a:gd name="connsiteX978" fmla="*/ 7615 w 10000"/>
                  <a:gd name="connsiteY978" fmla="*/ 6522 h 10000"/>
                  <a:gd name="connsiteX979" fmla="*/ 7598 w 10000"/>
                  <a:gd name="connsiteY979" fmla="*/ 6509 h 10000"/>
                  <a:gd name="connsiteX980" fmla="*/ 7587 w 10000"/>
                  <a:gd name="connsiteY980" fmla="*/ 6493 h 10000"/>
                  <a:gd name="connsiteX981" fmla="*/ 7579 w 10000"/>
                  <a:gd name="connsiteY981" fmla="*/ 6464 h 10000"/>
                  <a:gd name="connsiteX982" fmla="*/ 7587 w 10000"/>
                  <a:gd name="connsiteY982" fmla="*/ 6438 h 10000"/>
                  <a:gd name="connsiteX983" fmla="*/ 7596 w 10000"/>
                  <a:gd name="connsiteY983" fmla="*/ 6425 h 10000"/>
                  <a:gd name="connsiteX984" fmla="*/ 7590 w 10000"/>
                  <a:gd name="connsiteY984" fmla="*/ 6396 h 10000"/>
                  <a:gd name="connsiteX985" fmla="*/ 7590 w 10000"/>
                  <a:gd name="connsiteY985" fmla="*/ 6373 h 10000"/>
                  <a:gd name="connsiteX986" fmla="*/ 7587 w 10000"/>
                  <a:gd name="connsiteY986" fmla="*/ 6354 h 10000"/>
                  <a:gd name="connsiteX987" fmla="*/ 7582 w 10000"/>
                  <a:gd name="connsiteY987" fmla="*/ 6344 h 10000"/>
                  <a:gd name="connsiteX988" fmla="*/ 7582 w 10000"/>
                  <a:gd name="connsiteY988" fmla="*/ 6324 h 10000"/>
                  <a:gd name="connsiteX989" fmla="*/ 7571 w 10000"/>
                  <a:gd name="connsiteY989" fmla="*/ 6302 h 10000"/>
                  <a:gd name="connsiteX990" fmla="*/ 7548 w 10000"/>
                  <a:gd name="connsiteY990" fmla="*/ 6256 h 10000"/>
                  <a:gd name="connsiteX991" fmla="*/ 7546 w 10000"/>
                  <a:gd name="connsiteY991" fmla="*/ 6218 h 10000"/>
                  <a:gd name="connsiteX992" fmla="*/ 7540 w 10000"/>
                  <a:gd name="connsiteY992" fmla="*/ 6159 h 10000"/>
                  <a:gd name="connsiteX993" fmla="*/ 7535 w 10000"/>
                  <a:gd name="connsiteY993" fmla="*/ 6114 h 10000"/>
                  <a:gd name="connsiteX994" fmla="*/ 7535 w 10000"/>
                  <a:gd name="connsiteY994" fmla="*/ 6088 h 10000"/>
                  <a:gd name="connsiteX995" fmla="*/ 7540 w 10000"/>
                  <a:gd name="connsiteY995" fmla="*/ 6049 h 10000"/>
                  <a:gd name="connsiteX996" fmla="*/ 7546 w 10000"/>
                  <a:gd name="connsiteY996" fmla="*/ 6004 h 10000"/>
                  <a:gd name="connsiteX997" fmla="*/ 7548 w 10000"/>
                  <a:gd name="connsiteY997" fmla="*/ 5965 h 10000"/>
                  <a:gd name="connsiteX998" fmla="*/ 7548 w 10000"/>
                  <a:gd name="connsiteY998" fmla="*/ 5946 h 10000"/>
                  <a:gd name="connsiteX999" fmla="*/ 7548 w 10000"/>
                  <a:gd name="connsiteY999" fmla="*/ 5933 h 10000"/>
                  <a:gd name="connsiteX1000" fmla="*/ 7548 w 10000"/>
                  <a:gd name="connsiteY1000" fmla="*/ 5910 h 10000"/>
                  <a:gd name="connsiteX1001" fmla="*/ 7548 w 10000"/>
                  <a:gd name="connsiteY1001" fmla="*/ 5897 h 10000"/>
                  <a:gd name="connsiteX1002" fmla="*/ 7546 w 10000"/>
                  <a:gd name="connsiteY1002" fmla="*/ 5871 h 10000"/>
                  <a:gd name="connsiteX1003" fmla="*/ 7535 w 10000"/>
                  <a:gd name="connsiteY1003" fmla="*/ 5839 h 10000"/>
                  <a:gd name="connsiteX1004" fmla="*/ 7524 w 10000"/>
                  <a:gd name="connsiteY1004" fmla="*/ 5797 h 10000"/>
                  <a:gd name="connsiteX1005" fmla="*/ 7518 w 10000"/>
                  <a:gd name="connsiteY1005" fmla="*/ 5767 h 10000"/>
                  <a:gd name="connsiteX1006" fmla="*/ 7515 w 10000"/>
                  <a:gd name="connsiteY1006" fmla="*/ 5745 h 10000"/>
                  <a:gd name="connsiteX1007" fmla="*/ 7501 w 10000"/>
                  <a:gd name="connsiteY1007" fmla="*/ 5683 h 10000"/>
                  <a:gd name="connsiteX1008" fmla="*/ 7490 w 10000"/>
                  <a:gd name="connsiteY1008" fmla="*/ 5631 h 10000"/>
                  <a:gd name="connsiteX1009" fmla="*/ 7482 w 10000"/>
                  <a:gd name="connsiteY1009" fmla="*/ 5593 h 10000"/>
                  <a:gd name="connsiteX1010" fmla="*/ 7476 w 10000"/>
                  <a:gd name="connsiteY1010" fmla="*/ 5570 h 10000"/>
                  <a:gd name="connsiteX1011" fmla="*/ 7476 w 10000"/>
                  <a:gd name="connsiteY1011" fmla="*/ 5528 h 10000"/>
                  <a:gd name="connsiteX1012" fmla="*/ 7482 w 10000"/>
                  <a:gd name="connsiteY1012" fmla="*/ 5502 h 10000"/>
                  <a:gd name="connsiteX1013" fmla="*/ 7490 w 10000"/>
                  <a:gd name="connsiteY1013" fmla="*/ 5489 h 10000"/>
                  <a:gd name="connsiteX1014" fmla="*/ 7499 w 10000"/>
                  <a:gd name="connsiteY1014" fmla="*/ 5479 h 10000"/>
                  <a:gd name="connsiteX1015" fmla="*/ 7493 w 10000"/>
                  <a:gd name="connsiteY1015" fmla="*/ 5427 h 10000"/>
                  <a:gd name="connsiteX1016" fmla="*/ 7501 w 10000"/>
                  <a:gd name="connsiteY1016" fmla="*/ 5415 h 10000"/>
                  <a:gd name="connsiteX1017" fmla="*/ 7510 w 10000"/>
                  <a:gd name="connsiteY1017" fmla="*/ 5398 h 10000"/>
                  <a:gd name="connsiteX1018" fmla="*/ 7515 w 10000"/>
                  <a:gd name="connsiteY1018" fmla="*/ 5379 h 10000"/>
                  <a:gd name="connsiteX1019" fmla="*/ 7526 w 10000"/>
                  <a:gd name="connsiteY1019" fmla="*/ 5366 h 10000"/>
                  <a:gd name="connsiteX1020" fmla="*/ 7518 w 10000"/>
                  <a:gd name="connsiteY1020" fmla="*/ 5350 h 10000"/>
                  <a:gd name="connsiteX1021" fmla="*/ 7518 w 10000"/>
                  <a:gd name="connsiteY1021" fmla="*/ 5330 h 10000"/>
                  <a:gd name="connsiteX1022" fmla="*/ 7526 w 10000"/>
                  <a:gd name="connsiteY1022" fmla="*/ 5311 h 10000"/>
                  <a:gd name="connsiteX1023" fmla="*/ 7540 w 10000"/>
                  <a:gd name="connsiteY1023" fmla="*/ 5291 h 10000"/>
                  <a:gd name="connsiteX1024" fmla="*/ 7540 w 10000"/>
                  <a:gd name="connsiteY1024" fmla="*/ 5266 h 10000"/>
                  <a:gd name="connsiteX1025" fmla="*/ 7540 w 10000"/>
                  <a:gd name="connsiteY1025" fmla="*/ 5256 h 10000"/>
                  <a:gd name="connsiteX1026" fmla="*/ 7524 w 10000"/>
                  <a:gd name="connsiteY1026" fmla="*/ 5233 h 10000"/>
                  <a:gd name="connsiteX1027" fmla="*/ 7515 w 10000"/>
                  <a:gd name="connsiteY1027" fmla="*/ 5217 h 10000"/>
                  <a:gd name="connsiteX1028" fmla="*/ 7490 w 10000"/>
                  <a:gd name="connsiteY1028" fmla="*/ 5178 h 10000"/>
                  <a:gd name="connsiteX1029" fmla="*/ 7474 w 10000"/>
                  <a:gd name="connsiteY1029" fmla="*/ 5162 h 10000"/>
                  <a:gd name="connsiteX1030" fmla="*/ 7457 w 10000"/>
                  <a:gd name="connsiteY1030" fmla="*/ 5120 h 10000"/>
                  <a:gd name="connsiteX1031" fmla="*/ 7421 w 10000"/>
                  <a:gd name="connsiteY1031" fmla="*/ 5087 h 10000"/>
                  <a:gd name="connsiteX1032" fmla="*/ 7380 w 10000"/>
                  <a:gd name="connsiteY1032" fmla="*/ 5068 h 10000"/>
                  <a:gd name="connsiteX1033" fmla="*/ 7355 w 10000"/>
                  <a:gd name="connsiteY1033" fmla="*/ 5058 h 10000"/>
                  <a:gd name="connsiteX1034" fmla="*/ 7332 w 10000"/>
                  <a:gd name="connsiteY1034" fmla="*/ 5049 h 10000"/>
                  <a:gd name="connsiteX1035" fmla="*/ 7305 w 10000"/>
                  <a:gd name="connsiteY1035" fmla="*/ 5016 h 10000"/>
                  <a:gd name="connsiteX1036" fmla="*/ 7305 w 10000"/>
                  <a:gd name="connsiteY1036" fmla="*/ 5000 h 10000"/>
                  <a:gd name="connsiteX1037" fmla="*/ 7296 w 10000"/>
                  <a:gd name="connsiteY1037" fmla="*/ 4971 h 10000"/>
                  <a:gd name="connsiteX1038" fmla="*/ 7288 w 10000"/>
                  <a:gd name="connsiteY1038" fmla="*/ 4945 h 10000"/>
                  <a:gd name="connsiteX1039" fmla="*/ 7280 w 10000"/>
                  <a:gd name="connsiteY1039" fmla="*/ 4916 h 10000"/>
                  <a:gd name="connsiteX1040" fmla="*/ 7291 w 10000"/>
                  <a:gd name="connsiteY1040" fmla="*/ 4887 h 10000"/>
                  <a:gd name="connsiteX1041" fmla="*/ 7291 w 10000"/>
                  <a:gd name="connsiteY1041" fmla="*/ 4858 h 10000"/>
                  <a:gd name="connsiteX1042" fmla="*/ 7271 w 10000"/>
                  <a:gd name="connsiteY1042" fmla="*/ 4819 h 10000"/>
                  <a:gd name="connsiteX1043" fmla="*/ 7255 w 10000"/>
                  <a:gd name="connsiteY1043" fmla="*/ 4828 h 10000"/>
                  <a:gd name="connsiteX1044" fmla="*/ 7235 w 10000"/>
                  <a:gd name="connsiteY1044" fmla="*/ 4841 h 10000"/>
                  <a:gd name="connsiteX1045" fmla="*/ 7216 w 10000"/>
                  <a:gd name="connsiteY1045" fmla="*/ 4867 h 10000"/>
                  <a:gd name="connsiteX1046" fmla="*/ 7191 w 10000"/>
                  <a:gd name="connsiteY1046" fmla="*/ 4870 h 10000"/>
                  <a:gd name="connsiteX1047" fmla="*/ 7155 w 10000"/>
                  <a:gd name="connsiteY1047" fmla="*/ 4887 h 10000"/>
                  <a:gd name="connsiteX1048" fmla="*/ 7122 w 10000"/>
                  <a:gd name="connsiteY1048" fmla="*/ 4893 h 10000"/>
                  <a:gd name="connsiteX1049" fmla="*/ 7105 w 10000"/>
                  <a:gd name="connsiteY1049" fmla="*/ 4896 h 10000"/>
                  <a:gd name="connsiteX1050" fmla="*/ 7094 w 10000"/>
                  <a:gd name="connsiteY1050" fmla="*/ 4916 h 10000"/>
                  <a:gd name="connsiteX1051" fmla="*/ 7080 w 10000"/>
                  <a:gd name="connsiteY1051" fmla="*/ 4903 h 10000"/>
                  <a:gd name="connsiteX1052" fmla="*/ 7072 w 10000"/>
                  <a:gd name="connsiteY1052" fmla="*/ 4851 h 10000"/>
                  <a:gd name="connsiteX1053" fmla="*/ 7042 w 10000"/>
                  <a:gd name="connsiteY1053" fmla="*/ 4819 h 10000"/>
                  <a:gd name="connsiteX1054" fmla="*/ 7030 w 10000"/>
                  <a:gd name="connsiteY1054" fmla="*/ 4780 h 10000"/>
                  <a:gd name="connsiteX1055" fmla="*/ 7039 w 10000"/>
                  <a:gd name="connsiteY1055" fmla="*/ 4757 h 10000"/>
                  <a:gd name="connsiteX1056" fmla="*/ 7047 w 10000"/>
                  <a:gd name="connsiteY1056" fmla="*/ 4744 h 10000"/>
                  <a:gd name="connsiteX1057" fmla="*/ 7022 w 10000"/>
                  <a:gd name="connsiteY1057" fmla="*/ 4725 h 10000"/>
                  <a:gd name="connsiteX1058" fmla="*/ 7000 w 10000"/>
                  <a:gd name="connsiteY1058" fmla="*/ 4715 h 10000"/>
                  <a:gd name="connsiteX1059" fmla="*/ 6975 w 10000"/>
                  <a:gd name="connsiteY1059" fmla="*/ 4709 h 10000"/>
                  <a:gd name="connsiteX1060" fmla="*/ 6945 w 10000"/>
                  <a:gd name="connsiteY1060" fmla="*/ 4696 h 10000"/>
                  <a:gd name="connsiteX1061" fmla="*/ 6953 w 10000"/>
                  <a:gd name="connsiteY1061" fmla="*/ 4679 h 10000"/>
                  <a:gd name="connsiteX1062" fmla="*/ 6961 w 10000"/>
                  <a:gd name="connsiteY1062" fmla="*/ 4660 h 10000"/>
                  <a:gd name="connsiteX1063" fmla="*/ 6983 w 10000"/>
                  <a:gd name="connsiteY1063" fmla="*/ 4644 h 10000"/>
                  <a:gd name="connsiteX1064" fmla="*/ 7014 w 10000"/>
                  <a:gd name="connsiteY1064" fmla="*/ 4634 h 10000"/>
                  <a:gd name="connsiteX1065" fmla="*/ 7025 w 10000"/>
                  <a:gd name="connsiteY1065" fmla="*/ 4615 h 10000"/>
                  <a:gd name="connsiteX1066" fmla="*/ 7047 w 10000"/>
                  <a:gd name="connsiteY1066" fmla="*/ 4582 h 10000"/>
                  <a:gd name="connsiteX1067" fmla="*/ 7069 w 10000"/>
                  <a:gd name="connsiteY1067" fmla="*/ 4563 h 10000"/>
                  <a:gd name="connsiteX1068" fmla="*/ 7078 w 10000"/>
                  <a:gd name="connsiteY1068" fmla="*/ 4553 h 10000"/>
                  <a:gd name="connsiteX1069" fmla="*/ 7097 w 10000"/>
                  <a:gd name="connsiteY1069" fmla="*/ 4527 h 10000"/>
                  <a:gd name="connsiteX1070" fmla="*/ 7122 w 10000"/>
                  <a:gd name="connsiteY1070" fmla="*/ 4517 h 10000"/>
                  <a:gd name="connsiteX1071" fmla="*/ 7139 w 10000"/>
                  <a:gd name="connsiteY1071" fmla="*/ 4488 h 10000"/>
                  <a:gd name="connsiteX1072" fmla="*/ 7147 w 10000"/>
                  <a:gd name="connsiteY1072" fmla="*/ 4459 h 10000"/>
                  <a:gd name="connsiteX1073" fmla="*/ 7161 w 10000"/>
                  <a:gd name="connsiteY1073" fmla="*/ 4440 h 10000"/>
                  <a:gd name="connsiteX1074" fmla="*/ 7177 w 10000"/>
                  <a:gd name="connsiteY1074" fmla="*/ 4430 h 10000"/>
                  <a:gd name="connsiteX1075" fmla="*/ 7202 w 10000"/>
                  <a:gd name="connsiteY1075" fmla="*/ 4407 h 10000"/>
                  <a:gd name="connsiteX1076" fmla="*/ 7224 w 10000"/>
                  <a:gd name="connsiteY1076" fmla="*/ 4417 h 10000"/>
                  <a:gd name="connsiteX1077" fmla="*/ 7241 w 10000"/>
                  <a:gd name="connsiteY1077" fmla="*/ 4404 h 10000"/>
                  <a:gd name="connsiteX1078" fmla="*/ 7263 w 10000"/>
                  <a:gd name="connsiteY1078" fmla="*/ 4398 h 10000"/>
                  <a:gd name="connsiteX1079" fmla="*/ 7283 w 10000"/>
                  <a:gd name="connsiteY1079" fmla="*/ 4424 h 10000"/>
                  <a:gd name="connsiteX1080" fmla="*/ 7305 w 10000"/>
                  <a:gd name="connsiteY1080" fmla="*/ 4433 h 10000"/>
                  <a:gd name="connsiteX1081" fmla="*/ 7332 w 10000"/>
                  <a:gd name="connsiteY1081" fmla="*/ 4443 h 10000"/>
                  <a:gd name="connsiteX1082" fmla="*/ 7380 w 10000"/>
                  <a:gd name="connsiteY1082" fmla="*/ 4398 h 10000"/>
                  <a:gd name="connsiteX1083" fmla="*/ 7404 w 10000"/>
                  <a:gd name="connsiteY1083" fmla="*/ 4378 h 10000"/>
                  <a:gd name="connsiteX1084" fmla="*/ 7418 w 10000"/>
                  <a:gd name="connsiteY1084" fmla="*/ 4369 h 10000"/>
                  <a:gd name="connsiteX1085" fmla="*/ 7443 w 10000"/>
                  <a:gd name="connsiteY1085" fmla="*/ 4356 h 10000"/>
                  <a:gd name="connsiteX1086" fmla="*/ 7460 w 10000"/>
                  <a:gd name="connsiteY1086" fmla="*/ 4385 h 10000"/>
                  <a:gd name="connsiteX1087" fmla="*/ 7460 w 10000"/>
                  <a:gd name="connsiteY1087" fmla="*/ 4404 h 10000"/>
                  <a:gd name="connsiteX1088" fmla="*/ 7499 w 10000"/>
                  <a:gd name="connsiteY1088" fmla="*/ 4417 h 10000"/>
                  <a:gd name="connsiteX1089" fmla="*/ 7515 w 10000"/>
                  <a:gd name="connsiteY1089" fmla="*/ 4414 h 10000"/>
                  <a:gd name="connsiteX1090" fmla="*/ 7565 w 10000"/>
                  <a:gd name="connsiteY1090" fmla="*/ 4385 h 10000"/>
                  <a:gd name="connsiteX1091" fmla="*/ 7579 w 10000"/>
                  <a:gd name="connsiteY1091" fmla="*/ 4346 h 10000"/>
                  <a:gd name="connsiteX1092" fmla="*/ 7582 w 10000"/>
                  <a:gd name="connsiteY1092" fmla="*/ 4317 h 10000"/>
                  <a:gd name="connsiteX1093" fmla="*/ 7590 w 10000"/>
                  <a:gd name="connsiteY1093" fmla="*/ 4301 h 10000"/>
                  <a:gd name="connsiteX1094" fmla="*/ 7612 w 10000"/>
                  <a:gd name="connsiteY1094" fmla="*/ 4271 h 10000"/>
                  <a:gd name="connsiteX1095" fmla="*/ 7623 w 10000"/>
                  <a:gd name="connsiteY1095" fmla="*/ 4262 h 10000"/>
                  <a:gd name="connsiteX1096" fmla="*/ 7634 w 10000"/>
                  <a:gd name="connsiteY1096" fmla="*/ 4245 h 10000"/>
                  <a:gd name="connsiteX1097" fmla="*/ 7645 w 10000"/>
                  <a:gd name="connsiteY1097" fmla="*/ 4265 h 10000"/>
                  <a:gd name="connsiteX1098" fmla="*/ 7670 w 10000"/>
                  <a:gd name="connsiteY1098" fmla="*/ 4284 h 10000"/>
                  <a:gd name="connsiteX1099" fmla="*/ 7701 w 10000"/>
                  <a:gd name="connsiteY1099" fmla="*/ 4275 h 10000"/>
                  <a:gd name="connsiteX1100" fmla="*/ 7717 w 10000"/>
                  <a:gd name="connsiteY1100" fmla="*/ 4275 h 10000"/>
                  <a:gd name="connsiteX1101" fmla="*/ 7740 w 10000"/>
                  <a:gd name="connsiteY1101" fmla="*/ 4284 h 10000"/>
                  <a:gd name="connsiteX1102" fmla="*/ 7767 w 10000"/>
                  <a:gd name="connsiteY1102" fmla="*/ 4284 h 10000"/>
                  <a:gd name="connsiteX1103" fmla="*/ 7895 w 10000"/>
                  <a:gd name="connsiteY1103" fmla="*/ 4207 h 10000"/>
                  <a:gd name="connsiteX1104" fmla="*/ 7895 w 10000"/>
                  <a:gd name="connsiteY1104" fmla="*/ 4187 h 10000"/>
                  <a:gd name="connsiteX1105" fmla="*/ 7895 w 10000"/>
                  <a:gd name="connsiteY1105" fmla="*/ 4171 h 10000"/>
                  <a:gd name="connsiteX1106" fmla="*/ 7903 w 10000"/>
                  <a:gd name="connsiteY1106" fmla="*/ 4148 h 10000"/>
                  <a:gd name="connsiteX1107" fmla="*/ 7917 w 10000"/>
                  <a:gd name="connsiteY1107" fmla="*/ 4158 h 10000"/>
                  <a:gd name="connsiteX1108" fmla="*/ 7967 w 10000"/>
                  <a:gd name="connsiteY1108" fmla="*/ 4203 h 10000"/>
                  <a:gd name="connsiteX1109" fmla="*/ 7994 w 10000"/>
                  <a:gd name="connsiteY1109" fmla="*/ 4203 h 10000"/>
                  <a:gd name="connsiteX1110" fmla="*/ 8064 w 10000"/>
                  <a:gd name="connsiteY1110" fmla="*/ 4242 h 10000"/>
                  <a:gd name="connsiteX1111" fmla="*/ 8083 w 10000"/>
                  <a:gd name="connsiteY1111" fmla="*/ 4245 h 10000"/>
                  <a:gd name="connsiteX1112" fmla="*/ 8105 w 10000"/>
                  <a:gd name="connsiteY1112" fmla="*/ 4226 h 10000"/>
                  <a:gd name="connsiteX1113" fmla="*/ 8136 w 10000"/>
                  <a:gd name="connsiteY1113" fmla="*/ 4187 h 10000"/>
                  <a:gd name="connsiteX1114" fmla="*/ 8161 w 10000"/>
                  <a:gd name="connsiteY1114" fmla="*/ 4168 h 10000"/>
                  <a:gd name="connsiteX1115" fmla="*/ 8172 w 10000"/>
                  <a:gd name="connsiteY1115" fmla="*/ 4161 h 10000"/>
                  <a:gd name="connsiteX1116" fmla="*/ 8208 w 10000"/>
                  <a:gd name="connsiteY1116" fmla="*/ 4168 h 10000"/>
                  <a:gd name="connsiteX1117" fmla="*/ 8235 w 10000"/>
                  <a:gd name="connsiteY1117" fmla="*/ 4168 h 10000"/>
                  <a:gd name="connsiteX1118" fmla="*/ 8258 w 10000"/>
                  <a:gd name="connsiteY1118" fmla="*/ 4152 h 10000"/>
                  <a:gd name="connsiteX1119" fmla="*/ 8283 w 10000"/>
                  <a:gd name="connsiteY1119" fmla="*/ 4152 h 10000"/>
                  <a:gd name="connsiteX1120" fmla="*/ 8299 w 10000"/>
                  <a:gd name="connsiteY1120" fmla="*/ 4132 h 10000"/>
                  <a:gd name="connsiteX1121" fmla="*/ 8316 w 10000"/>
                  <a:gd name="connsiteY1121" fmla="*/ 4113 h 10000"/>
                  <a:gd name="connsiteX1122" fmla="*/ 8330 w 10000"/>
                  <a:gd name="connsiteY1122" fmla="*/ 4084 h 10000"/>
                  <a:gd name="connsiteX1123" fmla="*/ 8341 w 10000"/>
                  <a:gd name="connsiteY1123" fmla="*/ 4058 h 10000"/>
                  <a:gd name="connsiteX1124" fmla="*/ 8349 w 10000"/>
                  <a:gd name="connsiteY1124" fmla="*/ 4064 h 10000"/>
                  <a:gd name="connsiteX1125" fmla="*/ 8366 w 10000"/>
                  <a:gd name="connsiteY1125" fmla="*/ 4067 h 10000"/>
                  <a:gd name="connsiteX1126" fmla="*/ 8374 w 10000"/>
                  <a:gd name="connsiteY1126" fmla="*/ 4084 h 10000"/>
                  <a:gd name="connsiteX1127" fmla="*/ 8402 w 10000"/>
                  <a:gd name="connsiteY1127" fmla="*/ 4054 h 10000"/>
                  <a:gd name="connsiteX1128" fmla="*/ 8427 w 10000"/>
                  <a:gd name="connsiteY1128" fmla="*/ 4028 h 10000"/>
                  <a:gd name="connsiteX1129" fmla="*/ 8438 w 10000"/>
                  <a:gd name="connsiteY1129" fmla="*/ 4025 h 10000"/>
                  <a:gd name="connsiteX1130" fmla="*/ 8468 w 10000"/>
                  <a:gd name="connsiteY1130" fmla="*/ 4006 h 10000"/>
                  <a:gd name="connsiteX1131" fmla="*/ 8485 w 10000"/>
                  <a:gd name="connsiteY1131" fmla="*/ 3999 h 10000"/>
                  <a:gd name="connsiteX1132" fmla="*/ 8493 w 10000"/>
                  <a:gd name="connsiteY1132" fmla="*/ 4025 h 10000"/>
                  <a:gd name="connsiteX1133" fmla="*/ 8515 w 10000"/>
                  <a:gd name="connsiteY1133" fmla="*/ 4028 h 10000"/>
                  <a:gd name="connsiteX1134" fmla="*/ 8543 w 10000"/>
                  <a:gd name="connsiteY1134" fmla="*/ 4009 h 10000"/>
                  <a:gd name="connsiteX1135" fmla="*/ 8551 w 10000"/>
                  <a:gd name="connsiteY1135" fmla="*/ 3990 h 10000"/>
                  <a:gd name="connsiteX1136" fmla="*/ 8582 w 10000"/>
                  <a:gd name="connsiteY1136" fmla="*/ 3977 h 10000"/>
                  <a:gd name="connsiteX1137" fmla="*/ 8596 w 10000"/>
                  <a:gd name="connsiteY1137" fmla="*/ 3977 h 10000"/>
                  <a:gd name="connsiteX1138" fmla="*/ 8607 w 10000"/>
                  <a:gd name="connsiteY1138" fmla="*/ 3980 h 10000"/>
                  <a:gd name="connsiteX1139" fmla="*/ 8645 w 10000"/>
                  <a:gd name="connsiteY1139" fmla="*/ 3970 h 10000"/>
                  <a:gd name="connsiteX1140" fmla="*/ 8654 w 10000"/>
                  <a:gd name="connsiteY1140" fmla="*/ 3951 h 10000"/>
                  <a:gd name="connsiteX1141" fmla="*/ 8670 w 10000"/>
                  <a:gd name="connsiteY1141" fmla="*/ 3935 h 10000"/>
                  <a:gd name="connsiteX1142" fmla="*/ 8695 w 10000"/>
                  <a:gd name="connsiteY1142" fmla="*/ 3935 h 10000"/>
                  <a:gd name="connsiteX1143" fmla="*/ 8704 w 10000"/>
                  <a:gd name="connsiteY1143" fmla="*/ 3951 h 10000"/>
                  <a:gd name="connsiteX1144" fmla="*/ 8717 w 10000"/>
                  <a:gd name="connsiteY1144" fmla="*/ 3964 h 10000"/>
                  <a:gd name="connsiteX1145" fmla="*/ 8751 w 10000"/>
                  <a:gd name="connsiteY1145" fmla="*/ 3951 h 10000"/>
                  <a:gd name="connsiteX1146" fmla="*/ 8776 w 10000"/>
                  <a:gd name="connsiteY1146" fmla="*/ 3935 h 10000"/>
                  <a:gd name="connsiteX1147" fmla="*/ 8798 w 10000"/>
                  <a:gd name="connsiteY1147" fmla="*/ 3925 h 10000"/>
                  <a:gd name="connsiteX1148" fmla="*/ 8806 w 10000"/>
                  <a:gd name="connsiteY1148" fmla="*/ 3892 h 10000"/>
                  <a:gd name="connsiteX1149" fmla="*/ 8814 w 10000"/>
                  <a:gd name="connsiteY1149" fmla="*/ 3876 h 10000"/>
                  <a:gd name="connsiteX1150" fmla="*/ 8839 w 10000"/>
                  <a:gd name="connsiteY1150" fmla="*/ 3873 h 10000"/>
                  <a:gd name="connsiteX1151" fmla="*/ 8842 w 10000"/>
                  <a:gd name="connsiteY1151" fmla="*/ 3876 h 10000"/>
                  <a:gd name="connsiteX1152" fmla="*/ 8856 w 10000"/>
                  <a:gd name="connsiteY1152" fmla="*/ 3863 h 10000"/>
                  <a:gd name="connsiteX1153" fmla="*/ 8856 w 10000"/>
                  <a:gd name="connsiteY1153" fmla="*/ 3841 h 10000"/>
                  <a:gd name="connsiteX1154" fmla="*/ 8870 w 10000"/>
                  <a:gd name="connsiteY1154" fmla="*/ 3821 h 10000"/>
                  <a:gd name="connsiteX1155" fmla="*/ 8903 w 10000"/>
                  <a:gd name="connsiteY1155" fmla="*/ 3802 h 10000"/>
                  <a:gd name="connsiteX1156" fmla="*/ 8914 w 10000"/>
                  <a:gd name="connsiteY1156" fmla="*/ 3782 h 10000"/>
                  <a:gd name="connsiteX1157" fmla="*/ 8939 w 10000"/>
                  <a:gd name="connsiteY1157" fmla="*/ 3782 h 10000"/>
                  <a:gd name="connsiteX1158" fmla="*/ 8961 w 10000"/>
                  <a:gd name="connsiteY1158" fmla="*/ 3779 h 10000"/>
                  <a:gd name="connsiteX1159" fmla="*/ 8983 w 10000"/>
                  <a:gd name="connsiteY1159" fmla="*/ 3760 h 10000"/>
                  <a:gd name="connsiteX1160" fmla="*/ 9003 w 10000"/>
                  <a:gd name="connsiteY1160" fmla="*/ 3763 h 10000"/>
                  <a:gd name="connsiteX1161" fmla="*/ 9019 w 10000"/>
                  <a:gd name="connsiteY1161" fmla="*/ 3779 h 10000"/>
                  <a:gd name="connsiteX1162" fmla="*/ 9050 w 10000"/>
                  <a:gd name="connsiteY1162" fmla="*/ 3812 h 10000"/>
                  <a:gd name="connsiteX1163" fmla="*/ 9080 w 10000"/>
                  <a:gd name="connsiteY1163" fmla="*/ 3831 h 10000"/>
                  <a:gd name="connsiteX1164" fmla="*/ 9097 w 10000"/>
                  <a:gd name="connsiteY1164" fmla="*/ 3867 h 10000"/>
                  <a:gd name="connsiteX1165" fmla="*/ 9114 w 10000"/>
                  <a:gd name="connsiteY1165" fmla="*/ 3902 h 10000"/>
                  <a:gd name="connsiteX1166" fmla="*/ 9122 w 10000"/>
                  <a:gd name="connsiteY1166" fmla="*/ 3935 h 10000"/>
                  <a:gd name="connsiteX1167" fmla="*/ 9125 w 10000"/>
                  <a:gd name="connsiteY1167" fmla="*/ 3964 h 10000"/>
                  <a:gd name="connsiteX1168" fmla="*/ 9130 w 10000"/>
                  <a:gd name="connsiteY1168" fmla="*/ 3999 h 10000"/>
                  <a:gd name="connsiteX1169" fmla="*/ 9130 w 10000"/>
                  <a:gd name="connsiteY1169" fmla="*/ 4054 h 10000"/>
                  <a:gd name="connsiteX1170" fmla="*/ 9155 w 10000"/>
                  <a:gd name="connsiteY1170" fmla="*/ 4093 h 10000"/>
                  <a:gd name="connsiteX1171" fmla="*/ 9169 w 10000"/>
                  <a:gd name="connsiteY1171" fmla="*/ 4090 h 10000"/>
                  <a:gd name="connsiteX1172" fmla="*/ 9211 w 10000"/>
                  <a:gd name="connsiteY1172" fmla="*/ 4077 h 10000"/>
                  <a:gd name="connsiteX1173" fmla="*/ 9244 w 10000"/>
                  <a:gd name="connsiteY1173" fmla="*/ 4077 h 10000"/>
                  <a:gd name="connsiteX1174" fmla="*/ 9252 w 10000"/>
                  <a:gd name="connsiteY1174" fmla="*/ 4103 h 10000"/>
                  <a:gd name="connsiteX1175" fmla="*/ 9258 w 10000"/>
                  <a:gd name="connsiteY1175" fmla="*/ 4148 h 10000"/>
                  <a:gd name="connsiteX1176" fmla="*/ 9269 w 10000"/>
                  <a:gd name="connsiteY1176" fmla="*/ 4158 h 10000"/>
                  <a:gd name="connsiteX1177" fmla="*/ 9294 w 10000"/>
                  <a:gd name="connsiteY1177" fmla="*/ 4158 h 10000"/>
                  <a:gd name="connsiteX1178" fmla="*/ 9319 w 10000"/>
                  <a:gd name="connsiteY1178" fmla="*/ 4168 h 10000"/>
                  <a:gd name="connsiteX1179" fmla="*/ 9346 w 10000"/>
                  <a:gd name="connsiteY1179" fmla="*/ 4190 h 10000"/>
                  <a:gd name="connsiteX1180" fmla="*/ 9357 w 10000"/>
                  <a:gd name="connsiteY1180" fmla="*/ 4168 h 10000"/>
                  <a:gd name="connsiteX1181" fmla="*/ 9371 w 10000"/>
                  <a:gd name="connsiteY1181" fmla="*/ 4132 h 10000"/>
                  <a:gd name="connsiteX1182" fmla="*/ 9391 w 10000"/>
                  <a:gd name="connsiteY1182" fmla="*/ 4113 h 10000"/>
                  <a:gd name="connsiteX1183" fmla="*/ 9407 w 10000"/>
                  <a:gd name="connsiteY1183" fmla="*/ 4103 h 10000"/>
                  <a:gd name="connsiteX1184" fmla="*/ 9435 w 10000"/>
                  <a:gd name="connsiteY1184" fmla="*/ 4100 h 10000"/>
                  <a:gd name="connsiteX1185" fmla="*/ 9460 w 10000"/>
                  <a:gd name="connsiteY1185" fmla="*/ 4084 h 10000"/>
                  <a:gd name="connsiteX1186" fmla="*/ 9485 w 10000"/>
                  <a:gd name="connsiteY1186" fmla="*/ 4067 h 10000"/>
                  <a:gd name="connsiteX1187" fmla="*/ 9496 w 10000"/>
                  <a:gd name="connsiteY1187" fmla="*/ 4054 h 10000"/>
                  <a:gd name="connsiteX1188" fmla="*/ 9526 w 10000"/>
                  <a:gd name="connsiteY1188" fmla="*/ 4048 h 10000"/>
                  <a:gd name="connsiteX1189" fmla="*/ 9557 w 10000"/>
                  <a:gd name="connsiteY1189" fmla="*/ 4038 h 10000"/>
                  <a:gd name="connsiteX1190" fmla="*/ 9584 w 10000"/>
                  <a:gd name="connsiteY1190" fmla="*/ 4019 h 10000"/>
                  <a:gd name="connsiteX1191" fmla="*/ 9623 w 10000"/>
                  <a:gd name="connsiteY1191" fmla="*/ 4016 h 10000"/>
                  <a:gd name="connsiteX1192" fmla="*/ 9648 w 10000"/>
                  <a:gd name="connsiteY1192" fmla="*/ 4009 h 10000"/>
                  <a:gd name="connsiteX1193" fmla="*/ 9673 w 10000"/>
                  <a:gd name="connsiteY1193" fmla="*/ 4019 h 10000"/>
                  <a:gd name="connsiteX1194" fmla="*/ 9712 w 10000"/>
                  <a:gd name="connsiteY1194" fmla="*/ 4038 h 10000"/>
                  <a:gd name="connsiteX1195" fmla="*/ 9742 w 10000"/>
                  <a:gd name="connsiteY1195" fmla="*/ 4074 h 10000"/>
                  <a:gd name="connsiteX1196" fmla="*/ 9776 w 10000"/>
                  <a:gd name="connsiteY1196" fmla="*/ 4093 h 10000"/>
                  <a:gd name="connsiteX1197" fmla="*/ 9814 w 10000"/>
                  <a:gd name="connsiteY1197" fmla="*/ 4109 h 10000"/>
                  <a:gd name="connsiteX1198" fmla="*/ 9859 w 10000"/>
                  <a:gd name="connsiteY1198" fmla="*/ 4119 h 10000"/>
                  <a:gd name="connsiteX1199" fmla="*/ 9898 w 10000"/>
                  <a:gd name="connsiteY1199" fmla="*/ 4122 h 10000"/>
                  <a:gd name="connsiteX1200" fmla="*/ 9931 w 10000"/>
                  <a:gd name="connsiteY1200" fmla="*/ 4109 h 10000"/>
                  <a:gd name="connsiteX1201" fmla="*/ 9956 w 10000"/>
                  <a:gd name="connsiteY1201" fmla="*/ 4100 h 10000"/>
                  <a:gd name="connsiteX1202" fmla="*/ 9981 w 10000"/>
                  <a:gd name="connsiteY1202" fmla="*/ 4067 h 10000"/>
                  <a:gd name="connsiteX1203" fmla="*/ 9994 w 10000"/>
                  <a:gd name="connsiteY1203" fmla="*/ 4035 h 10000"/>
                  <a:gd name="connsiteX1204" fmla="*/ 10000 w 10000"/>
                  <a:gd name="connsiteY1204" fmla="*/ 3996 h 10000"/>
                  <a:gd name="connsiteX1205" fmla="*/ 9994 w 10000"/>
                  <a:gd name="connsiteY1205" fmla="*/ 3941 h 10000"/>
                  <a:gd name="connsiteX1206" fmla="*/ 9986 w 10000"/>
                  <a:gd name="connsiteY1206" fmla="*/ 3905 h 10000"/>
                  <a:gd name="connsiteX1207" fmla="*/ 9981 w 10000"/>
                  <a:gd name="connsiteY1207" fmla="*/ 3857 h 10000"/>
                  <a:gd name="connsiteX1208" fmla="*/ 9989 w 10000"/>
                  <a:gd name="connsiteY1208" fmla="*/ 3837 h 10000"/>
                  <a:gd name="connsiteX1209" fmla="*/ 9989 w 10000"/>
                  <a:gd name="connsiteY1209" fmla="*/ 3812 h 10000"/>
                  <a:gd name="connsiteX1210" fmla="*/ 9981 w 10000"/>
                  <a:gd name="connsiteY1210" fmla="*/ 3792 h 10000"/>
                  <a:gd name="connsiteX1211" fmla="*/ 9970 w 10000"/>
                  <a:gd name="connsiteY1211" fmla="*/ 3763 h 10000"/>
                  <a:gd name="connsiteX1212" fmla="*/ 9945 w 10000"/>
                  <a:gd name="connsiteY1212" fmla="*/ 3705 h 10000"/>
                  <a:gd name="connsiteX1213" fmla="*/ 9931 w 10000"/>
                  <a:gd name="connsiteY1213" fmla="*/ 3659 h 10000"/>
                  <a:gd name="connsiteX1214" fmla="*/ 9903 w 10000"/>
                  <a:gd name="connsiteY1214" fmla="*/ 3640 h 10000"/>
                  <a:gd name="connsiteX1215" fmla="*/ 9881 w 10000"/>
                  <a:gd name="connsiteY1215" fmla="*/ 3620 h 10000"/>
                  <a:gd name="connsiteX1216" fmla="*/ 9856 w 10000"/>
                  <a:gd name="connsiteY1216" fmla="*/ 3595 h 10000"/>
                  <a:gd name="connsiteX1217" fmla="*/ 9817 w 10000"/>
                  <a:gd name="connsiteY1217" fmla="*/ 3562 h 10000"/>
                  <a:gd name="connsiteX1218" fmla="*/ 9795 w 10000"/>
                  <a:gd name="connsiteY1218" fmla="*/ 3546 h 10000"/>
                  <a:gd name="connsiteX1219" fmla="*/ 9778 w 10000"/>
                  <a:gd name="connsiteY1219" fmla="*/ 3527 h 10000"/>
                  <a:gd name="connsiteX1220" fmla="*/ 9745 w 10000"/>
                  <a:gd name="connsiteY1220" fmla="*/ 3501 h 10000"/>
                  <a:gd name="connsiteX1221" fmla="*/ 9726 w 10000"/>
                  <a:gd name="connsiteY1221" fmla="*/ 3488 h 10000"/>
                  <a:gd name="connsiteX1222" fmla="*/ 9704 w 10000"/>
                  <a:gd name="connsiteY1222" fmla="*/ 3472 h 10000"/>
                  <a:gd name="connsiteX1223" fmla="*/ 9695 w 10000"/>
                  <a:gd name="connsiteY1223" fmla="*/ 3468 h 10000"/>
                  <a:gd name="connsiteX1224" fmla="*/ 9690 w 10000"/>
                  <a:gd name="connsiteY1224" fmla="*/ 3459 h 10000"/>
                  <a:gd name="connsiteX1225" fmla="*/ 9673 w 10000"/>
                  <a:gd name="connsiteY1225" fmla="*/ 3449 h 10000"/>
                  <a:gd name="connsiteX1226" fmla="*/ 9665 w 10000"/>
                  <a:gd name="connsiteY1226" fmla="*/ 3442 h 10000"/>
                  <a:gd name="connsiteX1227" fmla="*/ 9654 w 10000"/>
                  <a:gd name="connsiteY1227" fmla="*/ 3449 h 10000"/>
                  <a:gd name="connsiteX1228" fmla="*/ 9521 w 10000"/>
                  <a:gd name="connsiteY1228" fmla="*/ 3394 h 10000"/>
                  <a:gd name="connsiteX1229" fmla="*/ 9510 w 10000"/>
                  <a:gd name="connsiteY1229" fmla="*/ 3368 h 10000"/>
                  <a:gd name="connsiteX1230" fmla="*/ 9496 w 10000"/>
                  <a:gd name="connsiteY1230" fmla="*/ 3287 h 10000"/>
                  <a:gd name="connsiteX1231" fmla="*/ 9488 w 10000"/>
                  <a:gd name="connsiteY1231" fmla="*/ 3216 h 10000"/>
                  <a:gd name="connsiteX1232" fmla="*/ 9493 w 10000"/>
                  <a:gd name="connsiteY1232" fmla="*/ 3174 h 10000"/>
                  <a:gd name="connsiteX1233" fmla="*/ 9501 w 10000"/>
                  <a:gd name="connsiteY1233" fmla="*/ 3128 h 10000"/>
                  <a:gd name="connsiteX1234" fmla="*/ 9488 w 10000"/>
                  <a:gd name="connsiteY1234" fmla="*/ 3025 h 10000"/>
                  <a:gd name="connsiteX1235" fmla="*/ 9446 w 10000"/>
                  <a:gd name="connsiteY1235" fmla="*/ 2931 h 10000"/>
                  <a:gd name="connsiteX1236" fmla="*/ 9382 w 10000"/>
                  <a:gd name="connsiteY1236" fmla="*/ 2837 h 10000"/>
                  <a:gd name="connsiteX1237" fmla="*/ 9316 w 10000"/>
                  <a:gd name="connsiteY1237" fmla="*/ 2753 h 10000"/>
                  <a:gd name="connsiteX1238" fmla="*/ 9294 w 10000"/>
                  <a:gd name="connsiteY1238" fmla="*/ 2655 h 10000"/>
                  <a:gd name="connsiteX1239" fmla="*/ 9213 w 10000"/>
                  <a:gd name="connsiteY1239" fmla="*/ 2328 h 10000"/>
                  <a:gd name="connsiteX1240" fmla="*/ 9172 w 10000"/>
                  <a:gd name="connsiteY1240" fmla="*/ 2286 h 10000"/>
                  <a:gd name="connsiteX1241" fmla="*/ 9019 w 10000"/>
                  <a:gd name="connsiteY1241" fmla="*/ 2082 h 10000"/>
                  <a:gd name="connsiteX1242" fmla="*/ 8906 w 10000"/>
                  <a:gd name="connsiteY1242" fmla="*/ 1946 h 10000"/>
                  <a:gd name="connsiteX1243" fmla="*/ 8801 w 10000"/>
                  <a:gd name="connsiteY1243" fmla="*/ 1778 h 10000"/>
                  <a:gd name="connsiteX1244" fmla="*/ 8806 w 10000"/>
                  <a:gd name="connsiteY1244" fmla="*/ 1713 h 10000"/>
                  <a:gd name="connsiteX1245" fmla="*/ 8809 w 10000"/>
                  <a:gd name="connsiteY1245" fmla="*/ 1703 h 10000"/>
                  <a:gd name="connsiteX1246" fmla="*/ 8817 w 10000"/>
                  <a:gd name="connsiteY1246" fmla="*/ 1713 h 10000"/>
                  <a:gd name="connsiteX1247" fmla="*/ 8834 w 10000"/>
                  <a:gd name="connsiteY1247" fmla="*/ 1729 h 10000"/>
                  <a:gd name="connsiteX1248" fmla="*/ 8839 w 10000"/>
                  <a:gd name="connsiteY1248" fmla="*/ 1729 h 10000"/>
                  <a:gd name="connsiteX1249" fmla="*/ 8848 w 10000"/>
                  <a:gd name="connsiteY1249" fmla="*/ 1723 h 10000"/>
                  <a:gd name="connsiteX1250" fmla="*/ 8850 w 10000"/>
                  <a:gd name="connsiteY1250" fmla="*/ 1703 h 10000"/>
                  <a:gd name="connsiteX1251" fmla="*/ 8850 w 10000"/>
                  <a:gd name="connsiteY1251" fmla="*/ 1684 h 10000"/>
                  <a:gd name="connsiteX1252" fmla="*/ 8850 w 10000"/>
                  <a:gd name="connsiteY1252" fmla="*/ 1648 h 10000"/>
                  <a:gd name="connsiteX1253" fmla="*/ 8881 w 10000"/>
                  <a:gd name="connsiteY1253" fmla="*/ 1571 h 10000"/>
                  <a:gd name="connsiteX1254" fmla="*/ 8895 w 10000"/>
                  <a:gd name="connsiteY1254" fmla="*/ 1541 h 10000"/>
                  <a:gd name="connsiteX1255" fmla="*/ 8895 w 10000"/>
                  <a:gd name="connsiteY1255" fmla="*/ 1525 h 10000"/>
                  <a:gd name="connsiteX1256" fmla="*/ 8881 w 10000"/>
                  <a:gd name="connsiteY1256" fmla="*/ 1516 h 10000"/>
                  <a:gd name="connsiteX1257" fmla="*/ 8864 w 10000"/>
                  <a:gd name="connsiteY1257" fmla="*/ 1522 h 10000"/>
                  <a:gd name="connsiteX1258" fmla="*/ 8850 w 10000"/>
                  <a:gd name="connsiteY1258" fmla="*/ 1535 h 10000"/>
                  <a:gd name="connsiteX1259" fmla="*/ 8834 w 10000"/>
                  <a:gd name="connsiteY1259" fmla="*/ 1571 h 10000"/>
                  <a:gd name="connsiteX1260" fmla="*/ 8825 w 10000"/>
                  <a:gd name="connsiteY1260" fmla="*/ 1587 h 10000"/>
                  <a:gd name="connsiteX1261" fmla="*/ 8776 w 10000"/>
                  <a:gd name="connsiteY1261" fmla="*/ 1571 h 10000"/>
                  <a:gd name="connsiteX1262" fmla="*/ 8745 w 10000"/>
                  <a:gd name="connsiteY1262" fmla="*/ 1580 h 10000"/>
                  <a:gd name="connsiteX1263" fmla="*/ 8720 w 10000"/>
                  <a:gd name="connsiteY1263" fmla="*/ 1587 h 10000"/>
                  <a:gd name="connsiteX1264" fmla="*/ 8709 w 10000"/>
                  <a:gd name="connsiteY1264" fmla="*/ 1609 h 10000"/>
                  <a:gd name="connsiteX1265" fmla="*/ 8693 w 10000"/>
                  <a:gd name="connsiteY1265" fmla="*/ 1616 h 10000"/>
                  <a:gd name="connsiteX1266" fmla="*/ 8684 w 10000"/>
                  <a:gd name="connsiteY1266" fmla="*/ 1639 h 10000"/>
                  <a:gd name="connsiteX1267" fmla="*/ 8684 w 10000"/>
                  <a:gd name="connsiteY1267" fmla="*/ 1658 h 10000"/>
                  <a:gd name="connsiteX1268" fmla="*/ 8665 w 10000"/>
                  <a:gd name="connsiteY1268" fmla="*/ 1655 h 10000"/>
                  <a:gd name="connsiteX1269" fmla="*/ 8665 w 10000"/>
                  <a:gd name="connsiteY1269" fmla="*/ 1645 h 10000"/>
                  <a:gd name="connsiteX1270" fmla="*/ 8665 w 10000"/>
                  <a:gd name="connsiteY1270" fmla="*/ 1626 h 10000"/>
                  <a:gd name="connsiteX1271" fmla="*/ 8676 w 10000"/>
                  <a:gd name="connsiteY1271" fmla="*/ 1609 h 10000"/>
                  <a:gd name="connsiteX1272" fmla="*/ 8679 w 10000"/>
                  <a:gd name="connsiteY1272" fmla="*/ 1597 h 10000"/>
                  <a:gd name="connsiteX1273" fmla="*/ 8687 w 10000"/>
                  <a:gd name="connsiteY1273" fmla="*/ 1577 h 10000"/>
                  <a:gd name="connsiteX1274" fmla="*/ 8695 w 10000"/>
                  <a:gd name="connsiteY1274" fmla="*/ 1554 h 10000"/>
                  <a:gd name="connsiteX1275" fmla="*/ 8709 w 10000"/>
                  <a:gd name="connsiteY1275" fmla="*/ 1532 h 10000"/>
                  <a:gd name="connsiteX1276" fmla="*/ 8704 w 10000"/>
                  <a:gd name="connsiteY1276" fmla="*/ 1512 h 10000"/>
                  <a:gd name="connsiteX1277" fmla="*/ 8695 w 10000"/>
                  <a:gd name="connsiteY1277" fmla="*/ 1503 h 10000"/>
                  <a:gd name="connsiteX1278" fmla="*/ 8684 w 10000"/>
                  <a:gd name="connsiteY1278" fmla="*/ 1503 h 10000"/>
                  <a:gd name="connsiteX1279" fmla="*/ 8670 w 10000"/>
                  <a:gd name="connsiteY1279" fmla="*/ 1525 h 10000"/>
                  <a:gd name="connsiteX1280" fmla="*/ 8665 w 10000"/>
                  <a:gd name="connsiteY1280" fmla="*/ 1545 h 10000"/>
                  <a:gd name="connsiteX1281" fmla="*/ 8654 w 10000"/>
                  <a:gd name="connsiteY1281" fmla="*/ 1567 h 10000"/>
                  <a:gd name="connsiteX1282" fmla="*/ 8648 w 10000"/>
                  <a:gd name="connsiteY1282" fmla="*/ 1587 h 10000"/>
                  <a:gd name="connsiteX1283" fmla="*/ 8640 w 10000"/>
                  <a:gd name="connsiteY1283" fmla="*/ 1629 h 10000"/>
                  <a:gd name="connsiteX1284" fmla="*/ 8620 w 10000"/>
                  <a:gd name="connsiteY1284" fmla="*/ 1635 h 10000"/>
                  <a:gd name="connsiteX1285" fmla="*/ 8612 w 10000"/>
                  <a:gd name="connsiteY1285" fmla="*/ 1635 h 10000"/>
                  <a:gd name="connsiteX1286" fmla="*/ 8604 w 10000"/>
                  <a:gd name="connsiteY1286" fmla="*/ 1626 h 10000"/>
                  <a:gd name="connsiteX1287" fmla="*/ 8596 w 10000"/>
                  <a:gd name="connsiteY1287" fmla="*/ 1616 h 10000"/>
                  <a:gd name="connsiteX1288" fmla="*/ 8596 w 10000"/>
                  <a:gd name="connsiteY1288" fmla="*/ 1580 h 10000"/>
                  <a:gd name="connsiteX1289" fmla="*/ 8587 w 10000"/>
                  <a:gd name="connsiteY1289" fmla="*/ 1545 h 10000"/>
                  <a:gd name="connsiteX1290" fmla="*/ 8565 w 10000"/>
                  <a:gd name="connsiteY1290" fmla="*/ 1516 h 10000"/>
                  <a:gd name="connsiteX1291" fmla="*/ 8543 w 10000"/>
                  <a:gd name="connsiteY1291" fmla="*/ 1512 h 10000"/>
                  <a:gd name="connsiteX1292" fmla="*/ 8518 w 10000"/>
                  <a:gd name="connsiteY1292" fmla="*/ 1532 h 10000"/>
                  <a:gd name="connsiteX1293" fmla="*/ 8476 w 10000"/>
                  <a:gd name="connsiteY1293" fmla="*/ 1567 h 10000"/>
                  <a:gd name="connsiteX1294" fmla="*/ 8454 w 10000"/>
                  <a:gd name="connsiteY1294" fmla="*/ 1551 h 10000"/>
                  <a:gd name="connsiteX1295" fmla="*/ 8402 w 10000"/>
                  <a:gd name="connsiteY1295" fmla="*/ 1493 h 10000"/>
                  <a:gd name="connsiteX1296" fmla="*/ 8371 w 10000"/>
                  <a:gd name="connsiteY1296" fmla="*/ 1428 h 10000"/>
                  <a:gd name="connsiteX1297" fmla="*/ 8072 w 10000"/>
                  <a:gd name="connsiteY1297" fmla="*/ 1422 h 10000"/>
                  <a:gd name="connsiteX1298" fmla="*/ 7823 w 10000"/>
                  <a:gd name="connsiteY1298" fmla="*/ 1279 h 10000"/>
                  <a:gd name="connsiteX1299" fmla="*/ 7587 w 10000"/>
                  <a:gd name="connsiteY1299" fmla="*/ 1133 h 10000"/>
                  <a:gd name="connsiteX1300" fmla="*/ 7526 w 10000"/>
                  <a:gd name="connsiteY1300" fmla="*/ 1098 h 10000"/>
                  <a:gd name="connsiteX1301" fmla="*/ 7346 w 10000"/>
                  <a:gd name="connsiteY1301" fmla="*/ 991 h 10000"/>
                  <a:gd name="connsiteX1302" fmla="*/ 7321 w 10000"/>
                  <a:gd name="connsiteY1302" fmla="*/ 959 h 10000"/>
                  <a:gd name="connsiteX1303" fmla="*/ 7307 w 10000"/>
                  <a:gd name="connsiteY1303" fmla="*/ 871 h 10000"/>
                  <a:gd name="connsiteX1304" fmla="*/ 7224 w 10000"/>
                  <a:gd name="connsiteY1304" fmla="*/ 816 h 10000"/>
                  <a:gd name="connsiteX1305" fmla="*/ 7147 w 10000"/>
                  <a:gd name="connsiteY1305" fmla="*/ 787 h 10000"/>
                  <a:gd name="connsiteX1306" fmla="*/ 7080 w 10000"/>
                  <a:gd name="connsiteY1306" fmla="*/ 742 h 10000"/>
                  <a:gd name="connsiteX1307" fmla="*/ 7069 w 10000"/>
                  <a:gd name="connsiteY1307" fmla="*/ 767 h 10000"/>
                  <a:gd name="connsiteX1308" fmla="*/ 7033 w 10000"/>
                  <a:gd name="connsiteY1308" fmla="*/ 787 h 10000"/>
                  <a:gd name="connsiteX1309" fmla="*/ 6820 w 10000"/>
                  <a:gd name="connsiteY1309" fmla="*/ 878 h 10000"/>
                  <a:gd name="connsiteX1310" fmla="*/ 6726 w 10000"/>
                  <a:gd name="connsiteY1310" fmla="*/ 897 h 10000"/>
                  <a:gd name="connsiteX1311" fmla="*/ 6626 w 10000"/>
                  <a:gd name="connsiteY1311" fmla="*/ 955 h 10000"/>
                  <a:gd name="connsiteX1312" fmla="*/ 6582 w 10000"/>
                  <a:gd name="connsiteY1312" fmla="*/ 946 h 10000"/>
                  <a:gd name="connsiteX1313" fmla="*/ 6571 w 10000"/>
                  <a:gd name="connsiteY1313" fmla="*/ 955 h 10000"/>
                  <a:gd name="connsiteX1314" fmla="*/ 6507 w 10000"/>
                  <a:gd name="connsiteY1314" fmla="*/ 975 h 10000"/>
                  <a:gd name="connsiteX1315" fmla="*/ 6485 w 10000"/>
                  <a:gd name="connsiteY1315" fmla="*/ 975 h 10000"/>
                  <a:gd name="connsiteX1316" fmla="*/ 6476 w 10000"/>
                  <a:gd name="connsiteY1316" fmla="*/ 965 h 10000"/>
                  <a:gd name="connsiteX1317" fmla="*/ 6474 w 10000"/>
                  <a:gd name="connsiteY1317" fmla="*/ 936 h 10000"/>
                  <a:gd name="connsiteX1318" fmla="*/ 6452 w 10000"/>
                  <a:gd name="connsiteY1318" fmla="*/ 887 h 10000"/>
                  <a:gd name="connsiteX1319" fmla="*/ 6352 w 10000"/>
                  <a:gd name="connsiteY1319" fmla="*/ 767 h 10000"/>
                  <a:gd name="connsiteX1320" fmla="*/ 6313 w 10000"/>
                  <a:gd name="connsiteY1320" fmla="*/ 732 h 10000"/>
                  <a:gd name="connsiteX1321" fmla="*/ 6296 w 10000"/>
                  <a:gd name="connsiteY1321" fmla="*/ 690 h 10000"/>
                  <a:gd name="connsiteX1322" fmla="*/ 6271 w 10000"/>
                  <a:gd name="connsiteY1322" fmla="*/ 664 h 10000"/>
                  <a:gd name="connsiteX1323" fmla="*/ 6266 w 10000"/>
                  <a:gd name="connsiteY1323" fmla="*/ 654 h 10000"/>
                  <a:gd name="connsiteX1324" fmla="*/ 6111 w 10000"/>
                  <a:gd name="connsiteY1324" fmla="*/ 398 h 10000"/>
                  <a:gd name="connsiteX1325" fmla="*/ 5903 w 10000"/>
                  <a:gd name="connsiteY1325" fmla="*/ 408 h 10000"/>
                  <a:gd name="connsiteX1326" fmla="*/ 5837 w 10000"/>
                  <a:gd name="connsiteY1326" fmla="*/ 427 h 10000"/>
                  <a:gd name="connsiteX1327" fmla="*/ 5756 w 10000"/>
                  <a:gd name="connsiteY1327" fmla="*/ 453 h 10000"/>
                  <a:gd name="connsiteX1328" fmla="*/ 5681 w 10000"/>
                  <a:gd name="connsiteY1328" fmla="*/ 453 h 10000"/>
                  <a:gd name="connsiteX1329" fmla="*/ 5609 w 10000"/>
                  <a:gd name="connsiteY1329" fmla="*/ 447 h 10000"/>
                  <a:gd name="connsiteX1330" fmla="*/ 5554 w 10000"/>
                  <a:gd name="connsiteY1330" fmla="*/ 304 h 10000"/>
                  <a:gd name="connsiteX1331" fmla="*/ 5529 w 10000"/>
                  <a:gd name="connsiteY1331" fmla="*/ 301 h 10000"/>
                  <a:gd name="connsiteX1332" fmla="*/ 5393 w 10000"/>
                  <a:gd name="connsiteY1332" fmla="*/ 256 h 10000"/>
                  <a:gd name="connsiteX1333" fmla="*/ 5366 w 10000"/>
                  <a:gd name="connsiteY1333" fmla="*/ 220 h 10000"/>
                  <a:gd name="connsiteX1334" fmla="*/ 5249 w 10000"/>
                  <a:gd name="connsiteY1334" fmla="*/ 155 h 10000"/>
                  <a:gd name="connsiteX1335" fmla="*/ 5141 w 10000"/>
                  <a:gd name="connsiteY1335" fmla="*/ 52 h 10000"/>
                  <a:gd name="connsiteX1336" fmla="*/ 5116 w 10000"/>
                  <a:gd name="connsiteY1336" fmla="*/ 3 h 10000"/>
                  <a:gd name="connsiteX1337" fmla="*/ 5061 w 10000"/>
                  <a:gd name="connsiteY1337" fmla="*/ 0 h 10000"/>
                  <a:gd name="connsiteX1338" fmla="*/ 5036 w 10000"/>
                  <a:gd name="connsiteY1338" fmla="*/ 32 h 10000"/>
                  <a:gd name="connsiteX1339" fmla="*/ 4942 w 10000"/>
                  <a:gd name="connsiteY1339" fmla="*/ 133 h 10000"/>
                  <a:gd name="connsiteX1340" fmla="*/ 4900 w 10000"/>
                  <a:gd name="connsiteY1340" fmla="*/ 217 h 10000"/>
                  <a:gd name="connsiteX1341" fmla="*/ 4861 w 10000"/>
                  <a:gd name="connsiteY1341" fmla="*/ 198 h 10000"/>
                  <a:gd name="connsiteX1342" fmla="*/ 4795 w 10000"/>
                  <a:gd name="connsiteY1342" fmla="*/ 68 h 10000"/>
                  <a:gd name="connsiteX1343" fmla="*/ 4778 w 10000"/>
                  <a:gd name="connsiteY1343" fmla="*/ 62 h 10000"/>
                  <a:gd name="connsiteX1344" fmla="*/ 4765 w 10000"/>
                  <a:gd name="connsiteY1344" fmla="*/ 62 h 10000"/>
                  <a:gd name="connsiteX1345" fmla="*/ 4748 w 10000"/>
                  <a:gd name="connsiteY1345" fmla="*/ 68 h 10000"/>
                  <a:gd name="connsiteX1346" fmla="*/ 4673 w 10000"/>
                  <a:gd name="connsiteY1346" fmla="*/ 136 h 10000"/>
                  <a:gd name="connsiteX1347" fmla="*/ 4632 w 10000"/>
                  <a:gd name="connsiteY1347" fmla="*/ 201 h 10000"/>
                  <a:gd name="connsiteX1348" fmla="*/ 4623 w 10000"/>
                  <a:gd name="connsiteY1348" fmla="*/ 210 h 10000"/>
                  <a:gd name="connsiteX1349" fmla="*/ 4579 w 10000"/>
                  <a:gd name="connsiteY1349" fmla="*/ 220 h 10000"/>
                  <a:gd name="connsiteX1350" fmla="*/ 4479 w 10000"/>
                  <a:gd name="connsiteY1350" fmla="*/ 198 h 10000"/>
                  <a:gd name="connsiteX1351" fmla="*/ 4402 w 10000"/>
                  <a:gd name="connsiteY1351" fmla="*/ 165 h 10000"/>
                  <a:gd name="connsiteX1352" fmla="*/ 4374 w 10000"/>
                  <a:gd name="connsiteY1352" fmla="*/ 165 h 10000"/>
                  <a:gd name="connsiteX1353" fmla="*/ 4335 w 10000"/>
                  <a:gd name="connsiteY1353" fmla="*/ 172 h 10000"/>
                  <a:gd name="connsiteX1354" fmla="*/ 4302 w 10000"/>
                  <a:gd name="connsiteY1354" fmla="*/ 188 h 10000"/>
                  <a:gd name="connsiteX1355" fmla="*/ 4271 w 10000"/>
                  <a:gd name="connsiteY1355" fmla="*/ 220 h 10000"/>
                  <a:gd name="connsiteX1356" fmla="*/ 4238 w 10000"/>
                  <a:gd name="connsiteY1356" fmla="*/ 240 h 10000"/>
                  <a:gd name="connsiteX1357" fmla="*/ 4324 w 10000"/>
                  <a:gd name="connsiteY1357" fmla="*/ 1289 h 10000"/>
                  <a:gd name="connsiteX1358" fmla="*/ 3521 w 10000"/>
                  <a:gd name="connsiteY1358" fmla="*/ 7730 h 10000"/>
                  <a:gd name="connsiteX1359" fmla="*/ 3560 w 10000"/>
                  <a:gd name="connsiteY1359" fmla="*/ 7749 h 10000"/>
                  <a:gd name="connsiteX1360" fmla="*/ 3562 w 10000"/>
                  <a:gd name="connsiteY1360" fmla="*/ 7759 h 10000"/>
                  <a:gd name="connsiteX1361" fmla="*/ 3573 w 10000"/>
                  <a:gd name="connsiteY1361" fmla="*/ 7766 h 10000"/>
                  <a:gd name="connsiteX1362" fmla="*/ 3584 w 10000"/>
                  <a:gd name="connsiteY1362" fmla="*/ 7759 h 10000"/>
                  <a:gd name="connsiteX1363" fmla="*/ 3811 w 10000"/>
                  <a:gd name="connsiteY1363" fmla="*/ 6802 h 10000"/>
                  <a:gd name="connsiteX1364" fmla="*/ 3623 w 10000"/>
                  <a:gd name="connsiteY1364" fmla="*/ 7733 h 10000"/>
                  <a:gd name="connsiteX1365" fmla="*/ 3632 w 10000"/>
                  <a:gd name="connsiteY1365" fmla="*/ 7730 h 10000"/>
                  <a:gd name="connsiteX1366" fmla="*/ 4236 w 10000"/>
                  <a:gd name="connsiteY1366" fmla="*/ 6832 h 10000"/>
                  <a:gd name="connsiteX1367" fmla="*/ 3946 w 10000"/>
                  <a:gd name="connsiteY1367" fmla="*/ 6675 h 10000"/>
                  <a:gd name="connsiteX1368" fmla="*/ 3687 w 10000"/>
                  <a:gd name="connsiteY1368" fmla="*/ 7730 h 10000"/>
                  <a:gd name="connsiteX1369" fmla="*/ 3690 w 10000"/>
                  <a:gd name="connsiteY1369" fmla="*/ 7730 h 10000"/>
                  <a:gd name="connsiteX1370" fmla="*/ 3704 w 10000"/>
                  <a:gd name="connsiteY1370" fmla="*/ 7740 h 10000"/>
                  <a:gd name="connsiteX1371" fmla="*/ 3712 w 10000"/>
                  <a:gd name="connsiteY1371" fmla="*/ 7743 h 10000"/>
                  <a:gd name="connsiteX1372" fmla="*/ 3723 w 10000"/>
                  <a:gd name="connsiteY1372" fmla="*/ 7749 h 10000"/>
                  <a:gd name="connsiteX1373" fmla="*/ 3729 w 10000"/>
                  <a:gd name="connsiteY1373" fmla="*/ 7749 h 10000"/>
                  <a:gd name="connsiteX1374" fmla="*/ 3729 w 10000"/>
                  <a:gd name="connsiteY1374" fmla="*/ 7743 h 10000"/>
                  <a:gd name="connsiteX1375" fmla="*/ 3745 w 10000"/>
                  <a:gd name="connsiteY1375" fmla="*/ 7740 h 10000"/>
                  <a:gd name="connsiteX1376" fmla="*/ 3753 w 10000"/>
                  <a:gd name="connsiteY1376" fmla="*/ 7730 h 10000"/>
                  <a:gd name="connsiteX1377" fmla="*/ 3762 w 10000"/>
                  <a:gd name="connsiteY1377" fmla="*/ 7720 h 10000"/>
                  <a:gd name="connsiteX1378" fmla="*/ 3776 w 10000"/>
                  <a:gd name="connsiteY1378" fmla="*/ 7710 h 10000"/>
                  <a:gd name="connsiteX1379" fmla="*/ 3784 w 10000"/>
                  <a:gd name="connsiteY1379" fmla="*/ 7701 h 10000"/>
                  <a:gd name="connsiteX1380" fmla="*/ 3792 w 10000"/>
                  <a:gd name="connsiteY1380" fmla="*/ 7694 h 10000"/>
                  <a:gd name="connsiteX1381" fmla="*/ 3801 w 10000"/>
                  <a:gd name="connsiteY1381" fmla="*/ 7685 h 10000"/>
                  <a:gd name="connsiteX1382" fmla="*/ 3778 w 10000"/>
                  <a:gd name="connsiteY1382" fmla="*/ 7756 h 10000"/>
                  <a:gd name="connsiteX1383" fmla="*/ 3762 w 10000"/>
                  <a:gd name="connsiteY1383" fmla="*/ 7775 h 10000"/>
                  <a:gd name="connsiteX1384" fmla="*/ 3748 w 10000"/>
                  <a:gd name="connsiteY1384" fmla="*/ 7775 h 10000"/>
                  <a:gd name="connsiteX1385" fmla="*/ 3737 w 10000"/>
                  <a:gd name="connsiteY1385" fmla="*/ 7778 h 10000"/>
                  <a:gd name="connsiteX1386" fmla="*/ 3712 w 10000"/>
                  <a:gd name="connsiteY1386" fmla="*/ 8005 h 10000"/>
                  <a:gd name="connsiteX1387" fmla="*/ 3706 w 10000"/>
                  <a:gd name="connsiteY1387" fmla="*/ 8021 h 10000"/>
                  <a:gd name="connsiteX1388" fmla="*/ 3712 w 10000"/>
                  <a:gd name="connsiteY1388" fmla="*/ 8044 h 10000"/>
                  <a:gd name="connsiteX1389" fmla="*/ 3712 w 10000"/>
                  <a:gd name="connsiteY1389" fmla="*/ 8051 h 10000"/>
                  <a:gd name="connsiteX1390" fmla="*/ 3767 w 10000"/>
                  <a:gd name="connsiteY1390" fmla="*/ 8106 h 10000"/>
                  <a:gd name="connsiteX1391" fmla="*/ 3770 w 10000"/>
                  <a:gd name="connsiteY1391" fmla="*/ 8119 h 10000"/>
                  <a:gd name="connsiteX1392" fmla="*/ 3740 w 10000"/>
                  <a:gd name="connsiteY1392" fmla="*/ 8154 h 10000"/>
                  <a:gd name="connsiteX1393" fmla="*/ 3731 w 10000"/>
                  <a:gd name="connsiteY1393" fmla="*/ 8138 h 10000"/>
                  <a:gd name="connsiteX1394" fmla="*/ 3729 w 10000"/>
                  <a:gd name="connsiteY1394" fmla="*/ 8125 h 10000"/>
                  <a:gd name="connsiteX1395" fmla="*/ 3712 w 10000"/>
                  <a:gd name="connsiteY1395" fmla="*/ 8115 h 10000"/>
                  <a:gd name="connsiteX1396" fmla="*/ 3704 w 10000"/>
                  <a:gd name="connsiteY1396" fmla="*/ 8109 h 10000"/>
                  <a:gd name="connsiteX1397" fmla="*/ 3687 w 10000"/>
                  <a:gd name="connsiteY1397" fmla="*/ 8099 h 10000"/>
                  <a:gd name="connsiteX1398" fmla="*/ 3673 w 10000"/>
                  <a:gd name="connsiteY1398" fmla="*/ 8093 h 10000"/>
                  <a:gd name="connsiteX1399" fmla="*/ 3665 w 10000"/>
                  <a:gd name="connsiteY1399" fmla="*/ 8083 h 10000"/>
                  <a:gd name="connsiteX1400" fmla="*/ 3648 w 10000"/>
                  <a:gd name="connsiteY1400" fmla="*/ 8073 h 10000"/>
                  <a:gd name="connsiteX1401" fmla="*/ 3643 w 10000"/>
                  <a:gd name="connsiteY1401" fmla="*/ 8063 h 10000"/>
                  <a:gd name="connsiteX1402" fmla="*/ 3632 w 10000"/>
                  <a:gd name="connsiteY1402" fmla="*/ 8054 h 10000"/>
                  <a:gd name="connsiteX1403" fmla="*/ 3623 w 10000"/>
                  <a:gd name="connsiteY1403" fmla="*/ 8060 h 10000"/>
                  <a:gd name="connsiteX1404" fmla="*/ 3615 w 10000"/>
                  <a:gd name="connsiteY1404" fmla="*/ 8070 h 10000"/>
                  <a:gd name="connsiteX1405" fmla="*/ 3607 w 10000"/>
                  <a:gd name="connsiteY1405" fmla="*/ 8083 h 10000"/>
                  <a:gd name="connsiteX1406" fmla="*/ 3607 w 10000"/>
                  <a:gd name="connsiteY1406" fmla="*/ 8099 h 10000"/>
                  <a:gd name="connsiteX1407" fmla="*/ 3607 w 10000"/>
                  <a:gd name="connsiteY1407" fmla="*/ 8125 h 10000"/>
                  <a:gd name="connsiteX1408" fmla="*/ 3601 w 10000"/>
                  <a:gd name="connsiteY1408" fmla="*/ 8148 h 10000"/>
                  <a:gd name="connsiteX1409" fmla="*/ 3584 w 10000"/>
                  <a:gd name="connsiteY1409" fmla="*/ 8154 h 10000"/>
                  <a:gd name="connsiteX1410" fmla="*/ 3573 w 10000"/>
                  <a:gd name="connsiteY1410" fmla="*/ 8154 h 10000"/>
                  <a:gd name="connsiteX1411" fmla="*/ 3551 w 10000"/>
                  <a:gd name="connsiteY1411" fmla="*/ 8119 h 10000"/>
                  <a:gd name="connsiteX1412" fmla="*/ 3457 w 10000"/>
                  <a:gd name="connsiteY1412" fmla="*/ 7872 h 10000"/>
                  <a:gd name="connsiteX1413" fmla="*/ 3449 w 10000"/>
                  <a:gd name="connsiteY1413" fmla="*/ 7847 h 10000"/>
                  <a:gd name="connsiteX1414" fmla="*/ 3057 w 10000"/>
                  <a:gd name="connsiteY1414" fmla="*/ 7143 h 10000"/>
                  <a:gd name="connsiteX0" fmla="*/ 4324 w 10000"/>
                  <a:gd name="connsiteY0" fmla="*/ 1289 h 10000"/>
                  <a:gd name="connsiteX1" fmla="*/ 4296 w 10000"/>
                  <a:gd name="connsiteY1" fmla="*/ 1305 h 10000"/>
                  <a:gd name="connsiteX2" fmla="*/ 4285 w 10000"/>
                  <a:gd name="connsiteY2" fmla="*/ 1279 h 10000"/>
                  <a:gd name="connsiteX3" fmla="*/ 4244 w 10000"/>
                  <a:gd name="connsiteY3" fmla="*/ 1266 h 10000"/>
                  <a:gd name="connsiteX4" fmla="*/ 4208 w 10000"/>
                  <a:gd name="connsiteY4" fmla="*/ 1286 h 10000"/>
                  <a:gd name="connsiteX5" fmla="*/ 4172 w 10000"/>
                  <a:gd name="connsiteY5" fmla="*/ 1299 h 10000"/>
                  <a:gd name="connsiteX6" fmla="*/ 4150 w 10000"/>
                  <a:gd name="connsiteY6" fmla="*/ 1308 h 10000"/>
                  <a:gd name="connsiteX7" fmla="*/ 4139 w 10000"/>
                  <a:gd name="connsiteY7" fmla="*/ 1315 h 10000"/>
                  <a:gd name="connsiteX8" fmla="*/ 4125 w 10000"/>
                  <a:gd name="connsiteY8" fmla="*/ 1315 h 10000"/>
                  <a:gd name="connsiteX9" fmla="*/ 4119 w 10000"/>
                  <a:gd name="connsiteY9" fmla="*/ 1315 h 10000"/>
                  <a:gd name="connsiteX10" fmla="*/ 4111 w 10000"/>
                  <a:gd name="connsiteY10" fmla="*/ 1308 h 10000"/>
                  <a:gd name="connsiteX11" fmla="*/ 4100 w 10000"/>
                  <a:gd name="connsiteY11" fmla="*/ 1315 h 10000"/>
                  <a:gd name="connsiteX12" fmla="*/ 4075 w 10000"/>
                  <a:gd name="connsiteY12" fmla="*/ 1315 h 10000"/>
                  <a:gd name="connsiteX13" fmla="*/ 4058 w 10000"/>
                  <a:gd name="connsiteY13" fmla="*/ 1318 h 10000"/>
                  <a:gd name="connsiteX14" fmla="*/ 4044 w 10000"/>
                  <a:gd name="connsiteY14" fmla="*/ 1315 h 10000"/>
                  <a:gd name="connsiteX15" fmla="*/ 4042 w 10000"/>
                  <a:gd name="connsiteY15" fmla="*/ 1299 h 10000"/>
                  <a:gd name="connsiteX16" fmla="*/ 4014 w 10000"/>
                  <a:gd name="connsiteY16" fmla="*/ 1308 h 10000"/>
                  <a:gd name="connsiteX17" fmla="*/ 4011 w 10000"/>
                  <a:gd name="connsiteY17" fmla="*/ 1315 h 10000"/>
                  <a:gd name="connsiteX18" fmla="*/ 4011 w 10000"/>
                  <a:gd name="connsiteY18" fmla="*/ 1341 h 10000"/>
                  <a:gd name="connsiteX19" fmla="*/ 4019 w 10000"/>
                  <a:gd name="connsiteY19" fmla="*/ 1341 h 10000"/>
                  <a:gd name="connsiteX20" fmla="*/ 3997 w 10000"/>
                  <a:gd name="connsiteY20" fmla="*/ 1363 h 10000"/>
                  <a:gd name="connsiteX21" fmla="*/ 3986 w 10000"/>
                  <a:gd name="connsiteY21" fmla="*/ 1373 h 10000"/>
                  <a:gd name="connsiteX22" fmla="*/ 3981 w 10000"/>
                  <a:gd name="connsiteY22" fmla="*/ 1389 h 10000"/>
                  <a:gd name="connsiteX23" fmla="*/ 3981 w 10000"/>
                  <a:gd name="connsiteY23" fmla="*/ 1409 h 10000"/>
                  <a:gd name="connsiteX24" fmla="*/ 3981 w 10000"/>
                  <a:gd name="connsiteY24" fmla="*/ 1438 h 10000"/>
                  <a:gd name="connsiteX25" fmla="*/ 3961 w 10000"/>
                  <a:gd name="connsiteY25" fmla="*/ 1441 h 10000"/>
                  <a:gd name="connsiteX26" fmla="*/ 3942 w 10000"/>
                  <a:gd name="connsiteY26" fmla="*/ 1441 h 10000"/>
                  <a:gd name="connsiteX27" fmla="*/ 3914 w 10000"/>
                  <a:gd name="connsiteY27" fmla="*/ 1454 h 10000"/>
                  <a:gd name="connsiteX28" fmla="*/ 3892 w 10000"/>
                  <a:gd name="connsiteY28" fmla="*/ 1467 h 10000"/>
                  <a:gd name="connsiteX29" fmla="*/ 3867 w 10000"/>
                  <a:gd name="connsiteY29" fmla="*/ 1483 h 10000"/>
                  <a:gd name="connsiteX30" fmla="*/ 3845 w 10000"/>
                  <a:gd name="connsiteY30" fmla="*/ 1467 h 10000"/>
                  <a:gd name="connsiteX31" fmla="*/ 3850 w 10000"/>
                  <a:gd name="connsiteY31" fmla="*/ 1457 h 10000"/>
                  <a:gd name="connsiteX32" fmla="*/ 3864 w 10000"/>
                  <a:gd name="connsiteY32" fmla="*/ 1441 h 10000"/>
                  <a:gd name="connsiteX33" fmla="*/ 3859 w 10000"/>
                  <a:gd name="connsiteY33" fmla="*/ 1409 h 10000"/>
                  <a:gd name="connsiteX34" fmla="*/ 3842 w 10000"/>
                  <a:gd name="connsiteY34" fmla="*/ 1383 h 10000"/>
                  <a:gd name="connsiteX35" fmla="*/ 3825 w 10000"/>
                  <a:gd name="connsiteY35" fmla="*/ 1360 h 10000"/>
                  <a:gd name="connsiteX36" fmla="*/ 3809 w 10000"/>
                  <a:gd name="connsiteY36" fmla="*/ 1318 h 10000"/>
                  <a:gd name="connsiteX37" fmla="*/ 3787 w 10000"/>
                  <a:gd name="connsiteY37" fmla="*/ 1289 h 10000"/>
                  <a:gd name="connsiteX38" fmla="*/ 3759 w 10000"/>
                  <a:gd name="connsiteY38" fmla="*/ 1266 h 10000"/>
                  <a:gd name="connsiteX39" fmla="*/ 3740 w 10000"/>
                  <a:gd name="connsiteY39" fmla="*/ 1256 h 10000"/>
                  <a:gd name="connsiteX40" fmla="*/ 3715 w 10000"/>
                  <a:gd name="connsiteY40" fmla="*/ 1250 h 10000"/>
                  <a:gd name="connsiteX41" fmla="*/ 3687 w 10000"/>
                  <a:gd name="connsiteY41" fmla="*/ 1256 h 10000"/>
                  <a:gd name="connsiteX42" fmla="*/ 3681 w 10000"/>
                  <a:gd name="connsiteY42" fmla="*/ 1260 h 10000"/>
                  <a:gd name="connsiteX43" fmla="*/ 3670 w 10000"/>
                  <a:gd name="connsiteY43" fmla="*/ 1295 h 10000"/>
                  <a:gd name="connsiteX44" fmla="*/ 3651 w 10000"/>
                  <a:gd name="connsiteY44" fmla="*/ 1305 h 10000"/>
                  <a:gd name="connsiteX45" fmla="*/ 3640 w 10000"/>
                  <a:gd name="connsiteY45" fmla="*/ 1308 h 10000"/>
                  <a:gd name="connsiteX46" fmla="*/ 3626 w 10000"/>
                  <a:gd name="connsiteY46" fmla="*/ 1308 h 10000"/>
                  <a:gd name="connsiteX47" fmla="*/ 3632 w 10000"/>
                  <a:gd name="connsiteY47" fmla="*/ 1276 h 10000"/>
                  <a:gd name="connsiteX48" fmla="*/ 3609 w 10000"/>
                  <a:gd name="connsiteY48" fmla="*/ 1289 h 10000"/>
                  <a:gd name="connsiteX49" fmla="*/ 3593 w 10000"/>
                  <a:gd name="connsiteY49" fmla="*/ 1286 h 10000"/>
                  <a:gd name="connsiteX50" fmla="*/ 3590 w 10000"/>
                  <a:gd name="connsiteY50" fmla="*/ 1256 h 10000"/>
                  <a:gd name="connsiteX51" fmla="*/ 3584 w 10000"/>
                  <a:gd name="connsiteY51" fmla="*/ 1237 h 10000"/>
                  <a:gd name="connsiteX52" fmla="*/ 3573 w 10000"/>
                  <a:gd name="connsiteY52" fmla="*/ 1237 h 10000"/>
                  <a:gd name="connsiteX53" fmla="*/ 3554 w 10000"/>
                  <a:gd name="connsiteY53" fmla="*/ 1227 h 10000"/>
                  <a:gd name="connsiteX54" fmla="*/ 3546 w 10000"/>
                  <a:gd name="connsiteY54" fmla="*/ 1192 h 10000"/>
                  <a:gd name="connsiteX55" fmla="*/ 3529 w 10000"/>
                  <a:gd name="connsiteY55" fmla="*/ 1176 h 10000"/>
                  <a:gd name="connsiteX56" fmla="*/ 3512 w 10000"/>
                  <a:gd name="connsiteY56" fmla="*/ 1182 h 10000"/>
                  <a:gd name="connsiteX57" fmla="*/ 3485 w 10000"/>
                  <a:gd name="connsiteY57" fmla="*/ 1182 h 10000"/>
                  <a:gd name="connsiteX58" fmla="*/ 3463 w 10000"/>
                  <a:gd name="connsiteY58" fmla="*/ 1176 h 10000"/>
                  <a:gd name="connsiteX59" fmla="*/ 3449 w 10000"/>
                  <a:gd name="connsiteY59" fmla="*/ 1182 h 10000"/>
                  <a:gd name="connsiteX60" fmla="*/ 3432 w 10000"/>
                  <a:gd name="connsiteY60" fmla="*/ 1192 h 10000"/>
                  <a:gd name="connsiteX61" fmla="*/ 3454 w 10000"/>
                  <a:gd name="connsiteY61" fmla="*/ 1205 h 10000"/>
                  <a:gd name="connsiteX62" fmla="*/ 3463 w 10000"/>
                  <a:gd name="connsiteY62" fmla="*/ 1205 h 10000"/>
                  <a:gd name="connsiteX63" fmla="*/ 3488 w 10000"/>
                  <a:gd name="connsiteY63" fmla="*/ 1205 h 10000"/>
                  <a:gd name="connsiteX64" fmla="*/ 3488 w 10000"/>
                  <a:gd name="connsiteY64" fmla="*/ 1218 h 10000"/>
                  <a:gd name="connsiteX65" fmla="*/ 3493 w 10000"/>
                  <a:gd name="connsiteY65" fmla="*/ 1247 h 10000"/>
                  <a:gd name="connsiteX66" fmla="*/ 3512 w 10000"/>
                  <a:gd name="connsiteY66" fmla="*/ 1247 h 10000"/>
                  <a:gd name="connsiteX67" fmla="*/ 3518 w 10000"/>
                  <a:gd name="connsiteY67" fmla="*/ 1250 h 10000"/>
                  <a:gd name="connsiteX68" fmla="*/ 3521 w 10000"/>
                  <a:gd name="connsiteY68" fmla="*/ 1276 h 10000"/>
                  <a:gd name="connsiteX69" fmla="*/ 3543 w 10000"/>
                  <a:gd name="connsiteY69" fmla="*/ 1295 h 10000"/>
                  <a:gd name="connsiteX70" fmla="*/ 3546 w 10000"/>
                  <a:gd name="connsiteY70" fmla="*/ 1305 h 10000"/>
                  <a:gd name="connsiteX71" fmla="*/ 3543 w 10000"/>
                  <a:gd name="connsiteY71" fmla="*/ 1315 h 10000"/>
                  <a:gd name="connsiteX72" fmla="*/ 3543 w 10000"/>
                  <a:gd name="connsiteY72" fmla="*/ 1331 h 10000"/>
                  <a:gd name="connsiteX73" fmla="*/ 3554 w 10000"/>
                  <a:gd name="connsiteY73" fmla="*/ 1324 h 10000"/>
                  <a:gd name="connsiteX74" fmla="*/ 3560 w 10000"/>
                  <a:gd name="connsiteY74" fmla="*/ 1331 h 10000"/>
                  <a:gd name="connsiteX75" fmla="*/ 3582 w 10000"/>
                  <a:gd name="connsiteY75" fmla="*/ 1344 h 10000"/>
                  <a:gd name="connsiteX76" fmla="*/ 3598 w 10000"/>
                  <a:gd name="connsiteY76" fmla="*/ 1380 h 10000"/>
                  <a:gd name="connsiteX77" fmla="*/ 3607 w 10000"/>
                  <a:gd name="connsiteY77" fmla="*/ 1389 h 10000"/>
                  <a:gd name="connsiteX78" fmla="*/ 3623 w 10000"/>
                  <a:gd name="connsiteY78" fmla="*/ 1409 h 10000"/>
                  <a:gd name="connsiteX79" fmla="*/ 3634 w 10000"/>
                  <a:gd name="connsiteY79" fmla="*/ 1438 h 10000"/>
                  <a:gd name="connsiteX80" fmla="*/ 3632 w 10000"/>
                  <a:gd name="connsiteY80" fmla="*/ 1454 h 10000"/>
                  <a:gd name="connsiteX81" fmla="*/ 3618 w 10000"/>
                  <a:gd name="connsiteY81" fmla="*/ 1438 h 10000"/>
                  <a:gd name="connsiteX82" fmla="*/ 3598 w 10000"/>
                  <a:gd name="connsiteY82" fmla="*/ 1428 h 10000"/>
                  <a:gd name="connsiteX83" fmla="*/ 3582 w 10000"/>
                  <a:gd name="connsiteY83" fmla="*/ 1402 h 10000"/>
                  <a:gd name="connsiteX84" fmla="*/ 3562 w 10000"/>
                  <a:gd name="connsiteY84" fmla="*/ 1399 h 10000"/>
                  <a:gd name="connsiteX85" fmla="*/ 3546 w 10000"/>
                  <a:gd name="connsiteY85" fmla="*/ 1383 h 10000"/>
                  <a:gd name="connsiteX86" fmla="*/ 3510 w 10000"/>
                  <a:gd name="connsiteY86" fmla="*/ 1360 h 10000"/>
                  <a:gd name="connsiteX87" fmla="*/ 3485 w 10000"/>
                  <a:gd name="connsiteY87" fmla="*/ 1344 h 10000"/>
                  <a:gd name="connsiteX88" fmla="*/ 3454 w 10000"/>
                  <a:gd name="connsiteY88" fmla="*/ 1334 h 10000"/>
                  <a:gd name="connsiteX89" fmla="*/ 3429 w 10000"/>
                  <a:gd name="connsiteY89" fmla="*/ 1315 h 10000"/>
                  <a:gd name="connsiteX90" fmla="*/ 3416 w 10000"/>
                  <a:gd name="connsiteY90" fmla="*/ 1308 h 10000"/>
                  <a:gd name="connsiteX91" fmla="*/ 3399 w 10000"/>
                  <a:gd name="connsiteY91" fmla="*/ 1305 h 10000"/>
                  <a:gd name="connsiteX92" fmla="*/ 3382 w 10000"/>
                  <a:gd name="connsiteY92" fmla="*/ 1286 h 10000"/>
                  <a:gd name="connsiteX93" fmla="*/ 3380 w 10000"/>
                  <a:gd name="connsiteY93" fmla="*/ 1266 h 10000"/>
                  <a:gd name="connsiteX94" fmla="*/ 3388 w 10000"/>
                  <a:gd name="connsiteY94" fmla="*/ 1256 h 10000"/>
                  <a:gd name="connsiteX95" fmla="*/ 3407 w 10000"/>
                  <a:gd name="connsiteY95" fmla="*/ 1256 h 10000"/>
                  <a:gd name="connsiteX96" fmla="*/ 3396 w 10000"/>
                  <a:gd name="connsiteY96" fmla="*/ 1227 h 10000"/>
                  <a:gd name="connsiteX97" fmla="*/ 3382 w 10000"/>
                  <a:gd name="connsiteY97" fmla="*/ 1227 h 10000"/>
                  <a:gd name="connsiteX98" fmla="*/ 3360 w 10000"/>
                  <a:gd name="connsiteY98" fmla="*/ 1221 h 10000"/>
                  <a:gd name="connsiteX99" fmla="*/ 3349 w 10000"/>
                  <a:gd name="connsiteY99" fmla="*/ 1231 h 10000"/>
                  <a:gd name="connsiteX100" fmla="*/ 3352 w 10000"/>
                  <a:gd name="connsiteY100" fmla="*/ 1247 h 10000"/>
                  <a:gd name="connsiteX101" fmla="*/ 3341 w 10000"/>
                  <a:gd name="connsiteY101" fmla="*/ 1237 h 10000"/>
                  <a:gd name="connsiteX102" fmla="*/ 3335 w 10000"/>
                  <a:gd name="connsiteY102" fmla="*/ 1231 h 10000"/>
                  <a:gd name="connsiteX103" fmla="*/ 3307 w 10000"/>
                  <a:gd name="connsiteY103" fmla="*/ 1227 h 10000"/>
                  <a:gd name="connsiteX104" fmla="*/ 3294 w 10000"/>
                  <a:gd name="connsiteY104" fmla="*/ 1221 h 10000"/>
                  <a:gd name="connsiteX105" fmla="*/ 3271 w 10000"/>
                  <a:gd name="connsiteY105" fmla="*/ 1211 h 10000"/>
                  <a:gd name="connsiteX106" fmla="*/ 3252 w 10000"/>
                  <a:gd name="connsiteY106" fmla="*/ 1195 h 10000"/>
                  <a:gd name="connsiteX107" fmla="*/ 3235 w 10000"/>
                  <a:gd name="connsiteY107" fmla="*/ 1195 h 10000"/>
                  <a:gd name="connsiteX108" fmla="*/ 3235 w 10000"/>
                  <a:gd name="connsiteY108" fmla="*/ 1205 h 10000"/>
                  <a:gd name="connsiteX109" fmla="*/ 3219 w 10000"/>
                  <a:gd name="connsiteY109" fmla="*/ 1231 h 10000"/>
                  <a:gd name="connsiteX110" fmla="*/ 3213 w 10000"/>
                  <a:gd name="connsiteY110" fmla="*/ 1231 h 10000"/>
                  <a:gd name="connsiteX111" fmla="*/ 3183 w 10000"/>
                  <a:gd name="connsiteY111" fmla="*/ 1221 h 10000"/>
                  <a:gd name="connsiteX112" fmla="*/ 3175 w 10000"/>
                  <a:gd name="connsiteY112" fmla="*/ 1227 h 10000"/>
                  <a:gd name="connsiteX113" fmla="*/ 3163 w 10000"/>
                  <a:gd name="connsiteY113" fmla="*/ 1237 h 10000"/>
                  <a:gd name="connsiteX114" fmla="*/ 3158 w 10000"/>
                  <a:gd name="connsiteY114" fmla="*/ 1260 h 10000"/>
                  <a:gd name="connsiteX115" fmla="*/ 3158 w 10000"/>
                  <a:gd name="connsiteY115" fmla="*/ 1276 h 10000"/>
                  <a:gd name="connsiteX116" fmla="*/ 3163 w 10000"/>
                  <a:gd name="connsiteY116" fmla="*/ 1295 h 10000"/>
                  <a:gd name="connsiteX117" fmla="*/ 3166 w 10000"/>
                  <a:gd name="connsiteY117" fmla="*/ 1308 h 10000"/>
                  <a:gd name="connsiteX118" fmla="*/ 3158 w 10000"/>
                  <a:gd name="connsiteY118" fmla="*/ 1315 h 10000"/>
                  <a:gd name="connsiteX119" fmla="*/ 3133 w 10000"/>
                  <a:gd name="connsiteY119" fmla="*/ 1299 h 10000"/>
                  <a:gd name="connsiteX120" fmla="*/ 3114 w 10000"/>
                  <a:gd name="connsiteY120" fmla="*/ 1276 h 10000"/>
                  <a:gd name="connsiteX121" fmla="*/ 3078 w 10000"/>
                  <a:gd name="connsiteY121" fmla="*/ 1240 h 10000"/>
                  <a:gd name="connsiteX122" fmla="*/ 3044 w 10000"/>
                  <a:gd name="connsiteY122" fmla="*/ 1227 h 10000"/>
                  <a:gd name="connsiteX123" fmla="*/ 3033 w 10000"/>
                  <a:gd name="connsiteY123" fmla="*/ 1231 h 10000"/>
                  <a:gd name="connsiteX124" fmla="*/ 3036 w 10000"/>
                  <a:gd name="connsiteY124" fmla="*/ 1256 h 10000"/>
                  <a:gd name="connsiteX125" fmla="*/ 3044 w 10000"/>
                  <a:gd name="connsiteY125" fmla="*/ 1266 h 10000"/>
                  <a:gd name="connsiteX126" fmla="*/ 3044 w 10000"/>
                  <a:gd name="connsiteY126" fmla="*/ 1276 h 10000"/>
                  <a:gd name="connsiteX127" fmla="*/ 3036 w 10000"/>
                  <a:gd name="connsiteY127" fmla="*/ 1276 h 10000"/>
                  <a:gd name="connsiteX128" fmla="*/ 3028 w 10000"/>
                  <a:gd name="connsiteY128" fmla="*/ 1266 h 10000"/>
                  <a:gd name="connsiteX129" fmla="*/ 3025 w 10000"/>
                  <a:gd name="connsiteY129" fmla="*/ 1256 h 10000"/>
                  <a:gd name="connsiteX130" fmla="*/ 3008 w 10000"/>
                  <a:gd name="connsiteY130" fmla="*/ 1205 h 10000"/>
                  <a:gd name="connsiteX131" fmla="*/ 3000 w 10000"/>
                  <a:gd name="connsiteY131" fmla="*/ 1192 h 10000"/>
                  <a:gd name="connsiteX132" fmla="*/ 2994 w 10000"/>
                  <a:gd name="connsiteY132" fmla="*/ 1176 h 10000"/>
                  <a:gd name="connsiteX133" fmla="*/ 2986 w 10000"/>
                  <a:gd name="connsiteY133" fmla="*/ 1182 h 10000"/>
                  <a:gd name="connsiteX134" fmla="*/ 2981 w 10000"/>
                  <a:gd name="connsiteY134" fmla="*/ 1192 h 10000"/>
                  <a:gd name="connsiteX135" fmla="*/ 2970 w 10000"/>
                  <a:gd name="connsiteY135" fmla="*/ 1201 h 10000"/>
                  <a:gd name="connsiteX136" fmla="*/ 2956 w 10000"/>
                  <a:gd name="connsiteY136" fmla="*/ 1218 h 10000"/>
                  <a:gd name="connsiteX137" fmla="*/ 2939 w 10000"/>
                  <a:gd name="connsiteY137" fmla="*/ 1240 h 10000"/>
                  <a:gd name="connsiteX138" fmla="*/ 2928 w 10000"/>
                  <a:gd name="connsiteY138" fmla="*/ 1247 h 10000"/>
                  <a:gd name="connsiteX139" fmla="*/ 2922 w 10000"/>
                  <a:gd name="connsiteY139" fmla="*/ 1250 h 10000"/>
                  <a:gd name="connsiteX140" fmla="*/ 2911 w 10000"/>
                  <a:gd name="connsiteY140" fmla="*/ 1250 h 10000"/>
                  <a:gd name="connsiteX141" fmla="*/ 2884 w 10000"/>
                  <a:gd name="connsiteY141" fmla="*/ 1247 h 10000"/>
                  <a:gd name="connsiteX142" fmla="*/ 2864 w 10000"/>
                  <a:gd name="connsiteY142" fmla="*/ 1237 h 10000"/>
                  <a:gd name="connsiteX143" fmla="*/ 2848 w 10000"/>
                  <a:gd name="connsiteY143" fmla="*/ 1231 h 10000"/>
                  <a:gd name="connsiteX144" fmla="*/ 2834 w 10000"/>
                  <a:gd name="connsiteY144" fmla="*/ 1227 h 10000"/>
                  <a:gd name="connsiteX145" fmla="*/ 2831 w 10000"/>
                  <a:gd name="connsiteY145" fmla="*/ 1227 h 10000"/>
                  <a:gd name="connsiteX146" fmla="*/ 2831 w 10000"/>
                  <a:gd name="connsiteY146" fmla="*/ 1221 h 10000"/>
                  <a:gd name="connsiteX147" fmla="*/ 2825 w 10000"/>
                  <a:gd name="connsiteY147" fmla="*/ 1205 h 10000"/>
                  <a:gd name="connsiteX148" fmla="*/ 2823 w 10000"/>
                  <a:gd name="connsiteY148" fmla="*/ 1192 h 10000"/>
                  <a:gd name="connsiteX149" fmla="*/ 2817 w 10000"/>
                  <a:gd name="connsiteY149" fmla="*/ 1182 h 10000"/>
                  <a:gd name="connsiteX150" fmla="*/ 2814 w 10000"/>
                  <a:gd name="connsiteY150" fmla="*/ 1176 h 10000"/>
                  <a:gd name="connsiteX151" fmla="*/ 2792 w 10000"/>
                  <a:gd name="connsiteY151" fmla="*/ 1172 h 10000"/>
                  <a:gd name="connsiteX152" fmla="*/ 2759 w 10000"/>
                  <a:gd name="connsiteY152" fmla="*/ 1156 h 10000"/>
                  <a:gd name="connsiteX153" fmla="*/ 2734 w 10000"/>
                  <a:gd name="connsiteY153" fmla="*/ 1143 h 10000"/>
                  <a:gd name="connsiteX154" fmla="*/ 2695 w 10000"/>
                  <a:gd name="connsiteY154" fmla="*/ 1124 h 10000"/>
                  <a:gd name="connsiteX155" fmla="*/ 2670 w 10000"/>
                  <a:gd name="connsiteY155" fmla="*/ 1108 h 10000"/>
                  <a:gd name="connsiteX156" fmla="*/ 2645 w 10000"/>
                  <a:gd name="connsiteY156" fmla="*/ 1091 h 10000"/>
                  <a:gd name="connsiteX157" fmla="*/ 2618 w 10000"/>
                  <a:gd name="connsiteY157" fmla="*/ 1088 h 10000"/>
                  <a:gd name="connsiteX158" fmla="*/ 2576 w 10000"/>
                  <a:gd name="connsiteY158" fmla="*/ 1088 h 10000"/>
                  <a:gd name="connsiteX159" fmla="*/ 2551 w 10000"/>
                  <a:gd name="connsiteY159" fmla="*/ 1091 h 10000"/>
                  <a:gd name="connsiteX160" fmla="*/ 2521 w 10000"/>
                  <a:gd name="connsiteY160" fmla="*/ 1098 h 10000"/>
                  <a:gd name="connsiteX161" fmla="*/ 2493 w 10000"/>
                  <a:gd name="connsiteY161" fmla="*/ 1104 h 10000"/>
                  <a:gd name="connsiteX162" fmla="*/ 2468 w 10000"/>
                  <a:gd name="connsiteY162" fmla="*/ 1108 h 10000"/>
                  <a:gd name="connsiteX163" fmla="*/ 2404 w 10000"/>
                  <a:gd name="connsiteY163" fmla="*/ 1124 h 10000"/>
                  <a:gd name="connsiteX164" fmla="*/ 2366 w 10000"/>
                  <a:gd name="connsiteY164" fmla="*/ 1133 h 10000"/>
                  <a:gd name="connsiteX165" fmla="*/ 2346 w 10000"/>
                  <a:gd name="connsiteY165" fmla="*/ 1137 h 10000"/>
                  <a:gd name="connsiteX166" fmla="*/ 2294 w 10000"/>
                  <a:gd name="connsiteY166" fmla="*/ 1146 h 10000"/>
                  <a:gd name="connsiteX167" fmla="*/ 2249 w 10000"/>
                  <a:gd name="connsiteY167" fmla="*/ 1156 h 10000"/>
                  <a:gd name="connsiteX168" fmla="*/ 2230 w 10000"/>
                  <a:gd name="connsiteY168" fmla="*/ 1156 h 10000"/>
                  <a:gd name="connsiteX169" fmla="*/ 2222 w 10000"/>
                  <a:gd name="connsiteY169" fmla="*/ 1163 h 10000"/>
                  <a:gd name="connsiteX170" fmla="*/ 2194 w 10000"/>
                  <a:gd name="connsiteY170" fmla="*/ 1163 h 10000"/>
                  <a:gd name="connsiteX171" fmla="*/ 2172 w 10000"/>
                  <a:gd name="connsiteY171" fmla="*/ 1163 h 10000"/>
                  <a:gd name="connsiteX172" fmla="*/ 2147 w 10000"/>
                  <a:gd name="connsiteY172" fmla="*/ 1166 h 10000"/>
                  <a:gd name="connsiteX173" fmla="*/ 2108 w 10000"/>
                  <a:gd name="connsiteY173" fmla="*/ 1166 h 10000"/>
                  <a:gd name="connsiteX174" fmla="*/ 2083 w 10000"/>
                  <a:gd name="connsiteY174" fmla="*/ 1156 h 10000"/>
                  <a:gd name="connsiteX175" fmla="*/ 2042 w 10000"/>
                  <a:gd name="connsiteY175" fmla="*/ 1143 h 10000"/>
                  <a:gd name="connsiteX176" fmla="*/ 2011 w 10000"/>
                  <a:gd name="connsiteY176" fmla="*/ 1143 h 10000"/>
                  <a:gd name="connsiteX177" fmla="*/ 1994 w 10000"/>
                  <a:gd name="connsiteY177" fmla="*/ 1146 h 10000"/>
                  <a:gd name="connsiteX178" fmla="*/ 1967 w 10000"/>
                  <a:gd name="connsiteY178" fmla="*/ 1156 h 10000"/>
                  <a:gd name="connsiteX179" fmla="*/ 1903 w 10000"/>
                  <a:gd name="connsiteY179" fmla="*/ 1176 h 10000"/>
                  <a:gd name="connsiteX180" fmla="*/ 1873 w 10000"/>
                  <a:gd name="connsiteY180" fmla="*/ 1182 h 10000"/>
                  <a:gd name="connsiteX181" fmla="*/ 1850 w 10000"/>
                  <a:gd name="connsiteY181" fmla="*/ 1185 h 10000"/>
                  <a:gd name="connsiteX182" fmla="*/ 1842 w 10000"/>
                  <a:gd name="connsiteY182" fmla="*/ 1192 h 10000"/>
                  <a:gd name="connsiteX183" fmla="*/ 1823 w 10000"/>
                  <a:gd name="connsiteY183" fmla="*/ 1195 h 10000"/>
                  <a:gd name="connsiteX184" fmla="*/ 1814 w 10000"/>
                  <a:gd name="connsiteY184" fmla="*/ 1201 h 10000"/>
                  <a:gd name="connsiteX185" fmla="*/ 1792 w 10000"/>
                  <a:gd name="connsiteY185" fmla="*/ 1218 h 10000"/>
                  <a:gd name="connsiteX186" fmla="*/ 1767 w 10000"/>
                  <a:gd name="connsiteY186" fmla="*/ 1231 h 10000"/>
                  <a:gd name="connsiteX187" fmla="*/ 1717 w 10000"/>
                  <a:gd name="connsiteY187" fmla="*/ 1266 h 10000"/>
                  <a:gd name="connsiteX188" fmla="*/ 1695 w 10000"/>
                  <a:gd name="connsiteY188" fmla="*/ 1279 h 10000"/>
                  <a:gd name="connsiteX189" fmla="*/ 1654 w 10000"/>
                  <a:gd name="connsiteY189" fmla="*/ 1308 h 10000"/>
                  <a:gd name="connsiteX190" fmla="*/ 1620 w 10000"/>
                  <a:gd name="connsiteY190" fmla="*/ 1334 h 10000"/>
                  <a:gd name="connsiteX191" fmla="*/ 1590 w 10000"/>
                  <a:gd name="connsiteY191" fmla="*/ 1360 h 10000"/>
                  <a:gd name="connsiteX192" fmla="*/ 1565 w 10000"/>
                  <a:gd name="connsiteY192" fmla="*/ 1380 h 10000"/>
                  <a:gd name="connsiteX193" fmla="*/ 1532 w 10000"/>
                  <a:gd name="connsiteY193" fmla="*/ 1402 h 10000"/>
                  <a:gd name="connsiteX194" fmla="*/ 1501 w 10000"/>
                  <a:gd name="connsiteY194" fmla="*/ 1418 h 10000"/>
                  <a:gd name="connsiteX195" fmla="*/ 1460 w 10000"/>
                  <a:gd name="connsiteY195" fmla="*/ 1438 h 10000"/>
                  <a:gd name="connsiteX196" fmla="*/ 1435 w 10000"/>
                  <a:gd name="connsiteY196" fmla="*/ 1454 h 10000"/>
                  <a:gd name="connsiteX197" fmla="*/ 1421 w 10000"/>
                  <a:gd name="connsiteY197" fmla="*/ 1464 h 10000"/>
                  <a:gd name="connsiteX198" fmla="*/ 1380 w 10000"/>
                  <a:gd name="connsiteY198" fmla="*/ 1473 h 10000"/>
                  <a:gd name="connsiteX199" fmla="*/ 1324 w 10000"/>
                  <a:gd name="connsiteY199" fmla="*/ 1477 h 10000"/>
                  <a:gd name="connsiteX200" fmla="*/ 1274 w 10000"/>
                  <a:gd name="connsiteY200" fmla="*/ 1483 h 10000"/>
                  <a:gd name="connsiteX201" fmla="*/ 1244 w 10000"/>
                  <a:gd name="connsiteY201" fmla="*/ 1486 h 10000"/>
                  <a:gd name="connsiteX202" fmla="*/ 1233 w 10000"/>
                  <a:gd name="connsiteY202" fmla="*/ 1486 h 10000"/>
                  <a:gd name="connsiteX203" fmla="*/ 1197 w 10000"/>
                  <a:gd name="connsiteY203" fmla="*/ 1493 h 10000"/>
                  <a:gd name="connsiteX204" fmla="*/ 1180 w 10000"/>
                  <a:gd name="connsiteY204" fmla="*/ 1496 h 10000"/>
                  <a:gd name="connsiteX205" fmla="*/ 1169 w 10000"/>
                  <a:gd name="connsiteY205" fmla="*/ 1496 h 10000"/>
                  <a:gd name="connsiteX206" fmla="*/ 1161 w 10000"/>
                  <a:gd name="connsiteY206" fmla="*/ 1503 h 10000"/>
                  <a:gd name="connsiteX207" fmla="*/ 1155 w 10000"/>
                  <a:gd name="connsiteY207" fmla="*/ 1503 h 10000"/>
                  <a:gd name="connsiteX208" fmla="*/ 501 w 10000"/>
                  <a:gd name="connsiteY208" fmla="*/ 2277 h 10000"/>
                  <a:gd name="connsiteX209" fmla="*/ 396 w 10000"/>
                  <a:gd name="connsiteY209" fmla="*/ 2532 h 10000"/>
                  <a:gd name="connsiteX210" fmla="*/ 324 w 10000"/>
                  <a:gd name="connsiteY210" fmla="*/ 2759 h 10000"/>
                  <a:gd name="connsiteX211" fmla="*/ 274 w 10000"/>
                  <a:gd name="connsiteY211" fmla="*/ 2866 h 10000"/>
                  <a:gd name="connsiteX212" fmla="*/ 202 w 10000"/>
                  <a:gd name="connsiteY212" fmla="*/ 3008 h 10000"/>
                  <a:gd name="connsiteX213" fmla="*/ 211 w 10000"/>
                  <a:gd name="connsiteY213" fmla="*/ 3177 h 10000"/>
                  <a:gd name="connsiteX214" fmla="*/ 235 w 10000"/>
                  <a:gd name="connsiteY214" fmla="*/ 3368 h 10000"/>
                  <a:gd name="connsiteX215" fmla="*/ 266 w 10000"/>
                  <a:gd name="connsiteY215" fmla="*/ 3595 h 10000"/>
                  <a:gd name="connsiteX216" fmla="*/ 299 w 10000"/>
                  <a:gd name="connsiteY216" fmla="*/ 3831 h 10000"/>
                  <a:gd name="connsiteX217" fmla="*/ 305 w 10000"/>
                  <a:gd name="connsiteY217" fmla="*/ 3863 h 10000"/>
                  <a:gd name="connsiteX218" fmla="*/ 341 w 10000"/>
                  <a:gd name="connsiteY218" fmla="*/ 3941 h 10000"/>
                  <a:gd name="connsiteX219" fmla="*/ 186 w 10000"/>
                  <a:gd name="connsiteY219" fmla="*/ 3935 h 10000"/>
                  <a:gd name="connsiteX220" fmla="*/ 30 w 10000"/>
                  <a:gd name="connsiteY220" fmla="*/ 3925 h 10000"/>
                  <a:gd name="connsiteX221" fmla="*/ 0 w 10000"/>
                  <a:gd name="connsiteY221" fmla="*/ 4054 h 10000"/>
                  <a:gd name="connsiteX222" fmla="*/ 14 w 10000"/>
                  <a:gd name="connsiteY222" fmla="*/ 4152 h 10000"/>
                  <a:gd name="connsiteX223" fmla="*/ 22 w 10000"/>
                  <a:gd name="connsiteY223" fmla="*/ 4242 h 10000"/>
                  <a:gd name="connsiteX224" fmla="*/ 30 w 10000"/>
                  <a:gd name="connsiteY224" fmla="*/ 4291 h 10000"/>
                  <a:gd name="connsiteX225" fmla="*/ 102 w 10000"/>
                  <a:gd name="connsiteY225" fmla="*/ 4271 h 10000"/>
                  <a:gd name="connsiteX226" fmla="*/ 155 w 10000"/>
                  <a:gd name="connsiteY226" fmla="*/ 4262 h 10000"/>
                  <a:gd name="connsiteX227" fmla="*/ 410 w 10000"/>
                  <a:gd name="connsiteY227" fmla="*/ 4255 h 10000"/>
                  <a:gd name="connsiteX228" fmla="*/ 418 w 10000"/>
                  <a:gd name="connsiteY228" fmla="*/ 4385 h 10000"/>
                  <a:gd name="connsiteX229" fmla="*/ 429 w 10000"/>
                  <a:gd name="connsiteY229" fmla="*/ 4543 h 10000"/>
                  <a:gd name="connsiteX230" fmla="*/ 443 w 10000"/>
                  <a:gd name="connsiteY230" fmla="*/ 4585 h 10000"/>
                  <a:gd name="connsiteX231" fmla="*/ 465 w 10000"/>
                  <a:gd name="connsiteY231" fmla="*/ 4611 h 10000"/>
                  <a:gd name="connsiteX232" fmla="*/ 468 w 10000"/>
                  <a:gd name="connsiteY232" fmla="*/ 4621 h 10000"/>
                  <a:gd name="connsiteX233" fmla="*/ 474 w 10000"/>
                  <a:gd name="connsiteY233" fmla="*/ 4679 h 10000"/>
                  <a:gd name="connsiteX234" fmla="*/ 554 w 10000"/>
                  <a:gd name="connsiteY234" fmla="*/ 4738 h 10000"/>
                  <a:gd name="connsiteX235" fmla="*/ 637 w 10000"/>
                  <a:gd name="connsiteY235" fmla="*/ 4809 h 10000"/>
                  <a:gd name="connsiteX236" fmla="*/ 704 w 10000"/>
                  <a:gd name="connsiteY236" fmla="*/ 4851 h 10000"/>
                  <a:gd name="connsiteX237" fmla="*/ 740 w 10000"/>
                  <a:gd name="connsiteY237" fmla="*/ 4893 h 10000"/>
                  <a:gd name="connsiteX238" fmla="*/ 756 w 10000"/>
                  <a:gd name="connsiteY238" fmla="*/ 4896 h 10000"/>
                  <a:gd name="connsiteX239" fmla="*/ 767 w 10000"/>
                  <a:gd name="connsiteY239" fmla="*/ 4880 h 10000"/>
                  <a:gd name="connsiteX240" fmla="*/ 806 w 10000"/>
                  <a:gd name="connsiteY240" fmla="*/ 4945 h 10000"/>
                  <a:gd name="connsiteX241" fmla="*/ 886 w 10000"/>
                  <a:gd name="connsiteY241" fmla="*/ 5078 h 10000"/>
                  <a:gd name="connsiteX242" fmla="*/ 911 w 10000"/>
                  <a:gd name="connsiteY242" fmla="*/ 5130 h 10000"/>
                  <a:gd name="connsiteX243" fmla="*/ 920 w 10000"/>
                  <a:gd name="connsiteY243" fmla="*/ 5191 h 10000"/>
                  <a:gd name="connsiteX244" fmla="*/ 920 w 10000"/>
                  <a:gd name="connsiteY244" fmla="*/ 5220 h 10000"/>
                  <a:gd name="connsiteX245" fmla="*/ 911 w 10000"/>
                  <a:gd name="connsiteY245" fmla="*/ 5314 h 10000"/>
                  <a:gd name="connsiteX246" fmla="*/ 898 w 10000"/>
                  <a:gd name="connsiteY246" fmla="*/ 5369 h 10000"/>
                  <a:gd name="connsiteX247" fmla="*/ 895 w 10000"/>
                  <a:gd name="connsiteY247" fmla="*/ 5385 h 10000"/>
                  <a:gd name="connsiteX248" fmla="*/ 895 w 10000"/>
                  <a:gd name="connsiteY248" fmla="*/ 5405 h 10000"/>
                  <a:gd name="connsiteX249" fmla="*/ 898 w 10000"/>
                  <a:gd name="connsiteY249" fmla="*/ 5434 h 10000"/>
                  <a:gd name="connsiteX250" fmla="*/ 911 w 10000"/>
                  <a:gd name="connsiteY250" fmla="*/ 5463 h 10000"/>
                  <a:gd name="connsiteX251" fmla="*/ 920 w 10000"/>
                  <a:gd name="connsiteY251" fmla="*/ 5492 h 10000"/>
                  <a:gd name="connsiteX252" fmla="*/ 934 w 10000"/>
                  <a:gd name="connsiteY252" fmla="*/ 5518 h 10000"/>
                  <a:gd name="connsiteX253" fmla="*/ 1169 w 10000"/>
                  <a:gd name="connsiteY253" fmla="*/ 5738 h 10000"/>
                  <a:gd name="connsiteX254" fmla="*/ 1188 w 10000"/>
                  <a:gd name="connsiteY254" fmla="*/ 5755 h 10000"/>
                  <a:gd name="connsiteX255" fmla="*/ 1216 w 10000"/>
                  <a:gd name="connsiteY255" fmla="*/ 5758 h 10000"/>
                  <a:gd name="connsiteX256" fmla="*/ 1313 w 10000"/>
                  <a:gd name="connsiteY256" fmla="*/ 5774 h 10000"/>
                  <a:gd name="connsiteX257" fmla="*/ 1349 w 10000"/>
                  <a:gd name="connsiteY257" fmla="*/ 5787 h 10000"/>
                  <a:gd name="connsiteX258" fmla="*/ 1393 w 10000"/>
                  <a:gd name="connsiteY258" fmla="*/ 5793 h 10000"/>
                  <a:gd name="connsiteX259" fmla="*/ 1393 w 10000"/>
                  <a:gd name="connsiteY259" fmla="*/ 5797 h 10000"/>
                  <a:gd name="connsiteX260" fmla="*/ 1421 w 10000"/>
                  <a:gd name="connsiteY260" fmla="*/ 5810 h 10000"/>
                  <a:gd name="connsiteX261" fmla="*/ 1446 w 10000"/>
                  <a:gd name="connsiteY261" fmla="*/ 5829 h 10000"/>
                  <a:gd name="connsiteX262" fmla="*/ 1460 w 10000"/>
                  <a:gd name="connsiteY262" fmla="*/ 5842 h 10000"/>
                  <a:gd name="connsiteX263" fmla="*/ 1476 w 10000"/>
                  <a:gd name="connsiteY263" fmla="*/ 5848 h 10000"/>
                  <a:gd name="connsiteX264" fmla="*/ 1501 w 10000"/>
                  <a:gd name="connsiteY264" fmla="*/ 5852 h 10000"/>
                  <a:gd name="connsiteX265" fmla="*/ 1532 w 10000"/>
                  <a:gd name="connsiteY265" fmla="*/ 5887 h 10000"/>
                  <a:gd name="connsiteX266" fmla="*/ 1565 w 10000"/>
                  <a:gd name="connsiteY266" fmla="*/ 5942 h 10000"/>
                  <a:gd name="connsiteX267" fmla="*/ 1587 w 10000"/>
                  <a:gd name="connsiteY267" fmla="*/ 5972 h 10000"/>
                  <a:gd name="connsiteX268" fmla="*/ 1612 w 10000"/>
                  <a:gd name="connsiteY268" fmla="*/ 5955 h 10000"/>
                  <a:gd name="connsiteX269" fmla="*/ 1679 w 10000"/>
                  <a:gd name="connsiteY269" fmla="*/ 6049 h 10000"/>
                  <a:gd name="connsiteX270" fmla="*/ 1720 w 10000"/>
                  <a:gd name="connsiteY270" fmla="*/ 6108 h 10000"/>
                  <a:gd name="connsiteX271" fmla="*/ 1751 w 10000"/>
                  <a:gd name="connsiteY271" fmla="*/ 6133 h 10000"/>
                  <a:gd name="connsiteX272" fmla="*/ 1792 w 10000"/>
                  <a:gd name="connsiteY272" fmla="*/ 6169 h 10000"/>
                  <a:gd name="connsiteX273" fmla="*/ 1801 w 10000"/>
                  <a:gd name="connsiteY273" fmla="*/ 6172 h 10000"/>
                  <a:gd name="connsiteX274" fmla="*/ 1814 w 10000"/>
                  <a:gd name="connsiteY274" fmla="*/ 6286 h 10000"/>
                  <a:gd name="connsiteX275" fmla="*/ 1817 w 10000"/>
                  <a:gd name="connsiteY275" fmla="*/ 6331 h 10000"/>
                  <a:gd name="connsiteX276" fmla="*/ 1809 w 10000"/>
                  <a:gd name="connsiteY276" fmla="*/ 6444 h 10000"/>
                  <a:gd name="connsiteX277" fmla="*/ 1801 w 10000"/>
                  <a:gd name="connsiteY277" fmla="*/ 6499 h 10000"/>
                  <a:gd name="connsiteX278" fmla="*/ 1781 w 10000"/>
                  <a:gd name="connsiteY278" fmla="*/ 6522 h 10000"/>
                  <a:gd name="connsiteX279" fmla="*/ 1773 w 10000"/>
                  <a:gd name="connsiteY279" fmla="*/ 6541 h 10000"/>
                  <a:gd name="connsiteX280" fmla="*/ 1762 w 10000"/>
                  <a:gd name="connsiteY280" fmla="*/ 6571 h 10000"/>
                  <a:gd name="connsiteX281" fmla="*/ 1767 w 10000"/>
                  <a:gd name="connsiteY281" fmla="*/ 6622 h 10000"/>
                  <a:gd name="connsiteX282" fmla="*/ 1767 w 10000"/>
                  <a:gd name="connsiteY282" fmla="*/ 6665 h 10000"/>
                  <a:gd name="connsiteX283" fmla="*/ 1767 w 10000"/>
                  <a:gd name="connsiteY283" fmla="*/ 6694 h 10000"/>
                  <a:gd name="connsiteX284" fmla="*/ 1776 w 10000"/>
                  <a:gd name="connsiteY284" fmla="*/ 6726 h 10000"/>
                  <a:gd name="connsiteX285" fmla="*/ 1776 w 10000"/>
                  <a:gd name="connsiteY285" fmla="*/ 6745 h 10000"/>
                  <a:gd name="connsiteX286" fmla="*/ 1767 w 10000"/>
                  <a:gd name="connsiteY286" fmla="*/ 6765 h 10000"/>
                  <a:gd name="connsiteX287" fmla="*/ 1762 w 10000"/>
                  <a:gd name="connsiteY287" fmla="*/ 6804 h 10000"/>
                  <a:gd name="connsiteX288" fmla="*/ 1753 w 10000"/>
                  <a:gd name="connsiteY288" fmla="*/ 6839 h 10000"/>
                  <a:gd name="connsiteX289" fmla="*/ 1742 w 10000"/>
                  <a:gd name="connsiteY289" fmla="*/ 6849 h 10000"/>
                  <a:gd name="connsiteX290" fmla="*/ 1726 w 10000"/>
                  <a:gd name="connsiteY290" fmla="*/ 6849 h 10000"/>
                  <a:gd name="connsiteX291" fmla="*/ 1712 w 10000"/>
                  <a:gd name="connsiteY291" fmla="*/ 6852 h 10000"/>
                  <a:gd name="connsiteX292" fmla="*/ 1640 w 10000"/>
                  <a:gd name="connsiteY292" fmla="*/ 6953 h 10000"/>
                  <a:gd name="connsiteX293" fmla="*/ 1493 w 10000"/>
                  <a:gd name="connsiteY293" fmla="*/ 7105 h 10000"/>
                  <a:gd name="connsiteX294" fmla="*/ 1490 w 10000"/>
                  <a:gd name="connsiteY294" fmla="*/ 7124 h 10000"/>
                  <a:gd name="connsiteX295" fmla="*/ 1468 w 10000"/>
                  <a:gd name="connsiteY295" fmla="*/ 7137 h 10000"/>
                  <a:gd name="connsiteX296" fmla="*/ 1454 w 10000"/>
                  <a:gd name="connsiteY296" fmla="*/ 7144 h 10000"/>
                  <a:gd name="connsiteX297" fmla="*/ 1452 w 10000"/>
                  <a:gd name="connsiteY297" fmla="*/ 7157 h 10000"/>
                  <a:gd name="connsiteX298" fmla="*/ 1446 w 10000"/>
                  <a:gd name="connsiteY298" fmla="*/ 7199 h 10000"/>
                  <a:gd name="connsiteX299" fmla="*/ 1476 w 10000"/>
                  <a:gd name="connsiteY299" fmla="*/ 7247 h 10000"/>
                  <a:gd name="connsiteX300" fmla="*/ 1501 w 10000"/>
                  <a:gd name="connsiteY300" fmla="*/ 7270 h 10000"/>
                  <a:gd name="connsiteX301" fmla="*/ 1518 w 10000"/>
                  <a:gd name="connsiteY301" fmla="*/ 7286 h 10000"/>
                  <a:gd name="connsiteX302" fmla="*/ 1524 w 10000"/>
                  <a:gd name="connsiteY302" fmla="*/ 7306 h 10000"/>
                  <a:gd name="connsiteX303" fmla="*/ 1540 w 10000"/>
                  <a:gd name="connsiteY303" fmla="*/ 7322 h 10000"/>
                  <a:gd name="connsiteX304" fmla="*/ 1565 w 10000"/>
                  <a:gd name="connsiteY304" fmla="*/ 7325 h 10000"/>
                  <a:gd name="connsiteX305" fmla="*/ 1590 w 10000"/>
                  <a:gd name="connsiteY305" fmla="*/ 7332 h 10000"/>
                  <a:gd name="connsiteX306" fmla="*/ 1615 w 10000"/>
                  <a:gd name="connsiteY306" fmla="*/ 7345 h 10000"/>
                  <a:gd name="connsiteX307" fmla="*/ 1662 w 10000"/>
                  <a:gd name="connsiteY307" fmla="*/ 7370 h 10000"/>
                  <a:gd name="connsiteX308" fmla="*/ 1670 w 10000"/>
                  <a:gd name="connsiteY308" fmla="*/ 7351 h 10000"/>
                  <a:gd name="connsiteX309" fmla="*/ 1726 w 10000"/>
                  <a:gd name="connsiteY309" fmla="*/ 7354 h 10000"/>
                  <a:gd name="connsiteX310" fmla="*/ 1726 w 10000"/>
                  <a:gd name="connsiteY310" fmla="*/ 7400 h 10000"/>
                  <a:gd name="connsiteX311" fmla="*/ 1773 w 10000"/>
                  <a:gd name="connsiteY311" fmla="*/ 7409 h 10000"/>
                  <a:gd name="connsiteX312" fmla="*/ 1806 w 10000"/>
                  <a:gd name="connsiteY312" fmla="*/ 7416 h 10000"/>
                  <a:gd name="connsiteX313" fmla="*/ 1839 w 10000"/>
                  <a:gd name="connsiteY313" fmla="*/ 7403 h 10000"/>
                  <a:gd name="connsiteX314" fmla="*/ 1886 w 10000"/>
                  <a:gd name="connsiteY314" fmla="*/ 7403 h 10000"/>
                  <a:gd name="connsiteX315" fmla="*/ 1898 w 10000"/>
                  <a:gd name="connsiteY315" fmla="*/ 7403 h 10000"/>
                  <a:gd name="connsiteX316" fmla="*/ 1914 w 10000"/>
                  <a:gd name="connsiteY316" fmla="*/ 7494 h 10000"/>
                  <a:gd name="connsiteX317" fmla="*/ 1895 w 10000"/>
                  <a:gd name="connsiteY317" fmla="*/ 7523 h 10000"/>
                  <a:gd name="connsiteX318" fmla="*/ 1825 w 10000"/>
                  <a:gd name="connsiteY318" fmla="*/ 7617 h 10000"/>
                  <a:gd name="connsiteX319" fmla="*/ 1776 w 10000"/>
                  <a:gd name="connsiteY319" fmla="*/ 7691 h 10000"/>
                  <a:gd name="connsiteX320" fmla="*/ 1781 w 10000"/>
                  <a:gd name="connsiteY320" fmla="*/ 7723 h 10000"/>
                  <a:gd name="connsiteX321" fmla="*/ 1767 w 10000"/>
                  <a:gd name="connsiteY321" fmla="*/ 7759 h 10000"/>
                  <a:gd name="connsiteX322" fmla="*/ 1762 w 10000"/>
                  <a:gd name="connsiteY322" fmla="*/ 7817 h 10000"/>
                  <a:gd name="connsiteX323" fmla="*/ 1762 w 10000"/>
                  <a:gd name="connsiteY323" fmla="*/ 7856 h 10000"/>
                  <a:gd name="connsiteX324" fmla="*/ 1776 w 10000"/>
                  <a:gd name="connsiteY324" fmla="*/ 7892 h 10000"/>
                  <a:gd name="connsiteX325" fmla="*/ 1784 w 10000"/>
                  <a:gd name="connsiteY325" fmla="*/ 7902 h 10000"/>
                  <a:gd name="connsiteX326" fmla="*/ 1801 w 10000"/>
                  <a:gd name="connsiteY326" fmla="*/ 7908 h 10000"/>
                  <a:gd name="connsiteX327" fmla="*/ 1809 w 10000"/>
                  <a:gd name="connsiteY327" fmla="*/ 7911 h 10000"/>
                  <a:gd name="connsiteX328" fmla="*/ 1801 w 10000"/>
                  <a:gd name="connsiteY328" fmla="*/ 7940 h 10000"/>
                  <a:gd name="connsiteX329" fmla="*/ 1798 w 10000"/>
                  <a:gd name="connsiteY329" fmla="*/ 7979 h 10000"/>
                  <a:gd name="connsiteX330" fmla="*/ 1806 w 10000"/>
                  <a:gd name="connsiteY330" fmla="*/ 8002 h 10000"/>
                  <a:gd name="connsiteX331" fmla="*/ 1823 w 10000"/>
                  <a:gd name="connsiteY331" fmla="*/ 8021 h 10000"/>
                  <a:gd name="connsiteX332" fmla="*/ 1834 w 10000"/>
                  <a:gd name="connsiteY332" fmla="*/ 8044 h 10000"/>
                  <a:gd name="connsiteX333" fmla="*/ 1839 w 10000"/>
                  <a:gd name="connsiteY333" fmla="*/ 8073 h 10000"/>
                  <a:gd name="connsiteX334" fmla="*/ 1842 w 10000"/>
                  <a:gd name="connsiteY334" fmla="*/ 8106 h 10000"/>
                  <a:gd name="connsiteX335" fmla="*/ 1839 w 10000"/>
                  <a:gd name="connsiteY335" fmla="*/ 8144 h 10000"/>
                  <a:gd name="connsiteX336" fmla="*/ 1856 w 10000"/>
                  <a:gd name="connsiteY336" fmla="*/ 8164 h 10000"/>
                  <a:gd name="connsiteX337" fmla="*/ 1886 w 10000"/>
                  <a:gd name="connsiteY337" fmla="*/ 8193 h 10000"/>
                  <a:gd name="connsiteX338" fmla="*/ 1922 w 10000"/>
                  <a:gd name="connsiteY338" fmla="*/ 8206 h 10000"/>
                  <a:gd name="connsiteX339" fmla="*/ 1967 w 10000"/>
                  <a:gd name="connsiteY339" fmla="*/ 8203 h 10000"/>
                  <a:gd name="connsiteX340" fmla="*/ 1986 w 10000"/>
                  <a:gd name="connsiteY340" fmla="*/ 8212 h 10000"/>
                  <a:gd name="connsiteX341" fmla="*/ 2000 w 10000"/>
                  <a:gd name="connsiteY341" fmla="*/ 8232 h 10000"/>
                  <a:gd name="connsiteX342" fmla="*/ 2033 w 10000"/>
                  <a:gd name="connsiteY342" fmla="*/ 8258 h 10000"/>
                  <a:gd name="connsiteX343" fmla="*/ 2050 w 10000"/>
                  <a:gd name="connsiteY343" fmla="*/ 8271 h 10000"/>
                  <a:gd name="connsiteX344" fmla="*/ 2089 w 10000"/>
                  <a:gd name="connsiteY344" fmla="*/ 8280 h 10000"/>
                  <a:gd name="connsiteX345" fmla="*/ 2122 w 10000"/>
                  <a:gd name="connsiteY345" fmla="*/ 8300 h 10000"/>
                  <a:gd name="connsiteX346" fmla="*/ 2163 w 10000"/>
                  <a:gd name="connsiteY346" fmla="*/ 8332 h 10000"/>
                  <a:gd name="connsiteX347" fmla="*/ 2172 w 10000"/>
                  <a:gd name="connsiteY347" fmla="*/ 8335 h 10000"/>
                  <a:gd name="connsiteX348" fmla="*/ 2177 w 10000"/>
                  <a:gd name="connsiteY348" fmla="*/ 8345 h 10000"/>
                  <a:gd name="connsiteX349" fmla="*/ 2163 w 10000"/>
                  <a:gd name="connsiteY349" fmla="*/ 8371 h 10000"/>
                  <a:gd name="connsiteX350" fmla="*/ 2139 w 10000"/>
                  <a:gd name="connsiteY350" fmla="*/ 8423 h 10000"/>
                  <a:gd name="connsiteX351" fmla="*/ 2130 w 10000"/>
                  <a:gd name="connsiteY351" fmla="*/ 8439 h 10000"/>
                  <a:gd name="connsiteX352" fmla="*/ 2105 w 10000"/>
                  <a:gd name="connsiteY352" fmla="*/ 8446 h 10000"/>
                  <a:gd name="connsiteX353" fmla="*/ 2080 w 10000"/>
                  <a:gd name="connsiteY353" fmla="*/ 8449 h 10000"/>
                  <a:gd name="connsiteX354" fmla="*/ 2075 w 10000"/>
                  <a:gd name="connsiteY354" fmla="*/ 8459 h 10000"/>
                  <a:gd name="connsiteX355" fmla="*/ 2072 w 10000"/>
                  <a:gd name="connsiteY355" fmla="*/ 8475 h 10000"/>
                  <a:gd name="connsiteX356" fmla="*/ 2080 w 10000"/>
                  <a:gd name="connsiteY356" fmla="*/ 8484 h 10000"/>
                  <a:gd name="connsiteX357" fmla="*/ 2100 w 10000"/>
                  <a:gd name="connsiteY357" fmla="*/ 8475 h 10000"/>
                  <a:gd name="connsiteX358" fmla="*/ 2141 w 10000"/>
                  <a:gd name="connsiteY358" fmla="*/ 8478 h 10000"/>
                  <a:gd name="connsiteX359" fmla="*/ 2172 w 10000"/>
                  <a:gd name="connsiteY359" fmla="*/ 8475 h 10000"/>
                  <a:gd name="connsiteX360" fmla="*/ 2188 w 10000"/>
                  <a:gd name="connsiteY360" fmla="*/ 8475 h 10000"/>
                  <a:gd name="connsiteX361" fmla="*/ 2222 w 10000"/>
                  <a:gd name="connsiteY361" fmla="*/ 8497 h 10000"/>
                  <a:gd name="connsiteX362" fmla="*/ 2252 w 10000"/>
                  <a:gd name="connsiteY362" fmla="*/ 8514 h 10000"/>
                  <a:gd name="connsiteX363" fmla="*/ 2274 w 10000"/>
                  <a:gd name="connsiteY363" fmla="*/ 8514 h 10000"/>
                  <a:gd name="connsiteX364" fmla="*/ 2299 w 10000"/>
                  <a:gd name="connsiteY364" fmla="*/ 8504 h 10000"/>
                  <a:gd name="connsiteX365" fmla="*/ 2310 w 10000"/>
                  <a:gd name="connsiteY365" fmla="*/ 8504 h 10000"/>
                  <a:gd name="connsiteX366" fmla="*/ 2319 w 10000"/>
                  <a:gd name="connsiteY366" fmla="*/ 8484 h 10000"/>
                  <a:gd name="connsiteX367" fmla="*/ 2338 w 10000"/>
                  <a:gd name="connsiteY367" fmla="*/ 8494 h 10000"/>
                  <a:gd name="connsiteX368" fmla="*/ 2338 w 10000"/>
                  <a:gd name="connsiteY368" fmla="*/ 8552 h 10000"/>
                  <a:gd name="connsiteX369" fmla="*/ 2366 w 10000"/>
                  <a:gd name="connsiteY369" fmla="*/ 8572 h 10000"/>
                  <a:gd name="connsiteX370" fmla="*/ 2382 w 10000"/>
                  <a:gd name="connsiteY370" fmla="*/ 8582 h 10000"/>
                  <a:gd name="connsiteX371" fmla="*/ 2435 w 10000"/>
                  <a:gd name="connsiteY371" fmla="*/ 8552 h 10000"/>
                  <a:gd name="connsiteX372" fmla="*/ 2443 w 10000"/>
                  <a:gd name="connsiteY372" fmla="*/ 8552 h 10000"/>
                  <a:gd name="connsiteX373" fmla="*/ 2454 w 10000"/>
                  <a:gd name="connsiteY373" fmla="*/ 8552 h 10000"/>
                  <a:gd name="connsiteX374" fmla="*/ 2471 w 10000"/>
                  <a:gd name="connsiteY374" fmla="*/ 8546 h 10000"/>
                  <a:gd name="connsiteX375" fmla="*/ 2488 w 10000"/>
                  <a:gd name="connsiteY375" fmla="*/ 8536 h 10000"/>
                  <a:gd name="connsiteX376" fmla="*/ 2501 w 10000"/>
                  <a:gd name="connsiteY376" fmla="*/ 8533 h 10000"/>
                  <a:gd name="connsiteX377" fmla="*/ 2512 w 10000"/>
                  <a:gd name="connsiteY377" fmla="*/ 8533 h 10000"/>
                  <a:gd name="connsiteX378" fmla="*/ 2521 w 10000"/>
                  <a:gd name="connsiteY378" fmla="*/ 8546 h 10000"/>
                  <a:gd name="connsiteX379" fmla="*/ 2521 w 10000"/>
                  <a:gd name="connsiteY379" fmla="*/ 8572 h 10000"/>
                  <a:gd name="connsiteX380" fmla="*/ 2535 w 10000"/>
                  <a:gd name="connsiteY380" fmla="*/ 8588 h 10000"/>
                  <a:gd name="connsiteX381" fmla="*/ 2551 w 10000"/>
                  <a:gd name="connsiteY381" fmla="*/ 8582 h 10000"/>
                  <a:gd name="connsiteX382" fmla="*/ 2560 w 10000"/>
                  <a:gd name="connsiteY382" fmla="*/ 8582 h 10000"/>
                  <a:gd name="connsiteX383" fmla="*/ 2573 w 10000"/>
                  <a:gd name="connsiteY383" fmla="*/ 8588 h 10000"/>
                  <a:gd name="connsiteX384" fmla="*/ 2584 w 10000"/>
                  <a:gd name="connsiteY384" fmla="*/ 8591 h 10000"/>
                  <a:gd name="connsiteX385" fmla="*/ 2590 w 10000"/>
                  <a:gd name="connsiteY385" fmla="*/ 8598 h 10000"/>
                  <a:gd name="connsiteX386" fmla="*/ 2598 w 10000"/>
                  <a:gd name="connsiteY386" fmla="*/ 8608 h 10000"/>
                  <a:gd name="connsiteX387" fmla="*/ 2607 w 10000"/>
                  <a:gd name="connsiteY387" fmla="*/ 8617 h 10000"/>
                  <a:gd name="connsiteX388" fmla="*/ 2618 w 10000"/>
                  <a:gd name="connsiteY388" fmla="*/ 8617 h 10000"/>
                  <a:gd name="connsiteX389" fmla="*/ 2640 w 10000"/>
                  <a:gd name="connsiteY389" fmla="*/ 8608 h 10000"/>
                  <a:gd name="connsiteX390" fmla="*/ 2670 w 10000"/>
                  <a:gd name="connsiteY390" fmla="*/ 8598 h 10000"/>
                  <a:gd name="connsiteX391" fmla="*/ 2673 w 10000"/>
                  <a:gd name="connsiteY391" fmla="*/ 8598 h 10000"/>
                  <a:gd name="connsiteX392" fmla="*/ 2690 w 10000"/>
                  <a:gd name="connsiteY392" fmla="*/ 8598 h 10000"/>
                  <a:gd name="connsiteX393" fmla="*/ 2698 w 10000"/>
                  <a:gd name="connsiteY393" fmla="*/ 8598 h 10000"/>
                  <a:gd name="connsiteX394" fmla="*/ 2712 w 10000"/>
                  <a:gd name="connsiteY394" fmla="*/ 8598 h 10000"/>
                  <a:gd name="connsiteX395" fmla="*/ 2726 w 10000"/>
                  <a:gd name="connsiteY395" fmla="*/ 8591 h 10000"/>
                  <a:gd name="connsiteX396" fmla="*/ 2737 w 10000"/>
                  <a:gd name="connsiteY396" fmla="*/ 8588 h 10000"/>
                  <a:gd name="connsiteX397" fmla="*/ 2759 w 10000"/>
                  <a:gd name="connsiteY397" fmla="*/ 8582 h 10000"/>
                  <a:gd name="connsiteX398" fmla="*/ 2770 w 10000"/>
                  <a:gd name="connsiteY398" fmla="*/ 8578 h 10000"/>
                  <a:gd name="connsiteX399" fmla="*/ 2784 w 10000"/>
                  <a:gd name="connsiteY399" fmla="*/ 8572 h 10000"/>
                  <a:gd name="connsiteX400" fmla="*/ 2795 w 10000"/>
                  <a:gd name="connsiteY400" fmla="*/ 8572 h 10000"/>
                  <a:gd name="connsiteX401" fmla="*/ 2803 w 10000"/>
                  <a:gd name="connsiteY401" fmla="*/ 8588 h 10000"/>
                  <a:gd name="connsiteX402" fmla="*/ 2803 w 10000"/>
                  <a:gd name="connsiteY402" fmla="*/ 8591 h 10000"/>
                  <a:gd name="connsiteX403" fmla="*/ 2803 w 10000"/>
                  <a:gd name="connsiteY403" fmla="*/ 8601 h 10000"/>
                  <a:gd name="connsiteX404" fmla="*/ 2809 w 10000"/>
                  <a:gd name="connsiteY404" fmla="*/ 8601 h 10000"/>
                  <a:gd name="connsiteX405" fmla="*/ 2823 w 10000"/>
                  <a:gd name="connsiteY405" fmla="*/ 8598 h 10000"/>
                  <a:gd name="connsiteX406" fmla="*/ 2831 w 10000"/>
                  <a:gd name="connsiteY406" fmla="*/ 8598 h 10000"/>
                  <a:gd name="connsiteX407" fmla="*/ 2839 w 10000"/>
                  <a:gd name="connsiteY407" fmla="*/ 8601 h 10000"/>
                  <a:gd name="connsiteX408" fmla="*/ 2848 w 10000"/>
                  <a:gd name="connsiteY408" fmla="*/ 8598 h 10000"/>
                  <a:gd name="connsiteX409" fmla="*/ 2856 w 10000"/>
                  <a:gd name="connsiteY409" fmla="*/ 8601 h 10000"/>
                  <a:gd name="connsiteX410" fmla="*/ 2859 w 10000"/>
                  <a:gd name="connsiteY410" fmla="*/ 8601 h 10000"/>
                  <a:gd name="connsiteX411" fmla="*/ 2864 w 10000"/>
                  <a:gd name="connsiteY411" fmla="*/ 8598 h 10000"/>
                  <a:gd name="connsiteX412" fmla="*/ 2889 w 10000"/>
                  <a:gd name="connsiteY412" fmla="*/ 8611 h 10000"/>
                  <a:gd name="connsiteX413" fmla="*/ 2906 w 10000"/>
                  <a:gd name="connsiteY413" fmla="*/ 8620 h 10000"/>
                  <a:gd name="connsiteX414" fmla="*/ 2914 w 10000"/>
                  <a:gd name="connsiteY414" fmla="*/ 8627 h 10000"/>
                  <a:gd name="connsiteX415" fmla="*/ 2920 w 10000"/>
                  <a:gd name="connsiteY415" fmla="*/ 8640 h 10000"/>
                  <a:gd name="connsiteX416" fmla="*/ 2922 w 10000"/>
                  <a:gd name="connsiteY416" fmla="*/ 8666 h 10000"/>
                  <a:gd name="connsiteX417" fmla="*/ 2922 w 10000"/>
                  <a:gd name="connsiteY417" fmla="*/ 8692 h 10000"/>
                  <a:gd name="connsiteX418" fmla="*/ 2939 w 10000"/>
                  <a:gd name="connsiteY418" fmla="*/ 8695 h 10000"/>
                  <a:gd name="connsiteX419" fmla="*/ 2953 w 10000"/>
                  <a:gd name="connsiteY419" fmla="*/ 8695 h 10000"/>
                  <a:gd name="connsiteX420" fmla="*/ 2961 w 10000"/>
                  <a:gd name="connsiteY420" fmla="*/ 8695 h 10000"/>
                  <a:gd name="connsiteX421" fmla="*/ 2972 w 10000"/>
                  <a:gd name="connsiteY421" fmla="*/ 8692 h 10000"/>
                  <a:gd name="connsiteX422" fmla="*/ 2981 w 10000"/>
                  <a:gd name="connsiteY422" fmla="*/ 8685 h 10000"/>
                  <a:gd name="connsiteX423" fmla="*/ 2989 w 10000"/>
                  <a:gd name="connsiteY423" fmla="*/ 8685 h 10000"/>
                  <a:gd name="connsiteX424" fmla="*/ 3008 w 10000"/>
                  <a:gd name="connsiteY424" fmla="*/ 8685 h 10000"/>
                  <a:gd name="connsiteX425" fmla="*/ 3028 w 10000"/>
                  <a:gd name="connsiteY425" fmla="*/ 8695 h 10000"/>
                  <a:gd name="connsiteX426" fmla="*/ 3042 w 10000"/>
                  <a:gd name="connsiteY426" fmla="*/ 8695 h 10000"/>
                  <a:gd name="connsiteX427" fmla="*/ 3053 w 10000"/>
                  <a:gd name="connsiteY427" fmla="*/ 8676 h 10000"/>
                  <a:gd name="connsiteX428" fmla="*/ 3061 w 10000"/>
                  <a:gd name="connsiteY428" fmla="*/ 8666 h 10000"/>
                  <a:gd name="connsiteX429" fmla="*/ 3066 w 10000"/>
                  <a:gd name="connsiteY429" fmla="*/ 8656 h 10000"/>
                  <a:gd name="connsiteX430" fmla="*/ 3091 w 10000"/>
                  <a:gd name="connsiteY430" fmla="*/ 8659 h 10000"/>
                  <a:gd name="connsiteX431" fmla="*/ 3105 w 10000"/>
                  <a:gd name="connsiteY431" fmla="*/ 8659 h 10000"/>
                  <a:gd name="connsiteX432" fmla="*/ 3108 w 10000"/>
                  <a:gd name="connsiteY432" fmla="*/ 8650 h 10000"/>
                  <a:gd name="connsiteX433" fmla="*/ 3147 w 10000"/>
                  <a:gd name="connsiteY433" fmla="*/ 8588 h 10000"/>
                  <a:gd name="connsiteX434" fmla="*/ 3150 w 10000"/>
                  <a:gd name="connsiteY434" fmla="*/ 8598 h 10000"/>
                  <a:gd name="connsiteX435" fmla="*/ 3163 w 10000"/>
                  <a:gd name="connsiteY435" fmla="*/ 8601 h 10000"/>
                  <a:gd name="connsiteX436" fmla="*/ 3180 w 10000"/>
                  <a:gd name="connsiteY436" fmla="*/ 8608 h 10000"/>
                  <a:gd name="connsiteX437" fmla="*/ 3188 w 10000"/>
                  <a:gd name="connsiteY437" fmla="*/ 8611 h 10000"/>
                  <a:gd name="connsiteX438" fmla="*/ 3227 w 10000"/>
                  <a:gd name="connsiteY438" fmla="*/ 8620 h 10000"/>
                  <a:gd name="connsiteX439" fmla="*/ 3238 w 10000"/>
                  <a:gd name="connsiteY439" fmla="*/ 8617 h 10000"/>
                  <a:gd name="connsiteX440" fmla="*/ 3247 w 10000"/>
                  <a:gd name="connsiteY440" fmla="*/ 8601 h 10000"/>
                  <a:gd name="connsiteX441" fmla="*/ 3269 w 10000"/>
                  <a:gd name="connsiteY441" fmla="*/ 8611 h 10000"/>
                  <a:gd name="connsiteX442" fmla="*/ 3277 w 10000"/>
                  <a:gd name="connsiteY442" fmla="*/ 8617 h 10000"/>
                  <a:gd name="connsiteX443" fmla="*/ 3285 w 10000"/>
                  <a:gd name="connsiteY443" fmla="*/ 8611 h 10000"/>
                  <a:gd name="connsiteX444" fmla="*/ 3307 w 10000"/>
                  <a:gd name="connsiteY444" fmla="*/ 8611 h 10000"/>
                  <a:gd name="connsiteX445" fmla="*/ 3319 w 10000"/>
                  <a:gd name="connsiteY445" fmla="*/ 8617 h 10000"/>
                  <a:gd name="connsiteX446" fmla="*/ 3324 w 10000"/>
                  <a:gd name="connsiteY446" fmla="*/ 8617 h 10000"/>
                  <a:gd name="connsiteX447" fmla="*/ 3327 w 10000"/>
                  <a:gd name="connsiteY447" fmla="*/ 8620 h 10000"/>
                  <a:gd name="connsiteX448" fmla="*/ 3341 w 10000"/>
                  <a:gd name="connsiteY448" fmla="*/ 8620 h 10000"/>
                  <a:gd name="connsiteX449" fmla="*/ 3357 w 10000"/>
                  <a:gd name="connsiteY449" fmla="*/ 8620 h 10000"/>
                  <a:gd name="connsiteX450" fmla="*/ 3374 w 10000"/>
                  <a:gd name="connsiteY450" fmla="*/ 8620 h 10000"/>
                  <a:gd name="connsiteX451" fmla="*/ 3382 w 10000"/>
                  <a:gd name="connsiteY451" fmla="*/ 8620 h 10000"/>
                  <a:gd name="connsiteX452" fmla="*/ 3399 w 10000"/>
                  <a:gd name="connsiteY452" fmla="*/ 8611 h 10000"/>
                  <a:gd name="connsiteX453" fmla="*/ 3413 w 10000"/>
                  <a:gd name="connsiteY453" fmla="*/ 8601 h 10000"/>
                  <a:gd name="connsiteX454" fmla="*/ 3421 w 10000"/>
                  <a:gd name="connsiteY454" fmla="*/ 8588 h 10000"/>
                  <a:gd name="connsiteX455" fmla="*/ 3421 w 10000"/>
                  <a:gd name="connsiteY455" fmla="*/ 8572 h 10000"/>
                  <a:gd name="connsiteX456" fmla="*/ 3421 w 10000"/>
                  <a:gd name="connsiteY456" fmla="*/ 8552 h 10000"/>
                  <a:gd name="connsiteX457" fmla="*/ 3424 w 10000"/>
                  <a:gd name="connsiteY457" fmla="*/ 8533 h 10000"/>
                  <a:gd name="connsiteX458" fmla="*/ 3432 w 10000"/>
                  <a:gd name="connsiteY458" fmla="*/ 8523 h 10000"/>
                  <a:gd name="connsiteX459" fmla="*/ 3446 w 10000"/>
                  <a:gd name="connsiteY459" fmla="*/ 8523 h 10000"/>
                  <a:gd name="connsiteX460" fmla="*/ 3457 w 10000"/>
                  <a:gd name="connsiteY460" fmla="*/ 8523 h 10000"/>
                  <a:gd name="connsiteX461" fmla="*/ 3476 w 10000"/>
                  <a:gd name="connsiteY461" fmla="*/ 8533 h 10000"/>
                  <a:gd name="connsiteX462" fmla="*/ 3485 w 10000"/>
                  <a:gd name="connsiteY462" fmla="*/ 8536 h 10000"/>
                  <a:gd name="connsiteX463" fmla="*/ 3501 w 10000"/>
                  <a:gd name="connsiteY463" fmla="*/ 8527 h 10000"/>
                  <a:gd name="connsiteX464" fmla="*/ 3504 w 10000"/>
                  <a:gd name="connsiteY464" fmla="*/ 8514 h 10000"/>
                  <a:gd name="connsiteX465" fmla="*/ 3510 w 10000"/>
                  <a:gd name="connsiteY465" fmla="*/ 8497 h 10000"/>
                  <a:gd name="connsiteX466" fmla="*/ 3537 w 10000"/>
                  <a:gd name="connsiteY466" fmla="*/ 8484 h 10000"/>
                  <a:gd name="connsiteX467" fmla="*/ 3562 w 10000"/>
                  <a:gd name="connsiteY467" fmla="*/ 8488 h 10000"/>
                  <a:gd name="connsiteX468" fmla="*/ 3568 w 10000"/>
                  <a:gd name="connsiteY468" fmla="*/ 8484 h 10000"/>
                  <a:gd name="connsiteX469" fmla="*/ 3584 w 10000"/>
                  <a:gd name="connsiteY469" fmla="*/ 8494 h 10000"/>
                  <a:gd name="connsiteX470" fmla="*/ 3593 w 10000"/>
                  <a:gd name="connsiteY470" fmla="*/ 8507 h 10000"/>
                  <a:gd name="connsiteX471" fmla="*/ 3618 w 10000"/>
                  <a:gd name="connsiteY471" fmla="*/ 8497 h 10000"/>
                  <a:gd name="connsiteX472" fmla="*/ 3643 w 10000"/>
                  <a:gd name="connsiteY472" fmla="*/ 8475 h 10000"/>
                  <a:gd name="connsiteX473" fmla="*/ 3657 w 10000"/>
                  <a:gd name="connsiteY473" fmla="*/ 8478 h 10000"/>
                  <a:gd name="connsiteX474" fmla="*/ 3670 w 10000"/>
                  <a:gd name="connsiteY474" fmla="*/ 8475 h 10000"/>
                  <a:gd name="connsiteX475" fmla="*/ 3673 w 10000"/>
                  <a:gd name="connsiteY475" fmla="*/ 8468 h 10000"/>
                  <a:gd name="connsiteX476" fmla="*/ 3681 w 10000"/>
                  <a:gd name="connsiteY476" fmla="*/ 8468 h 10000"/>
                  <a:gd name="connsiteX477" fmla="*/ 3698 w 10000"/>
                  <a:gd name="connsiteY477" fmla="*/ 8478 h 10000"/>
                  <a:gd name="connsiteX478" fmla="*/ 3720 w 10000"/>
                  <a:gd name="connsiteY478" fmla="*/ 8497 h 10000"/>
                  <a:gd name="connsiteX479" fmla="*/ 3715 w 10000"/>
                  <a:gd name="connsiteY479" fmla="*/ 8504 h 10000"/>
                  <a:gd name="connsiteX480" fmla="*/ 3729 w 10000"/>
                  <a:gd name="connsiteY480" fmla="*/ 8514 h 10000"/>
                  <a:gd name="connsiteX481" fmla="*/ 3729 w 10000"/>
                  <a:gd name="connsiteY481" fmla="*/ 8517 h 10000"/>
                  <a:gd name="connsiteX482" fmla="*/ 3740 w 10000"/>
                  <a:gd name="connsiteY482" fmla="*/ 8527 h 10000"/>
                  <a:gd name="connsiteX483" fmla="*/ 3759 w 10000"/>
                  <a:gd name="connsiteY483" fmla="*/ 8517 h 10000"/>
                  <a:gd name="connsiteX484" fmla="*/ 3762 w 10000"/>
                  <a:gd name="connsiteY484" fmla="*/ 8504 h 10000"/>
                  <a:gd name="connsiteX485" fmla="*/ 3770 w 10000"/>
                  <a:gd name="connsiteY485" fmla="*/ 8488 h 10000"/>
                  <a:gd name="connsiteX486" fmla="*/ 3778 w 10000"/>
                  <a:gd name="connsiteY486" fmla="*/ 8484 h 10000"/>
                  <a:gd name="connsiteX487" fmla="*/ 3792 w 10000"/>
                  <a:gd name="connsiteY487" fmla="*/ 8475 h 10000"/>
                  <a:gd name="connsiteX488" fmla="*/ 3803 w 10000"/>
                  <a:gd name="connsiteY488" fmla="*/ 8478 h 10000"/>
                  <a:gd name="connsiteX489" fmla="*/ 3809 w 10000"/>
                  <a:gd name="connsiteY489" fmla="*/ 8475 h 10000"/>
                  <a:gd name="connsiteX490" fmla="*/ 3825 w 10000"/>
                  <a:gd name="connsiteY490" fmla="*/ 8465 h 10000"/>
                  <a:gd name="connsiteX491" fmla="*/ 3834 w 10000"/>
                  <a:gd name="connsiteY491" fmla="*/ 8468 h 10000"/>
                  <a:gd name="connsiteX492" fmla="*/ 3842 w 10000"/>
                  <a:gd name="connsiteY492" fmla="*/ 8478 h 10000"/>
                  <a:gd name="connsiteX493" fmla="*/ 3850 w 10000"/>
                  <a:gd name="connsiteY493" fmla="*/ 8478 h 10000"/>
                  <a:gd name="connsiteX494" fmla="*/ 3859 w 10000"/>
                  <a:gd name="connsiteY494" fmla="*/ 8484 h 10000"/>
                  <a:gd name="connsiteX495" fmla="*/ 3873 w 10000"/>
                  <a:gd name="connsiteY495" fmla="*/ 8494 h 10000"/>
                  <a:gd name="connsiteX496" fmla="*/ 3875 w 10000"/>
                  <a:gd name="connsiteY496" fmla="*/ 8507 h 10000"/>
                  <a:gd name="connsiteX497" fmla="*/ 3881 w 10000"/>
                  <a:gd name="connsiteY497" fmla="*/ 8527 h 10000"/>
                  <a:gd name="connsiteX498" fmla="*/ 3875 w 10000"/>
                  <a:gd name="connsiteY498" fmla="*/ 8546 h 10000"/>
                  <a:gd name="connsiteX499" fmla="*/ 3892 w 10000"/>
                  <a:gd name="connsiteY499" fmla="*/ 8546 h 10000"/>
                  <a:gd name="connsiteX500" fmla="*/ 3900 w 10000"/>
                  <a:gd name="connsiteY500" fmla="*/ 8543 h 10000"/>
                  <a:gd name="connsiteX501" fmla="*/ 3906 w 10000"/>
                  <a:gd name="connsiteY501" fmla="*/ 8543 h 10000"/>
                  <a:gd name="connsiteX502" fmla="*/ 3922 w 10000"/>
                  <a:gd name="connsiteY502" fmla="*/ 8552 h 10000"/>
                  <a:gd name="connsiteX503" fmla="*/ 3939 w 10000"/>
                  <a:gd name="connsiteY503" fmla="*/ 8559 h 10000"/>
                  <a:gd name="connsiteX504" fmla="*/ 3953 w 10000"/>
                  <a:gd name="connsiteY504" fmla="*/ 8572 h 10000"/>
                  <a:gd name="connsiteX505" fmla="*/ 3956 w 10000"/>
                  <a:gd name="connsiteY505" fmla="*/ 8588 h 10000"/>
                  <a:gd name="connsiteX506" fmla="*/ 3956 w 10000"/>
                  <a:gd name="connsiteY506" fmla="*/ 8608 h 10000"/>
                  <a:gd name="connsiteX507" fmla="*/ 3972 w 10000"/>
                  <a:gd name="connsiteY507" fmla="*/ 8608 h 10000"/>
                  <a:gd name="connsiteX508" fmla="*/ 3986 w 10000"/>
                  <a:gd name="connsiteY508" fmla="*/ 8608 h 10000"/>
                  <a:gd name="connsiteX509" fmla="*/ 3997 w 10000"/>
                  <a:gd name="connsiteY509" fmla="*/ 8608 h 10000"/>
                  <a:gd name="connsiteX510" fmla="*/ 4006 w 10000"/>
                  <a:gd name="connsiteY510" fmla="*/ 8608 h 10000"/>
                  <a:gd name="connsiteX511" fmla="*/ 4006 w 10000"/>
                  <a:gd name="connsiteY511" fmla="*/ 8611 h 10000"/>
                  <a:gd name="connsiteX512" fmla="*/ 4011 w 10000"/>
                  <a:gd name="connsiteY512" fmla="*/ 8611 h 10000"/>
                  <a:gd name="connsiteX513" fmla="*/ 4022 w 10000"/>
                  <a:gd name="connsiteY513" fmla="*/ 8620 h 10000"/>
                  <a:gd name="connsiteX514" fmla="*/ 4042 w 10000"/>
                  <a:gd name="connsiteY514" fmla="*/ 8620 h 10000"/>
                  <a:gd name="connsiteX515" fmla="*/ 4050 w 10000"/>
                  <a:gd name="connsiteY515" fmla="*/ 8617 h 10000"/>
                  <a:gd name="connsiteX516" fmla="*/ 4069 w 10000"/>
                  <a:gd name="connsiteY516" fmla="*/ 8620 h 10000"/>
                  <a:gd name="connsiteX517" fmla="*/ 4086 w 10000"/>
                  <a:gd name="connsiteY517" fmla="*/ 8630 h 10000"/>
                  <a:gd name="connsiteX518" fmla="*/ 4108 w 10000"/>
                  <a:gd name="connsiteY518" fmla="*/ 8627 h 10000"/>
                  <a:gd name="connsiteX519" fmla="*/ 4125 w 10000"/>
                  <a:gd name="connsiteY519" fmla="*/ 8620 h 10000"/>
                  <a:gd name="connsiteX520" fmla="*/ 4133 w 10000"/>
                  <a:gd name="connsiteY520" fmla="*/ 8611 h 10000"/>
                  <a:gd name="connsiteX521" fmla="*/ 4139 w 10000"/>
                  <a:gd name="connsiteY521" fmla="*/ 8608 h 10000"/>
                  <a:gd name="connsiteX522" fmla="*/ 4147 w 10000"/>
                  <a:gd name="connsiteY522" fmla="*/ 8601 h 10000"/>
                  <a:gd name="connsiteX523" fmla="*/ 4155 w 10000"/>
                  <a:gd name="connsiteY523" fmla="*/ 8591 h 10000"/>
                  <a:gd name="connsiteX524" fmla="*/ 4166 w 10000"/>
                  <a:gd name="connsiteY524" fmla="*/ 8582 h 10000"/>
                  <a:gd name="connsiteX525" fmla="*/ 4183 w 10000"/>
                  <a:gd name="connsiteY525" fmla="*/ 8569 h 10000"/>
                  <a:gd name="connsiteX526" fmla="*/ 4191 w 10000"/>
                  <a:gd name="connsiteY526" fmla="*/ 8562 h 10000"/>
                  <a:gd name="connsiteX527" fmla="*/ 4208 w 10000"/>
                  <a:gd name="connsiteY527" fmla="*/ 8552 h 10000"/>
                  <a:gd name="connsiteX528" fmla="*/ 4230 w 10000"/>
                  <a:gd name="connsiteY528" fmla="*/ 8552 h 10000"/>
                  <a:gd name="connsiteX529" fmla="*/ 4238 w 10000"/>
                  <a:gd name="connsiteY529" fmla="*/ 8559 h 10000"/>
                  <a:gd name="connsiteX530" fmla="*/ 4247 w 10000"/>
                  <a:gd name="connsiteY530" fmla="*/ 8572 h 10000"/>
                  <a:gd name="connsiteX531" fmla="*/ 4252 w 10000"/>
                  <a:gd name="connsiteY531" fmla="*/ 8578 h 10000"/>
                  <a:gd name="connsiteX532" fmla="*/ 4263 w 10000"/>
                  <a:gd name="connsiteY532" fmla="*/ 8582 h 10000"/>
                  <a:gd name="connsiteX533" fmla="*/ 4277 w 10000"/>
                  <a:gd name="connsiteY533" fmla="*/ 8572 h 10000"/>
                  <a:gd name="connsiteX534" fmla="*/ 4294 w 10000"/>
                  <a:gd name="connsiteY534" fmla="*/ 8559 h 10000"/>
                  <a:gd name="connsiteX535" fmla="*/ 4302 w 10000"/>
                  <a:gd name="connsiteY535" fmla="*/ 8546 h 10000"/>
                  <a:gd name="connsiteX536" fmla="*/ 4310 w 10000"/>
                  <a:gd name="connsiteY536" fmla="*/ 8543 h 10000"/>
                  <a:gd name="connsiteX537" fmla="*/ 4313 w 10000"/>
                  <a:gd name="connsiteY537" fmla="*/ 8543 h 10000"/>
                  <a:gd name="connsiteX538" fmla="*/ 4332 w 10000"/>
                  <a:gd name="connsiteY538" fmla="*/ 8546 h 10000"/>
                  <a:gd name="connsiteX539" fmla="*/ 4335 w 10000"/>
                  <a:gd name="connsiteY539" fmla="*/ 8559 h 10000"/>
                  <a:gd name="connsiteX540" fmla="*/ 4349 w 10000"/>
                  <a:gd name="connsiteY540" fmla="*/ 8588 h 10000"/>
                  <a:gd name="connsiteX541" fmla="*/ 4360 w 10000"/>
                  <a:gd name="connsiteY541" fmla="*/ 8591 h 10000"/>
                  <a:gd name="connsiteX542" fmla="*/ 4366 w 10000"/>
                  <a:gd name="connsiteY542" fmla="*/ 8591 h 10000"/>
                  <a:gd name="connsiteX543" fmla="*/ 4382 w 10000"/>
                  <a:gd name="connsiteY543" fmla="*/ 8598 h 10000"/>
                  <a:gd name="connsiteX544" fmla="*/ 4385 w 10000"/>
                  <a:gd name="connsiteY544" fmla="*/ 8598 h 10000"/>
                  <a:gd name="connsiteX545" fmla="*/ 4402 w 10000"/>
                  <a:gd name="connsiteY545" fmla="*/ 8598 h 10000"/>
                  <a:gd name="connsiteX546" fmla="*/ 4421 w 10000"/>
                  <a:gd name="connsiteY546" fmla="*/ 8591 h 10000"/>
                  <a:gd name="connsiteX547" fmla="*/ 4440 w 10000"/>
                  <a:gd name="connsiteY547" fmla="*/ 8591 h 10000"/>
                  <a:gd name="connsiteX548" fmla="*/ 4449 w 10000"/>
                  <a:gd name="connsiteY548" fmla="*/ 8598 h 10000"/>
                  <a:gd name="connsiteX549" fmla="*/ 4454 w 10000"/>
                  <a:gd name="connsiteY549" fmla="*/ 8617 h 10000"/>
                  <a:gd name="connsiteX550" fmla="*/ 4463 w 10000"/>
                  <a:gd name="connsiteY550" fmla="*/ 8608 h 10000"/>
                  <a:gd name="connsiteX551" fmla="*/ 4474 w 10000"/>
                  <a:gd name="connsiteY551" fmla="*/ 8608 h 10000"/>
                  <a:gd name="connsiteX552" fmla="*/ 4490 w 10000"/>
                  <a:gd name="connsiteY552" fmla="*/ 8617 h 10000"/>
                  <a:gd name="connsiteX553" fmla="*/ 4504 w 10000"/>
                  <a:gd name="connsiteY553" fmla="*/ 8617 h 10000"/>
                  <a:gd name="connsiteX554" fmla="*/ 4518 w 10000"/>
                  <a:gd name="connsiteY554" fmla="*/ 8617 h 10000"/>
                  <a:gd name="connsiteX555" fmla="*/ 4535 w 10000"/>
                  <a:gd name="connsiteY555" fmla="*/ 8611 h 10000"/>
                  <a:gd name="connsiteX556" fmla="*/ 4546 w 10000"/>
                  <a:gd name="connsiteY556" fmla="*/ 8611 h 10000"/>
                  <a:gd name="connsiteX557" fmla="*/ 4562 w 10000"/>
                  <a:gd name="connsiteY557" fmla="*/ 8611 h 10000"/>
                  <a:gd name="connsiteX558" fmla="*/ 4571 w 10000"/>
                  <a:gd name="connsiteY558" fmla="*/ 8611 h 10000"/>
                  <a:gd name="connsiteX559" fmla="*/ 4579 w 10000"/>
                  <a:gd name="connsiteY559" fmla="*/ 8608 h 10000"/>
                  <a:gd name="connsiteX560" fmla="*/ 4584 w 10000"/>
                  <a:gd name="connsiteY560" fmla="*/ 8608 h 10000"/>
                  <a:gd name="connsiteX561" fmla="*/ 4601 w 10000"/>
                  <a:gd name="connsiteY561" fmla="*/ 8617 h 10000"/>
                  <a:gd name="connsiteX562" fmla="*/ 4609 w 10000"/>
                  <a:gd name="connsiteY562" fmla="*/ 8627 h 10000"/>
                  <a:gd name="connsiteX563" fmla="*/ 4618 w 10000"/>
                  <a:gd name="connsiteY563" fmla="*/ 8637 h 10000"/>
                  <a:gd name="connsiteX564" fmla="*/ 4618 w 10000"/>
                  <a:gd name="connsiteY564" fmla="*/ 8646 h 10000"/>
                  <a:gd name="connsiteX565" fmla="*/ 4634 w 10000"/>
                  <a:gd name="connsiteY565" fmla="*/ 8656 h 10000"/>
                  <a:gd name="connsiteX566" fmla="*/ 4640 w 10000"/>
                  <a:gd name="connsiteY566" fmla="*/ 8659 h 10000"/>
                  <a:gd name="connsiteX567" fmla="*/ 4651 w 10000"/>
                  <a:gd name="connsiteY567" fmla="*/ 8666 h 10000"/>
                  <a:gd name="connsiteX568" fmla="*/ 4657 w 10000"/>
                  <a:gd name="connsiteY568" fmla="*/ 8659 h 10000"/>
                  <a:gd name="connsiteX569" fmla="*/ 4668 w 10000"/>
                  <a:gd name="connsiteY569" fmla="*/ 8650 h 10000"/>
                  <a:gd name="connsiteX570" fmla="*/ 4676 w 10000"/>
                  <a:gd name="connsiteY570" fmla="*/ 8650 h 10000"/>
                  <a:gd name="connsiteX571" fmla="*/ 4690 w 10000"/>
                  <a:gd name="connsiteY571" fmla="*/ 8650 h 10000"/>
                  <a:gd name="connsiteX572" fmla="*/ 4698 w 10000"/>
                  <a:gd name="connsiteY572" fmla="*/ 8650 h 10000"/>
                  <a:gd name="connsiteX573" fmla="*/ 4704 w 10000"/>
                  <a:gd name="connsiteY573" fmla="*/ 8650 h 10000"/>
                  <a:gd name="connsiteX574" fmla="*/ 4706 w 10000"/>
                  <a:gd name="connsiteY574" fmla="*/ 8659 h 10000"/>
                  <a:gd name="connsiteX575" fmla="*/ 4706 w 10000"/>
                  <a:gd name="connsiteY575" fmla="*/ 8666 h 10000"/>
                  <a:gd name="connsiteX576" fmla="*/ 4723 w 10000"/>
                  <a:gd name="connsiteY576" fmla="*/ 8682 h 10000"/>
                  <a:gd name="connsiteX577" fmla="*/ 4737 w 10000"/>
                  <a:gd name="connsiteY577" fmla="*/ 8682 h 10000"/>
                  <a:gd name="connsiteX578" fmla="*/ 4745 w 10000"/>
                  <a:gd name="connsiteY578" fmla="*/ 8676 h 10000"/>
                  <a:gd name="connsiteX579" fmla="*/ 4756 w 10000"/>
                  <a:gd name="connsiteY579" fmla="*/ 8666 h 10000"/>
                  <a:gd name="connsiteX580" fmla="*/ 4765 w 10000"/>
                  <a:gd name="connsiteY580" fmla="*/ 8666 h 10000"/>
                  <a:gd name="connsiteX581" fmla="*/ 4765 w 10000"/>
                  <a:gd name="connsiteY581" fmla="*/ 8682 h 10000"/>
                  <a:gd name="connsiteX582" fmla="*/ 4770 w 10000"/>
                  <a:gd name="connsiteY582" fmla="*/ 8701 h 10000"/>
                  <a:gd name="connsiteX583" fmla="*/ 4778 w 10000"/>
                  <a:gd name="connsiteY583" fmla="*/ 8705 h 10000"/>
                  <a:gd name="connsiteX584" fmla="*/ 4795 w 10000"/>
                  <a:gd name="connsiteY584" fmla="*/ 8714 h 10000"/>
                  <a:gd name="connsiteX585" fmla="*/ 4812 w 10000"/>
                  <a:gd name="connsiteY585" fmla="*/ 8714 h 10000"/>
                  <a:gd name="connsiteX586" fmla="*/ 4825 w 10000"/>
                  <a:gd name="connsiteY586" fmla="*/ 8705 h 10000"/>
                  <a:gd name="connsiteX587" fmla="*/ 4825 w 10000"/>
                  <a:gd name="connsiteY587" fmla="*/ 8701 h 10000"/>
                  <a:gd name="connsiteX588" fmla="*/ 4828 w 10000"/>
                  <a:gd name="connsiteY588" fmla="*/ 8701 h 10000"/>
                  <a:gd name="connsiteX589" fmla="*/ 4837 w 10000"/>
                  <a:gd name="connsiteY589" fmla="*/ 8692 h 10000"/>
                  <a:gd name="connsiteX590" fmla="*/ 4842 w 10000"/>
                  <a:gd name="connsiteY590" fmla="*/ 8685 h 10000"/>
                  <a:gd name="connsiteX591" fmla="*/ 4859 w 10000"/>
                  <a:gd name="connsiteY591" fmla="*/ 8692 h 10000"/>
                  <a:gd name="connsiteX592" fmla="*/ 4870 w 10000"/>
                  <a:gd name="connsiteY592" fmla="*/ 8701 h 10000"/>
                  <a:gd name="connsiteX593" fmla="*/ 4878 w 10000"/>
                  <a:gd name="connsiteY593" fmla="*/ 8714 h 10000"/>
                  <a:gd name="connsiteX594" fmla="*/ 4892 w 10000"/>
                  <a:gd name="connsiteY594" fmla="*/ 8724 h 10000"/>
                  <a:gd name="connsiteX595" fmla="*/ 4900 w 10000"/>
                  <a:gd name="connsiteY595" fmla="*/ 8724 h 10000"/>
                  <a:gd name="connsiteX596" fmla="*/ 4906 w 10000"/>
                  <a:gd name="connsiteY596" fmla="*/ 8705 h 10000"/>
                  <a:gd name="connsiteX597" fmla="*/ 4925 w 10000"/>
                  <a:gd name="connsiteY597" fmla="*/ 8724 h 10000"/>
                  <a:gd name="connsiteX598" fmla="*/ 4939 w 10000"/>
                  <a:gd name="connsiteY598" fmla="*/ 8701 h 10000"/>
                  <a:gd name="connsiteX599" fmla="*/ 4950 w 10000"/>
                  <a:gd name="connsiteY599" fmla="*/ 8695 h 10000"/>
                  <a:gd name="connsiteX600" fmla="*/ 4956 w 10000"/>
                  <a:gd name="connsiteY600" fmla="*/ 8692 h 10000"/>
                  <a:gd name="connsiteX601" fmla="*/ 4986 w 10000"/>
                  <a:gd name="connsiteY601" fmla="*/ 8705 h 10000"/>
                  <a:gd name="connsiteX602" fmla="*/ 5003 w 10000"/>
                  <a:gd name="connsiteY602" fmla="*/ 8701 h 10000"/>
                  <a:gd name="connsiteX603" fmla="*/ 5011 w 10000"/>
                  <a:gd name="connsiteY603" fmla="*/ 8692 h 10000"/>
                  <a:gd name="connsiteX604" fmla="*/ 5028 w 10000"/>
                  <a:gd name="connsiteY604" fmla="*/ 8682 h 10000"/>
                  <a:gd name="connsiteX605" fmla="*/ 5030 w 10000"/>
                  <a:gd name="connsiteY605" fmla="*/ 8659 h 10000"/>
                  <a:gd name="connsiteX606" fmla="*/ 5039 w 10000"/>
                  <a:gd name="connsiteY606" fmla="*/ 8656 h 10000"/>
                  <a:gd name="connsiteX607" fmla="*/ 5053 w 10000"/>
                  <a:gd name="connsiteY607" fmla="*/ 8669 h 10000"/>
                  <a:gd name="connsiteX608" fmla="*/ 5061 w 10000"/>
                  <a:gd name="connsiteY608" fmla="*/ 8669 h 10000"/>
                  <a:gd name="connsiteX609" fmla="*/ 5061 w 10000"/>
                  <a:gd name="connsiteY609" fmla="*/ 8676 h 10000"/>
                  <a:gd name="connsiteX610" fmla="*/ 5069 w 10000"/>
                  <a:gd name="connsiteY610" fmla="*/ 8669 h 10000"/>
                  <a:gd name="connsiteX611" fmla="*/ 5083 w 10000"/>
                  <a:gd name="connsiteY611" fmla="*/ 8669 h 10000"/>
                  <a:gd name="connsiteX612" fmla="*/ 5100 w 10000"/>
                  <a:gd name="connsiteY612" fmla="*/ 8669 h 10000"/>
                  <a:gd name="connsiteX613" fmla="*/ 5119 w 10000"/>
                  <a:gd name="connsiteY613" fmla="*/ 8682 h 10000"/>
                  <a:gd name="connsiteX614" fmla="*/ 5136 w 10000"/>
                  <a:gd name="connsiteY614" fmla="*/ 8692 h 10000"/>
                  <a:gd name="connsiteX615" fmla="*/ 5161 w 10000"/>
                  <a:gd name="connsiteY615" fmla="*/ 8701 h 10000"/>
                  <a:gd name="connsiteX616" fmla="*/ 5183 w 10000"/>
                  <a:gd name="connsiteY616" fmla="*/ 8701 h 10000"/>
                  <a:gd name="connsiteX617" fmla="*/ 5199 w 10000"/>
                  <a:gd name="connsiteY617" fmla="*/ 8701 h 10000"/>
                  <a:gd name="connsiteX618" fmla="*/ 5213 w 10000"/>
                  <a:gd name="connsiteY618" fmla="*/ 8705 h 10000"/>
                  <a:gd name="connsiteX619" fmla="*/ 5224 w 10000"/>
                  <a:gd name="connsiteY619" fmla="*/ 8701 h 10000"/>
                  <a:gd name="connsiteX620" fmla="*/ 5230 w 10000"/>
                  <a:gd name="connsiteY620" fmla="*/ 8701 h 10000"/>
                  <a:gd name="connsiteX621" fmla="*/ 5241 w 10000"/>
                  <a:gd name="connsiteY621" fmla="*/ 8676 h 10000"/>
                  <a:gd name="connsiteX622" fmla="*/ 5247 w 10000"/>
                  <a:gd name="connsiteY622" fmla="*/ 8666 h 10000"/>
                  <a:gd name="connsiteX623" fmla="*/ 5249 w 10000"/>
                  <a:gd name="connsiteY623" fmla="*/ 8646 h 10000"/>
                  <a:gd name="connsiteX624" fmla="*/ 5249 w 10000"/>
                  <a:gd name="connsiteY624" fmla="*/ 8650 h 10000"/>
                  <a:gd name="connsiteX625" fmla="*/ 5255 w 10000"/>
                  <a:gd name="connsiteY625" fmla="*/ 8646 h 10000"/>
                  <a:gd name="connsiteX626" fmla="*/ 5271 w 10000"/>
                  <a:gd name="connsiteY626" fmla="*/ 8650 h 10000"/>
                  <a:gd name="connsiteX627" fmla="*/ 5288 w 10000"/>
                  <a:gd name="connsiteY627" fmla="*/ 8666 h 10000"/>
                  <a:gd name="connsiteX628" fmla="*/ 5296 w 10000"/>
                  <a:gd name="connsiteY628" fmla="*/ 8666 h 10000"/>
                  <a:gd name="connsiteX629" fmla="*/ 5310 w 10000"/>
                  <a:gd name="connsiteY629" fmla="*/ 8656 h 10000"/>
                  <a:gd name="connsiteX630" fmla="*/ 5321 w 10000"/>
                  <a:gd name="connsiteY630" fmla="*/ 8650 h 10000"/>
                  <a:gd name="connsiteX631" fmla="*/ 5338 w 10000"/>
                  <a:gd name="connsiteY631" fmla="*/ 8650 h 10000"/>
                  <a:gd name="connsiteX632" fmla="*/ 5360 w 10000"/>
                  <a:gd name="connsiteY632" fmla="*/ 8640 h 10000"/>
                  <a:gd name="connsiteX633" fmla="*/ 5366 w 10000"/>
                  <a:gd name="connsiteY633" fmla="*/ 8637 h 10000"/>
                  <a:gd name="connsiteX634" fmla="*/ 5368 w 10000"/>
                  <a:gd name="connsiteY634" fmla="*/ 8637 h 10000"/>
                  <a:gd name="connsiteX635" fmla="*/ 5382 w 10000"/>
                  <a:gd name="connsiteY635" fmla="*/ 8630 h 10000"/>
                  <a:gd name="connsiteX636" fmla="*/ 5391 w 10000"/>
                  <a:gd name="connsiteY636" fmla="*/ 8630 h 10000"/>
                  <a:gd name="connsiteX637" fmla="*/ 5402 w 10000"/>
                  <a:gd name="connsiteY637" fmla="*/ 8637 h 10000"/>
                  <a:gd name="connsiteX638" fmla="*/ 5418 w 10000"/>
                  <a:gd name="connsiteY638" fmla="*/ 8656 h 10000"/>
                  <a:gd name="connsiteX639" fmla="*/ 5432 w 10000"/>
                  <a:gd name="connsiteY639" fmla="*/ 8666 h 10000"/>
                  <a:gd name="connsiteX640" fmla="*/ 5443 w 10000"/>
                  <a:gd name="connsiteY640" fmla="*/ 8682 h 10000"/>
                  <a:gd name="connsiteX641" fmla="*/ 5457 w 10000"/>
                  <a:gd name="connsiteY641" fmla="*/ 8692 h 10000"/>
                  <a:gd name="connsiteX642" fmla="*/ 5471 w 10000"/>
                  <a:gd name="connsiteY642" fmla="*/ 8705 h 10000"/>
                  <a:gd name="connsiteX643" fmla="*/ 5488 w 10000"/>
                  <a:gd name="connsiteY643" fmla="*/ 8711 h 10000"/>
                  <a:gd name="connsiteX644" fmla="*/ 5490 w 10000"/>
                  <a:gd name="connsiteY644" fmla="*/ 8721 h 10000"/>
                  <a:gd name="connsiteX645" fmla="*/ 5512 w 10000"/>
                  <a:gd name="connsiteY645" fmla="*/ 8724 h 10000"/>
                  <a:gd name="connsiteX646" fmla="*/ 5521 w 10000"/>
                  <a:gd name="connsiteY646" fmla="*/ 8714 h 10000"/>
                  <a:gd name="connsiteX647" fmla="*/ 5524 w 10000"/>
                  <a:gd name="connsiteY647" fmla="*/ 8714 h 10000"/>
                  <a:gd name="connsiteX648" fmla="*/ 5532 w 10000"/>
                  <a:gd name="connsiteY648" fmla="*/ 8721 h 10000"/>
                  <a:gd name="connsiteX649" fmla="*/ 5540 w 10000"/>
                  <a:gd name="connsiteY649" fmla="*/ 8724 h 10000"/>
                  <a:gd name="connsiteX650" fmla="*/ 5562 w 10000"/>
                  <a:gd name="connsiteY650" fmla="*/ 8750 h 10000"/>
                  <a:gd name="connsiteX651" fmla="*/ 5562 w 10000"/>
                  <a:gd name="connsiteY651" fmla="*/ 8760 h 10000"/>
                  <a:gd name="connsiteX652" fmla="*/ 5571 w 10000"/>
                  <a:gd name="connsiteY652" fmla="*/ 8782 h 10000"/>
                  <a:gd name="connsiteX653" fmla="*/ 5579 w 10000"/>
                  <a:gd name="connsiteY653" fmla="*/ 8789 h 10000"/>
                  <a:gd name="connsiteX654" fmla="*/ 5593 w 10000"/>
                  <a:gd name="connsiteY654" fmla="*/ 8789 h 10000"/>
                  <a:gd name="connsiteX655" fmla="*/ 5596 w 10000"/>
                  <a:gd name="connsiteY655" fmla="*/ 8789 h 10000"/>
                  <a:gd name="connsiteX656" fmla="*/ 5626 w 10000"/>
                  <a:gd name="connsiteY656" fmla="*/ 8782 h 10000"/>
                  <a:gd name="connsiteX657" fmla="*/ 5629 w 10000"/>
                  <a:gd name="connsiteY657" fmla="*/ 8782 h 10000"/>
                  <a:gd name="connsiteX658" fmla="*/ 5637 w 10000"/>
                  <a:gd name="connsiteY658" fmla="*/ 8779 h 10000"/>
                  <a:gd name="connsiteX659" fmla="*/ 5648 w 10000"/>
                  <a:gd name="connsiteY659" fmla="*/ 8789 h 10000"/>
                  <a:gd name="connsiteX660" fmla="*/ 5665 w 10000"/>
                  <a:gd name="connsiteY660" fmla="*/ 8795 h 10000"/>
                  <a:gd name="connsiteX661" fmla="*/ 5676 w 10000"/>
                  <a:gd name="connsiteY661" fmla="*/ 8789 h 10000"/>
                  <a:gd name="connsiteX662" fmla="*/ 5684 w 10000"/>
                  <a:gd name="connsiteY662" fmla="*/ 8782 h 10000"/>
                  <a:gd name="connsiteX663" fmla="*/ 5693 w 10000"/>
                  <a:gd name="connsiteY663" fmla="*/ 8789 h 10000"/>
                  <a:gd name="connsiteX664" fmla="*/ 5715 w 10000"/>
                  <a:gd name="connsiteY664" fmla="*/ 8808 h 10000"/>
                  <a:gd name="connsiteX665" fmla="*/ 5731 w 10000"/>
                  <a:gd name="connsiteY665" fmla="*/ 8808 h 10000"/>
                  <a:gd name="connsiteX666" fmla="*/ 5740 w 10000"/>
                  <a:gd name="connsiteY666" fmla="*/ 8808 h 10000"/>
                  <a:gd name="connsiteX667" fmla="*/ 5765 w 10000"/>
                  <a:gd name="connsiteY667" fmla="*/ 8818 h 10000"/>
                  <a:gd name="connsiteX668" fmla="*/ 5781 w 10000"/>
                  <a:gd name="connsiteY668" fmla="*/ 8824 h 10000"/>
                  <a:gd name="connsiteX669" fmla="*/ 5798 w 10000"/>
                  <a:gd name="connsiteY669" fmla="*/ 8834 h 10000"/>
                  <a:gd name="connsiteX670" fmla="*/ 5814 w 10000"/>
                  <a:gd name="connsiteY670" fmla="*/ 8837 h 10000"/>
                  <a:gd name="connsiteX671" fmla="*/ 5831 w 10000"/>
                  <a:gd name="connsiteY671" fmla="*/ 8844 h 10000"/>
                  <a:gd name="connsiteX672" fmla="*/ 5842 w 10000"/>
                  <a:gd name="connsiteY672" fmla="*/ 8847 h 10000"/>
                  <a:gd name="connsiteX673" fmla="*/ 5859 w 10000"/>
                  <a:gd name="connsiteY673" fmla="*/ 8857 h 10000"/>
                  <a:gd name="connsiteX674" fmla="*/ 5870 w 10000"/>
                  <a:gd name="connsiteY674" fmla="*/ 8867 h 10000"/>
                  <a:gd name="connsiteX675" fmla="*/ 5878 w 10000"/>
                  <a:gd name="connsiteY675" fmla="*/ 8873 h 10000"/>
                  <a:gd name="connsiteX676" fmla="*/ 5895 w 10000"/>
                  <a:gd name="connsiteY676" fmla="*/ 8873 h 10000"/>
                  <a:gd name="connsiteX677" fmla="*/ 5911 w 10000"/>
                  <a:gd name="connsiteY677" fmla="*/ 8873 h 10000"/>
                  <a:gd name="connsiteX678" fmla="*/ 5931 w 10000"/>
                  <a:gd name="connsiteY678" fmla="*/ 8873 h 10000"/>
                  <a:gd name="connsiteX679" fmla="*/ 5950 w 10000"/>
                  <a:gd name="connsiteY679" fmla="*/ 8867 h 10000"/>
                  <a:gd name="connsiteX680" fmla="*/ 5967 w 10000"/>
                  <a:gd name="connsiteY680" fmla="*/ 8867 h 10000"/>
                  <a:gd name="connsiteX681" fmla="*/ 5975 w 10000"/>
                  <a:gd name="connsiteY681" fmla="*/ 8873 h 10000"/>
                  <a:gd name="connsiteX682" fmla="*/ 6000 w 10000"/>
                  <a:gd name="connsiteY682" fmla="*/ 8883 h 10000"/>
                  <a:gd name="connsiteX683" fmla="*/ 5997 w 10000"/>
                  <a:gd name="connsiteY683" fmla="*/ 8886 h 10000"/>
                  <a:gd name="connsiteX684" fmla="*/ 5997 w 10000"/>
                  <a:gd name="connsiteY684" fmla="*/ 8896 h 10000"/>
                  <a:gd name="connsiteX685" fmla="*/ 6014 w 10000"/>
                  <a:gd name="connsiteY685" fmla="*/ 8892 h 10000"/>
                  <a:gd name="connsiteX686" fmla="*/ 6028 w 10000"/>
                  <a:gd name="connsiteY686" fmla="*/ 8892 h 10000"/>
                  <a:gd name="connsiteX687" fmla="*/ 6053 w 10000"/>
                  <a:gd name="connsiteY687" fmla="*/ 8886 h 10000"/>
                  <a:gd name="connsiteX688" fmla="*/ 6072 w 10000"/>
                  <a:gd name="connsiteY688" fmla="*/ 8876 h 10000"/>
                  <a:gd name="connsiteX689" fmla="*/ 6089 w 10000"/>
                  <a:gd name="connsiteY689" fmla="*/ 8867 h 10000"/>
                  <a:gd name="connsiteX690" fmla="*/ 6111 w 10000"/>
                  <a:gd name="connsiteY690" fmla="*/ 8857 h 10000"/>
                  <a:gd name="connsiteX691" fmla="*/ 6127 w 10000"/>
                  <a:gd name="connsiteY691" fmla="*/ 8847 h 10000"/>
                  <a:gd name="connsiteX692" fmla="*/ 6152 w 10000"/>
                  <a:gd name="connsiteY692" fmla="*/ 8834 h 10000"/>
                  <a:gd name="connsiteX693" fmla="*/ 6183 w 10000"/>
                  <a:gd name="connsiteY693" fmla="*/ 8828 h 10000"/>
                  <a:gd name="connsiteX694" fmla="*/ 6175 w 10000"/>
                  <a:gd name="connsiteY694" fmla="*/ 8844 h 10000"/>
                  <a:gd name="connsiteX695" fmla="*/ 6169 w 10000"/>
                  <a:gd name="connsiteY695" fmla="*/ 8863 h 10000"/>
                  <a:gd name="connsiteX696" fmla="*/ 6158 w 10000"/>
                  <a:gd name="connsiteY696" fmla="*/ 8886 h 10000"/>
                  <a:gd name="connsiteX697" fmla="*/ 6152 w 10000"/>
                  <a:gd name="connsiteY697" fmla="*/ 8896 h 10000"/>
                  <a:gd name="connsiteX698" fmla="*/ 6150 w 10000"/>
                  <a:gd name="connsiteY698" fmla="*/ 8909 h 10000"/>
                  <a:gd name="connsiteX699" fmla="*/ 6152 w 10000"/>
                  <a:gd name="connsiteY699" fmla="*/ 8938 h 10000"/>
                  <a:gd name="connsiteX700" fmla="*/ 6158 w 10000"/>
                  <a:gd name="connsiteY700" fmla="*/ 8957 h 10000"/>
                  <a:gd name="connsiteX701" fmla="*/ 6161 w 10000"/>
                  <a:gd name="connsiteY701" fmla="*/ 8980 h 10000"/>
                  <a:gd name="connsiteX702" fmla="*/ 6166 w 10000"/>
                  <a:gd name="connsiteY702" fmla="*/ 8999 h 10000"/>
                  <a:gd name="connsiteX703" fmla="*/ 6175 w 10000"/>
                  <a:gd name="connsiteY703" fmla="*/ 9032 h 10000"/>
                  <a:gd name="connsiteX704" fmla="*/ 6183 w 10000"/>
                  <a:gd name="connsiteY704" fmla="*/ 9051 h 10000"/>
                  <a:gd name="connsiteX705" fmla="*/ 6191 w 10000"/>
                  <a:gd name="connsiteY705" fmla="*/ 9064 h 10000"/>
                  <a:gd name="connsiteX706" fmla="*/ 6194 w 10000"/>
                  <a:gd name="connsiteY706" fmla="*/ 9084 h 10000"/>
                  <a:gd name="connsiteX707" fmla="*/ 6208 w 10000"/>
                  <a:gd name="connsiteY707" fmla="*/ 9103 h 10000"/>
                  <a:gd name="connsiteX708" fmla="*/ 6208 w 10000"/>
                  <a:gd name="connsiteY708" fmla="*/ 9113 h 10000"/>
                  <a:gd name="connsiteX709" fmla="*/ 6216 w 10000"/>
                  <a:gd name="connsiteY709" fmla="*/ 9129 h 10000"/>
                  <a:gd name="connsiteX710" fmla="*/ 6230 w 10000"/>
                  <a:gd name="connsiteY710" fmla="*/ 9148 h 10000"/>
                  <a:gd name="connsiteX711" fmla="*/ 6241 w 10000"/>
                  <a:gd name="connsiteY711" fmla="*/ 9165 h 10000"/>
                  <a:gd name="connsiteX712" fmla="*/ 6249 w 10000"/>
                  <a:gd name="connsiteY712" fmla="*/ 9168 h 10000"/>
                  <a:gd name="connsiteX713" fmla="*/ 6266 w 10000"/>
                  <a:gd name="connsiteY713" fmla="*/ 9184 h 10000"/>
                  <a:gd name="connsiteX714" fmla="*/ 6280 w 10000"/>
                  <a:gd name="connsiteY714" fmla="*/ 9184 h 10000"/>
                  <a:gd name="connsiteX715" fmla="*/ 6288 w 10000"/>
                  <a:gd name="connsiteY715" fmla="*/ 9177 h 10000"/>
                  <a:gd name="connsiteX716" fmla="*/ 6299 w 10000"/>
                  <a:gd name="connsiteY716" fmla="*/ 9187 h 10000"/>
                  <a:gd name="connsiteX717" fmla="*/ 6305 w 10000"/>
                  <a:gd name="connsiteY717" fmla="*/ 9197 h 10000"/>
                  <a:gd name="connsiteX718" fmla="*/ 6310 w 10000"/>
                  <a:gd name="connsiteY718" fmla="*/ 9197 h 10000"/>
                  <a:gd name="connsiteX719" fmla="*/ 6321 w 10000"/>
                  <a:gd name="connsiteY719" fmla="*/ 9213 h 10000"/>
                  <a:gd name="connsiteX720" fmla="*/ 6335 w 10000"/>
                  <a:gd name="connsiteY720" fmla="*/ 9223 h 10000"/>
                  <a:gd name="connsiteX721" fmla="*/ 6338 w 10000"/>
                  <a:gd name="connsiteY721" fmla="*/ 9223 h 10000"/>
                  <a:gd name="connsiteX722" fmla="*/ 6355 w 10000"/>
                  <a:gd name="connsiteY722" fmla="*/ 9226 h 10000"/>
                  <a:gd name="connsiteX723" fmla="*/ 6363 w 10000"/>
                  <a:gd name="connsiteY723" fmla="*/ 9236 h 10000"/>
                  <a:gd name="connsiteX724" fmla="*/ 6380 w 10000"/>
                  <a:gd name="connsiteY724" fmla="*/ 9258 h 10000"/>
                  <a:gd name="connsiteX725" fmla="*/ 6393 w 10000"/>
                  <a:gd name="connsiteY725" fmla="*/ 9278 h 10000"/>
                  <a:gd name="connsiteX726" fmla="*/ 6396 w 10000"/>
                  <a:gd name="connsiteY726" fmla="*/ 9288 h 10000"/>
                  <a:gd name="connsiteX727" fmla="*/ 6407 w 10000"/>
                  <a:gd name="connsiteY727" fmla="*/ 9297 h 10000"/>
                  <a:gd name="connsiteX728" fmla="*/ 6410 w 10000"/>
                  <a:gd name="connsiteY728" fmla="*/ 9307 h 10000"/>
                  <a:gd name="connsiteX729" fmla="*/ 6416 w 10000"/>
                  <a:gd name="connsiteY729" fmla="*/ 9317 h 10000"/>
                  <a:gd name="connsiteX730" fmla="*/ 6424 w 10000"/>
                  <a:gd name="connsiteY730" fmla="*/ 9326 h 10000"/>
                  <a:gd name="connsiteX731" fmla="*/ 6435 w 10000"/>
                  <a:gd name="connsiteY731" fmla="*/ 9336 h 10000"/>
                  <a:gd name="connsiteX732" fmla="*/ 6443 w 10000"/>
                  <a:gd name="connsiteY732" fmla="*/ 9346 h 10000"/>
                  <a:gd name="connsiteX733" fmla="*/ 6449 w 10000"/>
                  <a:gd name="connsiteY733" fmla="*/ 9362 h 10000"/>
                  <a:gd name="connsiteX734" fmla="*/ 6452 w 10000"/>
                  <a:gd name="connsiteY734" fmla="*/ 9372 h 10000"/>
                  <a:gd name="connsiteX735" fmla="*/ 6449 w 10000"/>
                  <a:gd name="connsiteY735" fmla="*/ 9381 h 10000"/>
                  <a:gd name="connsiteX736" fmla="*/ 6465 w 10000"/>
                  <a:gd name="connsiteY736" fmla="*/ 9394 h 10000"/>
                  <a:gd name="connsiteX737" fmla="*/ 6468 w 10000"/>
                  <a:gd name="connsiteY737" fmla="*/ 9420 h 10000"/>
                  <a:gd name="connsiteX738" fmla="*/ 6493 w 10000"/>
                  <a:gd name="connsiteY738" fmla="*/ 9430 h 10000"/>
                  <a:gd name="connsiteX739" fmla="*/ 6507 w 10000"/>
                  <a:gd name="connsiteY739" fmla="*/ 9440 h 10000"/>
                  <a:gd name="connsiteX740" fmla="*/ 6524 w 10000"/>
                  <a:gd name="connsiteY740" fmla="*/ 9459 h 10000"/>
                  <a:gd name="connsiteX741" fmla="*/ 6532 w 10000"/>
                  <a:gd name="connsiteY741" fmla="*/ 9485 h 10000"/>
                  <a:gd name="connsiteX742" fmla="*/ 6537 w 10000"/>
                  <a:gd name="connsiteY742" fmla="*/ 9498 h 10000"/>
                  <a:gd name="connsiteX743" fmla="*/ 6571 w 10000"/>
                  <a:gd name="connsiteY743" fmla="*/ 9508 h 10000"/>
                  <a:gd name="connsiteX744" fmla="*/ 6596 w 10000"/>
                  <a:gd name="connsiteY744" fmla="*/ 9508 h 10000"/>
                  <a:gd name="connsiteX745" fmla="*/ 6637 w 10000"/>
                  <a:gd name="connsiteY745" fmla="*/ 9517 h 10000"/>
                  <a:gd name="connsiteX746" fmla="*/ 6662 w 10000"/>
                  <a:gd name="connsiteY746" fmla="*/ 9524 h 10000"/>
                  <a:gd name="connsiteX747" fmla="*/ 6679 w 10000"/>
                  <a:gd name="connsiteY747" fmla="*/ 9517 h 10000"/>
                  <a:gd name="connsiteX748" fmla="*/ 6679 w 10000"/>
                  <a:gd name="connsiteY748" fmla="*/ 9505 h 10000"/>
                  <a:gd name="connsiteX749" fmla="*/ 6690 w 10000"/>
                  <a:gd name="connsiteY749" fmla="*/ 9485 h 10000"/>
                  <a:gd name="connsiteX750" fmla="*/ 6693 w 10000"/>
                  <a:gd name="connsiteY750" fmla="*/ 9479 h 10000"/>
                  <a:gd name="connsiteX751" fmla="*/ 6706 w 10000"/>
                  <a:gd name="connsiteY751" fmla="*/ 9469 h 10000"/>
                  <a:gd name="connsiteX752" fmla="*/ 6709 w 10000"/>
                  <a:gd name="connsiteY752" fmla="*/ 9462 h 10000"/>
                  <a:gd name="connsiteX753" fmla="*/ 6717 w 10000"/>
                  <a:gd name="connsiteY753" fmla="*/ 9459 h 10000"/>
                  <a:gd name="connsiteX754" fmla="*/ 6726 w 10000"/>
                  <a:gd name="connsiteY754" fmla="*/ 9459 h 10000"/>
                  <a:gd name="connsiteX755" fmla="*/ 6742 w 10000"/>
                  <a:gd name="connsiteY755" fmla="*/ 9462 h 10000"/>
                  <a:gd name="connsiteX756" fmla="*/ 6759 w 10000"/>
                  <a:gd name="connsiteY756" fmla="*/ 9479 h 10000"/>
                  <a:gd name="connsiteX757" fmla="*/ 6781 w 10000"/>
                  <a:gd name="connsiteY757" fmla="*/ 9485 h 10000"/>
                  <a:gd name="connsiteX758" fmla="*/ 6795 w 10000"/>
                  <a:gd name="connsiteY758" fmla="*/ 9485 h 10000"/>
                  <a:gd name="connsiteX759" fmla="*/ 6803 w 10000"/>
                  <a:gd name="connsiteY759" fmla="*/ 9498 h 10000"/>
                  <a:gd name="connsiteX760" fmla="*/ 6806 w 10000"/>
                  <a:gd name="connsiteY760" fmla="*/ 9508 h 10000"/>
                  <a:gd name="connsiteX761" fmla="*/ 6823 w 10000"/>
                  <a:gd name="connsiteY761" fmla="*/ 9514 h 10000"/>
                  <a:gd name="connsiteX762" fmla="*/ 6831 w 10000"/>
                  <a:gd name="connsiteY762" fmla="*/ 9514 h 10000"/>
                  <a:gd name="connsiteX763" fmla="*/ 6848 w 10000"/>
                  <a:gd name="connsiteY763" fmla="*/ 9514 h 10000"/>
                  <a:gd name="connsiteX764" fmla="*/ 6856 w 10000"/>
                  <a:gd name="connsiteY764" fmla="*/ 9517 h 10000"/>
                  <a:gd name="connsiteX765" fmla="*/ 6878 w 10000"/>
                  <a:gd name="connsiteY765" fmla="*/ 9524 h 10000"/>
                  <a:gd name="connsiteX766" fmla="*/ 6895 w 10000"/>
                  <a:gd name="connsiteY766" fmla="*/ 9524 h 10000"/>
                  <a:gd name="connsiteX767" fmla="*/ 6917 w 10000"/>
                  <a:gd name="connsiteY767" fmla="*/ 9527 h 10000"/>
                  <a:gd name="connsiteX768" fmla="*/ 6934 w 10000"/>
                  <a:gd name="connsiteY768" fmla="*/ 9534 h 10000"/>
                  <a:gd name="connsiteX769" fmla="*/ 6961 w 10000"/>
                  <a:gd name="connsiteY769" fmla="*/ 9543 h 10000"/>
                  <a:gd name="connsiteX770" fmla="*/ 6989 w 10000"/>
                  <a:gd name="connsiteY770" fmla="*/ 9547 h 10000"/>
                  <a:gd name="connsiteX771" fmla="*/ 7014 w 10000"/>
                  <a:gd name="connsiteY771" fmla="*/ 9543 h 10000"/>
                  <a:gd name="connsiteX772" fmla="*/ 7033 w 10000"/>
                  <a:gd name="connsiteY772" fmla="*/ 9543 h 10000"/>
                  <a:gd name="connsiteX773" fmla="*/ 7042 w 10000"/>
                  <a:gd name="connsiteY773" fmla="*/ 9547 h 10000"/>
                  <a:gd name="connsiteX774" fmla="*/ 7069 w 10000"/>
                  <a:gd name="connsiteY774" fmla="*/ 9647 h 10000"/>
                  <a:gd name="connsiteX775" fmla="*/ 7122 w 10000"/>
                  <a:gd name="connsiteY775" fmla="*/ 9734 h 10000"/>
                  <a:gd name="connsiteX776" fmla="*/ 7147 w 10000"/>
                  <a:gd name="connsiteY776" fmla="*/ 9744 h 10000"/>
                  <a:gd name="connsiteX777" fmla="*/ 7169 w 10000"/>
                  <a:gd name="connsiteY777" fmla="*/ 9741 h 10000"/>
                  <a:gd name="connsiteX778" fmla="*/ 7177 w 10000"/>
                  <a:gd name="connsiteY778" fmla="*/ 9744 h 10000"/>
                  <a:gd name="connsiteX779" fmla="*/ 7186 w 10000"/>
                  <a:gd name="connsiteY779" fmla="*/ 9754 h 10000"/>
                  <a:gd name="connsiteX780" fmla="*/ 7191 w 10000"/>
                  <a:gd name="connsiteY780" fmla="*/ 9773 h 10000"/>
                  <a:gd name="connsiteX781" fmla="*/ 7208 w 10000"/>
                  <a:gd name="connsiteY781" fmla="*/ 9783 h 10000"/>
                  <a:gd name="connsiteX782" fmla="*/ 7219 w 10000"/>
                  <a:gd name="connsiteY782" fmla="*/ 9793 h 10000"/>
                  <a:gd name="connsiteX783" fmla="*/ 7235 w 10000"/>
                  <a:gd name="connsiteY783" fmla="*/ 9802 h 10000"/>
                  <a:gd name="connsiteX784" fmla="*/ 7249 w 10000"/>
                  <a:gd name="connsiteY784" fmla="*/ 9819 h 10000"/>
                  <a:gd name="connsiteX785" fmla="*/ 7255 w 10000"/>
                  <a:gd name="connsiteY785" fmla="*/ 9835 h 10000"/>
                  <a:gd name="connsiteX786" fmla="*/ 7255 w 10000"/>
                  <a:gd name="connsiteY786" fmla="*/ 9848 h 10000"/>
                  <a:gd name="connsiteX787" fmla="*/ 7249 w 10000"/>
                  <a:gd name="connsiteY787" fmla="*/ 9848 h 10000"/>
                  <a:gd name="connsiteX788" fmla="*/ 7244 w 10000"/>
                  <a:gd name="connsiteY788" fmla="*/ 9858 h 10000"/>
                  <a:gd name="connsiteX789" fmla="*/ 7235 w 10000"/>
                  <a:gd name="connsiteY789" fmla="*/ 9883 h 10000"/>
                  <a:gd name="connsiteX790" fmla="*/ 7244 w 10000"/>
                  <a:gd name="connsiteY790" fmla="*/ 9903 h 10000"/>
                  <a:gd name="connsiteX791" fmla="*/ 7258 w 10000"/>
                  <a:gd name="connsiteY791" fmla="*/ 9926 h 10000"/>
                  <a:gd name="connsiteX792" fmla="*/ 7263 w 10000"/>
                  <a:gd name="connsiteY792" fmla="*/ 9948 h 10000"/>
                  <a:gd name="connsiteX793" fmla="*/ 7274 w 10000"/>
                  <a:gd name="connsiteY793" fmla="*/ 9968 h 10000"/>
                  <a:gd name="connsiteX794" fmla="*/ 7283 w 10000"/>
                  <a:gd name="connsiteY794" fmla="*/ 9987 h 10000"/>
                  <a:gd name="connsiteX795" fmla="*/ 7291 w 10000"/>
                  <a:gd name="connsiteY795" fmla="*/ 10000 h 10000"/>
                  <a:gd name="connsiteX796" fmla="*/ 7305 w 10000"/>
                  <a:gd name="connsiteY796" fmla="*/ 9997 h 10000"/>
                  <a:gd name="connsiteX797" fmla="*/ 7313 w 10000"/>
                  <a:gd name="connsiteY797" fmla="*/ 9977 h 10000"/>
                  <a:gd name="connsiteX798" fmla="*/ 7324 w 10000"/>
                  <a:gd name="connsiteY798" fmla="*/ 9968 h 10000"/>
                  <a:gd name="connsiteX799" fmla="*/ 7341 w 10000"/>
                  <a:gd name="connsiteY799" fmla="*/ 9971 h 10000"/>
                  <a:gd name="connsiteX800" fmla="*/ 7368 w 10000"/>
                  <a:gd name="connsiteY800" fmla="*/ 9987 h 10000"/>
                  <a:gd name="connsiteX801" fmla="*/ 7380 w 10000"/>
                  <a:gd name="connsiteY801" fmla="*/ 9990 h 10000"/>
                  <a:gd name="connsiteX802" fmla="*/ 7393 w 10000"/>
                  <a:gd name="connsiteY802" fmla="*/ 9981 h 10000"/>
                  <a:gd name="connsiteX803" fmla="*/ 7404 w 10000"/>
                  <a:gd name="connsiteY803" fmla="*/ 9968 h 10000"/>
                  <a:gd name="connsiteX804" fmla="*/ 7418 w 10000"/>
                  <a:gd name="connsiteY804" fmla="*/ 9948 h 10000"/>
                  <a:gd name="connsiteX805" fmla="*/ 7427 w 10000"/>
                  <a:gd name="connsiteY805" fmla="*/ 9922 h 10000"/>
                  <a:gd name="connsiteX806" fmla="*/ 7427 w 10000"/>
                  <a:gd name="connsiteY806" fmla="*/ 9906 h 10000"/>
                  <a:gd name="connsiteX807" fmla="*/ 7404 w 10000"/>
                  <a:gd name="connsiteY807" fmla="*/ 9877 h 10000"/>
                  <a:gd name="connsiteX808" fmla="*/ 7388 w 10000"/>
                  <a:gd name="connsiteY808" fmla="*/ 9854 h 10000"/>
                  <a:gd name="connsiteX809" fmla="*/ 7385 w 10000"/>
                  <a:gd name="connsiteY809" fmla="*/ 9845 h 10000"/>
                  <a:gd name="connsiteX810" fmla="*/ 7385 w 10000"/>
                  <a:gd name="connsiteY810" fmla="*/ 9825 h 10000"/>
                  <a:gd name="connsiteX811" fmla="*/ 7385 w 10000"/>
                  <a:gd name="connsiteY811" fmla="*/ 9819 h 10000"/>
                  <a:gd name="connsiteX812" fmla="*/ 7393 w 10000"/>
                  <a:gd name="connsiteY812" fmla="*/ 9809 h 10000"/>
                  <a:gd name="connsiteX813" fmla="*/ 7404 w 10000"/>
                  <a:gd name="connsiteY813" fmla="*/ 9793 h 10000"/>
                  <a:gd name="connsiteX814" fmla="*/ 7413 w 10000"/>
                  <a:gd name="connsiteY814" fmla="*/ 9783 h 10000"/>
                  <a:gd name="connsiteX815" fmla="*/ 7404 w 10000"/>
                  <a:gd name="connsiteY815" fmla="*/ 9770 h 10000"/>
                  <a:gd name="connsiteX816" fmla="*/ 7388 w 10000"/>
                  <a:gd name="connsiteY816" fmla="*/ 9760 h 10000"/>
                  <a:gd name="connsiteX817" fmla="*/ 7371 w 10000"/>
                  <a:gd name="connsiteY817" fmla="*/ 9744 h 10000"/>
                  <a:gd name="connsiteX818" fmla="*/ 7363 w 10000"/>
                  <a:gd name="connsiteY818" fmla="*/ 9731 h 10000"/>
                  <a:gd name="connsiteX819" fmla="*/ 7355 w 10000"/>
                  <a:gd name="connsiteY819" fmla="*/ 9715 h 10000"/>
                  <a:gd name="connsiteX820" fmla="*/ 7360 w 10000"/>
                  <a:gd name="connsiteY820" fmla="*/ 9686 h 10000"/>
                  <a:gd name="connsiteX821" fmla="*/ 7363 w 10000"/>
                  <a:gd name="connsiteY821" fmla="*/ 9657 h 10000"/>
                  <a:gd name="connsiteX822" fmla="*/ 7360 w 10000"/>
                  <a:gd name="connsiteY822" fmla="*/ 9631 h 10000"/>
                  <a:gd name="connsiteX823" fmla="*/ 7346 w 10000"/>
                  <a:gd name="connsiteY823" fmla="*/ 9611 h 10000"/>
                  <a:gd name="connsiteX824" fmla="*/ 7332 w 10000"/>
                  <a:gd name="connsiteY824" fmla="*/ 9585 h 10000"/>
                  <a:gd name="connsiteX825" fmla="*/ 7324 w 10000"/>
                  <a:gd name="connsiteY825" fmla="*/ 9573 h 10000"/>
                  <a:gd name="connsiteX826" fmla="*/ 7324 w 10000"/>
                  <a:gd name="connsiteY826" fmla="*/ 9553 h 10000"/>
                  <a:gd name="connsiteX827" fmla="*/ 7324 w 10000"/>
                  <a:gd name="connsiteY827" fmla="*/ 9543 h 10000"/>
                  <a:gd name="connsiteX828" fmla="*/ 7324 w 10000"/>
                  <a:gd name="connsiteY828" fmla="*/ 9517 h 10000"/>
                  <a:gd name="connsiteX829" fmla="*/ 7324 w 10000"/>
                  <a:gd name="connsiteY829" fmla="*/ 9498 h 10000"/>
                  <a:gd name="connsiteX830" fmla="*/ 7332 w 10000"/>
                  <a:gd name="connsiteY830" fmla="*/ 9479 h 10000"/>
                  <a:gd name="connsiteX831" fmla="*/ 7341 w 10000"/>
                  <a:gd name="connsiteY831" fmla="*/ 9462 h 10000"/>
                  <a:gd name="connsiteX832" fmla="*/ 7352 w 10000"/>
                  <a:gd name="connsiteY832" fmla="*/ 9459 h 10000"/>
                  <a:gd name="connsiteX833" fmla="*/ 7360 w 10000"/>
                  <a:gd name="connsiteY833" fmla="*/ 9443 h 10000"/>
                  <a:gd name="connsiteX834" fmla="*/ 7363 w 10000"/>
                  <a:gd name="connsiteY834" fmla="*/ 9433 h 10000"/>
                  <a:gd name="connsiteX835" fmla="*/ 7377 w 10000"/>
                  <a:gd name="connsiteY835" fmla="*/ 9433 h 10000"/>
                  <a:gd name="connsiteX836" fmla="*/ 7388 w 10000"/>
                  <a:gd name="connsiteY836" fmla="*/ 9430 h 10000"/>
                  <a:gd name="connsiteX837" fmla="*/ 7396 w 10000"/>
                  <a:gd name="connsiteY837" fmla="*/ 9430 h 10000"/>
                  <a:gd name="connsiteX838" fmla="*/ 7402 w 10000"/>
                  <a:gd name="connsiteY838" fmla="*/ 9424 h 10000"/>
                  <a:gd name="connsiteX839" fmla="*/ 7396 w 10000"/>
                  <a:gd name="connsiteY839" fmla="*/ 9414 h 10000"/>
                  <a:gd name="connsiteX840" fmla="*/ 7388 w 10000"/>
                  <a:gd name="connsiteY840" fmla="*/ 9401 h 10000"/>
                  <a:gd name="connsiteX841" fmla="*/ 7371 w 10000"/>
                  <a:gd name="connsiteY841" fmla="*/ 9391 h 10000"/>
                  <a:gd name="connsiteX842" fmla="*/ 7355 w 10000"/>
                  <a:gd name="connsiteY842" fmla="*/ 9375 h 10000"/>
                  <a:gd name="connsiteX843" fmla="*/ 7332 w 10000"/>
                  <a:gd name="connsiteY843" fmla="*/ 9356 h 10000"/>
                  <a:gd name="connsiteX844" fmla="*/ 7313 w 10000"/>
                  <a:gd name="connsiteY844" fmla="*/ 9330 h 10000"/>
                  <a:gd name="connsiteX845" fmla="*/ 7307 w 10000"/>
                  <a:gd name="connsiteY845" fmla="*/ 9310 h 10000"/>
                  <a:gd name="connsiteX846" fmla="*/ 7305 w 10000"/>
                  <a:gd name="connsiteY846" fmla="*/ 9291 h 10000"/>
                  <a:gd name="connsiteX847" fmla="*/ 7305 w 10000"/>
                  <a:gd name="connsiteY847" fmla="*/ 9278 h 10000"/>
                  <a:gd name="connsiteX848" fmla="*/ 7296 w 10000"/>
                  <a:gd name="connsiteY848" fmla="*/ 9268 h 10000"/>
                  <a:gd name="connsiteX849" fmla="*/ 7296 w 10000"/>
                  <a:gd name="connsiteY849" fmla="*/ 9249 h 10000"/>
                  <a:gd name="connsiteX850" fmla="*/ 7291 w 10000"/>
                  <a:gd name="connsiteY850" fmla="*/ 9226 h 10000"/>
                  <a:gd name="connsiteX851" fmla="*/ 7283 w 10000"/>
                  <a:gd name="connsiteY851" fmla="*/ 9213 h 10000"/>
                  <a:gd name="connsiteX852" fmla="*/ 7274 w 10000"/>
                  <a:gd name="connsiteY852" fmla="*/ 9194 h 10000"/>
                  <a:gd name="connsiteX853" fmla="*/ 7274 w 10000"/>
                  <a:gd name="connsiteY853" fmla="*/ 9174 h 10000"/>
                  <a:gd name="connsiteX854" fmla="*/ 7280 w 10000"/>
                  <a:gd name="connsiteY854" fmla="*/ 9148 h 10000"/>
                  <a:gd name="connsiteX855" fmla="*/ 7283 w 10000"/>
                  <a:gd name="connsiteY855" fmla="*/ 9119 h 10000"/>
                  <a:gd name="connsiteX856" fmla="*/ 7291 w 10000"/>
                  <a:gd name="connsiteY856" fmla="*/ 9100 h 10000"/>
                  <a:gd name="connsiteX857" fmla="*/ 7307 w 10000"/>
                  <a:gd name="connsiteY857" fmla="*/ 9080 h 10000"/>
                  <a:gd name="connsiteX858" fmla="*/ 7324 w 10000"/>
                  <a:gd name="connsiteY858" fmla="*/ 9054 h 10000"/>
                  <a:gd name="connsiteX859" fmla="*/ 7341 w 10000"/>
                  <a:gd name="connsiteY859" fmla="*/ 9054 h 10000"/>
                  <a:gd name="connsiteX860" fmla="*/ 7352 w 10000"/>
                  <a:gd name="connsiteY860" fmla="*/ 9054 h 10000"/>
                  <a:gd name="connsiteX861" fmla="*/ 7346 w 10000"/>
                  <a:gd name="connsiteY861" fmla="*/ 9032 h 10000"/>
                  <a:gd name="connsiteX862" fmla="*/ 7341 w 10000"/>
                  <a:gd name="connsiteY862" fmla="*/ 9022 h 10000"/>
                  <a:gd name="connsiteX863" fmla="*/ 7352 w 10000"/>
                  <a:gd name="connsiteY863" fmla="*/ 8999 h 10000"/>
                  <a:gd name="connsiteX864" fmla="*/ 7360 w 10000"/>
                  <a:gd name="connsiteY864" fmla="*/ 8967 h 10000"/>
                  <a:gd name="connsiteX865" fmla="*/ 7368 w 10000"/>
                  <a:gd name="connsiteY865" fmla="*/ 8922 h 10000"/>
                  <a:gd name="connsiteX866" fmla="*/ 7377 w 10000"/>
                  <a:gd name="connsiteY866" fmla="*/ 8896 h 10000"/>
                  <a:gd name="connsiteX867" fmla="*/ 7380 w 10000"/>
                  <a:gd name="connsiteY867" fmla="*/ 8867 h 10000"/>
                  <a:gd name="connsiteX868" fmla="*/ 7402 w 10000"/>
                  <a:gd name="connsiteY868" fmla="*/ 8824 h 10000"/>
                  <a:gd name="connsiteX869" fmla="*/ 7402 w 10000"/>
                  <a:gd name="connsiteY869" fmla="*/ 8808 h 10000"/>
                  <a:gd name="connsiteX870" fmla="*/ 7393 w 10000"/>
                  <a:gd name="connsiteY870" fmla="*/ 8795 h 10000"/>
                  <a:gd name="connsiteX871" fmla="*/ 7388 w 10000"/>
                  <a:gd name="connsiteY871" fmla="*/ 8799 h 10000"/>
                  <a:gd name="connsiteX872" fmla="*/ 7396 w 10000"/>
                  <a:gd name="connsiteY872" fmla="*/ 8789 h 10000"/>
                  <a:gd name="connsiteX873" fmla="*/ 7404 w 10000"/>
                  <a:gd name="connsiteY873" fmla="*/ 8789 h 10000"/>
                  <a:gd name="connsiteX874" fmla="*/ 7421 w 10000"/>
                  <a:gd name="connsiteY874" fmla="*/ 8769 h 10000"/>
                  <a:gd name="connsiteX875" fmla="*/ 7443 w 10000"/>
                  <a:gd name="connsiteY875" fmla="*/ 8763 h 10000"/>
                  <a:gd name="connsiteX876" fmla="*/ 7452 w 10000"/>
                  <a:gd name="connsiteY876" fmla="*/ 8769 h 10000"/>
                  <a:gd name="connsiteX877" fmla="*/ 7468 w 10000"/>
                  <a:gd name="connsiteY877" fmla="*/ 8769 h 10000"/>
                  <a:gd name="connsiteX878" fmla="*/ 7499 w 10000"/>
                  <a:gd name="connsiteY878" fmla="*/ 8763 h 10000"/>
                  <a:gd name="connsiteX879" fmla="*/ 7526 w 10000"/>
                  <a:gd name="connsiteY879" fmla="*/ 8763 h 10000"/>
                  <a:gd name="connsiteX880" fmla="*/ 7532 w 10000"/>
                  <a:gd name="connsiteY880" fmla="*/ 8763 h 10000"/>
                  <a:gd name="connsiteX881" fmla="*/ 7554 w 10000"/>
                  <a:gd name="connsiteY881" fmla="*/ 8744 h 10000"/>
                  <a:gd name="connsiteX882" fmla="*/ 7571 w 10000"/>
                  <a:gd name="connsiteY882" fmla="*/ 8731 h 10000"/>
                  <a:gd name="connsiteX883" fmla="*/ 7587 w 10000"/>
                  <a:gd name="connsiteY883" fmla="*/ 8711 h 10000"/>
                  <a:gd name="connsiteX884" fmla="*/ 7607 w 10000"/>
                  <a:gd name="connsiteY884" fmla="*/ 8711 h 10000"/>
                  <a:gd name="connsiteX885" fmla="*/ 7634 w 10000"/>
                  <a:gd name="connsiteY885" fmla="*/ 8705 h 10000"/>
                  <a:gd name="connsiteX886" fmla="*/ 7643 w 10000"/>
                  <a:gd name="connsiteY886" fmla="*/ 8682 h 10000"/>
                  <a:gd name="connsiteX887" fmla="*/ 7654 w 10000"/>
                  <a:gd name="connsiteY887" fmla="*/ 8666 h 10000"/>
                  <a:gd name="connsiteX888" fmla="*/ 7668 w 10000"/>
                  <a:gd name="connsiteY888" fmla="*/ 8666 h 10000"/>
                  <a:gd name="connsiteX889" fmla="*/ 7676 w 10000"/>
                  <a:gd name="connsiteY889" fmla="*/ 8682 h 10000"/>
                  <a:gd name="connsiteX890" fmla="*/ 7704 w 10000"/>
                  <a:gd name="connsiteY890" fmla="*/ 8669 h 10000"/>
                  <a:gd name="connsiteX891" fmla="*/ 7712 w 10000"/>
                  <a:gd name="connsiteY891" fmla="*/ 8669 h 10000"/>
                  <a:gd name="connsiteX892" fmla="*/ 7720 w 10000"/>
                  <a:gd name="connsiteY892" fmla="*/ 8669 h 10000"/>
                  <a:gd name="connsiteX893" fmla="*/ 7726 w 10000"/>
                  <a:gd name="connsiteY893" fmla="*/ 8656 h 10000"/>
                  <a:gd name="connsiteX894" fmla="*/ 7734 w 10000"/>
                  <a:gd name="connsiteY894" fmla="*/ 8650 h 10000"/>
                  <a:gd name="connsiteX895" fmla="*/ 7742 w 10000"/>
                  <a:gd name="connsiteY895" fmla="*/ 8650 h 10000"/>
                  <a:gd name="connsiteX896" fmla="*/ 7759 w 10000"/>
                  <a:gd name="connsiteY896" fmla="*/ 8650 h 10000"/>
                  <a:gd name="connsiteX897" fmla="*/ 7756 w 10000"/>
                  <a:gd name="connsiteY897" fmla="*/ 8630 h 10000"/>
                  <a:gd name="connsiteX898" fmla="*/ 7751 w 10000"/>
                  <a:gd name="connsiteY898" fmla="*/ 8627 h 10000"/>
                  <a:gd name="connsiteX899" fmla="*/ 7742 w 10000"/>
                  <a:gd name="connsiteY899" fmla="*/ 8620 h 10000"/>
                  <a:gd name="connsiteX900" fmla="*/ 7734 w 10000"/>
                  <a:gd name="connsiteY900" fmla="*/ 8591 h 10000"/>
                  <a:gd name="connsiteX901" fmla="*/ 7709 w 10000"/>
                  <a:gd name="connsiteY901" fmla="*/ 8582 h 10000"/>
                  <a:gd name="connsiteX902" fmla="*/ 7695 w 10000"/>
                  <a:gd name="connsiteY902" fmla="*/ 8578 h 10000"/>
                  <a:gd name="connsiteX903" fmla="*/ 7668 w 10000"/>
                  <a:gd name="connsiteY903" fmla="*/ 8562 h 10000"/>
                  <a:gd name="connsiteX904" fmla="*/ 7645 w 10000"/>
                  <a:gd name="connsiteY904" fmla="*/ 8552 h 10000"/>
                  <a:gd name="connsiteX905" fmla="*/ 7615 w 10000"/>
                  <a:gd name="connsiteY905" fmla="*/ 8543 h 10000"/>
                  <a:gd name="connsiteX906" fmla="*/ 7596 w 10000"/>
                  <a:gd name="connsiteY906" fmla="*/ 8527 h 10000"/>
                  <a:gd name="connsiteX907" fmla="*/ 7565 w 10000"/>
                  <a:gd name="connsiteY907" fmla="*/ 8494 h 10000"/>
                  <a:gd name="connsiteX908" fmla="*/ 7562 w 10000"/>
                  <a:gd name="connsiteY908" fmla="*/ 8475 h 10000"/>
                  <a:gd name="connsiteX909" fmla="*/ 7540 w 10000"/>
                  <a:gd name="connsiteY909" fmla="*/ 8455 h 10000"/>
                  <a:gd name="connsiteX910" fmla="*/ 7535 w 10000"/>
                  <a:gd name="connsiteY910" fmla="*/ 8446 h 10000"/>
                  <a:gd name="connsiteX911" fmla="*/ 7535 w 10000"/>
                  <a:gd name="connsiteY911" fmla="*/ 8420 h 10000"/>
                  <a:gd name="connsiteX912" fmla="*/ 7535 w 10000"/>
                  <a:gd name="connsiteY912" fmla="*/ 8391 h 10000"/>
                  <a:gd name="connsiteX913" fmla="*/ 7548 w 10000"/>
                  <a:gd name="connsiteY913" fmla="*/ 8345 h 10000"/>
                  <a:gd name="connsiteX914" fmla="*/ 7562 w 10000"/>
                  <a:gd name="connsiteY914" fmla="*/ 8319 h 10000"/>
                  <a:gd name="connsiteX915" fmla="*/ 7582 w 10000"/>
                  <a:gd name="connsiteY915" fmla="*/ 8310 h 10000"/>
                  <a:gd name="connsiteX916" fmla="*/ 7607 w 10000"/>
                  <a:gd name="connsiteY916" fmla="*/ 8300 h 10000"/>
                  <a:gd name="connsiteX917" fmla="*/ 7629 w 10000"/>
                  <a:gd name="connsiteY917" fmla="*/ 8300 h 10000"/>
                  <a:gd name="connsiteX918" fmla="*/ 7651 w 10000"/>
                  <a:gd name="connsiteY918" fmla="*/ 8297 h 10000"/>
                  <a:gd name="connsiteX919" fmla="*/ 7668 w 10000"/>
                  <a:gd name="connsiteY919" fmla="*/ 8280 h 10000"/>
                  <a:gd name="connsiteX920" fmla="*/ 7687 w 10000"/>
                  <a:gd name="connsiteY920" fmla="*/ 8267 h 10000"/>
                  <a:gd name="connsiteX921" fmla="*/ 7693 w 10000"/>
                  <a:gd name="connsiteY921" fmla="*/ 8261 h 10000"/>
                  <a:gd name="connsiteX922" fmla="*/ 7701 w 10000"/>
                  <a:gd name="connsiteY922" fmla="*/ 8248 h 10000"/>
                  <a:gd name="connsiteX923" fmla="*/ 7712 w 10000"/>
                  <a:gd name="connsiteY923" fmla="*/ 8238 h 10000"/>
                  <a:gd name="connsiteX924" fmla="*/ 7731 w 10000"/>
                  <a:gd name="connsiteY924" fmla="*/ 8222 h 10000"/>
                  <a:gd name="connsiteX925" fmla="*/ 7740 w 10000"/>
                  <a:gd name="connsiteY925" fmla="*/ 8206 h 10000"/>
                  <a:gd name="connsiteX926" fmla="*/ 7756 w 10000"/>
                  <a:gd name="connsiteY926" fmla="*/ 8183 h 10000"/>
                  <a:gd name="connsiteX927" fmla="*/ 7773 w 10000"/>
                  <a:gd name="connsiteY927" fmla="*/ 8177 h 10000"/>
                  <a:gd name="connsiteX928" fmla="*/ 7784 w 10000"/>
                  <a:gd name="connsiteY928" fmla="*/ 8183 h 10000"/>
                  <a:gd name="connsiteX929" fmla="*/ 7801 w 10000"/>
                  <a:gd name="connsiteY929" fmla="*/ 8174 h 10000"/>
                  <a:gd name="connsiteX930" fmla="*/ 7801 w 10000"/>
                  <a:gd name="connsiteY930" fmla="*/ 8157 h 10000"/>
                  <a:gd name="connsiteX931" fmla="*/ 7817 w 10000"/>
                  <a:gd name="connsiteY931" fmla="*/ 8164 h 10000"/>
                  <a:gd name="connsiteX932" fmla="*/ 7837 w 10000"/>
                  <a:gd name="connsiteY932" fmla="*/ 8164 h 10000"/>
                  <a:gd name="connsiteX933" fmla="*/ 7856 w 10000"/>
                  <a:gd name="connsiteY933" fmla="*/ 8164 h 10000"/>
                  <a:gd name="connsiteX934" fmla="*/ 7870 w 10000"/>
                  <a:gd name="connsiteY934" fmla="*/ 8167 h 10000"/>
                  <a:gd name="connsiteX935" fmla="*/ 7881 w 10000"/>
                  <a:gd name="connsiteY935" fmla="*/ 8174 h 10000"/>
                  <a:gd name="connsiteX936" fmla="*/ 7898 w 10000"/>
                  <a:gd name="connsiteY936" fmla="*/ 8187 h 10000"/>
                  <a:gd name="connsiteX937" fmla="*/ 7917 w 10000"/>
                  <a:gd name="connsiteY937" fmla="*/ 8187 h 10000"/>
                  <a:gd name="connsiteX938" fmla="*/ 7928 w 10000"/>
                  <a:gd name="connsiteY938" fmla="*/ 8157 h 10000"/>
                  <a:gd name="connsiteX939" fmla="*/ 7942 w 10000"/>
                  <a:gd name="connsiteY939" fmla="*/ 8157 h 10000"/>
                  <a:gd name="connsiteX940" fmla="*/ 7958 w 10000"/>
                  <a:gd name="connsiteY940" fmla="*/ 8164 h 10000"/>
                  <a:gd name="connsiteX941" fmla="*/ 7983 w 10000"/>
                  <a:gd name="connsiteY941" fmla="*/ 8144 h 10000"/>
                  <a:gd name="connsiteX942" fmla="*/ 8000 w 10000"/>
                  <a:gd name="connsiteY942" fmla="*/ 8109 h 10000"/>
                  <a:gd name="connsiteX943" fmla="*/ 7994 w 10000"/>
                  <a:gd name="connsiteY943" fmla="*/ 8093 h 10000"/>
                  <a:gd name="connsiteX944" fmla="*/ 7983 w 10000"/>
                  <a:gd name="connsiteY944" fmla="*/ 8070 h 10000"/>
                  <a:gd name="connsiteX945" fmla="*/ 7986 w 10000"/>
                  <a:gd name="connsiteY945" fmla="*/ 8063 h 10000"/>
                  <a:gd name="connsiteX946" fmla="*/ 7978 w 10000"/>
                  <a:gd name="connsiteY946" fmla="*/ 8044 h 10000"/>
                  <a:gd name="connsiteX947" fmla="*/ 7986 w 10000"/>
                  <a:gd name="connsiteY947" fmla="*/ 8002 h 10000"/>
                  <a:gd name="connsiteX948" fmla="*/ 7983 w 10000"/>
                  <a:gd name="connsiteY948" fmla="*/ 7947 h 10000"/>
                  <a:gd name="connsiteX949" fmla="*/ 7961 w 10000"/>
                  <a:gd name="connsiteY949" fmla="*/ 7931 h 10000"/>
                  <a:gd name="connsiteX950" fmla="*/ 7958 w 10000"/>
                  <a:gd name="connsiteY950" fmla="*/ 7898 h 10000"/>
                  <a:gd name="connsiteX951" fmla="*/ 7953 w 10000"/>
                  <a:gd name="connsiteY951" fmla="*/ 7856 h 10000"/>
                  <a:gd name="connsiteX952" fmla="*/ 7967 w 10000"/>
                  <a:gd name="connsiteY952" fmla="*/ 7837 h 10000"/>
                  <a:gd name="connsiteX953" fmla="*/ 7950 w 10000"/>
                  <a:gd name="connsiteY953" fmla="*/ 7824 h 10000"/>
                  <a:gd name="connsiteX954" fmla="*/ 7906 w 10000"/>
                  <a:gd name="connsiteY954" fmla="*/ 7814 h 10000"/>
                  <a:gd name="connsiteX955" fmla="*/ 7878 w 10000"/>
                  <a:gd name="connsiteY955" fmla="*/ 7814 h 10000"/>
                  <a:gd name="connsiteX956" fmla="*/ 7870 w 10000"/>
                  <a:gd name="connsiteY956" fmla="*/ 7795 h 10000"/>
                  <a:gd name="connsiteX957" fmla="*/ 7878 w 10000"/>
                  <a:gd name="connsiteY957" fmla="*/ 7778 h 10000"/>
                  <a:gd name="connsiteX958" fmla="*/ 7881 w 10000"/>
                  <a:gd name="connsiteY958" fmla="*/ 7775 h 10000"/>
                  <a:gd name="connsiteX959" fmla="*/ 7878 w 10000"/>
                  <a:gd name="connsiteY959" fmla="*/ 7743 h 10000"/>
                  <a:gd name="connsiteX960" fmla="*/ 7895 w 10000"/>
                  <a:gd name="connsiteY960" fmla="*/ 7733 h 10000"/>
                  <a:gd name="connsiteX961" fmla="*/ 7911 w 10000"/>
                  <a:gd name="connsiteY961" fmla="*/ 7710 h 10000"/>
                  <a:gd name="connsiteX962" fmla="*/ 7911 w 10000"/>
                  <a:gd name="connsiteY962" fmla="*/ 7665 h 10000"/>
                  <a:gd name="connsiteX963" fmla="*/ 7917 w 10000"/>
                  <a:gd name="connsiteY963" fmla="*/ 7600 h 10000"/>
                  <a:gd name="connsiteX964" fmla="*/ 7928 w 10000"/>
                  <a:gd name="connsiteY964" fmla="*/ 7581 h 10000"/>
                  <a:gd name="connsiteX965" fmla="*/ 7917 w 10000"/>
                  <a:gd name="connsiteY965" fmla="*/ 7474 h 10000"/>
                  <a:gd name="connsiteX966" fmla="*/ 7873 w 10000"/>
                  <a:gd name="connsiteY966" fmla="*/ 7335 h 10000"/>
                  <a:gd name="connsiteX967" fmla="*/ 7756 w 10000"/>
                  <a:gd name="connsiteY967" fmla="*/ 7050 h 10000"/>
                  <a:gd name="connsiteX968" fmla="*/ 7679 w 10000"/>
                  <a:gd name="connsiteY968" fmla="*/ 6839 h 10000"/>
                  <a:gd name="connsiteX969" fmla="*/ 7668 w 10000"/>
                  <a:gd name="connsiteY969" fmla="*/ 6823 h 10000"/>
                  <a:gd name="connsiteX970" fmla="*/ 7659 w 10000"/>
                  <a:gd name="connsiteY970" fmla="*/ 6768 h 10000"/>
                  <a:gd name="connsiteX971" fmla="*/ 7659 w 10000"/>
                  <a:gd name="connsiteY971" fmla="*/ 6739 h 10000"/>
                  <a:gd name="connsiteX972" fmla="*/ 7651 w 10000"/>
                  <a:gd name="connsiteY972" fmla="*/ 6713 h 10000"/>
                  <a:gd name="connsiteX973" fmla="*/ 7654 w 10000"/>
                  <a:gd name="connsiteY973" fmla="*/ 6684 h 10000"/>
                  <a:gd name="connsiteX974" fmla="*/ 7643 w 10000"/>
                  <a:gd name="connsiteY974" fmla="*/ 6626 h 10000"/>
                  <a:gd name="connsiteX975" fmla="*/ 7629 w 10000"/>
                  <a:gd name="connsiteY975" fmla="*/ 6600 h 10000"/>
                  <a:gd name="connsiteX976" fmla="*/ 7629 w 10000"/>
                  <a:gd name="connsiteY976" fmla="*/ 6580 h 10000"/>
                  <a:gd name="connsiteX977" fmla="*/ 7623 w 10000"/>
                  <a:gd name="connsiteY977" fmla="*/ 6541 h 10000"/>
                  <a:gd name="connsiteX978" fmla="*/ 7615 w 10000"/>
                  <a:gd name="connsiteY978" fmla="*/ 6522 h 10000"/>
                  <a:gd name="connsiteX979" fmla="*/ 7598 w 10000"/>
                  <a:gd name="connsiteY979" fmla="*/ 6509 h 10000"/>
                  <a:gd name="connsiteX980" fmla="*/ 7587 w 10000"/>
                  <a:gd name="connsiteY980" fmla="*/ 6493 h 10000"/>
                  <a:gd name="connsiteX981" fmla="*/ 7579 w 10000"/>
                  <a:gd name="connsiteY981" fmla="*/ 6464 h 10000"/>
                  <a:gd name="connsiteX982" fmla="*/ 7587 w 10000"/>
                  <a:gd name="connsiteY982" fmla="*/ 6438 h 10000"/>
                  <a:gd name="connsiteX983" fmla="*/ 7596 w 10000"/>
                  <a:gd name="connsiteY983" fmla="*/ 6425 h 10000"/>
                  <a:gd name="connsiteX984" fmla="*/ 7590 w 10000"/>
                  <a:gd name="connsiteY984" fmla="*/ 6396 h 10000"/>
                  <a:gd name="connsiteX985" fmla="*/ 7590 w 10000"/>
                  <a:gd name="connsiteY985" fmla="*/ 6373 h 10000"/>
                  <a:gd name="connsiteX986" fmla="*/ 7587 w 10000"/>
                  <a:gd name="connsiteY986" fmla="*/ 6354 h 10000"/>
                  <a:gd name="connsiteX987" fmla="*/ 7582 w 10000"/>
                  <a:gd name="connsiteY987" fmla="*/ 6344 h 10000"/>
                  <a:gd name="connsiteX988" fmla="*/ 7582 w 10000"/>
                  <a:gd name="connsiteY988" fmla="*/ 6324 h 10000"/>
                  <a:gd name="connsiteX989" fmla="*/ 7571 w 10000"/>
                  <a:gd name="connsiteY989" fmla="*/ 6302 h 10000"/>
                  <a:gd name="connsiteX990" fmla="*/ 7548 w 10000"/>
                  <a:gd name="connsiteY990" fmla="*/ 6256 h 10000"/>
                  <a:gd name="connsiteX991" fmla="*/ 7546 w 10000"/>
                  <a:gd name="connsiteY991" fmla="*/ 6218 h 10000"/>
                  <a:gd name="connsiteX992" fmla="*/ 7540 w 10000"/>
                  <a:gd name="connsiteY992" fmla="*/ 6159 h 10000"/>
                  <a:gd name="connsiteX993" fmla="*/ 7535 w 10000"/>
                  <a:gd name="connsiteY993" fmla="*/ 6114 h 10000"/>
                  <a:gd name="connsiteX994" fmla="*/ 7535 w 10000"/>
                  <a:gd name="connsiteY994" fmla="*/ 6088 h 10000"/>
                  <a:gd name="connsiteX995" fmla="*/ 7540 w 10000"/>
                  <a:gd name="connsiteY995" fmla="*/ 6049 h 10000"/>
                  <a:gd name="connsiteX996" fmla="*/ 7546 w 10000"/>
                  <a:gd name="connsiteY996" fmla="*/ 6004 h 10000"/>
                  <a:gd name="connsiteX997" fmla="*/ 7548 w 10000"/>
                  <a:gd name="connsiteY997" fmla="*/ 5965 h 10000"/>
                  <a:gd name="connsiteX998" fmla="*/ 7548 w 10000"/>
                  <a:gd name="connsiteY998" fmla="*/ 5946 h 10000"/>
                  <a:gd name="connsiteX999" fmla="*/ 7548 w 10000"/>
                  <a:gd name="connsiteY999" fmla="*/ 5933 h 10000"/>
                  <a:gd name="connsiteX1000" fmla="*/ 7548 w 10000"/>
                  <a:gd name="connsiteY1000" fmla="*/ 5910 h 10000"/>
                  <a:gd name="connsiteX1001" fmla="*/ 7548 w 10000"/>
                  <a:gd name="connsiteY1001" fmla="*/ 5897 h 10000"/>
                  <a:gd name="connsiteX1002" fmla="*/ 7546 w 10000"/>
                  <a:gd name="connsiteY1002" fmla="*/ 5871 h 10000"/>
                  <a:gd name="connsiteX1003" fmla="*/ 7535 w 10000"/>
                  <a:gd name="connsiteY1003" fmla="*/ 5839 h 10000"/>
                  <a:gd name="connsiteX1004" fmla="*/ 7524 w 10000"/>
                  <a:gd name="connsiteY1004" fmla="*/ 5797 h 10000"/>
                  <a:gd name="connsiteX1005" fmla="*/ 7518 w 10000"/>
                  <a:gd name="connsiteY1005" fmla="*/ 5767 h 10000"/>
                  <a:gd name="connsiteX1006" fmla="*/ 7515 w 10000"/>
                  <a:gd name="connsiteY1006" fmla="*/ 5745 h 10000"/>
                  <a:gd name="connsiteX1007" fmla="*/ 7501 w 10000"/>
                  <a:gd name="connsiteY1007" fmla="*/ 5683 h 10000"/>
                  <a:gd name="connsiteX1008" fmla="*/ 7490 w 10000"/>
                  <a:gd name="connsiteY1008" fmla="*/ 5631 h 10000"/>
                  <a:gd name="connsiteX1009" fmla="*/ 7482 w 10000"/>
                  <a:gd name="connsiteY1009" fmla="*/ 5593 h 10000"/>
                  <a:gd name="connsiteX1010" fmla="*/ 7476 w 10000"/>
                  <a:gd name="connsiteY1010" fmla="*/ 5570 h 10000"/>
                  <a:gd name="connsiteX1011" fmla="*/ 7476 w 10000"/>
                  <a:gd name="connsiteY1011" fmla="*/ 5528 h 10000"/>
                  <a:gd name="connsiteX1012" fmla="*/ 7482 w 10000"/>
                  <a:gd name="connsiteY1012" fmla="*/ 5502 h 10000"/>
                  <a:gd name="connsiteX1013" fmla="*/ 7490 w 10000"/>
                  <a:gd name="connsiteY1013" fmla="*/ 5489 h 10000"/>
                  <a:gd name="connsiteX1014" fmla="*/ 7499 w 10000"/>
                  <a:gd name="connsiteY1014" fmla="*/ 5479 h 10000"/>
                  <a:gd name="connsiteX1015" fmla="*/ 7493 w 10000"/>
                  <a:gd name="connsiteY1015" fmla="*/ 5427 h 10000"/>
                  <a:gd name="connsiteX1016" fmla="*/ 7501 w 10000"/>
                  <a:gd name="connsiteY1016" fmla="*/ 5415 h 10000"/>
                  <a:gd name="connsiteX1017" fmla="*/ 7510 w 10000"/>
                  <a:gd name="connsiteY1017" fmla="*/ 5398 h 10000"/>
                  <a:gd name="connsiteX1018" fmla="*/ 7515 w 10000"/>
                  <a:gd name="connsiteY1018" fmla="*/ 5379 h 10000"/>
                  <a:gd name="connsiteX1019" fmla="*/ 7526 w 10000"/>
                  <a:gd name="connsiteY1019" fmla="*/ 5366 h 10000"/>
                  <a:gd name="connsiteX1020" fmla="*/ 7518 w 10000"/>
                  <a:gd name="connsiteY1020" fmla="*/ 5350 h 10000"/>
                  <a:gd name="connsiteX1021" fmla="*/ 7518 w 10000"/>
                  <a:gd name="connsiteY1021" fmla="*/ 5330 h 10000"/>
                  <a:gd name="connsiteX1022" fmla="*/ 7526 w 10000"/>
                  <a:gd name="connsiteY1022" fmla="*/ 5311 h 10000"/>
                  <a:gd name="connsiteX1023" fmla="*/ 7540 w 10000"/>
                  <a:gd name="connsiteY1023" fmla="*/ 5291 h 10000"/>
                  <a:gd name="connsiteX1024" fmla="*/ 7540 w 10000"/>
                  <a:gd name="connsiteY1024" fmla="*/ 5266 h 10000"/>
                  <a:gd name="connsiteX1025" fmla="*/ 7540 w 10000"/>
                  <a:gd name="connsiteY1025" fmla="*/ 5256 h 10000"/>
                  <a:gd name="connsiteX1026" fmla="*/ 7524 w 10000"/>
                  <a:gd name="connsiteY1026" fmla="*/ 5233 h 10000"/>
                  <a:gd name="connsiteX1027" fmla="*/ 7515 w 10000"/>
                  <a:gd name="connsiteY1027" fmla="*/ 5217 h 10000"/>
                  <a:gd name="connsiteX1028" fmla="*/ 7490 w 10000"/>
                  <a:gd name="connsiteY1028" fmla="*/ 5178 h 10000"/>
                  <a:gd name="connsiteX1029" fmla="*/ 7474 w 10000"/>
                  <a:gd name="connsiteY1029" fmla="*/ 5162 h 10000"/>
                  <a:gd name="connsiteX1030" fmla="*/ 7457 w 10000"/>
                  <a:gd name="connsiteY1030" fmla="*/ 5120 h 10000"/>
                  <a:gd name="connsiteX1031" fmla="*/ 7421 w 10000"/>
                  <a:gd name="connsiteY1031" fmla="*/ 5087 h 10000"/>
                  <a:gd name="connsiteX1032" fmla="*/ 7380 w 10000"/>
                  <a:gd name="connsiteY1032" fmla="*/ 5068 h 10000"/>
                  <a:gd name="connsiteX1033" fmla="*/ 7355 w 10000"/>
                  <a:gd name="connsiteY1033" fmla="*/ 5058 h 10000"/>
                  <a:gd name="connsiteX1034" fmla="*/ 7332 w 10000"/>
                  <a:gd name="connsiteY1034" fmla="*/ 5049 h 10000"/>
                  <a:gd name="connsiteX1035" fmla="*/ 7305 w 10000"/>
                  <a:gd name="connsiteY1035" fmla="*/ 5016 h 10000"/>
                  <a:gd name="connsiteX1036" fmla="*/ 7305 w 10000"/>
                  <a:gd name="connsiteY1036" fmla="*/ 5000 h 10000"/>
                  <a:gd name="connsiteX1037" fmla="*/ 7296 w 10000"/>
                  <a:gd name="connsiteY1037" fmla="*/ 4971 h 10000"/>
                  <a:gd name="connsiteX1038" fmla="*/ 7288 w 10000"/>
                  <a:gd name="connsiteY1038" fmla="*/ 4945 h 10000"/>
                  <a:gd name="connsiteX1039" fmla="*/ 7280 w 10000"/>
                  <a:gd name="connsiteY1039" fmla="*/ 4916 h 10000"/>
                  <a:gd name="connsiteX1040" fmla="*/ 7291 w 10000"/>
                  <a:gd name="connsiteY1040" fmla="*/ 4887 h 10000"/>
                  <a:gd name="connsiteX1041" fmla="*/ 7291 w 10000"/>
                  <a:gd name="connsiteY1041" fmla="*/ 4858 h 10000"/>
                  <a:gd name="connsiteX1042" fmla="*/ 7271 w 10000"/>
                  <a:gd name="connsiteY1042" fmla="*/ 4819 h 10000"/>
                  <a:gd name="connsiteX1043" fmla="*/ 7255 w 10000"/>
                  <a:gd name="connsiteY1043" fmla="*/ 4828 h 10000"/>
                  <a:gd name="connsiteX1044" fmla="*/ 7235 w 10000"/>
                  <a:gd name="connsiteY1044" fmla="*/ 4841 h 10000"/>
                  <a:gd name="connsiteX1045" fmla="*/ 7216 w 10000"/>
                  <a:gd name="connsiteY1045" fmla="*/ 4867 h 10000"/>
                  <a:gd name="connsiteX1046" fmla="*/ 7191 w 10000"/>
                  <a:gd name="connsiteY1046" fmla="*/ 4870 h 10000"/>
                  <a:gd name="connsiteX1047" fmla="*/ 7155 w 10000"/>
                  <a:gd name="connsiteY1047" fmla="*/ 4887 h 10000"/>
                  <a:gd name="connsiteX1048" fmla="*/ 7122 w 10000"/>
                  <a:gd name="connsiteY1048" fmla="*/ 4893 h 10000"/>
                  <a:gd name="connsiteX1049" fmla="*/ 7105 w 10000"/>
                  <a:gd name="connsiteY1049" fmla="*/ 4896 h 10000"/>
                  <a:gd name="connsiteX1050" fmla="*/ 7094 w 10000"/>
                  <a:gd name="connsiteY1050" fmla="*/ 4916 h 10000"/>
                  <a:gd name="connsiteX1051" fmla="*/ 7080 w 10000"/>
                  <a:gd name="connsiteY1051" fmla="*/ 4903 h 10000"/>
                  <a:gd name="connsiteX1052" fmla="*/ 7072 w 10000"/>
                  <a:gd name="connsiteY1052" fmla="*/ 4851 h 10000"/>
                  <a:gd name="connsiteX1053" fmla="*/ 7042 w 10000"/>
                  <a:gd name="connsiteY1053" fmla="*/ 4819 h 10000"/>
                  <a:gd name="connsiteX1054" fmla="*/ 7030 w 10000"/>
                  <a:gd name="connsiteY1054" fmla="*/ 4780 h 10000"/>
                  <a:gd name="connsiteX1055" fmla="*/ 7039 w 10000"/>
                  <a:gd name="connsiteY1055" fmla="*/ 4757 h 10000"/>
                  <a:gd name="connsiteX1056" fmla="*/ 7047 w 10000"/>
                  <a:gd name="connsiteY1056" fmla="*/ 4744 h 10000"/>
                  <a:gd name="connsiteX1057" fmla="*/ 7022 w 10000"/>
                  <a:gd name="connsiteY1057" fmla="*/ 4725 h 10000"/>
                  <a:gd name="connsiteX1058" fmla="*/ 7000 w 10000"/>
                  <a:gd name="connsiteY1058" fmla="*/ 4715 h 10000"/>
                  <a:gd name="connsiteX1059" fmla="*/ 6975 w 10000"/>
                  <a:gd name="connsiteY1059" fmla="*/ 4709 h 10000"/>
                  <a:gd name="connsiteX1060" fmla="*/ 6945 w 10000"/>
                  <a:gd name="connsiteY1060" fmla="*/ 4696 h 10000"/>
                  <a:gd name="connsiteX1061" fmla="*/ 6953 w 10000"/>
                  <a:gd name="connsiteY1061" fmla="*/ 4679 h 10000"/>
                  <a:gd name="connsiteX1062" fmla="*/ 6961 w 10000"/>
                  <a:gd name="connsiteY1062" fmla="*/ 4660 h 10000"/>
                  <a:gd name="connsiteX1063" fmla="*/ 6983 w 10000"/>
                  <a:gd name="connsiteY1063" fmla="*/ 4644 h 10000"/>
                  <a:gd name="connsiteX1064" fmla="*/ 7014 w 10000"/>
                  <a:gd name="connsiteY1064" fmla="*/ 4634 h 10000"/>
                  <a:gd name="connsiteX1065" fmla="*/ 7025 w 10000"/>
                  <a:gd name="connsiteY1065" fmla="*/ 4615 h 10000"/>
                  <a:gd name="connsiteX1066" fmla="*/ 7047 w 10000"/>
                  <a:gd name="connsiteY1066" fmla="*/ 4582 h 10000"/>
                  <a:gd name="connsiteX1067" fmla="*/ 7069 w 10000"/>
                  <a:gd name="connsiteY1067" fmla="*/ 4563 h 10000"/>
                  <a:gd name="connsiteX1068" fmla="*/ 7078 w 10000"/>
                  <a:gd name="connsiteY1068" fmla="*/ 4553 h 10000"/>
                  <a:gd name="connsiteX1069" fmla="*/ 7097 w 10000"/>
                  <a:gd name="connsiteY1069" fmla="*/ 4527 h 10000"/>
                  <a:gd name="connsiteX1070" fmla="*/ 7122 w 10000"/>
                  <a:gd name="connsiteY1070" fmla="*/ 4517 h 10000"/>
                  <a:gd name="connsiteX1071" fmla="*/ 7139 w 10000"/>
                  <a:gd name="connsiteY1071" fmla="*/ 4488 h 10000"/>
                  <a:gd name="connsiteX1072" fmla="*/ 7147 w 10000"/>
                  <a:gd name="connsiteY1072" fmla="*/ 4459 h 10000"/>
                  <a:gd name="connsiteX1073" fmla="*/ 7161 w 10000"/>
                  <a:gd name="connsiteY1073" fmla="*/ 4440 h 10000"/>
                  <a:gd name="connsiteX1074" fmla="*/ 7177 w 10000"/>
                  <a:gd name="connsiteY1074" fmla="*/ 4430 h 10000"/>
                  <a:gd name="connsiteX1075" fmla="*/ 7202 w 10000"/>
                  <a:gd name="connsiteY1075" fmla="*/ 4407 h 10000"/>
                  <a:gd name="connsiteX1076" fmla="*/ 7224 w 10000"/>
                  <a:gd name="connsiteY1076" fmla="*/ 4417 h 10000"/>
                  <a:gd name="connsiteX1077" fmla="*/ 7241 w 10000"/>
                  <a:gd name="connsiteY1077" fmla="*/ 4404 h 10000"/>
                  <a:gd name="connsiteX1078" fmla="*/ 7263 w 10000"/>
                  <a:gd name="connsiteY1078" fmla="*/ 4398 h 10000"/>
                  <a:gd name="connsiteX1079" fmla="*/ 7283 w 10000"/>
                  <a:gd name="connsiteY1079" fmla="*/ 4424 h 10000"/>
                  <a:gd name="connsiteX1080" fmla="*/ 7305 w 10000"/>
                  <a:gd name="connsiteY1080" fmla="*/ 4433 h 10000"/>
                  <a:gd name="connsiteX1081" fmla="*/ 7332 w 10000"/>
                  <a:gd name="connsiteY1081" fmla="*/ 4443 h 10000"/>
                  <a:gd name="connsiteX1082" fmla="*/ 7380 w 10000"/>
                  <a:gd name="connsiteY1082" fmla="*/ 4398 h 10000"/>
                  <a:gd name="connsiteX1083" fmla="*/ 7404 w 10000"/>
                  <a:gd name="connsiteY1083" fmla="*/ 4378 h 10000"/>
                  <a:gd name="connsiteX1084" fmla="*/ 7418 w 10000"/>
                  <a:gd name="connsiteY1084" fmla="*/ 4369 h 10000"/>
                  <a:gd name="connsiteX1085" fmla="*/ 7443 w 10000"/>
                  <a:gd name="connsiteY1085" fmla="*/ 4356 h 10000"/>
                  <a:gd name="connsiteX1086" fmla="*/ 7460 w 10000"/>
                  <a:gd name="connsiteY1086" fmla="*/ 4385 h 10000"/>
                  <a:gd name="connsiteX1087" fmla="*/ 7460 w 10000"/>
                  <a:gd name="connsiteY1087" fmla="*/ 4404 h 10000"/>
                  <a:gd name="connsiteX1088" fmla="*/ 7499 w 10000"/>
                  <a:gd name="connsiteY1088" fmla="*/ 4417 h 10000"/>
                  <a:gd name="connsiteX1089" fmla="*/ 7515 w 10000"/>
                  <a:gd name="connsiteY1089" fmla="*/ 4414 h 10000"/>
                  <a:gd name="connsiteX1090" fmla="*/ 7565 w 10000"/>
                  <a:gd name="connsiteY1090" fmla="*/ 4385 h 10000"/>
                  <a:gd name="connsiteX1091" fmla="*/ 7579 w 10000"/>
                  <a:gd name="connsiteY1091" fmla="*/ 4346 h 10000"/>
                  <a:gd name="connsiteX1092" fmla="*/ 7582 w 10000"/>
                  <a:gd name="connsiteY1092" fmla="*/ 4317 h 10000"/>
                  <a:gd name="connsiteX1093" fmla="*/ 7590 w 10000"/>
                  <a:gd name="connsiteY1093" fmla="*/ 4301 h 10000"/>
                  <a:gd name="connsiteX1094" fmla="*/ 7612 w 10000"/>
                  <a:gd name="connsiteY1094" fmla="*/ 4271 h 10000"/>
                  <a:gd name="connsiteX1095" fmla="*/ 7623 w 10000"/>
                  <a:gd name="connsiteY1095" fmla="*/ 4262 h 10000"/>
                  <a:gd name="connsiteX1096" fmla="*/ 7634 w 10000"/>
                  <a:gd name="connsiteY1096" fmla="*/ 4245 h 10000"/>
                  <a:gd name="connsiteX1097" fmla="*/ 7645 w 10000"/>
                  <a:gd name="connsiteY1097" fmla="*/ 4265 h 10000"/>
                  <a:gd name="connsiteX1098" fmla="*/ 7670 w 10000"/>
                  <a:gd name="connsiteY1098" fmla="*/ 4284 h 10000"/>
                  <a:gd name="connsiteX1099" fmla="*/ 7701 w 10000"/>
                  <a:gd name="connsiteY1099" fmla="*/ 4275 h 10000"/>
                  <a:gd name="connsiteX1100" fmla="*/ 7717 w 10000"/>
                  <a:gd name="connsiteY1100" fmla="*/ 4275 h 10000"/>
                  <a:gd name="connsiteX1101" fmla="*/ 7740 w 10000"/>
                  <a:gd name="connsiteY1101" fmla="*/ 4284 h 10000"/>
                  <a:gd name="connsiteX1102" fmla="*/ 7767 w 10000"/>
                  <a:gd name="connsiteY1102" fmla="*/ 4284 h 10000"/>
                  <a:gd name="connsiteX1103" fmla="*/ 7895 w 10000"/>
                  <a:gd name="connsiteY1103" fmla="*/ 4207 h 10000"/>
                  <a:gd name="connsiteX1104" fmla="*/ 7895 w 10000"/>
                  <a:gd name="connsiteY1104" fmla="*/ 4187 h 10000"/>
                  <a:gd name="connsiteX1105" fmla="*/ 7895 w 10000"/>
                  <a:gd name="connsiteY1105" fmla="*/ 4171 h 10000"/>
                  <a:gd name="connsiteX1106" fmla="*/ 7903 w 10000"/>
                  <a:gd name="connsiteY1106" fmla="*/ 4148 h 10000"/>
                  <a:gd name="connsiteX1107" fmla="*/ 7917 w 10000"/>
                  <a:gd name="connsiteY1107" fmla="*/ 4158 h 10000"/>
                  <a:gd name="connsiteX1108" fmla="*/ 7967 w 10000"/>
                  <a:gd name="connsiteY1108" fmla="*/ 4203 h 10000"/>
                  <a:gd name="connsiteX1109" fmla="*/ 7994 w 10000"/>
                  <a:gd name="connsiteY1109" fmla="*/ 4203 h 10000"/>
                  <a:gd name="connsiteX1110" fmla="*/ 8064 w 10000"/>
                  <a:gd name="connsiteY1110" fmla="*/ 4242 h 10000"/>
                  <a:gd name="connsiteX1111" fmla="*/ 8083 w 10000"/>
                  <a:gd name="connsiteY1111" fmla="*/ 4245 h 10000"/>
                  <a:gd name="connsiteX1112" fmla="*/ 8105 w 10000"/>
                  <a:gd name="connsiteY1112" fmla="*/ 4226 h 10000"/>
                  <a:gd name="connsiteX1113" fmla="*/ 8136 w 10000"/>
                  <a:gd name="connsiteY1113" fmla="*/ 4187 h 10000"/>
                  <a:gd name="connsiteX1114" fmla="*/ 8161 w 10000"/>
                  <a:gd name="connsiteY1114" fmla="*/ 4168 h 10000"/>
                  <a:gd name="connsiteX1115" fmla="*/ 8172 w 10000"/>
                  <a:gd name="connsiteY1115" fmla="*/ 4161 h 10000"/>
                  <a:gd name="connsiteX1116" fmla="*/ 8208 w 10000"/>
                  <a:gd name="connsiteY1116" fmla="*/ 4168 h 10000"/>
                  <a:gd name="connsiteX1117" fmla="*/ 8235 w 10000"/>
                  <a:gd name="connsiteY1117" fmla="*/ 4168 h 10000"/>
                  <a:gd name="connsiteX1118" fmla="*/ 8258 w 10000"/>
                  <a:gd name="connsiteY1118" fmla="*/ 4152 h 10000"/>
                  <a:gd name="connsiteX1119" fmla="*/ 8283 w 10000"/>
                  <a:gd name="connsiteY1119" fmla="*/ 4152 h 10000"/>
                  <a:gd name="connsiteX1120" fmla="*/ 8299 w 10000"/>
                  <a:gd name="connsiteY1120" fmla="*/ 4132 h 10000"/>
                  <a:gd name="connsiteX1121" fmla="*/ 8316 w 10000"/>
                  <a:gd name="connsiteY1121" fmla="*/ 4113 h 10000"/>
                  <a:gd name="connsiteX1122" fmla="*/ 8330 w 10000"/>
                  <a:gd name="connsiteY1122" fmla="*/ 4084 h 10000"/>
                  <a:gd name="connsiteX1123" fmla="*/ 8341 w 10000"/>
                  <a:gd name="connsiteY1123" fmla="*/ 4058 h 10000"/>
                  <a:gd name="connsiteX1124" fmla="*/ 8349 w 10000"/>
                  <a:gd name="connsiteY1124" fmla="*/ 4064 h 10000"/>
                  <a:gd name="connsiteX1125" fmla="*/ 8366 w 10000"/>
                  <a:gd name="connsiteY1125" fmla="*/ 4067 h 10000"/>
                  <a:gd name="connsiteX1126" fmla="*/ 8374 w 10000"/>
                  <a:gd name="connsiteY1126" fmla="*/ 4084 h 10000"/>
                  <a:gd name="connsiteX1127" fmla="*/ 8402 w 10000"/>
                  <a:gd name="connsiteY1127" fmla="*/ 4054 h 10000"/>
                  <a:gd name="connsiteX1128" fmla="*/ 8427 w 10000"/>
                  <a:gd name="connsiteY1128" fmla="*/ 4028 h 10000"/>
                  <a:gd name="connsiteX1129" fmla="*/ 8438 w 10000"/>
                  <a:gd name="connsiteY1129" fmla="*/ 4025 h 10000"/>
                  <a:gd name="connsiteX1130" fmla="*/ 8468 w 10000"/>
                  <a:gd name="connsiteY1130" fmla="*/ 4006 h 10000"/>
                  <a:gd name="connsiteX1131" fmla="*/ 8485 w 10000"/>
                  <a:gd name="connsiteY1131" fmla="*/ 3999 h 10000"/>
                  <a:gd name="connsiteX1132" fmla="*/ 8493 w 10000"/>
                  <a:gd name="connsiteY1132" fmla="*/ 4025 h 10000"/>
                  <a:gd name="connsiteX1133" fmla="*/ 8515 w 10000"/>
                  <a:gd name="connsiteY1133" fmla="*/ 4028 h 10000"/>
                  <a:gd name="connsiteX1134" fmla="*/ 8543 w 10000"/>
                  <a:gd name="connsiteY1134" fmla="*/ 4009 h 10000"/>
                  <a:gd name="connsiteX1135" fmla="*/ 8551 w 10000"/>
                  <a:gd name="connsiteY1135" fmla="*/ 3990 h 10000"/>
                  <a:gd name="connsiteX1136" fmla="*/ 8582 w 10000"/>
                  <a:gd name="connsiteY1136" fmla="*/ 3977 h 10000"/>
                  <a:gd name="connsiteX1137" fmla="*/ 8596 w 10000"/>
                  <a:gd name="connsiteY1137" fmla="*/ 3977 h 10000"/>
                  <a:gd name="connsiteX1138" fmla="*/ 8607 w 10000"/>
                  <a:gd name="connsiteY1138" fmla="*/ 3980 h 10000"/>
                  <a:gd name="connsiteX1139" fmla="*/ 8645 w 10000"/>
                  <a:gd name="connsiteY1139" fmla="*/ 3970 h 10000"/>
                  <a:gd name="connsiteX1140" fmla="*/ 8654 w 10000"/>
                  <a:gd name="connsiteY1140" fmla="*/ 3951 h 10000"/>
                  <a:gd name="connsiteX1141" fmla="*/ 8670 w 10000"/>
                  <a:gd name="connsiteY1141" fmla="*/ 3935 h 10000"/>
                  <a:gd name="connsiteX1142" fmla="*/ 8695 w 10000"/>
                  <a:gd name="connsiteY1142" fmla="*/ 3935 h 10000"/>
                  <a:gd name="connsiteX1143" fmla="*/ 8704 w 10000"/>
                  <a:gd name="connsiteY1143" fmla="*/ 3951 h 10000"/>
                  <a:gd name="connsiteX1144" fmla="*/ 8717 w 10000"/>
                  <a:gd name="connsiteY1144" fmla="*/ 3964 h 10000"/>
                  <a:gd name="connsiteX1145" fmla="*/ 8751 w 10000"/>
                  <a:gd name="connsiteY1145" fmla="*/ 3951 h 10000"/>
                  <a:gd name="connsiteX1146" fmla="*/ 8776 w 10000"/>
                  <a:gd name="connsiteY1146" fmla="*/ 3935 h 10000"/>
                  <a:gd name="connsiteX1147" fmla="*/ 8798 w 10000"/>
                  <a:gd name="connsiteY1147" fmla="*/ 3925 h 10000"/>
                  <a:gd name="connsiteX1148" fmla="*/ 8806 w 10000"/>
                  <a:gd name="connsiteY1148" fmla="*/ 3892 h 10000"/>
                  <a:gd name="connsiteX1149" fmla="*/ 8814 w 10000"/>
                  <a:gd name="connsiteY1149" fmla="*/ 3876 h 10000"/>
                  <a:gd name="connsiteX1150" fmla="*/ 8839 w 10000"/>
                  <a:gd name="connsiteY1150" fmla="*/ 3873 h 10000"/>
                  <a:gd name="connsiteX1151" fmla="*/ 8842 w 10000"/>
                  <a:gd name="connsiteY1151" fmla="*/ 3876 h 10000"/>
                  <a:gd name="connsiteX1152" fmla="*/ 8856 w 10000"/>
                  <a:gd name="connsiteY1152" fmla="*/ 3863 h 10000"/>
                  <a:gd name="connsiteX1153" fmla="*/ 8856 w 10000"/>
                  <a:gd name="connsiteY1153" fmla="*/ 3841 h 10000"/>
                  <a:gd name="connsiteX1154" fmla="*/ 8870 w 10000"/>
                  <a:gd name="connsiteY1154" fmla="*/ 3821 h 10000"/>
                  <a:gd name="connsiteX1155" fmla="*/ 8903 w 10000"/>
                  <a:gd name="connsiteY1155" fmla="*/ 3802 h 10000"/>
                  <a:gd name="connsiteX1156" fmla="*/ 8914 w 10000"/>
                  <a:gd name="connsiteY1156" fmla="*/ 3782 h 10000"/>
                  <a:gd name="connsiteX1157" fmla="*/ 8939 w 10000"/>
                  <a:gd name="connsiteY1157" fmla="*/ 3782 h 10000"/>
                  <a:gd name="connsiteX1158" fmla="*/ 8961 w 10000"/>
                  <a:gd name="connsiteY1158" fmla="*/ 3779 h 10000"/>
                  <a:gd name="connsiteX1159" fmla="*/ 8983 w 10000"/>
                  <a:gd name="connsiteY1159" fmla="*/ 3760 h 10000"/>
                  <a:gd name="connsiteX1160" fmla="*/ 9003 w 10000"/>
                  <a:gd name="connsiteY1160" fmla="*/ 3763 h 10000"/>
                  <a:gd name="connsiteX1161" fmla="*/ 9019 w 10000"/>
                  <a:gd name="connsiteY1161" fmla="*/ 3779 h 10000"/>
                  <a:gd name="connsiteX1162" fmla="*/ 9050 w 10000"/>
                  <a:gd name="connsiteY1162" fmla="*/ 3812 h 10000"/>
                  <a:gd name="connsiteX1163" fmla="*/ 9080 w 10000"/>
                  <a:gd name="connsiteY1163" fmla="*/ 3831 h 10000"/>
                  <a:gd name="connsiteX1164" fmla="*/ 9097 w 10000"/>
                  <a:gd name="connsiteY1164" fmla="*/ 3867 h 10000"/>
                  <a:gd name="connsiteX1165" fmla="*/ 9114 w 10000"/>
                  <a:gd name="connsiteY1165" fmla="*/ 3902 h 10000"/>
                  <a:gd name="connsiteX1166" fmla="*/ 9122 w 10000"/>
                  <a:gd name="connsiteY1166" fmla="*/ 3935 h 10000"/>
                  <a:gd name="connsiteX1167" fmla="*/ 9125 w 10000"/>
                  <a:gd name="connsiteY1167" fmla="*/ 3964 h 10000"/>
                  <a:gd name="connsiteX1168" fmla="*/ 9130 w 10000"/>
                  <a:gd name="connsiteY1168" fmla="*/ 3999 h 10000"/>
                  <a:gd name="connsiteX1169" fmla="*/ 9130 w 10000"/>
                  <a:gd name="connsiteY1169" fmla="*/ 4054 h 10000"/>
                  <a:gd name="connsiteX1170" fmla="*/ 9155 w 10000"/>
                  <a:gd name="connsiteY1170" fmla="*/ 4093 h 10000"/>
                  <a:gd name="connsiteX1171" fmla="*/ 9169 w 10000"/>
                  <a:gd name="connsiteY1171" fmla="*/ 4090 h 10000"/>
                  <a:gd name="connsiteX1172" fmla="*/ 9211 w 10000"/>
                  <a:gd name="connsiteY1172" fmla="*/ 4077 h 10000"/>
                  <a:gd name="connsiteX1173" fmla="*/ 9244 w 10000"/>
                  <a:gd name="connsiteY1173" fmla="*/ 4077 h 10000"/>
                  <a:gd name="connsiteX1174" fmla="*/ 9252 w 10000"/>
                  <a:gd name="connsiteY1174" fmla="*/ 4103 h 10000"/>
                  <a:gd name="connsiteX1175" fmla="*/ 9258 w 10000"/>
                  <a:gd name="connsiteY1175" fmla="*/ 4148 h 10000"/>
                  <a:gd name="connsiteX1176" fmla="*/ 9269 w 10000"/>
                  <a:gd name="connsiteY1176" fmla="*/ 4158 h 10000"/>
                  <a:gd name="connsiteX1177" fmla="*/ 9294 w 10000"/>
                  <a:gd name="connsiteY1177" fmla="*/ 4158 h 10000"/>
                  <a:gd name="connsiteX1178" fmla="*/ 9319 w 10000"/>
                  <a:gd name="connsiteY1178" fmla="*/ 4168 h 10000"/>
                  <a:gd name="connsiteX1179" fmla="*/ 9346 w 10000"/>
                  <a:gd name="connsiteY1179" fmla="*/ 4190 h 10000"/>
                  <a:gd name="connsiteX1180" fmla="*/ 9357 w 10000"/>
                  <a:gd name="connsiteY1180" fmla="*/ 4168 h 10000"/>
                  <a:gd name="connsiteX1181" fmla="*/ 9371 w 10000"/>
                  <a:gd name="connsiteY1181" fmla="*/ 4132 h 10000"/>
                  <a:gd name="connsiteX1182" fmla="*/ 9391 w 10000"/>
                  <a:gd name="connsiteY1182" fmla="*/ 4113 h 10000"/>
                  <a:gd name="connsiteX1183" fmla="*/ 9407 w 10000"/>
                  <a:gd name="connsiteY1183" fmla="*/ 4103 h 10000"/>
                  <a:gd name="connsiteX1184" fmla="*/ 9435 w 10000"/>
                  <a:gd name="connsiteY1184" fmla="*/ 4100 h 10000"/>
                  <a:gd name="connsiteX1185" fmla="*/ 9460 w 10000"/>
                  <a:gd name="connsiteY1185" fmla="*/ 4084 h 10000"/>
                  <a:gd name="connsiteX1186" fmla="*/ 9485 w 10000"/>
                  <a:gd name="connsiteY1186" fmla="*/ 4067 h 10000"/>
                  <a:gd name="connsiteX1187" fmla="*/ 9496 w 10000"/>
                  <a:gd name="connsiteY1187" fmla="*/ 4054 h 10000"/>
                  <a:gd name="connsiteX1188" fmla="*/ 9526 w 10000"/>
                  <a:gd name="connsiteY1188" fmla="*/ 4048 h 10000"/>
                  <a:gd name="connsiteX1189" fmla="*/ 9557 w 10000"/>
                  <a:gd name="connsiteY1189" fmla="*/ 4038 h 10000"/>
                  <a:gd name="connsiteX1190" fmla="*/ 9584 w 10000"/>
                  <a:gd name="connsiteY1190" fmla="*/ 4019 h 10000"/>
                  <a:gd name="connsiteX1191" fmla="*/ 9623 w 10000"/>
                  <a:gd name="connsiteY1191" fmla="*/ 4016 h 10000"/>
                  <a:gd name="connsiteX1192" fmla="*/ 9648 w 10000"/>
                  <a:gd name="connsiteY1192" fmla="*/ 4009 h 10000"/>
                  <a:gd name="connsiteX1193" fmla="*/ 9673 w 10000"/>
                  <a:gd name="connsiteY1193" fmla="*/ 4019 h 10000"/>
                  <a:gd name="connsiteX1194" fmla="*/ 9712 w 10000"/>
                  <a:gd name="connsiteY1194" fmla="*/ 4038 h 10000"/>
                  <a:gd name="connsiteX1195" fmla="*/ 9742 w 10000"/>
                  <a:gd name="connsiteY1195" fmla="*/ 4074 h 10000"/>
                  <a:gd name="connsiteX1196" fmla="*/ 9776 w 10000"/>
                  <a:gd name="connsiteY1196" fmla="*/ 4093 h 10000"/>
                  <a:gd name="connsiteX1197" fmla="*/ 9814 w 10000"/>
                  <a:gd name="connsiteY1197" fmla="*/ 4109 h 10000"/>
                  <a:gd name="connsiteX1198" fmla="*/ 9859 w 10000"/>
                  <a:gd name="connsiteY1198" fmla="*/ 4119 h 10000"/>
                  <a:gd name="connsiteX1199" fmla="*/ 9898 w 10000"/>
                  <a:gd name="connsiteY1199" fmla="*/ 4122 h 10000"/>
                  <a:gd name="connsiteX1200" fmla="*/ 9931 w 10000"/>
                  <a:gd name="connsiteY1200" fmla="*/ 4109 h 10000"/>
                  <a:gd name="connsiteX1201" fmla="*/ 9956 w 10000"/>
                  <a:gd name="connsiteY1201" fmla="*/ 4100 h 10000"/>
                  <a:gd name="connsiteX1202" fmla="*/ 9981 w 10000"/>
                  <a:gd name="connsiteY1202" fmla="*/ 4067 h 10000"/>
                  <a:gd name="connsiteX1203" fmla="*/ 9994 w 10000"/>
                  <a:gd name="connsiteY1203" fmla="*/ 4035 h 10000"/>
                  <a:gd name="connsiteX1204" fmla="*/ 10000 w 10000"/>
                  <a:gd name="connsiteY1204" fmla="*/ 3996 h 10000"/>
                  <a:gd name="connsiteX1205" fmla="*/ 9994 w 10000"/>
                  <a:gd name="connsiteY1205" fmla="*/ 3941 h 10000"/>
                  <a:gd name="connsiteX1206" fmla="*/ 9986 w 10000"/>
                  <a:gd name="connsiteY1206" fmla="*/ 3905 h 10000"/>
                  <a:gd name="connsiteX1207" fmla="*/ 9981 w 10000"/>
                  <a:gd name="connsiteY1207" fmla="*/ 3857 h 10000"/>
                  <a:gd name="connsiteX1208" fmla="*/ 9989 w 10000"/>
                  <a:gd name="connsiteY1208" fmla="*/ 3837 h 10000"/>
                  <a:gd name="connsiteX1209" fmla="*/ 9989 w 10000"/>
                  <a:gd name="connsiteY1209" fmla="*/ 3812 h 10000"/>
                  <a:gd name="connsiteX1210" fmla="*/ 9981 w 10000"/>
                  <a:gd name="connsiteY1210" fmla="*/ 3792 h 10000"/>
                  <a:gd name="connsiteX1211" fmla="*/ 9970 w 10000"/>
                  <a:gd name="connsiteY1211" fmla="*/ 3763 h 10000"/>
                  <a:gd name="connsiteX1212" fmla="*/ 9945 w 10000"/>
                  <a:gd name="connsiteY1212" fmla="*/ 3705 h 10000"/>
                  <a:gd name="connsiteX1213" fmla="*/ 9931 w 10000"/>
                  <a:gd name="connsiteY1213" fmla="*/ 3659 h 10000"/>
                  <a:gd name="connsiteX1214" fmla="*/ 9903 w 10000"/>
                  <a:gd name="connsiteY1214" fmla="*/ 3640 h 10000"/>
                  <a:gd name="connsiteX1215" fmla="*/ 9881 w 10000"/>
                  <a:gd name="connsiteY1215" fmla="*/ 3620 h 10000"/>
                  <a:gd name="connsiteX1216" fmla="*/ 9856 w 10000"/>
                  <a:gd name="connsiteY1216" fmla="*/ 3595 h 10000"/>
                  <a:gd name="connsiteX1217" fmla="*/ 9817 w 10000"/>
                  <a:gd name="connsiteY1217" fmla="*/ 3562 h 10000"/>
                  <a:gd name="connsiteX1218" fmla="*/ 9795 w 10000"/>
                  <a:gd name="connsiteY1218" fmla="*/ 3546 h 10000"/>
                  <a:gd name="connsiteX1219" fmla="*/ 9778 w 10000"/>
                  <a:gd name="connsiteY1219" fmla="*/ 3527 h 10000"/>
                  <a:gd name="connsiteX1220" fmla="*/ 9745 w 10000"/>
                  <a:gd name="connsiteY1220" fmla="*/ 3501 h 10000"/>
                  <a:gd name="connsiteX1221" fmla="*/ 9726 w 10000"/>
                  <a:gd name="connsiteY1221" fmla="*/ 3488 h 10000"/>
                  <a:gd name="connsiteX1222" fmla="*/ 9704 w 10000"/>
                  <a:gd name="connsiteY1222" fmla="*/ 3472 h 10000"/>
                  <a:gd name="connsiteX1223" fmla="*/ 9695 w 10000"/>
                  <a:gd name="connsiteY1223" fmla="*/ 3468 h 10000"/>
                  <a:gd name="connsiteX1224" fmla="*/ 9690 w 10000"/>
                  <a:gd name="connsiteY1224" fmla="*/ 3459 h 10000"/>
                  <a:gd name="connsiteX1225" fmla="*/ 9673 w 10000"/>
                  <a:gd name="connsiteY1225" fmla="*/ 3449 h 10000"/>
                  <a:gd name="connsiteX1226" fmla="*/ 9665 w 10000"/>
                  <a:gd name="connsiteY1226" fmla="*/ 3442 h 10000"/>
                  <a:gd name="connsiteX1227" fmla="*/ 9654 w 10000"/>
                  <a:gd name="connsiteY1227" fmla="*/ 3449 h 10000"/>
                  <a:gd name="connsiteX1228" fmla="*/ 9521 w 10000"/>
                  <a:gd name="connsiteY1228" fmla="*/ 3394 h 10000"/>
                  <a:gd name="connsiteX1229" fmla="*/ 9510 w 10000"/>
                  <a:gd name="connsiteY1229" fmla="*/ 3368 h 10000"/>
                  <a:gd name="connsiteX1230" fmla="*/ 9496 w 10000"/>
                  <a:gd name="connsiteY1230" fmla="*/ 3287 h 10000"/>
                  <a:gd name="connsiteX1231" fmla="*/ 9488 w 10000"/>
                  <a:gd name="connsiteY1231" fmla="*/ 3216 h 10000"/>
                  <a:gd name="connsiteX1232" fmla="*/ 9493 w 10000"/>
                  <a:gd name="connsiteY1232" fmla="*/ 3174 h 10000"/>
                  <a:gd name="connsiteX1233" fmla="*/ 9501 w 10000"/>
                  <a:gd name="connsiteY1233" fmla="*/ 3128 h 10000"/>
                  <a:gd name="connsiteX1234" fmla="*/ 9488 w 10000"/>
                  <a:gd name="connsiteY1234" fmla="*/ 3025 h 10000"/>
                  <a:gd name="connsiteX1235" fmla="*/ 9446 w 10000"/>
                  <a:gd name="connsiteY1235" fmla="*/ 2931 h 10000"/>
                  <a:gd name="connsiteX1236" fmla="*/ 9382 w 10000"/>
                  <a:gd name="connsiteY1236" fmla="*/ 2837 h 10000"/>
                  <a:gd name="connsiteX1237" fmla="*/ 9316 w 10000"/>
                  <a:gd name="connsiteY1237" fmla="*/ 2753 h 10000"/>
                  <a:gd name="connsiteX1238" fmla="*/ 9294 w 10000"/>
                  <a:gd name="connsiteY1238" fmla="*/ 2655 h 10000"/>
                  <a:gd name="connsiteX1239" fmla="*/ 9213 w 10000"/>
                  <a:gd name="connsiteY1239" fmla="*/ 2328 h 10000"/>
                  <a:gd name="connsiteX1240" fmla="*/ 9172 w 10000"/>
                  <a:gd name="connsiteY1240" fmla="*/ 2286 h 10000"/>
                  <a:gd name="connsiteX1241" fmla="*/ 9019 w 10000"/>
                  <a:gd name="connsiteY1241" fmla="*/ 2082 h 10000"/>
                  <a:gd name="connsiteX1242" fmla="*/ 8906 w 10000"/>
                  <a:gd name="connsiteY1242" fmla="*/ 1946 h 10000"/>
                  <a:gd name="connsiteX1243" fmla="*/ 8801 w 10000"/>
                  <a:gd name="connsiteY1243" fmla="*/ 1778 h 10000"/>
                  <a:gd name="connsiteX1244" fmla="*/ 8806 w 10000"/>
                  <a:gd name="connsiteY1244" fmla="*/ 1713 h 10000"/>
                  <a:gd name="connsiteX1245" fmla="*/ 8809 w 10000"/>
                  <a:gd name="connsiteY1245" fmla="*/ 1703 h 10000"/>
                  <a:gd name="connsiteX1246" fmla="*/ 8817 w 10000"/>
                  <a:gd name="connsiteY1246" fmla="*/ 1713 h 10000"/>
                  <a:gd name="connsiteX1247" fmla="*/ 8834 w 10000"/>
                  <a:gd name="connsiteY1247" fmla="*/ 1729 h 10000"/>
                  <a:gd name="connsiteX1248" fmla="*/ 8839 w 10000"/>
                  <a:gd name="connsiteY1248" fmla="*/ 1729 h 10000"/>
                  <a:gd name="connsiteX1249" fmla="*/ 8848 w 10000"/>
                  <a:gd name="connsiteY1249" fmla="*/ 1723 h 10000"/>
                  <a:gd name="connsiteX1250" fmla="*/ 8850 w 10000"/>
                  <a:gd name="connsiteY1250" fmla="*/ 1703 h 10000"/>
                  <a:gd name="connsiteX1251" fmla="*/ 8850 w 10000"/>
                  <a:gd name="connsiteY1251" fmla="*/ 1684 h 10000"/>
                  <a:gd name="connsiteX1252" fmla="*/ 8850 w 10000"/>
                  <a:gd name="connsiteY1252" fmla="*/ 1648 h 10000"/>
                  <a:gd name="connsiteX1253" fmla="*/ 8881 w 10000"/>
                  <a:gd name="connsiteY1253" fmla="*/ 1571 h 10000"/>
                  <a:gd name="connsiteX1254" fmla="*/ 8895 w 10000"/>
                  <a:gd name="connsiteY1254" fmla="*/ 1541 h 10000"/>
                  <a:gd name="connsiteX1255" fmla="*/ 8895 w 10000"/>
                  <a:gd name="connsiteY1255" fmla="*/ 1525 h 10000"/>
                  <a:gd name="connsiteX1256" fmla="*/ 8881 w 10000"/>
                  <a:gd name="connsiteY1256" fmla="*/ 1516 h 10000"/>
                  <a:gd name="connsiteX1257" fmla="*/ 8864 w 10000"/>
                  <a:gd name="connsiteY1257" fmla="*/ 1522 h 10000"/>
                  <a:gd name="connsiteX1258" fmla="*/ 8850 w 10000"/>
                  <a:gd name="connsiteY1258" fmla="*/ 1535 h 10000"/>
                  <a:gd name="connsiteX1259" fmla="*/ 8834 w 10000"/>
                  <a:gd name="connsiteY1259" fmla="*/ 1571 h 10000"/>
                  <a:gd name="connsiteX1260" fmla="*/ 8825 w 10000"/>
                  <a:gd name="connsiteY1260" fmla="*/ 1587 h 10000"/>
                  <a:gd name="connsiteX1261" fmla="*/ 8776 w 10000"/>
                  <a:gd name="connsiteY1261" fmla="*/ 1571 h 10000"/>
                  <a:gd name="connsiteX1262" fmla="*/ 8745 w 10000"/>
                  <a:gd name="connsiteY1262" fmla="*/ 1580 h 10000"/>
                  <a:gd name="connsiteX1263" fmla="*/ 8720 w 10000"/>
                  <a:gd name="connsiteY1263" fmla="*/ 1587 h 10000"/>
                  <a:gd name="connsiteX1264" fmla="*/ 8709 w 10000"/>
                  <a:gd name="connsiteY1264" fmla="*/ 1609 h 10000"/>
                  <a:gd name="connsiteX1265" fmla="*/ 8693 w 10000"/>
                  <a:gd name="connsiteY1265" fmla="*/ 1616 h 10000"/>
                  <a:gd name="connsiteX1266" fmla="*/ 8684 w 10000"/>
                  <a:gd name="connsiteY1266" fmla="*/ 1639 h 10000"/>
                  <a:gd name="connsiteX1267" fmla="*/ 8684 w 10000"/>
                  <a:gd name="connsiteY1267" fmla="*/ 1658 h 10000"/>
                  <a:gd name="connsiteX1268" fmla="*/ 8665 w 10000"/>
                  <a:gd name="connsiteY1268" fmla="*/ 1655 h 10000"/>
                  <a:gd name="connsiteX1269" fmla="*/ 8665 w 10000"/>
                  <a:gd name="connsiteY1269" fmla="*/ 1645 h 10000"/>
                  <a:gd name="connsiteX1270" fmla="*/ 8665 w 10000"/>
                  <a:gd name="connsiteY1270" fmla="*/ 1626 h 10000"/>
                  <a:gd name="connsiteX1271" fmla="*/ 8676 w 10000"/>
                  <a:gd name="connsiteY1271" fmla="*/ 1609 h 10000"/>
                  <a:gd name="connsiteX1272" fmla="*/ 8679 w 10000"/>
                  <a:gd name="connsiteY1272" fmla="*/ 1597 h 10000"/>
                  <a:gd name="connsiteX1273" fmla="*/ 8687 w 10000"/>
                  <a:gd name="connsiteY1273" fmla="*/ 1577 h 10000"/>
                  <a:gd name="connsiteX1274" fmla="*/ 8695 w 10000"/>
                  <a:gd name="connsiteY1274" fmla="*/ 1554 h 10000"/>
                  <a:gd name="connsiteX1275" fmla="*/ 8709 w 10000"/>
                  <a:gd name="connsiteY1275" fmla="*/ 1532 h 10000"/>
                  <a:gd name="connsiteX1276" fmla="*/ 8704 w 10000"/>
                  <a:gd name="connsiteY1276" fmla="*/ 1512 h 10000"/>
                  <a:gd name="connsiteX1277" fmla="*/ 8695 w 10000"/>
                  <a:gd name="connsiteY1277" fmla="*/ 1503 h 10000"/>
                  <a:gd name="connsiteX1278" fmla="*/ 8684 w 10000"/>
                  <a:gd name="connsiteY1278" fmla="*/ 1503 h 10000"/>
                  <a:gd name="connsiteX1279" fmla="*/ 8670 w 10000"/>
                  <a:gd name="connsiteY1279" fmla="*/ 1525 h 10000"/>
                  <a:gd name="connsiteX1280" fmla="*/ 8665 w 10000"/>
                  <a:gd name="connsiteY1280" fmla="*/ 1545 h 10000"/>
                  <a:gd name="connsiteX1281" fmla="*/ 8654 w 10000"/>
                  <a:gd name="connsiteY1281" fmla="*/ 1567 h 10000"/>
                  <a:gd name="connsiteX1282" fmla="*/ 8648 w 10000"/>
                  <a:gd name="connsiteY1282" fmla="*/ 1587 h 10000"/>
                  <a:gd name="connsiteX1283" fmla="*/ 8640 w 10000"/>
                  <a:gd name="connsiteY1283" fmla="*/ 1629 h 10000"/>
                  <a:gd name="connsiteX1284" fmla="*/ 8620 w 10000"/>
                  <a:gd name="connsiteY1284" fmla="*/ 1635 h 10000"/>
                  <a:gd name="connsiteX1285" fmla="*/ 8612 w 10000"/>
                  <a:gd name="connsiteY1285" fmla="*/ 1635 h 10000"/>
                  <a:gd name="connsiteX1286" fmla="*/ 8604 w 10000"/>
                  <a:gd name="connsiteY1286" fmla="*/ 1626 h 10000"/>
                  <a:gd name="connsiteX1287" fmla="*/ 8596 w 10000"/>
                  <a:gd name="connsiteY1287" fmla="*/ 1616 h 10000"/>
                  <a:gd name="connsiteX1288" fmla="*/ 8596 w 10000"/>
                  <a:gd name="connsiteY1288" fmla="*/ 1580 h 10000"/>
                  <a:gd name="connsiteX1289" fmla="*/ 8587 w 10000"/>
                  <a:gd name="connsiteY1289" fmla="*/ 1545 h 10000"/>
                  <a:gd name="connsiteX1290" fmla="*/ 8565 w 10000"/>
                  <a:gd name="connsiteY1290" fmla="*/ 1516 h 10000"/>
                  <a:gd name="connsiteX1291" fmla="*/ 8543 w 10000"/>
                  <a:gd name="connsiteY1291" fmla="*/ 1512 h 10000"/>
                  <a:gd name="connsiteX1292" fmla="*/ 8518 w 10000"/>
                  <a:gd name="connsiteY1292" fmla="*/ 1532 h 10000"/>
                  <a:gd name="connsiteX1293" fmla="*/ 8476 w 10000"/>
                  <a:gd name="connsiteY1293" fmla="*/ 1567 h 10000"/>
                  <a:gd name="connsiteX1294" fmla="*/ 8454 w 10000"/>
                  <a:gd name="connsiteY1294" fmla="*/ 1551 h 10000"/>
                  <a:gd name="connsiteX1295" fmla="*/ 8402 w 10000"/>
                  <a:gd name="connsiteY1295" fmla="*/ 1493 h 10000"/>
                  <a:gd name="connsiteX1296" fmla="*/ 8371 w 10000"/>
                  <a:gd name="connsiteY1296" fmla="*/ 1428 h 10000"/>
                  <a:gd name="connsiteX1297" fmla="*/ 8072 w 10000"/>
                  <a:gd name="connsiteY1297" fmla="*/ 1422 h 10000"/>
                  <a:gd name="connsiteX1298" fmla="*/ 7823 w 10000"/>
                  <a:gd name="connsiteY1298" fmla="*/ 1279 h 10000"/>
                  <a:gd name="connsiteX1299" fmla="*/ 7587 w 10000"/>
                  <a:gd name="connsiteY1299" fmla="*/ 1133 h 10000"/>
                  <a:gd name="connsiteX1300" fmla="*/ 7526 w 10000"/>
                  <a:gd name="connsiteY1300" fmla="*/ 1098 h 10000"/>
                  <a:gd name="connsiteX1301" fmla="*/ 7346 w 10000"/>
                  <a:gd name="connsiteY1301" fmla="*/ 991 h 10000"/>
                  <a:gd name="connsiteX1302" fmla="*/ 7321 w 10000"/>
                  <a:gd name="connsiteY1302" fmla="*/ 959 h 10000"/>
                  <a:gd name="connsiteX1303" fmla="*/ 7307 w 10000"/>
                  <a:gd name="connsiteY1303" fmla="*/ 871 h 10000"/>
                  <a:gd name="connsiteX1304" fmla="*/ 7224 w 10000"/>
                  <a:gd name="connsiteY1304" fmla="*/ 816 h 10000"/>
                  <a:gd name="connsiteX1305" fmla="*/ 7147 w 10000"/>
                  <a:gd name="connsiteY1305" fmla="*/ 787 h 10000"/>
                  <a:gd name="connsiteX1306" fmla="*/ 7080 w 10000"/>
                  <a:gd name="connsiteY1306" fmla="*/ 742 h 10000"/>
                  <a:gd name="connsiteX1307" fmla="*/ 7069 w 10000"/>
                  <a:gd name="connsiteY1307" fmla="*/ 767 h 10000"/>
                  <a:gd name="connsiteX1308" fmla="*/ 7033 w 10000"/>
                  <a:gd name="connsiteY1308" fmla="*/ 787 h 10000"/>
                  <a:gd name="connsiteX1309" fmla="*/ 6820 w 10000"/>
                  <a:gd name="connsiteY1309" fmla="*/ 878 h 10000"/>
                  <a:gd name="connsiteX1310" fmla="*/ 6726 w 10000"/>
                  <a:gd name="connsiteY1310" fmla="*/ 897 h 10000"/>
                  <a:gd name="connsiteX1311" fmla="*/ 6626 w 10000"/>
                  <a:gd name="connsiteY1311" fmla="*/ 955 h 10000"/>
                  <a:gd name="connsiteX1312" fmla="*/ 6582 w 10000"/>
                  <a:gd name="connsiteY1312" fmla="*/ 946 h 10000"/>
                  <a:gd name="connsiteX1313" fmla="*/ 6571 w 10000"/>
                  <a:gd name="connsiteY1313" fmla="*/ 955 h 10000"/>
                  <a:gd name="connsiteX1314" fmla="*/ 6507 w 10000"/>
                  <a:gd name="connsiteY1314" fmla="*/ 975 h 10000"/>
                  <a:gd name="connsiteX1315" fmla="*/ 6485 w 10000"/>
                  <a:gd name="connsiteY1315" fmla="*/ 975 h 10000"/>
                  <a:gd name="connsiteX1316" fmla="*/ 6476 w 10000"/>
                  <a:gd name="connsiteY1316" fmla="*/ 965 h 10000"/>
                  <a:gd name="connsiteX1317" fmla="*/ 6474 w 10000"/>
                  <a:gd name="connsiteY1317" fmla="*/ 936 h 10000"/>
                  <a:gd name="connsiteX1318" fmla="*/ 6452 w 10000"/>
                  <a:gd name="connsiteY1318" fmla="*/ 887 h 10000"/>
                  <a:gd name="connsiteX1319" fmla="*/ 6352 w 10000"/>
                  <a:gd name="connsiteY1319" fmla="*/ 767 h 10000"/>
                  <a:gd name="connsiteX1320" fmla="*/ 6313 w 10000"/>
                  <a:gd name="connsiteY1320" fmla="*/ 732 h 10000"/>
                  <a:gd name="connsiteX1321" fmla="*/ 6296 w 10000"/>
                  <a:gd name="connsiteY1321" fmla="*/ 690 h 10000"/>
                  <a:gd name="connsiteX1322" fmla="*/ 6271 w 10000"/>
                  <a:gd name="connsiteY1322" fmla="*/ 664 h 10000"/>
                  <a:gd name="connsiteX1323" fmla="*/ 6266 w 10000"/>
                  <a:gd name="connsiteY1323" fmla="*/ 654 h 10000"/>
                  <a:gd name="connsiteX1324" fmla="*/ 6111 w 10000"/>
                  <a:gd name="connsiteY1324" fmla="*/ 398 h 10000"/>
                  <a:gd name="connsiteX1325" fmla="*/ 5903 w 10000"/>
                  <a:gd name="connsiteY1325" fmla="*/ 408 h 10000"/>
                  <a:gd name="connsiteX1326" fmla="*/ 5837 w 10000"/>
                  <a:gd name="connsiteY1326" fmla="*/ 427 h 10000"/>
                  <a:gd name="connsiteX1327" fmla="*/ 5756 w 10000"/>
                  <a:gd name="connsiteY1327" fmla="*/ 453 h 10000"/>
                  <a:gd name="connsiteX1328" fmla="*/ 5681 w 10000"/>
                  <a:gd name="connsiteY1328" fmla="*/ 453 h 10000"/>
                  <a:gd name="connsiteX1329" fmla="*/ 5609 w 10000"/>
                  <a:gd name="connsiteY1329" fmla="*/ 447 h 10000"/>
                  <a:gd name="connsiteX1330" fmla="*/ 5554 w 10000"/>
                  <a:gd name="connsiteY1330" fmla="*/ 304 h 10000"/>
                  <a:gd name="connsiteX1331" fmla="*/ 5529 w 10000"/>
                  <a:gd name="connsiteY1331" fmla="*/ 301 h 10000"/>
                  <a:gd name="connsiteX1332" fmla="*/ 5393 w 10000"/>
                  <a:gd name="connsiteY1332" fmla="*/ 256 h 10000"/>
                  <a:gd name="connsiteX1333" fmla="*/ 5366 w 10000"/>
                  <a:gd name="connsiteY1333" fmla="*/ 220 h 10000"/>
                  <a:gd name="connsiteX1334" fmla="*/ 5249 w 10000"/>
                  <a:gd name="connsiteY1334" fmla="*/ 155 h 10000"/>
                  <a:gd name="connsiteX1335" fmla="*/ 5141 w 10000"/>
                  <a:gd name="connsiteY1335" fmla="*/ 52 h 10000"/>
                  <a:gd name="connsiteX1336" fmla="*/ 5116 w 10000"/>
                  <a:gd name="connsiteY1336" fmla="*/ 3 h 10000"/>
                  <a:gd name="connsiteX1337" fmla="*/ 5061 w 10000"/>
                  <a:gd name="connsiteY1337" fmla="*/ 0 h 10000"/>
                  <a:gd name="connsiteX1338" fmla="*/ 5036 w 10000"/>
                  <a:gd name="connsiteY1338" fmla="*/ 32 h 10000"/>
                  <a:gd name="connsiteX1339" fmla="*/ 4942 w 10000"/>
                  <a:gd name="connsiteY1339" fmla="*/ 133 h 10000"/>
                  <a:gd name="connsiteX1340" fmla="*/ 4900 w 10000"/>
                  <a:gd name="connsiteY1340" fmla="*/ 217 h 10000"/>
                  <a:gd name="connsiteX1341" fmla="*/ 4861 w 10000"/>
                  <a:gd name="connsiteY1341" fmla="*/ 198 h 10000"/>
                  <a:gd name="connsiteX1342" fmla="*/ 4795 w 10000"/>
                  <a:gd name="connsiteY1342" fmla="*/ 68 h 10000"/>
                  <a:gd name="connsiteX1343" fmla="*/ 4778 w 10000"/>
                  <a:gd name="connsiteY1343" fmla="*/ 62 h 10000"/>
                  <a:gd name="connsiteX1344" fmla="*/ 4765 w 10000"/>
                  <a:gd name="connsiteY1344" fmla="*/ 62 h 10000"/>
                  <a:gd name="connsiteX1345" fmla="*/ 4748 w 10000"/>
                  <a:gd name="connsiteY1345" fmla="*/ 68 h 10000"/>
                  <a:gd name="connsiteX1346" fmla="*/ 4673 w 10000"/>
                  <a:gd name="connsiteY1346" fmla="*/ 136 h 10000"/>
                  <a:gd name="connsiteX1347" fmla="*/ 4632 w 10000"/>
                  <a:gd name="connsiteY1347" fmla="*/ 201 h 10000"/>
                  <a:gd name="connsiteX1348" fmla="*/ 4623 w 10000"/>
                  <a:gd name="connsiteY1348" fmla="*/ 210 h 10000"/>
                  <a:gd name="connsiteX1349" fmla="*/ 4579 w 10000"/>
                  <a:gd name="connsiteY1349" fmla="*/ 220 h 10000"/>
                  <a:gd name="connsiteX1350" fmla="*/ 4479 w 10000"/>
                  <a:gd name="connsiteY1350" fmla="*/ 198 h 10000"/>
                  <a:gd name="connsiteX1351" fmla="*/ 4402 w 10000"/>
                  <a:gd name="connsiteY1351" fmla="*/ 165 h 10000"/>
                  <a:gd name="connsiteX1352" fmla="*/ 4374 w 10000"/>
                  <a:gd name="connsiteY1352" fmla="*/ 165 h 10000"/>
                  <a:gd name="connsiteX1353" fmla="*/ 4335 w 10000"/>
                  <a:gd name="connsiteY1353" fmla="*/ 172 h 10000"/>
                  <a:gd name="connsiteX1354" fmla="*/ 4302 w 10000"/>
                  <a:gd name="connsiteY1354" fmla="*/ 188 h 10000"/>
                  <a:gd name="connsiteX1355" fmla="*/ 4271 w 10000"/>
                  <a:gd name="connsiteY1355" fmla="*/ 220 h 10000"/>
                  <a:gd name="connsiteX1356" fmla="*/ 4238 w 10000"/>
                  <a:gd name="connsiteY1356" fmla="*/ 240 h 10000"/>
                  <a:gd name="connsiteX1357" fmla="*/ 4324 w 10000"/>
                  <a:gd name="connsiteY1357" fmla="*/ 1289 h 10000"/>
                  <a:gd name="connsiteX1358" fmla="*/ 3521 w 10000"/>
                  <a:gd name="connsiteY1358" fmla="*/ 7730 h 10000"/>
                  <a:gd name="connsiteX1359" fmla="*/ 3560 w 10000"/>
                  <a:gd name="connsiteY1359" fmla="*/ 7749 h 10000"/>
                  <a:gd name="connsiteX1360" fmla="*/ 3562 w 10000"/>
                  <a:gd name="connsiteY1360" fmla="*/ 7759 h 10000"/>
                  <a:gd name="connsiteX1361" fmla="*/ 3573 w 10000"/>
                  <a:gd name="connsiteY1361" fmla="*/ 7766 h 10000"/>
                  <a:gd name="connsiteX1362" fmla="*/ 3584 w 10000"/>
                  <a:gd name="connsiteY1362" fmla="*/ 7759 h 10000"/>
                  <a:gd name="connsiteX1363" fmla="*/ 3811 w 10000"/>
                  <a:gd name="connsiteY1363" fmla="*/ 6802 h 10000"/>
                  <a:gd name="connsiteX1364" fmla="*/ 3623 w 10000"/>
                  <a:gd name="connsiteY1364" fmla="*/ 7733 h 10000"/>
                  <a:gd name="connsiteX1365" fmla="*/ 3632 w 10000"/>
                  <a:gd name="connsiteY1365" fmla="*/ 7730 h 10000"/>
                  <a:gd name="connsiteX1366" fmla="*/ 4236 w 10000"/>
                  <a:gd name="connsiteY1366" fmla="*/ 6832 h 10000"/>
                  <a:gd name="connsiteX1367" fmla="*/ 3946 w 10000"/>
                  <a:gd name="connsiteY1367" fmla="*/ 6675 h 10000"/>
                  <a:gd name="connsiteX1368" fmla="*/ 3687 w 10000"/>
                  <a:gd name="connsiteY1368" fmla="*/ 7730 h 10000"/>
                  <a:gd name="connsiteX1369" fmla="*/ 3690 w 10000"/>
                  <a:gd name="connsiteY1369" fmla="*/ 7730 h 10000"/>
                  <a:gd name="connsiteX1370" fmla="*/ 3704 w 10000"/>
                  <a:gd name="connsiteY1370" fmla="*/ 7740 h 10000"/>
                  <a:gd name="connsiteX1371" fmla="*/ 3712 w 10000"/>
                  <a:gd name="connsiteY1371" fmla="*/ 7743 h 10000"/>
                  <a:gd name="connsiteX1372" fmla="*/ 3723 w 10000"/>
                  <a:gd name="connsiteY1372" fmla="*/ 7749 h 10000"/>
                  <a:gd name="connsiteX1373" fmla="*/ 3729 w 10000"/>
                  <a:gd name="connsiteY1373" fmla="*/ 7749 h 10000"/>
                  <a:gd name="connsiteX1374" fmla="*/ 3729 w 10000"/>
                  <a:gd name="connsiteY1374" fmla="*/ 7743 h 10000"/>
                  <a:gd name="connsiteX1375" fmla="*/ 3745 w 10000"/>
                  <a:gd name="connsiteY1375" fmla="*/ 7740 h 10000"/>
                  <a:gd name="connsiteX1376" fmla="*/ 3753 w 10000"/>
                  <a:gd name="connsiteY1376" fmla="*/ 7730 h 10000"/>
                  <a:gd name="connsiteX1377" fmla="*/ 3762 w 10000"/>
                  <a:gd name="connsiteY1377" fmla="*/ 7720 h 10000"/>
                  <a:gd name="connsiteX1378" fmla="*/ 3776 w 10000"/>
                  <a:gd name="connsiteY1378" fmla="*/ 7710 h 10000"/>
                  <a:gd name="connsiteX1379" fmla="*/ 3784 w 10000"/>
                  <a:gd name="connsiteY1379" fmla="*/ 7701 h 10000"/>
                  <a:gd name="connsiteX1380" fmla="*/ 3792 w 10000"/>
                  <a:gd name="connsiteY1380" fmla="*/ 7694 h 10000"/>
                  <a:gd name="connsiteX1381" fmla="*/ 3801 w 10000"/>
                  <a:gd name="connsiteY1381" fmla="*/ 7685 h 10000"/>
                  <a:gd name="connsiteX1382" fmla="*/ 3778 w 10000"/>
                  <a:gd name="connsiteY1382" fmla="*/ 7756 h 10000"/>
                  <a:gd name="connsiteX1383" fmla="*/ 3762 w 10000"/>
                  <a:gd name="connsiteY1383" fmla="*/ 7775 h 10000"/>
                  <a:gd name="connsiteX1384" fmla="*/ 3748 w 10000"/>
                  <a:gd name="connsiteY1384" fmla="*/ 7775 h 10000"/>
                  <a:gd name="connsiteX1385" fmla="*/ 3737 w 10000"/>
                  <a:gd name="connsiteY1385" fmla="*/ 7778 h 10000"/>
                  <a:gd name="connsiteX1386" fmla="*/ 3712 w 10000"/>
                  <a:gd name="connsiteY1386" fmla="*/ 8005 h 10000"/>
                  <a:gd name="connsiteX1387" fmla="*/ 3706 w 10000"/>
                  <a:gd name="connsiteY1387" fmla="*/ 8021 h 10000"/>
                  <a:gd name="connsiteX1388" fmla="*/ 3712 w 10000"/>
                  <a:gd name="connsiteY1388" fmla="*/ 8044 h 10000"/>
                  <a:gd name="connsiteX1389" fmla="*/ 3712 w 10000"/>
                  <a:gd name="connsiteY1389" fmla="*/ 8051 h 10000"/>
                  <a:gd name="connsiteX1390" fmla="*/ 3767 w 10000"/>
                  <a:gd name="connsiteY1390" fmla="*/ 8106 h 10000"/>
                  <a:gd name="connsiteX1391" fmla="*/ 3770 w 10000"/>
                  <a:gd name="connsiteY1391" fmla="*/ 8119 h 10000"/>
                  <a:gd name="connsiteX1392" fmla="*/ 3740 w 10000"/>
                  <a:gd name="connsiteY1392" fmla="*/ 8154 h 10000"/>
                  <a:gd name="connsiteX1393" fmla="*/ 3731 w 10000"/>
                  <a:gd name="connsiteY1393" fmla="*/ 8138 h 10000"/>
                  <a:gd name="connsiteX1394" fmla="*/ 3729 w 10000"/>
                  <a:gd name="connsiteY1394" fmla="*/ 8125 h 10000"/>
                  <a:gd name="connsiteX1395" fmla="*/ 3712 w 10000"/>
                  <a:gd name="connsiteY1395" fmla="*/ 8115 h 10000"/>
                  <a:gd name="connsiteX1396" fmla="*/ 3704 w 10000"/>
                  <a:gd name="connsiteY1396" fmla="*/ 8109 h 10000"/>
                  <a:gd name="connsiteX1397" fmla="*/ 3687 w 10000"/>
                  <a:gd name="connsiteY1397" fmla="*/ 8099 h 10000"/>
                  <a:gd name="connsiteX1398" fmla="*/ 3673 w 10000"/>
                  <a:gd name="connsiteY1398" fmla="*/ 8093 h 10000"/>
                  <a:gd name="connsiteX1399" fmla="*/ 3665 w 10000"/>
                  <a:gd name="connsiteY1399" fmla="*/ 8083 h 10000"/>
                  <a:gd name="connsiteX1400" fmla="*/ 3648 w 10000"/>
                  <a:gd name="connsiteY1400" fmla="*/ 8073 h 10000"/>
                  <a:gd name="connsiteX1401" fmla="*/ 3643 w 10000"/>
                  <a:gd name="connsiteY1401" fmla="*/ 8063 h 10000"/>
                  <a:gd name="connsiteX1402" fmla="*/ 3632 w 10000"/>
                  <a:gd name="connsiteY1402" fmla="*/ 8054 h 10000"/>
                  <a:gd name="connsiteX1403" fmla="*/ 3623 w 10000"/>
                  <a:gd name="connsiteY1403" fmla="*/ 8060 h 10000"/>
                  <a:gd name="connsiteX1404" fmla="*/ 3615 w 10000"/>
                  <a:gd name="connsiteY1404" fmla="*/ 8070 h 10000"/>
                  <a:gd name="connsiteX1405" fmla="*/ 3607 w 10000"/>
                  <a:gd name="connsiteY1405" fmla="*/ 8083 h 10000"/>
                  <a:gd name="connsiteX1406" fmla="*/ 3607 w 10000"/>
                  <a:gd name="connsiteY1406" fmla="*/ 8099 h 10000"/>
                  <a:gd name="connsiteX1407" fmla="*/ 3607 w 10000"/>
                  <a:gd name="connsiteY1407" fmla="*/ 8125 h 10000"/>
                  <a:gd name="connsiteX1408" fmla="*/ 3601 w 10000"/>
                  <a:gd name="connsiteY1408" fmla="*/ 8148 h 10000"/>
                  <a:gd name="connsiteX1409" fmla="*/ 3584 w 10000"/>
                  <a:gd name="connsiteY1409" fmla="*/ 8154 h 10000"/>
                  <a:gd name="connsiteX1410" fmla="*/ 3573 w 10000"/>
                  <a:gd name="connsiteY1410" fmla="*/ 8154 h 10000"/>
                  <a:gd name="connsiteX1411" fmla="*/ 3551 w 10000"/>
                  <a:gd name="connsiteY1411" fmla="*/ 8119 h 10000"/>
                  <a:gd name="connsiteX1412" fmla="*/ 3457 w 10000"/>
                  <a:gd name="connsiteY1412" fmla="*/ 7872 h 10000"/>
                  <a:gd name="connsiteX1413" fmla="*/ 2947 w 10000"/>
                  <a:gd name="connsiteY1413" fmla="*/ 8089 h 10000"/>
                  <a:gd name="connsiteX1414" fmla="*/ 3057 w 10000"/>
                  <a:gd name="connsiteY1414" fmla="*/ 7143 h 10000"/>
                  <a:gd name="connsiteX0" fmla="*/ 4324 w 10000"/>
                  <a:gd name="connsiteY0" fmla="*/ 1289 h 10000"/>
                  <a:gd name="connsiteX1" fmla="*/ 4296 w 10000"/>
                  <a:gd name="connsiteY1" fmla="*/ 1305 h 10000"/>
                  <a:gd name="connsiteX2" fmla="*/ 4285 w 10000"/>
                  <a:gd name="connsiteY2" fmla="*/ 1279 h 10000"/>
                  <a:gd name="connsiteX3" fmla="*/ 4244 w 10000"/>
                  <a:gd name="connsiteY3" fmla="*/ 1266 h 10000"/>
                  <a:gd name="connsiteX4" fmla="*/ 4208 w 10000"/>
                  <a:gd name="connsiteY4" fmla="*/ 1286 h 10000"/>
                  <a:gd name="connsiteX5" fmla="*/ 4172 w 10000"/>
                  <a:gd name="connsiteY5" fmla="*/ 1299 h 10000"/>
                  <a:gd name="connsiteX6" fmla="*/ 4150 w 10000"/>
                  <a:gd name="connsiteY6" fmla="*/ 1308 h 10000"/>
                  <a:gd name="connsiteX7" fmla="*/ 4139 w 10000"/>
                  <a:gd name="connsiteY7" fmla="*/ 1315 h 10000"/>
                  <a:gd name="connsiteX8" fmla="*/ 4125 w 10000"/>
                  <a:gd name="connsiteY8" fmla="*/ 1315 h 10000"/>
                  <a:gd name="connsiteX9" fmla="*/ 4119 w 10000"/>
                  <a:gd name="connsiteY9" fmla="*/ 1315 h 10000"/>
                  <a:gd name="connsiteX10" fmla="*/ 4111 w 10000"/>
                  <a:gd name="connsiteY10" fmla="*/ 1308 h 10000"/>
                  <a:gd name="connsiteX11" fmla="*/ 4100 w 10000"/>
                  <a:gd name="connsiteY11" fmla="*/ 1315 h 10000"/>
                  <a:gd name="connsiteX12" fmla="*/ 4075 w 10000"/>
                  <a:gd name="connsiteY12" fmla="*/ 1315 h 10000"/>
                  <a:gd name="connsiteX13" fmla="*/ 4058 w 10000"/>
                  <a:gd name="connsiteY13" fmla="*/ 1318 h 10000"/>
                  <a:gd name="connsiteX14" fmla="*/ 4044 w 10000"/>
                  <a:gd name="connsiteY14" fmla="*/ 1315 h 10000"/>
                  <a:gd name="connsiteX15" fmla="*/ 4042 w 10000"/>
                  <a:gd name="connsiteY15" fmla="*/ 1299 h 10000"/>
                  <a:gd name="connsiteX16" fmla="*/ 4014 w 10000"/>
                  <a:gd name="connsiteY16" fmla="*/ 1308 h 10000"/>
                  <a:gd name="connsiteX17" fmla="*/ 4011 w 10000"/>
                  <a:gd name="connsiteY17" fmla="*/ 1315 h 10000"/>
                  <a:gd name="connsiteX18" fmla="*/ 4011 w 10000"/>
                  <a:gd name="connsiteY18" fmla="*/ 1341 h 10000"/>
                  <a:gd name="connsiteX19" fmla="*/ 4019 w 10000"/>
                  <a:gd name="connsiteY19" fmla="*/ 1341 h 10000"/>
                  <a:gd name="connsiteX20" fmla="*/ 3997 w 10000"/>
                  <a:gd name="connsiteY20" fmla="*/ 1363 h 10000"/>
                  <a:gd name="connsiteX21" fmla="*/ 3986 w 10000"/>
                  <a:gd name="connsiteY21" fmla="*/ 1373 h 10000"/>
                  <a:gd name="connsiteX22" fmla="*/ 3981 w 10000"/>
                  <a:gd name="connsiteY22" fmla="*/ 1389 h 10000"/>
                  <a:gd name="connsiteX23" fmla="*/ 3981 w 10000"/>
                  <a:gd name="connsiteY23" fmla="*/ 1409 h 10000"/>
                  <a:gd name="connsiteX24" fmla="*/ 3981 w 10000"/>
                  <a:gd name="connsiteY24" fmla="*/ 1438 h 10000"/>
                  <a:gd name="connsiteX25" fmla="*/ 3961 w 10000"/>
                  <a:gd name="connsiteY25" fmla="*/ 1441 h 10000"/>
                  <a:gd name="connsiteX26" fmla="*/ 3942 w 10000"/>
                  <a:gd name="connsiteY26" fmla="*/ 1441 h 10000"/>
                  <a:gd name="connsiteX27" fmla="*/ 3914 w 10000"/>
                  <a:gd name="connsiteY27" fmla="*/ 1454 h 10000"/>
                  <a:gd name="connsiteX28" fmla="*/ 3892 w 10000"/>
                  <a:gd name="connsiteY28" fmla="*/ 1467 h 10000"/>
                  <a:gd name="connsiteX29" fmla="*/ 3867 w 10000"/>
                  <a:gd name="connsiteY29" fmla="*/ 1483 h 10000"/>
                  <a:gd name="connsiteX30" fmla="*/ 3845 w 10000"/>
                  <a:gd name="connsiteY30" fmla="*/ 1467 h 10000"/>
                  <a:gd name="connsiteX31" fmla="*/ 3850 w 10000"/>
                  <a:gd name="connsiteY31" fmla="*/ 1457 h 10000"/>
                  <a:gd name="connsiteX32" fmla="*/ 3864 w 10000"/>
                  <a:gd name="connsiteY32" fmla="*/ 1441 h 10000"/>
                  <a:gd name="connsiteX33" fmla="*/ 3859 w 10000"/>
                  <a:gd name="connsiteY33" fmla="*/ 1409 h 10000"/>
                  <a:gd name="connsiteX34" fmla="*/ 3842 w 10000"/>
                  <a:gd name="connsiteY34" fmla="*/ 1383 h 10000"/>
                  <a:gd name="connsiteX35" fmla="*/ 3825 w 10000"/>
                  <a:gd name="connsiteY35" fmla="*/ 1360 h 10000"/>
                  <a:gd name="connsiteX36" fmla="*/ 3809 w 10000"/>
                  <a:gd name="connsiteY36" fmla="*/ 1318 h 10000"/>
                  <a:gd name="connsiteX37" fmla="*/ 3787 w 10000"/>
                  <a:gd name="connsiteY37" fmla="*/ 1289 h 10000"/>
                  <a:gd name="connsiteX38" fmla="*/ 3759 w 10000"/>
                  <a:gd name="connsiteY38" fmla="*/ 1266 h 10000"/>
                  <a:gd name="connsiteX39" fmla="*/ 3740 w 10000"/>
                  <a:gd name="connsiteY39" fmla="*/ 1256 h 10000"/>
                  <a:gd name="connsiteX40" fmla="*/ 3715 w 10000"/>
                  <a:gd name="connsiteY40" fmla="*/ 1250 h 10000"/>
                  <a:gd name="connsiteX41" fmla="*/ 3687 w 10000"/>
                  <a:gd name="connsiteY41" fmla="*/ 1256 h 10000"/>
                  <a:gd name="connsiteX42" fmla="*/ 3681 w 10000"/>
                  <a:gd name="connsiteY42" fmla="*/ 1260 h 10000"/>
                  <a:gd name="connsiteX43" fmla="*/ 3670 w 10000"/>
                  <a:gd name="connsiteY43" fmla="*/ 1295 h 10000"/>
                  <a:gd name="connsiteX44" fmla="*/ 3651 w 10000"/>
                  <a:gd name="connsiteY44" fmla="*/ 1305 h 10000"/>
                  <a:gd name="connsiteX45" fmla="*/ 3640 w 10000"/>
                  <a:gd name="connsiteY45" fmla="*/ 1308 h 10000"/>
                  <a:gd name="connsiteX46" fmla="*/ 3626 w 10000"/>
                  <a:gd name="connsiteY46" fmla="*/ 1308 h 10000"/>
                  <a:gd name="connsiteX47" fmla="*/ 3632 w 10000"/>
                  <a:gd name="connsiteY47" fmla="*/ 1276 h 10000"/>
                  <a:gd name="connsiteX48" fmla="*/ 3609 w 10000"/>
                  <a:gd name="connsiteY48" fmla="*/ 1289 h 10000"/>
                  <a:gd name="connsiteX49" fmla="*/ 3593 w 10000"/>
                  <a:gd name="connsiteY49" fmla="*/ 1286 h 10000"/>
                  <a:gd name="connsiteX50" fmla="*/ 3590 w 10000"/>
                  <a:gd name="connsiteY50" fmla="*/ 1256 h 10000"/>
                  <a:gd name="connsiteX51" fmla="*/ 3584 w 10000"/>
                  <a:gd name="connsiteY51" fmla="*/ 1237 h 10000"/>
                  <a:gd name="connsiteX52" fmla="*/ 3573 w 10000"/>
                  <a:gd name="connsiteY52" fmla="*/ 1237 h 10000"/>
                  <a:gd name="connsiteX53" fmla="*/ 3554 w 10000"/>
                  <a:gd name="connsiteY53" fmla="*/ 1227 h 10000"/>
                  <a:gd name="connsiteX54" fmla="*/ 3546 w 10000"/>
                  <a:gd name="connsiteY54" fmla="*/ 1192 h 10000"/>
                  <a:gd name="connsiteX55" fmla="*/ 3529 w 10000"/>
                  <a:gd name="connsiteY55" fmla="*/ 1176 h 10000"/>
                  <a:gd name="connsiteX56" fmla="*/ 3512 w 10000"/>
                  <a:gd name="connsiteY56" fmla="*/ 1182 h 10000"/>
                  <a:gd name="connsiteX57" fmla="*/ 3485 w 10000"/>
                  <a:gd name="connsiteY57" fmla="*/ 1182 h 10000"/>
                  <a:gd name="connsiteX58" fmla="*/ 3463 w 10000"/>
                  <a:gd name="connsiteY58" fmla="*/ 1176 h 10000"/>
                  <a:gd name="connsiteX59" fmla="*/ 3449 w 10000"/>
                  <a:gd name="connsiteY59" fmla="*/ 1182 h 10000"/>
                  <a:gd name="connsiteX60" fmla="*/ 3432 w 10000"/>
                  <a:gd name="connsiteY60" fmla="*/ 1192 h 10000"/>
                  <a:gd name="connsiteX61" fmla="*/ 3454 w 10000"/>
                  <a:gd name="connsiteY61" fmla="*/ 1205 h 10000"/>
                  <a:gd name="connsiteX62" fmla="*/ 3463 w 10000"/>
                  <a:gd name="connsiteY62" fmla="*/ 1205 h 10000"/>
                  <a:gd name="connsiteX63" fmla="*/ 3488 w 10000"/>
                  <a:gd name="connsiteY63" fmla="*/ 1205 h 10000"/>
                  <a:gd name="connsiteX64" fmla="*/ 3488 w 10000"/>
                  <a:gd name="connsiteY64" fmla="*/ 1218 h 10000"/>
                  <a:gd name="connsiteX65" fmla="*/ 3493 w 10000"/>
                  <a:gd name="connsiteY65" fmla="*/ 1247 h 10000"/>
                  <a:gd name="connsiteX66" fmla="*/ 3512 w 10000"/>
                  <a:gd name="connsiteY66" fmla="*/ 1247 h 10000"/>
                  <a:gd name="connsiteX67" fmla="*/ 3518 w 10000"/>
                  <a:gd name="connsiteY67" fmla="*/ 1250 h 10000"/>
                  <a:gd name="connsiteX68" fmla="*/ 3521 w 10000"/>
                  <a:gd name="connsiteY68" fmla="*/ 1276 h 10000"/>
                  <a:gd name="connsiteX69" fmla="*/ 3543 w 10000"/>
                  <a:gd name="connsiteY69" fmla="*/ 1295 h 10000"/>
                  <a:gd name="connsiteX70" fmla="*/ 3546 w 10000"/>
                  <a:gd name="connsiteY70" fmla="*/ 1305 h 10000"/>
                  <a:gd name="connsiteX71" fmla="*/ 3543 w 10000"/>
                  <a:gd name="connsiteY71" fmla="*/ 1315 h 10000"/>
                  <a:gd name="connsiteX72" fmla="*/ 3543 w 10000"/>
                  <a:gd name="connsiteY72" fmla="*/ 1331 h 10000"/>
                  <a:gd name="connsiteX73" fmla="*/ 3554 w 10000"/>
                  <a:gd name="connsiteY73" fmla="*/ 1324 h 10000"/>
                  <a:gd name="connsiteX74" fmla="*/ 3560 w 10000"/>
                  <a:gd name="connsiteY74" fmla="*/ 1331 h 10000"/>
                  <a:gd name="connsiteX75" fmla="*/ 3582 w 10000"/>
                  <a:gd name="connsiteY75" fmla="*/ 1344 h 10000"/>
                  <a:gd name="connsiteX76" fmla="*/ 3598 w 10000"/>
                  <a:gd name="connsiteY76" fmla="*/ 1380 h 10000"/>
                  <a:gd name="connsiteX77" fmla="*/ 3607 w 10000"/>
                  <a:gd name="connsiteY77" fmla="*/ 1389 h 10000"/>
                  <a:gd name="connsiteX78" fmla="*/ 3623 w 10000"/>
                  <a:gd name="connsiteY78" fmla="*/ 1409 h 10000"/>
                  <a:gd name="connsiteX79" fmla="*/ 3634 w 10000"/>
                  <a:gd name="connsiteY79" fmla="*/ 1438 h 10000"/>
                  <a:gd name="connsiteX80" fmla="*/ 3632 w 10000"/>
                  <a:gd name="connsiteY80" fmla="*/ 1454 h 10000"/>
                  <a:gd name="connsiteX81" fmla="*/ 3618 w 10000"/>
                  <a:gd name="connsiteY81" fmla="*/ 1438 h 10000"/>
                  <a:gd name="connsiteX82" fmla="*/ 3598 w 10000"/>
                  <a:gd name="connsiteY82" fmla="*/ 1428 h 10000"/>
                  <a:gd name="connsiteX83" fmla="*/ 3582 w 10000"/>
                  <a:gd name="connsiteY83" fmla="*/ 1402 h 10000"/>
                  <a:gd name="connsiteX84" fmla="*/ 3562 w 10000"/>
                  <a:gd name="connsiteY84" fmla="*/ 1399 h 10000"/>
                  <a:gd name="connsiteX85" fmla="*/ 3546 w 10000"/>
                  <a:gd name="connsiteY85" fmla="*/ 1383 h 10000"/>
                  <a:gd name="connsiteX86" fmla="*/ 3510 w 10000"/>
                  <a:gd name="connsiteY86" fmla="*/ 1360 h 10000"/>
                  <a:gd name="connsiteX87" fmla="*/ 3485 w 10000"/>
                  <a:gd name="connsiteY87" fmla="*/ 1344 h 10000"/>
                  <a:gd name="connsiteX88" fmla="*/ 3454 w 10000"/>
                  <a:gd name="connsiteY88" fmla="*/ 1334 h 10000"/>
                  <a:gd name="connsiteX89" fmla="*/ 3429 w 10000"/>
                  <a:gd name="connsiteY89" fmla="*/ 1315 h 10000"/>
                  <a:gd name="connsiteX90" fmla="*/ 3416 w 10000"/>
                  <a:gd name="connsiteY90" fmla="*/ 1308 h 10000"/>
                  <a:gd name="connsiteX91" fmla="*/ 3399 w 10000"/>
                  <a:gd name="connsiteY91" fmla="*/ 1305 h 10000"/>
                  <a:gd name="connsiteX92" fmla="*/ 3382 w 10000"/>
                  <a:gd name="connsiteY92" fmla="*/ 1286 h 10000"/>
                  <a:gd name="connsiteX93" fmla="*/ 3380 w 10000"/>
                  <a:gd name="connsiteY93" fmla="*/ 1266 h 10000"/>
                  <a:gd name="connsiteX94" fmla="*/ 3388 w 10000"/>
                  <a:gd name="connsiteY94" fmla="*/ 1256 h 10000"/>
                  <a:gd name="connsiteX95" fmla="*/ 3407 w 10000"/>
                  <a:gd name="connsiteY95" fmla="*/ 1256 h 10000"/>
                  <a:gd name="connsiteX96" fmla="*/ 3396 w 10000"/>
                  <a:gd name="connsiteY96" fmla="*/ 1227 h 10000"/>
                  <a:gd name="connsiteX97" fmla="*/ 3382 w 10000"/>
                  <a:gd name="connsiteY97" fmla="*/ 1227 h 10000"/>
                  <a:gd name="connsiteX98" fmla="*/ 3360 w 10000"/>
                  <a:gd name="connsiteY98" fmla="*/ 1221 h 10000"/>
                  <a:gd name="connsiteX99" fmla="*/ 3349 w 10000"/>
                  <a:gd name="connsiteY99" fmla="*/ 1231 h 10000"/>
                  <a:gd name="connsiteX100" fmla="*/ 3352 w 10000"/>
                  <a:gd name="connsiteY100" fmla="*/ 1247 h 10000"/>
                  <a:gd name="connsiteX101" fmla="*/ 3341 w 10000"/>
                  <a:gd name="connsiteY101" fmla="*/ 1237 h 10000"/>
                  <a:gd name="connsiteX102" fmla="*/ 3335 w 10000"/>
                  <a:gd name="connsiteY102" fmla="*/ 1231 h 10000"/>
                  <a:gd name="connsiteX103" fmla="*/ 3307 w 10000"/>
                  <a:gd name="connsiteY103" fmla="*/ 1227 h 10000"/>
                  <a:gd name="connsiteX104" fmla="*/ 3294 w 10000"/>
                  <a:gd name="connsiteY104" fmla="*/ 1221 h 10000"/>
                  <a:gd name="connsiteX105" fmla="*/ 3271 w 10000"/>
                  <a:gd name="connsiteY105" fmla="*/ 1211 h 10000"/>
                  <a:gd name="connsiteX106" fmla="*/ 3252 w 10000"/>
                  <a:gd name="connsiteY106" fmla="*/ 1195 h 10000"/>
                  <a:gd name="connsiteX107" fmla="*/ 3235 w 10000"/>
                  <a:gd name="connsiteY107" fmla="*/ 1195 h 10000"/>
                  <a:gd name="connsiteX108" fmla="*/ 3235 w 10000"/>
                  <a:gd name="connsiteY108" fmla="*/ 1205 h 10000"/>
                  <a:gd name="connsiteX109" fmla="*/ 3219 w 10000"/>
                  <a:gd name="connsiteY109" fmla="*/ 1231 h 10000"/>
                  <a:gd name="connsiteX110" fmla="*/ 3213 w 10000"/>
                  <a:gd name="connsiteY110" fmla="*/ 1231 h 10000"/>
                  <a:gd name="connsiteX111" fmla="*/ 3183 w 10000"/>
                  <a:gd name="connsiteY111" fmla="*/ 1221 h 10000"/>
                  <a:gd name="connsiteX112" fmla="*/ 3175 w 10000"/>
                  <a:gd name="connsiteY112" fmla="*/ 1227 h 10000"/>
                  <a:gd name="connsiteX113" fmla="*/ 3163 w 10000"/>
                  <a:gd name="connsiteY113" fmla="*/ 1237 h 10000"/>
                  <a:gd name="connsiteX114" fmla="*/ 3158 w 10000"/>
                  <a:gd name="connsiteY114" fmla="*/ 1260 h 10000"/>
                  <a:gd name="connsiteX115" fmla="*/ 3158 w 10000"/>
                  <a:gd name="connsiteY115" fmla="*/ 1276 h 10000"/>
                  <a:gd name="connsiteX116" fmla="*/ 3163 w 10000"/>
                  <a:gd name="connsiteY116" fmla="*/ 1295 h 10000"/>
                  <a:gd name="connsiteX117" fmla="*/ 3166 w 10000"/>
                  <a:gd name="connsiteY117" fmla="*/ 1308 h 10000"/>
                  <a:gd name="connsiteX118" fmla="*/ 3158 w 10000"/>
                  <a:gd name="connsiteY118" fmla="*/ 1315 h 10000"/>
                  <a:gd name="connsiteX119" fmla="*/ 3133 w 10000"/>
                  <a:gd name="connsiteY119" fmla="*/ 1299 h 10000"/>
                  <a:gd name="connsiteX120" fmla="*/ 3114 w 10000"/>
                  <a:gd name="connsiteY120" fmla="*/ 1276 h 10000"/>
                  <a:gd name="connsiteX121" fmla="*/ 3078 w 10000"/>
                  <a:gd name="connsiteY121" fmla="*/ 1240 h 10000"/>
                  <a:gd name="connsiteX122" fmla="*/ 3044 w 10000"/>
                  <a:gd name="connsiteY122" fmla="*/ 1227 h 10000"/>
                  <a:gd name="connsiteX123" fmla="*/ 3033 w 10000"/>
                  <a:gd name="connsiteY123" fmla="*/ 1231 h 10000"/>
                  <a:gd name="connsiteX124" fmla="*/ 3036 w 10000"/>
                  <a:gd name="connsiteY124" fmla="*/ 1256 h 10000"/>
                  <a:gd name="connsiteX125" fmla="*/ 3044 w 10000"/>
                  <a:gd name="connsiteY125" fmla="*/ 1266 h 10000"/>
                  <a:gd name="connsiteX126" fmla="*/ 3044 w 10000"/>
                  <a:gd name="connsiteY126" fmla="*/ 1276 h 10000"/>
                  <a:gd name="connsiteX127" fmla="*/ 3036 w 10000"/>
                  <a:gd name="connsiteY127" fmla="*/ 1276 h 10000"/>
                  <a:gd name="connsiteX128" fmla="*/ 3028 w 10000"/>
                  <a:gd name="connsiteY128" fmla="*/ 1266 h 10000"/>
                  <a:gd name="connsiteX129" fmla="*/ 3025 w 10000"/>
                  <a:gd name="connsiteY129" fmla="*/ 1256 h 10000"/>
                  <a:gd name="connsiteX130" fmla="*/ 3008 w 10000"/>
                  <a:gd name="connsiteY130" fmla="*/ 1205 h 10000"/>
                  <a:gd name="connsiteX131" fmla="*/ 3000 w 10000"/>
                  <a:gd name="connsiteY131" fmla="*/ 1192 h 10000"/>
                  <a:gd name="connsiteX132" fmla="*/ 2994 w 10000"/>
                  <a:gd name="connsiteY132" fmla="*/ 1176 h 10000"/>
                  <a:gd name="connsiteX133" fmla="*/ 2986 w 10000"/>
                  <a:gd name="connsiteY133" fmla="*/ 1182 h 10000"/>
                  <a:gd name="connsiteX134" fmla="*/ 2981 w 10000"/>
                  <a:gd name="connsiteY134" fmla="*/ 1192 h 10000"/>
                  <a:gd name="connsiteX135" fmla="*/ 2970 w 10000"/>
                  <a:gd name="connsiteY135" fmla="*/ 1201 h 10000"/>
                  <a:gd name="connsiteX136" fmla="*/ 2956 w 10000"/>
                  <a:gd name="connsiteY136" fmla="*/ 1218 h 10000"/>
                  <a:gd name="connsiteX137" fmla="*/ 2939 w 10000"/>
                  <a:gd name="connsiteY137" fmla="*/ 1240 h 10000"/>
                  <a:gd name="connsiteX138" fmla="*/ 2928 w 10000"/>
                  <a:gd name="connsiteY138" fmla="*/ 1247 h 10000"/>
                  <a:gd name="connsiteX139" fmla="*/ 2922 w 10000"/>
                  <a:gd name="connsiteY139" fmla="*/ 1250 h 10000"/>
                  <a:gd name="connsiteX140" fmla="*/ 2911 w 10000"/>
                  <a:gd name="connsiteY140" fmla="*/ 1250 h 10000"/>
                  <a:gd name="connsiteX141" fmla="*/ 2884 w 10000"/>
                  <a:gd name="connsiteY141" fmla="*/ 1247 h 10000"/>
                  <a:gd name="connsiteX142" fmla="*/ 2864 w 10000"/>
                  <a:gd name="connsiteY142" fmla="*/ 1237 h 10000"/>
                  <a:gd name="connsiteX143" fmla="*/ 2848 w 10000"/>
                  <a:gd name="connsiteY143" fmla="*/ 1231 h 10000"/>
                  <a:gd name="connsiteX144" fmla="*/ 2834 w 10000"/>
                  <a:gd name="connsiteY144" fmla="*/ 1227 h 10000"/>
                  <a:gd name="connsiteX145" fmla="*/ 2831 w 10000"/>
                  <a:gd name="connsiteY145" fmla="*/ 1227 h 10000"/>
                  <a:gd name="connsiteX146" fmla="*/ 2831 w 10000"/>
                  <a:gd name="connsiteY146" fmla="*/ 1221 h 10000"/>
                  <a:gd name="connsiteX147" fmla="*/ 2825 w 10000"/>
                  <a:gd name="connsiteY147" fmla="*/ 1205 h 10000"/>
                  <a:gd name="connsiteX148" fmla="*/ 2823 w 10000"/>
                  <a:gd name="connsiteY148" fmla="*/ 1192 h 10000"/>
                  <a:gd name="connsiteX149" fmla="*/ 2817 w 10000"/>
                  <a:gd name="connsiteY149" fmla="*/ 1182 h 10000"/>
                  <a:gd name="connsiteX150" fmla="*/ 2814 w 10000"/>
                  <a:gd name="connsiteY150" fmla="*/ 1176 h 10000"/>
                  <a:gd name="connsiteX151" fmla="*/ 2792 w 10000"/>
                  <a:gd name="connsiteY151" fmla="*/ 1172 h 10000"/>
                  <a:gd name="connsiteX152" fmla="*/ 2759 w 10000"/>
                  <a:gd name="connsiteY152" fmla="*/ 1156 h 10000"/>
                  <a:gd name="connsiteX153" fmla="*/ 2734 w 10000"/>
                  <a:gd name="connsiteY153" fmla="*/ 1143 h 10000"/>
                  <a:gd name="connsiteX154" fmla="*/ 2695 w 10000"/>
                  <a:gd name="connsiteY154" fmla="*/ 1124 h 10000"/>
                  <a:gd name="connsiteX155" fmla="*/ 2670 w 10000"/>
                  <a:gd name="connsiteY155" fmla="*/ 1108 h 10000"/>
                  <a:gd name="connsiteX156" fmla="*/ 2645 w 10000"/>
                  <a:gd name="connsiteY156" fmla="*/ 1091 h 10000"/>
                  <a:gd name="connsiteX157" fmla="*/ 2618 w 10000"/>
                  <a:gd name="connsiteY157" fmla="*/ 1088 h 10000"/>
                  <a:gd name="connsiteX158" fmla="*/ 2576 w 10000"/>
                  <a:gd name="connsiteY158" fmla="*/ 1088 h 10000"/>
                  <a:gd name="connsiteX159" fmla="*/ 2551 w 10000"/>
                  <a:gd name="connsiteY159" fmla="*/ 1091 h 10000"/>
                  <a:gd name="connsiteX160" fmla="*/ 2521 w 10000"/>
                  <a:gd name="connsiteY160" fmla="*/ 1098 h 10000"/>
                  <a:gd name="connsiteX161" fmla="*/ 2493 w 10000"/>
                  <a:gd name="connsiteY161" fmla="*/ 1104 h 10000"/>
                  <a:gd name="connsiteX162" fmla="*/ 2468 w 10000"/>
                  <a:gd name="connsiteY162" fmla="*/ 1108 h 10000"/>
                  <a:gd name="connsiteX163" fmla="*/ 2404 w 10000"/>
                  <a:gd name="connsiteY163" fmla="*/ 1124 h 10000"/>
                  <a:gd name="connsiteX164" fmla="*/ 2366 w 10000"/>
                  <a:gd name="connsiteY164" fmla="*/ 1133 h 10000"/>
                  <a:gd name="connsiteX165" fmla="*/ 2346 w 10000"/>
                  <a:gd name="connsiteY165" fmla="*/ 1137 h 10000"/>
                  <a:gd name="connsiteX166" fmla="*/ 2294 w 10000"/>
                  <a:gd name="connsiteY166" fmla="*/ 1146 h 10000"/>
                  <a:gd name="connsiteX167" fmla="*/ 2249 w 10000"/>
                  <a:gd name="connsiteY167" fmla="*/ 1156 h 10000"/>
                  <a:gd name="connsiteX168" fmla="*/ 2230 w 10000"/>
                  <a:gd name="connsiteY168" fmla="*/ 1156 h 10000"/>
                  <a:gd name="connsiteX169" fmla="*/ 2222 w 10000"/>
                  <a:gd name="connsiteY169" fmla="*/ 1163 h 10000"/>
                  <a:gd name="connsiteX170" fmla="*/ 2194 w 10000"/>
                  <a:gd name="connsiteY170" fmla="*/ 1163 h 10000"/>
                  <a:gd name="connsiteX171" fmla="*/ 2172 w 10000"/>
                  <a:gd name="connsiteY171" fmla="*/ 1163 h 10000"/>
                  <a:gd name="connsiteX172" fmla="*/ 2147 w 10000"/>
                  <a:gd name="connsiteY172" fmla="*/ 1166 h 10000"/>
                  <a:gd name="connsiteX173" fmla="*/ 2108 w 10000"/>
                  <a:gd name="connsiteY173" fmla="*/ 1166 h 10000"/>
                  <a:gd name="connsiteX174" fmla="*/ 2083 w 10000"/>
                  <a:gd name="connsiteY174" fmla="*/ 1156 h 10000"/>
                  <a:gd name="connsiteX175" fmla="*/ 2042 w 10000"/>
                  <a:gd name="connsiteY175" fmla="*/ 1143 h 10000"/>
                  <a:gd name="connsiteX176" fmla="*/ 2011 w 10000"/>
                  <a:gd name="connsiteY176" fmla="*/ 1143 h 10000"/>
                  <a:gd name="connsiteX177" fmla="*/ 1994 w 10000"/>
                  <a:gd name="connsiteY177" fmla="*/ 1146 h 10000"/>
                  <a:gd name="connsiteX178" fmla="*/ 1967 w 10000"/>
                  <a:gd name="connsiteY178" fmla="*/ 1156 h 10000"/>
                  <a:gd name="connsiteX179" fmla="*/ 1903 w 10000"/>
                  <a:gd name="connsiteY179" fmla="*/ 1176 h 10000"/>
                  <a:gd name="connsiteX180" fmla="*/ 1873 w 10000"/>
                  <a:gd name="connsiteY180" fmla="*/ 1182 h 10000"/>
                  <a:gd name="connsiteX181" fmla="*/ 1850 w 10000"/>
                  <a:gd name="connsiteY181" fmla="*/ 1185 h 10000"/>
                  <a:gd name="connsiteX182" fmla="*/ 1842 w 10000"/>
                  <a:gd name="connsiteY182" fmla="*/ 1192 h 10000"/>
                  <a:gd name="connsiteX183" fmla="*/ 1823 w 10000"/>
                  <a:gd name="connsiteY183" fmla="*/ 1195 h 10000"/>
                  <a:gd name="connsiteX184" fmla="*/ 1814 w 10000"/>
                  <a:gd name="connsiteY184" fmla="*/ 1201 h 10000"/>
                  <a:gd name="connsiteX185" fmla="*/ 1792 w 10000"/>
                  <a:gd name="connsiteY185" fmla="*/ 1218 h 10000"/>
                  <a:gd name="connsiteX186" fmla="*/ 1767 w 10000"/>
                  <a:gd name="connsiteY186" fmla="*/ 1231 h 10000"/>
                  <a:gd name="connsiteX187" fmla="*/ 1717 w 10000"/>
                  <a:gd name="connsiteY187" fmla="*/ 1266 h 10000"/>
                  <a:gd name="connsiteX188" fmla="*/ 1695 w 10000"/>
                  <a:gd name="connsiteY188" fmla="*/ 1279 h 10000"/>
                  <a:gd name="connsiteX189" fmla="*/ 1654 w 10000"/>
                  <a:gd name="connsiteY189" fmla="*/ 1308 h 10000"/>
                  <a:gd name="connsiteX190" fmla="*/ 1620 w 10000"/>
                  <a:gd name="connsiteY190" fmla="*/ 1334 h 10000"/>
                  <a:gd name="connsiteX191" fmla="*/ 1590 w 10000"/>
                  <a:gd name="connsiteY191" fmla="*/ 1360 h 10000"/>
                  <a:gd name="connsiteX192" fmla="*/ 1565 w 10000"/>
                  <a:gd name="connsiteY192" fmla="*/ 1380 h 10000"/>
                  <a:gd name="connsiteX193" fmla="*/ 1532 w 10000"/>
                  <a:gd name="connsiteY193" fmla="*/ 1402 h 10000"/>
                  <a:gd name="connsiteX194" fmla="*/ 1501 w 10000"/>
                  <a:gd name="connsiteY194" fmla="*/ 1418 h 10000"/>
                  <a:gd name="connsiteX195" fmla="*/ 1460 w 10000"/>
                  <a:gd name="connsiteY195" fmla="*/ 1438 h 10000"/>
                  <a:gd name="connsiteX196" fmla="*/ 1435 w 10000"/>
                  <a:gd name="connsiteY196" fmla="*/ 1454 h 10000"/>
                  <a:gd name="connsiteX197" fmla="*/ 1421 w 10000"/>
                  <a:gd name="connsiteY197" fmla="*/ 1464 h 10000"/>
                  <a:gd name="connsiteX198" fmla="*/ 1380 w 10000"/>
                  <a:gd name="connsiteY198" fmla="*/ 1473 h 10000"/>
                  <a:gd name="connsiteX199" fmla="*/ 1324 w 10000"/>
                  <a:gd name="connsiteY199" fmla="*/ 1477 h 10000"/>
                  <a:gd name="connsiteX200" fmla="*/ 1274 w 10000"/>
                  <a:gd name="connsiteY200" fmla="*/ 1483 h 10000"/>
                  <a:gd name="connsiteX201" fmla="*/ 1244 w 10000"/>
                  <a:gd name="connsiteY201" fmla="*/ 1486 h 10000"/>
                  <a:gd name="connsiteX202" fmla="*/ 1233 w 10000"/>
                  <a:gd name="connsiteY202" fmla="*/ 1486 h 10000"/>
                  <a:gd name="connsiteX203" fmla="*/ 1197 w 10000"/>
                  <a:gd name="connsiteY203" fmla="*/ 1493 h 10000"/>
                  <a:gd name="connsiteX204" fmla="*/ 1180 w 10000"/>
                  <a:gd name="connsiteY204" fmla="*/ 1496 h 10000"/>
                  <a:gd name="connsiteX205" fmla="*/ 1169 w 10000"/>
                  <a:gd name="connsiteY205" fmla="*/ 1496 h 10000"/>
                  <a:gd name="connsiteX206" fmla="*/ 1161 w 10000"/>
                  <a:gd name="connsiteY206" fmla="*/ 1503 h 10000"/>
                  <a:gd name="connsiteX207" fmla="*/ 1155 w 10000"/>
                  <a:gd name="connsiteY207" fmla="*/ 1503 h 10000"/>
                  <a:gd name="connsiteX208" fmla="*/ 501 w 10000"/>
                  <a:gd name="connsiteY208" fmla="*/ 2277 h 10000"/>
                  <a:gd name="connsiteX209" fmla="*/ 396 w 10000"/>
                  <a:gd name="connsiteY209" fmla="*/ 2532 h 10000"/>
                  <a:gd name="connsiteX210" fmla="*/ 324 w 10000"/>
                  <a:gd name="connsiteY210" fmla="*/ 2759 h 10000"/>
                  <a:gd name="connsiteX211" fmla="*/ 274 w 10000"/>
                  <a:gd name="connsiteY211" fmla="*/ 2866 h 10000"/>
                  <a:gd name="connsiteX212" fmla="*/ 202 w 10000"/>
                  <a:gd name="connsiteY212" fmla="*/ 3008 h 10000"/>
                  <a:gd name="connsiteX213" fmla="*/ 211 w 10000"/>
                  <a:gd name="connsiteY213" fmla="*/ 3177 h 10000"/>
                  <a:gd name="connsiteX214" fmla="*/ 235 w 10000"/>
                  <a:gd name="connsiteY214" fmla="*/ 3368 h 10000"/>
                  <a:gd name="connsiteX215" fmla="*/ 266 w 10000"/>
                  <a:gd name="connsiteY215" fmla="*/ 3595 h 10000"/>
                  <a:gd name="connsiteX216" fmla="*/ 299 w 10000"/>
                  <a:gd name="connsiteY216" fmla="*/ 3831 h 10000"/>
                  <a:gd name="connsiteX217" fmla="*/ 305 w 10000"/>
                  <a:gd name="connsiteY217" fmla="*/ 3863 h 10000"/>
                  <a:gd name="connsiteX218" fmla="*/ 341 w 10000"/>
                  <a:gd name="connsiteY218" fmla="*/ 3941 h 10000"/>
                  <a:gd name="connsiteX219" fmla="*/ 186 w 10000"/>
                  <a:gd name="connsiteY219" fmla="*/ 3935 h 10000"/>
                  <a:gd name="connsiteX220" fmla="*/ 30 w 10000"/>
                  <a:gd name="connsiteY220" fmla="*/ 3925 h 10000"/>
                  <a:gd name="connsiteX221" fmla="*/ 0 w 10000"/>
                  <a:gd name="connsiteY221" fmla="*/ 4054 h 10000"/>
                  <a:gd name="connsiteX222" fmla="*/ 14 w 10000"/>
                  <a:gd name="connsiteY222" fmla="*/ 4152 h 10000"/>
                  <a:gd name="connsiteX223" fmla="*/ 22 w 10000"/>
                  <a:gd name="connsiteY223" fmla="*/ 4242 h 10000"/>
                  <a:gd name="connsiteX224" fmla="*/ 30 w 10000"/>
                  <a:gd name="connsiteY224" fmla="*/ 4291 h 10000"/>
                  <a:gd name="connsiteX225" fmla="*/ 102 w 10000"/>
                  <a:gd name="connsiteY225" fmla="*/ 4271 h 10000"/>
                  <a:gd name="connsiteX226" fmla="*/ 155 w 10000"/>
                  <a:gd name="connsiteY226" fmla="*/ 4262 h 10000"/>
                  <a:gd name="connsiteX227" fmla="*/ 410 w 10000"/>
                  <a:gd name="connsiteY227" fmla="*/ 4255 h 10000"/>
                  <a:gd name="connsiteX228" fmla="*/ 418 w 10000"/>
                  <a:gd name="connsiteY228" fmla="*/ 4385 h 10000"/>
                  <a:gd name="connsiteX229" fmla="*/ 429 w 10000"/>
                  <a:gd name="connsiteY229" fmla="*/ 4543 h 10000"/>
                  <a:gd name="connsiteX230" fmla="*/ 443 w 10000"/>
                  <a:gd name="connsiteY230" fmla="*/ 4585 h 10000"/>
                  <a:gd name="connsiteX231" fmla="*/ 465 w 10000"/>
                  <a:gd name="connsiteY231" fmla="*/ 4611 h 10000"/>
                  <a:gd name="connsiteX232" fmla="*/ 468 w 10000"/>
                  <a:gd name="connsiteY232" fmla="*/ 4621 h 10000"/>
                  <a:gd name="connsiteX233" fmla="*/ 474 w 10000"/>
                  <a:gd name="connsiteY233" fmla="*/ 4679 h 10000"/>
                  <a:gd name="connsiteX234" fmla="*/ 554 w 10000"/>
                  <a:gd name="connsiteY234" fmla="*/ 4738 h 10000"/>
                  <a:gd name="connsiteX235" fmla="*/ 637 w 10000"/>
                  <a:gd name="connsiteY235" fmla="*/ 4809 h 10000"/>
                  <a:gd name="connsiteX236" fmla="*/ 704 w 10000"/>
                  <a:gd name="connsiteY236" fmla="*/ 4851 h 10000"/>
                  <a:gd name="connsiteX237" fmla="*/ 740 w 10000"/>
                  <a:gd name="connsiteY237" fmla="*/ 4893 h 10000"/>
                  <a:gd name="connsiteX238" fmla="*/ 756 w 10000"/>
                  <a:gd name="connsiteY238" fmla="*/ 4896 h 10000"/>
                  <a:gd name="connsiteX239" fmla="*/ 767 w 10000"/>
                  <a:gd name="connsiteY239" fmla="*/ 4880 h 10000"/>
                  <a:gd name="connsiteX240" fmla="*/ 806 w 10000"/>
                  <a:gd name="connsiteY240" fmla="*/ 4945 h 10000"/>
                  <a:gd name="connsiteX241" fmla="*/ 886 w 10000"/>
                  <a:gd name="connsiteY241" fmla="*/ 5078 h 10000"/>
                  <a:gd name="connsiteX242" fmla="*/ 911 w 10000"/>
                  <a:gd name="connsiteY242" fmla="*/ 5130 h 10000"/>
                  <a:gd name="connsiteX243" fmla="*/ 920 w 10000"/>
                  <a:gd name="connsiteY243" fmla="*/ 5191 h 10000"/>
                  <a:gd name="connsiteX244" fmla="*/ 920 w 10000"/>
                  <a:gd name="connsiteY244" fmla="*/ 5220 h 10000"/>
                  <a:gd name="connsiteX245" fmla="*/ 911 w 10000"/>
                  <a:gd name="connsiteY245" fmla="*/ 5314 h 10000"/>
                  <a:gd name="connsiteX246" fmla="*/ 898 w 10000"/>
                  <a:gd name="connsiteY246" fmla="*/ 5369 h 10000"/>
                  <a:gd name="connsiteX247" fmla="*/ 895 w 10000"/>
                  <a:gd name="connsiteY247" fmla="*/ 5385 h 10000"/>
                  <a:gd name="connsiteX248" fmla="*/ 895 w 10000"/>
                  <a:gd name="connsiteY248" fmla="*/ 5405 h 10000"/>
                  <a:gd name="connsiteX249" fmla="*/ 898 w 10000"/>
                  <a:gd name="connsiteY249" fmla="*/ 5434 h 10000"/>
                  <a:gd name="connsiteX250" fmla="*/ 911 w 10000"/>
                  <a:gd name="connsiteY250" fmla="*/ 5463 h 10000"/>
                  <a:gd name="connsiteX251" fmla="*/ 920 w 10000"/>
                  <a:gd name="connsiteY251" fmla="*/ 5492 h 10000"/>
                  <a:gd name="connsiteX252" fmla="*/ 934 w 10000"/>
                  <a:gd name="connsiteY252" fmla="*/ 5518 h 10000"/>
                  <a:gd name="connsiteX253" fmla="*/ 1169 w 10000"/>
                  <a:gd name="connsiteY253" fmla="*/ 5738 h 10000"/>
                  <a:gd name="connsiteX254" fmla="*/ 1188 w 10000"/>
                  <a:gd name="connsiteY254" fmla="*/ 5755 h 10000"/>
                  <a:gd name="connsiteX255" fmla="*/ 1216 w 10000"/>
                  <a:gd name="connsiteY255" fmla="*/ 5758 h 10000"/>
                  <a:gd name="connsiteX256" fmla="*/ 1313 w 10000"/>
                  <a:gd name="connsiteY256" fmla="*/ 5774 h 10000"/>
                  <a:gd name="connsiteX257" fmla="*/ 1349 w 10000"/>
                  <a:gd name="connsiteY257" fmla="*/ 5787 h 10000"/>
                  <a:gd name="connsiteX258" fmla="*/ 1393 w 10000"/>
                  <a:gd name="connsiteY258" fmla="*/ 5793 h 10000"/>
                  <a:gd name="connsiteX259" fmla="*/ 1393 w 10000"/>
                  <a:gd name="connsiteY259" fmla="*/ 5797 h 10000"/>
                  <a:gd name="connsiteX260" fmla="*/ 1421 w 10000"/>
                  <a:gd name="connsiteY260" fmla="*/ 5810 h 10000"/>
                  <a:gd name="connsiteX261" fmla="*/ 1446 w 10000"/>
                  <a:gd name="connsiteY261" fmla="*/ 5829 h 10000"/>
                  <a:gd name="connsiteX262" fmla="*/ 1460 w 10000"/>
                  <a:gd name="connsiteY262" fmla="*/ 5842 h 10000"/>
                  <a:gd name="connsiteX263" fmla="*/ 1476 w 10000"/>
                  <a:gd name="connsiteY263" fmla="*/ 5848 h 10000"/>
                  <a:gd name="connsiteX264" fmla="*/ 1501 w 10000"/>
                  <a:gd name="connsiteY264" fmla="*/ 5852 h 10000"/>
                  <a:gd name="connsiteX265" fmla="*/ 1532 w 10000"/>
                  <a:gd name="connsiteY265" fmla="*/ 5887 h 10000"/>
                  <a:gd name="connsiteX266" fmla="*/ 1565 w 10000"/>
                  <a:gd name="connsiteY266" fmla="*/ 5942 h 10000"/>
                  <a:gd name="connsiteX267" fmla="*/ 1587 w 10000"/>
                  <a:gd name="connsiteY267" fmla="*/ 5972 h 10000"/>
                  <a:gd name="connsiteX268" fmla="*/ 1612 w 10000"/>
                  <a:gd name="connsiteY268" fmla="*/ 5955 h 10000"/>
                  <a:gd name="connsiteX269" fmla="*/ 1679 w 10000"/>
                  <a:gd name="connsiteY269" fmla="*/ 6049 h 10000"/>
                  <a:gd name="connsiteX270" fmla="*/ 1720 w 10000"/>
                  <a:gd name="connsiteY270" fmla="*/ 6108 h 10000"/>
                  <a:gd name="connsiteX271" fmla="*/ 1751 w 10000"/>
                  <a:gd name="connsiteY271" fmla="*/ 6133 h 10000"/>
                  <a:gd name="connsiteX272" fmla="*/ 1792 w 10000"/>
                  <a:gd name="connsiteY272" fmla="*/ 6169 h 10000"/>
                  <a:gd name="connsiteX273" fmla="*/ 1801 w 10000"/>
                  <a:gd name="connsiteY273" fmla="*/ 6172 h 10000"/>
                  <a:gd name="connsiteX274" fmla="*/ 1814 w 10000"/>
                  <a:gd name="connsiteY274" fmla="*/ 6286 h 10000"/>
                  <a:gd name="connsiteX275" fmla="*/ 1817 w 10000"/>
                  <a:gd name="connsiteY275" fmla="*/ 6331 h 10000"/>
                  <a:gd name="connsiteX276" fmla="*/ 1809 w 10000"/>
                  <a:gd name="connsiteY276" fmla="*/ 6444 h 10000"/>
                  <a:gd name="connsiteX277" fmla="*/ 1801 w 10000"/>
                  <a:gd name="connsiteY277" fmla="*/ 6499 h 10000"/>
                  <a:gd name="connsiteX278" fmla="*/ 1781 w 10000"/>
                  <a:gd name="connsiteY278" fmla="*/ 6522 h 10000"/>
                  <a:gd name="connsiteX279" fmla="*/ 1773 w 10000"/>
                  <a:gd name="connsiteY279" fmla="*/ 6541 h 10000"/>
                  <a:gd name="connsiteX280" fmla="*/ 1762 w 10000"/>
                  <a:gd name="connsiteY280" fmla="*/ 6571 h 10000"/>
                  <a:gd name="connsiteX281" fmla="*/ 1767 w 10000"/>
                  <a:gd name="connsiteY281" fmla="*/ 6622 h 10000"/>
                  <a:gd name="connsiteX282" fmla="*/ 1767 w 10000"/>
                  <a:gd name="connsiteY282" fmla="*/ 6665 h 10000"/>
                  <a:gd name="connsiteX283" fmla="*/ 1767 w 10000"/>
                  <a:gd name="connsiteY283" fmla="*/ 6694 h 10000"/>
                  <a:gd name="connsiteX284" fmla="*/ 1776 w 10000"/>
                  <a:gd name="connsiteY284" fmla="*/ 6726 h 10000"/>
                  <a:gd name="connsiteX285" fmla="*/ 1776 w 10000"/>
                  <a:gd name="connsiteY285" fmla="*/ 6745 h 10000"/>
                  <a:gd name="connsiteX286" fmla="*/ 1767 w 10000"/>
                  <a:gd name="connsiteY286" fmla="*/ 6765 h 10000"/>
                  <a:gd name="connsiteX287" fmla="*/ 1762 w 10000"/>
                  <a:gd name="connsiteY287" fmla="*/ 6804 h 10000"/>
                  <a:gd name="connsiteX288" fmla="*/ 1753 w 10000"/>
                  <a:gd name="connsiteY288" fmla="*/ 6839 h 10000"/>
                  <a:gd name="connsiteX289" fmla="*/ 1742 w 10000"/>
                  <a:gd name="connsiteY289" fmla="*/ 6849 h 10000"/>
                  <a:gd name="connsiteX290" fmla="*/ 1726 w 10000"/>
                  <a:gd name="connsiteY290" fmla="*/ 6849 h 10000"/>
                  <a:gd name="connsiteX291" fmla="*/ 1712 w 10000"/>
                  <a:gd name="connsiteY291" fmla="*/ 6852 h 10000"/>
                  <a:gd name="connsiteX292" fmla="*/ 1640 w 10000"/>
                  <a:gd name="connsiteY292" fmla="*/ 6953 h 10000"/>
                  <a:gd name="connsiteX293" fmla="*/ 1493 w 10000"/>
                  <a:gd name="connsiteY293" fmla="*/ 7105 h 10000"/>
                  <a:gd name="connsiteX294" fmla="*/ 1490 w 10000"/>
                  <a:gd name="connsiteY294" fmla="*/ 7124 h 10000"/>
                  <a:gd name="connsiteX295" fmla="*/ 1468 w 10000"/>
                  <a:gd name="connsiteY295" fmla="*/ 7137 h 10000"/>
                  <a:gd name="connsiteX296" fmla="*/ 1454 w 10000"/>
                  <a:gd name="connsiteY296" fmla="*/ 7144 h 10000"/>
                  <a:gd name="connsiteX297" fmla="*/ 1452 w 10000"/>
                  <a:gd name="connsiteY297" fmla="*/ 7157 h 10000"/>
                  <a:gd name="connsiteX298" fmla="*/ 1446 w 10000"/>
                  <a:gd name="connsiteY298" fmla="*/ 7199 h 10000"/>
                  <a:gd name="connsiteX299" fmla="*/ 1476 w 10000"/>
                  <a:gd name="connsiteY299" fmla="*/ 7247 h 10000"/>
                  <a:gd name="connsiteX300" fmla="*/ 1501 w 10000"/>
                  <a:gd name="connsiteY300" fmla="*/ 7270 h 10000"/>
                  <a:gd name="connsiteX301" fmla="*/ 1518 w 10000"/>
                  <a:gd name="connsiteY301" fmla="*/ 7286 h 10000"/>
                  <a:gd name="connsiteX302" fmla="*/ 1524 w 10000"/>
                  <a:gd name="connsiteY302" fmla="*/ 7306 h 10000"/>
                  <a:gd name="connsiteX303" fmla="*/ 1540 w 10000"/>
                  <a:gd name="connsiteY303" fmla="*/ 7322 h 10000"/>
                  <a:gd name="connsiteX304" fmla="*/ 1565 w 10000"/>
                  <a:gd name="connsiteY304" fmla="*/ 7325 h 10000"/>
                  <a:gd name="connsiteX305" fmla="*/ 1590 w 10000"/>
                  <a:gd name="connsiteY305" fmla="*/ 7332 h 10000"/>
                  <a:gd name="connsiteX306" fmla="*/ 1615 w 10000"/>
                  <a:gd name="connsiteY306" fmla="*/ 7345 h 10000"/>
                  <a:gd name="connsiteX307" fmla="*/ 1662 w 10000"/>
                  <a:gd name="connsiteY307" fmla="*/ 7370 h 10000"/>
                  <a:gd name="connsiteX308" fmla="*/ 1670 w 10000"/>
                  <a:gd name="connsiteY308" fmla="*/ 7351 h 10000"/>
                  <a:gd name="connsiteX309" fmla="*/ 1726 w 10000"/>
                  <a:gd name="connsiteY309" fmla="*/ 7354 h 10000"/>
                  <a:gd name="connsiteX310" fmla="*/ 1726 w 10000"/>
                  <a:gd name="connsiteY310" fmla="*/ 7400 h 10000"/>
                  <a:gd name="connsiteX311" fmla="*/ 1773 w 10000"/>
                  <a:gd name="connsiteY311" fmla="*/ 7409 h 10000"/>
                  <a:gd name="connsiteX312" fmla="*/ 1806 w 10000"/>
                  <a:gd name="connsiteY312" fmla="*/ 7416 h 10000"/>
                  <a:gd name="connsiteX313" fmla="*/ 1839 w 10000"/>
                  <a:gd name="connsiteY313" fmla="*/ 7403 h 10000"/>
                  <a:gd name="connsiteX314" fmla="*/ 1886 w 10000"/>
                  <a:gd name="connsiteY314" fmla="*/ 7403 h 10000"/>
                  <a:gd name="connsiteX315" fmla="*/ 1898 w 10000"/>
                  <a:gd name="connsiteY315" fmla="*/ 7403 h 10000"/>
                  <a:gd name="connsiteX316" fmla="*/ 1914 w 10000"/>
                  <a:gd name="connsiteY316" fmla="*/ 7494 h 10000"/>
                  <a:gd name="connsiteX317" fmla="*/ 1895 w 10000"/>
                  <a:gd name="connsiteY317" fmla="*/ 7523 h 10000"/>
                  <a:gd name="connsiteX318" fmla="*/ 1825 w 10000"/>
                  <a:gd name="connsiteY318" fmla="*/ 7617 h 10000"/>
                  <a:gd name="connsiteX319" fmla="*/ 1776 w 10000"/>
                  <a:gd name="connsiteY319" fmla="*/ 7691 h 10000"/>
                  <a:gd name="connsiteX320" fmla="*/ 1781 w 10000"/>
                  <a:gd name="connsiteY320" fmla="*/ 7723 h 10000"/>
                  <a:gd name="connsiteX321" fmla="*/ 1767 w 10000"/>
                  <a:gd name="connsiteY321" fmla="*/ 7759 h 10000"/>
                  <a:gd name="connsiteX322" fmla="*/ 1762 w 10000"/>
                  <a:gd name="connsiteY322" fmla="*/ 7817 h 10000"/>
                  <a:gd name="connsiteX323" fmla="*/ 1762 w 10000"/>
                  <a:gd name="connsiteY323" fmla="*/ 7856 h 10000"/>
                  <a:gd name="connsiteX324" fmla="*/ 1776 w 10000"/>
                  <a:gd name="connsiteY324" fmla="*/ 7892 h 10000"/>
                  <a:gd name="connsiteX325" fmla="*/ 1784 w 10000"/>
                  <a:gd name="connsiteY325" fmla="*/ 7902 h 10000"/>
                  <a:gd name="connsiteX326" fmla="*/ 1801 w 10000"/>
                  <a:gd name="connsiteY326" fmla="*/ 7908 h 10000"/>
                  <a:gd name="connsiteX327" fmla="*/ 1809 w 10000"/>
                  <a:gd name="connsiteY327" fmla="*/ 7911 h 10000"/>
                  <a:gd name="connsiteX328" fmla="*/ 1801 w 10000"/>
                  <a:gd name="connsiteY328" fmla="*/ 7940 h 10000"/>
                  <a:gd name="connsiteX329" fmla="*/ 1798 w 10000"/>
                  <a:gd name="connsiteY329" fmla="*/ 7979 h 10000"/>
                  <a:gd name="connsiteX330" fmla="*/ 1806 w 10000"/>
                  <a:gd name="connsiteY330" fmla="*/ 8002 h 10000"/>
                  <a:gd name="connsiteX331" fmla="*/ 1823 w 10000"/>
                  <a:gd name="connsiteY331" fmla="*/ 8021 h 10000"/>
                  <a:gd name="connsiteX332" fmla="*/ 1834 w 10000"/>
                  <a:gd name="connsiteY332" fmla="*/ 8044 h 10000"/>
                  <a:gd name="connsiteX333" fmla="*/ 1839 w 10000"/>
                  <a:gd name="connsiteY333" fmla="*/ 8073 h 10000"/>
                  <a:gd name="connsiteX334" fmla="*/ 1842 w 10000"/>
                  <a:gd name="connsiteY334" fmla="*/ 8106 h 10000"/>
                  <a:gd name="connsiteX335" fmla="*/ 1839 w 10000"/>
                  <a:gd name="connsiteY335" fmla="*/ 8144 h 10000"/>
                  <a:gd name="connsiteX336" fmla="*/ 1856 w 10000"/>
                  <a:gd name="connsiteY336" fmla="*/ 8164 h 10000"/>
                  <a:gd name="connsiteX337" fmla="*/ 1886 w 10000"/>
                  <a:gd name="connsiteY337" fmla="*/ 8193 h 10000"/>
                  <a:gd name="connsiteX338" fmla="*/ 1922 w 10000"/>
                  <a:gd name="connsiteY338" fmla="*/ 8206 h 10000"/>
                  <a:gd name="connsiteX339" fmla="*/ 1967 w 10000"/>
                  <a:gd name="connsiteY339" fmla="*/ 8203 h 10000"/>
                  <a:gd name="connsiteX340" fmla="*/ 1986 w 10000"/>
                  <a:gd name="connsiteY340" fmla="*/ 8212 h 10000"/>
                  <a:gd name="connsiteX341" fmla="*/ 2000 w 10000"/>
                  <a:gd name="connsiteY341" fmla="*/ 8232 h 10000"/>
                  <a:gd name="connsiteX342" fmla="*/ 2033 w 10000"/>
                  <a:gd name="connsiteY342" fmla="*/ 8258 h 10000"/>
                  <a:gd name="connsiteX343" fmla="*/ 2050 w 10000"/>
                  <a:gd name="connsiteY343" fmla="*/ 8271 h 10000"/>
                  <a:gd name="connsiteX344" fmla="*/ 2089 w 10000"/>
                  <a:gd name="connsiteY344" fmla="*/ 8280 h 10000"/>
                  <a:gd name="connsiteX345" fmla="*/ 2122 w 10000"/>
                  <a:gd name="connsiteY345" fmla="*/ 8300 h 10000"/>
                  <a:gd name="connsiteX346" fmla="*/ 2163 w 10000"/>
                  <a:gd name="connsiteY346" fmla="*/ 8332 h 10000"/>
                  <a:gd name="connsiteX347" fmla="*/ 2172 w 10000"/>
                  <a:gd name="connsiteY347" fmla="*/ 8335 h 10000"/>
                  <a:gd name="connsiteX348" fmla="*/ 2177 w 10000"/>
                  <a:gd name="connsiteY348" fmla="*/ 8345 h 10000"/>
                  <a:gd name="connsiteX349" fmla="*/ 2163 w 10000"/>
                  <a:gd name="connsiteY349" fmla="*/ 8371 h 10000"/>
                  <a:gd name="connsiteX350" fmla="*/ 2139 w 10000"/>
                  <a:gd name="connsiteY350" fmla="*/ 8423 h 10000"/>
                  <a:gd name="connsiteX351" fmla="*/ 2130 w 10000"/>
                  <a:gd name="connsiteY351" fmla="*/ 8439 h 10000"/>
                  <a:gd name="connsiteX352" fmla="*/ 2105 w 10000"/>
                  <a:gd name="connsiteY352" fmla="*/ 8446 h 10000"/>
                  <a:gd name="connsiteX353" fmla="*/ 2080 w 10000"/>
                  <a:gd name="connsiteY353" fmla="*/ 8449 h 10000"/>
                  <a:gd name="connsiteX354" fmla="*/ 2075 w 10000"/>
                  <a:gd name="connsiteY354" fmla="*/ 8459 h 10000"/>
                  <a:gd name="connsiteX355" fmla="*/ 2072 w 10000"/>
                  <a:gd name="connsiteY355" fmla="*/ 8475 h 10000"/>
                  <a:gd name="connsiteX356" fmla="*/ 2080 w 10000"/>
                  <a:gd name="connsiteY356" fmla="*/ 8484 h 10000"/>
                  <a:gd name="connsiteX357" fmla="*/ 2100 w 10000"/>
                  <a:gd name="connsiteY357" fmla="*/ 8475 h 10000"/>
                  <a:gd name="connsiteX358" fmla="*/ 2141 w 10000"/>
                  <a:gd name="connsiteY358" fmla="*/ 8478 h 10000"/>
                  <a:gd name="connsiteX359" fmla="*/ 2172 w 10000"/>
                  <a:gd name="connsiteY359" fmla="*/ 8475 h 10000"/>
                  <a:gd name="connsiteX360" fmla="*/ 2188 w 10000"/>
                  <a:gd name="connsiteY360" fmla="*/ 8475 h 10000"/>
                  <a:gd name="connsiteX361" fmla="*/ 2222 w 10000"/>
                  <a:gd name="connsiteY361" fmla="*/ 8497 h 10000"/>
                  <a:gd name="connsiteX362" fmla="*/ 2252 w 10000"/>
                  <a:gd name="connsiteY362" fmla="*/ 8514 h 10000"/>
                  <a:gd name="connsiteX363" fmla="*/ 2274 w 10000"/>
                  <a:gd name="connsiteY363" fmla="*/ 8514 h 10000"/>
                  <a:gd name="connsiteX364" fmla="*/ 2299 w 10000"/>
                  <a:gd name="connsiteY364" fmla="*/ 8504 h 10000"/>
                  <a:gd name="connsiteX365" fmla="*/ 2310 w 10000"/>
                  <a:gd name="connsiteY365" fmla="*/ 8504 h 10000"/>
                  <a:gd name="connsiteX366" fmla="*/ 2319 w 10000"/>
                  <a:gd name="connsiteY366" fmla="*/ 8484 h 10000"/>
                  <a:gd name="connsiteX367" fmla="*/ 2338 w 10000"/>
                  <a:gd name="connsiteY367" fmla="*/ 8494 h 10000"/>
                  <a:gd name="connsiteX368" fmla="*/ 2338 w 10000"/>
                  <a:gd name="connsiteY368" fmla="*/ 8552 h 10000"/>
                  <a:gd name="connsiteX369" fmla="*/ 2366 w 10000"/>
                  <a:gd name="connsiteY369" fmla="*/ 8572 h 10000"/>
                  <a:gd name="connsiteX370" fmla="*/ 2382 w 10000"/>
                  <a:gd name="connsiteY370" fmla="*/ 8582 h 10000"/>
                  <a:gd name="connsiteX371" fmla="*/ 2435 w 10000"/>
                  <a:gd name="connsiteY371" fmla="*/ 8552 h 10000"/>
                  <a:gd name="connsiteX372" fmla="*/ 2443 w 10000"/>
                  <a:gd name="connsiteY372" fmla="*/ 8552 h 10000"/>
                  <a:gd name="connsiteX373" fmla="*/ 2454 w 10000"/>
                  <a:gd name="connsiteY373" fmla="*/ 8552 h 10000"/>
                  <a:gd name="connsiteX374" fmla="*/ 2471 w 10000"/>
                  <a:gd name="connsiteY374" fmla="*/ 8546 h 10000"/>
                  <a:gd name="connsiteX375" fmla="*/ 2488 w 10000"/>
                  <a:gd name="connsiteY375" fmla="*/ 8536 h 10000"/>
                  <a:gd name="connsiteX376" fmla="*/ 2501 w 10000"/>
                  <a:gd name="connsiteY376" fmla="*/ 8533 h 10000"/>
                  <a:gd name="connsiteX377" fmla="*/ 2512 w 10000"/>
                  <a:gd name="connsiteY377" fmla="*/ 8533 h 10000"/>
                  <a:gd name="connsiteX378" fmla="*/ 2521 w 10000"/>
                  <a:gd name="connsiteY378" fmla="*/ 8546 h 10000"/>
                  <a:gd name="connsiteX379" fmla="*/ 2521 w 10000"/>
                  <a:gd name="connsiteY379" fmla="*/ 8572 h 10000"/>
                  <a:gd name="connsiteX380" fmla="*/ 2535 w 10000"/>
                  <a:gd name="connsiteY380" fmla="*/ 8588 h 10000"/>
                  <a:gd name="connsiteX381" fmla="*/ 2551 w 10000"/>
                  <a:gd name="connsiteY381" fmla="*/ 8582 h 10000"/>
                  <a:gd name="connsiteX382" fmla="*/ 2560 w 10000"/>
                  <a:gd name="connsiteY382" fmla="*/ 8582 h 10000"/>
                  <a:gd name="connsiteX383" fmla="*/ 2573 w 10000"/>
                  <a:gd name="connsiteY383" fmla="*/ 8588 h 10000"/>
                  <a:gd name="connsiteX384" fmla="*/ 2584 w 10000"/>
                  <a:gd name="connsiteY384" fmla="*/ 8591 h 10000"/>
                  <a:gd name="connsiteX385" fmla="*/ 2590 w 10000"/>
                  <a:gd name="connsiteY385" fmla="*/ 8598 h 10000"/>
                  <a:gd name="connsiteX386" fmla="*/ 2598 w 10000"/>
                  <a:gd name="connsiteY386" fmla="*/ 8608 h 10000"/>
                  <a:gd name="connsiteX387" fmla="*/ 2607 w 10000"/>
                  <a:gd name="connsiteY387" fmla="*/ 8617 h 10000"/>
                  <a:gd name="connsiteX388" fmla="*/ 2618 w 10000"/>
                  <a:gd name="connsiteY388" fmla="*/ 8617 h 10000"/>
                  <a:gd name="connsiteX389" fmla="*/ 2640 w 10000"/>
                  <a:gd name="connsiteY389" fmla="*/ 8608 h 10000"/>
                  <a:gd name="connsiteX390" fmla="*/ 2670 w 10000"/>
                  <a:gd name="connsiteY390" fmla="*/ 8598 h 10000"/>
                  <a:gd name="connsiteX391" fmla="*/ 2673 w 10000"/>
                  <a:gd name="connsiteY391" fmla="*/ 8598 h 10000"/>
                  <a:gd name="connsiteX392" fmla="*/ 2690 w 10000"/>
                  <a:gd name="connsiteY392" fmla="*/ 8598 h 10000"/>
                  <a:gd name="connsiteX393" fmla="*/ 2698 w 10000"/>
                  <a:gd name="connsiteY393" fmla="*/ 8598 h 10000"/>
                  <a:gd name="connsiteX394" fmla="*/ 2712 w 10000"/>
                  <a:gd name="connsiteY394" fmla="*/ 8598 h 10000"/>
                  <a:gd name="connsiteX395" fmla="*/ 2726 w 10000"/>
                  <a:gd name="connsiteY395" fmla="*/ 8591 h 10000"/>
                  <a:gd name="connsiteX396" fmla="*/ 2737 w 10000"/>
                  <a:gd name="connsiteY396" fmla="*/ 8588 h 10000"/>
                  <a:gd name="connsiteX397" fmla="*/ 2759 w 10000"/>
                  <a:gd name="connsiteY397" fmla="*/ 8582 h 10000"/>
                  <a:gd name="connsiteX398" fmla="*/ 2770 w 10000"/>
                  <a:gd name="connsiteY398" fmla="*/ 8578 h 10000"/>
                  <a:gd name="connsiteX399" fmla="*/ 2784 w 10000"/>
                  <a:gd name="connsiteY399" fmla="*/ 8572 h 10000"/>
                  <a:gd name="connsiteX400" fmla="*/ 2795 w 10000"/>
                  <a:gd name="connsiteY400" fmla="*/ 8572 h 10000"/>
                  <a:gd name="connsiteX401" fmla="*/ 2803 w 10000"/>
                  <a:gd name="connsiteY401" fmla="*/ 8588 h 10000"/>
                  <a:gd name="connsiteX402" fmla="*/ 2803 w 10000"/>
                  <a:gd name="connsiteY402" fmla="*/ 8591 h 10000"/>
                  <a:gd name="connsiteX403" fmla="*/ 2803 w 10000"/>
                  <a:gd name="connsiteY403" fmla="*/ 8601 h 10000"/>
                  <a:gd name="connsiteX404" fmla="*/ 2809 w 10000"/>
                  <a:gd name="connsiteY404" fmla="*/ 8601 h 10000"/>
                  <a:gd name="connsiteX405" fmla="*/ 2823 w 10000"/>
                  <a:gd name="connsiteY405" fmla="*/ 8598 h 10000"/>
                  <a:gd name="connsiteX406" fmla="*/ 2831 w 10000"/>
                  <a:gd name="connsiteY406" fmla="*/ 8598 h 10000"/>
                  <a:gd name="connsiteX407" fmla="*/ 2839 w 10000"/>
                  <a:gd name="connsiteY407" fmla="*/ 8601 h 10000"/>
                  <a:gd name="connsiteX408" fmla="*/ 2848 w 10000"/>
                  <a:gd name="connsiteY408" fmla="*/ 8598 h 10000"/>
                  <a:gd name="connsiteX409" fmla="*/ 2856 w 10000"/>
                  <a:gd name="connsiteY409" fmla="*/ 8601 h 10000"/>
                  <a:gd name="connsiteX410" fmla="*/ 2859 w 10000"/>
                  <a:gd name="connsiteY410" fmla="*/ 8601 h 10000"/>
                  <a:gd name="connsiteX411" fmla="*/ 2864 w 10000"/>
                  <a:gd name="connsiteY411" fmla="*/ 8598 h 10000"/>
                  <a:gd name="connsiteX412" fmla="*/ 2889 w 10000"/>
                  <a:gd name="connsiteY412" fmla="*/ 8611 h 10000"/>
                  <a:gd name="connsiteX413" fmla="*/ 2906 w 10000"/>
                  <a:gd name="connsiteY413" fmla="*/ 8620 h 10000"/>
                  <a:gd name="connsiteX414" fmla="*/ 2914 w 10000"/>
                  <a:gd name="connsiteY414" fmla="*/ 8627 h 10000"/>
                  <a:gd name="connsiteX415" fmla="*/ 2920 w 10000"/>
                  <a:gd name="connsiteY415" fmla="*/ 8640 h 10000"/>
                  <a:gd name="connsiteX416" fmla="*/ 2922 w 10000"/>
                  <a:gd name="connsiteY416" fmla="*/ 8666 h 10000"/>
                  <a:gd name="connsiteX417" fmla="*/ 2922 w 10000"/>
                  <a:gd name="connsiteY417" fmla="*/ 8692 h 10000"/>
                  <a:gd name="connsiteX418" fmla="*/ 2939 w 10000"/>
                  <a:gd name="connsiteY418" fmla="*/ 8695 h 10000"/>
                  <a:gd name="connsiteX419" fmla="*/ 2953 w 10000"/>
                  <a:gd name="connsiteY419" fmla="*/ 8695 h 10000"/>
                  <a:gd name="connsiteX420" fmla="*/ 2961 w 10000"/>
                  <a:gd name="connsiteY420" fmla="*/ 8695 h 10000"/>
                  <a:gd name="connsiteX421" fmla="*/ 2972 w 10000"/>
                  <a:gd name="connsiteY421" fmla="*/ 8692 h 10000"/>
                  <a:gd name="connsiteX422" fmla="*/ 2981 w 10000"/>
                  <a:gd name="connsiteY422" fmla="*/ 8685 h 10000"/>
                  <a:gd name="connsiteX423" fmla="*/ 2989 w 10000"/>
                  <a:gd name="connsiteY423" fmla="*/ 8685 h 10000"/>
                  <a:gd name="connsiteX424" fmla="*/ 3008 w 10000"/>
                  <a:gd name="connsiteY424" fmla="*/ 8685 h 10000"/>
                  <a:gd name="connsiteX425" fmla="*/ 3028 w 10000"/>
                  <a:gd name="connsiteY425" fmla="*/ 8695 h 10000"/>
                  <a:gd name="connsiteX426" fmla="*/ 3042 w 10000"/>
                  <a:gd name="connsiteY426" fmla="*/ 8695 h 10000"/>
                  <a:gd name="connsiteX427" fmla="*/ 3053 w 10000"/>
                  <a:gd name="connsiteY427" fmla="*/ 8676 h 10000"/>
                  <a:gd name="connsiteX428" fmla="*/ 3061 w 10000"/>
                  <a:gd name="connsiteY428" fmla="*/ 8666 h 10000"/>
                  <a:gd name="connsiteX429" fmla="*/ 3066 w 10000"/>
                  <a:gd name="connsiteY429" fmla="*/ 8656 h 10000"/>
                  <a:gd name="connsiteX430" fmla="*/ 3091 w 10000"/>
                  <a:gd name="connsiteY430" fmla="*/ 8659 h 10000"/>
                  <a:gd name="connsiteX431" fmla="*/ 3105 w 10000"/>
                  <a:gd name="connsiteY431" fmla="*/ 8659 h 10000"/>
                  <a:gd name="connsiteX432" fmla="*/ 3108 w 10000"/>
                  <a:gd name="connsiteY432" fmla="*/ 8650 h 10000"/>
                  <a:gd name="connsiteX433" fmla="*/ 3147 w 10000"/>
                  <a:gd name="connsiteY433" fmla="*/ 8588 h 10000"/>
                  <a:gd name="connsiteX434" fmla="*/ 3150 w 10000"/>
                  <a:gd name="connsiteY434" fmla="*/ 8598 h 10000"/>
                  <a:gd name="connsiteX435" fmla="*/ 3163 w 10000"/>
                  <a:gd name="connsiteY435" fmla="*/ 8601 h 10000"/>
                  <a:gd name="connsiteX436" fmla="*/ 3180 w 10000"/>
                  <a:gd name="connsiteY436" fmla="*/ 8608 h 10000"/>
                  <a:gd name="connsiteX437" fmla="*/ 3188 w 10000"/>
                  <a:gd name="connsiteY437" fmla="*/ 8611 h 10000"/>
                  <a:gd name="connsiteX438" fmla="*/ 3227 w 10000"/>
                  <a:gd name="connsiteY438" fmla="*/ 8620 h 10000"/>
                  <a:gd name="connsiteX439" fmla="*/ 3238 w 10000"/>
                  <a:gd name="connsiteY439" fmla="*/ 8617 h 10000"/>
                  <a:gd name="connsiteX440" fmla="*/ 3247 w 10000"/>
                  <a:gd name="connsiteY440" fmla="*/ 8601 h 10000"/>
                  <a:gd name="connsiteX441" fmla="*/ 3269 w 10000"/>
                  <a:gd name="connsiteY441" fmla="*/ 8611 h 10000"/>
                  <a:gd name="connsiteX442" fmla="*/ 3277 w 10000"/>
                  <a:gd name="connsiteY442" fmla="*/ 8617 h 10000"/>
                  <a:gd name="connsiteX443" fmla="*/ 3285 w 10000"/>
                  <a:gd name="connsiteY443" fmla="*/ 8611 h 10000"/>
                  <a:gd name="connsiteX444" fmla="*/ 3307 w 10000"/>
                  <a:gd name="connsiteY444" fmla="*/ 8611 h 10000"/>
                  <a:gd name="connsiteX445" fmla="*/ 3319 w 10000"/>
                  <a:gd name="connsiteY445" fmla="*/ 8617 h 10000"/>
                  <a:gd name="connsiteX446" fmla="*/ 3324 w 10000"/>
                  <a:gd name="connsiteY446" fmla="*/ 8617 h 10000"/>
                  <a:gd name="connsiteX447" fmla="*/ 3327 w 10000"/>
                  <a:gd name="connsiteY447" fmla="*/ 8620 h 10000"/>
                  <a:gd name="connsiteX448" fmla="*/ 3341 w 10000"/>
                  <a:gd name="connsiteY448" fmla="*/ 8620 h 10000"/>
                  <a:gd name="connsiteX449" fmla="*/ 3357 w 10000"/>
                  <a:gd name="connsiteY449" fmla="*/ 8620 h 10000"/>
                  <a:gd name="connsiteX450" fmla="*/ 3374 w 10000"/>
                  <a:gd name="connsiteY450" fmla="*/ 8620 h 10000"/>
                  <a:gd name="connsiteX451" fmla="*/ 3382 w 10000"/>
                  <a:gd name="connsiteY451" fmla="*/ 8620 h 10000"/>
                  <a:gd name="connsiteX452" fmla="*/ 3399 w 10000"/>
                  <a:gd name="connsiteY452" fmla="*/ 8611 h 10000"/>
                  <a:gd name="connsiteX453" fmla="*/ 3413 w 10000"/>
                  <a:gd name="connsiteY453" fmla="*/ 8601 h 10000"/>
                  <a:gd name="connsiteX454" fmla="*/ 3421 w 10000"/>
                  <a:gd name="connsiteY454" fmla="*/ 8588 h 10000"/>
                  <a:gd name="connsiteX455" fmla="*/ 3421 w 10000"/>
                  <a:gd name="connsiteY455" fmla="*/ 8572 h 10000"/>
                  <a:gd name="connsiteX456" fmla="*/ 3421 w 10000"/>
                  <a:gd name="connsiteY456" fmla="*/ 8552 h 10000"/>
                  <a:gd name="connsiteX457" fmla="*/ 3424 w 10000"/>
                  <a:gd name="connsiteY457" fmla="*/ 8533 h 10000"/>
                  <a:gd name="connsiteX458" fmla="*/ 3432 w 10000"/>
                  <a:gd name="connsiteY458" fmla="*/ 8523 h 10000"/>
                  <a:gd name="connsiteX459" fmla="*/ 3446 w 10000"/>
                  <a:gd name="connsiteY459" fmla="*/ 8523 h 10000"/>
                  <a:gd name="connsiteX460" fmla="*/ 3457 w 10000"/>
                  <a:gd name="connsiteY460" fmla="*/ 8523 h 10000"/>
                  <a:gd name="connsiteX461" fmla="*/ 3476 w 10000"/>
                  <a:gd name="connsiteY461" fmla="*/ 8533 h 10000"/>
                  <a:gd name="connsiteX462" fmla="*/ 3485 w 10000"/>
                  <a:gd name="connsiteY462" fmla="*/ 8536 h 10000"/>
                  <a:gd name="connsiteX463" fmla="*/ 3501 w 10000"/>
                  <a:gd name="connsiteY463" fmla="*/ 8527 h 10000"/>
                  <a:gd name="connsiteX464" fmla="*/ 3504 w 10000"/>
                  <a:gd name="connsiteY464" fmla="*/ 8514 h 10000"/>
                  <a:gd name="connsiteX465" fmla="*/ 3510 w 10000"/>
                  <a:gd name="connsiteY465" fmla="*/ 8497 h 10000"/>
                  <a:gd name="connsiteX466" fmla="*/ 3537 w 10000"/>
                  <a:gd name="connsiteY466" fmla="*/ 8484 h 10000"/>
                  <a:gd name="connsiteX467" fmla="*/ 3562 w 10000"/>
                  <a:gd name="connsiteY467" fmla="*/ 8488 h 10000"/>
                  <a:gd name="connsiteX468" fmla="*/ 3568 w 10000"/>
                  <a:gd name="connsiteY468" fmla="*/ 8484 h 10000"/>
                  <a:gd name="connsiteX469" fmla="*/ 3584 w 10000"/>
                  <a:gd name="connsiteY469" fmla="*/ 8494 h 10000"/>
                  <a:gd name="connsiteX470" fmla="*/ 3593 w 10000"/>
                  <a:gd name="connsiteY470" fmla="*/ 8507 h 10000"/>
                  <a:gd name="connsiteX471" fmla="*/ 3618 w 10000"/>
                  <a:gd name="connsiteY471" fmla="*/ 8497 h 10000"/>
                  <a:gd name="connsiteX472" fmla="*/ 3643 w 10000"/>
                  <a:gd name="connsiteY472" fmla="*/ 8475 h 10000"/>
                  <a:gd name="connsiteX473" fmla="*/ 3657 w 10000"/>
                  <a:gd name="connsiteY473" fmla="*/ 8478 h 10000"/>
                  <a:gd name="connsiteX474" fmla="*/ 3670 w 10000"/>
                  <a:gd name="connsiteY474" fmla="*/ 8475 h 10000"/>
                  <a:gd name="connsiteX475" fmla="*/ 3673 w 10000"/>
                  <a:gd name="connsiteY475" fmla="*/ 8468 h 10000"/>
                  <a:gd name="connsiteX476" fmla="*/ 3681 w 10000"/>
                  <a:gd name="connsiteY476" fmla="*/ 8468 h 10000"/>
                  <a:gd name="connsiteX477" fmla="*/ 3698 w 10000"/>
                  <a:gd name="connsiteY477" fmla="*/ 8478 h 10000"/>
                  <a:gd name="connsiteX478" fmla="*/ 3720 w 10000"/>
                  <a:gd name="connsiteY478" fmla="*/ 8497 h 10000"/>
                  <a:gd name="connsiteX479" fmla="*/ 3715 w 10000"/>
                  <a:gd name="connsiteY479" fmla="*/ 8504 h 10000"/>
                  <a:gd name="connsiteX480" fmla="*/ 3729 w 10000"/>
                  <a:gd name="connsiteY480" fmla="*/ 8514 h 10000"/>
                  <a:gd name="connsiteX481" fmla="*/ 3729 w 10000"/>
                  <a:gd name="connsiteY481" fmla="*/ 8517 h 10000"/>
                  <a:gd name="connsiteX482" fmla="*/ 3740 w 10000"/>
                  <a:gd name="connsiteY482" fmla="*/ 8527 h 10000"/>
                  <a:gd name="connsiteX483" fmla="*/ 3759 w 10000"/>
                  <a:gd name="connsiteY483" fmla="*/ 8517 h 10000"/>
                  <a:gd name="connsiteX484" fmla="*/ 3762 w 10000"/>
                  <a:gd name="connsiteY484" fmla="*/ 8504 h 10000"/>
                  <a:gd name="connsiteX485" fmla="*/ 3770 w 10000"/>
                  <a:gd name="connsiteY485" fmla="*/ 8488 h 10000"/>
                  <a:gd name="connsiteX486" fmla="*/ 3778 w 10000"/>
                  <a:gd name="connsiteY486" fmla="*/ 8484 h 10000"/>
                  <a:gd name="connsiteX487" fmla="*/ 3792 w 10000"/>
                  <a:gd name="connsiteY487" fmla="*/ 8475 h 10000"/>
                  <a:gd name="connsiteX488" fmla="*/ 3803 w 10000"/>
                  <a:gd name="connsiteY488" fmla="*/ 8478 h 10000"/>
                  <a:gd name="connsiteX489" fmla="*/ 3809 w 10000"/>
                  <a:gd name="connsiteY489" fmla="*/ 8475 h 10000"/>
                  <a:gd name="connsiteX490" fmla="*/ 3825 w 10000"/>
                  <a:gd name="connsiteY490" fmla="*/ 8465 h 10000"/>
                  <a:gd name="connsiteX491" fmla="*/ 3834 w 10000"/>
                  <a:gd name="connsiteY491" fmla="*/ 8468 h 10000"/>
                  <a:gd name="connsiteX492" fmla="*/ 3842 w 10000"/>
                  <a:gd name="connsiteY492" fmla="*/ 8478 h 10000"/>
                  <a:gd name="connsiteX493" fmla="*/ 3850 w 10000"/>
                  <a:gd name="connsiteY493" fmla="*/ 8478 h 10000"/>
                  <a:gd name="connsiteX494" fmla="*/ 3859 w 10000"/>
                  <a:gd name="connsiteY494" fmla="*/ 8484 h 10000"/>
                  <a:gd name="connsiteX495" fmla="*/ 3873 w 10000"/>
                  <a:gd name="connsiteY495" fmla="*/ 8494 h 10000"/>
                  <a:gd name="connsiteX496" fmla="*/ 3875 w 10000"/>
                  <a:gd name="connsiteY496" fmla="*/ 8507 h 10000"/>
                  <a:gd name="connsiteX497" fmla="*/ 3881 w 10000"/>
                  <a:gd name="connsiteY497" fmla="*/ 8527 h 10000"/>
                  <a:gd name="connsiteX498" fmla="*/ 3875 w 10000"/>
                  <a:gd name="connsiteY498" fmla="*/ 8546 h 10000"/>
                  <a:gd name="connsiteX499" fmla="*/ 3892 w 10000"/>
                  <a:gd name="connsiteY499" fmla="*/ 8546 h 10000"/>
                  <a:gd name="connsiteX500" fmla="*/ 3900 w 10000"/>
                  <a:gd name="connsiteY500" fmla="*/ 8543 h 10000"/>
                  <a:gd name="connsiteX501" fmla="*/ 3906 w 10000"/>
                  <a:gd name="connsiteY501" fmla="*/ 8543 h 10000"/>
                  <a:gd name="connsiteX502" fmla="*/ 3922 w 10000"/>
                  <a:gd name="connsiteY502" fmla="*/ 8552 h 10000"/>
                  <a:gd name="connsiteX503" fmla="*/ 3939 w 10000"/>
                  <a:gd name="connsiteY503" fmla="*/ 8559 h 10000"/>
                  <a:gd name="connsiteX504" fmla="*/ 3953 w 10000"/>
                  <a:gd name="connsiteY504" fmla="*/ 8572 h 10000"/>
                  <a:gd name="connsiteX505" fmla="*/ 3956 w 10000"/>
                  <a:gd name="connsiteY505" fmla="*/ 8588 h 10000"/>
                  <a:gd name="connsiteX506" fmla="*/ 3956 w 10000"/>
                  <a:gd name="connsiteY506" fmla="*/ 8608 h 10000"/>
                  <a:gd name="connsiteX507" fmla="*/ 3972 w 10000"/>
                  <a:gd name="connsiteY507" fmla="*/ 8608 h 10000"/>
                  <a:gd name="connsiteX508" fmla="*/ 3986 w 10000"/>
                  <a:gd name="connsiteY508" fmla="*/ 8608 h 10000"/>
                  <a:gd name="connsiteX509" fmla="*/ 3997 w 10000"/>
                  <a:gd name="connsiteY509" fmla="*/ 8608 h 10000"/>
                  <a:gd name="connsiteX510" fmla="*/ 4006 w 10000"/>
                  <a:gd name="connsiteY510" fmla="*/ 8608 h 10000"/>
                  <a:gd name="connsiteX511" fmla="*/ 4006 w 10000"/>
                  <a:gd name="connsiteY511" fmla="*/ 8611 h 10000"/>
                  <a:gd name="connsiteX512" fmla="*/ 4011 w 10000"/>
                  <a:gd name="connsiteY512" fmla="*/ 8611 h 10000"/>
                  <a:gd name="connsiteX513" fmla="*/ 4022 w 10000"/>
                  <a:gd name="connsiteY513" fmla="*/ 8620 h 10000"/>
                  <a:gd name="connsiteX514" fmla="*/ 4042 w 10000"/>
                  <a:gd name="connsiteY514" fmla="*/ 8620 h 10000"/>
                  <a:gd name="connsiteX515" fmla="*/ 4050 w 10000"/>
                  <a:gd name="connsiteY515" fmla="*/ 8617 h 10000"/>
                  <a:gd name="connsiteX516" fmla="*/ 4069 w 10000"/>
                  <a:gd name="connsiteY516" fmla="*/ 8620 h 10000"/>
                  <a:gd name="connsiteX517" fmla="*/ 4086 w 10000"/>
                  <a:gd name="connsiteY517" fmla="*/ 8630 h 10000"/>
                  <a:gd name="connsiteX518" fmla="*/ 4108 w 10000"/>
                  <a:gd name="connsiteY518" fmla="*/ 8627 h 10000"/>
                  <a:gd name="connsiteX519" fmla="*/ 4125 w 10000"/>
                  <a:gd name="connsiteY519" fmla="*/ 8620 h 10000"/>
                  <a:gd name="connsiteX520" fmla="*/ 4133 w 10000"/>
                  <a:gd name="connsiteY520" fmla="*/ 8611 h 10000"/>
                  <a:gd name="connsiteX521" fmla="*/ 4139 w 10000"/>
                  <a:gd name="connsiteY521" fmla="*/ 8608 h 10000"/>
                  <a:gd name="connsiteX522" fmla="*/ 4147 w 10000"/>
                  <a:gd name="connsiteY522" fmla="*/ 8601 h 10000"/>
                  <a:gd name="connsiteX523" fmla="*/ 4155 w 10000"/>
                  <a:gd name="connsiteY523" fmla="*/ 8591 h 10000"/>
                  <a:gd name="connsiteX524" fmla="*/ 4166 w 10000"/>
                  <a:gd name="connsiteY524" fmla="*/ 8582 h 10000"/>
                  <a:gd name="connsiteX525" fmla="*/ 4183 w 10000"/>
                  <a:gd name="connsiteY525" fmla="*/ 8569 h 10000"/>
                  <a:gd name="connsiteX526" fmla="*/ 4191 w 10000"/>
                  <a:gd name="connsiteY526" fmla="*/ 8562 h 10000"/>
                  <a:gd name="connsiteX527" fmla="*/ 4208 w 10000"/>
                  <a:gd name="connsiteY527" fmla="*/ 8552 h 10000"/>
                  <a:gd name="connsiteX528" fmla="*/ 4230 w 10000"/>
                  <a:gd name="connsiteY528" fmla="*/ 8552 h 10000"/>
                  <a:gd name="connsiteX529" fmla="*/ 4238 w 10000"/>
                  <a:gd name="connsiteY529" fmla="*/ 8559 h 10000"/>
                  <a:gd name="connsiteX530" fmla="*/ 4247 w 10000"/>
                  <a:gd name="connsiteY530" fmla="*/ 8572 h 10000"/>
                  <a:gd name="connsiteX531" fmla="*/ 4252 w 10000"/>
                  <a:gd name="connsiteY531" fmla="*/ 8578 h 10000"/>
                  <a:gd name="connsiteX532" fmla="*/ 4263 w 10000"/>
                  <a:gd name="connsiteY532" fmla="*/ 8582 h 10000"/>
                  <a:gd name="connsiteX533" fmla="*/ 4277 w 10000"/>
                  <a:gd name="connsiteY533" fmla="*/ 8572 h 10000"/>
                  <a:gd name="connsiteX534" fmla="*/ 4294 w 10000"/>
                  <a:gd name="connsiteY534" fmla="*/ 8559 h 10000"/>
                  <a:gd name="connsiteX535" fmla="*/ 4302 w 10000"/>
                  <a:gd name="connsiteY535" fmla="*/ 8546 h 10000"/>
                  <a:gd name="connsiteX536" fmla="*/ 4310 w 10000"/>
                  <a:gd name="connsiteY536" fmla="*/ 8543 h 10000"/>
                  <a:gd name="connsiteX537" fmla="*/ 4313 w 10000"/>
                  <a:gd name="connsiteY537" fmla="*/ 8543 h 10000"/>
                  <a:gd name="connsiteX538" fmla="*/ 4332 w 10000"/>
                  <a:gd name="connsiteY538" fmla="*/ 8546 h 10000"/>
                  <a:gd name="connsiteX539" fmla="*/ 4335 w 10000"/>
                  <a:gd name="connsiteY539" fmla="*/ 8559 h 10000"/>
                  <a:gd name="connsiteX540" fmla="*/ 4349 w 10000"/>
                  <a:gd name="connsiteY540" fmla="*/ 8588 h 10000"/>
                  <a:gd name="connsiteX541" fmla="*/ 4360 w 10000"/>
                  <a:gd name="connsiteY541" fmla="*/ 8591 h 10000"/>
                  <a:gd name="connsiteX542" fmla="*/ 4366 w 10000"/>
                  <a:gd name="connsiteY542" fmla="*/ 8591 h 10000"/>
                  <a:gd name="connsiteX543" fmla="*/ 4382 w 10000"/>
                  <a:gd name="connsiteY543" fmla="*/ 8598 h 10000"/>
                  <a:gd name="connsiteX544" fmla="*/ 4385 w 10000"/>
                  <a:gd name="connsiteY544" fmla="*/ 8598 h 10000"/>
                  <a:gd name="connsiteX545" fmla="*/ 4402 w 10000"/>
                  <a:gd name="connsiteY545" fmla="*/ 8598 h 10000"/>
                  <a:gd name="connsiteX546" fmla="*/ 4421 w 10000"/>
                  <a:gd name="connsiteY546" fmla="*/ 8591 h 10000"/>
                  <a:gd name="connsiteX547" fmla="*/ 4440 w 10000"/>
                  <a:gd name="connsiteY547" fmla="*/ 8591 h 10000"/>
                  <a:gd name="connsiteX548" fmla="*/ 4449 w 10000"/>
                  <a:gd name="connsiteY548" fmla="*/ 8598 h 10000"/>
                  <a:gd name="connsiteX549" fmla="*/ 4454 w 10000"/>
                  <a:gd name="connsiteY549" fmla="*/ 8617 h 10000"/>
                  <a:gd name="connsiteX550" fmla="*/ 4463 w 10000"/>
                  <a:gd name="connsiteY550" fmla="*/ 8608 h 10000"/>
                  <a:gd name="connsiteX551" fmla="*/ 4474 w 10000"/>
                  <a:gd name="connsiteY551" fmla="*/ 8608 h 10000"/>
                  <a:gd name="connsiteX552" fmla="*/ 4490 w 10000"/>
                  <a:gd name="connsiteY552" fmla="*/ 8617 h 10000"/>
                  <a:gd name="connsiteX553" fmla="*/ 4504 w 10000"/>
                  <a:gd name="connsiteY553" fmla="*/ 8617 h 10000"/>
                  <a:gd name="connsiteX554" fmla="*/ 4518 w 10000"/>
                  <a:gd name="connsiteY554" fmla="*/ 8617 h 10000"/>
                  <a:gd name="connsiteX555" fmla="*/ 4535 w 10000"/>
                  <a:gd name="connsiteY555" fmla="*/ 8611 h 10000"/>
                  <a:gd name="connsiteX556" fmla="*/ 4546 w 10000"/>
                  <a:gd name="connsiteY556" fmla="*/ 8611 h 10000"/>
                  <a:gd name="connsiteX557" fmla="*/ 4562 w 10000"/>
                  <a:gd name="connsiteY557" fmla="*/ 8611 h 10000"/>
                  <a:gd name="connsiteX558" fmla="*/ 4571 w 10000"/>
                  <a:gd name="connsiteY558" fmla="*/ 8611 h 10000"/>
                  <a:gd name="connsiteX559" fmla="*/ 4579 w 10000"/>
                  <a:gd name="connsiteY559" fmla="*/ 8608 h 10000"/>
                  <a:gd name="connsiteX560" fmla="*/ 4584 w 10000"/>
                  <a:gd name="connsiteY560" fmla="*/ 8608 h 10000"/>
                  <a:gd name="connsiteX561" fmla="*/ 4601 w 10000"/>
                  <a:gd name="connsiteY561" fmla="*/ 8617 h 10000"/>
                  <a:gd name="connsiteX562" fmla="*/ 4609 w 10000"/>
                  <a:gd name="connsiteY562" fmla="*/ 8627 h 10000"/>
                  <a:gd name="connsiteX563" fmla="*/ 4618 w 10000"/>
                  <a:gd name="connsiteY563" fmla="*/ 8637 h 10000"/>
                  <a:gd name="connsiteX564" fmla="*/ 4618 w 10000"/>
                  <a:gd name="connsiteY564" fmla="*/ 8646 h 10000"/>
                  <a:gd name="connsiteX565" fmla="*/ 4634 w 10000"/>
                  <a:gd name="connsiteY565" fmla="*/ 8656 h 10000"/>
                  <a:gd name="connsiteX566" fmla="*/ 4640 w 10000"/>
                  <a:gd name="connsiteY566" fmla="*/ 8659 h 10000"/>
                  <a:gd name="connsiteX567" fmla="*/ 4651 w 10000"/>
                  <a:gd name="connsiteY567" fmla="*/ 8666 h 10000"/>
                  <a:gd name="connsiteX568" fmla="*/ 4657 w 10000"/>
                  <a:gd name="connsiteY568" fmla="*/ 8659 h 10000"/>
                  <a:gd name="connsiteX569" fmla="*/ 4668 w 10000"/>
                  <a:gd name="connsiteY569" fmla="*/ 8650 h 10000"/>
                  <a:gd name="connsiteX570" fmla="*/ 4676 w 10000"/>
                  <a:gd name="connsiteY570" fmla="*/ 8650 h 10000"/>
                  <a:gd name="connsiteX571" fmla="*/ 4690 w 10000"/>
                  <a:gd name="connsiteY571" fmla="*/ 8650 h 10000"/>
                  <a:gd name="connsiteX572" fmla="*/ 4698 w 10000"/>
                  <a:gd name="connsiteY572" fmla="*/ 8650 h 10000"/>
                  <a:gd name="connsiteX573" fmla="*/ 4704 w 10000"/>
                  <a:gd name="connsiteY573" fmla="*/ 8650 h 10000"/>
                  <a:gd name="connsiteX574" fmla="*/ 4706 w 10000"/>
                  <a:gd name="connsiteY574" fmla="*/ 8659 h 10000"/>
                  <a:gd name="connsiteX575" fmla="*/ 4706 w 10000"/>
                  <a:gd name="connsiteY575" fmla="*/ 8666 h 10000"/>
                  <a:gd name="connsiteX576" fmla="*/ 4723 w 10000"/>
                  <a:gd name="connsiteY576" fmla="*/ 8682 h 10000"/>
                  <a:gd name="connsiteX577" fmla="*/ 4737 w 10000"/>
                  <a:gd name="connsiteY577" fmla="*/ 8682 h 10000"/>
                  <a:gd name="connsiteX578" fmla="*/ 4745 w 10000"/>
                  <a:gd name="connsiteY578" fmla="*/ 8676 h 10000"/>
                  <a:gd name="connsiteX579" fmla="*/ 4756 w 10000"/>
                  <a:gd name="connsiteY579" fmla="*/ 8666 h 10000"/>
                  <a:gd name="connsiteX580" fmla="*/ 4765 w 10000"/>
                  <a:gd name="connsiteY580" fmla="*/ 8666 h 10000"/>
                  <a:gd name="connsiteX581" fmla="*/ 4765 w 10000"/>
                  <a:gd name="connsiteY581" fmla="*/ 8682 h 10000"/>
                  <a:gd name="connsiteX582" fmla="*/ 4770 w 10000"/>
                  <a:gd name="connsiteY582" fmla="*/ 8701 h 10000"/>
                  <a:gd name="connsiteX583" fmla="*/ 4778 w 10000"/>
                  <a:gd name="connsiteY583" fmla="*/ 8705 h 10000"/>
                  <a:gd name="connsiteX584" fmla="*/ 4795 w 10000"/>
                  <a:gd name="connsiteY584" fmla="*/ 8714 h 10000"/>
                  <a:gd name="connsiteX585" fmla="*/ 4812 w 10000"/>
                  <a:gd name="connsiteY585" fmla="*/ 8714 h 10000"/>
                  <a:gd name="connsiteX586" fmla="*/ 4825 w 10000"/>
                  <a:gd name="connsiteY586" fmla="*/ 8705 h 10000"/>
                  <a:gd name="connsiteX587" fmla="*/ 4825 w 10000"/>
                  <a:gd name="connsiteY587" fmla="*/ 8701 h 10000"/>
                  <a:gd name="connsiteX588" fmla="*/ 4828 w 10000"/>
                  <a:gd name="connsiteY588" fmla="*/ 8701 h 10000"/>
                  <a:gd name="connsiteX589" fmla="*/ 4837 w 10000"/>
                  <a:gd name="connsiteY589" fmla="*/ 8692 h 10000"/>
                  <a:gd name="connsiteX590" fmla="*/ 4842 w 10000"/>
                  <a:gd name="connsiteY590" fmla="*/ 8685 h 10000"/>
                  <a:gd name="connsiteX591" fmla="*/ 4859 w 10000"/>
                  <a:gd name="connsiteY591" fmla="*/ 8692 h 10000"/>
                  <a:gd name="connsiteX592" fmla="*/ 4870 w 10000"/>
                  <a:gd name="connsiteY592" fmla="*/ 8701 h 10000"/>
                  <a:gd name="connsiteX593" fmla="*/ 4878 w 10000"/>
                  <a:gd name="connsiteY593" fmla="*/ 8714 h 10000"/>
                  <a:gd name="connsiteX594" fmla="*/ 4892 w 10000"/>
                  <a:gd name="connsiteY594" fmla="*/ 8724 h 10000"/>
                  <a:gd name="connsiteX595" fmla="*/ 4900 w 10000"/>
                  <a:gd name="connsiteY595" fmla="*/ 8724 h 10000"/>
                  <a:gd name="connsiteX596" fmla="*/ 4906 w 10000"/>
                  <a:gd name="connsiteY596" fmla="*/ 8705 h 10000"/>
                  <a:gd name="connsiteX597" fmla="*/ 4925 w 10000"/>
                  <a:gd name="connsiteY597" fmla="*/ 8724 h 10000"/>
                  <a:gd name="connsiteX598" fmla="*/ 4939 w 10000"/>
                  <a:gd name="connsiteY598" fmla="*/ 8701 h 10000"/>
                  <a:gd name="connsiteX599" fmla="*/ 4950 w 10000"/>
                  <a:gd name="connsiteY599" fmla="*/ 8695 h 10000"/>
                  <a:gd name="connsiteX600" fmla="*/ 4956 w 10000"/>
                  <a:gd name="connsiteY600" fmla="*/ 8692 h 10000"/>
                  <a:gd name="connsiteX601" fmla="*/ 4986 w 10000"/>
                  <a:gd name="connsiteY601" fmla="*/ 8705 h 10000"/>
                  <a:gd name="connsiteX602" fmla="*/ 5003 w 10000"/>
                  <a:gd name="connsiteY602" fmla="*/ 8701 h 10000"/>
                  <a:gd name="connsiteX603" fmla="*/ 5011 w 10000"/>
                  <a:gd name="connsiteY603" fmla="*/ 8692 h 10000"/>
                  <a:gd name="connsiteX604" fmla="*/ 5028 w 10000"/>
                  <a:gd name="connsiteY604" fmla="*/ 8682 h 10000"/>
                  <a:gd name="connsiteX605" fmla="*/ 5030 w 10000"/>
                  <a:gd name="connsiteY605" fmla="*/ 8659 h 10000"/>
                  <a:gd name="connsiteX606" fmla="*/ 5039 w 10000"/>
                  <a:gd name="connsiteY606" fmla="*/ 8656 h 10000"/>
                  <a:gd name="connsiteX607" fmla="*/ 5053 w 10000"/>
                  <a:gd name="connsiteY607" fmla="*/ 8669 h 10000"/>
                  <a:gd name="connsiteX608" fmla="*/ 5061 w 10000"/>
                  <a:gd name="connsiteY608" fmla="*/ 8669 h 10000"/>
                  <a:gd name="connsiteX609" fmla="*/ 5061 w 10000"/>
                  <a:gd name="connsiteY609" fmla="*/ 8676 h 10000"/>
                  <a:gd name="connsiteX610" fmla="*/ 5069 w 10000"/>
                  <a:gd name="connsiteY610" fmla="*/ 8669 h 10000"/>
                  <a:gd name="connsiteX611" fmla="*/ 5083 w 10000"/>
                  <a:gd name="connsiteY611" fmla="*/ 8669 h 10000"/>
                  <a:gd name="connsiteX612" fmla="*/ 5100 w 10000"/>
                  <a:gd name="connsiteY612" fmla="*/ 8669 h 10000"/>
                  <a:gd name="connsiteX613" fmla="*/ 5119 w 10000"/>
                  <a:gd name="connsiteY613" fmla="*/ 8682 h 10000"/>
                  <a:gd name="connsiteX614" fmla="*/ 5136 w 10000"/>
                  <a:gd name="connsiteY614" fmla="*/ 8692 h 10000"/>
                  <a:gd name="connsiteX615" fmla="*/ 5161 w 10000"/>
                  <a:gd name="connsiteY615" fmla="*/ 8701 h 10000"/>
                  <a:gd name="connsiteX616" fmla="*/ 5183 w 10000"/>
                  <a:gd name="connsiteY616" fmla="*/ 8701 h 10000"/>
                  <a:gd name="connsiteX617" fmla="*/ 5199 w 10000"/>
                  <a:gd name="connsiteY617" fmla="*/ 8701 h 10000"/>
                  <a:gd name="connsiteX618" fmla="*/ 5213 w 10000"/>
                  <a:gd name="connsiteY618" fmla="*/ 8705 h 10000"/>
                  <a:gd name="connsiteX619" fmla="*/ 5224 w 10000"/>
                  <a:gd name="connsiteY619" fmla="*/ 8701 h 10000"/>
                  <a:gd name="connsiteX620" fmla="*/ 5230 w 10000"/>
                  <a:gd name="connsiteY620" fmla="*/ 8701 h 10000"/>
                  <a:gd name="connsiteX621" fmla="*/ 5241 w 10000"/>
                  <a:gd name="connsiteY621" fmla="*/ 8676 h 10000"/>
                  <a:gd name="connsiteX622" fmla="*/ 5247 w 10000"/>
                  <a:gd name="connsiteY622" fmla="*/ 8666 h 10000"/>
                  <a:gd name="connsiteX623" fmla="*/ 5249 w 10000"/>
                  <a:gd name="connsiteY623" fmla="*/ 8646 h 10000"/>
                  <a:gd name="connsiteX624" fmla="*/ 5249 w 10000"/>
                  <a:gd name="connsiteY624" fmla="*/ 8650 h 10000"/>
                  <a:gd name="connsiteX625" fmla="*/ 5255 w 10000"/>
                  <a:gd name="connsiteY625" fmla="*/ 8646 h 10000"/>
                  <a:gd name="connsiteX626" fmla="*/ 5271 w 10000"/>
                  <a:gd name="connsiteY626" fmla="*/ 8650 h 10000"/>
                  <a:gd name="connsiteX627" fmla="*/ 5288 w 10000"/>
                  <a:gd name="connsiteY627" fmla="*/ 8666 h 10000"/>
                  <a:gd name="connsiteX628" fmla="*/ 5296 w 10000"/>
                  <a:gd name="connsiteY628" fmla="*/ 8666 h 10000"/>
                  <a:gd name="connsiteX629" fmla="*/ 5310 w 10000"/>
                  <a:gd name="connsiteY629" fmla="*/ 8656 h 10000"/>
                  <a:gd name="connsiteX630" fmla="*/ 5321 w 10000"/>
                  <a:gd name="connsiteY630" fmla="*/ 8650 h 10000"/>
                  <a:gd name="connsiteX631" fmla="*/ 5338 w 10000"/>
                  <a:gd name="connsiteY631" fmla="*/ 8650 h 10000"/>
                  <a:gd name="connsiteX632" fmla="*/ 5360 w 10000"/>
                  <a:gd name="connsiteY632" fmla="*/ 8640 h 10000"/>
                  <a:gd name="connsiteX633" fmla="*/ 5366 w 10000"/>
                  <a:gd name="connsiteY633" fmla="*/ 8637 h 10000"/>
                  <a:gd name="connsiteX634" fmla="*/ 5368 w 10000"/>
                  <a:gd name="connsiteY634" fmla="*/ 8637 h 10000"/>
                  <a:gd name="connsiteX635" fmla="*/ 5382 w 10000"/>
                  <a:gd name="connsiteY635" fmla="*/ 8630 h 10000"/>
                  <a:gd name="connsiteX636" fmla="*/ 5391 w 10000"/>
                  <a:gd name="connsiteY636" fmla="*/ 8630 h 10000"/>
                  <a:gd name="connsiteX637" fmla="*/ 5402 w 10000"/>
                  <a:gd name="connsiteY637" fmla="*/ 8637 h 10000"/>
                  <a:gd name="connsiteX638" fmla="*/ 5418 w 10000"/>
                  <a:gd name="connsiteY638" fmla="*/ 8656 h 10000"/>
                  <a:gd name="connsiteX639" fmla="*/ 5432 w 10000"/>
                  <a:gd name="connsiteY639" fmla="*/ 8666 h 10000"/>
                  <a:gd name="connsiteX640" fmla="*/ 5443 w 10000"/>
                  <a:gd name="connsiteY640" fmla="*/ 8682 h 10000"/>
                  <a:gd name="connsiteX641" fmla="*/ 5457 w 10000"/>
                  <a:gd name="connsiteY641" fmla="*/ 8692 h 10000"/>
                  <a:gd name="connsiteX642" fmla="*/ 5471 w 10000"/>
                  <a:gd name="connsiteY642" fmla="*/ 8705 h 10000"/>
                  <a:gd name="connsiteX643" fmla="*/ 5488 w 10000"/>
                  <a:gd name="connsiteY643" fmla="*/ 8711 h 10000"/>
                  <a:gd name="connsiteX644" fmla="*/ 5490 w 10000"/>
                  <a:gd name="connsiteY644" fmla="*/ 8721 h 10000"/>
                  <a:gd name="connsiteX645" fmla="*/ 5512 w 10000"/>
                  <a:gd name="connsiteY645" fmla="*/ 8724 h 10000"/>
                  <a:gd name="connsiteX646" fmla="*/ 5521 w 10000"/>
                  <a:gd name="connsiteY646" fmla="*/ 8714 h 10000"/>
                  <a:gd name="connsiteX647" fmla="*/ 5524 w 10000"/>
                  <a:gd name="connsiteY647" fmla="*/ 8714 h 10000"/>
                  <a:gd name="connsiteX648" fmla="*/ 5532 w 10000"/>
                  <a:gd name="connsiteY648" fmla="*/ 8721 h 10000"/>
                  <a:gd name="connsiteX649" fmla="*/ 5540 w 10000"/>
                  <a:gd name="connsiteY649" fmla="*/ 8724 h 10000"/>
                  <a:gd name="connsiteX650" fmla="*/ 5562 w 10000"/>
                  <a:gd name="connsiteY650" fmla="*/ 8750 h 10000"/>
                  <a:gd name="connsiteX651" fmla="*/ 5562 w 10000"/>
                  <a:gd name="connsiteY651" fmla="*/ 8760 h 10000"/>
                  <a:gd name="connsiteX652" fmla="*/ 5571 w 10000"/>
                  <a:gd name="connsiteY652" fmla="*/ 8782 h 10000"/>
                  <a:gd name="connsiteX653" fmla="*/ 5579 w 10000"/>
                  <a:gd name="connsiteY653" fmla="*/ 8789 h 10000"/>
                  <a:gd name="connsiteX654" fmla="*/ 5593 w 10000"/>
                  <a:gd name="connsiteY654" fmla="*/ 8789 h 10000"/>
                  <a:gd name="connsiteX655" fmla="*/ 5596 w 10000"/>
                  <a:gd name="connsiteY655" fmla="*/ 8789 h 10000"/>
                  <a:gd name="connsiteX656" fmla="*/ 5626 w 10000"/>
                  <a:gd name="connsiteY656" fmla="*/ 8782 h 10000"/>
                  <a:gd name="connsiteX657" fmla="*/ 5629 w 10000"/>
                  <a:gd name="connsiteY657" fmla="*/ 8782 h 10000"/>
                  <a:gd name="connsiteX658" fmla="*/ 5637 w 10000"/>
                  <a:gd name="connsiteY658" fmla="*/ 8779 h 10000"/>
                  <a:gd name="connsiteX659" fmla="*/ 5648 w 10000"/>
                  <a:gd name="connsiteY659" fmla="*/ 8789 h 10000"/>
                  <a:gd name="connsiteX660" fmla="*/ 5665 w 10000"/>
                  <a:gd name="connsiteY660" fmla="*/ 8795 h 10000"/>
                  <a:gd name="connsiteX661" fmla="*/ 5676 w 10000"/>
                  <a:gd name="connsiteY661" fmla="*/ 8789 h 10000"/>
                  <a:gd name="connsiteX662" fmla="*/ 5684 w 10000"/>
                  <a:gd name="connsiteY662" fmla="*/ 8782 h 10000"/>
                  <a:gd name="connsiteX663" fmla="*/ 5693 w 10000"/>
                  <a:gd name="connsiteY663" fmla="*/ 8789 h 10000"/>
                  <a:gd name="connsiteX664" fmla="*/ 5715 w 10000"/>
                  <a:gd name="connsiteY664" fmla="*/ 8808 h 10000"/>
                  <a:gd name="connsiteX665" fmla="*/ 5731 w 10000"/>
                  <a:gd name="connsiteY665" fmla="*/ 8808 h 10000"/>
                  <a:gd name="connsiteX666" fmla="*/ 5740 w 10000"/>
                  <a:gd name="connsiteY666" fmla="*/ 8808 h 10000"/>
                  <a:gd name="connsiteX667" fmla="*/ 5765 w 10000"/>
                  <a:gd name="connsiteY667" fmla="*/ 8818 h 10000"/>
                  <a:gd name="connsiteX668" fmla="*/ 5781 w 10000"/>
                  <a:gd name="connsiteY668" fmla="*/ 8824 h 10000"/>
                  <a:gd name="connsiteX669" fmla="*/ 5798 w 10000"/>
                  <a:gd name="connsiteY669" fmla="*/ 8834 h 10000"/>
                  <a:gd name="connsiteX670" fmla="*/ 5814 w 10000"/>
                  <a:gd name="connsiteY670" fmla="*/ 8837 h 10000"/>
                  <a:gd name="connsiteX671" fmla="*/ 5831 w 10000"/>
                  <a:gd name="connsiteY671" fmla="*/ 8844 h 10000"/>
                  <a:gd name="connsiteX672" fmla="*/ 5842 w 10000"/>
                  <a:gd name="connsiteY672" fmla="*/ 8847 h 10000"/>
                  <a:gd name="connsiteX673" fmla="*/ 5859 w 10000"/>
                  <a:gd name="connsiteY673" fmla="*/ 8857 h 10000"/>
                  <a:gd name="connsiteX674" fmla="*/ 5870 w 10000"/>
                  <a:gd name="connsiteY674" fmla="*/ 8867 h 10000"/>
                  <a:gd name="connsiteX675" fmla="*/ 5878 w 10000"/>
                  <a:gd name="connsiteY675" fmla="*/ 8873 h 10000"/>
                  <a:gd name="connsiteX676" fmla="*/ 5895 w 10000"/>
                  <a:gd name="connsiteY676" fmla="*/ 8873 h 10000"/>
                  <a:gd name="connsiteX677" fmla="*/ 5911 w 10000"/>
                  <a:gd name="connsiteY677" fmla="*/ 8873 h 10000"/>
                  <a:gd name="connsiteX678" fmla="*/ 5931 w 10000"/>
                  <a:gd name="connsiteY678" fmla="*/ 8873 h 10000"/>
                  <a:gd name="connsiteX679" fmla="*/ 5950 w 10000"/>
                  <a:gd name="connsiteY679" fmla="*/ 8867 h 10000"/>
                  <a:gd name="connsiteX680" fmla="*/ 5967 w 10000"/>
                  <a:gd name="connsiteY680" fmla="*/ 8867 h 10000"/>
                  <a:gd name="connsiteX681" fmla="*/ 5975 w 10000"/>
                  <a:gd name="connsiteY681" fmla="*/ 8873 h 10000"/>
                  <a:gd name="connsiteX682" fmla="*/ 6000 w 10000"/>
                  <a:gd name="connsiteY682" fmla="*/ 8883 h 10000"/>
                  <a:gd name="connsiteX683" fmla="*/ 5997 w 10000"/>
                  <a:gd name="connsiteY683" fmla="*/ 8886 h 10000"/>
                  <a:gd name="connsiteX684" fmla="*/ 5997 w 10000"/>
                  <a:gd name="connsiteY684" fmla="*/ 8896 h 10000"/>
                  <a:gd name="connsiteX685" fmla="*/ 6014 w 10000"/>
                  <a:gd name="connsiteY685" fmla="*/ 8892 h 10000"/>
                  <a:gd name="connsiteX686" fmla="*/ 6028 w 10000"/>
                  <a:gd name="connsiteY686" fmla="*/ 8892 h 10000"/>
                  <a:gd name="connsiteX687" fmla="*/ 6053 w 10000"/>
                  <a:gd name="connsiteY687" fmla="*/ 8886 h 10000"/>
                  <a:gd name="connsiteX688" fmla="*/ 6072 w 10000"/>
                  <a:gd name="connsiteY688" fmla="*/ 8876 h 10000"/>
                  <a:gd name="connsiteX689" fmla="*/ 6089 w 10000"/>
                  <a:gd name="connsiteY689" fmla="*/ 8867 h 10000"/>
                  <a:gd name="connsiteX690" fmla="*/ 6111 w 10000"/>
                  <a:gd name="connsiteY690" fmla="*/ 8857 h 10000"/>
                  <a:gd name="connsiteX691" fmla="*/ 6127 w 10000"/>
                  <a:gd name="connsiteY691" fmla="*/ 8847 h 10000"/>
                  <a:gd name="connsiteX692" fmla="*/ 6152 w 10000"/>
                  <a:gd name="connsiteY692" fmla="*/ 8834 h 10000"/>
                  <a:gd name="connsiteX693" fmla="*/ 6183 w 10000"/>
                  <a:gd name="connsiteY693" fmla="*/ 8828 h 10000"/>
                  <a:gd name="connsiteX694" fmla="*/ 6175 w 10000"/>
                  <a:gd name="connsiteY694" fmla="*/ 8844 h 10000"/>
                  <a:gd name="connsiteX695" fmla="*/ 6169 w 10000"/>
                  <a:gd name="connsiteY695" fmla="*/ 8863 h 10000"/>
                  <a:gd name="connsiteX696" fmla="*/ 6158 w 10000"/>
                  <a:gd name="connsiteY696" fmla="*/ 8886 h 10000"/>
                  <a:gd name="connsiteX697" fmla="*/ 6152 w 10000"/>
                  <a:gd name="connsiteY697" fmla="*/ 8896 h 10000"/>
                  <a:gd name="connsiteX698" fmla="*/ 6150 w 10000"/>
                  <a:gd name="connsiteY698" fmla="*/ 8909 h 10000"/>
                  <a:gd name="connsiteX699" fmla="*/ 6152 w 10000"/>
                  <a:gd name="connsiteY699" fmla="*/ 8938 h 10000"/>
                  <a:gd name="connsiteX700" fmla="*/ 6158 w 10000"/>
                  <a:gd name="connsiteY700" fmla="*/ 8957 h 10000"/>
                  <a:gd name="connsiteX701" fmla="*/ 6161 w 10000"/>
                  <a:gd name="connsiteY701" fmla="*/ 8980 h 10000"/>
                  <a:gd name="connsiteX702" fmla="*/ 6166 w 10000"/>
                  <a:gd name="connsiteY702" fmla="*/ 8999 h 10000"/>
                  <a:gd name="connsiteX703" fmla="*/ 6175 w 10000"/>
                  <a:gd name="connsiteY703" fmla="*/ 9032 h 10000"/>
                  <a:gd name="connsiteX704" fmla="*/ 6183 w 10000"/>
                  <a:gd name="connsiteY704" fmla="*/ 9051 h 10000"/>
                  <a:gd name="connsiteX705" fmla="*/ 6191 w 10000"/>
                  <a:gd name="connsiteY705" fmla="*/ 9064 h 10000"/>
                  <a:gd name="connsiteX706" fmla="*/ 6194 w 10000"/>
                  <a:gd name="connsiteY706" fmla="*/ 9084 h 10000"/>
                  <a:gd name="connsiteX707" fmla="*/ 6208 w 10000"/>
                  <a:gd name="connsiteY707" fmla="*/ 9103 h 10000"/>
                  <a:gd name="connsiteX708" fmla="*/ 6208 w 10000"/>
                  <a:gd name="connsiteY708" fmla="*/ 9113 h 10000"/>
                  <a:gd name="connsiteX709" fmla="*/ 6216 w 10000"/>
                  <a:gd name="connsiteY709" fmla="*/ 9129 h 10000"/>
                  <a:gd name="connsiteX710" fmla="*/ 6230 w 10000"/>
                  <a:gd name="connsiteY710" fmla="*/ 9148 h 10000"/>
                  <a:gd name="connsiteX711" fmla="*/ 6241 w 10000"/>
                  <a:gd name="connsiteY711" fmla="*/ 9165 h 10000"/>
                  <a:gd name="connsiteX712" fmla="*/ 6249 w 10000"/>
                  <a:gd name="connsiteY712" fmla="*/ 9168 h 10000"/>
                  <a:gd name="connsiteX713" fmla="*/ 6266 w 10000"/>
                  <a:gd name="connsiteY713" fmla="*/ 9184 h 10000"/>
                  <a:gd name="connsiteX714" fmla="*/ 6280 w 10000"/>
                  <a:gd name="connsiteY714" fmla="*/ 9184 h 10000"/>
                  <a:gd name="connsiteX715" fmla="*/ 6288 w 10000"/>
                  <a:gd name="connsiteY715" fmla="*/ 9177 h 10000"/>
                  <a:gd name="connsiteX716" fmla="*/ 6299 w 10000"/>
                  <a:gd name="connsiteY716" fmla="*/ 9187 h 10000"/>
                  <a:gd name="connsiteX717" fmla="*/ 6305 w 10000"/>
                  <a:gd name="connsiteY717" fmla="*/ 9197 h 10000"/>
                  <a:gd name="connsiteX718" fmla="*/ 6310 w 10000"/>
                  <a:gd name="connsiteY718" fmla="*/ 9197 h 10000"/>
                  <a:gd name="connsiteX719" fmla="*/ 6321 w 10000"/>
                  <a:gd name="connsiteY719" fmla="*/ 9213 h 10000"/>
                  <a:gd name="connsiteX720" fmla="*/ 6335 w 10000"/>
                  <a:gd name="connsiteY720" fmla="*/ 9223 h 10000"/>
                  <a:gd name="connsiteX721" fmla="*/ 6338 w 10000"/>
                  <a:gd name="connsiteY721" fmla="*/ 9223 h 10000"/>
                  <a:gd name="connsiteX722" fmla="*/ 6355 w 10000"/>
                  <a:gd name="connsiteY722" fmla="*/ 9226 h 10000"/>
                  <a:gd name="connsiteX723" fmla="*/ 6363 w 10000"/>
                  <a:gd name="connsiteY723" fmla="*/ 9236 h 10000"/>
                  <a:gd name="connsiteX724" fmla="*/ 6380 w 10000"/>
                  <a:gd name="connsiteY724" fmla="*/ 9258 h 10000"/>
                  <a:gd name="connsiteX725" fmla="*/ 6393 w 10000"/>
                  <a:gd name="connsiteY725" fmla="*/ 9278 h 10000"/>
                  <a:gd name="connsiteX726" fmla="*/ 6396 w 10000"/>
                  <a:gd name="connsiteY726" fmla="*/ 9288 h 10000"/>
                  <a:gd name="connsiteX727" fmla="*/ 6407 w 10000"/>
                  <a:gd name="connsiteY727" fmla="*/ 9297 h 10000"/>
                  <a:gd name="connsiteX728" fmla="*/ 6410 w 10000"/>
                  <a:gd name="connsiteY728" fmla="*/ 9307 h 10000"/>
                  <a:gd name="connsiteX729" fmla="*/ 6416 w 10000"/>
                  <a:gd name="connsiteY729" fmla="*/ 9317 h 10000"/>
                  <a:gd name="connsiteX730" fmla="*/ 6424 w 10000"/>
                  <a:gd name="connsiteY730" fmla="*/ 9326 h 10000"/>
                  <a:gd name="connsiteX731" fmla="*/ 6435 w 10000"/>
                  <a:gd name="connsiteY731" fmla="*/ 9336 h 10000"/>
                  <a:gd name="connsiteX732" fmla="*/ 6443 w 10000"/>
                  <a:gd name="connsiteY732" fmla="*/ 9346 h 10000"/>
                  <a:gd name="connsiteX733" fmla="*/ 6449 w 10000"/>
                  <a:gd name="connsiteY733" fmla="*/ 9362 h 10000"/>
                  <a:gd name="connsiteX734" fmla="*/ 6452 w 10000"/>
                  <a:gd name="connsiteY734" fmla="*/ 9372 h 10000"/>
                  <a:gd name="connsiteX735" fmla="*/ 6449 w 10000"/>
                  <a:gd name="connsiteY735" fmla="*/ 9381 h 10000"/>
                  <a:gd name="connsiteX736" fmla="*/ 6465 w 10000"/>
                  <a:gd name="connsiteY736" fmla="*/ 9394 h 10000"/>
                  <a:gd name="connsiteX737" fmla="*/ 6468 w 10000"/>
                  <a:gd name="connsiteY737" fmla="*/ 9420 h 10000"/>
                  <a:gd name="connsiteX738" fmla="*/ 6493 w 10000"/>
                  <a:gd name="connsiteY738" fmla="*/ 9430 h 10000"/>
                  <a:gd name="connsiteX739" fmla="*/ 6507 w 10000"/>
                  <a:gd name="connsiteY739" fmla="*/ 9440 h 10000"/>
                  <a:gd name="connsiteX740" fmla="*/ 6524 w 10000"/>
                  <a:gd name="connsiteY740" fmla="*/ 9459 h 10000"/>
                  <a:gd name="connsiteX741" fmla="*/ 6532 w 10000"/>
                  <a:gd name="connsiteY741" fmla="*/ 9485 h 10000"/>
                  <a:gd name="connsiteX742" fmla="*/ 6537 w 10000"/>
                  <a:gd name="connsiteY742" fmla="*/ 9498 h 10000"/>
                  <a:gd name="connsiteX743" fmla="*/ 6571 w 10000"/>
                  <a:gd name="connsiteY743" fmla="*/ 9508 h 10000"/>
                  <a:gd name="connsiteX744" fmla="*/ 6596 w 10000"/>
                  <a:gd name="connsiteY744" fmla="*/ 9508 h 10000"/>
                  <a:gd name="connsiteX745" fmla="*/ 6637 w 10000"/>
                  <a:gd name="connsiteY745" fmla="*/ 9517 h 10000"/>
                  <a:gd name="connsiteX746" fmla="*/ 6662 w 10000"/>
                  <a:gd name="connsiteY746" fmla="*/ 9524 h 10000"/>
                  <a:gd name="connsiteX747" fmla="*/ 6679 w 10000"/>
                  <a:gd name="connsiteY747" fmla="*/ 9517 h 10000"/>
                  <a:gd name="connsiteX748" fmla="*/ 6679 w 10000"/>
                  <a:gd name="connsiteY748" fmla="*/ 9505 h 10000"/>
                  <a:gd name="connsiteX749" fmla="*/ 6690 w 10000"/>
                  <a:gd name="connsiteY749" fmla="*/ 9485 h 10000"/>
                  <a:gd name="connsiteX750" fmla="*/ 6693 w 10000"/>
                  <a:gd name="connsiteY750" fmla="*/ 9479 h 10000"/>
                  <a:gd name="connsiteX751" fmla="*/ 6706 w 10000"/>
                  <a:gd name="connsiteY751" fmla="*/ 9469 h 10000"/>
                  <a:gd name="connsiteX752" fmla="*/ 6709 w 10000"/>
                  <a:gd name="connsiteY752" fmla="*/ 9462 h 10000"/>
                  <a:gd name="connsiteX753" fmla="*/ 6717 w 10000"/>
                  <a:gd name="connsiteY753" fmla="*/ 9459 h 10000"/>
                  <a:gd name="connsiteX754" fmla="*/ 6726 w 10000"/>
                  <a:gd name="connsiteY754" fmla="*/ 9459 h 10000"/>
                  <a:gd name="connsiteX755" fmla="*/ 6742 w 10000"/>
                  <a:gd name="connsiteY755" fmla="*/ 9462 h 10000"/>
                  <a:gd name="connsiteX756" fmla="*/ 6759 w 10000"/>
                  <a:gd name="connsiteY756" fmla="*/ 9479 h 10000"/>
                  <a:gd name="connsiteX757" fmla="*/ 6781 w 10000"/>
                  <a:gd name="connsiteY757" fmla="*/ 9485 h 10000"/>
                  <a:gd name="connsiteX758" fmla="*/ 6795 w 10000"/>
                  <a:gd name="connsiteY758" fmla="*/ 9485 h 10000"/>
                  <a:gd name="connsiteX759" fmla="*/ 6803 w 10000"/>
                  <a:gd name="connsiteY759" fmla="*/ 9498 h 10000"/>
                  <a:gd name="connsiteX760" fmla="*/ 6806 w 10000"/>
                  <a:gd name="connsiteY760" fmla="*/ 9508 h 10000"/>
                  <a:gd name="connsiteX761" fmla="*/ 6823 w 10000"/>
                  <a:gd name="connsiteY761" fmla="*/ 9514 h 10000"/>
                  <a:gd name="connsiteX762" fmla="*/ 6831 w 10000"/>
                  <a:gd name="connsiteY762" fmla="*/ 9514 h 10000"/>
                  <a:gd name="connsiteX763" fmla="*/ 6848 w 10000"/>
                  <a:gd name="connsiteY763" fmla="*/ 9514 h 10000"/>
                  <a:gd name="connsiteX764" fmla="*/ 6856 w 10000"/>
                  <a:gd name="connsiteY764" fmla="*/ 9517 h 10000"/>
                  <a:gd name="connsiteX765" fmla="*/ 6878 w 10000"/>
                  <a:gd name="connsiteY765" fmla="*/ 9524 h 10000"/>
                  <a:gd name="connsiteX766" fmla="*/ 6895 w 10000"/>
                  <a:gd name="connsiteY766" fmla="*/ 9524 h 10000"/>
                  <a:gd name="connsiteX767" fmla="*/ 6917 w 10000"/>
                  <a:gd name="connsiteY767" fmla="*/ 9527 h 10000"/>
                  <a:gd name="connsiteX768" fmla="*/ 6934 w 10000"/>
                  <a:gd name="connsiteY768" fmla="*/ 9534 h 10000"/>
                  <a:gd name="connsiteX769" fmla="*/ 6961 w 10000"/>
                  <a:gd name="connsiteY769" fmla="*/ 9543 h 10000"/>
                  <a:gd name="connsiteX770" fmla="*/ 6989 w 10000"/>
                  <a:gd name="connsiteY770" fmla="*/ 9547 h 10000"/>
                  <a:gd name="connsiteX771" fmla="*/ 7014 w 10000"/>
                  <a:gd name="connsiteY771" fmla="*/ 9543 h 10000"/>
                  <a:gd name="connsiteX772" fmla="*/ 7033 w 10000"/>
                  <a:gd name="connsiteY772" fmla="*/ 9543 h 10000"/>
                  <a:gd name="connsiteX773" fmla="*/ 7042 w 10000"/>
                  <a:gd name="connsiteY773" fmla="*/ 9547 h 10000"/>
                  <a:gd name="connsiteX774" fmla="*/ 7069 w 10000"/>
                  <a:gd name="connsiteY774" fmla="*/ 9647 h 10000"/>
                  <a:gd name="connsiteX775" fmla="*/ 7122 w 10000"/>
                  <a:gd name="connsiteY775" fmla="*/ 9734 h 10000"/>
                  <a:gd name="connsiteX776" fmla="*/ 7147 w 10000"/>
                  <a:gd name="connsiteY776" fmla="*/ 9744 h 10000"/>
                  <a:gd name="connsiteX777" fmla="*/ 7169 w 10000"/>
                  <a:gd name="connsiteY777" fmla="*/ 9741 h 10000"/>
                  <a:gd name="connsiteX778" fmla="*/ 7177 w 10000"/>
                  <a:gd name="connsiteY778" fmla="*/ 9744 h 10000"/>
                  <a:gd name="connsiteX779" fmla="*/ 7186 w 10000"/>
                  <a:gd name="connsiteY779" fmla="*/ 9754 h 10000"/>
                  <a:gd name="connsiteX780" fmla="*/ 7191 w 10000"/>
                  <a:gd name="connsiteY780" fmla="*/ 9773 h 10000"/>
                  <a:gd name="connsiteX781" fmla="*/ 7208 w 10000"/>
                  <a:gd name="connsiteY781" fmla="*/ 9783 h 10000"/>
                  <a:gd name="connsiteX782" fmla="*/ 7219 w 10000"/>
                  <a:gd name="connsiteY782" fmla="*/ 9793 h 10000"/>
                  <a:gd name="connsiteX783" fmla="*/ 7235 w 10000"/>
                  <a:gd name="connsiteY783" fmla="*/ 9802 h 10000"/>
                  <a:gd name="connsiteX784" fmla="*/ 7249 w 10000"/>
                  <a:gd name="connsiteY784" fmla="*/ 9819 h 10000"/>
                  <a:gd name="connsiteX785" fmla="*/ 7255 w 10000"/>
                  <a:gd name="connsiteY785" fmla="*/ 9835 h 10000"/>
                  <a:gd name="connsiteX786" fmla="*/ 7255 w 10000"/>
                  <a:gd name="connsiteY786" fmla="*/ 9848 h 10000"/>
                  <a:gd name="connsiteX787" fmla="*/ 7249 w 10000"/>
                  <a:gd name="connsiteY787" fmla="*/ 9848 h 10000"/>
                  <a:gd name="connsiteX788" fmla="*/ 7244 w 10000"/>
                  <a:gd name="connsiteY788" fmla="*/ 9858 h 10000"/>
                  <a:gd name="connsiteX789" fmla="*/ 7235 w 10000"/>
                  <a:gd name="connsiteY789" fmla="*/ 9883 h 10000"/>
                  <a:gd name="connsiteX790" fmla="*/ 7244 w 10000"/>
                  <a:gd name="connsiteY790" fmla="*/ 9903 h 10000"/>
                  <a:gd name="connsiteX791" fmla="*/ 7258 w 10000"/>
                  <a:gd name="connsiteY791" fmla="*/ 9926 h 10000"/>
                  <a:gd name="connsiteX792" fmla="*/ 7263 w 10000"/>
                  <a:gd name="connsiteY792" fmla="*/ 9948 h 10000"/>
                  <a:gd name="connsiteX793" fmla="*/ 7274 w 10000"/>
                  <a:gd name="connsiteY793" fmla="*/ 9968 h 10000"/>
                  <a:gd name="connsiteX794" fmla="*/ 7283 w 10000"/>
                  <a:gd name="connsiteY794" fmla="*/ 9987 h 10000"/>
                  <a:gd name="connsiteX795" fmla="*/ 7291 w 10000"/>
                  <a:gd name="connsiteY795" fmla="*/ 10000 h 10000"/>
                  <a:gd name="connsiteX796" fmla="*/ 7305 w 10000"/>
                  <a:gd name="connsiteY796" fmla="*/ 9997 h 10000"/>
                  <a:gd name="connsiteX797" fmla="*/ 7313 w 10000"/>
                  <a:gd name="connsiteY797" fmla="*/ 9977 h 10000"/>
                  <a:gd name="connsiteX798" fmla="*/ 7324 w 10000"/>
                  <a:gd name="connsiteY798" fmla="*/ 9968 h 10000"/>
                  <a:gd name="connsiteX799" fmla="*/ 7341 w 10000"/>
                  <a:gd name="connsiteY799" fmla="*/ 9971 h 10000"/>
                  <a:gd name="connsiteX800" fmla="*/ 7368 w 10000"/>
                  <a:gd name="connsiteY800" fmla="*/ 9987 h 10000"/>
                  <a:gd name="connsiteX801" fmla="*/ 7380 w 10000"/>
                  <a:gd name="connsiteY801" fmla="*/ 9990 h 10000"/>
                  <a:gd name="connsiteX802" fmla="*/ 7393 w 10000"/>
                  <a:gd name="connsiteY802" fmla="*/ 9981 h 10000"/>
                  <a:gd name="connsiteX803" fmla="*/ 7404 w 10000"/>
                  <a:gd name="connsiteY803" fmla="*/ 9968 h 10000"/>
                  <a:gd name="connsiteX804" fmla="*/ 7418 w 10000"/>
                  <a:gd name="connsiteY804" fmla="*/ 9948 h 10000"/>
                  <a:gd name="connsiteX805" fmla="*/ 7427 w 10000"/>
                  <a:gd name="connsiteY805" fmla="*/ 9922 h 10000"/>
                  <a:gd name="connsiteX806" fmla="*/ 7427 w 10000"/>
                  <a:gd name="connsiteY806" fmla="*/ 9906 h 10000"/>
                  <a:gd name="connsiteX807" fmla="*/ 7404 w 10000"/>
                  <a:gd name="connsiteY807" fmla="*/ 9877 h 10000"/>
                  <a:gd name="connsiteX808" fmla="*/ 7388 w 10000"/>
                  <a:gd name="connsiteY808" fmla="*/ 9854 h 10000"/>
                  <a:gd name="connsiteX809" fmla="*/ 7385 w 10000"/>
                  <a:gd name="connsiteY809" fmla="*/ 9845 h 10000"/>
                  <a:gd name="connsiteX810" fmla="*/ 7385 w 10000"/>
                  <a:gd name="connsiteY810" fmla="*/ 9825 h 10000"/>
                  <a:gd name="connsiteX811" fmla="*/ 7385 w 10000"/>
                  <a:gd name="connsiteY811" fmla="*/ 9819 h 10000"/>
                  <a:gd name="connsiteX812" fmla="*/ 7393 w 10000"/>
                  <a:gd name="connsiteY812" fmla="*/ 9809 h 10000"/>
                  <a:gd name="connsiteX813" fmla="*/ 7404 w 10000"/>
                  <a:gd name="connsiteY813" fmla="*/ 9793 h 10000"/>
                  <a:gd name="connsiteX814" fmla="*/ 7413 w 10000"/>
                  <a:gd name="connsiteY814" fmla="*/ 9783 h 10000"/>
                  <a:gd name="connsiteX815" fmla="*/ 7404 w 10000"/>
                  <a:gd name="connsiteY815" fmla="*/ 9770 h 10000"/>
                  <a:gd name="connsiteX816" fmla="*/ 7388 w 10000"/>
                  <a:gd name="connsiteY816" fmla="*/ 9760 h 10000"/>
                  <a:gd name="connsiteX817" fmla="*/ 7371 w 10000"/>
                  <a:gd name="connsiteY817" fmla="*/ 9744 h 10000"/>
                  <a:gd name="connsiteX818" fmla="*/ 7363 w 10000"/>
                  <a:gd name="connsiteY818" fmla="*/ 9731 h 10000"/>
                  <a:gd name="connsiteX819" fmla="*/ 7355 w 10000"/>
                  <a:gd name="connsiteY819" fmla="*/ 9715 h 10000"/>
                  <a:gd name="connsiteX820" fmla="*/ 7360 w 10000"/>
                  <a:gd name="connsiteY820" fmla="*/ 9686 h 10000"/>
                  <a:gd name="connsiteX821" fmla="*/ 7363 w 10000"/>
                  <a:gd name="connsiteY821" fmla="*/ 9657 h 10000"/>
                  <a:gd name="connsiteX822" fmla="*/ 7360 w 10000"/>
                  <a:gd name="connsiteY822" fmla="*/ 9631 h 10000"/>
                  <a:gd name="connsiteX823" fmla="*/ 7346 w 10000"/>
                  <a:gd name="connsiteY823" fmla="*/ 9611 h 10000"/>
                  <a:gd name="connsiteX824" fmla="*/ 7332 w 10000"/>
                  <a:gd name="connsiteY824" fmla="*/ 9585 h 10000"/>
                  <a:gd name="connsiteX825" fmla="*/ 7324 w 10000"/>
                  <a:gd name="connsiteY825" fmla="*/ 9573 h 10000"/>
                  <a:gd name="connsiteX826" fmla="*/ 7324 w 10000"/>
                  <a:gd name="connsiteY826" fmla="*/ 9553 h 10000"/>
                  <a:gd name="connsiteX827" fmla="*/ 7324 w 10000"/>
                  <a:gd name="connsiteY827" fmla="*/ 9543 h 10000"/>
                  <a:gd name="connsiteX828" fmla="*/ 7324 w 10000"/>
                  <a:gd name="connsiteY828" fmla="*/ 9517 h 10000"/>
                  <a:gd name="connsiteX829" fmla="*/ 7324 w 10000"/>
                  <a:gd name="connsiteY829" fmla="*/ 9498 h 10000"/>
                  <a:gd name="connsiteX830" fmla="*/ 7332 w 10000"/>
                  <a:gd name="connsiteY830" fmla="*/ 9479 h 10000"/>
                  <a:gd name="connsiteX831" fmla="*/ 7341 w 10000"/>
                  <a:gd name="connsiteY831" fmla="*/ 9462 h 10000"/>
                  <a:gd name="connsiteX832" fmla="*/ 7352 w 10000"/>
                  <a:gd name="connsiteY832" fmla="*/ 9459 h 10000"/>
                  <a:gd name="connsiteX833" fmla="*/ 7360 w 10000"/>
                  <a:gd name="connsiteY833" fmla="*/ 9443 h 10000"/>
                  <a:gd name="connsiteX834" fmla="*/ 7363 w 10000"/>
                  <a:gd name="connsiteY834" fmla="*/ 9433 h 10000"/>
                  <a:gd name="connsiteX835" fmla="*/ 7377 w 10000"/>
                  <a:gd name="connsiteY835" fmla="*/ 9433 h 10000"/>
                  <a:gd name="connsiteX836" fmla="*/ 7388 w 10000"/>
                  <a:gd name="connsiteY836" fmla="*/ 9430 h 10000"/>
                  <a:gd name="connsiteX837" fmla="*/ 7396 w 10000"/>
                  <a:gd name="connsiteY837" fmla="*/ 9430 h 10000"/>
                  <a:gd name="connsiteX838" fmla="*/ 7402 w 10000"/>
                  <a:gd name="connsiteY838" fmla="*/ 9424 h 10000"/>
                  <a:gd name="connsiteX839" fmla="*/ 7396 w 10000"/>
                  <a:gd name="connsiteY839" fmla="*/ 9414 h 10000"/>
                  <a:gd name="connsiteX840" fmla="*/ 7388 w 10000"/>
                  <a:gd name="connsiteY840" fmla="*/ 9401 h 10000"/>
                  <a:gd name="connsiteX841" fmla="*/ 7371 w 10000"/>
                  <a:gd name="connsiteY841" fmla="*/ 9391 h 10000"/>
                  <a:gd name="connsiteX842" fmla="*/ 7355 w 10000"/>
                  <a:gd name="connsiteY842" fmla="*/ 9375 h 10000"/>
                  <a:gd name="connsiteX843" fmla="*/ 7332 w 10000"/>
                  <a:gd name="connsiteY843" fmla="*/ 9356 h 10000"/>
                  <a:gd name="connsiteX844" fmla="*/ 7313 w 10000"/>
                  <a:gd name="connsiteY844" fmla="*/ 9330 h 10000"/>
                  <a:gd name="connsiteX845" fmla="*/ 7307 w 10000"/>
                  <a:gd name="connsiteY845" fmla="*/ 9310 h 10000"/>
                  <a:gd name="connsiteX846" fmla="*/ 7305 w 10000"/>
                  <a:gd name="connsiteY846" fmla="*/ 9291 h 10000"/>
                  <a:gd name="connsiteX847" fmla="*/ 7305 w 10000"/>
                  <a:gd name="connsiteY847" fmla="*/ 9278 h 10000"/>
                  <a:gd name="connsiteX848" fmla="*/ 7296 w 10000"/>
                  <a:gd name="connsiteY848" fmla="*/ 9268 h 10000"/>
                  <a:gd name="connsiteX849" fmla="*/ 7296 w 10000"/>
                  <a:gd name="connsiteY849" fmla="*/ 9249 h 10000"/>
                  <a:gd name="connsiteX850" fmla="*/ 7291 w 10000"/>
                  <a:gd name="connsiteY850" fmla="*/ 9226 h 10000"/>
                  <a:gd name="connsiteX851" fmla="*/ 7283 w 10000"/>
                  <a:gd name="connsiteY851" fmla="*/ 9213 h 10000"/>
                  <a:gd name="connsiteX852" fmla="*/ 7274 w 10000"/>
                  <a:gd name="connsiteY852" fmla="*/ 9194 h 10000"/>
                  <a:gd name="connsiteX853" fmla="*/ 7274 w 10000"/>
                  <a:gd name="connsiteY853" fmla="*/ 9174 h 10000"/>
                  <a:gd name="connsiteX854" fmla="*/ 7280 w 10000"/>
                  <a:gd name="connsiteY854" fmla="*/ 9148 h 10000"/>
                  <a:gd name="connsiteX855" fmla="*/ 7283 w 10000"/>
                  <a:gd name="connsiteY855" fmla="*/ 9119 h 10000"/>
                  <a:gd name="connsiteX856" fmla="*/ 7291 w 10000"/>
                  <a:gd name="connsiteY856" fmla="*/ 9100 h 10000"/>
                  <a:gd name="connsiteX857" fmla="*/ 7307 w 10000"/>
                  <a:gd name="connsiteY857" fmla="*/ 9080 h 10000"/>
                  <a:gd name="connsiteX858" fmla="*/ 7324 w 10000"/>
                  <a:gd name="connsiteY858" fmla="*/ 9054 h 10000"/>
                  <a:gd name="connsiteX859" fmla="*/ 7341 w 10000"/>
                  <a:gd name="connsiteY859" fmla="*/ 9054 h 10000"/>
                  <a:gd name="connsiteX860" fmla="*/ 7352 w 10000"/>
                  <a:gd name="connsiteY860" fmla="*/ 9054 h 10000"/>
                  <a:gd name="connsiteX861" fmla="*/ 7346 w 10000"/>
                  <a:gd name="connsiteY861" fmla="*/ 9032 h 10000"/>
                  <a:gd name="connsiteX862" fmla="*/ 7341 w 10000"/>
                  <a:gd name="connsiteY862" fmla="*/ 9022 h 10000"/>
                  <a:gd name="connsiteX863" fmla="*/ 7352 w 10000"/>
                  <a:gd name="connsiteY863" fmla="*/ 8999 h 10000"/>
                  <a:gd name="connsiteX864" fmla="*/ 7360 w 10000"/>
                  <a:gd name="connsiteY864" fmla="*/ 8967 h 10000"/>
                  <a:gd name="connsiteX865" fmla="*/ 7368 w 10000"/>
                  <a:gd name="connsiteY865" fmla="*/ 8922 h 10000"/>
                  <a:gd name="connsiteX866" fmla="*/ 7377 w 10000"/>
                  <a:gd name="connsiteY866" fmla="*/ 8896 h 10000"/>
                  <a:gd name="connsiteX867" fmla="*/ 7380 w 10000"/>
                  <a:gd name="connsiteY867" fmla="*/ 8867 h 10000"/>
                  <a:gd name="connsiteX868" fmla="*/ 7402 w 10000"/>
                  <a:gd name="connsiteY868" fmla="*/ 8824 h 10000"/>
                  <a:gd name="connsiteX869" fmla="*/ 7402 w 10000"/>
                  <a:gd name="connsiteY869" fmla="*/ 8808 h 10000"/>
                  <a:gd name="connsiteX870" fmla="*/ 7393 w 10000"/>
                  <a:gd name="connsiteY870" fmla="*/ 8795 h 10000"/>
                  <a:gd name="connsiteX871" fmla="*/ 7388 w 10000"/>
                  <a:gd name="connsiteY871" fmla="*/ 8799 h 10000"/>
                  <a:gd name="connsiteX872" fmla="*/ 7396 w 10000"/>
                  <a:gd name="connsiteY872" fmla="*/ 8789 h 10000"/>
                  <a:gd name="connsiteX873" fmla="*/ 7404 w 10000"/>
                  <a:gd name="connsiteY873" fmla="*/ 8789 h 10000"/>
                  <a:gd name="connsiteX874" fmla="*/ 7421 w 10000"/>
                  <a:gd name="connsiteY874" fmla="*/ 8769 h 10000"/>
                  <a:gd name="connsiteX875" fmla="*/ 7443 w 10000"/>
                  <a:gd name="connsiteY875" fmla="*/ 8763 h 10000"/>
                  <a:gd name="connsiteX876" fmla="*/ 7452 w 10000"/>
                  <a:gd name="connsiteY876" fmla="*/ 8769 h 10000"/>
                  <a:gd name="connsiteX877" fmla="*/ 7468 w 10000"/>
                  <a:gd name="connsiteY877" fmla="*/ 8769 h 10000"/>
                  <a:gd name="connsiteX878" fmla="*/ 7499 w 10000"/>
                  <a:gd name="connsiteY878" fmla="*/ 8763 h 10000"/>
                  <a:gd name="connsiteX879" fmla="*/ 7526 w 10000"/>
                  <a:gd name="connsiteY879" fmla="*/ 8763 h 10000"/>
                  <a:gd name="connsiteX880" fmla="*/ 7532 w 10000"/>
                  <a:gd name="connsiteY880" fmla="*/ 8763 h 10000"/>
                  <a:gd name="connsiteX881" fmla="*/ 7554 w 10000"/>
                  <a:gd name="connsiteY881" fmla="*/ 8744 h 10000"/>
                  <a:gd name="connsiteX882" fmla="*/ 7571 w 10000"/>
                  <a:gd name="connsiteY882" fmla="*/ 8731 h 10000"/>
                  <a:gd name="connsiteX883" fmla="*/ 7587 w 10000"/>
                  <a:gd name="connsiteY883" fmla="*/ 8711 h 10000"/>
                  <a:gd name="connsiteX884" fmla="*/ 7607 w 10000"/>
                  <a:gd name="connsiteY884" fmla="*/ 8711 h 10000"/>
                  <a:gd name="connsiteX885" fmla="*/ 7634 w 10000"/>
                  <a:gd name="connsiteY885" fmla="*/ 8705 h 10000"/>
                  <a:gd name="connsiteX886" fmla="*/ 7643 w 10000"/>
                  <a:gd name="connsiteY886" fmla="*/ 8682 h 10000"/>
                  <a:gd name="connsiteX887" fmla="*/ 7654 w 10000"/>
                  <a:gd name="connsiteY887" fmla="*/ 8666 h 10000"/>
                  <a:gd name="connsiteX888" fmla="*/ 7668 w 10000"/>
                  <a:gd name="connsiteY888" fmla="*/ 8666 h 10000"/>
                  <a:gd name="connsiteX889" fmla="*/ 7676 w 10000"/>
                  <a:gd name="connsiteY889" fmla="*/ 8682 h 10000"/>
                  <a:gd name="connsiteX890" fmla="*/ 7704 w 10000"/>
                  <a:gd name="connsiteY890" fmla="*/ 8669 h 10000"/>
                  <a:gd name="connsiteX891" fmla="*/ 7712 w 10000"/>
                  <a:gd name="connsiteY891" fmla="*/ 8669 h 10000"/>
                  <a:gd name="connsiteX892" fmla="*/ 7720 w 10000"/>
                  <a:gd name="connsiteY892" fmla="*/ 8669 h 10000"/>
                  <a:gd name="connsiteX893" fmla="*/ 7726 w 10000"/>
                  <a:gd name="connsiteY893" fmla="*/ 8656 h 10000"/>
                  <a:gd name="connsiteX894" fmla="*/ 7734 w 10000"/>
                  <a:gd name="connsiteY894" fmla="*/ 8650 h 10000"/>
                  <a:gd name="connsiteX895" fmla="*/ 7742 w 10000"/>
                  <a:gd name="connsiteY895" fmla="*/ 8650 h 10000"/>
                  <a:gd name="connsiteX896" fmla="*/ 7759 w 10000"/>
                  <a:gd name="connsiteY896" fmla="*/ 8650 h 10000"/>
                  <a:gd name="connsiteX897" fmla="*/ 7756 w 10000"/>
                  <a:gd name="connsiteY897" fmla="*/ 8630 h 10000"/>
                  <a:gd name="connsiteX898" fmla="*/ 7751 w 10000"/>
                  <a:gd name="connsiteY898" fmla="*/ 8627 h 10000"/>
                  <a:gd name="connsiteX899" fmla="*/ 7742 w 10000"/>
                  <a:gd name="connsiteY899" fmla="*/ 8620 h 10000"/>
                  <a:gd name="connsiteX900" fmla="*/ 7734 w 10000"/>
                  <a:gd name="connsiteY900" fmla="*/ 8591 h 10000"/>
                  <a:gd name="connsiteX901" fmla="*/ 7709 w 10000"/>
                  <a:gd name="connsiteY901" fmla="*/ 8582 h 10000"/>
                  <a:gd name="connsiteX902" fmla="*/ 7695 w 10000"/>
                  <a:gd name="connsiteY902" fmla="*/ 8578 h 10000"/>
                  <a:gd name="connsiteX903" fmla="*/ 7668 w 10000"/>
                  <a:gd name="connsiteY903" fmla="*/ 8562 h 10000"/>
                  <a:gd name="connsiteX904" fmla="*/ 7645 w 10000"/>
                  <a:gd name="connsiteY904" fmla="*/ 8552 h 10000"/>
                  <a:gd name="connsiteX905" fmla="*/ 7615 w 10000"/>
                  <a:gd name="connsiteY905" fmla="*/ 8543 h 10000"/>
                  <a:gd name="connsiteX906" fmla="*/ 7596 w 10000"/>
                  <a:gd name="connsiteY906" fmla="*/ 8527 h 10000"/>
                  <a:gd name="connsiteX907" fmla="*/ 7565 w 10000"/>
                  <a:gd name="connsiteY907" fmla="*/ 8494 h 10000"/>
                  <a:gd name="connsiteX908" fmla="*/ 7562 w 10000"/>
                  <a:gd name="connsiteY908" fmla="*/ 8475 h 10000"/>
                  <a:gd name="connsiteX909" fmla="*/ 7540 w 10000"/>
                  <a:gd name="connsiteY909" fmla="*/ 8455 h 10000"/>
                  <a:gd name="connsiteX910" fmla="*/ 7535 w 10000"/>
                  <a:gd name="connsiteY910" fmla="*/ 8446 h 10000"/>
                  <a:gd name="connsiteX911" fmla="*/ 7535 w 10000"/>
                  <a:gd name="connsiteY911" fmla="*/ 8420 h 10000"/>
                  <a:gd name="connsiteX912" fmla="*/ 7535 w 10000"/>
                  <a:gd name="connsiteY912" fmla="*/ 8391 h 10000"/>
                  <a:gd name="connsiteX913" fmla="*/ 7548 w 10000"/>
                  <a:gd name="connsiteY913" fmla="*/ 8345 h 10000"/>
                  <a:gd name="connsiteX914" fmla="*/ 7562 w 10000"/>
                  <a:gd name="connsiteY914" fmla="*/ 8319 h 10000"/>
                  <a:gd name="connsiteX915" fmla="*/ 7582 w 10000"/>
                  <a:gd name="connsiteY915" fmla="*/ 8310 h 10000"/>
                  <a:gd name="connsiteX916" fmla="*/ 7607 w 10000"/>
                  <a:gd name="connsiteY916" fmla="*/ 8300 h 10000"/>
                  <a:gd name="connsiteX917" fmla="*/ 7629 w 10000"/>
                  <a:gd name="connsiteY917" fmla="*/ 8300 h 10000"/>
                  <a:gd name="connsiteX918" fmla="*/ 7651 w 10000"/>
                  <a:gd name="connsiteY918" fmla="*/ 8297 h 10000"/>
                  <a:gd name="connsiteX919" fmla="*/ 7668 w 10000"/>
                  <a:gd name="connsiteY919" fmla="*/ 8280 h 10000"/>
                  <a:gd name="connsiteX920" fmla="*/ 7687 w 10000"/>
                  <a:gd name="connsiteY920" fmla="*/ 8267 h 10000"/>
                  <a:gd name="connsiteX921" fmla="*/ 7693 w 10000"/>
                  <a:gd name="connsiteY921" fmla="*/ 8261 h 10000"/>
                  <a:gd name="connsiteX922" fmla="*/ 7701 w 10000"/>
                  <a:gd name="connsiteY922" fmla="*/ 8248 h 10000"/>
                  <a:gd name="connsiteX923" fmla="*/ 7712 w 10000"/>
                  <a:gd name="connsiteY923" fmla="*/ 8238 h 10000"/>
                  <a:gd name="connsiteX924" fmla="*/ 7731 w 10000"/>
                  <a:gd name="connsiteY924" fmla="*/ 8222 h 10000"/>
                  <a:gd name="connsiteX925" fmla="*/ 7740 w 10000"/>
                  <a:gd name="connsiteY925" fmla="*/ 8206 h 10000"/>
                  <a:gd name="connsiteX926" fmla="*/ 7756 w 10000"/>
                  <a:gd name="connsiteY926" fmla="*/ 8183 h 10000"/>
                  <a:gd name="connsiteX927" fmla="*/ 7773 w 10000"/>
                  <a:gd name="connsiteY927" fmla="*/ 8177 h 10000"/>
                  <a:gd name="connsiteX928" fmla="*/ 7784 w 10000"/>
                  <a:gd name="connsiteY928" fmla="*/ 8183 h 10000"/>
                  <a:gd name="connsiteX929" fmla="*/ 7801 w 10000"/>
                  <a:gd name="connsiteY929" fmla="*/ 8174 h 10000"/>
                  <a:gd name="connsiteX930" fmla="*/ 7801 w 10000"/>
                  <a:gd name="connsiteY930" fmla="*/ 8157 h 10000"/>
                  <a:gd name="connsiteX931" fmla="*/ 7817 w 10000"/>
                  <a:gd name="connsiteY931" fmla="*/ 8164 h 10000"/>
                  <a:gd name="connsiteX932" fmla="*/ 7837 w 10000"/>
                  <a:gd name="connsiteY932" fmla="*/ 8164 h 10000"/>
                  <a:gd name="connsiteX933" fmla="*/ 7856 w 10000"/>
                  <a:gd name="connsiteY933" fmla="*/ 8164 h 10000"/>
                  <a:gd name="connsiteX934" fmla="*/ 7870 w 10000"/>
                  <a:gd name="connsiteY934" fmla="*/ 8167 h 10000"/>
                  <a:gd name="connsiteX935" fmla="*/ 7881 w 10000"/>
                  <a:gd name="connsiteY935" fmla="*/ 8174 h 10000"/>
                  <a:gd name="connsiteX936" fmla="*/ 7898 w 10000"/>
                  <a:gd name="connsiteY936" fmla="*/ 8187 h 10000"/>
                  <a:gd name="connsiteX937" fmla="*/ 7917 w 10000"/>
                  <a:gd name="connsiteY937" fmla="*/ 8187 h 10000"/>
                  <a:gd name="connsiteX938" fmla="*/ 7928 w 10000"/>
                  <a:gd name="connsiteY938" fmla="*/ 8157 h 10000"/>
                  <a:gd name="connsiteX939" fmla="*/ 7942 w 10000"/>
                  <a:gd name="connsiteY939" fmla="*/ 8157 h 10000"/>
                  <a:gd name="connsiteX940" fmla="*/ 7958 w 10000"/>
                  <a:gd name="connsiteY940" fmla="*/ 8164 h 10000"/>
                  <a:gd name="connsiteX941" fmla="*/ 7983 w 10000"/>
                  <a:gd name="connsiteY941" fmla="*/ 8144 h 10000"/>
                  <a:gd name="connsiteX942" fmla="*/ 8000 w 10000"/>
                  <a:gd name="connsiteY942" fmla="*/ 8109 h 10000"/>
                  <a:gd name="connsiteX943" fmla="*/ 7994 w 10000"/>
                  <a:gd name="connsiteY943" fmla="*/ 8093 h 10000"/>
                  <a:gd name="connsiteX944" fmla="*/ 7983 w 10000"/>
                  <a:gd name="connsiteY944" fmla="*/ 8070 h 10000"/>
                  <a:gd name="connsiteX945" fmla="*/ 7986 w 10000"/>
                  <a:gd name="connsiteY945" fmla="*/ 8063 h 10000"/>
                  <a:gd name="connsiteX946" fmla="*/ 7978 w 10000"/>
                  <a:gd name="connsiteY946" fmla="*/ 8044 h 10000"/>
                  <a:gd name="connsiteX947" fmla="*/ 7986 w 10000"/>
                  <a:gd name="connsiteY947" fmla="*/ 8002 h 10000"/>
                  <a:gd name="connsiteX948" fmla="*/ 7983 w 10000"/>
                  <a:gd name="connsiteY948" fmla="*/ 7947 h 10000"/>
                  <a:gd name="connsiteX949" fmla="*/ 7961 w 10000"/>
                  <a:gd name="connsiteY949" fmla="*/ 7931 h 10000"/>
                  <a:gd name="connsiteX950" fmla="*/ 7958 w 10000"/>
                  <a:gd name="connsiteY950" fmla="*/ 7898 h 10000"/>
                  <a:gd name="connsiteX951" fmla="*/ 7953 w 10000"/>
                  <a:gd name="connsiteY951" fmla="*/ 7856 h 10000"/>
                  <a:gd name="connsiteX952" fmla="*/ 7967 w 10000"/>
                  <a:gd name="connsiteY952" fmla="*/ 7837 h 10000"/>
                  <a:gd name="connsiteX953" fmla="*/ 7950 w 10000"/>
                  <a:gd name="connsiteY953" fmla="*/ 7824 h 10000"/>
                  <a:gd name="connsiteX954" fmla="*/ 7906 w 10000"/>
                  <a:gd name="connsiteY954" fmla="*/ 7814 h 10000"/>
                  <a:gd name="connsiteX955" fmla="*/ 7878 w 10000"/>
                  <a:gd name="connsiteY955" fmla="*/ 7814 h 10000"/>
                  <a:gd name="connsiteX956" fmla="*/ 7870 w 10000"/>
                  <a:gd name="connsiteY956" fmla="*/ 7795 h 10000"/>
                  <a:gd name="connsiteX957" fmla="*/ 7878 w 10000"/>
                  <a:gd name="connsiteY957" fmla="*/ 7778 h 10000"/>
                  <a:gd name="connsiteX958" fmla="*/ 7881 w 10000"/>
                  <a:gd name="connsiteY958" fmla="*/ 7775 h 10000"/>
                  <a:gd name="connsiteX959" fmla="*/ 7878 w 10000"/>
                  <a:gd name="connsiteY959" fmla="*/ 7743 h 10000"/>
                  <a:gd name="connsiteX960" fmla="*/ 7895 w 10000"/>
                  <a:gd name="connsiteY960" fmla="*/ 7733 h 10000"/>
                  <a:gd name="connsiteX961" fmla="*/ 7911 w 10000"/>
                  <a:gd name="connsiteY961" fmla="*/ 7710 h 10000"/>
                  <a:gd name="connsiteX962" fmla="*/ 7911 w 10000"/>
                  <a:gd name="connsiteY962" fmla="*/ 7665 h 10000"/>
                  <a:gd name="connsiteX963" fmla="*/ 7917 w 10000"/>
                  <a:gd name="connsiteY963" fmla="*/ 7600 h 10000"/>
                  <a:gd name="connsiteX964" fmla="*/ 7928 w 10000"/>
                  <a:gd name="connsiteY964" fmla="*/ 7581 h 10000"/>
                  <a:gd name="connsiteX965" fmla="*/ 7917 w 10000"/>
                  <a:gd name="connsiteY965" fmla="*/ 7474 h 10000"/>
                  <a:gd name="connsiteX966" fmla="*/ 7873 w 10000"/>
                  <a:gd name="connsiteY966" fmla="*/ 7335 h 10000"/>
                  <a:gd name="connsiteX967" fmla="*/ 7756 w 10000"/>
                  <a:gd name="connsiteY967" fmla="*/ 7050 h 10000"/>
                  <a:gd name="connsiteX968" fmla="*/ 7679 w 10000"/>
                  <a:gd name="connsiteY968" fmla="*/ 6839 h 10000"/>
                  <a:gd name="connsiteX969" fmla="*/ 7668 w 10000"/>
                  <a:gd name="connsiteY969" fmla="*/ 6823 h 10000"/>
                  <a:gd name="connsiteX970" fmla="*/ 7659 w 10000"/>
                  <a:gd name="connsiteY970" fmla="*/ 6768 h 10000"/>
                  <a:gd name="connsiteX971" fmla="*/ 7659 w 10000"/>
                  <a:gd name="connsiteY971" fmla="*/ 6739 h 10000"/>
                  <a:gd name="connsiteX972" fmla="*/ 7651 w 10000"/>
                  <a:gd name="connsiteY972" fmla="*/ 6713 h 10000"/>
                  <a:gd name="connsiteX973" fmla="*/ 7654 w 10000"/>
                  <a:gd name="connsiteY973" fmla="*/ 6684 h 10000"/>
                  <a:gd name="connsiteX974" fmla="*/ 7643 w 10000"/>
                  <a:gd name="connsiteY974" fmla="*/ 6626 h 10000"/>
                  <a:gd name="connsiteX975" fmla="*/ 7629 w 10000"/>
                  <a:gd name="connsiteY975" fmla="*/ 6600 h 10000"/>
                  <a:gd name="connsiteX976" fmla="*/ 7629 w 10000"/>
                  <a:gd name="connsiteY976" fmla="*/ 6580 h 10000"/>
                  <a:gd name="connsiteX977" fmla="*/ 7623 w 10000"/>
                  <a:gd name="connsiteY977" fmla="*/ 6541 h 10000"/>
                  <a:gd name="connsiteX978" fmla="*/ 7615 w 10000"/>
                  <a:gd name="connsiteY978" fmla="*/ 6522 h 10000"/>
                  <a:gd name="connsiteX979" fmla="*/ 7598 w 10000"/>
                  <a:gd name="connsiteY979" fmla="*/ 6509 h 10000"/>
                  <a:gd name="connsiteX980" fmla="*/ 7587 w 10000"/>
                  <a:gd name="connsiteY980" fmla="*/ 6493 h 10000"/>
                  <a:gd name="connsiteX981" fmla="*/ 7579 w 10000"/>
                  <a:gd name="connsiteY981" fmla="*/ 6464 h 10000"/>
                  <a:gd name="connsiteX982" fmla="*/ 7587 w 10000"/>
                  <a:gd name="connsiteY982" fmla="*/ 6438 h 10000"/>
                  <a:gd name="connsiteX983" fmla="*/ 7596 w 10000"/>
                  <a:gd name="connsiteY983" fmla="*/ 6425 h 10000"/>
                  <a:gd name="connsiteX984" fmla="*/ 7590 w 10000"/>
                  <a:gd name="connsiteY984" fmla="*/ 6396 h 10000"/>
                  <a:gd name="connsiteX985" fmla="*/ 7590 w 10000"/>
                  <a:gd name="connsiteY985" fmla="*/ 6373 h 10000"/>
                  <a:gd name="connsiteX986" fmla="*/ 7587 w 10000"/>
                  <a:gd name="connsiteY986" fmla="*/ 6354 h 10000"/>
                  <a:gd name="connsiteX987" fmla="*/ 7582 w 10000"/>
                  <a:gd name="connsiteY987" fmla="*/ 6344 h 10000"/>
                  <a:gd name="connsiteX988" fmla="*/ 7582 w 10000"/>
                  <a:gd name="connsiteY988" fmla="*/ 6324 h 10000"/>
                  <a:gd name="connsiteX989" fmla="*/ 7571 w 10000"/>
                  <a:gd name="connsiteY989" fmla="*/ 6302 h 10000"/>
                  <a:gd name="connsiteX990" fmla="*/ 7548 w 10000"/>
                  <a:gd name="connsiteY990" fmla="*/ 6256 h 10000"/>
                  <a:gd name="connsiteX991" fmla="*/ 7546 w 10000"/>
                  <a:gd name="connsiteY991" fmla="*/ 6218 h 10000"/>
                  <a:gd name="connsiteX992" fmla="*/ 7540 w 10000"/>
                  <a:gd name="connsiteY992" fmla="*/ 6159 h 10000"/>
                  <a:gd name="connsiteX993" fmla="*/ 7535 w 10000"/>
                  <a:gd name="connsiteY993" fmla="*/ 6114 h 10000"/>
                  <a:gd name="connsiteX994" fmla="*/ 7535 w 10000"/>
                  <a:gd name="connsiteY994" fmla="*/ 6088 h 10000"/>
                  <a:gd name="connsiteX995" fmla="*/ 7540 w 10000"/>
                  <a:gd name="connsiteY995" fmla="*/ 6049 h 10000"/>
                  <a:gd name="connsiteX996" fmla="*/ 7546 w 10000"/>
                  <a:gd name="connsiteY996" fmla="*/ 6004 h 10000"/>
                  <a:gd name="connsiteX997" fmla="*/ 7548 w 10000"/>
                  <a:gd name="connsiteY997" fmla="*/ 5965 h 10000"/>
                  <a:gd name="connsiteX998" fmla="*/ 7548 w 10000"/>
                  <a:gd name="connsiteY998" fmla="*/ 5946 h 10000"/>
                  <a:gd name="connsiteX999" fmla="*/ 7548 w 10000"/>
                  <a:gd name="connsiteY999" fmla="*/ 5933 h 10000"/>
                  <a:gd name="connsiteX1000" fmla="*/ 7548 w 10000"/>
                  <a:gd name="connsiteY1000" fmla="*/ 5910 h 10000"/>
                  <a:gd name="connsiteX1001" fmla="*/ 7548 w 10000"/>
                  <a:gd name="connsiteY1001" fmla="*/ 5897 h 10000"/>
                  <a:gd name="connsiteX1002" fmla="*/ 7546 w 10000"/>
                  <a:gd name="connsiteY1002" fmla="*/ 5871 h 10000"/>
                  <a:gd name="connsiteX1003" fmla="*/ 7535 w 10000"/>
                  <a:gd name="connsiteY1003" fmla="*/ 5839 h 10000"/>
                  <a:gd name="connsiteX1004" fmla="*/ 7524 w 10000"/>
                  <a:gd name="connsiteY1004" fmla="*/ 5797 h 10000"/>
                  <a:gd name="connsiteX1005" fmla="*/ 7518 w 10000"/>
                  <a:gd name="connsiteY1005" fmla="*/ 5767 h 10000"/>
                  <a:gd name="connsiteX1006" fmla="*/ 7515 w 10000"/>
                  <a:gd name="connsiteY1006" fmla="*/ 5745 h 10000"/>
                  <a:gd name="connsiteX1007" fmla="*/ 7501 w 10000"/>
                  <a:gd name="connsiteY1007" fmla="*/ 5683 h 10000"/>
                  <a:gd name="connsiteX1008" fmla="*/ 7490 w 10000"/>
                  <a:gd name="connsiteY1008" fmla="*/ 5631 h 10000"/>
                  <a:gd name="connsiteX1009" fmla="*/ 7482 w 10000"/>
                  <a:gd name="connsiteY1009" fmla="*/ 5593 h 10000"/>
                  <a:gd name="connsiteX1010" fmla="*/ 7476 w 10000"/>
                  <a:gd name="connsiteY1010" fmla="*/ 5570 h 10000"/>
                  <a:gd name="connsiteX1011" fmla="*/ 7476 w 10000"/>
                  <a:gd name="connsiteY1011" fmla="*/ 5528 h 10000"/>
                  <a:gd name="connsiteX1012" fmla="*/ 7482 w 10000"/>
                  <a:gd name="connsiteY1012" fmla="*/ 5502 h 10000"/>
                  <a:gd name="connsiteX1013" fmla="*/ 7490 w 10000"/>
                  <a:gd name="connsiteY1013" fmla="*/ 5489 h 10000"/>
                  <a:gd name="connsiteX1014" fmla="*/ 7499 w 10000"/>
                  <a:gd name="connsiteY1014" fmla="*/ 5479 h 10000"/>
                  <a:gd name="connsiteX1015" fmla="*/ 7493 w 10000"/>
                  <a:gd name="connsiteY1015" fmla="*/ 5427 h 10000"/>
                  <a:gd name="connsiteX1016" fmla="*/ 7501 w 10000"/>
                  <a:gd name="connsiteY1016" fmla="*/ 5415 h 10000"/>
                  <a:gd name="connsiteX1017" fmla="*/ 7510 w 10000"/>
                  <a:gd name="connsiteY1017" fmla="*/ 5398 h 10000"/>
                  <a:gd name="connsiteX1018" fmla="*/ 7515 w 10000"/>
                  <a:gd name="connsiteY1018" fmla="*/ 5379 h 10000"/>
                  <a:gd name="connsiteX1019" fmla="*/ 7526 w 10000"/>
                  <a:gd name="connsiteY1019" fmla="*/ 5366 h 10000"/>
                  <a:gd name="connsiteX1020" fmla="*/ 7518 w 10000"/>
                  <a:gd name="connsiteY1020" fmla="*/ 5350 h 10000"/>
                  <a:gd name="connsiteX1021" fmla="*/ 7518 w 10000"/>
                  <a:gd name="connsiteY1021" fmla="*/ 5330 h 10000"/>
                  <a:gd name="connsiteX1022" fmla="*/ 7526 w 10000"/>
                  <a:gd name="connsiteY1022" fmla="*/ 5311 h 10000"/>
                  <a:gd name="connsiteX1023" fmla="*/ 7540 w 10000"/>
                  <a:gd name="connsiteY1023" fmla="*/ 5291 h 10000"/>
                  <a:gd name="connsiteX1024" fmla="*/ 7540 w 10000"/>
                  <a:gd name="connsiteY1024" fmla="*/ 5266 h 10000"/>
                  <a:gd name="connsiteX1025" fmla="*/ 7540 w 10000"/>
                  <a:gd name="connsiteY1025" fmla="*/ 5256 h 10000"/>
                  <a:gd name="connsiteX1026" fmla="*/ 7524 w 10000"/>
                  <a:gd name="connsiteY1026" fmla="*/ 5233 h 10000"/>
                  <a:gd name="connsiteX1027" fmla="*/ 7515 w 10000"/>
                  <a:gd name="connsiteY1027" fmla="*/ 5217 h 10000"/>
                  <a:gd name="connsiteX1028" fmla="*/ 7490 w 10000"/>
                  <a:gd name="connsiteY1028" fmla="*/ 5178 h 10000"/>
                  <a:gd name="connsiteX1029" fmla="*/ 7474 w 10000"/>
                  <a:gd name="connsiteY1029" fmla="*/ 5162 h 10000"/>
                  <a:gd name="connsiteX1030" fmla="*/ 7457 w 10000"/>
                  <a:gd name="connsiteY1030" fmla="*/ 5120 h 10000"/>
                  <a:gd name="connsiteX1031" fmla="*/ 7421 w 10000"/>
                  <a:gd name="connsiteY1031" fmla="*/ 5087 h 10000"/>
                  <a:gd name="connsiteX1032" fmla="*/ 7380 w 10000"/>
                  <a:gd name="connsiteY1032" fmla="*/ 5068 h 10000"/>
                  <a:gd name="connsiteX1033" fmla="*/ 7355 w 10000"/>
                  <a:gd name="connsiteY1033" fmla="*/ 5058 h 10000"/>
                  <a:gd name="connsiteX1034" fmla="*/ 7332 w 10000"/>
                  <a:gd name="connsiteY1034" fmla="*/ 5049 h 10000"/>
                  <a:gd name="connsiteX1035" fmla="*/ 7305 w 10000"/>
                  <a:gd name="connsiteY1035" fmla="*/ 5016 h 10000"/>
                  <a:gd name="connsiteX1036" fmla="*/ 7305 w 10000"/>
                  <a:gd name="connsiteY1036" fmla="*/ 5000 h 10000"/>
                  <a:gd name="connsiteX1037" fmla="*/ 7296 w 10000"/>
                  <a:gd name="connsiteY1037" fmla="*/ 4971 h 10000"/>
                  <a:gd name="connsiteX1038" fmla="*/ 7288 w 10000"/>
                  <a:gd name="connsiteY1038" fmla="*/ 4945 h 10000"/>
                  <a:gd name="connsiteX1039" fmla="*/ 7280 w 10000"/>
                  <a:gd name="connsiteY1039" fmla="*/ 4916 h 10000"/>
                  <a:gd name="connsiteX1040" fmla="*/ 7291 w 10000"/>
                  <a:gd name="connsiteY1040" fmla="*/ 4887 h 10000"/>
                  <a:gd name="connsiteX1041" fmla="*/ 7291 w 10000"/>
                  <a:gd name="connsiteY1041" fmla="*/ 4858 h 10000"/>
                  <a:gd name="connsiteX1042" fmla="*/ 7271 w 10000"/>
                  <a:gd name="connsiteY1042" fmla="*/ 4819 h 10000"/>
                  <a:gd name="connsiteX1043" fmla="*/ 7255 w 10000"/>
                  <a:gd name="connsiteY1043" fmla="*/ 4828 h 10000"/>
                  <a:gd name="connsiteX1044" fmla="*/ 7235 w 10000"/>
                  <a:gd name="connsiteY1044" fmla="*/ 4841 h 10000"/>
                  <a:gd name="connsiteX1045" fmla="*/ 7216 w 10000"/>
                  <a:gd name="connsiteY1045" fmla="*/ 4867 h 10000"/>
                  <a:gd name="connsiteX1046" fmla="*/ 7191 w 10000"/>
                  <a:gd name="connsiteY1046" fmla="*/ 4870 h 10000"/>
                  <a:gd name="connsiteX1047" fmla="*/ 7155 w 10000"/>
                  <a:gd name="connsiteY1047" fmla="*/ 4887 h 10000"/>
                  <a:gd name="connsiteX1048" fmla="*/ 7122 w 10000"/>
                  <a:gd name="connsiteY1048" fmla="*/ 4893 h 10000"/>
                  <a:gd name="connsiteX1049" fmla="*/ 7105 w 10000"/>
                  <a:gd name="connsiteY1049" fmla="*/ 4896 h 10000"/>
                  <a:gd name="connsiteX1050" fmla="*/ 7094 w 10000"/>
                  <a:gd name="connsiteY1050" fmla="*/ 4916 h 10000"/>
                  <a:gd name="connsiteX1051" fmla="*/ 7080 w 10000"/>
                  <a:gd name="connsiteY1051" fmla="*/ 4903 h 10000"/>
                  <a:gd name="connsiteX1052" fmla="*/ 7072 w 10000"/>
                  <a:gd name="connsiteY1052" fmla="*/ 4851 h 10000"/>
                  <a:gd name="connsiteX1053" fmla="*/ 7042 w 10000"/>
                  <a:gd name="connsiteY1053" fmla="*/ 4819 h 10000"/>
                  <a:gd name="connsiteX1054" fmla="*/ 7030 w 10000"/>
                  <a:gd name="connsiteY1054" fmla="*/ 4780 h 10000"/>
                  <a:gd name="connsiteX1055" fmla="*/ 7039 w 10000"/>
                  <a:gd name="connsiteY1055" fmla="*/ 4757 h 10000"/>
                  <a:gd name="connsiteX1056" fmla="*/ 7047 w 10000"/>
                  <a:gd name="connsiteY1056" fmla="*/ 4744 h 10000"/>
                  <a:gd name="connsiteX1057" fmla="*/ 7022 w 10000"/>
                  <a:gd name="connsiteY1057" fmla="*/ 4725 h 10000"/>
                  <a:gd name="connsiteX1058" fmla="*/ 7000 w 10000"/>
                  <a:gd name="connsiteY1058" fmla="*/ 4715 h 10000"/>
                  <a:gd name="connsiteX1059" fmla="*/ 6975 w 10000"/>
                  <a:gd name="connsiteY1059" fmla="*/ 4709 h 10000"/>
                  <a:gd name="connsiteX1060" fmla="*/ 6945 w 10000"/>
                  <a:gd name="connsiteY1060" fmla="*/ 4696 h 10000"/>
                  <a:gd name="connsiteX1061" fmla="*/ 6953 w 10000"/>
                  <a:gd name="connsiteY1061" fmla="*/ 4679 h 10000"/>
                  <a:gd name="connsiteX1062" fmla="*/ 6961 w 10000"/>
                  <a:gd name="connsiteY1062" fmla="*/ 4660 h 10000"/>
                  <a:gd name="connsiteX1063" fmla="*/ 6983 w 10000"/>
                  <a:gd name="connsiteY1063" fmla="*/ 4644 h 10000"/>
                  <a:gd name="connsiteX1064" fmla="*/ 7014 w 10000"/>
                  <a:gd name="connsiteY1064" fmla="*/ 4634 h 10000"/>
                  <a:gd name="connsiteX1065" fmla="*/ 7025 w 10000"/>
                  <a:gd name="connsiteY1065" fmla="*/ 4615 h 10000"/>
                  <a:gd name="connsiteX1066" fmla="*/ 7047 w 10000"/>
                  <a:gd name="connsiteY1066" fmla="*/ 4582 h 10000"/>
                  <a:gd name="connsiteX1067" fmla="*/ 7069 w 10000"/>
                  <a:gd name="connsiteY1067" fmla="*/ 4563 h 10000"/>
                  <a:gd name="connsiteX1068" fmla="*/ 7078 w 10000"/>
                  <a:gd name="connsiteY1068" fmla="*/ 4553 h 10000"/>
                  <a:gd name="connsiteX1069" fmla="*/ 7097 w 10000"/>
                  <a:gd name="connsiteY1069" fmla="*/ 4527 h 10000"/>
                  <a:gd name="connsiteX1070" fmla="*/ 7122 w 10000"/>
                  <a:gd name="connsiteY1070" fmla="*/ 4517 h 10000"/>
                  <a:gd name="connsiteX1071" fmla="*/ 7139 w 10000"/>
                  <a:gd name="connsiteY1071" fmla="*/ 4488 h 10000"/>
                  <a:gd name="connsiteX1072" fmla="*/ 7147 w 10000"/>
                  <a:gd name="connsiteY1072" fmla="*/ 4459 h 10000"/>
                  <a:gd name="connsiteX1073" fmla="*/ 7161 w 10000"/>
                  <a:gd name="connsiteY1073" fmla="*/ 4440 h 10000"/>
                  <a:gd name="connsiteX1074" fmla="*/ 7177 w 10000"/>
                  <a:gd name="connsiteY1074" fmla="*/ 4430 h 10000"/>
                  <a:gd name="connsiteX1075" fmla="*/ 7202 w 10000"/>
                  <a:gd name="connsiteY1075" fmla="*/ 4407 h 10000"/>
                  <a:gd name="connsiteX1076" fmla="*/ 7224 w 10000"/>
                  <a:gd name="connsiteY1076" fmla="*/ 4417 h 10000"/>
                  <a:gd name="connsiteX1077" fmla="*/ 7241 w 10000"/>
                  <a:gd name="connsiteY1077" fmla="*/ 4404 h 10000"/>
                  <a:gd name="connsiteX1078" fmla="*/ 7263 w 10000"/>
                  <a:gd name="connsiteY1078" fmla="*/ 4398 h 10000"/>
                  <a:gd name="connsiteX1079" fmla="*/ 7283 w 10000"/>
                  <a:gd name="connsiteY1079" fmla="*/ 4424 h 10000"/>
                  <a:gd name="connsiteX1080" fmla="*/ 7305 w 10000"/>
                  <a:gd name="connsiteY1080" fmla="*/ 4433 h 10000"/>
                  <a:gd name="connsiteX1081" fmla="*/ 7332 w 10000"/>
                  <a:gd name="connsiteY1081" fmla="*/ 4443 h 10000"/>
                  <a:gd name="connsiteX1082" fmla="*/ 7380 w 10000"/>
                  <a:gd name="connsiteY1082" fmla="*/ 4398 h 10000"/>
                  <a:gd name="connsiteX1083" fmla="*/ 7404 w 10000"/>
                  <a:gd name="connsiteY1083" fmla="*/ 4378 h 10000"/>
                  <a:gd name="connsiteX1084" fmla="*/ 7418 w 10000"/>
                  <a:gd name="connsiteY1084" fmla="*/ 4369 h 10000"/>
                  <a:gd name="connsiteX1085" fmla="*/ 7443 w 10000"/>
                  <a:gd name="connsiteY1085" fmla="*/ 4356 h 10000"/>
                  <a:gd name="connsiteX1086" fmla="*/ 7460 w 10000"/>
                  <a:gd name="connsiteY1086" fmla="*/ 4385 h 10000"/>
                  <a:gd name="connsiteX1087" fmla="*/ 7460 w 10000"/>
                  <a:gd name="connsiteY1087" fmla="*/ 4404 h 10000"/>
                  <a:gd name="connsiteX1088" fmla="*/ 7499 w 10000"/>
                  <a:gd name="connsiteY1088" fmla="*/ 4417 h 10000"/>
                  <a:gd name="connsiteX1089" fmla="*/ 7515 w 10000"/>
                  <a:gd name="connsiteY1089" fmla="*/ 4414 h 10000"/>
                  <a:gd name="connsiteX1090" fmla="*/ 7565 w 10000"/>
                  <a:gd name="connsiteY1090" fmla="*/ 4385 h 10000"/>
                  <a:gd name="connsiteX1091" fmla="*/ 7579 w 10000"/>
                  <a:gd name="connsiteY1091" fmla="*/ 4346 h 10000"/>
                  <a:gd name="connsiteX1092" fmla="*/ 7582 w 10000"/>
                  <a:gd name="connsiteY1092" fmla="*/ 4317 h 10000"/>
                  <a:gd name="connsiteX1093" fmla="*/ 7590 w 10000"/>
                  <a:gd name="connsiteY1093" fmla="*/ 4301 h 10000"/>
                  <a:gd name="connsiteX1094" fmla="*/ 7612 w 10000"/>
                  <a:gd name="connsiteY1094" fmla="*/ 4271 h 10000"/>
                  <a:gd name="connsiteX1095" fmla="*/ 7623 w 10000"/>
                  <a:gd name="connsiteY1095" fmla="*/ 4262 h 10000"/>
                  <a:gd name="connsiteX1096" fmla="*/ 7634 w 10000"/>
                  <a:gd name="connsiteY1096" fmla="*/ 4245 h 10000"/>
                  <a:gd name="connsiteX1097" fmla="*/ 7645 w 10000"/>
                  <a:gd name="connsiteY1097" fmla="*/ 4265 h 10000"/>
                  <a:gd name="connsiteX1098" fmla="*/ 7670 w 10000"/>
                  <a:gd name="connsiteY1098" fmla="*/ 4284 h 10000"/>
                  <a:gd name="connsiteX1099" fmla="*/ 7701 w 10000"/>
                  <a:gd name="connsiteY1099" fmla="*/ 4275 h 10000"/>
                  <a:gd name="connsiteX1100" fmla="*/ 7717 w 10000"/>
                  <a:gd name="connsiteY1100" fmla="*/ 4275 h 10000"/>
                  <a:gd name="connsiteX1101" fmla="*/ 7740 w 10000"/>
                  <a:gd name="connsiteY1101" fmla="*/ 4284 h 10000"/>
                  <a:gd name="connsiteX1102" fmla="*/ 7767 w 10000"/>
                  <a:gd name="connsiteY1102" fmla="*/ 4284 h 10000"/>
                  <a:gd name="connsiteX1103" fmla="*/ 7895 w 10000"/>
                  <a:gd name="connsiteY1103" fmla="*/ 4207 h 10000"/>
                  <a:gd name="connsiteX1104" fmla="*/ 7895 w 10000"/>
                  <a:gd name="connsiteY1104" fmla="*/ 4187 h 10000"/>
                  <a:gd name="connsiteX1105" fmla="*/ 7895 w 10000"/>
                  <a:gd name="connsiteY1105" fmla="*/ 4171 h 10000"/>
                  <a:gd name="connsiteX1106" fmla="*/ 7903 w 10000"/>
                  <a:gd name="connsiteY1106" fmla="*/ 4148 h 10000"/>
                  <a:gd name="connsiteX1107" fmla="*/ 7917 w 10000"/>
                  <a:gd name="connsiteY1107" fmla="*/ 4158 h 10000"/>
                  <a:gd name="connsiteX1108" fmla="*/ 7967 w 10000"/>
                  <a:gd name="connsiteY1108" fmla="*/ 4203 h 10000"/>
                  <a:gd name="connsiteX1109" fmla="*/ 7994 w 10000"/>
                  <a:gd name="connsiteY1109" fmla="*/ 4203 h 10000"/>
                  <a:gd name="connsiteX1110" fmla="*/ 8064 w 10000"/>
                  <a:gd name="connsiteY1110" fmla="*/ 4242 h 10000"/>
                  <a:gd name="connsiteX1111" fmla="*/ 8083 w 10000"/>
                  <a:gd name="connsiteY1111" fmla="*/ 4245 h 10000"/>
                  <a:gd name="connsiteX1112" fmla="*/ 8105 w 10000"/>
                  <a:gd name="connsiteY1112" fmla="*/ 4226 h 10000"/>
                  <a:gd name="connsiteX1113" fmla="*/ 8136 w 10000"/>
                  <a:gd name="connsiteY1113" fmla="*/ 4187 h 10000"/>
                  <a:gd name="connsiteX1114" fmla="*/ 8161 w 10000"/>
                  <a:gd name="connsiteY1114" fmla="*/ 4168 h 10000"/>
                  <a:gd name="connsiteX1115" fmla="*/ 8172 w 10000"/>
                  <a:gd name="connsiteY1115" fmla="*/ 4161 h 10000"/>
                  <a:gd name="connsiteX1116" fmla="*/ 8208 w 10000"/>
                  <a:gd name="connsiteY1116" fmla="*/ 4168 h 10000"/>
                  <a:gd name="connsiteX1117" fmla="*/ 8235 w 10000"/>
                  <a:gd name="connsiteY1117" fmla="*/ 4168 h 10000"/>
                  <a:gd name="connsiteX1118" fmla="*/ 8258 w 10000"/>
                  <a:gd name="connsiteY1118" fmla="*/ 4152 h 10000"/>
                  <a:gd name="connsiteX1119" fmla="*/ 8283 w 10000"/>
                  <a:gd name="connsiteY1119" fmla="*/ 4152 h 10000"/>
                  <a:gd name="connsiteX1120" fmla="*/ 8299 w 10000"/>
                  <a:gd name="connsiteY1120" fmla="*/ 4132 h 10000"/>
                  <a:gd name="connsiteX1121" fmla="*/ 8316 w 10000"/>
                  <a:gd name="connsiteY1121" fmla="*/ 4113 h 10000"/>
                  <a:gd name="connsiteX1122" fmla="*/ 8330 w 10000"/>
                  <a:gd name="connsiteY1122" fmla="*/ 4084 h 10000"/>
                  <a:gd name="connsiteX1123" fmla="*/ 8341 w 10000"/>
                  <a:gd name="connsiteY1123" fmla="*/ 4058 h 10000"/>
                  <a:gd name="connsiteX1124" fmla="*/ 8349 w 10000"/>
                  <a:gd name="connsiteY1124" fmla="*/ 4064 h 10000"/>
                  <a:gd name="connsiteX1125" fmla="*/ 8366 w 10000"/>
                  <a:gd name="connsiteY1125" fmla="*/ 4067 h 10000"/>
                  <a:gd name="connsiteX1126" fmla="*/ 8374 w 10000"/>
                  <a:gd name="connsiteY1126" fmla="*/ 4084 h 10000"/>
                  <a:gd name="connsiteX1127" fmla="*/ 8402 w 10000"/>
                  <a:gd name="connsiteY1127" fmla="*/ 4054 h 10000"/>
                  <a:gd name="connsiteX1128" fmla="*/ 8427 w 10000"/>
                  <a:gd name="connsiteY1128" fmla="*/ 4028 h 10000"/>
                  <a:gd name="connsiteX1129" fmla="*/ 8438 w 10000"/>
                  <a:gd name="connsiteY1129" fmla="*/ 4025 h 10000"/>
                  <a:gd name="connsiteX1130" fmla="*/ 8468 w 10000"/>
                  <a:gd name="connsiteY1130" fmla="*/ 4006 h 10000"/>
                  <a:gd name="connsiteX1131" fmla="*/ 8485 w 10000"/>
                  <a:gd name="connsiteY1131" fmla="*/ 3999 h 10000"/>
                  <a:gd name="connsiteX1132" fmla="*/ 8493 w 10000"/>
                  <a:gd name="connsiteY1132" fmla="*/ 4025 h 10000"/>
                  <a:gd name="connsiteX1133" fmla="*/ 8515 w 10000"/>
                  <a:gd name="connsiteY1133" fmla="*/ 4028 h 10000"/>
                  <a:gd name="connsiteX1134" fmla="*/ 8543 w 10000"/>
                  <a:gd name="connsiteY1134" fmla="*/ 4009 h 10000"/>
                  <a:gd name="connsiteX1135" fmla="*/ 8551 w 10000"/>
                  <a:gd name="connsiteY1135" fmla="*/ 3990 h 10000"/>
                  <a:gd name="connsiteX1136" fmla="*/ 8582 w 10000"/>
                  <a:gd name="connsiteY1136" fmla="*/ 3977 h 10000"/>
                  <a:gd name="connsiteX1137" fmla="*/ 8596 w 10000"/>
                  <a:gd name="connsiteY1137" fmla="*/ 3977 h 10000"/>
                  <a:gd name="connsiteX1138" fmla="*/ 8607 w 10000"/>
                  <a:gd name="connsiteY1138" fmla="*/ 3980 h 10000"/>
                  <a:gd name="connsiteX1139" fmla="*/ 8645 w 10000"/>
                  <a:gd name="connsiteY1139" fmla="*/ 3970 h 10000"/>
                  <a:gd name="connsiteX1140" fmla="*/ 8654 w 10000"/>
                  <a:gd name="connsiteY1140" fmla="*/ 3951 h 10000"/>
                  <a:gd name="connsiteX1141" fmla="*/ 8670 w 10000"/>
                  <a:gd name="connsiteY1141" fmla="*/ 3935 h 10000"/>
                  <a:gd name="connsiteX1142" fmla="*/ 8695 w 10000"/>
                  <a:gd name="connsiteY1142" fmla="*/ 3935 h 10000"/>
                  <a:gd name="connsiteX1143" fmla="*/ 8704 w 10000"/>
                  <a:gd name="connsiteY1143" fmla="*/ 3951 h 10000"/>
                  <a:gd name="connsiteX1144" fmla="*/ 8717 w 10000"/>
                  <a:gd name="connsiteY1144" fmla="*/ 3964 h 10000"/>
                  <a:gd name="connsiteX1145" fmla="*/ 8751 w 10000"/>
                  <a:gd name="connsiteY1145" fmla="*/ 3951 h 10000"/>
                  <a:gd name="connsiteX1146" fmla="*/ 8776 w 10000"/>
                  <a:gd name="connsiteY1146" fmla="*/ 3935 h 10000"/>
                  <a:gd name="connsiteX1147" fmla="*/ 8798 w 10000"/>
                  <a:gd name="connsiteY1147" fmla="*/ 3925 h 10000"/>
                  <a:gd name="connsiteX1148" fmla="*/ 8806 w 10000"/>
                  <a:gd name="connsiteY1148" fmla="*/ 3892 h 10000"/>
                  <a:gd name="connsiteX1149" fmla="*/ 8814 w 10000"/>
                  <a:gd name="connsiteY1149" fmla="*/ 3876 h 10000"/>
                  <a:gd name="connsiteX1150" fmla="*/ 8839 w 10000"/>
                  <a:gd name="connsiteY1150" fmla="*/ 3873 h 10000"/>
                  <a:gd name="connsiteX1151" fmla="*/ 8842 w 10000"/>
                  <a:gd name="connsiteY1151" fmla="*/ 3876 h 10000"/>
                  <a:gd name="connsiteX1152" fmla="*/ 8856 w 10000"/>
                  <a:gd name="connsiteY1152" fmla="*/ 3863 h 10000"/>
                  <a:gd name="connsiteX1153" fmla="*/ 8856 w 10000"/>
                  <a:gd name="connsiteY1153" fmla="*/ 3841 h 10000"/>
                  <a:gd name="connsiteX1154" fmla="*/ 8870 w 10000"/>
                  <a:gd name="connsiteY1154" fmla="*/ 3821 h 10000"/>
                  <a:gd name="connsiteX1155" fmla="*/ 8903 w 10000"/>
                  <a:gd name="connsiteY1155" fmla="*/ 3802 h 10000"/>
                  <a:gd name="connsiteX1156" fmla="*/ 8914 w 10000"/>
                  <a:gd name="connsiteY1156" fmla="*/ 3782 h 10000"/>
                  <a:gd name="connsiteX1157" fmla="*/ 8939 w 10000"/>
                  <a:gd name="connsiteY1157" fmla="*/ 3782 h 10000"/>
                  <a:gd name="connsiteX1158" fmla="*/ 8961 w 10000"/>
                  <a:gd name="connsiteY1158" fmla="*/ 3779 h 10000"/>
                  <a:gd name="connsiteX1159" fmla="*/ 8983 w 10000"/>
                  <a:gd name="connsiteY1159" fmla="*/ 3760 h 10000"/>
                  <a:gd name="connsiteX1160" fmla="*/ 9003 w 10000"/>
                  <a:gd name="connsiteY1160" fmla="*/ 3763 h 10000"/>
                  <a:gd name="connsiteX1161" fmla="*/ 9019 w 10000"/>
                  <a:gd name="connsiteY1161" fmla="*/ 3779 h 10000"/>
                  <a:gd name="connsiteX1162" fmla="*/ 9050 w 10000"/>
                  <a:gd name="connsiteY1162" fmla="*/ 3812 h 10000"/>
                  <a:gd name="connsiteX1163" fmla="*/ 9080 w 10000"/>
                  <a:gd name="connsiteY1163" fmla="*/ 3831 h 10000"/>
                  <a:gd name="connsiteX1164" fmla="*/ 9097 w 10000"/>
                  <a:gd name="connsiteY1164" fmla="*/ 3867 h 10000"/>
                  <a:gd name="connsiteX1165" fmla="*/ 9114 w 10000"/>
                  <a:gd name="connsiteY1165" fmla="*/ 3902 h 10000"/>
                  <a:gd name="connsiteX1166" fmla="*/ 9122 w 10000"/>
                  <a:gd name="connsiteY1166" fmla="*/ 3935 h 10000"/>
                  <a:gd name="connsiteX1167" fmla="*/ 9125 w 10000"/>
                  <a:gd name="connsiteY1167" fmla="*/ 3964 h 10000"/>
                  <a:gd name="connsiteX1168" fmla="*/ 9130 w 10000"/>
                  <a:gd name="connsiteY1168" fmla="*/ 3999 h 10000"/>
                  <a:gd name="connsiteX1169" fmla="*/ 9130 w 10000"/>
                  <a:gd name="connsiteY1169" fmla="*/ 4054 h 10000"/>
                  <a:gd name="connsiteX1170" fmla="*/ 9155 w 10000"/>
                  <a:gd name="connsiteY1170" fmla="*/ 4093 h 10000"/>
                  <a:gd name="connsiteX1171" fmla="*/ 9169 w 10000"/>
                  <a:gd name="connsiteY1171" fmla="*/ 4090 h 10000"/>
                  <a:gd name="connsiteX1172" fmla="*/ 9211 w 10000"/>
                  <a:gd name="connsiteY1172" fmla="*/ 4077 h 10000"/>
                  <a:gd name="connsiteX1173" fmla="*/ 9244 w 10000"/>
                  <a:gd name="connsiteY1173" fmla="*/ 4077 h 10000"/>
                  <a:gd name="connsiteX1174" fmla="*/ 9252 w 10000"/>
                  <a:gd name="connsiteY1174" fmla="*/ 4103 h 10000"/>
                  <a:gd name="connsiteX1175" fmla="*/ 9258 w 10000"/>
                  <a:gd name="connsiteY1175" fmla="*/ 4148 h 10000"/>
                  <a:gd name="connsiteX1176" fmla="*/ 9269 w 10000"/>
                  <a:gd name="connsiteY1176" fmla="*/ 4158 h 10000"/>
                  <a:gd name="connsiteX1177" fmla="*/ 9294 w 10000"/>
                  <a:gd name="connsiteY1177" fmla="*/ 4158 h 10000"/>
                  <a:gd name="connsiteX1178" fmla="*/ 9319 w 10000"/>
                  <a:gd name="connsiteY1178" fmla="*/ 4168 h 10000"/>
                  <a:gd name="connsiteX1179" fmla="*/ 9346 w 10000"/>
                  <a:gd name="connsiteY1179" fmla="*/ 4190 h 10000"/>
                  <a:gd name="connsiteX1180" fmla="*/ 9357 w 10000"/>
                  <a:gd name="connsiteY1180" fmla="*/ 4168 h 10000"/>
                  <a:gd name="connsiteX1181" fmla="*/ 9371 w 10000"/>
                  <a:gd name="connsiteY1181" fmla="*/ 4132 h 10000"/>
                  <a:gd name="connsiteX1182" fmla="*/ 9391 w 10000"/>
                  <a:gd name="connsiteY1182" fmla="*/ 4113 h 10000"/>
                  <a:gd name="connsiteX1183" fmla="*/ 9407 w 10000"/>
                  <a:gd name="connsiteY1183" fmla="*/ 4103 h 10000"/>
                  <a:gd name="connsiteX1184" fmla="*/ 9435 w 10000"/>
                  <a:gd name="connsiteY1184" fmla="*/ 4100 h 10000"/>
                  <a:gd name="connsiteX1185" fmla="*/ 9460 w 10000"/>
                  <a:gd name="connsiteY1185" fmla="*/ 4084 h 10000"/>
                  <a:gd name="connsiteX1186" fmla="*/ 9485 w 10000"/>
                  <a:gd name="connsiteY1186" fmla="*/ 4067 h 10000"/>
                  <a:gd name="connsiteX1187" fmla="*/ 9496 w 10000"/>
                  <a:gd name="connsiteY1187" fmla="*/ 4054 h 10000"/>
                  <a:gd name="connsiteX1188" fmla="*/ 9526 w 10000"/>
                  <a:gd name="connsiteY1188" fmla="*/ 4048 h 10000"/>
                  <a:gd name="connsiteX1189" fmla="*/ 9557 w 10000"/>
                  <a:gd name="connsiteY1189" fmla="*/ 4038 h 10000"/>
                  <a:gd name="connsiteX1190" fmla="*/ 9584 w 10000"/>
                  <a:gd name="connsiteY1190" fmla="*/ 4019 h 10000"/>
                  <a:gd name="connsiteX1191" fmla="*/ 9623 w 10000"/>
                  <a:gd name="connsiteY1191" fmla="*/ 4016 h 10000"/>
                  <a:gd name="connsiteX1192" fmla="*/ 9648 w 10000"/>
                  <a:gd name="connsiteY1192" fmla="*/ 4009 h 10000"/>
                  <a:gd name="connsiteX1193" fmla="*/ 9673 w 10000"/>
                  <a:gd name="connsiteY1193" fmla="*/ 4019 h 10000"/>
                  <a:gd name="connsiteX1194" fmla="*/ 9712 w 10000"/>
                  <a:gd name="connsiteY1194" fmla="*/ 4038 h 10000"/>
                  <a:gd name="connsiteX1195" fmla="*/ 9742 w 10000"/>
                  <a:gd name="connsiteY1195" fmla="*/ 4074 h 10000"/>
                  <a:gd name="connsiteX1196" fmla="*/ 9776 w 10000"/>
                  <a:gd name="connsiteY1196" fmla="*/ 4093 h 10000"/>
                  <a:gd name="connsiteX1197" fmla="*/ 9814 w 10000"/>
                  <a:gd name="connsiteY1197" fmla="*/ 4109 h 10000"/>
                  <a:gd name="connsiteX1198" fmla="*/ 9859 w 10000"/>
                  <a:gd name="connsiteY1198" fmla="*/ 4119 h 10000"/>
                  <a:gd name="connsiteX1199" fmla="*/ 9898 w 10000"/>
                  <a:gd name="connsiteY1199" fmla="*/ 4122 h 10000"/>
                  <a:gd name="connsiteX1200" fmla="*/ 9931 w 10000"/>
                  <a:gd name="connsiteY1200" fmla="*/ 4109 h 10000"/>
                  <a:gd name="connsiteX1201" fmla="*/ 9956 w 10000"/>
                  <a:gd name="connsiteY1201" fmla="*/ 4100 h 10000"/>
                  <a:gd name="connsiteX1202" fmla="*/ 9981 w 10000"/>
                  <a:gd name="connsiteY1202" fmla="*/ 4067 h 10000"/>
                  <a:gd name="connsiteX1203" fmla="*/ 9994 w 10000"/>
                  <a:gd name="connsiteY1203" fmla="*/ 4035 h 10000"/>
                  <a:gd name="connsiteX1204" fmla="*/ 10000 w 10000"/>
                  <a:gd name="connsiteY1204" fmla="*/ 3996 h 10000"/>
                  <a:gd name="connsiteX1205" fmla="*/ 9994 w 10000"/>
                  <a:gd name="connsiteY1205" fmla="*/ 3941 h 10000"/>
                  <a:gd name="connsiteX1206" fmla="*/ 9986 w 10000"/>
                  <a:gd name="connsiteY1206" fmla="*/ 3905 h 10000"/>
                  <a:gd name="connsiteX1207" fmla="*/ 9981 w 10000"/>
                  <a:gd name="connsiteY1207" fmla="*/ 3857 h 10000"/>
                  <a:gd name="connsiteX1208" fmla="*/ 9989 w 10000"/>
                  <a:gd name="connsiteY1208" fmla="*/ 3837 h 10000"/>
                  <a:gd name="connsiteX1209" fmla="*/ 9989 w 10000"/>
                  <a:gd name="connsiteY1209" fmla="*/ 3812 h 10000"/>
                  <a:gd name="connsiteX1210" fmla="*/ 9981 w 10000"/>
                  <a:gd name="connsiteY1210" fmla="*/ 3792 h 10000"/>
                  <a:gd name="connsiteX1211" fmla="*/ 9970 w 10000"/>
                  <a:gd name="connsiteY1211" fmla="*/ 3763 h 10000"/>
                  <a:gd name="connsiteX1212" fmla="*/ 9945 w 10000"/>
                  <a:gd name="connsiteY1212" fmla="*/ 3705 h 10000"/>
                  <a:gd name="connsiteX1213" fmla="*/ 9931 w 10000"/>
                  <a:gd name="connsiteY1213" fmla="*/ 3659 h 10000"/>
                  <a:gd name="connsiteX1214" fmla="*/ 9903 w 10000"/>
                  <a:gd name="connsiteY1214" fmla="*/ 3640 h 10000"/>
                  <a:gd name="connsiteX1215" fmla="*/ 9881 w 10000"/>
                  <a:gd name="connsiteY1215" fmla="*/ 3620 h 10000"/>
                  <a:gd name="connsiteX1216" fmla="*/ 9856 w 10000"/>
                  <a:gd name="connsiteY1216" fmla="*/ 3595 h 10000"/>
                  <a:gd name="connsiteX1217" fmla="*/ 9817 w 10000"/>
                  <a:gd name="connsiteY1217" fmla="*/ 3562 h 10000"/>
                  <a:gd name="connsiteX1218" fmla="*/ 9795 w 10000"/>
                  <a:gd name="connsiteY1218" fmla="*/ 3546 h 10000"/>
                  <a:gd name="connsiteX1219" fmla="*/ 9778 w 10000"/>
                  <a:gd name="connsiteY1219" fmla="*/ 3527 h 10000"/>
                  <a:gd name="connsiteX1220" fmla="*/ 9745 w 10000"/>
                  <a:gd name="connsiteY1220" fmla="*/ 3501 h 10000"/>
                  <a:gd name="connsiteX1221" fmla="*/ 9726 w 10000"/>
                  <a:gd name="connsiteY1221" fmla="*/ 3488 h 10000"/>
                  <a:gd name="connsiteX1222" fmla="*/ 9704 w 10000"/>
                  <a:gd name="connsiteY1222" fmla="*/ 3472 h 10000"/>
                  <a:gd name="connsiteX1223" fmla="*/ 9695 w 10000"/>
                  <a:gd name="connsiteY1223" fmla="*/ 3468 h 10000"/>
                  <a:gd name="connsiteX1224" fmla="*/ 9690 w 10000"/>
                  <a:gd name="connsiteY1224" fmla="*/ 3459 h 10000"/>
                  <a:gd name="connsiteX1225" fmla="*/ 9673 w 10000"/>
                  <a:gd name="connsiteY1225" fmla="*/ 3449 h 10000"/>
                  <a:gd name="connsiteX1226" fmla="*/ 9665 w 10000"/>
                  <a:gd name="connsiteY1226" fmla="*/ 3442 h 10000"/>
                  <a:gd name="connsiteX1227" fmla="*/ 9654 w 10000"/>
                  <a:gd name="connsiteY1227" fmla="*/ 3449 h 10000"/>
                  <a:gd name="connsiteX1228" fmla="*/ 9521 w 10000"/>
                  <a:gd name="connsiteY1228" fmla="*/ 3394 h 10000"/>
                  <a:gd name="connsiteX1229" fmla="*/ 9510 w 10000"/>
                  <a:gd name="connsiteY1229" fmla="*/ 3368 h 10000"/>
                  <a:gd name="connsiteX1230" fmla="*/ 9496 w 10000"/>
                  <a:gd name="connsiteY1230" fmla="*/ 3287 h 10000"/>
                  <a:gd name="connsiteX1231" fmla="*/ 9488 w 10000"/>
                  <a:gd name="connsiteY1231" fmla="*/ 3216 h 10000"/>
                  <a:gd name="connsiteX1232" fmla="*/ 9493 w 10000"/>
                  <a:gd name="connsiteY1232" fmla="*/ 3174 h 10000"/>
                  <a:gd name="connsiteX1233" fmla="*/ 9501 w 10000"/>
                  <a:gd name="connsiteY1233" fmla="*/ 3128 h 10000"/>
                  <a:gd name="connsiteX1234" fmla="*/ 9488 w 10000"/>
                  <a:gd name="connsiteY1234" fmla="*/ 3025 h 10000"/>
                  <a:gd name="connsiteX1235" fmla="*/ 9446 w 10000"/>
                  <a:gd name="connsiteY1235" fmla="*/ 2931 h 10000"/>
                  <a:gd name="connsiteX1236" fmla="*/ 9382 w 10000"/>
                  <a:gd name="connsiteY1236" fmla="*/ 2837 h 10000"/>
                  <a:gd name="connsiteX1237" fmla="*/ 9316 w 10000"/>
                  <a:gd name="connsiteY1237" fmla="*/ 2753 h 10000"/>
                  <a:gd name="connsiteX1238" fmla="*/ 9294 w 10000"/>
                  <a:gd name="connsiteY1238" fmla="*/ 2655 h 10000"/>
                  <a:gd name="connsiteX1239" fmla="*/ 9213 w 10000"/>
                  <a:gd name="connsiteY1239" fmla="*/ 2328 h 10000"/>
                  <a:gd name="connsiteX1240" fmla="*/ 9172 w 10000"/>
                  <a:gd name="connsiteY1240" fmla="*/ 2286 h 10000"/>
                  <a:gd name="connsiteX1241" fmla="*/ 9019 w 10000"/>
                  <a:gd name="connsiteY1241" fmla="*/ 2082 h 10000"/>
                  <a:gd name="connsiteX1242" fmla="*/ 8906 w 10000"/>
                  <a:gd name="connsiteY1242" fmla="*/ 1946 h 10000"/>
                  <a:gd name="connsiteX1243" fmla="*/ 8801 w 10000"/>
                  <a:gd name="connsiteY1243" fmla="*/ 1778 h 10000"/>
                  <a:gd name="connsiteX1244" fmla="*/ 8806 w 10000"/>
                  <a:gd name="connsiteY1244" fmla="*/ 1713 h 10000"/>
                  <a:gd name="connsiteX1245" fmla="*/ 8809 w 10000"/>
                  <a:gd name="connsiteY1245" fmla="*/ 1703 h 10000"/>
                  <a:gd name="connsiteX1246" fmla="*/ 8817 w 10000"/>
                  <a:gd name="connsiteY1246" fmla="*/ 1713 h 10000"/>
                  <a:gd name="connsiteX1247" fmla="*/ 8834 w 10000"/>
                  <a:gd name="connsiteY1247" fmla="*/ 1729 h 10000"/>
                  <a:gd name="connsiteX1248" fmla="*/ 8839 w 10000"/>
                  <a:gd name="connsiteY1248" fmla="*/ 1729 h 10000"/>
                  <a:gd name="connsiteX1249" fmla="*/ 8848 w 10000"/>
                  <a:gd name="connsiteY1249" fmla="*/ 1723 h 10000"/>
                  <a:gd name="connsiteX1250" fmla="*/ 8850 w 10000"/>
                  <a:gd name="connsiteY1250" fmla="*/ 1703 h 10000"/>
                  <a:gd name="connsiteX1251" fmla="*/ 8850 w 10000"/>
                  <a:gd name="connsiteY1251" fmla="*/ 1684 h 10000"/>
                  <a:gd name="connsiteX1252" fmla="*/ 8850 w 10000"/>
                  <a:gd name="connsiteY1252" fmla="*/ 1648 h 10000"/>
                  <a:gd name="connsiteX1253" fmla="*/ 8881 w 10000"/>
                  <a:gd name="connsiteY1253" fmla="*/ 1571 h 10000"/>
                  <a:gd name="connsiteX1254" fmla="*/ 8895 w 10000"/>
                  <a:gd name="connsiteY1254" fmla="*/ 1541 h 10000"/>
                  <a:gd name="connsiteX1255" fmla="*/ 8895 w 10000"/>
                  <a:gd name="connsiteY1255" fmla="*/ 1525 h 10000"/>
                  <a:gd name="connsiteX1256" fmla="*/ 8881 w 10000"/>
                  <a:gd name="connsiteY1256" fmla="*/ 1516 h 10000"/>
                  <a:gd name="connsiteX1257" fmla="*/ 8864 w 10000"/>
                  <a:gd name="connsiteY1257" fmla="*/ 1522 h 10000"/>
                  <a:gd name="connsiteX1258" fmla="*/ 8850 w 10000"/>
                  <a:gd name="connsiteY1258" fmla="*/ 1535 h 10000"/>
                  <a:gd name="connsiteX1259" fmla="*/ 8834 w 10000"/>
                  <a:gd name="connsiteY1259" fmla="*/ 1571 h 10000"/>
                  <a:gd name="connsiteX1260" fmla="*/ 8825 w 10000"/>
                  <a:gd name="connsiteY1260" fmla="*/ 1587 h 10000"/>
                  <a:gd name="connsiteX1261" fmla="*/ 8776 w 10000"/>
                  <a:gd name="connsiteY1261" fmla="*/ 1571 h 10000"/>
                  <a:gd name="connsiteX1262" fmla="*/ 8745 w 10000"/>
                  <a:gd name="connsiteY1262" fmla="*/ 1580 h 10000"/>
                  <a:gd name="connsiteX1263" fmla="*/ 8720 w 10000"/>
                  <a:gd name="connsiteY1263" fmla="*/ 1587 h 10000"/>
                  <a:gd name="connsiteX1264" fmla="*/ 8709 w 10000"/>
                  <a:gd name="connsiteY1264" fmla="*/ 1609 h 10000"/>
                  <a:gd name="connsiteX1265" fmla="*/ 8693 w 10000"/>
                  <a:gd name="connsiteY1265" fmla="*/ 1616 h 10000"/>
                  <a:gd name="connsiteX1266" fmla="*/ 8684 w 10000"/>
                  <a:gd name="connsiteY1266" fmla="*/ 1639 h 10000"/>
                  <a:gd name="connsiteX1267" fmla="*/ 8684 w 10000"/>
                  <a:gd name="connsiteY1267" fmla="*/ 1658 h 10000"/>
                  <a:gd name="connsiteX1268" fmla="*/ 8665 w 10000"/>
                  <a:gd name="connsiteY1268" fmla="*/ 1655 h 10000"/>
                  <a:gd name="connsiteX1269" fmla="*/ 8665 w 10000"/>
                  <a:gd name="connsiteY1269" fmla="*/ 1645 h 10000"/>
                  <a:gd name="connsiteX1270" fmla="*/ 8665 w 10000"/>
                  <a:gd name="connsiteY1270" fmla="*/ 1626 h 10000"/>
                  <a:gd name="connsiteX1271" fmla="*/ 8676 w 10000"/>
                  <a:gd name="connsiteY1271" fmla="*/ 1609 h 10000"/>
                  <a:gd name="connsiteX1272" fmla="*/ 8679 w 10000"/>
                  <a:gd name="connsiteY1272" fmla="*/ 1597 h 10000"/>
                  <a:gd name="connsiteX1273" fmla="*/ 8687 w 10000"/>
                  <a:gd name="connsiteY1273" fmla="*/ 1577 h 10000"/>
                  <a:gd name="connsiteX1274" fmla="*/ 8695 w 10000"/>
                  <a:gd name="connsiteY1274" fmla="*/ 1554 h 10000"/>
                  <a:gd name="connsiteX1275" fmla="*/ 8709 w 10000"/>
                  <a:gd name="connsiteY1275" fmla="*/ 1532 h 10000"/>
                  <a:gd name="connsiteX1276" fmla="*/ 8704 w 10000"/>
                  <a:gd name="connsiteY1276" fmla="*/ 1512 h 10000"/>
                  <a:gd name="connsiteX1277" fmla="*/ 8695 w 10000"/>
                  <a:gd name="connsiteY1277" fmla="*/ 1503 h 10000"/>
                  <a:gd name="connsiteX1278" fmla="*/ 8684 w 10000"/>
                  <a:gd name="connsiteY1278" fmla="*/ 1503 h 10000"/>
                  <a:gd name="connsiteX1279" fmla="*/ 8670 w 10000"/>
                  <a:gd name="connsiteY1279" fmla="*/ 1525 h 10000"/>
                  <a:gd name="connsiteX1280" fmla="*/ 8665 w 10000"/>
                  <a:gd name="connsiteY1280" fmla="*/ 1545 h 10000"/>
                  <a:gd name="connsiteX1281" fmla="*/ 8654 w 10000"/>
                  <a:gd name="connsiteY1281" fmla="*/ 1567 h 10000"/>
                  <a:gd name="connsiteX1282" fmla="*/ 8648 w 10000"/>
                  <a:gd name="connsiteY1282" fmla="*/ 1587 h 10000"/>
                  <a:gd name="connsiteX1283" fmla="*/ 8640 w 10000"/>
                  <a:gd name="connsiteY1283" fmla="*/ 1629 h 10000"/>
                  <a:gd name="connsiteX1284" fmla="*/ 8620 w 10000"/>
                  <a:gd name="connsiteY1284" fmla="*/ 1635 h 10000"/>
                  <a:gd name="connsiteX1285" fmla="*/ 8612 w 10000"/>
                  <a:gd name="connsiteY1285" fmla="*/ 1635 h 10000"/>
                  <a:gd name="connsiteX1286" fmla="*/ 8604 w 10000"/>
                  <a:gd name="connsiteY1286" fmla="*/ 1626 h 10000"/>
                  <a:gd name="connsiteX1287" fmla="*/ 8596 w 10000"/>
                  <a:gd name="connsiteY1287" fmla="*/ 1616 h 10000"/>
                  <a:gd name="connsiteX1288" fmla="*/ 8596 w 10000"/>
                  <a:gd name="connsiteY1288" fmla="*/ 1580 h 10000"/>
                  <a:gd name="connsiteX1289" fmla="*/ 8587 w 10000"/>
                  <a:gd name="connsiteY1289" fmla="*/ 1545 h 10000"/>
                  <a:gd name="connsiteX1290" fmla="*/ 8565 w 10000"/>
                  <a:gd name="connsiteY1290" fmla="*/ 1516 h 10000"/>
                  <a:gd name="connsiteX1291" fmla="*/ 8543 w 10000"/>
                  <a:gd name="connsiteY1291" fmla="*/ 1512 h 10000"/>
                  <a:gd name="connsiteX1292" fmla="*/ 8518 w 10000"/>
                  <a:gd name="connsiteY1292" fmla="*/ 1532 h 10000"/>
                  <a:gd name="connsiteX1293" fmla="*/ 8476 w 10000"/>
                  <a:gd name="connsiteY1293" fmla="*/ 1567 h 10000"/>
                  <a:gd name="connsiteX1294" fmla="*/ 8454 w 10000"/>
                  <a:gd name="connsiteY1294" fmla="*/ 1551 h 10000"/>
                  <a:gd name="connsiteX1295" fmla="*/ 8402 w 10000"/>
                  <a:gd name="connsiteY1295" fmla="*/ 1493 h 10000"/>
                  <a:gd name="connsiteX1296" fmla="*/ 8371 w 10000"/>
                  <a:gd name="connsiteY1296" fmla="*/ 1428 h 10000"/>
                  <a:gd name="connsiteX1297" fmla="*/ 8072 w 10000"/>
                  <a:gd name="connsiteY1297" fmla="*/ 1422 h 10000"/>
                  <a:gd name="connsiteX1298" fmla="*/ 7823 w 10000"/>
                  <a:gd name="connsiteY1298" fmla="*/ 1279 h 10000"/>
                  <a:gd name="connsiteX1299" fmla="*/ 7587 w 10000"/>
                  <a:gd name="connsiteY1299" fmla="*/ 1133 h 10000"/>
                  <a:gd name="connsiteX1300" fmla="*/ 7526 w 10000"/>
                  <a:gd name="connsiteY1300" fmla="*/ 1098 h 10000"/>
                  <a:gd name="connsiteX1301" fmla="*/ 7346 w 10000"/>
                  <a:gd name="connsiteY1301" fmla="*/ 991 h 10000"/>
                  <a:gd name="connsiteX1302" fmla="*/ 7321 w 10000"/>
                  <a:gd name="connsiteY1302" fmla="*/ 959 h 10000"/>
                  <a:gd name="connsiteX1303" fmla="*/ 7307 w 10000"/>
                  <a:gd name="connsiteY1303" fmla="*/ 871 h 10000"/>
                  <a:gd name="connsiteX1304" fmla="*/ 7224 w 10000"/>
                  <a:gd name="connsiteY1304" fmla="*/ 816 h 10000"/>
                  <a:gd name="connsiteX1305" fmla="*/ 7147 w 10000"/>
                  <a:gd name="connsiteY1305" fmla="*/ 787 h 10000"/>
                  <a:gd name="connsiteX1306" fmla="*/ 7080 w 10000"/>
                  <a:gd name="connsiteY1306" fmla="*/ 742 h 10000"/>
                  <a:gd name="connsiteX1307" fmla="*/ 7069 w 10000"/>
                  <a:gd name="connsiteY1307" fmla="*/ 767 h 10000"/>
                  <a:gd name="connsiteX1308" fmla="*/ 7033 w 10000"/>
                  <a:gd name="connsiteY1308" fmla="*/ 787 h 10000"/>
                  <a:gd name="connsiteX1309" fmla="*/ 6820 w 10000"/>
                  <a:gd name="connsiteY1309" fmla="*/ 878 h 10000"/>
                  <a:gd name="connsiteX1310" fmla="*/ 6726 w 10000"/>
                  <a:gd name="connsiteY1310" fmla="*/ 897 h 10000"/>
                  <a:gd name="connsiteX1311" fmla="*/ 6626 w 10000"/>
                  <a:gd name="connsiteY1311" fmla="*/ 955 h 10000"/>
                  <a:gd name="connsiteX1312" fmla="*/ 6582 w 10000"/>
                  <a:gd name="connsiteY1312" fmla="*/ 946 h 10000"/>
                  <a:gd name="connsiteX1313" fmla="*/ 6571 w 10000"/>
                  <a:gd name="connsiteY1313" fmla="*/ 955 h 10000"/>
                  <a:gd name="connsiteX1314" fmla="*/ 6507 w 10000"/>
                  <a:gd name="connsiteY1314" fmla="*/ 975 h 10000"/>
                  <a:gd name="connsiteX1315" fmla="*/ 6485 w 10000"/>
                  <a:gd name="connsiteY1315" fmla="*/ 975 h 10000"/>
                  <a:gd name="connsiteX1316" fmla="*/ 6476 w 10000"/>
                  <a:gd name="connsiteY1316" fmla="*/ 965 h 10000"/>
                  <a:gd name="connsiteX1317" fmla="*/ 6474 w 10000"/>
                  <a:gd name="connsiteY1317" fmla="*/ 936 h 10000"/>
                  <a:gd name="connsiteX1318" fmla="*/ 6452 w 10000"/>
                  <a:gd name="connsiteY1318" fmla="*/ 887 h 10000"/>
                  <a:gd name="connsiteX1319" fmla="*/ 6352 w 10000"/>
                  <a:gd name="connsiteY1319" fmla="*/ 767 h 10000"/>
                  <a:gd name="connsiteX1320" fmla="*/ 6313 w 10000"/>
                  <a:gd name="connsiteY1320" fmla="*/ 732 h 10000"/>
                  <a:gd name="connsiteX1321" fmla="*/ 6296 w 10000"/>
                  <a:gd name="connsiteY1321" fmla="*/ 690 h 10000"/>
                  <a:gd name="connsiteX1322" fmla="*/ 6271 w 10000"/>
                  <a:gd name="connsiteY1322" fmla="*/ 664 h 10000"/>
                  <a:gd name="connsiteX1323" fmla="*/ 6266 w 10000"/>
                  <a:gd name="connsiteY1323" fmla="*/ 654 h 10000"/>
                  <a:gd name="connsiteX1324" fmla="*/ 6111 w 10000"/>
                  <a:gd name="connsiteY1324" fmla="*/ 398 h 10000"/>
                  <a:gd name="connsiteX1325" fmla="*/ 5903 w 10000"/>
                  <a:gd name="connsiteY1325" fmla="*/ 408 h 10000"/>
                  <a:gd name="connsiteX1326" fmla="*/ 5837 w 10000"/>
                  <a:gd name="connsiteY1326" fmla="*/ 427 h 10000"/>
                  <a:gd name="connsiteX1327" fmla="*/ 5756 w 10000"/>
                  <a:gd name="connsiteY1327" fmla="*/ 453 h 10000"/>
                  <a:gd name="connsiteX1328" fmla="*/ 5681 w 10000"/>
                  <a:gd name="connsiteY1328" fmla="*/ 453 h 10000"/>
                  <a:gd name="connsiteX1329" fmla="*/ 5609 w 10000"/>
                  <a:gd name="connsiteY1329" fmla="*/ 447 h 10000"/>
                  <a:gd name="connsiteX1330" fmla="*/ 5554 w 10000"/>
                  <a:gd name="connsiteY1330" fmla="*/ 304 h 10000"/>
                  <a:gd name="connsiteX1331" fmla="*/ 5529 w 10000"/>
                  <a:gd name="connsiteY1331" fmla="*/ 301 h 10000"/>
                  <a:gd name="connsiteX1332" fmla="*/ 5393 w 10000"/>
                  <a:gd name="connsiteY1332" fmla="*/ 256 h 10000"/>
                  <a:gd name="connsiteX1333" fmla="*/ 5366 w 10000"/>
                  <a:gd name="connsiteY1333" fmla="*/ 220 h 10000"/>
                  <a:gd name="connsiteX1334" fmla="*/ 5249 w 10000"/>
                  <a:gd name="connsiteY1334" fmla="*/ 155 h 10000"/>
                  <a:gd name="connsiteX1335" fmla="*/ 5141 w 10000"/>
                  <a:gd name="connsiteY1335" fmla="*/ 52 h 10000"/>
                  <a:gd name="connsiteX1336" fmla="*/ 5116 w 10000"/>
                  <a:gd name="connsiteY1336" fmla="*/ 3 h 10000"/>
                  <a:gd name="connsiteX1337" fmla="*/ 5061 w 10000"/>
                  <a:gd name="connsiteY1337" fmla="*/ 0 h 10000"/>
                  <a:gd name="connsiteX1338" fmla="*/ 5036 w 10000"/>
                  <a:gd name="connsiteY1338" fmla="*/ 32 h 10000"/>
                  <a:gd name="connsiteX1339" fmla="*/ 4942 w 10000"/>
                  <a:gd name="connsiteY1339" fmla="*/ 133 h 10000"/>
                  <a:gd name="connsiteX1340" fmla="*/ 4900 w 10000"/>
                  <a:gd name="connsiteY1340" fmla="*/ 217 h 10000"/>
                  <a:gd name="connsiteX1341" fmla="*/ 4861 w 10000"/>
                  <a:gd name="connsiteY1341" fmla="*/ 198 h 10000"/>
                  <a:gd name="connsiteX1342" fmla="*/ 4795 w 10000"/>
                  <a:gd name="connsiteY1342" fmla="*/ 68 h 10000"/>
                  <a:gd name="connsiteX1343" fmla="*/ 4778 w 10000"/>
                  <a:gd name="connsiteY1343" fmla="*/ 62 h 10000"/>
                  <a:gd name="connsiteX1344" fmla="*/ 4765 w 10000"/>
                  <a:gd name="connsiteY1344" fmla="*/ 62 h 10000"/>
                  <a:gd name="connsiteX1345" fmla="*/ 4748 w 10000"/>
                  <a:gd name="connsiteY1345" fmla="*/ 68 h 10000"/>
                  <a:gd name="connsiteX1346" fmla="*/ 4673 w 10000"/>
                  <a:gd name="connsiteY1346" fmla="*/ 136 h 10000"/>
                  <a:gd name="connsiteX1347" fmla="*/ 4632 w 10000"/>
                  <a:gd name="connsiteY1347" fmla="*/ 201 h 10000"/>
                  <a:gd name="connsiteX1348" fmla="*/ 4623 w 10000"/>
                  <a:gd name="connsiteY1348" fmla="*/ 210 h 10000"/>
                  <a:gd name="connsiteX1349" fmla="*/ 4579 w 10000"/>
                  <a:gd name="connsiteY1349" fmla="*/ 220 h 10000"/>
                  <a:gd name="connsiteX1350" fmla="*/ 4479 w 10000"/>
                  <a:gd name="connsiteY1350" fmla="*/ 198 h 10000"/>
                  <a:gd name="connsiteX1351" fmla="*/ 4402 w 10000"/>
                  <a:gd name="connsiteY1351" fmla="*/ 165 h 10000"/>
                  <a:gd name="connsiteX1352" fmla="*/ 4374 w 10000"/>
                  <a:gd name="connsiteY1352" fmla="*/ 165 h 10000"/>
                  <a:gd name="connsiteX1353" fmla="*/ 4335 w 10000"/>
                  <a:gd name="connsiteY1353" fmla="*/ 172 h 10000"/>
                  <a:gd name="connsiteX1354" fmla="*/ 4302 w 10000"/>
                  <a:gd name="connsiteY1354" fmla="*/ 188 h 10000"/>
                  <a:gd name="connsiteX1355" fmla="*/ 4271 w 10000"/>
                  <a:gd name="connsiteY1355" fmla="*/ 220 h 10000"/>
                  <a:gd name="connsiteX1356" fmla="*/ 4238 w 10000"/>
                  <a:gd name="connsiteY1356" fmla="*/ 240 h 10000"/>
                  <a:gd name="connsiteX1357" fmla="*/ 4324 w 10000"/>
                  <a:gd name="connsiteY1357" fmla="*/ 1289 h 10000"/>
                  <a:gd name="connsiteX1358" fmla="*/ 3521 w 10000"/>
                  <a:gd name="connsiteY1358" fmla="*/ 7730 h 10000"/>
                  <a:gd name="connsiteX1359" fmla="*/ 3560 w 10000"/>
                  <a:gd name="connsiteY1359" fmla="*/ 7749 h 10000"/>
                  <a:gd name="connsiteX1360" fmla="*/ 3562 w 10000"/>
                  <a:gd name="connsiteY1360" fmla="*/ 7759 h 10000"/>
                  <a:gd name="connsiteX1361" fmla="*/ 3573 w 10000"/>
                  <a:gd name="connsiteY1361" fmla="*/ 7766 h 10000"/>
                  <a:gd name="connsiteX1362" fmla="*/ 3584 w 10000"/>
                  <a:gd name="connsiteY1362" fmla="*/ 7759 h 10000"/>
                  <a:gd name="connsiteX1363" fmla="*/ 3811 w 10000"/>
                  <a:gd name="connsiteY1363" fmla="*/ 6802 h 10000"/>
                  <a:gd name="connsiteX1364" fmla="*/ 3623 w 10000"/>
                  <a:gd name="connsiteY1364" fmla="*/ 7733 h 10000"/>
                  <a:gd name="connsiteX1365" fmla="*/ 3632 w 10000"/>
                  <a:gd name="connsiteY1365" fmla="*/ 7730 h 10000"/>
                  <a:gd name="connsiteX1366" fmla="*/ 4236 w 10000"/>
                  <a:gd name="connsiteY1366" fmla="*/ 6832 h 10000"/>
                  <a:gd name="connsiteX1367" fmla="*/ 3946 w 10000"/>
                  <a:gd name="connsiteY1367" fmla="*/ 6675 h 10000"/>
                  <a:gd name="connsiteX1368" fmla="*/ 3687 w 10000"/>
                  <a:gd name="connsiteY1368" fmla="*/ 7730 h 10000"/>
                  <a:gd name="connsiteX1369" fmla="*/ 3690 w 10000"/>
                  <a:gd name="connsiteY1369" fmla="*/ 7730 h 10000"/>
                  <a:gd name="connsiteX1370" fmla="*/ 3704 w 10000"/>
                  <a:gd name="connsiteY1370" fmla="*/ 7740 h 10000"/>
                  <a:gd name="connsiteX1371" fmla="*/ 3712 w 10000"/>
                  <a:gd name="connsiteY1371" fmla="*/ 7743 h 10000"/>
                  <a:gd name="connsiteX1372" fmla="*/ 3723 w 10000"/>
                  <a:gd name="connsiteY1372" fmla="*/ 7749 h 10000"/>
                  <a:gd name="connsiteX1373" fmla="*/ 3729 w 10000"/>
                  <a:gd name="connsiteY1373" fmla="*/ 7749 h 10000"/>
                  <a:gd name="connsiteX1374" fmla="*/ 3729 w 10000"/>
                  <a:gd name="connsiteY1374" fmla="*/ 7743 h 10000"/>
                  <a:gd name="connsiteX1375" fmla="*/ 3745 w 10000"/>
                  <a:gd name="connsiteY1375" fmla="*/ 7740 h 10000"/>
                  <a:gd name="connsiteX1376" fmla="*/ 3753 w 10000"/>
                  <a:gd name="connsiteY1376" fmla="*/ 7730 h 10000"/>
                  <a:gd name="connsiteX1377" fmla="*/ 3762 w 10000"/>
                  <a:gd name="connsiteY1377" fmla="*/ 7720 h 10000"/>
                  <a:gd name="connsiteX1378" fmla="*/ 3776 w 10000"/>
                  <a:gd name="connsiteY1378" fmla="*/ 7710 h 10000"/>
                  <a:gd name="connsiteX1379" fmla="*/ 3784 w 10000"/>
                  <a:gd name="connsiteY1379" fmla="*/ 7701 h 10000"/>
                  <a:gd name="connsiteX1380" fmla="*/ 3792 w 10000"/>
                  <a:gd name="connsiteY1380" fmla="*/ 7694 h 10000"/>
                  <a:gd name="connsiteX1381" fmla="*/ 3801 w 10000"/>
                  <a:gd name="connsiteY1381" fmla="*/ 7685 h 10000"/>
                  <a:gd name="connsiteX1382" fmla="*/ 3778 w 10000"/>
                  <a:gd name="connsiteY1382" fmla="*/ 7756 h 10000"/>
                  <a:gd name="connsiteX1383" fmla="*/ 3762 w 10000"/>
                  <a:gd name="connsiteY1383" fmla="*/ 7775 h 10000"/>
                  <a:gd name="connsiteX1384" fmla="*/ 3748 w 10000"/>
                  <a:gd name="connsiteY1384" fmla="*/ 7775 h 10000"/>
                  <a:gd name="connsiteX1385" fmla="*/ 3737 w 10000"/>
                  <a:gd name="connsiteY1385" fmla="*/ 7778 h 10000"/>
                  <a:gd name="connsiteX1386" fmla="*/ 3712 w 10000"/>
                  <a:gd name="connsiteY1386" fmla="*/ 8005 h 10000"/>
                  <a:gd name="connsiteX1387" fmla="*/ 3706 w 10000"/>
                  <a:gd name="connsiteY1387" fmla="*/ 8021 h 10000"/>
                  <a:gd name="connsiteX1388" fmla="*/ 3712 w 10000"/>
                  <a:gd name="connsiteY1388" fmla="*/ 8044 h 10000"/>
                  <a:gd name="connsiteX1389" fmla="*/ 3712 w 10000"/>
                  <a:gd name="connsiteY1389" fmla="*/ 8051 h 10000"/>
                  <a:gd name="connsiteX1390" fmla="*/ 3767 w 10000"/>
                  <a:gd name="connsiteY1390" fmla="*/ 8106 h 10000"/>
                  <a:gd name="connsiteX1391" fmla="*/ 3770 w 10000"/>
                  <a:gd name="connsiteY1391" fmla="*/ 8119 h 10000"/>
                  <a:gd name="connsiteX1392" fmla="*/ 3740 w 10000"/>
                  <a:gd name="connsiteY1392" fmla="*/ 8154 h 10000"/>
                  <a:gd name="connsiteX1393" fmla="*/ 3731 w 10000"/>
                  <a:gd name="connsiteY1393" fmla="*/ 8138 h 10000"/>
                  <a:gd name="connsiteX1394" fmla="*/ 3729 w 10000"/>
                  <a:gd name="connsiteY1394" fmla="*/ 8125 h 10000"/>
                  <a:gd name="connsiteX1395" fmla="*/ 3712 w 10000"/>
                  <a:gd name="connsiteY1395" fmla="*/ 8115 h 10000"/>
                  <a:gd name="connsiteX1396" fmla="*/ 3704 w 10000"/>
                  <a:gd name="connsiteY1396" fmla="*/ 8109 h 10000"/>
                  <a:gd name="connsiteX1397" fmla="*/ 3687 w 10000"/>
                  <a:gd name="connsiteY1397" fmla="*/ 8099 h 10000"/>
                  <a:gd name="connsiteX1398" fmla="*/ 3673 w 10000"/>
                  <a:gd name="connsiteY1398" fmla="*/ 8093 h 10000"/>
                  <a:gd name="connsiteX1399" fmla="*/ 3665 w 10000"/>
                  <a:gd name="connsiteY1399" fmla="*/ 8083 h 10000"/>
                  <a:gd name="connsiteX1400" fmla="*/ 3648 w 10000"/>
                  <a:gd name="connsiteY1400" fmla="*/ 8073 h 10000"/>
                  <a:gd name="connsiteX1401" fmla="*/ 3643 w 10000"/>
                  <a:gd name="connsiteY1401" fmla="*/ 8063 h 10000"/>
                  <a:gd name="connsiteX1402" fmla="*/ 3632 w 10000"/>
                  <a:gd name="connsiteY1402" fmla="*/ 8054 h 10000"/>
                  <a:gd name="connsiteX1403" fmla="*/ 3623 w 10000"/>
                  <a:gd name="connsiteY1403" fmla="*/ 8060 h 10000"/>
                  <a:gd name="connsiteX1404" fmla="*/ 3615 w 10000"/>
                  <a:gd name="connsiteY1404" fmla="*/ 8070 h 10000"/>
                  <a:gd name="connsiteX1405" fmla="*/ 3607 w 10000"/>
                  <a:gd name="connsiteY1405" fmla="*/ 8083 h 10000"/>
                  <a:gd name="connsiteX1406" fmla="*/ 3607 w 10000"/>
                  <a:gd name="connsiteY1406" fmla="*/ 8099 h 10000"/>
                  <a:gd name="connsiteX1407" fmla="*/ 3607 w 10000"/>
                  <a:gd name="connsiteY1407" fmla="*/ 8125 h 10000"/>
                  <a:gd name="connsiteX1408" fmla="*/ 3601 w 10000"/>
                  <a:gd name="connsiteY1408" fmla="*/ 8148 h 10000"/>
                  <a:gd name="connsiteX1409" fmla="*/ 3584 w 10000"/>
                  <a:gd name="connsiteY1409" fmla="*/ 8154 h 10000"/>
                  <a:gd name="connsiteX1410" fmla="*/ 3573 w 10000"/>
                  <a:gd name="connsiteY1410" fmla="*/ 8154 h 10000"/>
                  <a:gd name="connsiteX1411" fmla="*/ 3551 w 10000"/>
                  <a:gd name="connsiteY1411" fmla="*/ 8119 h 10000"/>
                  <a:gd name="connsiteX1412" fmla="*/ 3206 w 10000"/>
                  <a:gd name="connsiteY1412" fmla="*/ 8300 h 10000"/>
                  <a:gd name="connsiteX1413" fmla="*/ 2947 w 10000"/>
                  <a:gd name="connsiteY1413" fmla="*/ 8089 h 10000"/>
                  <a:gd name="connsiteX1414" fmla="*/ 3057 w 10000"/>
                  <a:gd name="connsiteY1414" fmla="*/ 7143 h 10000"/>
                  <a:gd name="connsiteX0" fmla="*/ 4324 w 10000"/>
                  <a:gd name="connsiteY0" fmla="*/ 1289 h 10000"/>
                  <a:gd name="connsiteX1" fmla="*/ 4296 w 10000"/>
                  <a:gd name="connsiteY1" fmla="*/ 1305 h 10000"/>
                  <a:gd name="connsiteX2" fmla="*/ 4285 w 10000"/>
                  <a:gd name="connsiteY2" fmla="*/ 1279 h 10000"/>
                  <a:gd name="connsiteX3" fmla="*/ 4244 w 10000"/>
                  <a:gd name="connsiteY3" fmla="*/ 1266 h 10000"/>
                  <a:gd name="connsiteX4" fmla="*/ 4208 w 10000"/>
                  <a:gd name="connsiteY4" fmla="*/ 1286 h 10000"/>
                  <a:gd name="connsiteX5" fmla="*/ 4172 w 10000"/>
                  <a:gd name="connsiteY5" fmla="*/ 1299 h 10000"/>
                  <a:gd name="connsiteX6" fmla="*/ 4150 w 10000"/>
                  <a:gd name="connsiteY6" fmla="*/ 1308 h 10000"/>
                  <a:gd name="connsiteX7" fmla="*/ 4139 w 10000"/>
                  <a:gd name="connsiteY7" fmla="*/ 1315 h 10000"/>
                  <a:gd name="connsiteX8" fmla="*/ 4125 w 10000"/>
                  <a:gd name="connsiteY8" fmla="*/ 1315 h 10000"/>
                  <a:gd name="connsiteX9" fmla="*/ 4119 w 10000"/>
                  <a:gd name="connsiteY9" fmla="*/ 1315 h 10000"/>
                  <a:gd name="connsiteX10" fmla="*/ 4111 w 10000"/>
                  <a:gd name="connsiteY10" fmla="*/ 1308 h 10000"/>
                  <a:gd name="connsiteX11" fmla="*/ 4100 w 10000"/>
                  <a:gd name="connsiteY11" fmla="*/ 1315 h 10000"/>
                  <a:gd name="connsiteX12" fmla="*/ 4075 w 10000"/>
                  <a:gd name="connsiteY12" fmla="*/ 1315 h 10000"/>
                  <a:gd name="connsiteX13" fmla="*/ 4058 w 10000"/>
                  <a:gd name="connsiteY13" fmla="*/ 1318 h 10000"/>
                  <a:gd name="connsiteX14" fmla="*/ 4044 w 10000"/>
                  <a:gd name="connsiteY14" fmla="*/ 1315 h 10000"/>
                  <a:gd name="connsiteX15" fmla="*/ 4042 w 10000"/>
                  <a:gd name="connsiteY15" fmla="*/ 1299 h 10000"/>
                  <a:gd name="connsiteX16" fmla="*/ 4014 w 10000"/>
                  <a:gd name="connsiteY16" fmla="*/ 1308 h 10000"/>
                  <a:gd name="connsiteX17" fmla="*/ 4011 w 10000"/>
                  <a:gd name="connsiteY17" fmla="*/ 1315 h 10000"/>
                  <a:gd name="connsiteX18" fmla="*/ 4011 w 10000"/>
                  <a:gd name="connsiteY18" fmla="*/ 1341 h 10000"/>
                  <a:gd name="connsiteX19" fmla="*/ 4019 w 10000"/>
                  <a:gd name="connsiteY19" fmla="*/ 1341 h 10000"/>
                  <a:gd name="connsiteX20" fmla="*/ 3997 w 10000"/>
                  <a:gd name="connsiteY20" fmla="*/ 1363 h 10000"/>
                  <a:gd name="connsiteX21" fmla="*/ 3986 w 10000"/>
                  <a:gd name="connsiteY21" fmla="*/ 1373 h 10000"/>
                  <a:gd name="connsiteX22" fmla="*/ 3981 w 10000"/>
                  <a:gd name="connsiteY22" fmla="*/ 1389 h 10000"/>
                  <a:gd name="connsiteX23" fmla="*/ 3981 w 10000"/>
                  <a:gd name="connsiteY23" fmla="*/ 1409 h 10000"/>
                  <a:gd name="connsiteX24" fmla="*/ 3981 w 10000"/>
                  <a:gd name="connsiteY24" fmla="*/ 1438 h 10000"/>
                  <a:gd name="connsiteX25" fmla="*/ 3961 w 10000"/>
                  <a:gd name="connsiteY25" fmla="*/ 1441 h 10000"/>
                  <a:gd name="connsiteX26" fmla="*/ 3942 w 10000"/>
                  <a:gd name="connsiteY26" fmla="*/ 1441 h 10000"/>
                  <a:gd name="connsiteX27" fmla="*/ 3914 w 10000"/>
                  <a:gd name="connsiteY27" fmla="*/ 1454 h 10000"/>
                  <a:gd name="connsiteX28" fmla="*/ 3892 w 10000"/>
                  <a:gd name="connsiteY28" fmla="*/ 1467 h 10000"/>
                  <a:gd name="connsiteX29" fmla="*/ 3867 w 10000"/>
                  <a:gd name="connsiteY29" fmla="*/ 1483 h 10000"/>
                  <a:gd name="connsiteX30" fmla="*/ 3845 w 10000"/>
                  <a:gd name="connsiteY30" fmla="*/ 1467 h 10000"/>
                  <a:gd name="connsiteX31" fmla="*/ 3850 w 10000"/>
                  <a:gd name="connsiteY31" fmla="*/ 1457 h 10000"/>
                  <a:gd name="connsiteX32" fmla="*/ 3864 w 10000"/>
                  <a:gd name="connsiteY32" fmla="*/ 1441 h 10000"/>
                  <a:gd name="connsiteX33" fmla="*/ 3859 w 10000"/>
                  <a:gd name="connsiteY33" fmla="*/ 1409 h 10000"/>
                  <a:gd name="connsiteX34" fmla="*/ 3842 w 10000"/>
                  <a:gd name="connsiteY34" fmla="*/ 1383 h 10000"/>
                  <a:gd name="connsiteX35" fmla="*/ 3825 w 10000"/>
                  <a:gd name="connsiteY35" fmla="*/ 1360 h 10000"/>
                  <a:gd name="connsiteX36" fmla="*/ 3809 w 10000"/>
                  <a:gd name="connsiteY36" fmla="*/ 1318 h 10000"/>
                  <a:gd name="connsiteX37" fmla="*/ 3787 w 10000"/>
                  <a:gd name="connsiteY37" fmla="*/ 1289 h 10000"/>
                  <a:gd name="connsiteX38" fmla="*/ 3759 w 10000"/>
                  <a:gd name="connsiteY38" fmla="*/ 1266 h 10000"/>
                  <a:gd name="connsiteX39" fmla="*/ 3740 w 10000"/>
                  <a:gd name="connsiteY39" fmla="*/ 1256 h 10000"/>
                  <a:gd name="connsiteX40" fmla="*/ 3715 w 10000"/>
                  <a:gd name="connsiteY40" fmla="*/ 1250 h 10000"/>
                  <a:gd name="connsiteX41" fmla="*/ 3687 w 10000"/>
                  <a:gd name="connsiteY41" fmla="*/ 1256 h 10000"/>
                  <a:gd name="connsiteX42" fmla="*/ 3681 w 10000"/>
                  <a:gd name="connsiteY42" fmla="*/ 1260 h 10000"/>
                  <a:gd name="connsiteX43" fmla="*/ 3670 w 10000"/>
                  <a:gd name="connsiteY43" fmla="*/ 1295 h 10000"/>
                  <a:gd name="connsiteX44" fmla="*/ 3651 w 10000"/>
                  <a:gd name="connsiteY44" fmla="*/ 1305 h 10000"/>
                  <a:gd name="connsiteX45" fmla="*/ 3640 w 10000"/>
                  <a:gd name="connsiteY45" fmla="*/ 1308 h 10000"/>
                  <a:gd name="connsiteX46" fmla="*/ 3626 w 10000"/>
                  <a:gd name="connsiteY46" fmla="*/ 1308 h 10000"/>
                  <a:gd name="connsiteX47" fmla="*/ 3632 w 10000"/>
                  <a:gd name="connsiteY47" fmla="*/ 1276 h 10000"/>
                  <a:gd name="connsiteX48" fmla="*/ 3609 w 10000"/>
                  <a:gd name="connsiteY48" fmla="*/ 1289 h 10000"/>
                  <a:gd name="connsiteX49" fmla="*/ 3593 w 10000"/>
                  <a:gd name="connsiteY49" fmla="*/ 1286 h 10000"/>
                  <a:gd name="connsiteX50" fmla="*/ 3590 w 10000"/>
                  <a:gd name="connsiteY50" fmla="*/ 1256 h 10000"/>
                  <a:gd name="connsiteX51" fmla="*/ 3584 w 10000"/>
                  <a:gd name="connsiteY51" fmla="*/ 1237 h 10000"/>
                  <a:gd name="connsiteX52" fmla="*/ 3573 w 10000"/>
                  <a:gd name="connsiteY52" fmla="*/ 1237 h 10000"/>
                  <a:gd name="connsiteX53" fmla="*/ 3554 w 10000"/>
                  <a:gd name="connsiteY53" fmla="*/ 1227 h 10000"/>
                  <a:gd name="connsiteX54" fmla="*/ 3546 w 10000"/>
                  <a:gd name="connsiteY54" fmla="*/ 1192 h 10000"/>
                  <a:gd name="connsiteX55" fmla="*/ 3529 w 10000"/>
                  <a:gd name="connsiteY55" fmla="*/ 1176 h 10000"/>
                  <a:gd name="connsiteX56" fmla="*/ 3512 w 10000"/>
                  <a:gd name="connsiteY56" fmla="*/ 1182 h 10000"/>
                  <a:gd name="connsiteX57" fmla="*/ 3485 w 10000"/>
                  <a:gd name="connsiteY57" fmla="*/ 1182 h 10000"/>
                  <a:gd name="connsiteX58" fmla="*/ 3463 w 10000"/>
                  <a:gd name="connsiteY58" fmla="*/ 1176 h 10000"/>
                  <a:gd name="connsiteX59" fmla="*/ 3449 w 10000"/>
                  <a:gd name="connsiteY59" fmla="*/ 1182 h 10000"/>
                  <a:gd name="connsiteX60" fmla="*/ 3432 w 10000"/>
                  <a:gd name="connsiteY60" fmla="*/ 1192 h 10000"/>
                  <a:gd name="connsiteX61" fmla="*/ 3454 w 10000"/>
                  <a:gd name="connsiteY61" fmla="*/ 1205 h 10000"/>
                  <a:gd name="connsiteX62" fmla="*/ 3463 w 10000"/>
                  <a:gd name="connsiteY62" fmla="*/ 1205 h 10000"/>
                  <a:gd name="connsiteX63" fmla="*/ 3488 w 10000"/>
                  <a:gd name="connsiteY63" fmla="*/ 1205 h 10000"/>
                  <a:gd name="connsiteX64" fmla="*/ 3488 w 10000"/>
                  <a:gd name="connsiteY64" fmla="*/ 1218 h 10000"/>
                  <a:gd name="connsiteX65" fmla="*/ 3493 w 10000"/>
                  <a:gd name="connsiteY65" fmla="*/ 1247 h 10000"/>
                  <a:gd name="connsiteX66" fmla="*/ 3512 w 10000"/>
                  <a:gd name="connsiteY66" fmla="*/ 1247 h 10000"/>
                  <a:gd name="connsiteX67" fmla="*/ 3518 w 10000"/>
                  <a:gd name="connsiteY67" fmla="*/ 1250 h 10000"/>
                  <a:gd name="connsiteX68" fmla="*/ 3521 w 10000"/>
                  <a:gd name="connsiteY68" fmla="*/ 1276 h 10000"/>
                  <a:gd name="connsiteX69" fmla="*/ 3543 w 10000"/>
                  <a:gd name="connsiteY69" fmla="*/ 1295 h 10000"/>
                  <a:gd name="connsiteX70" fmla="*/ 3546 w 10000"/>
                  <a:gd name="connsiteY70" fmla="*/ 1305 h 10000"/>
                  <a:gd name="connsiteX71" fmla="*/ 3543 w 10000"/>
                  <a:gd name="connsiteY71" fmla="*/ 1315 h 10000"/>
                  <a:gd name="connsiteX72" fmla="*/ 3543 w 10000"/>
                  <a:gd name="connsiteY72" fmla="*/ 1331 h 10000"/>
                  <a:gd name="connsiteX73" fmla="*/ 3554 w 10000"/>
                  <a:gd name="connsiteY73" fmla="*/ 1324 h 10000"/>
                  <a:gd name="connsiteX74" fmla="*/ 3560 w 10000"/>
                  <a:gd name="connsiteY74" fmla="*/ 1331 h 10000"/>
                  <a:gd name="connsiteX75" fmla="*/ 3582 w 10000"/>
                  <a:gd name="connsiteY75" fmla="*/ 1344 h 10000"/>
                  <a:gd name="connsiteX76" fmla="*/ 3598 w 10000"/>
                  <a:gd name="connsiteY76" fmla="*/ 1380 h 10000"/>
                  <a:gd name="connsiteX77" fmla="*/ 3607 w 10000"/>
                  <a:gd name="connsiteY77" fmla="*/ 1389 h 10000"/>
                  <a:gd name="connsiteX78" fmla="*/ 3623 w 10000"/>
                  <a:gd name="connsiteY78" fmla="*/ 1409 h 10000"/>
                  <a:gd name="connsiteX79" fmla="*/ 3634 w 10000"/>
                  <a:gd name="connsiteY79" fmla="*/ 1438 h 10000"/>
                  <a:gd name="connsiteX80" fmla="*/ 3632 w 10000"/>
                  <a:gd name="connsiteY80" fmla="*/ 1454 h 10000"/>
                  <a:gd name="connsiteX81" fmla="*/ 3618 w 10000"/>
                  <a:gd name="connsiteY81" fmla="*/ 1438 h 10000"/>
                  <a:gd name="connsiteX82" fmla="*/ 3598 w 10000"/>
                  <a:gd name="connsiteY82" fmla="*/ 1428 h 10000"/>
                  <a:gd name="connsiteX83" fmla="*/ 3582 w 10000"/>
                  <a:gd name="connsiteY83" fmla="*/ 1402 h 10000"/>
                  <a:gd name="connsiteX84" fmla="*/ 3562 w 10000"/>
                  <a:gd name="connsiteY84" fmla="*/ 1399 h 10000"/>
                  <a:gd name="connsiteX85" fmla="*/ 3546 w 10000"/>
                  <a:gd name="connsiteY85" fmla="*/ 1383 h 10000"/>
                  <a:gd name="connsiteX86" fmla="*/ 3510 w 10000"/>
                  <a:gd name="connsiteY86" fmla="*/ 1360 h 10000"/>
                  <a:gd name="connsiteX87" fmla="*/ 3485 w 10000"/>
                  <a:gd name="connsiteY87" fmla="*/ 1344 h 10000"/>
                  <a:gd name="connsiteX88" fmla="*/ 3454 w 10000"/>
                  <a:gd name="connsiteY88" fmla="*/ 1334 h 10000"/>
                  <a:gd name="connsiteX89" fmla="*/ 3429 w 10000"/>
                  <a:gd name="connsiteY89" fmla="*/ 1315 h 10000"/>
                  <a:gd name="connsiteX90" fmla="*/ 3416 w 10000"/>
                  <a:gd name="connsiteY90" fmla="*/ 1308 h 10000"/>
                  <a:gd name="connsiteX91" fmla="*/ 3399 w 10000"/>
                  <a:gd name="connsiteY91" fmla="*/ 1305 h 10000"/>
                  <a:gd name="connsiteX92" fmla="*/ 3382 w 10000"/>
                  <a:gd name="connsiteY92" fmla="*/ 1286 h 10000"/>
                  <a:gd name="connsiteX93" fmla="*/ 3380 w 10000"/>
                  <a:gd name="connsiteY93" fmla="*/ 1266 h 10000"/>
                  <a:gd name="connsiteX94" fmla="*/ 3388 w 10000"/>
                  <a:gd name="connsiteY94" fmla="*/ 1256 h 10000"/>
                  <a:gd name="connsiteX95" fmla="*/ 3407 w 10000"/>
                  <a:gd name="connsiteY95" fmla="*/ 1256 h 10000"/>
                  <a:gd name="connsiteX96" fmla="*/ 3396 w 10000"/>
                  <a:gd name="connsiteY96" fmla="*/ 1227 h 10000"/>
                  <a:gd name="connsiteX97" fmla="*/ 3382 w 10000"/>
                  <a:gd name="connsiteY97" fmla="*/ 1227 h 10000"/>
                  <a:gd name="connsiteX98" fmla="*/ 3360 w 10000"/>
                  <a:gd name="connsiteY98" fmla="*/ 1221 h 10000"/>
                  <a:gd name="connsiteX99" fmla="*/ 3349 w 10000"/>
                  <a:gd name="connsiteY99" fmla="*/ 1231 h 10000"/>
                  <a:gd name="connsiteX100" fmla="*/ 3352 w 10000"/>
                  <a:gd name="connsiteY100" fmla="*/ 1247 h 10000"/>
                  <a:gd name="connsiteX101" fmla="*/ 3341 w 10000"/>
                  <a:gd name="connsiteY101" fmla="*/ 1237 h 10000"/>
                  <a:gd name="connsiteX102" fmla="*/ 3335 w 10000"/>
                  <a:gd name="connsiteY102" fmla="*/ 1231 h 10000"/>
                  <a:gd name="connsiteX103" fmla="*/ 3307 w 10000"/>
                  <a:gd name="connsiteY103" fmla="*/ 1227 h 10000"/>
                  <a:gd name="connsiteX104" fmla="*/ 3294 w 10000"/>
                  <a:gd name="connsiteY104" fmla="*/ 1221 h 10000"/>
                  <a:gd name="connsiteX105" fmla="*/ 3271 w 10000"/>
                  <a:gd name="connsiteY105" fmla="*/ 1211 h 10000"/>
                  <a:gd name="connsiteX106" fmla="*/ 3252 w 10000"/>
                  <a:gd name="connsiteY106" fmla="*/ 1195 h 10000"/>
                  <a:gd name="connsiteX107" fmla="*/ 3235 w 10000"/>
                  <a:gd name="connsiteY107" fmla="*/ 1195 h 10000"/>
                  <a:gd name="connsiteX108" fmla="*/ 3235 w 10000"/>
                  <a:gd name="connsiteY108" fmla="*/ 1205 h 10000"/>
                  <a:gd name="connsiteX109" fmla="*/ 3219 w 10000"/>
                  <a:gd name="connsiteY109" fmla="*/ 1231 h 10000"/>
                  <a:gd name="connsiteX110" fmla="*/ 3213 w 10000"/>
                  <a:gd name="connsiteY110" fmla="*/ 1231 h 10000"/>
                  <a:gd name="connsiteX111" fmla="*/ 3183 w 10000"/>
                  <a:gd name="connsiteY111" fmla="*/ 1221 h 10000"/>
                  <a:gd name="connsiteX112" fmla="*/ 3175 w 10000"/>
                  <a:gd name="connsiteY112" fmla="*/ 1227 h 10000"/>
                  <a:gd name="connsiteX113" fmla="*/ 3163 w 10000"/>
                  <a:gd name="connsiteY113" fmla="*/ 1237 h 10000"/>
                  <a:gd name="connsiteX114" fmla="*/ 3158 w 10000"/>
                  <a:gd name="connsiteY114" fmla="*/ 1260 h 10000"/>
                  <a:gd name="connsiteX115" fmla="*/ 3158 w 10000"/>
                  <a:gd name="connsiteY115" fmla="*/ 1276 h 10000"/>
                  <a:gd name="connsiteX116" fmla="*/ 3163 w 10000"/>
                  <a:gd name="connsiteY116" fmla="*/ 1295 h 10000"/>
                  <a:gd name="connsiteX117" fmla="*/ 3166 w 10000"/>
                  <a:gd name="connsiteY117" fmla="*/ 1308 h 10000"/>
                  <a:gd name="connsiteX118" fmla="*/ 3158 w 10000"/>
                  <a:gd name="connsiteY118" fmla="*/ 1315 h 10000"/>
                  <a:gd name="connsiteX119" fmla="*/ 3133 w 10000"/>
                  <a:gd name="connsiteY119" fmla="*/ 1299 h 10000"/>
                  <a:gd name="connsiteX120" fmla="*/ 3114 w 10000"/>
                  <a:gd name="connsiteY120" fmla="*/ 1276 h 10000"/>
                  <a:gd name="connsiteX121" fmla="*/ 3078 w 10000"/>
                  <a:gd name="connsiteY121" fmla="*/ 1240 h 10000"/>
                  <a:gd name="connsiteX122" fmla="*/ 3044 w 10000"/>
                  <a:gd name="connsiteY122" fmla="*/ 1227 h 10000"/>
                  <a:gd name="connsiteX123" fmla="*/ 3033 w 10000"/>
                  <a:gd name="connsiteY123" fmla="*/ 1231 h 10000"/>
                  <a:gd name="connsiteX124" fmla="*/ 3036 w 10000"/>
                  <a:gd name="connsiteY124" fmla="*/ 1256 h 10000"/>
                  <a:gd name="connsiteX125" fmla="*/ 3044 w 10000"/>
                  <a:gd name="connsiteY125" fmla="*/ 1266 h 10000"/>
                  <a:gd name="connsiteX126" fmla="*/ 3044 w 10000"/>
                  <a:gd name="connsiteY126" fmla="*/ 1276 h 10000"/>
                  <a:gd name="connsiteX127" fmla="*/ 3036 w 10000"/>
                  <a:gd name="connsiteY127" fmla="*/ 1276 h 10000"/>
                  <a:gd name="connsiteX128" fmla="*/ 3028 w 10000"/>
                  <a:gd name="connsiteY128" fmla="*/ 1266 h 10000"/>
                  <a:gd name="connsiteX129" fmla="*/ 3025 w 10000"/>
                  <a:gd name="connsiteY129" fmla="*/ 1256 h 10000"/>
                  <a:gd name="connsiteX130" fmla="*/ 3008 w 10000"/>
                  <a:gd name="connsiteY130" fmla="*/ 1205 h 10000"/>
                  <a:gd name="connsiteX131" fmla="*/ 3000 w 10000"/>
                  <a:gd name="connsiteY131" fmla="*/ 1192 h 10000"/>
                  <a:gd name="connsiteX132" fmla="*/ 2994 w 10000"/>
                  <a:gd name="connsiteY132" fmla="*/ 1176 h 10000"/>
                  <a:gd name="connsiteX133" fmla="*/ 2986 w 10000"/>
                  <a:gd name="connsiteY133" fmla="*/ 1182 h 10000"/>
                  <a:gd name="connsiteX134" fmla="*/ 2981 w 10000"/>
                  <a:gd name="connsiteY134" fmla="*/ 1192 h 10000"/>
                  <a:gd name="connsiteX135" fmla="*/ 2970 w 10000"/>
                  <a:gd name="connsiteY135" fmla="*/ 1201 h 10000"/>
                  <a:gd name="connsiteX136" fmla="*/ 2956 w 10000"/>
                  <a:gd name="connsiteY136" fmla="*/ 1218 h 10000"/>
                  <a:gd name="connsiteX137" fmla="*/ 2939 w 10000"/>
                  <a:gd name="connsiteY137" fmla="*/ 1240 h 10000"/>
                  <a:gd name="connsiteX138" fmla="*/ 2928 w 10000"/>
                  <a:gd name="connsiteY138" fmla="*/ 1247 h 10000"/>
                  <a:gd name="connsiteX139" fmla="*/ 2922 w 10000"/>
                  <a:gd name="connsiteY139" fmla="*/ 1250 h 10000"/>
                  <a:gd name="connsiteX140" fmla="*/ 2911 w 10000"/>
                  <a:gd name="connsiteY140" fmla="*/ 1250 h 10000"/>
                  <a:gd name="connsiteX141" fmla="*/ 2884 w 10000"/>
                  <a:gd name="connsiteY141" fmla="*/ 1247 h 10000"/>
                  <a:gd name="connsiteX142" fmla="*/ 2864 w 10000"/>
                  <a:gd name="connsiteY142" fmla="*/ 1237 h 10000"/>
                  <a:gd name="connsiteX143" fmla="*/ 2848 w 10000"/>
                  <a:gd name="connsiteY143" fmla="*/ 1231 h 10000"/>
                  <a:gd name="connsiteX144" fmla="*/ 2834 w 10000"/>
                  <a:gd name="connsiteY144" fmla="*/ 1227 h 10000"/>
                  <a:gd name="connsiteX145" fmla="*/ 2831 w 10000"/>
                  <a:gd name="connsiteY145" fmla="*/ 1227 h 10000"/>
                  <a:gd name="connsiteX146" fmla="*/ 2831 w 10000"/>
                  <a:gd name="connsiteY146" fmla="*/ 1221 h 10000"/>
                  <a:gd name="connsiteX147" fmla="*/ 2825 w 10000"/>
                  <a:gd name="connsiteY147" fmla="*/ 1205 h 10000"/>
                  <a:gd name="connsiteX148" fmla="*/ 2823 w 10000"/>
                  <a:gd name="connsiteY148" fmla="*/ 1192 h 10000"/>
                  <a:gd name="connsiteX149" fmla="*/ 2817 w 10000"/>
                  <a:gd name="connsiteY149" fmla="*/ 1182 h 10000"/>
                  <a:gd name="connsiteX150" fmla="*/ 2814 w 10000"/>
                  <a:gd name="connsiteY150" fmla="*/ 1176 h 10000"/>
                  <a:gd name="connsiteX151" fmla="*/ 2792 w 10000"/>
                  <a:gd name="connsiteY151" fmla="*/ 1172 h 10000"/>
                  <a:gd name="connsiteX152" fmla="*/ 2759 w 10000"/>
                  <a:gd name="connsiteY152" fmla="*/ 1156 h 10000"/>
                  <a:gd name="connsiteX153" fmla="*/ 2734 w 10000"/>
                  <a:gd name="connsiteY153" fmla="*/ 1143 h 10000"/>
                  <a:gd name="connsiteX154" fmla="*/ 2695 w 10000"/>
                  <a:gd name="connsiteY154" fmla="*/ 1124 h 10000"/>
                  <a:gd name="connsiteX155" fmla="*/ 2670 w 10000"/>
                  <a:gd name="connsiteY155" fmla="*/ 1108 h 10000"/>
                  <a:gd name="connsiteX156" fmla="*/ 2645 w 10000"/>
                  <a:gd name="connsiteY156" fmla="*/ 1091 h 10000"/>
                  <a:gd name="connsiteX157" fmla="*/ 2618 w 10000"/>
                  <a:gd name="connsiteY157" fmla="*/ 1088 h 10000"/>
                  <a:gd name="connsiteX158" fmla="*/ 2576 w 10000"/>
                  <a:gd name="connsiteY158" fmla="*/ 1088 h 10000"/>
                  <a:gd name="connsiteX159" fmla="*/ 2551 w 10000"/>
                  <a:gd name="connsiteY159" fmla="*/ 1091 h 10000"/>
                  <a:gd name="connsiteX160" fmla="*/ 2521 w 10000"/>
                  <a:gd name="connsiteY160" fmla="*/ 1098 h 10000"/>
                  <a:gd name="connsiteX161" fmla="*/ 2493 w 10000"/>
                  <a:gd name="connsiteY161" fmla="*/ 1104 h 10000"/>
                  <a:gd name="connsiteX162" fmla="*/ 2468 w 10000"/>
                  <a:gd name="connsiteY162" fmla="*/ 1108 h 10000"/>
                  <a:gd name="connsiteX163" fmla="*/ 2404 w 10000"/>
                  <a:gd name="connsiteY163" fmla="*/ 1124 h 10000"/>
                  <a:gd name="connsiteX164" fmla="*/ 2366 w 10000"/>
                  <a:gd name="connsiteY164" fmla="*/ 1133 h 10000"/>
                  <a:gd name="connsiteX165" fmla="*/ 2346 w 10000"/>
                  <a:gd name="connsiteY165" fmla="*/ 1137 h 10000"/>
                  <a:gd name="connsiteX166" fmla="*/ 2294 w 10000"/>
                  <a:gd name="connsiteY166" fmla="*/ 1146 h 10000"/>
                  <a:gd name="connsiteX167" fmla="*/ 2249 w 10000"/>
                  <a:gd name="connsiteY167" fmla="*/ 1156 h 10000"/>
                  <a:gd name="connsiteX168" fmla="*/ 2230 w 10000"/>
                  <a:gd name="connsiteY168" fmla="*/ 1156 h 10000"/>
                  <a:gd name="connsiteX169" fmla="*/ 2222 w 10000"/>
                  <a:gd name="connsiteY169" fmla="*/ 1163 h 10000"/>
                  <a:gd name="connsiteX170" fmla="*/ 2194 w 10000"/>
                  <a:gd name="connsiteY170" fmla="*/ 1163 h 10000"/>
                  <a:gd name="connsiteX171" fmla="*/ 2172 w 10000"/>
                  <a:gd name="connsiteY171" fmla="*/ 1163 h 10000"/>
                  <a:gd name="connsiteX172" fmla="*/ 2147 w 10000"/>
                  <a:gd name="connsiteY172" fmla="*/ 1166 h 10000"/>
                  <a:gd name="connsiteX173" fmla="*/ 2108 w 10000"/>
                  <a:gd name="connsiteY173" fmla="*/ 1166 h 10000"/>
                  <a:gd name="connsiteX174" fmla="*/ 2083 w 10000"/>
                  <a:gd name="connsiteY174" fmla="*/ 1156 h 10000"/>
                  <a:gd name="connsiteX175" fmla="*/ 2042 w 10000"/>
                  <a:gd name="connsiteY175" fmla="*/ 1143 h 10000"/>
                  <a:gd name="connsiteX176" fmla="*/ 2011 w 10000"/>
                  <a:gd name="connsiteY176" fmla="*/ 1143 h 10000"/>
                  <a:gd name="connsiteX177" fmla="*/ 1994 w 10000"/>
                  <a:gd name="connsiteY177" fmla="*/ 1146 h 10000"/>
                  <a:gd name="connsiteX178" fmla="*/ 1967 w 10000"/>
                  <a:gd name="connsiteY178" fmla="*/ 1156 h 10000"/>
                  <a:gd name="connsiteX179" fmla="*/ 1903 w 10000"/>
                  <a:gd name="connsiteY179" fmla="*/ 1176 h 10000"/>
                  <a:gd name="connsiteX180" fmla="*/ 1873 w 10000"/>
                  <a:gd name="connsiteY180" fmla="*/ 1182 h 10000"/>
                  <a:gd name="connsiteX181" fmla="*/ 1850 w 10000"/>
                  <a:gd name="connsiteY181" fmla="*/ 1185 h 10000"/>
                  <a:gd name="connsiteX182" fmla="*/ 1842 w 10000"/>
                  <a:gd name="connsiteY182" fmla="*/ 1192 h 10000"/>
                  <a:gd name="connsiteX183" fmla="*/ 1823 w 10000"/>
                  <a:gd name="connsiteY183" fmla="*/ 1195 h 10000"/>
                  <a:gd name="connsiteX184" fmla="*/ 1814 w 10000"/>
                  <a:gd name="connsiteY184" fmla="*/ 1201 h 10000"/>
                  <a:gd name="connsiteX185" fmla="*/ 1792 w 10000"/>
                  <a:gd name="connsiteY185" fmla="*/ 1218 h 10000"/>
                  <a:gd name="connsiteX186" fmla="*/ 1767 w 10000"/>
                  <a:gd name="connsiteY186" fmla="*/ 1231 h 10000"/>
                  <a:gd name="connsiteX187" fmla="*/ 1717 w 10000"/>
                  <a:gd name="connsiteY187" fmla="*/ 1266 h 10000"/>
                  <a:gd name="connsiteX188" fmla="*/ 1695 w 10000"/>
                  <a:gd name="connsiteY188" fmla="*/ 1279 h 10000"/>
                  <a:gd name="connsiteX189" fmla="*/ 1654 w 10000"/>
                  <a:gd name="connsiteY189" fmla="*/ 1308 h 10000"/>
                  <a:gd name="connsiteX190" fmla="*/ 1620 w 10000"/>
                  <a:gd name="connsiteY190" fmla="*/ 1334 h 10000"/>
                  <a:gd name="connsiteX191" fmla="*/ 1590 w 10000"/>
                  <a:gd name="connsiteY191" fmla="*/ 1360 h 10000"/>
                  <a:gd name="connsiteX192" fmla="*/ 1565 w 10000"/>
                  <a:gd name="connsiteY192" fmla="*/ 1380 h 10000"/>
                  <a:gd name="connsiteX193" fmla="*/ 1532 w 10000"/>
                  <a:gd name="connsiteY193" fmla="*/ 1402 h 10000"/>
                  <a:gd name="connsiteX194" fmla="*/ 1501 w 10000"/>
                  <a:gd name="connsiteY194" fmla="*/ 1418 h 10000"/>
                  <a:gd name="connsiteX195" fmla="*/ 1460 w 10000"/>
                  <a:gd name="connsiteY195" fmla="*/ 1438 h 10000"/>
                  <a:gd name="connsiteX196" fmla="*/ 1435 w 10000"/>
                  <a:gd name="connsiteY196" fmla="*/ 1454 h 10000"/>
                  <a:gd name="connsiteX197" fmla="*/ 1421 w 10000"/>
                  <a:gd name="connsiteY197" fmla="*/ 1464 h 10000"/>
                  <a:gd name="connsiteX198" fmla="*/ 1380 w 10000"/>
                  <a:gd name="connsiteY198" fmla="*/ 1473 h 10000"/>
                  <a:gd name="connsiteX199" fmla="*/ 1324 w 10000"/>
                  <a:gd name="connsiteY199" fmla="*/ 1477 h 10000"/>
                  <a:gd name="connsiteX200" fmla="*/ 1274 w 10000"/>
                  <a:gd name="connsiteY200" fmla="*/ 1483 h 10000"/>
                  <a:gd name="connsiteX201" fmla="*/ 1244 w 10000"/>
                  <a:gd name="connsiteY201" fmla="*/ 1486 h 10000"/>
                  <a:gd name="connsiteX202" fmla="*/ 1233 w 10000"/>
                  <a:gd name="connsiteY202" fmla="*/ 1486 h 10000"/>
                  <a:gd name="connsiteX203" fmla="*/ 1197 w 10000"/>
                  <a:gd name="connsiteY203" fmla="*/ 1493 h 10000"/>
                  <a:gd name="connsiteX204" fmla="*/ 1180 w 10000"/>
                  <a:gd name="connsiteY204" fmla="*/ 1496 h 10000"/>
                  <a:gd name="connsiteX205" fmla="*/ 1169 w 10000"/>
                  <a:gd name="connsiteY205" fmla="*/ 1496 h 10000"/>
                  <a:gd name="connsiteX206" fmla="*/ 1161 w 10000"/>
                  <a:gd name="connsiteY206" fmla="*/ 1503 h 10000"/>
                  <a:gd name="connsiteX207" fmla="*/ 1155 w 10000"/>
                  <a:gd name="connsiteY207" fmla="*/ 1503 h 10000"/>
                  <a:gd name="connsiteX208" fmla="*/ 501 w 10000"/>
                  <a:gd name="connsiteY208" fmla="*/ 2277 h 10000"/>
                  <a:gd name="connsiteX209" fmla="*/ 396 w 10000"/>
                  <a:gd name="connsiteY209" fmla="*/ 2532 h 10000"/>
                  <a:gd name="connsiteX210" fmla="*/ 324 w 10000"/>
                  <a:gd name="connsiteY210" fmla="*/ 2759 h 10000"/>
                  <a:gd name="connsiteX211" fmla="*/ 274 w 10000"/>
                  <a:gd name="connsiteY211" fmla="*/ 2866 h 10000"/>
                  <a:gd name="connsiteX212" fmla="*/ 202 w 10000"/>
                  <a:gd name="connsiteY212" fmla="*/ 3008 h 10000"/>
                  <a:gd name="connsiteX213" fmla="*/ 211 w 10000"/>
                  <a:gd name="connsiteY213" fmla="*/ 3177 h 10000"/>
                  <a:gd name="connsiteX214" fmla="*/ 235 w 10000"/>
                  <a:gd name="connsiteY214" fmla="*/ 3368 h 10000"/>
                  <a:gd name="connsiteX215" fmla="*/ 266 w 10000"/>
                  <a:gd name="connsiteY215" fmla="*/ 3595 h 10000"/>
                  <a:gd name="connsiteX216" fmla="*/ 299 w 10000"/>
                  <a:gd name="connsiteY216" fmla="*/ 3831 h 10000"/>
                  <a:gd name="connsiteX217" fmla="*/ 305 w 10000"/>
                  <a:gd name="connsiteY217" fmla="*/ 3863 h 10000"/>
                  <a:gd name="connsiteX218" fmla="*/ 341 w 10000"/>
                  <a:gd name="connsiteY218" fmla="*/ 3941 h 10000"/>
                  <a:gd name="connsiteX219" fmla="*/ 186 w 10000"/>
                  <a:gd name="connsiteY219" fmla="*/ 3935 h 10000"/>
                  <a:gd name="connsiteX220" fmla="*/ 30 w 10000"/>
                  <a:gd name="connsiteY220" fmla="*/ 3925 h 10000"/>
                  <a:gd name="connsiteX221" fmla="*/ 0 w 10000"/>
                  <a:gd name="connsiteY221" fmla="*/ 4054 h 10000"/>
                  <a:gd name="connsiteX222" fmla="*/ 14 w 10000"/>
                  <a:gd name="connsiteY222" fmla="*/ 4152 h 10000"/>
                  <a:gd name="connsiteX223" fmla="*/ 22 w 10000"/>
                  <a:gd name="connsiteY223" fmla="*/ 4242 h 10000"/>
                  <a:gd name="connsiteX224" fmla="*/ 30 w 10000"/>
                  <a:gd name="connsiteY224" fmla="*/ 4291 h 10000"/>
                  <a:gd name="connsiteX225" fmla="*/ 102 w 10000"/>
                  <a:gd name="connsiteY225" fmla="*/ 4271 h 10000"/>
                  <a:gd name="connsiteX226" fmla="*/ 155 w 10000"/>
                  <a:gd name="connsiteY226" fmla="*/ 4262 h 10000"/>
                  <a:gd name="connsiteX227" fmla="*/ 410 w 10000"/>
                  <a:gd name="connsiteY227" fmla="*/ 4255 h 10000"/>
                  <a:gd name="connsiteX228" fmla="*/ 418 w 10000"/>
                  <a:gd name="connsiteY228" fmla="*/ 4385 h 10000"/>
                  <a:gd name="connsiteX229" fmla="*/ 429 w 10000"/>
                  <a:gd name="connsiteY229" fmla="*/ 4543 h 10000"/>
                  <a:gd name="connsiteX230" fmla="*/ 443 w 10000"/>
                  <a:gd name="connsiteY230" fmla="*/ 4585 h 10000"/>
                  <a:gd name="connsiteX231" fmla="*/ 465 w 10000"/>
                  <a:gd name="connsiteY231" fmla="*/ 4611 h 10000"/>
                  <a:gd name="connsiteX232" fmla="*/ 468 w 10000"/>
                  <a:gd name="connsiteY232" fmla="*/ 4621 h 10000"/>
                  <a:gd name="connsiteX233" fmla="*/ 474 w 10000"/>
                  <a:gd name="connsiteY233" fmla="*/ 4679 h 10000"/>
                  <a:gd name="connsiteX234" fmla="*/ 554 w 10000"/>
                  <a:gd name="connsiteY234" fmla="*/ 4738 h 10000"/>
                  <a:gd name="connsiteX235" fmla="*/ 637 w 10000"/>
                  <a:gd name="connsiteY235" fmla="*/ 4809 h 10000"/>
                  <a:gd name="connsiteX236" fmla="*/ 704 w 10000"/>
                  <a:gd name="connsiteY236" fmla="*/ 4851 h 10000"/>
                  <a:gd name="connsiteX237" fmla="*/ 740 w 10000"/>
                  <a:gd name="connsiteY237" fmla="*/ 4893 h 10000"/>
                  <a:gd name="connsiteX238" fmla="*/ 756 w 10000"/>
                  <a:gd name="connsiteY238" fmla="*/ 4896 h 10000"/>
                  <a:gd name="connsiteX239" fmla="*/ 767 w 10000"/>
                  <a:gd name="connsiteY239" fmla="*/ 4880 h 10000"/>
                  <a:gd name="connsiteX240" fmla="*/ 806 w 10000"/>
                  <a:gd name="connsiteY240" fmla="*/ 4945 h 10000"/>
                  <a:gd name="connsiteX241" fmla="*/ 886 w 10000"/>
                  <a:gd name="connsiteY241" fmla="*/ 5078 h 10000"/>
                  <a:gd name="connsiteX242" fmla="*/ 911 w 10000"/>
                  <a:gd name="connsiteY242" fmla="*/ 5130 h 10000"/>
                  <a:gd name="connsiteX243" fmla="*/ 920 w 10000"/>
                  <a:gd name="connsiteY243" fmla="*/ 5191 h 10000"/>
                  <a:gd name="connsiteX244" fmla="*/ 920 w 10000"/>
                  <a:gd name="connsiteY244" fmla="*/ 5220 h 10000"/>
                  <a:gd name="connsiteX245" fmla="*/ 911 w 10000"/>
                  <a:gd name="connsiteY245" fmla="*/ 5314 h 10000"/>
                  <a:gd name="connsiteX246" fmla="*/ 898 w 10000"/>
                  <a:gd name="connsiteY246" fmla="*/ 5369 h 10000"/>
                  <a:gd name="connsiteX247" fmla="*/ 895 w 10000"/>
                  <a:gd name="connsiteY247" fmla="*/ 5385 h 10000"/>
                  <a:gd name="connsiteX248" fmla="*/ 895 w 10000"/>
                  <a:gd name="connsiteY248" fmla="*/ 5405 h 10000"/>
                  <a:gd name="connsiteX249" fmla="*/ 898 w 10000"/>
                  <a:gd name="connsiteY249" fmla="*/ 5434 h 10000"/>
                  <a:gd name="connsiteX250" fmla="*/ 911 w 10000"/>
                  <a:gd name="connsiteY250" fmla="*/ 5463 h 10000"/>
                  <a:gd name="connsiteX251" fmla="*/ 920 w 10000"/>
                  <a:gd name="connsiteY251" fmla="*/ 5492 h 10000"/>
                  <a:gd name="connsiteX252" fmla="*/ 934 w 10000"/>
                  <a:gd name="connsiteY252" fmla="*/ 5518 h 10000"/>
                  <a:gd name="connsiteX253" fmla="*/ 1169 w 10000"/>
                  <a:gd name="connsiteY253" fmla="*/ 5738 h 10000"/>
                  <a:gd name="connsiteX254" fmla="*/ 1188 w 10000"/>
                  <a:gd name="connsiteY254" fmla="*/ 5755 h 10000"/>
                  <a:gd name="connsiteX255" fmla="*/ 1216 w 10000"/>
                  <a:gd name="connsiteY255" fmla="*/ 5758 h 10000"/>
                  <a:gd name="connsiteX256" fmla="*/ 1313 w 10000"/>
                  <a:gd name="connsiteY256" fmla="*/ 5774 h 10000"/>
                  <a:gd name="connsiteX257" fmla="*/ 1349 w 10000"/>
                  <a:gd name="connsiteY257" fmla="*/ 5787 h 10000"/>
                  <a:gd name="connsiteX258" fmla="*/ 1393 w 10000"/>
                  <a:gd name="connsiteY258" fmla="*/ 5793 h 10000"/>
                  <a:gd name="connsiteX259" fmla="*/ 1393 w 10000"/>
                  <a:gd name="connsiteY259" fmla="*/ 5797 h 10000"/>
                  <a:gd name="connsiteX260" fmla="*/ 1421 w 10000"/>
                  <a:gd name="connsiteY260" fmla="*/ 5810 h 10000"/>
                  <a:gd name="connsiteX261" fmla="*/ 1446 w 10000"/>
                  <a:gd name="connsiteY261" fmla="*/ 5829 h 10000"/>
                  <a:gd name="connsiteX262" fmla="*/ 1460 w 10000"/>
                  <a:gd name="connsiteY262" fmla="*/ 5842 h 10000"/>
                  <a:gd name="connsiteX263" fmla="*/ 1476 w 10000"/>
                  <a:gd name="connsiteY263" fmla="*/ 5848 h 10000"/>
                  <a:gd name="connsiteX264" fmla="*/ 1501 w 10000"/>
                  <a:gd name="connsiteY264" fmla="*/ 5852 h 10000"/>
                  <a:gd name="connsiteX265" fmla="*/ 1532 w 10000"/>
                  <a:gd name="connsiteY265" fmla="*/ 5887 h 10000"/>
                  <a:gd name="connsiteX266" fmla="*/ 1565 w 10000"/>
                  <a:gd name="connsiteY266" fmla="*/ 5942 h 10000"/>
                  <a:gd name="connsiteX267" fmla="*/ 1587 w 10000"/>
                  <a:gd name="connsiteY267" fmla="*/ 5972 h 10000"/>
                  <a:gd name="connsiteX268" fmla="*/ 1612 w 10000"/>
                  <a:gd name="connsiteY268" fmla="*/ 5955 h 10000"/>
                  <a:gd name="connsiteX269" fmla="*/ 1679 w 10000"/>
                  <a:gd name="connsiteY269" fmla="*/ 6049 h 10000"/>
                  <a:gd name="connsiteX270" fmla="*/ 1720 w 10000"/>
                  <a:gd name="connsiteY270" fmla="*/ 6108 h 10000"/>
                  <a:gd name="connsiteX271" fmla="*/ 1751 w 10000"/>
                  <a:gd name="connsiteY271" fmla="*/ 6133 h 10000"/>
                  <a:gd name="connsiteX272" fmla="*/ 1792 w 10000"/>
                  <a:gd name="connsiteY272" fmla="*/ 6169 h 10000"/>
                  <a:gd name="connsiteX273" fmla="*/ 1801 w 10000"/>
                  <a:gd name="connsiteY273" fmla="*/ 6172 h 10000"/>
                  <a:gd name="connsiteX274" fmla="*/ 1814 w 10000"/>
                  <a:gd name="connsiteY274" fmla="*/ 6286 h 10000"/>
                  <a:gd name="connsiteX275" fmla="*/ 1817 w 10000"/>
                  <a:gd name="connsiteY275" fmla="*/ 6331 h 10000"/>
                  <a:gd name="connsiteX276" fmla="*/ 1809 w 10000"/>
                  <a:gd name="connsiteY276" fmla="*/ 6444 h 10000"/>
                  <a:gd name="connsiteX277" fmla="*/ 1801 w 10000"/>
                  <a:gd name="connsiteY277" fmla="*/ 6499 h 10000"/>
                  <a:gd name="connsiteX278" fmla="*/ 1781 w 10000"/>
                  <a:gd name="connsiteY278" fmla="*/ 6522 h 10000"/>
                  <a:gd name="connsiteX279" fmla="*/ 1773 w 10000"/>
                  <a:gd name="connsiteY279" fmla="*/ 6541 h 10000"/>
                  <a:gd name="connsiteX280" fmla="*/ 1762 w 10000"/>
                  <a:gd name="connsiteY280" fmla="*/ 6571 h 10000"/>
                  <a:gd name="connsiteX281" fmla="*/ 1767 w 10000"/>
                  <a:gd name="connsiteY281" fmla="*/ 6622 h 10000"/>
                  <a:gd name="connsiteX282" fmla="*/ 1767 w 10000"/>
                  <a:gd name="connsiteY282" fmla="*/ 6665 h 10000"/>
                  <a:gd name="connsiteX283" fmla="*/ 1767 w 10000"/>
                  <a:gd name="connsiteY283" fmla="*/ 6694 h 10000"/>
                  <a:gd name="connsiteX284" fmla="*/ 1776 w 10000"/>
                  <a:gd name="connsiteY284" fmla="*/ 6726 h 10000"/>
                  <a:gd name="connsiteX285" fmla="*/ 1776 w 10000"/>
                  <a:gd name="connsiteY285" fmla="*/ 6745 h 10000"/>
                  <a:gd name="connsiteX286" fmla="*/ 1767 w 10000"/>
                  <a:gd name="connsiteY286" fmla="*/ 6765 h 10000"/>
                  <a:gd name="connsiteX287" fmla="*/ 1762 w 10000"/>
                  <a:gd name="connsiteY287" fmla="*/ 6804 h 10000"/>
                  <a:gd name="connsiteX288" fmla="*/ 1753 w 10000"/>
                  <a:gd name="connsiteY288" fmla="*/ 6839 h 10000"/>
                  <a:gd name="connsiteX289" fmla="*/ 1742 w 10000"/>
                  <a:gd name="connsiteY289" fmla="*/ 6849 h 10000"/>
                  <a:gd name="connsiteX290" fmla="*/ 1726 w 10000"/>
                  <a:gd name="connsiteY290" fmla="*/ 6849 h 10000"/>
                  <a:gd name="connsiteX291" fmla="*/ 1712 w 10000"/>
                  <a:gd name="connsiteY291" fmla="*/ 6852 h 10000"/>
                  <a:gd name="connsiteX292" fmla="*/ 1640 w 10000"/>
                  <a:gd name="connsiteY292" fmla="*/ 6953 h 10000"/>
                  <a:gd name="connsiteX293" fmla="*/ 1493 w 10000"/>
                  <a:gd name="connsiteY293" fmla="*/ 7105 h 10000"/>
                  <a:gd name="connsiteX294" fmla="*/ 1490 w 10000"/>
                  <a:gd name="connsiteY294" fmla="*/ 7124 h 10000"/>
                  <a:gd name="connsiteX295" fmla="*/ 1468 w 10000"/>
                  <a:gd name="connsiteY295" fmla="*/ 7137 h 10000"/>
                  <a:gd name="connsiteX296" fmla="*/ 1454 w 10000"/>
                  <a:gd name="connsiteY296" fmla="*/ 7144 h 10000"/>
                  <a:gd name="connsiteX297" fmla="*/ 1452 w 10000"/>
                  <a:gd name="connsiteY297" fmla="*/ 7157 h 10000"/>
                  <a:gd name="connsiteX298" fmla="*/ 1446 w 10000"/>
                  <a:gd name="connsiteY298" fmla="*/ 7199 h 10000"/>
                  <a:gd name="connsiteX299" fmla="*/ 1476 w 10000"/>
                  <a:gd name="connsiteY299" fmla="*/ 7247 h 10000"/>
                  <a:gd name="connsiteX300" fmla="*/ 1501 w 10000"/>
                  <a:gd name="connsiteY300" fmla="*/ 7270 h 10000"/>
                  <a:gd name="connsiteX301" fmla="*/ 1518 w 10000"/>
                  <a:gd name="connsiteY301" fmla="*/ 7286 h 10000"/>
                  <a:gd name="connsiteX302" fmla="*/ 1524 w 10000"/>
                  <a:gd name="connsiteY302" fmla="*/ 7306 h 10000"/>
                  <a:gd name="connsiteX303" fmla="*/ 1540 w 10000"/>
                  <a:gd name="connsiteY303" fmla="*/ 7322 h 10000"/>
                  <a:gd name="connsiteX304" fmla="*/ 1565 w 10000"/>
                  <a:gd name="connsiteY304" fmla="*/ 7325 h 10000"/>
                  <a:gd name="connsiteX305" fmla="*/ 1590 w 10000"/>
                  <a:gd name="connsiteY305" fmla="*/ 7332 h 10000"/>
                  <a:gd name="connsiteX306" fmla="*/ 1615 w 10000"/>
                  <a:gd name="connsiteY306" fmla="*/ 7345 h 10000"/>
                  <a:gd name="connsiteX307" fmla="*/ 1662 w 10000"/>
                  <a:gd name="connsiteY307" fmla="*/ 7370 h 10000"/>
                  <a:gd name="connsiteX308" fmla="*/ 1670 w 10000"/>
                  <a:gd name="connsiteY308" fmla="*/ 7351 h 10000"/>
                  <a:gd name="connsiteX309" fmla="*/ 1726 w 10000"/>
                  <a:gd name="connsiteY309" fmla="*/ 7354 h 10000"/>
                  <a:gd name="connsiteX310" fmla="*/ 1726 w 10000"/>
                  <a:gd name="connsiteY310" fmla="*/ 7400 h 10000"/>
                  <a:gd name="connsiteX311" fmla="*/ 1773 w 10000"/>
                  <a:gd name="connsiteY311" fmla="*/ 7409 h 10000"/>
                  <a:gd name="connsiteX312" fmla="*/ 1806 w 10000"/>
                  <a:gd name="connsiteY312" fmla="*/ 7416 h 10000"/>
                  <a:gd name="connsiteX313" fmla="*/ 1839 w 10000"/>
                  <a:gd name="connsiteY313" fmla="*/ 7403 h 10000"/>
                  <a:gd name="connsiteX314" fmla="*/ 1886 w 10000"/>
                  <a:gd name="connsiteY314" fmla="*/ 7403 h 10000"/>
                  <a:gd name="connsiteX315" fmla="*/ 1898 w 10000"/>
                  <a:gd name="connsiteY315" fmla="*/ 7403 h 10000"/>
                  <a:gd name="connsiteX316" fmla="*/ 1914 w 10000"/>
                  <a:gd name="connsiteY316" fmla="*/ 7494 h 10000"/>
                  <a:gd name="connsiteX317" fmla="*/ 1895 w 10000"/>
                  <a:gd name="connsiteY317" fmla="*/ 7523 h 10000"/>
                  <a:gd name="connsiteX318" fmla="*/ 1825 w 10000"/>
                  <a:gd name="connsiteY318" fmla="*/ 7617 h 10000"/>
                  <a:gd name="connsiteX319" fmla="*/ 1776 w 10000"/>
                  <a:gd name="connsiteY319" fmla="*/ 7691 h 10000"/>
                  <a:gd name="connsiteX320" fmla="*/ 1781 w 10000"/>
                  <a:gd name="connsiteY320" fmla="*/ 7723 h 10000"/>
                  <a:gd name="connsiteX321" fmla="*/ 1767 w 10000"/>
                  <a:gd name="connsiteY321" fmla="*/ 7759 h 10000"/>
                  <a:gd name="connsiteX322" fmla="*/ 1762 w 10000"/>
                  <a:gd name="connsiteY322" fmla="*/ 7817 h 10000"/>
                  <a:gd name="connsiteX323" fmla="*/ 1762 w 10000"/>
                  <a:gd name="connsiteY323" fmla="*/ 7856 h 10000"/>
                  <a:gd name="connsiteX324" fmla="*/ 1776 w 10000"/>
                  <a:gd name="connsiteY324" fmla="*/ 7892 h 10000"/>
                  <a:gd name="connsiteX325" fmla="*/ 1784 w 10000"/>
                  <a:gd name="connsiteY325" fmla="*/ 7902 h 10000"/>
                  <a:gd name="connsiteX326" fmla="*/ 1801 w 10000"/>
                  <a:gd name="connsiteY326" fmla="*/ 7908 h 10000"/>
                  <a:gd name="connsiteX327" fmla="*/ 1809 w 10000"/>
                  <a:gd name="connsiteY327" fmla="*/ 7911 h 10000"/>
                  <a:gd name="connsiteX328" fmla="*/ 1801 w 10000"/>
                  <a:gd name="connsiteY328" fmla="*/ 7940 h 10000"/>
                  <a:gd name="connsiteX329" fmla="*/ 1798 w 10000"/>
                  <a:gd name="connsiteY329" fmla="*/ 7979 h 10000"/>
                  <a:gd name="connsiteX330" fmla="*/ 1806 w 10000"/>
                  <a:gd name="connsiteY330" fmla="*/ 8002 h 10000"/>
                  <a:gd name="connsiteX331" fmla="*/ 1823 w 10000"/>
                  <a:gd name="connsiteY331" fmla="*/ 8021 h 10000"/>
                  <a:gd name="connsiteX332" fmla="*/ 1834 w 10000"/>
                  <a:gd name="connsiteY332" fmla="*/ 8044 h 10000"/>
                  <a:gd name="connsiteX333" fmla="*/ 1839 w 10000"/>
                  <a:gd name="connsiteY333" fmla="*/ 8073 h 10000"/>
                  <a:gd name="connsiteX334" fmla="*/ 1842 w 10000"/>
                  <a:gd name="connsiteY334" fmla="*/ 8106 h 10000"/>
                  <a:gd name="connsiteX335" fmla="*/ 1839 w 10000"/>
                  <a:gd name="connsiteY335" fmla="*/ 8144 h 10000"/>
                  <a:gd name="connsiteX336" fmla="*/ 1856 w 10000"/>
                  <a:gd name="connsiteY336" fmla="*/ 8164 h 10000"/>
                  <a:gd name="connsiteX337" fmla="*/ 1886 w 10000"/>
                  <a:gd name="connsiteY337" fmla="*/ 8193 h 10000"/>
                  <a:gd name="connsiteX338" fmla="*/ 1922 w 10000"/>
                  <a:gd name="connsiteY338" fmla="*/ 8206 h 10000"/>
                  <a:gd name="connsiteX339" fmla="*/ 1967 w 10000"/>
                  <a:gd name="connsiteY339" fmla="*/ 8203 h 10000"/>
                  <a:gd name="connsiteX340" fmla="*/ 1986 w 10000"/>
                  <a:gd name="connsiteY340" fmla="*/ 8212 h 10000"/>
                  <a:gd name="connsiteX341" fmla="*/ 2000 w 10000"/>
                  <a:gd name="connsiteY341" fmla="*/ 8232 h 10000"/>
                  <a:gd name="connsiteX342" fmla="*/ 2033 w 10000"/>
                  <a:gd name="connsiteY342" fmla="*/ 8258 h 10000"/>
                  <a:gd name="connsiteX343" fmla="*/ 2050 w 10000"/>
                  <a:gd name="connsiteY343" fmla="*/ 8271 h 10000"/>
                  <a:gd name="connsiteX344" fmla="*/ 2089 w 10000"/>
                  <a:gd name="connsiteY344" fmla="*/ 8280 h 10000"/>
                  <a:gd name="connsiteX345" fmla="*/ 2122 w 10000"/>
                  <a:gd name="connsiteY345" fmla="*/ 8300 h 10000"/>
                  <a:gd name="connsiteX346" fmla="*/ 2163 w 10000"/>
                  <a:gd name="connsiteY346" fmla="*/ 8332 h 10000"/>
                  <a:gd name="connsiteX347" fmla="*/ 2172 w 10000"/>
                  <a:gd name="connsiteY347" fmla="*/ 8335 h 10000"/>
                  <a:gd name="connsiteX348" fmla="*/ 2177 w 10000"/>
                  <a:gd name="connsiteY348" fmla="*/ 8345 h 10000"/>
                  <a:gd name="connsiteX349" fmla="*/ 2163 w 10000"/>
                  <a:gd name="connsiteY349" fmla="*/ 8371 h 10000"/>
                  <a:gd name="connsiteX350" fmla="*/ 2139 w 10000"/>
                  <a:gd name="connsiteY350" fmla="*/ 8423 h 10000"/>
                  <a:gd name="connsiteX351" fmla="*/ 2130 w 10000"/>
                  <a:gd name="connsiteY351" fmla="*/ 8439 h 10000"/>
                  <a:gd name="connsiteX352" fmla="*/ 2105 w 10000"/>
                  <a:gd name="connsiteY352" fmla="*/ 8446 h 10000"/>
                  <a:gd name="connsiteX353" fmla="*/ 2080 w 10000"/>
                  <a:gd name="connsiteY353" fmla="*/ 8449 h 10000"/>
                  <a:gd name="connsiteX354" fmla="*/ 2075 w 10000"/>
                  <a:gd name="connsiteY354" fmla="*/ 8459 h 10000"/>
                  <a:gd name="connsiteX355" fmla="*/ 2072 w 10000"/>
                  <a:gd name="connsiteY355" fmla="*/ 8475 h 10000"/>
                  <a:gd name="connsiteX356" fmla="*/ 2080 w 10000"/>
                  <a:gd name="connsiteY356" fmla="*/ 8484 h 10000"/>
                  <a:gd name="connsiteX357" fmla="*/ 2100 w 10000"/>
                  <a:gd name="connsiteY357" fmla="*/ 8475 h 10000"/>
                  <a:gd name="connsiteX358" fmla="*/ 2141 w 10000"/>
                  <a:gd name="connsiteY358" fmla="*/ 8478 h 10000"/>
                  <a:gd name="connsiteX359" fmla="*/ 2172 w 10000"/>
                  <a:gd name="connsiteY359" fmla="*/ 8475 h 10000"/>
                  <a:gd name="connsiteX360" fmla="*/ 2188 w 10000"/>
                  <a:gd name="connsiteY360" fmla="*/ 8475 h 10000"/>
                  <a:gd name="connsiteX361" fmla="*/ 2222 w 10000"/>
                  <a:gd name="connsiteY361" fmla="*/ 8497 h 10000"/>
                  <a:gd name="connsiteX362" fmla="*/ 2252 w 10000"/>
                  <a:gd name="connsiteY362" fmla="*/ 8514 h 10000"/>
                  <a:gd name="connsiteX363" fmla="*/ 2274 w 10000"/>
                  <a:gd name="connsiteY363" fmla="*/ 8514 h 10000"/>
                  <a:gd name="connsiteX364" fmla="*/ 2299 w 10000"/>
                  <a:gd name="connsiteY364" fmla="*/ 8504 h 10000"/>
                  <a:gd name="connsiteX365" fmla="*/ 2310 w 10000"/>
                  <a:gd name="connsiteY365" fmla="*/ 8504 h 10000"/>
                  <a:gd name="connsiteX366" fmla="*/ 2319 w 10000"/>
                  <a:gd name="connsiteY366" fmla="*/ 8484 h 10000"/>
                  <a:gd name="connsiteX367" fmla="*/ 2338 w 10000"/>
                  <a:gd name="connsiteY367" fmla="*/ 8494 h 10000"/>
                  <a:gd name="connsiteX368" fmla="*/ 2338 w 10000"/>
                  <a:gd name="connsiteY368" fmla="*/ 8552 h 10000"/>
                  <a:gd name="connsiteX369" fmla="*/ 2366 w 10000"/>
                  <a:gd name="connsiteY369" fmla="*/ 8572 h 10000"/>
                  <a:gd name="connsiteX370" fmla="*/ 2382 w 10000"/>
                  <a:gd name="connsiteY370" fmla="*/ 8582 h 10000"/>
                  <a:gd name="connsiteX371" fmla="*/ 2435 w 10000"/>
                  <a:gd name="connsiteY371" fmla="*/ 8552 h 10000"/>
                  <a:gd name="connsiteX372" fmla="*/ 2443 w 10000"/>
                  <a:gd name="connsiteY372" fmla="*/ 8552 h 10000"/>
                  <a:gd name="connsiteX373" fmla="*/ 2454 w 10000"/>
                  <a:gd name="connsiteY373" fmla="*/ 8552 h 10000"/>
                  <a:gd name="connsiteX374" fmla="*/ 2471 w 10000"/>
                  <a:gd name="connsiteY374" fmla="*/ 8546 h 10000"/>
                  <a:gd name="connsiteX375" fmla="*/ 2488 w 10000"/>
                  <a:gd name="connsiteY375" fmla="*/ 8536 h 10000"/>
                  <a:gd name="connsiteX376" fmla="*/ 2501 w 10000"/>
                  <a:gd name="connsiteY376" fmla="*/ 8533 h 10000"/>
                  <a:gd name="connsiteX377" fmla="*/ 2512 w 10000"/>
                  <a:gd name="connsiteY377" fmla="*/ 8533 h 10000"/>
                  <a:gd name="connsiteX378" fmla="*/ 2521 w 10000"/>
                  <a:gd name="connsiteY378" fmla="*/ 8546 h 10000"/>
                  <a:gd name="connsiteX379" fmla="*/ 2521 w 10000"/>
                  <a:gd name="connsiteY379" fmla="*/ 8572 h 10000"/>
                  <a:gd name="connsiteX380" fmla="*/ 2535 w 10000"/>
                  <a:gd name="connsiteY380" fmla="*/ 8588 h 10000"/>
                  <a:gd name="connsiteX381" fmla="*/ 2551 w 10000"/>
                  <a:gd name="connsiteY381" fmla="*/ 8582 h 10000"/>
                  <a:gd name="connsiteX382" fmla="*/ 2560 w 10000"/>
                  <a:gd name="connsiteY382" fmla="*/ 8582 h 10000"/>
                  <a:gd name="connsiteX383" fmla="*/ 2573 w 10000"/>
                  <a:gd name="connsiteY383" fmla="*/ 8588 h 10000"/>
                  <a:gd name="connsiteX384" fmla="*/ 2584 w 10000"/>
                  <a:gd name="connsiteY384" fmla="*/ 8591 h 10000"/>
                  <a:gd name="connsiteX385" fmla="*/ 2590 w 10000"/>
                  <a:gd name="connsiteY385" fmla="*/ 8598 h 10000"/>
                  <a:gd name="connsiteX386" fmla="*/ 2598 w 10000"/>
                  <a:gd name="connsiteY386" fmla="*/ 8608 h 10000"/>
                  <a:gd name="connsiteX387" fmla="*/ 2607 w 10000"/>
                  <a:gd name="connsiteY387" fmla="*/ 8617 h 10000"/>
                  <a:gd name="connsiteX388" fmla="*/ 2618 w 10000"/>
                  <a:gd name="connsiteY388" fmla="*/ 8617 h 10000"/>
                  <a:gd name="connsiteX389" fmla="*/ 2640 w 10000"/>
                  <a:gd name="connsiteY389" fmla="*/ 8608 h 10000"/>
                  <a:gd name="connsiteX390" fmla="*/ 2670 w 10000"/>
                  <a:gd name="connsiteY390" fmla="*/ 8598 h 10000"/>
                  <a:gd name="connsiteX391" fmla="*/ 2673 w 10000"/>
                  <a:gd name="connsiteY391" fmla="*/ 8598 h 10000"/>
                  <a:gd name="connsiteX392" fmla="*/ 2690 w 10000"/>
                  <a:gd name="connsiteY392" fmla="*/ 8598 h 10000"/>
                  <a:gd name="connsiteX393" fmla="*/ 2698 w 10000"/>
                  <a:gd name="connsiteY393" fmla="*/ 8598 h 10000"/>
                  <a:gd name="connsiteX394" fmla="*/ 2712 w 10000"/>
                  <a:gd name="connsiteY394" fmla="*/ 8598 h 10000"/>
                  <a:gd name="connsiteX395" fmla="*/ 2726 w 10000"/>
                  <a:gd name="connsiteY395" fmla="*/ 8591 h 10000"/>
                  <a:gd name="connsiteX396" fmla="*/ 2737 w 10000"/>
                  <a:gd name="connsiteY396" fmla="*/ 8588 h 10000"/>
                  <a:gd name="connsiteX397" fmla="*/ 2759 w 10000"/>
                  <a:gd name="connsiteY397" fmla="*/ 8582 h 10000"/>
                  <a:gd name="connsiteX398" fmla="*/ 2770 w 10000"/>
                  <a:gd name="connsiteY398" fmla="*/ 8578 h 10000"/>
                  <a:gd name="connsiteX399" fmla="*/ 2784 w 10000"/>
                  <a:gd name="connsiteY399" fmla="*/ 8572 h 10000"/>
                  <a:gd name="connsiteX400" fmla="*/ 2795 w 10000"/>
                  <a:gd name="connsiteY400" fmla="*/ 8572 h 10000"/>
                  <a:gd name="connsiteX401" fmla="*/ 2803 w 10000"/>
                  <a:gd name="connsiteY401" fmla="*/ 8588 h 10000"/>
                  <a:gd name="connsiteX402" fmla="*/ 2803 w 10000"/>
                  <a:gd name="connsiteY402" fmla="*/ 8591 h 10000"/>
                  <a:gd name="connsiteX403" fmla="*/ 2803 w 10000"/>
                  <a:gd name="connsiteY403" fmla="*/ 8601 h 10000"/>
                  <a:gd name="connsiteX404" fmla="*/ 2809 w 10000"/>
                  <a:gd name="connsiteY404" fmla="*/ 8601 h 10000"/>
                  <a:gd name="connsiteX405" fmla="*/ 2823 w 10000"/>
                  <a:gd name="connsiteY405" fmla="*/ 8598 h 10000"/>
                  <a:gd name="connsiteX406" fmla="*/ 2831 w 10000"/>
                  <a:gd name="connsiteY406" fmla="*/ 8598 h 10000"/>
                  <a:gd name="connsiteX407" fmla="*/ 2839 w 10000"/>
                  <a:gd name="connsiteY407" fmla="*/ 8601 h 10000"/>
                  <a:gd name="connsiteX408" fmla="*/ 2848 w 10000"/>
                  <a:gd name="connsiteY408" fmla="*/ 8598 h 10000"/>
                  <a:gd name="connsiteX409" fmla="*/ 2856 w 10000"/>
                  <a:gd name="connsiteY409" fmla="*/ 8601 h 10000"/>
                  <a:gd name="connsiteX410" fmla="*/ 2859 w 10000"/>
                  <a:gd name="connsiteY410" fmla="*/ 8601 h 10000"/>
                  <a:gd name="connsiteX411" fmla="*/ 2864 w 10000"/>
                  <a:gd name="connsiteY411" fmla="*/ 8598 h 10000"/>
                  <a:gd name="connsiteX412" fmla="*/ 2889 w 10000"/>
                  <a:gd name="connsiteY412" fmla="*/ 8611 h 10000"/>
                  <a:gd name="connsiteX413" fmla="*/ 2906 w 10000"/>
                  <a:gd name="connsiteY413" fmla="*/ 8620 h 10000"/>
                  <a:gd name="connsiteX414" fmla="*/ 2914 w 10000"/>
                  <a:gd name="connsiteY414" fmla="*/ 8627 h 10000"/>
                  <a:gd name="connsiteX415" fmla="*/ 2920 w 10000"/>
                  <a:gd name="connsiteY415" fmla="*/ 8640 h 10000"/>
                  <a:gd name="connsiteX416" fmla="*/ 2922 w 10000"/>
                  <a:gd name="connsiteY416" fmla="*/ 8666 h 10000"/>
                  <a:gd name="connsiteX417" fmla="*/ 2922 w 10000"/>
                  <a:gd name="connsiteY417" fmla="*/ 8692 h 10000"/>
                  <a:gd name="connsiteX418" fmla="*/ 2939 w 10000"/>
                  <a:gd name="connsiteY418" fmla="*/ 8695 h 10000"/>
                  <a:gd name="connsiteX419" fmla="*/ 2953 w 10000"/>
                  <a:gd name="connsiteY419" fmla="*/ 8695 h 10000"/>
                  <a:gd name="connsiteX420" fmla="*/ 2961 w 10000"/>
                  <a:gd name="connsiteY420" fmla="*/ 8695 h 10000"/>
                  <a:gd name="connsiteX421" fmla="*/ 2972 w 10000"/>
                  <a:gd name="connsiteY421" fmla="*/ 8692 h 10000"/>
                  <a:gd name="connsiteX422" fmla="*/ 2981 w 10000"/>
                  <a:gd name="connsiteY422" fmla="*/ 8685 h 10000"/>
                  <a:gd name="connsiteX423" fmla="*/ 2989 w 10000"/>
                  <a:gd name="connsiteY423" fmla="*/ 8685 h 10000"/>
                  <a:gd name="connsiteX424" fmla="*/ 3008 w 10000"/>
                  <a:gd name="connsiteY424" fmla="*/ 8685 h 10000"/>
                  <a:gd name="connsiteX425" fmla="*/ 3028 w 10000"/>
                  <a:gd name="connsiteY425" fmla="*/ 8695 h 10000"/>
                  <a:gd name="connsiteX426" fmla="*/ 3042 w 10000"/>
                  <a:gd name="connsiteY426" fmla="*/ 8695 h 10000"/>
                  <a:gd name="connsiteX427" fmla="*/ 3053 w 10000"/>
                  <a:gd name="connsiteY427" fmla="*/ 8676 h 10000"/>
                  <a:gd name="connsiteX428" fmla="*/ 3061 w 10000"/>
                  <a:gd name="connsiteY428" fmla="*/ 8666 h 10000"/>
                  <a:gd name="connsiteX429" fmla="*/ 3066 w 10000"/>
                  <a:gd name="connsiteY429" fmla="*/ 8656 h 10000"/>
                  <a:gd name="connsiteX430" fmla="*/ 3091 w 10000"/>
                  <a:gd name="connsiteY430" fmla="*/ 8659 h 10000"/>
                  <a:gd name="connsiteX431" fmla="*/ 3105 w 10000"/>
                  <a:gd name="connsiteY431" fmla="*/ 8659 h 10000"/>
                  <a:gd name="connsiteX432" fmla="*/ 3108 w 10000"/>
                  <a:gd name="connsiteY432" fmla="*/ 8650 h 10000"/>
                  <a:gd name="connsiteX433" fmla="*/ 3147 w 10000"/>
                  <a:gd name="connsiteY433" fmla="*/ 8588 h 10000"/>
                  <a:gd name="connsiteX434" fmla="*/ 3150 w 10000"/>
                  <a:gd name="connsiteY434" fmla="*/ 8598 h 10000"/>
                  <a:gd name="connsiteX435" fmla="*/ 3163 w 10000"/>
                  <a:gd name="connsiteY435" fmla="*/ 8601 h 10000"/>
                  <a:gd name="connsiteX436" fmla="*/ 3180 w 10000"/>
                  <a:gd name="connsiteY436" fmla="*/ 8608 h 10000"/>
                  <a:gd name="connsiteX437" fmla="*/ 3188 w 10000"/>
                  <a:gd name="connsiteY437" fmla="*/ 8611 h 10000"/>
                  <a:gd name="connsiteX438" fmla="*/ 3227 w 10000"/>
                  <a:gd name="connsiteY438" fmla="*/ 8620 h 10000"/>
                  <a:gd name="connsiteX439" fmla="*/ 3238 w 10000"/>
                  <a:gd name="connsiteY439" fmla="*/ 8617 h 10000"/>
                  <a:gd name="connsiteX440" fmla="*/ 3247 w 10000"/>
                  <a:gd name="connsiteY440" fmla="*/ 8601 h 10000"/>
                  <a:gd name="connsiteX441" fmla="*/ 3269 w 10000"/>
                  <a:gd name="connsiteY441" fmla="*/ 8611 h 10000"/>
                  <a:gd name="connsiteX442" fmla="*/ 3277 w 10000"/>
                  <a:gd name="connsiteY442" fmla="*/ 8617 h 10000"/>
                  <a:gd name="connsiteX443" fmla="*/ 3285 w 10000"/>
                  <a:gd name="connsiteY443" fmla="*/ 8611 h 10000"/>
                  <a:gd name="connsiteX444" fmla="*/ 3307 w 10000"/>
                  <a:gd name="connsiteY444" fmla="*/ 8611 h 10000"/>
                  <a:gd name="connsiteX445" fmla="*/ 3319 w 10000"/>
                  <a:gd name="connsiteY445" fmla="*/ 8617 h 10000"/>
                  <a:gd name="connsiteX446" fmla="*/ 3324 w 10000"/>
                  <a:gd name="connsiteY446" fmla="*/ 8617 h 10000"/>
                  <a:gd name="connsiteX447" fmla="*/ 3327 w 10000"/>
                  <a:gd name="connsiteY447" fmla="*/ 8620 h 10000"/>
                  <a:gd name="connsiteX448" fmla="*/ 3341 w 10000"/>
                  <a:gd name="connsiteY448" fmla="*/ 8620 h 10000"/>
                  <a:gd name="connsiteX449" fmla="*/ 3357 w 10000"/>
                  <a:gd name="connsiteY449" fmla="*/ 8620 h 10000"/>
                  <a:gd name="connsiteX450" fmla="*/ 3374 w 10000"/>
                  <a:gd name="connsiteY450" fmla="*/ 8620 h 10000"/>
                  <a:gd name="connsiteX451" fmla="*/ 3382 w 10000"/>
                  <a:gd name="connsiteY451" fmla="*/ 8620 h 10000"/>
                  <a:gd name="connsiteX452" fmla="*/ 3399 w 10000"/>
                  <a:gd name="connsiteY452" fmla="*/ 8611 h 10000"/>
                  <a:gd name="connsiteX453" fmla="*/ 3413 w 10000"/>
                  <a:gd name="connsiteY453" fmla="*/ 8601 h 10000"/>
                  <a:gd name="connsiteX454" fmla="*/ 3421 w 10000"/>
                  <a:gd name="connsiteY454" fmla="*/ 8588 h 10000"/>
                  <a:gd name="connsiteX455" fmla="*/ 3421 w 10000"/>
                  <a:gd name="connsiteY455" fmla="*/ 8572 h 10000"/>
                  <a:gd name="connsiteX456" fmla="*/ 3421 w 10000"/>
                  <a:gd name="connsiteY456" fmla="*/ 8552 h 10000"/>
                  <a:gd name="connsiteX457" fmla="*/ 3424 w 10000"/>
                  <a:gd name="connsiteY457" fmla="*/ 8533 h 10000"/>
                  <a:gd name="connsiteX458" fmla="*/ 3432 w 10000"/>
                  <a:gd name="connsiteY458" fmla="*/ 8523 h 10000"/>
                  <a:gd name="connsiteX459" fmla="*/ 3446 w 10000"/>
                  <a:gd name="connsiteY459" fmla="*/ 8523 h 10000"/>
                  <a:gd name="connsiteX460" fmla="*/ 3457 w 10000"/>
                  <a:gd name="connsiteY460" fmla="*/ 8523 h 10000"/>
                  <a:gd name="connsiteX461" fmla="*/ 3476 w 10000"/>
                  <a:gd name="connsiteY461" fmla="*/ 8533 h 10000"/>
                  <a:gd name="connsiteX462" fmla="*/ 3485 w 10000"/>
                  <a:gd name="connsiteY462" fmla="*/ 8536 h 10000"/>
                  <a:gd name="connsiteX463" fmla="*/ 3501 w 10000"/>
                  <a:gd name="connsiteY463" fmla="*/ 8527 h 10000"/>
                  <a:gd name="connsiteX464" fmla="*/ 3504 w 10000"/>
                  <a:gd name="connsiteY464" fmla="*/ 8514 h 10000"/>
                  <a:gd name="connsiteX465" fmla="*/ 3510 w 10000"/>
                  <a:gd name="connsiteY465" fmla="*/ 8497 h 10000"/>
                  <a:gd name="connsiteX466" fmla="*/ 3537 w 10000"/>
                  <a:gd name="connsiteY466" fmla="*/ 8484 h 10000"/>
                  <a:gd name="connsiteX467" fmla="*/ 3562 w 10000"/>
                  <a:gd name="connsiteY467" fmla="*/ 8488 h 10000"/>
                  <a:gd name="connsiteX468" fmla="*/ 3568 w 10000"/>
                  <a:gd name="connsiteY468" fmla="*/ 8484 h 10000"/>
                  <a:gd name="connsiteX469" fmla="*/ 3584 w 10000"/>
                  <a:gd name="connsiteY469" fmla="*/ 8494 h 10000"/>
                  <a:gd name="connsiteX470" fmla="*/ 3593 w 10000"/>
                  <a:gd name="connsiteY470" fmla="*/ 8507 h 10000"/>
                  <a:gd name="connsiteX471" fmla="*/ 3618 w 10000"/>
                  <a:gd name="connsiteY471" fmla="*/ 8497 h 10000"/>
                  <a:gd name="connsiteX472" fmla="*/ 3643 w 10000"/>
                  <a:gd name="connsiteY472" fmla="*/ 8475 h 10000"/>
                  <a:gd name="connsiteX473" fmla="*/ 3657 w 10000"/>
                  <a:gd name="connsiteY473" fmla="*/ 8478 h 10000"/>
                  <a:gd name="connsiteX474" fmla="*/ 3670 w 10000"/>
                  <a:gd name="connsiteY474" fmla="*/ 8475 h 10000"/>
                  <a:gd name="connsiteX475" fmla="*/ 3673 w 10000"/>
                  <a:gd name="connsiteY475" fmla="*/ 8468 h 10000"/>
                  <a:gd name="connsiteX476" fmla="*/ 3681 w 10000"/>
                  <a:gd name="connsiteY476" fmla="*/ 8468 h 10000"/>
                  <a:gd name="connsiteX477" fmla="*/ 3698 w 10000"/>
                  <a:gd name="connsiteY477" fmla="*/ 8478 h 10000"/>
                  <a:gd name="connsiteX478" fmla="*/ 3720 w 10000"/>
                  <a:gd name="connsiteY478" fmla="*/ 8497 h 10000"/>
                  <a:gd name="connsiteX479" fmla="*/ 3715 w 10000"/>
                  <a:gd name="connsiteY479" fmla="*/ 8504 h 10000"/>
                  <a:gd name="connsiteX480" fmla="*/ 3729 w 10000"/>
                  <a:gd name="connsiteY480" fmla="*/ 8514 h 10000"/>
                  <a:gd name="connsiteX481" fmla="*/ 3729 w 10000"/>
                  <a:gd name="connsiteY481" fmla="*/ 8517 h 10000"/>
                  <a:gd name="connsiteX482" fmla="*/ 3740 w 10000"/>
                  <a:gd name="connsiteY482" fmla="*/ 8527 h 10000"/>
                  <a:gd name="connsiteX483" fmla="*/ 3759 w 10000"/>
                  <a:gd name="connsiteY483" fmla="*/ 8517 h 10000"/>
                  <a:gd name="connsiteX484" fmla="*/ 3762 w 10000"/>
                  <a:gd name="connsiteY484" fmla="*/ 8504 h 10000"/>
                  <a:gd name="connsiteX485" fmla="*/ 3770 w 10000"/>
                  <a:gd name="connsiteY485" fmla="*/ 8488 h 10000"/>
                  <a:gd name="connsiteX486" fmla="*/ 3778 w 10000"/>
                  <a:gd name="connsiteY486" fmla="*/ 8484 h 10000"/>
                  <a:gd name="connsiteX487" fmla="*/ 3792 w 10000"/>
                  <a:gd name="connsiteY487" fmla="*/ 8475 h 10000"/>
                  <a:gd name="connsiteX488" fmla="*/ 3803 w 10000"/>
                  <a:gd name="connsiteY488" fmla="*/ 8478 h 10000"/>
                  <a:gd name="connsiteX489" fmla="*/ 3809 w 10000"/>
                  <a:gd name="connsiteY489" fmla="*/ 8475 h 10000"/>
                  <a:gd name="connsiteX490" fmla="*/ 3825 w 10000"/>
                  <a:gd name="connsiteY490" fmla="*/ 8465 h 10000"/>
                  <a:gd name="connsiteX491" fmla="*/ 3834 w 10000"/>
                  <a:gd name="connsiteY491" fmla="*/ 8468 h 10000"/>
                  <a:gd name="connsiteX492" fmla="*/ 3842 w 10000"/>
                  <a:gd name="connsiteY492" fmla="*/ 8478 h 10000"/>
                  <a:gd name="connsiteX493" fmla="*/ 3850 w 10000"/>
                  <a:gd name="connsiteY493" fmla="*/ 8478 h 10000"/>
                  <a:gd name="connsiteX494" fmla="*/ 3859 w 10000"/>
                  <a:gd name="connsiteY494" fmla="*/ 8484 h 10000"/>
                  <a:gd name="connsiteX495" fmla="*/ 3873 w 10000"/>
                  <a:gd name="connsiteY495" fmla="*/ 8494 h 10000"/>
                  <a:gd name="connsiteX496" fmla="*/ 3875 w 10000"/>
                  <a:gd name="connsiteY496" fmla="*/ 8507 h 10000"/>
                  <a:gd name="connsiteX497" fmla="*/ 3881 w 10000"/>
                  <a:gd name="connsiteY497" fmla="*/ 8527 h 10000"/>
                  <a:gd name="connsiteX498" fmla="*/ 3875 w 10000"/>
                  <a:gd name="connsiteY498" fmla="*/ 8546 h 10000"/>
                  <a:gd name="connsiteX499" fmla="*/ 3892 w 10000"/>
                  <a:gd name="connsiteY499" fmla="*/ 8546 h 10000"/>
                  <a:gd name="connsiteX500" fmla="*/ 3900 w 10000"/>
                  <a:gd name="connsiteY500" fmla="*/ 8543 h 10000"/>
                  <a:gd name="connsiteX501" fmla="*/ 3906 w 10000"/>
                  <a:gd name="connsiteY501" fmla="*/ 8543 h 10000"/>
                  <a:gd name="connsiteX502" fmla="*/ 3922 w 10000"/>
                  <a:gd name="connsiteY502" fmla="*/ 8552 h 10000"/>
                  <a:gd name="connsiteX503" fmla="*/ 3939 w 10000"/>
                  <a:gd name="connsiteY503" fmla="*/ 8559 h 10000"/>
                  <a:gd name="connsiteX504" fmla="*/ 3953 w 10000"/>
                  <a:gd name="connsiteY504" fmla="*/ 8572 h 10000"/>
                  <a:gd name="connsiteX505" fmla="*/ 3956 w 10000"/>
                  <a:gd name="connsiteY505" fmla="*/ 8588 h 10000"/>
                  <a:gd name="connsiteX506" fmla="*/ 3956 w 10000"/>
                  <a:gd name="connsiteY506" fmla="*/ 8608 h 10000"/>
                  <a:gd name="connsiteX507" fmla="*/ 3972 w 10000"/>
                  <a:gd name="connsiteY507" fmla="*/ 8608 h 10000"/>
                  <a:gd name="connsiteX508" fmla="*/ 3986 w 10000"/>
                  <a:gd name="connsiteY508" fmla="*/ 8608 h 10000"/>
                  <a:gd name="connsiteX509" fmla="*/ 3997 w 10000"/>
                  <a:gd name="connsiteY509" fmla="*/ 8608 h 10000"/>
                  <a:gd name="connsiteX510" fmla="*/ 4006 w 10000"/>
                  <a:gd name="connsiteY510" fmla="*/ 8608 h 10000"/>
                  <a:gd name="connsiteX511" fmla="*/ 4006 w 10000"/>
                  <a:gd name="connsiteY511" fmla="*/ 8611 h 10000"/>
                  <a:gd name="connsiteX512" fmla="*/ 4011 w 10000"/>
                  <a:gd name="connsiteY512" fmla="*/ 8611 h 10000"/>
                  <a:gd name="connsiteX513" fmla="*/ 4022 w 10000"/>
                  <a:gd name="connsiteY513" fmla="*/ 8620 h 10000"/>
                  <a:gd name="connsiteX514" fmla="*/ 4042 w 10000"/>
                  <a:gd name="connsiteY514" fmla="*/ 8620 h 10000"/>
                  <a:gd name="connsiteX515" fmla="*/ 4050 w 10000"/>
                  <a:gd name="connsiteY515" fmla="*/ 8617 h 10000"/>
                  <a:gd name="connsiteX516" fmla="*/ 4069 w 10000"/>
                  <a:gd name="connsiteY516" fmla="*/ 8620 h 10000"/>
                  <a:gd name="connsiteX517" fmla="*/ 4086 w 10000"/>
                  <a:gd name="connsiteY517" fmla="*/ 8630 h 10000"/>
                  <a:gd name="connsiteX518" fmla="*/ 4108 w 10000"/>
                  <a:gd name="connsiteY518" fmla="*/ 8627 h 10000"/>
                  <a:gd name="connsiteX519" fmla="*/ 4125 w 10000"/>
                  <a:gd name="connsiteY519" fmla="*/ 8620 h 10000"/>
                  <a:gd name="connsiteX520" fmla="*/ 4133 w 10000"/>
                  <a:gd name="connsiteY520" fmla="*/ 8611 h 10000"/>
                  <a:gd name="connsiteX521" fmla="*/ 4139 w 10000"/>
                  <a:gd name="connsiteY521" fmla="*/ 8608 h 10000"/>
                  <a:gd name="connsiteX522" fmla="*/ 4147 w 10000"/>
                  <a:gd name="connsiteY522" fmla="*/ 8601 h 10000"/>
                  <a:gd name="connsiteX523" fmla="*/ 4155 w 10000"/>
                  <a:gd name="connsiteY523" fmla="*/ 8591 h 10000"/>
                  <a:gd name="connsiteX524" fmla="*/ 4166 w 10000"/>
                  <a:gd name="connsiteY524" fmla="*/ 8582 h 10000"/>
                  <a:gd name="connsiteX525" fmla="*/ 4183 w 10000"/>
                  <a:gd name="connsiteY525" fmla="*/ 8569 h 10000"/>
                  <a:gd name="connsiteX526" fmla="*/ 4191 w 10000"/>
                  <a:gd name="connsiteY526" fmla="*/ 8562 h 10000"/>
                  <a:gd name="connsiteX527" fmla="*/ 4208 w 10000"/>
                  <a:gd name="connsiteY527" fmla="*/ 8552 h 10000"/>
                  <a:gd name="connsiteX528" fmla="*/ 4230 w 10000"/>
                  <a:gd name="connsiteY528" fmla="*/ 8552 h 10000"/>
                  <a:gd name="connsiteX529" fmla="*/ 4238 w 10000"/>
                  <a:gd name="connsiteY529" fmla="*/ 8559 h 10000"/>
                  <a:gd name="connsiteX530" fmla="*/ 4247 w 10000"/>
                  <a:gd name="connsiteY530" fmla="*/ 8572 h 10000"/>
                  <a:gd name="connsiteX531" fmla="*/ 4252 w 10000"/>
                  <a:gd name="connsiteY531" fmla="*/ 8578 h 10000"/>
                  <a:gd name="connsiteX532" fmla="*/ 4263 w 10000"/>
                  <a:gd name="connsiteY532" fmla="*/ 8582 h 10000"/>
                  <a:gd name="connsiteX533" fmla="*/ 4277 w 10000"/>
                  <a:gd name="connsiteY533" fmla="*/ 8572 h 10000"/>
                  <a:gd name="connsiteX534" fmla="*/ 4294 w 10000"/>
                  <a:gd name="connsiteY534" fmla="*/ 8559 h 10000"/>
                  <a:gd name="connsiteX535" fmla="*/ 4302 w 10000"/>
                  <a:gd name="connsiteY535" fmla="*/ 8546 h 10000"/>
                  <a:gd name="connsiteX536" fmla="*/ 4310 w 10000"/>
                  <a:gd name="connsiteY536" fmla="*/ 8543 h 10000"/>
                  <a:gd name="connsiteX537" fmla="*/ 4313 w 10000"/>
                  <a:gd name="connsiteY537" fmla="*/ 8543 h 10000"/>
                  <a:gd name="connsiteX538" fmla="*/ 4332 w 10000"/>
                  <a:gd name="connsiteY538" fmla="*/ 8546 h 10000"/>
                  <a:gd name="connsiteX539" fmla="*/ 4335 w 10000"/>
                  <a:gd name="connsiteY539" fmla="*/ 8559 h 10000"/>
                  <a:gd name="connsiteX540" fmla="*/ 4349 w 10000"/>
                  <a:gd name="connsiteY540" fmla="*/ 8588 h 10000"/>
                  <a:gd name="connsiteX541" fmla="*/ 4360 w 10000"/>
                  <a:gd name="connsiteY541" fmla="*/ 8591 h 10000"/>
                  <a:gd name="connsiteX542" fmla="*/ 4366 w 10000"/>
                  <a:gd name="connsiteY542" fmla="*/ 8591 h 10000"/>
                  <a:gd name="connsiteX543" fmla="*/ 4382 w 10000"/>
                  <a:gd name="connsiteY543" fmla="*/ 8598 h 10000"/>
                  <a:gd name="connsiteX544" fmla="*/ 4385 w 10000"/>
                  <a:gd name="connsiteY544" fmla="*/ 8598 h 10000"/>
                  <a:gd name="connsiteX545" fmla="*/ 4402 w 10000"/>
                  <a:gd name="connsiteY545" fmla="*/ 8598 h 10000"/>
                  <a:gd name="connsiteX546" fmla="*/ 4421 w 10000"/>
                  <a:gd name="connsiteY546" fmla="*/ 8591 h 10000"/>
                  <a:gd name="connsiteX547" fmla="*/ 4440 w 10000"/>
                  <a:gd name="connsiteY547" fmla="*/ 8591 h 10000"/>
                  <a:gd name="connsiteX548" fmla="*/ 4449 w 10000"/>
                  <a:gd name="connsiteY548" fmla="*/ 8598 h 10000"/>
                  <a:gd name="connsiteX549" fmla="*/ 4454 w 10000"/>
                  <a:gd name="connsiteY549" fmla="*/ 8617 h 10000"/>
                  <a:gd name="connsiteX550" fmla="*/ 4463 w 10000"/>
                  <a:gd name="connsiteY550" fmla="*/ 8608 h 10000"/>
                  <a:gd name="connsiteX551" fmla="*/ 4474 w 10000"/>
                  <a:gd name="connsiteY551" fmla="*/ 8608 h 10000"/>
                  <a:gd name="connsiteX552" fmla="*/ 4490 w 10000"/>
                  <a:gd name="connsiteY552" fmla="*/ 8617 h 10000"/>
                  <a:gd name="connsiteX553" fmla="*/ 4504 w 10000"/>
                  <a:gd name="connsiteY553" fmla="*/ 8617 h 10000"/>
                  <a:gd name="connsiteX554" fmla="*/ 4518 w 10000"/>
                  <a:gd name="connsiteY554" fmla="*/ 8617 h 10000"/>
                  <a:gd name="connsiteX555" fmla="*/ 4535 w 10000"/>
                  <a:gd name="connsiteY555" fmla="*/ 8611 h 10000"/>
                  <a:gd name="connsiteX556" fmla="*/ 4546 w 10000"/>
                  <a:gd name="connsiteY556" fmla="*/ 8611 h 10000"/>
                  <a:gd name="connsiteX557" fmla="*/ 4562 w 10000"/>
                  <a:gd name="connsiteY557" fmla="*/ 8611 h 10000"/>
                  <a:gd name="connsiteX558" fmla="*/ 4571 w 10000"/>
                  <a:gd name="connsiteY558" fmla="*/ 8611 h 10000"/>
                  <a:gd name="connsiteX559" fmla="*/ 4579 w 10000"/>
                  <a:gd name="connsiteY559" fmla="*/ 8608 h 10000"/>
                  <a:gd name="connsiteX560" fmla="*/ 4584 w 10000"/>
                  <a:gd name="connsiteY560" fmla="*/ 8608 h 10000"/>
                  <a:gd name="connsiteX561" fmla="*/ 4601 w 10000"/>
                  <a:gd name="connsiteY561" fmla="*/ 8617 h 10000"/>
                  <a:gd name="connsiteX562" fmla="*/ 4609 w 10000"/>
                  <a:gd name="connsiteY562" fmla="*/ 8627 h 10000"/>
                  <a:gd name="connsiteX563" fmla="*/ 4618 w 10000"/>
                  <a:gd name="connsiteY563" fmla="*/ 8637 h 10000"/>
                  <a:gd name="connsiteX564" fmla="*/ 4618 w 10000"/>
                  <a:gd name="connsiteY564" fmla="*/ 8646 h 10000"/>
                  <a:gd name="connsiteX565" fmla="*/ 4634 w 10000"/>
                  <a:gd name="connsiteY565" fmla="*/ 8656 h 10000"/>
                  <a:gd name="connsiteX566" fmla="*/ 4640 w 10000"/>
                  <a:gd name="connsiteY566" fmla="*/ 8659 h 10000"/>
                  <a:gd name="connsiteX567" fmla="*/ 4651 w 10000"/>
                  <a:gd name="connsiteY567" fmla="*/ 8666 h 10000"/>
                  <a:gd name="connsiteX568" fmla="*/ 4657 w 10000"/>
                  <a:gd name="connsiteY568" fmla="*/ 8659 h 10000"/>
                  <a:gd name="connsiteX569" fmla="*/ 4668 w 10000"/>
                  <a:gd name="connsiteY569" fmla="*/ 8650 h 10000"/>
                  <a:gd name="connsiteX570" fmla="*/ 4676 w 10000"/>
                  <a:gd name="connsiteY570" fmla="*/ 8650 h 10000"/>
                  <a:gd name="connsiteX571" fmla="*/ 4690 w 10000"/>
                  <a:gd name="connsiteY571" fmla="*/ 8650 h 10000"/>
                  <a:gd name="connsiteX572" fmla="*/ 4698 w 10000"/>
                  <a:gd name="connsiteY572" fmla="*/ 8650 h 10000"/>
                  <a:gd name="connsiteX573" fmla="*/ 4704 w 10000"/>
                  <a:gd name="connsiteY573" fmla="*/ 8650 h 10000"/>
                  <a:gd name="connsiteX574" fmla="*/ 4706 w 10000"/>
                  <a:gd name="connsiteY574" fmla="*/ 8659 h 10000"/>
                  <a:gd name="connsiteX575" fmla="*/ 4706 w 10000"/>
                  <a:gd name="connsiteY575" fmla="*/ 8666 h 10000"/>
                  <a:gd name="connsiteX576" fmla="*/ 4723 w 10000"/>
                  <a:gd name="connsiteY576" fmla="*/ 8682 h 10000"/>
                  <a:gd name="connsiteX577" fmla="*/ 4737 w 10000"/>
                  <a:gd name="connsiteY577" fmla="*/ 8682 h 10000"/>
                  <a:gd name="connsiteX578" fmla="*/ 4745 w 10000"/>
                  <a:gd name="connsiteY578" fmla="*/ 8676 h 10000"/>
                  <a:gd name="connsiteX579" fmla="*/ 4756 w 10000"/>
                  <a:gd name="connsiteY579" fmla="*/ 8666 h 10000"/>
                  <a:gd name="connsiteX580" fmla="*/ 4765 w 10000"/>
                  <a:gd name="connsiteY580" fmla="*/ 8666 h 10000"/>
                  <a:gd name="connsiteX581" fmla="*/ 4765 w 10000"/>
                  <a:gd name="connsiteY581" fmla="*/ 8682 h 10000"/>
                  <a:gd name="connsiteX582" fmla="*/ 4770 w 10000"/>
                  <a:gd name="connsiteY582" fmla="*/ 8701 h 10000"/>
                  <a:gd name="connsiteX583" fmla="*/ 4778 w 10000"/>
                  <a:gd name="connsiteY583" fmla="*/ 8705 h 10000"/>
                  <a:gd name="connsiteX584" fmla="*/ 4795 w 10000"/>
                  <a:gd name="connsiteY584" fmla="*/ 8714 h 10000"/>
                  <a:gd name="connsiteX585" fmla="*/ 4812 w 10000"/>
                  <a:gd name="connsiteY585" fmla="*/ 8714 h 10000"/>
                  <a:gd name="connsiteX586" fmla="*/ 4825 w 10000"/>
                  <a:gd name="connsiteY586" fmla="*/ 8705 h 10000"/>
                  <a:gd name="connsiteX587" fmla="*/ 4825 w 10000"/>
                  <a:gd name="connsiteY587" fmla="*/ 8701 h 10000"/>
                  <a:gd name="connsiteX588" fmla="*/ 4828 w 10000"/>
                  <a:gd name="connsiteY588" fmla="*/ 8701 h 10000"/>
                  <a:gd name="connsiteX589" fmla="*/ 4837 w 10000"/>
                  <a:gd name="connsiteY589" fmla="*/ 8692 h 10000"/>
                  <a:gd name="connsiteX590" fmla="*/ 4842 w 10000"/>
                  <a:gd name="connsiteY590" fmla="*/ 8685 h 10000"/>
                  <a:gd name="connsiteX591" fmla="*/ 4859 w 10000"/>
                  <a:gd name="connsiteY591" fmla="*/ 8692 h 10000"/>
                  <a:gd name="connsiteX592" fmla="*/ 4870 w 10000"/>
                  <a:gd name="connsiteY592" fmla="*/ 8701 h 10000"/>
                  <a:gd name="connsiteX593" fmla="*/ 4878 w 10000"/>
                  <a:gd name="connsiteY593" fmla="*/ 8714 h 10000"/>
                  <a:gd name="connsiteX594" fmla="*/ 4892 w 10000"/>
                  <a:gd name="connsiteY594" fmla="*/ 8724 h 10000"/>
                  <a:gd name="connsiteX595" fmla="*/ 4900 w 10000"/>
                  <a:gd name="connsiteY595" fmla="*/ 8724 h 10000"/>
                  <a:gd name="connsiteX596" fmla="*/ 4906 w 10000"/>
                  <a:gd name="connsiteY596" fmla="*/ 8705 h 10000"/>
                  <a:gd name="connsiteX597" fmla="*/ 4925 w 10000"/>
                  <a:gd name="connsiteY597" fmla="*/ 8724 h 10000"/>
                  <a:gd name="connsiteX598" fmla="*/ 4939 w 10000"/>
                  <a:gd name="connsiteY598" fmla="*/ 8701 h 10000"/>
                  <a:gd name="connsiteX599" fmla="*/ 4950 w 10000"/>
                  <a:gd name="connsiteY599" fmla="*/ 8695 h 10000"/>
                  <a:gd name="connsiteX600" fmla="*/ 4956 w 10000"/>
                  <a:gd name="connsiteY600" fmla="*/ 8692 h 10000"/>
                  <a:gd name="connsiteX601" fmla="*/ 4986 w 10000"/>
                  <a:gd name="connsiteY601" fmla="*/ 8705 h 10000"/>
                  <a:gd name="connsiteX602" fmla="*/ 5003 w 10000"/>
                  <a:gd name="connsiteY602" fmla="*/ 8701 h 10000"/>
                  <a:gd name="connsiteX603" fmla="*/ 5011 w 10000"/>
                  <a:gd name="connsiteY603" fmla="*/ 8692 h 10000"/>
                  <a:gd name="connsiteX604" fmla="*/ 5028 w 10000"/>
                  <a:gd name="connsiteY604" fmla="*/ 8682 h 10000"/>
                  <a:gd name="connsiteX605" fmla="*/ 5030 w 10000"/>
                  <a:gd name="connsiteY605" fmla="*/ 8659 h 10000"/>
                  <a:gd name="connsiteX606" fmla="*/ 5039 w 10000"/>
                  <a:gd name="connsiteY606" fmla="*/ 8656 h 10000"/>
                  <a:gd name="connsiteX607" fmla="*/ 5053 w 10000"/>
                  <a:gd name="connsiteY607" fmla="*/ 8669 h 10000"/>
                  <a:gd name="connsiteX608" fmla="*/ 5061 w 10000"/>
                  <a:gd name="connsiteY608" fmla="*/ 8669 h 10000"/>
                  <a:gd name="connsiteX609" fmla="*/ 5061 w 10000"/>
                  <a:gd name="connsiteY609" fmla="*/ 8676 h 10000"/>
                  <a:gd name="connsiteX610" fmla="*/ 5069 w 10000"/>
                  <a:gd name="connsiteY610" fmla="*/ 8669 h 10000"/>
                  <a:gd name="connsiteX611" fmla="*/ 5083 w 10000"/>
                  <a:gd name="connsiteY611" fmla="*/ 8669 h 10000"/>
                  <a:gd name="connsiteX612" fmla="*/ 5100 w 10000"/>
                  <a:gd name="connsiteY612" fmla="*/ 8669 h 10000"/>
                  <a:gd name="connsiteX613" fmla="*/ 5119 w 10000"/>
                  <a:gd name="connsiteY613" fmla="*/ 8682 h 10000"/>
                  <a:gd name="connsiteX614" fmla="*/ 5136 w 10000"/>
                  <a:gd name="connsiteY614" fmla="*/ 8692 h 10000"/>
                  <a:gd name="connsiteX615" fmla="*/ 5161 w 10000"/>
                  <a:gd name="connsiteY615" fmla="*/ 8701 h 10000"/>
                  <a:gd name="connsiteX616" fmla="*/ 5183 w 10000"/>
                  <a:gd name="connsiteY616" fmla="*/ 8701 h 10000"/>
                  <a:gd name="connsiteX617" fmla="*/ 5199 w 10000"/>
                  <a:gd name="connsiteY617" fmla="*/ 8701 h 10000"/>
                  <a:gd name="connsiteX618" fmla="*/ 5213 w 10000"/>
                  <a:gd name="connsiteY618" fmla="*/ 8705 h 10000"/>
                  <a:gd name="connsiteX619" fmla="*/ 5224 w 10000"/>
                  <a:gd name="connsiteY619" fmla="*/ 8701 h 10000"/>
                  <a:gd name="connsiteX620" fmla="*/ 5230 w 10000"/>
                  <a:gd name="connsiteY620" fmla="*/ 8701 h 10000"/>
                  <a:gd name="connsiteX621" fmla="*/ 5241 w 10000"/>
                  <a:gd name="connsiteY621" fmla="*/ 8676 h 10000"/>
                  <a:gd name="connsiteX622" fmla="*/ 5247 w 10000"/>
                  <a:gd name="connsiteY622" fmla="*/ 8666 h 10000"/>
                  <a:gd name="connsiteX623" fmla="*/ 5249 w 10000"/>
                  <a:gd name="connsiteY623" fmla="*/ 8646 h 10000"/>
                  <a:gd name="connsiteX624" fmla="*/ 5249 w 10000"/>
                  <a:gd name="connsiteY624" fmla="*/ 8650 h 10000"/>
                  <a:gd name="connsiteX625" fmla="*/ 5255 w 10000"/>
                  <a:gd name="connsiteY625" fmla="*/ 8646 h 10000"/>
                  <a:gd name="connsiteX626" fmla="*/ 5271 w 10000"/>
                  <a:gd name="connsiteY626" fmla="*/ 8650 h 10000"/>
                  <a:gd name="connsiteX627" fmla="*/ 5288 w 10000"/>
                  <a:gd name="connsiteY627" fmla="*/ 8666 h 10000"/>
                  <a:gd name="connsiteX628" fmla="*/ 5296 w 10000"/>
                  <a:gd name="connsiteY628" fmla="*/ 8666 h 10000"/>
                  <a:gd name="connsiteX629" fmla="*/ 5310 w 10000"/>
                  <a:gd name="connsiteY629" fmla="*/ 8656 h 10000"/>
                  <a:gd name="connsiteX630" fmla="*/ 5321 w 10000"/>
                  <a:gd name="connsiteY630" fmla="*/ 8650 h 10000"/>
                  <a:gd name="connsiteX631" fmla="*/ 5338 w 10000"/>
                  <a:gd name="connsiteY631" fmla="*/ 8650 h 10000"/>
                  <a:gd name="connsiteX632" fmla="*/ 5360 w 10000"/>
                  <a:gd name="connsiteY632" fmla="*/ 8640 h 10000"/>
                  <a:gd name="connsiteX633" fmla="*/ 5366 w 10000"/>
                  <a:gd name="connsiteY633" fmla="*/ 8637 h 10000"/>
                  <a:gd name="connsiteX634" fmla="*/ 5368 w 10000"/>
                  <a:gd name="connsiteY634" fmla="*/ 8637 h 10000"/>
                  <a:gd name="connsiteX635" fmla="*/ 5382 w 10000"/>
                  <a:gd name="connsiteY635" fmla="*/ 8630 h 10000"/>
                  <a:gd name="connsiteX636" fmla="*/ 5391 w 10000"/>
                  <a:gd name="connsiteY636" fmla="*/ 8630 h 10000"/>
                  <a:gd name="connsiteX637" fmla="*/ 5402 w 10000"/>
                  <a:gd name="connsiteY637" fmla="*/ 8637 h 10000"/>
                  <a:gd name="connsiteX638" fmla="*/ 5418 w 10000"/>
                  <a:gd name="connsiteY638" fmla="*/ 8656 h 10000"/>
                  <a:gd name="connsiteX639" fmla="*/ 5432 w 10000"/>
                  <a:gd name="connsiteY639" fmla="*/ 8666 h 10000"/>
                  <a:gd name="connsiteX640" fmla="*/ 5443 w 10000"/>
                  <a:gd name="connsiteY640" fmla="*/ 8682 h 10000"/>
                  <a:gd name="connsiteX641" fmla="*/ 5457 w 10000"/>
                  <a:gd name="connsiteY641" fmla="*/ 8692 h 10000"/>
                  <a:gd name="connsiteX642" fmla="*/ 5471 w 10000"/>
                  <a:gd name="connsiteY642" fmla="*/ 8705 h 10000"/>
                  <a:gd name="connsiteX643" fmla="*/ 5488 w 10000"/>
                  <a:gd name="connsiteY643" fmla="*/ 8711 h 10000"/>
                  <a:gd name="connsiteX644" fmla="*/ 5490 w 10000"/>
                  <a:gd name="connsiteY644" fmla="*/ 8721 h 10000"/>
                  <a:gd name="connsiteX645" fmla="*/ 5512 w 10000"/>
                  <a:gd name="connsiteY645" fmla="*/ 8724 h 10000"/>
                  <a:gd name="connsiteX646" fmla="*/ 5521 w 10000"/>
                  <a:gd name="connsiteY646" fmla="*/ 8714 h 10000"/>
                  <a:gd name="connsiteX647" fmla="*/ 5524 w 10000"/>
                  <a:gd name="connsiteY647" fmla="*/ 8714 h 10000"/>
                  <a:gd name="connsiteX648" fmla="*/ 5532 w 10000"/>
                  <a:gd name="connsiteY648" fmla="*/ 8721 h 10000"/>
                  <a:gd name="connsiteX649" fmla="*/ 5540 w 10000"/>
                  <a:gd name="connsiteY649" fmla="*/ 8724 h 10000"/>
                  <a:gd name="connsiteX650" fmla="*/ 5562 w 10000"/>
                  <a:gd name="connsiteY650" fmla="*/ 8750 h 10000"/>
                  <a:gd name="connsiteX651" fmla="*/ 5562 w 10000"/>
                  <a:gd name="connsiteY651" fmla="*/ 8760 h 10000"/>
                  <a:gd name="connsiteX652" fmla="*/ 5571 w 10000"/>
                  <a:gd name="connsiteY652" fmla="*/ 8782 h 10000"/>
                  <a:gd name="connsiteX653" fmla="*/ 5579 w 10000"/>
                  <a:gd name="connsiteY653" fmla="*/ 8789 h 10000"/>
                  <a:gd name="connsiteX654" fmla="*/ 5593 w 10000"/>
                  <a:gd name="connsiteY654" fmla="*/ 8789 h 10000"/>
                  <a:gd name="connsiteX655" fmla="*/ 5596 w 10000"/>
                  <a:gd name="connsiteY655" fmla="*/ 8789 h 10000"/>
                  <a:gd name="connsiteX656" fmla="*/ 5626 w 10000"/>
                  <a:gd name="connsiteY656" fmla="*/ 8782 h 10000"/>
                  <a:gd name="connsiteX657" fmla="*/ 5629 w 10000"/>
                  <a:gd name="connsiteY657" fmla="*/ 8782 h 10000"/>
                  <a:gd name="connsiteX658" fmla="*/ 5637 w 10000"/>
                  <a:gd name="connsiteY658" fmla="*/ 8779 h 10000"/>
                  <a:gd name="connsiteX659" fmla="*/ 5648 w 10000"/>
                  <a:gd name="connsiteY659" fmla="*/ 8789 h 10000"/>
                  <a:gd name="connsiteX660" fmla="*/ 5665 w 10000"/>
                  <a:gd name="connsiteY660" fmla="*/ 8795 h 10000"/>
                  <a:gd name="connsiteX661" fmla="*/ 5676 w 10000"/>
                  <a:gd name="connsiteY661" fmla="*/ 8789 h 10000"/>
                  <a:gd name="connsiteX662" fmla="*/ 5684 w 10000"/>
                  <a:gd name="connsiteY662" fmla="*/ 8782 h 10000"/>
                  <a:gd name="connsiteX663" fmla="*/ 5693 w 10000"/>
                  <a:gd name="connsiteY663" fmla="*/ 8789 h 10000"/>
                  <a:gd name="connsiteX664" fmla="*/ 5715 w 10000"/>
                  <a:gd name="connsiteY664" fmla="*/ 8808 h 10000"/>
                  <a:gd name="connsiteX665" fmla="*/ 5731 w 10000"/>
                  <a:gd name="connsiteY665" fmla="*/ 8808 h 10000"/>
                  <a:gd name="connsiteX666" fmla="*/ 5740 w 10000"/>
                  <a:gd name="connsiteY666" fmla="*/ 8808 h 10000"/>
                  <a:gd name="connsiteX667" fmla="*/ 5765 w 10000"/>
                  <a:gd name="connsiteY667" fmla="*/ 8818 h 10000"/>
                  <a:gd name="connsiteX668" fmla="*/ 5781 w 10000"/>
                  <a:gd name="connsiteY668" fmla="*/ 8824 h 10000"/>
                  <a:gd name="connsiteX669" fmla="*/ 5798 w 10000"/>
                  <a:gd name="connsiteY669" fmla="*/ 8834 h 10000"/>
                  <a:gd name="connsiteX670" fmla="*/ 5814 w 10000"/>
                  <a:gd name="connsiteY670" fmla="*/ 8837 h 10000"/>
                  <a:gd name="connsiteX671" fmla="*/ 5831 w 10000"/>
                  <a:gd name="connsiteY671" fmla="*/ 8844 h 10000"/>
                  <a:gd name="connsiteX672" fmla="*/ 5842 w 10000"/>
                  <a:gd name="connsiteY672" fmla="*/ 8847 h 10000"/>
                  <a:gd name="connsiteX673" fmla="*/ 5859 w 10000"/>
                  <a:gd name="connsiteY673" fmla="*/ 8857 h 10000"/>
                  <a:gd name="connsiteX674" fmla="*/ 5870 w 10000"/>
                  <a:gd name="connsiteY674" fmla="*/ 8867 h 10000"/>
                  <a:gd name="connsiteX675" fmla="*/ 5878 w 10000"/>
                  <a:gd name="connsiteY675" fmla="*/ 8873 h 10000"/>
                  <a:gd name="connsiteX676" fmla="*/ 5895 w 10000"/>
                  <a:gd name="connsiteY676" fmla="*/ 8873 h 10000"/>
                  <a:gd name="connsiteX677" fmla="*/ 5911 w 10000"/>
                  <a:gd name="connsiteY677" fmla="*/ 8873 h 10000"/>
                  <a:gd name="connsiteX678" fmla="*/ 5931 w 10000"/>
                  <a:gd name="connsiteY678" fmla="*/ 8873 h 10000"/>
                  <a:gd name="connsiteX679" fmla="*/ 5950 w 10000"/>
                  <a:gd name="connsiteY679" fmla="*/ 8867 h 10000"/>
                  <a:gd name="connsiteX680" fmla="*/ 5967 w 10000"/>
                  <a:gd name="connsiteY680" fmla="*/ 8867 h 10000"/>
                  <a:gd name="connsiteX681" fmla="*/ 5975 w 10000"/>
                  <a:gd name="connsiteY681" fmla="*/ 8873 h 10000"/>
                  <a:gd name="connsiteX682" fmla="*/ 6000 w 10000"/>
                  <a:gd name="connsiteY682" fmla="*/ 8883 h 10000"/>
                  <a:gd name="connsiteX683" fmla="*/ 5997 w 10000"/>
                  <a:gd name="connsiteY683" fmla="*/ 8886 h 10000"/>
                  <a:gd name="connsiteX684" fmla="*/ 5997 w 10000"/>
                  <a:gd name="connsiteY684" fmla="*/ 8896 h 10000"/>
                  <a:gd name="connsiteX685" fmla="*/ 6014 w 10000"/>
                  <a:gd name="connsiteY685" fmla="*/ 8892 h 10000"/>
                  <a:gd name="connsiteX686" fmla="*/ 6028 w 10000"/>
                  <a:gd name="connsiteY686" fmla="*/ 8892 h 10000"/>
                  <a:gd name="connsiteX687" fmla="*/ 6053 w 10000"/>
                  <a:gd name="connsiteY687" fmla="*/ 8886 h 10000"/>
                  <a:gd name="connsiteX688" fmla="*/ 6072 w 10000"/>
                  <a:gd name="connsiteY688" fmla="*/ 8876 h 10000"/>
                  <a:gd name="connsiteX689" fmla="*/ 6089 w 10000"/>
                  <a:gd name="connsiteY689" fmla="*/ 8867 h 10000"/>
                  <a:gd name="connsiteX690" fmla="*/ 6111 w 10000"/>
                  <a:gd name="connsiteY690" fmla="*/ 8857 h 10000"/>
                  <a:gd name="connsiteX691" fmla="*/ 6127 w 10000"/>
                  <a:gd name="connsiteY691" fmla="*/ 8847 h 10000"/>
                  <a:gd name="connsiteX692" fmla="*/ 6152 w 10000"/>
                  <a:gd name="connsiteY692" fmla="*/ 8834 h 10000"/>
                  <a:gd name="connsiteX693" fmla="*/ 6183 w 10000"/>
                  <a:gd name="connsiteY693" fmla="*/ 8828 h 10000"/>
                  <a:gd name="connsiteX694" fmla="*/ 6175 w 10000"/>
                  <a:gd name="connsiteY694" fmla="*/ 8844 h 10000"/>
                  <a:gd name="connsiteX695" fmla="*/ 6169 w 10000"/>
                  <a:gd name="connsiteY695" fmla="*/ 8863 h 10000"/>
                  <a:gd name="connsiteX696" fmla="*/ 6158 w 10000"/>
                  <a:gd name="connsiteY696" fmla="*/ 8886 h 10000"/>
                  <a:gd name="connsiteX697" fmla="*/ 6152 w 10000"/>
                  <a:gd name="connsiteY697" fmla="*/ 8896 h 10000"/>
                  <a:gd name="connsiteX698" fmla="*/ 6150 w 10000"/>
                  <a:gd name="connsiteY698" fmla="*/ 8909 h 10000"/>
                  <a:gd name="connsiteX699" fmla="*/ 6152 w 10000"/>
                  <a:gd name="connsiteY699" fmla="*/ 8938 h 10000"/>
                  <a:gd name="connsiteX700" fmla="*/ 6158 w 10000"/>
                  <a:gd name="connsiteY700" fmla="*/ 8957 h 10000"/>
                  <a:gd name="connsiteX701" fmla="*/ 6161 w 10000"/>
                  <a:gd name="connsiteY701" fmla="*/ 8980 h 10000"/>
                  <a:gd name="connsiteX702" fmla="*/ 6166 w 10000"/>
                  <a:gd name="connsiteY702" fmla="*/ 8999 h 10000"/>
                  <a:gd name="connsiteX703" fmla="*/ 6175 w 10000"/>
                  <a:gd name="connsiteY703" fmla="*/ 9032 h 10000"/>
                  <a:gd name="connsiteX704" fmla="*/ 6183 w 10000"/>
                  <a:gd name="connsiteY704" fmla="*/ 9051 h 10000"/>
                  <a:gd name="connsiteX705" fmla="*/ 6191 w 10000"/>
                  <a:gd name="connsiteY705" fmla="*/ 9064 h 10000"/>
                  <a:gd name="connsiteX706" fmla="*/ 6194 w 10000"/>
                  <a:gd name="connsiteY706" fmla="*/ 9084 h 10000"/>
                  <a:gd name="connsiteX707" fmla="*/ 6208 w 10000"/>
                  <a:gd name="connsiteY707" fmla="*/ 9103 h 10000"/>
                  <a:gd name="connsiteX708" fmla="*/ 6208 w 10000"/>
                  <a:gd name="connsiteY708" fmla="*/ 9113 h 10000"/>
                  <a:gd name="connsiteX709" fmla="*/ 6216 w 10000"/>
                  <a:gd name="connsiteY709" fmla="*/ 9129 h 10000"/>
                  <a:gd name="connsiteX710" fmla="*/ 6230 w 10000"/>
                  <a:gd name="connsiteY710" fmla="*/ 9148 h 10000"/>
                  <a:gd name="connsiteX711" fmla="*/ 6241 w 10000"/>
                  <a:gd name="connsiteY711" fmla="*/ 9165 h 10000"/>
                  <a:gd name="connsiteX712" fmla="*/ 6249 w 10000"/>
                  <a:gd name="connsiteY712" fmla="*/ 9168 h 10000"/>
                  <a:gd name="connsiteX713" fmla="*/ 6266 w 10000"/>
                  <a:gd name="connsiteY713" fmla="*/ 9184 h 10000"/>
                  <a:gd name="connsiteX714" fmla="*/ 6280 w 10000"/>
                  <a:gd name="connsiteY714" fmla="*/ 9184 h 10000"/>
                  <a:gd name="connsiteX715" fmla="*/ 6288 w 10000"/>
                  <a:gd name="connsiteY715" fmla="*/ 9177 h 10000"/>
                  <a:gd name="connsiteX716" fmla="*/ 6299 w 10000"/>
                  <a:gd name="connsiteY716" fmla="*/ 9187 h 10000"/>
                  <a:gd name="connsiteX717" fmla="*/ 6305 w 10000"/>
                  <a:gd name="connsiteY717" fmla="*/ 9197 h 10000"/>
                  <a:gd name="connsiteX718" fmla="*/ 6310 w 10000"/>
                  <a:gd name="connsiteY718" fmla="*/ 9197 h 10000"/>
                  <a:gd name="connsiteX719" fmla="*/ 6321 w 10000"/>
                  <a:gd name="connsiteY719" fmla="*/ 9213 h 10000"/>
                  <a:gd name="connsiteX720" fmla="*/ 6335 w 10000"/>
                  <a:gd name="connsiteY720" fmla="*/ 9223 h 10000"/>
                  <a:gd name="connsiteX721" fmla="*/ 6338 w 10000"/>
                  <a:gd name="connsiteY721" fmla="*/ 9223 h 10000"/>
                  <a:gd name="connsiteX722" fmla="*/ 6355 w 10000"/>
                  <a:gd name="connsiteY722" fmla="*/ 9226 h 10000"/>
                  <a:gd name="connsiteX723" fmla="*/ 6363 w 10000"/>
                  <a:gd name="connsiteY723" fmla="*/ 9236 h 10000"/>
                  <a:gd name="connsiteX724" fmla="*/ 6380 w 10000"/>
                  <a:gd name="connsiteY724" fmla="*/ 9258 h 10000"/>
                  <a:gd name="connsiteX725" fmla="*/ 6393 w 10000"/>
                  <a:gd name="connsiteY725" fmla="*/ 9278 h 10000"/>
                  <a:gd name="connsiteX726" fmla="*/ 6396 w 10000"/>
                  <a:gd name="connsiteY726" fmla="*/ 9288 h 10000"/>
                  <a:gd name="connsiteX727" fmla="*/ 6407 w 10000"/>
                  <a:gd name="connsiteY727" fmla="*/ 9297 h 10000"/>
                  <a:gd name="connsiteX728" fmla="*/ 6410 w 10000"/>
                  <a:gd name="connsiteY728" fmla="*/ 9307 h 10000"/>
                  <a:gd name="connsiteX729" fmla="*/ 6416 w 10000"/>
                  <a:gd name="connsiteY729" fmla="*/ 9317 h 10000"/>
                  <a:gd name="connsiteX730" fmla="*/ 6424 w 10000"/>
                  <a:gd name="connsiteY730" fmla="*/ 9326 h 10000"/>
                  <a:gd name="connsiteX731" fmla="*/ 6435 w 10000"/>
                  <a:gd name="connsiteY731" fmla="*/ 9336 h 10000"/>
                  <a:gd name="connsiteX732" fmla="*/ 6443 w 10000"/>
                  <a:gd name="connsiteY732" fmla="*/ 9346 h 10000"/>
                  <a:gd name="connsiteX733" fmla="*/ 6449 w 10000"/>
                  <a:gd name="connsiteY733" fmla="*/ 9362 h 10000"/>
                  <a:gd name="connsiteX734" fmla="*/ 6452 w 10000"/>
                  <a:gd name="connsiteY734" fmla="*/ 9372 h 10000"/>
                  <a:gd name="connsiteX735" fmla="*/ 6449 w 10000"/>
                  <a:gd name="connsiteY735" fmla="*/ 9381 h 10000"/>
                  <a:gd name="connsiteX736" fmla="*/ 6465 w 10000"/>
                  <a:gd name="connsiteY736" fmla="*/ 9394 h 10000"/>
                  <a:gd name="connsiteX737" fmla="*/ 6468 w 10000"/>
                  <a:gd name="connsiteY737" fmla="*/ 9420 h 10000"/>
                  <a:gd name="connsiteX738" fmla="*/ 6493 w 10000"/>
                  <a:gd name="connsiteY738" fmla="*/ 9430 h 10000"/>
                  <a:gd name="connsiteX739" fmla="*/ 6507 w 10000"/>
                  <a:gd name="connsiteY739" fmla="*/ 9440 h 10000"/>
                  <a:gd name="connsiteX740" fmla="*/ 6524 w 10000"/>
                  <a:gd name="connsiteY740" fmla="*/ 9459 h 10000"/>
                  <a:gd name="connsiteX741" fmla="*/ 6532 w 10000"/>
                  <a:gd name="connsiteY741" fmla="*/ 9485 h 10000"/>
                  <a:gd name="connsiteX742" fmla="*/ 6537 w 10000"/>
                  <a:gd name="connsiteY742" fmla="*/ 9498 h 10000"/>
                  <a:gd name="connsiteX743" fmla="*/ 6571 w 10000"/>
                  <a:gd name="connsiteY743" fmla="*/ 9508 h 10000"/>
                  <a:gd name="connsiteX744" fmla="*/ 6596 w 10000"/>
                  <a:gd name="connsiteY744" fmla="*/ 9508 h 10000"/>
                  <a:gd name="connsiteX745" fmla="*/ 6637 w 10000"/>
                  <a:gd name="connsiteY745" fmla="*/ 9517 h 10000"/>
                  <a:gd name="connsiteX746" fmla="*/ 6662 w 10000"/>
                  <a:gd name="connsiteY746" fmla="*/ 9524 h 10000"/>
                  <a:gd name="connsiteX747" fmla="*/ 6679 w 10000"/>
                  <a:gd name="connsiteY747" fmla="*/ 9517 h 10000"/>
                  <a:gd name="connsiteX748" fmla="*/ 6679 w 10000"/>
                  <a:gd name="connsiteY748" fmla="*/ 9505 h 10000"/>
                  <a:gd name="connsiteX749" fmla="*/ 6690 w 10000"/>
                  <a:gd name="connsiteY749" fmla="*/ 9485 h 10000"/>
                  <a:gd name="connsiteX750" fmla="*/ 6693 w 10000"/>
                  <a:gd name="connsiteY750" fmla="*/ 9479 h 10000"/>
                  <a:gd name="connsiteX751" fmla="*/ 6706 w 10000"/>
                  <a:gd name="connsiteY751" fmla="*/ 9469 h 10000"/>
                  <a:gd name="connsiteX752" fmla="*/ 6709 w 10000"/>
                  <a:gd name="connsiteY752" fmla="*/ 9462 h 10000"/>
                  <a:gd name="connsiteX753" fmla="*/ 6717 w 10000"/>
                  <a:gd name="connsiteY753" fmla="*/ 9459 h 10000"/>
                  <a:gd name="connsiteX754" fmla="*/ 6726 w 10000"/>
                  <a:gd name="connsiteY754" fmla="*/ 9459 h 10000"/>
                  <a:gd name="connsiteX755" fmla="*/ 6742 w 10000"/>
                  <a:gd name="connsiteY755" fmla="*/ 9462 h 10000"/>
                  <a:gd name="connsiteX756" fmla="*/ 6759 w 10000"/>
                  <a:gd name="connsiteY756" fmla="*/ 9479 h 10000"/>
                  <a:gd name="connsiteX757" fmla="*/ 6781 w 10000"/>
                  <a:gd name="connsiteY757" fmla="*/ 9485 h 10000"/>
                  <a:gd name="connsiteX758" fmla="*/ 6795 w 10000"/>
                  <a:gd name="connsiteY758" fmla="*/ 9485 h 10000"/>
                  <a:gd name="connsiteX759" fmla="*/ 6803 w 10000"/>
                  <a:gd name="connsiteY759" fmla="*/ 9498 h 10000"/>
                  <a:gd name="connsiteX760" fmla="*/ 6806 w 10000"/>
                  <a:gd name="connsiteY760" fmla="*/ 9508 h 10000"/>
                  <a:gd name="connsiteX761" fmla="*/ 6823 w 10000"/>
                  <a:gd name="connsiteY761" fmla="*/ 9514 h 10000"/>
                  <a:gd name="connsiteX762" fmla="*/ 6831 w 10000"/>
                  <a:gd name="connsiteY762" fmla="*/ 9514 h 10000"/>
                  <a:gd name="connsiteX763" fmla="*/ 6848 w 10000"/>
                  <a:gd name="connsiteY763" fmla="*/ 9514 h 10000"/>
                  <a:gd name="connsiteX764" fmla="*/ 6856 w 10000"/>
                  <a:gd name="connsiteY764" fmla="*/ 9517 h 10000"/>
                  <a:gd name="connsiteX765" fmla="*/ 6878 w 10000"/>
                  <a:gd name="connsiteY765" fmla="*/ 9524 h 10000"/>
                  <a:gd name="connsiteX766" fmla="*/ 6895 w 10000"/>
                  <a:gd name="connsiteY766" fmla="*/ 9524 h 10000"/>
                  <a:gd name="connsiteX767" fmla="*/ 6917 w 10000"/>
                  <a:gd name="connsiteY767" fmla="*/ 9527 h 10000"/>
                  <a:gd name="connsiteX768" fmla="*/ 6934 w 10000"/>
                  <a:gd name="connsiteY768" fmla="*/ 9534 h 10000"/>
                  <a:gd name="connsiteX769" fmla="*/ 6961 w 10000"/>
                  <a:gd name="connsiteY769" fmla="*/ 9543 h 10000"/>
                  <a:gd name="connsiteX770" fmla="*/ 6989 w 10000"/>
                  <a:gd name="connsiteY770" fmla="*/ 9547 h 10000"/>
                  <a:gd name="connsiteX771" fmla="*/ 7014 w 10000"/>
                  <a:gd name="connsiteY771" fmla="*/ 9543 h 10000"/>
                  <a:gd name="connsiteX772" fmla="*/ 7033 w 10000"/>
                  <a:gd name="connsiteY772" fmla="*/ 9543 h 10000"/>
                  <a:gd name="connsiteX773" fmla="*/ 7042 w 10000"/>
                  <a:gd name="connsiteY773" fmla="*/ 9547 h 10000"/>
                  <a:gd name="connsiteX774" fmla="*/ 7069 w 10000"/>
                  <a:gd name="connsiteY774" fmla="*/ 9647 h 10000"/>
                  <a:gd name="connsiteX775" fmla="*/ 7122 w 10000"/>
                  <a:gd name="connsiteY775" fmla="*/ 9734 h 10000"/>
                  <a:gd name="connsiteX776" fmla="*/ 7147 w 10000"/>
                  <a:gd name="connsiteY776" fmla="*/ 9744 h 10000"/>
                  <a:gd name="connsiteX777" fmla="*/ 7169 w 10000"/>
                  <a:gd name="connsiteY777" fmla="*/ 9741 h 10000"/>
                  <a:gd name="connsiteX778" fmla="*/ 7177 w 10000"/>
                  <a:gd name="connsiteY778" fmla="*/ 9744 h 10000"/>
                  <a:gd name="connsiteX779" fmla="*/ 7186 w 10000"/>
                  <a:gd name="connsiteY779" fmla="*/ 9754 h 10000"/>
                  <a:gd name="connsiteX780" fmla="*/ 7191 w 10000"/>
                  <a:gd name="connsiteY780" fmla="*/ 9773 h 10000"/>
                  <a:gd name="connsiteX781" fmla="*/ 7208 w 10000"/>
                  <a:gd name="connsiteY781" fmla="*/ 9783 h 10000"/>
                  <a:gd name="connsiteX782" fmla="*/ 7219 w 10000"/>
                  <a:gd name="connsiteY782" fmla="*/ 9793 h 10000"/>
                  <a:gd name="connsiteX783" fmla="*/ 7235 w 10000"/>
                  <a:gd name="connsiteY783" fmla="*/ 9802 h 10000"/>
                  <a:gd name="connsiteX784" fmla="*/ 7249 w 10000"/>
                  <a:gd name="connsiteY784" fmla="*/ 9819 h 10000"/>
                  <a:gd name="connsiteX785" fmla="*/ 7255 w 10000"/>
                  <a:gd name="connsiteY785" fmla="*/ 9835 h 10000"/>
                  <a:gd name="connsiteX786" fmla="*/ 7255 w 10000"/>
                  <a:gd name="connsiteY786" fmla="*/ 9848 h 10000"/>
                  <a:gd name="connsiteX787" fmla="*/ 7249 w 10000"/>
                  <a:gd name="connsiteY787" fmla="*/ 9848 h 10000"/>
                  <a:gd name="connsiteX788" fmla="*/ 7244 w 10000"/>
                  <a:gd name="connsiteY788" fmla="*/ 9858 h 10000"/>
                  <a:gd name="connsiteX789" fmla="*/ 7235 w 10000"/>
                  <a:gd name="connsiteY789" fmla="*/ 9883 h 10000"/>
                  <a:gd name="connsiteX790" fmla="*/ 7244 w 10000"/>
                  <a:gd name="connsiteY790" fmla="*/ 9903 h 10000"/>
                  <a:gd name="connsiteX791" fmla="*/ 7258 w 10000"/>
                  <a:gd name="connsiteY791" fmla="*/ 9926 h 10000"/>
                  <a:gd name="connsiteX792" fmla="*/ 7263 w 10000"/>
                  <a:gd name="connsiteY792" fmla="*/ 9948 h 10000"/>
                  <a:gd name="connsiteX793" fmla="*/ 7274 w 10000"/>
                  <a:gd name="connsiteY793" fmla="*/ 9968 h 10000"/>
                  <a:gd name="connsiteX794" fmla="*/ 7283 w 10000"/>
                  <a:gd name="connsiteY794" fmla="*/ 9987 h 10000"/>
                  <a:gd name="connsiteX795" fmla="*/ 7291 w 10000"/>
                  <a:gd name="connsiteY795" fmla="*/ 10000 h 10000"/>
                  <a:gd name="connsiteX796" fmla="*/ 7305 w 10000"/>
                  <a:gd name="connsiteY796" fmla="*/ 9997 h 10000"/>
                  <a:gd name="connsiteX797" fmla="*/ 7313 w 10000"/>
                  <a:gd name="connsiteY797" fmla="*/ 9977 h 10000"/>
                  <a:gd name="connsiteX798" fmla="*/ 7324 w 10000"/>
                  <a:gd name="connsiteY798" fmla="*/ 9968 h 10000"/>
                  <a:gd name="connsiteX799" fmla="*/ 7341 w 10000"/>
                  <a:gd name="connsiteY799" fmla="*/ 9971 h 10000"/>
                  <a:gd name="connsiteX800" fmla="*/ 7368 w 10000"/>
                  <a:gd name="connsiteY800" fmla="*/ 9987 h 10000"/>
                  <a:gd name="connsiteX801" fmla="*/ 7380 w 10000"/>
                  <a:gd name="connsiteY801" fmla="*/ 9990 h 10000"/>
                  <a:gd name="connsiteX802" fmla="*/ 7393 w 10000"/>
                  <a:gd name="connsiteY802" fmla="*/ 9981 h 10000"/>
                  <a:gd name="connsiteX803" fmla="*/ 7404 w 10000"/>
                  <a:gd name="connsiteY803" fmla="*/ 9968 h 10000"/>
                  <a:gd name="connsiteX804" fmla="*/ 7418 w 10000"/>
                  <a:gd name="connsiteY804" fmla="*/ 9948 h 10000"/>
                  <a:gd name="connsiteX805" fmla="*/ 7427 w 10000"/>
                  <a:gd name="connsiteY805" fmla="*/ 9922 h 10000"/>
                  <a:gd name="connsiteX806" fmla="*/ 7427 w 10000"/>
                  <a:gd name="connsiteY806" fmla="*/ 9906 h 10000"/>
                  <a:gd name="connsiteX807" fmla="*/ 7404 w 10000"/>
                  <a:gd name="connsiteY807" fmla="*/ 9877 h 10000"/>
                  <a:gd name="connsiteX808" fmla="*/ 7388 w 10000"/>
                  <a:gd name="connsiteY808" fmla="*/ 9854 h 10000"/>
                  <a:gd name="connsiteX809" fmla="*/ 7385 w 10000"/>
                  <a:gd name="connsiteY809" fmla="*/ 9845 h 10000"/>
                  <a:gd name="connsiteX810" fmla="*/ 7385 w 10000"/>
                  <a:gd name="connsiteY810" fmla="*/ 9825 h 10000"/>
                  <a:gd name="connsiteX811" fmla="*/ 7385 w 10000"/>
                  <a:gd name="connsiteY811" fmla="*/ 9819 h 10000"/>
                  <a:gd name="connsiteX812" fmla="*/ 7393 w 10000"/>
                  <a:gd name="connsiteY812" fmla="*/ 9809 h 10000"/>
                  <a:gd name="connsiteX813" fmla="*/ 7404 w 10000"/>
                  <a:gd name="connsiteY813" fmla="*/ 9793 h 10000"/>
                  <a:gd name="connsiteX814" fmla="*/ 7413 w 10000"/>
                  <a:gd name="connsiteY814" fmla="*/ 9783 h 10000"/>
                  <a:gd name="connsiteX815" fmla="*/ 7404 w 10000"/>
                  <a:gd name="connsiteY815" fmla="*/ 9770 h 10000"/>
                  <a:gd name="connsiteX816" fmla="*/ 7388 w 10000"/>
                  <a:gd name="connsiteY816" fmla="*/ 9760 h 10000"/>
                  <a:gd name="connsiteX817" fmla="*/ 7371 w 10000"/>
                  <a:gd name="connsiteY817" fmla="*/ 9744 h 10000"/>
                  <a:gd name="connsiteX818" fmla="*/ 7363 w 10000"/>
                  <a:gd name="connsiteY818" fmla="*/ 9731 h 10000"/>
                  <a:gd name="connsiteX819" fmla="*/ 7355 w 10000"/>
                  <a:gd name="connsiteY819" fmla="*/ 9715 h 10000"/>
                  <a:gd name="connsiteX820" fmla="*/ 7360 w 10000"/>
                  <a:gd name="connsiteY820" fmla="*/ 9686 h 10000"/>
                  <a:gd name="connsiteX821" fmla="*/ 7363 w 10000"/>
                  <a:gd name="connsiteY821" fmla="*/ 9657 h 10000"/>
                  <a:gd name="connsiteX822" fmla="*/ 7360 w 10000"/>
                  <a:gd name="connsiteY822" fmla="*/ 9631 h 10000"/>
                  <a:gd name="connsiteX823" fmla="*/ 7346 w 10000"/>
                  <a:gd name="connsiteY823" fmla="*/ 9611 h 10000"/>
                  <a:gd name="connsiteX824" fmla="*/ 7332 w 10000"/>
                  <a:gd name="connsiteY824" fmla="*/ 9585 h 10000"/>
                  <a:gd name="connsiteX825" fmla="*/ 7324 w 10000"/>
                  <a:gd name="connsiteY825" fmla="*/ 9573 h 10000"/>
                  <a:gd name="connsiteX826" fmla="*/ 7324 w 10000"/>
                  <a:gd name="connsiteY826" fmla="*/ 9553 h 10000"/>
                  <a:gd name="connsiteX827" fmla="*/ 7324 w 10000"/>
                  <a:gd name="connsiteY827" fmla="*/ 9543 h 10000"/>
                  <a:gd name="connsiteX828" fmla="*/ 7324 w 10000"/>
                  <a:gd name="connsiteY828" fmla="*/ 9517 h 10000"/>
                  <a:gd name="connsiteX829" fmla="*/ 7324 w 10000"/>
                  <a:gd name="connsiteY829" fmla="*/ 9498 h 10000"/>
                  <a:gd name="connsiteX830" fmla="*/ 7332 w 10000"/>
                  <a:gd name="connsiteY830" fmla="*/ 9479 h 10000"/>
                  <a:gd name="connsiteX831" fmla="*/ 7341 w 10000"/>
                  <a:gd name="connsiteY831" fmla="*/ 9462 h 10000"/>
                  <a:gd name="connsiteX832" fmla="*/ 7352 w 10000"/>
                  <a:gd name="connsiteY832" fmla="*/ 9459 h 10000"/>
                  <a:gd name="connsiteX833" fmla="*/ 7360 w 10000"/>
                  <a:gd name="connsiteY833" fmla="*/ 9443 h 10000"/>
                  <a:gd name="connsiteX834" fmla="*/ 7363 w 10000"/>
                  <a:gd name="connsiteY834" fmla="*/ 9433 h 10000"/>
                  <a:gd name="connsiteX835" fmla="*/ 7377 w 10000"/>
                  <a:gd name="connsiteY835" fmla="*/ 9433 h 10000"/>
                  <a:gd name="connsiteX836" fmla="*/ 7388 w 10000"/>
                  <a:gd name="connsiteY836" fmla="*/ 9430 h 10000"/>
                  <a:gd name="connsiteX837" fmla="*/ 7396 w 10000"/>
                  <a:gd name="connsiteY837" fmla="*/ 9430 h 10000"/>
                  <a:gd name="connsiteX838" fmla="*/ 7402 w 10000"/>
                  <a:gd name="connsiteY838" fmla="*/ 9424 h 10000"/>
                  <a:gd name="connsiteX839" fmla="*/ 7396 w 10000"/>
                  <a:gd name="connsiteY839" fmla="*/ 9414 h 10000"/>
                  <a:gd name="connsiteX840" fmla="*/ 7388 w 10000"/>
                  <a:gd name="connsiteY840" fmla="*/ 9401 h 10000"/>
                  <a:gd name="connsiteX841" fmla="*/ 7371 w 10000"/>
                  <a:gd name="connsiteY841" fmla="*/ 9391 h 10000"/>
                  <a:gd name="connsiteX842" fmla="*/ 7355 w 10000"/>
                  <a:gd name="connsiteY842" fmla="*/ 9375 h 10000"/>
                  <a:gd name="connsiteX843" fmla="*/ 7332 w 10000"/>
                  <a:gd name="connsiteY843" fmla="*/ 9356 h 10000"/>
                  <a:gd name="connsiteX844" fmla="*/ 7313 w 10000"/>
                  <a:gd name="connsiteY844" fmla="*/ 9330 h 10000"/>
                  <a:gd name="connsiteX845" fmla="*/ 7307 w 10000"/>
                  <a:gd name="connsiteY845" fmla="*/ 9310 h 10000"/>
                  <a:gd name="connsiteX846" fmla="*/ 7305 w 10000"/>
                  <a:gd name="connsiteY846" fmla="*/ 9291 h 10000"/>
                  <a:gd name="connsiteX847" fmla="*/ 7305 w 10000"/>
                  <a:gd name="connsiteY847" fmla="*/ 9278 h 10000"/>
                  <a:gd name="connsiteX848" fmla="*/ 7296 w 10000"/>
                  <a:gd name="connsiteY848" fmla="*/ 9268 h 10000"/>
                  <a:gd name="connsiteX849" fmla="*/ 7296 w 10000"/>
                  <a:gd name="connsiteY849" fmla="*/ 9249 h 10000"/>
                  <a:gd name="connsiteX850" fmla="*/ 7291 w 10000"/>
                  <a:gd name="connsiteY850" fmla="*/ 9226 h 10000"/>
                  <a:gd name="connsiteX851" fmla="*/ 7283 w 10000"/>
                  <a:gd name="connsiteY851" fmla="*/ 9213 h 10000"/>
                  <a:gd name="connsiteX852" fmla="*/ 7274 w 10000"/>
                  <a:gd name="connsiteY852" fmla="*/ 9194 h 10000"/>
                  <a:gd name="connsiteX853" fmla="*/ 7274 w 10000"/>
                  <a:gd name="connsiteY853" fmla="*/ 9174 h 10000"/>
                  <a:gd name="connsiteX854" fmla="*/ 7280 w 10000"/>
                  <a:gd name="connsiteY854" fmla="*/ 9148 h 10000"/>
                  <a:gd name="connsiteX855" fmla="*/ 7283 w 10000"/>
                  <a:gd name="connsiteY855" fmla="*/ 9119 h 10000"/>
                  <a:gd name="connsiteX856" fmla="*/ 7291 w 10000"/>
                  <a:gd name="connsiteY856" fmla="*/ 9100 h 10000"/>
                  <a:gd name="connsiteX857" fmla="*/ 7307 w 10000"/>
                  <a:gd name="connsiteY857" fmla="*/ 9080 h 10000"/>
                  <a:gd name="connsiteX858" fmla="*/ 7324 w 10000"/>
                  <a:gd name="connsiteY858" fmla="*/ 9054 h 10000"/>
                  <a:gd name="connsiteX859" fmla="*/ 7341 w 10000"/>
                  <a:gd name="connsiteY859" fmla="*/ 9054 h 10000"/>
                  <a:gd name="connsiteX860" fmla="*/ 7352 w 10000"/>
                  <a:gd name="connsiteY860" fmla="*/ 9054 h 10000"/>
                  <a:gd name="connsiteX861" fmla="*/ 7346 w 10000"/>
                  <a:gd name="connsiteY861" fmla="*/ 9032 h 10000"/>
                  <a:gd name="connsiteX862" fmla="*/ 7341 w 10000"/>
                  <a:gd name="connsiteY862" fmla="*/ 9022 h 10000"/>
                  <a:gd name="connsiteX863" fmla="*/ 7352 w 10000"/>
                  <a:gd name="connsiteY863" fmla="*/ 8999 h 10000"/>
                  <a:gd name="connsiteX864" fmla="*/ 7360 w 10000"/>
                  <a:gd name="connsiteY864" fmla="*/ 8967 h 10000"/>
                  <a:gd name="connsiteX865" fmla="*/ 7368 w 10000"/>
                  <a:gd name="connsiteY865" fmla="*/ 8922 h 10000"/>
                  <a:gd name="connsiteX866" fmla="*/ 7377 w 10000"/>
                  <a:gd name="connsiteY866" fmla="*/ 8896 h 10000"/>
                  <a:gd name="connsiteX867" fmla="*/ 7380 w 10000"/>
                  <a:gd name="connsiteY867" fmla="*/ 8867 h 10000"/>
                  <a:gd name="connsiteX868" fmla="*/ 7402 w 10000"/>
                  <a:gd name="connsiteY868" fmla="*/ 8824 h 10000"/>
                  <a:gd name="connsiteX869" fmla="*/ 7402 w 10000"/>
                  <a:gd name="connsiteY869" fmla="*/ 8808 h 10000"/>
                  <a:gd name="connsiteX870" fmla="*/ 7393 w 10000"/>
                  <a:gd name="connsiteY870" fmla="*/ 8795 h 10000"/>
                  <a:gd name="connsiteX871" fmla="*/ 7388 w 10000"/>
                  <a:gd name="connsiteY871" fmla="*/ 8799 h 10000"/>
                  <a:gd name="connsiteX872" fmla="*/ 7396 w 10000"/>
                  <a:gd name="connsiteY872" fmla="*/ 8789 h 10000"/>
                  <a:gd name="connsiteX873" fmla="*/ 7404 w 10000"/>
                  <a:gd name="connsiteY873" fmla="*/ 8789 h 10000"/>
                  <a:gd name="connsiteX874" fmla="*/ 7421 w 10000"/>
                  <a:gd name="connsiteY874" fmla="*/ 8769 h 10000"/>
                  <a:gd name="connsiteX875" fmla="*/ 7443 w 10000"/>
                  <a:gd name="connsiteY875" fmla="*/ 8763 h 10000"/>
                  <a:gd name="connsiteX876" fmla="*/ 7452 w 10000"/>
                  <a:gd name="connsiteY876" fmla="*/ 8769 h 10000"/>
                  <a:gd name="connsiteX877" fmla="*/ 7468 w 10000"/>
                  <a:gd name="connsiteY877" fmla="*/ 8769 h 10000"/>
                  <a:gd name="connsiteX878" fmla="*/ 7499 w 10000"/>
                  <a:gd name="connsiteY878" fmla="*/ 8763 h 10000"/>
                  <a:gd name="connsiteX879" fmla="*/ 7526 w 10000"/>
                  <a:gd name="connsiteY879" fmla="*/ 8763 h 10000"/>
                  <a:gd name="connsiteX880" fmla="*/ 7532 w 10000"/>
                  <a:gd name="connsiteY880" fmla="*/ 8763 h 10000"/>
                  <a:gd name="connsiteX881" fmla="*/ 7554 w 10000"/>
                  <a:gd name="connsiteY881" fmla="*/ 8744 h 10000"/>
                  <a:gd name="connsiteX882" fmla="*/ 7571 w 10000"/>
                  <a:gd name="connsiteY882" fmla="*/ 8731 h 10000"/>
                  <a:gd name="connsiteX883" fmla="*/ 7587 w 10000"/>
                  <a:gd name="connsiteY883" fmla="*/ 8711 h 10000"/>
                  <a:gd name="connsiteX884" fmla="*/ 7607 w 10000"/>
                  <a:gd name="connsiteY884" fmla="*/ 8711 h 10000"/>
                  <a:gd name="connsiteX885" fmla="*/ 7634 w 10000"/>
                  <a:gd name="connsiteY885" fmla="*/ 8705 h 10000"/>
                  <a:gd name="connsiteX886" fmla="*/ 7643 w 10000"/>
                  <a:gd name="connsiteY886" fmla="*/ 8682 h 10000"/>
                  <a:gd name="connsiteX887" fmla="*/ 7654 w 10000"/>
                  <a:gd name="connsiteY887" fmla="*/ 8666 h 10000"/>
                  <a:gd name="connsiteX888" fmla="*/ 7668 w 10000"/>
                  <a:gd name="connsiteY888" fmla="*/ 8666 h 10000"/>
                  <a:gd name="connsiteX889" fmla="*/ 7676 w 10000"/>
                  <a:gd name="connsiteY889" fmla="*/ 8682 h 10000"/>
                  <a:gd name="connsiteX890" fmla="*/ 7704 w 10000"/>
                  <a:gd name="connsiteY890" fmla="*/ 8669 h 10000"/>
                  <a:gd name="connsiteX891" fmla="*/ 7712 w 10000"/>
                  <a:gd name="connsiteY891" fmla="*/ 8669 h 10000"/>
                  <a:gd name="connsiteX892" fmla="*/ 7720 w 10000"/>
                  <a:gd name="connsiteY892" fmla="*/ 8669 h 10000"/>
                  <a:gd name="connsiteX893" fmla="*/ 7726 w 10000"/>
                  <a:gd name="connsiteY893" fmla="*/ 8656 h 10000"/>
                  <a:gd name="connsiteX894" fmla="*/ 7734 w 10000"/>
                  <a:gd name="connsiteY894" fmla="*/ 8650 h 10000"/>
                  <a:gd name="connsiteX895" fmla="*/ 7742 w 10000"/>
                  <a:gd name="connsiteY895" fmla="*/ 8650 h 10000"/>
                  <a:gd name="connsiteX896" fmla="*/ 7759 w 10000"/>
                  <a:gd name="connsiteY896" fmla="*/ 8650 h 10000"/>
                  <a:gd name="connsiteX897" fmla="*/ 7756 w 10000"/>
                  <a:gd name="connsiteY897" fmla="*/ 8630 h 10000"/>
                  <a:gd name="connsiteX898" fmla="*/ 7751 w 10000"/>
                  <a:gd name="connsiteY898" fmla="*/ 8627 h 10000"/>
                  <a:gd name="connsiteX899" fmla="*/ 7742 w 10000"/>
                  <a:gd name="connsiteY899" fmla="*/ 8620 h 10000"/>
                  <a:gd name="connsiteX900" fmla="*/ 7734 w 10000"/>
                  <a:gd name="connsiteY900" fmla="*/ 8591 h 10000"/>
                  <a:gd name="connsiteX901" fmla="*/ 7709 w 10000"/>
                  <a:gd name="connsiteY901" fmla="*/ 8582 h 10000"/>
                  <a:gd name="connsiteX902" fmla="*/ 7695 w 10000"/>
                  <a:gd name="connsiteY902" fmla="*/ 8578 h 10000"/>
                  <a:gd name="connsiteX903" fmla="*/ 7668 w 10000"/>
                  <a:gd name="connsiteY903" fmla="*/ 8562 h 10000"/>
                  <a:gd name="connsiteX904" fmla="*/ 7645 w 10000"/>
                  <a:gd name="connsiteY904" fmla="*/ 8552 h 10000"/>
                  <a:gd name="connsiteX905" fmla="*/ 7615 w 10000"/>
                  <a:gd name="connsiteY905" fmla="*/ 8543 h 10000"/>
                  <a:gd name="connsiteX906" fmla="*/ 7596 w 10000"/>
                  <a:gd name="connsiteY906" fmla="*/ 8527 h 10000"/>
                  <a:gd name="connsiteX907" fmla="*/ 7565 w 10000"/>
                  <a:gd name="connsiteY907" fmla="*/ 8494 h 10000"/>
                  <a:gd name="connsiteX908" fmla="*/ 7562 w 10000"/>
                  <a:gd name="connsiteY908" fmla="*/ 8475 h 10000"/>
                  <a:gd name="connsiteX909" fmla="*/ 7540 w 10000"/>
                  <a:gd name="connsiteY909" fmla="*/ 8455 h 10000"/>
                  <a:gd name="connsiteX910" fmla="*/ 7535 w 10000"/>
                  <a:gd name="connsiteY910" fmla="*/ 8446 h 10000"/>
                  <a:gd name="connsiteX911" fmla="*/ 7535 w 10000"/>
                  <a:gd name="connsiteY911" fmla="*/ 8420 h 10000"/>
                  <a:gd name="connsiteX912" fmla="*/ 7535 w 10000"/>
                  <a:gd name="connsiteY912" fmla="*/ 8391 h 10000"/>
                  <a:gd name="connsiteX913" fmla="*/ 7548 w 10000"/>
                  <a:gd name="connsiteY913" fmla="*/ 8345 h 10000"/>
                  <a:gd name="connsiteX914" fmla="*/ 7562 w 10000"/>
                  <a:gd name="connsiteY914" fmla="*/ 8319 h 10000"/>
                  <a:gd name="connsiteX915" fmla="*/ 7582 w 10000"/>
                  <a:gd name="connsiteY915" fmla="*/ 8310 h 10000"/>
                  <a:gd name="connsiteX916" fmla="*/ 7607 w 10000"/>
                  <a:gd name="connsiteY916" fmla="*/ 8300 h 10000"/>
                  <a:gd name="connsiteX917" fmla="*/ 7629 w 10000"/>
                  <a:gd name="connsiteY917" fmla="*/ 8300 h 10000"/>
                  <a:gd name="connsiteX918" fmla="*/ 7651 w 10000"/>
                  <a:gd name="connsiteY918" fmla="*/ 8297 h 10000"/>
                  <a:gd name="connsiteX919" fmla="*/ 7668 w 10000"/>
                  <a:gd name="connsiteY919" fmla="*/ 8280 h 10000"/>
                  <a:gd name="connsiteX920" fmla="*/ 7687 w 10000"/>
                  <a:gd name="connsiteY920" fmla="*/ 8267 h 10000"/>
                  <a:gd name="connsiteX921" fmla="*/ 7693 w 10000"/>
                  <a:gd name="connsiteY921" fmla="*/ 8261 h 10000"/>
                  <a:gd name="connsiteX922" fmla="*/ 7701 w 10000"/>
                  <a:gd name="connsiteY922" fmla="*/ 8248 h 10000"/>
                  <a:gd name="connsiteX923" fmla="*/ 7712 w 10000"/>
                  <a:gd name="connsiteY923" fmla="*/ 8238 h 10000"/>
                  <a:gd name="connsiteX924" fmla="*/ 7731 w 10000"/>
                  <a:gd name="connsiteY924" fmla="*/ 8222 h 10000"/>
                  <a:gd name="connsiteX925" fmla="*/ 7740 w 10000"/>
                  <a:gd name="connsiteY925" fmla="*/ 8206 h 10000"/>
                  <a:gd name="connsiteX926" fmla="*/ 7756 w 10000"/>
                  <a:gd name="connsiteY926" fmla="*/ 8183 h 10000"/>
                  <a:gd name="connsiteX927" fmla="*/ 7773 w 10000"/>
                  <a:gd name="connsiteY927" fmla="*/ 8177 h 10000"/>
                  <a:gd name="connsiteX928" fmla="*/ 7784 w 10000"/>
                  <a:gd name="connsiteY928" fmla="*/ 8183 h 10000"/>
                  <a:gd name="connsiteX929" fmla="*/ 7801 w 10000"/>
                  <a:gd name="connsiteY929" fmla="*/ 8174 h 10000"/>
                  <a:gd name="connsiteX930" fmla="*/ 7801 w 10000"/>
                  <a:gd name="connsiteY930" fmla="*/ 8157 h 10000"/>
                  <a:gd name="connsiteX931" fmla="*/ 7817 w 10000"/>
                  <a:gd name="connsiteY931" fmla="*/ 8164 h 10000"/>
                  <a:gd name="connsiteX932" fmla="*/ 7837 w 10000"/>
                  <a:gd name="connsiteY932" fmla="*/ 8164 h 10000"/>
                  <a:gd name="connsiteX933" fmla="*/ 7856 w 10000"/>
                  <a:gd name="connsiteY933" fmla="*/ 8164 h 10000"/>
                  <a:gd name="connsiteX934" fmla="*/ 7870 w 10000"/>
                  <a:gd name="connsiteY934" fmla="*/ 8167 h 10000"/>
                  <a:gd name="connsiteX935" fmla="*/ 7881 w 10000"/>
                  <a:gd name="connsiteY935" fmla="*/ 8174 h 10000"/>
                  <a:gd name="connsiteX936" fmla="*/ 7898 w 10000"/>
                  <a:gd name="connsiteY936" fmla="*/ 8187 h 10000"/>
                  <a:gd name="connsiteX937" fmla="*/ 7917 w 10000"/>
                  <a:gd name="connsiteY937" fmla="*/ 8187 h 10000"/>
                  <a:gd name="connsiteX938" fmla="*/ 7928 w 10000"/>
                  <a:gd name="connsiteY938" fmla="*/ 8157 h 10000"/>
                  <a:gd name="connsiteX939" fmla="*/ 7942 w 10000"/>
                  <a:gd name="connsiteY939" fmla="*/ 8157 h 10000"/>
                  <a:gd name="connsiteX940" fmla="*/ 7958 w 10000"/>
                  <a:gd name="connsiteY940" fmla="*/ 8164 h 10000"/>
                  <a:gd name="connsiteX941" fmla="*/ 7983 w 10000"/>
                  <a:gd name="connsiteY941" fmla="*/ 8144 h 10000"/>
                  <a:gd name="connsiteX942" fmla="*/ 8000 w 10000"/>
                  <a:gd name="connsiteY942" fmla="*/ 8109 h 10000"/>
                  <a:gd name="connsiteX943" fmla="*/ 7994 w 10000"/>
                  <a:gd name="connsiteY943" fmla="*/ 8093 h 10000"/>
                  <a:gd name="connsiteX944" fmla="*/ 7983 w 10000"/>
                  <a:gd name="connsiteY944" fmla="*/ 8070 h 10000"/>
                  <a:gd name="connsiteX945" fmla="*/ 7986 w 10000"/>
                  <a:gd name="connsiteY945" fmla="*/ 8063 h 10000"/>
                  <a:gd name="connsiteX946" fmla="*/ 7978 w 10000"/>
                  <a:gd name="connsiteY946" fmla="*/ 8044 h 10000"/>
                  <a:gd name="connsiteX947" fmla="*/ 7986 w 10000"/>
                  <a:gd name="connsiteY947" fmla="*/ 8002 h 10000"/>
                  <a:gd name="connsiteX948" fmla="*/ 7983 w 10000"/>
                  <a:gd name="connsiteY948" fmla="*/ 7947 h 10000"/>
                  <a:gd name="connsiteX949" fmla="*/ 7961 w 10000"/>
                  <a:gd name="connsiteY949" fmla="*/ 7931 h 10000"/>
                  <a:gd name="connsiteX950" fmla="*/ 7958 w 10000"/>
                  <a:gd name="connsiteY950" fmla="*/ 7898 h 10000"/>
                  <a:gd name="connsiteX951" fmla="*/ 7953 w 10000"/>
                  <a:gd name="connsiteY951" fmla="*/ 7856 h 10000"/>
                  <a:gd name="connsiteX952" fmla="*/ 7967 w 10000"/>
                  <a:gd name="connsiteY952" fmla="*/ 7837 h 10000"/>
                  <a:gd name="connsiteX953" fmla="*/ 7950 w 10000"/>
                  <a:gd name="connsiteY953" fmla="*/ 7824 h 10000"/>
                  <a:gd name="connsiteX954" fmla="*/ 7906 w 10000"/>
                  <a:gd name="connsiteY954" fmla="*/ 7814 h 10000"/>
                  <a:gd name="connsiteX955" fmla="*/ 7878 w 10000"/>
                  <a:gd name="connsiteY955" fmla="*/ 7814 h 10000"/>
                  <a:gd name="connsiteX956" fmla="*/ 7870 w 10000"/>
                  <a:gd name="connsiteY956" fmla="*/ 7795 h 10000"/>
                  <a:gd name="connsiteX957" fmla="*/ 7878 w 10000"/>
                  <a:gd name="connsiteY957" fmla="*/ 7778 h 10000"/>
                  <a:gd name="connsiteX958" fmla="*/ 7881 w 10000"/>
                  <a:gd name="connsiteY958" fmla="*/ 7775 h 10000"/>
                  <a:gd name="connsiteX959" fmla="*/ 7878 w 10000"/>
                  <a:gd name="connsiteY959" fmla="*/ 7743 h 10000"/>
                  <a:gd name="connsiteX960" fmla="*/ 7895 w 10000"/>
                  <a:gd name="connsiteY960" fmla="*/ 7733 h 10000"/>
                  <a:gd name="connsiteX961" fmla="*/ 7911 w 10000"/>
                  <a:gd name="connsiteY961" fmla="*/ 7710 h 10000"/>
                  <a:gd name="connsiteX962" fmla="*/ 7911 w 10000"/>
                  <a:gd name="connsiteY962" fmla="*/ 7665 h 10000"/>
                  <a:gd name="connsiteX963" fmla="*/ 7917 w 10000"/>
                  <a:gd name="connsiteY963" fmla="*/ 7600 h 10000"/>
                  <a:gd name="connsiteX964" fmla="*/ 7928 w 10000"/>
                  <a:gd name="connsiteY964" fmla="*/ 7581 h 10000"/>
                  <a:gd name="connsiteX965" fmla="*/ 7917 w 10000"/>
                  <a:gd name="connsiteY965" fmla="*/ 7474 h 10000"/>
                  <a:gd name="connsiteX966" fmla="*/ 7873 w 10000"/>
                  <a:gd name="connsiteY966" fmla="*/ 7335 h 10000"/>
                  <a:gd name="connsiteX967" fmla="*/ 7756 w 10000"/>
                  <a:gd name="connsiteY967" fmla="*/ 7050 h 10000"/>
                  <a:gd name="connsiteX968" fmla="*/ 7679 w 10000"/>
                  <a:gd name="connsiteY968" fmla="*/ 6839 h 10000"/>
                  <a:gd name="connsiteX969" fmla="*/ 7668 w 10000"/>
                  <a:gd name="connsiteY969" fmla="*/ 6823 h 10000"/>
                  <a:gd name="connsiteX970" fmla="*/ 7659 w 10000"/>
                  <a:gd name="connsiteY970" fmla="*/ 6768 h 10000"/>
                  <a:gd name="connsiteX971" fmla="*/ 7659 w 10000"/>
                  <a:gd name="connsiteY971" fmla="*/ 6739 h 10000"/>
                  <a:gd name="connsiteX972" fmla="*/ 7651 w 10000"/>
                  <a:gd name="connsiteY972" fmla="*/ 6713 h 10000"/>
                  <a:gd name="connsiteX973" fmla="*/ 7654 w 10000"/>
                  <a:gd name="connsiteY973" fmla="*/ 6684 h 10000"/>
                  <a:gd name="connsiteX974" fmla="*/ 7643 w 10000"/>
                  <a:gd name="connsiteY974" fmla="*/ 6626 h 10000"/>
                  <a:gd name="connsiteX975" fmla="*/ 7629 w 10000"/>
                  <a:gd name="connsiteY975" fmla="*/ 6600 h 10000"/>
                  <a:gd name="connsiteX976" fmla="*/ 7629 w 10000"/>
                  <a:gd name="connsiteY976" fmla="*/ 6580 h 10000"/>
                  <a:gd name="connsiteX977" fmla="*/ 7623 w 10000"/>
                  <a:gd name="connsiteY977" fmla="*/ 6541 h 10000"/>
                  <a:gd name="connsiteX978" fmla="*/ 7615 w 10000"/>
                  <a:gd name="connsiteY978" fmla="*/ 6522 h 10000"/>
                  <a:gd name="connsiteX979" fmla="*/ 7598 w 10000"/>
                  <a:gd name="connsiteY979" fmla="*/ 6509 h 10000"/>
                  <a:gd name="connsiteX980" fmla="*/ 7587 w 10000"/>
                  <a:gd name="connsiteY980" fmla="*/ 6493 h 10000"/>
                  <a:gd name="connsiteX981" fmla="*/ 7579 w 10000"/>
                  <a:gd name="connsiteY981" fmla="*/ 6464 h 10000"/>
                  <a:gd name="connsiteX982" fmla="*/ 7587 w 10000"/>
                  <a:gd name="connsiteY982" fmla="*/ 6438 h 10000"/>
                  <a:gd name="connsiteX983" fmla="*/ 7596 w 10000"/>
                  <a:gd name="connsiteY983" fmla="*/ 6425 h 10000"/>
                  <a:gd name="connsiteX984" fmla="*/ 7590 w 10000"/>
                  <a:gd name="connsiteY984" fmla="*/ 6396 h 10000"/>
                  <a:gd name="connsiteX985" fmla="*/ 7590 w 10000"/>
                  <a:gd name="connsiteY985" fmla="*/ 6373 h 10000"/>
                  <a:gd name="connsiteX986" fmla="*/ 7587 w 10000"/>
                  <a:gd name="connsiteY986" fmla="*/ 6354 h 10000"/>
                  <a:gd name="connsiteX987" fmla="*/ 7582 w 10000"/>
                  <a:gd name="connsiteY987" fmla="*/ 6344 h 10000"/>
                  <a:gd name="connsiteX988" fmla="*/ 7582 w 10000"/>
                  <a:gd name="connsiteY988" fmla="*/ 6324 h 10000"/>
                  <a:gd name="connsiteX989" fmla="*/ 7571 w 10000"/>
                  <a:gd name="connsiteY989" fmla="*/ 6302 h 10000"/>
                  <a:gd name="connsiteX990" fmla="*/ 7548 w 10000"/>
                  <a:gd name="connsiteY990" fmla="*/ 6256 h 10000"/>
                  <a:gd name="connsiteX991" fmla="*/ 7546 w 10000"/>
                  <a:gd name="connsiteY991" fmla="*/ 6218 h 10000"/>
                  <a:gd name="connsiteX992" fmla="*/ 7540 w 10000"/>
                  <a:gd name="connsiteY992" fmla="*/ 6159 h 10000"/>
                  <a:gd name="connsiteX993" fmla="*/ 7535 w 10000"/>
                  <a:gd name="connsiteY993" fmla="*/ 6114 h 10000"/>
                  <a:gd name="connsiteX994" fmla="*/ 7535 w 10000"/>
                  <a:gd name="connsiteY994" fmla="*/ 6088 h 10000"/>
                  <a:gd name="connsiteX995" fmla="*/ 7540 w 10000"/>
                  <a:gd name="connsiteY995" fmla="*/ 6049 h 10000"/>
                  <a:gd name="connsiteX996" fmla="*/ 7546 w 10000"/>
                  <a:gd name="connsiteY996" fmla="*/ 6004 h 10000"/>
                  <a:gd name="connsiteX997" fmla="*/ 7548 w 10000"/>
                  <a:gd name="connsiteY997" fmla="*/ 5965 h 10000"/>
                  <a:gd name="connsiteX998" fmla="*/ 7548 w 10000"/>
                  <a:gd name="connsiteY998" fmla="*/ 5946 h 10000"/>
                  <a:gd name="connsiteX999" fmla="*/ 7548 w 10000"/>
                  <a:gd name="connsiteY999" fmla="*/ 5933 h 10000"/>
                  <a:gd name="connsiteX1000" fmla="*/ 7548 w 10000"/>
                  <a:gd name="connsiteY1000" fmla="*/ 5910 h 10000"/>
                  <a:gd name="connsiteX1001" fmla="*/ 7548 w 10000"/>
                  <a:gd name="connsiteY1001" fmla="*/ 5897 h 10000"/>
                  <a:gd name="connsiteX1002" fmla="*/ 7546 w 10000"/>
                  <a:gd name="connsiteY1002" fmla="*/ 5871 h 10000"/>
                  <a:gd name="connsiteX1003" fmla="*/ 7535 w 10000"/>
                  <a:gd name="connsiteY1003" fmla="*/ 5839 h 10000"/>
                  <a:gd name="connsiteX1004" fmla="*/ 7524 w 10000"/>
                  <a:gd name="connsiteY1004" fmla="*/ 5797 h 10000"/>
                  <a:gd name="connsiteX1005" fmla="*/ 7518 w 10000"/>
                  <a:gd name="connsiteY1005" fmla="*/ 5767 h 10000"/>
                  <a:gd name="connsiteX1006" fmla="*/ 7515 w 10000"/>
                  <a:gd name="connsiteY1006" fmla="*/ 5745 h 10000"/>
                  <a:gd name="connsiteX1007" fmla="*/ 7501 w 10000"/>
                  <a:gd name="connsiteY1007" fmla="*/ 5683 h 10000"/>
                  <a:gd name="connsiteX1008" fmla="*/ 7490 w 10000"/>
                  <a:gd name="connsiteY1008" fmla="*/ 5631 h 10000"/>
                  <a:gd name="connsiteX1009" fmla="*/ 7482 w 10000"/>
                  <a:gd name="connsiteY1009" fmla="*/ 5593 h 10000"/>
                  <a:gd name="connsiteX1010" fmla="*/ 7476 w 10000"/>
                  <a:gd name="connsiteY1010" fmla="*/ 5570 h 10000"/>
                  <a:gd name="connsiteX1011" fmla="*/ 7476 w 10000"/>
                  <a:gd name="connsiteY1011" fmla="*/ 5528 h 10000"/>
                  <a:gd name="connsiteX1012" fmla="*/ 7482 w 10000"/>
                  <a:gd name="connsiteY1012" fmla="*/ 5502 h 10000"/>
                  <a:gd name="connsiteX1013" fmla="*/ 7490 w 10000"/>
                  <a:gd name="connsiteY1013" fmla="*/ 5489 h 10000"/>
                  <a:gd name="connsiteX1014" fmla="*/ 7499 w 10000"/>
                  <a:gd name="connsiteY1014" fmla="*/ 5479 h 10000"/>
                  <a:gd name="connsiteX1015" fmla="*/ 7493 w 10000"/>
                  <a:gd name="connsiteY1015" fmla="*/ 5427 h 10000"/>
                  <a:gd name="connsiteX1016" fmla="*/ 7501 w 10000"/>
                  <a:gd name="connsiteY1016" fmla="*/ 5415 h 10000"/>
                  <a:gd name="connsiteX1017" fmla="*/ 7510 w 10000"/>
                  <a:gd name="connsiteY1017" fmla="*/ 5398 h 10000"/>
                  <a:gd name="connsiteX1018" fmla="*/ 7515 w 10000"/>
                  <a:gd name="connsiteY1018" fmla="*/ 5379 h 10000"/>
                  <a:gd name="connsiteX1019" fmla="*/ 7526 w 10000"/>
                  <a:gd name="connsiteY1019" fmla="*/ 5366 h 10000"/>
                  <a:gd name="connsiteX1020" fmla="*/ 7518 w 10000"/>
                  <a:gd name="connsiteY1020" fmla="*/ 5350 h 10000"/>
                  <a:gd name="connsiteX1021" fmla="*/ 7518 w 10000"/>
                  <a:gd name="connsiteY1021" fmla="*/ 5330 h 10000"/>
                  <a:gd name="connsiteX1022" fmla="*/ 7526 w 10000"/>
                  <a:gd name="connsiteY1022" fmla="*/ 5311 h 10000"/>
                  <a:gd name="connsiteX1023" fmla="*/ 7540 w 10000"/>
                  <a:gd name="connsiteY1023" fmla="*/ 5291 h 10000"/>
                  <a:gd name="connsiteX1024" fmla="*/ 7540 w 10000"/>
                  <a:gd name="connsiteY1024" fmla="*/ 5266 h 10000"/>
                  <a:gd name="connsiteX1025" fmla="*/ 7540 w 10000"/>
                  <a:gd name="connsiteY1025" fmla="*/ 5256 h 10000"/>
                  <a:gd name="connsiteX1026" fmla="*/ 7524 w 10000"/>
                  <a:gd name="connsiteY1026" fmla="*/ 5233 h 10000"/>
                  <a:gd name="connsiteX1027" fmla="*/ 7515 w 10000"/>
                  <a:gd name="connsiteY1027" fmla="*/ 5217 h 10000"/>
                  <a:gd name="connsiteX1028" fmla="*/ 7490 w 10000"/>
                  <a:gd name="connsiteY1028" fmla="*/ 5178 h 10000"/>
                  <a:gd name="connsiteX1029" fmla="*/ 7474 w 10000"/>
                  <a:gd name="connsiteY1029" fmla="*/ 5162 h 10000"/>
                  <a:gd name="connsiteX1030" fmla="*/ 7457 w 10000"/>
                  <a:gd name="connsiteY1030" fmla="*/ 5120 h 10000"/>
                  <a:gd name="connsiteX1031" fmla="*/ 7421 w 10000"/>
                  <a:gd name="connsiteY1031" fmla="*/ 5087 h 10000"/>
                  <a:gd name="connsiteX1032" fmla="*/ 7380 w 10000"/>
                  <a:gd name="connsiteY1032" fmla="*/ 5068 h 10000"/>
                  <a:gd name="connsiteX1033" fmla="*/ 7355 w 10000"/>
                  <a:gd name="connsiteY1033" fmla="*/ 5058 h 10000"/>
                  <a:gd name="connsiteX1034" fmla="*/ 7332 w 10000"/>
                  <a:gd name="connsiteY1034" fmla="*/ 5049 h 10000"/>
                  <a:gd name="connsiteX1035" fmla="*/ 7305 w 10000"/>
                  <a:gd name="connsiteY1035" fmla="*/ 5016 h 10000"/>
                  <a:gd name="connsiteX1036" fmla="*/ 7305 w 10000"/>
                  <a:gd name="connsiteY1036" fmla="*/ 5000 h 10000"/>
                  <a:gd name="connsiteX1037" fmla="*/ 7296 w 10000"/>
                  <a:gd name="connsiteY1037" fmla="*/ 4971 h 10000"/>
                  <a:gd name="connsiteX1038" fmla="*/ 7288 w 10000"/>
                  <a:gd name="connsiteY1038" fmla="*/ 4945 h 10000"/>
                  <a:gd name="connsiteX1039" fmla="*/ 7280 w 10000"/>
                  <a:gd name="connsiteY1039" fmla="*/ 4916 h 10000"/>
                  <a:gd name="connsiteX1040" fmla="*/ 7291 w 10000"/>
                  <a:gd name="connsiteY1040" fmla="*/ 4887 h 10000"/>
                  <a:gd name="connsiteX1041" fmla="*/ 7291 w 10000"/>
                  <a:gd name="connsiteY1041" fmla="*/ 4858 h 10000"/>
                  <a:gd name="connsiteX1042" fmla="*/ 7271 w 10000"/>
                  <a:gd name="connsiteY1042" fmla="*/ 4819 h 10000"/>
                  <a:gd name="connsiteX1043" fmla="*/ 7255 w 10000"/>
                  <a:gd name="connsiteY1043" fmla="*/ 4828 h 10000"/>
                  <a:gd name="connsiteX1044" fmla="*/ 7235 w 10000"/>
                  <a:gd name="connsiteY1044" fmla="*/ 4841 h 10000"/>
                  <a:gd name="connsiteX1045" fmla="*/ 7216 w 10000"/>
                  <a:gd name="connsiteY1045" fmla="*/ 4867 h 10000"/>
                  <a:gd name="connsiteX1046" fmla="*/ 7191 w 10000"/>
                  <a:gd name="connsiteY1046" fmla="*/ 4870 h 10000"/>
                  <a:gd name="connsiteX1047" fmla="*/ 7155 w 10000"/>
                  <a:gd name="connsiteY1047" fmla="*/ 4887 h 10000"/>
                  <a:gd name="connsiteX1048" fmla="*/ 7122 w 10000"/>
                  <a:gd name="connsiteY1048" fmla="*/ 4893 h 10000"/>
                  <a:gd name="connsiteX1049" fmla="*/ 7105 w 10000"/>
                  <a:gd name="connsiteY1049" fmla="*/ 4896 h 10000"/>
                  <a:gd name="connsiteX1050" fmla="*/ 7094 w 10000"/>
                  <a:gd name="connsiteY1050" fmla="*/ 4916 h 10000"/>
                  <a:gd name="connsiteX1051" fmla="*/ 7080 w 10000"/>
                  <a:gd name="connsiteY1051" fmla="*/ 4903 h 10000"/>
                  <a:gd name="connsiteX1052" fmla="*/ 7072 w 10000"/>
                  <a:gd name="connsiteY1052" fmla="*/ 4851 h 10000"/>
                  <a:gd name="connsiteX1053" fmla="*/ 7042 w 10000"/>
                  <a:gd name="connsiteY1053" fmla="*/ 4819 h 10000"/>
                  <a:gd name="connsiteX1054" fmla="*/ 7030 w 10000"/>
                  <a:gd name="connsiteY1054" fmla="*/ 4780 h 10000"/>
                  <a:gd name="connsiteX1055" fmla="*/ 7039 w 10000"/>
                  <a:gd name="connsiteY1055" fmla="*/ 4757 h 10000"/>
                  <a:gd name="connsiteX1056" fmla="*/ 7047 w 10000"/>
                  <a:gd name="connsiteY1056" fmla="*/ 4744 h 10000"/>
                  <a:gd name="connsiteX1057" fmla="*/ 7022 w 10000"/>
                  <a:gd name="connsiteY1057" fmla="*/ 4725 h 10000"/>
                  <a:gd name="connsiteX1058" fmla="*/ 7000 w 10000"/>
                  <a:gd name="connsiteY1058" fmla="*/ 4715 h 10000"/>
                  <a:gd name="connsiteX1059" fmla="*/ 6975 w 10000"/>
                  <a:gd name="connsiteY1059" fmla="*/ 4709 h 10000"/>
                  <a:gd name="connsiteX1060" fmla="*/ 6945 w 10000"/>
                  <a:gd name="connsiteY1060" fmla="*/ 4696 h 10000"/>
                  <a:gd name="connsiteX1061" fmla="*/ 6953 w 10000"/>
                  <a:gd name="connsiteY1061" fmla="*/ 4679 h 10000"/>
                  <a:gd name="connsiteX1062" fmla="*/ 6961 w 10000"/>
                  <a:gd name="connsiteY1062" fmla="*/ 4660 h 10000"/>
                  <a:gd name="connsiteX1063" fmla="*/ 6983 w 10000"/>
                  <a:gd name="connsiteY1063" fmla="*/ 4644 h 10000"/>
                  <a:gd name="connsiteX1064" fmla="*/ 7014 w 10000"/>
                  <a:gd name="connsiteY1064" fmla="*/ 4634 h 10000"/>
                  <a:gd name="connsiteX1065" fmla="*/ 7025 w 10000"/>
                  <a:gd name="connsiteY1065" fmla="*/ 4615 h 10000"/>
                  <a:gd name="connsiteX1066" fmla="*/ 7047 w 10000"/>
                  <a:gd name="connsiteY1066" fmla="*/ 4582 h 10000"/>
                  <a:gd name="connsiteX1067" fmla="*/ 7069 w 10000"/>
                  <a:gd name="connsiteY1067" fmla="*/ 4563 h 10000"/>
                  <a:gd name="connsiteX1068" fmla="*/ 7078 w 10000"/>
                  <a:gd name="connsiteY1068" fmla="*/ 4553 h 10000"/>
                  <a:gd name="connsiteX1069" fmla="*/ 7097 w 10000"/>
                  <a:gd name="connsiteY1069" fmla="*/ 4527 h 10000"/>
                  <a:gd name="connsiteX1070" fmla="*/ 7122 w 10000"/>
                  <a:gd name="connsiteY1070" fmla="*/ 4517 h 10000"/>
                  <a:gd name="connsiteX1071" fmla="*/ 7139 w 10000"/>
                  <a:gd name="connsiteY1071" fmla="*/ 4488 h 10000"/>
                  <a:gd name="connsiteX1072" fmla="*/ 7147 w 10000"/>
                  <a:gd name="connsiteY1072" fmla="*/ 4459 h 10000"/>
                  <a:gd name="connsiteX1073" fmla="*/ 7161 w 10000"/>
                  <a:gd name="connsiteY1073" fmla="*/ 4440 h 10000"/>
                  <a:gd name="connsiteX1074" fmla="*/ 7177 w 10000"/>
                  <a:gd name="connsiteY1074" fmla="*/ 4430 h 10000"/>
                  <a:gd name="connsiteX1075" fmla="*/ 7202 w 10000"/>
                  <a:gd name="connsiteY1075" fmla="*/ 4407 h 10000"/>
                  <a:gd name="connsiteX1076" fmla="*/ 7224 w 10000"/>
                  <a:gd name="connsiteY1076" fmla="*/ 4417 h 10000"/>
                  <a:gd name="connsiteX1077" fmla="*/ 7241 w 10000"/>
                  <a:gd name="connsiteY1077" fmla="*/ 4404 h 10000"/>
                  <a:gd name="connsiteX1078" fmla="*/ 7263 w 10000"/>
                  <a:gd name="connsiteY1078" fmla="*/ 4398 h 10000"/>
                  <a:gd name="connsiteX1079" fmla="*/ 7283 w 10000"/>
                  <a:gd name="connsiteY1079" fmla="*/ 4424 h 10000"/>
                  <a:gd name="connsiteX1080" fmla="*/ 7305 w 10000"/>
                  <a:gd name="connsiteY1080" fmla="*/ 4433 h 10000"/>
                  <a:gd name="connsiteX1081" fmla="*/ 7332 w 10000"/>
                  <a:gd name="connsiteY1081" fmla="*/ 4443 h 10000"/>
                  <a:gd name="connsiteX1082" fmla="*/ 7380 w 10000"/>
                  <a:gd name="connsiteY1082" fmla="*/ 4398 h 10000"/>
                  <a:gd name="connsiteX1083" fmla="*/ 7404 w 10000"/>
                  <a:gd name="connsiteY1083" fmla="*/ 4378 h 10000"/>
                  <a:gd name="connsiteX1084" fmla="*/ 7418 w 10000"/>
                  <a:gd name="connsiteY1084" fmla="*/ 4369 h 10000"/>
                  <a:gd name="connsiteX1085" fmla="*/ 7443 w 10000"/>
                  <a:gd name="connsiteY1085" fmla="*/ 4356 h 10000"/>
                  <a:gd name="connsiteX1086" fmla="*/ 7460 w 10000"/>
                  <a:gd name="connsiteY1086" fmla="*/ 4385 h 10000"/>
                  <a:gd name="connsiteX1087" fmla="*/ 7460 w 10000"/>
                  <a:gd name="connsiteY1087" fmla="*/ 4404 h 10000"/>
                  <a:gd name="connsiteX1088" fmla="*/ 7499 w 10000"/>
                  <a:gd name="connsiteY1088" fmla="*/ 4417 h 10000"/>
                  <a:gd name="connsiteX1089" fmla="*/ 7515 w 10000"/>
                  <a:gd name="connsiteY1089" fmla="*/ 4414 h 10000"/>
                  <a:gd name="connsiteX1090" fmla="*/ 7565 w 10000"/>
                  <a:gd name="connsiteY1090" fmla="*/ 4385 h 10000"/>
                  <a:gd name="connsiteX1091" fmla="*/ 7579 w 10000"/>
                  <a:gd name="connsiteY1091" fmla="*/ 4346 h 10000"/>
                  <a:gd name="connsiteX1092" fmla="*/ 7582 w 10000"/>
                  <a:gd name="connsiteY1092" fmla="*/ 4317 h 10000"/>
                  <a:gd name="connsiteX1093" fmla="*/ 7590 w 10000"/>
                  <a:gd name="connsiteY1093" fmla="*/ 4301 h 10000"/>
                  <a:gd name="connsiteX1094" fmla="*/ 7612 w 10000"/>
                  <a:gd name="connsiteY1094" fmla="*/ 4271 h 10000"/>
                  <a:gd name="connsiteX1095" fmla="*/ 7623 w 10000"/>
                  <a:gd name="connsiteY1095" fmla="*/ 4262 h 10000"/>
                  <a:gd name="connsiteX1096" fmla="*/ 7634 w 10000"/>
                  <a:gd name="connsiteY1096" fmla="*/ 4245 h 10000"/>
                  <a:gd name="connsiteX1097" fmla="*/ 7645 w 10000"/>
                  <a:gd name="connsiteY1097" fmla="*/ 4265 h 10000"/>
                  <a:gd name="connsiteX1098" fmla="*/ 7670 w 10000"/>
                  <a:gd name="connsiteY1098" fmla="*/ 4284 h 10000"/>
                  <a:gd name="connsiteX1099" fmla="*/ 7701 w 10000"/>
                  <a:gd name="connsiteY1099" fmla="*/ 4275 h 10000"/>
                  <a:gd name="connsiteX1100" fmla="*/ 7717 w 10000"/>
                  <a:gd name="connsiteY1100" fmla="*/ 4275 h 10000"/>
                  <a:gd name="connsiteX1101" fmla="*/ 7740 w 10000"/>
                  <a:gd name="connsiteY1101" fmla="*/ 4284 h 10000"/>
                  <a:gd name="connsiteX1102" fmla="*/ 7767 w 10000"/>
                  <a:gd name="connsiteY1102" fmla="*/ 4284 h 10000"/>
                  <a:gd name="connsiteX1103" fmla="*/ 7895 w 10000"/>
                  <a:gd name="connsiteY1103" fmla="*/ 4207 h 10000"/>
                  <a:gd name="connsiteX1104" fmla="*/ 7895 w 10000"/>
                  <a:gd name="connsiteY1104" fmla="*/ 4187 h 10000"/>
                  <a:gd name="connsiteX1105" fmla="*/ 7895 w 10000"/>
                  <a:gd name="connsiteY1105" fmla="*/ 4171 h 10000"/>
                  <a:gd name="connsiteX1106" fmla="*/ 7903 w 10000"/>
                  <a:gd name="connsiteY1106" fmla="*/ 4148 h 10000"/>
                  <a:gd name="connsiteX1107" fmla="*/ 7917 w 10000"/>
                  <a:gd name="connsiteY1107" fmla="*/ 4158 h 10000"/>
                  <a:gd name="connsiteX1108" fmla="*/ 7967 w 10000"/>
                  <a:gd name="connsiteY1108" fmla="*/ 4203 h 10000"/>
                  <a:gd name="connsiteX1109" fmla="*/ 7994 w 10000"/>
                  <a:gd name="connsiteY1109" fmla="*/ 4203 h 10000"/>
                  <a:gd name="connsiteX1110" fmla="*/ 8064 w 10000"/>
                  <a:gd name="connsiteY1110" fmla="*/ 4242 h 10000"/>
                  <a:gd name="connsiteX1111" fmla="*/ 8083 w 10000"/>
                  <a:gd name="connsiteY1111" fmla="*/ 4245 h 10000"/>
                  <a:gd name="connsiteX1112" fmla="*/ 8105 w 10000"/>
                  <a:gd name="connsiteY1112" fmla="*/ 4226 h 10000"/>
                  <a:gd name="connsiteX1113" fmla="*/ 8136 w 10000"/>
                  <a:gd name="connsiteY1113" fmla="*/ 4187 h 10000"/>
                  <a:gd name="connsiteX1114" fmla="*/ 8161 w 10000"/>
                  <a:gd name="connsiteY1114" fmla="*/ 4168 h 10000"/>
                  <a:gd name="connsiteX1115" fmla="*/ 8172 w 10000"/>
                  <a:gd name="connsiteY1115" fmla="*/ 4161 h 10000"/>
                  <a:gd name="connsiteX1116" fmla="*/ 8208 w 10000"/>
                  <a:gd name="connsiteY1116" fmla="*/ 4168 h 10000"/>
                  <a:gd name="connsiteX1117" fmla="*/ 8235 w 10000"/>
                  <a:gd name="connsiteY1117" fmla="*/ 4168 h 10000"/>
                  <a:gd name="connsiteX1118" fmla="*/ 8258 w 10000"/>
                  <a:gd name="connsiteY1118" fmla="*/ 4152 h 10000"/>
                  <a:gd name="connsiteX1119" fmla="*/ 8283 w 10000"/>
                  <a:gd name="connsiteY1119" fmla="*/ 4152 h 10000"/>
                  <a:gd name="connsiteX1120" fmla="*/ 8299 w 10000"/>
                  <a:gd name="connsiteY1120" fmla="*/ 4132 h 10000"/>
                  <a:gd name="connsiteX1121" fmla="*/ 8316 w 10000"/>
                  <a:gd name="connsiteY1121" fmla="*/ 4113 h 10000"/>
                  <a:gd name="connsiteX1122" fmla="*/ 8330 w 10000"/>
                  <a:gd name="connsiteY1122" fmla="*/ 4084 h 10000"/>
                  <a:gd name="connsiteX1123" fmla="*/ 8341 w 10000"/>
                  <a:gd name="connsiteY1123" fmla="*/ 4058 h 10000"/>
                  <a:gd name="connsiteX1124" fmla="*/ 8349 w 10000"/>
                  <a:gd name="connsiteY1124" fmla="*/ 4064 h 10000"/>
                  <a:gd name="connsiteX1125" fmla="*/ 8366 w 10000"/>
                  <a:gd name="connsiteY1125" fmla="*/ 4067 h 10000"/>
                  <a:gd name="connsiteX1126" fmla="*/ 8374 w 10000"/>
                  <a:gd name="connsiteY1126" fmla="*/ 4084 h 10000"/>
                  <a:gd name="connsiteX1127" fmla="*/ 8402 w 10000"/>
                  <a:gd name="connsiteY1127" fmla="*/ 4054 h 10000"/>
                  <a:gd name="connsiteX1128" fmla="*/ 8427 w 10000"/>
                  <a:gd name="connsiteY1128" fmla="*/ 4028 h 10000"/>
                  <a:gd name="connsiteX1129" fmla="*/ 8438 w 10000"/>
                  <a:gd name="connsiteY1129" fmla="*/ 4025 h 10000"/>
                  <a:gd name="connsiteX1130" fmla="*/ 8468 w 10000"/>
                  <a:gd name="connsiteY1130" fmla="*/ 4006 h 10000"/>
                  <a:gd name="connsiteX1131" fmla="*/ 8485 w 10000"/>
                  <a:gd name="connsiteY1131" fmla="*/ 3999 h 10000"/>
                  <a:gd name="connsiteX1132" fmla="*/ 8493 w 10000"/>
                  <a:gd name="connsiteY1132" fmla="*/ 4025 h 10000"/>
                  <a:gd name="connsiteX1133" fmla="*/ 8515 w 10000"/>
                  <a:gd name="connsiteY1133" fmla="*/ 4028 h 10000"/>
                  <a:gd name="connsiteX1134" fmla="*/ 8543 w 10000"/>
                  <a:gd name="connsiteY1134" fmla="*/ 4009 h 10000"/>
                  <a:gd name="connsiteX1135" fmla="*/ 8551 w 10000"/>
                  <a:gd name="connsiteY1135" fmla="*/ 3990 h 10000"/>
                  <a:gd name="connsiteX1136" fmla="*/ 8582 w 10000"/>
                  <a:gd name="connsiteY1136" fmla="*/ 3977 h 10000"/>
                  <a:gd name="connsiteX1137" fmla="*/ 8596 w 10000"/>
                  <a:gd name="connsiteY1137" fmla="*/ 3977 h 10000"/>
                  <a:gd name="connsiteX1138" fmla="*/ 8607 w 10000"/>
                  <a:gd name="connsiteY1138" fmla="*/ 3980 h 10000"/>
                  <a:gd name="connsiteX1139" fmla="*/ 8645 w 10000"/>
                  <a:gd name="connsiteY1139" fmla="*/ 3970 h 10000"/>
                  <a:gd name="connsiteX1140" fmla="*/ 8654 w 10000"/>
                  <a:gd name="connsiteY1140" fmla="*/ 3951 h 10000"/>
                  <a:gd name="connsiteX1141" fmla="*/ 8670 w 10000"/>
                  <a:gd name="connsiteY1141" fmla="*/ 3935 h 10000"/>
                  <a:gd name="connsiteX1142" fmla="*/ 8695 w 10000"/>
                  <a:gd name="connsiteY1142" fmla="*/ 3935 h 10000"/>
                  <a:gd name="connsiteX1143" fmla="*/ 8704 w 10000"/>
                  <a:gd name="connsiteY1143" fmla="*/ 3951 h 10000"/>
                  <a:gd name="connsiteX1144" fmla="*/ 8717 w 10000"/>
                  <a:gd name="connsiteY1144" fmla="*/ 3964 h 10000"/>
                  <a:gd name="connsiteX1145" fmla="*/ 8751 w 10000"/>
                  <a:gd name="connsiteY1145" fmla="*/ 3951 h 10000"/>
                  <a:gd name="connsiteX1146" fmla="*/ 8776 w 10000"/>
                  <a:gd name="connsiteY1146" fmla="*/ 3935 h 10000"/>
                  <a:gd name="connsiteX1147" fmla="*/ 8798 w 10000"/>
                  <a:gd name="connsiteY1147" fmla="*/ 3925 h 10000"/>
                  <a:gd name="connsiteX1148" fmla="*/ 8806 w 10000"/>
                  <a:gd name="connsiteY1148" fmla="*/ 3892 h 10000"/>
                  <a:gd name="connsiteX1149" fmla="*/ 8814 w 10000"/>
                  <a:gd name="connsiteY1149" fmla="*/ 3876 h 10000"/>
                  <a:gd name="connsiteX1150" fmla="*/ 8839 w 10000"/>
                  <a:gd name="connsiteY1150" fmla="*/ 3873 h 10000"/>
                  <a:gd name="connsiteX1151" fmla="*/ 8842 w 10000"/>
                  <a:gd name="connsiteY1151" fmla="*/ 3876 h 10000"/>
                  <a:gd name="connsiteX1152" fmla="*/ 8856 w 10000"/>
                  <a:gd name="connsiteY1152" fmla="*/ 3863 h 10000"/>
                  <a:gd name="connsiteX1153" fmla="*/ 8856 w 10000"/>
                  <a:gd name="connsiteY1153" fmla="*/ 3841 h 10000"/>
                  <a:gd name="connsiteX1154" fmla="*/ 8870 w 10000"/>
                  <a:gd name="connsiteY1154" fmla="*/ 3821 h 10000"/>
                  <a:gd name="connsiteX1155" fmla="*/ 8903 w 10000"/>
                  <a:gd name="connsiteY1155" fmla="*/ 3802 h 10000"/>
                  <a:gd name="connsiteX1156" fmla="*/ 8914 w 10000"/>
                  <a:gd name="connsiteY1156" fmla="*/ 3782 h 10000"/>
                  <a:gd name="connsiteX1157" fmla="*/ 8939 w 10000"/>
                  <a:gd name="connsiteY1157" fmla="*/ 3782 h 10000"/>
                  <a:gd name="connsiteX1158" fmla="*/ 8961 w 10000"/>
                  <a:gd name="connsiteY1158" fmla="*/ 3779 h 10000"/>
                  <a:gd name="connsiteX1159" fmla="*/ 8983 w 10000"/>
                  <a:gd name="connsiteY1159" fmla="*/ 3760 h 10000"/>
                  <a:gd name="connsiteX1160" fmla="*/ 9003 w 10000"/>
                  <a:gd name="connsiteY1160" fmla="*/ 3763 h 10000"/>
                  <a:gd name="connsiteX1161" fmla="*/ 9019 w 10000"/>
                  <a:gd name="connsiteY1161" fmla="*/ 3779 h 10000"/>
                  <a:gd name="connsiteX1162" fmla="*/ 9050 w 10000"/>
                  <a:gd name="connsiteY1162" fmla="*/ 3812 h 10000"/>
                  <a:gd name="connsiteX1163" fmla="*/ 9080 w 10000"/>
                  <a:gd name="connsiteY1163" fmla="*/ 3831 h 10000"/>
                  <a:gd name="connsiteX1164" fmla="*/ 9097 w 10000"/>
                  <a:gd name="connsiteY1164" fmla="*/ 3867 h 10000"/>
                  <a:gd name="connsiteX1165" fmla="*/ 9114 w 10000"/>
                  <a:gd name="connsiteY1165" fmla="*/ 3902 h 10000"/>
                  <a:gd name="connsiteX1166" fmla="*/ 9122 w 10000"/>
                  <a:gd name="connsiteY1166" fmla="*/ 3935 h 10000"/>
                  <a:gd name="connsiteX1167" fmla="*/ 9125 w 10000"/>
                  <a:gd name="connsiteY1167" fmla="*/ 3964 h 10000"/>
                  <a:gd name="connsiteX1168" fmla="*/ 9130 w 10000"/>
                  <a:gd name="connsiteY1168" fmla="*/ 3999 h 10000"/>
                  <a:gd name="connsiteX1169" fmla="*/ 9130 w 10000"/>
                  <a:gd name="connsiteY1169" fmla="*/ 4054 h 10000"/>
                  <a:gd name="connsiteX1170" fmla="*/ 9155 w 10000"/>
                  <a:gd name="connsiteY1170" fmla="*/ 4093 h 10000"/>
                  <a:gd name="connsiteX1171" fmla="*/ 9169 w 10000"/>
                  <a:gd name="connsiteY1171" fmla="*/ 4090 h 10000"/>
                  <a:gd name="connsiteX1172" fmla="*/ 9211 w 10000"/>
                  <a:gd name="connsiteY1172" fmla="*/ 4077 h 10000"/>
                  <a:gd name="connsiteX1173" fmla="*/ 9244 w 10000"/>
                  <a:gd name="connsiteY1173" fmla="*/ 4077 h 10000"/>
                  <a:gd name="connsiteX1174" fmla="*/ 9252 w 10000"/>
                  <a:gd name="connsiteY1174" fmla="*/ 4103 h 10000"/>
                  <a:gd name="connsiteX1175" fmla="*/ 9258 w 10000"/>
                  <a:gd name="connsiteY1175" fmla="*/ 4148 h 10000"/>
                  <a:gd name="connsiteX1176" fmla="*/ 9269 w 10000"/>
                  <a:gd name="connsiteY1176" fmla="*/ 4158 h 10000"/>
                  <a:gd name="connsiteX1177" fmla="*/ 9294 w 10000"/>
                  <a:gd name="connsiteY1177" fmla="*/ 4158 h 10000"/>
                  <a:gd name="connsiteX1178" fmla="*/ 9319 w 10000"/>
                  <a:gd name="connsiteY1178" fmla="*/ 4168 h 10000"/>
                  <a:gd name="connsiteX1179" fmla="*/ 9346 w 10000"/>
                  <a:gd name="connsiteY1179" fmla="*/ 4190 h 10000"/>
                  <a:gd name="connsiteX1180" fmla="*/ 9357 w 10000"/>
                  <a:gd name="connsiteY1180" fmla="*/ 4168 h 10000"/>
                  <a:gd name="connsiteX1181" fmla="*/ 9371 w 10000"/>
                  <a:gd name="connsiteY1181" fmla="*/ 4132 h 10000"/>
                  <a:gd name="connsiteX1182" fmla="*/ 9391 w 10000"/>
                  <a:gd name="connsiteY1182" fmla="*/ 4113 h 10000"/>
                  <a:gd name="connsiteX1183" fmla="*/ 9407 w 10000"/>
                  <a:gd name="connsiteY1183" fmla="*/ 4103 h 10000"/>
                  <a:gd name="connsiteX1184" fmla="*/ 9435 w 10000"/>
                  <a:gd name="connsiteY1184" fmla="*/ 4100 h 10000"/>
                  <a:gd name="connsiteX1185" fmla="*/ 9460 w 10000"/>
                  <a:gd name="connsiteY1185" fmla="*/ 4084 h 10000"/>
                  <a:gd name="connsiteX1186" fmla="*/ 9485 w 10000"/>
                  <a:gd name="connsiteY1186" fmla="*/ 4067 h 10000"/>
                  <a:gd name="connsiteX1187" fmla="*/ 9496 w 10000"/>
                  <a:gd name="connsiteY1187" fmla="*/ 4054 h 10000"/>
                  <a:gd name="connsiteX1188" fmla="*/ 9526 w 10000"/>
                  <a:gd name="connsiteY1188" fmla="*/ 4048 h 10000"/>
                  <a:gd name="connsiteX1189" fmla="*/ 9557 w 10000"/>
                  <a:gd name="connsiteY1189" fmla="*/ 4038 h 10000"/>
                  <a:gd name="connsiteX1190" fmla="*/ 9584 w 10000"/>
                  <a:gd name="connsiteY1190" fmla="*/ 4019 h 10000"/>
                  <a:gd name="connsiteX1191" fmla="*/ 9623 w 10000"/>
                  <a:gd name="connsiteY1191" fmla="*/ 4016 h 10000"/>
                  <a:gd name="connsiteX1192" fmla="*/ 9648 w 10000"/>
                  <a:gd name="connsiteY1192" fmla="*/ 4009 h 10000"/>
                  <a:gd name="connsiteX1193" fmla="*/ 9673 w 10000"/>
                  <a:gd name="connsiteY1193" fmla="*/ 4019 h 10000"/>
                  <a:gd name="connsiteX1194" fmla="*/ 9712 w 10000"/>
                  <a:gd name="connsiteY1194" fmla="*/ 4038 h 10000"/>
                  <a:gd name="connsiteX1195" fmla="*/ 9742 w 10000"/>
                  <a:gd name="connsiteY1195" fmla="*/ 4074 h 10000"/>
                  <a:gd name="connsiteX1196" fmla="*/ 9776 w 10000"/>
                  <a:gd name="connsiteY1196" fmla="*/ 4093 h 10000"/>
                  <a:gd name="connsiteX1197" fmla="*/ 9814 w 10000"/>
                  <a:gd name="connsiteY1197" fmla="*/ 4109 h 10000"/>
                  <a:gd name="connsiteX1198" fmla="*/ 9859 w 10000"/>
                  <a:gd name="connsiteY1198" fmla="*/ 4119 h 10000"/>
                  <a:gd name="connsiteX1199" fmla="*/ 9898 w 10000"/>
                  <a:gd name="connsiteY1199" fmla="*/ 4122 h 10000"/>
                  <a:gd name="connsiteX1200" fmla="*/ 9931 w 10000"/>
                  <a:gd name="connsiteY1200" fmla="*/ 4109 h 10000"/>
                  <a:gd name="connsiteX1201" fmla="*/ 9956 w 10000"/>
                  <a:gd name="connsiteY1201" fmla="*/ 4100 h 10000"/>
                  <a:gd name="connsiteX1202" fmla="*/ 9981 w 10000"/>
                  <a:gd name="connsiteY1202" fmla="*/ 4067 h 10000"/>
                  <a:gd name="connsiteX1203" fmla="*/ 9994 w 10000"/>
                  <a:gd name="connsiteY1203" fmla="*/ 4035 h 10000"/>
                  <a:gd name="connsiteX1204" fmla="*/ 10000 w 10000"/>
                  <a:gd name="connsiteY1204" fmla="*/ 3996 h 10000"/>
                  <a:gd name="connsiteX1205" fmla="*/ 9994 w 10000"/>
                  <a:gd name="connsiteY1205" fmla="*/ 3941 h 10000"/>
                  <a:gd name="connsiteX1206" fmla="*/ 9986 w 10000"/>
                  <a:gd name="connsiteY1206" fmla="*/ 3905 h 10000"/>
                  <a:gd name="connsiteX1207" fmla="*/ 9981 w 10000"/>
                  <a:gd name="connsiteY1207" fmla="*/ 3857 h 10000"/>
                  <a:gd name="connsiteX1208" fmla="*/ 9989 w 10000"/>
                  <a:gd name="connsiteY1208" fmla="*/ 3837 h 10000"/>
                  <a:gd name="connsiteX1209" fmla="*/ 9989 w 10000"/>
                  <a:gd name="connsiteY1209" fmla="*/ 3812 h 10000"/>
                  <a:gd name="connsiteX1210" fmla="*/ 9981 w 10000"/>
                  <a:gd name="connsiteY1210" fmla="*/ 3792 h 10000"/>
                  <a:gd name="connsiteX1211" fmla="*/ 9970 w 10000"/>
                  <a:gd name="connsiteY1211" fmla="*/ 3763 h 10000"/>
                  <a:gd name="connsiteX1212" fmla="*/ 9945 w 10000"/>
                  <a:gd name="connsiteY1212" fmla="*/ 3705 h 10000"/>
                  <a:gd name="connsiteX1213" fmla="*/ 9931 w 10000"/>
                  <a:gd name="connsiteY1213" fmla="*/ 3659 h 10000"/>
                  <a:gd name="connsiteX1214" fmla="*/ 9903 w 10000"/>
                  <a:gd name="connsiteY1214" fmla="*/ 3640 h 10000"/>
                  <a:gd name="connsiteX1215" fmla="*/ 9881 w 10000"/>
                  <a:gd name="connsiteY1215" fmla="*/ 3620 h 10000"/>
                  <a:gd name="connsiteX1216" fmla="*/ 9856 w 10000"/>
                  <a:gd name="connsiteY1216" fmla="*/ 3595 h 10000"/>
                  <a:gd name="connsiteX1217" fmla="*/ 9817 w 10000"/>
                  <a:gd name="connsiteY1217" fmla="*/ 3562 h 10000"/>
                  <a:gd name="connsiteX1218" fmla="*/ 9795 w 10000"/>
                  <a:gd name="connsiteY1218" fmla="*/ 3546 h 10000"/>
                  <a:gd name="connsiteX1219" fmla="*/ 9778 w 10000"/>
                  <a:gd name="connsiteY1219" fmla="*/ 3527 h 10000"/>
                  <a:gd name="connsiteX1220" fmla="*/ 9745 w 10000"/>
                  <a:gd name="connsiteY1220" fmla="*/ 3501 h 10000"/>
                  <a:gd name="connsiteX1221" fmla="*/ 9726 w 10000"/>
                  <a:gd name="connsiteY1221" fmla="*/ 3488 h 10000"/>
                  <a:gd name="connsiteX1222" fmla="*/ 9704 w 10000"/>
                  <a:gd name="connsiteY1222" fmla="*/ 3472 h 10000"/>
                  <a:gd name="connsiteX1223" fmla="*/ 9695 w 10000"/>
                  <a:gd name="connsiteY1223" fmla="*/ 3468 h 10000"/>
                  <a:gd name="connsiteX1224" fmla="*/ 9690 w 10000"/>
                  <a:gd name="connsiteY1224" fmla="*/ 3459 h 10000"/>
                  <a:gd name="connsiteX1225" fmla="*/ 9673 w 10000"/>
                  <a:gd name="connsiteY1225" fmla="*/ 3449 h 10000"/>
                  <a:gd name="connsiteX1226" fmla="*/ 9665 w 10000"/>
                  <a:gd name="connsiteY1226" fmla="*/ 3442 h 10000"/>
                  <a:gd name="connsiteX1227" fmla="*/ 9654 w 10000"/>
                  <a:gd name="connsiteY1227" fmla="*/ 3449 h 10000"/>
                  <a:gd name="connsiteX1228" fmla="*/ 9521 w 10000"/>
                  <a:gd name="connsiteY1228" fmla="*/ 3394 h 10000"/>
                  <a:gd name="connsiteX1229" fmla="*/ 9510 w 10000"/>
                  <a:gd name="connsiteY1229" fmla="*/ 3368 h 10000"/>
                  <a:gd name="connsiteX1230" fmla="*/ 9496 w 10000"/>
                  <a:gd name="connsiteY1230" fmla="*/ 3287 h 10000"/>
                  <a:gd name="connsiteX1231" fmla="*/ 9488 w 10000"/>
                  <a:gd name="connsiteY1231" fmla="*/ 3216 h 10000"/>
                  <a:gd name="connsiteX1232" fmla="*/ 9493 w 10000"/>
                  <a:gd name="connsiteY1232" fmla="*/ 3174 h 10000"/>
                  <a:gd name="connsiteX1233" fmla="*/ 9501 w 10000"/>
                  <a:gd name="connsiteY1233" fmla="*/ 3128 h 10000"/>
                  <a:gd name="connsiteX1234" fmla="*/ 9488 w 10000"/>
                  <a:gd name="connsiteY1234" fmla="*/ 3025 h 10000"/>
                  <a:gd name="connsiteX1235" fmla="*/ 9446 w 10000"/>
                  <a:gd name="connsiteY1235" fmla="*/ 2931 h 10000"/>
                  <a:gd name="connsiteX1236" fmla="*/ 9382 w 10000"/>
                  <a:gd name="connsiteY1236" fmla="*/ 2837 h 10000"/>
                  <a:gd name="connsiteX1237" fmla="*/ 9316 w 10000"/>
                  <a:gd name="connsiteY1237" fmla="*/ 2753 h 10000"/>
                  <a:gd name="connsiteX1238" fmla="*/ 9294 w 10000"/>
                  <a:gd name="connsiteY1238" fmla="*/ 2655 h 10000"/>
                  <a:gd name="connsiteX1239" fmla="*/ 9213 w 10000"/>
                  <a:gd name="connsiteY1239" fmla="*/ 2328 h 10000"/>
                  <a:gd name="connsiteX1240" fmla="*/ 9172 w 10000"/>
                  <a:gd name="connsiteY1240" fmla="*/ 2286 h 10000"/>
                  <a:gd name="connsiteX1241" fmla="*/ 9019 w 10000"/>
                  <a:gd name="connsiteY1241" fmla="*/ 2082 h 10000"/>
                  <a:gd name="connsiteX1242" fmla="*/ 8906 w 10000"/>
                  <a:gd name="connsiteY1242" fmla="*/ 1946 h 10000"/>
                  <a:gd name="connsiteX1243" fmla="*/ 8801 w 10000"/>
                  <a:gd name="connsiteY1243" fmla="*/ 1778 h 10000"/>
                  <a:gd name="connsiteX1244" fmla="*/ 8806 w 10000"/>
                  <a:gd name="connsiteY1244" fmla="*/ 1713 h 10000"/>
                  <a:gd name="connsiteX1245" fmla="*/ 8809 w 10000"/>
                  <a:gd name="connsiteY1245" fmla="*/ 1703 h 10000"/>
                  <a:gd name="connsiteX1246" fmla="*/ 8817 w 10000"/>
                  <a:gd name="connsiteY1246" fmla="*/ 1713 h 10000"/>
                  <a:gd name="connsiteX1247" fmla="*/ 8834 w 10000"/>
                  <a:gd name="connsiteY1247" fmla="*/ 1729 h 10000"/>
                  <a:gd name="connsiteX1248" fmla="*/ 8839 w 10000"/>
                  <a:gd name="connsiteY1248" fmla="*/ 1729 h 10000"/>
                  <a:gd name="connsiteX1249" fmla="*/ 8848 w 10000"/>
                  <a:gd name="connsiteY1249" fmla="*/ 1723 h 10000"/>
                  <a:gd name="connsiteX1250" fmla="*/ 8850 w 10000"/>
                  <a:gd name="connsiteY1250" fmla="*/ 1703 h 10000"/>
                  <a:gd name="connsiteX1251" fmla="*/ 8850 w 10000"/>
                  <a:gd name="connsiteY1251" fmla="*/ 1684 h 10000"/>
                  <a:gd name="connsiteX1252" fmla="*/ 8850 w 10000"/>
                  <a:gd name="connsiteY1252" fmla="*/ 1648 h 10000"/>
                  <a:gd name="connsiteX1253" fmla="*/ 8881 w 10000"/>
                  <a:gd name="connsiteY1253" fmla="*/ 1571 h 10000"/>
                  <a:gd name="connsiteX1254" fmla="*/ 8895 w 10000"/>
                  <a:gd name="connsiteY1254" fmla="*/ 1541 h 10000"/>
                  <a:gd name="connsiteX1255" fmla="*/ 8895 w 10000"/>
                  <a:gd name="connsiteY1255" fmla="*/ 1525 h 10000"/>
                  <a:gd name="connsiteX1256" fmla="*/ 8881 w 10000"/>
                  <a:gd name="connsiteY1256" fmla="*/ 1516 h 10000"/>
                  <a:gd name="connsiteX1257" fmla="*/ 8864 w 10000"/>
                  <a:gd name="connsiteY1257" fmla="*/ 1522 h 10000"/>
                  <a:gd name="connsiteX1258" fmla="*/ 8850 w 10000"/>
                  <a:gd name="connsiteY1258" fmla="*/ 1535 h 10000"/>
                  <a:gd name="connsiteX1259" fmla="*/ 8834 w 10000"/>
                  <a:gd name="connsiteY1259" fmla="*/ 1571 h 10000"/>
                  <a:gd name="connsiteX1260" fmla="*/ 8825 w 10000"/>
                  <a:gd name="connsiteY1260" fmla="*/ 1587 h 10000"/>
                  <a:gd name="connsiteX1261" fmla="*/ 8776 w 10000"/>
                  <a:gd name="connsiteY1261" fmla="*/ 1571 h 10000"/>
                  <a:gd name="connsiteX1262" fmla="*/ 8745 w 10000"/>
                  <a:gd name="connsiteY1262" fmla="*/ 1580 h 10000"/>
                  <a:gd name="connsiteX1263" fmla="*/ 8720 w 10000"/>
                  <a:gd name="connsiteY1263" fmla="*/ 1587 h 10000"/>
                  <a:gd name="connsiteX1264" fmla="*/ 8709 w 10000"/>
                  <a:gd name="connsiteY1264" fmla="*/ 1609 h 10000"/>
                  <a:gd name="connsiteX1265" fmla="*/ 8693 w 10000"/>
                  <a:gd name="connsiteY1265" fmla="*/ 1616 h 10000"/>
                  <a:gd name="connsiteX1266" fmla="*/ 8684 w 10000"/>
                  <a:gd name="connsiteY1266" fmla="*/ 1639 h 10000"/>
                  <a:gd name="connsiteX1267" fmla="*/ 8684 w 10000"/>
                  <a:gd name="connsiteY1267" fmla="*/ 1658 h 10000"/>
                  <a:gd name="connsiteX1268" fmla="*/ 8665 w 10000"/>
                  <a:gd name="connsiteY1268" fmla="*/ 1655 h 10000"/>
                  <a:gd name="connsiteX1269" fmla="*/ 8665 w 10000"/>
                  <a:gd name="connsiteY1269" fmla="*/ 1645 h 10000"/>
                  <a:gd name="connsiteX1270" fmla="*/ 8665 w 10000"/>
                  <a:gd name="connsiteY1270" fmla="*/ 1626 h 10000"/>
                  <a:gd name="connsiteX1271" fmla="*/ 8676 w 10000"/>
                  <a:gd name="connsiteY1271" fmla="*/ 1609 h 10000"/>
                  <a:gd name="connsiteX1272" fmla="*/ 8679 w 10000"/>
                  <a:gd name="connsiteY1272" fmla="*/ 1597 h 10000"/>
                  <a:gd name="connsiteX1273" fmla="*/ 8687 w 10000"/>
                  <a:gd name="connsiteY1273" fmla="*/ 1577 h 10000"/>
                  <a:gd name="connsiteX1274" fmla="*/ 8695 w 10000"/>
                  <a:gd name="connsiteY1274" fmla="*/ 1554 h 10000"/>
                  <a:gd name="connsiteX1275" fmla="*/ 8709 w 10000"/>
                  <a:gd name="connsiteY1275" fmla="*/ 1532 h 10000"/>
                  <a:gd name="connsiteX1276" fmla="*/ 8704 w 10000"/>
                  <a:gd name="connsiteY1276" fmla="*/ 1512 h 10000"/>
                  <a:gd name="connsiteX1277" fmla="*/ 8695 w 10000"/>
                  <a:gd name="connsiteY1277" fmla="*/ 1503 h 10000"/>
                  <a:gd name="connsiteX1278" fmla="*/ 8684 w 10000"/>
                  <a:gd name="connsiteY1278" fmla="*/ 1503 h 10000"/>
                  <a:gd name="connsiteX1279" fmla="*/ 8670 w 10000"/>
                  <a:gd name="connsiteY1279" fmla="*/ 1525 h 10000"/>
                  <a:gd name="connsiteX1280" fmla="*/ 8665 w 10000"/>
                  <a:gd name="connsiteY1280" fmla="*/ 1545 h 10000"/>
                  <a:gd name="connsiteX1281" fmla="*/ 8654 w 10000"/>
                  <a:gd name="connsiteY1281" fmla="*/ 1567 h 10000"/>
                  <a:gd name="connsiteX1282" fmla="*/ 8648 w 10000"/>
                  <a:gd name="connsiteY1282" fmla="*/ 1587 h 10000"/>
                  <a:gd name="connsiteX1283" fmla="*/ 8640 w 10000"/>
                  <a:gd name="connsiteY1283" fmla="*/ 1629 h 10000"/>
                  <a:gd name="connsiteX1284" fmla="*/ 8620 w 10000"/>
                  <a:gd name="connsiteY1284" fmla="*/ 1635 h 10000"/>
                  <a:gd name="connsiteX1285" fmla="*/ 8612 w 10000"/>
                  <a:gd name="connsiteY1285" fmla="*/ 1635 h 10000"/>
                  <a:gd name="connsiteX1286" fmla="*/ 8604 w 10000"/>
                  <a:gd name="connsiteY1286" fmla="*/ 1626 h 10000"/>
                  <a:gd name="connsiteX1287" fmla="*/ 8596 w 10000"/>
                  <a:gd name="connsiteY1287" fmla="*/ 1616 h 10000"/>
                  <a:gd name="connsiteX1288" fmla="*/ 8596 w 10000"/>
                  <a:gd name="connsiteY1288" fmla="*/ 1580 h 10000"/>
                  <a:gd name="connsiteX1289" fmla="*/ 8587 w 10000"/>
                  <a:gd name="connsiteY1289" fmla="*/ 1545 h 10000"/>
                  <a:gd name="connsiteX1290" fmla="*/ 8565 w 10000"/>
                  <a:gd name="connsiteY1290" fmla="*/ 1516 h 10000"/>
                  <a:gd name="connsiteX1291" fmla="*/ 8543 w 10000"/>
                  <a:gd name="connsiteY1291" fmla="*/ 1512 h 10000"/>
                  <a:gd name="connsiteX1292" fmla="*/ 8518 w 10000"/>
                  <a:gd name="connsiteY1292" fmla="*/ 1532 h 10000"/>
                  <a:gd name="connsiteX1293" fmla="*/ 8476 w 10000"/>
                  <a:gd name="connsiteY1293" fmla="*/ 1567 h 10000"/>
                  <a:gd name="connsiteX1294" fmla="*/ 8454 w 10000"/>
                  <a:gd name="connsiteY1294" fmla="*/ 1551 h 10000"/>
                  <a:gd name="connsiteX1295" fmla="*/ 8402 w 10000"/>
                  <a:gd name="connsiteY1295" fmla="*/ 1493 h 10000"/>
                  <a:gd name="connsiteX1296" fmla="*/ 8371 w 10000"/>
                  <a:gd name="connsiteY1296" fmla="*/ 1428 h 10000"/>
                  <a:gd name="connsiteX1297" fmla="*/ 8072 w 10000"/>
                  <a:gd name="connsiteY1297" fmla="*/ 1422 h 10000"/>
                  <a:gd name="connsiteX1298" fmla="*/ 7823 w 10000"/>
                  <a:gd name="connsiteY1298" fmla="*/ 1279 h 10000"/>
                  <a:gd name="connsiteX1299" fmla="*/ 7587 w 10000"/>
                  <a:gd name="connsiteY1299" fmla="*/ 1133 h 10000"/>
                  <a:gd name="connsiteX1300" fmla="*/ 7526 w 10000"/>
                  <a:gd name="connsiteY1300" fmla="*/ 1098 h 10000"/>
                  <a:gd name="connsiteX1301" fmla="*/ 7346 w 10000"/>
                  <a:gd name="connsiteY1301" fmla="*/ 991 h 10000"/>
                  <a:gd name="connsiteX1302" fmla="*/ 7321 w 10000"/>
                  <a:gd name="connsiteY1302" fmla="*/ 959 h 10000"/>
                  <a:gd name="connsiteX1303" fmla="*/ 7307 w 10000"/>
                  <a:gd name="connsiteY1303" fmla="*/ 871 h 10000"/>
                  <a:gd name="connsiteX1304" fmla="*/ 7224 w 10000"/>
                  <a:gd name="connsiteY1304" fmla="*/ 816 h 10000"/>
                  <a:gd name="connsiteX1305" fmla="*/ 7147 w 10000"/>
                  <a:gd name="connsiteY1305" fmla="*/ 787 h 10000"/>
                  <a:gd name="connsiteX1306" fmla="*/ 7080 w 10000"/>
                  <a:gd name="connsiteY1306" fmla="*/ 742 h 10000"/>
                  <a:gd name="connsiteX1307" fmla="*/ 7069 w 10000"/>
                  <a:gd name="connsiteY1307" fmla="*/ 767 h 10000"/>
                  <a:gd name="connsiteX1308" fmla="*/ 7033 w 10000"/>
                  <a:gd name="connsiteY1308" fmla="*/ 787 h 10000"/>
                  <a:gd name="connsiteX1309" fmla="*/ 6820 w 10000"/>
                  <a:gd name="connsiteY1309" fmla="*/ 878 h 10000"/>
                  <a:gd name="connsiteX1310" fmla="*/ 6726 w 10000"/>
                  <a:gd name="connsiteY1310" fmla="*/ 897 h 10000"/>
                  <a:gd name="connsiteX1311" fmla="*/ 6626 w 10000"/>
                  <a:gd name="connsiteY1311" fmla="*/ 955 h 10000"/>
                  <a:gd name="connsiteX1312" fmla="*/ 6582 w 10000"/>
                  <a:gd name="connsiteY1312" fmla="*/ 946 h 10000"/>
                  <a:gd name="connsiteX1313" fmla="*/ 6571 w 10000"/>
                  <a:gd name="connsiteY1313" fmla="*/ 955 h 10000"/>
                  <a:gd name="connsiteX1314" fmla="*/ 6507 w 10000"/>
                  <a:gd name="connsiteY1314" fmla="*/ 975 h 10000"/>
                  <a:gd name="connsiteX1315" fmla="*/ 6485 w 10000"/>
                  <a:gd name="connsiteY1315" fmla="*/ 975 h 10000"/>
                  <a:gd name="connsiteX1316" fmla="*/ 6476 w 10000"/>
                  <a:gd name="connsiteY1316" fmla="*/ 965 h 10000"/>
                  <a:gd name="connsiteX1317" fmla="*/ 6474 w 10000"/>
                  <a:gd name="connsiteY1317" fmla="*/ 936 h 10000"/>
                  <a:gd name="connsiteX1318" fmla="*/ 6452 w 10000"/>
                  <a:gd name="connsiteY1318" fmla="*/ 887 h 10000"/>
                  <a:gd name="connsiteX1319" fmla="*/ 6352 w 10000"/>
                  <a:gd name="connsiteY1319" fmla="*/ 767 h 10000"/>
                  <a:gd name="connsiteX1320" fmla="*/ 6313 w 10000"/>
                  <a:gd name="connsiteY1320" fmla="*/ 732 h 10000"/>
                  <a:gd name="connsiteX1321" fmla="*/ 6296 w 10000"/>
                  <a:gd name="connsiteY1321" fmla="*/ 690 h 10000"/>
                  <a:gd name="connsiteX1322" fmla="*/ 6271 w 10000"/>
                  <a:gd name="connsiteY1322" fmla="*/ 664 h 10000"/>
                  <a:gd name="connsiteX1323" fmla="*/ 6266 w 10000"/>
                  <a:gd name="connsiteY1323" fmla="*/ 654 h 10000"/>
                  <a:gd name="connsiteX1324" fmla="*/ 6111 w 10000"/>
                  <a:gd name="connsiteY1324" fmla="*/ 398 h 10000"/>
                  <a:gd name="connsiteX1325" fmla="*/ 5903 w 10000"/>
                  <a:gd name="connsiteY1325" fmla="*/ 408 h 10000"/>
                  <a:gd name="connsiteX1326" fmla="*/ 5837 w 10000"/>
                  <a:gd name="connsiteY1326" fmla="*/ 427 h 10000"/>
                  <a:gd name="connsiteX1327" fmla="*/ 5756 w 10000"/>
                  <a:gd name="connsiteY1327" fmla="*/ 453 h 10000"/>
                  <a:gd name="connsiteX1328" fmla="*/ 5681 w 10000"/>
                  <a:gd name="connsiteY1328" fmla="*/ 453 h 10000"/>
                  <a:gd name="connsiteX1329" fmla="*/ 5609 w 10000"/>
                  <a:gd name="connsiteY1329" fmla="*/ 447 h 10000"/>
                  <a:gd name="connsiteX1330" fmla="*/ 5554 w 10000"/>
                  <a:gd name="connsiteY1330" fmla="*/ 304 h 10000"/>
                  <a:gd name="connsiteX1331" fmla="*/ 5529 w 10000"/>
                  <a:gd name="connsiteY1331" fmla="*/ 301 h 10000"/>
                  <a:gd name="connsiteX1332" fmla="*/ 5393 w 10000"/>
                  <a:gd name="connsiteY1332" fmla="*/ 256 h 10000"/>
                  <a:gd name="connsiteX1333" fmla="*/ 5366 w 10000"/>
                  <a:gd name="connsiteY1333" fmla="*/ 220 h 10000"/>
                  <a:gd name="connsiteX1334" fmla="*/ 5249 w 10000"/>
                  <a:gd name="connsiteY1334" fmla="*/ 155 h 10000"/>
                  <a:gd name="connsiteX1335" fmla="*/ 5141 w 10000"/>
                  <a:gd name="connsiteY1335" fmla="*/ 52 h 10000"/>
                  <a:gd name="connsiteX1336" fmla="*/ 5116 w 10000"/>
                  <a:gd name="connsiteY1336" fmla="*/ 3 h 10000"/>
                  <a:gd name="connsiteX1337" fmla="*/ 5061 w 10000"/>
                  <a:gd name="connsiteY1337" fmla="*/ 0 h 10000"/>
                  <a:gd name="connsiteX1338" fmla="*/ 5036 w 10000"/>
                  <a:gd name="connsiteY1338" fmla="*/ 32 h 10000"/>
                  <a:gd name="connsiteX1339" fmla="*/ 4942 w 10000"/>
                  <a:gd name="connsiteY1339" fmla="*/ 133 h 10000"/>
                  <a:gd name="connsiteX1340" fmla="*/ 4900 w 10000"/>
                  <a:gd name="connsiteY1340" fmla="*/ 217 h 10000"/>
                  <a:gd name="connsiteX1341" fmla="*/ 4861 w 10000"/>
                  <a:gd name="connsiteY1341" fmla="*/ 198 h 10000"/>
                  <a:gd name="connsiteX1342" fmla="*/ 4795 w 10000"/>
                  <a:gd name="connsiteY1342" fmla="*/ 68 h 10000"/>
                  <a:gd name="connsiteX1343" fmla="*/ 4778 w 10000"/>
                  <a:gd name="connsiteY1343" fmla="*/ 62 h 10000"/>
                  <a:gd name="connsiteX1344" fmla="*/ 4765 w 10000"/>
                  <a:gd name="connsiteY1344" fmla="*/ 62 h 10000"/>
                  <a:gd name="connsiteX1345" fmla="*/ 4748 w 10000"/>
                  <a:gd name="connsiteY1345" fmla="*/ 68 h 10000"/>
                  <a:gd name="connsiteX1346" fmla="*/ 4673 w 10000"/>
                  <a:gd name="connsiteY1346" fmla="*/ 136 h 10000"/>
                  <a:gd name="connsiteX1347" fmla="*/ 4632 w 10000"/>
                  <a:gd name="connsiteY1347" fmla="*/ 201 h 10000"/>
                  <a:gd name="connsiteX1348" fmla="*/ 4623 w 10000"/>
                  <a:gd name="connsiteY1348" fmla="*/ 210 h 10000"/>
                  <a:gd name="connsiteX1349" fmla="*/ 4579 w 10000"/>
                  <a:gd name="connsiteY1349" fmla="*/ 220 h 10000"/>
                  <a:gd name="connsiteX1350" fmla="*/ 4479 w 10000"/>
                  <a:gd name="connsiteY1350" fmla="*/ 198 h 10000"/>
                  <a:gd name="connsiteX1351" fmla="*/ 4402 w 10000"/>
                  <a:gd name="connsiteY1351" fmla="*/ 165 h 10000"/>
                  <a:gd name="connsiteX1352" fmla="*/ 4374 w 10000"/>
                  <a:gd name="connsiteY1352" fmla="*/ 165 h 10000"/>
                  <a:gd name="connsiteX1353" fmla="*/ 4335 w 10000"/>
                  <a:gd name="connsiteY1353" fmla="*/ 172 h 10000"/>
                  <a:gd name="connsiteX1354" fmla="*/ 4302 w 10000"/>
                  <a:gd name="connsiteY1354" fmla="*/ 188 h 10000"/>
                  <a:gd name="connsiteX1355" fmla="*/ 4271 w 10000"/>
                  <a:gd name="connsiteY1355" fmla="*/ 220 h 10000"/>
                  <a:gd name="connsiteX1356" fmla="*/ 4238 w 10000"/>
                  <a:gd name="connsiteY1356" fmla="*/ 240 h 10000"/>
                  <a:gd name="connsiteX1357" fmla="*/ 4324 w 10000"/>
                  <a:gd name="connsiteY1357" fmla="*/ 1289 h 10000"/>
                  <a:gd name="connsiteX1358" fmla="*/ 3521 w 10000"/>
                  <a:gd name="connsiteY1358" fmla="*/ 7730 h 10000"/>
                  <a:gd name="connsiteX1359" fmla="*/ 3560 w 10000"/>
                  <a:gd name="connsiteY1359" fmla="*/ 7749 h 10000"/>
                  <a:gd name="connsiteX1360" fmla="*/ 3562 w 10000"/>
                  <a:gd name="connsiteY1360" fmla="*/ 7759 h 10000"/>
                  <a:gd name="connsiteX1361" fmla="*/ 3573 w 10000"/>
                  <a:gd name="connsiteY1361" fmla="*/ 7766 h 10000"/>
                  <a:gd name="connsiteX1362" fmla="*/ 3584 w 10000"/>
                  <a:gd name="connsiteY1362" fmla="*/ 7759 h 10000"/>
                  <a:gd name="connsiteX1363" fmla="*/ 3811 w 10000"/>
                  <a:gd name="connsiteY1363" fmla="*/ 6802 h 10000"/>
                  <a:gd name="connsiteX1364" fmla="*/ 3623 w 10000"/>
                  <a:gd name="connsiteY1364" fmla="*/ 7733 h 10000"/>
                  <a:gd name="connsiteX1365" fmla="*/ 3632 w 10000"/>
                  <a:gd name="connsiteY1365" fmla="*/ 7730 h 10000"/>
                  <a:gd name="connsiteX1366" fmla="*/ 4236 w 10000"/>
                  <a:gd name="connsiteY1366" fmla="*/ 6832 h 10000"/>
                  <a:gd name="connsiteX1367" fmla="*/ 3946 w 10000"/>
                  <a:gd name="connsiteY1367" fmla="*/ 6675 h 10000"/>
                  <a:gd name="connsiteX1368" fmla="*/ 3687 w 10000"/>
                  <a:gd name="connsiteY1368" fmla="*/ 7730 h 10000"/>
                  <a:gd name="connsiteX1369" fmla="*/ 3690 w 10000"/>
                  <a:gd name="connsiteY1369" fmla="*/ 7730 h 10000"/>
                  <a:gd name="connsiteX1370" fmla="*/ 3704 w 10000"/>
                  <a:gd name="connsiteY1370" fmla="*/ 7740 h 10000"/>
                  <a:gd name="connsiteX1371" fmla="*/ 3712 w 10000"/>
                  <a:gd name="connsiteY1371" fmla="*/ 7743 h 10000"/>
                  <a:gd name="connsiteX1372" fmla="*/ 3723 w 10000"/>
                  <a:gd name="connsiteY1372" fmla="*/ 7749 h 10000"/>
                  <a:gd name="connsiteX1373" fmla="*/ 3729 w 10000"/>
                  <a:gd name="connsiteY1373" fmla="*/ 7749 h 10000"/>
                  <a:gd name="connsiteX1374" fmla="*/ 3729 w 10000"/>
                  <a:gd name="connsiteY1374" fmla="*/ 7743 h 10000"/>
                  <a:gd name="connsiteX1375" fmla="*/ 3745 w 10000"/>
                  <a:gd name="connsiteY1375" fmla="*/ 7740 h 10000"/>
                  <a:gd name="connsiteX1376" fmla="*/ 3753 w 10000"/>
                  <a:gd name="connsiteY1376" fmla="*/ 7730 h 10000"/>
                  <a:gd name="connsiteX1377" fmla="*/ 3762 w 10000"/>
                  <a:gd name="connsiteY1377" fmla="*/ 7720 h 10000"/>
                  <a:gd name="connsiteX1378" fmla="*/ 3776 w 10000"/>
                  <a:gd name="connsiteY1378" fmla="*/ 7710 h 10000"/>
                  <a:gd name="connsiteX1379" fmla="*/ 3784 w 10000"/>
                  <a:gd name="connsiteY1379" fmla="*/ 7701 h 10000"/>
                  <a:gd name="connsiteX1380" fmla="*/ 3792 w 10000"/>
                  <a:gd name="connsiteY1380" fmla="*/ 7694 h 10000"/>
                  <a:gd name="connsiteX1381" fmla="*/ 3801 w 10000"/>
                  <a:gd name="connsiteY1381" fmla="*/ 7685 h 10000"/>
                  <a:gd name="connsiteX1382" fmla="*/ 3778 w 10000"/>
                  <a:gd name="connsiteY1382" fmla="*/ 7756 h 10000"/>
                  <a:gd name="connsiteX1383" fmla="*/ 3762 w 10000"/>
                  <a:gd name="connsiteY1383" fmla="*/ 7775 h 10000"/>
                  <a:gd name="connsiteX1384" fmla="*/ 3748 w 10000"/>
                  <a:gd name="connsiteY1384" fmla="*/ 7775 h 10000"/>
                  <a:gd name="connsiteX1385" fmla="*/ 3737 w 10000"/>
                  <a:gd name="connsiteY1385" fmla="*/ 7778 h 10000"/>
                  <a:gd name="connsiteX1386" fmla="*/ 3712 w 10000"/>
                  <a:gd name="connsiteY1386" fmla="*/ 8005 h 10000"/>
                  <a:gd name="connsiteX1387" fmla="*/ 3706 w 10000"/>
                  <a:gd name="connsiteY1387" fmla="*/ 8021 h 10000"/>
                  <a:gd name="connsiteX1388" fmla="*/ 3712 w 10000"/>
                  <a:gd name="connsiteY1388" fmla="*/ 8044 h 10000"/>
                  <a:gd name="connsiteX1389" fmla="*/ 3712 w 10000"/>
                  <a:gd name="connsiteY1389" fmla="*/ 8051 h 10000"/>
                  <a:gd name="connsiteX1390" fmla="*/ 3767 w 10000"/>
                  <a:gd name="connsiteY1390" fmla="*/ 8106 h 10000"/>
                  <a:gd name="connsiteX1391" fmla="*/ 3770 w 10000"/>
                  <a:gd name="connsiteY1391" fmla="*/ 8119 h 10000"/>
                  <a:gd name="connsiteX1392" fmla="*/ 3740 w 10000"/>
                  <a:gd name="connsiteY1392" fmla="*/ 8154 h 10000"/>
                  <a:gd name="connsiteX1393" fmla="*/ 3731 w 10000"/>
                  <a:gd name="connsiteY1393" fmla="*/ 8138 h 10000"/>
                  <a:gd name="connsiteX1394" fmla="*/ 3729 w 10000"/>
                  <a:gd name="connsiteY1394" fmla="*/ 8125 h 10000"/>
                  <a:gd name="connsiteX1395" fmla="*/ 3712 w 10000"/>
                  <a:gd name="connsiteY1395" fmla="*/ 8115 h 10000"/>
                  <a:gd name="connsiteX1396" fmla="*/ 3704 w 10000"/>
                  <a:gd name="connsiteY1396" fmla="*/ 8109 h 10000"/>
                  <a:gd name="connsiteX1397" fmla="*/ 3687 w 10000"/>
                  <a:gd name="connsiteY1397" fmla="*/ 8099 h 10000"/>
                  <a:gd name="connsiteX1398" fmla="*/ 3673 w 10000"/>
                  <a:gd name="connsiteY1398" fmla="*/ 8093 h 10000"/>
                  <a:gd name="connsiteX1399" fmla="*/ 3665 w 10000"/>
                  <a:gd name="connsiteY1399" fmla="*/ 8083 h 10000"/>
                  <a:gd name="connsiteX1400" fmla="*/ 3648 w 10000"/>
                  <a:gd name="connsiteY1400" fmla="*/ 8073 h 10000"/>
                  <a:gd name="connsiteX1401" fmla="*/ 3643 w 10000"/>
                  <a:gd name="connsiteY1401" fmla="*/ 8063 h 10000"/>
                  <a:gd name="connsiteX1402" fmla="*/ 3632 w 10000"/>
                  <a:gd name="connsiteY1402" fmla="*/ 8054 h 10000"/>
                  <a:gd name="connsiteX1403" fmla="*/ 3623 w 10000"/>
                  <a:gd name="connsiteY1403" fmla="*/ 8060 h 10000"/>
                  <a:gd name="connsiteX1404" fmla="*/ 3615 w 10000"/>
                  <a:gd name="connsiteY1404" fmla="*/ 8070 h 10000"/>
                  <a:gd name="connsiteX1405" fmla="*/ 3607 w 10000"/>
                  <a:gd name="connsiteY1405" fmla="*/ 8083 h 10000"/>
                  <a:gd name="connsiteX1406" fmla="*/ 3607 w 10000"/>
                  <a:gd name="connsiteY1406" fmla="*/ 8099 h 10000"/>
                  <a:gd name="connsiteX1407" fmla="*/ 3607 w 10000"/>
                  <a:gd name="connsiteY1407" fmla="*/ 8125 h 10000"/>
                  <a:gd name="connsiteX1408" fmla="*/ 3601 w 10000"/>
                  <a:gd name="connsiteY1408" fmla="*/ 8148 h 10000"/>
                  <a:gd name="connsiteX1409" fmla="*/ 3584 w 10000"/>
                  <a:gd name="connsiteY1409" fmla="*/ 8154 h 10000"/>
                  <a:gd name="connsiteX1410" fmla="*/ 3573 w 10000"/>
                  <a:gd name="connsiteY1410" fmla="*/ 8154 h 10000"/>
                  <a:gd name="connsiteX1411" fmla="*/ 4881 w 10000"/>
                  <a:gd name="connsiteY1411" fmla="*/ 8090 h 10000"/>
                  <a:gd name="connsiteX1412" fmla="*/ 3206 w 10000"/>
                  <a:gd name="connsiteY1412" fmla="*/ 8300 h 10000"/>
                  <a:gd name="connsiteX1413" fmla="*/ 2947 w 10000"/>
                  <a:gd name="connsiteY1413" fmla="*/ 8089 h 10000"/>
                  <a:gd name="connsiteX1414" fmla="*/ 3057 w 10000"/>
                  <a:gd name="connsiteY1414" fmla="*/ 7143 h 10000"/>
                  <a:gd name="connsiteX0" fmla="*/ 4324 w 10000"/>
                  <a:gd name="connsiteY0" fmla="*/ 1289 h 10000"/>
                  <a:gd name="connsiteX1" fmla="*/ 4296 w 10000"/>
                  <a:gd name="connsiteY1" fmla="*/ 1305 h 10000"/>
                  <a:gd name="connsiteX2" fmla="*/ 4285 w 10000"/>
                  <a:gd name="connsiteY2" fmla="*/ 1279 h 10000"/>
                  <a:gd name="connsiteX3" fmla="*/ 4244 w 10000"/>
                  <a:gd name="connsiteY3" fmla="*/ 1266 h 10000"/>
                  <a:gd name="connsiteX4" fmla="*/ 4208 w 10000"/>
                  <a:gd name="connsiteY4" fmla="*/ 1286 h 10000"/>
                  <a:gd name="connsiteX5" fmla="*/ 4172 w 10000"/>
                  <a:gd name="connsiteY5" fmla="*/ 1299 h 10000"/>
                  <a:gd name="connsiteX6" fmla="*/ 4150 w 10000"/>
                  <a:gd name="connsiteY6" fmla="*/ 1308 h 10000"/>
                  <a:gd name="connsiteX7" fmla="*/ 4139 w 10000"/>
                  <a:gd name="connsiteY7" fmla="*/ 1315 h 10000"/>
                  <a:gd name="connsiteX8" fmla="*/ 4125 w 10000"/>
                  <a:gd name="connsiteY8" fmla="*/ 1315 h 10000"/>
                  <a:gd name="connsiteX9" fmla="*/ 4119 w 10000"/>
                  <a:gd name="connsiteY9" fmla="*/ 1315 h 10000"/>
                  <a:gd name="connsiteX10" fmla="*/ 4111 w 10000"/>
                  <a:gd name="connsiteY10" fmla="*/ 1308 h 10000"/>
                  <a:gd name="connsiteX11" fmla="*/ 4100 w 10000"/>
                  <a:gd name="connsiteY11" fmla="*/ 1315 h 10000"/>
                  <a:gd name="connsiteX12" fmla="*/ 4075 w 10000"/>
                  <a:gd name="connsiteY12" fmla="*/ 1315 h 10000"/>
                  <a:gd name="connsiteX13" fmla="*/ 4058 w 10000"/>
                  <a:gd name="connsiteY13" fmla="*/ 1318 h 10000"/>
                  <a:gd name="connsiteX14" fmla="*/ 4044 w 10000"/>
                  <a:gd name="connsiteY14" fmla="*/ 1315 h 10000"/>
                  <a:gd name="connsiteX15" fmla="*/ 4042 w 10000"/>
                  <a:gd name="connsiteY15" fmla="*/ 1299 h 10000"/>
                  <a:gd name="connsiteX16" fmla="*/ 4014 w 10000"/>
                  <a:gd name="connsiteY16" fmla="*/ 1308 h 10000"/>
                  <a:gd name="connsiteX17" fmla="*/ 4011 w 10000"/>
                  <a:gd name="connsiteY17" fmla="*/ 1315 h 10000"/>
                  <a:gd name="connsiteX18" fmla="*/ 4011 w 10000"/>
                  <a:gd name="connsiteY18" fmla="*/ 1341 h 10000"/>
                  <a:gd name="connsiteX19" fmla="*/ 4019 w 10000"/>
                  <a:gd name="connsiteY19" fmla="*/ 1341 h 10000"/>
                  <a:gd name="connsiteX20" fmla="*/ 3997 w 10000"/>
                  <a:gd name="connsiteY20" fmla="*/ 1363 h 10000"/>
                  <a:gd name="connsiteX21" fmla="*/ 3986 w 10000"/>
                  <a:gd name="connsiteY21" fmla="*/ 1373 h 10000"/>
                  <a:gd name="connsiteX22" fmla="*/ 3981 w 10000"/>
                  <a:gd name="connsiteY22" fmla="*/ 1389 h 10000"/>
                  <a:gd name="connsiteX23" fmla="*/ 3981 w 10000"/>
                  <a:gd name="connsiteY23" fmla="*/ 1409 h 10000"/>
                  <a:gd name="connsiteX24" fmla="*/ 3981 w 10000"/>
                  <a:gd name="connsiteY24" fmla="*/ 1438 h 10000"/>
                  <a:gd name="connsiteX25" fmla="*/ 3961 w 10000"/>
                  <a:gd name="connsiteY25" fmla="*/ 1441 h 10000"/>
                  <a:gd name="connsiteX26" fmla="*/ 3942 w 10000"/>
                  <a:gd name="connsiteY26" fmla="*/ 1441 h 10000"/>
                  <a:gd name="connsiteX27" fmla="*/ 3914 w 10000"/>
                  <a:gd name="connsiteY27" fmla="*/ 1454 h 10000"/>
                  <a:gd name="connsiteX28" fmla="*/ 3892 w 10000"/>
                  <a:gd name="connsiteY28" fmla="*/ 1467 h 10000"/>
                  <a:gd name="connsiteX29" fmla="*/ 3867 w 10000"/>
                  <a:gd name="connsiteY29" fmla="*/ 1483 h 10000"/>
                  <a:gd name="connsiteX30" fmla="*/ 3845 w 10000"/>
                  <a:gd name="connsiteY30" fmla="*/ 1467 h 10000"/>
                  <a:gd name="connsiteX31" fmla="*/ 3850 w 10000"/>
                  <a:gd name="connsiteY31" fmla="*/ 1457 h 10000"/>
                  <a:gd name="connsiteX32" fmla="*/ 3864 w 10000"/>
                  <a:gd name="connsiteY32" fmla="*/ 1441 h 10000"/>
                  <a:gd name="connsiteX33" fmla="*/ 3859 w 10000"/>
                  <a:gd name="connsiteY33" fmla="*/ 1409 h 10000"/>
                  <a:gd name="connsiteX34" fmla="*/ 3842 w 10000"/>
                  <a:gd name="connsiteY34" fmla="*/ 1383 h 10000"/>
                  <a:gd name="connsiteX35" fmla="*/ 3825 w 10000"/>
                  <a:gd name="connsiteY35" fmla="*/ 1360 h 10000"/>
                  <a:gd name="connsiteX36" fmla="*/ 3809 w 10000"/>
                  <a:gd name="connsiteY36" fmla="*/ 1318 h 10000"/>
                  <a:gd name="connsiteX37" fmla="*/ 3787 w 10000"/>
                  <a:gd name="connsiteY37" fmla="*/ 1289 h 10000"/>
                  <a:gd name="connsiteX38" fmla="*/ 3759 w 10000"/>
                  <a:gd name="connsiteY38" fmla="*/ 1266 h 10000"/>
                  <a:gd name="connsiteX39" fmla="*/ 3740 w 10000"/>
                  <a:gd name="connsiteY39" fmla="*/ 1256 h 10000"/>
                  <a:gd name="connsiteX40" fmla="*/ 3715 w 10000"/>
                  <a:gd name="connsiteY40" fmla="*/ 1250 h 10000"/>
                  <a:gd name="connsiteX41" fmla="*/ 3687 w 10000"/>
                  <a:gd name="connsiteY41" fmla="*/ 1256 h 10000"/>
                  <a:gd name="connsiteX42" fmla="*/ 3681 w 10000"/>
                  <a:gd name="connsiteY42" fmla="*/ 1260 h 10000"/>
                  <a:gd name="connsiteX43" fmla="*/ 3670 w 10000"/>
                  <a:gd name="connsiteY43" fmla="*/ 1295 h 10000"/>
                  <a:gd name="connsiteX44" fmla="*/ 3651 w 10000"/>
                  <a:gd name="connsiteY44" fmla="*/ 1305 h 10000"/>
                  <a:gd name="connsiteX45" fmla="*/ 3640 w 10000"/>
                  <a:gd name="connsiteY45" fmla="*/ 1308 h 10000"/>
                  <a:gd name="connsiteX46" fmla="*/ 3626 w 10000"/>
                  <a:gd name="connsiteY46" fmla="*/ 1308 h 10000"/>
                  <a:gd name="connsiteX47" fmla="*/ 3632 w 10000"/>
                  <a:gd name="connsiteY47" fmla="*/ 1276 h 10000"/>
                  <a:gd name="connsiteX48" fmla="*/ 3609 w 10000"/>
                  <a:gd name="connsiteY48" fmla="*/ 1289 h 10000"/>
                  <a:gd name="connsiteX49" fmla="*/ 3593 w 10000"/>
                  <a:gd name="connsiteY49" fmla="*/ 1286 h 10000"/>
                  <a:gd name="connsiteX50" fmla="*/ 3590 w 10000"/>
                  <a:gd name="connsiteY50" fmla="*/ 1256 h 10000"/>
                  <a:gd name="connsiteX51" fmla="*/ 3584 w 10000"/>
                  <a:gd name="connsiteY51" fmla="*/ 1237 h 10000"/>
                  <a:gd name="connsiteX52" fmla="*/ 3573 w 10000"/>
                  <a:gd name="connsiteY52" fmla="*/ 1237 h 10000"/>
                  <a:gd name="connsiteX53" fmla="*/ 3554 w 10000"/>
                  <a:gd name="connsiteY53" fmla="*/ 1227 h 10000"/>
                  <a:gd name="connsiteX54" fmla="*/ 3546 w 10000"/>
                  <a:gd name="connsiteY54" fmla="*/ 1192 h 10000"/>
                  <a:gd name="connsiteX55" fmla="*/ 3529 w 10000"/>
                  <a:gd name="connsiteY55" fmla="*/ 1176 h 10000"/>
                  <a:gd name="connsiteX56" fmla="*/ 3512 w 10000"/>
                  <a:gd name="connsiteY56" fmla="*/ 1182 h 10000"/>
                  <a:gd name="connsiteX57" fmla="*/ 3485 w 10000"/>
                  <a:gd name="connsiteY57" fmla="*/ 1182 h 10000"/>
                  <a:gd name="connsiteX58" fmla="*/ 3463 w 10000"/>
                  <a:gd name="connsiteY58" fmla="*/ 1176 h 10000"/>
                  <a:gd name="connsiteX59" fmla="*/ 3449 w 10000"/>
                  <a:gd name="connsiteY59" fmla="*/ 1182 h 10000"/>
                  <a:gd name="connsiteX60" fmla="*/ 3432 w 10000"/>
                  <a:gd name="connsiteY60" fmla="*/ 1192 h 10000"/>
                  <a:gd name="connsiteX61" fmla="*/ 3454 w 10000"/>
                  <a:gd name="connsiteY61" fmla="*/ 1205 h 10000"/>
                  <a:gd name="connsiteX62" fmla="*/ 3463 w 10000"/>
                  <a:gd name="connsiteY62" fmla="*/ 1205 h 10000"/>
                  <a:gd name="connsiteX63" fmla="*/ 3488 w 10000"/>
                  <a:gd name="connsiteY63" fmla="*/ 1205 h 10000"/>
                  <a:gd name="connsiteX64" fmla="*/ 3488 w 10000"/>
                  <a:gd name="connsiteY64" fmla="*/ 1218 h 10000"/>
                  <a:gd name="connsiteX65" fmla="*/ 3493 w 10000"/>
                  <a:gd name="connsiteY65" fmla="*/ 1247 h 10000"/>
                  <a:gd name="connsiteX66" fmla="*/ 3512 w 10000"/>
                  <a:gd name="connsiteY66" fmla="*/ 1247 h 10000"/>
                  <a:gd name="connsiteX67" fmla="*/ 3518 w 10000"/>
                  <a:gd name="connsiteY67" fmla="*/ 1250 h 10000"/>
                  <a:gd name="connsiteX68" fmla="*/ 3521 w 10000"/>
                  <a:gd name="connsiteY68" fmla="*/ 1276 h 10000"/>
                  <a:gd name="connsiteX69" fmla="*/ 3543 w 10000"/>
                  <a:gd name="connsiteY69" fmla="*/ 1295 h 10000"/>
                  <a:gd name="connsiteX70" fmla="*/ 3546 w 10000"/>
                  <a:gd name="connsiteY70" fmla="*/ 1305 h 10000"/>
                  <a:gd name="connsiteX71" fmla="*/ 3543 w 10000"/>
                  <a:gd name="connsiteY71" fmla="*/ 1315 h 10000"/>
                  <a:gd name="connsiteX72" fmla="*/ 3543 w 10000"/>
                  <a:gd name="connsiteY72" fmla="*/ 1331 h 10000"/>
                  <a:gd name="connsiteX73" fmla="*/ 3554 w 10000"/>
                  <a:gd name="connsiteY73" fmla="*/ 1324 h 10000"/>
                  <a:gd name="connsiteX74" fmla="*/ 3560 w 10000"/>
                  <a:gd name="connsiteY74" fmla="*/ 1331 h 10000"/>
                  <a:gd name="connsiteX75" fmla="*/ 3582 w 10000"/>
                  <a:gd name="connsiteY75" fmla="*/ 1344 h 10000"/>
                  <a:gd name="connsiteX76" fmla="*/ 3598 w 10000"/>
                  <a:gd name="connsiteY76" fmla="*/ 1380 h 10000"/>
                  <a:gd name="connsiteX77" fmla="*/ 3607 w 10000"/>
                  <a:gd name="connsiteY77" fmla="*/ 1389 h 10000"/>
                  <a:gd name="connsiteX78" fmla="*/ 3623 w 10000"/>
                  <a:gd name="connsiteY78" fmla="*/ 1409 h 10000"/>
                  <a:gd name="connsiteX79" fmla="*/ 3634 w 10000"/>
                  <a:gd name="connsiteY79" fmla="*/ 1438 h 10000"/>
                  <a:gd name="connsiteX80" fmla="*/ 3632 w 10000"/>
                  <a:gd name="connsiteY80" fmla="*/ 1454 h 10000"/>
                  <a:gd name="connsiteX81" fmla="*/ 3618 w 10000"/>
                  <a:gd name="connsiteY81" fmla="*/ 1438 h 10000"/>
                  <a:gd name="connsiteX82" fmla="*/ 3598 w 10000"/>
                  <a:gd name="connsiteY82" fmla="*/ 1428 h 10000"/>
                  <a:gd name="connsiteX83" fmla="*/ 3582 w 10000"/>
                  <a:gd name="connsiteY83" fmla="*/ 1402 h 10000"/>
                  <a:gd name="connsiteX84" fmla="*/ 3562 w 10000"/>
                  <a:gd name="connsiteY84" fmla="*/ 1399 h 10000"/>
                  <a:gd name="connsiteX85" fmla="*/ 3546 w 10000"/>
                  <a:gd name="connsiteY85" fmla="*/ 1383 h 10000"/>
                  <a:gd name="connsiteX86" fmla="*/ 3510 w 10000"/>
                  <a:gd name="connsiteY86" fmla="*/ 1360 h 10000"/>
                  <a:gd name="connsiteX87" fmla="*/ 3485 w 10000"/>
                  <a:gd name="connsiteY87" fmla="*/ 1344 h 10000"/>
                  <a:gd name="connsiteX88" fmla="*/ 3454 w 10000"/>
                  <a:gd name="connsiteY88" fmla="*/ 1334 h 10000"/>
                  <a:gd name="connsiteX89" fmla="*/ 3429 w 10000"/>
                  <a:gd name="connsiteY89" fmla="*/ 1315 h 10000"/>
                  <a:gd name="connsiteX90" fmla="*/ 3416 w 10000"/>
                  <a:gd name="connsiteY90" fmla="*/ 1308 h 10000"/>
                  <a:gd name="connsiteX91" fmla="*/ 3399 w 10000"/>
                  <a:gd name="connsiteY91" fmla="*/ 1305 h 10000"/>
                  <a:gd name="connsiteX92" fmla="*/ 3382 w 10000"/>
                  <a:gd name="connsiteY92" fmla="*/ 1286 h 10000"/>
                  <a:gd name="connsiteX93" fmla="*/ 3380 w 10000"/>
                  <a:gd name="connsiteY93" fmla="*/ 1266 h 10000"/>
                  <a:gd name="connsiteX94" fmla="*/ 3388 w 10000"/>
                  <a:gd name="connsiteY94" fmla="*/ 1256 h 10000"/>
                  <a:gd name="connsiteX95" fmla="*/ 3407 w 10000"/>
                  <a:gd name="connsiteY95" fmla="*/ 1256 h 10000"/>
                  <a:gd name="connsiteX96" fmla="*/ 3396 w 10000"/>
                  <a:gd name="connsiteY96" fmla="*/ 1227 h 10000"/>
                  <a:gd name="connsiteX97" fmla="*/ 3382 w 10000"/>
                  <a:gd name="connsiteY97" fmla="*/ 1227 h 10000"/>
                  <a:gd name="connsiteX98" fmla="*/ 3360 w 10000"/>
                  <a:gd name="connsiteY98" fmla="*/ 1221 h 10000"/>
                  <a:gd name="connsiteX99" fmla="*/ 3349 w 10000"/>
                  <a:gd name="connsiteY99" fmla="*/ 1231 h 10000"/>
                  <a:gd name="connsiteX100" fmla="*/ 3352 w 10000"/>
                  <a:gd name="connsiteY100" fmla="*/ 1247 h 10000"/>
                  <a:gd name="connsiteX101" fmla="*/ 3341 w 10000"/>
                  <a:gd name="connsiteY101" fmla="*/ 1237 h 10000"/>
                  <a:gd name="connsiteX102" fmla="*/ 3335 w 10000"/>
                  <a:gd name="connsiteY102" fmla="*/ 1231 h 10000"/>
                  <a:gd name="connsiteX103" fmla="*/ 3307 w 10000"/>
                  <a:gd name="connsiteY103" fmla="*/ 1227 h 10000"/>
                  <a:gd name="connsiteX104" fmla="*/ 3294 w 10000"/>
                  <a:gd name="connsiteY104" fmla="*/ 1221 h 10000"/>
                  <a:gd name="connsiteX105" fmla="*/ 3271 w 10000"/>
                  <a:gd name="connsiteY105" fmla="*/ 1211 h 10000"/>
                  <a:gd name="connsiteX106" fmla="*/ 3252 w 10000"/>
                  <a:gd name="connsiteY106" fmla="*/ 1195 h 10000"/>
                  <a:gd name="connsiteX107" fmla="*/ 3235 w 10000"/>
                  <a:gd name="connsiteY107" fmla="*/ 1195 h 10000"/>
                  <a:gd name="connsiteX108" fmla="*/ 3235 w 10000"/>
                  <a:gd name="connsiteY108" fmla="*/ 1205 h 10000"/>
                  <a:gd name="connsiteX109" fmla="*/ 3219 w 10000"/>
                  <a:gd name="connsiteY109" fmla="*/ 1231 h 10000"/>
                  <a:gd name="connsiteX110" fmla="*/ 3213 w 10000"/>
                  <a:gd name="connsiteY110" fmla="*/ 1231 h 10000"/>
                  <a:gd name="connsiteX111" fmla="*/ 3183 w 10000"/>
                  <a:gd name="connsiteY111" fmla="*/ 1221 h 10000"/>
                  <a:gd name="connsiteX112" fmla="*/ 3175 w 10000"/>
                  <a:gd name="connsiteY112" fmla="*/ 1227 h 10000"/>
                  <a:gd name="connsiteX113" fmla="*/ 3163 w 10000"/>
                  <a:gd name="connsiteY113" fmla="*/ 1237 h 10000"/>
                  <a:gd name="connsiteX114" fmla="*/ 3158 w 10000"/>
                  <a:gd name="connsiteY114" fmla="*/ 1260 h 10000"/>
                  <a:gd name="connsiteX115" fmla="*/ 3158 w 10000"/>
                  <a:gd name="connsiteY115" fmla="*/ 1276 h 10000"/>
                  <a:gd name="connsiteX116" fmla="*/ 3163 w 10000"/>
                  <a:gd name="connsiteY116" fmla="*/ 1295 h 10000"/>
                  <a:gd name="connsiteX117" fmla="*/ 3166 w 10000"/>
                  <a:gd name="connsiteY117" fmla="*/ 1308 h 10000"/>
                  <a:gd name="connsiteX118" fmla="*/ 3158 w 10000"/>
                  <a:gd name="connsiteY118" fmla="*/ 1315 h 10000"/>
                  <a:gd name="connsiteX119" fmla="*/ 3133 w 10000"/>
                  <a:gd name="connsiteY119" fmla="*/ 1299 h 10000"/>
                  <a:gd name="connsiteX120" fmla="*/ 3114 w 10000"/>
                  <a:gd name="connsiteY120" fmla="*/ 1276 h 10000"/>
                  <a:gd name="connsiteX121" fmla="*/ 3078 w 10000"/>
                  <a:gd name="connsiteY121" fmla="*/ 1240 h 10000"/>
                  <a:gd name="connsiteX122" fmla="*/ 3044 w 10000"/>
                  <a:gd name="connsiteY122" fmla="*/ 1227 h 10000"/>
                  <a:gd name="connsiteX123" fmla="*/ 3033 w 10000"/>
                  <a:gd name="connsiteY123" fmla="*/ 1231 h 10000"/>
                  <a:gd name="connsiteX124" fmla="*/ 3036 w 10000"/>
                  <a:gd name="connsiteY124" fmla="*/ 1256 h 10000"/>
                  <a:gd name="connsiteX125" fmla="*/ 3044 w 10000"/>
                  <a:gd name="connsiteY125" fmla="*/ 1266 h 10000"/>
                  <a:gd name="connsiteX126" fmla="*/ 3044 w 10000"/>
                  <a:gd name="connsiteY126" fmla="*/ 1276 h 10000"/>
                  <a:gd name="connsiteX127" fmla="*/ 3036 w 10000"/>
                  <a:gd name="connsiteY127" fmla="*/ 1276 h 10000"/>
                  <a:gd name="connsiteX128" fmla="*/ 3028 w 10000"/>
                  <a:gd name="connsiteY128" fmla="*/ 1266 h 10000"/>
                  <a:gd name="connsiteX129" fmla="*/ 3025 w 10000"/>
                  <a:gd name="connsiteY129" fmla="*/ 1256 h 10000"/>
                  <a:gd name="connsiteX130" fmla="*/ 3008 w 10000"/>
                  <a:gd name="connsiteY130" fmla="*/ 1205 h 10000"/>
                  <a:gd name="connsiteX131" fmla="*/ 3000 w 10000"/>
                  <a:gd name="connsiteY131" fmla="*/ 1192 h 10000"/>
                  <a:gd name="connsiteX132" fmla="*/ 2994 w 10000"/>
                  <a:gd name="connsiteY132" fmla="*/ 1176 h 10000"/>
                  <a:gd name="connsiteX133" fmla="*/ 2986 w 10000"/>
                  <a:gd name="connsiteY133" fmla="*/ 1182 h 10000"/>
                  <a:gd name="connsiteX134" fmla="*/ 2981 w 10000"/>
                  <a:gd name="connsiteY134" fmla="*/ 1192 h 10000"/>
                  <a:gd name="connsiteX135" fmla="*/ 2970 w 10000"/>
                  <a:gd name="connsiteY135" fmla="*/ 1201 h 10000"/>
                  <a:gd name="connsiteX136" fmla="*/ 2956 w 10000"/>
                  <a:gd name="connsiteY136" fmla="*/ 1218 h 10000"/>
                  <a:gd name="connsiteX137" fmla="*/ 2939 w 10000"/>
                  <a:gd name="connsiteY137" fmla="*/ 1240 h 10000"/>
                  <a:gd name="connsiteX138" fmla="*/ 2928 w 10000"/>
                  <a:gd name="connsiteY138" fmla="*/ 1247 h 10000"/>
                  <a:gd name="connsiteX139" fmla="*/ 2922 w 10000"/>
                  <a:gd name="connsiteY139" fmla="*/ 1250 h 10000"/>
                  <a:gd name="connsiteX140" fmla="*/ 2911 w 10000"/>
                  <a:gd name="connsiteY140" fmla="*/ 1250 h 10000"/>
                  <a:gd name="connsiteX141" fmla="*/ 2884 w 10000"/>
                  <a:gd name="connsiteY141" fmla="*/ 1247 h 10000"/>
                  <a:gd name="connsiteX142" fmla="*/ 2864 w 10000"/>
                  <a:gd name="connsiteY142" fmla="*/ 1237 h 10000"/>
                  <a:gd name="connsiteX143" fmla="*/ 2848 w 10000"/>
                  <a:gd name="connsiteY143" fmla="*/ 1231 h 10000"/>
                  <a:gd name="connsiteX144" fmla="*/ 2834 w 10000"/>
                  <a:gd name="connsiteY144" fmla="*/ 1227 h 10000"/>
                  <a:gd name="connsiteX145" fmla="*/ 2831 w 10000"/>
                  <a:gd name="connsiteY145" fmla="*/ 1227 h 10000"/>
                  <a:gd name="connsiteX146" fmla="*/ 2831 w 10000"/>
                  <a:gd name="connsiteY146" fmla="*/ 1221 h 10000"/>
                  <a:gd name="connsiteX147" fmla="*/ 2825 w 10000"/>
                  <a:gd name="connsiteY147" fmla="*/ 1205 h 10000"/>
                  <a:gd name="connsiteX148" fmla="*/ 2823 w 10000"/>
                  <a:gd name="connsiteY148" fmla="*/ 1192 h 10000"/>
                  <a:gd name="connsiteX149" fmla="*/ 2817 w 10000"/>
                  <a:gd name="connsiteY149" fmla="*/ 1182 h 10000"/>
                  <a:gd name="connsiteX150" fmla="*/ 2814 w 10000"/>
                  <a:gd name="connsiteY150" fmla="*/ 1176 h 10000"/>
                  <a:gd name="connsiteX151" fmla="*/ 2792 w 10000"/>
                  <a:gd name="connsiteY151" fmla="*/ 1172 h 10000"/>
                  <a:gd name="connsiteX152" fmla="*/ 2759 w 10000"/>
                  <a:gd name="connsiteY152" fmla="*/ 1156 h 10000"/>
                  <a:gd name="connsiteX153" fmla="*/ 2734 w 10000"/>
                  <a:gd name="connsiteY153" fmla="*/ 1143 h 10000"/>
                  <a:gd name="connsiteX154" fmla="*/ 2695 w 10000"/>
                  <a:gd name="connsiteY154" fmla="*/ 1124 h 10000"/>
                  <a:gd name="connsiteX155" fmla="*/ 2670 w 10000"/>
                  <a:gd name="connsiteY155" fmla="*/ 1108 h 10000"/>
                  <a:gd name="connsiteX156" fmla="*/ 2645 w 10000"/>
                  <a:gd name="connsiteY156" fmla="*/ 1091 h 10000"/>
                  <a:gd name="connsiteX157" fmla="*/ 2618 w 10000"/>
                  <a:gd name="connsiteY157" fmla="*/ 1088 h 10000"/>
                  <a:gd name="connsiteX158" fmla="*/ 2576 w 10000"/>
                  <a:gd name="connsiteY158" fmla="*/ 1088 h 10000"/>
                  <a:gd name="connsiteX159" fmla="*/ 2551 w 10000"/>
                  <a:gd name="connsiteY159" fmla="*/ 1091 h 10000"/>
                  <a:gd name="connsiteX160" fmla="*/ 2521 w 10000"/>
                  <a:gd name="connsiteY160" fmla="*/ 1098 h 10000"/>
                  <a:gd name="connsiteX161" fmla="*/ 2493 w 10000"/>
                  <a:gd name="connsiteY161" fmla="*/ 1104 h 10000"/>
                  <a:gd name="connsiteX162" fmla="*/ 2468 w 10000"/>
                  <a:gd name="connsiteY162" fmla="*/ 1108 h 10000"/>
                  <a:gd name="connsiteX163" fmla="*/ 2404 w 10000"/>
                  <a:gd name="connsiteY163" fmla="*/ 1124 h 10000"/>
                  <a:gd name="connsiteX164" fmla="*/ 2366 w 10000"/>
                  <a:gd name="connsiteY164" fmla="*/ 1133 h 10000"/>
                  <a:gd name="connsiteX165" fmla="*/ 2346 w 10000"/>
                  <a:gd name="connsiteY165" fmla="*/ 1137 h 10000"/>
                  <a:gd name="connsiteX166" fmla="*/ 2294 w 10000"/>
                  <a:gd name="connsiteY166" fmla="*/ 1146 h 10000"/>
                  <a:gd name="connsiteX167" fmla="*/ 2249 w 10000"/>
                  <a:gd name="connsiteY167" fmla="*/ 1156 h 10000"/>
                  <a:gd name="connsiteX168" fmla="*/ 2230 w 10000"/>
                  <a:gd name="connsiteY168" fmla="*/ 1156 h 10000"/>
                  <a:gd name="connsiteX169" fmla="*/ 2222 w 10000"/>
                  <a:gd name="connsiteY169" fmla="*/ 1163 h 10000"/>
                  <a:gd name="connsiteX170" fmla="*/ 2194 w 10000"/>
                  <a:gd name="connsiteY170" fmla="*/ 1163 h 10000"/>
                  <a:gd name="connsiteX171" fmla="*/ 2172 w 10000"/>
                  <a:gd name="connsiteY171" fmla="*/ 1163 h 10000"/>
                  <a:gd name="connsiteX172" fmla="*/ 2147 w 10000"/>
                  <a:gd name="connsiteY172" fmla="*/ 1166 h 10000"/>
                  <a:gd name="connsiteX173" fmla="*/ 2108 w 10000"/>
                  <a:gd name="connsiteY173" fmla="*/ 1166 h 10000"/>
                  <a:gd name="connsiteX174" fmla="*/ 2083 w 10000"/>
                  <a:gd name="connsiteY174" fmla="*/ 1156 h 10000"/>
                  <a:gd name="connsiteX175" fmla="*/ 2042 w 10000"/>
                  <a:gd name="connsiteY175" fmla="*/ 1143 h 10000"/>
                  <a:gd name="connsiteX176" fmla="*/ 2011 w 10000"/>
                  <a:gd name="connsiteY176" fmla="*/ 1143 h 10000"/>
                  <a:gd name="connsiteX177" fmla="*/ 1994 w 10000"/>
                  <a:gd name="connsiteY177" fmla="*/ 1146 h 10000"/>
                  <a:gd name="connsiteX178" fmla="*/ 1967 w 10000"/>
                  <a:gd name="connsiteY178" fmla="*/ 1156 h 10000"/>
                  <a:gd name="connsiteX179" fmla="*/ 1903 w 10000"/>
                  <a:gd name="connsiteY179" fmla="*/ 1176 h 10000"/>
                  <a:gd name="connsiteX180" fmla="*/ 1873 w 10000"/>
                  <a:gd name="connsiteY180" fmla="*/ 1182 h 10000"/>
                  <a:gd name="connsiteX181" fmla="*/ 1850 w 10000"/>
                  <a:gd name="connsiteY181" fmla="*/ 1185 h 10000"/>
                  <a:gd name="connsiteX182" fmla="*/ 1842 w 10000"/>
                  <a:gd name="connsiteY182" fmla="*/ 1192 h 10000"/>
                  <a:gd name="connsiteX183" fmla="*/ 1823 w 10000"/>
                  <a:gd name="connsiteY183" fmla="*/ 1195 h 10000"/>
                  <a:gd name="connsiteX184" fmla="*/ 1814 w 10000"/>
                  <a:gd name="connsiteY184" fmla="*/ 1201 h 10000"/>
                  <a:gd name="connsiteX185" fmla="*/ 1792 w 10000"/>
                  <a:gd name="connsiteY185" fmla="*/ 1218 h 10000"/>
                  <a:gd name="connsiteX186" fmla="*/ 1767 w 10000"/>
                  <a:gd name="connsiteY186" fmla="*/ 1231 h 10000"/>
                  <a:gd name="connsiteX187" fmla="*/ 1717 w 10000"/>
                  <a:gd name="connsiteY187" fmla="*/ 1266 h 10000"/>
                  <a:gd name="connsiteX188" fmla="*/ 1695 w 10000"/>
                  <a:gd name="connsiteY188" fmla="*/ 1279 h 10000"/>
                  <a:gd name="connsiteX189" fmla="*/ 1654 w 10000"/>
                  <a:gd name="connsiteY189" fmla="*/ 1308 h 10000"/>
                  <a:gd name="connsiteX190" fmla="*/ 1620 w 10000"/>
                  <a:gd name="connsiteY190" fmla="*/ 1334 h 10000"/>
                  <a:gd name="connsiteX191" fmla="*/ 1590 w 10000"/>
                  <a:gd name="connsiteY191" fmla="*/ 1360 h 10000"/>
                  <a:gd name="connsiteX192" fmla="*/ 1565 w 10000"/>
                  <a:gd name="connsiteY192" fmla="*/ 1380 h 10000"/>
                  <a:gd name="connsiteX193" fmla="*/ 1532 w 10000"/>
                  <a:gd name="connsiteY193" fmla="*/ 1402 h 10000"/>
                  <a:gd name="connsiteX194" fmla="*/ 1501 w 10000"/>
                  <a:gd name="connsiteY194" fmla="*/ 1418 h 10000"/>
                  <a:gd name="connsiteX195" fmla="*/ 1460 w 10000"/>
                  <a:gd name="connsiteY195" fmla="*/ 1438 h 10000"/>
                  <a:gd name="connsiteX196" fmla="*/ 1435 w 10000"/>
                  <a:gd name="connsiteY196" fmla="*/ 1454 h 10000"/>
                  <a:gd name="connsiteX197" fmla="*/ 1421 w 10000"/>
                  <a:gd name="connsiteY197" fmla="*/ 1464 h 10000"/>
                  <a:gd name="connsiteX198" fmla="*/ 1380 w 10000"/>
                  <a:gd name="connsiteY198" fmla="*/ 1473 h 10000"/>
                  <a:gd name="connsiteX199" fmla="*/ 1324 w 10000"/>
                  <a:gd name="connsiteY199" fmla="*/ 1477 h 10000"/>
                  <a:gd name="connsiteX200" fmla="*/ 1274 w 10000"/>
                  <a:gd name="connsiteY200" fmla="*/ 1483 h 10000"/>
                  <a:gd name="connsiteX201" fmla="*/ 1244 w 10000"/>
                  <a:gd name="connsiteY201" fmla="*/ 1486 h 10000"/>
                  <a:gd name="connsiteX202" fmla="*/ 1233 w 10000"/>
                  <a:gd name="connsiteY202" fmla="*/ 1486 h 10000"/>
                  <a:gd name="connsiteX203" fmla="*/ 1197 w 10000"/>
                  <a:gd name="connsiteY203" fmla="*/ 1493 h 10000"/>
                  <a:gd name="connsiteX204" fmla="*/ 1180 w 10000"/>
                  <a:gd name="connsiteY204" fmla="*/ 1496 h 10000"/>
                  <a:gd name="connsiteX205" fmla="*/ 1169 w 10000"/>
                  <a:gd name="connsiteY205" fmla="*/ 1496 h 10000"/>
                  <a:gd name="connsiteX206" fmla="*/ 1161 w 10000"/>
                  <a:gd name="connsiteY206" fmla="*/ 1503 h 10000"/>
                  <a:gd name="connsiteX207" fmla="*/ 1155 w 10000"/>
                  <a:gd name="connsiteY207" fmla="*/ 1503 h 10000"/>
                  <a:gd name="connsiteX208" fmla="*/ 501 w 10000"/>
                  <a:gd name="connsiteY208" fmla="*/ 2277 h 10000"/>
                  <a:gd name="connsiteX209" fmla="*/ 396 w 10000"/>
                  <a:gd name="connsiteY209" fmla="*/ 2532 h 10000"/>
                  <a:gd name="connsiteX210" fmla="*/ 324 w 10000"/>
                  <a:gd name="connsiteY210" fmla="*/ 2759 h 10000"/>
                  <a:gd name="connsiteX211" fmla="*/ 274 w 10000"/>
                  <a:gd name="connsiteY211" fmla="*/ 2866 h 10000"/>
                  <a:gd name="connsiteX212" fmla="*/ 202 w 10000"/>
                  <a:gd name="connsiteY212" fmla="*/ 3008 h 10000"/>
                  <a:gd name="connsiteX213" fmla="*/ 211 w 10000"/>
                  <a:gd name="connsiteY213" fmla="*/ 3177 h 10000"/>
                  <a:gd name="connsiteX214" fmla="*/ 235 w 10000"/>
                  <a:gd name="connsiteY214" fmla="*/ 3368 h 10000"/>
                  <a:gd name="connsiteX215" fmla="*/ 266 w 10000"/>
                  <a:gd name="connsiteY215" fmla="*/ 3595 h 10000"/>
                  <a:gd name="connsiteX216" fmla="*/ 299 w 10000"/>
                  <a:gd name="connsiteY216" fmla="*/ 3831 h 10000"/>
                  <a:gd name="connsiteX217" fmla="*/ 305 w 10000"/>
                  <a:gd name="connsiteY217" fmla="*/ 3863 h 10000"/>
                  <a:gd name="connsiteX218" fmla="*/ 341 w 10000"/>
                  <a:gd name="connsiteY218" fmla="*/ 3941 h 10000"/>
                  <a:gd name="connsiteX219" fmla="*/ 186 w 10000"/>
                  <a:gd name="connsiteY219" fmla="*/ 3935 h 10000"/>
                  <a:gd name="connsiteX220" fmla="*/ 30 w 10000"/>
                  <a:gd name="connsiteY220" fmla="*/ 3925 h 10000"/>
                  <a:gd name="connsiteX221" fmla="*/ 0 w 10000"/>
                  <a:gd name="connsiteY221" fmla="*/ 4054 h 10000"/>
                  <a:gd name="connsiteX222" fmla="*/ 14 w 10000"/>
                  <a:gd name="connsiteY222" fmla="*/ 4152 h 10000"/>
                  <a:gd name="connsiteX223" fmla="*/ 22 w 10000"/>
                  <a:gd name="connsiteY223" fmla="*/ 4242 h 10000"/>
                  <a:gd name="connsiteX224" fmla="*/ 30 w 10000"/>
                  <a:gd name="connsiteY224" fmla="*/ 4291 h 10000"/>
                  <a:gd name="connsiteX225" fmla="*/ 102 w 10000"/>
                  <a:gd name="connsiteY225" fmla="*/ 4271 h 10000"/>
                  <a:gd name="connsiteX226" fmla="*/ 155 w 10000"/>
                  <a:gd name="connsiteY226" fmla="*/ 4262 h 10000"/>
                  <a:gd name="connsiteX227" fmla="*/ 410 w 10000"/>
                  <a:gd name="connsiteY227" fmla="*/ 4255 h 10000"/>
                  <a:gd name="connsiteX228" fmla="*/ 418 w 10000"/>
                  <a:gd name="connsiteY228" fmla="*/ 4385 h 10000"/>
                  <a:gd name="connsiteX229" fmla="*/ 429 w 10000"/>
                  <a:gd name="connsiteY229" fmla="*/ 4543 h 10000"/>
                  <a:gd name="connsiteX230" fmla="*/ 443 w 10000"/>
                  <a:gd name="connsiteY230" fmla="*/ 4585 h 10000"/>
                  <a:gd name="connsiteX231" fmla="*/ 465 w 10000"/>
                  <a:gd name="connsiteY231" fmla="*/ 4611 h 10000"/>
                  <a:gd name="connsiteX232" fmla="*/ 468 w 10000"/>
                  <a:gd name="connsiteY232" fmla="*/ 4621 h 10000"/>
                  <a:gd name="connsiteX233" fmla="*/ 474 w 10000"/>
                  <a:gd name="connsiteY233" fmla="*/ 4679 h 10000"/>
                  <a:gd name="connsiteX234" fmla="*/ 554 w 10000"/>
                  <a:gd name="connsiteY234" fmla="*/ 4738 h 10000"/>
                  <a:gd name="connsiteX235" fmla="*/ 637 w 10000"/>
                  <a:gd name="connsiteY235" fmla="*/ 4809 h 10000"/>
                  <a:gd name="connsiteX236" fmla="*/ 704 w 10000"/>
                  <a:gd name="connsiteY236" fmla="*/ 4851 h 10000"/>
                  <a:gd name="connsiteX237" fmla="*/ 740 w 10000"/>
                  <a:gd name="connsiteY237" fmla="*/ 4893 h 10000"/>
                  <a:gd name="connsiteX238" fmla="*/ 756 w 10000"/>
                  <a:gd name="connsiteY238" fmla="*/ 4896 h 10000"/>
                  <a:gd name="connsiteX239" fmla="*/ 767 w 10000"/>
                  <a:gd name="connsiteY239" fmla="*/ 4880 h 10000"/>
                  <a:gd name="connsiteX240" fmla="*/ 806 w 10000"/>
                  <a:gd name="connsiteY240" fmla="*/ 4945 h 10000"/>
                  <a:gd name="connsiteX241" fmla="*/ 886 w 10000"/>
                  <a:gd name="connsiteY241" fmla="*/ 5078 h 10000"/>
                  <a:gd name="connsiteX242" fmla="*/ 911 w 10000"/>
                  <a:gd name="connsiteY242" fmla="*/ 5130 h 10000"/>
                  <a:gd name="connsiteX243" fmla="*/ 920 w 10000"/>
                  <a:gd name="connsiteY243" fmla="*/ 5191 h 10000"/>
                  <a:gd name="connsiteX244" fmla="*/ 920 w 10000"/>
                  <a:gd name="connsiteY244" fmla="*/ 5220 h 10000"/>
                  <a:gd name="connsiteX245" fmla="*/ 911 w 10000"/>
                  <a:gd name="connsiteY245" fmla="*/ 5314 h 10000"/>
                  <a:gd name="connsiteX246" fmla="*/ 898 w 10000"/>
                  <a:gd name="connsiteY246" fmla="*/ 5369 h 10000"/>
                  <a:gd name="connsiteX247" fmla="*/ 895 w 10000"/>
                  <a:gd name="connsiteY247" fmla="*/ 5385 h 10000"/>
                  <a:gd name="connsiteX248" fmla="*/ 895 w 10000"/>
                  <a:gd name="connsiteY248" fmla="*/ 5405 h 10000"/>
                  <a:gd name="connsiteX249" fmla="*/ 898 w 10000"/>
                  <a:gd name="connsiteY249" fmla="*/ 5434 h 10000"/>
                  <a:gd name="connsiteX250" fmla="*/ 911 w 10000"/>
                  <a:gd name="connsiteY250" fmla="*/ 5463 h 10000"/>
                  <a:gd name="connsiteX251" fmla="*/ 920 w 10000"/>
                  <a:gd name="connsiteY251" fmla="*/ 5492 h 10000"/>
                  <a:gd name="connsiteX252" fmla="*/ 934 w 10000"/>
                  <a:gd name="connsiteY252" fmla="*/ 5518 h 10000"/>
                  <a:gd name="connsiteX253" fmla="*/ 1169 w 10000"/>
                  <a:gd name="connsiteY253" fmla="*/ 5738 h 10000"/>
                  <a:gd name="connsiteX254" fmla="*/ 1188 w 10000"/>
                  <a:gd name="connsiteY254" fmla="*/ 5755 h 10000"/>
                  <a:gd name="connsiteX255" fmla="*/ 1216 w 10000"/>
                  <a:gd name="connsiteY255" fmla="*/ 5758 h 10000"/>
                  <a:gd name="connsiteX256" fmla="*/ 1313 w 10000"/>
                  <a:gd name="connsiteY256" fmla="*/ 5774 h 10000"/>
                  <a:gd name="connsiteX257" fmla="*/ 1349 w 10000"/>
                  <a:gd name="connsiteY257" fmla="*/ 5787 h 10000"/>
                  <a:gd name="connsiteX258" fmla="*/ 1393 w 10000"/>
                  <a:gd name="connsiteY258" fmla="*/ 5793 h 10000"/>
                  <a:gd name="connsiteX259" fmla="*/ 1393 w 10000"/>
                  <a:gd name="connsiteY259" fmla="*/ 5797 h 10000"/>
                  <a:gd name="connsiteX260" fmla="*/ 1421 w 10000"/>
                  <a:gd name="connsiteY260" fmla="*/ 5810 h 10000"/>
                  <a:gd name="connsiteX261" fmla="*/ 1446 w 10000"/>
                  <a:gd name="connsiteY261" fmla="*/ 5829 h 10000"/>
                  <a:gd name="connsiteX262" fmla="*/ 1460 w 10000"/>
                  <a:gd name="connsiteY262" fmla="*/ 5842 h 10000"/>
                  <a:gd name="connsiteX263" fmla="*/ 1476 w 10000"/>
                  <a:gd name="connsiteY263" fmla="*/ 5848 h 10000"/>
                  <a:gd name="connsiteX264" fmla="*/ 1501 w 10000"/>
                  <a:gd name="connsiteY264" fmla="*/ 5852 h 10000"/>
                  <a:gd name="connsiteX265" fmla="*/ 1532 w 10000"/>
                  <a:gd name="connsiteY265" fmla="*/ 5887 h 10000"/>
                  <a:gd name="connsiteX266" fmla="*/ 1565 w 10000"/>
                  <a:gd name="connsiteY266" fmla="*/ 5942 h 10000"/>
                  <a:gd name="connsiteX267" fmla="*/ 1587 w 10000"/>
                  <a:gd name="connsiteY267" fmla="*/ 5972 h 10000"/>
                  <a:gd name="connsiteX268" fmla="*/ 1612 w 10000"/>
                  <a:gd name="connsiteY268" fmla="*/ 5955 h 10000"/>
                  <a:gd name="connsiteX269" fmla="*/ 1679 w 10000"/>
                  <a:gd name="connsiteY269" fmla="*/ 6049 h 10000"/>
                  <a:gd name="connsiteX270" fmla="*/ 1720 w 10000"/>
                  <a:gd name="connsiteY270" fmla="*/ 6108 h 10000"/>
                  <a:gd name="connsiteX271" fmla="*/ 1751 w 10000"/>
                  <a:gd name="connsiteY271" fmla="*/ 6133 h 10000"/>
                  <a:gd name="connsiteX272" fmla="*/ 1792 w 10000"/>
                  <a:gd name="connsiteY272" fmla="*/ 6169 h 10000"/>
                  <a:gd name="connsiteX273" fmla="*/ 1801 w 10000"/>
                  <a:gd name="connsiteY273" fmla="*/ 6172 h 10000"/>
                  <a:gd name="connsiteX274" fmla="*/ 1814 w 10000"/>
                  <a:gd name="connsiteY274" fmla="*/ 6286 h 10000"/>
                  <a:gd name="connsiteX275" fmla="*/ 1817 w 10000"/>
                  <a:gd name="connsiteY275" fmla="*/ 6331 h 10000"/>
                  <a:gd name="connsiteX276" fmla="*/ 1809 w 10000"/>
                  <a:gd name="connsiteY276" fmla="*/ 6444 h 10000"/>
                  <a:gd name="connsiteX277" fmla="*/ 1801 w 10000"/>
                  <a:gd name="connsiteY277" fmla="*/ 6499 h 10000"/>
                  <a:gd name="connsiteX278" fmla="*/ 1781 w 10000"/>
                  <a:gd name="connsiteY278" fmla="*/ 6522 h 10000"/>
                  <a:gd name="connsiteX279" fmla="*/ 1773 w 10000"/>
                  <a:gd name="connsiteY279" fmla="*/ 6541 h 10000"/>
                  <a:gd name="connsiteX280" fmla="*/ 1762 w 10000"/>
                  <a:gd name="connsiteY280" fmla="*/ 6571 h 10000"/>
                  <a:gd name="connsiteX281" fmla="*/ 1767 w 10000"/>
                  <a:gd name="connsiteY281" fmla="*/ 6622 h 10000"/>
                  <a:gd name="connsiteX282" fmla="*/ 1767 w 10000"/>
                  <a:gd name="connsiteY282" fmla="*/ 6665 h 10000"/>
                  <a:gd name="connsiteX283" fmla="*/ 1767 w 10000"/>
                  <a:gd name="connsiteY283" fmla="*/ 6694 h 10000"/>
                  <a:gd name="connsiteX284" fmla="*/ 1776 w 10000"/>
                  <a:gd name="connsiteY284" fmla="*/ 6726 h 10000"/>
                  <a:gd name="connsiteX285" fmla="*/ 1776 w 10000"/>
                  <a:gd name="connsiteY285" fmla="*/ 6745 h 10000"/>
                  <a:gd name="connsiteX286" fmla="*/ 1767 w 10000"/>
                  <a:gd name="connsiteY286" fmla="*/ 6765 h 10000"/>
                  <a:gd name="connsiteX287" fmla="*/ 1762 w 10000"/>
                  <a:gd name="connsiteY287" fmla="*/ 6804 h 10000"/>
                  <a:gd name="connsiteX288" fmla="*/ 1753 w 10000"/>
                  <a:gd name="connsiteY288" fmla="*/ 6839 h 10000"/>
                  <a:gd name="connsiteX289" fmla="*/ 1742 w 10000"/>
                  <a:gd name="connsiteY289" fmla="*/ 6849 h 10000"/>
                  <a:gd name="connsiteX290" fmla="*/ 1726 w 10000"/>
                  <a:gd name="connsiteY290" fmla="*/ 6849 h 10000"/>
                  <a:gd name="connsiteX291" fmla="*/ 1712 w 10000"/>
                  <a:gd name="connsiteY291" fmla="*/ 6852 h 10000"/>
                  <a:gd name="connsiteX292" fmla="*/ 1640 w 10000"/>
                  <a:gd name="connsiteY292" fmla="*/ 6953 h 10000"/>
                  <a:gd name="connsiteX293" fmla="*/ 1493 w 10000"/>
                  <a:gd name="connsiteY293" fmla="*/ 7105 h 10000"/>
                  <a:gd name="connsiteX294" fmla="*/ 1490 w 10000"/>
                  <a:gd name="connsiteY294" fmla="*/ 7124 h 10000"/>
                  <a:gd name="connsiteX295" fmla="*/ 1468 w 10000"/>
                  <a:gd name="connsiteY295" fmla="*/ 7137 h 10000"/>
                  <a:gd name="connsiteX296" fmla="*/ 1454 w 10000"/>
                  <a:gd name="connsiteY296" fmla="*/ 7144 h 10000"/>
                  <a:gd name="connsiteX297" fmla="*/ 1452 w 10000"/>
                  <a:gd name="connsiteY297" fmla="*/ 7157 h 10000"/>
                  <a:gd name="connsiteX298" fmla="*/ 1446 w 10000"/>
                  <a:gd name="connsiteY298" fmla="*/ 7199 h 10000"/>
                  <a:gd name="connsiteX299" fmla="*/ 1476 w 10000"/>
                  <a:gd name="connsiteY299" fmla="*/ 7247 h 10000"/>
                  <a:gd name="connsiteX300" fmla="*/ 1501 w 10000"/>
                  <a:gd name="connsiteY300" fmla="*/ 7270 h 10000"/>
                  <a:gd name="connsiteX301" fmla="*/ 1518 w 10000"/>
                  <a:gd name="connsiteY301" fmla="*/ 7286 h 10000"/>
                  <a:gd name="connsiteX302" fmla="*/ 1524 w 10000"/>
                  <a:gd name="connsiteY302" fmla="*/ 7306 h 10000"/>
                  <a:gd name="connsiteX303" fmla="*/ 1540 w 10000"/>
                  <a:gd name="connsiteY303" fmla="*/ 7322 h 10000"/>
                  <a:gd name="connsiteX304" fmla="*/ 1565 w 10000"/>
                  <a:gd name="connsiteY304" fmla="*/ 7325 h 10000"/>
                  <a:gd name="connsiteX305" fmla="*/ 1590 w 10000"/>
                  <a:gd name="connsiteY305" fmla="*/ 7332 h 10000"/>
                  <a:gd name="connsiteX306" fmla="*/ 1615 w 10000"/>
                  <a:gd name="connsiteY306" fmla="*/ 7345 h 10000"/>
                  <a:gd name="connsiteX307" fmla="*/ 1662 w 10000"/>
                  <a:gd name="connsiteY307" fmla="*/ 7370 h 10000"/>
                  <a:gd name="connsiteX308" fmla="*/ 1670 w 10000"/>
                  <a:gd name="connsiteY308" fmla="*/ 7351 h 10000"/>
                  <a:gd name="connsiteX309" fmla="*/ 1726 w 10000"/>
                  <a:gd name="connsiteY309" fmla="*/ 7354 h 10000"/>
                  <a:gd name="connsiteX310" fmla="*/ 1726 w 10000"/>
                  <a:gd name="connsiteY310" fmla="*/ 7400 h 10000"/>
                  <a:gd name="connsiteX311" fmla="*/ 1773 w 10000"/>
                  <a:gd name="connsiteY311" fmla="*/ 7409 h 10000"/>
                  <a:gd name="connsiteX312" fmla="*/ 1806 w 10000"/>
                  <a:gd name="connsiteY312" fmla="*/ 7416 h 10000"/>
                  <a:gd name="connsiteX313" fmla="*/ 1839 w 10000"/>
                  <a:gd name="connsiteY313" fmla="*/ 7403 h 10000"/>
                  <a:gd name="connsiteX314" fmla="*/ 1886 w 10000"/>
                  <a:gd name="connsiteY314" fmla="*/ 7403 h 10000"/>
                  <a:gd name="connsiteX315" fmla="*/ 1898 w 10000"/>
                  <a:gd name="connsiteY315" fmla="*/ 7403 h 10000"/>
                  <a:gd name="connsiteX316" fmla="*/ 1914 w 10000"/>
                  <a:gd name="connsiteY316" fmla="*/ 7494 h 10000"/>
                  <a:gd name="connsiteX317" fmla="*/ 1895 w 10000"/>
                  <a:gd name="connsiteY317" fmla="*/ 7523 h 10000"/>
                  <a:gd name="connsiteX318" fmla="*/ 1825 w 10000"/>
                  <a:gd name="connsiteY318" fmla="*/ 7617 h 10000"/>
                  <a:gd name="connsiteX319" fmla="*/ 1776 w 10000"/>
                  <a:gd name="connsiteY319" fmla="*/ 7691 h 10000"/>
                  <a:gd name="connsiteX320" fmla="*/ 1781 w 10000"/>
                  <a:gd name="connsiteY320" fmla="*/ 7723 h 10000"/>
                  <a:gd name="connsiteX321" fmla="*/ 1767 w 10000"/>
                  <a:gd name="connsiteY321" fmla="*/ 7759 h 10000"/>
                  <a:gd name="connsiteX322" fmla="*/ 1762 w 10000"/>
                  <a:gd name="connsiteY322" fmla="*/ 7817 h 10000"/>
                  <a:gd name="connsiteX323" fmla="*/ 1762 w 10000"/>
                  <a:gd name="connsiteY323" fmla="*/ 7856 h 10000"/>
                  <a:gd name="connsiteX324" fmla="*/ 1776 w 10000"/>
                  <a:gd name="connsiteY324" fmla="*/ 7892 h 10000"/>
                  <a:gd name="connsiteX325" fmla="*/ 1784 w 10000"/>
                  <a:gd name="connsiteY325" fmla="*/ 7902 h 10000"/>
                  <a:gd name="connsiteX326" fmla="*/ 1801 w 10000"/>
                  <a:gd name="connsiteY326" fmla="*/ 7908 h 10000"/>
                  <a:gd name="connsiteX327" fmla="*/ 1809 w 10000"/>
                  <a:gd name="connsiteY327" fmla="*/ 7911 h 10000"/>
                  <a:gd name="connsiteX328" fmla="*/ 1801 w 10000"/>
                  <a:gd name="connsiteY328" fmla="*/ 7940 h 10000"/>
                  <a:gd name="connsiteX329" fmla="*/ 1798 w 10000"/>
                  <a:gd name="connsiteY329" fmla="*/ 7979 h 10000"/>
                  <a:gd name="connsiteX330" fmla="*/ 1806 w 10000"/>
                  <a:gd name="connsiteY330" fmla="*/ 8002 h 10000"/>
                  <a:gd name="connsiteX331" fmla="*/ 1823 w 10000"/>
                  <a:gd name="connsiteY331" fmla="*/ 8021 h 10000"/>
                  <a:gd name="connsiteX332" fmla="*/ 1834 w 10000"/>
                  <a:gd name="connsiteY332" fmla="*/ 8044 h 10000"/>
                  <a:gd name="connsiteX333" fmla="*/ 1839 w 10000"/>
                  <a:gd name="connsiteY333" fmla="*/ 8073 h 10000"/>
                  <a:gd name="connsiteX334" fmla="*/ 1842 w 10000"/>
                  <a:gd name="connsiteY334" fmla="*/ 8106 h 10000"/>
                  <a:gd name="connsiteX335" fmla="*/ 1839 w 10000"/>
                  <a:gd name="connsiteY335" fmla="*/ 8144 h 10000"/>
                  <a:gd name="connsiteX336" fmla="*/ 1856 w 10000"/>
                  <a:gd name="connsiteY336" fmla="*/ 8164 h 10000"/>
                  <a:gd name="connsiteX337" fmla="*/ 1886 w 10000"/>
                  <a:gd name="connsiteY337" fmla="*/ 8193 h 10000"/>
                  <a:gd name="connsiteX338" fmla="*/ 1922 w 10000"/>
                  <a:gd name="connsiteY338" fmla="*/ 8206 h 10000"/>
                  <a:gd name="connsiteX339" fmla="*/ 1967 w 10000"/>
                  <a:gd name="connsiteY339" fmla="*/ 8203 h 10000"/>
                  <a:gd name="connsiteX340" fmla="*/ 1986 w 10000"/>
                  <a:gd name="connsiteY340" fmla="*/ 8212 h 10000"/>
                  <a:gd name="connsiteX341" fmla="*/ 2000 w 10000"/>
                  <a:gd name="connsiteY341" fmla="*/ 8232 h 10000"/>
                  <a:gd name="connsiteX342" fmla="*/ 2033 w 10000"/>
                  <a:gd name="connsiteY342" fmla="*/ 8258 h 10000"/>
                  <a:gd name="connsiteX343" fmla="*/ 2050 w 10000"/>
                  <a:gd name="connsiteY343" fmla="*/ 8271 h 10000"/>
                  <a:gd name="connsiteX344" fmla="*/ 2089 w 10000"/>
                  <a:gd name="connsiteY344" fmla="*/ 8280 h 10000"/>
                  <a:gd name="connsiteX345" fmla="*/ 2122 w 10000"/>
                  <a:gd name="connsiteY345" fmla="*/ 8300 h 10000"/>
                  <a:gd name="connsiteX346" fmla="*/ 2163 w 10000"/>
                  <a:gd name="connsiteY346" fmla="*/ 8332 h 10000"/>
                  <a:gd name="connsiteX347" fmla="*/ 2172 w 10000"/>
                  <a:gd name="connsiteY347" fmla="*/ 8335 h 10000"/>
                  <a:gd name="connsiteX348" fmla="*/ 2177 w 10000"/>
                  <a:gd name="connsiteY348" fmla="*/ 8345 h 10000"/>
                  <a:gd name="connsiteX349" fmla="*/ 2163 w 10000"/>
                  <a:gd name="connsiteY349" fmla="*/ 8371 h 10000"/>
                  <a:gd name="connsiteX350" fmla="*/ 2139 w 10000"/>
                  <a:gd name="connsiteY350" fmla="*/ 8423 h 10000"/>
                  <a:gd name="connsiteX351" fmla="*/ 2130 w 10000"/>
                  <a:gd name="connsiteY351" fmla="*/ 8439 h 10000"/>
                  <a:gd name="connsiteX352" fmla="*/ 2105 w 10000"/>
                  <a:gd name="connsiteY352" fmla="*/ 8446 h 10000"/>
                  <a:gd name="connsiteX353" fmla="*/ 2080 w 10000"/>
                  <a:gd name="connsiteY353" fmla="*/ 8449 h 10000"/>
                  <a:gd name="connsiteX354" fmla="*/ 2075 w 10000"/>
                  <a:gd name="connsiteY354" fmla="*/ 8459 h 10000"/>
                  <a:gd name="connsiteX355" fmla="*/ 2072 w 10000"/>
                  <a:gd name="connsiteY355" fmla="*/ 8475 h 10000"/>
                  <a:gd name="connsiteX356" fmla="*/ 2080 w 10000"/>
                  <a:gd name="connsiteY356" fmla="*/ 8484 h 10000"/>
                  <a:gd name="connsiteX357" fmla="*/ 2100 w 10000"/>
                  <a:gd name="connsiteY357" fmla="*/ 8475 h 10000"/>
                  <a:gd name="connsiteX358" fmla="*/ 2141 w 10000"/>
                  <a:gd name="connsiteY358" fmla="*/ 8478 h 10000"/>
                  <a:gd name="connsiteX359" fmla="*/ 2172 w 10000"/>
                  <a:gd name="connsiteY359" fmla="*/ 8475 h 10000"/>
                  <a:gd name="connsiteX360" fmla="*/ 2188 w 10000"/>
                  <a:gd name="connsiteY360" fmla="*/ 8475 h 10000"/>
                  <a:gd name="connsiteX361" fmla="*/ 2222 w 10000"/>
                  <a:gd name="connsiteY361" fmla="*/ 8497 h 10000"/>
                  <a:gd name="connsiteX362" fmla="*/ 2252 w 10000"/>
                  <a:gd name="connsiteY362" fmla="*/ 8514 h 10000"/>
                  <a:gd name="connsiteX363" fmla="*/ 2274 w 10000"/>
                  <a:gd name="connsiteY363" fmla="*/ 8514 h 10000"/>
                  <a:gd name="connsiteX364" fmla="*/ 2299 w 10000"/>
                  <a:gd name="connsiteY364" fmla="*/ 8504 h 10000"/>
                  <a:gd name="connsiteX365" fmla="*/ 2310 w 10000"/>
                  <a:gd name="connsiteY365" fmla="*/ 8504 h 10000"/>
                  <a:gd name="connsiteX366" fmla="*/ 2319 w 10000"/>
                  <a:gd name="connsiteY366" fmla="*/ 8484 h 10000"/>
                  <a:gd name="connsiteX367" fmla="*/ 2338 w 10000"/>
                  <a:gd name="connsiteY367" fmla="*/ 8494 h 10000"/>
                  <a:gd name="connsiteX368" fmla="*/ 2338 w 10000"/>
                  <a:gd name="connsiteY368" fmla="*/ 8552 h 10000"/>
                  <a:gd name="connsiteX369" fmla="*/ 2366 w 10000"/>
                  <a:gd name="connsiteY369" fmla="*/ 8572 h 10000"/>
                  <a:gd name="connsiteX370" fmla="*/ 2382 w 10000"/>
                  <a:gd name="connsiteY370" fmla="*/ 8582 h 10000"/>
                  <a:gd name="connsiteX371" fmla="*/ 2435 w 10000"/>
                  <a:gd name="connsiteY371" fmla="*/ 8552 h 10000"/>
                  <a:gd name="connsiteX372" fmla="*/ 2443 w 10000"/>
                  <a:gd name="connsiteY372" fmla="*/ 8552 h 10000"/>
                  <a:gd name="connsiteX373" fmla="*/ 2454 w 10000"/>
                  <a:gd name="connsiteY373" fmla="*/ 8552 h 10000"/>
                  <a:gd name="connsiteX374" fmla="*/ 2471 w 10000"/>
                  <a:gd name="connsiteY374" fmla="*/ 8546 h 10000"/>
                  <a:gd name="connsiteX375" fmla="*/ 2488 w 10000"/>
                  <a:gd name="connsiteY375" fmla="*/ 8536 h 10000"/>
                  <a:gd name="connsiteX376" fmla="*/ 2501 w 10000"/>
                  <a:gd name="connsiteY376" fmla="*/ 8533 h 10000"/>
                  <a:gd name="connsiteX377" fmla="*/ 2512 w 10000"/>
                  <a:gd name="connsiteY377" fmla="*/ 8533 h 10000"/>
                  <a:gd name="connsiteX378" fmla="*/ 2521 w 10000"/>
                  <a:gd name="connsiteY378" fmla="*/ 8546 h 10000"/>
                  <a:gd name="connsiteX379" fmla="*/ 2521 w 10000"/>
                  <a:gd name="connsiteY379" fmla="*/ 8572 h 10000"/>
                  <a:gd name="connsiteX380" fmla="*/ 2535 w 10000"/>
                  <a:gd name="connsiteY380" fmla="*/ 8588 h 10000"/>
                  <a:gd name="connsiteX381" fmla="*/ 2551 w 10000"/>
                  <a:gd name="connsiteY381" fmla="*/ 8582 h 10000"/>
                  <a:gd name="connsiteX382" fmla="*/ 2560 w 10000"/>
                  <a:gd name="connsiteY382" fmla="*/ 8582 h 10000"/>
                  <a:gd name="connsiteX383" fmla="*/ 2573 w 10000"/>
                  <a:gd name="connsiteY383" fmla="*/ 8588 h 10000"/>
                  <a:gd name="connsiteX384" fmla="*/ 2584 w 10000"/>
                  <a:gd name="connsiteY384" fmla="*/ 8591 h 10000"/>
                  <a:gd name="connsiteX385" fmla="*/ 2590 w 10000"/>
                  <a:gd name="connsiteY385" fmla="*/ 8598 h 10000"/>
                  <a:gd name="connsiteX386" fmla="*/ 2598 w 10000"/>
                  <a:gd name="connsiteY386" fmla="*/ 8608 h 10000"/>
                  <a:gd name="connsiteX387" fmla="*/ 2607 w 10000"/>
                  <a:gd name="connsiteY387" fmla="*/ 8617 h 10000"/>
                  <a:gd name="connsiteX388" fmla="*/ 2618 w 10000"/>
                  <a:gd name="connsiteY388" fmla="*/ 8617 h 10000"/>
                  <a:gd name="connsiteX389" fmla="*/ 2640 w 10000"/>
                  <a:gd name="connsiteY389" fmla="*/ 8608 h 10000"/>
                  <a:gd name="connsiteX390" fmla="*/ 2670 w 10000"/>
                  <a:gd name="connsiteY390" fmla="*/ 8598 h 10000"/>
                  <a:gd name="connsiteX391" fmla="*/ 2673 w 10000"/>
                  <a:gd name="connsiteY391" fmla="*/ 8598 h 10000"/>
                  <a:gd name="connsiteX392" fmla="*/ 2690 w 10000"/>
                  <a:gd name="connsiteY392" fmla="*/ 8598 h 10000"/>
                  <a:gd name="connsiteX393" fmla="*/ 2698 w 10000"/>
                  <a:gd name="connsiteY393" fmla="*/ 8598 h 10000"/>
                  <a:gd name="connsiteX394" fmla="*/ 2712 w 10000"/>
                  <a:gd name="connsiteY394" fmla="*/ 8598 h 10000"/>
                  <a:gd name="connsiteX395" fmla="*/ 2726 w 10000"/>
                  <a:gd name="connsiteY395" fmla="*/ 8591 h 10000"/>
                  <a:gd name="connsiteX396" fmla="*/ 2737 w 10000"/>
                  <a:gd name="connsiteY396" fmla="*/ 8588 h 10000"/>
                  <a:gd name="connsiteX397" fmla="*/ 2759 w 10000"/>
                  <a:gd name="connsiteY397" fmla="*/ 8582 h 10000"/>
                  <a:gd name="connsiteX398" fmla="*/ 2770 w 10000"/>
                  <a:gd name="connsiteY398" fmla="*/ 8578 h 10000"/>
                  <a:gd name="connsiteX399" fmla="*/ 2784 w 10000"/>
                  <a:gd name="connsiteY399" fmla="*/ 8572 h 10000"/>
                  <a:gd name="connsiteX400" fmla="*/ 2795 w 10000"/>
                  <a:gd name="connsiteY400" fmla="*/ 8572 h 10000"/>
                  <a:gd name="connsiteX401" fmla="*/ 2803 w 10000"/>
                  <a:gd name="connsiteY401" fmla="*/ 8588 h 10000"/>
                  <a:gd name="connsiteX402" fmla="*/ 2803 w 10000"/>
                  <a:gd name="connsiteY402" fmla="*/ 8591 h 10000"/>
                  <a:gd name="connsiteX403" fmla="*/ 2803 w 10000"/>
                  <a:gd name="connsiteY403" fmla="*/ 8601 h 10000"/>
                  <a:gd name="connsiteX404" fmla="*/ 2809 w 10000"/>
                  <a:gd name="connsiteY404" fmla="*/ 8601 h 10000"/>
                  <a:gd name="connsiteX405" fmla="*/ 2823 w 10000"/>
                  <a:gd name="connsiteY405" fmla="*/ 8598 h 10000"/>
                  <a:gd name="connsiteX406" fmla="*/ 2831 w 10000"/>
                  <a:gd name="connsiteY406" fmla="*/ 8598 h 10000"/>
                  <a:gd name="connsiteX407" fmla="*/ 2839 w 10000"/>
                  <a:gd name="connsiteY407" fmla="*/ 8601 h 10000"/>
                  <a:gd name="connsiteX408" fmla="*/ 2848 w 10000"/>
                  <a:gd name="connsiteY408" fmla="*/ 8598 h 10000"/>
                  <a:gd name="connsiteX409" fmla="*/ 2856 w 10000"/>
                  <a:gd name="connsiteY409" fmla="*/ 8601 h 10000"/>
                  <a:gd name="connsiteX410" fmla="*/ 2859 w 10000"/>
                  <a:gd name="connsiteY410" fmla="*/ 8601 h 10000"/>
                  <a:gd name="connsiteX411" fmla="*/ 2864 w 10000"/>
                  <a:gd name="connsiteY411" fmla="*/ 8598 h 10000"/>
                  <a:gd name="connsiteX412" fmla="*/ 2889 w 10000"/>
                  <a:gd name="connsiteY412" fmla="*/ 8611 h 10000"/>
                  <a:gd name="connsiteX413" fmla="*/ 2906 w 10000"/>
                  <a:gd name="connsiteY413" fmla="*/ 8620 h 10000"/>
                  <a:gd name="connsiteX414" fmla="*/ 2914 w 10000"/>
                  <a:gd name="connsiteY414" fmla="*/ 8627 h 10000"/>
                  <a:gd name="connsiteX415" fmla="*/ 2920 w 10000"/>
                  <a:gd name="connsiteY415" fmla="*/ 8640 h 10000"/>
                  <a:gd name="connsiteX416" fmla="*/ 2922 w 10000"/>
                  <a:gd name="connsiteY416" fmla="*/ 8666 h 10000"/>
                  <a:gd name="connsiteX417" fmla="*/ 2922 w 10000"/>
                  <a:gd name="connsiteY417" fmla="*/ 8692 h 10000"/>
                  <a:gd name="connsiteX418" fmla="*/ 2939 w 10000"/>
                  <a:gd name="connsiteY418" fmla="*/ 8695 h 10000"/>
                  <a:gd name="connsiteX419" fmla="*/ 2953 w 10000"/>
                  <a:gd name="connsiteY419" fmla="*/ 8695 h 10000"/>
                  <a:gd name="connsiteX420" fmla="*/ 2961 w 10000"/>
                  <a:gd name="connsiteY420" fmla="*/ 8695 h 10000"/>
                  <a:gd name="connsiteX421" fmla="*/ 2972 w 10000"/>
                  <a:gd name="connsiteY421" fmla="*/ 8692 h 10000"/>
                  <a:gd name="connsiteX422" fmla="*/ 2981 w 10000"/>
                  <a:gd name="connsiteY422" fmla="*/ 8685 h 10000"/>
                  <a:gd name="connsiteX423" fmla="*/ 2989 w 10000"/>
                  <a:gd name="connsiteY423" fmla="*/ 8685 h 10000"/>
                  <a:gd name="connsiteX424" fmla="*/ 3008 w 10000"/>
                  <a:gd name="connsiteY424" fmla="*/ 8685 h 10000"/>
                  <a:gd name="connsiteX425" fmla="*/ 3028 w 10000"/>
                  <a:gd name="connsiteY425" fmla="*/ 8695 h 10000"/>
                  <a:gd name="connsiteX426" fmla="*/ 3042 w 10000"/>
                  <a:gd name="connsiteY426" fmla="*/ 8695 h 10000"/>
                  <a:gd name="connsiteX427" fmla="*/ 3053 w 10000"/>
                  <a:gd name="connsiteY427" fmla="*/ 8676 h 10000"/>
                  <a:gd name="connsiteX428" fmla="*/ 3061 w 10000"/>
                  <a:gd name="connsiteY428" fmla="*/ 8666 h 10000"/>
                  <a:gd name="connsiteX429" fmla="*/ 3066 w 10000"/>
                  <a:gd name="connsiteY429" fmla="*/ 8656 h 10000"/>
                  <a:gd name="connsiteX430" fmla="*/ 3091 w 10000"/>
                  <a:gd name="connsiteY430" fmla="*/ 8659 h 10000"/>
                  <a:gd name="connsiteX431" fmla="*/ 3105 w 10000"/>
                  <a:gd name="connsiteY431" fmla="*/ 8659 h 10000"/>
                  <a:gd name="connsiteX432" fmla="*/ 3108 w 10000"/>
                  <a:gd name="connsiteY432" fmla="*/ 8650 h 10000"/>
                  <a:gd name="connsiteX433" fmla="*/ 3147 w 10000"/>
                  <a:gd name="connsiteY433" fmla="*/ 8588 h 10000"/>
                  <a:gd name="connsiteX434" fmla="*/ 3150 w 10000"/>
                  <a:gd name="connsiteY434" fmla="*/ 8598 h 10000"/>
                  <a:gd name="connsiteX435" fmla="*/ 3163 w 10000"/>
                  <a:gd name="connsiteY435" fmla="*/ 8601 h 10000"/>
                  <a:gd name="connsiteX436" fmla="*/ 3180 w 10000"/>
                  <a:gd name="connsiteY436" fmla="*/ 8608 h 10000"/>
                  <a:gd name="connsiteX437" fmla="*/ 3188 w 10000"/>
                  <a:gd name="connsiteY437" fmla="*/ 8611 h 10000"/>
                  <a:gd name="connsiteX438" fmla="*/ 3227 w 10000"/>
                  <a:gd name="connsiteY438" fmla="*/ 8620 h 10000"/>
                  <a:gd name="connsiteX439" fmla="*/ 3238 w 10000"/>
                  <a:gd name="connsiteY439" fmla="*/ 8617 h 10000"/>
                  <a:gd name="connsiteX440" fmla="*/ 3247 w 10000"/>
                  <a:gd name="connsiteY440" fmla="*/ 8601 h 10000"/>
                  <a:gd name="connsiteX441" fmla="*/ 3269 w 10000"/>
                  <a:gd name="connsiteY441" fmla="*/ 8611 h 10000"/>
                  <a:gd name="connsiteX442" fmla="*/ 3277 w 10000"/>
                  <a:gd name="connsiteY442" fmla="*/ 8617 h 10000"/>
                  <a:gd name="connsiteX443" fmla="*/ 3285 w 10000"/>
                  <a:gd name="connsiteY443" fmla="*/ 8611 h 10000"/>
                  <a:gd name="connsiteX444" fmla="*/ 3307 w 10000"/>
                  <a:gd name="connsiteY444" fmla="*/ 8611 h 10000"/>
                  <a:gd name="connsiteX445" fmla="*/ 3319 w 10000"/>
                  <a:gd name="connsiteY445" fmla="*/ 8617 h 10000"/>
                  <a:gd name="connsiteX446" fmla="*/ 3324 w 10000"/>
                  <a:gd name="connsiteY446" fmla="*/ 8617 h 10000"/>
                  <a:gd name="connsiteX447" fmla="*/ 3327 w 10000"/>
                  <a:gd name="connsiteY447" fmla="*/ 8620 h 10000"/>
                  <a:gd name="connsiteX448" fmla="*/ 3341 w 10000"/>
                  <a:gd name="connsiteY448" fmla="*/ 8620 h 10000"/>
                  <a:gd name="connsiteX449" fmla="*/ 3357 w 10000"/>
                  <a:gd name="connsiteY449" fmla="*/ 8620 h 10000"/>
                  <a:gd name="connsiteX450" fmla="*/ 3374 w 10000"/>
                  <a:gd name="connsiteY450" fmla="*/ 8620 h 10000"/>
                  <a:gd name="connsiteX451" fmla="*/ 3382 w 10000"/>
                  <a:gd name="connsiteY451" fmla="*/ 8620 h 10000"/>
                  <a:gd name="connsiteX452" fmla="*/ 3399 w 10000"/>
                  <a:gd name="connsiteY452" fmla="*/ 8611 h 10000"/>
                  <a:gd name="connsiteX453" fmla="*/ 3413 w 10000"/>
                  <a:gd name="connsiteY453" fmla="*/ 8601 h 10000"/>
                  <a:gd name="connsiteX454" fmla="*/ 3421 w 10000"/>
                  <a:gd name="connsiteY454" fmla="*/ 8588 h 10000"/>
                  <a:gd name="connsiteX455" fmla="*/ 3421 w 10000"/>
                  <a:gd name="connsiteY455" fmla="*/ 8572 h 10000"/>
                  <a:gd name="connsiteX456" fmla="*/ 3421 w 10000"/>
                  <a:gd name="connsiteY456" fmla="*/ 8552 h 10000"/>
                  <a:gd name="connsiteX457" fmla="*/ 3424 w 10000"/>
                  <a:gd name="connsiteY457" fmla="*/ 8533 h 10000"/>
                  <a:gd name="connsiteX458" fmla="*/ 3432 w 10000"/>
                  <a:gd name="connsiteY458" fmla="*/ 8523 h 10000"/>
                  <a:gd name="connsiteX459" fmla="*/ 3446 w 10000"/>
                  <a:gd name="connsiteY459" fmla="*/ 8523 h 10000"/>
                  <a:gd name="connsiteX460" fmla="*/ 3457 w 10000"/>
                  <a:gd name="connsiteY460" fmla="*/ 8523 h 10000"/>
                  <a:gd name="connsiteX461" fmla="*/ 3476 w 10000"/>
                  <a:gd name="connsiteY461" fmla="*/ 8533 h 10000"/>
                  <a:gd name="connsiteX462" fmla="*/ 3485 w 10000"/>
                  <a:gd name="connsiteY462" fmla="*/ 8536 h 10000"/>
                  <a:gd name="connsiteX463" fmla="*/ 3501 w 10000"/>
                  <a:gd name="connsiteY463" fmla="*/ 8527 h 10000"/>
                  <a:gd name="connsiteX464" fmla="*/ 3504 w 10000"/>
                  <a:gd name="connsiteY464" fmla="*/ 8514 h 10000"/>
                  <a:gd name="connsiteX465" fmla="*/ 3510 w 10000"/>
                  <a:gd name="connsiteY465" fmla="*/ 8497 h 10000"/>
                  <a:gd name="connsiteX466" fmla="*/ 3537 w 10000"/>
                  <a:gd name="connsiteY466" fmla="*/ 8484 h 10000"/>
                  <a:gd name="connsiteX467" fmla="*/ 3562 w 10000"/>
                  <a:gd name="connsiteY467" fmla="*/ 8488 h 10000"/>
                  <a:gd name="connsiteX468" fmla="*/ 3568 w 10000"/>
                  <a:gd name="connsiteY468" fmla="*/ 8484 h 10000"/>
                  <a:gd name="connsiteX469" fmla="*/ 3584 w 10000"/>
                  <a:gd name="connsiteY469" fmla="*/ 8494 h 10000"/>
                  <a:gd name="connsiteX470" fmla="*/ 3593 w 10000"/>
                  <a:gd name="connsiteY470" fmla="*/ 8507 h 10000"/>
                  <a:gd name="connsiteX471" fmla="*/ 3618 w 10000"/>
                  <a:gd name="connsiteY471" fmla="*/ 8497 h 10000"/>
                  <a:gd name="connsiteX472" fmla="*/ 3643 w 10000"/>
                  <a:gd name="connsiteY472" fmla="*/ 8475 h 10000"/>
                  <a:gd name="connsiteX473" fmla="*/ 3657 w 10000"/>
                  <a:gd name="connsiteY473" fmla="*/ 8478 h 10000"/>
                  <a:gd name="connsiteX474" fmla="*/ 3670 w 10000"/>
                  <a:gd name="connsiteY474" fmla="*/ 8475 h 10000"/>
                  <a:gd name="connsiteX475" fmla="*/ 3673 w 10000"/>
                  <a:gd name="connsiteY475" fmla="*/ 8468 h 10000"/>
                  <a:gd name="connsiteX476" fmla="*/ 3681 w 10000"/>
                  <a:gd name="connsiteY476" fmla="*/ 8468 h 10000"/>
                  <a:gd name="connsiteX477" fmla="*/ 3698 w 10000"/>
                  <a:gd name="connsiteY477" fmla="*/ 8478 h 10000"/>
                  <a:gd name="connsiteX478" fmla="*/ 3720 w 10000"/>
                  <a:gd name="connsiteY478" fmla="*/ 8497 h 10000"/>
                  <a:gd name="connsiteX479" fmla="*/ 3715 w 10000"/>
                  <a:gd name="connsiteY479" fmla="*/ 8504 h 10000"/>
                  <a:gd name="connsiteX480" fmla="*/ 3729 w 10000"/>
                  <a:gd name="connsiteY480" fmla="*/ 8514 h 10000"/>
                  <a:gd name="connsiteX481" fmla="*/ 3729 w 10000"/>
                  <a:gd name="connsiteY481" fmla="*/ 8517 h 10000"/>
                  <a:gd name="connsiteX482" fmla="*/ 3740 w 10000"/>
                  <a:gd name="connsiteY482" fmla="*/ 8527 h 10000"/>
                  <a:gd name="connsiteX483" fmla="*/ 3759 w 10000"/>
                  <a:gd name="connsiteY483" fmla="*/ 8517 h 10000"/>
                  <a:gd name="connsiteX484" fmla="*/ 3762 w 10000"/>
                  <a:gd name="connsiteY484" fmla="*/ 8504 h 10000"/>
                  <a:gd name="connsiteX485" fmla="*/ 3770 w 10000"/>
                  <a:gd name="connsiteY485" fmla="*/ 8488 h 10000"/>
                  <a:gd name="connsiteX486" fmla="*/ 3778 w 10000"/>
                  <a:gd name="connsiteY486" fmla="*/ 8484 h 10000"/>
                  <a:gd name="connsiteX487" fmla="*/ 3792 w 10000"/>
                  <a:gd name="connsiteY487" fmla="*/ 8475 h 10000"/>
                  <a:gd name="connsiteX488" fmla="*/ 3803 w 10000"/>
                  <a:gd name="connsiteY488" fmla="*/ 8478 h 10000"/>
                  <a:gd name="connsiteX489" fmla="*/ 3809 w 10000"/>
                  <a:gd name="connsiteY489" fmla="*/ 8475 h 10000"/>
                  <a:gd name="connsiteX490" fmla="*/ 3825 w 10000"/>
                  <a:gd name="connsiteY490" fmla="*/ 8465 h 10000"/>
                  <a:gd name="connsiteX491" fmla="*/ 3834 w 10000"/>
                  <a:gd name="connsiteY491" fmla="*/ 8468 h 10000"/>
                  <a:gd name="connsiteX492" fmla="*/ 3842 w 10000"/>
                  <a:gd name="connsiteY492" fmla="*/ 8478 h 10000"/>
                  <a:gd name="connsiteX493" fmla="*/ 3850 w 10000"/>
                  <a:gd name="connsiteY493" fmla="*/ 8478 h 10000"/>
                  <a:gd name="connsiteX494" fmla="*/ 3859 w 10000"/>
                  <a:gd name="connsiteY494" fmla="*/ 8484 h 10000"/>
                  <a:gd name="connsiteX495" fmla="*/ 3873 w 10000"/>
                  <a:gd name="connsiteY495" fmla="*/ 8494 h 10000"/>
                  <a:gd name="connsiteX496" fmla="*/ 3875 w 10000"/>
                  <a:gd name="connsiteY496" fmla="*/ 8507 h 10000"/>
                  <a:gd name="connsiteX497" fmla="*/ 3881 w 10000"/>
                  <a:gd name="connsiteY497" fmla="*/ 8527 h 10000"/>
                  <a:gd name="connsiteX498" fmla="*/ 3875 w 10000"/>
                  <a:gd name="connsiteY498" fmla="*/ 8546 h 10000"/>
                  <a:gd name="connsiteX499" fmla="*/ 3892 w 10000"/>
                  <a:gd name="connsiteY499" fmla="*/ 8546 h 10000"/>
                  <a:gd name="connsiteX500" fmla="*/ 3900 w 10000"/>
                  <a:gd name="connsiteY500" fmla="*/ 8543 h 10000"/>
                  <a:gd name="connsiteX501" fmla="*/ 3906 w 10000"/>
                  <a:gd name="connsiteY501" fmla="*/ 8543 h 10000"/>
                  <a:gd name="connsiteX502" fmla="*/ 3922 w 10000"/>
                  <a:gd name="connsiteY502" fmla="*/ 8552 h 10000"/>
                  <a:gd name="connsiteX503" fmla="*/ 3939 w 10000"/>
                  <a:gd name="connsiteY503" fmla="*/ 8559 h 10000"/>
                  <a:gd name="connsiteX504" fmla="*/ 3953 w 10000"/>
                  <a:gd name="connsiteY504" fmla="*/ 8572 h 10000"/>
                  <a:gd name="connsiteX505" fmla="*/ 3956 w 10000"/>
                  <a:gd name="connsiteY505" fmla="*/ 8588 h 10000"/>
                  <a:gd name="connsiteX506" fmla="*/ 3956 w 10000"/>
                  <a:gd name="connsiteY506" fmla="*/ 8608 h 10000"/>
                  <a:gd name="connsiteX507" fmla="*/ 3972 w 10000"/>
                  <a:gd name="connsiteY507" fmla="*/ 8608 h 10000"/>
                  <a:gd name="connsiteX508" fmla="*/ 3986 w 10000"/>
                  <a:gd name="connsiteY508" fmla="*/ 8608 h 10000"/>
                  <a:gd name="connsiteX509" fmla="*/ 3997 w 10000"/>
                  <a:gd name="connsiteY509" fmla="*/ 8608 h 10000"/>
                  <a:gd name="connsiteX510" fmla="*/ 4006 w 10000"/>
                  <a:gd name="connsiteY510" fmla="*/ 8608 h 10000"/>
                  <a:gd name="connsiteX511" fmla="*/ 4006 w 10000"/>
                  <a:gd name="connsiteY511" fmla="*/ 8611 h 10000"/>
                  <a:gd name="connsiteX512" fmla="*/ 4011 w 10000"/>
                  <a:gd name="connsiteY512" fmla="*/ 8611 h 10000"/>
                  <a:gd name="connsiteX513" fmla="*/ 4022 w 10000"/>
                  <a:gd name="connsiteY513" fmla="*/ 8620 h 10000"/>
                  <a:gd name="connsiteX514" fmla="*/ 4042 w 10000"/>
                  <a:gd name="connsiteY514" fmla="*/ 8620 h 10000"/>
                  <a:gd name="connsiteX515" fmla="*/ 4050 w 10000"/>
                  <a:gd name="connsiteY515" fmla="*/ 8617 h 10000"/>
                  <a:gd name="connsiteX516" fmla="*/ 4069 w 10000"/>
                  <a:gd name="connsiteY516" fmla="*/ 8620 h 10000"/>
                  <a:gd name="connsiteX517" fmla="*/ 4086 w 10000"/>
                  <a:gd name="connsiteY517" fmla="*/ 8630 h 10000"/>
                  <a:gd name="connsiteX518" fmla="*/ 4108 w 10000"/>
                  <a:gd name="connsiteY518" fmla="*/ 8627 h 10000"/>
                  <a:gd name="connsiteX519" fmla="*/ 4125 w 10000"/>
                  <a:gd name="connsiteY519" fmla="*/ 8620 h 10000"/>
                  <a:gd name="connsiteX520" fmla="*/ 4133 w 10000"/>
                  <a:gd name="connsiteY520" fmla="*/ 8611 h 10000"/>
                  <a:gd name="connsiteX521" fmla="*/ 4139 w 10000"/>
                  <a:gd name="connsiteY521" fmla="*/ 8608 h 10000"/>
                  <a:gd name="connsiteX522" fmla="*/ 4147 w 10000"/>
                  <a:gd name="connsiteY522" fmla="*/ 8601 h 10000"/>
                  <a:gd name="connsiteX523" fmla="*/ 4155 w 10000"/>
                  <a:gd name="connsiteY523" fmla="*/ 8591 h 10000"/>
                  <a:gd name="connsiteX524" fmla="*/ 4166 w 10000"/>
                  <a:gd name="connsiteY524" fmla="*/ 8582 h 10000"/>
                  <a:gd name="connsiteX525" fmla="*/ 4183 w 10000"/>
                  <a:gd name="connsiteY525" fmla="*/ 8569 h 10000"/>
                  <a:gd name="connsiteX526" fmla="*/ 4191 w 10000"/>
                  <a:gd name="connsiteY526" fmla="*/ 8562 h 10000"/>
                  <a:gd name="connsiteX527" fmla="*/ 4208 w 10000"/>
                  <a:gd name="connsiteY527" fmla="*/ 8552 h 10000"/>
                  <a:gd name="connsiteX528" fmla="*/ 4230 w 10000"/>
                  <a:gd name="connsiteY528" fmla="*/ 8552 h 10000"/>
                  <a:gd name="connsiteX529" fmla="*/ 4238 w 10000"/>
                  <a:gd name="connsiteY529" fmla="*/ 8559 h 10000"/>
                  <a:gd name="connsiteX530" fmla="*/ 4247 w 10000"/>
                  <a:gd name="connsiteY530" fmla="*/ 8572 h 10000"/>
                  <a:gd name="connsiteX531" fmla="*/ 4252 w 10000"/>
                  <a:gd name="connsiteY531" fmla="*/ 8578 h 10000"/>
                  <a:gd name="connsiteX532" fmla="*/ 4263 w 10000"/>
                  <a:gd name="connsiteY532" fmla="*/ 8582 h 10000"/>
                  <a:gd name="connsiteX533" fmla="*/ 4277 w 10000"/>
                  <a:gd name="connsiteY533" fmla="*/ 8572 h 10000"/>
                  <a:gd name="connsiteX534" fmla="*/ 4294 w 10000"/>
                  <a:gd name="connsiteY534" fmla="*/ 8559 h 10000"/>
                  <a:gd name="connsiteX535" fmla="*/ 4302 w 10000"/>
                  <a:gd name="connsiteY535" fmla="*/ 8546 h 10000"/>
                  <a:gd name="connsiteX536" fmla="*/ 4310 w 10000"/>
                  <a:gd name="connsiteY536" fmla="*/ 8543 h 10000"/>
                  <a:gd name="connsiteX537" fmla="*/ 4313 w 10000"/>
                  <a:gd name="connsiteY537" fmla="*/ 8543 h 10000"/>
                  <a:gd name="connsiteX538" fmla="*/ 4332 w 10000"/>
                  <a:gd name="connsiteY538" fmla="*/ 8546 h 10000"/>
                  <a:gd name="connsiteX539" fmla="*/ 4335 w 10000"/>
                  <a:gd name="connsiteY539" fmla="*/ 8559 h 10000"/>
                  <a:gd name="connsiteX540" fmla="*/ 4349 w 10000"/>
                  <a:gd name="connsiteY540" fmla="*/ 8588 h 10000"/>
                  <a:gd name="connsiteX541" fmla="*/ 4360 w 10000"/>
                  <a:gd name="connsiteY541" fmla="*/ 8591 h 10000"/>
                  <a:gd name="connsiteX542" fmla="*/ 4366 w 10000"/>
                  <a:gd name="connsiteY542" fmla="*/ 8591 h 10000"/>
                  <a:gd name="connsiteX543" fmla="*/ 4382 w 10000"/>
                  <a:gd name="connsiteY543" fmla="*/ 8598 h 10000"/>
                  <a:gd name="connsiteX544" fmla="*/ 4385 w 10000"/>
                  <a:gd name="connsiteY544" fmla="*/ 8598 h 10000"/>
                  <a:gd name="connsiteX545" fmla="*/ 4402 w 10000"/>
                  <a:gd name="connsiteY545" fmla="*/ 8598 h 10000"/>
                  <a:gd name="connsiteX546" fmla="*/ 4421 w 10000"/>
                  <a:gd name="connsiteY546" fmla="*/ 8591 h 10000"/>
                  <a:gd name="connsiteX547" fmla="*/ 4440 w 10000"/>
                  <a:gd name="connsiteY547" fmla="*/ 8591 h 10000"/>
                  <a:gd name="connsiteX548" fmla="*/ 4449 w 10000"/>
                  <a:gd name="connsiteY548" fmla="*/ 8598 h 10000"/>
                  <a:gd name="connsiteX549" fmla="*/ 4454 w 10000"/>
                  <a:gd name="connsiteY549" fmla="*/ 8617 h 10000"/>
                  <a:gd name="connsiteX550" fmla="*/ 4463 w 10000"/>
                  <a:gd name="connsiteY550" fmla="*/ 8608 h 10000"/>
                  <a:gd name="connsiteX551" fmla="*/ 4474 w 10000"/>
                  <a:gd name="connsiteY551" fmla="*/ 8608 h 10000"/>
                  <a:gd name="connsiteX552" fmla="*/ 4490 w 10000"/>
                  <a:gd name="connsiteY552" fmla="*/ 8617 h 10000"/>
                  <a:gd name="connsiteX553" fmla="*/ 4504 w 10000"/>
                  <a:gd name="connsiteY553" fmla="*/ 8617 h 10000"/>
                  <a:gd name="connsiteX554" fmla="*/ 4518 w 10000"/>
                  <a:gd name="connsiteY554" fmla="*/ 8617 h 10000"/>
                  <a:gd name="connsiteX555" fmla="*/ 4535 w 10000"/>
                  <a:gd name="connsiteY555" fmla="*/ 8611 h 10000"/>
                  <a:gd name="connsiteX556" fmla="*/ 4546 w 10000"/>
                  <a:gd name="connsiteY556" fmla="*/ 8611 h 10000"/>
                  <a:gd name="connsiteX557" fmla="*/ 4562 w 10000"/>
                  <a:gd name="connsiteY557" fmla="*/ 8611 h 10000"/>
                  <a:gd name="connsiteX558" fmla="*/ 4571 w 10000"/>
                  <a:gd name="connsiteY558" fmla="*/ 8611 h 10000"/>
                  <a:gd name="connsiteX559" fmla="*/ 4579 w 10000"/>
                  <a:gd name="connsiteY559" fmla="*/ 8608 h 10000"/>
                  <a:gd name="connsiteX560" fmla="*/ 4584 w 10000"/>
                  <a:gd name="connsiteY560" fmla="*/ 8608 h 10000"/>
                  <a:gd name="connsiteX561" fmla="*/ 4601 w 10000"/>
                  <a:gd name="connsiteY561" fmla="*/ 8617 h 10000"/>
                  <a:gd name="connsiteX562" fmla="*/ 4609 w 10000"/>
                  <a:gd name="connsiteY562" fmla="*/ 8627 h 10000"/>
                  <a:gd name="connsiteX563" fmla="*/ 4618 w 10000"/>
                  <a:gd name="connsiteY563" fmla="*/ 8637 h 10000"/>
                  <a:gd name="connsiteX564" fmla="*/ 4618 w 10000"/>
                  <a:gd name="connsiteY564" fmla="*/ 8646 h 10000"/>
                  <a:gd name="connsiteX565" fmla="*/ 4634 w 10000"/>
                  <a:gd name="connsiteY565" fmla="*/ 8656 h 10000"/>
                  <a:gd name="connsiteX566" fmla="*/ 4640 w 10000"/>
                  <a:gd name="connsiteY566" fmla="*/ 8659 h 10000"/>
                  <a:gd name="connsiteX567" fmla="*/ 4651 w 10000"/>
                  <a:gd name="connsiteY567" fmla="*/ 8666 h 10000"/>
                  <a:gd name="connsiteX568" fmla="*/ 4657 w 10000"/>
                  <a:gd name="connsiteY568" fmla="*/ 8659 h 10000"/>
                  <a:gd name="connsiteX569" fmla="*/ 4668 w 10000"/>
                  <a:gd name="connsiteY569" fmla="*/ 8650 h 10000"/>
                  <a:gd name="connsiteX570" fmla="*/ 4676 w 10000"/>
                  <a:gd name="connsiteY570" fmla="*/ 8650 h 10000"/>
                  <a:gd name="connsiteX571" fmla="*/ 4690 w 10000"/>
                  <a:gd name="connsiteY571" fmla="*/ 8650 h 10000"/>
                  <a:gd name="connsiteX572" fmla="*/ 4698 w 10000"/>
                  <a:gd name="connsiteY572" fmla="*/ 8650 h 10000"/>
                  <a:gd name="connsiteX573" fmla="*/ 4704 w 10000"/>
                  <a:gd name="connsiteY573" fmla="*/ 8650 h 10000"/>
                  <a:gd name="connsiteX574" fmla="*/ 4706 w 10000"/>
                  <a:gd name="connsiteY574" fmla="*/ 8659 h 10000"/>
                  <a:gd name="connsiteX575" fmla="*/ 4706 w 10000"/>
                  <a:gd name="connsiteY575" fmla="*/ 8666 h 10000"/>
                  <a:gd name="connsiteX576" fmla="*/ 4723 w 10000"/>
                  <a:gd name="connsiteY576" fmla="*/ 8682 h 10000"/>
                  <a:gd name="connsiteX577" fmla="*/ 4737 w 10000"/>
                  <a:gd name="connsiteY577" fmla="*/ 8682 h 10000"/>
                  <a:gd name="connsiteX578" fmla="*/ 4745 w 10000"/>
                  <a:gd name="connsiteY578" fmla="*/ 8676 h 10000"/>
                  <a:gd name="connsiteX579" fmla="*/ 4756 w 10000"/>
                  <a:gd name="connsiteY579" fmla="*/ 8666 h 10000"/>
                  <a:gd name="connsiteX580" fmla="*/ 4765 w 10000"/>
                  <a:gd name="connsiteY580" fmla="*/ 8666 h 10000"/>
                  <a:gd name="connsiteX581" fmla="*/ 4765 w 10000"/>
                  <a:gd name="connsiteY581" fmla="*/ 8682 h 10000"/>
                  <a:gd name="connsiteX582" fmla="*/ 4770 w 10000"/>
                  <a:gd name="connsiteY582" fmla="*/ 8701 h 10000"/>
                  <a:gd name="connsiteX583" fmla="*/ 4778 w 10000"/>
                  <a:gd name="connsiteY583" fmla="*/ 8705 h 10000"/>
                  <a:gd name="connsiteX584" fmla="*/ 4795 w 10000"/>
                  <a:gd name="connsiteY584" fmla="*/ 8714 h 10000"/>
                  <a:gd name="connsiteX585" fmla="*/ 4812 w 10000"/>
                  <a:gd name="connsiteY585" fmla="*/ 8714 h 10000"/>
                  <a:gd name="connsiteX586" fmla="*/ 4825 w 10000"/>
                  <a:gd name="connsiteY586" fmla="*/ 8705 h 10000"/>
                  <a:gd name="connsiteX587" fmla="*/ 4825 w 10000"/>
                  <a:gd name="connsiteY587" fmla="*/ 8701 h 10000"/>
                  <a:gd name="connsiteX588" fmla="*/ 4828 w 10000"/>
                  <a:gd name="connsiteY588" fmla="*/ 8701 h 10000"/>
                  <a:gd name="connsiteX589" fmla="*/ 4837 w 10000"/>
                  <a:gd name="connsiteY589" fmla="*/ 8692 h 10000"/>
                  <a:gd name="connsiteX590" fmla="*/ 4842 w 10000"/>
                  <a:gd name="connsiteY590" fmla="*/ 8685 h 10000"/>
                  <a:gd name="connsiteX591" fmla="*/ 4859 w 10000"/>
                  <a:gd name="connsiteY591" fmla="*/ 8692 h 10000"/>
                  <a:gd name="connsiteX592" fmla="*/ 4870 w 10000"/>
                  <a:gd name="connsiteY592" fmla="*/ 8701 h 10000"/>
                  <a:gd name="connsiteX593" fmla="*/ 4878 w 10000"/>
                  <a:gd name="connsiteY593" fmla="*/ 8714 h 10000"/>
                  <a:gd name="connsiteX594" fmla="*/ 4892 w 10000"/>
                  <a:gd name="connsiteY594" fmla="*/ 8724 h 10000"/>
                  <a:gd name="connsiteX595" fmla="*/ 4900 w 10000"/>
                  <a:gd name="connsiteY595" fmla="*/ 8724 h 10000"/>
                  <a:gd name="connsiteX596" fmla="*/ 4906 w 10000"/>
                  <a:gd name="connsiteY596" fmla="*/ 8705 h 10000"/>
                  <a:gd name="connsiteX597" fmla="*/ 4925 w 10000"/>
                  <a:gd name="connsiteY597" fmla="*/ 8724 h 10000"/>
                  <a:gd name="connsiteX598" fmla="*/ 4939 w 10000"/>
                  <a:gd name="connsiteY598" fmla="*/ 8701 h 10000"/>
                  <a:gd name="connsiteX599" fmla="*/ 4950 w 10000"/>
                  <a:gd name="connsiteY599" fmla="*/ 8695 h 10000"/>
                  <a:gd name="connsiteX600" fmla="*/ 4956 w 10000"/>
                  <a:gd name="connsiteY600" fmla="*/ 8692 h 10000"/>
                  <a:gd name="connsiteX601" fmla="*/ 4986 w 10000"/>
                  <a:gd name="connsiteY601" fmla="*/ 8705 h 10000"/>
                  <a:gd name="connsiteX602" fmla="*/ 5003 w 10000"/>
                  <a:gd name="connsiteY602" fmla="*/ 8701 h 10000"/>
                  <a:gd name="connsiteX603" fmla="*/ 5011 w 10000"/>
                  <a:gd name="connsiteY603" fmla="*/ 8692 h 10000"/>
                  <a:gd name="connsiteX604" fmla="*/ 5028 w 10000"/>
                  <a:gd name="connsiteY604" fmla="*/ 8682 h 10000"/>
                  <a:gd name="connsiteX605" fmla="*/ 5030 w 10000"/>
                  <a:gd name="connsiteY605" fmla="*/ 8659 h 10000"/>
                  <a:gd name="connsiteX606" fmla="*/ 5039 w 10000"/>
                  <a:gd name="connsiteY606" fmla="*/ 8656 h 10000"/>
                  <a:gd name="connsiteX607" fmla="*/ 5053 w 10000"/>
                  <a:gd name="connsiteY607" fmla="*/ 8669 h 10000"/>
                  <a:gd name="connsiteX608" fmla="*/ 5061 w 10000"/>
                  <a:gd name="connsiteY608" fmla="*/ 8669 h 10000"/>
                  <a:gd name="connsiteX609" fmla="*/ 5061 w 10000"/>
                  <a:gd name="connsiteY609" fmla="*/ 8676 h 10000"/>
                  <a:gd name="connsiteX610" fmla="*/ 5069 w 10000"/>
                  <a:gd name="connsiteY610" fmla="*/ 8669 h 10000"/>
                  <a:gd name="connsiteX611" fmla="*/ 5083 w 10000"/>
                  <a:gd name="connsiteY611" fmla="*/ 8669 h 10000"/>
                  <a:gd name="connsiteX612" fmla="*/ 5100 w 10000"/>
                  <a:gd name="connsiteY612" fmla="*/ 8669 h 10000"/>
                  <a:gd name="connsiteX613" fmla="*/ 5119 w 10000"/>
                  <a:gd name="connsiteY613" fmla="*/ 8682 h 10000"/>
                  <a:gd name="connsiteX614" fmla="*/ 5136 w 10000"/>
                  <a:gd name="connsiteY614" fmla="*/ 8692 h 10000"/>
                  <a:gd name="connsiteX615" fmla="*/ 5161 w 10000"/>
                  <a:gd name="connsiteY615" fmla="*/ 8701 h 10000"/>
                  <a:gd name="connsiteX616" fmla="*/ 5183 w 10000"/>
                  <a:gd name="connsiteY616" fmla="*/ 8701 h 10000"/>
                  <a:gd name="connsiteX617" fmla="*/ 5199 w 10000"/>
                  <a:gd name="connsiteY617" fmla="*/ 8701 h 10000"/>
                  <a:gd name="connsiteX618" fmla="*/ 5213 w 10000"/>
                  <a:gd name="connsiteY618" fmla="*/ 8705 h 10000"/>
                  <a:gd name="connsiteX619" fmla="*/ 5224 w 10000"/>
                  <a:gd name="connsiteY619" fmla="*/ 8701 h 10000"/>
                  <a:gd name="connsiteX620" fmla="*/ 5230 w 10000"/>
                  <a:gd name="connsiteY620" fmla="*/ 8701 h 10000"/>
                  <a:gd name="connsiteX621" fmla="*/ 5241 w 10000"/>
                  <a:gd name="connsiteY621" fmla="*/ 8676 h 10000"/>
                  <a:gd name="connsiteX622" fmla="*/ 5247 w 10000"/>
                  <a:gd name="connsiteY622" fmla="*/ 8666 h 10000"/>
                  <a:gd name="connsiteX623" fmla="*/ 5249 w 10000"/>
                  <a:gd name="connsiteY623" fmla="*/ 8646 h 10000"/>
                  <a:gd name="connsiteX624" fmla="*/ 5249 w 10000"/>
                  <a:gd name="connsiteY624" fmla="*/ 8650 h 10000"/>
                  <a:gd name="connsiteX625" fmla="*/ 5255 w 10000"/>
                  <a:gd name="connsiteY625" fmla="*/ 8646 h 10000"/>
                  <a:gd name="connsiteX626" fmla="*/ 5271 w 10000"/>
                  <a:gd name="connsiteY626" fmla="*/ 8650 h 10000"/>
                  <a:gd name="connsiteX627" fmla="*/ 5288 w 10000"/>
                  <a:gd name="connsiteY627" fmla="*/ 8666 h 10000"/>
                  <a:gd name="connsiteX628" fmla="*/ 5296 w 10000"/>
                  <a:gd name="connsiteY628" fmla="*/ 8666 h 10000"/>
                  <a:gd name="connsiteX629" fmla="*/ 5310 w 10000"/>
                  <a:gd name="connsiteY629" fmla="*/ 8656 h 10000"/>
                  <a:gd name="connsiteX630" fmla="*/ 5321 w 10000"/>
                  <a:gd name="connsiteY630" fmla="*/ 8650 h 10000"/>
                  <a:gd name="connsiteX631" fmla="*/ 5338 w 10000"/>
                  <a:gd name="connsiteY631" fmla="*/ 8650 h 10000"/>
                  <a:gd name="connsiteX632" fmla="*/ 5360 w 10000"/>
                  <a:gd name="connsiteY632" fmla="*/ 8640 h 10000"/>
                  <a:gd name="connsiteX633" fmla="*/ 5366 w 10000"/>
                  <a:gd name="connsiteY633" fmla="*/ 8637 h 10000"/>
                  <a:gd name="connsiteX634" fmla="*/ 5368 w 10000"/>
                  <a:gd name="connsiteY634" fmla="*/ 8637 h 10000"/>
                  <a:gd name="connsiteX635" fmla="*/ 5382 w 10000"/>
                  <a:gd name="connsiteY635" fmla="*/ 8630 h 10000"/>
                  <a:gd name="connsiteX636" fmla="*/ 5391 w 10000"/>
                  <a:gd name="connsiteY636" fmla="*/ 8630 h 10000"/>
                  <a:gd name="connsiteX637" fmla="*/ 5402 w 10000"/>
                  <a:gd name="connsiteY637" fmla="*/ 8637 h 10000"/>
                  <a:gd name="connsiteX638" fmla="*/ 5418 w 10000"/>
                  <a:gd name="connsiteY638" fmla="*/ 8656 h 10000"/>
                  <a:gd name="connsiteX639" fmla="*/ 5432 w 10000"/>
                  <a:gd name="connsiteY639" fmla="*/ 8666 h 10000"/>
                  <a:gd name="connsiteX640" fmla="*/ 5443 w 10000"/>
                  <a:gd name="connsiteY640" fmla="*/ 8682 h 10000"/>
                  <a:gd name="connsiteX641" fmla="*/ 5457 w 10000"/>
                  <a:gd name="connsiteY641" fmla="*/ 8692 h 10000"/>
                  <a:gd name="connsiteX642" fmla="*/ 5471 w 10000"/>
                  <a:gd name="connsiteY642" fmla="*/ 8705 h 10000"/>
                  <a:gd name="connsiteX643" fmla="*/ 5488 w 10000"/>
                  <a:gd name="connsiteY643" fmla="*/ 8711 h 10000"/>
                  <a:gd name="connsiteX644" fmla="*/ 5490 w 10000"/>
                  <a:gd name="connsiteY644" fmla="*/ 8721 h 10000"/>
                  <a:gd name="connsiteX645" fmla="*/ 5512 w 10000"/>
                  <a:gd name="connsiteY645" fmla="*/ 8724 h 10000"/>
                  <a:gd name="connsiteX646" fmla="*/ 5521 w 10000"/>
                  <a:gd name="connsiteY646" fmla="*/ 8714 h 10000"/>
                  <a:gd name="connsiteX647" fmla="*/ 5524 w 10000"/>
                  <a:gd name="connsiteY647" fmla="*/ 8714 h 10000"/>
                  <a:gd name="connsiteX648" fmla="*/ 5532 w 10000"/>
                  <a:gd name="connsiteY648" fmla="*/ 8721 h 10000"/>
                  <a:gd name="connsiteX649" fmla="*/ 5540 w 10000"/>
                  <a:gd name="connsiteY649" fmla="*/ 8724 h 10000"/>
                  <a:gd name="connsiteX650" fmla="*/ 5562 w 10000"/>
                  <a:gd name="connsiteY650" fmla="*/ 8750 h 10000"/>
                  <a:gd name="connsiteX651" fmla="*/ 5562 w 10000"/>
                  <a:gd name="connsiteY651" fmla="*/ 8760 h 10000"/>
                  <a:gd name="connsiteX652" fmla="*/ 5571 w 10000"/>
                  <a:gd name="connsiteY652" fmla="*/ 8782 h 10000"/>
                  <a:gd name="connsiteX653" fmla="*/ 5579 w 10000"/>
                  <a:gd name="connsiteY653" fmla="*/ 8789 h 10000"/>
                  <a:gd name="connsiteX654" fmla="*/ 5593 w 10000"/>
                  <a:gd name="connsiteY654" fmla="*/ 8789 h 10000"/>
                  <a:gd name="connsiteX655" fmla="*/ 5596 w 10000"/>
                  <a:gd name="connsiteY655" fmla="*/ 8789 h 10000"/>
                  <a:gd name="connsiteX656" fmla="*/ 5626 w 10000"/>
                  <a:gd name="connsiteY656" fmla="*/ 8782 h 10000"/>
                  <a:gd name="connsiteX657" fmla="*/ 5629 w 10000"/>
                  <a:gd name="connsiteY657" fmla="*/ 8782 h 10000"/>
                  <a:gd name="connsiteX658" fmla="*/ 5637 w 10000"/>
                  <a:gd name="connsiteY658" fmla="*/ 8779 h 10000"/>
                  <a:gd name="connsiteX659" fmla="*/ 5648 w 10000"/>
                  <a:gd name="connsiteY659" fmla="*/ 8789 h 10000"/>
                  <a:gd name="connsiteX660" fmla="*/ 5665 w 10000"/>
                  <a:gd name="connsiteY660" fmla="*/ 8795 h 10000"/>
                  <a:gd name="connsiteX661" fmla="*/ 5676 w 10000"/>
                  <a:gd name="connsiteY661" fmla="*/ 8789 h 10000"/>
                  <a:gd name="connsiteX662" fmla="*/ 5684 w 10000"/>
                  <a:gd name="connsiteY662" fmla="*/ 8782 h 10000"/>
                  <a:gd name="connsiteX663" fmla="*/ 5693 w 10000"/>
                  <a:gd name="connsiteY663" fmla="*/ 8789 h 10000"/>
                  <a:gd name="connsiteX664" fmla="*/ 5715 w 10000"/>
                  <a:gd name="connsiteY664" fmla="*/ 8808 h 10000"/>
                  <a:gd name="connsiteX665" fmla="*/ 5731 w 10000"/>
                  <a:gd name="connsiteY665" fmla="*/ 8808 h 10000"/>
                  <a:gd name="connsiteX666" fmla="*/ 5740 w 10000"/>
                  <a:gd name="connsiteY666" fmla="*/ 8808 h 10000"/>
                  <a:gd name="connsiteX667" fmla="*/ 5765 w 10000"/>
                  <a:gd name="connsiteY667" fmla="*/ 8818 h 10000"/>
                  <a:gd name="connsiteX668" fmla="*/ 5781 w 10000"/>
                  <a:gd name="connsiteY668" fmla="*/ 8824 h 10000"/>
                  <a:gd name="connsiteX669" fmla="*/ 5798 w 10000"/>
                  <a:gd name="connsiteY669" fmla="*/ 8834 h 10000"/>
                  <a:gd name="connsiteX670" fmla="*/ 5814 w 10000"/>
                  <a:gd name="connsiteY670" fmla="*/ 8837 h 10000"/>
                  <a:gd name="connsiteX671" fmla="*/ 5831 w 10000"/>
                  <a:gd name="connsiteY671" fmla="*/ 8844 h 10000"/>
                  <a:gd name="connsiteX672" fmla="*/ 5842 w 10000"/>
                  <a:gd name="connsiteY672" fmla="*/ 8847 h 10000"/>
                  <a:gd name="connsiteX673" fmla="*/ 5859 w 10000"/>
                  <a:gd name="connsiteY673" fmla="*/ 8857 h 10000"/>
                  <a:gd name="connsiteX674" fmla="*/ 5870 w 10000"/>
                  <a:gd name="connsiteY674" fmla="*/ 8867 h 10000"/>
                  <a:gd name="connsiteX675" fmla="*/ 5878 w 10000"/>
                  <a:gd name="connsiteY675" fmla="*/ 8873 h 10000"/>
                  <a:gd name="connsiteX676" fmla="*/ 5895 w 10000"/>
                  <a:gd name="connsiteY676" fmla="*/ 8873 h 10000"/>
                  <a:gd name="connsiteX677" fmla="*/ 5911 w 10000"/>
                  <a:gd name="connsiteY677" fmla="*/ 8873 h 10000"/>
                  <a:gd name="connsiteX678" fmla="*/ 5931 w 10000"/>
                  <a:gd name="connsiteY678" fmla="*/ 8873 h 10000"/>
                  <a:gd name="connsiteX679" fmla="*/ 5950 w 10000"/>
                  <a:gd name="connsiteY679" fmla="*/ 8867 h 10000"/>
                  <a:gd name="connsiteX680" fmla="*/ 5967 w 10000"/>
                  <a:gd name="connsiteY680" fmla="*/ 8867 h 10000"/>
                  <a:gd name="connsiteX681" fmla="*/ 5975 w 10000"/>
                  <a:gd name="connsiteY681" fmla="*/ 8873 h 10000"/>
                  <a:gd name="connsiteX682" fmla="*/ 6000 w 10000"/>
                  <a:gd name="connsiteY682" fmla="*/ 8883 h 10000"/>
                  <a:gd name="connsiteX683" fmla="*/ 5997 w 10000"/>
                  <a:gd name="connsiteY683" fmla="*/ 8886 h 10000"/>
                  <a:gd name="connsiteX684" fmla="*/ 5997 w 10000"/>
                  <a:gd name="connsiteY684" fmla="*/ 8896 h 10000"/>
                  <a:gd name="connsiteX685" fmla="*/ 6014 w 10000"/>
                  <a:gd name="connsiteY685" fmla="*/ 8892 h 10000"/>
                  <a:gd name="connsiteX686" fmla="*/ 6028 w 10000"/>
                  <a:gd name="connsiteY686" fmla="*/ 8892 h 10000"/>
                  <a:gd name="connsiteX687" fmla="*/ 6053 w 10000"/>
                  <a:gd name="connsiteY687" fmla="*/ 8886 h 10000"/>
                  <a:gd name="connsiteX688" fmla="*/ 6072 w 10000"/>
                  <a:gd name="connsiteY688" fmla="*/ 8876 h 10000"/>
                  <a:gd name="connsiteX689" fmla="*/ 6089 w 10000"/>
                  <a:gd name="connsiteY689" fmla="*/ 8867 h 10000"/>
                  <a:gd name="connsiteX690" fmla="*/ 6111 w 10000"/>
                  <a:gd name="connsiteY690" fmla="*/ 8857 h 10000"/>
                  <a:gd name="connsiteX691" fmla="*/ 6127 w 10000"/>
                  <a:gd name="connsiteY691" fmla="*/ 8847 h 10000"/>
                  <a:gd name="connsiteX692" fmla="*/ 6152 w 10000"/>
                  <a:gd name="connsiteY692" fmla="*/ 8834 h 10000"/>
                  <a:gd name="connsiteX693" fmla="*/ 6183 w 10000"/>
                  <a:gd name="connsiteY693" fmla="*/ 8828 h 10000"/>
                  <a:gd name="connsiteX694" fmla="*/ 6175 w 10000"/>
                  <a:gd name="connsiteY694" fmla="*/ 8844 h 10000"/>
                  <a:gd name="connsiteX695" fmla="*/ 6169 w 10000"/>
                  <a:gd name="connsiteY695" fmla="*/ 8863 h 10000"/>
                  <a:gd name="connsiteX696" fmla="*/ 6158 w 10000"/>
                  <a:gd name="connsiteY696" fmla="*/ 8886 h 10000"/>
                  <a:gd name="connsiteX697" fmla="*/ 6152 w 10000"/>
                  <a:gd name="connsiteY697" fmla="*/ 8896 h 10000"/>
                  <a:gd name="connsiteX698" fmla="*/ 6150 w 10000"/>
                  <a:gd name="connsiteY698" fmla="*/ 8909 h 10000"/>
                  <a:gd name="connsiteX699" fmla="*/ 6152 w 10000"/>
                  <a:gd name="connsiteY699" fmla="*/ 8938 h 10000"/>
                  <a:gd name="connsiteX700" fmla="*/ 6158 w 10000"/>
                  <a:gd name="connsiteY700" fmla="*/ 8957 h 10000"/>
                  <a:gd name="connsiteX701" fmla="*/ 6161 w 10000"/>
                  <a:gd name="connsiteY701" fmla="*/ 8980 h 10000"/>
                  <a:gd name="connsiteX702" fmla="*/ 6166 w 10000"/>
                  <a:gd name="connsiteY702" fmla="*/ 8999 h 10000"/>
                  <a:gd name="connsiteX703" fmla="*/ 6175 w 10000"/>
                  <a:gd name="connsiteY703" fmla="*/ 9032 h 10000"/>
                  <a:gd name="connsiteX704" fmla="*/ 6183 w 10000"/>
                  <a:gd name="connsiteY704" fmla="*/ 9051 h 10000"/>
                  <a:gd name="connsiteX705" fmla="*/ 6191 w 10000"/>
                  <a:gd name="connsiteY705" fmla="*/ 9064 h 10000"/>
                  <a:gd name="connsiteX706" fmla="*/ 6194 w 10000"/>
                  <a:gd name="connsiteY706" fmla="*/ 9084 h 10000"/>
                  <a:gd name="connsiteX707" fmla="*/ 6208 w 10000"/>
                  <a:gd name="connsiteY707" fmla="*/ 9103 h 10000"/>
                  <a:gd name="connsiteX708" fmla="*/ 6208 w 10000"/>
                  <a:gd name="connsiteY708" fmla="*/ 9113 h 10000"/>
                  <a:gd name="connsiteX709" fmla="*/ 6216 w 10000"/>
                  <a:gd name="connsiteY709" fmla="*/ 9129 h 10000"/>
                  <a:gd name="connsiteX710" fmla="*/ 6230 w 10000"/>
                  <a:gd name="connsiteY710" fmla="*/ 9148 h 10000"/>
                  <a:gd name="connsiteX711" fmla="*/ 6241 w 10000"/>
                  <a:gd name="connsiteY711" fmla="*/ 9165 h 10000"/>
                  <a:gd name="connsiteX712" fmla="*/ 6249 w 10000"/>
                  <a:gd name="connsiteY712" fmla="*/ 9168 h 10000"/>
                  <a:gd name="connsiteX713" fmla="*/ 6266 w 10000"/>
                  <a:gd name="connsiteY713" fmla="*/ 9184 h 10000"/>
                  <a:gd name="connsiteX714" fmla="*/ 6280 w 10000"/>
                  <a:gd name="connsiteY714" fmla="*/ 9184 h 10000"/>
                  <a:gd name="connsiteX715" fmla="*/ 6288 w 10000"/>
                  <a:gd name="connsiteY715" fmla="*/ 9177 h 10000"/>
                  <a:gd name="connsiteX716" fmla="*/ 6299 w 10000"/>
                  <a:gd name="connsiteY716" fmla="*/ 9187 h 10000"/>
                  <a:gd name="connsiteX717" fmla="*/ 6305 w 10000"/>
                  <a:gd name="connsiteY717" fmla="*/ 9197 h 10000"/>
                  <a:gd name="connsiteX718" fmla="*/ 6310 w 10000"/>
                  <a:gd name="connsiteY718" fmla="*/ 9197 h 10000"/>
                  <a:gd name="connsiteX719" fmla="*/ 6321 w 10000"/>
                  <a:gd name="connsiteY719" fmla="*/ 9213 h 10000"/>
                  <a:gd name="connsiteX720" fmla="*/ 6335 w 10000"/>
                  <a:gd name="connsiteY720" fmla="*/ 9223 h 10000"/>
                  <a:gd name="connsiteX721" fmla="*/ 6338 w 10000"/>
                  <a:gd name="connsiteY721" fmla="*/ 9223 h 10000"/>
                  <a:gd name="connsiteX722" fmla="*/ 6355 w 10000"/>
                  <a:gd name="connsiteY722" fmla="*/ 9226 h 10000"/>
                  <a:gd name="connsiteX723" fmla="*/ 6363 w 10000"/>
                  <a:gd name="connsiteY723" fmla="*/ 9236 h 10000"/>
                  <a:gd name="connsiteX724" fmla="*/ 6380 w 10000"/>
                  <a:gd name="connsiteY724" fmla="*/ 9258 h 10000"/>
                  <a:gd name="connsiteX725" fmla="*/ 6393 w 10000"/>
                  <a:gd name="connsiteY725" fmla="*/ 9278 h 10000"/>
                  <a:gd name="connsiteX726" fmla="*/ 6396 w 10000"/>
                  <a:gd name="connsiteY726" fmla="*/ 9288 h 10000"/>
                  <a:gd name="connsiteX727" fmla="*/ 6407 w 10000"/>
                  <a:gd name="connsiteY727" fmla="*/ 9297 h 10000"/>
                  <a:gd name="connsiteX728" fmla="*/ 6410 w 10000"/>
                  <a:gd name="connsiteY728" fmla="*/ 9307 h 10000"/>
                  <a:gd name="connsiteX729" fmla="*/ 6416 w 10000"/>
                  <a:gd name="connsiteY729" fmla="*/ 9317 h 10000"/>
                  <a:gd name="connsiteX730" fmla="*/ 6424 w 10000"/>
                  <a:gd name="connsiteY730" fmla="*/ 9326 h 10000"/>
                  <a:gd name="connsiteX731" fmla="*/ 6435 w 10000"/>
                  <a:gd name="connsiteY731" fmla="*/ 9336 h 10000"/>
                  <a:gd name="connsiteX732" fmla="*/ 6443 w 10000"/>
                  <a:gd name="connsiteY732" fmla="*/ 9346 h 10000"/>
                  <a:gd name="connsiteX733" fmla="*/ 6449 w 10000"/>
                  <a:gd name="connsiteY733" fmla="*/ 9362 h 10000"/>
                  <a:gd name="connsiteX734" fmla="*/ 6452 w 10000"/>
                  <a:gd name="connsiteY734" fmla="*/ 9372 h 10000"/>
                  <a:gd name="connsiteX735" fmla="*/ 6449 w 10000"/>
                  <a:gd name="connsiteY735" fmla="*/ 9381 h 10000"/>
                  <a:gd name="connsiteX736" fmla="*/ 6465 w 10000"/>
                  <a:gd name="connsiteY736" fmla="*/ 9394 h 10000"/>
                  <a:gd name="connsiteX737" fmla="*/ 6468 w 10000"/>
                  <a:gd name="connsiteY737" fmla="*/ 9420 h 10000"/>
                  <a:gd name="connsiteX738" fmla="*/ 6493 w 10000"/>
                  <a:gd name="connsiteY738" fmla="*/ 9430 h 10000"/>
                  <a:gd name="connsiteX739" fmla="*/ 6507 w 10000"/>
                  <a:gd name="connsiteY739" fmla="*/ 9440 h 10000"/>
                  <a:gd name="connsiteX740" fmla="*/ 6524 w 10000"/>
                  <a:gd name="connsiteY740" fmla="*/ 9459 h 10000"/>
                  <a:gd name="connsiteX741" fmla="*/ 6532 w 10000"/>
                  <a:gd name="connsiteY741" fmla="*/ 9485 h 10000"/>
                  <a:gd name="connsiteX742" fmla="*/ 6537 w 10000"/>
                  <a:gd name="connsiteY742" fmla="*/ 9498 h 10000"/>
                  <a:gd name="connsiteX743" fmla="*/ 6571 w 10000"/>
                  <a:gd name="connsiteY743" fmla="*/ 9508 h 10000"/>
                  <a:gd name="connsiteX744" fmla="*/ 6596 w 10000"/>
                  <a:gd name="connsiteY744" fmla="*/ 9508 h 10000"/>
                  <a:gd name="connsiteX745" fmla="*/ 6637 w 10000"/>
                  <a:gd name="connsiteY745" fmla="*/ 9517 h 10000"/>
                  <a:gd name="connsiteX746" fmla="*/ 6662 w 10000"/>
                  <a:gd name="connsiteY746" fmla="*/ 9524 h 10000"/>
                  <a:gd name="connsiteX747" fmla="*/ 6679 w 10000"/>
                  <a:gd name="connsiteY747" fmla="*/ 9517 h 10000"/>
                  <a:gd name="connsiteX748" fmla="*/ 6679 w 10000"/>
                  <a:gd name="connsiteY748" fmla="*/ 9505 h 10000"/>
                  <a:gd name="connsiteX749" fmla="*/ 6690 w 10000"/>
                  <a:gd name="connsiteY749" fmla="*/ 9485 h 10000"/>
                  <a:gd name="connsiteX750" fmla="*/ 6693 w 10000"/>
                  <a:gd name="connsiteY750" fmla="*/ 9479 h 10000"/>
                  <a:gd name="connsiteX751" fmla="*/ 6706 w 10000"/>
                  <a:gd name="connsiteY751" fmla="*/ 9469 h 10000"/>
                  <a:gd name="connsiteX752" fmla="*/ 6709 w 10000"/>
                  <a:gd name="connsiteY752" fmla="*/ 9462 h 10000"/>
                  <a:gd name="connsiteX753" fmla="*/ 6717 w 10000"/>
                  <a:gd name="connsiteY753" fmla="*/ 9459 h 10000"/>
                  <a:gd name="connsiteX754" fmla="*/ 6726 w 10000"/>
                  <a:gd name="connsiteY754" fmla="*/ 9459 h 10000"/>
                  <a:gd name="connsiteX755" fmla="*/ 6742 w 10000"/>
                  <a:gd name="connsiteY755" fmla="*/ 9462 h 10000"/>
                  <a:gd name="connsiteX756" fmla="*/ 6759 w 10000"/>
                  <a:gd name="connsiteY756" fmla="*/ 9479 h 10000"/>
                  <a:gd name="connsiteX757" fmla="*/ 6781 w 10000"/>
                  <a:gd name="connsiteY757" fmla="*/ 9485 h 10000"/>
                  <a:gd name="connsiteX758" fmla="*/ 6795 w 10000"/>
                  <a:gd name="connsiteY758" fmla="*/ 9485 h 10000"/>
                  <a:gd name="connsiteX759" fmla="*/ 6803 w 10000"/>
                  <a:gd name="connsiteY759" fmla="*/ 9498 h 10000"/>
                  <a:gd name="connsiteX760" fmla="*/ 6806 w 10000"/>
                  <a:gd name="connsiteY760" fmla="*/ 9508 h 10000"/>
                  <a:gd name="connsiteX761" fmla="*/ 6823 w 10000"/>
                  <a:gd name="connsiteY761" fmla="*/ 9514 h 10000"/>
                  <a:gd name="connsiteX762" fmla="*/ 6831 w 10000"/>
                  <a:gd name="connsiteY762" fmla="*/ 9514 h 10000"/>
                  <a:gd name="connsiteX763" fmla="*/ 6848 w 10000"/>
                  <a:gd name="connsiteY763" fmla="*/ 9514 h 10000"/>
                  <a:gd name="connsiteX764" fmla="*/ 6856 w 10000"/>
                  <a:gd name="connsiteY764" fmla="*/ 9517 h 10000"/>
                  <a:gd name="connsiteX765" fmla="*/ 6878 w 10000"/>
                  <a:gd name="connsiteY765" fmla="*/ 9524 h 10000"/>
                  <a:gd name="connsiteX766" fmla="*/ 6895 w 10000"/>
                  <a:gd name="connsiteY766" fmla="*/ 9524 h 10000"/>
                  <a:gd name="connsiteX767" fmla="*/ 6917 w 10000"/>
                  <a:gd name="connsiteY767" fmla="*/ 9527 h 10000"/>
                  <a:gd name="connsiteX768" fmla="*/ 6934 w 10000"/>
                  <a:gd name="connsiteY768" fmla="*/ 9534 h 10000"/>
                  <a:gd name="connsiteX769" fmla="*/ 6961 w 10000"/>
                  <a:gd name="connsiteY769" fmla="*/ 9543 h 10000"/>
                  <a:gd name="connsiteX770" fmla="*/ 6989 w 10000"/>
                  <a:gd name="connsiteY770" fmla="*/ 9547 h 10000"/>
                  <a:gd name="connsiteX771" fmla="*/ 7014 w 10000"/>
                  <a:gd name="connsiteY771" fmla="*/ 9543 h 10000"/>
                  <a:gd name="connsiteX772" fmla="*/ 7033 w 10000"/>
                  <a:gd name="connsiteY772" fmla="*/ 9543 h 10000"/>
                  <a:gd name="connsiteX773" fmla="*/ 7042 w 10000"/>
                  <a:gd name="connsiteY773" fmla="*/ 9547 h 10000"/>
                  <a:gd name="connsiteX774" fmla="*/ 7069 w 10000"/>
                  <a:gd name="connsiteY774" fmla="*/ 9647 h 10000"/>
                  <a:gd name="connsiteX775" fmla="*/ 7122 w 10000"/>
                  <a:gd name="connsiteY775" fmla="*/ 9734 h 10000"/>
                  <a:gd name="connsiteX776" fmla="*/ 7147 w 10000"/>
                  <a:gd name="connsiteY776" fmla="*/ 9744 h 10000"/>
                  <a:gd name="connsiteX777" fmla="*/ 7169 w 10000"/>
                  <a:gd name="connsiteY777" fmla="*/ 9741 h 10000"/>
                  <a:gd name="connsiteX778" fmla="*/ 7177 w 10000"/>
                  <a:gd name="connsiteY778" fmla="*/ 9744 h 10000"/>
                  <a:gd name="connsiteX779" fmla="*/ 7186 w 10000"/>
                  <a:gd name="connsiteY779" fmla="*/ 9754 h 10000"/>
                  <a:gd name="connsiteX780" fmla="*/ 7191 w 10000"/>
                  <a:gd name="connsiteY780" fmla="*/ 9773 h 10000"/>
                  <a:gd name="connsiteX781" fmla="*/ 7208 w 10000"/>
                  <a:gd name="connsiteY781" fmla="*/ 9783 h 10000"/>
                  <a:gd name="connsiteX782" fmla="*/ 7219 w 10000"/>
                  <a:gd name="connsiteY782" fmla="*/ 9793 h 10000"/>
                  <a:gd name="connsiteX783" fmla="*/ 7235 w 10000"/>
                  <a:gd name="connsiteY783" fmla="*/ 9802 h 10000"/>
                  <a:gd name="connsiteX784" fmla="*/ 7249 w 10000"/>
                  <a:gd name="connsiteY784" fmla="*/ 9819 h 10000"/>
                  <a:gd name="connsiteX785" fmla="*/ 7255 w 10000"/>
                  <a:gd name="connsiteY785" fmla="*/ 9835 h 10000"/>
                  <a:gd name="connsiteX786" fmla="*/ 7255 w 10000"/>
                  <a:gd name="connsiteY786" fmla="*/ 9848 h 10000"/>
                  <a:gd name="connsiteX787" fmla="*/ 7249 w 10000"/>
                  <a:gd name="connsiteY787" fmla="*/ 9848 h 10000"/>
                  <a:gd name="connsiteX788" fmla="*/ 7244 w 10000"/>
                  <a:gd name="connsiteY788" fmla="*/ 9858 h 10000"/>
                  <a:gd name="connsiteX789" fmla="*/ 7235 w 10000"/>
                  <a:gd name="connsiteY789" fmla="*/ 9883 h 10000"/>
                  <a:gd name="connsiteX790" fmla="*/ 7244 w 10000"/>
                  <a:gd name="connsiteY790" fmla="*/ 9903 h 10000"/>
                  <a:gd name="connsiteX791" fmla="*/ 7258 w 10000"/>
                  <a:gd name="connsiteY791" fmla="*/ 9926 h 10000"/>
                  <a:gd name="connsiteX792" fmla="*/ 7263 w 10000"/>
                  <a:gd name="connsiteY792" fmla="*/ 9948 h 10000"/>
                  <a:gd name="connsiteX793" fmla="*/ 7274 w 10000"/>
                  <a:gd name="connsiteY793" fmla="*/ 9968 h 10000"/>
                  <a:gd name="connsiteX794" fmla="*/ 7283 w 10000"/>
                  <a:gd name="connsiteY794" fmla="*/ 9987 h 10000"/>
                  <a:gd name="connsiteX795" fmla="*/ 7291 w 10000"/>
                  <a:gd name="connsiteY795" fmla="*/ 10000 h 10000"/>
                  <a:gd name="connsiteX796" fmla="*/ 7305 w 10000"/>
                  <a:gd name="connsiteY796" fmla="*/ 9997 h 10000"/>
                  <a:gd name="connsiteX797" fmla="*/ 7313 w 10000"/>
                  <a:gd name="connsiteY797" fmla="*/ 9977 h 10000"/>
                  <a:gd name="connsiteX798" fmla="*/ 7324 w 10000"/>
                  <a:gd name="connsiteY798" fmla="*/ 9968 h 10000"/>
                  <a:gd name="connsiteX799" fmla="*/ 7341 w 10000"/>
                  <a:gd name="connsiteY799" fmla="*/ 9971 h 10000"/>
                  <a:gd name="connsiteX800" fmla="*/ 7368 w 10000"/>
                  <a:gd name="connsiteY800" fmla="*/ 9987 h 10000"/>
                  <a:gd name="connsiteX801" fmla="*/ 7380 w 10000"/>
                  <a:gd name="connsiteY801" fmla="*/ 9990 h 10000"/>
                  <a:gd name="connsiteX802" fmla="*/ 7393 w 10000"/>
                  <a:gd name="connsiteY802" fmla="*/ 9981 h 10000"/>
                  <a:gd name="connsiteX803" fmla="*/ 7404 w 10000"/>
                  <a:gd name="connsiteY803" fmla="*/ 9968 h 10000"/>
                  <a:gd name="connsiteX804" fmla="*/ 7418 w 10000"/>
                  <a:gd name="connsiteY804" fmla="*/ 9948 h 10000"/>
                  <a:gd name="connsiteX805" fmla="*/ 7427 w 10000"/>
                  <a:gd name="connsiteY805" fmla="*/ 9922 h 10000"/>
                  <a:gd name="connsiteX806" fmla="*/ 7427 w 10000"/>
                  <a:gd name="connsiteY806" fmla="*/ 9906 h 10000"/>
                  <a:gd name="connsiteX807" fmla="*/ 7404 w 10000"/>
                  <a:gd name="connsiteY807" fmla="*/ 9877 h 10000"/>
                  <a:gd name="connsiteX808" fmla="*/ 7388 w 10000"/>
                  <a:gd name="connsiteY808" fmla="*/ 9854 h 10000"/>
                  <a:gd name="connsiteX809" fmla="*/ 7385 w 10000"/>
                  <a:gd name="connsiteY809" fmla="*/ 9845 h 10000"/>
                  <a:gd name="connsiteX810" fmla="*/ 7385 w 10000"/>
                  <a:gd name="connsiteY810" fmla="*/ 9825 h 10000"/>
                  <a:gd name="connsiteX811" fmla="*/ 7385 w 10000"/>
                  <a:gd name="connsiteY811" fmla="*/ 9819 h 10000"/>
                  <a:gd name="connsiteX812" fmla="*/ 7393 w 10000"/>
                  <a:gd name="connsiteY812" fmla="*/ 9809 h 10000"/>
                  <a:gd name="connsiteX813" fmla="*/ 7404 w 10000"/>
                  <a:gd name="connsiteY813" fmla="*/ 9793 h 10000"/>
                  <a:gd name="connsiteX814" fmla="*/ 7413 w 10000"/>
                  <a:gd name="connsiteY814" fmla="*/ 9783 h 10000"/>
                  <a:gd name="connsiteX815" fmla="*/ 7404 w 10000"/>
                  <a:gd name="connsiteY815" fmla="*/ 9770 h 10000"/>
                  <a:gd name="connsiteX816" fmla="*/ 7388 w 10000"/>
                  <a:gd name="connsiteY816" fmla="*/ 9760 h 10000"/>
                  <a:gd name="connsiteX817" fmla="*/ 7371 w 10000"/>
                  <a:gd name="connsiteY817" fmla="*/ 9744 h 10000"/>
                  <a:gd name="connsiteX818" fmla="*/ 7363 w 10000"/>
                  <a:gd name="connsiteY818" fmla="*/ 9731 h 10000"/>
                  <a:gd name="connsiteX819" fmla="*/ 7355 w 10000"/>
                  <a:gd name="connsiteY819" fmla="*/ 9715 h 10000"/>
                  <a:gd name="connsiteX820" fmla="*/ 7360 w 10000"/>
                  <a:gd name="connsiteY820" fmla="*/ 9686 h 10000"/>
                  <a:gd name="connsiteX821" fmla="*/ 7363 w 10000"/>
                  <a:gd name="connsiteY821" fmla="*/ 9657 h 10000"/>
                  <a:gd name="connsiteX822" fmla="*/ 7360 w 10000"/>
                  <a:gd name="connsiteY822" fmla="*/ 9631 h 10000"/>
                  <a:gd name="connsiteX823" fmla="*/ 7346 w 10000"/>
                  <a:gd name="connsiteY823" fmla="*/ 9611 h 10000"/>
                  <a:gd name="connsiteX824" fmla="*/ 7332 w 10000"/>
                  <a:gd name="connsiteY824" fmla="*/ 9585 h 10000"/>
                  <a:gd name="connsiteX825" fmla="*/ 7324 w 10000"/>
                  <a:gd name="connsiteY825" fmla="*/ 9573 h 10000"/>
                  <a:gd name="connsiteX826" fmla="*/ 7324 w 10000"/>
                  <a:gd name="connsiteY826" fmla="*/ 9553 h 10000"/>
                  <a:gd name="connsiteX827" fmla="*/ 7324 w 10000"/>
                  <a:gd name="connsiteY827" fmla="*/ 9543 h 10000"/>
                  <a:gd name="connsiteX828" fmla="*/ 7324 w 10000"/>
                  <a:gd name="connsiteY828" fmla="*/ 9517 h 10000"/>
                  <a:gd name="connsiteX829" fmla="*/ 7324 w 10000"/>
                  <a:gd name="connsiteY829" fmla="*/ 9498 h 10000"/>
                  <a:gd name="connsiteX830" fmla="*/ 7332 w 10000"/>
                  <a:gd name="connsiteY830" fmla="*/ 9479 h 10000"/>
                  <a:gd name="connsiteX831" fmla="*/ 7341 w 10000"/>
                  <a:gd name="connsiteY831" fmla="*/ 9462 h 10000"/>
                  <a:gd name="connsiteX832" fmla="*/ 7352 w 10000"/>
                  <a:gd name="connsiteY832" fmla="*/ 9459 h 10000"/>
                  <a:gd name="connsiteX833" fmla="*/ 7360 w 10000"/>
                  <a:gd name="connsiteY833" fmla="*/ 9443 h 10000"/>
                  <a:gd name="connsiteX834" fmla="*/ 7363 w 10000"/>
                  <a:gd name="connsiteY834" fmla="*/ 9433 h 10000"/>
                  <a:gd name="connsiteX835" fmla="*/ 7377 w 10000"/>
                  <a:gd name="connsiteY835" fmla="*/ 9433 h 10000"/>
                  <a:gd name="connsiteX836" fmla="*/ 7388 w 10000"/>
                  <a:gd name="connsiteY836" fmla="*/ 9430 h 10000"/>
                  <a:gd name="connsiteX837" fmla="*/ 7396 w 10000"/>
                  <a:gd name="connsiteY837" fmla="*/ 9430 h 10000"/>
                  <a:gd name="connsiteX838" fmla="*/ 7402 w 10000"/>
                  <a:gd name="connsiteY838" fmla="*/ 9424 h 10000"/>
                  <a:gd name="connsiteX839" fmla="*/ 7396 w 10000"/>
                  <a:gd name="connsiteY839" fmla="*/ 9414 h 10000"/>
                  <a:gd name="connsiteX840" fmla="*/ 7388 w 10000"/>
                  <a:gd name="connsiteY840" fmla="*/ 9401 h 10000"/>
                  <a:gd name="connsiteX841" fmla="*/ 7371 w 10000"/>
                  <a:gd name="connsiteY841" fmla="*/ 9391 h 10000"/>
                  <a:gd name="connsiteX842" fmla="*/ 7355 w 10000"/>
                  <a:gd name="connsiteY842" fmla="*/ 9375 h 10000"/>
                  <a:gd name="connsiteX843" fmla="*/ 7332 w 10000"/>
                  <a:gd name="connsiteY843" fmla="*/ 9356 h 10000"/>
                  <a:gd name="connsiteX844" fmla="*/ 7313 w 10000"/>
                  <a:gd name="connsiteY844" fmla="*/ 9330 h 10000"/>
                  <a:gd name="connsiteX845" fmla="*/ 7307 w 10000"/>
                  <a:gd name="connsiteY845" fmla="*/ 9310 h 10000"/>
                  <a:gd name="connsiteX846" fmla="*/ 7305 w 10000"/>
                  <a:gd name="connsiteY846" fmla="*/ 9291 h 10000"/>
                  <a:gd name="connsiteX847" fmla="*/ 7305 w 10000"/>
                  <a:gd name="connsiteY847" fmla="*/ 9278 h 10000"/>
                  <a:gd name="connsiteX848" fmla="*/ 7296 w 10000"/>
                  <a:gd name="connsiteY848" fmla="*/ 9268 h 10000"/>
                  <a:gd name="connsiteX849" fmla="*/ 7296 w 10000"/>
                  <a:gd name="connsiteY849" fmla="*/ 9249 h 10000"/>
                  <a:gd name="connsiteX850" fmla="*/ 7291 w 10000"/>
                  <a:gd name="connsiteY850" fmla="*/ 9226 h 10000"/>
                  <a:gd name="connsiteX851" fmla="*/ 7283 w 10000"/>
                  <a:gd name="connsiteY851" fmla="*/ 9213 h 10000"/>
                  <a:gd name="connsiteX852" fmla="*/ 7274 w 10000"/>
                  <a:gd name="connsiteY852" fmla="*/ 9194 h 10000"/>
                  <a:gd name="connsiteX853" fmla="*/ 7274 w 10000"/>
                  <a:gd name="connsiteY853" fmla="*/ 9174 h 10000"/>
                  <a:gd name="connsiteX854" fmla="*/ 7280 w 10000"/>
                  <a:gd name="connsiteY854" fmla="*/ 9148 h 10000"/>
                  <a:gd name="connsiteX855" fmla="*/ 7283 w 10000"/>
                  <a:gd name="connsiteY855" fmla="*/ 9119 h 10000"/>
                  <a:gd name="connsiteX856" fmla="*/ 7291 w 10000"/>
                  <a:gd name="connsiteY856" fmla="*/ 9100 h 10000"/>
                  <a:gd name="connsiteX857" fmla="*/ 7307 w 10000"/>
                  <a:gd name="connsiteY857" fmla="*/ 9080 h 10000"/>
                  <a:gd name="connsiteX858" fmla="*/ 7324 w 10000"/>
                  <a:gd name="connsiteY858" fmla="*/ 9054 h 10000"/>
                  <a:gd name="connsiteX859" fmla="*/ 7341 w 10000"/>
                  <a:gd name="connsiteY859" fmla="*/ 9054 h 10000"/>
                  <a:gd name="connsiteX860" fmla="*/ 7352 w 10000"/>
                  <a:gd name="connsiteY860" fmla="*/ 9054 h 10000"/>
                  <a:gd name="connsiteX861" fmla="*/ 7346 w 10000"/>
                  <a:gd name="connsiteY861" fmla="*/ 9032 h 10000"/>
                  <a:gd name="connsiteX862" fmla="*/ 7341 w 10000"/>
                  <a:gd name="connsiteY862" fmla="*/ 9022 h 10000"/>
                  <a:gd name="connsiteX863" fmla="*/ 7352 w 10000"/>
                  <a:gd name="connsiteY863" fmla="*/ 8999 h 10000"/>
                  <a:gd name="connsiteX864" fmla="*/ 7360 w 10000"/>
                  <a:gd name="connsiteY864" fmla="*/ 8967 h 10000"/>
                  <a:gd name="connsiteX865" fmla="*/ 7368 w 10000"/>
                  <a:gd name="connsiteY865" fmla="*/ 8922 h 10000"/>
                  <a:gd name="connsiteX866" fmla="*/ 7377 w 10000"/>
                  <a:gd name="connsiteY866" fmla="*/ 8896 h 10000"/>
                  <a:gd name="connsiteX867" fmla="*/ 7380 w 10000"/>
                  <a:gd name="connsiteY867" fmla="*/ 8867 h 10000"/>
                  <a:gd name="connsiteX868" fmla="*/ 7402 w 10000"/>
                  <a:gd name="connsiteY868" fmla="*/ 8824 h 10000"/>
                  <a:gd name="connsiteX869" fmla="*/ 7402 w 10000"/>
                  <a:gd name="connsiteY869" fmla="*/ 8808 h 10000"/>
                  <a:gd name="connsiteX870" fmla="*/ 7393 w 10000"/>
                  <a:gd name="connsiteY870" fmla="*/ 8795 h 10000"/>
                  <a:gd name="connsiteX871" fmla="*/ 7388 w 10000"/>
                  <a:gd name="connsiteY871" fmla="*/ 8799 h 10000"/>
                  <a:gd name="connsiteX872" fmla="*/ 7396 w 10000"/>
                  <a:gd name="connsiteY872" fmla="*/ 8789 h 10000"/>
                  <a:gd name="connsiteX873" fmla="*/ 7404 w 10000"/>
                  <a:gd name="connsiteY873" fmla="*/ 8789 h 10000"/>
                  <a:gd name="connsiteX874" fmla="*/ 7421 w 10000"/>
                  <a:gd name="connsiteY874" fmla="*/ 8769 h 10000"/>
                  <a:gd name="connsiteX875" fmla="*/ 7443 w 10000"/>
                  <a:gd name="connsiteY875" fmla="*/ 8763 h 10000"/>
                  <a:gd name="connsiteX876" fmla="*/ 7452 w 10000"/>
                  <a:gd name="connsiteY876" fmla="*/ 8769 h 10000"/>
                  <a:gd name="connsiteX877" fmla="*/ 7468 w 10000"/>
                  <a:gd name="connsiteY877" fmla="*/ 8769 h 10000"/>
                  <a:gd name="connsiteX878" fmla="*/ 7499 w 10000"/>
                  <a:gd name="connsiteY878" fmla="*/ 8763 h 10000"/>
                  <a:gd name="connsiteX879" fmla="*/ 7526 w 10000"/>
                  <a:gd name="connsiteY879" fmla="*/ 8763 h 10000"/>
                  <a:gd name="connsiteX880" fmla="*/ 7532 w 10000"/>
                  <a:gd name="connsiteY880" fmla="*/ 8763 h 10000"/>
                  <a:gd name="connsiteX881" fmla="*/ 7554 w 10000"/>
                  <a:gd name="connsiteY881" fmla="*/ 8744 h 10000"/>
                  <a:gd name="connsiteX882" fmla="*/ 7571 w 10000"/>
                  <a:gd name="connsiteY882" fmla="*/ 8731 h 10000"/>
                  <a:gd name="connsiteX883" fmla="*/ 7587 w 10000"/>
                  <a:gd name="connsiteY883" fmla="*/ 8711 h 10000"/>
                  <a:gd name="connsiteX884" fmla="*/ 7607 w 10000"/>
                  <a:gd name="connsiteY884" fmla="*/ 8711 h 10000"/>
                  <a:gd name="connsiteX885" fmla="*/ 7634 w 10000"/>
                  <a:gd name="connsiteY885" fmla="*/ 8705 h 10000"/>
                  <a:gd name="connsiteX886" fmla="*/ 7643 w 10000"/>
                  <a:gd name="connsiteY886" fmla="*/ 8682 h 10000"/>
                  <a:gd name="connsiteX887" fmla="*/ 7654 w 10000"/>
                  <a:gd name="connsiteY887" fmla="*/ 8666 h 10000"/>
                  <a:gd name="connsiteX888" fmla="*/ 7668 w 10000"/>
                  <a:gd name="connsiteY888" fmla="*/ 8666 h 10000"/>
                  <a:gd name="connsiteX889" fmla="*/ 7676 w 10000"/>
                  <a:gd name="connsiteY889" fmla="*/ 8682 h 10000"/>
                  <a:gd name="connsiteX890" fmla="*/ 7704 w 10000"/>
                  <a:gd name="connsiteY890" fmla="*/ 8669 h 10000"/>
                  <a:gd name="connsiteX891" fmla="*/ 7712 w 10000"/>
                  <a:gd name="connsiteY891" fmla="*/ 8669 h 10000"/>
                  <a:gd name="connsiteX892" fmla="*/ 7720 w 10000"/>
                  <a:gd name="connsiteY892" fmla="*/ 8669 h 10000"/>
                  <a:gd name="connsiteX893" fmla="*/ 7726 w 10000"/>
                  <a:gd name="connsiteY893" fmla="*/ 8656 h 10000"/>
                  <a:gd name="connsiteX894" fmla="*/ 7734 w 10000"/>
                  <a:gd name="connsiteY894" fmla="*/ 8650 h 10000"/>
                  <a:gd name="connsiteX895" fmla="*/ 7742 w 10000"/>
                  <a:gd name="connsiteY895" fmla="*/ 8650 h 10000"/>
                  <a:gd name="connsiteX896" fmla="*/ 7759 w 10000"/>
                  <a:gd name="connsiteY896" fmla="*/ 8650 h 10000"/>
                  <a:gd name="connsiteX897" fmla="*/ 7756 w 10000"/>
                  <a:gd name="connsiteY897" fmla="*/ 8630 h 10000"/>
                  <a:gd name="connsiteX898" fmla="*/ 7751 w 10000"/>
                  <a:gd name="connsiteY898" fmla="*/ 8627 h 10000"/>
                  <a:gd name="connsiteX899" fmla="*/ 7742 w 10000"/>
                  <a:gd name="connsiteY899" fmla="*/ 8620 h 10000"/>
                  <a:gd name="connsiteX900" fmla="*/ 7734 w 10000"/>
                  <a:gd name="connsiteY900" fmla="*/ 8591 h 10000"/>
                  <a:gd name="connsiteX901" fmla="*/ 7709 w 10000"/>
                  <a:gd name="connsiteY901" fmla="*/ 8582 h 10000"/>
                  <a:gd name="connsiteX902" fmla="*/ 7695 w 10000"/>
                  <a:gd name="connsiteY902" fmla="*/ 8578 h 10000"/>
                  <a:gd name="connsiteX903" fmla="*/ 7668 w 10000"/>
                  <a:gd name="connsiteY903" fmla="*/ 8562 h 10000"/>
                  <a:gd name="connsiteX904" fmla="*/ 7645 w 10000"/>
                  <a:gd name="connsiteY904" fmla="*/ 8552 h 10000"/>
                  <a:gd name="connsiteX905" fmla="*/ 7615 w 10000"/>
                  <a:gd name="connsiteY905" fmla="*/ 8543 h 10000"/>
                  <a:gd name="connsiteX906" fmla="*/ 7596 w 10000"/>
                  <a:gd name="connsiteY906" fmla="*/ 8527 h 10000"/>
                  <a:gd name="connsiteX907" fmla="*/ 7565 w 10000"/>
                  <a:gd name="connsiteY907" fmla="*/ 8494 h 10000"/>
                  <a:gd name="connsiteX908" fmla="*/ 7562 w 10000"/>
                  <a:gd name="connsiteY908" fmla="*/ 8475 h 10000"/>
                  <a:gd name="connsiteX909" fmla="*/ 7540 w 10000"/>
                  <a:gd name="connsiteY909" fmla="*/ 8455 h 10000"/>
                  <a:gd name="connsiteX910" fmla="*/ 7535 w 10000"/>
                  <a:gd name="connsiteY910" fmla="*/ 8446 h 10000"/>
                  <a:gd name="connsiteX911" fmla="*/ 7535 w 10000"/>
                  <a:gd name="connsiteY911" fmla="*/ 8420 h 10000"/>
                  <a:gd name="connsiteX912" fmla="*/ 7535 w 10000"/>
                  <a:gd name="connsiteY912" fmla="*/ 8391 h 10000"/>
                  <a:gd name="connsiteX913" fmla="*/ 7548 w 10000"/>
                  <a:gd name="connsiteY913" fmla="*/ 8345 h 10000"/>
                  <a:gd name="connsiteX914" fmla="*/ 7562 w 10000"/>
                  <a:gd name="connsiteY914" fmla="*/ 8319 h 10000"/>
                  <a:gd name="connsiteX915" fmla="*/ 7582 w 10000"/>
                  <a:gd name="connsiteY915" fmla="*/ 8310 h 10000"/>
                  <a:gd name="connsiteX916" fmla="*/ 7607 w 10000"/>
                  <a:gd name="connsiteY916" fmla="*/ 8300 h 10000"/>
                  <a:gd name="connsiteX917" fmla="*/ 7629 w 10000"/>
                  <a:gd name="connsiteY917" fmla="*/ 8300 h 10000"/>
                  <a:gd name="connsiteX918" fmla="*/ 7651 w 10000"/>
                  <a:gd name="connsiteY918" fmla="*/ 8297 h 10000"/>
                  <a:gd name="connsiteX919" fmla="*/ 7668 w 10000"/>
                  <a:gd name="connsiteY919" fmla="*/ 8280 h 10000"/>
                  <a:gd name="connsiteX920" fmla="*/ 7687 w 10000"/>
                  <a:gd name="connsiteY920" fmla="*/ 8267 h 10000"/>
                  <a:gd name="connsiteX921" fmla="*/ 7693 w 10000"/>
                  <a:gd name="connsiteY921" fmla="*/ 8261 h 10000"/>
                  <a:gd name="connsiteX922" fmla="*/ 7701 w 10000"/>
                  <a:gd name="connsiteY922" fmla="*/ 8248 h 10000"/>
                  <a:gd name="connsiteX923" fmla="*/ 7712 w 10000"/>
                  <a:gd name="connsiteY923" fmla="*/ 8238 h 10000"/>
                  <a:gd name="connsiteX924" fmla="*/ 7731 w 10000"/>
                  <a:gd name="connsiteY924" fmla="*/ 8222 h 10000"/>
                  <a:gd name="connsiteX925" fmla="*/ 7740 w 10000"/>
                  <a:gd name="connsiteY925" fmla="*/ 8206 h 10000"/>
                  <a:gd name="connsiteX926" fmla="*/ 7756 w 10000"/>
                  <a:gd name="connsiteY926" fmla="*/ 8183 h 10000"/>
                  <a:gd name="connsiteX927" fmla="*/ 7773 w 10000"/>
                  <a:gd name="connsiteY927" fmla="*/ 8177 h 10000"/>
                  <a:gd name="connsiteX928" fmla="*/ 7784 w 10000"/>
                  <a:gd name="connsiteY928" fmla="*/ 8183 h 10000"/>
                  <a:gd name="connsiteX929" fmla="*/ 7801 w 10000"/>
                  <a:gd name="connsiteY929" fmla="*/ 8174 h 10000"/>
                  <a:gd name="connsiteX930" fmla="*/ 7801 w 10000"/>
                  <a:gd name="connsiteY930" fmla="*/ 8157 h 10000"/>
                  <a:gd name="connsiteX931" fmla="*/ 7817 w 10000"/>
                  <a:gd name="connsiteY931" fmla="*/ 8164 h 10000"/>
                  <a:gd name="connsiteX932" fmla="*/ 7837 w 10000"/>
                  <a:gd name="connsiteY932" fmla="*/ 8164 h 10000"/>
                  <a:gd name="connsiteX933" fmla="*/ 7856 w 10000"/>
                  <a:gd name="connsiteY933" fmla="*/ 8164 h 10000"/>
                  <a:gd name="connsiteX934" fmla="*/ 7870 w 10000"/>
                  <a:gd name="connsiteY934" fmla="*/ 8167 h 10000"/>
                  <a:gd name="connsiteX935" fmla="*/ 7881 w 10000"/>
                  <a:gd name="connsiteY935" fmla="*/ 8174 h 10000"/>
                  <a:gd name="connsiteX936" fmla="*/ 7898 w 10000"/>
                  <a:gd name="connsiteY936" fmla="*/ 8187 h 10000"/>
                  <a:gd name="connsiteX937" fmla="*/ 7917 w 10000"/>
                  <a:gd name="connsiteY937" fmla="*/ 8187 h 10000"/>
                  <a:gd name="connsiteX938" fmla="*/ 7928 w 10000"/>
                  <a:gd name="connsiteY938" fmla="*/ 8157 h 10000"/>
                  <a:gd name="connsiteX939" fmla="*/ 7942 w 10000"/>
                  <a:gd name="connsiteY939" fmla="*/ 8157 h 10000"/>
                  <a:gd name="connsiteX940" fmla="*/ 7958 w 10000"/>
                  <a:gd name="connsiteY940" fmla="*/ 8164 h 10000"/>
                  <a:gd name="connsiteX941" fmla="*/ 7983 w 10000"/>
                  <a:gd name="connsiteY941" fmla="*/ 8144 h 10000"/>
                  <a:gd name="connsiteX942" fmla="*/ 8000 w 10000"/>
                  <a:gd name="connsiteY942" fmla="*/ 8109 h 10000"/>
                  <a:gd name="connsiteX943" fmla="*/ 7994 w 10000"/>
                  <a:gd name="connsiteY943" fmla="*/ 8093 h 10000"/>
                  <a:gd name="connsiteX944" fmla="*/ 7983 w 10000"/>
                  <a:gd name="connsiteY944" fmla="*/ 8070 h 10000"/>
                  <a:gd name="connsiteX945" fmla="*/ 7986 w 10000"/>
                  <a:gd name="connsiteY945" fmla="*/ 8063 h 10000"/>
                  <a:gd name="connsiteX946" fmla="*/ 7978 w 10000"/>
                  <a:gd name="connsiteY946" fmla="*/ 8044 h 10000"/>
                  <a:gd name="connsiteX947" fmla="*/ 7986 w 10000"/>
                  <a:gd name="connsiteY947" fmla="*/ 8002 h 10000"/>
                  <a:gd name="connsiteX948" fmla="*/ 7983 w 10000"/>
                  <a:gd name="connsiteY948" fmla="*/ 7947 h 10000"/>
                  <a:gd name="connsiteX949" fmla="*/ 7961 w 10000"/>
                  <a:gd name="connsiteY949" fmla="*/ 7931 h 10000"/>
                  <a:gd name="connsiteX950" fmla="*/ 7958 w 10000"/>
                  <a:gd name="connsiteY950" fmla="*/ 7898 h 10000"/>
                  <a:gd name="connsiteX951" fmla="*/ 7953 w 10000"/>
                  <a:gd name="connsiteY951" fmla="*/ 7856 h 10000"/>
                  <a:gd name="connsiteX952" fmla="*/ 7967 w 10000"/>
                  <a:gd name="connsiteY952" fmla="*/ 7837 h 10000"/>
                  <a:gd name="connsiteX953" fmla="*/ 7950 w 10000"/>
                  <a:gd name="connsiteY953" fmla="*/ 7824 h 10000"/>
                  <a:gd name="connsiteX954" fmla="*/ 7906 w 10000"/>
                  <a:gd name="connsiteY954" fmla="*/ 7814 h 10000"/>
                  <a:gd name="connsiteX955" fmla="*/ 7878 w 10000"/>
                  <a:gd name="connsiteY955" fmla="*/ 7814 h 10000"/>
                  <a:gd name="connsiteX956" fmla="*/ 7870 w 10000"/>
                  <a:gd name="connsiteY956" fmla="*/ 7795 h 10000"/>
                  <a:gd name="connsiteX957" fmla="*/ 7878 w 10000"/>
                  <a:gd name="connsiteY957" fmla="*/ 7778 h 10000"/>
                  <a:gd name="connsiteX958" fmla="*/ 7881 w 10000"/>
                  <a:gd name="connsiteY958" fmla="*/ 7775 h 10000"/>
                  <a:gd name="connsiteX959" fmla="*/ 7878 w 10000"/>
                  <a:gd name="connsiteY959" fmla="*/ 7743 h 10000"/>
                  <a:gd name="connsiteX960" fmla="*/ 7895 w 10000"/>
                  <a:gd name="connsiteY960" fmla="*/ 7733 h 10000"/>
                  <a:gd name="connsiteX961" fmla="*/ 7911 w 10000"/>
                  <a:gd name="connsiteY961" fmla="*/ 7710 h 10000"/>
                  <a:gd name="connsiteX962" fmla="*/ 7911 w 10000"/>
                  <a:gd name="connsiteY962" fmla="*/ 7665 h 10000"/>
                  <a:gd name="connsiteX963" fmla="*/ 7917 w 10000"/>
                  <a:gd name="connsiteY963" fmla="*/ 7600 h 10000"/>
                  <a:gd name="connsiteX964" fmla="*/ 7928 w 10000"/>
                  <a:gd name="connsiteY964" fmla="*/ 7581 h 10000"/>
                  <a:gd name="connsiteX965" fmla="*/ 7917 w 10000"/>
                  <a:gd name="connsiteY965" fmla="*/ 7474 h 10000"/>
                  <a:gd name="connsiteX966" fmla="*/ 7873 w 10000"/>
                  <a:gd name="connsiteY966" fmla="*/ 7335 h 10000"/>
                  <a:gd name="connsiteX967" fmla="*/ 7756 w 10000"/>
                  <a:gd name="connsiteY967" fmla="*/ 7050 h 10000"/>
                  <a:gd name="connsiteX968" fmla="*/ 7679 w 10000"/>
                  <a:gd name="connsiteY968" fmla="*/ 6839 h 10000"/>
                  <a:gd name="connsiteX969" fmla="*/ 7668 w 10000"/>
                  <a:gd name="connsiteY969" fmla="*/ 6823 h 10000"/>
                  <a:gd name="connsiteX970" fmla="*/ 7659 w 10000"/>
                  <a:gd name="connsiteY970" fmla="*/ 6768 h 10000"/>
                  <a:gd name="connsiteX971" fmla="*/ 7659 w 10000"/>
                  <a:gd name="connsiteY971" fmla="*/ 6739 h 10000"/>
                  <a:gd name="connsiteX972" fmla="*/ 7651 w 10000"/>
                  <a:gd name="connsiteY972" fmla="*/ 6713 h 10000"/>
                  <a:gd name="connsiteX973" fmla="*/ 7654 w 10000"/>
                  <a:gd name="connsiteY973" fmla="*/ 6684 h 10000"/>
                  <a:gd name="connsiteX974" fmla="*/ 7643 w 10000"/>
                  <a:gd name="connsiteY974" fmla="*/ 6626 h 10000"/>
                  <a:gd name="connsiteX975" fmla="*/ 7629 w 10000"/>
                  <a:gd name="connsiteY975" fmla="*/ 6600 h 10000"/>
                  <a:gd name="connsiteX976" fmla="*/ 7629 w 10000"/>
                  <a:gd name="connsiteY976" fmla="*/ 6580 h 10000"/>
                  <a:gd name="connsiteX977" fmla="*/ 7623 w 10000"/>
                  <a:gd name="connsiteY977" fmla="*/ 6541 h 10000"/>
                  <a:gd name="connsiteX978" fmla="*/ 7615 w 10000"/>
                  <a:gd name="connsiteY978" fmla="*/ 6522 h 10000"/>
                  <a:gd name="connsiteX979" fmla="*/ 7598 w 10000"/>
                  <a:gd name="connsiteY979" fmla="*/ 6509 h 10000"/>
                  <a:gd name="connsiteX980" fmla="*/ 7587 w 10000"/>
                  <a:gd name="connsiteY980" fmla="*/ 6493 h 10000"/>
                  <a:gd name="connsiteX981" fmla="*/ 7579 w 10000"/>
                  <a:gd name="connsiteY981" fmla="*/ 6464 h 10000"/>
                  <a:gd name="connsiteX982" fmla="*/ 7587 w 10000"/>
                  <a:gd name="connsiteY982" fmla="*/ 6438 h 10000"/>
                  <a:gd name="connsiteX983" fmla="*/ 7596 w 10000"/>
                  <a:gd name="connsiteY983" fmla="*/ 6425 h 10000"/>
                  <a:gd name="connsiteX984" fmla="*/ 7590 w 10000"/>
                  <a:gd name="connsiteY984" fmla="*/ 6396 h 10000"/>
                  <a:gd name="connsiteX985" fmla="*/ 7590 w 10000"/>
                  <a:gd name="connsiteY985" fmla="*/ 6373 h 10000"/>
                  <a:gd name="connsiteX986" fmla="*/ 7587 w 10000"/>
                  <a:gd name="connsiteY986" fmla="*/ 6354 h 10000"/>
                  <a:gd name="connsiteX987" fmla="*/ 7582 w 10000"/>
                  <a:gd name="connsiteY987" fmla="*/ 6344 h 10000"/>
                  <a:gd name="connsiteX988" fmla="*/ 7582 w 10000"/>
                  <a:gd name="connsiteY988" fmla="*/ 6324 h 10000"/>
                  <a:gd name="connsiteX989" fmla="*/ 7571 w 10000"/>
                  <a:gd name="connsiteY989" fmla="*/ 6302 h 10000"/>
                  <a:gd name="connsiteX990" fmla="*/ 7548 w 10000"/>
                  <a:gd name="connsiteY990" fmla="*/ 6256 h 10000"/>
                  <a:gd name="connsiteX991" fmla="*/ 7546 w 10000"/>
                  <a:gd name="connsiteY991" fmla="*/ 6218 h 10000"/>
                  <a:gd name="connsiteX992" fmla="*/ 7540 w 10000"/>
                  <a:gd name="connsiteY992" fmla="*/ 6159 h 10000"/>
                  <a:gd name="connsiteX993" fmla="*/ 7535 w 10000"/>
                  <a:gd name="connsiteY993" fmla="*/ 6114 h 10000"/>
                  <a:gd name="connsiteX994" fmla="*/ 7535 w 10000"/>
                  <a:gd name="connsiteY994" fmla="*/ 6088 h 10000"/>
                  <a:gd name="connsiteX995" fmla="*/ 7540 w 10000"/>
                  <a:gd name="connsiteY995" fmla="*/ 6049 h 10000"/>
                  <a:gd name="connsiteX996" fmla="*/ 7546 w 10000"/>
                  <a:gd name="connsiteY996" fmla="*/ 6004 h 10000"/>
                  <a:gd name="connsiteX997" fmla="*/ 7548 w 10000"/>
                  <a:gd name="connsiteY997" fmla="*/ 5965 h 10000"/>
                  <a:gd name="connsiteX998" fmla="*/ 7548 w 10000"/>
                  <a:gd name="connsiteY998" fmla="*/ 5946 h 10000"/>
                  <a:gd name="connsiteX999" fmla="*/ 7548 w 10000"/>
                  <a:gd name="connsiteY999" fmla="*/ 5933 h 10000"/>
                  <a:gd name="connsiteX1000" fmla="*/ 7548 w 10000"/>
                  <a:gd name="connsiteY1000" fmla="*/ 5910 h 10000"/>
                  <a:gd name="connsiteX1001" fmla="*/ 7548 w 10000"/>
                  <a:gd name="connsiteY1001" fmla="*/ 5897 h 10000"/>
                  <a:gd name="connsiteX1002" fmla="*/ 7546 w 10000"/>
                  <a:gd name="connsiteY1002" fmla="*/ 5871 h 10000"/>
                  <a:gd name="connsiteX1003" fmla="*/ 7535 w 10000"/>
                  <a:gd name="connsiteY1003" fmla="*/ 5839 h 10000"/>
                  <a:gd name="connsiteX1004" fmla="*/ 7524 w 10000"/>
                  <a:gd name="connsiteY1004" fmla="*/ 5797 h 10000"/>
                  <a:gd name="connsiteX1005" fmla="*/ 7518 w 10000"/>
                  <a:gd name="connsiteY1005" fmla="*/ 5767 h 10000"/>
                  <a:gd name="connsiteX1006" fmla="*/ 7515 w 10000"/>
                  <a:gd name="connsiteY1006" fmla="*/ 5745 h 10000"/>
                  <a:gd name="connsiteX1007" fmla="*/ 7501 w 10000"/>
                  <a:gd name="connsiteY1007" fmla="*/ 5683 h 10000"/>
                  <a:gd name="connsiteX1008" fmla="*/ 7490 w 10000"/>
                  <a:gd name="connsiteY1008" fmla="*/ 5631 h 10000"/>
                  <a:gd name="connsiteX1009" fmla="*/ 7482 w 10000"/>
                  <a:gd name="connsiteY1009" fmla="*/ 5593 h 10000"/>
                  <a:gd name="connsiteX1010" fmla="*/ 7476 w 10000"/>
                  <a:gd name="connsiteY1010" fmla="*/ 5570 h 10000"/>
                  <a:gd name="connsiteX1011" fmla="*/ 7476 w 10000"/>
                  <a:gd name="connsiteY1011" fmla="*/ 5528 h 10000"/>
                  <a:gd name="connsiteX1012" fmla="*/ 7482 w 10000"/>
                  <a:gd name="connsiteY1012" fmla="*/ 5502 h 10000"/>
                  <a:gd name="connsiteX1013" fmla="*/ 7490 w 10000"/>
                  <a:gd name="connsiteY1013" fmla="*/ 5489 h 10000"/>
                  <a:gd name="connsiteX1014" fmla="*/ 7499 w 10000"/>
                  <a:gd name="connsiteY1014" fmla="*/ 5479 h 10000"/>
                  <a:gd name="connsiteX1015" fmla="*/ 7493 w 10000"/>
                  <a:gd name="connsiteY1015" fmla="*/ 5427 h 10000"/>
                  <a:gd name="connsiteX1016" fmla="*/ 7501 w 10000"/>
                  <a:gd name="connsiteY1016" fmla="*/ 5415 h 10000"/>
                  <a:gd name="connsiteX1017" fmla="*/ 7510 w 10000"/>
                  <a:gd name="connsiteY1017" fmla="*/ 5398 h 10000"/>
                  <a:gd name="connsiteX1018" fmla="*/ 7515 w 10000"/>
                  <a:gd name="connsiteY1018" fmla="*/ 5379 h 10000"/>
                  <a:gd name="connsiteX1019" fmla="*/ 7526 w 10000"/>
                  <a:gd name="connsiteY1019" fmla="*/ 5366 h 10000"/>
                  <a:gd name="connsiteX1020" fmla="*/ 7518 w 10000"/>
                  <a:gd name="connsiteY1020" fmla="*/ 5350 h 10000"/>
                  <a:gd name="connsiteX1021" fmla="*/ 7518 w 10000"/>
                  <a:gd name="connsiteY1021" fmla="*/ 5330 h 10000"/>
                  <a:gd name="connsiteX1022" fmla="*/ 7526 w 10000"/>
                  <a:gd name="connsiteY1022" fmla="*/ 5311 h 10000"/>
                  <a:gd name="connsiteX1023" fmla="*/ 7540 w 10000"/>
                  <a:gd name="connsiteY1023" fmla="*/ 5291 h 10000"/>
                  <a:gd name="connsiteX1024" fmla="*/ 7540 w 10000"/>
                  <a:gd name="connsiteY1024" fmla="*/ 5266 h 10000"/>
                  <a:gd name="connsiteX1025" fmla="*/ 7540 w 10000"/>
                  <a:gd name="connsiteY1025" fmla="*/ 5256 h 10000"/>
                  <a:gd name="connsiteX1026" fmla="*/ 7524 w 10000"/>
                  <a:gd name="connsiteY1026" fmla="*/ 5233 h 10000"/>
                  <a:gd name="connsiteX1027" fmla="*/ 7515 w 10000"/>
                  <a:gd name="connsiteY1027" fmla="*/ 5217 h 10000"/>
                  <a:gd name="connsiteX1028" fmla="*/ 7490 w 10000"/>
                  <a:gd name="connsiteY1028" fmla="*/ 5178 h 10000"/>
                  <a:gd name="connsiteX1029" fmla="*/ 7474 w 10000"/>
                  <a:gd name="connsiteY1029" fmla="*/ 5162 h 10000"/>
                  <a:gd name="connsiteX1030" fmla="*/ 7457 w 10000"/>
                  <a:gd name="connsiteY1030" fmla="*/ 5120 h 10000"/>
                  <a:gd name="connsiteX1031" fmla="*/ 7421 w 10000"/>
                  <a:gd name="connsiteY1031" fmla="*/ 5087 h 10000"/>
                  <a:gd name="connsiteX1032" fmla="*/ 7380 w 10000"/>
                  <a:gd name="connsiteY1032" fmla="*/ 5068 h 10000"/>
                  <a:gd name="connsiteX1033" fmla="*/ 7355 w 10000"/>
                  <a:gd name="connsiteY1033" fmla="*/ 5058 h 10000"/>
                  <a:gd name="connsiteX1034" fmla="*/ 7332 w 10000"/>
                  <a:gd name="connsiteY1034" fmla="*/ 5049 h 10000"/>
                  <a:gd name="connsiteX1035" fmla="*/ 7305 w 10000"/>
                  <a:gd name="connsiteY1035" fmla="*/ 5016 h 10000"/>
                  <a:gd name="connsiteX1036" fmla="*/ 7305 w 10000"/>
                  <a:gd name="connsiteY1036" fmla="*/ 5000 h 10000"/>
                  <a:gd name="connsiteX1037" fmla="*/ 7296 w 10000"/>
                  <a:gd name="connsiteY1037" fmla="*/ 4971 h 10000"/>
                  <a:gd name="connsiteX1038" fmla="*/ 7288 w 10000"/>
                  <a:gd name="connsiteY1038" fmla="*/ 4945 h 10000"/>
                  <a:gd name="connsiteX1039" fmla="*/ 7280 w 10000"/>
                  <a:gd name="connsiteY1039" fmla="*/ 4916 h 10000"/>
                  <a:gd name="connsiteX1040" fmla="*/ 7291 w 10000"/>
                  <a:gd name="connsiteY1040" fmla="*/ 4887 h 10000"/>
                  <a:gd name="connsiteX1041" fmla="*/ 7291 w 10000"/>
                  <a:gd name="connsiteY1041" fmla="*/ 4858 h 10000"/>
                  <a:gd name="connsiteX1042" fmla="*/ 7271 w 10000"/>
                  <a:gd name="connsiteY1042" fmla="*/ 4819 h 10000"/>
                  <a:gd name="connsiteX1043" fmla="*/ 7255 w 10000"/>
                  <a:gd name="connsiteY1043" fmla="*/ 4828 h 10000"/>
                  <a:gd name="connsiteX1044" fmla="*/ 7235 w 10000"/>
                  <a:gd name="connsiteY1044" fmla="*/ 4841 h 10000"/>
                  <a:gd name="connsiteX1045" fmla="*/ 7216 w 10000"/>
                  <a:gd name="connsiteY1045" fmla="*/ 4867 h 10000"/>
                  <a:gd name="connsiteX1046" fmla="*/ 7191 w 10000"/>
                  <a:gd name="connsiteY1046" fmla="*/ 4870 h 10000"/>
                  <a:gd name="connsiteX1047" fmla="*/ 7155 w 10000"/>
                  <a:gd name="connsiteY1047" fmla="*/ 4887 h 10000"/>
                  <a:gd name="connsiteX1048" fmla="*/ 7122 w 10000"/>
                  <a:gd name="connsiteY1048" fmla="*/ 4893 h 10000"/>
                  <a:gd name="connsiteX1049" fmla="*/ 7105 w 10000"/>
                  <a:gd name="connsiteY1049" fmla="*/ 4896 h 10000"/>
                  <a:gd name="connsiteX1050" fmla="*/ 7094 w 10000"/>
                  <a:gd name="connsiteY1050" fmla="*/ 4916 h 10000"/>
                  <a:gd name="connsiteX1051" fmla="*/ 7080 w 10000"/>
                  <a:gd name="connsiteY1051" fmla="*/ 4903 h 10000"/>
                  <a:gd name="connsiteX1052" fmla="*/ 7072 w 10000"/>
                  <a:gd name="connsiteY1052" fmla="*/ 4851 h 10000"/>
                  <a:gd name="connsiteX1053" fmla="*/ 7042 w 10000"/>
                  <a:gd name="connsiteY1053" fmla="*/ 4819 h 10000"/>
                  <a:gd name="connsiteX1054" fmla="*/ 7030 w 10000"/>
                  <a:gd name="connsiteY1054" fmla="*/ 4780 h 10000"/>
                  <a:gd name="connsiteX1055" fmla="*/ 7039 w 10000"/>
                  <a:gd name="connsiteY1055" fmla="*/ 4757 h 10000"/>
                  <a:gd name="connsiteX1056" fmla="*/ 7047 w 10000"/>
                  <a:gd name="connsiteY1056" fmla="*/ 4744 h 10000"/>
                  <a:gd name="connsiteX1057" fmla="*/ 7022 w 10000"/>
                  <a:gd name="connsiteY1057" fmla="*/ 4725 h 10000"/>
                  <a:gd name="connsiteX1058" fmla="*/ 7000 w 10000"/>
                  <a:gd name="connsiteY1058" fmla="*/ 4715 h 10000"/>
                  <a:gd name="connsiteX1059" fmla="*/ 6975 w 10000"/>
                  <a:gd name="connsiteY1059" fmla="*/ 4709 h 10000"/>
                  <a:gd name="connsiteX1060" fmla="*/ 6945 w 10000"/>
                  <a:gd name="connsiteY1060" fmla="*/ 4696 h 10000"/>
                  <a:gd name="connsiteX1061" fmla="*/ 6953 w 10000"/>
                  <a:gd name="connsiteY1061" fmla="*/ 4679 h 10000"/>
                  <a:gd name="connsiteX1062" fmla="*/ 6961 w 10000"/>
                  <a:gd name="connsiteY1062" fmla="*/ 4660 h 10000"/>
                  <a:gd name="connsiteX1063" fmla="*/ 6983 w 10000"/>
                  <a:gd name="connsiteY1063" fmla="*/ 4644 h 10000"/>
                  <a:gd name="connsiteX1064" fmla="*/ 7014 w 10000"/>
                  <a:gd name="connsiteY1064" fmla="*/ 4634 h 10000"/>
                  <a:gd name="connsiteX1065" fmla="*/ 7025 w 10000"/>
                  <a:gd name="connsiteY1065" fmla="*/ 4615 h 10000"/>
                  <a:gd name="connsiteX1066" fmla="*/ 7047 w 10000"/>
                  <a:gd name="connsiteY1066" fmla="*/ 4582 h 10000"/>
                  <a:gd name="connsiteX1067" fmla="*/ 7069 w 10000"/>
                  <a:gd name="connsiteY1067" fmla="*/ 4563 h 10000"/>
                  <a:gd name="connsiteX1068" fmla="*/ 7078 w 10000"/>
                  <a:gd name="connsiteY1068" fmla="*/ 4553 h 10000"/>
                  <a:gd name="connsiteX1069" fmla="*/ 7097 w 10000"/>
                  <a:gd name="connsiteY1069" fmla="*/ 4527 h 10000"/>
                  <a:gd name="connsiteX1070" fmla="*/ 7122 w 10000"/>
                  <a:gd name="connsiteY1070" fmla="*/ 4517 h 10000"/>
                  <a:gd name="connsiteX1071" fmla="*/ 7139 w 10000"/>
                  <a:gd name="connsiteY1071" fmla="*/ 4488 h 10000"/>
                  <a:gd name="connsiteX1072" fmla="*/ 7147 w 10000"/>
                  <a:gd name="connsiteY1072" fmla="*/ 4459 h 10000"/>
                  <a:gd name="connsiteX1073" fmla="*/ 7161 w 10000"/>
                  <a:gd name="connsiteY1073" fmla="*/ 4440 h 10000"/>
                  <a:gd name="connsiteX1074" fmla="*/ 7177 w 10000"/>
                  <a:gd name="connsiteY1074" fmla="*/ 4430 h 10000"/>
                  <a:gd name="connsiteX1075" fmla="*/ 7202 w 10000"/>
                  <a:gd name="connsiteY1075" fmla="*/ 4407 h 10000"/>
                  <a:gd name="connsiteX1076" fmla="*/ 7224 w 10000"/>
                  <a:gd name="connsiteY1076" fmla="*/ 4417 h 10000"/>
                  <a:gd name="connsiteX1077" fmla="*/ 7241 w 10000"/>
                  <a:gd name="connsiteY1077" fmla="*/ 4404 h 10000"/>
                  <a:gd name="connsiteX1078" fmla="*/ 7263 w 10000"/>
                  <a:gd name="connsiteY1078" fmla="*/ 4398 h 10000"/>
                  <a:gd name="connsiteX1079" fmla="*/ 7283 w 10000"/>
                  <a:gd name="connsiteY1079" fmla="*/ 4424 h 10000"/>
                  <a:gd name="connsiteX1080" fmla="*/ 7305 w 10000"/>
                  <a:gd name="connsiteY1080" fmla="*/ 4433 h 10000"/>
                  <a:gd name="connsiteX1081" fmla="*/ 7332 w 10000"/>
                  <a:gd name="connsiteY1081" fmla="*/ 4443 h 10000"/>
                  <a:gd name="connsiteX1082" fmla="*/ 7380 w 10000"/>
                  <a:gd name="connsiteY1082" fmla="*/ 4398 h 10000"/>
                  <a:gd name="connsiteX1083" fmla="*/ 7404 w 10000"/>
                  <a:gd name="connsiteY1083" fmla="*/ 4378 h 10000"/>
                  <a:gd name="connsiteX1084" fmla="*/ 7418 w 10000"/>
                  <a:gd name="connsiteY1084" fmla="*/ 4369 h 10000"/>
                  <a:gd name="connsiteX1085" fmla="*/ 7443 w 10000"/>
                  <a:gd name="connsiteY1085" fmla="*/ 4356 h 10000"/>
                  <a:gd name="connsiteX1086" fmla="*/ 7460 w 10000"/>
                  <a:gd name="connsiteY1086" fmla="*/ 4385 h 10000"/>
                  <a:gd name="connsiteX1087" fmla="*/ 7460 w 10000"/>
                  <a:gd name="connsiteY1087" fmla="*/ 4404 h 10000"/>
                  <a:gd name="connsiteX1088" fmla="*/ 7499 w 10000"/>
                  <a:gd name="connsiteY1088" fmla="*/ 4417 h 10000"/>
                  <a:gd name="connsiteX1089" fmla="*/ 7515 w 10000"/>
                  <a:gd name="connsiteY1089" fmla="*/ 4414 h 10000"/>
                  <a:gd name="connsiteX1090" fmla="*/ 7565 w 10000"/>
                  <a:gd name="connsiteY1090" fmla="*/ 4385 h 10000"/>
                  <a:gd name="connsiteX1091" fmla="*/ 7579 w 10000"/>
                  <a:gd name="connsiteY1091" fmla="*/ 4346 h 10000"/>
                  <a:gd name="connsiteX1092" fmla="*/ 7582 w 10000"/>
                  <a:gd name="connsiteY1092" fmla="*/ 4317 h 10000"/>
                  <a:gd name="connsiteX1093" fmla="*/ 7590 w 10000"/>
                  <a:gd name="connsiteY1093" fmla="*/ 4301 h 10000"/>
                  <a:gd name="connsiteX1094" fmla="*/ 7612 w 10000"/>
                  <a:gd name="connsiteY1094" fmla="*/ 4271 h 10000"/>
                  <a:gd name="connsiteX1095" fmla="*/ 7623 w 10000"/>
                  <a:gd name="connsiteY1095" fmla="*/ 4262 h 10000"/>
                  <a:gd name="connsiteX1096" fmla="*/ 7634 w 10000"/>
                  <a:gd name="connsiteY1096" fmla="*/ 4245 h 10000"/>
                  <a:gd name="connsiteX1097" fmla="*/ 7645 w 10000"/>
                  <a:gd name="connsiteY1097" fmla="*/ 4265 h 10000"/>
                  <a:gd name="connsiteX1098" fmla="*/ 7670 w 10000"/>
                  <a:gd name="connsiteY1098" fmla="*/ 4284 h 10000"/>
                  <a:gd name="connsiteX1099" fmla="*/ 7701 w 10000"/>
                  <a:gd name="connsiteY1099" fmla="*/ 4275 h 10000"/>
                  <a:gd name="connsiteX1100" fmla="*/ 7717 w 10000"/>
                  <a:gd name="connsiteY1100" fmla="*/ 4275 h 10000"/>
                  <a:gd name="connsiteX1101" fmla="*/ 7740 w 10000"/>
                  <a:gd name="connsiteY1101" fmla="*/ 4284 h 10000"/>
                  <a:gd name="connsiteX1102" fmla="*/ 7767 w 10000"/>
                  <a:gd name="connsiteY1102" fmla="*/ 4284 h 10000"/>
                  <a:gd name="connsiteX1103" fmla="*/ 7895 w 10000"/>
                  <a:gd name="connsiteY1103" fmla="*/ 4207 h 10000"/>
                  <a:gd name="connsiteX1104" fmla="*/ 7895 w 10000"/>
                  <a:gd name="connsiteY1104" fmla="*/ 4187 h 10000"/>
                  <a:gd name="connsiteX1105" fmla="*/ 7895 w 10000"/>
                  <a:gd name="connsiteY1105" fmla="*/ 4171 h 10000"/>
                  <a:gd name="connsiteX1106" fmla="*/ 7903 w 10000"/>
                  <a:gd name="connsiteY1106" fmla="*/ 4148 h 10000"/>
                  <a:gd name="connsiteX1107" fmla="*/ 7917 w 10000"/>
                  <a:gd name="connsiteY1107" fmla="*/ 4158 h 10000"/>
                  <a:gd name="connsiteX1108" fmla="*/ 7967 w 10000"/>
                  <a:gd name="connsiteY1108" fmla="*/ 4203 h 10000"/>
                  <a:gd name="connsiteX1109" fmla="*/ 7994 w 10000"/>
                  <a:gd name="connsiteY1109" fmla="*/ 4203 h 10000"/>
                  <a:gd name="connsiteX1110" fmla="*/ 8064 w 10000"/>
                  <a:gd name="connsiteY1110" fmla="*/ 4242 h 10000"/>
                  <a:gd name="connsiteX1111" fmla="*/ 8083 w 10000"/>
                  <a:gd name="connsiteY1111" fmla="*/ 4245 h 10000"/>
                  <a:gd name="connsiteX1112" fmla="*/ 8105 w 10000"/>
                  <a:gd name="connsiteY1112" fmla="*/ 4226 h 10000"/>
                  <a:gd name="connsiteX1113" fmla="*/ 8136 w 10000"/>
                  <a:gd name="connsiteY1113" fmla="*/ 4187 h 10000"/>
                  <a:gd name="connsiteX1114" fmla="*/ 8161 w 10000"/>
                  <a:gd name="connsiteY1114" fmla="*/ 4168 h 10000"/>
                  <a:gd name="connsiteX1115" fmla="*/ 8172 w 10000"/>
                  <a:gd name="connsiteY1115" fmla="*/ 4161 h 10000"/>
                  <a:gd name="connsiteX1116" fmla="*/ 8208 w 10000"/>
                  <a:gd name="connsiteY1116" fmla="*/ 4168 h 10000"/>
                  <a:gd name="connsiteX1117" fmla="*/ 8235 w 10000"/>
                  <a:gd name="connsiteY1117" fmla="*/ 4168 h 10000"/>
                  <a:gd name="connsiteX1118" fmla="*/ 8258 w 10000"/>
                  <a:gd name="connsiteY1118" fmla="*/ 4152 h 10000"/>
                  <a:gd name="connsiteX1119" fmla="*/ 8283 w 10000"/>
                  <a:gd name="connsiteY1119" fmla="*/ 4152 h 10000"/>
                  <a:gd name="connsiteX1120" fmla="*/ 8299 w 10000"/>
                  <a:gd name="connsiteY1120" fmla="*/ 4132 h 10000"/>
                  <a:gd name="connsiteX1121" fmla="*/ 8316 w 10000"/>
                  <a:gd name="connsiteY1121" fmla="*/ 4113 h 10000"/>
                  <a:gd name="connsiteX1122" fmla="*/ 8330 w 10000"/>
                  <a:gd name="connsiteY1122" fmla="*/ 4084 h 10000"/>
                  <a:gd name="connsiteX1123" fmla="*/ 8341 w 10000"/>
                  <a:gd name="connsiteY1123" fmla="*/ 4058 h 10000"/>
                  <a:gd name="connsiteX1124" fmla="*/ 8349 w 10000"/>
                  <a:gd name="connsiteY1124" fmla="*/ 4064 h 10000"/>
                  <a:gd name="connsiteX1125" fmla="*/ 8366 w 10000"/>
                  <a:gd name="connsiteY1125" fmla="*/ 4067 h 10000"/>
                  <a:gd name="connsiteX1126" fmla="*/ 8374 w 10000"/>
                  <a:gd name="connsiteY1126" fmla="*/ 4084 h 10000"/>
                  <a:gd name="connsiteX1127" fmla="*/ 8402 w 10000"/>
                  <a:gd name="connsiteY1127" fmla="*/ 4054 h 10000"/>
                  <a:gd name="connsiteX1128" fmla="*/ 8427 w 10000"/>
                  <a:gd name="connsiteY1128" fmla="*/ 4028 h 10000"/>
                  <a:gd name="connsiteX1129" fmla="*/ 8438 w 10000"/>
                  <a:gd name="connsiteY1129" fmla="*/ 4025 h 10000"/>
                  <a:gd name="connsiteX1130" fmla="*/ 8468 w 10000"/>
                  <a:gd name="connsiteY1130" fmla="*/ 4006 h 10000"/>
                  <a:gd name="connsiteX1131" fmla="*/ 8485 w 10000"/>
                  <a:gd name="connsiteY1131" fmla="*/ 3999 h 10000"/>
                  <a:gd name="connsiteX1132" fmla="*/ 8493 w 10000"/>
                  <a:gd name="connsiteY1132" fmla="*/ 4025 h 10000"/>
                  <a:gd name="connsiteX1133" fmla="*/ 8515 w 10000"/>
                  <a:gd name="connsiteY1133" fmla="*/ 4028 h 10000"/>
                  <a:gd name="connsiteX1134" fmla="*/ 8543 w 10000"/>
                  <a:gd name="connsiteY1134" fmla="*/ 4009 h 10000"/>
                  <a:gd name="connsiteX1135" fmla="*/ 8551 w 10000"/>
                  <a:gd name="connsiteY1135" fmla="*/ 3990 h 10000"/>
                  <a:gd name="connsiteX1136" fmla="*/ 8582 w 10000"/>
                  <a:gd name="connsiteY1136" fmla="*/ 3977 h 10000"/>
                  <a:gd name="connsiteX1137" fmla="*/ 8596 w 10000"/>
                  <a:gd name="connsiteY1137" fmla="*/ 3977 h 10000"/>
                  <a:gd name="connsiteX1138" fmla="*/ 8607 w 10000"/>
                  <a:gd name="connsiteY1138" fmla="*/ 3980 h 10000"/>
                  <a:gd name="connsiteX1139" fmla="*/ 8645 w 10000"/>
                  <a:gd name="connsiteY1139" fmla="*/ 3970 h 10000"/>
                  <a:gd name="connsiteX1140" fmla="*/ 8654 w 10000"/>
                  <a:gd name="connsiteY1140" fmla="*/ 3951 h 10000"/>
                  <a:gd name="connsiteX1141" fmla="*/ 8670 w 10000"/>
                  <a:gd name="connsiteY1141" fmla="*/ 3935 h 10000"/>
                  <a:gd name="connsiteX1142" fmla="*/ 8695 w 10000"/>
                  <a:gd name="connsiteY1142" fmla="*/ 3935 h 10000"/>
                  <a:gd name="connsiteX1143" fmla="*/ 8704 w 10000"/>
                  <a:gd name="connsiteY1143" fmla="*/ 3951 h 10000"/>
                  <a:gd name="connsiteX1144" fmla="*/ 8717 w 10000"/>
                  <a:gd name="connsiteY1144" fmla="*/ 3964 h 10000"/>
                  <a:gd name="connsiteX1145" fmla="*/ 8751 w 10000"/>
                  <a:gd name="connsiteY1145" fmla="*/ 3951 h 10000"/>
                  <a:gd name="connsiteX1146" fmla="*/ 8776 w 10000"/>
                  <a:gd name="connsiteY1146" fmla="*/ 3935 h 10000"/>
                  <a:gd name="connsiteX1147" fmla="*/ 8798 w 10000"/>
                  <a:gd name="connsiteY1147" fmla="*/ 3925 h 10000"/>
                  <a:gd name="connsiteX1148" fmla="*/ 8806 w 10000"/>
                  <a:gd name="connsiteY1148" fmla="*/ 3892 h 10000"/>
                  <a:gd name="connsiteX1149" fmla="*/ 8814 w 10000"/>
                  <a:gd name="connsiteY1149" fmla="*/ 3876 h 10000"/>
                  <a:gd name="connsiteX1150" fmla="*/ 8839 w 10000"/>
                  <a:gd name="connsiteY1150" fmla="*/ 3873 h 10000"/>
                  <a:gd name="connsiteX1151" fmla="*/ 8842 w 10000"/>
                  <a:gd name="connsiteY1151" fmla="*/ 3876 h 10000"/>
                  <a:gd name="connsiteX1152" fmla="*/ 8856 w 10000"/>
                  <a:gd name="connsiteY1152" fmla="*/ 3863 h 10000"/>
                  <a:gd name="connsiteX1153" fmla="*/ 8856 w 10000"/>
                  <a:gd name="connsiteY1153" fmla="*/ 3841 h 10000"/>
                  <a:gd name="connsiteX1154" fmla="*/ 8870 w 10000"/>
                  <a:gd name="connsiteY1154" fmla="*/ 3821 h 10000"/>
                  <a:gd name="connsiteX1155" fmla="*/ 8903 w 10000"/>
                  <a:gd name="connsiteY1155" fmla="*/ 3802 h 10000"/>
                  <a:gd name="connsiteX1156" fmla="*/ 8914 w 10000"/>
                  <a:gd name="connsiteY1156" fmla="*/ 3782 h 10000"/>
                  <a:gd name="connsiteX1157" fmla="*/ 8939 w 10000"/>
                  <a:gd name="connsiteY1157" fmla="*/ 3782 h 10000"/>
                  <a:gd name="connsiteX1158" fmla="*/ 8961 w 10000"/>
                  <a:gd name="connsiteY1158" fmla="*/ 3779 h 10000"/>
                  <a:gd name="connsiteX1159" fmla="*/ 8983 w 10000"/>
                  <a:gd name="connsiteY1159" fmla="*/ 3760 h 10000"/>
                  <a:gd name="connsiteX1160" fmla="*/ 9003 w 10000"/>
                  <a:gd name="connsiteY1160" fmla="*/ 3763 h 10000"/>
                  <a:gd name="connsiteX1161" fmla="*/ 9019 w 10000"/>
                  <a:gd name="connsiteY1161" fmla="*/ 3779 h 10000"/>
                  <a:gd name="connsiteX1162" fmla="*/ 9050 w 10000"/>
                  <a:gd name="connsiteY1162" fmla="*/ 3812 h 10000"/>
                  <a:gd name="connsiteX1163" fmla="*/ 9080 w 10000"/>
                  <a:gd name="connsiteY1163" fmla="*/ 3831 h 10000"/>
                  <a:gd name="connsiteX1164" fmla="*/ 9097 w 10000"/>
                  <a:gd name="connsiteY1164" fmla="*/ 3867 h 10000"/>
                  <a:gd name="connsiteX1165" fmla="*/ 9114 w 10000"/>
                  <a:gd name="connsiteY1165" fmla="*/ 3902 h 10000"/>
                  <a:gd name="connsiteX1166" fmla="*/ 9122 w 10000"/>
                  <a:gd name="connsiteY1166" fmla="*/ 3935 h 10000"/>
                  <a:gd name="connsiteX1167" fmla="*/ 9125 w 10000"/>
                  <a:gd name="connsiteY1167" fmla="*/ 3964 h 10000"/>
                  <a:gd name="connsiteX1168" fmla="*/ 9130 w 10000"/>
                  <a:gd name="connsiteY1168" fmla="*/ 3999 h 10000"/>
                  <a:gd name="connsiteX1169" fmla="*/ 9130 w 10000"/>
                  <a:gd name="connsiteY1169" fmla="*/ 4054 h 10000"/>
                  <a:gd name="connsiteX1170" fmla="*/ 9155 w 10000"/>
                  <a:gd name="connsiteY1170" fmla="*/ 4093 h 10000"/>
                  <a:gd name="connsiteX1171" fmla="*/ 9169 w 10000"/>
                  <a:gd name="connsiteY1171" fmla="*/ 4090 h 10000"/>
                  <a:gd name="connsiteX1172" fmla="*/ 9211 w 10000"/>
                  <a:gd name="connsiteY1172" fmla="*/ 4077 h 10000"/>
                  <a:gd name="connsiteX1173" fmla="*/ 9244 w 10000"/>
                  <a:gd name="connsiteY1173" fmla="*/ 4077 h 10000"/>
                  <a:gd name="connsiteX1174" fmla="*/ 9252 w 10000"/>
                  <a:gd name="connsiteY1174" fmla="*/ 4103 h 10000"/>
                  <a:gd name="connsiteX1175" fmla="*/ 9258 w 10000"/>
                  <a:gd name="connsiteY1175" fmla="*/ 4148 h 10000"/>
                  <a:gd name="connsiteX1176" fmla="*/ 9269 w 10000"/>
                  <a:gd name="connsiteY1176" fmla="*/ 4158 h 10000"/>
                  <a:gd name="connsiteX1177" fmla="*/ 9294 w 10000"/>
                  <a:gd name="connsiteY1177" fmla="*/ 4158 h 10000"/>
                  <a:gd name="connsiteX1178" fmla="*/ 9319 w 10000"/>
                  <a:gd name="connsiteY1178" fmla="*/ 4168 h 10000"/>
                  <a:gd name="connsiteX1179" fmla="*/ 9346 w 10000"/>
                  <a:gd name="connsiteY1179" fmla="*/ 4190 h 10000"/>
                  <a:gd name="connsiteX1180" fmla="*/ 9357 w 10000"/>
                  <a:gd name="connsiteY1180" fmla="*/ 4168 h 10000"/>
                  <a:gd name="connsiteX1181" fmla="*/ 9371 w 10000"/>
                  <a:gd name="connsiteY1181" fmla="*/ 4132 h 10000"/>
                  <a:gd name="connsiteX1182" fmla="*/ 9391 w 10000"/>
                  <a:gd name="connsiteY1182" fmla="*/ 4113 h 10000"/>
                  <a:gd name="connsiteX1183" fmla="*/ 9407 w 10000"/>
                  <a:gd name="connsiteY1183" fmla="*/ 4103 h 10000"/>
                  <a:gd name="connsiteX1184" fmla="*/ 9435 w 10000"/>
                  <a:gd name="connsiteY1184" fmla="*/ 4100 h 10000"/>
                  <a:gd name="connsiteX1185" fmla="*/ 9460 w 10000"/>
                  <a:gd name="connsiteY1185" fmla="*/ 4084 h 10000"/>
                  <a:gd name="connsiteX1186" fmla="*/ 9485 w 10000"/>
                  <a:gd name="connsiteY1186" fmla="*/ 4067 h 10000"/>
                  <a:gd name="connsiteX1187" fmla="*/ 9496 w 10000"/>
                  <a:gd name="connsiteY1187" fmla="*/ 4054 h 10000"/>
                  <a:gd name="connsiteX1188" fmla="*/ 9526 w 10000"/>
                  <a:gd name="connsiteY1188" fmla="*/ 4048 h 10000"/>
                  <a:gd name="connsiteX1189" fmla="*/ 9557 w 10000"/>
                  <a:gd name="connsiteY1189" fmla="*/ 4038 h 10000"/>
                  <a:gd name="connsiteX1190" fmla="*/ 9584 w 10000"/>
                  <a:gd name="connsiteY1190" fmla="*/ 4019 h 10000"/>
                  <a:gd name="connsiteX1191" fmla="*/ 9623 w 10000"/>
                  <a:gd name="connsiteY1191" fmla="*/ 4016 h 10000"/>
                  <a:gd name="connsiteX1192" fmla="*/ 9648 w 10000"/>
                  <a:gd name="connsiteY1192" fmla="*/ 4009 h 10000"/>
                  <a:gd name="connsiteX1193" fmla="*/ 9673 w 10000"/>
                  <a:gd name="connsiteY1193" fmla="*/ 4019 h 10000"/>
                  <a:gd name="connsiteX1194" fmla="*/ 9712 w 10000"/>
                  <a:gd name="connsiteY1194" fmla="*/ 4038 h 10000"/>
                  <a:gd name="connsiteX1195" fmla="*/ 9742 w 10000"/>
                  <a:gd name="connsiteY1195" fmla="*/ 4074 h 10000"/>
                  <a:gd name="connsiteX1196" fmla="*/ 9776 w 10000"/>
                  <a:gd name="connsiteY1196" fmla="*/ 4093 h 10000"/>
                  <a:gd name="connsiteX1197" fmla="*/ 9814 w 10000"/>
                  <a:gd name="connsiteY1197" fmla="*/ 4109 h 10000"/>
                  <a:gd name="connsiteX1198" fmla="*/ 9859 w 10000"/>
                  <a:gd name="connsiteY1198" fmla="*/ 4119 h 10000"/>
                  <a:gd name="connsiteX1199" fmla="*/ 9898 w 10000"/>
                  <a:gd name="connsiteY1199" fmla="*/ 4122 h 10000"/>
                  <a:gd name="connsiteX1200" fmla="*/ 9931 w 10000"/>
                  <a:gd name="connsiteY1200" fmla="*/ 4109 h 10000"/>
                  <a:gd name="connsiteX1201" fmla="*/ 9956 w 10000"/>
                  <a:gd name="connsiteY1201" fmla="*/ 4100 h 10000"/>
                  <a:gd name="connsiteX1202" fmla="*/ 9981 w 10000"/>
                  <a:gd name="connsiteY1202" fmla="*/ 4067 h 10000"/>
                  <a:gd name="connsiteX1203" fmla="*/ 9994 w 10000"/>
                  <a:gd name="connsiteY1203" fmla="*/ 4035 h 10000"/>
                  <a:gd name="connsiteX1204" fmla="*/ 10000 w 10000"/>
                  <a:gd name="connsiteY1204" fmla="*/ 3996 h 10000"/>
                  <a:gd name="connsiteX1205" fmla="*/ 9994 w 10000"/>
                  <a:gd name="connsiteY1205" fmla="*/ 3941 h 10000"/>
                  <a:gd name="connsiteX1206" fmla="*/ 9986 w 10000"/>
                  <a:gd name="connsiteY1206" fmla="*/ 3905 h 10000"/>
                  <a:gd name="connsiteX1207" fmla="*/ 9981 w 10000"/>
                  <a:gd name="connsiteY1207" fmla="*/ 3857 h 10000"/>
                  <a:gd name="connsiteX1208" fmla="*/ 9989 w 10000"/>
                  <a:gd name="connsiteY1208" fmla="*/ 3837 h 10000"/>
                  <a:gd name="connsiteX1209" fmla="*/ 9989 w 10000"/>
                  <a:gd name="connsiteY1209" fmla="*/ 3812 h 10000"/>
                  <a:gd name="connsiteX1210" fmla="*/ 9981 w 10000"/>
                  <a:gd name="connsiteY1210" fmla="*/ 3792 h 10000"/>
                  <a:gd name="connsiteX1211" fmla="*/ 9970 w 10000"/>
                  <a:gd name="connsiteY1211" fmla="*/ 3763 h 10000"/>
                  <a:gd name="connsiteX1212" fmla="*/ 9945 w 10000"/>
                  <a:gd name="connsiteY1212" fmla="*/ 3705 h 10000"/>
                  <a:gd name="connsiteX1213" fmla="*/ 9931 w 10000"/>
                  <a:gd name="connsiteY1213" fmla="*/ 3659 h 10000"/>
                  <a:gd name="connsiteX1214" fmla="*/ 9903 w 10000"/>
                  <a:gd name="connsiteY1214" fmla="*/ 3640 h 10000"/>
                  <a:gd name="connsiteX1215" fmla="*/ 9881 w 10000"/>
                  <a:gd name="connsiteY1215" fmla="*/ 3620 h 10000"/>
                  <a:gd name="connsiteX1216" fmla="*/ 9856 w 10000"/>
                  <a:gd name="connsiteY1216" fmla="*/ 3595 h 10000"/>
                  <a:gd name="connsiteX1217" fmla="*/ 9817 w 10000"/>
                  <a:gd name="connsiteY1217" fmla="*/ 3562 h 10000"/>
                  <a:gd name="connsiteX1218" fmla="*/ 9795 w 10000"/>
                  <a:gd name="connsiteY1218" fmla="*/ 3546 h 10000"/>
                  <a:gd name="connsiteX1219" fmla="*/ 9778 w 10000"/>
                  <a:gd name="connsiteY1219" fmla="*/ 3527 h 10000"/>
                  <a:gd name="connsiteX1220" fmla="*/ 9745 w 10000"/>
                  <a:gd name="connsiteY1220" fmla="*/ 3501 h 10000"/>
                  <a:gd name="connsiteX1221" fmla="*/ 9726 w 10000"/>
                  <a:gd name="connsiteY1221" fmla="*/ 3488 h 10000"/>
                  <a:gd name="connsiteX1222" fmla="*/ 9704 w 10000"/>
                  <a:gd name="connsiteY1222" fmla="*/ 3472 h 10000"/>
                  <a:gd name="connsiteX1223" fmla="*/ 9695 w 10000"/>
                  <a:gd name="connsiteY1223" fmla="*/ 3468 h 10000"/>
                  <a:gd name="connsiteX1224" fmla="*/ 9690 w 10000"/>
                  <a:gd name="connsiteY1224" fmla="*/ 3459 h 10000"/>
                  <a:gd name="connsiteX1225" fmla="*/ 9673 w 10000"/>
                  <a:gd name="connsiteY1225" fmla="*/ 3449 h 10000"/>
                  <a:gd name="connsiteX1226" fmla="*/ 9665 w 10000"/>
                  <a:gd name="connsiteY1226" fmla="*/ 3442 h 10000"/>
                  <a:gd name="connsiteX1227" fmla="*/ 9654 w 10000"/>
                  <a:gd name="connsiteY1227" fmla="*/ 3449 h 10000"/>
                  <a:gd name="connsiteX1228" fmla="*/ 9521 w 10000"/>
                  <a:gd name="connsiteY1228" fmla="*/ 3394 h 10000"/>
                  <a:gd name="connsiteX1229" fmla="*/ 9510 w 10000"/>
                  <a:gd name="connsiteY1229" fmla="*/ 3368 h 10000"/>
                  <a:gd name="connsiteX1230" fmla="*/ 9496 w 10000"/>
                  <a:gd name="connsiteY1230" fmla="*/ 3287 h 10000"/>
                  <a:gd name="connsiteX1231" fmla="*/ 9488 w 10000"/>
                  <a:gd name="connsiteY1231" fmla="*/ 3216 h 10000"/>
                  <a:gd name="connsiteX1232" fmla="*/ 9493 w 10000"/>
                  <a:gd name="connsiteY1232" fmla="*/ 3174 h 10000"/>
                  <a:gd name="connsiteX1233" fmla="*/ 9501 w 10000"/>
                  <a:gd name="connsiteY1233" fmla="*/ 3128 h 10000"/>
                  <a:gd name="connsiteX1234" fmla="*/ 9488 w 10000"/>
                  <a:gd name="connsiteY1234" fmla="*/ 3025 h 10000"/>
                  <a:gd name="connsiteX1235" fmla="*/ 9446 w 10000"/>
                  <a:gd name="connsiteY1235" fmla="*/ 2931 h 10000"/>
                  <a:gd name="connsiteX1236" fmla="*/ 9382 w 10000"/>
                  <a:gd name="connsiteY1236" fmla="*/ 2837 h 10000"/>
                  <a:gd name="connsiteX1237" fmla="*/ 9316 w 10000"/>
                  <a:gd name="connsiteY1237" fmla="*/ 2753 h 10000"/>
                  <a:gd name="connsiteX1238" fmla="*/ 9294 w 10000"/>
                  <a:gd name="connsiteY1238" fmla="*/ 2655 h 10000"/>
                  <a:gd name="connsiteX1239" fmla="*/ 9213 w 10000"/>
                  <a:gd name="connsiteY1239" fmla="*/ 2328 h 10000"/>
                  <a:gd name="connsiteX1240" fmla="*/ 9172 w 10000"/>
                  <a:gd name="connsiteY1240" fmla="*/ 2286 h 10000"/>
                  <a:gd name="connsiteX1241" fmla="*/ 9019 w 10000"/>
                  <a:gd name="connsiteY1241" fmla="*/ 2082 h 10000"/>
                  <a:gd name="connsiteX1242" fmla="*/ 8906 w 10000"/>
                  <a:gd name="connsiteY1242" fmla="*/ 1946 h 10000"/>
                  <a:gd name="connsiteX1243" fmla="*/ 8801 w 10000"/>
                  <a:gd name="connsiteY1243" fmla="*/ 1778 h 10000"/>
                  <a:gd name="connsiteX1244" fmla="*/ 8806 w 10000"/>
                  <a:gd name="connsiteY1244" fmla="*/ 1713 h 10000"/>
                  <a:gd name="connsiteX1245" fmla="*/ 8809 w 10000"/>
                  <a:gd name="connsiteY1245" fmla="*/ 1703 h 10000"/>
                  <a:gd name="connsiteX1246" fmla="*/ 8817 w 10000"/>
                  <a:gd name="connsiteY1246" fmla="*/ 1713 h 10000"/>
                  <a:gd name="connsiteX1247" fmla="*/ 8834 w 10000"/>
                  <a:gd name="connsiteY1247" fmla="*/ 1729 h 10000"/>
                  <a:gd name="connsiteX1248" fmla="*/ 8839 w 10000"/>
                  <a:gd name="connsiteY1248" fmla="*/ 1729 h 10000"/>
                  <a:gd name="connsiteX1249" fmla="*/ 8848 w 10000"/>
                  <a:gd name="connsiteY1249" fmla="*/ 1723 h 10000"/>
                  <a:gd name="connsiteX1250" fmla="*/ 8850 w 10000"/>
                  <a:gd name="connsiteY1250" fmla="*/ 1703 h 10000"/>
                  <a:gd name="connsiteX1251" fmla="*/ 8850 w 10000"/>
                  <a:gd name="connsiteY1251" fmla="*/ 1684 h 10000"/>
                  <a:gd name="connsiteX1252" fmla="*/ 8850 w 10000"/>
                  <a:gd name="connsiteY1252" fmla="*/ 1648 h 10000"/>
                  <a:gd name="connsiteX1253" fmla="*/ 8881 w 10000"/>
                  <a:gd name="connsiteY1253" fmla="*/ 1571 h 10000"/>
                  <a:gd name="connsiteX1254" fmla="*/ 8895 w 10000"/>
                  <a:gd name="connsiteY1254" fmla="*/ 1541 h 10000"/>
                  <a:gd name="connsiteX1255" fmla="*/ 8895 w 10000"/>
                  <a:gd name="connsiteY1255" fmla="*/ 1525 h 10000"/>
                  <a:gd name="connsiteX1256" fmla="*/ 8881 w 10000"/>
                  <a:gd name="connsiteY1256" fmla="*/ 1516 h 10000"/>
                  <a:gd name="connsiteX1257" fmla="*/ 8864 w 10000"/>
                  <a:gd name="connsiteY1257" fmla="*/ 1522 h 10000"/>
                  <a:gd name="connsiteX1258" fmla="*/ 8850 w 10000"/>
                  <a:gd name="connsiteY1258" fmla="*/ 1535 h 10000"/>
                  <a:gd name="connsiteX1259" fmla="*/ 8834 w 10000"/>
                  <a:gd name="connsiteY1259" fmla="*/ 1571 h 10000"/>
                  <a:gd name="connsiteX1260" fmla="*/ 8825 w 10000"/>
                  <a:gd name="connsiteY1260" fmla="*/ 1587 h 10000"/>
                  <a:gd name="connsiteX1261" fmla="*/ 8776 w 10000"/>
                  <a:gd name="connsiteY1261" fmla="*/ 1571 h 10000"/>
                  <a:gd name="connsiteX1262" fmla="*/ 8745 w 10000"/>
                  <a:gd name="connsiteY1262" fmla="*/ 1580 h 10000"/>
                  <a:gd name="connsiteX1263" fmla="*/ 8720 w 10000"/>
                  <a:gd name="connsiteY1263" fmla="*/ 1587 h 10000"/>
                  <a:gd name="connsiteX1264" fmla="*/ 8709 w 10000"/>
                  <a:gd name="connsiteY1264" fmla="*/ 1609 h 10000"/>
                  <a:gd name="connsiteX1265" fmla="*/ 8693 w 10000"/>
                  <a:gd name="connsiteY1265" fmla="*/ 1616 h 10000"/>
                  <a:gd name="connsiteX1266" fmla="*/ 8684 w 10000"/>
                  <a:gd name="connsiteY1266" fmla="*/ 1639 h 10000"/>
                  <a:gd name="connsiteX1267" fmla="*/ 8684 w 10000"/>
                  <a:gd name="connsiteY1267" fmla="*/ 1658 h 10000"/>
                  <a:gd name="connsiteX1268" fmla="*/ 8665 w 10000"/>
                  <a:gd name="connsiteY1268" fmla="*/ 1655 h 10000"/>
                  <a:gd name="connsiteX1269" fmla="*/ 8665 w 10000"/>
                  <a:gd name="connsiteY1269" fmla="*/ 1645 h 10000"/>
                  <a:gd name="connsiteX1270" fmla="*/ 8665 w 10000"/>
                  <a:gd name="connsiteY1270" fmla="*/ 1626 h 10000"/>
                  <a:gd name="connsiteX1271" fmla="*/ 8676 w 10000"/>
                  <a:gd name="connsiteY1271" fmla="*/ 1609 h 10000"/>
                  <a:gd name="connsiteX1272" fmla="*/ 8679 w 10000"/>
                  <a:gd name="connsiteY1272" fmla="*/ 1597 h 10000"/>
                  <a:gd name="connsiteX1273" fmla="*/ 8687 w 10000"/>
                  <a:gd name="connsiteY1273" fmla="*/ 1577 h 10000"/>
                  <a:gd name="connsiteX1274" fmla="*/ 8695 w 10000"/>
                  <a:gd name="connsiteY1274" fmla="*/ 1554 h 10000"/>
                  <a:gd name="connsiteX1275" fmla="*/ 8709 w 10000"/>
                  <a:gd name="connsiteY1275" fmla="*/ 1532 h 10000"/>
                  <a:gd name="connsiteX1276" fmla="*/ 8704 w 10000"/>
                  <a:gd name="connsiteY1276" fmla="*/ 1512 h 10000"/>
                  <a:gd name="connsiteX1277" fmla="*/ 8695 w 10000"/>
                  <a:gd name="connsiteY1277" fmla="*/ 1503 h 10000"/>
                  <a:gd name="connsiteX1278" fmla="*/ 8684 w 10000"/>
                  <a:gd name="connsiteY1278" fmla="*/ 1503 h 10000"/>
                  <a:gd name="connsiteX1279" fmla="*/ 8670 w 10000"/>
                  <a:gd name="connsiteY1279" fmla="*/ 1525 h 10000"/>
                  <a:gd name="connsiteX1280" fmla="*/ 8665 w 10000"/>
                  <a:gd name="connsiteY1280" fmla="*/ 1545 h 10000"/>
                  <a:gd name="connsiteX1281" fmla="*/ 8654 w 10000"/>
                  <a:gd name="connsiteY1281" fmla="*/ 1567 h 10000"/>
                  <a:gd name="connsiteX1282" fmla="*/ 8648 w 10000"/>
                  <a:gd name="connsiteY1282" fmla="*/ 1587 h 10000"/>
                  <a:gd name="connsiteX1283" fmla="*/ 8640 w 10000"/>
                  <a:gd name="connsiteY1283" fmla="*/ 1629 h 10000"/>
                  <a:gd name="connsiteX1284" fmla="*/ 8620 w 10000"/>
                  <a:gd name="connsiteY1284" fmla="*/ 1635 h 10000"/>
                  <a:gd name="connsiteX1285" fmla="*/ 8612 w 10000"/>
                  <a:gd name="connsiteY1285" fmla="*/ 1635 h 10000"/>
                  <a:gd name="connsiteX1286" fmla="*/ 8604 w 10000"/>
                  <a:gd name="connsiteY1286" fmla="*/ 1626 h 10000"/>
                  <a:gd name="connsiteX1287" fmla="*/ 8596 w 10000"/>
                  <a:gd name="connsiteY1287" fmla="*/ 1616 h 10000"/>
                  <a:gd name="connsiteX1288" fmla="*/ 8596 w 10000"/>
                  <a:gd name="connsiteY1288" fmla="*/ 1580 h 10000"/>
                  <a:gd name="connsiteX1289" fmla="*/ 8587 w 10000"/>
                  <a:gd name="connsiteY1289" fmla="*/ 1545 h 10000"/>
                  <a:gd name="connsiteX1290" fmla="*/ 8565 w 10000"/>
                  <a:gd name="connsiteY1290" fmla="*/ 1516 h 10000"/>
                  <a:gd name="connsiteX1291" fmla="*/ 8543 w 10000"/>
                  <a:gd name="connsiteY1291" fmla="*/ 1512 h 10000"/>
                  <a:gd name="connsiteX1292" fmla="*/ 8518 w 10000"/>
                  <a:gd name="connsiteY1292" fmla="*/ 1532 h 10000"/>
                  <a:gd name="connsiteX1293" fmla="*/ 8476 w 10000"/>
                  <a:gd name="connsiteY1293" fmla="*/ 1567 h 10000"/>
                  <a:gd name="connsiteX1294" fmla="*/ 8454 w 10000"/>
                  <a:gd name="connsiteY1294" fmla="*/ 1551 h 10000"/>
                  <a:gd name="connsiteX1295" fmla="*/ 8402 w 10000"/>
                  <a:gd name="connsiteY1295" fmla="*/ 1493 h 10000"/>
                  <a:gd name="connsiteX1296" fmla="*/ 8371 w 10000"/>
                  <a:gd name="connsiteY1296" fmla="*/ 1428 h 10000"/>
                  <a:gd name="connsiteX1297" fmla="*/ 8072 w 10000"/>
                  <a:gd name="connsiteY1297" fmla="*/ 1422 h 10000"/>
                  <a:gd name="connsiteX1298" fmla="*/ 7823 w 10000"/>
                  <a:gd name="connsiteY1298" fmla="*/ 1279 h 10000"/>
                  <a:gd name="connsiteX1299" fmla="*/ 7587 w 10000"/>
                  <a:gd name="connsiteY1299" fmla="*/ 1133 h 10000"/>
                  <a:gd name="connsiteX1300" fmla="*/ 7526 w 10000"/>
                  <a:gd name="connsiteY1300" fmla="*/ 1098 h 10000"/>
                  <a:gd name="connsiteX1301" fmla="*/ 7346 w 10000"/>
                  <a:gd name="connsiteY1301" fmla="*/ 991 h 10000"/>
                  <a:gd name="connsiteX1302" fmla="*/ 7321 w 10000"/>
                  <a:gd name="connsiteY1302" fmla="*/ 959 h 10000"/>
                  <a:gd name="connsiteX1303" fmla="*/ 7307 w 10000"/>
                  <a:gd name="connsiteY1303" fmla="*/ 871 h 10000"/>
                  <a:gd name="connsiteX1304" fmla="*/ 7224 w 10000"/>
                  <a:gd name="connsiteY1304" fmla="*/ 816 h 10000"/>
                  <a:gd name="connsiteX1305" fmla="*/ 7147 w 10000"/>
                  <a:gd name="connsiteY1305" fmla="*/ 787 h 10000"/>
                  <a:gd name="connsiteX1306" fmla="*/ 7080 w 10000"/>
                  <a:gd name="connsiteY1306" fmla="*/ 742 h 10000"/>
                  <a:gd name="connsiteX1307" fmla="*/ 7069 w 10000"/>
                  <a:gd name="connsiteY1307" fmla="*/ 767 h 10000"/>
                  <a:gd name="connsiteX1308" fmla="*/ 7033 w 10000"/>
                  <a:gd name="connsiteY1308" fmla="*/ 787 h 10000"/>
                  <a:gd name="connsiteX1309" fmla="*/ 6820 w 10000"/>
                  <a:gd name="connsiteY1309" fmla="*/ 878 h 10000"/>
                  <a:gd name="connsiteX1310" fmla="*/ 6726 w 10000"/>
                  <a:gd name="connsiteY1310" fmla="*/ 897 h 10000"/>
                  <a:gd name="connsiteX1311" fmla="*/ 6626 w 10000"/>
                  <a:gd name="connsiteY1311" fmla="*/ 955 h 10000"/>
                  <a:gd name="connsiteX1312" fmla="*/ 6582 w 10000"/>
                  <a:gd name="connsiteY1312" fmla="*/ 946 h 10000"/>
                  <a:gd name="connsiteX1313" fmla="*/ 6571 w 10000"/>
                  <a:gd name="connsiteY1313" fmla="*/ 955 h 10000"/>
                  <a:gd name="connsiteX1314" fmla="*/ 6507 w 10000"/>
                  <a:gd name="connsiteY1314" fmla="*/ 975 h 10000"/>
                  <a:gd name="connsiteX1315" fmla="*/ 6485 w 10000"/>
                  <a:gd name="connsiteY1315" fmla="*/ 975 h 10000"/>
                  <a:gd name="connsiteX1316" fmla="*/ 6476 w 10000"/>
                  <a:gd name="connsiteY1316" fmla="*/ 965 h 10000"/>
                  <a:gd name="connsiteX1317" fmla="*/ 6474 w 10000"/>
                  <a:gd name="connsiteY1317" fmla="*/ 936 h 10000"/>
                  <a:gd name="connsiteX1318" fmla="*/ 6452 w 10000"/>
                  <a:gd name="connsiteY1318" fmla="*/ 887 h 10000"/>
                  <a:gd name="connsiteX1319" fmla="*/ 6352 w 10000"/>
                  <a:gd name="connsiteY1319" fmla="*/ 767 h 10000"/>
                  <a:gd name="connsiteX1320" fmla="*/ 6313 w 10000"/>
                  <a:gd name="connsiteY1320" fmla="*/ 732 h 10000"/>
                  <a:gd name="connsiteX1321" fmla="*/ 6296 w 10000"/>
                  <a:gd name="connsiteY1321" fmla="*/ 690 h 10000"/>
                  <a:gd name="connsiteX1322" fmla="*/ 6271 w 10000"/>
                  <a:gd name="connsiteY1322" fmla="*/ 664 h 10000"/>
                  <a:gd name="connsiteX1323" fmla="*/ 6266 w 10000"/>
                  <a:gd name="connsiteY1323" fmla="*/ 654 h 10000"/>
                  <a:gd name="connsiteX1324" fmla="*/ 6111 w 10000"/>
                  <a:gd name="connsiteY1324" fmla="*/ 398 h 10000"/>
                  <a:gd name="connsiteX1325" fmla="*/ 5903 w 10000"/>
                  <a:gd name="connsiteY1325" fmla="*/ 408 h 10000"/>
                  <a:gd name="connsiteX1326" fmla="*/ 5837 w 10000"/>
                  <a:gd name="connsiteY1326" fmla="*/ 427 h 10000"/>
                  <a:gd name="connsiteX1327" fmla="*/ 5756 w 10000"/>
                  <a:gd name="connsiteY1327" fmla="*/ 453 h 10000"/>
                  <a:gd name="connsiteX1328" fmla="*/ 5681 w 10000"/>
                  <a:gd name="connsiteY1328" fmla="*/ 453 h 10000"/>
                  <a:gd name="connsiteX1329" fmla="*/ 5609 w 10000"/>
                  <a:gd name="connsiteY1329" fmla="*/ 447 h 10000"/>
                  <a:gd name="connsiteX1330" fmla="*/ 5554 w 10000"/>
                  <a:gd name="connsiteY1330" fmla="*/ 304 h 10000"/>
                  <a:gd name="connsiteX1331" fmla="*/ 5529 w 10000"/>
                  <a:gd name="connsiteY1331" fmla="*/ 301 h 10000"/>
                  <a:gd name="connsiteX1332" fmla="*/ 5393 w 10000"/>
                  <a:gd name="connsiteY1332" fmla="*/ 256 h 10000"/>
                  <a:gd name="connsiteX1333" fmla="*/ 5366 w 10000"/>
                  <a:gd name="connsiteY1333" fmla="*/ 220 h 10000"/>
                  <a:gd name="connsiteX1334" fmla="*/ 5249 w 10000"/>
                  <a:gd name="connsiteY1334" fmla="*/ 155 h 10000"/>
                  <a:gd name="connsiteX1335" fmla="*/ 5141 w 10000"/>
                  <a:gd name="connsiteY1335" fmla="*/ 52 h 10000"/>
                  <a:gd name="connsiteX1336" fmla="*/ 5116 w 10000"/>
                  <a:gd name="connsiteY1336" fmla="*/ 3 h 10000"/>
                  <a:gd name="connsiteX1337" fmla="*/ 5061 w 10000"/>
                  <a:gd name="connsiteY1337" fmla="*/ 0 h 10000"/>
                  <a:gd name="connsiteX1338" fmla="*/ 5036 w 10000"/>
                  <a:gd name="connsiteY1338" fmla="*/ 32 h 10000"/>
                  <a:gd name="connsiteX1339" fmla="*/ 4942 w 10000"/>
                  <a:gd name="connsiteY1339" fmla="*/ 133 h 10000"/>
                  <a:gd name="connsiteX1340" fmla="*/ 4900 w 10000"/>
                  <a:gd name="connsiteY1340" fmla="*/ 217 h 10000"/>
                  <a:gd name="connsiteX1341" fmla="*/ 4861 w 10000"/>
                  <a:gd name="connsiteY1341" fmla="*/ 198 h 10000"/>
                  <a:gd name="connsiteX1342" fmla="*/ 4795 w 10000"/>
                  <a:gd name="connsiteY1342" fmla="*/ 68 h 10000"/>
                  <a:gd name="connsiteX1343" fmla="*/ 4778 w 10000"/>
                  <a:gd name="connsiteY1343" fmla="*/ 62 h 10000"/>
                  <a:gd name="connsiteX1344" fmla="*/ 4765 w 10000"/>
                  <a:gd name="connsiteY1344" fmla="*/ 62 h 10000"/>
                  <a:gd name="connsiteX1345" fmla="*/ 4748 w 10000"/>
                  <a:gd name="connsiteY1345" fmla="*/ 68 h 10000"/>
                  <a:gd name="connsiteX1346" fmla="*/ 4673 w 10000"/>
                  <a:gd name="connsiteY1346" fmla="*/ 136 h 10000"/>
                  <a:gd name="connsiteX1347" fmla="*/ 4632 w 10000"/>
                  <a:gd name="connsiteY1347" fmla="*/ 201 h 10000"/>
                  <a:gd name="connsiteX1348" fmla="*/ 4623 w 10000"/>
                  <a:gd name="connsiteY1348" fmla="*/ 210 h 10000"/>
                  <a:gd name="connsiteX1349" fmla="*/ 4579 w 10000"/>
                  <a:gd name="connsiteY1349" fmla="*/ 220 h 10000"/>
                  <a:gd name="connsiteX1350" fmla="*/ 4479 w 10000"/>
                  <a:gd name="connsiteY1350" fmla="*/ 198 h 10000"/>
                  <a:gd name="connsiteX1351" fmla="*/ 4402 w 10000"/>
                  <a:gd name="connsiteY1351" fmla="*/ 165 h 10000"/>
                  <a:gd name="connsiteX1352" fmla="*/ 4374 w 10000"/>
                  <a:gd name="connsiteY1352" fmla="*/ 165 h 10000"/>
                  <a:gd name="connsiteX1353" fmla="*/ 4335 w 10000"/>
                  <a:gd name="connsiteY1353" fmla="*/ 172 h 10000"/>
                  <a:gd name="connsiteX1354" fmla="*/ 4302 w 10000"/>
                  <a:gd name="connsiteY1354" fmla="*/ 188 h 10000"/>
                  <a:gd name="connsiteX1355" fmla="*/ 4271 w 10000"/>
                  <a:gd name="connsiteY1355" fmla="*/ 220 h 10000"/>
                  <a:gd name="connsiteX1356" fmla="*/ 4238 w 10000"/>
                  <a:gd name="connsiteY1356" fmla="*/ 240 h 10000"/>
                  <a:gd name="connsiteX1357" fmla="*/ 4324 w 10000"/>
                  <a:gd name="connsiteY1357" fmla="*/ 1289 h 10000"/>
                  <a:gd name="connsiteX1358" fmla="*/ 3521 w 10000"/>
                  <a:gd name="connsiteY1358" fmla="*/ 7730 h 10000"/>
                  <a:gd name="connsiteX1359" fmla="*/ 3560 w 10000"/>
                  <a:gd name="connsiteY1359" fmla="*/ 7749 h 10000"/>
                  <a:gd name="connsiteX1360" fmla="*/ 3562 w 10000"/>
                  <a:gd name="connsiteY1360" fmla="*/ 7759 h 10000"/>
                  <a:gd name="connsiteX1361" fmla="*/ 3573 w 10000"/>
                  <a:gd name="connsiteY1361" fmla="*/ 7766 h 10000"/>
                  <a:gd name="connsiteX1362" fmla="*/ 3584 w 10000"/>
                  <a:gd name="connsiteY1362" fmla="*/ 7759 h 10000"/>
                  <a:gd name="connsiteX1363" fmla="*/ 3811 w 10000"/>
                  <a:gd name="connsiteY1363" fmla="*/ 6802 h 10000"/>
                  <a:gd name="connsiteX1364" fmla="*/ 3623 w 10000"/>
                  <a:gd name="connsiteY1364" fmla="*/ 7733 h 10000"/>
                  <a:gd name="connsiteX1365" fmla="*/ 3632 w 10000"/>
                  <a:gd name="connsiteY1365" fmla="*/ 7730 h 10000"/>
                  <a:gd name="connsiteX1366" fmla="*/ 4236 w 10000"/>
                  <a:gd name="connsiteY1366" fmla="*/ 6832 h 10000"/>
                  <a:gd name="connsiteX1367" fmla="*/ 3946 w 10000"/>
                  <a:gd name="connsiteY1367" fmla="*/ 6675 h 10000"/>
                  <a:gd name="connsiteX1368" fmla="*/ 3687 w 10000"/>
                  <a:gd name="connsiteY1368" fmla="*/ 7730 h 10000"/>
                  <a:gd name="connsiteX1369" fmla="*/ 3690 w 10000"/>
                  <a:gd name="connsiteY1369" fmla="*/ 7730 h 10000"/>
                  <a:gd name="connsiteX1370" fmla="*/ 3704 w 10000"/>
                  <a:gd name="connsiteY1370" fmla="*/ 7740 h 10000"/>
                  <a:gd name="connsiteX1371" fmla="*/ 3712 w 10000"/>
                  <a:gd name="connsiteY1371" fmla="*/ 7743 h 10000"/>
                  <a:gd name="connsiteX1372" fmla="*/ 3723 w 10000"/>
                  <a:gd name="connsiteY1372" fmla="*/ 7749 h 10000"/>
                  <a:gd name="connsiteX1373" fmla="*/ 3729 w 10000"/>
                  <a:gd name="connsiteY1373" fmla="*/ 7749 h 10000"/>
                  <a:gd name="connsiteX1374" fmla="*/ 3729 w 10000"/>
                  <a:gd name="connsiteY1374" fmla="*/ 7743 h 10000"/>
                  <a:gd name="connsiteX1375" fmla="*/ 3745 w 10000"/>
                  <a:gd name="connsiteY1375" fmla="*/ 7740 h 10000"/>
                  <a:gd name="connsiteX1376" fmla="*/ 3753 w 10000"/>
                  <a:gd name="connsiteY1376" fmla="*/ 7730 h 10000"/>
                  <a:gd name="connsiteX1377" fmla="*/ 3762 w 10000"/>
                  <a:gd name="connsiteY1377" fmla="*/ 7720 h 10000"/>
                  <a:gd name="connsiteX1378" fmla="*/ 3776 w 10000"/>
                  <a:gd name="connsiteY1378" fmla="*/ 7710 h 10000"/>
                  <a:gd name="connsiteX1379" fmla="*/ 3784 w 10000"/>
                  <a:gd name="connsiteY1379" fmla="*/ 7701 h 10000"/>
                  <a:gd name="connsiteX1380" fmla="*/ 3792 w 10000"/>
                  <a:gd name="connsiteY1380" fmla="*/ 7694 h 10000"/>
                  <a:gd name="connsiteX1381" fmla="*/ 4805 w 10000"/>
                  <a:gd name="connsiteY1381" fmla="*/ 7386 h 10000"/>
                  <a:gd name="connsiteX1382" fmla="*/ 3778 w 10000"/>
                  <a:gd name="connsiteY1382" fmla="*/ 7756 h 10000"/>
                  <a:gd name="connsiteX1383" fmla="*/ 3762 w 10000"/>
                  <a:gd name="connsiteY1383" fmla="*/ 7775 h 10000"/>
                  <a:gd name="connsiteX1384" fmla="*/ 3748 w 10000"/>
                  <a:gd name="connsiteY1384" fmla="*/ 7775 h 10000"/>
                  <a:gd name="connsiteX1385" fmla="*/ 3737 w 10000"/>
                  <a:gd name="connsiteY1385" fmla="*/ 7778 h 10000"/>
                  <a:gd name="connsiteX1386" fmla="*/ 3712 w 10000"/>
                  <a:gd name="connsiteY1386" fmla="*/ 8005 h 10000"/>
                  <a:gd name="connsiteX1387" fmla="*/ 3706 w 10000"/>
                  <a:gd name="connsiteY1387" fmla="*/ 8021 h 10000"/>
                  <a:gd name="connsiteX1388" fmla="*/ 3712 w 10000"/>
                  <a:gd name="connsiteY1388" fmla="*/ 8044 h 10000"/>
                  <a:gd name="connsiteX1389" fmla="*/ 3712 w 10000"/>
                  <a:gd name="connsiteY1389" fmla="*/ 8051 h 10000"/>
                  <a:gd name="connsiteX1390" fmla="*/ 3767 w 10000"/>
                  <a:gd name="connsiteY1390" fmla="*/ 8106 h 10000"/>
                  <a:gd name="connsiteX1391" fmla="*/ 3770 w 10000"/>
                  <a:gd name="connsiteY1391" fmla="*/ 8119 h 10000"/>
                  <a:gd name="connsiteX1392" fmla="*/ 3740 w 10000"/>
                  <a:gd name="connsiteY1392" fmla="*/ 8154 h 10000"/>
                  <a:gd name="connsiteX1393" fmla="*/ 3731 w 10000"/>
                  <a:gd name="connsiteY1393" fmla="*/ 8138 h 10000"/>
                  <a:gd name="connsiteX1394" fmla="*/ 3729 w 10000"/>
                  <a:gd name="connsiteY1394" fmla="*/ 8125 h 10000"/>
                  <a:gd name="connsiteX1395" fmla="*/ 3712 w 10000"/>
                  <a:gd name="connsiteY1395" fmla="*/ 8115 h 10000"/>
                  <a:gd name="connsiteX1396" fmla="*/ 3704 w 10000"/>
                  <a:gd name="connsiteY1396" fmla="*/ 8109 h 10000"/>
                  <a:gd name="connsiteX1397" fmla="*/ 3687 w 10000"/>
                  <a:gd name="connsiteY1397" fmla="*/ 8099 h 10000"/>
                  <a:gd name="connsiteX1398" fmla="*/ 3673 w 10000"/>
                  <a:gd name="connsiteY1398" fmla="*/ 8093 h 10000"/>
                  <a:gd name="connsiteX1399" fmla="*/ 3665 w 10000"/>
                  <a:gd name="connsiteY1399" fmla="*/ 8083 h 10000"/>
                  <a:gd name="connsiteX1400" fmla="*/ 3648 w 10000"/>
                  <a:gd name="connsiteY1400" fmla="*/ 8073 h 10000"/>
                  <a:gd name="connsiteX1401" fmla="*/ 3643 w 10000"/>
                  <a:gd name="connsiteY1401" fmla="*/ 8063 h 10000"/>
                  <a:gd name="connsiteX1402" fmla="*/ 3632 w 10000"/>
                  <a:gd name="connsiteY1402" fmla="*/ 8054 h 10000"/>
                  <a:gd name="connsiteX1403" fmla="*/ 3623 w 10000"/>
                  <a:gd name="connsiteY1403" fmla="*/ 8060 h 10000"/>
                  <a:gd name="connsiteX1404" fmla="*/ 3615 w 10000"/>
                  <a:gd name="connsiteY1404" fmla="*/ 8070 h 10000"/>
                  <a:gd name="connsiteX1405" fmla="*/ 3607 w 10000"/>
                  <a:gd name="connsiteY1405" fmla="*/ 8083 h 10000"/>
                  <a:gd name="connsiteX1406" fmla="*/ 3607 w 10000"/>
                  <a:gd name="connsiteY1406" fmla="*/ 8099 h 10000"/>
                  <a:gd name="connsiteX1407" fmla="*/ 3607 w 10000"/>
                  <a:gd name="connsiteY1407" fmla="*/ 8125 h 10000"/>
                  <a:gd name="connsiteX1408" fmla="*/ 3601 w 10000"/>
                  <a:gd name="connsiteY1408" fmla="*/ 8148 h 10000"/>
                  <a:gd name="connsiteX1409" fmla="*/ 3584 w 10000"/>
                  <a:gd name="connsiteY1409" fmla="*/ 8154 h 10000"/>
                  <a:gd name="connsiteX1410" fmla="*/ 3573 w 10000"/>
                  <a:gd name="connsiteY1410" fmla="*/ 8154 h 10000"/>
                  <a:gd name="connsiteX1411" fmla="*/ 4881 w 10000"/>
                  <a:gd name="connsiteY1411" fmla="*/ 8090 h 10000"/>
                  <a:gd name="connsiteX1412" fmla="*/ 3206 w 10000"/>
                  <a:gd name="connsiteY1412" fmla="*/ 8300 h 10000"/>
                  <a:gd name="connsiteX1413" fmla="*/ 2947 w 10000"/>
                  <a:gd name="connsiteY1413" fmla="*/ 8089 h 10000"/>
                  <a:gd name="connsiteX1414" fmla="*/ 3057 w 10000"/>
                  <a:gd name="connsiteY1414" fmla="*/ 7143 h 10000"/>
                  <a:gd name="connsiteX0" fmla="*/ 4324 w 10000"/>
                  <a:gd name="connsiteY0" fmla="*/ 1289 h 10000"/>
                  <a:gd name="connsiteX1" fmla="*/ 4296 w 10000"/>
                  <a:gd name="connsiteY1" fmla="*/ 1305 h 10000"/>
                  <a:gd name="connsiteX2" fmla="*/ 4285 w 10000"/>
                  <a:gd name="connsiteY2" fmla="*/ 1279 h 10000"/>
                  <a:gd name="connsiteX3" fmla="*/ 4244 w 10000"/>
                  <a:gd name="connsiteY3" fmla="*/ 1266 h 10000"/>
                  <a:gd name="connsiteX4" fmla="*/ 4208 w 10000"/>
                  <a:gd name="connsiteY4" fmla="*/ 1286 h 10000"/>
                  <a:gd name="connsiteX5" fmla="*/ 4172 w 10000"/>
                  <a:gd name="connsiteY5" fmla="*/ 1299 h 10000"/>
                  <a:gd name="connsiteX6" fmla="*/ 4150 w 10000"/>
                  <a:gd name="connsiteY6" fmla="*/ 1308 h 10000"/>
                  <a:gd name="connsiteX7" fmla="*/ 4139 w 10000"/>
                  <a:gd name="connsiteY7" fmla="*/ 1315 h 10000"/>
                  <a:gd name="connsiteX8" fmla="*/ 4125 w 10000"/>
                  <a:gd name="connsiteY8" fmla="*/ 1315 h 10000"/>
                  <a:gd name="connsiteX9" fmla="*/ 4119 w 10000"/>
                  <a:gd name="connsiteY9" fmla="*/ 1315 h 10000"/>
                  <a:gd name="connsiteX10" fmla="*/ 4111 w 10000"/>
                  <a:gd name="connsiteY10" fmla="*/ 1308 h 10000"/>
                  <a:gd name="connsiteX11" fmla="*/ 4100 w 10000"/>
                  <a:gd name="connsiteY11" fmla="*/ 1315 h 10000"/>
                  <a:gd name="connsiteX12" fmla="*/ 4075 w 10000"/>
                  <a:gd name="connsiteY12" fmla="*/ 1315 h 10000"/>
                  <a:gd name="connsiteX13" fmla="*/ 4058 w 10000"/>
                  <a:gd name="connsiteY13" fmla="*/ 1318 h 10000"/>
                  <a:gd name="connsiteX14" fmla="*/ 4044 w 10000"/>
                  <a:gd name="connsiteY14" fmla="*/ 1315 h 10000"/>
                  <a:gd name="connsiteX15" fmla="*/ 4042 w 10000"/>
                  <a:gd name="connsiteY15" fmla="*/ 1299 h 10000"/>
                  <a:gd name="connsiteX16" fmla="*/ 4014 w 10000"/>
                  <a:gd name="connsiteY16" fmla="*/ 1308 h 10000"/>
                  <a:gd name="connsiteX17" fmla="*/ 4011 w 10000"/>
                  <a:gd name="connsiteY17" fmla="*/ 1315 h 10000"/>
                  <a:gd name="connsiteX18" fmla="*/ 4011 w 10000"/>
                  <a:gd name="connsiteY18" fmla="*/ 1341 h 10000"/>
                  <a:gd name="connsiteX19" fmla="*/ 4019 w 10000"/>
                  <a:gd name="connsiteY19" fmla="*/ 1341 h 10000"/>
                  <a:gd name="connsiteX20" fmla="*/ 3997 w 10000"/>
                  <a:gd name="connsiteY20" fmla="*/ 1363 h 10000"/>
                  <a:gd name="connsiteX21" fmla="*/ 3986 w 10000"/>
                  <a:gd name="connsiteY21" fmla="*/ 1373 h 10000"/>
                  <a:gd name="connsiteX22" fmla="*/ 3981 w 10000"/>
                  <a:gd name="connsiteY22" fmla="*/ 1389 h 10000"/>
                  <a:gd name="connsiteX23" fmla="*/ 3981 w 10000"/>
                  <a:gd name="connsiteY23" fmla="*/ 1409 h 10000"/>
                  <a:gd name="connsiteX24" fmla="*/ 3981 w 10000"/>
                  <a:gd name="connsiteY24" fmla="*/ 1438 h 10000"/>
                  <a:gd name="connsiteX25" fmla="*/ 3961 w 10000"/>
                  <a:gd name="connsiteY25" fmla="*/ 1441 h 10000"/>
                  <a:gd name="connsiteX26" fmla="*/ 3942 w 10000"/>
                  <a:gd name="connsiteY26" fmla="*/ 1441 h 10000"/>
                  <a:gd name="connsiteX27" fmla="*/ 3914 w 10000"/>
                  <a:gd name="connsiteY27" fmla="*/ 1454 h 10000"/>
                  <a:gd name="connsiteX28" fmla="*/ 3892 w 10000"/>
                  <a:gd name="connsiteY28" fmla="*/ 1467 h 10000"/>
                  <a:gd name="connsiteX29" fmla="*/ 3867 w 10000"/>
                  <a:gd name="connsiteY29" fmla="*/ 1483 h 10000"/>
                  <a:gd name="connsiteX30" fmla="*/ 3845 w 10000"/>
                  <a:gd name="connsiteY30" fmla="*/ 1467 h 10000"/>
                  <a:gd name="connsiteX31" fmla="*/ 3850 w 10000"/>
                  <a:gd name="connsiteY31" fmla="*/ 1457 h 10000"/>
                  <a:gd name="connsiteX32" fmla="*/ 3864 w 10000"/>
                  <a:gd name="connsiteY32" fmla="*/ 1441 h 10000"/>
                  <a:gd name="connsiteX33" fmla="*/ 3859 w 10000"/>
                  <a:gd name="connsiteY33" fmla="*/ 1409 h 10000"/>
                  <a:gd name="connsiteX34" fmla="*/ 3842 w 10000"/>
                  <a:gd name="connsiteY34" fmla="*/ 1383 h 10000"/>
                  <a:gd name="connsiteX35" fmla="*/ 3825 w 10000"/>
                  <a:gd name="connsiteY35" fmla="*/ 1360 h 10000"/>
                  <a:gd name="connsiteX36" fmla="*/ 3809 w 10000"/>
                  <a:gd name="connsiteY36" fmla="*/ 1318 h 10000"/>
                  <a:gd name="connsiteX37" fmla="*/ 3787 w 10000"/>
                  <a:gd name="connsiteY37" fmla="*/ 1289 h 10000"/>
                  <a:gd name="connsiteX38" fmla="*/ 3759 w 10000"/>
                  <a:gd name="connsiteY38" fmla="*/ 1266 h 10000"/>
                  <a:gd name="connsiteX39" fmla="*/ 3740 w 10000"/>
                  <a:gd name="connsiteY39" fmla="*/ 1256 h 10000"/>
                  <a:gd name="connsiteX40" fmla="*/ 3715 w 10000"/>
                  <a:gd name="connsiteY40" fmla="*/ 1250 h 10000"/>
                  <a:gd name="connsiteX41" fmla="*/ 3687 w 10000"/>
                  <a:gd name="connsiteY41" fmla="*/ 1256 h 10000"/>
                  <a:gd name="connsiteX42" fmla="*/ 3681 w 10000"/>
                  <a:gd name="connsiteY42" fmla="*/ 1260 h 10000"/>
                  <a:gd name="connsiteX43" fmla="*/ 3670 w 10000"/>
                  <a:gd name="connsiteY43" fmla="*/ 1295 h 10000"/>
                  <a:gd name="connsiteX44" fmla="*/ 3651 w 10000"/>
                  <a:gd name="connsiteY44" fmla="*/ 1305 h 10000"/>
                  <a:gd name="connsiteX45" fmla="*/ 3640 w 10000"/>
                  <a:gd name="connsiteY45" fmla="*/ 1308 h 10000"/>
                  <a:gd name="connsiteX46" fmla="*/ 3626 w 10000"/>
                  <a:gd name="connsiteY46" fmla="*/ 1308 h 10000"/>
                  <a:gd name="connsiteX47" fmla="*/ 3632 w 10000"/>
                  <a:gd name="connsiteY47" fmla="*/ 1276 h 10000"/>
                  <a:gd name="connsiteX48" fmla="*/ 3609 w 10000"/>
                  <a:gd name="connsiteY48" fmla="*/ 1289 h 10000"/>
                  <a:gd name="connsiteX49" fmla="*/ 3593 w 10000"/>
                  <a:gd name="connsiteY49" fmla="*/ 1286 h 10000"/>
                  <a:gd name="connsiteX50" fmla="*/ 3590 w 10000"/>
                  <a:gd name="connsiteY50" fmla="*/ 1256 h 10000"/>
                  <a:gd name="connsiteX51" fmla="*/ 3584 w 10000"/>
                  <a:gd name="connsiteY51" fmla="*/ 1237 h 10000"/>
                  <a:gd name="connsiteX52" fmla="*/ 3573 w 10000"/>
                  <a:gd name="connsiteY52" fmla="*/ 1237 h 10000"/>
                  <a:gd name="connsiteX53" fmla="*/ 3554 w 10000"/>
                  <a:gd name="connsiteY53" fmla="*/ 1227 h 10000"/>
                  <a:gd name="connsiteX54" fmla="*/ 3546 w 10000"/>
                  <a:gd name="connsiteY54" fmla="*/ 1192 h 10000"/>
                  <a:gd name="connsiteX55" fmla="*/ 3529 w 10000"/>
                  <a:gd name="connsiteY55" fmla="*/ 1176 h 10000"/>
                  <a:gd name="connsiteX56" fmla="*/ 3512 w 10000"/>
                  <a:gd name="connsiteY56" fmla="*/ 1182 h 10000"/>
                  <a:gd name="connsiteX57" fmla="*/ 3485 w 10000"/>
                  <a:gd name="connsiteY57" fmla="*/ 1182 h 10000"/>
                  <a:gd name="connsiteX58" fmla="*/ 3463 w 10000"/>
                  <a:gd name="connsiteY58" fmla="*/ 1176 h 10000"/>
                  <a:gd name="connsiteX59" fmla="*/ 3449 w 10000"/>
                  <a:gd name="connsiteY59" fmla="*/ 1182 h 10000"/>
                  <a:gd name="connsiteX60" fmla="*/ 3432 w 10000"/>
                  <a:gd name="connsiteY60" fmla="*/ 1192 h 10000"/>
                  <a:gd name="connsiteX61" fmla="*/ 3454 w 10000"/>
                  <a:gd name="connsiteY61" fmla="*/ 1205 h 10000"/>
                  <a:gd name="connsiteX62" fmla="*/ 3463 w 10000"/>
                  <a:gd name="connsiteY62" fmla="*/ 1205 h 10000"/>
                  <a:gd name="connsiteX63" fmla="*/ 3488 w 10000"/>
                  <a:gd name="connsiteY63" fmla="*/ 1205 h 10000"/>
                  <a:gd name="connsiteX64" fmla="*/ 3488 w 10000"/>
                  <a:gd name="connsiteY64" fmla="*/ 1218 h 10000"/>
                  <a:gd name="connsiteX65" fmla="*/ 3493 w 10000"/>
                  <a:gd name="connsiteY65" fmla="*/ 1247 h 10000"/>
                  <a:gd name="connsiteX66" fmla="*/ 3512 w 10000"/>
                  <a:gd name="connsiteY66" fmla="*/ 1247 h 10000"/>
                  <a:gd name="connsiteX67" fmla="*/ 3518 w 10000"/>
                  <a:gd name="connsiteY67" fmla="*/ 1250 h 10000"/>
                  <a:gd name="connsiteX68" fmla="*/ 3521 w 10000"/>
                  <a:gd name="connsiteY68" fmla="*/ 1276 h 10000"/>
                  <a:gd name="connsiteX69" fmla="*/ 3543 w 10000"/>
                  <a:gd name="connsiteY69" fmla="*/ 1295 h 10000"/>
                  <a:gd name="connsiteX70" fmla="*/ 3546 w 10000"/>
                  <a:gd name="connsiteY70" fmla="*/ 1305 h 10000"/>
                  <a:gd name="connsiteX71" fmla="*/ 3543 w 10000"/>
                  <a:gd name="connsiteY71" fmla="*/ 1315 h 10000"/>
                  <a:gd name="connsiteX72" fmla="*/ 3543 w 10000"/>
                  <a:gd name="connsiteY72" fmla="*/ 1331 h 10000"/>
                  <a:gd name="connsiteX73" fmla="*/ 3554 w 10000"/>
                  <a:gd name="connsiteY73" fmla="*/ 1324 h 10000"/>
                  <a:gd name="connsiteX74" fmla="*/ 3560 w 10000"/>
                  <a:gd name="connsiteY74" fmla="*/ 1331 h 10000"/>
                  <a:gd name="connsiteX75" fmla="*/ 3582 w 10000"/>
                  <a:gd name="connsiteY75" fmla="*/ 1344 h 10000"/>
                  <a:gd name="connsiteX76" fmla="*/ 3598 w 10000"/>
                  <a:gd name="connsiteY76" fmla="*/ 1380 h 10000"/>
                  <a:gd name="connsiteX77" fmla="*/ 3607 w 10000"/>
                  <a:gd name="connsiteY77" fmla="*/ 1389 h 10000"/>
                  <a:gd name="connsiteX78" fmla="*/ 3623 w 10000"/>
                  <a:gd name="connsiteY78" fmla="*/ 1409 h 10000"/>
                  <a:gd name="connsiteX79" fmla="*/ 3634 w 10000"/>
                  <a:gd name="connsiteY79" fmla="*/ 1438 h 10000"/>
                  <a:gd name="connsiteX80" fmla="*/ 3632 w 10000"/>
                  <a:gd name="connsiteY80" fmla="*/ 1454 h 10000"/>
                  <a:gd name="connsiteX81" fmla="*/ 3618 w 10000"/>
                  <a:gd name="connsiteY81" fmla="*/ 1438 h 10000"/>
                  <a:gd name="connsiteX82" fmla="*/ 3598 w 10000"/>
                  <a:gd name="connsiteY82" fmla="*/ 1428 h 10000"/>
                  <a:gd name="connsiteX83" fmla="*/ 3582 w 10000"/>
                  <a:gd name="connsiteY83" fmla="*/ 1402 h 10000"/>
                  <a:gd name="connsiteX84" fmla="*/ 3562 w 10000"/>
                  <a:gd name="connsiteY84" fmla="*/ 1399 h 10000"/>
                  <a:gd name="connsiteX85" fmla="*/ 3546 w 10000"/>
                  <a:gd name="connsiteY85" fmla="*/ 1383 h 10000"/>
                  <a:gd name="connsiteX86" fmla="*/ 3510 w 10000"/>
                  <a:gd name="connsiteY86" fmla="*/ 1360 h 10000"/>
                  <a:gd name="connsiteX87" fmla="*/ 3485 w 10000"/>
                  <a:gd name="connsiteY87" fmla="*/ 1344 h 10000"/>
                  <a:gd name="connsiteX88" fmla="*/ 3454 w 10000"/>
                  <a:gd name="connsiteY88" fmla="*/ 1334 h 10000"/>
                  <a:gd name="connsiteX89" fmla="*/ 3429 w 10000"/>
                  <a:gd name="connsiteY89" fmla="*/ 1315 h 10000"/>
                  <a:gd name="connsiteX90" fmla="*/ 3416 w 10000"/>
                  <a:gd name="connsiteY90" fmla="*/ 1308 h 10000"/>
                  <a:gd name="connsiteX91" fmla="*/ 3399 w 10000"/>
                  <a:gd name="connsiteY91" fmla="*/ 1305 h 10000"/>
                  <a:gd name="connsiteX92" fmla="*/ 3382 w 10000"/>
                  <a:gd name="connsiteY92" fmla="*/ 1286 h 10000"/>
                  <a:gd name="connsiteX93" fmla="*/ 3380 w 10000"/>
                  <a:gd name="connsiteY93" fmla="*/ 1266 h 10000"/>
                  <a:gd name="connsiteX94" fmla="*/ 3388 w 10000"/>
                  <a:gd name="connsiteY94" fmla="*/ 1256 h 10000"/>
                  <a:gd name="connsiteX95" fmla="*/ 3407 w 10000"/>
                  <a:gd name="connsiteY95" fmla="*/ 1256 h 10000"/>
                  <a:gd name="connsiteX96" fmla="*/ 3396 w 10000"/>
                  <a:gd name="connsiteY96" fmla="*/ 1227 h 10000"/>
                  <a:gd name="connsiteX97" fmla="*/ 3382 w 10000"/>
                  <a:gd name="connsiteY97" fmla="*/ 1227 h 10000"/>
                  <a:gd name="connsiteX98" fmla="*/ 3360 w 10000"/>
                  <a:gd name="connsiteY98" fmla="*/ 1221 h 10000"/>
                  <a:gd name="connsiteX99" fmla="*/ 3349 w 10000"/>
                  <a:gd name="connsiteY99" fmla="*/ 1231 h 10000"/>
                  <a:gd name="connsiteX100" fmla="*/ 3352 w 10000"/>
                  <a:gd name="connsiteY100" fmla="*/ 1247 h 10000"/>
                  <a:gd name="connsiteX101" fmla="*/ 3341 w 10000"/>
                  <a:gd name="connsiteY101" fmla="*/ 1237 h 10000"/>
                  <a:gd name="connsiteX102" fmla="*/ 3335 w 10000"/>
                  <a:gd name="connsiteY102" fmla="*/ 1231 h 10000"/>
                  <a:gd name="connsiteX103" fmla="*/ 3307 w 10000"/>
                  <a:gd name="connsiteY103" fmla="*/ 1227 h 10000"/>
                  <a:gd name="connsiteX104" fmla="*/ 3294 w 10000"/>
                  <a:gd name="connsiteY104" fmla="*/ 1221 h 10000"/>
                  <a:gd name="connsiteX105" fmla="*/ 3271 w 10000"/>
                  <a:gd name="connsiteY105" fmla="*/ 1211 h 10000"/>
                  <a:gd name="connsiteX106" fmla="*/ 3252 w 10000"/>
                  <a:gd name="connsiteY106" fmla="*/ 1195 h 10000"/>
                  <a:gd name="connsiteX107" fmla="*/ 3235 w 10000"/>
                  <a:gd name="connsiteY107" fmla="*/ 1195 h 10000"/>
                  <a:gd name="connsiteX108" fmla="*/ 3235 w 10000"/>
                  <a:gd name="connsiteY108" fmla="*/ 1205 h 10000"/>
                  <a:gd name="connsiteX109" fmla="*/ 3219 w 10000"/>
                  <a:gd name="connsiteY109" fmla="*/ 1231 h 10000"/>
                  <a:gd name="connsiteX110" fmla="*/ 3213 w 10000"/>
                  <a:gd name="connsiteY110" fmla="*/ 1231 h 10000"/>
                  <a:gd name="connsiteX111" fmla="*/ 3183 w 10000"/>
                  <a:gd name="connsiteY111" fmla="*/ 1221 h 10000"/>
                  <a:gd name="connsiteX112" fmla="*/ 3175 w 10000"/>
                  <a:gd name="connsiteY112" fmla="*/ 1227 h 10000"/>
                  <a:gd name="connsiteX113" fmla="*/ 3163 w 10000"/>
                  <a:gd name="connsiteY113" fmla="*/ 1237 h 10000"/>
                  <a:gd name="connsiteX114" fmla="*/ 3158 w 10000"/>
                  <a:gd name="connsiteY114" fmla="*/ 1260 h 10000"/>
                  <a:gd name="connsiteX115" fmla="*/ 3158 w 10000"/>
                  <a:gd name="connsiteY115" fmla="*/ 1276 h 10000"/>
                  <a:gd name="connsiteX116" fmla="*/ 3163 w 10000"/>
                  <a:gd name="connsiteY116" fmla="*/ 1295 h 10000"/>
                  <a:gd name="connsiteX117" fmla="*/ 3166 w 10000"/>
                  <a:gd name="connsiteY117" fmla="*/ 1308 h 10000"/>
                  <a:gd name="connsiteX118" fmla="*/ 3158 w 10000"/>
                  <a:gd name="connsiteY118" fmla="*/ 1315 h 10000"/>
                  <a:gd name="connsiteX119" fmla="*/ 3133 w 10000"/>
                  <a:gd name="connsiteY119" fmla="*/ 1299 h 10000"/>
                  <a:gd name="connsiteX120" fmla="*/ 3114 w 10000"/>
                  <a:gd name="connsiteY120" fmla="*/ 1276 h 10000"/>
                  <a:gd name="connsiteX121" fmla="*/ 3078 w 10000"/>
                  <a:gd name="connsiteY121" fmla="*/ 1240 h 10000"/>
                  <a:gd name="connsiteX122" fmla="*/ 3044 w 10000"/>
                  <a:gd name="connsiteY122" fmla="*/ 1227 h 10000"/>
                  <a:gd name="connsiteX123" fmla="*/ 3033 w 10000"/>
                  <a:gd name="connsiteY123" fmla="*/ 1231 h 10000"/>
                  <a:gd name="connsiteX124" fmla="*/ 3036 w 10000"/>
                  <a:gd name="connsiteY124" fmla="*/ 1256 h 10000"/>
                  <a:gd name="connsiteX125" fmla="*/ 3044 w 10000"/>
                  <a:gd name="connsiteY125" fmla="*/ 1266 h 10000"/>
                  <a:gd name="connsiteX126" fmla="*/ 3044 w 10000"/>
                  <a:gd name="connsiteY126" fmla="*/ 1276 h 10000"/>
                  <a:gd name="connsiteX127" fmla="*/ 3036 w 10000"/>
                  <a:gd name="connsiteY127" fmla="*/ 1276 h 10000"/>
                  <a:gd name="connsiteX128" fmla="*/ 3028 w 10000"/>
                  <a:gd name="connsiteY128" fmla="*/ 1266 h 10000"/>
                  <a:gd name="connsiteX129" fmla="*/ 3025 w 10000"/>
                  <a:gd name="connsiteY129" fmla="*/ 1256 h 10000"/>
                  <a:gd name="connsiteX130" fmla="*/ 3008 w 10000"/>
                  <a:gd name="connsiteY130" fmla="*/ 1205 h 10000"/>
                  <a:gd name="connsiteX131" fmla="*/ 3000 w 10000"/>
                  <a:gd name="connsiteY131" fmla="*/ 1192 h 10000"/>
                  <a:gd name="connsiteX132" fmla="*/ 2994 w 10000"/>
                  <a:gd name="connsiteY132" fmla="*/ 1176 h 10000"/>
                  <a:gd name="connsiteX133" fmla="*/ 2986 w 10000"/>
                  <a:gd name="connsiteY133" fmla="*/ 1182 h 10000"/>
                  <a:gd name="connsiteX134" fmla="*/ 2981 w 10000"/>
                  <a:gd name="connsiteY134" fmla="*/ 1192 h 10000"/>
                  <a:gd name="connsiteX135" fmla="*/ 2970 w 10000"/>
                  <a:gd name="connsiteY135" fmla="*/ 1201 h 10000"/>
                  <a:gd name="connsiteX136" fmla="*/ 2956 w 10000"/>
                  <a:gd name="connsiteY136" fmla="*/ 1218 h 10000"/>
                  <a:gd name="connsiteX137" fmla="*/ 2939 w 10000"/>
                  <a:gd name="connsiteY137" fmla="*/ 1240 h 10000"/>
                  <a:gd name="connsiteX138" fmla="*/ 2928 w 10000"/>
                  <a:gd name="connsiteY138" fmla="*/ 1247 h 10000"/>
                  <a:gd name="connsiteX139" fmla="*/ 2922 w 10000"/>
                  <a:gd name="connsiteY139" fmla="*/ 1250 h 10000"/>
                  <a:gd name="connsiteX140" fmla="*/ 2911 w 10000"/>
                  <a:gd name="connsiteY140" fmla="*/ 1250 h 10000"/>
                  <a:gd name="connsiteX141" fmla="*/ 2884 w 10000"/>
                  <a:gd name="connsiteY141" fmla="*/ 1247 h 10000"/>
                  <a:gd name="connsiteX142" fmla="*/ 2864 w 10000"/>
                  <a:gd name="connsiteY142" fmla="*/ 1237 h 10000"/>
                  <a:gd name="connsiteX143" fmla="*/ 2848 w 10000"/>
                  <a:gd name="connsiteY143" fmla="*/ 1231 h 10000"/>
                  <a:gd name="connsiteX144" fmla="*/ 2834 w 10000"/>
                  <a:gd name="connsiteY144" fmla="*/ 1227 h 10000"/>
                  <a:gd name="connsiteX145" fmla="*/ 2831 w 10000"/>
                  <a:gd name="connsiteY145" fmla="*/ 1227 h 10000"/>
                  <a:gd name="connsiteX146" fmla="*/ 2831 w 10000"/>
                  <a:gd name="connsiteY146" fmla="*/ 1221 h 10000"/>
                  <a:gd name="connsiteX147" fmla="*/ 2825 w 10000"/>
                  <a:gd name="connsiteY147" fmla="*/ 1205 h 10000"/>
                  <a:gd name="connsiteX148" fmla="*/ 2823 w 10000"/>
                  <a:gd name="connsiteY148" fmla="*/ 1192 h 10000"/>
                  <a:gd name="connsiteX149" fmla="*/ 2817 w 10000"/>
                  <a:gd name="connsiteY149" fmla="*/ 1182 h 10000"/>
                  <a:gd name="connsiteX150" fmla="*/ 2814 w 10000"/>
                  <a:gd name="connsiteY150" fmla="*/ 1176 h 10000"/>
                  <a:gd name="connsiteX151" fmla="*/ 2792 w 10000"/>
                  <a:gd name="connsiteY151" fmla="*/ 1172 h 10000"/>
                  <a:gd name="connsiteX152" fmla="*/ 2759 w 10000"/>
                  <a:gd name="connsiteY152" fmla="*/ 1156 h 10000"/>
                  <a:gd name="connsiteX153" fmla="*/ 2734 w 10000"/>
                  <a:gd name="connsiteY153" fmla="*/ 1143 h 10000"/>
                  <a:gd name="connsiteX154" fmla="*/ 2695 w 10000"/>
                  <a:gd name="connsiteY154" fmla="*/ 1124 h 10000"/>
                  <a:gd name="connsiteX155" fmla="*/ 2670 w 10000"/>
                  <a:gd name="connsiteY155" fmla="*/ 1108 h 10000"/>
                  <a:gd name="connsiteX156" fmla="*/ 2645 w 10000"/>
                  <a:gd name="connsiteY156" fmla="*/ 1091 h 10000"/>
                  <a:gd name="connsiteX157" fmla="*/ 2618 w 10000"/>
                  <a:gd name="connsiteY157" fmla="*/ 1088 h 10000"/>
                  <a:gd name="connsiteX158" fmla="*/ 2576 w 10000"/>
                  <a:gd name="connsiteY158" fmla="*/ 1088 h 10000"/>
                  <a:gd name="connsiteX159" fmla="*/ 2551 w 10000"/>
                  <a:gd name="connsiteY159" fmla="*/ 1091 h 10000"/>
                  <a:gd name="connsiteX160" fmla="*/ 2521 w 10000"/>
                  <a:gd name="connsiteY160" fmla="*/ 1098 h 10000"/>
                  <a:gd name="connsiteX161" fmla="*/ 2493 w 10000"/>
                  <a:gd name="connsiteY161" fmla="*/ 1104 h 10000"/>
                  <a:gd name="connsiteX162" fmla="*/ 2468 w 10000"/>
                  <a:gd name="connsiteY162" fmla="*/ 1108 h 10000"/>
                  <a:gd name="connsiteX163" fmla="*/ 2404 w 10000"/>
                  <a:gd name="connsiteY163" fmla="*/ 1124 h 10000"/>
                  <a:gd name="connsiteX164" fmla="*/ 2366 w 10000"/>
                  <a:gd name="connsiteY164" fmla="*/ 1133 h 10000"/>
                  <a:gd name="connsiteX165" fmla="*/ 2346 w 10000"/>
                  <a:gd name="connsiteY165" fmla="*/ 1137 h 10000"/>
                  <a:gd name="connsiteX166" fmla="*/ 2294 w 10000"/>
                  <a:gd name="connsiteY166" fmla="*/ 1146 h 10000"/>
                  <a:gd name="connsiteX167" fmla="*/ 2249 w 10000"/>
                  <a:gd name="connsiteY167" fmla="*/ 1156 h 10000"/>
                  <a:gd name="connsiteX168" fmla="*/ 2230 w 10000"/>
                  <a:gd name="connsiteY168" fmla="*/ 1156 h 10000"/>
                  <a:gd name="connsiteX169" fmla="*/ 2222 w 10000"/>
                  <a:gd name="connsiteY169" fmla="*/ 1163 h 10000"/>
                  <a:gd name="connsiteX170" fmla="*/ 2194 w 10000"/>
                  <a:gd name="connsiteY170" fmla="*/ 1163 h 10000"/>
                  <a:gd name="connsiteX171" fmla="*/ 2172 w 10000"/>
                  <a:gd name="connsiteY171" fmla="*/ 1163 h 10000"/>
                  <a:gd name="connsiteX172" fmla="*/ 2147 w 10000"/>
                  <a:gd name="connsiteY172" fmla="*/ 1166 h 10000"/>
                  <a:gd name="connsiteX173" fmla="*/ 2108 w 10000"/>
                  <a:gd name="connsiteY173" fmla="*/ 1166 h 10000"/>
                  <a:gd name="connsiteX174" fmla="*/ 2083 w 10000"/>
                  <a:gd name="connsiteY174" fmla="*/ 1156 h 10000"/>
                  <a:gd name="connsiteX175" fmla="*/ 2042 w 10000"/>
                  <a:gd name="connsiteY175" fmla="*/ 1143 h 10000"/>
                  <a:gd name="connsiteX176" fmla="*/ 2011 w 10000"/>
                  <a:gd name="connsiteY176" fmla="*/ 1143 h 10000"/>
                  <a:gd name="connsiteX177" fmla="*/ 1994 w 10000"/>
                  <a:gd name="connsiteY177" fmla="*/ 1146 h 10000"/>
                  <a:gd name="connsiteX178" fmla="*/ 1967 w 10000"/>
                  <a:gd name="connsiteY178" fmla="*/ 1156 h 10000"/>
                  <a:gd name="connsiteX179" fmla="*/ 1903 w 10000"/>
                  <a:gd name="connsiteY179" fmla="*/ 1176 h 10000"/>
                  <a:gd name="connsiteX180" fmla="*/ 1873 w 10000"/>
                  <a:gd name="connsiteY180" fmla="*/ 1182 h 10000"/>
                  <a:gd name="connsiteX181" fmla="*/ 1850 w 10000"/>
                  <a:gd name="connsiteY181" fmla="*/ 1185 h 10000"/>
                  <a:gd name="connsiteX182" fmla="*/ 1842 w 10000"/>
                  <a:gd name="connsiteY182" fmla="*/ 1192 h 10000"/>
                  <a:gd name="connsiteX183" fmla="*/ 1823 w 10000"/>
                  <a:gd name="connsiteY183" fmla="*/ 1195 h 10000"/>
                  <a:gd name="connsiteX184" fmla="*/ 1814 w 10000"/>
                  <a:gd name="connsiteY184" fmla="*/ 1201 h 10000"/>
                  <a:gd name="connsiteX185" fmla="*/ 1792 w 10000"/>
                  <a:gd name="connsiteY185" fmla="*/ 1218 h 10000"/>
                  <a:gd name="connsiteX186" fmla="*/ 1767 w 10000"/>
                  <a:gd name="connsiteY186" fmla="*/ 1231 h 10000"/>
                  <a:gd name="connsiteX187" fmla="*/ 1717 w 10000"/>
                  <a:gd name="connsiteY187" fmla="*/ 1266 h 10000"/>
                  <a:gd name="connsiteX188" fmla="*/ 1695 w 10000"/>
                  <a:gd name="connsiteY188" fmla="*/ 1279 h 10000"/>
                  <a:gd name="connsiteX189" fmla="*/ 1654 w 10000"/>
                  <a:gd name="connsiteY189" fmla="*/ 1308 h 10000"/>
                  <a:gd name="connsiteX190" fmla="*/ 1620 w 10000"/>
                  <a:gd name="connsiteY190" fmla="*/ 1334 h 10000"/>
                  <a:gd name="connsiteX191" fmla="*/ 1590 w 10000"/>
                  <a:gd name="connsiteY191" fmla="*/ 1360 h 10000"/>
                  <a:gd name="connsiteX192" fmla="*/ 1565 w 10000"/>
                  <a:gd name="connsiteY192" fmla="*/ 1380 h 10000"/>
                  <a:gd name="connsiteX193" fmla="*/ 1532 w 10000"/>
                  <a:gd name="connsiteY193" fmla="*/ 1402 h 10000"/>
                  <a:gd name="connsiteX194" fmla="*/ 1501 w 10000"/>
                  <a:gd name="connsiteY194" fmla="*/ 1418 h 10000"/>
                  <a:gd name="connsiteX195" fmla="*/ 1460 w 10000"/>
                  <a:gd name="connsiteY195" fmla="*/ 1438 h 10000"/>
                  <a:gd name="connsiteX196" fmla="*/ 1435 w 10000"/>
                  <a:gd name="connsiteY196" fmla="*/ 1454 h 10000"/>
                  <a:gd name="connsiteX197" fmla="*/ 1421 w 10000"/>
                  <a:gd name="connsiteY197" fmla="*/ 1464 h 10000"/>
                  <a:gd name="connsiteX198" fmla="*/ 1380 w 10000"/>
                  <a:gd name="connsiteY198" fmla="*/ 1473 h 10000"/>
                  <a:gd name="connsiteX199" fmla="*/ 1324 w 10000"/>
                  <a:gd name="connsiteY199" fmla="*/ 1477 h 10000"/>
                  <a:gd name="connsiteX200" fmla="*/ 1274 w 10000"/>
                  <a:gd name="connsiteY200" fmla="*/ 1483 h 10000"/>
                  <a:gd name="connsiteX201" fmla="*/ 1244 w 10000"/>
                  <a:gd name="connsiteY201" fmla="*/ 1486 h 10000"/>
                  <a:gd name="connsiteX202" fmla="*/ 1233 w 10000"/>
                  <a:gd name="connsiteY202" fmla="*/ 1486 h 10000"/>
                  <a:gd name="connsiteX203" fmla="*/ 1197 w 10000"/>
                  <a:gd name="connsiteY203" fmla="*/ 1493 h 10000"/>
                  <a:gd name="connsiteX204" fmla="*/ 1180 w 10000"/>
                  <a:gd name="connsiteY204" fmla="*/ 1496 h 10000"/>
                  <a:gd name="connsiteX205" fmla="*/ 1169 w 10000"/>
                  <a:gd name="connsiteY205" fmla="*/ 1496 h 10000"/>
                  <a:gd name="connsiteX206" fmla="*/ 1161 w 10000"/>
                  <a:gd name="connsiteY206" fmla="*/ 1503 h 10000"/>
                  <a:gd name="connsiteX207" fmla="*/ 1155 w 10000"/>
                  <a:gd name="connsiteY207" fmla="*/ 1503 h 10000"/>
                  <a:gd name="connsiteX208" fmla="*/ 501 w 10000"/>
                  <a:gd name="connsiteY208" fmla="*/ 2277 h 10000"/>
                  <a:gd name="connsiteX209" fmla="*/ 396 w 10000"/>
                  <a:gd name="connsiteY209" fmla="*/ 2532 h 10000"/>
                  <a:gd name="connsiteX210" fmla="*/ 324 w 10000"/>
                  <a:gd name="connsiteY210" fmla="*/ 2759 h 10000"/>
                  <a:gd name="connsiteX211" fmla="*/ 274 w 10000"/>
                  <a:gd name="connsiteY211" fmla="*/ 2866 h 10000"/>
                  <a:gd name="connsiteX212" fmla="*/ 202 w 10000"/>
                  <a:gd name="connsiteY212" fmla="*/ 3008 h 10000"/>
                  <a:gd name="connsiteX213" fmla="*/ 211 w 10000"/>
                  <a:gd name="connsiteY213" fmla="*/ 3177 h 10000"/>
                  <a:gd name="connsiteX214" fmla="*/ 235 w 10000"/>
                  <a:gd name="connsiteY214" fmla="*/ 3368 h 10000"/>
                  <a:gd name="connsiteX215" fmla="*/ 266 w 10000"/>
                  <a:gd name="connsiteY215" fmla="*/ 3595 h 10000"/>
                  <a:gd name="connsiteX216" fmla="*/ 299 w 10000"/>
                  <a:gd name="connsiteY216" fmla="*/ 3831 h 10000"/>
                  <a:gd name="connsiteX217" fmla="*/ 305 w 10000"/>
                  <a:gd name="connsiteY217" fmla="*/ 3863 h 10000"/>
                  <a:gd name="connsiteX218" fmla="*/ 341 w 10000"/>
                  <a:gd name="connsiteY218" fmla="*/ 3941 h 10000"/>
                  <a:gd name="connsiteX219" fmla="*/ 186 w 10000"/>
                  <a:gd name="connsiteY219" fmla="*/ 3935 h 10000"/>
                  <a:gd name="connsiteX220" fmla="*/ 30 w 10000"/>
                  <a:gd name="connsiteY220" fmla="*/ 3925 h 10000"/>
                  <a:gd name="connsiteX221" fmla="*/ 0 w 10000"/>
                  <a:gd name="connsiteY221" fmla="*/ 4054 h 10000"/>
                  <a:gd name="connsiteX222" fmla="*/ 14 w 10000"/>
                  <a:gd name="connsiteY222" fmla="*/ 4152 h 10000"/>
                  <a:gd name="connsiteX223" fmla="*/ 22 w 10000"/>
                  <a:gd name="connsiteY223" fmla="*/ 4242 h 10000"/>
                  <a:gd name="connsiteX224" fmla="*/ 30 w 10000"/>
                  <a:gd name="connsiteY224" fmla="*/ 4291 h 10000"/>
                  <a:gd name="connsiteX225" fmla="*/ 102 w 10000"/>
                  <a:gd name="connsiteY225" fmla="*/ 4271 h 10000"/>
                  <a:gd name="connsiteX226" fmla="*/ 155 w 10000"/>
                  <a:gd name="connsiteY226" fmla="*/ 4262 h 10000"/>
                  <a:gd name="connsiteX227" fmla="*/ 410 w 10000"/>
                  <a:gd name="connsiteY227" fmla="*/ 4255 h 10000"/>
                  <a:gd name="connsiteX228" fmla="*/ 418 w 10000"/>
                  <a:gd name="connsiteY228" fmla="*/ 4385 h 10000"/>
                  <a:gd name="connsiteX229" fmla="*/ 429 w 10000"/>
                  <a:gd name="connsiteY229" fmla="*/ 4543 h 10000"/>
                  <a:gd name="connsiteX230" fmla="*/ 443 w 10000"/>
                  <a:gd name="connsiteY230" fmla="*/ 4585 h 10000"/>
                  <a:gd name="connsiteX231" fmla="*/ 465 w 10000"/>
                  <a:gd name="connsiteY231" fmla="*/ 4611 h 10000"/>
                  <a:gd name="connsiteX232" fmla="*/ 468 w 10000"/>
                  <a:gd name="connsiteY232" fmla="*/ 4621 h 10000"/>
                  <a:gd name="connsiteX233" fmla="*/ 474 w 10000"/>
                  <a:gd name="connsiteY233" fmla="*/ 4679 h 10000"/>
                  <a:gd name="connsiteX234" fmla="*/ 554 w 10000"/>
                  <a:gd name="connsiteY234" fmla="*/ 4738 h 10000"/>
                  <a:gd name="connsiteX235" fmla="*/ 637 w 10000"/>
                  <a:gd name="connsiteY235" fmla="*/ 4809 h 10000"/>
                  <a:gd name="connsiteX236" fmla="*/ 704 w 10000"/>
                  <a:gd name="connsiteY236" fmla="*/ 4851 h 10000"/>
                  <a:gd name="connsiteX237" fmla="*/ 740 w 10000"/>
                  <a:gd name="connsiteY237" fmla="*/ 4893 h 10000"/>
                  <a:gd name="connsiteX238" fmla="*/ 756 w 10000"/>
                  <a:gd name="connsiteY238" fmla="*/ 4896 h 10000"/>
                  <a:gd name="connsiteX239" fmla="*/ 767 w 10000"/>
                  <a:gd name="connsiteY239" fmla="*/ 4880 h 10000"/>
                  <a:gd name="connsiteX240" fmla="*/ 806 w 10000"/>
                  <a:gd name="connsiteY240" fmla="*/ 4945 h 10000"/>
                  <a:gd name="connsiteX241" fmla="*/ 886 w 10000"/>
                  <a:gd name="connsiteY241" fmla="*/ 5078 h 10000"/>
                  <a:gd name="connsiteX242" fmla="*/ 911 w 10000"/>
                  <a:gd name="connsiteY242" fmla="*/ 5130 h 10000"/>
                  <a:gd name="connsiteX243" fmla="*/ 920 w 10000"/>
                  <a:gd name="connsiteY243" fmla="*/ 5191 h 10000"/>
                  <a:gd name="connsiteX244" fmla="*/ 920 w 10000"/>
                  <a:gd name="connsiteY244" fmla="*/ 5220 h 10000"/>
                  <a:gd name="connsiteX245" fmla="*/ 911 w 10000"/>
                  <a:gd name="connsiteY245" fmla="*/ 5314 h 10000"/>
                  <a:gd name="connsiteX246" fmla="*/ 898 w 10000"/>
                  <a:gd name="connsiteY246" fmla="*/ 5369 h 10000"/>
                  <a:gd name="connsiteX247" fmla="*/ 895 w 10000"/>
                  <a:gd name="connsiteY247" fmla="*/ 5385 h 10000"/>
                  <a:gd name="connsiteX248" fmla="*/ 895 w 10000"/>
                  <a:gd name="connsiteY248" fmla="*/ 5405 h 10000"/>
                  <a:gd name="connsiteX249" fmla="*/ 898 w 10000"/>
                  <a:gd name="connsiteY249" fmla="*/ 5434 h 10000"/>
                  <a:gd name="connsiteX250" fmla="*/ 911 w 10000"/>
                  <a:gd name="connsiteY250" fmla="*/ 5463 h 10000"/>
                  <a:gd name="connsiteX251" fmla="*/ 920 w 10000"/>
                  <a:gd name="connsiteY251" fmla="*/ 5492 h 10000"/>
                  <a:gd name="connsiteX252" fmla="*/ 934 w 10000"/>
                  <a:gd name="connsiteY252" fmla="*/ 5518 h 10000"/>
                  <a:gd name="connsiteX253" fmla="*/ 1169 w 10000"/>
                  <a:gd name="connsiteY253" fmla="*/ 5738 h 10000"/>
                  <a:gd name="connsiteX254" fmla="*/ 1188 w 10000"/>
                  <a:gd name="connsiteY254" fmla="*/ 5755 h 10000"/>
                  <a:gd name="connsiteX255" fmla="*/ 1216 w 10000"/>
                  <a:gd name="connsiteY255" fmla="*/ 5758 h 10000"/>
                  <a:gd name="connsiteX256" fmla="*/ 1313 w 10000"/>
                  <a:gd name="connsiteY256" fmla="*/ 5774 h 10000"/>
                  <a:gd name="connsiteX257" fmla="*/ 1349 w 10000"/>
                  <a:gd name="connsiteY257" fmla="*/ 5787 h 10000"/>
                  <a:gd name="connsiteX258" fmla="*/ 1393 w 10000"/>
                  <a:gd name="connsiteY258" fmla="*/ 5793 h 10000"/>
                  <a:gd name="connsiteX259" fmla="*/ 1393 w 10000"/>
                  <a:gd name="connsiteY259" fmla="*/ 5797 h 10000"/>
                  <a:gd name="connsiteX260" fmla="*/ 1421 w 10000"/>
                  <a:gd name="connsiteY260" fmla="*/ 5810 h 10000"/>
                  <a:gd name="connsiteX261" fmla="*/ 1446 w 10000"/>
                  <a:gd name="connsiteY261" fmla="*/ 5829 h 10000"/>
                  <a:gd name="connsiteX262" fmla="*/ 1460 w 10000"/>
                  <a:gd name="connsiteY262" fmla="*/ 5842 h 10000"/>
                  <a:gd name="connsiteX263" fmla="*/ 1476 w 10000"/>
                  <a:gd name="connsiteY263" fmla="*/ 5848 h 10000"/>
                  <a:gd name="connsiteX264" fmla="*/ 1501 w 10000"/>
                  <a:gd name="connsiteY264" fmla="*/ 5852 h 10000"/>
                  <a:gd name="connsiteX265" fmla="*/ 1532 w 10000"/>
                  <a:gd name="connsiteY265" fmla="*/ 5887 h 10000"/>
                  <a:gd name="connsiteX266" fmla="*/ 1565 w 10000"/>
                  <a:gd name="connsiteY266" fmla="*/ 5942 h 10000"/>
                  <a:gd name="connsiteX267" fmla="*/ 1587 w 10000"/>
                  <a:gd name="connsiteY267" fmla="*/ 5972 h 10000"/>
                  <a:gd name="connsiteX268" fmla="*/ 1612 w 10000"/>
                  <a:gd name="connsiteY268" fmla="*/ 5955 h 10000"/>
                  <a:gd name="connsiteX269" fmla="*/ 1679 w 10000"/>
                  <a:gd name="connsiteY269" fmla="*/ 6049 h 10000"/>
                  <a:gd name="connsiteX270" fmla="*/ 1720 w 10000"/>
                  <a:gd name="connsiteY270" fmla="*/ 6108 h 10000"/>
                  <a:gd name="connsiteX271" fmla="*/ 1751 w 10000"/>
                  <a:gd name="connsiteY271" fmla="*/ 6133 h 10000"/>
                  <a:gd name="connsiteX272" fmla="*/ 1792 w 10000"/>
                  <a:gd name="connsiteY272" fmla="*/ 6169 h 10000"/>
                  <a:gd name="connsiteX273" fmla="*/ 1801 w 10000"/>
                  <a:gd name="connsiteY273" fmla="*/ 6172 h 10000"/>
                  <a:gd name="connsiteX274" fmla="*/ 1814 w 10000"/>
                  <a:gd name="connsiteY274" fmla="*/ 6286 h 10000"/>
                  <a:gd name="connsiteX275" fmla="*/ 1817 w 10000"/>
                  <a:gd name="connsiteY275" fmla="*/ 6331 h 10000"/>
                  <a:gd name="connsiteX276" fmla="*/ 1809 w 10000"/>
                  <a:gd name="connsiteY276" fmla="*/ 6444 h 10000"/>
                  <a:gd name="connsiteX277" fmla="*/ 1801 w 10000"/>
                  <a:gd name="connsiteY277" fmla="*/ 6499 h 10000"/>
                  <a:gd name="connsiteX278" fmla="*/ 1781 w 10000"/>
                  <a:gd name="connsiteY278" fmla="*/ 6522 h 10000"/>
                  <a:gd name="connsiteX279" fmla="*/ 1773 w 10000"/>
                  <a:gd name="connsiteY279" fmla="*/ 6541 h 10000"/>
                  <a:gd name="connsiteX280" fmla="*/ 1762 w 10000"/>
                  <a:gd name="connsiteY280" fmla="*/ 6571 h 10000"/>
                  <a:gd name="connsiteX281" fmla="*/ 1767 w 10000"/>
                  <a:gd name="connsiteY281" fmla="*/ 6622 h 10000"/>
                  <a:gd name="connsiteX282" fmla="*/ 1767 w 10000"/>
                  <a:gd name="connsiteY282" fmla="*/ 6665 h 10000"/>
                  <a:gd name="connsiteX283" fmla="*/ 1767 w 10000"/>
                  <a:gd name="connsiteY283" fmla="*/ 6694 h 10000"/>
                  <a:gd name="connsiteX284" fmla="*/ 1776 w 10000"/>
                  <a:gd name="connsiteY284" fmla="*/ 6726 h 10000"/>
                  <a:gd name="connsiteX285" fmla="*/ 1776 w 10000"/>
                  <a:gd name="connsiteY285" fmla="*/ 6745 h 10000"/>
                  <a:gd name="connsiteX286" fmla="*/ 1767 w 10000"/>
                  <a:gd name="connsiteY286" fmla="*/ 6765 h 10000"/>
                  <a:gd name="connsiteX287" fmla="*/ 1762 w 10000"/>
                  <a:gd name="connsiteY287" fmla="*/ 6804 h 10000"/>
                  <a:gd name="connsiteX288" fmla="*/ 1753 w 10000"/>
                  <a:gd name="connsiteY288" fmla="*/ 6839 h 10000"/>
                  <a:gd name="connsiteX289" fmla="*/ 1742 w 10000"/>
                  <a:gd name="connsiteY289" fmla="*/ 6849 h 10000"/>
                  <a:gd name="connsiteX290" fmla="*/ 1726 w 10000"/>
                  <a:gd name="connsiteY290" fmla="*/ 6849 h 10000"/>
                  <a:gd name="connsiteX291" fmla="*/ 1712 w 10000"/>
                  <a:gd name="connsiteY291" fmla="*/ 6852 h 10000"/>
                  <a:gd name="connsiteX292" fmla="*/ 1640 w 10000"/>
                  <a:gd name="connsiteY292" fmla="*/ 6953 h 10000"/>
                  <a:gd name="connsiteX293" fmla="*/ 1493 w 10000"/>
                  <a:gd name="connsiteY293" fmla="*/ 7105 h 10000"/>
                  <a:gd name="connsiteX294" fmla="*/ 1490 w 10000"/>
                  <a:gd name="connsiteY294" fmla="*/ 7124 h 10000"/>
                  <a:gd name="connsiteX295" fmla="*/ 1468 w 10000"/>
                  <a:gd name="connsiteY295" fmla="*/ 7137 h 10000"/>
                  <a:gd name="connsiteX296" fmla="*/ 1454 w 10000"/>
                  <a:gd name="connsiteY296" fmla="*/ 7144 h 10000"/>
                  <a:gd name="connsiteX297" fmla="*/ 1452 w 10000"/>
                  <a:gd name="connsiteY297" fmla="*/ 7157 h 10000"/>
                  <a:gd name="connsiteX298" fmla="*/ 1446 w 10000"/>
                  <a:gd name="connsiteY298" fmla="*/ 7199 h 10000"/>
                  <a:gd name="connsiteX299" fmla="*/ 1476 w 10000"/>
                  <a:gd name="connsiteY299" fmla="*/ 7247 h 10000"/>
                  <a:gd name="connsiteX300" fmla="*/ 1501 w 10000"/>
                  <a:gd name="connsiteY300" fmla="*/ 7270 h 10000"/>
                  <a:gd name="connsiteX301" fmla="*/ 1518 w 10000"/>
                  <a:gd name="connsiteY301" fmla="*/ 7286 h 10000"/>
                  <a:gd name="connsiteX302" fmla="*/ 1524 w 10000"/>
                  <a:gd name="connsiteY302" fmla="*/ 7306 h 10000"/>
                  <a:gd name="connsiteX303" fmla="*/ 1540 w 10000"/>
                  <a:gd name="connsiteY303" fmla="*/ 7322 h 10000"/>
                  <a:gd name="connsiteX304" fmla="*/ 1565 w 10000"/>
                  <a:gd name="connsiteY304" fmla="*/ 7325 h 10000"/>
                  <a:gd name="connsiteX305" fmla="*/ 1590 w 10000"/>
                  <a:gd name="connsiteY305" fmla="*/ 7332 h 10000"/>
                  <a:gd name="connsiteX306" fmla="*/ 1615 w 10000"/>
                  <a:gd name="connsiteY306" fmla="*/ 7345 h 10000"/>
                  <a:gd name="connsiteX307" fmla="*/ 1662 w 10000"/>
                  <a:gd name="connsiteY307" fmla="*/ 7370 h 10000"/>
                  <a:gd name="connsiteX308" fmla="*/ 1670 w 10000"/>
                  <a:gd name="connsiteY308" fmla="*/ 7351 h 10000"/>
                  <a:gd name="connsiteX309" fmla="*/ 1726 w 10000"/>
                  <a:gd name="connsiteY309" fmla="*/ 7354 h 10000"/>
                  <a:gd name="connsiteX310" fmla="*/ 1726 w 10000"/>
                  <a:gd name="connsiteY310" fmla="*/ 7400 h 10000"/>
                  <a:gd name="connsiteX311" fmla="*/ 1773 w 10000"/>
                  <a:gd name="connsiteY311" fmla="*/ 7409 h 10000"/>
                  <a:gd name="connsiteX312" fmla="*/ 1806 w 10000"/>
                  <a:gd name="connsiteY312" fmla="*/ 7416 h 10000"/>
                  <a:gd name="connsiteX313" fmla="*/ 1839 w 10000"/>
                  <a:gd name="connsiteY313" fmla="*/ 7403 h 10000"/>
                  <a:gd name="connsiteX314" fmla="*/ 1886 w 10000"/>
                  <a:gd name="connsiteY314" fmla="*/ 7403 h 10000"/>
                  <a:gd name="connsiteX315" fmla="*/ 1898 w 10000"/>
                  <a:gd name="connsiteY315" fmla="*/ 7403 h 10000"/>
                  <a:gd name="connsiteX316" fmla="*/ 1914 w 10000"/>
                  <a:gd name="connsiteY316" fmla="*/ 7494 h 10000"/>
                  <a:gd name="connsiteX317" fmla="*/ 1895 w 10000"/>
                  <a:gd name="connsiteY317" fmla="*/ 7523 h 10000"/>
                  <a:gd name="connsiteX318" fmla="*/ 1825 w 10000"/>
                  <a:gd name="connsiteY318" fmla="*/ 7617 h 10000"/>
                  <a:gd name="connsiteX319" fmla="*/ 1776 w 10000"/>
                  <a:gd name="connsiteY319" fmla="*/ 7691 h 10000"/>
                  <a:gd name="connsiteX320" fmla="*/ 1781 w 10000"/>
                  <a:gd name="connsiteY320" fmla="*/ 7723 h 10000"/>
                  <a:gd name="connsiteX321" fmla="*/ 1767 w 10000"/>
                  <a:gd name="connsiteY321" fmla="*/ 7759 h 10000"/>
                  <a:gd name="connsiteX322" fmla="*/ 1762 w 10000"/>
                  <a:gd name="connsiteY322" fmla="*/ 7817 h 10000"/>
                  <a:gd name="connsiteX323" fmla="*/ 1762 w 10000"/>
                  <a:gd name="connsiteY323" fmla="*/ 7856 h 10000"/>
                  <a:gd name="connsiteX324" fmla="*/ 1776 w 10000"/>
                  <a:gd name="connsiteY324" fmla="*/ 7892 h 10000"/>
                  <a:gd name="connsiteX325" fmla="*/ 1784 w 10000"/>
                  <a:gd name="connsiteY325" fmla="*/ 7902 h 10000"/>
                  <a:gd name="connsiteX326" fmla="*/ 1801 w 10000"/>
                  <a:gd name="connsiteY326" fmla="*/ 7908 h 10000"/>
                  <a:gd name="connsiteX327" fmla="*/ 1809 w 10000"/>
                  <a:gd name="connsiteY327" fmla="*/ 7911 h 10000"/>
                  <a:gd name="connsiteX328" fmla="*/ 1801 w 10000"/>
                  <a:gd name="connsiteY328" fmla="*/ 7940 h 10000"/>
                  <a:gd name="connsiteX329" fmla="*/ 1798 w 10000"/>
                  <a:gd name="connsiteY329" fmla="*/ 7979 h 10000"/>
                  <a:gd name="connsiteX330" fmla="*/ 1806 w 10000"/>
                  <a:gd name="connsiteY330" fmla="*/ 8002 h 10000"/>
                  <a:gd name="connsiteX331" fmla="*/ 1823 w 10000"/>
                  <a:gd name="connsiteY331" fmla="*/ 8021 h 10000"/>
                  <a:gd name="connsiteX332" fmla="*/ 1834 w 10000"/>
                  <a:gd name="connsiteY332" fmla="*/ 8044 h 10000"/>
                  <a:gd name="connsiteX333" fmla="*/ 1839 w 10000"/>
                  <a:gd name="connsiteY333" fmla="*/ 8073 h 10000"/>
                  <a:gd name="connsiteX334" fmla="*/ 1842 w 10000"/>
                  <a:gd name="connsiteY334" fmla="*/ 8106 h 10000"/>
                  <a:gd name="connsiteX335" fmla="*/ 1839 w 10000"/>
                  <a:gd name="connsiteY335" fmla="*/ 8144 h 10000"/>
                  <a:gd name="connsiteX336" fmla="*/ 1856 w 10000"/>
                  <a:gd name="connsiteY336" fmla="*/ 8164 h 10000"/>
                  <a:gd name="connsiteX337" fmla="*/ 1886 w 10000"/>
                  <a:gd name="connsiteY337" fmla="*/ 8193 h 10000"/>
                  <a:gd name="connsiteX338" fmla="*/ 1922 w 10000"/>
                  <a:gd name="connsiteY338" fmla="*/ 8206 h 10000"/>
                  <a:gd name="connsiteX339" fmla="*/ 1967 w 10000"/>
                  <a:gd name="connsiteY339" fmla="*/ 8203 h 10000"/>
                  <a:gd name="connsiteX340" fmla="*/ 1986 w 10000"/>
                  <a:gd name="connsiteY340" fmla="*/ 8212 h 10000"/>
                  <a:gd name="connsiteX341" fmla="*/ 2000 w 10000"/>
                  <a:gd name="connsiteY341" fmla="*/ 8232 h 10000"/>
                  <a:gd name="connsiteX342" fmla="*/ 2033 w 10000"/>
                  <a:gd name="connsiteY342" fmla="*/ 8258 h 10000"/>
                  <a:gd name="connsiteX343" fmla="*/ 2050 w 10000"/>
                  <a:gd name="connsiteY343" fmla="*/ 8271 h 10000"/>
                  <a:gd name="connsiteX344" fmla="*/ 2089 w 10000"/>
                  <a:gd name="connsiteY344" fmla="*/ 8280 h 10000"/>
                  <a:gd name="connsiteX345" fmla="*/ 2122 w 10000"/>
                  <a:gd name="connsiteY345" fmla="*/ 8300 h 10000"/>
                  <a:gd name="connsiteX346" fmla="*/ 2163 w 10000"/>
                  <a:gd name="connsiteY346" fmla="*/ 8332 h 10000"/>
                  <a:gd name="connsiteX347" fmla="*/ 2172 w 10000"/>
                  <a:gd name="connsiteY347" fmla="*/ 8335 h 10000"/>
                  <a:gd name="connsiteX348" fmla="*/ 2177 w 10000"/>
                  <a:gd name="connsiteY348" fmla="*/ 8345 h 10000"/>
                  <a:gd name="connsiteX349" fmla="*/ 2163 w 10000"/>
                  <a:gd name="connsiteY349" fmla="*/ 8371 h 10000"/>
                  <a:gd name="connsiteX350" fmla="*/ 2139 w 10000"/>
                  <a:gd name="connsiteY350" fmla="*/ 8423 h 10000"/>
                  <a:gd name="connsiteX351" fmla="*/ 2130 w 10000"/>
                  <a:gd name="connsiteY351" fmla="*/ 8439 h 10000"/>
                  <a:gd name="connsiteX352" fmla="*/ 2105 w 10000"/>
                  <a:gd name="connsiteY352" fmla="*/ 8446 h 10000"/>
                  <a:gd name="connsiteX353" fmla="*/ 2080 w 10000"/>
                  <a:gd name="connsiteY353" fmla="*/ 8449 h 10000"/>
                  <a:gd name="connsiteX354" fmla="*/ 2075 w 10000"/>
                  <a:gd name="connsiteY354" fmla="*/ 8459 h 10000"/>
                  <a:gd name="connsiteX355" fmla="*/ 2072 w 10000"/>
                  <a:gd name="connsiteY355" fmla="*/ 8475 h 10000"/>
                  <a:gd name="connsiteX356" fmla="*/ 2080 w 10000"/>
                  <a:gd name="connsiteY356" fmla="*/ 8484 h 10000"/>
                  <a:gd name="connsiteX357" fmla="*/ 2100 w 10000"/>
                  <a:gd name="connsiteY357" fmla="*/ 8475 h 10000"/>
                  <a:gd name="connsiteX358" fmla="*/ 2141 w 10000"/>
                  <a:gd name="connsiteY358" fmla="*/ 8478 h 10000"/>
                  <a:gd name="connsiteX359" fmla="*/ 2172 w 10000"/>
                  <a:gd name="connsiteY359" fmla="*/ 8475 h 10000"/>
                  <a:gd name="connsiteX360" fmla="*/ 2188 w 10000"/>
                  <a:gd name="connsiteY360" fmla="*/ 8475 h 10000"/>
                  <a:gd name="connsiteX361" fmla="*/ 2222 w 10000"/>
                  <a:gd name="connsiteY361" fmla="*/ 8497 h 10000"/>
                  <a:gd name="connsiteX362" fmla="*/ 2252 w 10000"/>
                  <a:gd name="connsiteY362" fmla="*/ 8514 h 10000"/>
                  <a:gd name="connsiteX363" fmla="*/ 2274 w 10000"/>
                  <a:gd name="connsiteY363" fmla="*/ 8514 h 10000"/>
                  <a:gd name="connsiteX364" fmla="*/ 2299 w 10000"/>
                  <a:gd name="connsiteY364" fmla="*/ 8504 h 10000"/>
                  <a:gd name="connsiteX365" fmla="*/ 2310 w 10000"/>
                  <a:gd name="connsiteY365" fmla="*/ 8504 h 10000"/>
                  <a:gd name="connsiteX366" fmla="*/ 2319 w 10000"/>
                  <a:gd name="connsiteY366" fmla="*/ 8484 h 10000"/>
                  <a:gd name="connsiteX367" fmla="*/ 2338 w 10000"/>
                  <a:gd name="connsiteY367" fmla="*/ 8494 h 10000"/>
                  <a:gd name="connsiteX368" fmla="*/ 2338 w 10000"/>
                  <a:gd name="connsiteY368" fmla="*/ 8552 h 10000"/>
                  <a:gd name="connsiteX369" fmla="*/ 2366 w 10000"/>
                  <a:gd name="connsiteY369" fmla="*/ 8572 h 10000"/>
                  <a:gd name="connsiteX370" fmla="*/ 2382 w 10000"/>
                  <a:gd name="connsiteY370" fmla="*/ 8582 h 10000"/>
                  <a:gd name="connsiteX371" fmla="*/ 2435 w 10000"/>
                  <a:gd name="connsiteY371" fmla="*/ 8552 h 10000"/>
                  <a:gd name="connsiteX372" fmla="*/ 2443 w 10000"/>
                  <a:gd name="connsiteY372" fmla="*/ 8552 h 10000"/>
                  <a:gd name="connsiteX373" fmla="*/ 2454 w 10000"/>
                  <a:gd name="connsiteY373" fmla="*/ 8552 h 10000"/>
                  <a:gd name="connsiteX374" fmla="*/ 2471 w 10000"/>
                  <a:gd name="connsiteY374" fmla="*/ 8546 h 10000"/>
                  <a:gd name="connsiteX375" fmla="*/ 2488 w 10000"/>
                  <a:gd name="connsiteY375" fmla="*/ 8536 h 10000"/>
                  <a:gd name="connsiteX376" fmla="*/ 2501 w 10000"/>
                  <a:gd name="connsiteY376" fmla="*/ 8533 h 10000"/>
                  <a:gd name="connsiteX377" fmla="*/ 2512 w 10000"/>
                  <a:gd name="connsiteY377" fmla="*/ 8533 h 10000"/>
                  <a:gd name="connsiteX378" fmla="*/ 2521 w 10000"/>
                  <a:gd name="connsiteY378" fmla="*/ 8546 h 10000"/>
                  <a:gd name="connsiteX379" fmla="*/ 2521 w 10000"/>
                  <a:gd name="connsiteY379" fmla="*/ 8572 h 10000"/>
                  <a:gd name="connsiteX380" fmla="*/ 2535 w 10000"/>
                  <a:gd name="connsiteY380" fmla="*/ 8588 h 10000"/>
                  <a:gd name="connsiteX381" fmla="*/ 2551 w 10000"/>
                  <a:gd name="connsiteY381" fmla="*/ 8582 h 10000"/>
                  <a:gd name="connsiteX382" fmla="*/ 2560 w 10000"/>
                  <a:gd name="connsiteY382" fmla="*/ 8582 h 10000"/>
                  <a:gd name="connsiteX383" fmla="*/ 2573 w 10000"/>
                  <a:gd name="connsiteY383" fmla="*/ 8588 h 10000"/>
                  <a:gd name="connsiteX384" fmla="*/ 2584 w 10000"/>
                  <a:gd name="connsiteY384" fmla="*/ 8591 h 10000"/>
                  <a:gd name="connsiteX385" fmla="*/ 2590 w 10000"/>
                  <a:gd name="connsiteY385" fmla="*/ 8598 h 10000"/>
                  <a:gd name="connsiteX386" fmla="*/ 2598 w 10000"/>
                  <a:gd name="connsiteY386" fmla="*/ 8608 h 10000"/>
                  <a:gd name="connsiteX387" fmla="*/ 2607 w 10000"/>
                  <a:gd name="connsiteY387" fmla="*/ 8617 h 10000"/>
                  <a:gd name="connsiteX388" fmla="*/ 2618 w 10000"/>
                  <a:gd name="connsiteY388" fmla="*/ 8617 h 10000"/>
                  <a:gd name="connsiteX389" fmla="*/ 2640 w 10000"/>
                  <a:gd name="connsiteY389" fmla="*/ 8608 h 10000"/>
                  <a:gd name="connsiteX390" fmla="*/ 2670 w 10000"/>
                  <a:gd name="connsiteY390" fmla="*/ 8598 h 10000"/>
                  <a:gd name="connsiteX391" fmla="*/ 2673 w 10000"/>
                  <a:gd name="connsiteY391" fmla="*/ 8598 h 10000"/>
                  <a:gd name="connsiteX392" fmla="*/ 2690 w 10000"/>
                  <a:gd name="connsiteY392" fmla="*/ 8598 h 10000"/>
                  <a:gd name="connsiteX393" fmla="*/ 2698 w 10000"/>
                  <a:gd name="connsiteY393" fmla="*/ 8598 h 10000"/>
                  <a:gd name="connsiteX394" fmla="*/ 2712 w 10000"/>
                  <a:gd name="connsiteY394" fmla="*/ 8598 h 10000"/>
                  <a:gd name="connsiteX395" fmla="*/ 2726 w 10000"/>
                  <a:gd name="connsiteY395" fmla="*/ 8591 h 10000"/>
                  <a:gd name="connsiteX396" fmla="*/ 2737 w 10000"/>
                  <a:gd name="connsiteY396" fmla="*/ 8588 h 10000"/>
                  <a:gd name="connsiteX397" fmla="*/ 2759 w 10000"/>
                  <a:gd name="connsiteY397" fmla="*/ 8582 h 10000"/>
                  <a:gd name="connsiteX398" fmla="*/ 2770 w 10000"/>
                  <a:gd name="connsiteY398" fmla="*/ 8578 h 10000"/>
                  <a:gd name="connsiteX399" fmla="*/ 2784 w 10000"/>
                  <a:gd name="connsiteY399" fmla="*/ 8572 h 10000"/>
                  <a:gd name="connsiteX400" fmla="*/ 2795 w 10000"/>
                  <a:gd name="connsiteY400" fmla="*/ 8572 h 10000"/>
                  <a:gd name="connsiteX401" fmla="*/ 2803 w 10000"/>
                  <a:gd name="connsiteY401" fmla="*/ 8588 h 10000"/>
                  <a:gd name="connsiteX402" fmla="*/ 2803 w 10000"/>
                  <a:gd name="connsiteY402" fmla="*/ 8591 h 10000"/>
                  <a:gd name="connsiteX403" fmla="*/ 2803 w 10000"/>
                  <a:gd name="connsiteY403" fmla="*/ 8601 h 10000"/>
                  <a:gd name="connsiteX404" fmla="*/ 2809 w 10000"/>
                  <a:gd name="connsiteY404" fmla="*/ 8601 h 10000"/>
                  <a:gd name="connsiteX405" fmla="*/ 2823 w 10000"/>
                  <a:gd name="connsiteY405" fmla="*/ 8598 h 10000"/>
                  <a:gd name="connsiteX406" fmla="*/ 2831 w 10000"/>
                  <a:gd name="connsiteY406" fmla="*/ 8598 h 10000"/>
                  <a:gd name="connsiteX407" fmla="*/ 2839 w 10000"/>
                  <a:gd name="connsiteY407" fmla="*/ 8601 h 10000"/>
                  <a:gd name="connsiteX408" fmla="*/ 2848 w 10000"/>
                  <a:gd name="connsiteY408" fmla="*/ 8598 h 10000"/>
                  <a:gd name="connsiteX409" fmla="*/ 2856 w 10000"/>
                  <a:gd name="connsiteY409" fmla="*/ 8601 h 10000"/>
                  <a:gd name="connsiteX410" fmla="*/ 2859 w 10000"/>
                  <a:gd name="connsiteY410" fmla="*/ 8601 h 10000"/>
                  <a:gd name="connsiteX411" fmla="*/ 2864 w 10000"/>
                  <a:gd name="connsiteY411" fmla="*/ 8598 h 10000"/>
                  <a:gd name="connsiteX412" fmla="*/ 2889 w 10000"/>
                  <a:gd name="connsiteY412" fmla="*/ 8611 h 10000"/>
                  <a:gd name="connsiteX413" fmla="*/ 2906 w 10000"/>
                  <a:gd name="connsiteY413" fmla="*/ 8620 h 10000"/>
                  <a:gd name="connsiteX414" fmla="*/ 2914 w 10000"/>
                  <a:gd name="connsiteY414" fmla="*/ 8627 h 10000"/>
                  <a:gd name="connsiteX415" fmla="*/ 2920 w 10000"/>
                  <a:gd name="connsiteY415" fmla="*/ 8640 h 10000"/>
                  <a:gd name="connsiteX416" fmla="*/ 2922 w 10000"/>
                  <a:gd name="connsiteY416" fmla="*/ 8666 h 10000"/>
                  <a:gd name="connsiteX417" fmla="*/ 2922 w 10000"/>
                  <a:gd name="connsiteY417" fmla="*/ 8692 h 10000"/>
                  <a:gd name="connsiteX418" fmla="*/ 2939 w 10000"/>
                  <a:gd name="connsiteY418" fmla="*/ 8695 h 10000"/>
                  <a:gd name="connsiteX419" fmla="*/ 2953 w 10000"/>
                  <a:gd name="connsiteY419" fmla="*/ 8695 h 10000"/>
                  <a:gd name="connsiteX420" fmla="*/ 2961 w 10000"/>
                  <a:gd name="connsiteY420" fmla="*/ 8695 h 10000"/>
                  <a:gd name="connsiteX421" fmla="*/ 2972 w 10000"/>
                  <a:gd name="connsiteY421" fmla="*/ 8692 h 10000"/>
                  <a:gd name="connsiteX422" fmla="*/ 2981 w 10000"/>
                  <a:gd name="connsiteY422" fmla="*/ 8685 h 10000"/>
                  <a:gd name="connsiteX423" fmla="*/ 2989 w 10000"/>
                  <a:gd name="connsiteY423" fmla="*/ 8685 h 10000"/>
                  <a:gd name="connsiteX424" fmla="*/ 3008 w 10000"/>
                  <a:gd name="connsiteY424" fmla="*/ 8685 h 10000"/>
                  <a:gd name="connsiteX425" fmla="*/ 3028 w 10000"/>
                  <a:gd name="connsiteY425" fmla="*/ 8695 h 10000"/>
                  <a:gd name="connsiteX426" fmla="*/ 3042 w 10000"/>
                  <a:gd name="connsiteY426" fmla="*/ 8695 h 10000"/>
                  <a:gd name="connsiteX427" fmla="*/ 3053 w 10000"/>
                  <a:gd name="connsiteY427" fmla="*/ 8676 h 10000"/>
                  <a:gd name="connsiteX428" fmla="*/ 3061 w 10000"/>
                  <a:gd name="connsiteY428" fmla="*/ 8666 h 10000"/>
                  <a:gd name="connsiteX429" fmla="*/ 3066 w 10000"/>
                  <a:gd name="connsiteY429" fmla="*/ 8656 h 10000"/>
                  <a:gd name="connsiteX430" fmla="*/ 3091 w 10000"/>
                  <a:gd name="connsiteY430" fmla="*/ 8659 h 10000"/>
                  <a:gd name="connsiteX431" fmla="*/ 3105 w 10000"/>
                  <a:gd name="connsiteY431" fmla="*/ 8659 h 10000"/>
                  <a:gd name="connsiteX432" fmla="*/ 3108 w 10000"/>
                  <a:gd name="connsiteY432" fmla="*/ 8650 h 10000"/>
                  <a:gd name="connsiteX433" fmla="*/ 3147 w 10000"/>
                  <a:gd name="connsiteY433" fmla="*/ 8588 h 10000"/>
                  <a:gd name="connsiteX434" fmla="*/ 3150 w 10000"/>
                  <a:gd name="connsiteY434" fmla="*/ 8598 h 10000"/>
                  <a:gd name="connsiteX435" fmla="*/ 3163 w 10000"/>
                  <a:gd name="connsiteY435" fmla="*/ 8601 h 10000"/>
                  <a:gd name="connsiteX436" fmla="*/ 3180 w 10000"/>
                  <a:gd name="connsiteY436" fmla="*/ 8608 h 10000"/>
                  <a:gd name="connsiteX437" fmla="*/ 3188 w 10000"/>
                  <a:gd name="connsiteY437" fmla="*/ 8611 h 10000"/>
                  <a:gd name="connsiteX438" fmla="*/ 3227 w 10000"/>
                  <a:gd name="connsiteY438" fmla="*/ 8620 h 10000"/>
                  <a:gd name="connsiteX439" fmla="*/ 3238 w 10000"/>
                  <a:gd name="connsiteY439" fmla="*/ 8617 h 10000"/>
                  <a:gd name="connsiteX440" fmla="*/ 3247 w 10000"/>
                  <a:gd name="connsiteY440" fmla="*/ 8601 h 10000"/>
                  <a:gd name="connsiteX441" fmla="*/ 3269 w 10000"/>
                  <a:gd name="connsiteY441" fmla="*/ 8611 h 10000"/>
                  <a:gd name="connsiteX442" fmla="*/ 3277 w 10000"/>
                  <a:gd name="connsiteY442" fmla="*/ 8617 h 10000"/>
                  <a:gd name="connsiteX443" fmla="*/ 3285 w 10000"/>
                  <a:gd name="connsiteY443" fmla="*/ 8611 h 10000"/>
                  <a:gd name="connsiteX444" fmla="*/ 3307 w 10000"/>
                  <a:gd name="connsiteY444" fmla="*/ 8611 h 10000"/>
                  <a:gd name="connsiteX445" fmla="*/ 3319 w 10000"/>
                  <a:gd name="connsiteY445" fmla="*/ 8617 h 10000"/>
                  <a:gd name="connsiteX446" fmla="*/ 3324 w 10000"/>
                  <a:gd name="connsiteY446" fmla="*/ 8617 h 10000"/>
                  <a:gd name="connsiteX447" fmla="*/ 3327 w 10000"/>
                  <a:gd name="connsiteY447" fmla="*/ 8620 h 10000"/>
                  <a:gd name="connsiteX448" fmla="*/ 3341 w 10000"/>
                  <a:gd name="connsiteY448" fmla="*/ 8620 h 10000"/>
                  <a:gd name="connsiteX449" fmla="*/ 3357 w 10000"/>
                  <a:gd name="connsiteY449" fmla="*/ 8620 h 10000"/>
                  <a:gd name="connsiteX450" fmla="*/ 3374 w 10000"/>
                  <a:gd name="connsiteY450" fmla="*/ 8620 h 10000"/>
                  <a:gd name="connsiteX451" fmla="*/ 3382 w 10000"/>
                  <a:gd name="connsiteY451" fmla="*/ 8620 h 10000"/>
                  <a:gd name="connsiteX452" fmla="*/ 3399 w 10000"/>
                  <a:gd name="connsiteY452" fmla="*/ 8611 h 10000"/>
                  <a:gd name="connsiteX453" fmla="*/ 3413 w 10000"/>
                  <a:gd name="connsiteY453" fmla="*/ 8601 h 10000"/>
                  <a:gd name="connsiteX454" fmla="*/ 3421 w 10000"/>
                  <a:gd name="connsiteY454" fmla="*/ 8588 h 10000"/>
                  <a:gd name="connsiteX455" fmla="*/ 3421 w 10000"/>
                  <a:gd name="connsiteY455" fmla="*/ 8572 h 10000"/>
                  <a:gd name="connsiteX456" fmla="*/ 3421 w 10000"/>
                  <a:gd name="connsiteY456" fmla="*/ 8552 h 10000"/>
                  <a:gd name="connsiteX457" fmla="*/ 3424 w 10000"/>
                  <a:gd name="connsiteY457" fmla="*/ 8533 h 10000"/>
                  <a:gd name="connsiteX458" fmla="*/ 3432 w 10000"/>
                  <a:gd name="connsiteY458" fmla="*/ 8523 h 10000"/>
                  <a:gd name="connsiteX459" fmla="*/ 3446 w 10000"/>
                  <a:gd name="connsiteY459" fmla="*/ 8523 h 10000"/>
                  <a:gd name="connsiteX460" fmla="*/ 3457 w 10000"/>
                  <a:gd name="connsiteY460" fmla="*/ 8523 h 10000"/>
                  <a:gd name="connsiteX461" fmla="*/ 3476 w 10000"/>
                  <a:gd name="connsiteY461" fmla="*/ 8533 h 10000"/>
                  <a:gd name="connsiteX462" fmla="*/ 3485 w 10000"/>
                  <a:gd name="connsiteY462" fmla="*/ 8536 h 10000"/>
                  <a:gd name="connsiteX463" fmla="*/ 3501 w 10000"/>
                  <a:gd name="connsiteY463" fmla="*/ 8527 h 10000"/>
                  <a:gd name="connsiteX464" fmla="*/ 3504 w 10000"/>
                  <a:gd name="connsiteY464" fmla="*/ 8514 h 10000"/>
                  <a:gd name="connsiteX465" fmla="*/ 3510 w 10000"/>
                  <a:gd name="connsiteY465" fmla="*/ 8497 h 10000"/>
                  <a:gd name="connsiteX466" fmla="*/ 3537 w 10000"/>
                  <a:gd name="connsiteY466" fmla="*/ 8484 h 10000"/>
                  <a:gd name="connsiteX467" fmla="*/ 3562 w 10000"/>
                  <a:gd name="connsiteY467" fmla="*/ 8488 h 10000"/>
                  <a:gd name="connsiteX468" fmla="*/ 3568 w 10000"/>
                  <a:gd name="connsiteY468" fmla="*/ 8484 h 10000"/>
                  <a:gd name="connsiteX469" fmla="*/ 3584 w 10000"/>
                  <a:gd name="connsiteY469" fmla="*/ 8494 h 10000"/>
                  <a:gd name="connsiteX470" fmla="*/ 3593 w 10000"/>
                  <a:gd name="connsiteY470" fmla="*/ 8507 h 10000"/>
                  <a:gd name="connsiteX471" fmla="*/ 3618 w 10000"/>
                  <a:gd name="connsiteY471" fmla="*/ 8497 h 10000"/>
                  <a:gd name="connsiteX472" fmla="*/ 3643 w 10000"/>
                  <a:gd name="connsiteY472" fmla="*/ 8475 h 10000"/>
                  <a:gd name="connsiteX473" fmla="*/ 3657 w 10000"/>
                  <a:gd name="connsiteY473" fmla="*/ 8478 h 10000"/>
                  <a:gd name="connsiteX474" fmla="*/ 3670 w 10000"/>
                  <a:gd name="connsiteY474" fmla="*/ 8475 h 10000"/>
                  <a:gd name="connsiteX475" fmla="*/ 3673 w 10000"/>
                  <a:gd name="connsiteY475" fmla="*/ 8468 h 10000"/>
                  <a:gd name="connsiteX476" fmla="*/ 3681 w 10000"/>
                  <a:gd name="connsiteY476" fmla="*/ 8468 h 10000"/>
                  <a:gd name="connsiteX477" fmla="*/ 3698 w 10000"/>
                  <a:gd name="connsiteY477" fmla="*/ 8478 h 10000"/>
                  <a:gd name="connsiteX478" fmla="*/ 3720 w 10000"/>
                  <a:gd name="connsiteY478" fmla="*/ 8497 h 10000"/>
                  <a:gd name="connsiteX479" fmla="*/ 3715 w 10000"/>
                  <a:gd name="connsiteY479" fmla="*/ 8504 h 10000"/>
                  <a:gd name="connsiteX480" fmla="*/ 3729 w 10000"/>
                  <a:gd name="connsiteY480" fmla="*/ 8514 h 10000"/>
                  <a:gd name="connsiteX481" fmla="*/ 3729 w 10000"/>
                  <a:gd name="connsiteY481" fmla="*/ 8517 h 10000"/>
                  <a:gd name="connsiteX482" fmla="*/ 3740 w 10000"/>
                  <a:gd name="connsiteY482" fmla="*/ 8527 h 10000"/>
                  <a:gd name="connsiteX483" fmla="*/ 3759 w 10000"/>
                  <a:gd name="connsiteY483" fmla="*/ 8517 h 10000"/>
                  <a:gd name="connsiteX484" fmla="*/ 3762 w 10000"/>
                  <a:gd name="connsiteY484" fmla="*/ 8504 h 10000"/>
                  <a:gd name="connsiteX485" fmla="*/ 3770 w 10000"/>
                  <a:gd name="connsiteY485" fmla="*/ 8488 h 10000"/>
                  <a:gd name="connsiteX486" fmla="*/ 3778 w 10000"/>
                  <a:gd name="connsiteY486" fmla="*/ 8484 h 10000"/>
                  <a:gd name="connsiteX487" fmla="*/ 3792 w 10000"/>
                  <a:gd name="connsiteY487" fmla="*/ 8475 h 10000"/>
                  <a:gd name="connsiteX488" fmla="*/ 3803 w 10000"/>
                  <a:gd name="connsiteY488" fmla="*/ 8478 h 10000"/>
                  <a:gd name="connsiteX489" fmla="*/ 3809 w 10000"/>
                  <a:gd name="connsiteY489" fmla="*/ 8475 h 10000"/>
                  <a:gd name="connsiteX490" fmla="*/ 3825 w 10000"/>
                  <a:gd name="connsiteY490" fmla="*/ 8465 h 10000"/>
                  <a:gd name="connsiteX491" fmla="*/ 3834 w 10000"/>
                  <a:gd name="connsiteY491" fmla="*/ 8468 h 10000"/>
                  <a:gd name="connsiteX492" fmla="*/ 3842 w 10000"/>
                  <a:gd name="connsiteY492" fmla="*/ 8478 h 10000"/>
                  <a:gd name="connsiteX493" fmla="*/ 3850 w 10000"/>
                  <a:gd name="connsiteY493" fmla="*/ 8478 h 10000"/>
                  <a:gd name="connsiteX494" fmla="*/ 3859 w 10000"/>
                  <a:gd name="connsiteY494" fmla="*/ 8484 h 10000"/>
                  <a:gd name="connsiteX495" fmla="*/ 3873 w 10000"/>
                  <a:gd name="connsiteY495" fmla="*/ 8494 h 10000"/>
                  <a:gd name="connsiteX496" fmla="*/ 3875 w 10000"/>
                  <a:gd name="connsiteY496" fmla="*/ 8507 h 10000"/>
                  <a:gd name="connsiteX497" fmla="*/ 3881 w 10000"/>
                  <a:gd name="connsiteY497" fmla="*/ 8527 h 10000"/>
                  <a:gd name="connsiteX498" fmla="*/ 3875 w 10000"/>
                  <a:gd name="connsiteY498" fmla="*/ 8546 h 10000"/>
                  <a:gd name="connsiteX499" fmla="*/ 3892 w 10000"/>
                  <a:gd name="connsiteY499" fmla="*/ 8546 h 10000"/>
                  <a:gd name="connsiteX500" fmla="*/ 3900 w 10000"/>
                  <a:gd name="connsiteY500" fmla="*/ 8543 h 10000"/>
                  <a:gd name="connsiteX501" fmla="*/ 3906 w 10000"/>
                  <a:gd name="connsiteY501" fmla="*/ 8543 h 10000"/>
                  <a:gd name="connsiteX502" fmla="*/ 3922 w 10000"/>
                  <a:gd name="connsiteY502" fmla="*/ 8552 h 10000"/>
                  <a:gd name="connsiteX503" fmla="*/ 3939 w 10000"/>
                  <a:gd name="connsiteY503" fmla="*/ 8559 h 10000"/>
                  <a:gd name="connsiteX504" fmla="*/ 3953 w 10000"/>
                  <a:gd name="connsiteY504" fmla="*/ 8572 h 10000"/>
                  <a:gd name="connsiteX505" fmla="*/ 3956 w 10000"/>
                  <a:gd name="connsiteY505" fmla="*/ 8588 h 10000"/>
                  <a:gd name="connsiteX506" fmla="*/ 3956 w 10000"/>
                  <a:gd name="connsiteY506" fmla="*/ 8608 h 10000"/>
                  <a:gd name="connsiteX507" fmla="*/ 3972 w 10000"/>
                  <a:gd name="connsiteY507" fmla="*/ 8608 h 10000"/>
                  <a:gd name="connsiteX508" fmla="*/ 3986 w 10000"/>
                  <a:gd name="connsiteY508" fmla="*/ 8608 h 10000"/>
                  <a:gd name="connsiteX509" fmla="*/ 3997 w 10000"/>
                  <a:gd name="connsiteY509" fmla="*/ 8608 h 10000"/>
                  <a:gd name="connsiteX510" fmla="*/ 4006 w 10000"/>
                  <a:gd name="connsiteY510" fmla="*/ 8608 h 10000"/>
                  <a:gd name="connsiteX511" fmla="*/ 4006 w 10000"/>
                  <a:gd name="connsiteY511" fmla="*/ 8611 h 10000"/>
                  <a:gd name="connsiteX512" fmla="*/ 4011 w 10000"/>
                  <a:gd name="connsiteY512" fmla="*/ 8611 h 10000"/>
                  <a:gd name="connsiteX513" fmla="*/ 4022 w 10000"/>
                  <a:gd name="connsiteY513" fmla="*/ 8620 h 10000"/>
                  <a:gd name="connsiteX514" fmla="*/ 4042 w 10000"/>
                  <a:gd name="connsiteY514" fmla="*/ 8620 h 10000"/>
                  <a:gd name="connsiteX515" fmla="*/ 4050 w 10000"/>
                  <a:gd name="connsiteY515" fmla="*/ 8617 h 10000"/>
                  <a:gd name="connsiteX516" fmla="*/ 4069 w 10000"/>
                  <a:gd name="connsiteY516" fmla="*/ 8620 h 10000"/>
                  <a:gd name="connsiteX517" fmla="*/ 4086 w 10000"/>
                  <a:gd name="connsiteY517" fmla="*/ 8630 h 10000"/>
                  <a:gd name="connsiteX518" fmla="*/ 4108 w 10000"/>
                  <a:gd name="connsiteY518" fmla="*/ 8627 h 10000"/>
                  <a:gd name="connsiteX519" fmla="*/ 4125 w 10000"/>
                  <a:gd name="connsiteY519" fmla="*/ 8620 h 10000"/>
                  <a:gd name="connsiteX520" fmla="*/ 4133 w 10000"/>
                  <a:gd name="connsiteY520" fmla="*/ 8611 h 10000"/>
                  <a:gd name="connsiteX521" fmla="*/ 4139 w 10000"/>
                  <a:gd name="connsiteY521" fmla="*/ 8608 h 10000"/>
                  <a:gd name="connsiteX522" fmla="*/ 4147 w 10000"/>
                  <a:gd name="connsiteY522" fmla="*/ 8601 h 10000"/>
                  <a:gd name="connsiteX523" fmla="*/ 4155 w 10000"/>
                  <a:gd name="connsiteY523" fmla="*/ 8591 h 10000"/>
                  <a:gd name="connsiteX524" fmla="*/ 4166 w 10000"/>
                  <a:gd name="connsiteY524" fmla="*/ 8582 h 10000"/>
                  <a:gd name="connsiteX525" fmla="*/ 4183 w 10000"/>
                  <a:gd name="connsiteY525" fmla="*/ 8569 h 10000"/>
                  <a:gd name="connsiteX526" fmla="*/ 4191 w 10000"/>
                  <a:gd name="connsiteY526" fmla="*/ 8562 h 10000"/>
                  <a:gd name="connsiteX527" fmla="*/ 4208 w 10000"/>
                  <a:gd name="connsiteY527" fmla="*/ 8552 h 10000"/>
                  <a:gd name="connsiteX528" fmla="*/ 4230 w 10000"/>
                  <a:gd name="connsiteY528" fmla="*/ 8552 h 10000"/>
                  <a:gd name="connsiteX529" fmla="*/ 4238 w 10000"/>
                  <a:gd name="connsiteY529" fmla="*/ 8559 h 10000"/>
                  <a:gd name="connsiteX530" fmla="*/ 4247 w 10000"/>
                  <a:gd name="connsiteY530" fmla="*/ 8572 h 10000"/>
                  <a:gd name="connsiteX531" fmla="*/ 4252 w 10000"/>
                  <a:gd name="connsiteY531" fmla="*/ 8578 h 10000"/>
                  <a:gd name="connsiteX532" fmla="*/ 4263 w 10000"/>
                  <a:gd name="connsiteY532" fmla="*/ 8582 h 10000"/>
                  <a:gd name="connsiteX533" fmla="*/ 4277 w 10000"/>
                  <a:gd name="connsiteY533" fmla="*/ 8572 h 10000"/>
                  <a:gd name="connsiteX534" fmla="*/ 4294 w 10000"/>
                  <a:gd name="connsiteY534" fmla="*/ 8559 h 10000"/>
                  <a:gd name="connsiteX535" fmla="*/ 4302 w 10000"/>
                  <a:gd name="connsiteY535" fmla="*/ 8546 h 10000"/>
                  <a:gd name="connsiteX536" fmla="*/ 4310 w 10000"/>
                  <a:gd name="connsiteY536" fmla="*/ 8543 h 10000"/>
                  <a:gd name="connsiteX537" fmla="*/ 4313 w 10000"/>
                  <a:gd name="connsiteY537" fmla="*/ 8543 h 10000"/>
                  <a:gd name="connsiteX538" fmla="*/ 4332 w 10000"/>
                  <a:gd name="connsiteY538" fmla="*/ 8546 h 10000"/>
                  <a:gd name="connsiteX539" fmla="*/ 4335 w 10000"/>
                  <a:gd name="connsiteY539" fmla="*/ 8559 h 10000"/>
                  <a:gd name="connsiteX540" fmla="*/ 4349 w 10000"/>
                  <a:gd name="connsiteY540" fmla="*/ 8588 h 10000"/>
                  <a:gd name="connsiteX541" fmla="*/ 4360 w 10000"/>
                  <a:gd name="connsiteY541" fmla="*/ 8591 h 10000"/>
                  <a:gd name="connsiteX542" fmla="*/ 4366 w 10000"/>
                  <a:gd name="connsiteY542" fmla="*/ 8591 h 10000"/>
                  <a:gd name="connsiteX543" fmla="*/ 4382 w 10000"/>
                  <a:gd name="connsiteY543" fmla="*/ 8598 h 10000"/>
                  <a:gd name="connsiteX544" fmla="*/ 4385 w 10000"/>
                  <a:gd name="connsiteY544" fmla="*/ 8598 h 10000"/>
                  <a:gd name="connsiteX545" fmla="*/ 4402 w 10000"/>
                  <a:gd name="connsiteY545" fmla="*/ 8598 h 10000"/>
                  <a:gd name="connsiteX546" fmla="*/ 4421 w 10000"/>
                  <a:gd name="connsiteY546" fmla="*/ 8591 h 10000"/>
                  <a:gd name="connsiteX547" fmla="*/ 4440 w 10000"/>
                  <a:gd name="connsiteY547" fmla="*/ 8591 h 10000"/>
                  <a:gd name="connsiteX548" fmla="*/ 4449 w 10000"/>
                  <a:gd name="connsiteY548" fmla="*/ 8598 h 10000"/>
                  <a:gd name="connsiteX549" fmla="*/ 4454 w 10000"/>
                  <a:gd name="connsiteY549" fmla="*/ 8617 h 10000"/>
                  <a:gd name="connsiteX550" fmla="*/ 4463 w 10000"/>
                  <a:gd name="connsiteY550" fmla="*/ 8608 h 10000"/>
                  <a:gd name="connsiteX551" fmla="*/ 4474 w 10000"/>
                  <a:gd name="connsiteY551" fmla="*/ 8608 h 10000"/>
                  <a:gd name="connsiteX552" fmla="*/ 4490 w 10000"/>
                  <a:gd name="connsiteY552" fmla="*/ 8617 h 10000"/>
                  <a:gd name="connsiteX553" fmla="*/ 4504 w 10000"/>
                  <a:gd name="connsiteY553" fmla="*/ 8617 h 10000"/>
                  <a:gd name="connsiteX554" fmla="*/ 4518 w 10000"/>
                  <a:gd name="connsiteY554" fmla="*/ 8617 h 10000"/>
                  <a:gd name="connsiteX555" fmla="*/ 4535 w 10000"/>
                  <a:gd name="connsiteY555" fmla="*/ 8611 h 10000"/>
                  <a:gd name="connsiteX556" fmla="*/ 4546 w 10000"/>
                  <a:gd name="connsiteY556" fmla="*/ 8611 h 10000"/>
                  <a:gd name="connsiteX557" fmla="*/ 4562 w 10000"/>
                  <a:gd name="connsiteY557" fmla="*/ 8611 h 10000"/>
                  <a:gd name="connsiteX558" fmla="*/ 4571 w 10000"/>
                  <a:gd name="connsiteY558" fmla="*/ 8611 h 10000"/>
                  <a:gd name="connsiteX559" fmla="*/ 4579 w 10000"/>
                  <a:gd name="connsiteY559" fmla="*/ 8608 h 10000"/>
                  <a:gd name="connsiteX560" fmla="*/ 4584 w 10000"/>
                  <a:gd name="connsiteY560" fmla="*/ 8608 h 10000"/>
                  <a:gd name="connsiteX561" fmla="*/ 4601 w 10000"/>
                  <a:gd name="connsiteY561" fmla="*/ 8617 h 10000"/>
                  <a:gd name="connsiteX562" fmla="*/ 4609 w 10000"/>
                  <a:gd name="connsiteY562" fmla="*/ 8627 h 10000"/>
                  <a:gd name="connsiteX563" fmla="*/ 4618 w 10000"/>
                  <a:gd name="connsiteY563" fmla="*/ 8637 h 10000"/>
                  <a:gd name="connsiteX564" fmla="*/ 4618 w 10000"/>
                  <a:gd name="connsiteY564" fmla="*/ 8646 h 10000"/>
                  <a:gd name="connsiteX565" fmla="*/ 4634 w 10000"/>
                  <a:gd name="connsiteY565" fmla="*/ 8656 h 10000"/>
                  <a:gd name="connsiteX566" fmla="*/ 4640 w 10000"/>
                  <a:gd name="connsiteY566" fmla="*/ 8659 h 10000"/>
                  <a:gd name="connsiteX567" fmla="*/ 4651 w 10000"/>
                  <a:gd name="connsiteY567" fmla="*/ 8666 h 10000"/>
                  <a:gd name="connsiteX568" fmla="*/ 4657 w 10000"/>
                  <a:gd name="connsiteY568" fmla="*/ 8659 h 10000"/>
                  <a:gd name="connsiteX569" fmla="*/ 4668 w 10000"/>
                  <a:gd name="connsiteY569" fmla="*/ 8650 h 10000"/>
                  <a:gd name="connsiteX570" fmla="*/ 4676 w 10000"/>
                  <a:gd name="connsiteY570" fmla="*/ 8650 h 10000"/>
                  <a:gd name="connsiteX571" fmla="*/ 4690 w 10000"/>
                  <a:gd name="connsiteY571" fmla="*/ 8650 h 10000"/>
                  <a:gd name="connsiteX572" fmla="*/ 4698 w 10000"/>
                  <a:gd name="connsiteY572" fmla="*/ 8650 h 10000"/>
                  <a:gd name="connsiteX573" fmla="*/ 4704 w 10000"/>
                  <a:gd name="connsiteY573" fmla="*/ 8650 h 10000"/>
                  <a:gd name="connsiteX574" fmla="*/ 4706 w 10000"/>
                  <a:gd name="connsiteY574" fmla="*/ 8659 h 10000"/>
                  <a:gd name="connsiteX575" fmla="*/ 4706 w 10000"/>
                  <a:gd name="connsiteY575" fmla="*/ 8666 h 10000"/>
                  <a:gd name="connsiteX576" fmla="*/ 4723 w 10000"/>
                  <a:gd name="connsiteY576" fmla="*/ 8682 h 10000"/>
                  <a:gd name="connsiteX577" fmla="*/ 4737 w 10000"/>
                  <a:gd name="connsiteY577" fmla="*/ 8682 h 10000"/>
                  <a:gd name="connsiteX578" fmla="*/ 4745 w 10000"/>
                  <a:gd name="connsiteY578" fmla="*/ 8676 h 10000"/>
                  <a:gd name="connsiteX579" fmla="*/ 4756 w 10000"/>
                  <a:gd name="connsiteY579" fmla="*/ 8666 h 10000"/>
                  <a:gd name="connsiteX580" fmla="*/ 4765 w 10000"/>
                  <a:gd name="connsiteY580" fmla="*/ 8666 h 10000"/>
                  <a:gd name="connsiteX581" fmla="*/ 4765 w 10000"/>
                  <a:gd name="connsiteY581" fmla="*/ 8682 h 10000"/>
                  <a:gd name="connsiteX582" fmla="*/ 4770 w 10000"/>
                  <a:gd name="connsiteY582" fmla="*/ 8701 h 10000"/>
                  <a:gd name="connsiteX583" fmla="*/ 4778 w 10000"/>
                  <a:gd name="connsiteY583" fmla="*/ 8705 h 10000"/>
                  <a:gd name="connsiteX584" fmla="*/ 4795 w 10000"/>
                  <a:gd name="connsiteY584" fmla="*/ 8714 h 10000"/>
                  <a:gd name="connsiteX585" fmla="*/ 4812 w 10000"/>
                  <a:gd name="connsiteY585" fmla="*/ 8714 h 10000"/>
                  <a:gd name="connsiteX586" fmla="*/ 4825 w 10000"/>
                  <a:gd name="connsiteY586" fmla="*/ 8705 h 10000"/>
                  <a:gd name="connsiteX587" fmla="*/ 4825 w 10000"/>
                  <a:gd name="connsiteY587" fmla="*/ 8701 h 10000"/>
                  <a:gd name="connsiteX588" fmla="*/ 4828 w 10000"/>
                  <a:gd name="connsiteY588" fmla="*/ 8701 h 10000"/>
                  <a:gd name="connsiteX589" fmla="*/ 4837 w 10000"/>
                  <a:gd name="connsiteY589" fmla="*/ 8692 h 10000"/>
                  <a:gd name="connsiteX590" fmla="*/ 4842 w 10000"/>
                  <a:gd name="connsiteY590" fmla="*/ 8685 h 10000"/>
                  <a:gd name="connsiteX591" fmla="*/ 4859 w 10000"/>
                  <a:gd name="connsiteY591" fmla="*/ 8692 h 10000"/>
                  <a:gd name="connsiteX592" fmla="*/ 4870 w 10000"/>
                  <a:gd name="connsiteY592" fmla="*/ 8701 h 10000"/>
                  <a:gd name="connsiteX593" fmla="*/ 4878 w 10000"/>
                  <a:gd name="connsiteY593" fmla="*/ 8714 h 10000"/>
                  <a:gd name="connsiteX594" fmla="*/ 4892 w 10000"/>
                  <a:gd name="connsiteY594" fmla="*/ 8724 h 10000"/>
                  <a:gd name="connsiteX595" fmla="*/ 4900 w 10000"/>
                  <a:gd name="connsiteY595" fmla="*/ 8724 h 10000"/>
                  <a:gd name="connsiteX596" fmla="*/ 4906 w 10000"/>
                  <a:gd name="connsiteY596" fmla="*/ 8705 h 10000"/>
                  <a:gd name="connsiteX597" fmla="*/ 4925 w 10000"/>
                  <a:gd name="connsiteY597" fmla="*/ 8724 h 10000"/>
                  <a:gd name="connsiteX598" fmla="*/ 4939 w 10000"/>
                  <a:gd name="connsiteY598" fmla="*/ 8701 h 10000"/>
                  <a:gd name="connsiteX599" fmla="*/ 4950 w 10000"/>
                  <a:gd name="connsiteY599" fmla="*/ 8695 h 10000"/>
                  <a:gd name="connsiteX600" fmla="*/ 4956 w 10000"/>
                  <a:gd name="connsiteY600" fmla="*/ 8692 h 10000"/>
                  <a:gd name="connsiteX601" fmla="*/ 4986 w 10000"/>
                  <a:gd name="connsiteY601" fmla="*/ 8705 h 10000"/>
                  <a:gd name="connsiteX602" fmla="*/ 5003 w 10000"/>
                  <a:gd name="connsiteY602" fmla="*/ 8701 h 10000"/>
                  <a:gd name="connsiteX603" fmla="*/ 5011 w 10000"/>
                  <a:gd name="connsiteY603" fmla="*/ 8692 h 10000"/>
                  <a:gd name="connsiteX604" fmla="*/ 5028 w 10000"/>
                  <a:gd name="connsiteY604" fmla="*/ 8682 h 10000"/>
                  <a:gd name="connsiteX605" fmla="*/ 5030 w 10000"/>
                  <a:gd name="connsiteY605" fmla="*/ 8659 h 10000"/>
                  <a:gd name="connsiteX606" fmla="*/ 5039 w 10000"/>
                  <a:gd name="connsiteY606" fmla="*/ 8656 h 10000"/>
                  <a:gd name="connsiteX607" fmla="*/ 5053 w 10000"/>
                  <a:gd name="connsiteY607" fmla="*/ 8669 h 10000"/>
                  <a:gd name="connsiteX608" fmla="*/ 5061 w 10000"/>
                  <a:gd name="connsiteY608" fmla="*/ 8669 h 10000"/>
                  <a:gd name="connsiteX609" fmla="*/ 5061 w 10000"/>
                  <a:gd name="connsiteY609" fmla="*/ 8676 h 10000"/>
                  <a:gd name="connsiteX610" fmla="*/ 5069 w 10000"/>
                  <a:gd name="connsiteY610" fmla="*/ 8669 h 10000"/>
                  <a:gd name="connsiteX611" fmla="*/ 5083 w 10000"/>
                  <a:gd name="connsiteY611" fmla="*/ 8669 h 10000"/>
                  <a:gd name="connsiteX612" fmla="*/ 5100 w 10000"/>
                  <a:gd name="connsiteY612" fmla="*/ 8669 h 10000"/>
                  <a:gd name="connsiteX613" fmla="*/ 5119 w 10000"/>
                  <a:gd name="connsiteY613" fmla="*/ 8682 h 10000"/>
                  <a:gd name="connsiteX614" fmla="*/ 5136 w 10000"/>
                  <a:gd name="connsiteY614" fmla="*/ 8692 h 10000"/>
                  <a:gd name="connsiteX615" fmla="*/ 5161 w 10000"/>
                  <a:gd name="connsiteY615" fmla="*/ 8701 h 10000"/>
                  <a:gd name="connsiteX616" fmla="*/ 5183 w 10000"/>
                  <a:gd name="connsiteY616" fmla="*/ 8701 h 10000"/>
                  <a:gd name="connsiteX617" fmla="*/ 5199 w 10000"/>
                  <a:gd name="connsiteY617" fmla="*/ 8701 h 10000"/>
                  <a:gd name="connsiteX618" fmla="*/ 5213 w 10000"/>
                  <a:gd name="connsiteY618" fmla="*/ 8705 h 10000"/>
                  <a:gd name="connsiteX619" fmla="*/ 5224 w 10000"/>
                  <a:gd name="connsiteY619" fmla="*/ 8701 h 10000"/>
                  <a:gd name="connsiteX620" fmla="*/ 5230 w 10000"/>
                  <a:gd name="connsiteY620" fmla="*/ 8701 h 10000"/>
                  <a:gd name="connsiteX621" fmla="*/ 5241 w 10000"/>
                  <a:gd name="connsiteY621" fmla="*/ 8676 h 10000"/>
                  <a:gd name="connsiteX622" fmla="*/ 5247 w 10000"/>
                  <a:gd name="connsiteY622" fmla="*/ 8666 h 10000"/>
                  <a:gd name="connsiteX623" fmla="*/ 5249 w 10000"/>
                  <a:gd name="connsiteY623" fmla="*/ 8646 h 10000"/>
                  <a:gd name="connsiteX624" fmla="*/ 5249 w 10000"/>
                  <a:gd name="connsiteY624" fmla="*/ 8650 h 10000"/>
                  <a:gd name="connsiteX625" fmla="*/ 5255 w 10000"/>
                  <a:gd name="connsiteY625" fmla="*/ 8646 h 10000"/>
                  <a:gd name="connsiteX626" fmla="*/ 5271 w 10000"/>
                  <a:gd name="connsiteY626" fmla="*/ 8650 h 10000"/>
                  <a:gd name="connsiteX627" fmla="*/ 5288 w 10000"/>
                  <a:gd name="connsiteY627" fmla="*/ 8666 h 10000"/>
                  <a:gd name="connsiteX628" fmla="*/ 5296 w 10000"/>
                  <a:gd name="connsiteY628" fmla="*/ 8666 h 10000"/>
                  <a:gd name="connsiteX629" fmla="*/ 5310 w 10000"/>
                  <a:gd name="connsiteY629" fmla="*/ 8656 h 10000"/>
                  <a:gd name="connsiteX630" fmla="*/ 5321 w 10000"/>
                  <a:gd name="connsiteY630" fmla="*/ 8650 h 10000"/>
                  <a:gd name="connsiteX631" fmla="*/ 5338 w 10000"/>
                  <a:gd name="connsiteY631" fmla="*/ 8650 h 10000"/>
                  <a:gd name="connsiteX632" fmla="*/ 5360 w 10000"/>
                  <a:gd name="connsiteY632" fmla="*/ 8640 h 10000"/>
                  <a:gd name="connsiteX633" fmla="*/ 5366 w 10000"/>
                  <a:gd name="connsiteY633" fmla="*/ 8637 h 10000"/>
                  <a:gd name="connsiteX634" fmla="*/ 5368 w 10000"/>
                  <a:gd name="connsiteY634" fmla="*/ 8637 h 10000"/>
                  <a:gd name="connsiteX635" fmla="*/ 5382 w 10000"/>
                  <a:gd name="connsiteY635" fmla="*/ 8630 h 10000"/>
                  <a:gd name="connsiteX636" fmla="*/ 5391 w 10000"/>
                  <a:gd name="connsiteY636" fmla="*/ 8630 h 10000"/>
                  <a:gd name="connsiteX637" fmla="*/ 5402 w 10000"/>
                  <a:gd name="connsiteY637" fmla="*/ 8637 h 10000"/>
                  <a:gd name="connsiteX638" fmla="*/ 5418 w 10000"/>
                  <a:gd name="connsiteY638" fmla="*/ 8656 h 10000"/>
                  <a:gd name="connsiteX639" fmla="*/ 5432 w 10000"/>
                  <a:gd name="connsiteY639" fmla="*/ 8666 h 10000"/>
                  <a:gd name="connsiteX640" fmla="*/ 5443 w 10000"/>
                  <a:gd name="connsiteY640" fmla="*/ 8682 h 10000"/>
                  <a:gd name="connsiteX641" fmla="*/ 5457 w 10000"/>
                  <a:gd name="connsiteY641" fmla="*/ 8692 h 10000"/>
                  <a:gd name="connsiteX642" fmla="*/ 5471 w 10000"/>
                  <a:gd name="connsiteY642" fmla="*/ 8705 h 10000"/>
                  <a:gd name="connsiteX643" fmla="*/ 5488 w 10000"/>
                  <a:gd name="connsiteY643" fmla="*/ 8711 h 10000"/>
                  <a:gd name="connsiteX644" fmla="*/ 5490 w 10000"/>
                  <a:gd name="connsiteY644" fmla="*/ 8721 h 10000"/>
                  <a:gd name="connsiteX645" fmla="*/ 5512 w 10000"/>
                  <a:gd name="connsiteY645" fmla="*/ 8724 h 10000"/>
                  <a:gd name="connsiteX646" fmla="*/ 5521 w 10000"/>
                  <a:gd name="connsiteY646" fmla="*/ 8714 h 10000"/>
                  <a:gd name="connsiteX647" fmla="*/ 5524 w 10000"/>
                  <a:gd name="connsiteY647" fmla="*/ 8714 h 10000"/>
                  <a:gd name="connsiteX648" fmla="*/ 5532 w 10000"/>
                  <a:gd name="connsiteY648" fmla="*/ 8721 h 10000"/>
                  <a:gd name="connsiteX649" fmla="*/ 5540 w 10000"/>
                  <a:gd name="connsiteY649" fmla="*/ 8724 h 10000"/>
                  <a:gd name="connsiteX650" fmla="*/ 5562 w 10000"/>
                  <a:gd name="connsiteY650" fmla="*/ 8750 h 10000"/>
                  <a:gd name="connsiteX651" fmla="*/ 5562 w 10000"/>
                  <a:gd name="connsiteY651" fmla="*/ 8760 h 10000"/>
                  <a:gd name="connsiteX652" fmla="*/ 5571 w 10000"/>
                  <a:gd name="connsiteY652" fmla="*/ 8782 h 10000"/>
                  <a:gd name="connsiteX653" fmla="*/ 5579 w 10000"/>
                  <a:gd name="connsiteY653" fmla="*/ 8789 h 10000"/>
                  <a:gd name="connsiteX654" fmla="*/ 5593 w 10000"/>
                  <a:gd name="connsiteY654" fmla="*/ 8789 h 10000"/>
                  <a:gd name="connsiteX655" fmla="*/ 5596 w 10000"/>
                  <a:gd name="connsiteY655" fmla="*/ 8789 h 10000"/>
                  <a:gd name="connsiteX656" fmla="*/ 5626 w 10000"/>
                  <a:gd name="connsiteY656" fmla="*/ 8782 h 10000"/>
                  <a:gd name="connsiteX657" fmla="*/ 5629 w 10000"/>
                  <a:gd name="connsiteY657" fmla="*/ 8782 h 10000"/>
                  <a:gd name="connsiteX658" fmla="*/ 5637 w 10000"/>
                  <a:gd name="connsiteY658" fmla="*/ 8779 h 10000"/>
                  <a:gd name="connsiteX659" fmla="*/ 5648 w 10000"/>
                  <a:gd name="connsiteY659" fmla="*/ 8789 h 10000"/>
                  <a:gd name="connsiteX660" fmla="*/ 5665 w 10000"/>
                  <a:gd name="connsiteY660" fmla="*/ 8795 h 10000"/>
                  <a:gd name="connsiteX661" fmla="*/ 5676 w 10000"/>
                  <a:gd name="connsiteY661" fmla="*/ 8789 h 10000"/>
                  <a:gd name="connsiteX662" fmla="*/ 5684 w 10000"/>
                  <a:gd name="connsiteY662" fmla="*/ 8782 h 10000"/>
                  <a:gd name="connsiteX663" fmla="*/ 5693 w 10000"/>
                  <a:gd name="connsiteY663" fmla="*/ 8789 h 10000"/>
                  <a:gd name="connsiteX664" fmla="*/ 5715 w 10000"/>
                  <a:gd name="connsiteY664" fmla="*/ 8808 h 10000"/>
                  <a:gd name="connsiteX665" fmla="*/ 5731 w 10000"/>
                  <a:gd name="connsiteY665" fmla="*/ 8808 h 10000"/>
                  <a:gd name="connsiteX666" fmla="*/ 5740 w 10000"/>
                  <a:gd name="connsiteY666" fmla="*/ 8808 h 10000"/>
                  <a:gd name="connsiteX667" fmla="*/ 5765 w 10000"/>
                  <a:gd name="connsiteY667" fmla="*/ 8818 h 10000"/>
                  <a:gd name="connsiteX668" fmla="*/ 5781 w 10000"/>
                  <a:gd name="connsiteY668" fmla="*/ 8824 h 10000"/>
                  <a:gd name="connsiteX669" fmla="*/ 5798 w 10000"/>
                  <a:gd name="connsiteY669" fmla="*/ 8834 h 10000"/>
                  <a:gd name="connsiteX670" fmla="*/ 5814 w 10000"/>
                  <a:gd name="connsiteY670" fmla="*/ 8837 h 10000"/>
                  <a:gd name="connsiteX671" fmla="*/ 5831 w 10000"/>
                  <a:gd name="connsiteY671" fmla="*/ 8844 h 10000"/>
                  <a:gd name="connsiteX672" fmla="*/ 5842 w 10000"/>
                  <a:gd name="connsiteY672" fmla="*/ 8847 h 10000"/>
                  <a:gd name="connsiteX673" fmla="*/ 5859 w 10000"/>
                  <a:gd name="connsiteY673" fmla="*/ 8857 h 10000"/>
                  <a:gd name="connsiteX674" fmla="*/ 5870 w 10000"/>
                  <a:gd name="connsiteY674" fmla="*/ 8867 h 10000"/>
                  <a:gd name="connsiteX675" fmla="*/ 5878 w 10000"/>
                  <a:gd name="connsiteY675" fmla="*/ 8873 h 10000"/>
                  <a:gd name="connsiteX676" fmla="*/ 5895 w 10000"/>
                  <a:gd name="connsiteY676" fmla="*/ 8873 h 10000"/>
                  <a:gd name="connsiteX677" fmla="*/ 5911 w 10000"/>
                  <a:gd name="connsiteY677" fmla="*/ 8873 h 10000"/>
                  <a:gd name="connsiteX678" fmla="*/ 5931 w 10000"/>
                  <a:gd name="connsiteY678" fmla="*/ 8873 h 10000"/>
                  <a:gd name="connsiteX679" fmla="*/ 5950 w 10000"/>
                  <a:gd name="connsiteY679" fmla="*/ 8867 h 10000"/>
                  <a:gd name="connsiteX680" fmla="*/ 5967 w 10000"/>
                  <a:gd name="connsiteY680" fmla="*/ 8867 h 10000"/>
                  <a:gd name="connsiteX681" fmla="*/ 5975 w 10000"/>
                  <a:gd name="connsiteY681" fmla="*/ 8873 h 10000"/>
                  <a:gd name="connsiteX682" fmla="*/ 6000 w 10000"/>
                  <a:gd name="connsiteY682" fmla="*/ 8883 h 10000"/>
                  <a:gd name="connsiteX683" fmla="*/ 5997 w 10000"/>
                  <a:gd name="connsiteY683" fmla="*/ 8886 h 10000"/>
                  <a:gd name="connsiteX684" fmla="*/ 5997 w 10000"/>
                  <a:gd name="connsiteY684" fmla="*/ 8896 h 10000"/>
                  <a:gd name="connsiteX685" fmla="*/ 6014 w 10000"/>
                  <a:gd name="connsiteY685" fmla="*/ 8892 h 10000"/>
                  <a:gd name="connsiteX686" fmla="*/ 6028 w 10000"/>
                  <a:gd name="connsiteY686" fmla="*/ 8892 h 10000"/>
                  <a:gd name="connsiteX687" fmla="*/ 6053 w 10000"/>
                  <a:gd name="connsiteY687" fmla="*/ 8886 h 10000"/>
                  <a:gd name="connsiteX688" fmla="*/ 6072 w 10000"/>
                  <a:gd name="connsiteY688" fmla="*/ 8876 h 10000"/>
                  <a:gd name="connsiteX689" fmla="*/ 6089 w 10000"/>
                  <a:gd name="connsiteY689" fmla="*/ 8867 h 10000"/>
                  <a:gd name="connsiteX690" fmla="*/ 6111 w 10000"/>
                  <a:gd name="connsiteY690" fmla="*/ 8857 h 10000"/>
                  <a:gd name="connsiteX691" fmla="*/ 6127 w 10000"/>
                  <a:gd name="connsiteY691" fmla="*/ 8847 h 10000"/>
                  <a:gd name="connsiteX692" fmla="*/ 6152 w 10000"/>
                  <a:gd name="connsiteY692" fmla="*/ 8834 h 10000"/>
                  <a:gd name="connsiteX693" fmla="*/ 6183 w 10000"/>
                  <a:gd name="connsiteY693" fmla="*/ 8828 h 10000"/>
                  <a:gd name="connsiteX694" fmla="*/ 6175 w 10000"/>
                  <a:gd name="connsiteY694" fmla="*/ 8844 h 10000"/>
                  <a:gd name="connsiteX695" fmla="*/ 6169 w 10000"/>
                  <a:gd name="connsiteY695" fmla="*/ 8863 h 10000"/>
                  <a:gd name="connsiteX696" fmla="*/ 6158 w 10000"/>
                  <a:gd name="connsiteY696" fmla="*/ 8886 h 10000"/>
                  <a:gd name="connsiteX697" fmla="*/ 6152 w 10000"/>
                  <a:gd name="connsiteY697" fmla="*/ 8896 h 10000"/>
                  <a:gd name="connsiteX698" fmla="*/ 6150 w 10000"/>
                  <a:gd name="connsiteY698" fmla="*/ 8909 h 10000"/>
                  <a:gd name="connsiteX699" fmla="*/ 6152 w 10000"/>
                  <a:gd name="connsiteY699" fmla="*/ 8938 h 10000"/>
                  <a:gd name="connsiteX700" fmla="*/ 6158 w 10000"/>
                  <a:gd name="connsiteY700" fmla="*/ 8957 h 10000"/>
                  <a:gd name="connsiteX701" fmla="*/ 6161 w 10000"/>
                  <a:gd name="connsiteY701" fmla="*/ 8980 h 10000"/>
                  <a:gd name="connsiteX702" fmla="*/ 6166 w 10000"/>
                  <a:gd name="connsiteY702" fmla="*/ 8999 h 10000"/>
                  <a:gd name="connsiteX703" fmla="*/ 6175 w 10000"/>
                  <a:gd name="connsiteY703" fmla="*/ 9032 h 10000"/>
                  <a:gd name="connsiteX704" fmla="*/ 6183 w 10000"/>
                  <a:gd name="connsiteY704" fmla="*/ 9051 h 10000"/>
                  <a:gd name="connsiteX705" fmla="*/ 6191 w 10000"/>
                  <a:gd name="connsiteY705" fmla="*/ 9064 h 10000"/>
                  <a:gd name="connsiteX706" fmla="*/ 6194 w 10000"/>
                  <a:gd name="connsiteY706" fmla="*/ 9084 h 10000"/>
                  <a:gd name="connsiteX707" fmla="*/ 6208 w 10000"/>
                  <a:gd name="connsiteY707" fmla="*/ 9103 h 10000"/>
                  <a:gd name="connsiteX708" fmla="*/ 6208 w 10000"/>
                  <a:gd name="connsiteY708" fmla="*/ 9113 h 10000"/>
                  <a:gd name="connsiteX709" fmla="*/ 6216 w 10000"/>
                  <a:gd name="connsiteY709" fmla="*/ 9129 h 10000"/>
                  <a:gd name="connsiteX710" fmla="*/ 6230 w 10000"/>
                  <a:gd name="connsiteY710" fmla="*/ 9148 h 10000"/>
                  <a:gd name="connsiteX711" fmla="*/ 6241 w 10000"/>
                  <a:gd name="connsiteY711" fmla="*/ 9165 h 10000"/>
                  <a:gd name="connsiteX712" fmla="*/ 6249 w 10000"/>
                  <a:gd name="connsiteY712" fmla="*/ 9168 h 10000"/>
                  <a:gd name="connsiteX713" fmla="*/ 6266 w 10000"/>
                  <a:gd name="connsiteY713" fmla="*/ 9184 h 10000"/>
                  <a:gd name="connsiteX714" fmla="*/ 6280 w 10000"/>
                  <a:gd name="connsiteY714" fmla="*/ 9184 h 10000"/>
                  <a:gd name="connsiteX715" fmla="*/ 6288 w 10000"/>
                  <a:gd name="connsiteY715" fmla="*/ 9177 h 10000"/>
                  <a:gd name="connsiteX716" fmla="*/ 6299 w 10000"/>
                  <a:gd name="connsiteY716" fmla="*/ 9187 h 10000"/>
                  <a:gd name="connsiteX717" fmla="*/ 6305 w 10000"/>
                  <a:gd name="connsiteY717" fmla="*/ 9197 h 10000"/>
                  <a:gd name="connsiteX718" fmla="*/ 6310 w 10000"/>
                  <a:gd name="connsiteY718" fmla="*/ 9197 h 10000"/>
                  <a:gd name="connsiteX719" fmla="*/ 6321 w 10000"/>
                  <a:gd name="connsiteY719" fmla="*/ 9213 h 10000"/>
                  <a:gd name="connsiteX720" fmla="*/ 6335 w 10000"/>
                  <a:gd name="connsiteY720" fmla="*/ 9223 h 10000"/>
                  <a:gd name="connsiteX721" fmla="*/ 6338 w 10000"/>
                  <a:gd name="connsiteY721" fmla="*/ 9223 h 10000"/>
                  <a:gd name="connsiteX722" fmla="*/ 6355 w 10000"/>
                  <a:gd name="connsiteY722" fmla="*/ 9226 h 10000"/>
                  <a:gd name="connsiteX723" fmla="*/ 6363 w 10000"/>
                  <a:gd name="connsiteY723" fmla="*/ 9236 h 10000"/>
                  <a:gd name="connsiteX724" fmla="*/ 6380 w 10000"/>
                  <a:gd name="connsiteY724" fmla="*/ 9258 h 10000"/>
                  <a:gd name="connsiteX725" fmla="*/ 6393 w 10000"/>
                  <a:gd name="connsiteY725" fmla="*/ 9278 h 10000"/>
                  <a:gd name="connsiteX726" fmla="*/ 6396 w 10000"/>
                  <a:gd name="connsiteY726" fmla="*/ 9288 h 10000"/>
                  <a:gd name="connsiteX727" fmla="*/ 6407 w 10000"/>
                  <a:gd name="connsiteY727" fmla="*/ 9297 h 10000"/>
                  <a:gd name="connsiteX728" fmla="*/ 6410 w 10000"/>
                  <a:gd name="connsiteY728" fmla="*/ 9307 h 10000"/>
                  <a:gd name="connsiteX729" fmla="*/ 6416 w 10000"/>
                  <a:gd name="connsiteY729" fmla="*/ 9317 h 10000"/>
                  <a:gd name="connsiteX730" fmla="*/ 6424 w 10000"/>
                  <a:gd name="connsiteY730" fmla="*/ 9326 h 10000"/>
                  <a:gd name="connsiteX731" fmla="*/ 6435 w 10000"/>
                  <a:gd name="connsiteY731" fmla="*/ 9336 h 10000"/>
                  <a:gd name="connsiteX732" fmla="*/ 6443 w 10000"/>
                  <a:gd name="connsiteY732" fmla="*/ 9346 h 10000"/>
                  <a:gd name="connsiteX733" fmla="*/ 6449 w 10000"/>
                  <a:gd name="connsiteY733" fmla="*/ 9362 h 10000"/>
                  <a:gd name="connsiteX734" fmla="*/ 6452 w 10000"/>
                  <a:gd name="connsiteY734" fmla="*/ 9372 h 10000"/>
                  <a:gd name="connsiteX735" fmla="*/ 6449 w 10000"/>
                  <a:gd name="connsiteY735" fmla="*/ 9381 h 10000"/>
                  <a:gd name="connsiteX736" fmla="*/ 6465 w 10000"/>
                  <a:gd name="connsiteY736" fmla="*/ 9394 h 10000"/>
                  <a:gd name="connsiteX737" fmla="*/ 6468 w 10000"/>
                  <a:gd name="connsiteY737" fmla="*/ 9420 h 10000"/>
                  <a:gd name="connsiteX738" fmla="*/ 6493 w 10000"/>
                  <a:gd name="connsiteY738" fmla="*/ 9430 h 10000"/>
                  <a:gd name="connsiteX739" fmla="*/ 6507 w 10000"/>
                  <a:gd name="connsiteY739" fmla="*/ 9440 h 10000"/>
                  <a:gd name="connsiteX740" fmla="*/ 6524 w 10000"/>
                  <a:gd name="connsiteY740" fmla="*/ 9459 h 10000"/>
                  <a:gd name="connsiteX741" fmla="*/ 6532 w 10000"/>
                  <a:gd name="connsiteY741" fmla="*/ 9485 h 10000"/>
                  <a:gd name="connsiteX742" fmla="*/ 6537 w 10000"/>
                  <a:gd name="connsiteY742" fmla="*/ 9498 h 10000"/>
                  <a:gd name="connsiteX743" fmla="*/ 6571 w 10000"/>
                  <a:gd name="connsiteY743" fmla="*/ 9508 h 10000"/>
                  <a:gd name="connsiteX744" fmla="*/ 6596 w 10000"/>
                  <a:gd name="connsiteY744" fmla="*/ 9508 h 10000"/>
                  <a:gd name="connsiteX745" fmla="*/ 6637 w 10000"/>
                  <a:gd name="connsiteY745" fmla="*/ 9517 h 10000"/>
                  <a:gd name="connsiteX746" fmla="*/ 6662 w 10000"/>
                  <a:gd name="connsiteY746" fmla="*/ 9524 h 10000"/>
                  <a:gd name="connsiteX747" fmla="*/ 6679 w 10000"/>
                  <a:gd name="connsiteY747" fmla="*/ 9517 h 10000"/>
                  <a:gd name="connsiteX748" fmla="*/ 6679 w 10000"/>
                  <a:gd name="connsiteY748" fmla="*/ 9505 h 10000"/>
                  <a:gd name="connsiteX749" fmla="*/ 6690 w 10000"/>
                  <a:gd name="connsiteY749" fmla="*/ 9485 h 10000"/>
                  <a:gd name="connsiteX750" fmla="*/ 6693 w 10000"/>
                  <a:gd name="connsiteY750" fmla="*/ 9479 h 10000"/>
                  <a:gd name="connsiteX751" fmla="*/ 6706 w 10000"/>
                  <a:gd name="connsiteY751" fmla="*/ 9469 h 10000"/>
                  <a:gd name="connsiteX752" fmla="*/ 6709 w 10000"/>
                  <a:gd name="connsiteY752" fmla="*/ 9462 h 10000"/>
                  <a:gd name="connsiteX753" fmla="*/ 6717 w 10000"/>
                  <a:gd name="connsiteY753" fmla="*/ 9459 h 10000"/>
                  <a:gd name="connsiteX754" fmla="*/ 6726 w 10000"/>
                  <a:gd name="connsiteY754" fmla="*/ 9459 h 10000"/>
                  <a:gd name="connsiteX755" fmla="*/ 6742 w 10000"/>
                  <a:gd name="connsiteY755" fmla="*/ 9462 h 10000"/>
                  <a:gd name="connsiteX756" fmla="*/ 6759 w 10000"/>
                  <a:gd name="connsiteY756" fmla="*/ 9479 h 10000"/>
                  <a:gd name="connsiteX757" fmla="*/ 6781 w 10000"/>
                  <a:gd name="connsiteY757" fmla="*/ 9485 h 10000"/>
                  <a:gd name="connsiteX758" fmla="*/ 6795 w 10000"/>
                  <a:gd name="connsiteY758" fmla="*/ 9485 h 10000"/>
                  <a:gd name="connsiteX759" fmla="*/ 6803 w 10000"/>
                  <a:gd name="connsiteY759" fmla="*/ 9498 h 10000"/>
                  <a:gd name="connsiteX760" fmla="*/ 6806 w 10000"/>
                  <a:gd name="connsiteY760" fmla="*/ 9508 h 10000"/>
                  <a:gd name="connsiteX761" fmla="*/ 6823 w 10000"/>
                  <a:gd name="connsiteY761" fmla="*/ 9514 h 10000"/>
                  <a:gd name="connsiteX762" fmla="*/ 6831 w 10000"/>
                  <a:gd name="connsiteY762" fmla="*/ 9514 h 10000"/>
                  <a:gd name="connsiteX763" fmla="*/ 6848 w 10000"/>
                  <a:gd name="connsiteY763" fmla="*/ 9514 h 10000"/>
                  <a:gd name="connsiteX764" fmla="*/ 6856 w 10000"/>
                  <a:gd name="connsiteY764" fmla="*/ 9517 h 10000"/>
                  <a:gd name="connsiteX765" fmla="*/ 6878 w 10000"/>
                  <a:gd name="connsiteY765" fmla="*/ 9524 h 10000"/>
                  <a:gd name="connsiteX766" fmla="*/ 6895 w 10000"/>
                  <a:gd name="connsiteY766" fmla="*/ 9524 h 10000"/>
                  <a:gd name="connsiteX767" fmla="*/ 6917 w 10000"/>
                  <a:gd name="connsiteY767" fmla="*/ 9527 h 10000"/>
                  <a:gd name="connsiteX768" fmla="*/ 6934 w 10000"/>
                  <a:gd name="connsiteY768" fmla="*/ 9534 h 10000"/>
                  <a:gd name="connsiteX769" fmla="*/ 6961 w 10000"/>
                  <a:gd name="connsiteY769" fmla="*/ 9543 h 10000"/>
                  <a:gd name="connsiteX770" fmla="*/ 6989 w 10000"/>
                  <a:gd name="connsiteY770" fmla="*/ 9547 h 10000"/>
                  <a:gd name="connsiteX771" fmla="*/ 7014 w 10000"/>
                  <a:gd name="connsiteY771" fmla="*/ 9543 h 10000"/>
                  <a:gd name="connsiteX772" fmla="*/ 7033 w 10000"/>
                  <a:gd name="connsiteY772" fmla="*/ 9543 h 10000"/>
                  <a:gd name="connsiteX773" fmla="*/ 7042 w 10000"/>
                  <a:gd name="connsiteY773" fmla="*/ 9547 h 10000"/>
                  <a:gd name="connsiteX774" fmla="*/ 7069 w 10000"/>
                  <a:gd name="connsiteY774" fmla="*/ 9647 h 10000"/>
                  <a:gd name="connsiteX775" fmla="*/ 7122 w 10000"/>
                  <a:gd name="connsiteY775" fmla="*/ 9734 h 10000"/>
                  <a:gd name="connsiteX776" fmla="*/ 7147 w 10000"/>
                  <a:gd name="connsiteY776" fmla="*/ 9744 h 10000"/>
                  <a:gd name="connsiteX777" fmla="*/ 7169 w 10000"/>
                  <a:gd name="connsiteY777" fmla="*/ 9741 h 10000"/>
                  <a:gd name="connsiteX778" fmla="*/ 7177 w 10000"/>
                  <a:gd name="connsiteY778" fmla="*/ 9744 h 10000"/>
                  <a:gd name="connsiteX779" fmla="*/ 7186 w 10000"/>
                  <a:gd name="connsiteY779" fmla="*/ 9754 h 10000"/>
                  <a:gd name="connsiteX780" fmla="*/ 7191 w 10000"/>
                  <a:gd name="connsiteY780" fmla="*/ 9773 h 10000"/>
                  <a:gd name="connsiteX781" fmla="*/ 7208 w 10000"/>
                  <a:gd name="connsiteY781" fmla="*/ 9783 h 10000"/>
                  <a:gd name="connsiteX782" fmla="*/ 7219 w 10000"/>
                  <a:gd name="connsiteY782" fmla="*/ 9793 h 10000"/>
                  <a:gd name="connsiteX783" fmla="*/ 7235 w 10000"/>
                  <a:gd name="connsiteY783" fmla="*/ 9802 h 10000"/>
                  <a:gd name="connsiteX784" fmla="*/ 7249 w 10000"/>
                  <a:gd name="connsiteY784" fmla="*/ 9819 h 10000"/>
                  <a:gd name="connsiteX785" fmla="*/ 7255 w 10000"/>
                  <a:gd name="connsiteY785" fmla="*/ 9835 h 10000"/>
                  <a:gd name="connsiteX786" fmla="*/ 7255 w 10000"/>
                  <a:gd name="connsiteY786" fmla="*/ 9848 h 10000"/>
                  <a:gd name="connsiteX787" fmla="*/ 7249 w 10000"/>
                  <a:gd name="connsiteY787" fmla="*/ 9848 h 10000"/>
                  <a:gd name="connsiteX788" fmla="*/ 7244 w 10000"/>
                  <a:gd name="connsiteY788" fmla="*/ 9858 h 10000"/>
                  <a:gd name="connsiteX789" fmla="*/ 7235 w 10000"/>
                  <a:gd name="connsiteY789" fmla="*/ 9883 h 10000"/>
                  <a:gd name="connsiteX790" fmla="*/ 7244 w 10000"/>
                  <a:gd name="connsiteY790" fmla="*/ 9903 h 10000"/>
                  <a:gd name="connsiteX791" fmla="*/ 7258 w 10000"/>
                  <a:gd name="connsiteY791" fmla="*/ 9926 h 10000"/>
                  <a:gd name="connsiteX792" fmla="*/ 7263 w 10000"/>
                  <a:gd name="connsiteY792" fmla="*/ 9948 h 10000"/>
                  <a:gd name="connsiteX793" fmla="*/ 7274 w 10000"/>
                  <a:gd name="connsiteY793" fmla="*/ 9968 h 10000"/>
                  <a:gd name="connsiteX794" fmla="*/ 7283 w 10000"/>
                  <a:gd name="connsiteY794" fmla="*/ 9987 h 10000"/>
                  <a:gd name="connsiteX795" fmla="*/ 7291 w 10000"/>
                  <a:gd name="connsiteY795" fmla="*/ 10000 h 10000"/>
                  <a:gd name="connsiteX796" fmla="*/ 7305 w 10000"/>
                  <a:gd name="connsiteY796" fmla="*/ 9997 h 10000"/>
                  <a:gd name="connsiteX797" fmla="*/ 7313 w 10000"/>
                  <a:gd name="connsiteY797" fmla="*/ 9977 h 10000"/>
                  <a:gd name="connsiteX798" fmla="*/ 7324 w 10000"/>
                  <a:gd name="connsiteY798" fmla="*/ 9968 h 10000"/>
                  <a:gd name="connsiteX799" fmla="*/ 7341 w 10000"/>
                  <a:gd name="connsiteY799" fmla="*/ 9971 h 10000"/>
                  <a:gd name="connsiteX800" fmla="*/ 7368 w 10000"/>
                  <a:gd name="connsiteY800" fmla="*/ 9987 h 10000"/>
                  <a:gd name="connsiteX801" fmla="*/ 7380 w 10000"/>
                  <a:gd name="connsiteY801" fmla="*/ 9990 h 10000"/>
                  <a:gd name="connsiteX802" fmla="*/ 7393 w 10000"/>
                  <a:gd name="connsiteY802" fmla="*/ 9981 h 10000"/>
                  <a:gd name="connsiteX803" fmla="*/ 7404 w 10000"/>
                  <a:gd name="connsiteY803" fmla="*/ 9968 h 10000"/>
                  <a:gd name="connsiteX804" fmla="*/ 7418 w 10000"/>
                  <a:gd name="connsiteY804" fmla="*/ 9948 h 10000"/>
                  <a:gd name="connsiteX805" fmla="*/ 7427 w 10000"/>
                  <a:gd name="connsiteY805" fmla="*/ 9922 h 10000"/>
                  <a:gd name="connsiteX806" fmla="*/ 7427 w 10000"/>
                  <a:gd name="connsiteY806" fmla="*/ 9906 h 10000"/>
                  <a:gd name="connsiteX807" fmla="*/ 7404 w 10000"/>
                  <a:gd name="connsiteY807" fmla="*/ 9877 h 10000"/>
                  <a:gd name="connsiteX808" fmla="*/ 7388 w 10000"/>
                  <a:gd name="connsiteY808" fmla="*/ 9854 h 10000"/>
                  <a:gd name="connsiteX809" fmla="*/ 7385 w 10000"/>
                  <a:gd name="connsiteY809" fmla="*/ 9845 h 10000"/>
                  <a:gd name="connsiteX810" fmla="*/ 7385 w 10000"/>
                  <a:gd name="connsiteY810" fmla="*/ 9825 h 10000"/>
                  <a:gd name="connsiteX811" fmla="*/ 7385 w 10000"/>
                  <a:gd name="connsiteY811" fmla="*/ 9819 h 10000"/>
                  <a:gd name="connsiteX812" fmla="*/ 7393 w 10000"/>
                  <a:gd name="connsiteY812" fmla="*/ 9809 h 10000"/>
                  <a:gd name="connsiteX813" fmla="*/ 7404 w 10000"/>
                  <a:gd name="connsiteY813" fmla="*/ 9793 h 10000"/>
                  <a:gd name="connsiteX814" fmla="*/ 7413 w 10000"/>
                  <a:gd name="connsiteY814" fmla="*/ 9783 h 10000"/>
                  <a:gd name="connsiteX815" fmla="*/ 7404 w 10000"/>
                  <a:gd name="connsiteY815" fmla="*/ 9770 h 10000"/>
                  <a:gd name="connsiteX816" fmla="*/ 7388 w 10000"/>
                  <a:gd name="connsiteY816" fmla="*/ 9760 h 10000"/>
                  <a:gd name="connsiteX817" fmla="*/ 7371 w 10000"/>
                  <a:gd name="connsiteY817" fmla="*/ 9744 h 10000"/>
                  <a:gd name="connsiteX818" fmla="*/ 7363 w 10000"/>
                  <a:gd name="connsiteY818" fmla="*/ 9731 h 10000"/>
                  <a:gd name="connsiteX819" fmla="*/ 7355 w 10000"/>
                  <a:gd name="connsiteY819" fmla="*/ 9715 h 10000"/>
                  <a:gd name="connsiteX820" fmla="*/ 7360 w 10000"/>
                  <a:gd name="connsiteY820" fmla="*/ 9686 h 10000"/>
                  <a:gd name="connsiteX821" fmla="*/ 7363 w 10000"/>
                  <a:gd name="connsiteY821" fmla="*/ 9657 h 10000"/>
                  <a:gd name="connsiteX822" fmla="*/ 7360 w 10000"/>
                  <a:gd name="connsiteY822" fmla="*/ 9631 h 10000"/>
                  <a:gd name="connsiteX823" fmla="*/ 7346 w 10000"/>
                  <a:gd name="connsiteY823" fmla="*/ 9611 h 10000"/>
                  <a:gd name="connsiteX824" fmla="*/ 7332 w 10000"/>
                  <a:gd name="connsiteY824" fmla="*/ 9585 h 10000"/>
                  <a:gd name="connsiteX825" fmla="*/ 7324 w 10000"/>
                  <a:gd name="connsiteY825" fmla="*/ 9573 h 10000"/>
                  <a:gd name="connsiteX826" fmla="*/ 7324 w 10000"/>
                  <a:gd name="connsiteY826" fmla="*/ 9553 h 10000"/>
                  <a:gd name="connsiteX827" fmla="*/ 7324 w 10000"/>
                  <a:gd name="connsiteY827" fmla="*/ 9543 h 10000"/>
                  <a:gd name="connsiteX828" fmla="*/ 7324 w 10000"/>
                  <a:gd name="connsiteY828" fmla="*/ 9517 h 10000"/>
                  <a:gd name="connsiteX829" fmla="*/ 7324 w 10000"/>
                  <a:gd name="connsiteY829" fmla="*/ 9498 h 10000"/>
                  <a:gd name="connsiteX830" fmla="*/ 7332 w 10000"/>
                  <a:gd name="connsiteY830" fmla="*/ 9479 h 10000"/>
                  <a:gd name="connsiteX831" fmla="*/ 7341 w 10000"/>
                  <a:gd name="connsiteY831" fmla="*/ 9462 h 10000"/>
                  <a:gd name="connsiteX832" fmla="*/ 7352 w 10000"/>
                  <a:gd name="connsiteY832" fmla="*/ 9459 h 10000"/>
                  <a:gd name="connsiteX833" fmla="*/ 7360 w 10000"/>
                  <a:gd name="connsiteY833" fmla="*/ 9443 h 10000"/>
                  <a:gd name="connsiteX834" fmla="*/ 7363 w 10000"/>
                  <a:gd name="connsiteY834" fmla="*/ 9433 h 10000"/>
                  <a:gd name="connsiteX835" fmla="*/ 7377 w 10000"/>
                  <a:gd name="connsiteY835" fmla="*/ 9433 h 10000"/>
                  <a:gd name="connsiteX836" fmla="*/ 7388 w 10000"/>
                  <a:gd name="connsiteY836" fmla="*/ 9430 h 10000"/>
                  <a:gd name="connsiteX837" fmla="*/ 7396 w 10000"/>
                  <a:gd name="connsiteY837" fmla="*/ 9430 h 10000"/>
                  <a:gd name="connsiteX838" fmla="*/ 7402 w 10000"/>
                  <a:gd name="connsiteY838" fmla="*/ 9424 h 10000"/>
                  <a:gd name="connsiteX839" fmla="*/ 7396 w 10000"/>
                  <a:gd name="connsiteY839" fmla="*/ 9414 h 10000"/>
                  <a:gd name="connsiteX840" fmla="*/ 7388 w 10000"/>
                  <a:gd name="connsiteY840" fmla="*/ 9401 h 10000"/>
                  <a:gd name="connsiteX841" fmla="*/ 7371 w 10000"/>
                  <a:gd name="connsiteY841" fmla="*/ 9391 h 10000"/>
                  <a:gd name="connsiteX842" fmla="*/ 7355 w 10000"/>
                  <a:gd name="connsiteY842" fmla="*/ 9375 h 10000"/>
                  <a:gd name="connsiteX843" fmla="*/ 7332 w 10000"/>
                  <a:gd name="connsiteY843" fmla="*/ 9356 h 10000"/>
                  <a:gd name="connsiteX844" fmla="*/ 7313 w 10000"/>
                  <a:gd name="connsiteY844" fmla="*/ 9330 h 10000"/>
                  <a:gd name="connsiteX845" fmla="*/ 7307 w 10000"/>
                  <a:gd name="connsiteY845" fmla="*/ 9310 h 10000"/>
                  <a:gd name="connsiteX846" fmla="*/ 7305 w 10000"/>
                  <a:gd name="connsiteY846" fmla="*/ 9291 h 10000"/>
                  <a:gd name="connsiteX847" fmla="*/ 7305 w 10000"/>
                  <a:gd name="connsiteY847" fmla="*/ 9278 h 10000"/>
                  <a:gd name="connsiteX848" fmla="*/ 7296 w 10000"/>
                  <a:gd name="connsiteY848" fmla="*/ 9268 h 10000"/>
                  <a:gd name="connsiteX849" fmla="*/ 7296 w 10000"/>
                  <a:gd name="connsiteY849" fmla="*/ 9249 h 10000"/>
                  <a:gd name="connsiteX850" fmla="*/ 7291 w 10000"/>
                  <a:gd name="connsiteY850" fmla="*/ 9226 h 10000"/>
                  <a:gd name="connsiteX851" fmla="*/ 7283 w 10000"/>
                  <a:gd name="connsiteY851" fmla="*/ 9213 h 10000"/>
                  <a:gd name="connsiteX852" fmla="*/ 7274 w 10000"/>
                  <a:gd name="connsiteY852" fmla="*/ 9194 h 10000"/>
                  <a:gd name="connsiteX853" fmla="*/ 7274 w 10000"/>
                  <a:gd name="connsiteY853" fmla="*/ 9174 h 10000"/>
                  <a:gd name="connsiteX854" fmla="*/ 7280 w 10000"/>
                  <a:gd name="connsiteY854" fmla="*/ 9148 h 10000"/>
                  <a:gd name="connsiteX855" fmla="*/ 7283 w 10000"/>
                  <a:gd name="connsiteY855" fmla="*/ 9119 h 10000"/>
                  <a:gd name="connsiteX856" fmla="*/ 7291 w 10000"/>
                  <a:gd name="connsiteY856" fmla="*/ 9100 h 10000"/>
                  <a:gd name="connsiteX857" fmla="*/ 7307 w 10000"/>
                  <a:gd name="connsiteY857" fmla="*/ 9080 h 10000"/>
                  <a:gd name="connsiteX858" fmla="*/ 7324 w 10000"/>
                  <a:gd name="connsiteY858" fmla="*/ 9054 h 10000"/>
                  <a:gd name="connsiteX859" fmla="*/ 7341 w 10000"/>
                  <a:gd name="connsiteY859" fmla="*/ 9054 h 10000"/>
                  <a:gd name="connsiteX860" fmla="*/ 7352 w 10000"/>
                  <a:gd name="connsiteY860" fmla="*/ 9054 h 10000"/>
                  <a:gd name="connsiteX861" fmla="*/ 7346 w 10000"/>
                  <a:gd name="connsiteY861" fmla="*/ 9032 h 10000"/>
                  <a:gd name="connsiteX862" fmla="*/ 7341 w 10000"/>
                  <a:gd name="connsiteY862" fmla="*/ 9022 h 10000"/>
                  <a:gd name="connsiteX863" fmla="*/ 7352 w 10000"/>
                  <a:gd name="connsiteY863" fmla="*/ 8999 h 10000"/>
                  <a:gd name="connsiteX864" fmla="*/ 7360 w 10000"/>
                  <a:gd name="connsiteY864" fmla="*/ 8967 h 10000"/>
                  <a:gd name="connsiteX865" fmla="*/ 7368 w 10000"/>
                  <a:gd name="connsiteY865" fmla="*/ 8922 h 10000"/>
                  <a:gd name="connsiteX866" fmla="*/ 7377 w 10000"/>
                  <a:gd name="connsiteY866" fmla="*/ 8896 h 10000"/>
                  <a:gd name="connsiteX867" fmla="*/ 7380 w 10000"/>
                  <a:gd name="connsiteY867" fmla="*/ 8867 h 10000"/>
                  <a:gd name="connsiteX868" fmla="*/ 7402 w 10000"/>
                  <a:gd name="connsiteY868" fmla="*/ 8824 h 10000"/>
                  <a:gd name="connsiteX869" fmla="*/ 7402 w 10000"/>
                  <a:gd name="connsiteY869" fmla="*/ 8808 h 10000"/>
                  <a:gd name="connsiteX870" fmla="*/ 7393 w 10000"/>
                  <a:gd name="connsiteY870" fmla="*/ 8795 h 10000"/>
                  <a:gd name="connsiteX871" fmla="*/ 7388 w 10000"/>
                  <a:gd name="connsiteY871" fmla="*/ 8799 h 10000"/>
                  <a:gd name="connsiteX872" fmla="*/ 7396 w 10000"/>
                  <a:gd name="connsiteY872" fmla="*/ 8789 h 10000"/>
                  <a:gd name="connsiteX873" fmla="*/ 7404 w 10000"/>
                  <a:gd name="connsiteY873" fmla="*/ 8789 h 10000"/>
                  <a:gd name="connsiteX874" fmla="*/ 7421 w 10000"/>
                  <a:gd name="connsiteY874" fmla="*/ 8769 h 10000"/>
                  <a:gd name="connsiteX875" fmla="*/ 7443 w 10000"/>
                  <a:gd name="connsiteY875" fmla="*/ 8763 h 10000"/>
                  <a:gd name="connsiteX876" fmla="*/ 7452 w 10000"/>
                  <a:gd name="connsiteY876" fmla="*/ 8769 h 10000"/>
                  <a:gd name="connsiteX877" fmla="*/ 7468 w 10000"/>
                  <a:gd name="connsiteY877" fmla="*/ 8769 h 10000"/>
                  <a:gd name="connsiteX878" fmla="*/ 7499 w 10000"/>
                  <a:gd name="connsiteY878" fmla="*/ 8763 h 10000"/>
                  <a:gd name="connsiteX879" fmla="*/ 7526 w 10000"/>
                  <a:gd name="connsiteY879" fmla="*/ 8763 h 10000"/>
                  <a:gd name="connsiteX880" fmla="*/ 7532 w 10000"/>
                  <a:gd name="connsiteY880" fmla="*/ 8763 h 10000"/>
                  <a:gd name="connsiteX881" fmla="*/ 7554 w 10000"/>
                  <a:gd name="connsiteY881" fmla="*/ 8744 h 10000"/>
                  <a:gd name="connsiteX882" fmla="*/ 7571 w 10000"/>
                  <a:gd name="connsiteY882" fmla="*/ 8731 h 10000"/>
                  <a:gd name="connsiteX883" fmla="*/ 7587 w 10000"/>
                  <a:gd name="connsiteY883" fmla="*/ 8711 h 10000"/>
                  <a:gd name="connsiteX884" fmla="*/ 7607 w 10000"/>
                  <a:gd name="connsiteY884" fmla="*/ 8711 h 10000"/>
                  <a:gd name="connsiteX885" fmla="*/ 7634 w 10000"/>
                  <a:gd name="connsiteY885" fmla="*/ 8705 h 10000"/>
                  <a:gd name="connsiteX886" fmla="*/ 7643 w 10000"/>
                  <a:gd name="connsiteY886" fmla="*/ 8682 h 10000"/>
                  <a:gd name="connsiteX887" fmla="*/ 7654 w 10000"/>
                  <a:gd name="connsiteY887" fmla="*/ 8666 h 10000"/>
                  <a:gd name="connsiteX888" fmla="*/ 7668 w 10000"/>
                  <a:gd name="connsiteY888" fmla="*/ 8666 h 10000"/>
                  <a:gd name="connsiteX889" fmla="*/ 7676 w 10000"/>
                  <a:gd name="connsiteY889" fmla="*/ 8682 h 10000"/>
                  <a:gd name="connsiteX890" fmla="*/ 7704 w 10000"/>
                  <a:gd name="connsiteY890" fmla="*/ 8669 h 10000"/>
                  <a:gd name="connsiteX891" fmla="*/ 7712 w 10000"/>
                  <a:gd name="connsiteY891" fmla="*/ 8669 h 10000"/>
                  <a:gd name="connsiteX892" fmla="*/ 7720 w 10000"/>
                  <a:gd name="connsiteY892" fmla="*/ 8669 h 10000"/>
                  <a:gd name="connsiteX893" fmla="*/ 7726 w 10000"/>
                  <a:gd name="connsiteY893" fmla="*/ 8656 h 10000"/>
                  <a:gd name="connsiteX894" fmla="*/ 7734 w 10000"/>
                  <a:gd name="connsiteY894" fmla="*/ 8650 h 10000"/>
                  <a:gd name="connsiteX895" fmla="*/ 7742 w 10000"/>
                  <a:gd name="connsiteY895" fmla="*/ 8650 h 10000"/>
                  <a:gd name="connsiteX896" fmla="*/ 7759 w 10000"/>
                  <a:gd name="connsiteY896" fmla="*/ 8650 h 10000"/>
                  <a:gd name="connsiteX897" fmla="*/ 7756 w 10000"/>
                  <a:gd name="connsiteY897" fmla="*/ 8630 h 10000"/>
                  <a:gd name="connsiteX898" fmla="*/ 7751 w 10000"/>
                  <a:gd name="connsiteY898" fmla="*/ 8627 h 10000"/>
                  <a:gd name="connsiteX899" fmla="*/ 7742 w 10000"/>
                  <a:gd name="connsiteY899" fmla="*/ 8620 h 10000"/>
                  <a:gd name="connsiteX900" fmla="*/ 7734 w 10000"/>
                  <a:gd name="connsiteY900" fmla="*/ 8591 h 10000"/>
                  <a:gd name="connsiteX901" fmla="*/ 7709 w 10000"/>
                  <a:gd name="connsiteY901" fmla="*/ 8582 h 10000"/>
                  <a:gd name="connsiteX902" fmla="*/ 7695 w 10000"/>
                  <a:gd name="connsiteY902" fmla="*/ 8578 h 10000"/>
                  <a:gd name="connsiteX903" fmla="*/ 7668 w 10000"/>
                  <a:gd name="connsiteY903" fmla="*/ 8562 h 10000"/>
                  <a:gd name="connsiteX904" fmla="*/ 7645 w 10000"/>
                  <a:gd name="connsiteY904" fmla="*/ 8552 h 10000"/>
                  <a:gd name="connsiteX905" fmla="*/ 7615 w 10000"/>
                  <a:gd name="connsiteY905" fmla="*/ 8543 h 10000"/>
                  <a:gd name="connsiteX906" fmla="*/ 7596 w 10000"/>
                  <a:gd name="connsiteY906" fmla="*/ 8527 h 10000"/>
                  <a:gd name="connsiteX907" fmla="*/ 7565 w 10000"/>
                  <a:gd name="connsiteY907" fmla="*/ 8494 h 10000"/>
                  <a:gd name="connsiteX908" fmla="*/ 7562 w 10000"/>
                  <a:gd name="connsiteY908" fmla="*/ 8475 h 10000"/>
                  <a:gd name="connsiteX909" fmla="*/ 7540 w 10000"/>
                  <a:gd name="connsiteY909" fmla="*/ 8455 h 10000"/>
                  <a:gd name="connsiteX910" fmla="*/ 7535 w 10000"/>
                  <a:gd name="connsiteY910" fmla="*/ 8446 h 10000"/>
                  <a:gd name="connsiteX911" fmla="*/ 7535 w 10000"/>
                  <a:gd name="connsiteY911" fmla="*/ 8420 h 10000"/>
                  <a:gd name="connsiteX912" fmla="*/ 7535 w 10000"/>
                  <a:gd name="connsiteY912" fmla="*/ 8391 h 10000"/>
                  <a:gd name="connsiteX913" fmla="*/ 7548 w 10000"/>
                  <a:gd name="connsiteY913" fmla="*/ 8345 h 10000"/>
                  <a:gd name="connsiteX914" fmla="*/ 7562 w 10000"/>
                  <a:gd name="connsiteY914" fmla="*/ 8319 h 10000"/>
                  <a:gd name="connsiteX915" fmla="*/ 7582 w 10000"/>
                  <a:gd name="connsiteY915" fmla="*/ 8310 h 10000"/>
                  <a:gd name="connsiteX916" fmla="*/ 7607 w 10000"/>
                  <a:gd name="connsiteY916" fmla="*/ 8300 h 10000"/>
                  <a:gd name="connsiteX917" fmla="*/ 7629 w 10000"/>
                  <a:gd name="connsiteY917" fmla="*/ 8300 h 10000"/>
                  <a:gd name="connsiteX918" fmla="*/ 7651 w 10000"/>
                  <a:gd name="connsiteY918" fmla="*/ 8297 h 10000"/>
                  <a:gd name="connsiteX919" fmla="*/ 7668 w 10000"/>
                  <a:gd name="connsiteY919" fmla="*/ 8280 h 10000"/>
                  <a:gd name="connsiteX920" fmla="*/ 7687 w 10000"/>
                  <a:gd name="connsiteY920" fmla="*/ 8267 h 10000"/>
                  <a:gd name="connsiteX921" fmla="*/ 7693 w 10000"/>
                  <a:gd name="connsiteY921" fmla="*/ 8261 h 10000"/>
                  <a:gd name="connsiteX922" fmla="*/ 7701 w 10000"/>
                  <a:gd name="connsiteY922" fmla="*/ 8248 h 10000"/>
                  <a:gd name="connsiteX923" fmla="*/ 7712 w 10000"/>
                  <a:gd name="connsiteY923" fmla="*/ 8238 h 10000"/>
                  <a:gd name="connsiteX924" fmla="*/ 7731 w 10000"/>
                  <a:gd name="connsiteY924" fmla="*/ 8222 h 10000"/>
                  <a:gd name="connsiteX925" fmla="*/ 7740 w 10000"/>
                  <a:gd name="connsiteY925" fmla="*/ 8206 h 10000"/>
                  <a:gd name="connsiteX926" fmla="*/ 7756 w 10000"/>
                  <a:gd name="connsiteY926" fmla="*/ 8183 h 10000"/>
                  <a:gd name="connsiteX927" fmla="*/ 7773 w 10000"/>
                  <a:gd name="connsiteY927" fmla="*/ 8177 h 10000"/>
                  <a:gd name="connsiteX928" fmla="*/ 7784 w 10000"/>
                  <a:gd name="connsiteY928" fmla="*/ 8183 h 10000"/>
                  <a:gd name="connsiteX929" fmla="*/ 7801 w 10000"/>
                  <a:gd name="connsiteY929" fmla="*/ 8174 h 10000"/>
                  <a:gd name="connsiteX930" fmla="*/ 7801 w 10000"/>
                  <a:gd name="connsiteY930" fmla="*/ 8157 h 10000"/>
                  <a:gd name="connsiteX931" fmla="*/ 7817 w 10000"/>
                  <a:gd name="connsiteY931" fmla="*/ 8164 h 10000"/>
                  <a:gd name="connsiteX932" fmla="*/ 7837 w 10000"/>
                  <a:gd name="connsiteY932" fmla="*/ 8164 h 10000"/>
                  <a:gd name="connsiteX933" fmla="*/ 7856 w 10000"/>
                  <a:gd name="connsiteY933" fmla="*/ 8164 h 10000"/>
                  <a:gd name="connsiteX934" fmla="*/ 7870 w 10000"/>
                  <a:gd name="connsiteY934" fmla="*/ 8167 h 10000"/>
                  <a:gd name="connsiteX935" fmla="*/ 7881 w 10000"/>
                  <a:gd name="connsiteY935" fmla="*/ 8174 h 10000"/>
                  <a:gd name="connsiteX936" fmla="*/ 7898 w 10000"/>
                  <a:gd name="connsiteY936" fmla="*/ 8187 h 10000"/>
                  <a:gd name="connsiteX937" fmla="*/ 7917 w 10000"/>
                  <a:gd name="connsiteY937" fmla="*/ 8187 h 10000"/>
                  <a:gd name="connsiteX938" fmla="*/ 7928 w 10000"/>
                  <a:gd name="connsiteY938" fmla="*/ 8157 h 10000"/>
                  <a:gd name="connsiteX939" fmla="*/ 7942 w 10000"/>
                  <a:gd name="connsiteY939" fmla="*/ 8157 h 10000"/>
                  <a:gd name="connsiteX940" fmla="*/ 7958 w 10000"/>
                  <a:gd name="connsiteY940" fmla="*/ 8164 h 10000"/>
                  <a:gd name="connsiteX941" fmla="*/ 7983 w 10000"/>
                  <a:gd name="connsiteY941" fmla="*/ 8144 h 10000"/>
                  <a:gd name="connsiteX942" fmla="*/ 8000 w 10000"/>
                  <a:gd name="connsiteY942" fmla="*/ 8109 h 10000"/>
                  <a:gd name="connsiteX943" fmla="*/ 7994 w 10000"/>
                  <a:gd name="connsiteY943" fmla="*/ 8093 h 10000"/>
                  <a:gd name="connsiteX944" fmla="*/ 7983 w 10000"/>
                  <a:gd name="connsiteY944" fmla="*/ 8070 h 10000"/>
                  <a:gd name="connsiteX945" fmla="*/ 7986 w 10000"/>
                  <a:gd name="connsiteY945" fmla="*/ 8063 h 10000"/>
                  <a:gd name="connsiteX946" fmla="*/ 7978 w 10000"/>
                  <a:gd name="connsiteY946" fmla="*/ 8044 h 10000"/>
                  <a:gd name="connsiteX947" fmla="*/ 7986 w 10000"/>
                  <a:gd name="connsiteY947" fmla="*/ 8002 h 10000"/>
                  <a:gd name="connsiteX948" fmla="*/ 7983 w 10000"/>
                  <a:gd name="connsiteY948" fmla="*/ 7947 h 10000"/>
                  <a:gd name="connsiteX949" fmla="*/ 7961 w 10000"/>
                  <a:gd name="connsiteY949" fmla="*/ 7931 h 10000"/>
                  <a:gd name="connsiteX950" fmla="*/ 7958 w 10000"/>
                  <a:gd name="connsiteY950" fmla="*/ 7898 h 10000"/>
                  <a:gd name="connsiteX951" fmla="*/ 7953 w 10000"/>
                  <a:gd name="connsiteY951" fmla="*/ 7856 h 10000"/>
                  <a:gd name="connsiteX952" fmla="*/ 7967 w 10000"/>
                  <a:gd name="connsiteY952" fmla="*/ 7837 h 10000"/>
                  <a:gd name="connsiteX953" fmla="*/ 7950 w 10000"/>
                  <a:gd name="connsiteY953" fmla="*/ 7824 h 10000"/>
                  <a:gd name="connsiteX954" fmla="*/ 7906 w 10000"/>
                  <a:gd name="connsiteY954" fmla="*/ 7814 h 10000"/>
                  <a:gd name="connsiteX955" fmla="*/ 7878 w 10000"/>
                  <a:gd name="connsiteY955" fmla="*/ 7814 h 10000"/>
                  <a:gd name="connsiteX956" fmla="*/ 7870 w 10000"/>
                  <a:gd name="connsiteY956" fmla="*/ 7795 h 10000"/>
                  <a:gd name="connsiteX957" fmla="*/ 7878 w 10000"/>
                  <a:gd name="connsiteY957" fmla="*/ 7778 h 10000"/>
                  <a:gd name="connsiteX958" fmla="*/ 7881 w 10000"/>
                  <a:gd name="connsiteY958" fmla="*/ 7775 h 10000"/>
                  <a:gd name="connsiteX959" fmla="*/ 7878 w 10000"/>
                  <a:gd name="connsiteY959" fmla="*/ 7743 h 10000"/>
                  <a:gd name="connsiteX960" fmla="*/ 7895 w 10000"/>
                  <a:gd name="connsiteY960" fmla="*/ 7733 h 10000"/>
                  <a:gd name="connsiteX961" fmla="*/ 7911 w 10000"/>
                  <a:gd name="connsiteY961" fmla="*/ 7710 h 10000"/>
                  <a:gd name="connsiteX962" fmla="*/ 7911 w 10000"/>
                  <a:gd name="connsiteY962" fmla="*/ 7665 h 10000"/>
                  <a:gd name="connsiteX963" fmla="*/ 7917 w 10000"/>
                  <a:gd name="connsiteY963" fmla="*/ 7600 h 10000"/>
                  <a:gd name="connsiteX964" fmla="*/ 7928 w 10000"/>
                  <a:gd name="connsiteY964" fmla="*/ 7581 h 10000"/>
                  <a:gd name="connsiteX965" fmla="*/ 7917 w 10000"/>
                  <a:gd name="connsiteY965" fmla="*/ 7474 h 10000"/>
                  <a:gd name="connsiteX966" fmla="*/ 7873 w 10000"/>
                  <a:gd name="connsiteY966" fmla="*/ 7335 h 10000"/>
                  <a:gd name="connsiteX967" fmla="*/ 7756 w 10000"/>
                  <a:gd name="connsiteY967" fmla="*/ 7050 h 10000"/>
                  <a:gd name="connsiteX968" fmla="*/ 7679 w 10000"/>
                  <a:gd name="connsiteY968" fmla="*/ 6839 h 10000"/>
                  <a:gd name="connsiteX969" fmla="*/ 7668 w 10000"/>
                  <a:gd name="connsiteY969" fmla="*/ 6823 h 10000"/>
                  <a:gd name="connsiteX970" fmla="*/ 7659 w 10000"/>
                  <a:gd name="connsiteY970" fmla="*/ 6768 h 10000"/>
                  <a:gd name="connsiteX971" fmla="*/ 7659 w 10000"/>
                  <a:gd name="connsiteY971" fmla="*/ 6739 h 10000"/>
                  <a:gd name="connsiteX972" fmla="*/ 7651 w 10000"/>
                  <a:gd name="connsiteY972" fmla="*/ 6713 h 10000"/>
                  <a:gd name="connsiteX973" fmla="*/ 7654 w 10000"/>
                  <a:gd name="connsiteY973" fmla="*/ 6684 h 10000"/>
                  <a:gd name="connsiteX974" fmla="*/ 7643 w 10000"/>
                  <a:gd name="connsiteY974" fmla="*/ 6626 h 10000"/>
                  <a:gd name="connsiteX975" fmla="*/ 7629 w 10000"/>
                  <a:gd name="connsiteY975" fmla="*/ 6600 h 10000"/>
                  <a:gd name="connsiteX976" fmla="*/ 7629 w 10000"/>
                  <a:gd name="connsiteY976" fmla="*/ 6580 h 10000"/>
                  <a:gd name="connsiteX977" fmla="*/ 7623 w 10000"/>
                  <a:gd name="connsiteY977" fmla="*/ 6541 h 10000"/>
                  <a:gd name="connsiteX978" fmla="*/ 7615 w 10000"/>
                  <a:gd name="connsiteY978" fmla="*/ 6522 h 10000"/>
                  <a:gd name="connsiteX979" fmla="*/ 7598 w 10000"/>
                  <a:gd name="connsiteY979" fmla="*/ 6509 h 10000"/>
                  <a:gd name="connsiteX980" fmla="*/ 7587 w 10000"/>
                  <a:gd name="connsiteY980" fmla="*/ 6493 h 10000"/>
                  <a:gd name="connsiteX981" fmla="*/ 7579 w 10000"/>
                  <a:gd name="connsiteY981" fmla="*/ 6464 h 10000"/>
                  <a:gd name="connsiteX982" fmla="*/ 7587 w 10000"/>
                  <a:gd name="connsiteY982" fmla="*/ 6438 h 10000"/>
                  <a:gd name="connsiteX983" fmla="*/ 7596 w 10000"/>
                  <a:gd name="connsiteY983" fmla="*/ 6425 h 10000"/>
                  <a:gd name="connsiteX984" fmla="*/ 7590 w 10000"/>
                  <a:gd name="connsiteY984" fmla="*/ 6396 h 10000"/>
                  <a:gd name="connsiteX985" fmla="*/ 7590 w 10000"/>
                  <a:gd name="connsiteY985" fmla="*/ 6373 h 10000"/>
                  <a:gd name="connsiteX986" fmla="*/ 7587 w 10000"/>
                  <a:gd name="connsiteY986" fmla="*/ 6354 h 10000"/>
                  <a:gd name="connsiteX987" fmla="*/ 7582 w 10000"/>
                  <a:gd name="connsiteY987" fmla="*/ 6344 h 10000"/>
                  <a:gd name="connsiteX988" fmla="*/ 7582 w 10000"/>
                  <a:gd name="connsiteY988" fmla="*/ 6324 h 10000"/>
                  <a:gd name="connsiteX989" fmla="*/ 7571 w 10000"/>
                  <a:gd name="connsiteY989" fmla="*/ 6302 h 10000"/>
                  <a:gd name="connsiteX990" fmla="*/ 7548 w 10000"/>
                  <a:gd name="connsiteY990" fmla="*/ 6256 h 10000"/>
                  <a:gd name="connsiteX991" fmla="*/ 7546 w 10000"/>
                  <a:gd name="connsiteY991" fmla="*/ 6218 h 10000"/>
                  <a:gd name="connsiteX992" fmla="*/ 7540 w 10000"/>
                  <a:gd name="connsiteY992" fmla="*/ 6159 h 10000"/>
                  <a:gd name="connsiteX993" fmla="*/ 7535 w 10000"/>
                  <a:gd name="connsiteY993" fmla="*/ 6114 h 10000"/>
                  <a:gd name="connsiteX994" fmla="*/ 7535 w 10000"/>
                  <a:gd name="connsiteY994" fmla="*/ 6088 h 10000"/>
                  <a:gd name="connsiteX995" fmla="*/ 7540 w 10000"/>
                  <a:gd name="connsiteY995" fmla="*/ 6049 h 10000"/>
                  <a:gd name="connsiteX996" fmla="*/ 7546 w 10000"/>
                  <a:gd name="connsiteY996" fmla="*/ 6004 h 10000"/>
                  <a:gd name="connsiteX997" fmla="*/ 7548 w 10000"/>
                  <a:gd name="connsiteY997" fmla="*/ 5965 h 10000"/>
                  <a:gd name="connsiteX998" fmla="*/ 7548 w 10000"/>
                  <a:gd name="connsiteY998" fmla="*/ 5946 h 10000"/>
                  <a:gd name="connsiteX999" fmla="*/ 7548 w 10000"/>
                  <a:gd name="connsiteY999" fmla="*/ 5933 h 10000"/>
                  <a:gd name="connsiteX1000" fmla="*/ 7548 w 10000"/>
                  <a:gd name="connsiteY1000" fmla="*/ 5910 h 10000"/>
                  <a:gd name="connsiteX1001" fmla="*/ 7548 w 10000"/>
                  <a:gd name="connsiteY1001" fmla="*/ 5897 h 10000"/>
                  <a:gd name="connsiteX1002" fmla="*/ 7546 w 10000"/>
                  <a:gd name="connsiteY1002" fmla="*/ 5871 h 10000"/>
                  <a:gd name="connsiteX1003" fmla="*/ 7535 w 10000"/>
                  <a:gd name="connsiteY1003" fmla="*/ 5839 h 10000"/>
                  <a:gd name="connsiteX1004" fmla="*/ 7524 w 10000"/>
                  <a:gd name="connsiteY1004" fmla="*/ 5797 h 10000"/>
                  <a:gd name="connsiteX1005" fmla="*/ 7518 w 10000"/>
                  <a:gd name="connsiteY1005" fmla="*/ 5767 h 10000"/>
                  <a:gd name="connsiteX1006" fmla="*/ 7515 w 10000"/>
                  <a:gd name="connsiteY1006" fmla="*/ 5745 h 10000"/>
                  <a:gd name="connsiteX1007" fmla="*/ 7501 w 10000"/>
                  <a:gd name="connsiteY1007" fmla="*/ 5683 h 10000"/>
                  <a:gd name="connsiteX1008" fmla="*/ 7490 w 10000"/>
                  <a:gd name="connsiteY1008" fmla="*/ 5631 h 10000"/>
                  <a:gd name="connsiteX1009" fmla="*/ 7482 w 10000"/>
                  <a:gd name="connsiteY1009" fmla="*/ 5593 h 10000"/>
                  <a:gd name="connsiteX1010" fmla="*/ 7476 w 10000"/>
                  <a:gd name="connsiteY1010" fmla="*/ 5570 h 10000"/>
                  <a:gd name="connsiteX1011" fmla="*/ 7476 w 10000"/>
                  <a:gd name="connsiteY1011" fmla="*/ 5528 h 10000"/>
                  <a:gd name="connsiteX1012" fmla="*/ 7482 w 10000"/>
                  <a:gd name="connsiteY1012" fmla="*/ 5502 h 10000"/>
                  <a:gd name="connsiteX1013" fmla="*/ 7490 w 10000"/>
                  <a:gd name="connsiteY1013" fmla="*/ 5489 h 10000"/>
                  <a:gd name="connsiteX1014" fmla="*/ 7499 w 10000"/>
                  <a:gd name="connsiteY1014" fmla="*/ 5479 h 10000"/>
                  <a:gd name="connsiteX1015" fmla="*/ 7493 w 10000"/>
                  <a:gd name="connsiteY1015" fmla="*/ 5427 h 10000"/>
                  <a:gd name="connsiteX1016" fmla="*/ 7501 w 10000"/>
                  <a:gd name="connsiteY1016" fmla="*/ 5415 h 10000"/>
                  <a:gd name="connsiteX1017" fmla="*/ 7510 w 10000"/>
                  <a:gd name="connsiteY1017" fmla="*/ 5398 h 10000"/>
                  <a:gd name="connsiteX1018" fmla="*/ 7515 w 10000"/>
                  <a:gd name="connsiteY1018" fmla="*/ 5379 h 10000"/>
                  <a:gd name="connsiteX1019" fmla="*/ 7526 w 10000"/>
                  <a:gd name="connsiteY1019" fmla="*/ 5366 h 10000"/>
                  <a:gd name="connsiteX1020" fmla="*/ 7518 w 10000"/>
                  <a:gd name="connsiteY1020" fmla="*/ 5350 h 10000"/>
                  <a:gd name="connsiteX1021" fmla="*/ 7518 w 10000"/>
                  <a:gd name="connsiteY1021" fmla="*/ 5330 h 10000"/>
                  <a:gd name="connsiteX1022" fmla="*/ 7526 w 10000"/>
                  <a:gd name="connsiteY1022" fmla="*/ 5311 h 10000"/>
                  <a:gd name="connsiteX1023" fmla="*/ 7540 w 10000"/>
                  <a:gd name="connsiteY1023" fmla="*/ 5291 h 10000"/>
                  <a:gd name="connsiteX1024" fmla="*/ 7540 w 10000"/>
                  <a:gd name="connsiteY1024" fmla="*/ 5266 h 10000"/>
                  <a:gd name="connsiteX1025" fmla="*/ 7540 w 10000"/>
                  <a:gd name="connsiteY1025" fmla="*/ 5256 h 10000"/>
                  <a:gd name="connsiteX1026" fmla="*/ 7524 w 10000"/>
                  <a:gd name="connsiteY1026" fmla="*/ 5233 h 10000"/>
                  <a:gd name="connsiteX1027" fmla="*/ 7515 w 10000"/>
                  <a:gd name="connsiteY1027" fmla="*/ 5217 h 10000"/>
                  <a:gd name="connsiteX1028" fmla="*/ 7490 w 10000"/>
                  <a:gd name="connsiteY1028" fmla="*/ 5178 h 10000"/>
                  <a:gd name="connsiteX1029" fmla="*/ 7474 w 10000"/>
                  <a:gd name="connsiteY1029" fmla="*/ 5162 h 10000"/>
                  <a:gd name="connsiteX1030" fmla="*/ 7457 w 10000"/>
                  <a:gd name="connsiteY1030" fmla="*/ 5120 h 10000"/>
                  <a:gd name="connsiteX1031" fmla="*/ 7421 w 10000"/>
                  <a:gd name="connsiteY1031" fmla="*/ 5087 h 10000"/>
                  <a:gd name="connsiteX1032" fmla="*/ 7380 w 10000"/>
                  <a:gd name="connsiteY1032" fmla="*/ 5068 h 10000"/>
                  <a:gd name="connsiteX1033" fmla="*/ 7355 w 10000"/>
                  <a:gd name="connsiteY1033" fmla="*/ 5058 h 10000"/>
                  <a:gd name="connsiteX1034" fmla="*/ 7332 w 10000"/>
                  <a:gd name="connsiteY1034" fmla="*/ 5049 h 10000"/>
                  <a:gd name="connsiteX1035" fmla="*/ 7305 w 10000"/>
                  <a:gd name="connsiteY1035" fmla="*/ 5016 h 10000"/>
                  <a:gd name="connsiteX1036" fmla="*/ 7305 w 10000"/>
                  <a:gd name="connsiteY1036" fmla="*/ 5000 h 10000"/>
                  <a:gd name="connsiteX1037" fmla="*/ 7296 w 10000"/>
                  <a:gd name="connsiteY1037" fmla="*/ 4971 h 10000"/>
                  <a:gd name="connsiteX1038" fmla="*/ 7288 w 10000"/>
                  <a:gd name="connsiteY1038" fmla="*/ 4945 h 10000"/>
                  <a:gd name="connsiteX1039" fmla="*/ 7280 w 10000"/>
                  <a:gd name="connsiteY1039" fmla="*/ 4916 h 10000"/>
                  <a:gd name="connsiteX1040" fmla="*/ 7291 w 10000"/>
                  <a:gd name="connsiteY1040" fmla="*/ 4887 h 10000"/>
                  <a:gd name="connsiteX1041" fmla="*/ 7291 w 10000"/>
                  <a:gd name="connsiteY1041" fmla="*/ 4858 h 10000"/>
                  <a:gd name="connsiteX1042" fmla="*/ 7271 w 10000"/>
                  <a:gd name="connsiteY1042" fmla="*/ 4819 h 10000"/>
                  <a:gd name="connsiteX1043" fmla="*/ 7255 w 10000"/>
                  <a:gd name="connsiteY1043" fmla="*/ 4828 h 10000"/>
                  <a:gd name="connsiteX1044" fmla="*/ 7235 w 10000"/>
                  <a:gd name="connsiteY1044" fmla="*/ 4841 h 10000"/>
                  <a:gd name="connsiteX1045" fmla="*/ 7216 w 10000"/>
                  <a:gd name="connsiteY1045" fmla="*/ 4867 h 10000"/>
                  <a:gd name="connsiteX1046" fmla="*/ 7191 w 10000"/>
                  <a:gd name="connsiteY1046" fmla="*/ 4870 h 10000"/>
                  <a:gd name="connsiteX1047" fmla="*/ 7155 w 10000"/>
                  <a:gd name="connsiteY1047" fmla="*/ 4887 h 10000"/>
                  <a:gd name="connsiteX1048" fmla="*/ 7122 w 10000"/>
                  <a:gd name="connsiteY1048" fmla="*/ 4893 h 10000"/>
                  <a:gd name="connsiteX1049" fmla="*/ 7105 w 10000"/>
                  <a:gd name="connsiteY1049" fmla="*/ 4896 h 10000"/>
                  <a:gd name="connsiteX1050" fmla="*/ 7094 w 10000"/>
                  <a:gd name="connsiteY1050" fmla="*/ 4916 h 10000"/>
                  <a:gd name="connsiteX1051" fmla="*/ 7080 w 10000"/>
                  <a:gd name="connsiteY1051" fmla="*/ 4903 h 10000"/>
                  <a:gd name="connsiteX1052" fmla="*/ 7072 w 10000"/>
                  <a:gd name="connsiteY1052" fmla="*/ 4851 h 10000"/>
                  <a:gd name="connsiteX1053" fmla="*/ 7042 w 10000"/>
                  <a:gd name="connsiteY1053" fmla="*/ 4819 h 10000"/>
                  <a:gd name="connsiteX1054" fmla="*/ 7030 w 10000"/>
                  <a:gd name="connsiteY1054" fmla="*/ 4780 h 10000"/>
                  <a:gd name="connsiteX1055" fmla="*/ 7039 w 10000"/>
                  <a:gd name="connsiteY1055" fmla="*/ 4757 h 10000"/>
                  <a:gd name="connsiteX1056" fmla="*/ 7047 w 10000"/>
                  <a:gd name="connsiteY1056" fmla="*/ 4744 h 10000"/>
                  <a:gd name="connsiteX1057" fmla="*/ 7022 w 10000"/>
                  <a:gd name="connsiteY1057" fmla="*/ 4725 h 10000"/>
                  <a:gd name="connsiteX1058" fmla="*/ 7000 w 10000"/>
                  <a:gd name="connsiteY1058" fmla="*/ 4715 h 10000"/>
                  <a:gd name="connsiteX1059" fmla="*/ 6975 w 10000"/>
                  <a:gd name="connsiteY1059" fmla="*/ 4709 h 10000"/>
                  <a:gd name="connsiteX1060" fmla="*/ 6945 w 10000"/>
                  <a:gd name="connsiteY1060" fmla="*/ 4696 h 10000"/>
                  <a:gd name="connsiteX1061" fmla="*/ 6953 w 10000"/>
                  <a:gd name="connsiteY1061" fmla="*/ 4679 h 10000"/>
                  <a:gd name="connsiteX1062" fmla="*/ 6961 w 10000"/>
                  <a:gd name="connsiteY1062" fmla="*/ 4660 h 10000"/>
                  <a:gd name="connsiteX1063" fmla="*/ 6983 w 10000"/>
                  <a:gd name="connsiteY1063" fmla="*/ 4644 h 10000"/>
                  <a:gd name="connsiteX1064" fmla="*/ 7014 w 10000"/>
                  <a:gd name="connsiteY1064" fmla="*/ 4634 h 10000"/>
                  <a:gd name="connsiteX1065" fmla="*/ 7025 w 10000"/>
                  <a:gd name="connsiteY1065" fmla="*/ 4615 h 10000"/>
                  <a:gd name="connsiteX1066" fmla="*/ 7047 w 10000"/>
                  <a:gd name="connsiteY1066" fmla="*/ 4582 h 10000"/>
                  <a:gd name="connsiteX1067" fmla="*/ 7069 w 10000"/>
                  <a:gd name="connsiteY1067" fmla="*/ 4563 h 10000"/>
                  <a:gd name="connsiteX1068" fmla="*/ 7078 w 10000"/>
                  <a:gd name="connsiteY1068" fmla="*/ 4553 h 10000"/>
                  <a:gd name="connsiteX1069" fmla="*/ 7097 w 10000"/>
                  <a:gd name="connsiteY1069" fmla="*/ 4527 h 10000"/>
                  <a:gd name="connsiteX1070" fmla="*/ 7122 w 10000"/>
                  <a:gd name="connsiteY1070" fmla="*/ 4517 h 10000"/>
                  <a:gd name="connsiteX1071" fmla="*/ 7139 w 10000"/>
                  <a:gd name="connsiteY1071" fmla="*/ 4488 h 10000"/>
                  <a:gd name="connsiteX1072" fmla="*/ 7147 w 10000"/>
                  <a:gd name="connsiteY1072" fmla="*/ 4459 h 10000"/>
                  <a:gd name="connsiteX1073" fmla="*/ 7161 w 10000"/>
                  <a:gd name="connsiteY1073" fmla="*/ 4440 h 10000"/>
                  <a:gd name="connsiteX1074" fmla="*/ 7177 w 10000"/>
                  <a:gd name="connsiteY1074" fmla="*/ 4430 h 10000"/>
                  <a:gd name="connsiteX1075" fmla="*/ 7202 w 10000"/>
                  <a:gd name="connsiteY1075" fmla="*/ 4407 h 10000"/>
                  <a:gd name="connsiteX1076" fmla="*/ 7224 w 10000"/>
                  <a:gd name="connsiteY1076" fmla="*/ 4417 h 10000"/>
                  <a:gd name="connsiteX1077" fmla="*/ 7241 w 10000"/>
                  <a:gd name="connsiteY1077" fmla="*/ 4404 h 10000"/>
                  <a:gd name="connsiteX1078" fmla="*/ 7263 w 10000"/>
                  <a:gd name="connsiteY1078" fmla="*/ 4398 h 10000"/>
                  <a:gd name="connsiteX1079" fmla="*/ 7283 w 10000"/>
                  <a:gd name="connsiteY1079" fmla="*/ 4424 h 10000"/>
                  <a:gd name="connsiteX1080" fmla="*/ 7305 w 10000"/>
                  <a:gd name="connsiteY1080" fmla="*/ 4433 h 10000"/>
                  <a:gd name="connsiteX1081" fmla="*/ 7332 w 10000"/>
                  <a:gd name="connsiteY1081" fmla="*/ 4443 h 10000"/>
                  <a:gd name="connsiteX1082" fmla="*/ 7380 w 10000"/>
                  <a:gd name="connsiteY1082" fmla="*/ 4398 h 10000"/>
                  <a:gd name="connsiteX1083" fmla="*/ 7404 w 10000"/>
                  <a:gd name="connsiteY1083" fmla="*/ 4378 h 10000"/>
                  <a:gd name="connsiteX1084" fmla="*/ 7418 w 10000"/>
                  <a:gd name="connsiteY1084" fmla="*/ 4369 h 10000"/>
                  <a:gd name="connsiteX1085" fmla="*/ 7443 w 10000"/>
                  <a:gd name="connsiteY1085" fmla="*/ 4356 h 10000"/>
                  <a:gd name="connsiteX1086" fmla="*/ 7460 w 10000"/>
                  <a:gd name="connsiteY1086" fmla="*/ 4385 h 10000"/>
                  <a:gd name="connsiteX1087" fmla="*/ 7460 w 10000"/>
                  <a:gd name="connsiteY1087" fmla="*/ 4404 h 10000"/>
                  <a:gd name="connsiteX1088" fmla="*/ 7499 w 10000"/>
                  <a:gd name="connsiteY1088" fmla="*/ 4417 h 10000"/>
                  <a:gd name="connsiteX1089" fmla="*/ 7515 w 10000"/>
                  <a:gd name="connsiteY1089" fmla="*/ 4414 h 10000"/>
                  <a:gd name="connsiteX1090" fmla="*/ 7565 w 10000"/>
                  <a:gd name="connsiteY1090" fmla="*/ 4385 h 10000"/>
                  <a:gd name="connsiteX1091" fmla="*/ 7579 w 10000"/>
                  <a:gd name="connsiteY1091" fmla="*/ 4346 h 10000"/>
                  <a:gd name="connsiteX1092" fmla="*/ 7582 w 10000"/>
                  <a:gd name="connsiteY1092" fmla="*/ 4317 h 10000"/>
                  <a:gd name="connsiteX1093" fmla="*/ 7590 w 10000"/>
                  <a:gd name="connsiteY1093" fmla="*/ 4301 h 10000"/>
                  <a:gd name="connsiteX1094" fmla="*/ 7612 w 10000"/>
                  <a:gd name="connsiteY1094" fmla="*/ 4271 h 10000"/>
                  <a:gd name="connsiteX1095" fmla="*/ 7623 w 10000"/>
                  <a:gd name="connsiteY1095" fmla="*/ 4262 h 10000"/>
                  <a:gd name="connsiteX1096" fmla="*/ 7634 w 10000"/>
                  <a:gd name="connsiteY1096" fmla="*/ 4245 h 10000"/>
                  <a:gd name="connsiteX1097" fmla="*/ 7645 w 10000"/>
                  <a:gd name="connsiteY1097" fmla="*/ 4265 h 10000"/>
                  <a:gd name="connsiteX1098" fmla="*/ 7670 w 10000"/>
                  <a:gd name="connsiteY1098" fmla="*/ 4284 h 10000"/>
                  <a:gd name="connsiteX1099" fmla="*/ 7701 w 10000"/>
                  <a:gd name="connsiteY1099" fmla="*/ 4275 h 10000"/>
                  <a:gd name="connsiteX1100" fmla="*/ 7717 w 10000"/>
                  <a:gd name="connsiteY1100" fmla="*/ 4275 h 10000"/>
                  <a:gd name="connsiteX1101" fmla="*/ 7740 w 10000"/>
                  <a:gd name="connsiteY1101" fmla="*/ 4284 h 10000"/>
                  <a:gd name="connsiteX1102" fmla="*/ 7767 w 10000"/>
                  <a:gd name="connsiteY1102" fmla="*/ 4284 h 10000"/>
                  <a:gd name="connsiteX1103" fmla="*/ 7895 w 10000"/>
                  <a:gd name="connsiteY1103" fmla="*/ 4207 h 10000"/>
                  <a:gd name="connsiteX1104" fmla="*/ 7895 w 10000"/>
                  <a:gd name="connsiteY1104" fmla="*/ 4187 h 10000"/>
                  <a:gd name="connsiteX1105" fmla="*/ 7895 w 10000"/>
                  <a:gd name="connsiteY1105" fmla="*/ 4171 h 10000"/>
                  <a:gd name="connsiteX1106" fmla="*/ 7903 w 10000"/>
                  <a:gd name="connsiteY1106" fmla="*/ 4148 h 10000"/>
                  <a:gd name="connsiteX1107" fmla="*/ 7917 w 10000"/>
                  <a:gd name="connsiteY1107" fmla="*/ 4158 h 10000"/>
                  <a:gd name="connsiteX1108" fmla="*/ 7967 w 10000"/>
                  <a:gd name="connsiteY1108" fmla="*/ 4203 h 10000"/>
                  <a:gd name="connsiteX1109" fmla="*/ 7994 w 10000"/>
                  <a:gd name="connsiteY1109" fmla="*/ 4203 h 10000"/>
                  <a:gd name="connsiteX1110" fmla="*/ 8064 w 10000"/>
                  <a:gd name="connsiteY1110" fmla="*/ 4242 h 10000"/>
                  <a:gd name="connsiteX1111" fmla="*/ 8083 w 10000"/>
                  <a:gd name="connsiteY1111" fmla="*/ 4245 h 10000"/>
                  <a:gd name="connsiteX1112" fmla="*/ 8105 w 10000"/>
                  <a:gd name="connsiteY1112" fmla="*/ 4226 h 10000"/>
                  <a:gd name="connsiteX1113" fmla="*/ 8136 w 10000"/>
                  <a:gd name="connsiteY1113" fmla="*/ 4187 h 10000"/>
                  <a:gd name="connsiteX1114" fmla="*/ 8161 w 10000"/>
                  <a:gd name="connsiteY1114" fmla="*/ 4168 h 10000"/>
                  <a:gd name="connsiteX1115" fmla="*/ 8172 w 10000"/>
                  <a:gd name="connsiteY1115" fmla="*/ 4161 h 10000"/>
                  <a:gd name="connsiteX1116" fmla="*/ 8208 w 10000"/>
                  <a:gd name="connsiteY1116" fmla="*/ 4168 h 10000"/>
                  <a:gd name="connsiteX1117" fmla="*/ 8235 w 10000"/>
                  <a:gd name="connsiteY1117" fmla="*/ 4168 h 10000"/>
                  <a:gd name="connsiteX1118" fmla="*/ 8258 w 10000"/>
                  <a:gd name="connsiteY1118" fmla="*/ 4152 h 10000"/>
                  <a:gd name="connsiteX1119" fmla="*/ 8283 w 10000"/>
                  <a:gd name="connsiteY1119" fmla="*/ 4152 h 10000"/>
                  <a:gd name="connsiteX1120" fmla="*/ 8299 w 10000"/>
                  <a:gd name="connsiteY1120" fmla="*/ 4132 h 10000"/>
                  <a:gd name="connsiteX1121" fmla="*/ 8316 w 10000"/>
                  <a:gd name="connsiteY1121" fmla="*/ 4113 h 10000"/>
                  <a:gd name="connsiteX1122" fmla="*/ 8330 w 10000"/>
                  <a:gd name="connsiteY1122" fmla="*/ 4084 h 10000"/>
                  <a:gd name="connsiteX1123" fmla="*/ 8341 w 10000"/>
                  <a:gd name="connsiteY1123" fmla="*/ 4058 h 10000"/>
                  <a:gd name="connsiteX1124" fmla="*/ 8349 w 10000"/>
                  <a:gd name="connsiteY1124" fmla="*/ 4064 h 10000"/>
                  <a:gd name="connsiteX1125" fmla="*/ 8366 w 10000"/>
                  <a:gd name="connsiteY1125" fmla="*/ 4067 h 10000"/>
                  <a:gd name="connsiteX1126" fmla="*/ 8374 w 10000"/>
                  <a:gd name="connsiteY1126" fmla="*/ 4084 h 10000"/>
                  <a:gd name="connsiteX1127" fmla="*/ 8402 w 10000"/>
                  <a:gd name="connsiteY1127" fmla="*/ 4054 h 10000"/>
                  <a:gd name="connsiteX1128" fmla="*/ 8427 w 10000"/>
                  <a:gd name="connsiteY1128" fmla="*/ 4028 h 10000"/>
                  <a:gd name="connsiteX1129" fmla="*/ 8438 w 10000"/>
                  <a:gd name="connsiteY1129" fmla="*/ 4025 h 10000"/>
                  <a:gd name="connsiteX1130" fmla="*/ 8468 w 10000"/>
                  <a:gd name="connsiteY1130" fmla="*/ 4006 h 10000"/>
                  <a:gd name="connsiteX1131" fmla="*/ 8485 w 10000"/>
                  <a:gd name="connsiteY1131" fmla="*/ 3999 h 10000"/>
                  <a:gd name="connsiteX1132" fmla="*/ 8493 w 10000"/>
                  <a:gd name="connsiteY1132" fmla="*/ 4025 h 10000"/>
                  <a:gd name="connsiteX1133" fmla="*/ 8515 w 10000"/>
                  <a:gd name="connsiteY1133" fmla="*/ 4028 h 10000"/>
                  <a:gd name="connsiteX1134" fmla="*/ 8543 w 10000"/>
                  <a:gd name="connsiteY1134" fmla="*/ 4009 h 10000"/>
                  <a:gd name="connsiteX1135" fmla="*/ 8551 w 10000"/>
                  <a:gd name="connsiteY1135" fmla="*/ 3990 h 10000"/>
                  <a:gd name="connsiteX1136" fmla="*/ 8582 w 10000"/>
                  <a:gd name="connsiteY1136" fmla="*/ 3977 h 10000"/>
                  <a:gd name="connsiteX1137" fmla="*/ 8596 w 10000"/>
                  <a:gd name="connsiteY1137" fmla="*/ 3977 h 10000"/>
                  <a:gd name="connsiteX1138" fmla="*/ 8607 w 10000"/>
                  <a:gd name="connsiteY1138" fmla="*/ 3980 h 10000"/>
                  <a:gd name="connsiteX1139" fmla="*/ 8645 w 10000"/>
                  <a:gd name="connsiteY1139" fmla="*/ 3970 h 10000"/>
                  <a:gd name="connsiteX1140" fmla="*/ 8654 w 10000"/>
                  <a:gd name="connsiteY1140" fmla="*/ 3951 h 10000"/>
                  <a:gd name="connsiteX1141" fmla="*/ 8670 w 10000"/>
                  <a:gd name="connsiteY1141" fmla="*/ 3935 h 10000"/>
                  <a:gd name="connsiteX1142" fmla="*/ 8695 w 10000"/>
                  <a:gd name="connsiteY1142" fmla="*/ 3935 h 10000"/>
                  <a:gd name="connsiteX1143" fmla="*/ 8704 w 10000"/>
                  <a:gd name="connsiteY1143" fmla="*/ 3951 h 10000"/>
                  <a:gd name="connsiteX1144" fmla="*/ 8717 w 10000"/>
                  <a:gd name="connsiteY1144" fmla="*/ 3964 h 10000"/>
                  <a:gd name="connsiteX1145" fmla="*/ 8751 w 10000"/>
                  <a:gd name="connsiteY1145" fmla="*/ 3951 h 10000"/>
                  <a:gd name="connsiteX1146" fmla="*/ 8776 w 10000"/>
                  <a:gd name="connsiteY1146" fmla="*/ 3935 h 10000"/>
                  <a:gd name="connsiteX1147" fmla="*/ 8798 w 10000"/>
                  <a:gd name="connsiteY1147" fmla="*/ 3925 h 10000"/>
                  <a:gd name="connsiteX1148" fmla="*/ 8806 w 10000"/>
                  <a:gd name="connsiteY1148" fmla="*/ 3892 h 10000"/>
                  <a:gd name="connsiteX1149" fmla="*/ 8814 w 10000"/>
                  <a:gd name="connsiteY1149" fmla="*/ 3876 h 10000"/>
                  <a:gd name="connsiteX1150" fmla="*/ 8839 w 10000"/>
                  <a:gd name="connsiteY1150" fmla="*/ 3873 h 10000"/>
                  <a:gd name="connsiteX1151" fmla="*/ 8842 w 10000"/>
                  <a:gd name="connsiteY1151" fmla="*/ 3876 h 10000"/>
                  <a:gd name="connsiteX1152" fmla="*/ 8856 w 10000"/>
                  <a:gd name="connsiteY1152" fmla="*/ 3863 h 10000"/>
                  <a:gd name="connsiteX1153" fmla="*/ 8856 w 10000"/>
                  <a:gd name="connsiteY1153" fmla="*/ 3841 h 10000"/>
                  <a:gd name="connsiteX1154" fmla="*/ 8870 w 10000"/>
                  <a:gd name="connsiteY1154" fmla="*/ 3821 h 10000"/>
                  <a:gd name="connsiteX1155" fmla="*/ 8903 w 10000"/>
                  <a:gd name="connsiteY1155" fmla="*/ 3802 h 10000"/>
                  <a:gd name="connsiteX1156" fmla="*/ 8914 w 10000"/>
                  <a:gd name="connsiteY1156" fmla="*/ 3782 h 10000"/>
                  <a:gd name="connsiteX1157" fmla="*/ 8939 w 10000"/>
                  <a:gd name="connsiteY1157" fmla="*/ 3782 h 10000"/>
                  <a:gd name="connsiteX1158" fmla="*/ 8961 w 10000"/>
                  <a:gd name="connsiteY1158" fmla="*/ 3779 h 10000"/>
                  <a:gd name="connsiteX1159" fmla="*/ 8983 w 10000"/>
                  <a:gd name="connsiteY1159" fmla="*/ 3760 h 10000"/>
                  <a:gd name="connsiteX1160" fmla="*/ 9003 w 10000"/>
                  <a:gd name="connsiteY1160" fmla="*/ 3763 h 10000"/>
                  <a:gd name="connsiteX1161" fmla="*/ 9019 w 10000"/>
                  <a:gd name="connsiteY1161" fmla="*/ 3779 h 10000"/>
                  <a:gd name="connsiteX1162" fmla="*/ 9050 w 10000"/>
                  <a:gd name="connsiteY1162" fmla="*/ 3812 h 10000"/>
                  <a:gd name="connsiteX1163" fmla="*/ 9080 w 10000"/>
                  <a:gd name="connsiteY1163" fmla="*/ 3831 h 10000"/>
                  <a:gd name="connsiteX1164" fmla="*/ 9097 w 10000"/>
                  <a:gd name="connsiteY1164" fmla="*/ 3867 h 10000"/>
                  <a:gd name="connsiteX1165" fmla="*/ 9114 w 10000"/>
                  <a:gd name="connsiteY1165" fmla="*/ 3902 h 10000"/>
                  <a:gd name="connsiteX1166" fmla="*/ 9122 w 10000"/>
                  <a:gd name="connsiteY1166" fmla="*/ 3935 h 10000"/>
                  <a:gd name="connsiteX1167" fmla="*/ 9125 w 10000"/>
                  <a:gd name="connsiteY1167" fmla="*/ 3964 h 10000"/>
                  <a:gd name="connsiteX1168" fmla="*/ 9130 w 10000"/>
                  <a:gd name="connsiteY1168" fmla="*/ 3999 h 10000"/>
                  <a:gd name="connsiteX1169" fmla="*/ 9130 w 10000"/>
                  <a:gd name="connsiteY1169" fmla="*/ 4054 h 10000"/>
                  <a:gd name="connsiteX1170" fmla="*/ 9155 w 10000"/>
                  <a:gd name="connsiteY1170" fmla="*/ 4093 h 10000"/>
                  <a:gd name="connsiteX1171" fmla="*/ 9169 w 10000"/>
                  <a:gd name="connsiteY1171" fmla="*/ 4090 h 10000"/>
                  <a:gd name="connsiteX1172" fmla="*/ 9211 w 10000"/>
                  <a:gd name="connsiteY1172" fmla="*/ 4077 h 10000"/>
                  <a:gd name="connsiteX1173" fmla="*/ 9244 w 10000"/>
                  <a:gd name="connsiteY1173" fmla="*/ 4077 h 10000"/>
                  <a:gd name="connsiteX1174" fmla="*/ 9252 w 10000"/>
                  <a:gd name="connsiteY1174" fmla="*/ 4103 h 10000"/>
                  <a:gd name="connsiteX1175" fmla="*/ 9258 w 10000"/>
                  <a:gd name="connsiteY1175" fmla="*/ 4148 h 10000"/>
                  <a:gd name="connsiteX1176" fmla="*/ 9269 w 10000"/>
                  <a:gd name="connsiteY1176" fmla="*/ 4158 h 10000"/>
                  <a:gd name="connsiteX1177" fmla="*/ 9294 w 10000"/>
                  <a:gd name="connsiteY1177" fmla="*/ 4158 h 10000"/>
                  <a:gd name="connsiteX1178" fmla="*/ 9319 w 10000"/>
                  <a:gd name="connsiteY1178" fmla="*/ 4168 h 10000"/>
                  <a:gd name="connsiteX1179" fmla="*/ 9346 w 10000"/>
                  <a:gd name="connsiteY1179" fmla="*/ 4190 h 10000"/>
                  <a:gd name="connsiteX1180" fmla="*/ 9357 w 10000"/>
                  <a:gd name="connsiteY1180" fmla="*/ 4168 h 10000"/>
                  <a:gd name="connsiteX1181" fmla="*/ 9371 w 10000"/>
                  <a:gd name="connsiteY1181" fmla="*/ 4132 h 10000"/>
                  <a:gd name="connsiteX1182" fmla="*/ 9391 w 10000"/>
                  <a:gd name="connsiteY1182" fmla="*/ 4113 h 10000"/>
                  <a:gd name="connsiteX1183" fmla="*/ 9407 w 10000"/>
                  <a:gd name="connsiteY1183" fmla="*/ 4103 h 10000"/>
                  <a:gd name="connsiteX1184" fmla="*/ 9435 w 10000"/>
                  <a:gd name="connsiteY1184" fmla="*/ 4100 h 10000"/>
                  <a:gd name="connsiteX1185" fmla="*/ 9460 w 10000"/>
                  <a:gd name="connsiteY1185" fmla="*/ 4084 h 10000"/>
                  <a:gd name="connsiteX1186" fmla="*/ 9485 w 10000"/>
                  <a:gd name="connsiteY1186" fmla="*/ 4067 h 10000"/>
                  <a:gd name="connsiteX1187" fmla="*/ 9496 w 10000"/>
                  <a:gd name="connsiteY1187" fmla="*/ 4054 h 10000"/>
                  <a:gd name="connsiteX1188" fmla="*/ 9526 w 10000"/>
                  <a:gd name="connsiteY1188" fmla="*/ 4048 h 10000"/>
                  <a:gd name="connsiteX1189" fmla="*/ 9557 w 10000"/>
                  <a:gd name="connsiteY1189" fmla="*/ 4038 h 10000"/>
                  <a:gd name="connsiteX1190" fmla="*/ 9584 w 10000"/>
                  <a:gd name="connsiteY1190" fmla="*/ 4019 h 10000"/>
                  <a:gd name="connsiteX1191" fmla="*/ 9623 w 10000"/>
                  <a:gd name="connsiteY1191" fmla="*/ 4016 h 10000"/>
                  <a:gd name="connsiteX1192" fmla="*/ 9648 w 10000"/>
                  <a:gd name="connsiteY1192" fmla="*/ 4009 h 10000"/>
                  <a:gd name="connsiteX1193" fmla="*/ 9673 w 10000"/>
                  <a:gd name="connsiteY1193" fmla="*/ 4019 h 10000"/>
                  <a:gd name="connsiteX1194" fmla="*/ 9712 w 10000"/>
                  <a:gd name="connsiteY1194" fmla="*/ 4038 h 10000"/>
                  <a:gd name="connsiteX1195" fmla="*/ 9742 w 10000"/>
                  <a:gd name="connsiteY1195" fmla="*/ 4074 h 10000"/>
                  <a:gd name="connsiteX1196" fmla="*/ 9776 w 10000"/>
                  <a:gd name="connsiteY1196" fmla="*/ 4093 h 10000"/>
                  <a:gd name="connsiteX1197" fmla="*/ 9814 w 10000"/>
                  <a:gd name="connsiteY1197" fmla="*/ 4109 h 10000"/>
                  <a:gd name="connsiteX1198" fmla="*/ 9859 w 10000"/>
                  <a:gd name="connsiteY1198" fmla="*/ 4119 h 10000"/>
                  <a:gd name="connsiteX1199" fmla="*/ 9898 w 10000"/>
                  <a:gd name="connsiteY1199" fmla="*/ 4122 h 10000"/>
                  <a:gd name="connsiteX1200" fmla="*/ 9931 w 10000"/>
                  <a:gd name="connsiteY1200" fmla="*/ 4109 h 10000"/>
                  <a:gd name="connsiteX1201" fmla="*/ 9956 w 10000"/>
                  <a:gd name="connsiteY1201" fmla="*/ 4100 h 10000"/>
                  <a:gd name="connsiteX1202" fmla="*/ 9981 w 10000"/>
                  <a:gd name="connsiteY1202" fmla="*/ 4067 h 10000"/>
                  <a:gd name="connsiteX1203" fmla="*/ 9994 w 10000"/>
                  <a:gd name="connsiteY1203" fmla="*/ 4035 h 10000"/>
                  <a:gd name="connsiteX1204" fmla="*/ 10000 w 10000"/>
                  <a:gd name="connsiteY1204" fmla="*/ 3996 h 10000"/>
                  <a:gd name="connsiteX1205" fmla="*/ 9994 w 10000"/>
                  <a:gd name="connsiteY1205" fmla="*/ 3941 h 10000"/>
                  <a:gd name="connsiteX1206" fmla="*/ 9986 w 10000"/>
                  <a:gd name="connsiteY1206" fmla="*/ 3905 h 10000"/>
                  <a:gd name="connsiteX1207" fmla="*/ 9981 w 10000"/>
                  <a:gd name="connsiteY1207" fmla="*/ 3857 h 10000"/>
                  <a:gd name="connsiteX1208" fmla="*/ 9989 w 10000"/>
                  <a:gd name="connsiteY1208" fmla="*/ 3837 h 10000"/>
                  <a:gd name="connsiteX1209" fmla="*/ 9989 w 10000"/>
                  <a:gd name="connsiteY1209" fmla="*/ 3812 h 10000"/>
                  <a:gd name="connsiteX1210" fmla="*/ 9981 w 10000"/>
                  <a:gd name="connsiteY1210" fmla="*/ 3792 h 10000"/>
                  <a:gd name="connsiteX1211" fmla="*/ 9970 w 10000"/>
                  <a:gd name="connsiteY1211" fmla="*/ 3763 h 10000"/>
                  <a:gd name="connsiteX1212" fmla="*/ 9945 w 10000"/>
                  <a:gd name="connsiteY1212" fmla="*/ 3705 h 10000"/>
                  <a:gd name="connsiteX1213" fmla="*/ 9931 w 10000"/>
                  <a:gd name="connsiteY1213" fmla="*/ 3659 h 10000"/>
                  <a:gd name="connsiteX1214" fmla="*/ 9903 w 10000"/>
                  <a:gd name="connsiteY1214" fmla="*/ 3640 h 10000"/>
                  <a:gd name="connsiteX1215" fmla="*/ 9881 w 10000"/>
                  <a:gd name="connsiteY1215" fmla="*/ 3620 h 10000"/>
                  <a:gd name="connsiteX1216" fmla="*/ 9856 w 10000"/>
                  <a:gd name="connsiteY1216" fmla="*/ 3595 h 10000"/>
                  <a:gd name="connsiteX1217" fmla="*/ 9817 w 10000"/>
                  <a:gd name="connsiteY1217" fmla="*/ 3562 h 10000"/>
                  <a:gd name="connsiteX1218" fmla="*/ 9795 w 10000"/>
                  <a:gd name="connsiteY1218" fmla="*/ 3546 h 10000"/>
                  <a:gd name="connsiteX1219" fmla="*/ 9778 w 10000"/>
                  <a:gd name="connsiteY1219" fmla="*/ 3527 h 10000"/>
                  <a:gd name="connsiteX1220" fmla="*/ 9745 w 10000"/>
                  <a:gd name="connsiteY1220" fmla="*/ 3501 h 10000"/>
                  <a:gd name="connsiteX1221" fmla="*/ 9726 w 10000"/>
                  <a:gd name="connsiteY1221" fmla="*/ 3488 h 10000"/>
                  <a:gd name="connsiteX1222" fmla="*/ 9704 w 10000"/>
                  <a:gd name="connsiteY1222" fmla="*/ 3472 h 10000"/>
                  <a:gd name="connsiteX1223" fmla="*/ 9695 w 10000"/>
                  <a:gd name="connsiteY1223" fmla="*/ 3468 h 10000"/>
                  <a:gd name="connsiteX1224" fmla="*/ 9690 w 10000"/>
                  <a:gd name="connsiteY1224" fmla="*/ 3459 h 10000"/>
                  <a:gd name="connsiteX1225" fmla="*/ 9673 w 10000"/>
                  <a:gd name="connsiteY1225" fmla="*/ 3449 h 10000"/>
                  <a:gd name="connsiteX1226" fmla="*/ 9665 w 10000"/>
                  <a:gd name="connsiteY1226" fmla="*/ 3442 h 10000"/>
                  <a:gd name="connsiteX1227" fmla="*/ 9654 w 10000"/>
                  <a:gd name="connsiteY1227" fmla="*/ 3449 h 10000"/>
                  <a:gd name="connsiteX1228" fmla="*/ 9521 w 10000"/>
                  <a:gd name="connsiteY1228" fmla="*/ 3394 h 10000"/>
                  <a:gd name="connsiteX1229" fmla="*/ 9510 w 10000"/>
                  <a:gd name="connsiteY1229" fmla="*/ 3368 h 10000"/>
                  <a:gd name="connsiteX1230" fmla="*/ 9496 w 10000"/>
                  <a:gd name="connsiteY1230" fmla="*/ 3287 h 10000"/>
                  <a:gd name="connsiteX1231" fmla="*/ 9488 w 10000"/>
                  <a:gd name="connsiteY1231" fmla="*/ 3216 h 10000"/>
                  <a:gd name="connsiteX1232" fmla="*/ 9493 w 10000"/>
                  <a:gd name="connsiteY1232" fmla="*/ 3174 h 10000"/>
                  <a:gd name="connsiteX1233" fmla="*/ 9501 w 10000"/>
                  <a:gd name="connsiteY1233" fmla="*/ 3128 h 10000"/>
                  <a:gd name="connsiteX1234" fmla="*/ 9488 w 10000"/>
                  <a:gd name="connsiteY1234" fmla="*/ 3025 h 10000"/>
                  <a:gd name="connsiteX1235" fmla="*/ 9446 w 10000"/>
                  <a:gd name="connsiteY1235" fmla="*/ 2931 h 10000"/>
                  <a:gd name="connsiteX1236" fmla="*/ 9382 w 10000"/>
                  <a:gd name="connsiteY1236" fmla="*/ 2837 h 10000"/>
                  <a:gd name="connsiteX1237" fmla="*/ 9316 w 10000"/>
                  <a:gd name="connsiteY1237" fmla="*/ 2753 h 10000"/>
                  <a:gd name="connsiteX1238" fmla="*/ 9294 w 10000"/>
                  <a:gd name="connsiteY1238" fmla="*/ 2655 h 10000"/>
                  <a:gd name="connsiteX1239" fmla="*/ 9213 w 10000"/>
                  <a:gd name="connsiteY1239" fmla="*/ 2328 h 10000"/>
                  <a:gd name="connsiteX1240" fmla="*/ 9172 w 10000"/>
                  <a:gd name="connsiteY1240" fmla="*/ 2286 h 10000"/>
                  <a:gd name="connsiteX1241" fmla="*/ 9019 w 10000"/>
                  <a:gd name="connsiteY1241" fmla="*/ 2082 h 10000"/>
                  <a:gd name="connsiteX1242" fmla="*/ 8906 w 10000"/>
                  <a:gd name="connsiteY1242" fmla="*/ 1946 h 10000"/>
                  <a:gd name="connsiteX1243" fmla="*/ 8801 w 10000"/>
                  <a:gd name="connsiteY1243" fmla="*/ 1778 h 10000"/>
                  <a:gd name="connsiteX1244" fmla="*/ 8806 w 10000"/>
                  <a:gd name="connsiteY1244" fmla="*/ 1713 h 10000"/>
                  <a:gd name="connsiteX1245" fmla="*/ 8809 w 10000"/>
                  <a:gd name="connsiteY1245" fmla="*/ 1703 h 10000"/>
                  <a:gd name="connsiteX1246" fmla="*/ 8817 w 10000"/>
                  <a:gd name="connsiteY1246" fmla="*/ 1713 h 10000"/>
                  <a:gd name="connsiteX1247" fmla="*/ 8834 w 10000"/>
                  <a:gd name="connsiteY1247" fmla="*/ 1729 h 10000"/>
                  <a:gd name="connsiteX1248" fmla="*/ 8839 w 10000"/>
                  <a:gd name="connsiteY1248" fmla="*/ 1729 h 10000"/>
                  <a:gd name="connsiteX1249" fmla="*/ 8848 w 10000"/>
                  <a:gd name="connsiteY1249" fmla="*/ 1723 h 10000"/>
                  <a:gd name="connsiteX1250" fmla="*/ 8850 w 10000"/>
                  <a:gd name="connsiteY1250" fmla="*/ 1703 h 10000"/>
                  <a:gd name="connsiteX1251" fmla="*/ 8850 w 10000"/>
                  <a:gd name="connsiteY1251" fmla="*/ 1684 h 10000"/>
                  <a:gd name="connsiteX1252" fmla="*/ 8850 w 10000"/>
                  <a:gd name="connsiteY1252" fmla="*/ 1648 h 10000"/>
                  <a:gd name="connsiteX1253" fmla="*/ 8881 w 10000"/>
                  <a:gd name="connsiteY1253" fmla="*/ 1571 h 10000"/>
                  <a:gd name="connsiteX1254" fmla="*/ 8895 w 10000"/>
                  <a:gd name="connsiteY1254" fmla="*/ 1541 h 10000"/>
                  <a:gd name="connsiteX1255" fmla="*/ 8895 w 10000"/>
                  <a:gd name="connsiteY1255" fmla="*/ 1525 h 10000"/>
                  <a:gd name="connsiteX1256" fmla="*/ 8881 w 10000"/>
                  <a:gd name="connsiteY1256" fmla="*/ 1516 h 10000"/>
                  <a:gd name="connsiteX1257" fmla="*/ 8864 w 10000"/>
                  <a:gd name="connsiteY1257" fmla="*/ 1522 h 10000"/>
                  <a:gd name="connsiteX1258" fmla="*/ 8850 w 10000"/>
                  <a:gd name="connsiteY1258" fmla="*/ 1535 h 10000"/>
                  <a:gd name="connsiteX1259" fmla="*/ 8834 w 10000"/>
                  <a:gd name="connsiteY1259" fmla="*/ 1571 h 10000"/>
                  <a:gd name="connsiteX1260" fmla="*/ 8825 w 10000"/>
                  <a:gd name="connsiteY1260" fmla="*/ 1587 h 10000"/>
                  <a:gd name="connsiteX1261" fmla="*/ 8776 w 10000"/>
                  <a:gd name="connsiteY1261" fmla="*/ 1571 h 10000"/>
                  <a:gd name="connsiteX1262" fmla="*/ 8745 w 10000"/>
                  <a:gd name="connsiteY1262" fmla="*/ 1580 h 10000"/>
                  <a:gd name="connsiteX1263" fmla="*/ 8720 w 10000"/>
                  <a:gd name="connsiteY1263" fmla="*/ 1587 h 10000"/>
                  <a:gd name="connsiteX1264" fmla="*/ 8709 w 10000"/>
                  <a:gd name="connsiteY1264" fmla="*/ 1609 h 10000"/>
                  <a:gd name="connsiteX1265" fmla="*/ 8693 w 10000"/>
                  <a:gd name="connsiteY1265" fmla="*/ 1616 h 10000"/>
                  <a:gd name="connsiteX1266" fmla="*/ 8684 w 10000"/>
                  <a:gd name="connsiteY1266" fmla="*/ 1639 h 10000"/>
                  <a:gd name="connsiteX1267" fmla="*/ 8684 w 10000"/>
                  <a:gd name="connsiteY1267" fmla="*/ 1658 h 10000"/>
                  <a:gd name="connsiteX1268" fmla="*/ 8665 w 10000"/>
                  <a:gd name="connsiteY1268" fmla="*/ 1655 h 10000"/>
                  <a:gd name="connsiteX1269" fmla="*/ 8665 w 10000"/>
                  <a:gd name="connsiteY1269" fmla="*/ 1645 h 10000"/>
                  <a:gd name="connsiteX1270" fmla="*/ 8665 w 10000"/>
                  <a:gd name="connsiteY1270" fmla="*/ 1626 h 10000"/>
                  <a:gd name="connsiteX1271" fmla="*/ 8676 w 10000"/>
                  <a:gd name="connsiteY1271" fmla="*/ 1609 h 10000"/>
                  <a:gd name="connsiteX1272" fmla="*/ 8679 w 10000"/>
                  <a:gd name="connsiteY1272" fmla="*/ 1597 h 10000"/>
                  <a:gd name="connsiteX1273" fmla="*/ 8687 w 10000"/>
                  <a:gd name="connsiteY1273" fmla="*/ 1577 h 10000"/>
                  <a:gd name="connsiteX1274" fmla="*/ 8695 w 10000"/>
                  <a:gd name="connsiteY1274" fmla="*/ 1554 h 10000"/>
                  <a:gd name="connsiteX1275" fmla="*/ 8709 w 10000"/>
                  <a:gd name="connsiteY1275" fmla="*/ 1532 h 10000"/>
                  <a:gd name="connsiteX1276" fmla="*/ 8704 w 10000"/>
                  <a:gd name="connsiteY1276" fmla="*/ 1512 h 10000"/>
                  <a:gd name="connsiteX1277" fmla="*/ 8695 w 10000"/>
                  <a:gd name="connsiteY1277" fmla="*/ 1503 h 10000"/>
                  <a:gd name="connsiteX1278" fmla="*/ 8684 w 10000"/>
                  <a:gd name="connsiteY1278" fmla="*/ 1503 h 10000"/>
                  <a:gd name="connsiteX1279" fmla="*/ 8670 w 10000"/>
                  <a:gd name="connsiteY1279" fmla="*/ 1525 h 10000"/>
                  <a:gd name="connsiteX1280" fmla="*/ 8665 w 10000"/>
                  <a:gd name="connsiteY1280" fmla="*/ 1545 h 10000"/>
                  <a:gd name="connsiteX1281" fmla="*/ 8654 w 10000"/>
                  <a:gd name="connsiteY1281" fmla="*/ 1567 h 10000"/>
                  <a:gd name="connsiteX1282" fmla="*/ 8648 w 10000"/>
                  <a:gd name="connsiteY1282" fmla="*/ 1587 h 10000"/>
                  <a:gd name="connsiteX1283" fmla="*/ 8640 w 10000"/>
                  <a:gd name="connsiteY1283" fmla="*/ 1629 h 10000"/>
                  <a:gd name="connsiteX1284" fmla="*/ 8620 w 10000"/>
                  <a:gd name="connsiteY1284" fmla="*/ 1635 h 10000"/>
                  <a:gd name="connsiteX1285" fmla="*/ 8612 w 10000"/>
                  <a:gd name="connsiteY1285" fmla="*/ 1635 h 10000"/>
                  <a:gd name="connsiteX1286" fmla="*/ 8604 w 10000"/>
                  <a:gd name="connsiteY1286" fmla="*/ 1626 h 10000"/>
                  <a:gd name="connsiteX1287" fmla="*/ 8596 w 10000"/>
                  <a:gd name="connsiteY1287" fmla="*/ 1616 h 10000"/>
                  <a:gd name="connsiteX1288" fmla="*/ 8596 w 10000"/>
                  <a:gd name="connsiteY1288" fmla="*/ 1580 h 10000"/>
                  <a:gd name="connsiteX1289" fmla="*/ 8587 w 10000"/>
                  <a:gd name="connsiteY1289" fmla="*/ 1545 h 10000"/>
                  <a:gd name="connsiteX1290" fmla="*/ 8565 w 10000"/>
                  <a:gd name="connsiteY1290" fmla="*/ 1516 h 10000"/>
                  <a:gd name="connsiteX1291" fmla="*/ 8543 w 10000"/>
                  <a:gd name="connsiteY1291" fmla="*/ 1512 h 10000"/>
                  <a:gd name="connsiteX1292" fmla="*/ 8518 w 10000"/>
                  <a:gd name="connsiteY1292" fmla="*/ 1532 h 10000"/>
                  <a:gd name="connsiteX1293" fmla="*/ 8476 w 10000"/>
                  <a:gd name="connsiteY1293" fmla="*/ 1567 h 10000"/>
                  <a:gd name="connsiteX1294" fmla="*/ 8454 w 10000"/>
                  <a:gd name="connsiteY1294" fmla="*/ 1551 h 10000"/>
                  <a:gd name="connsiteX1295" fmla="*/ 8402 w 10000"/>
                  <a:gd name="connsiteY1295" fmla="*/ 1493 h 10000"/>
                  <a:gd name="connsiteX1296" fmla="*/ 8371 w 10000"/>
                  <a:gd name="connsiteY1296" fmla="*/ 1428 h 10000"/>
                  <a:gd name="connsiteX1297" fmla="*/ 8072 w 10000"/>
                  <a:gd name="connsiteY1297" fmla="*/ 1422 h 10000"/>
                  <a:gd name="connsiteX1298" fmla="*/ 7823 w 10000"/>
                  <a:gd name="connsiteY1298" fmla="*/ 1279 h 10000"/>
                  <a:gd name="connsiteX1299" fmla="*/ 7587 w 10000"/>
                  <a:gd name="connsiteY1299" fmla="*/ 1133 h 10000"/>
                  <a:gd name="connsiteX1300" fmla="*/ 7526 w 10000"/>
                  <a:gd name="connsiteY1300" fmla="*/ 1098 h 10000"/>
                  <a:gd name="connsiteX1301" fmla="*/ 7346 w 10000"/>
                  <a:gd name="connsiteY1301" fmla="*/ 991 h 10000"/>
                  <a:gd name="connsiteX1302" fmla="*/ 7321 w 10000"/>
                  <a:gd name="connsiteY1302" fmla="*/ 959 h 10000"/>
                  <a:gd name="connsiteX1303" fmla="*/ 7307 w 10000"/>
                  <a:gd name="connsiteY1303" fmla="*/ 871 h 10000"/>
                  <a:gd name="connsiteX1304" fmla="*/ 7224 w 10000"/>
                  <a:gd name="connsiteY1304" fmla="*/ 816 h 10000"/>
                  <a:gd name="connsiteX1305" fmla="*/ 7147 w 10000"/>
                  <a:gd name="connsiteY1305" fmla="*/ 787 h 10000"/>
                  <a:gd name="connsiteX1306" fmla="*/ 7080 w 10000"/>
                  <a:gd name="connsiteY1306" fmla="*/ 742 h 10000"/>
                  <a:gd name="connsiteX1307" fmla="*/ 7069 w 10000"/>
                  <a:gd name="connsiteY1307" fmla="*/ 767 h 10000"/>
                  <a:gd name="connsiteX1308" fmla="*/ 7033 w 10000"/>
                  <a:gd name="connsiteY1308" fmla="*/ 787 h 10000"/>
                  <a:gd name="connsiteX1309" fmla="*/ 6820 w 10000"/>
                  <a:gd name="connsiteY1309" fmla="*/ 878 h 10000"/>
                  <a:gd name="connsiteX1310" fmla="*/ 6726 w 10000"/>
                  <a:gd name="connsiteY1310" fmla="*/ 897 h 10000"/>
                  <a:gd name="connsiteX1311" fmla="*/ 6626 w 10000"/>
                  <a:gd name="connsiteY1311" fmla="*/ 955 h 10000"/>
                  <a:gd name="connsiteX1312" fmla="*/ 6582 w 10000"/>
                  <a:gd name="connsiteY1312" fmla="*/ 946 h 10000"/>
                  <a:gd name="connsiteX1313" fmla="*/ 6571 w 10000"/>
                  <a:gd name="connsiteY1313" fmla="*/ 955 h 10000"/>
                  <a:gd name="connsiteX1314" fmla="*/ 6507 w 10000"/>
                  <a:gd name="connsiteY1314" fmla="*/ 975 h 10000"/>
                  <a:gd name="connsiteX1315" fmla="*/ 6485 w 10000"/>
                  <a:gd name="connsiteY1315" fmla="*/ 975 h 10000"/>
                  <a:gd name="connsiteX1316" fmla="*/ 6476 w 10000"/>
                  <a:gd name="connsiteY1316" fmla="*/ 965 h 10000"/>
                  <a:gd name="connsiteX1317" fmla="*/ 6474 w 10000"/>
                  <a:gd name="connsiteY1317" fmla="*/ 936 h 10000"/>
                  <a:gd name="connsiteX1318" fmla="*/ 6452 w 10000"/>
                  <a:gd name="connsiteY1318" fmla="*/ 887 h 10000"/>
                  <a:gd name="connsiteX1319" fmla="*/ 6352 w 10000"/>
                  <a:gd name="connsiteY1319" fmla="*/ 767 h 10000"/>
                  <a:gd name="connsiteX1320" fmla="*/ 6313 w 10000"/>
                  <a:gd name="connsiteY1320" fmla="*/ 732 h 10000"/>
                  <a:gd name="connsiteX1321" fmla="*/ 6296 w 10000"/>
                  <a:gd name="connsiteY1321" fmla="*/ 690 h 10000"/>
                  <a:gd name="connsiteX1322" fmla="*/ 6271 w 10000"/>
                  <a:gd name="connsiteY1322" fmla="*/ 664 h 10000"/>
                  <a:gd name="connsiteX1323" fmla="*/ 6266 w 10000"/>
                  <a:gd name="connsiteY1323" fmla="*/ 654 h 10000"/>
                  <a:gd name="connsiteX1324" fmla="*/ 6111 w 10000"/>
                  <a:gd name="connsiteY1324" fmla="*/ 398 h 10000"/>
                  <a:gd name="connsiteX1325" fmla="*/ 5903 w 10000"/>
                  <a:gd name="connsiteY1325" fmla="*/ 408 h 10000"/>
                  <a:gd name="connsiteX1326" fmla="*/ 5837 w 10000"/>
                  <a:gd name="connsiteY1326" fmla="*/ 427 h 10000"/>
                  <a:gd name="connsiteX1327" fmla="*/ 5756 w 10000"/>
                  <a:gd name="connsiteY1327" fmla="*/ 453 h 10000"/>
                  <a:gd name="connsiteX1328" fmla="*/ 5681 w 10000"/>
                  <a:gd name="connsiteY1328" fmla="*/ 453 h 10000"/>
                  <a:gd name="connsiteX1329" fmla="*/ 5609 w 10000"/>
                  <a:gd name="connsiteY1329" fmla="*/ 447 h 10000"/>
                  <a:gd name="connsiteX1330" fmla="*/ 5554 w 10000"/>
                  <a:gd name="connsiteY1330" fmla="*/ 304 h 10000"/>
                  <a:gd name="connsiteX1331" fmla="*/ 5529 w 10000"/>
                  <a:gd name="connsiteY1331" fmla="*/ 301 h 10000"/>
                  <a:gd name="connsiteX1332" fmla="*/ 5393 w 10000"/>
                  <a:gd name="connsiteY1332" fmla="*/ 256 h 10000"/>
                  <a:gd name="connsiteX1333" fmla="*/ 5366 w 10000"/>
                  <a:gd name="connsiteY1333" fmla="*/ 220 h 10000"/>
                  <a:gd name="connsiteX1334" fmla="*/ 5249 w 10000"/>
                  <a:gd name="connsiteY1334" fmla="*/ 155 h 10000"/>
                  <a:gd name="connsiteX1335" fmla="*/ 5141 w 10000"/>
                  <a:gd name="connsiteY1335" fmla="*/ 52 h 10000"/>
                  <a:gd name="connsiteX1336" fmla="*/ 5116 w 10000"/>
                  <a:gd name="connsiteY1336" fmla="*/ 3 h 10000"/>
                  <a:gd name="connsiteX1337" fmla="*/ 5061 w 10000"/>
                  <a:gd name="connsiteY1337" fmla="*/ 0 h 10000"/>
                  <a:gd name="connsiteX1338" fmla="*/ 5036 w 10000"/>
                  <a:gd name="connsiteY1338" fmla="*/ 32 h 10000"/>
                  <a:gd name="connsiteX1339" fmla="*/ 4942 w 10000"/>
                  <a:gd name="connsiteY1339" fmla="*/ 133 h 10000"/>
                  <a:gd name="connsiteX1340" fmla="*/ 4900 w 10000"/>
                  <a:gd name="connsiteY1340" fmla="*/ 217 h 10000"/>
                  <a:gd name="connsiteX1341" fmla="*/ 4861 w 10000"/>
                  <a:gd name="connsiteY1341" fmla="*/ 198 h 10000"/>
                  <a:gd name="connsiteX1342" fmla="*/ 4795 w 10000"/>
                  <a:gd name="connsiteY1342" fmla="*/ 68 h 10000"/>
                  <a:gd name="connsiteX1343" fmla="*/ 4778 w 10000"/>
                  <a:gd name="connsiteY1343" fmla="*/ 62 h 10000"/>
                  <a:gd name="connsiteX1344" fmla="*/ 4765 w 10000"/>
                  <a:gd name="connsiteY1344" fmla="*/ 62 h 10000"/>
                  <a:gd name="connsiteX1345" fmla="*/ 4748 w 10000"/>
                  <a:gd name="connsiteY1345" fmla="*/ 68 h 10000"/>
                  <a:gd name="connsiteX1346" fmla="*/ 4673 w 10000"/>
                  <a:gd name="connsiteY1346" fmla="*/ 136 h 10000"/>
                  <a:gd name="connsiteX1347" fmla="*/ 4632 w 10000"/>
                  <a:gd name="connsiteY1347" fmla="*/ 201 h 10000"/>
                  <a:gd name="connsiteX1348" fmla="*/ 4623 w 10000"/>
                  <a:gd name="connsiteY1348" fmla="*/ 210 h 10000"/>
                  <a:gd name="connsiteX1349" fmla="*/ 4579 w 10000"/>
                  <a:gd name="connsiteY1349" fmla="*/ 220 h 10000"/>
                  <a:gd name="connsiteX1350" fmla="*/ 4479 w 10000"/>
                  <a:gd name="connsiteY1350" fmla="*/ 198 h 10000"/>
                  <a:gd name="connsiteX1351" fmla="*/ 4402 w 10000"/>
                  <a:gd name="connsiteY1351" fmla="*/ 165 h 10000"/>
                  <a:gd name="connsiteX1352" fmla="*/ 4374 w 10000"/>
                  <a:gd name="connsiteY1352" fmla="*/ 165 h 10000"/>
                  <a:gd name="connsiteX1353" fmla="*/ 4335 w 10000"/>
                  <a:gd name="connsiteY1353" fmla="*/ 172 h 10000"/>
                  <a:gd name="connsiteX1354" fmla="*/ 4302 w 10000"/>
                  <a:gd name="connsiteY1354" fmla="*/ 188 h 10000"/>
                  <a:gd name="connsiteX1355" fmla="*/ 4271 w 10000"/>
                  <a:gd name="connsiteY1355" fmla="*/ 220 h 10000"/>
                  <a:gd name="connsiteX1356" fmla="*/ 4238 w 10000"/>
                  <a:gd name="connsiteY1356" fmla="*/ 240 h 10000"/>
                  <a:gd name="connsiteX1357" fmla="*/ 4324 w 10000"/>
                  <a:gd name="connsiteY1357" fmla="*/ 1289 h 10000"/>
                  <a:gd name="connsiteX1358" fmla="*/ 3521 w 10000"/>
                  <a:gd name="connsiteY1358" fmla="*/ 7730 h 10000"/>
                  <a:gd name="connsiteX1359" fmla="*/ 3560 w 10000"/>
                  <a:gd name="connsiteY1359" fmla="*/ 7749 h 10000"/>
                  <a:gd name="connsiteX1360" fmla="*/ 3562 w 10000"/>
                  <a:gd name="connsiteY1360" fmla="*/ 7759 h 10000"/>
                  <a:gd name="connsiteX1361" fmla="*/ 3573 w 10000"/>
                  <a:gd name="connsiteY1361" fmla="*/ 7766 h 10000"/>
                  <a:gd name="connsiteX1362" fmla="*/ 3584 w 10000"/>
                  <a:gd name="connsiteY1362" fmla="*/ 7759 h 10000"/>
                  <a:gd name="connsiteX1363" fmla="*/ 3811 w 10000"/>
                  <a:gd name="connsiteY1363" fmla="*/ 6802 h 10000"/>
                  <a:gd name="connsiteX1364" fmla="*/ 3623 w 10000"/>
                  <a:gd name="connsiteY1364" fmla="*/ 7733 h 10000"/>
                  <a:gd name="connsiteX1365" fmla="*/ 3632 w 10000"/>
                  <a:gd name="connsiteY1365" fmla="*/ 7730 h 10000"/>
                  <a:gd name="connsiteX1366" fmla="*/ 4236 w 10000"/>
                  <a:gd name="connsiteY1366" fmla="*/ 6832 h 10000"/>
                  <a:gd name="connsiteX1367" fmla="*/ 3946 w 10000"/>
                  <a:gd name="connsiteY1367" fmla="*/ 6675 h 10000"/>
                  <a:gd name="connsiteX1368" fmla="*/ 3687 w 10000"/>
                  <a:gd name="connsiteY1368" fmla="*/ 7730 h 10000"/>
                  <a:gd name="connsiteX1369" fmla="*/ 3690 w 10000"/>
                  <a:gd name="connsiteY1369" fmla="*/ 7730 h 10000"/>
                  <a:gd name="connsiteX1370" fmla="*/ 3704 w 10000"/>
                  <a:gd name="connsiteY1370" fmla="*/ 7740 h 10000"/>
                  <a:gd name="connsiteX1371" fmla="*/ 3712 w 10000"/>
                  <a:gd name="connsiteY1371" fmla="*/ 7743 h 10000"/>
                  <a:gd name="connsiteX1372" fmla="*/ 3723 w 10000"/>
                  <a:gd name="connsiteY1372" fmla="*/ 7749 h 10000"/>
                  <a:gd name="connsiteX1373" fmla="*/ 3729 w 10000"/>
                  <a:gd name="connsiteY1373" fmla="*/ 7749 h 10000"/>
                  <a:gd name="connsiteX1374" fmla="*/ 3729 w 10000"/>
                  <a:gd name="connsiteY1374" fmla="*/ 7743 h 10000"/>
                  <a:gd name="connsiteX1375" fmla="*/ 3745 w 10000"/>
                  <a:gd name="connsiteY1375" fmla="*/ 7740 h 10000"/>
                  <a:gd name="connsiteX1376" fmla="*/ 3753 w 10000"/>
                  <a:gd name="connsiteY1376" fmla="*/ 7730 h 10000"/>
                  <a:gd name="connsiteX1377" fmla="*/ 3762 w 10000"/>
                  <a:gd name="connsiteY1377" fmla="*/ 7720 h 10000"/>
                  <a:gd name="connsiteX1378" fmla="*/ 3776 w 10000"/>
                  <a:gd name="connsiteY1378" fmla="*/ 7710 h 10000"/>
                  <a:gd name="connsiteX1379" fmla="*/ 3784 w 10000"/>
                  <a:gd name="connsiteY1379" fmla="*/ 7701 h 10000"/>
                  <a:gd name="connsiteX1380" fmla="*/ 3792 w 10000"/>
                  <a:gd name="connsiteY1380" fmla="*/ 7694 h 10000"/>
                  <a:gd name="connsiteX1381" fmla="*/ 4805 w 10000"/>
                  <a:gd name="connsiteY1381" fmla="*/ 7386 h 10000"/>
                  <a:gd name="connsiteX1382" fmla="*/ 3778 w 10000"/>
                  <a:gd name="connsiteY1382" fmla="*/ 7756 h 10000"/>
                  <a:gd name="connsiteX1383" fmla="*/ 3762 w 10000"/>
                  <a:gd name="connsiteY1383" fmla="*/ 7775 h 10000"/>
                  <a:gd name="connsiteX1384" fmla="*/ 3748 w 10000"/>
                  <a:gd name="connsiteY1384" fmla="*/ 7775 h 10000"/>
                  <a:gd name="connsiteX1385" fmla="*/ 4264 w 10000"/>
                  <a:gd name="connsiteY1385" fmla="*/ 7821 h 10000"/>
                  <a:gd name="connsiteX1386" fmla="*/ 3712 w 10000"/>
                  <a:gd name="connsiteY1386" fmla="*/ 8005 h 10000"/>
                  <a:gd name="connsiteX1387" fmla="*/ 3706 w 10000"/>
                  <a:gd name="connsiteY1387" fmla="*/ 8021 h 10000"/>
                  <a:gd name="connsiteX1388" fmla="*/ 3712 w 10000"/>
                  <a:gd name="connsiteY1388" fmla="*/ 8044 h 10000"/>
                  <a:gd name="connsiteX1389" fmla="*/ 3712 w 10000"/>
                  <a:gd name="connsiteY1389" fmla="*/ 8051 h 10000"/>
                  <a:gd name="connsiteX1390" fmla="*/ 3767 w 10000"/>
                  <a:gd name="connsiteY1390" fmla="*/ 8106 h 10000"/>
                  <a:gd name="connsiteX1391" fmla="*/ 3770 w 10000"/>
                  <a:gd name="connsiteY1391" fmla="*/ 8119 h 10000"/>
                  <a:gd name="connsiteX1392" fmla="*/ 3740 w 10000"/>
                  <a:gd name="connsiteY1392" fmla="*/ 8154 h 10000"/>
                  <a:gd name="connsiteX1393" fmla="*/ 3731 w 10000"/>
                  <a:gd name="connsiteY1393" fmla="*/ 8138 h 10000"/>
                  <a:gd name="connsiteX1394" fmla="*/ 3729 w 10000"/>
                  <a:gd name="connsiteY1394" fmla="*/ 8125 h 10000"/>
                  <a:gd name="connsiteX1395" fmla="*/ 3712 w 10000"/>
                  <a:gd name="connsiteY1395" fmla="*/ 8115 h 10000"/>
                  <a:gd name="connsiteX1396" fmla="*/ 3704 w 10000"/>
                  <a:gd name="connsiteY1396" fmla="*/ 8109 h 10000"/>
                  <a:gd name="connsiteX1397" fmla="*/ 3687 w 10000"/>
                  <a:gd name="connsiteY1397" fmla="*/ 8099 h 10000"/>
                  <a:gd name="connsiteX1398" fmla="*/ 3673 w 10000"/>
                  <a:gd name="connsiteY1398" fmla="*/ 8093 h 10000"/>
                  <a:gd name="connsiteX1399" fmla="*/ 3665 w 10000"/>
                  <a:gd name="connsiteY1399" fmla="*/ 8083 h 10000"/>
                  <a:gd name="connsiteX1400" fmla="*/ 3648 w 10000"/>
                  <a:gd name="connsiteY1400" fmla="*/ 8073 h 10000"/>
                  <a:gd name="connsiteX1401" fmla="*/ 3643 w 10000"/>
                  <a:gd name="connsiteY1401" fmla="*/ 8063 h 10000"/>
                  <a:gd name="connsiteX1402" fmla="*/ 3632 w 10000"/>
                  <a:gd name="connsiteY1402" fmla="*/ 8054 h 10000"/>
                  <a:gd name="connsiteX1403" fmla="*/ 3623 w 10000"/>
                  <a:gd name="connsiteY1403" fmla="*/ 8060 h 10000"/>
                  <a:gd name="connsiteX1404" fmla="*/ 3615 w 10000"/>
                  <a:gd name="connsiteY1404" fmla="*/ 8070 h 10000"/>
                  <a:gd name="connsiteX1405" fmla="*/ 3607 w 10000"/>
                  <a:gd name="connsiteY1405" fmla="*/ 8083 h 10000"/>
                  <a:gd name="connsiteX1406" fmla="*/ 3607 w 10000"/>
                  <a:gd name="connsiteY1406" fmla="*/ 8099 h 10000"/>
                  <a:gd name="connsiteX1407" fmla="*/ 3607 w 10000"/>
                  <a:gd name="connsiteY1407" fmla="*/ 8125 h 10000"/>
                  <a:gd name="connsiteX1408" fmla="*/ 3601 w 10000"/>
                  <a:gd name="connsiteY1408" fmla="*/ 8148 h 10000"/>
                  <a:gd name="connsiteX1409" fmla="*/ 3584 w 10000"/>
                  <a:gd name="connsiteY1409" fmla="*/ 8154 h 10000"/>
                  <a:gd name="connsiteX1410" fmla="*/ 3573 w 10000"/>
                  <a:gd name="connsiteY1410" fmla="*/ 8154 h 10000"/>
                  <a:gd name="connsiteX1411" fmla="*/ 4881 w 10000"/>
                  <a:gd name="connsiteY1411" fmla="*/ 8090 h 10000"/>
                  <a:gd name="connsiteX1412" fmla="*/ 3206 w 10000"/>
                  <a:gd name="connsiteY1412" fmla="*/ 8300 h 10000"/>
                  <a:gd name="connsiteX1413" fmla="*/ 2947 w 10000"/>
                  <a:gd name="connsiteY1413" fmla="*/ 8089 h 10000"/>
                  <a:gd name="connsiteX1414" fmla="*/ 3057 w 10000"/>
                  <a:gd name="connsiteY1414" fmla="*/ 7143 h 10000"/>
                  <a:gd name="connsiteX0" fmla="*/ 4324 w 10000"/>
                  <a:gd name="connsiteY0" fmla="*/ 1289 h 10000"/>
                  <a:gd name="connsiteX1" fmla="*/ 4296 w 10000"/>
                  <a:gd name="connsiteY1" fmla="*/ 1305 h 10000"/>
                  <a:gd name="connsiteX2" fmla="*/ 4285 w 10000"/>
                  <a:gd name="connsiteY2" fmla="*/ 1279 h 10000"/>
                  <a:gd name="connsiteX3" fmla="*/ 4244 w 10000"/>
                  <a:gd name="connsiteY3" fmla="*/ 1266 h 10000"/>
                  <a:gd name="connsiteX4" fmla="*/ 4208 w 10000"/>
                  <a:gd name="connsiteY4" fmla="*/ 1286 h 10000"/>
                  <a:gd name="connsiteX5" fmla="*/ 4172 w 10000"/>
                  <a:gd name="connsiteY5" fmla="*/ 1299 h 10000"/>
                  <a:gd name="connsiteX6" fmla="*/ 4150 w 10000"/>
                  <a:gd name="connsiteY6" fmla="*/ 1308 h 10000"/>
                  <a:gd name="connsiteX7" fmla="*/ 4139 w 10000"/>
                  <a:gd name="connsiteY7" fmla="*/ 1315 h 10000"/>
                  <a:gd name="connsiteX8" fmla="*/ 4125 w 10000"/>
                  <a:gd name="connsiteY8" fmla="*/ 1315 h 10000"/>
                  <a:gd name="connsiteX9" fmla="*/ 4119 w 10000"/>
                  <a:gd name="connsiteY9" fmla="*/ 1315 h 10000"/>
                  <a:gd name="connsiteX10" fmla="*/ 4111 w 10000"/>
                  <a:gd name="connsiteY10" fmla="*/ 1308 h 10000"/>
                  <a:gd name="connsiteX11" fmla="*/ 4100 w 10000"/>
                  <a:gd name="connsiteY11" fmla="*/ 1315 h 10000"/>
                  <a:gd name="connsiteX12" fmla="*/ 4075 w 10000"/>
                  <a:gd name="connsiteY12" fmla="*/ 1315 h 10000"/>
                  <a:gd name="connsiteX13" fmla="*/ 4058 w 10000"/>
                  <a:gd name="connsiteY13" fmla="*/ 1318 h 10000"/>
                  <a:gd name="connsiteX14" fmla="*/ 4044 w 10000"/>
                  <a:gd name="connsiteY14" fmla="*/ 1315 h 10000"/>
                  <a:gd name="connsiteX15" fmla="*/ 4042 w 10000"/>
                  <a:gd name="connsiteY15" fmla="*/ 1299 h 10000"/>
                  <a:gd name="connsiteX16" fmla="*/ 4014 w 10000"/>
                  <a:gd name="connsiteY16" fmla="*/ 1308 h 10000"/>
                  <a:gd name="connsiteX17" fmla="*/ 4011 w 10000"/>
                  <a:gd name="connsiteY17" fmla="*/ 1315 h 10000"/>
                  <a:gd name="connsiteX18" fmla="*/ 4011 w 10000"/>
                  <a:gd name="connsiteY18" fmla="*/ 1341 h 10000"/>
                  <a:gd name="connsiteX19" fmla="*/ 4019 w 10000"/>
                  <a:gd name="connsiteY19" fmla="*/ 1341 h 10000"/>
                  <a:gd name="connsiteX20" fmla="*/ 3997 w 10000"/>
                  <a:gd name="connsiteY20" fmla="*/ 1363 h 10000"/>
                  <a:gd name="connsiteX21" fmla="*/ 3986 w 10000"/>
                  <a:gd name="connsiteY21" fmla="*/ 1373 h 10000"/>
                  <a:gd name="connsiteX22" fmla="*/ 3981 w 10000"/>
                  <a:gd name="connsiteY22" fmla="*/ 1389 h 10000"/>
                  <a:gd name="connsiteX23" fmla="*/ 3981 w 10000"/>
                  <a:gd name="connsiteY23" fmla="*/ 1409 h 10000"/>
                  <a:gd name="connsiteX24" fmla="*/ 3981 w 10000"/>
                  <a:gd name="connsiteY24" fmla="*/ 1438 h 10000"/>
                  <a:gd name="connsiteX25" fmla="*/ 3961 w 10000"/>
                  <a:gd name="connsiteY25" fmla="*/ 1441 h 10000"/>
                  <a:gd name="connsiteX26" fmla="*/ 3942 w 10000"/>
                  <a:gd name="connsiteY26" fmla="*/ 1441 h 10000"/>
                  <a:gd name="connsiteX27" fmla="*/ 3914 w 10000"/>
                  <a:gd name="connsiteY27" fmla="*/ 1454 h 10000"/>
                  <a:gd name="connsiteX28" fmla="*/ 3892 w 10000"/>
                  <a:gd name="connsiteY28" fmla="*/ 1467 h 10000"/>
                  <a:gd name="connsiteX29" fmla="*/ 3867 w 10000"/>
                  <a:gd name="connsiteY29" fmla="*/ 1483 h 10000"/>
                  <a:gd name="connsiteX30" fmla="*/ 3845 w 10000"/>
                  <a:gd name="connsiteY30" fmla="*/ 1467 h 10000"/>
                  <a:gd name="connsiteX31" fmla="*/ 3850 w 10000"/>
                  <a:gd name="connsiteY31" fmla="*/ 1457 h 10000"/>
                  <a:gd name="connsiteX32" fmla="*/ 3864 w 10000"/>
                  <a:gd name="connsiteY32" fmla="*/ 1441 h 10000"/>
                  <a:gd name="connsiteX33" fmla="*/ 3859 w 10000"/>
                  <a:gd name="connsiteY33" fmla="*/ 1409 h 10000"/>
                  <a:gd name="connsiteX34" fmla="*/ 3842 w 10000"/>
                  <a:gd name="connsiteY34" fmla="*/ 1383 h 10000"/>
                  <a:gd name="connsiteX35" fmla="*/ 3825 w 10000"/>
                  <a:gd name="connsiteY35" fmla="*/ 1360 h 10000"/>
                  <a:gd name="connsiteX36" fmla="*/ 3809 w 10000"/>
                  <a:gd name="connsiteY36" fmla="*/ 1318 h 10000"/>
                  <a:gd name="connsiteX37" fmla="*/ 3787 w 10000"/>
                  <a:gd name="connsiteY37" fmla="*/ 1289 h 10000"/>
                  <a:gd name="connsiteX38" fmla="*/ 3759 w 10000"/>
                  <a:gd name="connsiteY38" fmla="*/ 1266 h 10000"/>
                  <a:gd name="connsiteX39" fmla="*/ 3740 w 10000"/>
                  <a:gd name="connsiteY39" fmla="*/ 1256 h 10000"/>
                  <a:gd name="connsiteX40" fmla="*/ 3715 w 10000"/>
                  <a:gd name="connsiteY40" fmla="*/ 1250 h 10000"/>
                  <a:gd name="connsiteX41" fmla="*/ 3687 w 10000"/>
                  <a:gd name="connsiteY41" fmla="*/ 1256 h 10000"/>
                  <a:gd name="connsiteX42" fmla="*/ 3681 w 10000"/>
                  <a:gd name="connsiteY42" fmla="*/ 1260 h 10000"/>
                  <a:gd name="connsiteX43" fmla="*/ 3670 w 10000"/>
                  <a:gd name="connsiteY43" fmla="*/ 1295 h 10000"/>
                  <a:gd name="connsiteX44" fmla="*/ 3651 w 10000"/>
                  <a:gd name="connsiteY44" fmla="*/ 1305 h 10000"/>
                  <a:gd name="connsiteX45" fmla="*/ 3640 w 10000"/>
                  <a:gd name="connsiteY45" fmla="*/ 1308 h 10000"/>
                  <a:gd name="connsiteX46" fmla="*/ 3626 w 10000"/>
                  <a:gd name="connsiteY46" fmla="*/ 1308 h 10000"/>
                  <a:gd name="connsiteX47" fmla="*/ 3632 w 10000"/>
                  <a:gd name="connsiteY47" fmla="*/ 1276 h 10000"/>
                  <a:gd name="connsiteX48" fmla="*/ 3609 w 10000"/>
                  <a:gd name="connsiteY48" fmla="*/ 1289 h 10000"/>
                  <a:gd name="connsiteX49" fmla="*/ 3593 w 10000"/>
                  <a:gd name="connsiteY49" fmla="*/ 1286 h 10000"/>
                  <a:gd name="connsiteX50" fmla="*/ 3590 w 10000"/>
                  <a:gd name="connsiteY50" fmla="*/ 1256 h 10000"/>
                  <a:gd name="connsiteX51" fmla="*/ 3584 w 10000"/>
                  <a:gd name="connsiteY51" fmla="*/ 1237 h 10000"/>
                  <a:gd name="connsiteX52" fmla="*/ 3573 w 10000"/>
                  <a:gd name="connsiteY52" fmla="*/ 1237 h 10000"/>
                  <a:gd name="connsiteX53" fmla="*/ 3554 w 10000"/>
                  <a:gd name="connsiteY53" fmla="*/ 1227 h 10000"/>
                  <a:gd name="connsiteX54" fmla="*/ 3546 w 10000"/>
                  <a:gd name="connsiteY54" fmla="*/ 1192 h 10000"/>
                  <a:gd name="connsiteX55" fmla="*/ 3529 w 10000"/>
                  <a:gd name="connsiteY55" fmla="*/ 1176 h 10000"/>
                  <a:gd name="connsiteX56" fmla="*/ 3512 w 10000"/>
                  <a:gd name="connsiteY56" fmla="*/ 1182 h 10000"/>
                  <a:gd name="connsiteX57" fmla="*/ 3485 w 10000"/>
                  <a:gd name="connsiteY57" fmla="*/ 1182 h 10000"/>
                  <a:gd name="connsiteX58" fmla="*/ 3463 w 10000"/>
                  <a:gd name="connsiteY58" fmla="*/ 1176 h 10000"/>
                  <a:gd name="connsiteX59" fmla="*/ 3449 w 10000"/>
                  <a:gd name="connsiteY59" fmla="*/ 1182 h 10000"/>
                  <a:gd name="connsiteX60" fmla="*/ 3432 w 10000"/>
                  <a:gd name="connsiteY60" fmla="*/ 1192 h 10000"/>
                  <a:gd name="connsiteX61" fmla="*/ 3454 w 10000"/>
                  <a:gd name="connsiteY61" fmla="*/ 1205 h 10000"/>
                  <a:gd name="connsiteX62" fmla="*/ 3463 w 10000"/>
                  <a:gd name="connsiteY62" fmla="*/ 1205 h 10000"/>
                  <a:gd name="connsiteX63" fmla="*/ 3488 w 10000"/>
                  <a:gd name="connsiteY63" fmla="*/ 1205 h 10000"/>
                  <a:gd name="connsiteX64" fmla="*/ 3488 w 10000"/>
                  <a:gd name="connsiteY64" fmla="*/ 1218 h 10000"/>
                  <a:gd name="connsiteX65" fmla="*/ 3493 w 10000"/>
                  <a:gd name="connsiteY65" fmla="*/ 1247 h 10000"/>
                  <a:gd name="connsiteX66" fmla="*/ 3512 w 10000"/>
                  <a:gd name="connsiteY66" fmla="*/ 1247 h 10000"/>
                  <a:gd name="connsiteX67" fmla="*/ 3518 w 10000"/>
                  <a:gd name="connsiteY67" fmla="*/ 1250 h 10000"/>
                  <a:gd name="connsiteX68" fmla="*/ 3521 w 10000"/>
                  <a:gd name="connsiteY68" fmla="*/ 1276 h 10000"/>
                  <a:gd name="connsiteX69" fmla="*/ 3543 w 10000"/>
                  <a:gd name="connsiteY69" fmla="*/ 1295 h 10000"/>
                  <a:gd name="connsiteX70" fmla="*/ 3546 w 10000"/>
                  <a:gd name="connsiteY70" fmla="*/ 1305 h 10000"/>
                  <a:gd name="connsiteX71" fmla="*/ 3543 w 10000"/>
                  <a:gd name="connsiteY71" fmla="*/ 1315 h 10000"/>
                  <a:gd name="connsiteX72" fmla="*/ 3543 w 10000"/>
                  <a:gd name="connsiteY72" fmla="*/ 1331 h 10000"/>
                  <a:gd name="connsiteX73" fmla="*/ 3554 w 10000"/>
                  <a:gd name="connsiteY73" fmla="*/ 1324 h 10000"/>
                  <a:gd name="connsiteX74" fmla="*/ 3560 w 10000"/>
                  <a:gd name="connsiteY74" fmla="*/ 1331 h 10000"/>
                  <a:gd name="connsiteX75" fmla="*/ 3582 w 10000"/>
                  <a:gd name="connsiteY75" fmla="*/ 1344 h 10000"/>
                  <a:gd name="connsiteX76" fmla="*/ 3598 w 10000"/>
                  <a:gd name="connsiteY76" fmla="*/ 1380 h 10000"/>
                  <a:gd name="connsiteX77" fmla="*/ 3607 w 10000"/>
                  <a:gd name="connsiteY77" fmla="*/ 1389 h 10000"/>
                  <a:gd name="connsiteX78" fmla="*/ 3623 w 10000"/>
                  <a:gd name="connsiteY78" fmla="*/ 1409 h 10000"/>
                  <a:gd name="connsiteX79" fmla="*/ 3634 w 10000"/>
                  <a:gd name="connsiteY79" fmla="*/ 1438 h 10000"/>
                  <a:gd name="connsiteX80" fmla="*/ 3632 w 10000"/>
                  <a:gd name="connsiteY80" fmla="*/ 1454 h 10000"/>
                  <a:gd name="connsiteX81" fmla="*/ 3618 w 10000"/>
                  <a:gd name="connsiteY81" fmla="*/ 1438 h 10000"/>
                  <a:gd name="connsiteX82" fmla="*/ 3598 w 10000"/>
                  <a:gd name="connsiteY82" fmla="*/ 1428 h 10000"/>
                  <a:gd name="connsiteX83" fmla="*/ 3582 w 10000"/>
                  <a:gd name="connsiteY83" fmla="*/ 1402 h 10000"/>
                  <a:gd name="connsiteX84" fmla="*/ 3562 w 10000"/>
                  <a:gd name="connsiteY84" fmla="*/ 1399 h 10000"/>
                  <a:gd name="connsiteX85" fmla="*/ 3546 w 10000"/>
                  <a:gd name="connsiteY85" fmla="*/ 1383 h 10000"/>
                  <a:gd name="connsiteX86" fmla="*/ 3510 w 10000"/>
                  <a:gd name="connsiteY86" fmla="*/ 1360 h 10000"/>
                  <a:gd name="connsiteX87" fmla="*/ 3485 w 10000"/>
                  <a:gd name="connsiteY87" fmla="*/ 1344 h 10000"/>
                  <a:gd name="connsiteX88" fmla="*/ 3454 w 10000"/>
                  <a:gd name="connsiteY88" fmla="*/ 1334 h 10000"/>
                  <a:gd name="connsiteX89" fmla="*/ 3429 w 10000"/>
                  <a:gd name="connsiteY89" fmla="*/ 1315 h 10000"/>
                  <a:gd name="connsiteX90" fmla="*/ 3416 w 10000"/>
                  <a:gd name="connsiteY90" fmla="*/ 1308 h 10000"/>
                  <a:gd name="connsiteX91" fmla="*/ 3399 w 10000"/>
                  <a:gd name="connsiteY91" fmla="*/ 1305 h 10000"/>
                  <a:gd name="connsiteX92" fmla="*/ 3382 w 10000"/>
                  <a:gd name="connsiteY92" fmla="*/ 1286 h 10000"/>
                  <a:gd name="connsiteX93" fmla="*/ 3380 w 10000"/>
                  <a:gd name="connsiteY93" fmla="*/ 1266 h 10000"/>
                  <a:gd name="connsiteX94" fmla="*/ 3388 w 10000"/>
                  <a:gd name="connsiteY94" fmla="*/ 1256 h 10000"/>
                  <a:gd name="connsiteX95" fmla="*/ 3407 w 10000"/>
                  <a:gd name="connsiteY95" fmla="*/ 1256 h 10000"/>
                  <a:gd name="connsiteX96" fmla="*/ 3396 w 10000"/>
                  <a:gd name="connsiteY96" fmla="*/ 1227 h 10000"/>
                  <a:gd name="connsiteX97" fmla="*/ 3382 w 10000"/>
                  <a:gd name="connsiteY97" fmla="*/ 1227 h 10000"/>
                  <a:gd name="connsiteX98" fmla="*/ 3360 w 10000"/>
                  <a:gd name="connsiteY98" fmla="*/ 1221 h 10000"/>
                  <a:gd name="connsiteX99" fmla="*/ 3349 w 10000"/>
                  <a:gd name="connsiteY99" fmla="*/ 1231 h 10000"/>
                  <a:gd name="connsiteX100" fmla="*/ 3352 w 10000"/>
                  <a:gd name="connsiteY100" fmla="*/ 1247 h 10000"/>
                  <a:gd name="connsiteX101" fmla="*/ 3341 w 10000"/>
                  <a:gd name="connsiteY101" fmla="*/ 1237 h 10000"/>
                  <a:gd name="connsiteX102" fmla="*/ 3335 w 10000"/>
                  <a:gd name="connsiteY102" fmla="*/ 1231 h 10000"/>
                  <a:gd name="connsiteX103" fmla="*/ 3307 w 10000"/>
                  <a:gd name="connsiteY103" fmla="*/ 1227 h 10000"/>
                  <a:gd name="connsiteX104" fmla="*/ 3294 w 10000"/>
                  <a:gd name="connsiteY104" fmla="*/ 1221 h 10000"/>
                  <a:gd name="connsiteX105" fmla="*/ 3271 w 10000"/>
                  <a:gd name="connsiteY105" fmla="*/ 1211 h 10000"/>
                  <a:gd name="connsiteX106" fmla="*/ 3252 w 10000"/>
                  <a:gd name="connsiteY106" fmla="*/ 1195 h 10000"/>
                  <a:gd name="connsiteX107" fmla="*/ 3235 w 10000"/>
                  <a:gd name="connsiteY107" fmla="*/ 1195 h 10000"/>
                  <a:gd name="connsiteX108" fmla="*/ 3235 w 10000"/>
                  <a:gd name="connsiteY108" fmla="*/ 1205 h 10000"/>
                  <a:gd name="connsiteX109" fmla="*/ 3219 w 10000"/>
                  <a:gd name="connsiteY109" fmla="*/ 1231 h 10000"/>
                  <a:gd name="connsiteX110" fmla="*/ 3213 w 10000"/>
                  <a:gd name="connsiteY110" fmla="*/ 1231 h 10000"/>
                  <a:gd name="connsiteX111" fmla="*/ 3183 w 10000"/>
                  <a:gd name="connsiteY111" fmla="*/ 1221 h 10000"/>
                  <a:gd name="connsiteX112" fmla="*/ 3175 w 10000"/>
                  <a:gd name="connsiteY112" fmla="*/ 1227 h 10000"/>
                  <a:gd name="connsiteX113" fmla="*/ 3163 w 10000"/>
                  <a:gd name="connsiteY113" fmla="*/ 1237 h 10000"/>
                  <a:gd name="connsiteX114" fmla="*/ 3158 w 10000"/>
                  <a:gd name="connsiteY114" fmla="*/ 1260 h 10000"/>
                  <a:gd name="connsiteX115" fmla="*/ 3158 w 10000"/>
                  <a:gd name="connsiteY115" fmla="*/ 1276 h 10000"/>
                  <a:gd name="connsiteX116" fmla="*/ 3163 w 10000"/>
                  <a:gd name="connsiteY116" fmla="*/ 1295 h 10000"/>
                  <a:gd name="connsiteX117" fmla="*/ 3166 w 10000"/>
                  <a:gd name="connsiteY117" fmla="*/ 1308 h 10000"/>
                  <a:gd name="connsiteX118" fmla="*/ 3158 w 10000"/>
                  <a:gd name="connsiteY118" fmla="*/ 1315 h 10000"/>
                  <a:gd name="connsiteX119" fmla="*/ 3133 w 10000"/>
                  <a:gd name="connsiteY119" fmla="*/ 1299 h 10000"/>
                  <a:gd name="connsiteX120" fmla="*/ 3114 w 10000"/>
                  <a:gd name="connsiteY120" fmla="*/ 1276 h 10000"/>
                  <a:gd name="connsiteX121" fmla="*/ 3078 w 10000"/>
                  <a:gd name="connsiteY121" fmla="*/ 1240 h 10000"/>
                  <a:gd name="connsiteX122" fmla="*/ 3044 w 10000"/>
                  <a:gd name="connsiteY122" fmla="*/ 1227 h 10000"/>
                  <a:gd name="connsiteX123" fmla="*/ 3033 w 10000"/>
                  <a:gd name="connsiteY123" fmla="*/ 1231 h 10000"/>
                  <a:gd name="connsiteX124" fmla="*/ 3036 w 10000"/>
                  <a:gd name="connsiteY124" fmla="*/ 1256 h 10000"/>
                  <a:gd name="connsiteX125" fmla="*/ 3044 w 10000"/>
                  <a:gd name="connsiteY125" fmla="*/ 1266 h 10000"/>
                  <a:gd name="connsiteX126" fmla="*/ 3044 w 10000"/>
                  <a:gd name="connsiteY126" fmla="*/ 1276 h 10000"/>
                  <a:gd name="connsiteX127" fmla="*/ 3036 w 10000"/>
                  <a:gd name="connsiteY127" fmla="*/ 1276 h 10000"/>
                  <a:gd name="connsiteX128" fmla="*/ 3028 w 10000"/>
                  <a:gd name="connsiteY128" fmla="*/ 1266 h 10000"/>
                  <a:gd name="connsiteX129" fmla="*/ 3025 w 10000"/>
                  <a:gd name="connsiteY129" fmla="*/ 1256 h 10000"/>
                  <a:gd name="connsiteX130" fmla="*/ 3008 w 10000"/>
                  <a:gd name="connsiteY130" fmla="*/ 1205 h 10000"/>
                  <a:gd name="connsiteX131" fmla="*/ 3000 w 10000"/>
                  <a:gd name="connsiteY131" fmla="*/ 1192 h 10000"/>
                  <a:gd name="connsiteX132" fmla="*/ 2994 w 10000"/>
                  <a:gd name="connsiteY132" fmla="*/ 1176 h 10000"/>
                  <a:gd name="connsiteX133" fmla="*/ 2986 w 10000"/>
                  <a:gd name="connsiteY133" fmla="*/ 1182 h 10000"/>
                  <a:gd name="connsiteX134" fmla="*/ 2981 w 10000"/>
                  <a:gd name="connsiteY134" fmla="*/ 1192 h 10000"/>
                  <a:gd name="connsiteX135" fmla="*/ 2970 w 10000"/>
                  <a:gd name="connsiteY135" fmla="*/ 1201 h 10000"/>
                  <a:gd name="connsiteX136" fmla="*/ 2956 w 10000"/>
                  <a:gd name="connsiteY136" fmla="*/ 1218 h 10000"/>
                  <a:gd name="connsiteX137" fmla="*/ 2939 w 10000"/>
                  <a:gd name="connsiteY137" fmla="*/ 1240 h 10000"/>
                  <a:gd name="connsiteX138" fmla="*/ 2928 w 10000"/>
                  <a:gd name="connsiteY138" fmla="*/ 1247 h 10000"/>
                  <a:gd name="connsiteX139" fmla="*/ 2922 w 10000"/>
                  <a:gd name="connsiteY139" fmla="*/ 1250 h 10000"/>
                  <a:gd name="connsiteX140" fmla="*/ 2911 w 10000"/>
                  <a:gd name="connsiteY140" fmla="*/ 1250 h 10000"/>
                  <a:gd name="connsiteX141" fmla="*/ 2884 w 10000"/>
                  <a:gd name="connsiteY141" fmla="*/ 1247 h 10000"/>
                  <a:gd name="connsiteX142" fmla="*/ 2864 w 10000"/>
                  <a:gd name="connsiteY142" fmla="*/ 1237 h 10000"/>
                  <a:gd name="connsiteX143" fmla="*/ 2848 w 10000"/>
                  <a:gd name="connsiteY143" fmla="*/ 1231 h 10000"/>
                  <a:gd name="connsiteX144" fmla="*/ 2834 w 10000"/>
                  <a:gd name="connsiteY144" fmla="*/ 1227 h 10000"/>
                  <a:gd name="connsiteX145" fmla="*/ 2831 w 10000"/>
                  <a:gd name="connsiteY145" fmla="*/ 1227 h 10000"/>
                  <a:gd name="connsiteX146" fmla="*/ 2831 w 10000"/>
                  <a:gd name="connsiteY146" fmla="*/ 1221 h 10000"/>
                  <a:gd name="connsiteX147" fmla="*/ 2825 w 10000"/>
                  <a:gd name="connsiteY147" fmla="*/ 1205 h 10000"/>
                  <a:gd name="connsiteX148" fmla="*/ 2823 w 10000"/>
                  <a:gd name="connsiteY148" fmla="*/ 1192 h 10000"/>
                  <a:gd name="connsiteX149" fmla="*/ 2817 w 10000"/>
                  <a:gd name="connsiteY149" fmla="*/ 1182 h 10000"/>
                  <a:gd name="connsiteX150" fmla="*/ 2814 w 10000"/>
                  <a:gd name="connsiteY150" fmla="*/ 1176 h 10000"/>
                  <a:gd name="connsiteX151" fmla="*/ 2792 w 10000"/>
                  <a:gd name="connsiteY151" fmla="*/ 1172 h 10000"/>
                  <a:gd name="connsiteX152" fmla="*/ 2759 w 10000"/>
                  <a:gd name="connsiteY152" fmla="*/ 1156 h 10000"/>
                  <a:gd name="connsiteX153" fmla="*/ 2734 w 10000"/>
                  <a:gd name="connsiteY153" fmla="*/ 1143 h 10000"/>
                  <a:gd name="connsiteX154" fmla="*/ 2695 w 10000"/>
                  <a:gd name="connsiteY154" fmla="*/ 1124 h 10000"/>
                  <a:gd name="connsiteX155" fmla="*/ 2670 w 10000"/>
                  <a:gd name="connsiteY155" fmla="*/ 1108 h 10000"/>
                  <a:gd name="connsiteX156" fmla="*/ 2645 w 10000"/>
                  <a:gd name="connsiteY156" fmla="*/ 1091 h 10000"/>
                  <a:gd name="connsiteX157" fmla="*/ 2618 w 10000"/>
                  <a:gd name="connsiteY157" fmla="*/ 1088 h 10000"/>
                  <a:gd name="connsiteX158" fmla="*/ 2576 w 10000"/>
                  <a:gd name="connsiteY158" fmla="*/ 1088 h 10000"/>
                  <a:gd name="connsiteX159" fmla="*/ 2551 w 10000"/>
                  <a:gd name="connsiteY159" fmla="*/ 1091 h 10000"/>
                  <a:gd name="connsiteX160" fmla="*/ 2521 w 10000"/>
                  <a:gd name="connsiteY160" fmla="*/ 1098 h 10000"/>
                  <a:gd name="connsiteX161" fmla="*/ 2493 w 10000"/>
                  <a:gd name="connsiteY161" fmla="*/ 1104 h 10000"/>
                  <a:gd name="connsiteX162" fmla="*/ 2468 w 10000"/>
                  <a:gd name="connsiteY162" fmla="*/ 1108 h 10000"/>
                  <a:gd name="connsiteX163" fmla="*/ 2404 w 10000"/>
                  <a:gd name="connsiteY163" fmla="*/ 1124 h 10000"/>
                  <a:gd name="connsiteX164" fmla="*/ 2366 w 10000"/>
                  <a:gd name="connsiteY164" fmla="*/ 1133 h 10000"/>
                  <a:gd name="connsiteX165" fmla="*/ 2346 w 10000"/>
                  <a:gd name="connsiteY165" fmla="*/ 1137 h 10000"/>
                  <a:gd name="connsiteX166" fmla="*/ 2294 w 10000"/>
                  <a:gd name="connsiteY166" fmla="*/ 1146 h 10000"/>
                  <a:gd name="connsiteX167" fmla="*/ 2249 w 10000"/>
                  <a:gd name="connsiteY167" fmla="*/ 1156 h 10000"/>
                  <a:gd name="connsiteX168" fmla="*/ 2230 w 10000"/>
                  <a:gd name="connsiteY168" fmla="*/ 1156 h 10000"/>
                  <a:gd name="connsiteX169" fmla="*/ 2222 w 10000"/>
                  <a:gd name="connsiteY169" fmla="*/ 1163 h 10000"/>
                  <a:gd name="connsiteX170" fmla="*/ 2194 w 10000"/>
                  <a:gd name="connsiteY170" fmla="*/ 1163 h 10000"/>
                  <a:gd name="connsiteX171" fmla="*/ 2172 w 10000"/>
                  <a:gd name="connsiteY171" fmla="*/ 1163 h 10000"/>
                  <a:gd name="connsiteX172" fmla="*/ 2147 w 10000"/>
                  <a:gd name="connsiteY172" fmla="*/ 1166 h 10000"/>
                  <a:gd name="connsiteX173" fmla="*/ 2108 w 10000"/>
                  <a:gd name="connsiteY173" fmla="*/ 1166 h 10000"/>
                  <a:gd name="connsiteX174" fmla="*/ 2083 w 10000"/>
                  <a:gd name="connsiteY174" fmla="*/ 1156 h 10000"/>
                  <a:gd name="connsiteX175" fmla="*/ 2042 w 10000"/>
                  <a:gd name="connsiteY175" fmla="*/ 1143 h 10000"/>
                  <a:gd name="connsiteX176" fmla="*/ 2011 w 10000"/>
                  <a:gd name="connsiteY176" fmla="*/ 1143 h 10000"/>
                  <a:gd name="connsiteX177" fmla="*/ 1994 w 10000"/>
                  <a:gd name="connsiteY177" fmla="*/ 1146 h 10000"/>
                  <a:gd name="connsiteX178" fmla="*/ 1967 w 10000"/>
                  <a:gd name="connsiteY178" fmla="*/ 1156 h 10000"/>
                  <a:gd name="connsiteX179" fmla="*/ 1903 w 10000"/>
                  <a:gd name="connsiteY179" fmla="*/ 1176 h 10000"/>
                  <a:gd name="connsiteX180" fmla="*/ 1873 w 10000"/>
                  <a:gd name="connsiteY180" fmla="*/ 1182 h 10000"/>
                  <a:gd name="connsiteX181" fmla="*/ 1850 w 10000"/>
                  <a:gd name="connsiteY181" fmla="*/ 1185 h 10000"/>
                  <a:gd name="connsiteX182" fmla="*/ 1842 w 10000"/>
                  <a:gd name="connsiteY182" fmla="*/ 1192 h 10000"/>
                  <a:gd name="connsiteX183" fmla="*/ 1823 w 10000"/>
                  <a:gd name="connsiteY183" fmla="*/ 1195 h 10000"/>
                  <a:gd name="connsiteX184" fmla="*/ 1814 w 10000"/>
                  <a:gd name="connsiteY184" fmla="*/ 1201 h 10000"/>
                  <a:gd name="connsiteX185" fmla="*/ 1792 w 10000"/>
                  <a:gd name="connsiteY185" fmla="*/ 1218 h 10000"/>
                  <a:gd name="connsiteX186" fmla="*/ 1767 w 10000"/>
                  <a:gd name="connsiteY186" fmla="*/ 1231 h 10000"/>
                  <a:gd name="connsiteX187" fmla="*/ 1717 w 10000"/>
                  <a:gd name="connsiteY187" fmla="*/ 1266 h 10000"/>
                  <a:gd name="connsiteX188" fmla="*/ 1695 w 10000"/>
                  <a:gd name="connsiteY188" fmla="*/ 1279 h 10000"/>
                  <a:gd name="connsiteX189" fmla="*/ 1654 w 10000"/>
                  <a:gd name="connsiteY189" fmla="*/ 1308 h 10000"/>
                  <a:gd name="connsiteX190" fmla="*/ 1620 w 10000"/>
                  <a:gd name="connsiteY190" fmla="*/ 1334 h 10000"/>
                  <a:gd name="connsiteX191" fmla="*/ 1590 w 10000"/>
                  <a:gd name="connsiteY191" fmla="*/ 1360 h 10000"/>
                  <a:gd name="connsiteX192" fmla="*/ 1565 w 10000"/>
                  <a:gd name="connsiteY192" fmla="*/ 1380 h 10000"/>
                  <a:gd name="connsiteX193" fmla="*/ 1532 w 10000"/>
                  <a:gd name="connsiteY193" fmla="*/ 1402 h 10000"/>
                  <a:gd name="connsiteX194" fmla="*/ 1501 w 10000"/>
                  <a:gd name="connsiteY194" fmla="*/ 1418 h 10000"/>
                  <a:gd name="connsiteX195" fmla="*/ 1460 w 10000"/>
                  <a:gd name="connsiteY195" fmla="*/ 1438 h 10000"/>
                  <a:gd name="connsiteX196" fmla="*/ 1435 w 10000"/>
                  <a:gd name="connsiteY196" fmla="*/ 1454 h 10000"/>
                  <a:gd name="connsiteX197" fmla="*/ 1421 w 10000"/>
                  <a:gd name="connsiteY197" fmla="*/ 1464 h 10000"/>
                  <a:gd name="connsiteX198" fmla="*/ 1380 w 10000"/>
                  <a:gd name="connsiteY198" fmla="*/ 1473 h 10000"/>
                  <a:gd name="connsiteX199" fmla="*/ 1324 w 10000"/>
                  <a:gd name="connsiteY199" fmla="*/ 1477 h 10000"/>
                  <a:gd name="connsiteX200" fmla="*/ 1274 w 10000"/>
                  <a:gd name="connsiteY200" fmla="*/ 1483 h 10000"/>
                  <a:gd name="connsiteX201" fmla="*/ 1244 w 10000"/>
                  <a:gd name="connsiteY201" fmla="*/ 1486 h 10000"/>
                  <a:gd name="connsiteX202" fmla="*/ 1233 w 10000"/>
                  <a:gd name="connsiteY202" fmla="*/ 1486 h 10000"/>
                  <a:gd name="connsiteX203" fmla="*/ 1197 w 10000"/>
                  <a:gd name="connsiteY203" fmla="*/ 1493 h 10000"/>
                  <a:gd name="connsiteX204" fmla="*/ 1180 w 10000"/>
                  <a:gd name="connsiteY204" fmla="*/ 1496 h 10000"/>
                  <a:gd name="connsiteX205" fmla="*/ 1169 w 10000"/>
                  <a:gd name="connsiteY205" fmla="*/ 1496 h 10000"/>
                  <a:gd name="connsiteX206" fmla="*/ 1161 w 10000"/>
                  <a:gd name="connsiteY206" fmla="*/ 1503 h 10000"/>
                  <a:gd name="connsiteX207" fmla="*/ 1155 w 10000"/>
                  <a:gd name="connsiteY207" fmla="*/ 1503 h 10000"/>
                  <a:gd name="connsiteX208" fmla="*/ 501 w 10000"/>
                  <a:gd name="connsiteY208" fmla="*/ 2277 h 10000"/>
                  <a:gd name="connsiteX209" fmla="*/ 396 w 10000"/>
                  <a:gd name="connsiteY209" fmla="*/ 2532 h 10000"/>
                  <a:gd name="connsiteX210" fmla="*/ 324 w 10000"/>
                  <a:gd name="connsiteY210" fmla="*/ 2759 h 10000"/>
                  <a:gd name="connsiteX211" fmla="*/ 274 w 10000"/>
                  <a:gd name="connsiteY211" fmla="*/ 2866 h 10000"/>
                  <a:gd name="connsiteX212" fmla="*/ 202 w 10000"/>
                  <a:gd name="connsiteY212" fmla="*/ 3008 h 10000"/>
                  <a:gd name="connsiteX213" fmla="*/ 211 w 10000"/>
                  <a:gd name="connsiteY213" fmla="*/ 3177 h 10000"/>
                  <a:gd name="connsiteX214" fmla="*/ 235 w 10000"/>
                  <a:gd name="connsiteY214" fmla="*/ 3368 h 10000"/>
                  <a:gd name="connsiteX215" fmla="*/ 266 w 10000"/>
                  <a:gd name="connsiteY215" fmla="*/ 3595 h 10000"/>
                  <a:gd name="connsiteX216" fmla="*/ 299 w 10000"/>
                  <a:gd name="connsiteY216" fmla="*/ 3831 h 10000"/>
                  <a:gd name="connsiteX217" fmla="*/ 305 w 10000"/>
                  <a:gd name="connsiteY217" fmla="*/ 3863 h 10000"/>
                  <a:gd name="connsiteX218" fmla="*/ 341 w 10000"/>
                  <a:gd name="connsiteY218" fmla="*/ 3941 h 10000"/>
                  <a:gd name="connsiteX219" fmla="*/ 186 w 10000"/>
                  <a:gd name="connsiteY219" fmla="*/ 3935 h 10000"/>
                  <a:gd name="connsiteX220" fmla="*/ 30 w 10000"/>
                  <a:gd name="connsiteY220" fmla="*/ 3925 h 10000"/>
                  <a:gd name="connsiteX221" fmla="*/ 0 w 10000"/>
                  <a:gd name="connsiteY221" fmla="*/ 4054 h 10000"/>
                  <a:gd name="connsiteX222" fmla="*/ 14 w 10000"/>
                  <a:gd name="connsiteY222" fmla="*/ 4152 h 10000"/>
                  <a:gd name="connsiteX223" fmla="*/ 22 w 10000"/>
                  <a:gd name="connsiteY223" fmla="*/ 4242 h 10000"/>
                  <a:gd name="connsiteX224" fmla="*/ 30 w 10000"/>
                  <a:gd name="connsiteY224" fmla="*/ 4291 h 10000"/>
                  <a:gd name="connsiteX225" fmla="*/ 102 w 10000"/>
                  <a:gd name="connsiteY225" fmla="*/ 4271 h 10000"/>
                  <a:gd name="connsiteX226" fmla="*/ 155 w 10000"/>
                  <a:gd name="connsiteY226" fmla="*/ 4262 h 10000"/>
                  <a:gd name="connsiteX227" fmla="*/ 410 w 10000"/>
                  <a:gd name="connsiteY227" fmla="*/ 4255 h 10000"/>
                  <a:gd name="connsiteX228" fmla="*/ 418 w 10000"/>
                  <a:gd name="connsiteY228" fmla="*/ 4385 h 10000"/>
                  <a:gd name="connsiteX229" fmla="*/ 429 w 10000"/>
                  <a:gd name="connsiteY229" fmla="*/ 4543 h 10000"/>
                  <a:gd name="connsiteX230" fmla="*/ 443 w 10000"/>
                  <a:gd name="connsiteY230" fmla="*/ 4585 h 10000"/>
                  <a:gd name="connsiteX231" fmla="*/ 465 w 10000"/>
                  <a:gd name="connsiteY231" fmla="*/ 4611 h 10000"/>
                  <a:gd name="connsiteX232" fmla="*/ 468 w 10000"/>
                  <a:gd name="connsiteY232" fmla="*/ 4621 h 10000"/>
                  <a:gd name="connsiteX233" fmla="*/ 474 w 10000"/>
                  <a:gd name="connsiteY233" fmla="*/ 4679 h 10000"/>
                  <a:gd name="connsiteX234" fmla="*/ 554 w 10000"/>
                  <a:gd name="connsiteY234" fmla="*/ 4738 h 10000"/>
                  <a:gd name="connsiteX235" fmla="*/ 637 w 10000"/>
                  <a:gd name="connsiteY235" fmla="*/ 4809 h 10000"/>
                  <a:gd name="connsiteX236" fmla="*/ 704 w 10000"/>
                  <a:gd name="connsiteY236" fmla="*/ 4851 h 10000"/>
                  <a:gd name="connsiteX237" fmla="*/ 740 w 10000"/>
                  <a:gd name="connsiteY237" fmla="*/ 4893 h 10000"/>
                  <a:gd name="connsiteX238" fmla="*/ 756 w 10000"/>
                  <a:gd name="connsiteY238" fmla="*/ 4896 h 10000"/>
                  <a:gd name="connsiteX239" fmla="*/ 767 w 10000"/>
                  <a:gd name="connsiteY239" fmla="*/ 4880 h 10000"/>
                  <a:gd name="connsiteX240" fmla="*/ 806 w 10000"/>
                  <a:gd name="connsiteY240" fmla="*/ 4945 h 10000"/>
                  <a:gd name="connsiteX241" fmla="*/ 886 w 10000"/>
                  <a:gd name="connsiteY241" fmla="*/ 5078 h 10000"/>
                  <a:gd name="connsiteX242" fmla="*/ 911 w 10000"/>
                  <a:gd name="connsiteY242" fmla="*/ 5130 h 10000"/>
                  <a:gd name="connsiteX243" fmla="*/ 920 w 10000"/>
                  <a:gd name="connsiteY243" fmla="*/ 5191 h 10000"/>
                  <a:gd name="connsiteX244" fmla="*/ 920 w 10000"/>
                  <a:gd name="connsiteY244" fmla="*/ 5220 h 10000"/>
                  <a:gd name="connsiteX245" fmla="*/ 911 w 10000"/>
                  <a:gd name="connsiteY245" fmla="*/ 5314 h 10000"/>
                  <a:gd name="connsiteX246" fmla="*/ 898 w 10000"/>
                  <a:gd name="connsiteY246" fmla="*/ 5369 h 10000"/>
                  <a:gd name="connsiteX247" fmla="*/ 895 w 10000"/>
                  <a:gd name="connsiteY247" fmla="*/ 5385 h 10000"/>
                  <a:gd name="connsiteX248" fmla="*/ 895 w 10000"/>
                  <a:gd name="connsiteY248" fmla="*/ 5405 h 10000"/>
                  <a:gd name="connsiteX249" fmla="*/ 898 w 10000"/>
                  <a:gd name="connsiteY249" fmla="*/ 5434 h 10000"/>
                  <a:gd name="connsiteX250" fmla="*/ 911 w 10000"/>
                  <a:gd name="connsiteY250" fmla="*/ 5463 h 10000"/>
                  <a:gd name="connsiteX251" fmla="*/ 920 w 10000"/>
                  <a:gd name="connsiteY251" fmla="*/ 5492 h 10000"/>
                  <a:gd name="connsiteX252" fmla="*/ 934 w 10000"/>
                  <a:gd name="connsiteY252" fmla="*/ 5518 h 10000"/>
                  <a:gd name="connsiteX253" fmla="*/ 1169 w 10000"/>
                  <a:gd name="connsiteY253" fmla="*/ 5738 h 10000"/>
                  <a:gd name="connsiteX254" fmla="*/ 1188 w 10000"/>
                  <a:gd name="connsiteY254" fmla="*/ 5755 h 10000"/>
                  <a:gd name="connsiteX255" fmla="*/ 1216 w 10000"/>
                  <a:gd name="connsiteY255" fmla="*/ 5758 h 10000"/>
                  <a:gd name="connsiteX256" fmla="*/ 1313 w 10000"/>
                  <a:gd name="connsiteY256" fmla="*/ 5774 h 10000"/>
                  <a:gd name="connsiteX257" fmla="*/ 1349 w 10000"/>
                  <a:gd name="connsiteY257" fmla="*/ 5787 h 10000"/>
                  <a:gd name="connsiteX258" fmla="*/ 1393 w 10000"/>
                  <a:gd name="connsiteY258" fmla="*/ 5793 h 10000"/>
                  <a:gd name="connsiteX259" fmla="*/ 1393 w 10000"/>
                  <a:gd name="connsiteY259" fmla="*/ 5797 h 10000"/>
                  <a:gd name="connsiteX260" fmla="*/ 1421 w 10000"/>
                  <a:gd name="connsiteY260" fmla="*/ 5810 h 10000"/>
                  <a:gd name="connsiteX261" fmla="*/ 1446 w 10000"/>
                  <a:gd name="connsiteY261" fmla="*/ 5829 h 10000"/>
                  <a:gd name="connsiteX262" fmla="*/ 1460 w 10000"/>
                  <a:gd name="connsiteY262" fmla="*/ 5842 h 10000"/>
                  <a:gd name="connsiteX263" fmla="*/ 1476 w 10000"/>
                  <a:gd name="connsiteY263" fmla="*/ 5848 h 10000"/>
                  <a:gd name="connsiteX264" fmla="*/ 1501 w 10000"/>
                  <a:gd name="connsiteY264" fmla="*/ 5852 h 10000"/>
                  <a:gd name="connsiteX265" fmla="*/ 1532 w 10000"/>
                  <a:gd name="connsiteY265" fmla="*/ 5887 h 10000"/>
                  <a:gd name="connsiteX266" fmla="*/ 1565 w 10000"/>
                  <a:gd name="connsiteY266" fmla="*/ 5942 h 10000"/>
                  <a:gd name="connsiteX267" fmla="*/ 1587 w 10000"/>
                  <a:gd name="connsiteY267" fmla="*/ 5972 h 10000"/>
                  <a:gd name="connsiteX268" fmla="*/ 1612 w 10000"/>
                  <a:gd name="connsiteY268" fmla="*/ 5955 h 10000"/>
                  <a:gd name="connsiteX269" fmla="*/ 1679 w 10000"/>
                  <a:gd name="connsiteY269" fmla="*/ 6049 h 10000"/>
                  <a:gd name="connsiteX270" fmla="*/ 1720 w 10000"/>
                  <a:gd name="connsiteY270" fmla="*/ 6108 h 10000"/>
                  <a:gd name="connsiteX271" fmla="*/ 1751 w 10000"/>
                  <a:gd name="connsiteY271" fmla="*/ 6133 h 10000"/>
                  <a:gd name="connsiteX272" fmla="*/ 1792 w 10000"/>
                  <a:gd name="connsiteY272" fmla="*/ 6169 h 10000"/>
                  <a:gd name="connsiteX273" fmla="*/ 1801 w 10000"/>
                  <a:gd name="connsiteY273" fmla="*/ 6172 h 10000"/>
                  <a:gd name="connsiteX274" fmla="*/ 1814 w 10000"/>
                  <a:gd name="connsiteY274" fmla="*/ 6286 h 10000"/>
                  <a:gd name="connsiteX275" fmla="*/ 1817 w 10000"/>
                  <a:gd name="connsiteY275" fmla="*/ 6331 h 10000"/>
                  <a:gd name="connsiteX276" fmla="*/ 1809 w 10000"/>
                  <a:gd name="connsiteY276" fmla="*/ 6444 h 10000"/>
                  <a:gd name="connsiteX277" fmla="*/ 1801 w 10000"/>
                  <a:gd name="connsiteY277" fmla="*/ 6499 h 10000"/>
                  <a:gd name="connsiteX278" fmla="*/ 1781 w 10000"/>
                  <a:gd name="connsiteY278" fmla="*/ 6522 h 10000"/>
                  <a:gd name="connsiteX279" fmla="*/ 1773 w 10000"/>
                  <a:gd name="connsiteY279" fmla="*/ 6541 h 10000"/>
                  <a:gd name="connsiteX280" fmla="*/ 1762 w 10000"/>
                  <a:gd name="connsiteY280" fmla="*/ 6571 h 10000"/>
                  <a:gd name="connsiteX281" fmla="*/ 1767 w 10000"/>
                  <a:gd name="connsiteY281" fmla="*/ 6622 h 10000"/>
                  <a:gd name="connsiteX282" fmla="*/ 1767 w 10000"/>
                  <a:gd name="connsiteY282" fmla="*/ 6665 h 10000"/>
                  <a:gd name="connsiteX283" fmla="*/ 1767 w 10000"/>
                  <a:gd name="connsiteY283" fmla="*/ 6694 h 10000"/>
                  <a:gd name="connsiteX284" fmla="*/ 1776 w 10000"/>
                  <a:gd name="connsiteY284" fmla="*/ 6726 h 10000"/>
                  <a:gd name="connsiteX285" fmla="*/ 1776 w 10000"/>
                  <a:gd name="connsiteY285" fmla="*/ 6745 h 10000"/>
                  <a:gd name="connsiteX286" fmla="*/ 1767 w 10000"/>
                  <a:gd name="connsiteY286" fmla="*/ 6765 h 10000"/>
                  <a:gd name="connsiteX287" fmla="*/ 1762 w 10000"/>
                  <a:gd name="connsiteY287" fmla="*/ 6804 h 10000"/>
                  <a:gd name="connsiteX288" fmla="*/ 1753 w 10000"/>
                  <a:gd name="connsiteY288" fmla="*/ 6839 h 10000"/>
                  <a:gd name="connsiteX289" fmla="*/ 1742 w 10000"/>
                  <a:gd name="connsiteY289" fmla="*/ 6849 h 10000"/>
                  <a:gd name="connsiteX290" fmla="*/ 1726 w 10000"/>
                  <a:gd name="connsiteY290" fmla="*/ 6849 h 10000"/>
                  <a:gd name="connsiteX291" fmla="*/ 1712 w 10000"/>
                  <a:gd name="connsiteY291" fmla="*/ 6852 h 10000"/>
                  <a:gd name="connsiteX292" fmla="*/ 1640 w 10000"/>
                  <a:gd name="connsiteY292" fmla="*/ 6953 h 10000"/>
                  <a:gd name="connsiteX293" fmla="*/ 1493 w 10000"/>
                  <a:gd name="connsiteY293" fmla="*/ 7105 h 10000"/>
                  <a:gd name="connsiteX294" fmla="*/ 1490 w 10000"/>
                  <a:gd name="connsiteY294" fmla="*/ 7124 h 10000"/>
                  <a:gd name="connsiteX295" fmla="*/ 1468 w 10000"/>
                  <a:gd name="connsiteY295" fmla="*/ 7137 h 10000"/>
                  <a:gd name="connsiteX296" fmla="*/ 1454 w 10000"/>
                  <a:gd name="connsiteY296" fmla="*/ 7144 h 10000"/>
                  <a:gd name="connsiteX297" fmla="*/ 1452 w 10000"/>
                  <a:gd name="connsiteY297" fmla="*/ 7157 h 10000"/>
                  <a:gd name="connsiteX298" fmla="*/ 1446 w 10000"/>
                  <a:gd name="connsiteY298" fmla="*/ 7199 h 10000"/>
                  <a:gd name="connsiteX299" fmla="*/ 1476 w 10000"/>
                  <a:gd name="connsiteY299" fmla="*/ 7247 h 10000"/>
                  <a:gd name="connsiteX300" fmla="*/ 1501 w 10000"/>
                  <a:gd name="connsiteY300" fmla="*/ 7270 h 10000"/>
                  <a:gd name="connsiteX301" fmla="*/ 1518 w 10000"/>
                  <a:gd name="connsiteY301" fmla="*/ 7286 h 10000"/>
                  <a:gd name="connsiteX302" fmla="*/ 1524 w 10000"/>
                  <a:gd name="connsiteY302" fmla="*/ 7306 h 10000"/>
                  <a:gd name="connsiteX303" fmla="*/ 1540 w 10000"/>
                  <a:gd name="connsiteY303" fmla="*/ 7322 h 10000"/>
                  <a:gd name="connsiteX304" fmla="*/ 1565 w 10000"/>
                  <a:gd name="connsiteY304" fmla="*/ 7325 h 10000"/>
                  <a:gd name="connsiteX305" fmla="*/ 1590 w 10000"/>
                  <a:gd name="connsiteY305" fmla="*/ 7332 h 10000"/>
                  <a:gd name="connsiteX306" fmla="*/ 1615 w 10000"/>
                  <a:gd name="connsiteY306" fmla="*/ 7345 h 10000"/>
                  <a:gd name="connsiteX307" fmla="*/ 1662 w 10000"/>
                  <a:gd name="connsiteY307" fmla="*/ 7370 h 10000"/>
                  <a:gd name="connsiteX308" fmla="*/ 1670 w 10000"/>
                  <a:gd name="connsiteY308" fmla="*/ 7351 h 10000"/>
                  <a:gd name="connsiteX309" fmla="*/ 1726 w 10000"/>
                  <a:gd name="connsiteY309" fmla="*/ 7354 h 10000"/>
                  <a:gd name="connsiteX310" fmla="*/ 1726 w 10000"/>
                  <a:gd name="connsiteY310" fmla="*/ 7400 h 10000"/>
                  <a:gd name="connsiteX311" fmla="*/ 1773 w 10000"/>
                  <a:gd name="connsiteY311" fmla="*/ 7409 h 10000"/>
                  <a:gd name="connsiteX312" fmla="*/ 1806 w 10000"/>
                  <a:gd name="connsiteY312" fmla="*/ 7416 h 10000"/>
                  <a:gd name="connsiteX313" fmla="*/ 1839 w 10000"/>
                  <a:gd name="connsiteY313" fmla="*/ 7403 h 10000"/>
                  <a:gd name="connsiteX314" fmla="*/ 1886 w 10000"/>
                  <a:gd name="connsiteY314" fmla="*/ 7403 h 10000"/>
                  <a:gd name="connsiteX315" fmla="*/ 1898 w 10000"/>
                  <a:gd name="connsiteY315" fmla="*/ 7403 h 10000"/>
                  <a:gd name="connsiteX316" fmla="*/ 1914 w 10000"/>
                  <a:gd name="connsiteY316" fmla="*/ 7494 h 10000"/>
                  <a:gd name="connsiteX317" fmla="*/ 1895 w 10000"/>
                  <a:gd name="connsiteY317" fmla="*/ 7523 h 10000"/>
                  <a:gd name="connsiteX318" fmla="*/ 1825 w 10000"/>
                  <a:gd name="connsiteY318" fmla="*/ 7617 h 10000"/>
                  <a:gd name="connsiteX319" fmla="*/ 1776 w 10000"/>
                  <a:gd name="connsiteY319" fmla="*/ 7691 h 10000"/>
                  <a:gd name="connsiteX320" fmla="*/ 1781 w 10000"/>
                  <a:gd name="connsiteY320" fmla="*/ 7723 h 10000"/>
                  <a:gd name="connsiteX321" fmla="*/ 1767 w 10000"/>
                  <a:gd name="connsiteY321" fmla="*/ 7759 h 10000"/>
                  <a:gd name="connsiteX322" fmla="*/ 1762 w 10000"/>
                  <a:gd name="connsiteY322" fmla="*/ 7817 h 10000"/>
                  <a:gd name="connsiteX323" fmla="*/ 1762 w 10000"/>
                  <a:gd name="connsiteY323" fmla="*/ 7856 h 10000"/>
                  <a:gd name="connsiteX324" fmla="*/ 1776 w 10000"/>
                  <a:gd name="connsiteY324" fmla="*/ 7892 h 10000"/>
                  <a:gd name="connsiteX325" fmla="*/ 1784 w 10000"/>
                  <a:gd name="connsiteY325" fmla="*/ 7902 h 10000"/>
                  <a:gd name="connsiteX326" fmla="*/ 1801 w 10000"/>
                  <a:gd name="connsiteY326" fmla="*/ 7908 h 10000"/>
                  <a:gd name="connsiteX327" fmla="*/ 1809 w 10000"/>
                  <a:gd name="connsiteY327" fmla="*/ 7911 h 10000"/>
                  <a:gd name="connsiteX328" fmla="*/ 1801 w 10000"/>
                  <a:gd name="connsiteY328" fmla="*/ 7940 h 10000"/>
                  <a:gd name="connsiteX329" fmla="*/ 1798 w 10000"/>
                  <a:gd name="connsiteY329" fmla="*/ 7979 h 10000"/>
                  <a:gd name="connsiteX330" fmla="*/ 1806 w 10000"/>
                  <a:gd name="connsiteY330" fmla="*/ 8002 h 10000"/>
                  <a:gd name="connsiteX331" fmla="*/ 1823 w 10000"/>
                  <a:gd name="connsiteY331" fmla="*/ 8021 h 10000"/>
                  <a:gd name="connsiteX332" fmla="*/ 1834 w 10000"/>
                  <a:gd name="connsiteY332" fmla="*/ 8044 h 10000"/>
                  <a:gd name="connsiteX333" fmla="*/ 1839 w 10000"/>
                  <a:gd name="connsiteY333" fmla="*/ 8073 h 10000"/>
                  <a:gd name="connsiteX334" fmla="*/ 1842 w 10000"/>
                  <a:gd name="connsiteY334" fmla="*/ 8106 h 10000"/>
                  <a:gd name="connsiteX335" fmla="*/ 1839 w 10000"/>
                  <a:gd name="connsiteY335" fmla="*/ 8144 h 10000"/>
                  <a:gd name="connsiteX336" fmla="*/ 1856 w 10000"/>
                  <a:gd name="connsiteY336" fmla="*/ 8164 h 10000"/>
                  <a:gd name="connsiteX337" fmla="*/ 1886 w 10000"/>
                  <a:gd name="connsiteY337" fmla="*/ 8193 h 10000"/>
                  <a:gd name="connsiteX338" fmla="*/ 1922 w 10000"/>
                  <a:gd name="connsiteY338" fmla="*/ 8206 h 10000"/>
                  <a:gd name="connsiteX339" fmla="*/ 1967 w 10000"/>
                  <a:gd name="connsiteY339" fmla="*/ 8203 h 10000"/>
                  <a:gd name="connsiteX340" fmla="*/ 1986 w 10000"/>
                  <a:gd name="connsiteY340" fmla="*/ 8212 h 10000"/>
                  <a:gd name="connsiteX341" fmla="*/ 2000 w 10000"/>
                  <a:gd name="connsiteY341" fmla="*/ 8232 h 10000"/>
                  <a:gd name="connsiteX342" fmla="*/ 2033 w 10000"/>
                  <a:gd name="connsiteY342" fmla="*/ 8258 h 10000"/>
                  <a:gd name="connsiteX343" fmla="*/ 2050 w 10000"/>
                  <a:gd name="connsiteY343" fmla="*/ 8271 h 10000"/>
                  <a:gd name="connsiteX344" fmla="*/ 2089 w 10000"/>
                  <a:gd name="connsiteY344" fmla="*/ 8280 h 10000"/>
                  <a:gd name="connsiteX345" fmla="*/ 2122 w 10000"/>
                  <a:gd name="connsiteY345" fmla="*/ 8300 h 10000"/>
                  <a:gd name="connsiteX346" fmla="*/ 2163 w 10000"/>
                  <a:gd name="connsiteY346" fmla="*/ 8332 h 10000"/>
                  <a:gd name="connsiteX347" fmla="*/ 2172 w 10000"/>
                  <a:gd name="connsiteY347" fmla="*/ 8335 h 10000"/>
                  <a:gd name="connsiteX348" fmla="*/ 2177 w 10000"/>
                  <a:gd name="connsiteY348" fmla="*/ 8345 h 10000"/>
                  <a:gd name="connsiteX349" fmla="*/ 2163 w 10000"/>
                  <a:gd name="connsiteY349" fmla="*/ 8371 h 10000"/>
                  <a:gd name="connsiteX350" fmla="*/ 2139 w 10000"/>
                  <a:gd name="connsiteY350" fmla="*/ 8423 h 10000"/>
                  <a:gd name="connsiteX351" fmla="*/ 2130 w 10000"/>
                  <a:gd name="connsiteY351" fmla="*/ 8439 h 10000"/>
                  <a:gd name="connsiteX352" fmla="*/ 2105 w 10000"/>
                  <a:gd name="connsiteY352" fmla="*/ 8446 h 10000"/>
                  <a:gd name="connsiteX353" fmla="*/ 2080 w 10000"/>
                  <a:gd name="connsiteY353" fmla="*/ 8449 h 10000"/>
                  <a:gd name="connsiteX354" fmla="*/ 2075 w 10000"/>
                  <a:gd name="connsiteY354" fmla="*/ 8459 h 10000"/>
                  <a:gd name="connsiteX355" fmla="*/ 2072 w 10000"/>
                  <a:gd name="connsiteY355" fmla="*/ 8475 h 10000"/>
                  <a:gd name="connsiteX356" fmla="*/ 2080 w 10000"/>
                  <a:gd name="connsiteY356" fmla="*/ 8484 h 10000"/>
                  <a:gd name="connsiteX357" fmla="*/ 2100 w 10000"/>
                  <a:gd name="connsiteY357" fmla="*/ 8475 h 10000"/>
                  <a:gd name="connsiteX358" fmla="*/ 2141 w 10000"/>
                  <a:gd name="connsiteY358" fmla="*/ 8478 h 10000"/>
                  <a:gd name="connsiteX359" fmla="*/ 2172 w 10000"/>
                  <a:gd name="connsiteY359" fmla="*/ 8475 h 10000"/>
                  <a:gd name="connsiteX360" fmla="*/ 2188 w 10000"/>
                  <a:gd name="connsiteY360" fmla="*/ 8475 h 10000"/>
                  <a:gd name="connsiteX361" fmla="*/ 2222 w 10000"/>
                  <a:gd name="connsiteY361" fmla="*/ 8497 h 10000"/>
                  <a:gd name="connsiteX362" fmla="*/ 2252 w 10000"/>
                  <a:gd name="connsiteY362" fmla="*/ 8514 h 10000"/>
                  <a:gd name="connsiteX363" fmla="*/ 2274 w 10000"/>
                  <a:gd name="connsiteY363" fmla="*/ 8514 h 10000"/>
                  <a:gd name="connsiteX364" fmla="*/ 2299 w 10000"/>
                  <a:gd name="connsiteY364" fmla="*/ 8504 h 10000"/>
                  <a:gd name="connsiteX365" fmla="*/ 2310 w 10000"/>
                  <a:gd name="connsiteY365" fmla="*/ 8504 h 10000"/>
                  <a:gd name="connsiteX366" fmla="*/ 2319 w 10000"/>
                  <a:gd name="connsiteY366" fmla="*/ 8484 h 10000"/>
                  <a:gd name="connsiteX367" fmla="*/ 2338 w 10000"/>
                  <a:gd name="connsiteY367" fmla="*/ 8494 h 10000"/>
                  <a:gd name="connsiteX368" fmla="*/ 2338 w 10000"/>
                  <a:gd name="connsiteY368" fmla="*/ 8552 h 10000"/>
                  <a:gd name="connsiteX369" fmla="*/ 2366 w 10000"/>
                  <a:gd name="connsiteY369" fmla="*/ 8572 h 10000"/>
                  <a:gd name="connsiteX370" fmla="*/ 2382 w 10000"/>
                  <a:gd name="connsiteY370" fmla="*/ 8582 h 10000"/>
                  <a:gd name="connsiteX371" fmla="*/ 2435 w 10000"/>
                  <a:gd name="connsiteY371" fmla="*/ 8552 h 10000"/>
                  <a:gd name="connsiteX372" fmla="*/ 2443 w 10000"/>
                  <a:gd name="connsiteY372" fmla="*/ 8552 h 10000"/>
                  <a:gd name="connsiteX373" fmla="*/ 2454 w 10000"/>
                  <a:gd name="connsiteY373" fmla="*/ 8552 h 10000"/>
                  <a:gd name="connsiteX374" fmla="*/ 2471 w 10000"/>
                  <a:gd name="connsiteY374" fmla="*/ 8546 h 10000"/>
                  <a:gd name="connsiteX375" fmla="*/ 2488 w 10000"/>
                  <a:gd name="connsiteY375" fmla="*/ 8536 h 10000"/>
                  <a:gd name="connsiteX376" fmla="*/ 2501 w 10000"/>
                  <a:gd name="connsiteY376" fmla="*/ 8533 h 10000"/>
                  <a:gd name="connsiteX377" fmla="*/ 2512 w 10000"/>
                  <a:gd name="connsiteY377" fmla="*/ 8533 h 10000"/>
                  <a:gd name="connsiteX378" fmla="*/ 2521 w 10000"/>
                  <a:gd name="connsiteY378" fmla="*/ 8546 h 10000"/>
                  <a:gd name="connsiteX379" fmla="*/ 2521 w 10000"/>
                  <a:gd name="connsiteY379" fmla="*/ 8572 h 10000"/>
                  <a:gd name="connsiteX380" fmla="*/ 2535 w 10000"/>
                  <a:gd name="connsiteY380" fmla="*/ 8588 h 10000"/>
                  <a:gd name="connsiteX381" fmla="*/ 2551 w 10000"/>
                  <a:gd name="connsiteY381" fmla="*/ 8582 h 10000"/>
                  <a:gd name="connsiteX382" fmla="*/ 2560 w 10000"/>
                  <a:gd name="connsiteY382" fmla="*/ 8582 h 10000"/>
                  <a:gd name="connsiteX383" fmla="*/ 2573 w 10000"/>
                  <a:gd name="connsiteY383" fmla="*/ 8588 h 10000"/>
                  <a:gd name="connsiteX384" fmla="*/ 2584 w 10000"/>
                  <a:gd name="connsiteY384" fmla="*/ 8591 h 10000"/>
                  <a:gd name="connsiteX385" fmla="*/ 2590 w 10000"/>
                  <a:gd name="connsiteY385" fmla="*/ 8598 h 10000"/>
                  <a:gd name="connsiteX386" fmla="*/ 2598 w 10000"/>
                  <a:gd name="connsiteY386" fmla="*/ 8608 h 10000"/>
                  <a:gd name="connsiteX387" fmla="*/ 2607 w 10000"/>
                  <a:gd name="connsiteY387" fmla="*/ 8617 h 10000"/>
                  <a:gd name="connsiteX388" fmla="*/ 2618 w 10000"/>
                  <a:gd name="connsiteY388" fmla="*/ 8617 h 10000"/>
                  <a:gd name="connsiteX389" fmla="*/ 2640 w 10000"/>
                  <a:gd name="connsiteY389" fmla="*/ 8608 h 10000"/>
                  <a:gd name="connsiteX390" fmla="*/ 2670 w 10000"/>
                  <a:gd name="connsiteY390" fmla="*/ 8598 h 10000"/>
                  <a:gd name="connsiteX391" fmla="*/ 2673 w 10000"/>
                  <a:gd name="connsiteY391" fmla="*/ 8598 h 10000"/>
                  <a:gd name="connsiteX392" fmla="*/ 2690 w 10000"/>
                  <a:gd name="connsiteY392" fmla="*/ 8598 h 10000"/>
                  <a:gd name="connsiteX393" fmla="*/ 2698 w 10000"/>
                  <a:gd name="connsiteY393" fmla="*/ 8598 h 10000"/>
                  <a:gd name="connsiteX394" fmla="*/ 2712 w 10000"/>
                  <a:gd name="connsiteY394" fmla="*/ 8598 h 10000"/>
                  <a:gd name="connsiteX395" fmla="*/ 2726 w 10000"/>
                  <a:gd name="connsiteY395" fmla="*/ 8591 h 10000"/>
                  <a:gd name="connsiteX396" fmla="*/ 2737 w 10000"/>
                  <a:gd name="connsiteY396" fmla="*/ 8588 h 10000"/>
                  <a:gd name="connsiteX397" fmla="*/ 2759 w 10000"/>
                  <a:gd name="connsiteY397" fmla="*/ 8582 h 10000"/>
                  <a:gd name="connsiteX398" fmla="*/ 2770 w 10000"/>
                  <a:gd name="connsiteY398" fmla="*/ 8578 h 10000"/>
                  <a:gd name="connsiteX399" fmla="*/ 2784 w 10000"/>
                  <a:gd name="connsiteY399" fmla="*/ 8572 h 10000"/>
                  <a:gd name="connsiteX400" fmla="*/ 2795 w 10000"/>
                  <a:gd name="connsiteY400" fmla="*/ 8572 h 10000"/>
                  <a:gd name="connsiteX401" fmla="*/ 2803 w 10000"/>
                  <a:gd name="connsiteY401" fmla="*/ 8588 h 10000"/>
                  <a:gd name="connsiteX402" fmla="*/ 2803 w 10000"/>
                  <a:gd name="connsiteY402" fmla="*/ 8591 h 10000"/>
                  <a:gd name="connsiteX403" fmla="*/ 2803 w 10000"/>
                  <a:gd name="connsiteY403" fmla="*/ 8601 h 10000"/>
                  <a:gd name="connsiteX404" fmla="*/ 2809 w 10000"/>
                  <a:gd name="connsiteY404" fmla="*/ 8601 h 10000"/>
                  <a:gd name="connsiteX405" fmla="*/ 2823 w 10000"/>
                  <a:gd name="connsiteY405" fmla="*/ 8598 h 10000"/>
                  <a:gd name="connsiteX406" fmla="*/ 2831 w 10000"/>
                  <a:gd name="connsiteY406" fmla="*/ 8598 h 10000"/>
                  <a:gd name="connsiteX407" fmla="*/ 2839 w 10000"/>
                  <a:gd name="connsiteY407" fmla="*/ 8601 h 10000"/>
                  <a:gd name="connsiteX408" fmla="*/ 2848 w 10000"/>
                  <a:gd name="connsiteY408" fmla="*/ 8598 h 10000"/>
                  <a:gd name="connsiteX409" fmla="*/ 2856 w 10000"/>
                  <a:gd name="connsiteY409" fmla="*/ 8601 h 10000"/>
                  <a:gd name="connsiteX410" fmla="*/ 2859 w 10000"/>
                  <a:gd name="connsiteY410" fmla="*/ 8601 h 10000"/>
                  <a:gd name="connsiteX411" fmla="*/ 2864 w 10000"/>
                  <a:gd name="connsiteY411" fmla="*/ 8598 h 10000"/>
                  <a:gd name="connsiteX412" fmla="*/ 2889 w 10000"/>
                  <a:gd name="connsiteY412" fmla="*/ 8611 h 10000"/>
                  <a:gd name="connsiteX413" fmla="*/ 2906 w 10000"/>
                  <a:gd name="connsiteY413" fmla="*/ 8620 h 10000"/>
                  <a:gd name="connsiteX414" fmla="*/ 2914 w 10000"/>
                  <a:gd name="connsiteY414" fmla="*/ 8627 h 10000"/>
                  <a:gd name="connsiteX415" fmla="*/ 2920 w 10000"/>
                  <a:gd name="connsiteY415" fmla="*/ 8640 h 10000"/>
                  <a:gd name="connsiteX416" fmla="*/ 2922 w 10000"/>
                  <a:gd name="connsiteY416" fmla="*/ 8666 h 10000"/>
                  <a:gd name="connsiteX417" fmla="*/ 2922 w 10000"/>
                  <a:gd name="connsiteY417" fmla="*/ 8692 h 10000"/>
                  <a:gd name="connsiteX418" fmla="*/ 2939 w 10000"/>
                  <a:gd name="connsiteY418" fmla="*/ 8695 h 10000"/>
                  <a:gd name="connsiteX419" fmla="*/ 2953 w 10000"/>
                  <a:gd name="connsiteY419" fmla="*/ 8695 h 10000"/>
                  <a:gd name="connsiteX420" fmla="*/ 2961 w 10000"/>
                  <a:gd name="connsiteY420" fmla="*/ 8695 h 10000"/>
                  <a:gd name="connsiteX421" fmla="*/ 2972 w 10000"/>
                  <a:gd name="connsiteY421" fmla="*/ 8692 h 10000"/>
                  <a:gd name="connsiteX422" fmla="*/ 2981 w 10000"/>
                  <a:gd name="connsiteY422" fmla="*/ 8685 h 10000"/>
                  <a:gd name="connsiteX423" fmla="*/ 2989 w 10000"/>
                  <a:gd name="connsiteY423" fmla="*/ 8685 h 10000"/>
                  <a:gd name="connsiteX424" fmla="*/ 3008 w 10000"/>
                  <a:gd name="connsiteY424" fmla="*/ 8685 h 10000"/>
                  <a:gd name="connsiteX425" fmla="*/ 3028 w 10000"/>
                  <a:gd name="connsiteY425" fmla="*/ 8695 h 10000"/>
                  <a:gd name="connsiteX426" fmla="*/ 3042 w 10000"/>
                  <a:gd name="connsiteY426" fmla="*/ 8695 h 10000"/>
                  <a:gd name="connsiteX427" fmla="*/ 3053 w 10000"/>
                  <a:gd name="connsiteY427" fmla="*/ 8676 h 10000"/>
                  <a:gd name="connsiteX428" fmla="*/ 3061 w 10000"/>
                  <a:gd name="connsiteY428" fmla="*/ 8666 h 10000"/>
                  <a:gd name="connsiteX429" fmla="*/ 3066 w 10000"/>
                  <a:gd name="connsiteY429" fmla="*/ 8656 h 10000"/>
                  <a:gd name="connsiteX430" fmla="*/ 3091 w 10000"/>
                  <a:gd name="connsiteY430" fmla="*/ 8659 h 10000"/>
                  <a:gd name="connsiteX431" fmla="*/ 3105 w 10000"/>
                  <a:gd name="connsiteY431" fmla="*/ 8659 h 10000"/>
                  <a:gd name="connsiteX432" fmla="*/ 3108 w 10000"/>
                  <a:gd name="connsiteY432" fmla="*/ 8650 h 10000"/>
                  <a:gd name="connsiteX433" fmla="*/ 3147 w 10000"/>
                  <a:gd name="connsiteY433" fmla="*/ 8588 h 10000"/>
                  <a:gd name="connsiteX434" fmla="*/ 3150 w 10000"/>
                  <a:gd name="connsiteY434" fmla="*/ 8598 h 10000"/>
                  <a:gd name="connsiteX435" fmla="*/ 3163 w 10000"/>
                  <a:gd name="connsiteY435" fmla="*/ 8601 h 10000"/>
                  <a:gd name="connsiteX436" fmla="*/ 3180 w 10000"/>
                  <a:gd name="connsiteY436" fmla="*/ 8608 h 10000"/>
                  <a:gd name="connsiteX437" fmla="*/ 3188 w 10000"/>
                  <a:gd name="connsiteY437" fmla="*/ 8611 h 10000"/>
                  <a:gd name="connsiteX438" fmla="*/ 3227 w 10000"/>
                  <a:gd name="connsiteY438" fmla="*/ 8620 h 10000"/>
                  <a:gd name="connsiteX439" fmla="*/ 3238 w 10000"/>
                  <a:gd name="connsiteY439" fmla="*/ 8617 h 10000"/>
                  <a:gd name="connsiteX440" fmla="*/ 3247 w 10000"/>
                  <a:gd name="connsiteY440" fmla="*/ 8601 h 10000"/>
                  <a:gd name="connsiteX441" fmla="*/ 3269 w 10000"/>
                  <a:gd name="connsiteY441" fmla="*/ 8611 h 10000"/>
                  <a:gd name="connsiteX442" fmla="*/ 3277 w 10000"/>
                  <a:gd name="connsiteY442" fmla="*/ 8617 h 10000"/>
                  <a:gd name="connsiteX443" fmla="*/ 3285 w 10000"/>
                  <a:gd name="connsiteY443" fmla="*/ 8611 h 10000"/>
                  <a:gd name="connsiteX444" fmla="*/ 3307 w 10000"/>
                  <a:gd name="connsiteY444" fmla="*/ 8611 h 10000"/>
                  <a:gd name="connsiteX445" fmla="*/ 3319 w 10000"/>
                  <a:gd name="connsiteY445" fmla="*/ 8617 h 10000"/>
                  <a:gd name="connsiteX446" fmla="*/ 3324 w 10000"/>
                  <a:gd name="connsiteY446" fmla="*/ 8617 h 10000"/>
                  <a:gd name="connsiteX447" fmla="*/ 3327 w 10000"/>
                  <a:gd name="connsiteY447" fmla="*/ 8620 h 10000"/>
                  <a:gd name="connsiteX448" fmla="*/ 3341 w 10000"/>
                  <a:gd name="connsiteY448" fmla="*/ 8620 h 10000"/>
                  <a:gd name="connsiteX449" fmla="*/ 3357 w 10000"/>
                  <a:gd name="connsiteY449" fmla="*/ 8620 h 10000"/>
                  <a:gd name="connsiteX450" fmla="*/ 3374 w 10000"/>
                  <a:gd name="connsiteY450" fmla="*/ 8620 h 10000"/>
                  <a:gd name="connsiteX451" fmla="*/ 3382 w 10000"/>
                  <a:gd name="connsiteY451" fmla="*/ 8620 h 10000"/>
                  <a:gd name="connsiteX452" fmla="*/ 3399 w 10000"/>
                  <a:gd name="connsiteY452" fmla="*/ 8611 h 10000"/>
                  <a:gd name="connsiteX453" fmla="*/ 3413 w 10000"/>
                  <a:gd name="connsiteY453" fmla="*/ 8601 h 10000"/>
                  <a:gd name="connsiteX454" fmla="*/ 3421 w 10000"/>
                  <a:gd name="connsiteY454" fmla="*/ 8588 h 10000"/>
                  <a:gd name="connsiteX455" fmla="*/ 3421 w 10000"/>
                  <a:gd name="connsiteY455" fmla="*/ 8572 h 10000"/>
                  <a:gd name="connsiteX456" fmla="*/ 3421 w 10000"/>
                  <a:gd name="connsiteY456" fmla="*/ 8552 h 10000"/>
                  <a:gd name="connsiteX457" fmla="*/ 3424 w 10000"/>
                  <a:gd name="connsiteY457" fmla="*/ 8533 h 10000"/>
                  <a:gd name="connsiteX458" fmla="*/ 3432 w 10000"/>
                  <a:gd name="connsiteY458" fmla="*/ 8523 h 10000"/>
                  <a:gd name="connsiteX459" fmla="*/ 3446 w 10000"/>
                  <a:gd name="connsiteY459" fmla="*/ 8523 h 10000"/>
                  <a:gd name="connsiteX460" fmla="*/ 3457 w 10000"/>
                  <a:gd name="connsiteY460" fmla="*/ 8523 h 10000"/>
                  <a:gd name="connsiteX461" fmla="*/ 3476 w 10000"/>
                  <a:gd name="connsiteY461" fmla="*/ 8533 h 10000"/>
                  <a:gd name="connsiteX462" fmla="*/ 3485 w 10000"/>
                  <a:gd name="connsiteY462" fmla="*/ 8536 h 10000"/>
                  <a:gd name="connsiteX463" fmla="*/ 3501 w 10000"/>
                  <a:gd name="connsiteY463" fmla="*/ 8527 h 10000"/>
                  <a:gd name="connsiteX464" fmla="*/ 3504 w 10000"/>
                  <a:gd name="connsiteY464" fmla="*/ 8514 h 10000"/>
                  <a:gd name="connsiteX465" fmla="*/ 3510 w 10000"/>
                  <a:gd name="connsiteY465" fmla="*/ 8497 h 10000"/>
                  <a:gd name="connsiteX466" fmla="*/ 3537 w 10000"/>
                  <a:gd name="connsiteY466" fmla="*/ 8484 h 10000"/>
                  <a:gd name="connsiteX467" fmla="*/ 3562 w 10000"/>
                  <a:gd name="connsiteY467" fmla="*/ 8488 h 10000"/>
                  <a:gd name="connsiteX468" fmla="*/ 3568 w 10000"/>
                  <a:gd name="connsiteY468" fmla="*/ 8484 h 10000"/>
                  <a:gd name="connsiteX469" fmla="*/ 3584 w 10000"/>
                  <a:gd name="connsiteY469" fmla="*/ 8494 h 10000"/>
                  <a:gd name="connsiteX470" fmla="*/ 3593 w 10000"/>
                  <a:gd name="connsiteY470" fmla="*/ 8507 h 10000"/>
                  <a:gd name="connsiteX471" fmla="*/ 3618 w 10000"/>
                  <a:gd name="connsiteY471" fmla="*/ 8497 h 10000"/>
                  <a:gd name="connsiteX472" fmla="*/ 3643 w 10000"/>
                  <a:gd name="connsiteY472" fmla="*/ 8475 h 10000"/>
                  <a:gd name="connsiteX473" fmla="*/ 3657 w 10000"/>
                  <a:gd name="connsiteY473" fmla="*/ 8478 h 10000"/>
                  <a:gd name="connsiteX474" fmla="*/ 3670 w 10000"/>
                  <a:gd name="connsiteY474" fmla="*/ 8475 h 10000"/>
                  <a:gd name="connsiteX475" fmla="*/ 3673 w 10000"/>
                  <a:gd name="connsiteY475" fmla="*/ 8468 h 10000"/>
                  <a:gd name="connsiteX476" fmla="*/ 3681 w 10000"/>
                  <a:gd name="connsiteY476" fmla="*/ 8468 h 10000"/>
                  <a:gd name="connsiteX477" fmla="*/ 3698 w 10000"/>
                  <a:gd name="connsiteY477" fmla="*/ 8478 h 10000"/>
                  <a:gd name="connsiteX478" fmla="*/ 3720 w 10000"/>
                  <a:gd name="connsiteY478" fmla="*/ 8497 h 10000"/>
                  <a:gd name="connsiteX479" fmla="*/ 3715 w 10000"/>
                  <a:gd name="connsiteY479" fmla="*/ 8504 h 10000"/>
                  <a:gd name="connsiteX480" fmla="*/ 3729 w 10000"/>
                  <a:gd name="connsiteY480" fmla="*/ 8514 h 10000"/>
                  <a:gd name="connsiteX481" fmla="*/ 3729 w 10000"/>
                  <a:gd name="connsiteY481" fmla="*/ 8517 h 10000"/>
                  <a:gd name="connsiteX482" fmla="*/ 3740 w 10000"/>
                  <a:gd name="connsiteY482" fmla="*/ 8527 h 10000"/>
                  <a:gd name="connsiteX483" fmla="*/ 3759 w 10000"/>
                  <a:gd name="connsiteY483" fmla="*/ 8517 h 10000"/>
                  <a:gd name="connsiteX484" fmla="*/ 3762 w 10000"/>
                  <a:gd name="connsiteY484" fmla="*/ 8504 h 10000"/>
                  <a:gd name="connsiteX485" fmla="*/ 3770 w 10000"/>
                  <a:gd name="connsiteY485" fmla="*/ 8488 h 10000"/>
                  <a:gd name="connsiteX486" fmla="*/ 3778 w 10000"/>
                  <a:gd name="connsiteY486" fmla="*/ 8484 h 10000"/>
                  <a:gd name="connsiteX487" fmla="*/ 3792 w 10000"/>
                  <a:gd name="connsiteY487" fmla="*/ 8475 h 10000"/>
                  <a:gd name="connsiteX488" fmla="*/ 3803 w 10000"/>
                  <a:gd name="connsiteY488" fmla="*/ 8478 h 10000"/>
                  <a:gd name="connsiteX489" fmla="*/ 3809 w 10000"/>
                  <a:gd name="connsiteY489" fmla="*/ 8475 h 10000"/>
                  <a:gd name="connsiteX490" fmla="*/ 3825 w 10000"/>
                  <a:gd name="connsiteY490" fmla="*/ 8465 h 10000"/>
                  <a:gd name="connsiteX491" fmla="*/ 3834 w 10000"/>
                  <a:gd name="connsiteY491" fmla="*/ 8468 h 10000"/>
                  <a:gd name="connsiteX492" fmla="*/ 3842 w 10000"/>
                  <a:gd name="connsiteY492" fmla="*/ 8478 h 10000"/>
                  <a:gd name="connsiteX493" fmla="*/ 3850 w 10000"/>
                  <a:gd name="connsiteY493" fmla="*/ 8478 h 10000"/>
                  <a:gd name="connsiteX494" fmla="*/ 3859 w 10000"/>
                  <a:gd name="connsiteY494" fmla="*/ 8484 h 10000"/>
                  <a:gd name="connsiteX495" fmla="*/ 3873 w 10000"/>
                  <a:gd name="connsiteY495" fmla="*/ 8494 h 10000"/>
                  <a:gd name="connsiteX496" fmla="*/ 3875 w 10000"/>
                  <a:gd name="connsiteY496" fmla="*/ 8507 h 10000"/>
                  <a:gd name="connsiteX497" fmla="*/ 3881 w 10000"/>
                  <a:gd name="connsiteY497" fmla="*/ 8527 h 10000"/>
                  <a:gd name="connsiteX498" fmla="*/ 3875 w 10000"/>
                  <a:gd name="connsiteY498" fmla="*/ 8546 h 10000"/>
                  <a:gd name="connsiteX499" fmla="*/ 3892 w 10000"/>
                  <a:gd name="connsiteY499" fmla="*/ 8546 h 10000"/>
                  <a:gd name="connsiteX500" fmla="*/ 3900 w 10000"/>
                  <a:gd name="connsiteY500" fmla="*/ 8543 h 10000"/>
                  <a:gd name="connsiteX501" fmla="*/ 3906 w 10000"/>
                  <a:gd name="connsiteY501" fmla="*/ 8543 h 10000"/>
                  <a:gd name="connsiteX502" fmla="*/ 3922 w 10000"/>
                  <a:gd name="connsiteY502" fmla="*/ 8552 h 10000"/>
                  <a:gd name="connsiteX503" fmla="*/ 3939 w 10000"/>
                  <a:gd name="connsiteY503" fmla="*/ 8559 h 10000"/>
                  <a:gd name="connsiteX504" fmla="*/ 3953 w 10000"/>
                  <a:gd name="connsiteY504" fmla="*/ 8572 h 10000"/>
                  <a:gd name="connsiteX505" fmla="*/ 3956 w 10000"/>
                  <a:gd name="connsiteY505" fmla="*/ 8588 h 10000"/>
                  <a:gd name="connsiteX506" fmla="*/ 3956 w 10000"/>
                  <a:gd name="connsiteY506" fmla="*/ 8608 h 10000"/>
                  <a:gd name="connsiteX507" fmla="*/ 3972 w 10000"/>
                  <a:gd name="connsiteY507" fmla="*/ 8608 h 10000"/>
                  <a:gd name="connsiteX508" fmla="*/ 3986 w 10000"/>
                  <a:gd name="connsiteY508" fmla="*/ 8608 h 10000"/>
                  <a:gd name="connsiteX509" fmla="*/ 3997 w 10000"/>
                  <a:gd name="connsiteY509" fmla="*/ 8608 h 10000"/>
                  <a:gd name="connsiteX510" fmla="*/ 4006 w 10000"/>
                  <a:gd name="connsiteY510" fmla="*/ 8608 h 10000"/>
                  <a:gd name="connsiteX511" fmla="*/ 4006 w 10000"/>
                  <a:gd name="connsiteY511" fmla="*/ 8611 h 10000"/>
                  <a:gd name="connsiteX512" fmla="*/ 4011 w 10000"/>
                  <a:gd name="connsiteY512" fmla="*/ 8611 h 10000"/>
                  <a:gd name="connsiteX513" fmla="*/ 4022 w 10000"/>
                  <a:gd name="connsiteY513" fmla="*/ 8620 h 10000"/>
                  <a:gd name="connsiteX514" fmla="*/ 4042 w 10000"/>
                  <a:gd name="connsiteY514" fmla="*/ 8620 h 10000"/>
                  <a:gd name="connsiteX515" fmla="*/ 4050 w 10000"/>
                  <a:gd name="connsiteY515" fmla="*/ 8617 h 10000"/>
                  <a:gd name="connsiteX516" fmla="*/ 4069 w 10000"/>
                  <a:gd name="connsiteY516" fmla="*/ 8620 h 10000"/>
                  <a:gd name="connsiteX517" fmla="*/ 4086 w 10000"/>
                  <a:gd name="connsiteY517" fmla="*/ 8630 h 10000"/>
                  <a:gd name="connsiteX518" fmla="*/ 4108 w 10000"/>
                  <a:gd name="connsiteY518" fmla="*/ 8627 h 10000"/>
                  <a:gd name="connsiteX519" fmla="*/ 4125 w 10000"/>
                  <a:gd name="connsiteY519" fmla="*/ 8620 h 10000"/>
                  <a:gd name="connsiteX520" fmla="*/ 4133 w 10000"/>
                  <a:gd name="connsiteY520" fmla="*/ 8611 h 10000"/>
                  <a:gd name="connsiteX521" fmla="*/ 4139 w 10000"/>
                  <a:gd name="connsiteY521" fmla="*/ 8608 h 10000"/>
                  <a:gd name="connsiteX522" fmla="*/ 4147 w 10000"/>
                  <a:gd name="connsiteY522" fmla="*/ 8601 h 10000"/>
                  <a:gd name="connsiteX523" fmla="*/ 4155 w 10000"/>
                  <a:gd name="connsiteY523" fmla="*/ 8591 h 10000"/>
                  <a:gd name="connsiteX524" fmla="*/ 4166 w 10000"/>
                  <a:gd name="connsiteY524" fmla="*/ 8582 h 10000"/>
                  <a:gd name="connsiteX525" fmla="*/ 4183 w 10000"/>
                  <a:gd name="connsiteY525" fmla="*/ 8569 h 10000"/>
                  <a:gd name="connsiteX526" fmla="*/ 4191 w 10000"/>
                  <a:gd name="connsiteY526" fmla="*/ 8562 h 10000"/>
                  <a:gd name="connsiteX527" fmla="*/ 4208 w 10000"/>
                  <a:gd name="connsiteY527" fmla="*/ 8552 h 10000"/>
                  <a:gd name="connsiteX528" fmla="*/ 4230 w 10000"/>
                  <a:gd name="connsiteY528" fmla="*/ 8552 h 10000"/>
                  <a:gd name="connsiteX529" fmla="*/ 4238 w 10000"/>
                  <a:gd name="connsiteY529" fmla="*/ 8559 h 10000"/>
                  <a:gd name="connsiteX530" fmla="*/ 4247 w 10000"/>
                  <a:gd name="connsiteY530" fmla="*/ 8572 h 10000"/>
                  <a:gd name="connsiteX531" fmla="*/ 4252 w 10000"/>
                  <a:gd name="connsiteY531" fmla="*/ 8578 h 10000"/>
                  <a:gd name="connsiteX532" fmla="*/ 4263 w 10000"/>
                  <a:gd name="connsiteY532" fmla="*/ 8582 h 10000"/>
                  <a:gd name="connsiteX533" fmla="*/ 4277 w 10000"/>
                  <a:gd name="connsiteY533" fmla="*/ 8572 h 10000"/>
                  <a:gd name="connsiteX534" fmla="*/ 4294 w 10000"/>
                  <a:gd name="connsiteY534" fmla="*/ 8559 h 10000"/>
                  <a:gd name="connsiteX535" fmla="*/ 4302 w 10000"/>
                  <a:gd name="connsiteY535" fmla="*/ 8546 h 10000"/>
                  <a:gd name="connsiteX536" fmla="*/ 4310 w 10000"/>
                  <a:gd name="connsiteY536" fmla="*/ 8543 h 10000"/>
                  <a:gd name="connsiteX537" fmla="*/ 4313 w 10000"/>
                  <a:gd name="connsiteY537" fmla="*/ 8543 h 10000"/>
                  <a:gd name="connsiteX538" fmla="*/ 4332 w 10000"/>
                  <a:gd name="connsiteY538" fmla="*/ 8546 h 10000"/>
                  <a:gd name="connsiteX539" fmla="*/ 4335 w 10000"/>
                  <a:gd name="connsiteY539" fmla="*/ 8559 h 10000"/>
                  <a:gd name="connsiteX540" fmla="*/ 4349 w 10000"/>
                  <a:gd name="connsiteY540" fmla="*/ 8588 h 10000"/>
                  <a:gd name="connsiteX541" fmla="*/ 4360 w 10000"/>
                  <a:gd name="connsiteY541" fmla="*/ 8591 h 10000"/>
                  <a:gd name="connsiteX542" fmla="*/ 4366 w 10000"/>
                  <a:gd name="connsiteY542" fmla="*/ 8591 h 10000"/>
                  <a:gd name="connsiteX543" fmla="*/ 4382 w 10000"/>
                  <a:gd name="connsiteY543" fmla="*/ 8598 h 10000"/>
                  <a:gd name="connsiteX544" fmla="*/ 4385 w 10000"/>
                  <a:gd name="connsiteY544" fmla="*/ 8598 h 10000"/>
                  <a:gd name="connsiteX545" fmla="*/ 4402 w 10000"/>
                  <a:gd name="connsiteY545" fmla="*/ 8598 h 10000"/>
                  <a:gd name="connsiteX546" fmla="*/ 4421 w 10000"/>
                  <a:gd name="connsiteY546" fmla="*/ 8591 h 10000"/>
                  <a:gd name="connsiteX547" fmla="*/ 4440 w 10000"/>
                  <a:gd name="connsiteY547" fmla="*/ 8591 h 10000"/>
                  <a:gd name="connsiteX548" fmla="*/ 4449 w 10000"/>
                  <a:gd name="connsiteY548" fmla="*/ 8598 h 10000"/>
                  <a:gd name="connsiteX549" fmla="*/ 4454 w 10000"/>
                  <a:gd name="connsiteY549" fmla="*/ 8617 h 10000"/>
                  <a:gd name="connsiteX550" fmla="*/ 4463 w 10000"/>
                  <a:gd name="connsiteY550" fmla="*/ 8608 h 10000"/>
                  <a:gd name="connsiteX551" fmla="*/ 4474 w 10000"/>
                  <a:gd name="connsiteY551" fmla="*/ 8608 h 10000"/>
                  <a:gd name="connsiteX552" fmla="*/ 4490 w 10000"/>
                  <a:gd name="connsiteY552" fmla="*/ 8617 h 10000"/>
                  <a:gd name="connsiteX553" fmla="*/ 4504 w 10000"/>
                  <a:gd name="connsiteY553" fmla="*/ 8617 h 10000"/>
                  <a:gd name="connsiteX554" fmla="*/ 4518 w 10000"/>
                  <a:gd name="connsiteY554" fmla="*/ 8617 h 10000"/>
                  <a:gd name="connsiteX555" fmla="*/ 4535 w 10000"/>
                  <a:gd name="connsiteY555" fmla="*/ 8611 h 10000"/>
                  <a:gd name="connsiteX556" fmla="*/ 4546 w 10000"/>
                  <a:gd name="connsiteY556" fmla="*/ 8611 h 10000"/>
                  <a:gd name="connsiteX557" fmla="*/ 4562 w 10000"/>
                  <a:gd name="connsiteY557" fmla="*/ 8611 h 10000"/>
                  <a:gd name="connsiteX558" fmla="*/ 4571 w 10000"/>
                  <a:gd name="connsiteY558" fmla="*/ 8611 h 10000"/>
                  <a:gd name="connsiteX559" fmla="*/ 4579 w 10000"/>
                  <a:gd name="connsiteY559" fmla="*/ 8608 h 10000"/>
                  <a:gd name="connsiteX560" fmla="*/ 4584 w 10000"/>
                  <a:gd name="connsiteY560" fmla="*/ 8608 h 10000"/>
                  <a:gd name="connsiteX561" fmla="*/ 4601 w 10000"/>
                  <a:gd name="connsiteY561" fmla="*/ 8617 h 10000"/>
                  <a:gd name="connsiteX562" fmla="*/ 4609 w 10000"/>
                  <a:gd name="connsiteY562" fmla="*/ 8627 h 10000"/>
                  <a:gd name="connsiteX563" fmla="*/ 4618 w 10000"/>
                  <a:gd name="connsiteY563" fmla="*/ 8637 h 10000"/>
                  <a:gd name="connsiteX564" fmla="*/ 4618 w 10000"/>
                  <a:gd name="connsiteY564" fmla="*/ 8646 h 10000"/>
                  <a:gd name="connsiteX565" fmla="*/ 4634 w 10000"/>
                  <a:gd name="connsiteY565" fmla="*/ 8656 h 10000"/>
                  <a:gd name="connsiteX566" fmla="*/ 4640 w 10000"/>
                  <a:gd name="connsiteY566" fmla="*/ 8659 h 10000"/>
                  <a:gd name="connsiteX567" fmla="*/ 4651 w 10000"/>
                  <a:gd name="connsiteY567" fmla="*/ 8666 h 10000"/>
                  <a:gd name="connsiteX568" fmla="*/ 4657 w 10000"/>
                  <a:gd name="connsiteY568" fmla="*/ 8659 h 10000"/>
                  <a:gd name="connsiteX569" fmla="*/ 4668 w 10000"/>
                  <a:gd name="connsiteY569" fmla="*/ 8650 h 10000"/>
                  <a:gd name="connsiteX570" fmla="*/ 4676 w 10000"/>
                  <a:gd name="connsiteY570" fmla="*/ 8650 h 10000"/>
                  <a:gd name="connsiteX571" fmla="*/ 4690 w 10000"/>
                  <a:gd name="connsiteY571" fmla="*/ 8650 h 10000"/>
                  <a:gd name="connsiteX572" fmla="*/ 4698 w 10000"/>
                  <a:gd name="connsiteY572" fmla="*/ 8650 h 10000"/>
                  <a:gd name="connsiteX573" fmla="*/ 4704 w 10000"/>
                  <a:gd name="connsiteY573" fmla="*/ 8650 h 10000"/>
                  <a:gd name="connsiteX574" fmla="*/ 4706 w 10000"/>
                  <a:gd name="connsiteY574" fmla="*/ 8659 h 10000"/>
                  <a:gd name="connsiteX575" fmla="*/ 4706 w 10000"/>
                  <a:gd name="connsiteY575" fmla="*/ 8666 h 10000"/>
                  <a:gd name="connsiteX576" fmla="*/ 4723 w 10000"/>
                  <a:gd name="connsiteY576" fmla="*/ 8682 h 10000"/>
                  <a:gd name="connsiteX577" fmla="*/ 4737 w 10000"/>
                  <a:gd name="connsiteY577" fmla="*/ 8682 h 10000"/>
                  <a:gd name="connsiteX578" fmla="*/ 4745 w 10000"/>
                  <a:gd name="connsiteY578" fmla="*/ 8676 h 10000"/>
                  <a:gd name="connsiteX579" fmla="*/ 4756 w 10000"/>
                  <a:gd name="connsiteY579" fmla="*/ 8666 h 10000"/>
                  <a:gd name="connsiteX580" fmla="*/ 4765 w 10000"/>
                  <a:gd name="connsiteY580" fmla="*/ 8666 h 10000"/>
                  <a:gd name="connsiteX581" fmla="*/ 4765 w 10000"/>
                  <a:gd name="connsiteY581" fmla="*/ 8682 h 10000"/>
                  <a:gd name="connsiteX582" fmla="*/ 4770 w 10000"/>
                  <a:gd name="connsiteY582" fmla="*/ 8701 h 10000"/>
                  <a:gd name="connsiteX583" fmla="*/ 4778 w 10000"/>
                  <a:gd name="connsiteY583" fmla="*/ 8705 h 10000"/>
                  <a:gd name="connsiteX584" fmla="*/ 4795 w 10000"/>
                  <a:gd name="connsiteY584" fmla="*/ 8714 h 10000"/>
                  <a:gd name="connsiteX585" fmla="*/ 4812 w 10000"/>
                  <a:gd name="connsiteY585" fmla="*/ 8714 h 10000"/>
                  <a:gd name="connsiteX586" fmla="*/ 4825 w 10000"/>
                  <a:gd name="connsiteY586" fmla="*/ 8705 h 10000"/>
                  <a:gd name="connsiteX587" fmla="*/ 4825 w 10000"/>
                  <a:gd name="connsiteY587" fmla="*/ 8701 h 10000"/>
                  <a:gd name="connsiteX588" fmla="*/ 4828 w 10000"/>
                  <a:gd name="connsiteY588" fmla="*/ 8701 h 10000"/>
                  <a:gd name="connsiteX589" fmla="*/ 4837 w 10000"/>
                  <a:gd name="connsiteY589" fmla="*/ 8692 h 10000"/>
                  <a:gd name="connsiteX590" fmla="*/ 4842 w 10000"/>
                  <a:gd name="connsiteY590" fmla="*/ 8685 h 10000"/>
                  <a:gd name="connsiteX591" fmla="*/ 4859 w 10000"/>
                  <a:gd name="connsiteY591" fmla="*/ 8692 h 10000"/>
                  <a:gd name="connsiteX592" fmla="*/ 4870 w 10000"/>
                  <a:gd name="connsiteY592" fmla="*/ 8701 h 10000"/>
                  <a:gd name="connsiteX593" fmla="*/ 4878 w 10000"/>
                  <a:gd name="connsiteY593" fmla="*/ 8714 h 10000"/>
                  <a:gd name="connsiteX594" fmla="*/ 4892 w 10000"/>
                  <a:gd name="connsiteY594" fmla="*/ 8724 h 10000"/>
                  <a:gd name="connsiteX595" fmla="*/ 4900 w 10000"/>
                  <a:gd name="connsiteY595" fmla="*/ 8724 h 10000"/>
                  <a:gd name="connsiteX596" fmla="*/ 4906 w 10000"/>
                  <a:gd name="connsiteY596" fmla="*/ 8705 h 10000"/>
                  <a:gd name="connsiteX597" fmla="*/ 4925 w 10000"/>
                  <a:gd name="connsiteY597" fmla="*/ 8724 h 10000"/>
                  <a:gd name="connsiteX598" fmla="*/ 4939 w 10000"/>
                  <a:gd name="connsiteY598" fmla="*/ 8701 h 10000"/>
                  <a:gd name="connsiteX599" fmla="*/ 4950 w 10000"/>
                  <a:gd name="connsiteY599" fmla="*/ 8695 h 10000"/>
                  <a:gd name="connsiteX600" fmla="*/ 4956 w 10000"/>
                  <a:gd name="connsiteY600" fmla="*/ 8692 h 10000"/>
                  <a:gd name="connsiteX601" fmla="*/ 4986 w 10000"/>
                  <a:gd name="connsiteY601" fmla="*/ 8705 h 10000"/>
                  <a:gd name="connsiteX602" fmla="*/ 5003 w 10000"/>
                  <a:gd name="connsiteY602" fmla="*/ 8701 h 10000"/>
                  <a:gd name="connsiteX603" fmla="*/ 5011 w 10000"/>
                  <a:gd name="connsiteY603" fmla="*/ 8692 h 10000"/>
                  <a:gd name="connsiteX604" fmla="*/ 5028 w 10000"/>
                  <a:gd name="connsiteY604" fmla="*/ 8682 h 10000"/>
                  <a:gd name="connsiteX605" fmla="*/ 5030 w 10000"/>
                  <a:gd name="connsiteY605" fmla="*/ 8659 h 10000"/>
                  <a:gd name="connsiteX606" fmla="*/ 5039 w 10000"/>
                  <a:gd name="connsiteY606" fmla="*/ 8656 h 10000"/>
                  <a:gd name="connsiteX607" fmla="*/ 5053 w 10000"/>
                  <a:gd name="connsiteY607" fmla="*/ 8669 h 10000"/>
                  <a:gd name="connsiteX608" fmla="*/ 5061 w 10000"/>
                  <a:gd name="connsiteY608" fmla="*/ 8669 h 10000"/>
                  <a:gd name="connsiteX609" fmla="*/ 5061 w 10000"/>
                  <a:gd name="connsiteY609" fmla="*/ 8676 h 10000"/>
                  <a:gd name="connsiteX610" fmla="*/ 5069 w 10000"/>
                  <a:gd name="connsiteY610" fmla="*/ 8669 h 10000"/>
                  <a:gd name="connsiteX611" fmla="*/ 5083 w 10000"/>
                  <a:gd name="connsiteY611" fmla="*/ 8669 h 10000"/>
                  <a:gd name="connsiteX612" fmla="*/ 5100 w 10000"/>
                  <a:gd name="connsiteY612" fmla="*/ 8669 h 10000"/>
                  <a:gd name="connsiteX613" fmla="*/ 5119 w 10000"/>
                  <a:gd name="connsiteY613" fmla="*/ 8682 h 10000"/>
                  <a:gd name="connsiteX614" fmla="*/ 5136 w 10000"/>
                  <a:gd name="connsiteY614" fmla="*/ 8692 h 10000"/>
                  <a:gd name="connsiteX615" fmla="*/ 5161 w 10000"/>
                  <a:gd name="connsiteY615" fmla="*/ 8701 h 10000"/>
                  <a:gd name="connsiteX616" fmla="*/ 5183 w 10000"/>
                  <a:gd name="connsiteY616" fmla="*/ 8701 h 10000"/>
                  <a:gd name="connsiteX617" fmla="*/ 5199 w 10000"/>
                  <a:gd name="connsiteY617" fmla="*/ 8701 h 10000"/>
                  <a:gd name="connsiteX618" fmla="*/ 5213 w 10000"/>
                  <a:gd name="connsiteY618" fmla="*/ 8705 h 10000"/>
                  <a:gd name="connsiteX619" fmla="*/ 5224 w 10000"/>
                  <a:gd name="connsiteY619" fmla="*/ 8701 h 10000"/>
                  <a:gd name="connsiteX620" fmla="*/ 5230 w 10000"/>
                  <a:gd name="connsiteY620" fmla="*/ 8701 h 10000"/>
                  <a:gd name="connsiteX621" fmla="*/ 5241 w 10000"/>
                  <a:gd name="connsiteY621" fmla="*/ 8676 h 10000"/>
                  <a:gd name="connsiteX622" fmla="*/ 5247 w 10000"/>
                  <a:gd name="connsiteY622" fmla="*/ 8666 h 10000"/>
                  <a:gd name="connsiteX623" fmla="*/ 5249 w 10000"/>
                  <a:gd name="connsiteY623" fmla="*/ 8646 h 10000"/>
                  <a:gd name="connsiteX624" fmla="*/ 5249 w 10000"/>
                  <a:gd name="connsiteY624" fmla="*/ 8650 h 10000"/>
                  <a:gd name="connsiteX625" fmla="*/ 5255 w 10000"/>
                  <a:gd name="connsiteY625" fmla="*/ 8646 h 10000"/>
                  <a:gd name="connsiteX626" fmla="*/ 5271 w 10000"/>
                  <a:gd name="connsiteY626" fmla="*/ 8650 h 10000"/>
                  <a:gd name="connsiteX627" fmla="*/ 5288 w 10000"/>
                  <a:gd name="connsiteY627" fmla="*/ 8666 h 10000"/>
                  <a:gd name="connsiteX628" fmla="*/ 5296 w 10000"/>
                  <a:gd name="connsiteY628" fmla="*/ 8666 h 10000"/>
                  <a:gd name="connsiteX629" fmla="*/ 5310 w 10000"/>
                  <a:gd name="connsiteY629" fmla="*/ 8656 h 10000"/>
                  <a:gd name="connsiteX630" fmla="*/ 5321 w 10000"/>
                  <a:gd name="connsiteY630" fmla="*/ 8650 h 10000"/>
                  <a:gd name="connsiteX631" fmla="*/ 5338 w 10000"/>
                  <a:gd name="connsiteY631" fmla="*/ 8650 h 10000"/>
                  <a:gd name="connsiteX632" fmla="*/ 5360 w 10000"/>
                  <a:gd name="connsiteY632" fmla="*/ 8640 h 10000"/>
                  <a:gd name="connsiteX633" fmla="*/ 5366 w 10000"/>
                  <a:gd name="connsiteY633" fmla="*/ 8637 h 10000"/>
                  <a:gd name="connsiteX634" fmla="*/ 5368 w 10000"/>
                  <a:gd name="connsiteY634" fmla="*/ 8637 h 10000"/>
                  <a:gd name="connsiteX635" fmla="*/ 5382 w 10000"/>
                  <a:gd name="connsiteY635" fmla="*/ 8630 h 10000"/>
                  <a:gd name="connsiteX636" fmla="*/ 5391 w 10000"/>
                  <a:gd name="connsiteY636" fmla="*/ 8630 h 10000"/>
                  <a:gd name="connsiteX637" fmla="*/ 5402 w 10000"/>
                  <a:gd name="connsiteY637" fmla="*/ 8637 h 10000"/>
                  <a:gd name="connsiteX638" fmla="*/ 5418 w 10000"/>
                  <a:gd name="connsiteY638" fmla="*/ 8656 h 10000"/>
                  <a:gd name="connsiteX639" fmla="*/ 5432 w 10000"/>
                  <a:gd name="connsiteY639" fmla="*/ 8666 h 10000"/>
                  <a:gd name="connsiteX640" fmla="*/ 5443 w 10000"/>
                  <a:gd name="connsiteY640" fmla="*/ 8682 h 10000"/>
                  <a:gd name="connsiteX641" fmla="*/ 5457 w 10000"/>
                  <a:gd name="connsiteY641" fmla="*/ 8692 h 10000"/>
                  <a:gd name="connsiteX642" fmla="*/ 5471 w 10000"/>
                  <a:gd name="connsiteY642" fmla="*/ 8705 h 10000"/>
                  <a:gd name="connsiteX643" fmla="*/ 5488 w 10000"/>
                  <a:gd name="connsiteY643" fmla="*/ 8711 h 10000"/>
                  <a:gd name="connsiteX644" fmla="*/ 5490 w 10000"/>
                  <a:gd name="connsiteY644" fmla="*/ 8721 h 10000"/>
                  <a:gd name="connsiteX645" fmla="*/ 5512 w 10000"/>
                  <a:gd name="connsiteY645" fmla="*/ 8724 h 10000"/>
                  <a:gd name="connsiteX646" fmla="*/ 5521 w 10000"/>
                  <a:gd name="connsiteY646" fmla="*/ 8714 h 10000"/>
                  <a:gd name="connsiteX647" fmla="*/ 5524 w 10000"/>
                  <a:gd name="connsiteY647" fmla="*/ 8714 h 10000"/>
                  <a:gd name="connsiteX648" fmla="*/ 5532 w 10000"/>
                  <a:gd name="connsiteY648" fmla="*/ 8721 h 10000"/>
                  <a:gd name="connsiteX649" fmla="*/ 5540 w 10000"/>
                  <a:gd name="connsiteY649" fmla="*/ 8724 h 10000"/>
                  <a:gd name="connsiteX650" fmla="*/ 5562 w 10000"/>
                  <a:gd name="connsiteY650" fmla="*/ 8750 h 10000"/>
                  <a:gd name="connsiteX651" fmla="*/ 5562 w 10000"/>
                  <a:gd name="connsiteY651" fmla="*/ 8760 h 10000"/>
                  <a:gd name="connsiteX652" fmla="*/ 5571 w 10000"/>
                  <a:gd name="connsiteY652" fmla="*/ 8782 h 10000"/>
                  <a:gd name="connsiteX653" fmla="*/ 5579 w 10000"/>
                  <a:gd name="connsiteY653" fmla="*/ 8789 h 10000"/>
                  <a:gd name="connsiteX654" fmla="*/ 5593 w 10000"/>
                  <a:gd name="connsiteY654" fmla="*/ 8789 h 10000"/>
                  <a:gd name="connsiteX655" fmla="*/ 5596 w 10000"/>
                  <a:gd name="connsiteY655" fmla="*/ 8789 h 10000"/>
                  <a:gd name="connsiteX656" fmla="*/ 5626 w 10000"/>
                  <a:gd name="connsiteY656" fmla="*/ 8782 h 10000"/>
                  <a:gd name="connsiteX657" fmla="*/ 5629 w 10000"/>
                  <a:gd name="connsiteY657" fmla="*/ 8782 h 10000"/>
                  <a:gd name="connsiteX658" fmla="*/ 5637 w 10000"/>
                  <a:gd name="connsiteY658" fmla="*/ 8779 h 10000"/>
                  <a:gd name="connsiteX659" fmla="*/ 5648 w 10000"/>
                  <a:gd name="connsiteY659" fmla="*/ 8789 h 10000"/>
                  <a:gd name="connsiteX660" fmla="*/ 5665 w 10000"/>
                  <a:gd name="connsiteY660" fmla="*/ 8795 h 10000"/>
                  <a:gd name="connsiteX661" fmla="*/ 5676 w 10000"/>
                  <a:gd name="connsiteY661" fmla="*/ 8789 h 10000"/>
                  <a:gd name="connsiteX662" fmla="*/ 5684 w 10000"/>
                  <a:gd name="connsiteY662" fmla="*/ 8782 h 10000"/>
                  <a:gd name="connsiteX663" fmla="*/ 5693 w 10000"/>
                  <a:gd name="connsiteY663" fmla="*/ 8789 h 10000"/>
                  <a:gd name="connsiteX664" fmla="*/ 5715 w 10000"/>
                  <a:gd name="connsiteY664" fmla="*/ 8808 h 10000"/>
                  <a:gd name="connsiteX665" fmla="*/ 5731 w 10000"/>
                  <a:gd name="connsiteY665" fmla="*/ 8808 h 10000"/>
                  <a:gd name="connsiteX666" fmla="*/ 5740 w 10000"/>
                  <a:gd name="connsiteY666" fmla="*/ 8808 h 10000"/>
                  <a:gd name="connsiteX667" fmla="*/ 5765 w 10000"/>
                  <a:gd name="connsiteY667" fmla="*/ 8818 h 10000"/>
                  <a:gd name="connsiteX668" fmla="*/ 5781 w 10000"/>
                  <a:gd name="connsiteY668" fmla="*/ 8824 h 10000"/>
                  <a:gd name="connsiteX669" fmla="*/ 5798 w 10000"/>
                  <a:gd name="connsiteY669" fmla="*/ 8834 h 10000"/>
                  <a:gd name="connsiteX670" fmla="*/ 5814 w 10000"/>
                  <a:gd name="connsiteY670" fmla="*/ 8837 h 10000"/>
                  <a:gd name="connsiteX671" fmla="*/ 5831 w 10000"/>
                  <a:gd name="connsiteY671" fmla="*/ 8844 h 10000"/>
                  <a:gd name="connsiteX672" fmla="*/ 5842 w 10000"/>
                  <a:gd name="connsiteY672" fmla="*/ 8847 h 10000"/>
                  <a:gd name="connsiteX673" fmla="*/ 5859 w 10000"/>
                  <a:gd name="connsiteY673" fmla="*/ 8857 h 10000"/>
                  <a:gd name="connsiteX674" fmla="*/ 5870 w 10000"/>
                  <a:gd name="connsiteY674" fmla="*/ 8867 h 10000"/>
                  <a:gd name="connsiteX675" fmla="*/ 5878 w 10000"/>
                  <a:gd name="connsiteY675" fmla="*/ 8873 h 10000"/>
                  <a:gd name="connsiteX676" fmla="*/ 5895 w 10000"/>
                  <a:gd name="connsiteY676" fmla="*/ 8873 h 10000"/>
                  <a:gd name="connsiteX677" fmla="*/ 5911 w 10000"/>
                  <a:gd name="connsiteY677" fmla="*/ 8873 h 10000"/>
                  <a:gd name="connsiteX678" fmla="*/ 5931 w 10000"/>
                  <a:gd name="connsiteY678" fmla="*/ 8873 h 10000"/>
                  <a:gd name="connsiteX679" fmla="*/ 5950 w 10000"/>
                  <a:gd name="connsiteY679" fmla="*/ 8867 h 10000"/>
                  <a:gd name="connsiteX680" fmla="*/ 5967 w 10000"/>
                  <a:gd name="connsiteY680" fmla="*/ 8867 h 10000"/>
                  <a:gd name="connsiteX681" fmla="*/ 5975 w 10000"/>
                  <a:gd name="connsiteY681" fmla="*/ 8873 h 10000"/>
                  <a:gd name="connsiteX682" fmla="*/ 6000 w 10000"/>
                  <a:gd name="connsiteY682" fmla="*/ 8883 h 10000"/>
                  <a:gd name="connsiteX683" fmla="*/ 5997 w 10000"/>
                  <a:gd name="connsiteY683" fmla="*/ 8886 h 10000"/>
                  <a:gd name="connsiteX684" fmla="*/ 5997 w 10000"/>
                  <a:gd name="connsiteY684" fmla="*/ 8896 h 10000"/>
                  <a:gd name="connsiteX685" fmla="*/ 6014 w 10000"/>
                  <a:gd name="connsiteY685" fmla="*/ 8892 h 10000"/>
                  <a:gd name="connsiteX686" fmla="*/ 6028 w 10000"/>
                  <a:gd name="connsiteY686" fmla="*/ 8892 h 10000"/>
                  <a:gd name="connsiteX687" fmla="*/ 6053 w 10000"/>
                  <a:gd name="connsiteY687" fmla="*/ 8886 h 10000"/>
                  <a:gd name="connsiteX688" fmla="*/ 6072 w 10000"/>
                  <a:gd name="connsiteY688" fmla="*/ 8876 h 10000"/>
                  <a:gd name="connsiteX689" fmla="*/ 6089 w 10000"/>
                  <a:gd name="connsiteY689" fmla="*/ 8867 h 10000"/>
                  <a:gd name="connsiteX690" fmla="*/ 6111 w 10000"/>
                  <a:gd name="connsiteY690" fmla="*/ 8857 h 10000"/>
                  <a:gd name="connsiteX691" fmla="*/ 6127 w 10000"/>
                  <a:gd name="connsiteY691" fmla="*/ 8847 h 10000"/>
                  <a:gd name="connsiteX692" fmla="*/ 6152 w 10000"/>
                  <a:gd name="connsiteY692" fmla="*/ 8834 h 10000"/>
                  <a:gd name="connsiteX693" fmla="*/ 6183 w 10000"/>
                  <a:gd name="connsiteY693" fmla="*/ 8828 h 10000"/>
                  <a:gd name="connsiteX694" fmla="*/ 6175 w 10000"/>
                  <a:gd name="connsiteY694" fmla="*/ 8844 h 10000"/>
                  <a:gd name="connsiteX695" fmla="*/ 6169 w 10000"/>
                  <a:gd name="connsiteY695" fmla="*/ 8863 h 10000"/>
                  <a:gd name="connsiteX696" fmla="*/ 6158 w 10000"/>
                  <a:gd name="connsiteY696" fmla="*/ 8886 h 10000"/>
                  <a:gd name="connsiteX697" fmla="*/ 6152 w 10000"/>
                  <a:gd name="connsiteY697" fmla="*/ 8896 h 10000"/>
                  <a:gd name="connsiteX698" fmla="*/ 6150 w 10000"/>
                  <a:gd name="connsiteY698" fmla="*/ 8909 h 10000"/>
                  <a:gd name="connsiteX699" fmla="*/ 6152 w 10000"/>
                  <a:gd name="connsiteY699" fmla="*/ 8938 h 10000"/>
                  <a:gd name="connsiteX700" fmla="*/ 6158 w 10000"/>
                  <a:gd name="connsiteY700" fmla="*/ 8957 h 10000"/>
                  <a:gd name="connsiteX701" fmla="*/ 6161 w 10000"/>
                  <a:gd name="connsiteY701" fmla="*/ 8980 h 10000"/>
                  <a:gd name="connsiteX702" fmla="*/ 6166 w 10000"/>
                  <a:gd name="connsiteY702" fmla="*/ 8999 h 10000"/>
                  <a:gd name="connsiteX703" fmla="*/ 6175 w 10000"/>
                  <a:gd name="connsiteY703" fmla="*/ 9032 h 10000"/>
                  <a:gd name="connsiteX704" fmla="*/ 6183 w 10000"/>
                  <a:gd name="connsiteY704" fmla="*/ 9051 h 10000"/>
                  <a:gd name="connsiteX705" fmla="*/ 6191 w 10000"/>
                  <a:gd name="connsiteY705" fmla="*/ 9064 h 10000"/>
                  <a:gd name="connsiteX706" fmla="*/ 6194 w 10000"/>
                  <a:gd name="connsiteY706" fmla="*/ 9084 h 10000"/>
                  <a:gd name="connsiteX707" fmla="*/ 6208 w 10000"/>
                  <a:gd name="connsiteY707" fmla="*/ 9103 h 10000"/>
                  <a:gd name="connsiteX708" fmla="*/ 6208 w 10000"/>
                  <a:gd name="connsiteY708" fmla="*/ 9113 h 10000"/>
                  <a:gd name="connsiteX709" fmla="*/ 6216 w 10000"/>
                  <a:gd name="connsiteY709" fmla="*/ 9129 h 10000"/>
                  <a:gd name="connsiteX710" fmla="*/ 6230 w 10000"/>
                  <a:gd name="connsiteY710" fmla="*/ 9148 h 10000"/>
                  <a:gd name="connsiteX711" fmla="*/ 6241 w 10000"/>
                  <a:gd name="connsiteY711" fmla="*/ 9165 h 10000"/>
                  <a:gd name="connsiteX712" fmla="*/ 6249 w 10000"/>
                  <a:gd name="connsiteY712" fmla="*/ 9168 h 10000"/>
                  <a:gd name="connsiteX713" fmla="*/ 6266 w 10000"/>
                  <a:gd name="connsiteY713" fmla="*/ 9184 h 10000"/>
                  <a:gd name="connsiteX714" fmla="*/ 6280 w 10000"/>
                  <a:gd name="connsiteY714" fmla="*/ 9184 h 10000"/>
                  <a:gd name="connsiteX715" fmla="*/ 6288 w 10000"/>
                  <a:gd name="connsiteY715" fmla="*/ 9177 h 10000"/>
                  <a:gd name="connsiteX716" fmla="*/ 6299 w 10000"/>
                  <a:gd name="connsiteY716" fmla="*/ 9187 h 10000"/>
                  <a:gd name="connsiteX717" fmla="*/ 6305 w 10000"/>
                  <a:gd name="connsiteY717" fmla="*/ 9197 h 10000"/>
                  <a:gd name="connsiteX718" fmla="*/ 6310 w 10000"/>
                  <a:gd name="connsiteY718" fmla="*/ 9197 h 10000"/>
                  <a:gd name="connsiteX719" fmla="*/ 6321 w 10000"/>
                  <a:gd name="connsiteY719" fmla="*/ 9213 h 10000"/>
                  <a:gd name="connsiteX720" fmla="*/ 6335 w 10000"/>
                  <a:gd name="connsiteY720" fmla="*/ 9223 h 10000"/>
                  <a:gd name="connsiteX721" fmla="*/ 6338 w 10000"/>
                  <a:gd name="connsiteY721" fmla="*/ 9223 h 10000"/>
                  <a:gd name="connsiteX722" fmla="*/ 6355 w 10000"/>
                  <a:gd name="connsiteY722" fmla="*/ 9226 h 10000"/>
                  <a:gd name="connsiteX723" fmla="*/ 6363 w 10000"/>
                  <a:gd name="connsiteY723" fmla="*/ 9236 h 10000"/>
                  <a:gd name="connsiteX724" fmla="*/ 6380 w 10000"/>
                  <a:gd name="connsiteY724" fmla="*/ 9258 h 10000"/>
                  <a:gd name="connsiteX725" fmla="*/ 6393 w 10000"/>
                  <a:gd name="connsiteY725" fmla="*/ 9278 h 10000"/>
                  <a:gd name="connsiteX726" fmla="*/ 6396 w 10000"/>
                  <a:gd name="connsiteY726" fmla="*/ 9288 h 10000"/>
                  <a:gd name="connsiteX727" fmla="*/ 6407 w 10000"/>
                  <a:gd name="connsiteY727" fmla="*/ 9297 h 10000"/>
                  <a:gd name="connsiteX728" fmla="*/ 6410 w 10000"/>
                  <a:gd name="connsiteY728" fmla="*/ 9307 h 10000"/>
                  <a:gd name="connsiteX729" fmla="*/ 6416 w 10000"/>
                  <a:gd name="connsiteY729" fmla="*/ 9317 h 10000"/>
                  <a:gd name="connsiteX730" fmla="*/ 6424 w 10000"/>
                  <a:gd name="connsiteY730" fmla="*/ 9326 h 10000"/>
                  <a:gd name="connsiteX731" fmla="*/ 6435 w 10000"/>
                  <a:gd name="connsiteY731" fmla="*/ 9336 h 10000"/>
                  <a:gd name="connsiteX732" fmla="*/ 6443 w 10000"/>
                  <a:gd name="connsiteY732" fmla="*/ 9346 h 10000"/>
                  <a:gd name="connsiteX733" fmla="*/ 6449 w 10000"/>
                  <a:gd name="connsiteY733" fmla="*/ 9362 h 10000"/>
                  <a:gd name="connsiteX734" fmla="*/ 6452 w 10000"/>
                  <a:gd name="connsiteY734" fmla="*/ 9372 h 10000"/>
                  <a:gd name="connsiteX735" fmla="*/ 6449 w 10000"/>
                  <a:gd name="connsiteY735" fmla="*/ 9381 h 10000"/>
                  <a:gd name="connsiteX736" fmla="*/ 6465 w 10000"/>
                  <a:gd name="connsiteY736" fmla="*/ 9394 h 10000"/>
                  <a:gd name="connsiteX737" fmla="*/ 6468 w 10000"/>
                  <a:gd name="connsiteY737" fmla="*/ 9420 h 10000"/>
                  <a:gd name="connsiteX738" fmla="*/ 6493 w 10000"/>
                  <a:gd name="connsiteY738" fmla="*/ 9430 h 10000"/>
                  <a:gd name="connsiteX739" fmla="*/ 6507 w 10000"/>
                  <a:gd name="connsiteY739" fmla="*/ 9440 h 10000"/>
                  <a:gd name="connsiteX740" fmla="*/ 6524 w 10000"/>
                  <a:gd name="connsiteY740" fmla="*/ 9459 h 10000"/>
                  <a:gd name="connsiteX741" fmla="*/ 6532 w 10000"/>
                  <a:gd name="connsiteY741" fmla="*/ 9485 h 10000"/>
                  <a:gd name="connsiteX742" fmla="*/ 6537 w 10000"/>
                  <a:gd name="connsiteY742" fmla="*/ 9498 h 10000"/>
                  <a:gd name="connsiteX743" fmla="*/ 6571 w 10000"/>
                  <a:gd name="connsiteY743" fmla="*/ 9508 h 10000"/>
                  <a:gd name="connsiteX744" fmla="*/ 6596 w 10000"/>
                  <a:gd name="connsiteY744" fmla="*/ 9508 h 10000"/>
                  <a:gd name="connsiteX745" fmla="*/ 6637 w 10000"/>
                  <a:gd name="connsiteY745" fmla="*/ 9517 h 10000"/>
                  <a:gd name="connsiteX746" fmla="*/ 6662 w 10000"/>
                  <a:gd name="connsiteY746" fmla="*/ 9524 h 10000"/>
                  <a:gd name="connsiteX747" fmla="*/ 6679 w 10000"/>
                  <a:gd name="connsiteY747" fmla="*/ 9517 h 10000"/>
                  <a:gd name="connsiteX748" fmla="*/ 6679 w 10000"/>
                  <a:gd name="connsiteY748" fmla="*/ 9505 h 10000"/>
                  <a:gd name="connsiteX749" fmla="*/ 6690 w 10000"/>
                  <a:gd name="connsiteY749" fmla="*/ 9485 h 10000"/>
                  <a:gd name="connsiteX750" fmla="*/ 6693 w 10000"/>
                  <a:gd name="connsiteY750" fmla="*/ 9479 h 10000"/>
                  <a:gd name="connsiteX751" fmla="*/ 6706 w 10000"/>
                  <a:gd name="connsiteY751" fmla="*/ 9469 h 10000"/>
                  <a:gd name="connsiteX752" fmla="*/ 6709 w 10000"/>
                  <a:gd name="connsiteY752" fmla="*/ 9462 h 10000"/>
                  <a:gd name="connsiteX753" fmla="*/ 6717 w 10000"/>
                  <a:gd name="connsiteY753" fmla="*/ 9459 h 10000"/>
                  <a:gd name="connsiteX754" fmla="*/ 6726 w 10000"/>
                  <a:gd name="connsiteY754" fmla="*/ 9459 h 10000"/>
                  <a:gd name="connsiteX755" fmla="*/ 6742 w 10000"/>
                  <a:gd name="connsiteY755" fmla="*/ 9462 h 10000"/>
                  <a:gd name="connsiteX756" fmla="*/ 6759 w 10000"/>
                  <a:gd name="connsiteY756" fmla="*/ 9479 h 10000"/>
                  <a:gd name="connsiteX757" fmla="*/ 6781 w 10000"/>
                  <a:gd name="connsiteY757" fmla="*/ 9485 h 10000"/>
                  <a:gd name="connsiteX758" fmla="*/ 6795 w 10000"/>
                  <a:gd name="connsiteY758" fmla="*/ 9485 h 10000"/>
                  <a:gd name="connsiteX759" fmla="*/ 6803 w 10000"/>
                  <a:gd name="connsiteY759" fmla="*/ 9498 h 10000"/>
                  <a:gd name="connsiteX760" fmla="*/ 6806 w 10000"/>
                  <a:gd name="connsiteY760" fmla="*/ 9508 h 10000"/>
                  <a:gd name="connsiteX761" fmla="*/ 6823 w 10000"/>
                  <a:gd name="connsiteY761" fmla="*/ 9514 h 10000"/>
                  <a:gd name="connsiteX762" fmla="*/ 6831 w 10000"/>
                  <a:gd name="connsiteY762" fmla="*/ 9514 h 10000"/>
                  <a:gd name="connsiteX763" fmla="*/ 6848 w 10000"/>
                  <a:gd name="connsiteY763" fmla="*/ 9514 h 10000"/>
                  <a:gd name="connsiteX764" fmla="*/ 6856 w 10000"/>
                  <a:gd name="connsiteY764" fmla="*/ 9517 h 10000"/>
                  <a:gd name="connsiteX765" fmla="*/ 6878 w 10000"/>
                  <a:gd name="connsiteY765" fmla="*/ 9524 h 10000"/>
                  <a:gd name="connsiteX766" fmla="*/ 6895 w 10000"/>
                  <a:gd name="connsiteY766" fmla="*/ 9524 h 10000"/>
                  <a:gd name="connsiteX767" fmla="*/ 6917 w 10000"/>
                  <a:gd name="connsiteY767" fmla="*/ 9527 h 10000"/>
                  <a:gd name="connsiteX768" fmla="*/ 6934 w 10000"/>
                  <a:gd name="connsiteY768" fmla="*/ 9534 h 10000"/>
                  <a:gd name="connsiteX769" fmla="*/ 6961 w 10000"/>
                  <a:gd name="connsiteY769" fmla="*/ 9543 h 10000"/>
                  <a:gd name="connsiteX770" fmla="*/ 6989 w 10000"/>
                  <a:gd name="connsiteY770" fmla="*/ 9547 h 10000"/>
                  <a:gd name="connsiteX771" fmla="*/ 7014 w 10000"/>
                  <a:gd name="connsiteY771" fmla="*/ 9543 h 10000"/>
                  <a:gd name="connsiteX772" fmla="*/ 7033 w 10000"/>
                  <a:gd name="connsiteY772" fmla="*/ 9543 h 10000"/>
                  <a:gd name="connsiteX773" fmla="*/ 7042 w 10000"/>
                  <a:gd name="connsiteY773" fmla="*/ 9547 h 10000"/>
                  <a:gd name="connsiteX774" fmla="*/ 7069 w 10000"/>
                  <a:gd name="connsiteY774" fmla="*/ 9647 h 10000"/>
                  <a:gd name="connsiteX775" fmla="*/ 7122 w 10000"/>
                  <a:gd name="connsiteY775" fmla="*/ 9734 h 10000"/>
                  <a:gd name="connsiteX776" fmla="*/ 7147 w 10000"/>
                  <a:gd name="connsiteY776" fmla="*/ 9744 h 10000"/>
                  <a:gd name="connsiteX777" fmla="*/ 7169 w 10000"/>
                  <a:gd name="connsiteY777" fmla="*/ 9741 h 10000"/>
                  <a:gd name="connsiteX778" fmla="*/ 7177 w 10000"/>
                  <a:gd name="connsiteY778" fmla="*/ 9744 h 10000"/>
                  <a:gd name="connsiteX779" fmla="*/ 7186 w 10000"/>
                  <a:gd name="connsiteY779" fmla="*/ 9754 h 10000"/>
                  <a:gd name="connsiteX780" fmla="*/ 7191 w 10000"/>
                  <a:gd name="connsiteY780" fmla="*/ 9773 h 10000"/>
                  <a:gd name="connsiteX781" fmla="*/ 7208 w 10000"/>
                  <a:gd name="connsiteY781" fmla="*/ 9783 h 10000"/>
                  <a:gd name="connsiteX782" fmla="*/ 7219 w 10000"/>
                  <a:gd name="connsiteY782" fmla="*/ 9793 h 10000"/>
                  <a:gd name="connsiteX783" fmla="*/ 7235 w 10000"/>
                  <a:gd name="connsiteY783" fmla="*/ 9802 h 10000"/>
                  <a:gd name="connsiteX784" fmla="*/ 7249 w 10000"/>
                  <a:gd name="connsiteY784" fmla="*/ 9819 h 10000"/>
                  <a:gd name="connsiteX785" fmla="*/ 7255 w 10000"/>
                  <a:gd name="connsiteY785" fmla="*/ 9835 h 10000"/>
                  <a:gd name="connsiteX786" fmla="*/ 7255 w 10000"/>
                  <a:gd name="connsiteY786" fmla="*/ 9848 h 10000"/>
                  <a:gd name="connsiteX787" fmla="*/ 7249 w 10000"/>
                  <a:gd name="connsiteY787" fmla="*/ 9848 h 10000"/>
                  <a:gd name="connsiteX788" fmla="*/ 7244 w 10000"/>
                  <a:gd name="connsiteY788" fmla="*/ 9858 h 10000"/>
                  <a:gd name="connsiteX789" fmla="*/ 7235 w 10000"/>
                  <a:gd name="connsiteY789" fmla="*/ 9883 h 10000"/>
                  <a:gd name="connsiteX790" fmla="*/ 7244 w 10000"/>
                  <a:gd name="connsiteY790" fmla="*/ 9903 h 10000"/>
                  <a:gd name="connsiteX791" fmla="*/ 7258 w 10000"/>
                  <a:gd name="connsiteY791" fmla="*/ 9926 h 10000"/>
                  <a:gd name="connsiteX792" fmla="*/ 7263 w 10000"/>
                  <a:gd name="connsiteY792" fmla="*/ 9948 h 10000"/>
                  <a:gd name="connsiteX793" fmla="*/ 7274 w 10000"/>
                  <a:gd name="connsiteY793" fmla="*/ 9968 h 10000"/>
                  <a:gd name="connsiteX794" fmla="*/ 7283 w 10000"/>
                  <a:gd name="connsiteY794" fmla="*/ 9987 h 10000"/>
                  <a:gd name="connsiteX795" fmla="*/ 7291 w 10000"/>
                  <a:gd name="connsiteY795" fmla="*/ 10000 h 10000"/>
                  <a:gd name="connsiteX796" fmla="*/ 7305 w 10000"/>
                  <a:gd name="connsiteY796" fmla="*/ 9997 h 10000"/>
                  <a:gd name="connsiteX797" fmla="*/ 7313 w 10000"/>
                  <a:gd name="connsiteY797" fmla="*/ 9977 h 10000"/>
                  <a:gd name="connsiteX798" fmla="*/ 7324 w 10000"/>
                  <a:gd name="connsiteY798" fmla="*/ 9968 h 10000"/>
                  <a:gd name="connsiteX799" fmla="*/ 7341 w 10000"/>
                  <a:gd name="connsiteY799" fmla="*/ 9971 h 10000"/>
                  <a:gd name="connsiteX800" fmla="*/ 7368 w 10000"/>
                  <a:gd name="connsiteY800" fmla="*/ 9987 h 10000"/>
                  <a:gd name="connsiteX801" fmla="*/ 7380 w 10000"/>
                  <a:gd name="connsiteY801" fmla="*/ 9990 h 10000"/>
                  <a:gd name="connsiteX802" fmla="*/ 7393 w 10000"/>
                  <a:gd name="connsiteY802" fmla="*/ 9981 h 10000"/>
                  <a:gd name="connsiteX803" fmla="*/ 7404 w 10000"/>
                  <a:gd name="connsiteY803" fmla="*/ 9968 h 10000"/>
                  <a:gd name="connsiteX804" fmla="*/ 7418 w 10000"/>
                  <a:gd name="connsiteY804" fmla="*/ 9948 h 10000"/>
                  <a:gd name="connsiteX805" fmla="*/ 7427 w 10000"/>
                  <a:gd name="connsiteY805" fmla="*/ 9922 h 10000"/>
                  <a:gd name="connsiteX806" fmla="*/ 7427 w 10000"/>
                  <a:gd name="connsiteY806" fmla="*/ 9906 h 10000"/>
                  <a:gd name="connsiteX807" fmla="*/ 7404 w 10000"/>
                  <a:gd name="connsiteY807" fmla="*/ 9877 h 10000"/>
                  <a:gd name="connsiteX808" fmla="*/ 7388 w 10000"/>
                  <a:gd name="connsiteY808" fmla="*/ 9854 h 10000"/>
                  <a:gd name="connsiteX809" fmla="*/ 7385 w 10000"/>
                  <a:gd name="connsiteY809" fmla="*/ 9845 h 10000"/>
                  <a:gd name="connsiteX810" fmla="*/ 7385 w 10000"/>
                  <a:gd name="connsiteY810" fmla="*/ 9825 h 10000"/>
                  <a:gd name="connsiteX811" fmla="*/ 7385 w 10000"/>
                  <a:gd name="connsiteY811" fmla="*/ 9819 h 10000"/>
                  <a:gd name="connsiteX812" fmla="*/ 7393 w 10000"/>
                  <a:gd name="connsiteY812" fmla="*/ 9809 h 10000"/>
                  <a:gd name="connsiteX813" fmla="*/ 7404 w 10000"/>
                  <a:gd name="connsiteY813" fmla="*/ 9793 h 10000"/>
                  <a:gd name="connsiteX814" fmla="*/ 7413 w 10000"/>
                  <a:gd name="connsiteY814" fmla="*/ 9783 h 10000"/>
                  <a:gd name="connsiteX815" fmla="*/ 7404 w 10000"/>
                  <a:gd name="connsiteY815" fmla="*/ 9770 h 10000"/>
                  <a:gd name="connsiteX816" fmla="*/ 7388 w 10000"/>
                  <a:gd name="connsiteY816" fmla="*/ 9760 h 10000"/>
                  <a:gd name="connsiteX817" fmla="*/ 7371 w 10000"/>
                  <a:gd name="connsiteY817" fmla="*/ 9744 h 10000"/>
                  <a:gd name="connsiteX818" fmla="*/ 7363 w 10000"/>
                  <a:gd name="connsiteY818" fmla="*/ 9731 h 10000"/>
                  <a:gd name="connsiteX819" fmla="*/ 7355 w 10000"/>
                  <a:gd name="connsiteY819" fmla="*/ 9715 h 10000"/>
                  <a:gd name="connsiteX820" fmla="*/ 7360 w 10000"/>
                  <a:gd name="connsiteY820" fmla="*/ 9686 h 10000"/>
                  <a:gd name="connsiteX821" fmla="*/ 7363 w 10000"/>
                  <a:gd name="connsiteY821" fmla="*/ 9657 h 10000"/>
                  <a:gd name="connsiteX822" fmla="*/ 7360 w 10000"/>
                  <a:gd name="connsiteY822" fmla="*/ 9631 h 10000"/>
                  <a:gd name="connsiteX823" fmla="*/ 7346 w 10000"/>
                  <a:gd name="connsiteY823" fmla="*/ 9611 h 10000"/>
                  <a:gd name="connsiteX824" fmla="*/ 7332 w 10000"/>
                  <a:gd name="connsiteY824" fmla="*/ 9585 h 10000"/>
                  <a:gd name="connsiteX825" fmla="*/ 7324 w 10000"/>
                  <a:gd name="connsiteY825" fmla="*/ 9573 h 10000"/>
                  <a:gd name="connsiteX826" fmla="*/ 7324 w 10000"/>
                  <a:gd name="connsiteY826" fmla="*/ 9553 h 10000"/>
                  <a:gd name="connsiteX827" fmla="*/ 7324 w 10000"/>
                  <a:gd name="connsiteY827" fmla="*/ 9543 h 10000"/>
                  <a:gd name="connsiteX828" fmla="*/ 7324 w 10000"/>
                  <a:gd name="connsiteY828" fmla="*/ 9517 h 10000"/>
                  <a:gd name="connsiteX829" fmla="*/ 7324 w 10000"/>
                  <a:gd name="connsiteY829" fmla="*/ 9498 h 10000"/>
                  <a:gd name="connsiteX830" fmla="*/ 7332 w 10000"/>
                  <a:gd name="connsiteY830" fmla="*/ 9479 h 10000"/>
                  <a:gd name="connsiteX831" fmla="*/ 7341 w 10000"/>
                  <a:gd name="connsiteY831" fmla="*/ 9462 h 10000"/>
                  <a:gd name="connsiteX832" fmla="*/ 7352 w 10000"/>
                  <a:gd name="connsiteY832" fmla="*/ 9459 h 10000"/>
                  <a:gd name="connsiteX833" fmla="*/ 7360 w 10000"/>
                  <a:gd name="connsiteY833" fmla="*/ 9443 h 10000"/>
                  <a:gd name="connsiteX834" fmla="*/ 7363 w 10000"/>
                  <a:gd name="connsiteY834" fmla="*/ 9433 h 10000"/>
                  <a:gd name="connsiteX835" fmla="*/ 7377 w 10000"/>
                  <a:gd name="connsiteY835" fmla="*/ 9433 h 10000"/>
                  <a:gd name="connsiteX836" fmla="*/ 7388 w 10000"/>
                  <a:gd name="connsiteY836" fmla="*/ 9430 h 10000"/>
                  <a:gd name="connsiteX837" fmla="*/ 7396 w 10000"/>
                  <a:gd name="connsiteY837" fmla="*/ 9430 h 10000"/>
                  <a:gd name="connsiteX838" fmla="*/ 7402 w 10000"/>
                  <a:gd name="connsiteY838" fmla="*/ 9424 h 10000"/>
                  <a:gd name="connsiteX839" fmla="*/ 7396 w 10000"/>
                  <a:gd name="connsiteY839" fmla="*/ 9414 h 10000"/>
                  <a:gd name="connsiteX840" fmla="*/ 7388 w 10000"/>
                  <a:gd name="connsiteY840" fmla="*/ 9401 h 10000"/>
                  <a:gd name="connsiteX841" fmla="*/ 7371 w 10000"/>
                  <a:gd name="connsiteY841" fmla="*/ 9391 h 10000"/>
                  <a:gd name="connsiteX842" fmla="*/ 7355 w 10000"/>
                  <a:gd name="connsiteY842" fmla="*/ 9375 h 10000"/>
                  <a:gd name="connsiteX843" fmla="*/ 7332 w 10000"/>
                  <a:gd name="connsiteY843" fmla="*/ 9356 h 10000"/>
                  <a:gd name="connsiteX844" fmla="*/ 7313 w 10000"/>
                  <a:gd name="connsiteY844" fmla="*/ 9330 h 10000"/>
                  <a:gd name="connsiteX845" fmla="*/ 7307 w 10000"/>
                  <a:gd name="connsiteY845" fmla="*/ 9310 h 10000"/>
                  <a:gd name="connsiteX846" fmla="*/ 7305 w 10000"/>
                  <a:gd name="connsiteY846" fmla="*/ 9291 h 10000"/>
                  <a:gd name="connsiteX847" fmla="*/ 7305 w 10000"/>
                  <a:gd name="connsiteY847" fmla="*/ 9278 h 10000"/>
                  <a:gd name="connsiteX848" fmla="*/ 7296 w 10000"/>
                  <a:gd name="connsiteY848" fmla="*/ 9268 h 10000"/>
                  <a:gd name="connsiteX849" fmla="*/ 7296 w 10000"/>
                  <a:gd name="connsiteY849" fmla="*/ 9249 h 10000"/>
                  <a:gd name="connsiteX850" fmla="*/ 7291 w 10000"/>
                  <a:gd name="connsiteY850" fmla="*/ 9226 h 10000"/>
                  <a:gd name="connsiteX851" fmla="*/ 7283 w 10000"/>
                  <a:gd name="connsiteY851" fmla="*/ 9213 h 10000"/>
                  <a:gd name="connsiteX852" fmla="*/ 7274 w 10000"/>
                  <a:gd name="connsiteY852" fmla="*/ 9194 h 10000"/>
                  <a:gd name="connsiteX853" fmla="*/ 7274 w 10000"/>
                  <a:gd name="connsiteY853" fmla="*/ 9174 h 10000"/>
                  <a:gd name="connsiteX854" fmla="*/ 7280 w 10000"/>
                  <a:gd name="connsiteY854" fmla="*/ 9148 h 10000"/>
                  <a:gd name="connsiteX855" fmla="*/ 7283 w 10000"/>
                  <a:gd name="connsiteY855" fmla="*/ 9119 h 10000"/>
                  <a:gd name="connsiteX856" fmla="*/ 7291 w 10000"/>
                  <a:gd name="connsiteY856" fmla="*/ 9100 h 10000"/>
                  <a:gd name="connsiteX857" fmla="*/ 7307 w 10000"/>
                  <a:gd name="connsiteY857" fmla="*/ 9080 h 10000"/>
                  <a:gd name="connsiteX858" fmla="*/ 7324 w 10000"/>
                  <a:gd name="connsiteY858" fmla="*/ 9054 h 10000"/>
                  <a:gd name="connsiteX859" fmla="*/ 7341 w 10000"/>
                  <a:gd name="connsiteY859" fmla="*/ 9054 h 10000"/>
                  <a:gd name="connsiteX860" fmla="*/ 7352 w 10000"/>
                  <a:gd name="connsiteY860" fmla="*/ 9054 h 10000"/>
                  <a:gd name="connsiteX861" fmla="*/ 7346 w 10000"/>
                  <a:gd name="connsiteY861" fmla="*/ 9032 h 10000"/>
                  <a:gd name="connsiteX862" fmla="*/ 7341 w 10000"/>
                  <a:gd name="connsiteY862" fmla="*/ 9022 h 10000"/>
                  <a:gd name="connsiteX863" fmla="*/ 7352 w 10000"/>
                  <a:gd name="connsiteY863" fmla="*/ 8999 h 10000"/>
                  <a:gd name="connsiteX864" fmla="*/ 7360 w 10000"/>
                  <a:gd name="connsiteY864" fmla="*/ 8967 h 10000"/>
                  <a:gd name="connsiteX865" fmla="*/ 7368 w 10000"/>
                  <a:gd name="connsiteY865" fmla="*/ 8922 h 10000"/>
                  <a:gd name="connsiteX866" fmla="*/ 7377 w 10000"/>
                  <a:gd name="connsiteY866" fmla="*/ 8896 h 10000"/>
                  <a:gd name="connsiteX867" fmla="*/ 7380 w 10000"/>
                  <a:gd name="connsiteY867" fmla="*/ 8867 h 10000"/>
                  <a:gd name="connsiteX868" fmla="*/ 7402 w 10000"/>
                  <a:gd name="connsiteY868" fmla="*/ 8824 h 10000"/>
                  <a:gd name="connsiteX869" fmla="*/ 7402 w 10000"/>
                  <a:gd name="connsiteY869" fmla="*/ 8808 h 10000"/>
                  <a:gd name="connsiteX870" fmla="*/ 7393 w 10000"/>
                  <a:gd name="connsiteY870" fmla="*/ 8795 h 10000"/>
                  <a:gd name="connsiteX871" fmla="*/ 7388 w 10000"/>
                  <a:gd name="connsiteY871" fmla="*/ 8799 h 10000"/>
                  <a:gd name="connsiteX872" fmla="*/ 7396 w 10000"/>
                  <a:gd name="connsiteY872" fmla="*/ 8789 h 10000"/>
                  <a:gd name="connsiteX873" fmla="*/ 7404 w 10000"/>
                  <a:gd name="connsiteY873" fmla="*/ 8789 h 10000"/>
                  <a:gd name="connsiteX874" fmla="*/ 7421 w 10000"/>
                  <a:gd name="connsiteY874" fmla="*/ 8769 h 10000"/>
                  <a:gd name="connsiteX875" fmla="*/ 7443 w 10000"/>
                  <a:gd name="connsiteY875" fmla="*/ 8763 h 10000"/>
                  <a:gd name="connsiteX876" fmla="*/ 7452 w 10000"/>
                  <a:gd name="connsiteY876" fmla="*/ 8769 h 10000"/>
                  <a:gd name="connsiteX877" fmla="*/ 7468 w 10000"/>
                  <a:gd name="connsiteY877" fmla="*/ 8769 h 10000"/>
                  <a:gd name="connsiteX878" fmla="*/ 7499 w 10000"/>
                  <a:gd name="connsiteY878" fmla="*/ 8763 h 10000"/>
                  <a:gd name="connsiteX879" fmla="*/ 7526 w 10000"/>
                  <a:gd name="connsiteY879" fmla="*/ 8763 h 10000"/>
                  <a:gd name="connsiteX880" fmla="*/ 7532 w 10000"/>
                  <a:gd name="connsiteY880" fmla="*/ 8763 h 10000"/>
                  <a:gd name="connsiteX881" fmla="*/ 7554 w 10000"/>
                  <a:gd name="connsiteY881" fmla="*/ 8744 h 10000"/>
                  <a:gd name="connsiteX882" fmla="*/ 7571 w 10000"/>
                  <a:gd name="connsiteY882" fmla="*/ 8731 h 10000"/>
                  <a:gd name="connsiteX883" fmla="*/ 7587 w 10000"/>
                  <a:gd name="connsiteY883" fmla="*/ 8711 h 10000"/>
                  <a:gd name="connsiteX884" fmla="*/ 7607 w 10000"/>
                  <a:gd name="connsiteY884" fmla="*/ 8711 h 10000"/>
                  <a:gd name="connsiteX885" fmla="*/ 7634 w 10000"/>
                  <a:gd name="connsiteY885" fmla="*/ 8705 h 10000"/>
                  <a:gd name="connsiteX886" fmla="*/ 7643 w 10000"/>
                  <a:gd name="connsiteY886" fmla="*/ 8682 h 10000"/>
                  <a:gd name="connsiteX887" fmla="*/ 7654 w 10000"/>
                  <a:gd name="connsiteY887" fmla="*/ 8666 h 10000"/>
                  <a:gd name="connsiteX888" fmla="*/ 7668 w 10000"/>
                  <a:gd name="connsiteY888" fmla="*/ 8666 h 10000"/>
                  <a:gd name="connsiteX889" fmla="*/ 7676 w 10000"/>
                  <a:gd name="connsiteY889" fmla="*/ 8682 h 10000"/>
                  <a:gd name="connsiteX890" fmla="*/ 7704 w 10000"/>
                  <a:gd name="connsiteY890" fmla="*/ 8669 h 10000"/>
                  <a:gd name="connsiteX891" fmla="*/ 7712 w 10000"/>
                  <a:gd name="connsiteY891" fmla="*/ 8669 h 10000"/>
                  <a:gd name="connsiteX892" fmla="*/ 7720 w 10000"/>
                  <a:gd name="connsiteY892" fmla="*/ 8669 h 10000"/>
                  <a:gd name="connsiteX893" fmla="*/ 7726 w 10000"/>
                  <a:gd name="connsiteY893" fmla="*/ 8656 h 10000"/>
                  <a:gd name="connsiteX894" fmla="*/ 7734 w 10000"/>
                  <a:gd name="connsiteY894" fmla="*/ 8650 h 10000"/>
                  <a:gd name="connsiteX895" fmla="*/ 7742 w 10000"/>
                  <a:gd name="connsiteY895" fmla="*/ 8650 h 10000"/>
                  <a:gd name="connsiteX896" fmla="*/ 7759 w 10000"/>
                  <a:gd name="connsiteY896" fmla="*/ 8650 h 10000"/>
                  <a:gd name="connsiteX897" fmla="*/ 7756 w 10000"/>
                  <a:gd name="connsiteY897" fmla="*/ 8630 h 10000"/>
                  <a:gd name="connsiteX898" fmla="*/ 7751 w 10000"/>
                  <a:gd name="connsiteY898" fmla="*/ 8627 h 10000"/>
                  <a:gd name="connsiteX899" fmla="*/ 7742 w 10000"/>
                  <a:gd name="connsiteY899" fmla="*/ 8620 h 10000"/>
                  <a:gd name="connsiteX900" fmla="*/ 7734 w 10000"/>
                  <a:gd name="connsiteY900" fmla="*/ 8591 h 10000"/>
                  <a:gd name="connsiteX901" fmla="*/ 7709 w 10000"/>
                  <a:gd name="connsiteY901" fmla="*/ 8582 h 10000"/>
                  <a:gd name="connsiteX902" fmla="*/ 7695 w 10000"/>
                  <a:gd name="connsiteY902" fmla="*/ 8578 h 10000"/>
                  <a:gd name="connsiteX903" fmla="*/ 7668 w 10000"/>
                  <a:gd name="connsiteY903" fmla="*/ 8562 h 10000"/>
                  <a:gd name="connsiteX904" fmla="*/ 7645 w 10000"/>
                  <a:gd name="connsiteY904" fmla="*/ 8552 h 10000"/>
                  <a:gd name="connsiteX905" fmla="*/ 7615 w 10000"/>
                  <a:gd name="connsiteY905" fmla="*/ 8543 h 10000"/>
                  <a:gd name="connsiteX906" fmla="*/ 7596 w 10000"/>
                  <a:gd name="connsiteY906" fmla="*/ 8527 h 10000"/>
                  <a:gd name="connsiteX907" fmla="*/ 7565 w 10000"/>
                  <a:gd name="connsiteY907" fmla="*/ 8494 h 10000"/>
                  <a:gd name="connsiteX908" fmla="*/ 7562 w 10000"/>
                  <a:gd name="connsiteY908" fmla="*/ 8475 h 10000"/>
                  <a:gd name="connsiteX909" fmla="*/ 7540 w 10000"/>
                  <a:gd name="connsiteY909" fmla="*/ 8455 h 10000"/>
                  <a:gd name="connsiteX910" fmla="*/ 7535 w 10000"/>
                  <a:gd name="connsiteY910" fmla="*/ 8446 h 10000"/>
                  <a:gd name="connsiteX911" fmla="*/ 7535 w 10000"/>
                  <a:gd name="connsiteY911" fmla="*/ 8420 h 10000"/>
                  <a:gd name="connsiteX912" fmla="*/ 7535 w 10000"/>
                  <a:gd name="connsiteY912" fmla="*/ 8391 h 10000"/>
                  <a:gd name="connsiteX913" fmla="*/ 7548 w 10000"/>
                  <a:gd name="connsiteY913" fmla="*/ 8345 h 10000"/>
                  <a:gd name="connsiteX914" fmla="*/ 7562 w 10000"/>
                  <a:gd name="connsiteY914" fmla="*/ 8319 h 10000"/>
                  <a:gd name="connsiteX915" fmla="*/ 7582 w 10000"/>
                  <a:gd name="connsiteY915" fmla="*/ 8310 h 10000"/>
                  <a:gd name="connsiteX916" fmla="*/ 7607 w 10000"/>
                  <a:gd name="connsiteY916" fmla="*/ 8300 h 10000"/>
                  <a:gd name="connsiteX917" fmla="*/ 7629 w 10000"/>
                  <a:gd name="connsiteY917" fmla="*/ 8300 h 10000"/>
                  <a:gd name="connsiteX918" fmla="*/ 7651 w 10000"/>
                  <a:gd name="connsiteY918" fmla="*/ 8297 h 10000"/>
                  <a:gd name="connsiteX919" fmla="*/ 7668 w 10000"/>
                  <a:gd name="connsiteY919" fmla="*/ 8280 h 10000"/>
                  <a:gd name="connsiteX920" fmla="*/ 7687 w 10000"/>
                  <a:gd name="connsiteY920" fmla="*/ 8267 h 10000"/>
                  <a:gd name="connsiteX921" fmla="*/ 7693 w 10000"/>
                  <a:gd name="connsiteY921" fmla="*/ 8261 h 10000"/>
                  <a:gd name="connsiteX922" fmla="*/ 7701 w 10000"/>
                  <a:gd name="connsiteY922" fmla="*/ 8248 h 10000"/>
                  <a:gd name="connsiteX923" fmla="*/ 7712 w 10000"/>
                  <a:gd name="connsiteY923" fmla="*/ 8238 h 10000"/>
                  <a:gd name="connsiteX924" fmla="*/ 7731 w 10000"/>
                  <a:gd name="connsiteY924" fmla="*/ 8222 h 10000"/>
                  <a:gd name="connsiteX925" fmla="*/ 7740 w 10000"/>
                  <a:gd name="connsiteY925" fmla="*/ 8206 h 10000"/>
                  <a:gd name="connsiteX926" fmla="*/ 7756 w 10000"/>
                  <a:gd name="connsiteY926" fmla="*/ 8183 h 10000"/>
                  <a:gd name="connsiteX927" fmla="*/ 7773 w 10000"/>
                  <a:gd name="connsiteY927" fmla="*/ 8177 h 10000"/>
                  <a:gd name="connsiteX928" fmla="*/ 7784 w 10000"/>
                  <a:gd name="connsiteY928" fmla="*/ 8183 h 10000"/>
                  <a:gd name="connsiteX929" fmla="*/ 7801 w 10000"/>
                  <a:gd name="connsiteY929" fmla="*/ 8174 h 10000"/>
                  <a:gd name="connsiteX930" fmla="*/ 7801 w 10000"/>
                  <a:gd name="connsiteY930" fmla="*/ 8157 h 10000"/>
                  <a:gd name="connsiteX931" fmla="*/ 7817 w 10000"/>
                  <a:gd name="connsiteY931" fmla="*/ 8164 h 10000"/>
                  <a:gd name="connsiteX932" fmla="*/ 7837 w 10000"/>
                  <a:gd name="connsiteY932" fmla="*/ 8164 h 10000"/>
                  <a:gd name="connsiteX933" fmla="*/ 7856 w 10000"/>
                  <a:gd name="connsiteY933" fmla="*/ 8164 h 10000"/>
                  <a:gd name="connsiteX934" fmla="*/ 7870 w 10000"/>
                  <a:gd name="connsiteY934" fmla="*/ 8167 h 10000"/>
                  <a:gd name="connsiteX935" fmla="*/ 7881 w 10000"/>
                  <a:gd name="connsiteY935" fmla="*/ 8174 h 10000"/>
                  <a:gd name="connsiteX936" fmla="*/ 7898 w 10000"/>
                  <a:gd name="connsiteY936" fmla="*/ 8187 h 10000"/>
                  <a:gd name="connsiteX937" fmla="*/ 7917 w 10000"/>
                  <a:gd name="connsiteY937" fmla="*/ 8187 h 10000"/>
                  <a:gd name="connsiteX938" fmla="*/ 7928 w 10000"/>
                  <a:gd name="connsiteY938" fmla="*/ 8157 h 10000"/>
                  <a:gd name="connsiteX939" fmla="*/ 7942 w 10000"/>
                  <a:gd name="connsiteY939" fmla="*/ 8157 h 10000"/>
                  <a:gd name="connsiteX940" fmla="*/ 7958 w 10000"/>
                  <a:gd name="connsiteY940" fmla="*/ 8164 h 10000"/>
                  <a:gd name="connsiteX941" fmla="*/ 7983 w 10000"/>
                  <a:gd name="connsiteY941" fmla="*/ 8144 h 10000"/>
                  <a:gd name="connsiteX942" fmla="*/ 8000 w 10000"/>
                  <a:gd name="connsiteY942" fmla="*/ 8109 h 10000"/>
                  <a:gd name="connsiteX943" fmla="*/ 7994 w 10000"/>
                  <a:gd name="connsiteY943" fmla="*/ 8093 h 10000"/>
                  <a:gd name="connsiteX944" fmla="*/ 7983 w 10000"/>
                  <a:gd name="connsiteY944" fmla="*/ 8070 h 10000"/>
                  <a:gd name="connsiteX945" fmla="*/ 7986 w 10000"/>
                  <a:gd name="connsiteY945" fmla="*/ 8063 h 10000"/>
                  <a:gd name="connsiteX946" fmla="*/ 7978 w 10000"/>
                  <a:gd name="connsiteY946" fmla="*/ 8044 h 10000"/>
                  <a:gd name="connsiteX947" fmla="*/ 7986 w 10000"/>
                  <a:gd name="connsiteY947" fmla="*/ 8002 h 10000"/>
                  <a:gd name="connsiteX948" fmla="*/ 7983 w 10000"/>
                  <a:gd name="connsiteY948" fmla="*/ 7947 h 10000"/>
                  <a:gd name="connsiteX949" fmla="*/ 7961 w 10000"/>
                  <a:gd name="connsiteY949" fmla="*/ 7931 h 10000"/>
                  <a:gd name="connsiteX950" fmla="*/ 7958 w 10000"/>
                  <a:gd name="connsiteY950" fmla="*/ 7898 h 10000"/>
                  <a:gd name="connsiteX951" fmla="*/ 7953 w 10000"/>
                  <a:gd name="connsiteY951" fmla="*/ 7856 h 10000"/>
                  <a:gd name="connsiteX952" fmla="*/ 7967 w 10000"/>
                  <a:gd name="connsiteY952" fmla="*/ 7837 h 10000"/>
                  <a:gd name="connsiteX953" fmla="*/ 7950 w 10000"/>
                  <a:gd name="connsiteY953" fmla="*/ 7824 h 10000"/>
                  <a:gd name="connsiteX954" fmla="*/ 7906 w 10000"/>
                  <a:gd name="connsiteY954" fmla="*/ 7814 h 10000"/>
                  <a:gd name="connsiteX955" fmla="*/ 7878 w 10000"/>
                  <a:gd name="connsiteY955" fmla="*/ 7814 h 10000"/>
                  <a:gd name="connsiteX956" fmla="*/ 7870 w 10000"/>
                  <a:gd name="connsiteY956" fmla="*/ 7795 h 10000"/>
                  <a:gd name="connsiteX957" fmla="*/ 7878 w 10000"/>
                  <a:gd name="connsiteY957" fmla="*/ 7778 h 10000"/>
                  <a:gd name="connsiteX958" fmla="*/ 7881 w 10000"/>
                  <a:gd name="connsiteY958" fmla="*/ 7775 h 10000"/>
                  <a:gd name="connsiteX959" fmla="*/ 7878 w 10000"/>
                  <a:gd name="connsiteY959" fmla="*/ 7743 h 10000"/>
                  <a:gd name="connsiteX960" fmla="*/ 7895 w 10000"/>
                  <a:gd name="connsiteY960" fmla="*/ 7733 h 10000"/>
                  <a:gd name="connsiteX961" fmla="*/ 7911 w 10000"/>
                  <a:gd name="connsiteY961" fmla="*/ 7710 h 10000"/>
                  <a:gd name="connsiteX962" fmla="*/ 7911 w 10000"/>
                  <a:gd name="connsiteY962" fmla="*/ 7665 h 10000"/>
                  <a:gd name="connsiteX963" fmla="*/ 7917 w 10000"/>
                  <a:gd name="connsiteY963" fmla="*/ 7600 h 10000"/>
                  <a:gd name="connsiteX964" fmla="*/ 7928 w 10000"/>
                  <a:gd name="connsiteY964" fmla="*/ 7581 h 10000"/>
                  <a:gd name="connsiteX965" fmla="*/ 7917 w 10000"/>
                  <a:gd name="connsiteY965" fmla="*/ 7474 h 10000"/>
                  <a:gd name="connsiteX966" fmla="*/ 7873 w 10000"/>
                  <a:gd name="connsiteY966" fmla="*/ 7335 h 10000"/>
                  <a:gd name="connsiteX967" fmla="*/ 7756 w 10000"/>
                  <a:gd name="connsiteY967" fmla="*/ 7050 h 10000"/>
                  <a:gd name="connsiteX968" fmla="*/ 7679 w 10000"/>
                  <a:gd name="connsiteY968" fmla="*/ 6839 h 10000"/>
                  <a:gd name="connsiteX969" fmla="*/ 7668 w 10000"/>
                  <a:gd name="connsiteY969" fmla="*/ 6823 h 10000"/>
                  <a:gd name="connsiteX970" fmla="*/ 7659 w 10000"/>
                  <a:gd name="connsiteY970" fmla="*/ 6768 h 10000"/>
                  <a:gd name="connsiteX971" fmla="*/ 7659 w 10000"/>
                  <a:gd name="connsiteY971" fmla="*/ 6739 h 10000"/>
                  <a:gd name="connsiteX972" fmla="*/ 7651 w 10000"/>
                  <a:gd name="connsiteY972" fmla="*/ 6713 h 10000"/>
                  <a:gd name="connsiteX973" fmla="*/ 7654 w 10000"/>
                  <a:gd name="connsiteY973" fmla="*/ 6684 h 10000"/>
                  <a:gd name="connsiteX974" fmla="*/ 7643 w 10000"/>
                  <a:gd name="connsiteY974" fmla="*/ 6626 h 10000"/>
                  <a:gd name="connsiteX975" fmla="*/ 7629 w 10000"/>
                  <a:gd name="connsiteY975" fmla="*/ 6600 h 10000"/>
                  <a:gd name="connsiteX976" fmla="*/ 7629 w 10000"/>
                  <a:gd name="connsiteY976" fmla="*/ 6580 h 10000"/>
                  <a:gd name="connsiteX977" fmla="*/ 7623 w 10000"/>
                  <a:gd name="connsiteY977" fmla="*/ 6541 h 10000"/>
                  <a:gd name="connsiteX978" fmla="*/ 7615 w 10000"/>
                  <a:gd name="connsiteY978" fmla="*/ 6522 h 10000"/>
                  <a:gd name="connsiteX979" fmla="*/ 7598 w 10000"/>
                  <a:gd name="connsiteY979" fmla="*/ 6509 h 10000"/>
                  <a:gd name="connsiteX980" fmla="*/ 7587 w 10000"/>
                  <a:gd name="connsiteY980" fmla="*/ 6493 h 10000"/>
                  <a:gd name="connsiteX981" fmla="*/ 7579 w 10000"/>
                  <a:gd name="connsiteY981" fmla="*/ 6464 h 10000"/>
                  <a:gd name="connsiteX982" fmla="*/ 7587 w 10000"/>
                  <a:gd name="connsiteY982" fmla="*/ 6438 h 10000"/>
                  <a:gd name="connsiteX983" fmla="*/ 7596 w 10000"/>
                  <a:gd name="connsiteY983" fmla="*/ 6425 h 10000"/>
                  <a:gd name="connsiteX984" fmla="*/ 7590 w 10000"/>
                  <a:gd name="connsiteY984" fmla="*/ 6396 h 10000"/>
                  <a:gd name="connsiteX985" fmla="*/ 7590 w 10000"/>
                  <a:gd name="connsiteY985" fmla="*/ 6373 h 10000"/>
                  <a:gd name="connsiteX986" fmla="*/ 7587 w 10000"/>
                  <a:gd name="connsiteY986" fmla="*/ 6354 h 10000"/>
                  <a:gd name="connsiteX987" fmla="*/ 7582 w 10000"/>
                  <a:gd name="connsiteY987" fmla="*/ 6344 h 10000"/>
                  <a:gd name="connsiteX988" fmla="*/ 7582 w 10000"/>
                  <a:gd name="connsiteY988" fmla="*/ 6324 h 10000"/>
                  <a:gd name="connsiteX989" fmla="*/ 7571 w 10000"/>
                  <a:gd name="connsiteY989" fmla="*/ 6302 h 10000"/>
                  <a:gd name="connsiteX990" fmla="*/ 7548 w 10000"/>
                  <a:gd name="connsiteY990" fmla="*/ 6256 h 10000"/>
                  <a:gd name="connsiteX991" fmla="*/ 7546 w 10000"/>
                  <a:gd name="connsiteY991" fmla="*/ 6218 h 10000"/>
                  <a:gd name="connsiteX992" fmla="*/ 7540 w 10000"/>
                  <a:gd name="connsiteY992" fmla="*/ 6159 h 10000"/>
                  <a:gd name="connsiteX993" fmla="*/ 7535 w 10000"/>
                  <a:gd name="connsiteY993" fmla="*/ 6114 h 10000"/>
                  <a:gd name="connsiteX994" fmla="*/ 7535 w 10000"/>
                  <a:gd name="connsiteY994" fmla="*/ 6088 h 10000"/>
                  <a:gd name="connsiteX995" fmla="*/ 7540 w 10000"/>
                  <a:gd name="connsiteY995" fmla="*/ 6049 h 10000"/>
                  <a:gd name="connsiteX996" fmla="*/ 7546 w 10000"/>
                  <a:gd name="connsiteY996" fmla="*/ 6004 h 10000"/>
                  <a:gd name="connsiteX997" fmla="*/ 7548 w 10000"/>
                  <a:gd name="connsiteY997" fmla="*/ 5965 h 10000"/>
                  <a:gd name="connsiteX998" fmla="*/ 7548 w 10000"/>
                  <a:gd name="connsiteY998" fmla="*/ 5946 h 10000"/>
                  <a:gd name="connsiteX999" fmla="*/ 7548 w 10000"/>
                  <a:gd name="connsiteY999" fmla="*/ 5933 h 10000"/>
                  <a:gd name="connsiteX1000" fmla="*/ 7548 w 10000"/>
                  <a:gd name="connsiteY1000" fmla="*/ 5910 h 10000"/>
                  <a:gd name="connsiteX1001" fmla="*/ 7548 w 10000"/>
                  <a:gd name="connsiteY1001" fmla="*/ 5897 h 10000"/>
                  <a:gd name="connsiteX1002" fmla="*/ 7546 w 10000"/>
                  <a:gd name="connsiteY1002" fmla="*/ 5871 h 10000"/>
                  <a:gd name="connsiteX1003" fmla="*/ 7535 w 10000"/>
                  <a:gd name="connsiteY1003" fmla="*/ 5839 h 10000"/>
                  <a:gd name="connsiteX1004" fmla="*/ 7524 w 10000"/>
                  <a:gd name="connsiteY1004" fmla="*/ 5797 h 10000"/>
                  <a:gd name="connsiteX1005" fmla="*/ 7518 w 10000"/>
                  <a:gd name="connsiteY1005" fmla="*/ 5767 h 10000"/>
                  <a:gd name="connsiteX1006" fmla="*/ 7515 w 10000"/>
                  <a:gd name="connsiteY1006" fmla="*/ 5745 h 10000"/>
                  <a:gd name="connsiteX1007" fmla="*/ 7501 w 10000"/>
                  <a:gd name="connsiteY1007" fmla="*/ 5683 h 10000"/>
                  <a:gd name="connsiteX1008" fmla="*/ 7490 w 10000"/>
                  <a:gd name="connsiteY1008" fmla="*/ 5631 h 10000"/>
                  <a:gd name="connsiteX1009" fmla="*/ 7482 w 10000"/>
                  <a:gd name="connsiteY1009" fmla="*/ 5593 h 10000"/>
                  <a:gd name="connsiteX1010" fmla="*/ 7476 w 10000"/>
                  <a:gd name="connsiteY1010" fmla="*/ 5570 h 10000"/>
                  <a:gd name="connsiteX1011" fmla="*/ 7476 w 10000"/>
                  <a:gd name="connsiteY1011" fmla="*/ 5528 h 10000"/>
                  <a:gd name="connsiteX1012" fmla="*/ 7482 w 10000"/>
                  <a:gd name="connsiteY1012" fmla="*/ 5502 h 10000"/>
                  <a:gd name="connsiteX1013" fmla="*/ 7490 w 10000"/>
                  <a:gd name="connsiteY1013" fmla="*/ 5489 h 10000"/>
                  <a:gd name="connsiteX1014" fmla="*/ 7499 w 10000"/>
                  <a:gd name="connsiteY1014" fmla="*/ 5479 h 10000"/>
                  <a:gd name="connsiteX1015" fmla="*/ 7493 w 10000"/>
                  <a:gd name="connsiteY1015" fmla="*/ 5427 h 10000"/>
                  <a:gd name="connsiteX1016" fmla="*/ 7501 w 10000"/>
                  <a:gd name="connsiteY1016" fmla="*/ 5415 h 10000"/>
                  <a:gd name="connsiteX1017" fmla="*/ 7510 w 10000"/>
                  <a:gd name="connsiteY1017" fmla="*/ 5398 h 10000"/>
                  <a:gd name="connsiteX1018" fmla="*/ 7515 w 10000"/>
                  <a:gd name="connsiteY1018" fmla="*/ 5379 h 10000"/>
                  <a:gd name="connsiteX1019" fmla="*/ 7526 w 10000"/>
                  <a:gd name="connsiteY1019" fmla="*/ 5366 h 10000"/>
                  <a:gd name="connsiteX1020" fmla="*/ 7518 w 10000"/>
                  <a:gd name="connsiteY1020" fmla="*/ 5350 h 10000"/>
                  <a:gd name="connsiteX1021" fmla="*/ 7518 w 10000"/>
                  <a:gd name="connsiteY1021" fmla="*/ 5330 h 10000"/>
                  <a:gd name="connsiteX1022" fmla="*/ 7526 w 10000"/>
                  <a:gd name="connsiteY1022" fmla="*/ 5311 h 10000"/>
                  <a:gd name="connsiteX1023" fmla="*/ 7540 w 10000"/>
                  <a:gd name="connsiteY1023" fmla="*/ 5291 h 10000"/>
                  <a:gd name="connsiteX1024" fmla="*/ 7540 w 10000"/>
                  <a:gd name="connsiteY1024" fmla="*/ 5266 h 10000"/>
                  <a:gd name="connsiteX1025" fmla="*/ 7540 w 10000"/>
                  <a:gd name="connsiteY1025" fmla="*/ 5256 h 10000"/>
                  <a:gd name="connsiteX1026" fmla="*/ 7524 w 10000"/>
                  <a:gd name="connsiteY1026" fmla="*/ 5233 h 10000"/>
                  <a:gd name="connsiteX1027" fmla="*/ 7515 w 10000"/>
                  <a:gd name="connsiteY1027" fmla="*/ 5217 h 10000"/>
                  <a:gd name="connsiteX1028" fmla="*/ 7490 w 10000"/>
                  <a:gd name="connsiteY1028" fmla="*/ 5178 h 10000"/>
                  <a:gd name="connsiteX1029" fmla="*/ 7474 w 10000"/>
                  <a:gd name="connsiteY1029" fmla="*/ 5162 h 10000"/>
                  <a:gd name="connsiteX1030" fmla="*/ 7457 w 10000"/>
                  <a:gd name="connsiteY1030" fmla="*/ 5120 h 10000"/>
                  <a:gd name="connsiteX1031" fmla="*/ 7421 w 10000"/>
                  <a:gd name="connsiteY1031" fmla="*/ 5087 h 10000"/>
                  <a:gd name="connsiteX1032" fmla="*/ 7380 w 10000"/>
                  <a:gd name="connsiteY1032" fmla="*/ 5068 h 10000"/>
                  <a:gd name="connsiteX1033" fmla="*/ 7355 w 10000"/>
                  <a:gd name="connsiteY1033" fmla="*/ 5058 h 10000"/>
                  <a:gd name="connsiteX1034" fmla="*/ 7332 w 10000"/>
                  <a:gd name="connsiteY1034" fmla="*/ 5049 h 10000"/>
                  <a:gd name="connsiteX1035" fmla="*/ 7305 w 10000"/>
                  <a:gd name="connsiteY1035" fmla="*/ 5016 h 10000"/>
                  <a:gd name="connsiteX1036" fmla="*/ 7305 w 10000"/>
                  <a:gd name="connsiteY1036" fmla="*/ 5000 h 10000"/>
                  <a:gd name="connsiteX1037" fmla="*/ 7296 w 10000"/>
                  <a:gd name="connsiteY1037" fmla="*/ 4971 h 10000"/>
                  <a:gd name="connsiteX1038" fmla="*/ 7288 w 10000"/>
                  <a:gd name="connsiteY1038" fmla="*/ 4945 h 10000"/>
                  <a:gd name="connsiteX1039" fmla="*/ 7280 w 10000"/>
                  <a:gd name="connsiteY1039" fmla="*/ 4916 h 10000"/>
                  <a:gd name="connsiteX1040" fmla="*/ 7291 w 10000"/>
                  <a:gd name="connsiteY1040" fmla="*/ 4887 h 10000"/>
                  <a:gd name="connsiteX1041" fmla="*/ 7291 w 10000"/>
                  <a:gd name="connsiteY1041" fmla="*/ 4858 h 10000"/>
                  <a:gd name="connsiteX1042" fmla="*/ 7271 w 10000"/>
                  <a:gd name="connsiteY1042" fmla="*/ 4819 h 10000"/>
                  <a:gd name="connsiteX1043" fmla="*/ 7255 w 10000"/>
                  <a:gd name="connsiteY1043" fmla="*/ 4828 h 10000"/>
                  <a:gd name="connsiteX1044" fmla="*/ 7235 w 10000"/>
                  <a:gd name="connsiteY1044" fmla="*/ 4841 h 10000"/>
                  <a:gd name="connsiteX1045" fmla="*/ 7216 w 10000"/>
                  <a:gd name="connsiteY1045" fmla="*/ 4867 h 10000"/>
                  <a:gd name="connsiteX1046" fmla="*/ 7191 w 10000"/>
                  <a:gd name="connsiteY1046" fmla="*/ 4870 h 10000"/>
                  <a:gd name="connsiteX1047" fmla="*/ 7155 w 10000"/>
                  <a:gd name="connsiteY1047" fmla="*/ 4887 h 10000"/>
                  <a:gd name="connsiteX1048" fmla="*/ 7122 w 10000"/>
                  <a:gd name="connsiteY1048" fmla="*/ 4893 h 10000"/>
                  <a:gd name="connsiteX1049" fmla="*/ 7105 w 10000"/>
                  <a:gd name="connsiteY1049" fmla="*/ 4896 h 10000"/>
                  <a:gd name="connsiteX1050" fmla="*/ 7094 w 10000"/>
                  <a:gd name="connsiteY1050" fmla="*/ 4916 h 10000"/>
                  <a:gd name="connsiteX1051" fmla="*/ 7080 w 10000"/>
                  <a:gd name="connsiteY1051" fmla="*/ 4903 h 10000"/>
                  <a:gd name="connsiteX1052" fmla="*/ 7072 w 10000"/>
                  <a:gd name="connsiteY1052" fmla="*/ 4851 h 10000"/>
                  <a:gd name="connsiteX1053" fmla="*/ 7042 w 10000"/>
                  <a:gd name="connsiteY1053" fmla="*/ 4819 h 10000"/>
                  <a:gd name="connsiteX1054" fmla="*/ 7030 w 10000"/>
                  <a:gd name="connsiteY1054" fmla="*/ 4780 h 10000"/>
                  <a:gd name="connsiteX1055" fmla="*/ 7039 w 10000"/>
                  <a:gd name="connsiteY1055" fmla="*/ 4757 h 10000"/>
                  <a:gd name="connsiteX1056" fmla="*/ 7047 w 10000"/>
                  <a:gd name="connsiteY1056" fmla="*/ 4744 h 10000"/>
                  <a:gd name="connsiteX1057" fmla="*/ 7022 w 10000"/>
                  <a:gd name="connsiteY1057" fmla="*/ 4725 h 10000"/>
                  <a:gd name="connsiteX1058" fmla="*/ 7000 w 10000"/>
                  <a:gd name="connsiteY1058" fmla="*/ 4715 h 10000"/>
                  <a:gd name="connsiteX1059" fmla="*/ 6975 w 10000"/>
                  <a:gd name="connsiteY1059" fmla="*/ 4709 h 10000"/>
                  <a:gd name="connsiteX1060" fmla="*/ 6945 w 10000"/>
                  <a:gd name="connsiteY1060" fmla="*/ 4696 h 10000"/>
                  <a:gd name="connsiteX1061" fmla="*/ 6953 w 10000"/>
                  <a:gd name="connsiteY1061" fmla="*/ 4679 h 10000"/>
                  <a:gd name="connsiteX1062" fmla="*/ 6961 w 10000"/>
                  <a:gd name="connsiteY1062" fmla="*/ 4660 h 10000"/>
                  <a:gd name="connsiteX1063" fmla="*/ 6983 w 10000"/>
                  <a:gd name="connsiteY1063" fmla="*/ 4644 h 10000"/>
                  <a:gd name="connsiteX1064" fmla="*/ 7014 w 10000"/>
                  <a:gd name="connsiteY1064" fmla="*/ 4634 h 10000"/>
                  <a:gd name="connsiteX1065" fmla="*/ 7025 w 10000"/>
                  <a:gd name="connsiteY1065" fmla="*/ 4615 h 10000"/>
                  <a:gd name="connsiteX1066" fmla="*/ 7047 w 10000"/>
                  <a:gd name="connsiteY1066" fmla="*/ 4582 h 10000"/>
                  <a:gd name="connsiteX1067" fmla="*/ 7069 w 10000"/>
                  <a:gd name="connsiteY1067" fmla="*/ 4563 h 10000"/>
                  <a:gd name="connsiteX1068" fmla="*/ 7078 w 10000"/>
                  <a:gd name="connsiteY1068" fmla="*/ 4553 h 10000"/>
                  <a:gd name="connsiteX1069" fmla="*/ 7097 w 10000"/>
                  <a:gd name="connsiteY1069" fmla="*/ 4527 h 10000"/>
                  <a:gd name="connsiteX1070" fmla="*/ 7122 w 10000"/>
                  <a:gd name="connsiteY1070" fmla="*/ 4517 h 10000"/>
                  <a:gd name="connsiteX1071" fmla="*/ 7139 w 10000"/>
                  <a:gd name="connsiteY1071" fmla="*/ 4488 h 10000"/>
                  <a:gd name="connsiteX1072" fmla="*/ 7147 w 10000"/>
                  <a:gd name="connsiteY1072" fmla="*/ 4459 h 10000"/>
                  <a:gd name="connsiteX1073" fmla="*/ 7161 w 10000"/>
                  <a:gd name="connsiteY1073" fmla="*/ 4440 h 10000"/>
                  <a:gd name="connsiteX1074" fmla="*/ 7177 w 10000"/>
                  <a:gd name="connsiteY1074" fmla="*/ 4430 h 10000"/>
                  <a:gd name="connsiteX1075" fmla="*/ 7202 w 10000"/>
                  <a:gd name="connsiteY1075" fmla="*/ 4407 h 10000"/>
                  <a:gd name="connsiteX1076" fmla="*/ 7224 w 10000"/>
                  <a:gd name="connsiteY1076" fmla="*/ 4417 h 10000"/>
                  <a:gd name="connsiteX1077" fmla="*/ 7241 w 10000"/>
                  <a:gd name="connsiteY1077" fmla="*/ 4404 h 10000"/>
                  <a:gd name="connsiteX1078" fmla="*/ 7263 w 10000"/>
                  <a:gd name="connsiteY1078" fmla="*/ 4398 h 10000"/>
                  <a:gd name="connsiteX1079" fmla="*/ 7283 w 10000"/>
                  <a:gd name="connsiteY1079" fmla="*/ 4424 h 10000"/>
                  <a:gd name="connsiteX1080" fmla="*/ 7305 w 10000"/>
                  <a:gd name="connsiteY1080" fmla="*/ 4433 h 10000"/>
                  <a:gd name="connsiteX1081" fmla="*/ 7332 w 10000"/>
                  <a:gd name="connsiteY1081" fmla="*/ 4443 h 10000"/>
                  <a:gd name="connsiteX1082" fmla="*/ 7380 w 10000"/>
                  <a:gd name="connsiteY1082" fmla="*/ 4398 h 10000"/>
                  <a:gd name="connsiteX1083" fmla="*/ 7404 w 10000"/>
                  <a:gd name="connsiteY1083" fmla="*/ 4378 h 10000"/>
                  <a:gd name="connsiteX1084" fmla="*/ 7418 w 10000"/>
                  <a:gd name="connsiteY1084" fmla="*/ 4369 h 10000"/>
                  <a:gd name="connsiteX1085" fmla="*/ 7443 w 10000"/>
                  <a:gd name="connsiteY1085" fmla="*/ 4356 h 10000"/>
                  <a:gd name="connsiteX1086" fmla="*/ 7460 w 10000"/>
                  <a:gd name="connsiteY1086" fmla="*/ 4385 h 10000"/>
                  <a:gd name="connsiteX1087" fmla="*/ 7460 w 10000"/>
                  <a:gd name="connsiteY1087" fmla="*/ 4404 h 10000"/>
                  <a:gd name="connsiteX1088" fmla="*/ 7499 w 10000"/>
                  <a:gd name="connsiteY1088" fmla="*/ 4417 h 10000"/>
                  <a:gd name="connsiteX1089" fmla="*/ 7515 w 10000"/>
                  <a:gd name="connsiteY1089" fmla="*/ 4414 h 10000"/>
                  <a:gd name="connsiteX1090" fmla="*/ 7565 w 10000"/>
                  <a:gd name="connsiteY1090" fmla="*/ 4385 h 10000"/>
                  <a:gd name="connsiteX1091" fmla="*/ 7579 w 10000"/>
                  <a:gd name="connsiteY1091" fmla="*/ 4346 h 10000"/>
                  <a:gd name="connsiteX1092" fmla="*/ 7582 w 10000"/>
                  <a:gd name="connsiteY1092" fmla="*/ 4317 h 10000"/>
                  <a:gd name="connsiteX1093" fmla="*/ 7590 w 10000"/>
                  <a:gd name="connsiteY1093" fmla="*/ 4301 h 10000"/>
                  <a:gd name="connsiteX1094" fmla="*/ 7612 w 10000"/>
                  <a:gd name="connsiteY1094" fmla="*/ 4271 h 10000"/>
                  <a:gd name="connsiteX1095" fmla="*/ 7623 w 10000"/>
                  <a:gd name="connsiteY1095" fmla="*/ 4262 h 10000"/>
                  <a:gd name="connsiteX1096" fmla="*/ 7634 w 10000"/>
                  <a:gd name="connsiteY1096" fmla="*/ 4245 h 10000"/>
                  <a:gd name="connsiteX1097" fmla="*/ 7645 w 10000"/>
                  <a:gd name="connsiteY1097" fmla="*/ 4265 h 10000"/>
                  <a:gd name="connsiteX1098" fmla="*/ 7670 w 10000"/>
                  <a:gd name="connsiteY1098" fmla="*/ 4284 h 10000"/>
                  <a:gd name="connsiteX1099" fmla="*/ 7701 w 10000"/>
                  <a:gd name="connsiteY1099" fmla="*/ 4275 h 10000"/>
                  <a:gd name="connsiteX1100" fmla="*/ 7717 w 10000"/>
                  <a:gd name="connsiteY1100" fmla="*/ 4275 h 10000"/>
                  <a:gd name="connsiteX1101" fmla="*/ 7740 w 10000"/>
                  <a:gd name="connsiteY1101" fmla="*/ 4284 h 10000"/>
                  <a:gd name="connsiteX1102" fmla="*/ 7767 w 10000"/>
                  <a:gd name="connsiteY1102" fmla="*/ 4284 h 10000"/>
                  <a:gd name="connsiteX1103" fmla="*/ 7895 w 10000"/>
                  <a:gd name="connsiteY1103" fmla="*/ 4207 h 10000"/>
                  <a:gd name="connsiteX1104" fmla="*/ 7895 w 10000"/>
                  <a:gd name="connsiteY1104" fmla="*/ 4187 h 10000"/>
                  <a:gd name="connsiteX1105" fmla="*/ 7895 w 10000"/>
                  <a:gd name="connsiteY1105" fmla="*/ 4171 h 10000"/>
                  <a:gd name="connsiteX1106" fmla="*/ 7903 w 10000"/>
                  <a:gd name="connsiteY1106" fmla="*/ 4148 h 10000"/>
                  <a:gd name="connsiteX1107" fmla="*/ 7917 w 10000"/>
                  <a:gd name="connsiteY1107" fmla="*/ 4158 h 10000"/>
                  <a:gd name="connsiteX1108" fmla="*/ 7967 w 10000"/>
                  <a:gd name="connsiteY1108" fmla="*/ 4203 h 10000"/>
                  <a:gd name="connsiteX1109" fmla="*/ 7994 w 10000"/>
                  <a:gd name="connsiteY1109" fmla="*/ 4203 h 10000"/>
                  <a:gd name="connsiteX1110" fmla="*/ 8064 w 10000"/>
                  <a:gd name="connsiteY1110" fmla="*/ 4242 h 10000"/>
                  <a:gd name="connsiteX1111" fmla="*/ 8083 w 10000"/>
                  <a:gd name="connsiteY1111" fmla="*/ 4245 h 10000"/>
                  <a:gd name="connsiteX1112" fmla="*/ 8105 w 10000"/>
                  <a:gd name="connsiteY1112" fmla="*/ 4226 h 10000"/>
                  <a:gd name="connsiteX1113" fmla="*/ 8136 w 10000"/>
                  <a:gd name="connsiteY1113" fmla="*/ 4187 h 10000"/>
                  <a:gd name="connsiteX1114" fmla="*/ 8161 w 10000"/>
                  <a:gd name="connsiteY1114" fmla="*/ 4168 h 10000"/>
                  <a:gd name="connsiteX1115" fmla="*/ 8172 w 10000"/>
                  <a:gd name="connsiteY1115" fmla="*/ 4161 h 10000"/>
                  <a:gd name="connsiteX1116" fmla="*/ 8208 w 10000"/>
                  <a:gd name="connsiteY1116" fmla="*/ 4168 h 10000"/>
                  <a:gd name="connsiteX1117" fmla="*/ 8235 w 10000"/>
                  <a:gd name="connsiteY1117" fmla="*/ 4168 h 10000"/>
                  <a:gd name="connsiteX1118" fmla="*/ 8258 w 10000"/>
                  <a:gd name="connsiteY1118" fmla="*/ 4152 h 10000"/>
                  <a:gd name="connsiteX1119" fmla="*/ 8283 w 10000"/>
                  <a:gd name="connsiteY1119" fmla="*/ 4152 h 10000"/>
                  <a:gd name="connsiteX1120" fmla="*/ 8299 w 10000"/>
                  <a:gd name="connsiteY1120" fmla="*/ 4132 h 10000"/>
                  <a:gd name="connsiteX1121" fmla="*/ 8316 w 10000"/>
                  <a:gd name="connsiteY1121" fmla="*/ 4113 h 10000"/>
                  <a:gd name="connsiteX1122" fmla="*/ 8330 w 10000"/>
                  <a:gd name="connsiteY1122" fmla="*/ 4084 h 10000"/>
                  <a:gd name="connsiteX1123" fmla="*/ 8341 w 10000"/>
                  <a:gd name="connsiteY1123" fmla="*/ 4058 h 10000"/>
                  <a:gd name="connsiteX1124" fmla="*/ 8349 w 10000"/>
                  <a:gd name="connsiteY1124" fmla="*/ 4064 h 10000"/>
                  <a:gd name="connsiteX1125" fmla="*/ 8366 w 10000"/>
                  <a:gd name="connsiteY1125" fmla="*/ 4067 h 10000"/>
                  <a:gd name="connsiteX1126" fmla="*/ 8374 w 10000"/>
                  <a:gd name="connsiteY1126" fmla="*/ 4084 h 10000"/>
                  <a:gd name="connsiteX1127" fmla="*/ 8402 w 10000"/>
                  <a:gd name="connsiteY1127" fmla="*/ 4054 h 10000"/>
                  <a:gd name="connsiteX1128" fmla="*/ 8427 w 10000"/>
                  <a:gd name="connsiteY1128" fmla="*/ 4028 h 10000"/>
                  <a:gd name="connsiteX1129" fmla="*/ 8438 w 10000"/>
                  <a:gd name="connsiteY1129" fmla="*/ 4025 h 10000"/>
                  <a:gd name="connsiteX1130" fmla="*/ 8468 w 10000"/>
                  <a:gd name="connsiteY1130" fmla="*/ 4006 h 10000"/>
                  <a:gd name="connsiteX1131" fmla="*/ 8485 w 10000"/>
                  <a:gd name="connsiteY1131" fmla="*/ 3999 h 10000"/>
                  <a:gd name="connsiteX1132" fmla="*/ 8493 w 10000"/>
                  <a:gd name="connsiteY1132" fmla="*/ 4025 h 10000"/>
                  <a:gd name="connsiteX1133" fmla="*/ 8515 w 10000"/>
                  <a:gd name="connsiteY1133" fmla="*/ 4028 h 10000"/>
                  <a:gd name="connsiteX1134" fmla="*/ 8543 w 10000"/>
                  <a:gd name="connsiteY1134" fmla="*/ 4009 h 10000"/>
                  <a:gd name="connsiteX1135" fmla="*/ 8551 w 10000"/>
                  <a:gd name="connsiteY1135" fmla="*/ 3990 h 10000"/>
                  <a:gd name="connsiteX1136" fmla="*/ 8582 w 10000"/>
                  <a:gd name="connsiteY1136" fmla="*/ 3977 h 10000"/>
                  <a:gd name="connsiteX1137" fmla="*/ 8596 w 10000"/>
                  <a:gd name="connsiteY1137" fmla="*/ 3977 h 10000"/>
                  <a:gd name="connsiteX1138" fmla="*/ 8607 w 10000"/>
                  <a:gd name="connsiteY1138" fmla="*/ 3980 h 10000"/>
                  <a:gd name="connsiteX1139" fmla="*/ 8645 w 10000"/>
                  <a:gd name="connsiteY1139" fmla="*/ 3970 h 10000"/>
                  <a:gd name="connsiteX1140" fmla="*/ 8654 w 10000"/>
                  <a:gd name="connsiteY1140" fmla="*/ 3951 h 10000"/>
                  <a:gd name="connsiteX1141" fmla="*/ 8670 w 10000"/>
                  <a:gd name="connsiteY1141" fmla="*/ 3935 h 10000"/>
                  <a:gd name="connsiteX1142" fmla="*/ 8695 w 10000"/>
                  <a:gd name="connsiteY1142" fmla="*/ 3935 h 10000"/>
                  <a:gd name="connsiteX1143" fmla="*/ 8704 w 10000"/>
                  <a:gd name="connsiteY1143" fmla="*/ 3951 h 10000"/>
                  <a:gd name="connsiteX1144" fmla="*/ 8717 w 10000"/>
                  <a:gd name="connsiteY1144" fmla="*/ 3964 h 10000"/>
                  <a:gd name="connsiteX1145" fmla="*/ 8751 w 10000"/>
                  <a:gd name="connsiteY1145" fmla="*/ 3951 h 10000"/>
                  <a:gd name="connsiteX1146" fmla="*/ 8776 w 10000"/>
                  <a:gd name="connsiteY1146" fmla="*/ 3935 h 10000"/>
                  <a:gd name="connsiteX1147" fmla="*/ 8798 w 10000"/>
                  <a:gd name="connsiteY1147" fmla="*/ 3925 h 10000"/>
                  <a:gd name="connsiteX1148" fmla="*/ 8806 w 10000"/>
                  <a:gd name="connsiteY1148" fmla="*/ 3892 h 10000"/>
                  <a:gd name="connsiteX1149" fmla="*/ 8814 w 10000"/>
                  <a:gd name="connsiteY1149" fmla="*/ 3876 h 10000"/>
                  <a:gd name="connsiteX1150" fmla="*/ 8839 w 10000"/>
                  <a:gd name="connsiteY1150" fmla="*/ 3873 h 10000"/>
                  <a:gd name="connsiteX1151" fmla="*/ 8842 w 10000"/>
                  <a:gd name="connsiteY1151" fmla="*/ 3876 h 10000"/>
                  <a:gd name="connsiteX1152" fmla="*/ 8856 w 10000"/>
                  <a:gd name="connsiteY1152" fmla="*/ 3863 h 10000"/>
                  <a:gd name="connsiteX1153" fmla="*/ 8856 w 10000"/>
                  <a:gd name="connsiteY1153" fmla="*/ 3841 h 10000"/>
                  <a:gd name="connsiteX1154" fmla="*/ 8870 w 10000"/>
                  <a:gd name="connsiteY1154" fmla="*/ 3821 h 10000"/>
                  <a:gd name="connsiteX1155" fmla="*/ 8903 w 10000"/>
                  <a:gd name="connsiteY1155" fmla="*/ 3802 h 10000"/>
                  <a:gd name="connsiteX1156" fmla="*/ 8914 w 10000"/>
                  <a:gd name="connsiteY1156" fmla="*/ 3782 h 10000"/>
                  <a:gd name="connsiteX1157" fmla="*/ 8939 w 10000"/>
                  <a:gd name="connsiteY1157" fmla="*/ 3782 h 10000"/>
                  <a:gd name="connsiteX1158" fmla="*/ 8961 w 10000"/>
                  <a:gd name="connsiteY1158" fmla="*/ 3779 h 10000"/>
                  <a:gd name="connsiteX1159" fmla="*/ 8983 w 10000"/>
                  <a:gd name="connsiteY1159" fmla="*/ 3760 h 10000"/>
                  <a:gd name="connsiteX1160" fmla="*/ 9003 w 10000"/>
                  <a:gd name="connsiteY1160" fmla="*/ 3763 h 10000"/>
                  <a:gd name="connsiteX1161" fmla="*/ 9019 w 10000"/>
                  <a:gd name="connsiteY1161" fmla="*/ 3779 h 10000"/>
                  <a:gd name="connsiteX1162" fmla="*/ 9050 w 10000"/>
                  <a:gd name="connsiteY1162" fmla="*/ 3812 h 10000"/>
                  <a:gd name="connsiteX1163" fmla="*/ 9080 w 10000"/>
                  <a:gd name="connsiteY1163" fmla="*/ 3831 h 10000"/>
                  <a:gd name="connsiteX1164" fmla="*/ 9097 w 10000"/>
                  <a:gd name="connsiteY1164" fmla="*/ 3867 h 10000"/>
                  <a:gd name="connsiteX1165" fmla="*/ 9114 w 10000"/>
                  <a:gd name="connsiteY1165" fmla="*/ 3902 h 10000"/>
                  <a:gd name="connsiteX1166" fmla="*/ 9122 w 10000"/>
                  <a:gd name="connsiteY1166" fmla="*/ 3935 h 10000"/>
                  <a:gd name="connsiteX1167" fmla="*/ 9125 w 10000"/>
                  <a:gd name="connsiteY1167" fmla="*/ 3964 h 10000"/>
                  <a:gd name="connsiteX1168" fmla="*/ 9130 w 10000"/>
                  <a:gd name="connsiteY1168" fmla="*/ 3999 h 10000"/>
                  <a:gd name="connsiteX1169" fmla="*/ 9130 w 10000"/>
                  <a:gd name="connsiteY1169" fmla="*/ 4054 h 10000"/>
                  <a:gd name="connsiteX1170" fmla="*/ 9155 w 10000"/>
                  <a:gd name="connsiteY1170" fmla="*/ 4093 h 10000"/>
                  <a:gd name="connsiteX1171" fmla="*/ 9169 w 10000"/>
                  <a:gd name="connsiteY1171" fmla="*/ 4090 h 10000"/>
                  <a:gd name="connsiteX1172" fmla="*/ 9211 w 10000"/>
                  <a:gd name="connsiteY1172" fmla="*/ 4077 h 10000"/>
                  <a:gd name="connsiteX1173" fmla="*/ 9244 w 10000"/>
                  <a:gd name="connsiteY1173" fmla="*/ 4077 h 10000"/>
                  <a:gd name="connsiteX1174" fmla="*/ 9252 w 10000"/>
                  <a:gd name="connsiteY1174" fmla="*/ 4103 h 10000"/>
                  <a:gd name="connsiteX1175" fmla="*/ 9258 w 10000"/>
                  <a:gd name="connsiteY1175" fmla="*/ 4148 h 10000"/>
                  <a:gd name="connsiteX1176" fmla="*/ 9269 w 10000"/>
                  <a:gd name="connsiteY1176" fmla="*/ 4158 h 10000"/>
                  <a:gd name="connsiteX1177" fmla="*/ 9294 w 10000"/>
                  <a:gd name="connsiteY1177" fmla="*/ 4158 h 10000"/>
                  <a:gd name="connsiteX1178" fmla="*/ 9319 w 10000"/>
                  <a:gd name="connsiteY1178" fmla="*/ 4168 h 10000"/>
                  <a:gd name="connsiteX1179" fmla="*/ 9346 w 10000"/>
                  <a:gd name="connsiteY1179" fmla="*/ 4190 h 10000"/>
                  <a:gd name="connsiteX1180" fmla="*/ 9357 w 10000"/>
                  <a:gd name="connsiteY1180" fmla="*/ 4168 h 10000"/>
                  <a:gd name="connsiteX1181" fmla="*/ 9371 w 10000"/>
                  <a:gd name="connsiteY1181" fmla="*/ 4132 h 10000"/>
                  <a:gd name="connsiteX1182" fmla="*/ 9391 w 10000"/>
                  <a:gd name="connsiteY1182" fmla="*/ 4113 h 10000"/>
                  <a:gd name="connsiteX1183" fmla="*/ 9407 w 10000"/>
                  <a:gd name="connsiteY1183" fmla="*/ 4103 h 10000"/>
                  <a:gd name="connsiteX1184" fmla="*/ 9435 w 10000"/>
                  <a:gd name="connsiteY1184" fmla="*/ 4100 h 10000"/>
                  <a:gd name="connsiteX1185" fmla="*/ 9460 w 10000"/>
                  <a:gd name="connsiteY1185" fmla="*/ 4084 h 10000"/>
                  <a:gd name="connsiteX1186" fmla="*/ 9485 w 10000"/>
                  <a:gd name="connsiteY1186" fmla="*/ 4067 h 10000"/>
                  <a:gd name="connsiteX1187" fmla="*/ 9496 w 10000"/>
                  <a:gd name="connsiteY1187" fmla="*/ 4054 h 10000"/>
                  <a:gd name="connsiteX1188" fmla="*/ 9526 w 10000"/>
                  <a:gd name="connsiteY1188" fmla="*/ 4048 h 10000"/>
                  <a:gd name="connsiteX1189" fmla="*/ 9557 w 10000"/>
                  <a:gd name="connsiteY1189" fmla="*/ 4038 h 10000"/>
                  <a:gd name="connsiteX1190" fmla="*/ 9584 w 10000"/>
                  <a:gd name="connsiteY1190" fmla="*/ 4019 h 10000"/>
                  <a:gd name="connsiteX1191" fmla="*/ 9623 w 10000"/>
                  <a:gd name="connsiteY1191" fmla="*/ 4016 h 10000"/>
                  <a:gd name="connsiteX1192" fmla="*/ 9648 w 10000"/>
                  <a:gd name="connsiteY1192" fmla="*/ 4009 h 10000"/>
                  <a:gd name="connsiteX1193" fmla="*/ 9673 w 10000"/>
                  <a:gd name="connsiteY1193" fmla="*/ 4019 h 10000"/>
                  <a:gd name="connsiteX1194" fmla="*/ 9712 w 10000"/>
                  <a:gd name="connsiteY1194" fmla="*/ 4038 h 10000"/>
                  <a:gd name="connsiteX1195" fmla="*/ 9742 w 10000"/>
                  <a:gd name="connsiteY1195" fmla="*/ 4074 h 10000"/>
                  <a:gd name="connsiteX1196" fmla="*/ 9776 w 10000"/>
                  <a:gd name="connsiteY1196" fmla="*/ 4093 h 10000"/>
                  <a:gd name="connsiteX1197" fmla="*/ 9814 w 10000"/>
                  <a:gd name="connsiteY1197" fmla="*/ 4109 h 10000"/>
                  <a:gd name="connsiteX1198" fmla="*/ 9859 w 10000"/>
                  <a:gd name="connsiteY1198" fmla="*/ 4119 h 10000"/>
                  <a:gd name="connsiteX1199" fmla="*/ 9898 w 10000"/>
                  <a:gd name="connsiteY1199" fmla="*/ 4122 h 10000"/>
                  <a:gd name="connsiteX1200" fmla="*/ 9931 w 10000"/>
                  <a:gd name="connsiteY1200" fmla="*/ 4109 h 10000"/>
                  <a:gd name="connsiteX1201" fmla="*/ 9956 w 10000"/>
                  <a:gd name="connsiteY1201" fmla="*/ 4100 h 10000"/>
                  <a:gd name="connsiteX1202" fmla="*/ 9981 w 10000"/>
                  <a:gd name="connsiteY1202" fmla="*/ 4067 h 10000"/>
                  <a:gd name="connsiteX1203" fmla="*/ 9994 w 10000"/>
                  <a:gd name="connsiteY1203" fmla="*/ 4035 h 10000"/>
                  <a:gd name="connsiteX1204" fmla="*/ 10000 w 10000"/>
                  <a:gd name="connsiteY1204" fmla="*/ 3996 h 10000"/>
                  <a:gd name="connsiteX1205" fmla="*/ 9994 w 10000"/>
                  <a:gd name="connsiteY1205" fmla="*/ 3941 h 10000"/>
                  <a:gd name="connsiteX1206" fmla="*/ 9986 w 10000"/>
                  <a:gd name="connsiteY1206" fmla="*/ 3905 h 10000"/>
                  <a:gd name="connsiteX1207" fmla="*/ 9981 w 10000"/>
                  <a:gd name="connsiteY1207" fmla="*/ 3857 h 10000"/>
                  <a:gd name="connsiteX1208" fmla="*/ 9989 w 10000"/>
                  <a:gd name="connsiteY1208" fmla="*/ 3837 h 10000"/>
                  <a:gd name="connsiteX1209" fmla="*/ 9989 w 10000"/>
                  <a:gd name="connsiteY1209" fmla="*/ 3812 h 10000"/>
                  <a:gd name="connsiteX1210" fmla="*/ 9981 w 10000"/>
                  <a:gd name="connsiteY1210" fmla="*/ 3792 h 10000"/>
                  <a:gd name="connsiteX1211" fmla="*/ 9970 w 10000"/>
                  <a:gd name="connsiteY1211" fmla="*/ 3763 h 10000"/>
                  <a:gd name="connsiteX1212" fmla="*/ 9945 w 10000"/>
                  <a:gd name="connsiteY1212" fmla="*/ 3705 h 10000"/>
                  <a:gd name="connsiteX1213" fmla="*/ 9931 w 10000"/>
                  <a:gd name="connsiteY1213" fmla="*/ 3659 h 10000"/>
                  <a:gd name="connsiteX1214" fmla="*/ 9903 w 10000"/>
                  <a:gd name="connsiteY1214" fmla="*/ 3640 h 10000"/>
                  <a:gd name="connsiteX1215" fmla="*/ 9881 w 10000"/>
                  <a:gd name="connsiteY1215" fmla="*/ 3620 h 10000"/>
                  <a:gd name="connsiteX1216" fmla="*/ 9856 w 10000"/>
                  <a:gd name="connsiteY1216" fmla="*/ 3595 h 10000"/>
                  <a:gd name="connsiteX1217" fmla="*/ 9817 w 10000"/>
                  <a:gd name="connsiteY1217" fmla="*/ 3562 h 10000"/>
                  <a:gd name="connsiteX1218" fmla="*/ 9795 w 10000"/>
                  <a:gd name="connsiteY1218" fmla="*/ 3546 h 10000"/>
                  <a:gd name="connsiteX1219" fmla="*/ 9778 w 10000"/>
                  <a:gd name="connsiteY1219" fmla="*/ 3527 h 10000"/>
                  <a:gd name="connsiteX1220" fmla="*/ 9745 w 10000"/>
                  <a:gd name="connsiteY1220" fmla="*/ 3501 h 10000"/>
                  <a:gd name="connsiteX1221" fmla="*/ 9726 w 10000"/>
                  <a:gd name="connsiteY1221" fmla="*/ 3488 h 10000"/>
                  <a:gd name="connsiteX1222" fmla="*/ 9704 w 10000"/>
                  <a:gd name="connsiteY1222" fmla="*/ 3472 h 10000"/>
                  <a:gd name="connsiteX1223" fmla="*/ 9695 w 10000"/>
                  <a:gd name="connsiteY1223" fmla="*/ 3468 h 10000"/>
                  <a:gd name="connsiteX1224" fmla="*/ 9690 w 10000"/>
                  <a:gd name="connsiteY1224" fmla="*/ 3459 h 10000"/>
                  <a:gd name="connsiteX1225" fmla="*/ 9673 w 10000"/>
                  <a:gd name="connsiteY1225" fmla="*/ 3449 h 10000"/>
                  <a:gd name="connsiteX1226" fmla="*/ 9665 w 10000"/>
                  <a:gd name="connsiteY1226" fmla="*/ 3442 h 10000"/>
                  <a:gd name="connsiteX1227" fmla="*/ 9654 w 10000"/>
                  <a:gd name="connsiteY1227" fmla="*/ 3449 h 10000"/>
                  <a:gd name="connsiteX1228" fmla="*/ 9521 w 10000"/>
                  <a:gd name="connsiteY1228" fmla="*/ 3394 h 10000"/>
                  <a:gd name="connsiteX1229" fmla="*/ 9510 w 10000"/>
                  <a:gd name="connsiteY1229" fmla="*/ 3368 h 10000"/>
                  <a:gd name="connsiteX1230" fmla="*/ 9496 w 10000"/>
                  <a:gd name="connsiteY1230" fmla="*/ 3287 h 10000"/>
                  <a:gd name="connsiteX1231" fmla="*/ 9488 w 10000"/>
                  <a:gd name="connsiteY1231" fmla="*/ 3216 h 10000"/>
                  <a:gd name="connsiteX1232" fmla="*/ 9493 w 10000"/>
                  <a:gd name="connsiteY1232" fmla="*/ 3174 h 10000"/>
                  <a:gd name="connsiteX1233" fmla="*/ 9501 w 10000"/>
                  <a:gd name="connsiteY1233" fmla="*/ 3128 h 10000"/>
                  <a:gd name="connsiteX1234" fmla="*/ 9488 w 10000"/>
                  <a:gd name="connsiteY1234" fmla="*/ 3025 h 10000"/>
                  <a:gd name="connsiteX1235" fmla="*/ 9446 w 10000"/>
                  <a:gd name="connsiteY1235" fmla="*/ 2931 h 10000"/>
                  <a:gd name="connsiteX1236" fmla="*/ 9382 w 10000"/>
                  <a:gd name="connsiteY1236" fmla="*/ 2837 h 10000"/>
                  <a:gd name="connsiteX1237" fmla="*/ 9316 w 10000"/>
                  <a:gd name="connsiteY1237" fmla="*/ 2753 h 10000"/>
                  <a:gd name="connsiteX1238" fmla="*/ 9294 w 10000"/>
                  <a:gd name="connsiteY1238" fmla="*/ 2655 h 10000"/>
                  <a:gd name="connsiteX1239" fmla="*/ 9213 w 10000"/>
                  <a:gd name="connsiteY1239" fmla="*/ 2328 h 10000"/>
                  <a:gd name="connsiteX1240" fmla="*/ 9172 w 10000"/>
                  <a:gd name="connsiteY1240" fmla="*/ 2286 h 10000"/>
                  <a:gd name="connsiteX1241" fmla="*/ 9019 w 10000"/>
                  <a:gd name="connsiteY1241" fmla="*/ 2082 h 10000"/>
                  <a:gd name="connsiteX1242" fmla="*/ 8906 w 10000"/>
                  <a:gd name="connsiteY1242" fmla="*/ 1946 h 10000"/>
                  <a:gd name="connsiteX1243" fmla="*/ 8801 w 10000"/>
                  <a:gd name="connsiteY1243" fmla="*/ 1778 h 10000"/>
                  <a:gd name="connsiteX1244" fmla="*/ 8806 w 10000"/>
                  <a:gd name="connsiteY1244" fmla="*/ 1713 h 10000"/>
                  <a:gd name="connsiteX1245" fmla="*/ 8809 w 10000"/>
                  <a:gd name="connsiteY1245" fmla="*/ 1703 h 10000"/>
                  <a:gd name="connsiteX1246" fmla="*/ 8817 w 10000"/>
                  <a:gd name="connsiteY1246" fmla="*/ 1713 h 10000"/>
                  <a:gd name="connsiteX1247" fmla="*/ 8834 w 10000"/>
                  <a:gd name="connsiteY1247" fmla="*/ 1729 h 10000"/>
                  <a:gd name="connsiteX1248" fmla="*/ 8839 w 10000"/>
                  <a:gd name="connsiteY1248" fmla="*/ 1729 h 10000"/>
                  <a:gd name="connsiteX1249" fmla="*/ 8848 w 10000"/>
                  <a:gd name="connsiteY1249" fmla="*/ 1723 h 10000"/>
                  <a:gd name="connsiteX1250" fmla="*/ 8850 w 10000"/>
                  <a:gd name="connsiteY1250" fmla="*/ 1703 h 10000"/>
                  <a:gd name="connsiteX1251" fmla="*/ 8850 w 10000"/>
                  <a:gd name="connsiteY1251" fmla="*/ 1684 h 10000"/>
                  <a:gd name="connsiteX1252" fmla="*/ 8850 w 10000"/>
                  <a:gd name="connsiteY1252" fmla="*/ 1648 h 10000"/>
                  <a:gd name="connsiteX1253" fmla="*/ 8881 w 10000"/>
                  <a:gd name="connsiteY1253" fmla="*/ 1571 h 10000"/>
                  <a:gd name="connsiteX1254" fmla="*/ 8895 w 10000"/>
                  <a:gd name="connsiteY1254" fmla="*/ 1541 h 10000"/>
                  <a:gd name="connsiteX1255" fmla="*/ 8895 w 10000"/>
                  <a:gd name="connsiteY1255" fmla="*/ 1525 h 10000"/>
                  <a:gd name="connsiteX1256" fmla="*/ 8881 w 10000"/>
                  <a:gd name="connsiteY1256" fmla="*/ 1516 h 10000"/>
                  <a:gd name="connsiteX1257" fmla="*/ 8864 w 10000"/>
                  <a:gd name="connsiteY1257" fmla="*/ 1522 h 10000"/>
                  <a:gd name="connsiteX1258" fmla="*/ 8850 w 10000"/>
                  <a:gd name="connsiteY1258" fmla="*/ 1535 h 10000"/>
                  <a:gd name="connsiteX1259" fmla="*/ 8834 w 10000"/>
                  <a:gd name="connsiteY1259" fmla="*/ 1571 h 10000"/>
                  <a:gd name="connsiteX1260" fmla="*/ 8825 w 10000"/>
                  <a:gd name="connsiteY1260" fmla="*/ 1587 h 10000"/>
                  <a:gd name="connsiteX1261" fmla="*/ 8776 w 10000"/>
                  <a:gd name="connsiteY1261" fmla="*/ 1571 h 10000"/>
                  <a:gd name="connsiteX1262" fmla="*/ 8745 w 10000"/>
                  <a:gd name="connsiteY1262" fmla="*/ 1580 h 10000"/>
                  <a:gd name="connsiteX1263" fmla="*/ 8720 w 10000"/>
                  <a:gd name="connsiteY1263" fmla="*/ 1587 h 10000"/>
                  <a:gd name="connsiteX1264" fmla="*/ 8709 w 10000"/>
                  <a:gd name="connsiteY1264" fmla="*/ 1609 h 10000"/>
                  <a:gd name="connsiteX1265" fmla="*/ 8693 w 10000"/>
                  <a:gd name="connsiteY1265" fmla="*/ 1616 h 10000"/>
                  <a:gd name="connsiteX1266" fmla="*/ 8684 w 10000"/>
                  <a:gd name="connsiteY1266" fmla="*/ 1639 h 10000"/>
                  <a:gd name="connsiteX1267" fmla="*/ 8684 w 10000"/>
                  <a:gd name="connsiteY1267" fmla="*/ 1658 h 10000"/>
                  <a:gd name="connsiteX1268" fmla="*/ 8665 w 10000"/>
                  <a:gd name="connsiteY1268" fmla="*/ 1655 h 10000"/>
                  <a:gd name="connsiteX1269" fmla="*/ 8665 w 10000"/>
                  <a:gd name="connsiteY1269" fmla="*/ 1645 h 10000"/>
                  <a:gd name="connsiteX1270" fmla="*/ 8665 w 10000"/>
                  <a:gd name="connsiteY1270" fmla="*/ 1626 h 10000"/>
                  <a:gd name="connsiteX1271" fmla="*/ 8676 w 10000"/>
                  <a:gd name="connsiteY1271" fmla="*/ 1609 h 10000"/>
                  <a:gd name="connsiteX1272" fmla="*/ 8679 w 10000"/>
                  <a:gd name="connsiteY1272" fmla="*/ 1597 h 10000"/>
                  <a:gd name="connsiteX1273" fmla="*/ 8687 w 10000"/>
                  <a:gd name="connsiteY1273" fmla="*/ 1577 h 10000"/>
                  <a:gd name="connsiteX1274" fmla="*/ 8695 w 10000"/>
                  <a:gd name="connsiteY1274" fmla="*/ 1554 h 10000"/>
                  <a:gd name="connsiteX1275" fmla="*/ 8709 w 10000"/>
                  <a:gd name="connsiteY1275" fmla="*/ 1532 h 10000"/>
                  <a:gd name="connsiteX1276" fmla="*/ 8704 w 10000"/>
                  <a:gd name="connsiteY1276" fmla="*/ 1512 h 10000"/>
                  <a:gd name="connsiteX1277" fmla="*/ 8695 w 10000"/>
                  <a:gd name="connsiteY1277" fmla="*/ 1503 h 10000"/>
                  <a:gd name="connsiteX1278" fmla="*/ 8684 w 10000"/>
                  <a:gd name="connsiteY1278" fmla="*/ 1503 h 10000"/>
                  <a:gd name="connsiteX1279" fmla="*/ 8670 w 10000"/>
                  <a:gd name="connsiteY1279" fmla="*/ 1525 h 10000"/>
                  <a:gd name="connsiteX1280" fmla="*/ 8665 w 10000"/>
                  <a:gd name="connsiteY1280" fmla="*/ 1545 h 10000"/>
                  <a:gd name="connsiteX1281" fmla="*/ 8654 w 10000"/>
                  <a:gd name="connsiteY1281" fmla="*/ 1567 h 10000"/>
                  <a:gd name="connsiteX1282" fmla="*/ 8648 w 10000"/>
                  <a:gd name="connsiteY1282" fmla="*/ 1587 h 10000"/>
                  <a:gd name="connsiteX1283" fmla="*/ 8640 w 10000"/>
                  <a:gd name="connsiteY1283" fmla="*/ 1629 h 10000"/>
                  <a:gd name="connsiteX1284" fmla="*/ 8620 w 10000"/>
                  <a:gd name="connsiteY1284" fmla="*/ 1635 h 10000"/>
                  <a:gd name="connsiteX1285" fmla="*/ 8612 w 10000"/>
                  <a:gd name="connsiteY1285" fmla="*/ 1635 h 10000"/>
                  <a:gd name="connsiteX1286" fmla="*/ 8604 w 10000"/>
                  <a:gd name="connsiteY1286" fmla="*/ 1626 h 10000"/>
                  <a:gd name="connsiteX1287" fmla="*/ 8596 w 10000"/>
                  <a:gd name="connsiteY1287" fmla="*/ 1616 h 10000"/>
                  <a:gd name="connsiteX1288" fmla="*/ 8596 w 10000"/>
                  <a:gd name="connsiteY1288" fmla="*/ 1580 h 10000"/>
                  <a:gd name="connsiteX1289" fmla="*/ 8587 w 10000"/>
                  <a:gd name="connsiteY1289" fmla="*/ 1545 h 10000"/>
                  <a:gd name="connsiteX1290" fmla="*/ 8565 w 10000"/>
                  <a:gd name="connsiteY1290" fmla="*/ 1516 h 10000"/>
                  <a:gd name="connsiteX1291" fmla="*/ 8543 w 10000"/>
                  <a:gd name="connsiteY1291" fmla="*/ 1512 h 10000"/>
                  <a:gd name="connsiteX1292" fmla="*/ 8518 w 10000"/>
                  <a:gd name="connsiteY1292" fmla="*/ 1532 h 10000"/>
                  <a:gd name="connsiteX1293" fmla="*/ 8476 w 10000"/>
                  <a:gd name="connsiteY1293" fmla="*/ 1567 h 10000"/>
                  <a:gd name="connsiteX1294" fmla="*/ 8454 w 10000"/>
                  <a:gd name="connsiteY1294" fmla="*/ 1551 h 10000"/>
                  <a:gd name="connsiteX1295" fmla="*/ 8402 w 10000"/>
                  <a:gd name="connsiteY1295" fmla="*/ 1493 h 10000"/>
                  <a:gd name="connsiteX1296" fmla="*/ 8371 w 10000"/>
                  <a:gd name="connsiteY1296" fmla="*/ 1428 h 10000"/>
                  <a:gd name="connsiteX1297" fmla="*/ 8072 w 10000"/>
                  <a:gd name="connsiteY1297" fmla="*/ 1422 h 10000"/>
                  <a:gd name="connsiteX1298" fmla="*/ 7823 w 10000"/>
                  <a:gd name="connsiteY1298" fmla="*/ 1279 h 10000"/>
                  <a:gd name="connsiteX1299" fmla="*/ 7587 w 10000"/>
                  <a:gd name="connsiteY1299" fmla="*/ 1133 h 10000"/>
                  <a:gd name="connsiteX1300" fmla="*/ 7526 w 10000"/>
                  <a:gd name="connsiteY1300" fmla="*/ 1098 h 10000"/>
                  <a:gd name="connsiteX1301" fmla="*/ 7346 w 10000"/>
                  <a:gd name="connsiteY1301" fmla="*/ 991 h 10000"/>
                  <a:gd name="connsiteX1302" fmla="*/ 7321 w 10000"/>
                  <a:gd name="connsiteY1302" fmla="*/ 959 h 10000"/>
                  <a:gd name="connsiteX1303" fmla="*/ 7307 w 10000"/>
                  <a:gd name="connsiteY1303" fmla="*/ 871 h 10000"/>
                  <a:gd name="connsiteX1304" fmla="*/ 7224 w 10000"/>
                  <a:gd name="connsiteY1304" fmla="*/ 816 h 10000"/>
                  <a:gd name="connsiteX1305" fmla="*/ 7147 w 10000"/>
                  <a:gd name="connsiteY1305" fmla="*/ 787 h 10000"/>
                  <a:gd name="connsiteX1306" fmla="*/ 7080 w 10000"/>
                  <a:gd name="connsiteY1306" fmla="*/ 742 h 10000"/>
                  <a:gd name="connsiteX1307" fmla="*/ 7069 w 10000"/>
                  <a:gd name="connsiteY1307" fmla="*/ 767 h 10000"/>
                  <a:gd name="connsiteX1308" fmla="*/ 7033 w 10000"/>
                  <a:gd name="connsiteY1308" fmla="*/ 787 h 10000"/>
                  <a:gd name="connsiteX1309" fmla="*/ 6820 w 10000"/>
                  <a:gd name="connsiteY1309" fmla="*/ 878 h 10000"/>
                  <a:gd name="connsiteX1310" fmla="*/ 6726 w 10000"/>
                  <a:gd name="connsiteY1310" fmla="*/ 897 h 10000"/>
                  <a:gd name="connsiteX1311" fmla="*/ 6626 w 10000"/>
                  <a:gd name="connsiteY1311" fmla="*/ 955 h 10000"/>
                  <a:gd name="connsiteX1312" fmla="*/ 6582 w 10000"/>
                  <a:gd name="connsiteY1312" fmla="*/ 946 h 10000"/>
                  <a:gd name="connsiteX1313" fmla="*/ 6571 w 10000"/>
                  <a:gd name="connsiteY1313" fmla="*/ 955 h 10000"/>
                  <a:gd name="connsiteX1314" fmla="*/ 6507 w 10000"/>
                  <a:gd name="connsiteY1314" fmla="*/ 975 h 10000"/>
                  <a:gd name="connsiteX1315" fmla="*/ 6485 w 10000"/>
                  <a:gd name="connsiteY1315" fmla="*/ 975 h 10000"/>
                  <a:gd name="connsiteX1316" fmla="*/ 6476 w 10000"/>
                  <a:gd name="connsiteY1316" fmla="*/ 965 h 10000"/>
                  <a:gd name="connsiteX1317" fmla="*/ 6474 w 10000"/>
                  <a:gd name="connsiteY1317" fmla="*/ 936 h 10000"/>
                  <a:gd name="connsiteX1318" fmla="*/ 6452 w 10000"/>
                  <a:gd name="connsiteY1318" fmla="*/ 887 h 10000"/>
                  <a:gd name="connsiteX1319" fmla="*/ 6352 w 10000"/>
                  <a:gd name="connsiteY1319" fmla="*/ 767 h 10000"/>
                  <a:gd name="connsiteX1320" fmla="*/ 6313 w 10000"/>
                  <a:gd name="connsiteY1320" fmla="*/ 732 h 10000"/>
                  <a:gd name="connsiteX1321" fmla="*/ 6296 w 10000"/>
                  <a:gd name="connsiteY1321" fmla="*/ 690 h 10000"/>
                  <a:gd name="connsiteX1322" fmla="*/ 6271 w 10000"/>
                  <a:gd name="connsiteY1322" fmla="*/ 664 h 10000"/>
                  <a:gd name="connsiteX1323" fmla="*/ 6266 w 10000"/>
                  <a:gd name="connsiteY1323" fmla="*/ 654 h 10000"/>
                  <a:gd name="connsiteX1324" fmla="*/ 6111 w 10000"/>
                  <a:gd name="connsiteY1324" fmla="*/ 398 h 10000"/>
                  <a:gd name="connsiteX1325" fmla="*/ 5903 w 10000"/>
                  <a:gd name="connsiteY1325" fmla="*/ 408 h 10000"/>
                  <a:gd name="connsiteX1326" fmla="*/ 5837 w 10000"/>
                  <a:gd name="connsiteY1326" fmla="*/ 427 h 10000"/>
                  <a:gd name="connsiteX1327" fmla="*/ 5756 w 10000"/>
                  <a:gd name="connsiteY1327" fmla="*/ 453 h 10000"/>
                  <a:gd name="connsiteX1328" fmla="*/ 5681 w 10000"/>
                  <a:gd name="connsiteY1328" fmla="*/ 453 h 10000"/>
                  <a:gd name="connsiteX1329" fmla="*/ 5609 w 10000"/>
                  <a:gd name="connsiteY1329" fmla="*/ 447 h 10000"/>
                  <a:gd name="connsiteX1330" fmla="*/ 5554 w 10000"/>
                  <a:gd name="connsiteY1330" fmla="*/ 304 h 10000"/>
                  <a:gd name="connsiteX1331" fmla="*/ 5529 w 10000"/>
                  <a:gd name="connsiteY1331" fmla="*/ 301 h 10000"/>
                  <a:gd name="connsiteX1332" fmla="*/ 5393 w 10000"/>
                  <a:gd name="connsiteY1332" fmla="*/ 256 h 10000"/>
                  <a:gd name="connsiteX1333" fmla="*/ 5366 w 10000"/>
                  <a:gd name="connsiteY1333" fmla="*/ 220 h 10000"/>
                  <a:gd name="connsiteX1334" fmla="*/ 5249 w 10000"/>
                  <a:gd name="connsiteY1334" fmla="*/ 155 h 10000"/>
                  <a:gd name="connsiteX1335" fmla="*/ 5141 w 10000"/>
                  <a:gd name="connsiteY1335" fmla="*/ 52 h 10000"/>
                  <a:gd name="connsiteX1336" fmla="*/ 5116 w 10000"/>
                  <a:gd name="connsiteY1336" fmla="*/ 3 h 10000"/>
                  <a:gd name="connsiteX1337" fmla="*/ 5061 w 10000"/>
                  <a:gd name="connsiteY1337" fmla="*/ 0 h 10000"/>
                  <a:gd name="connsiteX1338" fmla="*/ 5036 w 10000"/>
                  <a:gd name="connsiteY1338" fmla="*/ 32 h 10000"/>
                  <a:gd name="connsiteX1339" fmla="*/ 4942 w 10000"/>
                  <a:gd name="connsiteY1339" fmla="*/ 133 h 10000"/>
                  <a:gd name="connsiteX1340" fmla="*/ 4900 w 10000"/>
                  <a:gd name="connsiteY1340" fmla="*/ 217 h 10000"/>
                  <a:gd name="connsiteX1341" fmla="*/ 4861 w 10000"/>
                  <a:gd name="connsiteY1341" fmla="*/ 198 h 10000"/>
                  <a:gd name="connsiteX1342" fmla="*/ 4795 w 10000"/>
                  <a:gd name="connsiteY1342" fmla="*/ 68 h 10000"/>
                  <a:gd name="connsiteX1343" fmla="*/ 4778 w 10000"/>
                  <a:gd name="connsiteY1343" fmla="*/ 62 h 10000"/>
                  <a:gd name="connsiteX1344" fmla="*/ 4765 w 10000"/>
                  <a:gd name="connsiteY1344" fmla="*/ 62 h 10000"/>
                  <a:gd name="connsiteX1345" fmla="*/ 4748 w 10000"/>
                  <a:gd name="connsiteY1345" fmla="*/ 68 h 10000"/>
                  <a:gd name="connsiteX1346" fmla="*/ 4673 w 10000"/>
                  <a:gd name="connsiteY1346" fmla="*/ 136 h 10000"/>
                  <a:gd name="connsiteX1347" fmla="*/ 4632 w 10000"/>
                  <a:gd name="connsiteY1347" fmla="*/ 201 h 10000"/>
                  <a:gd name="connsiteX1348" fmla="*/ 4623 w 10000"/>
                  <a:gd name="connsiteY1348" fmla="*/ 210 h 10000"/>
                  <a:gd name="connsiteX1349" fmla="*/ 4579 w 10000"/>
                  <a:gd name="connsiteY1349" fmla="*/ 220 h 10000"/>
                  <a:gd name="connsiteX1350" fmla="*/ 4479 w 10000"/>
                  <a:gd name="connsiteY1350" fmla="*/ 198 h 10000"/>
                  <a:gd name="connsiteX1351" fmla="*/ 4402 w 10000"/>
                  <a:gd name="connsiteY1351" fmla="*/ 165 h 10000"/>
                  <a:gd name="connsiteX1352" fmla="*/ 4374 w 10000"/>
                  <a:gd name="connsiteY1352" fmla="*/ 165 h 10000"/>
                  <a:gd name="connsiteX1353" fmla="*/ 4335 w 10000"/>
                  <a:gd name="connsiteY1353" fmla="*/ 172 h 10000"/>
                  <a:gd name="connsiteX1354" fmla="*/ 4302 w 10000"/>
                  <a:gd name="connsiteY1354" fmla="*/ 188 h 10000"/>
                  <a:gd name="connsiteX1355" fmla="*/ 4271 w 10000"/>
                  <a:gd name="connsiteY1355" fmla="*/ 220 h 10000"/>
                  <a:gd name="connsiteX1356" fmla="*/ 4238 w 10000"/>
                  <a:gd name="connsiteY1356" fmla="*/ 240 h 10000"/>
                  <a:gd name="connsiteX1357" fmla="*/ 4324 w 10000"/>
                  <a:gd name="connsiteY1357" fmla="*/ 1289 h 10000"/>
                  <a:gd name="connsiteX1358" fmla="*/ 3521 w 10000"/>
                  <a:gd name="connsiteY1358" fmla="*/ 7730 h 10000"/>
                  <a:gd name="connsiteX1359" fmla="*/ 3560 w 10000"/>
                  <a:gd name="connsiteY1359" fmla="*/ 7749 h 10000"/>
                  <a:gd name="connsiteX1360" fmla="*/ 3562 w 10000"/>
                  <a:gd name="connsiteY1360" fmla="*/ 7759 h 10000"/>
                  <a:gd name="connsiteX1361" fmla="*/ 3573 w 10000"/>
                  <a:gd name="connsiteY1361" fmla="*/ 7766 h 10000"/>
                  <a:gd name="connsiteX1362" fmla="*/ 3584 w 10000"/>
                  <a:gd name="connsiteY1362" fmla="*/ 7759 h 10000"/>
                  <a:gd name="connsiteX1363" fmla="*/ 3811 w 10000"/>
                  <a:gd name="connsiteY1363" fmla="*/ 6802 h 10000"/>
                  <a:gd name="connsiteX1364" fmla="*/ 3623 w 10000"/>
                  <a:gd name="connsiteY1364" fmla="*/ 7733 h 10000"/>
                  <a:gd name="connsiteX1365" fmla="*/ 4297 w 10000"/>
                  <a:gd name="connsiteY1365" fmla="*/ 7345 h 10000"/>
                  <a:gd name="connsiteX1366" fmla="*/ 4236 w 10000"/>
                  <a:gd name="connsiteY1366" fmla="*/ 6832 h 10000"/>
                  <a:gd name="connsiteX1367" fmla="*/ 3946 w 10000"/>
                  <a:gd name="connsiteY1367" fmla="*/ 6675 h 10000"/>
                  <a:gd name="connsiteX1368" fmla="*/ 3687 w 10000"/>
                  <a:gd name="connsiteY1368" fmla="*/ 7730 h 10000"/>
                  <a:gd name="connsiteX1369" fmla="*/ 3690 w 10000"/>
                  <a:gd name="connsiteY1369" fmla="*/ 7730 h 10000"/>
                  <a:gd name="connsiteX1370" fmla="*/ 3704 w 10000"/>
                  <a:gd name="connsiteY1370" fmla="*/ 7740 h 10000"/>
                  <a:gd name="connsiteX1371" fmla="*/ 3712 w 10000"/>
                  <a:gd name="connsiteY1371" fmla="*/ 7743 h 10000"/>
                  <a:gd name="connsiteX1372" fmla="*/ 3723 w 10000"/>
                  <a:gd name="connsiteY1372" fmla="*/ 7749 h 10000"/>
                  <a:gd name="connsiteX1373" fmla="*/ 3729 w 10000"/>
                  <a:gd name="connsiteY1373" fmla="*/ 7749 h 10000"/>
                  <a:gd name="connsiteX1374" fmla="*/ 3729 w 10000"/>
                  <a:gd name="connsiteY1374" fmla="*/ 7743 h 10000"/>
                  <a:gd name="connsiteX1375" fmla="*/ 3745 w 10000"/>
                  <a:gd name="connsiteY1375" fmla="*/ 7740 h 10000"/>
                  <a:gd name="connsiteX1376" fmla="*/ 3753 w 10000"/>
                  <a:gd name="connsiteY1376" fmla="*/ 7730 h 10000"/>
                  <a:gd name="connsiteX1377" fmla="*/ 3762 w 10000"/>
                  <a:gd name="connsiteY1377" fmla="*/ 7720 h 10000"/>
                  <a:gd name="connsiteX1378" fmla="*/ 3776 w 10000"/>
                  <a:gd name="connsiteY1378" fmla="*/ 7710 h 10000"/>
                  <a:gd name="connsiteX1379" fmla="*/ 3784 w 10000"/>
                  <a:gd name="connsiteY1379" fmla="*/ 7701 h 10000"/>
                  <a:gd name="connsiteX1380" fmla="*/ 3792 w 10000"/>
                  <a:gd name="connsiteY1380" fmla="*/ 7694 h 10000"/>
                  <a:gd name="connsiteX1381" fmla="*/ 4805 w 10000"/>
                  <a:gd name="connsiteY1381" fmla="*/ 7386 h 10000"/>
                  <a:gd name="connsiteX1382" fmla="*/ 3778 w 10000"/>
                  <a:gd name="connsiteY1382" fmla="*/ 7756 h 10000"/>
                  <a:gd name="connsiteX1383" fmla="*/ 3762 w 10000"/>
                  <a:gd name="connsiteY1383" fmla="*/ 7775 h 10000"/>
                  <a:gd name="connsiteX1384" fmla="*/ 3748 w 10000"/>
                  <a:gd name="connsiteY1384" fmla="*/ 7775 h 10000"/>
                  <a:gd name="connsiteX1385" fmla="*/ 4264 w 10000"/>
                  <a:gd name="connsiteY1385" fmla="*/ 7821 h 10000"/>
                  <a:gd name="connsiteX1386" fmla="*/ 3712 w 10000"/>
                  <a:gd name="connsiteY1386" fmla="*/ 8005 h 10000"/>
                  <a:gd name="connsiteX1387" fmla="*/ 3706 w 10000"/>
                  <a:gd name="connsiteY1387" fmla="*/ 8021 h 10000"/>
                  <a:gd name="connsiteX1388" fmla="*/ 3712 w 10000"/>
                  <a:gd name="connsiteY1388" fmla="*/ 8044 h 10000"/>
                  <a:gd name="connsiteX1389" fmla="*/ 3712 w 10000"/>
                  <a:gd name="connsiteY1389" fmla="*/ 8051 h 10000"/>
                  <a:gd name="connsiteX1390" fmla="*/ 3767 w 10000"/>
                  <a:gd name="connsiteY1390" fmla="*/ 8106 h 10000"/>
                  <a:gd name="connsiteX1391" fmla="*/ 3770 w 10000"/>
                  <a:gd name="connsiteY1391" fmla="*/ 8119 h 10000"/>
                  <a:gd name="connsiteX1392" fmla="*/ 3740 w 10000"/>
                  <a:gd name="connsiteY1392" fmla="*/ 8154 h 10000"/>
                  <a:gd name="connsiteX1393" fmla="*/ 3731 w 10000"/>
                  <a:gd name="connsiteY1393" fmla="*/ 8138 h 10000"/>
                  <a:gd name="connsiteX1394" fmla="*/ 3729 w 10000"/>
                  <a:gd name="connsiteY1394" fmla="*/ 8125 h 10000"/>
                  <a:gd name="connsiteX1395" fmla="*/ 3712 w 10000"/>
                  <a:gd name="connsiteY1395" fmla="*/ 8115 h 10000"/>
                  <a:gd name="connsiteX1396" fmla="*/ 3704 w 10000"/>
                  <a:gd name="connsiteY1396" fmla="*/ 8109 h 10000"/>
                  <a:gd name="connsiteX1397" fmla="*/ 3687 w 10000"/>
                  <a:gd name="connsiteY1397" fmla="*/ 8099 h 10000"/>
                  <a:gd name="connsiteX1398" fmla="*/ 3673 w 10000"/>
                  <a:gd name="connsiteY1398" fmla="*/ 8093 h 10000"/>
                  <a:gd name="connsiteX1399" fmla="*/ 3665 w 10000"/>
                  <a:gd name="connsiteY1399" fmla="*/ 8083 h 10000"/>
                  <a:gd name="connsiteX1400" fmla="*/ 3648 w 10000"/>
                  <a:gd name="connsiteY1400" fmla="*/ 8073 h 10000"/>
                  <a:gd name="connsiteX1401" fmla="*/ 3643 w 10000"/>
                  <a:gd name="connsiteY1401" fmla="*/ 8063 h 10000"/>
                  <a:gd name="connsiteX1402" fmla="*/ 3632 w 10000"/>
                  <a:gd name="connsiteY1402" fmla="*/ 8054 h 10000"/>
                  <a:gd name="connsiteX1403" fmla="*/ 3623 w 10000"/>
                  <a:gd name="connsiteY1403" fmla="*/ 8060 h 10000"/>
                  <a:gd name="connsiteX1404" fmla="*/ 3615 w 10000"/>
                  <a:gd name="connsiteY1404" fmla="*/ 8070 h 10000"/>
                  <a:gd name="connsiteX1405" fmla="*/ 3607 w 10000"/>
                  <a:gd name="connsiteY1405" fmla="*/ 8083 h 10000"/>
                  <a:gd name="connsiteX1406" fmla="*/ 3607 w 10000"/>
                  <a:gd name="connsiteY1406" fmla="*/ 8099 h 10000"/>
                  <a:gd name="connsiteX1407" fmla="*/ 3607 w 10000"/>
                  <a:gd name="connsiteY1407" fmla="*/ 8125 h 10000"/>
                  <a:gd name="connsiteX1408" fmla="*/ 3601 w 10000"/>
                  <a:gd name="connsiteY1408" fmla="*/ 8148 h 10000"/>
                  <a:gd name="connsiteX1409" fmla="*/ 3584 w 10000"/>
                  <a:gd name="connsiteY1409" fmla="*/ 8154 h 10000"/>
                  <a:gd name="connsiteX1410" fmla="*/ 3573 w 10000"/>
                  <a:gd name="connsiteY1410" fmla="*/ 8154 h 10000"/>
                  <a:gd name="connsiteX1411" fmla="*/ 4881 w 10000"/>
                  <a:gd name="connsiteY1411" fmla="*/ 8090 h 10000"/>
                  <a:gd name="connsiteX1412" fmla="*/ 3206 w 10000"/>
                  <a:gd name="connsiteY1412" fmla="*/ 8300 h 10000"/>
                  <a:gd name="connsiteX1413" fmla="*/ 2947 w 10000"/>
                  <a:gd name="connsiteY1413" fmla="*/ 8089 h 10000"/>
                  <a:gd name="connsiteX1414" fmla="*/ 3057 w 10000"/>
                  <a:gd name="connsiteY1414" fmla="*/ 7143 h 10000"/>
                  <a:gd name="connsiteX0" fmla="*/ 4324 w 10000"/>
                  <a:gd name="connsiteY0" fmla="*/ 1289 h 10000"/>
                  <a:gd name="connsiteX1" fmla="*/ 4296 w 10000"/>
                  <a:gd name="connsiteY1" fmla="*/ 1305 h 10000"/>
                  <a:gd name="connsiteX2" fmla="*/ 4285 w 10000"/>
                  <a:gd name="connsiteY2" fmla="*/ 1279 h 10000"/>
                  <a:gd name="connsiteX3" fmla="*/ 4244 w 10000"/>
                  <a:gd name="connsiteY3" fmla="*/ 1266 h 10000"/>
                  <a:gd name="connsiteX4" fmla="*/ 4208 w 10000"/>
                  <a:gd name="connsiteY4" fmla="*/ 1286 h 10000"/>
                  <a:gd name="connsiteX5" fmla="*/ 4172 w 10000"/>
                  <a:gd name="connsiteY5" fmla="*/ 1299 h 10000"/>
                  <a:gd name="connsiteX6" fmla="*/ 4150 w 10000"/>
                  <a:gd name="connsiteY6" fmla="*/ 1308 h 10000"/>
                  <a:gd name="connsiteX7" fmla="*/ 4139 w 10000"/>
                  <a:gd name="connsiteY7" fmla="*/ 1315 h 10000"/>
                  <a:gd name="connsiteX8" fmla="*/ 4125 w 10000"/>
                  <a:gd name="connsiteY8" fmla="*/ 1315 h 10000"/>
                  <a:gd name="connsiteX9" fmla="*/ 4119 w 10000"/>
                  <a:gd name="connsiteY9" fmla="*/ 1315 h 10000"/>
                  <a:gd name="connsiteX10" fmla="*/ 4111 w 10000"/>
                  <a:gd name="connsiteY10" fmla="*/ 1308 h 10000"/>
                  <a:gd name="connsiteX11" fmla="*/ 4100 w 10000"/>
                  <a:gd name="connsiteY11" fmla="*/ 1315 h 10000"/>
                  <a:gd name="connsiteX12" fmla="*/ 4075 w 10000"/>
                  <a:gd name="connsiteY12" fmla="*/ 1315 h 10000"/>
                  <a:gd name="connsiteX13" fmla="*/ 4058 w 10000"/>
                  <a:gd name="connsiteY13" fmla="*/ 1318 h 10000"/>
                  <a:gd name="connsiteX14" fmla="*/ 4044 w 10000"/>
                  <a:gd name="connsiteY14" fmla="*/ 1315 h 10000"/>
                  <a:gd name="connsiteX15" fmla="*/ 4042 w 10000"/>
                  <a:gd name="connsiteY15" fmla="*/ 1299 h 10000"/>
                  <a:gd name="connsiteX16" fmla="*/ 4014 w 10000"/>
                  <a:gd name="connsiteY16" fmla="*/ 1308 h 10000"/>
                  <a:gd name="connsiteX17" fmla="*/ 4011 w 10000"/>
                  <a:gd name="connsiteY17" fmla="*/ 1315 h 10000"/>
                  <a:gd name="connsiteX18" fmla="*/ 4011 w 10000"/>
                  <a:gd name="connsiteY18" fmla="*/ 1341 h 10000"/>
                  <a:gd name="connsiteX19" fmla="*/ 4019 w 10000"/>
                  <a:gd name="connsiteY19" fmla="*/ 1341 h 10000"/>
                  <a:gd name="connsiteX20" fmla="*/ 3997 w 10000"/>
                  <a:gd name="connsiteY20" fmla="*/ 1363 h 10000"/>
                  <a:gd name="connsiteX21" fmla="*/ 3986 w 10000"/>
                  <a:gd name="connsiteY21" fmla="*/ 1373 h 10000"/>
                  <a:gd name="connsiteX22" fmla="*/ 3981 w 10000"/>
                  <a:gd name="connsiteY22" fmla="*/ 1389 h 10000"/>
                  <a:gd name="connsiteX23" fmla="*/ 3981 w 10000"/>
                  <a:gd name="connsiteY23" fmla="*/ 1409 h 10000"/>
                  <a:gd name="connsiteX24" fmla="*/ 3981 w 10000"/>
                  <a:gd name="connsiteY24" fmla="*/ 1438 h 10000"/>
                  <a:gd name="connsiteX25" fmla="*/ 3961 w 10000"/>
                  <a:gd name="connsiteY25" fmla="*/ 1441 h 10000"/>
                  <a:gd name="connsiteX26" fmla="*/ 3942 w 10000"/>
                  <a:gd name="connsiteY26" fmla="*/ 1441 h 10000"/>
                  <a:gd name="connsiteX27" fmla="*/ 3914 w 10000"/>
                  <a:gd name="connsiteY27" fmla="*/ 1454 h 10000"/>
                  <a:gd name="connsiteX28" fmla="*/ 3892 w 10000"/>
                  <a:gd name="connsiteY28" fmla="*/ 1467 h 10000"/>
                  <a:gd name="connsiteX29" fmla="*/ 3867 w 10000"/>
                  <a:gd name="connsiteY29" fmla="*/ 1483 h 10000"/>
                  <a:gd name="connsiteX30" fmla="*/ 3845 w 10000"/>
                  <a:gd name="connsiteY30" fmla="*/ 1467 h 10000"/>
                  <a:gd name="connsiteX31" fmla="*/ 3850 w 10000"/>
                  <a:gd name="connsiteY31" fmla="*/ 1457 h 10000"/>
                  <a:gd name="connsiteX32" fmla="*/ 3864 w 10000"/>
                  <a:gd name="connsiteY32" fmla="*/ 1441 h 10000"/>
                  <a:gd name="connsiteX33" fmla="*/ 3859 w 10000"/>
                  <a:gd name="connsiteY33" fmla="*/ 1409 h 10000"/>
                  <a:gd name="connsiteX34" fmla="*/ 3842 w 10000"/>
                  <a:gd name="connsiteY34" fmla="*/ 1383 h 10000"/>
                  <a:gd name="connsiteX35" fmla="*/ 3825 w 10000"/>
                  <a:gd name="connsiteY35" fmla="*/ 1360 h 10000"/>
                  <a:gd name="connsiteX36" fmla="*/ 3809 w 10000"/>
                  <a:gd name="connsiteY36" fmla="*/ 1318 h 10000"/>
                  <a:gd name="connsiteX37" fmla="*/ 3787 w 10000"/>
                  <a:gd name="connsiteY37" fmla="*/ 1289 h 10000"/>
                  <a:gd name="connsiteX38" fmla="*/ 3759 w 10000"/>
                  <a:gd name="connsiteY38" fmla="*/ 1266 h 10000"/>
                  <a:gd name="connsiteX39" fmla="*/ 3740 w 10000"/>
                  <a:gd name="connsiteY39" fmla="*/ 1256 h 10000"/>
                  <a:gd name="connsiteX40" fmla="*/ 3715 w 10000"/>
                  <a:gd name="connsiteY40" fmla="*/ 1250 h 10000"/>
                  <a:gd name="connsiteX41" fmla="*/ 3687 w 10000"/>
                  <a:gd name="connsiteY41" fmla="*/ 1256 h 10000"/>
                  <a:gd name="connsiteX42" fmla="*/ 3681 w 10000"/>
                  <a:gd name="connsiteY42" fmla="*/ 1260 h 10000"/>
                  <a:gd name="connsiteX43" fmla="*/ 3670 w 10000"/>
                  <a:gd name="connsiteY43" fmla="*/ 1295 h 10000"/>
                  <a:gd name="connsiteX44" fmla="*/ 3651 w 10000"/>
                  <a:gd name="connsiteY44" fmla="*/ 1305 h 10000"/>
                  <a:gd name="connsiteX45" fmla="*/ 3640 w 10000"/>
                  <a:gd name="connsiteY45" fmla="*/ 1308 h 10000"/>
                  <a:gd name="connsiteX46" fmla="*/ 3626 w 10000"/>
                  <a:gd name="connsiteY46" fmla="*/ 1308 h 10000"/>
                  <a:gd name="connsiteX47" fmla="*/ 3632 w 10000"/>
                  <a:gd name="connsiteY47" fmla="*/ 1276 h 10000"/>
                  <a:gd name="connsiteX48" fmla="*/ 3609 w 10000"/>
                  <a:gd name="connsiteY48" fmla="*/ 1289 h 10000"/>
                  <a:gd name="connsiteX49" fmla="*/ 3593 w 10000"/>
                  <a:gd name="connsiteY49" fmla="*/ 1286 h 10000"/>
                  <a:gd name="connsiteX50" fmla="*/ 3590 w 10000"/>
                  <a:gd name="connsiteY50" fmla="*/ 1256 h 10000"/>
                  <a:gd name="connsiteX51" fmla="*/ 3584 w 10000"/>
                  <a:gd name="connsiteY51" fmla="*/ 1237 h 10000"/>
                  <a:gd name="connsiteX52" fmla="*/ 3573 w 10000"/>
                  <a:gd name="connsiteY52" fmla="*/ 1237 h 10000"/>
                  <a:gd name="connsiteX53" fmla="*/ 3554 w 10000"/>
                  <a:gd name="connsiteY53" fmla="*/ 1227 h 10000"/>
                  <a:gd name="connsiteX54" fmla="*/ 3546 w 10000"/>
                  <a:gd name="connsiteY54" fmla="*/ 1192 h 10000"/>
                  <a:gd name="connsiteX55" fmla="*/ 3529 w 10000"/>
                  <a:gd name="connsiteY55" fmla="*/ 1176 h 10000"/>
                  <a:gd name="connsiteX56" fmla="*/ 3512 w 10000"/>
                  <a:gd name="connsiteY56" fmla="*/ 1182 h 10000"/>
                  <a:gd name="connsiteX57" fmla="*/ 3485 w 10000"/>
                  <a:gd name="connsiteY57" fmla="*/ 1182 h 10000"/>
                  <a:gd name="connsiteX58" fmla="*/ 3463 w 10000"/>
                  <a:gd name="connsiteY58" fmla="*/ 1176 h 10000"/>
                  <a:gd name="connsiteX59" fmla="*/ 3449 w 10000"/>
                  <a:gd name="connsiteY59" fmla="*/ 1182 h 10000"/>
                  <a:gd name="connsiteX60" fmla="*/ 3432 w 10000"/>
                  <a:gd name="connsiteY60" fmla="*/ 1192 h 10000"/>
                  <a:gd name="connsiteX61" fmla="*/ 3454 w 10000"/>
                  <a:gd name="connsiteY61" fmla="*/ 1205 h 10000"/>
                  <a:gd name="connsiteX62" fmla="*/ 3463 w 10000"/>
                  <a:gd name="connsiteY62" fmla="*/ 1205 h 10000"/>
                  <a:gd name="connsiteX63" fmla="*/ 3488 w 10000"/>
                  <a:gd name="connsiteY63" fmla="*/ 1205 h 10000"/>
                  <a:gd name="connsiteX64" fmla="*/ 3488 w 10000"/>
                  <a:gd name="connsiteY64" fmla="*/ 1218 h 10000"/>
                  <a:gd name="connsiteX65" fmla="*/ 3493 w 10000"/>
                  <a:gd name="connsiteY65" fmla="*/ 1247 h 10000"/>
                  <a:gd name="connsiteX66" fmla="*/ 3512 w 10000"/>
                  <a:gd name="connsiteY66" fmla="*/ 1247 h 10000"/>
                  <a:gd name="connsiteX67" fmla="*/ 3518 w 10000"/>
                  <a:gd name="connsiteY67" fmla="*/ 1250 h 10000"/>
                  <a:gd name="connsiteX68" fmla="*/ 3521 w 10000"/>
                  <a:gd name="connsiteY68" fmla="*/ 1276 h 10000"/>
                  <a:gd name="connsiteX69" fmla="*/ 3543 w 10000"/>
                  <a:gd name="connsiteY69" fmla="*/ 1295 h 10000"/>
                  <a:gd name="connsiteX70" fmla="*/ 3546 w 10000"/>
                  <a:gd name="connsiteY70" fmla="*/ 1305 h 10000"/>
                  <a:gd name="connsiteX71" fmla="*/ 3543 w 10000"/>
                  <a:gd name="connsiteY71" fmla="*/ 1315 h 10000"/>
                  <a:gd name="connsiteX72" fmla="*/ 3543 w 10000"/>
                  <a:gd name="connsiteY72" fmla="*/ 1331 h 10000"/>
                  <a:gd name="connsiteX73" fmla="*/ 3554 w 10000"/>
                  <a:gd name="connsiteY73" fmla="*/ 1324 h 10000"/>
                  <a:gd name="connsiteX74" fmla="*/ 3560 w 10000"/>
                  <a:gd name="connsiteY74" fmla="*/ 1331 h 10000"/>
                  <a:gd name="connsiteX75" fmla="*/ 3582 w 10000"/>
                  <a:gd name="connsiteY75" fmla="*/ 1344 h 10000"/>
                  <a:gd name="connsiteX76" fmla="*/ 3598 w 10000"/>
                  <a:gd name="connsiteY76" fmla="*/ 1380 h 10000"/>
                  <a:gd name="connsiteX77" fmla="*/ 3607 w 10000"/>
                  <a:gd name="connsiteY77" fmla="*/ 1389 h 10000"/>
                  <a:gd name="connsiteX78" fmla="*/ 3623 w 10000"/>
                  <a:gd name="connsiteY78" fmla="*/ 1409 h 10000"/>
                  <a:gd name="connsiteX79" fmla="*/ 3634 w 10000"/>
                  <a:gd name="connsiteY79" fmla="*/ 1438 h 10000"/>
                  <a:gd name="connsiteX80" fmla="*/ 3632 w 10000"/>
                  <a:gd name="connsiteY80" fmla="*/ 1454 h 10000"/>
                  <a:gd name="connsiteX81" fmla="*/ 3618 w 10000"/>
                  <a:gd name="connsiteY81" fmla="*/ 1438 h 10000"/>
                  <a:gd name="connsiteX82" fmla="*/ 3598 w 10000"/>
                  <a:gd name="connsiteY82" fmla="*/ 1428 h 10000"/>
                  <a:gd name="connsiteX83" fmla="*/ 3582 w 10000"/>
                  <a:gd name="connsiteY83" fmla="*/ 1402 h 10000"/>
                  <a:gd name="connsiteX84" fmla="*/ 3562 w 10000"/>
                  <a:gd name="connsiteY84" fmla="*/ 1399 h 10000"/>
                  <a:gd name="connsiteX85" fmla="*/ 3546 w 10000"/>
                  <a:gd name="connsiteY85" fmla="*/ 1383 h 10000"/>
                  <a:gd name="connsiteX86" fmla="*/ 3510 w 10000"/>
                  <a:gd name="connsiteY86" fmla="*/ 1360 h 10000"/>
                  <a:gd name="connsiteX87" fmla="*/ 3485 w 10000"/>
                  <a:gd name="connsiteY87" fmla="*/ 1344 h 10000"/>
                  <a:gd name="connsiteX88" fmla="*/ 3454 w 10000"/>
                  <a:gd name="connsiteY88" fmla="*/ 1334 h 10000"/>
                  <a:gd name="connsiteX89" fmla="*/ 3429 w 10000"/>
                  <a:gd name="connsiteY89" fmla="*/ 1315 h 10000"/>
                  <a:gd name="connsiteX90" fmla="*/ 3416 w 10000"/>
                  <a:gd name="connsiteY90" fmla="*/ 1308 h 10000"/>
                  <a:gd name="connsiteX91" fmla="*/ 3399 w 10000"/>
                  <a:gd name="connsiteY91" fmla="*/ 1305 h 10000"/>
                  <a:gd name="connsiteX92" fmla="*/ 3382 w 10000"/>
                  <a:gd name="connsiteY92" fmla="*/ 1286 h 10000"/>
                  <a:gd name="connsiteX93" fmla="*/ 3380 w 10000"/>
                  <a:gd name="connsiteY93" fmla="*/ 1266 h 10000"/>
                  <a:gd name="connsiteX94" fmla="*/ 3388 w 10000"/>
                  <a:gd name="connsiteY94" fmla="*/ 1256 h 10000"/>
                  <a:gd name="connsiteX95" fmla="*/ 3407 w 10000"/>
                  <a:gd name="connsiteY95" fmla="*/ 1256 h 10000"/>
                  <a:gd name="connsiteX96" fmla="*/ 3396 w 10000"/>
                  <a:gd name="connsiteY96" fmla="*/ 1227 h 10000"/>
                  <a:gd name="connsiteX97" fmla="*/ 3382 w 10000"/>
                  <a:gd name="connsiteY97" fmla="*/ 1227 h 10000"/>
                  <a:gd name="connsiteX98" fmla="*/ 3360 w 10000"/>
                  <a:gd name="connsiteY98" fmla="*/ 1221 h 10000"/>
                  <a:gd name="connsiteX99" fmla="*/ 3349 w 10000"/>
                  <a:gd name="connsiteY99" fmla="*/ 1231 h 10000"/>
                  <a:gd name="connsiteX100" fmla="*/ 3352 w 10000"/>
                  <a:gd name="connsiteY100" fmla="*/ 1247 h 10000"/>
                  <a:gd name="connsiteX101" fmla="*/ 3341 w 10000"/>
                  <a:gd name="connsiteY101" fmla="*/ 1237 h 10000"/>
                  <a:gd name="connsiteX102" fmla="*/ 3335 w 10000"/>
                  <a:gd name="connsiteY102" fmla="*/ 1231 h 10000"/>
                  <a:gd name="connsiteX103" fmla="*/ 3307 w 10000"/>
                  <a:gd name="connsiteY103" fmla="*/ 1227 h 10000"/>
                  <a:gd name="connsiteX104" fmla="*/ 3294 w 10000"/>
                  <a:gd name="connsiteY104" fmla="*/ 1221 h 10000"/>
                  <a:gd name="connsiteX105" fmla="*/ 3271 w 10000"/>
                  <a:gd name="connsiteY105" fmla="*/ 1211 h 10000"/>
                  <a:gd name="connsiteX106" fmla="*/ 3252 w 10000"/>
                  <a:gd name="connsiteY106" fmla="*/ 1195 h 10000"/>
                  <a:gd name="connsiteX107" fmla="*/ 3235 w 10000"/>
                  <a:gd name="connsiteY107" fmla="*/ 1195 h 10000"/>
                  <a:gd name="connsiteX108" fmla="*/ 3235 w 10000"/>
                  <a:gd name="connsiteY108" fmla="*/ 1205 h 10000"/>
                  <a:gd name="connsiteX109" fmla="*/ 3219 w 10000"/>
                  <a:gd name="connsiteY109" fmla="*/ 1231 h 10000"/>
                  <a:gd name="connsiteX110" fmla="*/ 3213 w 10000"/>
                  <a:gd name="connsiteY110" fmla="*/ 1231 h 10000"/>
                  <a:gd name="connsiteX111" fmla="*/ 3183 w 10000"/>
                  <a:gd name="connsiteY111" fmla="*/ 1221 h 10000"/>
                  <a:gd name="connsiteX112" fmla="*/ 3175 w 10000"/>
                  <a:gd name="connsiteY112" fmla="*/ 1227 h 10000"/>
                  <a:gd name="connsiteX113" fmla="*/ 3163 w 10000"/>
                  <a:gd name="connsiteY113" fmla="*/ 1237 h 10000"/>
                  <a:gd name="connsiteX114" fmla="*/ 3158 w 10000"/>
                  <a:gd name="connsiteY114" fmla="*/ 1260 h 10000"/>
                  <a:gd name="connsiteX115" fmla="*/ 3158 w 10000"/>
                  <a:gd name="connsiteY115" fmla="*/ 1276 h 10000"/>
                  <a:gd name="connsiteX116" fmla="*/ 3163 w 10000"/>
                  <a:gd name="connsiteY116" fmla="*/ 1295 h 10000"/>
                  <a:gd name="connsiteX117" fmla="*/ 3166 w 10000"/>
                  <a:gd name="connsiteY117" fmla="*/ 1308 h 10000"/>
                  <a:gd name="connsiteX118" fmla="*/ 3158 w 10000"/>
                  <a:gd name="connsiteY118" fmla="*/ 1315 h 10000"/>
                  <a:gd name="connsiteX119" fmla="*/ 3133 w 10000"/>
                  <a:gd name="connsiteY119" fmla="*/ 1299 h 10000"/>
                  <a:gd name="connsiteX120" fmla="*/ 3114 w 10000"/>
                  <a:gd name="connsiteY120" fmla="*/ 1276 h 10000"/>
                  <a:gd name="connsiteX121" fmla="*/ 3078 w 10000"/>
                  <a:gd name="connsiteY121" fmla="*/ 1240 h 10000"/>
                  <a:gd name="connsiteX122" fmla="*/ 3044 w 10000"/>
                  <a:gd name="connsiteY122" fmla="*/ 1227 h 10000"/>
                  <a:gd name="connsiteX123" fmla="*/ 3033 w 10000"/>
                  <a:gd name="connsiteY123" fmla="*/ 1231 h 10000"/>
                  <a:gd name="connsiteX124" fmla="*/ 3036 w 10000"/>
                  <a:gd name="connsiteY124" fmla="*/ 1256 h 10000"/>
                  <a:gd name="connsiteX125" fmla="*/ 3044 w 10000"/>
                  <a:gd name="connsiteY125" fmla="*/ 1266 h 10000"/>
                  <a:gd name="connsiteX126" fmla="*/ 3044 w 10000"/>
                  <a:gd name="connsiteY126" fmla="*/ 1276 h 10000"/>
                  <a:gd name="connsiteX127" fmla="*/ 3036 w 10000"/>
                  <a:gd name="connsiteY127" fmla="*/ 1276 h 10000"/>
                  <a:gd name="connsiteX128" fmla="*/ 3028 w 10000"/>
                  <a:gd name="connsiteY128" fmla="*/ 1266 h 10000"/>
                  <a:gd name="connsiteX129" fmla="*/ 3025 w 10000"/>
                  <a:gd name="connsiteY129" fmla="*/ 1256 h 10000"/>
                  <a:gd name="connsiteX130" fmla="*/ 3008 w 10000"/>
                  <a:gd name="connsiteY130" fmla="*/ 1205 h 10000"/>
                  <a:gd name="connsiteX131" fmla="*/ 3000 w 10000"/>
                  <a:gd name="connsiteY131" fmla="*/ 1192 h 10000"/>
                  <a:gd name="connsiteX132" fmla="*/ 2994 w 10000"/>
                  <a:gd name="connsiteY132" fmla="*/ 1176 h 10000"/>
                  <a:gd name="connsiteX133" fmla="*/ 2986 w 10000"/>
                  <a:gd name="connsiteY133" fmla="*/ 1182 h 10000"/>
                  <a:gd name="connsiteX134" fmla="*/ 2981 w 10000"/>
                  <a:gd name="connsiteY134" fmla="*/ 1192 h 10000"/>
                  <a:gd name="connsiteX135" fmla="*/ 2970 w 10000"/>
                  <a:gd name="connsiteY135" fmla="*/ 1201 h 10000"/>
                  <a:gd name="connsiteX136" fmla="*/ 2956 w 10000"/>
                  <a:gd name="connsiteY136" fmla="*/ 1218 h 10000"/>
                  <a:gd name="connsiteX137" fmla="*/ 2939 w 10000"/>
                  <a:gd name="connsiteY137" fmla="*/ 1240 h 10000"/>
                  <a:gd name="connsiteX138" fmla="*/ 2928 w 10000"/>
                  <a:gd name="connsiteY138" fmla="*/ 1247 h 10000"/>
                  <a:gd name="connsiteX139" fmla="*/ 2922 w 10000"/>
                  <a:gd name="connsiteY139" fmla="*/ 1250 h 10000"/>
                  <a:gd name="connsiteX140" fmla="*/ 2911 w 10000"/>
                  <a:gd name="connsiteY140" fmla="*/ 1250 h 10000"/>
                  <a:gd name="connsiteX141" fmla="*/ 2884 w 10000"/>
                  <a:gd name="connsiteY141" fmla="*/ 1247 h 10000"/>
                  <a:gd name="connsiteX142" fmla="*/ 2864 w 10000"/>
                  <a:gd name="connsiteY142" fmla="*/ 1237 h 10000"/>
                  <a:gd name="connsiteX143" fmla="*/ 2848 w 10000"/>
                  <a:gd name="connsiteY143" fmla="*/ 1231 h 10000"/>
                  <a:gd name="connsiteX144" fmla="*/ 2834 w 10000"/>
                  <a:gd name="connsiteY144" fmla="*/ 1227 h 10000"/>
                  <a:gd name="connsiteX145" fmla="*/ 2831 w 10000"/>
                  <a:gd name="connsiteY145" fmla="*/ 1227 h 10000"/>
                  <a:gd name="connsiteX146" fmla="*/ 2831 w 10000"/>
                  <a:gd name="connsiteY146" fmla="*/ 1221 h 10000"/>
                  <a:gd name="connsiteX147" fmla="*/ 2825 w 10000"/>
                  <a:gd name="connsiteY147" fmla="*/ 1205 h 10000"/>
                  <a:gd name="connsiteX148" fmla="*/ 2823 w 10000"/>
                  <a:gd name="connsiteY148" fmla="*/ 1192 h 10000"/>
                  <a:gd name="connsiteX149" fmla="*/ 2817 w 10000"/>
                  <a:gd name="connsiteY149" fmla="*/ 1182 h 10000"/>
                  <a:gd name="connsiteX150" fmla="*/ 2814 w 10000"/>
                  <a:gd name="connsiteY150" fmla="*/ 1176 h 10000"/>
                  <a:gd name="connsiteX151" fmla="*/ 2792 w 10000"/>
                  <a:gd name="connsiteY151" fmla="*/ 1172 h 10000"/>
                  <a:gd name="connsiteX152" fmla="*/ 2759 w 10000"/>
                  <a:gd name="connsiteY152" fmla="*/ 1156 h 10000"/>
                  <a:gd name="connsiteX153" fmla="*/ 2734 w 10000"/>
                  <a:gd name="connsiteY153" fmla="*/ 1143 h 10000"/>
                  <a:gd name="connsiteX154" fmla="*/ 2695 w 10000"/>
                  <a:gd name="connsiteY154" fmla="*/ 1124 h 10000"/>
                  <a:gd name="connsiteX155" fmla="*/ 2670 w 10000"/>
                  <a:gd name="connsiteY155" fmla="*/ 1108 h 10000"/>
                  <a:gd name="connsiteX156" fmla="*/ 2645 w 10000"/>
                  <a:gd name="connsiteY156" fmla="*/ 1091 h 10000"/>
                  <a:gd name="connsiteX157" fmla="*/ 2618 w 10000"/>
                  <a:gd name="connsiteY157" fmla="*/ 1088 h 10000"/>
                  <a:gd name="connsiteX158" fmla="*/ 2576 w 10000"/>
                  <a:gd name="connsiteY158" fmla="*/ 1088 h 10000"/>
                  <a:gd name="connsiteX159" fmla="*/ 2551 w 10000"/>
                  <a:gd name="connsiteY159" fmla="*/ 1091 h 10000"/>
                  <a:gd name="connsiteX160" fmla="*/ 2521 w 10000"/>
                  <a:gd name="connsiteY160" fmla="*/ 1098 h 10000"/>
                  <a:gd name="connsiteX161" fmla="*/ 2493 w 10000"/>
                  <a:gd name="connsiteY161" fmla="*/ 1104 h 10000"/>
                  <a:gd name="connsiteX162" fmla="*/ 2468 w 10000"/>
                  <a:gd name="connsiteY162" fmla="*/ 1108 h 10000"/>
                  <a:gd name="connsiteX163" fmla="*/ 2404 w 10000"/>
                  <a:gd name="connsiteY163" fmla="*/ 1124 h 10000"/>
                  <a:gd name="connsiteX164" fmla="*/ 2366 w 10000"/>
                  <a:gd name="connsiteY164" fmla="*/ 1133 h 10000"/>
                  <a:gd name="connsiteX165" fmla="*/ 2346 w 10000"/>
                  <a:gd name="connsiteY165" fmla="*/ 1137 h 10000"/>
                  <a:gd name="connsiteX166" fmla="*/ 2294 w 10000"/>
                  <a:gd name="connsiteY166" fmla="*/ 1146 h 10000"/>
                  <a:gd name="connsiteX167" fmla="*/ 2249 w 10000"/>
                  <a:gd name="connsiteY167" fmla="*/ 1156 h 10000"/>
                  <a:gd name="connsiteX168" fmla="*/ 2230 w 10000"/>
                  <a:gd name="connsiteY168" fmla="*/ 1156 h 10000"/>
                  <a:gd name="connsiteX169" fmla="*/ 2222 w 10000"/>
                  <a:gd name="connsiteY169" fmla="*/ 1163 h 10000"/>
                  <a:gd name="connsiteX170" fmla="*/ 2194 w 10000"/>
                  <a:gd name="connsiteY170" fmla="*/ 1163 h 10000"/>
                  <a:gd name="connsiteX171" fmla="*/ 2172 w 10000"/>
                  <a:gd name="connsiteY171" fmla="*/ 1163 h 10000"/>
                  <a:gd name="connsiteX172" fmla="*/ 2147 w 10000"/>
                  <a:gd name="connsiteY172" fmla="*/ 1166 h 10000"/>
                  <a:gd name="connsiteX173" fmla="*/ 2108 w 10000"/>
                  <a:gd name="connsiteY173" fmla="*/ 1166 h 10000"/>
                  <a:gd name="connsiteX174" fmla="*/ 2083 w 10000"/>
                  <a:gd name="connsiteY174" fmla="*/ 1156 h 10000"/>
                  <a:gd name="connsiteX175" fmla="*/ 2042 w 10000"/>
                  <a:gd name="connsiteY175" fmla="*/ 1143 h 10000"/>
                  <a:gd name="connsiteX176" fmla="*/ 2011 w 10000"/>
                  <a:gd name="connsiteY176" fmla="*/ 1143 h 10000"/>
                  <a:gd name="connsiteX177" fmla="*/ 1994 w 10000"/>
                  <a:gd name="connsiteY177" fmla="*/ 1146 h 10000"/>
                  <a:gd name="connsiteX178" fmla="*/ 1967 w 10000"/>
                  <a:gd name="connsiteY178" fmla="*/ 1156 h 10000"/>
                  <a:gd name="connsiteX179" fmla="*/ 1903 w 10000"/>
                  <a:gd name="connsiteY179" fmla="*/ 1176 h 10000"/>
                  <a:gd name="connsiteX180" fmla="*/ 1873 w 10000"/>
                  <a:gd name="connsiteY180" fmla="*/ 1182 h 10000"/>
                  <a:gd name="connsiteX181" fmla="*/ 1850 w 10000"/>
                  <a:gd name="connsiteY181" fmla="*/ 1185 h 10000"/>
                  <a:gd name="connsiteX182" fmla="*/ 1842 w 10000"/>
                  <a:gd name="connsiteY182" fmla="*/ 1192 h 10000"/>
                  <a:gd name="connsiteX183" fmla="*/ 1823 w 10000"/>
                  <a:gd name="connsiteY183" fmla="*/ 1195 h 10000"/>
                  <a:gd name="connsiteX184" fmla="*/ 1814 w 10000"/>
                  <a:gd name="connsiteY184" fmla="*/ 1201 h 10000"/>
                  <a:gd name="connsiteX185" fmla="*/ 1792 w 10000"/>
                  <a:gd name="connsiteY185" fmla="*/ 1218 h 10000"/>
                  <a:gd name="connsiteX186" fmla="*/ 1767 w 10000"/>
                  <a:gd name="connsiteY186" fmla="*/ 1231 h 10000"/>
                  <a:gd name="connsiteX187" fmla="*/ 1717 w 10000"/>
                  <a:gd name="connsiteY187" fmla="*/ 1266 h 10000"/>
                  <a:gd name="connsiteX188" fmla="*/ 1695 w 10000"/>
                  <a:gd name="connsiteY188" fmla="*/ 1279 h 10000"/>
                  <a:gd name="connsiteX189" fmla="*/ 1654 w 10000"/>
                  <a:gd name="connsiteY189" fmla="*/ 1308 h 10000"/>
                  <a:gd name="connsiteX190" fmla="*/ 1620 w 10000"/>
                  <a:gd name="connsiteY190" fmla="*/ 1334 h 10000"/>
                  <a:gd name="connsiteX191" fmla="*/ 1590 w 10000"/>
                  <a:gd name="connsiteY191" fmla="*/ 1360 h 10000"/>
                  <a:gd name="connsiteX192" fmla="*/ 1565 w 10000"/>
                  <a:gd name="connsiteY192" fmla="*/ 1380 h 10000"/>
                  <a:gd name="connsiteX193" fmla="*/ 1532 w 10000"/>
                  <a:gd name="connsiteY193" fmla="*/ 1402 h 10000"/>
                  <a:gd name="connsiteX194" fmla="*/ 1501 w 10000"/>
                  <a:gd name="connsiteY194" fmla="*/ 1418 h 10000"/>
                  <a:gd name="connsiteX195" fmla="*/ 1460 w 10000"/>
                  <a:gd name="connsiteY195" fmla="*/ 1438 h 10000"/>
                  <a:gd name="connsiteX196" fmla="*/ 1435 w 10000"/>
                  <a:gd name="connsiteY196" fmla="*/ 1454 h 10000"/>
                  <a:gd name="connsiteX197" fmla="*/ 1421 w 10000"/>
                  <a:gd name="connsiteY197" fmla="*/ 1464 h 10000"/>
                  <a:gd name="connsiteX198" fmla="*/ 1380 w 10000"/>
                  <a:gd name="connsiteY198" fmla="*/ 1473 h 10000"/>
                  <a:gd name="connsiteX199" fmla="*/ 1324 w 10000"/>
                  <a:gd name="connsiteY199" fmla="*/ 1477 h 10000"/>
                  <a:gd name="connsiteX200" fmla="*/ 1274 w 10000"/>
                  <a:gd name="connsiteY200" fmla="*/ 1483 h 10000"/>
                  <a:gd name="connsiteX201" fmla="*/ 1244 w 10000"/>
                  <a:gd name="connsiteY201" fmla="*/ 1486 h 10000"/>
                  <a:gd name="connsiteX202" fmla="*/ 1233 w 10000"/>
                  <a:gd name="connsiteY202" fmla="*/ 1486 h 10000"/>
                  <a:gd name="connsiteX203" fmla="*/ 1197 w 10000"/>
                  <a:gd name="connsiteY203" fmla="*/ 1493 h 10000"/>
                  <a:gd name="connsiteX204" fmla="*/ 1180 w 10000"/>
                  <a:gd name="connsiteY204" fmla="*/ 1496 h 10000"/>
                  <a:gd name="connsiteX205" fmla="*/ 1169 w 10000"/>
                  <a:gd name="connsiteY205" fmla="*/ 1496 h 10000"/>
                  <a:gd name="connsiteX206" fmla="*/ 1161 w 10000"/>
                  <a:gd name="connsiteY206" fmla="*/ 1503 h 10000"/>
                  <a:gd name="connsiteX207" fmla="*/ 1155 w 10000"/>
                  <a:gd name="connsiteY207" fmla="*/ 1503 h 10000"/>
                  <a:gd name="connsiteX208" fmla="*/ 501 w 10000"/>
                  <a:gd name="connsiteY208" fmla="*/ 2277 h 10000"/>
                  <a:gd name="connsiteX209" fmla="*/ 396 w 10000"/>
                  <a:gd name="connsiteY209" fmla="*/ 2532 h 10000"/>
                  <a:gd name="connsiteX210" fmla="*/ 324 w 10000"/>
                  <a:gd name="connsiteY210" fmla="*/ 2759 h 10000"/>
                  <a:gd name="connsiteX211" fmla="*/ 274 w 10000"/>
                  <a:gd name="connsiteY211" fmla="*/ 2866 h 10000"/>
                  <a:gd name="connsiteX212" fmla="*/ 202 w 10000"/>
                  <a:gd name="connsiteY212" fmla="*/ 3008 h 10000"/>
                  <a:gd name="connsiteX213" fmla="*/ 211 w 10000"/>
                  <a:gd name="connsiteY213" fmla="*/ 3177 h 10000"/>
                  <a:gd name="connsiteX214" fmla="*/ 235 w 10000"/>
                  <a:gd name="connsiteY214" fmla="*/ 3368 h 10000"/>
                  <a:gd name="connsiteX215" fmla="*/ 266 w 10000"/>
                  <a:gd name="connsiteY215" fmla="*/ 3595 h 10000"/>
                  <a:gd name="connsiteX216" fmla="*/ 299 w 10000"/>
                  <a:gd name="connsiteY216" fmla="*/ 3831 h 10000"/>
                  <a:gd name="connsiteX217" fmla="*/ 305 w 10000"/>
                  <a:gd name="connsiteY217" fmla="*/ 3863 h 10000"/>
                  <a:gd name="connsiteX218" fmla="*/ 341 w 10000"/>
                  <a:gd name="connsiteY218" fmla="*/ 3941 h 10000"/>
                  <a:gd name="connsiteX219" fmla="*/ 186 w 10000"/>
                  <a:gd name="connsiteY219" fmla="*/ 3935 h 10000"/>
                  <a:gd name="connsiteX220" fmla="*/ 30 w 10000"/>
                  <a:gd name="connsiteY220" fmla="*/ 3925 h 10000"/>
                  <a:gd name="connsiteX221" fmla="*/ 0 w 10000"/>
                  <a:gd name="connsiteY221" fmla="*/ 4054 h 10000"/>
                  <a:gd name="connsiteX222" fmla="*/ 14 w 10000"/>
                  <a:gd name="connsiteY222" fmla="*/ 4152 h 10000"/>
                  <a:gd name="connsiteX223" fmla="*/ 22 w 10000"/>
                  <a:gd name="connsiteY223" fmla="*/ 4242 h 10000"/>
                  <a:gd name="connsiteX224" fmla="*/ 30 w 10000"/>
                  <a:gd name="connsiteY224" fmla="*/ 4291 h 10000"/>
                  <a:gd name="connsiteX225" fmla="*/ 102 w 10000"/>
                  <a:gd name="connsiteY225" fmla="*/ 4271 h 10000"/>
                  <a:gd name="connsiteX226" fmla="*/ 155 w 10000"/>
                  <a:gd name="connsiteY226" fmla="*/ 4262 h 10000"/>
                  <a:gd name="connsiteX227" fmla="*/ 410 w 10000"/>
                  <a:gd name="connsiteY227" fmla="*/ 4255 h 10000"/>
                  <a:gd name="connsiteX228" fmla="*/ 418 w 10000"/>
                  <a:gd name="connsiteY228" fmla="*/ 4385 h 10000"/>
                  <a:gd name="connsiteX229" fmla="*/ 429 w 10000"/>
                  <a:gd name="connsiteY229" fmla="*/ 4543 h 10000"/>
                  <a:gd name="connsiteX230" fmla="*/ 443 w 10000"/>
                  <a:gd name="connsiteY230" fmla="*/ 4585 h 10000"/>
                  <a:gd name="connsiteX231" fmla="*/ 465 w 10000"/>
                  <a:gd name="connsiteY231" fmla="*/ 4611 h 10000"/>
                  <a:gd name="connsiteX232" fmla="*/ 468 w 10000"/>
                  <a:gd name="connsiteY232" fmla="*/ 4621 h 10000"/>
                  <a:gd name="connsiteX233" fmla="*/ 474 w 10000"/>
                  <a:gd name="connsiteY233" fmla="*/ 4679 h 10000"/>
                  <a:gd name="connsiteX234" fmla="*/ 554 w 10000"/>
                  <a:gd name="connsiteY234" fmla="*/ 4738 h 10000"/>
                  <a:gd name="connsiteX235" fmla="*/ 637 w 10000"/>
                  <a:gd name="connsiteY235" fmla="*/ 4809 h 10000"/>
                  <a:gd name="connsiteX236" fmla="*/ 704 w 10000"/>
                  <a:gd name="connsiteY236" fmla="*/ 4851 h 10000"/>
                  <a:gd name="connsiteX237" fmla="*/ 740 w 10000"/>
                  <a:gd name="connsiteY237" fmla="*/ 4893 h 10000"/>
                  <a:gd name="connsiteX238" fmla="*/ 756 w 10000"/>
                  <a:gd name="connsiteY238" fmla="*/ 4896 h 10000"/>
                  <a:gd name="connsiteX239" fmla="*/ 767 w 10000"/>
                  <a:gd name="connsiteY239" fmla="*/ 4880 h 10000"/>
                  <a:gd name="connsiteX240" fmla="*/ 806 w 10000"/>
                  <a:gd name="connsiteY240" fmla="*/ 4945 h 10000"/>
                  <a:gd name="connsiteX241" fmla="*/ 886 w 10000"/>
                  <a:gd name="connsiteY241" fmla="*/ 5078 h 10000"/>
                  <a:gd name="connsiteX242" fmla="*/ 911 w 10000"/>
                  <a:gd name="connsiteY242" fmla="*/ 5130 h 10000"/>
                  <a:gd name="connsiteX243" fmla="*/ 920 w 10000"/>
                  <a:gd name="connsiteY243" fmla="*/ 5191 h 10000"/>
                  <a:gd name="connsiteX244" fmla="*/ 920 w 10000"/>
                  <a:gd name="connsiteY244" fmla="*/ 5220 h 10000"/>
                  <a:gd name="connsiteX245" fmla="*/ 911 w 10000"/>
                  <a:gd name="connsiteY245" fmla="*/ 5314 h 10000"/>
                  <a:gd name="connsiteX246" fmla="*/ 898 w 10000"/>
                  <a:gd name="connsiteY246" fmla="*/ 5369 h 10000"/>
                  <a:gd name="connsiteX247" fmla="*/ 895 w 10000"/>
                  <a:gd name="connsiteY247" fmla="*/ 5385 h 10000"/>
                  <a:gd name="connsiteX248" fmla="*/ 895 w 10000"/>
                  <a:gd name="connsiteY248" fmla="*/ 5405 h 10000"/>
                  <a:gd name="connsiteX249" fmla="*/ 898 w 10000"/>
                  <a:gd name="connsiteY249" fmla="*/ 5434 h 10000"/>
                  <a:gd name="connsiteX250" fmla="*/ 911 w 10000"/>
                  <a:gd name="connsiteY250" fmla="*/ 5463 h 10000"/>
                  <a:gd name="connsiteX251" fmla="*/ 920 w 10000"/>
                  <a:gd name="connsiteY251" fmla="*/ 5492 h 10000"/>
                  <a:gd name="connsiteX252" fmla="*/ 934 w 10000"/>
                  <a:gd name="connsiteY252" fmla="*/ 5518 h 10000"/>
                  <a:gd name="connsiteX253" fmla="*/ 1169 w 10000"/>
                  <a:gd name="connsiteY253" fmla="*/ 5738 h 10000"/>
                  <a:gd name="connsiteX254" fmla="*/ 1188 w 10000"/>
                  <a:gd name="connsiteY254" fmla="*/ 5755 h 10000"/>
                  <a:gd name="connsiteX255" fmla="*/ 1216 w 10000"/>
                  <a:gd name="connsiteY255" fmla="*/ 5758 h 10000"/>
                  <a:gd name="connsiteX256" fmla="*/ 1313 w 10000"/>
                  <a:gd name="connsiteY256" fmla="*/ 5774 h 10000"/>
                  <a:gd name="connsiteX257" fmla="*/ 1349 w 10000"/>
                  <a:gd name="connsiteY257" fmla="*/ 5787 h 10000"/>
                  <a:gd name="connsiteX258" fmla="*/ 1393 w 10000"/>
                  <a:gd name="connsiteY258" fmla="*/ 5793 h 10000"/>
                  <a:gd name="connsiteX259" fmla="*/ 1393 w 10000"/>
                  <a:gd name="connsiteY259" fmla="*/ 5797 h 10000"/>
                  <a:gd name="connsiteX260" fmla="*/ 1421 w 10000"/>
                  <a:gd name="connsiteY260" fmla="*/ 5810 h 10000"/>
                  <a:gd name="connsiteX261" fmla="*/ 1446 w 10000"/>
                  <a:gd name="connsiteY261" fmla="*/ 5829 h 10000"/>
                  <a:gd name="connsiteX262" fmla="*/ 1460 w 10000"/>
                  <a:gd name="connsiteY262" fmla="*/ 5842 h 10000"/>
                  <a:gd name="connsiteX263" fmla="*/ 1476 w 10000"/>
                  <a:gd name="connsiteY263" fmla="*/ 5848 h 10000"/>
                  <a:gd name="connsiteX264" fmla="*/ 1501 w 10000"/>
                  <a:gd name="connsiteY264" fmla="*/ 5852 h 10000"/>
                  <a:gd name="connsiteX265" fmla="*/ 1532 w 10000"/>
                  <a:gd name="connsiteY265" fmla="*/ 5887 h 10000"/>
                  <a:gd name="connsiteX266" fmla="*/ 1565 w 10000"/>
                  <a:gd name="connsiteY266" fmla="*/ 5942 h 10000"/>
                  <a:gd name="connsiteX267" fmla="*/ 1587 w 10000"/>
                  <a:gd name="connsiteY267" fmla="*/ 5972 h 10000"/>
                  <a:gd name="connsiteX268" fmla="*/ 1612 w 10000"/>
                  <a:gd name="connsiteY268" fmla="*/ 5955 h 10000"/>
                  <a:gd name="connsiteX269" fmla="*/ 1679 w 10000"/>
                  <a:gd name="connsiteY269" fmla="*/ 6049 h 10000"/>
                  <a:gd name="connsiteX270" fmla="*/ 1720 w 10000"/>
                  <a:gd name="connsiteY270" fmla="*/ 6108 h 10000"/>
                  <a:gd name="connsiteX271" fmla="*/ 1751 w 10000"/>
                  <a:gd name="connsiteY271" fmla="*/ 6133 h 10000"/>
                  <a:gd name="connsiteX272" fmla="*/ 1792 w 10000"/>
                  <a:gd name="connsiteY272" fmla="*/ 6169 h 10000"/>
                  <a:gd name="connsiteX273" fmla="*/ 1801 w 10000"/>
                  <a:gd name="connsiteY273" fmla="*/ 6172 h 10000"/>
                  <a:gd name="connsiteX274" fmla="*/ 1814 w 10000"/>
                  <a:gd name="connsiteY274" fmla="*/ 6286 h 10000"/>
                  <a:gd name="connsiteX275" fmla="*/ 1817 w 10000"/>
                  <a:gd name="connsiteY275" fmla="*/ 6331 h 10000"/>
                  <a:gd name="connsiteX276" fmla="*/ 1809 w 10000"/>
                  <a:gd name="connsiteY276" fmla="*/ 6444 h 10000"/>
                  <a:gd name="connsiteX277" fmla="*/ 1801 w 10000"/>
                  <a:gd name="connsiteY277" fmla="*/ 6499 h 10000"/>
                  <a:gd name="connsiteX278" fmla="*/ 1781 w 10000"/>
                  <a:gd name="connsiteY278" fmla="*/ 6522 h 10000"/>
                  <a:gd name="connsiteX279" fmla="*/ 1773 w 10000"/>
                  <a:gd name="connsiteY279" fmla="*/ 6541 h 10000"/>
                  <a:gd name="connsiteX280" fmla="*/ 1762 w 10000"/>
                  <a:gd name="connsiteY280" fmla="*/ 6571 h 10000"/>
                  <a:gd name="connsiteX281" fmla="*/ 1767 w 10000"/>
                  <a:gd name="connsiteY281" fmla="*/ 6622 h 10000"/>
                  <a:gd name="connsiteX282" fmla="*/ 1767 w 10000"/>
                  <a:gd name="connsiteY282" fmla="*/ 6665 h 10000"/>
                  <a:gd name="connsiteX283" fmla="*/ 1767 w 10000"/>
                  <a:gd name="connsiteY283" fmla="*/ 6694 h 10000"/>
                  <a:gd name="connsiteX284" fmla="*/ 1776 w 10000"/>
                  <a:gd name="connsiteY284" fmla="*/ 6726 h 10000"/>
                  <a:gd name="connsiteX285" fmla="*/ 1776 w 10000"/>
                  <a:gd name="connsiteY285" fmla="*/ 6745 h 10000"/>
                  <a:gd name="connsiteX286" fmla="*/ 1767 w 10000"/>
                  <a:gd name="connsiteY286" fmla="*/ 6765 h 10000"/>
                  <a:gd name="connsiteX287" fmla="*/ 1762 w 10000"/>
                  <a:gd name="connsiteY287" fmla="*/ 6804 h 10000"/>
                  <a:gd name="connsiteX288" fmla="*/ 1753 w 10000"/>
                  <a:gd name="connsiteY288" fmla="*/ 6839 h 10000"/>
                  <a:gd name="connsiteX289" fmla="*/ 1742 w 10000"/>
                  <a:gd name="connsiteY289" fmla="*/ 6849 h 10000"/>
                  <a:gd name="connsiteX290" fmla="*/ 1726 w 10000"/>
                  <a:gd name="connsiteY290" fmla="*/ 6849 h 10000"/>
                  <a:gd name="connsiteX291" fmla="*/ 1712 w 10000"/>
                  <a:gd name="connsiteY291" fmla="*/ 6852 h 10000"/>
                  <a:gd name="connsiteX292" fmla="*/ 1640 w 10000"/>
                  <a:gd name="connsiteY292" fmla="*/ 6953 h 10000"/>
                  <a:gd name="connsiteX293" fmla="*/ 1493 w 10000"/>
                  <a:gd name="connsiteY293" fmla="*/ 7105 h 10000"/>
                  <a:gd name="connsiteX294" fmla="*/ 1490 w 10000"/>
                  <a:gd name="connsiteY294" fmla="*/ 7124 h 10000"/>
                  <a:gd name="connsiteX295" fmla="*/ 1468 w 10000"/>
                  <a:gd name="connsiteY295" fmla="*/ 7137 h 10000"/>
                  <a:gd name="connsiteX296" fmla="*/ 1454 w 10000"/>
                  <a:gd name="connsiteY296" fmla="*/ 7144 h 10000"/>
                  <a:gd name="connsiteX297" fmla="*/ 1452 w 10000"/>
                  <a:gd name="connsiteY297" fmla="*/ 7157 h 10000"/>
                  <a:gd name="connsiteX298" fmla="*/ 1446 w 10000"/>
                  <a:gd name="connsiteY298" fmla="*/ 7199 h 10000"/>
                  <a:gd name="connsiteX299" fmla="*/ 1476 w 10000"/>
                  <a:gd name="connsiteY299" fmla="*/ 7247 h 10000"/>
                  <a:gd name="connsiteX300" fmla="*/ 1501 w 10000"/>
                  <a:gd name="connsiteY300" fmla="*/ 7270 h 10000"/>
                  <a:gd name="connsiteX301" fmla="*/ 1518 w 10000"/>
                  <a:gd name="connsiteY301" fmla="*/ 7286 h 10000"/>
                  <a:gd name="connsiteX302" fmla="*/ 1524 w 10000"/>
                  <a:gd name="connsiteY302" fmla="*/ 7306 h 10000"/>
                  <a:gd name="connsiteX303" fmla="*/ 1540 w 10000"/>
                  <a:gd name="connsiteY303" fmla="*/ 7322 h 10000"/>
                  <a:gd name="connsiteX304" fmla="*/ 1565 w 10000"/>
                  <a:gd name="connsiteY304" fmla="*/ 7325 h 10000"/>
                  <a:gd name="connsiteX305" fmla="*/ 1590 w 10000"/>
                  <a:gd name="connsiteY305" fmla="*/ 7332 h 10000"/>
                  <a:gd name="connsiteX306" fmla="*/ 1615 w 10000"/>
                  <a:gd name="connsiteY306" fmla="*/ 7345 h 10000"/>
                  <a:gd name="connsiteX307" fmla="*/ 1662 w 10000"/>
                  <a:gd name="connsiteY307" fmla="*/ 7370 h 10000"/>
                  <a:gd name="connsiteX308" fmla="*/ 1670 w 10000"/>
                  <a:gd name="connsiteY308" fmla="*/ 7351 h 10000"/>
                  <a:gd name="connsiteX309" fmla="*/ 1726 w 10000"/>
                  <a:gd name="connsiteY309" fmla="*/ 7354 h 10000"/>
                  <a:gd name="connsiteX310" fmla="*/ 1726 w 10000"/>
                  <a:gd name="connsiteY310" fmla="*/ 7400 h 10000"/>
                  <a:gd name="connsiteX311" fmla="*/ 1773 w 10000"/>
                  <a:gd name="connsiteY311" fmla="*/ 7409 h 10000"/>
                  <a:gd name="connsiteX312" fmla="*/ 1806 w 10000"/>
                  <a:gd name="connsiteY312" fmla="*/ 7416 h 10000"/>
                  <a:gd name="connsiteX313" fmla="*/ 1839 w 10000"/>
                  <a:gd name="connsiteY313" fmla="*/ 7403 h 10000"/>
                  <a:gd name="connsiteX314" fmla="*/ 1886 w 10000"/>
                  <a:gd name="connsiteY314" fmla="*/ 7403 h 10000"/>
                  <a:gd name="connsiteX315" fmla="*/ 1898 w 10000"/>
                  <a:gd name="connsiteY315" fmla="*/ 7403 h 10000"/>
                  <a:gd name="connsiteX316" fmla="*/ 1914 w 10000"/>
                  <a:gd name="connsiteY316" fmla="*/ 7494 h 10000"/>
                  <a:gd name="connsiteX317" fmla="*/ 1895 w 10000"/>
                  <a:gd name="connsiteY317" fmla="*/ 7523 h 10000"/>
                  <a:gd name="connsiteX318" fmla="*/ 1825 w 10000"/>
                  <a:gd name="connsiteY318" fmla="*/ 7617 h 10000"/>
                  <a:gd name="connsiteX319" fmla="*/ 1776 w 10000"/>
                  <a:gd name="connsiteY319" fmla="*/ 7691 h 10000"/>
                  <a:gd name="connsiteX320" fmla="*/ 1781 w 10000"/>
                  <a:gd name="connsiteY320" fmla="*/ 7723 h 10000"/>
                  <a:gd name="connsiteX321" fmla="*/ 1767 w 10000"/>
                  <a:gd name="connsiteY321" fmla="*/ 7759 h 10000"/>
                  <a:gd name="connsiteX322" fmla="*/ 1762 w 10000"/>
                  <a:gd name="connsiteY322" fmla="*/ 7817 h 10000"/>
                  <a:gd name="connsiteX323" fmla="*/ 1762 w 10000"/>
                  <a:gd name="connsiteY323" fmla="*/ 7856 h 10000"/>
                  <a:gd name="connsiteX324" fmla="*/ 1776 w 10000"/>
                  <a:gd name="connsiteY324" fmla="*/ 7892 h 10000"/>
                  <a:gd name="connsiteX325" fmla="*/ 1784 w 10000"/>
                  <a:gd name="connsiteY325" fmla="*/ 7902 h 10000"/>
                  <a:gd name="connsiteX326" fmla="*/ 1801 w 10000"/>
                  <a:gd name="connsiteY326" fmla="*/ 7908 h 10000"/>
                  <a:gd name="connsiteX327" fmla="*/ 1809 w 10000"/>
                  <a:gd name="connsiteY327" fmla="*/ 7911 h 10000"/>
                  <a:gd name="connsiteX328" fmla="*/ 1801 w 10000"/>
                  <a:gd name="connsiteY328" fmla="*/ 7940 h 10000"/>
                  <a:gd name="connsiteX329" fmla="*/ 1798 w 10000"/>
                  <a:gd name="connsiteY329" fmla="*/ 7979 h 10000"/>
                  <a:gd name="connsiteX330" fmla="*/ 1806 w 10000"/>
                  <a:gd name="connsiteY330" fmla="*/ 8002 h 10000"/>
                  <a:gd name="connsiteX331" fmla="*/ 1823 w 10000"/>
                  <a:gd name="connsiteY331" fmla="*/ 8021 h 10000"/>
                  <a:gd name="connsiteX332" fmla="*/ 1834 w 10000"/>
                  <a:gd name="connsiteY332" fmla="*/ 8044 h 10000"/>
                  <a:gd name="connsiteX333" fmla="*/ 1839 w 10000"/>
                  <a:gd name="connsiteY333" fmla="*/ 8073 h 10000"/>
                  <a:gd name="connsiteX334" fmla="*/ 1842 w 10000"/>
                  <a:gd name="connsiteY334" fmla="*/ 8106 h 10000"/>
                  <a:gd name="connsiteX335" fmla="*/ 1839 w 10000"/>
                  <a:gd name="connsiteY335" fmla="*/ 8144 h 10000"/>
                  <a:gd name="connsiteX336" fmla="*/ 1856 w 10000"/>
                  <a:gd name="connsiteY336" fmla="*/ 8164 h 10000"/>
                  <a:gd name="connsiteX337" fmla="*/ 1886 w 10000"/>
                  <a:gd name="connsiteY337" fmla="*/ 8193 h 10000"/>
                  <a:gd name="connsiteX338" fmla="*/ 1922 w 10000"/>
                  <a:gd name="connsiteY338" fmla="*/ 8206 h 10000"/>
                  <a:gd name="connsiteX339" fmla="*/ 1967 w 10000"/>
                  <a:gd name="connsiteY339" fmla="*/ 8203 h 10000"/>
                  <a:gd name="connsiteX340" fmla="*/ 1986 w 10000"/>
                  <a:gd name="connsiteY340" fmla="*/ 8212 h 10000"/>
                  <a:gd name="connsiteX341" fmla="*/ 2000 w 10000"/>
                  <a:gd name="connsiteY341" fmla="*/ 8232 h 10000"/>
                  <a:gd name="connsiteX342" fmla="*/ 2033 w 10000"/>
                  <a:gd name="connsiteY342" fmla="*/ 8258 h 10000"/>
                  <a:gd name="connsiteX343" fmla="*/ 2050 w 10000"/>
                  <a:gd name="connsiteY343" fmla="*/ 8271 h 10000"/>
                  <a:gd name="connsiteX344" fmla="*/ 2089 w 10000"/>
                  <a:gd name="connsiteY344" fmla="*/ 8280 h 10000"/>
                  <a:gd name="connsiteX345" fmla="*/ 2122 w 10000"/>
                  <a:gd name="connsiteY345" fmla="*/ 8300 h 10000"/>
                  <a:gd name="connsiteX346" fmla="*/ 2163 w 10000"/>
                  <a:gd name="connsiteY346" fmla="*/ 8332 h 10000"/>
                  <a:gd name="connsiteX347" fmla="*/ 2172 w 10000"/>
                  <a:gd name="connsiteY347" fmla="*/ 8335 h 10000"/>
                  <a:gd name="connsiteX348" fmla="*/ 2177 w 10000"/>
                  <a:gd name="connsiteY348" fmla="*/ 8345 h 10000"/>
                  <a:gd name="connsiteX349" fmla="*/ 2163 w 10000"/>
                  <a:gd name="connsiteY349" fmla="*/ 8371 h 10000"/>
                  <a:gd name="connsiteX350" fmla="*/ 2139 w 10000"/>
                  <a:gd name="connsiteY350" fmla="*/ 8423 h 10000"/>
                  <a:gd name="connsiteX351" fmla="*/ 2130 w 10000"/>
                  <a:gd name="connsiteY351" fmla="*/ 8439 h 10000"/>
                  <a:gd name="connsiteX352" fmla="*/ 2105 w 10000"/>
                  <a:gd name="connsiteY352" fmla="*/ 8446 h 10000"/>
                  <a:gd name="connsiteX353" fmla="*/ 2080 w 10000"/>
                  <a:gd name="connsiteY353" fmla="*/ 8449 h 10000"/>
                  <a:gd name="connsiteX354" fmla="*/ 2075 w 10000"/>
                  <a:gd name="connsiteY354" fmla="*/ 8459 h 10000"/>
                  <a:gd name="connsiteX355" fmla="*/ 2072 w 10000"/>
                  <a:gd name="connsiteY355" fmla="*/ 8475 h 10000"/>
                  <a:gd name="connsiteX356" fmla="*/ 2080 w 10000"/>
                  <a:gd name="connsiteY356" fmla="*/ 8484 h 10000"/>
                  <a:gd name="connsiteX357" fmla="*/ 2100 w 10000"/>
                  <a:gd name="connsiteY357" fmla="*/ 8475 h 10000"/>
                  <a:gd name="connsiteX358" fmla="*/ 2141 w 10000"/>
                  <a:gd name="connsiteY358" fmla="*/ 8478 h 10000"/>
                  <a:gd name="connsiteX359" fmla="*/ 2172 w 10000"/>
                  <a:gd name="connsiteY359" fmla="*/ 8475 h 10000"/>
                  <a:gd name="connsiteX360" fmla="*/ 2188 w 10000"/>
                  <a:gd name="connsiteY360" fmla="*/ 8475 h 10000"/>
                  <a:gd name="connsiteX361" fmla="*/ 2222 w 10000"/>
                  <a:gd name="connsiteY361" fmla="*/ 8497 h 10000"/>
                  <a:gd name="connsiteX362" fmla="*/ 2252 w 10000"/>
                  <a:gd name="connsiteY362" fmla="*/ 8514 h 10000"/>
                  <a:gd name="connsiteX363" fmla="*/ 2274 w 10000"/>
                  <a:gd name="connsiteY363" fmla="*/ 8514 h 10000"/>
                  <a:gd name="connsiteX364" fmla="*/ 2299 w 10000"/>
                  <a:gd name="connsiteY364" fmla="*/ 8504 h 10000"/>
                  <a:gd name="connsiteX365" fmla="*/ 2310 w 10000"/>
                  <a:gd name="connsiteY365" fmla="*/ 8504 h 10000"/>
                  <a:gd name="connsiteX366" fmla="*/ 2319 w 10000"/>
                  <a:gd name="connsiteY366" fmla="*/ 8484 h 10000"/>
                  <a:gd name="connsiteX367" fmla="*/ 2338 w 10000"/>
                  <a:gd name="connsiteY367" fmla="*/ 8494 h 10000"/>
                  <a:gd name="connsiteX368" fmla="*/ 2338 w 10000"/>
                  <a:gd name="connsiteY368" fmla="*/ 8552 h 10000"/>
                  <a:gd name="connsiteX369" fmla="*/ 2366 w 10000"/>
                  <a:gd name="connsiteY369" fmla="*/ 8572 h 10000"/>
                  <a:gd name="connsiteX370" fmla="*/ 2382 w 10000"/>
                  <a:gd name="connsiteY370" fmla="*/ 8582 h 10000"/>
                  <a:gd name="connsiteX371" fmla="*/ 2435 w 10000"/>
                  <a:gd name="connsiteY371" fmla="*/ 8552 h 10000"/>
                  <a:gd name="connsiteX372" fmla="*/ 2443 w 10000"/>
                  <a:gd name="connsiteY372" fmla="*/ 8552 h 10000"/>
                  <a:gd name="connsiteX373" fmla="*/ 2454 w 10000"/>
                  <a:gd name="connsiteY373" fmla="*/ 8552 h 10000"/>
                  <a:gd name="connsiteX374" fmla="*/ 2471 w 10000"/>
                  <a:gd name="connsiteY374" fmla="*/ 8546 h 10000"/>
                  <a:gd name="connsiteX375" fmla="*/ 2488 w 10000"/>
                  <a:gd name="connsiteY375" fmla="*/ 8536 h 10000"/>
                  <a:gd name="connsiteX376" fmla="*/ 2501 w 10000"/>
                  <a:gd name="connsiteY376" fmla="*/ 8533 h 10000"/>
                  <a:gd name="connsiteX377" fmla="*/ 2512 w 10000"/>
                  <a:gd name="connsiteY377" fmla="*/ 8533 h 10000"/>
                  <a:gd name="connsiteX378" fmla="*/ 2521 w 10000"/>
                  <a:gd name="connsiteY378" fmla="*/ 8546 h 10000"/>
                  <a:gd name="connsiteX379" fmla="*/ 2521 w 10000"/>
                  <a:gd name="connsiteY379" fmla="*/ 8572 h 10000"/>
                  <a:gd name="connsiteX380" fmla="*/ 2535 w 10000"/>
                  <a:gd name="connsiteY380" fmla="*/ 8588 h 10000"/>
                  <a:gd name="connsiteX381" fmla="*/ 2551 w 10000"/>
                  <a:gd name="connsiteY381" fmla="*/ 8582 h 10000"/>
                  <a:gd name="connsiteX382" fmla="*/ 2560 w 10000"/>
                  <a:gd name="connsiteY382" fmla="*/ 8582 h 10000"/>
                  <a:gd name="connsiteX383" fmla="*/ 2573 w 10000"/>
                  <a:gd name="connsiteY383" fmla="*/ 8588 h 10000"/>
                  <a:gd name="connsiteX384" fmla="*/ 2584 w 10000"/>
                  <a:gd name="connsiteY384" fmla="*/ 8591 h 10000"/>
                  <a:gd name="connsiteX385" fmla="*/ 2590 w 10000"/>
                  <a:gd name="connsiteY385" fmla="*/ 8598 h 10000"/>
                  <a:gd name="connsiteX386" fmla="*/ 2598 w 10000"/>
                  <a:gd name="connsiteY386" fmla="*/ 8608 h 10000"/>
                  <a:gd name="connsiteX387" fmla="*/ 2607 w 10000"/>
                  <a:gd name="connsiteY387" fmla="*/ 8617 h 10000"/>
                  <a:gd name="connsiteX388" fmla="*/ 2618 w 10000"/>
                  <a:gd name="connsiteY388" fmla="*/ 8617 h 10000"/>
                  <a:gd name="connsiteX389" fmla="*/ 2640 w 10000"/>
                  <a:gd name="connsiteY389" fmla="*/ 8608 h 10000"/>
                  <a:gd name="connsiteX390" fmla="*/ 2670 w 10000"/>
                  <a:gd name="connsiteY390" fmla="*/ 8598 h 10000"/>
                  <a:gd name="connsiteX391" fmla="*/ 2673 w 10000"/>
                  <a:gd name="connsiteY391" fmla="*/ 8598 h 10000"/>
                  <a:gd name="connsiteX392" fmla="*/ 2690 w 10000"/>
                  <a:gd name="connsiteY392" fmla="*/ 8598 h 10000"/>
                  <a:gd name="connsiteX393" fmla="*/ 2698 w 10000"/>
                  <a:gd name="connsiteY393" fmla="*/ 8598 h 10000"/>
                  <a:gd name="connsiteX394" fmla="*/ 2712 w 10000"/>
                  <a:gd name="connsiteY394" fmla="*/ 8598 h 10000"/>
                  <a:gd name="connsiteX395" fmla="*/ 2726 w 10000"/>
                  <a:gd name="connsiteY395" fmla="*/ 8591 h 10000"/>
                  <a:gd name="connsiteX396" fmla="*/ 2737 w 10000"/>
                  <a:gd name="connsiteY396" fmla="*/ 8588 h 10000"/>
                  <a:gd name="connsiteX397" fmla="*/ 2759 w 10000"/>
                  <a:gd name="connsiteY397" fmla="*/ 8582 h 10000"/>
                  <a:gd name="connsiteX398" fmla="*/ 2770 w 10000"/>
                  <a:gd name="connsiteY398" fmla="*/ 8578 h 10000"/>
                  <a:gd name="connsiteX399" fmla="*/ 2784 w 10000"/>
                  <a:gd name="connsiteY399" fmla="*/ 8572 h 10000"/>
                  <a:gd name="connsiteX400" fmla="*/ 2795 w 10000"/>
                  <a:gd name="connsiteY400" fmla="*/ 8572 h 10000"/>
                  <a:gd name="connsiteX401" fmla="*/ 2803 w 10000"/>
                  <a:gd name="connsiteY401" fmla="*/ 8588 h 10000"/>
                  <a:gd name="connsiteX402" fmla="*/ 2803 w 10000"/>
                  <a:gd name="connsiteY402" fmla="*/ 8591 h 10000"/>
                  <a:gd name="connsiteX403" fmla="*/ 2803 w 10000"/>
                  <a:gd name="connsiteY403" fmla="*/ 8601 h 10000"/>
                  <a:gd name="connsiteX404" fmla="*/ 2809 w 10000"/>
                  <a:gd name="connsiteY404" fmla="*/ 8601 h 10000"/>
                  <a:gd name="connsiteX405" fmla="*/ 2823 w 10000"/>
                  <a:gd name="connsiteY405" fmla="*/ 8598 h 10000"/>
                  <a:gd name="connsiteX406" fmla="*/ 2831 w 10000"/>
                  <a:gd name="connsiteY406" fmla="*/ 8598 h 10000"/>
                  <a:gd name="connsiteX407" fmla="*/ 2839 w 10000"/>
                  <a:gd name="connsiteY407" fmla="*/ 8601 h 10000"/>
                  <a:gd name="connsiteX408" fmla="*/ 2848 w 10000"/>
                  <a:gd name="connsiteY408" fmla="*/ 8598 h 10000"/>
                  <a:gd name="connsiteX409" fmla="*/ 2856 w 10000"/>
                  <a:gd name="connsiteY409" fmla="*/ 8601 h 10000"/>
                  <a:gd name="connsiteX410" fmla="*/ 2859 w 10000"/>
                  <a:gd name="connsiteY410" fmla="*/ 8601 h 10000"/>
                  <a:gd name="connsiteX411" fmla="*/ 2864 w 10000"/>
                  <a:gd name="connsiteY411" fmla="*/ 8598 h 10000"/>
                  <a:gd name="connsiteX412" fmla="*/ 2889 w 10000"/>
                  <a:gd name="connsiteY412" fmla="*/ 8611 h 10000"/>
                  <a:gd name="connsiteX413" fmla="*/ 2906 w 10000"/>
                  <a:gd name="connsiteY413" fmla="*/ 8620 h 10000"/>
                  <a:gd name="connsiteX414" fmla="*/ 2914 w 10000"/>
                  <a:gd name="connsiteY414" fmla="*/ 8627 h 10000"/>
                  <a:gd name="connsiteX415" fmla="*/ 2920 w 10000"/>
                  <a:gd name="connsiteY415" fmla="*/ 8640 h 10000"/>
                  <a:gd name="connsiteX416" fmla="*/ 2922 w 10000"/>
                  <a:gd name="connsiteY416" fmla="*/ 8666 h 10000"/>
                  <a:gd name="connsiteX417" fmla="*/ 2922 w 10000"/>
                  <a:gd name="connsiteY417" fmla="*/ 8692 h 10000"/>
                  <a:gd name="connsiteX418" fmla="*/ 2939 w 10000"/>
                  <a:gd name="connsiteY418" fmla="*/ 8695 h 10000"/>
                  <a:gd name="connsiteX419" fmla="*/ 2953 w 10000"/>
                  <a:gd name="connsiteY419" fmla="*/ 8695 h 10000"/>
                  <a:gd name="connsiteX420" fmla="*/ 2961 w 10000"/>
                  <a:gd name="connsiteY420" fmla="*/ 8695 h 10000"/>
                  <a:gd name="connsiteX421" fmla="*/ 2972 w 10000"/>
                  <a:gd name="connsiteY421" fmla="*/ 8692 h 10000"/>
                  <a:gd name="connsiteX422" fmla="*/ 2981 w 10000"/>
                  <a:gd name="connsiteY422" fmla="*/ 8685 h 10000"/>
                  <a:gd name="connsiteX423" fmla="*/ 2989 w 10000"/>
                  <a:gd name="connsiteY423" fmla="*/ 8685 h 10000"/>
                  <a:gd name="connsiteX424" fmla="*/ 3008 w 10000"/>
                  <a:gd name="connsiteY424" fmla="*/ 8685 h 10000"/>
                  <a:gd name="connsiteX425" fmla="*/ 3028 w 10000"/>
                  <a:gd name="connsiteY425" fmla="*/ 8695 h 10000"/>
                  <a:gd name="connsiteX426" fmla="*/ 3042 w 10000"/>
                  <a:gd name="connsiteY426" fmla="*/ 8695 h 10000"/>
                  <a:gd name="connsiteX427" fmla="*/ 3053 w 10000"/>
                  <a:gd name="connsiteY427" fmla="*/ 8676 h 10000"/>
                  <a:gd name="connsiteX428" fmla="*/ 3061 w 10000"/>
                  <a:gd name="connsiteY428" fmla="*/ 8666 h 10000"/>
                  <a:gd name="connsiteX429" fmla="*/ 3066 w 10000"/>
                  <a:gd name="connsiteY429" fmla="*/ 8656 h 10000"/>
                  <a:gd name="connsiteX430" fmla="*/ 3091 w 10000"/>
                  <a:gd name="connsiteY430" fmla="*/ 8659 h 10000"/>
                  <a:gd name="connsiteX431" fmla="*/ 3105 w 10000"/>
                  <a:gd name="connsiteY431" fmla="*/ 8659 h 10000"/>
                  <a:gd name="connsiteX432" fmla="*/ 3108 w 10000"/>
                  <a:gd name="connsiteY432" fmla="*/ 8650 h 10000"/>
                  <a:gd name="connsiteX433" fmla="*/ 3147 w 10000"/>
                  <a:gd name="connsiteY433" fmla="*/ 8588 h 10000"/>
                  <a:gd name="connsiteX434" fmla="*/ 3150 w 10000"/>
                  <a:gd name="connsiteY434" fmla="*/ 8598 h 10000"/>
                  <a:gd name="connsiteX435" fmla="*/ 3163 w 10000"/>
                  <a:gd name="connsiteY435" fmla="*/ 8601 h 10000"/>
                  <a:gd name="connsiteX436" fmla="*/ 3180 w 10000"/>
                  <a:gd name="connsiteY436" fmla="*/ 8608 h 10000"/>
                  <a:gd name="connsiteX437" fmla="*/ 3188 w 10000"/>
                  <a:gd name="connsiteY437" fmla="*/ 8611 h 10000"/>
                  <a:gd name="connsiteX438" fmla="*/ 3227 w 10000"/>
                  <a:gd name="connsiteY438" fmla="*/ 8620 h 10000"/>
                  <a:gd name="connsiteX439" fmla="*/ 3238 w 10000"/>
                  <a:gd name="connsiteY439" fmla="*/ 8617 h 10000"/>
                  <a:gd name="connsiteX440" fmla="*/ 3247 w 10000"/>
                  <a:gd name="connsiteY440" fmla="*/ 8601 h 10000"/>
                  <a:gd name="connsiteX441" fmla="*/ 3269 w 10000"/>
                  <a:gd name="connsiteY441" fmla="*/ 8611 h 10000"/>
                  <a:gd name="connsiteX442" fmla="*/ 3277 w 10000"/>
                  <a:gd name="connsiteY442" fmla="*/ 8617 h 10000"/>
                  <a:gd name="connsiteX443" fmla="*/ 3285 w 10000"/>
                  <a:gd name="connsiteY443" fmla="*/ 8611 h 10000"/>
                  <a:gd name="connsiteX444" fmla="*/ 3307 w 10000"/>
                  <a:gd name="connsiteY444" fmla="*/ 8611 h 10000"/>
                  <a:gd name="connsiteX445" fmla="*/ 3319 w 10000"/>
                  <a:gd name="connsiteY445" fmla="*/ 8617 h 10000"/>
                  <a:gd name="connsiteX446" fmla="*/ 3324 w 10000"/>
                  <a:gd name="connsiteY446" fmla="*/ 8617 h 10000"/>
                  <a:gd name="connsiteX447" fmla="*/ 3327 w 10000"/>
                  <a:gd name="connsiteY447" fmla="*/ 8620 h 10000"/>
                  <a:gd name="connsiteX448" fmla="*/ 3341 w 10000"/>
                  <a:gd name="connsiteY448" fmla="*/ 8620 h 10000"/>
                  <a:gd name="connsiteX449" fmla="*/ 3357 w 10000"/>
                  <a:gd name="connsiteY449" fmla="*/ 8620 h 10000"/>
                  <a:gd name="connsiteX450" fmla="*/ 3374 w 10000"/>
                  <a:gd name="connsiteY450" fmla="*/ 8620 h 10000"/>
                  <a:gd name="connsiteX451" fmla="*/ 3382 w 10000"/>
                  <a:gd name="connsiteY451" fmla="*/ 8620 h 10000"/>
                  <a:gd name="connsiteX452" fmla="*/ 3399 w 10000"/>
                  <a:gd name="connsiteY452" fmla="*/ 8611 h 10000"/>
                  <a:gd name="connsiteX453" fmla="*/ 3413 w 10000"/>
                  <a:gd name="connsiteY453" fmla="*/ 8601 h 10000"/>
                  <a:gd name="connsiteX454" fmla="*/ 3421 w 10000"/>
                  <a:gd name="connsiteY454" fmla="*/ 8588 h 10000"/>
                  <a:gd name="connsiteX455" fmla="*/ 3421 w 10000"/>
                  <a:gd name="connsiteY455" fmla="*/ 8572 h 10000"/>
                  <a:gd name="connsiteX456" fmla="*/ 3421 w 10000"/>
                  <a:gd name="connsiteY456" fmla="*/ 8552 h 10000"/>
                  <a:gd name="connsiteX457" fmla="*/ 3424 w 10000"/>
                  <a:gd name="connsiteY457" fmla="*/ 8533 h 10000"/>
                  <a:gd name="connsiteX458" fmla="*/ 3432 w 10000"/>
                  <a:gd name="connsiteY458" fmla="*/ 8523 h 10000"/>
                  <a:gd name="connsiteX459" fmla="*/ 3446 w 10000"/>
                  <a:gd name="connsiteY459" fmla="*/ 8523 h 10000"/>
                  <a:gd name="connsiteX460" fmla="*/ 3457 w 10000"/>
                  <a:gd name="connsiteY460" fmla="*/ 8523 h 10000"/>
                  <a:gd name="connsiteX461" fmla="*/ 3476 w 10000"/>
                  <a:gd name="connsiteY461" fmla="*/ 8533 h 10000"/>
                  <a:gd name="connsiteX462" fmla="*/ 3485 w 10000"/>
                  <a:gd name="connsiteY462" fmla="*/ 8536 h 10000"/>
                  <a:gd name="connsiteX463" fmla="*/ 3501 w 10000"/>
                  <a:gd name="connsiteY463" fmla="*/ 8527 h 10000"/>
                  <a:gd name="connsiteX464" fmla="*/ 3504 w 10000"/>
                  <a:gd name="connsiteY464" fmla="*/ 8514 h 10000"/>
                  <a:gd name="connsiteX465" fmla="*/ 3510 w 10000"/>
                  <a:gd name="connsiteY465" fmla="*/ 8497 h 10000"/>
                  <a:gd name="connsiteX466" fmla="*/ 3537 w 10000"/>
                  <a:gd name="connsiteY466" fmla="*/ 8484 h 10000"/>
                  <a:gd name="connsiteX467" fmla="*/ 3562 w 10000"/>
                  <a:gd name="connsiteY467" fmla="*/ 8488 h 10000"/>
                  <a:gd name="connsiteX468" fmla="*/ 3568 w 10000"/>
                  <a:gd name="connsiteY468" fmla="*/ 8484 h 10000"/>
                  <a:gd name="connsiteX469" fmla="*/ 3584 w 10000"/>
                  <a:gd name="connsiteY469" fmla="*/ 8494 h 10000"/>
                  <a:gd name="connsiteX470" fmla="*/ 3593 w 10000"/>
                  <a:gd name="connsiteY470" fmla="*/ 8507 h 10000"/>
                  <a:gd name="connsiteX471" fmla="*/ 3618 w 10000"/>
                  <a:gd name="connsiteY471" fmla="*/ 8497 h 10000"/>
                  <a:gd name="connsiteX472" fmla="*/ 3643 w 10000"/>
                  <a:gd name="connsiteY472" fmla="*/ 8475 h 10000"/>
                  <a:gd name="connsiteX473" fmla="*/ 3657 w 10000"/>
                  <a:gd name="connsiteY473" fmla="*/ 8478 h 10000"/>
                  <a:gd name="connsiteX474" fmla="*/ 3670 w 10000"/>
                  <a:gd name="connsiteY474" fmla="*/ 8475 h 10000"/>
                  <a:gd name="connsiteX475" fmla="*/ 3673 w 10000"/>
                  <a:gd name="connsiteY475" fmla="*/ 8468 h 10000"/>
                  <a:gd name="connsiteX476" fmla="*/ 3681 w 10000"/>
                  <a:gd name="connsiteY476" fmla="*/ 8468 h 10000"/>
                  <a:gd name="connsiteX477" fmla="*/ 3698 w 10000"/>
                  <a:gd name="connsiteY477" fmla="*/ 8478 h 10000"/>
                  <a:gd name="connsiteX478" fmla="*/ 3720 w 10000"/>
                  <a:gd name="connsiteY478" fmla="*/ 8497 h 10000"/>
                  <a:gd name="connsiteX479" fmla="*/ 3715 w 10000"/>
                  <a:gd name="connsiteY479" fmla="*/ 8504 h 10000"/>
                  <a:gd name="connsiteX480" fmla="*/ 3729 w 10000"/>
                  <a:gd name="connsiteY480" fmla="*/ 8514 h 10000"/>
                  <a:gd name="connsiteX481" fmla="*/ 3729 w 10000"/>
                  <a:gd name="connsiteY481" fmla="*/ 8517 h 10000"/>
                  <a:gd name="connsiteX482" fmla="*/ 3740 w 10000"/>
                  <a:gd name="connsiteY482" fmla="*/ 8527 h 10000"/>
                  <a:gd name="connsiteX483" fmla="*/ 3759 w 10000"/>
                  <a:gd name="connsiteY483" fmla="*/ 8517 h 10000"/>
                  <a:gd name="connsiteX484" fmla="*/ 3762 w 10000"/>
                  <a:gd name="connsiteY484" fmla="*/ 8504 h 10000"/>
                  <a:gd name="connsiteX485" fmla="*/ 3770 w 10000"/>
                  <a:gd name="connsiteY485" fmla="*/ 8488 h 10000"/>
                  <a:gd name="connsiteX486" fmla="*/ 3778 w 10000"/>
                  <a:gd name="connsiteY486" fmla="*/ 8484 h 10000"/>
                  <a:gd name="connsiteX487" fmla="*/ 3792 w 10000"/>
                  <a:gd name="connsiteY487" fmla="*/ 8475 h 10000"/>
                  <a:gd name="connsiteX488" fmla="*/ 3803 w 10000"/>
                  <a:gd name="connsiteY488" fmla="*/ 8478 h 10000"/>
                  <a:gd name="connsiteX489" fmla="*/ 3809 w 10000"/>
                  <a:gd name="connsiteY489" fmla="*/ 8475 h 10000"/>
                  <a:gd name="connsiteX490" fmla="*/ 3825 w 10000"/>
                  <a:gd name="connsiteY490" fmla="*/ 8465 h 10000"/>
                  <a:gd name="connsiteX491" fmla="*/ 3834 w 10000"/>
                  <a:gd name="connsiteY491" fmla="*/ 8468 h 10000"/>
                  <a:gd name="connsiteX492" fmla="*/ 3842 w 10000"/>
                  <a:gd name="connsiteY492" fmla="*/ 8478 h 10000"/>
                  <a:gd name="connsiteX493" fmla="*/ 3850 w 10000"/>
                  <a:gd name="connsiteY493" fmla="*/ 8478 h 10000"/>
                  <a:gd name="connsiteX494" fmla="*/ 3859 w 10000"/>
                  <a:gd name="connsiteY494" fmla="*/ 8484 h 10000"/>
                  <a:gd name="connsiteX495" fmla="*/ 3873 w 10000"/>
                  <a:gd name="connsiteY495" fmla="*/ 8494 h 10000"/>
                  <a:gd name="connsiteX496" fmla="*/ 3875 w 10000"/>
                  <a:gd name="connsiteY496" fmla="*/ 8507 h 10000"/>
                  <a:gd name="connsiteX497" fmla="*/ 3881 w 10000"/>
                  <a:gd name="connsiteY497" fmla="*/ 8527 h 10000"/>
                  <a:gd name="connsiteX498" fmla="*/ 3875 w 10000"/>
                  <a:gd name="connsiteY498" fmla="*/ 8546 h 10000"/>
                  <a:gd name="connsiteX499" fmla="*/ 3892 w 10000"/>
                  <a:gd name="connsiteY499" fmla="*/ 8546 h 10000"/>
                  <a:gd name="connsiteX500" fmla="*/ 3900 w 10000"/>
                  <a:gd name="connsiteY500" fmla="*/ 8543 h 10000"/>
                  <a:gd name="connsiteX501" fmla="*/ 3906 w 10000"/>
                  <a:gd name="connsiteY501" fmla="*/ 8543 h 10000"/>
                  <a:gd name="connsiteX502" fmla="*/ 3922 w 10000"/>
                  <a:gd name="connsiteY502" fmla="*/ 8552 h 10000"/>
                  <a:gd name="connsiteX503" fmla="*/ 3939 w 10000"/>
                  <a:gd name="connsiteY503" fmla="*/ 8559 h 10000"/>
                  <a:gd name="connsiteX504" fmla="*/ 3953 w 10000"/>
                  <a:gd name="connsiteY504" fmla="*/ 8572 h 10000"/>
                  <a:gd name="connsiteX505" fmla="*/ 3956 w 10000"/>
                  <a:gd name="connsiteY505" fmla="*/ 8588 h 10000"/>
                  <a:gd name="connsiteX506" fmla="*/ 3956 w 10000"/>
                  <a:gd name="connsiteY506" fmla="*/ 8608 h 10000"/>
                  <a:gd name="connsiteX507" fmla="*/ 3972 w 10000"/>
                  <a:gd name="connsiteY507" fmla="*/ 8608 h 10000"/>
                  <a:gd name="connsiteX508" fmla="*/ 3986 w 10000"/>
                  <a:gd name="connsiteY508" fmla="*/ 8608 h 10000"/>
                  <a:gd name="connsiteX509" fmla="*/ 3997 w 10000"/>
                  <a:gd name="connsiteY509" fmla="*/ 8608 h 10000"/>
                  <a:gd name="connsiteX510" fmla="*/ 4006 w 10000"/>
                  <a:gd name="connsiteY510" fmla="*/ 8608 h 10000"/>
                  <a:gd name="connsiteX511" fmla="*/ 4006 w 10000"/>
                  <a:gd name="connsiteY511" fmla="*/ 8611 h 10000"/>
                  <a:gd name="connsiteX512" fmla="*/ 4011 w 10000"/>
                  <a:gd name="connsiteY512" fmla="*/ 8611 h 10000"/>
                  <a:gd name="connsiteX513" fmla="*/ 4022 w 10000"/>
                  <a:gd name="connsiteY513" fmla="*/ 8620 h 10000"/>
                  <a:gd name="connsiteX514" fmla="*/ 4042 w 10000"/>
                  <a:gd name="connsiteY514" fmla="*/ 8620 h 10000"/>
                  <a:gd name="connsiteX515" fmla="*/ 4050 w 10000"/>
                  <a:gd name="connsiteY515" fmla="*/ 8617 h 10000"/>
                  <a:gd name="connsiteX516" fmla="*/ 4069 w 10000"/>
                  <a:gd name="connsiteY516" fmla="*/ 8620 h 10000"/>
                  <a:gd name="connsiteX517" fmla="*/ 4086 w 10000"/>
                  <a:gd name="connsiteY517" fmla="*/ 8630 h 10000"/>
                  <a:gd name="connsiteX518" fmla="*/ 4108 w 10000"/>
                  <a:gd name="connsiteY518" fmla="*/ 8627 h 10000"/>
                  <a:gd name="connsiteX519" fmla="*/ 4125 w 10000"/>
                  <a:gd name="connsiteY519" fmla="*/ 8620 h 10000"/>
                  <a:gd name="connsiteX520" fmla="*/ 4133 w 10000"/>
                  <a:gd name="connsiteY520" fmla="*/ 8611 h 10000"/>
                  <a:gd name="connsiteX521" fmla="*/ 4139 w 10000"/>
                  <a:gd name="connsiteY521" fmla="*/ 8608 h 10000"/>
                  <a:gd name="connsiteX522" fmla="*/ 4147 w 10000"/>
                  <a:gd name="connsiteY522" fmla="*/ 8601 h 10000"/>
                  <a:gd name="connsiteX523" fmla="*/ 4155 w 10000"/>
                  <a:gd name="connsiteY523" fmla="*/ 8591 h 10000"/>
                  <a:gd name="connsiteX524" fmla="*/ 4166 w 10000"/>
                  <a:gd name="connsiteY524" fmla="*/ 8582 h 10000"/>
                  <a:gd name="connsiteX525" fmla="*/ 4183 w 10000"/>
                  <a:gd name="connsiteY525" fmla="*/ 8569 h 10000"/>
                  <a:gd name="connsiteX526" fmla="*/ 4191 w 10000"/>
                  <a:gd name="connsiteY526" fmla="*/ 8562 h 10000"/>
                  <a:gd name="connsiteX527" fmla="*/ 4208 w 10000"/>
                  <a:gd name="connsiteY527" fmla="*/ 8552 h 10000"/>
                  <a:gd name="connsiteX528" fmla="*/ 4230 w 10000"/>
                  <a:gd name="connsiteY528" fmla="*/ 8552 h 10000"/>
                  <a:gd name="connsiteX529" fmla="*/ 4238 w 10000"/>
                  <a:gd name="connsiteY529" fmla="*/ 8559 h 10000"/>
                  <a:gd name="connsiteX530" fmla="*/ 4247 w 10000"/>
                  <a:gd name="connsiteY530" fmla="*/ 8572 h 10000"/>
                  <a:gd name="connsiteX531" fmla="*/ 4252 w 10000"/>
                  <a:gd name="connsiteY531" fmla="*/ 8578 h 10000"/>
                  <a:gd name="connsiteX532" fmla="*/ 4263 w 10000"/>
                  <a:gd name="connsiteY532" fmla="*/ 8582 h 10000"/>
                  <a:gd name="connsiteX533" fmla="*/ 4277 w 10000"/>
                  <a:gd name="connsiteY533" fmla="*/ 8572 h 10000"/>
                  <a:gd name="connsiteX534" fmla="*/ 4294 w 10000"/>
                  <a:gd name="connsiteY534" fmla="*/ 8559 h 10000"/>
                  <a:gd name="connsiteX535" fmla="*/ 4302 w 10000"/>
                  <a:gd name="connsiteY535" fmla="*/ 8546 h 10000"/>
                  <a:gd name="connsiteX536" fmla="*/ 4310 w 10000"/>
                  <a:gd name="connsiteY536" fmla="*/ 8543 h 10000"/>
                  <a:gd name="connsiteX537" fmla="*/ 4313 w 10000"/>
                  <a:gd name="connsiteY537" fmla="*/ 8543 h 10000"/>
                  <a:gd name="connsiteX538" fmla="*/ 4332 w 10000"/>
                  <a:gd name="connsiteY538" fmla="*/ 8546 h 10000"/>
                  <a:gd name="connsiteX539" fmla="*/ 4335 w 10000"/>
                  <a:gd name="connsiteY539" fmla="*/ 8559 h 10000"/>
                  <a:gd name="connsiteX540" fmla="*/ 4349 w 10000"/>
                  <a:gd name="connsiteY540" fmla="*/ 8588 h 10000"/>
                  <a:gd name="connsiteX541" fmla="*/ 4360 w 10000"/>
                  <a:gd name="connsiteY541" fmla="*/ 8591 h 10000"/>
                  <a:gd name="connsiteX542" fmla="*/ 4366 w 10000"/>
                  <a:gd name="connsiteY542" fmla="*/ 8591 h 10000"/>
                  <a:gd name="connsiteX543" fmla="*/ 4382 w 10000"/>
                  <a:gd name="connsiteY543" fmla="*/ 8598 h 10000"/>
                  <a:gd name="connsiteX544" fmla="*/ 4385 w 10000"/>
                  <a:gd name="connsiteY544" fmla="*/ 8598 h 10000"/>
                  <a:gd name="connsiteX545" fmla="*/ 4402 w 10000"/>
                  <a:gd name="connsiteY545" fmla="*/ 8598 h 10000"/>
                  <a:gd name="connsiteX546" fmla="*/ 4421 w 10000"/>
                  <a:gd name="connsiteY546" fmla="*/ 8591 h 10000"/>
                  <a:gd name="connsiteX547" fmla="*/ 4440 w 10000"/>
                  <a:gd name="connsiteY547" fmla="*/ 8591 h 10000"/>
                  <a:gd name="connsiteX548" fmla="*/ 4449 w 10000"/>
                  <a:gd name="connsiteY548" fmla="*/ 8598 h 10000"/>
                  <a:gd name="connsiteX549" fmla="*/ 4454 w 10000"/>
                  <a:gd name="connsiteY549" fmla="*/ 8617 h 10000"/>
                  <a:gd name="connsiteX550" fmla="*/ 4463 w 10000"/>
                  <a:gd name="connsiteY550" fmla="*/ 8608 h 10000"/>
                  <a:gd name="connsiteX551" fmla="*/ 4474 w 10000"/>
                  <a:gd name="connsiteY551" fmla="*/ 8608 h 10000"/>
                  <a:gd name="connsiteX552" fmla="*/ 4490 w 10000"/>
                  <a:gd name="connsiteY552" fmla="*/ 8617 h 10000"/>
                  <a:gd name="connsiteX553" fmla="*/ 4504 w 10000"/>
                  <a:gd name="connsiteY553" fmla="*/ 8617 h 10000"/>
                  <a:gd name="connsiteX554" fmla="*/ 4518 w 10000"/>
                  <a:gd name="connsiteY554" fmla="*/ 8617 h 10000"/>
                  <a:gd name="connsiteX555" fmla="*/ 4535 w 10000"/>
                  <a:gd name="connsiteY555" fmla="*/ 8611 h 10000"/>
                  <a:gd name="connsiteX556" fmla="*/ 4546 w 10000"/>
                  <a:gd name="connsiteY556" fmla="*/ 8611 h 10000"/>
                  <a:gd name="connsiteX557" fmla="*/ 4562 w 10000"/>
                  <a:gd name="connsiteY557" fmla="*/ 8611 h 10000"/>
                  <a:gd name="connsiteX558" fmla="*/ 4571 w 10000"/>
                  <a:gd name="connsiteY558" fmla="*/ 8611 h 10000"/>
                  <a:gd name="connsiteX559" fmla="*/ 4579 w 10000"/>
                  <a:gd name="connsiteY559" fmla="*/ 8608 h 10000"/>
                  <a:gd name="connsiteX560" fmla="*/ 4584 w 10000"/>
                  <a:gd name="connsiteY560" fmla="*/ 8608 h 10000"/>
                  <a:gd name="connsiteX561" fmla="*/ 4601 w 10000"/>
                  <a:gd name="connsiteY561" fmla="*/ 8617 h 10000"/>
                  <a:gd name="connsiteX562" fmla="*/ 4609 w 10000"/>
                  <a:gd name="connsiteY562" fmla="*/ 8627 h 10000"/>
                  <a:gd name="connsiteX563" fmla="*/ 4618 w 10000"/>
                  <a:gd name="connsiteY563" fmla="*/ 8637 h 10000"/>
                  <a:gd name="connsiteX564" fmla="*/ 4618 w 10000"/>
                  <a:gd name="connsiteY564" fmla="*/ 8646 h 10000"/>
                  <a:gd name="connsiteX565" fmla="*/ 4634 w 10000"/>
                  <a:gd name="connsiteY565" fmla="*/ 8656 h 10000"/>
                  <a:gd name="connsiteX566" fmla="*/ 4640 w 10000"/>
                  <a:gd name="connsiteY566" fmla="*/ 8659 h 10000"/>
                  <a:gd name="connsiteX567" fmla="*/ 4651 w 10000"/>
                  <a:gd name="connsiteY567" fmla="*/ 8666 h 10000"/>
                  <a:gd name="connsiteX568" fmla="*/ 4657 w 10000"/>
                  <a:gd name="connsiteY568" fmla="*/ 8659 h 10000"/>
                  <a:gd name="connsiteX569" fmla="*/ 4668 w 10000"/>
                  <a:gd name="connsiteY569" fmla="*/ 8650 h 10000"/>
                  <a:gd name="connsiteX570" fmla="*/ 4676 w 10000"/>
                  <a:gd name="connsiteY570" fmla="*/ 8650 h 10000"/>
                  <a:gd name="connsiteX571" fmla="*/ 4690 w 10000"/>
                  <a:gd name="connsiteY571" fmla="*/ 8650 h 10000"/>
                  <a:gd name="connsiteX572" fmla="*/ 4698 w 10000"/>
                  <a:gd name="connsiteY572" fmla="*/ 8650 h 10000"/>
                  <a:gd name="connsiteX573" fmla="*/ 4704 w 10000"/>
                  <a:gd name="connsiteY573" fmla="*/ 8650 h 10000"/>
                  <a:gd name="connsiteX574" fmla="*/ 4706 w 10000"/>
                  <a:gd name="connsiteY574" fmla="*/ 8659 h 10000"/>
                  <a:gd name="connsiteX575" fmla="*/ 4706 w 10000"/>
                  <a:gd name="connsiteY575" fmla="*/ 8666 h 10000"/>
                  <a:gd name="connsiteX576" fmla="*/ 4723 w 10000"/>
                  <a:gd name="connsiteY576" fmla="*/ 8682 h 10000"/>
                  <a:gd name="connsiteX577" fmla="*/ 4737 w 10000"/>
                  <a:gd name="connsiteY577" fmla="*/ 8682 h 10000"/>
                  <a:gd name="connsiteX578" fmla="*/ 4745 w 10000"/>
                  <a:gd name="connsiteY578" fmla="*/ 8676 h 10000"/>
                  <a:gd name="connsiteX579" fmla="*/ 4756 w 10000"/>
                  <a:gd name="connsiteY579" fmla="*/ 8666 h 10000"/>
                  <a:gd name="connsiteX580" fmla="*/ 4765 w 10000"/>
                  <a:gd name="connsiteY580" fmla="*/ 8666 h 10000"/>
                  <a:gd name="connsiteX581" fmla="*/ 4765 w 10000"/>
                  <a:gd name="connsiteY581" fmla="*/ 8682 h 10000"/>
                  <a:gd name="connsiteX582" fmla="*/ 4770 w 10000"/>
                  <a:gd name="connsiteY582" fmla="*/ 8701 h 10000"/>
                  <a:gd name="connsiteX583" fmla="*/ 4778 w 10000"/>
                  <a:gd name="connsiteY583" fmla="*/ 8705 h 10000"/>
                  <a:gd name="connsiteX584" fmla="*/ 4795 w 10000"/>
                  <a:gd name="connsiteY584" fmla="*/ 8714 h 10000"/>
                  <a:gd name="connsiteX585" fmla="*/ 4812 w 10000"/>
                  <a:gd name="connsiteY585" fmla="*/ 8714 h 10000"/>
                  <a:gd name="connsiteX586" fmla="*/ 4825 w 10000"/>
                  <a:gd name="connsiteY586" fmla="*/ 8705 h 10000"/>
                  <a:gd name="connsiteX587" fmla="*/ 4825 w 10000"/>
                  <a:gd name="connsiteY587" fmla="*/ 8701 h 10000"/>
                  <a:gd name="connsiteX588" fmla="*/ 4828 w 10000"/>
                  <a:gd name="connsiteY588" fmla="*/ 8701 h 10000"/>
                  <a:gd name="connsiteX589" fmla="*/ 4837 w 10000"/>
                  <a:gd name="connsiteY589" fmla="*/ 8692 h 10000"/>
                  <a:gd name="connsiteX590" fmla="*/ 4842 w 10000"/>
                  <a:gd name="connsiteY590" fmla="*/ 8685 h 10000"/>
                  <a:gd name="connsiteX591" fmla="*/ 4859 w 10000"/>
                  <a:gd name="connsiteY591" fmla="*/ 8692 h 10000"/>
                  <a:gd name="connsiteX592" fmla="*/ 4870 w 10000"/>
                  <a:gd name="connsiteY592" fmla="*/ 8701 h 10000"/>
                  <a:gd name="connsiteX593" fmla="*/ 4878 w 10000"/>
                  <a:gd name="connsiteY593" fmla="*/ 8714 h 10000"/>
                  <a:gd name="connsiteX594" fmla="*/ 4892 w 10000"/>
                  <a:gd name="connsiteY594" fmla="*/ 8724 h 10000"/>
                  <a:gd name="connsiteX595" fmla="*/ 4900 w 10000"/>
                  <a:gd name="connsiteY595" fmla="*/ 8724 h 10000"/>
                  <a:gd name="connsiteX596" fmla="*/ 4906 w 10000"/>
                  <a:gd name="connsiteY596" fmla="*/ 8705 h 10000"/>
                  <a:gd name="connsiteX597" fmla="*/ 4925 w 10000"/>
                  <a:gd name="connsiteY597" fmla="*/ 8724 h 10000"/>
                  <a:gd name="connsiteX598" fmla="*/ 4939 w 10000"/>
                  <a:gd name="connsiteY598" fmla="*/ 8701 h 10000"/>
                  <a:gd name="connsiteX599" fmla="*/ 4950 w 10000"/>
                  <a:gd name="connsiteY599" fmla="*/ 8695 h 10000"/>
                  <a:gd name="connsiteX600" fmla="*/ 4956 w 10000"/>
                  <a:gd name="connsiteY600" fmla="*/ 8692 h 10000"/>
                  <a:gd name="connsiteX601" fmla="*/ 4986 w 10000"/>
                  <a:gd name="connsiteY601" fmla="*/ 8705 h 10000"/>
                  <a:gd name="connsiteX602" fmla="*/ 5003 w 10000"/>
                  <a:gd name="connsiteY602" fmla="*/ 8701 h 10000"/>
                  <a:gd name="connsiteX603" fmla="*/ 5011 w 10000"/>
                  <a:gd name="connsiteY603" fmla="*/ 8692 h 10000"/>
                  <a:gd name="connsiteX604" fmla="*/ 5028 w 10000"/>
                  <a:gd name="connsiteY604" fmla="*/ 8682 h 10000"/>
                  <a:gd name="connsiteX605" fmla="*/ 5030 w 10000"/>
                  <a:gd name="connsiteY605" fmla="*/ 8659 h 10000"/>
                  <a:gd name="connsiteX606" fmla="*/ 5039 w 10000"/>
                  <a:gd name="connsiteY606" fmla="*/ 8656 h 10000"/>
                  <a:gd name="connsiteX607" fmla="*/ 5053 w 10000"/>
                  <a:gd name="connsiteY607" fmla="*/ 8669 h 10000"/>
                  <a:gd name="connsiteX608" fmla="*/ 5061 w 10000"/>
                  <a:gd name="connsiteY608" fmla="*/ 8669 h 10000"/>
                  <a:gd name="connsiteX609" fmla="*/ 5061 w 10000"/>
                  <a:gd name="connsiteY609" fmla="*/ 8676 h 10000"/>
                  <a:gd name="connsiteX610" fmla="*/ 5069 w 10000"/>
                  <a:gd name="connsiteY610" fmla="*/ 8669 h 10000"/>
                  <a:gd name="connsiteX611" fmla="*/ 5083 w 10000"/>
                  <a:gd name="connsiteY611" fmla="*/ 8669 h 10000"/>
                  <a:gd name="connsiteX612" fmla="*/ 5100 w 10000"/>
                  <a:gd name="connsiteY612" fmla="*/ 8669 h 10000"/>
                  <a:gd name="connsiteX613" fmla="*/ 5119 w 10000"/>
                  <a:gd name="connsiteY613" fmla="*/ 8682 h 10000"/>
                  <a:gd name="connsiteX614" fmla="*/ 5136 w 10000"/>
                  <a:gd name="connsiteY614" fmla="*/ 8692 h 10000"/>
                  <a:gd name="connsiteX615" fmla="*/ 5161 w 10000"/>
                  <a:gd name="connsiteY615" fmla="*/ 8701 h 10000"/>
                  <a:gd name="connsiteX616" fmla="*/ 5183 w 10000"/>
                  <a:gd name="connsiteY616" fmla="*/ 8701 h 10000"/>
                  <a:gd name="connsiteX617" fmla="*/ 5199 w 10000"/>
                  <a:gd name="connsiteY617" fmla="*/ 8701 h 10000"/>
                  <a:gd name="connsiteX618" fmla="*/ 5213 w 10000"/>
                  <a:gd name="connsiteY618" fmla="*/ 8705 h 10000"/>
                  <a:gd name="connsiteX619" fmla="*/ 5224 w 10000"/>
                  <a:gd name="connsiteY619" fmla="*/ 8701 h 10000"/>
                  <a:gd name="connsiteX620" fmla="*/ 5230 w 10000"/>
                  <a:gd name="connsiteY620" fmla="*/ 8701 h 10000"/>
                  <a:gd name="connsiteX621" fmla="*/ 5241 w 10000"/>
                  <a:gd name="connsiteY621" fmla="*/ 8676 h 10000"/>
                  <a:gd name="connsiteX622" fmla="*/ 5247 w 10000"/>
                  <a:gd name="connsiteY622" fmla="*/ 8666 h 10000"/>
                  <a:gd name="connsiteX623" fmla="*/ 5249 w 10000"/>
                  <a:gd name="connsiteY623" fmla="*/ 8646 h 10000"/>
                  <a:gd name="connsiteX624" fmla="*/ 5249 w 10000"/>
                  <a:gd name="connsiteY624" fmla="*/ 8650 h 10000"/>
                  <a:gd name="connsiteX625" fmla="*/ 5255 w 10000"/>
                  <a:gd name="connsiteY625" fmla="*/ 8646 h 10000"/>
                  <a:gd name="connsiteX626" fmla="*/ 5271 w 10000"/>
                  <a:gd name="connsiteY626" fmla="*/ 8650 h 10000"/>
                  <a:gd name="connsiteX627" fmla="*/ 5288 w 10000"/>
                  <a:gd name="connsiteY627" fmla="*/ 8666 h 10000"/>
                  <a:gd name="connsiteX628" fmla="*/ 5296 w 10000"/>
                  <a:gd name="connsiteY628" fmla="*/ 8666 h 10000"/>
                  <a:gd name="connsiteX629" fmla="*/ 5310 w 10000"/>
                  <a:gd name="connsiteY629" fmla="*/ 8656 h 10000"/>
                  <a:gd name="connsiteX630" fmla="*/ 5321 w 10000"/>
                  <a:gd name="connsiteY630" fmla="*/ 8650 h 10000"/>
                  <a:gd name="connsiteX631" fmla="*/ 5338 w 10000"/>
                  <a:gd name="connsiteY631" fmla="*/ 8650 h 10000"/>
                  <a:gd name="connsiteX632" fmla="*/ 5360 w 10000"/>
                  <a:gd name="connsiteY632" fmla="*/ 8640 h 10000"/>
                  <a:gd name="connsiteX633" fmla="*/ 5366 w 10000"/>
                  <a:gd name="connsiteY633" fmla="*/ 8637 h 10000"/>
                  <a:gd name="connsiteX634" fmla="*/ 5368 w 10000"/>
                  <a:gd name="connsiteY634" fmla="*/ 8637 h 10000"/>
                  <a:gd name="connsiteX635" fmla="*/ 5382 w 10000"/>
                  <a:gd name="connsiteY635" fmla="*/ 8630 h 10000"/>
                  <a:gd name="connsiteX636" fmla="*/ 5391 w 10000"/>
                  <a:gd name="connsiteY636" fmla="*/ 8630 h 10000"/>
                  <a:gd name="connsiteX637" fmla="*/ 5402 w 10000"/>
                  <a:gd name="connsiteY637" fmla="*/ 8637 h 10000"/>
                  <a:gd name="connsiteX638" fmla="*/ 5418 w 10000"/>
                  <a:gd name="connsiteY638" fmla="*/ 8656 h 10000"/>
                  <a:gd name="connsiteX639" fmla="*/ 5432 w 10000"/>
                  <a:gd name="connsiteY639" fmla="*/ 8666 h 10000"/>
                  <a:gd name="connsiteX640" fmla="*/ 5443 w 10000"/>
                  <a:gd name="connsiteY640" fmla="*/ 8682 h 10000"/>
                  <a:gd name="connsiteX641" fmla="*/ 5457 w 10000"/>
                  <a:gd name="connsiteY641" fmla="*/ 8692 h 10000"/>
                  <a:gd name="connsiteX642" fmla="*/ 5471 w 10000"/>
                  <a:gd name="connsiteY642" fmla="*/ 8705 h 10000"/>
                  <a:gd name="connsiteX643" fmla="*/ 5488 w 10000"/>
                  <a:gd name="connsiteY643" fmla="*/ 8711 h 10000"/>
                  <a:gd name="connsiteX644" fmla="*/ 5490 w 10000"/>
                  <a:gd name="connsiteY644" fmla="*/ 8721 h 10000"/>
                  <a:gd name="connsiteX645" fmla="*/ 5512 w 10000"/>
                  <a:gd name="connsiteY645" fmla="*/ 8724 h 10000"/>
                  <a:gd name="connsiteX646" fmla="*/ 5521 w 10000"/>
                  <a:gd name="connsiteY646" fmla="*/ 8714 h 10000"/>
                  <a:gd name="connsiteX647" fmla="*/ 5524 w 10000"/>
                  <a:gd name="connsiteY647" fmla="*/ 8714 h 10000"/>
                  <a:gd name="connsiteX648" fmla="*/ 5532 w 10000"/>
                  <a:gd name="connsiteY648" fmla="*/ 8721 h 10000"/>
                  <a:gd name="connsiteX649" fmla="*/ 5540 w 10000"/>
                  <a:gd name="connsiteY649" fmla="*/ 8724 h 10000"/>
                  <a:gd name="connsiteX650" fmla="*/ 5562 w 10000"/>
                  <a:gd name="connsiteY650" fmla="*/ 8750 h 10000"/>
                  <a:gd name="connsiteX651" fmla="*/ 5562 w 10000"/>
                  <a:gd name="connsiteY651" fmla="*/ 8760 h 10000"/>
                  <a:gd name="connsiteX652" fmla="*/ 5571 w 10000"/>
                  <a:gd name="connsiteY652" fmla="*/ 8782 h 10000"/>
                  <a:gd name="connsiteX653" fmla="*/ 5579 w 10000"/>
                  <a:gd name="connsiteY653" fmla="*/ 8789 h 10000"/>
                  <a:gd name="connsiteX654" fmla="*/ 5593 w 10000"/>
                  <a:gd name="connsiteY654" fmla="*/ 8789 h 10000"/>
                  <a:gd name="connsiteX655" fmla="*/ 5596 w 10000"/>
                  <a:gd name="connsiteY655" fmla="*/ 8789 h 10000"/>
                  <a:gd name="connsiteX656" fmla="*/ 5626 w 10000"/>
                  <a:gd name="connsiteY656" fmla="*/ 8782 h 10000"/>
                  <a:gd name="connsiteX657" fmla="*/ 5629 w 10000"/>
                  <a:gd name="connsiteY657" fmla="*/ 8782 h 10000"/>
                  <a:gd name="connsiteX658" fmla="*/ 5637 w 10000"/>
                  <a:gd name="connsiteY658" fmla="*/ 8779 h 10000"/>
                  <a:gd name="connsiteX659" fmla="*/ 5648 w 10000"/>
                  <a:gd name="connsiteY659" fmla="*/ 8789 h 10000"/>
                  <a:gd name="connsiteX660" fmla="*/ 5665 w 10000"/>
                  <a:gd name="connsiteY660" fmla="*/ 8795 h 10000"/>
                  <a:gd name="connsiteX661" fmla="*/ 5676 w 10000"/>
                  <a:gd name="connsiteY661" fmla="*/ 8789 h 10000"/>
                  <a:gd name="connsiteX662" fmla="*/ 5684 w 10000"/>
                  <a:gd name="connsiteY662" fmla="*/ 8782 h 10000"/>
                  <a:gd name="connsiteX663" fmla="*/ 5693 w 10000"/>
                  <a:gd name="connsiteY663" fmla="*/ 8789 h 10000"/>
                  <a:gd name="connsiteX664" fmla="*/ 5715 w 10000"/>
                  <a:gd name="connsiteY664" fmla="*/ 8808 h 10000"/>
                  <a:gd name="connsiteX665" fmla="*/ 5731 w 10000"/>
                  <a:gd name="connsiteY665" fmla="*/ 8808 h 10000"/>
                  <a:gd name="connsiteX666" fmla="*/ 5740 w 10000"/>
                  <a:gd name="connsiteY666" fmla="*/ 8808 h 10000"/>
                  <a:gd name="connsiteX667" fmla="*/ 5765 w 10000"/>
                  <a:gd name="connsiteY667" fmla="*/ 8818 h 10000"/>
                  <a:gd name="connsiteX668" fmla="*/ 5781 w 10000"/>
                  <a:gd name="connsiteY668" fmla="*/ 8824 h 10000"/>
                  <a:gd name="connsiteX669" fmla="*/ 5798 w 10000"/>
                  <a:gd name="connsiteY669" fmla="*/ 8834 h 10000"/>
                  <a:gd name="connsiteX670" fmla="*/ 5814 w 10000"/>
                  <a:gd name="connsiteY670" fmla="*/ 8837 h 10000"/>
                  <a:gd name="connsiteX671" fmla="*/ 5831 w 10000"/>
                  <a:gd name="connsiteY671" fmla="*/ 8844 h 10000"/>
                  <a:gd name="connsiteX672" fmla="*/ 5842 w 10000"/>
                  <a:gd name="connsiteY672" fmla="*/ 8847 h 10000"/>
                  <a:gd name="connsiteX673" fmla="*/ 5859 w 10000"/>
                  <a:gd name="connsiteY673" fmla="*/ 8857 h 10000"/>
                  <a:gd name="connsiteX674" fmla="*/ 5870 w 10000"/>
                  <a:gd name="connsiteY674" fmla="*/ 8867 h 10000"/>
                  <a:gd name="connsiteX675" fmla="*/ 5878 w 10000"/>
                  <a:gd name="connsiteY675" fmla="*/ 8873 h 10000"/>
                  <a:gd name="connsiteX676" fmla="*/ 5895 w 10000"/>
                  <a:gd name="connsiteY676" fmla="*/ 8873 h 10000"/>
                  <a:gd name="connsiteX677" fmla="*/ 5911 w 10000"/>
                  <a:gd name="connsiteY677" fmla="*/ 8873 h 10000"/>
                  <a:gd name="connsiteX678" fmla="*/ 5931 w 10000"/>
                  <a:gd name="connsiteY678" fmla="*/ 8873 h 10000"/>
                  <a:gd name="connsiteX679" fmla="*/ 5950 w 10000"/>
                  <a:gd name="connsiteY679" fmla="*/ 8867 h 10000"/>
                  <a:gd name="connsiteX680" fmla="*/ 5967 w 10000"/>
                  <a:gd name="connsiteY680" fmla="*/ 8867 h 10000"/>
                  <a:gd name="connsiteX681" fmla="*/ 5975 w 10000"/>
                  <a:gd name="connsiteY681" fmla="*/ 8873 h 10000"/>
                  <a:gd name="connsiteX682" fmla="*/ 6000 w 10000"/>
                  <a:gd name="connsiteY682" fmla="*/ 8883 h 10000"/>
                  <a:gd name="connsiteX683" fmla="*/ 5997 w 10000"/>
                  <a:gd name="connsiteY683" fmla="*/ 8886 h 10000"/>
                  <a:gd name="connsiteX684" fmla="*/ 5997 w 10000"/>
                  <a:gd name="connsiteY684" fmla="*/ 8896 h 10000"/>
                  <a:gd name="connsiteX685" fmla="*/ 6014 w 10000"/>
                  <a:gd name="connsiteY685" fmla="*/ 8892 h 10000"/>
                  <a:gd name="connsiteX686" fmla="*/ 6028 w 10000"/>
                  <a:gd name="connsiteY686" fmla="*/ 8892 h 10000"/>
                  <a:gd name="connsiteX687" fmla="*/ 6053 w 10000"/>
                  <a:gd name="connsiteY687" fmla="*/ 8886 h 10000"/>
                  <a:gd name="connsiteX688" fmla="*/ 6072 w 10000"/>
                  <a:gd name="connsiteY688" fmla="*/ 8876 h 10000"/>
                  <a:gd name="connsiteX689" fmla="*/ 6089 w 10000"/>
                  <a:gd name="connsiteY689" fmla="*/ 8867 h 10000"/>
                  <a:gd name="connsiteX690" fmla="*/ 6111 w 10000"/>
                  <a:gd name="connsiteY690" fmla="*/ 8857 h 10000"/>
                  <a:gd name="connsiteX691" fmla="*/ 6127 w 10000"/>
                  <a:gd name="connsiteY691" fmla="*/ 8847 h 10000"/>
                  <a:gd name="connsiteX692" fmla="*/ 6152 w 10000"/>
                  <a:gd name="connsiteY692" fmla="*/ 8834 h 10000"/>
                  <a:gd name="connsiteX693" fmla="*/ 6183 w 10000"/>
                  <a:gd name="connsiteY693" fmla="*/ 8828 h 10000"/>
                  <a:gd name="connsiteX694" fmla="*/ 6175 w 10000"/>
                  <a:gd name="connsiteY694" fmla="*/ 8844 h 10000"/>
                  <a:gd name="connsiteX695" fmla="*/ 6169 w 10000"/>
                  <a:gd name="connsiteY695" fmla="*/ 8863 h 10000"/>
                  <a:gd name="connsiteX696" fmla="*/ 6158 w 10000"/>
                  <a:gd name="connsiteY696" fmla="*/ 8886 h 10000"/>
                  <a:gd name="connsiteX697" fmla="*/ 6152 w 10000"/>
                  <a:gd name="connsiteY697" fmla="*/ 8896 h 10000"/>
                  <a:gd name="connsiteX698" fmla="*/ 6150 w 10000"/>
                  <a:gd name="connsiteY698" fmla="*/ 8909 h 10000"/>
                  <a:gd name="connsiteX699" fmla="*/ 6152 w 10000"/>
                  <a:gd name="connsiteY699" fmla="*/ 8938 h 10000"/>
                  <a:gd name="connsiteX700" fmla="*/ 6158 w 10000"/>
                  <a:gd name="connsiteY700" fmla="*/ 8957 h 10000"/>
                  <a:gd name="connsiteX701" fmla="*/ 6161 w 10000"/>
                  <a:gd name="connsiteY701" fmla="*/ 8980 h 10000"/>
                  <a:gd name="connsiteX702" fmla="*/ 6166 w 10000"/>
                  <a:gd name="connsiteY702" fmla="*/ 8999 h 10000"/>
                  <a:gd name="connsiteX703" fmla="*/ 6175 w 10000"/>
                  <a:gd name="connsiteY703" fmla="*/ 9032 h 10000"/>
                  <a:gd name="connsiteX704" fmla="*/ 6183 w 10000"/>
                  <a:gd name="connsiteY704" fmla="*/ 9051 h 10000"/>
                  <a:gd name="connsiteX705" fmla="*/ 6191 w 10000"/>
                  <a:gd name="connsiteY705" fmla="*/ 9064 h 10000"/>
                  <a:gd name="connsiteX706" fmla="*/ 6194 w 10000"/>
                  <a:gd name="connsiteY706" fmla="*/ 9084 h 10000"/>
                  <a:gd name="connsiteX707" fmla="*/ 6208 w 10000"/>
                  <a:gd name="connsiteY707" fmla="*/ 9103 h 10000"/>
                  <a:gd name="connsiteX708" fmla="*/ 6208 w 10000"/>
                  <a:gd name="connsiteY708" fmla="*/ 9113 h 10000"/>
                  <a:gd name="connsiteX709" fmla="*/ 6216 w 10000"/>
                  <a:gd name="connsiteY709" fmla="*/ 9129 h 10000"/>
                  <a:gd name="connsiteX710" fmla="*/ 6230 w 10000"/>
                  <a:gd name="connsiteY710" fmla="*/ 9148 h 10000"/>
                  <a:gd name="connsiteX711" fmla="*/ 6241 w 10000"/>
                  <a:gd name="connsiteY711" fmla="*/ 9165 h 10000"/>
                  <a:gd name="connsiteX712" fmla="*/ 6249 w 10000"/>
                  <a:gd name="connsiteY712" fmla="*/ 9168 h 10000"/>
                  <a:gd name="connsiteX713" fmla="*/ 6266 w 10000"/>
                  <a:gd name="connsiteY713" fmla="*/ 9184 h 10000"/>
                  <a:gd name="connsiteX714" fmla="*/ 6280 w 10000"/>
                  <a:gd name="connsiteY714" fmla="*/ 9184 h 10000"/>
                  <a:gd name="connsiteX715" fmla="*/ 6288 w 10000"/>
                  <a:gd name="connsiteY715" fmla="*/ 9177 h 10000"/>
                  <a:gd name="connsiteX716" fmla="*/ 6299 w 10000"/>
                  <a:gd name="connsiteY716" fmla="*/ 9187 h 10000"/>
                  <a:gd name="connsiteX717" fmla="*/ 6305 w 10000"/>
                  <a:gd name="connsiteY717" fmla="*/ 9197 h 10000"/>
                  <a:gd name="connsiteX718" fmla="*/ 6310 w 10000"/>
                  <a:gd name="connsiteY718" fmla="*/ 9197 h 10000"/>
                  <a:gd name="connsiteX719" fmla="*/ 6321 w 10000"/>
                  <a:gd name="connsiteY719" fmla="*/ 9213 h 10000"/>
                  <a:gd name="connsiteX720" fmla="*/ 6335 w 10000"/>
                  <a:gd name="connsiteY720" fmla="*/ 9223 h 10000"/>
                  <a:gd name="connsiteX721" fmla="*/ 6338 w 10000"/>
                  <a:gd name="connsiteY721" fmla="*/ 9223 h 10000"/>
                  <a:gd name="connsiteX722" fmla="*/ 6355 w 10000"/>
                  <a:gd name="connsiteY722" fmla="*/ 9226 h 10000"/>
                  <a:gd name="connsiteX723" fmla="*/ 6363 w 10000"/>
                  <a:gd name="connsiteY723" fmla="*/ 9236 h 10000"/>
                  <a:gd name="connsiteX724" fmla="*/ 6380 w 10000"/>
                  <a:gd name="connsiteY724" fmla="*/ 9258 h 10000"/>
                  <a:gd name="connsiteX725" fmla="*/ 6393 w 10000"/>
                  <a:gd name="connsiteY725" fmla="*/ 9278 h 10000"/>
                  <a:gd name="connsiteX726" fmla="*/ 6396 w 10000"/>
                  <a:gd name="connsiteY726" fmla="*/ 9288 h 10000"/>
                  <a:gd name="connsiteX727" fmla="*/ 6407 w 10000"/>
                  <a:gd name="connsiteY727" fmla="*/ 9297 h 10000"/>
                  <a:gd name="connsiteX728" fmla="*/ 6410 w 10000"/>
                  <a:gd name="connsiteY728" fmla="*/ 9307 h 10000"/>
                  <a:gd name="connsiteX729" fmla="*/ 6416 w 10000"/>
                  <a:gd name="connsiteY729" fmla="*/ 9317 h 10000"/>
                  <a:gd name="connsiteX730" fmla="*/ 6424 w 10000"/>
                  <a:gd name="connsiteY730" fmla="*/ 9326 h 10000"/>
                  <a:gd name="connsiteX731" fmla="*/ 6435 w 10000"/>
                  <a:gd name="connsiteY731" fmla="*/ 9336 h 10000"/>
                  <a:gd name="connsiteX732" fmla="*/ 6443 w 10000"/>
                  <a:gd name="connsiteY732" fmla="*/ 9346 h 10000"/>
                  <a:gd name="connsiteX733" fmla="*/ 6449 w 10000"/>
                  <a:gd name="connsiteY733" fmla="*/ 9362 h 10000"/>
                  <a:gd name="connsiteX734" fmla="*/ 6452 w 10000"/>
                  <a:gd name="connsiteY734" fmla="*/ 9372 h 10000"/>
                  <a:gd name="connsiteX735" fmla="*/ 6449 w 10000"/>
                  <a:gd name="connsiteY735" fmla="*/ 9381 h 10000"/>
                  <a:gd name="connsiteX736" fmla="*/ 6465 w 10000"/>
                  <a:gd name="connsiteY736" fmla="*/ 9394 h 10000"/>
                  <a:gd name="connsiteX737" fmla="*/ 6468 w 10000"/>
                  <a:gd name="connsiteY737" fmla="*/ 9420 h 10000"/>
                  <a:gd name="connsiteX738" fmla="*/ 6493 w 10000"/>
                  <a:gd name="connsiteY738" fmla="*/ 9430 h 10000"/>
                  <a:gd name="connsiteX739" fmla="*/ 6507 w 10000"/>
                  <a:gd name="connsiteY739" fmla="*/ 9440 h 10000"/>
                  <a:gd name="connsiteX740" fmla="*/ 6524 w 10000"/>
                  <a:gd name="connsiteY740" fmla="*/ 9459 h 10000"/>
                  <a:gd name="connsiteX741" fmla="*/ 6532 w 10000"/>
                  <a:gd name="connsiteY741" fmla="*/ 9485 h 10000"/>
                  <a:gd name="connsiteX742" fmla="*/ 6537 w 10000"/>
                  <a:gd name="connsiteY742" fmla="*/ 9498 h 10000"/>
                  <a:gd name="connsiteX743" fmla="*/ 6571 w 10000"/>
                  <a:gd name="connsiteY743" fmla="*/ 9508 h 10000"/>
                  <a:gd name="connsiteX744" fmla="*/ 6596 w 10000"/>
                  <a:gd name="connsiteY744" fmla="*/ 9508 h 10000"/>
                  <a:gd name="connsiteX745" fmla="*/ 6637 w 10000"/>
                  <a:gd name="connsiteY745" fmla="*/ 9517 h 10000"/>
                  <a:gd name="connsiteX746" fmla="*/ 6662 w 10000"/>
                  <a:gd name="connsiteY746" fmla="*/ 9524 h 10000"/>
                  <a:gd name="connsiteX747" fmla="*/ 6679 w 10000"/>
                  <a:gd name="connsiteY747" fmla="*/ 9517 h 10000"/>
                  <a:gd name="connsiteX748" fmla="*/ 6679 w 10000"/>
                  <a:gd name="connsiteY748" fmla="*/ 9505 h 10000"/>
                  <a:gd name="connsiteX749" fmla="*/ 6690 w 10000"/>
                  <a:gd name="connsiteY749" fmla="*/ 9485 h 10000"/>
                  <a:gd name="connsiteX750" fmla="*/ 6693 w 10000"/>
                  <a:gd name="connsiteY750" fmla="*/ 9479 h 10000"/>
                  <a:gd name="connsiteX751" fmla="*/ 6706 w 10000"/>
                  <a:gd name="connsiteY751" fmla="*/ 9469 h 10000"/>
                  <a:gd name="connsiteX752" fmla="*/ 6709 w 10000"/>
                  <a:gd name="connsiteY752" fmla="*/ 9462 h 10000"/>
                  <a:gd name="connsiteX753" fmla="*/ 6717 w 10000"/>
                  <a:gd name="connsiteY753" fmla="*/ 9459 h 10000"/>
                  <a:gd name="connsiteX754" fmla="*/ 6726 w 10000"/>
                  <a:gd name="connsiteY754" fmla="*/ 9459 h 10000"/>
                  <a:gd name="connsiteX755" fmla="*/ 6742 w 10000"/>
                  <a:gd name="connsiteY755" fmla="*/ 9462 h 10000"/>
                  <a:gd name="connsiteX756" fmla="*/ 6759 w 10000"/>
                  <a:gd name="connsiteY756" fmla="*/ 9479 h 10000"/>
                  <a:gd name="connsiteX757" fmla="*/ 6781 w 10000"/>
                  <a:gd name="connsiteY757" fmla="*/ 9485 h 10000"/>
                  <a:gd name="connsiteX758" fmla="*/ 6795 w 10000"/>
                  <a:gd name="connsiteY758" fmla="*/ 9485 h 10000"/>
                  <a:gd name="connsiteX759" fmla="*/ 6803 w 10000"/>
                  <a:gd name="connsiteY759" fmla="*/ 9498 h 10000"/>
                  <a:gd name="connsiteX760" fmla="*/ 6806 w 10000"/>
                  <a:gd name="connsiteY760" fmla="*/ 9508 h 10000"/>
                  <a:gd name="connsiteX761" fmla="*/ 6823 w 10000"/>
                  <a:gd name="connsiteY761" fmla="*/ 9514 h 10000"/>
                  <a:gd name="connsiteX762" fmla="*/ 6831 w 10000"/>
                  <a:gd name="connsiteY762" fmla="*/ 9514 h 10000"/>
                  <a:gd name="connsiteX763" fmla="*/ 6848 w 10000"/>
                  <a:gd name="connsiteY763" fmla="*/ 9514 h 10000"/>
                  <a:gd name="connsiteX764" fmla="*/ 6856 w 10000"/>
                  <a:gd name="connsiteY764" fmla="*/ 9517 h 10000"/>
                  <a:gd name="connsiteX765" fmla="*/ 6878 w 10000"/>
                  <a:gd name="connsiteY765" fmla="*/ 9524 h 10000"/>
                  <a:gd name="connsiteX766" fmla="*/ 6895 w 10000"/>
                  <a:gd name="connsiteY766" fmla="*/ 9524 h 10000"/>
                  <a:gd name="connsiteX767" fmla="*/ 6917 w 10000"/>
                  <a:gd name="connsiteY767" fmla="*/ 9527 h 10000"/>
                  <a:gd name="connsiteX768" fmla="*/ 6934 w 10000"/>
                  <a:gd name="connsiteY768" fmla="*/ 9534 h 10000"/>
                  <a:gd name="connsiteX769" fmla="*/ 6961 w 10000"/>
                  <a:gd name="connsiteY769" fmla="*/ 9543 h 10000"/>
                  <a:gd name="connsiteX770" fmla="*/ 6989 w 10000"/>
                  <a:gd name="connsiteY770" fmla="*/ 9547 h 10000"/>
                  <a:gd name="connsiteX771" fmla="*/ 7014 w 10000"/>
                  <a:gd name="connsiteY771" fmla="*/ 9543 h 10000"/>
                  <a:gd name="connsiteX772" fmla="*/ 7033 w 10000"/>
                  <a:gd name="connsiteY772" fmla="*/ 9543 h 10000"/>
                  <a:gd name="connsiteX773" fmla="*/ 7042 w 10000"/>
                  <a:gd name="connsiteY773" fmla="*/ 9547 h 10000"/>
                  <a:gd name="connsiteX774" fmla="*/ 7069 w 10000"/>
                  <a:gd name="connsiteY774" fmla="*/ 9647 h 10000"/>
                  <a:gd name="connsiteX775" fmla="*/ 7122 w 10000"/>
                  <a:gd name="connsiteY775" fmla="*/ 9734 h 10000"/>
                  <a:gd name="connsiteX776" fmla="*/ 7147 w 10000"/>
                  <a:gd name="connsiteY776" fmla="*/ 9744 h 10000"/>
                  <a:gd name="connsiteX777" fmla="*/ 7169 w 10000"/>
                  <a:gd name="connsiteY777" fmla="*/ 9741 h 10000"/>
                  <a:gd name="connsiteX778" fmla="*/ 7177 w 10000"/>
                  <a:gd name="connsiteY778" fmla="*/ 9744 h 10000"/>
                  <a:gd name="connsiteX779" fmla="*/ 7186 w 10000"/>
                  <a:gd name="connsiteY779" fmla="*/ 9754 h 10000"/>
                  <a:gd name="connsiteX780" fmla="*/ 7191 w 10000"/>
                  <a:gd name="connsiteY780" fmla="*/ 9773 h 10000"/>
                  <a:gd name="connsiteX781" fmla="*/ 7208 w 10000"/>
                  <a:gd name="connsiteY781" fmla="*/ 9783 h 10000"/>
                  <a:gd name="connsiteX782" fmla="*/ 7219 w 10000"/>
                  <a:gd name="connsiteY782" fmla="*/ 9793 h 10000"/>
                  <a:gd name="connsiteX783" fmla="*/ 7235 w 10000"/>
                  <a:gd name="connsiteY783" fmla="*/ 9802 h 10000"/>
                  <a:gd name="connsiteX784" fmla="*/ 7249 w 10000"/>
                  <a:gd name="connsiteY784" fmla="*/ 9819 h 10000"/>
                  <a:gd name="connsiteX785" fmla="*/ 7255 w 10000"/>
                  <a:gd name="connsiteY785" fmla="*/ 9835 h 10000"/>
                  <a:gd name="connsiteX786" fmla="*/ 7255 w 10000"/>
                  <a:gd name="connsiteY786" fmla="*/ 9848 h 10000"/>
                  <a:gd name="connsiteX787" fmla="*/ 7249 w 10000"/>
                  <a:gd name="connsiteY787" fmla="*/ 9848 h 10000"/>
                  <a:gd name="connsiteX788" fmla="*/ 7244 w 10000"/>
                  <a:gd name="connsiteY788" fmla="*/ 9858 h 10000"/>
                  <a:gd name="connsiteX789" fmla="*/ 7235 w 10000"/>
                  <a:gd name="connsiteY789" fmla="*/ 9883 h 10000"/>
                  <a:gd name="connsiteX790" fmla="*/ 7244 w 10000"/>
                  <a:gd name="connsiteY790" fmla="*/ 9903 h 10000"/>
                  <a:gd name="connsiteX791" fmla="*/ 7258 w 10000"/>
                  <a:gd name="connsiteY791" fmla="*/ 9926 h 10000"/>
                  <a:gd name="connsiteX792" fmla="*/ 7263 w 10000"/>
                  <a:gd name="connsiteY792" fmla="*/ 9948 h 10000"/>
                  <a:gd name="connsiteX793" fmla="*/ 7274 w 10000"/>
                  <a:gd name="connsiteY793" fmla="*/ 9968 h 10000"/>
                  <a:gd name="connsiteX794" fmla="*/ 7283 w 10000"/>
                  <a:gd name="connsiteY794" fmla="*/ 9987 h 10000"/>
                  <a:gd name="connsiteX795" fmla="*/ 7291 w 10000"/>
                  <a:gd name="connsiteY795" fmla="*/ 10000 h 10000"/>
                  <a:gd name="connsiteX796" fmla="*/ 7305 w 10000"/>
                  <a:gd name="connsiteY796" fmla="*/ 9997 h 10000"/>
                  <a:gd name="connsiteX797" fmla="*/ 7313 w 10000"/>
                  <a:gd name="connsiteY797" fmla="*/ 9977 h 10000"/>
                  <a:gd name="connsiteX798" fmla="*/ 7324 w 10000"/>
                  <a:gd name="connsiteY798" fmla="*/ 9968 h 10000"/>
                  <a:gd name="connsiteX799" fmla="*/ 7341 w 10000"/>
                  <a:gd name="connsiteY799" fmla="*/ 9971 h 10000"/>
                  <a:gd name="connsiteX800" fmla="*/ 7368 w 10000"/>
                  <a:gd name="connsiteY800" fmla="*/ 9987 h 10000"/>
                  <a:gd name="connsiteX801" fmla="*/ 7380 w 10000"/>
                  <a:gd name="connsiteY801" fmla="*/ 9990 h 10000"/>
                  <a:gd name="connsiteX802" fmla="*/ 7393 w 10000"/>
                  <a:gd name="connsiteY802" fmla="*/ 9981 h 10000"/>
                  <a:gd name="connsiteX803" fmla="*/ 7404 w 10000"/>
                  <a:gd name="connsiteY803" fmla="*/ 9968 h 10000"/>
                  <a:gd name="connsiteX804" fmla="*/ 7418 w 10000"/>
                  <a:gd name="connsiteY804" fmla="*/ 9948 h 10000"/>
                  <a:gd name="connsiteX805" fmla="*/ 7427 w 10000"/>
                  <a:gd name="connsiteY805" fmla="*/ 9922 h 10000"/>
                  <a:gd name="connsiteX806" fmla="*/ 7427 w 10000"/>
                  <a:gd name="connsiteY806" fmla="*/ 9906 h 10000"/>
                  <a:gd name="connsiteX807" fmla="*/ 7404 w 10000"/>
                  <a:gd name="connsiteY807" fmla="*/ 9877 h 10000"/>
                  <a:gd name="connsiteX808" fmla="*/ 7388 w 10000"/>
                  <a:gd name="connsiteY808" fmla="*/ 9854 h 10000"/>
                  <a:gd name="connsiteX809" fmla="*/ 7385 w 10000"/>
                  <a:gd name="connsiteY809" fmla="*/ 9845 h 10000"/>
                  <a:gd name="connsiteX810" fmla="*/ 7385 w 10000"/>
                  <a:gd name="connsiteY810" fmla="*/ 9825 h 10000"/>
                  <a:gd name="connsiteX811" fmla="*/ 7385 w 10000"/>
                  <a:gd name="connsiteY811" fmla="*/ 9819 h 10000"/>
                  <a:gd name="connsiteX812" fmla="*/ 7393 w 10000"/>
                  <a:gd name="connsiteY812" fmla="*/ 9809 h 10000"/>
                  <a:gd name="connsiteX813" fmla="*/ 7404 w 10000"/>
                  <a:gd name="connsiteY813" fmla="*/ 9793 h 10000"/>
                  <a:gd name="connsiteX814" fmla="*/ 7413 w 10000"/>
                  <a:gd name="connsiteY814" fmla="*/ 9783 h 10000"/>
                  <a:gd name="connsiteX815" fmla="*/ 7404 w 10000"/>
                  <a:gd name="connsiteY815" fmla="*/ 9770 h 10000"/>
                  <a:gd name="connsiteX816" fmla="*/ 7388 w 10000"/>
                  <a:gd name="connsiteY816" fmla="*/ 9760 h 10000"/>
                  <a:gd name="connsiteX817" fmla="*/ 7371 w 10000"/>
                  <a:gd name="connsiteY817" fmla="*/ 9744 h 10000"/>
                  <a:gd name="connsiteX818" fmla="*/ 7363 w 10000"/>
                  <a:gd name="connsiteY818" fmla="*/ 9731 h 10000"/>
                  <a:gd name="connsiteX819" fmla="*/ 7355 w 10000"/>
                  <a:gd name="connsiteY819" fmla="*/ 9715 h 10000"/>
                  <a:gd name="connsiteX820" fmla="*/ 7360 w 10000"/>
                  <a:gd name="connsiteY820" fmla="*/ 9686 h 10000"/>
                  <a:gd name="connsiteX821" fmla="*/ 7363 w 10000"/>
                  <a:gd name="connsiteY821" fmla="*/ 9657 h 10000"/>
                  <a:gd name="connsiteX822" fmla="*/ 7360 w 10000"/>
                  <a:gd name="connsiteY822" fmla="*/ 9631 h 10000"/>
                  <a:gd name="connsiteX823" fmla="*/ 7346 w 10000"/>
                  <a:gd name="connsiteY823" fmla="*/ 9611 h 10000"/>
                  <a:gd name="connsiteX824" fmla="*/ 7332 w 10000"/>
                  <a:gd name="connsiteY824" fmla="*/ 9585 h 10000"/>
                  <a:gd name="connsiteX825" fmla="*/ 7324 w 10000"/>
                  <a:gd name="connsiteY825" fmla="*/ 9573 h 10000"/>
                  <a:gd name="connsiteX826" fmla="*/ 7324 w 10000"/>
                  <a:gd name="connsiteY826" fmla="*/ 9553 h 10000"/>
                  <a:gd name="connsiteX827" fmla="*/ 7324 w 10000"/>
                  <a:gd name="connsiteY827" fmla="*/ 9543 h 10000"/>
                  <a:gd name="connsiteX828" fmla="*/ 7324 w 10000"/>
                  <a:gd name="connsiteY828" fmla="*/ 9517 h 10000"/>
                  <a:gd name="connsiteX829" fmla="*/ 7324 w 10000"/>
                  <a:gd name="connsiteY829" fmla="*/ 9498 h 10000"/>
                  <a:gd name="connsiteX830" fmla="*/ 7332 w 10000"/>
                  <a:gd name="connsiteY830" fmla="*/ 9479 h 10000"/>
                  <a:gd name="connsiteX831" fmla="*/ 7341 w 10000"/>
                  <a:gd name="connsiteY831" fmla="*/ 9462 h 10000"/>
                  <a:gd name="connsiteX832" fmla="*/ 7352 w 10000"/>
                  <a:gd name="connsiteY832" fmla="*/ 9459 h 10000"/>
                  <a:gd name="connsiteX833" fmla="*/ 7360 w 10000"/>
                  <a:gd name="connsiteY833" fmla="*/ 9443 h 10000"/>
                  <a:gd name="connsiteX834" fmla="*/ 7363 w 10000"/>
                  <a:gd name="connsiteY834" fmla="*/ 9433 h 10000"/>
                  <a:gd name="connsiteX835" fmla="*/ 7377 w 10000"/>
                  <a:gd name="connsiteY835" fmla="*/ 9433 h 10000"/>
                  <a:gd name="connsiteX836" fmla="*/ 7388 w 10000"/>
                  <a:gd name="connsiteY836" fmla="*/ 9430 h 10000"/>
                  <a:gd name="connsiteX837" fmla="*/ 7396 w 10000"/>
                  <a:gd name="connsiteY837" fmla="*/ 9430 h 10000"/>
                  <a:gd name="connsiteX838" fmla="*/ 7402 w 10000"/>
                  <a:gd name="connsiteY838" fmla="*/ 9424 h 10000"/>
                  <a:gd name="connsiteX839" fmla="*/ 7396 w 10000"/>
                  <a:gd name="connsiteY839" fmla="*/ 9414 h 10000"/>
                  <a:gd name="connsiteX840" fmla="*/ 7388 w 10000"/>
                  <a:gd name="connsiteY840" fmla="*/ 9401 h 10000"/>
                  <a:gd name="connsiteX841" fmla="*/ 7371 w 10000"/>
                  <a:gd name="connsiteY841" fmla="*/ 9391 h 10000"/>
                  <a:gd name="connsiteX842" fmla="*/ 7355 w 10000"/>
                  <a:gd name="connsiteY842" fmla="*/ 9375 h 10000"/>
                  <a:gd name="connsiteX843" fmla="*/ 7332 w 10000"/>
                  <a:gd name="connsiteY843" fmla="*/ 9356 h 10000"/>
                  <a:gd name="connsiteX844" fmla="*/ 7313 w 10000"/>
                  <a:gd name="connsiteY844" fmla="*/ 9330 h 10000"/>
                  <a:gd name="connsiteX845" fmla="*/ 7307 w 10000"/>
                  <a:gd name="connsiteY845" fmla="*/ 9310 h 10000"/>
                  <a:gd name="connsiteX846" fmla="*/ 7305 w 10000"/>
                  <a:gd name="connsiteY846" fmla="*/ 9291 h 10000"/>
                  <a:gd name="connsiteX847" fmla="*/ 7305 w 10000"/>
                  <a:gd name="connsiteY847" fmla="*/ 9278 h 10000"/>
                  <a:gd name="connsiteX848" fmla="*/ 7296 w 10000"/>
                  <a:gd name="connsiteY848" fmla="*/ 9268 h 10000"/>
                  <a:gd name="connsiteX849" fmla="*/ 7296 w 10000"/>
                  <a:gd name="connsiteY849" fmla="*/ 9249 h 10000"/>
                  <a:gd name="connsiteX850" fmla="*/ 7291 w 10000"/>
                  <a:gd name="connsiteY850" fmla="*/ 9226 h 10000"/>
                  <a:gd name="connsiteX851" fmla="*/ 7283 w 10000"/>
                  <a:gd name="connsiteY851" fmla="*/ 9213 h 10000"/>
                  <a:gd name="connsiteX852" fmla="*/ 7274 w 10000"/>
                  <a:gd name="connsiteY852" fmla="*/ 9194 h 10000"/>
                  <a:gd name="connsiteX853" fmla="*/ 7274 w 10000"/>
                  <a:gd name="connsiteY853" fmla="*/ 9174 h 10000"/>
                  <a:gd name="connsiteX854" fmla="*/ 7280 w 10000"/>
                  <a:gd name="connsiteY854" fmla="*/ 9148 h 10000"/>
                  <a:gd name="connsiteX855" fmla="*/ 7283 w 10000"/>
                  <a:gd name="connsiteY855" fmla="*/ 9119 h 10000"/>
                  <a:gd name="connsiteX856" fmla="*/ 7291 w 10000"/>
                  <a:gd name="connsiteY856" fmla="*/ 9100 h 10000"/>
                  <a:gd name="connsiteX857" fmla="*/ 7307 w 10000"/>
                  <a:gd name="connsiteY857" fmla="*/ 9080 h 10000"/>
                  <a:gd name="connsiteX858" fmla="*/ 7324 w 10000"/>
                  <a:gd name="connsiteY858" fmla="*/ 9054 h 10000"/>
                  <a:gd name="connsiteX859" fmla="*/ 7341 w 10000"/>
                  <a:gd name="connsiteY859" fmla="*/ 9054 h 10000"/>
                  <a:gd name="connsiteX860" fmla="*/ 7352 w 10000"/>
                  <a:gd name="connsiteY860" fmla="*/ 9054 h 10000"/>
                  <a:gd name="connsiteX861" fmla="*/ 7346 w 10000"/>
                  <a:gd name="connsiteY861" fmla="*/ 9032 h 10000"/>
                  <a:gd name="connsiteX862" fmla="*/ 7341 w 10000"/>
                  <a:gd name="connsiteY862" fmla="*/ 9022 h 10000"/>
                  <a:gd name="connsiteX863" fmla="*/ 7352 w 10000"/>
                  <a:gd name="connsiteY863" fmla="*/ 8999 h 10000"/>
                  <a:gd name="connsiteX864" fmla="*/ 7360 w 10000"/>
                  <a:gd name="connsiteY864" fmla="*/ 8967 h 10000"/>
                  <a:gd name="connsiteX865" fmla="*/ 7368 w 10000"/>
                  <a:gd name="connsiteY865" fmla="*/ 8922 h 10000"/>
                  <a:gd name="connsiteX866" fmla="*/ 7377 w 10000"/>
                  <a:gd name="connsiteY866" fmla="*/ 8896 h 10000"/>
                  <a:gd name="connsiteX867" fmla="*/ 7380 w 10000"/>
                  <a:gd name="connsiteY867" fmla="*/ 8867 h 10000"/>
                  <a:gd name="connsiteX868" fmla="*/ 7402 w 10000"/>
                  <a:gd name="connsiteY868" fmla="*/ 8824 h 10000"/>
                  <a:gd name="connsiteX869" fmla="*/ 7402 w 10000"/>
                  <a:gd name="connsiteY869" fmla="*/ 8808 h 10000"/>
                  <a:gd name="connsiteX870" fmla="*/ 7393 w 10000"/>
                  <a:gd name="connsiteY870" fmla="*/ 8795 h 10000"/>
                  <a:gd name="connsiteX871" fmla="*/ 7388 w 10000"/>
                  <a:gd name="connsiteY871" fmla="*/ 8799 h 10000"/>
                  <a:gd name="connsiteX872" fmla="*/ 7396 w 10000"/>
                  <a:gd name="connsiteY872" fmla="*/ 8789 h 10000"/>
                  <a:gd name="connsiteX873" fmla="*/ 7404 w 10000"/>
                  <a:gd name="connsiteY873" fmla="*/ 8789 h 10000"/>
                  <a:gd name="connsiteX874" fmla="*/ 7421 w 10000"/>
                  <a:gd name="connsiteY874" fmla="*/ 8769 h 10000"/>
                  <a:gd name="connsiteX875" fmla="*/ 7443 w 10000"/>
                  <a:gd name="connsiteY875" fmla="*/ 8763 h 10000"/>
                  <a:gd name="connsiteX876" fmla="*/ 7452 w 10000"/>
                  <a:gd name="connsiteY876" fmla="*/ 8769 h 10000"/>
                  <a:gd name="connsiteX877" fmla="*/ 7468 w 10000"/>
                  <a:gd name="connsiteY877" fmla="*/ 8769 h 10000"/>
                  <a:gd name="connsiteX878" fmla="*/ 7499 w 10000"/>
                  <a:gd name="connsiteY878" fmla="*/ 8763 h 10000"/>
                  <a:gd name="connsiteX879" fmla="*/ 7526 w 10000"/>
                  <a:gd name="connsiteY879" fmla="*/ 8763 h 10000"/>
                  <a:gd name="connsiteX880" fmla="*/ 7532 w 10000"/>
                  <a:gd name="connsiteY880" fmla="*/ 8763 h 10000"/>
                  <a:gd name="connsiteX881" fmla="*/ 7554 w 10000"/>
                  <a:gd name="connsiteY881" fmla="*/ 8744 h 10000"/>
                  <a:gd name="connsiteX882" fmla="*/ 7571 w 10000"/>
                  <a:gd name="connsiteY882" fmla="*/ 8731 h 10000"/>
                  <a:gd name="connsiteX883" fmla="*/ 7587 w 10000"/>
                  <a:gd name="connsiteY883" fmla="*/ 8711 h 10000"/>
                  <a:gd name="connsiteX884" fmla="*/ 7607 w 10000"/>
                  <a:gd name="connsiteY884" fmla="*/ 8711 h 10000"/>
                  <a:gd name="connsiteX885" fmla="*/ 7634 w 10000"/>
                  <a:gd name="connsiteY885" fmla="*/ 8705 h 10000"/>
                  <a:gd name="connsiteX886" fmla="*/ 7643 w 10000"/>
                  <a:gd name="connsiteY886" fmla="*/ 8682 h 10000"/>
                  <a:gd name="connsiteX887" fmla="*/ 7654 w 10000"/>
                  <a:gd name="connsiteY887" fmla="*/ 8666 h 10000"/>
                  <a:gd name="connsiteX888" fmla="*/ 7668 w 10000"/>
                  <a:gd name="connsiteY888" fmla="*/ 8666 h 10000"/>
                  <a:gd name="connsiteX889" fmla="*/ 7676 w 10000"/>
                  <a:gd name="connsiteY889" fmla="*/ 8682 h 10000"/>
                  <a:gd name="connsiteX890" fmla="*/ 7704 w 10000"/>
                  <a:gd name="connsiteY890" fmla="*/ 8669 h 10000"/>
                  <a:gd name="connsiteX891" fmla="*/ 7712 w 10000"/>
                  <a:gd name="connsiteY891" fmla="*/ 8669 h 10000"/>
                  <a:gd name="connsiteX892" fmla="*/ 7720 w 10000"/>
                  <a:gd name="connsiteY892" fmla="*/ 8669 h 10000"/>
                  <a:gd name="connsiteX893" fmla="*/ 7726 w 10000"/>
                  <a:gd name="connsiteY893" fmla="*/ 8656 h 10000"/>
                  <a:gd name="connsiteX894" fmla="*/ 7734 w 10000"/>
                  <a:gd name="connsiteY894" fmla="*/ 8650 h 10000"/>
                  <a:gd name="connsiteX895" fmla="*/ 7742 w 10000"/>
                  <a:gd name="connsiteY895" fmla="*/ 8650 h 10000"/>
                  <a:gd name="connsiteX896" fmla="*/ 7759 w 10000"/>
                  <a:gd name="connsiteY896" fmla="*/ 8650 h 10000"/>
                  <a:gd name="connsiteX897" fmla="*/ 7756 w 10000"/>
                  <a:gd name="connsiteY897" fmla="*/ 8630 h 10000"/>
                  <a:gd name="connsiteX898" fmla="*/ 7751 w 10000"/>
                  <a:gd name="connsiteY898" fmla="*/ 8627 h 10000"/>
                  <a:gd name="connsiteX899" fmla="*/ 7742 w 10000"/>
                  <a:gd name="connsiteY899" fmla="*/ 8620 h 10000"/>
                  <a:gd name="connsiteX900" fmla="*/ 7734 w 10000"/>
                  <a:gd name="connsiteY900" fmla="*/ 8591 h 10000"/>
                  <a:gd name="connsiteX901" fmla="*/ 7709 w 10000"/>
                  <a:gd name="connsiteY901" fmla="*/ 8582 h 10000"/>
                  <a:gd name="connsiteX902" fmla="*/ 7695 w 10000"/>
                  <a:gd name="connsiteY902" fmla="*/ 8578 h 10000"/>
                  <a:gd name="connsiteX903" fmla="*/ 7668 w 10000"/>
                  <a:gd name="connsiteY903" fmla="*/ 8562 h 10000"/>
                  <a:gd name="connsiteX904" fmla="*/ 7645 w 10000"/>
                  <a:gd name="connsiteY904" fmla="*/ 8552 h 10000"/>
                  <a:gd name="connsiteX905" fmla="*/ 7615 w 10000"/>
                  <a:gd name="connsiteY905" fmla="*/ 8543 h 10000"/>
                  <a:gd name="connsiteX906" fmla="*/ 7596 w 10000"/>
                  <a:gd name="connsiteY906" fmla="*/ 8527 h 10000"/>
                  <a:gd name="connsiteX907" fmla="*/ 7565 w 10000"/>
                  <a:gd name="connsiteY907" fmla="*/ 8494 h 10000"/>
                  <a:gd name="connsiteX908" fmla="*/ 7562 w 10000"/>
                  <a:gd name="connsiteY908" fmla="*/ 8475 h 10000"/>
                  <a:gd name="connsiteX909" fmla="*/ 7540 w 10000"/>
                  <a:gd name="connsiteY909" fmla="*/ 8455 h 10000"/>
                  <a:gd name="connsiteX910" fmla="*/ 7535 w 10000"/>
                  <a:gd name="connsiteY910" fmla="*/ 8446 h 10000"/>
                  <a:gd name="connsiteX911" fmla="*/ 7535 w 10000"/>
                  <a:gd name="connsiteY911" fmla="*/ 8420 h 10000"/>
                  <a:gd name="connsiteX912" fmla="*/ 7535 w 10000"/>
                  <a:gd name="connsiteY912" fmla="*/ 8391 h 10000"/>
                  <a:gd name="connsiteX913" fmla="*/ 7548 w 10000"/>
                  <a:gd name="connsiteY913" fmla="*/ 8345 h 10000"/>
                  <a:gd name="connsiteX914" fmla="*/ 7562 w 10000"/>
                  <a:gd name="connsiteY914" fmla="*/ 8319 h 10000"/>
                  <a:gd name="connsiteX915" fmla="*/ 7582 w 10000"/>
                  <a:gd name="connsiteY915" fmla="*/ 8310 h 10000"/>
                  <a:gd name="connsiteX916" fmla="*/ 7607 w 10000"/>
                  <a:gd name="connsiteY916" fmla="*/ 8300 h 10000"/>
                  <a:gd name="connsiteX917" fmla="*/ 7629 w 10000"/>
                  <a:gd name="connsiteY917" fmla="*/ 8300 h 10000"/>
                  <a:gd name="connsiteX918" fmla="*/ 7651 w 10000"/>
                  <a:gd name="connsiteY918" fmla="*/ 8297 h 10000"/>
                  <a:gd name="connsiteX919" fmla="*/ 7668 w 10000"/>
                  <a:gd name="connsiteY919" fmla="*/ 8280 h 10000"/>
                  <a:gd name="connsiteX920" fmla="*/ 7687 w 10000"/>
                  <a:gd name="connsiteY920" fmla="*/ 8267 h 10000"/>
                  <a:gd name="connsiteX921" fmla="*/ 7693 w 10000"/>
                  <a:gd name="connsiteY921" fmla="*/ 8261 h 10000"/>
                  <a:gd name="connsiteX922" fmla="*/ 7701 w 10000"/>
                  <a:gd name="connsiteY922" fmla="*/ 8248 h 10000"/>
                  <a:gd name="connsiteX923" fmla="*/ 7712 w 10000"/>
                  <a:gd name="connsiteY923" fmla="*/ 8238 h 10000"/>
                  <a:gd name="connsiteX924" fmla="*/ 7731 w 10000"/>
                  <a:gd name="connsiteY924" fmla="*/ 8222 h 10000"/>
                  <a:gd name="connsiteX925" fmla="*/ 7740 w 10000"/>
                  <a:gd name="connsiteY925" fmla="*/ 8206 h 10000"/>
                  <a:gd name="connsiteX926" fmla="*/ 7756 w 10000"/>
                  <a:gd name="connsiteY926" fmla="*/ 8183 h 10000"/>
                  <a:gd name="connsiteX927" fmla="*/ 7773 w 10000"/>
                  <a:gd name="connsiteY927" fmla="*/ 8177 h 10000"/>
                  <a:gd name="connsiteX928" fmla="*/ 7784 w 10000"/>
                  <a:gd name="connsiteY928" fmla="*/ 8183 h 10000"/>
                  <a:gd name="connsiteX929" fmla="*/ 7801 w 10000"/>
                  <a:gd name="connsiteY929" fmla="*/ 8174 h 10000"/>
                  <a:gd name="connsiteX930" fmla="*/ 7801 w 10000"/>
                  <a:gd name="connsiteY930" fmla="*/ 8157 h 10000"/>
                  <a:gd name="connsiteX931" fmla="*/ 7817 w 10000"/>
                  <a:gd name="connsiteY931" fmla="*/ 8164 h 10000"/>
                  <a:gd name="connsiteX932" fmla="*/ 7837 w 10000"/>
                  <a:gd name="connsiteY932" fmla="*/ 8164 h 10000"/>
                  <a:gd name="connsiteX933" fmla="*/ 7856 w 10000"/>
                  <a:gd name="connsiteY933" fmla="*/ 8164 h 10000"/>
                  <a:gd name="connsiteX934" fmla="*/ 7870 w 10000"/>
                  <a:gd name="connsiteY934" fmla="*/ 8167 h 10000"/>
                  <a:gd name="connsiteX935" fmla="*/ 7881 w 10000"/>
                  <a:gd name="connsiteY935" fmla="*/ 8174 h 10000"/>
                  <a:gd name="connsiteX936" fmla="*/ 7898 w 10000"/>
                  <a:gd name="connsiteY936" fmla="*/ 8187 h 10000"/>
                  <a:gd name="connsiteX937" fmla="*/ 7917 w 10000"/>
                  <a:gd name="connsiteY937" fmla="*/ 8187 h 10000"/>
                  <a:gd name="connsiteX938" fmla="*/ 7928 w 10000"/>
                  <a:gd name="connsiteY938" fmla="*/ 8157 h 10000"/>
                  <a:gd name="connsiteX939" fmla="*/ 7942 w 10000"/>
                  <a:gd name="connsiteY939" fmla="*/ 8157 h 10000"/>
                  <a:gd name="connsiteX940" fmla="*/ 7958 w 10000"/>
                  <a:gd name="connsiteY940" fmla="*/ 8164 h 10000"/>
                  <a:gd name="connsiteX941" fmla="*/ 7983 w 10000"/>
                  <a:gd name="connsiteY941" fmla="*/ 8144 h 10000"/>
                  <a:gd name="connsiteX942" fmla="*/ 8000 w 10000"/>
                  <a:gd name="connsiteY942" fmla="*/ 8109 h 10000"/>
                  <a:gd name="connsiteX943" fmla="*/ 7994 w 10000"/>
                  <a:gd name="connsiteY943" fmla="*/ 8093 h 10000"/>
                  <a:gd name="connsiteX944" fmla="*/ 7983 w 10000"/>
                  <a:gd name="connsiteY944" fmla="*/ 8070 h 10000"/>
                  <a:gd name="connsiteX945" fmla="*/ 7986 w 10000"/>
                  <a:gd name="connsiteY945" fmla="*/ 8063 h 10000"/>
                  <a:gd name="connsiteX946" fmla="*/ 7978 w 10000"/>
                  <a:gd name="connsiteY946" fmla="*/ 8044 h 10000"/>
                  <a:gd name="connsiteX947" fmla="*/ 7986 w 10000"/>
                  <a:gd name="connsiteY947" fmla="*/ 8002 h 10000"/>
                  <a:gd name="connsiteX948" fmla="*/ 7983 w 10000"/>
                  <a:gd name="connsiteY948" fmla="*/ 7947 h 10000"/>
                  <a:gd name="connsiteX949" fmla="*/ 7961 w 10000"/>
                  <a:gd name="connsiteY949" fmla="*/ 7931 h 10000"/>
                  <a:gd name="connsiteX950" fmla="*/ 7958 w 10000"/>
                  <a:gd name="connsiteY950" fmla="*/ 7898 h 10000"/>
                  <a:gd name="connsiteX951" fmla="*/ 7953 w 10000"/>
                  <a:gd name="connsiteY951" fmla="*/ 7856 h 10000"/>
                  <a:gd name="connsiteX952" fmla="*/ 7967 w 10000"/>
                  <a:gd name="connsiteY952" fmla="*/ 7837 h 10000"/>
                  <a:gd name="connsiteX953" fmla="*/ 7950 w 10000"/>
                  <a:gd name="connsiteY953" fmla="*/ 7824 h 10000"/>
                  <a:gd name="connsiteX954" fmla="*/ 7906 w 10000"/>
                  <a:gd name="connsiteY954" fmla="*/ 7814 h 10000"/>
                  <a:gd name="connsiteX955" fmla="*/ 7878 w 10000"/>
                  <a:gd name="connsiteY955" fmla="*/ 7814 h 10000"/>
                  <a:gd name="connsiteX956" fmla="*/ 7870 w 10000"/>
                  <a:gd name="connsiteY956" fmla="*/ 7795 h 10000"/>
                  <a:gd name="connsiteX957" fmla="*/ 7878 w 10000"/>
                  <a:gd name="connsiteY957" fmla="*/ 7778 h 10000"/>
                  <a:gd name="connsiteX958" fmla="*/ 7881 w 10000"/>
                  <a:gd name="connsiteY958" fmla="*/ 7775 h 10000"/>
                  <a:gd name="connsiteX959" fmla="*/ 7878 w 10000"/>
                  <a:gd name="connsiteY959" fmla="*/ 7743 h 10000"/>
                  <a:gd name="connsiteX960" fmla="*/ 7895 w 10000"/>
                  <a:gd name="connsiteY960" fmla="*/ 7733 h 10000"/>
                  <a:gd name="connsiteX961" fmla="*/ 7911 w 10000"/>
                  <a:gd name="connsiteY961" fmla="*/ 7710 h 10000"/>
                  <a:gd name="connsiteX962" fmla="*/ 7911 w 10000"/>
                  <a:gd name="connsiteY962" fmla="*/ 7665 h 10000"/>
                  <a:gd name="connsiteX963" fmla="*/ 7917 w 10000"/>
                  <a:gd name="connsiteY963" fmla="*/ 7600 h 10000"/>
                  <a:gd name="connsiteX964" fmla="*/ 7928 w 10000"/>
                  <a:gd name="connsiteY964" fmla="*/ 7581 h 10000"/>
                  <a:gd name="connsiteX965" fmla="*/ 7917 w 10000"/>
                  <a:gd name="connsiteY965" fmla="*/ 7474 h 10000"/>
                  <a:gd name="connsiteX966" fmla="*/ 7873 w 10000"/>
                  <a:gd name="connsiteY966" fmla="*/ 7335 h 10000"/>
                  <a:gd name="connsiteX967" fmla="*/ 7756 w 10000"/>
                  <a:gd name="connsiteY967" fmla="*/ 7050 h 10000"/>
                  <a:gd name="connsiteX968" fmla="*/ 7679 w 10000"/>
                  <a:gd name="connsiteY968" fmla="*/ 6839 h 10000"/>
                  <a:gd name="connsiteX969" fmla="*/ 7668 w 10000"/>
                  <a:gd name="connsiteY969" fmla="*/ 6823 h 10000"/>
                  <a:gd name="connsiteX970" fmla="*/ 7659 w 10000"/>
                  <a:gd name="connsiteY970" fmla="*/ 6768 h 10000"/>
                  <a:gd name="connsiteX971" fmla="*/ 7659 w 10000"/>
                  <a:gd name="connsiteY971" fmla="*/ 6739 h 10000"/>
                  <a:gd name="connsiteX972" fmla="*/ 7651 w 10000"/>
                  <a:gd name="connsiteY972" fmla="*/ 6713 h 10000"/>
                  <a:gd name="connsiteX973" fmla="*/ 7654 w 10000"/>
                  <a:gd name="connsiteY973" fmla="*/ 6684 h 10000"/>
                  <a:gd name="connsiteX974" fmla="*/ 7643 w 10000"/>
                  <a:gd name="connsiteY974" fmla="*/ 6626 h 10000"/>
                  <a:gd name="connsiteX975" fmla="*/ 7629 w 10000"/>
                  <a:gd name="connsiteY975" fmla="*/ 6600 h 10000"/>
                  <a:gd name="connsiteX976" fmla="*/ 7629 w 10000"/>
                  <a:gd name="connsiteY976" fmla="*/ 6580 h 10000"/>
                  <a:gd name="connsiteX977" fmla="*/ 7623 w 10000"/>
                  <a:gd name="connsiteY977" fmla="*/ 6541 h 10000"/>
                  <a:gd name="connsiteX978" fmla="*/ 7615 w 10000"/>
                  <a:gd name="connsiteY978" fmla="*/ 6522 h 10000"/>
                  <a:gd name="connsiteX979" fmla="*/ 7598 w 10000"/>
                  <a:gd name="connsiteY979" fmla="*/ 6509 h 10000"/>
                  <a:gd name="connsiteX980" fmla="*/ 7587 w 10000"/>
                  <a:gd name="connsiteY980" fmla="*/ 6493 h 10000"/>
                  <a:gd name="connsiteX981" fmla="*/ 7579 w 10000"/>
                  <a:gd name="connsiteY981" fmla="*/ 6464 h 10000"/>
                  <a:gd name="connsiteX982" fmla="*/ 7587 w 10000"/>
                  <a:gd name="connsiteY982" fmla="*/ 6438 h 10000"/>
                  <a:gd name="connsiteX983" fmla="*/ 7596 w 10000"/>
                  <a:gd name="connsiteY983" fmla="*/ 6425 h 10000"/>
                  <a:gd name="connsiteX984" fmla="*/ 7590 w 10000"/>
                  <a:gd name="connsiteY984" fmla="*/ 6396 h 10000"/>
                  <a:gd name="connsiteX985" fmla="*/ 7590 w 10000"/>
                  <a:gd name="connsiteY985" fmla="*/ 6373 h 10000"/>
                  <a:gd name="connsiteX986" fmla="*/ 7587 w 10000"/>
                  <a:gd name="connsiteY986" fmla="*/ 6354 h 10000"/>
                  <a:gd name="connsiteX987" fmla="*/ 7582 w 10000"/>
                  <a:gd name="connsiteY987" fmla="*/ 6344 h 10000"/>
                  <a:gd name="connsiteX988" fmla="*/ 7582 w 10000"/>
                  <a:gd name="connsiteY988" fmla="*/ 6324 h 10000"/>
                  <a:gd name="connsiteX989" fmla="*/ 7571 w 10000"/>
                  <a:gd name="connsiteY989" fmla="*/ 6302 h 10000"/>
                  <a:gd name="connsiteX990" fmla="*/ 7548 w 10000"/>
                  <a:gd name="connsiteY990" fmla="*/ 6256 h 10000"/>
                  <a:gd name="connsiteX991" fmla="*/ 7546 w 10000"/>
                  <a:gd name="connsiteY991" fmla="*/ 6218 h 10000"/>
                  <a:gd name="connsiteX992" fmla="*/ 7540 w 10000"/>
                  <a:gd name="connsiteY992" fmla="*/ 6159 h 10000"/>
                  <a:gd name="connsiteX993" fmla="*/ 7535 w 10000"/>
                  <a:gd name="connsiteY993" fmla="*/ 6114 h 10000"/>
                  <a:gd name="connsiteX994" fmla="*/ 7535 w 10000"/>
                  <a:gd name="connsiteY994" fmla="*/ 6088 h 10000"/>
                  <a:gd name="connsiteX995" fmla="*/ 7540 w 10000"/>
                  <a:gd name="connsiteY995" fmla="*/ 6049 h 10000"/>
                  <a:gd name="connsiteX996" fmla="*/ 7546 w 10000"/>
                  <a:gd name="connsiteY996" fmla="*/ 6004 h 10000"/>
                  <a:gd name="connsiteX997" fmla="*/ 7548 w 10000"/>
                  <a:gd name="connsiteY997" fmla="*/ 5965 h 10000"/>
                  <a:gd name="connsiteX998" fmla="*/ 7548 w 10000"/>
                  <a:gd name="connsiteY998" fmla="*/ 5946 h 10000"/>
                  <a:gd name="connsiteX999" fmla="*/ 7548 w 10000"/>
                  <a:gd name="connsiteY999" fmla="*/ 5933 h 10000"/>
                  <a:gd name="connsiteX1000" fmla="*/ 7548 w 10000"/>
                  <a:gd name="connsiteY1000" fmla="*/ 5910 h 10000"/>
                  <a:gd name="connsiteX1001" fmla="*/ 7548 w 10000"/>
                  <a:gd name="connsiteY1001" fmla="*/ 5897 h 10000"/>
                  <a:gd name="connsiteX1002" fmla="*/ 7546 w 10000"/>
                  <a:gd name="connsiteY1002" fmla="*/ 5871 h 10000"/>
                  <a:gd name="connsiteX1003" fmla="*/ 7535 w 10000"/>
                  <a:gd name="connsiteY1003" fmla="*/ 5839 h 10000"/>
                  <a:gd name="connsiteX1004" fmla="*/ 7524 w 10000"/>
                  <a:gd name="connsiteY1004" fmla="*/ 5797 h 10000"/>
                  <a:gd name="connsiteX1005" fmla="*/ 7518 w 10000"/>
                  <a:gd name="connsiteY1005" fmla="*/ 5767 h 10000"/>
                  <a:gd name="connsiteX1006" fmla="*/ 7515 w 10000"/>
                  <a:gd name="connsiteY1006" fmla="*/ 5745 h 10000"/>
                  <a:gd name="connsiteX1007" fmla="*/ 7501 w 10000"/>
                  <a:gd name="connsiteY1007" fmla="*/ 5683 h 10000"/>
                  <a:gd name="connsiteX1008" fmla="*/ 7490 w 10000"/>
                  <a:gd name="connsiteY1008" fmla="*/ 5631 h 10000"/>
                  <a:gd name="connsiteX1009" fmla="*/ 7482 w 10000"/>
                  <a:gd name="connsiteY1009" fmla="*/ 5593 h 10000"/>
                  <a:gd name="connsiteX1010" fmla="*/ 7476 w 10000"/>
                  <a:gd name="connsiteY1010" fmla="*/ 5570 h 10000"/>
                  <a:gd name="connsiteX1011" fmla="*/ 7476 w 10000"/>
                  <a:gd name="connsiteY1011" fmla="*/ 5528 h 10000"/>
                  <a:gd name="connsiteX1012" fmla="*/ 7482 w 10000"/>
                  <a:gd name="connsiteY1012" fmla="*/ 5502 h 10000"/>
                  <a:gd name="connsiteX1013" fmla="*/ 7490 w 10000"/>
                  <a:gd name="connsiteY1013" fmla="*/ 5489 h 10000"/>
                  <a:gd name="connsiteX1014" fmla="*/ 7499 w 10000"/>
                  <a:gd name="connsiteY1014" fmla="*/ 5479 h 10000"/>
                  <a:gd name="connsiteX1015" fmla="*/ 7493 w 10000"/>
                  <a:gd name="connsiteY1015" fmla="*/ 5427 h 10000"/>
                  <a:gd name="connsiteX1016" fmla="*/ 7501 w 10000"/>
                  <a:gd name="connsiteY1016" fmla="*/ 5415 h 10000"/>
                  <a:gd name="connsiteX1017" fmla="*/ 7510 w 10000"/>
                  <a:gd name="connsiteY1017" fmla="*/ 5398 h 10000"/>
                  <a:gd name="connsiteX1018" fmla="*/ 7515 w 10000"/>
                  <a:gd name="connsiteY1018" fmla="*/ 5379 h 10000"/>
                  <a:gd name="connsiteX1019" fmla="*/ 7526 w 10000"/>
                  <a:gd name="connsiteY1019" fmla="*/ 5366 h 10000"/>
                  <a:gd name="connsiteX1020" fmla="*/ 7518 w 10000"/>
                  <a:gd name="connsiteY1020" fmla="*/ 5350 h 10000"/>
                  <a:gd name="connsiteX1021" fmla="*/ 7518 w 10000"/>
                  <a:gd name="connsiteY1021" fmla="*/ 5330 h 10000"/>
                  <a:gd name="connsiteX1022" fmla="*/ 7526 w 10000"/>
                  <a:gd name="connsiteY1022" fmla="*/ 5311 h 10000"/>
                  <a:gd name="connsiteX1023" fmla="*/ 7540 w 10000"/>
                  <a:gd name="connsiteY1023" fmla="*/ 5291 h 10000"/>
                  <a:gd name="connsiteX1024" fmla="*/ 7540 w 10000"/>
                  <a:gd name="connsiteY1024" fmla="*/ 5266 h 10000"/>
                  <a:gd name="connsiteX1025" fmla="*/ 7540 w 10000"/>
                  <a:gd name="connsiteY1025" fmla="*/ 5256 h 10000"/>
                  <a:gd name="connsiteX1026" fmla="*/ 7524 w 10000"/>
                  <a:gd name="connsiteY1026" fmla="*/ 5233 h 10000"/>
                  <a:gd name="connsiteX1027" fmla="*/ 7515 w 10000"/>
                  <a:gd name="connsiteY1027" fmla="*/ 5217 h 10000"/>
                  <a:gd name="connsiteX1028" fmla="*/ 7490 w 10000"/>
                  <a:gd name="connsiteY1028" fmla="*/ 5178 h 10000"/>
                  <a:gd name="connsiteX1029" fmla="*/ 7474 w 10000"/>
                  <a:gd name="connsiteY1029" fmla="*/ 5162 h 10000"/>
                  <a:gd name="connsiteX1030" fmla="*/ 7457 w 10000"/>
                  <a:gd name="connsiteY1030" fmla="*/ 5120 h 10000"/>
                  <a:gd name="connsiteX1031" fmla="*/ 7421 w 10000"/>
                  <a:gd name="connsiteY1031" fmla="*/ 5087 h 10000"/>
                  <a:gd name="connsiteX1032" fmla="*/ 7380 w 10000"/>
                  <a:gd name="connsiteY1032" fmla="*/ 5068 h 10000"/>
                  <a:gd name="connsiteX1033" fmla="*/ 7355 w 10000"/>
                  <a:gd name="connsiteY1033" fmla="*/ 5058 h 10000"/>
                  <a:gd name="connsiteX1034" fmla="*/ 7332 w 10000"/>
                  <a:gd name="connsiteY1034" fmla="*/ 5049 h 10000"/>
                  <a:gd name="connsiteX1035" fmla="*/ 7305 w 10000"/>
                  <a:gd name="connsiteY1035" fmla="*/ 5016 h 10000"/>
                  <a:gd name="connsiteX1036" fmla="*/ 7305 w 10000"/>
                  <a:gd name="connsiteY1036" fmla="*/ 5000 h 10000"/>
                  <a:gd name="connsiteX1037" fmla="*/ 7296 w 10000"/>
                  <a:gd name="connsiteY1037" fmla="*/ 4971 h 10000"/>
                  <a:gd name="connsiteX1038" fmla="*/ 7288 w 10000"/>
                  <a:gd name="connsiteY1038" fmla="*/ 4945 h 10000"/>
                  <a:gd name="connsiteX1039" fmla="*/ 7280 w 10000"/>
                  <a:gd name="connsiteY1039" fmla="*/ 4916 h 10000"/>
                  <a:gd name="connsiteX1040" fmla="*/ 7291 w 10000"/>
                  <a:gd name="connsiteY1040" fmla="*/ 4887 h 10000"/>
                  <a:gd name="connsiteX1041" fmla="*/ 7291 w 10000"/>
                  <a:gd name="connsiteY1041" fmla="*/ 4858 h 10000"/>
                  <a:gd name="connsiteX1042" fmla="*/ 7271 w 10000"/>
                  <a:gd name="connsiteY1042" fmla="*/ 4819 h 10000"/>
                  <a:gd name="connsiteX1043" fmla="*/ 7255 w 10000"/>
                  <a:gd name="connsiteY1043" fmla="*/ 4828 h 10000"/>
                  <a:gd name="connsiteX1044" fmla="*/ 7235 w 10000"/>
                  <a:gd name="connsiteY1044" fmla="*/ 4841 h 10000"/>
                  <a:gd name="connsiteX1045" fmla="*/ 7216 w 10000"/>
                  <a:gd name="connsiteY1045" fmla="*/ 4867 h 10000"/>
                  <a:gd name="connsiteX1046" fmla="*/ 7191 w 10000"/>
                  <a:gd name="connsiteY1046" fmla="*/ 4870 h 10000"/>
                  <a:gd name="connsiteX1047" fmla="*/ 7155 w 10000"/>
                  <a:gd name="connsiteY1047" fmla="*/ 4887 h 10000"/>
                  <a:gd name="connsiteX1048" fmla="*/ 7122 w 10000"/>
                  <a:gd name="connsiteY1048" fmla="*/ 4893 h 10000"/>
                  <a:gd name="connsiteX1049" fmla="*/ 7105 w 10000"/>
                  <a:gd name="connsiteY1049" fmla="*/ 4896 h 10000"/>
                  <a:gd name="connsiteX1050" fmla="*/ 7094 w 10000"/>
                  <a:gd name="connsiteY1050" fmla="*/ 4916 h 10000"/>
                  <a:gd name="connsiteX1051" fmla="*/ 7080 w 10000"/>
                  <a:gd name="connsiteY1051" fmla="*/ 4903 h 10000"/>
                  <a:gd name="connsiteX1052" fmla="*/ 7072 w 10000"/>
                  <a:gd name="connsiteY1052" fmla="*/ 4851 h 10000"/>
                  <a:gd name="connsiteX1053" fmla="*/ 7042 w 10000"/>
                  <a:gd name="connsiteY1053" fmla="*/ 4819 h 10000"/>
                  <a:gd name="connsiteX1054" fmla="*/ 7030 w 10000"/>
                  <a:gd name="connsiteY1054" fmla="*/ 4780 h 10000"/>
                  <a:gd name="connsiteX1055" fmla="*/ 7039 w 10000"/>
                  <a:gd name="connsiteY1055" fmla="*/ 4757 h 10000"/>
                  <a:gd name="connsiteX1056" fmla="*/ 7047 w 10000"/>
                  <a:gd name="connsiteY1056" fmla="*/ 4744 h 10000"/>
                  <a:gd name="connsiteX1057" fmla="*/ 7022 w 10000"/>
                  <a:gd name="connsiteY1057" fmla="*/ 4725 h 10000"/>
                  <a:gd name="connsiteX1058" fmla="*/ 7000 w 10000"/>
                  <a:gd name="connsiteY1058" fmla="*/ 4715 h 10000"/>
                  <a:gd name="connsiteX1059" fmla="*/ 6975 w 10000"/>
                  <a:gd name="connsiteY1059" fmla="*/ 4709 h 10000"/>
                  <a:gd name="connsiteX1060" fmla="*/ 6945 w 10000"/>
                  <a:gd name="connsiteY1060" fmla="*/ 4696 h 10000"/>
                  <a:gd name="connsiteX1061" fmla="*/ 6953 w 10000"/>
                  <a:gd name="connsiteY1061" fmla="*/ 4679 h 10000"/>
                  <a:gd name="connsiteX1062" fmla="*/ 6961 w 10000"/>
                  <a:gd name="connsiteY1062" fmla="*/ 4660 h 10000"/>
                  <a:gd name="connsiteX1063" fmla="*/ 6983 w 10000"/>
                  <a:gd name="connsiteY1063" fmla="*/ 4644 h 10000"/>
                  <a:gd name="connsiteX1064" fmla="*/ 7014 w 10000"/>
                  <a:gd name="connsiteY1064" fmla="*/ 4634 h 10000"/>
                  <a:gd name="connsiteX1065" fmla="*/ 7025 w 10000"/>
                  <a:gd name="connsiteY1065" fmla="*/ 4615 h 10000"/>
                  <a:gd name="connsiteX1066" fmla="*/ 7047 w 10000"/>
                  <a:gd name="connsiteY1066" fmla="*/ 4582 h 10000"/>
                  <a:gd name="connsiteX1067" fmla="*/ 7069 w 10000"/>
                  <a:gd name="connsiteY1067" fmla="*/ 4563 h 10000"/>
                  <a:gd name="connsiteX1068" fmla="*/ 7078 w 10000"/>
                  <a:gd name="connsiteY1068" fmla="*/ 4553 h 10000"/>
                  <a:gd name="connsiteX1069" fmla="*/ 7097 w 10000"/>
                  <a:gd name="connsiteY1069" fmla="*/ 4527 h 10000"/>
                  <a:gd name="connsiteX1070" fmla="*/ 7122 w 10000"/>
                  <a:gd name="connsiteY1070" fmla="*/ 4517 h 10000"/>
                  <a:gd name="connsiteX1071" fmla="*/ 7139 w 10000"/>
                  <a:gd name="connsiteY1071" fmla="*/ 4488 h 10000"/>
                  <a:gd name="connsiteX1072" fmla="*/ 7147 w 10000"/>
                  <a:gd name="connsiteY1072" fmla="*/ 4459 h 10000"/>
                  <a:gd name="connsiteX1073" fmla="*/ 7161 w 10000"/>
                  <a:gd name="connsiteY1073" fmla="*/ 4440 h 10000"/>
                  <a:gd name="connsiteX1074" fmla="*/ 7177 w 10000"/>
                  <a:gd name="connsiteY1074" fmla="*/ 4430 h 10000"/>
                  <a:gd name="connsiteX1075" fmla="*/ 7202 w 10000"/>
                  <a:gd name="connsiteY1075" fmla="*/ 4407 h 10000"/>
                  <a:gd name="connsiteX1076" fmla="*/ 7224 w 10000"/>
                  <a:gd name="connsiteY1076" fmla="*/ 4417 h 10000"/>
                  <a:gd name="connsiteX1077" fmla="*/ 7241 w 10000"/>
                  <a:gd name="connsiteY1077" fmla="*/ 4404 h 10000"/>
                  <a:gd name="connsiteX1078" fmla="*/ 7263 w 10000"/>
                  <a:gd name="connsiteY1078" fmla="*/ 4398 h 10000"/>
                  <a:gd name="connsiteX1079" fmla="*/ 7283 w 10000"/>
                  <a:gd name="connsiteY1079" fmla="*/ 4424 h 10000"/>
                  <a:gd name="connsiteX1080" fmla="*/ 7305 w 10000"/>
                  <a:gd name="connsiteY1080" fmla="*/ 4433 h 10000"/>
                  <a:gd name="connsiteX1081" fmla="*/ 7332 w 10000"/>
                  <a:gd name="connsiteY1081" fmla="*/ 4443 h 10000"/>
                  <a:gd name="connsiteX1082" fmla="*/ 7380 w 10000"/>
                  <a:gd name="connsiteY1082" fmla="*/ 4398 h 10000"/>
                  <a:gd name="connsiteX1083" fmla="*/ 7404 w 10000"/>
                  <a:gd name="connsiteY1083" fmla="*/ 4378 h 10000"/>
                  <a:gd name="connsiteX1084" fmla="*/ 7418 w 10000"/>
                  <a:gd name="connsiteY1084" fmla="*/ 4369 h 10000"/>
                  <a:gd name="connsiteX1085" fmla="*/ 7443 w 10000"/>
                  <a:gd name="connsiteY1085" fmla="*/ 4356 h 10000"/>
                  <a:gd name="connsiteX1086" fmla="*/ 7460 w 10000"/>
                  <a:gd name="connsiteY1086" fmla="*/ 4385 h 10000"/>
                  <a:gd name="connsiteX1087" fmla="*/ 7460 w 10000"/>
                  <a:gd name="connsiteY1087" fmla="*/ 4404 h 10000"/>
                  <a:gd name="connsiteX1088" fmla="*/ 7499 w 10000"/>
                  <a:gd name="connsiteY1088" fmla="*/ 4417 h 10000"/>
                  <a:gd name="connsiteX1089" fmla="*/ 7515 w 10000"/>
                  <a:gd name="connsiteY1089" fmla="*/ 4414 h 10000"/>
                  <a:gd name="connsiteX1090" fmla="*/ 7565 w 10000"/>
                  <a:gd name="connsiteY1090" fmla="*/ 4385 h 10000"/>
                  <a:gd name="connsiteX1091" fmla="*/ 7579 w 10000"/>
                  <a:gd name="connsiteY1091" fmla="*/ 4346 h 10000"/>
                  <a:gd name="connsiteX1092" fmla="*/ 7582 w 10000"/>
                  <a:gd name="connsiteY1092" fmla="*/ 4317 h 10000"/>
                  <a:gd name="connsiteX1093" fmla="*/ 7590 w 10000"/>
                  <a:gd name="connsiteY1093" fmla="*/ 4301 h 10000"/>
                  <a:gd name="connsiteX1094" fmla="*/ 7612 w 10000"/>
                  <a:gd name="connsiteY1094" fmla="*/ 4271 h 10000"/>
                  <a:gd name="connsiteX1095" fmla="*/ 7623 w 10000"/>
                  <a:gd name="connsiteY1095" fmla="*/ 4262 h 10000"/>
                  <a:gd name="connsiteX1096" fmla="*/ 7634 w 10000"/>
                  <a:gd name="connsiteY1096" fmla="*/ 4245 h 10000"/>
                  <a:gd name="connsiteX1097" fmla="*/ 7645 w 10000"/>
                  <a:gd name="connsiteY1097" fmla="*/ 4265 h 10000"/>
                  <a:gd name="connsiteX1098" fmla="*/ 7670 w 10000"/>
                  <a:gd name="connsiteY1098" fmla="*/ 4284 h 10000"/>
                  <a:gd name="connsiteX1099" fmla="*/ 7701 w 10000"/>
                  <a:gd name="connsiteY1099" fmla="*/ 4275 h 10000"/>
                  <a:gd name="connsiteX1100" fmla="*/ 7717 w 10000"/>
                  <a:gd name="connsiteY1100" fmla="*/ 4275 h 10000"/>
                  <a:gd name="connsiteX1101" fmla="*/ 7740 w 10000"/>
                  <a:gd name="connsiteY1101" fmla="*/ 4284 h 10000"/>
                  <a:gd name="connsiteX1102" fmla="*/ 7767 w 10000"/>
                  <a:gd name="connsiteY1102" fmla="*/ 4284 h 10000"/>
                  <a:gd name="connsiteX1103" fmla="*/ 7895 w 10000"/>
                  <a:gd name="connsiteY1103" fmla="*/ 4207 h 10000"/>
                  <a:gd name="connsiteX1104" fmla="*/ 7895 w 10000"/>
                  <a:gd name="connsiteY1104" fmla="*/ 4187 h 10000"/>
                  <a:gd name="connsiteX1105" fmla="*/ 7895 w 10000"/>
                  <a:gd name="connsiteY1105" fmla="*/ 4171 h 10000"/>
                  <a:gd name="connsiteX1106" fmla="*/ 7903 w 10000"/>
                  <a:gd name="connsiteY1106" fmla="*/ 4148 h 10000"/>
                  <a:gd name="connsiteX1107" fmla="*/ 7917 w 10000"/>
                  <a:gd name="connsiteY1107" fmla="*/ 4158 h 10000"/>
                  <a:gd name="connsiteX1108" fmla="*/ 7967 w 10000"/>
                  <a:gd name="connsiteY1108" fmla="*/ 4203 h 10000"/>
                  <a:gd name="connsiteX1109" fmla="*/ 7994 w 10000"/>
                  <a:gd name="connsiteY1109" fmla="*/ 4203 h 10000"/>
                  <a:gd name="connsiteX1110" fmla="*/ 8064 w 10000"/>
                  <a:gd name="connsiteY1110" fmla="*/ 4242 h 10000"/>
                  <a:gd name="connsiteX1111" fmla="*/ 8083 w 10000"/>
                  <a:gd name="connsiteY1111" fmla="*/ 4245 h 10000"/>
                  <a:gd name="connsiteX1112" fmla="*/ 8105 w 10000"/>
                  <a:gd name="connsiteY1112" fmla="*/ 4226 h 10000"/>
                  <a:gd name="connsiteX1113" fmla="*/ 8136 w 10000"/>
                  <a:gd name="connsiteY1113" fmla="*/ 4187 h 10000"/>
                  <a:gd name="connsiteX1114" fmla="*/ 8161 w 10000"/>
                  <a:gd name="connsiteY1114" fmla="*/ 4168 h 10000"/>
                  <a:gd name="connsiteX1115" fmla="*/ 8172 w 10000"/>
                  <a:gd name="connsiteY1115" fmla="*/ 4161 h 10000"/>
                  <a:gd name="connsiteX1116" fmla="*/ 8208 w 10000"/>
                  <a:gd name="connsiteY1116" fmla="*/ 4168 h 10000"/>
                  <a:gd name="connsiteX1117" fmla="*/ 8235 w 10000"/>
                  <a:gd name="connsiteY1117" fmla="*/ 4168 h 10000"/>
                  <a:gd name="connsiteX1118" fmla="*/ 8258 w 10000"/>
                  <a:gd name="connsiteY1118" fmla="*/ 4152 h 10000"/>
                  <a:gd name="connsiteX1119" fmla="*/ 8283 w 10000"/>
                  <a:gd name="connsiteY1119" fmla="*/ 4152 h 10000"/>
                  <a:gd name="connsiteX1120" fmla="*/ 8299 w 10000"/>
                  <a:gd name="connsiteY1120" fmla="*/ 4132 h 10000"/>
                  <a:gd name="connsiteX1121" fmla="*/ 8316 w 10000"/>
                  <a:gd name="connsiteY1121" fmla="*/ 4113 h 10000"/>
                  <a:gd name="connsiteX1122" fmla="*/ 8330 w 10000"/>
                  <a:gd name="connsiteY1122" fmla="*/ 4084 h 10000"/>
                  <a:gd name="connsiteX1123" fmla="*/ 8341 w 10000"/>
                  <a:gd name="connsiteY1123" fmla="*/ 4058 h 10000"/>
                  <a:gd name="connsiteX1124" fmla="*/ 8349 w 10000"/>
                  <a:gd name="connsiteY1124" fmla="*/ 4064 h 10000"/>
                  <a:gd name="connsiteX1125" fmla="*/ 8366 w 10000"/>
                  <a:gd name="connsiteY1125" fmla="*/ 4067 h 10000"/>
                  <a:gd name="connsiteX1126" fmla="*/ 8374 w 10000"/>
                  <a:gd name="connsiteY1126" fmla="*/ 4084 h 10000"/>
                  <a:gd name="connsiteX1127" fmla="*/ 8402 w 10000"/>
                  <a:gd name="connsiteY1127" fmla="*/ 4054 h 10000"/>
                  <a:gd name="connsiteX1128" fmla="*/ 8427 w 10000"/>
                  <a:gd name="connsiteY1128" fmla="*/ 4028 h 10000"/>
                  <a:gd name="connsiteX1129" fmla="*/ 8438 w 10000"/>
                  <a:gd name="connsiteY1129" fmla="*/ 4025 h 10000"/>
                  <a:gd name="connsiteX1130" fmla="*/ 8468 w 10000"/>
                  <a:gd name="connsiteY1130" fmla="*/ 4006 h 10000"/>
                  <a:gd name="connsiteX1131" fmla="*/ 8485 w 10000"/>
                  <a:gd name="connsiteY1131" fmla="*/ 3999 h 10000"/>
                  <a:gd name="connsiteX1132" fmla="*/ 8493 w 10000"/>
                  <a:gd name="connsiteY1132" fmla="*/ 4025 h 10000"/>
                  <a:gd name="connsiteX1133" fmla="*/ 8515 w 10000"/>
                  <a:gd name="connsiteY1133" fmla="*/ 4028 h 10000"/>
                  <a:gd name="connsiteX1134" fmla="*/ 8543 w 10000"/>
                  <a:gd name="connsiteY1134" fmla="*/ 4009 h 10000"/>
                  <a:gd name="connsiteX1135" fmla="*/ 8551 w 10000"/>
                  <a:gd name="connsiteY1135" fmla="*/ 3990 h 10000"/>
                  <a:gd name="connsiteX1136" fmla="*/ 8582 w 10000"/>
                  <a:gd name="connsiteY1136" fmla="*/ 3977 h 10000"/>
                  <a:gd name="connsiteX1137" fmla="*/ 8596 w 10000"/>
                  <a:gd name="connsiteY1137" fmla="*/ 3977 h 10000"/>
                  <a:gd name="connsiteX1138" fmla="*/ 8607 w 10000"/>
                  <a:gd name="connsiteY1138" fmla="*/ 3980 h 10000"/>
                  <a:gd name="connsiteX1139" fmla="*/ 8645 w 10000"/>
                  <a:gd name="connsiteY1139" fmla="*/ 3970 h 10000"/>
                  <a:gd name="connsiteX1140" fmla="*/ 8654 w 10000"/>
                  <a:gd name="connsiteY1140" fmla="*/ 3951 h 10000"/>
                  <a:gd name="connsiteX1141" fmla="*/ 8670 w 10000"/>
                  <a:gd name="connsiteY1141" fmla="*/ 3935 h 10000"/>
                  <a:gd name="connsiteX1142" fmla="*/ 8695 w 10000"/>
                  <a:gd name="connsiteY1142" fmla="*/ 3935 h 10000"/>
                  <a:gd name="connsiteX1143" fmla="*/ 8704 w 10000"/>
                  <a:gd name="connsiteY1143" fmla="*/ 3951 h 10000"/>
                  <a:gd name="connsiteX1144" fmla="*/ 8717 w 10000"/>
                  <a:gd name="connsiteY1144" fmla="*/ 3964 h 10000"/>
                  <a:gd name="connsiteX1145" fmla="*/ 8751 w 10000"/>
                  <a:gd name="connsiteY1145" fmla="*/ 3951 h 10000"/>
                  <a:gd name="connsiteX1146" fmla="*/ 8776 w 10000"/>
                  <a:gd name="connsiteY1146" fmla="*/ 3935 h 10000"/>
                  <a:gd name="connsiteX1147" fmla="*/ 8798 w 10000"/>
                  <a:gd name="connsiteY1147" fmla="*/ 3925 h 10000"/>
                  <a:gd name="connsiteX1148" fmla="*/ 8806 w 10000"/>
                  <a:gd name="connsiteY1148" fmla="*/ 3892 h 10000"/>
                  <a:gd name="connsiteX1149" fmla="*/ 8814 w 10000"/>
                  <a:gd name="connsiteY1149" fmla="*/ 3876 h 10000"/>
                  <a:gd name="connsiteX1150" fmla="*/ 8839 w 10000"/>
                  <a:gd name="connsiteY1150" fmla="*/ 3873 h 10000"/>
                  <a:gd name="connsiteX1151" fmla="*/ 8842 w 10000"/>
                  <a:gd name="connsiteY1151" fmla="*/ 3876 h 10000"/>
                  <a:gd name="connsiteX1152" fmla="*/ 8856 w 10000"/>
                  <a:gd name="connsiteY1152" fmla="*/ 3863 h 10000"/>
                  <a:gd name="connsiteX1153" fmla="*/ 8856 w 10000"/>
                  <a:gd name="connsiteY1153" fmla="*/ 3841 h 10000"/>
                  <a:gd name="connsiteX1154" fmla="*/ 8870 w 10000"/>
                  <a:gd name="connsiteY1154" fmla="*/ 3821 h 10000"/>
                  <a:gd name="connsiteX1155" fmla="*/ 8903 w 10000"/>
                  <a:gd name="connsiteY1155" fmla="*/ 3802 h 10000"/>
                  <a:gd name="connsiteX1156" fmla="*/ 8914 w 10000"/>
                  <a:gd name="connsiteY1156" fmla="*/ 3782 h 10000"/>
                  <a:gd name="connsiteX1157" fmla="*/ 8939 w 10000"/>
                  <a:gd name="connsiteY1157" fmla="*/ 3782 h 10000"/>
                  <a:gd name="connsiteX1158" fmla="*/ 8961 w 10000"/>
                  <a:gd name="connsiteY1158" fmla="*/ 3779 h 10000"/>
                  <a:gd name="connsiteX1159" fmla="*/ 8983 w 10000"/>
                  <a:gd name="connsiteY1159" fmla="*/ 3760 h 10000"/>
                  <a:gd name="connsiteX1160" fmla="*/ 9003 w 10000"/>
                  <a:gd name="connsiteY1160" fmla="*/ 3763 h 10000"/>
                  <a:gd name="connsiteX1161" fmla="*/ 9019 w 10000"/>
                  <a:gd name="connsiteY1161" fmla="*/ 3779 h 10000"/>
                  <a:gd name="connsiteX1162" fmla="*/ 9050 w 10000"/>
                  <a:gd name="connsiteY1162" fmla="*/ 3812 h 10000"/>
                  <a:gd name="connsiteX1163" fmla="*/ 9080 w 10000"/>
                  <a:gd name="connsiteY1163" fmla="*/ 3831 h 10000"/>
                  <a:gd name="connsiteX1164" fmla="*/ 9097 w 10000"/>
                  <a:gd name="connsiteY1164" fmla="*/ 3867 h 10000"/>
                  <a:gd name="connsiteX1165" fmla="*/ 9114 w 10000"/>
                  <a:gd name="connsiteY1165" fmla="*/ 3902 h 10000"/>
                  <a:gd name="connsiteX1166" fmla="*/ 9122 w 10000"/>
                  <a:gd name="connsiteY1166" fmla="*/ 3935 h 10000"/>
                  <a:gd name="connsiteX1167" fmla="*/ 9125 w 10000"/>
                  <a:gd name="connsiteY1167" fmla="*/ 3964 h 10000"/>
                  <a:gd name="connsiteX1168" fmla="*/ 9130 w 10000"/>
                  <a:gd name="connsiteY1168" fmla="*/ 3999 h 10000"/>
                  <a:gd name="connsiteX1169" fmla="*/ 9130 w 10000"/>
                  <a:gd name="connsiteY1169" fmla="*/ 4054 h 10000"/>
                  <a:gd name="connsiteX1170" fmla="*/ 9155 w 10000"/>
                  <a:gd name="connsiteY1170" fmla="*/ 4093 h 10000"/>
                  <a:gd name="connsiteX1171" fmla="*/ 9169 w 10000"/>
                  <a:gd name="connsiteY1171" fmla="*/ 4090 h 10000"/>
                  <a:gd name="connsiteX1172" fmla="*/ 9211 w 10000"/>
                  <a:gd name="connsiteY1172" fmla="*/ 4077 h 10000"/>
                  <a:gd name="connsiteX1173" fmla="*/ 9244 w 10000"/>
                  <a:gd name="connsiteY1173" fmla="*/ 4077 h 10000"/>
                  <a:gd name="connsiteX1174" fmla="*/ 9252 w 10000"/>
                  <a:gd name="connsiteY1174" fmla="*/ 4103 h 10000"/>
                  <a:gd name="connsiteX1175" fmla="*/ 9258 w 10000"/>
                  <a:gd name="connsiteY1175" fmla="*/ 4148 h 10000"/>
                  <a:gd name="connsiteX1176" fmla="*/ 9269 w 10000"/>
                  <a:gd name="connsiteY1176" fmla="*/ 4158 h 10000"/>
                  <a:gd name="connsiteX1177" fmla="*/ 9294 w 10000"/>
                  <a:gd name="connsiteY1177" fmla="*/ 4158 h 10000"/>
                  <a:gd name="connsiteX1178" fmla="*/ 9319 w 10000"/>
                  <a:gd name="connsiteY1178" fmla="*/ 4168 h 10000"/>
                  <a:gd name="connsiteX1179" fmla="*/ 9346 w 10000"/>
                  <a:gd name="connsiteY1179" fmla="*/ 4190 h 10000"/>
                  <a:gd name="connsiteX1180" fmla="*/ 9357 w 10000"/>
                  <a:gd name="connsiteY1180" fmla="*/ 4168 h 10000"/>
                  <a:gd name="connsiteX1181" fmla="*/ 9371 w 10000"/>
                  <a:gd name="connsiteY1181" fmla="*/ 4132 h 10000"/>
                  <a:gd name="connsiteX1182" fmla="*/ 9391 w 10000"/>
                  <a:gd name="connsiteY1182" fmla="*/ 4113 h 10000"/>
                  <a:gd name="connsiteX1183" fmla="*/ 9407 w 10000"/>
                  <a:gd name="connsiteY1183" fmla="*/ 4103 h 10000"/>
                  <a:gd name="connsiteX1184" fmla="*/ 9435 w 10000"/>
                  <a:gd name="connsiteY1184" fmla="*/ 4100 h 10000"/>
                  <a:gd name="connsiteX1185" fmla="*/ 9460 w 10000"/>
                  <a:gd name="connsiteY1185" fmla="*/ 4084 h 10000"/>
                  <a:gd name="connsiteX1186" fmla="*/ 9485 w 10000"/>
                  <a:gd name="connsiteY1186" fmla="*/ 4067 h 10000"/>
                  <a:gd name="connsiteX1187" fmla="*/ 9496 w 10000"/>
                  <a:gd name="connsiteY1187" fmla="*/ 4054 h 10000"/>
                  <a:gd name="connsiteX1188" fmla="*/ 9526 w 10000"/>
                  <a:gd name="connsiteY1188" fmla="*/ 4048 h 10000"/>
                  <a:gd name="connsiteX1189" fmla="*/ 9557 w 10000"/>
                  <a:gd name="connsiteY1189" fmla="*/ 4038 h 10000"/>
                  <a:gd name="connsiteX1190" fmla="*/ 9584 w 10000"/>
                  <a:gd name="connsiteY1190" fmla="*/ 4019 h 10000"/>
                  <a:gd name="connsiteX1191" fmla="*/ 9623 w 10000"/>
                  <a:gd name="connsiteY1191" fmla="*/ 4016 h 10000"/>
                  <a:gd name="connsiteX1192" fmla="*/ 9648 w 10000"/>
                  <a:gd name="connsiteY1192" fmla="*/ 4009 h 10000"/>
                  <a:gd name="connsiteX1193" fmla="*/ 9673 w 10000"/>
                  <a:gd name="connsiteY1193" fmla="*/ 4019 h 10000"/>
                  <a:gd name="connsiteX1194" fmla="*/ 9712 w 10000"/>
                  <a:gd name="connsiteY1194" fmla="*/ 4038 h 10000"/>
                  <a:gd name="connsiteX1195" fmla="*/ 9742 w 10000"/>
                  <a:gd name="connsiteY1195" fmla="*/ 4074 h 10000"/>
                  <a:gd name="connsiteX1196" fmla="*/ 9776 w 10000"/>
                  <a:gd name="connsiteY1196" fmla="*/ 4093 h 10000"/>
                  <a:gd name="connsiteX1197" fmla="*/ 9814 w 10000"/>
                  <a:gd name="connsiteY1197" fmla="*/ 4109 h 10000"/>
                  <a:gd name="connsiteX1198" fmla="*/ 9859 w 10000"/>
                  <a:gd name="connsiteY1198" fmla="*/ 4119 h 10000"/>
                  <a:gd name="connsiteX1199" fmla="*/ 9898 w 10000"/>
                  <a:gd name="connsiteY1199" fmla="*/ 4122 h 10000"/>
                  <a:gd name="connsiteX1200" fmla="*/ 9931 w 10000"/>
                  <a:gd name="connsiteY1200" fmla="*/ 4109 h 10000"/>
                  <a:gd name="connsiteX1201" fmla="*/ 9956 w 10000"/>
                  <a:gd name="connsiteY1201" fmla="*/ 4100 h 10000"/>
                  <a:gd name="connsiteX1202" fmla="*/ 9981 w 10000"/>
                  <a:gd name="connsiteY1202" fmla="*/ 4067 h 10000"/>
                  <a:gd name="connsiteX1203" fmla="*/ 9994 w 10000"/>
                  <a:gd name="connsiteY1203" fmla="*/ 4035 h 10000"/>
                  <a:gd name="connsiteX1204" fmla="*/ 10000 w 10000"/>
                  <a:gd name="connsiteY1204" fmla="*/ 3996 h 10000"/>
                  <a:gd name="connsiteX1205" fmla="*/ 9994 w 10000"/>
                  <a:gd name="connsiteY1205" fmla="*/ 3941 h 10000"/>
                  <a:gd name="connsiteX1206" fmla="*/ 9986 w 10000"/>
                  <a:gd name="connsiteY1206" fmla="*/ 3905 h 10000"/>
                  <a:gd name="connsiteX1207" fmla="*/ 9981 w 10000"/>
                  <a:gd name="connsiteY1207" fmla="*/ 3857 h 10000"/>
                  <a:gd name="connsiteX1208" fmla="*/ 9989 w 10000"/>
                  <a:gd name="connsiteY1208" fmla="*/ 3837 h 10000"/>
                  <a:gd name="connsiteX1209" fmla="*/ 9989 w 10000"/>
                  <a:gd name="connsiteY1209" fmla="*/ 3812 h 10000"/>
                  <a:gd name="connsiteX1210" fmla="*/ 9981 w 10000"/>
                  <a:gd name="connsiteY1210" fmla="*/ 3792 h 10000"/>
                  <a:gd name="connsiteX1211" fmla="*/ 9970 w 10000"/>
                  <a:gd name="connsiteY1211" fmla="*/ 3763 h 10000"/>
                  <a:gd name="connsiteX1212" fmla="*/ 9945 w 10000"/>
                  <a:gd name="connsiteY1212" fmla="*/ 3705 h 10000"/>
                  <a:gd name="connsiteX1213" fmla="*/ 9931 w 10000"/>
                  <a:gd name="connsiteY1213" fmla="*/ 3659 h 10000"/>
                  <a:gd name="connsiteX1214" fmla="*/ 9903 w 10000"/>
                  <a:gd name="connsiteY1214" fmla="*/ 3640 h 10000"/>
                  <a:gd name="connsiteX1215" fmla="*/ 9881 w 10000"/>
                  <a:gd name="connsiteY1215" fmla="*/ 3620 h 10000"/>
                  <a:gd name="connsiteX1216" fmla="*/ 9856 w 10000"/>
                  <a:gd name="connsiteY1216" fmla="*/ 3595 h 10000"/>
                  <a:gd name="connsiteX1217" fmla="*/ 9817 w 10000"/>
                  <a:gd name="connsiteY1217" fmla="*/ 3562 h 10000"/>
                  <a:gd name="connsiteX1218" fmla="*/ 9795 w 10000"/>
                  <a:gd name="connsiteY1218" fmla="*/ 3546 h 10000"/>
                  <a:gd name="connsiteX1219" fmla="*/ 9778 w 10000"/>
                  <a:gd name="connsiteY1219" fmla="*/ 3527 h 10000"/>
                  <a:gd name="connsiteX1220" fmla="*/ 9745 w 10000"/>
                  <a:gd name="connsiteY1220" fmla="*/ 3501 h 10000"/>
                  <a:gd name="connsiteX1221" fmla="*/ 9726 w 10000"/>
                  <a:gd name="connsiteY1221" fmla="*/ 3488 h 10000"/>
                  <a:gd name="connsiteX1222" fmla="*/ 9704 w 10000"/>
                  <a:gd name="connsiteY1222" fmla="*/ 3472 h 10000"/>
                  <a:gd name="connsiteX1223" fmla="*/ 9695 w 10000"/>
                  <a:gd name="connsiteY1223" fmla="*/ 3468 h 10000"/>
                  <a:gd name="connsiteX1224" fmla="*/ 9690 w 10000"/>
                  <a:gd name="connsiteY1224" fmla="*/ 3459 h 10000"/>
                  <a:gd name="connsiteX1225" fmla="*/ 9673 w 10000"/>
                  <a:gd name="connsiteY1225" fmla="*/ 3449 h 10000"/>
                  <a:gd name="connsiteX1226" fmla="*/ 9665 w 10000"/>
                  <a:gd name="connsiteY1226" fmla="*/ 3442 h 10000"/>
                  <a:gd name="connsiteX1227" fmla="*/ 9654 w 10000"/>
                  <a:gd name="connsiteY1227" fmla="*/ 3449 h 10000"/>
                  <a:gd name="connsiteX1228" fmla="*/ 9521 w 10000"/>
                  <a:gd name="connsiteY1228" fmla="*/ 3394 h 10000"/>
                  <a:gd name="connsiteX1229" fmla="*/ 9510 w 10000"/>
                  <a:gd name="connsiteY1229" fmla="*/ 3368 h 10000"/>
                  <a:gd name="connsiteX1230" fmla="*/ 9496 w 10000"/>
                  <a:gd name="connsiteY1230" fmla="*/ 3287 h 10000"/>
                  <a:gd name="connsiteX1231" fmla="*/ 9488 w 10000"/>
                  <a:gd name="connsiteY1231" fmla="*/ 3216 h 10000"/>
                  <a:gd name="connsiteX1232" fmla="*/ 9493 w 10000"/>
                  <a:gd name="connsiteY1232" fmla="*/ 3174 h 10000"/>
                  <a:gd name="connsiteX1233" fmla="*/ 9501 w 10000"/>
                  <a:gd name="connsiteY1233" fmla="*/ 3128 h 10000"/>
                  <a:gd name="connsiteX1234" fmla="*/ 9488 w 10000"/>
                  <a:gd name="connsiteY1234" fmla="*/ 3025 h 10000"/>
                  <a:gd name="connsiteX1235" fmla="*/ 9446 w 10000"/>
                  <a:gd name="connsiteY1235" fmla="*/ 2931 h 10000"/>
                  <a:gd name="connsiteX1236" fmla="*/ 9382 w 10000"/>
                  <a:gd name="connsiteY1236" fmla="*/ 2837 h 10000"/>
                  <a:gd name="connsiteX1237" fmla="*/ 9316 w 10000"/>
                  <a:gd name="connsiteY1237" fmla="*/ 2753 h 10000"/>
                  <a:gd name="connsiteX1238" fmla="*/ 9294 w 10000"/>
                  <a:gd name="connsiteY1238" fmla="*/ 2655 h 10000"/>
                  <a:gd name="connsiteX1239" fmla="*/ 9213 w 10000"/>
                  <a:gd name="connsiteY1239" fmla="*/ 2328 h 10000"/>
                  <a:gd name="connsiteX1240" fmla="*/ 9172 w 10000"/>
                  <a:gd name="connsiteY1240" fmla="*/ 2286 h 10000"/>
                  <a:gd name="connsiteX1241" fmla="*/ 9019 w 10000"/>
                  <a:gd name="connsiteY1241" fmla="*/ 2082 h 10000"/>
                  <a:gd name="connsiteX1242" fmla="*/ 8906 w 10000"/>
                  <a:gd name="connsiteY1242" fmla="*/ 1946 h 10000"/>
                  <a:gd name="connsiteX1243" fmla="*/ 8801 w 10000"/>
                  <a:gd name="connsiteY1243" fmla="*/ 1778 h 10000"/>
                  <a:gd name="connsiteX1244" fmla="*/ 8806 w 10000"/>
                  <a:gd name="connsiteY1244" fmla="*/ 1713 h 10000"/>
                  <a:gd name="connsiteX1245" fmla="*/ 8809 w 10000"/>
                  <a:gd name="connsiteY1245" fmla="*/ 1703 h 10000"/>
                  <a:gd name="connsiteX1246" fmla="*/ 8817 w 10000"/>
                  <a:gd name="connsiteY1246" fmla="*/ 1713 h 10000"/>
                  <a:gd name="connsiteX1247" fmla="*/ 8834 w 10000"/>
                  <a:gd name="connsiteY1247" fmla="*/ 1729 h 10000"/>
                  <a:gd name="connsiteX1248" fmla="*/ 8839 w 10000"/>
                  <a:gd name="connsiteY1248" fmla="*/ 1729 h 10000"/>
                  <a:gd name="connsiteX1249" fmla="*/ 8848 w 10000"/>
                  <a:gd name="connsiteY1249" fmla="*/ 1723 h 10000"/>
                  <a:gd name="connsiteX1250" fmla="*/ 8850 w 10000"/>
                  <a:gd name="connsiteY1250" fmla="*/ 1703 h 10000"/>
                  <a:gd name="connsiteX1251" fmla="*/ 8850 w 10000"/>
                  <a:gd name="connsiteY1251" fmla="*/ 1684 h 10000"/>
                  <a:gd name="connsiteX1252" fmla="*/ 8850 w 10000"/>
                  <a:gd name="connsiteY1252" fmla="*/ 1648 h 10000"/>
                  <a:gd name="connsiteX1253" fmla="*/ 8881 w 10000"/>
                  <a:gd name="connsiteY1253" fmla="*/ 1571 h 10000"/>
                  <a:gd name="connsiteX1254" fmla="*/ 8895 w 10000"/>
                  <a:gd name="connsiteY1254" fmla="*/ 1541 h 10000"/>
                  <a:gd name="connsiteX1255" fmla="*/ 8895 w 10000"/>
                  <a:gd name="connsiteY1255" fmla="*/ 1525 h 10000"/>
                  <a:gd name="connsiteX1256" fmla="*/ 8881 w 10000"/>
                  <a:gd name="connsiteY1256" fmla="*/ 1516 h 10000"/>
                  <a:gd name="connsiteX1257" fmla="*/ 8864 w 10000"/>
                  <a:gd name="connsiteY1257" fmla="*/ 1522 h 10000"/>
                  <a:gd name="connsiteX1258" fmla="*/ 8850 w 10000"/>
                  <a:gd name="connsiteY1258" fmla="*/ 1535 h 10000"/>
                  <a:gd name="connsiteX1259" fmla="*/ 8834 w 10000"/>
                  <a:gd name="connsiteY1259" fmla="*/ 1571 h 10000"/>
                  <a:gd name="connsiteX1260" fmla="*/ 8825 w 10000"/>
                  <a:gd name="connsiteY1260" fmla="*/ 1587 h 10000"/>
                  <a:gd name="connsiteX1261" fmla="*/ 8776 w 10000"/>
                  <a:gd name="connsiteY1261" fmla="*/ 1571 h 10000"/>
                  <a:gd name="connsiteX1262" fmla="*/ 8745 w 10000"/>
                  <a:gd name="connsiteY1262" fmla="*/ 1580 h 10000"/>
                  <a:gd name="connsiteX1263" fmla="*/ 8720 w 10000"/>
                  <a:gd name="connsiteY1263" fmla="*/ 1587 h 10000"/>
                  <a:gd name="connsiteX1264" fmla="*/ 8709 w 10000"/>
                  <a:gd name="connsiteY1264" fmla="*/ 1609 h 10000"/>
                  <a:gd name="connsiteX1265" fmla="*/ 8693 w 10000"/>
                  <a:gd name="connsiteY1265" fmla="*/ 1616 h 10000"/>
                  <a:gd name="connsiteX1266" fmla="*/ 8684 w 10000"/>
                  <a:gd name="connsiteY1266" fmla="*/ 1639 h 10000"/>
                  <a:gd name="connsiteX1267" fmla="*/ 8684 w 10000"/>
                  <a:gd name="connsiteY1267" fmla="*/ 1658 h 10000"/>
                  <a:gd name="connsiteX1268" fmla="*/ 8665 w 10000"/>
                  <a:gd name="connsiteY1268" fmla="*/ 1655 h 10000"/>
                  <a:gd name="connsiteX1269" fmla="*/ 8665 w 10000"/>
                  <a:gd name="connsiteY1269" fmla="*/ 1645 h 10000"/>
                  <a:gd name="connsiteX1270" fmla="*/ 8665 w 10000"/>
                  <a:gd name="connsiteY1270" fmla="*/ 1626 h 10000"/>
                  <a:gd name="connsiteX1271" fmla="*/ 8676 w 10000"/>
                  <a:gd name="connsiteY1271" fmla="*/ 1609 h 10000"/>
                  <a:gd name="connsiteX1272" fmla="*/ 8679 w 10000"/>
                  <a:gd name="connsiteY1272" fmla="*/ 1597 h 10000"/>
                  <a:gd name="connsiteX1273" fmla="*/ 8687 w 10000"/>
                  <a:gd name="connsiteY1273" fmla="*/ 1577 h 10000"/>
                  <a:gd name="connsiteX1274" fmla="*/ 8695 w 10000"/>
                  <a:gd name="connsiteY1274" fmla="*/ 1554 h 10000"/>
                  <a:gd name="connsiteX1275" fmla="*/ 8709 w 10000"/>
                  <a:gd name="connsiteY1275" fmla="*/ 1532 h 10000"/>
                  <a:gd name="connsiteX1276" fmla="*/ 8704 w 10000"/>
                  <a:gd name="connsiteY1276" fmla="*/ 1512 h 10000"/>
                  <a:gd name="connsiteX1277" fmla="*/ 8695 w 10000"/>
                  <a:gd name="connsiteY1277" fmla="*/ 1503 h 10000"/>
                  <a:gd name="connsiteX1278" fmla="*/ 8684 w 10000"/>
                  <a:gd name="connsiteY1278" fmla="*/ 1503 h 10000"/>
                  <a:gd name="connsiteX1279" fmla="*/ 8670 w 10000"/>
                  <a:gd name="connsiteY1279" fmla="*/ 1525 h 10000"/>
                  <a:gd name="connsiteX1280" fmla="*/ 8665 w 10000"/>
                  <a:gd name="connsiteY1280" fmla="*/ 1545 h 10000"/>
                  <a:gd name="connsiteX1281" fmla="*/ 8654 w 10000"/>
                  <a:gd name="connsiteY1281" fmla="*/ 1567 h 10000"/>
                  <a:gd name="connsiteX1282" fmla="*/ 8648 w 10000"/>
                  <a:gd name="connsiteY1282" fmla="*/ 1587 h 10000"/>
                  <a:gd name="connsiteX1283" fmla="*/ 8640 w 10000"/>
                  <a:gd name="connsiteY1283" fmla="*/ 1629 h 10000"/>
                  <a:gd name="connsiteX1284" fmla="*/ 8620 w 10000"/>
                  <a:gd name="connsiteY1284" fmla="*/ 1635 h 10000"/>
                  <a:gd name="connsiteX1285" fmla="*/ 8612 w 10000"/>
                  <a:gd name="connsiteY1285" fmla="*/ 1635 h 10000"/>
                  <a:gd name="connsiteX1286" fmla="*/ 8604 w 10000"/>
                  <a:gd name="connsiteY1286" fmla="*/ 1626 h 10000"/>
                  <a:gd name="connsiteX1287" fmla="*/ 8596 w 10000"/>
                  <a:gd name="connsiteY1287" fmla="*/ 1616 h 10000"/>
                  <a:gd name="connsiteX1288" fmla="*/ 8596 w 10000"/>
                  <a:gd name="connsiteY1288" fmla="*/ 1580 h 10000"/>
                  <a:gd name="connsiteX1289" fmla="*/ 8587 w 10000"/>
                  <a:gd name="connsiteY1289" fmla="*/ 1545 h 10000"/>
                  <a:gd name="connsiteX1290" fmla="*/ 8565 w 10000"/>
                  <a:gd name="connsiteY1290" fmla="*/ 1516 h 10000"/>
                  <a:gd name="connsiteX1291" fmla="*/ 8543 w 10000"/>
                  <a:gd name="connsiteY1291" fmla="*/ 1512 h 10000"/>
                  <a:gd name="connsiteX1292" fmla="*/ 8518 w 10000"/>
                  <a:gd name="connsiteY1292" fmla="*/ 1532 h 10000"/>
                  <a:gd name="connsiteX1293" fmla="*/ 8476 w 10000"/>
                  <a:gd name="connsiteY1293" fmla="*/ 1567 h 10000"/>
                  <a:gd name="connsiteX1294" fmla="*/ 8454 w 10000"/>
                  <a:gd name="connsiteY1294" fmla="*/ 1551 h 10000"/>
                  <a:gd name="connsiteX1295" fmla="*/ 8402 w 10000"/>
                  <a:gd name="connsiteY1295" fmla="*/ 1493 h 10000"/>
                  <a:gd name="connsiteX1296" fmla="*/ 8371 w 10000"/>
                  <a:gd name="connsiteY1296" fmla="*/ 1428 h 10000"/>
                  <a:gd name="connsiteX1297" fmla="*/ 8072 w 10000"/>
                  <a:gd name="connsiteY1297" fmla="*/ 1422 h 10000"/>
                  <a:gd name="connsiteX1298" fmla="*/ 7823 w 10000"/>
                  <a:gd name="connsiteY1298" fmla="*/ 1279 h 10000"/>
                  <a:gd name="connsiteX1299" fmla="*/ 7587 w 10000"/>
                  <a:gd name="connsiteY1299" fmla="*/ 1133 h 10000"/>
                  <a:gd name="connsiteX1300" fmla="*/ 7526 w 10000"/>
                  <a:gd name="connsiteY1300" fmla="*/ 1098 h 10000"/>
                  <a:gd name="connsiteX1301" fmla="*/ 7346 w 10000"/>
                  <a:gd name="connsiteY1301" fmla="*/ 991 h 10000"/>
                  <a:gd name="connsiteX1302" fmla="*/ 7321 w 10000"/>
                  <a:gd name="connsiteY1302" fmla="*/ 959 h 10000"/>
                  <a:gd name="connsiteX1303" fmla="*/ 7307 w 10000"/>
                  <a:gd name="connsiteY1303" fmla="*/ 871 h 10000"/>
                  <a:gd name="connsiteX1304" fmla="*/ 7224 w 10000"/>
                  <a:gd name="connsiteY1304" fmla="*/ 816 h 10000"/>
                  <a:gd name="connsiteX1305" fmla="*/ 7147 w 10000"/>
                  <a:gd name="connsiteY1305" fmla="*/ 787 h 10000"/>
                  <a:gd name="connsiteX1306" fmla="*/ 7080 w 10000"/>
                  <a:gd name="connsiteY1306" fmla="*/ 742 h 10000"/>
                  <a:gd name="connsiteX1307" fmla="*/ 7069 w 10000"/>
                  <a:gd name="connsiteY1307" fmla="*/ 767 h 10000"/>
                  <a:gd name="connsiteX1308" fmla="*/ 7033 w 10000"/>
                  <a:gd name="connsiteY1308" fmla="*/ 787 h 10000"/>
                  <a:gd name="connsiteX1309" fmla="*/ 6820 w 10000"/>
                  <a:gd name="connsiteY1309" fmla="*/ 878 h 10000"/>
                  <a:gd name="connsiteX1310" fmla="*/ 6726 w 10000"/>
                  <a:gd name="connsiteY1310" fmla="*/ 897 h 10000"/>
                  <a:gd name="connsiteX1311" fmla="*/ 6626 w 10000"/>
                  <a:gd name="connsiteY1311" fmla="*/ 955 h 10000"/>
                  <a:gd name="connsiteX1312" fmla="*/ 6582 w 10000"/>
                  <a:gd name="connsiteY1312" fmla="*/ 946 h 10000"/>
                  <a:gd name="connsiteX1313" fmla="*/ 6571 w 10000"/>
                  <a:gd name="connsiteY1313" fmla="*/ 955 h 10000"/>
                  <a:gd name="connsiteX1314" fmla="*/ 6507 w 10000"/>
                  <a:gd name="connsiteY1314" fmla="*/ 975 h 10000"/>
                  <a:gd name="connsiteX1315" fmla="*/ 6485 w 10000"/>
                  <a:gd name="connsiteY1315" fmla="*/ 975 h 10000"/>
                  <a:gd name="connsiteX1316" fmla="*/ 6476 w 10000"/>
                  <a:gd name="connsiteY1316" fmla="*/ 965 h 10000"/>
                  <a:gd name="connsiteX1317" fmla="*/ 6474 w 10000"/>
                  <a:gd name="connsiteY1317" fmla="*/ 936 h 10000"/>
                  <a:gd name="connsiteX1318" fmla="*/ 6452 w 10000"/>
                  <a:gd name="connsiteY1318" fmla="*/ 887 h 10000"/>
                  <a:gd name="connsiteX1319" fmla="*/ 6352 w 10000"/>
                  <a:gd name="connsiteY1319" fmla="*/ 767 h 10000"/>
                  <a:gd name="connsiteX1320" fmla="*/ 6313 w 10000"/>
                  <a:gd name="connsiteY1320" fmla="*/ 732 h 10000"/>
                  <a:gd name="connsiteX1321" fmla="*/ 6296 w 10000"/>
                  <a:gd name="connsiteY1321" fmla="*/ 690 h 10000"/>
                  <a:gd name="connsiteX1322" fmla="*/ 6271 w 10000"/>
                  <a:gd name="connsiteY1322" fmla="*/ 664 h 10000"/>
                  <a:gd name="connsiteX1323" fmla="*/ 6266 w 10000"/>
                  <a:gd name="connsiteY1323" fmla="*/ 654 h 10000"/>
                  <a:gd name="connsiteX1324" fmla="*/ 6111 w 10000"/>
                  <a:gd name="connsiteY1324" fmla="*/ 398 h 10000"/>
                  <a:gd name="connsiteX1325" fmla="*/ 5903 w 10000"/>
                  <a:gd name="connsiteY1325" fmla="*/ 408 h 10000"/>
                  <a:gd name="connsiteX1326" fmla="*/ 5837 w 10000"/>
                  <a:gd name="connsiteY1326" fmla="*/ 427 h 10000"/>
                  <a:gd name="connsiteX1327" fmla="*/ 5756 w 10000"/>
                  <a:gd name="connsiteY1327" fmla="*/ 453 h 10000"/>
                  <a:gd name="connsiteX1328" fmla="*/ 5681 w 10000"/>
                  <a:gd name="connsiteY1328" fmla="*/ 453 h 10000"/>
                  <a:gd name="connsiteX1329" fmla="*/ 5609 w 10000"/>
                  <a:gd name="connsiteY1329" fmla="*/ 447 h 10000"/>
                  <a:gd name="connsiteX1330" fmla="*/ 5554 w 10000"/>
                  <a:gd name="connsiteY1330" fmla="*/ 304 h 10000"/>
                  <a:gd name="connsiteX1331" fmla="*/ 5529 w 10000"/>
                  <a:gd name="connsiteY1331" fmla="*/ 301 h 10000"/>
                  <a:gd name="connsiteX1332" fmla="*/ 5393 w 10000"/>
                  <a:gd name="connsiteY1332" fmla="*/ 256 h 10000"/>
                  <a:gd name="connsiteX1333" fmla="*/ 5366 w 10000"/>
                  <a:gd name="connsiteY1333" fmla="*/ 220 h 10000"/>
                  <a:gd name="connsiteX1334" fmla="*/ 5249 w 10000"/>
                  <a:gd name="connsiteY1334" fmla="*/ 155 h 10000"/>
                  <a:gd name="connsiteX1335" fmla="*/ 5141 w 10000"/>
                  <a:gd name="connsiteY1335" fmla="*/ 52 h 10000"/>
                  <a:gd name="connsiteX1336" fmla="*/ 5116 w 10000"/>
                  <a:gd name="connsiteY1336" fmla="*/ 3 h 10000"/>
                  <a:gd name="connsiteX1337" fmla="*/ 5061 w 10000"/>
                  <a:gd name="connsiteY1337" fmla="*/ 0 h 10000"/>
                  <a:gd name="connsiteX1338" fmla="*/ 5036 w 10000"/>
                  <a:gd name="connsiteY1338" fmla="*/ 32 h 10000"/>
                  <a:gd name="connsiteX1339" fmla="*/ 4942 w 10000"/>
                  <a:gd name="connsiteY1339" fmla="*/ 133 h 10000"/>
                  <a:gd name="connsiteX1340" fmla="*/ 4900 w 10000"/>
                  <a:gd name="connsiteY1340" fmla="*/ 217 h 10000"/>
                  <a:gd name="connsiteX1341" fmla="*/ 4861 w 10000"/>
                  <a:gd name="connsiteY1341" fmla="*/ 198 h 10000"/>
                  <a:gd name="connsiteX1342" fmla="*/ 4795 w 10000"/>
                  <a:gd name="connsiteY1342" fmla="*/ 68 h 10000"/>
                  <a:gd name="connsiteX1343" fmla="*/ 4778 w 10000"/>
                  <a:gd name="connsiteY1343" fmla="*/ 62 h 10000"/>
                  <a:gd name="connsiteX1344" fmla="*/ 4765 w 10000"/>
                  <a:gd name="connsiteY1344" fmla="*/ 62 h 10000"/>
                  <a:gd name="connsiteX1345" fmla="*/ 4748 w 10000"/>
                  <a:gd name="connsiteY1345" fmla="*/ 68 h 10000"/>
                  <a:gd name="connsiteX1346" fmla="*/ 4673 w 10000"/>
                  <a:gd name="connsiteY1346" fmla="*/ 136 h 10000"/>
                  <a:gd name="connsiteX1347" fmla="*/ 4632 w 10000"/>
                  <a:gd name="connsiteY1347" fmla="*/ 201 h 10000"/>
                  <a:gd name="connsiteX1348" fmla="*/ 4623 w 10000"/>
                  <a:gd name="connsiteY1348" fmla="*/ 210 h 10000"/>
                  <a:gd name="connsiteX1349" fmla="*/ 4579 w 10000"/>
                  <a:gd name="connsiteY1349" fmla="*/ 220 h 10000"/>
                  <a:gd name="connsiteX1350" fmla="*/ 4479 w 10000"/>
                  <a:gd name="connsiteY1350" fmla="*/ 198 h 10000"/>
                  <a:gd name="connsiteX1351" fmla="*/ 4402 w 10000"/>
                  <a:gd name="connsiteY1351" fmla="*/ 165 h 10000"/>
                  <a:gd name="connsiteX1352" fmla="*/ 4374 w 10000"/>
                  <a:gd name="connsiteY1352" fmla="*/ 165 h 10000"/>
                  <a:gd name="connsiteX1353" fmla="*/ 4335 w 10000"/>
                  <a:gd name="connsiteY1353" fmla="*/ 172 h 10000"/>
                  <a:gd name="connsiteX1354" fmla="*/ 4302 w 10000"/>
                  <a:gd name="connsiteY1354" fmla="*/ 188 h 10000"/>
                  <a:gd name="connsiteX1355" fmla="*/ 4271 w 10000"/>
                  <a:gd name="connsiteY1355" fmla="*/ 220 h 10000"/>
                  <a:gd name="connsiteX1356" fmla="*/ 4238 w 10000"/>
                  <a:gd name="connsiteY1356" fmla="*/ 240 h 10000"/>
                  <a:gd name="connsiteX1357" fmla="*/ 4324 w 10000"/>
                  <a:gd name="connsiteY1357" fmla="*/ 1289 h 10000"/>
                  <a:gd name="connsiteX1358" fmla="*/ 3521 w 10000"/>
                  <a:gd name="connsiteY1358" fmla="*/ 7730 h 10000"/>
                  <a:gd name="connsiteX1359" fmla="*/ 3560 w 10000"/>
                  <a:gd name="connsiteY1359" fmla="*/ 7749 h 10000"/>
                  <a:gd name="connsiteX1360" fmla="*/ 3562 w 10000"/>
                  <a:gd name="connsiteY1360" fmla="*/ 7759 h 10000"/>
                  <a:gd name="connsiteX1361" fmla="*/ 3573 w 10000"/>
                  <a:gd name="connsiteY1361" fmla="*/ 7766 h 10000"/>
                  <a:gd name="connsiteX1362" fmla="*/ 3584 w 10000"/>
                  <a:gd name="connsiteY1362" fmla="*/ 7759 h 10000"/>
                  <a:gd name="connsiteX1363" fmla="*/ 3811 w 10000"/>
                  <a:gd name="connsiteY1363" fmla="*/ 6802 h 10000"/>
                  <a:gd name="connsiteX1364" fmla="*/ 3623 w 10000"/>
                  <a:gd name="connsiteY1364" fmla="*/ 7733 h 10000"/>
                  <a:gd name="connsiteX1365" fmla="*/ 4297 w 10000"/>
                  <a:gd name="connsiteY1365" fmla="*/ 7345 h 10000"/>
                  <a:gd name="connsiteX1366" fmla="*/ 4236 w 10000"/>
                  <a:gd name="connsiteY1366" fmla="*/ 6832 h 10000"/>
                  <a:gd name="connsiteX1367" fmla="*/ 3946 w 10000"/>
                  <a:gd name="connsiteY1367" fmla="*/ 6675 h 10000"/>
                  <a:gd name="connsiteX1368" fmla="*/ 3687 w 10000"/>
                  <a:gd name="connsiteY1368" fmla="*/ 7730 h 10000"/>
                  <a:gd name="connsiteX1369" fmla="*/ 3690 w 10000"/>
                  <a:gd name="connsiteY1369" fmla="*/ 7730 h 10000"/>
                  <a:gd name="connsiteX1370" fmla="*/ 3704 w 10000"/>
                  <a:gd name="connsiteY1370" fmla="*/ 7740 h 10000"/>
                  <a:gd name="connsiteX1371" fmla="*/ 3712 w 10000"/>
                  <a:gd name="connsiteY1371" fmla="*/ 7743 h 10000"/>
                  <a:gd name="connsiteX1372" fmla="*/ 3723 w 10000"/>
                  <a:gd name="connsiteY1372" fmla="*/ 7749 h 10000"/>
                  <a:gd name="connsiteX1373" fmla="*/ 3729 w 10000"/>
                  <a:gd name="connsiteY1373" fmla="*/ 7749 h 10000"/>
                  <a:gd name="connsiteX1374" fmla="*/ 3729 w 10000"/>
                  <a:gd name="connsiteY1374" fmla="*/ 7743 h 10000"/>
                  <a:gd name="connsiteX1375" fmla="*/ 3745 w 10000"/>
                  <a:gd name="connsiteY1375" fmla="*/ 7740 h 10000"/>
                  <a:gd name="connsiteX1376" fmla="*/ 3753 w 10000"/>
                  <a:gd name="connsiteY1376" fmla="*/ 7730 h 10000"/>
                  <a:gd name="connsiteX1377" fmla="*/ 3762 w 10000"/>
                  <a:gd name="connsiteY1377" fmla="*/ 7720 h 10000"/>
                  <a:gd name="connsiteX1378" fmla="*/ 3776 w 10000"/>
                  <a:gd name="connsiteY1378" fmla="*/ 7710 h 10000"/>
                  <a:gd name="connsiteX1379" fmla="*/ 3784 w 10000"/>
                  <a:gd name="connsiteY1379" fmla="*/ 7701 h 10000"/>
                  <a:gd name="connsiteX1380" fmla="*/ 3792 w 10000"/>
                  <a:gd name="connsiteY1380" fmla="*/ 7694 h 10000"/>
                  <a:gd name="connsiteX1381" fmla="*/ 4805 w 10000"/>
                  <a:gd name="connsiteY1381" fmla="*/ 7386 h 10000"/>
                  <a:gd name="connsiteX1382" fmla="*/ 3778 w 10000"/>
                  <a:gd name="connsiteY1382" fmla="*/ 7756 h 10000"/>
                  <a:gd name="connsiteX1383" fmla="*/ 3762 w 10000"/>
                  <a:gd name="connsiteY1383" fmla="*/ 7775 h 10000"/>
                  <a:gd name="connsiteX1384" fmla="*/ 3748 w 10000"/>
                  <a:gd name="connsiteY1384" fmla="*/ 7775 h 10000"/>
                  <a:gd name="connsiteX1385" fmla="*/ 4264 w 10000"/>
                  <a:gd name="connsiteY1385" fmla="*/ 7821 h 10000"/>
                  <a:gd name="connsiteX1386" fmla="*/ 3712 w 10000"/>
                  <a:gd name="connsiteY1386" fmla="*/ 8005 h 10000"/>
                  <a:gd name="connsiteX1387" fmla="*/ 3706 w 10000"/>
                  <a:gd name="connsiteY1387" fmla="*/ 8021 h 10000"/>
                  <a:gd name="connsiteX1388" fmla="*/ 3712 w 10000"/>
                  <a:gd name="connsiteY1388" fmla="*/ 8044 h 10000"/>
                  <a:gd name="connsiteX1389" fmla="*/ 3712 w 10000"/>
                  <a:gd name="connsiteY1389" fmla="*/ 8051 h 10000"/>
                  <a:gd name="connsiteX1390" fmla="*/ 3767 w 10000"/>
                  <a:gd name="connsiteY1390" fmla="*/ 8106 h 10000"/>
                  <a:gd name="connsiteX1391" fmla="*/ 3770 w 10000"/>
                  <a:gd name="connsiteY1391" fmla="*/ 8119 h 10000"/>
                  <a:gd name="connsiteX1392" fmla="*/ 3740 w 10000"/>
                  <a:gd name="connsiteY1392" fmla="*/ 8154 h 10000"/>
                  <a:gd name="connsiteX1393" fmla="*/ 3731 w 10000"/>
                  <a:gd name="connsiteY1393" fmla="*/ 8138 h 10000"/>
                  <a:gd name="connsiteX1394" fmla="*/ 3729 w 10000"/>
                  <a:gd name="connsiteY1394" fmla="*/ 8125 h 10000"/>
                  <a:gd name="connsiteX1395" fmla="*/ 3712 w 10000"/>
                  <a:gd name="connsiteY1395" fmla="*/ 8115 h 10000"/>
                  <a:gd name="connsiteX1396" fmla="*/ 3704 w 10000"/>
                  <a:gd name="connsiteY1396" fmla="*/ 8109 h 10000"/>
                  <a:gd name="connsiteX1397" fmla="*/ 3687 w 10000"/>
                  <a:gd name="connsiteY1397" fmla="*/ 8099 h 10000"/>
                  <a:gd name="connsiteX1398" fmla="*/ 3673 w 10000"/>
                  <a:gd name="connsiteY1398" fmla="*/ 8093 h 10000"/>
                  <a:gd name="connsiteX1399" fmla="*/ 3665 w 10000"/>
                  <a:gd name="connsiteY1399" fmla="*/ 8083 h 10000"/>
                  <a:gd name="connsiteX1400" fmla="*/ 3648 w 10000"/>
                  <a:gd name="connsiteY1400" fmla="*/ 8073 h 10000"/>
                  <a:gd name="connsiteX1401" fmla="*/ 3643 w 10000"/>
                  <a:gd name="connsiteY1401" fmla="*/ 8063 h 10000"/>
                  <a:gd name="connsiteX1402" fmla="*/ 3632 w 10000"/>
                  <a:gd name="connsiteY1402" fmla="*/ 8054 h 10000"/>
                  <a:gd name="connsiteX1403" fmla="*/ 3623 w 10000"/>
                  <a:gd name="connsiteY1403" fmla="*/ 8060 h 10000"/>
                  <a:gd name="connsiteX1404" fmla="*/ 3615 w 10000"/>
                  <a:gd name="connsiteY1404" fmla="*/ 8070 h 10000"/>
                  <a:gd name="connsiteX1405" fmla="*/ 3607 w 10000"/>
                  <a:gd name="connsiteY1405" fmla="*/ 8083 h 10000"/>
                  <a:gd name="connsiteX1406" fmla="*/ 3607 w 10000"/>
                  <a:gd name="connsiteY1406" fmla="*/ 8099 h 10000"/>
                  <a:gd name="connsiteX1407" fmla="*/ 3607 w 10000"/>
                  <a:gd name="connsiteY1407" fmla="*/ 8125 h 10000"/>
                  <a:gd name="connsiteX1408" fmla="*/ 3601 w 10000"/>
                  <a:gd name="connsiteY1408" fmla="*/ 8148 h 10000"/>
                  <a:gd name="connsiteX1409" fmla="*/ 3584 w 10000"/>
                  <a:gd name="connsiteY1409" fmla="*/ 8154 h 10000"/>
                  <a:gd name="connsiteX1410" fmla="*/ 5255 w 10000"/>
                  <a:gd name="connsiteY1410" fmla="*/ 7926 h 10000"/>
                  <a:gd name="connsiteX1411" fmla="*/ 4881 w 10000"/>
                  <a:gd name="connsiteY1411" fmla="*/ 8090 h 10000"/>
                  <a:gd name="connsiteX1412" fmla="*/ 3206 w 10000"/>
                  <a:gd name="connsiteY1412" fmla="*/ 8300 h 10000"/>
                  <a:gd name="connsiteX1413" fmla="*/ 2947 w 10000"/>
                  <a:gd name="connsiteY1413" fmla="*/ 8089 h 10000"/>
                  <a:gd name="connsiteX1414" fmla="*/ 3057 w 10000"/>
                  <a:gd name="connsiteY1414" fmla="*/ 7143 h 10000"/>
                  <a:gd name="connsiteX0" fmla="*/ 4324 w 10000"/>
                  <a:gd name="connsiteY0" fmla="*/ 1289 h 10000"/>
                  <a:gd name="connsiteX1" fmla="*/ 4296 w 10000"/>
                  <a:gd name="connsiteY1" fmla="*/ 1305 h 10000"/>
                  <a:gd name="connsiteX2" fmla="*/ 4285 w 10000"/>
                  <a:gd name="connsiteY2" fmla="*/ 1279 h 10000"/>
                  <a:gd name="connsiteX3" fmla="*/ 4244 w 10000"/>
                  <a:gd name="connsiteY3" fmla="*/ 1266 h 10000"/>
                  <a:gd name="connsiteX4" fmla="*/ 4208 w 10000"/>
                  <a:gd name="connsiteY4" fmla="*/ 1286 h 10000"/>
                  <a:gd name="connsiteX5" fmla="*/ 4172 w 10000"/>
                  <a:gd name="connsiteY5" fmla="*/ 1299 h 10000"/>
                  <a:gd name="connsiteX6" fmla="*/ 4150 w 10000"/>
                  <a:gd name="connsiteY6" fmla="*/ 1308 h 10000"/>
                  <a:gd name="connsiteX7" fmla="*/ 4139 w 10000"/>
                  <a:gd name="connsiteY7" fmla="*/ 1315 h 10000"/>
                  <a:gd name="connsiteX8" fmla="*/ 4125 w 10000"/>
                  <a:gd name="connsiteY8" fmla="*/ 1315 h 10000"/>
                  <a:gd name="connsiteX9" fmla="*/ 4119 w 10000"/>
                  <a:gd name="connsiteY9" fmla="*/ 1315 h 10000"/>
                  <a:gd name="connsiteX10" fmla="*/ 4111 w 10000"/>
                  <a:gd name="connsiteY10" fmla="*/ 1308 h 10000"/>
                  <a:gd name="connsiteX11" fmla="*/ 4100 w 10000"/>
                  <a:gd name="connsiteY11" fmla="*/ 1315 h 10000"/>
                  <a:gd name="connsiteX12" fmla="*/ 4075 w 10000"/>
                  <a:gd name="connsiteY12" fmla="*/ 1315 h 10000"/>
                  <a:gd name="connsiteX13" fmla="*/ 4058 w 10000"/>
                  <a:gd name="connsiteY13" fmla="*/ 1318 h 10000"/>
                  <a:gd name="connsiteX14" fmla="*/ 4044 w 10000"/>
                  <a:gd name="connsiteY14" fmla="*/ 1315 h 10000"/>
                  <a:gd name="connsiteX15" fmla="*/ 4042 w 10000"/>
                  <a:gd name="connsiteY15" fmla="*/ 1299 h 10000"/>
                  <a:gd name="connsiteX16" fmla="*/ 4014 w 10000"/>
                  <a:gd name="connsiteY16" fmla="*/ 1308 h 10000"/>
                  <a:gd name="connsiteX17" fmla="*/ 4011 w 10000"/>
                  <a:gd name="connsiteY17" fmla="*/ 1315 h 10000"/>
                  <a:gd name="connsiteX18" fmla="*/ 4011 w 10000"/>
                  <a:gd name="connsiteY18" fmla="*/ 1341 h 10000"/>
                  <a:gd name="connsiteX19" fmla="*/ 4019 w 10000"/>
                  <a:gd name="connsiteY19" fmla="*/ 1341 h 10000"/>
                  <a:gd name="connsiteX20" fmla="*/ 3997 w 10000"/>
                  <a:gd name="connsiteY20" fmla="*/ 1363 h 10000"/>
                  <a:gd name="connsiteX21" fmla="*/ 3986 w 10000"/>
                  <a:gd name="connsiteY21" fmla="*/ 1373 h 10000"/>
                  <a:gd name="connsiteX22" fmla="*/ 3981 w 10000"/>
                  <a:gd name="connsiteY22" fmla="*/ 1389 h 10000"/>
                  <a:gd name="connsiteX23" fmla="*/ 3981 w 10000"/>
                  <a:gd name="connsiteY23" fmla="*/ 1409 h 10000"/>
                  <a:gd name="connsiteX24" fmla="*/ 3981 w 10000"/>
                  <a:gd name="connsiteY24" fmla="*/ 1438 h 10000"/>
                  <a:gd name="connsiteX25" fmla="*/ 3961 w 10000"/>
                  <a:gd name="connsiteY25" fmla="*/ 1441 h 10000"/>
                  <a:gd name="connsiteX26" fmla="*/ 3942 w 10000"/>
                  <a:gd name="connsiteY26" fmla="*/ 1441 h 10000"/>
                  <a:gd name="connsiteX27" fmla="*/ 3914 w 10000"/>
                  <a:gd name="connsiteY27" fmla="*/ 1454 h 10000"/>
                  <a:gd name="connsiteX28" fmla="*/ 3892 w 10000"/>
                  <a:gd name="connsiteY28" fmla="*/ 1467 h 10000"/>
                  <a:gd name="connsiteX29" fmla="*/ 3867 w 10000"/>
                  <a:gd name="connsiteY29" fmla="*/ 1483 h 10000"/>
                  <a:gd name="connsiteX30" fmla="*/ 3845 w 10000"/>
                  <a:gd name="connsiteY30" fmla="*/ 1467 h 10000"/>
                  <a:gd name="connsiteX31" fmla="*/ 3850 w 10000"/>
                  <a:gd name="connsiteY31" fmla="*/ 1457 h 10000"/>
                  <a:gd name="connsiteX32" fmla="*/ 3864 w 10000"/>
                  <a:gd name="connsiteY32" fmla="*/ 1441 h 10000"/>
                  <a:gd name="connsiteX33" fmla="*/ 3859 w 10000"/>
                  <a:gd name="connsiteY33" fmla="*/ 1409 h 10000"/>
                  <a:gd name="connsiteX34" fmla="*/ 3842 w 10000"/>
                  <a:gd name="connsiteY34" fmla="*/ 1383 h 10000"/>
                  <a:gd name="connsiteX35" fmla="*/ 3825 w 10000"/>
                  <a:gd name="connsiteY35" fmla="*/ 1360 h 10000"/>
                  <a:gd name="connsiteX36" fmla="*/ 3809 w 10000"/>
                  <a:gd name="connsiteY36" fmla="*/ 1318 h 10000"/>
                  <a:gd name="connsiteX37" fmla="*/ 3787 w 10000"/>
                  <a:gd name="connsiteY37" fmla="*/ 1289 h 10000"/>
                  <a:gd name="connsiteX38" fmla="*/ 3759 w 10000"/>
                  <a:gd name="connsiteY38" fmla="*/ 1266 h 10000"/>
                  <a:gd name="connsiteX39" fmla="*/ 3740 w 10000"/>
                  <a:gd name="connsiteY39" fmla="*/ 1256 h 10000"/>
                  <a:gd name="connsiteX40" fmla="*/ 3715 w 10000"/>
                  <a:gd name="connsiteY40" fmla="*/ 1250 h 10000"/>
                  <a:gd name="connsiteX41" fmla="*/ 3687 w 10000"/>
                  <a:gd name="connsiteY41" fmla="*/ 1256 h 10000"/>
                  <a:gd name="connsiteX42" fmla="*/ 3681 w 10000"/>
                  <a:gd name="connsiteY42" fmla="*/ 1260 h 10000"/>
                  <a:gd name="connsiteX43" fmla="*/ 3670 w 10000"/>
                  <a:gd name="connsiteY43" fmla="*/ 1295 h 10000"/>
                  <a:gd name="connsiteX44" fmla="*/ 3651 w 10000"/>
                  <a:gd name="connsiteY44" fmla="*/ 1305 h 10000"/>
                  <a:gd name="connsiteX45" fmla="*/ 3640 w 10000"/>
                  <a:gd name="connsiteY45" fmla="*/ 1308 h 10000"/>
                  <a:gd name="connsiteX46" fmla="*/ 3626 w 10000"/>
                  <a:gd name="connsiteY46" fmla="*/ 1308 h 10000"/>
                  <a:gd name="connsiteX47" fmla="*/ 3632 w 10000"/>
                  <a:gd name="connsiteY47" fmla="*/ 1276 h 10000"/>
                  <a:gd name="connsiteX48" fmla="*/ 3609 w 10000"/>
                  <a:gd name="connsiteY48" fmla="*/ 1289 h 10000"/>
                  <a:gd name="connsiteX49" fmla="*/ 3593 w 10000"/>
                  <a:gd name="connsiteY49" fmla="*/ 1286 h 10000"/>
                  <a:gd name="connsiteX50" fmla="*/ 3590 w 10000"/>
                  <a:gd name="connsiteY50" fmla="*/ 1256 h 10000"/>
                  <a:gd name="connsiteX51" fmla="*/ 3584 w 10000"/>
                  <a:gd name="connsiteY51" fmla="*/ 1237 h 10000"/>
                  <a:gd name="connsiteX52" fmla="*/ 3573 w 10000"/>
                  <a:gd name="connsiteY52" fmla="*/ 1237 h 10000"/>
                  <a:gd name="connsiteX53" fmla="*/ 3554 w 10000"/>
                  <a:gd name="connsiteY53" fmla="*/ 1227 h 10000"/>
                  <a:gd name="connsiteX54" fmla="*/ 3546 w 10000"/>
                  <a:gd name="connsiteY54" fmla="*/ 1192 h 10000"/>
                  <a:gd name="connsiteX55" fmla="*/ 3529 w 10000"/>
                  <a:gd name="connsiteY55" fmla="*/ 1176 h 10000"/>
                  <a:gd name="connsiteX56" fmla="*/ 3512 w 10000"/>
                  <a:gd name="connsiteY56" fmla="*/ 1182 h 10000"/>
                  <a:gd name="connsiteX57" fmla="*/ 3485 w 10000"/>
                  <a:gd name="connsiteY57" fmla="*/ 1182 h 10000"/>
                  <a:gd name="connsiteX58" fmla="*/ 3463 w 10000"/>
                  <a:gd name="connsiteY58" fmla="*/ 1176 h 10000"/>
                  <a:gd name="connsiteX59" fmla="*/ 3449 w 10000"/>
                  <a:gd name="connsiteY59" fmla="*/ 1182 h 10000"/>
                  <a:gd name="connsiteX60" fmla="*/ 3432 w 10000"/>
                  <a:gd name="connsiteY60" fmla="*/ 1192 h 10000"/>
                  <a:gd name="connsiteX61" fmla="*/ 3454 w 10000"/>
                  <a:gd name="connsiteY61" fmla="*/ 1205 h 10000"/>
                  <a:gd name="connsiteX62" fmla="*/ 3463 w 10000"/>
                  <a:gd name="connsiteY62" fmla="*/ 1205 h 10000"/>
                  <a:gd name="connsiteX63" fmla="*/ 3488 w 10000"/>
                  <a:gd name="connsiteY63" fmla="*/ 1205 h 10000"/>
                  <a:gd name="connsiteX64" fmla="*/ 3488 w 10000"/>
                  <a:gd name="connsiteY64" fmla="*/ 1218 h 10000"/>
                  <a:gd name="connsiteX65" fmla="*/ 3493 w 10000"/>
                  <a:gd name="connsiteY65" fmla="*/ 1247 h 10000"/>
                  <a:gd name="connsiteX66" fmla="*/ 3512 w 10000"/>
                  <a:gd name="connsiteY66" fmla="*/ 1247 h 10000"/>
                  <a:gd name="connsiteX67" fmla="*/ 3518 w 10000"/>
                  <a:gd name="connsiteY67" fmla="*/ 1250 h 10000"/>
                  <a:gd name="connsiteX68" fmla="*/ 3521 w 10000"/>
                  <a:gd name="connsiteY68" fmla="*/ 1276 h 10000"/>
                  <a:gd name="connsiteX69" fmla="*/ 3543 w 10000"/>
                  <a:gd name="connsiteY69" fmla="*/ 1295 h 10000"/>
                  <a:gd name="connsiteX70" fmla="*/ 3546 w 10000"/>
                  <a:gd name="connsiteY70" fmla="*/ 1305 h 10000"/>
                  <a:gd name="connsiteX71" fmla="*/ 3543 w 10000"/>
                  <a:gd name="connsiteY71" fmla="*/ 1315 h 10000"/>
                  <a:gd name="connsiteX72" fmla="*/ 3543 w 10000"/>
                  <a:gd name="connsiteY72" fmla="*/ 1331 h 10000"/>
                  <a:gd name="connsiteX73" fmla="*/ 3554 w 10000"/>
                  <a:gd name="connsiteY73" fmla="*/ 1324 h 10000"/>
                  <a:gd name="connsiteX74" fmla="*/ 3560 w 10000"/>
                  <a:gd name="connsiteY74" fmla="*/ 1331 h 10000"/>
                  <a:gd name="connsiteX75" fmla="*/ 3582 w 10000"/>
                  <a:gd name="connsiteY75" fmla="*/ 1344 h 10000"/>
                  <a:gd name="connsiteX76" fmla="*/ 3598 w 10000"/>
                  <a:gd name="connsiteY76" fmla="*/ 1380 h 10000"/>
                  <a:gd name="connsiteX77" fmla="*/ 3607 w 10000"/>
                  <a:gd name="connsiteY77" fmla="*/ 1389 h 10000"/>
                  <a:gd name="connsiteX78" fmla="*/ 3623 w 10000"/>
                  <a:gd name="connsiteY78" fmla="*/ 1409 h 10000"/>
                  <a:gd name="connsiteX79" fmla="*/ 3634 w 10000"/>
                  <a:gd name="connsiteY79" fmla="*/ 1438 h 10000"/>
                  <a:gd name="connsiteX80" fmla="*/ 3632 w 10000"/>
                  <a:gd name="connsiteY80" fmla="*/ 1454 h 10000"/>
                  <a:gd name="connsiteX81" fmla="*/ 3618 w 10000"/>
                  <a:gd name="connsiteY81" fmla="*/ 1438 h 10000"/>
                  <a:gd name="connsiteX82" fmla="*/ 3598 w 10000"/>
                  <a:gd name="connsiteY82" fmla="*/ 1428 h 10000"/>
                  <a:gd name="connsiteX83" fmla="*/ 3582 w 10000"/>
                  <a:gd name="connsiteY83" fmla="*/ 1402 h 10000"/>
                  <a:gd name="connsiteX84" fmla="*/ 3562 w 10000"/>
                  <a:gd name="connsiteY84" fmla="*/ 1399 h 10000"/>
                  <a:gd name="connsiteX85" fmla="*/ 3546 w 10000"/>
                  <a:gd name="connsiteY85" fmla="*/ 1383 h 10000"/>
                  <a:gd name="connsiteX86" fmla="*/ 3510 w 10000"/>
                  <a:gd name="connsiteY86" fmla="*/ 1360 h 10000"/>
                  <a:gd name="connsiteX87" fmla="*/ 3485 w 10000"/>
                  <a:gd name="connsiteY87" fmla="*/ 1344 h 10000"/>
                  <a:gd name="connsiteX88" fmla="*/ 3454 w 10000"/>
                  <a:gd name="connsiteY88" fmla="*/ 1334 h 10000"/>
                  <a:gd name="connsiteX89" fmla="*/ 3429 w 10000"/>
                  <a:gd name="connsiteY89" fmla="*/ 1315 h 10000"/>
                  <a:gd name="connsiteX90" fmla="*/ 3416 w 10000"/>
                  <a:gd name="connsiteY90" fmla="*/ 1308 h 10000"/>
                  <a:gd name="connsiteX91" fmla="*/ 3399 w 10000"/>
                  <a:gd name="connsiteY91" fmla="*/ 1305 h 10000"/>
                  <a:gd name="connsiteX92" fmla="*/ 3382 w 10000"/>
                  <a:gd name="connsiteY92" fmla="*/ 1286 h 10000"/>
                  <a:gd name="connsiteX93" fmla="*/ 3380 w 10000"/>
                  <a:gd name="connsiteY93" fmla="*/ 1266 h 10000"/>
                  <a:gd name="connsiteX94" fmla="*/ 3388 w 10000"/>
                  <a:gd name="connsiteY94" fmla="*/ 1256 h 10000"/>
                  <a:gd name="connsiteX95" fmla="*/ 3407 w 10000"/>
                  <a:gd name="connsiteY95" fmla="*/ 1256 h 10000"/>
                  <a:gd name="connsiteX96" fmla="*/ 3396 w 10000"/>
                  <a:gd name="connsiteY96" fmla="*/ 1227 h 10000"/>
                  <a:gd name="connsiteX97" fmla="*/ 3382 w 10000"/>
                  <a:gd name="connsiteY97" fmla="*/ 1227 h 10000"/>
                  <a:gd name="connsiteX98" fmla="*/ 3360 w 10000"/>
                  <a:gd name="connsiteY98" fmla="*/ 1221 h 10000"/>
                  <a:gd name="connsiteX99" fmla="*/ 3349 w 10000"/>
                  <a:gd name="connsiteY99" fmla="*/ 1231 h 10000"/>
                  <a:gd name="connsiteX100" fmla="*/ 3352 w 10000"/>
                  <a:gd name="connsiteY100" fmla="*/ 1247 h 10000"/>
                  <a:gd name="connsiteX101" fmla="*/ 3341 w 10000"/>
                  <a:gd name="connsiteY101" fmla="*/ 1237 h 10000"/>
                  <a:gd name="connsiteX102" fmla="*/ 3335 w 10000"/>
                  <a:gd name="connsiteY102" fmla="*/ 1231 h 10000"/>
                  <a:gd name="connsiteX103" fmla="*/ 3307 w 10000"/>
                  <a:gd name="connsiteY103" fmla="*/ 1227 h 10000"/>
                  <a:gd name="connsiteX104" fmla="*/ 3294 w 10000"/>
                  <a:gd name="connsiteY104" fmla="*/ 1221 h 10000"/>
                  <a:gd name="connsiteX105" fmla="*/ 3271 w 10000"/>
                  <a:gd name="connsiteY105" fmla="*/ 1211 h 10000"/>
                  <a:gd name="connsiteX106" fmla="*/ 3252 w 10000"/>
                  <a:gd name="connsiteY106" fmla="*/ 1195 h 10000"/>
                  <a:gd name="connsiteX107" fmla="*/ 3235 w 10000"/>
                  <a:gd name="connsiteY107" fmla="*/ 1195 h 10000"/>
                  <a:gd name="connsiteX108" fmla="*/ 3235 w 10000"/>
                  <a:gd name="connsiteY108" fmla="*/ 1205 h 10000"/>
                  <a:gd name="connsiteX109" fmla="*/ 3219 w 10000"/>
                  <a:gd name="connsiteY109" fmla="*/ 1231 h 10000"/>
                  <a:gd name="connsiteX110" fmla="*/ 3213 w 10000"/>
                  <a:gd name="connsiteY110" fmla="*/ 1231 h 10000"/>
                  <a:gd name="connsiteX111" fmla="*/ 3183 w 10000"/>
                  <a:gd name="connsiteY111" fmla="*/ 1221 h 10000"/>
                  <a:gd name="connsiteX112" fmla="*/ 3175 w 10000"/>
                  <a:gd name="connsiteY112" fmla="*/ 1227 h 10000"/>
                  <a:gd name="connsiteX113" fmla="*/ 3163 w 10000"/>
                  <a:gd name="connsiteY113" fmla="*/ 1237 h 10000"/>
                  <a:gd name="connsiteX114" fmla="*/ 3158 w 10000"/>
                  <a:gd name="connsiteY114" fmla="*/ 1260 h 10000"/>
                  <a:gd name="connsiteX115" fmla="*/ 3158 w 10000"/>
                  <a:gd name="connsiteY115" fmla="*/ 1276 h 10000"/>
                  <a:gd name="connsiteX116" fmla="*/ 3163 w 10000"/>
                  <a:gd name="connsiteY116" fmla="*/ 1295 h 10000"/>
                  <a:gd name="connsiteX117" fmla="*/ 3166 w 10000"/>
                  <a:gd name="connsiteY117" fmla="*/ 1308 h 10000"/>
                  <a:gd name="connsiteX118" fmla="*/ 3158 w 10000"/>
                  <a:gd name="connsiteY118" fmla="*/ 1315 h 10000"/>
                  <a:gd name="connsiteX119" fmla="*/ 3133 w 10000"/>
                  <a:gd name="connsiteY119" fmla="*/ 1299 h 10000"/>
                  <a:gd name="connsiteX120" fmla="*/ 3114 w 10000"/>
                  <a:gd name="connsiteY120" fmla="*/ 1276 h 10000"/>
                  <a:gd name="connsiteX121" fmla="*/ 3078 w 10000"/>
                  <a:gd name="connsiteY121" fmla="*/ 1240 h 10000"/>
                  <a:gd name="connsiteX122" fmla="*/ 3044 w 10000"/>
                  <a:gd name="connsiteY122" fmla="*/ 1227 h 10000"/>
                  <a:gd name="connsiteX123" fmla="*/ 3033 w 10000"/>
                  <a:gd name="connsiteY123" fmla="*/ 1231 h 10000"/>
                  <a:gd name="connsiteX124" fmla="*/ 3036 w 10000"/>
                  <a:gd name="connsiteY124" fmla="*/ 1256 h 10000"/>
                  <a:gd name="connsiteX125" fmla="*/ 3044 w 10000"/>
                  <a:gd name="connsiteY125" fmla="*/ 1266 h 10000"/>
                  <a:gd name="connsiteX126" fmla="*/ 3044 w 10000"/>
                  <a:gd name="connsiteY126" fmla="*/ 1276 h 10000"/>
                  <a:gd name="connsiteX127" fmla="*/ 3036 w 10000"/>
                  <a:gd name="connsiteY127" fmla="*/ 1276 h 10000"/>
                  <a:gd name="connsiteX128" fmla="*/ 3028 w 10000"/>
                  <a:gd name="connsiteY128" fmla="*/ 1266 h 10000"/>
                  <a:gd name="connsiteX129" fmla="*/ 3025 w 10000"/>
                  <a:gd name="connsiteY129" fmla="*/ 1256 h 10000"/>
                  <a:gd name="connsiteX130" fmla="*/ 3008 w 10000"/>
                  <a:gd name="connsiteY130" fmla="*/ 1205 h 10000"/>
                  <a:gd name="connsiteX131" fmla="*/ 3000 w 10000"/>
                  <a:gd name="connsiteY131" fmla="*/ 1192 h 10000"/>
                  <a:gd name="connsiteX132" fmla="*/ 2994 w 10000"/>
                  <a:gd name="connsiteY132" fmla="*/ 1176 h 10000"/>
                  <a:gd name="connsiteX133" fmla="*/ 2986 w 10000"/>
                  <a:gd name="connsiteY133" fmla="*/ 1182 h 10000"/>
                  <a:gd name="connsiteX134" fmla="*/ 2981 w 10000"/>
                  <a:gd name="connsiteY134" fmla="*/ 1192 h 10000"/>
                  <a:gd name="connsiteX135" fmla="*/ 2970 w 10000"/>
                  <a:gd name="connsiteY135" fmla="*/ 1201 h 10000"/>
                  <a:gd name="connsiteX136" fmla="*/ 2956 w 10000"/>
                  <a:gd name="connsiteY136" fmla="*/ 1218 h 10000"/>
                  <a:gd name="connsiteX137" fmla="*/ 2939 w 10000"/>
                  <a:gd name="connsiteY137" fmla="*/ 1240 h 10000"/>
                  <a:gd name="connsiteX138" fmla="*/ 2928 w 10000"/>
                  <a:gd name="connsiteY138" fmla="*/ 1247 h 10000"/>
                  <a:gd name="connsiteX139" fmla="*/ 2922 w 10000"/>
                  <a:gd name="connsiteY139" fmla="*/ 1250 h 10000"/>
                  <a:gd name="connsiteX140" fmla="*/ 2911 w 10000"/>
                  <a:gd name="connsiteY140" fmla="*/ 1250 h 10000"/>
                  <a:gd name="connsiteX141" fmla="*/ 2884 w 10000"/>
                  <a:gd name="connsiteY141" fmla="*/ 1247 h 10000"/>
                  <a:gd name="connsiteX142" fmla="*/ 2864 w 10000"/>
                  <a:gd name="connsiteY142" fmla="*/ 1237 h 10000"/>
                  <a:gd name="connsiteX143" fmla="*/ 2848 w 10000"/>
                  <a:gd name="connsiteY143" fmla="*/ 1231 h 10000"/>
                  <a:gd name="connsiteX144" fmla="*/ 2834 w 10000"/>
                  <a:gd name="connsiteY144" fmla="*/ 1227 h 10000"/>
                  <a:gd name="connsiteX145" fmla="*/ 2831 w 10000"/>
                  <a:gd name="connsiteY145" fmla="*/ 1227 h 10000"/>
                  <a:gd name="connsiteX146" fmla="*/ 2831 w 10000"/>
                  <a:gd name="connsiteY146" fmla="*/ 1221 h 10000"/>
                  <a:gd name="connsiteX147" fmla="*/ 2825 w 10000"/>
                  <a:gd name="connsiteY147" fmla="*/ 1205 h 10000"/>
                  <a:gd name="connsiteX148" fmla="*/ 2823 w 10000"/>
                  <a:gd name="connsiteY148" fmla="*/ 1192 h 10000"/>
                  <a:gd name="connsiteX149" fmla="*/ 2817 w 10000"/>
                  <a:gd name="connsiteY149" fmla="*/ 1182 h 10000"/>
                  <a:gd name="connsiteX150" fmla="*/ 2814 w 10000"/>
                  <a:gd name="connsiteY150" fmla="*/ 1176 h 10000"/>
                  <a:gd name="connsiteX151" fmla="*/ 2792 w 10000"/>
                  <a:gd name="connsiteY151" fmla="*/ 1172 h 10000"/>
                  <a:gd name="connsiteX152" fmla="*/ 2759 w 10000"/>
                  <a:gd name="connsiteY152" fmla="*/ 1156 h 10000"/>
                  <a:gd name="connsiteX153" fmla="*/ 2734 w 10000"/>
                  <a:gd name="connsiteY153" fmla="*/ 1143 h 10000"/>
                  <a:gd name="connsiteX154" fmla="*/ 2695 w 10000"/>
                  <a:gd name="connsiteY154" fmla="*/ 1124 h 10000"/>
                  <a:gd name="connsiteX155" fmla="*/ 2670 w 10000"/>
                  <a:gd name="connsiteY155" fmla="*/ 1108 h 10000"/>
                  <a:gd name="connsiteX156" fmla="*/ 2645 w 10000"/>
                  <a:gd name="connsiteY156" fmla="*/ 1091 h 10000"/>
                  <a:gd name="connsiteX157" fmla="*/ 2618 w 10000"/>
                  <a:gd name="connsiteY157" fmla="*/ 1088 h 10000"/>
                  <a:gd name="connsiteX158" fmla="*/ 2576 w 10000"/>
                  <a:gd name="connsiteY158" fmla="*/ 1088 h 10000"/>
                  <a:gd name="connsiteX159" fmla="*/ 2551 w 10000"/>
                  <a:gd name="connsiteY159" fmla="*/ 1091 h 10000"/>
                  <a:gd name="connsiteX160" fmla="*/ 2521 w 10000"/>
                  <a:gd name="connsiteY160" fmla="*/ 1098 h 10000"/>
                  <a:gd name="connsiteX161" fmla="*/ 2493 w 10000"/>
                  <a:gd name="connsiteY161" fmla="*/ 1104 h 10000"/>
                  <a:gd name="connsiteX162" fmla="*/ 2468 w 10000"/>
                  <a:gd name="connsiteY162" fmla="*/ 1108 h 10000"/>
                  <a:gd name="connsiteX163" fmla="*/ 2404 w 10000"/>
                  <a:gd name="connsiteY163" fmla="*/ 1124 h 10000"/>
                  <a:gd name="connsiteX164" fmla="*/ 2366 w 10000"/>
                  <a:gd name="connsiteY164" fmla="*/ 1133 h 10000"/>
                  <a:gd name="connsiteX165" fmla="*/ 2346 w 10000"/>
                  <a:gd name="connsiteY165" fmla="*/ 1137 h 10000"/>
                  <a:gd name="connsiteX166" fmla="*/ 2294 w 10000"/>
                  <a:gd name="connsiteY166" fmla="*/ 1146 h 10000"/>
                  <a:gd name="connsiteX167" fmla="*/ 2249 w 10000"/>
                  <a:gd name="connsiteY167" fmla="*/ 1156 h 10000"/>
                  <a:gd name="connsiteX168" fmla="*/ 2230 w 10000"/>
                  <a:gd name="connsiteY168" fmla="*/ 1156 h 10000"/>
                  <a:gd name="connsiteX169" fmla="*/ 2222 w 10000"/>
                  <a:gd name="connsiteY169" fmla="*/ 1163 h 10000"/>
                  <a:gd name="connsiteX170" fmla="*/ 2194 w 10000"/>
                  <a:gd name="connsiteY170" fmla="*/ 1163 h 10000"/>
                  <a:gd name="connsiteX171" fmla="*/ 2172 w 10000"/>
                  <a:gd name="connsiteY171" fmla="*/ 1163 h 10000"/>
                  <a:gd name="connsiteX172" fmla="*/ 2147 w 10000"/>
                  <a:gd name="connsiteY172" fmla="*/ 1166 h 10000"/>
                  <a:gd name="connsiteX173" fmla="*/ 2108 w 10000"/>
                  <a:gd name="connsiteY173" fmla="*/ 1166 h 10000"/>
                  <a:gd name="connsiteX174" fmla="*/ 2083 w 10000"/>
                  <a:gd name="connsiteY174" fmla="*/ 1156 h 10000"/>
                  <a:gd name="connsiteX175" fmla="*/ 2042 w 10000"/>
                  <a:gd name="connsiteY175" fmla="*/ 1143 h 10000"/>
                  <a:gd name="connsiteX176" fmla="*/ 2011 w 10000"/>
                  <a:gd name="connsiteY176" fmla="*/ 1143 h 10000"/>
                  <a:gd name="connsiteX177" fmla="*/ 1994 w 10000"/>
                  <a:gd name="connsiteY177" fmla="*/ 1146 h 10000"/>
                  <a:gd name="connsiteX178" fmla="*/ 1967 w 10000"/>
                  <a:gd name="connsiteY178" fmla="*/ 1156 h 10000"/>
                  <a:gd name="connsiteX179" fmla="*/ 1903 w 10000"/>
                  <a:gd name="connsiteY179" fmla="*/ 1176 h 10000"/>
                  <a:gd name="connsiteX180" fmla="*/ 1873 w 10000"/>
                  <a:gd name="connsiteY180" fmla="*/ 1182 h 10000"/>
                  <a:gd name="connsiteX181" fmla="*/ 1850 w 10000"/>
                  <a:gd name="connsiteY181" fmla="*/ 1185 h 10000"/>
                  <a:gd name="connsiteX182" fmla="*/ 1842 w 10000"/>
                  <a:gd name="connsiteY182" fmla="*/ 1192 h 10000"/>
                  <a:gd name="connsiteX183" fmla="*/ 1823 w 10000"/>
                  <a:gd name="connsiteY183" fmla="*/ 1195 h 10000"/>
                  <a:gd name="connsiteX184" fmla="*/ 1814 w 10000"/>
                  <a:gd name="connsiteY184" fmla="*/ 1201 h 10000"/>
                  <a:gd name="connsiteX185" fmla="*/ 1792 w 10000"/>
                  <a:gd name="connsiteY185" fmla="*/ 1218 h 10000"/>
                  <a:gd name="connsiteX186" fmla="*/ 1767 w 10000"/>
                  <a:gd name="connsiteY186" fmla="*/ 1231 h 10000"/>
                  <a:gd name="connsiteX187" fmla="*/ 1717 w 10000"/>
                  <a:gd name="connsiteY187" fmla="*/ 1266 h 10000"/>
                  <a:gd name="connsiteX188" fmla="*/ 1695 w 10000"/>
                  <a:gd name="connsiteY188" fmla="*/ 1279 h 10000"/>
                  <a:gd name="connsiteX189" fmla="*/ 1654 w 10000"/>
                  <a:gd name="connsiteY189" fmla="*/ 1308 h 10000"/>
                  <a:gd name="connsiteX190" fmla="*/ 1620 w 10000"/>
                  <a:gd name="connsiteY190" fmla="*/ 1334 h 10000"/>
                  <a:gd name="connsiteX191" fmla="*/ 1590 w 10000"/>
                  <a:gd name="connsiteY191" fmla="*/ 1360 h 10000"/>
                  <a:gd name="connsiteX192" fmla="*/ 1565 w 10000"/>
                  <a:gd name="connsiteY192" fmla="*/ 1380 h 10000"/>
                  <a:gd name="connsiteX193" fmla="*/ 1532 w 10000"/>
                  <a:gd name="connsiteY193" fmla="*/ 1402 h 10000"/>
                  <a:gd name="connsiteX194" fmla="*/ 1501 w 10000"/>
                  <a:gd name="connsiteY194" fmla="*/ 1418 h 10000"/>
                  <a:gd name="connsiteX195" fmla="*/ 1460 w 10000"/>
                  <a:gd name="connsiteY195" fmla="*/ 1438 h 10000"/>
                  <a:gd name="connsiteX196" fmla="*/ 1435 w 10000"/>
                  <a:gd name="connsiteY196" fmla="*/ 1454 h 10000"/>
                  <a:gd name="connsiteX197" fmla="*/ 1421 w 10000"/>
                  <a:gd name="connsiteY197" fmla="*/ 1464 h 10000"/>
                  <a:gd name="connsiteX198" fmla="*/ 1380 w 10000"/>
                  <a:gd name="connsiteY198" fmla="*/ 1473 h 10000"/>
                  <a:gd name="connsiteX199" fmla="*/ 1324 w 10000"/>
                  <a:gd name="connsiteY199" fmla="*/ 1477 h 10000"/>
                  <a:gd name="connsiteX200" fmla="*/ 1274 w 10000"/>
                  <a:gd name="connsiteY200" fmla="*/ 1483 h 10000"/>
                  <a:gd name="connsiteX201" fmla="*/ 1244 w 10000"/>
                  <a:gd name="connsiteY201" fmla="*/ 1486 h 10000"/>
                  <a:gd name="connsiteX202" fmla="*/ 1233 w 10000"/>
                  <a:gd name="connsiteY202" fmla="*/ 1486 h 10000"/>
                  <a:gd name="connsiteX203" fmla="*/ 1197 w 10000"/>
                  <a:gd name="connsiteY203" fmla="*/ 1493 h 10000"/>
                  <a:gd name="connsiteX204" fmla="*/ 1180 w 10000"/>
                  <a:gd name="connsiteY204" fmla="*/ 1496 h 10000"/>
                  <a:gd name="connsiteX205" fmla="*/ 1169 w 10000"/>
                  <a:gd name="connsiteY205" fmla="*/ 1496 h 10000"/>
                  <a:gd name="connsiteX206" fmla="*/ 1161 w 10000"/>
                  <a:gd name="connsiteY206" fmla="*/ 1503 h 10000"/>
                  <a:gd name="connsiteX207" fmla="*/ 1155 w 10000"/>
                  <a:gd name="connsiteY207" fmla="*/ 1503 h 10000"/>
                  <a:gd name="connsiteX208" fmla="*/ 501 w 10000"/>
                  <a:gd name="connsiteY208" fmla="*/ 2277 h 10000"/>
                  <a:gd name="connsiteX209" fmla="*/ 396 w 10000"/>
                  <a:gd name="connsiteY209" fmla="*/ 2532 h 10000"/>
                  <a:gd name="connsiteX210" fmla="*/ 324 w 10000"/>
                  <a:gd name="connsiteY210" fmla="*/ 2759 h 10000"/>
                  <a:gd name="connsiteX211" fmla="*/ 274 w 10000"/>
                  <a:gd name="connsiteY211" fmla="*/ 2866 h 10000"/>
                  <a:gd name="connsiteX212" fmla="*/ 202 w 10000"/>
                  <a:gd name="connsiteY212" fmla="*/ 3008 h 10000"/>
                  <a:gd name="connsiteX213" fmla="*/ 211 w 10000"/>
                  <a:gd name="connsiteY213" fmla="*/ 3177 h 10000"/>
                  <a:gd name="connsiteX214" fmla="*/ 235 w 10000"/>
                  <a:gd name="connsiteY214" fmla="*/ 3368 h 10000"/>
                  <a:gd name="connsiteX215" fmla="*/ 266 w 10000"/>
                  <a:gd name="connsiteY215" fmla="*/ 3595 h 10000"/>
                  <a:gd name="connsiteX216" fmla="*/ 299 w 10000"/>
                  <a:gd name="connsiteY216" fmla="*/ 3831 h 10000"/>
                  <a:gd name="connsiteX217" fmla="*/ 305 w 10000"/>
                  <a:gd name="connsiteY217" fmla="*/ 3863 h 10000"/>
                  <a:gd name="connsiteX218" fmla="*/ 341 w 10000"/>
                  <a:gd name="connsiteY218" fmla="*/ 3941 h 10000"/>
                  <a:gd name="connsiteX219" fmla="*/ 186 w 10000"/>
                  <a:gd name="connsiteY219" fmla="*/ 3935 h 10000"/>
                  <a:gd name="connsiteX220" fmla="*/ 30 w 10000"/>
                  <a:gd name="connsiteY220" fmla="*/ 3925 h 10000"/>
                  <a:gd name="connsiteX221" fmla="*/ 0 w 10000"/>
                  <a:gd name="connsiteY221" fmla="*/ 4054 h 10000"/>
                  <a:gd name="connsiteX222" fmla="*/ 14 w 10000"/>
                  <a:gd name="connsiteY222" fmla="*/ 4152 h 10000"/>
                  <a:gd name="connsiteX223" fmla="*/ 22 w 10000"/>
                  <a:gd name="connsiteY223" fmla="*/ 4242 h 10000"/>
                  <a:gd name="connsiteX224" fmla="*/ 30 w 10000"/>
                  <a:gd name="connsiteY224" fmla="*/ 4291 h 10000"/>
                  <a:gd name="connsiteX225" fmla="*/ 102 w 10000"/>
                  <a:gd name="connsiteY225" fmla="*/ 4271 h 10000"/>
                  <a:gd name="connsiteX226" fmla="*/ 155 w 10000"/>
                  <a:gd name="connsiteY226" fmla="*/ 4262 h 10000"/>
                  <a:gd name="connsiteX227" fmla="*/ 410 w 10000"/>
                  <a:gd name="connsiteY227" fmla="*/ 4255 h 10000"/>
                  <a:gd name="connsiteX228" fmla="*/ 418 w 10000"/>
                  <a:gd name="connsiteY228" fmla="*/ 4385 h 10000"/>
                  <a:gd name="connsiteX229" fmla="*/ 429 w 10000"/>
                  <a:gd name="connsiteY229" fmla="*/ 4543 h 10000"/>
                  <a:gd name="connsiteX230" fmla="*/ 443 w 10000"/>
                  <a:gd name="connsiteY230" fmla="*/ 4585 h 10000"/>
                  <a:gd name="connsiteX231" fmla="*/ 465 w 10000"/>
                  <a:gd name="connsiteY231" fmla="*/ 4611 h 10000"/>
                  <a:gd name="connsiteX232" fmla="*/ 468 w 10000"/>
                  <a:gd name="connsiteY232" fmla="*/ 4621 h 10000"/>
                  <a:gd name="connsiteX233" fmla="*/ 474 w 10000"/>
                  <a:gd name="connsiteY233" fmla="*/ 4679 h 10000"/>
                  <a:gd name="connsiteX234" fmla="*/ 554 w 10000"/>
                  <a:gd name="connsiteY234" fmla="*/ 4738 h 10000"/>
                  <a:gd name="connsiteX235" fmla="*/ 637 w 10000"/>
                  <a:gd name="connsiteY235" fmla="*/ 4809 h 10000"/>
                  <a:gd name="connsiteX236" fmla="*/ 704 w 10000"/>
                  <a:gd name="connsiteY236" fmla="*/ 4851 h 10000"/>
                  <a:gd name="connsiteX237" fmla="*/ 740 w 10000"/>
                  <a:gd name="connsiteY237" fmla="*/ 4893 h 10000"/>
                  <a:gd name="connsiteX238" fmla="*/ 756 w 10000"/>
                  <a:gd name="connsiteY238" fmla="*/ 4896 h 10000"/>
                  <a:gd name="connsiteX239" fmla="*/ 767 w 10000"/>
                  <a:gd name="connsiteY239" fmla="*/ 4880 h 10000"/>
                  <a:gd name="connsiteX240" fmla="*/ 806 w 10000"/>
                  <a:gd name="connsiteY240" fmla="*/ 4945 h 10000"/>
                  <a:gd name="connsiteX241" fmla="*/ 886 w 10000"/>
                  <a:gd name="connsiteY241" fmla="*/ 5078 h 10000"/>
                  <a:gd name="connsiteX242" fmla="*/ 911 w 10000"/>
                  <a:gd name="connsiteY242" fmla="*/ 5130 h 10000"/>
                  <a:gd name="connsiteX243" fmla="*/ 920 w 10000"/>
                  <a:gd name="connsiteY243" fmla="*/ 5191 h 10000"/>
                  <a:gd name="connsiteX244" fmla="*/ 920 w 10000"/>
                  <a:gd name="connsiteY244" fmla="*/ 5220 h 10000"/>
                  <a:gd name="connsiteX245" fmla="*/ 911 w 10000"/>
                  <a:gd name="connsiteY245" fmla="*/ 5314 h 10000"/>
                  <a:gd name="connsiteX246" fmla="*/ 898 w 10000"/>
                  <a:gd name="connsiteY246" fmla="*/ 5369 h 10000"/>
                  <a:gd name="connsiteX247" fmla="*/ 895 w 10000"/>
                  <a:gd name="connsiteY247" fmla="*/ 5385 h 10000"/>
                  <a:gd name="connsiteX248" fmla="*/ 895 w 10000"/>
                  <a:gd name="connsiteY248" fmla="*/ 5405 h 10000"/>
                  <a:gd name="connsiteX249" fmla="*/ 898 w 10000"/>
                  <a:gd name="connsiteY249" fmla="*/ 5434 h 10000"/>
                  <a:gd name="connsiteX250" fmla="*/ 911 w 10000"/>
                  <a:gd name="connsiteY250" fmla="*/ 5463 h 10000"/>
                  <a:gd name="connsiteX251" fmla="*/ 920 w 10000"/>
                  <a:gd name="connsiteY251" fmla="*/ 5492 h 10000"/>
                  <a:gd name="connsiteX252" fmla="*/ 934 w 10000"/>
                  <a:gd name="connsiteY252" fmla="*/ 5518 h 10000"/>
                  <a:gd name="connsiteX253" fmla="*/ 1169 w 10000"/>
                  <a:gd name="connsiteY253" fmla="*/ 5738 h 10000"/>
                  <a:gd name="connsiteX254" fmla="*/ 1188 w 10000"/>
                  <a:gd name="connsiteY254" fmla="*/ 5755 h 10000"/>
                  <a:gd name="connsiteX255" fmla="*/ 1216 w 10000"/>
                  <a:gd name="connsiteY255" fmla="*/ 5758 h 10000"/>
                  <a:gd name="connsiteX256" fmla="*/ 1313 w 10000"/>
                  <a:gd name="connsiteY256" fmla="*/ 5774 h 10000"/>
                  <a:gd name="connsiteX257" fmla="*/ 1349 w 10000"/>
                  <a:gd name="connsiteY257" fmla="*/ 5787 h 10000"/>
                  <a:gd name="connsiteX258" fmla="*/ 1393 w 10000"/>
                  <a:gd name="connsiteY258" fmla="*/ 5793 h 10000"/>
                  <a:gd name="connsiteX259" fmla="*/ 1393 w 10000"/>
                  <a:gd name="connsiteY259" fmla="*/ 5797 h 10000"/>
                  <a:gd name="connsiteX260" fmla="*/ 1421 w 10000"/>
                  <a:gd name="connsiteY260" fmla="*/ 5810 h 10000"/>
                  <a:gd name="connsiteX261" fmla="*/ 1446 w 10000"/>
                  <a:gd name="connsiteY261" fmla="*/ 5829 h 10000"/>
                  <a:gd name="connsiteX262" fmla="*/ 1460 w 10000"/>
                  <a:gd name="connsiteY262" fmla="*/ 5842 h 10000"/>
                  <a:gd name="connsiteX263" fmla="*/ 1476 w 10000"/>
                  <a:gd name="connsiteY263" fmla="*/ 5848 h 10000"/>
                  <a:gd name="connsiteX264" fmla="*/ 1501 w 10000"/>
                  <a:gd name="connsiteY264" fmla="*/ 5852 h 10000"/>
                  <a:gd name="connsiteX265" fmla="*/ 1532 w 10000"/>
                  <a:gd name="connsiteY265" fmla="*/ 5887 h 10000"/>
                  <a:gd name="connsiteX266" fmla="*/ 1565 w 10000"/>
                  <a:gd name="connsiteY266" fmla="*/ 5942 h 10000"/>
                  <a:gd name="connsiteX267" fmla="*/ 1587 w 10000"/>
                  <a:gd name="connsiteY267" fmla="*/ 5972 h 10000"/>
                  <a:gd name="connsiteX268" fmla="*/ 1612 w 10000"/>
                  <a:gd name="connsiteY268" fmla="*/ 5955 h 10000"/>
                  <a:gd name="connsiteX269" fmla="*/ 1679 w 10000"/>
                  <a:gd name="connsiteY269" fmla="*/ 6049 h 10000"/>
                  <a:gd name="connsiteX270" fmla="*/ 1720 w 10000"/>
                  <a:gd name="connsiteY270" fmla="*/ 6108 h 10000"/>
                  <a:gd name="connsiteX271" fmla="*/ 1751 w 10000"/>
                  <a:gd name="connsiteY271" fmla="*/ 6133 h 10000"/>
                  <a:gd name="connsiteX272" fmla="*/ 1792 w 10000"/>
                  <a:gd name="connsiteY272" fmla="*/ 6169 h 10000"/>
                  <a:gd name="connsiteX273" fmla="*/ 1801 w 10000"/>
                  <a:gd name="connsiteY273" fmla="*/ 6172 h 10000"/>
                  <a:gd name="connsiteX274" fmla="*/ 1814 w 10000"/>
                  <a:gd name="connsiteY274" fmla="*/ 6286 h 10000"/>
                  <a:gd name="connsiteX275" fmla="*/ 1817 w 10000"/>
                  <a:gd name="connsiteY275" fmla="*/ 6331 h 10000"/>
                  <a:gd name="connsiteX276" fmla="*/ 1809 w 10000"/>
                  <a:gd name="connsiteY276" fmla="*/ 6444 h 10000"/>
                  <a:gd name="connsiteX277" fmla="*/ 1801 w 10000"/>
                  <a:gd name="connsiteY277" fmla="*/ 6499 h 10000"/>
                  <a:gd name="connsiteX278" fmla="*/ 1781 w 10000"/>
                  <a:gd name="connsiteY278" fmla="*/ 6522 h 10000"/>
                  <a:gd name="connsiteX279" fmla="*/ 1773 w 10000"/>
                  <a:gd name="connsiteY279" fmla="*/ 6541 h 10000"/>
                  <a:gd name="connsiteX280" fmla="*/ 1762 w 10000"/>
                  <a:gd name="connsiteY280" fmla="*/ 6571 h 10000"/>
                  <a:gd name="connsiteX281" fmla="*/ 1767 w 10000"/>
                  <a:gd name="connsiteY281" fmla="*/ 6622 h 10000"/>
                  <a:gd name="connsiteX282" fmla="*/ 1767 w 10000"/>
                  <a:gd name="connsiteY282" fmla="*/ 6665 h 10000"/>
                  <a:gd name="connsiteX283" fmla="*/ 1767 w 10000"/>
                  <a:gd name="connsiteY283" fmla="*/ 6694 h 10000"/>
                  <a:gd name="connsiteX284" fmla="*/ 1776 w 10000"/>
                  <a:gd name="connsiteY284" fmla="*/ 6726 h 10000"/>
                  <a:gd name="connsiteX285" fmla="*/ 1776 w 10000"/>
                  <a:gd name="connsiteY285" fmla="*/ 6745 h 10000"/>
                  <a:gd name="connsiteX286" fmla="*/ 1767 w 10000"/>
                  <a:gd name="connsiteY286" fmla="*/ 6765 h 10000"/>
                  <a:gd name="connsiteX287" fmla="*/ 1762 w 10000"/>
                  <a:gd name="connsiteY287" fmla="*/ 6804 h 10000"/>
                  <a:gd name="connsiteX288" fmla="*/ 1753 w 10000"/>
                  <a:gd name="connsiteY288" fmla="*/ 6839 h 10000"/>
                  <a:gd name="connsiteX289" fmla="*/ 1742 w 10000"/>
                  <a:gd name="connsiteY289" fmla="*/ 6849 h 10000"/>
                  <a:gd name="connsiteX290" fmla="*/ 1726 w 10000"/>
                  <a:gd name="connsiteY290" fmla="*/ 6849 h 10000"/>
                  <a:gd name="connsiteX291" fmla="*/ 1712 w 10000"/>
                  <a:gd name="connsiteY291" fmla="*/ 6852 h 10000"/>
                  <a:gd name="connsiteX292" fmla="*/ 1640 w 10000"/>
                  <a:gd name="connsiteY292" fmla="*/ 6953 h 10000"/>
                  <a:gd name="connsiteX293" fmla="*/ 1493 w 10000"/>
                  <a:gd name="connsiteY293" fmla="*/ 7105 h 10000"/>
                  <a:gd name="connsiteX294" fmla="*/ 1490 w 10000"/>
                  <a:gd name="connsiteY294" fmla="*/ 7124 h 10000"/>
                  <a:gd name="connsiteX295" fmla="*/ 1468 w 10000"/>
                  <a:gd name="connsiteY295" fmla="*/ 7137 h 10000"/>
                  <a:gd name="connsiteX296" fmla="*/ 1454 w 10000"/>
                  <a:gd name="connsiteY296" fmla="*/ 7144 h 10000"/>
                  <a:gd name="connsiteX297" fmla="*/ 1452 w 10000"/>
                  <a:gd name="connsiteY297" fmla="*/ 7157 h 10000"/>
                  <a:gd name="connsiteX298" fmla="*/ 1446 w 10000"/>
                  <a:gd name="connsiteY298" fmla="*/ 7199 h 10000"/>
                  <a:gd name="connsiteX299" fmla="*/ 1476 w 10000"/>
                  <a:gd name="connsiteY299" fmla="*/ 7247 h 10000"/>
                  <a:gd name="connsiteX300" fmla="*/ 1501 w 10000"/>
                  <a:gd name="connsiteY300" fmla="*/ 7270 h 10000"/>
                  <a:gd name="connsiteX301" fmla="*/ 1518 w 10000"/>
                  <a:gd name="connsiteY301" fmla="*/ 7286 h 10000"/>
                  <a:gd name="connsiteX302" fmla="*/ 1524 w 10000"/>
                  <a:gd name="connsiteY302" fmla="*/ 7306 h 10000"/>
                  <a:gd name="connsiteX303" fmla="*/ 1540 w 10000"/>
                  <a:gd name="connsiteY303" fmla="*/ 7322 h 10000"/>
                  <a:gd name="connsiteX304" fmla="*/ 1565 w 10000"/>
                  <a:gd name="connsiteY304" fmla="*/ 7325 h 10000"/>
                  <a:gd name="connsiteX305" fmla="*/ 1590 w 10000"/>
                  <a:gd name="connsiteY305" fmla="*/ 7332 h 10000"/>
                  <a:gd name="connsiteX306" fmla="*/ 1615 w 10000"/>
                  <a:gd name="connsiteY306" fmla="*/ 7345 h 10000"/>
                  <a:gd name="connsiteX307" fmla="*/ 1662 w 10000"/>
                  <a:gd name="connsiteY307" fmla="*/ 7370 h 10000"/>
                  <a:gd name="connsiteX308" fmla="*/ 1670 w 10000"/>
                  <a:gd name="connsiteY308" fmla="*/ 7351 h 10000"/>
                  <a:gd name="connsiteX309" fmla="*/ 1726 w 10000"/>
                  <a:gd name="connsiteY309" fmla="*/ 7354 h 10000"/>
                  <a:gd name="connsiteX310" fmla="*/ 1726 w 10000"/>
                  <a:gd name="connsiteY310" fmla="*/ 7400 h 10000"/>
                  <a:gd name="connsiteX311" fmla="*/ 1773 w 10000"/>
                  <a:gd name="connsiteY311" fmla="*/ 7409 h 10000"/>
                  <a:gd name="connsiteX312" fmla="*/ 1806 w 10000"/>
                  <a:gd name="connsiteY312" fmla="*/ 7416 h 10000"/>
                  <a:gd name="connsiteX313" fmla="*/ 1839 w 10000"/>
                  <a:gd name="connsiteY313" fmla="*/ 7403 h 10000"/>
                  <a:gd name="connsiteX314" fmla="*/ 1886 w 10000"/>
                  <a:gd name="connsiteY314" fmla="*/ 7403 h 10000"/>
                  <a:gd name="connsiteX315" fmla="*/ 1898 w 10000"/>
                  <a:gd name="connsiteY315" fmla="*/ 7403 h 10000"/>
                  <a:gd name="connsiteX316" fmla="*/ 1914 w 10000"/>
                  <a:gd name="connsiteY316" fmla="*/ 7494 h 10000"/>
                  <a:gd name="connsiteX317" fmla="*/ 1895 w 10000"/>
                  <a:gd name="connsiteY317" fmla="*/ 7523 h 10000"/>
                  <a:gd name="connsiteX318" fmla="*/ 1825 w 10000"/>
                  <a:gd name="connsiteY318" fmla="*/ 7617 h 10000"/>
                  <a:gd name="connsiteX319" fmla="*/ 1776 w 10000"/>
                  <a:gd name="connsiteY319" fmla="*/ 7691 h 10000"/>
                  <a:gd name="connsiteX320" fmla="*/ 1781 w 10000"/>
                  <a:gd name="connsiteY320" fmla="*/ 7723 h 10000"/>
                  <a:gd name="connsiteX321" fmla="*/ 1767 w 10000"/>
                  <a:gd name="connsiteY321" fmla="*/ 7759 h 10000"/>
                  <a:gd name="connsiteX322" fmla="*/ 1762 w 10000"/>
                  <a:gd name="connsiteY322" fmla="*/ 7817 h 10000"/>
                  <a:gd name="connsiteX323" fmla="*/ 1762 w 10000"/>
                  <a:gd name="connsiteY323" fmla="*/ 7856 h 10000"/>
                  <a:gd name="connsiteX324" fmla="*/ 1776 w 10000"/>
                  <a:gd name="connsiteY324" fmla="*/ 7892 h 10000"/>
                  <a:gd name="connsiteX325" fmla="*/ 1784 w 10000"/>
                  <a:gd name="connsiteY325" fmla="*/ 7902 h 10000"/>
                  <a:gd name="connsiteX326" fmla="*/ 1801 w 10000"/>
                  <a:gd name="connsiteY326" fmla="*/ 7908 h 10000"/>
                  <a:gd name="connsiteX327" fmla="*/ 1809 w 10000"/>
                  <a:gd name="connsiteY327" fmla="*/ 7911 h 10000"/>
                  <a:gd name="connsiteX328" fmla="*/ 1801 w 10000"/>
                  <a:gd name="connsiteY328" fmla="*/ 7940 h 10000"/>
                  <a:gd name="connsiteX329" fmla="*/ 1798 w 10000"/>
                  <a:gd name="connsiteY329" fmla="*/ 7979 h 10000"/>
                  <a:gd name="connsiteX330" fmla="*/ 1806 w 10000"/>
                  <a:gd name="connsiteY330" fmla="*/ 8002 h 10000"/>
                  <a:gd name="connsiteX331" fmla="*/ 1823 w 10000"/>
                  <a:gd name="connsiteY331" fmla="*/ 8021 h 10000"/>
                  <a:gd name="connsiteX332" fmla="*/ 1834 w 10000"/>
                  <a:gd name="connsiteY332" fmla="*/ 8044 h 10000"/>
                  <a:gd name="connsiteX333" fmla="*/ 1839 w 10000"/>
                  <a:gd name="connsiteY333" fmla="*/ 8073 h 10000"/>
                  <a:gd name="connsiteX334" fmla="*/ 1842 w 10000"/>
                  <a:gd name="connsiteY334" fmla="*/ 8106 h 10000"/>
                  <a:gd name="connsiteX335" fmla="*/ 1839 w 10000"/>
                  <a:gd name="connsiteY335" fmla="*/ 8144 h 10000"/>
                  <a:gd name="connsiteX336" fmla="*/ 1856 w 10000"/>
                  <a:gd name="connsiteY336" fmla="*/ 8164 h 10000"/>
                  <a:gd name="connsiteX337" fmla="*/ 1886 w 10000"/>
                  <a:gd name="connsiteY337" fmla="*/ 8193 h 10000"/>
                  <a:gd name="connsiteX338" fmla="*/ 1922 w 10000"/>
                  <a:gd name="connsiteY338" fmla="*/ 8206 h 10000"/>
                  <a:gd name="connsiteX339" fmla="*/ 1967 w 10000"/>
                  <a:gd name="connsiteY339" fmla="*/ 8203 h 10000"/>
                  <a:gd name="connsiteX340" fmla="*/ 1986 w 10000"/>
                  <a:gd name="connsiteY340" fmla="*/ 8212 h 10000"/>
                  <a:gd name="connsiteX341" fmla="*/ 2000 w 10000"/>
                  <a:gd name="connsiteY341" fmla="*/ 8232 h 10000"/>
                  <a:gd name="connsiteX342" fmla="*/ 2033 w 10000"/>
                  <a:gd name="connsiteY342" fmla="*/ 8258 h 10000"/>
                  <a:gd name="connsiteX343" fmla="*/ 2050 w 10000"/>
                  <a:gd name="connsiteY343" fmla="*/ 8271 h 10000"/>
                  <a:gd name="connsiteX344" fmla="*/ 2089 w 10000"/>
                  <a:gd name="connsiteY344" fmla="*/ 8280 h 10000"/>
                  <a:gd name="connsiteX345" fmla="*/ 2122 w 10000"/>
                  <a:gd name="connsiteY345" fmla="*/ 8300 h 10000"/>
                  <a:gd name="connsiteX346" fmla="*/ 2163 w 10000"/>
                  <a:gd name="connsiteY346" fmla="*/ 8332 h 10000"/>
                  <a:gd name="connsiteX347" fmla="*/ 2172 w 10000"/>
                  <a:gd name="connsiteY347" fmla="*/ 8335 h 10000"/>
                  <a:gd name="connsiteX348" fmla="*/ 2177 w 10000"/>
                  <a:gd name="connsiteY348" fmla="*/ 8345 h 10000"/>
                  <a:gd name="connsiteX349" fmla="*/ 2163 w 10000"/>
                  <a:gd name="connsiteY349" fmla="*/ 8371 h 10000"/>
                  <a:gd name="connsiteX350" fmla="*/ 2139 w 10000"/>
                  <a:gd name="connsiteY350" fmla="*/ 8423 h 10000"/>
                  <a:gd name="connsiteX351" fmla="*/ 2130 w 10000"/>
                  <a:gd name="connsiteY351" fmla="*/ 8439 h 10000"/>
                  <a:gd name="connsiteX352" fmla="*/ 2105 w 10000"/>
                  <a:gd name="connsiteY352" fmla="*/ 8446 h 10000"/>
                  <a:gd name="connsiteX353" fmla="*/ 2080 w 10000"/>
                  <a:gd name="connsiteY353" fmla="*/ 8449 h 10000"/>
                  <a:gd name="connsiteX354" fmla="*/ 2075 w 10000"/>
                  <a:gd name="connsiteY354" fmla="*/ 8459 h 10000"/>
                  <a:gd name="connsiteX355" fmla="*/ 2072 w 10000"/>
                  <a:gd name="connsiteY355" fmla="*/ 8475 h 10000"/>
                  <a:gd name="connsiteX356" fmla="*/ 2080 w 10000"/>
                  <a:gd name="connsiteY356" fmla="*/ 8484 h 10000"/>
                  <a:gd name="connsiteX357" fmla="*/ 2100 w 10000"/>
                  <a:gd name="connsiteY357" fmla="*/ 8475 h 10000"/>
                  <a:gd name="connsiteX358" fmla="*/ 2141 w 10000"/>
                  <a:gd name="connsiteY358" fmla="*/ 8478 h 10000"/>
                  <a:gd name="connsiteX359" fmla="*/ 2172 w 10000"/>
                  <a:gd name="connsiteY359" fmla="*/ 8475 h 10000"/>
                  <a:gd name="connsiteX360" fmla="*/ 2188 w 10000"/>
                  <a:gd name="connsiteY360" fmla="*/ 8475 h 10000"/>
                  <a:gd name="connsiteX361" fmla="*/ 2222 w 10000"/>
                  <a:gd name="connsiteY361" fmla="*/ 8497 h 10000"/>
                  <a:gd name="connsiteX362" fmla="*/ 2252 w 10000"/>
                  <a:gd name="connsiteY362" fmla="*/ 8514 h 10000"/>
                  <a:gd name="connsiteX363" fmla="*/ 2274 w 10000"/>
                  <a:gd name="connsiteY363" fmla="*/ 8514 h 10000"/>
                  <a:gd name="connsiteX364" fmla="*/ 2299 w 10000"/>
                  <a:gd name="connsiteY364" fmla="*/ 8504 h 10000"/>
                  <a:gd name="connsiteX365" fmla="*/ 2310 w 10000"/>
                  <a:gd name="connsiteY365" fmla="*/ 8504 h 10000"/>
                  <a:gd name="connsiteX366" fmla="*/ 2319 w 10000"/>
                  <a:gd name="connsiteY366" fmla="*/ 8484 h 10000"/>
                  <a:gd name="connsiteX367" fmla="*/ 2338 w 10000"/>
                  <a:gd name="connsiteY367" fmla="*/ 8494 h 10000"/>
                  <a:gd name="connsiteX368" fmla="*/ 2338 w 10000"/>
                  <a:gd name="connsiteY368" fmla="*/ 8552 h 10000"/>
                  <a:gd name="connsiteX369" fmla="*/ 2366 w 10000"/>
                  <a:gd name="connsiteY369" fmla="*/ 8572 h 10000"/>
                  <a:gd name="connsiteX370" fmla="*/ 2382 w 10000"/>
                  <a:gd name="connsiteY370" fmla="*/ 8582 h 10000"/>
                  <a:gd name="connsiteX371" fmla="*/ 2435 w 10000"/>
                  <a:gd name="connsiteY371" fmla="*/ 8552 h 10000"/>
                  <a:gd name="connsiteX372" fmla="*/ 2443 w 10000"/>
                  <a:gd name="connsiteY372" fmla="*/ 8552 h 10000"/>
                  <a:gd name="connsiteX373" fmla="*/ 2454 w 10000"/>
                  <a:gd name="connsiteY373" fmla="*/ 8552 h 10000"/>
                  <a:gd name="connsiteX374" fmla="*/ 2471 w 10000"/>
                  <a:gd name="connsiteY374" fmla="*/ 8546 h 10000"/>
                  <a:gd name="connsiteX375" fmla="*/ 2488 w 10000"/>
                  <a:gd name="connsiteY375" fmla="*/ 8536 h 10000"/>
                  <a:gd name="connsiteX376" fmla="*/ 2501 w 10000"/>
                  <a:gd name="connsiteY376" fmla="*/ 8533 h 10000"/>
                  <a:gd name="connsiteX377" fmla="*/ 2512 w 10000"/>
                  <a:gd name="connsiteY377" fmla="*/ 8533 h 10000"/>
                  <a:gd name="connsiteX378" fmla="*/ 2521 w 10000"/>
                  <a:gd name="connsiteY378" fmla="*/ 8546 h 10000"/>
                  <a:gd name="connsiteX379" fmla="*/ 2521 w 10000"/>
                  <a:gd name="connsiteY379" fmla="*/ 8572 h 10000"/>
                  <a:gd name="connsiteX380" fmla="*/ 2535 w 10000"/>
                  <a:gd name="connsiteY380" fmla="*/ 8588 h 10000"/>
                  <a:gd name="connsiteX381" fmla="*/ 2551 w 10000"/>
                  <a:gd name="connsiteY381" fmla="*/ 8582 h 10000"/>
                  <a:gd name="connsiteX382" fmla="*/ 2560 w 10000"/>
                  <a:gd name="connsiteY382" fmla="*/ 8582 h 10000"/>
                  <a:gd name="connsiteX383" fmla="*/ 2573 w 10000"/>
                  <a:gd name="connsiteY383" fmla="*/ 8588 h 10000"/>
                  <a:gd name="connsiteX384" fmla="*/ 2584 w 10000"/>
                  <a:gd name="connsiteY384" fmla="*/ 8591 h 10000"/>
                  <a:gd name="connsiteX385" fmla="*/ 2590 w 10000"/>
                  <a:gd name="connsiteY385" fmla="*/ 8598 h 10000"/>
                  <a:gd name="connsiteX386" fmla="*/ 2598 w 10000"/>
                  <a:gd name="connsiteY386" fmla="*/ 8608 h 10000"/>
                  <a:gd name="connsiteX387" fmla="*/ 2607 w 10000"/>
                  <a:gd name="connsiteY387" fmla="*/ 8617 h 10000"/>
                  <a:gd name="connsiteX388" fmla="*/ 2618 w 10000"/>
                  <a:gd name="connsiteY388" fmla="*/ 8617 h 10000"/>
                  <a:gd name="connsiteX389" fmla="*/ 2640 w 10000"/>
                  <a:gd name="connsiteY389" fmla="*/ 8608 h 10000"/>
                  <a:gd name="connsiteX390" fmla="*/ 2670 w 10000"/>
                  <a:gd name="connsiteY390" fmla="*/ 8598 h 10000"/>
                  <a:gd name="connsiteX391" fmla="*/ 2673 w 10000"/>
                  <a:gd name="connsiteY391" fmla="*/ 8598 h 10000"/>
                  <a:gd name="connsiteX392" fmla="*/ 2690 w 10000"/>
                  <a:gd name="connsiteY392" fmla="*/ 8598 h 10000"/>
                  <a:gd name="connsiteX393" fmla="*/ 2698 w 10000"/>
                  <a:gd name="connsiteY393" fmla="*/ 8598 h 10000"/>
                  <a:gd name="connsiteX394" fmla="*/ 2712 w 10000"/>
                  <a:gd name="connsiteY394" fmla="*/ 8598 h 10000"/>
                  <a:gd name="connsiteX395" fmla="*/ 2726 w 10000"/>
                  <a:gd name="connsiteY395" fmla="*/ 8591 h 10000"/>
                  <a:gd name="connsiteX396" fmla="*/ 2737 w 10000"/>
                  <a:gd name="connsiteY396" fmla="*/ 8588 h 10000"/>
                  <a:gd name="connsiteX397" fmla="*/ 2759 w 10000"/>
                  <a:gd name="connsiteY397" fmla="*/ 8582 h 10000"/>
                  <a:gd name="connsiteX398" fmla="*/ 2770 w 10000"/>
                  <a:gd name="connsiteY398" fmla="*/ 8578 h 10000"/>
                  <a:gd name="connsiteX399" fmla="*/ 2784 w 10000"/>
                  <a:gd name="connsiteY399" fmla="*/ 8572 h 10000"/>
                  <a:gd name="connsiteX400" fmla="*/ 2795 w 10000"/>
                  <a:gd name="connsiteY400" fmla="*/ 8572 h 10000"/>
                  <a:gd name="connsiteX401" fmla="*/ 2803 w 10000"/>
                  <a:gd name="connsiteY401" fmla="*/ 8588 h 10000"/>
                  <a:gd name="connsiteX402" fmla="*/ 2803 w 10000"/>
                  <a:gd name="connsiteY402" fmla="*/ 8591 h 10000"/>
                  <a:gd name="connsiteX403" fmla="*/ 2803 w 10000"/>
                  <a:gd name="connsiteY403" fmla="*/ 8601 h 10000"/>
                  <a:gd name="connsiteX404" fmla="*/ 2809 w 10000"/>
                  <a:gd name="connsiteY404" fmla="*/ 8601 h 10000"/>
                  <a:gd name="connsiteX405" fmla="*/ 2823 w 10000"/>
                  <a:gd name="connsiteY405" fmla="*/ 8598 h 10000"/>
                  <a:gd name="connsiteX406" fmla="*/ 2831 w 10000"/>
                  <a:gd name="connsiteY406" fmla="*/ 8598 h 10000"/>
                  <a:gd name="connsiteX407" fmla="*/ 2839 w 10000"/>
                  <a:gd name="connsiteY407" fmla="*/ 8601 h 10000"/>
                  <a:gd name="connsiteX408" fmla="*/ 2848 w 10000"/>
                  <a:gd name="connsiteY408" fmla="*/ 8598 h 10000"/>
                  <a:gd name="connsiteX409" fmla="*/ 2856 w 10000"/>
                  <a:gd name="connsiteY409" fmla="*/ 8601 h 10000"/>
                  <a:gd name="connsiteX410" fmla="*/ 2859 w 10000"/>
                  <a:gd name="connsiteY410" fmla="*/ 8601 h 10000"/>
                  <a:gd name="connsiteX411" fmla="*/ 2864 w 10000"/>
                  <a:gd name="connsiteY411" fmla="*/ 8598 h 10000"/>
                  <a:gd name="connsiteX412" fmla="*/ 2889 w 10000"/>
                  <a:gd name="connsiteY412" fmla="*/ 8611 h 10000"/>
                  <a:gd name="connsiteX413" fmla="*/ 2906 w 10000"/>
                  <a:gd name="connsiteY413" fmla="*/ 8620 h 10000"/>
                  <a:gd name="connsiteX414" fmla="*/ 2914 w 10000"/>
                  <a:gd name="connsiteY414" fmla="*/ 8627 h 10000"/>
                  <a:gd name="connsiteX415" fmla="*/ 2920 w 10000"/>
                  <a:gd name="connsiteY415" fmla="*/ 8640 h 10000"/>
                  <a:gd name="connsiteX416" fmla="*/ 2922 w 10000"/>
                  <a:gd name="connsiteY416" fmla="*/ 8666 h 10000"/>
                  <a:gd name="connsiteX417" fmla="*/ 2922 w 10000"/>
                  <a:gd name="connsiteY417" fmla="*/ 8692 h 10000"/>
                  <a:gd name="connsiteX418" fmla="*/ 2939 w 10000"/>
                  <a:gd name="connsiteY418" fmla="*/ 8695 h 10000"/>
                  <a:gd name="connsiteX419" fmla="*/ 2953 w 10000"/>
                  <a:gd name="connsiteY419" fmla="*/ 8695 h 10000"/>
                  <a:gd name="connsiteX420" fmla="*/ 2961 w 10000"/>
                  <a:gd name="connsiteY420" fmla="*/ 8695 h 10000"/>
                  <a:gd name="connsiteX421" fmla="*/ 2972 w 10000"/>
                  <a:gd name="connsiteY421" fmla="*/ 8692 h 10000"/>
                  <a:gd name="connsiteX422" fmla="*/ 2981 w 10000"/>
                  <a:gd name="connsiteY422" fmla="*/ 8685 h 10000"/>
                  <a:gd name="connsiteX423" fmla="*/ 2989 w 10000"/>
                  <a:gd name="connsiteY423" fmla="*/ 8685 h 10000"/>
                  <a:gd name="connsiteX424" fmla="*/ 3008 w 10000"/>
                  <a:gd name="connsiteY424" fmla="*/ 8685 h 10000"/>
                  <a:gd name="connsiteX425" fmla="*/ 3028 w 10000"/>
                  <a:gd name="connsiteY425" fmla="*/ 8695 h 10000"/>
                  <a:gd name="connsiteX426" fmla="*/ 3042 w 10000"/>
                  <a:gd name="connsiteY426" fmla="*/ 8695 h 10000"/>
                  <a:gd name="connsiteX427" fmla="*/ 3053 w 10000"/>
                  <a:gd name="connsiteY427" fmla="*/ 8676 h 10000"/>
                  <a:gd name="connsiteX428" fmla="*/ 3061 w 10000"/>
                  <a:gd name="connsiteY428" fmla="*/ 8666 h 10000"/>
                  <a:gd name="connsiteX429" fmla="*/ 3066 w 10000"/>
                  <a:gd name="connsiteY429" fmla="*/ 8656 h 10000"/>
                  <a:gd name="connsiteX430" fmla="*/ 3091 w 10000"/>
                  <a:gd name="connsiteY430" fmla="*/ 8659 h 10000"/>
                  <a:gd name="connsiteX431" fmla="*/ 3105 w 10000"/>
                  <a:gd name="connsiteY431" fmla="*/ 8659 h 10000"/>
                  <a:gd name="connsiteX432" fmla="*/ 3108 w 10000"/>
                  <a:gd name="connsiteY432" fmla="*/ 8650 h 10000"/>
                  <a:gd name="connsiteX433" fmla="*/ 3147 w 10000"/>
                  <a:gd name="connsiteY433" fmla="*/ 8588 h 10000"/>
                  <a:gd name="connsiteX434" fmla="*/ 3150 w 10000"/>
                  <a:gd name="connsiteY434" fmla="*/ 8598 h 10000"/>
                  <a:gd name="connsiteX435" fmla="*/ 3163 w 10000"/>
                  <a:gd name="connsiteY435" fmla="*/ 8601 h 10000"/>
                  <a:gd name="connsiteX436" fmla="*/ 3180 w 10000"/>
                  <a:gd name="connsiteY436" fmla="*/ 8608 h 10000"/>
                  <a:gd name="connsiteX437" fmla="*/ 3188 w 10000"/>
                  <a:gd name="connsiteY437" fmla="*/ 8611 h 10000"/>
                  <a:gd name="connsiteX438" fmla="*/ 3227 w 10000"/>
                  <a:gd name="connsiteY438" fmla="*/ 8620 h 10000"/>
                  <a:gd name="connsiteX439" fmla="*/ 3238 w 10000"/>
                  <a:gd name="connsiteY439" fmla="*/ 8617 h 10000"/>
                  <a:gd name="connsiteX440" fmla="*/ 3247 w 10000"/>
                  <a:gd name="connsiteY440" fmla="*/ 8601 h 10000"/>
                  <a:gd name="connsiteX441" fmla="*/ 3269 w 10000"/>
                  <a:gd name="connsiteY441" fmla="*/ 8611 h 10000"/>
                  <a:gd name="connsiteX442" fmla="*/ 3277 w 10000"/>
                  <a:gd name="connsiteY442" fmla="*/ 8617 h 10000"/>
                  <a:gd name="connsiteX443" fmla="*/ 3285 w 10000"/>
                  <a:gd name="connsiteY443" fmla="*/ 8611 h 10000"/>
                  <a:gd name="connsiteX444" fmla="*/ 3307 w 10000"/>
                  <a:gd name="connsiteY444" fmla="*/ 8611 h 10000"/>
                  <a:gd name="connsiteX445" fmla="*/ 3319 w 10000"/>
                  <a:gd name="connsiteY445" fmla="*/ 8617 h 10000"/>
                  <a:gd name="connsiteX446" fmla="*/ 3324 w 10000"/>
                  <a:gd name="connsiteY446" fmla="*/ 8617 h 10000"/>
                  <a:gd name="connsiteX447" fmla="*/ 3327 w 10000"/>
                  <a:gd name="connsiteY447" fmla="*/ 8620 h 10000"/>
                  <a:gd name="connsiteX448" fmla="*/ 3341 w 10000"/>
                  <a:gd name="connsiteY448" fmla="*/ 8620 h 10000"/>
                  <a:gd name="connsiteX449" fmla="*/ 3357 w 10000"/>
                  <a:gd name="connsiteY449" fmla="*/ 8620 h 10000"/>
                  <a:gd name="connsiteX450" fmla="*/ 3374 w 10000"/>
                  <a:gd name="connsiteY450" fmla="*/ 8620 h 10000"/>
                  <a:gd name="connsiteX451" fmla="*/ 3382 w 10000"/>
                  <a:gd name="connsiteY451" fmla="*/ 8620 h 10000"/>
                  <a:gd name="connsiteX452" fmla="*/ 3399 w 10000"/>
                  <a:gd name="connsiteY452" fmla="*/ 8611 h 10000"/>
                  <a:gd name="connsiteX453" fmla="*/ 3413 w 10000"/>
                  <a:gd name="connsiteY453" fmla="*/ 8601 h 10000"/>
                  <a:gd name="connsiteX454" fmla="*/ 3421 w 10000"/>
                  <a:gd name="connsiteY454" fmla="*/ 8588 h 10000"/>
                  <a:gd name="connsiteX455" fmla="*/ 3421 w 10000"/>
                  <a:gd name="connsiteY455" fmla="*/ 8572 h 10000"/>
                  <a:gd name="connsiteX456" fmla="*/ 3421 w 10000"/>
                  <a:gd name="connsiteY456" fmla="*/ 8552 h 10000"/>
                  <a:gd name="connsiteX457" fmla="*/ 3424 w 10000"/>
                  <a:gd name="connsiteY457" fmla="*/ 8533 h 10000"/>
                  <a:gd name="connsiteX458" fmla="*/ 3432 w 10000"/>
                  <a:gd name="connsiteY458" fmla="*/ 8523 h 10000"/>
                  <a:gd name="connsiteX459" fmla="*/ 3446 w 10000"/>
                  <a:gd name="connsiteY459" fmla="*/ 8523 h 10000"/>
                  <a:gd name="connsiteX460" fmla="*/ 3457 w 10000"/>
                  <a:gd name="connsiteY460" fmla="*/ 8523 h 10000"/>
                  <a:gd name="connsiteX461" fmla="*/ 3476 w 10000"/>
                  <a:gd name="connsiteY461" fmla="*/ 8533 h 10000"/>
                  <a:gd name="connsiteX462" fmla="*/ 3485 w 10000"/>
                  <a:gd name="connsiteY462" fmla="*/ 8536 h 10000"/>
                  <a:gd name="connsiteX463" fmla="*/ 3501 w 10000"/>
                  <a:gd name="connsiteY463" fmla="*/ 8527 h 10000"/>
                  <a:gd name="connsiteX464" fmla="*/ 3504 w 10000"/>
                  <a:gd name="connsiteY464" fmla="*/ 8514 h 10000"/>
                  <a:gd name="connsiteX465" fmla="*/ 3510 w 10000"/>
                  <a:gd name="connsiteY465" fmla="*/ 8497 h 10000"/>
                  <a:gd name="connsiteX466" fmla="*/ 3537 w 10000"/>
                  <a:gd name="connsiteY466" fmla="*/ 8484 h 10000"/>
                  <a:gd name="connsiteX467" fmla="*/ 3562 w 10000"/>
                  <a:gd name="connsiteY467" fmla="*/ 8488 h 10000"/>
                  <a:gd name="connsiteX468" fmla="*/ 3568 w 10000"/>
                  <a:gd name="connsiteY468" fmla="*/ 8484 h 10000"/>
                  <a:gd name="connsiteX469" fmla="*/ 3584 w 10000"/>
                  <a:gd name="connsiteY469" fmla="*/ 8494 h 10000"/>
                  <a:gd name="connsiteX470" fmla="*/ 3593 w 10000"/>
                  <a:gd name="connsiteY470" fmla="*/ 8507 h 10000"/>
                  <a:gd name="connsiteX471" fmla="*/ 3618 w 10000"/>
                  <a:gd name="connsiteY471" fmla="*/ 8497 h 10000"/>
                  <a:gd name="connsiteX472" fmla="*/ 3643 w 10000"/>
                  <a:gd name="connsiteY472" fmla="*/ 8475 h 10000"/>
                  <a:gd name="connsiteX473" fmla="*/ 3657 w 10000"/>
                  <a:gd name="connsiteY473" fmla="*/ 8478 h 10000"/>
                  <a:gd name="connsiteX474" fmla="*/ 3670 w 10000"/>
                  <a:gd name="connsiteY474" fmla="*/ 8475 h 10000"/>
                  <a:gd name="connsiteX475" fmla="*/ 3673 w 10000"/>
                  <a:gd name="connsiteY475" fmla="*/ 8468 h 10000"/>
                  <a:gd name="connsiteX476" fmla="*/ 3681 w 10000"/>
                  <a:gd name="connsiteY476" fmla="*/ 8468 h 10000"/>
                  <a:gd name="connsiteX477" fmla="*/ 3698 w 10000"/>
                  <a:gd name="connsiteY477" fmla="*/ 8478 h 10000"/>
                  <a:gd name="connsiteX478" fmla="*/ 3720 w 10000"/>
                  <a:gd name="connsiteY478" fmla="*/ 8497 h 10000"/>
                  <a:gd name="connsiteX479" fmla="*/ 3715 w 10000"/>
                  <a:gd name="connsiteY479" fmla="*/ 8504 h 10000"/>
                  <a:gd name="connsiteX480" fmla="*/ 3729 w 10000"/>
                  <a:gd name="connsiteY480" fmla="*/ 8514 h 10000"/>
                  <a:gd name="connsiteX481" fmla="*/ 3729 w 10000"/>
                  <a:gd name="connsiteY481" fmla="*/ 8517 h 10000"/>
                  <a:gd name="connsiteX482" fmla="*/ 3740 w 10000"/>
                  <a:gd name="connsiteY482" fmla="*/ 8527 h 10000"/>
                  <a:gd name="connsiteX483" fmla="*/ 3759 w 10000"/>
                  <a:gd name="connsiteY483" fmla="*/ 8517 h 10000"/>
                  <a:gd name="connsiteX484" fmla="*/ 3762 w 10000"/>
                  <a:gd name="connsiteY484" fmla="*/ 8504 h 10000"/>
                  <a:gd name="connsiteX485" fmla="*/ 3770 w 10000"/>
                  <a:gd name="connsiteY485" fmla="*/ 8488 h 10000"/>
                  <a:gd name="connsiteX486" fmla="*/ 3778 w 10000"/>
                  <a:gd name="connsiteY486" fmla="*/ 8484 h 10000"/>
                  <a:gd name="connsiteX487" fmla="*/ 3792 w 10000"/>
                  <a:gd name="connsiteY487" fmla="*/ 8475 h 10000"/>
                  <a:gd name="connsiteX488" fmla="*/ 3803 w 10000"/>
                  <a:gd name="connsiteY488" fmla="*/ 8478 h 10000"/>
                  <a:gd name="connsiteX489" fmla="*/ 3809 w 10000"/>
                  <a:gd name="connsiteY489" fmla="*/ 8475 h 10000"/>
                  <a:gd name="connsiteX490" fmla="*/ 3825 w 10000"/>
                  <a:gd name="connsiteY490" fmla="*/ 8465 h 10000"/>
                  <a:gd name="connsiteX491" fmla="*/ 3834 w 10000"/>
                  <a:gd name="connsiteY491" fmla="*/ 8468 h 10000"/>
                  <a:gd name="connsiteX492" fmla="*/ 3842 w 10000"/>
                  <a:gd name="connsiteY492" fmla="*/ 8478 h 10000"/>
                  <a:gd name="connsiteX493" fmla="*/ 3850 w 10000"/>
                  <a:gd name="connsiteY493" fmla="*/ 8478 h 10000"/>
                  <a:gd name="connsiteX494" fmla="*/ 3859 w 10000"/>
                  <a:gd name="connsiteY494" fmla="*/ 8484 h 10000"/>
                  <a:gd name="connsiteX495" fmla="*/ 3873 w 10000"/>
                  <a:gd name="connsiteY495" fmla="*/ 8494 h 10000"/>
                  <a:gd name="connsiteX496" fmla="*/ 3875 w 10000"/>
                  <a:gd name="connsiteY496" fmla="*/ 8507 h 10000"/>
                  <a:gd name="connsiteX497" fmla="*/ 3881 w 10000"/>
                  <a:gd name="connsiteY497" fmla="*/ 8527 h 10000"/>
                  <a:gd name="connsiteX498" fmla="*/ 3875 w 10000"/>
                  <a:gd name="connsiteY498" fmla="*/ 8546 h 10000"/>
                  <a:gd name="connsiteX499" fmla="*/ 3892 w 10000"/>
                  <a:gd name="connsiteY499" fmla="*/ 8546 h 10000"/>
                  <a:gd name="connsiteX500" fmla="*/ 3900 w 10000"/>
                  <a:gd name="connsiteY500" fmla="*/ 8543 h 10000"/>
                  <a:gd name="connsiteX501" fmla="*/ 3906 w 10000"/>
                  <a:gd name="connsiteY501" fmla="*/ 8543 h 10000"/>
                  <a:gd name="connsiteX502" fmla="*/ 3922 w 10000"/>
                  <a:gd name="connsiteY502" fmla="*/ 8552 h 10000"/>
                  <a:gd name="connsiteX503" fmla="*/ 3939 w 10000"/>
                  <a:gd name="connsiteY503" fmla="*/ 8559 h 10000"/>
                  <a:gd name="connsiteX504" fmla="*/ 3953 w 10000"/>
                  <a:gd name="connsiteY504" fmla="*/ 8572 h 10000"/>
                  <a:gd name="connsiteX505" fmla="*/ 3956 w 10000"/>
                  <a:gd name="connsiteY505" fmla="*/ 8588 h 10000"/>
                  <a:gd name="connsiteX506" fmla="*/ 3956 w 10000"/>
                  <a:gd name="connsiteY506" fmla="*/ 8608 h 10000"/>
                  <a:gd name="connsiteX507" fmla="*/ 3972 w 10000"/>
                  <a:gd name="connsiteY507" fmla="*/ 8608 h 10000"/>
                  <a:gd name="connsiteX508" fmla="*/ 3986 w 10000"/>
                  <a:gd name="connsiteY508" fmla="*/ 8608 h 10000"/>
                  <a:gd name="connsiteX509" fmla="*/ 3997 w 10000"/>
                  <a:gd name="connsiteY509" fmla="*/ 8608 h 10000"/>
                  <a:gd name="connsiteX510" fmla="*/ 4006 w 10000"/>
                  <a:gd name="connsiteY510" fmla="*/ 8608 h 10000"/>
                  <a:gd name="connsiteX511" fmla="*/ 4006 w 10000"/>
                  <a:gd name="connsiteY511" fmla="*/ 8611 h 10000"/>
                  <a:gd name="connsiteX512" fmla="*/ 4011 w 10000"/>
                  <a:gd name="connsiteY512" fmla="*/ 8611 h 10000"/>
                  <a:gd name="connsiteX513" fmla="*/ 4022 w 10000"/>
                  <a:gd name="connsiteY513" fmla="*/ 8620 h 10000"/>
                  <a:gd name="connsiteX514" fmla="*/ 4042 w 10000"/>
                  <a:gd name="connsiteY514" fmla="*/ 8620 h 10000"/>
                  <a:gd name="connsiteX515" fmla="*/ 4050 w 10000"/>
                  <a:gd name="connsiteY515" fmla="*/ 8617 h 10000"/>
                  <a:gd name="connsiteX516" fmla="*/ 4069 w 10000"/>
                  <a:gd name="connsiteY516" fmla="*/ 8620 h 10000"/>
                  <a:gd name="connsiteX517" fmla="*/ 4086 w 10000"/>
                  <a:gd name="connsiteY517" fmla="*/ 8630 h 10000"/>
                  <a:gd name="connsiteX518" fmla="*/ 4108 w 10000"/>
                  <a:gd name="connsiteY518" fmla="*/ 8627 h 10000"/>
                  <a:gd name="connsiteX519" fmla="*/ 4125 w 10000"/>
                  <a:gd name="connsiteY519" fmla="*/ 8620 h 10000"/>
                  <a:gd name="connsiteX520" fmla="*/ 4133 w 10000"/>
                  <a:gd name="connsiteY520" fmla="*/ 8611 h 10000"/>
                  <a:gd name="connsiteX521" fmla="*/ 4139 w 10000"/>
                  <a:gd name="connsiteY521" fmla="*/ 8608 h 10000"/>
                  <a:gd name="connsiteX522" fmla="*/ 4147 w 10000"/>
                  <a:gd name="connsiteY522" fmla="*/ 8601 h 10000"/>
                  <a:gd name="connsiteX523" fmla="*/ 4155 w 10000"/>
                  <a:gd name="connsiteY523" fmla="*/ 8591 h 10000"/>
                  <a:gd name="connsiteX524" fmla="*/ 4166 w 10000"/>
                  <a:gd name="connsiteY524" fmla="*/ 8582 h 10000"/>
                  <a:gd name="connsiteX525" fmla="*/ 4183 w 10000"/>
                  <a:gd name="connsiteY525" fmla="*/ 8569 h 10000"/>
                  <a:gd name="connsiteX526" fmla="*/ 4191 w 10000"/>
                  <a:gd name="connsiteY526" fmla="*/ 8562 h 10000"/>
                  <a:gd name="connsiteX527" fmla="*/ 4208 w 10000"/>
                  <a:gd name="connsiteY527" fmla="*/ 8552 h 10000"/>
                  <a:gd name="connsiteX528" fmla="*/ 4230 w 10000"/>
                  <a:gd name="connsiteY528" fmla="*/ 8552 h 10000"/>
                  <a:gd name="connsiteX529" fmla="*/ 4238 w 10000"/>
                  <a:gd name="connsiteY529" fmla="*/ 8559 h 10000"/>
                  <a:gd name="connsiteX530" fmla="*/ 4247 w 10000"/>
                  <a:gd name="connsiteY530" fmla="*/ 8572 h 10000"/>
                  <a:gd name="connsiteX531" fmla="*/ 4252 w 10000"/>
                  <a:gd name="connsiteY531" fmla="*/ 8578 h 10000"/>
                  <a:gd name="connsiteX532" fmla="*/ 4263 w 10000"/>
                  <a:gd name="connsiteY532" fmla="*/ 8582 h 10000"/>
                  <a:gd name="connsiteX533" fmla="*/ 4277 w 10000"/>
                  <a:gd name="connsiteY533" fmla="*/ 8572 h 10000"/>
                  <a:gd name="connsiteX534" fmla="*/ 4294 w 10000"/>
                  <a:gd name="connsiteY534" fmla="*/ 8559 h 10000"/>
                  <a:gd name="connsiteX535" fmla="*/ 4302 w 10000"/>
                  <a:gd name="connsiteY535" fmla="*/ 8546 h 10000"/>
                  <a:gd name="connsiteX536" fmla="*/ 4310 w 10000"/>
                  <a:gd name="connsiteY536" fmla="*/ 8543 h 10000"/>
                  <a:gd name="connsiteX537" fmla="*/ 4313 w 10000"/>
                  <a:gd name="connsiteY537" fmla="*/ 8543 h 10000"/>
                  <a:gd name="connsiteX538" fmla="*/ 4332 w 10000"/>
                  <a:gd name="connsiteY538" fmla="*/ 8546 h 10000"/>
                  <a:gd name="connsiteX539" fmla="*/ 4335 w 10000"/>
                  <a:gd name="connsiteY539" fmla="*/ 8559 h 10000"/>
                  <a:gd name="connsiteX540" fmla="*/ 4349 w 10000"/>
                  <a:gd name="connsiteY540" fmla="*/ 8588 h 10000"/>
                  <a:gd name="connsiteX541" fmla="*/ 4360 w 10000"/>
                  <a:gd name="connsiteY541" fmla="*/ 8591 h 10000"/>
                  <a:gd name="connsiteX542" fmla="*/ 4366 w 10000"/>
                  <a:gd name="connsiteY542" fmla="*/ 8591 h 10000"/>
                  <a:gd name="connsiteX543" fmla="*/ 4382 w 10000"/>
                  <a:gd name="connsiteY543" fmla="*/ 8598 h 10000"/>
                  <a:gd name="connsiteX544" fmla="*/ 4385 w 10000"/>
                  <a:gd name="connsiteY544" fmla="*/ 8598 h 10000"/>
                  <a:gd name="connsiteX545" fmla="*/ 4402 w 10000"/>
                  <a:gd name="connsiteY545" fmla="*/ 8598 h 10000"/>
                  <a:gd name="connsiteX546" fmla="*/ 4421 w 10000"/>
                  <a:gd name="connsiteY546" fmla="*/ 8591 h 10000"/>
                  <a:gd name="connsiteX547" fmla="*/ 4440 w 10000"/>
                  <a:gd name="connsiteY547" fmla="*/ 8591 h 10000"/>
                  <a:gd name="connsiteX548" fmla="*/ 4449 w 10000"/>
                  <a:gd name="connsiteY548" fmla="*/ 8598 h 10000"/>
                  <a:gd name="connsiteX549" fmla="*/ 4454 w 10000"/>
                  <a:gd name="connsiteY549" fmla="*/ 8617 h 10000"/>
                  <a:gd name="connsiteX550" fmla="*/ 4463 w 10000"/>
                  <a:gd name="connsiteY550" fmla="*/ 8608 h 10000"/>
                  <a:gd name="connsiteX551" fmla="*/ 4474 w 10000"/>
                  <a:gd name="connsiteY551" fmla="*/ 8608 h 10000"/>
                  <a:gd name="connsiteX552" fmla="*/ 4490 w 10000"/>
                  <a:gd name="connsiteY552" fmla="*/ 8617 h 10000"/>
                  <a:gd name="connsiteX553" fmla="*/ 4504 w 10000"/>
                  <a:gd name="connsiteY553" fmla="*/ 8617 h 10000"/>
                  <a:gd name="connsiteX554" fmla="*/ 4518 w 10000"/>
                  <a:gd name="connsiteY554" fmla="*/ 8617 h 10000"/>
                  <a:gd name="connsiteX555" fmla="*/ 4535 w 10000"/>
                  <a:gd name="connsiteY555" fmla="*/ 8611 h 10000"/>
                  <a:gd name="connsiteX556" fmla="*/ 4546 w 10000"/>
                  <a:gd name="connsiteY556" fmla="*/ 8611 h 10000"/>
                  <a:gd name="connsiteX557" fmla="*/ 4562 w 10000"/>
                  <a:gd name="connsiteY557" fmla="*/ 8611 h 10000"/>
                  <a:gd name="connsiteX558" fmla="*/ 4571 w 10000"/>
                  <a:gd name="connsiteY558" fmla="*/ 8611 h 10000"/>
                  <a:gd name="connsiteX559" fmla="*/ 4579 w 10000"/>
                  <a:gd name="connsiteY559" fmla="*/ 8608 h 10000"/>
                  <a:gd name="connsiteX560" fmla="*/ 4584 w 10000"/>
                  <a:gd name="connsiteY560" fmla="*/ 8608 h 10000"/>
                  <a:gd name="connsiteX561" fmla="*/ 4601 w 10000"/>
                  <a:gd name="connsiteY561" fmla="*/ 8617 h 10000"/>
                  <a:gd name="connsiteX562" fmla="*/ 4609 w 10000"/>
                  <a:gd name="connsiteY562" fmla="*/ 8627 h 10000"/>
                  <a:gd name="connsiteX563" fmla="*/ 4618 w 10000"/>
                  <a:gd name="connsiteY563" fmla="*/ 8637 h 10000"/>
                  <a:gd name="connsiteX564" fmla="*/ 4618 w 10000"/>
                  <a:gd name="connsiteY564" fmla="*/ 8646 h 10000"/>
                  <a:gd name="connsiteX565" fmla="*/ 4634 w 10000"/>
                  <a:gd name="connsiteY565" fmla="*/ 8656 h 10000"/>
                  <a:gd name="connsiteX566" fmla="*/ 4640 w 10000"/>
                  <a:gd name="connsiteY566" fmla="*/ 8659 h 10000"/>
                  <a:gd name="connsiteX567" fmla="*/ 4651 w 10000"/>
                  <a:gd name="connsiteY567" fmla="*/ 8666 h 10000"/>
                  <a:gd name="connsiteX568" fmla="*/ 4657 w 10000"/>
                  <a:gd name="connsiteY568" fmla="*/ 8659 h 10000"/>
                  <a:gd name="connsiteX569" fmla="*/ 4668 w 10000"/>
                  <a:gd name="connsiteY569" fmla="*/ 8650 h 10000"/>
                  <a:gd name="connsiteX570" fmla="*/ 4676 w 10000"/>
                  <a:gd name="connsiteY570" fmla="*/ 8650 h 10000"/>
                  <a:gd name="connsiteX571" fmla="*/ 4690 w 10000"/>
                  <a:gd name="connsiteY571" fmla="*/ 8650 h 10000"/>
                  <a:gd name="connsiteX572" fmla="*/ 4698 w 10000"/>
                  <a:gd name="connsiteY572" fmla="*/ 8650 h 10000"/>
                  <a:gd name="connsiteX573" fmla="*/ 4704 w 10000"/>
                  <a:gd name="connsiteY573" fmla="*/ 8650 h 10000"/>
                  <a:gd name="connsiteX574" fmla="*/ 4706 w 10000"/>
                  <a:gd name="connsiteY574" fmla="*/ 8659 h 10000"/>
                  <a:gd name="connsiteX575" fmla="*/ 4706 w 10000"/>
                  <a:gd name="connsiteY575" fmla="*/ 8666 h 10000"/>
                  <a:gd name="connsiteX576" fmla="*/ 4723 w 10000"/>
                  <a:gd name="connsiteY576" fmla="*/ 8682 h 10000"/>
                  <a:gd name="connsiteX577" fmla="*/ 4737 w 10000"/>
                  <a:gd name="connsiteY577" fmla="*/ 8682 h 10000"/>
                  <a:gd name="connsiteX578" fmla="*/ 4745 w 10000"/>
                  <a:gd name="connsiteY578" fmla="*/ 8676 h 10000"/>
                  <a:gd name="connsiteX579" fmla="*/ 4756 w 10000"/>
                  <a:gd name="connsiteY579" fmla="*/ 8666 h 10000"/>
                  <a:gd name="connsiteX580" fmla="*/ 4765 w 10000"/>
                  <a:gd name="connsiteY580" fmla="*/ 8666 h 10000"/>
                  <a:gd name="connsiteX581" fmla="*/ 4765 w 10000"/>
                  <a:gd name="connsiteY581" fmla="*/ 8682 h 10000"/>
                  <a:gd name="connsiteX582" fmla="*/ 4770 w 10000"/>
                  <a:gd name="connsiteY582" fmla="*/ 8701 h 10000"/>
                  <a:gd name="connsiteX583" fmla="*/ 4778 w 10000"/>
                  <a:gd name="connsiteY583" fmla="*/ 8705 h 10000"/>
                  <a:gd name="connsiteX584" fmla="*/ 4795 w 10000"/>
                  <a:gd name="connsiteY584" fmla="*/ 8714 h 10000"/>
                  <a:gd name="connsiteX585" fmla="*/ 4812 w 10000"/>
                  <a:gd name="connsiteY585" fmla="*/ 8714 h 10000"/>
                  <a:gd name="connsiteX586" fmla="*/ 4825 w 10000"/>
                  <a:gd name="connsiteY586" fmla="*/ 8705 h 10000"/>
                  <a:gd name="connsiteX587" fmla="*/ 4825 w 10000"/>
                  <a:gd name="connsiteY587" fmla="*/ 8701 h 10000"/>
                  <a:gd name="connsiteX588" fmla="*/ 4828 w 10000"/>
                  <a:gd name="connsiteY588" fmla="*/ 8701 h 10000"/>
                  <a:gd name="connsiteX589" fmla="*/ 4837 w 10000"/>
                  <a:gd name="connsiteY589" fmla="*/ 8692 h 10000"/>
                  <a:gd name="connsiteX590" fmla="*/ 4842 w 10000"/>
                  <a:gd name="connsiteY590" fmla="*/ 8685 h 10000"/>
                  <a:gd name="connsiteX591" fmla="*/ 4859 w 10000"/>
                  <a:gd name="connsiteY591" fmla="*/ 8692 h 10000"/>
                  <a:gd name="connsiteX592" fmla="*/ 4870 w 10000"/>
                  <a:gd name="connsiteY592" fmla="*/ 8701 h 10000"/>
                  <a:gd name="connsiteX593" fmla="*/ 4878 w 10000"/>
                  <a:gd name="connsiteY593" fmla="*/ 8714 h 10000"/>
                  <a:gd name="connsiteX594" fmla="*/ 4892 w 10000"/>
                  <a:gd name="connsiteY594" fmla="*/ 8724 h 10000"/>
                  <a:gd name="connsiteX595" fmla="*/ 4900 w 10000"/>
                  <a:gd name="connsiteY595" fmla="*/ 8724 h 10000"/>
                  <a:gd name="connsiteX596" fmla="*/ 4906 w 10000"/>
                  <a:gd name="connsiteY596" fmla="*/ 8705 h 10000"/>
                  <a:gd name="connsiteX597" fmla="*/ 4925 w 10000"/>
                  <a:gd name="connsiteY597" fmla="*/ 8724 h 10000"/>
                  <a:gd name="connsiteX598" fmla="*/ 4939 w 10000"/>
                  <a:gd name="connsiteY598" fmla="*/ 8701 h 10000"/>
                  <a:gd name="connsiteX599" fmla="*/ 4950 w 10000"/>
                  <a:gd name="connsiteY599" fmla="*/ 8695 h 10000"/>
                  <a:gd name="connsiteX600" fmla="*/ 4956 w 10000"/>
                  <a:gd name="connsiteY600" fmla="*/ 8692 h 10000"/>
                  <a:gd name="connsiteX601" fmla="*/ 4986 w 10000"/>
                  <a:gd name="connsiteY601" fmla="*/ 8705 h 10000"/>
                  <a:gd name="connsiteX602" fmla="*/ 5003 w 10000"/>
                  <a:gd name="connsiteY602" fmla="*/ 8701 h 10000"/>
                  <a:gd name="connsiteX603" fmla="*/ 5011 w 10000"/>
                  <a:gd name="connsiteY603" fmla="*/ 8692 h 10000"/>
                  <a:gd name="connsiteX604" fmla="*/ 5028 w 10000"/>
                  <a:gd name="connsiteY604" fmla="*/ 8682 h 10000"/>
                  <a:gd name="connsiteX605" fmla="*/ 5030 w 10000"/>
                  <a:gd name="connsiteY605" fmla="*/ 8659 h 10000"/>
                  <a:gd name="connsiteX606" fmla="*/ 5039 w 10000"/>
                  <a:gd name="connsiteY606" fmla="*/ 8656 h 10000"/>
                  <a:gd name="connsiteX607" fmla="*/ 5053 w 10000"/>
                  <a:gd name="connsiteY607" fmla="*/ 8669 h 10000"/>
                  <a:gd name="connsiteX608" fmla="*/ 5061 w 10000"/>
                  <a:gd name="connsiteY608" fmla="*/ 8669 h 10000"/>
                  <a:gd name="connsiteX609" fmla="*/ 5061 w 10000"/>
                  <a:gd name="connsiteY609" fmla="*/ 8676 h 10000"/>
                  <a:gd name="connsiteX610" fmla="*/ 5069 w 10000"/>
                  <a:gd name="connsiteY610" fmla="*/ 8669 h 10000"/>
                  <a:gd name="connsiteX611" fmla="*/ 5083 w 10000"/>
                  <a:gd name="connsiteY611" fmla="*/ 8669 h 10000"/>
                  <a:gd name="connsiteX612" fmla="*/ 5100 w 10000"/>
                  <a:gd name="connsiteY612" fmla="*/ 8669 h 10000"/>
                  <a:gd name="connsiteX613" fmla="*/ 5119 w 10000"/>
                  <a:gd name="connsiteY613" fmla="*/ 8682 h 10000"/>
                  <a:gd name="connsiteX614" fmla="*/ 5136 w 10000"/>
                  <a:gd name="connsiteY614" fmla="*/ 8692 h 10000"/>
                  <a:gd name="connsiteX615" fmla="*/ 5161 w 10000"/>
                  <a:gd name="connsiteY615" fmla="*/ 8701 h 10000"/>
                  <a:gd name="connsiteX616" fmla="*/ 5183 w 10000"/>
                  <a:gd name="connsiteY616" fmla="*/ 8701 h 10000"/>
                  <a:gd name="connsiteX617" fmla="*/ 5199 w 10000"/>
                  <a:gd name="connsiteY617" fmla="*/ 8701 h 10000"/>
                  <a:gd name="connsiteX618" fmla="*/ 5213 w 10000"/>
                  <a:gd name="connsiteY618" fmla="*/ 8705 h 10000"/>
                  <a:gd name="connsiteX619" fmla="*/ 5224 w 10000"/>
                  <a:gd name="connsiteY619" fmla="*/ 8701 h 10000"/>
                  <a:gd name="connsiteX620" fmla="*/ 5230 w 10000"/>
                  <a:gd name="connsiteY620" fmla="*/ 8701 h 10000"/>
                  <a:gd name="connsiteX621" fmla="*/ 5241 w 10000"/>
                  <a:gd name="connsiteY621" fmla="*/ 8676 h 10000"/>
                  <a:gd name="connsiteX622" fmla="*/ 5247 w 10000"/>
                  <a:gd name="connsiteY622" fmla="*/ 8666 h 10000"/>
                  <a:gd name="connsiteX623" fmla="*/ 5249 w 10000"/>
                  <a:gd name="connsiteY623" fmla="*/ 8646 h 10000"/>
                  <a:gd name="connsiteX624" fmla="*/ 5249 w 10000"/>
                  <a:gd name="connsiteY624" fmla="*/ 8650 h 10000"/>
                  <a:gd name="connsiteX625" fmla="*/ 5255 w 10000"/>
                  <a:gd name="connsiteY625" fmla="*/ 8646 h 10000"/>
                  <a:gd name="connsiteX626" fmla="*/ 5271 w 10000"/>
                  <a:gd name="connsiteY626" fmla="*/ 8650 h 10000"/>
                  <a:gd name="connsiteX627" fmla="*/ 5288 w 10000"/>
                  <a:gd name="connsiteY627" fmla="*/ 8666 h 10000"/>
                  <a:gd name="connsiteX628" fmla="*/ 5296 w 10000"/>
                  <a:gd name="connsiteY628" fmla="*/ 8666 h 10000"/>
                  <a:gd name="connsiteX629" fmla="*/ 5310 w 10000"/>
                  <a:gd name="connsiteY629" fmla="*/ 8656 h 10000"/>
                  <a:gd name="connsiteX630" fmla="*/ 5321 w 10000"/>
                  <a:gd name="connsiteY630" fmla="*/ 8650 h 10000"/>
                  <a:gd name="connsiteX631" fmla="*/ 5338 w 10000"/>
                  <a:gd name="connsiteY631" fmla="*/ 8650 h 10000"/>
                  <a:gd name="connsiteX632" fmla="*/ 5360 w 10000"/>
                  <a:gd name="connsiteY632" fmla="*/ 8640 h 10000"/>
                  <a:gd name="connsiteX633" fmla="*/ 5366 w 10000"/>
                  <a:gd name="connsiteY633" fmla="*/ 8637 h 10000"/>
                  <a:gd name="connsiteX634" fmla="*/ 5368 w 10000"/>
                  <a:gd name="connsiteY634" fmla="*/ 8637 h 10000"/>
                  <a:gd name="connsiteX635" fmla="*/ 5382 w 10000"/>
                  <a:gd name="connsiteY635" fmla="*/ 8630 h 10000"/>
                  <a:gd name="connsiteX636" fmla="*/ 5391 w 10000"/>
                  <a:gd name="connsiteY636" fmla="*/ 8630 h 10000"/>
                  <a:gd name="connsiteX637" fmla="*/ 5402 w 10000"/>
                  <a:gd name="connsiteY637" fmla="*/ 8637 h 10000"/>
                  <a:gd name="connsiteX638" fmla="*/ 5418 w 10000"/>
                  <a:gd name="connsiteY638" fmla="*/ 8656 h 10000"/>
                  <a:gd name="connsiteX639" fmla="*/ 5432 w 10000"/>
                  <a:gd name="connsiteY639" fmla="*/ 8666 h 10000"/>
                  <a:gd name="connsiteX640" fmla="*/ 5443 w 10000"/>
                  <a:gd name="connsiteY640" fmla="*/ 8682 h 10000"/>
                  <a:gd name="connsiteX641" fmla="*/ 5457 w 10000"/>
                  <a:gd name="connsiteY641" fmla="*/ 8692 h 10000"/>
                  <a:gd name="connsiteX642" fmla="*/ 5471 w 10000"/>
                  <a:gd name="connsiteY642" fmla="*/ 8705 h 10000"/>
                  <a:gd name="connsiteX643" fmla="*/ 5488 w 10000"/>
                  <a:gd name="connsiteY643" fmla="*/ 8711 h 10000"/>
                  <a:gd name="connsiteX644" fmla="*/ 5490 w 10000"/>
                  <a:gd name="connsiteY644" fmla="*/ 8721 h 10000"/>
                  <a:gd name="connsiteX645" fmla="*/ 5512 w 10000"/>
                  <a:gd name="connsiteY645" fmla="*/ 8724 h 10000"/>
                  <a:gd name="connsiteX646" fmla="*/ 5521 w 10000"/>
                  <a:gd name="connsiteY646" fmla="*/ 8714 h 10000"/>
                  <a:gd name="connsiteX647" fmla="*/ 5524 w 10000"/>
                  <a:gd name="connsiteY647" fmla="*/ 8714 h 10000"/>
                  <a:gd name="connsiteX648" fmla="*/ 5532 w 10000"/>
                  <a:gd name="connsiteY648" fmla="*/ 8721 h 10000"/>
                  <a:gd name="connsiteX649" fmla="*/ 5540 w 10000"/>
                  <a:gd name="connsiteY649" fmla="*/ 8724 h 10000"/>
                  <a:gd name="connsiteX650" fmla="*/ 5562 w 10000"/>
                  <a:gd name="connsiteY650" fmla="*/ 8750 h 10000"/>
                  <a:gd name="connsiteX651" fmla="*/ 5562 w 10000"/>
                  <a:gd name="connsiteY651" fmla="*/ 8760 h 10000"/>
                  <a:gd name="connsiteX652" fmla="*/ 5571 w 10000"/>
                  <a:gd name="connsiteY652" fmla="*/ 8782 h 10000"/>
                  <a:gd name="connsiteX653" fmla="*/ 5579 w 10000"/>
                  <a:gd name="connsiteY653" fmla="*/ 8789 h 10000"/>
                  <a:gd name="connsiteX654" fmla="*/ 5593 w 10000"/>
                  <a:gd name="connsiteY654" fmla="*/ 8789 h 10000"/>
                  <a:gd name="connsiteX655" fmla="*/ 5596 w 10000"/>
                  <a:gd name="connsiteY655" fmla="*/ 8789 h 10000"/>
                  <a:gd name="connsiteX656" fmla="*/ 5626 w 10000"/>
                  <a:gd name="connsiteY656" fmla="*/ 8782 h 10000"/>
                  <a:gd name="connsiteX657" fmla="*/ 5629 w 10000"/>
                  <a:gd name="connsiteY657" fmla="*/ 8782 h 10000"/>
                  <a:gd name="connsiteX658" fmla="*/ 5637 w 10000"/>
                  <a:gd name="connsiteY658" fmla="*/ 8779 h 10000"/>
                  <a:gd name="connsiteX659" fmla="*/ 5648 w 10000"/>
                  <a:gd name="connsiteY659" fmla="*/ 8789 h 10000"/>
                  <a:gd name="connsiteX660" fmla="*/ 5665 w 10000"/>
                  <a:gd name="connsiteY660" fmla="*/ 8795 h 10000"/>
                  <a:gd name="connsiteX661" fmla="*/ 5676 w 10000"/>
                  <a:gd name="connsiteY661" fmla="*/ 8789 h 10000"/>
                  <a:gd name="connsiteX662" fmla="*/ 5684 w 10000"/>
                  <a:gd name="connsiteY662" fmla="*/ 8782 h 10000"/>
                  <a:gd name="connsiteX663" fmla="*/ 5693 w 10000"/>
                  <a:gd name="connsiteY663" fmla="*/ 8789 h 10000"/>
                  <a:gd name="connsiteX664" fmla="*/ 5715 w 10000"/>
                  <a:gd name="connsiteY664" fmla="*/ 8808 h 10000"/>
                  <a:gd name="connsiteX665" fmla="*/ 5731 w 10000"/>
                  <a:gd name="connsiteY665" fmla="*/ 8808 h 10000"/>
                  <a:gd name="connsiteX666" fmla="*/ 5740 w 10000"/>
                  <a:gd name="connsiteY666" fmla="*/ 8808 h 10000"/>
                  <a:gd name="connsiteX667" fmla="*/ 5765 w 10000"/>
                  <a:gd name="connsiteY667" fmla="*/ 8818 h 10000"/>
                  <a:gd name="connsiteX668" fmla="*/ 5781 w 10000"/>
                  <a:gd name="connsiteY668" fmla="*/ 8824 h 10000"/>
                  <a:gd name="connsiteX669" fmla="*/ 5798 w 10000"/>
                  <a:gd name="connsiteY669" fmla="*/ 8834 h 10000"/>
                  <a:gd name="connsiteX670" fmla="*/ 5814 w 10000"/>
                  <a:gd name="connsiteY670" fmla="*/ 8837 h 10000"/>
                  <a:gd name="connsiteX671" fmla="*/ 5831 w 10000"/>
                  <a:gd name="connsiteY671" fmla="*/ 8844 h 10000"/>
                  <a:gd name="connsiteX672" fmla="*/ 5842 w 10000"/>
                  <a:gd name="connsiteY672" fmla="*/ 8847 h 10000"/>
                  <a:gd name="connsiteX673" fmla="*/ 5859 w 10000"/>
                  <a:gd name="connsiteY673" fmla="*/ 8857 h 10000"/>
                  <a:gd name="connsiteX674" fmla="*/ 5870 w 10000"/>
                  <a:gd name="connsiteY674" fmla="*/ 8867 h 10000"/>
                  <a:gd name="connsiteX675" fmla="*/ 5878 w 10000"/>
                  <a:gd name="connsiteY675" fmla="*/ 8873 h 10000"/>
                  <a:gd name="connsiteX676" fmla="*/ 5895 w 10000"/>
                  <a:gd name="connsiteY676" fmla="*/ 8873 h 10000"/>
                  <a:gd name="connsiteX677" fmla="*/ 5911 w 10000"/>
                  <a:gd name="connsiteY677" fmla="*/ 8873 h 10000"/>
                  <a:gd name="connsiteX678" fmla="*/ 5931 w 10000"/>
                  <a:gd name="connsiteY678" fmla="*/ 8873 h 10000"/>
                  <a:gd name="connsiteX679" fmla="*/ 5950 w 10000"/>
                  <a:gd name="connsiteY679" fmla="*/ 8867 h 10000"/>
                  <a:gd name="connsiteX680" fmla="*/ 5967 w 10000"/>
                  <a:gd name="connsiteY680" fmla="*/ 8867 h 10000"/>
                  <a:gd name="connsiteX681" fmla="*/ 5975 w 10000"/>
                  <a:gd name="connsiteY681" fmla="*/ 8873 h 10000"/>
                  <a:gd name="connsiteX682" fmla="*/ 6000 w 10000"/>
                  <a:gd name="connsiteY682" fmla="*/ 8883 h 10000"/>
                  <a:gd name="connsiteX683" fmla="*/ 5997 w 10000"/>
                  <a:gd name="connsiteY683" fmla="*/ 8886 h 10000"/>
                  <a:gd name="connsiteX684" fmla="*/ 5997 w 10000"/>
                  <a:gd name="connsiteY684" fmla="*/ 8896 h 10000"/>
                  <a:gd name="connsiteX685" fmla="*/ 6014 w 10000"/>
                  <a:gd name="connsiteY685" fmla="*/ 8892 h 10000"/>
                  <a:gd name="connsiteX686" fmla="*/ 6028 w 10000"/>
                  <a:gd name="connsiteY686" fmla="*/ 8892 h 10000"/>
                  <a:gd name="connsiteX687" fmla="*/ 6053 w 10000"/>
                  <a:gd name="connsiteY687" fmla="*/ 8886 h 10000"/>
                  <a:gd name="connsiteX688" fmla="*/ 6072 w 10000"/>
                  <a:gd name="connsiteY688" fmla="*/ 8876 h 10000"/>
                  <a:gd name="connsiteX689" fmla="*/ 6089 w 10000"/>
                  <a:gd name="connsiteY689" fmla="*/ 8867 h 10000"/>
                  <a:gd name="connsiteX690" fmla="*/ 6111 w 10000"/>
                  <a:gd name="connsiteY690" fmla="*/ 8857 h 10000"/>
                  <a:gd name="connsiteX691" fmla="*/ 6127 w 10000"/>
                  <a:gd name="connsiteY691" fmla="*/ 8847 h 10000"/>
                  <a:gd name="connsiteX692" fmla="*/ 6152 w 10000"/>
                  <a:gd name="connsiteY692" fmla="*/ 8834 h 10000"/>
                  <a:gd name="connsiteX693" fmla="*/ 6183 w 10000"/>
                  <a:gd name="connsiteY693" fmla="*/ 8828 h 10000"/>
                  <a:gd name="connsiteX694" fmla="*/ 6175 w 10000"/>
                  <a:gd name="connsiteY694" fmla="*/ 8844 h 10000"/>
                  <a:gd name="connsiteX695" fmla="*/ 6169 w 10000"/>
                  <a:gd name="connsiteY695" fmla="*/ 8863 h 10000"/>
                  <a:gd name="connsiteX696" fmla="*/ 6158 w 10000"/>
                  <a:gd name="connsiteY696" fmla="*/ 8886 h 10000"/>
                  <a:gd name="connsiteX697" fmla="*/ 6152 w 10000"/>
                  <a:gd name="connsiteY697" fmla="*/ 8896 h 10000"/>
                  <a:gd name="connsiteX698" fmla="*/ 6150 w 10000"/>
                  <a:gd name="connsiteY698" fmla="*/ 8909 h 10000"/>
                  <a:gd name="connsiteX699" fmla="*/ 6152 w 10000"/>
                  <a:gd name="connsiteY699" fmla="*/ 8938 h 10000"/>
                  <a:gd name="connsiteX700" fmla="*/ 6158 w 10000"/>
                  <a:gd name="connsiteY700" fmla="*/ 8957 h 10000"/>
                  <a:gd name="connsiteX701" fmla="*/ 6161 w 10000"/>
                  <a:gd name="connsiteY701" fmla="*/ 8980 h 10000"/>
                  <a:gd name="connsiteX702" fmla="*/ 6166 w 10000"/>
                  <a:gd name="connsiteY702" fmla="*/ 8999 h 10000"/>
                  <a:gd name="connsiteX703" fmla="*/ 6175 w 10000"/>
                  <a:gd name="connsiteY703" fmla="*/ 9032 h 10000"/>
                  <a:gd name="connsiteX704" fmla="*/ 6183 w 10000"/>
                  <a:gd name="connsiteY704" fmla="*/ 9051 h 10000"/>
                  <a:gd name="connsiteX705" fmla="*/ 6191 w 10000"/>
                  <a:gd name="connsiteY705" fmla="*/ 9064 h 10000"/>
                  <a:gd name="connsiteX706" fmla="*/ 6194 w 10000"/>
                  <a:gd name="connsiteY706" fmla="*/ 9084 h 10000"/>
                  <a:gd name="connsiteX707" fmla="*/ 6208 w 10000"/>
                  <a:gd name="connsiteY707" fmla="*/ 9103 h 10000"/>
                  <a:gd name="connsiteX708" fmla="*/ 6208 w 10000"/>
                  <a:gd name="connsiteY708" fmla="*/ 9113 h 10000"/>
                  <a:gd name="connsiteX709" fmla="*/ 6216 w 10000"/>
                  <a:gd name="connsiteY709" fmla="*/ 9129 h 10000"/>
                  <a:gd name="connsiteX710" fmla="*/ 6230 w 10000"/>
                  <a:gd name="connsiteY710" fmla="*/ 9148 h 10000"/>
                  <a:gd name="connsiteX711" fmla="*/ 6241 w 10000"/>
                  <a:gd name="connsiteY711" fmla="*/ 9165 h 10000"/>
                  <a:gd name="connsiteX712" fmla="*/ 6249 w 10000"/>
                  <a:gd name="connsiteY712" fmla="*/ 9168 h 10000"/>
                  <a:gd name="connsiteX713" fmla="*/ 6266 w 10000"/>
                  <a:gd name="connsiteY713" fmla="*/ 9184 h 10000"/>
                  <a:gd name="connsiteX714" fmla="*/ 6280 w 10000"/>
                  <a:gd name="connsiteY714" fmla="*/ 9184 h 10000"/>
                  <a:gd name="connsiteX715" fmla="*/ 6288 w 10000"/>
                  <a:gd name="connsiteY715" fmla="*/ 9177 h 10000"/>
                  <a:gd name="connsiteX716" fmla="*/ 6299 w 10000"/>
                  <a:gd name="connsiteY716" fmla="*/ 9187 h 10000"/>
                  <a:gd name="connsiteX717" fmla="*/ 6305 w 10000"/>
                  <a:gd name="connsiteY717" fmla="*/ 9197 h 10000"/>
                  <a:gd name="connsiteX718" fmla="*/ 6310 w 10000"/>
                  <a:gd name="connsiteY718" fmla="*/ 9197 h 10000"/>
                  <a:gd name="connsiteX719" fmla="*/ 6321 w 10000"/>
                  <a:gd name="connsiteY719" fmla="*/ 9213 h 10000"/>
                  <a:gd name="connsiteX720" fmla="*/ 6335 w 10000"/>
                  <a:gd name="connsiteY720" fmla="*/ 9223 h 10000"/>
                  <a:gd name="connsiteX721" fmla="*/ 6338 w 10000"/>
                  <a:gd name="connsiteY721" fmla="*/ 9223 h 10000"/>
                  <a:gd name="connsiteX722" fmla="*/ 6355 w 10000"/>
                  <a:gd name="connsiteY722" fmla="*/ 9226 h 10000"/>
                  <a:gd name="connsiteX723" fmla="*/ 6363 w 10000"/>
                  <a:gd name="connsiteY723" fmla="*/ 9236 h 10000"/>
                  <a:gd name="connsiteX724" fmla="*/ 6380 w 10000"/>
                  <a:gd name="connsiteY724" fmla="*/ 9258 h 10000"/>
                  <a:gd name="connsiteX725" fmla="*/ 6393 w 10000"/>
                  <a:gd name="connsiteY725" fmla="*/ 9278 h 10000"/>
                  <a:gd name="connsiteX726" fmla="*/ 6396 w 10000"/>
                  <a:gd name="connsiteY726" fmla="*/ 9288 h 10000"/>
                  <a:gd name="connsiteX727" fmla="*/ 6407 w 10000"/>
                  <a:gd name="connsiteY727" fmla="*/ 9297 h 10000"/>
                  <a:gd name="connsiteX728" fmla="*/ 6410 w 10000"/>
                  <a:gd name="connsiteY728" fmla="*/ 9307 h 10000"/>
                  <a:gd name="connsiteX729" fmla="*/ 6416 w 10000"/>
                  <a:gd name="connsiteY729" fmla="*/ 9317 h 10000"/>
                  <a:gd name="connsiteX730" fmla="*/ 6424 w 10000"/>
                  <a:gd name="connsiteY730" fmla="*/ 9326 h 10000"/>
                  <a:gd name="connsiteX731" fmla="*/ 6435 w 10000"/>
                  <a:gd name="connsiteY731" fmla="*/ 9336 h 10000"/>
                  <a:gd name="connsiteX732" fmla="*/ 6443 w 10000"/>
                  <a:gd name="connsiteY732" fmla="*/ 9346 h 10000"/>
                  <a:gd name="connsiteX733" fmla="*/ 6449 w 10000"/>
                  <a:gd name="connsiteY733" fmla="*/ 9362 h 10000"/>
                  <a:gd name="connsiteX734" fmla="*/ 6452 w 10000"/>
                  <a:gd name="connsiteY734" fmla="*/ 9372 h 10000"/>
                  <a:gd name="connsiteX735" fmla="*/ 6449 w 10000"/>
                  <a:gd name="connsiteY735" fmla="*/ 9381 h 10000"/>
                  <a:gd name="connsiteX736" fmla="*/ 6465 w 10000"/>
                  <a:gd name="connsiteY736" fmla="*/ 9394 h 10000"/>
                  <a:gd name="connsiteX737" fmla="*/ 6468 w 10000"/>
                  <a:gd name="connsiteY737" fmla="*/ 9420 h 10000"/>
                  <a:gd name="connsiteX738" fmla="*/ 6493 w 10000"/>
                  <a:gd name="connsiteY738" fmla="*/ 9430 h 10000"/>
                  <a:gd name="connsiteX739" fmla="*/ 6507 w 10000"/>
                  <a:gd name="connsiteY739" fmla="*/ 9440 h 10000"/>
                  <a:gd name="connsiteX740" fmla="*/ 6524 w 10000"/>
                  <a:gd name="connsiteY740" fmla="*/ 9459 h 10000"/>
                  <a:gd name="connsiteX741" fmla="*/ 6532 w 10000"/>
                  <a:gd name="connsiteY741" fmla="*/ 9485 h 10000"/>
                  <a:gd name="connsiteX742" fmla="*/ 6537 w 10000"/>
                  <a:gd name="connsiteY742" fmla="*/ 9498 h 10000"/>
                  <a:gd name="connsiteX743" fmla="*/ 6571 w 10000"/>
                  <a:gd name="connsiteY743" fmla="*/ 9508 h 10000"/>
                  <a:gd name="connsiteX744" fmla="*/ 6596 w 10000"/>
                  <a:gd name="connsiteY744" fmla="*/ 9508 h 10000"/>
                  <a:gd name="connsiteX745" fmla="*/ 6637 w 10000"/>
                  <a:gd name="connsiteY745" fmla="*/ 9517 h 10000"/>
                  <a:gd name="connsiteX746" fmla="*/ 6662 w 10000"/>
                  <a:gd name="connsiteY746" fmla="*/ 9524 h 10000"/>
                  <a:gd name="connsiteX747" fmla="*/ 6679 w 10000"/>
                  <a:gd name="connsiteY747" fmla="*/ 9517 h 10000"/>
                  <a:gd name="connsiteX748" fmla="*/ 6679 w 10000"/>
                  <a:gd name="connsiteY748" fmla="*/ 9505 h 10000"/>
                  <a:gd name="connsiteX749" fmla="*/ 6690 w 10000"/>
                  <a:gd name="connsiteY749" fmla="*/ 9485 h 10000"/>
                  <a:gd name="connsiteX750" fmla="*/ 6693 w 10000"/>
                  <a:gd name="connsiteY750" fmla="*/ 9479 h 10000"/>
                  <a:gd name="connsiteX751" fmla="*/ 6706 w 10000"/>
                  <a:gd name="connsiteY751" fmla="*/ 9469 h 10000"/>
                  <a:gd name="connsiteX752" fmla="*/ 6709 w 10000"/>
                  <a:gd name="connsiteY752" fmla="*/ 9462 h 10000"/>
                  <a:gd name="connsiteX753" fmla="*/ 6717 w 10000"/>
                  <a:gd name="connsiteY753" fmla="*/ 9459 h 10000"/>
                  <a:gd name="connsiteX754" fmla="*/ 6726 w 10000"/>
                  <a:gd name="connsiteY754" fmla="*/ 9459 h 10000"/>
                  <a:gd name="connsiteX755" fmla="*/ 6742 w 10000"/>
                  <a:gd name="connsiteY755" fmla="*/ 9462 h 10000"/>
                  <a:gd name="connsiteX756" fmla="*/ 6759 w 10000"/>
                  <a:gd name="connsiteY756" fmla="*/ 9479 h 10000"/>
                  <a:gd name="connsiteX757" fmla="*/ 6781 w 10000"/>
                  <a:gd name="connsiteY757" fmla="*/ 9485 h 10000"/>
                  <a:gd name="connsiteX758" fmla="*/ 6795 w 10000"/>
                  <a:gd name="connsiteY758" fmla="*/ 9485 h 10000"/>
                  <a:gd name="connsiteX759" fmla="*/ 6803 w 10000"/>
                  <a:gd name="connsiteY759" fmla="*/ 9498 h 10000"/>
                  <a:gd name="connsiteX760" fmla="*/ 6806 w 10000"/>
                  <a:gd name="connsiteY760" fmla="*/ 9508 h 10000"/>
                  <a:gd name="connsiteX761" fmla="*/ 6823 w 10000"/>
                  <a:gd name="connsiteY761" fmla="*/ 9514 h 10000"/>
                  <a:gd name="connsiteX762" fmla="*/ 6831 w 10000"/>
                  <a:gd name="connsiteY762" fmla="*/ 9514 h 10000"/>
                  <a:gd name="connsiteX763" fmla="*/ 6848 w 10000"/>
                  <a:gd name="connsiteY763" fmla="*/ 9514 h 10000"/>
                  <a:gd name="connsiteX764" fmla="*/ 6856 w 10000"/>
                  <a:gd name="connsiteY764" fmla="*/ 9517 h 10000"/>
                  <a:gd name="connsiteX765" fmla="*/ 6878 w 10000"/>
                  <a:gd name="connsiteY765" fmla="*/ 9524 h 10000"/>
                  <a:gd name="connsiteX766" fmla="*/ 6895 w 10000"/>
                  <a:gd name="connsiteY766" fmla="*/ 9524 h 10000"/>
                  <a:gd name="connsiteX767" fmla="*/ 6917 w 10000"/>
                  <a:gd name="connsiteY767" fmla="*/ 9527 h 10000"/>
                  <a:gd name="connsiteX768" fmla="*/ 6934 w 10000"/>
                  <a:gd name="connsiteY768" fmla="*/ 9534 h 10000"/>
                  <a:gd name="connsiteX769" fmla="*/ 6961 w 10000"/>
                  <a:gd name="connsiteY769" fmla="*/ 9543 h 10000"/>
                  <a:gd name="connsiteX770" fmla="*/ 6989 w 10000"/>
                  <a:gd name="connsiteY770" fmla="*/ 9547 h 10000"/>
                  <a:gd name="connsiteX771" fmla="*/ 7014 w 10000"/>
                  <a:gd name="connsiteY771" fmla="*/ 9543 h 10000"/>
                  <a:gd name="connsiteX772" fmla="*/ 7033 w 10000"/>
                  <a:gd name="connsiteY772" fmla="*/ 9543 h 10000"/>
                  <a:gd name="connsiteX773" fmla="*/ 7042 w 10000"/>
                  <a:gd name="connsiteY773" fmla="*/ 9547 h 10000"/>
                  <a:gd name="connsiteX774" fmla="*/ 7069 w 10000"/>
                  <a:gd name="connsiteY774" fmla="*/ 9647 h 10000"/>
                  <a:gd name="connsiteX775" fmla="*/ 7122 w 10000"/>
                  <a:gd name="connsiteY775" fmla="*/ 9734 h 10000"/>
                  <a:gd name="connsiteX776" fmla="*/ 7147 w 10000"/>
                  <a:gd name="connsiteY776" fmla="*/ 9744 h 10000"/>
                  <a:gd name="connsiteX777" fmla="*/ 7169 w 10000"/>
                  <a:gd name="connsiteY777" fmla="*/ 9741 h 10000"/>
                  <a:gd name="connsiteX778" fmla="*/ 7177 w 10000"/>
                  <a:gd name="connsiteY778" fmla="*/ 9744 h 10000"/>
                  <a:gd name="connsiteX779" fmla="*/ 7186 w 10000"/>
                  <a:gd name="connsiteY779" fmla="*/ 9754 h 10000"/>
                  <a:gd name="connsiteX780" fmla="*/ 7191 w 10000"/>
                  <a:gd name="connsiteY780" fmla="*/ 9773 h 10000"/>
                  <a:gd name="connsiteX781" fmla="*/ 7208 w 10000"/>
                  <a:gd name="connsiteY781" fmla="*/ 9783 h 10000"/>
                  <a:gd name="connsiteX782" fmla="*/ 7219 w 10000"/>
                  <a:gd name="connsiteY782" fmla="*/ 9793 h 10000"/>
                  <a:gd name="connsiteX783" fmla="*/ 7235 w 10000"/>
                  <a:gd name="connsiteY783" fmla="*/ 9802 h 10000"/>
                  <a:gd name="connsiteX784" fmla="*/ 7249 w 10000"/>
                  <a:gd name="connsiteY784" fmla="*/ 9819 h 10000"/>
                  <a:gd name="connsiteX785" fmla="*/ 7255 w 10000"/>
                  <a:gd name="connsiteY785" fmla="*/ 9835 h 10000"/>
                  <a:gd name="connsiteX786" fmla="*/ 7255 w 10000"/>
                  <a:gd name="connsiteY786" fmla="*/ 9848 h 10000"/>
                  <a:gd name="connsiteX787" fmla="*/ 7249 w 10000"/>
                  <a:gd name="connsiteY787" fmla="*/ 9848 h 10000"/>
                  <a:gd name="connsiteX788" fmla="*/ 7244 w 10000"/>
                  <a:gd name="connsiteY788" fmla="*/ 9858 h 10000"/>
                  <a:gd name="connsiteX789" fmla="*/ 7235 w 10000"/>
                  <a:gd name="connsiteY789" fmla="*/ 9883 h 10000"/>
                  <a:gd name="connsiteX790" fmla="*/ 7244 w 10000"/>
                  <a:gd name="connsiteY790" fmla="*/ 9903 h 10000"/>
                  <a:gd name="connsiteX791" fmla="*/ 7258 w 10000"/>
                  <a:gd name="connsiteY791" fmla="*/ 9926 h 10000"/>
                  <a:gd name="connsiteX792" fmla="*/ 7263 w 10000"/>
                  <a:gd name="connsiteY792" fmla="*/ 9948 h 10000"/>
                  <a:gd name="connsiteX793" fmla="*/ 7274 w 10000"/>
                  <a:gd name="connsiteY793" fmla="*/ 9968 h 10000"/>
                  <a:gd name="connsiteX794" fmla="*/ 7283 w 10000"/>
                  <a:gd name="connsiteY794" fmla="*/ 9987 h 10000"/>
                  <a:gd name="connsiteX795" fmla="*/ 7291 w 10000"/>
                  <a:gd name="connsiteY795" fmla="*/ 10000 h 10000"/>
                  <a:gd name="connsiteX796" fmla="*/ 7305 w 10000"/>
                  <a:gd name="connsiteY796" fmla="*/ 9997 h 10000"/>
                  <a:gd name="connsiteX797" fmla="*/ 7313 w 10000"/>
                  <a:gd name="connsiteY797" fmla="*/ 9977 h 10000"/>
                  <a:gd name="connsiteX798" fmla="*/ 7324 w 10000"/>
                  <a:gd name="connsiteY798" fmla="*/ 9968 h 10000"/>
                  <a:gd name="connsiteX799" fmla="*/ 7341 w 10000"/>
                  <a:gd name="connsiteY799" fmla="*/ 9971 h 10000"/>
                  <a:gd name="connsiteX800" fmla="*/ 7368 w 10000"/>
                  <a:gd name="connsiteY800" fmla="*/ 9987 h 10000"/>
                  <a:gd name="connsiteX801" fmla="*/ 7380 w 10000"/>
                  <a:gd name="connsiteY801" fmla="*/ 9990 h 10000"/>
                  <a:gd name="connsiteX802" fmla="*/ 7393 w 10000"/>
                  <a:gd name="connsiteY802" fmla="*/ 9981 h 10000"/>
                  <a:gd name="connsiteX803" fmla="*/ 7404 w 10000"/>
                  <a:gd name="connsiteY803" fmla="*/ 9968 h 10000"/>
                  <a:gd name="connsiteX804" fmla="*/ 7418 w 10000"/>
                  <a:gd name="connsiteY804" fmla="*/ 9948 h 10000"/>
                  <a:gd name="connsiteX805" fmla="*/ 7427 w 10000"/>
                  <a:gd name="connsiteY805" fmla="*/ 9922 h 10000"/>
                  <a:gd name="connsiteX806" fmla="*/ 7427 w 10000"/>
                  <a:gd name="connsiteY806" fmla="*/ 9906 h 10000"/>
                  <a:gd name="connsiteX807" fmla="*/ 7404 w 10000"/>
                  <a:gd name="connsiteY807" fmla="*/ 9877 h 10000"/>
                  <a:gd name="connsiteX808" fmla="*/ 7388 w 10000"/>
                  <a:gd name="connsiteY808" fmla="*/ 9854 h 10000"/>
                  <a:gd name="connsiteX809" fmla="*/ 7385 w 10000"/>
                  <a:gd name="connsiteY809" fmla="*/ 9845 h 10000"/>
                  <a:gd name="connsiteX810" fmla="*/ 7385 w 10000"/>
                  <a:gd name="connsiteY810" fmla="*/ 9825 h 10000"/>
                  <a:gd name="connsiteX811" fmla="*/ 7385 w 10000"/>
                  <a:gd name="connsiteY811" fmla="*/ 9819 h 10000"/>
                  <a:gd name="connsiteX812" fmla="*/ 7393 w 10000"/>
                  <a:gd name="connsiteY812" fmla="*/ 9809 h 10000"/>
                  <a:gd name="connsiteX813" fmla="*/ 7404 w 10000"/>
                  <a:gd name="connsiteY813" fmla="*/ 9793 h 10000"/>
                  <a:gd name="connsiteX814" fmla="*/ 7413 w 10000"/>
                  <a:gd name="connsiteY814" fmla="*/ 9783 h 10000"/>
                  <a:gd name="connsiteX815" fmla="*/ 7404 w 10000"/>
                  <a:gd name="connsiteY815" fmla="*/ 9770 h 10000"/>
                  <a:gd name="connsiteX816" fmla="*/ 7388 w 10000"/>
                  <a:gd name="connsiteY816" fmla="*/ 9760 h 10000"/>
                  <a:gd name="connsiteX817" fmla="*/ 7371 w 10000"/>
                  <a:gd name="connsiteY817" fmla="*/ 9744 h 10000"/>
                  <a:gd name="connsiteX818" fmla="*/ 7363 w 10000"/>
                  <a:gd name="connsiteY818" fmla="*/ 9731 h 10000"/>
                  <a:gd name="connsiteX819" fmla="*/ 7355 w 10000"/>
                  <a:gd name="connsiteY819" fmla="*/ 9715 h 10000"/>
                  <a:gd name="connsiteX820" fmla="*/ 7360 w 10000"/>
                  <a:gd name="connsiteY820" fmla="*/ 9686 h 10000"/>
                  <a:gd name="connsiteX821" fmla="*/ 7363 w 10000"/>
                  <a:gd name="connsiteY821" fmla="*/ 9657 h 10000"/>
                  <a:gd name="connsiteX822" fmla="*/ 7360 w 10000"/>
                  <a:gd name="connsiteY822" fmla="*/ 9631 h 10000"/>
                  <a:gd name="connsiteX823" fmla="*/ 7346 w 10000"/>
                  <a:gd name="connsiteY823" fmla="*/ 9611 h 10000"/>
                  <a:gd name="connsiteX824" fmla="*/ 7332 w 10000"/>
                  <a:gd name="connsiteY824" fmla="*/ 9585 h 10000"/>
                  <a:gd name="connsiteX825" fmla="*/ 7324 w 10000"/>
                  <a:gd name="connsiteY825" fmla="*/ 9573 h 10000"/>
                  <a:gd name="connsiteX826" fmla="*/ 7324 w 10000"/>
                  <a:gd name="connsiteY826" fmla="*/ 9553 h 10000"/>
                  <a:gd name="connsiteX827" fmla="*/ 7324 w 10000"/>
                  <a:gd name="connsiteY827" fmla="*/ 9543 h 10000"/>
                  <a:gd name="connsiteX828" fmla="*/ 7324 w 10000"/>
                  <a:gd name="connsiteY828" fmla="*/ 9517 h 10000"/>
                  <a:gd name="connsiteX829" fmla="*/ 7324 w 10000"/>
                  <a:gd name="connsiteY829" fmla="*/ 9498 h 10000"/>
                  <a:gd name="connsiteX830" fmla="*/ 7332 w 10000"/>
                  <a:gd name="connsiteY830" fmla="*/ 9479 h 10000"/>
                  <a:gd name="connsiteX831" fmla="*/ 7341 w 10000"/>
                  <a:gd name="connsiteY831" fmla="*/ 9462 h 10000"/>
                  <a:gd name="connsiteX832" fmla="*/ 7352 w 10000"/>
                  <a:gd name="connsiteY832" fmla="*/ 9459 h 10000"/>
                  <a:gd name="connsiteX833" fmla="*/ 7360 w 10000"/>
                  <a:gd name="connsiteY833" fmla="*/ 9443 h 10000"/>
                  <a:gd name="connsiteX834" fmla="*/ 7363 w 10000"/>
                  <a:gd name="connsiteY834" fmla="*/ 9433 h 10000"/>
                  <a:gd name="connsiteX835" fmla="*/ 7377 w 10000"/>
                  <a:gd name="connsiteY835" fmla="*/ 9433 h 10000"/>
                  <a:gd name="connsiteX836" fmla="*/ 7388 w 10000"/>
                  <a:gd name="connsiteY836" fmla="*/ 9430 h 10000"/>
                  <a:gd name="connsiteX837" fmla="*/ 7396 w 10000"/>
                  <a:gd name="connsiteY837" fmla="*/ 9430 h 10000"/>
                  <a:gd name="connsiteX838" fmla="*/ 7402 w 10000"/>
                  <a:gd name="connsiteY838" fmla="*/ 9424 h 10000"/>
                  <a:gd name="connsiteX839" fmla="*/ 7396 w 10000"/>
                  <a:gd name="connsiteY839" fmla="*/ 9414 h 10000"/>
                  <a:gd name="connsiteX840" fmla="*/ 7388 w 10000"/>
                  <a:gd name="connsiteY840" fmla="*/ 9401 h 10000"/>
                  <a:gd name="connsiteX841" fmla="*/ 7371 w 10000"/>
                  <a:gd name="connsiteY841" fmla="*/ 9391 h 10000"/>
                  <a:gd name="connsiteX842" fmla="*/ 7355 w 10000"/>
                  <a:gd name="connsiteY842" fmla="*/ 9375 h 10000"/>
                  <a:gd name="connsiteX843" fmla="*/ 7332 w 10000"/>
                  <a:gd name="connsiteY843" fmla="*/ 9356 h 10000"/>
                  <a:gd name="connsiteX844" fmla="*/ 7313 w 10000"/>
                  <a:gd name="connsiteY844" fmla="*/ 9330 h 10000"/>
                  <a:gd name="connsiteX845" fmla="*/ 7307 w 10000"/>
                  <a:gd name="connsiteY845" fmla="*/ 9310 h 10000"/>
                  <a:gd name="connsiteX846" fmla="*/ 7305 w 10000"/>
                  <a:gd name="connsiteY846" fmla="*/ 9291 h 10000"/>
                  <a:gd name="connsiteX847" fmla="*/ 7305 w 10000"/>
                  <a:gd name="connsiteY847" fmla="*/ 9278 h 10000"/>
                  <a:gd name="connsiteX848" fmla="*/ 7296 w 10000"/>
                  <a:gd name="connsiteY848" fmla="*/ 9268 h 10000"/>
                  <a:gd name="connsiteX849" fmla="*/ 7296 w 10000"/>
                  <a:gd name="connsiteY849" fmla="*/ 9249 h 10000"/>
                  <a:gd name="connsiteX850" fmla="*/ 7291 w 10000"/>
                  <a:gd name="connsiteY850" fmla="*/ 9226 h 10000"/>
                  <a:gd name="connsiteX851" fmla="*/ 7283 w 10000"/>
                  <a:gd name="connsiteY851" fmla="*/ 9213 h 10000"/>
                  <a:gd name="connsiteX852" fmla="*/ 7274 w 10000"/>
                  <a:gd name="connsiteY852" fmla="*/ 9194 h 10000"/>
                  <a:gd name="connsiteX853" fmla="*/ 7274 w 10000"/>
                  <a:gd name="connsiteY853" fmla="*/ 9174 h 10000"/>
                  <a:gd name="connsiteX854" fmla="*/ 7280 w 10000"/>
                  <a:gd name="connsiteY854" fmla="*/ 9148 h 10000"/>
                  <a:gd name="connsiteX855" fmla="*/ 7283 w 10000"/>
                  <a:gd name="connsiteY855" fmla="*/ 9119 h 10000"/>
                  <a:gd name="connsiteX856" fmla="*/ 7291 w 10000"/>
                  <a:gd name="connsiteY856" fmla="*/ 9100 h 10000"/>
                  <a:gd name="connsiteX857" fmla="*/ 7307 w 10000"/>
                  <a:gd name="connsiteY857" fmla="*/ 9080 h 10000"/>
                  <a:gd name="connsiteX858" fmla="*/ 7324 w 10000"/>
                  <a:gd name="connsiteY858" fmla="*/ 9054 h 10000"/>
                  <a:gd name="connsiteX859" fmla="*/ 7341 w 10000"/>
                  <a:gd name="connsiteY859" fmla="*/ 9054 h 10000"/>
                  <a:gd name="connsiteX860" fmla="*/ 7352 w 10000"/>
                  <a:gd name="connsiteY860" fmla="*/ 9054 h 10000"/>
                  <a:gd name="connsiteX861" fmla="*/ 7346 w 10000"/>
                  <a:gd name="connsiteY861" fmla="*/ 9032 h 10000"/>
                  <a:gd name="connsiteX862" fmla="*/ 7341 w 10000"/>
                  <a:gd name="connsiteY862" fmla="*/ 9022 h 10000"/>
                  <a:gd name="connsiteX863" fmla="*/ 7352 w 10000"/>
                  <a:gd name="connsiteY863" fmla="*/ 8999 h 10000"/>
                  <a:gd name="connsiteX864" fmla="*/ 7360 w 10000"/>
                  <a:gd name="connsiteY864" fmla="*/ 8967 h 10000"/>
                  <a:gd name="connsiteX865" fmla="*/ 7368 w 10000"/>
                  <a:gd name="connsiteY865" fmla="*/ 8922 h 10000"/>
                  <a:gd name="connsiteX866" fmla="*/ 7377 w 10000"/>
                  <a:gd name="connsiteY866" fmla="*/ 8896 h 10000"/>
                  <a:gd name="connsiteX867" fmla="*/ 7380 w 10000"/>
                  <a:gd name="connsiteY867" fmla="*/ 8867 h 10000"/>
                  <a:gd name="connsiteX868" fmla="*/ 7402 w 10000"/>
                  <a:gd name="connsiteY868" fmla="*/ 8824 h 10000"/>
                  <a:gd name="connsiteX869" fmla="*/ 7402 w 10000"/>
                  <a:gd name="connsiteY869" fmla="*/ 8808 h 10000"/>
                  <a:gd name="connsiteX870" fmla="*/ 7393 w 10000"/>
                  <a:gd name="connsiteY870" fmla="*/ 8795 h 10000"/>
                  <a:gd name="connsiteX871" fmla="*/ 7388 w 10000"/>
                  <a:gd name="connsiteY871" fmla="*/ 8799 h 10000"/>
                  <a:gd name="connsiteX872" fmla="*/ 7396 w 10000"/>
                  <a:gd name="connsiteY872" fmla="*/ 8789 h 10000"/>
                  <a:gd name="connsiteX873" fmla="*/ 7404 w 10000"/>
                  <a:gd name="connsiteY873" fmla="*/ 8789 h 10000"/>
                  <a:gd name="connsiteX874" fmla="*/ 7421 w 10000"/>
                  <a:gd name="connsiteY874" fmla="*/ 8769 h 10000"/>
                  <a:gd name="connsiteX875" fmla="*/ 7443 w 10000"/>
                  <a:gd name="connsiteY875" fmla="*/ 8763 h 10000"/>
                  <a:gd name="connsiteX876" fmla="*/ 7452 w 10000"/>
                  <a:gd name="connsiteY876" fmla="*/ 8769 h 10000"/>
                  <a:gd name="connsiteX877" fmla="*/ 7468 w 10000"/>
                  <a:gd name="connsiteY877" fmla="*/ 8769 h 10000"/>
                  <a:gd name="connsiteX878" fmla="*/ 7499 w 10000"/>
                  <a:gd name="connsiteY878" fmla="*/ 8763 h 10000"/>
                  <a:gd name="connsiteX879" fmla="*/ 7526 w 10000"/>
                  <a:gd name="connsiteY879" fmla="*/ 8763 h 10000"/>
                  <a:gd name="connsiteX880" fmla="*/ 7532 w 10000"/>
                  <a:gd name="connsiteY880" fmla="*/ 8763 h 10000"/>
                  <a:gd name="connsiteX881" fmla="*/ 7554 w 10000"/>
                  <a:gd name="connsiteY881" fmla="*/ 8744 h 10000"/>
                  <a:gd name="connsiteX882" fmla="*/ 7571 w 10000"/>
                  <a:gd name="connsiteY882" fmla="*/ 8731 h 10000"/>
                  <a:gd name="connsiteX883" fmla="*/ 7587 w 10000"/>
                  <a:gd name="connsiteY883" fmla="*/ 8711 h 10000"/>
                  <a:gd name="connsiteX884" fmla="*/ 7607 w 10000"/>
                  <a:gd name="connsiteY884" fmla="*/ 8711 h 10000"/>
                  <a:gd name="connsiteX885" fmla="*/ 7634 w 10000"/>
                  <a:gd name="connsiteY885" fmla="*/ 8705 h 10000"/>
                  <a:gd name="connsiteX886" fmla="*/ 7643 w 10000"/>
                  <a:gd name="connsiteY886" fmla="*/ 8682 h 10000"/>
                  <a:gd name="connsiteX887" fmla="*/ 7654 w 10000"/>
                  <a:gd name="connsiteY887" fmla="*/ 8666 h 10000"/>
                  <a:gd name="connsiteX888" fmla="*/ 7668 w 10000"/>
                  <a:gd name="connsiteY888" fmla="*/ 8666 h 10000"/>
                  <a:gd name="connsiteX889" fmla="*/ 7676 w 10000"/>
                  <a:gd name="connsiteY889" fmla="*/ 8682 h 10000"/>
                  <a:gd name="connsiteX890" fmla="*/ 7704 w 10000"/>
                  <a:gd name="connsiteY890" fmla="*/ 8669 h 10000"/>
                  <a:gd name="connsiteX891" fmla="*/ 7712 w 10000"/>
                  <a:gd name="connsiteY891" fmla="*/ 8669 h 10000"/>
                  <a:gd name="connsiteX892" fmla="*/ 7720 w 10000"/>
                  <a:gd name="connsiteY892" fmla="*/ 8669 h 10000"/>
                  <a:gd name="connsiteX893" fmla="*/ 7726 w 10000"/>
                  <a:gd name="connsiteY893" fmla="*/ 8656 h 10000"/>
                  <a:gd name="connsiteX894" fmla="*/ 7734 w 10000"/>
                  <a:gd name="connsiteY894" fmla="*/ 8650 h 10000"/>
                  <a:gd name="connsiteX895" fmla="*/ 7742 w 10000"/>
                  <a:gd name="connsiteY895" fmla="*/ 8650 h 10000"/>
                  <a:gd name="connsiteX896" fmla="*/ 7759 w 10000"/>
                  <a:gd name="connsiteY896" fmla="*/ 8650 h 10000"/>
                  <a:gd name="connsiteX897" fmla="*/ 7756 w 10000"/>
                  <a:gd name="connsiteY897" fmla="*/ 8630 h 10000"/>
                  <a:gd name="connsiteX898" fmla="*/ 7751 w 10000"/>
                  <a:gd name="connsiteY898" fmla="*/ 8627 h 10000"/>
                  <a:gd name="connsiteX899" fmla="*/ 7742 w 10000"/>
                  <a:gd name="connsiteY899" fmla="*/ 8620 h 10000"/>
                  <a:gd name="connsiteX900" fmla="*/ 7734 w 10000"/>
                  <a:gd name="connsiteY900" fmla="*/ 8591 h 10000"/>
                  <a:gd name="connsiteX901" fmla="*/ 7709 w 10000"/>
                  <a:gd name="connsiteY901" fmla="*/ 8582 h 10000"/>
                  <a:gd name="connsiteX902" fmla="*/ 7695 w 10000"/>
                  <a:gd name="connsiteY902" fmla="*/ 8578 h 10000"/>
                  <a:gd name="connsiteX903" fmla="*/ 7668 w 10000"/>
                  <a:gd name="connsiteY903" fmla="*/ 8562 h 10000"/>
                  <a:gd name="connsiteX904" fmla="*/ 7645 w 10000"/>
                  <a:gd name="connsiteY904" fmla="*/ 8552 h 10000"/>
                  <a:gd name="connsiteX905" fmla="*/ 7615 w 10000"/>
                  <a:gd name="connsiteY905" fmla="*/ 8543 h 10000"/>
                  <a:gd name="connsiteX906" fmla="*/ 7596 w 10000"/>
                  <a:gd name="connsiteY906" fmla="*/ 8527 h 10000"/>
                  <a:gd name="connsiteX907" fmla="*/ 7565 w 10000"/>
                  <a:gd name="connsiteY907" fmla="*/ 8494 h 10000"/>
                  <a:gd name="connsiteX908" fmla="*/ 7562 w 10000"/>
                  <a:gd name="connsiteY908" fmla="*/ 8475 h 10000"/>
                  <a:gd name="connsiteX909" fmla="*/ 7540 w 10000"/>
                  <a:gd name="connsiteY909" fmla="*/ 8455 h 10000"/>
                  <a:gd name="connsiteX910" fmla="*/ 7535 w 10000"/>
                  <a:gd name="connsiteY910" fmla="*/ 8446 h 10000"/>
                  <a:gd name="connsiteX911" fmla="*/ 7535 w 10000"/>
                  <a:gd name="connsiteY911" fmla="*/ 8420 h 10000"/>
                  <a:gd name="connsiteX912" fmla="*/ 7535 w 10000"/>
                  <a:gd name="connsiteY912" fmla="*/ 8391 h 10000"/>
                  <a:gd name="connsiteX913" fmla="*/ 7548 w 10000"/>
                  <a:gd name="connsiteY913" fmla="*/ 8345 h 10000"/>
                  <a:gd name="connsiteX914" fmla="*/ 7562 w 10000"/>
                  <a:gd name="connsiteY914" fmla="*/ 8319 h 10000"/>
                  <a:gd name="connsiteX915" fmla="*/ 7582 w 10000"/>
                  <a:gd name="connsiteY915" fmla="*/ 8310 h 10000"/>
                  <a:gd name="connsiteX916" fmla="*/ 7607 w 10000"/>
                  <a:gd name="connsiteY916" fmla="*/ 8300 h 10000"/>
                  <a:gd name="connsiteX917" fmla="*/ 7629 w 10000"/>
                  <a:gd name="connsiteY917" fmla="*/ 8300 h 10000"/>
                  <a:gd name="connsiteX918" fmla="*/ 7651 w 10000"/>
                  <a:gd name="connsiteY918" fmla="*/ 8297 h 10000"/>
                  <a:gd name="connsiteX919" fmla="*/ 7668 w 10000"/>
                  <a:gd name="connsiteY919" fmla="*/ 8280 h 10000"/>
                  <a:gd name="connsiteX920" fmla="*/ 7687 w 10000"/>
                  <a:gd name="connsiteY920" fmla="*/ 8267 h 10000"/>
                  <a:gd name="connsiteX921" fmla="*/ 7693 w 10000"/>
                  <a:gd name="connsiteY921" fmla="*/ 8261 h 10000"/>
                  <a:gd name="connsiteX922" fmla="*/ 7701 w 10000"/>
                  <a:gd name="connsiteY922" fmla="*/ 8248 h 10000"/>
                  <a:gd name="connsiteX923" fmla="*/ 7712 w 10000"/>
                  <a:gd name="connsiteY923" fmla="*/ 8238 h 10000"/>
                  <a:gd name="connsiteX924" fmla="*/ 7731 w 10000"/>
                  <a:gd name="connsiteY924" fmla="*/ 8222 h 10000"/>
                  <a:gd name="connsiteX925" fmla="*/ 7740 w 10000"/>
                  <a:gd name="connsiteY925" fmla="*/ 8206 h 10000"/>
                  <a:gd name="connsiteX926" fmla="*/ 7756 w 10000"/>
                  <a:gd name="connsiteY926" fmla="*/ 8183 h 10000"/>
                  <a:gd name="connsiteX927" fmla="*/ 7773 w 10000"/>
                  <a:gd name="connsiteY927" fmla="*/ 8177 h 10000"/>
                  <a:gd name="connsiteX928" fmla="*/ 7784 w 10000"/>
                  <a:gd name="connsiteY928" fmla="*/ 8183 h 10000"/>
                  <a:gd name="connsiteX929" fmla="*/ 7801 w 10000"/>
                  <a:gd name="connsiteY929" fmla="*/ 8174 h 10000"/>
                  <a:gd name="connsiteX930" fmla="*/ 7801 w 10000"/>
                  <a:gd name="connsiteY930" fmla="*/ 8157 h 10000"/>
                  <a:gd name="connsiteX931" fmla="*/ 7817 w 10000"/>
                  <a:gd name="connsiteY931" fmla="*/ 8164 h 10000"/>
                  <a:gd name="connsiteX932" fmla="*/ 7837 w 10000"/>
                  <a:gd name="connsiteY932" fmla="*/ 8164 h 10000"/>
                  <a:gd name="connsiteX933" fmla="*/ 7856 w 10000"/>
                  <a:gd name="connsiteY933" fmla="*/ 8164 h 10000"/>
                  <a:gd name="connsiteX934" fmla="*/ 7870 w 10000"/>
                  <a:gd name="connsiteY934" fmla="*/ 8167 h 10000"/>
                  <a:gd name="connsiteX935" fmla="*/ 7881 w 10000"/>
                  <a:gd name="connsiteY935" fmla="*/ 8174 h 10000"/>
                  <a:gd name="connsiteX936" fmla="*/ 7898 w 10000"/>
                  <a:gd name="connsiteY936" fmla="*/ 8187 h 10000"/>
                  <a:gd name="connsiteX937" fmla="*/ 7917 w 10000"/>
                  <a:gd name="connsiteY937" fmla="*/ 8187 h 10000"/>
                  <a:gd name="connsiteX938" fmla="*/ 7928 w 10000"/>
                  <a:gd name="connsiteY938" fmla="*/ 8157 h 10000"/>
                  <a:gd name="connsiteX939" fmla="*/ 7942 w 10000"/>
                  <a:gd name="connsiteY939" fmla="*/ 8157 h 10000"/>
                  <a:gd name="connsiteX940" fmla="*/ 7958 w 10000"/>
                  <a:gd name="connsiteY940" fmla="*/ 8164 h 10000"/>
                  <a:gd name="connsiteX941" fmla="*/ 7983 w 10000"/>
                  <a:gd name="connsiteY941" fmla="*/ 8144 h 10000"/>
                  <a:gd name="connsiteX942" fmla="*/ 8000 w 10000"/>
                  <a:gd name="connsiteY942" fmla="*/ 8109 h 10000"/>
                  <a:gd name="connsiteX943" fmla="*/ 7994 w 10000"/>
                  <a:gd name="connsiteY943" fmla="*/ 8093 h 10000"/>
                  <a:gd name="connsiteX944" fmla="*/ 7983 w 10000"/>
                  <a:gd name="connsiteY944" fmla="*/ 8070 h 10000"/>
                  <a:gd name="connsiteX945" fmla="*/ 7986 w 10000"/>
                  <a:gd name="connsiteY945" fmla="*/ 8063 h 10000"/>
                  <a:gd name="connsiteX946" fmla="*/ 7978 w 10000"/>
                  <a:gd name="connsiteY946" fmla="*/ 8044 h 10000"/>
                  <a:gd name="connsiteX947" fmla="*/ 7986 w 10000"/>
                  <a:gd name="connsiteY947" fmla="*/ 8002 h 10000"/>
                  <a:gd name="connsiteX948" fmla="*/ 7983 w 10000"/>
                  <a:gd name="connsiteY948" fmla="*/ 7947 h 10000"/>
                  <a:gd name="connsiteX949" fmla="*/ 7961 w 10000"/>
                  <a:gd name="connsiteY949" fmla="*/ 7931 h 10000"/>
                  <a:gd name="connsiteX950" fmla="*/ 7958 w 10000"/>
                  <a:gd name="connsiteY950" fmla="*/ 7898 h 10000"/>
                  <a:gd name="connsiteX951" fmla="*/ 7953 w 10000"/>
                  <a:gd name="connsiteY951" fmla="*/ 7856 h 10000"/>
                  <a:gd name="connsiteX952" fmla="*/ 7967 w 10000"/>
                  <a:gd name="connsiteY952" fmla="*/ 7837 h 10000"/>
                  <a:gd name="connsiteX953" fmla="*/ 7950 w 10000"/>
                  <a:gd name="connsiteY953" fmla="*/ 7824 h 10000"/>
                  <a:gd name="connsiteX954" fmla="*/ 7906 w 10000"/>
                  <a:gd name="connsiteY954" fmla="*/ 7814 h 10000"/>
                  <a:gd name="connsiteX955" fmla="*/ 7878 w 10000"/>
                  <a:gd name="connsiteY955" fmla="*/ 7814 h 10000"/>
                  <a:gd name="connsiteX956" fmla="*/ 7870 w 10000"/>
                  <a:gd name="connsiteY956" fmla="*/ 7795 h 10000"/>
                  <a:gd name="connsiteX957" fmla="*/ 7878 w 10000"/>
                  <a:gd name="connsiteY957" fmla="*/ 7778 h 10000"/>
                  <a:gd name="connsiteX958" fmla="*/ 7881 w 10000"/>
                  <a:gd name="connsiteY958" fmla="*/ 7775 h 10000"/>
                  <a:gd name="connsiteX959" fmla="*/ 7878 w 10000"/>
                  <a:gd name="connsiteY959" fmla="*/ 7743 h 10000"/>
                  <a:gd name="connsiteX960" fmla="*/ 7895 w 10000"/>
                  <a:gd name="connsiteY960" fmla="*/ 7733 h 10000"/>
                  <a:gd name="connsiteX961" fmla="*/ 7911 w 10000"/>
                  <a:gd name="connsiteY961" fmla="*/ 7710 h 10000"/>
                  <a:gd name="connsiteX962" fmla="*/ 7911 w 10000"/>
                  <a:gd name="connsiteY962" fmla="*/ 7665 h 10000"/>
                  <a:gd name="connsiteX963" fmla="*/ 7917 w 10000"/>
                  <a:gd name="connsiteY963" fmla="*/ 7600 h 10000"/>
                  <a:gd name="connsiteX964" fmla="*/ 7928 w 10000"/>
                  <a:gd name="connsiteY964" fmla="*/ 7581 h 10000"/>
                  <a:gd name="connsiteX965" fmla="*/ 7917 w 10000"/>
                  <a:gd name="connsiteY965" fmla="*/ 7474 h 10000"/>
                  <a:gd name="connsiteX966" fmla="*/ 7873 w 10000"/>
                  <a:gd name="connsiteY966" fmla="*/ 7335 h 10000"/>
                  <a:gd name="connsiteX967" fmla="*/ 7756 w 10000"/>
                  <a:gd name="connsiteY967" fmla="*/ 7050 h 10000"/>
                  <a:gd name="connsiteX968" fmla="*/ 7679 w 10000"/>
                  <a:gd name="connsiteY968" fmla="*/ 6839 h 10000"/>
                  <a:gd name="connsiteX969" fmla="*/ 7668 w 10000"/>
                  <a:gd name="connsiteY969" fmla="*/ 6823 h 10000"/>
                  <a:gd name="connsiteX970" fmla="*/ 7659 w 10000"/>
                  <a:gd name="connsiteY970" fmla="*/ 6768 h 10000"/>
                  <a:gd name="connsiteX971" fmla="*/ 7659 w 10000"/>
                  <a:gd name="connsiteY971" fmla="*/ 6739 h 10000"/>
                  <a:gd name="connsiteX972" fmla="*/ 7651 w 10000"/>
                  <a:gd name="connsiteY972" fmla="*/ 6713 h 10000"/>
                  <a:gd name="connsiteX973" fmla="*/ 7654 w 10000"/>
                  <a:gd name="connsiteY973" fmla="*/ 6684 h 10000"/>
                  <a:gd name="connsiteX974" fmla="*/ 7643 w 10000"/>
                  <a:gd name="connsiteY974" fmla="*/ 6626 h 10000"/>
                  <a:gd name="connsiteX975" fmla="*/ 7629 w 10000"/>
                  <a:gd name="connsiteY975" fmla="*/ 6600 h 10000"/>
                  <a:gd name="connsiteX976" fmla="*/ 7629 w 10000"/>
                  <a:gd name="connsiteY976" fmla="*/ 6580 h 10000"/>
                  <a:gd name="connsiteX977" fmla="*/ 7623 w 10000"/>
                  <a:gd name="connsiteY977" fmla="*/ 6541 h 10000"/>
                  <a:gd name="connsiteX978" fmla="*/ 7615 w 10000"/>
                  <a:gd name="connsiteY978" fmla="*/ 6522 h 10000"/>
                  <a:gd name="connsiteX979" fmla="*/ 7598 w 10000"/>
                  <a:gd name="connsiteY979" fmla="*/ 6509 h 10000"/>
                  <a:gd name="connsiteX980" fmla="*/ 7587 w 10000"/>
                  <a:gd name="connsiteY980" fmla="*/ 6493 h 10000"/>
                  <a:gd name="connsiteX981" fmla="*/ 7579 w 10000"/>
                  <a:gd name="connsiteY981" fmla="*/ 6464 h 10000"/>
                  <a:gd name="connsiteX982" fmla="*/ 7587 w 10000"/>
                  <a:gd name="connsiteY982" fmla="*/ 6438 h 10000"/>
                  <a:gd name="connsiteX983" fmla="*/ 7596 w 10000"/>
                  <a:gd name="connsiteY983" fmla="*/ 6425 h 10000"/>
                  <a:gd name="connsiteX984" fmla="*/ 7590 w 10000"/>
                  <a:gd name="connsiteY984" fmla="*/ 6396 h 10000"/>
                  <a:gd name="connsiteX985" fmla="*/ 7590 w 10000"/>
                  <a:gd name="connsiteY985" fmla="*/ 6373 h 10000"/>
                  <a:gd name="connsiteX986" fmla="*/ 7587 w 10000"/>
                  <a:gd name="connsiteY986" fmla="*/ 6354 h 10000"/>
                  <a:gd name="connsiteX987" fmla="*/ 7582 w 10000"/>
                  <a:gd name="connsiteY987" fmla="*/ 6344 h 10000"/>
                  <a:gd name="connsiteX988" fmla="*/ 7582 w 10000"/>
                  <a:gd name="connsiteY988" fmla="*/ 6324 h 10000"/>
                  <a:gd name="connsiteX989" fmla="*/ 7571 w 10000"/>
                  <a:gd name="connsiteY989" fmla="*/ 6302 h 10000"/>
                  <a:gd name="connsiteX990" fmla="*/ 7548 w 10000"/>
                  <a:gd name="connsiteY990" fmla="*/ 6256 h 10000"/>
                  <a:gd name="connsiteX991" fmla="*/ 7546 w 10000"/>
                  <a:gd name="connsiteY991" fmla="*/ 6218 h 10000"/>
                  <a:gd name="connsiteX992" fmla="*/ 7540 w 10000"/>
                  <a:gd name="connsiteY992" fmla="*/ 6159 h 10000"/>
                  <a:gd name="connsiteX993" fmla="*/ 7535 w 10000"/>
                  <a:gd name="connsiteY993" fmla="*/ 6114 h 10000"/>
                  <a:gd name="connsiteX994" fmla="*/ 7535 w 10000"/>
                  <a:gd name="connsiteY994" fmla="*/ 6088 h 10000"/>
                  <a:gd name="connsiteX995" fmla="*/ 7540 w 10000"/>
                  <a:gd name="connsiteY995" fmla="*/ 6049 h 10000"/>
                  <a:gd name="connsiteX996" fmla="*/ 7546 w 10000"/>
                  <a:gd name="connsiteY996" fmla="*/ 6004 h 10000"/>
                  <a:gd name="connsiteX997" fmla="*/ 7548 w 10000"/>
                  <a:gd name="connsiteY997" fmla="*/ 5965 h 10000"/>
                  <a:gd name="connsiteX998" fmla="*/ 7548 w 10000"/>
                  <a:gd name="connsiteY998" fmla="*/ 5946 h 10000"/>
                  <a:gd name="connsiteX999" fmla="*/ 7548 w 10000"/>
                  <a:gd name="connsiteY999" fmla="*/ 5933 h 10000"/>
                  <a:gd name="connsiteX1000" fmla="*/ 7548 w 10000"/>
                  <a:gd name="connsiteY1000" fmla="*/ 5910 h 10000"/>
                  <a:gd name="connsiteX1001" fmla="*/ 7548 w 10000"/>
                  <a:gd name="connsiteY1001" fmla="*/ 5897 h 10000"/>
                  <a:gd name="connsiteX1002" fmla="*/ 7546 w 10000"/>
                  <a:gd name="connsiteY1002" fmla="*/ 5871 h 10000"/>
                  <a:gd name="connsiteX1003" fmla="*/ 7535 w 10000"/>
                  <a:gd name="connsiteY1003" fmla="*/ 5839 h 10000"/>
                  <a:gd name="connsiteX1004" fmla="*/ 7524 w 10000"/>
                  <a:gd name="connsiteY1004" fmla="*/ 5797 h 10000"/>
                  <a:gd name="connsiteX1005" fmla="*/ 7518 w 10000"/>
                  <a:gd name="connsiteY1005" fmla="*/ 5767 h 10000"/>
                  <a:gd name="connsiteX1006" fmla="*/ 7515 w 10000"/>
                  <a:gd name="connsiteY1006" fmla="*/ 5745 h 10000"/>
                  <a:gd name="connsiteX1007" fmla="*/ 7501 w 10000"/>
                  <a:gd name="connsiteY1007" fmla="*/ 5683 h 10000"/>
                  <a:gd name="connsiteX1008" fmla="*/ 7490 w 10000"/>
                  <a:gd name="connsiteY1008" fmla="*/ 5631 h 10000"/>
                  <a:gd name="connsiteX1009" fmla="*/ 7482 w 10000"/>
                  <a:gd name="connsiteY1009" fmla="*/ 5593 h 10000"/>
                  <a:gd name="connsiteX1010" fmla="*/ 7476 w 10000"/>
                  <a:gd name="connsiteY1010" fmla="*/ 5570 h 10000"/>
                  <a:gd name="connsiteX1011" fmla="*/ 7476 w 10000"/>
                  <a:gd name="connsiteY1011" fmla="*/ 5528 h 10000"/>
                  <a:gd name="connsiteX1012" fmla="*/ 7482 w 10000"/>
                  <a:gd name="connsiteY1012" fmla="*/ 5502 h 10000"/>
                  <a:gd name="connsiteX1013" fmla="*/ 7490 w 10000"/>
                  <a:gd name="connsiteY1013" fmla="*/ 5489 h 10000"/>
                  <a:gd name="connsiteX1014" fmla="*/ 7499 w 10000"/>
                  <a:gd name="connsiteY1014" fmla="*/ 5479 h 10000"/>
                  <a:gd name="connsiteX1015" fmla="*/ 7493 w 10000"/>
                  <a:gd name="connsiteY1015" fmla="*/ 5427 h 10000"/>
                  <a:gd name="connsiteX1016" fmla="*/ 7501 w 10000"/>
                  <a:gd name="connsiteY1016" fmla="*/ 5415 h 10000"/>
                  <a:gd name="connsiteX1017" fmla="*/ 7510 w 10000"/>
                  <a:gd name="connsiteY1017" fmla="*/ 5398 h 10000"/>
                  <a:gd name="connsiteX1018" fmla="*/ 7515 w 10000"/>
                  <a:gd name="connsiteY1018" fmla="*/ 5379 h 10000"/>
                  <a:gd name="connsiteX1019" fmla="*/ 7526 w 10000"/>
                  <a:gd name="connsiteY1019" fmla="*/ 5366 h 10000"/>
                  <a:gd name="connsiteX1020" fmla="*/ 7518 w 10000"/>
                  <a:gd name="connsiteY1020" fmla="*/ 5350 h 10000"/>
                  <a:gd name="connsiteX1021" fmla="*/ 7518 w 10000"/>
                  <a:gd name="connsiteY1021" fmla="*/ 5330 h 10000"/>
                  <a:gd name="connsiteX1022" fmla="*/ 7526 w 10000"/>
                  <a:gd name="connsiteY1022" fmla="*/ 5311 h 10000"/>
                  <a:gd name="connsiteX1023" fmla="*/ 7540 w 10000"/>
                  <a:gd name="connsiteY1023" fmla="*/ 5291 h 10000"/>
                  <a:gd name="connsiteX1024" fmla="*/ 7540 w 10000"/>
                  <a:gd name="connsiteY1024" fmla="*/ 5266 h 10000"/>
                  <a:gd name="connsiteX1025" fmla="*/ 7540 w 10000"/>
                  <a:gd name="connsiteY1025" fmla="*/ 5256 h 10000"/>
                  <a:gd name="connsiteX1026" fmla="*/ 7524 w 10000"/>
                  <a:gd name="connsiteY1026" fmla="*/ 5233 h 10000"/>
                  <a:gd name="connsiteX1027" fmla="*/ 7515 w 10000"/>
                  <a:gd name="connsiteY1027" fmla="*/ 5217 h 10000"/>
                  <a:gd name="connsiteX1028" fmla="*/ 7490 w 10000"/>
                  <a:gd name="connsiteY1028" fmla="*/ 5178 h 10000"/>
                  <a:gd name="connsiteX1029" fmla="*/ 7474 w 10000"/>
                  <a:gd name="connsiteY1029" fmla="*/ 5162 h 10000"/>
                  <a:gd name="connsiteX1030" fmla="*/ 7457 w 10000"/>
                  <a:gd name="connsiteY1030" fmla="*/ 5120 h 10000"/>
                  <a:gd name="connsiteX1031" fmla="*/ 7421 w 10000"/>
                  <a:gd name="connsiteY1031" fmla="*/ 5087 h 10000"/>
                  <a:gd name="connsiteX1032" fmla="*/ 7380 w 10000"/>
                  <a:gd name="connsiteY1032" fmla="*/ 5068 h 10000"/>
                  <a:gd name="connsiteX1033" fmla="*/ 7355 w 10000"/>
                  <a:gd name="connsiteY1033" fmla="*/ 5058 h 10000"/>
                  <a:gd name="connsiteX1034" fmla="*/ 7332 w 10000"/>
                  <a:gd name="connsiteY1034" fmla="*/ 5049 h 10000"/>
                  <a:gd name="connsiteX1035" fmla="*/ 7305 w 10000"/>
                  <a:gd name="connsiteY1035" fmla="*/ 5016 h 10000"/>
                  <a:gd name="connsiteX1036" fmla="*/ 7305 w 10000"/>
                  <a:gd name="connsiteY1036" fmla="*/ 5000 h 10000"/>
                  <a:gd name="connsiteX1037" fmla="*/ 7296 w 10000"/>
                  <a:gd name="connsiteY1037" fmla="*/ 4971 h 10000"/>
                  <a:gd name="connsiteX1038" fmla="*/ 7288 w 10000"/>
                  <a:gd name="connsiteY1038" fmla="*/ 4945 h 10000"/>
                  <a:gd name="connsiteX1039" fmla="*/ 7280 w 10000"/>
                  <a:gd name="connsiteY1039" fmla="*/ 4916 h 10000"/>
                  <a:gd name="connsiteX1040" fmla="*/ 7291 w 10000"/>
                  <a:gd name="connsiteY1040" fmla="*/ 4887 h 10000"/>
                  <a:gd name="connsiteX1041" fmla="*/ 7291 w 10000"/>
                  <a:gd name="connsiteY1041" fmla="*/ 4858 h 10000"/>
                  <a:gd name="connsiteX1042" fmla="*/ 7271 w 10000"/>
                  <a:gd name="connsiteY1042" fmla="*/ 4819 h 10000"/>
                  <a:gd name="connsiteX1043" fmla="*/ 7255 w 10000"/>
                  <a:gd name="connsiteY1043" fmla="*/ 4828 h 10000"/>
                  <a:gd name="connsiteX1044" fmla="*/ 7235 w 10000"/>
                  <a:gd name="connsiteY1044" fmla="*/ 4841 h 10000"/>
                  <a:gd name="connsiteX1045" fmla="*/ 7216 w 10000"/>
                  <a:gd name="connsiteY1045" fmla="*/ 4867 h 10000"/>
                  <a:gd name="connsiteX1046" fmla="*/ 7191 w 10000"/>
                  <a:gd name="connsiteY1046" fmla="*/ 4870 h 10000"/>
                  <a:gd name="connsiteX1047" fmla="*/ 7155 w 10000"/>
                  <a:gd name="connsiteY1047" fmla="*/ 4887 h 10000"/>
                  <a:gd name="connsiteX1048" fmla="*/ 7122 w 10000"/>
                  <a:gd name="connsiteY1048" fmla="*/ 4893 h 10000"/>
                  <a:gd name="connsiteX1049" fmla="*/ 7105 w 10000"/>
                  <a:gd name="connsiteY1049" fmla="*/ 4896 h 10000"/>
                  <a:gd name="connsiteX1050" fmla="*/ 7094 w 10000"/>
                  <a:gd name="connsiteY1050" fmla="*/ 4916 h 10000"/>
                  <a:gd name="connsiteX1051" fmla="*/ 7080 w 10000"/>
                  <a:gd name="connsiteY1051" fmla="*/ 4903 h 10000"/>
                  <a:gd name="connsiteX1052" fmla="*/ 7072 w 10000"/>
                  <a:gd name="connsiteY1052" fmla="*/ 4851 h 10000"/>
                  <a:gd name="connsiteX1053" fmla="*/ 7042 w 10000"/>
                  <a:gd name="connsiteY1053" fmla="*/ 4819 h 10000"/>
                  <a:gd name="connsiteX1054" fmla="*/ 7030 w 10000"/>
                  <a:gd name="connsiteY1054" fmla="*/ 4780 h 10000"/>
                  <a:gd name="connsiteX1055" fmla="*/ 7039 w 10000"/>
                  <a:gd name="connsiteY1055" fmla="*/ 4757 h 10000"/>
                  <a:gd name="connsiteX1056" fmla="*/ 7047 w 10000"/>
                  <a:gd name="connsiteY1056" fmla="*/ 4744 h 10000"/>
                  <a:gd name="connsiteX1057" fmla="*/ 7022 w 10000"/>
                  <a:gd name="connsiteY1057" fmla="*/ 4725 h 10000"/>
                  <a:gd name="connsiteX1058" fmla="*/ 7000 w 10000"/>
                  <a:gd name="connsiteY1058" fmla="*/ 4715 h 10000"/>
                  <a:gd name="connsiteX1059" fmla="*/ 6975 w 10000"/>
                  <a:gd name="connsiteY1059" fmla="*/ 4709 h 10000"/>
                  <a:gd name="connsiteX1060" fmla="*/ 6945 w 10000"/>
                  <a:gd name="connsiteY1060" fmla="*/ 4696 h 10000"/>
                  <a:gd name="connsiteX1061" fmla="*/ 6953 w 10000"/>
                  <a:gd name="connsiteY1061" fmla="*/ 4679 h 10000"/>
                  <a:gd name="connsiteX1062" fmla="*/ 6961 w 10000"/>
                  <a:gd name="connsiteY1062" fmla="*/ 4660 h 10000"/>
                  <a:gd name="connsiteX1063" fmla="*/ 6983 w 10000"/>
                  <a:gd name="connsiteY1063" fmla="*/ 4644 h 10000"/>
                  <a:gd name="connsiteX1064" fmla="*/ 7014 w 10000"/>
                  <a:gd name="connsiteY1064" fmla="*/ 4634 h 10000"/>
                  <a:gd name="connsiteX1065" fmla="*/ 7025 w 10000"/>
                  <a:gd name="connsiteY1065" fmla="*/ 4615 h 10000"/>
                  <a:gd name="connsiteX1066" fmla="*/ 7047 w 10000"/>
                  <a:gd name="connsiteY1066" fmla="*/ 4582 h 10000"/>
                  <a:gd name="connsiteX1067" fmla="*/ 7069 w 10000"/>
                  <a:gd name="connsiteY1067" fmla="*/ 4563 h 10000"/>
                  <a:gd name="connsiteX1068" fmla="*/ 7078 w 10000"/>
                  <a:gd name="connsiteY1068" fmla="*/ 4553 h 10000"/>
                  <a:gd name="connsiteX1069" fmla="*/ 7097 w 10000"/>
                  <a:gd name="connsiteY1069" fmla="*/ 4527 h 10000"/>
                  <a:gd name="connsiteX1070" fmla="*/ 7122 w 10000"/>
                  <a:gd name="connsiteY1070" fmla="*/ 4517 h 10000"/>
                  <a:gd name="connsiteX1071" fmla="*/ 7139 w 10000"/>
                  <a:gd name="connsiteY1071" fmla="*/ 4488 h 10000"/>
                  <a:gd name="connsiteX1072" fmla="*/ 7147 w 10000"/>
                  <a:gd name="connsiteY1072" fmla="*/ 4459 h 10000"/>
                  <a:gd name="connsiteX1073" fmla="*/ 7161 w 10000"/>
                  <a:gd name="connsiteY1073" fmla="*/ 4440 h 10000"/>
                  <a:gd name="connsiteX1074" fmla="*/ 7177 w 10000"/>
                  <a:gd name="connsiteY1074" fmla="*/ 4430 h 10000"/>
                  <a:gd name="connsiteX1075" fmla="*/ 7202 w 10000"/>
                  <a:gd name="connsiteY1075" fmla="*/ 4407 h 10000"/>
                  <a:gd name="connsiteX1076" fmla="*/ 7224 w 10000"/>
                  <a:gd name="connsiteY1076" fmla="*/ 4417 h 10000"/>
                  <a:gd name="connsiteX1077" fmla="*/ 7241 w 10000"/>
                  <a:gd name="connsiteY1077" fmla="*/ 4404 h 10000"/>
                  <a:gd name="connsiteX1078" fmla="*/ 7263 w 10000"/>
                  <a:gd name="connsiteY1078" fmla="*/ 4398 h 10000"/>
                  <a:gd name="connsiteX1079" fmla="*/ 7283 w 10000"/>
                  <a:gd name="connsiteY1079" fmla="*/ 4424 h 10000"/>
                  <a:gd name="connsiteX1080" fmla="*/ 7305 w 10000"/>
                  <a:gd name="connsiteY1080" fmla="*/ 4433 h 10000"/>
                  <a:gd name="connsiteX1081" fmla="*/ 7332 w 10000"/>
                  <a:gd name="connsiteY1081" fmla="*/ 4443 h 10000"/>
                  <a:gd name="connsiteX1082" fmla="*/ 7380 w 10000"/>
                  <a:gd name="connsiteY1082" fmla="*/ 4398 h 10000"/>
                  <a:gd name="connsiteX1083" fmla="*/ 7404 w 10000"/>
                  <a:gd name="connsiteY1083" fmla="*/ 4378 h 10000"/>
                  <a:gd name="connsiteX1084" fmla="*/ 7418 w 10000"/>
                  <a:gd name="connsiteY1084" fmla="*/ 4369 h 10000"/>
                  <a:gd name="connsiteX1085" fmla="*/ 7443 w 10000"/>
                  <a:gd name="connsiteY1085" fmla="*/ 4356 h 10000"/>
                  <a:gd name="connsiteX1086" fmla="*/ 7460 w 10000"/>
                  <a:gd name="connsiteY1086" fmla="*/ 4385 h 10000"/>
                  <a:gd name="connsiteX1087" fmla="*/ 7460 w 10000"/>
                  <a:gd name="connsiteY1087" fmla="*/ 4404 h 10000"/>
                  <a:gd name="connsiteX1088" fmla="*/ 7499 w 10000"/>
                  <a:gd name="connsiteY1088" fmla="*/ 4417 h 10000"/>
                  <a:gd name="connsiteX1089" fmla="*/ 7515 w 10000"/>
                  <a:gd name="connsiteY1089" fmla="*/ 4414 h 10000"/>
                  <a:gd name="connsiteX1090" fmla="*/ 7565 w 10000"/>
                  <a:gd name="connsiteY1090" fmla="*/ 4385 h 10000"/>
                  <a:gd name="connsiteX1091" fmla="*/ 7579 w 10000"/>
                  <a:gd name="connsiteY1091" fmla="*/ 4346 h 10000"/>
                  <a:gd name="connsiteX1092" fmla="*/ 7582 w 10000"/>
                  <a:gd name="connsiteY1092" fmla="*/ 4317 h 10000"/>
                  <a:gd name="connsiteX1093" fmla="*/ 7590 w 10000"/>
                  <a:gd name="connsiteY1093" fmla="*/ 4301 h 10000"/>
                  <a:gd name="connsiteX1094" fmla="*/ 7612 w 10000"/>
                  <a:gd name="connsiteY1094" fmla="*/ 4271 h 10000"/>
                  <a:gd name="connsiteX1095" fmla="*/ 7623 w 10000"/>
                  <a:gd name="connsiteY1095" fmla="*/ 4262 h 10000"/>
                  <a:gd name="connsiteX1096" fmla="*/ 7634 w 10000"/>
                  <a:gd name="connsiteY1096" fmla="*/ 4245 h 10000"/>
                  <a:gd name="connsiteX1097" fmla="*/ 7645 w 10000"/>
                  <a:gd name="connsiteY1097" fmla="*/ 4265 h 10000"/>
                  <a:gd name="connsiteX1098" fmla="*/ 7670 w 10000"/>
                  <a:gd name="connsiteY1098" fmla="*/ 4284 h 10000"/>
                  <a:gd name="connsiteX1099" fmla="*/ 7701 w 10000"/>
                  <a:gd name="connsiteY1099" fmla="*/ 4275 h 10000"/>
                  <a:gd name="connsiteX1100" fmla="*/ 7717 w 10000"/>
                  <a:gd name="connsiteY1100" fmla="*/ 4275 h 10000"/>
                  <a:gd name="connsiteX1101" fmla="*/ 7740 w 10000"/>
                  <a:gd name="connsiteY1101" fmla="*/ 4284 h 10000"/>
                  <a:gd name="connsiteX1102" fmla="*/ 7767 w 10000"/>
                  <a:gd name="connsiteY1102" fmla="*/ 4284 h 10000"/>
                  <a:gd name="connsiteX1103" fmla="*/ 7895 w 10000"/>
                  <a:gd name="connsiteY1103" fmla="*/ 4207 h 10000"/>
                  <a:gd name="connsiteX1104" fmla="*/ 7895 w 10000"/>
                  <a:gd name="connsiteY1104" fmla="*/ 4187 h 10000"/>
                  <a:gd name="connsiteX1105" fmla="*/ 7895 w 10000"/>
                  <a:gd name="connsiteY1105" fmla="*/ 4171 h 10000"/>
                  <a:gd name="connsiteX1106" fmla="*/ 7903 w 10000"/>
                  <a:gd name="connsiteY1106" fmla="*/ 4148 h 10000"/>
                  <a:gd name="connsiteX1107" fmla="*/ 7917 w 10000"/>
                  <a:gd name="connsiteY1107" fmla="*/ 4158 h 10000"/>
                  <a:gd name="connsiteX1108" fmla="*/ 7967 w 10000"/>
                  <a:gd name="connsiteY1108" fmla="*/ 4203 h 10000"/>
                  <a:gd name="connsiteX1109" fmla="*/ 7994 w 10000"/>
                  <a:gd name="connsiteY1109" fmla="*/ 4203 h 10000"/>
                  <a:gd name="connsiteX1110" fmla="*/ 8064 w 10000"/>
                  <a:gd name="connsiteY1110" fmla="*/ 4242 h 10000"/>
                  <a:gd name="connsiteX1111" fmla="*/ 8083 w 10000"/>
                  <a:gd name="connsiteY1111" fmla="*/ 4245 h 10000"/>
                  <a:gd name="connsiteX1112" fmla="*/ 8105 w 10000"/>
                  <a:gd name="connsiteY1112" fmla="*/ 4226 h 10000"/>
                  <a:gd name="connsiteX1113" fmla="*/ 8136 w 10000"/>
                  <a:gd name="connsiteY1113" fmla="*/ 4187 h 10000"/>
                  <a:gd name="connsiteX1114" fmla="*/ 8161 w 10000"/>
                  <a:gd name="connsiteY1114" fmla="*/ 4168 h 10000"/>
                  <a:gd name="connsiteX1115" fmla="*/ 8172 w 10000"/>
                  <a:gd name="connsiteY1115" fmla="*/ 4161 h 10000"/>
                  <a:gd name="connsiteX1116" fmla="*/ 8208 w 10000"/>
                  <a:gd name="connsiteY1116" fmla="*/ 4168 h 10000"/>
                  <a:gd name="connsiteX1117" fmla="*/ 8235 w 10000"/>
                  <a:gd name="connsiteY1117" fmla="*/ 4168 h 10000"/>
                  <a:gd name="connsiteX1118" fmla="*/ 8258 w 10000"/>
                  <a:gd name="connsiteY1118" fmla="*/ 4152 h 10000"/>
                  <a:gd name="connsiteX1119" fmla="*/ 8283 w 10000"/>
                  <a:gd name="connsiteY1119" fmla="*/ 4152 h 10000"/>
                  <a:gd name="connsiteX1120" fmla="*/ 8299 w 10000"/>
                  <a:gd name="connsiteY1120" fmla="*/ 4132 h 10000"/>
                  <a:gd name="connsiteX1121" fmla="*/ 8316 w 10000"/>
                  <a:gd name="connsiteY1121" fmla="*/ 4113 h 10000"/>
                  <a:gd name="connsiteX1122" fmla="*/ 8330 w 10000"/>
                  <a:gd name="connsiteY1122" fmla="*/ 4084 h 10000"/>
                  <a:gd name="connsiteX1123" fmla="*/ 8341 w 10000"/>
                  <a:gd name="connsiteY1123" fmla="*/ 4058 h 10000"/>
                  <a:gd name="connsiteX1124" fmla="*/ 8349 w 10000"/>
                  <a:gd name="connsiteY1124" fmla="*/ 4064 h 10000"/>
                  <a:gd name="connsiteX1125" fmla="*/ 8366 w 10000"/>
                  <a:gd name="connsiteY1125" fmla="*/ 4067 h 10000"/>
                  <a:gd name="connsiteX1126" fmla="*/ 8374 w 10000"/>
                  <a:gd name="connsiteY1126" fmla="*/ 4084 h 10000"/>
                  <a:gd name="connsiteX1127" fmla="*/ 8402 w 10000"/>
                  <a:gd name="connsiteY1127" fmla="*/ 4054 h 10000"/>
                  <a:gd name="connsiteX1128" fmla="*/ 8427 w 10000"/>
                  <a:gd name="connsiteY1128" fmla="*/ 4028 h 10000"/>
                  <a:gd name="connsiteX1129" fmla="*/ 8438 w 10000"/>
                  <a:gd name="connsiteY1129" fmla="*/ 4025 h 10000"/>
                  <a:gd name="connsiteX1130" fmla="*/ 8468 w 10000"/>
                  <a:gd name="connsiteY1130" fmla="*/ 4006 h 10000"/>
                  <a:gd name="connsiteX1131" fmla="*/ 8485 w 10000"/>
                  <a:gd name="connsiteY1131" fmla="*/ 3999 h 10000"/>
                  <a:gd name="connsiteX1132" fmla="*/ 8493 w 10000"/>
                  <a:gd name="connsiteY1132" fmla="*/ 4025 h 10000"/>
                  <a:gd name="connsiteX1133" fmla="*/ 8515 w 10000"/>
                  <a:gd name="connsiteY1133" fmla="*/ 4028 h 10000"/>
                  <a:gd name="connsiteX1134" fmla="*/ 8543 w 10000"/>
                  <a:gd name="connsiteY1134" fmla="*/ 4009 h 10000"/>
                  <a:gd name="connsiteX1135" fmla="*/ 8551 w 10000"/>
                  <a:gd name="connsiteY1135" fmla="*/ 3990 h 10000"/>
                  <a:gd name="connsiteX1136" fmla="*/ 8582 w 10000"/>
                  <a:gd name="connsiteY1136" fmla="*/ 3977 h 10000"/>
                  <a:gd name="connsiteX1137" fmla="*/ 8596 w 10000"/>
                  <a:gd name="connsiteY1137" fmla="*/ 3977 h 10000"/>
                  <a:gd name="connsiteX1138" fmla="*/ 8607 w 10000"/>
                  <a:gd name="connsiteY1138" fmla="*/ 3980 h 10000"/>
                  <a:gd name="connsiteX1139" fmla="*/ 8645 w 10000"/>
                  <a:gd name="connsiteY1139" fmla="*/ 3970 h 10000"/>
                  <a:gd name="connsiteX1140" fmla="*/ 8654 w 10000"/>
                  <a:gd name="connsiteY1140" fmla="*/ 3951 h 10000"/>
                  <a:gd name="connsiteX1141" fmla="*/ 8670 w 10000"/>
                  <a:gd name="connsiteY1141" fmla="*/ 3935 h 10000"/>
                  <a:gd name="connsiteX1142" fmla="*/ 8695 w 10000"/>
                  <a:gd name="connsiteY1142" fmla="*/ 3935 h 10000"/>
                  <a:gd name="connsiteX1143" fmla="*/ 8704 w 10000"/>
                  <a:gd name="connsiteY1143" fmla="*/ 3951 h 10000"/>
                  <a:gd name="connsiteX1144" fmla="*/ 8717 w 10000"/>
                  <a:gd name="connsiteY1144" fmla="*/ 3964 h 10000"/>
                  <a:gd name="connsiteX1145" fmla="*/ 8751 w 10000"/>
                  <a:gd name="connsiteY1145" fmla="*/ 3951 h 10000"/>
                  <a:gd name="connsiteX1146" fmla="*/ 8776 w 10000"/>
                  <a:gd name="connsiteY1146" fmla="*/ 3935 h 10000"/>
                  <a:gd name="connsiteX1147" fmla="*/ 8798 w 10000"/>
                  <a:gd name="connsiteY1147" fmla="*/ 3925 h 10000"/>
                  <a:gd name="connsiteX1148" fmla="*/ 8806 w 10000"/>
                  <a:gd name="connsiteY1148" fmla="*/ 3892 h 10000"/>
                  <a:gd name="connsiteX1149" fmla="*/ 8814 w 10000"/>
                  <a:gd name="connsiteY1149" fmla="*/ 3876 h 10000"/>
                  <a:gd name="connsiteX1150" fmla="*/ 8839 w 10000"/>
                  <a:gd name="connsiteY1150" fmla="*/ 3873 h 10000"/>
                  <a:gd name="connsiteX1151" fmla="*/ 8842 w 10000"/>
                  <a:gd name="connsiteY1151" fmla="*/ 3876 h 10000"/>
                  <a:gd name="connsiteX1152" fmla="*/ 8856 w 10000"/>
                  <a:gd name="connsiteY1152" fmla="*/ 3863 h 10000"/>
                  <a:gd name="connsiteX1153" fmla="*/ 8856 w 10000"/>
                  <a:gd name="connsiteY1153" fmla="*/ 3841 h 10000"/>
                  <a:gd name="connsiteX1154" fmla="*/ 8870 w 10000"/>
                  <a:gd name="connsiteY1154" fmla="*/ 3821 h 10000"/>
                  <a:gd name="connsiteX1155" fmla="*/ 8903 w 10000"/>
                  <a:gd name="connsiteY1155" fmla="*/ 3802 h 10000"/>
                  <a:gd name="connsiteX1156" fmla="*/ 8914 w 10000"/>
                  <a:gd name="connsiteY1156" fmla="*/ 3782 h 10000"/>
                  <a:gd name="connsiteX1157" fmla="*/ 8939 w 10000"/>
                  <a:gd name="connsiteY1157" fmla="*/ 3782 h 10000"/>
                  <a:gd name="connsiteX1158" fmla="*/ 8961 w 10000"/>
                  <a:gd name="connsiteY1158" fmla="*/ 3779 h 10000"/>
                  <a:gd name="connsiteX1159" fmla="*/ 8983 w 10000"/>
                  <a:gd name="connsiteY1159" fmla="*/ 3760 h 10000"/>
                  <a:gd name="connsiteX1160" fmla="*/ 9003 w 10000"/>
                  <a:gd name="connsiteY1160" fmla="*/ 3763 h 10000"/>
                  <a:gd name="connsiteX1161" fmla="*/ 9019 w 10000"/>
                  <a:gd name="connsiteY1161" fmla="*/ 3779 h 10000"/>
                  <a:gd name="connsiteX1162" fmla="*/ 9050 w 10000"/>
                  <a:gd name="connsiteY1162" fmla="*/ 3812 h 10000"/>
                  <a:gd name="connsiteX1163" fmla="*/ 9080 w 10000"/>
                  <a:gd name="connsiteY1163" fmla="*/ 3831 h 10000"/>
                  <a:gd name="connsiteX1164" fmla="*/ 9097 w 10000"/>
                  <a:gd name="connsiteY1164" fmla="*/ 3867 h 10000"/>
                  <a:gd name="connsiteX1165" fmla="*/ 9114 w 10000"/>
                  <a:gd name="connsiteY1165" fmla="*/ 3902 h 10000"/>
                  <a:gd name="connsiteX1166" fmla="*/ 9122 w 10000"/>
                  <a:gd name="connsiteY1166" fmla="*/ 3935 h 10000"/>
                  <a:gd name="connsiteX1167" fmla="*/ 9125 w 10000"/>
                  <a:gd name="connsiteY1167" fmla="*/ 3964 h 10000"/>
                  <a:gd name="connsiteX1168" fmla="*/ 9130 w 10000"/>
                  <a:gd name="connsiteY1168" fmla="*/ 3999 h 10000"/>
                  <a:gd name="connsiteX1169" fmla="*/ 9130 w 10000"/>
                  <a:gd name="connsiteY1169" fmla="*/ 4054 h 10000"/>
                  <a:gd name="connsiteX1170" fmla="*/ 9155 w 10000"/>
                  <a:gd name="connsiteY1170" fmla="*/ 4093 h 10000"/>
                  <a:gd name="connsiteX1171" fmla="*/ 9169 w 10000"/>
                  <a:gd name="connsiteY1171" fmla="*/ 4090 h 10000"/>
                  <a:gd name="connsiteX1172" fmla="*/ 9211 w 10000"/>
                  <a:gd name="connsiteY1172" fmla="*/ 4077 h 10000"/>
                  <a:gd name="connsiteX1173" fmla="*/ 9244 w 10000"/>
                  <a:gd name="connsiteY1173" fmla="*/ 4077 h 10000"/>
                  <a:gd name="connsiteX1174" fmla="*/ 9252 w 10000"/>
                  <a:gd name="connsiteY1174" fmla="*/ 4103 h 10000"/>
                  <a:gd name="connsiteX1175" fmla="*/ 9258 w 10000"/>
                  <a:gd name="connsiteY1175" fmla="*/ 4148 h 10000"/>
                  <a:gd name="connsiteX1176" fmla="*/ 9269 w 10000"/>
                  <a:gd name="connsiteY1176" fmla="*/ 4158 h 10000"/>
                  <a:gd name="connsiteX1177" fmla="*/ 9294 w 10000"/>
                  <a:gd name="connsiteY1177" fmla="*/ 4158 h 10000"/>
                  <a:gd name="connsiteX1178" fmla="*/ 9319 w 10000"/>
                  <a:gd name="connsiteY1178" fmla="*/ 4168 h 10000"/>
                  <a:gd name="connsiteX1179" fmla="*/ 9346 w 10000"/>
                  <a:gd name="connsiteY1179" fmla="*/ 4190 h 10000"/>
                  <a:gd name="connsiteX1180" fmla="*/ 9357 w 10000"/>
                  <a:gd name="connsiteY1180" fmla="*/ 4168 h 10000"/>
                  <a:gd name="connsiteX1181" fmla="*/ 9371 w 10000"/>
                  <a:gd name="connsiteY1181" fmla="*/ 4132 h 10000"/>
                  <a:gd name="connsiteX1182" fmla="*/ 9391 w 10000"/>
                  <a:gd name="connsiteY1182" fmla="*/ 4113 h 10000"/>
                  <a:gd name="connsiteX1183" fmla="*/ 9407 w 10000"/>
                  <a:gd name="connsiteY1183" fmla="*/ 4103 h 10000"/>
                  <a:gd name="connsiteX1184" fmla="*/ 9435 w 10000"/>
                  <a:gd name="connsiteY1184" fmla="*/ 4100 h 10000"/>
                  <a:gd name="connsiteX1185" fmla="*/ 9460 w 10000"/>
                  <a:gd name="connsiteY1185" fmla="*/ 4084 h 10000"/>
                  <a:gd name="connsiteX1186" fmla="*/ 9485 w 10000"/>
                  <a:gd name="connsiteY1186" fmla="*/ 4067 h 10000"/>
                  <a:gd name="connsiteX1187" fmla="*/ 9496 w 10000"/>
                  <a:gd name="connsiteY1187" fmla="*/ 4054 h 10000"/>
                  <a:gd name="connsiteX1188" fmla="*/ 9526 w 10000"/>
                  <a:gd name="connsiteY1188" fmla="*/ 4048 h 10000"/>
                  <a:gd name="connsiteX1189" fmla="*/ 9557 w 10000"/>
                  <a:gd name="connsiteY1189" fmla="*/ 4038 h 10000"/>
                  <a:gd name="connsiteX1190" fmla="*/ 9584 w 10000"/>
                  <a:gd name="connsiteY1190" fmla="*/ 4019 h 10000"/>
                  <a:gd name="connsiteX1191" fmla="*/ 9623 w 10000"/>
                  <a:gd name="connsiteY1191" fmla="*/ 4016 h 10000"/>
                  <a:gd name="connsiteX1192" fmla="*/ 9648 w 10000"/>
                  <a:gd name="connsiteY1192" fmla="*/ 4009 h 10000"/>
                  <a:gd name="connsiteX1193" fmla="*/ 9673 w 10000"/>
                  <a:gd name="connsiteY1193" fmla="*/ 4019 h 10000"/>
                  <a:gd name="connsiteX1194" fmla="*/ 9712 w 10000"/>
                  <a:gd name="connsiteY1194" fmla="*/ 4038 h 10000"/>
                  <a:gd name="connsiteX1195" fmla="*/ 9742 w 10000"/>
                  <a:gd name="connsiteY1195" fmla="*/ 4074 h 10000"/>
                  <a:gd name="connsiteX1196" fmla="*/ 9776 w 10000"/>
                  <a:gd name="connsiteY1196" fmla="*/ 4093 h 10000"/>
                  <a:gd name="connsiteX1197" fmla="*/ 9814 w 10000"/>
                  <a:gd name="connsiteY1197" fmla="*/ 4109 h 10000"/>
                  <a:gd name="connsiteX1198" fmla="*/ 9859 w 10000"/>
                  <a:gd name="connsiteY1198" fmla="*/ 4119 h 10000"/>
                  <a:gd name="connsiteX1199" fmla="*/ 9898 w 10000"/>
                  <a:gd name="connsiteY1199" fmla="*/ 4122 h 10000"/>
                  <a:gd name="connsiteX1200" fmla="*/ 9931 w 10000"/>
                  <a:gd name="connsiteY1200" fmla="*/ 4109 h 10000"/>
                  <a:gd name="connsiteX1201" fmla="*/ 9956 w 10000"/>
                  <a:gd name="connsiteY1201" fmla="*/ 4100 h 10000"/>
                  <a:gd name="connsiteX1202" fmla="*/ 9981 w 10000"/>
                  <a:gd name="connsiteY1202" fmla="*/ 4067 h 10000"/>
                  <a:gd name="connsiteX1203" fmla="*/ 9994 w 10000"/>
                  <a:gd name="connsiteY1203" fmla="*/ 4035 h 10000"/>
                  <a:gd name="connsiteX1204" fmla="*/ 10000 w 10000"/>
                  <a:gd name="connsiteY1204" fmla="*/ 3996 h 10000"/>
                  <a:gd name="connsiteX1205" fmla="*/ 9994 w 10000"/>
                  <a:gd name="connsiteY1205" fmla="*/ 3941 h 10000"/>
                  <a:gd name="connsiteX1206" fmla="*/ 9986 w 10000"/>
                  <a:gd name="connsiteY1206" fmla="*/ 3905 h 10000"/>
                  <a:gd name="connsiteX1207" fmla="*/ 9981 w 10000"/>
                  <a:gd name="connsiteY1207" fmla="*/ 3857 h 10000"/>
                  <a:gd name="connsiteX1208" fmla="*/ 9989 w 10000"/>
                  <a:gd name="connsiteY1208" fmla="*/ 3837 h 10000"/>
                  <a:gd name="connsiteX1209" fmla="*/ 9989 w 10000"/>
                  <a:gd name="connsiteY1209" fmla="*/ 3812 h 10000"/>
                  <a:gd name="connsiteX1210" fmla="*/ 9981 w 10000"/>
                  <a:gd name="connsiteY1210" fmla="*/ 3792 h 10000"/>
                  <a:gd name="connsiteX1211" fmla="*/ 9970 w 10000"/>
                  <a:gd name="connsiteY1211" fmla="*/ 3763 h 10000"/>
                  <a:gd name="connsiteX1212" fmla="*/ 9945 w 10000"/>
                  <a:gd name="connsiteY1212" fmla="*/ 3705 h 10000"/>
                  <a:gd name="connsiteX1213" fmla="*/ 9931 w 10000"/>
                  <a:gd name="connsiteY1213" fmla="*/ 3659 h 10000"/>
                  <a:gd name="connsiteX1214" fmla="*/ 9903 w 10000"/>
                  <a:gd name="connsiteY1214" fmla="*/ 3640 h 10000"/>
                  <a:gd name="connsiteX1215" fmla="*/ 9881 w 10000"/>
                  <a:gd name="connsiteY1215" fmla="*/ 3620 h 10000"/>
                  <a:gd name="connsiteX1216" fmla="*/ 9856 w 10000"/>
                  <a:gd name="connsiteY1216" fmla="*/ 3595 h 10000"/>
                  <a:gd name="connsiteX1217" fmla="*/ 9817 w 10000"/>
                  <a:gd name="connsiteY1217" fmla="*/ 3562 h 10000"/>
                  <a:gd name="connsiteX1218" fmla="*/ 9795 w 10000"/>
                  <a:gd name="connsiteY1218" fmla="*/ 3546 h 10000"/>
                  <a:gd name="connsiteX1219" fmla="*/ 9778 w 10000"/>
                  <a:gd name="connsiteY1219" fmla="*/ 3527 h 10000"/>
                  <a:gd name="connsiteX1220" fmla="*/ 9745 w 10000"/>
                  <a:gd name="connsiteY1220" fmla="*/ 3501 h 10000"/>
                  <a:gd name="connsiteX1221" fmla="*/ 9726 w 10000"/>
                  <a:gd name="connsiteY1221" fmla="*/ 3488 h 10000"/>
                  <a:gd name="connsiteX1222" fmla="*/ 9704 w 10000"/>
                  <a:gd name="connsiteY1222" fmla="*/ 3472 h 10000"/>
                  <a:gd name="connsiteX1223" fmla="*/ 9695 w 10000"/>
                  <a:gd name="connsiteY1223" fmla="*/ 3468 h 10000"/>
                  <a:gd name="connsiteX1224" fmla="*/ 9690 w 10000"/>
                  <a:gd name="connsiteY1224" fmla="*/ 3459 h 10000"/>
                  <a:gd name="connsiteX1225" fmla="*/ 9673 w 10000"/>
                  <a:gd name="connsiteY1225" fmla="*/ 3449 h 10000"/>
                  <a:gd name="connsiteX1226" fmla="*/ 9665 w 10000"/>
                  <a:gd name="connsiteY1226" fmla="*/ 3442 h 10000"/>
                  <a:gd name="connsiteX1227" fmla="*/ 9654 w 10000"/>
                  <a:gd name="connsiteY1227" fmla="*/ 3449 h 10000"/>
                  <a:gd name="connsiteX1228" fmla="*/ 9521 w 10000"/>
                  <a:gd name="connsiteY1228" fmla="*/ 3394 h 10000"/>
                  <a:gd name="connsiteX1229" fmla="*/ 9510 w 10000"/>
                  <a:gd name="connsiteY1229" fmla="*/ 3368 h 10000"/>
                  <a:gd name="connsiteX1230" fmla="*/ 9496 w 10000"/>
                  <a:gd name="connsiteY1230" fmla="*/ 3287 h 10000"/>
                  <a:gd name="connsiteX1231" fmla="*/ 9488 w 10000"/>
                  <a:gd name="connsiteY1231" fmla="*/ 3216 h 10000"/>
                  <a:gd name="connsiteX1232" fmla="*/ 9493 w 10000"/>
                  <a:gd name="connsiteY1232" fmla="*/ 3174 h 10000"/>
                  <a:gd name="connsiteX1233" fmla="*/ 9501 w 10000"/>
                  <a:gd name="connsiteY1233" fmla="*/ 3128 h 10000"/>
                  <a:gd name="connsiteX1234" fmla="*/ 9488 w 10000"/>
                  <a:gd name="connsiteY1234" fmla="*/ 3025 h 10000"/>
                  <a:gd name="connsiteX1235" fmla="*/ 9446 w 10000"/>
                  <a:gd name="connsiteY1235" fmla="*/ 2931 h 10000"/>
                  <a:gd name="connsiteX1236" fmla="*/ 9382 w 10000"/>
                  <a:gd name="connsiteY1236" fmla="*/ 2837 h 10000"/>
                  <a:gd name="connsiteX1237" fmla="*/ 9316 w 10000"/>
                  <a:gd name="connsiteY1237" fmla="*/ 2753 h 10000"/>
                  <a:gd name="connsiteX1238" fmla="*/ 9294 w 10000"/>
                  <a:gd name="connsiteY1238" fmla="*/ 2655 h 10000"/>
                  <a:gd name="connsiteX1239" fmla="*/ 9213 w 10000"/>
                  <a:gd name="connsiteY1239" fmla="*/ 2328 h 10000"/>
                  <a:gd name="connsiteX1240" fmla="*/ 9172 w 10000"/>
                  <a:gd name="connsiteY1240" fmla="*/ 2286 h 10000"/>
                  <a:gd name="connsiteX1241" fmla="*/ 9019 w 10000"/>
                  <a:gd name="connsiteY1241" fmla="*/ 2082 h 10000"/>
                  <a:gd name="connsiteX1242" fmla="*/ 8906 w 10000"/>
                  <a:gd name="connsiteY1242" fmla="*/ 1946 h 10000"/>
                  <a:gd name="connsiteX1243" fmla="*/ 8801 w 10000"/>
                  <a:gd name="connsiteY1243" fmla="*/ 1778 h 10000"/>
                  <a:gd name="connsiteX1244" fmla="*/ 8806 w 10000"/>
                  <a:gd name="connsiteY1244" fmla="*/ 1713 h 10000"/>
                  <a:gd name="connsiteX1245" fmla="*/ 8809 w 10000"/>
                  <a:gd name="connsiteY1245" fmla="*/ 1703 h 10000"/>
                  <a:gd name="connsiteX1246" fmla="*/ 8817 w 10000"/>
                  <a:gd name="connsiteY1246" fmla="*/ 1713 h 10000"/>
                  <a:gd name="connsiteX1247" fmla="*/ 8834 w 10000"/>
                  <a:gd name="connsiteY1247" fmla="*/ 1729 h 10000"/>
                  <a:gd name="connsiteX1248" fmla="*/ 8839 w 10000"/>
                  <a:gd name="connsiteY1248" fmla="*/ 1729 h 10000"/>
                  <a:gd name="connsiteX1249" fmla="*/ 8848 w 10000"/>
                  <a:gd name="connsiteY1249" fmla="*/ 1723 h 10000"/>
                  <a:gd name="connsiteX1250" fmla="*/ 8850 w 10000"/>
                  <a:gd name="connsiteY1250" fmla="*/ 1703 h 10000"/>
                  <a:gd name="connsiteX1251" fmla="*/ 8850 w 10000"/>
                  <a:gd name="connsiteY1251" fmla="*/ 1684 h 10000"/>
                  <a:gd name="connsiteX1252" fmla="*/ 8850 w 10000"/>
                  <a:gd name="connsiteY1252" fmla="*/ 1648 h 10000"/>
                  <a:gd name="connsiteX1253" fmla="*/ 8881 w 10000"/>
                  <a:gd name="connsiteY1253" fmla="*/ 1571 h 10000"/>
                  <a:gd name="connsiteX1254" fmla="*/ 8895 w 10000"/>
                  <a:gd name="connsiteY1254" fmla="*/ 1541 h 10000"/>
                  <a:gd name="connsiteX1255" fmla="*/ 8895 w 10000"/>
                  <a:gd name="connsiteY1255" fmla="*/ 1525 h 10000"/>
                  <a:gd name="connsiteX1256" fmla="*/ 8881 w 10000"/>
                  <a:gd name="connsiteY1256" fmla="*/ 1516 h 10000"/>
                  <a:gd name="connsiteX1257" fmla="*/ 8864 w 10000"/>
                  <a:gd name="connsiteY1257" fmla="*/ 1522 h 10000"/>
                  <a:gd name="connsiteX1258" fmla="*/ 8850 w 10000"/>
                  <a:gd name="connsiteY1258" fmla="*/ 1535 h 10000"/>
                  <a:gd name="connsiteX1259" fmla="*/ 8834 w 10000"/>
                  <a:gd name="connsiteY1259" fmla="*/ 1571 h 10000"/>
                  <a:gd name="connsiteX1260" fmla="*/ 8825 w 10000"/>
                  <a:gd name="connsiteY1260" fmla="*/ 1587 h 10000"/>
                  <a:gd name="connsiteX1261" fmla="*/ 8776 w 10000"/>
                  <a:gd name="connsiteY1261" fmla="*/ 1571 h 10000"/>
                  <a:gd name="connsiteX1262" fmla="*/ 8745 w 10000"/>
                  <a:gd name="connsiteY1262" fmla="*/ 1580 h 10000"/>
                  <a:gd name="connsiteX1263" fmla="*/ 8720 w 10000"/>
                  <a:gd name="connsiteY1263" fmla="*/ 1587 h 10000"/>
                  <a:gd name="connsiteX1264" fmla="*/ 8709 w 10000"/>
                  <a:gd name="connsiteY1264" fmla="*/ 1609 h 10000"/>
                  <a:gd name="connsiteX1265" fmla="*/ 8693 w 10000"/>
                  <a:gd name="connsiteY1265" fmla="*/ 1616 h 10000"/>
                  <a:gd name="connsiteX1266" fmla="*/ 8684 w 10000"/>
                  <a:gd name="connsiteY1266" fmla="*/ 1639 h 10000"/>
                  <a:gd name="connsiteX1267" fmla="*/ 8684 w 10000"/>
                  <a:gd name="connsiteY1267" fmla="*/ 1658 h 10000"/>
                  <a:gd name="connsiteX1268" fmla="*/ 8665 w 10000"/>
                  <a:gd name="connsiteY1268" fmla="*/ 1655 h 10000"/>
                  <a:gd name="connsiteX1269" fmla="*/ 8665 w 10000"/>
                  <a:gd name="connsiteY1269" fmla="*/ 1645 h 10000"/>
                  <a:gd name="connsiteX1270" fmla="*/ 8665 w 10000"/>
                  <a:gd name="connsiteY1270" fmla="*/ 1626 h 10000"/>
                  <a:gd name="connsiteX1271" fmla="*/ 8676 w 10000"/>
                  <a:gd name="connsiteY1271" fmla="*/ 1609 h 10000"/>
                  <a:gd name="connsiteX1272" fmla="*/ 8679 w 10000"/>
                  <a:gd name="connsiteY1272" fmla="*/ 1597 h 10000"/>
                  <a:gd name="connsiteX1273" fmla="*/ 8687 w 10000"/>
                  <a:gd name="connsiteY1273" fmla="*/ 1577 h 10000"/>
                  <a:gd name="connsiteX1274" fmla="*/ 8695 w 10000"/>
                  <a:gd name="connsiteY1274" fmla="*/ 1554 h 10000"/>
                  <a:gd name="connsiteX1275" fmla="*/ 8709 w 10000"/>
                  <a:gd name="connsiteY1275" fmla="*/ 1532 h 10000"/>
                  <a:gd name="connsiteX1276" fmla="*/ 8704 w 10000"/>
                  <a:gd name="connsiteY1276" fmla="*/ 1512 h 10000"/>
                  <a:gd name="connsiteX1277" fmla="*/ 8695 w 10000"/>
                  <a:gd name="connsiteY1277" fmla="*/ 1503 h 10000"/>
                  <a:gd name="connsiteX1278" fmla="*/ 8684 w 10000"/>
                  <a:gd name="connsiteY1278" fmla="*/ 1503 h 10000"/>
                  <a:gd name="connsiteX1279" fmla="*/ 8670 w 10000"/>
                  <a:gd name="connsiteY1279" fmla="*/ 1525 h 10000"/>
                  <a:gd name="connsiteX1280" fmla="*/ 8665 w 10000"/>
                  <a:gd name="connsiteY1280" fmla="*/ 1545 h 10000"/>
                  <a:gd name="connsiteX1281" fmla="*/ 8654 w 10000"/>
                  <a:gd name="connsiteY1281" fmla="*/ 1567 h 10000"/>
                  <a:gd name="connsiteX1282" fmla="*/ 8648 w 10000"/>
                  <a:gd name="connsiteY1282" fmla="*/ 1587 h 10000"/>
                  <a:gd name="connsiteX1283" fmla="*/ 8640 w 10000"/>
                  <a:gd name="connsiteY1283" fmla="*/ 1629 h 10000"/>
                  <a:gd name="connsiteX1284" fmla="*/ 8620 w 10000"/>
                  <a:gd name="connsiteY1284" fmla="*/ 1635 h 10000"/>
                  <a:gd name="connsiteX1285" fmla="*/ 8612 w 10000"/>
                  <a:gd name="connsiteY1285" fmla="*/ 1635 h 10000"/>
                  <a:gd name="connsiteX1286" fmla="*/ 8604 w 10000"/>
                  <a:gd name="connsiteY1286" fmla="*/ 1626 h 10000"/>
                  <a:gd name="connsiteX1287" fmla="*/ 8596 w 10000"/>
                  <a:gd name="connsiteY1287" fmla="*/ 1616 h 10000"/>
                  <a:gd name="connsiteX1288" fmla="*/ 8596 w 10000"/>
                  <a:gd name="connsiteY1288" fmla="*/ 1580 h 10000"/>
                  <a:gd name="connsiteX1289" fmla="*/ 8587 w 10000"/>
                  <a:gd name="connsiteY1289" fmla="*/ 1545 h 10000"/>
                  <a:gd name="connsiteX1290" fmla="*/ 8565 w 10000"/>
                  <a:gd name="connsiteY1290" fmla="*/ 1516 h 10000"/>
                  <a:gd name="connsiteX1291" fmla="*/ 8543 w 10000"/>
                  <a:gd name="connsiteY1291" fmla="*/ 1512 h 10000"/>
                  <a:gd name="connsiteX1292" fmla="*/ 8518 w 10000"/>
                  <a:gd name="connsiteY1292" fmla="*/ 1532 h 10000"/>
                  <a:gd name="connsiteX1293" fmla="*/ 8476 w 10000"/>
                  <a:gd name="connsiteY1293" fmla="*/ 1567 h 10000"/>
                  <a:gd name="connsiteX1294" fmla="*/ 8454 w 10000"/>
                  <a:gd name="connsiteY1294" fmla="*/ 1551 h 10000"/>
                  <a:gd name="connsiteX1295" fmla="*/ 8402 w 10000"/>
                  <a:gd name="connsiteY1295" fmla="*/ 1493 h 10000"/>
                  <a:gd name="connsiteX1296" fmla="*/ 8371 w 10000"/>
                  <a:gd name="connsiteY1296" fmla="*/ 1428 h 10000"/>
                  <a:gd name="connsiteX1297" fmla="*/ 8072 w 10000"/>
                  <a:gd name="connsiteY1297" fmla="*/ 1422 h 10000"/>
                  <a:gd name="connsiteX1298" fmla="*/ 7823 w 10000"/>
                  <a:gd name="connsiteY1298" fmla="*/ 1279 h 10000"/>
                  <a:gd name="connsiteX1299" fmla="*/ 7587 w 10000"/>
                  <a:gd name="connsiteY1299" fmla="*/ 1133 h 10000"/>
                  <a:gd name="connsiteX1300" fmla="*/ 7526 w 10000"/>
                  <a:gd name="connsiteY1300" fmla="*/ 1098 h 10000"/>
                  <a:gd name="connsiteX1301" fmla="*/ 7346 w 10000"/>
                  <a:gd name="connsiteY1301" fmla="*/ 991 h 10000"/>
                  <a:gd name="connsiteX1302" fmla="*/ 7321 w 10000"/>
                  <a:gd name="connsiteY1302" fmla="*/ 959 h 10000"/>
                  <a:gd name="connsiteX1303" fmla="*/ 7307 w 10000"/>
                  <a:gd name="connsiteY1303" fmla="*/ 871 h 10000"/>
                  <a:gd name="connsiteX1304" fmla="*/ 7224 w 10000"/>
                  <a:gd name="connsiteY1304" fmla="*/ 816 h 10000"/>
                  <a:gd name="connsiteX1305" fmla="*/ 7147 w 10000"/>
                  <a:gd name="connsiteY1305" fmla="*/ 787 h 10000"/>
                  <a:gd name="connsiteX1306" fmla="*/ 7080 w 10000"/>
                  <a:gd name="connsiteY1306" fmla="*/ 742 h 10000"/>
                  <a:gd name="connsiteX1307" fmla="*/ 7069 w 10000"/>
                  <a:gd name="connsiteY1307" fmla="*/ 767 h 10000"/>
                  <a:gd name="connsiteX1308" fmla="*/ 7033 w 10000"/>
                  <a:gd name="connsiteY1308" fmla="*/ 787 h 10000"/>
                  <a:gd name="connsiteX1309" fmla="*/ 6820 w 10000"/>
                  <a:gd name="connsiteY1309" fmla="*/ 878 h 10000"/>
                  <a:gd name="connsiteX1310" fmla="*/ 6726 w 10000"/>
                  <a:gd name="connsiteY1310" fmla="*/ 897 h 10000"/>
                  <a:gd name="connsiteX1311" fmla="*/ 6626 w 10000"/>
                  <a:gd name="connsiteY1311" fmla="*/ 955 h 10000"/>
                  <a:gd name="connsiteX1312" fmla="*/ 6582 w 10000"/>
                  <a:gd name="connsiteY1312" fmla="*/ 946 h 10000"/>
                  <a:gd name="connsiteX1313" fmla="*/ 6571 w 10000"/>
                  <a:gd name="connsiteY1313" fmla="*/ 955 h 10000"/>
                  <a:gd name="connsiteX1314" fmla="*/ 6507 w 10000"/>
                  <a:gd name="connsiteY1314" fmla="*/ 975 h 10000"/>
                  <a:gd name="connsiteX1315" fmla="*/ 6485 w 10000"/>
                  <a:gd name="connsiteY1315" fmla="*/ 975 h 10000"/>
                  <a:gd name="connsiteX1316" fmla="*/ 6476 w 10000"/>
                  <a:gd name="connsiteY1316" fmla="*/ 965 h 10000"/>
                  <a:gd name="connsiteX1317" fmla="*/ 6474 w 10000"/>
                  <a:gd name="connsiteY1317" fmla="*/ 936 h 10000"/>
                  <a:gd name="connsiteX1318" fmla="*/ 6452 w 10000"/>
                  <a:gd name="connsiteY1318" fmla="*/ 887 h 10000"/>
                  <a:gd name="connsiteX1319" fmla="*/ 6352 w 10000"/>
                  <a:gd name="connsiteY1319" fmla="*/ 767 h 10000"/>
                  <a:gd name="connsiteX1320" fmla="*/ 6313 w 10000"/>
                  <a:gd name="connsiteY1320" fmla="*/ 732 h 10000"/>
                  <a:gd name="connsiteX1321" fmla="*/ 6296 w 10000"/>
                  <a:gd name="connsiteY1321" fmla="*/ 690 h 10000"/>
                  <a:gd name="connsiteX1322" fmla="*/ 6271 w 10000"/>
                  <a:gd name="connsiteY1322" fmla="*/ 664 h 10000"/>
                  <a:gd name="connsiteX1323" fmla="*/ 6266 w 10000"/>
                  <a:gd name="connsiteY1323" fmla="*/ 654 h 10000"/>
                  <a:gd name="connsiteX1324" fmla="*/ 6111 w 10000"/>
                  <a:gd name="connsiteY1324" fmla="*/ 398 h 10000"/>
                  <a:gd name="connsiteX1325" fmla="*/ 5903 w 10000"/>
                  <a:gd name="connsiteY1325" fmla="*/ 408 h 10000"/>
                  <a:gd name="connsiteX1326" fmla="*/ 5837 w 10000"/>
                  <a:gd name="connsiteY1326" fmla="*/ 427 h 10000"/>
                  <a:gd name="connsiteX1327" fmla="*/ 5756 w 10000"/>
                  <a:gd name="connsiteY1327" fmla="*/ 453 h 10000"/>
                  <a:gd name="connsiteX1328" fmla="*/ 5681 w 10000"/>
                  <a:gd name="connsiteY1328" fmla="*/ 453 h 10000"/>
                  <a:gd name="connsiteX1329" fmla="*/ 5609 w 10000"/>
                  <a:gd name="connsiteY1329" fmla="*/ 447 h 10000"/>
                  <a:gd name="connsiteX1330" fmla="*/ 5554 w 10000"/>
                  <a:gd name="connsiteY1330" fmla="*/ 304 h 10000"/>
                  <a:gd name="connsiteX1331" fmla="*/ 5529 w 10000"/>
                  <a:gd name="connsiteY1331" fmla="*/ 301 h 10000"/>
                  <a:gd name="connsiteX1332" fmla="*/ 5393 w 10000"/>
                  <a:gd name="connsiteY1332" fmla="*/ 256 h 10000"/>
                  <a:gd name="connsiteX1333" fmla="*/ 5366 w 10000"/>
                  <a:gd name="connsiteY1333" fmla="*/ 220 h 10000"/>
                  <a:gd name="connsiteX1334" fmla="*/ 5249 w 10000"/>
                  <a:gd name="connsiteY1334" fmla="*/ 155 h 10000"/>
                  <a:gd name="connsiteX1335" fmla="*/ 5141 w 10000"/>
                  <a:gd name="connsiteY1335" fmla="*/ 52 h 10000"/>
                  <a:gd name="connsiteX1336" fmla="*/ 5116 w 10000"/>
                  <a:gd name="connsiteY1336" fmla="*/ 3 h 10000"/>
                  <a:gd name="connsiteX1337" fmla="*/ 5061 w 10000"/>
                  <a:gd name="connsiteY1337" fmla="*/ 0 h 10000"/>
                  <a:gd name="connsiteX1338" fmla="*/ 5036 w 10000"/>
                  <a:gd name="connsiteY1338" fmla="*/ 32 h 10000"/>
                  <a:gd name="connsiteX1339" fmla="*/ 4942 w 10000"/>
                  <a:gd name="connsiteY1339" fmla="*/ 133 h 10000"/>
                  <a:gd name="connsiteX1340" fmla="*/ 4900 w 10000"/>
                  <a:gd name="connsiteY1340" fmla="*/ 217 h 10000"/>
                  <a:gd name="connsiteX1341" fmla="*/ 4861 w 10000"/>
                  <a:gd name="connsiteY1341" fmla="*/ 198 h 10000"/>
                  <a:gd name="connsiteX1342" fmla="*/ 4795 w 10000"/>
                  <a:gd name="connsiteY1342" fmla="*/ 68 h 10000"/>
                  <a:gd name="connsiteX1343" fmla="*/ 4778 w 10000"/>
                  <a:gd name="connsiteY1343" fmla="*/ 62 h 10000"/>
                  <a:gd name="connsiteX1344" fmla="*/ 4765 w 10000"/>
                  <a:gd name="connsiteY1344" fmla="*/ 62 h 10000"/>
                  <a:gd name="connsiteX1345" fmla="*/ 4748 w 10000"/>
                  <a:gd name="connsiteY1345" fmla="*/ 68 h 10000"/>
                  <a:gd name="connsiteX1346" fmla="*/ 4673 w 10000"/>
                  <a:gd name="connsiteY1346" fmla="*/ 136 h 10000"/>
                  <a:gd name="connsiteX1347" fmla="*/ 4632 w 10000"/>
                  <a:gd name="connsiteY1347" fmla="*/ 201 h 10000"/>
                  <a:gd name="connsiteX1348" fmla="*/ 4623 w 10000"/>
                  <a:gd name="connsiteY1348" fmla="*/ 210 h 10000"/>
                  <a:gd name="connsiteX1349" fmla="*/ 4579 w 10000"/>
                  <a:gd name="connsiteY1349" fmla="*/ 220 h 10000"/>
                  <a:gd name="connsiteX1350" fmla="*/ 4479 w 10000"/>
                  <a:gd name="connsiteY1350" fmla="*/ 198 h 10000"/>
                  <a:gd name="connsiteX1351" fmla="*/ 4402 w 10000"/>
                  <a:gd name="connsiteY1351" fmla="*/ 165 h 10000"/>
                  <a:gd name="connsiteX1352" fmla="*/ 4374 w 10000"/>
                  <a:gd name="connsiteY1352" fmla="*/ 165 h 10000"/>
                  <a:gd name="connsiteX1353" fmla="*/ 4335 w 10000"/>
                  <a:gd name="connsiteY1353" fmla="*/ 172 h 10000"/>
                  <a:gd name="connsiteX1354" fmla="*/ 4302 w 10000"/>
                  <a:gd name="connsiteY1354" fmla="*/ 188 h 10000"/>
                  <a:gd name="connsiteX1355" fmla="*/ 4271 w 10000"/>
                  <a:gd name="connsiteY1355" fmla="*/ 220 h 10000"/>
                  <a:gd name="connsiteX1356" fmla="*/ 4238 w 10000"/>
                  <a:gd name="connsiteY1356" fmla="*/ 240 h 10000"/>
                  <a:gd name="connsiteX1357" fmla="*/ 4324 w 10000"/>
                  <a:gd name="connsiteY1357" fmla="*/ 1289 h 10000"/>
                  <a:gd name="connsiteX1358" fmla="*/ 3521 w 10000"/>
                  <a:gd name="connsiteY1358" fmla="*/ 7730 h 10000"/>
                  <a:gd name="connsiteX1359" fmla="*/ 3560 w 10000"/>
                  <a:gd name="connsiteY1359" fmla="*/ 7749 h 10000"/>
                  <a:gd name="connsiteX1360" fmla="*/ 3562 w 10000"/>
                  <a:gd name="connsiteY1360" fmla="*/ 7759 h 10000"/>
                  <a:gd name="connsiteX1361" fmla="*/ 3573 w 10000"/>
                  <a:gd name="connsiteY1361" fmla="*/ 7766 h 10000"/>
                  <a:gd name="connsiteX1362" fmla="*/ 3584 w 10000"/>
                  <a:gd name="connsiteY1362" fmla="*/ 7759 h 10000"/>
                  <a:gd name="connsiteX1363" fmla="*/ 3811 w 10000"/>
                  <a:gd name="connsiteY1363" fmla="*/ 6802 h 10000"/>
                  <a:gd name="connsiteX1364" fmla="*/ 3623 w 10000"/>
                  <a:gd name="connsiteY1364" fmla="*/ 7733 h 10000"/>
                  <a:gd name="connsiteX1365" fmla="*/ 4297 w 10000"/>
                  <a:gd name="connsiteY1365" fmla="*/ 7345 h 10000"/>
                  <a:gd name="connsiteX1366" fmla="*/ 4236 w 10000"/>
                  <a:gd name="connsiteY1366" fmla="*/ 6832 h 10000"/>
                  <a:gd name="connsiteX1367" fmla="*/ 3946 w 10000"/>
                  <a:gd name="connsiteY1367" fmla="*/ 6675 h 10000"/>
                  <a:gd name="connsiteX1368" fmla="*/ 3687 w 10000"/>
                  <a:gd name="connsiteY1368" fmla="*/ 7730 h 10000"/>
                  <a:gd name="connsiteX1369" fmla="*/ 3690 w 10000"/>
                  <a:gd name="connsiteY1369" fmla="*/ 7730 h 10000"/>
                  <a:gd name="connsiteX1370" fmla="*/ 3704 w 10000"/>
                  <a:gd name="connsiteY1370" fmla="*/ 7740 h 10000"/>
                  <a:gd name="connsiteX1371" fmla="*/ 3712 w 10000"/>
                  <a:gd name="connsiteY1371" fmla="*/ 7743 h 10000"/>
                  <a:gd name="connsiteX1372" fmla="*/ 3723 w 10000"/>
                  <a:gd name="connsiteY1372" fmla="*/ 7749 h 10000"/>
                  <a:gd name="connsiteX1373" fmla="*/ 3729 w 10000"/>
                  <a:gd name="connsiteY1373" fmla="*/ 7749 h 10000"/>
                  <a:gd name="connsiteX1374" fmla="*/ 3729 w 10000"/>
                  <a:gd name="connsiteY1374" fmla="*/ 7743 h 10000"/>
                  <a:gd name="connsiteX1375" fmla="*/ 3745 w 10000"/>
                  <a:gd name="connsiteY1375" fmla="*/ 7740 h 10000"/>
                  <a:gd name="connsiteX1376" fmla="*/ 3753 w 10000"/>
                  <a:gd name="connsiteY1376" fmla="*/ 7730 h 10000"/>
                  <a:gd name="connsiteX1377" fmla="*/ 3762 w 10000"/>
                  <a:gd name="connsiteY1377" fmla="*/ 7720 h 10000"/>
                  <a:gd name="connsiteX1378" fmla="*/ 3776 w 10000"/>
                  <a:gd name="connsiteY1378" fmla="*/ 7710 h 10000"/>
                  <a:gd name="connsiteX1379" fmla="*/ 3784 w 10000"/>
                  <a:gd name="connsiteY1379" fmla="*/ 7701 h 10000"/>
                  <a:gd name="connsiteX1380" fmla="*/ 3792 w 10000"/>
                  <a:gd name="connsiteY1380" fmla="*/ 7694 h 10000"/>
                  <a:gd name="connsiteX1381" fmla="*/ 4805 w 10000"/>
                  <a:gd name="connsiteY1381" fmla="*/ 7386 h 10000"/>
                  <a:gd name="connsiteX1382" fmla="*/ 3778 w 10000"/>
                  <a:gd name="connsiteY1382" fmla="*/ 7756 h 10000"/>
                  <a:gd name="connsiteX1383" fmla="*/ 3762 w 10000"/>
                  <a:gd name="connsiteY1383" fmla="*/ 7775 h 10000"/>
                  <a:gd name="connsiteX1384" fmla="*/ 3748 w 10000"/>
                  <a:gd name="connsiteY1384" fmla="*/ 7775 h 10000"/>
                  <a:gd name="connsiteX1385" fmla="*/ 4264 w 10000"/>
                  <a:gd name="connsiteY1385" fmla="*/ 7821 h 10000"/>
                  <a:gd name="connsiteX1386" fmla="*/ 3712 w 10000"/>
                  <a:gd name="connsiteY1386" fmla="*/ 8005 h 10000"/>
                  <a:gd name="connsiteX1387" fmla="*/ 3706 w 10000"/>
                  <a:gd name="connsiteY1387" fmla="*/ 8021 h 10000"/>
                  <a:gd name="connsiteX1388" fmla="*/ 3712 w 10000"/>
                  <a:gd name="connsiteY1388" fmla="*/ 8044 h 10000"/>
                  <a:gd name="connsiteX1389" fmla="*/ 3712 w 10000"/>
                  <a:gd name="connsiteY1389" fmla="*/ 8051 h 10000"/>
                  <a:gd name="connsiteX1390" fmla="*/ 3767 w 10000"/>
                  <a:gd name="connsiteY1390" fmla="*/ 8106 h 10000"/>
                  <a:gd name="connsiteX1391" fmla="*/ 3770 w 10000"/>
                  <a:gd name="connsiteY1391" fmla="*/ 8119 h 10000"/>
                  <a:gd name="connsiteX1392" fmla="*/ 3740 w 10000"/>
                  <a:gd name="connsiteY1392" fmla="*/ 8154 h 10000"/>
                  <a:gd name="connsiteX1393" fmla="*/ 3731 w 10000"/>
                  <a:gd name="connsiteY1393" fmla="*/ 8138 h 10000"/>
                  <a:gd name="connsiteX1394" fmla="*/ 3729 w 10000"/>
                  <a:gd name="connsiteY1394" fmla="*/ 8125 h 10000"/>
                  <a:gd name="connsiteX1395" fmla="*/ 3712 w 10000"/>
                  <a:gd name="connsiteY1395" fmla="*/ 8115 h 10000"/>
                  <a:gd name="connsiteX1396" fmla="*/ 3704 w 10000"/>
                  <a:gd name="connsiteY1396" fmla="*/ 8109 h 10000"/>
                  <a:gd name="connsiteX1397" fmla="*/ 3687 w 10000"/>
                  <a:gd name="connsiteY1397" fmla="*/ 8099 h 10000"/>
                  <a:gd name="connsiteX1398" fmla="*/ 3673 w 10000"/>
                  <a:gd name="connsiteY1398" fmla="*/ 8093 h 10000"/>
                  <a:gd name="connsiteX1399" fmla="*/ 3665 w 10000"/>
                  <a:gd name="connsiteY1399" fmla="*/ 8083 h 10000"/>
                  <a:gd name="connsiteX1400" fmla="*/ 3648 w 10000"/>
                  <a:gd name="connsiteY1400" fmla="*/ 8073 h 10000"/>
                  <a:gd name="connsiteX1401" fmla="*/ 3643 w 10000"/>
                  <a:gd name="connsiteY1401" fmla="*/ 8063 h 10000"/>
                  <a:gd name="connsiteX1402" fmla="*/ 3632 w 10000"/>
                  <a:gd name="connsiteY1402" fmla="*/ 8054 h 10000"/>
                  <a:gd name="connsiteX1403" fmla="*/ 3623 w 10000"/>
                  <a:gd name="connsiteY1403" fmla="*/ 8060 h 10000"/>
                  <a:gd name="connsiteX1404" fmla="*/ 3615 w 10000"/>
                  <a:gd name="connsiteY1404" fmla="*/ 8070 h 10000"/>
                  <a:gd name="connsiteX1405" fmla="*/ 3607 w 10000"/>
                  <a:gd name="connsiteY1405" fmla="*/ 8083 h 10000"/>
                  <a:gd name="connsiteX1406" fmla="*/ 3607 w 10000"/>
                  <a:gd name="connsiteY1406" fmla="*/ 8099 h 10000"/>
                  <a:gd name="connsiteX1407" fmla="*/ 5314 w 10000"/>
                  <a:gd name="connsiteY1407" fmla="*/ 7655 h 10000"/>
                  <a:gd name="connsiteX1408" fmla="*/ 3601 w 10000"/>
                  <a:gd name="connsiteY1408" fmla="*/ 8148 h 10000"/>
                  <a:gd name="connsiteX1409" fmla="*/ 3584 w 10000"/>
                  <a:gd name="connsiteY1409" fmla="*/ 8154 h 10000"/>
                  <a:gd name="connsiteX1410" fmla="*/ 5255 w 10000"/>
                  <a:gd name="connsiteY1410" fmla="*/ 7926 h 10000"/>
                  <a:gd name="connsiteX1411" fmla="*/ 4881 w 10000"/>
                  <a:gd name="connsiteY1411" fmla="*/ 8090 h 10000"/>
                  <a:gd name="connsiteX1412" fmla="*/ 3206 w 10000"/>
                  <a:gd name="connsiteY1412" fmla="*/ 8300 h 10000"/>
                  <a:gd name="connsiteX1413" fmla="*/ 2947 w 10000"/>
                  <a:gd name="connsiteY1413" fmla="*/ 8089 h 10000"/>
                  <a:gd name="connsiteX1414" fmla="*/ 3057 w 10000"/>
                  <a:gd name="connsiteY1414" fmla="*/ 7143 h 10000"/>
                  <a:gd name="connsiteX0" fmla="*/ 4324 w 10000"/>
                  <a:gd name="connsiteY0" fmla="*/ 1289 h 10000"/>
                  <a:gd name="connsiteX1" fmla="*/ 4296 w 10000"/>
                  <a:gd name="connsiteY1" fmla="*/ 1305 h 10000"/>
                  <a:gd name="connsiteX2" fmla="*/ 4285 w 10000"/>
                  <a:gd name="connsiteY2" fmla="*/ 1279 h 10000"/>
                  <a:gd name="connsiteX3" fmla="*/ 4244 w 10000"/>
                  <a:gd name="connsiteY3" fmla="*/ 1266 h 10000"/>
                  <a:gd name="connsiteX4" fmla="*/ 4208 w 10000"/>
                  <a:gd name="connsiteY4" fmla="*/ 1286 h 10000"/>
                  <a:gd name="connsiteX5" fmla="*/ 4172 w 10000"/>
                  <a:gd name="connsiteY5" fmla="*/ 1299 h 10000"/>
                  <a:gd name="connsiteX6" fmla="*/ 4150 w 10000"/>
                  <a:gd name="connsiteY6" fmla="*/ 1308 h 10000"/>
                  <a:gd name="connsiteX7" fmla="*/ 4139 w 10000"/>
                  <a:gd name="connsiteY7" fmla="*/ 1315 h 10000"/>
                  <a:gd name="connsiteX8" fmla="*/ 4125 w 10000"/>
                  <a:gd name="connsiteY8" fmla="*/ 1315 h 10000"/>
                  <a:gd name="connsiteX9" fmla="*/ 4119 w 10000"/>
                  <a:gd name="connsiteY9" fmla="*/ 1315 h 10000"/>
                  <a:gd name="connsiteX10" fmla="*/ 4111 w 10000"/>
                  <a:gd name="connsiteY10" fmla="*/ 1308 h 10000"/>
                  <a:gd name="connsiteX11" fmla="*/ 4100 w 10000"/>
                  <a:gd name="connsiteY11" fmla="*/ 1315 h 10000"/>
                  <a:gd name="connsiteX12" fmla="*/ 4075 w 10000"/>
                  <a:gd name="connsiteY12" fmla="*/ 1315 h 10000"/>
                  <a:gd name="connsiteX13" fmla="*/ 4058 w 10000"/>
                  <a:gd name="connsiteY13" fmla="*/ 1318 h 10000"/>
                  <a:gd name="connsiteX14" fmla="*/ 4044 w 10000"/>
                  <a:gd name="connsiteY14" fmla="*/ 1315 h 10000"/>
                  <a:gd name="connsiteX15" fmla="*/ 4042 w 10000"/>
                  <a:gd name="connsiteY15" fmla="*/ 1299 h 10000"/>
                  <a:gd name="connsiteX16" fmla="*/ 4014 w 10000"/>
                  <a:gd name="connsiteY16" fmla="*/ 1308 h 10000"/>
                  <a:gd name="connsiteX17" fmla="*/ 4011 w 10000"/>
                  <a:gd name="connsiteY17" fmla="*/ 1315 h 10000"/>
                  <a:gd name="connsiteX18" fmla="*/ 4011 w 10000"/>
                  <a:gd name="connsiteY18" fmla="*/ 1341 h 10000"/>
                  <a:gd name="connsiteX19" fmla="*/ 4019 w 10000"/>
                  <a:gd name="connsiteY19" fmla="*/ 1341 h 10000"/>
                  <a:gd name="connsiteX20" fmla="*/ 3997 w 10000"/>
                  <a:gd name="connsiteY20" fmla="*/ 1363 h 10000"/>
                  <a:gd name="connsiteX21" fmla="*/ 3986 w 10000"/>
                  <a:gd name="connsiteY21" fmla="*/ 1373 h 10000"/>
                  <a:gd name="connsiteX22" fmla="*/ 3981 w 10000"/>
                  <a:gd name="connsiteY22" fmla="*/ 1389 h 10000"/>
                  <a:gd name="connsiteX23" fmla="*/ 3981 w 10000"/>
                  <a:gd name="connsiteY23" fmla="*/ 1409 h 10000"/>
                  <a:gd name="connsiteX24" fmla="*/ 3981 w 10000"/>
                  <a:gd name="connsiteY24" fmla="*/ 1438 h 10000"/>
                  <a:gd name="connsiteX25" fmla="*/ 3961 w 10000"/>
                  <a:gd name="connsiteY25" fmla="*/ 1441 h 10000"/>
                  <a:gd name="connsiteX26" fmla="*/ 3942 w 10000"/>
                  <a:gd name="connsiteY26" fmla="*/ 1441 h 10000"/>
                  <a:gd name="connsiteX27" fmla="*/ 3914 w 10000"/>
                  <a:gd name="connsiteY27" fmla="*/ 1454 h 10000"/>
                  <a:gd name="connsiteX28" fmla="*/ 3892 w 10000"/>
                  <a:gd name="connsiteY28" fmla="*/ 1467 h 10000"/>
                  <a:gd name="connsiteX29" fmla="*/ 3867 w 10000"/>
                  <a:gd name="connsiteY29" fmla="*/ 1483 h 10000"/>
                  <a:gd name="connsiteX30" fmla="*/ 3845 w 10000"/>
                  <a:gd name="connsiteY30" fmla="*/ 1467 h 10000"/>
                  <a:gd name="connsiteX31" fmla="*/ 3850 w 10000"/>
                  <a:gd name="connsiteY31" fmla="*/ 1457 h 10000"/>
                  <a:gd name="connsiteX32" fmla="*/ 3864 w 10000"/>
                  <a:gd name="connsiteY32" fmla="*/ 1441 h 10000"/>
                  <a:gd name="connsiteX33" fmla="*/ 3859 w 10000"/>
                  <a:gd name="connsiteY33" fmla="*/ 1409 h 10000"/>
                  <a:gd name="connsiteX34" fmla="*/ 3842 w 10000"/>
                  <a:gd name="connsiteY34" fmla="*/ 1383 h 10000"/>
                  <a:gd name="connsiteX35" fmla="*/ 3825 w 10000"/>
                  <a:gd name="connsiteY35" fmla="*/ 1360 h 10000"/>
                  <a:gd name="connsiteX36" fmla="*/ 3809 w 10000"/>
                  <a:gd name="connsiteY36" fmla="*/ 1318 h 10000"/>
                  <a:gd name="connsiteX37" fmla="*/ 3787 w 10000"/>
                  <a:gd name="connsiteY37" fmla="*/ 1289 h 10000"/>
                  <a:gd name="connsiteX38" fmla="*/ 3759 w 10000"/>
                  <a:gd name="connsiteY38" fmla="*/ 1266 h 10000"/>
                  <a:gd name="connsiteX39" fmla="*/ 3740 w 10000"/>
                  <a:gd name="connsiteY39" fmla="*/ 1256 h 10000"/>
                  <a:gd name="connsiteX40" fmla="*/ 3715 w 10000"/>
                  <a:gd name="connsiteY40" fmla="*/ 1250 h 10000"/>
                  <a:gd name="connsiteX41" fmla="*/ 3687 w 10000"/>
                  <a:gd name="connsiteY41" fmla="*/ 1256 h 10000"/>
                  <a:gd name="connsiteX42" fmla="*/ 3681 w 10000"/>
                  <a:gd name="connsiteY42" fmla="*/ 1260 h 10000"/>
                  <a:gd name="connsiteX43" fmla="*/ 3670 w 10000"/>
                  <a:gd name="connsiteY43" fmla="*/ 1295 h 10000"/>
                  <a:gd name="connsiteX44" fmla="*/ 3651 w 10000"/>
                  <a:gd name="connsiteY44" fmla="*/ 1305 h 10000"/>
                  <a:gd name="connsiteX45" fmla="*/ 3640 w 10000"/>
                  <a:gd name="connsiteY45" fmla="*/ 1308 h 10000"/>
                  <a:gd name="connsiteX46" fmla="*/ 3626 w 10000"/>
                  <a:gd name="connsiteY46" fmla="*/ 1308 h 10000"/>
                  <a:gd name="connsiteX47" fmla="*/ 3632 w 10000"/>
                  <a:gd name="connsiteY47" fmla="*/ 1276 h 10000"/>
                  <a:gd name="connsiteX48" fmla="*/ 3609 w 10000"/>
                  <a:gd name="connsiteY48" fmla="*/ 1289 h 10000"/>
                  <a:gd name="connsiteX49" fmla="*/ 3593 w 10000"/>
                  <a:gd name="connsiteY49" fmla="*/ 1286 h 10000"/>
                  <a:gd name="connsiteX50" fmla="*/ 3590 w 10000"/>
                  <a:gd name="connsiteY50" fmla="*/ 1256 h 10000"/>
                  <a:gd name="connsiteX51" fmla="*/ 3584 w 10000"/>
                  <a:gd name="connsiteY51" fmla="*/ 1237 h 10000"/>
                  <a:gd name="connsiteX52" fmla="*/ 3573 w 10000"/>
                  <a:gd name="connsiteY52" fmla="*/ 1237 h 10000"/>
                  <a:gd name="connsiteX53" fmla="*/ 3554 w 10000"/>
                  <a:gd name="connsiteY53" fmla="*/ 1227 h 10000"/>
                  <a:gd name="connsiteX54" fmla="*/ 3546 w 10000"/>
                  <a:gd name="connsiteY54" fmla="*/ 1192 h 10000"/>
                  <a:gd name="connsiteX55" fmla="*/ 3529 w 10000"/>
                  <a:gd name="connsiteY55" fmla="*/ 1176 h 10000"/>
                  <a:gd name="connsiteX56" fmla="*/ 3512 w 10000"/>
                  <a:gd name="connsiteY56" fmla="*/ 1182 h 10000"/>
                  <a:gd name="connsiteX57" fmla="*/ 3485 w 10000"/>
                  <a:gd name="connsiteY57" fmla="*/ 1182 h 10000"/>
                  <a:gd name="connsiteX58" fmla="*/ 3463 w 10000"/>
                  <a:gd name="connsiteY58" fmla="*/ 1176 h 10000"/>
                  <a:gd name="connsiteX59" fmla="*/ 3449 w 10000"/>
                  <a:gd name="connsiteY59" fmla="*/ 1182 h 10000"/>
                  <a:gd name="connsiteX60" fmla="*/ 3432 w 10000"/>
                  <a:gd name="connsiteY60" fmla="*/ 1192 h 10000"/>
                  <a:gd name="connsiteX61" fmla="*/ 3454 w 10000"/>
                  <a:gd name="connsiteY61" fmla="*/ 1205 h 10000"/>
                  <a:gd name="connsiteX62" fmla="*/ 3463 w 10000"/>
                  <a:gd name="connsiteY62" fmla="*/ 1205 h 10000"/>
                  <a:gd name="connsiteX63" fmla="*/ 3488 w 10000"/>
                  <a:gd name="connsiteY63" fmla="*/ 1205 h 10000"/>
                  <a:gd name="connsiteX64" fmla="*/ 3488 w 10000"/>
                  <a:gd name="connsiteY64" fmla="*/ 1218 h 10000"/>
                  <a:gd name="connsiteX65" fmla="*/ 3493 w 10000"/>
                  <a:gd name="connsiteY65" fmla="*/ 1247 h 10000"/>
                  <a:gd name="connsiteX66" fmla="*/ 3512 w 10000"/>
                  <a:gd name="connsiteY66" fmla="*/ 1247 h 10000"/>
                  <a:gd name="connsiteX67" fmla="*/ 3518 w 10000"/>
                  <a:gd name="connsiteY67" fmla="*/ 1250 h 10000"/>
                  <a:gd name="connsiteX68" fmla="*/ 3521 w 10000"/>
                  <a:gd name="connsiteY68" fmla="*/ 1276 h 10000"/>
                  <a:gd name="connsiteX69" fmla="*/ 3543 w 10000"/>
                  <a:gd name="connsiteY69" fmla="*/ 1295 h 10000"/>
                  <a:gd name="connsiteX70" fmla="*/ 3546 w 10000"/>
                  <a:gd name="connsiteY70" fmla="*/ 1305 h 10000"/>
                  <a:gd name="connsiteX71" fmla="*/ 3543 w 10000"/>
                  <a:gd name="connsiteY71" fmla="*/ 1315 h 10000"/>
                  <a:gd name="connsiteX72" fmla="*/ 3543 w 10000"/>
                  <a:gd name="connsiteY72" fmla="*/ 1331 h 10000"/>
                  <a:gd name="connsiteX73" fmla="*/ 3554 w 10000"/>
                  <a:gd name="connsiteY73" fmla="*/ 1324 h 10000"/>
                  <a:gd name="connsiteX74" fmla="*/ 3560 w 10000"/>
                  <a:gd name="connsiteY74" fmla="*/ 1331 h 10000"/>
                  <a:gd name="connsiteX75" fmla="*/ 3582 w 10000"/>
                  <a:gd name="connsiteY75" fmla="*/ 1344 h 10000"/>
                  <a:gd name="connsiteX76" fmla="*/ 3598 w 10000"/>
                  <a:gd name="connsiteY76" fmla="*/ 1380 h 10000"/>
                  <a:gd name="connsiteX77" fmla="*/ 3607 w 10000"/>
                  <a:gd name="connsiteY77" fmla="*/ 1389 h 10000"/>
                  <a:gd name="connsiteX78" fmla="*/ 3623 w 10000"/>
                  <a:gd name="connsiteY78" fmla="*/ 1409 h 10000"/>
                  <a:gd name="connsiteX79" fmla="*/ 3634 w 10000"/>
                  <a:gd name="connsiteY79" fmla="*/ 1438 h 10000"/>
                  <a:gd name="connsiteX80" fmla="*/ 3632 w 10000"/>
                  <a:gd name="connsiteY80" fmla="*/ 1454 h 10000"/>
                  <a:gd name="connsiteX81" fmla="*/ 3618 w 10000"/>
                  <a:gd name="connsiteY81" fmla="*/ 1438 h 10000"/>
                  <a:gd name="connsiteX82" fmla="*/ 3598 w 10000"/>
                  <a:gd name="connsiteY82" fmla="*/ 1428 h 10000"/>
                  <a:gd name="connsiteX83" fmla="*/ 3582 w 10000"/>
                  <a:gd name="connsiteY83" fmla="*/ 1402 h 10000"/>
                  <a:gd name="connsiteX84" fmla="*/ 3562 w 10000"/>
                  <a:gd name="connsiteY84" fmla="*/ 1399 h 10000"/>
                  <a:gd name="connsiteX85" fmla="*/ 3546 w 10000"/>
                  <a:gd name="connsiteY85" fmla="*/ 1383 h 10000"/>
                  <a:gd name="connsiteX86" fmla="*/ 3510 w 10000"/>
                  <a:gd name="connsiteY86" fmla="*/ 1360 h 10000"/>
                  <a:gd name="connsiteX87" fmla="*/ 3485 w 10000"/>
                  <a:gd name="connsiteY87" fmla="*/ 1344 h 10000"/>
                  <a:gd name="connsiteX88" fmla="*/ 3454 w 10000"/>
                  <a:gd name="connsiteY88" fmla="*/ 1334 h 10000"/>
                  <a:gd name="connsiteX89" fmla="*/ 3429 w 10000"/>
                  <a:gd name="connsiteY89" fmla="*/ 1315 h 10000"/>
                  <a:gd name="connsiteX90" fmla="*/ 3416 w 10000"/>
                  <a:gd name="connsiteY90" fmla="*/ 1308 h 10000"/>
                  <a:gd name="connsiteX91" fmla="*/ 3399 w 10000"/>
                  <a:gd name="connsiteY91" fmla="*/ 1305 h 10000"/>
                  <a:gd name="connsiteX92" fmla="*/ 3382 w 10000"/>
                  <a:gd name="connsiteY92" fmla="*/ 1286 h 10000"/>
                  <a:gd name="connsiteX93" fmla="*/ 3380 w 10000"/>
                  <a:gd name="connsiteY93" fmla="*/ 1266 h 10000"/>
                  <a:gd name="connsiteX94" fmla="*/ 3388 w 10000"/>
                  <a:gd name="connsiteY94" fmla="*/ 1256 h 10000"/>
                  <a:gd name="connsiteX95" fmla="*/ 3407 w 10000"/>
                  <a:gd name="connsiteY95" fmla="*/ 1256 h 10000"/>
                  <a:gd name="connsiteX96" fmla="*/ 3396 w 10000"/>
                  <a:gd name="connsiteY96" fmla="*/ 1227 h 10000"/>
                  <a:gd name="connsiteX97" fmla="*/ 3382 w 10000"/>
                  <a:gd name="connsiteY97" fmla="*/ 1227 h 10000"/>
                  <a:gd name="connsiteX98" fmla="*/ 3360 w 10000"/>
                  <a:gd name="connsiteY98" fmla="*/ 1221 h 10000"/>
                  <a:gd name="connsiteX99" fmla="*/ 3349 w 10000"/>
                  <a:gd name="connsiteY99" fmla="*/ 1231 h 10000"/>
                  <a:gd name="connsiteX100" fmla="*/ 3352 w 10000"/>
                  <a:gd name="connsiteY100" fmla="*/ 1247 h 10000"/>
                  <a:gd name="connsiteX101" fmla="*/ 3341 w 10000"/>
                  <a:gd name="connsiteY101" fmla="*/ 1237 h 10000"/>
                  <a:gd name="connsiteX102" fmla="*/ 3335 w 10000"/>
                  <a:gd name="connsiteY102" fmla="*/ 1231 h 10000"/>
                  <a:gd name="connsiteX103" fmla="*/ 3307 w 10000"/>
                  <a:gd name="connsiteY103" fmla="*/ 1227 h 10000"/>
                  <a:gd name="connsiteX104" fmla="*/ 3294 w 10000"/>
                  <a:gd name="connsiteY104" fmla="*/ 1221 h 10000"/>
                  <a:gd name="connsiteX105" fmla="*/ 3271 w 10000"/>
                  <a:gd name="connsiteY105" fmla="*/ 1211 h 10000"/>
                  <a:gd name="connsiteX106" fmla="*/ 3252 w 10000"/>
                  <a:gd name="connsiteY106" fmla="*/ 1195 h 10000"/>
                  <a:gd name="connsiteX107" fmla="*/ 3235 w 10000"/>
                  <a:gd name="connsiteY107" fmla="*/ 1195 h 10000"/>
                  <a:gd name="connsiteX108" fmla="*/ 3235 w 10000"/>
                  <a:gd name="connsiteY108" fmla="*/ 1205 h 10000"/>
                  <a:gd name="connsiteX109" fmla="*/ 3219 w 10000"/>
                  <a:gd name="connsiteY109" fmla="*/ 1231 h 10000"/>
                  <a:gd name="connsiteX110" fmla="*/ 3213 w 10000"/>
                  <a:gd name="connsiteY110" fmla="*/ 1231 h 10000"/>
                  <a:gd name="connsiteX111" fmla="*/ 3183 w 10000"/>
                  <a:gd name="connsiteY111" fmla="*/ 1221 h 10000"/>
                  <a:gd name="connsiteX112" fmla="*/ 3175 w 10000"/>
                  <a:gd name="connsiteY112" fmla="*/ 1227 h 10000"/>
                  <a:gd name="connsiteX113" fmla="*/ 3163 w 10000"/>
                  <a:gd name="connsiteY113" fmla="*/ 1237 h 10000"/>
                  <a:gd name="connsiteX114" fmla="*/ 3158 w 10000"/>
                  <a:gd name="connsiteY114" fmla="*/ 1260 h 10000"/>
                  <a:gd name="connsiteX115" fmla="*/ 3158 w 10000"/>
                  <a:gd name="connsiteY115" fmla="*/ 1276 h 10000"/>
                  <a:gd name="connsiteX116" fmla="*/ 3163 w 10000"/>
                  <a:gd name="connsiteY116" fmla="*/ 1295 h 10000"/>
                  <a:gd name="connsiteX117" fmla="*/ 3166 w 10000"/>
                  <a:gd name="connsiteY117" fmla="*/ 1308 h 10000"/>
                  <a:gd name="connsiteX118" fmla="*/ 3158 w 10000"/>
                  <a:gd name="connsiteY118" fmla="*/ 1315 h 10000"/>
                  <a:gd name="connsiteX119" fmla="*/ 3133 w 10000"/>
                  <a:gd name="connsiteY119" fmla="*/ 1299 h 10000"/>
                  <a:gd name="connsiteX120" fmla="*/ 3114 w 10000"/>
                  <a:gd name="connsiteY120" fmla="*/ 1276 h 10000"/>
                  <a:gd name="connsiteX121" fmla="*/ 3078 w 10000"/>
                  <a:gd name="connsiteY121" fmla="*/ 1240 h 10000"/>
                  <a:gd name="connsiteX122" fmla="*/ 3044 w 10000"/>
                  <a:gd name="connsiteY122" fmla="*/ 1227 h 10000"/>
                  <a:gd name="connsiteX123" fmla="*/ 3033 w 10000"/>
                  <a:gd name="connsiteY123" fmla="*/ 1231 h 10000"/>
                  <a:gd name="connsiteX124" fmla="*/ 3036 w 10000"/>
                  <a:gd name="connsiteY124" fmla="*/ 1256 h 10000"/>
                  <a:gd name="connsiteX125" fmla="*/ 3044 w 10000"/>
                  <a:gd name="connsiteY125" fmla="*/ 1266 h 10000"/>
                  <a:gd name="connsiteX126" fmla="*/ 3044 w 10000"/>
                  <a:gd name="connsiteY126" fmla="*/ 1276 h 10000"/>
                  <a:gd name="connsiteX127" fmla="*/ 3036 w 10000"/>
                  <a:gd name="connsiteY127" fmla="*/ 1276 h 10000"/>
                  <a:gd name="connsiteX128" fmla="*/ 3028 w 10000"/>
                  <a:gd name="connsiteY128" fmla="*/ 1266 h 10000"/>
                  <a:gd name="connsiteX129" fmla="*/ 3025 w 10000"/>
                  <a:gd name="connsiteY129" fmla="*/ 1256 h 10000"/>
                  <a:gd name="connsiteX130" fmla="*/ 3008 w 10000"/>
                  <a:gd name="connsiteY130" fmla="*/ 1205 h 10000"/>
                  <a:gd name="connsiteX131" fmla="*/ 3000 w 10000"/>
                  <a:gd name="connsiteY131" fmla="*/ 1192 h 10000"/>
                  <a:gd name="connsiteX132" fmla="*/ 2994 w 10000"/>
                  <a:gd name="connsiteY132" fmla="*/ 1176 h 10000"/>
                  <a:gd name="connsiteX133" fmla="*/ 2986 w 10000"/>
                  <a:gd name="connsiteY133" fmla="*/ 1182 h 10000"/>
                  <a:gd name="connsiteX134" fmla="*/ 2981 w 10000"/>
                  <a:gd name="connsiteY134" fmla="*/ 1192 h 10000"/>
                  <a:gd name="connsiteX135" fmla="*/ 2970 w 10000"/>
                  <a:gd name="connsiteY135" fmla="*/ 1201 h 10000"/>
                  <a:gd name="connsiteX136" fmla="*/ 2956 w 10000"/>
                  <a:gd name="connsiteY136" fmla="*/ 1218 h 10000"/>
                  <a:gd name="connsiteX137" fmla="*/ 2939 w 10000"/>
                  <a:gd name="connsiteY137" fmla="*/ 1240 h 10000"/>
                  <a:gd name="connsiteX138" fmla="*/ 2928 w 10000"/>
                  <a:gd name="connsiteY138" fmla="*/ 1247 h 10000"/>
                  <a:gd name="connsiteX139" fmla="*/ 2922 w 10000"/>
                  <a:gd name="connsiteY139" fmla="*/ 1250 h 10000"/>
                  <a:gd name="connsiteX140" fmla="*/ 2911 w 10000"/>
                  <a:gd name="connsiteY140" fmla="*/ 1250 h 10000"/>
                  <a:gd name="connsiteX141" fmla="*/ 2884 w 10000"/>
                  <a:gd name="connsiteY141" fmla="*/ 1247 h 10000"/>
                  <a:gd name="connsiteX142" fmla="*/ 2864 w 10000"/>
                  <a:gd name="connsiteY142" fmla="*/ 1237 h 10000"/>
                  <a:gd name="connsiteX143" fmla="*/ 2848 w 10000"/>
                  <a:gd name="connsiteY143" fmla="*/ 1231 h 10000"/>
                  <a:gd name="connsiteX144" fmla="*/ 2834 w 10000"/>
                  <a:gd name="connsiteY144" fmla="*/ 1227 h 10000"/>
                  <a:gd name="connsiteX145" fmla="*/ 2831 w 10000"/>
                  <a:gd name="connsiteY145" fmla="*/ 1227 h 10000"/>
                  <a:gd name="connsiteX146" fmla="*/ 2831 w 10000"/>
                  <a:gd name="connsiteY146" fmla="*/ 1221 h 10000"/>
                  <a:gd name="connsiteX147" fmla="*/ 2825 w 10000"/>
                  <a:gd name="connsiteY147" fmla="*/ 1205 h 10000"/>
                  <a:gd name="connsiteX148" fmla="*/ 2823 w 10000"/>
                  <a:gd name="connsiteY148" fmla="*/ 1192 h 10000"/>
                  <a:gd name="connsiteX149" fmla="*/ 2817 w 10000"/>
                  <a:gd name="connsiteY149" fmla="*/ 1182 h 10000"/>
                  <a:gd name="connsiteX150" fmla="*/ 2814 w 10000"/>
                  <a:gd name="connsiteY150" fmla="*/ 1176 h 10000"/>
                  <a:gd name="connsiteX151" fmla="*/ 2792 w 10000"/>
                  <a:gd name="connsiteY151" fmla="*/ 1172 h 10000"/>
                  <a:gd name="connsiteX152" fmla="*/ 2759 w 10000"/>
                  <a:gd name="connsiteY152" fmla="*/ 1156 h 10000"/>
                  <a:gd name="connsiteX153" fmla="*/ 2734 w 10000"/>
                  <a:gd name="connsiteY153" fmla="*/ 1143 h 10000"/>
                  <a:gd name="connsiteX154" fmla="*/ 2695 w 10000"/>
                  <a:gd name="connsiteY154" fmla="*/ 1124 h 10000"/>
                  <a:gd name="connsiteX155" fmla="*/ 2670 w 10000"/>
                  <a:gd name="connsiteY155" fmla="*/ 1108 h 10000"/>
                  <a:gd name="connsiteX156" fmla="*/ 2645 w 10000"/>
                  <a:gd name="connsiteY156" fmla="*/ 1091 h 10000"/>
                  <a:gd name="connsiteX157" fmla="*/ 2618 w 10000"/>
                  <a:gd name="connsiteY157" fmla="*/ 1088 h 10000"/>
                  <a:gd name="connsiteX158" fmla="*/ 2576 w 10000"/>
                  <a:gd name="connsiteY158" fmla="*/ 1088 h 10000"/>
                  <a:gd name="connsiteX159" fmla="*/ 2551 w 10000"/>
                  <a:gd name="connsiteY159" fmla="*/ 1091 h 10000"/>
                  <a:gd name="connsiteX160" fmla="*/ 2521 w 10000"/>
                  <a:gd name="connsiteY160" fmla="*/ 1098 h 10000"/>
                  <a:gd name="connsiteX161" fmla="*/ 2493 w 10000"/>
                  <a:gd name="connsiteY161" fmla="*/ 1104 h 10000"/>
                  <a:gd name="connsiteX162" fmla="*/ 2468 w 10000"/>
                  <a:gd name="connsiteY162" fmla="*/ 1108 h 10000"/>
                  <a:gd name="connsiteX163" fmla="*/ 2404 w 10000"/>
                  <a:gd name="connsiteY163" fmla="*/ 1124 h 10000"/>
                  <a:gd name="connsiteX164" fmla="*/ 2366 w 10000"/>
                  <a:gd name="connsiteY164" fmla="*/ 1133 h 10000"/>
                  <a:gd name="connsiteX165" fmla="*/ 2346 w 10000"/>
                  <a:gd name="connsiteY165" fmla="*/ 1137 h 10000"/>
                  <a:gd name="connsiteX166" fmla="*/ 2294 w 10000"/>
                  <a:gd name="connsiteY166" fmla="*/ 1146 h 10000"/>
                  <a:gd name="connsiteX167" fmla="*/ 2249 w 10000"/>
                  <a:gd name="connsiteY167" fmla="*/ 1156 h 10000"/>
                  <a:gd name="connsiteX168" fmla="*/ 2230 w 10000"/>
                  <a:gd name="connsiteY168" fmla="*/ 1156 h 10000"/>
                  <a:gd name="connsiteX169" fmla="*/ 2222 w 10000"/>
                  <a:gd name="connsiteY169" fmla="*/ 1163 h 10000"/>
                  <a:gd name="connsiteX170" fmla="*/ 2194 w 10000"/>
                  <a:gd name="connsiteY170" fmla="*/ 1163 h 10000"/>
                  <a:gd name="connsiteX171" fmla="*/ 2172 w 10000"/>
                  <a:gd name="connsiteY171" fmla="*/ 1163 h 10000"/>
                  <a:gd name="connsiteX172" fmla="*/ 2147 w 10000"/>
                  <a:gd name="connsiteY172" fmla="*/ 1166 h 10000"/>
                  <a:gd name="connsiteX173" fmla="*/ 2108 w 10000"/>
                  <a:gd name="connsiteY173" fmla="*/ 1166 h 10000"/>
                  <a:gd name="connsiteX174" fmla="*/ 2083 w 10000"/>
                  <a:gd name="connsiteY174" fmla="*/ 1156 h 10000"/>
                  <a:gd name="connsiteX175" fmla="*/ 2042 w 10000"/>
                  <a:gd name="connsiteY175" fmla="*/ 1143 h 10000"/>
                  <a:gd name="connsiteX176" fmla="*/ 2011 w 10000"/>
                  <a:gd name="connsiteY176" fmla="*/ 1143 h 10000"/>
                  <a:gd name="connsiteX177" fmla="*/ 1994 w 10000"/>
                  <a:gd name="connsiteY177" fmla="*/ 1146 h 10000"/>
                  <a:gd name="connsiteX178" fmla="*/ 1967 w 10000"/>
                  <a:gd name="connsiteY178" fmla="*/ 1156 h 10000"/>
                  <a:gd name="connsiteX179" fmla="*/ 1903 w 10000"/>
                  <a:gd name="connsiteY179" fmla="*/ 1176 h 10000"/>
                  <a:gd name="connsiteX180" fmla="*/ 1873 w 10000"/>
                  <a:gd name="connsiteY180" fmla="*/ 1182 h 10000"/>
                  <a:gd name="connsiteX181" fmla="*/ 1850 w 10000"/>
                  <a:gd name="connsiteY181" fmla="*/ 1185 h 10000"/>
                  <a:gd name="connsiteX182" fmla="*/ 1842 w 10000"/>
                  <a:gd name="connsiteY182" fmla="*/ 1192 h 10000"/>
                  <a:gd name="connsiteX183" fmla="*/ 1823 w 10000"/>
                  <a:gd name="connsiteY183" fmla="*/ 1195 h 10000"/>
                  <a:gd name="connsiteX184" fmla="*/ 1814 w 10000"/>
                  <a:gd name="connsiteY184" fmla="*/ 1201 h 10000"/>
                  <a:gd name="connsiteX185" fmla="*/ 1792 w 10000"/>
                  <a:gd name="connsiteY185" fmla="*/ 1218 h 10000"/>
                  <a:gd name="connsiteX186" fmla="*/ 1767 w 10000"/>
                  <a:gd name="connsiteY186" fmla="*/ 1231 h 10000"/>
                  <a:gd name="connsiteX187" fmla="*/ 1717 w 10000"/>
                  <a:gd name="connsiteY187" fmla="*/ 1266 h 10000"/>
                  <a:gd name="connsiteX188" fmla="*/ 1695 w 10000"/>
                  <a:gd name="connsiteY188" fmla="*/ 1279 h 10000"/>
                  <a:gd name="connsiteX189" fmla="*/ 1654 w 10000"/>
                  <a:gd name="connsiteY189" fmla="*/ 1308 h 10000"/>
                  <a:gd name="connsiteX190" fmla="*/ 1620 w 10000"/>
                  <a:gd name="connsiteY190" fmla="*/ 1334 h 10000"/>
                  <a:gd name="connsiteX191" fmla="*/ 1590 w 10000"/>
                  <a:gd name="connsiteY191" fmla="*/ 1360 h 10000"/>
                  <a:gd name="connsiteX192" fmla="*/ 1565 w 10000"/>
                  <a:gd name="connsiteY192" fmla="*/ 1380 h 10000"/>
                  <a:gd name="connsiteX193" fmla="*/ 1532 w 10000"/>
                  <a:gd name="connsiteY193" fmla="*/ 1402 h 10000"/>
                  <a:gd name="connsiteX194" fmla="*/ 1501 w 10000"/>
                  <a:gd name="connsiteY194" fmla="*/ 1418 h 10000"/>
                  <a:gd name="connsiteX195" fmla="*/ 1460 w 10000"/>
                  <a:gd name="connsiteY195" fmla="*/ 1438 h 10000"/>
                  <a:gd name="connsiteX196" fmla="*/ 1435 w 10000"/>
                  <a:gd name="connsiteY196" fmla="*/ 1454 h 10000"/>
                  <a:gd name="connsiteX197" fmla="*/ 1421 w 10000"/>
                  <a:gd name="connsiteY197" fmla="*/ 1464 h 10000"/>
                  <a:gd name="connsiteX198" fmla="*/ 1380 w 10000"/>
                  <a:gd name="connsiteY198" fmla="*/ 1473 h 10000"/>
                  <a:gd name="connsiteX199" fmla="*/ 1324 w 10000"/>
                  <a:gd name="connsiteY199" fmla="*/ 1477 h 10000"/>
                  <a:gd name="connsiteX200" fmla="*/ 1274 w 10000"/>
                  <a:gd name="connsiteY200" fmla="*/ 1483 h 10000"/>
                  <a:gd name="connsiteX201" fmla="*/ 1244 w 10000"/>
                  <a:gd name="connsiteY201" fmla="*/ 1486 h 10000"/>
                  <a:gd name="connsiteX202" fmla="*/ 1233 w 10000"/>
                  <a:gd name="connsiteY202" fmla="*/ 1486 h 10000"/>
                  <a:gd name="connsiteX203" fmla="*/ 1197 w 10000"/>
                  <a:gd name="connsiteY203" fmla="*/ 1493 h 10000"/>
                  <a:gd name="connsiteX204" fmla="*/ 1180 w 10000"/>
                  <a:gd name="connsiteY204" fmla="*/ 1496 h 10000"/>
                  <a:gd name="connsiteX205" fmla="*/ 1169 w 10000"/>
                  <a:gd name="connsiteY205" fmla="*/ 1496 h 10000"/>
                  <a:gd name="connsiteX206" fmla="*/ 1161 w 10000"/>
                  <a:gd name="connsiteY206" fmla="*/ 1503 h 10000"/>
                  <a:gd name="connsiteX207" fmla="*/ 1155 w 10000"/>
                  <a:gd name="connsiteY207" fmla="*/ 1503 h 10000"/>
                  <a:gd name="connsiteX208" fmla="*/ 501 w 10000"/>
                  <a:gd name="connsiteY208" fmla="*/ 2277 h 10000"/>
                  <a:gd name="connsiteX209" fmla="*/ 396 w 10000"/>
                  <a:gd name="connsiteY209" fmla="*/ 2532 h 10000"/>
                  <a:gd name="connsiteX210" fmla="*/ 324 w 10000"/>
                  <a:gd name="connsiteY210" fmla="*/ 2759 h 10000"/>
                  <a:gd name="connsiteX211" fmla="*/ 274 w 10000"/>
                  <a:gd name="connsiteY211" fmla="*/ 2866 h 10000"/>
                  <a:gd name="connsiteX212" fmla="*/ 202 w 10000"/>
                  <a:gd name="connsiteY212" fmla="*/ 3008 h 10000"/>
                  <a:gd name="connsiteX213" fmla="*/ 211 w 10000"/>
                  <a:gd name="connsiteY213" fmla="*/ 3177 h 10000"/>
                  <a:gd name="connsiteX214" fmla="*/ 235 w 10000"/>
                  <a:gd name="connsiteY214" fmla="*/ 3368 h 10000"/>
                  <a:gd name="connsiteX215" fmla="*/ 266 w 10000"/>
                  <a:gd name="connsiteY215" fmla="*/ 3595 h 10000"/>
                  <a:gd name="connsiteX216" fmla="*/ 299 w 10000"/>
                  <a:gd name="connsiteY216" fmla="*/ 3831 h 10000"/>
                  <a:gd name="connsiteX217" fmla="*/ 305 w 10000"/>
                  <a:gd name="connsiteY217" fmla="*/ 3863 h 10000"/>
                  <a:gd name="connsiteX218" fmla="*/ 341 w 10000"/>
                  <a:gd name="connsiteY218" fmla="*/ 3941 h 10000"/>
                  <a:gd name="connsiteX219" fmla="*/ 186 w 10000"/>
                  <a:gd name="connsiteY219" fmla="*/ 3935 h 10000"/>
                  <a:gd name="connsiteX220" fmla="*/ 30 w 10000"/>
                  <a:gd name="connsiteY220" fmla="*/ 3925 h 10000"/>
                  <a:gd name="connsiteX221" fmla="*/ 0 w 10000"/>
                  <a:gd name="connsiteY221" fmla="*/ 4054 h 10000"/>
                  <a:gd name="connsiteX222" fmla="*/ 14 w 10000"/>
                  <a:gd name="connsiteY222" fmla="*/ 4152 h 10000"/>
                  <a:gd name="connsiteX223" fmla="*/ 22 w 10000"/>
                  <a:gd name="connsiteY223" fmla="*/ 4242 h 10000"/>
                  <a:gd name="connsiteX224" fmla="*/ 30 w 10000"/>
                  <a:gd name="connsiteY224" fmla="*/ 4291 h 10000"/>
                  <a:gd name="connsiteX225" fmla="*/ 102 w 10000"/>
                  <a:gd name="connsiteY225" fmla="*/ 4271 h 10000"/>
                  <a:gd name="connsiteX226" fmla="*/ 155 w 10000"/>
                  <a:gd name="connsiteY226" fmla="*/ 4262 h 10000"/>
                  <a:gd name="connsiteX227" fmla="*/ 410 w 10000"/>
                  <a:gd name="connsiteY227" fmla="*/ 4255 h 10000"/>
                  <a:gd name="connsiteX228" fmla="*/ 418 w 10000"/>
                  <a:gd name="connsiteY228" fmla="*/ 4385 h 10000"/>
                  <a:gd name="connsiteX229" fmla="*/ 429 w 10000"/>
                  <a:gd name="connsiteY229" fmla="*/ 4543 h 10000"/>
                  <a:gd name="connsiteX230" fmla="*/ 443 w 10000"/>
                  <a:gd name="connsiteY230" fmla="*/ 4585 h 10000"/>
                  <a:gd name="connsiteX231" fmla="*/ 465 w 10000"/>
                  <a:gd name="connsiteY231" fmla="*/ 4611 h 10000"/>
                  <a:gd name="connsiteX232" fmla="*/ 468 w 10000"/>
                  <a:gd name="connsiteY232" fmla="*/ 4621 h 10000"/>
                  <a:gd name="connsiteX233" fmla="*/ 474 w 10000"/>
                  <a:gd name="connsiteY233" fmla="*/ 4679 h 10000"/>
                  <a:gd name="connsiteX234" fmla="*/ 554 w 10000"/>
                  <a:gd name="connsiteY234" fmla="*/ 4738 h 10000"/>
                  <a:gd name="connsiteX235" fmla="*/ 637 w 10000"/>
                  <a:gd name="connsiteY235" fmla="*/ 4809 h 10000"/>
                  <a:gd name="connsiteX236" fmla="*/ 704 w 10000"/>
                  <a:gd name="connsiteY236" fmla="*/ 4851 h 10000"/>
                  <a:gd name="connsiteX237" fmla="*/ 740 w 10000"/>
                  <a:gd name="connsiteY237" fmla="*/ 4893 h 10000"/>
                  <a:gd name="connsiteX238" fmla="*/ 756 w 10000"/>
                  <a:gd name="connsiteY238" fmla="*/ 4896 h 10000"/>
                  <a:gd name="connsiteX239" fmla="*/ 767 w 10000"/>
                  <a:gd name="connsiteY239" fmla="*/ 4880 h 10000"/>
                  <a:gd name="connsiteX240" fmla="*/ 806 w 10000"/>
                  <a:gd name="connsiteY240" fmla="*/ 4945 h 10000"/>
                  <a:gd name="connsiteX241" fmla="*/ 886 w 10000"/>
                  <a:gd name="connsiteY241" fmla="*/ 5078 h 10000"/>
                  <a:gd name="connsiteX242" fmla="*/ 911 w 10000"/>
                  <a:gd name="connsiteY242" fmla="*/ 5130 h 10000"/>
                  <a:gd name="connsiteX243" fmla="*/ 920 w 10000"/>
                  <a:gd name="connsiteY243" fmla="*/ 5191 h 10000"/>
                  <a:gd name="connsiteX244" fmla="*/ 920 w 10000"/>
                  <a:gd name="connsiteY244" fmla="*/ 5220 h 10000"/>
                  <a:gd name="connsiteX245" fmla="*/ 911 w 10000"/>
                  <a:gd name="connsiteY245" fmla="*/ 5314 h 10000"/>
                  <a:gd name="connsiteX246" fmla="*/ 898 w 10000"/>
                  <a:gd name="connsiteY246" fmla="*/ 5369 h 10000"/>
                  <a:gd name="connsiteX247" fmla="*/ 895 w 10000"/>
                  <a:gd name="connsiteY247" fmla="*/ 5385 h 10000"/>
                  <a:gd name="connsiteX248" fmla="*/ 895 w 10000"/>
                  <a:gd name="connsiteY248" fmla="*/ 5405 h 10000"/>
                  <a:gd name="connsiteX249" fmla="*/ 898 w 10000"/>
                  <a:gd name="connsiteY249" fmla="*/ 5434 h 10000"/>
                  <a:gd name="connsiteX250" fmla="*/ 911 w 10000"/>
                  <a:gd name="connsiteY250" fmla="*/ 5463 h 10000"/>
                  <a:gd name="connsiteX251" fmla="*/ 920 w 10000"/>
                  <a:gd name="connsiteY251" fmla="*/ 5492 h 10000"/>
                  <a:gd name="connsiteX252" fmla="*/ 934 w 10000"/>
                  <a:gd name="connsiteY252" fmla="*/ 5518 h 10000"/>
                  <a:gd name="connsiteX253" fmla="*/ 1169 w 10000"/>
                  <a:gd name="connsiteY253" fmla="*/ 5738 h 10000"/>
                  <a:gd name="connsiteX254" fmla="*/ 1188 w 10000"/>
                  <a:gd name="connsiteY254" fmla="*/ 5755 h 10000"/>
                  <a:gd name="connsiteX255" fmla="*/ 1216 w 10000"/>
                  <a:gd name="connsiteY255" fmla="*/ 5758 h 10000"/>
                  <a:gd name="connsiteX256" fmla="*/ 1313 w 10000"/>
                  <a:gd name="connsiteY256" fmla="*/ 5774 h 10000"/>
                  <a:gd name="connsiteX257" fmla="*/ 1349 w 10000"/>
                  <a:gd name="connsiteY257" fmla="*/ 5787 h 10000"/>
                  <a:gd name="connsiteX258" fmla="*/ 1393 w 10000"/>
                  <a:gd name="connsiteY258" fmla="*/ 5793 h 10000"/>
                  <a:gd name="connsiteX259" fmla="*/ 1393 w 10000"/>
                  <a:gd name="connsiteY259" fmla="*/ 5797 h 10000"/>
                  <a:gd name="connsiteX260" fmla="*/ 1421 w 10000"/>
                  <a:gd name="connsiteY260" fmla="*/ 5810 h 10000"/>
                  <a:gd name="connsiteX261" fmla="*/ 1446 w 10000"/>
                  <a:gd name="connsiteY261" fmla="*/ 5829 h 10000"/>
                  <a:gd name="connsiteX262" fmla="*/ 1460 w 10000"/>
                  <a:gd name="connsiteY262" fmla="*/ 5842 h 10000"/>
                  <a:gd name="connsiteX263" fmla="*/ 1476 w 10000"/>
                  <a:gd name="connsiteY263" fmla="*/ 5848 h 10000"/>
                  <a:gd name="connsiteX264" fmla="*/ 1501 w 10000"/>
                  <a:gd name="connsiteY264" fmla="*/ 5852 h 10000"/>
                  <a:gd name="connsiteX265" fmla="*/ 1532 w 10000"/>
                  <a:gd name="connsiteY265" fmla="*/ 5887 h 10000"/>
                  <a:gd name="connsiteX266" fmla="*/ 1565 w 10000"/>
                  <a:gd name="connsiteY266" fmla="*/ 5942 h 10000"/>
                  <a:gd name="connsiteX267" fmla="*/ 1587 w 10000"/>
                  <a:gd name="connsiteY267" fmla="*/ 5972 h 10000"/>
                  <a:gd name="connsiteX268" fmla="*/ 1612 w 10000"/>
                  <a:gd name="connsiteY268" fmla="*/ 5955 h 10000"/>
                  <a:gd name="connsiteX269" fmla="*/ 1679 w 10000"/>
                  <a:gd name="connsiteY269" fmla="*/ 6049 h 10000"/>
                  <a:gd name="connsiteX270" fmla="*/ 1720 w 10000"/>
                  <a:gd name="connsiteY270" fmla="*/ 6108 h 10000"/>
                  <a:gd name="connsiteX271" fmla="*/ 1751 w 10000"/>
                  <a:gd name="connsiteY271" fmla="*/ 6133 h 10000"/>
                  <a:gd name="connsiteX272" fmla="*/ 1792 w 10000"/>
                  <a:gd name="connsiteY272" fmla="*/ 6169 h 10000"/>
                  <a:gd name="connsiteX273" fmla="*/ 1801 w 10000"/>
                  <a:gd name="connsiteY273" fmla="*/ 6172 h 10000"/>
                  <a:gd name="connsiteX274" fmla="*/ 1814 w 10000"/>
                  <a:gd name="connsiteY274" fmla="*/ 6286 h 10000"/>
                  <a:gd name="connsiteX275" fmla="*/ 1817 w 10000"/>
                  <a:gd name="connsiteY275" fmla="*/ 6331 h 10000"/>
                  <a:gd name="connsiteX276" fmla="*/ 1809 w 10000"/>
                  <a:gd name="connsiteY276" fmla="*/ 6444 h 10000"/>
                  <a:gd name="connsiteX277" fmla="*/ 1801 w 10000"/>
                  <a:gd name="connsiteY277" fmla="*/ 6499 h 10000"/>
                  <a:gd name="connsiteX278" fmla="*/ 1781 w 10000"/>
                  <a:gd name="connsiteY278" fmla="*/ 6522 h 10000"/>
                  <a:gd name="connsiteX279" fmla="*/ 1773 w 10000"/>
                  <a:gd name="connsiteY279" fmla="*/ 6541 h 10000"/>
                  <a:gd name="connsiteX280" fmla="*/ 1762 w 10000"/>
                  <a:gd name="connsiteY280" fmla="*/ 6571 h 10000"/>
                  <a:gd name="connsiteX281" fmla="*/ 1767 w 10000"/>
                  <a:gd name="connsiteY281" fmla="*/ 6622 h 10000"/>
                  <a:gd name="connsiteX282" fmla="*/ 1767 w 10000"/>
                  <a:gd name="connsiteY282" fmla="*/ 6665 h 10000"/>
                  <a:gd name="connsiteX283" fmla="*/ 1767 w 10000"/>
                  <a:gd name="connsiteY283" fmla="*/ 6694 h 10000"/>
                  <a:gd name="connsiteX284" fmla="*/ 1776 w 10000"/>
                  <a:gd name="connsiteY284" fmla="*/ 6726 h 10000"/>
                  <a:gd name="connsiteX285" fmla="*/ 1776 w 10000"/>
                  <a:gd name="connsiteY285" fmla="*/ 6745 h 10000"/>
                  <a:gd name="connsiteX286" fmla="*/ 1767 w 10000"/>
                  <a:gd name="connsiteY286" fmla="*/ 6765 h 10000"/>
                  <a:gd name="connsiteX287" fmla="*/ 1762 w 10000"/>
                  <a:gd name="connsiteY287" fmla="*/ 6804 h 10000"/>
                  <a:gd name="connsiteX288" fmla="*/ 1753 w 10000"/>
                  <a:gd name="connsiteY288" fmla="*/ 6839 h 10000"/>
                  <a:gd name="connsiteX289" fmla="*/ 1742 w 10000"/>
                  <a:gd name="connsiteY289" fmla="*/ 6849 h 10000"/>
                  <a:gd name="connsiteX290" fmla="*/ 1726 w 10000"/>
                  <a:gd name="connsiteY290" fmla="*/ 6849 h 10000"/>
                  <a:gd name="connsiteX291" fmla="*/ 1712 w 10000"/>
                  <a:gd name="connsiteY291" fmla="*/ 6852 h 10000"/>
                  <a:gd name="connsiteX292" fmla="*/ 1640 w 10000"/>
                  <a:gd name="connsiteY292" fmla="*/ 6953 h 10000"/>
                  <a:gd name="connsiteX293" fmla="*/ 1493 w 10000"/>
                  <a:gd name="connsiteY293" fmla="*/ 7105 h 10000"/>
                  <a:gd name="connsiteX294" fmla="*/ 1490 w 10000"/>
                  <a:gd name="connsiteY294" fmla="*/ 7124 h 10000"/>
                  <a:gd name="connsiteX295" fmla="*/ 1468 w 10000"/>
                  <a:gd name="connsiteY295" fmla="*/ 7137 h 10000"/>
                  <a:gd name="connsiteX296" fmla="*/ 1454 w 10000"/>
                  <a:gd name="connsiteY296" fmla="*/ 7144 h 10000"/>
                  <a:gd name="connsiteX297" fmla="*/ 1452 w 10000"/>
                  <a:gd name="connsiteY297" fmla="*/ 7157 h 10000"/>
                  <a:gd name="connsiteX298" fmla="*/ 1446 w 10000"/>
                  <a:gd name="connsiteY298" fmla="*/ 7199 h 10000"/>
                  <a:gd name="connsiteX299" fmla="*/ 1476 w 10000"/>
                  <a:gd name="connsiteY299" fmla="*/ 7247 h 10000"/>
                  <a:gd name="connsiteX300" fmla="*/ 1501 w 10000"/>
                  <a:gd name="connsiteY300" fmla="*/ 7270 h 10000"/>
                  <a:gd name="connsiteX301" fmla="*/ 1518 w 10000"/>
                  <a:gd name="connsiteY301" fmla="*/ 7286 h 10000"/>
                  <a:gd name="connsiteX302" fmla="*/ 1524 w 10000"/>
                  <a:gd name="connsiteY302" fmla="*/ 7306 h 10000"/>
                  <a:gd name="connsiteX303" fmla="*/ 1540 w 10000"/>
                  <a:gd name="connsiteY303" fmla="*/ 7322 h 10000"/>
                  <a:gd name="connsiteX304" fmla="*/ 1565 w 10000"/>
                  <a:gd name="connsiteY304" fmla="*/ 7325 h 10000"/>
                  <a:gd name="connsiteX305" fmla="*/ 1590 w 10000"/>
                  <a:gd name="connsiteY305" fmla="*/ 7332 h 10000"/>
                  <a:gd name="connsiteX306" fmla="*/ 1615 w 10000"/>
                  <a:gd name="connsiteY306" fmla="*/ 7345 h 10000"/>
                  <a:gd name="connsiteX307" fmla="*/ 1662 w 10000"/>
                  <a:gd name="connsiteY307" fmla="*/ 7370 h 10000"/>
                  <a:gd name="connsiteX308" fmla="*/ 1670 w 10000"/>
                  <a:gd name="connsiteY308" fmla="*/ 7351 h 10000"/>
                  <a:gd name="connsiteX309" fmla="*/ 1726 w 10000"/>
                  <a:gd name="connsiteY309" fmla="*/ 7354 h 10000"/>
                  <a:gd name="connsiteX310" fmla="*/ 1726 w 10000"/>
                  <a:gd name="connsiteY310" fmla="*/ 7400 h 10000"/>
                  <a:gd name="connsiteX311" fmla="*/ 1773 w 10000"/>
                  <a:gd name="connsiteY311" fmla="*/ 7409 h 10000"/>
                  <a:gd name="connsiteX312" fmla="*/ 1806 w 10000"/>
                  <a:gd name="connsiteY312" fmla="*/ 7416 h 10000"/>
                  <a:gd name="connsiteX313" fmla="*/ 1839 w 10000"/>
                  <a:gd name="connsiteY313" fmla="*/ 7403 h 10000"/>
                  <a:gd name="connsiteX314" fmla="*/ 1886 w 10000"/>
                  <a:gd name="connsiteY314" fmla="*/ 7403 h 10000"/>
                  <a:gd name="connsiteX315" fmla="*/ 1898 w 10000"/>
                  <a:gd name="connsiteY315" fmla="*/ 7403 h 10000"/>
                  <a:gd name="connsiteX316" fmla="*/ 1914 w 10000"/>
                  <a:gd name="connsiteY316" fmla="*/ 7494 h 10000"/>
                  <a:gd name="connsiteX317" fmla="*/ 1895 w 10000"/>
                  <a:gd name="connsiteY317" fmla="*/ 7523 h 10000"/>
                  <a:gd name="connsiteX318" fmla="*/ 1825 w 10000"/>
                  <a:gd name="connsiteY318" fmla="*/ 7617 h 10000"/>
                  <a:gd name="connsiteX319" fmla="*/ 1776 w 10000"/>
                  <a:gd name="connsiteY319" fmla="*/ 7691 h 10000"/>
                  <a:gd name="connsiteX320" fmla="*/ 1781 w 10000"/>
                  <a:gd name="connsiteY320" fmla="*/ 7723 h 10000"/>
                  <a:gd name="connsiteX321" fmla="*/ 1767 w 10000"/>
                  <a:gd name="connsiteY321" fmla="*/ 7759 h 10000"/>
                  <a:gd name="connsiteX322" fmla="*/ 1762 w 10000"/>
                  <a:gd name="connsiteY322" fmla="*/ 7817 h 10000"/>
                  <a:gd name="connsiteX323" fmla="*/ 1762 w 10000"/>
                  <a:gd name="connsiteY323" fmla="*/ 7856 h 10000"/>
                  <a:gd name="connsiteX324" fmla="*/ 1776 w 10000"/>
                  <a:gd name="connsiteY324" fmla="*/ 7892 h 10000"/>
                  <a:gd name="connsiteX325" fmla="*/ 1784 w 10000"/>
                  <a:gd name="connsiteY325" fmla="*/ 7902 h 10000"/>
                  <a:gd name="connsiteX326" fmla="*/ 1801 w 10000"/>
                  <a:gd name="connsiteY326" fmla="*/ 7908 h 10000"/>
                  <a:gd name="connsiteX327" fmla="*/ 1809 w 10000"/>
                  <a:gd name="connsiteY327" fmla="*/ 7911 h 10000"/>
                  <a:gd name="connsiteX328" fmla="*/ 1801 w 10000"/>
                  <a:gd name="connsiteY328" fmla="*/ 7940 h 10000"/>
                  <a:gd name="connsiteX329" fmla="*/ 1798 w 10000"/>
                  <a:gd name="connsiteY329" fmla="*/ 7979 h 10000"/>
                  <a:gd name="connsiteX330" fmla="*/ 1806 w 10000"/>
                  <a:gd name="connsiteY330" fmla="*/ 8002 h 10000"/>
                  <a:gd name="connsiteX331" fmla="*/ 1823 w 10000"/>
                  <a:gd name="connsiteY331" fmla="*/ 8021 h 10000"/>
                  <a:gd name="connsiteX332" fmla="*/ 1834 w 10000"/>
                  <a:gd name="connsiteY332" fmla="*/ 8044 h 10000"/>
                  <a:gd name="connsiteX333" fmla="*/ 1839 w 10000"/>
                  <a:gd name="connsiteY333" fmla="*/ 8073 h 10000"/>
                  <a:gd name="connsiteX334" fmla="*/ 1842 w 10000"/>
                  <a:gd name="connsiteY334" fmla="*/ 8106 h 10000"/>
                  <a:gd name="connsiteX335" fmla="*/ 1839 w 10000"/>
                  <a:gd name="connsiteY335" fmla="*/ 8144 h 10000"/>
                  <a:gd name="connsiteX336" fmla="*/ 1856 w 10000"/>
                  <a:gd name="connsiteY336" fmla="*/ 8164 h 10000"/>
                  <a:gd name="connsiteX337" fmla="*/ 1886 w 10000"/>
                  <a:gd name="connsiteY337" fmla="*/ 8193 h 10000"/>
                  <a:gd name="connsiteX338" fmla="*/ 1922 w 10000"/>
                  <a:gd name="connsiteY338" fmla="*/ 8206 h 10000"/>
                  <a:gd name="connsiteX339" fmla="*/ 1967 w 10000"/>
                  <a:gd name="connsiteY339" fmla="*/ 8203 h 10000"/>
                  <a:gd name="connsiteX340" fmla="*/ 1986 w 10000"/>
                  <a:gd name="connsiteY340" fmla="*/ 8212 h 10000"/>
                  <a:gd name="connsiteX341" fmla="*/ 2000 w 10000"/>
                  <a:gd name="connsiteY341" fmla="*/ 8232 h 10000"/>
                  <a:gd name="connsiteX342" fmla="*/ 2033 w 10000"/>
                  <a:gd name="connsiteY342" fmla="*/ 8258 h 10000"/>
                  <a:gd name="connsiteX343" fmla="*/ 2050 w 10000"/>
                  <a:gd name="connsiteY343" fmla="*/ 8271 h 10000"/>
                  <a:gd name="connsiteX344" fmla="*/ 2089 w 10000"/>
                  <a:gd name="connsiteY344" fmla="*/ 8280 h 10000"/>
                  <a:gd name="connsiteX345" fmla="*/ 2122 w 10000"/>
                  <a:gd name="connsiteY345" fmla="*/ 8300 h 10000"/>
                  <a:gd name="connsiteX346" fmla="*/ 2163 w 10000"/>
                  <a:gd name="connsiteY346" fmla="*/ 8332 h 10000"/>
                  <a:gd name="connsiteX347" fmla="*/ 2172 w 10000"/>
                  <a:gd name="connsiteY347" fmla="*/ 8335 h 10000"/>
                  <a:gd name="connsiteX348" fmla="*/ 2177 w 10000"/>
                  <a:gd name="connsiteY348" fmla="*/ 8345 h 10000"/>
                  <a:gd name="connsiteX349" fmla="*/ 2163 w 10000"/>
                  <a:gd name="connsiteY349" fmla="*/ 8371 h 10000"/>
                  <a:gd name="connsiteX350" fmla="*/ 2139 w 10000"/>
                  <a:gd name="connsiteY350" fmla="*/ 8423 h 10000"/>
                  <a:gd name="connsiteX351" fmla="*/ 2130 w 10000"/>
                  <a:gd name="connsiteY351" fmla="*/ 8439 h 10000"/>
                  <a:gd name="connsiteX352" fmla="*/ 2105 w 10000"/>
                  <a:gd name="connsiteY352" fmla="*/ 8446 h 10000"/>
                  <a:gd name="connsiteX353" fmla="*/ 2080 w 10000"/>
                  <a:gd name="connsiteY353" fmla="*/ 8449 h 10000"/>
                  <a:gd name="connsiteX354" fmla="*/ 2075 w 10000"/>
                  <a:gd name="connsiteY354" fmla="*/ 8459 h 10000"/>
                  <a:gd name="connsiteX355" fmla="*/ 2072 w 10000"/>
                  <a:gd name="connsiteY355" fmla="*/ 8475 h 10000"/>
                  <a:gd name="connsiteX356" fmla="*/ 2080 w 10000"/>
                  <a:gd name="connsiteY356" fmla="*/ 8484 h 10000"/>
                  <a:gd name="connsiteX357" fmla="*/ 2100 w 10000"/>
                  <a:gd name="connsiteY357" fmla="*/ 8475 h 10000"/>
                  <a:gd name="connsiteX358" fmla="*/ 2141 w 10000"/>
                  <a:gd name="connsiteY358" fmla="*/ 8478 h 10000"/>
                  <a:gd name="connsiteX359" fmla="*/ 2172 w 10000"/>
                  <a:gd name="connsiteY359" fmla="*/ 8475 h 10000"/>
                  <a:gd name="connsiteX360" fmla="*/ 2188 w 10000"/>
                  <a:gd name="connsiteY360" fmla="*/ 8475 h 10000"/>
                  <a:gd name="connsiteX361" fmla="*/ 2222 w 10000"/>
                  <a:gd name="connsiteY361" fmla="*/ 8497 h 10000"/>
                  <a:gd name="connsiteX362" fmla="*/ 2252 w 10000"/>
                  <a:gd name="connsiteY362" fmla="*/ 8514 h 10000"/>
                  <a:gd name="connsiteX363" fmla="*/ 2274 w 10000"/>
                  <a:gd name="connsiteY363" fmla="*/ 8514 h 10000"/>
                  <a:gd name="connsiteX364" fmla="*/ 2299 w 10000"/>
                  <a:gd name="connsiteY364" fmla="*/ 8504 h 10000"/>
                  <a:gd name="connsiteX365" fmla="*/ 2310 w 10000"/>
                  <a:gd name="connsiteY365" fmla="*/ 8504 h 10000"/>
                  <a:gd name="connsiteX366" fmla="*/ 2319 w 10000"/>
                  <a:gd name="connsiteY366" fmla="*/ 8484 h 10000"/>
                  <a:gd name="connsiteX367" fmla="*/ 2338 w 10000"/>
                  <a:gd name="connsiteY367" fmla="*/ 8494 h 10000"/>
                  <a:gd name="connsiteX368" fmla="*/ 2338 w 10000"/>
                  <a:gd name="connsiteY368" fmla="*/ 8552 h 10000"/>
                  <a:gd name="connsiteX369" fmla="*/ 2366 w 10000"/>
                  <a:gd name="connsiteY369" fmla="*/ 8572 h 10000"/>
                  <a:gd name="connsiteX370" fmla="*/ 2382 w 10000"/>
                  <a:gd name="connsiteY370" fmla="*/ 8582 h 10000"/>
                  <a:gd name="connsiteX371" fmla="*/ 2435 w 10000"/>
                  <a:gd name="connsiteY371" fmla="*/ 8552 h 10000"/>
                  <a:gd name="connsiteX372" fmla="*/ 2443 w 10000"/>
                  <a:gd name="connsiteY372" fmla="*/ 8552 h 10000"/>
                  <a:gd name="connsiteX373" fmla="*/ 2454 w 10000"/>
                  <a:gd name="connsiteY373" fmla="*/ 8552 h 10000"/>
                  <a:gd name="connsiteX374" fmla="*/ 2471 w 10000"/>
                  <a:gd name="connsiteY374" fmla="*/ 8546 h 10000"/>
                  <a:gd name="connsiteX375" fmla="*/ 2488 w 10000"/>
                  <a:gd name="connsiteY375" fmla="*/ 8536 h 10000"/>
                  <a:gd name="connsiteX376" fmla="*/ 2501 w 10000"/>
                  <a:gd name="connsiteY376" fmla="*/ 8533 h 10000"/>
                  <a:gd name="connsiteX377" fmla="*/ 2512 w 10000"/>
                  <a:gd name="connsiteY377" fmla="*/ 8533 h 10000"/>
                  <a:gd name="connsiteX378" fmla="*/ 2521 w 10000"/>
                  <a:gd name="connsiteY378" fmla="*/ 8546 h 10000"/>
                  <a:gd name="connsiteX379" fmla="*/ 2521 w 10000"/>
                  <a:gd name="connsiteY379" fmla="*/ 8572 h 10000"/>
                  <a:gd name="connsiteX380" fmla="*/ 2535 w 10000"/>
                  <a:gd name="connsiteY380" fmla="*/ 8588 h 10000"/>
                  <a:gd name="connsiteX381" fmla="*/ 2551 w 10000"/>
                  <a:gd name="connsiteY381" fmla="*/ 8582 h 10000"/>
                  <a:gd name="connsiteX382" fmla="*/ 2560 w 10000"/>
                  <a:gd name="connsiteY382" fmla="*/ 8582 h 10000"/>
                  <a:gd name="connsiteX383" fmla="*/ 2573 w 10000"/>
                  <a:gd name="connsiteY383" fmla="*/ 8588 h 10000"/>
                  <a:gd name="connsiteX384" fmla="*/ 2584 w 10000"/>
                  <a:gd name="connsiteY384" fmla="*/ 8591 h 10000"/>
                  <a:gd name="connsiteX385" fmla="*/ 2590 w 10000"/>
                  <a:gd name="connsiteY385" fmla="*/ 8598 h 10000"/>
                  <a:gd name="connsiteX386" fmla="*/ 2598 w 10000"/>
                  <a:gd name="connsiteY386" fmla="*/ 8608 h 10000"/>
                  <a:gd name="connsiteX387" fmla="*/ 2607 w 10000"/>
                  <a:gd name="connsiteY387" fmla="*/ 8617 h 10000"/>
                  <a:gd name="connsiteX388" fmla="*/ 2618 w 10000"/>
                  <a:gd name="connsiteY388" fmla="*/ 8617 h 10000"/>
                  <a:gd name="connsiteX389" fmla="*/ 2640 w 10000"/>
                  <a:gd name="connsiteY389" fmla="*/ 8608 h 10000"/>
                  <a:gd name="connsiteX390" fmla="*/ 2670 w 10000"/>
                  <a:gd name="connsiteY390" fmla="*/ 8598 h 10000"/>
                  <a:gd name="connsiteX391" fmla="*/ 2673 w 10000"/>
                  <a:gd name="connsiteY391" fmla="*/ 8598 h 10000"/>
                  <a:gd name="connsiteX392" fmla="*/ 2690 w 10000"/>
                  <a:gd name="connsiteY392" fmla="*/ 8598 h 10000"/>
                  <a:gd name="connsiteX393" fmla="*/ 2698 w 10000"/>
                  <a:gd name="connsiteY393" fmla="*/ 8598 h 10000"/>
                  <a:gd name="connsiteX394" fmla="*/ 2712 w 10000"/>
                  <a:gd name="connsiteY394" fmla="*/ 8598 h 10000"/>
                  <a:gd name="connsiteX395" fmla="*/ 2726 w 10000"/>
                  <a:gd name="connsiteY395" fmla="*/ 8591 h 10000"/>
                  <a:gd name="connsiteX396" fmla="*/ 2737 w 10000"/>
                  <a:gd name="connsiteY396" fmla="*/ 8588 h 10000"/>
                  <a:gd name="connsiteX397" fmla="*/ 2759 w 10000"/>
                  <a:gd name="connsiteY397" fmla="*/ 8582 h 10000"/>
                  <a:gd name="connsiteX398" fmla="*/ 2770 w 10000"/>
                  <a:gd name="connsiteY398" fmla="*/ 8578 h 10000"/>
                  <a:gd name="connsiteX399" fmla="*/ 2784 w 10000"/>
                  <a:gd name="connsiteY399" fmla="*/ 8572 h 10000"/>
                  <a:gd name="connsiteX400" fmla="*/ 2795 w 10000"/>
                  <a:gd name="connsiteY400" fmla="*/ 8572 h 10000"/>
                  <a:gd name="connsiteX401" fmla="*/ 2803 w 10000"/>
                  <a:gd name="connsiteY401" fmla="*/ 8588 h 10000"/>
                  <a:gd name="connsiteX402" fmla="*/ 2803 w 10000"/>
                  <a:gd name="connsiteY402" fmla="*/ 8591 h 10000"/>
                  <a:gd name="connsiteX403" fmla="*/ 2803 w 10000"/>
                  <a:gd name="connsiteY403" fmla="*/ 8601 h 10000"/>
                  <a:gd name="connsiteX404" fmla="*/ 2809 w 10000"/>
                  <a:gd name="connsiteY404" fmla="*/ 8601 h 10000"/>
                  <a:gd name="connsiteX405" fmla="*/ 2823 w 10000"/>
                  <a:gd name="connsiteY405" fmla="*/ 8598 h 10000"/>
                  <a:gd name="connsiteX406" fmla="*/ 2831 w 10000"/>
                  <a:gd name="connsiteY406" fmla="*/ 8598 h 10000"/>
                  <a:gd name="connsiteX407" fmla="*/ 2839 w 10000"/>
                  <a:gd name="connsiteY407" fmla="*/ 8601 h 10000"/>
                  <a:gd name="connsiteX408" fmla="*/ 2848 w 10000"/>
                  <a:gd name="connsiteY408" fmla="*/ 8598 h 10000"/>
                  <a:gd name="connsiteX409" fmla="*/ 2856 w 10000"/>
                  <a:gd name="connsiteY409" fmla="*/ 8601 h 10000"/>
                  <a:gd name="connsiteX410" fmla="*/ 2859 w 10000"/>
                  <a:gd name="connsiteY410" fmla="*/ 8601 h 10000"/>
                  <a:gd name="connsiteX411" fmla="*/ 2864 w 10000"/>
                  <a:gd name="connsiteY411" fmla="*/ 8598 h 10000"/>
                  <a:gd name="connsiteX412" fmla="*/ 2889 w 10000"/>
                  <a:gd name="connsiteY412" fmla="*/ 8611 h 10000"/>
                  <a:gd name="connsiteX413" fmla="*/ 2906 w 10000"/>
                  <a:gd name="connsiteY413" fmla="*/ 8620 h 10000"/>
                  <a:gd name="connsiteX414" fmla="*/ 2914 w 10000"/>
                  <a:gd name="connsiteY414" fmla="*/ 8627 h 10000"/>
                  <a:gd name="connsiteX415" fmla="*/ 2920 w 10000"/>
                  <a:gd name="connsiteY415" fmla="*/ 8640 h 10000"/>
                  <a:gd name="connsiteX416" fmla="*/ 2922 w 10000"/>
                  <a:gd name="connsiteY416" fmla="*/ 8666 h 10000"/>
                  <a:gd name="connsiteX417" fmla="*/ 2922 w 10000"/>
                  <a:gd name="connsiteY417" fmla="*/ 8692 h 10000"/>
                  <a:gd name="connsiteX418" fmla="*/ 2939 w 10000"/>
                  <a:gd name="connsiteY418" fmla="*/ 8695 h 10000"/>
                  <a:gd name="connsiteX419" fmla="*/ 2953 w 10000"/>
                  <a:gd name="connsiteY419" fmla="*/ 8695 h 10000"/>
                  <a:gd name="connsiteX420" fmla="*/ 2961 w 10000"/>
                  <a:gd name="connsiteY420" fmla="*/ 8695 h 10000"/>
                  <a:gd name="connsiteX421" fmla="*/ 2972 w 10000"/>
                  <a:gd name="connsiteY421" fmla="*/ 8692 h 10000"/>
                  <a:gd name="connsiteX422" fmla="*/ 2981 w 10000"/>
                  <a:gd name="connsiteY422" fmla="*/ 8685 h 10000"/>
                  <a:gd name="connsiteX423" fmla="*/ 2989 w 10000"/>
                  <a:gd name="connsiteY423" fmla="*/ 8685 h 10000"/>
                  <a:gd name="connsiteX424" fmla="*/ 3008 w 10000"/>
                  <a:gd name="connsiteY424" fmla="*/ 8685 h 10000"/>
                  <a:gd name="connsiteX425" fmla="*/ 3028 w 10000"/>
                  <a:gd name="connsiteY425" fmla="*/ 8695 h 10000"/>
                  <a:gd name="connsiteX426" fmla="*/ 3042 w 10000"/>
                  <a:gd name="connsiteY426" fmla="*/ 8695 h 10000"/>
                  <a:gd name="connsiteX427" fmla="*/ 3053 w 10000"/>
                  <a:gd name="connsiteY427" fmla="*/ 8676 h 10000"/>
                  <a:gd name="connsiteX428" fmla="*/ 3061 w 10000"/>
                  <a:gd name="connsiteY428" fmla="*/ 8666 h 10000"/>
                  <a:gd name="connsiteX429" fmla="*/ 3066 w 10000"/>
                  <a:gd name="connsiteY429" fmla="*/ 8656 h 10000"/>
                  <a:gd name="connsiteX430" fmla="*/ 3091 w 10000"/>
                  <a:gd name="connsiteY430" fmla="*/ 8659 h 10000"/>
                  <a:gd name="connsiteX431" fmla="*/ 3105 w 10000"/>
                  <a:gd name="connsiteY431" fmla="*/ 8659 h 10000"/>
                  <a:gd name="connsiteX432" fmla="*/ 3108 w 10000"/>
                  <a:gd name="connsiteY432" fmla="*/ 8650 h 10000"/>
                  <a:gd name="connsiteX433" fmla="*/ 3147 w 10000"/>
                  <a:gd name="connsiteY433" fmla="*/ 8588 h 10000"/>
                  <a:gd name="connsiteX434" fmla="*/ 3150 w 10000"/>
                  <a:gd name="connsiteY434" fmla="*/ 8598 h 10000"/>
                  <a:gd name="connsiteX435" fmla="*/ 3163 w 10000"/>
                  <a:gd name="connsiteY435" fmla="*/ 8601 h 10000"/>
                  <a:gd name="connsiteX436" fmla="*/ 3180 w 10000"/>
                  <a:gd name="connsiteY436" fmla="*/ 8608 h 10000"/>
                  <a:gd name="connsiteX437" fmla="*/ 3188 w 10000"/>
                  <a:gd name="connsiteY437" fmla="*/ 8611 h 10000"/>
                  <a:gd name="connsiteX438" fmla="*/ 3227 w 10000"/>
                  <a:gd name="connsiteY438" fmla="*/ 8620 h 10000"/>
                  <a:gd name="connsiteX439" fmla="*/ 3238 w 10000"/>
                  <a:gd name="connsiteY439" fmla="*/ 8617 h 10000"/>
                  <a:gd name="connsiteX440" fmla="*/ 3247 w 10000"/>
                  <a:gd name="connsiteY440" fmla="*/ 8601 h 10000"/>
                  <a:gd name="connsiteX441" fmla="*/ 3269 w 10000"/>
                  <a:gd name="connsiteY441" fmla="*/ 8611 h 10000"/>
                  <a:gd name="connsiteX442" fmla="*/ 3277 w 10000"/>
                  <a:gd name="connsiteY442" fmla="*/ 8617 h 10000"/>
                  <a:gd name="connsiteX443" fmla="*/ 3285 w 10000"/>
                  <a:gd name="connsiteY443" fmla="*/ 8611 h 10000"/>
                  <a:gd name="connsiteX444" fmla="*/ 3307 w 10000"/>
                  <a:gd name="connsiteY444" fmla="*/ 8611 h 10000"/>
                  <a:gd name="connsiteX445" fmla="*/ 3319 w 10000"/>
                  <a:gd name="connsiteY445" fmla="*/ 8617 h 10000"/>
                  <a:gd name="connsiteX446" fmla="*/ 3324 w 10000"/>
                  <a:gd name="connsiteY446" fmla="*/ 8617 h 10000"/>
                  <a:gd name="connsiteX447" fmla="*/ 3327 w 10000"/>
                  <a:gd name="connsiteY447" fmla="*/ 8620 h 10000"/>
                  <a:gd name="connsiteX448" fmla="*/ 3341 w 10000"/>
                  <a:gd name="connsiteY448" fmla="*/ 8620 h 10000"/>
                  <a:gd name="connsiteX449" fmla="*/ 3357 w 10000"/>
                  <a:gd name="connsiteY449" fmla="*/ 8620 h 10000"/>
                  <a:gd name="connsiteX450" fmla="*/ 3374 w 10000"/>
                  <a:gd name="connsiteY450" fmla="*/ 8620 h 10000"/>
                  <a:gd name="connsiteX451" fmla="*/ 3382 w 10000"/>
                  <a:gd name="connsiteY451" fmla="*/ 8620 h 10000"/>
                  <a:gd name="connsiteX452" fmla="*/ 3399 w 10000"/>
                  <a:gd name="connsiteY452" fmla="*/ 8611 h 10000"/>
                  <a:gd name="connsiteX453" fmla="*/ 3413 w 10000"/>
                  <a:gd name="connsiteY453" fmla="*/ 8601 h 10000"/>
                  <a:gd name="connsiteX454" fmla="*/ 3421 w 10000"/>
                  <a:gd name="connsiteY454" fmla="*/ 8588 h 10000"/>
                  <a:gd name="connsiteX455" fmla="*/ 3421 w 10000"/>
                  <a:gd name="connsiteY455" fmla="*/ 8572 h 10000"/>
                  <a:gd name="connsiteX456" fmla="*/ 3421 w 10000"/>
                  <a:gd name="connsiteY456" fmla="*/ 8552 h 10000"/>
                  <a:gd name="connsiteX457" fmla="*/ 3424 w 10000"/>
                  <a:gd name="connsiteY457" fmla="*/ 8533 h 10000"/>
                  <a:gd name="connsiteX458" fmla="*/ 3432 w 10000"/>
                  <a:gd name="connsiteY458" fmla="*/ 8523 h 10000"/>
                  <a:gd name="connsiteX459" fmla="*/ 3446 w 10000"/>
                  <a:gd name="connsiteY459" fmla="*/ 8523 h 10000"/>
                  <a:gd name="connsiteX460" fmla="*/ 3457 w 10000"/>
                  <a:gd name="connsiteY460" fmla="*/ 8523 h 10000"/>
                  <a:gd name="connsiteX461" fmla="*/ 3476 w 10000"/>
                  <a:gd name="connsiteY461" fmla="*/ 8533 h 10000"/>
                  <a:gd name="connsiteX462" fmla="*/ 3485 w 10000"/>
                  <a:gd name="connsiteY462" fmla="*/ 8536 h 10000"/>
                  <a:gd name="connsiteX463" fmla="*/ 3501 w 10000"/>
                  <a:gd name="connsiteY463" fmla="*/ 8527 h 10000"/>
                  <a:gd name="connsiteX464" fmla="*/ 3504 w 10000"/>
                  <a:gd name="connsiteY464" fmla="*/ 8514 h 10000"/>
                  <a:gd name="connsiteX465" fmla="*/ 3510 w 10000"/>
                  <a:gd name="connsiteY465" fmla="*/ 8497 h 10000"/>
                  <a:gd name="connsiteX466" fmla="*/ 3537 w 10000"/>
                  <a:gd name="connsiteY466" fmla="*/ 8484 h 10000"/>
                  <a:gd name="connsiteX467" fmla="*/ 3562 w 10000"/>
                  <a:gd name="connsiteY467" fmla="*/ 8488 h 10000"/>
                  <a:gd name="connsiteX468" fmla="*/ 3568 w 10000"/>
                  <a:gd name="connsiteY468" fmla="*/ 8484 h 10000"/>
                  <a:gd name="connsiteX469" fmla="*/ 3584 w 10000"/>
                  <a:gd name="connsiteY469" fmla="*/ 8494 h 10000"/>
                  <a:gd name="connsiteX470" fmla="*/ 3593 w 10000"/>
                  <a:gd name="connsiteY470" fmla="*/ 8507 h 10000"/>
                  <a:gd name="connsiteX471" fmla="*/ 3618 w 10000"/>
                  <a:gd name="connsiteY471" fmla="*/ 8497 h 10000"/>
                  <a:gd name="connsiteX472" fmla="*/ 3643 w 10000"/>
                  <a:gd name="connsiteY472" fmla="*/ 8475 h 10000"/>
                  <a:gd name="connsiteX473" fmla="*/ 3657 w 10000"/>
                  <a:gd name="connsiteY473" fmla="*/ 8478 h 10000"/>
                  <a:gd name="connsiteX474" fmla="*/ 3670 w 10000"/>
                  <a:gd name="connsiteY474" fmla="*/ 8475 h 10000"/>
                  <a:gd name="connsiteX475" fmla="*/ 3673 w 10000"/>
                  <a:gd name="connsiteY475" fmla="*/ 8468 h 10000"/>
                  <a:gd name="connsiteX476" fmla="*/ 3681 w 10000"/>
                  <a:gd name="connsiteY476" fmla="*/ 8468 h 10000"/>
                  <a:gd name="connsiteX477" fmla="*/ 3698 w 10000"/>
                  <a:gd name="connsiteY477" fmla="*/ 8478 h 10000"/>
                  <a:gd name="connsiteX478" fmla="*/ 3720 w 10000"/>
                  <a:gd name="connsiteY478" fmla="*/ 8497 h 10000"/>
                  <a:gd name="connsiteX479" fmla="*/ 3715 w 10000"/>
                  <a:gd name="connsiteY479" fmla="*/ 8504 h 10000"/>
                  <a:gd name="connsiteX480" fmla="*/ 3729 w 10000"/>
                  <a:gd name="connsiteY480" fmla="*/ 8514 h 10000"/>
                  <a:gd name="connsiteX481" fmla="*/ 3729 w 10000"/>
                  <a:gd name="connsiteY481" fmla="*/ 8517 h 10000"/>
                  <a:gd name="connsiteX482" fmla="*/ 3740 w 10000"/>
                  <a:gd name="connsiteY482" fmla="*/ 8527 h 10000"/>
                  <a:gd name="connsiteX483" fmla="*/ 3759 w 10000"/>
                  <a:gd name="connsiteY483" fmla="*/ 8517 h 10000"/>
                  <a:gd name="connsiteX484" fmla="*/ 3762 w 10000"/>
                  <a:gd name="connsiteY484" fmla="*/ 8504 h 10000"/>
                  <a:gd name="connsiteX485" fmla="*/ 3770 w 10000"/>
                  <a:gd name="connsiteY485" fmla="*/ 8488 h 10000"/>
                  <a:gd name="connsiteX486" fmla="*/ 3778 w 10000"/>
                  <a:gd name="connsiteY486" fmla="*/ 8484 h 10000"/>
                  <a:gd name="connsiteX487" fmla="*/ 3792 w 10000"/>
                  <a:gd name="connsiteY487" fmla="*/ 8475 h 10000"/>
                  <a:gd name="connsiteX488" fmla="*/ 3803 w 10000"/>
                  <a:gd name="connsiteY488" fmla="*/ 8478 h 10000"/>
                  <a:gd name="connsiteX489" fmla="*/ 3809 w 10000"/>
                  <a:gd name="connsiteY489" fmla="*/ 8475 h 10000"/>
                  <a:gd name="connsiteX490" fmla="*/ 3825 w 10000"/>
                  <a:gd name="connsiteY490" fmla="*/ 8465 h 10000"/>
                  <a:gd name="connsiteX491" fmla="*/ 3834 w 10000"/>
                  <a:gd name="connsiteY491" fmla="*/ 8468 h 10000"/>
                  <a:gd name="connsiteX492" fmla="*/ 3842 w 10000"/>
                  <a:gd name="connsiteY492" fmla="*/ 8478 h 10000"/>
                  <a:gd name="connsiteX493" fmla="*/ 3850 w 10000"/>
                  <a:gd name="connsiteY493" fmla="*/ 8478 h 10000"/>
                  <a:gd name="connsiteX494" fmla="*/ 3859 w 10000"/>
                  <a:gd name="connsiteY494" fmla="*/ 8484 h 10000"/>
                  <a:gd name="connsiteX495" fmla="*/ 3873 w 10000"/>
                  <a:gd name="connsiteY495" fmla="*/ 8494 h 10000"/>
                  <a:gd name="connsiteX496" fmla="*/ 3875 w 10000"/>
                  <a:gd name="connsiteY496" fmla="*/ 8507 h 10000"/>
                  <a:gd name="connsiteX497" fmla="*/ 3881 w 10000"/>
                  <a:gd name="connsiteY497" fmla="*/ 8527 h 10000"/>
                  <a:gd name="connsiteX498" fmla="*/ 3875 w 10000"/>
                  <a:gd name="connsiteY498" fmla="*/ 8546 h 10000"/>
                  <a:gd name="connsiteX499" fmla="*/ 3892 w 10000"/>
                  <a:gd name="connsiteY499" fmla="*/ 8546 h 10000"/>
                  <a:gd name="connsiteX500" fmla="*/ 3900 w 10000"/>
                  <a:gd name="connsiteY500" fmla="*/ 8543 h 10000"/>
                  <a:gd name="connsiteX501" fmla="*/ 3906 w 10000"/>
                  <a:gd name="connsiteY501" fmla="*/ 8543 h 10000"/>
                  <a:gd name="connsiteX502" fmla="*/ 3922 w 10000"/>
                  <a:gd name="connsiteY502" fmla="*/ 8552 h 10000"/>
                  <a:gd name="connsiteX503" fmla="*/ 3939 w 10000"/>
                  <a:gd name="connsiteY503" fmla="*/ 8559 h 10000"/>
                  <a:gd name="connsiteX504" fmla="*/ 3953 w 10000"/>
                  <a:gd name="connsiteY504" fmla="*/ 8572 h 10000"/>
                  <a:gd name="connsiteX505" fmla="*/ 3956 w 10000"/>
                  <a:gd name="connsiteY505" fmla="*/ 8588 h 10000"/>
                  <a:gd name="connsiteX506" fmla="*/ 3956 w 10000"/>
                  <a:gd name="connsiteY506" fmla="*/ 8608 h 10000"/>
                  <a:gd name="connsiteX507" fmla="*/ 3972 w 10000"/>
                  <a:gd name="connsiteY507" fmla="*/ 8608 h 10000"/>
                  <a:gd name="connsiteX508" fmla="*/ 3986 w 10000"/>
                  <a:gd name="connsiteY508" fmla="*/ 8608 h 10000"/>
                  <a:gd name="connsiteX509" fmla="*/ 3997 w 10000"/>
                  <a:gd name="connsiteY509" fmla="*/ 8608 h 10000"/>
                  <a:gd name="connsiteX510" fmla="*/ 4006 w 10000"/>
                  <a:gd name="connsiteY510" fmla="*/ 8608 h 10000"/>
                  <a:gd name="connsiteX511" fmla="*/ 4006 w 10000"/>
                  <a:gd name="connsiteY511" fmla="*/ 8611 h 10000"/>
                  <a:gd name="connsiteX512" fmla="*/ 4011 w 10000"/>
                  <a:gd name="connsiteY512" fmla="*/ 8611 h 10000"/>
                  <a:gd name="connsiteX513" fmla="*/ 4022 w 10000"/>
                  <a:gd name="connsiteY513" fmla="*/ 8620 h 10000"/>
                  <a:gd name="connsiteX514" fmla="*/ 4042 w 10000"/>
                  <a:gd name="connsiteY514" fmla="*/ 8620 h 10000"/>
                  <a:gd name="connsiteX515" fmla="*/ 4050 w 10000"/>
                  <a:gd name="connsiteY515" fmla="*/ 8617 h 10000"/>
                  <a:gd name="connsiteX516" fmla="*/ 4069 w 10000"/>
                  <a:gd name="connsiteY516" fmla="*/ 8620 h 10000"/>
                  <a:gd name="connsiteX517" fmla="*/ 4086 w 10000"/>
                  <a:gd name="connsiteY517" fmla="*/ 8630 h 10000"/>
                  <a:gd name="connsiteX518" fmla="*/ 4108 w 10000"/>
                  <a:gd name="connsiteY518" fmla="*/ 8627 h 10000"/>
                  <a:gd name="connsiteX519" fmla="*/ 4125 w 10000"/>
                  <a:gd name="connsiteY519" fmla="*/ 8620 h 10000"/>
                  <a:gd name="connsiteX520" fmla="*/ 4133 w 10000"/>
                  <a:gd name="connsiteY520" fmla="*/ 8611 h 10000"/>
                  <a:gd name="connsiteX521" fmla="*/ 4139 w 10000"/>
                  <a:gd name="connsiteY521" fmla="*/ 8608 h 10000"/>
                  <a:gd name="connsiteX522" fmla="*/ 4147 w 10000"/>
                  <a:gd name="connsiteY522" fmla="*/ 8601 h 10000"/>
                  <a:gd name="connsiteX523" fmla="*/ 4155 w 10000"/>
                  <a:gd name="connsiteY523" fmla="*/ 8591 h 10000"/>
                  <a:gd name="connsiteX524" fmla="*/ 4166 w 10000"/>
                  <a:gd name="connsiteY524" fmla="*/ 8582 h 10000"/>
                  <a:gd name="connsiteX525" fmla="*/ 4183 w 10000"/>
                  <a:gd name="connsiteY525" fmla="*/ 8569 h 10000"/>
                  <a:gd name="connsiteX526" fmla="*/ 4191 w 10000"/>
                  <a:gd name="connsiteY526" fmla="*/ 8562 h 10000"/>
                  <a:gd name="connsiteX527" fmla="*/ 4208 w 10000"/>
                  <a:gd name="connsiteY527" fmla="*/ 8552 h 10000"/>
                  <a:gd name="connsiteX528" fmla="*/ 4230 w 10000"/>
                  <a:gd name="connsiteY528" fmla="*/ 8552 h 10000"/>
                  <a:gd name="connsiteX529" fmla="*/ 4238 w 10000"/>
                  <a:gd name="connsiteY529" fmla="*/ 8559 h 10000"/>
                  <a:gd name="connsiteX530" fmla="*/ 4247 w 10000"/>
                  <a:gd name="connsiteY530" fmla="*/ 8572 h 10000"/>
                  <a:gd name="connsiteX531" fmla="*/ 4252 w 10000"/>
                  <a:gd name="connsiteY531" fmla="*/ 8578 h 10000"/>
                  <a:gd name="connsiteX532" fmla="*/ 4263 w 10000"/>
                  <a:gd name="connsiteY532" fmla="*/ 8582 h 10000"/>
                  <a:gd name="connsiteX533" fmla="*/ 4277 w 10000"/>
                  <a:gd name="connsiteY533" fmla="*/ 8572 h 10000"/>
                  <a:gd name="connsiteX534" fmla="*/ 4294 w 10000"/>
                  <a:gd name="connsiteY534" fmla="*/ 8559 h 10000"/>
                  <a:gd name="connsiteX535" fmla="*/ 4302 w 10000"/>
                  <a:gd name="connsiteY535" fmla="*/ 8546 h 10000"/>
                  <a:gd name="connsiteX536" fmla="*/ 4310 w 10000"/>
                  <a:gd name="connsiteY536" fmla="*/ 8543 h 10000"/>
                  <a:gd name="connsiteX537" fmla="*/ 4313 w 10000"/>
                  <a:gd name="connsiteY537" fmla="*/ 8543 h 10000"/>
                  <a:gd name="connsiteX538" fmla="*/ 4332 w 10000"/>
                  <a:gd name="connsiteY538" fmla="*/ 8546 h 10000"/>
                  <a:gd name="connsiteX539" fmla="*/ 4335 w 10000"/>
                  <a:gd name="connsiteY539" fmla="*/ 8559 h 10000"/>
                  <a:gd name="connsiteX540" fmla="*/ 4349 w 10000"/>
                  <a:gd name="connsiteY540" fmla="*/ 8588 h 10000"/>
                  <a:gd name="connsiteX541" fmla="*/ 4360 w 10000"/>
                  <a:gd name="connsiteY541" fmla="*/ 8591 h 10000"/>
                  <a:gd name="connsiteX542" fmla="*/ 4366 w 10000"/>
                  <a:gd name="connsiteY542" fmla="*/ 8591 h 10000"/>
                  <a:gd name="connsiteX543" fmla="*/ 4382 w 10000"/>
                  <a:gd name="connsiteY543" fmla="*/ 8598 h 10000"/>
                  <a:gd name="connsiteX544" fmla="*/ 4385 w 10000"/>
                  <a:gd name="connsiteY544" fmla="*/ 8598 h 10000"/>
                  <a:gd name="connsiteX545" fmla="*/ 4402 w 10000"/>
                  <a:gd name="connsiteY545" fmla="*/ 8598 h 10000"/>
                  <a:gd name="connsiteX546" fmla="*/ 4421 w 10000"/>
                  <a:gd name="connsiteY546" fmla="*/ 8591 h 10000"/>
                  <a:gd name="connsiteX547" fmla="*/ 4440 w 10000"/>
                  <a:gd name="connsiteY547" fmla="*/ 8591 h 10000"/>
                  <a:gd name="connsiteX548" fmla="*/ 4449 w 10000"/>
                  <a:gd name="connsiteY548" fmla="*/ 8598 h 10000"/>
                  <a:gd name="connsiteX549" fmla="*/ 4454 w 10000"/>
                  <a:gd name="connsiteY549" fmla="*/ 8617 h 10000"/>
                  <a:gd name="connsiteX550" fmla="*/ 4463 w 10000"/>
                  <a:gd name="connsiteY550" fmla="*/ 8608 h 10000"/>
                  <a:gd name="connsiteX551" fmla="*/ 4474 w 10000"/>
                  <a:gd name="connsiteY551" fmla="*/ 8608 h 10000"/>
                  <a:gd name="connsiteX552" fmla="*/ 4490 w 10000"/>
                  <a:gd name="connsiteY552" fmla="*/ 8617 h 10000"/>
                  <a:gd name="connsiteX553" fmla="*/ 4504 w 10000"/>
                  <a:gd name="connsiteY553" fmla="*/ 8617 h 10000"/>
                  <a:gd name="connsiteX554" fmla="*/ 4518 w 10000"/>
                  <a:gd name="connsiteY554" fmla="*/ 8617 h 10000"/>
                  <a:gd name="connsiteX555" fmla="*/ 4535 w 10000"/>
                  <a:gd name="connsiteY555" fmla="*/ 8611 h 10000"/>
                  <a:gd name="connsiteX556" fmla="*/ 4546 w 10000"/>
                  <a:gd name="connsiteY556" fmla="*/ 8611 h 10000"/>
                  <a:gd name="connsiteX557" fmla="*/ 4562 w 10000"/>
                  <a:gd name="connsiteY557" fmla="*/ 8611 h 10000"/>
                  <a:gd name="connsiteX558" fmla="*/ 4571 w 10000"/>
                  <a:gd name="connsiteY558" fmla="*/ 8611 h 10000"/>
                  <a:gd name="connsiteX559" fmla="*/ 4579 w 10000"/>
                  <a:gd name="connsiteY559" fmla="*/ 8608 h 10000"/>
                  <a:gd name="connsiteX560" fmla="*/ 4584 w 10000"/>
                  <a:gd name="connsiteY560" fmla="*/ 8608 h 10000"/>
                  <a:gd name="connsiteX561" fmla="*/ 4601 w 10000"/>
                  <a:gd name="connsiteY561" fmla="*/ 8617 h 10000"/>
                  <a:gd name="connsiteX562" fmla="*/ 4609 w 10000"/>
                  <a:gd name="connsiteY562" fmla="*/ 8627 h 10000"/>
                  <a:gd name="connsiteX563" fmla="*/ 4618 w 10000"/>
                  <a:gd name="connsiteY563" fmla="*/ 8637 h 10000"/>
                  <a:gd name="connsiteX564" fmla="*/ 4618 w 10000"/>
                  <a:gd name="connsiteY564" fmla="*/ 8646 h 10000"/>
                  <a:gd name="connsiteX565" fmla="*/ 4634 w 10000"/>
                  <a:gd name="connsiteY565" fmla="*/ 8656 h 10000"/>
                  <a:gd name="connsiteX566" fmla="*/ 4640 w 10000"/>
                  <a:gd name="connsiteY566" fmla="*/ 8659 h 10000"/>
                  <a:gd name="connsiteX567" fmla="*/ 4651 w 10000"/>
                  <a:gd name="connsiteY567" fmla="*/ 8666 h 10000"/>
                  <a:gd name="connsiteX568" fmla="*/ 4657 w 10000"/>
                  <a:gd name="connsiteY568" fmla="*/ 8659 h 10000"/>
                  <a:gd name="connsiteX569" fmla="*/ 4668 w 10000"/>
                  <a:gd name="connsiteY569" fmla="*/ 8650 h 10000"/>
                  <a:gd name="connsiteX570" fmla="*/ 4676 w 10000"/>
                  <a:gd name="connsiteY570" fmla="*/ 8650 h 10000"/>
                  <a:gd name="connsiteX571" fmla="*/ 4690 w 10000"/>
                  <a:gd name="connsiteY571" fmla="*/ 8650 h 10000"/>
                  <a:gd name="connsiteX572" fmla="*/ 4698 w 10000"/>
                  <a:gd name="connsiteY572" fmla="*/ 8650 h 10000"/>
                  <a:gd name="connsiteX573" fmla="*/ 4704 w 10000"/>
                  <a:gd name="connsiteY573" fmla="*/ 8650 h 10000"/>
                  <a:gd name="connsiteX574" fmla="*/ 4706 w 10000"/>
                  <a:gd name="connsiteY574" fmla="*/ 8659 h 10000"/>
                  <a:gd name="connsiteX575" fmla="*/ 4706 w 10000"/>
                  <a:gd name="connsiteY575" fmla="*/ 8666 h 10000"/>
                  <a:gd name="connsiteX576" fmla="*/ 4723 w 10000"/>
                  <a:gd name="connsiteY576" fmla="*/ 8682 h 10000"/>
                  <a:gd name="connsiteX577" fmla="*/ 4737 w 10000"/>
                  <a:gd name="connsiteY577" fmla="*/ 8682 h 10000"/>
                  <a:gd name="connsiteX578" fmla="*/ 4745 w 10000"/>
                  <a:gd name="connsiteY578" fmla="*/ 8676 h 10000"/>
                  <a:gd name="connsiteX579" fmla="*/ 4756 w 10000"/>
                  <a:gd name="connsiteY579" fmla="*/ 8666 h 10000"/>
                  <a:gd name="connsiteX580" fmla="*/ 4765 w 10000"/>
                  <a:gd name="connsiteY580" fmla="*/ 8666 h 10000"/>
                  <a:gd name="connsiteX581" fmla="*/ 4765 w 10000"/>
                  <a:gd name="connsiteY581" fmla="*/ 8682 h 10000"/>
                  <a:gd name="connsiteX582" fmla="*/ 4770 w 10000"/>
                  <a:gd name="connsiteY582" fmla="*/ 8701 h 10000"/>
                  <a:gd name="connsiteX583" fmla="*/ 4778 w 10000"/>
                  <a:gd name="connsiteY583" fmla="*/ 8705 h 10000"/>
                  <a:gd name="connsiteX584" fmla="*/ 4795 w 10000"/>
                  <a:gd name="connsiteY584" fmla="*/ 8714 h 10000"/>
                  <a:gd name="connsiteX585" fmla="*/ 4812 w 10000"/>
                  <a:gd name="connsiteY585" fmla="*/ 8714 h 10000"/>
                  <a:gd name="connsiteX586" fmla="*/ 4825 w 10000"/>
                  <a:gd name="connsiteY586" fmla="*/ 8705 h 10000"/>
                  <a:gd name="connsiteX587" fmla="*/ 4825 w 10000"/>
                  <a:gd name="connsiteY587" fmla="*/ 8701 h 10000"/>
                  <a:gd name="connsiteX588" fmla="*/ 4828 w 10000"/>
                  <a:gd name="connsiteY588" fmla="*/ 8701 h 10000"/>
                  <a:gd name="connsiteX589" fmla="*/ 4837 w 10000"/>
                  <a:gd name="connsiteY589" fmla="*/ 8692 h 10000"/>
                  <a:gd name="connsiteX590" fmla="*/ 4842 w 10000"/>
                  <a:gd name="connsiteY590" fmla="*/ 8685 h 10000"/>
                  <a:gd name="connsiteX591" fmla="*/ 4859 w 10000"/>
                  <a:gd name="connsiteY591" fmla="*/ 8692 h 10000"/>
                  <a:gd name="connsiteX592" fmla="*/ 4870 w 10000"/>
                  <a:gd name="connsiteY592" fmla="*/ 8701 h 10000"/>
                  <a:gd name="connsiteX593" fmla="*/ 4878 w 10000"/>
                  <a:gd name="connsiteY593" fmla="*/ 8714 h 10000"/>
                  <a:gd name="connsiteX594" fmla="*/ 4892 w 10000"/>
                  <a:gd name="connsiteY594" fmla="*/ 8724 h 10000"/>
                  <a:gd name="connsiteX595" fmla="*/ 4900 w 10000"/>
                  <a:gd name="connsiteY595" fmla="*/ 8724 h 10000"/>
                  <a:gd name="connsiteX596" fmla="*/ 4906 w 10000"/>
                  <a:gd name="connsiteY596" fmla="*/ 8705 h 10000"/>
                  <a:gd name="connsiteX597" fmla="*/ 4925 w 10000"/>
                  <a:gd name="connsiteY597" fmla="*/ 8724 h 10000"/>
                  <a:gd name="connsiteX598" fmla="*/ 4939 w 10000"/>
                  <a:gd name="connsiteY598" fmla="*/ 8701 h 10000"/>
                  <a:gd name="connsiteX599" fmla="*/ 4950 w 10000"/>
                  <a:gd name="connsiteY599" fmla="*/ 8695 h 10000"/>
                  <a:gd name="connsiteX600" fmla="*/ 4956 w 10000"/>
                  <a:gd name="connsiteY600" fmla="*/ 8692 h 10000"/>
                  <a:gd name="connsiteX601" fmla="*/ 4986 w 10000"/>
                  <a:gd name="connsiteY601" fmla="*/ 8705 h 10000"/>
                  <a:gd name="connsiteX602" fmla="*/ 5003 w 10000"/>
                  <a:gd name="connsiteY602" fmla="*/ 8701 h 10000"/>
                  <a:gd name="connsiteX603" fmla="*/ 5011 w 10000"/>
                  <a:gd name="connsiteY603" fmla="*/ 8692 h 10000"/>
                  <a:gd name="connsiteX604" fmla="*/ 5028 w 10000"/>
                  <a:gd name="connsiteY604" fmla="*/ 8682 h 10000"/>
                  <a:gd name="connsiteX605" fmla="*/ 5030 w 10000"/>
                  <a:gd name="connsiteY605" fmla="*/ 8659 h 10000"/>
                  <a:gd name="connsiteX606" fmla="*/ 5039 w 10000"/>
                  <a:gd name="connsiteY606" fmla="*/ 8656 h 10000"/>
                  <a:gd name="connsiteX607" fmla="*/ 5053 w 10000"/>
                  <a:gd name="connsiteY607" fmla="*/ 8669 h 10000"/>
                  <a:gd name="connsiteX608" fmla="*/ 5061 w 10000"/>
                  <a:gd name="connsiteY608" fmla="*/ 8669 h 10000"/>
                  <a:gd name="connsiteX609" fmla="*/ 5061 w 10000"/>
                  <a:gd name="connsiteY609" fmla="*/ 8676 h 10000"/>
                  <a:gd name="connsiteX610" fmla="*/ 5069 w 10000"/>
                  <a:gd name="connsiteY610" fmla="*/ 8669 h 10000"/>
                  <a:gd name="connsiteX611" fmla="*/ 5083 w 10000"/>
                  <a:gd name="connsiteY611" fmla="*/ 8669 h 10000"/>
                  <a:gd name="connsiteX612" fmla="*/ 5100 w 10000"/>
                  <a:gd name="connsiteY612" fmla="*/ 8669 h 10000"/>
                  <a:gd name="connsiteX613" fmla="*/ 5119 w 10000"/>
                  <a:gd name="connsiteY613" fmla="*/ 8682 h 10000"/>
                  <a:gd name="connsiteX614" fmla="*/ 5136 w 10000"/>
                  <a:gd name="connsiteY614" fmla="*/ 8692 h 10000"/>
                  <a:gd name="connsiteX615" fmla="*/ 5161 w 10000"/>
                  <a:gd name="connsiteY615" fmla="*/ 8701 h 10000"/>
                  <a:gd name="connsiteX616" fmla="*/ 5183 w 10000"/>
                  <a:gd name="connsiteY616" fmla="*/ 8701 h 10000"/>
                  <a:gd name="connsiteX617" fmla="*/ 5199 w 10000"/>
                  <a:gd name="connsiteY617" fmla="*/ 8701 h 10000"/>
                  <a:gd name="connsiteX618" fmla="*/ 5213 w 10000"/>
                  <a:gd name="connsiteY618" fmla="*/ 8705 h 10000"/>
                  <a:gd name="connsiteX619" fmla="*/ 5224 w 10000"/>
                  <a:gd name="connsiteY619" fmla="*/ 8701 h 10000"/>
                  <a:gd name="connsiteX620" fmla="*/ 5230 w 10000"/>
                  <a:gd name="connsiteY620" fmla="*/ 8701 h 10000"/>
                  <a:gd name="connsiteX621" fmla="*/ 5241 w 10000"/>
                  <a:gd name="connsiteY621" fmla="*/ 8676 h 10000"/>
                  <a:gd name="connsiteX622" fmla="*/ 5247 w 10000"/>
                  <a:gd name="connsiteY622" fmla="*/ 8666 h 10000"/>
                  <a:gd name="connsiteX623" fmla="*/ 5249 w 10000"/>
                  <a:gd name="connsiteY623" fmla="*/ 8646 h 10000"/>
                  <a:gd name="connsiteX624" fmla="*/ 5249 w 10000"/>
                  <a:gd name="connsiteY624" fmla="*/ 8650 h 10000"/>
                  <a:gd name="connsiteX625" fmla="*/ 5255 w 10000"/>
                  <a:gd name="connsiteY625" fmla="*/ 8646 h 10000"/>
                  <a:gd name="connsiteX626" fmla="*/ 5271 w 10000"/>
                  <a:gd name="connsiteY626" fmla="*/ 8650 h 10000"/>
                  <a:gd name="connsiteX627" fmla="*/ 5288 w 10000"/>
                  <a:gd name="connsiteY627" fmla="*/ 8666 h 10000"/>
                  <a:gd name="connsiteX628" fmla="*/ 5296 w 10000"/>
                  <a:gd name="connsiteY628" fmla="*/ 8666 h 10000"/>
                  <a:gd name="connsiteX629" fmla="*/ 5310 w 10000"/>
                  <a:gd name="connsiteY629" fmla="*/ 8656 h 10000"/>
                  <a:gd name="connsiteX630" fmla="*/ 5321 w 10000"/>
                  <a:gd name="connsiteY630" fmla="*/ 8650 h 10000"/>
                  <a:gd name="connsiteX631" fmla="*/ 5338 w 10000"/>
                  <a:gd name="connsiteY631" fmla="*/ 8650 h 10000"/>
                  <a:gd name="connsiteX632" fmla="*/ 5360 w 10000"/>
                  <a:gd name="connsiteY632" fmla="*/ 8640 h 10000"/>
                  <a:gd name="connsiteX633" fmla="*/ 5366 w 10000"/>
                  <a:gd name="connsiteY633" fmla="*/ 8637 h 10000"/>
                  <a:gd name="connsiteX634" fmla="*/ 5368 w 10000"/>
                  <a:gd name="connsiteY634" fmla="*/ 8637 h 10000"/>
                  <a:gd name="connsiteX635" fmla="*/ 5382 w 10000"/>
                  <a:gd name="connsiteY635" fmla="*/ 8630 h 10000"/>
                  <a:gd name="connsiteX636" fmla="*/ 5391 w 10000"/>
                  <a:gd name="connsiteY636" fmla="*/ 8630 h 10000"/>
                  <a:gd name="connsiteX637" fmla="*/ 5402 w 10000"/>
                  <a:gd name="connsiteY637" fmla="*/ 8637 h 10000"/>
                  <a:gd name="connsiteX638" fmla="*/ 5418 w 10000"/>
                  <a:gd name="connsiteY638" fmla="*/ 8656 h 10000"/>
                  <a:gd name="connsiteX639" fmla="*/ 5432 w 10000"/>
                  <a:gd name="connsiteY639" fmla="*/ 8666 h 10000"/>
                  <a:gd name="connsiteX640" fmla="*/ 5443 w 10000"/>
                  <a:gd name="connsiteY640" fmla="*/ 8682 h 10000"/>
                  <a:gd name="connsiteX641" fmla="*/ 5457 w 10000"/>
                  <a:gd name="connsiteY641" fmla="*/ 8692 h 10000"/>
                  <a:gd name="connsiteX642" fmla="*/ 5471 w 10000"/>
                  <a:gd name="connsiteY642" fmla="*/ 8705 h 10000"/>
                  <a:gd name="connsiteX643" fmla="*/ 5488 w 10000"/>
                  <a:gd name="connsiteY643" fmla="*/ 8711 h 10000"/>
                  <a:gd name="connsiteX644" fmla="*/ 5490 w 10000"/>
                  <a:gd name="connsiteY644" fmla="*/ 8721 h 10000"/>
                  <a:gd name="connsiteX645" fmla="*/ 5512 w 10000"/>
                  <a:gd name="connsiteY645" fmla="*/ 8724 h 10000"/>
                  <a:gd name="connsiteX646" fmla="*/ 5521 w 10000"/>
                  <a:gd name="connsiteY646" fmla="*/ 8714 h 10000"/>
                  <a:gd name="connsiteX647" fmla="*/ 5524 w 10000"/>
                  <a:gd name="connsiteY647" fmla="*/ 8714 h 10000"/>
                  <a:gd name="connsiteX648" fmla="*/ 5532 w 10000"/>
                  <a:gd name="connsiteY648" fmla="*/ 8721 h 10000"/>
                  <a:gd name="connsiteX649" fmla="*/ 5540 w 10000"/>
                  <a:gd name="connsiteY649" fmla="*/ 8724 h 10000"/>
                  <a:gd name="connsiteX650" fmla="*/ 5562 w 10000"/>
                  <a:gd name="connsiteY650" fmla="*/ 8750 h 10000"/>
                  <a:gd name="connsiteX651" fmla="*/ 5562 w 10000"/>
                  <a:gd name="connsiteY651" fmla="*/ 8760 h 10000"/>
                  <a:gd name="connsiteX652" fmla="*/ 5571 w 10000"/>
                  <a:gd name="connsiteY652" fmla="*/ 8782 h 10000"/>
                  <a:gd name="connsiteX653" fmla="*/ 5579 w 10000"/>
                  <a:gd name="connsiteY653" fmla="*/ 8789 h 10000"/>
                  <a:gd name="connsiteX654" fmla="*/ 5593 w 10000"/>
                  <a:gd name="connsiteY654" fmla="*/ 8789 h 10000"/>
                  <a:gd name="connsiteX655" fmla="*/ 5596 w 10000"/>
                  <a:gd name="connsiteY655" fmla="*/ 8789 h 10000"/>
                  <a:gd name="connsiteX656" fmla="*/ 5626 w 10000"/>
                  <a:gd name="connsiteY656" fmla="*/ 8782 h 10000"/>
                  <a:gd name="connsiteX657" fmla="*/ 5629 w 10000"/>
                  <a:gd name="connsiteY657" fmla="*/ 8782 h 10000"/>
                  <a:gd name="connsiteX658" fmla="*/ 5637 w 10000"/>
                  <a:gd name="connsiteY658" fmla="*/ 8779 h 10000"/>
                  <a:gd name="connsiteX659" fmla="*/ 5648 w 10000"/>
                  <a:gd name="connsiteY659" fmla="*/ 8789 h 10000"/>
                  <a:gd name="connsiteX660" fmla="*/ 5665 w 10000"/>
                  <a:gd name="connsiteY660" fmla="*/ 8795 h 10000"/>
                  <a:gd name="connsiteX661" fmla="*/ 5676 w 10000"/>
                  <a:gd name="connsiteY661" fmla="*/ 8789 h 10000"/>
                  <a:gd name="connsiteX662" fmla="*/ 5684 w 10000"/>
                  <a:gd name="connsiteY662" fmla="*/ 8782 h 10000"/>
                  <a:gd name="connsiteX663" fmla="*/ 5693 w 10000"/>
                  <a:gd name="connsiteY663" fmla="*/ 8789 h 10000"/>
                  <a:gd name="connsiteX664" fmla="*/ 5715 w 10000"/>
                  <a:gd name="connsiteY664" fmla="*/ 8808 h 10000"/>
                  <a:gd name="connsiteX665" fmla="*/ 5731 w 10000"/>
                  <a:gd name="connsiteY665" fmla="*/ 8808 h 10000"/>
                  <a:gd name="connsiteX666" fmla="*/ 5740 w 10000"/>
                  <a:gd name="connsiteY666" fmla="*/ 8808 h 10000"/>
                  <a:gd name="connsiteX667" fmla="*/ 5765 w 10000"/>
                  <a:gd name="connsiteY667" fmla="*/ 8818 h 10000"/>
                  <a:gd name="connsiteX668" fmla="*/ 5781 w 10000"/>
                  <a:gd name="connsiteY668" fmla="*/ 8824 h 10000"/>
                  <a:gd name="connsiteX669" fmla="*/ 5798 w 10000"/>
                  <a:gd name="connsiteY669" fmla="*/ 8834 h 10000"/>
                  <a:gd name="connsiteX670" fmla="*/ 5814 w 10000"/>
                  <a:gd name="connsiteY670" fmla="*/ 8837 h 10000"/>
                  <a:gd name="connsiteX671" fmla="*/ 5831 w 10000"/>
                  <a:gd name="connsiteY671" fmla="*/ 8844 h 10000"/>
                  <a:gd name="connsiteX672" fmla="*/ 5842 w 10000"/>
                  <a:gd name="connsiteY672" fmla="*/ 8847 h 10000"/>
                  <a:gd name="connsiteX673" fmla="*/ 5859 w 10000"/>
                  <a:gd name="connsiteY673" fmla="*/ 8857 h 10000"/>
                  <a:gd name="connsiteX674" fmla="*/ 5870 w 10000"/>
                  <a:gd name="connsiteY674" fmla="*/ 8867 h 10000"/>
                  <a:gd name="connsiteX675" fmla="*/ 5878 w 10000"/>
                  <a:gd name="connsiteY675" fmla="*/ 8873 h 10000"/>
                  <a:gd name="connsiteX676" fmla="*/ 5895 w 10000"/>
                  <a:gd name="connsiteY676" fmla="*/ 8873 h 10000"/>
                  <a:gd name="connsiteX677" fmla="*/ 5911 w 10000"/>
                  <a:gd name="connsiteY677" fmla="*/ 8873 h 10000"/>
                  <a:gd name="connsiteX678" fmla="*/ 5931 w 10000"/>
                  <a:gd name="connsiteY678" fmla="*/ 8873 h 10000"/>
                  <a:gd name="connsiteX679" fmla="*/ 5950 w 10000"/>
                  <a:gd name="connsiteY679" fmla="*/ 8867 h 10000"/>
                  <a:gd name="connsiteX680" fmla="*/ 5967 w 10000"/>
                  <a:gd name="connsiteY680" fmla="*/ 8867 h 10000"/>
                  <a:gd name="connsiteX681" fmla="*/ 5975 w 10000"/>
                  <a:gd name="connsiteY681" fmla="*/ 8873 h 10000"/>
                  <a:gd name="connsiteX682" fmla="*/ 6000 w 10000"/>
                  <a:gd name="connsiteY682" fmla="*/ 8883 h 10000"/>
                  <a:gd name="connsiteX683" fmla="*/ 5997 w 10000"/>
                  <a:gd name="connsiteY683" fmla="*/ 8886 h 10000"/>
                  <a:gd name="connsiteX684" fmla="*/ 5997 w 10000"/>
                  <a:gd name="connsiteY684" fmla="*/ 8896 h 10000"/>
                  <a:gd name="connsiteX685" fmla="*/ 6014 w 10000"/>
                  <a:gd name="connsiteY685" fmla="*/ 8892 h 10000"/>
                  <a:gd name="connsiteX686" fmla="*/ 6028 w 10000"/>
                  <a:gd name="connsiteY686" fmla="*/ 8892 h 10000"/>
                  <a:gd name="connsiteX687" fmla="*/ 6053 w 10000"/>
                  <a:gd name="connsiteY687" fmla="*/ 8886 h 10000"/>
                  <a:gd name="connsiteX688" fmla="*/ 6072 w 10000"/>
                  <a:gd name="connsiteY688" fmla="*/ 8876 h 10000"/>
                  <a:gd name="connsiteX689" fmla="*/ 6089 w 10000"/>
                  <a:gd name="connsiteY689" fmla="*/ 8867 h 10000"/>
                  <a:gd name="connsiteX690" fmla="*/ 6111 w 10000"/>
                  <a:gd name="connsiteY690" fmla="*/ 8857 h 10000"/>
                  <a:gd name="connsiteX691" fmla="*/ 6127 w 10000"/>
                  <a:gd name="connsiteY691" fmla="*/ 8847 h 10000"/>
                  <a:gd name="connsiteX692" fmla="*/ 6152 w 10000"/>
                  <a:gd name="connsiteY692" fmla="*/ 8834 h 10000"/>
                  <a:gd name="connsiteX693" fmla="*/ 6183 w 10000"/>
                  <a:gd name="connsiteY693" fmla="*/ 8828 h 10000"/>
                  <a:gd name="connsiteX694" fmla="*/ 6175 w 10000"/>
                  <a:gd name="connsiteY694" fmla="*/ 8844 h 10000"/>
                  <a:gd name="connsiteX695" fmla="*/ 6169 w 10000"/>
                  <a:gd name="connsiteY695" fmla="*/ 8863 h 10000"/>
                  <a:gd name="connsiteX696" fmla="*/ 6158 w 10000"/>
                  <a:gd name="connsiteY696" fmla="*/ 8886 h 10000"/>
                  <a:gd name="connsiteX697" fmla="*/ 6152 w 10000"/>
                  <a:gd name="connsiteY697" fmla="*/ 8896 h 10000"/>
                  <a:gd name="connsiteX698" fmla="*/ 6150 w 10000"/>
                  <a:gd name="connsiteY698" fmla="*/ 8909 h 10000"/>
                  <a:gd name="connsiteX699" fmla="*/ 6152 w 10000"/>
                  <a:gd name="connsiteY699" fmla="*/ 8938 h 10000"/>
                  <a:gd name="connsiteX700" fmla="*/ 6158 w 10000"/>
                  <a:gd name="connsiteY700" fmla="*/ 8957 h 10000"/>
                  <a:gd name="connsiteX701" fmla="*/ 6161 w 10000"/>
                  <a:gd name="connsiteY701" fmla="*/ 8980 h 10000"/>
                  <a:gd name="connsiteX702" fmla="*/ 6166 w 10000"/>
                  <a:gd name="connsiteY702" fmla="*/ 8999 h 10000"/>
                  <a:gd name="connsiteX703" fmla="*/ 6175 w 10000"/>
                  <a:gd name="connsiteY703" fmla="*/ 9032 h 10000"/>
                  <a:gd name="connsiteX704" fmla="*/ 6183 w 10000"/>
                  <a:gd name="connsiteY704" fmla="*/ 9051 h 10000"/>
                  <a:gd name="connsiteX705" fmla="*/ 6191 w 10000"/>
                  <a:gd name="connsiteY705" fmla="*/ 9064 h 10000"/>
                  <a:gd name="connsiteX706" fmla="*/ 6194 w 10000"/>
                  <a:gd name="connsiteY706" fmla="*/ 9084 h 10000"/>
                  <a:gd name="connsiteX707" fmla="*/ 6208 w 10000"/>
                  <a:gd name="connsiteY707" fmla="*/ 9103 h 10000"/>
                  <a:gd name="connsiteX708" fmla="*/ 6208 w 10000"/>
                  <a:gd name="connsiteY708" fmla="*/ 9113 h 10000"/>
                  <a:gd name="connsiteX709" fmla="*/ 6216 w 10000"/>
                  <a:gd name="connsiteY709" fmla="*/ 9129 h 10000"/>
                  <a:gd name="connsiteX710" fmla="*/ 6230 w 10000"/>
                  <a:gd name="connsiteY710" fmla="*/ 9148 h 10000"/>
                  <a:gd name="connsiteX711" fmla="*/ 6241 w 10000"/>
                  <a:gd name="connsiteY711" fmla="*/ 9165 h 10000"/>
                  <a:gd name="connsiteX712" fmla="*/ 6249 w 10000"/>
                  <a:gd name="connsiteY712" fmla="*/ 9168 h 10000"/>
                  <a:gd name="connsiteX713" fmla="*/ 6266 w 10000"/>
                  <a:gd name="connsiteY713" fmla="*/ 9184 h 10000"/>
                  <a:gd name="connsiteX714" fmla="*/ 6280 w 10000"/>
                  <a:gd name="connsiteY714" fmla="*/ 9184 h 10000"/>
                  <a:gd name="connsiteX715" fmla="*/ 6288 w 10000"/>
                  <a:gd name="connsiteY715" fmla="*/ 9177 h 10000"/>
                  <a:gd name="connsiteX716" fmla="*/ 6299 w 10000"/>
                  <a:gd name="connsiteY716" fmla="*/ 9187 h 10000"/>
                  <a:gd name="connsiteX717" fmla="*/ 6305 w 10000"/>
                  <a:gd name="connsiteY717" fmla="*/ 9197 h 10000"/>
                  <a:gd name="connsiteX718" fmla="*/ 6310 w 10000"/>
                  <a:gd name="connsiteY718" fmla="*/ 9197 h 10000"/>
                  <a:gd name="connsiteX719" fmla="*/ 6321 w 10000"/>
                  <a:gd name="connsiteY719" fmla="*/ 9213 h 10000"/>
                  <a:gd name="connsiteX720" fmla="*/ 6335 w 10000"/>
                  <a:gd name="connsiteY720" fmla="*/ 9223 h 10000"/>
                  <a:gd name="connsiteX721" fmla="*/ 6338 w 10000"/>
                  <a:gd name="connsiteY721" fmla="*/ 9223 h 10000"/>
                  <a:gd name="connsiteX722" fmla="*/ 6355 w 10000"/>
                  <a:gd name="connsiteY722" fmla="*/ 9226 h 10000"/>
                  <a:gd name="connsiteX723" fmla="*/ 6363 w 10000"/>
                  <a:gd name="connsiteY723" fmla="*/ 9236 h 10000"/>
                  <a:gd name="connsiteX724" fmla="*/ 6380 w 10000"/>
                  <a:gd name="connsiteY724" fmla="*/ 9258 h 10000"/>
                  <a:gd name="connsiteX725" fmla="*/ 6393 w 10000"/>
                  <a:gd name="connsiteY725" fmla="*/ 9278 h 10000"/>
                  <a:gd name="connsiteX726" fmla="*/ 6396 w 10000"/>
                  <a:gd name="connsiteY726" fmla="*/ 9288 h 10000"/>
                  <a:gd name="connsiteX727" fmla="*/ 6407 w 10000"/>
                  <a:gd name="connsiteY727" fmla="*/ 9297 h 10000"/>
                  <a:gd name="connsiteX728" fmla="*/ 6410 w 10000"/>
                  <a:gd name="connsiteY728" fmla="*/ 9307 h 10000"/>
                  <a:gd name="connsiteX729" fmla="*/ 6416 w 10000"/>
                  <a:gd name="connsiteY729" fmla="*/ 9317 h 10000"/>
                  <a:gd name="connsiteX730" fmla="*/ 6424 w 10000"/>
                  <a:gd name="connsiteY730" fmla="*/ 9326 h 10000"/>
                  <a:gd name="connsiteX731" fmla="*/ 6435 w 10000"/>
                  <a:gd name="connsiteY731" fmla="*/ 9336 h 10000"/>
                  <a:gd name="connsiteX732" fmla="*/ 6443 w 10000"/>
                  <a:gd name="connsiteY732" fmla="*/ 9346 h 10000"/>
                  <a:gd name="connsiteX733" fmla="*/ 6449 w 10000"/>
                  <a:gd name="connsiteY733" fmla="*/ 9362 h 10000"/>
                  <a:gd name="connsiteX734" fmla="*/ 6452 w 10000"/>
                  <a:gd name="connsiteY734" fmla="*/ 9372 h 10000"/>
                  <a:gd name="connsiteX735" fmla="*/ 6449 w 10000"/>
                  <a:gd name="connsiteY735" fmla="*/ 9381 h 10000"/>
                  <a:gd name="connsiteX736" fmla="*/ 6465 w 10000"/>
                  <a:gd name="connsiteY736" fmla="*/ 9394 h 10000"/>
                  <a:gd name="connsiteX737" fmla="*/ 6468 w 10000"/>
                  <a:gd name="connsiteY737" fmla="*/ 9420 h 10000"/>
                  <a:gd name="connsiteX738" fmla="*/ 6493 w 10000"/>
                  <a:gd name="connsiteY738" fmla="*/ 9430 h 10000"/>
                  <a:gd name="connsiteX739" fmla="*/ 6507 w 10000"/>
                  <a:gd name="connsiteY739" fmla="*/ 9440 h 10000"/>
                  <a:gd name="connsiteX740" fmla="*/ 6524 w 10000"/>
                  <a:gd name="connsiteY740" fmla="*/ 9459 h 10000"/>
                  <a:gd name="connsiteX741" fmla="*/ 6532 w 10000"/>
                  <a:gd name="connsiteY741" fmla="*/ 9485 h 10000"/>
                  <a:gd name="connsiteX742" fmla="*/ 6537 w 10000"/>
                  <a:gd name="connsiteY742" fmla="*/ 9498 h 10000"/>
                  <a:gd name="connsiteX743" fmla="*/ 6571 w 10000"/>
                  <a:gd name="connsiteY743" fmla="*/ 9508 h 10000"/>
                  <a:gd name="connsiteX744" fmla="*/ 6596 w 10000"/>
                  <a:gd name="connsiteY744" fmla="*/ 9508 h 10000"/>
                  <a:gd name="connsiteX745" fmla="*/ 6637 w 10000"/>
                  <a:gd name="connsiteY745" fmla="*/ 9517 h 10000"/>
                  <a:gd name="connsiteX746" fmla="*/ 6662 w 10000"/>
                  <a:gd name="connsiteY746" fmla="*/ 9524 h 10000"/>
                  <a:gd name="connsiteX747" fmla="*/ 6679 w 10000"/>
                  <a:gd name="connsiteY747" fmla="*/ 9517 h 10000"/>
                  <a:gd name="connsiteX748" fmla="*/ 6679 w 10000"/>
                  <a:gd name="connsiteY748" fmla="*/ 9505 h 10000"/>
                  <a:gd name="connsiteX749" fmla="*/ 6690 w 10000"/>
                  <a:gd name="connsiteY749" fmla="*/ 9485 h 10000"/>
                  <a:gd name="connsiteX750" fmla="*/ 6693 w 10000"/>
                  <a:gd name="connsiteY750" fmla="*/ 9479 h 10000"/>
                  <a:gd name="connsiteX751" fmla="*/ 6706 w 10000"/>
                  <a:gd name="connsiteY751" fmla="*/ 9469 h 10000"/>
                  <a:gd name="connsiteX752" fmla="*/ 6709 w 10000"/>
                  <a:gd name="connsiteY752" fmla="*/ 9462 h 10000"/>
                  <a:gd name="connsiteX753" fmla="*/ 6717 w 10000"/>
                  <a:gd name="connsiteY753" fmla="*/ 9459 h 10000"/>
                  <a:gd name="connsiteX754" fmla="*/ 6726 w 10000"/>
                  <a:gd name="connsiteY754" fmla="*/ 9459 h 10000"/>
                  <a:gd name="connsiteX755" fmla="*/ 6742 w 10000"/>
                  <a:gd name="connsiteY755" fmla="*/ 9462 h 10000"/>
                  <a:gd name="connsiteX756" fmla="*/ 6759 w 10000"/>
                  <a:gd name="connsiteY756" fmla="*/ 9479 h 10000"/>
                  <a:gd name="connsiteX757" fmla="*/ 6781 w 10000"/>
                  <a:gd name="connsiteY757" fmla="*/ 9485 h 10000"/>
                  <a:gd name="connsiteX758" fmla="*/ 6795 w 10000"/>
                  <a:gd name="connsiteY758" fmla="*/ 9485 h 10000"/>
                  <a:gd name="connsiteX759" fmla="*/ 6803 w 10000"/>
                  <a:gd name="connsiteY759" fmla="*/ 9498 h 10000"/>
                  <a:gd name="connsiteX760" fmla="*/ 6806 w 10000"/>
                  <a:gd name="connsiteY760" fmla="*/ 9508 h 10000"/>
                  <a:gd name="connsiteX761" fmla="*/ 6823 w 10000"/>
                  <a:gd name="connsiteY761" fmla="*/ 9514 h 10000"/>
                  <a:gd name="connsiteX762" fmla="*/ 6831 w 10000"/>
                  <a:gd name="connsiteY762" fmla="*/ 9514 h 10000"/>
                  <a:gd name="connsiteX763" fmla="*/ 6848 w 10000"/>
                  <a:gd name="connsiteY763" fmla="*/ 9514 h 10000"/>
                  <a:gd name="connsiteX764" fmla="*/ 6856 w 10000"/>
                  <a:gd name="connsiteY764" fmla="*/ 9517 h 10000"/>
                  <a:gd name="connsiteX765" fmla="*/ 6878 w 10000"/>
                  <a:gd name="connsiteY765" fmla="*/ 9524 h 10000"/>
                  <a:gd name="connsiteX766" fmla="*/ 6895 w 10000"/>
                  <a:gd name="connsiteY766" fmla="*/ 9524 h 10000"/>
                  <a:gd name="connsiteX767" fmla="*/ 6917 w 10000"/>
                  <a:gd name="connsiteY767" fmla="*/ 9527 h 10000"/>
                  <a:gd name="connsiteX768" fmla="*/ 6934 w 10000"/>
                  <a:gd name="connsiteY768" fmla="*/ 9534 h 10000"/>
                  <a:gd name="connsiteX769" fmla="*/ 6961 w 10000"/>
                  <a:gd name="connsiteY769" fmla="*/ 9543 h 10000"/>
                  <a:gd name="connsiteX770" fmla="*/ 6989 w 10000"/>
                  <a:gd name="connsiteY770" fmla="*/ 9547 h 10000"/>
                  <a:gd name="connsiteX771" fmla="*/ 7014 w 10000"/>
                  <a:gd name="connsiteY771" fmla="*/ 9543 h 10000"/>
                  <a:gd name="connsiteX772" fmla="*/ 7033 w 10000"/>
                  <a:gd name="connsiteY772" fmla="*/ 9543 h 10000"/>
                  <a:gd name="connsiteX773" fmla="*/ 7042 w 10000"/>
                  <a:gd name="connsiteY773" fmla="*/ 9547 h 10000"/>
                  <a:gd name="connsiteX774" fmla="*/ 7069 w 10000"/>
                  <a:gd name="connsiteY774" fmla="*/ 9647 h 10000"/>
                  <a:gd name="connsiteX775" fmla="*/ 7122 w 10000"/>
                  <a:gd name="connsiteY775" fmla="*/ 9734 h 10000"/>
                  <a:gd name="connsiteX776" fmla="*/ 7147 w 10000"/>
                  <a:gd name="connsiteY776" fmla="*/ 9744 h 10000"/>
                  <a:gd name="connsiteX777" fmla="*/ 7169 w 10000"/>
                  <a:gd name="connsiteY777" fmla="*/ 9741 h 10000"/>
                  <a:gd name="connsiteX778" fmla="*/ 7177 w 10000"/>
                  <a:gd name="connsiteY778" fmla="*/ 9744 h 10000"/>
                  <a:gd name="connsiteX779" fmla="*/ 7186 w 10000"/>
                  <a:gd name="connsiteY779" fmla="*/ 9754 h 10000"/>
                  <a:gd name="connsiteX780" fmla="*/ 7191 w 10000"/>
                  <a:gd name="connsiteY780" fmla="*/ 9773 h 10000"/>
                  <a:gd name="connsiteX781" fmla="*/ 7208 w 10000"/>
                  <a:gd name="connsiteY781" fmla="*/ 9783 h 10000"/>
                  <a:gd name="connsiteX782" fmla="*/ 7219 w 10000"/>
                  <a:gd name="connsiteY782" fmla="*/ 9793 h 10000"/>
                  <a:gd name="connsiteX783" fmla="*/ 7235 w 10000"/>
                  <a:gd name="connsiteY783" fmla="*/ 9802 h 10000"/>
                  <a:gd name="connsiteX784" fmla="*/ 7249 w 10000"/>
                  <a:gd name="connsiteY784" fmla="*/ 9819 h 10000"/>
                  <a:gd name="connsiteX785" fmla="*/ 7255 w 10000"/>
                  <a:gd name="connsiteY785" fmla="*/ 9835 h 10000"/>
                  <a:gd name="connsiteX786" fmla="*/ 7255 w 10000"/>
                  <a:gd name="connsiteY786" fmla="*/ 9848 h 10000"/>
                  <a:gd name="connsiteX787" fmla="*/ 7249 w 10000"/>
                  <a:gd name="connsiteY787" fmla="*/ 9848 h 10000"/>
                  <a:gd name="connsiteX788" fmla="*/ 7244 w 10000"/>
                  <a:gd name="connsiteY788" fmla="*/ 9858 h 10000"/>
                  <a:gd name="connsiteX789" fmla="*/ 7235 w 10000"/>
                  <a:gd name="connsiteY789" fmla="*/ 9883 h 10000"/>
                  <a:gd name="connsiteX790" fmla="*/ 7244 w 10000"/>
                  <a:gd name="connsiteY790" fmla="*/ 9903 h 10000"/>
                  <a:gd name="connsiteX791" fmla="*/ 7258 w 10000"/>
                  <a:gd name="connsiteY791" fmla="*/ 9926 h 10000"/>
                  <a:gd name="connsiteX792" fmla="*/ 7263 w 10000"/>
                  <a:gd name="connsiteY792" fmla="*/ 9948 h 10000"/>
                  <a:gd name="connsiteX793" fmla="*/ 7274 w 10000"/>
                  <a:gd name="connsiteY793" fmla="*/ 9968 h 10000"/>
                  <a:gd name="connsiteX794" fmla="*/ 7283 w 10000"/>
                  <a:gd name="connsiteY794" fmla="*/ 9987 h 10000"/>
                  <a:gd name="connsiteX795" fmla="*/ 7291 w 10000"/>
                  <a:gd name="connsiteY795" fmla="*/ 10000 h 10000"/>
                  <a:gd name="connsiteX796" fmla="*/ 7305 w 10000"/>
                  <a:gd name="connsiteY796" fmla="*/ 9997 h 10000"/>
                  <a:gd name="connsiteX797" fmla="*/ 7313 w 10000"/>
                  <a:gd name="connsiteY797" fmla="*/ 9977 h 10000"/>
                  <a:gd name="connsiteX798" fmla="*/ 7324 w 10000"/>
                  <a:gd name="connsiteY798" fmla="*/ 9968 h 10000"/>
                  <a:gd name="connsiteX799" fmla="*/ 7341 w 10000"/>
                  <a:gd name="connsiteY799" fmla="*/ 9971 h 10000"/>
                  <a:gd name="connsiteX800" fmla="*/ 7368 w 10000"/>
                  <a:gd name="connsiteY800" fmla="*/ 9987 h 10000"/>
                  <a:gd name="connsiteX801" fmla="*/ 7380 w 10000"/>
                  <a:gd name="connsiteY801" fmla="*/ 9990 h 10000"/>
                  <a:gd name="connsiteX802" fmla="*/ 7393 w 10000"/>
                  <a:gd name="connsiteY802" fmla="*/ 9981 h 10000"/>
                  <a:gd name="connsiteX803" fmla="*/ 7404 w 10000"/>
                  <a:gd name="connsiteY803" fmla="*/ 9968 h 10000"/>
                  <a:gd name="connsiteX804" fmla="*/ 7418 w 10000"/>
                  <a:gd name="connsiteY804" fmla="*/ 9948 h 10000"/>
                  <a:gd name="connsiteX805" fmla="*/ 7427 w 10000"/>
                  <a:gd name="connsiteY805" fmla="*/ 9922 h 10000"/>
                  <a:gd name="connsiteX806" fmla="*/ 7427 w 10000"/>
                  <a:gd name="connsiteY806" fmla="*/ 9906 h 10000"/>
                  <a:gd name="connsiteX807" fmla="*/ 7404 w 10000"/>
                  <a:gd name="connsiteY807" fmla="*/ 9877 h 10000"/>
                  <a:gd name="connsiteX808" fmla="*/ 7388 w 10000"/>
                  <a:gd name="connsiteY808" fmla="*/ 9854 h 10000"/>
                  <a:gd name="connsiteX809" fmla="*/ 7385 w 10000"/>
                  <a:gd name="connsiteY809" fmla="*/ 9845 h 10000"/>
                  <a:gd name="connsiteX810" fmla="*/ 7385 w 10000"/>
                  <a:gd name="connsiteY810" fmla="*/ 9825 h 10000"/>
                  <a:gd name="connsiteX811" fmla="*/ 7385 w 10000"/>
                  <a:gd name="connsiteY811" fmla="*/ 9819 h 10000"/>
                  <a:gd name="connsiteX812" fmla="*/ 7393 w 10000"/>
                  <a:gd name="connsiteY812" fmla="*/ 9809 h 10000"/>
                  <a:gd name="connsiteX813" fmla="*/ 7404 w 10000"/>
                  <a:gd name="connsiteY813" fmla="*/ 9793 h 10000"/>
                  <a:gd name="connsiteX814" fmla="*/ 7413 w 10000"/>
                  <a:gd name="connsiteY814" fmla="*/ 9783 h 10000"/>
                  <a:gd name="connsiteX815" fmla="*/ 7404 w 10000"/>
                  <a:gd name="connsiteY815" fmla="*/ 9770 h 10000"/>
                  <a:gd name="connsiteX816" fmla="*/ 7388 w 10000"/>
                  <a:gd name="connsiteY816" fmla="*/ 9760 h 10000"/>
                  <a:gd name="connsiteX817" fmla="*/ 7371 w 10000"/>
                  <a:gd name="connsiteY817" fmla="*/ 9744 h 10000"/>
                  <a:gd name="connsiteX818" fmla="*/ 7363 w 10000"/>
                  <a:gd name="connsiteY818" fmla="*/ 9731 h 10000"/>
                  <a:gd name="connsiteX819" fmla="*/ 7355 w 10000"/>
                  <a:gd name="connsiteY819" fmla="*/ 9715 h 10000"/>
                  <a:gd name="connsiteX820" fmla="*/ 7360 w 10000"/>
                  <a:gd name="connsiteY820" fmla="*/ 9686 h 10000"/>
                  <a:gd name="connsiteX821" fmla="*/ 7363 w 10000"/>
                  <a:gd name="connsiteY821" fmla="*/ 9657 h 10000"/>
                  <a:gd name="connsiteX822" fmla="*/ 7360 w 10000"/>
                  <a:gd name="connsiteY822" fmla="*/ 9631 h 10000"/>
                  <a:gd name="connsiteX823" fmla="*/ 7346 w 10000"/>
                  <a:gd name="connsiteY823" fmla="*/ 9611 h 10000"/>
                  <a:gd name="connsiteX824" fmla="*/ 7332 w 10000"/>
                  <a:gd name="connsiteY824" fmla="*/ 9585 h 10000"/>
                  <a:gd name="connsiteX825" fmla="*/ 7324 w 10000"/>
                  <a:gd name="connsiteY825" fmla="*/ 9573 h 10000"/>
                  <a:gd name="connsiteX826" fmla="*/ 7324 w 10000"/>
                  <a:gd name="connsiteY826" fmla="*/ 9553 h 10000"/>
                  <a:gd name="connsiteX827" fmla="*/ 7324 w 10000"/>
                  <a:gd name="connsiteY827" fmla="*/ 9543 h 10000"/>
                  <a:gd name="connsiteX828" fmla="*/ 7324 w 10000"/>
                  <a:gd name="connsiteY828" fmla="*/ 9517 h 10000"/>
                  <a:gd name="connsiteX829" fmla="*/ 7324 w 10000"/>
                  <a:gd name="connsiteY829" fmla="*/ 9498 h 10000"/>
                  <a:gd name="connsiteX830" fmla="*/ 7332 w 10000"/>
                  <a:gd name="connsiteY830" fmla="*/ 9479 h 10000"/>
                  <a:gd name="connsiteX831" fmla="*/ 7341 w 10000"/>
                  <a:gd name="connsiteY831" fmla="*/ 9462 h 10000"/>
                  <a:gd name="connsiteX832" fmla="*/ 7352 w 10000"/>
                  <a:gd name="connsiteY832" fmla="*/ 9459 h 10000"/>
                  <a:gd name="connsiteX833" fmla="*/ 7360 w 10000"/>
                  <a:gd name="connsiteY833" fmla="*/ 9443 h 10000"/>
                  <a:gd name="connsiteX834" fmla="*/ 7363 w 10000"/>
                  <a:gd name="connsiteY834" fmla="*/ 9433 h 10000"/>
                  <a:gd name="connsiteX835" fmla="*/ 7377 w 10000"/>
                  <a:gd name="connsiteY835" fmla="*/ 9433 h 10000"/>
                  <a:gd name="connsiteX836" fmla="*/ 7388 w 10000"/>
                  <a:gd name="connsiteY836" fmla="*/ 9430 h 10000"/>
                  <a:gd name="connsiteX837" fmla="*/ 7396 w 10000"/>
                  <a:gd name="connsiteY837" fmla="*/ 9430 h 10000"/>
                  <a:gd name="connsiteX838" fmla="*/ 7402 w 10000"/>
                  <a:gd name="connsiteY838" fmla="*/ 9424 h 10000"/>
                  <a:gd name="connsiteX839" fmla="*/ 7396 w 10000"/>
                  <a:gd name="connsiteY839" fmla="*/ 9414 h 10000"/>
                  <a:gd name="connsiteX840" fmla="*/ 7388 w 10000"/>
                  <a:gd name="connsiteY840" fmla="*/ 9401 h 10000"/>
                  <a:gd name="connsiteX841" fmla="*/ 7371 w 10000"/>
                  <a:gd name="connsiteY841" fmla="*/ 9391 h 10000"/>
                  <a:gd name="connsiteX842" fmla="*/ 7355 w 10000"/>
                  <a:gd name="connsiteY842" fmla="*/ 9375 h 10000"/>
                  <a:gd name="connsiteX843" fmla="*/ 7332 w 10000"/>
                  <a:gd name="connsiteY843" fmla="*/ 9356 h 10000"/>
                  <a:gd name="connsiteX844" fmla="*/ 7313 w 10000"/>
                  <a:gd name="connsiteY844" fmla="*/ 9330 h 10000"/>
                  <a:gd name="connsiteX845" fmla="*/ 7307 w 10000"/>
                  <a:gd name="connsiteY845" fmla="*/ 9310 h 10000"/>
                  <a:gd name="connsiteX846" fmla="*/ 7305 w 10000"/>
                  <a:gd name="connsiteY846" fmla="*/ 9291 h 10000"/>
                  <a:gd name="connsiteX847" fmla="*/ 7305 w 10000"/>
                  <a:gd name="connsiteY847" fmla="*/ 9278 h 10000"/>
                  <a:gd name="connsiteX848" fmla="*/ 7296 w 10000"/>
                  <a:gd name="connsiteY848" fmla="*/ 9268 h 10000"/>
                  <a:gd name="connsiteX849" fmla="*/ 7296 w 10000"/>
                  <a:gd name="connsiteY849" fmla="*/ 9249 h 10000"/>
                  <a:gd name="connsiteX850" fmla="*/ 7291 w 10000"/>
                  <a:gd name="connsiteY850" fmla="*/ 9226 h 10000"/>
                  <a:gd name="connsiteX851" fmla="*/ 7283 w 10000"/>
                  <a:gd name="connsiteY851" fmla="*/ 9213 h 10000"/>
                  <a:gd name="connsiteX852" fmla="*/ 7274 w 10000"/>
                  <a:gd name="connsiteY852" fmla="*/ 9194 h 10000"/>
                  <a:gd name="connsiteX853" fmla="*/ 7274 w 10000"/>
                  <a:gd name="connsiteY853" fmla="*/ 9174 h 10000"/>
                  <a:gd name="connsiteX854" fmla="*/ 7280 w 10000"/>
                  <a:gd name="connsiteY854" fmla="*/ 9148 h 10000"/>
                  <a:gd name="connsiteX855" fmla="*/ 7283 w 10000"/>
                  <a:gd name="connsiteY855" fmla="*/ 9119 h 10000"/>
                  <a:gd name="connsiteX856" fmla="*/ 7291 w 10000"/>
                  <a:gd name="connsiteY856" fmla="*/ 9100 h 10000"/>
                  <a:gd name="connsiteX857" fmla="*/ 7307 w 10000"/>
                  <a:gd name="connsiteY857" fmla="*/ 9080 h 10000"/>
                  <a:gd name="connsiteX858" fmla="*/ 7324 w 10000"/>
                  <a:gd name="connsiteY858" fmla="*/ 9054 h 10000"/>
                  <a:gd name="connsiteX859" fmla="*/ 7341 w 10000"/>
                  <a:gd name="connsiteY859" fmla="*/ 9054 h 10000"/>
                  <a:gd name="connsiteX860" fmla="*/ 7352 w 10000"/>
                  <a:gd name="connsiteY860" fmla="*/ 9054 h 10000"/>
                  <a:gd name="connsiteX861" fmla="*/ 7346 w 10000"/>
                  <a:gd name="connsiteY861" fmla="*/ 9032 h 10000"/>
                  <a:gd name="connsiteX862" fmla="*/ 7341 w 10000"/>
                  <a:gd name="connsiteY862" fmla="*/ 9022 h 10000"/>
                  <a:gd name="connsiteX863" fmla="*/ 7352 w 10000"/>
                  <a:gd name="connsiteY863" fmla="*/ 8999 h 10000"/>
                  <a:gd name="connsiteX864" fmla="*/ 7360 w 10000"/>
                  <a:gd name="connsiteY864" fmla="*/ 8967 h 10000"/>
                  <a:gd name="connsiteX865" fmla="*/ 7368 w 10000"/>
                  <a:gd name="connsiteY865" fmla="*/ 8922 h 10000"/>
                  <a:gd name="connsiteX866" fmla="*/ 7377 w 10000"/>
                  <a:gd name="connsiteY866" fmla="*/ 8896 h 10000"/>
                  <a:gd name="connsiteX867" fmla="*/ 7380 w 10000"/>
                  <a:gd name="connsiteY867" fmla="*/ 8867 h 10000"/>
                  <a:gd name="connsiteX868" fmla="*/ 7402 w 10000"/>
                  <a:gd name="connsiteY868" fmla="*/ 8824 h 10000"/>
                  <a:gd name="connsiteX869" fmla="*/ 7402 w 10000"/>
                  <a:gd name="connsiteY869" fmla="*/ 8808 h 10000"/>
                  <a:gd name="connsiteX870" fmla="*/ 7393 w 10000"/>
                  <a:gd name="connsiteY870" fmla="*/ 8795 h 10000"/>
                  <a:gd name="connsiteX871" fmla="*/ 7388 w 10000"/>
                  <a:gd name="connsiteY871" fmla="*/ 8799 h 10000"/>
                  <a:gd name="connsiteX872" fmla="*/ 7396 w 10000"/>
                  <a:gd name="connsiteY872" fmla="*/ 8789 h 10000"/>
                  <a:gd name="connsiteX873" fmla="*/ 7404 w 10000"/>
                  <a:gd name="connsiteY873" fmla="*/ 8789 h 10000"/>
                  <a:gd name="connsiteX874" fmla="*/ 7421 w 10000"/>
                  <a:gd name="connsiteY874" fmla="*/ 8769 h 10000"/>
                  <a:gd name="connsiteX875" fmla="*/ 7443 w 10000"/>
                  <a:gd name="connsiteY875" fmla="*/ 8763 h 10000"/>
                  <a:gd name="connsiteX876" fmla="*/ 7452 w 10000"/>
                  <a:gd name="connsiteY876" fmla="*/ 8769 h 10000"/>
                  <a:gd name="connsiteX877" fmla="*/ 7468 w 10000"/>
                  <a:gd name="connsiteY877" fmla="*/ 8769 h 10000"/>
                  <a:gd name="connsiteX878" fmla="*/ 7499 w 10000"/>
                  <a:gd name="connsiteY878" fmla="*/ 8763 h 10000"/>
                  <a:gd name="connsiteX879" fmla="*/ 7526 w 10000"/>
                  <a:gd name="connsiteY879" fmla="*/ 8763 h 10000"/>
                  <a:gd name="connsiteX880" fmla="*/ 7532 w 10000"/>
                  <a:gd name="connsiteY880" fmla="*/ 8763 h 10000"/>
                  <a:gd name="connsiteX881" fmla="*/ 7554 w 10000"/>
                  <a:gd name="connsiteY881" fmla="*/ 8744 h 10000"/>
                  <a:gd name="connsiteX882" fmla="*/ 7571 w 10000"/>
                  <a:gd name="connsiteY882" fmla="*/ 8731 h 10000"/>
                  <a:gd name="connsiteX883" fmla="*/ 7587 w 10000"/>
                  <a:gd name="connsiteY883" fmla="*/ 8711 h 10000"/>
                  <a:gd name="connsiteX884" fmla="*/ 7607 w 10000"/>
                  <a:gd name="connsiteY884" fmla="*/ 8711 h 10000"/>
                  <a:gd name="connsiteX885" fmla="*/ 7634 w 10000"/>
                  <a:gd name="connsiteY885" fmla="*/ 8705 h 10000"/>
                  <a:gd name="connsiteX886" fmla="*/ 7643 w 10000"/>
                  <a:gd name="connsiteY886" fmla="*/ 8682 h 10000"/>
                  <a:gd name="connsiteX887" fmla="*/ 7654 w 10000"/>
                  <a:gd name="connsiteY887" fmla="*/ 8666 h 10000"/>
                  <a:gd name="connsiteX888" fmla="*/ 7668 w 10000"/>
                  <a:gd name="connsiteY888" fmla="*/ 8666 h 10000"/>
                  <a:gd name="connsiteX889" fmla="*/ 7676 w 10000"/>
                  <a:gd name="connsiteY889" fmla="*/ 8682 h 10000"/>
                  <a:gd name="connsiteX890" fmla="*/ 7704 w 10000"/>
                  <a:gd name="connsiteY890" fmla="*/ 8669 h 10000"/>
                  <a:gd name="connsiteX891" fmla="*/ 7712 w 10000"/>
                  <a:gd name="connsiteY891" fmla="*/ 8669 h 10000"/>
                  <a:gd name="connsiteX892" fmla="*/ 7720 w 10000"/>
                  <a:gd name="connsiteY892" fmla="*/ 8669 h 10000"/>
                  <a:gd name="connsiteX893" fmla="*/ 7726 w 10000"/>
                  <a:gd name="connsiteY893" fmla="*/ 8656 h 10000"/>
                  <a:gd name="connsiteX894" fmla="*/ 7734 w 10000"/>
                  <a:gd name="connsiteY894" fmla="*/ 8650 h 10000"/>
                  <a:gd name="connsiteX895" fmla="*/ 7742 w 10000"/>
                  <a:gd name="connsiteY895" fmla="*/ 8650 h 10000"/>
                  <a:gd name="connsiteX896" fmla="*/ 7759 w 10000"/>
                  <a:gd name="connsiteY896" fmla="*/ 8650 h 10000"/>
                  <a:gd name="connsiteX897" fmla="*/ 7756 w 10000"/>
                  <a:gd name="connsiteY897" fmla="*/ 8630 h 10000"/>
                  <a:gd name="connsiteX898" fmla="*/ 7751 w 10000"/>
                  <a:gd name="connsiteY898" fmla="*/ 8627 h 10000"/>
                  <a:gd name="connsiteX899" fmla="*/ 7742 w 10000"/>
                  <a:gd name="connsiteY899" fmla="*/ 8620 h 10000"/>
                  <a:gd name="connsiteX900" fmla="*/ 7734 w 10000"/>
                  <a:gd name="connsiteY900" fmla="*/ 8591 h 10000"/>
                  <a:gd name="connsiteX901" fmla="*/ 7709 w 10000"/>
                  <a:gd name="connsiteY901" fmla="*/ 8582 h 10000"/>
                  <a:gd name="connsiteX902" fmla="*/ 7695 w 10000"/>
                  <a:gd name="connsiteY902" fmla="*/ 8578 h 10000"/>
                  <a:gd name="connsiteX903" fmla="*/ 7668 w 10000"/>
                  <a:gd name="connsiteY903" fmla="*/ 8562 h 10000"/>
                  <a:gd name="connsiteX904" fmla="*/ 7645 w 10000"/>
                  <a:gd name="connsiteY904" fmla="*/ 8552 h 10000"/>
                  <a:gd name="connsiteX905" fmla="*/ 7615 w 10000"/>
                  <a:gd name="connsiteY905" fmla="*/ 8543 h 10000"/>
                  <a:gd name="connsiteX906" fmla="*/ 7596 w 10000"/>
                  <a:gd name="connsiteY906" fmla="*/ 8527 h 10000"/>
                  <a:gd name="connsiteX907" fmla="*/ 7565 w 10000"/>
                  <a:gd name="connsiteY907" fmla="*/ 8494 h 10000"/>
                  <a:gd name="connsiteX908" fmla="*/ 7562 w 10000"/>
                  <a:gd name="connsiteY908" fmla="*/ 8475 h 10000"/>
                  <a:gd name="connsiteX909" fmla="*/ 7540 w 10000"/>
                  <a:gd name="connsiteY909" fmla="*/ 8455 h 10000"/>
                  <a:gd name="connsiteX910" fmla="*/ 7535 w 10000"/>
                  <a:gd name="connsiteY910" fmla="*/ 8446 h 10000"/>
                  <a:gd name="connsiteX911" fmla="*/ 7535 w 10000"/>
                  <a:gd name="connsiteY911" fmla="*/ 8420 h 10000"/>
                  <a:gd name="connsiteX912" fmla="*/ 7535 w 10000"/>
                  <a:gd name="connsiteY912" fmla="*/ 8391 h 10000"/>
                  <a:gd name="connsiteX913" fmla="*/ 7548 w 10000"/>
                  <a:gd name="connsiteY913" fmla="*/ 8345 h 10000"/>
                  <a:gd name="connsiteX914" fmla="*/ 7562 w 10000"/>
                  <a:gd name="connsiteY914" fmla="*/ 8319 h 10000"/>
                  <a:gd name="connsiteX915" fmla="*/ 7582 w 10000"/>
                  <a:gd name="connsiteY915" fmla="*/ 8310 h 10000"/>
                  <a:gd name="connsiteX916" fmla="*/ 7607 w 10000"/>
                  <a:gd name="connsiteY916" fmla="*/ 8300 h 10000"/>
                  <a:gd name="connsiteX917" fmla="*/ 7629 w 10000"/>
                  <a:gd name="connsiteY917" fmla="*/ 8300 h 10000"/>
                  <a:gd name="connsiteX918" fmla="*/ 7651 w 10000"/>
                  <a:gd name="connsiteY918" fmla="*/ 8297 h 10000"/>
                  <a:gd name="connsiteX919" fmla="*/ 7668 w 10000"/>
                  <a:gd name="connsiteY919" fmla="*/ 8280 h 10000"/>
                  <a:gd name="connsiteX920" fmla="*/ 7687 w 10000"/>
                  <a:gd name="connsiteY920" fmla="*/ 8267 h 10000"/>
                  <a:gd name="connsiteX921" fmla="*/ 7693 w 10000"/>
                  <a:gd name="connsiteY921" fmla="*/ 8261 h 10000"/>
                  <a:gd name="connsiteX922" fmla="*/ 7701 w 10000"/>
                  <a:gd name="connsiteY922" fmla="*/ 8248 h 10000"/>
                  <a:gd name="connsiteX923" fmla="*/ 7712 w 10000"/>
                  <a:gd name="connsiteY923" fmla="*/ 8238 h 10000"/>
                  <a:gd name="connsiteX924" fmla="*/ 7731 w 10000"/>
                  <a:gd name="connsiteY924" fmla="*/ 8222 h 10000"/>
                  <a:gd name="connsiteX925" fmla="*/ 7740 w 10000"/>
                  <a:gd name="connsiteY925" fmla="*/ 8206 h 10000"/>
                  <a:gd name="connsiteX926" fmla="*/ 7756 w 10000"/>
                  <a:gd name="connsiteY926" fmla="*/ 8183 h 10000"/>
                  <a:gd name="connsiteX927" fmla="*/ 7773 w 10000"/>
                  <a:gd name="connsiteY927" fmla="*/ 8177 h 10000"/>
                  <a:gd name="connsiteX928" fmla="*/ 7784 w 10000"/>
                  <a:gd name="connsiteY928" fmla="*/ 8183 h 10000"/>
                  <a:gd name="connsiteX929" fmla="*/ 7801 w 10000"/>
                  <a:gd name="connsiteY929" fmla="*/ 8174 h 10000"/>
                  <a:gd name="connsiteX930" fmla="*/ 7801 w 10000"/>
                  <a:gd name="connsiteY930" fmla="*/ 8157 h 10000"/>
                  <a:gd name="connsiteX931" fmla="*/ 7817 w 10000"/>
                  <a:gd name="connsiteY931" fmla="*/ 8164 h 10000"/>
                  <a:gd name="connsiteX932" fmla="*/ 7837 w 10000"/>
                  <a:gd name="connsiteY932" fmla="*/ 8164 h 10000"/>
                  <a:gd name="connsiteX933" fmla="*/ 7856 w 10000"/>
                  <a:gd name="connsiteY933" fmla="*/ 8164 h 10000"/>
                  <a:gd name="connsiteX934" fmla="*/ 7870 w 10000"/>
                  <a:gd name="connsiteY934" fmla="*/ 8167 h 10000"/>
                  <a:gd name="connsiteX935" fmla="*/ 7881 w 10000"/>
                  <a:gd name="connsiteY935" fmla="*/ 8174 h 10000"/>
                  <a:gd name="connsiteX936" fmla="*/ 7898 w 10000"/>
                  <a:gd name="connsiteY936" fmla="*/ 8187 h 10000"/>
                  <a:gd name="connsiteX937" fmla="*/ 7917 w 10000"/>
                  <a:gd name="connsiteY937" fmla="*/ 8187 h 10000"/>
                  <a:gd name="connsiteX938" fmla="*/ 7928 w 10000"/>
                  <a:gd name="connsiteY938" fmla="*/ 8157 h 10000"/>
                  <a:gd name="connsiteX939" fmla="*/ 7942 w 10000"/>
                  <a:gd name="connsiteY939" fmla="*/ 8157 h 10000"/>
                  <a:gd name="connsiteX940" fmla="*/ 7958 w 10000"/>
                  <a:gd name="connsiteY940" fmla="*/ 8164 h 10000"/>
                  <a:gd name="connsiteX941" fmla="*/ 7983 w 10000"/>
                  <a:gd name="connsiteY941" fmla="*/ 8144 h 10000"/>
                  <a:gd name="connsiteX942" fmla="*/ 8000 w 10000"/>
                  <a:gd name="connsiteY942" fmla="*/ 8109 h 10000"/>
                  <a:gd name="connsiteX943" fmla="*/ 7994 w 10000"/>
                  <a:gd name="connsiteY943" fmla="*/ 8093 h 10000"/>
                  <a:gd name="connsiteX944" fmla="*/ 7983 w 10000"/>
                  <a:gd name="connsiteY944" fmla="*/ 8070 h 10000"/>
                  <a:gd name="connsiteX945" fmla="*/ 7986 w 10000"/>
                  <a:gd name="connsiteY945" fmla="*/ 8063 h 10000"/>
                  <a:gd name="connsiteX946" fmla="*/ 7978 w 10000"/>
                  <a:gd name="connsiteY946" fmla="*/ 8044 h 10000"/>
                  <a:gd name="connsiteX947" fmla="*/ 7986 w 10000"/>
                  <a:gd name="connsiteY947" fmla="*/ 8002 h 10000"/>
                  <a:gd name="connsiteX948" fmla="*/ 7983 w 10000"/>
                  <a:gd name="connsiteY948" fmla="*/ 7947 h 10000"/>
                  <a:gd name="connsiteX949" fmla="*/ 7961 w 10000"/>
                  <a:gd name="connsiteY949" fmla="*/ 7931 h 10000"/>
                  <a:gd name="connsiteX950" fmla="*/ 7958 w 10000"/>
                  <a:gd name="connsiteY950" fmla="*/ 7898 h 10000"/>
                  <a:gd name="connsiteX951" fmla="*/ 7953 w 10000"/>
                  <a:gd name="connsiteY951" fmla="*/ 7856 h 10000"/>
                  <a:gd name="connsiteX952" fmla="*/ 7967 w 10000"/>
                  <a:gd name="connsiteY952" fmla="*/ 7837 h 10000"/>
                  <a:gd name="connsiteX953" fmla="*/ 7950 w 10000"/>
                  <a:gd name="connsiteY953" fmla="*/ 7824 h 10000"/>
                  <a:gd name="connsiteX954" fmla="*/ 7906 w 10000"/>
                  <a:gd name="connsiteY954" fmla="*/ 7814 h 10000"/>
                  <a:gd name="connsiteX955" fmla="*/ 7878 w 10000"/>
                  <a:gd name="connsiteY955" fmla="*/ 7814 h 10000"/>
                  <a:gd name="connsiteX956" fmla="*/ 7870 w 10000"/>
                  <a:gd name="connsiteY956" fmla="*/ 7795 h 10000"/>
                  <a:gd name="connsiteX957" fmla="*/ 7878 w 10000"/>
                  <a:gd name="connsiteY957" fmla="*/ 7778 h 10000"/>
                  <a:gd name="connsiteX958" fmla="*/ 7881 w 10000"/>
                  <a:gd name="connsiteY958" fmla="*/ 7775 h 10000"/>
                  <a:gd name="connsiteX959" fmla="*/ 7878 w 10000"/>
                  <a:gd name="connsiteY959" fmla="*/ 7743 h 10000"/>
                  <a:gd name="connsiteX960" fmla="*/ 7895 w 10000"/>
                  <a:gd name="connsiteY960" fmla="*/ 7733 h 10000"/>
                  <a:gd name="connsiteX961" fmla="*/ 7911 w 10000"/>
                  <a:gd name="connsiteY961" fmla="*/ 7710 h 10000"/>
                  <a:gd name="connsiteX962" fmla="*/ 7911 w 10000"/>
                  <a:gd name="connsiteY962" fmla="*/ 7665 h 10000"/>
                  <a:gd name="connsiteX963" fmla="*/ 7917 w 10000"/>
                  <a:gd name="connsiteY963" fmla="*/ 7600 h 10000"/>
                  <a:gd name="connsiteX964" fmla="*/ 7928 w 10000"/>
                  <a:gd name="connsiteY964" fmla="*/ 7581 h 10000"/>
                  <a:gd name="connsiteX965" fmla="*/ 7917 w 10000"/>
                  <a:gd name="connsiteY965" fmla="*/ 7474 h 10000"/>
                  <a:gd name="connsiteX966" fmla="*/ 7873 w 10000"/>
                  <a:gd name="connsiteY966" fmla="*/ 7335 h 10000"/>
                  <a:gd name="connsiteX967" fmla="*/ 7756 w 10000"/>
                  <a:gd name="connsiteY967" fmla="*/ 7050 h 10000"/>
                  <a:gd name="connsiteX968" fmla="*/ 7679 w 10000"/>
                  <a:gd name="connsiteY968" fmla="*/ 6839 h 10000"/>
                  <a:gd name="connsiteX969" fmla="*/ 7668 w 10000"/>
                  <a:gd name="connsiteY969" fmla="*/ 6823 h 10000"/>
                  <a:gd name="connsiteX970" fmla="*/ 7659 w 10000"/>
                  <a:gd name="connsiteY970" fmla="*/ 6768 h 10000"/>
                  <a:gd name="connsiteX971" fmla="*/ 7659 w 10000"/>
                  <a:gd name="connsiteY971" fmla="*/ 6739 h 10000"/>
                  <a:gd name="connsiteX972" fmla="*/ 7651 w 10000"/>
                  <a:gd name="connsiteY972" fmla="*/ 6713 h 10000"/>
                  <a:gd name="connsiteX973" fmla="*/ 7654 w 10000"/>
                  <a:gd name="connsiteY973" fmla="*/ 6684 h 10000"/>
                  <a:gd name="connsiteX974" fmla="*/ 7643 w 10000"/>
                  <a:gd name="connsiteY974" fmla="*/ 6626 h 10000"/>
                  <a:gd name="connsiteX975" fmla="*/ 7629 w 10000"/>
                  <a:gd name="connsiteY975" fmla="*/ 6600 h 10000"/>
                  <a:gd name="connsiteX976" fmla="*/ 7629 w 10000"/>
                  <a:gd name="connsiteY976" fmla="*/ 6580 h 10000"/>
                  <a:gd name="connsiteX977" fmla="*/ 7623 w 10000"/>
                  <a:gd name="connsiteY977" fmla="*/ 6541 h 10000"/>
                  <a:gd name="connsiteX978" fmla="*/ 7615 w 10000"/>
                  <a:gd name="connsiteY978" fmla="*/ 6522 h 10000"/>
                  <a:gd name="connsiteX979" fmla="*/ 7598 w 10000"/>
                  <a:gd name="connsiteY979" fmla="*/ 6509 h 10000"/>
                  <a:gd name="connsiteX980" fmla="*/ 7587 w 10000"/>
                  <a:gd name="connsiteY980" fmla="*/ 6493 h 10000"/>
                  <a:gd name="connsiteX981" fmla="*/ 7579 w 10000"/>
                  <a:gd name="connsiteY981" fmla="*/ 6464 h 10000"/>
                  <a:gd name="connsiteX982" fmla="*/ 7587 w 10000"/>
                  <a:gd name="connsiteY982" fmla="*/ 6438 h 10000"/>
                  <a:gd name="connsiteX983" fmla="*/ 7596 w 10000"/>
                  <a:gd name="connsiteY983" fmla="*/ 6425 h 10000"/>
                  <a:gd name="connsiteX984" fmla="*/ 7590 w 10000"/>
                  <a:gd name="connsiteY984" fmla="*/ 6396 h 10000"/>
                  <a:gd name="connsiteX985" fmla="*/ 7590 w 10000"/>
                  <a:gd name="connsiteY985" fmla="*/ 6373 h 10000"/>
                  <a:gd name="connsiteX986" fmla="*/ 7587 w 10000"/>
                  <a:gd name="connsiteY986" fmla="*/ 6354 h 10000"/>
                  <a:gd name="connsiteX987" fmla="*/ 7582 w 10000"/>
                  <a:gd name="connsiteY987" fmla="*/ 6344 h 10000"/>
                  <a:gd name="connsiteX988" fmla="*/ 7582 w 10000"/>
                  <a:gd name="connsiteY988" fmla="*/ 6324 h 10000"/>
                  <a:gd name="connsiteX989" fmla="*/ 7571 w 10000"/>
                  <a:gd name="connsiteY989" fmla="*/ 6302 h 10000"/>
                  <a:gd name="connsiteX990" fmla="*/ 7548 w 10000"/>
                  <a:gd name="connsiteY990" fmla="*/ 6256 h 10000"/>
                  <a:gd name="connsiteX991" fmla="*/ 7546 w 10000"/>
                  <a:gd name="connsiteY991" fmla="*/ 6218 h 10000"/>
                  <a:gd name="connsiteX992" fmla="*/ 7540 w 10000"/>
                  <a:gd name="connsiteY992" fmla="*/ 6159 h 10000"/>
                  <a:gd name="connsiteX993" fmla="*/ 7535 w 10000"/>
                  <a:gd name="connsiteY993" fmla="*/ 6114 h 10000"/>
                  <a:gd name="connsiteX994" fmla="*/ 7535 w 10000"/>
                  <a:gd name="connsiteY994" fmla="*/ 6088 h 10000"/>
                  <a:gd name="connsiteX995" fmla="*/ 7540 w 10000"/>
                  <a:gd name="connsiteY995" fmla="*/ 6049 h 10000"/>
                  <a:gd name="connsiteX996" fmla="*/ 7546 w 10000"/>
                  <a:gd name="connsiteY996" fmla="*/ 6004 h 10000"/>
                  <a:gd name="connsiteX997" fmla="*/ 7548 w 10000"/>
                  <a:gd name="connsiteY997" fmla="*/ 5965 h 10000"/>
                  <a:gd name="connsiteX998" fmla="*/ 7548 w 10000"/>
                  <a:gd name="connsiteY998" fmla="*/ 5946 h 10000"/>
                  <a:gd name="connsiteX999" fmla="*/ 7548 w 10000"/>
                  <a:gd name="connsiteY999" fmla="*/ 5933 h 10000"/>
                  <a:gd name="connsiteX1000" fmla="*/ 7548 w 10000"/>
                  <a:gd name="connsiteY1000" fmla="*/ 5910 h 10000"/>
                  <a:gd name="connsiteX1001" fmla="*/ 7548 w 10000"/>
                  <a:gd name="connsiteY1001" fmla="*/ 5897 h 10000"/>
                  <a:gd name="connsiteX1002" fmla="*/ 7546 w 10000"/>
                  <a:gd name="connsiteY1002" fmla="*/ 5871 h 10000"/>
                  <a:gd name="connsiteX1003" fmla="*/ 7535 w 10000"/>
                  <a:gd name="connsiteY1003" fmla="*/ 5839 h 10000"/>
                  <a:gd name="connsiteX1004" fmla="*/ 7524 w 10000"/>
                  <a:gd name="connsiteY1004" fmla="*/ 5797 h 10000"/>
                  <a:gd name="connsiteX1005" fmla="*/ 7518 w 10000"/>
                  <a:gd name="connsiteY1005" fmla="*/ 5767 h 10000"/>
                  <a:gd name="connsiteX1006" fmla="*/ 7515 w 10000"/>
                  <a:gd name="connsiteY1006" fmla="*/ 5745 h 10000"/>
                  <a:gd name="connsiteX1007" fmla="*/ 7501 w 10000"/>
                  <a:gd name="connsiteY1007" fmla="*/ 5683 h 10000"/>
                  <a:gd name="connsiteX1008" fmla="*/ 7490 w 10000"/>
                  <a:gd name="connsiteY1008" fmla="*/ 5631 h 10000"/>
                  <a:gd name="connsiteX1009" fmla="*/ 7482 w 10000"/>
                  <a:gd name="connsiteY1009" fmla="*/ 5593 h 10000"/>
                  <a:gd name="connsiteX1010" fmla="*/ 7476 w 10000"/>
                  <a:gd name="connsiteY1010" fmla="*/ 5570 h 10000"/>
                  <a:gd name="connsiteX1011" fmla="*/ 7476 w 10000"/>
                  <a:gd name="connsiteY1011" fmla="*/ 5528 h 10000"/>
                  <a:gd name="connsiteX1012" fmla="*/ 7482 w 10000"/>
                  <a:gd name="connsiteY1012" fmla="*/ 5502 h 10000"/>
                  <a:gd name="connsiteX1013" fmla="*/ 7490 w 10000"/>
                  <a:gd name="connsiteY1013" fmla="*/ 5489 h 10000"/>
                  <a:gd name="connsiteX1014" fmla="*/ 7499 w 10000"/>
                  <a:gd name="connsiteY1014" fmla="*/ 5479 h 10000"/>
                  <a:gd name="connsiteX1015" fmla="*/ 7493 w 10000"/>
                  <a:gd name="connsiteY1015" fmla="*/ 5427 h 10000"/>
                  <a:gd name="connsiteX1016" fmla="*/ 7501 w 10000"/>
                  <a:gd name="connsiteY1016" fmla="*/ 5415 h 10000"/>
                  <a:gd name="connsiteX1017" fmla="*/ 7510 w 10000"/>
                  <a:gd name="connsiteY1017" fmla="*/ 5398 h 10000"/>
                  <a:gd name="connsiteX1018" fmla="*/ 7515 w 10000"/>
                  <a:gd name="connsiteY1018" fmla="*/ 5379 h 10000"/>
                  <a:gd name="connsiteX1019" fmla="*/ 7526 w 10000"/>
                  <a:gd name="connsiteY1019" fmla="*/ 5366 h 10000"/>
                  <a:gd name="connsiteX1020" fmla="*/ 7518 w 10000"/>
                  <a:gd name="connsiteY1020" fmla="*/ 5350 h 10000"/>
                  <a:gd name="connsiteX1021" fmla="*/ 7518 w 10000"/>
                  <a:gd name="connsiteY1021" fmla="*/ 5330 h 10000"/>
                  <a:gd name="connsiteX1022" fmla="*/ 7526 w 10000"/>
                  <a:gd name="connsiteY1022" fmla="*/ 5311 h 10000"/>
                  <a:gd name="connsiteX1023" fmla="*/ 7540 w 10000"/>
                  <a:gd name="connsiteY1023" fmla="*/ 5291 h 10000"/>
                  <a:gd name="connsiteX1024" fmla="*/ 7540 w 10000"/>
                  <a:gd name="connsiteY1024" fmla="*/ 5266 h 10000"/>
                  <a:gd name="connsiteX1025" fmla="*/ 7540 w 10000"/>
                  <a:gd name="connsiteY1025" fmla="*/ 5256 h 10000"/>
                  <a:gd name="connsiteX1026" fmla="*/ 7524 w 10000"/>
                  <a:gd name="connsiteY1026" fmla="*/ 5233 h 10000"/>
                  <a:gd name="connsiteX1027" fmla="*/ 7515 w 10000"/>
                  <a:gd name="connsiteY1027" fmla="*/ 5217 h 10000"/>
                  <a:gd name="connsiteX1028" fmla="*/ 7490 w 10000"/>
                  <a:gd name="connsiteY1028" fmla="*/ 5178 h 10000"/>
                  <a:gd name="connsiteX1029" fmla="*/ 7474 w 10000"/>
                  <a:gd name="connsiteY1029" fmla="*/ 5162 h 10000"/>
                  <a:gd name="connsiteX1030" fmla="*/ 7457 w 10000"/>
                  <a:gd name="connsiteY1030" fmla="*/ 5120 h 10000"/>
                  <a:gd name="connsiteX1031" fmla="*/ 7421 w 10000"/>
                  <a:gd name="connsiteY1031" fmla="*/ 5087 h 10000"/>
                  <a:gd name="connsiteX1032" fmla="*/ 7380 w 10000"/>
                  <a:gd name="connsiteY1032" fmla="*/ 5068 h 10000"/>
                  <a:gd name="connsiteX1033" fmla="*/ 7355 w 10000"/>
                  <a:gd name="connsiteY1033" fmla="*/ 5058 h 10000"/>
                  <a:gd name="connsiteX1034" fmla="*/ 7332 w 10000"/>
                  <a:gd name="connsiteY1034" fmla="*/ 5049 h 10000"/>
                  <a:gd name="connsiteX1035" fmla="*/ 7305 w 10000"/>
                  <a:gd name="connsiteY1035" fmla="*/ 5016 h 10000"/>
                  <a:gd name="connsiteX1036" fmla="*/ 7305 w 10000"/>
                  <a:gd name="connsiteY1036" fmla="*/ 5000 h 10000"/>
                  <a:gd name="connsiteX1037" fmla="*/ 7296 w 10000"/>
                  <a:gd name="connsiteY1037" fmla="*/ 4971 h 10000"/>
                  <a:gd name="connsiteX1038" fmla="*/ 7288 w 10000"/>
                  <a:gd name="connsiteY1038" fmla="*/ 4945 h 10000"/>
                  <a:gd name="connsiteX1039" fmla="*/ 7280 w 10000"/>
                  <a:gd name="connsiteY1039" fmla="*/ 4916 h 10000"/>
                  <a:gd name="connsiteX1040" fmla="*/ 7291 w 10000"/>
                  <a:gd name="connsiteY1040" fmla="*/ 4887 h 10000"/>
                  <a:gd name="connsiteX1041" fmla="*/ 7291 w 10000"/>
                  <a:gd name="connsiteY1041" fmla="*/ 4858 h 10000"/>
                  <a:gd name="connsiteX1042" fmla="*/ 7271 w 10000"/>
                  <a:gd name="connsiteY1042" fmla="*/ 4819 h 10000"/>
                  <a:gd name="connsiteX1043" fmla="*/ 7255 w 10000"/>
                  <a:gd name="connsiteY1043" fmla="*/ 4828 h 10000"/>
                  <a:gd name="connsiteX1044" fmla="*/ 7235 w 10000"/>
                  <a:gd name="connsiteY1044" fmla="*/ 4841 h 10000"/>
                  <a:gd name="connsiteX1045" fmla="*/ 7216 w 10000"/>
                  <a:gd name="connsiteY1045" fmla="*/ 4867 h 10000"/>
                  <a:gd name="connsiteX1046" fmla="*/ 7191 w 10000"/>
                  <a:gd name="connsiteY1046" fmla="*/ 4870 h 10000"/>
                  <a:gd name="connsiteX1047" fmla="*/ 7155 w 10000"/>
                  <a:gd name="connsiteY1047" fmla="*/ 4887 h 10000"/>
                  <a:gd name="connsiteX1048" fmla="*/ 7122 w 10000"/>
                  <a:gd name="connsiteY1048" fmla="*/ 4893 h 10000"/>
                  <a:gd name="connsiteX1049" fmla="*/ 7105 w 10000"/>
                  <a:gd name="connsiteY1049" fmla="*/ 4896 h 10000"/>
                  <a:gd name="connsiteX1050" fmla="*/ 7094 w 10000"/>
                  <a:gd name="connsiteY1050" fmla="*/ 4916 h 10000"/>
                  <a:gd name="connsiteX1051" fmla="*/ 7080 w 10000"/>
                  <a:gd name="connsiteY1051" fmla="*/ 4903 h 10000"/>
                  <a:gd name="connsiteX1052" fmla="*/ 7072 w 10000"/>
                  <a:gd name="connsiteY1052" fmla="*/ 4851 h 10000"/>
                  <a:gd name="connsiteX1053" fmla="*/ 7042 w 10000"/>
                  <a:gd name="connsiteY1053" fmla="*/ 4819 h 10000"/>
                  <a:gd name="connsiteX1054" fmla="*/ 7030 w 10000"/>
                  <a:gd name="connsiteY1054" fmla="*/ 4780 h 10000"/>
                  <a:gd name="connsiteX1055" fmla="*/ 7039 w 10000"/>
                  <a:gd name="connsiteY1055" fmla="*/ 4757 h 10000"/>
                  <a:gd name="connsiteX1056" fmla="*/ 7047 w 10000"/>
                  <a:gd name="connsiteY1056" fmla="*/ 4744 h 10000"/>
                  <a:gd name="connsiteX1057" fmla="*/ 7022 w 10000"/>
                  <a:gd name="connsiteY1057" fmla="*/ 4725 h 10000"/>
                  <a:gd name="connsiteX1058" fmla="*/ 7000 w 10000"/>
                  <a:gd name="connsiteY1058" fmla="*/ 4715 h 10000"/>
                  <a:gd name="connsiteX1059" fmla="*/ 6975 w 10000"/>
                  <a:gd name="connsiteY1059" fmla="*/ 4709 h 10000"/>
                  <a:gd name="connsiteX1060" fmla="*/ 6945 w 10000"/>
                  <a:gd name="connsiteY1060" fmla="*/ 4696 h 10000"/>
                  <a:gd name="connsiteX1061" fmla="*/ 6953 w 10000"/>
                  <a:gd name="connsiteY1061" fmla="*/ 4679 h 10000"/>
                  <a:gd name="connsiteX1062" fmla="*/ 6961 w 10000"/>
                  <a:gd name="connsiteY1062" fmla="*/ 4660 h 10000"/>
                  <a:gd name="connsiteX1063" fmla="*/ 6983 w 10000"/>
                  <a:gd name="connsiteY1063" fmla="*/ 4644 h 10000"/>
                  <a:gd name="connsiteX1064" fmla="*/ 7014 w 10000"/>
                  <a:gd name="connsiteY1064" fmla="*/ 4634 h 10000"/>
                  <a:gd name="connsiteX1065" fmla="*/ 7025 w 10000"/>
                  <a:gd name="connsiteY1065" fmla="*/ 4615 h 10000"/>
                  <a:gd name="connsiteX1066" fmla="*/ 7047 w 10000"/>
                  <a:gd name="connsiteY1066" fmla="*/ 4582 h 10000"/>
                  <a:gd name="connsiteX1067" fmla="*/ 7069 w 10000"/>
                  <a:gd name="connsiteY1067" fmla="*/ 4563 h 10000"/>
                  <a:gd name="connsiteX1068" fmla="*/ 7078 w 10000"/>
                  <a:gd name="connsiteY1068" fmla="*/ 4553 h 10000"/>
                  <a:gd name="connsiteX1069" fmla="*/ 7097 w 10000"/>
                  <a:gd name="connsiteY1069" fmla="*/ 4527 h 10000"/>
                  <a:gd name="connsiteX1070" fmla="*/ 7122 w 10000"/>
                  <a:gd name="connsiteY1070" fmla="*/ 4517 h 10000"/>
                  <a:gd name="connsiteX1071" fmla="*/ 7139 w 10000"/>
                  <a:gd name="connsiteY1071" fmla="*/ 4488 h 10000"/>
                  <a:gd name="connsiteX1072" fmla="*/ 7147 w 10000"/>
                  <a:gd name="connsiteY1072" fmla="*/ 4459 h 10000"/>
                  <a:gd name="connsiteX1073" fmla="*/ 7161 w 10000"/>
                  <a:gd name="connsiteY1073" fmla="*/ 4440 h 10000"/>
                  <a:gd name="connsiteX1074" fmla="*/ 7177 w 10000"/>
                  <a:gd name="connsiteY1074" fmla="*/ 4430 h 10000"/>
                  <a:gd name="connsiteX1075" fmla="*/ 7202 w 10000"/>
                  <a:gd name="connsiteY1075" fmla="*/ 4407 h 10000"/>
                  <a:gd name="connsiteX1076" fmla="*/ 7224 w 10000"/>
                  <a:gd name="connsiteY1076" fmla="*/ 4417 h 10000"/>
                  <a:gd name="connsiteX1077" fmla="*/ 7241 w 10000"/>
                  <a:gd name="connsiteY1077" fmla="*/ 4404 h 10000"/>
                  <a:gd name="connsiteX1078" fmla="*/ 7263 w 10000"/>
                  <a:gd name="connsiteY1078" fmla="*/ 4398 h 10000"/>
                  <a:gd name="connsiteX1079" fmla="*/ 7283 w 10000"/>
                  <a:gd name="connsiteY1079" fmla="*/ 4424 h 10000"/>
                  <a:gd name="connsiteX1080" fmla="*/ 7305 w 10000"/>
                  <a:gd name="connsiteY1080" fmla="*/ 4433 h 10000"/>
                  <a:gd name="connsiteX1081" fmla="*/ 7332 w 10000"/>
                  <a:gd name="connsiteY1081" fmla="*/ 4443 h 10000"/>
                  <a:gd name="connsiteX1082" fmla="*/ 7380 w 10000"/>
                  <a:gd name="connsiteY1082" fmla="*/ 4398 h 10000"/>
                  <a:gd name="connsiteX1083" fmla="*/ 7404 w 10000"/>
                  <a:gd name="connsiteY1083" fmla="*/ 4378 h 10000"/>
                  <a:gd name="connsiteX1084" fmla="*/ 7418 w 10000"/>
                  <a:gd name="connsiteY1084" fmla="*/ 4369 h 10000"/>
                  <a:gd name="connsiteX1085" fmla="*/ 7443 w 10000"/>
                  <a:gd name="connsiteY1085" fmla="*/ 4356 h 10000"/>
                  <a:gd name="connsiteX1086" fmla="*/ 7460 w 10000"/>
                  <a:gd name="connsiteY1086" fmla="*/ 4385 h 10000"/>
                  <a:gd name="connsiteX1087" fmla="*/ 7460 w 10000"/>
                  <a:gd name="connsiteY1087" fmla="*/ 4404 h 10000"/>
                  <a:gd name="connsiteX1088" fmla="*/ 7499 w 10000"/>
                  <a:gd name="connsiteY1088" fmla="*/ 4417 h 10000"/>
                  <a:gd name="connsiteX1089" fmla="*/ 7515 w 10000"/>
                  <a:gd name="connsiteY1089" fmla="*/ 4414 h 10000"/>
                  <a:gd name="connsiteX1090" fmla="*/ 7565 w 10000"/>
                  <a:gd name="connsiteY1090" fmla="*/ 4385 h 10000"/>
                  <a:gd name="connsiteX1091" fmla="*/ 7579 w 10000"/>
                  <a:gd name="connsiteY1091" fmla="*/ 4346 h 10000"/>
                  <a:gd name="connsiteX1092" fmla="*/ 7582 w 10000"/>
                  <a:gd name="connsiteY1092" fmla="*/ 4317 h 10000"/>
                  <a:gd name="connsiteX1093" fmla="*/ 7590 w 10000"/>
                  <a:gd name="connsiteY1093" fmla="*/ 4301 h 10000"/>
                  <a:gd name="connsiteX1094" fmla="*/ 7612 w 10000"/>
                  <a:gd name="connsiteY1094" fmla="*/ 4271 h 10000"/>
                  <a:gd name="connsiteX1095" fmla="*/ 7623 w 10000"/>
                  <a:gd name="connsiteY1095" fmla="*/ 4262 h 10000"/>
                  <a:gd name="connsiteX1096" fmla="*/ 7634 w 10000"/>
                  <a:gd name="connsiteY1096" fmla="*/ 4245 h 10000"/>
                  <a:gd name="connsiteX1097" fmla="*/ 7645 w 10000"/>
                  <a:gd name="connsiteY1097" fmla="*/ 4265 h 10000"/>
                  <a:gd name="connsiteX1098" fmla="*/ 7670 w 10000"/>
                  <a:gd name="connsiteY1098" fmla="*/ 4284 h 10000"/>
                  <a:gd name="connsiteX1099" fmla="*/ 7701 w 10000"/>
                  <a:gd name="connsiteY1099" fmla="*/ 4275 h 10000"/>
                  <a:gd name="connsiteX1100" fmla="*/ 7717 w 10000"/>
                  <a:gd name="connsiteY1100" fmla="*/ 4275 h 10000"/>
                  <a:gd name="connsiteX1101" fmla="*/ 7740 w 10000"/>
                  <a:gd name="connsiteY1101" fmla="*/ 4284 h 10000"/>
                  <a:gd name="connsiteX1102" fmla="*/ 7767 w 10000"/>
                  <a:gd name="connsiteY1102" fmla="*/ 4284 h 10000"/>
                  <a:gd name="connsiteX1103" fmla="*/ 7895 w 10000"/>
                  <a:gd name="connsiteY1103" fmla="*/ 4207 h 10000"/>
                  <a:gd name="connsiteX1104" fmla="*/ 7895 w 10000"/>
                  <a:gd name="connsiteY1104" fmla="*/ 4187 h 10000"/>
                  <a:gd name="connsiteX1105" fmla="*/ 7895 w 10000"/>
                  <a:gd name="connsiteY1105" fmla="*/ 4171 h 10000"/>
                  <a:gd name="connsiteX1106" fmla="*/ 7903 w 10000"/>
                  <a:gd name="connsiteY1106" fmla="*/ 4148 h 10000"/>
                  <a:gd name="connsiteX1107" fmla="*/ 7917 w 10000"/>
                  <a:gd name="connsiteY1107" fmla="*/ 4158 h 10000"/>
                  <a:gd name="connsiteX1108" fmla="*/ 7967 w 10000"/>
                  <a:gd name="connsiteY1108" fmla="*/ 4203 h 10000"/>
                  <a:gd name="connsiteX1109" fmla="*/ 7994 w 10000"/>
                  <a:gd name="connsiteY1109" fmla="*/ 4203 h 10000"/>
                  <a:gd name="connsiteX1110" fmla="*/ 8064 w 10000"/>
                  <a:gd name="connsiteY1110" fmla="*/ 4242 h 10000"/>
                  <a:gd name="connsiteX1111" fmla="*/ 8083 w 10000"/>
                  <a:gd name="connsiteY1111" fmla="*/ 4245 h 10000"/>
                  <a:gd name="connsiteX1112" fmla="*/ 8105 w 10000"/>
                  <a:gd name="connsiteY1112" fmla="*/ 4226 h 10000"/>
                  <a:gd name="connsiteX1113" fmla="*/ 8136 w 10000"/>
                  <a:gd name="connsiteY1113" fmla="*/ 4187 h 10000"/>
                  <a:gd name="connsiteX1114" fmla="*/ 8161 w 10000"/>
                  <a:gd name="connsiteY1114" fmla="*/ 4168 h 10000"/>
                  <a:gd name="connsiteX1115" fmla="*/ 8172 w 10000"/>
                  <a:gd name="connsiteY1115" fmla="*/ 4161 h 10000"/>
                  <a:gd name="connsiteX1116" fmla="*/ 8208 w 10000"/>
                  <a:gd name="connsiteY1116" fmla="*/ 4168 h 10000"/>
                  <a:gd name="connsiteX1117" fmla="*/ 8235 w 10000"/>
                  <a:gd name="connsiteY1117" fmla="*/ 4168 h 10000"/>
                  <a:gd name="connsiteX1118" fmla="*/ 8258 w 10000"/>
                  <a:gd name="connsiteY1118" fmla="*/ 4152 h 10000"/>
                  <a:gd name="connsiteX1119" fmla="*/ 8283 w 10000"/>
                  <a:gd name="connsiteY1119" fmla="*/ 4152 h 10000"/>
                  <a:gd name="connsiteX1120" fmla="*/ 8299 w 10000"/>
                  <a:gd name="connsiteY1120" fmla="*/ 4132 h 10000"/>
                  <a:gd name="connsiteX1121" fmla="*/ 8316 w 10000"/>
                  <a:gd name="connsiteY1121" fmla="*/ 4113 h 10000"/>
                  <a:gd name="connsiteX1122" fmla="*/ 8330 w 10000"/>
                  <a:gd name="connsiteY1122" fmla="*/ 4084 h 10000"/>
                  <a:gd name="connsiteX1123" fmla="*/ 8341 w 10000"/>
                  <a:gd name="connsiteY1123" fmla="*/ 4058 h 10000"/>
                  <a:gd name="connsiteX1124" fmla="*/ 8349 w 10000"/>
                  <a:gd name="connsiteY1124" fmla="*/ 4064 h 10000"/>
                  <a:gd name="connsiteX1125" fmla="*/ 8366 w 10000"/>
                  <a:gd name="connsiteY1125" fmla="*/ 4067 h 10000"/>
                  <a:gd name="connsiteX1126" fmla="*/ 8374 w 10000"/>
                  <a:gd name="connsiteY1126" fmla="*/ 4084 h 10000"/>
                  <a:gd name="connsiteX1127" fmla="*/ 8402 w 10000"/>
                  <a:gd name="connsiteY1127" fmla="*/ 4054 h 10000"/>
                  <a:gd name="connsiteX1128" fmla="*/ 8427 w 10000"/>
                  <a:gd name="connsiteY1128" fmla="*/ 4028 h 10000"/>
                  <a:gd name="connsiteX1129" fmla="*/ 8438 w 10000"/>
                  <a:gd name="connsiteY1129" fmla="*/ 4025 h 10000"/>
                  <a:gd name="connsiteX1130" fmla="*/ 8468 w 10000"/>
                  <a:gd name="connsiteY1130" fmla="*/ 4006 h 10000"/>
                  <a:gd name="connsiteX1131" fmla="*/ 8485 w 10000"/>
                  <a:gd name="connsiteY1131" fmla="*/ 3999 h 10000"/>
                  <a:gd name="connsiteX1132" fmla="*/ 8493 w 10000"/>
                  <a:gd name="connsiteY1132" fmla="*/ 4025 h 10000"/>
                  <a:gd name="connsiteX1133" fmla="*/ 8515 w 10000"/>
                  <a:gd name="connsiteY1133" fmla="*/ 4028 h 10000"/>
                  <a:gd name="connsiteX1134" fmla="*/ 8543 w 10000"/>
                  <a:gd name="connsiteY1134" fmla="*/ 4009 h 10000"/>
                  <a:gd name="connsiteX1135" fmla="*/ 8551 w 10000"/>
                  <a:gd name="connsiteY1135" fmla="*/ 3990 h 10000"/>
                  <a:gd name="connsiteX1136" fmla="*/ 8582 w 10000"/>
                  <a:gd name="connsiteY1136" fmla="*/ 3977 h 10000"/>
                  <a:gd name="connsiteX1137" fmla="*/ 8596 w 10000"/>
                  <a:gd name="connsiteY1137" fmla="*/ 3977 h 10000"/>
                  <a:gd name="connsiteX1138" fmla="*/ 8607 w 10000"/>
                  <a:gd name="connsiteY1138" fmla="*/ 3980 h 10000"/>
                  <a:gd name="connsiteX1139" fmla="*/ 8645 w 10000"/>
                  <a:gd name="connsiteY1139" fmla="*/ 3970 h 10000"/>
                  <a:gd name="connsiteX1140" fmla="*/ 8654 w 10000"/>
                  <a:gd name="connsiteY1140" fmla="*/ 3951 h 10000"/>
                  <a:gd name="connsiteX1141" fmla="*/ 8670 w 10000"/>
                  <a:gd name="connsiteY1141" fmla="*/ 3935 h 10000"/>
                  <a:gd name="connsiteX1142" fmla="*/ 8695 w 10000"/>
                  <a:gd name="connsiteY1142" fmla="*/ 3935 h 10000"/>
                  <a:gd name="connsiteX1143" fmla="*/ 8704 w 10000"/>
                  <a:gd name="connsiteY1143" fmla="*/ 3951 h 10000"/>
                  <a:gd name="connsiteX1144" fmla="*/ 8717 w 10000"/>
                  <a:gd name="connsiteY1144" fmla="*/ 3964 h 10000"/>
                  <a:gd name="connsiteX1145" fmla="*/ 8751 w 10000"/>
                  <a:gd name="connsiteY1145" fmla="*/ 3951 h 10000"/>
                  <a:gd name="connsiteX1146" fmla="*/ 8776 w 10000"/>
                  <a:gd name="connsiteY1146" fmla="*/ 3935 h 10000"/>
                  <a:gd name="connsiteX1147" fmla="*/ 8798 w 10000"/>
                  <a:gd name="connsiteY1147" fmla="*/ 3925 h 10000"/>
                  <a:gd name="connsiteX1148" fmla="*/ 8806 w 10000"/>
                  <a:gd name="connsiteY1148" fmla="*/ 3892 h 10000"/>
                  <a:gd name="connsiteX1149" fmla="*/ 8814 w 10000"/>
                  <a:gd name="connsiteY1149" fmla="*/ 3876 h 10000"/>
                  <a:gd name="connsiteX1150" fmla="*/ 8839 w 10000"/>
                  <a:gd name="connsiteY1150" fmla="*/ 3873 h 10000"/>
                  <a:gd name="connsiteX1151" fmla="*/ 8842 w 10000"/>
                  <a:gd name="connsiteY1151" fmla="*/ 3876 h 10000"/>
                  <a:gd name="connsiteX1152" fmla="*/ 8856 w 10000"/>
                  <a:gd name="connsiteY1152" fmla="*/ 3863 h 10000"/>
                  <a:gd name="connsiteX1153" fmla="*/ 8856 w 10000"/>
                  <a:gd name="connsiteY1153" fmla="*/ 3841 h 10000"/>
                  <a:gd name="connsiteX1154" fmla="*/ 8870 w 10000"/>
                  <a:gd name="connsiteY1154" fmla="*/ 3821 h 10000"/>
                  <a:gd name="connsiteX1155" fmla="*/ 8903 w 10000"/>
                  <a:gd name="connsiteY1155" fmla="*/ 3802 h 10000"/>
                  <a:gd name="connsiteX1156" fmla="*/ 8914 w 10000"/>
                  <a:gd name="connsiteY1156" fmla="*/ 3782 h 10000"/>
                  <a:gd name="connsiteX1157" fmla="*/ 8939 w 10000"/>
                  <a:gd name="connsiteY1157" fmla="*/ 3782 h 10000"/>
                  <a:gd name="connsiteX1158" fmla="*/ 8961 w 10000"/>
                  <a:gd name="connsiteY1158" fmla="*/ 3779 h 10000"/>
                  <a:gd name="connsiteX1159" fmla="*/ 8983 w 10000"/>
                  <a:gd name="connsiteY1159" fmla="*/ 3760 h 10000"/>
                  <a:gd name="connsiteX1160" fmla="*/ 9003 w 10000"/>
                  <a:gd name="connsiteY1160" fmla="*/ 3763 h 10000"/>
                  <a:gd name="connsiteX1161" fmla="*/ 9019 w 10000"/>
                  <a:gd name="connsiteY1161" fmla="*/ 3779 h 10000"/>
                  <a:gd name="connsiteX1162" fmla="*/ 9050 w 10000"/>
                  <a:gd name="connsiteY1162" fmla="*/ 3812 h 10000"/>
                  <a:gd name="connsiteX1163" fmla="*/ 9080 w 10000"/>
                  <a:gd name="connsiteY1163" fmla="*/ 3831 h 10000"/>
                  <a:gd name="connsiteX1164" fmla="*/ 9097 w 10000"/>
                  <a:gd name="connsiteY1164" fmla="*/ 3867 h 10000"/>
                  <a:gd name="connsiteX1165" fmla="*/ 9114 w 10000"/>
                  <a:gd name="connsiteY1165" fmla="*/ 3902 h 10000"/>
                  <a:gd name="connsiteX1166" fmla="*/ 9122 w 10000"/>
                  <a:gd name="connsiteY1166" fmla="*/ 3935 h 10000"/>
                  <a:gd name="connsiteX1167" fmla="*/ 9125 w 10000"/>
                  <a:gd name="connsiteY1167" fmla="*/ 3964 h 10000"/>
                  <a:gd name="connsiteX1168" fmla="*/ 9130 w 10000"/>
                  <a:gd name="connsiteY1168" fmla="*/ 3999 h 10000"/>
                  <a:gd name="connsiteX1169" fmla="*/ 9130 w 10000"/>
                  <a:gd name="connsiteY1169" fmla="*/ 4054 h 10000"/>
                  <a:gd name="connsiteX1170" fmla="*/ 9155 w 10000"/>
                  <a:gd name="connsiteY1170" fmla="*/ 4093 h 10000"/>
                  <a:gd name="connsiteX1171" fmla="*/ 9169 w 10000"/>
                  <a:gd name="connsiteY1171" fmla="*/ 4090 h 10000"/>
                  <a:gd name="connsiteX1172" fmla="*/ 9211 w 10000"/>
                  <a:gd name="connsiteY1172" fmla="*/ 4077 h 10000"/>
                  <a:gd name="connsiteX1173" fmla="*/ 9244 w 10000"/>
                  <a:gd name="connsiteY1173" fmla="*/ 4077 h 10000"/>
                  <a:gd name="connsiteX1174" fmla="*/ 9252 w 10000"/>
                  <a:gd name="connsiteY1174" fmla="*/ 4103 h 10000"/>
                  <a:gd name="connsiteX1175" fmla="*/ 9258 w 10000"/>
                  <a:gd name="connsiteY1175" fmla="*/ 4148 h 10000"/>
                  <a:gd name="connsiteX1176" fmla="*/ 9269 w 10000"/>
                  <a:gd name="connsiteY1176" fmla="*/ 4158 h 10000"/>
                  <a:gd name="connsiteX1177" fmla="*/ 9294 w 10000"/>
                  <a:gd name="connsiteY1177" fmla="*/ 4158 h 10000"/>
                  <a:gd name="connsiteX1178" fmla="*/ 9319 w 10000"/>
                  <a:gd name="connsiteY1178" fmla="*/ 4168 h 10000"/>
                  <a:gd name="connsiteX1179" fmla="*/ 9346 w 10000"/>
                  <a:gd name="connsiteY1179" fmla="*/ 4190 h 10000"/>
                  <a:gd name="connsiteX1180" fmla="*/ 9357 w 10000"/>
                  <a:gd name="connsiteY1180" fmla="*/ 4168 h 10000"/>
                  <a:gd name="connsiteX1181" fmla="*/ 9371 w 10000"/>
                  <a:gd name="connsiteY1181" fmla="*/ 4132 h 10000"/>
                  <a:gd name="connsiteX1182" fmla="*/ 9391 w 10000"/>
                  <a:gd name="connsiteY1182" fmla="*/ 4113 h 10000"/>
                  <a:gd name="connsiteX1183" fmla="*/ 9407 w 10000"/>
                  <a:gd name="connsiteY1183" fmla="*/ 4103 h 10000"/>
                  <a:gd name="connsiteX1184" fmla="*/ 9435 w 10000"/>
                  <a:gd name="connsiteY1184" fmla="*/ 4100 h 10000"/>
                  <a:gd name="connsiteX1185" fmla="*/ 9460 w 10000"/>
                  <a:gd name="connsiteY1185" fmla="*/ 4084 h 10000"/>
                  <a:gd name="connsiteX1186" fmla="*/ 9485 w 10000"/>
                  <a:gd name="connsiteY1186" fmla="*/ 4067 h 10000"/>
                  <a:gd name="connsiteX1187" fmla="*/ 9496 w 10000"/>
                  <a:gd name="connsiteY1187" fmla="*/ 4054 h 10000"/>
                  <a:gd name="connsiteX1188" fmla="*/ 9526 w 10000"/>
                  <a:gd name="connsiteY1188" fmla="*/ 4048 h 10000"/>
                  <a:gd name="connsiteX1189" fmla="*/ 9557 w 10000"/>
                  <a:gd name="connsiteY1189" fmla="*/ 4038 h 10000"/>
                  <a:gd name="connsiteX1190" fmla="*/ 9584 w 10000"/>
                  <a:gd name="connsiteY1190" fmla="*/ 4019 h 10000"/>
                  <a:gd name="connsiteX1191" fmla="*/ 9623 w 10000"/>
                  <a:gd name="connsiteY1191" fmla="*/ 4016 h 10000"/>
                  <a:gd name="connsiteX1192" fmla="*/ 9648 w 10000"/>
                  <a:gd name="connsiteY1192" fmla="*/ 4009 h 10000"/>
                  <a:gd name="connsiteX1193" fmla="*/ 9673 w 10000"/>
                  <a:gd name="connsiteY1193" fmla="*/ 4019 h 10000"/>
                  <a:gd name="connsiteX1194" fmla="*/ 9712 w 10000"/>
                  <a:gd name="connsiteY1194" fmla="*/ 4038 h 10000"/>
                  <a:gd name="connsiteX1195" fmla="*/ 9742 w 10000"/>
                  <a:gd name="connsiteY1195" fmla="*/ 4074 h 10000"/>
                  <a:gd name="connsiteX1196" fmla="*/ 9776 w 10000"/>
                  <a:gd name="connsiteY1196" fmla="*/ 4093 h 10000"/>
                  <a:gd name="connsiteX1197" fmla="*/ 9814 w 10000"/>
                  <a:gd name="connsiteY1197" fmla="*/ 4109 h 10000"/>
                  <a:gd name="connsiteX1198" fmla="*/ 9859 w 10000"/>
                  <a:gd name="connsiteY1198" fmla="*/ 4119 h 10000"/>
                  <a:gd name="connsiteX1199" fmla="*/ 9898 w 10000"/>
                  <a:gd name="connsiteY1199" fmla="*/ 4122 h 10000"/>
                  <a:gd name="connsiteX1200" fmla="*/ 9931 w 10000"/>
                  <a:gd name="connsiteY1200" fmla="*/ 4109 h 10000"/>
                  <a:gd name="connsiteX1201" fmla="*/ 9956 w 10000"/>
                  <a:gd name="connsiteY1201" fmla="*/ 4100 h 10000"/>
                  <a:gd name="connsiteX1202" fmla="*/ 9981 w 10000"/>
                  <a:gd name="connsiteY1202" fmla="*/ 4067 h 10000"/>
                  <a:gd name="connsiteX1203" fmla="*/ 9994 w 10000"/>
                  <a:gd name="connsiteY1203" fmla="*/ 4035 h 10000"/>
                  <a:gd name="connsiteX1204" fmla="*/ 10000 w 10000"/>
                  <a:gd name="connsiteY1204" fmla="*/ 3996 h 10000"/>
                  <a:gd name="connsiteX1205" fmla="*/ 9994 w 10000"/>
                  <a:gd name="connsiteY1205" fmla="*/ 3941 h 10000"/>
                  <a:gd name="connsiteX1206" fmla="*/ 9986 w 10000"/>
                  <a:gd name="connsiteY1206" fmla="*/ 3905 h 10000"/>
                  <a:gd name="connsiteX1207" fmla="*/ 9981 w 10000"/>
                  <a:gd name="connsiteY1207" fmla="*/ 3857 h 10000"/>
                  <a:gd name="connsiteX1208" fmla="*/ 9989 w 10000"/>
                  <a:gd name="connsiteY1208" fmla="*/ 3837 h 10000"/>
                  <a:gd name="connsiteX1209" fmla="*/ 9989 w 10000"/>
                  <a:gd name="connsiteY1209" fmla="*/ 3812 h 10000"/>
                  <a:gd name="connsiteX1210" fmla="*/ 9981 w 10000"/>
                  <a:gd name="connsiteY1210" fmla="*/ 3792 h 10000"/>
                  <a:gd name="connsiteX1211" fmla="*/ 9970 w 10000"/>
                  <a:gd name="connsiteY1211" fmla="*/ 3763 h 10000"/>
                  <a:gd name="connsiteX1212" fmla="*/ 9945 w 10000"/>
                  <a:gd name="connsiteY1212" fmla="*/ 3705 h 10000"/>
                  <a:gd name="connsiteX1213" fmla="*/ 9931 w 10000"/>
                  <a:gd name="connsiteY1213" fmla="*/ 3659 h 10000"/>
                  <a:gd name="connsiteX1214" fmla="*/ 9903 w 10000"/>
                  <a:gd name="connsiteY1214" fmla="*/ 3640 h 10000"/>
                  <a:gd name="connsiteX1215" fmla="*/ 9881 w 10000"/>
                  <a:gd name="connsiteY1215" fmla="*/ 3620 h 10000"/>
                  <a:gd name="connsiteX1216" fmla="*/ 9856 w 10000"/>
                  <a:gd name="connsiteY1216" fmla="*/ 3595 h 10000"/>
                  <a:gd name="connsiteX1217" fmla="*/ 9817 w 10000"/>
                  <a:gd name="connsiteY1217" fmla="*/ 3562 h 10000"/>
                  <a:gd name="connsiteX1218" fmla="*/ 9795 w 10000"/>
                  <a:gd name="connsiteY1218" fmla="*/ 3546 h 10000"/>
                  <a:gd name="connsiteX1219" fmla="*/ 9778 w 10000"/>
                  <a:gd name="connsiteY1219" fmla="*/ 3527 h 10000"/>
                  <a:gd name="connsiteX1220" fmla="*/ 9745 w 10000"/>
                  <a:gd name="connsiteY1220" fmla="*/ 3501 h 10000"/>
                  <a:gd name="connsiteX1221" fmla="*/ 9726 w 10000"/>
                  <a:gd name="connsiteY1221" fmla="*/ 3488 h 10000"/>
                  <a:gd name="connsiteX1222" fmla="*/ 9704 w 10000"/>
                  <a:gd name="connsiteY1222" fmla="*/ 3472 h 10000"/>
                  <a:gd name="connsiteX1223" fmla="*/ 9695 w 10000"/>
                  <a:gd name="connsiteY1223" fmla="*/ 3468 h 10000"/>
                  <a:gd name="connsiteX1224" fmla="*/ 9690 w 10000"/>
                  <a:gd name="connsiteY1224" fmla="*/ 3459 h 10000"/>
                  <a:gd name="connsiteX1225" fmla="*/ 9673 w 10000"/>
                  <a:gd name="connsiteY1225" fmla="*/ 3449 h 10000"/>
                  <a:gd name="connsiteX1226" fmla="*/ 9665 w 10000"/>
                  <a:gd name="connsiteY1226" fmla="*/ 3442 h 10000"/>
                  <a:gd name="connsiteX1227" fmla="*/ 9654 w 10000"/>
                  <a:gd name="connsiteY1227" fmla="*/ 3449 h 10000"/>
                  <a:gd name="connsiteX1228" fmla="*/ 9521 w 10000"/>
                  <a:gd name="connsiteY1228" fmla="*/ 3394 h 10000"/>
                  <a:gd name="connsiteX1229" fmla="*/ 9510 w 10000"/>
                  <a:gd name="connsiteY1229" fmla="*/ 3368 h 10000"/>
                  <a:gd name="connsiteX1230" fmla="*/ 9496 w 10000"/>
                  <a:gd name="connsiteY1230" fmla="*/ 3287 h 10000"/>
                  <a:gd name="connsiteX1231" fmla="*/ 9488 w 10000"/>
                  <a:gd name="connsiteY1231" fmla="*/ 3216 h 10000"/>
                  <a:gd name="connsiteX1232" fmla="*/ 9493 w 10000"/>
                  <a:gd name="connsiteY1232" fmla="*/ 3174 h 10000"/>
                  <a:gd name="connsiteX1233" fmla="*/ 9501 w 10000"/>
                  <a:gd name="connsiteY1233" fmla="*/ 3128 h 10000"/>
                  <a:gd name="connsiteX1234" fmla="*/ 9488 w 10000"/>
                  <a:gd name="connsiteY1234" fmla="*/ 3025 h 10000"/>
                  <a:gd name="connsiteX1235" fmla="*/ 9446 w 10000"/>
                  <a:gd name="connsiteY1235" fmla="*/ 2931 h 10000"/>
                  <a:gd name="connsiteX1236" fmla="*/ 9382 w 10000"/>
                  <a:gd name="connsiteY1236" fmla="*/ 2837 h 10000"/>
                  <a:gd name="connsiteX1237" fmla="*/ 9316 w 10000"/>
                  <a:gd name="connsiteY1237" fmla="*/ 2753 h 10000"/>
                  <a:gd name="connsiteX1238" fmla="*/ 9294 w 10000"/>
                  <a:gd name="connsiteY1238" fmla="*/ 2655 h 10000"/>
                  <a:gd name="connsiteX1239" fmla="*/ 9213 w 10000"/>
                  <a:gd name="connsiteY1239" fmla="*/ 2328 h 10000"/>
                  <a:gd name="connsiteX1240" fmla="*/ 9172 w 10000"/>
                  <a:gd name="connsiteY1240" fmla="*/ 2286 h 10000"/>
                  <a:gd name="connsiteX1241" fmla="*/ 9019 w 10000"/>
                  <a:gd name="connsiteY1241" fmla="*/ 2082 h 10000"/>
                  <a:gd name="connsiteX1242" fmla="*/ 8906 w 10000"/>
                  <a:gd name="connsiteY1242" fmla="*/ 1946 h 10000"/>
                  <a:gd name="connsiteX1243" fmla="*/ 8801 w 10000"/>
                  <a:gd name="connsiteY1243" fmla="*/ 1778 h 10000"/>
                  <a:gd name="connsiteX1244" fmla="*/ 8806 w 10000"/>
                  <a:gd name="connsiteY1244" fmla="*/ 1713 h 10000"/>
                  <a:gd name="connsiteX1245" fmla="*/ 8809 w 10000"/>
                  <a:gd name="connsiteY1245" fmla="*/ 1703 h 10000"/>
                  <a:gd name="connsiteX1246" fmla="*/ 8817 w 10000"/>
                  <a:gd name="connsiteY1246" fmla="*/ 1713 h 10000"/>
                  <a:gd name="connsiteX1247" fmla="*/ 8834 w 10000"/>
                  <a:gd name="connsiteY1247" fmla="*/ 1729 h 10000"/>
                  <a:gd name="connsiteX1248" fmla="*/ 8839 w 10000"/>
                  <a:gd name="connsiteY1248" fmla="*/ 1729 h 10000"/>
                  <a:gd name="connsiteX1249" fmla="*/ 8848 w 10000"/>
                  <a:gd name="connsiteY1249" fmla="*/ 1723 h 10000"/>
                  <a:gd name="connsiteX1250" fmla="*/ 8850 w 10000"/>
                  <a:gd name="connsiteY1250" fmla="*/ 1703 h 10000"/>
                  <a:gd name="connsiteX1251" fmla="*/ 8850 w 10000"/>
                  <a:gd name="connsiteY1251" fmla="*/ 1684 h 10000"/>
                  <a:gd name="connsiteX1252" fmla="*/ 8850 w 10000"/>
                  <a:gd name="connsiteY1252" fmla="*/ 1648 h 10000"/>
                  <a:gd name="connsiteX1253" fmla="*/ 8881 w 10000"/>
                  <a:gd name="connsiteY1253" fmla="*/ 1571 h 10000"/>
                  <a:gd name="connsiteX1254" fmla="*/ 8895 w 10000"/>
                  <a:gd name="connsiteY1254" fmla="*/ 1541 h 10000"/>
                  <a:gd name="connsiteX1255" fmla="*/ 8895 w 10000"/>
                  <a:gd name="connsiteY1255" fmla="*/ 1525 h 10000"/>
                  <a:gd name="connsiteX1256" fmla="*/ 8881 w 10000"/>
                  <a:gd name="connsiteY1256" fmla="*/ 1516 h 10000"/>
                  <a:gd name="connsiteX1257" fmla="*/ 8864 w 10000"/>
                  <a:gd name="connsiteY1257" fmla="*/ 1522 h 10000"/>
                  <a:gd name="connsiteX1258" fmla="*/ 8850 w 10000"/>
                  <a:gd name="connsiteY1258" fmla="*/ 1535 h 10000"/>
                  <a:gd name="connsiteX1259" fmla="*/ 8834 w 10000"/>
                  <a:gd name="connsiteY1259" fmla="*/ 1571 h 10000"/>
                  <a:gd name="connsiteX1260" fmla="*/ 8825 w 10000"/>
                  <a:gd name="connsiteY1260" fmla="*/ 1587 h 10000"/>
                  <a:gd name="connsiteX1261" fmla="*/ 8776 w 10000"/>
                  <a:gd name="connsiteY1261" fmla="*/ 1571 h 10000"/>
                  <a:gd name="connsiteX1262" fmla="*/ 8745 w 10000"/>
                  <a:gd name="connsiteY1262" fmla="*/ 1580 h 10000"/>
                  <a:gd name="connsiteX1263" fmla="*/ 8720 w 10000"/>
                  <a:gd name="connsiteY1263" fmla="*/ 1587 h 10000"/>
                  <a:gd name="connsiteX1264" fmla="*/ 8709 w 10000"/>
                  <a:gd name="connsiteY1264" fmla="*/ 1609 h 10000"/>
                  <a:gd name="connsiteX1265" fmla="*/ 8693 w 10000"/>
                  <a:gd name="connsiteY1265" fmla="*/ 1616 h 10000"/>
                  <a:gd name="connsiteX1266" fmla="*/ 8684 w 10000"/>
                  <a:gd name="connsiteY1266" fmla="*/ 1639 h 10000"/>
                  <a:gd name="connsiteX1267" fmla="*/ 8684 w 10000"/>
                  <a:gd name="connsiteY1267" fmla="*/ 1658 h 10000"/>
                  <a:gd name="connsiteX1268" fmla="*/ 8665 w 10000"/>
                  <a:gd name="connsiteY1268" fmla="*/ 1655 h 10000"/>
                  <a:gd name="connsiteX1269" fmla="*/ 8665 w 10000"/>
                  <a:gd name="connsiteY1269" fmla="*/ 1645 h 10000"/>
                  <a:gd name="connsiteX1270" fmla="*/ 8665 w 10000"/>
                  <a:gd name="connsiteY1270" fmla="*/ 1626 h 10000"/>
                  <a:gd name="connsiteX1271" fmla="*/ 8676 w 10000"/>
                  <a:gd name="connsiteY1271" fmla="*/ 1609 h 10000"/>
                  <a:gd name="connsiteX1272" fmla="*/ 8679 w 10000"/>
                  <a:gd name="connsiteY1272" fmla="*/ 1597 h 10000"/>
                  <a:gd name="connsiteX1273" fmla="*/ 8687 w 10000"/>
                  <a:gd name="connsiteY1273" fmla="*/ 1577 h 10000"/>
                  <a:gd name="connsiteX1274" fmla="*/ 8695 w 10000"/>
                  <a:gd name="connsiteY1274" fmla="*/ 1554 h 10000"/>
                  <a:gd name="connsiteX1275" fmla="*/ 8709 w 10000"/>
                  <a:gd name="connsiteY1275" fmla="*/ 1532 h 10000"/>
                  <a:gd name="connsiteX1276" fmla="*/ 8704 w 10000"/>
                  <a:gd name="connsiteY1276" fmla="*/ 1512 h 10000"/>
                  <a:gd name="connsiteX1277" fmla="*/ 8695 w 10000"/>
                  <a:gd name="connsiteY1277" fmla="*/ 1503 h 10000"/>
                  <a:gd name="connsiteX1278" fmla="*/ 8684 w 10000"/>
                  <a:gd name="connsiteY1278" fmla="*/ 1503 h 10000"/>
                  <a:gd name="connsiteX1279" fmla="*/ 8670 w 10000"/>
                  <a:gd name="connsiteY1279" fmla="*/ 1525 h 10000"/>
                  <a:gd name="connsiteX1280" fmla="*/ 8665 w 10000"/>
                  <a:gd name="connsiteY1280" fmla="*/ 1545 h 10000"/>
                  <a:gd name="connsiteX1281" fmla="*/ 8654 w 10000"/>
                  <a:gd name="connsiteY1281" fmla="*/ 1567 h 10000"/>
                  <a:gd name="connsiteX1282" fmla="*/ 8648 w 10000"/>
                  <a:gd name="connsiteY1282" fmla="*/ 1587 h 10000"/>
                  <a:gd name="connsiteX1283" fmla="*/ 8640 w 10000"/>
                  <a:gd name="connsiteY1283" fmla="*/ 1629 h 10000"/>
                  <a:gd name="connsiteX1284" fmla="*/ 8620 w 10000"/>
                  <a:gd name="connsiteY1284" fmla="*/ 1635 h 10000"/>
                  <a:gd name="connsiteX1285" fmla="*/ 8612 w 10000"/>
                  <a:gd name="connsiteY1285" fmla="*/ 1635 h 10000"/>
                  <a:gd name="connsiteX1286" fmla="*/ 8604 w 10000"/>
                  <a:gd name="connsiteY1286" fmla="*/ 1626 h 10000"/>
                  <a:gd name="connsiteX1287" fmla="*/ 8596 w 10000"/>
                  <a:gd name="connsiteY1287" fmla="*/ 1616 h 10000"/>
                  <a:gd name="connsiteX1288" fmla="*/ 8596 w 10000"/>
                  <a:gd name="connsiteY1288" fmla="*/ 1580 h 10000"/>
                  <a:gd name="connsiteX1289" fmla="*/ 8587 w 10000"/>
                  <a:gd name="connsiteY1289" fmla="*/ 1545 h 10000"/>
                  <a:gd name="connsiteX1290" fmla="*/ 8565 w 10000"/>
                  <a:gd name="connsiteY1290" fmla="*/ 1516 h 10000"/>
                  <a:gd name="connsiteX1291" fmla="*/ 8543 w 10000"/>
                  <a:gd name="connsiteY1291" fmla="*/ 1512 h 10000"/>
                  <a:gd name="connsiteX1292" fmla="*/ 8518 w 10000"/>
                  <a:gd name="connsiteY1292" fmla="*/ 1532 h 10000"/>
                  <a:gd name="connsiteX1293" fmla="*/ 8476 w 10000"/>
                  <a:gd name="connsiteY1293" fmla="*/ 1567 h 10000"/>
                  <a:gd name="connsiteX1294" fmla="*/ 8454 w 10000"/>
                  <a:gd name="connsiteY1294" fmla="*/ 1551 h 10000"/>
                  <a:gd name="connsiteX1295" fmla="*/ 8402 w 10000"/>
                  <a:gd name="connsiteY1295" fmla="*/ 1493 h 10000"/>
                  <a:gd name="connsiteX1296" fmla="*/ 8371 w 10000"/>
                  <a:gd name="connsiteY1296" fmla="*/ 1428 h 10000"/>
                  <a:gd name="connsiteX1297" fmla="*/ 8072 w 10000"/>
                  <a:gd name="connsiteY1297" fmla="*/ 1422 h 10000"/>
                  <a:gd name="connsiteX1298" fmla="*/ 7823 w 10000"/>
                  <a:gd name="connsiteY1298" fmla="*/ 1279 h 10000"/>
                  <a:gd name="connsiteX1299" fmla="*/ 7587 w 10000"/>
                  <a:gd name="connsiteY1299" fmla="*/ 1133 h 10000"/>
                  <a:gd name="connsiteX1300" fmla="*/ 7526 w 10000"/>
                  <a:gd name="connsiteY1300" fmla="*/ 1098 h 10000"/>
                  <a:gd name="connsiteX1301" fmla="*/ 7346 w 10000"/>
                  <a:gd name="connsiteY1301" fmla="*/ 991 h 10000"/>
                  <a:gd name="connsiteX1302" fmla="*/ 7321 w 10000"/>
                  <a:gd name="connsiteY1302" fmla="*/ 959 h 10000"/>
                  <a:gd name="connsiteX1303" fmla="*/ 7307 w 10000"/>
                  <a:gd name="connsiteY1303" fmla="*/ 871 h 10000"/>
                  <a:gd name="connsiteX1304" fmla="*/ 7224 w 10000"/>
                  <a:gd name="connsiteY1304" fmla="*/ 816 h 10000"/>
                  <a:gd name="connsiteX1305" fmla="*/ 7147 w 10000"/>
                  <a:gd name="connsiteY1305" fmla="*/ 787 h 10000"/>
                  <a:gd name="connsiteX1306" fmla="*/ 7080 w 10000"/>
                  <a:gd name="connsiteY1306" fmla="*/ 742 h 10000"/>
                  <a:gd name="connsiteX1307" fmla="*/ 7069 w 10000"/>
                  <a:gd name="connsiteY1307" fmla="*/ 767 h 10000"/>
                  <a:gd name="connsiteX1308" fmla="*/ 7033 w 10000"/>
                  <a:gd name="connsiteY1308" fmla="*/ 787 h 10000"/>
                  <a:gd name="connsiteX1309" fmla="*/ 6820 w 10000"/>
                  <a:gd name="connsiteY1309" fmla="*/ 878 h 10000"/>
                  <a:gd name="connsiteX1310" fmla="*/ 6726 w 10000"/>
                  <a:gd name="connsiteY1310" fmla="*/ 897 h 10000"/>
                  <a:gd name="connsiteX1311" fmla="*/ 6626 w 10000"/>
                  <a:gd name="connsiteY1311" fmla="*/ 955 h 10000"/>
                  <a:gd name="connsiteX1312" fmla="*/ 6582 w 10000"/>
                  <a:gd name="connsiteY1312" fmla="*/ 946 h 10000"/>
                  <a:gd name="connsiteX1313" fmla="*/ 6571 w 10000"/>
                  <a:gd name="connsiteY1313" fmla="*/ 955 h 10000"/>
                  <a:gd name="connsiteX1314" fmla="*/ 6507 w 10000"/>
                  <a:gd name="connsiteY1314" fmla="*/ 975 h 10000"/>
                  <a:gd name="connsiteX1315" fmla="*/ 6485 w 10000"/>
                  <a:gd name="connsiteY1315" fmla="*/ 975 h 10000"/>
                  <a:gd name="connsiteX1316" fmla="*/ 6476 w 10000"/>
                  <a:gd name="connsiteY1316" fmla="*/ 965 h 10000"/>
                  <a:gd name="connsiteX1317" fmla="*/ 6474 w 10000"/>
                  <a:gd name="connsiteY1317" fmla="*/ 936 h 10000"/>
                  <a:gd name="connsiteX1318" fmla="*/ 6452 w 10000"/>
                  <a:gd name="connsiteY1318" fmla="*/ 887 h 10000"/>
                  <a:gd name="connsiteX1319" fmla="*/ 6352 w 10000"/>
                  <a:gd name="connsiteY1319" fmla="*/ 767 h 10000"/>
                  <a:gd name="connsiteX1320" fmla="*/ 6313 w 10000"/>
                  <a:gd name="connsiteY1320" fmla="*/ 732 h 10000"/>
                  <a:gd name="connsiteX1321" fmla="*/ 6296 w 10000"/>
                  <a:gd name="connsiteY1321" fmla="*/ 690 h 10000"/>
                  <a:gd name="connsiteX1322" fmla="*/ 6271 w 10000"/>
                  <a:gd name="connsiteY1322" fmla="*/ 664 h 10000"/>
                  <a:gd name="connsiteX1323" fmla="*/ 6266 w 10000"/>
                  <a:gd name="connsiteY1323" fmla="*/ 654 h 10000"/>
                  <a:gd name="connsiteX1324" fmla="*/ 6111 w 10000"/>
                  <a:gd name="connsiteY1324" fmla="*/ 398 h 10000"/>
                  <a:gd name="connsiteX1325" fmla="*/ 5903 w 10000"/>
                  <a:gd name="connsiteY1325" fmla="*/ 408 h 10000"/>
                  <a:gd name="connsiteX1326" fmla="*/ 5837 w 10000"/>
                  <a:gd name="connsiteY1326" fmla="*/ 427 h 10000"/>
                  <a:gd name="connsiteX1327" fmla="*/ 5756 w 10000"/>
                  <a:gd name="connsiteY1327" fmla="*/ 453 h 10000"/>
                  <a:gd name="connsiteX1328" fmla="*/ 5681 w 10000"/>
                  <a:gd name="connsiteY1328" fmla="*/ 453 h 10000"/>
                  <a:gd name="connsiteX1329" fmla="*/ 5609 w 10000"/>
                  <a:gd name="connsiteY1329" fmla="*/ 447 h 10000"/>
                  <a:gd name="connsiteX1330" fmla="*/ 5554 w 10000"/>
                  <a:gd name="connsiteY1330" fmla="*/ 304 h 10000"/>
                  <a:gd name="connsiteX1331" fmla="*/ 5529 w 10000"/>
                  <a:gd name="connsiteY1331" fmla="*/ 301 h 10000"/>
                  <a:gd name="connsiteX1332" fmla="*/ 5393 w 10000"/>
                  <a:gd name="connsiteY1332" fmla="*/ 256 h 10000"/>
                  <a:gd name="connsiteX1333" fmla="*/ 5366 w 10000"/>
                  <a:gd name="connsiteY1333" fmla="*/ 220 h 10000"/>
                  <a:gd name="connsiteX1334" fmla="*/ 5249 w 10000"/>
                  <a:gd name="connsiteY1334" fmla="*/ 155 h 10000"/>
                  <a:gd name="connsiteX1335" fmla="*/ 5141 w 10000"/>
                  <a:gd name="connsiteY1335" fmla="*/ 52 h 10000"/>
                  <a:gd name="connsiteX1336" fmla="*/ 5116 w 10000"/>
                  <a:gd name="connsiteY1336" fmla="*/ 3 h 10000"/>
                  <a:gd name="connsiteX1337" fmla="*/ 5061 w 10000"/>
                  <a:gd name="connsiteY1337" fmla="*/ 0 h 10000"/>
                  <a:gd name="connsiteX1338" fmla="*/ 5036 w 10000"/>
                  <a:gd name="connsiteY1338" fmla="*/ 32 h 10000"/>
                  <a:gd name="connsiteX1339" fmla="*/ 4942 w 10000"/>
                  <a:gd name="connsiteY1339" fmla="*/ 133 h 10000"/>
                  <a:gd name="connsiteX1340" fmla="*/ 4900 w 10000"/>
                  <a:gd name="connsiteY1340" fmla="*/ 217 h 10000"/>
                  <a:gd name="connsiteX1341" fmla="*/ 4861 w 10000"/>
                  <a:gd name="connsiteY1341" fmla="*/ 198 h 10000"/>
                  <a:gd name="connsiteX1342" fmla="*/ 4795 w 10000"/>
                  <a:gd name="connsiteY1342" fmla="*/ 68 h 10000"/>
                  <a:gd name="connsiteX1343" fmla="*/ 4778 w 10000"/>
                  <a:gd name="connsiteY1343" fmla="*/ 62 h 10000"/>
                  <a:gd name="connsiteX1344" fmla="*/ 4765 w 10000"/>
                  <a:gd name="connsiteY1344" fmla="*/ 62 h 10000"/>
                  <a:gd name="connsiteX1345" fmla="*/ 4748 w 10000"/>
                  <a:gd name="connsiteY1345" fmla="*/ 68 h 10000"/>
                  <a:gd name="connsiteX1346" fmla="*/ 4673 w 10000"/>
                  <a:gd name="connsiteY1346" fmla="*/ 136 h 10000"/>
                  <a:gd name="connsiteX1347" fmla="*/ 4632 w 10000"/>
                  <a:gd name="connsiteY1347" fmla="*/ 201 h 10000"/>
                  <a:gd name="connsiteX1348" fmla="*/ 4623 w 10000"/>
                  <a:gd name="connsiteY1348" fmla="*/ 210 h 10000"/>
                  <a:gd name="connsiteX1349" fmla="*/ 4579 w 10000"/>
                  <a:gd name="connsiteY1349" fmla="*/ 220 h 10000"/>
                  <a:gd name="connsiteX1350" fmla="*/ 4479 w 10000"/>
                  <a:gd name="connsiteY1350" fmla="*/ 198 h 10000"/>
                  <a:gd name="connsiteX1351" fmla="*/ 4402 w 10000"/>
                  <a:gd name="connsiteY1351" fmla="*/ 165 h 10000"/>
                  <a:gd name="connsiteX1352" fmla="*/ 4374 w 10000"/>
                  <a:gd name="connsiteY1352" fmla="*/ 165 h 10000"/>
                  <a:gd name="connsiteX1353" fmla="*/ 4335 w 10000"/>
                  <a:gd name="connsiteY1353" fmla="*/ 172 h 10000"/>
                  <a:gd name="connsiteX1354" fmla="*/ 4302 w 10000"/>
                  <a:gd name="connsiteY1354" fmla="*/ 188 h 10000"/>
                  <a:gd name="connsiteX1355" fmla="*/ 4271 w 10000"/>
                  <a:gd name="connsiteY1355" fmla="*/ 220 h 10000"/>
                  <a:gd name="connsiteX1356" fmla="*/ 4238 w 10000"/>
                  <a:gd name="connsiteY1356" fmla="*/ 240 h 10000"/>
                  <a:gd name="connsiteX1357" fmla="*/ 4324 w 10000"/>
                  <a:gd name="connsiteY1357" fmla="*/ 1289 h 10000"/>
                  <a:gd name="connsiteX1358" fmla="*/ 3521 w 10000"/>
                  <a:gd name="connsiteY1358" fmla="*/ 7730 h 10000"/>
                  <a:gd name="connsiteX1359" fmla="*/ 3560 w 10000"/>
                  <a:gd name="connsiteY1359" fmla="*/ 7749 h 10000"/>
                  <a:gd name="connsiteX1360" fmla="*/ 3562 w 10000"/>
                  <a:gd name="connsiteY1360" fmla="*/ 7759 h 10000"/>
                  <a:gd name="connsiteX1361" fmla="*/ 3573 w 10000"/>
                  <a:gd name="connsiteY1361" fmla="*/ 7766 h 10000"/>
                  <a:gd name="connsiteX1362" fmla="*/ 3584 w 10000"/>
                  <a:gd name="connsiteY1362" fmla="*/ 7759 h 10000"/>
                  <a:gd name="connsiteX1363" fmla="*/ 3811 w 10000"/>
                  <a:gd name="connsiteY1363" fmla="*/ 6802 h 10000"/>
                  <a:gd name="connsiteX1364" fmla="*/ 3623 w 10000"/>
                  <a:gd name="connsiteY1364" fmla="*/ 7733 h 10000"/>
                  <a:gd name="connsiteX1365" fmla="*/ 4297 w 10000"/>
                  <a:gd name="connsiteY1365" fmla="*/ 7345 h 10000"/>
                  <a:gd name="connsiteX1366" fmla="*/ 4236 w 10000"/>
                  <a:gd name="connsiteY1366" fmla="*/ 6832 h 10000"/>
                  <a:gd name="connsiteX1367" fmla="*/ 3946 w 10000"/>
                  <a:gd name="connsiteY1367" fmla="*/ 6675 h 10000"/>
                  <a:gd name="connsiteX1368" fmla="*/ 3687 w 10000"/>
                  <a:gd name="connsiteY1368" fmla="*/ 7730 h 10000"/>
                  <a:gd name="connsiteX1369" fmla="*/ 3690 w 10000"/>
                  <a:gd name="connsiteY1369" fmla="*/ 7730 h 10000"/>
                  <a:gd name="connsiteX1370" fmla="*/ 3704 w 10000"/>
                  <a:gd name="connsiteY1370" fmla="*/ 7740 h 10000"/>
                  <a:gd name="connsiteX1371" fmla="*/ 3712 w 10000"/>
                  <a:gd name="connsiteY1371" fmla="*/ 7743 h 10000"/>
                  <a:gd name="connsiteX1372" fmla="*/ 3723 w 10000"/>
                  <a:gd name="connsiteY1372" fmla="*/ 7749 h 10000"/>
                  <a:gd name="connsiteX1373" fmla="*/ 3729 w 10000"/>
                  <a:gd name="connsiteY1373" fmla="*/ 7749 h 10000"/>
                  <a:gd name="connsiteX1374" fmla="*/ 3729 w 10000"/>
                  <a:gd name="connsiteY1374" fmla="*/ 7743 h 10000"/>
                  <a:gd name="connsiteX1375" fmla="*/ 3745 w 10000"/>
                  <a:gd name="connsiteY1375" fmla="*/ 7740 h 10000"/>
                  <a:gd name="connsiteX1376" fmla="*/ 3753 w 10000"/>
                  <a:gd name="connsiteY1376" fmla="*/ 7730 h 10000"/>
                  <a:gd name="connsiteX1377" fmla="*/ 3762 w 10000"/>
                  <a:gd name="connsiteY1377" fmla="*/ 7720 h 10000"/>
                  <a:gd name="connsiteX1378" fmla="*/ 3776 w 10000"/>
                  <a:gd name="connsiteY1378" fmla="*/ 7710 h 10000"/>
                  <a:gd name="connsiteX1379" fmla="*/ 3784 w 10000"/>
                  <a:gd name="connsiteY1379" fmla="*/ 7701 h 10000"/>
                  <a:gd name="connsiteX1380" fmla="*/ 3792 w 10000"/>
                  <a:gd name="connsiteY1380" fmla="*/ 7694 h 10000"/>
                  <a:gd name="connsiteX1381" fmla="*/ 4805 w 10000"/>
                  <a:gd name="connsiteY1381" fmla="*/ 7386 h 10000"/>
                  <a:gd name="connsiteX1382" fmla="*/ 3778 w 10000"/>
                  <a:gd name="connsiteY1382" fmla="*/ 7756 h 10000"/>
                  <a:gd name="connsiteX1383" fmla="*/ 3762 w 10000"/>
                  <a:gd name="connsiteY1383" fmla="*/ 7775 h 10000"/>
                  <a:gd name="connsiteX1384" fmla="*/ 3748 w 10000"/>
                  <a:gd name="connsiteY1384" fmla="*/ 7775 h 10000"/>
                  <a:gd name="connsiteX1385" fmla="*/ 4264 w 10000"/>
                  <a:gd name="connsiteY1385" fmla="*/ 7821 h 10000"/>
                  <a:gd name="connsiteX1386" fmla="*/ 3712 w 10000"/>
                  <a:gd name="connsiteY1386" fmla="*/ 8005 h 10000"/>
                  <a:gd name="connsiteX1387" fmla="*/ 3706 w 10000"/>
                  <a:gd name="connsiteY1387" fmla="*/ 8021 h 10000"/>
                  <a:gd name="connsiteX1388" fmla="*/ 3712 w 10000"/>
                  <a:gd name="connsiteY1388" fmla="*/ 8044 h 10000"/>
                  <a:gd name="connsiteX1389" fmla="*/ 3712 w 10000"/>
                  <a:gd name="connsiteY1389" fmla="*/ 8051 h 10000"/>
                  <a:gd name="connsiteX1390" fmla="*/ 3767 w 10000"/>
                  <a:gd name="connsiteY1390" fmla="*/ 8106 h 10000"/>
                  <a:gd name="connsiteX1391" fmla="*/ 3770 w 10000"/>
                  <a:gd name="connsiteY1391" fmla="*/ 8119 h 10000"/>
                  <a:gd name="connsiteX1392" fmla="*/ 3740 w 10000"/>
                  <a:gd name="connsiteY1392" fmla="*/ 8154 h 10000"/>
                  <a:gd name="connsiteX1393" fmla="*/ 3731 w 10000"/>
                  <a:gd name="connsiteY1393" fmla="*/ 8138 h 10000"/>
                  <a:gd name="connsiteX1394" fmla="*/ 3729 w 10000"/>
                  <a:gd name="connsiteY1394" fmla="*/ 8125 h 10000"/>
                  <a:gd name="connsiteX1395" fmla="*/ 3712 w 10000"/>
                  <a:gd name="connsiteY1395" fmla="*/ 8115 h 10000"/>
                  <a:gd name="connsiteX1396" fmla="*/ 3704 w 10000"/>
                  <a:gd name="connsiteY1396" fmla="*/ 8109 h 10000"/>
                  <a:gd name="connsiteX1397" fmla="*/ 3687 w 10000"/>
                  <a:gd name="connsiteY1397" fmla="*/ 8099 h 10000"/>
                  <a:gd name="connsiteX1398" fmla="*/ 3673 w 10000"/>
                  <a:gd name="connsiteY1398" fmla="*/ 8093 h 10000"/>
                  <a:gd name="connsiteX1399" fmla="*/ 3665 w 10000"/>
                  <a:gd name="connsiteY1399" fmla="*/ 8083 h 10000"/>
                  <a:gd name="connsiteX1400" fmla="*/ 3648 w 10000"/>
                  <a:gd name="connsiteY1400" fmla="*/ 8073 h 10000"/>
                  <a:gd name="connsiteX1401" fmla="*/ 3643 w 10000"/>
                  <a:gd name="connsiteY1401" fmla="*/ 8063 h 10000"/>
                  <a:gd name="connsiteX1402" fmla="*/ 3632 w 10000"/>
                  <a:gd name="connsiteY1402" fmla="*/ 8054 h 10000"/>
                  <a:gd name="connsiteX1403" fmla="*/ 3623 w 10000"/>
                  <a:gd name="connsiteY1403" fmla="*/ 8060 h 10000"/>
                  <a:gd name="connsiteX1404" fmla="*/ 3615 w 10000"/>
                  <a:gd name="connsiteY1404" fmla="*/ 8070 h 10000"/>
                  <a:gd name="connsiteX1405" fmla="*/ 3607 w 10000"/>
                  <a:gd name="connsiteY1405" fmla="*/ 8083 h 10000"/>
                  <a:gd name="connsiteX1406" fmla="*/ 5389 w 10000"/>
                  <a:gd name="connsiteY1406" fmla="*/ 7215 h 10000"/>
                  <a:gd name="connsiteX1407" fmla="*/ 5314 w 10000"/>
                  <a:gd name="connsiteY1407" fmla="*/ 7655 h 10000"/>
                  <a:gd name="connsiteX1408" fmla="*/ 3601 w 10000"/>
                  <a:gd name="connsiteY1408" fmla="*/ 8148 h 10000"/>
                  <a:gd name="connsiteX1409" fmla="*/ 3584 w 10000"/>
                  <a:gd name="connsiteY1409" fmla="*/ 8154 h 10000"/>
                  <a:gd name="connsiteX1410" fmla="*/ 5255 w 10000"/>
                  <a:gd name="connsiteY1410" fmla="*/ 7926 h 10000"/>
                  <a:gd name="connsiteX1411" fmla="*/ 4881 w 10000"/>
                  <a:gd name="connsiteY1411" fmla="*/ 8090 h 10000"/>
                  <a:gd name="connsiteX1412" fmla="*/ 3206 w 10000"/>
                  <a:gd name="connsiteY1412" fmla="*/ 8300 h 10000"/>
                  <a:gd name="connsiteX1413" fmla="*/ 2947 w 10000"/>
                  <a:gd name="connsiteY1413" fmla="*/ 8089 h 10000"/>
                  <a:gd name="connsiteX1414" fmla="*/ 3057 w 10000"/>
                  <a:gd name="connsiteY1414" fmla="*/ 7143 h 10000"/>
                  <a:gd name="connsiteX0" fmla="*/ 4324 w 10000"/>
                  <a:gd name="connsiteY0" fmla="*/ 1289 h 10000"/>
                  <a:gd name="connsiteX1" fmla="*/ 4296 w 10000"/>
                  <a:gd name="connsiteY1" fmla="*/ 1305 h 10000"/>
                  <a:gd name="connsiteX2" fmla="*/ 4285 w 10000"/>
                  <a:gd name="connsiteY2" fmla="*/ 1279 h 10000"/>
                  <a:gd name="connsiteX3" fmla="*/ 4244 w 10000"/>
                  <a:gd name="connsiteY3" fmla="*/ 1266 h 10000"/>
                  <a:gd name="connsiteX4" fmla="*/ 4208 w 10000"/>
                  <a:gd name="connsiteY4" fmla="*/ 1286 h 10000"/>
                  <a:gd name="connsiteX5" fmla="*/ 4172 w 10000"/>
                  <a:gd name="connsiteY5" fmla="*/ 1299 h 10000"/>
                  <a:gd name="connsiteX6" fmla="*/ 4150 w 10000"/>
                  <a:gd name="connsiteY6" fmla="*/ 1308 h 10000"/>
                  <a:gd name="connsiteX7" fmla="*/ 4139 w 10000"/>
                  <a:gd name="connsiteY7" fmla="*/ 1315 h 10000"/>
                  <a:gd name="connsiteX8" fmla="*/ 4125 w 10000"/>
                  <a:gd name="connsiteY8" fmla="*/ 1315 h 10000"/>
                  <a:gd name="connsiteX9" fmla="*/ 4119 w 10000"/>
                  <a:gd name="connsiteY9" fmla="*/ 1315 h 10000"/>
                  <a:gd name="connsiteX10" fmla="*/ 4111 w 10000"/>
                  <a:gd name="connsiteY10" fmla="*/ 1308 h 10000"/>
                  <a:gd name="connsiteX11" fmla="*/ 4100 w 10000"/>
                  <a:gd name="connsiteY11" fmla="*/ 1315 h 10000"/>
                  <a:gd name="connsiteX12" fmla="*/ 4075 w 10000"/>
                  <a:gd name="connsiteY12" fmla="*/ 1315 h 10000"/>
                  <a:gd name="connsiteX13" fmla="*/ 4058 w 10000"/>
                  <a:gd name="connsiteY13" fmla="*/ 1318 h 10000"/>
                  <a:gd name="connsiteX14" fmla="*/ 4044 w 10000"/>
                  <a:gd name="connsiteY14" fmla="*/ 1315 h 10000"/>
                  <a:gd name="connsiteX15" fmla="*/ 4042 w 10000"/>
                  <a:gd name="connsiteY15" fmla="*/ 1299 h 10000"/>
                  <a:gd name="connsiteX16" fmla="*/ 4014 w 10000"/>
                  <a:gd name="connsiteY16" fmla="*/ 1308 h 10000"/>
                  <a:gd name="connsiteX17" fmla="*/ 4011 w 10000"/>
                  <a:gd name="connsiteY17" fmla="*/ 1315 h 10000"/>
                  <a:gd name="connsiteX18" fmla="*/ 4011 w 10000"/>
                  <a:gd name="connsiteY18" fmla="*/ 1341 h 10000"/>
                  <a:gd name="connsiteX19" fmla="*/ 4019 w 10000"/>
                  <a:gd name="connsiteY19" fmla="*/ 1341 h 10000"/>
                  <a:gd name="connsiteX20" fmla="*/ 3997 w 10000"/>
                  <a:gd name="connsiteY20" fmla="*/ 1363 h 10000"/>
                  <a:gd name="connsiteX21" fmla="*/ 3986 w 10000"/>
                  <a:gd name="connsiteY21" fmla="*/ 1373 h 10000"/>
                  <a:gd name="connsiteX22" fmla="*/ 3981 w 10000"/>
                  <a:gd name="connsiteY22" fmla="*/ 1389 h 10000"/>
                  <a:gd name="connsiteX23" fmla="*/ 3981 w 10000"/>
                  <a:gd name="connsiteY23" fmla="*/ 1409 h 10000"/>
                  <a:gd name="connsiteX24" fmla="*/ 3981 w 10000"/>
                  <a:gd name="connsiteY24" fmla="*/ 1438 h 10000"/>
                  <a:gd name="connsiteX25" fmla="*/ 3961 w 10000"/>
                  <a:gd name="connsiteY25" fmla="*/ 1441 h 10000"/>
                  <a:gd name="connsiteX26" fmla="*/ 3942 w 10000"/>
                  <a:gd name="connsiteY26" fmla="*/ 1441 h 10000"/>
                  <a:gd name="connsiteX27" fmla="*/ 3914 w 10000"/>
                  <a:gd name="connsiteY27" fmla="*/ 1454 h 10000"/>
                  <a:gd name="connsiteX28" fmla="*/ 3892 w 10000"/>
                  <a:gd name="connsiteY28" fmla="*/ 1467 h 10000"/>
                  <a:gd name="connsiteX29" fmla="*/ 3867 w 10000"/>
                  <a:gd name="connsiteY29" fmla="*/ 1483 h 10000"/>
                  <a:gd name="connsiteX30" fmla="*/ 3845 w 10000"/>
                  <a:gd name="connsiteY30" fmla="*/ 1467 h 10000"/>
                  <a:gd name="connsiteX31" fmla="*/ 3850 w 10000"/>
                  <a:gd name="connsiteY31" fmla="*/ 1457 h 10000"/>
                  <a:gd name="connsiteX32" fmla="*/ 3864 w 10000"/>
                  <a:gd name="connsiteY32" fmla="*/ 1441 h 10000"/>
                  <a:gd name="connsiteX33" fmla="*/ 3859 w 10000"/>
                  <a:gd name="connsiteY33" fmla="*/ 1409 h 10000"/>
                  <a:gd name="connsiteX34" fmla="*/ 3842 w 10000"/>
                  <a:gd name="connsiteY34" fmla="*/ 1383 h 10000"/>
                  <a:gd name="connsiteX35" fmla="*/ 3825 w 10000"/>
                  <a:gd name="connsiteY35" fmla="*/ 1360 h 10000"/>
                  <a:gd name="connsiteX36" fmla="*/ 3809 w 10000"/>
                  <a:gd name="connsiteY36" fmla="*/ 1318 h 10000"/>
                  <a:gd name="connsiteX37" fmla="*/ 3787 w 10000"/>
                  <a:gd name="connsiteY37" fmla="*/ 1289 h 10000"/>
                  <a:gd name="connsiteX38" fmla="*/ 3759 w 10000"/>
                  <a:gd name="connsiteY38" fmla="*/ 1266 h 10000"/>
                  <a:gd name="connsiteX39" fmla="*/ 3740 w 10000"/>
                  <a:gd name="connsiteY39" fmla="*/ 1256 h 10000"/>
                  <a:gd name="connsiteX40" fmla="*/ 3715 w 10000"/>
                  <a:gd name="connsiteY40" fmla="*/ 1250 h 10000"/>
                  <a:gd name="connsiteX41" fmla="*/ 3687 w 10000"/>
                  <a:gd name="connsiteY41" fmla="*/ 1256 h 10000"/>
                  <a:gd name="connsiteX42" fmla="*/ 3681 w 10000"/>
                  <a:gd name="connsiteY42" fmla="*/ 1260 h 10000"/>
                  <a:gd name="connsiteX43" fmla="*/ 3670 w 10000"/>
                  <a:gd name="connsiteY43" fmla="*/ 1295 h 10000"/>
                  <a:gd name="connsiteX44" fmla="*/ 3651 w 10000"/>
                  <a:gd name="connsiteY44" fmla="*/ 1305 h 10000"/>
                  <a:gd name="connsiteX45" fmla="*/ 3640 w 10000"/>
                  <a:gd name="connsiteY45" fmla="*/ 1308 h 10000"/>
                  <a:gd name="connsiteX46" fmla="*/ 3626 w 10000"/>
                  <a:gd name="connsiteY46" fmla="*/ 1308 h 10000"/>
                  <a:gd name="connsiteX47" fmla="*/ 3632 w 10000"/>
                  <a:gd name="connsiteY47" fmla="*/ 1276 h 10000"/>
                  <a:gd name="connsiteX48" fmla="*/ 3609 w 10000"/>
                  <a:gd name="connsiteY48" fmla="*/ 1289 h 10000"/>
                  <a:gd name="connsiteX49" fmla="*/ 3593 w 10000"/>
                  <a:gd name="connsiteY49" fmla="*/ 1286 h 10000"/>
                  <a:gd name="connsiteX50" fmla="*/ 3590 w 10000"/>
                  <a:gd name="connsiteY50" fmla="*/ 1256 h 10000"/>
                  <a:gd name="connsiteX51" fmla="*/ 3584 w 10000"/>
                  <a:gd name="connsiteY51" fmla="*/ 1237 h 10000"/>
                  <a:gd name="connsiteX52" fmla="*/ 3573 w 10000"/>
                  <a:gd name="connsiteY52" fmla="*/ 1237 h 10000"/>
                  <a:gd name="connsiteX53" fmla="*/ 3554 w 10000"/>
                  <a:gd name="connsiteY53" fmla="*/ 1227 h 10000"/>
                  <a:gd name="connsiteX54" fmla="*/ 3546 w 10000"/>
                  <a:gd name="connsiteY54" fmla="*/ 1192 h 10000"/>
                  <a:gd name="connsiteX55" fmla="*/ 3529 w 10000"/>
                  <a:gd name="connsiteY55" fmla="*/ 1176 h 10000"/>
                  <a:gd name="connsiteX56" fmla="*/ 3512 w 10000"/>
                  <a:gd name="connsiteY56" fmla="*/ 1182 h 10000"/>
                  <a:gd name="connsiteX57" fmla="*/ 3485 w 10000"/>
                  <a:gd name="connsiteY57" fmla="*/ 1182 h 10000"/>
                  <a:gd name="connsiteX58" fmla="*/ 3463 w 10000"/>
                  <a:gd name="connsiteY58" fmla="*/ 1176 h 10000"/>
                  <a:gd name="connsiteX59" fmla="*/ 3449 w 10000"/>
                  <a:gd name="connsiteY59" fmla="*/ 1182 h 10000"/>
                  <a:gd name="connsiteX60" fmla="*/ 3432 w 10000"/>
                  <a:gd name="connsiteY60" fmla="*/ 1192 h 10000"/>
                  <a:gd name="connsiteX61" fmla="*/ 3454 w 10000"/>
                  <a:gd name="connsiteY61" fmla="*/ 1205 h 10000"/>
                  <a:gd name="connsiteX62" fmla="*/ 3463 w 10000"/>
                  <a:gd name="connsiteY62" fmla="*/ 1205 h 10000"/>
                  <a:gd name="connsiteX63" fmla="*/ 3488 w 10000"/>
                  <a:gd name="connsiteY63" fmla="*/ 1205 h 10000"/>
                  <a:gd name="connsiteX64" fmla="*/ 3488 w 10000"/>
                  <a:gd name="connsiteY64" fmla="*/ 1218 h 10000"/>
                  <a:gd name="connsiteX65" fmla="*/ 3493 w 10000"/>
                  <a:gd name="connsiteY65" fmla="*/ 1247 h 10000"/>
                  <a:gd name="connsiteX66" fmla="*/ 3512 w 10000"/>
                  <a:gd name="connsiteY66" fmla="*/ 1247 h 10000"/>
                  <a:gd name="connsiteX67" fmla="*/ 3518 w 10000"/>
                  <a:gd name="connsiteY67" fmla="*/ 1250 h 10000"/>
                  <a:gd name="connsiteX68" fmla="*/ 3521 w 10000"/>
                  <a:gd name="connsiteY68" fmla="*/ 1276 h 10000"/>
                  <a:gd name="connsiteX69" fmla="*/ 3543 w 10000"/>
                  <a:gd name="connsiteY69" fmla="*/ 1295 h 10000"/>
                  <a:gd name="connsiteX70" fmla="*/ 3546 w 10000"/>
                  <a:gd name="connsiteY70" fmla="*/ 1305 h 10000"/>
                  <a:gd name="connsiteX71" fmla="*/ 3543 w 10000"/>
                  <a:gd name="connsiteY71" fmla="*/ 1315 h 10000"/>
                  <a:gd name="connsiteX72" fmla="*/ 3543 w 10000"/>
                  <a:gd name="connsiteY72" fmla="*/ 1331 h 10000"/>
                  <a:gd name="connsiteX73" fmla="*/ 3554 w 10000"/>
                  <a:gd name="connsiteY73" fmla="*/ 1324 h 10000"/>
                  <a:gd name="connsiteX74" fmla="*/ 3560 w 10000"/>
                  <a:gd name="connsiteY74" fmla="*/ 1331 h 10000"/>
                  <a:gd name="connsiteX75" fmla="*/ 3582 w 10000"/>
                  <a:gd name="connsiteY75" fmla="*/ 1344 h 10000"/>
                  <a:gd name="connsiteX76" fmla="*/ 3598 w 10000"/>
                  <a:gd name="connsiteY76" fmla="*/ 1380 h 10000"/>
                  <a:gd name="connsiteX77" fmla="*/ 3607 w 10000"/>
                  <a:gd name="connsiteY77" fmla="*/ 1389 h 10000"/>
                  <a:gd name="connsiteX78" fmla="*/ 3623 w 10000"/>
                  <a:gd name="connsiteY78" fmla="*/ 1409 h 10000"/>
                  <a:gd name="connsiteX79" fmla="*/ 3634 w 10000"/>
                  <a:gd name="connsiteY79" fmla="*/ 1438 h 10000"/>
                  <a:gd name="connsiteX80" fmla="*/ 3632 w 10000"/>
                  <a:gd name="connsiteY80" fmla="*/ 1454 h 10000"/>
                  <a:gd name="connsiteX81" fmla="*/ 3618 w 10000"/>
                  <a:gd name="connsiteY81" fmla="*/ 1438 h 10000"/>
                  <a:gd name="connsiteX82" fmla="*/ 3598 w 10000"/>
                  <a:gd name="connsiteY82" fmla="*/ 1428 h 10000"/>
                  <a:gd name="connsiteX83" fmla="*/ 3582 w 10000"/>
                  <a:gd name="connsiteY83" fmla="*/ 1402 h 10000"/>
                  <a:gd name="connsiteX84" fmla="*/ 3562 w 10000"/>
                  <a:gd name="connsiteY84" fmla="*/ 1399 h 10000"/>
                  <a:gd name="connsiteX85" fmla="*/ 3546 w 10000"/>
                  <a:gd name="connsiteY85" fmla="*/ 1383 h 10000"/>
                  <a:gd name="connsiteX86" fmla="*/ 3510 w 10000"/>
                  <a:gd name="connsiteY86" fmla="*/ 1360 h 10000"/>
                  <a:gd name="connsiteX87" fmla="*/ 3485 w 10000"/>
                  <a:gd name="connsiteY87" fmla="*/ 1344 h 10000"/>
                  <a:gd name="connsiteX88" fmla="*/ 3454 w 10000"/>
                  <a:gd name="connsiteY88" fmla="*/ 1334 h 10000"/>
                  <a:gd name="connsiteX89" fmla="*/ 3429 w 10000"/>
                  <a:gd name="connsiteY89" fmla="*/ 1315 h 10000"/>
                  <a:gd name="connsiteX90" fmla="*/ 3416 w 10000"/>
                  <a:gd name="connsiteY90" fmla="*/ 1308 h 10000"/>
                  <a:gd name="connsiteX91" fmla="*/ 3399 w 10000"/>
                  <a:gd name="connsiteY91" fmla="*/ 1305 h 10000"/>
                  <a:gd name="connsiteX92" fmla="*/ 3382 w 10000"/>
                  <a:gd name="connsiteY92" fmla="*/ 1286 h 10000"/>
                  <a:gd name="connsiteX93" fmla="*/ 3380 w 10000"/>
                  <a:gd name="connsiteY93" fmla="*/ 1266 h 10000"/>
                  <a:gd name="connsiteX94" fmla="*/ 3388 w 10000"/>
                  <a:gd name="connsiteY94" fmla="*/ 1256 h 10000"/>
                  <a:gd name="connsiteX95" fmla="*/ 3407 w 10000"/>
                  <a:gd name="connsiteY95" fmla="*/ 1256 h 10000"/>
                  <a:gd name="connsiteX96" fmla="*/ 3396 w 10000"/>
                  <a:gd name="connsiteY96" fmla="*/ 1227 h 10000"/>
                  <a:gd name="connsiteX97" fmla="*/ 3382 w 10000"/>
                  <a:gd name="connsiteY97" fmla="*/ 1227 h 10000"/>
                  <a:gd name="connsiteX98" fmla="*/ 3360 w 10000"/>
                  <a:gd name="connsiteY98" fmla="*/ 1221 h 10000"/>
                  <a:gd name="connsiteX99" fmla="*/ 3349 w 10000"/>
                  <a:gd name="connsiteY99" fmla="*/ 1231 h 10000"/>
                  <a:gd name="connsiteX100" fmla="*/ 3352 w 10000"/>
                  <a:gd name="connsiteY100" fmla="*/ 1247 h 10000"/>
                  <a:gd name="connsiteX101" fmla="*/ 3341 w 10000"/>
                  <a:gd name="connsiteY101" fmla="*/ 1237 h 10000"/>
                  <a:gd name="connsiteX102" fmla="*/ 3335 w 10000"/>
                  <a:gd name="connsiteY102" fmla="*/ 1231 h 10000"/>
                  <a:gd name="connsiteX103" fmla="*/ 3307 w 10000"/>
                  <a:gd name="connsiteY103" fmla="*/ 1227 h 10000"/>
                  <a:gd name="connsiteX104" fmla="*/ 3294 w 10000"/>
                  <a:gd name="connsiteY104" fmla="*/ 1221 h 10000"/>
                  <a:gd name="connsiteX105" fmla="*/ 3271 w 10000"/>
                  <a:gd name="connsiteY105" fmla="*/ 1211 h 10000"/>
                  <a:gd name="connsiteX106" fmla="*/ 3252 w 10000"/>
                  <a:gd name="connsiteY106" fmla="*/ 1195 h 10000"/>
                  <a:gd name="connsiteX107" fmla="*/ 3235 w 10000"/>
                  <a:gd name="connsiteY107" fmla="*/ 1195 h 10000"/>
                  <a:gd name="connsiteX108" fmla="*/ 3235 w 10000"/>
                  <a:gd name="connsiteY108" fmla="*/ 1205 h 10000"/>
                  <a:gd name="connsiteX109" fmla="*/ 3219 w 10000"/>
                  <a:gd name="connsiteY109" fmla="*/ 1231 h 10000"/>
                  <a:gd name="connsiteX110" fmla="*/ 3213 w 10000"/>
                  <a:gd name="connsiteY110" fmla="*/ 1231 h 10000"/>
                  <a:gd name="connsiteX111" fmla="*/ 3183 w 10000"/>
                  <a:gd name="connsiteY111" fmla="*/ 1221 h 10000"/>
                  <a:gd name="connsiteX112" fmla="*/ 3175 w 10000"/>
                  <a:gd name="connsiteY112" fmla="*/ 1227 h 10000"/>
                  <a:gd name="connsiteX113" fmla="*/ 3163 w 10000"/>
                  <a:gd name="connsiteY113" fmla="*/ 1237 h 10000"/>
                  <a:gd name="connsiteX114" fmla="*/ 3158 w 10000"/>
                  <a:gd name="connsiteY114" fmla="*/ 1260 h 10000"/>
                  <a:gd name="connsiteX115" fmla="*/ 3158 w 10000"/>
                  <a:gd name="connsiteY115" fmla="*/ 1276 h 10000"/>
                  <a:gd name="connsiteX116" fmla="*/ 3163 w 10000"/>
                  <a:gd name="connsiteY116" fmla="*/ 1295 h 10000"/>
                  <a:gd name="connsiteX117" fmla="*/ 3166 w 10000"/>
                  <a:gd name="connsiteY117" fmla="*/ 1308 h 10000"/>
                  <a:gd name="connsiteX118" fmla="*/ 3158 w 10000"/>
                  <a:gd name="connsiteY118" fmla="*/ 1315 h 10000"/>
                  <a:gd name="connsiteX119" fmla="*/ 3133 w 10000"/>
                  <a:gd name="connsiteY119" fmla="*/ 1299 h 10000"/>
                  <a:gd name="connsiteX120" fmla="*/ 3114 w 10000"/>
                  <a:gd name="connsiteY120" fmla="*/ 1276 h 10000"/>
                  <a:gd name="connsiteX121" fmla="*/ 3078 w 10000"/>
                  <a:gd name="connsiteY121" fmla="*/ 1240 h 10000"/>
                  <a:gd name="connsiteX122" fmla="*/ 3044 w 10000"/>
                  <a:gd name="connsiteY122" fmla="*/ 1227 h 10000"/>
                  <a:gd name="connsiteX123" fmla="*/ 3033 w 10000"/>
                  <a:gd name="connsiteY123" fmla="*/ 1231 h 10000"/>
                  <a:gd name="connsiteX124" fmla="*/ 3036 w 10000"/>
                  <a:gd name="connsiteY124" fmla="*/ 1256 h 10000"/>
                  <a:gd name="connsiteX125" fmla="*/ 3044 w 10000"/>
                  <a:gd name="connsiteY125" fmla="*/ 1266 h 10000"/>
                  <a:gd name="connsiteX126" fmla="*/ 3044 w 10000"/>
                  <a:gd name="connsiteY126" fmla="*/ 1276 h 10000"/>
                  <a:gd name="connsiteX127" fmla="*/ 3036 w 10000"/>
                  <a:gd name="connsiteY127" fmla="*/ 1276 h 10000"/>
                  <a:gd name="connsiteX128" fmla="*/ 3028 w 10000"/>
                  <a:gd name="connsiteY128" fmla="*/ 1266 h 10000"/>
                  <a:gd name="connsiteX129" fmla="*/ 3025 w 10000"/>
                  <a:gd name="connsiteY129" fmla="*/ 1256 h 10000"/>
                  <a:gd name="connsiteX130" fmla="*/ 3008 w 10000"/>
                  <a:gd name="connsiteY130" fmla="*/ 1205 h 10000"/>
                  <a:gd name="connsiteX131" fmla="*/ 3000 w 10000"/>
                  <a:gd name="connsiteY131" fmla="*/ 1192 h 10000"/>
                  <a:gd name="connsiteX132" fmla="*/ 2994 w 10000"/>
                  <a:gd name="connsiteY132" fmla="*/ 1176 h 10000"/>
                  <a:gd name="connsiteX133" fmla="*/ 2986 w 10000"/>
                  <a:gd name="connsiteY133" fmla="*/ 1182 h 10000"/>
                  <a:gd name="connsiteX134" fmla="*/ 2981 w 10000"/>
                  <a:gd name="connsiteY134" fmla="*/ 1192 h 10000"/>
                  <a:gd name="connsiteX135" fmla="*/ 2970 w 10000"/>
                  <a:gd name="connsiteY135" fmla="*/ 1201 h 10000"/>
                  <a:gd name="connsiteX136" fmla="*/ 2956 w 10000"/>
                  <a:gd name="connsiteY136" fmla="*/ 1218 h 10000"/>
                  <a:gd name="connsiteX137" fmla="*/ 2939 w 10000"/>
                  <a:gd name="connsiteY137" fmla="*/ 1240 h 10000"/>
                  <a:gd name="connsiteX138" fmla="*/ 2928 w 10000"/>
                  <a:gd name="connsiteY138" fmla="*/ 1247 h 10000"/>
                  <a:gd name="connsiteX139" fmla="*/ 2922 w 10000"/>
                  <a:gd name="connsiteY139" fmla="*/ 1250 h 10000"/>
                  <a:gd name="connsiteX140" fmla="*/ 2911 w 10000"/>
                  <a:gd name="connsiteY140" fmla="*/ 1250 h 10000"/>
                  <a:gd name="connsiteX141" fmla="*/ 2884 w 10000"/>
                  <a:gd name="connsiteY141" fmla="*/ 1247 h 10000"/>
                  <a:gd name="connsiteX142" fmla="*/ 2864 w 10000"/>
                  <a:gd name="connsiteY142" fmla="*/ 1237 h 10000"/>
                  <a:gd name="connsiteX143" fmla="*/ 2848 w 10000"/>
                  <a:gd name="connsiteY143" fmla="*/ 1231 h 10000"/>
                  <a:gd name="connsiteX144" fmla="*/ 2834 w 10000"/>
                  <a:gd name="connsiteY144" fmla="*/ 1227 h 10000"/>
                  <a:gd name="connsiteX145" fmla="*/ 2831 w 10000"/>
                  <a:gd name="connsiteY145" fmla="*/ 1227 h 10000"/>
                  <a:gd name="connsiteX146" fmla="*/ 2831 w 10000"/>
                  <a:gd name="connsiteY146" fmla="*/ 1221 h 10000"/>
                  <a:gd name="connsiteX147" fmla="*/ 2825 w 10000"/>
                  <a:gd name="connsiteY147" fmla="*/ 1205 h 10000"/>
                  <a:gd name="connsiteX148" fmla="*/ 2823 w 10000"/>
                  <a:gd name="connsiteY148" fmla="*/ 1192 h 10000"/>
                  <a:gd name="connsiteX149" fmla="*/ 2817 w 10000"/>
                  <a:gd name="connsiteY149" fmla="*/ 1182 h 10000"/>
                  <a:gd name="connsiteX150" fmla="*/ 2814 w 10000"/>
                  <a:gd name="connsiteY150" fmla="*/ 1176 h 10000"/>
                  <a:gd name="connsiteX151" fmla="*/ 2792 w 10000"/>
                  <a:gd name="connsiteY151" fmla="*/ 1172 h 10000"/>
                  <a:gd name="connsiteX152" fmla="*/ 2759 w 10000"/>
                  <a:gd name="connsiteY152" fmla="*/ 1156 h 10000"/>
                  <a:gd name="connsiteX153" fmla="*/ 2734 w 10000"/>
                  <a:gd name="connsiteY153" fmla="*/ 1143 h 10000"/>
                  <a:gd name="connsiteX154" fmla="*/ 2695 w 10000"/>
                  <a:gd name="connsiteY154" fmla="*/ 1124 h 10000"/>
                  <a:gd name="connsiteX155" fmla="*/ 2670 w 10000"/>
                  <a:gd name="connsiteY155" fmla="*/ 1108 h 10000"/>
                  <a:gd name="connsiteX156" fmla="*/ 2645 w 10000"/>
                  <a:gd name="connsiteY156" fmla="*/ 1091 h 10000"/>
                  <a:gd name="connsiteX157" fmla="*/ 2618 w 10000"/>
                  <a:gd name="connsiteY157" fmla="*/ 1088 h 10000"/>
                  <a:gd name="connsiteX158" fmla="*/ 2576 w 10000"/>
                  <a:gd name="connsiteY158" fmla="*/ 1088 h 10000"/>
                  <a:gd name="connsiteX159" fmla="*/ 2551 w 10000"/>
                  <a:gd name="connsiteY159" fmla="*/ 1091 h 10000"/>
                  <a:gd name="connsiteX160" fmla="*/ 2521 w 10000"/>
                  <a:gd name="connsiteY160" fmla="*/ 1098 h 10000"/>
                  <a:gd name="connsiteX161" fmla="*/ 2493 w 10000"/>
                  <a:gd name="connsiteY161" fmla="*/ 1104 h 10000"/>
                  <a:gd name="connsiteX162" fmla="*/ 2468 w 10000"/>
                  <a:gd name="connsiteY162" fmla="*/ 1108 h 10000"/>
                  <a:gd name="connsiteX163" fmla="*/ 2404 w 10000"/>
                  <a:gd name="connsiteY163" fmla="*/ 1124 h 10000"/>
                  <a:gd name="connsiteX164" fmla="*/ 2366 w 10000"/>
                  <a:gd name="connsiteY164" fmla="*/ 1133 h 10000"/>
                  <a:gd name="connsiteX165" fmla="*/ 2346 w 10000"/>
                  <a:gd name="connsiteY165" fmla="*/ 1137 h 10000"/>
                  <a:gd name="connsiteX166" fmla="*/ 2294 w 10000"/>
                  <a:gd name="connsiteY166" fmla="*/ 1146 h 10000"/>
                  <a:gd name="connsiteX167" fmla="*/ 2249 w 10000"/>
                  <a:gd name="connsiteY167" fmla="*/ 1156 h 10000"/>
                  <a:gd name="connsiteX168" fmla="*/ 2230 w 10000"/>
                  <a:gd name="connsiteY168" fmla="*/ 1156 h 10000"/>
                  <a:gd name="connsiteX169" fmla="*/ 2222 w 10000"/>
                  <a:gd name="connsiteY169" fmla="*/ 1163 h 10000"/>
                  <a:gd name="connsiteX170" fmla="*/ 2194 w 10000"/>
                  <a:gd name="connsiteY170" fmla="*/ 1163 h 10000"/>
                  <a:gd name="connsiteX171" fmla="*/ 2172 w 10000"/>
                  <a:gd name="connsiteY171" fmla="*/ 1163 h 10000"/>
                  <a:gd name="connsiteX172" fmla="*/ 2147 w 10000"/>
                  <a:gd name="connsiteY172" fmla="*/ 1166 h 10000"/>
                  <a:gd name="connsiteX173" fmla="*/ 2108 w 10000"/>
                  <a:gd name="connsiteY173" fmla="*/ 1166 h 10000"/>
                  <a:gd name="connsiteX174" fmla="*/ 2083 w 10000"/>
                  <a:gd name="connsiteY174" fmla="*/ 1156 h 10000"/>
                  <a:gd name="connsiteX175" fmla="*/ 2042 w 10000"/>
                  <a:gd name="connsiteY175" fmla="*/ 1143 h 10000"/>
                  <a:gd name="connsiteX176" fmla="*/ 2011 w 10000"/>
                  <a:gd name="connsiteY176" fmla="*/ 1143 h 10000"/>
                  <a:gd name="connsiteX177" fmla="*/ 1994 w 10000"/>
                  <a:gd name="connsiteY177" fmla="*/ 1146 h 10000"/>
                  <a:gd name="connsiteX178" fmla="*/ 1967 w 10000"/>
                  <a:gd name="connsiteY178" fmla="*/ 1156 h 10000"/>
                  <a:gd name="connsiteX179" fmla="*/ 1903 w 10000"/>
                  <a:gd name="connsiteY179" fmla="*/ 1176 h 10000"/>
                  <a:gd name="connsiteX180" fmla="*/ 1873 w 10000"/>
                  <a:gd name="connsiteY180" fmla="*/ 1182 h 10000"/>
                  <a:gd name="connsiteX181" fmla="*/ 1850 w 10000"/>
                  <a:gd name="connsiteY181" fmla="*/ 1185 h 10000"/>
                  <a:gd name="connsiteX182" fmla="*/ 1842 w 10000"/>
                  <a:gd name="connsiteY182" fmla="*/ 1192 h 10000"/>
                  <a:gd name="connsiteX183" fmla="*/ 1823 w 10000"/>
                  <a:gd name="connsiteY183" fmla="*/ 1195 h 10000"/>
                  <a:gd name="connsiteX184" fmla="*/ 1814 w 10000"/>
                  <a:gd name="connsiteY184" fmla="*/ 1201 h 10000"/>
                  <a:gd name="connsiteX185" fmla="*/ 1792 w 10000"/>
                  <a:gd name="connsiteY185" fmla="*/ 1218 h 10000"/>
                  <a:gd name="connsiteX186" fmla="*/ 1767 w 10000"/>
                  <a:gd name="connsiteY186" fmla="*/ 1231 h 10000"/>
                  <a:gd name="connsiteX187" fmla="*/ 1717 w 10000"/>
                  <a:gd name="connsiteY187" fmla="*/ 1266 h 10000"/>
                  <a:gd name="connsiteX188" fmla="*/ 1695 w 10000"/>
                  <a:gd name="connsiteY188" fmla="*/ 1279 h 10000"/>
                  <a:gd name="connsiteX189" fmla="*/ 1654 w 10000"/>
                  <a:gd name="connsiteY189" fmla="*/ 1308 h 10000"/>
                  <a:gd name="connsiteX190" fmla="*/ 1620 w 10000"/>
                  <a:gd name="connsiteY190" fmla="*/ 1334 h 10000"/>
                  <a:gd name="connsiteX191" fmla="*/ 1590 w 10000"/>
                  <a:gd name="connsiteY191" fmla="*/ 1360 h 10000"/>
                  <a:gd name="connsiteX192" fmla="*/ 1565 w 10000"/>
                  <a:gd name="connsiteY192" fmla="*/ 1380 h 10000"/>
                  <a:gd name="connsiteX193" fmla="*/ 1532 w 10000"/>
                  <a:gd name="connsiteY193" fmla="*/ 1402 h 10000"/>
                  <a:gd name="connsiteX194" fmla="*/ 1501 w 10000"/>
                  <a:gd name="connsiteY194" fmla="*/ 1418 h 10000"/>
                  <a:gd name="connsiteX195" fmla="*/ 1460 w 10000"/>
                  <a:gd name="connsiteY195" fmla="*/ 1438 h 10000"/>
                  <a:gd name="connsiteX196" fmla="*/ 1435 w 10000"/>
                  <a:gd name="connsiteY196" fmla="*/ 1454 h 10000"/>
                  <a:gd name="connsiteX197" fmla="*/ 1421 w 10000"/>
                  <a:gd name="connsiteY197" fmla="*/ 1464 h 10000"/>
                  <a:gd name="connsiteX198" fmla="*/ 1380 w 10000"/>
                  <a:gd name="connsiteY198" fmla="*/ 1473 h 10000"/>
                  <a:gd name="connsiteX199" fmla="*/ 1324 w 10000"/>
                  <a:gd name="connsiteY199" fmla="*/ 1477 h 10000"/>
                  <a:gd name="connsiteX200" fmla="*/ 1274 w 10000"/>
                  <a:gd name="connsiteY200" fmla="*/ 1483 h 10000"/>
                  <a:gd name="connsiteX201" fmla="*/ 1244 w 10000"/>
                  <a:gd name="connsiteY201" fmla="*/ 1486 h 10000"/>
                  <a:gd name="connsiteX202" fmla="*/ 1233 w 10000"/>
                  <a:gd name="connsiteY202" fmla="*/ 1486 h 10000"/>
                  <a:gd name="connsiteX203" fmla="*/ 1197 w 10000"/>
                  <a:gd name="connsiteY203" fmla="*/ 1493 h 10000"/>
                  <a:gd name="connsiteX204" fmla="*/ 1180 w 10000"/>
                  <a:gd name="connsiteY204" fmla="*/ 1496 h 10000"/>
                  <a:gd name="connsiteX205" fmla="*/ 1169 w 10000"/>
                  <a:gd name="connsiteY205" fmla="*/ 1496 h 10000"/>
                  <a:gd name="connsiteX206" fmla="*/ 1161 w 10000"/>
                  <a:gd name="connsiteY206" fmla="*/ 1503 h 10000"/>
                  <a:gd name="connsiteX207" fmla="*/ 1155 w 10000"/>
                  <a:gd name="connsiteY207" fmla="*/ 1503 h 10000"/>
                  <a:gd name="connsiteX208" fmla="*/ 501 w 10000"/>
                  <a:gd name="connsiteY208" fmla="*/ 2277 h 10000"/>
                  <a:gd name="connsiteX209" fmla="*/ 396 w 10000"/>
                  <a:gd name="connsiteY209" fmla="*/ 2532 h 10000"/>
                  <a:gd name="connsiteX210" fmla="*/ 324 w 10000"/>
                  <a:gd name="connsiteY210" fmla="*/ 2759 h 10000"/>
                  <a:gd name="connsiteX211" fmla="*/ 274 w 10000"/>
                  <a:gd name="connsiteY211" fmla="*/ 2866 h 10000"/>
                  <a:gd name="connsiteX212" fmla="*/ 202 w 10000"/>
                  <a:gd name="connsiteY212" fmla="*/ 3008 h 10000"/>
                  <a:gd name="connsiteX213" fmla="*/ 211 w 10000"/>
                  <a:gd name="connsiteY213" fmla="*/ 3177 h 10000"/>
                  <a:gd name="connsiteX214" fmla="*/ 235 w 10000"/>
                  <a:gd name="connsiteY214" fmla="*/ 3368 h 10000"/>
                  <a:gd name="connsiteX215" fmla="*/ 266 w 10000"/>
                  <a:gd name="connsiteY215" fmla="*/ 3595 h 10000"/>
                  <a:gd name="connsiteX216" fmla="*/ 299 w 10000"/>
                  <a:gd name="connsiteY216" fmla="*/ 3831 h 10000"/>
                  <a:gd name="connsiteX217" fmla="*/ 305 w 10000"/>
                  <a:gd name="connsiteY217" fmla="*/ 3863 h 10000"/>
                  <a:gd name="connsiteX218" fmla="*/ 341 w 10000"/>
                  <a:gd name="connsiteY218" fmla="*/ 3941 h 10000"/>
                  <a:gd name="connsiteX219" fmla="*/ 186 w 10000"/>
                  <a:gd name="connsiteY219" fmla="*/ 3935 h 10000"/>
                  <a:gd name="connsiteX220" fmla="*/ 30 w 10000"/>
                  <a:gd name="connsiteY220" fmla="*/ 3925 h 10000"/>
                  <a:gd name="connsiteX221" fmla="*/ 0 w 10000"/>
                  <a:gd name="connsiteY221" fmla="*/ 4054 h 10000"/>
                  <a:gd name="connsiteX222" fmla="*/ 14 w 10000"/>
                  <a:gd name="connsiteY222" fmla="*/ 4152 h 10000"/>
                  <a:gd name="connsiteX223" fmla="*/ 22 w 10000"/>
                  <a:gd name="connsiteY223" fmla="*/ 4242 h 10000"/>
                  <a:gd name="connsiteX224" fmla="*/ 30 w 10000"/>
                  <a:gd name="connsiteY224" fmla="*/ 4291 h 10000"/>
                  <a:gd name="connsiteX225" fmla="*/ 102 w 10000"/>
                  <a:gd name="connsiteY225" fmla="*/ 4271 h 10000"/>
                  <a:gd name="connsiteX226" fmla="*/ 155 w 10000"/>
                  <a:gd name="connsiteY226" fmla="*/ 4262 h 10000"/>
                  <a:gd name="connsiteX227" fmla="*/ 410 w 10000"/>
                  <a:gd name="connsiteY227" fmla="*/ 4255 h 10000"/>
                  <a:gd name="connsiteX228" fmla="*/ 418 w 10000"/>
                  <a:gd name="connsiteY228" fmla="*/ 4385 h 10000"/>
                  <a:gd name="connsiteX229" fmla="*/ 429 w 10000"/>
                  <a:gd name="connsiteY229" fmla="*/ 4543 h 10000"/>
                  <a:gd name="connsiteX230" fmla="*/ 443 w 10000"/>
                  <a:gd name="connsiteY230" fmla="*/ 4585 h 10000"/>
                  <a:gd name="connsiteX231" fmla="*/ 465 w 10000"/>
                  <a:gd name="connsiteY231" fmla="*/ 4611 h 10000"/>
                  <a:gd name="connsiteX232" fmla="*/ 468 w 10000"/>
                  <a:gd name="connsiteY232" fmla="*/ 4621 h 10000"/>
                  <a:gd name="connsiteX233" fmla="*/ 474 w 10000"/>
                  <a:gd name="connsiteY233" fmla="*/ 4679 h 10000"/>
                  <a:gd name="connsiteX234" fmla="*/ 554 w 10000"/>
                  <a:gd name="connsiteY234" fmla="*/ 4738 h 10000"/>
                  <a:gd name="connsiteX235" fmla="*/ 637 w 10000"/>
                  <a:gd name="connsiteY235" fmla="*/ 4809 h 10000"/>
                  <a:gd name="connsiteX236" fmla="*/ 704 w 10000"/>
                  <a:gd name="connsiteY236" fmla="*/ 4851 h 10000"/>
                  <a:gd name="connsiteX237" fmla="*/ 740 w 10000"/>
                  <a:gd name="connsiteY237" fmla="*/ 4893 h 10000"/>
                  <a:gd name="connsiteX238" fmla="*/ 756 w 10000"/>
                  <a:gd name="connsiteY238" fmla="*/ 4896 h 10000"/>
                  <a:gd name="connsiteX239" fmla="*/ 767 w 10000"/>
                  <a:gd name="connsiteY239" fmla="*/ 4880 h 10000"/>
                  <a:gd name="connsiteX240" fmla="*/ 806 w 10000"/>
                  <a:gd name="connsiteY240" fmla="*/ 4945 h 10000"/>
                  <a:gd name="connsiteX241" fmla="*/ 886 w 10000"/>
                  <a:gd name="connsiteY241" fmla="*/ 5078 h 10000"/>
                  <a:gd name="connsiteX242" fmla="*/ 911 w 10000"/>
                  <a:gd name="connsiteY242" fmla="*/ 5130 h 10000"/>
                  <a:gd name="connsiteX243" fmla="*/ 920 w 10000"/>
                  <a:gd name="connsiteY243" fmla="*/ 5191 h 10000"/>
                  <a:gd name="connsiteX244" fmla="*/ 920 w 10000"/>
                  <a:gd name="connsiteY244" fmla="*/ 5220 h 10000"/>
                  <a:gd name="connsiteX245" fmla="*/ 911 w 10000"/>
                  <a:gd name="connsiteY245" fmla="*/ 5314 h 10000"/>
                  <a:gd name="connsiteX246" fmla="*/ 898 w 10000"/>
                  <a:gd name="connsiteY246" fmla="*/ 5369 h 10000"/>
                  <a:gd name="connsiteX247" fmla="*/ 895 w 10000"/>
                  <a:gd name="connsiteY247" fmla="*/ 5385 h 10000"/>
                  <a:gd name="connsiteX248" fmla="*/ 895 w 10000"/>
                  <a:gd name="connsiteY248" fmla="*/ 5405 h 10000"/>
                  <a:gd name="connsiteX249" fmla="*/ 898 w 10000"/>
                  <a:gd name="connsiteY249" fmla="*/ 5434 h 10000"/>
                  <a:gd name="connsiteX250" fmla="*/ 911 w 10000"/>
                  <a:gd name="connsiteY250" fmla="*/ 5463 h 10000"/>
                  <a:gd name="connsiteX251" fmla="*/ 920 w 10000"/>
                  <a:gd name="connsiteY251" fmla="*/ 5492 h 10000"/>
                  <a:gd name="connsiteX252" fmla="*/ 934 w 10000"/>
                  <a:gd name="connsiteY252" fmla="*/ 5518 h 10000"/>
                  <a:gd name="connsiteX253" fmla="*/ 1169 w 10000"/>
                  <a:gd name="connsiteY253" fmla="*/ 5738 h 10000"/>
                  <a:gd name="connsiteX254" fmla="*/ 1188 w 10000"/>
                  <a:gd name="connsiteY254" fmla="*/ 5755 h 10000"/>
                  <a:gd name="connsiteX255" fmla="*/ 1216 w 10000"/>
                  <a:gd name="connsiteY255" fmla="*/ 5758 h 10000"/>
                  <a:gd name="connsiteX256" fmla="*/ 1313 w 10000"/>
                  <a:gd name="connsiteY256" fmla="*/ 5774 h 10000"/>
                  <a:gd name="connsiteX257" fmla="*/ 1349 w 10000"/>
                  <a:gd name="connsiteY257" fmla="*/ 5787 h 10000"/>
                  <a:gd name="connsiteX258" fmla="*/ 1393 w 10000"/>
                  <a:gd name="connsiteY258" fmla="*/ 5793 h 10000"/>
                  <a:gd name="connsiteX259" fmla="*/ 1393 w 10000"/>
                  <a:gd name="connsiteY259" fmla="*/ 5797 h 10000"/>
                  <a:gd name="connsiteX260" fmla="*/ 1421 w 10000"/>
                  <a:gd name="connsiteY260" fmla="*/ 5810 h 10000"/>
                  <a:gd name="connsiteX261" fmla="*/ 1446 w 10000"/>
                  <a:gd name="connsiteY261" fmla="*/ 5829 h 10000"/>
                  <a:gd name="connsiteX262" fmla="*/ 1460 w 10000"/>
                  <a:gd name="connsiteY262" fmla="*/ 5842 h 10000"/>
                  <a:gd name="connsiteX263" fmla="*/ 1476 w 10000"/>
                  <a:gd name="connsiteY263" fmla="*/ 5848 h 10000"/>
                  <a:gd name="connsiteX264" fmla="*/ 1501 w 10000"/>
                  <a:gd name="connsiteY264" fmla="*/ 5852 h 10000"/>
                  <a:gd name="connsiteX265" fmla="*/ 1532 w 10000"/>
                  <a:gd name="connsiteY265" fmla="*/ 5887 h 10000"/>
                  <a:gd name="connsiteX266" fmla="*/ 1565 w 10000"/>
                  <a:gd name="connsiteY266" fmla="*/ 5942 h 10000"/>
                  <a:gd name="connsiteX267" fmla="*/ 1587 w 10000"/>
                  <a:gd name="connsiteY267" fmla="*/ 5972 h 10000"/>
                  <a:gd name="connsiteX268" fmla="*/ 1612 w 10000"/>
                  <a:gd name="connsiteY268" fmla="*/ 5955 h 10000"/>
                  <a:gd name="connsiteX269" fmla="*/ 1679 w 10000"/>
                  <a:gd name="connsiteY269" fmla="*/ 6049 h 10000"/>
                  <a:gd name="connsiteX270" fmla="*/ 1720 w 10000"/>
                  <a:gd name="connsiteY270" fmla="*/ 6108 h 10000"/>
                  <a:gd name="connsiteX271" fmla="*/ 1751 w 10000"/>
                  <a:gd name="connsiteY271" fmla="*/ 6133 h 10000"/>
                  <a:gd name="connsiteX272" fmla="*/ 1792 w 10000"/>
                  <a:gd name="connsiteY272" fmla="*/ 6169 h 10000"/>
                  <a:gd name="connsiteX273" fmla="*/ 1801 w 10000"/>
                  <a:gd name="connsiteY273" fmla="*/ 6172 h 10000"/>
                  <a:gd name="connsiteX274" fmla="*/ 1814 w 10000"/>
                  <a:gd name="connsiteY274" fmla="*/ 6286 h 10000"/>
                  <a:gd name="connsiteX275" fmla="*/ 1817 w 10000"/>
                  <a:gd name="connsiteY275" fmla="*/ 6331 h 10000"/>
                  <a:gd name="connsiteX276" fmla="*/ 1809 w 10000"/>
                  <a:gd name="connsiteY276" fmla="*/ 6444 h 10000"/>
                  <a:gd name="connsiteX277" fmla="*/ 1801 w 10000"/>
                  <a:gd name="connsiteY277" fmla="*/ 6499 h 10000"/>
                  <a:gd name="connsiteX278" fmla="*/ 1781 w 10000"/>
                  <a:gd name="connsiteY278" fmla="*/ 6522 h 10000"/>
                  <a:gd name="connsiteX279" fmla="*/ 1773 w 10000"/>
                  <a:gd name="connsiteY279" fmla="*/ 6541 h 10000"/>
                  <a:gd name="connsiteX280" fmla="*/ 1762 w 10000"/>
                  <a:gd name="connsiteY280" fmla="*/ 6571 h 10000"/>
                  <a:gd name="connsiteX281" fmla="*/ 1767 w 10000"/>
                  <a:gd name="connsiteY281" fmla="*/ 6622 h 10000"/>
                  <a:gd name="connsiteX282" fmla="*/ 1767 w 10000"/>
                  <a:gd name="connsiteY282" fmla="*/ 6665 h 10000"/>
                  <a:gd name="connsiteX283" fmla="*/ 1767 w 10000"/>
                  <a:gd name="connsiteY283" fmla="*/ 6694 h 10000"/>
                  <a:gd name="connsiteX284" fmla="*/ 1776 w 10000"/>
                  <a:gd name="connsiteY284" fmla="*/ 6726 h 10000"/>
                  <a:gd name="connsiteX285" fmla="*/ 1776 w 10000"/>
                  <a:gd name="connsiteY285" fmla="*/ 6745 h 10000"/>
                  <a:gd name="connsiteX286" fmla="*/ 1767 w 10000"/>
                  <a:gd name="connsiteY286" fmla="*/ 6765 h 10000"/>
                  <a:gd name="connsiteX287" fmla="*/ 1762 w 10000"/>
                  <a:gd name="connsiteY287" fmla="*/ 6804 h 10000"/>
                  <a:gd name="connsiteX288" fmla="*/ 1753 w 10000"/>
                  <a:gd name="connsiteY288" fmla="*/ 6839 h 10000"/>
                  <a:gd name="connsiteX289" fmla="*/ 1742 w 10000"/>
                  <a:gd name="connsiteY289" fmla="*/ 6849 h 10000"/>
                  <a:gd name="connsiteX290" fmla="*/ 1726 w 10000"/>
                  <a:gd name="connsiteY290" fmla="*/ 6849 h 10000"/>
                  <a:gd name="connsiteX291" fmla="*/ 1712 w 10000"/>
                  <a:gd name="connsiteY291" fmla="*/ 6852 h 10000"/>
                  <a:gd name="connsiteX292" fmla="*/ 1640 w 10000"/>
                  <a:gd name="connsiteY292" fmla="*/ 6953 h 10000"/>
                  <a:gd name="connsiteX293" fmla="*/ 1493 w 10000"/>
                  <a:gd name="connsiteY293" fmla="*/ 7105 h 10000"/>
                  <a:gd name="connsiteX294" fmla="*/ 1490 w 10000"/>
                  <a:gd name="connsiteY294" fmla="*/ 7124 h 10000"/>
                  <a:gd name="connsiteX295" fmla="*/ 1468 w 10000"/>
                  <a:gd name="connsiteY295" fmla="*/ 7137 h 10000"/>
                  <a:gd name="connsiteX296" fmla="*/ 1454 w 10000"/>
                  <a:gd name="connsiteY296" fmla="*/ 7144 h 10000"/>
                  <a:gd name="connsiteX297" fmla="*/ 1452 w 10000"/>
                  <a:gd name="connsiteY297" fmla="*/ 7157 h 10000"/>
                  <a:gd name="connsiteX298" fmla="*/ 1446 w 10000"/>
                  <a:gd name="connsiteY298" fmla="*/ 7199 h 10000"/>
                  <a:gd name="connsiteX299" fmla="*/ 1476 w 10000"/>
                  <a:gd name="connsiteY299" fmla="*/ 7247 h 10000"/>
                  <a:gd name="connsiteX300" fmla="*/ 1501 w 10000"/>
                  <a:gd name="connsiteY300" fmla="*/ 7270 h 10000"/>
                  <a:gd name="connsiteX301" fmla="*/ 1518 w 10000"/>
                  <a:gd name="connsiteY301" fmla="*/ 7286 h 10000"/>
                  <a:gd name="connsiteX302" fmla="*/ 1524 w 10000"/>
                  <a:gd name="connsiteY302" fmla="*/ 7306 h 10000"/>
                  <a:gd name="connsiteX303" fmla="*/ 1540 w 10000"/>
                  <a:gd name="connsiteY303" fmla="*/ 7322 h 10000"/>
                  <a:gd name="connsiteX304" fmla="*/ 1565 w 10000"/>
                  <a:gd name="connsiteY304" fmla="*/ 7325 h 10000"/>
                  <a:gd name="connsiteX305" fmla="*/ 1590 w 10000"/>
                  <a:gd name="connsiteY305" fmla="*/ 7332 h 10000"/>
                  <a:gd name="connsiteX306" fmla="*/ 1615 w 10000"/>
                  <a:gd name="connsiteY306" fmla="*/ 7345 h 10000"/>
                  <a:gd name="connsiteX307" fmla="*/ 1662 w 10000"/>
                  <a:gd name="connsiteY307" fmla="*/ 7370 h 10000"/>
                  <a:gd name="connsiteX308" fmla="*/ 1670 w 10000"/>
                  <a:gd name="connsiteY308" fmla="*/ 7351 h 10000"/>
                  <a:gd name="connsiteX309" fmla="*/ 1726 w 10000"/>
                  <a:gd name="connsiteY309" fmla="*/ 7354 h 10000"/>
                  <a:gd name="connsiteX310" fmla="*/ 1726 w 10000"/>
                  <a:gd name="connsiteY310" fmla="*/ 7400 h 10000"/>
                  <a:gd name="connsiteX311" fmla="*/ 1773 w 10000"/>
                  <a:gd name="connsiteY311" fmla="*/ 7409 h 10000"/>
                  <a:gd name="connsiteX312" fmla="*/ 1806 w 10000"/>
                  <a:gd name="connsiteY312" fmla="*/ 7416 h 10000"/>
                  <a:gd name="connsiteX313" fmla="*/ 1839 w 10000"/>
                  <a:gd name="connsiteY313" fmla="*/ 7403 h 10000"/>
                  <a:gd name="connsiteX314" fmla="*/ 1886 w 10000"/>
                  <a:gd name="connsiteY314" fmla="*/ 7403 h 10000"/>
                  <a:gd name="connsiteX315" fmla="*/ 1898 w 10000"/>
                  <a:gd name="connsiteY315" fmla="*/ 7403 h 10000"/>
                  <a:gd name="connsiteX316" fmla="*/ 1914 w 10000"/>
                  <a:gd name="connsiteY316" fmla="*/ 7494 h 10000"/>
                  <a:gd name="connsiteX317" fmla="*/ 1895 w 10000"/>
                  <a:gd name="connsiteY317" fmla="*/ 7523 h 10000"/>
                  <a:gd name="connsiteX318" fmla="*/ 1825 w 10000"/>
                  <a:gd name="connsiteY318" fmla="*/ 7617 h 10000"/>
                  <a:gd name="connsiteX319" fmla="*/ 1776 w 10000"/>
                  <a:gd name="connsiteY319" fmla="*/ 7691 h 10000"/>
                  <a:gd name="connsiteX320" fmla="*/ 1781 w 10000"/>
                  <a:gd name="connsiteY320" fmla="*/ 7723 h 10000"/>
                  <a:gd name="connsiteX321" fmla="*/ 1767 w 10000"/>
                  <a:gd name="connsiteY321" fmla="*/ 7759 h 10000"/>
                  <a:gd name="connsiteX322" fmla="*/ 1762 w 10000"/>
                  <a:gd name="connsiteY322" fmla="*/ 7817 h 10000"/>
                  <a:gd name="connsiteX323" fmla="*/ 1762 w 10000"/>
                  <a:gd name="connsiteY323" fmla="*/ 7856 h 10000"/>
                  <a:gd name="connsiteX324" fmla="*/ 1776 w 10000"/>
                  <a:gd name="connsiteY324" fmla="*/ 7892 h 10000"/>
                  <a:gd name="connsiteX325" fmla="*/ 1784 w 10000"/>
                  <a:gd name="connsiteY325" fmla="*/ 7902 h 10000"/>
                  <a:gd name="connsiteX326" fmla="*/ 1801 w 10000"/>
                  <a:gd name="connsiteY326" fmla="*/ 7908 h 10000"/>
                  <a:gd name="connsiteX327" fmla="*/ 1809 w 10000"/>
                  <a:gd name="connsiteY327" fmla="*/ 7911 h 10000"/>
                  <a:gd name="connsiteX328" fmla="*/ 1801 w 10000"/>
                  <a:gd name="connsiteY328" fmla="*/ 7940 h 10000"/>
                  <a:gd name="connsiteX329" fmla="*/ 1798 w 10000"/>
                  <a:gd name="connsiteY329" fmla="*/ 7979 h 10000"/>
                  <a:gd name="connsiteX330" fmla="*/ 1806 w 10000"/>
                  <a:gd name="connsiteY330" fmla="*/ 8002 h 10000"/>
                  <a:gd name="connsiteX331" fmla="*/ 1823 w 10000"/>
                  <a:gd name="connsiteY331" fmla="*/ 8021 h 10000"/>
                  <a:gd name="connsiteX332" fmla="*/ 1834 w 10000"/>
                  <a:gd name="connsiteY332" fmla="*/ 8044 h 10000"/>
                  <a:gd name="connsiteX333" fmla="*/ 1839 w 10000"/>
                  <a:gd name="connsiteY333" fmla="*/ 8073 h 10000"/>
                  <a:gd name="connsiteX334" fmla="*/ 1842 w 10000"/>
                  <a:gd name="connsiteY334" fmla="*/ 8106 h 10000"/>
                  <a:gd name="connsiteX335" fmla="*/ 1839 w 10000"/>
                  <a:gd name="connsiteY335" fmla="*/ 8144 h 10000"/>
                  <a:gd name="connsiteX336" fmla="*/ 1856 w 10000"/>
                  <a:gd name="connsiteY336" fmla="*/ 8164 h 10000"/>
                  <a:gd name="connsiteX337" fmla="*/ 1886 w 10000"/>
                  <a:gd name="connsiteY337" fmla="*/ 8193 h 10000"/>
                  <a:gd name="connsiteX338" fmla="*/ 1922 w 10000"/>
                  <a:gd name="connsiteY338" fmla="*/ 8206 h 10000"/>
                  <a:gd name="connsiteX339" fmla="*/ 1967 w 10000"/>
                  <a:gd name="connsiteY339" fmla="*/ 8203 h 10000"/>
                  <a:gd name="connsiteX340" fmla="*/ 1986 w 10000"/>
                  <a:gd name="connsiteY340" fmla="*/ 8212 h 10000"/>
                  <a:gd name="connsiteX341" fmla="*/ 2000 w 10000"/>
                  <a:gd name="connsiteY341" fmla="*/ 8232 h 10000"/>
                  <a:gd name="connsiteX342" fmla="*/ 2033 w 10000"/>
                  <a:gd name="connsiteY342" fmla="*/ 8258 h 10000"/>
                  <a:gd name="connsiteX343" fmla="*/ 2050 w 10000"/>
                  <a:gd name="connsiteY343" fmla="*/ 8271 h 10000"/>
                  <a:gd name="connsiteX344" fmla="*/ 2089 w 10000"/>
                  <a:gd name="connsiteY344" fmla="*/ 8280 h 10000"/>
                  <a:gd name="connsiteX345" fmla="*/ 2122 w 10000"/>
                  <a:gd name="connsiteY345" fmla="*/ 8300 h 10000"/>
                  <a:gd name="connsiteX346" fmla="*/ 2163 w 10000"/>
                  <a:gd name="connsiteY346" fmla="*/ 8332 h 10000"/>
                  <a:gd name="connsiteX347" fmla="*/ 2172 w 10000"/>
                  <a:gd name="connsiteY347" fmla="*/ 8335 h 10000"/>
                  <a:gd name="connsiteX348" fmla="*/ 2177 w 10000"/>
                  <a:gd name="connsiteY348" fmla="*/ 8345 h 10000"/>
                  <a:gd name="connsiteX349" fmla="*/ 2163 w 10000"/>
                  <a:gd name="connsiteY349" fmla="*/ 8371 h 10000"/>
                  <a:gd name="connsiteX350" fmla="*/ 2139 w 10000"/>
                  <a:gd name="connsiteY350" fmla="*/ 8423 h 10000"/>
                  <a:gd name="connsiteX351" fmla="*/ 2130 w 10000"/>
                  <a:gd name="connsiteY351" fmla="*/ 8439 h 10000"/>
                  <a:gd name="connsiteX352" fmla="*/ 2105 w 10000"/>
                  <a:gd name="connsiteY352" fmla="*/ 8446 h 10000"/>
                  <a:gd name="connsiteX353" fmla="*/ 2080 w 10000"/>
                  <a:gd name="connsiteY353" fmla="*/ 8449 h 10000"/>
                  <a:gd name="connsiteX354" fmla="*/ 2075 w 10000"/>
                  <a:gd name="connsiteY354" fmla="*/ 8459 h 10000"/>
                  <a:gd name="connsiteX355" fmla="*/ 2072 w 10000"/>
                  <a:gd name="connsiteY355" fmla="*/ 8475 h 10000"/>
                  <a:gd name="connsiteX356" fmla="*/ 2080 w 10000"/>
                  <a:gd name="connsiteY356" fmla="*/ 8484 h 10000"/>
                  <a:gd name="connsiteX357" fmla="*/ 2100 w 10000"/>
                  <a:gd name="connsiteY357" fmla="*/ 8475 h 10000"/>
                  <a:gd name="connsiteX358" fmla="*/ 2141 w 10000"/>
                  <a:gd name="connsiteY358" fmla="*/ 8478 h 10000"/>
                  <a:gd name="connsiteX359" fmla="*/ 2172 w 10000"/>
                  <a:gd name="connsiteY359" fmla="*/ 8475 h 10000"/>
                  <a:gd name="connsiteX360" fmla="*/ 2188 w 10000"/>
                  <a:gd name="connsiteY360" fmla="*/ 8475 h 10000"/>
                  <a:gd name="connsiteX361" fmla="*/ 2222 w 10000"/>
                  <a:gd name="connsiteY361" fmla="*/ 8497 h 10000"/>
                  <a:gd name="connsiteX362" fmla="*/ 2252 w 10000"/>
                  <a:gd name="connsiteY362" fmla="*/ 8514 h 10000"/>
                  <a:gd name="connsiteX363" fmla="*/ 2274 w 10000"/>
                  <a:gd name="connsiteY363" fmla="*/ 8514 h 10000"/>
                  <a:gd name="connsiteX364" fmla="*/ 2299 w 10000"/>
                  <a:gd name="connsiteY364" fmla="*/ 8504 h 10000"/>
                  <a:gd name="connsiteX365" fmla="*/ 2310 w 10000"/>
                  <a:gd name="connsiteY365" fmla="*/ 8504 h 10000"/>
                  <a:gd name="connsiteX366" fmla="*/ 2319 w 10000"/>
                  <a:gd name="connsiteY366" fmla="*/ 8484 h 10000"/>
                  <a:gd name="connsiteX367" fmla="*/ 2338 w 10000"/>
                  <a:gd name="connsiteY367" fmla="*/ 8494 h 10000"/>
                  <a:gd name="connsiteX368" fmla="*/ 2338 w 10000"/>
                  <a:gd name="connsiteY368" fmla="*/ 8552 h 10000"/>
                  <a:gd name="connsiteX369" fmla="*/ 2366 w 10000"/>
                  <a:gd name="connsiteY369" fmla="*/ 8572 h 10000"/>
                  <a:gd name="connsiteX370" fmla="*/ 2382 w 10000"/>
                  <a:gd name="connsiteY370" fmla="*/ 8582 h 10000"/>
                  <a:gd name="connsiteX371" fmla="*/ 2435 w 10000"/>
                  <a:gd name="connsiteY371" fmla="*/ 8552 h 10000"/>
                  <a:gd name="connsiteX372" fmla="*/ 2443 w 10000"/>
                  <a:gd name="connsiteY372" fmla="*/ 8552 h 10000"/>
                  <a:gd name="connsiteX373" fmla="*/ 2454 w 10000"/>
                  <a:gd name="connsiteY373" fmla="*/ 8552 h 10000"/>
                  <a:gd name="connsiteX374" fmla="*/ 2471 w 10000"/>
                  <a:gd name="connsiteY374" fmla="*/ 8546 h 10000"/>
                  <a:gd name="connsiteX375" fmla="*/ 2488 w 10000"/>
                  <a:gd name="connsiteY375" fmla="*/ 8536 h 10000"/>
                  <a:gd name="connsiteX376" fmla="*/ 2501 w 10000"/>
                  <a:gd name="connsiteY376" fmla="*/ 8533 h 10000"/>
                  <a:gd name="connsiteX377" fmla="*/ 2512 w 10000"/>
                  <a:gd name="connsiteY377" fmla="*/ 8533 h 10000"/>
                  <a:gd name="connsiteX378" fmla="*/ 2521 w 10000"/>
                  <a:gd name="connsiteY378" fmla="*/ 8546 h 10000"/>
                  <a:gd name="connsiteX379" fmla="*/ 2521 w 10000"/>
                  <a:gd name="connsiteY379" fmla="*/ 8572 h 10000"/>
                  <a:gd name="connsiteX380" fmla="*/ 2535 w 10000"/>
                  <a:gd name="connsiteY380" fmla="*/ 8588 h 10000"/>
                  <a:gd name="connsiteX381" fmla="*/ 2551 w 10000"/>
                  <a:gd name="connsiteY381" fmla="*/ 8582 h 10000"/>
                  <a:gd name="connsiteX382" fmla="*/ 2560 w 10000"/>
                  <a:gd name="connsiteY382" fmla="*/ 8582 h 10000"/>
                  <a:gd name="connsiteX383" fmla="*/ 2573 w 10000"/>
                  <a:gd name="connsiteY383" fmla="*/ 8588 h 10000"/>
                  <a:gd name="connsiteX384" fmla="*/ 2584 w 10000"/>
                  <a:gd name="connsiteY384" fmla="*/ 8591 h 10000"/>
                  <a:gd name="connsiteX385" fmla="*/ 2590 w 10000"/>
                  <a:gd name="connsiteY385" fmla="*/ 8598 h 10000"/>
                  <a:gd name="connsiteX386" fmla="*/ 2598 w 10000"/>
                  <a:gd name="connsiteY386" fmla="*/ 8608 h 10000"/>
                  <a:gd name="connsiteX387" fmla="*/ 2607 w 10000"/>
                  <a:gd name="connsiteY387" fmla="*/ 8617 h 10000"/>
                  <a:gd name="connsiteX388" fmla="*/ 2618 w 10000"/>
                  <a:gd name="connsiteY388" fmla="*/ 8617 h 10000"/>
                  <a:gd name="connsiteX389" fmla="*/ 2640 w 10000"/>
                  <a:gd name="connsiteY389" fmla="*/ 8608 h 10000"/>
                  <a:gd name="connsiteX390" fmla="*/ 2670 w 10000"/>
                  <a:gd name="connsiteY390" fmla="*/ 8598 h 10000"/>
                  <a:gd name="connsiteX391" fmla="*/ 2673 w 10000"/>
                  <a:gd name="connsiteY391" fmla="*/ 8598 h 10000"/>
                  <a:gd name="connsiteX392" fmla="*/ 2690 w 10000"/>
                  <a:gd name="connsiteY392" fmla="*/ 8598 h 10000"/>
                  <a:gd name="connsiteX393" fmla="*/ 2698 w 10000"/>
                  <a:gd name="connsiteY393" fmla="*/ 8598 h 10000"/>
                  <a:gd name="connsiteX394" fmla="*/ 2712 w 10000"/>
                  <a:gd name="connsiteY394" fmla="*/ 8598 h 10000"/>
                  <a:gd name="connsiteX395" fmla="*/ 2726 w 10000"/>
                  <a:gd name="connsiteY395" fmla="*/ 8591 h 10000"/>
                  <a:gd name="connsiteX396" fmla="*/ 2737 w 10000"/>
                  <a:gd name="connsiteY396" fmla="*/ 8588 h 10000"/>
                  <a:gd name="connsiteX397" fmla="*/ 2759 w 10000"/>
                  <a:gd name="connsiteY397" fmla="*/ 8582 h 10000"/>
                  <a:gd name="connsiteX398" fmla="*/ 2770 w 10000"/>
                  <a:gd name="connsiteY398" fmla="*/ 8578 h 10000"/>
                  <a:gd name="connsiteX399" fmla="*/ 2784 w 10000"/>
                  <a:gd name="connsiteY399" fmla="*/ 8572 h 10000"/>
                  <a:gd name="connsiteX400" fmla="*/ 2795 w 10000"/>
                  <a:gd name="connsiteY400" fmla="*/ 8572 h 10000"/>
                  <a:gd name="connsiteX401" fmla="*/ 2803 w 10000"/>
                  <a:gd name="connsiteY401" fmla="*/ 8588 h 10000"/>
                  <a:gd name="connsiteX402" fmla="*/ 2803 w 10000"/>
                  <a:gd name="connsiteY402" fmla="*/ 8591 h 10000"/>
                  <a:gd name="connsiteX403" fmla="*/ 2803 w 10000"/>
                  <a:gd name="connsiteY403" fmla="*/ 8601 h 10000"/>
                  <a:gd name="connsiteX404" fmla="*/ 2809 w 10000"/>
                  <a:gd name="connsiteY404" fmla="*/ 8601 h 10000"/>
                  <a:gd name="connsiteX405" fmla="*/ 2823 w 10000"/>
                  <a:gd name="connsiteY405" fmla="*/ 8598 h 10000"/>
                  <a:gd name="connsiteX406" fmla="*/ 2831 w 10000"/>
                  <a:gd name="connsiteY406" fmla="*/ 8598 h 10000"/>
                  <a:gd name="connsiteX407" fmla="*/ 2839 w 10000"/>
                  <a:gd name="connsiteY407" fmla="*/ 8601 h 10000"/>
                  <a:gd name="connsiteX408" fmla="*/ 2848 w 10000"/>
                  <a:gd name="connsiteY408" fmla="*/ 8598 h 10000"/>
                  <a:gd name="connsiteX409" fmla="*/ 2856 w 10000"/>
                  <a:gd name="connsiteY409" fmla="*/ 8601 h 10000"/>
                  <a:gd name="connsiteX410" fmla="*/ 2859 w 10000"/>
                  <a:gd name="connsiteY410" fmla="*/ 8601 h 10000"/>
                  <a:gd name="connsiteX411" fmla="*/ 2864 w 10000"/>
                  <a:gd name="connsiteY411" fmla="*/ 8598 h 10000"/>
                  <a:gd name="connsiteX412" fmla="*/ 2889 w 10000"/>
                  <a:gd name="connsiteY412" fmla="*/ 8611 h 10000"/>
                  <a:gd name="connsiteX413" fmla="*/ 2906 w 10000"/>
                  <a:gd name="connsiteY413" fmla="*/ 8620 h 10000"/>
                  <a:gd name="connsiteX414" fmla="*/ 2914 w 10000"/>
                  <a:gd name="connsiteY414" fmla="*/ 8627 h 10000"/>
                  <a:gd name="connsiteX415" fmla="*/ 2920 w 10000"/>
                  <a:gd name="connsiteY415" fmla="*/ 8640 h 10000"/>
                  <a:gd name="connsiteX416" fmla="*/ 2922 w 10000"/>
                  <a:gd name="connsiteY416" fmla="*/ 8666 h 10000"/>
                  <a:gd name="connsiteX417" fmla="*/ 2922 w 10000"/>
                  <a:gd name="connsiteY417" fmla="*/ 8692 h 10000"/>
                  <a:gd name="connsiteX418" fmla="*/ 2939 w 10000"/>
                  <a:gd name="connsiteY418" fmla="*/ 8695 h 10000"/>
                  <a:gd name="connsiteX419" fmla="*/ 2953 w 10000"/>
                  <a:gd name="connsiteY419" fmla="*/ 8695 h 10000"/>
                  <a:gd name="connsiteX420" fmla="*/ 2961 w 10000"/>
                  <a:gd name="connsiteY420" fmla="*/ 8695 h 10000"/>
                  <a:gd name="connsiteX421" fmla="*/ 2972 w 10000"/>
                  <a:gd name="connsiteY421" fmla="*/ 8692 h 10000"/>
                  <a:gd name="connsiteX422" fmla="*/ 2981 w 10000"/>
                  <a:gd name="connsiteY422" fmla="*/ 8685 h 10000"/>
                  <a:gd name="connsiteX423" fmla="*/ 2989 w 10000"/>
                  <a:gd name="connsiteY423" fmla="*/ 8685 h 10000"/>
                  <a:gd name="connsiteX424" fmla="*/ 3008 w 10000"/>
                  <a:gd name="connsiteY424" fmla="*/ 8685 h 10000"/>
                  <a:gd name="connsiteX425" fmla="*/ 3028 w 10000"/>
                  <a:gd name="connsiteY425" fmla="*/ 8695 h 10000"/>
                  <a:gd name="connsiteX426" fmla="*/ 3042 w 10000"/>
                  <a:gd name="connsiteY426" fmla="*/ 8695 h 10000"/>
                  <a:gd name="connsiteX427" fmla="*/ 3053 w 10000"/>
                  <a:gd name="connsiteY427" fmla="*/ 8676 h 10000"/>
                  <a:gd name="connsiteX428" fmla="*/ 3061 w 10000"/>
                  <a:gd name="connsiteY428" fmla="*/ 8666 h 10000"/>
                  <a:gd name="connsiteX429" fmla="*/ 3066 w 10000"/>
                  <a:gd name="connsiteY429" fmla="*/ 8656 h 10000"/>
                  <a:gd name="connsiteX430" fmla="*/ 3091 w 10000"/>
                  <a:gd name="connsiteY430" fmla="*/ 8659 h 10000"/>
                  <a:gd name="connsiteX431" fmla="*/ 3105 w 10000"/>
                  <a:gd name="connsiteY431" fmla="*/ 8659 h 10000"/>
                  <a:gd name="connsiteX432" fmla="*/ 3108 w 10000"/>
                  <a:gd name="connsiteY432" fmla="*/ 8650 h 10000"/>
                  <a:gd name="connsiteX433" fmla="*/ 3147 w 10000"/>
                  <a:gd name="connsiteY433" fmla="*/ 8588 h 10000"/>
                  <a:gd name="connsiteX434" fmla="*/ 3150 w 10000"/>
                  <a:gd name="connsiteY434" fmla="*/ 8598 h 10000"/>
                  <a:gd name="connsiteX435" fmla="*/ 3163 w 10000"/>
                  <a:gd name="connsiteY435" fmla="*/ 8601 h 10000"/>
                  <a:gd name="connsiteX436" fmla="*/ 3180 w 10000"/>
                  <a:gd name="connsiteY436" fmla="*/ 8608 h 10000"/>
                  <a:gd name="connsiteX437" fmla="*/ 3188 w 10000"/>
                  <a:gd name="connsiteY437" fmla="*/ 8611 h 10000"/>
                  <a:gd name="connsiteX438" fmla="*/ 3227 w 10000"/>
                  <a:gd name="connsiteY438" fmla="*/ 8620 h 10000"/>
                  <a:gd name="connsiteX439" fmla="*/ 3238 w 10000"/>
                  <a:gd name="connsiteY439" fmla="*/ 8617 h 10000"/>
                  <a:gd name="connsiteX440" fmla="*/ 3247 w 10000"/>
                  <a:gd name="connsiteY440" fmla="*/ 8601 h 10000"/>
                  <a:gd name="connsiteX441" fmla="*/ 3269 w 10000"/>
                  <a:gd name="connsiteY441" fmla="*/ 8611 h 10000"/>
                  <a:gd name="connsiteX442" fmla="*/ 3277 w 10000"/>
                  <a:gd name="connsiteY442" fmla="*/ 8617 h 10000"/>
                  <a:gd name="connsiteX443" fmla="*/ 3285 w 10000"/>
                  <a:gd name="connsiteY443" fmla="*/ 8611 h 10000"/>
                  <a:gd name="connsiteX444" fmla="*/ 3307 w 10000"/>
                  <a:gd name="connsiteY444" fmla="*/ 8611 h 10000"/>
                  <a:gd name="connsiteX445" fmla="*/ 3319 w 10000"/>
                  <a:gd name="connsiteY445" fmla="*/ 8617 h 10000"/>
                  <a:gd name="connsiteX446" fmla="*/ 3324 w 10000"/>
                  <a:gd name="connsiteY446" fmla="*/ 8617 h 10000"/>
                  <a:gd name="connsiteX447" fmla="*/ 3327 w 10000"/>
                  <a:gd name="connsiteY447" fmla="*/ 8620 h 10000"/>
                  <a:gd name="connsiteX448" fmla="*/ 3341 w 10000"/>
                  <a:gd name="connsiteY448" fmla="*/ 8620 h 10000"/>
                  <a:gd name="connsiteX449" fmla="*/ 3357 w 10000"/>
                  <a:gd name="connsiteY449" fmla="*/ 8620 h 10000"/>
                  <a:gd name="connsiteX450" fmla="*/ 3374 w 10000"/>
                  <a:gd name="connsiteY450" fmla="*/ 8620 h 10000"/>
                  <a:gd name="connsiteX451" fmla="*/ 3382 w 10000"/>
                  <a:gd name="connsiteY451" fmla="*/ 8620 h 10000"/>
                  <a:gd name="connsiteX452" fmla="*/ 3399 w 10000"/>
                  <a:gd name="connsiteY452" fmla="*/ 8611 h 10000"/>
                  <a:gd name="connsiteX453" fmla="*/ 3413 w 10000"/>
                  <a:gd name="connsiteY453" fmla="*/ 8601 h 10000"/>
                  <a:gd name="connsiteX454" fmla="*/ 3421 w 10000"/>
                  <a:gd name="connsiteY454" fmla="*/ 8588 h 10000"/>
                  <a:gd name="connsiteX455" fmla="*/ 3421 w 10000"/>
                  <a:gd name="connsiteY455" fmla="*/ 8572 h 10000"/>
                  <a:gd name="connsiteX456" fmla="*/ 3421 w 10000"/>
                  <a:gd name="connsiteY456" fmla="*/ 8552 h 10000"/>
                  <a:gd name="connsiteX457" fmla="*/ 3424 w 10000"/>
                  <a:gd name="connsiteY457" fmla="*/ 8533 h 10000"/>
                  <a:gd name="connsiteX458" fmla="*/ 3432 w 10000"/>
                  <a:gd name="connsiteY458" fmla="*/ 8523 h 10000"/>
                  <a:gd name="connsiteX459" fmla="*/ 3446 w 10000"/>
                  <a:gd name="connsiteY459" fmla="*/ 8523 h 10000"/>
                  <a:gd name="connsiteX460" fmla="*/ 3457 w 10000"/>
                  <a:gd name="connsiteY460" fmla="*/ 8523 h 10000"/>
                  <a:gd name="connsiteX461" fmla="*/ 3476 w 10000"/>
                  <a:gd name="connsiteY461" fmla="*/ 8533 h 10000"/>
                  <a:gd name="connsiteX462" fmla="*/ 3485 w 10000"/>
                  <a:gd name="connsiteY462" fmla="*/ 8536 h 10000"/>
                  <a:gd name="connsiteX463" fmla="*/ 3501 w 10000"/>
                  <a:gd name="connsiteY463" fmla="*/ 8527 h 10000"/>
                  <a:gd name="connsiteX464" fmla="*/ 3504 w 10000"/>
                  <a:gd name="connsiteY464" fmla="*/ 8514 h 10000"/>
                  <a:gd name="connsiteX465" fmla="*/ 3510 w 10000"/>
                  <a:gd name="connsiteY465" fmla="*/ 8497 h 10000"/>
                  <a:gd name="connsiteX466" fmla="*/ 3537 w 10000"/>
                  <a:gd name="connsiteY466" fmla="*/ 8484 h 10000"/>
                  <a:gd name="connsiteX467" fmla="*/ 3562 w 10000"/>
                  <a:gd name="connsiteY467" fmla="*/ 8488 h 10000"/>
                  <a:gd name="connsiteX468" fmla="*/ 3568 w 10000"/>
                  <a:gd name="connsiteY468" fmla="*/ 8484 h 10000"/>
                  <a:gd name="connsiteX469" fmla="*/ 3584 w 10000"/>
                  <a:gd name="connsiteY469" fmla="*/ 8494 h 10000"/>
                  <a:gd name="connsiteX470" fmla="*/ 3593 w 10000"/>
                  <a:gd name="connsiteY470" fmla="*/ 8507 h 10000"/>
                  <a:gd name="connsiteX471" fmla="*/ 3618 w 10000"/>
                  <a:gd name="connsiteY471" fmla="*/ 8497 h 10000"/>
                  <a:gd name="connsiteX472" fmla="*/ 3643 w 10000"/>
                  <a:gd name="connsiteY472" fmla="*/ 8475 h 10000"/>
                  <a:gd name="connsiteX473" fmla="*/ 3657 w 10000"/>
                  <a:gd name="connsiteY473" fmla="*/ 8478 h 10000"/>
                  <a:gd name="connsiteX474" fmla="*/ 3670 w 10000"/>
                  <a:gd name="connsiteY474" fmla="*/ 8475 h 10000"/>
                  <a:gd name="connsiteX475" fmla="*/ 3673 w 10000"/>
                  <a:gd name="connsiteY475" fmla="*/ 8468 h 10000"/>
                  <a:gd name="connsiteX476" fmla="*/ 3681 w 10000"/>
                  <a:gd name="connsiteY476" fmla="*/ 8468 h 10000"/>
                  <a:gd name="connsiteX477" fmla="*/ 3698 w 10000"/>
                  <a:gd name="connsiteY477" fmla="*/ 8478 h 10000"/>
                  <a:gd name="connsiteX478" fmla="*/ 3720 w 10000"/>
                  <a:gd name="connsiteY478" fmla="*/ 8497 h 10000"/>
                  <a:gd name="connsiteX479" fmla="*/ 3715 w 10000"/>
                  <a:gd name="connsiteY479" fmla="*/ 8504 h 10000"/>
                  <a:gd name="connsiteX480" fmla="*/ 3729 w 10000"/>
                  <a:gd name="connsiteY480" fmla="*/ 8514 h 10000"/>
                  <a:gd name="connsiteX481" fmla="*/ 3729 w 10000"/>
                  <a:gd name="connsiteY481" fmla="*/ 8517 h 10000"/>
                  <a:gd name="connsiteX482" fmla="*/ 3740 w 10000"/>
                  <a:gd name="connsiteY482" fmla="*/ 8527 h 10000"/>
                  <a:gd name="connsiteX483" fmla="*/ 3759 w 10000"/>
                  <a:gd name="connsiteY483" fmla="*/ 8517 h 10000"/>
                  <a:gd name="connsiteX484" fmla="*/ 3762 w 10000"/>
                  <a:gd name="connsiteY484" fmla="*/ 8504 h 10000"/>
                  <a:gd name="connsiteX485" fmla="*/ 3770 w 10000"/>
                  <a:gd name="connsiteY485" fmla="*/ 8488 h 10000"/>
                  <a:gd name="connsiteX486" fmla="*/ 3778 w 10000"/>
                  <a:gd name="connsiteY486" fmla="*/ 8484 h 10000"/>
                  <a:gd name="connsiteX487" fmla="*/ 3792 w 10000"/>
                  <a:gd name="connsiteY487" fmla="*/ 8475 h 10000"/>
                  <a:gd name="connsiteX488" fmla="*/ 3803 w 10000"/>
                  <a:gd name="connsiteY488" fmla="*/ 8478 h 10000"/>
                  <a:gd name="connsiteX489" fmla="*/ 3809 w 10000"/>
                  <a:gd name="connsiteY489" fmla="*/ 8475 h 10000"/>
                  <a:gd name="connsiteX490" fmla="*/ 3825 w 10000"/>
                  <a:gd name="connsiteY490" fmla="*/ 8465 h 10000"/>
                  <a:gd name="connsiteX491" fmla="*/ 3834 w 10000"/>
                  <a:gd name="connsiteY491" fmla="*/ 8468 h 10000"/>
                  <a:gd name="connsiteX492" fmla="*/ 3842 w 10000"/>
                  <a:gd name="connsiteY492" fmla="*/ 8478 h 10000"/>
                  <a:gd name="connsiteX493" fmla="*/ 3850 w 10000"/>
                  <a:gd name="connsiteY493" fmla="*/ 8478 h 10000"/>
                  <a:gd name="connsiteX494" fmla="*/ 3859 w 10000"/>
                  <a:gd name="connsiteY494" fmla="*/ 8484 h 10000"/>
                  <a:gd name="connsiteX495" fmla="*/ 3873 w 10000"/>
                  <a:gd name="connsiteY495" fmla="*/ 8494 h 10000"/>
                  <a:gd name="connsiteX496" fmla="*/ 3875 w 10000"/>
                  <a:gd name="connsiteY496" fmla="*/ 8507 h 10000"/>
                  <a:gd name="connsiteX497" fmla="*/ 3881 w 10000"/>
                  <a:gd name="connsiteY497" fmla="*/ 8527 h 10000"/>
                  <a:gd name="connsiteX498" fmla="*/ 3875 w 10000"/>
                  <a:gd name="connsiteY498" fmla="*/ 8546 h 10000"/>
                  <a:gd name="connsiteX499" fmla="*/ 3892 w 10000"/>
                  <a:gd name="connsiteY499" fmla="*/ 8546 h 10000"/>
                  <a:gd name="connsiteX500" fmla="*/ 3900 w 10000"/>
                  <a:gd name="connsiteY500" fmla="*/ 8543 h 10000"/>
                  <a:gd name="connsiteX501" fmla="*/ 3906 w 10000"/>
                  <a:gd name="connsiteY501" fmla="*/ 8543 h 10000"/>
                  <a:gd name="connsiteX502" fmla="*/ 3922 w 10000"/>
                  <a:gd name="connsiteY502" fmla="*/ 8552 h 10000"/>
                  <a:gd name="connsiteX503" fmla="*/ 3939 w 10000"/>
                  <a:gd name="connsiteY503" fmla="*/ 8559 h 10000"/>
                  <a:gd name="connsiteX504" fmla="*/ 3953 w 10000"/>
                  <a:gd name="connsiteY504" fmla="*/ 8572 h 10000"/>
                  <a:gd name="connsiteX505" fmla="*/ 3956 w 10000"/>
                  <a:gd name="connsiteY505" fmla="*/ 8588 h 10000"/>
                  <a:gd name="connsiteX506" fmla="*/ 3956 w 10000"/>
                  <a:gd name="connsiteY506" fmla="*/ 8608 h 10000"/>
                  <a:gd name="connsiteX507" fmla="*/ 3972 w 10000"/>
                  <a:gd name="connsiteY507" fmla="*/ 8608 h 10000"/>
                  <a:gd name="connsiteX508" fmla="*/ 3986 w 10000"/>
                  <a:gd name="connsiteY508" fmla="*/ 8608 h 10000"/>
                  <a:gd name="connsiteX509" fmla="*/ 3997 w 10000"/>
                  <a:gd name="connsiteY509" fmla="*/ 8608 h 10000"/>
                  <a:gd name="connsiteX510" fmla="*/ 4006 w 10000"/>
                  <a:gd name="connsiteY510" fmla="*/ 8608 h 10000"/>
                  <a:gd name="connsiteX511" fmla="*/ 4006 w 10000"/>
                  <a:gd name="connsiteY511" fmla="*/ 8611 h 10000"/>
                  <a:gd name="connsiteX512" fmla="*/ 4011 w 10000"/>
                  <a:gd name="connsiteY512" fmla="*/ 8611 h 10000"/>
                  <a:gd name="connsiteX513" fmla="*/ 4022 w 10000"/>
                  <a:gd name="connsiteY513" fmla="*/ 8620 h 10000"/>
                  <a:gd name="connsiteX514" fmla="*/ 4042 w 10000"/>
                  <a:gd name="connsiteY514" fmla="*/ 8620 h 10000"/>
                  <a:gd name="connsiteX515" fmla="*/ 4050 w 10000"/>
                  <a:gd name="connsiteY515" fmla="*/ 8617 h 10000"/>
                  <a:gd name="connsiteX516" fmla="*/ 4069 w 10000"/>
                  <a:gd name="connsiteY516" fmla="*/ 8620 h 10000"/>
                  <a:gd name="connsiteX517" fmla="*/ 4086 w 10000"/>
                  <a:gd name="connsiteY517" fmla="*/ 8630 h 10000"/>
                  <a:gd name="connsiteX518" fmla="*/ 4108 w 10000"/>
                  <a:gd name="connsiteY518" fmla="*/ 8627 h 10000"/>
                  <a:gd name="connsiteX519" fmla="*/ 4125 w 10000"/>
                  <a:gd name="connsiteY519" fmla="*/ 8620 h 10000"/>
                  <a:gd name="connsiteX520" fmla="*/ 4133 w 10000"/>
                  <a:gd name="connsiteY520" fmla="*/ 8611 h 10000"/>
                  <a:gd name="connsiteX521" fmla="*/ 4139 w 10000"/>
                  <a:gd name="connsiteY521" fmla="*/ 8608 h 10000"/>
                  <a:gd name="connsiteX522" fmla="*/ 4147 w 10000"/>
                  <a:gd name="connsiteY522" fmla="*/ 8601 h 10000"/>
                  <a:gd name="connsiteX523" fmla="*/ 4155 w 10000"/>
                  <a:gd name="connsiteY523" fmla="*/ 8591 h 10000"/>
                  <a:gd name="connsiteX524" fmla="*/ 4166 w 10000"/>
                  <a:gd name="connsiteY524" fmla="*/ 8582 h 10000"/>
                  <a:gd name="connsiteX525" fmla="*/ 4183 w 10000"/>
                  <a:gd name="connsiteY525" fmla="*/ 8569 h 10000"/>
                  <a:gd name="connsiteX526" fmla="*/ 4191 w 10000"/>
                  <a:gd name="connsiteY526" fmla="*/ 8562 h 10000"/>
                  <a:gd name="connsiteX527" fmla="*/ 4208 w 10000"/>
                  <a:gd name="connsiteY527" fmla="*/ 8552 h 10000"/>
                  <a:gd name="connsiteX528" fmla="*/ 4230 w 10000"/>
                  <a:gd name="connsiteY528" fmla="*/ 8552 h 10000"/>
                  <a:gd name="connsiteX529" fmla="*/ 4238 w 10000"/>
                  <a:gd name="connsiteY529" fmla="*/ 8559 h 10000"/>
                  <a:gd name="connsiteX530" fmla="*/ 4247 w 10000"/>
                  <a:gd name="connsiteY530" fmla="*/ 8572 h 10000"/>
                  <a:gd name="connsiteX531" fmla="*/ 4252 w 10000"/>
                  <a:gd name="connsiteY531" fmla="*/ 8578 h 10000"/>
                  <a:gd name="connsiteX532" fmla="*/ 4263 w 10000"/>
                  <a:gd name="connsiteY532" fmla="*/ 8582 h 10000"/>
                  <a:gd name="connsiteX533" fmla="*/ 4277 w 10000"/>
                  <a:gd name="connsiteY533" fmla="*/ 8572 h 10000"/>
                  <a:gd name="connsiteX534" fmla="*/ 4294 w 10000"/>
                  <a:gd name="connsiteY534" fmla="*/ 8559 h 10000"/>
                  <a:gd name="connsiteX535" fmla="*/ 4302 w 10000"/>
                  <a:gd name="connsiteY535" fmla="*/ 8546 h 10000"/>
                  <a:gd name="connsiteX536" fmla="*/ 4310 w 10000"/>
                  <a:gd name="connsiteY536" fmla="*/ 8543 h 10000"/>
                  <a:gd name="connsiteX537" fmla="*/ 4313 w 10000"/>
                  <a:gd name="connsiteY537" fmla="*/ 8543 h 10000"/>
                  <a:gd name="connsiteX538" fmla="*/ 4332 w 10000"/>
                  <a:gd name="connsiteY538" fmla="*/ 8546 h 10000"/>
                  <a:gd name="connsiteX539" fmla="*/ 4335 w 10000"/>
                  <a:gd name="connsiteY539" fmla="*/ 8559 h 10000"/>
                  <a:gd name="connsiteX540" fmla="*/ 4349 w 10000"/>
                  <a:gd name="connsiteY540" fmla="*/ 8588 h 10000"/>
                  <a:gd name="connsiteX541" fmla="*/ 4360 w 10000"/>
                  <a:gd name="connsiteY541" fmla="*/ 8591 h 10000"/>
                  <a:gd name="connsiteX542" fmla="*/ 4366 w 10000"/>
                  <a:gd name="connsiteY542" fmla="*/ 8591 h 10000"/>
                  <a:gd name="connsiteX543" fmla="*/ 4382 w 10000"/>
                  <a:gd name="connsiteY543" fmla="*/ 8598 h 10000"/>
                  <a:gd name="connsiteX544" fmla="*/ 4385 w 10000"/>
                  <a:gd name="connsiteY544" fmla="*/ 8598 h 10000"/>
                  <a:gd name="connsiteX545" fmla="*/ 4402 w 10000"/>
                  <a:gd name="connsiteY545" fmla="*/ 8598 h 10000"/>
                  <a:gd name="connsiteX546" fmla="*/ 4421 w 10000"/>
                  <a:gd name="connsiteY546" fmla="*/ 8591 h 10000"/>
                  <a:gd name="connsiteX547" fmla="*/ 4440 w 10000"/>
                  <a:gd name="connsiteY547" fmla="*/ 8591 h 10000"/>
                  <a:gd name="connsiteX548" fmla="*/ 4449 w 10000"/>
                  <a:gd name="connsiteY548" fmla="*/ 8598 h 10000"/>
                  <a:gd name="connsiteX549" fmla="*/ 4454 w 10000"/>
                  <a:gd name="connsiteY549" fmla="*/ 8617 h 10000"/>
                  <a:gd name="connsiteX550" fmla="*/ 4463 w 10000"/>
                  <a:gd name="connsiteY550" fmla="*/ 8608 h 10000"/>
                  <a:gd name="connsiteX551" fmla="*/ 4474 w 10000"/>
                  <a:gd name="connsiteY551" fmla="*/ 8608 h 10000"/>
                  <a:gd name="connsiteX552" fmla="*/ 4490 w 10000"/>
                  <a:gd name="connsiteY552" fmla="*/ 8617 h 10000"/>
                  <a:gd name="connsiteX553" fmla="*/ 4504 w 10000"/>
                  <a:gd name="connsiteY553" fmla="*/ 8617 h 10000"/>
                  <a:gd name="connsiteX554" fmla="*/ 4518 w 10000"/>
                  <a:gd name="connsiteY554" fmla="*/ 8617 h 10000"/>
                  <a:gd name="connsiteX555" fmla="*/ 4535 w 10000"/>
                  <a:gd name="connsiteY555" fmla="*/ 8611 h 10000"/>
                  <a:gd name="connsiteX556" fmla="*/ 4546 w 10000"/>
                  <a:gd name="connsiteY556" fmla="*/ 8611 h 10000"/>
                  <a:gd name="connsiteX557" fmla="*/ 4562 w 10000"/>
                  <a:gd name="connsiteY557" fmla="*/ 8611 h 10000"/>
                  <a:gd name="connsiteX558" fmla="*/ 4571 w 10000"/>
                  <a:gd name="connsiteY558" fmla="*/ 8611 h 10000"/>
                  <a:gd name="connsiteX559" fmla="*/ 4579 w 10000"/>
                  <a:gd name="connsiteY559" fmla="*/ 8608 h 10000"/>
                  <a:gd name="connsiteX560" fmla="*/ 4584 w 10000"/>
                  <a:gd name="connsiteY560" fmla="*/ 8608 h 10000"/>
                  <a:gd name="connsiteX561" fmla="*/ 4601 w 10000"/>
                  <a:gd name="connsiteY561" fmla="*/ 8617 h 10000"/>
                  <a:gd name="connsiteX562" fmla="*/ 4609 w 10000"/>
                  <a:gd name="connsiteY562" fmla="*/ 8627 h 10000"/>
                  <a:gd name="connsiteX563" fmla="*/ 4618 w 10000"/>
                  <a:gd name="connsiteY563" fmla="*/ 8637 h 10000"/>
                  <a:gd name="connsiteX564" fmla="*/ 4618 w 10000"/>
                  <a:gd name="connsiteY564" fmla="*/ 8646 h 10000"/>
                  <a:gd name="connsiteX565" fmla="*/ 4634 w 10000"/>
                  <a:gd name="connsiteY565" fmla="*/ 8656 h 10000"/>
                  <a:gd name="connsiteX566" fmla="*/ 4640 w 10000"/>
                  <a:gd name="connsiteY566" fmla="*/ 8659 h 10000"/>
                  <a:gd name="connsiteX567" fmla="*/ 4651 w 10000"/>
                  <a:gd name="connsiteY567" fmla="*/ 8666 h 10000"/>
                  <a:gd name="connsiteX568" fmla="*/ 4657 w 10000"/>
                  <a:gd name="connsiteY568" fmla="*/ 8659 h 10000"/>
                  <a:gd name="connsiteX569" fmla="*/ 4668 w 10000"/>
                  <a:gd name="connsiteY569" fmla="*/ 8650 h 10000"/>
                  <a:gd name="connsiteX570" fmla="*/ 4676 w 10000"/>
                  <a:gd name="connsiteY570" fmla="*/ 8650 h 10000"/>
                  <a:gd name="connsiteX571" fmla="*/ 4690 w 10000"/>
                  <a:gd name="connsiteY571" fmla="*/ 8650 h 10000"/>
                  <a:gd name="connsiteX572" fmla="*/ 4698 w 10000"/>
                  <a:gd name="connsiteY572" fmla="*/ 8650 h 10000"/>
                  <a:gd name="connsiteX573" fmla="*/ 4704 w 10000"/>
                  <a:gd name="connsiteY573" fmla="*/ 8650 h 10000"/>
                  <a:gd name="connsiteX574" fmla="*/ 4706 w 10000"/>
                  <a:gd name="connsiteY574" fmla="*/ 8659 h 10000"/>
                  <a:gd name="connsiteX575" fmla="*/ 4706 w 10000"/>
                  <a:gd name="connsiteY575" fmla="*/ 8666 h 10000"/>
                  <a:gd name="connsiteX576" fmla="*/ 4723 w 10000"/>
                  <a:gd name="connsiteY576" fmla="*/ 8682 h 10000"/>
                  <a:gd name="connsiteX577" fmla="*/ 4737 w 10000"/>
                  <a:gd name="connsiteY577" fmla="*/ 8682 h 10000"/>
                  <a:gd name="connsiteX578" fmla="*/ 4745 w 10000"/>
                  <a:gd name="connsiteY578" fmla="*/ 8676 h 10000"/>
                  <a:gd name="connsiteX579" fmla="*/ 4756 w 10000"/>
                  <a:gd name="connsiteY579" fmla="*/ 8666 h 10000"/>
                  <a:gd name="connsiteX580" fmla="*/ 4765 w 10000"/>
                  <a:gd name="connsiteY580" fmla="*/ 8666 h 10000"/>
                  <a:gd name="connsiteX581" fmla="*/ 4765 w 10000"/>
                  <a:gd name="connsiteY581" fmla="*/ 8682 h 10000"/>
                  <a:gd name="connsiteX582" fmla="*/ 4770 w 10000"/>
                  <a:gd name="connsiteY582" fmla="*/ 8701 h 10000"/>
                  <a:gd name="connsiteX583" fmla="*/ 4778 w 10000"/>
                  <a:gd name="connsiteY583" fmla="*/ 8705 h 10000"/>
                  <a:gd name="connsiteX584" fmla="*/ 4795 w 10000"/>
                  <a:gd name="connsiteY584" fmla="*/ 8714 h 10000"/>
                  <a:gd name="connsiteX585" fmla="*/ 4812 w 10000"/>
                  <a:gd name="connsiteY585" fmla="*/ 8714 h 10000"/>
                  <a:gd name="connsiteX586" fmla="*/ 4825 w 10000"/>
                  <a:gd name="connsiteY586" fmla="*/ 8705 h 10000"/>
                  <a:gd name="connsiteX587" fmla="*/ 4825 w 10000"/>
                  <a:gd name="connsiteY587" fmla="*/ 8701 h 10000"/>
                  <a:gd name="connsiteX588" fmla="*/ 4828 w 10000"/>
                  <a:gd name="connsiteY588" fmla="*/ 8701 h 10000"/>
                  <a:gd name="connsiteX589" fmla="*/ 4837 w 10000"/>
                  <a:gd name="connsiteY589" fmla="*/ 8692 h 10000"/>
                  <a:gd name="connsiteX590" fmla="*/ 4842 w 10000"/>
                  <a:gd name="connsiteY590" fmla="*/ 8685 h 10000"/>
                  <a:gd name="connsiteX591" fmla="*/ 4859 w 10000"/>
                  <a:gd name="connsiteY591" fmla="*/ 8692 h 10000"/>
                  <a:gd name="connsiteX592" fmla="*/ 4870 w 10000"/>
                  <a:gd name="connsiteY592" fmla="*/ 8701 h 10000"/>
                  <a:gd name="connsiteX593" fmla="*/ 4878 w 10000"/>
                  <a:gd name="connsiteY593" fmla="*/ 8714 h 10000"/>
                  <a:gd name="connsiteX594" fmla="*/ 4892 w 10000"/>
                  <a:gd name="connsiteY594" fmla="*/ 8724 h 10000"/>
                  <a:gd name="connsiteX595" fmla="*/ 4900 w 10000"/>
                  <a:gd name="connsiteY595" fmla="*/ 8724 h 10000"/>
                  <a:gd name="connsiteX596" fmla="*/ 4906 w 10000"/>
                  <a:gd name="connsiteY596" fmla="*/ 8705 h 10000"/>
                  <a:gd name="connsiteX597" fmla="*/ 4925 w 10000"/>
                  <a:gd name="connsiteY597" fmla="*/ 8724 h 10000"/>
                  <a:gd name="connsiteX598" fmla="*/ 4939 w 10000"/>
                  <a:gd name="connsiteY598" fmla="*/ 8701 h 10000"/>
                  <a:gd name="connsiteX599" fmla="*/ 4950 w 10000"/>
                  <a:gd name="connsiteY599" fmla="*/ 8695 h 10000"/>
                  <a:gd name="connsiteX600" fmla="*/ 4956 w 10000"/>
                  <a:gd name="connsiteY600" fmla="*/ 8692 h 10000"/>
                  <a:gd name="connsiteX601" fmla="*/ 4986 w 10000"/>
                  <a:gd name="connsiteY601" fmla="*/ 8705 h 10000"/>
                  <a:gd name="connsiteX602" fmla="*/ 5003 w 10000"/>
                  <a:gd name="connsiteY602" fmla="*/ 8701 h 10000"/>
                  <a:gd name="connsiteX603" fmla="*/ 5011 w 10000"/>
                  <a:gd name="connsiteY603" fmla="*/ 8692 h 10000"/>
                  <a:gd name="connsiteX604" fmla="*/ 5028 w 10000"/>
                  <a:gd name="connsiteY604" fmla="*/ 8682 h 10000"/>
                  <a:gd name="connsiteX605" fmla="*/ 5030 w 10000"/>
                  <a:gd name="connsiteY605" fmla="*/ 8659 h 10000"/>
                  <a:gd name="connsiteX606" fmla="*/ 5039 w 10000"/>
                  <a:gd name="connsiteY606" fmla="*/ 8656 h 10000"/>
                  <a:gd name="connsiteX607" fmla="*/ 5053 w 10000"/>
                  <a:gd name="connsiteY607" fmla="*/ 8669 h 10000"/>
                  <a:gd name="connsiteX608" fmla="*/ 5061 w 10000"/>
                  <a:gd name="connsiteY608" fmla="*/ 8669 h 10000"/>
                  <a:gd name="connsiteX609" fmla="*/ 5061 w 10000"/>
                  <a:gd name="connsiteY609" fmla="*/ 8676 h 10000"/>
                  <a:gd name="connsiteX610" fmla="*/ 5069 w 10000"/>
                  <a:gd name="connsiteY610" fmla="*/ 8669 h 10000"/>
                  <a:gd name="connsiteX611" fmla="*/ 5083 w 10000"/>
                  <a:gd name="connsiteY611" fmla="*/ 8669 h 10000"/>
                  <a:gd name="connsiteX612" fmla="*/ 5100 w 10000"/>
                  <a:gd name="connsiteY612" fmla="*/ 8669 h 10000"/>
                  <a:gd name="connsiteX613" fmla="*/ 5119 w 10000"/>
                  <a:gd name="connsiteY613" fmla="*/ 8682 h 10000"/>
                  <a:gd name="connsiteX614" fmla="*/ 5136 w 10000"/>
                  <a:gd name="connsiteY614" fmla="*/ 8692 h 10000"/>
                  <a:gd name="connsiteX615" fmla="*/ 5161 w 10000"/>
                  <a:gd name="connsiteY615" fmla="*/ 8701 h 10000"/>
                  <a:gd name="connsiteX616" fmla="*/ 5183 w 10000"/>
                  <a:gd name="connsiteY616" fmla="*/ 8701 h 10000"/>
                  <a:gd name="connsiteX617" fmla="*/ 5199 w 10000"/>
                  <a:gd name="connsiteY617" fmla="*/ 8701 h 10000"/>
                  <a:gd name="connsiteX618" fmla="*/ 5213 w 10000"/>
                  <a:gd name="connsiteY618" fmla="*/ 8705 h 10000"/>
                  <a:gd name="connsiteX619" fmla="*/ 5224 w 10000"/>
                  <a:gd name="connsiteY619" fmla="*/ 8701 h 10000"/>
                  <a:gd name="connsiteX620" fmla="*/ 5230 w 10000"/>
                  <a:gd name="connsiteY620" fmla="*/ 8701 h 10000"/>
                  <a:gd name="connsiteX621" fmla="*/ 5241 w 10000"/>
                  <a:gd name="connsiteY621" fmla="*/ 8676 h 10000"/>
                  <a:gd name="connsiteX622" fmla="*/ 5247 w 10000"/>
                  <a:gd name="connsiteY622" fmla="*/ 8666 h 10000"/>
                  <a:gd name="connsiteX623" fmla="*/ 5249 w 10000"/>
                  <a:gd name="connsiteY623" fmla="*/ 8646 h 10000"/>
                  <a:gd name="connsiteX624" fmla="*/ 5249 w 10000"/>
                  <a:gd name="connsiteY624" fmla="*/ 8650 h 10000"/>
                  <a:gd name="connsiteX625" fmla="*/ 5255 w 10000"/>
                  <a:gd name="connsiteY625" fmla="*/ 8646 h 10000"/>
                  <a:gd name="connsiteX626" fmla="*/ 5271 w 10000"/>
                  <a:gd name="connsiteY626" fmla="*/ 8650 h 10000"/>
                  <a:gd name="connsiteX627" fmla="*/ 5288 w 10000"/>
                  <a:gd name="connsiteY627" fmla="*/ 8666 h 10000"/>
                  <a:gd name="connsiteX628" fmla="*/ 5296 w 10000"/>
                  <a:gd name="connsiteY628" fmla="*/ 8666 h 10000"/>
                  <a:gd name="connsiteX629" fmla="*/ 5310 w 10000"/>
                  <a:gd name="connsiteY629" fmla="*/ 8656 h 10000"/>
                  <a:gd name="connsiteX630" fmla="*/ 5321 w 10000"/>
                  <a:gd name="connsiteY630" fmla="*/ 8650 h 10000"/>
                  <a:gd name="connsiteX631" fmla="*/ 5338 w 10000"/>
                  <a:gd name="connsiteY631" fmla="*/ 8650 h 10000"/>
                  <a:gd name="connsiteX632" fmla="*/ 5360 w 10000"/>
                  <a:gd name="connsiteY632" fmla="*/ 8640 h 10000"/>
                  <a:gd name="connsiteX633" fmla="*/ 5366 w 10000"/>
                  <a:gd name="connsiteY633" fmla="*/ 8637 h 10000"/>
                  <a:gd name="connsiteX634" fmla="*/ 5368 w 10000"/>
                  <a:gd name="connsiteY634" fmla="*/ 8637 h 10000"/>
                  <a:gd name="connsiteX635" fmla="*/ 5382 w 10000"/>
                  <a:gd name="connsiteY635" fmla="*/ 8630 h 10000"/>
                  <a:gd name="connsiteX636" fmla="*/ 5391 w 10000"/>
                  <a:gd name="connsiteY636" fmla="*/ 8630 h 10000"/>
                  <a:gd name="connsiteX637" fmla="*/ 5402 w 10000"/>
                  <a:gd name="connsiteY637" fmla="*/ 8637 h 10000"/>
                  <a:gd name="connsiteX638" fmla="*/ 5418 w 10000"/>
                  <a:gd name="connsiteY638" fmla="*/ 8656 h 10000"/>
                  <a:gd name="connsiteX639" fmla="*/ 5432 w 10000"/>
                  <a:gd name="connsiteY639" fmla="*/ 8666 h 10000"/>
                  <a:gd name="connsiteX640" fmla="*/ 5443 w 10000"/>
                  <a:gd name="connsiteY640" fmla="*/ 8682 h 10000"/>
                  <a:gd name="connsiteX641" fmla="*/ 5457 w 10000"/>
                  <a:gd name="connsiteY641" fmla="*/ 8692 h 10000"/>
                  <a:gd name="connsiteX642" fmla="*/ 5471 w 10000"/>
                  <a:gd name="connsiteY642" fmla="*/ 8705 h 10000"/>
                  <a:gd name="connsiteX643" fmla="*/ 5488 w 10000"/>
                  <a:gd name="connsiteY643" fmla="*/ 8711 h 10000"/>
                  <a:gd name="connsiteX644" fmla="*/ 5490 w 10000"/>
                  <a:gd name="connsiteY644" fmla="*/ 8721 h 10000"/>
                  <a:gd name="connsiteX645" fmla="*/ 5512 w 10000"/>
                  <a:gd name="connsiteY645" fmla="*/ 8724 h 10000"/>
                  <a:gd name="connsiteX646" fmla="*/ 5521 w 10000"/>
                  <a:gd name="connsiteY646" fmla="*/ 8714 h 10000"/>
                  <a:gd name="connsiteX647" fmla="*/ 5524 w 10000"/>
                  <a:gd name="connsiteY647" fmla="*/ 8714 h 10000"/>
                  <a:gd name="connsiteX648" fmla="*/ 5532 w 10000"/>
                  <a:gd name="connsiteY648" fmla="*/ 8721 h 10000"/>
                  <a:gd name="connsiteX649" fmla="*/ 5540 w 10000"/>
                  <a:gd name="connsiteY649" fmla="*/ 8724 h 10000"/>
                  <a:gd name="connsiteX650" fmla="*/ 5562 w 10000"/>
                  <a:gd name="connsiteY650" fmla="*/ 8750 h 10000"/>
                  <a:gd name="connsiteX651" fmla="*/ 5562 w 10000"/>
                  <a:gd name="connsiteY651" fmla="*/ 8760 h 10000"/>
                  <a:gd name="connsiteX652" fmla="*/ 5571 w 10000"/>
                  <a:gd name="connsiteY652" fmla="*/ 8782 h 10000"/>
                  <a:gd name="connsiteX653" fmla="*/ 5579 w 10000"/>
                  <a:gd name="connsiteY653" fmla="*/ 8789 h 10000"/>
                  <a:gd name="connsiteX654" fmla="*/ 5593 w 10000"/>
                  <a:gd name="connsiteY654" fmla="*/ 8789 h 10000"/>
                  <a:gd name="connsiteX655" fmla="*/ 5596 w 10000"/>
                  <a:gd name="connsiteY655" fmla="*/ 8789 h 10000"/>
                  <a:gd name="connsiteX656" fmla="*/ 5626 w 10000"/>
                  <a:gd name="connsiteY656" fmla="*/ 8782 h 10000"/>
                  <a:gd name="connsiteX657" fmla="*/ 5629 w 10000"/>
                  <a:gd name="connsiteY657" fmla="*/ 8782 h 10000"/>
                  <a:gd name="connsiteX658" fmla="*/ 5637 w 10000"/>
                  <a:gd name="connsiteY658" fmla="*/ 8779 h 10000"/>
                  <a:gd name="connsiteX659" fmla="*/ 5648 w 10000"/>
                  <a:gd name="connsiteY659" fmla="*/ 8789 h 10000"/>
                  <a:gd name="connsiteX660" fmla="*/ 5665 w 10000"/>
                  <a:gd name="connsiteY660" fmla="*/ 8795 h 10000"/>
                  <a:gd name="connsiteX661" fmla="*/ 5676 w 10000"/>
                  <a:gd name="connsiteY661" fmla="*/ 8789 h 10000"/>
                  <a:gd name="connsiteX662" fmla="*/ 5684 w 10000"/>
                  <a:gd name="connsiteY662" fmla="*/ 8782 h 10000"/>
                  <a:gd name="connsiteX663" fmla="*/ 5693 w 10000"/>
                  <a:gd name="connsiteY663" fmla="*/ 8789 h 10000"/>
                  <a:gd name="connsiteX664" fmla="*/ 5715 w 10000"/>
                  <a:gd name="connsiteY664" fmla="*/ 8808 h 10000"/>
                  <a:gd name="connsiteX665" fmla="*/ 5731 w 10000"/>
                  <a:gd name="connsiteY665" fmla="*/ 8808 h 10000"/>
                  <a:gd name="connsiteX666" fmla="*/ 5740 w 10000"/>
                  <a:gd name="connsiteY666" fmla="*/ 8808 h 10000"/>
                  <a:gd name="connsiteX667" fmla="*/ 5765 w 10000"/>
                  <a:gd name="connsiteY667" fmla="*/ 8818 h 10000"/>
                  <a:gd name="connsiteX668" fmla="*/ 5781 w 10000"/>
                  <a:gd name="connsiteY668" fmla="*/ 8824 h 10000"/>
                  <a:gd name="connsiteX669" fmla="*/ 5798 w 10000"/>
                  <a:gd name="connsiteY669" fmla="*/ 8834 h 10000"/>
                  <a:gd name="connsiteX670" fmla="*/ 5814 w 10000"/>
                  <a:gd name="connsiteY670" fmla="*/ 8837 h 10000"/>
                  <a:gd name="connsiteX671" fmla="*/ 5831 w 10000"/>
                  <a:gd name="connsiteY671" fmla="*/ 8844 h 10000"/>
                  <a:gd name="connsiteX672" fmla="*/ 5842 w 10000"/>
                  <a:gd name="connsiteY672" fmla="*/ 8847 h 10000"/>
                  <a:gd name="connsiteX673" fmla="*/ 5859 w 10000"/>
                  <a:gd name="connsiteY673" fmla="*/ 8857 h 10000"/>
                  <a:gd name="connsiteX674" fmla="*/ 5870 w 10000"/>
                  <a:gd name="connsiteY674" fmla="*/ 8867 h 10000"/>
                  <a:gd name="connsiteX675" fmla="*/ 5878 w 10000"/>
                  <a:gd name="connsiteY675" fmla="*/ 8873 h 10000"/>
                  <a:gd name="connsiteX676" fmla="*/ 5895 w 10000"/>
                  <a:gd name="connsiteY676" fmla="*/ 8873 h 10000"/>
                  <a:gd name="connsiteX677" fmla="*/ 5911 w 10000"/>
                  <a:gd name="connsiteY677" fmla="*/ 8873 h 10000"/>
                  <a:gd name="connsiteX678" fmla="*/ 5931 w 10000"/>
                  <a:gd name="connsiteY678" fmla="*/ 8873 h 10000"/>
                  <a:gd name="connsiteX679" fmla="*/ 5950 w 10000"/>
                  <a:gd name="connsiteY679" fmla="*/ 8867 h 10000"/>
                  <a:gd name="connsiteX680" fmla="*/ 5967 w 10000"/>
                  <a:gd name="connsiteY680" fmla="*/ 8867 h 10000"/>
                  <a:gd name="connsiteX681" fmla="*/ 5975 w 10000"/>
                  <a:gd name="connsiteY681" fmla="*/ 8873 h 10000"/>
                  <a:gd name="connsiteX682" fmla="*/ 6000 w 10000"/>
                  <a:gd name="connsiteY682" fmla="*/ 8883 h 10000"/>
                  <a:gd name="connsiteX683" fmla="*/ 5997 w 10000"/>
                  <a:gd name="connsiteY683" fmla="*/ 8886 h 10000"/>
                  <a:gd name="connsiteX684" fmla="*/ 5997 w 10000"/>
                  <a:gd name="connsiteY684" fmla="*/ 8896 h 10000"/>
                  <a:gd name="connsiteX685" fmla="*/ 6014 w 10000"/>
                  <a:gd name="connsiteY685" fmla="*/ 8892 h 10000"/>
                  <a:gd name="connsiteX686" fmla="*/ 6028 w 10000"/>
                  <a:gd name="connsiteY686" fmla="*/ 8892 h 10000"/>
                  <a:gd name="connsiteX687" fmla="*/ 6053 w 10000"/>
                  <a:gd name="connsiteY687" fmla="*/ 8886 h 10000"/>
                  <a:gd name="connsiteX688" fmla="*/ 6072 w 10000"/>
                  <a:gd name="connsiteY688" fmla="*/ 8876 h 10000"/>
                  <a:gd name="connsiteX689" fmla="*/ 6089 w 10000"/>
                  <a:gd name="connsiteY689" fmla="*/ 8867 h 10000"/>
                  <a:gd name="connsiteX690" fmla="*/ 6111 w 10000"/>
                  <a:gd name="connsiteY690" fmla="*/ 8857 h 10000"/>
                  <a:gd name="connsiteX691" fmla="*/ 6127 w 10000"/>
                  <a:gd name="connsiteY691" fmla="*/ 8847 h 10000"/>
                  <a:gd name="connsiteX692" fmla="*/ 6152 w 10000"/>
                  <a:gd name="connsiteY692" fmla="*/ 8834 h 10000"/>
                  <a:gd name="connsiteX693" fmla="*/ 6183 w 10000"/>
                  <a:gd name="connsiteY693" fmla="*/ 8828 h 10000"/>
                  <a:gd name="connsiteX694" fmla="*/ 6175 w 10000"/>
                  <a:gd name="connsiteY694" fmla="*/ 8844 h 10000"/>
                  <a:gd name="connsiteX695" fmla="*/ 6169 w 10000"/>
                  <a:gd name="connsiteY695" fmla="*/ 8863 h 10000"/>
                  <a:gd name="connsiteX696" fmla="*/ 6158 w 10000"/>
                  <a:gd name="connsiteY696" fmla="*/ 8886 h 10000"/>
                  <a:gd name="connsiteX697" fmla="*/ 6152 w 10000"/>
                  <a:gd name="connsiteY697" fmla="*/ 8896 h 10000"/>
                  <a:gd name="connsiteX698" fmla="*/ 6150 w 10000"/>
                  <a:gd name="connsiteY698" fmla="*/ 8909 h 10000"/>
                  <a:gd name="connsiteX699" fmla="*/ 6152 w 10000"/>
                  <a:gd name="connsiteY699" fmla="*/ 8938 h 10000"/>
                  <a:gd name="connsiteX700" fmla="*/ 6158 w 10000"/>
                  <a:gd name="connsiteY700" fmla="*/ 8957 h 10000"/>
                  <a:gd name="connsiteX701" fmla="*/ 6161 w 10000"/>
                  <a:gd name="connsiteY701" fmla="*/ 8980 h 10000"/>
                  <a:gd name="connsiteX702" fmla="*/ 6166 w 10000"/>
                  <a:gd name="connsiteY702" fmla="*/ 8999 h 10000"/>
                  <a:gd name="connsiteX703" fmla="*/ 6175 w 10000"/>
                  <a:gd name="connsiteY703" fmla="*/ 9032 h 10000"/>
                  <a:gd name="connsiteX704" fmla="*/ 6183 w 10000"/>
                  <a:gd name="connsiteY704" fmla="*/ 9051 h 10000"/>
                  <a:gd name="connsiteX705" fmla="*/ 6191 w 10000"/>
                  <a:gd name="connsiteY705" fmla="*/ 9064 h 10000"/>
                  <a:gd name="connsiteX706" fmla="*/ 6194 w 10000"/>
                  <a:gd name="connsiteY706" fmla="*/ 9084 h 10000"/>
                  <a:gd name="connsiteX707" fmla="*/ 6208 w 10000"/>
                  <a:gd name="connsiteY707" fmla="*/ 9103 h 10000"/>
                  <a:gd name="connsiteX708" fmla="*/ 6208 w 10000"/>
                  <a:gd name="connsiteY708" fmla="*/ 9113 h 10000"/>
                  <a:gd name="connsiteX709" fmla="*/ 6216 w 10000"/>
                  <a:gd name="connsiteY709" fmla="*/ 9129 h 10000"/>
                  <a:gd name="connsiteX710" fmla="*/ 6230 w 10000"/>
                  <a:gd name="connsiteY710" fmla="*/ 9148 h 10000"/>
                  <a:gd name="connsiteX711" fmla="*/ 6241 w 10000"/>
                  <a:gd name="connsiteY711" fmla="*/ 9165 h 10000"/>
                  <a:gd name="connsiteX712" fmla="*/ 6249 w 10000"/>
                  <a:gd name="connsiteY712" fmla="*/ 9168 h 10000"/>
                  <a:gd name="connsiteX713" fmla="*/ 6266 w 10000"/>
                  <a:gd name="connsiteY713" fmla="*/ 9184 h 10000"/>
                  <a:gd name="connsiteX714" fmla="*/ 6280 w 10000"/>
                  <a:gd name="connsiteY714" fmla="*/ 9184 h 10000"/>
                  <a:gd name="connsiteX715" fmla="*/ 6288 w 10000"/>
                  <a:gd name="connsiteY715" fmla="*/ 9177 h 10000"/>
                  <a:gd name="connsiteX716" fmla="*/ 6299 w 10000"/>
                  <a:gd name="connsiteY716" fmla="*/ 9187 h 10000"/>
                  <a:gd name="connsiteX717" fmla="*/ 6305 w 10000"/>
                  <a:gd name="connsiteY717" fmla="*/ 9197 h 10000"/>
                  <a:gd name="connsiteX718" fmla="*/ 6310 w 10000"/>
                  <a:gd name="connsiteY718" fmla="*/ 9197 h 10000"/>
                  <a:gd name="connsiteX719" fmla="*/ 6321 w 10000"/>
                  <a:gd name="connsiteY719" fmla="*/ 9213 h 10000"/>
                  <a:gd name="connsiteX720" fmla="*/ 6335 w 10000"/>
                  <a:gd name="connsiteY720" fmla="*/ 9223 h 10000"/>
                  <a:gd name="connsiteX721" fmla="*/ 6338 w 10000"/>
                  <a:gd name="connsiteY721" fmla="*/ 9223 h 10000"/>
                  <a:gd name="connsiteX722" fmla="*/ 6355 w 10000"/>
                  <a:gd name="connsiteY722" fmla="*/ 9226 h 10000"/>
                  <a:gd name="connsiteX723" fmla="*/ 6363 w 10000"/>
                  <a:gd name="connsiteY723" fmla="*/ 9236 h 10000"/>
                  <a:gd name="connsiteX724" fmla="*/ 6380 w 10000"/>
                  <a:gd name="connsiteY724" fmla="*/ 9258 h 10000"/>
                  <a:gd name="connsiteX725" fmla="*/ 6393 w 10000"/>
                  <a:gd name="connsiteY725" fmla="*/ 9278 h 10000"/>
                  <a:gd name="connsiteX726" fmla="*/ 6396 w 10000"/>
                  <a:gd name="connsiteY726" fmla="*/ 9288 h 10000"/>
                  <a:gd name="connsiteX727" fmla="*/ 6407 w 10000"/>
                  <a:gd name="connsiteY727" fmla="*/ 9297 h 10000"/>
                  <a:gd name="connsiteX728" fmla="*/ 6410 w 10000"/>
                  <a:gd name="connsiteY728" fmla="*/ 9307 h 10000"/>
                  <a:gd name="connsiteX729" fmla="*/ 6416 w 10000"/>
                  <a:gd name="connsiteY729" fmla="*/ 9317 h 10000"/>
                  <a:gd name="connsiteX730" fmla="*/ 6424 w 10000"/>
                  <a:gd name="connsiteY730" fmla="*/ 9326 h 10000"/>
                  <a:gd name="connsiteX731" fmla="*/ 6435 w 10000"/>
                  <a:gd name="connsiteY731" fmla="*/ 9336 h 10000"/>
                  <a:gd name="connsiteX732" fmla="*/ 6443 w 10000"/>
                  <a:gd name="connsiteY732" fmla="*/ 9346 h 10000"/>
                  <a:gd name="connsiteX733" fmla="*/ 6449 w 10000"/>
                  <a:gd name="connsiteY733" fmla="*/ 9362 h 10000"/>
                  <a:gd name="connsiteX734" fmla="*/ 6452 w 10000"/>
                  <a:gd name="connsiteY734" fmla="*/ 9372 h 10000"/>
                  <a:gd name="connsiteX735" fmla="*/ 6449 w 10000"/>
                  <a:gd name="connsiteY735" fmla="*/ 9381 h 10000"/>
                  <a:gd name="connsiteX736" fmla="*/ 6465 w 10000"/>
                  <a:gd name="connsiteY736" fmla="*/ 9394 h 10000"/>
                  <a:gd name="connsiteX737" fmla="*/ 6468 w 10000"/>
                  <a:gd name="connsiteY737" fmla="*/ 9420 h 10000"/>
                  <a:gd name="connsiteX738" fmla="*/ 6493 w 10000"/>
                  <a:gd name="connsiteY738" fmla="*/ 9430 h 10000"/>
                  <a:gd name="connsiteX739" fmla="*/ 6507 w 10000"/>
                  <a:gd name="connsiteY739" fmla="*/ 9440 h 10000"/>
                  <a:gd name="connsiteX740" fmla="*/ 6524 w 10000"/>
                  <a:gd name="connsiteY740" fmla="*/ 9459 h 10000"/>
                  <a:gd name="connsiteX741" fmla="*/ 6532 w 10000"/>
                  <a:gd name="connsiteY741" fmla="*/ 9485 h 10000"/>
                  <a:gd name="connsiteX742" fmla="*/ 6537 w 10000"/>
                  <a:gd name="connsiteY742" fmla="*/ 9498 h 10000"/>
                  <a:gd name="connsiteX743" fmla="*/ 6571 w 10000"/>
                  <a:gd name="connsiteY743" fmla="*/ 9508 h 10000"/>
                  <a:gd name="connsiteX744" fmla="*/ 6596 w 10000"/>
                  <a:gd name="connsiteY744" fmla="*/ 9508 h 10000"/>
                  <a:gd name="connsiteX745" fmla="*/ 6637 w 10000"/>
                  <a:gd name="connsiteY745" fmla="*/ 9517 h 10000"/>
                  <a:gd name="connsiteX746" fmla="*/ 6662 w 10000"/>
                  <a:gd name="connsiteY746" fmla="*/ 9524 h 10000"/>
                  <a:gd name="connsiteX747" fmla="*/ 6679 w 10000"/>
                  <a:gd name="connsiteY747" fmla="*/ 9517 h 10000"/>
                  <a:gd name="connsiteX748" fmla="*/ 6679 w 10000"/>
                  <a:gd name="connsiteY748" fmla="*/ 9505 h 10000"/>
                  <a:gd name="connsiteX749" fmla="*/ 6690 w 10000"/>
                  <a:gd name="connsiteY749" fmla="*/ 9485 h 10000"/>
                  <a:gd name="connsiteX750" fmla="*/ 6693 w 10000"/>
                  <a:gd name="connsiteY750" fmla="*/ 9479 h 10000"/>
                  <a:gd name="connsiteX751" fmla="*/ 6706 w 10000"/>
                  <a:gd name="connsiteY751" fmla="*/ 9469 h 10000"/>
                  <a:gd name="connsiteX752" fmla="*/ 6709 w 10000"/>
                  <a:gd name="connsiteY752" fmla="*/ 9462 h 10000"/>
                  <a:gd name="connsiteX753" fmla="*/ 6717 w 10000"/>
                  <a:gd name="connsiteY753" fmla="*/ 9459 h 10000"/>
                  <a:gd name="connsiteX754" fmla="*/ 6726 w 10000"/>
                  <a:gd name="connsiteY754" fmla="*/ 9459 h 10000"/>
                  <a:gd name="connsiteX755" fmla="*/ 6742 w 10000"/>
                  <a:gd name="connsiteY755" fmla="*/ 9462 h 10000"/>
                  <a:gd name="connsiteX756" fmla="*/ 6759 w 10000"/>
                  <a:gd name="connsiteY756" fmla="*/ 9479 h 10000"/>
                  <a:gd name="connsiteX757" fmla="*/ 6781 w 10000"/>
                  <a:gd name="connsiteY757" fmla="*/ 9485 h 10000"/>
                  <a:gd name="connsiteX758" fmla="*/ 6795 w 10000"/>
                  <a:gd name="connsiteY758" fmla="*/ 9485 h 10000"/>
                  <a:gd name="connsiteX759" fmla="*/ 6803 w 10000"/>
                  <a:gd name="connsiteY759" fmla="*/ 9498 h 10000"/>
                  <a:gd name="connsiteX760" fmla="*/ 6806 w 10000"/>
                  <a:gd name="connsiteY760" fmla="*/ 9508 h 10000"/>
                  <a:gd name="connsiteX761" fmla="*/ 6823 w 10000"/>
                  <a:gd name="connsiteY761" fmla="*/ 9514 h 10000"/>
                  <a:gd name="connsiteX762" fmla="*/ 6831 w 10000"/>
                  <a:gd name="connsiteY762" fmla="*/ 9514 h 10000"/>
                  <a:gd name="connsiteX763" fmla="*/ 6848 w 10000"/>
                  <a:gd name="connsiteY763" fmla="*/ 9514 h 10000"/>
                  <a:gd name="connsiteX764" fmla="*/ 6856 w 10000"/>
                  <a:gd name="connsiteY764" fmla="*/ 9517 h 10000"/>
                  <a:gd name="connsiteX765" fmla="*/ 6878 w 10000"/>
                  <a:gd name="connsiteY765" fmla="*/ 9524 h 10000"/>
                  <a:gd name="connsiteX766" fmla="*/ 6895 w 10000"/>
                  <a:gd name="connsiteY766" fmla="*/ 9524 h 10000"/>
                  <a:gd name="connsiteX767" fmla="*/ 6917 w 10000"/>
                  <a:gd name="connsiteY767" fmla="*/ 9527 h 10000"/>
                  <a:gd name="connsiteX768" fmla="*/ 6934 w 10000"/>
                  <a:gd name="connsiteY768" fmla="*/ 9534 h 10000"/>
                  <a:gd name="connsiteX769" fmla="*/ 6961 w 10000"/>
                  <a:gd name="connsiteY769" fmla="*/ 9543 h 10000"/>
                  <a:gd name="connsiteX770" fmla="*/ 6989 w 10000"/>
                  <a:gd name="connsiteY770" fmla="*/ 9547 h 10000"/>
                  <a:gd name="connsiteX771" fmla="*/ 7014 w 10000"/>
                  <a:gd name="connsiteY771" fmla="*/ 9543 h 10000"/>
                  <a:gd name="connsiteX772" fmla="*/ 7033 w 10000"/>
                  <a:gd name="connsiteY772" fmla="*/ 9543 h 10000"/>
                  <a:gd name="connsiteX773" fmla="*/ 7042 w 10000"/>
                  <a:gd name="connsiteY773" fmla="*/ 9547 h 10000"/>
                  <a:gd name="connsiteX774" fmla="*/ 7069 w 10000"/>
                  <a:gd name="connsiteY774" fmla="*/ 9647 h 10000"/>
                  <a:gd name="connsiteX775" fmla="*/ 7122 w 10000"/>
                  <a:gd name="connsiteY775" fmla="*/ 9734 h 10000"/>
                  <a:gd name="connsiteX776" fmla="*/ 7147 w 10000"/>
                  <a:gd name="connsiteY776" fmla="*/ 9744 h 10000"/>
                  <a:gd name="connsiteX777" fmla="*/ 7169 w 10000"/>
                  <a:gd name="connsiteY777" fmla="*/ 9741 h 10000"/>
                  <a:gd name="connsiteX778" fmla="*/ 7177 w 10000"/>
                  <a:gd name="connsiteY778" fmla="*/ 9744 h 10000"/>
                  <a:gd name="connsiteX779" fmla="*/ 7186 w 10000"/>
                  <a:gd name="connsiteY779" fmla="*/ 9754 h 10000"/>
                  <a:gd name="connsiteX780" fmla="*/ 7191 w 10000"/>
                  <a:gd name="connsiteY780" fmla="*/ 9773 h 10000"/>
                  <a:gd name="connsiteX781" fmla="*/ 7208 w 10000"/>
                  <a:gd name="connsiteY781" fmla="*/ 9783 h 10000"/>
                  <a:gd name="connsiteX782" fmla="*/ 7219 w 10000"/>
                  <a:gd name="connsiteY782" fmla="*/ 9793 h 10000"/>
                  <a:gd name="connsiteX783" fmla="*/ 7235 w 10000"/>
                  <a:gd name="connsiteY783" fmla="*/ 9802 h 10000"/>
                  <a:gd name="connsiteX784" fmla="*/ 7249 w 10000"/>
                  <a:gd name="connsiteY784" fmla="*/ 9819 h 10000"/>
                  <a:gd name="connsiteX785" fmla="*/ 7255 w 10000"/>
                  <a:gd name="connsiteY785" fmla="*/ 9835 h 10000"/>
                  <a:gd name="connsiteX786" fmla="*/ 7255 w 10000"/>
                  <a:gd name="connsiteY786" fmla="*/ 9848 h 10000"/>
                  <a:gd name="connsiteX787" fmla="*/ 7249 w 10000"/>
                  <a:gd name="connsiteY787" fmla="*/ 9848 h 10000"/>
                  <a:gd name="connsiteX788" fmla="*/ 7244 w 10000"/>
                  <a:gd name="connsiteY788" fmla="*/ 9858 h 10000"/>
                  <a:gd name="connsiteX789" fmla="*/ 7235 w 10000"/>
                  <a:gd name="connsiteY789" fmla="*/ 9883 h 10000"/>
                  <a:gd name="connsiteX790" fmla="*/ 7244 w 10000"/>
                  <a:gd name="connsiteY790" fmla="*/ 9903 h 10000"/>
                  <a:gd name="connsiteX791" fmla="*/ 7258 w 10000"/>
                  <a:gd name="connsiteY791" fmla="*/ 9926 h 10000"/>
                  <a:gd name="connsiteX792" fmla="*/ 7263 w 10000"/>
                  <a:gd name="connsiteY792" fmla="*/ 9948 h 10000"/>
                  <a:gd name="connsiteX793" fmla="*/ 7274 w 10000"/>
                  <a:gd name="connsiteY793" fmla="*/ 9968 h 10000"/>
                  <a:gd name="connsiteX794" fmla="*/ 7283 w 10000"/>
                  <a:gd name="connsiteY794" fmla="*/ 9987 h 10000"/>
                  <a:gd name="connsiteX795" fmla="*/ 7291 w 10000"/>
                  <a:gd name="connsiteY795" fmla="*/ 10000 h 10000"/>
                  <a:gd name="connsiteX796" fmla="*/ 7305 w 10000"/>
                  <a:gd name="connsiteY796" fmla="*/ 9997 h 10000"/>
                  <a:gd name="connsiteX797" fmla="*/ 7313 w 10000"/>
                  <a:gd name="connsiteY797" fmla="*/ 9977 h 10000"/>
                  <a:gd name="connsiteX798" fmla="*/ 7324 w 10000"/>
                  <a:gd name="connsiteY798" fmla="*/ 9968 h 10000"/>
                  <a:gd name="connsiteX799" fmla="*/ 7341 w 10000"/>
                  <a:gd name="connsiteY799" fmla="*/ 9971 h 10000"/>
                  <a:gd name="connsiteX800" fmla="*/ 7368 w 10000"/>
                  <a:gd name="connsiteY800" fmla="*/ 9987 h 10000"/>
                  <a:gd name="connsiteX801" fmla="*/ 7380 w 10000"/>
                  <a:gd name="connsiteY801" fmla="*/ 9990 h 10000"/>
                  <a:gd name="connsiteX802" fmla="*/ 7393 w 10000"/>
                  <a:gd name="connsiteY802" fmla="*/ 9981 h 10000"/>
                  <a:gd name="connsiteX803" fmla="*/ 7404 w 10000"/>
                  <a:gd name="connsiteY803" fmla="*/ 9968 h 10000"/>
                  <a:gd name="connsiteX804" fmla="*/ 7418 w 10000"/>
                  <a:gd name="connsiteY804" fmla="*/ 9948 h 10000"/>
                  <a:gd name="connsiteX805" fmla="*/ 7427 w 10000"/>
                  <a:gd name="connsiteY805" fmla="*/ 9922 h 10000"/>
                  <a:gd name="connsiteX806" fmla="*/ 7427 w 10000"/>
                  <a:gd name="connsiteY806" fmla="*/ 9906 h 10000"/>
                  <a:gd name="connsiteX807" fmla="*/ 7404 w 10000"/>
                  <a:gd name="connsiteY807" fmla="*/ 9877 h 10000"/>
                  <a:gd name="connsiteX808" fmla="*/ 7388 w 10000"/>
                  <a:gd name="connsiteY808" fmla="*/ 9854 h 10000"/>
                  <a:gd name="connsiteX809" fmla="*/ 7385 w 10000"/>
                  <a:gd name="connsiteY809" fmla="*/ 9845 h 10000"/>
                  <a:gd name="connsiteX810" fmla="*/ 7385 w 10000"/>
                  <a:gd name="connsiteY810" fmla="*/ 9825 h 10000"/>
                  <a:gd name="connsiteX811" fmla="*/ 7385 w 10000"/>
                  <a:gd name="connsiteY811" fmla="*/ 9819 h 10000"/>
                  <a:gd name="connsiteX812" fmla="*/ 7393 w 10000"/>
                  <a:gd name="connsiteY812" fmla="*/ 9809 h 10000"/>
                  <a:gd name="connsiteX813" fmla="*/ 7404 w 10000"/>
                  <a:gd name="connsiteY813" fmla="*/ 9793 h 10000"/>
                  <a:gd name="connsiteX814" fmla="*/ 7413 w 10000"/>
                  <a:gd name="connsiteY814" fmla="*/ 9783 h 10000"/>
                  <a:gd name="connsiteX815" fmla="*/ 7404 w 10000"/>
                  <a:gd name="connsiteY815" fmla="*/ 9770 h 10000"/>
                  <a:gd name="connsiteX816" fmla="*/ 7388 w 10000"/>
                  <a:gd name="connsiteY816" fmla="*/ 9760 h 10000"/>
                  <a:gd name="connsiteX817" fmla="*/ 7371 w 10000"/>
                  <a:gd name="connsiteY817" fmla="*/ 9744 h 10000"/>
                  <a:gd name="connsiteX818" fmla="*/ 7363 w 10000"/>
                  <a:gd name="connsiteY818" fmla="*/ 9731 h 10000"/>
                  <a:gd name="connsiteX819" fmla="*/ 7355 w 10000"/>
                  <a:gd name="connsiteY819" fmla="*/ 9715 h 10000"/>
                  <a:gd name="connsiteX820" fmla="*/ 7360 w 10000"/>
                  <a:gd name="connsiteY820" fmla="*/ 9686 h 10000"/>
                  <a:gd name="connsiteX821" fmla="*/ 7363 w 10000"/>
                  <a:gd name="connsiteY821" fmla="*/ 9657 h 10000"/>
                  <a:gd name="connsiteX822" fmla="*/ 7360 w 10000"/>
                  <a:gd name="connsiteY822" fmla="*/ 9631 h 10000"/>
                  <a:gd name="connsiteX823" fmla="*/ 7346 w 10000"/>
                  <a:gd name="connsiteY823" fmla="*/ 9611 h 10000"/>
                  <a:gd name="connsiteX824" fmla="*/ 7332 w 10000"/>
                  <a:gd name="connsiteY824" fmla="*/ 9585 h 10000"/>
                  <a:gd name="connsiteX825" fmla="*/ 7324 w 10000"/>
                  <a:gd name="connsiteY825" fmla="*/ 9573 h 10000"/>
                  <a:gd name="connsiteX826" fmla="*/ 7324 w 10000"/>
                  <a:gd name="connsiteY826" fmla="*/ 9553 h 10000"/>
                  <a:gd name="connsiteX827" fmla="*/ 7324 w 10000"/>
                  <a:gd name="connsiteY827" fmla="*/ 9543 h 10000"/>
                  <a:gd name="connsiteX828" fmla="*/ 7324 w 10000"/>
                  <a:gd name="connsiteY828" fmla="*/ 9517 h 10000"/>
                  <a:gd name="connsiteX829" fmla="*/ 7324 w 10000"/>
                  <a:gd name="connsiteY829" fmla="*/ 9498 h 10000"/>
                  <a:gd name="connsiteX830" fmla="*/ 7332 w 10000"/>
                  <a:gd name="connsiteY830" fmla="*/ 9479 h 10000"/>
                  <a:gd name="connsiteX831" fmla="*/ 7341 w 10000"/>
                  <a:gd name="connsiteY831" fmla="*/ 9462 h 10000"/>
                  <a:gd name="connsiteX832" fmla="*/ 7352 w 10000"/>
                  <a:gd name="connsiteY832" fmla="*/ 9459 h 10000"/>
                  <a:gd name="connsiteX833" fmla="*/ 7360 w 10000"/>
                  <a:gd name="connsiteY833" fmla="*/ 9443 h 10000"/>
                  <a:gd name="connsiteX834" fmla="*/ 7363 w 10000"/>
                  <a:gd name="connsiteY834" fmla="*/ 9433 h 10000"/>
                  <a:gd name="connsiteX835" fmla="*/ 7377 w 10000"/>
                  <a:gd name="connsiteY835" fmla="*/ 9433 h 10000"/>
                  <a:gd name="connsiteX836" fmla="*/ 7388 w 10000"/>
                  <a:gd name="connsiteY836" fmla="*/ 9430 h 10000"/>
                  <a:gd name="connsiteX837" fmla="*/ 7396 w 10000"/>
                  <a:gd name="connsiteY837" fmla="*/ 9430 h 10000"/>
                  <a:gd name="connsiteX838" fmla="*/ 7402 w 10000"/>
                  <a:gd name="connsiteY838" fmla="*/ 9424 h 10000"/>
                  <a:gd name="connsiteX839" fmla="*/ 7396 w 10000"/>
                  <a:gd name="connsiteY839" fmla="*/ 9414 h 10000"/>
                  <a:gd name="connsiteX840" fmla="*/ 7388 w 10000"/>
                  <a:gd name="connsiteY840" fmla="*/ 9401 h 10000"/>
                  <a:gd name="connsiteX841" fmla="*/ 7371 w 10000"/>
                  <a:gd name="connsiteY841" fmla="*/ 9391 h 10000"/>
                  <a:gd name="connsiteX842" fmla="*/ 7355 w 10000"/>
                  <a:gd name="connsiteY842" fmla="*/ 9375 h 10000"/>
                  <a:gd name="connsiteX843" fmla="*/ 7332 w 10000"/>
                  <a:gd name="connsiteY843" fmla="*/ 9356 h 10000"/>
                  <a:gd name="connsiteX844" fmla="*/ 7313 w 10000"/>
                  <a:gd name="connsiteY844" fmla="*/ 9330 h 10000"/>
                  <a:gd name="connsiteX845" fmla="*/ 7307 w 10000"/>
                  <a:gd name="connsiteY845" fmla="*/ 9310 h 10000"/>
                  <a:gd name="connsiteX846" fmla="*/ 7305 w 10000"/>
                  <a:gd name="connsiteY846" fmla="*/ 9291 h 10000"/>
                  <a:gd name="connsiteX847" fmla="*/ 7305 w 10000"/>
                  <a:gd name="connsiteY847" fmla="*/ 9278 h 10000"/>
                  <a:gd name="connsiteX848" fmla="*/ 7296 w 10000"/>
                  <a:gd name="connsiteY848" fmla="*/ 9268 h 10000"/>
                  <a:gd name="connsiteX849" fmla="*/ 7296 w 10000"/>
                  <a:gd name="connsiteY849" fmla="*/ 9249 h 10000"/>
                  <a:gd name="connsiteX850" fmla="*/ 7291 w 10000"/>
                  <a:gd name="connsiteY850" fmla="*/ 9226 h 10000"/>
                  <a:gd name="connsiteX851" fmla="*/ 7283 w 10000"/>
                  <a:gd name="connsiteY851" fmla="*/ 9213 h 10000"/>
                  <a:gd name="connsiteX852" fmla="*/ 7274 w 10000"/>
                  <a:gd name="connsiteY852" fmla="*/ 9194 h 10000"/>
                  <a:gd name="connsiteX853" fmla="*/ 7274 w 10000"/>
                  <a:gd name="connsiteY853" fmla="*/ 9174 h 10000"/>
                  <a:gd name="connsiteX854" fmla="*/ 7280 w 10000"/>
                  <a:gd name="connsiteY854" fmla="*/ 9148 h 10000"/>
                  <a:gd name="connsiteX855" fmla="*/ 7283 w 10000"/>
                  <a:gd name="connsiteY855" fmla="*/ 9119 h 10000"/>
                  <a:gd name="connsiteX856" fmla="*/ 7291 w 10000"/>
                  <a:gd name="connsiteY856" fmla="*/ 9100 h 10000"/>
                  <a:gd name="connsiteX857" fmla="*/ 7307 w 10000"/>
                  <a:gd name="connsiteY857" fmla="*/ 9080 h 10000"/>
                  <a:gd name="connsiteX858" fmla="*/ 7324 w 10000"/>
                  <a:gd name="connsiteY858" fmla="*/ 9054 h 10000"/>
                  <a:gd name="connsiteX859" fmla="*/ 7341 w 10000"/>
                  <a:gd name="connsiteY859" fmla="*/ 9054 h 10000"/>
                  <a:gd name="connsiteX860" fmla="*/ 7352 w 10000"/>
                  <a:gd name="connsiteY860" fmla="*/ 9054 h 10000"/>
                  <a:gd name="connsiteX861" fmla="*/ 7346 w 10000"/>
                  <a:gd name="connsiteY861" fmla="*/ 9032 h 10000"/>
                  <a:gd name="connsiteX862" fmla="*/ 7341 w 10000"/>
                  <a:gd name="connsiteY862" fmla="*/ 9022 h 10000"/>
                  <a:gd name="connsiteX863" fmla="*/ 7352 w 10000"/>
                  <a:gd name="connsiteY863" fmla="*/ 8999 h 10000"/>
                  <a:gd name="connsiteX864" fmla="*/ 7360 w 10000"/>
                  <a:gd name="connsiteY864" fmla="*/ 8967 h 10000"/>
                  <a:gd name="connsiteX865" fmla="*/ 7368 w 10000"/>
                  <a:gd name="connsiteY865" fmla="*/ 8922 h 10000"/>
                  <a:gd name="connsiteX866" fmla="*/ 7377 w 10000"/>
                  <a:gd name="connsiteY866" fmla="*/ 8896 h 10000"/>
                  <a:gd name="connsiteX867" fmla="*/ 7380 w 10000"/>
                  <a:gd name="connsiteY867" fmla="*/ 8867 h 10000"/>
                  <a:gd name="connsiteX868" fmla="*/ 7402 w 10000"/>
                  <a:gd name="connsiteY868" fmla="*/ 8824 h 10000"/>
                  <a:gd name="connsiteX869" fmla="*/ 7402 w 10000"/>
                  <a:gd name="connsiteY869" fmla="*/ 8808 h 10000"/>
                  <a:gd name="connsiteX870" fmla="*/ 7393 w 10000"/>
                  <a:gd name="connsiteY870" fmla="*/ 8795 h 10000"/>
                  <a:gd name="connsiteX871" fmla="*/ 7388 w 10000"/>
                  <a:gd name="connsiteY871" fmla="*/ 8799 h 10000"/>
                  <a:gd name="connsiteX872" fmla="*/ 7396 w 10000"/>
                  <a:gd name="connsiteY872" fmla="*/ 8789 h 10000"/>
                  <a:gd name="connsiteX873" fmla="*/ 7404 w 10000"/>
                  <a:gd name="connsiteY873" fmla="*/ 8789 h 10000"/>
                  <a:gd name="connsiteX874" fmla="*/ 7421 w 10000"/>
                  <a:gd name="connsiteY874" fmla="*/ 8769 h 10000"/>
                  <a:gd name="connsiteX875" fmla="*/ 7443 w 10000"/>
                  <a:gd name="connsiteY875" fmla="*/ 8763 h 10000"/>
                  <a:gd name="connsiteX876" fmla="*/ 7452 w 10000"/>
                  <a:gd name="connsiteY876" fmla="*/ 8769 h 10000"/>
                  <a:gd name="connsiteX877" fmla="*/ 7468 w 10000"/>
                  <a:gd name="connsiteY877" fmla="*/ 8769 h 10000"/>
                  <a:gd name="connsiteX878" fmla="*/ 7499 w 10000"/>
                  <a:gd name="connsiteY878" fmla="*/ 8763 h 10000"/>
                  <a:gd name="connsiteX879" fmla="*/ 7526 w 10000"/>
                  <a:gd name="connsiteY879" fmla="*/ 8763 h 10000"/>
                  <a:gd name="connsiteX880" fmla="*/ 7532 w 10000"/>
                  <a:gd name="connsiteY880" fmla="*/ 8763 h 10000"/>
                  <a:gd name="connsiteX881" fmla="*/ 7554 w 10000"/>
                  <a:gd name="connsiteY881" fmla="*/ 8744 h 10000"/>
                  <a:gd name="connsiteX882" fmla="*/ 7571 w 10000"/>
                  <a:gd name="connsiteY882" fmla="*/ 8731 h 10000"/>
                  <a:gd name="connsiteX883" fmla="*/ 7587 w 10000"/>
                  <a:gd name="connsiteY883" fmla="*/ 8711 h 10000"/>
                  <a:gd name="connsiteX884" fmla="*/ 7607 w 10000"/>
                  <a:gd name="connsiteY884" fmla="*/ 8711 h 10000"/>
                  <a:gd name="connsiteX885" fmla="*/ 7634 w 10000"/>
                  <a:gd name="connsiteY885" fmla="*/ 8705 h 10000"/>
                  <a:gd name="connsiteX886" fmla="*/ 7643 w 10000"/>
                  <a:gd name="connsiteY886" fmla="*/ 8682 h 10000"/>
                  <a:gd name="connsiteX887" fmla="*/ 7654 w 10000"/>
                  <a:gd name="connsiteY887" fmla="*/ 8666 h 10000"/>
                  <a:gd name="connsiteX888" fmla="*/ 7668 w 10000"/>
                  <a:gd name="connsiteY888" fmla="*/ 8666 h 10000"/>
                  <a:gd name="connsiteX889" fmla="*/ 7676 w 10000"/>
                  <a:gd name="connsiteY889" fmla="*/ 8682 h 10000"/>
                  <a:gd name="connsiteX890" fmla="*/ 7704 w 10000"/>
                  <a:gd name="connsiteY890" fmla="*/ 8669 h 10000"/>
                  <a:gd name="connsiteX891" fmla="*/ 7712 w 10000"/>
                  <a:gd name="connsiteY891" fmla="*/ 8669 h 10000"/>
                  <a:gd name="connsiteX892" fmla="*/ 7720 w 10000"/>
                  <a:gd name="connsiteY892" fmla="*/ 8669 h 10000"/>
                  <a:gd name="connsiteX893" fmla="*/ 7726 w 10000"/>
                  <a:gd name="connsiteY893" fmla="*/ 8656 h 10000"/>
                  <a:gd name="connsiteX894" fmla="*/ 7734 w 10000"/>
                  <a:gd name="connsiteY894" fmla="*/ 8650 h 10000"/>
                  <a:gd name="connsiteX895" fmla="*/ 7742 w 10000"/>
                  <a:gd name="connsiteY895" fmla="*/ 8650 h 10000"/>
                  <a:gd name="connsiteX896" fmla="*/ 7759 w 10000"/>
                  <a:gd name="connsiteY896" fmla="*/ 8650 h 10000"/>
                  <a:gd name="connsiteX897" fmla="*/ 7756 w 10000"/>
                  <a:gd name="connsiteY897" fmla="*/ 8630 h 10000"/>
                  <a:gd name="connsiteX898" fmla="*/ 7751 w 10000"/>
                  <a:gd name="connsiteY898" fmla="*/ 8627 h 10000"/>
                  <a:gd name="connsiteX899" fmla="*/ 7742 w 10000"/>
                  <a:gd name="connsiteY899" fmla="*/ 8620 h 10000"/>
                  <a:gd name="connsiteX900" fmla="*/ 7734 w 10000"/>
                  <a:gd name="connsiteY900" fmla="*/ 8591 h 10000"/>
                  <a:gd name="connsiteX901" fmla="*/ 7709 w 10000"/>
                  <a:gd name="connsiteY901" fmla="*/ 8582 h 10000"/>
                  <a:gd name="connsiteX902" fmla="*/ 7695 w 10000"/>
                  <a:gd name="connsiteY902" fmla="*/ 8578 h 10000"/>
                  <a:gd name="connsiteX903" fmla="*/ 7668 w 10000"/>
                  <a:gd name="connsiteY903" fmla="*/ 8562 h 10000"/>
                  <a:gd name="connsiteX904" fmla="*/ 7645 w 10000"/>
                  <a:gd name="connsiteY904" fmla="*/ 8552 h 10000"/>
                  <a:gd name="connsiteX905" fmla="*/ 7615 w 10000"/>
                  <a:gd name="connsiteY905" fmla="*/ 8543 h 10000"/>
                  <a:gd name="connsiteX906" fmla="*/ 7596 w 10000"/>
                  <a:gd name="connsiteY906" fmla="*/ 8527 h 10000"/>
                  <a:gd name="connsiteX907" fmla="*/ 7565 w 10000"/>
                  <a:gd name="connsiteY907" fmla="*/ 8494 h 10000"/>
                  <a:gd name="connsiteX908" fmla="*/ 7562 w 10000"/>
                  <a:gd name="connsiteY908" fmla="*/ 8475 h 10000"/>
                  <a:gd name="connsiteX909" fmla="*/ 7540 w 10000"/>
                  <a:gd name="connsiteY909" fmla="*/ 8455 h 10000"/>
                  <a:gd name="connsiteX910" fmla="*/ 7535 w 10000"/>
                  <a:gd name="connsiteY910" fmla="*/ 8446 h 10000"/>
                  <a:gd name="connsiteX911" fmla="*/ 7535 w 10000"/>
                  <a:gd name="connsiteY911" fmla="*/ 8420 h 10000"/>
                  <a:gd name="connsiteX912" fmla="*/ 7535 w 10000"/>
                  <a:gd name="connsiteY912" fmla="*/ 8391 h 10000"/>
                  <a:gd name="connsiteX913" fmla="*/ 7548 w 10000"/>
                  <a:gd name="connsiteY913" fmla="*/ 8345 h 10000"/>
                  <a:gd name="connsiteX914" fmla="*/ 7562 w 10000"/>
                  <a:gd name="connsiteY914" fmla="*/ 8319 h 10000"/>
                  <a:gd name="connsiteX915" fmla="*/ 7582 w 10000"/>
                  <a:gd name="connsiteY915" fmla="*/ 8310 h 10000"/>
                  <a:gd name="connsiteX916" fmla="*/ 7607 w 10000"/>
                  <a:gd name="connsiteY916" fmla="*/ 8300 h 10000"/>
                  <a:gd name="connsiteX917" fmla="*/ 7629 w 10000"/>
                  <a:gd name="connsiteY917" fmla="*/ 8300 h 10000"/>
                  <a:gd name="connsiteX918" fmla="*/ 7651 w 10000"/>
                  <a:gd name="connsiteY918" fmla="*/ 8297 h 10000"/>
                  <a:gd name="connsiteX919" fmla="*/ 7668 w 10000"/>
                  <a:gd name="connsiteY919" fmla="*/ 8280 h 10000"/>
                  <a:gd name="connsiteX920" fmla="*/ 7687 w 10000"/>
                  <a:gd name="connsiteY920" fmla="*/ 8267 h 10000"/>
                  <a:gd name="connsiteX921" fmla="*/ 7693 w 10000"/>
                  <a:gd name="connsiteY921" fmla="*/ 8261 h 10000"/>
                  <a:gd name="connsiteX922" fmla="*/ 7701 w 10000"/>
                  <a:gd name="connsiteY922" fmla="*/ 8248 h 10000"/>
                  <a:gd name="connsiteX923" fmla="*/ 7712 w 10000"/>
                  <a:gd name="connsiteY923" fmla="*/ 8238 h 10000"/>
                  <a:gd name="connsiteX924" fmla="*/ 7731 w 10000"/>
                  <a:gd name="connsiteY924" fmla="*/ 8222 h 10000"/>
                  <a:gd name="connsiteX925" fmla="*/ 7740 w 10000"/>
                  <a:gd name="connsiteY925" fmla="*/ 8206 h 10000"/>
                  <a:gd name="connsiteX926" fmla="*/ 7756 w 10000"/>
                  <a:gd name="connsiteY926" fmla="*/ 8183 h 10000"/>
                  <a:gd name="connsiteX927" fmla="*/ 7773 w 10000"/>
                  <a:gd name="connsiteY927" fmla="*/ 8177 h 10000"/>
                  <a:gd name="connsiteX928" fmla="*/ 7784 w 10000"/>
                  <a:gd name="connsiteY928" fmla="*/ 8183 h 10000"/>
                  <a:gd name="connsiteX929" fmla="*/ 7801 w 10000"/>
                  <a:gd name="connsiteY929" fmla="*/ 8174 h 10000"/>
                  <a:gd name="connsiteX930" fmla="*/ 7801 w 10000"/>
                  <a:gd name="connsiteY930" fmla="*/ 8157 h 10000"/>
                  <a:gd name="connsiteX931" fmla="*/ 7817 w 10000"/>
                  <a:gd name="connsiteY931" fmla="*/ 8164 h 10000"/>
                  <a:gd name="connsiteX932" fmla="*/ 7837 w 10000"/>
                  <a:gd name="connsiteY932" fmla="*/ 8164 h 10000"/>
                  <a:gd name="connsiteX933" fmla="*/ 7856 w 10000"/>
                  <a:gd name="connsiteY933" fmla="*/ 8164 h 10000"/>
                  <a:gd name="connsiteX934" fmla="*/ 7870 w 10000"/>
                  <a:gd name="connsiteY934" fmla="*/ 8167 h 10000"/>
                  <a:gd name="connsiteX935" fmla="*/ 7881 w 10000"/>
                  <a:gd name="connsiteY935" fmla="*/ 8174 h 10000"/>
                  <a:gd name="connsiteX936" fmla="*/ 7898 w 10000"/>
                  <a:gd name="connsiteY936" fmla="*/ 8187 h 10000"/>
                  <a:gd name="connsiteX937" fmla="*/ 7917 w 10000"/>
                  <a:gd name="connsiteY937" fmla="*/ 8187 h 10000"/>
                  <a:gd name="connsiteX938" fmla="*/ 7928 w 10000"/>
                  <a:gd name="connsiteY938" fmla="*/ 8157 h 10000"/>
                  <a:gd name="connsiteX939" fmla="*/ 7942 w 10000"/>
                  <a:gd name="connsiteY939" fmla="*/ 8157 h 10000"/>
                  <a:gd name="connsiteX940" fmla="*/ 7958 w 10000"/>
                  <a:gd name="connsiteY940" fmla="*/ 8164 h 10000"/>
                  <a:gd name="connsiteX941" fmla="*/ 7983 w 10000"/>
                  <a:gd name="connsiteY941" fmla="*/ 8144 h 10000"/>
                  <a:gd name="connsiteX942" fmla="*/ 8000 w 10000"/>
                  <a:gd name="connsiteY942" fmla="*/ 8109 h 10000"/>
                  <a:gd name="connsiteX943" fmla="*/ 7994 w 10000"/>
                  <a:gd name="connsiteY943" fmla="*/ 8093 h 10000"/>
                  <a:gd name="connsiteX944" fmla="*/ 7983 w 10000"/>
                  <a:gd name="connsiteY944" fmla="*/ 8070 h 10000"/>
                  <a:gd name="connsiteX945" fmla="*/ 7986 w 10000"/>
                  <a:gd name="connsiteY945" fmla="*/ 8063 h 10000"/>
                  <a:gd name="connsiteX946" fmla="*/ 7978 w 10000"/>
                  <a:gd name="connsiteY946" fmla="*/ 8044 h 10000"/>
                  <a:gd name="connsiteX947" fmla="*/ 7986 w 10000"/>
                  <a:gd name="connsiteY947" fmla="*/ 8002 h 10000"/>
                  <a:gd name="connsiteX948" fmla="*/ 7983 w 10000"/>
                  <a:gd name="connsiteY948" fmla="*/ 7947 h 10000"/>
                  <a:gd name="connsiteX949" fmla="*/ 7961 w 10000"/>
                  <a:gd name="connsiteY949" fmla="*/ 7931 h 10000"/>
                  <a:gd name="connsiteX950" fmla="*/ 7958 w 10000"/>
                  <a:gd name="connsiteY950" fmla="*/ 7898 h 10000"/>
                  <a:gd name="connsiteX951" fmla="*/ 7953 w 10000"/>
                  <a:gd name="connsiteY951" fmla="*/ 7856 h 10000"/>
                  <a:gd name="connsiteX952" fmla="*/ 7967 w 10000"/>
                  <a:gd name="connsiteY952" fmla="*/ 7837 h 10000"/>
                  <a:gd name="connsiteX953" fmla="*/ 7950 w 10000"/>
                  <a:gd name="connsiteY953" fmla="*/ 7824 h 10000"/>
                  <a:gd name="connsiteX954" fmla="*/ 7906 w 10000"/>
                  <a:gd name="connsiteY954" fmla="*/ 7814 h 10000"/>
                  <a:gd name="connsiteX955" fmla="*/ 7878 w 10000"/>
                  <a:gd name="connsiteY955" fmla="*/ 7814 h 10000"/>
                  <a:gd name="connsiteX956" fmla="*/ 7870 w 10000"/>
                  <a:gd name="connsiteY956" fmla="*/ 7795 h 10000"/>
                  <a:gd name="connsiteX957" fmla="*/ 7878 w 10000"/>
                  <a:gd name="connsiteY957" fmla="*/ 7778 h 10000"/>
                  <a:gd name="connsiteX958" fmla="*/ 7881 w 10000"/>
                  <a:gd name="connsiteY958" fmla="*/ 7775 h 10000"/>
                  <a:gd name="connsiteX959" fmla="*/ 7878 w 10000"/>
                  <a:gd name="connsiteY959" fmla="*/ 7743 h 10000"/>
                  <a:gd name="connsiteX960" fmla="*/ 7895 w 10000"/>
                  <a:gd name="connsiteY960" fmla="*/ 7733 h 10000"/>
                  <a:gd name="connsiteX961" fmla="*/ 7911 w 10000"/>
                  <a:gd name="connsiteY961" fmla="*/ 7710 h 10000"/>
                  <a:gd name="connsiteX962" fmla="*/ 7911 w 10000"/>
                  <a:gd name="connsiteY962" fmla="*/ 7665 h 10000"/>
                  <a:gd name="connsiteX963" fmla="*/ 7917 w 10000"/>
                  <a:gd name="connsiteY963" fmla="*/ 7600 h 10000"/>
                  <a:gd name="connsiteX964" fmla="*/ 7928 w 10000"/>
                  <a:gd name="connsiteY964" fmla="*/ 7581 h 10000"/>
                  <a:gd name="connsiteX965" fmla="*/ 7917 w 10000"/>
                  <a:gd name="connsiteY965" fmla="*/ 7474 h 10000"/>
                  <a:gd name="connsiteX966" fmla="*/ 7873 w 10000"/>
                  <a:gd name="connsiteY966" fmla="*/ 7335 h 10000"/>
                  <a:gd name="connsiteX967" fmla="*/ 7756 w 10000"/>
                  <a:gd name="connsiteY967" fmla="*/ 7050 h 10000"/>
                  <a:gd name="connsiteX968" fmla="*/ 7679 w 10000"/>
                  <a:gd name="connsiteY968" fmla="*/ 6839 h 10000"/>
                  <a:gd name="connsiteX969" fmla="*/ 7668 w 10000"/>
                  <a:gd name="connsiteY969" fmla="*/ 6823 h 10000"/>
                  <a:gd name="connsiteX970" fmla="*/ 7659 w 10000"/>
                  <a:gd name="connsiteY970" fmla="*/ 6768 h 10000"/>
                  <a:gd name="connsiteX971" fmla="*/ 7659 w 10000"/>
                  <a:gd name="connsiteY971" fmla="*/ 6739 h 10000"/>
                  <a:gd name="connsiteX972" fmla="*/ 7651 w 10000"/>
                  <a:gd name="connsiteY972" fmla="*/ 6713 h 10000"/>
                  <a:gd name="connsiteX973" fmla="*/ 7654 w 10000"/>
                  <a:gd name="connsiteY973" fmla="*/ 6684 h 10000"/>
                  <a:gd name="connsiteX974" fmla="*/ 7643 w 10000"/>
                  <a:gd name="connsiteY974" fmla="*/ 6626 h 10000"/>
                  <a:gd name="connsiteX975" fmla="*/ 7629 w 10000"/>
                  <a:gd name="connsiteY975" fmla="*/ 6600 h 10000"/>
                  <a:gd name="connsiteX976" fmla="*/ 7629 w 10000"/>
                  <a:gd name="connsiteY976" fmla="*/ 6580 h 10000"/>
                  <a:gd name="connsiteX977" fmla="*/ 7623 w 10000"/>
                  <a:gd name="connsiteY977" fmla="*/ 6541 h 10000"/>
                  <a:gd name="connsiteX978" fmla="*/ 7615 w 10000"/>
                  <a:gd name="connsiteY978" fmla="*/ 6522 h 10000"/>
                  <a:gd name="connsiteX979" fmla="*/ 7598 w 10000"/>
                  <a:gd name="connsiteY979" fmla="*/ 6509 h 10000"/>
                  <a:gd name="connsiteX980" fmla="*/ 7587 w 10000"/>
                  <a:gd name="connsiteY980" fmla="*/ 6493 h 10000"/>
                  <a:gd name="connsiteX981" fmla="*/ 7579 w 10000"/>
                  <a:gd name="connsiteY981" fmla="*/ 6464 h 10000"/>
                  <a:gd name="connsiteX982" fmla="*/ 7587 w 10000"/>
                  <a:gd name="connsiteY982" fmla="*/ 6438 h 10000"/>
                  <a:gd name="connsiteX983" fmla="*/ 7596 w 10000"/>
                  <a:gd name="connsiteY983" fmla="*/ 6425 h 10000"/>
                  <a:gd name="connsiteX984" fmla="*/ 7590 w 10000"/>
                  <a:gd name="connsiteY984" fmla="*/ 6396 h 10000"/>
                  <a:gd name="connsiteX985" fmla="*/ 7590 w 10000"/>
                  <a:gd name="connsiteY985" fmla="*/ 6373 h 10000"/>
                  <a:gd name="connsiteX986" fmla="*/ 7587 w 10000"/>
                  <a:gd name="connsiteY986" fmla="*/ 6354 h 10000"/>
                  <a:gd name="connsiteX987" fmla="*/ 7582 w 10000"/>
                  <a:gd name="connsiteY987" fmla="*/ 6344 h 10000"/>
                  <a:gd name="connsiteX988" fmla="*/ 7582 w 10000"/>
                  <a:gd name="connsiteY988" fmla="*/ 6324 h 10000"/>
                  <a:gd name="connsiteX989" fmla="*/ 7571 w 10000"/>
                  <a:gd name="connsiteY989" fmla="*/ 6302 h 10000"/>
                  <a:gd name="connsiteX990" fmla="*/ 7548 w 10000"/>
                  <a:gd name="connsiteY990" fmla="*/ 6256 h 10000"/>
                  <a:gd name="connsiteX991" fmla="*/ 7546 w 10000"/>
                  <a:gd name="connsiteY991" fmla="*/ 6218 h 10000"/>
                  <a:gd name="connsiteX992" fmla="*/ 7540 w 10000"/>
                  <a:gd name="connsiteY992" fmla="*/ 6159 h 10000"/>
                  <a:gd name="connsiteX993" fmla="*/ 7535 w 10000"/>
                  <a:gd name="connsiteY993" fmla="*/ 6114 h 10000"/>
                  <a:gd name="connsiteX994" fmla="*/ 7535 w 10000"/>
                  <a:gd name="connsiteY994" fmla="*/ 6088 h 10000"/>
                  <a:gd name="connsiteX995" fmla="*/ 7540 w 10000"/>
                  <a:gd name="connsiteY995" fmla="*/ 6049 h 10000"/>
                  <a:gd name="connsiteX996" fmla="*/ 7546 w 10000"/>
                  <a:gd name="connsiteY996" fmla="*/ 6004 h 10000"/>
                  <a:gd name="connsiteX997" fmla="*/ 7548 w 10000"/>
                  <a:gd name="connsiteY997" fmla="*/ 5965 h 10000"/>
                  <a:gd name="connsiteX998" fmla="*/ 7548 w 10000"/>
                  <a:gd name="connsiteY998" fmla="*/ 5946 h 10000"/>
                  <a:gd name="connsiteX999" fmla="*/ 7548 w 10000"/>
                  <a:gd name="connsiteY999" fmla="*/ 5933 h 10000"/>
                  <a:gd name="connsiteX1000" fmla="*/ 7548 w 10000"/>
                  <a:gd name="connsiteY1000" fmla="*/ 5910 h 10000"/>
                  <a:gd name="connsiteX1001" fmla="*/ 7548 w 10000"/>
                  <a:gd name="connsiteY1001" fmla="*/ 5897 h 10000"/>
                  <a:gd name="connsiteX1002" fmla="*/ 7546 w 10000"/>
                  <a:gd name="connsiteY1002" fmla="*/ 5871 h 10000"/>
                  <a:gd name="connsiteX1003" fmla="*/ 7535 w 10000"/>
                  <a:gd name="connsiteY1003" fmla="*/ 5839 h 10000"/>
                  <a:gd name="connsiteX1004" fmla="*/ 7524 w 10000"/>
                  <a:gd name="connsiteY1004" fmla="*/ 5797 h 10000"/>
                  <a:gd name="connsiteX1005" fmla="*/ 7518 w 10000"/>
                  <a:gd name="connsiteY1005" fmla="*/ 5767 h 10000"/>
                  <a:gd name="connsiteX1006" fmla="*/ 7515 w 10000"/>
                  <a:gd name="connsiteY1006" fmla="*/ 5745 h 10000"/>
                  <a:gd name="connsiteX1007" fmla="*/ 7501 w 10000"/>
                  <a:gd name="connsiteY1007" fmla="*/ 5683 h 10000"/>
                  <a:gd name="connsiteX1008" fmla="*/ 7490 w 10000"/>
                  <a:gd name="connsiteY1008" fmla="*/ 5631 h 10000"/>
                  <a:gd name="connsiteX1009" fmla="*/ 7482 w 10000"/>
                  <a:gd name="connsiteY1009" fmla="*/ 5593 h 10000"/>
                  <a:gd name="connsiteX1010" fmla="*/ 7476 w 10000"/>
                  <a:gd name="connsiteY1010" fmla="*/ 5570 h 10000"/>
                  <a:gd name="connsiteX1011" fmla="*/ 7476 w 10000"/>
                  <a:gd name="connsiteY1011" fmla="*/ 5528 h 10000"/>
                  <a:gd name="connsiteX1012" fmla="*/ 7482 w 10000"/>
                  <a:gd name="connsiteY1012" fmla="*/ 5502 h 10000"/>
                  <a:gd name="connsiteX1013" fmla="*/ 7490 w 10000"/>
                  <a:gd name="connsiteY1013" fmla="*/ 5489 h 10000"/>
                  <a:gd name="connsiteX1014" fmla="*/ 7499 w 10000"/>
                  <a:gd name="connsiteY1014" fmla="*/ 5479 h 10000"/>
                  <a:gd name="connsiteX1015" fmla="*/ 7493 w 10000"/>
                  <a:gd name="connsiteY1015" fmla="*/ 5427 h 10000"/>
                  <a:gd name="connsiteX1016" fmla="*/ 7501 w 10000"/>
                  <a:gd name="connsiteY1016" fmla="*/ 5415 h 10000"/>
                  <a:gd name="connsiteX1017" fmla="*/ 7510 w 10000"/>
                  <a:gd name="connsiteY1017" fmla="*/ 5398 h 10000"/>
                  <a:gd name="connsiteX1018" fmla="*/ 7515 w 10000"/>
                  <a:gd name="connsiteY1018" fmla="*/ 5379 h 10000"/>
                  <a:gd name="connsiteX1019" fmla="*/ 7526 w 10000"/>
                  <a:gd name="connsiteY1019" fmla="*/ 5366 h 10000"/>
                  <a:gd name="connsiteX1020" fmla="*/ 7518 w 10000"/>
                  <a:gd name="connsiteY1020" fmla="*/ 5350 h 10000"/>
                  <a:gd name="connsiteX1021" fmla="*/ 7518 w 10000"/>
                  <a:gd name="connsiteY1021" fmla="*/ 5330 h 10000"/>
                  <a:gd name="connsiteX1022" fmla="*/ 7526 w 10000"/>
                  <a:gd name="connsiteY1022" fmla="*/ 5311 h 10000"/>
                  <a:gd name="connsiteX1023" fmla="*/ 7540 w 10000"/>
                  <a:gd name="connsiteY1023" fmla="*/ 5291 h 10000"/>
                  <a:gd name="connsiteX1024" fmla="*/ 7540 w 10000"/>
                  <a:gd name="connsiteY1024" fmla="*/ 5266 h 10000"/>
                  <a:gd name="connsiteX1025" fmla="*/ 7540 w 10000"/>
                  <a:gd name="connsiteY1025" fmla="*/ 5256 h 10000"/>
                  <a:gd name="connsiteX1026" fmla="*/ 7524 w 10000"/>
                  <a:gd name="connsiteY1026" fmla="*/ 5233 h 10000"/>
                  <a:gd name="connsiteX1027" fmla="*/ 7515 w 10000"/>
                  <a:gd name="connsiteY1027" fmla="*/ 5217 h 10000"/>
                  <a:gd name="connsiteX1028" fmla="*/ 7490 w 10000"/>
                  <a:gd name="connsiteY1028" fmla="*/ 5178 h 10000"/>
                  <a:gd name="connsiteX1029" fmla="*/ 7474 w 10000"/>
                  <a:gd name="connsiteY1029" fmla="*/ 5162 h 10000"/>
                  <a:gd name="connsiteX1030" fmla="*/ 7457 w 10000"/>
                  <a:gd name="connsiteY1030" fmla="*/ 5120 h 10000"/>
                  <a:gd name="connsiteX1031" fmla="*/ 7421 w 10000"/>
                  <a:gd name="connsiteY1031" fmla="*/ 5087 h 10000"/>
                  <a:gd name="connsiteX1032" fmla="*/ 7380 w 10000"/>
                  <a:gd name="connsiteY1032" fmla="*/ 5068 h 10000"/>
                  <a:gd name="connsiteX1033" fmla="*/ 7355 w 10000"/>
                  <a:gd name="connsiteY1033" fmla="*/ 5058 h 10000"/>
                  <a:gd name="connsiteX1034" fmla="*/ 7332 w 10000"/>
                  <a:gd name="connsiteY1034" fmla="*/ 5049 h 10000"/>
                  <a:gd name="connsiteX1035" fmla="*/ 7305 w 10000"/>
                  <a:gd name="connsiteY1035" fmla="*/ 5016 h 10000"/>
                  <a:gd name="connsiteX1036" fmla="*/ 7305 w 10000"/>
                  <a:gd name="connsiteY1036" fmla="*/ 5000 h 10000"/>
                  <a:gd name="connsiteX1037" fmla="*/ 7296 w 10000"/>
                  <a:gd name="connsiteY1037" fmla="*/ 4971 h 10000"/>
                  <a:gd name="connsiteX1038" fmla="*/ 7288 w 10000"/>
                  <a:gd name="connsiteY1038" fmla="*/ 4945 h 10000"/>
                  <a:gd name="connsiteX1039" fmla="*/ 7280 w 10000"/>
                  <a:gd name="connsiteY1039" fmla="*/ 4916 h 10000"/>
                  <a:gd name="connsiteX1040" fmla="*/ 7291 w 10000"/>
                  <a:gd name="connsiteY1040" fmla="*/ 4887 h 10000"/>
                  <a:gd name="connsiteX1041" fmla="*/ 7291 w 10000"/>
                  <a:gd name="connsiteY1041" fmla="*/ 4858 h 10000"/>
                  <a:gd name="connsiteX1042" fmla="*/ 7271 w 10000"/>
                  <a:gd name="connsiteY1042" fmla="*/ 4819 h 10000"/>
                  <a:gd name="connsiteX1043" fmla="*/ 7255 w 10000"/>
                  <a:gd name="connsiteY1043" fmla="*/ 4828 h 10000"/>
                  <a:gd name="connsiteX1044" fmla="*/ 7235 w 10000"/>
                  <a:gd name="connsiteY1044" fmla="*/ 4841 h 10000"/>
                  <a:gd name="connsiteX1045" fmla="*/ 7216 w 10000"/>
                  <a:gd name="connsiteY1045" fmla="*/ 4867 h 10000"/>
                  <a:gd name="connsiteX1046" fmla="*/ 7191 w 10000"/>
                  <a:gd name="connsiteY1046" fmla="*/ 4870 h 10000"/>
                  <a:gd name="connsiteX1047" fmla="*/ 7155 w 10000"/>
                  <a:gd name="connsiteY1047" fmla="*/ 4887 h 10000"/>
                  <a:gd name="connsiteX1048" fmla="*/ 7122 w 10000"/>
                  <a:gd name="connsiteY1048" fmla="*/ 4893 h 10000"/>
                  <a:gd name="connsiteX1049" fmla="*/ 7105 w 10000"/>
                  <a:gd name="connsiteY1049" fmla="*/ 4896 h 10000"/>
                  <a:gd name="connsiteX1050" fmla="*/ 7094 w 10000"/>
                  <a:gd name="connsiteY1050" fmla="*/ 4916 h 10000"/>
                  <a:gd name="connsiteX1051" fmla="*/ 7080 w 10000"/>
                  <a:gd name="connsiteY1051" fmla="*/ 4903 h 10000"/>
                  <a:gd name="connsiteX1052" fmla="*/ 7072 w 10000"/>
                  <a:gd name="connsiteY1052" fmla="*/ 4851 h 10000"/>
                  <a:gd name="connsiteX1053" fmla="*/ 7042 w 10000"/>
                  <a:gd name="connsiteY1053" fmla="*/ 4819 h 10000"/>
                  <a:gd name="connsiteX1054" fmla="*/ 7030 w 10000"/>
                  <a:gd name="connsiteY1054" fmla="*/ 4780 h 10000"/>
                  <a:gd name="connsiteX1055" fmla="*/ 7039 w 10000"/>
                  <a:gd name="connsiteY1055" fmla="*/ 4757 h 10000"/>
                  <a:gd name="connsiteX1056" fmla="*/ 7047 w 10000"/>
                  <a:gd name="connsiteY1056" fmla="*/ 4744 h 10000"/>
                  <a:gd name="connsiteX1057" fmla="*/ 7022 w 10000"/>
                  <a:gd name="connsiteY1057" fmla="*/ 4725 h 10000"/>
                  <a:gd name="connsiteX1058" fmla="*/ 7000 w 10000"/>
                  <a:gd name="connsiteY1058" fmla="*/ 4715 h 10000"/>
                  <a:gd name="connsiteX1059" fmla="*/ 6975 w 10000"/>
                  <a:gd name="connsiteY1059" fmla="*/ 4709 h 10000"/>
                  <a:gd name="connsiteX1060" fmla="*/ 6945 w 10000"/>
                  <a:gd name="connsiteY1060" fmla="*/ 4696 h 10000"/>
                  <a:gd name="connsiteX1061" fmla="*/ 6953 w 10000"/>
                  <a:gd name="connsiteY1061" fmla="*/ 4679 h 10000"/>
                  <a:gd name="connsiteX1062" fmla="*/ 6961 w 10000"/>
                  <a:gd name="connsiteY1062" fmla="*/ 4660 h 10000"/>
                  <a:gd name="connsiteX1063" fmla="*/ 6983 w 10000"/>
                  <a:gd name="connsiteY1063" fmla="*/ 4644 h 10000"/>
                  <a:gd name="connsiteX1064" fmla="*/ 7014 w 10000"/>
                  <a:gd name="connsiteY1064" fmla="*/ 4634 h 10000"/>
                  <a:gd name="connsiteX1065" fmla="*/ 7025 w 10000"/>
                  <a:gd name="connsiteY1065" fmla="*/ 4615 h 10000"/>
                  <a:gd name="connsiteX1066" fmla="*/ 7047 w 10000"/>
                  <a:gd name="connsiteY1066" fmla="*/ 4582 h 10000"/>
                  <a:gd name="connsiteX1067" fmla="*/ 7069 w 10000"/>
                  <a:gd name="connsiteY1067" fmla="*/ 4563 h 10000"/>
                  <a:gd name="connsiteX1068" fmla="*/ 7078 w 10000"/>
                  <a:gd name="connsiteY1068" fmla="*/ 4553 h 10000"/>
                  <a:gd name="connsiteX1069" fmla="*/ 7097 w 10000"/>
                  <a:gd name="connsiteY1069" fmla="*/ 4527 h 10000"/>
                  <a:gd name="connsiteX1070" fmla="*/ 7122 w 10000"/>
                  <a:gd name="connsiteY1070" fmla="*/ 4517 h 10000"/>
                  <a:gd name="connsiteX1071" fmla="*/ 7139 w 10000"/>
                  <a:gd name="connsiteY1071" fmla="*/ 4488 h 10000"/>
                  <a:gd name="connsiteX1072" fmla="*/ 7147 w 10000"/>
                  <a:gd name="connsiteY1072" fmla="*/ 4459 h 10000"/>
                  <a:gd name="connsiteX1073" fmla="*/ 7161 w 10000"/>
                  <a:gd name="connsiteY1073" fmla="*/ 4440 h 10000"/>
                  <a:gd name="connsiteX1074" fmla="*/ 7177 w 10000"/>
                  <a:gd name="connsiteY1074" fmla="*/ 4430 h 10000"/>
                  <a:gd name="connsiteX1075" fmla="*/ 7202 w 10000"/>
                  <a:gd name="connsiteY1075" fmla="*/ 4407 h 10000"/>
                  <a:gd name="connsiteX1076" fmla="*/ 7224 w 10000"/>
                  <a:gd name="connsiteY1076" fmla="*/ 4417 h 10000"/>
                  <a:gd name="connsiteX1077" fmla="*/ 7241 w 10000"/>
                  <a:gd name="connsiteY1077" fmla="*/ 4404 h 10000"/>
                  <a:gd name="connsiteX1078" fmla="*/ 7263 w 10000"/>
                  <a:gd name="connsiteY1078" fmla="*/ 4398 h 10000"/>
                  <a:gd name="connsiteX1079" fmla="*/ 7283 w 10000"/>
                  <a:gd name="connsiteY1079" fmla="*/ 4424 h 10000"/>
                  <a:gd name="connsiteX1080" fmla="*/ 7305 w 10000"/>
                  <a:gd name="connsiteY1080" fmla="*/ 4433 h 10000"/>
                  <a:gd name="connsiteX1081" fmla="*/ 7332 w 10000"/>
                  <a:gd name="connsiteY1081" fmla="*/ 4443 h 10000"/>
                  <a:gd name="connsiteX1082" fmla="*/ 7380 w 10000"/>
                  <a:gd name="connsiteY1082" fmla="*/ 4398 h 10000"/>
                  <a:gd name="connsiteX1083" fmla="*/ 7404 w 10000"/>
                  <a:gd name="connsiteY1083" fmla="*/ 4378 h 10000"/>
                  <a:gd name="connsiteX1084" fmla="*/ 7418 w 10000"/>
                  <a:gd name="connsiteY1084" fmla="*/ 4369 h 10000"/>
                  <a:gd name="connsiteX1085" fmla="*/ 7443 w 10000"/>
                  <a:gd name="connsiteY1085" fmla="*/ 4356 h 10000"/>
                  <a:gd name="connsiteX1086" fmla="*/ 7460 w 10000"/>
                  <a:gd name="connsiteY1086" fmla="*/ 4385 h 10000"/>
                  <a:gd name="connsiteX1087" fmla="*/ 7460 w 10000"/>
                  <a:gd name="connsiteY1087" fmla="*/ 4404 h 10000"/>
                  <a:gd name="connsiteX1088" fmla="*/ 7499 w 10000"/>
                  <a:gd name="connsiteY1088" fmla="*/ 4417 h 10000"/>
                  <a:gd name="connsiteX1089" fmla="*/ 7515 w 10000"/>
                  <a:gd name="connsiteY1089" fmla="*/ 4414 h 10000"/>
                  <a:gd name="connsiteX1090" fmla="*/ 7565 w 10000"/>
                  <a:gd name="connsiteY1090" fmla="*/ 4385 h 10000"/>
                  <a:gd name="connsiteX1091" fmla="*/ 7579 w 10000"/>
                  <a:gd name="connsiteY1091" fmla="*/ 4346 h 10000"/>
                  <a:gd name="connsiteX1092" fmla="*/ 7582 w 10000"/>
                  <a:gd name="connsiteY1092" fmla="*/ 4317 h 10000"/>
                  <a:gd name="connsiteX1093" fmla="*/ 7590 w 10000"/>
                  <a:gd name="connsiteY1093" fmla="*/ 4301 h 10000"/>
                  <a:gd name="connsiteX1094" fmla="*/ 7612 w 10000"/>
                  <a:gd name="connsiteY1094" fmla="*/ 4271 h 10000"/>
                  <a:gd name="connsiteX1095" fmla="*/ 7623 w 10000"/>
                  <a:gd name="connsiteY1095" fmla="*/ 4262 h 10000"/>
                  <a:gd name="connsiteX1096" fmla="*/ 7634 w 10000"/>
                  <a:gd name="connsiteY1096" fmla="*/ 4245 h 10000"/>
                  <a:gd name="connsiteX1097" fmla="*/ 7645 w 10000"/>
                  <a:gd name="connsiteY1097" fmla="*/ 4265 h 10000"/>
                  <a:gd name="connsiteX1098" fmla="*/ 7670 w 10000"/>
                  <a:gd name="connsiteY1098" fmla="*/ 4284 h 10000"/>
                  <a:gd name="connsiteX1099" fmla="*/ 7701 w 10000"/>
                  <a:gd name="connsiteY1099" fmla="*/ 4275 h 10000"/>
                  <a:gd name="connsiteX1100" fmla="*/ 7717 w 10000"/>
                  <a:gd name="connsiteY1100" fmla="*/ 4275 h 10000"/>
                  <a:gd name="connsiteX1101" fmla="*/ 7740 w 10000"/>
                  <a:gd name="connsiteY1101" fmla="*/ 4284 h 10000"/>
                  <a:gd name="connsiteX1102" fmla="*/ 7767 w 10000"/>
                  <a:gd name="connsiteY1102" fmla="*/ 4284 h 10000"/>
                  <a:gd name="connsiteX1103" fmla="*/ 7895 w 10000"/>
                  <a:gd name="connsiteY1103" fmla="*/ 4207 h 10000"/>
                  <a:gd name="connsiteX1104" fmla="*/ 7895 w 10000"/>
                  <a:gd name="connsiteY1104" fmla="*/ 4187 h 10000"/>
                  <a:gd name="connsiteX1105" fmla="*/ 7895 w 10000"/>
                  <a:gd name="connsiteY1105" fmla="*/ 4171 h 10000"/>
                  <a:gd name="connsiteX1106" fmla="*/ 7903 w 10000"/>
                  <a:gd name="connsiteY1106" fmla="*/ 4148 h 10000"/>
                  <a:gd name="connsiteX1107" fmla="*/ 7917 w 10000"/>
                  <a:gd name="connsiteY1107" fmla="*/ 4158 h 10000"/>
                  <a:gd name="connsiteX1108" fmla="*/ 7967 w 10000"/>
                  <a:gd name="connsiteY1108" fmla="*/ 4203 h 10000"/>
                  <a:gd name="connsiteX1109" fmla="*/ 7994 w 10000"/>
                  <a:gd name="connsiteY1109" fmla="*/ 4203 h 10000"/>
                  <a:gd name="connsiteX1110" fmla="*/ 8064 w 10000"/>
                  <a:gd name="connsiteY1110" fmla="*/ 4242 h 10000"/>
                  <a:gd name="connsiteX1111" fmla="*/ 8083 w 10000"/>
                  <a:gd name="connsiteY1111" fmla="*/ 4245 h 10000"/>
                  <a:gd name="connsiteX1112" fmla="*/ 8105 w 10000"/>
                  <a:gd name="connsiteY1112" fmla="*/ 4226 h 10000"/>
                  <a:gd name="connsiteX1113" fmla="*/ 8136 w 10000"/>
                  <a:gd name="connsiteY1113" fmla="*/ 4187 h 10000"/>
                  <a:gd name="connsiteX1114" fmla="*/ 8161 w 10000"/>
                  <a:gd name="connsiteY1114" fmla="*/ 4168 h 10000"/>
                  <a:gd name="connsiteX1115" fmla="*/ 8172 w 10000"/>
                  <a:gd name="connsiteY1115" fmla="*/ 4161 h 10000"/>
                  <a:gd name="connsiteX1116" fmla="*/ 8208 w 10000"/>
                  <a:gd name="connsiteY1116" fmla="*/ 4168 h 10000"/>
                  <a:gd name="connsiteX1117" fmla="*/ 8235 w 10000"/>
                  <a:gd name="connsiteY1117" fmla="*/ 4168 h 10000"/>
                  <a:gd name="connsiteX1118" fmla="*/ 8258 w 10000"/>
                  <a:gd name="connsiteY1118" fmla="*/ 4152 h 10000"/>
                  <a:gd name="connsiteX1119" fmla="*/ 8283 w 10000"/>
                  <a:gd name="connsiteY1119" fmla="*/ 4152 h 10000"/>
                  <a:gd name="connsiteX1120" fmla="*/ 8299 w 10000"/>
                  <a:gd name="connsiteY1120" fmla="*/ 4132 h 10000"/>
                  <a:gd name="connsiteX1121" fmla="*/ 8316 w 10000"/>
                  <a:gd name="connsiteY1121" fmla="*/ 4113 h 10000"/>
                  <a:gd name="connsiteX1122" fmla="*/ 8330 w 10000"/>
                  <a:gd name="connsiteY1122" fmla="*/ 4084 h 10000"/>
                  <a:gd name="connsiteX1123" fmla="*/ 8341 w 10000"/>
                  <a:gd name="connsiteY1123" fmla="*/ 4058 h 10000"/>
                  <a:gd name="connsiteX1124" fmla="*/ 8349 w 10000"/>
                  <a:gd name="connsiteY1124" fmla="*/ 4064 h 10000"/>
                  <a:gd name="connsiteX1125" fmla="*/ 8366 w 10000"/>
                  <a:gd name="connsiteY1125" fmla="*/ 4067 h 10000"/>
                  <a:gd name="connsiteX1126" fmla="*/ 8374 w 10000"/>
                  <a:gd name="connsiteY1126" fmla="*/ 4084 h 10000"/>
                  <a:gd name="connsiteX1127" fmla="*/ 8402 w 10000"/>
                  <a:gd name="connsiteY1127" fmla="*/ 4054 h 10000"/>
                  <a:gd name="connsiteX1128" fmla="*/ 8427 w 10000"/>
                  <a:gd name="connsiteY1128" fmla="*/ 4028 h 10000"/>
                  <a:gd name="connsiteX1129" fmla="*/ 8438 w 10000"/>
                  <a:gd name="connsiteY1129" fmla="*/ 4025 h 10000"/>
                  <a:gd name="connsiteX1130" fmla="*/ 8468 w 10000"/>
                  <a:gd name="connsiteY1130" fmla="*/ 4006 h 10000"/>
                  <a:gd name="connsiteX1131" fmla="*/ 8485 w 10000"/>
                  <a:gd name="connsiteY1131" fmla="*/ 3999 h 10000"/>
                  <a:gd name="connsiteX1132" fmla="*/ 8493 w 10000"/>
                  <a:gd name="connsiteY1132" fmla="*/ 4025 h 10000"/>
                  <a:gd name="connsiteX1133" fmla="*/ 8515 w 10000"/>
                  <a:gd name="connsiteY1133" fmla="*/ 4028 h 10000"/>
                  <a:gd name="connsiteX1134" fmla="*/ 8543 w 10000"/>
                  <a:gd name="connsiteY1134" fmla="*/ 4009 h 10000"/>
                  <a:gd name="connsiteX1135" fmla="*/ 8551 w 10000"/>
                  <a:gd name="connsiteY1135" fmla="*/ 3990 h 10000"/>
                  <a:gd name="connsiteX1136" fmla="*/ 8582 w 10000"/>
                  <a:gd name="connsiteY1136" fmla="*/ 3977 h 10000"/>
                  <a:gd name="connsiteX1137" fmla="*/ 8596 w 10000"/>
                  <a:gd name="connsiteY1137" fmla="*/ 3977 h 10000"/>
                  <a:gd name="connsiteX1138" fmla="*/ 8607 w 10000"/>
                  <a:gd name="connsiteY1138" fmla="*/ 3980 h 10000"/>
                  <a:gd name="connsiteX1139" fmla="*/ 8645 w 10000"/>
                  <a:gd name="connsiteY1139" fmla="*/ 3970 h 10000"/>
                  <a:gd name="connsiteX1140" fmla="*/ 8654 w 10000"/>
                  <a:gd name="connsiteY1140" fmla="*/ 3951 h 10000"/>
                  <a:gd name="connsiteX1141" fmla="*/ 8670 w 10000"/>
                  <a:gd name="connsiteY1141" fmla="*/ 3935 h 10000"/>
                  <a:gd name="connsiteX1142" fmla="*/ 8695 w 10000"/>
                  <a:gd name="connsiteY1142" fmla="*/ 3935 h 10000"/>
                  <a:gd name="connsiteX1143" fmla="*/ 8704 w 10000"/>
                  <a:gd name="connsiteY1143" fmla="*/ 3951 h 10000"/>
                  <a:gd name="connsiteX1144" fmla="*/ 8717 w 10000"/>
                  <a:gd name="connsiteY1144" fmla="*/ 3964 h 10000"/>
                  <a:gd name="connsiteX1145" fmla="*/ 8751 w 10000"/>
                  <a:gd name="connsiteY1145" fmla="*/ 3951 h 10000"/>
                  <a:gd name="connsiteX1146" fmla="*/ 8776 w 10000"/>
                  <a:gd name="connsiteY1146" fmla="*/ 3935 h 10000"/>
                  <a:gd name="connsiteX1147" fmla="*/ 8798 w 10000"/>
                  <a:gd name="connsiteY1147" fmla="*/ 3925 h 10000"/>
                  <a:gd name="connsiteX1148" fmla="*/ 8806 w 10000"/>
                  <a:gd name="connsiteY1148" fmla="*/ 3892 h 10000"/>
                  <a:gd name="connsiteX1149" fmla="*/ 8814 w 10000"/>
                  <a:gd name="connsiteY1149" fmla="*/ 3876 h 10000"/>
                  <a:gd name="connsiteX1150" fmla="*/ 8839 w 10000"/>
                  <a:gd name="connsiteY1150" fmla="*/ 3873 h 10000"/>
                  <a:gd name="connsiteX1151" fmla="*/ 8842 w 10000"/>
                  <a:gd name="connsiteY1151" fmla="*/ 3876 h 10000"/>
                  <a:gd name="connsiteX1152" fmla="*/ 8856 w 10000"/>
                  <a:gd name="connsiteY1152" fmla="*/ 3863 h 10000"/>
                  <a:gd name="connsiteX1153" fmla="*/ 8856 w 10000"/>
                  <a:gd name="connsiteY1153" fmla="*/ 3841 h 10000"/>
                  <a:gd name="connsiteX1154" fmla="*/ 8870 w 10000"/>
                  <a:gd name="connsiteY1154" fmla="*/ 3821 h 10000"/>
                  <a:gd name="connsiteX1155" fmla="*/ 8903 w 10000"/>
                  <a:gd name="connsiteY1155" fmla="*/ 3802 h 10000"/>
                  <a:gd name="connsiteX1156" fmla="*/ 8914 w 10000"/>
                  <a:gd name="connsiteY1156" fmla="*/ 3782 h 10000"/>
                  <a:gd name="connsiteX1157" fmla="*/ 8939 w 10000"/>
                  <a:gd name="connsiteY1157" fmla="*/ 3782 h 10000"/>
                  <a:gd name="connsiteX1158" fmla="*/ 8961 w 10000"/>
                  <a:gd name="connsiteY1158" fmla="*/ 3779 h 10000"/>
                  <a:gd name="connsiteX1159" fmla="*/ 8983 w 10000"/>
                  <a:gd name="connsiteY1159" fmla="*/ 3760 h 10000"/>
                  <a:gd name="connsiteX1160" fmla="*/ 9003 w 10000"/>
                  <a:gd name="connsiteY1160" fmla="*/ 3763 h 10000"/>
                  <a:gd name="connsiteX1161" fmla="*/ 9019 w 10000"/>
                  <a:gd name="connsiteY1161" fmla="*/ 3779 h 10000"/>
                  <a:gd name="connsiteX1162" fmla="*/ 9050 w 10000"/>
                  <a:gd name="connsiteY1162" fmla="*/ 3812 h 10000"/>
                  <a:gd name="connsiteX1163" fmla="*/ 9080 w 10000"/>
                  <a:gd name="connsiteY1163" fmla="*/ 3831 h 10000"/>
                  <a:gd name="connsiteX1164" fmla="*/ 9097 w 10000"/>
                  <a:gd name="connsiteY1164" fmla="*/ 3867 h 10000"/>
                  <a:gd name="connsiteX1165" fmla="*/ 9114 w 10000"/>
                  <a:gd name="connsiteY1165" fmla="*/ 3902 h 10000"/>
                  <a:gd name="connsiteX1166" fmla="*/ 9122 w 10000"/>
                  <a:gd name="connsiteY1166" fmla="*/ 3935 h 10000"/>
                  <a:gd name="connsiteX1167" fmla="*/ 9125 w 10000"/>
                  <a:gd name="connsiteY1167" fmla="*/ 3964 h 10000"/>
                  <a:gd name="connsiteX1168" fmla="*/ 9130 w 10000"/>
                  <a:gd name="connsiteY1168" fmla="*/ 3999 h 10000"/>
                  <a:gd name="connsiteX1169" fmla="*/ 9130 w 10000"/>
                  <a:gd name="connsiteY1169" fmla="*/ 4054 h 10000"/>
                  <a:gd name="connsiteX1170" fmla="*/ 9155 w 10000"/>
                  <a:gd name="connsiteY1170" fmla="*/ 4093 h 10000"/>
                  <a:gd name="connsiteX1171" fmla="*/ 9169 w 10000"/>
                  <a:gd name="connsiteY1171" fmla="*/ 4090 h 10000"/>
                  <a:gd name="connsiteX1172" fmla="*/ 9211 w 10000"/>
                  <a:gd name="connsiteY1172" fmla="*/ 4077 h 10000"/>
                  <a:gd name="connsiteX1173" fmla="*/ 9244 w 10000"/>
                  <a:gd name="connsiteY1173" fmla="*/ 4077 h 10000"/>
                  <a:gd name="connsiteX1174" fmla="*/ 9252 w 10000"/>
                  <a:gd name="connsiteY1174" fmla="*/ 4103 h 10000"/>
                  <a:gd name="connsiteX1175" fmla="*/ 9258 w 10000"/>
                  <a:gd name="connsiteY1175" fmla="*/ 4148 h 10000"/>
                  <a:gd name="connsiteX1176" fmla="*/ 9269 w 10000"/>
                  <a:gd name="connsiteY1176" fmla="*/ 4158 h 10000"/>
                  <a:gd name="connsiteX1177" fmla="*/ 9294 w 10000"/>
                  <a:gd name="connsiteY1177" fmla="*/ 4158 h 10000"/>
                  <a:gd name="connsiteX1178" fmla="*/ 9319 w 10000"/>
                  <a:gd name="connsiteY1178" fmla="*/ 4168 h 10000"/>
                  <a:gd name="connsiteX1179" fmla="*/ 9346 w 10000"/>
                  <a:gd name="connsiteY1179" fmla="*/ 4190 h 10000"/>
                  <a:gd name="connsiteX1180" fmla="*/ 9357 w 10000"/>
                  <a:gd name="connsiteY1180" fmla="*/ 4168 h 10000"/>
                  <a:gd name="connsiteX1181" fmla="*/ 9371 w 10000"/>
                  <a:gd name="connsiteY1181" fmla="*/ 4132 h 10000"/>
                  <a:gd name="connsiteX1182" fmla="*/ 9391 w 10000"/>
                  <a:gd name="connsiteY1182" fmla="*/ 4113 h 10000"/>
                  <a:gd name="connsiteX1183" fmla="*/ 9407 w 10000"/>
                  <a:gd name="connsiteY1183" fmla="*/ 4103 h 10000"/>
                  <a:gd name="connsiteX1184" fmla="*/ 9435 w 10000"/>
                  <a:gd name="connsiteY1184" fmla="*/ 4100 h 10000"/>
                  <a:gd name="connsiteX1185" fmla="*/ 9460 w 10000"/>
                  <a:gd name="connsiteY1185" fmla="*/ 4084 h 10000"/>
                  <a:gd name="connsiteX1186" fmla="*/ 9485 w 10000"/>
                  <a:gd name="connsiteY1186" fmla="*/ 4067 h 10000"/>
                  <a:gd name="connsiteX1187" fmla="*/ 9496 w 10000"/>
                  <a:gd name="connsiteY1187" fmla="*/ 4054 h 10000"/>
                  <a:gd name="connsiteX1188" fmla="*/ 9526 w 10000"/>
                  <a:gd name="connsiteY1188" fmla="*/ 4048 h 10000"/>
                  <a:gd name="connsiteX1189" fmla="*/ 9557 w 10000"/>
                  <a:gd name="connsiteY1189" fmla="*/ 4038 h 10000"/>
                  <a:gd name="connsiteX1190" fmla="*/ 9584 w 10000"/>
                  <a:gd name="connsiteY1190" fmla="*/ 4019 h 10000"/>
                  <a:gd name="connsiteX1191" fmla="*/ 9623 w 10000"/>
                  <a:gd name="connsiteY1191" fmla="*/ 4016 h 10000"/>
                  <a:gd name="connsiteX1192" fmla="*/ 9648 w 10000"/>
                  <a:gd name="connsiteY1192" fmla="*/ 4009 h 10000"/>
                  <a:gd name="connsiteX1193" fmla="*/ 9673 w 10000"/>
                  <a:gd name="connsiteY1193" fmla="*/ 4019 h 10000"/>
                  <a:gd name="connsiteX1194" fmla="*/ 9712 w 10000"/>
                  <a:gd name="connsiteY1194" fmla="*/ 4038 h 10000"/>
                  <a:gd name="connsiteX1195" fmla="*/ 9742 w 10000"/>
                  <a:gd name="connsiteY1195" fmla="*/ 4074 h 10000"/>
                  <a:gd name="connsiteX1196" fmla="*/ 9776 w 10000"/>
                  <a:gd name="connsiteY1196" fmla="*/ 4093 h 10000"/>
                  <a:gd name="connsiteX1197" fmla="*/ 9814 w 10000"/>
                  <a:gd name="connsiteY1197" fmla="*/ 4109 h 10000"/>
                  <a:gd name="connsiteX1198" fmla="*/ 9859 w 10000"/>
                  <a:gd name="connsiteY1198" fmla="*/ 4119 h 10000"/>
                  <a:gd name="connsiteX1199" fmla="*/ 9898 w 10000"/>
                  <a:gd name="connsiteY1199" fmla="*/ 4122 h 10000"/>
                  <a:gd name="connsiteX1200" fmla="*/ 9931 w 10000"/>
                  <a:gd name="connsiteY1200" fmla="*/ 4109 h 10000"/>
                  <a:gd name="connsiteX1201" fmla="*/ 9956 w 10000"/>
                  <a:gd name="connsiteY1201" fmla="*/ 4100 h 10000"/>
                  <a:gd name="connsiteX1202" fmla="*/ 9981 w 10000"/>
                  <a:gd name="connsiteY1202" fmla="*/ 4067 h 10000"/>
                  <a:gd name="connsiteX1203" fmla="*/ 9994 w 10000"/>
                  <a:gd name="connsiteY1203" fmla="*/ 4035 h 10000"/>
                  <a:gd name="connsiteX1204" fmla="*/ 10000 w 10000"/>
                  <a:gd name="connsiteY1204" fmla="*/ 3996 h 10000"/>
                  <a:gd name="connsiteX1205" fmla="*/ 9994 w 10000"/>
                  <a:gd name="connsiteY1205" fmla="*/ 3941 h 10000"/>
                  <a:gd name="connsiteX1206" fmla="*/ 9986 w 10000"/>
                  <a:gd name="connsiteY1206" fmla="*/ 3905 h 10000"/>
                  <a:gd name="connsiteX1207" fmla="*/ 9981 w 10000"/>
                  <a:gd name="connsiteY1207" fmla="*/ 3857 h 10000"/>
                  <a:gd name="connsiteX1208" fmla="*/ 9989 w 10000"/>
                  <a:gd name="connsiteY1208" fmla="*/ 3837 h 10000"/>
                  <a:gd name="connsiteX1209" fmla="*/ 9989 w 10000"/>
                  <a:gd name="connsiteY1209" fmla="*/ 3812 h 10000"/>
                  <a:gd name="connsiteX1210" fmla="*/ 9981 w 10000"/>
                  <a:gd name="connsiteY1210" fmla="*/ 3792 h 10000"/>
                  <a:gd name="connsiteX1211" fmla="*/ 9970 w 10000"/>
                  <a:gd name="connsiteY1211" fmla="*/ 3763 h 10000"/>
                  <a:gd name="connsiteX1212" fmla="*/ 9945 w 10000"/>
                  <a:gd name="connsiteY1212" fmla="*/ 3705 h 10000"/>
                  <a:gd name="connsiteX1213" fmla="*/ 9931 w 10000"/>
                  <a:gd name="connsiteY1213" fmla="*/ 3659 h 10000"/>
                  <a:gd name="connsiteX1214" fmla="*/ 9903 w 10000"/>
                  <a:gd name="connsiteY1214" fmla="*/ 3640 h 10000"/>
                  <a:gd name="connsiteX1215" fmla="*/ 9881 w 10000"/>
                  <a:gd name="connsiteY1215" fmla="*/ 3620 h 10000"/>
                  <a:gd name="connsiteX1216" fmla="*/ 9856 w 10000"/>
                  <a:gd name="connsiteY1216" fmla="*/ 3595 h 10000"/>
                  <a:gd name="connsiteX1217" fmla="*/ 9817 w 10000"/>
                  <a:gd name="connsiteY1217" fmla="*/ 3562 h 10000"/>
                  <a:gd name="connsiteX1218" fmla="*/ 9795 w 10000"/>
                  <a:gd name="connsiteY1218" fmla="*/ 3546 h 10000"/>
                  <a:gd name="connsiteX1219" fmla="*/ 9778 w 10000"/>
                  <a:gd name="connsiteY1219" fmla="*/ 3527 h 10000"/>
                  <a:gd name="connsiteX1220" fmla="*/ 9745 w 10000"/>
                  <a:gd name="connsiteY1220" fmla="*/ 3501 h 10000"/>
                  <a:gd name="connsiteX1221" fmla="*/ 9726 w 10000"/>
                  <a:gd name="connsiteY1221" fmla="*/ 3488 h 10000"/>
                  <a:gd name="connsiteX1222" fmla="*/ 9704 w 10000"/>
                  <a:gd name="connsiteY1222" fmla="*/ 3472 h 10000"/>
                  <a:gd name="connsiteX1223" fmla="*/ 9695 w 10000"/>
                  <a:gd name="connsiteY1223" fmla="*/ 3468 h 10000"/>
                  <a:gd name="connsiteX1224" fmla="*/ 9690 w 10000"/>
                  <a:gd name="connsiteY1224" fmla="*/ 3459 h 10000"/>
                  <a:gd name="connsiteX1225" fmla="*/ 9673 w 10000"/>
                  <a:gd name="connsiteY1225" fmla="*/ 3449 h 10000"/>
                  <a:gd name="connsiteX1226" fmla="*/ 9665 w 10000"/>
                  <a:gd name="connsiteY1226" fmla="*/ 3442 h 10000"/>
                  <a:gd name="connsiteX1227" fmla="*/ 9654 w 10000"/>
                  <a:gd name="connsiteY1227" fmla="*/ 3449 h 10000"/>
                  <a:gd name="connsiteX1228" fmla="*/ 9521 w 10000"/>
                  <a:gd name="connsiteY1228" fmla="*/ 3394 h 10000"/>
                  <a:gd name="connsiteX1229" fmla="*/ 9510 w 10000"/>
                  <a:gd name="connsiteY1229" fmla="*/ 3368 h 10000"/>
                  <a:gd name="connsiteX1230" fmla="*/ 9496 w 10000"/>
                  <a:gd name="connsiteY1230" fmla="*/ 3287 h 10000"/>
                  <a:gd name="connsiteX1231" fmla="*/ 9488 w 10000"/>
                  <a:gd name="connsiteY1231" fmla="*/ 3216 h 10000"/>
                  <a:gd name="connsiteX1232" fmla="*/ 9493 w 10000"/>
                  <a:gd name="connsiteY1232" fmla="*/ 3174 h 10000"/>
                  <a:gd name="connsiteX1233" fmla="*/ 9501 w 10000"/>
                  <a:gd name="connsiteY1233" fmla="*/ 3128 h 10000"/>
                  <a:gd name="connsiteX1234" fmla="*/ 9488 w 10000"/>
                  <a:gd name="connsiteY1234" fmla="*/ 3025 h 10000"/>
                  <a:gd name="connsiteX1235" fmla="*/ 9446 w 10000"/>
                  <a:gd name="connsiteY1235" fmla="*/ 2931 h 10000"/>
                  <a:gd name="connsiteX1236" fmla="*/ 9382 w 10000"/>
                  <a:gd name="connsiteY1236" fmla="*/ 2837 h 10000"/>
                  <a:gd name="connsiteX1237" fmla="*/ 9316 w 10000"/>
                  <a:gd name="connsiteY1237" fmla="*/ 2753 h 10000"/>
                  <a:gd name="connsiteX1238" fmla="*/ 9294 w 10000"/>
                  <a:gd name="connsiteY1238" fmla="*/ 2655 h 10000"/>
                  <a:gd name="connsiteX1239" fmla="*/ 9213 w 10000"/>
                  <a:gd name="connsiteY1239" fmla="*/ 2328 h 10000"/>
                  <a:gd name="connsiteX1240" fmla="*/ 9172 w 10000"/>
                  <a:gd name="connsiteY1240" fmla="*/ 2286 h 10000"/>
                  <a:gd name="connsiteX1241" fmla="*/ 9019 w 10000"/>
                  <a:gd name="connsiteY1241" fmla="*/ 2082 h 10000"/>
                  <a:gd name="connsiteX1242" fmla="*/ 8906 w 10000"/>
                  <a:gd name="connsiteY1242" fmla="*/ 1946 h 10000"/>
                  <a:gd name="connsiteX1243" fmla="*/ 8801 w 10000"/>
                  <a:gd name="connsiteY1243" fmla="*/ 1778 h 10000"/>
                  <a:gd name="connsiteX1244" fmla="*/ 8806 w 10000"/>
                  <a:gd name="connsiteY1244" fmla="*/ 1713 h 10000"/>
                  <a:gd name="connsiteX1245" fmla="*/ 8809 w 10000"/>
                  <a:gd name="connsiteY1245" fmla="*/ 1703 h 10000"/>
                  <a:gd name="connsiteX1246" fmla="*/ 8817 w 10000"/>
                  <a:gd name="connsiteY1246" fmla="*/ 1713 h 10000"/>
                  <a:gd name="connsiteX1247" fmla="*/ 8834 w 10000"/>
                  <a:gd name="connsiteY1247" fmla="*/ 1729 h 10000"/>
                  <a:gd name="connsiteX1248" fmla="*/ 8839 w 10000"/>
                  <a:gd name="connsiteY1248" fmla="*/ 1729 h 10000"/>
                  <a:gd name="connsiteX1249" fmla="*/ 8848 w 10000"/>
                  <a:gd name="connsiteY1249" fmla="*/ 1723 h 10000"/>
                  <a:gd name="connsiteX1250" fmla="*/ 8850 w 10000"/>
                  <a:gd name="connsiteY1250" fmla="*/ 1703 h 10000"/>
                  <a:gd name="connsiteX1251" fmla="*/ 8850 w 10000"/>
                  <a:gd name="connsiteY1251" fmla="*/ 1684 h 10000"/>
                  <a:gd name="connsiteX1252" fmla="*/ 8850 w 10000"/>
                  <a:gd name="connsiteY1252" fmla="*/ 1648 h 10000"/>
                  <a:gd name="connsiteX1253" fmla="*/ 8881 w 10000"/>
                  <a:gd name="connsiteY1253" fmla="*/ 1571 h 10000"/>
                  <a:gd name="connsiteX1254" fmla="*/ 8895 w 10000"/>
                  <a:gd name="connsiteY1254" fmla="*/ 1541 h 10000"/>
                  <a:gd name="connsiteX1255" fmla="*/ 8895 w 10000"/>
                  <a:gd name="connsiteY1255" fmla="*/ 1525 h 10000"/>
                  <a:gd name="connsiteX1256" fmla="*/ 8881 w 10000"/>
                  <a:gd name="connsiteY1256" fmla="*/ 1516 h 10000"/>
                  <a:gd name="connsiteX1257" fmla="*/ 8864 w 10000"/>
                  <a:gd name="connsiteY1257" fmla="*/ 1522 h 10000"/>
                  <a:gd name="connsiteX1258" fmla="*/ 8850 w 10000"/>
                  <a:gd name="connsiteY1258" fmla="*/ 1535 h 10000"/>
                  <a:gd name="connsiteX1259" fmla="*/ 8834 w 10000"/>
                  <a:gd name="connsiteY1259" fmla="*/ 1571 h 10000"/>
                  <a:gd name="connsiteX1260" fmla="*/ 8825 w 10000"/>
                  <a:gd name="connsiteY1260" fmla="*/ 1587 h 10000"/>
                  <a:gd name="connsiteX1261" fmla="*/ 8776 w 10000"/>
                  <a:gd name="connsiteY1261" fmla="*/ 1571 h 10000"/>
                  <a:gd name="connsiteX1262" fmla="*/ 8745 w 10000"/>
                  <a:gd name="connsiteY1262" fmla="*/ 1580 h 10000"/>
                  <a:gd name="connsiteX1263" fmla="*/ 8720 w 10000"/>
                  <a:gd name="connsiteY1263" fmla="*/ 1587 h 10000"/>
                  <a:gd name="connsiteX1264" fmla="*/ 8709 w 10000"/>
                  <a:gd name="connsiteY1264" fmla="*/ 1609 h 10000"/>
                  <a:gd name="connsiteX1265" fmla="*/ 8693 w 10000"/>
                  <a:gd name="connsiteY1265" fmla="*/ 1616 h 10000"/>
                  <a:gd name="connsiteX1266" fmla="*/ 8684 w 10000"/>
                  <a:gd name="connsiteY1266" fmla="*/ 1639 h 10000"/>
                  <a:gd name="connsiteX1267" fmla="*/ 8684 w 10000"/>
                  <a:gd name="connsiteY1267" fmla="*/ 1658 h 10000"/>
                  <a:gd name="connsiteX1268" fmla="*/ 8665 w 10000"/>
                  <a:gd name="connsiteY1268" fmla="*/ 1655 h 10000"/>
                  <a:gd name="connsiteX1269" fmla="*/ 8665 w 10000"/>
                  <a:gd name="connsiteY1269" fmla="*/ 1645 h 10000"/>
                  <a:gd name="connsiteX1270" fmla="*/ 8665 w 10000"/>
                  <a:gd name="connsiteY1270" fmla="*/ 1626 h 10000"/>
                  <a:gd name="connsiteX1271" fmla="*/ 8676 w 10000"/>
                  <a:gd name="connsiteY1271" fmla="*/ 1609 h 10000"/>
                  <a:gd name="connsiteX1272" fmla="*/ 8679 w 10000"/>
                  <a:gd name="connsiteY1272" fmla="*/ 1597 h 10000"/>
                  <a:gd name="connsiteX1273" fmla="*/ 8687 w 10000"/>
                  <a:gd name="connsiteY1273" fmla="*/ 1577 h 10000"/>
                  <a:gd name="connsiteX1274" fmla="*/ 8695 w 10000"/>
                  <a:gd name="connsiteY1274" fmla="*/ 1554 h 10000"/>
                  <a:gd name="connsiteX1275" fmla="*/ 8709 w 10000"/>
                  <a:gd name="connsiteY1275" fmla="*/ 1532 h 10000"/>
                  <a:gd name="connsiteX1276" fmla="*/ 8704 w 10000"/>
                  <a:gd name="connsiteY1276" fmla="*/ 1512 h 10000"/>
                  <a:gd name="connsiteX1277" fmla="*/ 8695 w 10000"/>
                  <a:gd name="connsiteY1277" fmla="*/ 1503 h 10000"/>
                  <a:gd name="connsiteX1278" fmla="*/ 8684 w 10000"/>
                  <a:gd name="connsiteY1278" fmla="*/ 1503 h 10000"/>
                  <a:gd name="connsiteX1279" fmla="*/ 8670 w 10000"/>
                  <a:gd name="connsiteY1279" fmla="*/ 1525 h 10000"/>
                  <a:gd name="connsiteX1280" fmla="*/ 8665 w 10000"/>
                  <a:gd name="connsiteY1280" fmla="*/ 1545 h 10000"/>
                  <a:gd name="connsiteX1281" fmla="*/ 8654 w 10000"/>
                  <a:gd name="connsiteY1281" fmla="*/ 1567 h 10000"/>
                  <a:gd name="connsiteX1282" fmla="*/ 8648 w 10000"/>
                  <a:gd name="connsiteY1282" fmla="*/ 1587 h 10000"/>
                  <a:gd name="connsiteX1283" fmla="*/ 8640 w 10000"/>
                  <a:gd name="connsiteY1283" fmla="*/ 1629 h 10000"/>
                  <a:gd name="connsiteX1284" fmla="*/ 8620 w 10000"/>
                  <a:gd name="connsiteY1284" fmla="*/ 1635 h 10000"/>
                  <a:gd name="connsiteX1285" fmla="*/ 8612 w 10000"/>
                  <a:gd name="connsiteY1285" fmla="*/ 1635 h 10000"/>
                  <a:gd name="connsiteX1286" fmla="*/ 8604 w 10000"/>
                  <a:gd name="connsiteY1286" fmla="*/ 1626 h 10000"/>
                  <a:gd name="connsiteX1287" fmla="*/ 8596 w 10000"/>
                  <a:gd name="connsiteY1287" fmla="*/ 1616 h 10000"/>
                  <a:gd name="connsiteX1288" fmla="*/ 8596 w 10000"/>
                  <a:gd name="connsiteY1288" fmla="*/ 1580 h 10000"/>
                  <a:gd name="connsiteX1289" fmla="*/ 8587 w 10000"/>
                  <a:gd name="connsiteY1289" fmla="*/ 1545 h 10000"/>
                  <a:gd name="connsiteX1290" fmla="*/ 8565 w 10000"/>
                  <a:gd name="connsiteY1290" fmla="*/ 1516 h 10000"/>
                  <a:gd name="connsiteX1291" fmla="*/ 8543 w 10000"/>
                  <a:gd name="connsiteY1291" fmla="*/ 1512 h 10000"/>
                  <a:gd name="connsiteX1292" fmla="*/ 8518 w 10000"/>
                  <a:gd name="connsiteY1292" fmla="*/ 1532 h 10000"/>
                  <a:gd name="connsiteX1293" fmla="*/ 8476 w 10000"/>
                  <a:gd name="connsiteY1293" fmla="*/ 1567 h 10000"/>
                  <a:gd name="connsiteX1294" fmla="*/ 8454 w 10000"/>
                  <a:gd name="connsiteY1294" fmla="*/ 1551 h 10000"/>
                  <a:gd name="connsiteX1295" fmla="*/ 8402 w 10000"/>
                  <a:gd name="connsiteY1295" fmla="*/ 1493 h 10000"/>
                  <a:gd name="connsiteX1296" fmla="*/ 8371 w 10000"/>
                  <a:gd name="connsiteY1296" fmla="*/ 1428 h 10000"/>
                  <a:gd name="connsiteX1297" fmla="*/ 8072 w 10000"/>
                  <a:gd name="connsiteY1297" fmla="*/ 1422 h 10000"/>
                  <a:gd name="connsiteX1298" fmla="*/ 7823 w 10000"/>
                  <a:gd name="connsiteY1298" fmla="*/ 1279 h 10000"/>
                  <a:gd name="connsiteX1299" fmla="*/ 7587 w 10000"/>
                  <a:gd name="connsiteY1299" fmla="*/ 1133 h 10000"/>
                  <a:gd name="connsiteX1300" fmla="*/ 7526 w 10000"/>
                  <a:gd name="connsiteY1300" fmla="*/ 1098 h 10000"/>
                  <a:gd name="connsiteX1301" fmla="*/ 7346 w 10000"/>
                  <a:gd name="connsiteY1301" fmla="*/ 991 h 10000"/>
                  <a:gd name="connsiteX1302" fmla="*/ 7321 w 10000"/>
                  <a:gd name="connsiteY1302" fmla="*/ 959 h 10000"/>
                  <a:gd name="connsiteX1303" fmla="*/ 7307 w 10000"/>
                  <a:gd name="connsiteY1303" fmla="*/ 871 h 10000"/>
                  <a:gd name="connsiteX1304" fmla="*/ 7224 w 10000"/>
                  <a:gd name="connsiteY1304" fmla="*/ 816 h 10000"/>
                  <a:gd name="connsiteX1305" fmla="*/ 7147 w 10000"/>
                  <a:gd name="connsiteY1305" fmla="*/ 787 h 10000"/>
                  <a:gd name="connsiteX1306" fmla="*/ 7080 w 10000"/>
                  <a:gd name="connsiteY1306" fmla="*/ 742 h 10000"/>
                  <a:gd name="connsiteX1307" fmla="*/ 7069 w 10000"/>
                  <a:gd name="connsiteY1307" fmla="*/ 767 h 10000"/>
                  <a:gd name="connsiteX1308" fmla="*/ 7033 w 10000"/>
                  <a:gd name="connsiteY1308" fmla="*/ 787 h 10000"/>
                  <a:gd name="connsiteX1309" fmla="*/ 6820 w 10000"/>
                  <a:gd name="connsiteY1309" fmla="*/ 878 h 10000"/>
                  <a:gd name="connsiteX1310" fmla="*/ 6726 w 10000"/>
                  <a:gd name="connsiteY1310" fmla="*/ 897 h 10000"/>
                  <a:gd name="connsiteX1311" fmla="*/ 6626 w 10000"/>
                  <a:gd name="connsiteY1311" fmla="*/ 955 h 10000"/>
                  <a:gd name="connsiteX1312" fmla="*/ 6582 w 10000"/>
                  <a:gd name="connsiteY1312" fmla="*/ 946 h 10000"/>
                  <a:gd name="connsiteX1313" fmla="*/ 6571 w 10000"/>
                  <a:gd name="connsiteY1313" fmla="*/ 955 h 10000"/>
                  <a:gd name="connsiteX1314" fmla="*/ 6507 w 10000"/>
                  <a:gd name="connsiteY1314" fmla="*/ 975 h 10000"/>
                  <a:gd name="connsiteX1315" fmla="*/ 6485 w 10000"/>
                  <a:gd name="connsiteY1315" fmla="*/ 975 h 10000"/>
                  <a:gd name="connsiteX1316" fmla="*/ 6476 w 10000"/>
                  <a:gd name="connsiteY1316" fmla="*/ 965 h 10000"/>
                  <a:gd name="connsiteX1317" fmla="*/ 6474 w 10000"/>
                  <a:gd name="connsiteY1317" fmla="*/ 936 h 10000"/>
                  <a:gd name="connsiteX1318" fmla="*/ 6452 w 10000"/>
                  <a:gd name="connsiteY1318" fmla="*/ 887 h 10000"/>
                  <a:gd name="connsiteX1319" fmla="*/ 6352 w 10000"/>
                  <a:gd name="connsiteY1319" fmla="*/ 767 h 10000"/>
                  <a:gd name="connsiteX1320" fmla="*/ 6313 w 10000"/>
                  <a:gd name="connsiteY1320" fmla="*/ 732 h 10000"/>
                  <a:gd name="connsiteX1321" fmla="*/ 6296 w 10000"/>
                  <a:gd name="connsiteY1321" fmla="*/ 690 h 10000"/>
                  <a:gd name="connsiteX1322" fmla="*/ 6271 w 10000"/>
                  <a:gd name="connsiteY1322" fmla="*/ 664 h 10000"/>
                  <a:gd name="connsiteX1323" fmla="*/ 6266 w 10000"/>
                  <a:gd name="connsiteY1323" fmla="*/ 654 h 10000"/>
                  <a:gd name="connsiteX1324" fmla="*/ 6111 w 10000"/>
                  <a:gd name="connsiteY1324" fmla="*/ 398 h 10000"/>
                  <a:gd name="connsiteX1325" fmla="*/ 5903 w 10000"/>
                  <a:gd name="connsiteY1325" fmla="*/ 408 h 10000"/>
                  <a:gd name="connsiteX1326" fmla="*/ 5837 w 10000"/>
                  <a:gd name="connsiteY1326" fmla="*/ 427 h 10000"/>
                  <a:gd name="connsiteX1327" fmla="*/ 5756 w 10000"/>
                  <a:gd name="connsiteY1327" fmla="*/ 453 h 10000"/>
                  <a:gd name="connsiteX1328" fmla="*/ 5681 w 10000"/>
                  <a:gd name="connsiteY1328" fmla="*/ 453 h 10000"/>
                  <a:gd name="connsiteX1329" fmla="*/ 5609 w 10000"/>
                  <a:gd name="connsiteY1329" fmla="*/ 447 h 10000"/>
                  <a:gd name="connsiteX1330" fmla="*/ 5554 w 10000"/>
                  <a:gd name="connsiteY1330" fmla="*/ 304 h 10000"/>
                  <a:gd name="connsiteX1331" fmla="*/ 5529 w 10000"/>
                  <a:gd name="connsiteY1331" fmla="*/ 301 h 10000"/>
                  <a:gd name="connsiteX1332" fmla="*/ 5393 w 10000"/>
                  <a:gd name="connsiteY1332" fmla="*/ 256 h 10000"/>
                  <a:gd name="connsiteX1333" fmla="*/ 5366 w 10000"/>
                  <a:gd name="connsiteY1333" fmla="*/ 220 h 10000"/>
                  <a:gd name="connsiteX1334" fmla="*/ 5249 w 10000"/>
                  <a:gd name="connsiteY1334" fmla="*/ 155 h 10000"/>
                  <a:gd name="connsiteX1335" fmla="*/ 5141 w 10000"/>
                  <a:gd name="connsiteY1335" fmla="*/ 52 h 10000"/>
                  <a:gd name="connsiteX1336" fmla="*/ 5116 w 10000"/>
                  <a:gd name="connsiteY1336" fmla="*/ 3 h 10000"/>
                  <a:gd name="connsiteX1337" fmla="*/ 5061 w 10000"/>
                  <a:gd name="connsiteY1337" fmla="*/ 0 h 10000"/>
                  <a:gd name="connsiteX1338" fmla="*/ 5036 w 10000"/>
                  <a:gd name="connsiteY1338" fmla="*/ 32 h 10000"/>
                  <a:gd name="connsiteX1339" fmla="*/ 4942 w 10000"/>
                  <a:gd name="connsiteY1339" fmla="*/ 133 h 10000"/>
                  <a:gd name="connsiteX1340" fmla="*/ 4900 w 10000"/>
                  <a:gd name="connsiteY1340" fmla="*/ 217 h 10000"/>
                  <a:gd name="connsiteX1341" fmla="*/ 4861 w 10000"/>
                  <a:gd name="connsiteY1341" fmla="*/ 198 h 10000"/>
                  <a:gd name="connsiteX1342" fmla="*/ 4795 w 10000"/>
                  <a:gd name="connsiteY1342" fmla="*/ 68 h 10000"/>
                  <a:gd name="connsiteX1343" fmla="*/ 4778 w 10000"/>
                  <a:gd name="connsiteY1343" fmla="*/ 62 h 10000"/>
                  <a:gd name="connsiteX1344" fmla="*/ 4765 w 10000"/>
                  <a:gd name="connsiteY1344" fmla="*/ 62 h 10000"/>
                  <a:gd name="connsiteX1345" fmla="*/ 4748 w 10000"/>
                  <a:gd name="connsiteY1345" fmla="*/ 68 h 10000"/>
                  <a:gd name="connsiteX1346" fmla="*/ 4673 w 10000"/>
                  <a:gd name="connsiteY1346" fmla="*/ 136 h 10000"/>
                  <a:gd name="connsiteX1347" fmla="*/ 4632 w 10000"/>
                  <a:gd name="connsiteY1347" fmla="*/ 201 h 10000"/>
                  <a:gd name="connsiteX1348" fmla="*/ 4623 w 10000"/>
                  <a:gd name="connsiteY1348" fmla="*/ 210 h 10000"/>
                  <a:gd name="connsiteX1349" fmla="*/ 4579 w 10000"/>
                  <a:gd name="connsiteY1349" fmla="*/ 220 h 10000"/>
                  <a:gd name="connsiteX1350" fmla="*/ 4479 w 10000"/>
                  <a:gd name="connsiteY1350" fmla="*/ 198 h 10000"/>
                  <a:gd name="connsiteX1351" fmla="*/ 4402 w 10000"/>
                  <a:gd name="connsiteY1351" fmla="*/ 165 h 10000"/>
                  <a:gd name="connsiteX1352" fmla="*/ 4374 w 10000"/>
                  <a:gd name="connsiteY1352" fmla="*/ 165 h 10000"/>
                  <a:gd name="connsiteX1353" fmla="*/ 4335 w 10000"/>
                  <a:gd name="connsiteY1353" fmla="*/ 172 h 10000"/>
                  <a:gd name="connsiteX1354" fmla="*/ 4302 w 10000"/>
                  <a:gd name="connsiteY1354" fmla="*/ 188 h 10000"/>
                  <a:gd name="connsiteX1355" fmla="*/ 4271 w 10000"/>
                  <a:gd name="connsiteY1355" fmla="*/ 220 h 10000"/>
                  <a:gd name="connsiteX1356" fmla="*/ 4238 w 10000"/>
                  <a:gd name="connsiteY1356" fmla="*/ 240 h 10000"/>
                  <a:gd name="connsiteX1357" fmla="*/ 4324 w 10000"/>
                  <a:gd name="connsiteY1357" fmla="*/ 1289 h 10000"/>
                  <a:gd name="connsiteX1358" fmla="*/ 3521 w 10000"/>
                  <a:gd name="connsiteY1358" fmla="*/ 7730 h 10000"/>
                  <a:gd name="connsiteX1359" fmla="*/ 3560 w 10000"/>
                  <a:gd name="connsiteY1359" fmla="*/ 7749 h 10000"/>
                  <a:gd name="connsiteX1360" fmla="*/ 3562 w 10000"/>
                  <a:gd name="connsiteY1360" fmla="*/ 7759 h 10000"/>
                  <a:gd name="connsiteX1361" fmla="*/ 3573 w 10000"/>
                  <a:gd name="connsiteY1361" fmla="*/ 7766 h 10000"/>
                  <a:gd name="connsiteX1362" fmla="*/ 3584 w 10000"/>
                  <a:gd name="connsiteY1362" fmla="*/ 7759 h 10000"/>
                  <a:gd name="connsiteX1363" fmla="*/ 3811 w 10000"/>
                  <a:gd name="connsiteY1363" fmla="*/ 6802 h 10000"/>
                  <a:gd name="connsiteX1364" fmla="*/ 3623 w 10000"/>
                  <a:gd name="connsiteY1364" fmla="*/ 7733 h 10000"/>
                  <a:gd name="connsiteX1365" fmla="*/ 4297 w 10000"/>
                  <a:gd name="connsiteY1365" fmla="*/ 7345 h 10000"/>
                  <a:gd name="connsiteX1366" fmla="*/ 4236 w 10000"/>
                  <a:gd name="connsiteY1366" fmla="*/ 6832 h 10000"/>
                  <a:gd name="connsiteX1367" fmla="*/ 3946 w 10000"/>
                  <a:gd name="connsiteY1367" fmla="*/ 6675 h 10000"/>
                  <a:gd name="connsiteX1368" fmla="*/ 3687 w 10000"/>
                  <a:gd name="connsiteY1368" fmla="*/ 7730 h 10000"/>
                  <a:gd name="connsiteX1369" fmla="*/ 3690 w 10000"/>
                  <a:gd name="connsiteY1369" fmla="*/ 7730 h 10000"/>
                  <a:gd name="connsiteX1370" fmla="*/ 3704 w 10000"/>
                  <a:gd name="connsiteY1370" fmla="*/ 7740 h 10000"/>
                  <a:gd name="connsiteX1371" fmla="*/ 3712 w 10000"/>
                  <a:gd name="connsiteY1371" fmla="*/ 7743 h 10000"/>
                  <a:gd name="connsiteX1372" fmla="*/ 3723 w 10000"/>
                  <a:gd name="connsiteY1372" fmla="*/ 7749 h 10000"/>
                  <a:gd name="connsiteX1373" fmla="*/ 3729 w 10000"/>
                  <a:gd name="connsiteY1373" fmla="*/ 7749 h 10000"/>
                  <a:gd name="connsiteX1374" fmla="*/ 3729 w 10000"/>
                  <a:gd name="connsiteY1374" fmla="*/ 7743 h 10000"/>
                  <a:gd name="connsiteX1375" fmla="*/ 3745 w 10000"/>
                  <a:gd name="connsiteY1375" fmla="*/ 7740 h 10000"/>
                  <a:gd name="connsiteX1376" fmla="*/ 3753 w 10000"/>
                  <a:gd name="connsiteY1376" fmla="*/ 7730 h 10000"/>
                  <a:gd name="connsiteX1377" fmla="*/ 3762 w 10000"/>
                  <a:gd name="connsiteY1377" fmla="*/ 7720 h 10000"/>
                  <a:gd name="connsiteX1378" fmla="*/ 3776 w 10000"/>
                  <a:gd name="connsiteY1378" fmla="*/ 7710 h 10000"/>
                  <a:gd name="connsiteX1379" fmla="*/ 3784 w 10000"/>
                  <a:gd name="connsiteY1379" fmla="*/ 7701 h 10000"/>
                  <a:gd name="connsiteX1380" fmla="*/ 3792 w 10000"/>
                  <a:gd name="connsiteY1380" fmla="*/ 7694 h 10000"/>
                  <a:gd name="connsiteX1381" fmla="*/ 4805 w 10000"/>
                  <a:gd name="connsiteY1381" fmla="*/ 7386 h 10000"/>
                  <a:gd name="connsiteX1382" fmla="*/ 3778 w 10000"/>
                  <a:gd name="connsiteY1382" fmla="*/ 7756 h 10000"/>
                  <a:gd name="connsiteX1383" fmla="*/ 3762 w 10000"/>
                  <a:gd name="connsiteY1383" fmla="*/ 7775 h 10000"/>
                  <a:gd name="connsiteX1384" fmla="*/ 3748 w 10000"/>
                  <a:gd name="connsiteY1384" fmla="*/ 7775 h 10000"/>
                  <a:gd name="connsiteX1385" fmla="*/ 4264 w 10000"/>
                  <a:gd name="connsiteY1385" fmla="*/ 7821 h 10000"/>
                  <a:gd name="connsiteX1386" fmla="*/ 3712 w 10000"/>
                  <a:gd name="connsiteY1386" fmla="*/ 8005 h 10000"/>
                  <a:gd name="connsiteX1387" fmla="*/ 3706 w 10000"/>
                  <a:gd name="connsiteY1387" fmla="*/ 8021 h 10000"/>
                  <a:gd name="connsiteX1388" fmla="*/ 3712 w 10000"/>
                  <a:gd name="connsiteY1388" fmla="*/ 8044 h 10000"/>
                  <a:gd name="connsiteX1389" fmla="*/ 3712 w 10000"/>
                  <a:gd name="connsiteY1389" fmla="*/ 8051 h 10000"/>
                  <a:gd name="connsiteX1390" fmla="*/ 3767 w 10000"/>
                  <a:gd name="connsiteY1390" fmla="*/ 8106 h 10000"/>
                  <a:gd name="connsiteX1391" fmla="*/ 3770 w 10000"/>
                  <a:gd name="connsiteY1391" fmla="*/ 8119 h 10000"/>
                  <a:gd name="connsiteX1392" fmla="*/ 3740 w 10000"/>
                  <a:gd name="connsiteY1392" fmla="*/ 8154 h 10000"/>
                  <a:gd name="connsiteX1393" fmla="*/ 3731 w 10000"/>
                  <a:gd name="connsiteY1393" fmla="*/ 8138 h 10000"/>
                  <a:gd name="connsiteX1394" fmla="*/ 3729 w 10000"/>
                  <a:gd name="connsiteY1394" fmla="*/ 8125 h 10000"/>
                  <a:gd name="connsiteX1395" fmla="*/ 3712 w 10000"/>
                  <a:gd name="connsiteY1395" fmla="*/ 8115 h 10000"/>
                  <a:gd name="connsiteX1396" fmla="*/ 3704 w 10000"/>
                  <a:gd name="connsiteY1396" fmla="*/ 8109 h 10000"/>
                  <a:gd name="connsiteX1397" fmla="*/ 3687 w 10000"/>
                  <a:gd name="connsiteY1397" fmla="*/ 8099 h 10000"/>
                  <a:gd name="connsiteX1398" fmla="*/ 3673 w 10000"/>
                  <a:gd name="connsiteY1398" fmla="*/ 8093 h 10000"/>
                  <a:gd name="connsiteX1399" fmla="*/ 3665 w 10000"/>
                  <a:gd name="connsiteY1399" fmla="*/ 8083 h 10000"/>
                  <a:gd name="connsiteX1400" fmla="*/ 3648 w 10000"/>
                  <a:gd name="connsiteY1400" fmla="*/ 8073 h 10000"/>
                  <a:gd name="connsiteX1401" fmla="*/ 3643 w 10000"/>
                  <a:gd name="connsiteY1401" fmla="*/ 8063 h 10000"/>
                  <a:gd name="connsiteX1402" fmla="*/ 3632 w 10000"/>
                  <a:gd name="connsiteY1402" fmla="*/ 8054 h 10000"/>
                  <a:gd name="connsiteX1403" fmla="*/ 3623 w 10000"/>
                  <a:gd name="connsiteY1403" fmla="*/ 8060 h 10000"/>
                  <a:gd name="connsiteX1404" fmla="*/ 3615 w 10000"/>
                  <a:gd name="connsiteY1404" fmla="*/ 8070 h 10000"/>
                  <a:gd name="connsiteX1405" fmla="*/ 3607 w 10000"/>
                  <a:gd name="connsiteY1405" fmla="*/ 8083 h 10000"/>
                  <a:gd name="connsiteX1406" fmla="*/ 5314 w 10000"/>
                  <a:gd name="connsiteY1406" fmla="*/ 7655 h 10000"/>
                  <a:gd name="connsiteX1407" fmla="*/ 3601 w 10000"/>
                  <a:gd name="connsiteY1407" fmla="*/ 8148 h 10000"/>
                  <a:gd name="connsiteX1408" fmla="*/ 3584 w 10000"/>
                  <a:gd name="connsiteY1408" fmla="*/ 8154 h 10000"/>
                  <a:gd name="connsiteX1409" fmla="*/ 5255 w 10000"/>
                  <a:gd name="connsiteY1409" fmla="*/ 7926 h 10000"/>
                  <a:gd name="connsiteX1410" fmla="*/ 4881 w 10000"/>
                  <a:gd name="connsiteY1410" fmla="*/ 8090 h 10000"/>
                  <a:gd name="connsiteX1411" fmla="*/ 3206 w 10000"/>
                  <a:gd name="connsiteY1411" fmla="*/ 8300 h 10000"/>
                  <a:gd name="connsiteX1412" fmla="*/ 2947 w 10000"/>
                  <a:gd name="connsiteY1412" fmla="*/ 8089 h 10000"/>
                  <a:gd name="connsiteX1413" fmla="*/ 3057 w 10000"/>
                  <a:gd name="connsiteY1413" fmla="*/ 7143 h 10000"/>
                  <a:gd name="connsiteX0" fmla="*/ 4324 w 10000"/>
                  <a:gd name="connsiteY0" fmla="*/ 1289 h 10000"/>
                  <a:gd name="connsiteX1" fmla="*/ 4296 w 10000"/>
                  <a:gd name="connsiteY1" fmla="*/ 1305 h 10000"/>
                  <a:gd name="connsiteX2" fmla="*/ 4285 w 10000"/>
                  <a:gd name="connsiteY2" fmla="*/ 1279 h 10000"/>
                  <a:gd name="connsiteX3" fmla="*/ 4244 w 10000"/>
                  <a:gd name="connsiteY3" fmla="*/ 1266 h 10000"/>
                  <a:gd name="connsiteX4" fmla="*/ 4208 w 10000"/>
                  <a:gd name="connsiteY4" fmla="*/ 1286 h 10000"/>
                  <a:gd name="connsiteX5" fmla="*/ 4172 w 10000"/>
                  <a:gd name="connsiteY5" fmla="*/ 1299 h 10000"/>
                  <a:gd name="connsiteX6" fmla="*/ 4150 w 10000"/>
                  <a:gd name="connsiteY6" fmla="*/ 1308 h 10000"/>
                  <a:gd name="connsiteX7" fmla="*/ 4139 w 10000"/>
                  <a:gd name="connsiteY7" fmla="*/ 1315 h 10000"/>
                  <a:gd name="connsiteX8" fmla="*/ 4125 w 10000"/>
                  <a:gd name="connsiteY8" fmla="*/ 1315 h 10000"/>
                  <a:gd name="connsiteX9" fmla="*/ 4119 w 10000"/>
                  <a:gd name="connsiteY9" fmla="*/ 1315 h 10000"/>
                  <a:gd name="connsiteX10" fmla="*/ 4111 w 10000"/>
                  <a:gd name="connsiteY10" fmla="*/ 1308 h 10000"/>
                  <a:gd name="connsiteX11" fmla="*/ 4100 w 10000"/>
                  <a:gd name="connsiteY11" fmla="*/ 1315 h 10000"/>
                  <a:gd name="connsiteX12" fmla="*/ 4075 w 10000"/>
                  <a:gd name="connsiteY12" fmla="*/ 1315 h 10000"/>
                  <a:gd name="connsiteX13" fmla="*/ 4058 w 10000"/>
                  <a:gd name="connsiteY13" fmla="*/ 1318 h 10000"/>
                  <a:gd name="connsiteX14" fmla="*/ 4044 w 10000"/>
                  <a:gd name="connsiteY14" fmla="*/ 1315 h 10000"/>
                  <a:gd name="connsiteX15" fmla="*/ 4042 w 10000"/>
                  <a:gd name="connsiteY15" fmla="*/ 1299 h 10000"/>
                  <a:gd name="connsiteX16" fmla="*/ 4014 w 10000"/>
                  <a:gd name="connsiteY16" fmla="*/ 1308 h 10000"/>
                  <a:gd name="connsiteX17" fmla="*/ 4011 w 10000"/>
                  <a:gd name="connsiteY17" fmla="*/ 1315 h 10000"/>
                  <a:gd name="connsiteX18" fmla="*/ 4011 w 10000"/>
                  <a:gd name="connsiteY18" fmla="*/ 1341 h 10000"/>
                  <a:gd name="connsiteX19" fmla="*/ 4019 w 10000"/>
                  <a:gd name="connsiteY19" fmla="*/ 1341 h 10000"/>
                  <a:gd name="connsiteX20" fmla="*/ 3997 w 10000"/>
                  <a:gd name="connsiteY20" fmla="*/ 1363 h 10000"/>
                  <a:gd name="connsiteX21" fmla="*/ 3986 w 10000"/>
                  <a:gd name="connsiteY21" fmla="*/ 1373 h 10000"/>
                  <a:gd name="connsiteX22" fmla="*/ 3981 w 10000"/>
                  <a:gd name="connsiteY22" fmla="*/ 1389 h 10000"/>
                  <a:gd name="connsiteX23" fmla="*/ 3981 w 10000"/>
                  <a:gd name="connsiteY23" fmla="*/ 1409 h 10000"/>
                  <a:gd name="connsiteX24" fmla="*/ 3981 w 10000"/>
                  <a:gd name="connsiteY24" fmla="*/ 1438 h 10000"/>
                  <a:gd name="connsiteX25" fmla="*/ 3961 w 10000"/>
                  <a:gd name="connsiteY25" fmla="*/ 1441 h 10000"/>
                  <a:gd name="connsiteX26" fmla="*/ 3942 w 10000"/>
                  <a:gd name="connsiteY26" fmla="*/ 1441 h 10000"/>
                  <a:gd name="connsiteX27" fmla="*/ 3914 w 10000"/>
                  <a:gd name="connsiteY27" fmla="*/ 1454 h 10000"/>
                  <a:gd name="connsiteX28" fmla="*/ 3892 w 10000"/>
                  <a:gd name="connsiteY28" fmla="*/ 1467 h 10000"/>
                  <a:gd name="connsiteX29" fmla="*/ 3867 w 10000"/>
                  <a:gd name="connsiteY29" fmla="*/ 1483 h 10000"/>
                  <a:gd name="connsiteX30" fmla="*/ 3845 w 10000"/>
                  <a:gd name="connsiteY30" fmla="*/ 1467 h 10000"/>
                  <a:gd name="connsiteX31" fmla="*/ 3850 w 10000"/>
                  <a:gd name="connsiteY31" fmla="*/ 1457 h 10000"/>
                  <a:gd name="connsiteX32" fmla="*/ 3864 w 10000"/>
                  <a:gd name="connsiteY32" fmla="*/ 1441 h 10000"/>
                  <a:gd name="connsiteX33" fmla="*/ 3859 w 10000"/>
                  <a:gd name="connsiteY33" fmla="*/ 1409 h 10000"/>
                  <a:gd name="connsiteX34" fmla="*/ 3842 w 10000"/>
                  <a:gd name="connsiteY34" fmla="*/ 1383 h 10000"/>
                  <a:gd name="connsiteX35" fmla="*/ 3825 w 10000"/>
                  <a:gd name="connsiteY35" fmla="*/ 1360 h 10000"/>
                  <a:gd name="connsiteX36" fmla="*/ 3809 w 10000"/>
                  <a:gd name="connsiteY36" fmla="*/ 1318 h 10000"/>
                  <a:gd name="connsiteX37" fmla="*/ 3787 w 10000"/>
                  <a:gd name="connsiteY37" fmla="*/ 1289 h 10000"/>
                  <a:gd name="connsiteX38" fmla="*/ 3759 w 10000"/>
                  <a:gd name="connsiteY38" fmla="*/ 1266 h 10000"/>
                  <a:gd name="connsiteX39" fmla="*/ 3740 w 10000"/>
                  <a:gd name="connsiteY39" fmla="*/ 1256 h 10000"/>
                  <a:gd name="connsiteX40" fmla="*/ 3715 w 10000"/>
                  <a:gd name="connsiteY40" fmla="*/ 1250 h 10000"/>
                  <a:gd name="connsiteX41" fmla="*/ 3687 w 10000"/>
                  <a:gd name="connsiteY41" fmla="*/ 1256 h 10000"/>
                  <a:gd name="connsiteX42" fmla="*/ 3681 w 10000"/>
                  <a:gd name="connsiteY42" fmla="*/ 1260 h 10000"/>
                  <a:gd name="connsiteX43" fmla="*/ 3670 w 10000"/>
                  <a:gd name="connsiteY43" fmla="*/ 1295 h 10000"/>
                  <a:gd name="connsiteX44" fmla="*/ 3651 w 10000"/>
                  <a:gd name="connsiteY44" fmla="*/ 1305 h 10000"/>
                  <a:gd name="connsiteX45" fmla="*/ 3640 w 10000"/>
                  <a:gd name="connsiteY45" fmla="*/ 1308 h 10000"/>
                  <a:gd name="connsiteX46" fmla="*/ 3626 w 10000"/>
                  <a:gd name="connsiteY46" fmla="*/ 1308 h 10000"/>
                  <a:gd name="connsiteX47" fmla="*/ 3632 w 10000"/>
                  <a:gd name="connsiteY47" fmla="*/ 1276 h 10000"/>
                  <a:gd name="connsiteX48" fmla="*/ 3609 w 10000"/>
                  <a:gd name="connsiteY48" fmla="*/ 1289 h 10000"/>
                  <a:gd name="connsiteX49" fmla="*/ 3593 w 10000"/>
                  <a:gd name="connsiteY49" fmla="*/ 1286 h 10000"/>
                  <a:gd name="connsiteX50" fmla="*/ 3590 w 10000"/>
                  <a:gd name="connsiteY50" fmla="*/ 1256 h 10000"/>
                  <a:gd name="connsiteX51" fmla="*/ 3584 w 10000"/>
                  <a:gd name="connsiteY51" fmla="*/ 1237 h 10000"/>
                  <a:gd name="connsiteX52" fmla="*/ 3573 w 10000"/>
                  <a:gd name="connsiteY52" fmla="*/ 1237 h 10000"/>
                  <a:gd name="connsiteX53" fmla="*/ 3554 w 10000"/>
                  <a:gd name="connsiteY53" fmla="*/ 1227 h 10000"/>
                  <a:gd name="connsiteX54" fmla="*/ 3546 w 10000"/>
                  <a:gd name="connsiteY54" fmla="*/ 1192 h 10000"/>
                  <a:gd name="connsiteX55" fmla="*/ 3529 w 10000"/>
                  <a:gd name="connsiteY55" fmla="*/ 1176 h 10000"/>
                  <a:gd name="connsiteX56" fmla="*/ 3512 w 10000"/>
                  <a:gd name="connsiteY56" fmla="*/ 1182 h 10000"/>
                  <a:gd name="connsiteX57" fmla="*/ 3485 w 10000"/>
                  <a:gd name="connsiteY57" fmla="*/ 1182 h 10000"/>
                  <a:gd name="connsiteX58" fmla="*/ 3463 w 10000"/>
                  <a:gd name="connsiteY58" fmla="*/ 1176 h 10000"/>
                  <a:gd name="connsiteX59" fmla="*/ 3449 w 10000"/>
                  <a:gd name="connsiteY59" fmla="*/ 1182 h 10000"/>
                  <a:gd name="connsiteX60" fmla="*/ 3432 w 10000"/>
                  <a:gd name="connsiteY60" fmla="*/ 1192 h 10000"/>
                  <a:gd name="connsiteX61" fmla="*/ 3454 w 10000"/>
                  <a:gd name="connsiteY61" fmla="*/ 1205 h 10000"/>
                  <a:gd name="connsiteX62" fmla="*/ 3463 w 10000"/>
                  <a:gd name="connsiteY62" fmla="*/ 1205 h 10000"/>
                  <a:gd name="connsiteX63" fmla="*/ 3488 w 10000"/>
                  <a:gd name="connsiteY63" fmla="*/ 1205 h 10000"/>
                  <a:gd name="connsiteX64" fmla="*/ 3488 w 10000"/>
                  <a:gd name="connsiteY64" fmla="*/ 1218 h 10000"/>
                  <a:gd name="connsiteX65" fmla="*/ 3493 w 10000"/>
                  <a:gd name="connsiteY65" fmla="*/ 1247 h 10000"/>
                  <a:gd name="connsiteX66" fmla="*/ 3512 w 10000"/>
                  <a:gd name="connsiteY66" fmla="*/ 1247 h 10000"/>
                  <a:gd name="connsiteX67" fmla="*/ 3518 w 10000"/>
                  <a:gd name="connsiteY67" fmla="*/ 1250 h 10000"/>
                  <a:gd name="connsiteX68" fmla="*/ 3521 w 10000"/>
                  <a:gd name="connsiteY68" fmla="*/ 1276 h 10000"/>
                  <a:gd name="connsiteX69" fmla="*/ 3543 w 10000"/>
                  <a:gd name="connsiteY69" fmla="*/ 1295 h 10000"/>
                  <a:gd name="connsiteX70" fmla="*/ 3546 w 10000"/>
                  <a:gd name="connsiteY70" fmla="*/ 1305 h 10000"/>
                  <a:gd name="connsiteX71" fmla="*/ 3543 w 10000"/>
                  <a:gd name="connsiteY71" fmla="*/ 1315 h 10000"/>
                  <a:gd name="connsiteX72" fmla="*/ 3543 w 10000"/>
                  <a:gd name="connsiteY72" fmla="*/ 1331 h 10000"/>
                  <a:gd name="connsiteX73" fmla="*/ 3554 w 10000"/>
                  <a:gd name="connsiteY73" fmla="*/ 1324 h 10000"/>
                  <a:gd name="connsiteX74" fmla="*/ 3560 w 10000"/>
                  <a:gd name="connsiteY74" fmla="*/ 1331 h 10000"/>
                  <a:gd name="connsiteX75" fmla="*/ 3582 w 10000"/>
                  <a:gd name="connsiteY75" fmla="*/ 1344 h 10000"/>
                  <a:gd name="connsiteX76" fmla="*/ 3598 w 10000"/>
                  <a:gd name="connsiteY76" fmla="*/ 1380 h 10000"/>
                  <a:gd name="connsiteX77" fmla="*/ 3607 w 10000"/>
                  <a:gd name="connsiteY77" fmla="*/ 1389 h 10000"/>
                  <a:gd name="connsiteX78" fmla="*/ 3623 w 10000"/>
                  <a:gd name="connsiteY78" fmla="*/ 1409 h 10000"/>
                  <a:gd name="connsiteX79" fmla="*/ 3634 w 10000"/>
                  <a:gd name="connsiteY79" fmla="*/ 1438 h 10000"/>
                  <a:gd name="connsiteX80" fmla="*/ 3632 w 10000"/>
                  <a:gd name="connsiteY80" fmla="*/ 1454 h 10000"/>
                  <a:gd name="connsiteX81" fmla="*/ 3618 w 10000"/>
                  <a:gd name="connsiteY81" fmla="*/ 1438 h 10000"/>
                  <a:gd name="connsiteX82" fmla="*/ 3598 w 10000"/>
                  <a:gd name="connsiteY82" fmla="*/ 1428 h 10000"/>
                  <a:gd name="connsiteX83" fmla="*/ 3582 w 10000"/>
                  <a:gd name="connsiteY83" fmla="*/ 1402 h 10000"/>
                  <a:gd name="connsiteX84" fmla="*/ 3562 w 10000"/>
                  <a:gd name="connsiteY84" fmla="*/ 1399 h 10000"/>
                  <a:gd name="connsiteX85" fmla="*/ 3546 w 10000"/>
                  <a:gd name="connsiteY85" fmla="*/ 1383 h 10000"/>
                  <a:gd name="connsiteX86" fmla="*/ 3510 w 10000"/>
                  <a:gd name="connsiteY86" fmla="*/ 1360 h 10000"/>
                  <a:gd name="connsiteX87" fmla="*/ 3485 w 10000"/>
                  <a:gd name="connsiteY87" fmla="*/ 1344 h 10000"/>
                  <a:gd name="connsiteX88" fmla="*/ 3454 w 10000"/>
                  <a:gd name="connsiteY88" fmla="*/ 1334 h 10000"/>
                  <a:gd name="connsiteX89" fmla="*/ 3429 w 10000"/>
                  <a:gd name="connsiteY89" fmla="*/ 1315 h 10000"/>
                  <a:gd name="connsiteX90" fmla="*/ 3416 w 10000"/>
                  <a:gd name="connsiteY90" fmla="*/ 1308 h 10000"/>
                  <a:gd name="connsiteX91" fmla="*/ 3399 w 10000"/>
                  <a:gd name="connsiteY91" fmla="*/ 1305 h 10000"/>
                  <a:gd name="connsiteX92" fmla="*/ 3382 w 10000"/>
                  <a:gd name="connsiteY92" fmla="*/ 1286 h 10000"/>
                  <a:gd name="connsiteX93" fmla="*/ 3380 w 10000"/>
                  <a:gd name="connsiteY93" fmla="*/ 1266 h 10000"/>
                  <a:gd name="connsiteX94" fmla="*/ 3388 w 10000"/>
                  <a:gd name="connsiteY94" fmla="*/ 1256 h 10000"/>
                  <a:gd name="connsiteX95" fmla="*/ 3407 w 10000"/>
                  <a:gd name="connsiteY95" fmla="*/ 1256 h 10000"/>
                  <a:gd name="connsiteX96" fmla="*/ 3396 w 10000"/>
                  <a:gd name="connsiteY96" fmla="*/ 1227 h 10000"/>
                  <a:gd name="connsiteX97" fmla="*/ 3382 w 10000"/>
                  <a:gd name="connsiteY97" fmla="*/ 1227 h 10000"/>
                  <a:gd name="connsiteX98" fmla="*/ 3360 w 10000"/>
                  <a:gd name="connsiteY98" fmla="*/ 1221 h 10000"/>
                  <a:gd name="connsiteX99" fmla="*/ 3349 w 10000"/>
                  <a:gd name="connsiteY99" fmla="*/ 1231 h 10000"/>
                  <a:gd name="connsiteX100" fmla="*/ 3352 w 10000"/>
                  <a:gd name="connsiteY100" fmla="*/ 1247 h 10000"/>
                  <a:gd name="connsiteX101" fmla="*/ 3341 w 10000"/>
                  <a:gd name="connsiteY101" fmla="*/ 1237 h 10000"/>
                  <a:gd name="connsiteX102" fmla="*/ 3335 w 10000"/>
                  <a:gd name="connsiteY102" fmla="*/ 1231 h 10000"/>
                  <a:gd name="connsiteX103" fmla="*/ 3307 w 10000"/>
                  <a:gd name="connsiteY103" fmla="*/ 1227 h 10000"/>
                  <a:gd name="connsiteX104" fmla="*/ 3294 w 10000"/>
                  <a:gd name="connsiteY104" fmla="*/ 1221 h 10000"/>
                  <a:gd name="connsiteX105" fmla="*/ 3271 w 10000"/>
                  <a:gd name="connsiteY105" fmla="*/ 1211 h 10000"/>
                  <a:gd name="connsiteX106" fmla="*/ 3252 w 10000"/>
                  <a:gd name="connsiteY106" fmla="*/ 1195 h 10000"/>
                  <a:gd name="connsiteX107" fmla="*/ 3235 w 10000"/>
                  <a:gd name="connsiteY107" fmla="*/ 1195 h 10000"/>
                  <a:gd name="connsiteX108" fmla="*/ 3235 w 10000"/>
                  <a:gd name="connsiteY108" fmla="*/ 1205 h 10000"/>
                  <a:gd name="connsiteX109" fmla="*/ 3219 w 10000"/>
                  <a:gd name="connsiteY109" fmla="*/ 1231 h 10000"/>
                  <a:gd name="connsiteX110" fmla="*/ 3213 w 10000"/>
                  <a:gd name="connsiteY110" fmla="*/ 1231 h 10000"/>
                  <a:gd name="connsiteX111" fmla="*/ 3183 w 10000"/>
                  <a:gd name="connsiteY111" fmla="*/ 1221 h 10000"/>
                  <a:gd name="connsiteX112" fmla="*/ 3175 w 10000"/>
                  <a:gd name="connsiteY112" fmla="*/ 1227 h 10000"/>
                  <a:gd name="connsiteX113" fmla="*/ 3163 w 10000"/>
                  <a:gd name="connsiteY113" fmla="*/ 1237 h 10000"/>
                  <a:gd name="connsiteX114" fmla="*/ 3158 w 10000"/>
                  <a:gd name="connsiteY114" fmla="*/ 1260 h 10000"/>
                  <a:gd name="connsiteX115" fmla="*/ 3158 w 10000"/>
                  <a:gd name="connsiteY115" fmla="*/ 1276 h 10000"/>
                  <a:gd name="connsiteX116" fmla="*/ 3163 w 10000"/>
                  <a:gd name="connsiteY116" fmla="*/ 1295 h 10000"/>
                  <a:gd name="connsiteX117" fmla="*/ 3166 w 10000"/>
                  <a:gd name="connsiteY117" fmla="*/ 1308 h 10000"/>
                  <a:gd name="connsiteX118" fmla="*/ 3158 w 10000"/>
                  <a:gd name="connsiteY118" fmla="*/ 1315 h 10000"/>
                  <a:gd name="connsiteX119" fmla="*/ 3133 w 10000"/>
                  <a:gd name="connsiteY119" fmla="*/ 1299 h 10000"/>
                  <a:gd name="connsiteX120" fmla="*/ 3114 w 10000"/>
                  <a:gd name="connsiteY120" fmla="*/ 1276 h 10000"/>
                  <a:gd name="connsiteX121" fmla="*/ 3078 w 10000"/>
                  <a:gd name="connsiteY121" fmla="*/ 1240 h 10000"/>
                  <a:gd name="connsiteX122" fmla="*/ 3044 w 10000"/>
                  <a:gd name="connsiteY122" fmla="*/ 1227 h 10000"/>
                  <a:gd name="connsiteX123" fmla="*/ 3033 w 10000"/>
                  <a:gd name="connsiteY123" fmla="*/ 1231 h 10000"/>
                  <a:gd name="connsiteX124" fmla="*/ 3036 w 10000"/>
                  <a:gd name="connsiteY124" fmla="*/ 1256 h 10000"/>
                  <a:gd name="connsiteX125" fmla="*/ 3044 w 10000"/>
                  <a:gd name="connsiteY125" fmla="*/ 1266 h 10000"/>
                  <a:gd name="connsiteX126" fmla="*/ 3044 w 10000"/>
                  <a:gd name="connsiteY126" fmla="*/ 1276 h 10000"/>
                  <a:gd name="connsiteX127" fmla="*/ 3036 w 10000"/>
                  <a:gd name="connsiteY127" fmla="*/ 1276 h 10000"/>
                  <a:gd name="connsiteX128" fmla="*/ 3028 w 10000"/>
                  <a:gd name="connsiteY128" fmla="*/ 1266 h 10000"/>
                  <a:gd name="connsiteX129" fmla="*/ 3025 w 10000"/>
                  <a:gd name="connsiteY129" fmla="*/ 1256 h 10000"/>
                  <a:gd name="connsiteX130" fmla="*/ 3008 w 10000"/>
                  <a:gd name="connsiteY130" fmla="*/ 1205 h 10000"/>
                  <a:gd name="connsiteX131" fmla="*/ 3000 w 10000"/>
                  <a:gd name="connsiteY131" fmla="*/ 1192 h 10000"/>
                  <a:gd name="connsiteX132" fmla="*/ 2994 w 10000"/>
                  <a:gd name="connsiteY132" fmla="*/ 1176 h 10000"/>
                  <a:gd name="connsiteX133" fmla="*/ 2986 w 10000"/>
                  <a:gd name="connsiteY133" fmla="*/ 1182 h 10000"/>
                  <a:gd name="connsiteX134" fmla="*/ 2981 w 10000"/>
                  <a:gd name="connsiteY134" fmla="*/ 1192 h 10000"/>
                  <a:gd name="connsiteX135" fmla="*/ 2970 w 10000"/>
                  <a:gd name="connsiteY135" fmla="*/ 1201 h 10000"/>
                  <a:gd name="connsiteX136" fmla="*/ 2956 w 10000"/>
                  <a:gd name="connsiteY136" fmla="*/ 1218 h 10000"/>
                  <a:gd name="connsiteX137" fmla="*/ 2939 w 10000"/>
                  <a:gd name="connsiteY137" fmla="*/ 1240 h 10000"/>
                  <a:gd name="connsiteX138" fmla="*/ 2928 w 10000"/>
                  <a:gd name="connsiteY138" fmla="*/ 1247 h 10000"/>
                  <a:gd name="connsiteX139" fmla="*/ 2922 w 10000"/>
                  <a:gd name="connsiteY139" fmla="*/ 1250 h 10000"/>
                  <a:gd name="connsiteX140" fmla="*/ 2911 w 10000"/>
                  <a:gd name="connsiteY140" fmla="*/ 1250 h 10000"/>
                  <a:gd name="connsiteX141" fmla="*/ 2884 w 10000"/>
                  <a:gd name="connsiteY141" fmla="*/ 1247 h 10000"/>
                  <a:gd name="connsiteX142" fmla="*/ 2864 w 10000"/>
                  <a:gd name="connsiteY142" fmla="*/ 1237 h 10000"/>
                  <a:gd name="connsiteX143" fmla="*/ 2848 w 10000"/>
                  <a:gd name="connsiteY143" fmla="*/ 1231 h 10000"/>
                  <a:gd name="connsiteX144" fmla="*/ 2834 w 10000"/>
                  <a:gd name="connsiteY144" fmla="*/ 1227 h 10000"/>
                  <a:gd name="connsiteX145" fmla="*/ 2831 w 10000"/>
                  <a:gd name="connsiteY145" fmla="*/ 1227 h 10000"/>
                  <a:gd name="connsiteX146" fmla="*/ 2831 w 10000"/>
                  <a:gd name="connsiteY146" fmla="*/ 1221 h 10000"/>
                  <a:gd name="connsiteX147" fmla="*/ 2825 w 10000"/>
                  <a:gd name="connsiteY147" fmla="*/ 1205 h 10000"/>
                  <a:gd name="connsiteX148" fmla="*/ 2823 w 10000"/>
                  <a:gd name="connsiteY148" fmla="*/ 1192 h 10000"/>
                  <a:gd name="connsiteX149" fmla="*/ 2817 w 10000"/>
                  <a:gd name="connsiteY149" fmla="*/ 1182 h 10000"/>
                  <a:gd name="connsiteX150" fmla="*/ 2814 w 10000"/>
                  <a:gd name="connsiteY150" fmla="*/ 1176 h 10000"/>
                  <a:gd name="connsiteX151" fmla="*/ 2792 w 10000"/>
                  <a:gd name="connsiteY151" fmla="*/ 1172 h 10000"/>
                  <a:gd name="connsiteX152" fmla="*/ 2759 w 10000"/>
                  <a:gd name="connsiteY152" fmla="*/ 1156 h 10000"/>
                  <a:gd name="connsiteX153" fmla="*/ 2734 w 10000"/>
                  <a:gd name="connsiteY153" fmla="*/ 1143 h 10000"/>
                  <a:gd name="connsiteX154" fmla="*/ 2695 w 10000"/>
                  <a:gd name="connsiteY154" fmla="*/ 1124 h 10000"/>
                  <a:gd name="connsiteX155" fmla="*/ 2670 w 10000"/>
                  <a:gd name="connsiteY155" fmla="*/ 1108 h 10000"/>
                  <a:gd name="connsiteX156" fmla="*/ 2645 w 10000"/>
                  <a:gd name="connsiteY156" fmla="*/ 1091 h 10000"/>
                  <a:gd name="connsiteX157" fmla="*/ 2618 w 10000"/>
                  <a:gd name="connsiteY157" fmla="*/ 1088 h 10000"/>
                  <a:gd name="connsiteX158" fmla="*/ 2576 w 10000"/>
                  <a:gd name="connsiteY158" fmla="*/ 1088 h 10000"/>
                  <a:gd name="connsiteX159" fmla="*/ 2551 w 10000"/>
                  <a:gd name="connsiteY159" fmla="*/ 1091 h 10000"/>
                  <a:gd name="connsiteX160" fmla="*/ 2521 w 10000"/>
                  <a:gd name="connsiteY160" fmla="*/ 1098 h 10000"/>
                  <a:gd name="connsiteX161" fmla="*/ 2493 w 10000"/>
                  <a:gd name="connsiteY161" fmla="*/ 1104 h 10000"/>
                  <a:gd name="connsiteX162" fmla="*/ 2468 w 10000"/>
                  <a:gd name="connsiteY162" fmla="*/ 1108 h 10000"/>
                  <a:gd name="connsiteX163" fmla="*/ 2404 w 10000"/>
                  <a:gd name="connsiteY163" fmla="*/ 1124 h 10000"/>
                  <a:gd name="connsiteX164" fmla="*/ 2366 w 10000"/>
                  <a:gd name="connsiteY164" fmla="*/ 1133 h 10000"/>
                  <a:gd name="connsiteX165" fmla="*/ 2346 w 10000"/>
                  <a:gd name="connsiteY165" fmla="*/ 1137 h 10000"/>
                  <a:gd name="connsiteX166" fmla="*/ 2294 w 10000"/>
                  <a:gd name="connsiteY166" fmla="*/ 1146 h 10000"/>
                  <a:gd name="connsiteX167" fmla="*/ 2249 w 10000"/>
                  <a:gd name="connsiteY167" fmla="*/ 1156 h 10000"/>
                  <a:gd name="connsiteX168" fmla="*/ 2230 w 10000"/>
                  <a:gd name="connsiteY168" fmla="*/ 1156 h 10000"/>
                  <a:gd name="connsiteX169" fmla="*/ 2222 w 10000"/>
                  <a:gd name="connsiteY169" fmla="*/ 1163 h 10000"/>
                  <a:gd name="connsiteX170" fmla="*/ 2194 w 10000"/>
                  <a:gd name="connsiteY170" fmla="*/ 1163 h 10000"/>
                  <a:gd name="connsiteX171" fmla="*/ 2172 w 10000"/>
                  <a:gd name="connsiteY171" fmla="*/ 1163 h 10000"/>
                  <a:gd name="connsiteX172" fmla="*/ 2147 w 10000"/>
                  <a:gd name="connsiteY172" fmla="*/ 1166 h 10000"/>
                  <a:gd name="connsiteX173" fmla="*/ 2108 w 10000"/>
                  <a:gd name="connsiteY173" fmla="*/ 1166 h 10000"/>
                  <a:gd name="connsiteX174" fmla="*/ 2083 w 10000"/>
                  <a:gd name="connsiteY174" fmla="*/ 1156 h 10000"/>
                  <a:gd name="connsiteX175" fmla="*/ 2042 w 10000"/>
                  <a:gd name="connsiteY175" fmla="*/ 1143 h 10000"/>
                  <a:gd name="connsiteX176" fmla="*/ 2011 w 10000"/>
                  <a:gd name="connsiteY176" fmla="*/ 1143 h 10000"/>
                  <a:gd name="connsiteX177" fmla="*/ 1994 w 10000"/>
                  <a:gd name="connsiteY177" fmla="*/ 1146 h 10000"/>
                  <a:gd name="connsiteX178" fmla="*/ 1967 w 10000"/>
                  <a:gd name="connsiteY178" fmla="*/ 1156 h 10000"/>
                  <a:gd name="connsiteX179" fmla="*/ 1903 w 10000"/>
                  <a:gd name="connsiteY179" fmla="*/ 1176 h 10000"/>
                  <a:gd name="connsiteX180" fmla="*/ 1873 w 10000"/>
                  <a:gd name="connsiteY180" fmla="*/ 1182 h 10000"/>
                  <a:gd name="connsiteX181" fmla="*/ 1850 w 10000"/>
                  <a:gd name="connsiteY181" fmla="*/ 1185 h 10000"/>
                  <a:gd name="connsiteX182" fmla="*/ 1842 w 10000"/>
                  <a:gd name="connsiteY182" fmla="*/ 1192 h 10000"/>
                  <a:gd name="connsiteX183" fmla="*/ 1823 w 10000"/>
                  <a:gd name="connsiteY183" fmla="*/ 1195 h 10000"/>
                  <a:gd name="connsiteX184" fmla="*/ 1814 w 10000"/>
                  <a:gd name="connsiteY184" fmla="*/ 1201 h 10000"/>
                  <a:gd name="connsiteX185" fmla="*/ 1792 w 10000"/>
                  <a:gd name="connsiteY185" fmla="*/ 1218 h 10000"/>
                  <a:gd name="connsiteX186" fmla="*/ 1767 w 10000"/>
                  <a:gd name="connsiteY186" fmla="*/ 1231 h 10000"/>
                  <a:gd name="connsiteX187" fmla="*/ 1717 w 10000"/>
                  <a:gd name="connsiteY187" fmla="*/ 1266 h 10000"/>
                  <a:gd name="connsiteX188" fmla="*/ 1695 w 10000"/>
                  <a:gd name="connsiteY188" fmla="*/ 1279 h 10000"/>
                  <a:gd name="connsiteX189" fmla="*/ 1654 w 10000"/>
                  <a:gd name="connsiteY189" fmla="*/ 1308 h 10000"/>
                  <a:gd name="connsiteX190" fmla="*/ 1620 w 10000"/>
                  <a:gd name="connsiteY190" fmla="*/ 1334 h 10000"/>
                  <a:gd name="connsiteX191" fmla="*/ 1590 w 10000"/>
                  <a:gd name="connsiteY191" fmla="*/ 1360 h 10000"/>
                  <a:gd name="connsiteX192" fmla="*/ 1565 w 10000"/>
                  <a:gd name="connsiteY192" fmla="*/ 1380 h 10000"/>
                  <a:gd name="connsiteX193" fmla="*/ 1532 w 10000"/>
                  <a:gd name="connsiteY193" fmla="*/ 1402 h 10000"/>
                  <a:gd name="connsiteX194" fmla="*/ 1501 w 10000"/>
                  <a:gd name="connsiteY194" fmla="*/ 1418 h 10000"/>
                  <a:gd name="connsiteX195" fmla="*/ 1460 w 10000"/>
                  <a:gd name="connsiteY195" fmla="*/ 1438 h 10000"/>
                  <a:gd name="connsiteX196" fmla="*/ 1435 w 10000"/>
                  <a:gd name="connsiteY196" fmla="*/ 1454 h 10000"/>
                  <a:gd name="connsiteX197" fmla="*/ 1421 w 10000"/>
                  <a:gd name="connsiteY197" fmla="*/ 1464 h 10000"/>
                  <a:gd name="connsiteX198" fmla="*/ 1380 w 10000"/>
                  <a:gd name="connsiteY198" fmla="*/ 1473 h 10000"/>
                  <a:gd name="connsiteX199" fmla="*/ 1324 w 10000"/>
                  <a:gd name="connsiteY199" fmla="*/ 1477 h 10000"/>
                  <a:gd name="connsiteX200" fmla="*/ 1274 w 10000"/>
                  <a:gd name="connsiteY200" fmla="*/ 1483 h 10000"/>
                  <a:gd name="connsiteX201" fmla="*/ 1244 w 10000"/>
                  <a:gd name="connsiteY201" fmla="*/ 1486 h 10000"/>
                  <a:gd name="connsiteX202" fmla="*/ 1233 w 10000"/>
                  <a:gd name="connsiteY202" fmla="*/ 1486 h 10000"/>
                  <a:gd name="connsiteX203" fmla="*/ 1197 w 10000"/>
                  <a:gd name="connsiteY203" fmla="*/ 1493 h 10000"/>
                  <a:gd name="connsiteX204" fmla="*/ 1180 w 10000"/>
                  <a:gd name="connsiteY204" fmla="*/ 1496 h 10000"/>
                  <a:gd name="connsiteX205" fmla="*/ 1169 w 10000"/>
                  <a:gd name="connsiteY205" fmla="*/ 1496 h 10000"/>
                  <a:gd name="connsiteX206" fmla="*/ 1161 w 10000"/>
                  <a:gd name="connsiteY206" fmla="*/ 1503 h 10000"/>
                  <a:gd name="connsiteX207" fmla="*/ 1155 w 10000"/>
                  <a:gd name="connsiteY207" fmla="*/ 1503 h 10000"/>
                  <a:gd name="connsiteX208" fmla="*/ 501 w 10000"/>
                  <a:gd name="connsiteY208" fmla="*/ 2277 h 10000"/>
                  <a:gd name="connsiteX209" fmla="*/ 396 w 10000"/>
                  <a:gd name="connsiteY209" fmla="*/ 2532 h 10000"/>
                  <a:gd name="connsiteX210" fmla="*/ 324 w 10000"/>
                  <a:gd name="connsiteY210" fmla="*/ 2759 h 10000"/>
                  <a:gd name="connsiteX211" fmla="*/ 274 w 10000"/>
                  <a:gd name="connsiteY211" fmla="*/ 2866 h 10000"/>
                  <a:gd name="connsiteX212" fmla="*/ 202 w 10000"/>
                  <a:gd name="connsiteY212" fmla="*/ 3008 h 10000"/>
                  <a:gd name="connsiteX213" fmla="*/ 211 w 10000"/>
                  <a:gd name="connsiteY213" fmla="*/ 3177 h 10000"/>
                  <a:gd name="connsiteX214" fmla="*/ 235 w 10000"/>
                  <a:gd name="connsiteY214" fmla="*/ 3368 h 10000"/>
                  <a:gd name="connsiteX215" fmla="*/ 266 w 10000"/>
                  <a:gd name="connsiteY215" fmla="*/ 3595 h 10000"/>
                  <a:gd name="connsiteX216" fmla="*/ 299 w 10000"/>
                  <a:gd name="connsiteY216" fmla="*/ 3831 h 10000"/>
                  <a:gd name="connsiteX217" fmla="*/ 305 w 10000"/>
                  <a:gd name="connsiteY217" fmla="*/ 3863 h 10000"/>
                  <a:gd name="connsiteX218" fmla="*/ 341 w 10000"/>
                  <a:gd name="connsiteY218" fmla="*/ 3941 h 10000"/>
                  <a:gd name="connsiteX219" fmla="*/ 186 w 10000"/>
                  <a:gd name="connsiteY219" fmla="*/ 3935 h 10000"/>
                  <a:gd name="connsiteX220" fmla="*/ 30 w 10000"/>
                  <a:gd name="connsiteY220" fmla="*/ 3925 h 10000"/>
                  <a:gd name="connsiteX221" fmla="*/ 0 w 10000"/>
                  <a:gd name="connsiteY221" fmla="*/ 4054 h 10000"/>
                  <a:gd name="connsiteX222" fmla="*/ 14 w 10000"/>
                  <a:gd name="connsiteY222" fmla="*/ 4152 h 10000"/>
                  <a:gd name="connsiteX223" fmla="*/ 22 w 10000"/>
                  <a:gd name="connsiteY223" fmla="*/ 4242 h 10000"/>
                  <a:gd name="connsiteX224" fmla="*/ 30 w 10000"/>
                  <a:gd name="connsiteY224" fmla="*/ 4291 h 10000"/>
                  <a:gd name="connsiteX225" fmla="*/ 102 w 10000"/>
                  <a:gd name="connsiteY225" fmla="*/ 4271 h 10000"/>
                  <a:gd name="connsiteX226" fmla="*/ 155 w 10000"/>
                  <a:gd name="connsiteY226" fmla="*/ 4262 h 10000"/>
                  <a:gd name="connsiteX227" fmla="*/ 410 w 10000"/>
                  <a:gd name="connsiteY227" fmla="*/ 4255 h 10000"/>
                  <a:gd name="connsiteX228" fmla="*/ 418 w 10000"/>
                  <a:gd name="connsiteY228" fmla="*/ 4385 h 10000"/>
                  <a:gd name="connsiteX229" fmla="*/ 429 w 10000"/>
                  <a:gd name="connsiteY229" fmla="*/ 4543 h 10000"/>
                  <a:gd name="connsiteX230" fmla="*/ 443 w 10000"/>
                  <a:gd name="connsiteY230" fmla="*/ 4585 h 10000"/>
                  <a:gd name="connsiteX231" fmla="*/ 465 w 10000"/>
                  <a:gd name="connsiteY231" fmla="*/ 4611 h 10000"/>
                  <a:gd name="connsiteX232" fmla="*/ 468 w 10000"/>
                  <a:gd name="connsiteY232" fmla="*/ 4621 h 10000"/>
                  <a:gd name="connsiteX233" fmla="*/ 474 w 10000"/>
                  <a:gd name="connsiteY233" fmla="*/ 4679 h 10000"/>
                  <a:gd name="connsiteX234" fmla="*/ 554 w 10000"/>
                  <a:gd name="connsiteY234" fmla="*/ 4738 h 10000"/>
                  <a:gd name="connsiteX235" fmla="*/ 637 w 10000"/>
                  <a:gd name="connsiteY235" fmla="*/ 4809 h 10000"/>
                  <a:gd name="connsiteX236" fmla="*/ 704 w 10000"/>
                  <a:gd name="connsiteY236" fmla="*/ 4851 h 10000"/>
                  <a:gd name="connsiteX237" fmla="*/ 740 w 10000"/>
                  <a:gd name="connsiteY237" fmla="*/ 4893 h 10000"/>
                  <a:gd name="connsiteX238" fmla="*/ 756 w 10000"/>
                  <a:gd name="connsiteY238" fmla="*/ 4896 h 10000"/>
                  <a:gd name="connsiteX239" fmla="*/ 767 w 10000"/>
                  <a:gd name="connsiteY239" fmla="*/ 4880 h 10000"/>
                  <a:gd name="connsiteX240" fmla="*/ 806 w 10000"/>
                  <a:gd name="connsiteY240" fmla="*/ 4945 h 10000"/>
                  <a:gd name="connsiteX241" fmla="*/ 886 w 10000"/>
                  <a:gd name="connsiteY241" fmla="*/ 5078 h 10000"/>
                  <a:gd name="connsiteX242" fmla="*/ 911 w 10000"/>
                  <a:gd name="connsiteY242" fmla="*/ 5130 h 10000"/>
                  <a:gd name="connsiteX243" fmla="*/ 920 w 10000"/>
                  <a:gd name="connsiteY243" fmla="*/ 5191 h 10000"/>
                  <a:gd name="connsiteX244" fmla="*/ 920 w 10000"/>
                  <a:gd name="connsiteY244" fmla="*/ 5220 h 10000"/>
                  <a:gd name="connsiteX245" fmla="*/ 911 w 10000"/>
                  <a:gd name="connsiteY245" fmla="*/ 5314 h 10000"/>
                  <a:gd name="connsiteX246" fmla="*/ 898 w 10000"/>
                  <a:gd name="connsiteY246" fmla="*/ 5369 h 10000"/>
                  <a:gd name="connsiteX247" fmla="*/ 895 w 10000"/>
                  <a:gd name="connsiteY247" fmla="*/ 5385 h 10000"/>
                  <a:gd name="connsiteX248" fmla="*/ 895 w 10000"/>
                  <a:gd name="connsiteY248" fmla="*/ 5405 h 10000"/>
                  <a:gd name="connsiteX249" fmla="*/ 898 w 10000"/>
                  <a:gd name="connsiteY249" fmla="*/ 5434 h 10000"/>
                  <a:gd name="connsiteX250" fmla="*/ 911 w 10000"/>
                  <a:gd name="connsiteY250" fmla="*/ 5463 h 10000"/>
                  <a:gd name="connsiteX251" fmla="*/ 920 w 10000"/>
                  <a:gd name="connsiteY251" fmla="*/ 5492 h 10000"/>
                  <a:gd name="connsiteX252" fmla="*/ 934 w 10000"/>
                  <a:gd name="connsiteY252" fmla="*/ 5518 h 10000"/>
                  <a:gd name="connsiteX253" fmla="*/ 1169 w 10000"/>
                  <a:gd name="connsiteY253" fmla="*/ 5738 h 10000"/>
                  <a:gd name="connsiteX254" fmla="*/ 1188 w 10000"/>
                  <a:gd name="connsiteY254" fmla="*/ 5755 h 10000"/>
                  <a:gd name="connsiteX255" fmla="*/ 1216 w 10000"/>
                  <a:gd name="connsiteY255" fmla="*/ 5758 h 10000"/>
                  <a:gd name="connsiteX256" fmla="*/ 1313 w 10000"/>
                  <a:gd name="connsiteY256" fmla="*/ 5774 h 10000"/>
                  <a:gd name="connsiteX257" fmla="*/ 1349 w 10000"/>
                  <a:gd name="connsiteY257" fmla="*/ 5787 h 10000"/>
                  <a:gd name="connsiteX258" fmla="*/ 1393 w 10000"/>
                  <a:gd name="connsiteY258" fmla="*/ 5793 h 10000"/>
                  <a:gd name="connsiteX259" fmla="*/ 1393 w 10000"/>
                  <a:gd name="connsiteY259" fmla="*/ 5797 h 10000"/>
                  <a:gd name="connsiteX260" fmla="*/ 1421 w 10000"/>
                  <a:gd name="connsiteY260" fmla="*/ 5810 h 10000"/>
                  <a:gd name="connsiteX261" fmla="*/ 1446 w 10000"/>
                  <a:gd name="connsiteY261" fmla="*/ 5829 h 10000"/>
                  <a:gd name="connsiteX262" fmla="*/ 1460 w 10000"/>
                  <a:gd name="connsiteY262" fmla="*/ 5842 h 10000"/>
                  <a:gd name="connsiteX263" fmla="*/ 1476 w 10000"/>
                  <a:gd name="connsiteY263" fmla="*/ 5848 h 10000"/>
                  <a:gd name="connsiteX264" fmla="*/ 1501 w 10000"/>
                  <a:gd name="connsiteY264" fmla="*/ 5852 h 10000"/>
                  <a:gd name="connsiteX265" fmla="*/ 1532 w 10000"/>
                  <a:gd name="connsiteY265" fmla="*/ 5887 h 10000"/>
                  <a:gd name="connsiteX266" fmla="*/ 1565 w 10000"/>
                  <a:gd name="connsiteY266" fmla="*/ 5942 h 10000"/>
                  <a:gd name="connsiteX267" fmla="*/ 1587 w 10000"/>
                  <a:gd name="connsiteY267" fmla="*/ 5972 h 10000"/>
                  <a:gd name="connsiteX268" fmla="*/ 1612 w 10000"/>
                  <a:gd name="connsiteY268" fmla="*/ 5955 h 10000"/>
                  <a:gd name="connsiteX269" fmla="*/ 1679 w 10000"/>
                  <a:gd name="connsiteY269" fmla="*/ 6049 h 10000"/>
                  <a:gd name="connsiteX270" fmla="*/ 1720 w 10000"/>
                  <a:gd name="connsiteY270" fmla="*/ 6108 h 10000"/>
                  <a:gd name="connsiteX271" fmla="*/ 1751 w 10000"/>
                  <a:gd name="connsiteY271" fmla="*/ 6133 h 10000"/>
                  <a:gd name="connsiteX272" fmla="*/ 1792 w 10000"/>
                  <a:gd name="connsiteY272" fmla="*/ 6169 h 10000"/>
                  <a:gd name="connsiteX273" fmla="*/ 1801 w 10000"/>
                  <a:gd name="connsiteY273" fmla="*/ 6172 h 10000"/>
                  <a:gd name="connsiteX274" fmla="*/ 1814 w 10000"/>
                  <a:gd name="connsiteY274" fmla="*/ 6286 h 10000"/>
                  <a:gd name="connsiteX275" fmla="*/ 1817 w 10000"/>
                  <a:gd name="connsiteY275" fmla="*/ 6331 h 10000"/>
                  <a:gd name="connsiteX276" fmla="*/ 1809 w 10000"/>
                  <a:gd name="connsiteY276" fmla="*/ 6444 h 10000"/>
                  <a:gd name="connsiteX277" fmla="*/ 1801 w 10000"/>
                  <a:gd name="connsiteY277" fmla="*/ 6499 h 10000"/>
                  <a:gd name="connsiteX278" fmla="*/ 1781 w 10000"/>
                  <a:gd name="connsiteY278" fmla="*/ 6522 h 10000"/>
                  <a:gd name="connsiteX279" fmla="*/ 1773 w 10000"/>
                  <a:gd name="connsiteY279" fmla="*/ 6541 h 10000"/>
                  <a:gd name="connsiteX280" fmla="*/ 1762 w 10000"/>
                  <a:gd name="connsiteY280" fmla="*/ 6571 h 10000"/>
                  <a:gd name="connsiteX281" fmla="*/ 1767 w 10000"/>
                  <a:gd name="connsiteY281" fmla="*/ 6622 h 10000"/>
                  <a:gd name="connsiteX282" fmla="*/ 1767 w 10000"/>
                  <a:gd name="connsiteY282" fmla="*/ 6665 h 10000"/>
                  <a:gd name="connsiteX283" fmla="*/ 1767 w 10000"/>
                  <a:gd name="connsiteY283" fmla="*/ 6694 h 10000"/>
                  <a:gd name="connsiteX284" fmla="*/ 1776 w 10000"/>
                  <a:gd name="connsiteY284" fmla="*/ 6726 h 10000"/>
                  <a:gd name="connsiteX285" fmla="*/ 1776 w 10000"/>
                  <a:gd name="connsiteY285" fmla="*/ 6745 h 10000"/>
                  <a:gd name="connsiteX286" fmla="*/ 1767 w 10000"/>
                  <a:gd name="connsiteY286" fmla="*/ 6765 h 10000"/>
                  <a:gd name="connsiteX287" fmla="*/ 1762 w 10000"/>
                  <a:gd name="connsiteY287" fmla="*/ 6804 h 10000"/>
                  <a:gd name="connsiteX288" fmla="*/ 1753 w 10000"/>
                  <a:gd name="connsiteY288" fmla="*/ 6839 h 10000"/>
                  <a:gd name="connsiteX289" fmla="*/ 1742 w 10000"/>
                  <a:gd name="connsiteY289" fmla="*/ 6849 h 10000"/>
                  <a:gd name="connsiteX290" fmla="*/ 1726 w 10000"/>
                  <a:gd name="connsiteY290" fmla="*/ 6849 h 10000"/>
                  <a:gd name="connsiteX291" fmla="*/ 1712 w 10000"/>
                  <a:gd name="connsiteY291" fmla="*/ 6852 h 10000"/>
                  <a:gd name="connsiteX292" fmla="*/ 1640 w 10000"/>
                  <a:gd name="connsiteY292" fmla="*/ 6953 h 10000"/>
                  <a:gd name="connsiteX293" fmla="*/ 1493 w 10000"/>
                  <a:gd name="connsiteY293" fmla="*/ 7105 h 10000"/>
                  <a:gd name="connsiteX294" fmla="*/ 1490 w 10000"/>
                  <a:gd name="connsiteY294" fmla="*/ 7124 h 10000"/>
                  <a:gd name="connsiteX295" fmla="*/ 1468 w 10000"/>
                  <a:gd name="connsiteY295" fmla="*/ 7137 h 10000"/>
                  <a:gd name="connsiteX296" fmla="*/ 1454 w 10000"/>
                  <a:gd name="connsiteY296" fmla="*/ 7144 h 10000"/>
                  <a:gd name="connsiteX297" fmla="*/ 1452 w 10000"/>
                  <a:gd name="connsiteY297" fmla="*/ 7157 h 10000"/>
                  <a:gd name="connsiteX298" fmla="*/ 1446 w 10000"/>
                  <a:gd name="connsiteY298" fmla="*/ 7199 h 10000"/>
                  <a:gd name="connsiteX299" fmla="*/ 1476 w 10000"/>
                  <a:gd name="connsiteY299" fmla="*/ 7247 h 10000"/>
                  <a:gd name="connsiteX300" fmla="*/ 1501 w 10000"/>
                  <a:gd name="connsiteY300" fmla="*/ 7270 h 10000"/>
                  <a:gd name="connsiteX301" fmla="*/ 1518 w 10000"/>
                  <a:gd name="connsiteY301" fmla="*/ 7286 h 10000"/>
                  <a:gd name="connsiteX302" fmla="*/ 1524 w 10000"/>
                  <a:gd name="connsiteY302" fmla="*/ 7306 h 10000"/>
                  <a:gd name="connsiteX303" fmla="*/ 1540 w 10000"/>
                  <a:gd name="connsiteY303" fmla="*/ 7322 h 10000"/>
                  <a:gd name="connsiteX304" fmla="*/ 1565 w 10000"/>
                  <a:gd name="connsiteY304" fmla="*/ 7325 h 10000"/>
                  <a:gd name="connsiteX305" fmla="*/ 1590 w 10000"/>
                  <a:gd name="connsiteY305" fmla="*/ 7332 h 10000"/>
                  <a:gd name="connsiteX306" fmla="*/ 1615 w 10000"/>
                  <a:gd name="connsiteY306" fmla="*/ 7345 h 10000"/>
                  <a:gd name="connsiteX307" fmla="*/ 1662 w 10000"/>
                  <a:gd name="connsiteY307" fmla="*/ 7370 h 10000"/>
                  <a:gd name="connsiteX308" fmla="*/ 1670 w 10000"/>
                  <a:gd name="connsiteY308" fmla="*/ 7351 h 10000"/>
                  <a:gd name="connsiteX309" fmla="*/ 1726 w 10000"/>
                  <a:gd name="connsiteY309" fmla="*/ 7354 h 10000"/>
                  <a:gd name="connsiteX310" fmla="*/ 1726 w 10000"/>
                  <a:gd name="connsiteY310" fmla="*/ 7400 h 10000"/>
                  <a:gd name="connsiteX311" fmla="*/ 1773 w 10000"/>
                  <a:gd name="connsiteY311" fmla="*/ 7409 h 10000"/>
                  <a:gd name="connsiteX312" fmla="*/ 1806 w 10000"/>
                  <a:gd name="connsiteY312" fmla="*/ 7416 h 10000"/>
                  <a:gd name="connsiteX313" fmla="*/ 1839 w 10000"/>
                  <a:gd name="connsiteY313" fmla="*/ 7403 h 10000"/>
                  <a:gd name="connsiteX314" fmla="*/ 1886 w 10000"/>
                  <a:gd name="connsiteY314" fmla="*/ 7403 h 10000"/>
                  <a:gd name="connsiteX315" fmla="*/ 1898 w 10000"/>
                  <a:gd name="connsiteY315" fmla="*/ 7403 h 10000"/>
                  <a:gd name="connsiteX316" fmla="*/ 1914 w 10000"/>
                  <a:gd name="connsiteY316" fmla="*/ 7494 h 10000"/>
                  <a:gd name="connsiteX317" fmla="*/ 1895 w 10000"/>
                  <a:gd name="connsiteY317" fmla="*/ 7523 h 10000"/>
                  <a:gd name="connsiteX318" fmla="*/ 1825 w 10000"/>
                  <a:gd name="connsiteY318" fmla="*/ 7617 h 10000"/>
                  <a:gd name="connsiteX319" fmla="*/ 1776 w 10000"/>
                  <a:gd name="connsiteY319" fmla="*/ 7691 h 10000"/>
                  <a:gd name="connsiteX320" fmla="*/ 1781 w 10000"/>
                  <a:gd name="connsiteY320" fmla="*/ 7723 h 10000"/>
                  <a:gd name="connsiteX321" fmla="*/ 1767 w 10000"/>
                  <a:gd name="connsiteY321" fmla="*/ 7759 h 10000"/>
                  <a:gd name="connsiteX322" fmla="*/ 1762 w 10000"/>
                  <a:gd name="connsiteY322" fmla="*/ 7817 h 10000"/>
                  <a:gd name="connsiteX323" fmla="*/ 1762 w 10000"/>
                  <a:gd name="connsiteY323" fmla="*/ 7856 h 10000"/>
                  <a:gd name="connsiteX324" fmla="*/ 1776 w 10000"/>
                  <a:gd name="connsiteY324" fmla="*/ 7892 h 10000"/>
                  <a:gd name="connsiteX325" fmla="*/ 1784 w 10000"/>
                  <a:gd name="connsiteY325" fmla="*/ 7902 h 10000"/>
                  <a:gd name="connsiteX326" fmla="*/ 1801 w 10000"/>
                  <a:gd name="connsiteY326" fmla="*/ 7908 h 10000"/>
                  <a:gd name="connsiteX327" fmla="*/ 1809 w 10000"/>
                  <a:gd name="connsiteY327" fmla="*/ 7911 h 10000"/>
                  <a:gd name="connsiteX328" fmla="*/ 1801 w 10000"/>
                  <a:gd name="connsiteY328" fmla="*/ 7940 h 10000"/>
                  <a:gd name="connsiteX329" fmla="*/ 1798 w 10000"/>
                  <a:gd name="connsiteY329" fmla="*/ 7979 h 10000"/>
                  <a:gd name="connsiteX330" fmla="*/ 1806 w 10000"/>
                  <a:gd name="connsiteY330" fmla="*/ 8002 h 10000"/>
                  <a:gd name="connsiteX331" fmla="*/ 1823 w 10000"/>
                  <a:gd name="connsiteY331" fmla="*/ 8021 h 10000"/>
                  <a:gd name="connsiteX332" fmla="*/ 1834 w 10000"/>
                  <a:gd name="connsiteY332" fmla="*/ 8044 h 10000"/>
                  <a:gd name="connsiteX333" fmla="*/ 1839 w 10000"/>
                  <a:gd name="connsiteY333" fmla="*/ 8073 h 10000"/>
                  <a:gd name="connsiteX334" fmla="*/ 1842 w 10000"/>
                  <a:gd name="connsiteY334" fmla="*/ 8106 h 10000"/>
                  <a:gd name="connsiteX335" fmla="*/ 1839 w 10000"/>
                  <a:gd name="connsiteY335" fmla="*/ 8144 h 10000"/>
                  <a:gd name="connsiteX336" fmla="*/ 1856 w 10000"/>
                  <a:gd name="connsiteY336" fmla="*/ 8164 h 10000"/>
                  <a:gd name="connsiteX337" fmla="*/ 1886 w 10000"/>
                  <a:gd name="connsiteY337" fmla="*/ 8193 h 10000"/>
                  <a:gd name="connsiteX338" fmla="*/ 1922 w 10000"/>
                  <a:gd name="connsiteY338" fmla="*/ 8206 h 10000"/>
                  <a:gd name="connsiteX339" fmla="*/ 1967 w 10000"/>
                  <a:gd name="connsiteY339" fmla="*/ 8203 h 10000"/>
                  <a:gd name="connsiteX340" fmla="*/ 1986 w 10000"/>
                  <a:gd name="connsiteY340" fmla="*/ 8212 h 10000"/>
                  <a:gd name="connsiteX341" fmla="*/ 2000 w 10000"/>
                  <a:gd name="connsiteY341" fmla="*/ 8232 h 10000"/>
                  <a:gd name="connsiteX342" fmla="*/ 2033 w 10000"/>
                  <a:gd name="connsiteY342" fmla="*/ 8258 h 10000"/>
                  <a:gd name="connsiteX343" fmla="*/ 2050 w 10000"/>
                  <a:gd name="connsiteY343" fmla="*/ 8271 h 10000"/>
                  <a:gd name="connsiteX344" fmla="*/ 2089 w 10000"/>
                  <a:gd name="connsiteY344" fmla="*/ 8280 h 10000"/>
                  <a:gd name="connsiteX345" fmla="*/ 2122 w 10000"/>
                  <a:gd name="connsiteY345" fmla="*/ 8300 h 10000"/>
                  <a:gd name="connsiteX346" fmla="*/ 2163 w 10000"/>
                  <a:gd name="connsiteY346" fmla="*/ 8332 h 10000"/>
                  <a:gd name="connsiteX347" fmla="*/ 2172 w 10000"/>
                  <a:gd name="connsiteY347" fmla="*/ 8335 h 10000"/>
                  <a:gd name="connsiteX348" fmla="*/ 2177 w 10000"/>
                  <a:gd name="connsiteY348" fmla="*/ 8345 h 10000"/>
                  <a:gd name="connsiteX349" fmla="*/ 2163 w 10000"/>
                  <a:gd name="connsiteY349" fmla="*/ 8371 h 10000"/>
                  <a:gd name="connsiteX350" fmla="*/ 2139 w 10000"/>
                  <a:gd name="connsiteY350" fmla="*/ 8423 h 10000"/>
                  <a:gd name="connsiteX351" fmla="*/ 2130 w 10000"/>
                  <a:gd name="connsiteY351" fmla="*/ 8439 h 10000"/>
                  <a:gd name="connsiteX352" fmla="*/ 2105 w 10000"/>
                  <a:gd name="connsiteY352" fmla="*/ 8446 h 10000"/>
                  <a:gd name="connsiteX353" fmla="*/ 2080 w 10000"/>
                  <a:gd name="connsiteY353" fmla="*/ 8449 h 10000"/>
                  <a:gd name="connsiteX354" fmla="*/ 2075 w 10000"/>
                  <a:gd name="connsiteY354" fmla="*/ 8459 h 10000"/>
                  <a:gd name="connsiteX355" fmla="*/ 2072 w 10000"/>
                  <a:gd name="connsiteY355" fmla="*/ 8475 h 10000"/>
                  <a:gd name="connsiteX356" fmla="*/ 2080 w 10000"/>
                  <a:gd name="connsiteY356" fmla="*/ 8484 h 10000"/>
                  <a:gd name="connsiteX357" fmla="*/ 2100 w 10000"/>
                  <a:gd name="connsiteY357" fmla="*/ 8475 h 10000"/>
                  <a:gd name="connsiteX358" fmla="*/ 2141 w 10000"/>
                  <a:gd name="connsiteY358" fmla="*/ 8478 h 10000"/>
                  <a:gd name="connsiteX359" fmla="*/ 2172 w 10000"/>
                  <a:gd name="connsiteY359" fmla="*/ 8475 h 10000"/>
                  <a:gd name="connsiteX360" fmla="*/ 2188 w 10000"/>
                  <a:gd name="connsiteY360" fmla="*/ 8475 h 10000"/>
                  <a:gd name="connsiteX361" fmla="*/ 2222 w 10000"/>
                  <a:gd name="connsiteY361" fmla="*/ 8497 h 10000"/>
                  <a:gd name="connsiteX362" fmla="*/ 2252 w 10000"/>
                  <a:gd name="connsiteY362" fmla="*/ 8514 h 10000"/>
                  <a:gd name="connsiteX363" fmla="*/ 2274 w 10000"/>
                  <a:gd name="connsiteY363" fmla="*/ 8514 h 10000"/>
                  <a:gd name="connsiteX364" fmla="*/ 2299 w 10000"/>
                  <a:gd name="connsiteY364" fmla="*/ 8504 h 10000"/>
                  <a:gd name="connsiteX365" fmla="*/ 2310 w 10000"/>
                  <a:gd name="connsiteY365" fmla="*/ 8504 h 10000"/>
                  <a:gd name="connsiteX366" fmla="*/ 2319 w 10000"/>
                  <a:gd name="connsiteY366" fmla="*/ 8484 h 10000"/>
                  <a:gd name="connsiteX367" fmla="*/ 2338 w 10000"/>
                  <a:gd name="connsiteY367" fmla="*/ 8494 h 10000"/>
                  <a:gd name="connsiteX368" fmla="*/ 2338 w 10000"/>
                  <a:gd name="connsiteY368" fmla="*/ 8552 h 10000"/>
                  <a:gd name="connsiteX369" fmla="*/ 2366 w 10000"/>
                  <a:gd name="connsiteY369" fmla="*/ 8572 h 10000"/>
                  <a:gd name="connsiteX370" fmla="*/ 2382 w 10000"/>
                  <a:gd name="connsiteY370" fmla="*/ 8582 h 10000"/>
                  <a:gd name="connsiteX371" fmla="*/ 2435 w 10000"/>
                  <a:gd name="connsiteY371" fmla="*/ 8552 h 10000"/>
                  <a:gd name="connsiteX372" fmla="*/ 2443 w 10000"/>
                  <a:gd name="connsiteY372" fmla="*/ 8552 h 10000"/>
                  <a:gd name="connsiteX373" fmla="*/ 2454 w 10000"/>
                  <a:gd name="connsiteY373" fmla="*/ 8552 h 10000"/>
                  <a:gd name="connsiteX374" fmla="*/ 2471 w 10000"/>
                  <a:gd name="connsiteY374" fmla="*/ 8546 h 10000"/>
                  <a:gd name="connsiteX375" fmla="*/ 2488 w 10000"/>
                  <a:gd name="connsiteY375" fmla="*/ 8536 h 10000"/>
                  <a:gd name="connsiteX376" fmla="*/ 2501 w 10000"/>
                  <a:gd name="connsiteY376" fmla="*/ 8533 h 10000"/>
                  <a:gd name="connsiteX377" fmla="*/ 2512 w 10000"/>
                  <a:gd name="connsiteY377" fmla="*/ 8533 h 10000"/>
                  <a:gd name="connsiteX378" fmla="*/ 2521 w 10000"/>
                  <a:gd name="connsiteY378" fmla="*/ 8546 h 10000"/>
                  <a:gd name="connsiteX379" fmla="*/ 2521 w 10000"/>
                  <a:gd name="connsiteY379" fmla="*/ 8572 h 10000"/>
                  <a:gd name="connsiteX380" fmla="*/ 2535 w 10000"/>
                  <a:gd name="connsiteY380" fmla="*/ 8588 h 10000"/>
                  <a:gd name="connsiteX381" fmla="*/ 2551 w 10000"/>
                  <a:gd name="connsiteY381" fmla="*/ 8582 h 10000"/>
                  <a:gd name="connsiteX382" fmla="*/ 2560 w 10000"/>
                  <a:gd name="connsiteY382" fmla="*/ 8582 h 10000"/>
                  <a:gd name="connsiteX383" fmla="*/ 2573 w 10000"/>
                  <a:gd name="connsiteY383" fmla="*/ 8588 h 10000"/>
                  <a:gd name="connsiteX384" fmla="*/ 2584 w 10000"/>
                  <a:gd name="connsiteY384" fmla="*/ 8591 h 10000"/>
                  <a:gd name="connsiteX385" fmla="*/ 2590 w 10000"/>
                  <a:gd name="connsiteY385" fmla="*/ 8598 h 10000"/>
                  <a:gd name="connsiteX386" fmla="*/ 2598 w 10000"/>
                  <a:gd name="connsiteY386" fmla="*/ 8608 h 10000"/>
                  <a:gd name="connsiteX387" fmla="*/ 2607 w 10000"/>
                  <a:gd name="connsiteY387" fmla="*/ 8617 h 10000"/>
                  <a:gd name="connsiteX388" fmla="*/ 2618 w 10000"/>
                  <a:gd name="connsiteY388" fmla="*/ 8617 h 10000"/>
                  <a:gd name="connsiteX389" fmla="*/ 2640 w 10000"/>
                  <a:gd name="connsiteY389" fmla="*/ 8608 h 10000"/>
                  <a:gd name="connsiteX390" fmla="*/ 2670 w 10000"/>
                  <a:gd name="connsiteY390" fmla="*/ 8598 h 10000"/>
                  <a:gd name="connsiteX391" fmla="*/ 2673 w 10000"/>
                  <a:gd name="connsiteY391" fmla="*/ 8598 h 10000"/>
                  <a:gd name="connsiteX392" fmla="*/ 2690 w 10000"/>
                  <a:gd name="connsiteY392" fmla="*/ 8598 h 10000"/>
                  <a:gd name="connsiteX393" fmla="*/ 2698 w 10000"/>
                  <a:gd name="connsiteY393" fmla="*/ 8598 h 10000"/>
                  <a:gd name="connsiteX394" fmla="*/ 2712 w 10000"/>
                  <a:gd name="connsiteY394" fmla="*/ 8598 h 10000"/>
                  <a:gd name="connsiteX395" fmla="*/ 2726 w 10000"/>
                  <a:gd name="connsiteY395" fmla="*/ 8591 h 10000"/>
                  <a:gd name="connsiteX396" fmla="*/ 2737 w 10000"/>
                  <a:gd name="connsiteY396" fmla="*/ 8588 h 10000"/>
                  <a:gd name="connsiteX397" fmla="*/ 2759 w 10000"/>
                  <a:gd name="connsiteY397" fmla="*/ 8582 h 10000"/>
                  <a:gd name="connsiteX398" fmla="*/ 2770 w 10000"/>
                  <a:gd name="connsiteY398" fmla="*/ 8578 h 10000"/>
                  <a:gd name="connsiteX399" fmla="*/ 2784 w 10000"/>
                  <a:gd name="connsiteY399" fmla="*/ 8572 h 10000"/>
                  <a:gd name="connsiteX400" fmla="*/ 2795 w 10000"/>
                  <a:gd name="connsiteY400" fmla="*/ 8572 h 10000"/>
                  <a:gd name="connsiteX401" fmla="*/ 2803 w 10000"/>
                  <a:gd name="connsiteY401" fmla="*/ 8588 h 10000"/>
                  <a:gd name="connsiteX402" fmla="*/ 2803 w 10000"/>
                  <a:gd name="connsiteY402" fmla="*/ 8591 h 10000"/>
                  <a:gd name="connsiteX403" fmla="*/ 2803 w 10000"/>
                  <a:gd name="connsiteY403" fmla="*/ 8601 h 10000"/>
                  <a:gd name="connsiteX404" fmla="*/ 2809 w 10000"/>
                  <a:gd name="connsiteY404" fmla="*/ 8601 h 10000"/>
                  <a:gd name="connsiteX405" fmla="*/ 2823 w 10000"/>
                  <a:gd name="connsiteY405" fmla="*/ 8598 h 10000"/>
                  <a:gd name="connsiteX406" fmla="*/ 2831 w 10000"/>
                  <a:gd name="connsiteY406" fmla="*/ 8598 h 10000"/>
                  <a:gd name="connsiteX407" fmla="*/ 2839 w 10000"/>
                  <a:gd name="connsiteY407" fmla="*/ 8601 h 10000"/>
                  <a:gd name="connsiteX408" fmla="*/ 2848 w 10000"/>
                  <a:gd name="connsiteY408" fmla="*/ 8598 h 10000"/>
                  <a:gd name="connsiteX409" fmla="*/ 2856 w 10000"/>
                  <a:gd name="connsiteY409" fmla="*/ 8601 h 10000"/>
                  <a:gd name="connsiteX410" fmla="*/ 2859 w 10000"/>
                  <a:gd name="connsiteY410" fmla="*/ 8601 h 10000"/>
                  <a:gd name="connsiteX411" fmla="*/ 2864 w 10000"/>
                  <a:gd name="connsiteY411" fmla="*/ 8598 h 10000"/>
                  <a:gd name="connsiteX412" fmla="*/ 2889 w 10000"/>
                  <a:gd name="connsiteY412" fmla="*/ 8611 h 10000"/>
                  <a:gd name="connsiteX413" fmla="*/ 2906 w 10000"/>
                  <a:gd name="connsiteY413" fmla="*/ 8620 h 10000"/>
                  <a:gd name="connsiteX414" fmla="*/ 2914 w 10000"/>
                  <a:gd name="connsiteY414" fmla="*/ 8627 h 10000"/>
                  <a:gd name="connsiteX415" fmla="*/ 2920 w 10000"/>
                  <a:gd name="connsiteY415" fmla="*/ 8640 h 10000"/>
                  <a:gd name="connsiteX416" fmla="*/ 2922 w 10000"/>
                  <a:gd name="connsiteY416" fmla="*/ 8666 h 10000"/>
                  <a:gd name="connsiteX417" fmla="*/ 2922 w 10000"/>
                  <a:gd name="connsiteY417" fmla="*/ 8692 h 10000"/>
                  <a:gd name="connsiteX418" fmla="*/ 2939 w 10000"/>
                  <a:gd name="connsiteY418" fmla="*/ 8695 h 10000"/>
                  <a:gd name="connsiteX419" fmla="*/ 2953 w 10000"/>
                  <a:gd name="connsiteY419" fmla="*/ 8695 h 10000"/>
                  <a:gd name="connsiteX420" fmla="*/ 2961 w 10000"/>
                  <a:gd name="connsiteY420" fmla="*/ 8695 h 10000"/>
                  <a:gd name="connsiteX421" fmla="*/ 2972 w 10000"/>
                  <a:gd name="connsiteY421" fmla="*/ 8692 h 10000"/>
                  <a:gd name="connsiteX422" fmla="*/ 2981 w 10000"/>
                  <a:gd name="connsiteY422" fmla="*/ 8685 h 10000"/>
                  <a:gd name="connsiteX423" fmla="*/ 2989 w 10000"/>
                  <a:gd name="connsiteY423" fmla="*/ 8685 h 10000"/>
                  <a:gd name="connsiteX424" fmla="*/ 3008 w 10000"/>
                  <a:gd name="connsiteY424" fmla="*/ 8685 h 10000"/>
                  <a:gd name="connsiteX425" fmla="*/ 3028 w 10000"/>
                  <a:gd name="connsiteY425" fmla="*/ 8695 h 10000"/>
                  <a:gd name="connsiteX426" fmla="*/ 3042 w 10000"/>
                  <a:gd name="connsiteY426" fmla="*/ 8695 h 10000"/>
                  <a:gd name="connsiteX427" fmla="*/ 3053 w 10000"/>
                  <a:gd name="connsiteY427" fmla="*/ 8676 h 10000"/>
                  <a:gd name="connsiteX428" fmla="*/ 3061 w 10000"/>
                  <a:gd name="connsiteY428" fmla="*/ 8666 h 10000"/>
                  <a:gd name="connsiteX429" fmla="*/ 3066 w 10000"/>
                  <a:gd name="connsiteY429" fmla="*/ 8656 h 10000"/>
                  <a:gd name="connsiteX430" fmla="*/ 3091 w 10000"/>
                  <a:gd name="connsiteY430" fmla="*/ 8659 h 10000"/>
                  <a:gd name="connsiteX431" fmla="*/ 3105 w 10000"/>
                  <a:gd name="connsiteY431" fmla="*/ 8659 h 10000"/>
                  <a:gd name="connsiteX432" fmla="*/ 3108 w 10000"/>
                  <a:gd name="connsiteY432" fmla="*/ 8650 h 10000"/>
                  <a:gd name="connsiteX433" fmla="*/ 3147 w 10000"/>
                  <a:gd name="connsiteY433" fmla="*/ 8588 h 10000"/>
                  <a:gd name="connsiteX434" fmla="*/ 3150 w 10000"/>
                  <a:gd name="connsiteY434" fmla="*/ 8598 h 10000"/>
                  <a:gd name="connsiteX435" fmla="*/ 3163 w 10000"/>
                  <a:gd name="connsiteY435" fmla="*/ 8601 h 10000"/>
                  <a:gd name="connsiteX436" fmla="*/ 3180 w 10000"/>
                  <a:gd name="connsiteY436" fmla="*/ 8608 h 10000"/>
                  <a:gd name="connsiteX437" fmla="*/ 3188 w 10000"/>
                  <a:gd name="connsiteY437" fmla="*/ 8611 h 10000"/>
                  <a:gd name="connsiteX438" fmla="*/ 3227 w 10000"/>
                  <a:gd name="connsiteY438" fmla="*/ 8620 h 10000"/>
                  <a:gd name="connsiteX439" fmla="*/ 3238 w 10000"/>
                  <a:gd name="connsiteY439" fmla="*/ 8617 h 10000"/>
                  <a:gd name="connsiteX440" fmla="*/ 3247 w 10000"/>
                  <a:gd name="connsiteY440" fmla="*/ 8601 h 10000"/>
                  <a:gd name="connsiteX441" fmla="*/ 3269 w 10000"/>
                  <a:gd name="connsiteY441" fmla="*/ 8611 h 10000"/>
                  <a:gd name="connsiteX442" fmla="*/ 3277 w 10000"/>
                  <a:gd name="connsiteY442" fmla="*/ 8617 h 10000"/>
                  <a:gd name="connsiteX443" fmla="*/ 3285 w 10000"/>
                  <a:gd name="connsiteY443" fmla="*/ 8611 h 10000"/>
                  <a:gd name="connsiteX444" fmla="*/ 3307 w 10000"/>
                  <a:gd name="connsiteY444" fmla="*/ 8611 h 10000"/>
                  <a:gd name="connsiteX445" fmla="*/ 3319 w 10000"/>
                  <a:gd name="connsiteY445" fmla="*/ 8617 h 10000"/>
                  <a:gd name="connsiteX446" fmla="*/ 3324 w 10000"/>
                  <a:gd name="connsiteY446" fmla="*/ 8617 h 10000"/>
                  <a:gd name="connsiteX447" fmla="*/ 3327 w 10000"/>
                  <a:gd name="connsiteY447" fmla="*/ 8620 h 10000"/>
                  <a:gd name="connsiteX448" fmla="*/ 3341 w 10000"/>
                  <a:gd name="connsiteY448" fmla="*/ 8620 h 10000"/>
                  <a:gd name="connsiteX449" fmla="*/ 3357 w 10000"/>
                  <a:gd name="connsiteY449" fmla="*/ 8620 h 10000"/>
                  <a:gd name="connsiteX450" fmla="*/ 3374 w 10000"/>
                  <a:gd name="connsiteY450" fmla="*/ 8620 h 10000"/>
                  <a:gd name="connsiteX451" fmla="*/ 3382 w 10000"/>
                  <a:gd name="connsiteY451" fmla="*/ 8620 h 10000"/>
                  <a:gd name="connsiteX452" fmla="*/ 3399 w 10000"/>
                  <a:gd name="connsiteY452" fmla="*/ 8611 h 10000"/>
                  <a:gd name="connsiteX453" fmla="*/ 3413 w 10000"/>
                  <a:gd name="connsiteY453" fmla="*/ 8601 h 10000"/>
                  <a:gd name="connsiteX454" fmla="*/ 3421 w 10000"/>
                  <a:gd name="connsiteY454" fmla="*/ 8588 h 10000"/>
                  <a:gd name="connsiteX455" fmla="*/ 3421 w 10000"/>
                  <a:gd name="connsiteY455" fmla="*/ 8572 h 10000"/>
                  <a:gd name="connsiteX456" fmla="*/ 3421 w 10000"/>
                  <a:gd name="connsiteY456" fmla="*/ 8552 h 10000"/>
                  <a:gd name="connsiteX457" fmla="*/ 3424 w 10000"/>
                  <a:gd name="connsiteY457" fmla="*/ 8533 h 10000"/>
                  <a:gd name="connsiteX458" fmla="*/ 3432 w 10000"/>
                  <a:gd name="connsiteY458" fmla="*/ 8523 h 10000"/>
                  <a:gd name="connsiteX459" fmla="*/ 3446 w 10000"/>
                  <a:gd name="connsiteY459" fmla="*/ 8523 h 10000"/>
                  <a:gd name="connsiteX460" fmla="*/ 3457 w 10000"/>
                  <a:gd name="connsiteY460" fmla="*/ 8523 h 10000"/>
                  <a:gd name="connsiteX461" fmla="*/ 3476 w 10000"/>
                  <a:gd name="connsiteY461" fmla="*/ 8533 h 10000"/>
                  <a:gd name="connsiteX462" fmla="*/ 3485 w 10000"/>
                  <a:gd name="connsiteY462" fmla="*/ 8536 h 10000"/>
                  <a:gd name="connsiteX463" fmla="*/ 3501 w 10000"/>
                  <a:gd name="connsiteY463" fmla="*/ 8527 h 10000"/>
                  <a:gd name="connsiteX464" fmla="*/ 3504 w 10000"/>
                  <a:gd name="connsiteY464" fmla="*/ 8514 h 10000"/>
                  <a:gd name="connsiteX465" fmla="*/ 3510 w 10000"/>
                  <a:gd name="connsiteY465" fmla="*/ 8497 h 10000"/>
                  <a:gd name="connsiteX466" fmla="*/ 3537 w 10000"/>
                  <a:gd name="connsiteY466" fmla="*/ 8484 h 10000"/>
                  <a:gd name="connsiteX467" fmla="*/ 3562 w 10000"/>
                  <a:gd name="connsiteY467" fmla="*/ 8488 h 10000"/>
                  <a:gd name="connsiteX468" fmla="*/ 3568 w 10000"/>
                  <a:gd name="connsiteY468" fmla="*/ 8484 h 10000"/>
                  <a:gd name="connsiteX469" fmla="*/ 3584 w 10000"/>
                  <a:gd name="connsiteY469" fmla="*/ 8494 h 10000"/>
                  <a:gd name="connsiteX470" fmla="*/ 3593 w 10000"/>
                  <a:gd name="connsiteY470" fmla="*/ 8507 h 10000"/>
                  <a:gd name="connsiteX471" fmla="*/ 3618 w 10000"/>
                  <a:gd name="connsiteY471" fmla="*/ 8497 h 10000"/>
                  <a:gd name="connsiteX472" fmla="*/ 3643 w 10000"/>
                  <a:gd name="connsiteY472" fmla="*/ 8475 h 10000"/>
                  <a:gd name="connsiteX473" fmla="*/ 3657 w 10000"/>
                  <a:gd name="connsiteY473" fmla="*/ 8478 h 10000"/>
                  <a:gd name="connsiteX474" fmla="*/ 3670 w 10000"/>
                  <a:gd name="connsiteY474" fmla="*/ 8475 h 10000"/>
                  <a:gd name="connsiteX475" fmla="*/ 3673 w 10000"/>
                  <a:gd name="connsiteY475" fmla="*/ 8468 h 10000"/>
                  <a:gd name="connsiteX476" fmla="*/ 3681 w 10000"/>
                  <a:gd name="connsiteY476" fmla="*/ 8468 h 10000"/>
                  <a:gd name="connsiteX477" fmla="*/ 3698 w 10000"/>
                  <a:gd name="connsiteY477" fmla="*/ 8478 h 10000"/>
                  <a:gd name="connsiteX478" fmla="*/ 3720 w 10000"/>
                  <a:gd name="connsiteY478" fmla="*/ 8497 h 10000"/>
                  <a:gd name="connsiteX479" fmla="*/ 3715 w 10000"/>
                  <a:gd name="connsiteY479" fmla="*/ 8504 h 10000"/>
                  <a:gd name="connsiteX480" fmla="*/ 3729 w 10000"/>
                  <a:gd name="connsiteY480" fmla="*/ 8514 h 10000"/>
                  <a:gd name="connsiteX481" fmla="*/ 3729 w 10000"/>
                  <a:gd name="connsiteY481" fmla="*/ 8517 h 10000"/>
                  <a:gd name="connsiteX482" fmla="*/ 3740 w 10000"/>
                  <a:gd name="connsiteY482" fmla="*/ 8527 h 10000"/>
                  <a:gd name="connsiteX483" fmla="*/ 3759 w 10000"/>
                  <a:gd name="connsiteY483" fmla="*/ 8517 h 10000"/>
                  <a:gd name="connsiteX484" fmla="*/ 3762 w 10000"/>
                  <a:gd name="connsiteY484" fmla="*/ 8504 h 10000"/>
                  <a:gd name="connsiteX485" fmla="*/ 3770 w 10000"/>
                  <a:gd name="connsiteY485" fmla="*/ 8488 h 10000"/>
                  <a:gd name="connsiteX486" fmla="*/ 3778 w 10000"/>
                  <a:gd name="connsiteY486" fmla="*/ 8484 h 10000"/>
                  <a:gd name="connsiteX487" fmla="*/ 3792 w 10000"/>
                  <a:gd name="connsiteY487" fmla="*/ 8475 h 10000"/>
                  <a:gd name="connsiteX488" fmla="*/ 3803 w 10000"/>
                  <a:gd name="connsiteY488" fmla="*/ 8478 h 10000"/>
                  <a:gd name="connsiteX489" fmla="*/ 3809 w 10000"/>
                  <a:gd name="connsiteY489" fmla="*/ 8475 h 10000"/>
                  <a:gd name="connsiteX490" fmla="*/ 3825 w 10000"/>
                  <a:gd name="connsiteY490" fmla="*/ 8465 h 10000"/>
                  <a:gd name="connsiteX491" fmla="*/ 3834 w 10000"/>
                  <a:gd name="connsiteY491" fmla="*/ 8468 h 10000"/>
                  <a:gd name="connsiteX492" fmla="*/ 3842 w 10000"/>
                  <a:gd name="connsiteY492" fmla="*/ 8478 h 10000"/>
                  <a:gd name="connsiteX493" fmla="*/ 3850 w 10000"/>
                  <a:gd name="connsiteY493" fmla="*/ 8478 h 10000"/>
                  <a:gd name="connsiteX494" fmla="*/ 3859 w 10000"/>
                  <a:gd name="connsiteY494" fmla="*/ 8484 h 10000"/>
                  <a:gd name="connsiteX495" fmla="*/ 3873 w 10000"/>
                  <a:gd name="connsiteY495" fmla="*/ 8494 h 10000"/>
                  <a:gd name="connsiteX496" fmla="*/ 3875 w 10000"/>
                  <a:gd name="connsiteY496" fmla="*/ 8507 h 10000"/>
                  <a:gd name="connsiteX497" fmla="*/ 3881 w 10000"/>
                  <a:gd name="connsiteY497" fmla="*/ 8527 h 10000"/>
                  <a:gd name="connsiteX498" fmla="*/ 3875 w 10000"/>
                  <a:gd name="connsiteY498" fmla="*/ 8546 h 10000"/>
                  <a:gd name="connsiteX499" fmla="*/ 3892 w 10000"/>
                  <a:gd name="connsiteY499" fmla="*/ 8546 h 10000"/>
                  <a:gd name="connsiteX500" fmla="*/ 3900 w 10000"/>
                  <a:gd name="connsiteY500" fmla="*/ 8543 h 10000"/>
                  <a:gd name="connsiteX501" fmla="*/ 3906 w 10000"/>
                  <a:gd name="connsiteY501" fmla="*/ 8543 h 10000"/>
                  <a:gd name="connsiteX502" fmla="*/ 3922 w 10000"/>
                  <a:gd name="connsiteY502" fmla="*/ 8552 h 10000"/>
                  <a:gd name="connsiteX503" fmla="*/ 3939 w 10000"/>
                  <a:gd name="connsiteY503" fmla="*/ 8559 h 10000"/>
                  <a:gd name="connsiteX504" fmla="*/ 3953 w 10000"/>
                  <a:gd name="connsiteY504" fmla="*/ 8572 h 10000"/>
                  <a:gd name="connsiteX505" fmla="*/ 3956 w 10000"/>
                  <a:gd name="connsiteY505" fmla="*/ 8588 h 10000"/>
                  <a:gd name="connsiteX506" fmla="*/ 3956 w 10000"/>
                  <a:gd name="connsiteY506" fmla="*/ 8608 h 10000"/>
                  <a:gd name="connsiteX507" fmla="*/ 3972 w 10000"/>
                  <a:gd name="connsiteY507" fmla="*/ 8608 h 10000"/>
                  <a:gd name="connsiteX508" fmla="*/ 3986 w 10000"/>
                  <a:gd name="connsiteY508" fmla="*/ 8608 h 10000"/>
                  <a:gd name="connsiteX509" fmla="*/ 3997 w 10000"/>
                  <a:gd name="connsiteY509" fmla="*/ 8608 h 10000"/>
                  <a:gd name="connsiteX510" fmla="*/ 4006 w 10000"/>
                  <a:gd name="connsiteY510" fmla="*/ 8608 h 10000"/>
                  <a:gd name="connsiteX511" fmla="*/ 4006 w 10000"/>
                  <a:gd name="connsiteY511" fmla="*/ 8611 h 10000"/>
                  <a:gd name="connsiteX512" fmla="*/ 4011 w 10000"/>
                  <a:gd name="connsiteY512" fmla="*/ 8611 h 10000"/>
                  <a:gd name="connsiteX513" fmla="*/ 4022 w 10000"/>
                  <a:gd name="connsiteY513" fmla="*/ 8620 h 10000"/>
                  <a:gd name="connsiteX514" fmla="*/ 4042 w 10000"/>
                  <a:gd name="connsiteY514" fmla="*/ 8620 h 10000"/>
                  <a:gd name="connsiteX515" fmla="*/ 4050 w 10000"/>
                  <a:gd name="connsiteY515" fmla="*/ 8617 h 10000"/>
                  <a:gd name="connsiteX516" fmla="*/ 4069 w 10000"/>
                  <a:gd name="connsiteY516" fmla="*/ 8620 h 10000"/>
                  <a:gd name="connsiteX517" fmla="*/ 4086 w 10000"/>
                  <a:gd name="connsiteY517" fmla="*/ 8630 h 10000"/>
                  <a:gd name="connsiteX518" fmla="*/ 4108 w 10000"/>
                  <a:gd name="connsiteY518" fmla="*/ 8627 h 10000"/>
                  <a:gd name="connsiteX519" fmla="*/ 4125 w 10000"/>
                  <a:gd name="connsiteY519" fmla="*/ 8620 h 10000"/>
                  <a:gd name="connsiteX520" fmla="*/ 4133 w 10000"/>
                  <a:gd name="connsiteY520" fmla="*/ 8611 h 10000"/>
                  <a:gd name="connsiteX521" fmla="*/ 4139 w 10000"/>
                  <a:gd name="connsiteY521" fmla="*/ 8608 h 10000"/>
                  <a:gd name="connsiteX522" fmla="*/ 4147 w 10000"/>
                  <a:gd name="connsiteY522" fmla="*/ 8601 h 10000"/>
                  <a:gd name="connsiteX523" fmla="*/ 4155 w 10000"/>
                  <a:gd name="connsiteY523" fmla="*/ 8591 h 10000"/>
                  <a:gd name="connsiteX524" fmla="*/ 4166 w 10000"/>
                  <a:gd name="connsiteY524" fmla="*/ 8582 h 10000"/>
                  <a:gd name="connsiteX525" fmla="*/ 4183 w 10000"/>
                  <a:gd name="connsiteY525" fmla="*/ 8569 h 10000"/>
                  <a:gd name="connsiteX526" fmla="*/ 4191 w 10000"/>
                  <a:gd name="connsiteY526" fmla="*/ 8562 h 10000"/>
                  <a:gd name="connsiteX527" fmla="*/ 4208 w 10000"/>
                  <a:gd name="connsiteY527" fmla="*/ 8552 h 10000"/>
                  <a:gd name="connsiteX528" fmla="*/ 4230 w 10000"/>
                  <a:gd name="connsiteY528" fmla="*/ 8552 h 10000"/>
                  <a:gd name="connsiteX529" fmla="*/ 4238 w 10000"/>
                  <a:gd name="connsiteY529" fmla="*/ 8559 h 10000"/>
                  <a:gd name="connsiteX530" fmla="*/ 4247 w 10000"/>
                  <a:gd name="connsiteY530" fmla="*/ 8572 h 10000"/>
                  <a:gd name="connsiteX531" fmla="*/ 4252 w 10000"/>
                  <a:gd name="connsiteY531" fmla="*/ 8578 h 10000"/>
                  <a:gd name="connsiteX532" fmla="*/ 4263 w 10000"/>
                  <a:gd name="connsiteY532" fmla="*/ 8582 h 10000"/>
                  <a:gd name="connsiteX533" fmla="*/ 4277 w 10000"/>
                  <a:gd name="connsiteY533" fmla="*/ 8572 h 10000"/>
                  <a:gd name="connsiteX534" fmla="*/ 4294 w 10000"/>
                  <a:gd name="connsiteY534" fmla="*/ 8559 h 10000"/>
                  <a:gd name="connsiteX535" fmla="*/ 4302 w 10000"/>
                  <a:gd name="connsiteY535" fmla="*/ 8546 h 10000"/>
                  <a:gd name="connsiteX536" fmla="*/ 4310 w 10000"/>
                  <a:gd name="connsiteY536" fmla="*/ 8543 h 10000"/>
                  <a:gd name="connsiteX537" fmla="*/ 4313 w 10000"/>
                  <a:gd name="connsiteY537" fmla="*/ 8543 h 10000"/>
                  <a:gd name="connsiteX538" fmla="*/ 4332 w 10000"/>
                  <a:gd name="connsiteY538" fmla="*/ 8546 h 10000"/>
                  <a:gd name="connsiteX539" fmla="*/ 4335 w 10000"/>
                  <a:gd name="connsiteY539" fmla="*/ 8559 h 10000"/>
                  <a:gd name="connsiteX540" fmla="*/ 4349 w 10000"/>
                  <a:gd name="connsiteY540" fmla="*/ 8588 h 10000"/>
                  <a:gd name="connsiteX541" fmla="*/ 4360 w 10000"/>
                  <a:gd name="connsiteY541" fmla="*/ 8591 h 10000"/>
                  <a:gd name="connsiteX542" fmla="*/ 4366 w 10000"/>
                  <a:gd name="connsiteY542" fmla="*/ 8591 h 10000"/>
                  <a:gd name="connsiteX543" fmla="*/ 4382 w 10000"/>
                  <a:gd name="connsiteY543" fmla="*/ 8598 h 10000"/>
                  <a:gd name="connsiteX544" fmla="*/ 4385 w 10000"/>
                  <a:gd name="connsiteY544" fmla="*/ 8598 h 10000"/>
                  <a:gd name="connsiteX545" fmla="*/ 4402 w 10000"/>
                  <a:gd name="connsiteY545" fmla="*/ 8598 h 10000"/>
                  <a:gd name="connsiteX546" fmla="*/ 4421 w 10000"/>
                  <a:gd name="connsiteY546" fmla="*/ 8591 h 10000"/>
                  <a:gd name="connsiteX547" fmla="*/ 4440 w 10000"/>
                  <a:gd name="connsiteY547" fmla="*/ 8591 h 10000"/>
                  <a:gd name="connsiteX548" fmla="*/ 4449 w 10000"/>
                  <a:gd name="connsiteY548" fmla="*/ 8598 h 10000"/>
                  <a:gd name="connsiteX549" fmla="*/ 4454 w 10000"/>
                  <a:gd name="connsiteY549" fmla="*/ 8617 h 10000"/>
                  <a:gd name="connsiteX550" fmla="*/ 4463 w 10000"/>
                  <a:gd name="connsiteY550" fmla="*/ 8608 h 10000"/>
                  <a:gd name="connsiteX551" fmla="*/ 4474 w 10000"/>
                  <a:gd name="connsiteY551" fmla="*/ 8608 h 10000"/>
                  <a:gd name="connsiteX552" fmla="*/ 4490 w 10000"/>
                  <a:gd name="connsiteY552" fmla="*/ 8617 h 10000"/>
                  <a:gd name="connsiteX553" fmla="*/ 4504 w 10000"/>
                  <a:gd name="connsiteY553" fmla="*/ 8617 h 10000"/>
                  <a:gd name="connsiteX554" fmla="*/ 4518 w 10000"/>
                  <a:gd name="connsiteY554" fmla="*/ 8617 h 10000"/>
                  <a:gd name="connsiteX555" fmla="*/ 4535 w 10000"/>
                  <a:gd name="connsiteY555" fmla="*/ 8611 h 10000"/>
                  <a:gd name="connsiteX556" fmla="*/ 4546 w 10000"/>
                  <a:gd name="connsiteY556" fmla="*/ 8611 h 10000"/>
                  <a:gd name="connsiteX557" fmla="*/ 4562 w 10000"/>
                  <a:gd name="connsiteY557" fmla="*/ 8611 h 10000"/>
                  <a:gd name="connsiteX558" fmla="*/ 4571 w 10000"/>
                  <a:gd name="connsiteY558" fmla="*/ 8611 h 10000"/>
                  <a:gd name="connsiteX559" fmla="*/ 4579 w 10000"/>
                  <a:gd name="connsiteY559" fmla="*/ 8608 h 10000"/>
                  <a:gd name="connsiteX560" fmla="*/ 4584 w 10000"/>
                  <a:gd name="connsiteY560" fmla="*/ 8608 h 10000"/>
                  <a:gd name="connsiteX561" fmla="*/ 4601 w 10000"/>
                  <a:gd name="connsiteY561" fmla="*/ 8617 h 10000"/>
                  <a:gd name="connsiteX562" fmla="*/ 4609 w 10000"/>
                  <a:gd name="connsiteY562" fmla="*/ 8627 h 10000"/>
                  <a:gd name="connsiteX563" fmla="*/ 4618 w 10000"/>
                  <a:gd name="connsiteY563" fmla="*/ 8637 h 10000"/>
                  <a:gd name="connsiteX564" fmla="*/ 4618 w 10000"/>
                  <a:gd name="connsiteY564" fmla="*/ 8646 h 10000"/>
                  <a:gd name="connsiteX565" fmla="*/ 4634 w 10000"/>
                  <a:gd name="connsiteY565" fmla="*/ 8656 h 10000"/>
                  <a:gd name="connsiteX566" fmla="*/ 4640 w 10000"/>
                  <a:gd name="connsiteY566" fmla="*/ 8659 h 10000"/>
                  <a:gd name="connsiteX567" fmla="*/ 4651 w 10000"/>
                  <a:gd name="connsiteY567" fmla="*/ 8666 h 10000"/>
                  <a:gd name="connsiteX568" fmla="*/ 4657 w 10000"/>
                  <a:gd name="connsiteY568" fmla="*/ 8659 h 10000"/>
                  <a:gd name="connsiteX569" fmla="*/ 4668 w 10000"/>
                  <a:gd name="connsiteY569" fmla="*/ 8650 h 10000"/>
                  <a:gd name="connsiteX570" fmla="*/ 4676 w 10000"/>
                  <a:gd name="connsiteY570" fmla="*/ 8650 h 10000"/>
                  <a:gd name="connsiteX571" fmla="*/ 4690 w 10000"/>
                  <a:gd name="connsiteY571" fmla="*/ 8650 h 10000"/>
                  <a:gd name="connsiteX572" fmla="*/ 4698 w 10000"/>
                  <a:gd name="connsiteY572" fmla="*/ 8650 h 10000"/>
                  <a:gd name="connsiteX573" fmla="*/ 4704 w 10000"/>
                  <a:gd name="connsiteY573" fmla="*/ 8650 h 10000"/>
                  <a:gd name="connsiteX574" fmla="*/ 4706 w 10000"/>
                  <a:gd name="connsiteY574" fmla="*/ 8659 h 10000"/>
                  <a:gd name="connsiteX575" fmla="*/ 4706 w 10000"/>
                  <a:gd name="connsiteY575" fmla="*/ 8666 h 10000"/>
                  <a:gd name="connsiteX576" fmla="*/ 4723 w 10000"/>
                  <a:gd name="connsiteY576" fmla="*/ 8682 h 10000"/>
                  <a:gd name="connsiteX577" fmla="*/ 4737 w 10000"/>
                  <a:gd name="connsiteY577" fmla="*/ 8682 h 10000"/>
                  <a:gd name="connsiteX578" fmla="*/ 4745 w 10000"/>
                  <a:gd name="connsiteY578" fmla="*/ 8676 h 10000"/>
                  <a:gd name="connsiteX579" fmla="*/ 4756 w 10000"/>
                  <a:gd name="connsiteY579" fmla="*/ 8666 h 10000"/>
                  <a:gd name="connsiteX580" fmla="*/ 4765 w 10000"/>
                  <a:gd name="connsiteY580" fmla="*/ 8666 h 10000"/>
                  <a:gd name="connsiteX581" fmla="*/ 4765 w 10000"/>
                  <a:gd name="connsiteY581" fmla="*/ 8682 h 10000"/>
                  <a:gd name="connsiteX582" fmla="*/ 4770 w 10000"/>
                  <a:gd name="connsiteY582" fmla="*/ 8701 h 10000"/>
                  <a:gd name="connsiteX583" fmla="*/ 4778 w 10000"/>
                  <a:gd name="connsiteY583" fmla="*/ 8705 h 10000"/>
                  <a:gd name="connsiteX584" fmla="*/ 4795 w 10000"/>
                  <a:gd name="connsiteY584" fmla="*/ 8714 h 10000"/>
                  <a:gd name="connsiteX585" fmla="*/ 4812 w 10000"/>
                  <a:gd name="connsiteY585" fmla="*/ 8714 h 10000"/>
                  <a:gd name="connsiteX586" fmla="*/ 4825 w 10000"/>
                  <a:gd name="connsiteY586" fmla="*/ 8705 h 10000"/>
                  <a:gd name="connsiteX587" fmla="*/ 4825 w 10000"/>
                  <a:gd name="connsiteY587" fmla="*/ 8701 h 10000"/>
                  <a:gd name="connsiteX588" fmla="*/ 4828 w 10000"/>
                  <a:gd name="connsiteY588" fmla="*/ 8701 h 10000"/>
                  <a:gd name="connsiteX589" fmla="*/ 4837 w 10000"/>
                  <a:gd name="connsiteY589" fmla="*/ 8692 h 10000"/>
                  <a:gd name="connsiteX590" fmla="*/ 4842 w 10000"/>
                  <a:gd name="connsiteY590" fmla="*/ 8685 h 10000"/>
                  <a:gd name="connsiteX591" fmla="*/ 4859 w 10000"/>
                  <a:gd name="connsiteY591" fmla="*/ 8692 h 10000"/>
                  <a:gd name="connsiteX592" fmla="*/ 4870 w 10000"/>
                  <a:gd name="connsiteY592" fmla="*/ 8701 h 10000"/>
                  <a:gd name="connsiteX593" fmla="*/ 4878 w 10000"/>
                  <a:gd name="connsiteY593" fmla="*/ 8714 h 10000"/>
                  <a:gd name="connsiteX594" fmla="*/ 4892 w 10000"/>
                  <a:gd name="connsiteY594" fmla="*/ 8724 h 10000"/>
                  <a:gd name="connsiteX595" fmla="*/ 4900 w 10000"/>
                  <a:gd name="connsiteY595" fmla="*/ 8724 h 10000"/>
                  <a:gd name="connsiteX596" fmla="*/ 4906 w 10000"/>
                  <a:gd name="connsiteY596" fmla="*/ 8705 h 10000"/>
                  <a:gd name="connsiteX597" fmla="*/ 4925 w 10000"/>
                  <a:gd name="connsiteY597" fmla="*/ 8724 h 10000"/>
                  <a:gd name="connsiteX598" fmla="*/ 4939 w 10000"/>
                  <a:gd name="connsiteY598" fmla="*/ 8701 h 10000"/>
                  <a:gd name="connsiteX599" fmla="*/ 4950 w 10000"/>
                  <a:gd name="connsiteY599" fmla="*/ 8695 h 10000"/>
                  <a:gd name="connsiteX600" fmla="*/ 4956 w 10000"/>
                  <a:gd name="connsiteY600" fmla="*/ 8692 h 10000"/>
                  <a:gd name="connsiteX601" fmla="*/ 4986 w 10000"/>
                  <a:gd name="connsiteY601" fmla="*/ 8705 h 10000"/>
                  <a:gd name="connsiteX602" fmla="*/ 5003 w 10000"/>
                  <a:gd name="connsiteY602" fmla="*/ 8701 h 10000"/>
                  <a:gd name="connsiteX603" fmla="*/ 5011 w 10000"/>
                  <a:gd name="connsiteY603" fmla="*/ 8692 h 10000"/>
                  <a:gd name="connsiteX604" fmla="*/ 5028 w 10000"/>
                  <a:gd name="connsiteY604" fmla="*/ 8682 h 10000"/>
                  <a:gd name="connsiteX605" fmla="*/ 5030 w 10000"/>
                  <a:gd name="connsiteY605" fmla="*/ 8659 h 10000"/>
                  <a:gd name="connsiteX606" fmla="*/ 5039 w 10000"/>
                  <a:gd name="connsiteY606" fmla="*/ 8656 h 10000"/>
                  <a:gd name="connsiteX607" fmla="*/ 5053 w 10000"/>
                  <a:gd name="connsiteY607" fmla="*/ 8669 h 10000"/>
                  <a:gd name="connsiteX608" fmla="*/ 5061 w 10000"/>
                  <a:gd name="connsiteY608" fmla="*/ 8669 h 10000"/>
                  <a:gd name="connsiteX609" fmla="*/ 5061 w 10000"/>
                  <a:gd name="connsiteY609" fmla="*/ 8676 h 10000"/>
                  <a:gd name="connsiteX610" fmla="*/ 5069 w 10000"/>
                  <a:gd name="connsiteY610" fmla="*/ 8669 h 10000"/>
                  <a:gd name="connsiteX611" fmla="*/ 5083 w 10000"/>
                  <a:gd name="connsiteY611" fmla="*/ 8669 h 10000"/>
                  <a:gd name="connsiteX612" fmla="*/ 5100 w 10000"/>
                  <a:gd name="connsiteY612" fmla="*/ 8669 h 10000"/>
                  <a:gd name="connsiteX613" fmla="*/ 5119 w 10000"/>
                  <a:gd name="connsiteY613" fmla="*/ 8682 h 10000"/>
                  <a:gd name="connsiteX614" fmla="*/ 5136 w 10000"/>
                  <a:gd name="connsiteY614" fmla="*/ 8692 h 10000"/>
                  <a:gd name="connsiteX615" fmla="*/ 5161 w 10000"/>
                  <a:gd name="connsiteY615" fmla="*/ 8701 h 10000"/>
                  <a:gd name="connsiteX616" fmla="*/ 5183 w 10000"/>
                  <a:gd name="connsiteY616" fmla="*/ 8701 h 10000"/>
                  <a:gd name="connsiteX617" fmla="*/ 5199 w 10000"/>
                  <a:gd name="connsiteY617" fmla="*/ 8701 h 10000"/>
                  <a:gd name="connsiteX618" fmla="*/ 5213 w 10000"/>
                  <a:gd name="connsiteY618" fmla="*/ 8705 h 10000"/>
                  <a:gd name="connsiteX619" fmla="*/ 5224 w 10000"/>
                  <a:gd name="connsiteY619" fmla="*/ 8701 h 10000"/>
                  <a:gd name="connsiteX620" fmla="*/ 5230 w 10000"/>
                  <a:gd name="connsiteY620" fmla="*/ 8701 h 10000"/>
                  <a:gd name="connsiteX621" fmla="*/ 5241 w 10000"/>
                  <a:gd name="connsiteY621" fmla="*/ 8676 h 10000"/>
                  <a:gd name="connsiteX622" fmla="*/ 5247 w 10000"/>
                  <a:gd name="connsiteY622" fmla="*/ 8666 h 10000"/>
                  <a:gd name="connsiteX623" fmla="*/ 5249 w 10000"/>
                  <a:gd name="connsiteY623" fmla="*/ 8646 h 10000"/>
                  <a:gd name="connsiteX624" fmla="*/ 5249 w 10000"/>
                  <a:gd name="connsiteY624" fmla="*/ 8650 h 10000"/>
                  <a:gd name="connsiteX625" fmla="*/ 5255 w 10000"/>
                  <a:gd name="connsiteY625" fmla="*/ 8646 h 10000"/>
                  <a:gd name="connsiteX626" fmla="*/ 5271 w 10000"/>
                  <a:gd name="connsiteY626" fmla="*/ 8650 h 10000"/>
                  <a:gd name="connsiteX627" fmla="*/ 5288 w 10000"/>
                  <a:gd name="connsiteY627" fmla="*/ 8666 h 10000"/>
                  <a:gd name="connsiteX628" fmla="*/ 5296 w 10000"/>
                  <a:gd name="connsiteY628" fmla="*/ 8666 h 10000"/>
                  <a:gd name="connsiteX629" fmla="*/ 5310 w 10000"/>
                  <a:gd name="connsiteY629" fmla="*/ 8656 h 10000"/>
                  <a:gd name="connsiteX630" fmla="*/ 5321 w 10000"/>
                  <a:gd name="connsiteY630" fmla="*/ 8650 h 10000"/>
                  <a:gd name="connsiteX631" fmla="*/ 5338 w 10000"/>
                  <a:gd name="connsiteY631" fmla="*/ 8650 h 10000"/>
                  <a:gd name="connsiteX632" fmla="*/ 5360 w 10000"/>
                  <a:gd name="connsiteY632" fmla="*/ 8640 h 10000"/>
                  <a:gd name="connsiteX633" fmla="*/ 5366 w 10000"/>
                  <a:gd name="connsiteY633" fmla="*/ 8637 h 10000"/>
                  <a:gd name="connsiteX634" fmla="*/ 5368 w 10000"/>
                  <a:gd name="connsiteY634" fmla="*/ 8637 h 10000"/>
                  <a:gd name="connsiteX635" fmla="*/ 5382 w 10000"/>
                  <a:gd name="connsiteY635" fmla="*/ 8630 h 10000"/>
                  <a:gd name="connsiteX636" fmla="*/ 5391 w 10000"/>
                  <a:gd name="connsiteY636" fmla="*/ 8630 h 10000"/>
                  <a:gd name="connsiteX637" fmla="*/ 5402 w 10000"/>
                  <a:gd name="connsiteY637" fmla="*/ 8637 h 10000"/>
                  <a:gd name="connsiteX638" fmla="*/ 5418 w 10000"/>
                  <a:gd name="connsiteY638" fmla="*/ 8656 h 10000"/>
                  <a:gd name="connsiteX639" fmla="*/ 5432 w 10000"/>
                  <a:gd name="connsiteY639" fmla="*/ 8666 h 10000"/>
                  <a:gd name="connsiteX640" fmla="*/ 5443 w 10000"/>
                  <a:gd name="connsiteY640" fmla="*/ 8682 h 10000"/>
                  <a:gd name="connsiteX641" fmla="*/ 5457 w 10000"/>
                  <a:gd name="connsiteY641" fmla="*/ 8692 h 10000"/>
                  <a:gd name="connsiteX642" fmla="*/ 5471 w 10000"/>
                  <a:gd name="connsiteY642" fmla="*/ 8705 h 10000"/>
                  <a:gd name="connsiteX643" fmla="*/ 5488 w 10000"/>
                  <a:gd name="connsiteY643" fmla="*/ 8711 h 10000"/>
                  <a:gd name="connsiteX644" fmla="*/ 5490 w 10000"/>
                  <a:gd name="connsiteY644" fmla="*/ 8721 h 10000"/>
                  <a:gd name="connsiteX645" fmla="*/ 5512 w 10000"/>
                  <a:gd name="connsiteY645" fmla="*/ 8724 h 10000"/>
                  <a:gd name="connsiteX646" fmla="*/ 5521 w 10000"/>
                  <a:gd name="connsiteY646" fmla="*/ 8714 h 10000"/>
                  <a:gd name="connsiteX647" fmla="*/ 5524 w 10000"/>
                  <a:gd name="connsiteY647" fmla="*/ 8714 h 10000"/>
                  <a:gd name="connsiteX648" fmla="*/ 5532 w 10000"/>
                  <a:gd name="connsiteY648" fmla="*/ 8721 h 10000"/>
                  <a:gd name="connsiteX649" fmla="*/ 5540 w 10000"/>
                  <a:gd name="connsiteY649" fmla="*/ 8724 h 10000"/>
                  <a:gd name="connsiteX650" fmla="*/ 5562 w 10000"/>
                  <a:gd name="connsiteY650" fmla="*/ 8750 h 10000"/>
                  <a:gd name="connsiteX651" fmla="*/ 5562 w 10000"/>
                  <a:gd name="connsiteY651" fmla="*/ 8760 h 10000"/>
                  <a:gd name="connsiteX652" fmla="*/ 5571 w 10000"/>
                  <a:gd name="connsiteY652" fmla="*/ 8782 h 10000"/>
                  <a:gd name="connsiteX653" fmla="*/ 5579 w 10000"/>
                  <a:gd name="connsiteY653" fmla="*/ 8789 h 10000"/>
                  <a:gd name="connsiteX654" fmla="*/ 5593 w 10000"/>
                  <a:gd name="connsiteY654" fmla="*/ 8789 h 10000"/>
                  <a:gd name="connsiteX655" fmla="*/ 5596 w 10000"/>
                  <a:gd name="connsiteY655" fmla="*/ 8789 h 10000"/>
                  <a:gd name="connsiteX656" fmla="*/ 5626 w 10000"/>
                  <a:gd name="connsiteY656" fmla="*/ 8782 h 10000"/>
                  <a:gd name="connsiteX657" fmla="*/ 5629 w 10000"/>
                  <a:gd name="connsiteY657" fmla="*/ 8782 h 10000"/>
                  <a:gd name="connsiteX658" fmla="*/ 5637 w 10000"/>
                  <a:gd name="connsiteY658" fmla="*/ 8779 h 10000"/>
                  <a:gd name="connsiteX659" fmla="*/ 5648 w 10000"/>
                  <a:gd name="connsiteY659" fmla="*/ 8789 h 10000"/>
                  <a:gd name="connsiteX660" fmla="*/ 5665 w 10000"/>
                  <a:gd name="connsiteY660" fmla="*/ 8795 h 10000"/>
                  <a:gd name="connsiteX661" fmla="*/ 5676 w 10000"/>
                  <a:gd name="connsiteY661" fmla="*/ 8789 h 10000"/>
                  <a:gd name="connsiteX662" fmla="*/ 5684 w 10000"/>
                  <a:gd name="connsiteY662" fmla="*/ 8782 h 10000"/>
                  <a:gd name="connsiteX663" fmla="*/ 5693 w 10000"/>
                  <a:gd name="connsiteY663" fmla="*/ 8789 h 10000"/>
                  <a:gd name="connsiteX664" fmla="*/ 5715 w 10000"/>
                  <a:gd name="connsiteY664" fmla="*/ 8808 h 10000"/>
                  <a:gd name="connsiteX665" fmla="*/ 5731 w 10000"/>
                  <a:gd name="connsiteY665" fmla="*/ 8808 h 10000"/>
                  <a:gd name="connsiteX666" fmla="*/ 5740 w 10000"/>
                  <a:gd name="connsiteY666" fmla="*/ 8808 h 10000"/>
                  <a:gd name="connsiteX667" fmla="*/ 5765 w 10000"/>
                  <a:gd name="connsiteY667" fmla="*/ 8818 h 10000"/>
                  <a:gd name="connsiteX668" fmla="*/ 5781 w 10000"/>
                  <a:gd name="connsiteY668" fmla="*/ 8824 h 10000"/>
                  <a:gd name="connsiteX669" fmla="*/ 5798 w 10000"/>
                  <a:gd name="connsiteY669" fmla="*/ 8834 h 10000"/>
                  <a:gd name="connsiteX670" fmla="*/ 5814 w 10000"/>
                  <a:gd name="connsiteY670" fmla="*/ 8837 h 10000"/>
                  <a:gd name="connsiteX671" fmla="*/ 5831 w 10000"/>
                  <a:gd name="connsiteY671" fmla="*/ 8844 h 10000"/>
                  <a:gd name="connsiteX672" fmla="*/ 5842 w 10000"/>
                  <a:gd name="connsiteY672" fmla="*/ 8847 h 10000"/>
                  <a:gd name="connsiteX673" fmla="*/ 5859 w 10000"/>
                  <a:gd name="connsiteY673" fmla="*/ 8857 h 10000"/>
                  <a:gd name="connsiteX674" fmla="*/ 5870 w 10000"/>
                  <a:gd name="connsiteY674" fmla="*/ 8867 h 10000"/>
                  <a:gd name="connsiteX675" fmla="*/ 5878 w 10000"/>
                  <a:gd name="connsiteY675" fmla="*/ 8873 h 10000"/>
                  <a:gd name="connsiteX676" fmla="*/ 5895 w 10000"/>
                  <a:gd name="connsiteY676" fmla="*/ 8873 h 10000"/>
                  <a:gd name="connsiteX677" fmla="*/ 5911 w 10000"/>
                  <a:gd name="connsiteY677" fmla="*/ 8873 h 10000"/>
                  <a:gd name="connsiteX678" fmla="*/ 5931 w 10000"/>
                  <a:gd name="connsiteY678" fmla="*/ 8873 h 10000"/>
                  <a:gd name="connsiteX679" fmla="*/ 5950 w 10000"/>
                  <a:gd name="connsiteY679" fmla="*/ 8867 h 10000"/>
                  <a:gd name="connsiteX680" fmla="*/ 5967 w 10000"/>
                  <a:gd name="connsiteY680" fmla="*/ 8867 h 10000"/>
                  <a:gd name="connsiteX681" fmla="*/ 5975 w 10000"/>
                  <a:gd name="connsiteY681" fmla="*/ 8873 h 10000"/>
                  <a:gd name="connsiteX682" fmla="*/ 6000 w 10000"/>
                  <a:gd name="connsiteY682" fmla="*/ 8883 h 10000"/>
                  <a:gd name="connsiteX683" fmla="*/ 5997 w 10000"/>
                  <a:gd name="connsiteY683" fmla="*/ 8886 h 10000"/>
                  <a:gd name="connsiteX684" fmla="*/ 5997 w 10000"/>
                  <a:gd name="connsiteY684" fmla="*/ 8896 h 10000"/>
                  <a:gd name="connsiteX685" fmla="*/ 6014 w 10000"/>
                  <a:gd name="connsiteY685" fmla="*/ 8892 h 10000"/>
                  <a:gd name="connsiteX686" fmla="*/ 6028 w 10000"/>
                  <a:gd name="connsiteY686" fmla="*/ 8892 h 10000"/>
                  <a:gd name="connsiteX687" fmla="*/ 6053 w 10000"/>
                  <a:gd name="connsiteY687" fmla="*/ 8886 h 10000"/>
                  <a:gd name="connsiteX688" fmla="*/ 6072 w 10000"/>
                  <a:gd name="connsiteY688" fmla="*/ 8876 h 10000"/>
                  <a:gd name="connsiteX689" fmla="*/ 6089 w 10000"/>
                  <a:gd name="connsiteY689" fmla="*/ 8867 h 10000"/>
                  <a:gd name="connsiteX690" fmla="*/ 6111 w 10000"/>
                  <a:gd name="connsiteY690" fmla="*/ 8857 h 10000"/>
                  <a:gd name="connsiteX691" fmla="*/ 6127 w 10000"/>
                  <a:gd name="connsiteY691" fmla="*/ 8847 h 10000"/>
                  <a:gd name="connsiteX692" fmla="*/ 6152 w 10000"/>
                  <a:gd name="connsiteY692" fmla="*/ 8834 h 10000"/>
                  <a:gd name="connsiteX693" fmla="*/ 6183 w 10000"/>
                  <a:gd name="connsiteY693" fmla="*/ 8828 h 10000"/>
                  <a:gd name="connsiteX694" fmla="*/ 6175 w 10000"/>
                  <a:gd name="connsiteY694" fmla="*/ 8844 h 10000"/>
                  <a:gd name="connsiteX695" fmla="*/ 6169 w 10000"/>
                  <a:gd name="connsiteY695" fmla="*/ 8863 h 10000"/>
                  <a:gd name="connsiteX696" fmla="*/ 6158 w 10000"/>
                  <a:gd name="connsiteY696" fmla="*/ 8886 h 10000"/>
                  <a:gd name="connsiteX697" fmla="*/ 6152 w 10000"/>
                  <a:gd name="connsiteY697" fmla="*/ 8896 h 10000"/>
                  <a:gd name="connsiteX698" fmla="*/ 6150 w 10000"/>
                  <a:gd name="connsiteY698" fmla="*/ 8909 h 10000"/>
                  <a:gd name="connsiteX699" fmla="*/ 6152 w 10000"/>
                  <a:gd name="connsiteY699" fmla="*/ 8938 h 10000"/>
                  <a:gd name="connsiteX700" fmla="*/ 6158 w 10000"/>
                  <a:gd name="connsiteY700" fmla="*/ 8957 h 10000"/>
                  <a:gd name="connsiteX701" fmla="*/ 6161 w 10000"/>
                  <a:gd name="connsiteY701" fmla="*/ 8980 h 10000"/>
                  <a:gd name="connsiteX702" fmla="*/ 6166 w 10000"/>
                  <a:gd name="connsiteY702" fmla="*/ 8999 h 10000"/>
                  <a:gd name="connsiteX703" fmla="*/ 6175 w 10000"/>
                  <a:gd name="connsiteY703" fmla="*/ 9032 h 10000"/>
                  <a:gd name="connsiteX704" fmla="*/ 6183 w 10000"/>
                  <a:gd name="connsiteY704" fmla="*/ 9051 h 10000"/>
                  <a:gd name="connsiteX705" fmla="*/ 6191 w 10000"/>
                  <a:gd name="connsiteY705" fmla="*/ 9064 h 10000"/>
                  <a:gd name="connsiteX706" fmla="*/ 6194 w 10000"/>
                  <a:gd name="connsiteY706" fmla="*/ 9084 h 10000"/>
                  <a:gd name="connsiteX707" fmla="*/ 6208 w 10000"/>
                  <a:gd name="connsiteY707" fmla="*/ 9103 h 10000"/>
                  <a:gd name="connsiteX708" fmla="*/ 6208 w 10000"/>
                  <a:gd name="connsiteY708" fmla="*/ 9113 h 10000"/>
                  <a:gd name="connsiteX709" fmla="*/ 6216 w 10000"/>
                  <a:gd name="connsiteY709" fmla="*/ 9129 h 10000"/>
                  <a:gd name="connsiteX710" fmla="*/ 6230 w 10000"/>
                  <a:gd name="connsiteY710" fmla="*/ 9148 h 10000"/>
                  <a:gd name="connsiteX711" fmla="*/ 6241 w 10000"/>
                  <a:gd name="connsiteY711" fmla="*/ 9165 h 10000"/>
                  <a:gd name="connsiteX712" fmla="*/ 6249 w 10000"/>
                  <a:gd name="connsiteY712" fmla="*/ 9168 h 10000"/>
                  <a:gd name="connsiteX713" fmla="*/ 6266 w 10000"/>
                  <a:gd name="connsiteY713" fmla="*/ 9184 h 10000"/>
                  <a:gd name="connsiteX714" fmla="*/ 6280 w 10000"/>
                  <a:gd name="connsiteY714" fmla="*/ 9184 h 10000"/>
                  <a:gd name="connsiteX715" fmla="*/ 6288 w 10000"/>
                  <a:gd name="connsiteY715" fmla="*/ 9177 h 10000"/>
                  <a:gd name="connsiteX716" fmla="*/ 6299 w 10000"/>
                  <a:gd name="connsiteY716" fmla="*/ 9187 h 10000"/>
                  <a:gd name="connsiteX717" fmla="*/ 6305 w 10000"/>
                  <a:gd name="connsiteY717" fmla="*/ 9197 h 10000"/>
                  <a:gd name="connsiteX718" fmla="*/ 6310 w 10000"/>
                  <a:gd name="connsiteY718" fmla="*/ 9197 h 10000"/>
                  <a:gd name="connsiteX719" fmla="*/ 6321 w 10000"/>
                  <a:gd name="connsiteY719" fmla="*/ 9213 h 10000"/>
                  <a:gd name="connsiteX720" fmla="*/ 6335 w 10000"/>
                  <a:gd name="connsiteY720" fmla="*/ 9223 h 10000"/>
                  <a:gd name="connsiteX721" fmla="*/ 6338 w 10000"/>
                  <a:gd name="connsiteY721" fmla="*/ 9223 h 10000"/>
                  <a:gd name="connsiteX722" fmla="*/ 6355 w 10000"/>
                  <a:gd name="connsiteY722" fmla="*/ 9226 h 10000"/>
                  <a:gd name="connsiteX723" fmla="*/ 6363 w 10000"/>
                  <a:gd name="connsiteY723" fmla="*/ 9236 h 10000"/>
                  <a:gd name="connsiteX724" fmla="*/ 6380 w 10000"/>
                  <a:gd name="connsiteY724" fmla="*/ 9258 h 10000"/>
                  <a:gd name="connsiteX725" fmla="*/ 6393 w 10000"/>
                  <a:gd name="connsiteY725" fmla="*/ 9278 h 10000"/>
                  <a:gd name="connsiteX726" fmla="*/ 6396 w 10000"/>
                  <a:gd name="connsiteY726" fmla="*/ 9288 h 10000"/>
                  <a:gd name="connsiteX727" fmla="*/ 6407 w 10000"/>
                  <a:gd name="connsiteY727" fmla="*/ 9297 h 10000"/>
                  <a:gd name="connsiteX728" fmla="*/ 6410 w 10000"/>
                  <a:gd name="connsiteY728" fmla="*/ 9307 h 10000"/>
                  <a:gd name="connsiteX729" fmla="*/ 6416 w 10000"/>
                  <a:gd name="connsiteY729" fmla="*/ 9317 h 10000"/>
                  <a:gd name="connsiteX730" fmla="*/ 6424 w 10000"/>
                  <a:gd name="connsiteY730" fmla="*/ 9326 h 10000"/>
                  <a:gd name="connsiteX731" fmla="*/ 6435 w 10000"/>
                  <a:gd name="connsiteY731" fmla="*/ 9336 h 10000"/>
                  <a:gd name="connsiteX732" fmla="*/ 6443 w 10000"/>
                  <a:gd name="connsiteY732" fmla="*/ 9346 h 10000"/>
                  <a:gd name="connsiteX733" fmla="*/ 6449 w 10000"/>
                  <a:gd name="connsiteY733" fmla="*/ 9362 h 10000"/>
                  <a:gd name="connsiteX734" fmla="*/ 6452 w 10000"/>
                  <a:gd name="connsiteY734" fmla="*/ 9372 h 10000"/>
                  <a:gd name="connsiteX735" fmla="*/ 6449 w 10000"/>
                  <a:gd name="connsiteY735" fmla="*/ 9381 h 10000"/>
                  <a:gd name="connsiteX736" fmla="*/ 6465 w 10000"/>
                  <a:gd name="connsiteY736" fmla="*/ 9394 h 10000"/>
                  <a:gd name="connsiteX737" fmla="*/ 6468 w 10000"/>
                  <a:gd name="connsiteY737" fmla="*/ 9420 h 10000"/>
                  <a:gd name="connsiteX738" fmla="*/ 6493 w 10000"/>
                  <a:gd name="connsiteY738" fmla="*/ 9430 h 10000"/>
                  <a:gd name="connsiteX739" fmla="*/ 6507 w 10000"/>
                  <a:gd name="connsiteY739" fmla="*/ 9440 h 10000"/>
                  <a:gd name="connsiteX740" fmla="*/ 6524 w 10000"/>
                  <a:gd name="connsiteY740" fmla="*/ 9459 h 10000"/>
                  <a:gd name="connsiteX741" fmla="*/ 6532 w 10000"/>
                  <a:gd name="connsiteY741" fmla="*/ 9485 h 10000"/>
                  <a:gd name="connsiteX742" fmla="*/ 6537 w 10000"/>
                  <a:gd name="connsiteY742" fmla="*/ 9498 h 10000"/>
                  <a:gd name="connsiteX743" fmla="*/ 6571 w 10000"/>
                  <a:gd name="connsiteY743" fmla="*/ 9508 h 10000"/>
                  <a:gd name="connsiteX744" fmla="*/ 6596 w 10000"/>
                  <a:gd name="connsiteY744" fmla="*/ 9508 h 10000"/>
                  <a:gd name="connsiteX745" fmla="*/ 6637 w 10000"/>
                  <a:gd name="connsiteY745" fmla="*/ 9517 h 10000"/>
                  <a:gd name="connsiteX746" fmla="*/ 6662 w 10000"/>
                  <a:gd name="connsiteY746" fmla="*/ 9524 h 10000"/>
                  <a:gd name="connsiteX747" fmla="*/ 6679 w 10000"/>
                  <a:gd name="connsiteY747" fmla="*/ 9517 h 10000"/>
                  <a:gd name="connsiteX748" fmla="*/ 6679 w 10000"/>
                  <a:gd name="connsiteY748" fmla="*/ 9505 h 10000"/>
                  <a:gd name="connsiteX749" fmla="*/ 6690 w 10000"/>
                  <a:gd name="connsiteY749" fmla="*/ 9485 h 10000"/>
                  <a:gd name="connsiteX750" fmla="*/ 6693 w 10000"/>
                  <a:gd name="connsiteY750" fmla="*/ 9479 h 10000"/>
                  <a:gd name="connsiteX751" fmla="*/ 6706 w 10000"/>
                  <a:gd name="connsiteY751" fmla="*/ 9469 h 10000"/>
                  <a:gd name="connsiteX752" fmla="*/ 6709 w 10000"/>
                  <a:gd name="connsiteY752" fmla="*/ 9462 h 10000"/>
                  <a:gd name="connsiteX753" fmla="*/ 6717 w 10000"/>
                  <a:gd name="connsiteY753" fmla="*/ 9459 h 10000"/>
                  <a:gd name="connsiteX754" fmla="*/ 6726 w 10000"/>
                  <a:gd name="connsiteY754" fmla="*/ 9459 h 10000"/>
                  <a:gd name="connsiteX755" fmla="*/ 6742 w 10000"/>
                  <a:gd name="connsiteY755" fmla="*/ 9462 h 10000"/>
                  <a:gd name="connsiteX756" fmla="*/ 6759 w 10000"/>
                  <a:gd name="connsiteY756" fmla="*/ 9479 h 10000"/>
                  <a:gd name="connsiteX757" fmla="*/ 6781 w 10000"/>
                  <a:gd name="connsiteY757" fmla="*/ 9485 h 10000"/>
                  <a:gd name="connsiteX758" fmla="*/ 6795 w 10000"/>
                  <a:gd name="connsiteY758" fmla="*/ 9485 h 10000"/>
                  <a:gd name="connsiteX759" fmla="*/ 6803 w 10000"/>
                  <a:gd name="connsiteY759" fmla="*/ 9498 h 10000"/>
                  <a:gd name="connsiteX760" fmla="*/ 6806 w 10000"/>
                  <a:gd name="connsiteY760" fmla="*/ 9508 h 10000"/>
                  <a:gd name="connsiteX761" fmla="*/ 6823 w 10000"/>
                  <a:gd name="connsiteY761" fmla="*/ 9514 h 10000"/>
                  <a:gd name="connsiteX762" fmla="*/ 6831 w 10000"/>
                  <a:gd name="connsiteY762" fmla="*/ 9514 h 10000"/>
                  <a:gd name="connsiteX763" fmla="*/ 6848 w 10000"/>
                  <a:gd name="connsiteY763" fmla="*/ 9514 h 10000"/>
                  <a:gd name="connsiteX764" fmla="*/ 6856 w 10000"/>
                  <a:gd name="connsiteY764" fmla="*/ 9517 h 10000"/>
                  <a:gd name="connsiteX765" fmla="*/ 6878 w 10000"/>
                  <a:gd name="connsiteY765" fmla="*/ 9524 h 10000"/>
                  <a:gd name="connsiteX766" fmla="*/ 6895 w 10000"/>
                  <a:gd name="connsiteY766" fmla="*/ 9524 h 10000"/>
                  <a:gd name="connsiteX767" fmla="*/ 6917 w 10000"/>
                  <a:gd name="connsiteY767" fmla="*/ 9527 h 10000"/>
                  <a:gd name="connsiteX768" fmla="*/ 6934 w 10000"/>
                  <a:gd name="connsiteY768" fmla="*/ 9534 h 10000"/>
                  <a:gd name="connsiteX769" fmla="*/ 6961 w 10000"/>
                  <a:gd name="connsiteY769" fmla="*/ 9543 h 10000"/>
                  <a:gd name="connsiteX770" fmla="*/ 6989 w 10000"/>
                  <a:gd name="connsiteY770" fmla="*/ 9547 h 10000"/>
                  <a:gd name="connsiteX771" fmla="*/ 7014 w 10000"/>
                  <a:gd name="connsiteY771" fmla="*/ 9543 h 10000"/>
                  <a:gd name="connsiteX772" fmla="*/ 7033 w 10000"/>
                  <a:gd name="connsiteY772" fmla="*/ 9543 h 10000"/>
                  <a:gd name="connsiteX773" fmla="*/ 7042 w 10000"/>
                  <a:gd name="connsiteY773" fmla="*/ 9547 h 10000"/>
                  <a:gd name="connsiteX774" fmla="*/ 7069 w 10000"/>
                  <a:gd name="connsiteY774" fmla="*/ 9647 h 10000"/>
                  <a:gd name="connsiteX775" fmla="*/ 7122 w 10000"/>
                  <a:gd name="connsiteY775" fmla="*/ 9734 h 10000"/>
                  <a:gd name="connsiteX776" fmla="*/ 7147 w 10000"/>
                  <a:gd name="connsiteY776" fmla="*/ 9744 h 10000"/>
                  <a:gd name="connsiteX777" fmla="*/ 7169 w 10000"/>
                  <a:gd name="connsiteY777" fmla="*/ 9741 h 10000"/>
                  <a:gd name="connsiteX778" fmla="*/ 7177 w 10000"/>
                  <a:gd name="connsiteY778" fmla="*/ 9744 h 10000"/>
                  <a:gd name="connsiteX779" fmla="*/ 7186 w 10000"/>
                  <a:gd name="connsiteY779" fmla="*/ 9754 h 10000"/>
                  <a:gd name="connsiteX780" fmla="*/ 7191 w 10000"/>
                  <a:gd name="connsiteY780" fmla="*/ 9773 h 10000"/>
                  <a:gd name="connsiteX781" fmla="*/ 7208 w 10000"/>
                  <a:gd name="connsiteY781" fmla="*/ 9783 h 10000"/>
                  <a:gd name="connsiteX782" fmla="*/ 7219 w 10000"/>
                  <a:gd name="connsiteY782" fmla="*/ 9793 h 10000"/>
                  <a:gd name="connsiteX783" fmla="*/ 7235 w 10000"/>
                  <a:gd name="connsiteY783" fmla="*/ 9802 h 10000"/>
                  <a:gd name="connsiteX784" fmla="*/ 7249 w 10000"/>
                  <a:gd name="connsiteY784" fmla="*/ 9819 h 10000"/>
                  <a:gd name="connsiteX785" fmla="*/ 7255 w 10000"/>
                  <a:gd name="connsiteY785" fmla="*/ 9835 h 10000"/>
                  <a:gd name="connsiteX786" fmla="*/ 7255 w 10000"/>
                  <a:gd name="connsiteY786" fmla="*/ 9848 h 10000"/>
                  <a:gd name="connsiteX787" fmla="*/ 7249 w 10000"/>
                  <a:gd name="connsiteY787" fmla="*/ 9848 h 10000"/>
                  <a:gd name="connsiteX788" fmla="*/ 7244 w 10000"/>
                  <a:gd name="connsiteY788" fmla="*/ 9858 h 10000"/>
                  <a:gd name="connsiteX789" fmla="*/ 7235 w 10000"/>
                  <a:gd name="connsiteY789" fmla="*/ 9883 h 10000"/>
                  <a:gd name="connsiteX790" fmla="*/ 7244 w 10000"/>
                  <a:gd name="connsiteY790" fmla="*/ 9903 h 10000"/>
                  <a:gd name="connsiteX791" fmla="*/ 7258 w 10000"/>
                  <a:gd name="connsiteY791" fmla="*/ 9926 h 10000"/>
                  <a:gd name="connsiteX792" fmla="*/ 7263 w 10000"/>
                  <a:gd name="connsiteY792" fmla="*/ 9948 h 10000"/>
                  <a:gd name="connsiteX793" fmla="*/ 7274 w 10000"/>
                  <a:gd name="connsiteY793" fmla="*/ 9968 h 10000"/>
                  <a:gd name="connsiteX794" fmla="*/ 7283 w 10000"/>
                  <a:gd name="connsiteY794" fmla="*/ 9987 h 10000"/>
                  <a:gd name="connsiteX795" fmla="*/ 7291 w 10000"/>
                  <a:gd name="connsiteY795" fmla="*/ 10000 h 10000"/>
                  <a:gd name="connsiteX796" fmla="*/ 7305 w 10000"/>
                  <a:gd name="connsiteY796" fmla="*/ 9997 h 10000"/>
                  <a:gd name="connsiteX797" fmla="*/ 7313 w 10000"/>
                  <a:gd name="connsiteY797" fmla="*/ 9977 h 10000"/>
                  <a:gd name="connsiteX798" fmla="*/ 7324 w 10000"/>
                  <a:gd name="connsiteY798" fmla="*/ 9968 h 10000"/>
                  <a:gd name="connsiteX799" fmla="*/ 7341 w 10000"/>
                  <a:gd name="connsiteY799" fmla="*/ 9971 h 10000"/>
                  <a:gd name="connsiteX800" fmla="*/ 7368 w 10000"/>
                  <a:gd name="connsiteY800" fmla="*/ 9987 h 10000"/>
                  <a:gd name="connsiteX801" fmla="*/ 7380 w 10000"/>
                  <a:gd name="connsiteY801" fmla="*/ 9990 h 10000"/>
                  <a:gd name="connsiteX802" fmla="*/ 7393 w 10000"/>
                  <a:gd name="connsiteY802" fmla="*/ 9981 h 10000"/>
                  <a:gd name="connsiteX803" fmla="*/ 7404 w 10000"/>
                  <a:gd name="connsiteY803" fmla="*/ 9968 h 10000"/>
                  <a:gd name="connsiteX804" fmla="*/ 7418 w 10000"/>
                  <a:gd name="connsiteY804" fmla="*/ 9948 h 10000"/>
                  <a:gd name="connsiteX805" fmla="*/ 7427 w 10000"/>
                  <a:gd name="connsiteY805" fmla="*/ 9922 h 10000"/>
                  <a:gd name="connsiteX806" fmla="*/ 7427 w 10000"/>
                  <a:gd name="connsiteY806" fmla="*/ 9906 h 10000"/>
                  <a:gd name="connsiteX807" fmla="*/ 7404 w 10000"/>
                  <a:gd name="connsiteY807" fmla="*/ 9877 h 10000"/>
                  <a:gd name="connsiteX808" fmla="*/ 7388 w 10000"/>
                  <a:gd name="connsiteY808" fmla="*/ 9854 h 10000"/>
                  <a:gd name="connsiteX809" fmla="*/ 7385 w 10000"/>
                  <a:gd name="connsiteY809" fmla="*/ 9845 h 10000"/>
                  <a:gd name="connsiteX810" fmla="*/ 7385 w 10000"/>
                  <a:gd name="connsiteY810" fmla="*/ 9825 h 10000"/>
                  <a:gd name="connsiteX811" fmla="*/ 7385 w 10000"/>
                  <a:gd name="connsiteY811" fmla="*/ 9819 h 10000"/>
                  <a:gd name="connsiteX812" fmla="*/ 7393 w 10000"/>
                  <a:gd name="connsiteY812" fmla="*/ 9809 h 10000"/>
                  <a:gd name="connsiteX813" fmla="*/ 7404 w 10000"/>
                  <a:gd name="connsiteY813" fmla="*/ 9793 h 10000"/>
                  <a:gd name="connsiteX814" fmla="*/ 7413 w 10000"/>
                  <a:gd name="connsiteY814" fmla="*/ 9783 h 10000"/>
                  <a:gd name="connsiteX815" fmla="*/ 7404 w 10000"/>
                  <a:gd name="connsiteY815" fmla="*/ 9770 h 10000"/>
                  <a:gd name="connsiteX816" fmla="*/ 7388 w 10000"/>
                  <a:gd name="connsiteY816" fmla="*/ 9760 h 10000"/>
                  <a:gd name="connsiteX817" fmla="*/ 7371 w 10000"/>
                  <a:gd name="connsiteY817" fmla="*/ 9744 h 10000"/>
                  <a:gd name="connsiteX818" fmla="*/ 7363 w 10000"/>
                  <a:gd name="connsiteY818" fmla="*/ 9731 h 10000"/>
                  <a:gd name="connsiteX819" fmla="*/ 7355 w 10000"/>
                  <a:gd name="connsiteY819" fmla="*/ 9715 h 10000"/>
                  <a:gd name="connsiteX820" fmla="*/ 7360 w 10000"/>
                  <a:gd name="connsiteY820" fmla="*/ 9686 h 10000"/>
                  <a:gd name="connsiteX821" fmla="*/ 7363 w 10000"/>
                  <a:gd name="connsiteY821" fmla="*/ 9657 h 10000"/>
                  <a:gd name="connsiteX822" fmla="*/ 7360 w 10000"/>
                  <a:gd name="connsiteY822" fmla="*/ 9631 h 10000"/>
                  <a:gd name="connsiteX823" fmla="*/ 7346 w 10000"/>
                  <a:gd name="connsiteY823" fmla="*/ 9611 h 10000"/>
                  <a:gd name="connsiteX824" fmla="*/ 7332 w 10000"/>
                  <a:gd name="connsiteY824" fmla="*/ 9585 h 10000"/>
                  <a:gd name="connsiteX825" fmla="*/ 7324 w 10000"/>
                  <a:gd name="connsiteY825" fmla="*/ 9573 h 10000"/>
                  <a:gd name="connsiteX826" fmla="*/ 7324 w 10000"/>
                  <a:gd name="connsiteY826" fmla="*/ 9553 h 10000"/>
                  <a:gd name="connsiteX827" fmla="*/ 7324 w 10000"/>
                  <a:gd name="connsiteY827" fmla="*/ 9543 h 10000"/>
                  <a:gd name="connsiteX828" fmla="*/ 7324 w 10000"/>
                  <a:gd name="connsiteY828" fmla="*/ 9517 h 10000"/>
                  <a:gd name="connsiteX829" fmla="*/ 7324 w 10000"/>
                  <a:gd name="connsiteY829" fmla="*/ 9498 h 10000"/>
                  <a:gd name="connsiteX830" fmla="*/ 7332 w 10000"/>
                  <a:gd name="connsiteY830" fmla="*/ 9479 h 10000"/>
                  <a:gd name="connsiteX831" fmla="*/ 7341 w 10000"/>
                  <a:gd name="connsiteY831" fmla="*/ 9462 h 10000"/>
                  <a:gd name="connsiteX832" fmla="*/ 7352 w 10000"/>
                  <a:gd name="connsiteY832" fmla="*/ 9459 h 10000"/>
                  <a:gd name="connsiteX833" fmla="*/ 7360 w 10000"/>
                  <a:gd name="connsiteY833" fmla="*/ 9443 h 10000"/>
                  <a:gd name="connsiteX834" fmla="*/ 7363 w 10000"/>
                  <a:gd name="connsiteY834" fmla="*/ 9433 h 10000"/>
                  <a:gd name="connsiteX835" fmla="*/ 7377 w 10000"/>
                  <a:gd name="connsiteY835" fmla="*/ 9433 h 10000"/>
                  <a:gd name="connsiteX836" fmla="*/ 7388 w 10000"/>
                  <a:gd name="connsiteY836" fmla="*/ 9430 h 10000"/>
                  <a:gd name="connsiteX837" fmla="*/ 7396 w 10000"/>
                  <a:gd name="connsiteY837" fmla="*/ 9430 h 10000"/>
                  <a:gd name="connsiteX838" fmla="*/ 7402 w 10000"/>
                  <a:gd name="connsiteY838" fmla="*/ 9424 h 10000"/>
                  <a:gd name="connsiteX839" fmla="*/ 7396 w 10000"/>
                  <a:gd name="connsiteY839" fmla="*/ 9414 h 10000"/>
                  <a:gd name="connsiteX840" fmla="*/ 7388 w 10000"/>
                  <a:gd name="connsiteY840" fmla="*/ 9401 h 10000"/>
                  <a:gd name="connsiteX841" fmla="*/ 7371 w 10000"/>
                  <a:gd name="connsiteY841" fmla="*/ 9391 h 10000"/>
                  <a:gd name="connsiteX842" fmla="*/ 7355 w 10000"/>
                  <a:gd name="connsiteY842" fmla="*/ 9375 h 10000"/>
                  <a:gd name="connsiteX843" fmla="*/ 7332 w 10000"/>
                  <a:gd name="connsiteY843" fmla="*/ 9356 h 10000"/>
                  <a:gd name="connsiteX844" fmla="*/ 7313 w 10000"/>
                  <a:gd name="connsiteY844" fmla="*/ 9330 h 10000"/>
                  <a:gd name="connsiteX845" fmla="*/ 7307 w 10000"/>
                  <a:gd name="connsiteY845" fmla="*/ 9310 h 10000"/>
                  <a:gd name="connsiteX846" fmla="*/ 7305 w 10000"/>
                  <a:gd name="connsiteY846" fmla="*/ 9291 h 10000"/>
                  <a:gd name="connsiteX847" fmla="*/ 7305 w 10000"/>
                  <a:gd name="connsiteY847" fmla="*/ 9278 h 10000"/>
                  <a:gd name="connsiteX848" fmla="*/ 7296 w 10000"/>
                  <a:gd name="connsiteY848" fmla="*/ 9268 h 10000"/>
                  <a:gd name="connsiteX849" fmla="*/ 7296 w 10000"/>
                  <a:gd name="connsiteY849" fmla="*/ 9249 h 10000"/>
                  <a:gd name="connsiteX850" fmla="*/ 7291 w 10000"/>
                  <a:gd name="connsiteY850" fmla="*/ 9226 h 10000"/>
                  <a:gd name="connsiteX851" fmla="*/ 7283 w 10000"/>
                  <a:gd name="connsiteY851" fmla="*/ 9213 h 10000"/>
                  <a:gd name="connsiteX852" fmla="*/ 7274 w 10000"/>
                  <a:gd name="connsiteY852" fmla="*/ 9194 h 10000"/>
                  <a:gd name="connsiteX853" fmla="*/ 7274 w 10000"/>
                  <a:gd name="connsiteY853" fmla="*/ 9174 h 10000"/>
                  <a:gd name="connsiteX854" fmla="*/ 7280 w 10000"/>
                  <a:gd name="connsiteY854" fmla="*/ 9148 h 10000"/>
                  <a:gd name="connsiteX855" fmla="*/ 7283 w 10000"/>
                  <a:gd name="connsiteY855" fmla="*/ 9119 h 10000"/>
                  <a:gd name="connsiteX856" fmla="*/ 7291 w 10000"/>
                  <a:gd name="connsiteY856" fmla="*/ 9100 h 10000"/>
                  <a:gd name="connsiteX857" fmla="*/ 7307 w 10000"/>
                  <a:gd name="connsiteY857" fmla="*/ 9080 h 10000"/>
                  <a:gd name="connsiteX858" fmla="*/ 7324 w 10000"/>
                  <a:gd name="connsiteY858" fmla="*/ 9054 h 10000"/>
                  <a:gd name="connsiteX859" fmla="*/ 7341 w 10000"/>
                  <a:gd name="connsiteY859" fmla="*/ 9054 h 10000"/>
                  <a:gd name="connsiteX860" fmla="*/ 7352 w 10000"/>
                  <a:gd name="connsiteY860" fmla="*/ 9054 h 10000"/>
                  <a:gd name="connsiteX861" fmla="*/ 7346 w 10000"/>
                  <a:gd name="connsiteY861" fmla="*/ 9032 h 10000"/>
                  <a:gd name="connsiteX862" fmla="*/ 7341 w 10000"/>
                  <a:gd name="connsiteY862" fmla="*/ 9022 h 10000"/>
                  <a:gd name="connsiteX863" fmla="*/ 7352 w 10000"/>
                  <a:gd name="connsiteY863" fmla="*/ 8999 h 10000"/>
                  <a:gd name="connsiteX864" fmla="*/ 7360 w 10000"/>
                  <a:gd name="connsiteY864" fmla="*/ 8967 h 10000"/>
                  <a:gd name="connsiteX865" fmla="*/ 7368 w 10000"/>
                  <a:gd name="connsiteY865" fmla="*/ 8922 h 10000"/>
                  <a:gd name="connsiteX866" fmla="*/ 7377 w 10000"/>
                  <a:gd name="connsiteY866" fmla="*/ 8896 h 10000"/>
                  <a:gd name="connsiteX867" fmla="*/ 7380 w 10000"/>
                  <a:gd name="connsiteY867" fmla="*/ 8867 h 10000"/>
                  <a:gd name="connsiteX868" fmla="*/ 7402 w 10000"/>
                  <a:gd name="connsiteY868" fmla="*/ 8824 h 10000"/>
                  <a:gd name="connsiteX869" fmla="*/ 7402 w 10000"/>
                  <a:gd name="connsiteY869" fmla="*/ 8808 h 10000"/>
                  <a:gd name="connsiteX870" fmla="*/ 7393 w 10000"/>
                  <a:gd name="connsiteY870" fmla="*/ 8795 h 10000"/>
                  <a:gd name="connsiteX871" fmla="*/ 7388 w 10000"/>
                  <a:gd name="connsiteY871" fmla="*/ 8799 h 10000"/>
                  <a:gd name="connsiteX872" fmla="*/ 7396 w 10000"/>
                  <a:gd name="connsiteY872" fmla="*/ 8789 h 10000"/>
                  <a:gd name="connsiteX873" fmla="*/ 7404 w 10000"/>
                  <a:gd name="connsiteY873" fmla="*/ 8789 h 10000"/>
                  <a:gd name="connsiteX874" fmla="*/ 7421 w 10000"/>
                  <a:gd name="connsiteY874" fmla="*/ 8769 h 10000"/>
                  <a:gd name="connsiteX875" fmla="*/ 7443 w 10000"/>
                  <a:gd name="connsiteY875" fmla="*/ 8763 h 10000"/>
                  <a:gd name="connsiteX876" fmla="*/ 7452 w 10000"/>
                  <a:gd name="connsiteY876" fmla="*/ 8769 h 10000"/>
                  <a:gd name="connsiteX877" fmla="*/ 7468 w 10000"/>
                  <a:gd name="connsiteY877" fmla="*/ 8769 h 10000"/>
                  <a:gd name="connsiteX878" fmla="*/ 7499 w 10000"/>
                  <a:gd name="connsiteY878" fmla="*/ 8763 h 10000"/>
                  <a:gd name="connsiteX879" fmla="*/ 7526 w 10000"/>
                  <a:gd name="connsiteY879" fmla="*/ 8763 h 10000"/>
                  <a:gd name="connsiteX880" fmla="*/ 7532 w 10000"/>
                  <a:gd name="connsiteY880" fmla="*/ 8763 h 10000"/>
                  <a:gd name="connsiteX881" fmla="*/ 7554 w 10000"/>
                  <a:gd name="connsiteY881" fmla="*/ 8744 h 10000"/>
                  <a:gd name="connsiteX882" fmla="*/ 7571 w 10000"/>
                  <a:gd name="connsiteY882" fmla="*/ 8731 h 10000"/>
                  <a:gd name="connsiteX883" fmla="*/ 7587 w 10000"/>
                  <a:gd name="connsiteY883" fmla="*/ 8711 h 10000"/>
                  <a:gd name="connsiteX884" fmla="*/ 7607 w 10000"/>
                  <a:gd name="connsiteY884" fmla="*/ 8711 h 10000"/>
                  <a:gd name="connsiteX885" fmla="*/ 7634 w 10000"/>
                  <a:gd name="connsiteY885" fmla="*/ 8705 h 10000"/>
                  <a:gd name="connsiteX886" fmla="*/ 7643 w 10000"/>
                  <a:gd name="connsiteY886" fmla="*/ 8682 h 10000"/>
                  <a:gd name="connsiteX887" fmla="*/ 7654 w 10000"/>
                  <a:gd name="connsiteY887" fmla="*/ 8666 h 10000"/>
                  <a:gd name="connsiteX888" fmla="*/ 7668 w 10000"/>
                  <a:gd name="connsiteY888" fmla="*/ 8666 h 10000"/>
                  <a:gd name="connsiteX889" fmla="*/ 7676 w 10000"/>
                  <a:gd name="connsiteY889" fmla="*/ 8682 h 10000"/>
                  <a:gd name="connsiteX890" fmla="*/ 7704 w 10000"/>
                  <a:gd name="connsiteY890" fmla="*/ 8669 h 10000"/>
                  <a:gd name="connsiteX891" fmla="*/ 7712 w 10000"/>
                  <a:gd name="connsiteY891" fmla="*/ 8669 h 10000"/>
                  <a:gd name="connsiteX892" fmla="*/ 7720 w 10000"/>
                  <a:gd name="connsiteY892" fmla="*/ 8669 h 10000"/>
                  <a:gd name="connsiteX893" fmla="*/ 7726 w 10000"/>
                  <a:gd name="connsiteY893" fmla="*/ 8656 h 10000"/>
                  <a:gd name="connsiteX894" fmla="*/ 7734 w 10000"/>
                  <a:gd name="connsiteY894" fmla="*/ 8650 h 10000"/>
                  <a:gd name="connsiteX895" fmla="*/ 7742 w 10000"/>
                  <a:gd name="connsiteY895" fmla="*/ 8650 h 10000"/>
                  <a:gd name="connsiteX896" fmla="*/ 7759 w 10000"/>
                  <a:gd name="connsiteY896" fmla="*/ 8650 h 10000"/>
                  <a:gd name="connsiteX897" fmla="*/ 7756 w 10000"/>
                  <a:gd name="connsiteY897" fmla="*/ 8630 h 10000"/>
                  <a:gd name="connsiteX898" fmla="*/ 7751 w 10000"/>
                  <a:gd name="connsiteY898" fmla="*/ 8627 h 10000"/>
                  <a:gd name="connsiteX899" fmla="*/ 7742 w 10000"/>
                  <a:gd name="connsiteY899" fmla="*/ 8620 h 10000"/>
                  <a:gd name="connsiteX900" fmla="*/ 7734 w 10000"/>
                  <a:gd name="connsiteY900" fmla="*/ 8591 h 10000"/>
                  <a:gd name="connsiteX901" fmla="*/ 7709 w 10000"/>
                  <a:gd name="connsiteY901" fmla="*/ 8582 h 10000"/>
                  <a:gd name="connsiteX902" fmla="*/ 7695 w 10000"/>
                  <a:gd name="connsiteY902" fmla="*/ 8578 h 10000"/>
                  <a:gd name="connsiteX903" fmla="*/ 7668 w 10000"/>
                  <a:gd name="connsiteY903" fmla="*/ 8562 h 10000"/>
                  <a:gd name="connsiteX904" fmla="*/ 7645 w 10000"/>
                  <a:gd name="connsiteY904" fmla="*/ 8552 h 10000"/>
                  <a:gd name="connsiteX905" fmla="*/ 7615 w 10000"/>
                  <a:gd name="connsiteY905" fmla="*/ 8543 h 10000"/>
                  <a:gd name="connsiteX906" fmla="*/ 7596 w 10000"/>
                  <a:gd name="connsiteY906" fmla="*/ 8527 h 10000"/>
                  <a:gd name="connsiteX907" fmla="*/ 7565 w 10000"/>
                  <a:gd name="connsiteY907" fmla="*/ 8494 h 10000"/>
                  <a:gd name="connsiteX908" fmla="*/ 7562 w 10000"/>
                  <a:gd name="connsiteY908" fmla="*/ 8475 h 10000"/>
                  <a:gd name="connsiteX909" fmla="*/ 7540 w 10000"/>
                  <a:gd name="connsiteY909" fmla="*/ 8455 h 10000"/>
                  <a:gd name="connsiteX910" fmla="*/ 7535 w 10000"/>
                  <a:gd name="connsiteY910" fmla="*/ 8446 h 10000"/>
                  <a:gd name="connsiteX911" fmla="*/ 7535 w 10000"/>
                  <a:gd name="connsiteY911" fmla="*/ 8420 h 10000"/>
                  <a:gd name="connsiteX912" fmla="*/ 7535 w 10000"/>
                  <a:gd name="connsiteY912" fmla="*/ 8391 h 10000"/>
                  <a:gd name="connsiteX913" fmla="*/ 7548 w 10000"/>
                  <a:gd name="connsiteY913" fmla="*/ 8345 h 10000"/>
                  <a:gd name="connsiteX914" fmla="*/ 7562 w 10000"/>
                  <a:gd name="connsiteY914" fmla="*/ 8319 h 10000"/>
                  <a:gd name="connsiteX915" fmla="*/ 7582 w 10000"/>
                  <a:gd name="connsiteY915" fmla="*/ 8310 h 10000"/>
                  <a:gd name="connsiteX916" fmla="*/ 7607 w 10000"/>
                  <a:gd name="connsiteY916" fmla="*/ 8300 h 10000"/>
                  <a:gd name="connsiteX917" fmla="*/ 7629 w 10000"/>
                  <a:gd name="connsiteY917" fmla="*/ 8300 h 10000"/>
                  <a:gd name="connsiteX918" fmla="*/ 7651 w 10000"/>
                  <a:gd name="connsiteY918" fmla="*/ 8297 h 10000"/>
                  <a:gd name="connsiteX919" fmla="*/ 7668 w 10000"/>
                  <a:gd name="connsiteY919" fmla="*/ 8280 h 10000"/>
                  <a:gd name="connsiteX920" fmla="*/ 7687 w 10000"/>
                  <a:gd name="connsiteY920" fmla="*/ 8267 h 10000"/>
                  <a:gd name="connsiteX921" fmla="*/ 7693 w 10000"/>
                  <a:gd name="connsiteY921" fmla="*/ 8261 h 10000"/>
                  <a:gd name="connsiteX922" fmla="*/ 7701 w 10000"/>
                  <a:gd name="connsiteY922" fmla="*/ 8248 h 10000"/>
                  <a:gd name="connsiteX923" fmla="*/ 7712 w 10000"/>
                  <a:gd name="connsiteY923" fmla="*/ 8238 h 10000"/>
                  <a:gd name="connsiteX924" fmla="*/ 7731 w 10000"/>
                  <a:gd name="connsiteY924" fmla="*/ 8222 h 10000"/>
                  <a:gd name="connsiteX925" fmla="*/ 7740 w 10000"/>
                  <a:gd name="connsiteY925" fmla="*/ 8206 h 10000"/>
                  <a:gd name="connsiteX926" fmla="*/ 7756 w 10000"/>
                  <a:gd name="connsiteY926" fmla="*/ 8183 h 10000"/>
                  <a:gd name="connsiteX927" fmla="*/ 7773 w 10000"/>
                  <a:gd name="connsiteY927" fmla="*/ 8177 h 10000"/>
                  <a:gd name="connsiteX928" fmla="*/ 7784 w 10000"/>
                  <a:gd name="connsiteY928" fmla="*/ 8183 h 10000"/>
                  <a:gd name="connsiteX929" fmla="*/ 7801 w 10000"/>
                  <a:gd name="connsiteY929" fmla="*/ 8174 h 10000"/>
                  <a:gd name="connsiteX930" fmla="*/ 7801 w 10000"/>
                  <a:gd name="connsiteY930" fmla="*/ 8157 h 10000"/>
                  <a:gd name="connsiteX931" fmla="*/ 7817 w 10000"/>
                  <a:gd name="connsiteY931" fmla="*/ 8164 h 10000"/>
                  <a:gd name="connsiteX932" fmla="*/ 7837 w 10000"/>
                  <a:gd name="connsiteY932" fmla="*/ 8164 h 10000"/>
                  <a:gd name="connsiteX933" fmla="*/ 7856 w 10000"/>
                  <a:gd name="connsiteY933" fmla="*/ 8164 h 10000"/>
                  <a:gd name="connsiteX934" fmla="*/ 7870 w 10000"/>
                  <a:gd name="connsiteY934" fmla="*/ 8167 h 10000"/>
                  <a:gd name="connsiteX935" fmla="*/ 7881 w 10000"/>
                  <a:gd name="connsiteY935" fmla="*/ 8174 h 10000"/>
                  <a:gd name="connsiteX936" fmla="*/ 7898 w 10000"/>
                  <a:gd name="connsiteY936" fmla="*/ 8187 h 10000"/>
                  <a:gd name="connsiteX937" fmla="*/ 7917 w 10000"/>
                  <a:gd name="connsiteY937" fmla="*/ 8187 h 10000"/>
                  <a:gd name="connsiteX938" fmla="*/ 7928 w 10000"/>
                  <a:gd name="connsiteY938" fmla="*/ 8157 h 10000"/>
                  <a:gd name="connsiteX939" fmla="*/ 7942 w 10000"/>
                  <a:gd name="connsiteY939" fmla="*/ 8157 h 10000"/>
                  <a:gd name="connsiteX940" fmla="*/ 7958 w 10000"/>
                  <a:gd name="connsiteY940" fmla="*/ 8164 h 10000"/>
                  <a:gd name="connsiteX941" fmla="*/ 7983 w 10000"/>
                  <a:gd name="connsiteY941" fmla="*/ 8144 h 10000"/>
                  <a:gd name="connsiteX942" fmla="*/ 8000 w 10000"/>
                  <a:gd name="connsiteY942" fmla="*/ 8109 h 10000"/>
                  <a:gd name="connsiteX943" fmla="*/ 7994 w 10000"/>
                  <a:gd name="connsiteY943" fmla="*/ 8093 h 10000"/>
                  <a:gd name="connsiteX944" fmla="*/ 7983 w 10000"/>
                  <a:gd name="connsiteY944" fmla="*/ 8070 h 10000"/>
                  <a:gd name="connsiteX945" fmla="*/ 7986 w 10000"/>
                  <a:gd name="connsiteY945" fmla="*/ 8063 h 10000"/>
                  <a:gd name="connsiteX946" fmla="*/ 7978 w 10000"/>
                  <a:gd name="connsiteY946" fmla="*/ 8044 h 10000"/>
                  <a:gd name="connsiteX947" fmla="*/ 7986 w 10000"/>
                  <a:gd name="connsiteY947" fmla="*/ 8002 h 10000"/>
                  <a:gd name="connsiteX948" fmla="*/ 7983 w 10000"/>
                  <a:gd name="connsiteY948" fmla="*/ 7947 h 10000"/>
                  <a:gd name="connsiteX949" fmla="*/ 7961 w 10000"/>
                  <a:gd name="connsiteY949" fmla="*/ 7931 h 10000"/>
                  <a:gd name="connsiteX950" fmla="*/ 7958 w 10000"/>
                  <a:gd name="connsiteY950" fmla="*/ 7898 h 10000"/>
                  <a:gd name="connsiteX951" fmla="*/ 7953 w 10000"/>
                  <a:gd name="connsiteY951" fmla="*/ 7856 h 10000"/>
                  <a:gd name="connsiteX952" fmla="*/ 7967 w 10000"/>
                  <a:gd name="connsiteY952" fmla="*/ 7837 h 10000"/>
                  <a:gd name="connsiteX953" fmla="*/ 7950 w 10000"/>
                  <a:gd name="connsiteY953" fmla="*/ 7824 h 10000"/>
                  <a:gd name="connsiteX954" fmla="*/ 7906 w 10000"/>
                  <a:gd name="connsiteY954" fmla="*/ 7814 h 10000"/>
                  <a:gd name="connsiteX955" fmla="*/ 7878 w 10000"/>
                  <a:gd name="connsiteY955" fmla="*/ 7814 h 10000"/>
                  <a:gd name="connsiteX956" fmla="*/ 7870 w 10000"/>
                  <a:gd name="connsiteY956" fmla="*/ 7795 h 10000"/>
                  <a:gd name="connsiteX957" fmla="*/ 7878 w 10000"/>
                  <a:gd name="connsiteY957" fmla="*/ 7778 h 10000"/>
                  <a:gd name="connsiteX958" fmla="*/ 7881 w 10000"/>
                  <a:gd name="connsiteY958" fmla="*/ 7775 h 10000"/>
                  <a:gd name="connsiteX959" fmla="*/ 7878 w 10000"/>
                  <a:gd name="connsiteY959" fmla="*/ 7743 h 10000"/>
                  <a:gd name="connsiteX960" fmla="*/ 7895 w 10000"/>
                  <a:gd name="connsiteY960" fmla="*/ 7733 h 10000"/>
                  <a:gd name="connsiteX961" fmla="*/ 7911 w 10000"/>
                  <a:gd name="connsiteY961" fmla="*/ 7710 h 10000"/>
                  <a:gd name="connsiteX962" fmla="*/ 7911 w 10000"/>
                  <a:gd name="connsiteY962" fmla="*/ 7665 h 10000"/>
                  <a:gd name="connsiteX963" fmla="*/ 7917 w 10000"/>
                  <a:gd name="connsiteY963" fmla="*/ 7600 h 10000"/>
                  <a:gd name="connsiteX964" fmla="*/ 7928 w 10000"/>
                  <a:gd name="connsiteY964" fmla="*/ 7581 h 10000"/>
                  <a:gd name="connsiteX965" fmla="*/ 7917 w 10000"/>
                  <a:gd name="connsiteY965" fmla="*/ 7474 h 10000"/>
                  <a:gd name="connsiteX966" fmla="*/ 7873 w 10000"/>
                  <a:gd name="connsiteY966" fmla="*/ 7335 h 10000"/>
                  <a:gd name="connsiteX967" fmla="*/ 7756 w 10000"/>
                  <a:gd name="connsiteY967" fmla="*/ 7050 h 10000"/>
                  <a:gd name="connsiteX968" fmla="*/ 7679 w 10000"/>
                  <a:gd name="connsiteY968" fmla="*/ 6839 h 10000"/>
                  <a:gd name="connsiteX969" fmla="*/ 7668 w 10000"/>
                  <a:gd name="connsiteY969" fmla="*/ 6823 h 10000"/>
                  <a:gd name="connsiteX970" fmla="*/ 7659 w 10000"/>
                  <a:gd name="connsiteY970" fmla="*/ 6768 h 10000"/>
                  <a:gd name="connsiteX971" fmla="*/ 7659 w 10000"/>
                  <a:gd name="connsiteY971" fmla="*/ 6739 h 10000"/>
                  <a:gd name="connsiteX972" fmla="*/ 7651 w 10000"/>
                  <a:gd name="connsiteY972" fmla="*/ 6713 h 10000"/>
                  <a:gd name="connsiteX973" fmla="*/ 7654 w 10000"/>
                  <a:gd name="connsiteY973" fmla="*/ 6684 h 10000"/>
                  <a:gd name="connsiteX974" fmla="*/ 7643 w 10000"/>
                  <a:gd name="connsiteY974" fmla="*/ 6626 h 10000"/>
                  <a:gd name="connsiteX975" fmla="*/ 7629 w 10000"/>
                  <a:gd name="connsiteY975" fmla="*/ 6600 h 10000"/>
                  <a:gd name="connsiteX976" fmla="*/ 7629 w 10000"/>
                  <a:gd name="connsiteY976" fmla="*/ 6580 h 10000"/>
                  <a:gd name="connsiteX977" fmla="*/ 7623 w 10000"/>
                  <a:gd name="connsiteY977" fmla="*/ 6541 h 10000"/>
                  <a:gd name="connsiteX978" fmla="*/ 7615 w 10000"/>
                  <a:gd name="connsiteY978" fmla="*/ 6522 h 10000"/>
                  <a:gd name="connsiteX979" fmla="*/ 7598 w 10000"/>
                  <a:gd name="connsiteY979" fmla="*/ 6509 h 10000"/>
                  <a:gd name="connsiteX980" fmla="*/ 7587 w 10000"/>
                  <a:gd name="connsiteY980" fmla="*/ 6493 h 10000"/>
                  <a:gd name="connsiteX981" fmla="*/ 7579 w 10000"/>
                  <a:gd name="connsiteY981" fmla="*/ 6464 h 10000"/>
                  <a:gd name="connsiteX982" fmla="*/ 7587 w 10000"/>
                  <a:gd name="connsiteY982" fmla="*/ 6438 h 10000"/>
                  <a:gd name="connsiteX983" fmla="*/ 7596 w 10000"/>
                  <a:gd name="connsiteY983" fmla="*/ 6425 h 10000"/>
                  <a:gd name="connsiteX984" fmla="*/ 7590 w 10000"/>
                  <a:gd name="connsiteY984" fmla="*/ 6396 h 10000"/>
                  <a:gd name="connsiteX985" fmla="*/ 7590 w 10000"/>
                  <a:gd name="connsiteY985" fmla="*/ 6373 h 10000"/>
                  <a:gd name="connsiteX986" fmla="*/ 7587 w 10000"/>
                  <a:gd name="connsiteY986" fmla="*/ 6354 h 10000"/>
                  <a:gd name="connsiteX987" fmla="*/ 7582 w 10000"/>
                  <a:gd name="connsiteY987" fmla="*/ 6344 h 10000"/>
                  <a:gd name="connsiteX988" fmla="*/ 7582 w 10000"/>
                  <a:gd name="connsiteY988" fmla="*/ 6324 h 10000"/>
                  <a:gd name="connsiteX989" fmla="*/ 7571 w 10000"/>
                  <a:gd name="connsiteY989" fmla="*/ 6302 h 10000"/>
                  <a:gd name="connsiteX990" fmla="*/ 7548 w 10000"/>
                  <a:gd name="connsiteY990" fmla="*/ 6256 h 10000"/>
                  <a:gd name="connsiteX991" fmla="*/ 7546 w 10000"/>
                  <a:gd name="connsiteY991" fmla="*/ 6218 h 10000"/>
                  <a:gd name="connsiteX992" fmla="*/ 7540 w 10000"/>
                  <a:gd name="connsiteY992" fmla="*/ 6159 h 10000"/>
                  <a:gd name="connsiteX993" fmla="*/ 7535 w 10000"/>
                  <a:gd name="connsiteY993" fmla="*/ 6114 h 10000"/>
                  <a:gd name="connsiteX994" fmla="*/ 7535 w 10000"/>
                  <a:gd name="connsiteY994" fmla="*/ 6088 h 10000"/>
                  <a:gd name="connsiteX995" fmla="*/ 7540 w 10000"/>
                  <a:gd name="connsiteY995" fmla="*/ 6049 h 10000"/>
                  <a:gd name="connsiteX996" fmla="*/ 7546 w 10000"/>
                  <a:gd name="connsiteY996" fmla="*/ 6004 h 10000"/>
                  <a:gd name="connsiteX997" fmla="*/ 7548 w 10000"/>
                  <a:gd name="connsiteY997" fmla="*/ 5965 h 10000"/>
                  <a:gd name="connsiteX998" fmla="*/ 7548 w 10000"/>
                  <a:gd name="connsiteY998" fmla="*/ 5946 h 10000"/>
                  <a:gd name="connsiteX999" fmla="*/ 7548 w 10000"/>
                  <a:gd name="connsiteY999" fmla="*/ 5933 h 10000"/>
                  <a:gd name="connsiteX1000" fmla="*/ 7548 w 10000"/>
                  <a:gd name="connsiteY1000" fmla="*/ 5910 h 10000"/>
                  <a:gd name="connsiteX1001" fmla="*/ 7548 w 10000"/>
                  <a:gd name="connsiteY1001" fmla="*/ 5897 h 10000"/>
                  <a:gd name="connsiteX1002" fmla="*/ 7546 w 10000"/>
                  <a:gd name="connsiteY1002" fmla="*/ 5871 h 10000"/>
                  <a:gd name="connsiteX1003" fmla="*/ 7535 w 10000"/>
                  <a:gd name="connsiteY1003" fmla="*/ 5839 h 10000"/>
                  <a:gd name="connsiteX1004" fmla="*/ 7524 w 10000"/>
                  <a:gd name="connsiteY1004" fmla="*/ 5797 h 10000"/>
                  <a:gd name="connsiteX1005" fmla="*/ 7518 w 10000"/>
                  <a:gd name="connsiteY1005" fmla="*/ 5767 h 10000"/>
                  <a:gd name="connsiteX1006" fmla="*/ 7515 w 10000"/>
                  <a:gd name="connsiteY1006" fmla="*/ 5745 h 10000"/>
                  <a:gd name="connsiteX1007" fmla="*/ 7501 w 10000"/>
                  <a:gd name="connsiteY1007" fmla="*/ 5683 h 10000"/>
                  <a:gd name="connsiteX1008" fmla="*/ 7490 w 10000"/>
                  <a:gd name="connsiteY1008" fmla="*/ 5631 h 10000"/>
                  <a:gd name="connsiteX1009" fmla="*/ 7482 w 10000"/>
                  <a:gd name="connsiteY1009" fmla="*/ 5593 h 10000"/>
                  <a:gd name="connsiteX1010" fmla="*/ 7476 w 10000"/>
                  <a:gd name="connsiteY1010" fmla="*/ 5570 h 10000"/>
                  <a:gd name="connsiteX1011" fmla="*/ 7476 w 10000"/>
                  <a:gd name="connsiteY1011" fmla="*/ 5528 h 10000"/>
                  <a:gd name="connsiteX1012" fmla="*/ 7482 w 10000"/>
                  <a:gd name="connsiteY1012" fmla="*/ 5502 h 10000"/>
                  <a:gd name="connsiteX1013" fmla="*/ 7490 w 10000"/>
                  <a:gd name="connsiteY1013" fmla="*/ 5489 h 10000"/>
                  <a:gd name="connsiteX1014" fmla="*/ 7499 w 10000"/>
                  <a:gd name="connsiteY1014" fmla="*/ 5479 h 10000"/>
                  <a:gd name="connsiteX1015" fmla="*/ 7493 w 10000"/>
                  <a:gd name="connsiteY1015" fmla="*/ 5427 h 10000"/>
                  <a:gd name="connsiteX1016" fmla="*/ 7501 w 10000"/>
                  <a:gd name="connsiteY1016" fmla="*/ 5415 h 10000"/>
                  <a:gd name="connsiteX1017" fmla="*/ 7510 w 10000"/>
                  <a:gd name="connsiteY1017" fmla="*/ 5398 h 10000"/>
                  <a:gd name="connsiteX1018" fmla="*/ 7515 w 10000"/>
                  <a:gd name="connsiteY1018" fmla="*/ 5379 h 10000"/>
                  <a:gd name="connsiteX1019" fmla="*/ 7526 w 10000"/>
                  <a:gd name="connsiteY1019" fmla="*/ 5366 h 10000"/>
                  <a:gd name="connsiteX1020" fmla="*/ 7518 w 10000"/>
                  <a:gd name="connsiteY1020" fmla="*/ 5350 h 10000"/>
                  <a:gd name="connsiteX1021" fmla="*/ 7518 w 10000"/>
                  <a:gd name="connsiteY1021" fmla="*/ 5330 h 10000"/>
                  <a:gd name="connsiteX1022" fmla="*/ 7526 w 10000"/>
                  <a:gd name="connsiteY1022" fmla="*/ 5311 h 10000"/>
                  <a:gd name="connsiteX1023" fmla="*/ 7540 w 10000"/>
                  <a:gd name="connsiteY1023" fmla="*/ 5291 h 10000"/>
                  <a:gd name="connsiteX1024" fmla="*/ 7540 w 10000"/>
                  <a:gd name="connsiteY1024" fmla="*/ 5266 h 10000"/>
                  <a:gd name="connsiteX1025" fmla="*/ 7540 w 10000"/>
                  <a:gd name="connsiteY1025" fmla="*/ 5256 h 10000"/>
                  <a:gd name="connsiteX1026" fmla="*/ 7524 w 10000"/>
                  <a:gd name="connsiteY1026" fmla="*/ 5233 h 10000"/>
                  <a:gd name="connsiteX1027" fmla="*/ 7515 w 10000"/>
                  <a:gd name="connsiteY1027" fmla="*/ 5217 h 10000"/>
                  <a:gd name="connsiteX1028" fmla="*/ 7490 w 10000"/>
                  <a:gd name="connsiteY1028" fmla="*/ 5178 h 10000"/>
                  <a:gd name="connsiteX1029" fmla="*/ 7474 w 10000"/>
                  <a:gd name="connsiteY1029" fmla="*/ 5162 h 10000"/>
                  <a:gd name="connsiteX1030" fmla="*/ 7457 w 10000"/>
                  <a:gd name="connsiteY1030" fmla="*/ 5120 h 10000"/>
                  <a:gd name="connsiteX1031" fmla="*/ 7421 w 10000"/>
                  <a:gd name="connsiteY1031" fmla="*/ 5087 h 10000"/>
                  <a:gd name="connsiteX1032" fmla="*/ 7380 w 10000"/>
                  <a:gd name="connsiteY1032" fmla="*/ 5068 h 10000"/>
                  <a:gd name="connsiteX1033" fmla="*/ 7355 w 10000"/>
                  <a:gd name="connsiteY1033" fmla="*/ 5058 h 10000"/>
                  <a:gd name="connsiteX1034" fmla="*/ 7332 w 10000"/>
                  <a:gd name="connsiteY1034" fmla="*/ 5049 h 10000"/>
                  <a:gd name="connsiteX1035" fmla="*/ 7305 w 10000"/>
                  <a:gd name="connsiteY1035" fmla="*/ 5016 h 10000"/>
                  <a:gd name="connsiteX1036" fmla="*/ 7305 w 10000"/>
                  <a:gd name="connsiteY1036" fmla="*/ 5000 h 10000"/>
                  <a:gd name="connsiteX1037" fmla="*/ 7296 w 10000"/>
                  <a:gd name="connsiteY1037" fmla="*/ 4971 h 10000"/>
                  <a:gd name="connsiteX1038" fmla="*/ 7288 w 10000"/>
                  <a:gd name="connsiteY1038" fmla="*/ 4945 h 10000"/>
                  <a:gd name="connsiteX1039" fmla="*/ 7280 w 10000"/>
                  <a:gd name="connsiteY1039" fmla="*/ 4916 h 10000"/>
                  <a:gd name="connsiteX1040" fmla="*/ 7291 w 10000"/>
                  <a:gd name="connsiteY1040" fmla="*/ 4887 h 10000"/>
                  <a:gd name="connsiteX1041" fmla="*/ 7291 w 10000"/>
                  <a:gd name="connsiteY1041" fmla="*/ 4858 h 10000"/>
                  <a:gd name="connsiteX1042" fmla="*/ 7271 w 10000"/>
                  <a:gd name="connsiteY1042" fmla="*/ 4819 h 10000"/>
                  <a:gd name="connsiteX1043" fmla="*/ 7255 w 10000"/>
                  <a:gd name="connsiteY1043" fmla="*/ 4828 h 10000"/>
                  <a:gd name="connsiteX1044" fmla="*/ 7235 w 10000"/>
                  <a:gd name="connsiteY1044" fmla="*/ 4841 h 10000"/>
                  <a:gd name="connsiteX1045" fmla="*/ 7216 w 10000"/>
                  <a:gd name="connsiteY1045" fmla="*/ 4867 h 10000"/>
                  <a:gd name="connsiteX1046" fmla="*/ 7191 w 10000"/>
                  <a:gd name="connsiteY1046" fmla="*/ 4870 h 10000"/>
                  <a:gd name="connsiteX1047" fmla="*/ 7155 w 10000"/>
                  <a:gd name="connsiteY1047" fmla="*/ 4887 h 10000"/>
                  <a:gd name="connsiteX1048" fmla="*/ 7122 w 10000"/>
                  <a:gd name="connsiteY1048" fmla="*/ 4893 h 10000"/>
                  <a:gd name="connsiteX1049" fmla="*/ 7105 w 10000"/>
                  <a:gd name="connsiteY1049" fmla="*/ 4896 h 10000"/>
                  <a:gd name="connsiteX1050" fmla="*/ 7094 w 10000"/>
                  <a:gd name="connsiteY1050" fmla="*/ 4916 h 10000"/>
                  <a:gd name="connsiteX1051" fmla="*/ 7080 w 10000"/>
                  <a:gd name="connsiteY1051" fmla="*/ 4903 h 10000"/>
                  <a:gd name="connsiteX1052" fmla="*/ 7072 w 10000"/>
                  <a:gd name="connsiteY1052" fmla="*/ 4851 h 10000"/>
                  <a:gd name="connsiteX1053" fmla="*/ 7042 w 10000"/>
                  <a:gd name="connsiteY1053" fmla="*/ 4819 h 10000"/>
                  <a:gd name="connsiteX1054" fmla="*/ 7030 w 10000"/>
                  <a:gd name="connsiteY1054" fmla="*/ 4780 h 10000"/>
                  <a:gd name="connsiteX1055" fmla="*/ 7039 w 10000"/>
                  <a:gd name="connsiteY1055" fmla="*/ 4757 h 10000"/>
                  <a:gd name="connsiteX1056" fmla="*/ 7047 w 10000"/>
                  <a:gd name="connsiteY1056" fmla="*/ 4744 h 10000"/>
                  <a:gd name="connsiteX1057" fmla="*/ 7022 w 10000"/>
                  <a:gd name="connsiteY1057" fmla="*/ 4725 h 10000"/>
                  <a:gd name="connsiteX1058" fmla="*/ 7000 w 10000"/>
                  <a:gd name="connsiteY1058" fmla="*/ 4715 h 10000"/>
                  <a:gd name="connsiteX1059" fmla="*/ 6975 w 10000"/>
                  <a:gd name="connsiteY1059" fmla="*/ 4709 h 10000"/>
                  <a:gd name="connsiteX1060" fmla="*/ 6945 w 10000"/>
                  <a:gd name="connsiteY1060" fmla="*/ 4696 h 10000"/>
                  <a:gd name="connsiteX1061" fmla="*/ 6953 w 10000"/>
                  <a:gd name="connsiteY1061" fmla="*/ 4679 h 10000"/>
                  <a:gd name="connsiteX1062" fmla="*/ 6961 w 10000"/>
                  <a:gd name="connsiteY1062" fmla="*/ 4660 h 10000"/>
                  <a:gd name="connsiteX1063" fmla="*/ 6983 w 10000"/>
                  <a:gd name="connsiteY1063" fmla="*/ 4644 h 10000"/>
                  <a:gd name="connsiteX1064" fmla="*/ 7014 w 10000"/>
                  <a:gd name="connsiteY1064" fmla="*/ 4634 h 10000"/>
                  <a:gd name="connsiteX1065" fmla="*/ 7025 w 10000"/>
                  <a:gd name="connsiteY1065" fmla="*/ 4615 h 10000"/>
                  <a:gd name="connsiteX1066" fmla="*/ 7047 w 10000"/>
                  <a:gd name="connsiteY1066" fmla="*/ 4582 h 10000"/>
                  <a:gd name="connsiteX1067" fmla="*/ 7069 w 10000"/>
                  <a:gd name="connsiteY1067" fmla="*/ 4563 h 10000"/>
                  <a:gd name="connsiteX1068" fmla="*/ 7078 w 10000"/>
                  <a:gd name="connsiteY1068" fmla="*/ 4553 h 10000"/>
                  <a:gd name="connsiteX1069" fmla="*/ 7097 w 10000"/>
                  <a:gd name="connsiteY1069" fmla="*/ 4527 h 10000"/>
                  <a:gd name="connsiteX1070" fmla="*/ 7122 w 10000"/>
                  <a:gd name="connsiteY1070" fmla="*/ 4517 h 10000"/>
                  <a:gd name="connsiteX1071" fmla="*/ 7139 w 10000"/>
                  <a:gd name="connsiteY1071" fmla="*/ 4488 h 10000"/>
                  <a:gd name="connsiteX1072" fmla="*/ 7147 w 10000"/>
                  <a:gd name="connsiteY1072" fmla="*/ 4459 h 10000"/>
                  <a:gd name="connsiteX1073" fmla="*/ 7161 w 10000"/>
                  <a:gd name="connsiteY1073" fmla="*/ 4440 h 10000"/>
                  <a:gd name="connsiteX1074" fmla="*/ 7177 w 10000"/>
                  <a:gd name="connsiteY1074" fmla="*/ 4430 h 10000"/>
                  <a:gd name="connsiteX1075" fmla="*/ 7202 w 10000"/>
                  <a:gd name="connsiteY1075" fmla="*/ 4407 h 10000"/>
                  <a:gd name="connsiteX1076" fmla="*/ 7224 w 10000"/>
                  <a:gd name="connsiteY1076" fmla="*/ 4417 h 10000"/>
                  <a:gd name="connsiteX1077" fmla="*/ 7241 w 10000"/>
                  <a:gd name="connsiteY1077" fmla="*/ 4404 h 10000"/>
                  <a:gd name="connsiteX1078" fmla="*/ 7263 w 10000"/>
                  <a:gd name="connsiteY1078" fmla="*/ 4398 h 10000"/>
                  <a:gd name="connsiteX1079" fmla="*/ 7283 w 10000"/>
                  <a:gd name="connsiteY1079" fmla="*/ 4424 h 10000"/>
                  <a:gd name="connsiteX1080" fmla="*/ 7305 w 10000"/>
                  <a:gd name="connsiteY1080" fmla="*/ 4433 h 10000"/>
                  <a:gd name="connsiteX1081" fmla="*/ 7332 w 10000"/>
                  <a:gd name="connsiteY1081" fmla="*/ 4443 h 10000"/>
                  <a:gd name="connsiteX1082" fmla="*/ 7380 w 10000"/>
                  <a:gd name="connsiteY1082" fmla="*/ 4398 h 10000"/>
                  <a:gd name="connsiteX1083" fmla="*/ 7404 w 10000"/>
                  <a:gd name="connsiteY1083" fmla="*/ 4378 h 10000"/>
                  <a:gd name="connsiteX1084" fmla="*/ 7418 w 10000"/>
                  <a:gd name="connsiteY1084" fmla="*/ 4369 h 10000"/>
                  <a:gd name="connsiteX1085" fmla="*/ 7443 w 10000"/>
                  <a:gd name="connsiteY1085" fmla="*/ 4356 h 10000"/>
                  <a:gd name="connsiteX1086" fmla="*/ 7460 w 10000"/>
                  <a:gd name="connsiteY1086" fmla="*/ 4385 h 10000"/>
                  <a:gd name="connsiteX1087" fmla="*/ 7460 w 10000"/>
                  <a:gd name="connsiteY1087" fmla="*/ 4404 h 10000"/>
                  <a:gd name="connsiteX1088" fmla="*/ 7499 w 10000"/>
                  <a:gd name="connsiteY1088" fmla="*/ 4417 h 10000"/>
                  <a:gd name="connsiteX1089" fmla="*/ 7515 w 10000"/>
                  <a:gd name="connsiteY1089" fmla="*/ 4414 h 10000"/>
                  <a:gd name="connsiteX1090" fmla="*/ 7565 w 10000"/>
                  <a:gd name="connsiteY1090" fmla="*/ 4385 h 10000"/>
                  <a:gd name="connsiteX1091" fmla="*/ 7579 w 10000"/>
                  <a:gd name="connsiteY1091" fmla="*/ 4346 h 10000"/>
                  <a:gd name="connsiteX1092" fmla="*/ 7582 w 10000"/>
                  <a:gd name="connsiteY1092" fmla="*/ 4317 h 10000"/>
                  <a:gd name="connsiteX1093" fmla="*/ 7590 w 10000"/>
                  <a:gd name="connsiteY1093" fmla="*/ 4301 h 10000"/>
                  <a:gd name="connsiteX1094" fmla="*/ 7612 w 10000"/>
                  <a:gd name="connsiteY1094" fmla="*/ 4271 h 10000"/>
                  <a:gd name="connsiteX1095" fmla="*/ 7623 w 10000"/>
                  <a:gd name="connsiteY1095" fmla="*/ 4262 h 10000"/>
                  <a:gd name="connsiteX1096" fmla="*/ 7634 w 10000"/>
                  <a:gd name="connsiteY1096" fmla="*/ 4245 h 10000"/>
                  <a:gd name="connsiteX1097" fmla="*/ 7645 w 10000"/>
                  <a:gd name="connsiteY1097" fmla="*/ 4265 h 10000"/>
                  <a:gd name="connsiteX1098" fmla="*/ 7670 w 10000"/>
                  <a:gd name="connsiteY1098" fmla="*/ 4284 h 10000"/>
                  <a:gd name="connsiteX1099" fmla="*/ 7701 w 10000"/>
                  <a:gd name="connsiteY1099" fmla="*/ 4275 h 10000"/>
                  <a:gd name="connsiteX1100" fmla="*/ 7717 w 10000"/>
                  <a:gd name="connsiteY1100" fmla="*/ 4275 h 10000"/>
                  <a:gd name="connsiteX1101" fmla="*/ 7740 w 10000"/>
                  <a:gd name="connsiteY1101" fmla="*/ 4284 h 10000"/>
                  <a:gd name="connsiteX1102" fmla="*/ 7767 w 10000"/>
                  <a:gd name="connsiteY1102" fmla="*/ 4284 h 10000"/>
                  <a:gd name="connsiteX1103" fmla="*/ 7895 w 10000"/>
                  <a:gd name="connsiteY1103" fmla="*/ 4207 h 10000"/>
                  <a:gd name="connsiteX1104" fmla="*/ 7895 w 10000"/>
                  <a:gd name="connsiteY1104" fmla="*/ 4187 h 10000"/>
                  <a:gd name="connsiteX1105" fmla="*/ 7895 w 10000"/>
                  <a:gd name="connsiteY1105" fmla="*/ 4171 h 10000"/>
                  <a:gd name="connsiteX1106" fmla="*/ 7903 w 10000"/>
                  <a:gd name="connsiteY1106" fmla="*/ 4148 h 10000"/>
                  <a:gd name="connsiteX1107" fmla="*/ 7917 w 10000"/>
                  <a:gd name="connsiteY1107" fmla="*/ 4158 h 10000"/>
                  <a:gd name="connsiteX1108" fmla="*/ 7967 w 10000"/>
                  <a:gd name="connsiteY1108" fmla="*/ 4203 h 10000"/>
                  <a:gd name="connsiteX1109" fmla="*/ 7994 w 10000"/>
                  <a:gd name="connsiteY1109" fmla="*/ 4203 h 10000"/>
                  <a:gd name="connsiteX1110" fmla="*/ 8064 w 10000"/>
                  <a:gd name="connsiteY1110" fmla="*/ 4242 h 10000"/>
                  <a:gd name="connsiteX1111" fmla="*/ 8083 w 10000"/>
                  <a:gd name="connsiteY1111" fmla="*/ 4245 h 10000"/>
                  <a:gd name="connsiteX1112" fmla="*/ 8105 w 10000"/>
                  <a:gd name="connsiteY1112" fmla="*/ 4226 h 10000"/>
                  <a:gd name="connsiteX1113" fmla="*/ 8136 w 10000"/>
                  <a:gd name="connsiteY1113" fmla="*/ 4187 h 10000"/>
                  <a:gd name="connsiteX1114" fmla="*/ 8161 w 10000"/>
                  <a:gd name="connsiteY1114" fmla="*/ 4168 h 10000"/>
                  <a:gd name="connsiteX1115" fmla="*/ 8172 w 10000"/>
                  <a:gd name="connsiteY1115" fmla="*/ 4161 h 10000"/>
                  <a:gd name="connsiteX1116" fmla="*/ 8208 w 10000"/>
                  <a:gd name="connsiteY1116" fmla="*/ 4168 h 10000"/>
                  <a:gd name="connsiteX1117" fmla="*/ 8235 w 10000"/>
                  <a:gd name="connsiteY1117" fmla="*/ 4168 h 10000"/>
                  <a:gd name="connsiteX1118" fmla="*/ 8258 w 10000"/>
                  <a:gd name="connsiteY1118" fmla="*/ 4152 h 10000"/>
                  <a:gd name="connsiteX1119" fmla="*/ 8283 w 10000"/>
                  <a:gd name="connsiteY1119" fmla="*/ 4152 h 10000"/>
                  <a:gd name="connsiteX1120" fmla="*/ 8299 w 10000"/>
                  <a:gd name="connsiteY1120" fmla="*/ 4132 h 10000"/>
                  <a:gd name="connsiteX1121" fmla="*/ 8316 w 10000"/>
                  <a:gd name="connsiteY1121" fmla="*/ 4113 h 10000"/>
                  <a:gd name="connsiteX1122" fmla="*/ 8330 w 10000"/>
                  <a:gd name="connsiteY1122" fmla="*/ 4084 h 10000"/>
                  <a:gd name="connsiteX1123" fmla="*/ 8341 w 10000"/>
                  <a:gd name="connsiteY1123" fmla="*/ 4058 h 10000"/>
                  <a:gd name="connsiteX1124" fmla="*/ 8349 w 10000"/>
                  <a:gd name="connsiteY1124" fmla="*/ 4064 h 10000"/>
                  <a:gd name="connsiteX1125" fmla="*/ 8366 w 10000"/>
                  <a:gd name="connsiteY1125" fmla="*/ 4067 h 10000"/>
                  <a:gd name="connsiteX1126" fmla="*/ 8374 w 10000"/>
                  <a:gd name="connsiteY1126" fmla="*/ 4084 h 10000"/>
                  <a:gd name="connsiteX1127" fmla="*/ 8402 w 10000"/>
                  <a:gd name="connsiteY1127" fmla="*/ 4054 h 10000"/>
                  <a:gd name="connsiteX1128" fmla="*/ 8427 w 10000"/>
                  <a:gd name="connsiteY1128" fmla="*/ 4028 h 10000"/>
                  <a:gd name="connsiteX1129" fmla="*/ 8438 w 10000"/>
                  <a:gd name="connsiteY1129" fmla="*/ 4025 h 10000"/>
                  <a:gd name="connsiteX1130" fmla="*/ 8468 w 10000"/>
                  <a:gd name="connsiteY1130" fmla="*/ 4006 h 10000"/>
                  <a:gd name="connsiteX1131" fmla="*/ 8485 w 10000"/>
                  <a:gd name="connsiteY1131" fmla="*/ 3999 h 10000"/>
                  <a:gd name="connsiteX1132" fmla="*/ 8493 w 10000"/>
                  <a:gd name="connsiteY1132" fmla="*/ 4025 h 10000"/>
                  <a:gd name="connsiteX1133" fmla="*/ 8515 w 10000"/>
                  <a:gd name="connsiteY1133" fmla="*/ 4028 h 10000"/>
                  <a:gd name="connsiteX1134" fmla="*/ 8543 w 10000"/>
                  <a:gd name="connsiteY1134" fmla="*/ 4009 h 10000"/>
                  <a:gd name="connsiteX1135" fmla="*/ 8551 w 10000"/>
                  <a:gd name="connsiteY1135" fmla="*/ 3990 h 10000"/>
                  <a:gd name="connsiteX1136" fmla="*/ 8582 w 10000"/>
                  <a:gd name="connsiteY1136" fmla="*/ 3977 h 10000"/>
                  <a:gd name="connsiteX1137" fmla="*/ 8596 w 10000"/>
                  <a:gd name="connsiteY1137" fmla="*/ 3977 h 10000"/>
                  <a:gd name="connsiteX1138" fmla="*/ 8607 w 10000"/>
                  <a:gd name="connsiteY1138" fmla="*/ 3980 h 10000"/>
                  <a:gd name="connsiteX1139" fmla="*/ 8645 w 10000"/>
                  <a:gd name="connsiteY1139" fmla="*/ 3970 h 10000"/>
                  <a:gd name="connsiteX1140" fmla="*/ 8654 w 10000"/>
                  <a:gd name="connsiteY1140" fmla="*/ 3951 h 10000"/>
                  <a:gd name="connsiteX1141" fmla="*/ 8670 w 10000"/>
                  <a:gd name="connsiteY1141" fmla="*/ 3935 h 10000"/>
                  <a:gd name="connsiteX1142" fmla="*/ 8695 w 10000"/>
                  <a:gd name="connsiteY1142" fmla="*/ 3935 h 10000"/>
                  <a:gd name="connsiteX1143" fmla="*/ 8704 w 10000"/>
                  <a:gd name="connsiteY1143" fmla="*/ 3951 h 10000"/>
                  <a:gd name="connsiteX1144" fmla="*/ 8717 w 10000"/>
                  <a:gd name="connsiteY1144" fmla="*/ 3964 h 10000"/>
                  <a:gd name="connsiteX1145" fmla="*/ 8751 w 10000"/>
                  <a:gd name="connsiteY1145" fmla="*/ 3951 h 10000"/>
                  <a:gd name="connsiteX1146" fmla="*/ 8776 w 10000"/>
                  <a:gd name="connsiteY1146" fmla="*/ 3935 h 10000"/>
                  <a:gd name="connsiteX1147" fmla="*/ 8798 w 10000"/>
                  <a:gd name="connsiteY1147" fmla="*/ 3925 h 10000"/>
                  <a:gd name="connsiteX1148" fmla="*/ 8806 w 10000"/>
                  <a:gd name="connsiteY1148" fmla="*/ 3892 h 10000"/>
                  <a:gd name="connsiteX1149" fmla="*/ 8814 w 10000"/>
                  <a:gd name="connsiteY1149" fmla="*/ 3876 h 10000"/>
                  <a:gd name="connsiteX1150" fmla="*/ 8839 w 10000"/>
                  <a:gd name="connsiteY1150" fmla="*/ 3873 h 10000"/>
                  <a:gd name="connsiteX1151" fmla="*/ 8842 w 10000"/>
                  <a:gd name="connsiteY1151" fmla="*/ 3876 h 10000"/>
                  <a:gd name="connsiteX1152" fmla="*/ 8856 w 10000"/>
                  <a:gd name="connsiteY1152" fmla="*/ 3863 h 10000"/>
                  <a:gd name="connsiteX1153" fmla="*/ 8856 w 10000"/>
                  <a:gd name="connsiteY1153" fmla="*/ 3841 h 10000"/>
                  <a:gd name="connsiteX1154" fmla="*/ 8870 w 10000"/>
                  <a:gd name="connsiteY1154" fmla="*/ 3821 h 10000"/>
                  <a:gd name="connsiteX1155" fmla="*/ 8903 w 10000"/>
                  <a:gd name="connsiteY1155" fmla="*/ 3802 h 10000"/>
                  <a:gd name="connsiteX1156" fmla="*/ 8914 w 10000"/>
                  <a:gd name="connsiteY1156" fmla="*/ 3782 h 10000"/>
                  <a:gd name="connsiteX1157" fmla="*/ 8939 w 10000"/>
                  <a:gd name="connsiteY1157" fmla="*/ 3782 h 10000"/>
                  <a:gd name="connsiteX1158" fmla="*/ 8961 w 10000"/>
                  <a:gd name="connsiteY1158" fmla="*/ 3779 h 10000"/>
                  <a:gd name="connsiteX1159" fmla="*/ 8983 w 10000"/>
                  <a:gd name="connsiteY1159" fmla="*/ 3760 h 10000"/>
                  <a:gd name="connsiteX1160" fmla="*/ 9003 w 10000"/>
                  <a:gd name="connsiteY1160" fmla="*/ 3763 h 10000"/>
                  <a:gd name="connsiteX1161" fmla="*/ 9019 w 10000"/>
                  <a:gd name="connsiteY1161" fmla="*/ 3779 h 10000"/>
                  <a:gd name="connsiteX1162" fmla="*/ 9050 w 10000"/>
                  <a:gd name="connsiteY1162" fmla="*/ 3812 h 10000"/>
                  <a:gd name="connsiteX1163" fmla="*/ 9080 w 10000"/>
                  <a:gd name="connsiteY1163" fmla="*/ 3831 h 10000"/>
                  <a:gd name="connsiteX1164" fmla="*/ 9097 w 10000"/>
                  <a:gd name="connsiteY1164" fmla="*/ 3867 h 10000"/>
                  <a:gd name="connsiteX1165" fmla="*/ 9114 w 10000"/>
                  <a:gd name="connsiteY1165" fmla="*/ 3902 h 10000"/>
                  <a:gd name="connsiteX1166" fmla="*/ 9122 w 10000"/>
                  <a:gd name="connsiteY1166" fmla="*/ 3935 h 10000"/>
                  <a:gd name="connsiteX1167" fmla="*/ 9125 w 10000"/>
                  <a:gd name="connsiteY1167" fmla="*/ 3964 h 10000"/>
                  <a:gd name="connsiteX1168" fmla="*/ 9130 w 10000"/>
                  <a:gd name="connsiteY1168" fmla="*/ 3999 h 10000"/>
                  <a:gd name="connsiteX1169" fmla="*/ 9130 w 10000"/>
                  <a:gd name="connsiteY1169" fmla="*/ 4054 h 10000"/>
                  <a:gd name="connsiteX1170" fmla="*/ 9155 w 10000"/>
                  <a:gd name="connsiteY1170" fmla="*/ 4093 h 10000"/>
                  <a:gd name="connsiteX1171" fmla="*/ 9169 w 10000"/>
                  <a:gd name="connsiteY1171" fmla="*/ 4090 h 10000"/>
                  <a:gd name="connsiteX1172" fmla="*/ 9211 w 10000"/>
                  <a:gd name="connsiteY1172" fmla="*/ 4077 h 10000"/>
                  <a:gd name="connsiteX1173" fmla="*/ 9244 w 10000"/>
                  <a:gd name="connsiteY1173" fmla="*/ 4077 h 10000"/>
                  <a:gd name="connsiteX1174" fmla="*/ 9252 w 10000"/>
                  <a:gd name="connsiteY1174" fmla="*/ 4103 h 10000"/>
                  <a:gd name="connsiteX1175" fmla="*/ 9258 w 10000"/>
                  <a:gd name="connsiteY1175" fmla="*/ 4148 h 10000"/>
                  <a:gd name="connsiteX1176" fmla="*/ 9269 w 10000"/>
                  <a:gd name="connsiteY1176" fmla="*/ 4158 h 10000"/>
                  <a:gd name="connsiteX1177" fmla="*/ 9294 w 10000"/>
                  <a:gd name="connsiteY1177" fmla="*/ 4158 h 10000"/>
                  <a:gd name="connsiteX1178" fmla="*/ 9319 w 10000"/>
                  <a:gd name="connsiteY1178" fmla="*/ 4168 h 10000"/>
                  <a:gd name="connsiteX1179" fmla="*/ 9346 w 10000"/>
                  <a:gd name="connsiteY1179" fmla="*/ 4190 h 10000"/>
                  <a:gd name="connsiteX1180" fmla="*/ 9357 w 10000"/>
                  <a:gd name="connsiteY1180" fmla="*/ 4168 h 10000"/>
                  <a:gd name="connsiteX1181" fmla="*/ 9371 w 10000"/>
                  <a:gd name="connsiteY1181" fmla="*/ 4132 h 10000"/>
                  <a:gd name="connsiteX1182" fmla="*/ 9391 w 10000"/>
                  <a:gd name="connsiteY1182" fmla="*/ 4113 h 10000"/>
                  <a:gd name="connsiteX1183" fmla="*/ 9407 w 10000"/>
                  <a:gd name="connsiteY1183" fmla="*/ 4103 h 10000"/>
                  <a:gd name="connsiteX1184" fmla="*/ 9435 w 10000"/>
                  <a:gd name="connsiteY1184" fmla="*/ 4100 h 10000"/>
                  <a:gd name="connsiteX1185" fmla="*/ 9460 w 10000"/>
                  <a:gd name="connsiteY1185" fmla="*/ 4084 h 10000"/>
                  <a:gd name="connsiteX1186" fmla="*/ 9485 w 10000"/>
                  <a:gd name="connsiteY1186" fmla="*/ 4067 h 10000"/>
                  <a:gd name="connsiteX1187" fmla="*/ 9496 w 10000"/>
                  <a:gd name="connsiteY1187" fmla="*/ 4054 h 10000"/>
                  <a:gd name="connsiteX1188" fmla="*/ 9526 w 10000"/>
                  <a:gd name="connsiteY1188" fmla="*/ 4048 h 10000"/>
                  <a:gd name="connsiteX1189" fmla="*/ 9557 w 10000"/>
                  <a:gd name="connsiteY1189" fmla="*/ 4038 h 10000"/>
                  <a:gd name="connsiteX1190" fmla="*/ 9584 w 10000"/>
                  <a:gd name="connsiteY1190" fmla="*/ 4019 h 10000"/>
                  <a:gd name="connsiteX1191" fmla="*/ 9623 w 10000"/>
                  <a:gd name="connsiteY1191" fmla="*/ 4016 h 10000"/>
                  <a:gd name="connsiteX1192" fmla="*/ 9648 w 10000"/>
                  <a:gd name="connsiteY1192" fmla="*/ 4009 h 10000"/>
                  <a:gd name="connsiteX1193" fmla="*/ 9673 w 10000"/>
                  <a:gd name="connsiteY1193" fmla="*/ 4019 h 10000"/>
                  <a:gd name="connsiteX1194" fmla="*/ 9712 w 10000"/>
                  <a:gd name="connsiteY1194" fmla="*/ 4038 h 10000"/>
                  <a:gd name="connsiteX1195" fmla="*/ 9742 w 10000"/>
                  <a:gd name="connsiteY1195" fmla="*/ 4074 h 10000"/>
                  <a:gd name="connsiteX1196" fmla="*/ 9776 w 10000"/>
                  <a:gd name="connsiteY1196" fmla="*/ 4093 h 10000"/>
                  <a:gd name="connsiteX1197" fmla="*/ 9814 w 10000"/>
                  <a:gd name="connsiteY1197" fmla="*/ 4109 h 10000"/>
                  <a:gd name="connsiteX1198" fmla="*/ 9859 w 10000"/>
                  <a:gd name="connsiteY1198" fmla="*/ 4119 h 10000"/>
                  <a:gd name="connsiteX1199" fmla="*/ 9898 w 10000"/>
                  <a:gd name="connsiteY1199" fmla="*/ 4122 h 10000"/>
                  <a:gd name="connsiteX1200" fmla="*/ 9931 w 10000"/>
                  <a:gd name="connsiteY1200" fmla="*/ 4109 h 10000"/>
                  <a:gd name="connsiteX1201" fmla="*/ 9956 w 10000"/>
                  <a:gd name="connsiteY1201" fmla="*/ 4100 h 10000"/>
                  <a:gd name="connsiteX1202" fmla="*/ 9981 w 10000"/>
                  <a:gd name="connsiteY1202" fmla="*/ 4067 h 10000"/>
                  <a:gd name="connsiteX1203" fmla="*/ 9994 w 10000"/>
                  <a:gd name="connsiteY1203" fmla="*/ 4035 h 10000"/>
                  <a:gd name="connsiteX1204" fmla="*/ 10000 w 10000"/>
                  <a:gd name="connsiteY1204" fmla="*/ 3996 h 10000"/>
                  <a:gd name="connsiteX1205" fmla="*/ 9994 w 10000"/>
                  <a:gd name="connsiteY1205" fmla="*/ 3941 h 10000"/>
                  <a:gd name="connsiteX1206" fmla="*/ 9986 w 10000"/>
                  <a:gd name="connsiteY1206" fmla="*/ 3905 h 10000"/>
                  <a:gd name="connsiteX1207" fmla="*/ 9981 w 10000"/>
                  <a:gd name="connsiteY1207" fmla="*/ 3857 h 10000"/>
                  <a:gd name="connsiteX1208" fmla="*/ 9989 w 10000"/>
                  <a:gd name="connsiteY1208" fmla="*/ 3837 h 10000"/>
                  <a:gd name="connsiteX1209" fmla="*/ 9989 w 10000"/>
                  <a:gd name="connsiteY1209" fmla="*/ 3812 h 10000"/>
                  <a:gd name="connsiteX1210" fmla="*/ 9981 w 10000"/>
                  <a:gd name="connsiteY1210" fmla="*/ 3792 h 10000"/>
                  <a:gd name="connsiteX1211" fmla="*/ 9970 w 10000"/>
                  <a:gd name="connsiteY1211" fmla="*/ 3763 h 10000"/>
                  <a:gd name="connsiteX1212" fmla="*/ 9945 w 10000"/>
                  <a:gd name="connsiteY1212" fmla="*/ 3705 h 10000"/>
                  <a:gd name="connsiteX1213" fmla="*/ 9931 w 10000"/>
                  <a:gd name="connsiteY1213" fmla="*/ 3659 h 10000"/>
                  <a:gd name="connsiteX1214" fmla="*/ 9903 w 10000"/>
                  <a:gd name="connsiteY1214" fmla="*/ 3640 h 10000"/>
                  <a:gd name="connsiteX1215" fmla="*/ 9881 w 10000"/>
                  <a:gd name="connsiteY1215" fmla="*/ 3620 h 10000"/>
                  <a:gd name="connsiteX1216" fmla="*/ 9856 w 10000"/>
                  <a:gd name="connsiteY1216" fmla="*/ 3595 h 10000"/>
                  <a:gd name="connsiteX1217" fmla="*/ 9817 w 10000"/>
                  <a:gd name="connsiteY1217" fmla="*/ 3562 h 10000"/>
                  <a:gd name="connsiteX1218" fmla="*/ 9795 w 10000"/>
                  <a:gd name="connsiteY1218" fmla="*/ 3546 h 10000"/>
                  <a:gd name="connsiteX1219" fmla="*/ 9778 w 10000"/>
                  <a:gd name="connsiteY1219" fmla="*/ 3527 h 10000"/>
                  <a:gd name="connsiteX1220" fmla="*/ 9745 w 10000"/>
                  <a:gd name="connsiteY1220" fmla="*/ 3501 h 10000"/>
                  <a:gd name="connsiteX1221" fmla="*/ 9726 w 10000"/>
                  <a:gd name="connsiteY1221" fmla="*/ 3488 h 10000"/>
                  <a:gd name="connsiteX1222" fmla="*/ 9704 w 10000"/>
                  <a:gd name="connsiteY1222" fmla="*/ 3472 h 10000"/>
                  <a:gd name="connsiteX1223" fmla="*/ 9695 w 10000"/>
                  <a:gd name="connsiteY1223" fmla="*/ 3468 h 10000"/>
                  <a:gd name="connsiteX1224" fmla="*/ 9690 w 10000"/>
                  <a:gd name="connsiteY1224" fmla="*/ 3459 h 10000"/>
                  <a:gd name="connsiteX1225" fmla="*/ 9673 w 10000"/>
                  <a:gd name="connsiteY1225" fmla="*/ 3449 h 10000"/>
                  <a:gd name="connsiteX1226" fmla="*/ 9665 w 10000"/>
                  <a:gd name="connsiteY1226" fmla="*/ 3442 h 10000"/>
                  <a:gd name="connsiteX1227" fmla="*/ 9654 w 10000"/>
                  <a:gd name="connsiteY1227" fmla="*/ 3449 h 10000"/>
                  <a:gd name="connsiteX1228" fmla="*/ 9521 w 10000"/>
                  <a:gd name="connsiteY1228" fmla="*/ 3394 h 10000"/>
                  <a:gd name="connsiteX1229" fmla="*/ 9510 w 10000"/>
                  <a:gd name="connsiteY1229" fmla="*/ 3368 h 10000"/>
                  <a:gd name="connsiteX1230" fmla="*/ 9496 w 10000"/>
                  <a:gd name="connsiteY1230" fmla="*/ 3287 h 10000"/>
                  <a:gd name="connsiteX1231" fmla="*/ 9488 w 10000"/>
                  <a:gd name="connsiteY1231" fmla="*/ 3216 h 10000"/>
                  <a:gd name="connsiteX1232" fmla="*/ 9493 w 10000"/>
                  <a:gd name="connsiteY1232" fmla="*/ 3174 h 10000"/>
                  <a:gd name="connsiteX1233" fmla="*/ 9501 w 10000"/>
                  <a:gd name="connsiteY1233" fmla="*/ 3128 h 10000"/>
                  <a:gd name="connsiteX1234" fmla="*/ 9488 w 10000"/>
                  <a:gd name="connsiteY1234" fmla="*/ 3025 h 10000"/>
                  <a:gd name="connsiteX1235" fmla="*/ 9446 w 10000"/>
                  <a:gd name="connsiteY1235" fmla="*/ 2931 h 10000"/>
                  <a:gd name="connsiteX1236" fmla="*/ 9382 w 10000"/>
                  <a:gd name="connsiteY1236" fmla="*/ 2837 h 10000"/>
                  <a:gd name="connsiteX1237" fmla="*/ 9316 w 10000"/>
                  <a:gd name="connsiteY1237" fmla="*/ 2753 h 10000"/>
                  <a:gd name="connsiteX1238" fmla="*/ 9294 w 10000"/>
                  <a:gd name="connsiteY1238" fmla="*/ 2655 h 10000"/>
                  <a:gd name="connsiteX1239" fmla="*/ 9213 w 10000"/>
                  <a:gd name="connsiteY1239" fmla="*/ 2328 h 10000"/>
                  <a:gd name="connsiteX1240" fmla="*/ 9172 w 10000"/>
                  <a:gd name="connsiteY1240" fmla="*/ 2286 h 10000"/>
                  <a:gd name="connsiteX1241" fmla="*/ 9019 w 10000"/>
                  <a:gd name="connsiteY1241" fmla="*/ 2082 h 10000"/>
                  <a:gd name="connsiteX1242" fmla="*/ 8906 w 10000"/>
                  <a:gd name="connsiteY1242" fmla="*/ 1946 h 10000"/>
                  <a:gd name="connsiteX1243" fmla="*/ 8801 w 10000"/>
                  <a:gd name="connsiteY1243" fmla="*/ 1778 h 10000"/>
                  <a:gd name="connsiteX1244" fmla="*/ 8806 w 10000"/>
                  <a:gd name="connsiteY1244" fmla="*/ 1713 h 10000"/>
                  <a:gd name="connsiteX1245" fmla="*/ 8809 w 10000"/>
                  <a:gd name="connsiteY1245" fmla="*/ 1703 h 10000"/>
                  <a:gd name="connsiteX1246" fmla="*/ 8817 w 10000"/>
                  <a:gd name="connsiteY1246" fmla="*/ 1713 h 10000"/>
                  <a:gd name="connsiteX1247" fmla="*/ 8834 w 10000"/>
                  <a:gd name="connsiteY1247" fmla="*/ 1729 h 10000"/>
                  <a:gd name="connsiteX1248" fmla="*/ 8839 w 10000"/>
                  <a:gd name="connsiteY1248" fmla="*/ 1729 h 10000"/>
                  <a:gd name="connsiteX1249" fmla="*/ 8848 w 10000"/>
                  <a:gd name="connsiteY1249" fmla="*/ 1723 h 10000"/>
                  <a:gd name="connsiteX1250" fmla="*/ 8850 w 10000"/>
                  <a:gd name="connsiteY1250" fmla="*/ 1703 h 10000"/>
                  <a:gd name="connsiteX1251" fmla="*/ 8850 w 10000"/>
                  <a:gd name="connsiteY1251" fmla="*/ 1684 h 10000"/>
                  <a:gd name="connsiteX1252" fmla="*/ 8850 w 10000"/>
                  <a:gd name="connsiteY1252" fmla="*/ 1648 h 10000"/>
                  <a:gd name="connsiteX1253" fmla="*/ 8881 w 10000"/>
                  <a:gd name="connsiteY1253" fmla="*/ 1571 h 10000"/>
                  <a:gd name="connsiteX1254" fmla="*/ 8895 w 10000"/>
                  <a:gd name="connsiteY1254" fmla="*/ 1541 h 10000"/>
                  <a:gd name="connsiteX1255" fmla="*/ 8895 w 10000"/>
                  <a:gd name="connsiteY1255" fmla="*/ 1525 h 10000"/>
                  <a:gd name="connsiteX1256" fmla="*/ 8881 w 10000"/>
                  <a:gd name="connsiteY1256" fmla="*/ 1516 h 10000"/>
                  <a:gd name="connsiteX1257" fmla="*/ 8864 w 10000"/>
                  <a:gd name="connsiteY1257" fmla="*/ 1522 h 10000"/>
                  <a:gd name="connsiteX1258" fmla="*/ 8850 w 10000"/>
                  <a:gd name="connsiteY1258" fmla="*/ 1535 h 10000"/>
                  <a:gd name="connsiteX1259" fmla="*/ 8834 w 10000"/>
                  <a:gd name="connsiteY1259" fmla="*/ 1571 h 10000"/>
                  <a:gd name="connsiteX1260" fmla="*/ 8825 w 10000"/>
                  <a:gd name="connsiteY1260" fmla="*/ 1587 h 10000"/>
                  <a:gd name="connsiteX1261" fmla="*/ 8776 w 10000"/>
                  <a:gd name="connsiteY1261" fmla="*/ 1571 h 10000"/>
                  <a:gd name="connsiteX1262" fmla="*/ 8745 w 10000"/>
                  <a:gd name="connsiteY1262" fmla="*/ 1580 h 10000"/>
                  <a:gd name="connsiteX1263" fmla="*/ 8720 w 10000"/>
                  <a:gd name="connsiteY1263" fmla="*/ 1587 h 10000"/>
                  <a:gd name="connsiteX1264" fmla="*/ 8709 w 10000"/>
                  <a:gd name="connsiteY1264" fmla="*/ 1609 h 10000"/>
                  <a:gd name="connsiteX1265" fmla="*/ 8693 w 10000"/>
                  <a:gd name="connsiteY1265" fmla="*/ 1616 h 10000"/>
                  <a:gd name="connsiteX1266" fmla="*/ 8684 w 10000"/>
                  <a:gd name="connsiteY1266" fmla="*/ 1639 h 10000"/>
                  <a:gd name="connsiteX1267" fmla="*/ 8684 w 10000"/>
                  <a:gd name="connsiteY1267" fmla="*/ 1658 h 10000"/>
                  <a:gd name="connsiteX1268" fmla="*/ 8665 w 10000"/>
                  <a:gd name="connsiteY1268" fmla="*/ 1655 h 10000"/>
                  <a:gd name="connsiteX1269" fmla="*/ 8665 w 10000"/>
                  <a:gd name="connsiteY1269" fmla="*/ 1645 h 10000"/>
                  <a:gd name="connsiteX1270" fmla="*/ 8665 w 10000"/>
                  <a:gd name="connsiteY1270" fmla="*/ 1626 h 10000"/>
                  <a:gd name="connsiteX1271" fmla="*/ 8676 w 10000"/>
                  <a:gd name="connsiteY1271" fmla="*/ 1609 h 10000"/>
                  <a:gd name="connsiteX1272" fmla="*/ 8679 w 10000"/>
                  <a:gd name="connsiteY1272" fmla="*/ 1597 h 10000"/>
                  <a:gd name="connsiteX1273" fmla="*/ 8687 w 10000"/>
                  <a:gd name="connsiteY1273" fmla="*/ 1577 h 10000"/>
                  <a:gd name="connsiteX1274" fmla="*/ 8695 w 10000"/>
                  <a:gd name="connsiteY1274" fmla="*/ 1554 h 10000"/>
                  <a:gd name="connsiteX1275" fmla="*/ 8709 w 10000"/>
                  <a:gd name="connsiteY1275" fmla="*/ 1532 h 10000"/>
                  <a:gd name="connsiteX1276" fmla="*/ 8704 w 10000"/>
                  <a:gd name="connsiteY1276" fmla="*/ 1512 h 10000"/>
                  <a:gd name="connsiteX1277" fmla="*/ 8695 w 10000"/>
                  <a:gd name="connsiteY1277" fmla="*/ 1503 h 10000"/>
                  <a:gd name="connsiteX1278" fmla="*/ 8684 w 10000"/>
                  <a:gd name="connsiteY1278" fmla="*/ 1503 h 10000"/>
                  <a:gd name="connsiteX1279" fmla="*/ 8670 w 10000"/>
                  <a:gd name="connsiteY1279" fmla="*/ 1525 h 10000"/>
                  <a:gd name="connsiteX1280" fmla="*/ 8665 w 10000"/>
                  <a:gd name="connsiteY1280" fmla="*/ 1545 h 10000"/>
                  <a:gd name="connsiteX1281" fmla="*/ 8654 w 10000"/>
                  <a:gd name="connsiteY1281" fmla="*/ 1567 h 10000"/>
                  <a:gd name="connsiteX1282" fmla="*/ 8648 w 10000"/>
                  <a:gd name="connsiteY1282" fmla="*/ 1587 h 10000"/>
                  <a:gd name="connsiteX1283" fmla="*/ 8640 w 10000"/>
                  <a:gd name="connsiteY1283" fmla="*/ 1629 h 10000"/>
                  <a:gd name="connsiteX1284" fmla="*/ 8620 w 10000"/>
                  <a:gd name="connsiteY1284" fmla="*/ 1635 h 10000"/>
                  <a:gd name="connsiteX1285" fmla="*/ 8612 w 10000"/>
                  <a:gd name="connsiteY1285" fmla="*/ 1635 h 10000"/>
                  <a:gd name="connsiteX1286" fmla="*/ 8604 w 10000"/>
                  <a:gd name="connsiteY1286" fmla="*/ 1626 h 10000"/>
                  <a:gd name="connsiteX1287" fmla="*/ 8596 w 10000"/>
                  <a:gd name="connsiteY1287" fmla="*/ 1616 h 10000"/>
                  <a:gd name="connsiteX1288" fmla="*/ 8596 w 10000"/>
                  <a:gd name="connsiteY1288" fmla="*/ 1580 h 10000"/>
                  <a:gd name="connsiteX1289" fmla="*/ 8587 w 10000"/>
                  <a:gd name="connsiteY1289" fmla="*/ 1545 h 10000"/>
                  <a:gd name="connsiteX1290" fmla="*/ 8565 w 10000"/>
                  <a:gd name="connsiteY1290" fmla="*/ 1516 h 10000"/>
                  <a:gd name="connsiteX1291" fmla="*/ 8543 w 10000"/>
                  <a:gd name="connsiteY1291" fmla="*/ 1512 h 10000"/>
                  <a:gd name="connsiteX1292" fmla="*/ 8518 w 10000"/>
                  <a:gd name="connsiteY1292" fmla="*/ 1532 h 10000"/>
                  <a:gd name="connsiteX1293" fmla="*/ 8476 w 10000"/>
                  <a:gd name="connsiteY1293" fmla="*/ 1567 h 10000"/>
                  <a:gd name="connsiteX1294" fmla="*/ 8454 w 10000"/>
                  <a:gd name="connsiteY1294" fmla="*/ 1551 h 10000"/>
                  <a:gd name="connsiteX1295" fmla="*/ 8402 w 10000"/>
                  <a:gd name="connsiteY1295" fmla="*/ 1493 h 10000"/>
                  <a:gd name="connsiteX1296" fmla="*/ 8371 w 10000"/>
                  <a:gd name="connsiteY1296" fmla="*/ 1428 h 10000"/>
                  <a:gd name="connsiteX1297" fmla="*/ 8072 w 10000"/>
                  <a:gd name="connsiteY1297" fmla="*/ 1422 h 10000"/>
                  <a:gd name="connsiteX1298" fmla="*/ 7823 w 10000"/>
                  <a:gd name="connsiteY1298" fmla="*/ 1279 h 10000"/>
                  <a:gd name="connsiteX1299" fmla="*/ 7587 w 10000"/>
                  <a:gd name="connsiteY1299" fmla="*/ 1133 h 10000"/>
                  <a:gd name="connsiteX1300" fmla="*/ 7526 w 10000"/>
                  <a:gd name="connsiteY1300" fmla="*/ 1098 h 10000"/>
                  <a:gd name="connsiteX1301" fmla="*/ 7346 w 10000"/>
                  <a:gd name="connsiteY1301" fmla="*/ 991 h 10000"/>
                  <a:gd name="connsiteX1302" fmla="*/ 7321 w 10000"/>
                  <a:gd name="connsiteY1302" fmla="*/ 959 h 10000"/>
                  <a:gd name="connsiteX1303" fmla="*/ 7307 w 10000"/>
                  <a:gd name="connsiteY1303" fmla="*/ 871 h 10000"/>
                  <a:gd name="connsiteX1304" fmla="*/ 7224 w 10000"/>
                  <a:gd name="connsiteY1304" fmla="*/ 816 h 10000"/>
                  <a:gd name="connsiteX1305" fmla="*/ 7147 w 10000"/>
                  <a:gd name="connsiteY1305" fmla="*/ 787 h 10000"/>
                  <a:gd name="connsiteX1306" fmla="*/ 7080 w 10000"/>
                  <a:gd name="connsiteY1306" fmla="*/ 742 h 10000"/>
                  <a:gd name="connsiteX1307" fmla="*/ 7069 w 10000"/>
                  <a:gd name="connsiteY1307" fmla="*/ 767 h 10000"/>
                  <a:gd name="connsiteX1308" fmla="*/ 7033 w 10000"/>
                  <a:gd name="connsiteY1308" fmla="*/ 787 h 10000"/>
                  <a:gd name="connsiteX1309" fmla="*/ 6820 w 10000"/>
                  <a:gd name="connsiteY1309" fmla="*/ 878 h 10000"/>
                  <a:gd name="connsiteX1310" fmla="*/ 6726 w 10000"/>
                  <a:gd name="connsiteY1310" fmla="*/ 897 h 10000"/>
                  <a:gd name="connsiteX1311" fmla="*/ 6626 w 10000"/>
                  <a:gd name="connsiteY1311" fmla="*/ 955 h 10000"/>
                  <a:gd name="connsiteX1312" fmla="*/ 6582 w 10000"/>
                  <a:gd name="connsiteY1312" fmla="*/ 946 h 10000"/>
                  <a:gd name="connsiteX1313" fmla="*/ 6571 w 10000"/>
                  <a:gd name="connsiteY1313" fmla="*/ 955 h 10000"/>
                  <a:gd name="connsiteX1314" fmla="*/ 6507 w 10000"/>
                  <a:gd name="connsiteY1314" fmla="*/ 975 h 10000"/>
                  <a:gd name="connsiteX1315" fmla="*/ 6485 w 10000"/>
                  <a:gd name="connsiteY1315" fmla="*/ 975 h 10000"/>
                  <a:gd name="connsiteX1316" fmla="*/ 6476 w 10000"/>
                  <a:gd name="connsiteY1316" fmla="*/ 965 h 10000"/>
                  <a:gd name="connsiteX1317" fmla="*/ 6474 w 10000"/>
                  <a:gd name="connsiteY1317" fmla="*/ 936 h 10000"/>
                  <a:gd name="connsiteX1318" fmla="*/ 6452 w 10000"/>
                  <a:gd name="connsiteY1318" fmla="*/ 887 h 10000"/>
                  <a:gd name="connsiteX1319" fmla="*/ 6352 w 10000"/>
                  <a:gd name="connsiteY1319" fmla="*/ 767 h 10000"/>
                  <a:gd name="connsiteX1320" fmla="*/ 6313 w 10000"/>
                  <a:gd name="connsiteY1320" fmla="*/ 732 h 10000"/>
                  <a:gd name="connsiteX1321" fmla="*/ 6296 w 10000"/>
                  <a:gd name="connsiteY1321" fmla="*/ 690 h 10000"/>
                  <a:gd name="connsiteX1322" fmla="*/ 6271 w 10000"/>
                  <a:gd name="connsiteY1322" fmla="*/ 664 h 10000"/>
                  <a:gd name="connsiteX1323" fmla="*/ 6266 w 10000"/>
                  <a:gd name="connsiteY1323" fmla="*/ 654 h 10000"/>
                  <a:gd name="connsiteX1324" fmla="*/ 6111 w 10000"/>
                  <a:gd name="connsiteY1324" fmla="*/ 398 h 10000"/>
                  <a:gd name="connsiteX1325" fmla="*/ 5903 w 10000"/>
                  <a:gd name="connsiteY1325" fmla="*/ 408 h 10000"/>
                  <a:gd name="connsiteX1326" fmla="*/ 5837 w 10000"/>
                  <a:gd name="connsiteY1326" fmla="*/ 427 h 10000"/>
                  <a:gd name="connsiteX1327" fmla="*/ 5756 w 10000"/>
                  <a:gd name="connsiteY1327" fmla="*/ 453 h 10000"/>
                  <a:gd name="connsiteX1328" fmla="*/ 5681 w 10000"/>
                  <a:gd name="connsiteY1328" fmla="*/ 453 h 10000"/>
                  <a:gd name="connsiteX1329" fmla="*/ 5609 w 10000"/>
                  <a:gd name="connsiteY1329" fmla="*/ 447 h 10000"/>
                  <a:gd name="connsiteX1330" fmla="*/ 5554 w 10000"/>
                  <a:gd name="connsiteY1330" fmla="*/ 304 h 10000"/>
                  <a:gd name="connsiteX1331" fmla="*/ 5529 w 10000"/>
                  <a:gd name="connsiteY1331" fmla="*/ 301 h 10000"/>
                  <a:gd name="connsiteX1332" fmla="*/ 5393 w 10000"/>
                  <a:gd name="connsiteY1332" fmla="*/ 256 h 10000"/>
                  <a:gd name="connsiteX1333" fmla="*/ 5366 w 10000"/>
                  <a:gd name="connsiteY1333" fmla="*/ 220 h 10000"/>
                  <a:gd name="connsiteX1334" fmla="*/ 5249 w 10000"/>
                  <a:gd name="connsiteY1334" fmla="*/ 155 h 10000"/>
                  <a:gd name="connsiteX1335" fmla="*/ 5141 w 10000"/>
                  <a:gd name="connsiteY1335" fmla="*/ 52 h 10000"/>
                  <a:gd name="connsiteX1336" fmla="*/ 5116 w 10000"/>
                  <a:gd name="connsiteY1336" fmla="*/ 3 h 10000"/>
                  <a:gd name="connsiteX1337" fmla="*/ 5061 w 10000"/>
                  <a:gd name="connsiteY1337" fmla="*/ 0 h 10000"/>
                  <a:gd name="connsiteX1338" fmla="*/ 5036 w 10000"/>
                  <a:gd name="connsiteY1338" fmla="*/ 32 h 10000"/>
                  <a:gd name="connsiteX1339" fmla="*/ 4942 w 10000"/>
                  <a:gd name="connsiteY1339" fmla="*/ 133 h 10000"/>
                  <a:gd name="connsiteX1340" fmla="*/ 4900 w 10000"/>
                  <a:gd name="connsiteY1340" fmla="*/ 217 h 10000"/>
                  <a:gd name="connsiteX1341" fmla="*/ 4861 w 10000"/>
                  <a:gd name="connsiteY1341" fmla="*/ 198 h 10000"/>
                  <a:gd name="connsiteX1342" fmla="*/ 4795 w 10000"/>
                  <a:gd name="connsiteY1342" fmla="*/ 68 h 10000"/>
                  <a:gd name="connsiteX1343" fmla="*/ 4778 w 10000"/>
                  <a:gd name="connsiteY1343" fmla="*/ 62 h 10000"/>
                  <a:gd name="connsiteX1344" fmla="*/ 4765 w 10000"/>
                  <a:gd name="connsiteY1344" fmla="*/ 62 h 10000"/>
                  <a:gd name="connsiteX1345" fmla="*/ 4748 w 10000"/>
                  <a:gd name="connsiteY1345" fmla="*/ 68 h 10000"/>
                  <a:gd name="connsiteX1346" fmla="*/ 4673 w 10000"/>
                  <a:gd name="connsiteY1346" fmla="*/ 136 h 10000"/>
                  <a:gd name="connsiteX1347" fmla="*/ 4632 w 10000"/>
                  <a:gd name="connsiteY1347" fmla="*/ 201 h 10000"/>
                  <a:gd name="connsiteX1348" fmla="*/ 4623 w 10000"/>
                  <a:gd name="connsiteY1348" fmla="*/ 210 h 10000"/>
                  <a:gd name="connsiteX1349" fmla="*/ 4579 w 10000"/>
                  <a:gd name="connsiteY1349" fmla="*/ 220 h 10000"/>
                  <a:gd name="connsiteX1350" fmla="*/ 4479 w 10000"/>
                  <a:gd name="connsiteY1350" fmla="*/ 198 h 10000"/>
                  <a:gd name="connsiteX1351" fmla="*/ 4402 w 10000"/>
                  <a:gd name="connsiteY1351" fmla="*/ 165 h 10000"/>
                  <a:gd name="connsiteX1352" fmla="*/ 4374 w 10000"/>
                  <a:gd name="connsiteY1352" fmla="*/ 165 h 10000"/>
                  <a:gd name="connsiteX1353" fmla="*/ 4335 w 10000"/>
                  <a:gd name="connsiteY1353" fmla="*/ 172 h 10000"/>
                  <a:gd name="connsiteX1354" fmla="*/ 4302 w 10000"/>
                  <a:gd name="connsiteY1354" fmla="*/ 188 h 10000"/>
                  <a:gd name="connsiteX1355" fmla="*/ 4271 w 10000"/>
                  <a:gd name="connsiteY1355" fmla="*/ 220 h 10000"/>
                  <a:gd name="connsiteX1356" fmla="*/ 4238 w 10000"/>
                  <a:gd name="connsiteY1356" fmla="*/ 240 h 10000"/>
                  <a:gd name="connsiteX1357" fmla="*/ 4324 w 10000"/>
                  <a:gd name="connsiteY1357" fmla="*/ 1289 h 10000"/>
                  <a:gd name="connsiteX1358" fmla="*/ 3521 w 10000"/>
                  <a:gd name="connsiteY1358" fmla="*/ 7730 h 10000"/>
                  <a:gd name="connsiteX1359" fmla="*/ 3560 w 10000"/>
                  <a:gd name="connsiteY1359" fmla="*/ 7749 h 10000"/>
                  <a:gd name="connsiteX1360" fmla="*/ 3562 w 10000"/>
                  <a:gd name="connsiteY1360" fmla="*/ 7759 h 10000"/>
                  <a:gd name="connsiteX1361" fmla="*/ 3573 w 10000"/>
                  <a:gd name="connsiteY1361" fmla="*/ 7766 h 10000"/>
                  <a:gd name="connsiteX1362" fmla="*/ 3584 w 10000"/>
                  <a:gd name="connsiteY1362" fmla="*/ 7759 h 10000"/>
                  <a:gd name="connsiteX1363" fmla="*/ 3811 w 10000"/>
                  <a:gd name="connsiteY1363" fmla="*/ 6802 h 10000"/>
                  <a:gd name="connsiteX1364" fmla="*/ 3623 w 10000"/>
                  <a:gd name="connsiteY1364" fmla="*/ 7733 h 10000"/>
                  <a:gd name="connsiteX1365" fmla="*/ 4297 w 10000"/>
                  <a:gd name="connsiteY1365" fmla="*/ 7345 h 10000"/>
                  <a:gd name="connsiteX1366" fmla="*/ 4236 w 10000"/>
                  <a:gd name="connsiteY1366" fmla="*/ 6832 h 10000"/>
                  <a:gd name="connsiteX1367" fmla="*/ 3946 w 10000"/>
                  <a:gd name="connsiteY1367" fmla="*/ 6675 h 10000"/>
                  <a:gd name="connsiteX1368" fmla="*/ 3687 w 10000"/>
                  <a:gd name="connsiteY1368" fmla="*/ 7730 h 10000"/>
                  <a:gd name="connsiteX1369" fmla="*/ 3690 w 10000"/>
                  <a:gd name="connsiteY1369" fmla="*/ 7730 h 10000"/>
                  <a:gd name="connsiteX1370" fmla="*/ 3704 w 10000"/>
                  <a:gd name="connsiteY1370" fmla="*/ 7740 h 10000"/>
                  <a:gd name="connsiteX1371" fmla="*/ 3712 w 10000"/>
                  <a:gd name="connsiteY1371" fmla="*/ 7743 h 10000"/>
                  <a:gd name="connsiteX1372" fmla="*/ 3723 w 10000"/>
                  <a:gd name="connsiteY1372" fmla="*/ 7749 h 10000"/>
                  <a:gd name="connsiteX1373" fmla="*/ 3729 w 10000"/>
                  <a:gd name="connsiteY1373" fmla="*/ 7749 h 10000"/>
                  <a:gd name="connsiteX1374" fmla="*/ 3729 w 10000"/>
                  <a:gd name="connsiteY1374" fmla="*/ 7743 h 10000"/>
                  <a:gd name="connsiteX1375" fmla="*/ 3745 w 10000"/>
                  <a:gd name="connsiteY1375" fmla="*/ 7740 h 10000"/>
                  <a:gd name="connsiteX1376" fmla="*/ 3753 w 10000"/>
                  <a:gd name="connsiteY1376" fmla="*/ 7730 h 10000"/>
                  <a:gd name="connsiteX1377" fmla="*/ 3762 w 10000"/>
                  <a:gd name="connsiteY1377" fmla="*/ 7720 h 10000"/>
                  <a:gd name="connsiteX1378" fmla="*/ 3776 w 10000"/>
                  <a:gd name="connsiteY1378" fmla="*/ 7710 h 10000"/>
                  <a:gd name="connsiteX1379" fmla="*/ 3784 w 10000"/>
                  <a:gd name="connsiteY1379" fmla="*/ 7701 h 10000"/>
                  <a:gd name="connsiteX1380" fmla="*/ 3792 w 10000"/>
                  <a:gd name="connsiteY1380" fmla="*/ 7694 h 10000"/>
                  <a:gd name="connsiteX1381" fmla="*/ 4805 w 10000"/>
                  <a:gd name="connsiteY1381" fmla="*/ 7386 h 10000"/>
                  <a:gd name="connsiteX1382" fmla="*/ 3778 w 10000"/>
                  <a:gd name="connsiteY1382" fmla="*/ 7756 h 10000"/>
                  <a:gd name="connsiteX1383" fmla="*/ 3762 w 10000"/>
                  <a:gd name="connsiteY1383" fmla="*/ 7775 h 10000"/>
                  <a:gd name="connsiteX1384" fmla="*/ 3748 w 10000"/>
                  <a:gd name="connsiteY1384" fmla="*/ 7775 h 10000"/>
                  <a:gd name="connsiteX1385" fmla="*/ 3712 w 10000"/>
                  <a:gd name="connsiteY1385" fmla="*/ 8005 h 10000"/>
                  <a:gd name="connsiteX1386" fmla="*/ 3706 w 10000"/>
                  <a:gd name="connsiteY1386" fmla="*/ 8021 h 10000"/>
                  <a:gd name="connsiteX1387" fmla="*/ 3712 w 10000"/>
                  <a:gd name="connsiteY1387" fmla="*/ 8044 h 10000"/>
                  <a:gd name="connsiteX1388" fmla="*/ 3712 w 10000"/>
                  <a:gd name="connsiteY1388" fmla="*/ 8051 h 10000"/>
                  <a:gd name="connsiteX1389" fmla="*/ 3767 w 10000"/>
                  <a:gd name="connsiteY1389" fmla="*/ 8106 h 10000"/>
                  <a:gd name="connsiteX1390" fmla="*/ 3770 w 10000"/>
                  <a:gd name="connsiteY1390" fmla="*/ 8119 h 10000"/>
                  <a:gd name="connsiteX1391" fmla="*/ 3740 w 10000"/>
                  <a:gd name="connsiteY1391" fmla="*/ 8154 h 10000"/>
                  <a:gd name="connsiteX1392" fmla="*/ 3731 w 10000"/>
                  <a:gd name="connsiteY1392" fmla="*/ 8138 h 10000"/>
                  <a:gd name="connsiteX1393" fmla="*/ 3729 w 10000"/>
                  <a:gd name="connsiteY1393" fmla="*/ 8125 h 10000"/>
                  <a:gd name="connsiteX1394" fmla="*/ 3712 w 10000"/>
                  <a:gd name="connsiteY1394" fmla="*/ 8115 h 10000"/>
                  <a:gd name="connsiteX1395" fmla="*/ 3704 w 10000"/>
                  <a:gd name="connsiteY1395" fmla="*/ 8109 h 10000"/>
                  <a:gd name="connsiteX1396" fmla="*/ 3687 w 10000"/>
                  <a:gd name="connsiteY1396" fmla="*/ 8099 h 10000"/>
                  <a:gd name="connsiteX1397" fmla="*/ 3673 w 10000"/>
                  <a:gd name="connsiteY1397" fmla="*/ 8093 h 10000"/>
                  <a:gd name="connsiteX1398" fmla="*/ 3665 w 10000"/>
                  <a:gd name="connsiteY1398" fmla="*/ 8083 h 10000"/>
                  <a:gd name="connsiteX1399" fmla="*/ 3648 w 10000"/>
                  <a:gd name="connsiteY1399" fmla="*/ 8073 h 10000"/>
                  <a:gd name="connsiteX1400" fmla="*/ 3643 w 10000"/>
                  <a:gd name="connsiteY1400" fmla="*/ 8063 h 10000"/>
                  <a:gd name="connsiteX1401" fmla="*/ 3632 w 10000"/>
                  <a:gd name="connsiteY1401" fmla="*/ 8054 h 10000"/>
                  <a:gd name="connsiteX1402" fmla="*/ 3623 w 10000"/>
                  <a:gd name="connsiteY1402" fmla="*/ 8060 h 10000"/>
                  <a:gd name="connsiteX1403" fmla="*/ 3615 w 10000"/>
                  <a:gd name="connsiteY1403" fmla="*/ 8070 h 10000"/>
                  <a:gd name="connsiteX1404" fmla="*/ 3607 w 10000"/>
                  <a:gd name="connsiteY1404" fmla="*/ 8083 h 10000"/>
                  <a:gd name="connsiteX1405" fmla="*/ 5314 w 10000"/>
                  <a:gd name="connsiteY1405" fmla="*/ 7655 h 10000"/>
                  <a:gd name="connsiteX1406" fmla="*/ 3601 w 10000"/>
                  <a:gd name="connsiteY1406" fmla="*/ 8148 h 10000"/>
                  <a:gd name="connsiteX1407" fmla="*/ 3584 w 10000"/>
                  <a:gd name="connsiteY1407" fmla="*/ 8154 h 10000"/>
                  <a:gd name="connsiteX1408" fmla="*/ 5255 w 10000"/>
                  <a:gd name="connsiteY1408" fmla="*/ 7926 h 10000"/>
                  <a:gd name="connsiteX1409" fmla="*/ 4881 w 10000"/>
                  <a:gd name="connsiteY1409" fmla="*/ 8090 h 10000"/>
                  <a:gd name="connsiteX1410" fmla="*/ 3206 w 10000"/>
                  <a:gd name="connsiteY1410" fmla="*/ 8300 h 10000"/>
                  <a:gd name="connsiteX1411" fmla="*/ 2947 w 10000"/>
                  <a:gd name="connsiteY1411" fmla="*/ 8089 h 10000"/>
                  <a:gd name="connsiteX1412" fmla="*/ 3057 w 10000"/>
                  <a:gd name="connsiteY1412" fmla="*/ 7143 h 10000"/>
                  <a:gd name="connsiteX0" fmla="*/ 4324 w 10000"/>
                  <a:gd name="connsiteY0" fmla="*/ 1289 h 10000"/>
                  <a:gd name="connsiteX1" fmla="*/ 4296 w 10000"/>
                  <a:gd name="connsiteY1" fmla="*/ 1305 h 10000"/>
                  <a:gd name="connsiteX2" fmla="*/ 4285 w 10000"/>
                  <a:gd name="connsiteY2" fmla="*/ 1279 h 10000"/>
                  <a:gd name="connsiteX3" fmla="*/ 4244 w 10000"/>
                  <a:gd name="connsiteY3" fmla="*/ 1266 h 10000"/>
                  <a:gd name="connsiteX4" fmla="*/ 4208 w 10000"/>
                  <a:gd name="connsiteY4" fmla="*/ 1286 h 10000"/>
                  <a:gd name="connsiteX5" fmla="*/ 4172 w 10000"/>
                  <a:gd name="connsiteY5" fmla="*/ 1299 h 10000"/>
                  <a:gd name="connsiteX6" fmla="*/ 4150 w 10000"/>
                  <a:gd name="connsiteY6" fmla="*/ 1308 h 10000"/>
                  <a:gd name="connsiteX7" fmla="*/ 4139 w 10000"/>
                  <a:gd name="connsiteY7" fmla="*/ 1315 h 10000"/>
                  <a:gd name="connsiteX8" fmla="*/ 4125 w 10000"/>
                  <a:gd name="connsiteY8" fmla="*/ 1315 h 10000"/>
                  <a:gd name="connsiteX9" fmla="*/ 4119 w 10000"/>
                  <a:gd name="connsiteY9" fmla="*/ 1315 h 10000"/>
                  <a:gd name="connsiteX10" fmla="*/ 4111 w 10000"/>
                  <a:gd name="connsiteY10" fmla="*/ 1308 h 10000"/>
                  <a:gd name="connsiteX11" fmla="*/ 4100 w 10000"/>
                  <a:gd name="connsiteY11" fmla="*/ 1315 h 10000"/>
                  <a:gd name="connsiteX12" fmla="*/ 4075 w 10000"/>
                  <a:gd name="connsiteY12" fmla="*/ 1315 h 10000"/>
                  <a:gd name="connsiteX13" fmla="*/ 4058 w 10000"/>
                  <a:gd name="connsiteY13" fmla="*/ 1318 h 10000"/>
                  <a:gd name="connsiteX14" fmla="*/ 4044 w 10000"/>
                  <a:gd name="connsiteY14" fmla="*/ 1315 h 10000"/>
                  <a:gd name="connsiteX15" fmla="*/ 4042 w 10000"/>
                  <a:gd name="connsiteY15" fmla="*/ 1299 h 10000"/>
                  <a:gd name="connsiteX16" fmla="*/ 4014 w 10000"/>
                  <a:gd name="connsiteY16" fmla="*/ 1308 h 10000"/>
                  <a:gd name="connsiteX17" fmla="*/ 4011 w 10000"/>
                  <a:gd name="connsiteY17" fmla="*/ 1315 h 10000"/>
                  <a:gd name="connsiteX18" fmla="*/ 4011 w 10000"/>
                  <a:gd name="connsiteY18" fmla="*/ 1341 h 10000"/>
                  <a:gd name="connsiteX19" fmla="*/ 4019 w 10000"/>
                  <a:gd name="connsiteY19" fmla="*/ 1341 h 10000"/>
                  <a:gd name="connsiteX20" fmla="*/ 3997 w 10000"/>
                  <a:gd name="connsiteY20" fmla="*/ 1363 h 10000"/>
                  <a:gd name="connsiteX21" fmla="*/ 3986 w 10000"/>
                  <a:gd name="connsiteY21" fmla="*/ 1373 h 10000"/>
                  <a:gd name="connsiteX22" fmla="*/ 3981 w 10000"/>
                  <a:gd name="connsiteY22" fmla="*/ 1389 h 10000"/>
                  <a:gd name="connsiteX23" fmla="*/ 3981 w 10000"/>
                  <a:gd name="connsiteY23" fmla="*/ 1409 h 10000"/>
                  <a:gd name="connsiteX24" fmla="*/ 3981 w 10000"/>
                  <a:gd name="connsiteY24" fmla="*/ 1438 h 10000"/>
                  <a:gd name="connsiteX25" fmla="*/ 3961 w 10000"/>
                  <a:gd name="connsiteY25" fmla="*/ 1441 h 10000"/>
                  <a:gd name="connsiteX26" fmla="*/ 3942 w 10000"/>
                  <a:gd name="connsiteY26" fmla="*/ 1441 h 10000"/>
                  <a:gd name="connsiteX27" fmla="*/ 3914 w 10000"/>
                  <a:gd name="connsiteY27" fmla="*/ 1454 h 10000"/>
                  <a:gd name="connsiteX28" fmla="*/ 3892 w 10000"/>
                  <a:gd name="connsiteY28" fmla="*/ 1467 h 10000"/>
                  <a:gd name="connsiteX29" fmla="*/ 3867 w 10000"/>
                  <a:gd name="connsiteY29" fmla="*/ 1483 h 10000"/>
                  <a:gd name="connsiteX30" fmla="*/ 3845 w 10000"/>
                  <a:gd name="connsiteY30" fmla="*/ 1467 h 10000"/>
                  <a:gd name="connsiteX31" fmla="*/ 3850 w 10000"/>
                  <a:gd name="connsiteY31" fmla="*/ 1457 h 10000"/>
                  <a:gd name="connsiteX32" fmla="*/ 3864 w 10000"/>
                  <a:gd name="connsiteY32" fmla="*/ 1441 h 10000"/>
                  <a:gd name="connsiteX33" fmla="*/ 3859 w 10000"/>
                  <a:gd name="connsiteY33" fmla="*/ 1409 h 10000"/>
                  <a:gd name="connsiteX34" fmla="*/ 3842 w 10000"/>
                  <a:gd name="connsiteY34" fmla="*/ 1383 h 10000"/>
                  <a:gd name="connsiteX35" fmla="*/ 3825 w 10000"/>
                  <a:gd name="connsiteY35" fmla="*/ 1360 h 10000"/>
                  <a:gd name="connsiteX36" fmla="*/ 3809 w 10000"/>
                  <a:gd name="connsiteY36" fmla="*/ 1318 h 10000"/>
                  <a:gd name="connsiteX37" fmla="*/ 3787 w 10000"/>
                  <a:gd name="connsiteY37" fmla="*/ 1289 h 10000"/>
                  <a:gd name="connsiteX38" fmla="*/ 3759 w 10000"/>
                  <a:gd name="connsiteY38" fmla="*/ 1266 h 10000"/>
                  <a:gd name="connsiteX39" fmla="*/ 3740 w 10000"/>
                  <a:gd name="connsiteY39" fmla="*/ 1256 h 10000"/>
                  <a:gd name="connsiteX40" fmla="*/ 3715 w 10000"/>
                  <a:gd name="connsiteY40" fmla="*/ 1250 h 10000"/>
                  <a:gd name="connsiteX41" fmla="*/ 3687 w 10000"/>
                  <a:gd name="connsiteY41" fmla="*/ 1256 h 10000"/>
                  <a:gd name="connsiteX42" fmla="*/ 3681 w 10000"/>
                  <a:gd name="connsiteY42" fmla="*/ 1260 h 10000"/>
                  <a:gd name="connsiteX43" fmla="*/ 3670 w 10000"/>
                  <a:gd name="connsiteY43" fmla="*/ 1295 h 10000"/>
                  <a:gd name="connsiteX44" fmla="*/ 3651 w 10000"/>
                  <a:gd name="connsiteY44" fmla="*/ 1305 h 10000"/>
                  <a:gd name="connsiteX45" fmla="*/ 3640 w 10000"/>
                  <a:gd name="connsiteY45" fmla="*/ 1308 h 10000"/>
                  <a:gd name="connsiteX46" fmla="*/ 3626 w 10000"/>
                  <a:gd name="connsiteY46" fmla="*/ 1308 h 10000"/>
                  <a:gd name="connsiteX47" fmla="*/ 3632 w 10000"/>
                  <a:gd name="connsiteY47" fmla="*/ 1276 h 10000"/>
                  <a:gd name="connsiteX48" fmla="*/ 3609 w 10000"/>
                  <a:gd name="connsiteY48" fmla="*/ 1289 h 10000"/>
                  <a:gd name="connsiteX49" fmla="*/ 3593 w 10000"/>
                  <a:gd name="connsiteY49" fmla="*/ 1286 h 10000"/>
                  <a:gd name="connsiteX50" fmla="*/ 3590 w 10000"/>
                  <a:gd name="connsiteY50" fmla="*/ 1256 h 10000"/>
                  <a:gd name="connsiteX51" fmla="*/ 3584 w 10000"/>
                  <a:gd name="connsiteY51" fmla="*/ 1237 h 10000"/>
                  <a:gd name="connsiteX52" fmla="*/ 3573 w 10000"/>
                  <a:gd name="connsiteY52" fmla="*/ 1237 h 10000"/>
                  <a:gd name="connsiteX53" fmla="*/ 3554 w 10000"/>
                  <a:gd name="connsiteY53" fmla="*/ 1227 h 10000"/>
                  <a:gd name="connsiteX54" fmla="*/ 3546 w 10000"/>
                  <a:gd name="connsiteY54" fmla="*/ 1192 h 10000"/>
                  <a:gd name="connsiteX55" fmla="*/ 3529 w 10000"/>
                  <a:gd name="connsiteY55" fmla="*/ 1176 h 10000"/>
                  <a:gd name="connsiteX56" fmla="*/ 3512 w 10000"/>
                  <a:gd name="connsiteY56" fmla="*/ 1182 h 10000"/>
                  <a:gd name="connsiteX57" fmla="*/ 3485 w 10000"/>
                  <a:gd name="connsiteY57" fmla="*/ 1182 h 10000"/>
                  <a:gd name="connsiteX58" fmla="*/ 3463 w 10000"/>
                  <a:gd name="connsiteY58" fmla="*/ 1176 h 10000"/>
                  <a:gd name="connsiteX59" fmla="*/ 3449 w 10000"/>
                  <a:gd name="connsiteY59" fmla="*/ 1182 h 10000"/>
                  <a:gd name="connsiteX60" fmla="*/ 3432 w 10000"/>
                  <a:gd name="connsiteY60" fmla="*/ 1192 h 10000"/>
                  <a:gd name="connsiteX61" fmla="*/ 3454 w 10000"/>
                  <a:gd name="connsiteY61" fmla="*/ 1205 h 10000"/>
                  <a:gd name="connsiteX62" fmla="*/ 3463 w 10000"/>
                  <a:gd name="connsiteY62" fmla="*/ 1205 h 10000"/>
                  <a:gd name="connsiteX63" fmla="*/ 3488 w 10000"/>
                  <a:gd name="connsiteY63" fmla="*/ 1205 h 10000"/>
                  <a:gd name="connsiteX64" fmla="*/ 3488 w 10000"/>
                  <a:gd name="connsiteY64" fmla="*/ 1218 h 10000"/>
                  <a:gd name="connsiteX65" fmla="*/ 3493 w 10000"/>
                  <a:gd name="connsiteY65" fmla="*/ 1247 h 10000"/>
                  <a:gd name="connsiteX66" fmla="*/ 3512 w 10000"/>
                  <a:gd name="connsiteY66" fmla="*/ 1247 h 10000"/>
                  <a:gd name="connsiteX67" fmla="*/ 3518 w 10000"/>
                  <a:gd name="connsiteY67" fmla="*/ 1250 h 10000"/>
                  <a:gd name="connsiteX68" fmla="*/ 3521 w 10000"/>
                  <a:gd name="connsiteY68" fmla="*/ 1276 h 10000"/>
                  <a:gd name="connsiteX69" fmla="*/ 3543 w 10000"/>
                  <a:gd name="connsiteY69" fmla="*/ 1295 h 10000"/>
                  <a:gd name="connsiteX70" fmla="*/ 3546 w 10000"/>
                  <a:gd name="connsiteY70" fmla="*/ 1305 h 10000"/>
                  <a:gd name="connsiteX71" fmla="*/ 3543 w 10000"/>
                  <a:gd name="connsiteY71" fmla="*/ 1315 h 10000"/>
                  <a:gd name="connsiteX72" fmla="*/ 3543 w 10000"/>
                  <a:gd name="connsiteY72" fmla="*/ 1331 h 10000"/>
                  <a:gd name="connsiteX73" fmla="*/ 3554 w 10000"/>
                  <a:gd name="connsiteY73" fmla="*/ 1324 h 10000"/>
                  <a:gd name="connsiteX74" fmla="*/ 3560 w 10000"/>
                  <a:gd name="connsiteY74" fmla="*/ 1331 h 10000"/>
                  <a:gd name="connsiteX75" fmla="*/ 3582 w 10000"/>
                  <a:gd name="connsiteY75" fmla="*/ 1344 h 10000"/>
                  <a:gd name="connsiteX76" fmla="*/ 3598 w 10000"/>
                  <a:gd name="connsiteY76" fmla="*/ 1380 h 10000"/>
                  <a:gd name="connsiteX77" fmla="*/ 3607 w 10000"/>
                  <a:gd name="connsiteY77" fmla="*/ 1389 h 10000"/>
                  <a:gd name="connsiteX78" fmla="*/ 3623 w 10000"/>
                  <a:gd name="connsiteY78" fmla="*/ 1409 h 10000"/>
                  <a:gd name="connsiteX79" fmla="*/ 3634 w 10000"/>
                  <a:gd name="connsiteY79" fmla="*/ 1438 h 10000"/>
                  <a:gd name="connsiteX80" fmla="*/ 3632 w 10000"/>
                  <a:gd name="connsiteY80" fmla="*/ 1454 h 10000"/>
                  <a:gd name="connsiteX81" fmla="*/ 3618 w 10000"/>
                  <a:gd name="connsiteY81" fmla="*/ 1438 h 10000"/>
                  <a:gd name="connsiteX82" fmla="*/ 3598 w 10000"/>
                  <a:gd name="connsiteY82" fmla="*/ 1428 h 10000"/>
                  <a:gd name="connsiteX83" fmla="*/ 3582 w 10000"/>
                  <a:gd name="connsiteY83" fmla="*/ 1402 h 10000"/>
                  <a:gd name="connsiteX84" fmla="*/ 3562 w 10000"/>
                  <a:gd name="connsiteY84" fmla="*/ 1399 h 10000"/>
                  <a:gd name="connsiteX85" fmla="*/ 3546 w 10000"/>
                  <a:gd name="connsiteY85" fmla="*/ 1383 h 10000"/>
                  <a:gd name="connsiteX86" fmla="*/ 3510 w 10000"/>
                  <a:gd name="connsiteY86" fmla="*/ 1360 h 10000"/>
                  <a:gd name="connsiteX87" fmla="*/ 3485 w 10000"/>
                  <a:gd name="connsiteY87" fmla="*/ 1344 h 10000"/>
                  <a:gd name="connsiteX88" fmla="*/ 3454 w 10000"/>
                  <a:gd name="connsiteY88" fmla="*/ 1334 h 10000"/>
                  <a:gd name="connsiteX89" fmla="*/ 3429 w 10000"/>
                  <a:gd name="connsiteY89" fmla="*/ 1315 h 10000"/>
                  <a:gd name="connsiteX90" fmla="*/ 3416 w 10000"/>
                  <a:gd name="connsiteY90" fmla="*/ 1308 h 10000"/>
                  <a:gd name="connsiteX91" fmla="*/ 3399 w 10000"/>
                  <a:gd name="connsiteY91" fmla="*/ 1305 h 10000"/>
                  <a:gd name="connsiteX92" fmla="*/ 3382 w 10000"/>
                  <a:gd name="connsiteY92" fmla="*/ 1286 h 10000"/>
                  <a:gd name="connsiteX93" fmla="*/ 3380 w 10000"/>
                  <a:gd name="connsiteY93" fmla="*/ 1266 h 10000"/>
                  <a:gd name="connsiteX94" fmla="*/ 3388 w 10000"/>
                  <a:gd name="connsiteY94" fmla="*/ 1256 h 10000"/>
                  <a:gd name="connsiteX95" fmla="*/ 3407 w 10000"/>
                  <a:gd name="connsiteY95" fmla="*/ 1256 h 10000"/>
                  <a:gd name="connsiteX96" fmla="*/ 3396 w 10000"/>
                  <a:gd name="connsiteY96" fmla="*/ 1227 h 10000"/>
                  <a:gd name="connsiteX97" fmla="*/ 3382 w 10000"/>
                  <a:gd name="connsiteY97" fmla="*/ 1227 h 10000"/>
                  <a:gd name="connsiteX98" fmla="*/ 3360 w 10000"/>
                  <a:gd name="connsiteY98" fmla="*/ 1221 h 10000"/>
                  <a:gd name="connsiteX99" fmla="*/ 3349 w 10000"/>
                  <a:gd name="connsiteY99" fmla="*/ 1231 h 10000"/>
                  <a:gd name="connsiteX100" fmla="*/ 3352 w 10000"/>
                  <a:gd name="connsiteY100" fmla="*/ 1247 h 10000"/>
                  <a:gd name="connsiteX101" fmla="*/ 3341 w 10000"/>
                  <a:gd name="connsiteY101" fmla="*/ 1237 h 10000"/>
                  <a:gd name="connsiteX102" fmla="*/ 3335 w 10000"/>
                  <a:gd name="connsiteY102" fmla="*/ 1231 h 10000"/>
                  <a:gd name="connsiteX103" fmla="*/ 3307 w 10000"/>
                  <a:gd name="connsiteY103" fmla="*/ 1227 h 10000"/>
                  <a:gd name="connsiteX104" fmla="*/ 3294 w 10000"/>
                  <a:gd name="connsiteY104" fmla="*/ 1221 h 10000"/>
                  <a:gd name="connsiteX105" fmla="*/ 3271 w 10000"/>
                  <a:gd name="connsiteY105" fmla="*/ 1211 h 10000"/>
                  <a:gd name="connsiteX106" fmla="*/ 3252 w 10000"/>
                  <a:gd name="connsiteY106" fmla="*/ 1195 h 10000"/>
                  <a:gd name="connsiteX107" fmla="*/ 3235 w 10000"/>
                  <a:gd name="connsiteY107" fmla="*/ 1195 h 10000"/>
                  <a:gd name="connsiteX108" fmla="*/ 3235 w 10000"/>
                  <a:gd name="connsiteY108" fmla="*/ 1205 h 10000"/>
                  <a:gd name="connsiteX109" fmla="*/ 3219 w 10000"/>
                  <a:gd name="connsiteY109" fmla="*/ 1231 h 10000"/>
                  <a:gd name="connsiteX110" fmla="*/ 3213 w 10000"/>
                  <a:gd name="connsiteY110" fmla="*/ 1231 h 10000"/>
                  <a:gd name="connsiteX111" fmla="*/ 3183 w 10000"/>
                  <a:gd name="connsiteY111" fmla="*/ 1221 h 10000"/>
                  <a:gd name="connsiteX112" fmla="*/ 3175 w 10000"/>
                  <a:gd name="connsiteY112" fmla="*/ 1227 h 10000"/>
                  <a:gd name="connsiteX113" fmla="*/ 3163 w 10000"/>
                  <a:gd name="connsiteY113" fmla="*/ 1237 h 10000"/>
                  <a:gd name="connsiteX114" fmla="*/ 3158 w 10000"/>
                  <a:gd name="connsiteY114" fmla="*/ 1260 h 10000"/>
                  <a:gd name="connsiteX115" fmla="*/ 3158 w 10000"/>
                  <a:gd name="connsiteY115" fmla="*/ 1276 h 10000"/>
                  <a:gd name="connsiteX116" fmla="*/ 3163 w 10000"/>
                  <a:gd name="connsiteY116" fmla="*/ 1295 h 10000"/>
                  <a:gd name="connsiteX117" fmla="*/ 3166 w 10000"/>
                  <a:gd name="connsiteY117" fmla="*/ 1308 h 10000"/>
                  <a:gd name="connsiteX118" fmla="*/ 3158 w 10000"/>
                  <a:gd name="connsiteY118" fmla="*/ 1315 h 10000"/>
                  <a:gd name="connsiteX119" fmla="*/ 3133 w 10000"/>
                  <a:gd name="connsiteY119" fmla="*/ 1299 h 10000"/>
                  <a:gd name="connsiteX120" fmla="*/ 3114 w 10000"/>
                  <a:gd name="connsiteY120" fmla="*/ 1276 h 10000"/>
                  <a:gd name="connsiteX121" fmla="*/ 3078 w 10000"/>
                  <a:gd name="connsiteY121" fmla="*/ 1240 h 10000"/>
                  <a:gd name="connsiteX122" fmla="*/ 3044 w 10000"/>
                  <a:gd name="connsiteY122" fmla="*/ 1227 h 10000"/>
                  <a:gd name="connsiteX123" fmla="*/ 3033 w 10000"/>
                  <a:gd name="connsiteY123" fmla="*/ 1231 h 10000"/>
                  <a:gd name="connsiteX124" fmla="*/ 3036 w 10000"/>
                  <a:gd name="connsiteY124" fmla="*/ 1256 h 10000"/>
                  <a:gd name="connsiteX125" fmla="*/ 3044 w 10000"/>
                  <a:gd name="connsiteY125" fmla="*/ 1266 h 10000"/>
                  <a:gd name="connsiteX126" fmla="*/ 3044 w 10000"/>
                  <a:gd name="connsiteY126" fmla="*/ 1276 h 10000"/>
                  <a:gd name="connsiteX127" fmla="*/ 3036 w 10000"/>
                  <a:gd name="connsiteY127" fmla="*/ 1276 h 10000"/>
                  <a:gd name="connsiteX128" fmla="*/ 3028 w 10000"/>
                  <a:gd name="connsiteY128" fmla="*/ 1266 h 10000"/>
                  <a:gd name="connsiteX129" fmla="*/ 3025 w 10000"/>
                  <a:gd name="connsiteY129" fmla="*/ 1256 h 10000"/>
                  <a:gd name="connsiteX130" fmla="*/ 3008 w 10000"/>
                  <a:gd name="connsiteY130" fmla="*/ 1205 h 10000"/>
                  <a:gd name="connsiteX131" fmla="*/ 3000 w 10000"/>
                  <a:gd name="connsiteY131" fmla="*/ 1192 h 10000"/>
                  <a:gd name="connsiteX132" fmla="*/ 2994 w 10000"/>
                  <a:gd name="connsiteY132" fmla="*/ 1176 h 10000"/>
                  <a:gd name="connsiteX133" fmla="*/ 2986 w 10000"/>
                  <a:gd name="connsiteY133" fmla="*/ 1182 h 10000"/>
                  <a:gd name="connsiteX134" fmla="*/ 2981 w 10000"/>
                  <a:gd name="connsiteY134" fmla="*/ 1192 h 10000"/>
                  <a:gd name="connsiteX135" fmla="*/ 2970 w 10000"/>
                  <a:gd name="connsiteY135" fmla="*/ 1201 h 10000"/>
                  <a:gd name="connsiteX136" fmla="*/ 2956 w 10000"/>
                  <a:gd name="connsiteY136" fmla="*/ 1218 h 10000"/>
                  <a:gd name="connsiteX137" fmla="*/ 2939 w 10000"/>
                  <a:gd name="connsiteY137" fmla="*/ 1240 h 10000"/>
                  <a:gd name="connsiteX138" fmla="*/ 2928 w 10000"/>
                  <a:gd name="connsiteY138" fmla="*/ 1247 h 10000"/>
                  <a:gd name="connsiteX139" fmla="*/ 2922 w 10000"/>
                  <a:gd name="connsiteY139" fmla="*/ 1250 h 10000"/>
                  <a:gd name="connsiteX140" fmla="*/ 2911 w 10000"/>
                  <a:gd name="connsiteY140" fmla="*/ 1250 h 10000"/>
                  <a:gd name="connsiteX141" fmla="*/ 2884 w 10000"/>
                  <a:gd name="connsiteY141" fmla="*/ 1247 h 10000"/>
                  <a:gd name="connsiteX142" fmla="*/ 2864 w 10000"/>
                  <a:gd name="connsiteY142" fmla="*/ 1237 h 10000"/>
                  <a:gd name="connsiteX143" fmla="*/ 2848 w 10000"/>
                  <a:gd name="connsiteY143" fmla="*/ 1231 h 10000"/>
                  <a:gd name="connsiteX144" fmla="*/ 2834 w 10000"/>
                  <a:gd name="connsiteY144" fmla="*/ 1227 h 10000"/>
                  <a:gd name="connsiteX145" fmla="*/ 2831 w 10000"/>
                  <a:gd name="connsiteY145" fmla="*/ 1227 h 10000"/>
                  <a:gd name="connsiteX146" fmla="*/ 2831 w 10000"/>
                  <a:gd name="connsiteY146" fmla="*/ 1221 h 10000"/>
                  <a:gd name="connsiteX147" fmla="*/ 2825 w 10000"/>
                  <a:gd name="connsiteY147" fmla="*/ 1205 h 10000"/>
                  <a:gd name="connsiteX148" fmla="*/ 2823 w 10000"/>
                  <a:gd name="connsiteY148" fmla="*/ 1192 h 10000"/>
                  <a:gd name="connsiteX149" fmla="*/ 2817 w 10000"/>
                  <a:gd name="connsiteY149" fmla="*/ 1182 h 10000"/>
                  <a:gd name="connsiteX150" fmla="*/ 2814 w 10000"/>
                  <a:gd name="connsiteY150" fmla="*/ 1176 h 10000"/>
                  <a:gd name="connsiteX151" fmla="*/ 2792 w 10000"/>
                  <a:gd name="connsiteY151" fmla="*/ 1172 h 10000"/>
                  <a:gd name="connsiteX152" fmla="*/ 2759 w 10000"/>
                  <a:gd name="connsiteY152" fmla="*/ 1156 h 10000"/>
                  <a:gd name="connsiteX153" fmla="*/ 2734 w 10000"/>
                  <a:gd name="connsiteY153" fmla="*/ 1143 h 10000"/>
                  <a:gd name="connsiteX154" fmla="*/ 2695 w 10000"/>
                  <a:gd name="connsiteY154" fmla="*/ 1124 h 10000"/>
                  <a:gd name="connsiteX155" fmla="*/ 2670 w 10000"/>
                  <a:gd name="connsiteY155" fmla="*/ 1108 h 10000"/>
                  <a:gd name="connsiteX156" fmla="*/ 2645 w 10000"/>
                  <a:gd name="connsiteY156" fmla="*/ 1091 h 10000"/>
                  <a:gd name="connsiteX157" fmla="*/ 2618 w 10000"/>
                  <a:gd name="connsiteY157" fmla="*/ 1088 h 10000"/>
                  <a:gd name="connsiteX158" fmla="*/ 2576 w 10000"/>
                  <a:gd name="connsiteY158" fmla="*/ 1088 h 10000"/>
                  <a:gd name="connsiteX159" fmla="*/ 2551 w 10000"/>
                  <a:gd name="connsiteY159" fmla="*/ 1091 h 10000"/>
                  <a:gd name="connsiteX160" fmla="*/ 2521 w 10000"/>
                  <a:gd name="connsiteY160" fmla="*/ 1098 h 10000"/>
                  <a:gd name="connsiteX161" fmla="*/ 2493 w 10000"/>
                  <a:gd name="connsiteY161" fmla="*/ 1104 h 10000"/>
                  <a:gd name="connsiteX162" fmla="*/ 2468 w 10000"/>
                  <a:gd name="connsiteY162" fmla="*/ 1108 h 10000"/>
                  <a:gd name="connsiteX163" fmla="*/ 2404 w 10000"/>
                  <a:gd name="connsiteY163" fmla="*/ 1124 h 10000"/>
                  <a:gd name="connsiteX164" fmla="*/ 2366 w 10000"/>
                  <a:gd name="connsiteY164" fmla="*/ 1133 h 10000"/>
                  <a:gd name="connsiteX165" fmla="*/ 2346 w 10000"/>
                  <a:gd name="connsiteY165" fmla="*/ 1137 h 10000"/>
                  <a:gd name="connsiteX166" fmla="*/ 2294 w 10000"/>
                  <a:gd name="connsiteY166" fmla="*/ 1146 h 10000"/>
                  <a:gd name="connsiteX167" fmla="*/ 2249 w 10000"/>
                  <a:gd name="connsiteY167" fmla="*/ 1156 h 10000"/>
                  <a:gd name="connsiteX168" fmla="*/ 2230 w 10000"/>
                  <a:gd name="connsiteY168" fmla="*/ 1156 h 10000"/>
                  <a:gd name="connsiteX169" fmla="*/ 2222 w 10000"/>
                  <a:gd name="connsiteY169" fmla="*/ 1163 h 10000"/>
                  <a:gd name="connsiteX170" fmla="*/ 2194 w 10000"/>
                  <a:gd name="connsiteY170" fmla="*/ 1163 h 10000"/>
                  <a:gd name="connsiteX171" fmla="*/ 2172 w 10000"/>
                  <a:gd name="connsiteY171" fmla="*/ 1163 h 10000"/>
                  <a:gd name="connsiteX172" fmla="*/ 2147 w 10000"/>
                  <a:gd name="connsiteY172" fmla="*/ 1166 h 10000"/>
                  <a:gd name="connsiteX173" fmla="*/ 2108 w 10000"/>
                  <a:gd name="connsiteY173" fmla="*/ 1166 h 10000"/>
                  <a:gd name="connsiteX174" fmla="*/ 2083 w 10000"/>
                  <a:gd name="connsiteY174" fmla="*/ 1156 h 10000"/>
                  <a:gd name="connsiteX175" fmla="*/ 2042 w 10000"/>
                  <a:gd name="connsiteY175" fmla="*/ 1143 h 10000"/>
                  <a:gd name="connsiteX176" fmla="*/ 2011 w 10000"/>
                  <a:gd name="connsiteY176" fmla="*/ 1143 h 10000"/>
                  <a:gd name="connsiteX177" fmla="*/ 1994 w 10000"/>
                  <a:gd name="connsiteY177" fmla="*/ 1146 h 10000"/>
                  <a:gd name="connsiteX178" fmla="*/ 1967 w 10000"/>
                  <a:gd name="connsiteY178" fmla="*/ 1156 h 10000"/>
                  <a:gd name="connsiteX179" fmla="*/ 1903 w 10000"/>
                  <a:gd name="connsiteY179" fmla="*/ 1176 h 10000"/>
                  <a:gd name="connsiteX180" fmla="*/ 1873 w 10000"/>
                  <a:gd name="connsiteY180" fmla="*/ 1182 h 10000"/>
                  <a:gd name="connsiteX181" fmla="*/ 1850 w 10000"/>
                  <a:gd name="connsiteY181" fmla="*/ 1185 h 10000"/>
                  <a:gd name="connsiteX182" fmla="*/ 1842 w 10000"/>
                  <a:gd name="connsiteY182" fmla="*/ 1192 h 10000"/>
                  <a:gd name="connsiteX183" fmla="*/ 1823 w 10000"/>
                  <a:gd name="connsiteY183" fmla="*/ 1195 h 10000"/>
                  <a:gd name="connsiteX184" fmla="*/ 1814 w 10000"/>
                  <a:gd name="connsiteY184" fmla="*/ 1201 h 10000"/>
                  <a:gd name="connsiteX185" fmla="*/ 1792 w 10000"/>
                  <a:gd name="connsiteY185" fmla="*/ 1218 h 10000"/>
                  <a:gd name="connsiteX186" fmla="*/ 1767 w 10000"/>
                  <a:gd name="connsiteY186" fmla="*/ 1231 h 10000"/>
                  <a:gd name="connsiteX187" fmla="*/ 1717 w 10000"/>
                  <a:gd name="connsiteY187" fmla="*/ 1266 h 10000"/>
                  <a:gd name="connsiteX188" fmla="*/ 1695 w 10000"/>
                  <a:gd name="connsiteY188" fmla="*/ 1279 h 10000"/>
                  <a:gd name="connsiteX189" fmla="*/ 1654 w 10000"/>
                  <a:gd name="connsiteY189" fmla="*/ 1308 h 10000"/>
                  <a:gd name="connsiteX190" fmla="*/ 1620 w 10000"/>
                  <a:gd name="connsiteY190" fmla="*/ 1334 h 10000"/>
                  <a:gd name="connsiteX191" fmla="*/ 1590 w 10000"/>
                  <a:gd name="connsiteY191" fmla="*/ 1360 h 10000"/>
                  <a:gd name="connsiteX192" fmla="*/ 1565 w 10000"/>
                  <a:gd name="connsiteY192" fmla="*/ 1380 h 10000"/>
                  <a:gd name="connsiteX193" fmla="*/ 1532 w 10000"/>
                  <a:gd name="connsiteY193" fmla="*/ 1402 h 10000"/>
                  <a:gd name="connsiteX194" fmla="*/ 1501 w 10000"/>
                  <a:gd name="connsiteY194" fmla="*/ 1418 h 10000"/>
                  <a:gd name="connsiteX195" fmla="*/ 1460 w 10000"/>
                  <a:gd name="connsiteY195" fmla="*/ 1438 h 10000"/>
                  <a:gd name="connsiteX196" fmla="*/ 1435 w 10000"/>
                  <a:gd name="connsiteY196" fmla="*/ 1454 h 10000"/>
                  <a:gd name="connsiteX197" fmla="*/ 1421 w 10000"/>
                  <a:gd name="connsiteY197" fmla="*/ 1464 h 10000"/>
                  <a:gd name="connsiteX198" fmla="*/ 1380 w 10000"/>
                  <a:gd name="connsiteY198" fmla="*/ 1473 h 10000"/>
                  <a:gd name="connsiteX199" fmla="*/ 1324 w 10000"/>
                  <a:gd name="connsiteY199" fmla="*/ 1477 h 10000"/>
                  <a:gd name="connsiteX200" fmla="*/ 1274 w 10000"/>
                  <a:gd name="connsiteY200" fmla="*/ 1483 h 10000"/>
                  <a:gd name="connsiteX201" fmla="*/ 1244 w 10000"/>
                  <a:gd name="connsiteY201" fmla="*/ 1486 h 10000"/>
                  <a:gd name="connsiteX202" fmla="*/ 1233 w 10000"/>
                  <a:gd name="connsiteY202" fmla="*/ 1486 h 10000"/>
                  <a:gd name="connsiteX203" fmla="*/ 1197 w 10000"/>
                  <a:gd name="connsiteY203" fmla="*/ 1493 h 10000"/>
                  <a:gd name="connsiteX204" fmla="*/ 1180 w 10000"/>
                  <a:gd name="connsiteY204" fmla="*/ 1496 h 10000"/>
                  <a:gd name="connsiteX205" fmla="*/ 1169 w 10000"/>
                  <a:gd name="connsiteY205" fmla="*/ 1496 h 10000"/>
                  <a:gd name="connsiteX206" fmla="*/ 1161 w 10000"/>
                  <a:gd name="connsiteY206" fmla="*/ 1503 h 10000"/>
                  <a:gd name="connsiteX207" fmla="*/ 1155 w 10000"/>
                  <a:gd name="connsiteY207" fmla="*/ 1503 h 10000"/>
                  <a:gd name="connsiteX208" fmla="*/ 501 w 10000"/>
                  <a:gd name="connsiteY208" fmla="*/ 2277 h 10000"/>
                  <a:gd name="connsiteX209" fmla="*/ 396 w 10000"/>
                  <a:gd name="connsiteY209" fmla="*/ 2532 h 10000"/>
                  <a:gd name="connsiteX210" fmla="*/ 324 w 10000"/>
                  <a:gd name="connsiteY210" fmla="*/ 2759 h 10000"/>
                  <a:gd name="connsiteX211" fmla="*/ 274 w 10000"/>
                  <a:gd name="connsiteY211" fmla="*/ 2866 h 10000"/>
                  <a:gd name="connsiteX212" fmla="*/ 202 w 10000"/>
                  <a:gd name="connsiteY212" fmla="*/ 3008 h 10000"/>
                  <a:gd name="connsiteX213" fmla="*/ 211 w 10000"/>
                  <a:gd name="connsiteY213" fmla="*/ 3177 h 10000"/>
                  <a:gd name="connsiteX214" fmla="*/ 235 w 10000"/>
                  <a:gd name="connsiteY214" fmla="*/ 3368 h 10000"/>
                  <a:gd name="connsiteX215" fmla="*/ 266 w 10000"/>
                  <a:gd name="connsiteY215" fmla="*/ 3595 h 10000"/>
                  <a:gd name="connsiteX216" fmla="*/ 299 w 10000"/>
                  <a:gd name="connsiteY216" fmla="*/ 3831 h 10000"/>
                  <a:gd name="connsiteX217" fmla="*/ 305 w 10000"/>
                  <a:gd name="connsiteY217" fmla="*/ 3863 h 10000"/>
                  <a:gd name="connsiteX218" fmla="*/ 341 w 10000"/>
                  <a:gd name="connsiteY218" fmla="*/ 3941 h 10000"/>
                  <a:gd name="connsiteX219" fmla="*/ 186 w 10000"/>
                  <a:gd name="connsiteY219" fmla="*/ 3935 h 10000"/>
                  <a:gd name="connsiteX220" fmla="*/ 30 w 10000"/>
                  <a:gd name="connsiteY220" fmla="*/ 3925 h 10000"/>
                  <a:gd name="connsiteX221" fmla="*/ 0 w 10000"/>
                  <a:gd name="connsiteY221" fmla="*/ 4054 h 10000"/>
                  <a:gd name="connsiteX222" fmla="*/ 14 w 10000"/>
                  <a:gd name="connsiteY222" fmla="*/ 4152 h 10000"/>
                  <a:gd name="connsiteX223" fmla="*/ 22 w 10000"/>
                  <a:gd name="connsiteY223" fmla="*/ 4242 h 10000"/>
                  <a:gd name="connsiteX224" fmla="*/ 30 w 10000"/>
                  <a:gd name="connsiteY224" fmla="*/ 4291 h 10000"/>
                  <a:gd name="connsiteX225" fmla="*/ 102 w 10000"/>
                  <a:gd name="connsiteY225" fmla="*/ 4271 h 10000"/>
                  <a:gd name="connsiteX226" fmla="*/ 155 w 10000"/>
                  <a:gd name="connsiteY226" fmla="*/ 4262 h 10000"/>
                  <a:gd name="connsiteX227" fmla="*/ 410 w 10000"/>
                  <a:gd name="connsiteY227" fmla="*/ 4255 h 10000"/>
                  <a:gd name="connsiteX228" fmla="*/ 418 w 10000"/>
                  <a:gd name="connsiteY228" fmla="*/ 4385 h 10000"/>
                  <a:gd name="connsiteX229" fmla="*/ 429 w 10000"/>
                  <a:gd name="connsiteY229" fmla="*/ 4543 h 10000"/>
                  <a:gd name="connsiteX230" fmla="*/ 443 w 10000"/>
                  <a:gd name="connsiteY230" fmla="*/ 4585 h 10000"/>
                  <a:gd name="connsiteX231" fmla="*/ 465 w 10000"/>
                  <a:gd name="connsiteY231" fmla="*/ 4611 h 10000"/>
                  <a:gd name="connsiteX232" fmla="*/ 468 w 10000"/>
                  <a:gd name="connsiteY232" fmla="*/ 4621 h 10000"/>
                  <a:gd name="connsiteX233" fmla="*/ 474 w 10000"/>
                  <a:gd name="connsiteY233" fmla="*/ 4679 h 10000"/>
                  <a:gd name="connsiteX234" fmla="*/ 554 w 10000"/>
                  <a:gd name="connsiteY234" fmla="*/ 4738 h 10000"/>
                  <a:gd name="connsiteX235" fmla="*/ 637 w 10000"/>
                  <a:gd name="connsiteY235" fmla="*/ 4809 h 10000"/>
                  <a:gd name="connsiteX236" fmla="*/ 704 w 10000"/>
                  <a:gd name="connsiteY236" fmla="*/ 4851 h 10000"/>
                  <a:gd name="connsiteX237" fmla="*/ 740 w 10000"/>
                  <a:gd name="connsiteY237" fmla="*/ 4893 h 10000"/>
                  <a:gd name="connsiteX238" fmla="*/ 756 w 10000"/>
                  <a:gd name="connsiteY238" fmla="*/ 4896 h 10000"/>
                  <a:gd name="connsiteX239" fmla="*/ 767 w 10000"/>
                  <a:gd name="connsiteY239" fmla="*/ 4880 h 10000"/>
                  <a:gd name="connsiteX240" fmla="*/ 806 w 10000"/>
                  <a:gd name="connsiteY240" fmla="*/ 4945 h 10000"/>
                  <a:gd name="connsiteX241" fmla="*/ 886 w 10000"/>
                  <a:gd name="connsiteY241" fmla="*/ 5078 h 10000"/>
                  <a:gd name="connsiteX242" fmla="*/ 911 w 10000"/>
                  <a:gd name="connsiteY242" fmla="*/ 5130 h 10000"/>
                  <a:gd name="connsiteX243" fmla="*/ 920 w 10000"/>
                  <a:gd name="connsiteY243" fmla="*/ 5191 h 10000"/>
                  <a:gd name="connsiteX244" fmla="*/ 920 w 10000"/>
                  <a:gd name="connsiteY244" fmla="*/ 5220 h 10000"/>
                  <a:gd name="connsiteX245" fmla="*/ 911 w 10000"/>
                  <a:gd name="connsiteY245" fmla="*/ 5314 h 10000"/>
                  <a:gd name="connsiteX246" fmla="*/ 898 w 10000"/>
                  <a:gd name="connsiteY246" fmla="*/ 5369 h 10000"/>
                  <a:gd name="connsiteX247" fmla="*/ 895 w 10000"/>
                  <a:gd name="connsiteY247" fmla="*/ 5385 h 10000"/>
                  <a:gd name="connsiteX248" fmla="*/ 895 w 10000"/>
                  <a:gd name="connsiteY248" fmla="*/ 5405 h 10000"/>
                  <a:gd name="connsiteX249" fmla="*/ 898 w 10000"/>
                  <a:gd name="connsiteY249" fmla="*/ 5434 h 10000"/>
                  <a:gd name="connsiteX250" fmla="*/ 911 w 10000"/>
                  <a:gd name="connsiteY250" fmla="*/ 5463 h 10000"/>
                  <a:gd name="connsiteX251" fmla="*/ 920 w 10000"/>
                  <a:gd name="connsiteY251" fmla="*/ 5492 h 10000"/>
                  <a:gd name="connsiteX252" fmla="*/ 934 w 10000"/>
                  <a:gd name="connsiteY252" fmla="*/ 5518 h 10000"/>
                  <a:gd name="connsiteX253" fmla="*/ 1169 w 10000"/>
                  <a:gd name="connsiteY253" fmla="*/ 5738 h 10000"/>
                  <a:gd name="connsiteX254" fmla="*/ 1188 w 10000"/>
                  <a:gd name="connsiteY254" fmla="*/ 5755 h 10000"/>
                  <a:gd name="connsiteX255" fmla="*/ 1216 w 10000"/>
                  <a:gd name="connsiteY255" fmla="*/ 5758 h 10000"/>
                  <a:gd name="connsiteX256" fmla="*/ 1313 w 10000"/>
                  <a:gd name="connsiteY256" fmla="*/ 5774 h 10000"/>
                  <a:gd name="connsiteX257" fmla="*/ 1349 w 10000"/>
                  <a:gd name="connsiteY257" fmla="*/ 5787 h 10000"/>
                  <a:gd name="connsiteX258" fmla="*/ 1393 w 10000"/>
                  <a:gd name="connsiteY258" fmla="*/ 5793 h 10000"/>
                  <a:gd name="connsiteX259" fmla="*/ 1393 w 10000"/>
                  <a:gd name="connsiteY259" fmla="*/ 5797 h 10000"/>
                  <a:gd name="connsiteX260" fmla="*/ 1421 w 10000"/>
                  <a:gd name="connsiteY260" fmla="*/ 5810 h 10000"/>
                  <a:gd name="connsiteX261" fmla="*/ 1446 w 10000"/>
                  <a:gd name="connsiteY261" fmla="*/ 5829 h 10000"/>
                  <a:gd name="connsiteX262" fmla="*/ 1460 w 10000"/>
                  <a:gd name="connsiteY262" fmla="*/ 5842 h 10000"/>
                  <a:gd name="connsiteX263" fmla="*/ 1476 w 10000"/>
                  <a:gd name="connsiteY263" fmla="*/ 5848 h 10000"/>
                  <a:gd name="connsiteX264" fmla="*/ 1501 w 10000"/>
                  <a:gd name="connsiteY264" fmla="*/ 5852 h 10000"/>
                  <a:gd name="connsiteX265" fmla="*/ 1532 w 10000"/>
                  <a:gd name="connsiteY265" fmla="*/ 5887 h 10000"/>
                  <a:gd name="connsiteX266" fmla="*/ 1565 w 10000"/>
                  <a:gd name="connsiteY266" fmla="*/ 5942 h 10000"/>
                  <a:gd name="connsiteX267" fmla="*/ 1587 w 10000"/>
                  <a:gd name="connsiteY267" fmla="*/ 5972 h 10000"/>
                  <a:gd name="connsiteX268" fmla="*/ 1612 w 10000"/>
                  <a:gd name="connsiteY268" fmla="*/ 5955 h 10000"/>
                  <a:gd name="connsiteX269" fmla="*/ 1679 w 10000"/>
                  <a:gd name="connsiteY269" fmla="*/ 6049 h 10000"/>
                  <a:gd name="connsiteX270" fmla="*/ 1720 w 10000"/>
                  <a:gd name="connsiteY270" fmla="*/ 6108 h 10000"/>
                  <a:gd name="connsiteX271" fmla="*/ 1751 w 10000"/>
                  <a:gd name="connsiteY271" fmla="*/ 6133 h 10000"/>
                  <a:gd name="connsiteX272" fmla="*/ 1792 w 10000"/>
                  <a:gd name="connsiteY272" fmla="*/ 6169 h 10000"/>
                  <a:gd name="connsiteX273" fmla="*/ 1801 w 10000"/>
                  <a:gd name="connsiteY273" fmla="*/ 6172 h 10000"/>
                  <a:gd name="connsiteX274" fmla="*/ 1814 w 10000"/>
                  <a:gd name="connsiteY274" fmla="*/ 6286 h 10000"/>
                  <a:gd name="connsiteX275" fmla="*/ 1817 w 10000"/>
                  <a:gd name="connsiteY275" fmla="*/ 6331 h 10000"/>
                  <a:gd name="connsiteX276" fmla="*/ 1809 w 10000"/>
                  <a:gd name="connsiteY276" fmla="*/ 6444 h 10000"/>
                  <a:gd name="connsiteX277" fmla="*/ 1801 w 10000"/>
                  <a:gd name="connsiteY277" fmla="*/ 6499 h 10000"/>
                  <a:gd name="connsiteX278" fmla="*/ 1781 w 10000"/>
                  <a:gd name="connsiteY278" fmla="*/ 6522 h 10000"/>
                  <a:gd name="connsiteX279" fmla="*/ 1773 w 10000"/>
                  <a:gd name="connsiteY279" fmla="*/ 6541 h 10000"/>
                  <a:gd name="connsiteX280" fmla="*/ 1762 w 10000"/>
                  <a:gd name="connsiteY280" fmla="*/ 6571 h 10000"/>
                  <a:gd name="connsiteX281" fmla="*/ 1767 w 10000"/>
                  <a:gd name="connsiteY281" fmla="*/ 6622 h 10000"/>
                  <a:gd name="connsiteX282" fmla="*/ 1767 w 10000"/>
                  <a:gd name="connsiteY282" fmla="*/ 6665 h 10000"/>
                  <a:gd name="connsiteX283" fmla="*/ 1767 w 10000"/>
                  <a:gd name="connsiteY283" fmla="*/ 6694 h 10000"/>
                  <a:gd name="connsiteX284" fmla="*/ 1776 w 10000"/>
                  <a:gd name="connsiteY284" fmla="*/ 6726 h 10000"/>
                  <a:gd name="connsiteX285" fmla="*/ 1776 w 10000"/>
                  <a:gd name="connsiteY285" fmla="*/ 6745 h 10000"/>
                  <a:gd name="connsiteX286" fmla="*/ 1767 w 10000"/>
                  <a:gd name="connsiteY286" fmla="*/ 6765 h 10000"/>
                  <a:gd name="connsiteX287" fmla="*/ 1762 w 10000"/>
                  <a:gd name="connsiteY287" fmla="*/ 6804 h 10000"/>
                  <a:gd name="connsiteX288" fmla="*/ 1753 w 10000"/>
                  <a:gd name="connsiteY288" fmla="*/ 6839 h 10000"/>
                  <a:gd name="connsiteX289" fmla="*/ 1742 w 10000"/>
                  <a:gd name="connsiteY289" fmla="*/ 6849 h 10000"/>
                  <a:gd name="connsiteX290" fmla="*/ 1726 w 10000"/>
                  <a:gd name="connsiteY290" fmla="*/ 6849 h 10000"/>
                  <a:gd name="connsiteX291" fmla="*/ 1712 w 10000"/>
                  <a:gd name="connsiteY291" fmla="*/ 6852 h 10000"/>
                  <a:gd name="connsiteX292" fmla="*/ 1640 w 10000"/>
                  <a:gd name="connsiteY292" fmla="*/ 6953 h 10000"/>
                  <a:gd name="connsiteX293" fmla="*/ 1493 w 10000"/>
                  <a:gd name="connsiteY293" fmla="*/ 7105 h 10000"/>
                  <a:gd name="connsiteX294" fmla="*/ 1490 w 10000"/>
                  <a:gd name="connsiteY294" fmla="*/ 7124 h 10000"/>
                  <a:gd name="connsiteX295" fmla="*/ 1468 w 10000"/>
                  <a:gd name="connsiteY295" fmla="*/ 7137 h 10000"/>
                  <a:gd name="connsiteX296" fmla="*/ 1454 w 10000"/>
                  <a:gd name="connsiteY296" fmla="*/ 7144 h 10000"/>
                  <a:gd name="connsiteX297" fmla="*/ 1452 w 10000"/>
                  <a:gd name="connsiteY297" fmla="*/ 7157 h 10000"/>
                  <a:gd name="connsiteX298" fmla="*/ 1446 w 10000"/>
                  <a:gd name="connsiteY298" fmla="*/ 7199 h 10000"/>
                  <a:gd name="connsiteX299" fmla="*/ 1476 w 10000"/>
                  <a:gd name="connsiteY299" fmla="*/ 7247 h 10000"/>
                  <a:gd name="connsiteX300" fmla="*/ 1501 w 10000"/>
                  <a:gd name="connsiteY300" fmla="*/ 7270 h 10000"/>
                  <a:gd name="connsiteX301" fmla="*/ 1518 w 10000"/>
                  <a:gd name="connsiteY301" fmla="*/ 7286 h 10000"/>
                  <a:gd name="connsiteX302" fmla="*/ 1524 w 10000"/>
                  <a:gd name="connsiteY302" fmla="*/ 7306 h 10000"/>
                  <a:gd name="connsiteX303" fmla="*/ 1540 w 10000"/>
                  <a:gd name="connsiteY303" fmla="*/ 7322 h 10000"/>
                  <a:gd name="connsiteX304" fmla="*/ 1565 w 10000"/>
                  <a:gd name="connsiteY304" fmla="*/ 7325 h 10000"/>
                  <a:gd name="connsiteX305" fmla="*/ 1590 w 10000"/>
                  <a:gd name="connsiteY305" fmla="*/ 7332 h 10000"/>
                  <a:gd name="connsiteX306" fmla="*/ 1615 w 10000"/>
                  <a:gd name="connsiteY306" fmla="*/ 7345 h 10000"/>
                  <a:gd name="connsiteX307" fmla="*/ 1662 w 10000"/>
                  <a:gd name="connsiteY307" fmla="*/ 7370 h 10000"/>
                  <a:gd name="connsiteX308" fmla="*/ 1670 w 10000"/>
                  <a:gd name="connsiteY308" fmla="*/ 7351 h 10000"/>
                  <a:gd name="connsiteX309" fmla="*/ 1726 w 10000"/>
                  <a:gd name="connsiteY309" fmla="*/ 7354 h 10000"/>
                  <a:gd name="connsiteX310" fmla="*/ 1726 w 10000"/>
                  <a:gd name="connsiteY310" fmla="*/ 7400 h 10000"/>
                  <a:gd name="connsiteX311" fmla="*/ 1773 w 10000"/>
                  <a:gd name="connsiteY311" fmla="*/ 7409 h 10000"/>
                  <a:gd name="connsiteX312" fmla="*/ 1806 w 10000"/>
                  <a:gd name="connsiteY312" fmla="*/ 7416 h 10000"/>
                  <a:gd name="connsiteX313" fmla="*/ 1839 w 10000"/>
                  <a:gd name="connsiteY313" fmla="*/ 7403 h 10000"/>
                  <a:gd name="connsiteX314" fmla="*/ 1886 w 10000"/>
                  <a:gd name="connsiteY314" fmla="*/ 7403 h 10000"/>
                  <a:gd name="connsiteX315" fmla="*/ 1898 w 10000"/>
                  <a:gd name="connsiteY315" fmla="*/ 7403 h 10000"/>
                  <a:gd name="connsiteX316" fmla="*/ 1914 w 10000"/>
                  <a:gd name="connsiteY316" fmla="*/ 7494 h 10000"/>
                  <a:gd name="connsiteX317" fmla="*/ 1895 w 10000"/>
                  <a:gd name="connsiteY317" fmla="*/ 7523 h 10000"/>
                  <a:gd name="connsiteX318" fmla="*/ 1825 w 10000"/>
                  <a:gd name="connsiteY318" fmla="*/ 7617 h 10000"/>
                  <a:gd name="connsiteX319" fmla="*/ 1776 w 10000"/>
                  <a:gd name="connsiteY319" fmla="*/ 7691 h 10000"/>
                  <a:gd name="connsiteX320" fmla="*/ 1781 w 10000"/>
                  <a:gd name="connsiteY320" fmla="*/ 7723 h 10000"/>
                  <a:gd name="connsiteX321" fmla="*/ 1767 w 10000"/>
                  <a:gd name="connsiteY321" fmla="*/ 7759 h 10000"/>
                  <a:gd name="connsiteX322" fmla="*/ 1762 w 10000"/>
                  <a:gd name="connsiteY322" fmla="*/ 7817 h 10000"/>
                  <a:gd name="connsiteX323" fmla="*/ 1762 w 10000"/>
                  <a:gd name="connsiteY323" fmla="*/ 7856 h 10000"/>
                  <a:gd name="connsiteX324" fmla="*/ 1776 w 10000"/>
                  <a:gd name="connsiteY324" fmla="*/ 7892 h 10000"/>
                  <a:gd name="connsiteX325" fmla="*/ 1784 w 10000"/>
                  <a:gd name="connsiteY325" fmla="*/ 7902 h 10000"/>
                  <a:gd name="connsiteX326" fmla="*/ 1801 w 10000"/>
                  <a:gd name="connsiteY326" fmla="*/ 7908 h 10000"/>
                  <a:gd name="connsiteX327" fmla="*/ 1809 w 10000"/>
                  <a:gd name="connsiteY327" fmla="*/ 7911 h 10000"/>
                  <a:gd name="connsiteX328" fmla="*/ 1801 w 10000"/>
                  <a:gd name="connsiteY328" fmla="*/ 7940 h 10000"/>
                  <a:gd name="connsiteX329" fmla="*/ 1798 w 10000"/>
                  <a:gd name="connsiteY329" fmla="*/ 7979 h 10000"/>
                  <a:gd name="connsiteX330" fmla="*/ 1806 w 10000"/>
                  <a:gd name="connsiteY330" fmla="*/ 8002 h 10000"/>
                  <a:gd name="connsiteX331" fmla="*/ 1823 w 10000"/>
                  <a:gd name="connsiteY331" fmla="*/ 8021 h 10000"/>
                  <a:gd name="connsiteX332" fmla="*/ 1834 w 10000"/>
                  <a:gd name="connsiteY332" fmla="*/ 8044 h 10000"/>
                  <a:gd name="connsiteX333" fmla="*/ 1839 w 10000"/>
                  <a:gd name="connsiteY333" fmla="*/ 8073 h 10000"/>
                  <a:gd name="connsiteX334" fmla="*/ 1842 w 10000"/>
                  <a:gd name="connsiteY334" fmla="*/ 8106 h 10000"/>
                  <a:gd name="connsiteX335" fmla="*/ 1839 w 10000"/>
                  <a:gd name="connsiteY335" fmla="*/ 8144 h 10000"/>
                  <a:gd name="connsiteX336" fmla="*/ 1856 w 10000"/>
                  <a:gd name="connsiteY336" fmla="*/ 8164 h 10000"/>
                  <a:gd name="connsiteX337" fmla="*/ 1886 w 10000"/>
                  <a:gd name="connsiteY337" fmla="*/ 8193 h 10000"/>
                  <a:gd name="connsiteX338" fmla="*/ 1922 w 10000"/>
                  <a:gd name="connsiteY338" fmla="*/ 8206 h 10000"/>
                  <a:gd name="connsiteX339" fmla="*/ 1967 w 10000"/>
                  <a:gd name="connsiteY339" fmla="*/ 8203 h 10000"/>
                  <a:gd name="connsiteX340" fmla="*/ 1986 w 10000"/>
                  <a:gd name="connsiteY340" fmla="*/ 8212 h 10000"/>
                  <a:gd name="connsiteX341" fmla="*/ 2000 w 10000"/>
                  <a:gd name="connsiteY341" fmla="*/ 8232 h 10000"/>
                  <a:gd name="connsiteX342" fmla="*/ 2033 w 10000"/>
                  <a:gd name="connsiteY342" fmla="*/ 8258 h 10000"/>
                  <a:gd name="connsiteX343" fmla="*/ 2050 w 10000"/>
                  <a:gd name="connsiteY343" fmla="*/ 8271 h 10000"/>
                  <a:gd name="connsiteX344" fmla="*/ 2089 w 10000"/>
                  <a:gd name="connsiteY344" fmla="*/ 8280 h 10000"/>
                  <a:gd name="connsiteX345" fmla="*/ 2122 w 10000"/>
                  <a:gd name="connsiteY345" fmla="*/ 8300 h 10000"/>
                  <a:gd name="connsiteX346" fmla="*/ 2163 w 10000"/>
                  <a:gd name="connsiteY346" fmla="*/ 8332 h 10000"/>
                  <a:gd name="connsiteX347" fmla="*/ 2172 w 10000"/>
                  <a:gd name="connsiteY347" fmla="*/ 8335 h 10000"/>
                  <a:gd name="connsiteX348" fmla="*/ 2177 w 10000"/>
                  <a:gd name="connsiteY348" fmla="*/ 8345 h 10000"/>
                  <a:gd name="connsiteX349" fmla="*/ 2163 w 10000"/>
                  <a:gd name="connsiteY349" fmla="*/ 8371 h 10000"/>
                  <a:gd name="connsiteX350" fmla="*/ 2139 w 10000"/>
                  <a:gd name="connsiteY350" fmla="*/ 8423 h 10000"/>
                  <a:gd name="connsiteX351" fmla="*/ 2130 w 10000"/>
                  <a:gd name="connsiteY351" fmla="*/ 8439 h 10000"/>
                  <a:gd name="connsiteX352" fmla="*/ 2105 w 10000"/>
                  <a:gd name="connsiteY352" fmla="*/ 8446 h 10000"/>
                  <a:gd name="connsiteX353" fmla="*/ 2080 w 10000"/>
                  <a:gd name="connsiteY353" fmla="*/ 8449 h 10000"/>
                  <a:gd name="connsiteX354" fmla="*/ 2075 w 10000"/>
                  <a:gd name="connsiteY354" fmla="*/ 8459 h 10000"/>
                  <a:gd name="connsiteX355" fmla="*/ 2072 w 10000"/>
                  <a:gd name="connsiteY355" fmla="*/ 8475 h 10000"/>
                  <a:gd name="connsiteX356" fmla="*/ 2080 w 10000"/>
                  <a:gd name="connsiteY356" fmla="*/ 8484 h 10000"/>
                  <a:gd name="connsiteX357" fmla="*/ 2100 w 10000"/>
                  <a:gd name="connsiteY357" fmla="*/ 8475 h 10000"/>
                  <a:gd name="connsiteX358" fmla="*/ 2141 w 10000"/>
                  <a:gd name="connsiteY358" fmla="*/ 8478 h 10000"/>
                  <a:gd name="connsiteX359" fmla="*/ 2172 w 10000"/>
                  <a:gd name="connsiteY359" fmla="*/ 8475 h 10000"/>
                  <a:gd name="connsiteX360" fmla="*/ 2188 w 10000"/>
                  <a:gd name="connsiteY360" fmla="*/ 8475 h 10000"/>
                  <a:gd name="connsiteX361" fmla="*/ 2222 w 10000"/>
                  <a:gd name="connsiteY361" fmla="*/ 8497 h 10000"/>
                  <a:gd name="connsiteX362" fmla="*/ 2252 w 10000"/>
                  <a:gd name="connsiteY362" fmla="*/ 8514 h 10000"/>
                  <a:gd name="connsiteX363" fmla="*/ 2274 w 10000"/>
                  <a:gd name="connsiteY363" fmla="*/ 8514 h 10000"/>
                  <a:gd name="connsiteX364" fmla="*/ 2299 w 10000"/>
                  <a:gd name="connsiteY364" fmla="*/ 8504 h 10000"/>
                  <a:gd name="connsiteX365" fmla="*/ 2310 w 10000"/>
                  <a:gd name="connsiteY365" fmla="*/ 8504 h 10000"/>
                  <a:gd name="connsiteX366" fmla="*/ 2319 w 10000"/>
                  <a:gd name="connsiteY366" fmla="*/ 8484 h 10000"/>
                  <a:gd name="connsiteX367" fmla="*/ 2338 w 10000"/>
                  <a:gd name="connsiteY367" fmla="*/ 8494 h 10000"/>
                  <a:gd name="connsiteX368" fmla="*/ 2338 w 10000"/>
                  <a:gd name="connsiteY368" fmla="*/ 8552 h 10000"/>
                  <a:gd name="connsiteX369" fmla="*/ 2366 w 10000"/>
                  <a:gd name="connsiteY369" fmla="*/ 8572 h 10000"/>
                  <a:gd name="connsiteX370" fmla="*/ 2382 w 10000"/>
                  <a:gd name="connsiteY370" fmla="*/ 8582 h 10000"/>
                  <a:gd name="connsiteX371" fmla="*/ 2435 w 10000"/>
                  <a:gd name="connsiteY371" fmla="*/ 8552 h 10000"/>
                  <a:gd name="connsiteX372" fmla="*/ 2443 w 10000"/>
                  <a:gd name="connsiteY372" fmla="*/ 8552 h 10000"/>
                  <a:gd name="connsiteX373" fmla="*/ 2454 w 10000"/>
                  <a:gd name="connsiteY373" fmla="*/ 8552 h 10000"/>
                  <a:gd name="connsiteX374" fmla="*/ 2471 w 10000"/>
                  <a:gd name="connsiteY374" fmla="*/ 8546 h 10000"/>
                  <a:gd name="connsiteX375" fmla="*/ 2488 w 10000"/>
                  <a:gd name="connsiteY375" fmla="*/ 8536 h 10000"/>
                  <a:gd name="connsiteX376" fmla="*/ 2501 w 10000"/>
                  <a:gd name="connsiteY376" fmla="*/ 8533 h 10000"/>
                  <a:gd name="connsiteX377" fmla="*/ 2512 w 10000"/>
                  <a:gd name="connsiteY377" fmla="*/ 8533 h 10000"/>
                  <a:gd name="connsiteX378" fmla="*/ 2521 w 10000"/>
                  <a:gd name="connsiteY378" fmla="*/ 8546 h 10000"/>
                  <a:gd name="connsiteX379" fmla="*/ 2521 w 10000"/>
                  <a:gd name="connsiteY379" fmla="*/ 8572 h 10000"/>
                  <a:gd name="connsiteX380" fmla="*/ 2535 w 10000"/>
                  <a:gd name="connsiteY380" fmla="*/ 8588 h 10000"/>
                  <a:gd name="connsiteX381" fmla="*/ 2551 w 10000"/>
                  <a:gd name="connsiteY381" fmla="*/ 8582 h 10000"/>
                  <a:gd name="connsiteX382" fmla="*/ 2560 w 10000"/>
                  <a:gd name="connsiteY382" fmla="*/ 8582 h 10000"/>
                  <a:gd name="connsiteX383" fmla="*/ 2573 w 10000"/>
                  <a:gd name="connsiteY383" fmla="*/ 8588 h 10000"/>
                  <a:gd name="connsiteX384" fmla="*/ 2584 w 10000"/>
                  <a:gd name="connsiteY384" fmla="*/ 8591 h 10000"/>
                  <a:gd name="connsiteX385" fmla="*/ 2590 w 10000"/>
                  <a:gd name="connsiteY385" fmla="*/ 8598 h 10000"/>
                  <a:gd name="connsiteX386" fmla="*/ 2598 w 10000"/>
                  <a:gd name="connsiteY386" fmla="*/ 8608 h 10000"/>
                  <a:gd name="connsiteX387" fmla="*/ 2607 w 10000"/>
                  <a:gd name="connsiteY387" fmla="*/ 8617 h 10000"/>
                  <a:gd name="connsiteX388" fmla="*/ 2618 w 10000"/>
                  <a:gd name="connsiteY388" fmla="*/ 8617 h 10000"/>
                  <a:gd name="connsiteX389" fmla="*/ 2640 w 10000"/>
                  <a:gd name="connsiteY389" fmla="*/ 8608 h 10000"/>
                  <a:gd name="connsiteX390" fmla="*/ 2670 w 10000"/>
                  <a:gd name="connsiteY390" fmla="*/ 8598 h 10000"/>
                  <a:gd name="connsiteX391" fmla="*/ 2673 w 10000"/>
                  <a:gd name="connsiteY391" fmla="*/ 8598 h 10000"/>
                  <a:gd name="connsiteX392" fmla="*/ 2690 w 10000"/>
                  <a:gd name="connsiteY392" fmla="*/ 8598 h 10000"/>
                  <a:gd name="connsiteX393" fmla="*/ 2698 w 10000"/>
                  <a:gd name="connsiteY393" fmla="*/ 8598 h 10000"/>
                  <a:gd name="connsiteX394" fmla="*/ 2712 w 10000"/>
                  <a:gd name="connsiteY394" fmla="*/ 8598 h 10000"/>
                  <a:gd name="connsiteX395" fmla="*/ 2726 w 10000"/>
                  <a:gd name="connsiteY395" fmla="*/ 8591 h 10000"/>
                  <a:gd name="connsiteX396" fmla="*/ 2737 w 10000"/>
                  <a:gd name="connsiteY396" fmla="*/ 8588 h 10000"/>
                  <a:gd name="connsiteX397" fmla="*/ 2759 w 10000"/>
                  <a:gd name="connsiteY397" fmla="*/ 8582 h 10000"/>
                  <a:gd name="connsiteX398" fmla="*/ 2770 w 10000"/>
                  <a:gd name="connsiteY398" fmla="*/ 8578 h 10000"/>
                  <a:gd name="connsiteX399" fmla="*/ 2784 w 10000"/>
                  <a:gd name="connsiteY399" fmla="*/ 8572 h 10000"/>
                  <a:gd name="connsiteX400" fmla="*/ 2795 w 10000"/>
                  <a:gd name="connsiteY400" fmla="*/ 8572 h 10000"/>
                  <a:gd name="connsiteX401" fmla="*/ 2803 w 10000"/>
                  <a:gd name="connsiteY401" fmla="*/ 8588 h 10000"/>
                  <a:gd name="connsiteX402" fmla="*/ 2803 w 10000"/>
                  <a:gd name="connsiteY402" fmla="*/ 8591 h 10000"/>
                  <a:gd name="connsiteX403" fmla="*/ 2803 w 10000"/>
                  <a:gd name="connsiteY403" fmla="*/ 8601 h 10000"/>
                  <a:gd name="connsiteX404" fmla="*/ 2809 w 10000"/>
                  <a:gd name="connsiteY404" fmla="*/ 8601 h 10000"/>
                  <a:gd name="connsiteX405" fmla="*/ 2823 w 10000"/>
                  <a:gd name="connsiteY405" fmla="*/ 8598 h 10000"/>
                  <a:gd name="connsiteX406" fmla="*/ 2831 w 10000"/>
                  <a:gd name="connsiteY406" fmla="*/ 8598 h 10000"/>
                  <a:gd name="connsiteX407" fmla="*/ 2839 w 10000"/>
                  <a:gd name="connsiteY407" fmla="*/ 8601 h 10000"/>
                  <a:gd name="connsiteX408" fmla="*/ 2848 w 10000"/>
                  <a:gd name="connsiteY408" fmla="*/ 8598 h 10000"/>
                  <a:gd name="connsiteX409" fmla="*/ 2856 w 10000"/>
                  <a:gd name="connsiteY409" fmla="*/ 8601 h 10000"/>
                  <a:gd name="connsiteX410" fmla="*/ 2859 w 10000"/>
                  <a:gd name="connsiteY410" fmla="*/ 8601 h 10000"/>
                  <a:gd name="connsiteX411" fmla="*/ 2864 w 10000"/>
                  <a:gd name="connsiteY411" fmla="*/ 8598 h 10000"/>
                  <a:gd name="connsiteX412" fmla="*/ 2889 w 10000"/>
                  <a:gd name="connsiteY412" fmla="*/ 8611 h 10000"/>
                  <a:gd name="connsiteX413" fmla="*/ 2906 w 10000"/>
                  <a:gd name="connsiteY413" fmla="*/ 8620 h 10000"/>
                  <a:gd name="connsiteX414" fmla="*/ 2914 w 10000"/>
                  <a:gd name="connsiteY414" fmla="*/ 8627 h 10000"/>
                  <a:gd name="connsiteX415" fmla="*/ 2920 w 10000"/>
                  <a:gd name="connsiteY415" fmla="*/ 8640 h 10000"/>
                  <a:gd name="connsiteX416" fmla="*/ 2922 w 10000"/>
                  <a:gd name="connsiteY416" fmla="*/ 8666 h 10000"/>
                  <a:gd name="connsiteX417" fmla="*/ 2922 w 10000"/>
                  <a:gd name="connsiteY417" fmla="*/ 8692 h 10000"/>
                  <a:gd name="connsiteX418" fmla="*/ 2939 w 10000"/>
                  <a:gd name="connsiteY418" fmla="*/ 8695 h 10000"/>
                  <a:gd name="connsiteX419" fmla="*/ 2953 w 10000"/>
                  <a:gd name="connsiteY419" fmla="*/ 8695 h 10000"/>
                  <a:gd name="connsiteX420" fmla="*/ 2961 w 10000"/>
                  <a:gd name="connsiteY420" fmla="*/ 8695 h 10000"/>
                  <a:gd name="connsiteX421" fmla="*/ 2972 w 10000"/>
                  <a:gd name="connsiteY421" fmla="*/ 8692 h 10000"/>
                  <a:gd name="connsiteX422" fmla="*/ 2981 w 10000"/>
                  <a:gd name="connsiteY422" fmla="*/ 8685 h 10000"/>
                  <a:gd name="connsiteX423" fmla="*/ 2989 w 10000"/>
                  <a:gd name="connsiteY423" fmla="*/ 8685 h 10000"/>
                  <a:gd name="connsiteX424" fmla="*/ 3008 w 10000"/>
                  <a:gd name="connsiteY424" fmla="*/ 8685 h 10000"/>
                  <a:gd name="connsiteX425" fmla="*/ 3028 w 10000"/>
                  <a:gd name="connsiteY425" fmla="*/ 8695 h 10000"/>
                  <a:gd name="connsiteX426" fmla="*/ 3042 w 10000"/>
                  <a:gd name="connsiteY426" fmla="*/ 8695 h 10000"/>
                  <a:gd name="connsiteX427" fmla="*/ 3053 w 10000"/>
                  <a:gd name="connsiteY427" fmla="*/ 8676 h 10000"/>
                  <a:gd name="connsiteX428" fmla="*/ 3061 w 10000"/>
                  <a:gd name="connsiteY428" fmla="*/ 8666 h 10000"/>
                  <a:gd name="connsiteX429" fmla="*/ 3066 w 10000"/>
                  <a:gd name="connsiteY429" fmla="*/ 8656 h 10000"/>
                  <a:gd name="connsiteX430" fmla="*/ 3091 w 10000"/>
                  <a:gd name="connsiteY430" fmla="*/ 8659 h 10000"/>
                  <a:gd name="connsiteX431" fmla="*/ 3105 w 10000"/>
                  <a:gd name="connsiteY431" fmla="*/ 8659 h 10000"/>
                  <a:gd name="connsiteX432" fmla="*/ 3108 w 10000"/>
                  <a:gd name="connsiteY432" fmla="*/ 8650 h 10000"/>
                  <a:gd name="connsiteX433" fmla="*/ 3147 w 10000"/>
                  <a:gd name="connsiteY433" fmla="*/ 8588 h 10000"/>
                  <a:gd name="connsiteX434" fmla="*/ 3150 w 10000"/>
                  <a:gd name="connsiteY434" fmla="*/ 8598 h 10000"/>
                  <a:gd name="connsiteX435" fmla="*/ 3163 w 10000"/>
                  <a:gd name="connsiteY435" fmla="*/ 8601 h 10000"/>
                  <a:gd name="connsiteX436" fmla="*/ 3180 w 10000"/>
                  <a:gd name="connsiteY436" fmla="*/ 8608 h 10000"/>
                  <a:gd name="connsiteX437" fmla="*/ 3188 w 10000"/>
                  <a:gd name="connsiteY437" fmla="*/ 8611 h 10000"/>
                  <a:gd name="connsiteX438" fmla="*/ 3227 w 10000"/>
                  <a:gd name="connsiteY438" fmla="*/ 8620 h 10000"/>
                  <a:gd name="connsiteX439" fmla="*/ 3238 w 10000"/>
                  <a:gd name="connsiteY439" fmla="*/ 8617 h 10000"/>
                  <a:gd name="connsiteX440" fmla="*/ 3247 w 10000"/>
                  <a:gd name="connsiteY440" fmla="*/ 8601 h 10000"/>
                  <a:gd name="connsiteX441" fmla="*/ 3269 w 10000"/>
                  <a:gd name="connsiteY441" fmla="*/ 8611 h 10000"/>
                  <a:gd name="connsiteX442" fmla="*/ 3277 w 10000"/>
                  <a:gd name="connsiteY442" fmla="*/ 8617 h 10000"/>
                  <a:gd name="connsiteX443" fmla="*/ 3285 w 10000"/>
                  <a:gd name="connsiteY443" fmla="*/ 8611 h 10000"/>
                  <a:gd name="connsiteX444" fmla="*/ 3307 w 10000"/>
                  <a:gd name="connsiteY444" fmla="*/ 8611 h 10000"/>
                  <a:gd name="connsiteX445" fmla="*/ 3319 w 10000"/>
                  <a:gd name="connsiteY445" fmla="*/ 8617 h 10000"/>
                  <a:gd name="connsiteX446" fmla="*/ 3324 w 10000"/>
                  <a:gd name="connsiteY446" fmla="*/ 8617 h 10000"/>
                  <a:gd name="connsiteX447" fmla="*/ 3327 w 10000"/>
                  <a:gd name="connsiteY447" fmla="*/ 8620 h 10000"/>
                  <a:gd name="connsiteX448" fmla="*/ 3341 w 10000"/>
                  <a:gd name="connsiteY448" fmla="*/ 8620 h 10000"/>
                  <a:gd name="connsiteX449" fmla="*/ 3357 w 10000"/>
                  <a:gd name="connsiteY449" fmla="*/ 8620 h 10000"/>
                  <a:gd name="connsiteX450" fmla="*/ 3374 w 10000"/>
                  <a:gd name="connsiteY450" fmla="*/ 8620 h 10000"/>
                  <a:gd name="connsiteX451" fmla="*/ 3382 w 10000"/>
                  <a:gd name="connsiteY451" fmla="*/ 8620 h 10000"/>
                  <a:gd name="connsiteX452" fmla="*/ 3399 w 10000"/>
                  <a:gd name="connsiteY452" fmla="*/ 8611 h 10000"/>
                  <a:gd name="connsiteX453" fmla="*/ 3413 w 10000"/>
                  <a:gd name="connsiteY453" fmla="*/ 8601 h 10000"/>
                  <a:gd name="connsiteX454" fmla="*/ 3421 w 10000"/>
                  <a:gd name="connsiteY454" fmla="*/ 8588 h 10000"/>
                  <a:gd name="connsiteX455" fmla="*/ 3421 w 10000"/>
                  <a:gd name="connsiteY455" fmla="*/ 8572 h 10000"/>
                  <a:gd name="connsiteX456" fmla="*/ 3421 w 10000"/>
                  <a:gd name="connsiteY456" fmla="*/ 8552 h 10000"/>
                  <a:gd name="connsiteX457" fmla="*/ 3424 w 10000"/>
                  <a:gd name="connsiteY457" fmla="*/ 8533 h 10000"/>
                  <a:gd name="connsiteX458" fmla="*/ 3432 w 10000"/>
                  <a:gd name="connsiteY458" fmla="*/ 8523 h 10000"/>
                  <a:gd name="connsiteX459" fmla="*/ 3446 w 10000"/>
                  <a:gd name="connsiteY459" fmla="*/ 8523 h 10000"/>
                  <a:gd name="connsiteX460" fmla="*/ 3457 w 10000"/>
                  <a:gd name="connsiteY460" fmla="*/ 8523 h 10000"/>
                  <a:gd name="connsiteX461" fmla="*/ 3476 w 10000"/>
                  <a:gd name="connsiteY461" fmla="*/ 8533 h 10000"/>
                  <a:gd name="connsiteX462" fmla="*/ 3485 w 10000"/>
                  <a:gd name="connsiteY462" fmla="*/ 8536 h 10000"/>
                  <a:gd name="connsiteX463" fmla="*/ 3501 w 10000"/>
                  <a:gd name="connsiteY463" fmla="*/ 8527 h 10000"/>
                  <a:gd name="connsiteX464" fmla="*/ 3504 w 10000"/>
                  <a:gd name="connsiteY464" fmla="*/ 8514 h 10000"/>
                  <a:gd name="connsiteX465" fmla="*/ 3510 w 10000"/>
                  <a:gd name="connsiteY465" fmla="*/ 8497 h 10000"/>
                  <a:gd name="connsiteX466" fmla="*/ 3537 w 10000"/>
                  <a:gd name="connsiteY466" fmla="*/ 8484 h 10000"/>
                  <a:gd name="connsiteX467" fmla="*/ 3562 w 10000"/>
                  <a:gd name="connsiteY467" fmla="*/ 8488 h 10000"/>
                  <a:gd name="connsiteX468" fmla="*/ 3568 w 10000"/>
                  <a:gd name="connsiteY468" fmla="*/ 8484 h 10000"/>
                  <a:gd name="connsiteX469" fmla="*/ 3584 w 10000"/>
                  <a:gd name="connsiteY469" fmla="*/ 8494 h 10000"/>
                  <a:gd name="connsiteX470" fmla="*/ 3593 w 10000"/>
                  <a:gd name="connsiteY470" fmla="*/ 8507 h 10000"/>
                  <a:gd name="connsiteX471" fmla="*/ 3618 w 10000"/>
                  <a:gd name="connsiteY471" fmla="*/ 8497 h 10000"/>
                  <a:gd name="connsiteX472" fmla="*/ 3643 w 10000"/>
                  <a:gd name="connsiteY472" fmla="*/ 8475 h 10000"/>
                  <a:gd name="connsiteX473" fmla="*/ 3657 w 10000"/>
                  <a:gd name="connsiteY473" fmla="*/ 8478 h 10000"/>
                  <a:gd name="connsiteX474" fmla="*/ 3670 w 10000"/>
                  <a:gd name="connsiteY474" fmla="*/ 8475 h 10000"/>
                  <a:gd name="connsiteX475" fmla="*/ 3673 w 10000"/>
                  <a:gd name="connsiteY475" fmla="*/ 8468 h 10000"/>
                  <a:gd name="connsiteX476" fmla="*/ 3681 w 10000"/>
                  <a:gd name="connsiteY476" fmla="*/ 8468 h 10000"/>
                  <a:gd name="connsiteX477" fmla="*/ 3698 w 10000"/>
                  <a:gd name="connsiteY477" fmla="*/ 8478 h 10000"/>
                  <a:gd name="connsiteX478" fmla="*/ 3720 w 10000"/>
                  <a:gd name="connsiteY478" fmla="*/ 8497 h 10000"/>
                  <a:gd name="connsiteX479" fmla="*/ 3715 w 10000"/>
                  <a:gd name="connsiteY479" fmla="*/ 8504 h 10000"/>
                  <a:gd name="connsiteX480" fmla="*/ 3729 w 10000"/>
                  <a:gd name="connsiteY480" fmla="*/ 8514 h 10000"/>
                  <a:gd name="connsiteX481" fmla="*/ 3729 w 10000"/>
                  <a:gd name="connsiteY481" fmla="*/ 8517 h 10000"/>
                  <a:gd name="connsiteX482" fmla="*/ 3740 w 10000"/>
                  <a:gd name="connsiteY482" fmla="*/ 8527 h 10000"/>
                  <a:gd name="connsiteX483" fmla="*/ 3759 w 10000"/>
                  <a:gd name="connsiteY483" fmla="*/ 8517 h 10000"/>
                  <a:gd name="connsiteX484" fmla="*/ 3762 w 10000"/>
                  <a:gd name="connsiteY484" fmla="*/ 8504 h 10000"/>
                  <a:gd name="connsiteX485" fmla="*/ 3770 w 10000"/>
                  <a:gd name="connsiteY485" fmla="*/ 8488 h 10000"/>
                  <a:gd name="connsiteX486" fmla="*/ 3778 w 10000"/>
                  <a:gd name="connsiteY486" fmla="*/ 8484 h 10000"/>
                  <a:gd name="connsiteX487" fmla="*/ 3792 w 10000"/>
                  <a:gd name="connsiteY487" fmla="*/ 8475 h 10000"/>
                  <a:gd name="connsiteX488" fmla="*/ 3803 w 10000"/>
                  <a:gd name="connsiteY488" fmla="*/ 8478 h 10000"/>
                  <a:gd name="connsiteX489" fmla="*/ 3809 w 10000"/>
                  <a:gd name="connsiteY489" fmla="*/ 8475 h 10000"/>
                  <a:gd name="connsiteX490" fmla="*/ 3825 w 10000"/>
                  <a:gd name="connsiteY490" fmla="*/ 8465 h 10000"/>
                  <a:gd name="connsiteX491" fmla="*/ 3834 w 10000"/>
                  <a:gd name="connsiteY491" fmla="*/ 8468 h 10000"/>
                  <a:gd name="connsiteX492" fmla="*/ 3842 w 10000"/>
                  <a:gd name="connsiteY492" fmla="*/ 8478 h 10000"/>
                  <a:gd name="connsiteX493" fmla="*/ 3850 w 10000"/>
                  <a:gd name="connsiteY493" fmla="*/ 8478 h 10000"/>
                  <a:gd name="connsiteX494" fmla="*/ 3859 w 10000"/>
                  <a:gd name="connsiteY494" fmla="*/ 8484 h 10000"/>
                  <a:gd name="connsiteX495" fmla="*/ 3873 w 10000"/>
                  <a:gd name="connsiteY495" fmla="*/ 8494 h 10000"/>
                  <a:gd name="connsiteX496" fmla="*/ 3875 w 10000"/>
                  <a:gd name="connsiteY496" fmla="*/ 8507 h 10000"/>
                  <a:gd name="connsiteX497" fmla="*/ 3881 w 10000"/>
                  <a:gd name="connsiteY497" fmla="*/ 8527 h 10000"/>
                  <a:gd name="connsiteX498" fmla="*/ 3875 w 10000"/>
                  <a:gd name="connsiteY498" fmla="*/ 8546 h 10000"/>
                  <a:gd name="connsiteX499" fmla="*/ 3892 w 10000"/>
                  <a:gd name="connsiteY499" fmla="*/ 8546 h 10000"/>
                  <a:gd name="connsiteX500" fmla="*/ 3900 w 10000"/>
                  <a:gd name="connsiteY500" fmla="*/ 8543 h 10000"/>
                  <a:gd name="connsiteX501" fmla="*/ 3906 w 10000"/>
                  <a:gd name="connsiteY501" fmla="*/ 8543 h 10000"/>
                  <a:gd name="connsiteX502" fmla="*/ 3922 w 10000"/>
                  <a:gd name="connsiteY502" fmla="*/ 8552 h 10000"/>
                  <a:gd name="connsiteX503" fmla="*/ 3939 w 10000"/>
                  <a:gd name="connsiteY503" fmla="*/ 8559 h 10000"/>
                  <a:gd name="connsiteX504" fmla="*/ 3953 w 10000"/>
                  <a:gd name="connsiteY504" fmla="*/ 8572 h 10000"/>
                  <a:gd name="connsiteX505" fmla="*/ 3956 w 10000"/>
                  <a:gd name="connsiteY505" fmla="*/ 8588 h 10000"/>
                  <a:gd name="connsiteX506" fmla="*/ 3956 w 10000"/>
                  <a:gd name="connsiteY506" fmla="*/ 8608 h 10000"/>
                  <a:gd name="connsiteX507" fmla="*/ 3972 w 10000"/>
                  <a:gd name="connsiteY507" fmla="*/ 8608 h 10000"/>
                  <a:gd name="connsiteX508" fmla="*/ 3986 w 10000"/>
                  <a:gd name="connsiteY508" fmla="*/ 8608 h 10000"/>
                  <a:gd name="connsiteX509" fmla="*/ 3997 w 10000"/>
                  <a:gd name="connsiteY509" fmla="*/ 8608 h 10000"/>
                  <a:gd name="connsiteX510" fmla="*/ 4006 w 10000"/>
                  <a:gd name="connsiteY510" fmla="*/ 8608 h 10000"/>
                  <a:gd name="connsiteX511" fmla="*/ 4006 w 10000"/>
                  <a:gd name="connsiteY511" fmla="*/ 8611 h 10000"/>
                  <a:gd name="connsiteX512" fmla="*/ 4011 w 10000"/>
                  <a:gd name="connsiteY512" fmla="*/ 8611 h 10000"/>
                  <a:gd name="connsiteX513" fmla="*/ 4022 w 10000"/>
                  <a:gd name="connsiteY513" fmla="*/ 8620 h 10000"/>
                  <a:gd name="connsiteX514" fmla="*/ 4042 w 10000"/>
                  <a:gd name="connsiteY514" fmla="*/ 8620 h 10000"/>
                  <a:gd name="connsiteX515" fmla="*/ 4050 w 10000"/>
                  <a:gd name="connsiteY515" fmla="*/ 8617 h 10000"/>
                  <a:gd name="connsiteX516" fmla="*/ 4069 w 10000"/>
                  <a:gd name="connsiteY516" fmla="*/ 8620 h 10000"/>
                  <a:gd name="connsiteX517" fmla="*/ 4086 w 10000"/>
                  <a:gd name="connsiteY517" fmla="*/ 8630 h 10000"/>
                  <a:gd name="connsiteX518" fmla="*/ 4108 w 10000"/>
                  <a:gd name="connsiteY518" fmla="*/ 8627 h 10000"/>
                  <a:gd name="connsiteX519" fmla="*/ 4125 w 10000"/>
                  <a:gd name="connsiteY519" fmla="*/ 8620 h 10000"/>
                  <a:gd name="connsiteX520" fmla="*/ 4133 w 10000"/>
                  <a:gd name="connsiteY520" fmla="*/ 8611 h 10000"/>
                  <a:gd name="connsiteX521" fmla="*/ 4139 w 10000"/>
                  <a:gd name="connsiteY521" fmla="*/ 8608 h 10000"/>
                  <a:gd name="connsiteX522" fmla="*/ 4147 w 10000"/>
                  <a:gd name="connsiteY522" fmla="*/ 8601 h 10000"/>
                  <a:gd name="connsiteX523" fmla="*/ 4155 w 10000"/>
                  <a:gd name="connsiteY523" fmla="*/ 8591 h 10000"/>
                  <a:gd name="connsiteX524" fmla="*/ 4166 w 10000"/>
                  <a:gd name="connsiteY524" fmla="*/ 8582 h 10000"/>
                  <a:gd name="connsiteX525" fmla="*/ 4183 w 10000"/>
                  <a:gd name="connsiteY525" fmla="*/ 8569 h 10000"/>
                  <a:gd name="connsiteX526" fmla="*/ 4191 w 10000"/>
                  <a:gd name="connsiteY526" fmla="*/ 8562 h 10000"/>
                  <a:gd name="connsiteX527" fmla="*/ 4208 w 10000"/>
                  <a:gd name="connsiteY527" fmla="*/ 8552 h 10000"/>
                  <a:gd name="connsiteX528" fmla="*/ 4230 w 10000"/>
                  <a:gd name="connsiteY528" fmla="*/ 8552 h 10000"/>
                  <a:gd name="connsiteX529" fmla="*/ 4238 w 10000"/>
                  <a:gd name="connsiteY529" fmla="*/ 8559 h 10000"/>
                  <a:gd name="connsiteX530" fmla="*/ 4247 w 10000"/>
                  <a:gd name="connsiteY530" fmla="*/ 8572 h 10000"/>
                  <a:gd name="connsiteX531" fmla="*/ 4252 w 10000"/>
                  <a:gd name="connsiteY531" fmla="*/ 8578 h 10000"/>
                  <a:gd name="connsiteX532" fmla="*/ 4263 w 10000"/>
                  <a:gd name="connsiteY532" fmla="*/ 8582 h 10000"/>
                  <a:gd name="connsiteX533" fmla="*/ 4277 w 10000"/>
                  <a:gd name="connsiteY533" fmla="*/ 8572 h 10000"/>
                  <a:gd name="connsiteX534" fmla="*/ 4294 w 10000"/>
                  <a:gd name="connsiteY534" fmla="*/ 8559 h 10000"/>
                  <a:gd name="connsiteX535" fmla="*/ 4302 w 10000"/>
                  <a:gd name="connsiteY535" fmla="*/ 8546 h 10000"/>
                  <a:gd name="connsiteX536" fmla="*/ 4310 w 10000"/>
                  <a:gd name="connsiteY536" fmla="*/ 8543 h 10000"/>
                  <a:gd name="connsiteX537" fmla="*/ 4313 w 10000"/>
                  <a:gd name="connsiteY537" fmla="*/ 8543 h 10000"/>
                  <a:gd name="connsiteX538" fmla="*/ 4332 w 10000"/>
                  <a:gd name="connsiteY538" fmla="*/ 8546 h 10000"/>
                  <a:gd name="connsiteX539" fmla="*/ 4335 w 10000"/>
                  <a:gd name="connsiteY539" fmla="*/ 8559 h 10000"/>
                  <a:gd name="connsiteX540" fmla="*/ 4349 w 10000"/>
                  <a:gd name="connsiteY540" fmla="*/ 8588 h 10000"/>
                  <a:gd name="connsiteX541" fmla="*/ 4360 w 10000"/>
                  <a:gd name="connsiteY541" fmla="*/ 8591 h 10000"/>
                  <a:gd name="connsiteX542" fmla="*/ 4366 w 10000"/>
                  <a:gd name="connsiteY542" fmla="*/ 8591 h 10000"/>
                  <a:gd name="connsiteX543" fmla="*/ 4382 w 10000"/>
                  <a:gd name="connsiteY543" fmla="*/ 8598 h 10000"/>
                  <a:gd name="connsiteX544" fmla="*/ 4385 w 10000"/>
                  <a:gd name="connsiteY544" fmla="*/ 8598 h 10000"/>
                  <a:gd name="connsiteX545" fmla="*/ 4402 w 10000"/>
                  <a:gd name="connsiteY545" fmla="*/ 8598 h 10000"/>
                  <a:gd name="connsiteX546" fmla="*/ 4421 w 10000"/>
                  <a:gd name="connsiteY546" fmla="*/ 8591 h 10000"/>
                  <a:gd name="connsiteX547" fmla="*/ 4440 w 10000"/>
                  <a:gd name="connsiteY547" fmla="*/ 8591 h 10000"/>
                  <a:gd name="connsiteX548" fmla="*/ 4449 w 10000"/>
                  <a:gd name="connsiteY548" fmla="*/ 8598 h 10000"/>
                  <a:gd name="connsiteX549" fmla="*/ 4454 w 10000"/>
                  <a:gd name="connsiteY549" fmla="*/ 8617 h 10000"/>
                  <a:gd name="connsiteX550" fmla="*/ 4463 w 10000"/>
                  <a:gd name="connsiteY550" fmla="*/ 8608 h 10000"/>
                  <a:gd name="connsiteX551" fmla="*/ 4474 w 10000"/>
                  <a:gd name="connsiteY551" fmla="*/ 8608 h 10000"/>
                  <a:gd name="connsiteX552" fmla="*/ 4490 w 10000"/>
                  <a:gd name="connsiteY552" fmla="*/ 8617 h 10000"/>
                  <a:gd name="connsiteX553" fmla="*/ 4504 w 10000"/>
                  <a:gd name="connsiteY553" fmla="*/ 8617 h 10000"/>
                  <a:gd name="connsiteX554" fmla="*/ 4518 w 10000"/>
                  <a:gd name="connsiteY554" fmla="*/ 8617 h 10000"/>
                  <a:gd name="connsiteX555" fmla="*/ 4535 w 10000"/>
                  <a:gd name="connsiteY555" fmla="*/ 8611 h 10000"/>
                  <a:gd name="connsiteX556" fmla="*/ 4546 w 10000"/>
                  <a:gd name="connsiteY556" fmla="*/ 8611 h 10000"/>
                  <a:gd name="connsiteX557" fmla="*/ 4562 w 10000"/>
                  <a:gd name="connsiteY557" fmla="*/ 8611 h 10000"/>
                  <a:gd name="connsiteX558" fmla="*/ 4571 w 10000"/>
                  <a:gd name="connsiteY558" fmla="*/ 8611 h 10000"/>
                  <a:gd name="connsiteX559" fmla="*/ 4579 w 10000"/>
                  <a:gd name="connsiteY559" fmla="*/ 8608 h 10000"/>
                  <a:gd name="connsiteX560" fmla="*/ 4584 w 10000"/>
                  <a:gd name="connsiteY560" fmla="*/ 8608 h 10000"/>
                  <a:gd name="connsiteX561" fmla="*/ 4601 w 10000"/>
                  <a:gd name="connsiteY561" fmla="*/ 8617 h 10000"/>
                  <a:gd name="connsiteX562" fmla="*/ 4609 w 10000"/>
                  <a:gd name="connsiteY562" fmla="*/ 8627 h 10000"/>
                  <a:gd name="connsiteX563" fmla="*/ 4618 w 10000"/>
                  <a:gd name="connsiteY563" fmla="*/ 8637 h 10000"/>
                  <a:gd name="connsiteX564" fmla="*/ 4618 w 10000"/>
                  <a:gd name="connsiteY564" fmla="*/ 8646 h 10000"/>
                  <a:gd name="connsiteX565" fmla="*/ 4634 w 10000"/>
                  <a:gd name="connsiteY565" fmla="*/ 8656 h 10000"/>
                  <a:gd name="connsiteX566" fmla="*/ 4640 w 10000"/>
                  <a:gd name="connsiteY566" fmla="*/ 8659 h 10000"/>
                  <a:gd name="connsiteX567" fmla="*/ 4651 w 10000"/>
                  <a:gd name="connsiteY567" fmla="*/ 8666 h 10000"/>
                  <a:gd name="connsiteX568" fmla="*/ 4657 w 10000"/>
                  <a:gd name="connsiteY568" fmla="*/ 8659 h 10000"/>
                  <a:gd name="connsiteX569" fmla="*/ 4668 w 10000"/>
                  <a:gd name="connsiteY569" fmla="*/ 8650 h 10000"/>
                  <a:gd name="connsiteX570" fmla="*/ 4676 w 10000"/>
                  <a:gd name="connsiteY570" fmla="*/ 8650 h 10000"/>
                  <a:gd name="connsiteX571" fmla="*/ 4690 w 10000"/>
                  <a:gd name="connsiteY571" fmla="*/ 8650 h 10000"/>
                  <a:gd name="connsiteX572" fmla="*/ 4698 w 10000"/>
                  <a:gd name="connsiteY572" fmla="*/ 8650 h 10000"/>
                  <a:gd name="connsiteX573" fmla="*/ 4704 w 10000"/>
                  <a:gd name="connsiteY573" fmla="*/ 8650 h 10000"/>
                  <a:gd name="connsiteX574" fmla="*/ 4706 w 10000"/>
                  <a:gd name="connsiteY574" fmla="*/ 8659 h 10000"/>
                  <a:gd name="connsiteX575" fmla="*/ 4706 w 10000"/>
                  <a:gd name="connsiteY575" fmla="*/ 8666 h 10000"/>
                  <a:gd name="connsiteX576" fmla="*/ 4723 w 10000"/>
                  <a:gd name="connsiteY576" fmla="*/ 8682 h 10000"/>
                  <a:gd name="connsiteX577" fmla="*/ 4737 w 10000"/>
                  <a:gd name="connsiteY577" fmla="*/ 8682 h 10000"/>
                  <a:gd name="connsiteX578" fmla="*/ 4745 w 10000"/>
                  <a:gd name="connsiteY578" fmla="*/ 8676 h 10000"/>
                  <a:gd name="connsiteX579" fmla="*/ 4756 w 10000"/>
                  <a:gd name="connsiteY579" fmla="*/ 8666 h 10000"/>
                  <a:gd name="connsiteX580" fmla="*/ 4765 w 10000"/>
                  <a:gd name="connsiteY580" fmla="*/ 8666 h 10000"/>
                  <a:gd name="connsiteX581" fmla="*/ 4765 w 10000"/>
                  <a:gd name="connsiteY581" fmla="*/ 8682 h 10000"/>
                  <a:gd name="connsiteX582" fmla="*/ 4770 w 10000"/>
                  <a:gd name="connsiteY582" fmla="*/ 8701 h 10000"/>
                  <a:gd name="connsiteX583" fmla="*/ 4778 w 10000"/>
                  <a:gd name="connsiteY583" fmla="*/ 8705 h 10000"/>
                  <a:gd name="connsiteX584" fmla="*/ 4795 w 10000"/>
                  <a:gd name="connsiteY584" fmla="*/ 8714 h 10000"/>
                  <a:gd name="connsiteX585" fmla="*/ 4812 w 10000"/>
                  <a:gd name="connsiteY585" fmla="*/ 8714 h 10000"/>
                  <a:gd name="connsiteX586" fmla="*/ 4825 w 10000"/>
                  <a:gd name="connsiteY586" fmla="*/ 8705 h 10000"/>
                  <a:gd name="connsiteX587" fmla="*/ 4825 w 10000"/>
                  <a:gd name="connsiteY587" fmla="*/ 8701 h 10000"/>
                  <a:gd name="connsiteX588" fmla="*/ 4828 w 10000"/>
                  <a:gd name="connsiteY588" fmla="*/ 8701 h 10000"/>
                  <a:gd name="connsiteX589" fmla="*/ 4837 w 10000"/>
                  <a:gd name="connsiteY589" fmla="*/ 8692 h 10000"/>
                  <a:gd name="connsiteX590" fmla="*/ 4842 w 10000"/>
                  <a:gd name="connsiteY590" fmla="*/ 8685 h 10000"/>
                  <a:gd name="connsiteX591" fmla="*/ 4859 w 10000"/>
                  <a:gd name="connsiteY591" fmla="*/ 8692 h 10000"/>
                  <a:gd name="connsiteX592" fmla="*/ 4870 w 10000"/>
                  <a:gd name="connsiteY592" fmla="*/ 8701 h 10000"/>
                  <a:gd name="connsiteX593" fmla="*/ 4878 w 10000"/>
                  <a:gd name="connsiteY593" fmla="*/ 8714 h 10000"/>
                  <a:gd name="connsiteX594" fmla="*/ 4892 w 10000"/>
                  <a:gd name="connsiteY594" fmla="*/ 8724 h 10000"/>
                  <a:gd name="connsiteX595" fmla="*/ 4900 w 10000"/>
                  <a:gd name="connsiteY595" fmla="*/ 8724 h 10000"/>
                  <a:gd name="connsiteX596" fmla="*/ 4906 w 10000"/>
                  <a:gd name="connsiteY596" fmla="*/ 8705 h 10000"/>
                  <a:gd name="connsiteX597" fmla="*/ 4925 w 10000"/>
                  <a:gd name="connsiteY597" fmla="*/ 8724 h 10000"/>
                  <a:gd name="connsiteX598" fmla="*/ 4939 w 10000"/>
                  <a:gd name="connsiteY598" fmla="*/ 8701 h 10000"/>
                  <a:gd name="connsiteX599" fmla="*/ 4950 w 10000"/>
                  <a:gd name="connsiteY599" fmla="*/ 8695 h 10000"/>
                  <a:gd name="connsiteX600" fmla="*/ 4956 w 10000"/>
                  <a:gd name="connsiteY600" fmla="*/ 8692 h 10000"/>
                  <a:gd name="connsiteX601" fmla="*/ 4986 w 10000"/>
                  <a:gd name="connsiteY601" fmla="*/ 8705 h 10000"/>
                  <a:gd name="connsiteX602" fmla="*/ 5003 w 10000"/>
                  <a:gd name="connsiteY602" fmla="*/ 8701 h 10000"/>
                  <a:gd name="connsiteX603" fmla="*/ 5011 w 10000"/>
                  <a:gd name="connsiteY603" fmla="*/ 8692 h 10000"/>
                  <a:gd name="connsiteX604" fmla="*/ 5028 w 10000"/>
                  <a:gd name="connsiteY604" fmla="*/ 8682 h 10000"/>
                  <a:gd name="connsiteX605" fmla="*/ 5030 w 10000"/>
                  <a:gd name="connsiteY605" fmla="*/ 8659 h 10000"/>
                  <a:gd name="connsiteX606" fmla="*/ 5039 w 10000"/>
                  <a:gd name="connsiteY606" fmla="*/ 8656 h 10000"/>
                  <a:gd name="connsiteX607" fmla="*/ 5053 w 10000"/>
                  <a:gd name="connsiteY607" fmla="*/ 8669 h 10000"/>
                  <a:gd name="connsiteX608" fmla="*/ 5061 w 10000"/>
                  <a:gd name="connsiteY608" fmla="*/ 8669 h 10000"/>
                  <a:gd name="connsiteX609" fmla="*/ 5061 w 10000"/>
                  <a:gd name="connsiteY609" fmla="*/ 8676 h 10000"/>
                  <a:gd name="connsiteX610" fmla="*/ 5069 w 10000"/>
                  <a:gd name="connsiteY610" fmla="*/ 8669 h 10000"/>
                  <a:gd name="connsiteX611" fmla="*/ 5083 w 10000"/>
                  <a:gd name="connsiteY611" fmla="*/ 8669 h 10000"/>
                  <a:gd name="connsiteX612" fmla="*/ 5100 w 10000"/>
                  <a:gd name="connsiteY612" fmla="*/ 8669 h 10000"/>
                  <a:gd name="connsiteX613" fmla="*/ 5119 w 10000"/>
                  <a:gd name="connsiteY613" fmla="*/ 8682 h 10000"/>
                  <a:gd name="connsiteX614" fmla="*/ 5136 w 10000"/>
                  <a:gd name="connsiteY614" fmla="*/ 8692 h 10000"/>
                  <a:gd name="connsiteX615" fmla="*/ 5161 w 10000"/>
                  <a:gd name="connsiteY615" fmla="*/ 8701 h 10000"/>
                  <a:gd name="connsiteX616" fmla="*/ 5183 w 10000"/>
                  <a:gd name="connsiteY616" fmla="*/ 8701 h 10000"/>
                  <a:gd name="connsiteX617" fmla="*/ 5199 w 10000"/>
                  <a:gd name="connsiteY617" fmla="*/ 8701 h 10000"/>
                  <a:gd name="connsiteX618" fmla="*/ 5213 w 10000"/>
                  <a:gd name="connsiteY618" fmla="*/ 8705 h 10000"/>
                  <a:gd name="connsiteX619" fmla="*/ 5224 w 10000"/>
                  <a:gd name="connsiteY619" fmla="*/ 8701 h 10000"/>
                  <a:gd name="connsiteX620" fmla="*/ 5230 w 10000"/>
                  <a:gd name="connsiteY620" fmla="*/ 8701 h 10000"/>
                  <a:gd name="connsiteX621" fmla="*/ 5241 w 10000"/>
                  <a:gd name="connsiteY621" fmla="*/ 8676 h 10000"/>
                  <a:gd name="connsiteX622" fmla="*/ 5247 w 10000"/>
                  <a:gd name="connsiteY622" fmla="*/ 8666 h 10000"/>
                  <a:gd name="connsiteX623" fmla="*/ 5249 w 10000"/>
                  <a:gd name="connsiteY623" fmla="*/ 8646 h 10000"/>
                  <a:gd name="connsiteX624" fmla="*/ 5249 w 10000"/>
                  <a:gd name="connsiteY624" fmla="*/ 8650 h 10000"/>
                  <a:gd name="connsiteX625" fmla="*/ 5255 w 10000"/>
                  <a:gd name="connsiteY625" fmla="*/ 8646 h 10000"/>
                  <a:gd name="connsiteX626" fmla="*/ 5271 w 10000"/>
                  <a:gd name="connsiteY626" fmla="*/ 8650 h 10000"/>
                  <a:gd name="connsiteX627" fmla="*/ 5288 w 10000"/>
                  <a:gd name="connsiteY627" fmla="*/ 8666 h 10000"/>
                  <a:gd name="connsiteX628" fmla="*/ 5296 w 10000"/>
                  <a:gd name="connsiteY628" fmla="*/ 8666 h 10000"/>
                  <a:gd name="connsiteX629" fmla="*/ 5310 w 10000"/>
                  <a:gd name="connsiteY629" fmla="*/ 8656 h 10000"/>
                  <a:gd name="connsiteX630" fmla="*/ 5321 w 10000"/>
                  <a:gd name="connsiteY630" fmla="*/ 8650 h 10000"/>
                  <a:gd name="connsiteX631" fmla="*/ 5338 w 10000"/>
                  <a:gd name="connsiteY631" fmla="*/ 8650 h 10000"/>
                  <a:gd name="connsiteX632" fmla="*/ 5360 w 10000"/>
                  <a:gd name="connsiteY632" fmla="*/ 8640 h 10000"/>
                  <a:gd name="connsiteX633" fmla="*/ 5366 w 10000"/>
                  <a:gd name="connsiteY633" fmla="*/ 8637 h 10000"/>
                  <a:gd name="connsiteX634" fmla="*/ 5368 w 10000"/>
                  <a:gd name="connsiteY634" fmla="*/ 8637 h 10000"/>
                  <a:gd name="connsiteX635" fmla="*/ 5382 w 10000"/>
                  <a:gd name="connsiteY635" fmla="*/ 8630 h 10000"/>
                  <a:gd name="connsiteX636" fmla="*/ 5391 w 10000"/>
                  <a:gd name="connsiteY636" fmla="*/ 8630 h 10000"/>
                  <a:gd name="connsiteX637" fmla="*/ 5402 w 10000"/>
                  <a:gd name="connsiteY637" fmla="*/ 8637 h 10000"/>
                  <a:gd name="connsiteX638" fmla="*/ 5418 w 10000"/>
                  <a:gd name="connsiteY638" fmla="*/ 8656 h 10000"/>
                  <a:gd name="connsiteX639" fmla="*/ 5432 w 10000"/>
                  <a:gd name="connsiteY639" fmla="*/ 8666 h 10000"/>
                  <a:gd name="connsiteX640" fmla="*/ 5443 w 10000"/>
                  <a:gd name="connsiteY640" fmla="*/ 8682 h 10000"/>
                  <a:gd name="connsiteX641" fmla="*/ 5457 w 10000"/>
                  <a:gd name="connsiteY641" fmla="*/ 8692 h 10000"/>
                  <a:gd name="connsiteX642" fmla="*/ 5471 w 10000"/>
                  <a:gd name="connsiteY642" fmla="*/ 8705 h 10000"/>
                  <a:gd name="connsiteX643" fmla="*/ 5488 w 10000"/>
                  <a:gd name="connsiteY643" fmla="*/ 8711 h 10000"/>
                  <a:gd name="connsiteX644" fmla="*/ 5490 w 10000"/>
                  <a:gd name="connsiteY644" fmla="*/ 8721 h 10000"/>
                  <a:gd name="connsiteX645" fmla="*/ 5512 w 10000"/>
                  <a:gd name="connsiteY645" fmla="*/ 8724 h 10000"/>
                  <a:gd name="connsiteX646" fmla="*/ 5521 w 10000"/>
                  <a:gd name="connsiteY646" fmla="*/ 8714 h 10000"/>
                  <a:gd name="connsiteX647" fmla="*/ 5524 w 10000"/>
                  <a:gd name="connsiteY647" fmla="*/ 8714 h 10000"/>
                  <a:gd name="connsiteX648" fmla="*/ 5532 w 10000"/>
                  <a:gd name="connsiteY648" fmla="*/ 8721 h 10000"/>
                  <a:gd name="connsiteX649" fmla="*/ 5540 w 10000"/>
                  <a:gd name="connsiteY649" fmla="*/ 8724 h 10000"/>
                  <a:gd name="connsiteX650" fmla="*/ 5562 w 10000"/>
                  <a:gd name="connsiteY650" fmla="*/ 8750 h 10000"/>
                  <a:gd name="connsiteX651" fmla="*/ 5562 w 10000"/>
                  <a:gd name="connsiteY651" fmla="*/ 8760 h 10000"/>
                  <a:gd name="connsiteX652" fmla="*/ 5571 w 10000"/>
                  <a:gd name="connsiteY652" fmla="*/ 8782 h 10000"/>
                  <a:gd name="connsiteX653" fmla="*/ 5579 w 10000"/>
                  <a:gd name="connsiteY653" fmla="*/ 8789 h 10000"/>
                  <a:gd name="connsiteX654" fmla="*/ 5593 w 10000"/>
                  <a:gd name="connsiteY654" fmla="*/ 8789 h 10000"/>
                  <a:gd name="connsiteX655" fmla="*/ 5596 w 10000"/>
                  <a:gd name="connsiteY655" fmla="*/ 8789 h 10000"/>
                  <a:gd name="connsiteX656" fmla="*/ 5626 w 10000"/>
                  <a:gd name="connsiteY656" fmla="*/ 8782 h 10000"/>
                  <a:gd name="connsiteX657" fmla="*/ 5629 w 10000"/>
                  <a:gd name="connsiteY657" fmla="*/ 8782 h 10000"/>
                  <a:gd name="connsiteX658" fmla="*/ 5637 w 10000"/>
                  <a:gd name="connsiteY658" fmla="*/ 8779 h 10000"/>
                  <a:gd name="connsiteX659" fmla="*/ 5648 w 10000"/>
                  <a:gd name="connsiteY659" fmla="*/ 8789 h 10000"/>
                  <a:gd name="connsiteX660" fmla="*/ 5665 w 10000"/>
                  <a:gd name="connsiteY660" fmla="*/ 8795 h 10000"/>
                  <a:gd name="connsiteX661" fmla="*/ 5676 w 10000"/>
                  <a:gd name="connsiteY661" fmla="*/ 8789 h 10000"/>
                  <a:gd name="connsiteX662" fmla="*/ 5684 w 10000"/>
                  <a:gd name="connsiteY662" fmla="*/ 8782 h 10000"/>
                  <a:gd name="connsiteX663" fmla="*/ 5693 w 10000"/>
                  <a:gd name="connsiteY663" fmla="*/ 8789 h 10000"/>
                  <a:gd name="connsiteX664" fmla="*/ 5715 w 10000"/>
                  <a:gd name="connsiteY664" fmla="*/ 8808 h 10000"/>
                  <a:gd name="connsiteX665" fmla="*/ 5731 w 10000"/>
                  <a:gd name="connsiteY665" fmla="*/ 8808 h 10000"/>
                  <a:gd name="connsiteX666" fmla="*/ 5740 w 10000"/>
                  <a:gd name="connsiteY666" fmla="*/ 8808 h 10000"/>
                  <a:gd name="connsiteX667" fmla="*/ 5765 w 10000"/>
                  <a:gd name="connsiteY667" fmla="*/ 8818 h 10000"/>
                  <a:gd name="connsiteX668" fmla="*/ 5781 w 10000"/>
                  <a:gd name="connsiteY668" fmla="*/ 8824 h 10000"/>
                  <a:gd name="connsiteX669" fmla="*/ 5798 w 10000"/>
                  <a:gd name="connsiteY669" fmla="*/ 8834 h 10000"/>
                  <a:gd name="connsiteX670" fmla="*/ 5814 w 10000"/>
                  <a:gd name="connsiteY670" fmla="*/ 8837 h 10000"/>
                  <a:gd name="connsiteX671" fmla="*/ 5831 w 10000"/>
                  <a:gd name="connsiteY671" fmla="*/ 8844 h 10000"/>
                  <a:gd name="connsiteX672" fmla="*/ 5842 w 10000"/>
                  <a:gd name="connsiteY672" fmla="*/ 8847 h 10000"/>
                  <a:gd name="connsiteX673" fmla="*/ 5859 w 10000"/>
                  <a:gd name="connsiteY673" fmla="*/ 8857 h 10000"/>
                  <a:gd name="connsiteX674" fmla="*/ 5870 w 10000"/>
                  <a:gd name="connsiteY674" fmla="*/ 8867 h 10000"/>
                  <a:gd name="connsiteX675" fmla="*/ 5878 w 10000"/>
                  <a:gd name="connsiteY675" fmla="*/ 8873 h 10000"/>
                  <a:gd name="connsiteX676" fmla="*/ 5895 w 10000"/>
                  <a:gd name="connsiteY676" fmla="*/ 8873 h 10000"/>
                  <a:gd name="connsiteX677" fmla="*/ 5911 w 10000"/>
                  <a:gd name="connsiteY677" fmla="*/ 8873 h 10000"/>
                  <a:gd name="connsiteX678" fmla="*/ 5931 w 10000"/>
                  <a:gd name="connsiteY678" fmla="*/ 8873 h 10000"/>
                  <a:gd name="connsiteX679" fmla="*/ 5950 w 10000"/>
                  <a:gd name="connsiteY679" fmla="*/ 8867 h 10000"/>
                  <a:gd name="connsiteX680" fmla="*/ 5967 w 10000"/>
                  <a:gd name="connsiteY680" fmla="*/ 8867 h 10000"/>
                  <a:gd name="connsiteX681" fmla="*/ 5975 w 10000"/>
                  <a:gd name="connsiteY681" fmla="*/ 8873 h 10000"/>
                  <a:gd name="connsiteX682" fmla="*/ 6000 w 10000"/>
                  <a:gd name="connsiteY682" fmla="*/ 8883 h 10000"/>
                  <a:gd name="connsiteX683" fmla="*/ 5997 w 10000"/>
                  <a:gd name="connsiteY683" fmla="*/ 8886 h 10000"/>
                  <a:gd name="connsiteX684" fmla="*/ 5997 w 10000"/>
                  <a:gd name="connsiteY684" fmla="*/ 8896 h 10000"/>
                  <a:gd name="connsiteX685" fmla="*/ 6014 w 10000"/>
                  <a:gd name="connsiteY685" fmla="*/ 8892 h 10000"/>
                  <a:gd name="connsiteX686" fmla="*/ 6028 w 10000"/>
                  <a:gd name="connsiteY686" fmla="*/ 8892 h 10000"/>
                  <a:gd name="connsiteX687" fmla="*/ 6053 w 10000"/>
                  <a:gd name="connsiteY687" fmla="*/ 8886 h 10000"/>
                  <a:gd name="connsiteX688" fmla="*/ 6072 w 10000"/>
                  <a:gd name="connsiteY688" fmla="*/ 8876 h 10000"/>
                  <a:gd name="connsiteX689" fmla="*/ 6089 w 10000"/>
                  <a:gd name="connsiteY689" fmla="*/ 8867 h 10000"/>
                  <a:gd name="connsiteX690" fmla="*/ 6111 w 10000"/>
                  <a:gd name="connsiteY690" fmla="*/ 8857 h 10000"/>
                  <a:gd name="connsiteX691" fmla="*/ 6127 w 10000"/>
                  <a:gd name="connsiteY691" fmla="*/ 8847 h 10000"/>
                  <a:gd name="connsiteX692" fmla="*/ 6152 w 10000"/>
                  <a:gd name="connsiteY692" fmla="*/ 8834 h 10000"/>
                  <a:gd name="connsiteX693" fmla="*/ 6183 w 10000"/>
                  <a:gd name="connsiteY693" fmla="*/ 8828 h 10000"/>
                  <a:gd name="connsiteX694" fmla="*/ 6175 w 10000"/>
                  <a:gd name="connsiteY694" fmla="*/ 8844 h 10000"/>
                  <a:gd name="connsiteX695" fmla="*/ 6169 w 10000"/>
                  <a:gd name="connsiteY695" fmla="*/ 8863 h 10000"/>
                  <a:gd name="connsiteX696" fmla="*/ 6158 w 10000"/>
                  <a:gd name="connsiteY696" fmla="*/ 8886 h 10000"/>
                  <a:gd name="connsiteX697" fmla="*/ 6152 w 10000"/>
                  <a:gd name="connsiteY697" fmla="*/ 8896 h 10000"/>
                  <a:gd name="connsiteX698" fmla="*/ 6150 w 10000"/>
                  <a:gd name="connsiteY698" fmla="*/ 8909 h 10000"/>
                  <a:gd name="connsiteX699" fmla="*/ 6152 w 10000"/>
                  <a:gd name="connsiteY699" fmla="*/ 8938 h 10000"/>
                  <a:gd name="connsiteX700" fmla="*/ 6158 w 10000"/>
                  <a:gd name="connsiteY700" fmla="*/ 8957 h 10000"/>
                  <a:gd name="connsiteX701" fmla="*/ 6161 w 10000"/>
                  <a:gd name="connsiteY701" fmla="*/ 8980 h 10000"/>
                  <a:gd name="connsiteX702" fmla="*/ 6166 w 10000"/>
                  <a:gd name="connsiteY702" fmla="*/ 8999 h 10000"/>
                  <a:gd name="connsiteX703" fmla="*/ 6175 w 10000"/>
                  <a:gd name="connsiteY703" fmla="*/ 9032 h 10000"/>
                  <a:gd name="connsiteX704" fmla="*/ 6183 w 10000"/>
                  <a:gd name="connsiteY704" fmla="*/ 9051 h 10000"/>
                  <a:gd name="connsiteX705" fmla="*/ 6191 w 10000"/>
                  <a:gd name="connsiteY705" fmla="*/ 9064 h 10000"/>
                  <a:gd name="connsiteX706" fmla="*/ 6194 w 10000"/>
                  <a:gd name="connsiteY706" fmla="*/ 9084 h 10000"/>
                  <a:gd name="connsiteX707" fmla="*/ 6208 w 10000"/>
                  <a:gd name="connsiteY707" fmla="*/ 9103 h 10000"/>
                  <a:gd name="connsiteX708" fmla="*/ 6208 w 10000"/>
                  <a:gd name="connsiteY708" fmla="*/ 9113 h 10000"/>
                  <a:gd name="connsiteX709" fmla="*/ 6216 w 10000"/>
                  <a:gd name="connsiteY709" fmla="*/ 9129 h 10000"/>
                  <a:gd name="connsiteX710" fmla="*/ 6230 w 10000"/>
                  <a:gd name="connsiteY710" fmla="*/ 9148 h 10000"/>
                  <a:gd name="connsiteX711" fmla="*/ 6241 w 10000"/>
                  <a:gd name="connsiteY711" fmla="*/ 9165 h 10000"/>
                  <a:gd name="connsiteX712" fmla="*/ 6249 w 10000"/>
                  <a:gd name="connsiteY712" fmla="*/ 9168 h 10000"/>
                  <a:gd name="connsiteX713" fmla="*/ 6266 w 10000"/>
                  <a:gd name="connsiteY713" fmla="*/ 9184 h 10000"/>
                  <a:gd name="connsiteX714" fmla="*/ 6280 w 10000"/>
                  <a:gd name="connsiteY714" fmla="*/ 9184 h 10000"/>
                  <a:gd name="connsiteX715" fmla="*/ 6288 w 10000"/>
                  <a:gd name="connsiteY715" fmla="*/ 9177 h 10000"/>
                  <a:gd name="connsiteX716" fmla="*/ 6299 w 10000"/>
                  <a:gd name="connsiteY716" fmla="*/ 9187 h 10000"/>
                  <a:gd name="connsiteX717" fmla="*/ 6305 w 10000"/>
                  <a:gd name="connsiteY717" fmla="*/ 9197 h 10000"/>
                  <a:gd name="connsiteX718" fmla="*/ 6310 w 10000"/>
                  <a:gd name="connsiteY718" fmla="*/ 9197 h 10000"/>
                  <a:gd name="connsiteX719" fmla="*/ 6321 w 10000"/>
                  <a:gd name="connsiteY719" fmla="*/ 9213 h 10000"/>
                  <a:gd name="connsiteX720" fmla="*/ 6335 w 10000"/>
                  <a:gd name="connsiteY720" fmla="*/ 9223 h 10000"/>
                  <a:gd name="connsiteX721" fmla="*/ 6338 w 10000"/>
                  <a:gd name="connsiteY721" fmla="*/ 9223 h 10000"/>
                  <a:gd name="connsiteX722" fmla="*/ 6355 w 10000"/>
                  <a:gd name="connsiteY722" fmla="*/ 9226 h 10000"/>
                  <a:gd name="connsiteX723" fmla="*/ 6363 w 10000"/>
                  <a:gd name="connsiteY723" fmla="*/ 9236 h 10000"/>
                  <a:gd name="connsiteX724" fmla="*/ 6380 w 10000"/>
                  <a:gd name="connsiteY724" fmla="*/ 9258 h 10000"/>
                  <a:gd name="connsiteX725" fmla="*/ 6393 w 10000"/>
                  <a:gd name="connsiteY725" fmla="*/ 9278 h 10000"/>
                  <a:gd name="connsiteX726" fmla="*/ 6396 w 10000"/>
                  <a:gd name="connsiteY726" fmla="*/ 9288 h 10000"/>
                  <a:gd name="connsiteX727" fmla="*/ 6407 w 10000"/>
                  <a:gd name="connsiteY727" fmla="*/ 9297 h 10000"/>
                  <a:gd name="connsiteX728" fmla="*/ 6410 w 10000"/>
                  <a:gd name="connsiteY728" fmla="*/ 9307 h 10000"/>
                  <a:gd name="connsiteX729" fmla="*/ 6416 w 10000"/>
                  <a:gd name="connsiteY729" fmla="*/ 9317 h 10000"/>
                  <a:gd name="connsiteX730" fmla="*/ 6424 w 10000"/>
                  <a:gd name="connsiteY730" fmla="*/ 9326 h 10000"/>
                  <a:gd name="connsiteX731" fmla="*/ 6435 w 10000"/>
                  <a:gd name="connsiteY731" fmla="*/ 9336 h 10000"/>
                  <a:gd name="connsiteX732" fmla="*/ 6443 w 10000"/>
                  <a:gd name="connsiteY732" fmla="*/ 9346 h 10000"/>
                  <a:gd name="connsiteX733" fmla="*/ 6449 w 10000"/>
                  <a:gd name="connsiteY733" fmla="*/ 9362 h 10000"/>
                  <a:gd name="connsiteX734" fmla="*/ 6452 w 10000"/>
                  <a:gd name="connsiteY734" fmla="*/ 9372 h 10000"/>
                  <a:gd name="connsiteX735" fmla="*/ 6449 w 10000"/>
                  <a:gd name="connsiteY735" fmla="*/ 9381 h 10000"/>
                  <a:gd name="connsiteX736" fmla="*/ 6465 w 10000"/>
                  <a:gd name="connsiteY736" fmla="*/ 9394 h 10000"/>
                  <a:gd name="connsiteX737" fmla="*/ 6468 w 10000"/>
                  <a:gd name="connsiteY737" fmla="*/ 9420 h 10000"/>
                  <a:gd name="connsiteX738" fmla="*/ 6493 w 10000"/>
                  <a:gd name="connsiteY738" fmla="*/ 9430 h 10000"/>
                  <a:gd name="connsiteX739" fmla="*/ 6507 w 10000"/>
                  <a:gd name="connsiteY739" fmla="*/ 9440 h 10000"/>
                  <a:gd name="connsiteX740" fmla="*/ 6524 w 10000"/>
                  <a:gd name="connsiteY740" fmla="*/ 9459 h 10000"/>
                  <a:gd name="connsiteX741" fmla="*/ 6532 w 10000"/>
                  <a:gd name="connsiteY741" fmla="*/ 9485 h 10000"/>
                  <a:gd name="connsiteX742" fmla="*/ 6537 w 10000"/>
                  <a:gd name="connsiteY742" fmla="*/ 9498 h 10000"/>
                  <a:gd name="connsiteX743" fmla="*/ 6571 w 10000"/>
                  <a:gd name="connsiteY743" fmla="*/ 9508 h 10000"/>
                  <a:gd name="connsiteX744" fmla="*/ 6596 w 10000"/>
                  <a:gd name="connsiteY744" fmla="*/ 9508 h 10000"/>
                  <a:gd name="connsiteX745" fmla="*/ 6637 w 10000"/>
                  <a:gd name="connsiteY745" fmla="*/ 9517 h 10000"/>
                  <a:gd name="connsiteX746" fmla="*/ 6662 w 10000"/>
                  <a:gd name="connsiteY746" fmla="*/ 9524 h 10000"/>
                  <a:gd name="connsiteX747" fmla="*/ 6679 w 10000"/>
                  <a:gd name="connsiteY747" fmla="*/ 9517 h 10000"/>
                  <a:gd name="connsiteX748" fmla="*/ 6679 w 10000"/>
                  <a:gd name="connsiteY748" fmla="*/ 9505 h 10000"/>
                  <a:gd name="connsiteX749" fmla="*/ 6690 w 10000"/>
                  <a:gd name="connsiteY749" fmla="*/ 9485 h 10000"/>
                  <a:gd name="connsiteX750" fmla="*/ 6693 w 10000"/>
                  <a:gd name="connsiteY750" fmla="*/ 9479 h 10000"/>
                  <a:gd name="connsiteX751" fmla="*/ 6706 w 10000"/>
                  <a:gd name="connsiteY751" fmla="*/ 9469 h 10000"/>
                  <a:gd name="connsiteX752" fmla="*/ 6709 w 10000"/>
                  <a:gd name="connsiteY752" fmla="*/ 9462 h 10000"/>
                  <a:gd name="connsiteX753" fmla="*/ 6717 w 10000"/>
                  <a:gd name="connsiteY753" fmla="*/ 9459 h 10000"/>
                  <a:gd name="connsiteX754" fmla="*/ 6726 w 10000"/>
                  <a:gd name="connsiteY754" fmla="*/ 9459 h 10000"/>
                  <a:gd name="connsiteX755" fmla="*/ 6742 w 10000"/>
                  <a:gd name="connsiteY755" fmla="*/ 9462 h 10000"/>
                  <a:gd name="connsiteX756" fmla="*/ 6759 w 10000"/>
                  <a:gd name="connsiteY756" fmla="*/ 9479 h 10000"/>
                  <a:gd name="connsiteX757" fmla="*/ 6781 w 10000"/>
                  <a:gd name="connsiteY757" fmla="*/ 9485 h 10000"/>
                  <a:gd name="connsiteX758" fmla="*/ 6795 w 10000"/>
                  <a:gd name="connsiteY758" fmla="*/ 9485 h 10000"/>
                  <a:gd name="connsiteX759" fmla="*/ 6803 w 10000"/>
                  <a:gd name="connsiteY759" fmla="*/ 9498 h 10000"/>
                  <a:gd name="connsiteX760" fmla="*/ 6806 w 10000"/>
                  <a:gd name="connsiteY760" fmla="*/ 9508 h 10000"/>
                  <a:gd name="connsiteX761" fmla="*/ 6823 w 10000"/>
                  <a:gd name="connsiteY761" fmla="*/ 9514 h 10000"/>
                  <a:gd name="connsiteX762" fmla="*/ 6831 w 10000"/>
                  <a:gd name="connsiteY762" fmla="*/ 9514 h 10000"/>
                  <a:gd name="connsiteX763" fmla="*/ 6848 w 10000"/>
                  <a:gd name="connsiteY763" fmla="*/ 9514 h 10000"/>
                  <a:gd name="connsiteX764" fmla="*/ 6856 w 10000"/>
                  <a:gd name="connsiteY764" fmla="*/ 9517 h 10000"/>
                  <a:gd name="connsiteX765" fmla="*/ 6878 w 10000"/>
                  <a:gd name="connsiteY765" fmla="*/ 9524 h 10000"/>
                  <a:gd name="connsiteX766" fmla="*/ 6895 w 10000"/>
                  <a:gd name="connsiteY766" fmla="*/ 9524 h 10000"/>
                  <a:gd name="connsiteX767" fmla="*/ 6917 w 10000"/>
                  <a:gd name="connsiteY767" fmla="*/ 9527 h 10000"/>
                  <a:gd name="connsiteX768" fmla="*/ 6934 w 10000"/>
                  <a:gd name="connsiteY768" fmla="*/ 9534 h 10000"/>
                  <a:gd name="connsiteX769" fmla="*/ 6961 w 10000"/>
                  <a:gd name="connsiteY769" fmla="*/ 9543 h 10000"/>
                  <a:gd name="connsiteX770" fmla="*/ 6989 w 10000"/>
                  <a:gd name="connsiteY770" fmla="*/ 9547 h 10000"/>
                  <a:gd name="connsiteX771" fmla="*/ 7014 w 10000"/>
                  <a:gd name="connsiteY771" fmla="*/ 9543 h 10000"/>
                  <a:gd name="connsiteX772" fmla="*/ 7033 w 10000"/>
                  <a:gd name="connsiteY772" fmla="*/ 9543 h 10000"/>
                  <a:gd name="connsiteX773" fmla="*/ 7042 w 10000"/>
                  <a:gd name="connsiteY773" fmla="*/ 9547 h 10000"/>
                  <a:gd name="connsiteX774" fmla="*/ 7069 w 10000"/>
                  <a:gd name="connsiteY774" fmla="*/ 9647 h 10000"/>
                  <a:gd name="connsiteX775" fmla="*/ 7122 w 10000"/>
                  <a:gd name="connsiteY775" fmla="*/ 9734 h 10000"/>
                  <a:gd name="connsiteX776" fmla="*/ 7147 w 10000"/>
                  <a:gd name="connsiteY776" fmla="*/ 9744 h 10000"/>
                  <a:gd name="connsiteX777" fmla="*/ 7169 w 10000"/>
                  <a:gd name="connsiteY777" fmla="*/ 9741 h 10000"/>
                  <a:gd name="connsiteX778" fmla="*/ 7177 w 10000"/>
                  <a:gd name="connsiteY778" fmla="*/ 9744 h 10000"/>
                  <a:gd name="connsiteX779" fmla="*/ 7186 w 10000"/>
                  <a:gd name="connsiteY779" fmla="*/ 9754 h 10000"/>
                  <a:gd name="connsiteX780" fmla="*/ 7191 w 10000"/>
                  <a:gd name="connsiteY780" fmla="*/ 9773 h 10000"/>
                  <a:gd name="connsiteX781" fmla="*/ 7208 w 10000"/>
                  <a:gd name="connsiteY781" fmla="*/ 9783 h 10000"/>
                  <a:gd name="connsiteX782" fmla="*/ 7219 w 10000"/>
                  <a:gd name="connsiteY782" fmla="*/ 9793 h 10000"/>
                  <a:gd name="connsiteX783" fmla="*/ 7235 w 10000"/>
                  <a:gd name="connsiteY783" fmla="*/ 9802 h 10000"/>
                  <a:gd name="connsiteX784" fmla="*/ 7249 w 10000"/>
                  <a:gd name="connsiteY784" fmla="*/ 9819 h 10000"/>
                  <a:gd name="connsiteX785" fmla="*/ 7255 w 10000"/>
                  <a:gd name="connsiteY785" fmla="*/ 9835 h 10000"/>
                  <a:gd name="connsiteX786" fmla="*/ 7255 w 10000"/>
                  <a:gd name="connsiteY786" fmla="*/ 9848 h 10000"/>
                  <a:gd name="connsiteX787" fmla="*/ 7249 w 10000"/>
                  <a:gd name="connsiteY787" fmla="*/ 9848 h 10000"/>
                  <a:gd name="connsiteX788" fmla="*/ 7244 w 10000"/>
                  <a:gd name="connsiteY788" fmla="*/ 9858 h 10000"/>
                  <a:gd name="connsiteX789" fmla="*/ 7235 w 10000"/>
                  <a:gd name="connsiteY789" fmla="*/ 9883 h 10000"/>
                  <a:gd name="connsiteX790" fmla="*/ 7244 w 10000"/>
                  <a:gd name="connsiteY790" fmla="*/ 9903 h 10000"/>
                  <a:gd name="connsiteX791" fmla="*/ 7258 w 10000"/>
                  <a:gd name="connsiteY791" fmla="*/ 9926 h 10000"/>
                  <a:gd name="connsiteX792" fmla="*/ 7263 w 10000"/>
                  <a:gd name="connsiteY792" fmla="*/ 9948 h 10000"/>
                  <a:gd name="connsiteX793" fmla="*/ 7274 w 10000"/>
                  <a:gd name="connsiteY793" fmla="*/ 9968 h 10000"/>
                  <a:gd name="connsiteX794" fmla="*/ 7283 w 10000"/>
                  <a:gd name="connsiteY794" fmla="*/ 9987 h 10000"/>
                  <a:gd name="connsiteX795" fmla="*/ 7291 w 10000"/>
                  <a:gd name="connsiteY795" fmla="*/ 10000 h 10000"/>
                  <a:gd name="connsiteX796" fmla="*/ 7305 w 10000"/>
                  <a:gd name="connsiteY796" fmla="*/ 9997 h 10000"/>
                  <a:gd name="connsiteX797" fmla="*/ 7313 w 10000"/>
                  <a:gd name="connsiteY797" fmla="*/ 9977 h 10000"/>
                  <a:gd name="connsiteX798" fmla="*/ 7324 w 10000"/>
                  <a:gd name="connsiteY798" fmla="*/ 9968 h 10000"/>
                  <a:gd name="connsiteX799" fmla="*/ 7341 w 10000"/>
                  <a:gd name="connsiteY799" fmla="*/ 9971 h 10000"/>
                  <a:gd name="connsiteX800" fmla="*/ 7368 w 10000"/>
                  <a:gd name="connsiteY800" fmla="*/ 9987 h 10000"/>
                  <a:gd name="connsiteX801" fmla="*/ 7380 w 10000"/>
                  <a:gd name="connsiteY801" fmla="*/ 9990 h 10000"/>
                  <a:gd name="connsiteX802" fmla="*/ 7393 w 10000"/>
                  <a:gd name="connsiteY802" fmla="*/ 9981 h 10000"/>
                  <a:gd name="connsiteX803" fmla="*/ 7404 w 10000"/>
                  <a:gd name="connsiteY803" fmla="*/ 9968 h 10000"/>
                  <a:gd name="connsiteX804" fmla="*/ 7418 w 10000"/>
                  <a:gd name="connsiteY804" fmla="*/ 9948 h 10000"/>
                  <a:gd name="connsiteX805" fmla="*/ 7427 w 10000"/>
                  <a:gd name="connsiteY805" fmla="*/ 9922 h 10000"/>
                  <a:gd name="connsiteX806" fmla="*/ 7427 w 10000"/>
                  <a:gd name="connsiteY806" fmla="*/ 9906 h 10000"/>
                  <a:gd name="connsiteX807" fmla="*/ 7404 w 10000"/>
                  <a:gd name="connsiteY807" fmla="*/ 9877 h 10000"/>
                  <a:gd name="connsiteX808" fmla="*/ 7388 w 10000"/>
                  <a:gd name="connsiteY808" fmla="*/ 9854 h 10000"/>
                  <a:gd name="connsiteX809" fmla="*/ 7385 w 10000"/>
                  <a:gd name="connsiteY809" fmla="*/ 9845 h 10000"/>
                  <a:gd name="connsiteX810" fmla="*/ 7385 w 10000"/>
                  <a:gd name="connsiteY810" fmla="*/ 9825 h 10000"/>
                  <a:gd name="connsiteX811" fmla="*/ 7385 w 10000"/>
                  <a:gd name="connsiteY811" fmla="*/ 9819 h 10000"/>
                  <a:gd name="connsiteX812" fmla="*/ 7393 w 10000"/>
                  <a:gd name="connsiteY812" fmla="*/ 9809 h 10000"/>
                  <a:gd name="connsiteX813" fmla="*/ 7404 w 10000"/>
                  <a:gd name="connsiteY813" fmla="*/ 9793 h 10000"/>
                  <a:gd name="connsiteX814" fmla="*/ 7413 w 10000"/>
                  <a:gd name="connsiteY814" fmla="*/ 9783 h 10000"/>
                  <a:gd name="connsiteX815" fmla="*/ 7404 w 10000"/>
                  <a:gd name="connsiteY815" fmla="*/ 9770 h 10000"/>
                  <a:gd name="connsiteX816" fmla="*/ 7388 w 10000"/>
                  <a:gd name="connsiteY816" fmla="*/ 9760 h 10000"/>
                  <a:gd name="connsiteX817" fmla="*/ 7371 w 10000"/>
                  <a:gd name="connsiteY817" fmla="*/ 9744 h 10000"/>
                  <a:gd name="connsiteX818" fmla="*/ 7363 w 10000"/>
                  <a:gd name="connsiteY818" fmla="*/ 9731 h 10000"/>
                  <a:gd name="connsiteX819" fmla="*/ 7355 w 10000"/>
                  <a:gd name="connsiteY819" fmla="*/ 9715 h 10000"/>
                  <a:gd name="connsiteX820" fmla="*/ 7360 w 10000"/>
                  <a:gd name="connsiteY820" fmla="*/ 9686 h 10000"/>
                  <a:gd name="connsiteX821" fmla="*/ 7363 w 10000"/>
                  <a:gd name="connsiteY821" fmla="*/ 9657 h 10000"/>
                  <a:gd name="connsiteX822" fmla="*/ 7360 w 10000"/>
                  <a:gd name="connsiteY822" fmla="*/ 9631 h 10000"/>
                  <a:gd name="connsiteX823" fmla="*/ 7346 w 10000"/>
                  <a:gd name="connsiteY823" fmla="*/ 9611 h 10000"/>
                  <a:gd name="connsiteX824" fmla="*/ 7332 w 10000"/>
                  <a:gd name="connsiteY824" fmla="*/ 9585 h 10000"/>
                  <a:gd name="connsiteX825" fmla="*/ 7324 w 10000"/>
                  <a:gd name="connsiteY825" fmla="*/ 9573 h 10000"/>
                  <a:gd name="connsiteX826" fmla="*/ 7324 w 10000"/>
                  <a:gd name="connsiteY826" fmla="*/ 9553 h 10000"/>
                  <a:gd name="connsiteX827" fmla="*/ 7324 w 10000"/>
                  <a:gd name="connsiteY827" fmla="*/ 9543 h 10000"/>
                  <a:gd name="connsiteX828" fmla="*/ 7324 w 10000"/>
                  <a:gd name="connsiteY828" fmla="*/ 9517 h 10000"/>
                  <a:gd name="connsiteX829" fmla="*/ 7324 w 10000"/>
                  <a:gd name="connsiteY829" fmla="*/ 9498 h 10000"/>
                  <a:gd name="connsiteX830" fmla="*/ 7332 w 10000"/>
                  <a:gd name="connsiteY830" fmla="*/ 9479 h 10000"/>
                  <a:gd name="connsiteX831" fmla="*/ 7341 w 10000"/>
                  <a:gd name="connsiteY831" fmla="*/ 9462 h 10000"/>
                  <a:gd name="connsiteX832" fmla="*/ 7352 w 10000"/>
                  <a:gd name="connsiteY832" fmla="*/ 9459 h 10000"/>
                  <a:gd name="connsiteX833" fmla="*/ 7360 w 10000"/>
                  <a:gd name="connsiteY833" fmla="*/ 9443 h 10000"/>
                  <a:gd name="connsiteX834" fmla="*/ 7363 w 10000"/>
                  <a:gd name="connsiteY834" fmla="*/ 9433 h 10000"/>
                  <a:gd name="connsiteX835" fmla="*/ 7377 w 10000"/>
                  <a:gd name="connsiteY835" fmla="*/ 9433 h 10000"/>
                  <a:gd name="connsiteX836" fmla="*/ 7388 w 10000"/>
                  <a:gd name="connsiteY836" fmla="*/ 9430 h 10000"/>
                  <a:gd name="connsiteX837" fmla="*/ 7396 w 10000"/>
                  <a:gd name="connsiteY837" fmla="*/ 9430 h 10000"/>
                  <a:gd name="connsiteX838" fmla="*/ 7402 w 10000"/>
                  <a:gd name="connsiteY838" fmla="*/ 9424 h 10000"/>
                  <a:gd name="connsiteX839" fmla="*/ 7396 w 10000"/>
                  <a:gd name="connsiteY839" fmla="*/ 9414 h 10000"/>
                  <a:gd name="connsiteX840" fmla="*/ 7388 w 10000"/>
                  <a:gd name="connsiteY840" fmla="*/ 9401 h 10000"/>
                  <a:gd name="connsiteX841" fmla="*/ 7371 w 10000"/>
                  <a:gd name="connsiteY841" fmla="*/ 9391 h 10000"/>
                  <a:gd name="connsiteX842" fmla="*/ 7355 w 10000"/>
                  <a:gd name="connsiteY842" fmla="*/ 9375 h 10000"/>
                  <a:gd name="connsiteX843" fmla="*/ 7332 w 10000"/>
                  <a:gd name="connsiteY843" fmla="*/ 9356 h 10000"/>
                  <a:gd name="connsiteX844" fmla="*/ 7313 w 10000"/>
                  <a:gd name="connsiteY844" fmla="*/ 9330 h 10000"/>
                  <a:gd name="connsiteX845" fmla="*/ 7307 w 10000"/>
                  <a:gd name="connsiteY845" fmla="*/ 9310 h 10000"/>
                  <a:gd name="connsiteX846" fmla="*/ 7305 w 10000"/>
                  <a:gd name="connsiteY846" fmla="*/ 9291 h 10000"/>
                  <a:gd name="connsiteX847" fmla="*/ 7305 w 10000"/>
                  <a:gd name="connsiteY847" fmla="*/ 9278 h 10000"/>
                  <a:gd name="connsiteX848" fmla="*/ 7296 w 10000"/>
                  <a:gd name="connsiteY848" fmla="*/ 9268 h 10000"/>
                  <a:gd name="connsiteX849" fmla="*/ 7296 w 10000"/>
                  <a:gd name="connsiteY849" fmla="*/ 9249 h 10000"/>
                  <a:gd name="connsiteX850" fmla="*/ 7291 w 10000"/>
                  <a:gd name="connsiteY850" fmla="*/ 9226 h 10000"/>
                  <a:gd name="connsiteX851" fmla="*/ 7283 w 10000"/>
                  <a:gd name="connsiteY851" fmla="*/ 9213 h 10000"/>
                  <a:gd name="connsiteX852" fmla="*/ 7274 w 10000"/>
                  <a:gd name="connsiteY852" fmla="*/ 9194 h 10000"/>
                  <a:gd name="connsiteX853" fmla="*/ 7274 w 10000"/>
                  <a:gd name="connsiteY853" fmla="*/ 9174 h 10000"/>
                  <a:gd name="connsiteX854" fmla="*/ 7280 w 10000"/>
                  <a:gd name="connsiteY854" fmla="*/ 9148 h 10000"/>
                  <a:gd name="connsiteX855" fmla="*/ 7283 w 10000"/>
                  <a:gd name="connsiteY855" fmla="*/ 9119 h 10000"/>
                  <a:gd name="connsiteX856" fmla="*/ 7291 w 10000"/>
                  <a:gd name="connsiteY856" fmla="*/ 9100 h 10000"/>
                  <a:gd name="connsiteX857" fmla="*/ 7307 w 10000"/>
                  <a:gd name="connsiteY857" fmla="*/ 9080 h 10000"/>
                  <a:gd name="connsiteX858" fmla="*/ 7324 w 10000"/>
                  <a:gd name="connsiteY858" fmla="*/ 9054 h 10000"/>
                  <a:gd name="connsiteX859" fmla="*/ 7341 w 10000"/>
                  <a:gd name="connsiteY859" fmla="*/ 9054 h 10000"/>
                  <a:gd name="connsiteX860" fmla="*/ 7352 w 10000"/>
                  <a:gd name="connsiteY860" fmla="*/ 9054 h 10000"/>
                  <a:gd name="connsiteX861" fmla="*/ 7346 w 10000"/>
                  <a:gd name="connsiteY861" fmla="*/ 9032 h 10000"/>
                  <a:gd name="connsiteX862" fmla="*/ 7341 w 10000"/>
                  <a:gd name="connsiteY862" fmla="*/ 9022 h 10000"/>
                  <a:gd name="connsiteX863" fmla="*/ 7352 w 10000"/>
                  <a:gd name="connsiteY863" fmla="*/ 8999 h 10000"/>
                  <a:gd name="connsiteX864" fmla="*/ 7360 w 10000"/>
                  <a:gd name="connsiteY864" fmla="*/ 8967 h 10000"/>
                  <a:gd name="connsiteX865" fmla="*/ 7368 w 10000"/>
                  <a:gd name="connsiteY865" fmla="*/ 8922 h 10000"/>
                  <a:gd name="connsiteX866" fmla="*/ 7377 w 10000"/>
                  <a:gd name="connsiteY866" fmla="*/ 8896 h 10000"/>
                  <a:gd name="connsiteX867" fmla="*/ 7380 w 10000"/>
                  <a:gd name="connsiteY867" fmla="*/ 8867 h 10000"/>
                  <a:gd name="connsiteX868" fmla="*/ 7402 w 10000"/>
                  <a:gd name="connsiteY868" fmla="*/ 8824 h 10000"/>
                  <a:gd name="connsiteX869" fmla="*/ 7402 w 10000"/>
                  <a:gd name="connsiteY869" fmla="*/ 8808 h 10000"/>
                  <a:gd name="connsiteX870" fmla="*/ 7393 w 10000"/>
                  <a:gd name="connsiteY870" fmla="*/ 8795 h 10000"/>
                  <a:gd name="connsiteX871" fmla="*/ 7388 w 10000"/>
                  <a:gd name="connsiteY871" fmla="*/ 8799 h 10000"/>
                  <a:gd name="connsiteX872" fmla="*/ 7396 w 10000"/>
                  <a:gd name="connsiteY872" fmla="*/ 8789 h 10000"/>
                  <a:gd name="connsiteX873" fmla="*/ 7404 w 10000"/>
                  <a:gd name="connsiteY873" fmla="*/ 8789 h 10000"/>
                  <a:gd name="connsiteX874" fmla="*/ 7421 w 10000"/>
                  <a:gd name="connsiteY874" fmla="*/ 8769 h 10000"/>
                  <a:gd name="connsiteX875" fmla="*/ 7443 w 10000"/>
                  <a:gd name="connsiteY875" fmla="*/ 8763 h 10000"/>
                  <a:gd name="connsiteX876" fmla="*/ 7452 w 10000"/>
                  <a:gd name="connsiteY876" fmla="*/ 8769 h 10000"/>
                  <a:gd name="connsiteX877" fmla="*/ 7468 w 10000"/>
                  <a:gd name="connsiteY877" fmla="*/ 8769 h 10000"/>
                  <a:gd name="connsiteX878" fmla="*/ 7499 w 10000"/>
                  <a:gd name="connsiteY878" fmla="*/ 8763 h 10000"/>
                  <a:gd name="connsiteX879" fmla="*/ 7526 w 10000"/>
                  <a:gd name="connsiteY879" fmla="*/ 8763 h 10000"/>
                  <a:gd name="connsiteX880" fmla="*/ 7532 w 10000"/>
                  <a:gd name="connsiteY880" fmla="*/ 8763 h 10000"/>
                  <a:gd name="connsiteX881" fmla="*/ 7554 w 10000"/>
                  <a:gd name="connsiteY881" fmla="*/ 8744 h 10000"/>
                  <a:gd name="connsiteX882" fmla="*/ 7571 w 10000"/>
                  <a:gd name="connsiteY882" fmla="*/ 8731 h 10000"/>
                  <a:gd name="connsiteX883" fmla="*/ 7587 w 10000"/>
                  <a:gd name="connsiteY883" fmla="*/ 8711 h 10000"/>
                  <a:gd name="connsiteX884" fmla="*/ 7607 w 10000"/>
                  <a:gd name="connsiteY884" fmla="*/ 8711 h 10000"/>
                  <a:gd name="connsiteX885" fmla="*/ 7634 w 10000"/>
                  <a:gd name="connsiteY885" fmla="*/ 8705 h 10000"/>
                  <a:gd name="connsiteX886" fmla="*/ 7643 w 10000"/>
                  <a:gd name="connsiteY886" fmla="*/ 8682 h 10000"/>
                  <a:gd name="connsiteX887" fmla="*/ 7654 w 10000"/>
                  <a:gd name="connsiteY887" fmla="*/ 8666 h 10000"/>
                  <a:gd name="connsiteX888" fmla="*/ 7668 w 10000"/>
                  <a:gd name="connsiteY888" fmla="*/ 8666 h 10000"/>
                  <a:gd name="connsiteX889" fmla="*/ 7676 w 10000"/>
                  <a:gd name="connsiteY889" fmla="*/ 8682 h 10000"/>
                  <a:gd name="connsiteX890" fmla="*/ 7704 w 10000"/>
                  <a:gd name="connsiteY890" fmla="*/ 8669 h 10000"/>
                  <a:gd name="connsiteX891" fmla="*/ 7712 w 10000"/>
                  <a:gd name="connsiteY891" fmla="*/ 8669 h 10000"/>
                  <a:gd name="connsiteX892" fmla="*/ 7720 w 10000"/>
                  <a:gd name="connsiteY892" fmla="*/ 8669 h 10000"/>
                  <a:gd name="connsiteX893" fmla="*/ 7726 w 10000"/>
                  <a:gd name="connsiteY893" fmla="*/ 8656 h 10000"/>
                  <a:gd name="connsiteX894" fmla="*/ 7734 w 10000"/>
                  <a:gd name="connsiteY894" fmla="*/ 8650 h 10000"/>
                  <a:gd name="connsiteX895" fmla="*/ 7742 w 10000"/>
                  <a:gd name="connsiteY895" fmla="*/ 8650 h 10000"/>
                  <a:gd name="connsiteX896" fmla="*/ 7759 w 10000"/>
                  <a:gd name="connsiteY896" fmla="*/ 8650 h 10000"/>
                  <a:gd name="connsiteX897" fmla="*/ 7756 w 10000"/>
                  <a:gd name="connsiteY897" fmla="*/ 8630 h 10000"/>
                  <a:gd name="connsiteX898" fmla="*/ 7751 w 10000"/>
                  <a:gd name="connsiteY898" fmla="*/ 8627 h 10000"/>
                  <a:gd name="connsiteX899" fmla="*/ 7742 w 10000"/>
                  <a:gd name="connsiteY899" fmla="*/ 8620 h 10000"/>
                  <a:gd name="connsiteX900" fmla="*/ 7734 w 10000"/>
                  <a:gd name="connsiteY900" fmla="*/ 8591 h 10000"/>
                  <a:gd name="connsiteX901" fmla="*/ 7709 w 10000"/>
                  <a:gd name="connsiteY901" fmla="*/ 8582 h 10000"/>
                  <a:gd name="connsiteX902" fmla="*/ 7695 w 10000"/>
                  <a:gd name="connsiteY902" fmla="*/ 8578 h 10000"/>
                  <a:gd name="connsiteX903" fmla="*/ 7668 w 10000"/>
                  <a:gd name="connsiteY903" fmla="*/ 8562 h 10000"/>
                  <a:gd name="connsiteX904" fmla="*/ 7645 w 10000"/>
                  <a:gd name="connsiteY904" fmla="*/ 8552 h 10000"/>
                  <a:gd name="connsiteX905" fmla="*/ 7615 w 10000"/>
                  <a:gd name="connsiteY905" fmla="*/ 8543 h 10000"/>
                  <a:gd name="connsiteX906" fmla="*/ 7596 w 10000"/>
                  <a:gd name="connsiteY906" fmla="*/ 8527 h 10000"/>
                  <a:gd name="connsiteX907" fmla="*/ 7565 w 10000"/>
                  <a:gd name="connsiteY907" fmla="*/ 8494 h 10000"/>
                  <a:gd name="connsiteX908" fmla="*/ 7562 w 10000"/>
                  <a:gd name="connsiteY908" fmla="*/ 8475 h 10000"/>
                  <a:gd name="connsiteX909" fmla="*/ 7540 w 10000"/>
                  <a:gd name="connsiteY909" fmla="*/ 8455 h 10000"/>
                  <a:gd name="connsiteX910" fmla="*/ 7535 w 10000"/>
                  <a:gd name="connsiteY910" fmla="*/ 8446 h 10000"/>
                  <a:gd name="connsiteX911" fmla="*/ 7535 w 10000"/>
                  <a:gd name="connsiteY911" fmla="*/ 8420 h 10000"/>
                  <a:gd name="connsiteX912" fmla="*/ 7535 w 10000"/>
                  <a:gd name="connsiteY912" fmla="*/ 8391 h 10000"/>
                  <a:gd name="connsiteX913" fmla="*/ 7548 w 10000"/>
                  <a:gd name="connsiteY913" fmla="*/ 8345 h 10000"/>
                  <a:gd name="connsiteX914" fmla="*/ 7562 w 10000"/>
                  <a:gd name="connsiteY914" fmla="*/ 8319 h 10000"/>
                  <a:gd name="connsiteX915" fmla="*/ 7582 w 10000"/>
                  <a:gd name="connsiteY915" fmla="*/ 8310 h 10000"/>
                  <a:gd name="connsiteX916" fmla="*/ 7607 w 10000"/>
                  <a:gd name="connsiteY916" fmla="*/ 8300 h 10000"/>
                  <a:gd name="connsiteX917" fmla="*/ 7629 w 10000"/>
                  <a:gd name="connsiteY917" fmla="*/ 8300 h 10000"/>
                  <a:gd name="connsiteX918" fmla="*/ 7651 w 10000"/>
                  <a:gd name="connsiteY918" fmla="*/ 8297 h 10000"/>
                  <a:gd name="connsiteX919" fmla="*/ 7668 w 10000"/>
                  <a:gd name="connsiteY919" fmla="*/ 8280 h 10000"/>
                  <a:gd name="connsiteX920" fmla="*/ 7687 w 10000"/>
                  <a:gd name="connsiteY920" fmla="*/ 8267 h 10000"/>
                  <a:gd name="connsiteX921" fmla="*/ 7693 w 10000"/>
                  <a:gd name="connsiteY921" fmla="*/ 8261 h 10000"/>
                  <a:gd name="connsiteX922" fmla="*/ 7701 w 10000"/>
                  <a:gd name="connsiteY922" fmla="*/ 8248 h 10000"/>
                  <a:gd name="connsiteX923" fmla="*/ 7712 w 10000"/>
                  <a:gd name="connsiteY923" fmla="*/ 8238 h 10000"/>
                  <a:gd name="connsiteX924" fmla="*/ 7731 w 10000"/>
                  <a:gd name="connsiteY924" fmla="*/ 8222 h 10000"/>
                  <a:gd name="connsiteX925" fmla="*/ 7740 w 10000"/>
                  <a:gd name="connsiteY925" fmla="*/ 8206 h 10000"/>
                  <a:gd name="connsiteX926" fmla="*/ 7756 w 10000"/>
                  <a:gd name="connsiteY926" fmla="*/ 8183 h 10000"/>
                  <a:gd name="connsiteX927" fmla="*/ 7773 w 10000"/>
                  <a:gd name="connsiteY927" fmla="*/ 8177 h 10000"/>
                  <a:gd name="connsiteX928" fmla="*/ 7784 w 10000"/>
                  <a:gd name="connsiteY928" fmla="*/ 8183 h 10000"/>
                  <a:gd name="connsiteX929" fmla="*/ 7801 w 10000"/>
                  <a:gd name="connsiteY929" fmla="*/ 8174 h 10000"/>
                  <a:gd name="connsiteX930" fmla="*/ 7801 w 10000"/>
                  <a:gd name="connsiteY930" fmla="*/ 8157 h 10000"/>
                  <a:gd name="connsiteX931" fmla="*/ 7817 w 10000"/>
                  <a:gd name="connsiteY931" fmla="*/ 8164 h 10000"/>
                  <a:gd name="connsiteX932" fmla="*/ 7837 w 10000"/>
                  <a:gd name="connsiteY932" fmla="*/ 8164 h 10000"/>
                  <a:gd name="connsiteX933" fmla="*/ 7856 w 10000"/>
                  <a:gd name="connsiteY933" fmla="*/ 8164 h 10000"/>
                  <a:gd name="connsiteX934" fmla="*/ 7870 w 10000"/>
                  <a:gd name="connsiteY934" fmla="*/ 8167 h 10000"/>
                  <a:gd name="connsiteX935" fmla="*/ 7881 w 10000"/>
                  <a:gd name="connsiteY935" fmla="*/ 8174 h 10000"/>
                  <a:gd name="connsiteX936" fmla="*/ 7898 w 10000"/>
                  <a:gd name="connsiteY936" fmla="*/ 8187 h 10000"/>
                  <a:gd name="connsiteX937" fmla="*/ 7917 w 10000"/>
                  <a:gd name="connsiteY937" fmla="*/ 8187 h 10000"/>
                  <a:gd name="connsiteX938" fmla="*/ 7928 w 10000"/>
                  <a:gd name="connsiteY938" fmla="*/ 8157 h 10000"/>
                  <a:gd name="connsiteX939" fmla="*/ 7942 w 10000"/>
                  <a:gd name="connsiteY939" fmla="*/ 8157 h 10000"/>
                  <a:gd name="connsiteX940" fmla="*/ 7958 w 10000"/>
                  <a:gd name="connsiteY940" fmla="*/ 8164 h 10000"/>
                  <a:gd name="connsiteX941" fmla="*/ 7983 w 10000"/>
                  <a:gd name="connsiteY941" fmla="*/ 8144 h 10000"/>
                  <a:gd name="connsiteX942" fmla="*/ 8000 w 10000"/>
                  <a:gd name="connsiteY942" fmla="*/ 8109 h 10000"/>
                  <a:gd name="connsiteX943" fmla="*/ 7994 w 10000"/>
                  <a:gd name="connsiteY943" fmla="*/ 8093 h 10000"/>
                  <a:gd name="connsiteX944" fmla="*/ 7983 w 10000"/>
                  <a:gd name="connsiteY944" fmla="*/ 8070 h 10000"/>
                  <a:gd name="connsiteX945" fmla="*/ 7986 w 10000"/>
                  <a:gd name="connsiteY945" fmla="*/ 8063 h 10000"/>
                  <a:gd name="connsiteX946" fmla="*/ 7978 w 10000"/>
                  <a:gd name="connsiteY946" fmla="*/ 8044 h 10000"/>
                  <a:gd name="connsiteX947" fmla="*/ 7986 w 10000"/>
                  <a:gd name="connsiteY947" fmla="*/ 8002 h 10000"/>
                  <a:gd name="connsiteX948" fmla="*/ 7983 w 10000"/>
                  <a:gd name="connsiteY948" fmla="*/ 7947 h 10000"/>
                  <a:gd name="connsiteX949" fmla="*/ 7961 w 10000"/>
                  <a:gd name="connsiteY949" fmla="*/ 7931 h 10000"/>
                  <a:gd name="connsiteX950" fmla="*/ 7958 w 10000"/>
                  <a:gd name="connsiteY950" fmla="*/ 7898 h 10000"/>
                  <a:gd name="connsiteX951" fmla="*/ 7953 w 10000"/>
                  <a:gd name="connsiteY951" fmla="*/ 7856 h 10000"/>
                  <a:gd name="connsiteX952" fmla="*/ 7967 w 10000"/>
                  <a:gd name="connsiteY952" fmla="*/ 7837 h 10000"/>
                  <a:gd name="connsiteX953" fmla="*/ 7950 w 10000"/>
                  <a:gd name="connsiteY953" fmla="*/ 7824 h 10000"/>
                  <a:gd name="connsiteX954" fmla="*/ 7906 w 10000"/>
                  <a:gd name="connsiteY954" fmla="*/ 7814 h 10000"/>
                  <a:gd name="connsiteX955" fmla="*/ 7878 w 10000"/>
                  <a:gd name="connsiteY955" fmla="*/ 7814 h 10000"/>
                  <a:gd name="connsiteX956" fmla="*/ 7870 w 10000"/>
                  <a:gd name="connsiteY956" fmla="*/ 7795 h 10000"/>
                  <a:gd name="connsiteX957" fmla="*/ 7878 w 10000"/>
                  <a:gd name="connsiteY957" fmla="*/ 7778 h 10000"/>
                  <a:gd name="connsiteX958" fmla="*/ 7881 w 10000"/>
                  <a:gd name="connsiteY958" fmla="*/ 7775 h 10000"/>
                  <a:gd name="connsiteX959" fmla="*/ 7878 w 10000"/>
                  <a:gd name="connsiteY959" fmla="*/ 7743 h 10000"/>
                  <a:gd name="connsiteX960" fmla="*/ 7895 w 10000"/>
                  <a:gd name="connsiteY960" fmla="*/ 7733 h 10000"/>
                  <a:gd name="connsiteX961" fmla="*/ 7911 w 10000"/>
                  <a:gd name="connsiteY961" fmla="*/ 7710 h 10000"/>
                  <a:gd name="connsiteX962" fmla="*/ 7911 w 10000"/>
                  <a:gd name="connsiteY962" fmla="*/ 7665 h 10000"/>
                  <a:gd name="connsiteX963" fmla="*/ 7917 w 10000"/>
                  <a:gd name="connsiteY963" fmla="*/ 7600 h 10000"/>
                  <a:gd name="connsiteX964" fmla="*/ 7928 w 10000"/>
                  <a:gd name="connsiteY964" fmla="*/ 7581 h 10000"/>
                  <a:gd name="connsiteX965" fmla="*/ 7917 w 10000"/>
                  <a:gd name="connsiteY965" fmla="*/ 7474 h 10000"/>
                  <a:gd name="connsiteX966" fmla="*/ 7873 w 10000"/>
                  <a:gd name="connsiteY966" fmla="*/ 7335 h 10000"/>
                  <a:gd name="connsiteX967" fmla="*/ 7756 w 10000"/>
                  <a:gd name="connsiteY967" fmla="*/ 7050 h 10000"/>
                  <a:gd name="connsiteX968" fmla="*/ 7679 w 10000"/>
                  <a:gd name="connsiteY968" fmla="*/ 6839 h 10000"/>
                  <a:gd name="connsiteX969" fmla="*/ 7668 w 10000"/>
                  <a:gd name="connsiteY969" fmla="*/ 6823 h 10000"/>
                  <a:gd name="connsiteX970" fmla="*/ 7659 w 10000"/>
                  <a:gd name="connsiteY970" fmla="*/ 6768 h 10000"/>
                  <a:gd name="connsiteX971" fmla="*/ 7659 w 10000"/>
                  <a:gd name="connsiteY971" fmla="*/ 6739 h 10000"/>
                  <a:gd name="connsiteX972" fmla="*/ 7651 w 10000"/>
                  <a:gd name="connsiteY972" fmla="*/ 6713 h 10000"/>
                  <a:gd name="connsiteX973" fmla="*/ 7654 w 10000"/>
                  <a:gd name="connsiteY973" fmla="*/ 6684 h 10000"/>
                  <a:gd name="connsiteX974" fmla="*/ 7643 w 10000"/>
                  <a:gd name="connsiteY974" fmla="*/ 6626 h 10000"/>
                  <a:gd name="connsiteX975" fmla="*/ 7629 w 10000"/>
                  <a:gd name="connsiteY975" fmla="*/ 6600 h 10000"/>
                  <a:gd name="connsiteX976" fmla="*/ 7629 w 10000"/>
                  <a:gd name="connsiteY976" fmla="*/ 6580 h 10000"/>
                  <a:gd name="connsiteX977" fmla="*/ 7623 w 10000"/>
                  <a:gd name="connsiteY977" fmla="*/ 6541 h 10000"/>
                  <a:gd name="connsiteX978" fmla="*/ 7615 w 10000"/>
                  <a:gd name="connsiteY978" fmla="*/ 6522 h 10000"/>
                  <a:gd name="connsiteX979" fmla="*/ 7598 w 10000"/>
                  <a:gd name="connsiteY979" fmla="*/ 6509 h 10000"/>
                  <a:gd name="connsiteX980" fmla="*/ 7587 w 10000"/>
                  <a:gd name="connsiteY980" fmla="*/ 6493 h 10000"/>
                  <a:gd name="connsiteX981" fmla="*/ 7579 w 10000"/>
                  <a:gd name="connsiteY981" fmla="*/ 6464 h 10000"/>
                  <a:gd name="connsiteX982" fmla="*/ 7587 w 10000"/>
                  <a:gd name="connsiteY982" fmla="*/ 6438 h 10000"/>
                  <a:gd name="connsiteX983" fmla="*/ 7596 w 10000"/>
                  <a:gd name="connsiteY983" fmla="*/ 6425 h 10000"/>
                  <a:gd name="connsiteX984" fmla="*/ 7590 w 10000"/>
                  <a:gd name="connsiteY984" fmla="*/ 6396 h 10000"/>
                  <a:gd name="connsiteX985" fmla="*/ 7590 w 10000"/>
                  <a:gd name="connsiteY985" fmla="*/ 6373 h 10000"/>
                  <a:gd name="connsiteX986" fmla="*/ 7587 w 10000"/>
                  <a:gd name="connsiteY986" fmla="*/ 6354 h 10000"/>
                  <a:gd name="connsiteX987" fmla="*/ 7582 w 10000"/>
                  <a:gd name="connsiteY987" fmla="*/ 6344 h 10000"/>
                  <a:gd name="connsiteX988" fmla="*/ 7582 w 10000"/>
                  <a:gd name="connsiteY988" fmla="*/ 6324 h 10000"/>
                  <a:gd name="connsiteX989" fmla="*/ 7571 w 10000"/>
                  <a:gd name="connsiteY989" fmla="*/ 6302 h 10000"/>
                  <a:gd name="connsiteX990" fmla="*/ 7548 w 10000"/>
                  <a:gd name="connsiteY990" fmla="*/ 6256 h 10000"/>
                  <a:gd name="connsiteX991" fmla="*/ 7546 w 10000"/>
                  <a:gd name="connsiteY991" fmla="*/ 6218 h 10000"/>
                  <a:gd name="connsiteX992" fmla="*/ 7540 w 10000"/>
                  <a:gd name="connsiteY992" fmla="*/ 6159 h 10000"/>
                  <a:gd name="connsiteX993" fmla="*/ 7535 w 10000"/>
                  <a:gd name="connsiteY993" fmla="*/ 6114 h 10000"/>
                  <a:gd name="connsiteX994" fmla="*/ 7535 w 10000"/>
                  <a:gd name="connsiteY994" fmla="*/ 6088 h 10000"/>
                  <a:gd name="connsiteX995" fmla="*/ 7540 w 10000"/>
                  <a:gd name="connsiteY995" fmla="*/ 6049 h 10000"/>
                  <a:gd name="connsiteX996" fmla="*/ 7546 w 10000"/>
                  <a:gd name="connsiteY996" fmla="*/ 6004 h 10000"/>
                  <a:gd name="connsiteX997" fmla="*/ 7548 w 10000"/>
                  <a:gd name="connsiteY997" fmla="*/ 5965 h 10000"/>
                  <a:gd name="connsiteX998" fmla="*/ 7548 w 10000"/>
                  <a:gd name="connsiteY998" fmla="*/ 5946 h 10000"/>
                  <a:gd name="connsiteX999" fmla="*/ 7548 w 10000"/>
                  <a:gd name="connsiteY999" fmla="*/ 5933 h 10000"/>
                  <a:gd name="connsiteX1000" fmla="*/ 7548 w 10000"/>
                  <a:gd name="connsiteY1000" fmla="*/ 5910 h 10000"/>
                  <a:gd name="connsiteX1001" fmla="*/ 7548 w 10000"/>
                  <a:gd name="connsiteY1001" fmla="*/ 5897 h 10000"/>
                  <a:gd name="connsiteX1002" fmla="*/ 7546 w 10000"/>
                  <a:gd name="connsiteY1002" fmla="*/ 5871 h 10000"/>
                  <a:gd name="connsiteX1003" fmla="*/ 7535 w 10000"/>
                  <a:gd name="connsiteY1003" fmla="*/ 5839 h 10000"/>
                  <a:gd name="connsiteX1004" fmla="*/ 7524 w 10000"/>
                  <a:gd name="connsiteY1004" fmla="*/ 5797 h 10000"/>
                  <a:gd name="connsiteX1005" fmla="*/ 7518 w 10000"/>
                  <a:gd name="connsiteY1005" fmla="*/ 5767 h 10000"/>
                  <a:gd name="connsiteX1006" fmla="*/ 7515 w 10000"/>
                  <a:gd name="connsiteY1006" fmla="*/ 5745 h 10000"/>
                  <a:gd name="connsiteX1007" fmla="*/ 7501 w 10000"/>
                  <a:gd name="connsiteY1007" fmla="*/ 5683 h 10000"/>
                  <a:gd name="connsiteX1008" fmla="*/ 7490 w 10000"/>
                  <a:gd name="connsiteY1008" fmla="*/ 5631 h 10000"/>
                  <a:gd name="connsiteX1009" fmla="*/ 7482 w 10000"/>
                  <a:gd name="connsiteY1009" fmla="*/ 5593 h 10000"/>
                  <a:gd name="connsiteX1010" fmla="*/ 7476 w 10000"/>
                  <a:gd name="connsiteY1010" fmla="*/ 5570 h 10000"/>
                  <a:gd name="connsiteX1011" fmla="*/ 7476 w 10000"/>
                  <a:gd name="connsiteY1011" fmla="*/ 5528 h 10000"/>
                  <a:gd name="connsiteX1012" fmla="*/ 7482 w 10000"/>
                  <a:gd name="connsiteY1012" fmla="*/ 5502 h 10000"/>
                  <a:gd name="connsiteX1013" fmla="*/ 7490 w 10000"/>
                  <a:gd name="connsiteY1013" fmla="*/ 5489 h 10000"/>
                  <a:gd name="connsiteX1014" fmla="*/ 7499 w 10000"/>
                  <a:gd name="connsiteY1014" fmla="*/ 5479 h 10000"/>
                  <a:gd name="connsiteX1015" fmla="*/ 7493 w 10000"/>
                  <a:gd name="connsiteY1015" fmla="*/ 5427 h 10000"/>
                  <a:gd name="connsiteX1016" fmla="*/ 7501 w 10000"/>
                  <a:gd name="connsiteY1016" fmla="*/ 5415 h 10000"/>
                  <a:gd name="connsiteX1017" fmla="*/ 7510 w 10000"/>
                  <a:gd name="connsiteY1017" fmla="*/ 5398 h 10000"/>
                  <a:gd name="connsiteX1018" fmla="*/ 7515 w 10000"/>
                  <a:gd name="connsiteY1018" fmla="*/ 5379 h 10000"/>
                  <a:gd name="connsiteX1019" fmla="*/ 7526 w 10000"/>
                  <a:gd name="connsiteY1019" fmla="*/ 5366 h 10000"/>
                  <a:gd name="connsiteX1020" fmla="*/ 7518 w 10000"/>
                  <a:gd name="connsiteY1020" fmla="*/ 5350 h 10000"/>
                  <a:gd name="connsiteX1021" fmla="*/ 7518 w 10000"/>
                  <a:gd name="connsiteY1021" fmla="*/ 5330 h 10000"/>
                  <a:gd name="connsiteX1022" fmla="*/ 7526 w 10000"/>
                  <a:gd name="connsiteY1022" fmla="*/ 5311 h 10000"/>
                  <a:gd name="connsiteX1023" fmla="*/ 7540 w 10000"/>
                  <a:gd name="connsiteY1023" fmla="*/ 5291 h 10000"/>
                  <a:gd name="connsiteX1024" fmla="*/ 7540 w 10000"/>
                  <a:gd name="connsiteY1024" fmla="*/ 5266 h 10000"/>
                  <a:gd name="connsiteX1025" fmla="*/ 7540 w 10000"/>
                  <a:gd name="connsiteY1025" fmla="*/ 5256 h 10000"/>
                  <a:gd name="connsiteX1026" fmla="*/ 7524 w 10000"/>
                  <a:gd name="connsiteY1026" fmla="*/ 5233 h 10000"/>
                  <a:gd name="connsiteX1027" fmla="*/ 7515 w 10000"/>
                  <a:gd name="connsiteY1027" fmla="*/ 5217 h 10000"/>
                  <a:gd name="connsiteX1028" fmla="*/ 7490 w 10000"/>
                  <a:gd name="connsiteY1028" fmla="*/ 5178 h 10000"/>
                  <a:gd name="connsiteX1029" fmla="*/ 7474 w 10000"/>
                  <a:gd name="connsiteY1029" fmla="*/ 5162 h 10000"/>
                  <a:gd name="connsiteX1030" fmla="*/ 7457 w 10000"/>
                  <a:gd name="connsiteY1030" fmla="*/ 5120 h 10000"/>
                  <a:gd name="connsiteX1031" fmla="*/ 7421 w 10000"/>
                  <a:gd name="connsiteY1031" fmla="*/ 5087 h 10000"/>
                  <a:gd name="connsiteX1032" fmla="*/ 7380 w 10000"/>
                  <a:gd name="connsiteY1032" fmla="*/ 5068 h 10000"/>
                  <a:gd name="connsiteX1033" fmla="*/ 7355 w 10000"/>
                  <a:gd name="connsiteY1033" fmla="*/ 5058 h 10000"/>
                  <a:gd name="connsiteX1034" fmla="*/ 7332 w 10000"/>
                  <a:gd name="connsiteY1034" fmla="*/ 5049 h 10000"/>
                  <a:gd name="connsiteX1035" fmla="*/ 7305 w 10000"/>
                  <a:gd name="connsiteY1035" fmla="*/ 5016 h 10000"/>
                  <a:gd name="connsiteX1036" fmla="*/ 7305 w 10000"/>
                  <a:gd name="connsiteY1036" fmla="*/ 5000 h 10000"/>
                  <a:gd name="connsiteX1037" fmla="*/ 7296 w 10000"/>
                  <a:gd name="connsiteY1037" fmla="*/ 4971 h 10000"/>
                  <a:gd name="connsiteX1038" fmla="*/ 7288 w 10000"/>
                  <a:gd name="connsiteY1038" fmla="*/ 4945 h 10000"/>
                  <a:gd name="connsiteX1039" fmla="*/ 7280 w 10000"/>
                  <a:gd name="connsiteY1039" fmla="*/ 4916 h 10000"/>
                  <a:gd name="connsiteX1040" fmla="*/ 7291 w 10000"/>
                  <a:gd name="connsiteY1040" fmla="*/ 4887 h 10000"/>
                  <a:gd name="connsiteX1041" fmla="*/ 7291 w 10000"/>
                  <a:gd name="connsiteY1041" fmla="*/ 4858 h 10000"/>
                  <a:gd name="connsiteX1042" fmla="*/ 7271 w 10000"/>
                  <a:gd name="connsiteY1042" fmla="*/ 4819 h 10000"/>
                  <a:gd name="connsiteX1043" fmla="*/ 7255 w 10000"/>
                  <a:gd name="connsiteY1043" fmla="*/ 4828 h 10000"/>
                  <a:gd name="connsiteX1044" fmla="*/ 7235 w 10000"/>
                  <a:gd name="connsiteY1044" fmla="*/ 4841 h 10000"/>
                  <a:gd name="connsiteX1045" fmla="*/ 7216 w 10000"/>
                  <a:gd name="connsiteY1045" fmla="*/ 4867 h 10000"/>
                  <a:gd name="connsiteX1046" fmla="*/ 7191 w 10000"/>
                  <a:gd name="connsiteY1046" fmla="*/ 4870 h 10000"/>
                  <a:gd name="connsiteX1047" fmla="*/ 7155 w 10000"/>
                  <a:gd name="connsiteY1047" fmla="*/ 4887 h 10000"/>
                  <a:gd name="connsiteX1048" fmla="*/ 7122 w 10000"/>
                  <a:gd name="connsiteY1048" fmla="*/ 4893 h 10000"/>
                  <a:gd name="connsiteX1049" fmla="*/ 7105 w 10000"/>
                  <a:gd name="connsiteY1049" fmla="*/ 4896 h 10000"/>
                  <a:gd name="connsiteX1050" fmla="*/ 7094 w 10000"/>
                  <a:gd name="connsiteY1050" fmla="*/ 4916 h 10000"/>
                  <a:gd name="connsiteX1051" fmla="*/ 7080 w 10000"/>
                  <a:gd name="connsiteY1051" fmla="*/ 4903 h 10000"/>
                  <a:gd name="connsiteX1052" fmla="*/ 7072 w 10000"/>
                  <a:gd name="connsiteY1052" fmla="*/ 4851 h 10000"/>
                  <a:gd name="connsiteX1053" fmla="*/ 7042 w 10000"/>
                  <a:gd name="connsiteY1053" fmla="*/ 4819 h 10000"/>
                  <a:gd name="connsiteX1054" fmla="*/ 7030 w 10000"/>
                  <a:gd name="connsiteY1054" fmla="*/ 4780 h 10000"/>
                  <a:gd name="connsiteX1055" fmla="*/ 7039 w 10000"/>
                  <a:gd name="connsiteY1055" fmla="*/ 4757 h 10000"/>
                  <a:gd name="connsiteX1056" fmla="*/ 7047 w 10000"/>
                  <a:gd name="connsiteY1056" fmla="*/ 4744 h 10000"/>
                  <a:gd name="connsiteX1057" fmla="*/ 7022 w 10000"/>
                  <a:gd name="connsiteY1057" fmla="*/ 4725 h 10000"/>
                  <a:gd name="connsiteX1058" fmla="*/ 7000 w 10000"/>
                  <a:gd name="connsiteY1058" fmla="*/ 4715 h 10000"/>
                  <a:gd name="connsiteX1059" fmla="*/ 6975 w 10000"/>
                  <a:gd name="connsiteY1059" fmla="*/ 4709 h 10000"/>
                  <a:gd name="connsiteX1060" fmla="*/ 6945 w 10000"/>
                  <a:gd name="connsiteY1060" fmla="*/ 4696 h 10000"/>
                  <a:gd name="connsiteX1061" fmla="*/ 6953 w 10000"/>
                  <a:gd name="connsiteY1061" fmla="*/ 4679 h 10000"/>
                  <a:gd name="connsiteX1062" fmla="*/ 6961 w 10000"/>
                  <a:gd name="connsiteY1062" fmla="*/ 4660 h 10000"/>
                  <a:gd name="connsiteX1063" fmla="*/ 6983 w 10000"/>
                  <a:gd name="connsiteY1063" fmla="*/ 4644 h 10000"/>
                  <a:gd name="connsiteX1064" fmla="*/ 7014 w 10000"/>
                  <a:gd name="connsiteY1064" fmla="*/ 4634 h 10000"/>
                  <a:gd name="connsiteX1065" fmla="*/ 7025 w 10000"/>
                  <a:gd name="connsiteY1065" fmla="*/ 4615 h 10000"/>
                  <a:gd name="connsiteX1066" fmla="*/ 7047 w 10000"/>
                  <a:gd name="connsiteY1066" fmla="*/ 4582 h 10000"/>
                  <a:gd name="connsiteX1067" fmla="*/ 7069 w 10000"/>
                  <a:gd name="connsiteY1067" fmla="*/ 4563 h 10000"/>
                  <a:gd name="connsiteX1068" fmla="*/ 7078 w 10000"/>
                  <a:gd name="connsiteY1068" fmla="*/ 4553 h 10000"/>
                  <a:gd name="connsiteX1069" fmla="*/ 7097 w 10000"/>
                  <a:gd name="connsiteY1069" fmla="*/ 4527 h 10000"/>
                  <a:gd name="connsiteX1070" fmla="*/ 7122 w 10000"/>
                  <a:gd name="connsiteY1070" fmla="*/ 4517 h 10000"/>
                  <a:gd name="connsiteX1071" fmla="*/ 7139 w 10000"/>
                  <a:gd name="connsiteY1071" fmla="*/ 4488 h 10000"/>
                  <a:gd name="connsiteX1072" fmla="*/ 7147 w 10000"/>
                  <a:gd name="connsiteY1072" fmla="*/ 4459 h 10000"/>
                  <a:gd name="connsiteX1073" fmla="*/ 7161 w 10000"/>
                  <a:gd name="connsiteY1073" fmla="*/ 4440 h 10000"/>
                  <a:gd name="connsiteX1074" fmla="*/ 7177 w 10000"/>
                  <a:gd name="connsiteY1074" fmla="*/ 4430 h 10000"/>
                  <a:gd name="connsiteX1075" fmla="*/ 7202 w 10000"/>
                  <a:gd name="connsiteY1075" fmla="*/ 4407 h 10000"/>
                  <a:gd name="connsiteX1076" fmla="*/ 7224 w 10000"/>
                  <a:gd name="connsiteY1076" fmla="*/ 4417 h 10000"/>
                  <a:gd name="connsiteX1077" fmla="*/ 7241 w 10000"/>
                  <a:gd name="connsiteY1077" fmla="*/ 4404 h 10000"/>
                  <a:gd name="connsiteX1078" fmla="*/ 7263 w 10000"/>
                  <a:gd name="connsiteY1078" fmla="*/ 4398 h 10000"/>
                  <a:gd name="connsiteX1079" fmla="*/ 7283 w 10000"/>
                  <a:gd name="connsiteY1079" fmla="*/ 4424 h 10000"/>
                  <a:gd name="connsiteX1080" fmla="*/ 7305 w 10000"/>
                  <a:gd name="connsiteY1080" fmla="*/ 4433 h 10000"/>
                  <a:gd name="connsiteX1081" fmla="*/ 7332 w 10000"/>
                  <a:gd name="connsiteY1081" fmla="*/ 4443 h 10000"/>
                  <a:gd name="connsiteX1082" fmla="*/ 7380 w 10000"/>
                  <a:gd name="connsiteY1082" fmla="*/ 4398 h 10000"/>
                  <a:gd name="connsiteX1083" fmla="*/ 7404 w 10000"/>
                  <a:gd name="connsiteY1083" fmla="*/ 4378 h 10000"/>
                  <a:gd name="connsiteX1084" fmla="*/ 7418 w 10000"/>
                  <a:gd name="connsiteY1084" fmla="*/ 4369 h 10000"/>
                  <a:gd name="connsiteX1085" fmla="*/ 7443 w 10000"/>
                  <a:gd name="connsiteY1085" fmla="*/ 4356 h 10000"/>
                  <a:gd name="connsiteX1086" fmla="*/ 7460 w 10000"/>
                  <a:gd name="connsiteY1086" fmla="*/ 4385 h 10000"/>
                  <a:gd name="connsiteX1087" fmla="*/ 7460 w 10000"/>
                  <a:gd name="connsiteY1087" fmla="*/ 4404 h 10000"/>
                  <a:gd name="connsiteX1088" fmla="*/ 7499 w 10000"/>
                  <a:gd name="connsiteY1088" fmla="*/ 4417 h 10000"/>
                  <a:gd name="connsiteX1089" fmla="*/ 7515 w 10000"/>
                  <a:gd name="connsiteY1089" fmla="*/ 4414 h 10000"/>
                  <a:gd name="connsiteX1090" fmla="*/ 7565 w 10000"/>
                  <a:gd name="connsiteY1090" fmla="*/ 4385 h 10000"/>
                  <a:gd name="connsiteX1091" fmla="*/ 7579 w 10000"/>
                  <a:gd name="connsiteY1091" fmla="*/ 4346 h 10000"/>
                  <a:gd name="connsiteX1092" fmla="*/ 7582 w 10000"/>
                  <a:gd name="connsiteY1092" fmla="*/ 4317 h 10000"/>
                  <a:gd name="connsiteX1093" fmla="*/ 7590 w 10000"/>
                  <a:gd name="connsiteY1093" fmla="*/ 4301 h 10000"/>
                  <a:gd name="connsiteX1094" fmla="*/ 7612 w 10000"/>
                  <a:gd name="connsiteY1094" fmla="*/ 4271 h 10000"/>
                  <a:gd name="connsiteX1095" fmla="*/ 7623 w 10000"/>
                  <a:gd name="connsiteY1095" fmla="*/ 4262 h 10000"/>
                  <a:gd name="connsiteX1096" fmla="*/ 7634 w 10000"/>
                  <a:gd name="connsiteY1096" fmla="*/ 4245 h 10000"/>
                  <a:gd name="connsiteX1097" fmla="*/ 7645 w 10000"/>
                  <a:gd name="connsiteY1097" fmla="*/ 4265 h 10000"/>
                  <a:gd name="connsiteX1098" fmla="*/ 7670 w 10000"/>
                  <a:gd name="connsiteY1098" fmla="*/ 4284 h 10000"/>
                  <a:gd name="connsiteX1099" fmla="*/ 7701 w 10000"/>
                  <a:gd name="connsiteY1099" fmla="*/ 4275 h 10000"/>
                  <a:gd name="connsiteX1100" fmla="*/ 7717 w 10000"/>
                  <a:gd name="connsiteY1100" fmla="*/ 4275 h 10000"/>
                  <a:gd name="connsiteX1101" fmla="*/ 7740 w 10000"/>
                  <a:gd name="connsiteY1101" fmla="*/ 4284 h 10000"/>
                  <a:gd name="connsiteX1102" fmla="*/ 7767 w 10000"/>
                  <a:gd name="connsiteY1102" fmla="*/ 4284 h 10000"/>
                  <a:gd name="connsiteX1103" fmla="*/ 7895 w 10000"/>
                  <a:gd name="connsiteY1103" fmla="*/ 4207 h 10000"/>
                  <a:gd name="connsiteX1104" fmla="*/ 7895 w 10000"/>
                  <a:gd name="connsiteY1104" fmla="*/ 4187 h 10000"/>
                  <a:gd name="connsiteX1105" fmla="*/ 7895 w 10000"/>
                  <a:gd name="connsiteY1105" fmla="*/ 4171 h 10000"/>
                  <a:gd name="connsiteX1106" fmla="*/ 7903 w 10000"/>
                  <a:gd name="connsiteY1106" fmla="*/ 4148 h 10000"/>
                  <a:gd name="connsiteX1107" fmla="*/ 7917 w 10000"/>
                  <a:gd name="connsiteY1107" fmla="*/ 4158 h 10000"/>
                  <a:gd name="connsiteX1108" fmla="*/ 7967 w 10000"/>
                  <a:gd name="connsiteY1108" fmla="*/ 4203 h 10000"/>
                  <a:gd name="connsiteX1109" fmla="*/ 7994 w 10000"/>
                  <a:gd name="connsiteY1109" fmla="*/ 4203 h 10000"/>
                  <a:gd name="connsiteX1110" fmla="*/ 8064 w 10000"/>
                  <a:gd name="connsiteY1110" fmla="*/ 4242 h 10000"/>
                  <a:gd name="connsiteX1111" fmla="*/ 8083 w 10000"/>
                  <a:gd name="connsiteY1111" fmla="*/ 4245 h 10000"/>
                  <a:gd name="connsiteX1112" fmla="*/ 8105 w 10000"/>
                  <a:gd name="connsiteY1112" fmla="*/ 4226 h 10000"/>
                  <a:gd name="connsiteX1113" fmla="*/ 8136 w 10000"/>
                  <a:gd name="connsiteY1113" fmla="*/ 4187 h 10000"/>
                  <a:gd name="connsiteX1114" fmla="*/ 8161 w 10000"/>
                  <a:gd name="connsiteY1114" fmla="*/ 4168 h 10000"/>
                  <a:gd name="connsiteX1115" fmla="*/ 8172 w 10000"/>
                  <a:gd name="connsiteY1115" fmla="*/ 4161 h 10000"/>
                  <a:gd name="connsiteX1116" fmla="*/ 8208 w 10000"/>
                  <a:gd name="connsiteY1116" fmla="*/ 4168 h 10000"/>
                  <a:gd name="connsiteX1117" fmla="*/ 8235 w 10000"/>
                  <a:gd name="connsiteY1117" fmla="*/ 4168 h 10000"/>
                  <a:gd name="connsiteX1118" fmla="*/ 8258 w 10000"/>
                  <a:gd name="connsiteY1118" fmla="*/ 4152 h 10000"/>
                  <a:gd name="connsiteX1119" fmla="*/ 8283 w 10000"/>
                  <a:gd name="connsiteY1119" fmla="*/ 4152 h 10000"/>
                  <a:gd name="connsiteX1120" fmla="*/ 8299 w 10000"/>
                  <a:gd name="connsiteY1120" fmla="*/ 4132 h 10000"/>
                  <a:gd name="connsiteX1121" fmla="*/ 8316 w 10000"/>
                  <a:gd name="connsiteY1121" fmla="*/ 4113 h 10000"/>
                  <a:gd name="connsiteX1122" fmla="*/ 8330 w 10000"/>
                  <a:gd name="connsiteY1122" fmla="*/ 4084 h 10000"/>
                  <a:gd name="connsiteX1123" fmla="*/ 8341 w 10000"/>
                  <a:gd name="connsiteY1123" fmla="*/ 4058 h 10000"/>
                  <a:gd name="connsiteX1124" fmla="*/ 8349 w 10000"/>
                  <a:gd name="connsiteY1124" fmla="*/ 4064 h 10000"/>
                  <a:gd name="connsiteX1125" fmla="*/ 8366 w 10000"/>
                  <a:gd name="connsiteY1125" fmla="*/ 4067 h 10000"/>
                  <a:gd name="connsiteX1126" fmla="*/ 8374 w 10000"/>
                  <a:gd name="connsiteY1126" fmla="*/ 4084 h 10000"/>
                  <a:gd name="connsiteX1127" fmla="*/ 8402 w 10000"/>
                  <a:gd name="connsiteY1127" fmla="*/ 4054 h 10000"/>
                  <a:gd name="connsiteX1128" fmla="*/ 8427 w 10000"/>
                  <a:gd name="connsiteY1128" fmla="*/ 4028 h 10000"/>
                  <a:gd name="connsiteX1129" fmla="*/ 8438 w 10000"/>
                  <a:gd name="connsiteY1129" fmla="*/ 4025 h 10000"/>
                  <a:gd name="connsiteX1130" fmla="*/ 8468 w 10000"/>
                  <a:gd name="connsiteY1130" fmla="*/ 4006 h 10000"/>
                  <a:gd name="connsiteX1131" fmla="*/ 8485 w 10000"/>
                  <a:gd name="connsiteY1131" fmla="*/ 3999 h 10000"/>
                  <a:gd name="connsiteX1132" fmla="*/ 8493 w 10000"/>
                  <a:gd name="connsiteY1132" fmla="*/ 4025 h 10000"/>
                  <a:gd name="connsiteX1133" fmla="*/ 8515 w 10000"/>
                  <a:gd name="connsiteY1133" fmla="*/ 4028 h 10000"/>
                  <a:gd name="connsiteX1134" fmla="*/ 8543 w 10000"/>
                  <a:gd name="connsiteY1134" fmla="*/ 4009 h 10000"/>
                  <a:gd name="connsiteX1135" fmla="*/ 8551 w 10000"/>
                  <a:gd name="connsiteY1135" fmla="*/ 3990 h 10000"/>
                  <a:gd name="connsiteX1136" fmla="*/ 8582 w 10000"/>
                  <a:gd name="connsiteY1136" fmla="*/ 3977 h 10000"/>
                  <a:gd name="connsiteX1137" fmla="*/ 8596 w 10000"/>
                  <a:gd name="connsiteY1137" fmla="*/ 3977 h 10000"/>
                  <a:gd name="connsiteX1138" fmla="*/ 8607 w 10000"/>
                  <a:gd name="connsiteY1138" fmla="*/ 3980 h 10000"/>
                  <a:gd name="connsiteX1139" fmla="*/ 8645 w 10000"/>
                  <a:gd name="connsiteY1139" fmla="*/ 3970 h 10000"/>
                  <a:gd name="connsiteX1140" fmla="*/ 8654 w 10000"/>
                  <a:gd name="connsiteY1140" fmla="*/ 3951 h 10000"/>
                  <a:gd name="connsiteX1141" fmla="*/ 8670 w 10000"/>
                  <a:gd name="connsiteY1141" fmla="*/ 3935 h 10000"/>
                  <a:gd name="connsiteX1142" fmla="*/ 8695 w 10000"/>
                  <a:gd name="connsiteY1142" fmla="*/ 3935 h 10000"/>
                  <a:gd name="connsiteX1143" fmla="*/ 8704 w 10000"/>
                  <a:gd name="connsiteY1143" fmla="*/ 3951 h 10000"/>
                  <a:gd name="connsiteX1144" fmla="*/ 8717 w 10000"/>
                  <a:gd name="connsiteY1144" fmla="*/ 3964 h 10000"/>
                  <a:gd name="connsiteX1145" fmla="*/ 8751 w 10000"/>
                  <a:gd name="connsiteY1145" fmla="*/ 3951 h 10000"/>
                  <a:gd name="connsiteX1146" fmla="*/ 8776 w 10000"/>
                  <a:gd name="connsiteY1146" fmla="*/ 3935 h 10000"/>
                  <a:gd name="connsiteX1147" fmla="*/ 8798 w 10000"/>
                  <a:gd name="connsiteY1147" fmla="*/ 3925 h 10000"/>
                  <a:gd name="connsiteX1148" fmla="*/ 8806 w 10000"/>
                  <a:gd name="connsiteY1148" fmla="*/ 3892 h 10000"/>
                  <a:gd name="connsiteX1149" fmla="*/ 8814 w 10000"/>
                  <a:gd name="connsiteY1149" fmla="*/ 3876 h 10000"/>
                  <a:gd name="connsiteX1150" fmla="*/ 8839 w 10000"/>
                  <a:gd name="connsiteY1150" fmla="*/ 3873 h 10000"/>
                  <a:gd name="connsiteX1151" fmla="*/ 8842 w 10000"/>
                  <a:gd name="connsiteY1151" fmla="*/ 3876 h 10000"/>
                  <a:gd name="connsiteX1152" fmla="*/ 8856 w 10000"/>
                  <a:gd name="connsiteY1152" fmla="*/ 3863 h 10000"/>
                  <a:gd name="connsiteX1153" fmla="*/ 8856 w 10000"/>
                  <a:gd name="connsiteY1153" fmla="*/ 3841 h 10000"/>
                  <a:gd name="connsiteX1154" fmla="*/ 8870 w 10000"/>
                  <a:gd name="connsiteY1154" fmla="*/ 3821 h 10000"/>
                  <a:gd name="connsiteX1155" fmla="*/ 8903 w 10000"/>
                  <a:gd name="connsiteY1155" fmla="*/ 3802 h 10000"/>
                  <a:gd name="connsiteX1156" fmla="*/ 8914 w 10000"/>
                  <a:gd name="connsiteY1156" fmla="*/ 3782 h 10000"/>
                  <a:gd name="connsiteX1157" fmla="*/ 8939 w 10000"/>
                  <a:gd name="connsiteY1157" fmla="*/ 3782 h 10000"/>
                  <a:gd name="connsiteX1158" fmla="*/ 8961 w 10000"/>
                  <a:gd name="connsiteY1158" fmla="*/ 3779 h 10000"/>
                  <a:gd name="connsiteX1159" fmla="*/ 8983 w 10000"/>
                  <a:gd name="connsiteY1159" fmla="*/ 3760 h 10000"/>
                  <a:gd name="connsiteX1160" fmla="*/ 9003 w 10000"/>
                  <a:gd name="connsiteY1160" fmla="*/ 3763 h 10000"/>
                  <a:gd name="connsiteX1161" fmla="*/ 9019 w 10000"/>
                  <a:gd name="connsiteY1161" fmla="*/ 3779 h 10000"/>
                  <a:gd name="connsiteX1162" fmla="*/ 9050 w 10000"/>
                  <a:gd name="connsiteY1162" fmla="*/ 3812 h 10000"/>
                  <a:gd name="connsiteX1163" fmla="*/ 9080 w 10000"/>
                  <a:gd name="connsiteY1163" fmla="*/ 3831 h 10000"/>
                  <a:gd name="connsiteX1164" fmla="*/ 9097 w 10000"/>
                  <a:gd name="connsiteY1164" fmla="*/ 3867 h 10000"/>
                  <a:gd name="connsiteX1165" fmla="*/ 9114 w 10000"/>
                  <a:gd name="connsiteY1165" fmla="*/ 3902 h 10000"/>
                  <a:gd name="connsiteX1166" fmla="*/ 9122 w 10000"/>
                  <a:gd name="connsiteY1166" fmla="*/ 3935 h 10000"/>
                  <a:gd name="connsiteX1167" fmla="*/ 9125 w 10000"/>
                  <a:gd name="connsiteY1167" fmla="*/ 3964 h 10000"/>
                  <a:gd name="connsiteX1168" fmla="*/ 9130 w 10000"/>
                  <a:gd name="connsiteY1168" fmla="*/ 3999 h 10000"/>
                  <a:gd name="connsiteX1169" fmla="*/ 9130 w 10000"/>
                  <a:gd name="connsiteY1169" fmla="*/ 4054 h 10000"/>
                  <a:gd name="connsiteX1170" fmla="*/ 9155 w 10000"/>
                  <a:gd name="connsiteY1170" fmla="*/ 4093 h 10000"/>
                  <a:gd name="connsiteX1171" fmla="*/ 9169 w 10000"/>
                  <a:gd name="connsiteY1171" fmla="*/ 4090 h 10000"/>
                  <a:gd name="connsiteX1172" fmla="*/ 9211 w 10000"/>
                  <a:gd name="connsiteY1172" fmla="*/ 4077 h 10000"/>
                  <a:gd name="connsiteX1173" fmla="*/ 9244 w 10000"/>
                  <a:gd name="connsiteY1173" fmla="*/ 4077 h 10000"/>
                  <a:gd name="connsiteX1174" fmla="*/ 9252 w 10000"/>
                  <a:gd name="connsiteY1174" fmla="*/ 4103 h 10000"/>
                  <a:gd name="connsiteX1175" fmla="*/ 9258 w 10000"/>
                  <a:gd name="connsiteY1175" fmla="*/ 4148 h 10000"/>
                  <a:gd name="connsiteX1176" fmla="*/ 9269 w 10000"/>
                  <a:gd name="connsiteY1176" fmla="*/ 4158 h 10000"/>
                  <a:gd name="connsiteX1177" fmla="*/ 9294 w 10000"/>
                  <a:gd name="connsiteY1177" fmla="*/ 4158 h 10000"/>
                  <a:gd name="connsiteX1178" fmla="*/ 9319 w 10000"/>
                  <a:gd name="connsiteY1178" fmla="*/ 4168 h 10000"/>
                  <a:gd name="connsiteX1179" fmla="*/ 9346 w 10000"/>
                  <a:gd name="connsiteY1179" fmla="*/ 4190 h 10000"/>
                  <a:gd name="connsiteX1180" fmla="*/ 9357 w 10000"/>
                  <a:gd name="connsiteY1180" fmla="*/ 4168 h 10000"/>
                  <a:gd name="connsiteX1181" fmla="*/ 9371 w 10000"/>
                  <a:gd name="connsiteY1181" fmla="*/ 4132 h 10000"/>
                  <a:gd name="connsiteX1182" fmla="*/ 9391 w 10000"/>
                  <a:gd name="connsiteY1182" fmla="*/ 4113 h 10000"/>
                  <a:gd name="connsiteX1183" fmla="*/ 9407 w 10000"/>
                  <a:gd name="connsiteY1183" fmla="*/ 4103 h 10000"/>
                  <a:gd name="connsiteX1184" fmla="*/ 9435 w 10000"/>
                  <a:gd name="connsiteY1184" fmla="*/ 4100 h 10000"/>
                  <a:gd name="connsiteX1185" fmla="*/ 9460 w 10000"/>
                  <a:gd name="connsiteY1185" fmla="*/ 4084 h 10000"/>
                  <a:gd name="connsiteX1186" fmla="*/ 9485 w 10000"/>
                  <a:gd name="connsiteY1186" fmla="*/ 4067 h 10000"/>
                  <a:gd name="connsiteX1187" fmla="*/ 9496 w 10000"/>
                  <a:gd name="connsiteY1187" fmla="*/ 4054 h 10000"/>
                  <a:gd name="connsiteX1188" fmla="*/ 9526 w 10000"/>
                  <a:gd name="connsiteY1188" fmla="*/ 4048 h 10000"/>
                  <a:gd name="connsiteX1189" fmla="*/ 9557 w 10000"/>
                  <a:gd name="connsiteY1189" fmla="*/ 4038 h 10000"/>
                  <a:gd name="connsiteX1190" fmla="*/ 9584 w 10000"/>
                  <a:gd name="connsiteY1190" fmla="*/ 4019 h 10000"/>
                  <a:gd name="connsiteX1191" fmla="*/ 9623 w 10000"/>
                  <a:gd name="connsiteY1191" fmla="*/ 4016 h 10000"/>
                  <a:gd name="connsiteX1192" fmla="*/ 9648 w 10000"/>
                  <a:gd name="connsiteY1192" fmla="*/ 4009 h 10000"/>
                  <a:gd name="connsiteX1193" fmla="*/ 9673 w 10000"/>
                  <a:gd name="connsiteY1193" fmla="*/ 4019 h 10000"/>
                  <a:gd name="connsiteX1194" fmla="*/ 9712 w 10000"/>
                  <a:gd name="connsiteY1194" fmla="*/ 4038 h 10000"/>
                  <a:gd name="connsiteX1195" fmla="*/ 9742 w 10000"/>
                  <a:gd name="connsiteY1195" fmla="*/ 4074 h 10000"/>
                  <a:gd name="connsiteX1196" fmla="*/ 9776 w 10000"/>
                  <a:gd name="connsiteY1196" fmla="*/ 4093 h 10000"/>
                  <a:gd name="connsiteX1197" fmla="*/ 9814 w 10000"/>
                  <a:gd name="connsiteY1197" fmla="*/ 4109 h 10000"/>
                  <a:gd name="connsiteX1198" fmla="*/ 9859 w 10000"/>
                  <a:gd name="connsiteY1198" fmla="*/ 4119 h 10000"/>
                  <a:gd name="connsiteX1199" fmla="*/ 9898 w 10000"/>
                  <a:gd name="connsiteY1199" fmla="*/ 4122 h 10000"/>
                  <a:gd name="connsiteX1200" fmla="*/ 9931 w 10000"/>
                  <a:gd name="connsiteY1200" fmla="*/ 4109 h 10000"/>
                  <a:gd name="connsiteX1201" fmla="*/ 9956 w 10000"/>
                  <a:gd name="connsiteY1201" fmla="*/ 4100 h 10000"/>
                  <a:gd name="connsiteX1202" fmla="*/ 9981 w 10000"/>
                  <a:gd name="connsiteY1202" fmla="*/ 4067 h 10000"/>
                  <a:gd name="connsiteX1203" fmla="*/ 9994 w 10000"/>
                  <a:gd name="connsiteY1203" fmla="*/ 4035 h 10000"/>
                  <a:gd name="connsiteX1204" fmla="*/ 10000 w 10000"/>
                  <a:gd name="connsiteY1204" fmla="*/ 3996 h 10000"/>
                  <a:gd name="connsiteX1205" fmla="*/ 9994 w 10000"/>
                  <a:gd name="connsiteY1205" fmla="*/ 3941 h 10000"/>
                  <a:gd name="connsiteX1206" fmla="*/ 9986 w 10000"/>
                  <a:gd name="connsiteY1206" fmla="*/ 3905 h 10000"/>
                  <a:gd name="connsiteX1207" fmla="*/ 9981 w 10000"/>
                  <a:gd name="connsiteY1207" fmla="*/ 3857 h 10000"/>
                  <a:gd name="connsiteX1208" fmla="*/ 9989 w 10000"/>
                  <a:gd name="connsiteY1208" fmla="*/ 3837 h 10000"/>
                  <a:gd name="connsiteX1209" fmla="*/ 9989 w 10000"/>
                  <a:gd name="connsiteY1209" fmla="*/ 3812 h 10000"/>
                  <a:gd name="connsiteX1210" fmla="*/ 9981 w 10000"/>
                  <a:gd name="connsiteY1210" fmla="*/ 3792 h 10000"/>
                  <a:gd name="connsiteX1211" fmla="*/ 9970 w 10000"/>
                  <a:gd name="connsiteY1211" fmla="*/ 3763 h 10000"/>
                  <a:gd name="connsiteX1212" fmla="*/ 9945 w 10000"/>
                  <a:gd name="connsiteY1212" fmla="*/ 3705 h 10000"/>
                  <a:gd name="connsiteX1213" fmla="*/ 9931 w 10000"/>
                  <a:gd name="connsiteY1213" fmla="*/ 3659 h 10000"/>
                  <a:gd name="connsiteX1214" fmla="*/ 9903 w 10000"/>
                  <a:gd name="connsiteY1214" fmla="*/ 3640 h 10000"/>
                  <a:gd name="connsiteX1215" fmla="*/ 9881 w 10000"/>
                  <a:gd name="connsiteY1215" fmla="*/ 3620 h 10000"/>
                  <a:gd name="connsiteX1216" fmla="*/ 9856 w 10000"/>
                  <a:gd name="connsiteY1216" fmla="*/ 3595 h 10000"/>
                  <a:gd name="connsiteX1217" fmla="*/ 9817 w 10000"/>
                  <a:gd name="connsiteY1217" fmla="*/ 3562 h 10000"/>
                  <a:gd name="connsiteX1218" fmla="*/ 9795 w 10000"/>
                  <a:gd name="connsiteY1218" fmla="*/ 3546 h 10000"/>
                  <a:gd name="connsiteX1219" fmla="*/ 9778 w 10000"/>
                  <a:gd name="connsiteY1219" fmla="*/ 3527 h 10000"/>
                  <a:gd name="connsiteX1220" fmla="*/ 9745 w 10000"/>
                  <a:gd name="connsiteY1220" fmla="*/ 3501 h 10000"/>
                  <a:gd name="connsiteX1221" fmla="*/ 9726 w 10000"/>
                  <a:gd name="connsiteY1221" fmla="*/ 3488 h 10000"/>
                  <a:gd name="connsiteX1222" fmla="*/ 9704 w 10000"/>
                  <a:gd name="connsiteY1222" fmla="*/ 3472 h 10000"/>
                  <a:gd name="connsiteX1223" fmla="*/ 9695 w 10000"/>
                  <a:gd name="connsiteY1223" fmla="*/ 3468 h 10000"/>
                  <a:gd name="connsiteX1224" fmla="*/ 9690 w 10000"/>
                  <a:gd name="connsiteY1224" fmla="*/ 3459 h 10000"/>
                  <a:gd name="connsiteX1225" fmla="*/ 9673 w 10000"/>
                  <a:gd name="connsiteY1225" fmla="*/ 3449 h 10000"/>
                  <a:gd name="connsiteX1226" fmla="*/ 9665 w 10000"/>
                  <a:gd name="connsiteY1226" fmla="*/ 3442 h 10000"/>
                  <a:gd name="connsiteX1227" fmla="*/ 9654 w 10000"/>
                  <a:gd name="connsiteY1227" fmla="*/ 3449 h 10000"/>
                  <a:gd name="connsiteX1228" fmla="*/ 9521 w 10000"/>
                  <a:gd name="connsiteY1228" fmla="*/ 3394 h 10000"/>
                  <a:gd name="connsiteX1229" fmla="*/ 9510 w 10000"/>
                  <a:gd name="connsiteY1229" fmla="*/ 3368 h 10000"/>
                  <a:gd name="connsiteX1230" fmla="*/ 9496 w 10000"/>
                  <a:gd name="connsiteY1230" fmla="*/ 3287 h 10000"/>
                  <a:gd name="connsiteX1231" fmla="*/ 9488 w 10000"/>
                  <a:gd name="connsiteY1231" fmla="*/ 3216 h 10000"/>
                  <a:gd name="connsiteX1232" fmla="*/ 9493 w 10000"/>
                  <a:gd name="connsiteY1232" fmla="*/ 3174 h 10000"/>
                  <a:gd name="connsiteX1233" fmla="*/ 9501 w 10000"/>
                  <a:gd name="connsiteY1233" fmla="*/ 3128 h 10000"/>
                  <a:gd name="connsiteX1234" fmla="*/ 9488 w 10000"/>
                  <a:gd name="connsiteY1234" fmla="*/ 3025 h 10000"/>
                  <a:gd name="connsiteX1235" fmla="*/ 9446 w 10000"/>
                  <a:gd name="connsiteY1235" fmla="*/ 2931 h 10000"/>
                  <a:gd name="connsiteX1236" fmla="*/ 9382 w 10000"/>
                  <a:gd name="connsiteY1236" fmla="*/ 2837 h 10000"/>
                  <a:gd name="connsiteX1237" fmla="*/ 9316 w 10000"/>
                  <a:gd name="connsiteY1237" fmla="*/ 2753 h 10000"/>
                  <a:gd name="connsiteX1238" fmla="*/ 9294 w 10000"/>
                  <a:gd name="connsiteY1238" fmla="*/ 2655 h 10000"/>
                  <a:gd name="connsiteX1239" fmla="*/ 9213 w 10000"/>
                  <a:gd name="connsiteY1239" fmla="*/ 2328 h 10000"/>
                  <a:gd name="connsiteX1240" fmla="*/ 9172 w 10000"/>
                  <a:gd name="connsiteY1240" fmla="*/ 2286 h 10000"/>
                  <a:gd name="connsiteX1241" fmla="*/ 9019 w 10000"/>
                  <a:gd name="connsiteY1241" fmla="*/ 2082 h 10000"/>
                  <a:gd name="connsiteX1242" fmla="*/ 8906 w 10000"/>
                  <a:gd name="connsiteY1242" fmla="*/ 1946 h 10000"/>
                  <a:gd name="connsiteX1243" fmla="*/ 8801 w 10000"/>
                  <a:gd name="connsiteY1243" fmla="*/ 1778 h 10000"/>
                  <a:gd name="connsiteX1244" fmla="*/ 8806 w 10000"/>
                  <a:gd name="connsiteY1244" fmla="*/ 1713 h 10000"/>
                  <a:gd name="connsiteX1245" fmla="*/ 8809 w 10000"/>
                  <a:gd name="connsiteY1245" fmla="*/ 1703 h 10000"/>
                  <a:gd name="connsiteX1246" fmla="*/ 8817 w 10000"/>
                  <a:gd name="connsiteY1246" fmla="*/ 1713 h 10000"/>
                  <a:gd name="connsiteX1247" fmla="*/ 8834 w 10000"/>
                  <a:gd name="connsiteY1247" fmla="*/ 1729 h 10000"/>
                  <a:gd name="connsiteX1248" fmla="*/ 8839 w 10000"/>
                  <a:gd name="connsiteY1248" fmla="*/ 1729 h 10000"/>
                  <a:gd name="connsiteX1249" fmla="*/ 8848 w 10000"/>
                  <a:gd name="connsiteY1249" fmla="*/ 1723 h 10000"/>
                  <a:gd name="connsiteX1250" fmla="*/ 8850 w 10000"/>
                  <a:gd name="connsiteY1250" fmla="*/ 1703 h 10000"/>
                  <a:gd name="connsiteX1251" fmla="*/ 8850 w 10000"/>
                  <a:gd name="connsiteY1251" fmla="*/ 1684 h 10000"/>
                  <a:gd name="connsiteX1252" fmla="*/ 8850 w 10000"/>
                  <a:gd name="connsiteY1252" fmla="*/ 1648 h 10000"/>
                  <a:gd name="connsiteX1253" fmla="*/ 8881 w 10000"/>
                  <a:gd name="connsiteY1253" fmla="*/ 1571 h 10000"/>
                  <a:gd name="connsiteX1254" fmla="*/ 8895 w 10000"/>
                  <a:gd name="connsiteY1254" fmla="*/ 1541 h 10000"/>
                  <a:gd name="connsiteX1255" fmla="*/ 8895 w 10000"/>
                  <a:gd name="connsiteY1255" fmla="*/ 1525 h 10000"/>
                  <a:gd name="connsiteX1256" fmla="*/ 8881 w 10000"/>
                  <a:gd name="connsiteY1256" fmla="*/ 1516 h 10000"/>
                  <a:gd name="connsiteX1257" fmla="*/ 8864 w 10000"/>
                  <a:gd name="connsiteY1257" fmla="*/ 1522 h 10000"/>
                  <a:gd name="connsiteX1258" fmla="*/ 8850 w 10000"/>
                  <a:gd name="connsiteY1258" fmla="*/ 1535 h 10000"/>
                  <a:gd name="connsiteX1259" fmla="*/ 8834 w 10000"/>
                  <a:gd name="connsiteY1259" fmla="*/ 1571 h 10000"/>
                  <a:gd name="connsiteX1260" fmla="*/ 8825 w 10000"/>
                  <a:gd name="connsiteY1260" fmla="*/ 1587 h 10000"/>
                  <a:gd name="connsiteX1261" fmla="*/ 8776 w 10000"/>
                  <a:gd name="connsiteY1261" fmla="*/ 1571 h 10000"/>
                  <a:gd name="connsiteX1262" fmla="*/ 8745 w 10000"/>
                  <a:gd name="connsiteY1262" fmla="*/ 1580 h 10000"/>
                  <a:gd name="connsiteX1263" fmla="*/ 8720 w 10000"/>
                  <a:gd name="connsiteY1263" fmla="*/ 1587 h 10000"/>
                  <a:gd name="connsiteX1264" fmla="*/ 8709 w 10000"/>
                  <a:gd name="connsiteY1264" fmla="*/ 1609 h 10000"/>
                  <a:gd name="connsiteX1265" fmla="*/ 8693 w 10000"/>
                  <a:gd name="connsiteY1265" fmla="*/ 1616 h 10000"/>
                  <a:gd name="connsiteX1266" fmla="*/ 8684 w 10000"/>
                  <a:gd name="connsiteY1266" fmla="*/ 1639 h 10000"/>
                  <a:gd name="connsiteX1267" fmla="*/ 8684 w 10000"/>
                  <a:gd name="connsiteY1267" fmla="*/ 1658 h 10000"/>
                  <a:gd name="connsiteX1268" fmla="*/ 8665 w 10000"/>
                  <a:gd name="connsiteY1268" fmla="*/ 1655 h 10000"/>
                  <a:gd name="connsiteX1269" fmla="*/ 8665 w 10000"/>
                  <a:gd name="connsiteY1269" fmla="*/ 1645 h 10000"/>
                  <a:gd name="connsiteX1270" fmla="*/ 8665 w 10000"/>
                  <a:gd name="connsiteY1270" fmla="*/ 1626 h 10000"/>
                  <a:gd name="connsiteX1271" fmla="*/ 8676 w 10000"/>
                  <a:gd name="connsiteY1271" fmla="*/ 1609 h 10000"/>
                  <a:gd name="connsiteX1272" fmla="*/ 8679 w 10000"/>
                  <a:gd name="connsiteY1272" fmla="*/ 1597 h 10000"/>
                  <a:gd name="connsiteX1273" fmla="*/ 8687 w 10000"/>
                  <a:gd name="connsiteY1273" fmla="*/ 1577 h 10000"/>
                  <a:gd name="connsiteX1274" fmla="*/ 8695 w 10000"/>
                  <a:gd name="connsiteY1274" fmla="*/ 1554 h 10000"/>
                  <a:gd name="connsiteX1275" fmla="*/ 8709 w 10000"/>
                  <a:gd name="connsiteY1275" fmla="*/ 1532 h 10000"/>
                  <a:gd name="connsiteX1276" fmla="*/ 8704 w 10000"/>
                  <a:gd name="connsiteY1276" fmla="*/ 1512 h 10000"/>
                  <a:gd name="connsiteX1277" fmla="*/ 8695 w 10000"/>
                  <a:gd name="connsiteY1277" fmla="*/ 1503 h 10000"/>
                  <a:gd name="connsiteX1278" fmla="*/ 8684 w 10000"/>
                  <a:gd name="connsiteY1278" fmla="*/ 1503 h 10000"/>
                  <a:gd name="connsiteX1279" fmla="*/ 8670 w 10000"/>
                  <a:gd name="connsiteY1279" fmla="*/ 1525 h 10000"/>
                  <a:gd name="connsiteX1280" fmla="*/ 8665 w 10000"/>
                  <a:gd name="connsiteY1280" fmla="*/ 1545 h 10000"/>
                  <a:gd name="connsiteX1281" fmla="*/ 8654 w 10000"/>
                  <a:gd name="connsiteY1281" fmla="*/ 1567 h 10000"/>
                  <a:gd name="connsiteX1282" fmla="*/ 8648 w 10000"/>
                  <a:gd name="connsiteY1282" fmla="*/ 1587 h 10000"/>
                  <a:gd name="connsiteX1283" fmla="*/ 8640 w 10000"/>
                  <a:gd name="connsiteY1283" fmla="*/ 1629 h 10000"/>
                  <a:gd name="connsiteX1284" fmla="*/ 8620 w 10000"/>
                  <a:gd name="connsiteY1284" fmla="*/ 1635 h 10000"/>
                  <a:gd name="connsiteX1285" fmla="*/ 8612 w 10000"/>
                  <a:gd name="connsiteY1285" fmla="*/ 1635 h 10000"/>
                  <a:gd name="connsiteX1286" fmla="*/ 8604 w 10000"/>
                  <a:gd name="connsiteY1286" fmla="*/ 1626 h 10000"/>
                  <a:gd name="connsiteX1287" fmla="*/ 8596 w 10000"/>
                  <a:gd name="connsiteY1287" fmla="*/ 1616 h 10000"/>
                  <a:gd name="connsiteX1288" fmla="*/ 8596 w 10000"/>
                  <a:gd name="connsiteY1288" fmla="*/ 1580 h 10000"/>
                  <a:gd name="connsiteX1289" fmla="*/ 8587 w 10000"/>
                  <a:gd name="connsiteY1289" fmla="*/ 1545 h 10000"/>
                  <a:gd name="connsiteX1290" fmla="*/ 8565 w 10000"/>
                  <a:gd name="connsiteY1290" fmla="*/ 1516 h 10000"/>
                  <a:gd name="connsiteX1291" fmla="*/ 8543 w 10000"/>
                  <a:gd name="connsiteY1291" fmla="*/ 1512 h 10000"/>
                  <a:gd name="connsiteX1292" fmla="*/ 8518 w 10000"/>
                  <a:gd name="connsiteY1292" fmla="*/ 1532 h 10000"/>
                  <a:gd name="connsiteX1293" fmla="*/ 8476 w 10000"/>
                  <a:gd name="connsiteY1293" fmla="*/ 1567 h 10000"/>
                  <a:gd name="connsiteX1294" fmla="*/ 8454 w 10000"/>
                  <a:gd name="connsiteY1294" fmla="*/ 1551 h 10000"/>
                  <a:gd name="connsiteX1295" fmla="*/ 8402 w 10000"/>
                  <a:gd name="connsiteY1295" fmla="*/ 1493 h 10000"/>
                  <a:gd name="connsiteX1296" fmla="*/ 8371 w 10000"/>
                  <a:gd name="connsiteY1296" fmla="*/ 1428 h 10000"/>
                  <a:gd name="connsiteX1297" fmla="*/ 8072 w 10000"/>
                  <a:gd name="connsiteY1297" fmla="*/ 1422 h 10000"/>
                  <a:gd name="connsiteX1298" fmla="*/ 7823 w 10000"/>
                  <a:gd name="connsiteY1298" fmla="*/ 1279 h 10000"/>
                  <a:gd name="connsiteX1299" fmla="*/ 7587 w 10000"/>
                  <a:gd name="connsiteY1299" fmla="*/ 1133 h 10000"/>
                  <a:gd name="connsiteX1300" fmla="*/ 7526 w 10000"/>
                  <a:gd name="connsiteY1300" fmla="*/ 1098 h 10000"/>
                  <a:gd name="connsiteX1301" fmla="*/ 7346 w 10000"/>
                  <a:gd name="connsiteY1301" fmla="*/ 991 h 10000"/>
                  <a:gd name="connsiteX1302" fmla="*/ 7321 w 10000"/>
                  <a:gd name="connsiteY1302" fmla="*/ 959 h 10000"/>
                  <a:gd name="connsiteX1303" fmla="*/ 7307 w 10000"/>
                  <a:gd name="connsiteY1303" fmla="*/ 871 h 10000"/>
                  <a:gd name="connsiteX1304" fmla="*/ 7224 w 10000"/>
                  <a:gd name="connsiteY1304" fmla="*/ 816 h 10000"/>
                  <a:gd name="connsiteX1305" fmla="*/ 7147 w 10000"/>
                  <a:gd name="connsiteY1305" fmla="*/ 787 h 10000"/>
                  <a:gd name="connsiteX1306" fmla="*/ 7080 w 10000"/>
                  <a:gd name="connsiteY1306" fmla="*/ 742 h 10000"/>
                  <a:gd name="connsiteX1307" fmla="*/ 7069 w 10000"/>
                  <a:gd name="connsiteY1307" fmla="*/ 767 h 10000"/>
                  <a:gd name="connsiteX1308" fmla="*/ 7033 w 10000"/>
                  <a:gd name="connsiteY1308" fmla="*/ 787 h 10000"/>
                  <a:gd name="connsiteX1309" fmla="*/ 6820 w 10000"/>
                  <a:gd name="connsiteY1309" fmla="*/ 878 h 10000"/>
                  <a:gd name="connsiteX1310" fmla="*/ 6726 w 10000"/>
                  <a:gd name="connsiteY1310" fmla="*/ 897 h 10000"/>
                  <a:gd name="connsiteX1311" fmla="*/ 6626 w 10000"/>
                  <a:gd name="connsiteY1311" fmla="*/ 955 h 10000"/>
                  <a:gd name="connsiteX1312" fmla="*/ 6582 w 10000"/>
                  <a:gd name="connsiteY1312" fmla="*/ 946 h 10000"/>
                  <a:gd name="connsiteX1313" fmla="*/ 6571 w 10000"/>
                  <a:gd name="connsiteY1313" fmla="*/ 955 h 10000"/>
                  <a:gd name="connsiteX1314" fmla="*/ 6507 w 10000"/>
                  <a:gd name="connsiteY1314" fmla="*/ 975 h 10000"/>
                  <a:gd name="connsiteX1315" fmla="*/ 6485 w 10000"/>
                  <a:gd name="connsiteY1315" fmla="*/ 975 h 10000"/>
                  <a:gd name="connsiteX1316" fmla="*/ 6476 w 10000"/>
                  <a:gd name="connsiteY1316" fmla="*/ 965 h 10000"/>
                  <a:gd name="connsiteX1317" fmla="*/ 6474 w 10000"/>
                  <a:gd name="connsiteY1317" fmla="*/ 936 h 10000"/>
                  <a:gd name="connsiteX1318" fmla="*/ 6452 w 10000"/>
                  <a:gd name="connsiteY1318" fmla="*/ 887 h 10000"/>
                  <a:gd name="connsiteX1319" fmla="*/ 6352 w 10000"/>
                  <a:gd name="connsiteY1319" fmla="*/ 767 h 10000"/>
                  <a:gd name="connsiteX1320" fmla="*/ 6313 w 10000"/>
                  <a:gd name="connsiteY1320" fmla="*/ 732 h 10000"/>
                  <a:gd name="connsiteX1321" fmla="*/ 6296 w 10000"/>
                  <a:gd name="connsiteY1321" fmla="*/ 690 h 10000"/>
                  <a:gd name="connsiteX1322" fmla="*/ 6271 w 10000"/>
                  <a:gd name="connsiteY1322" fmla="*/ 664 h 10000"/>
                  <a:gd name="connsiteX1323" fmla="*/ 6266 w 10000"/>
                  <a:gd name="connsiteY1323" fmla="*/ 654 h 10000"/>
                  <a:gd name="connsiteX1324" fmla="*/ 6111 w 10000"/>
                  <a:gd name="connsiteY1324" fmla="*/ 398 h 10000"/>
                  <a:gd name="connsiteX1325" fmla="*/ 5903 w 10000"/>
                  <a:gd name="connsiteY1325" fmla="*/ 408 h 10000"/>
                  <a:gd name="connsiteX1326" fmla="*/ 5837 w 10000"/>
                  <a:gd name="connsiteY1326" fmla="*/ 427 h 10000"/>
                  <a:gd name="connsiteX1327" fmla="*/ 5756 w 10000"/>
                  <a:gd name="connsiteY1327" fmla="*/ 453 h 10000"/>
                  <a:gd name="connsiteX1328" fmla="*/ 5681 w 10000"/>
                  <a:gd name="connsiteY1328" fmla="*/ 453 h 10000"/>
                  <a:gd name="connsiteX1329" fmla="*/ 5609 w 10000"/>
                  <a:gd name="connsiteY1329" fmla="*/ 447 h 10000"/>
                  <a:gd name="connsiteX1330" fmla="*/ 5554 w 10000"/>
                  <a:gd name="connsiteY1330" fmla="*/ 304 h 10000"/>
                  <a:gd name="connsiteX1331" fmla="*/ 5529 w 10000"/>
                  <a:gd name="connsiteY1331" fmla="*/ 301 h 10000"/>
                  <a:gd name="connsiteX1332" fmla="*/ 5393 w 10000"/>
                  <a:gd name="connsiteY1332" fmla="*/ 256 h 10000"/>
                  <a:gd name="connsiteX1333" fmla="*/ 5366 w 10000"/>
                  <a:gd name="connsiteY1333" fmla="*/ 220 h 10000"/>
                  <a:gd name="connsiteX1334" fmla="*/ 5249 w 10000"/>
                  <a:gd name="connsiteY1334" fmla="*/ 155 h 10000"/>
                  <a:gd name="connsiteX1335" fmla="*/ 5141 w 10000"/>
                  <a:gd name="connsiteY1335" fmla="*/ 52 h 10000"/>
                  <a:gd name="connsiteX1336" fmla="*/ 5116 w 10000"/>
                  <a:gd name="connsiteY1336" fmla="*/ 3 h 10000"/>
                  <a:gd name="connsiteX1337" fmla="*/ 5061 w 10000"/>
                  <a:gd name="connsiteY1337" fmla="*/ 0 h 10000"/>
                  <a:gd name="connsiteX1338" fmla="*/ 5036 w 10000"/>
                  <a:gd name="connsiteY1338" fmla="*/ 32 h 10000"/>
                  <a:gd name="connsiteX1339" fmla="*/ 4942 w 10000"/>
                  <a:gd name="connsiteY1339" fmla="*/ 133 h 10000"/>
                  <a:gd name="connsiteX1340" fmla="*/ 4900 w 10000"/>
                  <a:gd name="connsiteY1340" fmla="*/ 217 h 10000"/>
                  <a:gd name="connsiteX1341" fmla="*/ 4861 w 10000"/>
                  <a:gd name="connsiteY1341" fmla="*/ 198 h 10000"/>
                  <a:gd name="connsiteX1342" fmla="*/ 4795 w 10000"/>
                  <a:gd name="connsiteY1342" fmla="*/ 68 h 10000"/>
                  <a:gd name="connsiteX1343" fmla="*/ 4778 w 10000"/>
                  <a:gd name="connsiteY1343" fmla="*/ 62 h 10000"/>
                  <a:gd name="connsiteX1344" fmla="*/ 4765 w 10000"/>
                  <a:gd name="connsiteY1344" fmla="*/ 62 h 10000"/>
                  <a:gd name="connsiteX1345" fmla="*/ 4748 w 10000"/>
                  <a:gd name="connsiteY1345" fmla="*/ 68 h 10000"/>
                  <a:gd name="connsiteX1346" fmla="*/ 4673 w 10000"/>
                  <a:gd name="connsiteY1346" fmla="*/ 136 h 10000"/>
                  <a:gd name="connsiteX1347" fmla="*/ 4632 w 10000"/>
                  <a:gd name="connsiteY1347" fmla="*/ 201 h 10000"/>
                  <a:gd name="connsiteX1348" fmla="*/ 4623 w 10000"/>
                  <a:gd name="connsiteY1348" fmla="*/ 210 h 10000"/>
                  <a:gd name="connsiteX1349" fmla="*/ 4579 w 10000"/>
                  <a:gd name="connsiteY1349" fmla="*/ 220 h 10000"/>
                  <a:gd name="connsiteX1350" fmla="*/ 4479 w 10000"/>
                  <a:gd name="connsiteY1350" fmla="*/ 198 h 10000"/>
                  <a:gd name="connsiteX1351" fmla="*/ 4402 w 10000"/>
                  <a:gd name="connsiteY1351" fmla="*/ 165 h 10000"/>
                  <a:gd name="connsiteX1352" fmla="*/ 4374 w 10000"/>
                  <a:gd name="connsiteY1352" fmla="*/ 165 h 10000"/>
                  <a:gd name="connsiteX1353" fmla="*/ 4335 w 10000"/>
                  <a:gd name="connsiteY1353" fmla="*/ 172 h 10000"/>
                  <a:gd name="connsiteX1354" fmla="*/ 4302 w 10000"/>
                  <a:gd name="connsiteY1354" fmla="*/ 188 h 10000"/>
                  <a:gd name="connsiteX1355" fmla="*/ 4271 w 10000"/>
                  <a:gd name="connsiteY1355" fmla="*/ 220 h 10000"/>
                  <a:gd name="connsiteX1356" fmla="*/ 4238 w 10000"/>
                  <a:gd name="connsiteY1356" fmla="*/ 240 h 10000"/>
                  <a:gd name="connsiteX1357" fmla="*/ 4324 w 10000"/>
                  <a:gd name="connsiteY1357" fmla="*/ 1289 h 10000"/>
                  <a:gd name="connsiteX1358" fmla="*/ 3521 w 10000"/>
                  <a:gd name="connsiteY1358" fmla="*/ 7730 h 10000"/>
                  <a:gd name="connsiteX1359" fmla="*/ 3560 w 10000"/>
                  <a:gd name="connsiteY1359" fmla="*/ 7749 h 10000"/>
                  <a:gd name="connsiteX1360" fmla="*/ 3562 w 10000"/>
                  <a:gd name="connsiteY1360" fmla="*/ 7759 h 10000"/>
                  <a:gd name="connsiteX1361" fmla="*/ 3573 w 10000"/>
                  <a:gd name="connsiteY1361" fmla="*/ 7766 h 10000"/>
                  <a:gd name="connsiteX1362" fmla="*/ 3811 w 10000"/>
                  <a:gd name="connsiteY1362" fmla="*/ 6802 h 10000"/>
                  <a:gd name="connsiteX1363" fmla="*/ 3623 w 10000"/>
                  <a:gd name="connsiteY1363" fmla="*/ 7733 h 10000"/>
                  <a:gd name="connsiteX1364" fmla="*/ 4297 w 10000"/>
                  <a:gd name="connsiteY1364" fmla="*/ 7345 h 10000"/>
                  <a:gd name="connsiteX1365" fmla="*/ 4236 w 10000"/>
                  <a:gd name="connsiteY1365" fmla="*/ 6832 h 10000"/>
                  <a:gd name="connsiteX1366" fmla="*/ 3946 w 10000"/>
                  <a:gd name="connsiteY1366" fmla="*/ 6675 h 10000"/>
                  <a:gd name="connsiteX1367" fmla="*/ 3687 w 10000"/>
                  <a:gd name="connsiteY1367" fmla="*/ 7730 h 10000"/>
                  <a:gd name="connsiteX1368" fmla="*/ 3690 w 10000"/>
                  <a:gd name="connsiteY1368" fmla="*/ 7730 h 10000"/>
                  <a:gd name="connsiteX1369" fmla="*/ 3704 w 10000"/>
                  <a:gd name="connsiteY1369" fmla="*/ 7740 h 10000"/>
                  <a:gd name="connsiteX1370" fmla="*/ 3712 w 10000"/>
                  <a:gd name="connsiteY1370" fmla="*/ 7743 h 10000"/>
                  <a:gd name="connsiteX1371" fmla="*/ 3723 w 10000"/>
                  <a:gd name="connsiteY1371" fmla="*/ 7749 h 10000"/>
                  <a:gd name="connsiteX1372" fmla="*/ 3729 w 10000"/>
                  <a:gd name="connsiteY1372" fmla="*/ 7749 h 10000"/>
                  <a:gd name="connsiteX1373" fmla="*/ 3729 w 10000"/>
                  <a:gd name="connsiteY1373" fmla="*/ 7743 h 10000"/>
                  <a:gd name="connsiteX1374" fmla="*/ 3745 w 10000"/>
                  <a:gd name="connsiteY1374" fmla="*/ 7740 h 10000"/>
                  <a:gd name="connsiteX1375" fmla="*/ 3753 w 10000"/>
                  <a:gd name="connsiteY1375" fmla="*/ 7730 h 10000"/>
                  <a:gd name="connsiteX1376" fmla="*/ 3762 w 10000"/>
                  <a:gd name="connsiteY1376" fmla="*/ 7720 h 10000"/>
                  <a:gd name="connsiteX1377" fmla="*/ 3776 w 10000"/>
                  <a:gd name="connsiteY1377" fmla="*/ 7710 h 10000"/>
                  <a:gd name="connsiteX1378" fmla="*/ 3784 w 10000"/>
                  <a:gd name="connsiteY1378" fmla="*/ 7701 h 10000"/>
                  <a:gd name="connsiteX1379" fmla="*/ 3792 w 10000"/>
                  <a:gd name="connsiteY1379" fmla="*/ 7694 h 10000"/>
                  <a:gd name="connsiteX1380" fmla="*/ 4805 w 10000"/>
                  <a:gd name="connsiteY1380" fmla="*/ 7386 h 10000"/>
                  <a:gd name="connsiteX1381" fmla="*/ 3778 w 10000"/>
                  <a:gd name="connsiteY1381" fmla="*/ 7756 h 10000"/>
                  <a:gd name="connsiteX1382" fmla="*/ 3762 w 10000"/>
                  <a:gd name="connsiteY1382" fmla="*/ 7775 h 10000"/>
                  <a:gd name="connsiteX1383" fmla="*/ 3748 w 10000"/>
                  <a:gd name="connsiteY1383" fmla="*/ 7775 h 10000"/>
                  <a:gd name="connsiteX1384" fmla="*/ 3712 w 10000"/>
                  <a:gd name="connsiteY1384" fmla="*/ 8005 h 10000"/>
                  <a:gd name="connsiteX1385" fmla="*/ 3706 w 10000"/>
                  <a:gd name="connsiteY1385" fmla="*/ 8021 h 10000"/>
                  <a:gd name="connsiteX1386" fmla="*/ 3712 w 10000"/>
                  <a:gd name="connsiteY1386" fmla="*/ 8044 h 10000"/>
                  <a:gd name="connsiteX1387" fmla="*/ 3712 w 10000"/>
                  <a:gd name="connsiteY1387" fmla="*/ 8051 h 10000"/>
                  <a:gd name="connsiteX1388" fmla="*/ 3767 w 10000"/>
                  <a:gd name="connsiteY1388" fmla="*/ 8106 h 10000"/>
                  <a:gd name="connsiteX1389" fmla="*/ 3770 w 10000"/>
                  <a:gd name="connsiteY1389" fmla="*/ 8119 h 10000"/>
                  <a:gd name="connsiteX1390" fmla="*/ 3740 w 10000"/>
                  <a:gd name="connsiteY1390" fmla="*/ 8154 h 10000"/>
                  <a:gd name="connsiteX1391" fmla="*/ 3731 w 10000"/>
                  <a:gd name="connsiteY1391" fmla="*/ 8138 h 10000"/>
                  <a:gd name="connsiteX1392" fmla="*/ 3729 w 10000"/>
                  <a:gd name="connsiteY1392" fmla="*/ 8125 h 10000"/>
                  <a:gd name="connsiteX1393" fmla="*/ 3712 w 10000"/>
                  <a:gd name="connsiteY1393" fmla="*/ 8115 h 10000"/>
                  <a:gd name="connsiteX1394" fmla="*/ 3704 w 10000"/>
                  <a:gd name="connsiteY1394" fmla="*/ 8109 h 10000"/>
                  <a:gd name="connsiteX1395" fmla="*/ 3687 w 10000"/>
                  <a:gd name="connsiteY1395" fmla="*/ 8099 h 10000"/>
                  <a:gd name="connsiteX1396" fmla="*/ 3673 w 10000"/>
                  <a:gd name="connsiteY1396" fmla="*/ 8093 h 10000"/>
                  <a:gd name="connsiteX1397" fmla="*/ 3665 w 10000"/>
                  <a:gd name="connsiteY1397" fmla="*/ 8083 h 10000"/>
                  <a:gd name="connsiteX1398" fmla="*/ 3648 w 10000"/>
                  <a:gd name="connsiteY1398" fmla="*/ 8073 h 10000"/>
                  <a:gd name="connsiteX1399" fmla="*/ 3643 w 10000"/>
                  <a:gd name="connsiteY1399" fmla="*/ 8063 h 10000"/>
                  <a:gd name="connsiteX1400" fmla="*/ 3632 w 10000"/>
                  <a:gd name="connsiteY1400" fmla="*/ 8054 h 10000"/>
                  <a:gd name="connsiteX1401" fmla="*/ 3623 w 10000"/>
                  <a:gd name="connsiteY1401" fmla="*/ 8060 h 10000"/>
                  <a:gd name="connsiteX1402" fmla="*/ 3615 w 10000"/>
                  <a:gd name="connsiteY1402" fmla="*/ 8070 h 10000"/>
                  <a:gd name="connsiteX1403" fmla="*/ 3607 w 10000"/>
                  <a:gd name="connsiteY1403" fmla="*/ 8083 h 10000"/>
                  <a:gd name="connsiteX1404" fmla="*/ 5314 w 10000"/>
                  <a:gd name="connsiteY1404" fmla="*/ 7655 h 10000"/>
                  <a:gd name="connsiteX1405" fmla="*/ 3601 w 10000"/>
                  <a:gd name="connsiteY1405" fmla="*/ 8148 h 10000"/>
                  <a:gd name="connsiteX1406" fmla="*/ 3584 w 10000"/>
                  <a:gd name="connsiteY1406" fmla="*/ 8154 h 10000"/>
                  <a:gd name="connsiteX1407" fmla="*/ 5255 w 10000"/>
                  <a:gd name="connsiteY1407" fmla="*/ 7926 h 10000"/>
                  <a:gd name="connsiteX1408" fmla="*/ 4881 w 10000"/>
                  <a:gd name="connsiteY1408" fmla="*/ 8090 h 10000"/>
                  <a:gd name="connsiteX1409" fmla="*/ 3206 w 10000"/>
                  <a:gd name="connsiteY1409" fmla="*/ 8300 h 10000"/>
                  <a:gd name="connsiteX1410" fmla="*/ 2947 w 10000"/>
                  <a:gd name="connsiteY1410" fmla="*/ 8089 h 10000"/>
                  <a:gd name="connsiteX1411" fmla="*/ 3057 w 10000"/>
                  <a:gd name="connsiteY1411" fmla="*/ 7143 h 10000"/>
                  <a:gd name="connsiteX0" fmla="*/ 4324 w 10000"/>
                  <a:gd name="connsiteY0" fmla="*/ 1289 h 10000"/>
                  <a:gd name="connsiteX1" fmla="*/ 4296 w 10000"/>
                  <a:gd name="connsiteY1" fmla="*/ 1305 h 10000"/>
                  <a:gd name="connsiteX2" fmla="*/ 4285 w 10000"/>
                  <a:gd name="connsiteY2" fmla="*/ 1279 h 10000"/>
                  <a:gd name="connsiteX3" fmla="*/ 4244 w 10000"/>
                  <a:gd name="connsiteY3" fmla="*/ 1266 h 10000"/>
                  <a:gd name="connsiteX4" fmla="*/ 4208 w 10000"/>
                  <a:gd name="connsiteY4" fmla="*/ 1286 h 10000"/>
                  <a:gd name="connsiteX5" fmla="*/ 4172 w 10000"/>
                  <a:gd name="connsiteY5" fmla="*/ 1299 h 10000"/>
                  <a:gd name="connsiteX6" fmla="*/ 4150 w 10000"/>
                  <a:gd name="connsiteY6" fmla="*/ 1308 h 10000"/>
                  <a:gd name="connsiteX7" fmla="*/ 4139 w 10000"/>
                  <a:gd name="connsiteY7" fmla="*/ 1315 h 10000"/>
                  <a:gd name="connsiteX8" fmla="*/ 4125 w 10000"/>
                  <a:gd name="connsiteY8" fmla="*/ 1315 h 10000"/>
                  <a:gd name="connsiteX9" fmla="*/ 4119 w 10000"/>
                  <a:gd name="connsiteY9" fmla="*/ 1315 h 10000"/>
                  <a:gd name="connsiteX10" fmla="*/ 4111 w 10000"/>
                  <a:gd name="connsiteY10" fmla="*/ 1308 h 10000"/>
                  <a:gd name="connsiteX11" fmla="*/ 4100 w 10000"/>
                  <a:gd name="connsiteY11" fmla="*/ 1315 h 10000"/>
                  <a:gd name="connsiteX12" fmla="*/ 4075 w 10000"/>
                  <a:gd name="connsiteY12" fmla="*/ 1315 h 10000"/>
                  <a:gd name="connsiteX13" fmla="*/ 4058 w 10000"/>
                  <a:gd name="connsiteY13" fmla="*/ 1318 h 10000"/>
                  <a:gd name="connsiteX14" fmla="*/ 4044 w 10000"/>
                  <a:gd name="connsiteY14" fmla="*/ 1315 h 10000"/>
                  <a:gd name="connsiteX15" fmla="*/ 4042 w 10000"/>
                  <a:gd name="connsiteY15" fmla="*/ 1299 h 10000"/>
                  <a:gd name="connsiteX16" fmla="*/ 4014 w 10000"/>
                  <a:gd name="connsiteY16" fmla="*/ 1308 h 10000"/>
                  <a:gd name="connsiteX17" fmla="*/ 4011 w 10000"/>
                  <a:gd name="connsiteY17" fmla="*/ 1315 h 10000"/>
                  <a:gd name="connsiteX18" fmla="*/ 4011 w 10000"/>
                  <a:gd name="connsiteY18" fmla="*/ 1341 h 10000"/>
                  <a:gd name="connsiteX19" fmla="*/ 4019 w 10000"/>
                  <a:gd name="connsiteY19" fmla="*/ 1341 h 10000"/>
                  <a:gd name="connsiteX20" fmla="*/ 3997 w 10000"/>
                  <a:gd name="connsiteY20" fmla="*/ 1363 h 10000"/>
                  <a:gd name="connsiteX21" fmla="*/ 3986 w 10000"/>
                  <a:gd name="connsiteY21" fmla="*/ 1373 h 10000"/>
                  <a:gd name="connsiteX22" fmla="*/ 3981 w 10000"/>
                  <a:gd name="connsiteY22" fmla="*/ 1389 h 10000"/>
                  <a:gd name="connsiteX23" fmla="*/ 3981 w 10000"/>
                  <a:gd name="connsiteY23" fmla="*/ 1409 h 10000"/>
                  <a:gd name="connsiteX24" fmla="*/ 3981 w 10000"/>
                  <a:gd name="connsiteY24" fmla="*/ 1438 h 10000"/>
                  <a:gd name="connsiteX25" fmla="*/ 3961 w 10000"/>
                  <a:gd name="connsiteY25" fmla="*/ 1441 h 10000"/>
                  <a:gd name="connsiteX26" fmla="*/ 3942 w 10000"/>
                  <a:gd name="connsiteY26" fmla="*/ 1441 h 10000"/>
                  <a:gd name="connsiteX27" fmla="*/ 3914 w 10000"/>
                  <a:gd name="connsiteY27" fmla="*/ 1454 h 10000"/>
                  <a:gd name="connsiteX28" fmla="*/ 3892 w 10000"/>
                  <a:gd name="connsiteY28" fmla="*/ 1467 h 10000"/>
                  <a:gd name="connsiteX29" fmla="*/ 3867 w 10000"/>
                  <a:gd name="connsiteY29" fmla="*/ 1483 h 10000"/>
                  <a:gd name="connsiteX30" fmla="*/ 3845 w 10000"/>
                  <a:gd name="connsiteY30" fmla="*/ 1467 h 10000"/>
                  <a:gd name="connsiteX31" fmla="*/ 3850 w 10000"/>
                  <a:gd name="connsiteY31" fmla="*/ 1457 h 10000"/>
                  <a:gd name="connsiteX32" fmla="*/ 3864 w 10000"/>
                  <a:gd name="connsiteY32" fmla="*/ 1441 h 10000"/>
                  <a:gd name="connsiteX33" fmla="*/ 3859 w 10000"/>
                  <a:gd name="connsiteY33" fmla="*/ 1409 h 10000"/>
                  <a:gd name="connsiteX34" fmla="*/ 3842 w 10000"/>
                  <a:gd name="connsiteY34" fmla="*/ 1383 h 10000"/>
                  <a:gd name="connsiteX35" fmla="*/ 3825 w 10000"/>
                  <a:gd name="connsiteY35" fmla="*/ 1360 h 10000"/>
                  <a:gd name="connsiteX36" fmla="*/ 3809 w 10000"/>
                  <a:gd name="connsiteY36" fmla="*/ 1318 h 10000"/>
                  <a:gd name="connsiteX37" fmla="*/ 3787 w 10000"/>
                  <a:gd name="connsiteY37" fmla="*/ 1289 h 10000"/>
                  <a:gd name="connsiteX38" fmla="*/ 3759 w 10000"/>
                  <a:gd name="connsiteY38" fmla="*/ 1266 h 10000"/>
                  <a:gd name="connsiteX39" fmla="*/ 3740 w 10000"/>
                  <a:gd name="connsiteY39" fmla="*/ 1256 h 10000"/>
                  <a:gd name="connsiteX40" fmla="*/ 3715 w 10000"/>
                  <a:gd name="connsiteY40" fmla="*/ 1250 h 10000"/>
                  <a:gd name="connsiteX41" fmla="*/ 3687 w 10000"/>
                  <a:gd name="connsiteY41" fmla="*/ 1256 h 10000"/>
                  <a:gd name="connsiteX42" fmla="*/ 3681 w 10000"/>
                  <a:gd name="connsiteY42" fmla="*/ 1260 h 10000"/>
                  <a:gd name="connsiteX43" fmla="*/ 3670 w 10000"/>
                  <a:gd name="connsiteY43" fmla="*/ 1295 h 10000"/>
                  <a:gd name="connsiteX44" fmla="*/ 3651 w 10000"/>
                  <a:gd name="connsiteY44" fmla="*/ 1305 h 10000"/>
                  <a:gd name="connsiteX45" fmla="*/ 3640 w 10000"/>
                  <a:gd name="connsiteY45" fmla="*/ 1308 h 10000"/>
                  <a:gd name="connsiteX46" fmla="*/ 3626 w 10000"/>
                  <a:gd name="connsiteY46" fmla="*/ 1308 h 10000"/>
                  <a:gd name="connsiteX47" fmla="*/ 3632 w 10000"/>
                  <a:gd name="connsiteY47" fmla="*/ 1276 h 10000"/>
                  <a:gd name="connsiteX48" fmla="*/ 3609 w 10000"/>
                  <a:gd name="connsiteY48" fmla="*/ 1289 h 10000"/>
                  <a:gd name="connsiteX49" fmla="*/ 3593 w 10000"/>
                  <a:gd name="connsiteY49" fmla="*/ 1286 h 10000"/>
                  <a:gd name="connsiteX50" fmla="*/ 3590 w 10000"/>
                  <a:gd name="connsiteY50" fmla="*/ 1256 h 10000"/>
                  <a:gd name="connsiteX51" fmla="*/ 3584 w 10000"/>
                  <a:gd name="connsiteY51" fmla="*/ 1237 h 10000"/>
                  <a:gd name="connsiteX52" fmla="*/ 3573 w 10000"/>
                  <a:gd name="connsiteY52" fmla="*/ 1237 h 10000"/>
                  <a:gd name="connsiteX53" fmla="*/ 3554 w 10000"/>
                  <a:gd name="connsiteY53" fmla="*/ 1227 h 10000"/>
                  <a:gd name="connsiteX54" fmla="*/ 3546 w 10000"/>
                  <a:gd name="connsiteY54" fmla="*/ 1192 h 10000"/>
                  <a:gd name="connsiteX55" fmla="*/ 3529 w 10000"/>
                  <a:gd name="connsiteY55" fmla="*/ 1176 h 10000"/>
                  <a:gd name="connsiteX56" fmla="*/ 3512 w 10000"/>
                  <a:gd name="connsiteY56" fmla="*/ 1182 h 10000"/>
                  <a:gd name="connsiteX57" fmla="*/ 3485 w 10000"/>
                  <a:gd name="connsiteY57" fmla="*/ 1182 h 10000"/>
                  <a:gd name="connsiteX58" fmla="*/ 3463 w 10000"/>
                  <a:gd name="connsiteY58" fmla="*/ 1176 h 10000"/>
                  <a:gd name="connsiteX59" fmla="*/ 3449 w 10000"/>
                  <a:gd name="connsiteY59" fmla="*/ 1182 h 10000"/>
                  <a:gd name="connsiteX60" fmla="*/ 3432 w 10000"/>
                  <a:gd name="connsiteY60" fmla="*/ 1192 h 10000"/>
                  <a:gd name="connsiteX61" fmla="*/ 3454 w 10000"/>
                  <a:gd name="connsiteY61" fmla="*/ 1205 h 10000"/>
                  <a:gd name="connsiteX62" fmla="*/ 3463 w 10000"/>
                  <a:gd name="connsiteY62" fmla="*/ 1205 h 10000"/>
                  <a:gd name="connsiteX63" fmla="*/ 3488 w 10000"/>
                  <a:gd name="connsiteY63" fmla="*/ 1205 h 10000"/>
                  <a:gd name="connsiteX64" fmla="*/ 3488 w 10000"/>
                  <a:gd name="connsiteY64" fmla="*/ 1218 h 10000"/>
                  <a:gd name="connsiteX65" fmla="*/ 3493 w 10000"/>
                  <a:gd name="connsiteY65" fmla="*/ 1247 h 10000"/>
                  <a:gd name="connsiteX66" fmla="*/ 3512 w 10000"/>
                  <a:gd name="connsiteY66" fmla="*/ 1247 h 10000"/>
                  <a:gd name="connsiteX67" fmla="*/ 3518 w 10000"/>
                  <a:gd name="connsiteY67" fmla="*/ 1250 h 10000"/>
                  <a:gd name="connsiteX68" fmla="*/ 3521 w 10000"/>
                  <a:gd name="connsiteY68" fmla="*/ 1276 h 10000"/>
                  <a:gd name="connsiteX69" fmla="*/ 3543 w 10000"/>
                  <a:gd name="connsiteY69" fmla="*/ 1295 h 10000"/>
                  <a:gd name="connsiteX70" fmla="*/ 3546 w 10000"/>
                  <a:gd name="connsiteY70" fmla="*/ 1305 h 10000"/>
                  <a:gd name="connsiteX71" fmla="*/ 3543 w 10000"/>
                  <a:gd name="connsiteY71" fmla="*/ 1315 h 10000"/>
                  <a:gd name="connsiteX72" fmla="*/ 3543 w 10000"/>
                  <a:gd name="connsiteY72" fmla="*/ 1331 h 10000"/>
                  <a:gd name="connsiteX73" fmla="*/ 3554 w 10000"/>
                  <a:gd name="connsiteY73" fmla="*/ 1324 h 10000"/>
                  <a:gd name="connsiteX74" fmla="*/ 3560 w 10000"/>
                  <a:gd name="connsiteY74" fmla="*/ 1331 h 10000"/>
                  <a:gd name="connsiteX75" fmla="*/ 3582 w 10000"/>
                  <a:gd name="connsiteY75" fmla="*/ 1344 h 10000"/>
                  <a:gd name="connsiteX76" fmla="*/ 3598 w 10000"/>
                  <a:gd name="connsiteY76" fmla="*/ 1380 h 10000"/>
                  <a:gd name="connsiteX77" fmla="*/ 3607 w 10000"/>
                  <a:gd name="connsiteY77" fmla="*/ 1389 h 10000"/>
                  <a:gd name="connsiteX78" fmla="*/ 3623 w 10000"/>
                  <a:gd name="connsiteY78" fmla="*/ 1409 h 10000"/>
                  <a:gd name="connsiteX79" fmla="*/ 3634 w 10000"/>
                  <a:gd name="connsiteY79" fmla="*/ 1438 h 10000"/>
                  <a:gd name="connsiteX80" fmla="*/ 3632 w 10000"/>
                  <a:gd name="connsiteY80" fmla="*/ 1454 h 10000"/>
                  <a:gd name="connsiteX81" fmla="*/ 3618 w 10000"/>
                  <a:gd name="connsiteY81" fmla="*/ 1438 h 10000"/>
                  <a:gd name="connsiteX82" fmla="*/ 3598 w 10000"/>
                  <a:gd name="connsiteY82" fmla="*/ 1428 h 10000"/>
                  <a:gd name="connsiteX83" fmla="*/ 3582 w 10000"/>
                  <a:gd name="connsiteY83" fmla="*/ 1402 h 10000"/>
                  <a:gd name="connsiteX84" fmla="*/ 3562 w 10000"/>
                  <a:gd name="connsiteY84" fmla="*/ 1399 h 10000"/>
                  <a:gd name="connsiteX85" fmla="*/ 3546 w 10000"/>
                  <a:gd name="connsiteY85" fmla="*/ 1383 h 10000"/>
                  <a:gd name="connsiteX86" fmla="*/ 3510 w 10000"/>
                  <a:gd name="connsiteY86" fmla="*/ 1360 h 10000"/>
                  <a:gd name="connsiteX87" fmla="*/ 3485 w 10000"/>
                  <a:gd name="connsiteY87" fmla="*/ 1344 h 10000"/>
                  <a:gd name="connsiteX88" fmla="*/ 3454 w 10000"/>
                  <a:gd name="connsiteY88" fmla="*/ 1334 h 10000"/>
                  <a:gd name="connsiteX89" fmla="*/ 3429 w 10000"/>
                  <a:gd name="connsiteY89" fmla="*/ 1315 h 10000"/>
                  <a:gd name="connsiteX90" fmla="*/ 3416 w 10000"/>
                  <a:gd name="connsiteY90" fmla="*/ 1308 h 10000"/>
                  <a:gd name="connsiteX91" fmla="*/ 3399 w 10000"/>
                  <a:gd name="connsiteY91" fmla="*/ 1305 h 10000"/>
                  <a:gd name="connsiteX92" fmla="*/ 3382 w 10000"/>
                  <a:gd name="connsiteY92" fmla="*/ 1286 h 10000"/>
                  <a:gd name="connsiteX93" fmla="*/ 3380 w 10000"/>
                  <a:gd name="connsiteY93" fmla="*/ 1266 h 10000"/>
                  <a:gd name="connsiteX94" fmla="*/ 3388 w 10000"/>
                  <a:gd name="connsiteY94" fmla="*/ 1256 h 10000"/>
                  <a:gd name="connsiteX95" fmla="*/ 3407 w 10000"/>
                  <a:gd name="connsiteY95" fmla="*/ 1256 h 10000"/>
                  <a:gd name="connsiteX96" fmla="*/ 3396 w 10000"/>
                  <a:gd name="connsiteY96" fmla="*/ 1227 h 10000"/>
                  <a:gd name="connsiteX97" fmla="*/ 3382 w 10000"/>
                  <a:gd name="connsiteY97" fmla="*/ 1227 h 10000"/>
                  <a:gd name="connsiteX98" fmla="*/ 3360 w 10000"/>
                  <a:gd name="connsiteY98" fmla="*/ 1221 h 10000"/>
                  <a:gd name="connsiteX99" fmla="*/ 3349 w 10000"/>
                  <a:gd name="connsiteY99" fmla="*/ 1231 h 10000"/>
                  <a:gd name="connsiteX100" fmla="*/ 3352 w 10000"/>
                  <a:gd name="connsiteY100" fmla="*/ 1247 h 10000"/>
                  <a:gd name="connsiteX101" fmla="*/ 3341 w 10000"/>
                  <a:gd name="connsiteY101" fmla="*/ 1237 h 10000"/>
                  <a:gd name="connsiteX102" fmla="*/ 3335 w 10000"/>
                  <a:gd name="connsiteY102" fmla="*/ 1231 h 10000"/>
                  <a:gd name="connsiteX103" fmla="*/ 3307 w 10000"/>
                  <a:gd name="connsiteY103" fmla="*/ 1227 h 10000"/>
                  <a:gd name="connsiteX104" fmla="*/ 3294 w 10000"/>
                  <a:gd name="connsiteY104" fmla="*/ 1221 h 10000"/>
                  <a:gd name="connsiteX105" fmla="*/ 3271 w 10000"/>
                  <a:gd name="connsiteY105" fmla="*/ 1211 h 10000"/>
                  <a:gd name="connsiteX106" fmla="*/ 3252 w 10000"/>
                  <a:gd name="connsiteY106" fmla="*/ 1195 h 10000"/>
                  <a:gd name="connsiteX107" fmla="*/ 3235 w 10000"/>
                  <a:gd name="connsiteY107" fmla="*/ 1195 h 10000"/>
                  <a:gd name="connsiteX108" fmla="*/ 3235 w 10000"/>
                  <a:gd name="connsiteY108" fmla="*/ 1205 h 10000"/>
                  <a:gd name="connsiteX109" fmla="*/ 3219 w 10000"/>
                  <a:gd name="connsiteY109" fmla="*/ 1231 h 10000"/>
                  <a:gd name="connsiteX110" fmla="*/ 3213 w 10000"/>
                  <a:gd name="connsiteY110" fmla="*/ 1231 h 10000"/>
                  <a:gd name="connsiteX111" fmla="*/ 3183 w 10000"/>
                  <a:gd name="connsiteY111" fmla="*/ 1221 h 10000"/>
                  <a:gd name="connsiteX112" fmla="*/ 3175 w 10000"/>
                  <a:gd name="connsiteY112" fmla="*/ 1227 h 10000"/>
                  <a:gd name="connsiteX113" fmla="*/ 3163 w 10000"/>
                  <a:gd name="connsiteY113" fmla="*/ 1237 h 10000"/>
                  <a:gd name="connsiteX114" fmla="*/ 3158 w 10000"/>
                  <a:gd name="connsiteY114" fmla="*/ 1260 h 10000"/>
                  <a:gd name="connsiteX115" fmla="*/ 3158 w 10000"/>
                  <a:gd name="connsiteY115" fmla="*/ 1276 h 10000"/>
                  <a:gd name="connsiteX116" fmla="*/ 3163 w 10000"/>
                  <a:gd name="connsiteY116" fmla="*/ 1295 h 10000"/>
                  <a:gd name="connsiteX117" fmla="*/ 3166 w 10000"/>
                  <a:gd name="connsiteY117" fmla="*/ 1308 h 10000"/>
                  <a:gd name="connsiteX118" fmla="*/ 3158 w 10000"/>
                  <a:gd name="connsiteY118" fmla="*/ 1315 h 10000"/>
                  <a:gd name="connsiteX119" fmla="*/ 3133 w 10000"/>
                  <a:gd name="connsiteY119" fmla="*/ 1299 h 10000"/>
                  <a:gd name="connsiteX120" fmla="*/ 3114 w 10000"/>
                  <a:gd name="connsiteY120" fmla="*/ 1276 h 10000"/>
                  <a:gd name="connsiteX121" fmla="*/ 3078 w 10000"/>
                  <a:gd name="connsiteY121" fmla="*/ 1240 h 10000"/>
                  <a:gd name="connsiteX122" fmla="*/ 3044 w 10000"/>
                  <a:gd name="connsiteY122" fmla="*/ 1227 h 10000"/>
                  <a:gd name="connsiteX123" fmla="*/ 3033 w 10000"/>
                  <a:gd name="connsiteY123" fmla="*/ 1231 h 10000"/>
                  <a:gd name="connsiteX124" fmla="*/ 3036 w 10000"/>
                  <a:gd name="connsiteY124" fmla="*/ 1256 h 10000"/>
                  <a:gd name="connsiteX125" fmla="*/ 3044 w 10000"/>
                  <a:gd name="connsiteY125" fmla="*/ 1266 h 10000"/>
                  <a:gd name="connsiteX126" fmla="*/ 3044 w 10000"/>
                  <a:gd name="connsiteY126" fmla="*/ 1276 h 10000"/>
                  <a:gd name="connsiteX127" fmla="*/ 3036 w 10000"/>
                  <a:gd name="connsiteY127" fmla="*/ 1276 h 10000"/>
                  <a:gd name="connsiteX128" fmla="*/ 3028 w 10000"/>
                  <a:gd name="connsiteY128" fmla="*/ 1266 h 10000"/>
                  <a:gd name="connsiteX129" fmla="*/ 3025 w 10000"/>
                  <a:gd name="connsiteY129" fmla="*/ 1256 h 10000"/>
                  <a:gd name="connsiteX130" fmla="*/ 3008 w 10000"/>
                  <a:gd name="connsiteY130" fmla="*/ 1205 h 10000"/>
                  <a:gd name="connsiteX131" fmla="*/ 3000 w 10000"/>
                  <a:gd name="connsiteY131" fmla="*/ 1192 h 10000"/>
                  <a:gd name="connsiteX132" fmla="*/ 2994 w 10000"/>
                  <a:gd name="connsiteY132" fmla="*/ 1176 h 10000"/>
                  <a:gd name="connsiteX133" fmla="*/ 2986 w 10000"/>
                  <a:gd name="connsiteY133" fmla="*/ 1182 h 10000"/>
                  <a:gd name="connsiteX134" fmla="*/ 2981 w 10000"/>
                  <a:gd name="connsiteY134" fmla="*/ 1192 h 10000"/>
                  <a:gd name="connsiteX135" fmla="*/ 2970 w 10000"/>
                  <a:gd name="connsiteY135" fmla="*/ 1201 h 10000"/>
                  <a:gd name="connsiteX136" fmla="*/ 2956 w 10000"/>
                  <a:gd name="connsiteY136" fmla="*/ 1218 h 10000"/>
                  <a:gd name="connsiteX137" fmla="*/ 2939 w 10000"/>
                  <a:gd name="connsiteY137" fmla="*/ 1240 h 10000"/>
                  <a:gd name="connsiteX138" fmla="*/ 2928 w 10000"/>
                  <a:gd name="connsiteY138" fmla="*/ 1247 h 10000"/>
                  <a:gd name="connsiteX139" fmla="*/ 2922 w 10000"/>
                  <a:gd name="connsiteY139" fmla="*/ 1250 h 10000"/>
                  <a:gd name="connsiteX140" fmla="*/ 2911 w 10000"/>
                  <a:gd name="connsiteY140" fmla="*/ 1250 h 10000"/>
                  <a:gd name="connsiteX141" fmla="*/ 2884 w 10000"/>
                  <a:gd name="connsiteY141" fmla="*/ 1247 h 10000"/>
                  <a:gd name="connsiteX142" fmla="*/ 2864 w 10000"/>
                  <a:gd name="connsiteY142" fmla="*/ 1237 h 10000"/>
                  <a:gd name="connsiteX143" fmla="*/ 2848 w 10000"/>
                  <a:gd name="connsiteY143" fmla="*/ 1231 h 10000"/>
                  <a:gd name="connsiteX144" fmla="*/ 2834 w 10000"/>
                  <a:gd name="connsiteY144" fmla="*/ 1227 h 10000"/>
                  <a:gd name="connsiteX145" fmla="*/ 2831 w 10000"/>
                  <a:gd name="connsiteY145" fmla="*/ 1227 h 10000"/>
                  <a:gd name="connsiteX146" fmla="*/ 2831 w 10000"/>
                  <a:gd name="connsiteY146" fmla="*/ 1221 h 10000"/>
                  <a:gd name="connsiteX147" fmla="*/ 2825 w 10000"/>
                  <a:gd name="connsiteY147" fmla="*/ 1205 h 10000"/>
                  <a:gd name="connsiteX148" fmla="*/ 2823 w 10000"/>
                  <a:gd name="connsiteY148" fmla="*/ 1192 h 10000"/>
                  <a:gd name="connsiteX149" fmla="*/ 2817 w 10000"/>
                  <a:gd name="connsiteY149" fmla="*/ 1182 h 10000"/>
                  <a:gd name="connsiteX150" fmla="*/ 2814 w 10000"/>
                  <a:gd name="connsiteY150" fmla="*/ 1176 h 10000"/>
                  <a:gd name="connsiteX151" fmla="*/ 2792 w 10000"/>
                  <a:gd name="connsiteY151" fmla="*/ 1172 h 10000"/>
                  <a:gd name="connsiteX152" fmla="*/ 2759 w 10000"/>
                  <a:gd name="connsiteY152" fmla="*/ 1156 h 10000"/>
                  <a:gd name="connsiteX153" fmla="*/ 2734 w 10000"/>
                  <a:gd name="connsiteY153" fmla="*/ 1143 h 10000"/>
                  <a:gd name="connsiteX154" fmla="*/ 2695 w 10000"/>
                  <a:gd name="connsiteY154" fmla="*/ 1124 h 10000"/>
                  <a:gd name="connsiteX155" fmla="*/ 2670 w 10000"/>
                  <a:gd name="connsiteY155" fmla="*/ 1108 h 10000"/>
                  <a:gd name="connsiteX156" fmla="*/ 2645 w 10000"/>
                  <a:gd name="connsiteY156" fmla="*/ 1091 h 10000"/>
                  <a:gd name="connsiteX157" fmla="*/ 2618 w 10000"/>
                  <a:gd name="connsiteY157" fmla="*/ 1088 h 10000"/>
                  <a:gd name="connsiteX158" fmla="*/ 2576 w 10000"/>
                  <a:gd name="connsiteY158" fmla="*/ 1088 h 10000"/>
                  <a:gd name="connsiteX159" fmla="*/ 2551 w 10000"/>
                  <a:gd name="connsiteY159" fmla="*/ 1091 h 10000"/>
                  <a:gd name="connsiteX160" fmla="*/ 2521 w 10000"/>
                  <a:gd name="connsiteY160" fmla="*/ 1098 h 10000"/>
                  <a:gd name="connsiteX161" fmla="*/ 2493 w 10000"/>
                  <a:gd name="connsiteY161" fmla="*/ 1104 h 10000"/>
                  <a:gd name="connsiteX162" fmla="*/ 2468 w 10000"/>
                  <a:gd name="connsiteY162" fmla="*/ 1108 h 10000"/>
                  <a:gd name="connsiteX163" fmla="*/ 2404 w 10000"/>
                  <a:gd name="connsiteY163" fmla="*/ 1124 h 10000"/>
                  <a:gd name="connsiteX164" fmla="*/ 2366 w 10000"/>
                  <a:gd name="connsiteY164" fmla="*/ 1133 h 10000"/>
                  <a:gd name="connsiteX165" fmla="*/ 2346 w 10000"/>
                  <a:gd name="connsiteY165" fmla="*/ 1137 h 10000"/>
                  <a:gd name="connsiteX166" fmla="*/ 2294 w 10000"/>
                  <a:gd name="connsiteY166" fmla="*/ 1146 h 10000"/>
                  <a:gd name="connsiteX167" fmla="*/ 2249 w 10000"/>
                  <a:gd name="connsiteY167" fmla="*/ 1156 h 10000"/>
                  <a:gd name="connsiteX168" fmla="*/ 2230 w 10000"/>
                  <a:gd name="connsiteY168" fmla="*/ 1156 h 10000"/>
                  <a:gd name="connsiteX169" fmla="*/ 2222 w 10000"/>
                  <a:gd name="connsiteY169" fmla="*/ 1163 h 10000"/>
                  <a:gd name="connsiteX170" fmla="*/ 2194 w 10000"/>
                  <a:gd name="connsiteY170" fmla="*/ 1163 h 10000"/>
                  <a:gd name="connsiteX171" fmla="*/ 2172 w 10000"/>
                  <a:gd name="connsiteY171" fmla="*/ 1163 h 10000"/>
                  <a:gd name="connsiteX172" fmla="*/ 2147 w 10000"/>
                  <a:gd name="connsiteY172" fmla="*/ 1166 h 10000"/>
                  <a:gd name="connsiteX173" fmla="*/ 2108 w 10000"/>
                  <a:gd name="connsiteY173" fmla="*/ 1166 h 10000"/>
                  <a:gd name="connsiteX174" fmla="*/ 2083 w 10000"/>
                  <a:gd name="connsiteY174" fmla="*/ 1156 h 10000"/>
                  <a:gd name="connsiteX175" fmla="*/ 2042 w 10000"/>
                  <a:gd name="connsiteY175" fmla="*/ 1143 h 10000"/>
                  <a:gd name="connsiteX176" fmla="*/ 2011 w 10000"/>
                  <a:gd name="connsiteY176" fmla="*/ 1143 h 10000"/>
                  <a:gd name="connsiteX177" fmla="*/ 1994 w 10000"/>
                  <a:gd name="connsiteY177" fmla="*/ 1146 h 10000"/>
                  <a:gd name="connsiteX178" fmla="*/ 1967 w 10000"/>
                  <a:gd name="connsiteY178" fmla="*/ 1156 h 10000"/>
                  <a:gd name="connsiteX179" fmla="*/ 1903 w 10000"/>
                  <a:gd name="connsiteY179" fmla="*/ 1176 h 10000"/>
                  <a:gd name="connsiteX180" fmla="*/ 1873 w 10000"/>
                  <a:gd name="connsiteY180" fmla="*/ 1182 h 10000"/>
                  <a:gd name="connsiteX181" fmla="*/ 1850 w 10000"/>
                  <a:gd name="connsiteY181" fmla="*/ 1185 h 10000"/>
                  <a:gd name="connsiteX182" fmla="*/ 1842 w 10000"/>
                  <a:gd name="connsiteY182" fmla="*/ 1192 h 10000"/>
                  <a:gd name="connsiteX183" fmla="*/ 1823 w 10000"/>
                  <a:gd name="connsiteY183" fmla="*/ 1195 h 10000"/>
                  <a:gd name="connsiteX184" fmla="*/ 1814 w 10000"/>
                  <a:gd name="connsiteY184" fmla="*/ 1201 h 10000"/>
                  <a:gd name="connsiteX185" fmla="*/ 1792 w 10000"/>
                  <a:gd name="connsiteY185" fmla="*/ 1218 h 10000"/>
                  <a:gd name="connsiteX186" fmla="*/ 1767 w 10000"/>
                  <a:gd name="connsiteY186" fmla="*/ 1231 h 10000"/>
                  <a:gd name="connsiteX187" fmla="*/ 1717 w 10000"/>
                  <a:gd name="connsiteY187" fmla="*/ 1266 h 10000"/>
                  <a:gd name="connsiteX188" fmla="*/ 1695 w 10000"/>
                  <a:gd name="connsiteY188" fmla="*/ 1279 h 10000"/>
                  <a:gd name="connsiteX189" fmla="*/ 1654 w 10000"/>
                  <a:gd name="connsiteY189" fmla="*/ 1308 h 10000"/>
                  <a:gd name="connsiteX190" fmla="*/ 1620 w 10000"/>
                  <a:gd name="connsiteY190" fmla="*/ 1334 h 10000"/>
                  <a:gd name="connsiteX191" fmla="*/ 1590 w 10000"/>
                  <a:gd name="connsiteY191" fmla="*/ 1360 h 10000"/>
                  <a:gd name="connsiteX192" fmla="*/ 1565 w 10000"/>
                  <a:gd name="connsiteY192" fmla="*/ 1380 h 10000"/>
                  <a:gd name="connsiteX193" fmla="*/ 1532 w 10000"/>
                  <a:gd name="connsiteY193" fmla="*/ 1402 h 10000"/>
                  <a:gd name="connsiteX194" fmla="*/ 1501 w 10000"/>
                  <a:gd name="connsiteY194" fmla="*/ 1418 h 10000"/>
                  <a:gd name="connsiteX195" fmla="*/ 1460 w 10000"/>
                  <a:gd name="connsiteY195" fmla="*/ 1438 h 10000"/>
                  <a:gd name="connsiteX196" fmla="*/ 1435 w 10000"/>
                  <a:gd name="connsiteY196" fmla="*/ 1454 h 10000"/>
                  <a:gd name="connsiteX197" fmla="*/ 1421 w 10000"/>
                  <a:gd name="connsiteY197" fmla="*/ 1464 h 10000"/>
                  <a:gd name="connsiteX198" fmla="*/ 1380 w 10000"/>
                  <a:gd name="connsiteY198" fmla="*/ 1473 h 10000"/>
                  <a:gd name="connsiteX199" fmla="*/ 1324 w 10000"/>
                  <a:gd name="connsiteY199" fmla="*/ 1477 h 10000"/>
                  <a:gd name="connsiteX200" fmla="*/ 1274 w 10000"/>
                  <a:gd name="connsiteY200" fmla="*/ 1483 h 10000"/>
                  <a:gd name="connsiteX201" fmla="*/ 1244 w 10000"/>
                  <a:gd name="connsiteY201" fmla="*/ 1486 h 10000"/>
                  <a:gd name="connsiteX202" fmla="*/ 1233 w 10000"/>
                  <a:gd name="connsiteY202" fmla="*/ 1486 h 10000"/>
                  <a:gd name="connsiteX203" fmla="*/ 1197 w 10000"/>
                  <a:gd name="connsiteY203" fmla="*/ 1493 h 10000"/>
                  <a:gd name="connsiteX204" fmla="*/ 1180 w 10000"/>
                  <a:gd name="connsiteY204" fmla="*/ 1496 h 10000"/>
                  <a:gd name="connsiteX205" fmla="*/ 1169 w 10000"/>
                  <a:gd name="connsiteY205" fmla="*/ 1496 h 10000"/>
                  <a:gd name="connsiteX206" fmla="*/ 1161 w 10000"/>
                  <a:gd name="connsiteY206" fmla="*/ 1503 h 10000"/>
                  <a:gd name="connsiteX207" fmla="*/ 1155 w 10000"/>
                  <a:gd name="connsiteY207" fmla="*/ 1503 h 10000"/>
                  <a:gd name="connsiteX208" fmla="*/ 501 w 10000"/>
                  <a:gd name="connsiteY208" fmla="*/ 2277 h 10000"/>
                  <a:gd name="connsiteX209" fmla="*/ 396 w 10000"/>
                  <a:gd name="connsiteY209" fmla="*/ 2532 h 10000"/>
                  <a:gd name="connsiteX210" fmla="*/ 324 w 10000"/>
                  <a:gd name="connsiteY210" fmla="*/ 2759 h 10000"/>
                  <a:gd name="connsiteX211" fmla="*/ 274 w 10000"/>
                  <a:gd name="connsiteY211" fmla="*/ 2866 h 10000"/>
                  <a:gd name="connsiteX212" fmla="*/ 202 w 10000"/>
                  <a:gd name="connsiteY212" fmla="*/ 3008 h 10000"/>
                  <a:gd name="connsiteX213" fmla="*/ 211 w 10000"/>
                  <a:gd name="connsiteY213" fmla="*/ 3177 h 10000"/>
                  <a:gd name="connsiteX214" fmla="*/ 235 w 10000"/>
                  <a:gd name="connsiteY214" fmla="*/ 3368 h 10000"/>
                  <a:gd name="connsiteX215" fmla="*/ 266 w 10000"/>
                  <a:gd name="connsiteY215" fmla="*/ 3595 h 10000"/>
                  <a:gd name="connsiteX216" fmla="*/ 299 w 10000"/>
                  <a:gd name="connsiteY216" fmla="*/ 3831 h 10000"/>
                  <a:gd name="connsiteX217" fmla="*/ 305 w 10000"/>
                  <a:gd name="connsiteY217" fmla="*/ 3863 h 10000"/>
                  <a:gd name="connsiteX218" fmla="*/ 341 w 10000"/>
                  <a:gd name="connsiteY218" fmla="*/ 3941 h 10000"/>
                  <a:gd name="connsiteX219" fmla="*/ 186 w 10000"/>
                  <a:gd name="connsiteY219" fmla="*/ 3935 h 10000"/>
                  <a:gd name="connsiteX220" fmla="*/ 30 w 10000"/>
                  <a:gd name="connsiteY220" fmla="*/ 3925 h 10000"/>
                  <a:gd name="connsiteX221" fmla="*/ 0 w 10000"/>
                  <a:gd name="connsiteY221" fmla="*/ 4054 h 10000"/>
                  <a:gd name="connsiteX222" fmla="*/ 14 w 10000"/>
                  <a:gd name="connsiteY222" fmla="*/ 4152 h 10000"/>
                  <a:gd name="connsiteX223" fmla="*/ 22 w 10000"/>
                  <a:gd name="connsiteY223" fmla="*/ 4242 h 10000"/>
                  <a:gd name="connsiteX224" fmla="*/ 30 w 10000"/>
                  <a:gd name="connsiteY224" fmla="*/ 4291 h 10000"/>
                  <a:gd name="connsiteX225" fmla="*/ 102 w 10000"/>
                  <a:gd name="connsiteY225" fmla="*/ 4271 h 10000"/>
                  <a:gd name="connsiteX226" fmla="*/ 155 w 10000"/>
                  <a:gd name="connsiteY226" fmla="*/ 4262 h 10000"/>
                  <a:gd name="connsiteX227" fmla="*/ 410 w 10000"/>
                  <a:gd name="connsiteY227" fmla="*/ 4255 h 10000"/>
                  <a:gd name="connsiteX228" fmla="*/ 418 w 10000"/>
                  <a:gd name="connsiteY228" fmla="*/ 4385 h 10000"/>
                  <a:gd name="connsiteX229" fmla="*/ 429 w 10000"/>
                  <a:gd name="connsiteY229" fmla="*/ 4543 h 10000"/>
                  <a:gd name="connsiteX230" fmla="*/ 443 w 10000"/>
                  <a:gd name="connsiteY230" fmla="*/ 4585 h 10000"/>
                  <a:gd name="connsiteX231" fmla="*/ 465 w 10000"/>
                  <a:gd name="connsiteY231" fmla="*/ 4611 h 10000"/>
                  <a:gd name="connsiteX232" fmla="*/ 468 w 10000"/>
                  <a:gd name="connsiteY232" fmla="*/ 4621 h 10000"/>
                  <a:gd name="connsiteX233" fmla="*/ 474 w 10000"/>
                  <a:gd name="connsiteY233" fmla="*/ 4679 h 10000"/>
                  <a:gd name="connsiteX234" fmla="*/ 554 w 10000"/>
                  <a:gd name="connsiteY234" fmla="*/ 4738 h 10000"/>
                  <a:gd name="connsiteX235" fmla="*/ 637 w 10000"/>
                  <a:gd name="connsiteY235" fmla="*/ 4809 h 10000"/>
                  <a:gd name="connsiteX236" fmla="*/ 704 w 10000"/>
                  <a:gd name="connsiteY236" fmla="*/ 4851 h 10000"/>
                  <a:gd name="connsiteX237" fmla="*/ 740 w 10000"/>
                  <a:gd name="connsiteY237" fmla="*/ 4893 h 10000"/>
                  <a:gd name="connsiteX238" fmla="*/ 756 w 10000"/>
                  <a:gd name="connsiteY238" fmla="*/ 4896 h 10000"/>
                  <a:gd name="connsiteX239" fmla="*/ 767 w 10000"/>
                  <a:gd name="connsiteY239" fmla="*/ 4880 h 10000"/>
                  <a:gd name="connsiteX240" fmla="*/ 806 w 10000"/>
                  <a:gd name="connsiteY240" fmla="*/ 4945 h 10000"/>
                  <a:gd name="connsiteX241" fmla="*/ 886 w 10000"/>
                  <a:gd name="connsiteY241" fmla="*/ 5078 h 10000"/>
                  <a:gd name="connsiteX242" fmla="*/ 911 w 10000"/>
                  <a:gd name="connsiteY242" fmla="*/ 5130 h 10000"/>
                  <a:gd name="connsiteX243" fmla="*/ 920 w 10000"/>
                  <a:gd name="connsiteY243" fmla="*/ 5191 h 10000"/>
                  <a:gd name="connsiteX244" fmla="*/ 920 w 10000"/>
                  <a:gd name="connsiteY244" fmla="*/ 5220 h 10000"/>
                  <a:gd name="connsiteX245" fmla="*/ 911 w 10000"/>
                  <a:gd name="connsiteY245" fmla="*/ 5314 h 10000"/>
                  <a:gd name="connsiteX246" fmla="*/ 898 w 10000"/>
                  <a:gd name="connsiteY246" fmla="*/ 5369 h 10000"/>
                  <a:gd name="connsiteX247" fmla="*/ 895 w 10000"/>
                  <a:gd name="connsiteY247" fmla="*/ 5385 h 10000"/>
                  <a:gd name="connsiteX248" fmla="*/ 895 w 10000"/>
                  <a:gd name="connsiteY248" fmla="*/ 5405 h 10000"/>
                  <a:gd name="connsiteX249" fmla="*/ 898 w 10000"/>
                  <a:gd name="connsiteY249" fmla="*/ 5434 h 10000"/>
                  <a:gd name="connsiteX250" fmla="*/ 911 w 10000"/>
                  <a:gd name="connsiteY250" fmla="*/ 5463 h 10000"/>
                  <a:gd name="connsiteX251" fmla="*/ 920 w 10000"/>
                  <a:gd name="connsiteY251" fmla="*/ 5492 h 10000"/>
                  <a:gd name="connsiteX252" fmla="*/ 934 w 10000"/>
                  <a:gd name="connsiteY252" fmla="*/ 5518 h 10000"/>
                  <a:gd name="connsiteX253" fmla="*/ 1169 w 10000"/>
                  <a:gd name="connsiteY253" fmla="*/ 5738 h 10000"/>
                  <a:gd name="connsiteX254" fmla="*/ 1188 w 10000"/>
                  <a:gd name="connsiteY254" fmla="*/ 5755 h 10000"/>
                  <a:gd name="connsiteX255" fmla="*/ 1216 w 10000"/>
                  <a:gd name="connsiteY255" fmla="*/ 5758 h 10000"/>
                  <a:gd name="connsiteX256" fmla="*/ 1313 w 10000"/>
                  <a:gd name="connsiteY256" fmla="*/ 5774 h 10000"/>
                  <a:gd name="connsiteX257" fmla="*/ 1349 w 10000"/>
                  <a:gd name="connsiteY257" fmla="*/ 5787 h 10000"/>
                  <a:gd name="connsiteX258" fmla="*/ 1393 w 10000"/>
                  <a:gd name="connsiteY258" fmla="*/ 5793 h 10000"/>
                  <a:gd name="connsiteX259" fmla="*/ 1393 w 10000"/>
                  <a:gd name="connsiteY259" fmla="*/ 5797 h 10000"/>
                  <a:gd name="connsiteX260" fmla="*/ 1421 w 10000"/>
                  <a:gd name="connsiteY260" fmla="*/ 5810 h 10000"/>
                  <a:gd name="connsiteX261" fmla="*/ 1446 w 10000"/>
                  <a:gd name="connsiteY261" fmla="*/ 5829 h 10000"/>
                  <a:gd name="connsiteX262" fmla="*/ 1460 w 10000"/>
                  <a:gd name="connsiteY262" fmla="*/ 5842 h 10000"/>
                  <a:gd name="connsiteX263" fmla="*/ 1476 w 10000"/>
                  <a:gd name="connsiteY263" fmla="*/ 5848 h 10000"/>
                  <a:gd name="connsiteX264" fmla="*/ 1501 w 10000"/>
                  <a:gd name="connsiteY264" fmla="*/ 5852 h 10000"/>
                  <a:gd name="connsiteX265" fmla="*/ 1532 w 10000"/>
                  <a:gd name="connsiteY265" fmla="*/ 5887 h 10000"/>
                  <a:gd name="connsiteX266" fmla="*/ 1565 w 10000"/>
                  <a:gd name="connsiteY266" fmla="*/ 5942 h 10000"/>
                  <a:gd name="connsiteX267" fmla="*/ 1587 w 10000"/>
                  <a:gd name="connsiteY267" fmla="*/ 5972 h 10000"/>
                  <a:gd name="connsiteX268" fmla="*/ 1612 w 10000"/>
                  <a:gd name="connsiteY268" fmla="*/ 5955 h 10000"/>
                  <a:gd name="connsiteX269" fmla="*/ 1679 w 10000"/>
                  <a:gd name="connsiteY269" fmla="*/ 6049 h 10000"/>
                  <a:gd name="connsiteX270" fmla="*/ 1720 w 10000"/>
                  <a:gd name="connsiteY270" fmla="*/ 6108 h 10000"/>
                  <a:gd name="connsiteX271" fmla="*/ 1751 w 10000"/>
                  <a:gd name="connsiteY271" fmla="*/ 6133 h 10000"/>
                  <a:gd name="connsiteX272" fmla="*/ 1792 w 10000"/>
                  <a:gd name="connsiteY272" fmla="*/ 6169 h 10000"/>
                  <a:gd name="connsiteX273" fmla="*/ 1801 w 10000"/>
                  <a:gd name="connsiteY273" fmla="*/ 6172 h 10000"/>
                  <a:gd name="connsiteX274" fmla="*/ 1814 w 10000"/>
                  <a:gd name="connsiteY274" fmla="*/ 6286 h 10000"/>
                  <a:gd name="connsiteX275" fmla="*/ 1817 w 10000"/>
                  <a:gd name="connsiteY275" fmla="*/ 6331 h 10000"/>
                  <a:gd name="connsiteX276" fmla="*/ 1809 w 10000"/>
                  <a:gd name="connsiteY276" fmla="*/ 6444 h 10000"/>
                  <a:gd name="connsiteX277" fmla="*/ 1801 w 10000"/>
                  <a:gd name="connsiteY277" fmla="*/ 6499 h 10000"/>
                  <a:gd name="connsiteX278" fmla="*/ 1781 w 10000"/>
                  <a:gd name="connsiteY278" fmla="*/ 6522 h 10000"/>
                  <a:gd name="connsiteX279" fmla="*/ 1773 w 10000"/>
                  <a:gd name="connsiteY279" fmla="*/ 6541 h 10000"/>
                  <a:gd name="connsiteX280" fmla="*/ 1762 w 10000"/>
                  <a:gd name="connsiteY280" fmla="*/ 6571 h 10000"/>
                  <a:gd name="connsiteX281" fmla="*/ 1767 w 10000"/>
                  <a:gd name="connsiteY281" fmla="*/ 6622 h 10000"/>
                  <a:gd name="connsiteX282" fmla="*/ 1767 w 10000"/>
                  <a:gd name="connsiteY282" fmla="*/ 6665 h 10000"/>
                  <a:gd name="connsiteX283" fmla="*/ 1767 w 10000"/>
                  <a:gd name="connsiteY283" fmla="*/ 6694 h 10000"/>
                  <a:gd name="connsiteX284" fmla="*/ 1776 w 10000"/>
                  <a:gd name="connsiteY284" fmla="*/ 6726 h 10000"/>
                  <a:gd name="connsiteX285" fmla="*/ 1776 w 10000"/>
                  <a:gd name="connsiteY285" fmla="*/ 6745 h 10000"/>
                  <a:gd name="connsiteX286" fmla="*/ 1767 w 10000"/>
                  <a:gd name="connsiteY286" fmla="*/ 6765 h 10000"/>
                  <a:gd name="connsiteX287" fmla="*/ 1762 w 10000"/>
                  <a:gd name="connsiteY287" fmla="*/ 6804 h 10000"/>
                  <a:gd name="connsiteX288" fmla="*/ 1753 w 10000"/>
                  <a:gd name="connsiteY288" fmla="*/ 6839 h 10000"/>
                  <a:gd name="connsiteX289" fmla="*/ 1742 w 10000"/>
                  <a:gd name="connsiteY289" fmla="*/ 6849 h 10000"/>
                  <a:gd name="connsiteX290" fmla="*/ 1726 w 10000"/>
                  <a:gd name="connsiteY290" fmla="*/ 6849 h 10000"/>
                  <a:gd name="connsiteX291" fmla="*/ 1712 w 10000"/>
                  <a:gd name="connsiteY291" fmla="*/ 6852 h 10000"/>
                  <a:gd name="connsiteX292" fmla="*/ 1640 w 10000"/>
                  <a:gd name="connsiteY292" fmla="*/ 6953 h 10000"/>
                  <a:gd name="connsiteX293" fmla="*/ 1493 w 10000"/>
                  <a:gd name="connsiteY293" fmla="*/ 7105 h 10000"/>
                  <a:gd name="connsiteX294" fmla="*/ 1490 w 10000"/>
                  <a:gd name="connsiteY294" fmla="*/ 7124 h 10000"/>
                  <a:gd name="connsiteX295" fmla="*/ 1468 w 10000"/>
                  <a:gd name="connsiteY295" fmla="*/ 7137 h 10000"/>
                  <a:gd name="connsiteX296" fmla="*/ 1454 w 10000"/>
                  <a:gd name="connsiteY296" fmla="*/ 7144 h 10000"/>
                  <a:gd name="connsiteX297" fmla="*/ 1452 w 10000"/>
                  <a:gd name="connsiteY297" fmla="*/ 7157 h 10000"/>
                  <a:gd name="connsiteX298" fmla="*/ 1446 w 10000"/>
                  <a:gd name="connsiteY298" fmla="*/ 7199 h 10000"/>
                  <a:gd name="connsiteX299" fmla="*/ 1476 w 10000"/>
                  <a:gd name="connsiteY299" fmla="*/ 7247 h 10000"/>
                  <a:gd name="connsiteX300" fmla="*/ 1501 w 10000"/>
                  <a:gd name="connsiteY300" fmla="*/ 7270 h 10000"/>
                  <a:gd name="connsiteX301" fmla="*/ 1518 w 10000"/>
                  <a:gd name="connsiteY301" fmla="*/ 7286 h 10000"/>
                  <a:gd name="connsiteX302" fmla="*/ 1524 w 10000"/>
                  <a:gd name="connsiteY302" fmla="*/ 7306 h 10000"/>
                  <a:gd name="connsiteX303" fmla="*/ 1540 w 10000"/>
                  <a:gd name="connsiteY303" fmla="*/ 7322 h 10000"/>
                  <a:gd name="connsiteX304" fmla="*/ 1565 w 10000"/>
                  <a:gd name="connsiteY304" fmla="*/ 7325 h 10000"/>
                  <a:gd name="connsiteX305" fmla="*/ 1590 w 10000"/>
                  <a:gd name="connsiteY305" fmla="*/ 7332 h 10000"/>
                  <a:gd name="connsiteX306" fmla="*/ 1615 w 10000"/>
                  <a:gd name="connsiteY306" fmla="*/ 7345 h 10000"/>
                  <a:gd name="connsiteX307" fmla="*/ 1662 w 10000"/>
                  <a:gd name="connsiteY307" fmla="*/ 7370 h 10000"/>
                  <a:gd name="connsiteX308" fmla="*/ 1670 w 10000"/>
                  <a:gd name="connsiteY308" fmla="*/ 7351 h 10000"/>
                  <a:gd name="connsiteX309" fmla="*/ 1726 w 10000"/>
                  <a:gd name="connsiteY309" fmla="*/ 7354 h 10000"/>
                  <a:gd name="connsiteX310" fmla="*/ 1726 w 10000"/>
                  <a:gd name="connsiteY310" fmla="*/ 7400 h 10000"/>
                  <a:gd name="connsiteX311" fmla="*/ 1773 w 10000"/>
                  <a:gd name="connsiteY311" fmla="*/ 7409 h 10000"/>
                  <a:gd name="connsiteX312" fmla="*/ 1806 w 10000"/>
                  <a:gd name="connsiteY312" fmla="*/ 7416 h 10000"/>
                  <a:gd name="connsiteX313" fmla="*/ 1839 w 10000"/>
                  <a:gd name="connsiteY313" fmla="*/ 7403 h 10000"/>
                  <a:gd name="connsiteX314" fmla="*/ 1886 w 10000"/>
                  <a:gd name="connsiteY314" fmla="*/ 7403 h 10000"/>
                  <a:gd name="connsiteX315" fmla="*/ 1898 w 10000"/>
                  <a:gd name="connsiteY315" fmla="*/ 7403 h 10000"/>
                  <a:gd name="connsiteX316" fmla="*/ 1914 w 10000"/>
                  <a:gd name="connsiteY316" fmla="*/ 7494 h 10000"/>
                  <a:gd name="connsiteX317" fmla="*/ 1895 w 10000"/>
                  <a:gd name="connsiteY317" fmla="*/ 7523 h 10000"/>
                  <a:gd name="connsiteX318" fmla="*/ 1825 w 10000"/>
                  <a:gd name="connsiteY318" fmla="*/ 7617 h 10000"/>
                  <a:gd name="connsiteX319" fmla="*/ 1776 w 10000"/>
                  <a:gd name="connsiteY319" fmla="*/ 7691 h 10000"/>
                  <a:gd name="connsiteX320" fmla="*/ 1781 w 10000"/>
                  <a:gd name="connsiteY320" fmla="*/ 7723 h 10000"/>
                  <a:gd name="connsiteX321" fmla="*/ 1767 w 10000"/>
                  <a:gd name="connsiteY321" fmla="*/ 7759 h 10000"/>
                  <a:gd name="connsiteX322" fmla="*/ 1762 w 10000"/>
                  <a:gd name="connsiteY322" fmla="*/ 7817 h 10000"/>
                  <a:gd name="connsiteX323" fmla="*/ 1762 w 10000"/>
                  <a:gd name="connsiteY323" fmla="*/ 7856 h 10000"/>
                  <a:gd name="connsiteX324" fmla="*/ 1776 w 10000"/>
                  <a:gd name="connsiteY324" fmla="*/ 7892 h 10000"/>
                  <a:gd name="connsiteX325" fmla="*/ 1784 w 10000"/>
                  <a:gd name="connsiteY325" fmla="*/ 7902 h 10000"/>
                  <a:gd name="connsiteX326" fmla="*/ 1801 w 10000"/>
                  <a:gd name="connsiteY326" fmla="*/ 7908 h 10000"/>
                  <a:gd name="connsiteX327" fmla="*/ 1809 w 10000"/>
                  <a:gd name="connsiteY327" fmla="*/ 7911 h 10000"/>
                  <a:gd name="connsiteX328" fmla="*/ 1801 w 10000"/>
                  <a:gd name="connsiteY328" fmla="*/ 7940 h 10000"/>
                  <a:gd name="connsiteX329" fmla="*/ 1798 w 10000"/>
                  <a:gd name="connsiteY329" fmla="*/ 7979 h 10000"/>
                  <a:gd name="connsiteX330" fmla="*/ 1806 w 10000"/>
                  <a:gd name="connsiteY330" fmla="*/ 8002 h 10000"/>
                  <a:gd name="connsiteX331" fmla="*/ 1823 w 10000"/>
                  <a:gd name="connsiteY331" fmla="*/ 8021 h 10000"/>
                  <a:gd name="connsiteX332" fmla="*/ 1834 w 10000"/>
                  <a:gd name="connsiteY332" fmla="*/ 8044 h 10000"/>
                  <a:gd name="connsiteX333" fmla="*/ 1839 w 10000"/>
                  <a:gd name="connsiteY333" fmla="*/ 8073 h 10000"/>
                  <a:gd name="connsiteX334" fmla="*/ 1842 w 10000"/>
                  <a:gd name="connsiteY334" fmla="*/ 8106 h 10000"/>
                  <a:gd name="connsiteX335" fmla="*/ 1839 w 10000"/>
                  <a:gd name="connsiteY335" fmla="*/ 8144 h 10000"/>
                  <a:gd name="connsiteX336" fmla="*/ 1856 w 10000"/>
                  <a:gd name="connsiteY336" fmla="*/ 8164 h 10000"/>
                  <a:gd name="connsiteX337" fmla="*/ 1886 w 10000"/>
                  <a:gd name="connsiteY337" fmla="*/ 8193 h 10000"/>
                  <a:gd name="connsiteX338" fmla="*/ 1922 w 10000"/>
                  <a:gd name="connsiteY338" fmla="*/ 8206 h 10000"/>
                  <a:gd name="connsiteX339" fmla="*/ 1967 w 10000"/>
                  <a:gd name="connsiteY339" fmla="*/ 8203 h 10000"/>
                  <a:gd name="connsiteX340" fmla="*/ 1986 w 10000"/>
                  <a:gd name="connsiteY340" fmla="*/ 8212 h 10000"/>
                  <a:gd name="connsiteX341" fmla="*/ 2000 w 10000"/>
                  <a:gd name="connsiteY341" fmla="*/ 8232 h 10000"/>
                  <a:gd name="connsiteX342" fmla="*/ 2033 w 10000"/>
                  <a:gd name="connsiteY342" fmla="*/ 8258 h 10000"/>
                  <a:gd name="connsiteX343" fmla="*/ 2050 w 10000"/>
                  <a:gd name="connsiteY343" fmla="*/ 8271 h 10000"/>
                  <a:gd name="connsiteX344" fmla="*/ 2089 w 10000"/>
                  <a:gd name="connsiteY344" fmla="*/ 8280 h 10000"/>
                  <a:gd name="connsiteX345" fmla="*/ 2122 w 10000"/>
                  <a:gd name="connsiteY345" fmla="*/ 8300 h 10000"/>
                  <a:gd name="connsiteX346" fmla="*/ 2163 w 10000"/>
                  <a:gd name="connsiteY346" fmla="*/ 8332 h 10000"/>
                  <a:gd name="connsiteX347" fmla="*/ 2172 w 10000"/>
                  <a:gd name="connsiteY347" fmla="*/ 8335 h 10000"/>
                  <a:gd name="connsiteX348" fmla="*/ 2177 w 10000"/>
                  <a:gd name="connsiteY348" fmla="*/ 8345 h 10000"/>
                  <a:gd name="connsiteX349" fmla="*/ 2163 w 10000"/>
                  <a:gd name="connsiteY349" fmla="*/ 8371 h 10000"/>
                  <a:gd name="connsiteX350" fmla="*/ 2139 w 10000"/>
                  <a:gd name="connsiteY350" fmla="*/ 8423 h 10000"/>
                  <a:gd name="connsiteX351" fmla="*/ 2130 w 10000"/>
                  <a:gd name="connsiteY351" fmla="*/ 8439 h 10000"/>
                  <a:gd name="connsiteX352" fmla="*/ 2105 w 10000"/>
                  <a:gd name="connsiteY352" fmla="*/ 8446 h 10000"/>
                  <a:gd name="connsiteX353" fmla="*/ 2080 w 10000"/>
                  <a:gd name="connsiteY353" fmla="*/ 8449 h 10000"/>
                  <a:gd name="connsiteX354" fmla="*/ 2075 w 10000"/>
                  <a:gd name="connsiteY354" fmla="*/ 8459 h 10000"/>
                  <a:gd name="connsiteX355" fmla="*/ 2072 w 10000"/>
                  <a:gd name="connsiteY355" fmla="*/ 8475 h 10000"/>
                  <a:gd name="connsiteX356" fmla="*/ 2080 w 10000"/>
                  <a:gd name="connsiteY356" fmla="*/ 8484 h 10000"/>
                  <a:gd name="connsiteX357" fmla="*/ 2100 w 10000"/>
                  <a:gd name="connsiteY357" fmla="*/ 8475 h 10000"/>
                  <a:gd name="connsiteX358" fmla="*/ 2141 w 10000"/>
                  <a:gd name="connsiteY358" fmla="*/ 8478 h 10000"/>
                  <a:gd name="connsiteX359" fmla="*/ 2172 w 10000"/>
                  <a:gd name="connsiteY359" fmla="*/ 8475 h 10000"/>
                  <a:gd name="connsiteX360" fmla="*/ 2188 w 10000"/>
                  <a:gd name="connsiteY360" fmla="*/ 8475 h 10000"/>
                  <a:gd name="connsiteX361" fmla="*/ 2222 w 10000"/>
                  <a:gd name="connsiteY361" fmla="*/ 8497 h 10000"/>
                  <a:gd name="connsiteX362" fmla="*/ 2252 w 10000"/>
                  <a:gd name="connsiteY362" fmla="*/ 8514 h 10000"/>
                  <a:gd name="connsiteX363" fmla="*/ 2274 w 10000"/>
                  <a:gd name="connsiteY363" fmla="*/ 8514 h 10000"/>
                  <a:gd name="connsiteX364" fmla="*/ 2299 w 10000"/>
                  <a:gd name="connsiteY364" fmla="*/ 8504 h 10000"/>
                  <a:gd name="connsiteX365" fmla="*/ 2310 w 10000"/>
                  <a:gd name="connsiteY365" fmla="*/ 8504 h 10000"/>
                  <a:gd name="connsiteX366" fmla="*/ 2319 w 10000"/>
                  <a:gd name="connsiteY366" fmla="*/ 8484 h 10000"/>
                  <a:gd name="connsiteX367" fmla="*/ 2338 w 10000"/>
                  <a:gd name="connsiteY367" fmla="*/ 8494 h 10000"/>
                  <a:gd name="connsiteX368" fmla="*/ 2338 w 10000"/>
                  <a:gd name="connsiteY368" fmla="*/ 8552 h 10000"/>
                  <a:gd name="connsiteX369" fmla="*/ 2366 w 10000"/>
                  <a:gd name="connsiteY369" fmla="*/ 8572 h 10000"/>
                  <a:gd name="connsiteX370" fmla="*/ 2382 w 10000"/>
                  <a:gd name="connsiteY370" fmla="*/ 8582 h 10000"/>
                  <a:gd name="connsiteX371" fmla="*/ 2435 w 10000"/>
                  <a:gd name="connsiteY371" fmla="*/ 8552 h 10000"/>
                  <a:gd name="connsiteX372" fmla="*/ 2443 w 10000"/>
                  <a:gd name="connsiteY372" fmla="*/ 8552 h 10000"/>
                  <a:gd name="connsiteX373" fmla="*/ 2454 w 10000"/>
                  <a:gd name="connsiteY373" fmla="*/ 8552 h 10000"/>
                  <a:gd name="connsiteX374" fmla="*/ 2471 w 10000"/>
                  <a:gd name="connsiteY374" fmla="*/ 8546 h 10000"/>
                  <a:gd name="connsiteX375" fmla="*/ 2488 w 10000"/>
                  <a:gd name="connsiteY375" fmla="*/ 8536 h 10000"/>
                  <a:gd name="connsiteX376" fmla="*/ 2501 w 10000"/>
                  <a:gd name="connsiteY376" fmla="*/ 8533 h 10000"/>
                  <a:gd name="connsiteX377" fmla="*/ 2512 w 10000"/>
                  <a:gd name="connsiteY377" fmla="*/ 8533 h 10000"/>
                  <a:gd name="connsiteX378" fmla="*/ 2521 w 10000"/>
                  <a:gd name="connsiteY378" fmla="*/ 8546 h 10000"/>
                  <a:gd name="connsiteX379" fmla="*/ 2521 w 10000"/>
                  <a:gd name="connsiteY379" fmla="*/ 8572 h 10000"/>
                  <a:gd name="connsiteX380" fmla="*/ 2535 w 10000"/>
                  <a:gd name="connsiteY380" fmla="*/ 8588 h 10000"/>
                  <a:gd name="connsiteX381" fmla="*/ 2551 w 10000"/>
                  <a:gd name="connsiteY381" fmla="*/ 8582 h 10000"/>
                  <a:gd name="connsiteX382" fmla="*/ 2560 w 10000"/>
                  <a:gd name="connsiteY382" fmla="*/ 8582 h 10000"/>
                  <a:gd name="connsiteX383" fmla="*/ 2573 w 10000"/>
                  <a:gd name="connsiteY383" fmla="*/ 8588 h 10000"/>
                  <a:gd name="connsiteX384" fmla="*/ 2584 w 10000"/>
                  <a:gd name="connsiteY384" fmla="*/ 8591 h 10000"/>
                  <a:gd name="connsiteX385" fmla="*/ 2590 w 10000"/>
                  <a:gd name="connsiteY385" fmla="*/ 8598 h 10000"/>
                  <a:gd name="connsiteX386" fmla="*/ 2598 w 10000"/>
                  <a:gd name="connsiteY386" fmla="*/ 8608 h 10000"/>
                  <a:gd name="connsiteX387" fmla="*/ 2607 w 10000"/>
                  <a:gd name="connsiteY387" fmla="*/ 8617 h 10000"/>
                  <a:gd name="connsiteX388" fmla="*/ 2618 w 10000"/>
                  <a:gd name="connsiteY388" fmla="*/ 8617 h 10000"/>
                  <a:gd name="connsiteX389" fmla="*/ 2640 w 10000"/>
                  <a:gd name="connsiteY389" fmla="*/ 8608 h 10000"/>
                  <a:gd name="connsiteX390" fmla="*/ 2670 w 10000"/>
                  <a:gd name="connsiteY390" fmla="*/ 8598 h 10000"/>
                  <a:gd name="connsiteX391" fmla="*/ 2673 w 10000"/>
                  <a:gd name="connsiteY391" fmla="*/ 8598 h 10000"/>
                  <a:gd name="connsiteX392" fmla="*/ 2690 w 10000"/>
                  <a:gd name="connsiteY392" fmla="*/ 8598 h 10000"/>
                  <a:gd name="connsiteX393" fmla="*/ 2698 w 10000"/>
                  <a:gd name="connsiteY393" fmla="*/ 8598 h 10000"/>
                  <a:gd name="connsiteX394" fmla="*/ 2712 w 10000"/>
                  <a:gd name="connsiteY394" fmla="*/ 8598 h 10000"/>
                  <a:gd name="connsiteX395" fmla="*/ 2726 w 10000"/>
                  <a:gd name="connsiteY395" fmla="*/ 8591 h 10000"/>
                  <a:gd name="connsiteX396" fmla="*/ 2737 w 10000"/>
                  <a:gd name="connsiteY396" fmla="*/ 8588 h 10000"/>
                  <a:gd name="connsiteX397" fmla="*/ 2759 w 10000"/>
                  <a:gd name="connsiteY397" fmla="*/ 8582 h 10000"/>
                  <a:gd name="connsiteX398" fmla="*/ 2770 w 10000"/>
                  <a:gd name="connsiteY398" fmla="*/ 8578 h 10000"/>
                  <a:gd name="connsiteX399" fmla="*/ 2784 w 10000"/>
                  <a:gd name="connsiteY399" fmla="*/ 8572 h 10000"/>
                  <a:gd name="connsiteX400" fmla="*/ 2795 w 10000"/>
                  <a:gd name="connsiteY400" fmla="*/ 8572 h 10000"/>
                  <a:gd name="connsiteX401" fmla="*/ 2803 w 10000"/>
                  <a:gd name="connsiteY401" fmla="*/ 8588 h 10000"/>
                  <a:gd name="connsiteX402" fmla="*/ 2803 w 10000"/>
                  <a:gd name="connsiteY402" fmla="*/ 8591 h 10000"/>
                  <a:gd name="connsiteX403" fmla="*/ 2803 w 10000"/>
                  <a:gd name="connsiteY403" fmla="*/ 8601 h 10000"/>
                  <a:gd name="connsiteX404" fmla="*/ 2809 w 10000"/>
                  <a:gd name="connsiteY404" fmla="*/ 8601 h 10000"/>
                  <a:gd name="connsiteX405" fmla="*/ 2823 w 10000"/>
                  <a:gd name="connsiteY405" fmla="*/ 8598 h 10000"/>
                  <a:gd name="connsiteX406" fmla="*/ 2831 w 10000"/>
                  <a:gd name="connsiteY406" fmla="*/ 8598 h 10000"/>
                  <a:gd name="connsiteX407" fmla="*/ 2839 w 10000"/>
                  <a:gd name="connsiteY407" fmla="*/ 8601 h 10000"/>
                  <a:gd name="connsiteX408" fmla="*/ 2848 w 10000"/>
                  <a:gd name="connsiteY408" fmla="*/ 8598 h 10000"/>
                  <a:gd name="connsiteX409" fmla="*/ 2856 w 10000"/>
                  <a:gd name="connsiteY409" fmla="*/ 8601 h 10000"/>
                  <a:gd name="connsiteX410" fmla="*/ 2859 w 10000"/>
                  <a:gd name="connsiteY410" fmla="*/ 8601 h 10000"/>
                  <a:gd name="connsiteX411" fmla="*/ 2864 w 10000"/>
                  <a:gd name="connsiteY411" fmla="*/ 8598 h 10000"/>
                  <a:gd name="connsiteX412" fmla="*/ 2889 w 10000"/>
                  <a:gd name="connsiteY412" fmla="*/ 8611 h 10000"/>
                  <a:gd name="connsiteX413" fmla="*/ 2906 w 10000"/>
                  <a:gd name="connsiteY413" fmla="*/ 8620 h 10000"/>
                  <a:gd name="connsiteX414" fmla="*/ 2914 w 10000"/>
                  <a:gd name="connsiteY414" fmla="*/ 8627 h 10000"/>
                  <a:gd name="connsiteX415" fmla="*/ 2920 w 10000"/>
                  <a:gd name="connsiteY415" fmla="*/ 8640 h 10000"/>
                  <a:gd name="connsiteX416" fmla="*/ 2922 w 10000"/>
                  <a:gd name="connsiteY416" fmla="*/ 8666 h 10000"/>
                  <a:gd name="connsiteX417" fmla="*/ 2922 w 10000"/>
                  <a:gd name="connsiteY417" fmla="*/ 8692 h 10000"/>
                  <a:gd name="connsiteX418" fmla="*/ 2939 w 10000"/>
                  <a:gd name="connsiteY418" fmla="*/ 8695 h 10000"/>
                  <a:gd name="connsiteX419" fmla="*/ 2953 w 10000"/>
                  <a:gd name="connsiteY419" fmla="*/ 8695 h 10000"/>
                  <a:gd name="connsiteX420" fmla="*/ 2961 w 10000"/>
                  <a:gd name="connsiteY420" fmla="*/ 8695 h 10000"/>
                  <a:gd name="connsiteX421" fmla="*/ 2972 w 10000"/>
                  <a:gd name="connsiteY421" fmla="*/ 8692 h 10000"/>
                  <a:gd name="connsiteX422" fmla="*/ 2981 w 10000"/>
                  <a:gd name="connsiteY422" fmla="*/ 8685 h 10000"/>
                  <a:gd name="connsiteX423" fmla="*/ 2989 w 10000"/>
                  <a:gd name="connsiteY423" fmla="*/ 8685 h 10000"/>
                  <a:gd name="connsiteX424" fmla="*/ 3008 w 10000"/>
                  <a:gd name="connsiteY424" fmla="*/ 8685 h 10000"/>
                  <a:gd name="connsiteX425" fmla="*/ 3028 w 10000"/>
                  <a:gd name="connsiteY425" fmla="*/ 8695 h 10000"/>
                  <a:gd name="connsiteX426" fmla="*/ 3042 w 10000"/>
                  <a:gd name="connsiteY426" fmla="*/ 8695 h 10000"/>
                  <a:gd name="connsiteX427" fmla="*/ 3053 w 10000"/>
                  <a:gd name="connsiteY427" fmla="*/ 8676 h 10000"/>
                  <a:gd name="connsiteX428" fmla="*/ 3061 w 10000"/>
                  <a:gd name="connsiteY428" fmla="*/ 8666 h 10000"/>
                  <a:gd name="connsiteX429" fmla="*/ 3066 w 10000"/>
                  <a:gd name="connsiteY429" fmla="*/ 8656 h 10000"/>
                  <a:gd name="connsiteX430" fmla="*/ 3091 w 10000"/>
                  <a:gd name="connsiteY430" fmla="*/ 8659 h 10000"/>
                  <a:gd name="connsiteX431" fmla="*/ 3105 w 10000"/>
                  <a:gd name="connsiteY431" fmla="*/ 8659 h 10000"/>
                  <a:gd name="connsiteX432" fmla="*/ 3108 w 10000"/>
                  <a:gd name="connsiteY432" fmla="*/ 8650 h 10000"/>
                  <a:gd name="connsiteX433" fmla="*/ 3147 w 10000"/>
                  <a:gd name="connsiteY433" fmla="*/ 8588 h 10000"/>
                  <a:gd name="connsiteX434" fmla="*/ 3150 w 10000"/>
                  <a:gd name="connsiteY434" fmla="*/ 8598 h 10000"/>
                  <a:gd name="connsiteX435" fmla="*/ 3163 w 10000"/>
                  <a:gd name="connsiteY435" fmla="*/ 8601 h 10000"/>
                  <a:gd name="connsiteX436" fmla="*/ 3180 w 10000"/>
                  <a:gd name="connsiteY436" fmla="*/ 8608 h 10000"/>
                  <a:gd name="connsiteX437" fmla="*/ 3188 w 10000"/>
                  <a:gd name="connsiteY437" fmla="*/ 8611 h 10000"/>
                  <a:gd name="connsiteX438" fmla="*/ 3227 w 10000"/>
                  <a:gd name="connsiteY438" fmla="*/ 8620 h 10000"/>
                  <a:gd name="connsiteX439" fmla="*/ 3238 w 10000"/>
                  <a:gd name="connsiteY439" fmla="*/ 8617 h 10000"/>
                  <a:gd name="connsiteX440" fmla="*/ 3247 w 10000"/>
                  <a:gd name="connsiteY440" fmla="*/ 8601 h 10000"/>
                  <a:gd name="connsiteX441" fmla="*/ 3269 w 10000"/>
                  <a:gd name="connsiteY441" fmla="*/ 8611 h 10000"/>
                  <a:gd name="connsiteX442" fmla="*/ 3277 w 10000"/>
                  <a:gd name="connsiteY442" fmla="*/ 8617 h 10000"/>
                  <a:gd name="connsiteX443" fmla="*/ 3285 w 10000"/>
                  <a:gd name="connsiteY443" fmla="*/ 8611 h 10000"/>
                  <a:gd name="connsiteX444" fmla="*/ 3307 w 10000"/>
                  <a:gd name="connsiteY444" fmla="*/ 8611 h 10000"/>
                  <a:gd name="connsiteX445" fmla="*/ 3319 w 10000"/>
                  <a:gd name="connsiteY445" fmla="*/ 8617 h 10000"/>
                  <a:gd name="connsiteX446" fmla="*/ 3324 w 10000"/>
                  <a:gd name="connsiteY446" fmla="*/ 8617 h 10000"/>
                  <a:gd name="connsiteX447" fmla="*/ 3327 w 10000"/>
                  <a:gd name="connsiteY447" fmla="*/ 8620 h 10000"/>
                  <a:gd name="connsiteX448" fmla="*/ 3341 w 10000"/>
                  <a:gd name="connsiteY448" fmla="*/ 8620 h 10000"/>
                  <a:gd name="connsiteX449" fmla="*/ 3357 w 10000"/>
                  <a:gd name="connsiteY449" fmla="*/ 8620 h 10000"/>
                  <a:gd name="connsiteX450" fmla="*/ 3374 w 10000"/>
                  <a:gd name="connsiteY450" fmla="*/ 8620 h 10000"/>
                  <a:gd name="connsiteX451" fmla="*/ 3382 w 10000"/>
                  <a:gd name="connsiteY451" fmla="*/ 8620 h 10000"/>
                  <a:gd name="connsiteX452" fmla="*/ 3399 w 10000"/>
                  <a:gd name="connsiteY452" fmla="*/ 8611 h 10000"/>
                  <a:gd name="connsiteX453" fmla="*/ 3413 w 10000"/>
                  <a:gd name="connsiteY453" fmla="*/ 8601 h 10000"/>
                  <a:gd name="connsiteX454" fmla="*/ 3421 w 10000"/>
                  <a:gd name="connsiteY454" fmla="*/ 8588 h 10000"/>
                  <a:gd name="connsiteX455" fmla="*/ 3421 w 10000"/>
                  <a:gd name="connsiteY455" fmla="*/ 8572 h 10000"/>
                  <a:gd name="connsiteX456" fmla="*/ 3421 w 10000"/>
                  <a:gd name="connsiteY456" fmla="*/ 8552 h 10000"/>
                  <a:gd name="connsiteX457" fmla="*/ 3424 w 10000"/>
                  <a:gd name="connsiteY457" fmla="*/ 8533 h 10000"/>
                  <a:gd name="connsiteX458" fmla="*/ 3432 w 10000"/>
                  <a:gd name="connsiteY458" fmla="*/ 8523 h 10000"/>
                  <a:gd name="connsiteX459" fmla="*/ 3446 w 10000"/>
                  <a:gd name="connsiteY459" fmla="*/ 8523 h 10000"/>
                  <a:gd name="connsiteX460" fmla="*/ 3457 w 10000"/>
                  <a:gd name="connsiteY460" fmla="*/ 8523 h 10000"/>
                  <a:gd name="connsiteX461" fmla="*/ 3476 w 10000"/>
                  <a:gd name="connsiteY461" fmla="*/ 8533 h 10000"/>
                  <a:gd name="connsiteX462" fmla="*/ 3485 w 10000"/>
                  <a:gd name="connsiteY462" fmla="*/ 8536 h 10000"/>
                  <a:gd name="connsiteX463" fmla="*/ 3501 w 10000"/>
                  <a:gd name="connsiteY463" fmla="*/ 8527 h 10000"/>
                  <a:gd name="connsiteX464" fmla="*/ 3504 w 10000"/>
                  <a:gd name="connsiteY464" fmla="*/ 8514 h 10000"/>
                  <a:gd name="connsiteX465" fmla="*/ 3510 w 10000"/>
                  <a:gd name="connsiteY465" fmla="*/ 8497 h 10000"/>
                  <a:gd name="connsiteX466" fmla="*/ 3537 w 10000"/>
                  <a:gd name="connsiteY466" fmla="*/ 8484 h 10000"/>
                  <a:gd name="connsiteX467" fmla="*/ 3562 w 10000"/>
                  <a:gd name="connsiteY467" fmla="*/ 8488 h 10000"/>
                  <a:gd name="connsiteX468" fmla="*/ 3568 w 10000"/>
                  <a:gd name="connsiteY468" fmla="*/ 8484 h 10000"/>
                  <a:gd name="connsiteX469" fmla="*/ 3584 w 10000"/>
                  <a:gd name="connsiteY469" fmla="*/ 8494 h 10000"/>
                  <a:gd name="connsiteX470" fmla="*/ 3593 w 10000"/>
                  <a:gd name="connsiteY470" fmla="*/ 8507 h 10000"/>
                  <a:gd name="connsiteX471" fmla="*/ 3618 w 10000"/>
                  <a:gd name="connsiteY471" fmla="*/ 8497 h 10000"/>
                  <a:gd name="connsiteX472" fmla="*/ 3643 w 10000"/>
                  <a:gd name="connsiteY472" fmla="*/ 8475 h 10000"/>
                  <a:gd name="connsiteX473" fmla="*/ 3657 w 10000"/>
                  <a:gd name="connsiteY473" fmla="*/ 8478 h 10000"/>
                  <a:gd name="connsiteX474" fmla="*/ 3670 w 10000"/>
                  <a:gd name="connsiteY474" fmla="*/ 8475 h 10000"/>
                  <a:gd name="connsiteX475" fmla="*/ 3673 w 10000"/>
                  <a:gd name="connsiteY475" fmla="*/ 8468 h 10000"/>
                  <a:gd name="connsiteX476" fmla="*/ 3681 w 10000"/>
                  <a:gd name="connsiteY476" fmla="*/ 8468 h 10000"/>
                  <a:gd name="connsiteX477" fmla="*/ 3698 w 10000"/>
                  <a:gd name="connsiteY477" fmla="*/ 8478 h 10000"/>
                  <a:gd name="connsiteX478" fmla="*/ 3720 w 10000"/>
                  <a:gd name="connsiteY478" fmla="*/ 8497 h 10000"/>
                  <a:gd name="connsiteX479" fmla="*/ 3715 w 10000"/>
                  <a:gd name="connsiteY479" fmla="*/ 8504 h 10000"/>
                  <a:gd name="connsiteX480" fmla="*/ 3729 w 10000"/>
                  <a:gd name="connsiteY480" fmla="*/ 8514 h 10000"/>
                  <a:gd name="connsiteX481" fmla="*/ 3729 w 10000"/>
                  <a:gd name="connsiteY481" fmla="*/ 8517 h 10000"/>
                  <a:gd name="connsiteX482" fmla="*/ 3740 w 10000"/>
                  <a:gd name="connsiteY482" fmla="*/ 8527 h 10000"/>
                  <a:gd name="connsiteX483" fmla="*/ 3759 w 10000"/>
                  <a:gd name="connsiteY483" fmla="*/ 8517 h 10000"/>
                  <a:gd name="connsiteX484" fmla="*/ 3762 w 10000"/>
                  <a:gd name="connsiteY484" fmla="*/ 8504 h 10000"/>
                  <a:gd name="connsiteX485" fmla="*/ 3770 w 10000"/>
                  <a:gd name="connsiteY485" fmla="*/ 8488 h 10000"/>
                  <a:gd name="connsiteX486" fmla="*/ 3778 w 10000"/>
                  <a:gd name="connsiteY486" fmla="*/ 8484 h 10000"/>
                  <a:gd name="connsiteX487" fmla="*/ 3792 w 10000"/>
                  <a:gd name="connsiteY487" fmla="*/ 8475 h 10000"/>
                  <a:gd name="connsiteX488" fmla="*/ 3803 w 10000"/>
                  <a:gd name="connsiteY488" fmla="*/ 8478 h 10000"/>
                  <a:gd name="connsiteX489" fmla="*/ 3809 w 10000"/>
                  <a:gd name="connsiteY489" fmla="*/ 8475 h 10000"/>
                  <a:gd name="connsiteX490" fmla="*/ 3825 w 10000"/>
                  <a:gd name="connsiteY490" fmla="*/ 8465 h 10000"/>
                  <a:gd name="connsiteX491" fmla="*/ 3834 w 10000"/>
                  <a:gd name="connsiteY491" fmla="*/ 8468 h 10000"/>
                  <a:gd name="connsiteX492" fmla="*/ 3842 w 10000"/>
                  <a:gd name="connsiteY492" fmla="*/ 8478 h 10000"/>
                  <a:gd name="connsiteX493" fmla="*/ 3850 w 10000"/>
                  <a:gd name="connsiteY493" fmla="*/ 8478 h 10000"/>
                  <a:gd name="connsiteX494" fmla="*/ 3859 w 10000"/>
                  <a:gd name="connsiteY494" fmla="*/ 8484 h 10000"/>
                  <a:gd name="connsiteX495" fmla="*/ 3873 w 10000"/>
                  <a:gd name="connsiteY495" fmla="*/ 8494 h 10000"/>
                  <a:gd name="connsiteX496" fmla="*/ 3875 w 10000"/>
                  <a:gd name="connsiteY496" fmla="*/ 8507 h 10000"/>
                  <a:gd name="connsiteX497" fmla="*/ 3881 w 10000"/>
                  <a:gd name="connsiteY497" fmla="*/ 8527 h 10000"/>
                  <a:gd name="connsiteX498" fmla="*/ 3875 w 10000"/>
                  <a:gd name="connsiteY498" fmla="*/ 8546 h 10000"/>
                  <a:gd name="connsiteX499" fmla="*/ 3892 w 10000"/>
                  <a:gd name="connsiteY499" fmla="*/ 8546 h 10000"/>
                  <a:gd name="connsiteX500" fmla="*/ 3900 w 10000"/>
                  <a:gd name="connsiteY500" fmla="*/ 8543 h 10000"/>
                  <a:gd name="connsiteX501" fmla="*/ 3906 w 10000"/>
                  <a:gd name="connsiteY501" fmla="*/ 8543 h 10000"/>
                  <a:gd name="connsiteX502" fmla="*/ 3922 w 10000"/>
                  <a:gd name="connsiteY502" fmla="*/ 8552 h 10000"/>
                  <a:gd name="connsiteX503" fmla="*/ 3939 w 10000"/>
                  <a:gd name="connsiteY503" fmla="*/ 8559 h 10000"/>
                  <a:gd name="connsiteX504" fmla="*/ 3953 w 10000"/>
                  <a:gd name="connsiteY504" fmla="*/ 8572 h 10000"/>
                  <a:gd name="connsiteX505" fmla="*/ 3956 w 10000"/>
                  <a:gd name="connsiteY505" fmla="*/ 8588 h 10000"/>
                  <a:gd name="connsiteX506" fmla="*/ 3956 w 10000"/>
                  <a:gd name="connsiteY506" fmla="*/ 8608 h 10000"/>
                  <a:gd name="connsiteX507" fmla="*/ 3972 w 10000"/>
                  <a:gd name="connsiteY507" fmla="*/ 8608 h 10000"/>
                  <a:gd name="connsiteX508" fmla="*/ 3986 w 10000"/>
                  <a:gd name="connsiteY508" fmla="*/ 8608 h 10000"/>
                  <a:gd name="connsiteX509" fmla="*/ 3997 w 10000"/>
                  <a:gd name="connsiteY509" fmla="*/ 8608 h 10000"/>
                  <a:gd name="connsiteX510" fmla="*/ 4006 w 10000"/>
                  <a:gd name="connsiteY510" fmla="*/ 8608 h 10000"/>
                  <a:gd name="connsiteX511" fmla="*/ 4006 w 10000"/>
                  <a:gd name="connsiteY511" fmla="*/ 8611 h 10000"/>
                  <a:gd name="connsiteX512" fmla="*/ 4011 w 10000"/>
                  <a:gd name="connsiteY512" fmla="*/ 8611 h 10000"/>
                  <a:gd name="connsiteX513" fmla="*/ 4022 w 10000"/>
                  <a:gd name="connsiteY513" fmla="*/ 8620 h 10000"/>
                  <a:gd name="connsiteX514" fmla="*/ 4042 w 10000"/>
                  <a:gd name="connsiteY514" fmla="*/ 8620 h 10000"/>
                  <a:gd name="connsiteX515" fmla="*/ 4050 w 10000"/>
                  <a:gd name="connsiteY515" fmla="*/ 8617 h 10000"/>
                  <a:gd name="connsiteX516" fmla="*/ 4069 w 10000"/>
                  <a:gd name="connsiteY516" fmla="*/ 8620 h 10000"/>
                  <a:gd name="connsiteX517" fmla="*/ 4086 w 10000"/>
                  <a:gd name="connsiteY517" fmla="*/ 8630 h 10000"/>
                  <a:gd name="connsiteX518" fmla="*/ 4108 w 10000"/>
                  <a:gd name="connsiteY518" fmla="*/ 8627 h 10000"/>
                  <a:gd name="connsiteX519" fmla="*/ 4125 w 10000"/>
                  <a:gd name="connsiteY519" fmla="*/ 8620 h 10000"/>
                  <a:gd name="connsiteX520" fmla="*/ 4133 w 10000"/>
                  <a:gd name="connsiteY520" fmla="*/ 8611 h 10000"/>
                  <a:gd name="connsiteX521" fmla="*/ 4139 w 10000"/>
                  <a:gd name="connsiteY521" fmla="*/ 8608 h 10000"/>
                  <a:gd name="connsiteX522" fmla="*/ 4147 w 10000"/>
                  <a:gd name="connsiteY522" fmla="*/ 8601 h 10000"/>
                  <a:gd name="connsiteX523" fmla="*/ 4155 w 10000"/>
                  <a:gd name="connsiteY523" fmla="*/ 8591 h 10000"/>
                  <a:gd name="connsiteX524" fmla="*/ 4166 w 10000"/>
                  <a:gd name="connsiteY524" fmla="*/ 8582 h 10000"/>
                  <a:gd name="connsiteX525" fmla="*/ 4183 w 10000"/>
                  <a:gd name="connsiteY525" fmla="*/ 8569 h 10000"/>
                  <a:gd name="connsiteX526" fmla="*/ 4191 w 10000"/>
                  <a:gd name="connsiteY526" fmla="*/ 8562 h 10000"/>
                  <a:gd name="connsiteX527" fmla="*/ 4208 w 10000"/>
                  <a:gd name="connsiteY527" fmla="*/ 8552 h 10000"/>
                  <a:gd name="connsiteX528" fmla="*/ 4230 w 10000"/>
                  <a:gd name="connsiteY528" fmla="*/ 8552 h 10000"/>
                  <a:gd name="connsiteX529" fmla="*/ 4238 w 10000"/>
                  <a:gd name="connsiteY529" fmla="*/ 8559 h 10000"/>
                  <a:gd name="connsiteX530" fmla="*/ 4247 w 10000"/>
                  <a:gd name="connsiteY530" fmla="*/ 8572 h 10000"/>
                  <a:gd name="connsiteX531" fmla="*/ 4252 w 10000"/>
                  <a:gd name="connsiteY531" fmla="*/ 8578 h 10000"/>
                  <a:gd name="connsiteX532" fmla="*/ 4263 w 10000"/>
                  <a:gd name="connsiteY532" fmla="*/ 8582 h 10000"/>
                  <a:gd name="connsiteX533" fmla="*/ 4277 w 10000"/>
                  <a:gd name="connsiteY533" fmla="*/ 8572 h 10000"/>
                  <a:gd name="connsiteX534" fmla="*/ 4294 w 10000"/>
                  <a:gd name="connsiteY534" fmla="*/ 8559 h 10000"/>
                  <a:gd name="connsiteX535" fmla="*/ 4302 w 10000"/>
                  <a:gd name="connsiteY535" fmla="*/ 8546 h 10000"/>
                  <a:gd name="connsiteX536" fmla="*/ 4310 w 10000"/>
                  <a:gd name="connsiteY536" fmla="*/ 8543 h 10000"/>
                  <a:gd name="connsiteX537" fmla="*/ 4313 w 10000"/>
                  <a:gd name="connsiteY537" fmla="*/ 8543 h 10000"/>
                  <a:gd name="connsiteX538" fmla="*/ 4332 w 10000"/>
                  <a:gd name="connsiteY538" fmla="*/ 8546 h 10000"/>
                  <a:gd name="connsiteX539" fmla="*/ 4335 w 10000"/>
                  <a:gd name="connsiteY539" fmla="*/ 8559 h 10000"/>
                  <a:gd name="connsiteX540" fmla="*/ 4349 w 10000"/>
                  <a:gd name="connsiteY540" fmla="*/ 8588 h 10000"/>
                  <a:gd name="connsiteX541" fmla="*/ 4360 w 10000"/>
                  <a:gd name="connsiteY541" fmla="*/ 8591 h 10000"/>
                  <a:gd name="connsiteX542" fmla="*/ 4366 w 10000"/>
                  <a:gd name="connsiteY542" fmla="*/ 8591 h 10000"/>
                  <a:gd name="connsiteX543" fmla="*/ 4382 w 10000"/>
                  <a:gd name="connsiteY543" fmla="*/ 8598 h 10000"/>
                  <a:gd name="connsiteX544" fmla="*/ 4385 w 10000"/>
                  <a:gd name="connsiteY544" fmla="*/ 8598 h 10000"/>
                  <a:gd name="connsiteX545" fmla="*/ 4402 w 10000"/>
                  <a:gd name="connsiteY545" fmla="*/ 8598 h 10000"/>
                  <a:gd name="connsiteX546" fmla="*/ 4421 w 10000"/>
                  <a:gd name="connsiteY546" fmla="*/ 8591 h 10000"/>
                  <a:gd name="connsiteX547" fmla="*/ 4440 w 10000"/>
                  <a:gd name="connsiteY547" fmla="*/ 8591 h 10000"/>
                  <a:gd name="connsiteX548" fmla="*/ 4449 w 10000"/>
                  <a:gd name="connsiteY548" fmla="*/ 8598 h 10000"/>
                  <a:gd name="connsiteX549" fmla="*/ 4454 w 10000"/>
                  <a:gd name="connsiteY549" fmla="*/ 8617 h 10000"/>
                  <a:gd name="connsiteX550" fmla="*/ 4463 w 10000"/>
                  <a:gd name="connsiteY550" fmla="*/ 8608 h 10000"/>
                  <a:gd name="connsiteX551" fmla="*/ 4474 w 10000"/>
                  <a:gd name="connsiteY551" fmla="*/ 8608 h 10000"/>
                  <a:gd name="connsiteX552" fmla="*/ 4490 w 10000"/>
                  <a:gd name="connsiteY552" fmla="*/ 8617 h 10000"/>
                  <a:gd name="connsiteX553" fmla="*/ 4504 w 10000"/>
                  <a:gd name="connsiteY553" fmla="*/ 8617 h 10000"/>
                  <a:gd name="connsiteX554" fmla="*/ 4518 w 10000"/>
                  <a:gd name="connsiteY554" fmla="*/ 8617 h 10000"/>
                  <a:gd name="connsiteX555" fmla="*/ 4535 w 10000"/>
                  <a:gd name="connsiteY555" fmla="*/ 8611 h 10000"/>
                  <a:gd name="connsiteX556" fmla="*/ 4546 w 10000"/>
                  <a:gd name="connsiteY556" fmla="*/ 8611 h 10000"/>
                  <a:gd name="connsiteX557" fmla="*/ 4562 w 10000"/>
                  <a:gd name="connsiteY557" fmla="*/ 8611 h 10000"/>
                  <a:gd name="connsiteX558" fmla="*/ 4571 w 10000"/>
                  <a:gd name="connsiteY558" fmla="*/ 8611 h 10000"/>
                  <a:gd name="connsiteX559" fmla="*/ 4579 w 10000"/>
                  <a:gd name="connsiteY559" fmla="*/ 8608 h 10000"/>
                  <a:gd name="connsiteX560" fmla="*/ 4584 w 10000"/>
                  <a:gd name="connsiteY560" fmla="*/ 8608 h 10000"/>
                  <a:gd name="connsiteX561" fmla="*/ 4601 w 10000"/>
                  <a:gd name="connsiteY561" fmla="*/ 8617 h 10000"/>
                  <a:gd name="connsiteX562" fmla="*/ 4609 w 10000"/>
                  <a:gd name="connsiteY562" fmla="*/ 8627 h 10000"/>
                  <a:gd name="connsiteX563" fmla="*/ 4618 w 10000"/>
                  <a:gd name="connsiteY563" fmla="*/ 8637 h 10000"/>
                  <a:gd name="connsiteX564" fmla="*/ 4618 w 10000"/>
                  <a:gd name="connsiteY564" fmla="*/ 8646 h 10000"/>
                  <a:gd name="connsiteX565" fmla="*/ 4634 w 10000"/>
                  <a:gd name="connsiteY565" fmla="*/ 8656 h 10000"/>
                  <a:gd name="connsiteX566" fmla="*/ 4640 w 10000"/>
                  <a:gd name="connsiteY566" fmla="*/ 8659 h 10000"/>
                  <a:gd name="connsiteX567" fmla="*/ 4651 w 10000"/>
                  <a:gd name="connsiteY567" fmla="*/ 8666 h 10000"/>
                  <a:gd name="connsiteX568" fmla="*/ 4657 w 10000"/>
                  <a:gd name="connsiteY568" fmla="*/ 8659 h 10000"/>
                  <a:gd name="connsiteX569" fmla="*/ 4668 w 10000"/>
                  <a:gd name="connsiteY569" fmla="*/ 8650 h 10000"/>
                  <a:gd name="connsiteX570" fmla="*/ 4676 w 10000"/>
                  <a:gd name="connsiteY570" fmla="*/ 8650 h 10000"/>
                  <a:gd name="connsiteX571" fmla="*/ 4690 w 10000"/>
                  <a:gd name="connsiteY571" fmla="*/ 8650 h 10000"/>
                  <a:gd name="connsiteX572" fmla="*/ 4698 w 10000"/>
                  <a:gd name="connsiteY572" fmla="*/ 8650 h 10000"/>
                  <a:gd name="connsiteX573" fmla="*/ 4704 w 10000"/>
                  <a:gd name="connsiteY573" fmla="*/ 8650 h 10000"/>
                  <a:gd name="connsiteX574" fmla="*/ 4706 w 10000"/>
                  <a:gd name="connsiteY574" fmla="*/ 8659 h 10000"/>
                  <a:gd name="connsiteX575" fmla="*/ 4706 w 10000"/>
                  <a:gd name="connsiteY575" fmla="*/ 8666 h 10000"/>
                  <a:gd name="connsiteX576" fmla="*/ 4723 w 10000"/>
                  <a:gd name="connsiteY576" fmla="*/ 8682 h 10000"/>
                  <a:gd name="connsiteX577" fmla="*/ 4737 w 10000"/>
                  <a:gd name="connsiteY577" fmla="*/ 8682 h 10000"/>
                  <a:gd name="connsiteX578" fmla="*/ 4745 w 10000"/>
                  <a:gd name="connsiteY578" fmla="*/ 8676 h 10000"/>
                  <a:gd name="connsiteX579" fmla="*/ 4756 w 10000"/>
                  <a:gd name="connsiteY579" fmla="*/ 8666 h 10000"/>
                  <a:gd name="connsiteX580" fmla="*/ 4765 w 10000"/>
                  <a:gd name="connsiteY580" fmla="*/ 8666 h 10000"/>
                  <a:gd name="connsiteX581" fmla="*/ 4765 w 10000"/>
                  <a:gd name="connsiteY581" fmla="*/ 8682 h 10000"/>
                  <a:gd name="connsiteX582" fmla="*/ 4770 w 10000"/>
                  <a:gd name="connsiteY582" fmla="*/ 8701 h 10000"/>
                  <a:gd name="connsiteX583" fmla="*/ 4778 w 10000"/>
                  <a:gd name="connsiteY583" fmla="*/ 8705 h 10000"/>
                  <a:gd name="connsiteX584" fmla="*/ 4795 w 10000"/>
                  <a:gd name="connsiteY584" fmla="*/ 8714 h 10000"/>
                  <a:gd name="connsiteX585" fmla="*/ 4812 w 10000"/>
                  <a:gd name="connsiteY585" fmla="*/ 8714 h 10000"/>
                  <a:gd name="connsiteX586" fmla="*/ 4825 w 10000"/>
                  <a:gd name="connsiteY586" fmla="*/ 8705 h 10000"/>
                  <a:gd name="connsiteX587" fmla="*/ 4825 w 10000"/>
                  <a:gd name="connsiteY587" fmla="*/ 8701 h 10000"/>
                  <a:gd name="connsiteX588" fmla="*/ 4828 w 10000"/>
                  <a:gd name="connsiteY588" fmla="*/ 8701 h 10000"/>
                  <a:gd name="connsiteX589" fmla="*/ 4837 w 10000"/>
                  <a:gd name="connsiteY589" fmla="*/ 8692 h 10000"/>
                  <a:gd name="connsiteX590" fmla="*/ 4842 w 10000"/>
                  <a:gd name="connsiteY590" fmla="*/ 8685 h 10000"/>
                  <a:gd name="connsiteX591" fmla="*/ 4859 w 10000"/>
                  <a:gd name="connsiteY591" fmla="*/ 8692 h 10000"/>
                  <a:gd name="connsiteX592" fmla="*/ 4870 w 10000"/>
                  <a:gd name="connsiteY592" fmla="*/ 8701 h 10000"/>
                  <a:gd name="connsiteX593" fmla="*/ 4878 w 10000"/>
                  <a:gd name="connsiteY593" fmla="*/ 8714 h 10000"/>
                  <a:gd name="connsiteX594" fmla="*/ 4892 w 10000"/>
                  <a:gd name="connsiteY594" fmla="*/ 8724 h 10000"/>
                  <a:gd name="connsiteX595" fmla="*/ 4900 w 10000"/>
                  <a:gd name="connsiteY595" fmla="*/ 8724 h 10000"/>
                  <a:gd name="connsiteX596" fmla="*/ 4906 w 10000"/>
                  <a:gd name="connsiteY596" fmla="*/ 8705 h 10000"/>
                  <a:gd name="connsiteX597" fmla="*/ 4925 w 10000"/>
                  <a:gd name="connsiteY597" fmla="*/ 8724 h 10000"/>
                  <a:gd name="connsiteX598" fmla="*/ 4939 w 10000"/>
                  <a:gd name="connsiteY598" fmla="*/ 8701 h 10000"/>
                  <a:gd name="connsiteX599" fmla="*/ 4950 w 10000"/>
                  <a:gd name="connsiteY599" fmla="*/ 8695 h 10000"/>
                  <a:gd name="connsiteX600" fmla="*/ 4956 w 10000"/>
                  <a:gd name="connsiteY600" fmla="*/ 8692 h 10000"/>
                  <a:gd name="connsiteX601" fmla="*/ 4986 w 10000"/>
                  <a:gd name="connsiteY601" fmla="*/ 8705 h 10000"/>
                  <a:gd name="connsiteX602" fmla="*/ 5003 w 10000"/>
                  <a:gd name="connsiteY602" fmla="*/ 8701 h 10000"/>
                  <a:gd name="connsiteX603" fmla="*/ 5011 w 10000"/>
                  <a:gd name="connsiteY603" fmla="*/ 8692 h 10000"/>
                  <a:gd name="connsiteX604" fmla="*/ 5028 w 10000"/>
                  <a:gd name="connsiteY604" fmla="*/ 8682 h 10000"/>
                  <a:gd name="connsiteX605" fmla="*/ 5030 w 10000"/>
                  <a:gd name="connsiteY605" fmla="*/ 8659 h 10000"/>
                  <a:gd name="connsiteX606" fmla="*/ 5039 w 10000"/>
                  <a:gd name="connsiteY606" fmla="*/ 8656 h 10000"/>
                  <a:gd name="connsiteX607" fmla="*/ 5053 w 10000"/>
                  <a:gd name="connsiteY607" fmla="*/ 8669 h 10000"/>
                  <a:gd name="connsiteX608" fmla="*/ 5061 w 10000"/>
                  <a:gd name="connsiteY608" fmla="*/ 8669 h 10000"/>
                  <a:gd name="connsiteX609" fmla="*/ 5061 w 10000"/>
                  <a:gd name="connsiteY609" fmla="*/ 8676 h 10000"/>
                  <a:gd name="connsiteX610" fmla="*/ 5069 w 10000"/>
                  <a:gd name="connsiteY610" fmla="*/ 8669 h 10000"/>
                  <a:gd name="connsiteX611" fmla="*/ 5083 w 10000"/>
                  <a:gd name="connsiteY611" fmla="*/ 8669 h 10000"/>
                  <a:gd name="connsiteX612" fmla="*/ 5100 w 10000"/>
                  <a:gd name="connsiteY612" fmla="*/ 8669 h 10000"/>
                  <a:gd name="connsiteX613" fmla="*/ 5119 w 10000"/>
                  <a:gd name="connsiteY613" fmla="*/ 8682 h 10000"/>
                  <a:gd name="connsiteX614" fmla="*/ 5136 w 10000"/>
                  <a:gd name="connsiteY614" fmla="*/ 8692 h 10000"/>
                  <a:gd name="connsiteX615" fmla="*/ 5161 w 10000"/>
                  <a:gd name="connsiteY615" fmla="*/ 8701 h 10000"/>
                  <a:gd name="connsiteX616" fmla="*/ 5183 w 10000"/>
                  <a:gd name="connsiteY616" fmla="*/ 8701 h 10000"/>
                  <a:gd name="connsiteX617" fmla="*/ 5199 w 10000"/>
                  <a:gd name="connsiteY617" fmla="*/ 8701 h 10000"/>
                  <a:gd name="connsiteX618" fmla="*/ 5213 w 10000"/>
                  <a:gd name="connsiteY618" fmla="*/ 8705 h 10000"/>
                  <a:gd name="connsiteX619" fmla="*/ 5224 w 10000"/>
                  <a:gd name="connsiteY619" fmla="*/ 8701 h 10000"/>
                  <a:gd name="connsiteX620" fmla="*/ 5230 w 10000"/>
                  <a:gd name="connsiteY620" fmla="*/ 8701 h 10000"/>
                  <a:gd name="connsiteX621" fmla="*/ 5241 w 10000"/>
                  <a:gd name="connsiteY621" fmla="*/ 8676 h 10000"/>
                  <a:gd name="connsiteX622" fmla="*/ 5247 w 10000"/>
                  <a:gd name="connsiteY622" fmla="*/ 8666 h 10000"/>
                  <a:gd name="connsiteX623" fmla="*/ 5249 w 10000"/>
                  <a:gd name="connsiteY623" fmla="*/ 8646 h 10000"/>
                  <a:gd name="connsiteX624" fmla="*/ 5249 w 10000"/>
                  <a:gd name="connsiteY624" fmla="*/ 8650 h 10000"/>
                  <a:gd name="connsiteX625" fmla="*/ 5255 w 10000"/>
                  <a:gd name="connsiteY625" fmla="*/ 8646 h 10000"/>
                  <a:gd name="connsiteX626" fmla="*/ 5271 w 10000"/>
                  <a:gd name="connsiteY626" fmla="*/ 8650 h 10000"/>
                  <a:gd name="connsiteX627" fmla="*/ 5288 w 10000"/>
                  <a:gd name="connsiteY627" fmla="*/ 8666 h 10000"/>
                  <a:gd name="connsiteX628" fmla="*/ 5296 w 10000"/>
                  <a:gd name="connsiteY628" fmla="*/ 8666 h 10000"/>
                  <a:gd name="connsiteX629" fmla="*/ 5310 w 10000"/>
                  <a:gd name="connsiteY629" fmla="*/ 8656 h 10000"/>
                  <a:gd name="connsiteX630" fmla="*/ 5321 w 10000"/>
                  <a:gd name="connsiteY630" fmla="*/ 8650 h 10000"/>
                  <a:gd name="connsiteX631" fmla="*/ 5338 w 10000"/>
                  <a:gd name="connsiteY631" fmla="*/ 8650 h 10000"/>
                  <a:gd name="connsiteX632" fmla="*/ 5360 w 10000"/>
                  <a:gd name="connsiteY632" fmla="*/ 8640 h 10000"/>
                  <a:gd name="connsiteX633" fmla="*/ 5366 w 10000"/>
                  <a:gd name="connsiteY633" fmla="*/ 8637 h 10000"/>
                  <a:gd name="connsiteX634" fmla="*/ 5368 w 10000"/>
                  <a:gd name="connsiteY634" fmla="*/ 8637 h 10000"/>
                  <a:gd name="connsiteX635" fmla="*/ 5382 w 10000"/>
                  <a:gd name="connsiteY635" fmla="*/ 8630 h 10000"/>
                  <a:gd name="connsiteX636" fmla="*/ 5391 w 10000"/>
                  <a:gd name="connsiteY636" fmla="*/ 8630 h 10000"/>
                  <a:gd name="connsiteX637" fmla="*/ 5402 w 10000"/>
                  <a:gd name="connsiteY637" fmla="*/ 8637 h 10000"/>
                  <a:gd name="connsiteX638" fmla="*/ 5418 w 10000"/>
                  <a:gd name="connsiteY638" fmla="*/ 8656 h 10000"/>
                  <a:gd name="connsiteX639" fmla="*/ 5432 w 10000"/>
                  <a:gd name="connsiteY639" fmla="*/ 8666 h 10000"/>
                  <a:gd name="connsiteX640" fmla="*/ 5443 w 10000"/>
                  <a:gd name="connsiteY640" fmla="*/ 8682 h 10000"/>
                  <a:gd name="connsiteX641" fmla="*/ 5457 w 10000"/>
                  <a:gd name="connsiteY641" fmla="*/ 8692 h 10000"/>
                  <a:gd name="connsiteX642" fmla="*/ 5471 w 10000"/>
                  <a:gd name="connsiteY642" fmla="*/ 8705 h 10000"/>
                  <a:gd name="connsiteX643" fmla="*/ 5488 w 10000"/>
                  <a:gd name="connsiteY643" fmla="*/ 8711 h 10000"/>
                  <a:gd name="connsiteX644" fmla="*/ 5490 w 10000"/>
                  <a:gd name="connsiteY644" fmla="*/ 8721 h 10000"/>
                  <a:gd name="connsiteX645" fmla="*/ 5512 w 10000"/>
                  <a:gd name="connsiteY645" fmla="*/ 8724 h 10000"/>
                  <a:gd name="connsiteX646" fmla="*/ 5521 w 10000"/>
                  <a:gd name="connsiteY646" fmla="*/ 8714 h 10000"/>
                  <a:gd name="connsiteX647" fmla="*/ 5524 w 10000"/>
                  <a:gd name="connsiteY647" fmla="*/ 8714 h 10000"/>
                  <a:gd name="connsiteX648" fmla="*/ 5532 w 10000"/>
                  <a:gd name="connsiteY648" fmla="*/ 8721 h 10000"/>
                  <a:gd name="connsiteX649" fmla="*/ 5540 w 10000"/>
                  <a:gd name="connsiteY649" fmla="*/ 8724 h 10000"/>
                  <a:gd name="connsiteX650" fmla="*/ 5562 w 10000"/>
                  <a:gd name="connsiteY650" fmla="*/ 8750 h 10000"/>
                  <a:gd name="connsiteX651" fmla="*/ 5562 w 10000"/>
                  <a:gd name="connsiteY651" fmla="*/ 8760 h 10000"/>
                  <a:gd name="connsiteX652" fmla="*/ 5571 w 10000"/>
                  <a:gd name="connsiteY652" fmla="*/ 8782 h 10000"/>
                  <a:gd name="connsiteX653" fmla="*/ 5579 w 10000"/>
                  <a:gd name="connsiteY653" fmla="*/ 8789 h 10000"/>
                  <a:gd name="connsiteX654" fmla="*/ 5593 w 10000"/>
                  <a:gd name="connsiteY654" fmla="*/ 8789 h 10000"/>
                  <a:gd name="connsiteX655" fmla="*/ 5596 w 10000"/>
                  <a:gd name="connsiteY655" fmla="*/ 8789 h 10000"/>
                  <a:gd name="connsiteX656" fmla="*/ 5626 w 10000"/>
                  <a:gd name="connsiteY656" fmla="*/ 8782 h 10000"/>
                  <a:gd name="connsiteX657" fmla="*/ 5629 w 10000"/>
                  <a:gd name="connsiteY657" fmla="*/ 8782 h 10000"/>
                  <a:gd name="connsiteX658" fmla="*/ 5637 w 10000"/>
                  <a:gd name="connsiteY658" fmla="*/ 8779 h 10000"/>
                  <a:gd name="connsiteX659" fmla="*/ 5648 w 10000"/>
                  <a:gd name="connsiteY659" fmla="*/ 8789 h 10000"/>
                  <a:gd name="connsiteX660" fmla="*/ 5665 w 10000"/>
                  <a:gd name="connsiteY660" fmla="*/ 8795 h 10000"/>
                  <a:gd name="connsiteX661" fmla="*/ 5676 w 10000"/>
                  <a:gd name="connsiteY661" fmla="*/ 8789 h 10000"/>
                  <a:gd name="connsiteX662" fmla="*/ 5684 w 10000"/>
                  <a:gd name="connsiteY662" fmla="*/ 8782 h 10000"/>
                  <a:gd name="connsiteX663" fmla="*/ 5693 w 10000"/>
                  <a:gd name="connsiteY663" fmla="*/ 8789 h 10000"/>
                  <a:gd name="connsiteX664" fmla="*/ 5715 w 10000"/>
                  <a:gd name="connsiteY664" fmla="*/ 8808 h 10000"/>
                  <a:gd name="connsiteX665" fmla="*/ 5731 w 10000"/>
                  <a:gd name="connsiteY665" fmla="*/ 8808 h 10000"/>
                  <a:gd name="connsiteX666" fmla="*/ 5740 w 10000"/>
                  <a:gd name="connsiteY666" fmla="*/ 8808 h 10000"/>
                  <a:gd name="connsiteX667" fmla="*/ 5765 w 10000"/>
                  <a:gd name="connsiteY667" fmla="*/ 8818 h 10000"/>
                  <a:gd name="connsiteX668" fmla="*/ 5781 w 10000"/>
                  <a:gd name="connsiteY668" fmla="*/ 8824 h 10000"/>
                  <a:gd name="connsiteX669" fmla="*/ 5798 w 10000"/>
                  <a:gd name="connsiteY669" fmla="*/ 8834 h 10000"/>
                  <a:gd name="connsiteX670" fmla="*/ 5814 w 10000"/>
                  <a:gd name="connsiteY670" fmla="*/ 8837 h 10000"/>
                  <a:gd name="connsiteX671" fmla="*/ 5831 w 10000"/>
                  <a:gd name="connsiteY671" fmla="*/ 8844 h 10000"/>
                  <a:gd name="connsiteX672" fmla="*/ 5842 w 10000"/>
                  <a:gd name="connsiteY672" fmla="*/ 8847 h 10000"/>
                  <a:gd name="connsiteX673" fmla="*/ 5859 w 10000"/>
                  <a:gd name="connsiteY673" fmla="*/ 8857 h 10000"/>
                  <a:gd name="connsiteX674" fmla="*/ 5870 w 10000"/>
                  <a:gd name="connsiteY674" fmla="*/ 8867 h 10000"/>
                  <a:gd name="connsiteX675" fmla="*/ 5878 w 10000"/>
                  <a:gd name="connsiteY675" fmla="*/ 8873 h 10000"/>
                  <a:gd name="connsiteX676" fmla="*/ 5895 w 10000"/>
                  <a:gd name="connsiteY676" fmla="*/ 8873 h 10000"/>
                  <a:gd name="connsiteX677" fmla="*/ 5911 w 10000"/>
                  <a:gd name="connsiteY677" fmla="*/ 8873 h 10000"/>
                  <a:gd name="connsiteX678" fmla="*/ 5931 w 10000"/>
                  <a:gd name="connsiteY678" fmla="*/ 8873 h 10000"/>
                  <a:gd name="connsiteX679" fmla="*/ 5950 w 10000"/>
                  <a:gd name="connsiteY679" fmla="*/ 8867 h 10000"/>
                  <a:gd name="connsiteX680" fmla="*/ 5967 w 10000"/>
                  <a:gd name="connsiteY680" fmla="*/ 8867 h 10000"/>
                  <a:gd name="connsiteX681" fmla="*/ 5975 w 10000"/>
                  <a:gd name="connsiteY681" fmla="*/ 8873 h 10000"/>
                  <a:gd name="connsiteX682" fmla="*/ 6000 w 10000"/>
                  <a:gd name="connsiteY682" fmla="*/ 8883 h 10000"/>
                  <a:gd name="connsiteX683" fmla="*/ 5997 w 10000"/>
                  <a:gd name="connsiteY683" fmla="*/ 8886 h 10000"/>
                  <a:gd name="connsiteX684" fmla="*/ 5997 w 10000"/>
                  <a:gd name="connsiteY684" fmla="*/ 8896 h 10000"/>
                  <a:gd name="connsiteX685" fmla="*/ 6014 w 10000"/>
                  <a:gd name="connsiteY685" fmla="*/ 8892 h 10000"/>
                  <a:gd name="connsiteX686" fmla="*/ 6028 w 10000"/>
                  <a:gd name="connsiteY686" fmla="*/ 8892 h 10000"/>
                  <a:gd name="connsiteX687" fmla="*/ 6053 w 10000"/>
                  <a:gd name="connsiteY687" fmla="*/ 8886 h 10000"/>
                  <a:gd name="connsiteX688" fmla="*/ 6072 w 10000"/>
                  <a:gd name="connsiteY688" fmla="*/ 8876 h 10000"/>
                  <a:gd name="connsiteX689" fmla="*/ 6089 w 10000"/>
                  <a:gd name="connsiteY689" fmla="*/ 8867 h 10000"/>
                  <a:gd name="connsiteX690" fmla="*/ 6111 w 10000"/>
                  <a:gd name="connsiteY690" fmla="*/ 8857 h 10000"/>
                  <a:gd name="connsiteX691" fmla="*/ 6127 w 10000"/>
                  <a:gd name="connsiteY691" fmla="*/ 8847 h 10000"/>
                  <a:gd name="connsiteX692" fmla="*/ 6152 w 10000"/>
                  <a:gd name="connsiteY692" fmla="*/ 8834 h 10000"/>
                  <a:gd name="connsiteX693" fmla="*/ 6183 w 10000"/>
                  <a:gd name="connsiteY693" fmla="*/ 8828 h 10000"/>
                  <a:gd name="connsiteX694" fmla="*/ 6175 w 10000"/>
                  <a:gd name="connsiteY694" fmla="*/ 8844 h 10000"/>
                  <a:gd name="connsiteX695" fmla="*/ 6169 w 10000"/>
                  <a:gd name="connsiteY695" fmla="*/ 8863 h 10000"/>
                  <a:gd name="connsiteX696" fmla="*/ 6158 w 10000"/>
                  <a:gd name="connsiteY696" fmla="*/ 8886 h 10000"/>
                  <a:gd name="connsiteX697" fmla="*/ 6152 w 10000"/>
                  <a:gd name="connsiteY697" fmla="*/ 8896 h 10000"/>
                  <a:gd name="connsiteX698" fmla="*/ 6150 w 10000"/>
                  <a:gd name="connsiteY698" fmla="*/ 8909 h 10000"/>
                  <a:gd name="connsiteX699" fmla="*/ 6152 w 10000"/>
                  <a:gd name="connsiteY699" fmla="*/ 8938 h 10000"/>
                  <a:gd name="connsiteX700" fmla="*/ 6158 w 10000"/>
                  <a:gd name="connsiteY700" fmla="*/ 8957 h 10000"/>
                  <a:gd name="connsiteX701" fmla="*/ 6161 w 10000"/>
                  <a:gd name="connsiteY701" fmla="*/ 8980 h 10000"/>
                  <a:gd name="connsiteX702" fmla="*/ 6166 w 10000"/>
                  <a:gd name="connsiteY702" fmla="*/ 8999 h 10000"/>
                  <a:gd name="connsiteX703" fmla="*/ 6175 w 10000"/>
                  <a:gd name="connsiteY703" fmla="*/ 9032 h 10000"/>
                  <a:gd name="connsiteX704" fmla="*/ 6183 w 10000"/>
                  <a:gd name="connsiteY704" fmla="*/ 9051 h 10000"/>
                  <a:gd name="connsiteX705" fmla="*/ 6191 w 10000"/>
                  <a:gd name="connsiteY705" fmla="*/ 9064 h 10000"/>
                  <a:gd name="connsiteX706" fmla="*/ 6194 w 10000"/>
                  <a:gd name="connsiteY706" fmla="*/ 9084 h 10000"/>
                  <a:gd name="connsiteX707" fmla="*/ 6208 w 10000"/>
                  <a:gd name="connsiteY707" fmla="*/ 9103 h 10000"/>
                  <a:gd name="connsiteX708" fmla="*/ 6208 w 10000"/>
                  <a:gd name="connsiteY708" fmla="*/ 9113 h 10000"/>
                  <a:gd name="connsiteX709" fmla="*/ 6216 w 10000"/>
                  <a:gd name="connsiteY709" fmla="*/ 9129 h 10000"/>
                  <a:gd name="connsiteX710" fmla="*/ 6230 w 10000"/>
                  <a:gd name="connsiteY710" fmla="*/ 9148 h 10000"/>
                  <a:gd name="connsiteX711" fmla="*/ 6241 w 10000"/>
                  <a:gd name="connsiteY711" fmla="*/ 9165 h 10000"/>
                  <a:gd name="connsiteX712" fmla="*/ 6249 w 10000"/>
                  <a:gd name="connsiteY712" fmla="*/ 9168 h 10000"/>
                  <a:gd name="connsiteX713" fmla="*/ 6266 w 10000"/>
                  <a:gd name="connsiteY713" fmla="*/ 9184 h 10000"/>
                  <a:gd name="connsiteX714" fmla="*/ 6280 w 10000"/>
                  <a:gd name="connsiteY714" fmla="*/ 9184 h 10000"/>
                  <a:gd name="connsiteX715" fmla="*/ 6288 w 10000"/>
                  <a:gd name="connsiteY715" fmla="*/ 9177 h 10000"/>
                  <a:gd name="connsiteX716" fmla="*/ 6299 w 10000"/>
                  <a:gd name="connsiteY716" fmla="*/ 9187 h 10000"/>
                  <a:gd name="connsiteX717" fmla="*/ 6305 w 10000"/>
                  <a:gd name="connsiteY717" fmla="*/ 9197 h 10000"/>
                  <a:gd name="connsiteX718" fmla="*/ 6310 w 10000"/>
                  <a:gd name="connsiteY718" fmla="*/ 9197 h 10000"/>
                  <a:gd name="connsiteX719" fmla="*/ 6321 w 10000"/>
                  <a:gd name="connsiteY719" fmla="*/ 9213 h 10000"/>
                  <a:gd name="connsiteX720" fmla="*/ 6335 w 10000"/>
                  <a:gd name="connsiteY720" fmla="*/ 9223 h 10000"/>
                  <a:gd name="connsiteX721" fmla="*/ 6338 w 10000"/>
                  <a:gd name="connsiteY721" fmla="*/ 9223 h 10000"/>
                  <a:gd name="connsiteX722" fmla="*/ 6355 w 10000"/>
                  <a:gd name="connsiteY722" fmla="*/ 9226 h 10000"/>
                  <a:gd name="connsiteX723" fmla="*/ 6363 w 10000"/>
                  <a:gd name="connsiteY723" fmla="*/ 9236 h 10000"/>
                  <a:gd name="connsiteX724" fmla="*/ 6380 w 10000"/>
                  <a:gd name="connsiteY724" fmla="*/ 9258 h 10000"/>
                  <a:gd name="connsiteX725" fmla="*/ 6393 w 10000"/>
                  <a:gd name="connsiteY725" fmla="*/ 9278 h 10000"/>
                  <a:gd name="connsiteX726" fmla="*/ 6396 w 10000"/>
                  <a:gd name="connsiteY726" fmla="*/ 9288 h 10000"/>
                  <a:gd name="connsiteX727" fmla="*/ 6407 w 10000"/>
                  <a:gd name="connsiteY727" fmla="*/ 9297 h 10000"/>
                  <a:gd name="connsiteX728" fmla="*/ 6410 w 10000"/>
                  <a:gd name="connsiteY728" fmla="*/ 9307 h 10000"/>
                  <a:gd name="connsiteX729" fmla="*/ 6416 w 10000"/>
                  <a:gd name="connsiteY729" fmla="*/ 9317 h 10000"/>
                  <a:gd name="connsiteX730" fmla="*/ 6424 w 10000"/>
                  <a:gd name="connsiteY730" fmla="*/ 9326 h 10000"/>
                  <a:gd name="connsiteX731" fmla="*/ 6435 w 10000"/>
                  <a:gd name="connsiteY731" fmla="*/ 9336 h 10000"/>
                  <a:gd name="connsiteX732" fmla="*/ 6443 w 10000"/>
                  <a:gd name="connsiteY732" fmla="*/ 9346 h 10000"/>
                  <a:gd name="connsiteX733" fmla="*/ 6449 w 10000"/>
                  <a:gd name="connsiteY733" fmla="*/ 9362 h 10000"/>
                  <a:gd name="connsiteX734" fmla="*/ 6452 w 10000"/>
                  <a:gd name="connsiteY734" fmla="*/ 9372 h 10000"/>
                  <a:gd name="connsiteX735" fmla="*/ 6449 w 10000"/>
                  <a:gd name="connsiteY735" fmla="*/ 9381 h 10000"/>
                  <a:gd name="connsiteX736" fmla="*/ 6465 w 10000"/>
                  <a:gd name="connsiteY736" fmla="*/ 9394 h 10000"/>
                  <a:gd name="connsiteX737" fmla="*/ 6468 w 10000"/>
                  <a:gd name="connsiteY737" fmla="*/ 9420 h 10000"/>
                  <a:gd name="connsiteX738" fmla="*/ 6493 w 10000"/>
                  <a:gd name="connsiteY738" fmla="*/ 9430 h 10000"/>
                  <a:gd name="connsiteX739" fmla="*/ 6507 w 10000"/>
                  <a:gd name="connsiteY739" fmla="*/ 9440 h 10000"/>
                  <a:gd name="connsiteX740" fmla="*/ 6524 w 10000"/>
                  <a:gd name="connsiteY740" fmla="*/ 9459 h 10000"/>
                  <a:gd name="connsiteX741" fmla="*/ 6532 w 10000"/>
                  <a:gd name="connsiteY741" fmla="*/ 9485 h 10000"/>
                  <a:gd name="connsiteX742" fmla="*/ 6537 w 10000"/>
                  <a:gd name="connsiteY742" fmla="*/ 9498 h 10000"/>
                  <a:gd name="connsiteX743" fmla="*/ 6571 w 10000"/>
                  <a:gd name="connsiteY743" fmla="*/ 9508 h 10000"/>
                  <a:gd name="connsiteX744" fmla="*/ 6596 w 10000"/>
                  <a:gd name="connsiteY744" fmla="*/ 9508 h 10000"/>
                  <a:gd name="connsiteX745" fmla="*/ 6637 w 10000"/>
                  <a:gd name="connsiteY745" fmla="*/ 9517 h 10000"/>
                  <a:gd name="connsiteX746" fmla="*/ 6662 w 10000"/>
                  <a:gd name="connsiteY746" fmla="*/ 9524 h 10000"/>
                  <a:gd name="connsiteX747" fmla="*/ 6679 w 10000"/>
                  <a:gd name="connsiteY747" fmla="*/ 9517 h 10000"/>
                  <a:gd name="connsiteX748" fmla="*/ 6679 w 10000"/>
                  <a:gd name="connsiteY748" fmla="*/ 9505 h 10000"/>
                  <a:gd name="connsiteX749" fmla="*/ 6690 w 10000"/>
                  <a:gd name="connsiteY749" fmla="*/ 9485 h 10000"/>
                  <a:gd name="connsiteX750" fmla="*/ 6693 w 10000"/>
                  <a:gd name="connsiteY750" fmla="*/ 9479 h 10000"/>
                  <a:gd name="connsiteX751" fmla="*/ 6706 w 10000"/>
                  <a:gd name="connsiteY751" fmla="*/ 9469 h 10000"/>
                  <a:gd name="connsiteX752" fmla="*/ 6709 w 10000"/>
                  <a:gd name="connsiteY752" fmla="*/ 9462 h 10000"/>
                  <a:gd name="connsiteX753" fmla="*/ 6717 w 10000"/>
                  <a:gd name="connsiteY753" fmla="*/ 9459 h 10000"/>
                  <a:gd name="connsiteX754" fmla="*/ 6726 w 10000"/>
                  <a:gd name="connsiteY754" fmla="*/ 9459 h 10000"/>
                  <a:gd name="connsiteX755" fmla="*/ 6742 w 10000"/>
                  <a:gd name="connsiteY755" fmla="*/ 9462 h 10000"/>
                  <a:gd name="connsiteX756" fmla="*/ 6759 w 10000"/>
                  <a:gd name="connsiteY756" fmla="*/ 9479 h 10000"/>
                  <a:gd name="connsiteX757" fmla="*/ 6781 w 10000"/>
                  <a:gd name="connsiteY757" fmla="*/ 9485 h 10000"/>
                  <a:gd name="connsiteX758" fmla="*/ 6795 w 10000"/>
                  <a:gd name="connsiteY758" fmla="*/ 9485 h 10000"/>
                  <a:gd name="connsiteX759" fmla="*/ 6803 w 10000"/>
                  <a:gd name="connsiteY759" fmla="*/ 9498 h 10000"/>
                  <a:gd name="connsiteX760" fmla="*/ 6806 w 10000"/>
                  <a:gd name="connsiteY760" fmla="*/ 9508 h 10000"/>
                  <a:gd name="connsiteX761" fmla="*/ 6823 w 10000"/>
                  <a:gd name="connsiteY761" fmla="*/ 9514 h 10000"/>
                  <a:gd name="connsiteX762" fmla="*/ 6831 w 10000"/>
                  <a:gd name="connsiteY762" fmla="*/ 9514 h 10000"/>
                  <a:gd name="connsiteX763" fmla="*/ 6848 w 10000"/>
                  <a:gd name="connsiteY763" fmla="*/ 9514 h 10000"/>
                  <a:gd name="connsiteX764" fmla="*/ 6856 w 10000"/>
                  <a:gd name="connsiteY764" fmla="*/ 9517 h 10000"/>
                  <a:gd name="connsiteX765" fmla="*/ 6878 w 10000"/>
                  <a:gd name="connsiteY765" fmla="*/ 9524 h 10000"/>
                  <a:gd name="connsiteX766" fmla="*/ 6895 w 10000"/>
                  <a:gd name="connsiteY766" fmla="*/ 9524 h 10000"/>
                  <a:gd name="connsiteX767" fmla="*/ 6917 w 10000"/>
                  <a:gd name="connsiteY767" fmla="*/ 9527 h 10000"/>
                  <a:gd name="connsiteX768" fmla="*/ 6934 w 10000"/>
                  <a:gd name="connsiteY768" fmla="*/ 9534 h 10000"/>
                  <a:gd name="connsiteX769" fmla="*/ 6961 w 10000"/>
                  <a:gd name="connsiteY769" fmla="*/ 9543 h 10000"/>
                  <a:gd name="connsiteX770" fmla="*/ 6989 w 10000"/>
                  <a:gd name="connsiteY770" fmla="*/ 9547 h 10000"/>
                  <a:gd name="connsiteX771" fmla="*/ 7014 w 10000"/>
                  <a:gd name="connsiteY771" fmla="*/ 9543 h 10000"/>
                  <a:gd name="connsiteX772" fmla="*/ 7033 w 10000"/>
                  <a:gd name="connsiteY772" fmla="*/ 9543 h 10000"/>
                  <a:gd name="connsiteX773" fmla="*/ 7042 w 10000"/>
                  <a:gd name="connsiteY773" fmla="*/ 9547 h 10000"/>
                  <a:gd name="connsiteX774" fmla="*/ 7069 w 10000"/>
                  <a:gd name="connsiteY774" fmla="*/ 9647 h 10000"/>
                  <a:gd name="connsiteX775" fmla="*/ 7122 w 10000"/>
                  <a:gd name="connsiteY775" fmla="*/ 9734 h 10000"/>
                  <a:gd name="connsiteX776" fmla="*/ 7147 w 10000"/>
                  <a:gd name="connsiteY776" fmla="*/ 9744 h 10000"/>
                  <a:gd name="connsiteX777" fmla="*/ 7169 w 10000"/>
                  <a:gd name="connsiteY777" fmla="*/ 9741 h 10000"/>
                  <a:gd name="connsiteX778" fmla="*/ 7177 w 10000"/>
                  <a:gd name="connsiteY778" fmla="*/ 9744 h 10000"/>
                  <a:gd name="connsiteX779" fmla="*/ 7186 w 10000"/>
                  <a:gd name="connsiteY779" fmla="*/ 9754 h 10000"/>
                  <a:gd name="connsiteX780" fmla="*/ 7191 w 10000"/>
                  <a:gd name="connsiteY780" fmla="*/ 9773 h 10000"/>
                  <a:gd name="connsiteX781" fmla="*/ 7208 w 10000"/>
                  <a:gd name="connsiteY781" fmla="*/ 9783 h 10000"/>
                  <a:gd name="connsiteX782" fmla="*/ 7219 w 10000"/>
                  <a:gd name="connsiteY782" fmla="*/ 9793 h 10000"/>
                  <a:gd name="connsiteX783" fmla="*/ 7235 w 10000"/>
                  <a:gd name="connsiteY783" fmla="*/ 9802 h 10000"/>
                  <a:gd name="connsiteX784" fmla="*/ 7249 w 10000"/>
                  <a:gd name="connsiteY784" fmla="*/ 9819 h 10000"/>
                  <a:gd name="connsiteX785" fmla="*/ 7255 w 10000"/>
                  <a:gd name="connsiteY785" fmla="*/ 9835 h 10000"/>
                  <a:gd name="connsiteX786" fmla="*/ 7255 w 10000"/>
                  <a:gd name="connsiteY786" fmla="*/ 9848 h 10000"/>
                  <a:gd name="connsiteX787" fmla="*/ 7249 w 10000"/>
                  <a:gd name="connsiteY787" fmla="*/ 9848 h 10000"/>
                  <a:gd name="connsiteX788" fmla="*/ 7244 w 10000"/>
                  <a:gd name="connsiteY788" fmla="*/ 9858 h 10000"/>
                  <a:gd name="connsiteX789" fmla="*/ 7235 w 10000"/>
                  <a:gd name="connsiteY789" fmla="*/ 9883 h 10000"/>
                  <a:gd name="connsiteX790" fmla="*/ 7244 w 10000"/>
                  <a:gd name="connsiteY790" fmla="*/ 9903 h 10000"/>
                  <a:gd name="connsiteX791" fmla="*/ 7258 w 10000"/>
                  <a:gd name="connsiteY791" fmla="*/ 9926 h 10000"/>
                  <a:gd name="connsiteX792" fmla="*/ 7263 w 10000"/>
                  <a:gd name="connsiteY792" fmla="*/ 9948 h 10000"/>
                  <a:gd name="connsiteX793" fmla="*/ 7274 w 10000"/>
                  <a:gd name="connsiteY793" fmla="*/ 9968 h 10000"/>
                  <a:gd name="connsiteX794" fmla="*/ 7283 w 10000"/>
                  <a:gd name="connsiteY794" fmla="*/ 9987 h 10000"/>
                  <a:gd name="connsiteX795" fmla="*/ 7291 w 10000"/>
                  <a:gd name="connsiteY795" fmla="*/ 10000 h 10000"/>
                  <a:gd name="connsiteX796" fmla="*/ 7305 w 10000"/>
                  <a:gd name="connsiteY796" fmla="*/ 9997 h 10000"/>
                  <a:gd name="connsiteX797" fmla="*/ 7313 w 10000"/>
                  <a:gd name="connsiteY797" fmla="*/ 9977 h 10000"/>
                  <a:gd name="connsiteX798" fmla="*/ 7324 w 10000"/>
                  <a:gd name="connsiteY798" fmla="*/ 9968 h 10000"/>
                  <a:gd name="connsiteX799" fmla="*/ 7341 w 10000"/>
                  <a:gd name="connsiteY799" fmla="*/ 9971 h 10000"/>
                  <a:gd name="connsiteX800" fmla="*/ 7368 w 10000"/>
                  <a:gd name="connsiteY800" fmla="*/ 9987 h 10000"/>
                  <a:gd name="connsiteX801" fmla="*/ 7380 w 10000"/>
                  <a:gd name="connsiteY801" fmla="*/ 9990 h 10000"/>
                  <a:gd name="connsiteX802" fmla="*/ 7393 w 10000"/>
                  <a:gd name="connsiteY802" fmla="*/ 9981 h 10000"/>
                  <a:gd name="connsiteX803" fmla="*/ 7404 w 10000"/>
                  <a:gd name="connsiteY803" fmla="*/ 9968 h 10000"/>
                  <a:gd name="connsiteX804" fmla="*/ 7418 w 10000"/>
                  <a:gd name="connsiteY804" fmla="*/ 9948 h 10000"/>
                  <a:gd name="connsiteX805" fmla="*/ 7427 w 10000"/>
                  <a:gd name="connsiteY805" fmla="*/ 9922 h 10000"/>
                  <a:gd name="connsiteX806" fmla="*/ 7427 w 10000"/>
                  <a:gd name="connsiteY806" fmla="*/ 9906 h 10000"/>
                  <a:gd name="connsiteX807" fmla="*/ 7404 w 10000"/>
                  <a:gd name="connsiteY807" fmla="*/ 9877 h 10000"/>
                  <a:gd name="connsiteX808" fmla="*/ 7388 w 10000"/>
                  <a:gd name="connsiteY808" fmla="*/ 9854 h 10000"/>
                  <a:gd name="connsiteX809" fmla="*/ 7385 w 10000"/>
                  <a:gd name="connsiteY809" fmla="*/ 9845 h 10000"/>
                  <a:gd name="connsiteX810" fmla="*/ 7385 w 10000"/>
                  <a:gd name="connsiteY810" fmla="*/ 9825 h 10000"/>
                  <a:gd name="connsiteX811" fmla="*/ 7385 w 10000"/>
                  <a:gd name="connsiteY811" fmla="*/ 9819 h 10000"/>
                  <a:gd name="connsiteX812" fmla="*/ 7393 w 10000"/>
                  <a:gd name="connsiteY812" fmla="*/ 9809 h 10000"/>
                  <a:gd name="connsiteX813" fmla="*/ 7404 w 10000"/>
                  <a:gd name="connsiteY813" fmla="*/ 9793 h 10000"/>
                  <a:gd name="connsiteX814" fmla="*/ 7413 w 10000"/>
                  <a:gd name="connsiteY814" fmla="*/ 9783 h 10000"/>
                  <a:gd name="connsiteX815" fmla="*/ 7404 w 10000"/>
                  <a:gd name="connsiteY815" fmla="*/ 9770 h 10000"/>
                  <a:gd name="connsiteX816" fmla="*/ 7388 w 10000"/>
                  <a:gd name="connsiteY816" fmla="*/ 9760 h 10000"/>
                  <a:gd name="connsiteX817" fmla="*/ 7371 w 10000"/>
                  <a:gd name="connsiteY817" fmla="*/ 9744 h 10000"/>
                  <a:gd name="connsiteX818" fmla="*/ 7363 w 10000"/>
                  <a:gd name="connsiteY818" fmla="*/ 9731 h 10000"/>
                  <a:gd name="connsiteX819" fmla="*/ 7355 w 10000"/>
                  <a:gd name="connsiteY819" fmla="*/ 9715 h 10000"/>
                  <a:gd name="connsiteX820" fmla="*/ 7360 w 10000"/>
                  <a:gd name="connsiteY820" fmla="*/ 9686 h 10000"/>
                  <a:gd name="connsiteX821" fmla="*/ 7363 w 10000"/>
                  <a:gd name="connsiteY821" fmla="*/ 9657 h 10000"/>
                  <a:gd name="connsiteX822" fmla="*/ 7360 w 10000"/>
                  <a:gd name="connsiteY822" fmla="*/ 9631 h 10000"/>
                  <a:gd name="connsiteX823" fmla="*/ 7346 w 10000"/>
                  <a:gd name="connsiteY823" fmla="*/ 9611 h 10000"/>
                  <a:gd name="connsiteX824" fmla="*/ 7332 w 10000"/>
                  <a:gd name="connsiteY824" fmla="*/ 9585 h 10000"/>
                  <a:gd name="connsiteX825" fmla="*/ 7324 w 10000"/>
                  <a:gd name="connsiteY825" fmla="*/ 9573 h 10000"/>
                  <a:gd name="connsiteX826" fmla="*/ 7324 w 10000"/>
                  <a:gd name="connsiteY826" fmla="*/ 9553 h 10000"/>
                  <a:gd name="connsiteX827" fmla="*/ 7324 w 10000"/>
                  <a:gd name="connsiteY827" fmla="*/ 9543 h 10000"/>
                  <a:gd name="connsiteX828" fmla="*/ 7324 w 10000"/>
                  <a:gd name="connsiteY828" fmla="*/ 9517 h 10000"/>
                  <a:gd name="connsiteX829" fmla="*/ 7324 w 10000"/>
                  <a:gd name="connsiteY829" fmla="*/ 9498 h 10000"/>
                  <a:gd name="connsiteX830" fmla="*/ 7332 w 10000"/>
                  <a:gd name="connsiteY830" fmla="*/ 9479 h 10000"/>
                  <a:gd name="connsiteX831" fmla="*/ 7341 w 10000"/>
                  <a:gd name="connsiteY831" fmla="*/ 9462 h 10000"/>
                  <a:gd name="connsiteX832" fmla="*/ 7352 w 10000"/>
                  <a:gd name="connsiteY832" fmla="*/ 9459 h 10000"/>
                  <a:gd name="connsiteX833" fmla="*/ 7360 w 10000"/>
                  <a:gd name="connsiteY833" fmla="*/ 9443 h 10000"/>
                  <a:gd name="connsiteX834" fmla="*/ 7363 w 10000"/>
                  <a:gd name="connsiteY834" fmla="*/ 9433 h 10000"/>
                  <a:gd name="connsiteX835" fmla="*/ 7377 w 10000"/>
                  <a:gd name="connsiteY835" fmla="*/ 9433 h 10000"/>
                  <a:gd name="connsiteX836" fmla="*/ 7388 w 10000"/>
                  <a:gd name="connsiteY836" fmla="*/ 9430 h 10000"/>
                  <a:gd name="connsiteX837" fmla="*/ 7396 w 10000"/>
                  <a:gd name="connsiteY837" fmla="*/ 9430 h 10000"/>
                  <a:gd name="connsiteX838" fmla="*/ 7402 w 10000"/>
                  <a:gd name="connsiteY838" fmla="*/ 9424 h 10000"/>
                  <a:gd name="connsiteX839" fmla="*/ 7396 w 10000"/>
                  <a:gd name="connsiteY839" fmla="*/ 9414 h 10000"/>
                  <a:gd name="connsiteX840" fmla="*/ 7388 w 10000"/>
                  <a:gd name="connsiteY840" fmla="*/ 9401 h 10000"/>
                  <a:gd name="connsiteX841" fmla="*/ 7371 w 10000"/>
                  <a:gd name="connsiteY841" fmla="*/ 9391 h 10000"/>
                  <a:gd name="connsiteX842" fmla="*/ 7355 w 10000"/>
                  <a:gd name="connsiteY842" fmla="*/ 9375 h 10000"/>
                  <a:gd name="connsiteX843" fmla="*/ 7332 w 10000"/>
                  <a:gd name="connsiteY843" fmla="*/ 9356 h 10000"/>
                  <a:gd name="connsiteX844" fmla="*/ 7313 w 10000"/>
                  <a:gd name="connsiteY844" fmla="*/ 9330 h 10000"/>
                  <a:gd name="connsiteX845" fmla="*/ 7307 w 10000"/>
                  <a:gd name="connsiteY845" fmla="*/ 9310 h 10000"/>
                  <a:gd name="connsiteX846" fmla="*/ 7305 w 10000"/>
                  <a:gd name="connsiteY846" fmla="*/ 9291 h 10000"/>
                  <a:gd name="connsiteX847" fmla="*/ 7305 w 10000"/>
                  <a:gd name="connsiteY847" fmla="*/ 9278 h 10000"/>
                  <a:gd name="connsiteX848" fmla="*/ 7296 w 10000"/>
                  <a:gd name="connsiteY848" fmla="*/ 9268 h 10000"/>
                  <a:gd name="connsiteX849" fmla="*/ 7296 w 10000"/>
                  <a:gd name="connsiteY849" fmla="*/ 9249 h 10000"/>
                  <a:gd name="connsiteX850" fmla="*/ 7291 w 10000"/>
                  <a:gd name="connsiteY850" fmla="*/ 9226 h 10000"/>
                  <a:gd name="connsiteX851" fmla="*/ 7283 w 10000"/>
                  <a:gd name="connsiteY851" fmla="*/ 9213 h 10000"/>
                  <a:gd name="connsiteX852" fmla="*/ 7274 w 10000"/>
                  <a:gd name="connsiteY852" fmla="*/ 9194 h 10000"/>
                  <a:gd name="connsiteX853" fmla="*/ 7274 w 10000"/>
                  <a:gd name="connsiteY853" fmla="*/ 9174 h 10000"/>
                  <a:gd name="connsiteX854" fmla="*/ 7280 w 10000"/>
                  <a:gd name="connsiteY854" fmla="*/ 9148 h 10000"/>
                  <a:gd name="connsiteX855" fmla="*/ 7283 w 10000"/>
                  <a:gd name="connsiteY855" fmla="*/ 9119 h 10000"/>
                  <a:gd name="connsiteX856" fmla="*/ 7291 w 10000"/>
                  <a:gd name="connsiteY856" fmla="*/ 9100 h 10000"/>
                  <a:gd name="connsiteX857" fmla="*/ 7307 w 10000"/>
                  <a:gd name="connsiteY857" fmla="*/ 9080 h 10000"/>
                  <a:gd name="connsiteX858" fmla="*/ 7324 w 10000"/>
                  <a:gd name="connsiteY858" fmla="*/ 9054 h 10000"/>
                  <a:gd name="connsiteX859" fmla="*/ 7341 w 10000"/>
                  <a:gd name="connsiteY859" fmla="*/ 9054 h 10000"/>
                  <a:gd name="connsiteX860" fmla="*/ 7352 w 10000"/>
                  <a:gd name="connsiteY860" fmla="*/ 9054 h 10000"/>
                  <a:gd name="connsiteX861" fmla="*/ 7346 w 10000"/>
                  <a:gd name="connsiteY861" fmla="*/ 9032 h 10000"/>
                  <a:gd name="connsiteX862" fmla="*/ 7341 w 10000"/>
                  <a:gd name="connsiteY862" fmla="*/ 9022 h 10000"/>
                  <a:gd name="connsiteX863" fmla="*/ 7352 w 10000"/>
                  <a:gd name="connsiteY863" fmla="*/ 8999 h 10000"/>
                  <a:gd name="connsiteX864" fmla="*/ 7360 w 10000"/>
                  <a:gd name="connsiteY864" fmla="*/ 8967 h 10000"/>
                  <a:gd name="connsiteX865" fmla="*/ 7368 w 10000"/>
                  <a:gd name="connsiteY865" fmla="*/ 8922 h 10000"/>
                  <a:gd name="connsiteX866" fmla="*/ 7377 w 10000"/>
                  <a:gd name="connsiteY866" fmla="*/ 8896 h 10000"/>
                  <a:gd name="connsiteX867" fmla="*/ 7380 w 10000"/>
                  <a:gd name="connsiteY867" fmla="*/ 8867 h 10000"/>
                  <a:gd name="connsiteX868" fmla="*/ 7402 w 10000"/>
                  <a:gd name="connsiteY868" fmla="*/ 8824 h 10000"/>
                  <a:gd name="connsiteX869" fmla="*/ 7402 w 10000"/>
                  <a:gd name="connsiteY869" fmla="*/ 8808 h 10000"/>
                  <a:gd name="connsiteX870" fmla="*/ 7393 w 10000"/>
                  <a:gd name="connsiteY870" fmla="*/ 8795 h 10000"/>
                  <a:gd name="connsiteX871" fmla="*/ 7388 w 10000"/>
                  <a:gd name="connsiteY871" fmla="*/ 8799 h 10000"/>
                  <a:gd name="connsiteX872" fmla="*/ 7396 w 10000"/>
                  <a:gd name="connsiteY872" fmla="*/ 8789 h 10000"/>
                  <a:gd name="connsiteX873" fmla="*/ 7404 w 10000"/>
                  <a:gd name="connsiteY873" fmla="*/ 8789 h 10000"/>
                  <a:gd name="connsiteX874" fmla="*/ 7421 w 10000"/>
                  <a:gd name="connsiteY874" fmla="*/ 8769 h 10000"/>
                  <a:gd name="connsiteX875" fmla="*/ 7443 w 10000"/>
                  <a:gd name="connsiteY875" fmla="*/ 8763 h 10000"/>
                  <a:gd name="connsiteX876" fmla="*/ 7452 w 10000"/>
                  <a:gd name="connsiteY876" fmla="*/ 8769 h 10000"/>
                  <a:gd name="connsiteX877" fmla="*/ 7468 w 10000"/>
                  <a:gd name="connsiteY877" fmla="*/ 8769 h 10000"/>
                  <a:gd name="connsiteX878" fmla="*/ 7499 w 10000"/>
                  <a:gd name="connsiteY878" fmla="*/ 8763 h 10000"/>
                  <a:gd name="connsiteX879" fmla="*/ 7526 w 10000"/>
                  <a:gd name="connsiteY879" fmla="*/ 8763 h 10000"/>
                  <a:gd name="connsiteX880" fmla="*/ 7532 w 10000"/>
                  <a:gd name="connsiteY880" fmla="*/ 8763 h 10000"/>
                  <a:gd name="connsiteX881" fmla="*/ 7554 w 10000"/>
                  <a:gd name="connsiteY881" fmla="*/ 8744 h 10000"/>
                  <a:gd name="connsiteX882" fmla="*/ 7571 w 10000"/>
                  <a:gd name="connsiteY882" fmla="*/ 8731 h 10000"/>
                  <a:gd name="connsiteX883" fmla="*/ 7587 w 10000"/>
                  <a:gd name="connsiteY883" fmla="*/ 8711 h 10000"/>
                  <a:gd name="connsiteX884" fmla="*/ 7607 w 10000"/>
                  <a:gd name="connsiteY884" fmla="*/ 8711 h 10000"/>
                  <a:gd name="connsiteX885" fmla="*/ 7634 w 10000"/>
                  <a:gd name="connsiteY885" fmla="*/ 8705 h 10000"/>
                  <a:gd name="connsiteX886" fmla="*/ 7643 w 10000"/>
                  <a:gd name="connsiteY886" fmla="*/ 8682 h 10000"/>
                  <a:gd name="connsiteX887" fmla="*/ 7654 w 10000"/>
                  <a:gd name="connsiteY887" fmla="*/ 8666 h 10000"/>
                  <a:gd name="connsiteX888" fmla="*/ 7668 w 10000"/>
                  <a:gd name="connsiteY888" fmla="*/ 8666 h 10000"/>
                  <a:gd name="connsiteX889" fmla="*/ 7676 w 10000"/>
                  <a:gd name="connsiteY889" fmla="*/ 8682 h 10000"/>
                  <a:gd name="connsiteX890" fmla="*/ 7704 w 10000"/>
                  <a:gd name="connsiteY890" fmla="*/ 8669 h 10000"/>
                  <a:gd name="connsiteX891" fmla="*/ 7712 w 10000"/>
                  <a:gd name="connsiteY891" fmla="*/ 8669 h 10000"/>
                  <a:gd name="connsiteX892" fmla="*/ 7720 w 10000"/>
                  <a:gd name="connsiteY892" fmla="*/ 8669 h 10000"/>
                  <a:gd name="connsiteX893" fmla="*/ 7726 w 10000"/>
                  <a:gd name="connsiteY893" fmla="*/ 8656 h 10000"/>
                  <a:gd name="connsiteX894" fmla="*/ 7734 w 10000"/>
                  <a:gd name="connsiteY894" fmla="*/ 8650 h 10000"/>
                  <a:gd name="connsiteX895" fmla="*/ 7742 w 10000"/>
                  <a:gd name="connsiteY895" fmla="*/ 8650 h 10000"/>
                  <a:gd name="connsiteX896" fmla="*/ 7759 w 10000"/>
                  <a:gd name="connsiteY896" fmla="*/ 8650 h 10000"/>
                  <a:gd name="connsiteX897" fmla="*/ 7756 w 10000"/>
                  <a:gd name="connsiteY897" fmla="*/ 8630 h 10000"/>
                  <a:gd name="connsiteX898" fmla="*/ 7751 w 10000"/>
                  <a:gd name="connsiteY898" fmla="*/ 8627 h 10000"/>
                  <a:gd name="connsiteX899" fmla="*/ 7742 w 10000"/>
                  <a:gd name="connsiteY899" fmla="*/ 8620 h 10000"/>
                  <a:gd name="connsiteX900" fmla="*/ 7734 w 10000"/>
                  <a:gd name="connsiteY900" fmla="*/ 8591 h 10000"/>
                  <a:gd name="connsiteX901" fmla="*/ 7709 w 10000"/>
                  <a:gd name="connsiteY901" fmla="*/ 8582 h 10000"/>
                  <a:gd name="connsiteX902" fmla="*/ 7695 w 10000"/>
                  <a:gd name="connsiteY902" fmla="*/ 8578 h 10000"/>
                  <a:gd name="connsiteX903" fmla="*/ 7668 w 10000"/>
                  <a:gd name="connsiteY903" fmla="*/ 8562 h 10000"/>
                  <a:gd name="connsiteX904" fmla="*/ 7645 w 10000"/>
                  <a:gd name="connsiteY904" fmla="*/ 8552 h 10000"/>
                  <a:gd name="connsiteX905" fmla="*/ 7615 w 10000"/>
                  <a:gd name="connsiteY905" fmla="*/ 8543 h 10000"/>
                  <a:gd name="connsiteX906" fmla="*/ 7596 w 10000"/>
                  <a:gd name="connsiteY906" fmla="*/ 8527 h 10000"/>
                  <a:gd name="connsiteX907" fmla="*/ 7565 w 10000"/>
                  <a:gd name="connsiteY907" fmla="*/ 8494 h 10000"/>
                  <a:gd name="connsiteX908" fmla="*/ 7562 w 10000"/>
                  <a:gd name="connsiteY908" fmla="*/ 8475 h 10000"/>
                  <a:gd name="connsiteX909" fmla="*/ 7540 w 10000"/>
                  <a:gd name="connsiteY909" fmla="*/ 8455 h 10000"/>
                  <a:gd name="connsiteX910" fmla="*/ 7535 w 10000"/>
                  <a:gd name="connsiteY910" fmla="*/ 8446 h 10000"/>
                  <a:gd name="connsiteX911" fmla="*/ 7535 w 10000"/>
                  <a:gd name="connsiteY911" fmla="*/ 8420 h 10000"/>
                  <a:gd name="connsiteX912" fmla="*/ 7535 w 10000"/>
                  <a:gd name="connsiteY912" fmla="*/ 8391 h 10000"/>
                  <a:gd name="connsiteX913" fmla="*/ 7548 w 10000"/>
                  <a:gd name="connsiteY913" fmla="*/ 8345 h 10000"/>
                  <a:gd name="connsiteX914" fmla="*/ 7562 w 10000"/>
                  <a:gd name="connsiteY914" fmla="*/ 8319 h 10000"/>
                  <a:gd name="connsiteX915" fmla="*/ 7582 w 10000"/>
                  <a:gd name="connsiteY915" fmla="*/ 8310 h 10000"/>
                  <a:gd name="connsiteX916" fmla="*/ 7607 w 10000"/>
                  <a:gd name="connsiteY916" fmla="*/ 8300 h 10000"/>
                  <a:gd name="connsiteX917" fmla="*/ 7629 w 10000"/>
                  <a:gd name="connsiteY917" fmla="*/ 8300 h 10000"/>
                  <a:gd name="connsiteX918" fmla="*/ 7651 w 10000"/>
                  <a:gd name="connsiteY918" fmla="*/ 8297 h 10000"/>
                  <a:gd name="connsiteX919" fmla="*/ 7668 w 10000"/>
                  <a:gd name="connsiteY919" fmla="*/ 8280 h 10000"/>
                  <a:gd name="connsiteX920" fmla="*/ 7687 w 10000"/>
                  <a:gd name="connsiteY920" fmla="*/ 8267 h 10000"/>
                  <a:gd name="connsiteX921" fmla="*/ 7693 w 10000"/>
                  <a:gd name="connsiteY921" fmla="*/ 8261 h 10000"/>
                  <a:gd name="connsiteX922" fmla="*/ 7701 w 10000"/>
                  <a:gd name="connsiteY922" fmla="*/ 8248 h 10000"/>
                  <a:gd name="connsiteX923" fmla="*/ 7712 w 10000"/>
                  <a:gd name="connsiteY923" fmla="*/ 8238 h 10000"/>
                  <a:gd name="connsiteX924" fmla="*/ 7731 w 10000"/>
                  <a:gd name="connsiteY924" fmla="*/ 8222 h 10000"/>
                  <a:gd name="connsiteX925" fmla="*/ 7740 w 10000"/>
                  <a:gd name="connsiteY925" fmla="*/ 8206 h 10000"/>
                  <a:gd name="connsiteX926" fmla="*/ 7756 w 10000"/>
                  <a:gd name="connsiteY926" fmla="*/ 8183 h 10000"/>
                  <a:gd name="connsiteX927" fmla="*/ 7773 w 10000"/>
                  <a:gd name="connsiteY927" fmla="*/ 8177 h 10000"/>
                  <a:gd name="connsiteX928" fmla="*/ 7784 w 10000"/>
                  <a:gd name="connsiteY928" fmla="*/ 8183 h 10000"/>
                  <a:gd name="connsiteX929" fmla="*/ 7801 w 10000"/>
                  <a:gd name="connsiteY929" fmla="*/ 8174 h 10000"/>
                  <a:gd name="connsiteX930" fmla="*/ 7801 w 10000"/>
                  <a:gd name="connsiteY930" fmla="*/ 8157 h 10000"/>
                  <a:gd name="connsiteX931" fmla="*/ 7817 w 10000"/>
                  <a:gd name="connsiteY931" fmla="*/ 8164 h 10000"/>
                  <a:gd name="connsiteX932" fmla="*/ 7837 w 10000"/>
                  <a:gd name="connsiteY932" fmla="*/ 8164 h 10000"/>
                  <a:gd name="connsiteX933" fmla="*/ 7856 w 10000"/>
                  <a:gd name="connsiteY933" fmla="*/ 8164 h 10000"/>
                  <a:gd name="connsiteX934" fmla="*/ 7870 w 10000"/>
                  <a:gd name="connsiteY934" fmla="*/ 8167 h 10000"/>
                  <a:gd name="connsiteX935" fmla="*/ 7881 w 10000"/>
                  <a:gd name="connsiteY935" fmla="*/ 8174 h 10000"/>
                  <a:gd name="connsiteX936" fmla="*/ 7898 w 10000"/>
                  <a:gd name="connsiteY936" fmla="*/ 8187 h 10000"/>
                  <a:gd name="connsiteX937" fmla="*/ 7917 w 10000"/>
                  <a:gd name="connsiteY937" fmla="*/ 8187 h 10000"/>
                  <a:gd name="connsiteX938" fmla="*/ 7928 w 10000"/>
                  <a:gd name="connsiteY938" fmla="*/ 8157 h 10000"/>
                  <a:gd name="connsiteX939" fmla="*/ 7942 w 10000"/>
                  <a:gd name="connsiteY939" fmla="*/ 8157 h 10000"/>
                  <a:gd name="connsiteX940" fmla="*/ 7958 w 10000"/>
                  <a:gd name="connsiteY940" fmla="*/ 8164 h 10000"/>
                  <a:gd name="connsiteX941" fmla="*/ 7983 w 10000"/>
                  <a:gd name="connsiteY941" fmla="*/ 8144 h 10000"/>
                  <a:gd name="connsiteX942" fmla="*/ 8000 w 10000"/>
                  <a:gd name="connsiteY942" fmla="*/ 8109 h 10000"/>
                  <a:gd name="connsiteX943" fmla="*/ 7994 w 10000"/>
                  <a:gd name="connsiteY943" fmla="*/ 8093 h 10000"/>
                  <a:gd name="connsiteX944" fmla="*/ 7983 w 10000"/>
                  <a:gd name="connsiteY944" fmla="*/ 8070 h 10000"/>
                  <a:gd name="connsiteX945" fmla="*/ 7986 w 10000"/>
                  <a:gd name="connsiteY945" fmla="*/ 8063 h 10000"/>
                  <a:gd name="connsiteX946" fmla="*/ 7978 w 10000"/>
                  <a:gd name="connsiteY946" fmla="*/ 8044 h 10000"/>
                  <a:gd name="connsiteX947" fmla="*/ 7986 w 10000"/>
                  <a:gd name="connsiteY947" fmla="*/ 8002 h 10000"/>
                  <a:gd name="connsiteX948" fmla="*/ 7983 w 10000"/>
                  <a:gd name="connsiteY948" fmla="*/ 7947 h 10000"/>
                  <a:gd name="connsiteX949" fmla="*/ 7961 w 10000"/>
                  <a:gd name="connsiteY949" fmla="*/ 7931 h 10000"/>
                  <a:gd name="connsiteX950" fmla="*/ 7958 w 10000"/>
                  <a:gd name="connsiteY950" fmla="*/ 7898 h 10000"/>
                  <a:gd name="connsiteX951" fmla="*/ 7953 w 10000"/>
                  <a:gd name="connsiteY951" fmla="*/ 7856 h 10000"/>
                  <a:gd name="connsiteX952" fmla="*/ 7967 w 10000"/>
                  <a:gd name="connsiteY952" fmla="*/ 7837 h 10000"/>
                  <a:gd name="connsiteX953" fmla="*/ 7950 w 10000"/>
                  <a:gd name="connsiteY953" fmla="*/ 7824 h 10000"/>
                  <a:gd name="connsiteX954" fmla="*/ 7906 w 10000"/>
                  <a:gd name="connsiteY954" fmla="*/ 7814 h 10000"/>
                  <a:gd name="connsiteX955" fmla="*/ 7878 w 10000"/>
                  <a:gd name="connsiteY955" fmla="*/ 7814 h 10000"/>
                  <a:gd name="connsiteX956" fmla="*/ 7870 w 10000"/>
                  <a:gd name="connsiteY956" fmla="*/ 7795 h 10000"/>
                  <a:gd name="connsiteX957" fmla="*/ 7878 w 10000"/>
                  <a:gd name="connsiteY957" fmla="*/ 7778 h 10000"/>
                  <a:gd name="connsiteX958" fmla="*/ 7881 w 10000"/>
                  <a:gd name="connsiteY958" fmla="*/ 7775 h 10000"/>
                  <a:gd name="connsiteX959" fmla="*/ 7878 w 10000"/>
                  <a:gd name="connsiteY959" fmla="*/ 7743 h 10000"/>
                  <a:gd name="connsiteX960" fmla="*/ 7895 w 10000"/>
                  <a:gd name="connsiteY960" fmla="*/ 7733 h 10000"/>
                  <a:gd name="connsiteX961" fmla="*/ 7911 w 10000"/>
                  <a:gd name="connsiteY961" fmla="*/ 7710 h 10000"/>
                  <a:gd name="connsiteX962" fmla="*/ 7911 w 10000"/>
                  <a:gd name="connsiteY962" fmla="*/ 7665 h 10000"/>
                  <a:gd name="connsiteX963" fmla="*/ 7917 w 10000"/>
                  <a:gd name="connsiteY963" fmla="*/ 7600 h 10000"/>
                  <a:gd name="connsiteX964" fmla="*/ 7928 w 10000"/>
                  <a:gd name="connsiteY964" fmla="*/ 7581 h 10000"/>
                  <a:gd name="connsiteX965" fmla="*/ 7917 w 10000"/>
                  <a:gd name="connsiteY965" fmla="*/ 7474 h 10000"/>
                  <a:gd name="connsiteX966" fmla="*/ 7873 w 10000"/>
                  <a:gd name="connsiteY966" fmla="*/ 7335 h 10000"/>
                  <a:gd name="connsiteX967" fmla="*/ 7756 w 10000"/>
                  <a:gd name="connsiteY967" fmla="*/ 7050 h 10000"/>
                  <a:gd name="connsiteX968" fmla="*/ 7679 w 10000"/>
                  <a:gd name="connsiteY968" fmla="*/ 6839 h 10000"/>
                  <a:gd name="connsiteX969" fmla="*/ 7668 w 10000"/>
                  <a:gd name="connsiteY969" fmla="*/ 6823 h 10000"/>
                  <a:gd name="connsiteX970" fmla="*/ 7659 w 10000"/>
                  <a:gd name="connsiteY970" fmla="*/ 6768 h 10000"/>
                  <a:gd name="connsiteX971" fmla="*/ 7659 w 10000"/>
                  <a:gd name="connsiteY971" fmla="*/ 6739 h 10000"/>
                  <a:gd name="connsiteX972" fmla="*/ 7651 w 10000"/>
                  <a:gd name="connsiteY972" fmla="*/ 6713 h 10000"/>
                  <a:gd name="connsiteX973" fmla="*/ 7654 w 10000"/>
                  <a:gd name="connsiteY973" fmla="*/ 6684 h 10000"/>
                  <a:gd name="connsiteX974" fmla="*/ 7643 w 10000"/>
                  <a:gd name="connsiteY974" fmla="*/ 6626 h 10000"/>
                  <a:gd name="connsiteX975" fmla="*/ 7629 w 10000"/>
                  <a:gd name="connsiteY975" fmla="*/ 6600 h 10000"/>
                  <a:gd name="connsiteX976" fmla="*/ 7629 w 10000"/>
                  <a:gd name="connsiteY976" fmla="*/ 6580 h 10000"/>
                  <a:gd name="connsiteX977" fmla="*/ 7623 w 10000"/>
                  <a:gd name="connsiteY977" fmla="*/ 6541 h 10000"/>
                  <a:gd name="connsiteX978" fmla="*/ 7615 w 10000"/>
                  <a:gd name="connsiteY978" fmla="*/ 6522 h 10000"/>
                  <a:gd name="connsiteX979" fmla="*/ 7598 w 10000"/>
                  <a:gd name="connsiteY979" fmla="*/ 6509 h 10000"/>
                  <a:gd name="connsiteX980" fmla="*/ 7587 w 10000"/>
                  <a:gd name="connsiteY980" fmla="*/ 6493 h 10000"/>
                  <a:gd name="connsiteX981" fmla="*/ 7579 w 10000"/>
                  <a:gd name="connsiteY981" fmla="*/ 6464 h 10000"/>
                  <a:gd name="connsiteX982" fmla="*/ 7587 w 10000"/>
                  <a:gd name="connsiteY982" fmla="*/ 6438 h 10000"/>
                  <a:gd name="connsiteX983" fmla="*/ 7596 w 10000"/>
                  <a:gd name="connsiteY983" fmla="*/ 6425 h 10000"/>
                  <a:gd name="connsiteX984" fmla="*/ 7590 w 10000"/>
                  <a:gd name="connsiteY984" fmla="*/ 6396 h 10000"/>
                  <a:gd name="connsiteX985" fmla="*/ 7590 w 10000"/>
                  <a:gd name="connsiteY985" fmla="*/ 6373 h 10000"/>
                  <a:gd name="connsiteX986" fmla="*/ 7587 w 10000"/>
                  <a:gd name="connsiteY986" fmla="*/ 6354 h 10000"/>
                  <a:gd name="connsiteX987" fmla="*/ 7582 w 10000"/>
                  <a:gd name="connsiteY987" fmla="*/ 6344 h 10000"/>
                  <a:gd name="connsiteX988" fmla="*/ 7582 w 10000"/>
                  <a:gd name="connsiteY988" fmla="*/ 6324 h 10000"/>
                  <a:gd name="connsiteX989" fmla="*/ 7571 w 10000"/>
                  <a:gd name="connsiteY989" fmla="*/ 6302 h 10000"/>
                  <a:gd name="connsiteX990" fmla="*/ 7548 w 10000"/>
                  <a:gd name="connsiteY990" fmla="*/ 6256 h 10000"/>
                  <a:gd name="connsiteX991" fmla="*/ 7546 w 10000"/>
                  <a:gd name="connsiteY991" fmla="*/ 6218 h 10000"/>
                  <a:gd name="connsiteX992" fmla="*/ 7540 w 10000"/>
                  <a:gd name="connsiteY992" fmla="*/ 6159 h 10000"/>
                  <a:gd name="connsiteX993" fmla="*/ 7535 w 10000"/>
                  <a:gd name="connsiteY993" fmla="*/ 6114 h 10000"/>
                  <a:gd name="connsiteX994" fmla="*/ 7535 w 10000"/>
                  <a:gd name="connsiteY994" fmla="*/ 6088 h 10000"/>
                  <a:gd name="connsiteX995" fmla="*/ 7540 w 10000"/>
                  <a:gd name="connsiteY995" fmla="*/ 6049 h 10000"/>
                  <a:gd name="connsiteX996" fmla="*/ 7546 w 10000"/>
                  <a:gd name="connsiteY996" fmla="*/ 6004 h 10000"/>
                  <a:gd name="connsiteX997" fmla="*/ 7548 w 10000"/>
                  <a:gd name="connsiteY997" fmla="*/ 5965 h 10000"/>
                  <a:gd name="connsiteX998" fmla="*/ 7548 w 10000"/>
                  <a:gd name="connsiteY998" fmla="*/ 5946 h 10000"/>
                  <a:gd name="connsiteX999" fmla="*/ 7548 w 10000"/>
                  <a:gd name="connsiteY999" fmla="*/ 5933 h 10000"/>
                  <a:gd name="connsiteX1000" fmla="*/ 7548 w 10000"/>
                  <a:gd name="connsiteY1000" fmla="*/ 5910 h 10000"/>
                  <a:gd name="connsiteX1001" fmla="*/ 7548 w 10000"/>
                  <a:gd name="connsiteY1001" fmla="*/ 5897 h 10000"/>
                  <a:gd name="connsiteX1002" fmla="*/ 7546 w 10000"/>
                  <a:gd name="connsiteY1002" fmla="*/ 5871 h 10000"/>
                  <a:gd name="connsiteX1003" fmla="*/ 7535 w 10000"/>
                  <a:gd name="connsiteY1003" fmla="*/ 5839 h 10000"/>
                  <a:gd name="connsiteX1004" fmla="*/ 7524 w 10000"/>
                  <a:gd name="connsiteY1004" fmla="*/ 5797 h 10000"/>
                  <a:gd name="connsiteX1005" fmla="*/ 7518 w 10000"/>
                  <a:gd name="connsiteY1005" fmla="*/ 5767 h 10000"/>
                  <a:gd name="connsiteX1006" fmla="*/ 7515 w 10000"/>
                  <a:gd name="connsiteY1006" fmla="*/ 5745 h 10000"/>
                  <a:gd name="connsiteX1007" fmla="*/ 7501 w 10000"/>
                  <a:gd name="connsiteY1007" fmla="*/ 5683 h 10000"/>
                  <a:gd name="connsiteX1008" fmla="*/ 7490 w 10000"/>
                  <a:gd name="connsiteY1008" fmla="*/ 5631 h 10000"/>
                  <a:gd name="connsiteX1009" fmla="*/ 7482 w 10000"/>
                  <a:gd name="connsiteY1009" fmla="*/ 5593 h 10000"/>
                  <a:gd name="connsiteX1010" fmla="*/ 7476 w 10000"/>
                  <a:gd name="connsiteY1010" fmla="*/ 5570 h 10000"/>
                  <a:gd name="connsiteX1011" fmla="*/ 7476 w 10000"/>
                  <a:gd name="connsiteY1011" fmla="*/ 5528 h 10000"/>
                  <a:gd name="connsiteX1012" fmla="*/ 7482 w 10000"/>
                  <a:gd name="connsiteY1012" fmla="*/ 5502 h 10000"/>
                  <a:gd name="connsiteX1013" fmla="*/ 7490 w 10000"/>
                  <a:gd name="connsiteY1013" fmla="*/ 5489 h 10000"/>
                  <a:gd name="connsiteX1014" fmla="*/ 7499 w 10000"/>
                  <a:gd name="connsiteY1014" fmla="*/ 5479 h 10000"/>
                  <a:gd name="connsiteX1015" fmla="*/ 7493 w 10000"/>
                  <a:gd name="connsiteY1015" fmla="*/ 5427 h 10000"/>
                  <a:gd name="connsiteX1016" fmla="*/ 7501 w 10000"/>
                  <a:gd name="connsiteY1016" fmla="*/ 5415 h 10000"/>
                  <a:gd name="connsiteX1017" fmla="*/ 7510 w 10000"/>
                  <a:gd name="connsiteY1017" fmla="*/ 5398 h 10000"/>
                  <a:gd name="connsiteX1018" fmla="*/ 7515 w 10000"/>
                  <a:gd name="connsiteY1018" fmla="*/ 5379 h 10000"/>
                  <a:gd name="connsiteX1019" fmla="*/ 7526 w 10000"/>
                  <a:gd name="connsiteY1019" fmla="*/ 5366 h 10000"/>
                  <a:gd name="connsiteX1020" fmla="*/ 7518 w 10000"/>
                  <a:gd name="connsiteY1020" fmla="*/ 5350 h 10000"/>
                  <a:gd name="connsiteX1021" fmla="*/ 7518 w 10000"/>
                  <a:gd name="connsiteY1021" fmla="*/ 5330 h 10000"/>
                  <a:gd name="connsiteX1022" fmla="*/ 7526 w 10000"/>
                  <a:gd name="connsiteY1022" fmla="*/ 5311 h 10000"/>
                  <a:gd name="connsiteX1023" fmla="*/ 7540 w 10000"/>
                  <a:gd name="connsiteY1023" fmla="*/ 5291 h 10000"/>
                  <a:gd name="connsiteX1024" fmla="*/ 7540 w 10000"/>
                  <a:gd name="connsiteY1024" fmla="*/ 5266 h 10000"/>
                  <a:gd name="connsiteX1025" fmla="*/ 7540 w 10000"/>
                  <a:gd name="connsiteY1025" fmla="*/ 5256 h 10000"/>
                  <a:gd name="connsiteX1026" fmla="*/ 7524 w 10000"/>
                  <a:gd name="connsiteY1026" fmla="*/ 5233 h 10000"/>
                  <a:gd name="connsiteX1027" fmla="*/ 7515 w 10000"/>
                  <a:gd name="connsiteY1027" fmla="*/ 5217 h 10000"/>
                  <a:gd name="connsiteX1028" fmla="*/ 7490 w 10000"/>
                  <a:gd name="connsiteY1028" fmla="*/ 5178 h 10000"/>
                  <a:gd name="connsiteX1029" fmla="*/ 7474 w 10000"/>
                  <a:gd name="connsiteY1029" fmla="*/ 5162 h 10000"/>
                  <a:gd name="connsiteX1030" fmla="*/ 7457 w 10000"/>
                  <a:gd name="connsiteY1030" fmla="*/ 5120 h 10000"/>
                  <a:gd name="connsiteX1031" fmla="*/ 7421 w 10000"/>
                  <a:gd name="connsiteY1031" fmla="*/ 5087 h 10000"/>
                  <a:gd name="connsiteX1032" fmla="*/ 7380 w 10000"/>
                  <a:gd name="connsiteY1032" fmla="*/ 5068 h 10000"/>
                  <a:gd name="connsiteX1033" fmla="*/ 7355 w 10000"/>
                  <a:gd name="connsiteY1033" fmla="*/ 5058 h 10000"/>
                  <a:gd name="connsiteX1034" fmla="*/ 7332 w 10000"/>
                  <a:gd name="connsiteY1034" fmla="*/ 5049 h 10000"/>
                  <a:gd name="connsiteX1035" fmla="*/ 7305 w 10000"/>
                  <a:gd name="connsiteY1035" fmla="*/ 5016 h 10000"/>
                  <a:gd name="connsiteX1036" fmla="*/ 7305 w 10000"/>
                  <a:gd name="connsiteY1036" fmla="*/ 5000 h 10000"/>
                  <a:gd name="connsiteX1037" fmla="*/ 7296 w 10000"/>
                  <a:gd name="connsiteY1037" fmla="*/ 4971 h 10000"/>
                  <a:gd name="connsiteX1038" fmla="*/ 7288 w 10000"/>
                  <a:gd name="connsiteY1038" fmla="*/ 4945 h 10000"/>
                  <a:gd name="connsiteX1039" fmla="*/ 7280 w 10000"/>
                  <a:gd name="connsiteY1039" fmla="*/ 4916 h 10000"/>
                  <a:gd name="connsiteX1040" fmla="*/ 7291 w 10000"/>
                  <a:gd name="connsiteY1040" fmla="*/ 4887 h 10000"/>
                  <a:gd name="connsiteX1041" fmla="*/ 7291 w 10000"/>
                  <a:gd name="connsiteY1041" fmla="*/ 4858 h 10000"/>
                  <a:gd name="connsiteX1042" fmla="*/ 7271 w 10000"/>
                  <a:gd name="connsiteY1042" fmla="*/ 4819 h 10000"/>
                  <a:gd name="connsiteX1043" fmla="*/ 7255 w 10000"/>
                  <a:gd name="connsiteY1043" fmla="*/ 4828 h 10000"/>
                  <a:gd name="connsiteX1044" fmla="*/ 7235 w 10000"/>
                  <a:gd name="connsiteY1044" fmla="*/ 4841 h 10000"/>
                  <a:gd name="connsiteX1045" fmla="*/ 7216 w 10000"/>
                  <a:gd name="connsiteY1045" fmla="*/ 4867 h 10000"/>
                  <a:gd name="connsiteX1046" fmla="*/ 7191 w 10000"/>
                  <a:gd name="connsiteY1046" fmla="*/ 4870 h 10000"/>
                  <a:gd name="connsiteX1047" fmla="*/ 7155 w 10000"/>
                  <a:gd name="connsiteY1047" fmla="*/ 4887 h 10000"/>
                  <a:gd name="connsiteX1048" fmla="*/ 7122 w 10000"/>
                  <a:gd name="connsiteY1048" fmla="*/ 4893 h 10000"/>
                  <a:gd name="connsiteX1049" fmla="*/ 7105 w 10000"/>
                  <a:gd name="connsiteY1049" fmla="*/ 4896 h 10000"/>
                  <a:gd name="connsiteX1050" fmla="*/ 7094 w 10000"/>
                  <a:gd name="connsiteY1050" fmla="*/ 4916 h 10000"/>
                  <a:gd name="connsiteX1051" fmla="*/ 7080 w 10000"/>
                  <a:gd name="connsiteY1051" fmla="*/ 4903 h 10000"/>
                  <a:gd name="connsiteX1052" fmla="*/ 7072 w 10000"/>
                  <a:gd name="connsiteY1052" fmla="*/ 4851 h 10000"/>
                  <a:gd name="connsiteX1053" fmla="*/ 7042 w 10000"/>
                  <a:gd name="connsiteY1053" fmla="*/ 4819 h 10000"/>
                  <a:gd name="connsiteX1054" fmla="*/ 7030 w 10000"/>
                  <a:gd name="connsiteY1054" fmla="*/ 4780 h 10000"/>
                  <a:gd name="connsiteX1055" fmla="*/ 7039 w 10000"/>
                  <a:gd name="connsiteY1055" fmla="*/ 4757 h 10000"/>
                  <a:gd name="connsiteX1056" fmla="*/ 7047 w 10000"/>
                  <a:gd name="connsiteY1056" fmla="*/ 4744 h 10000"/>
                  <a:gd name="connsiteX1057" fmla="*/ 7022 w 10000"/>
                  <a:gd name="connsiteY1057" fmla="*/ 4725 h 10000"/>
                  <a:gd name="connsiteX1058" fmla="*/ 7000 w 10000"/>
                  <a:gd name="connsiteY1058" fmla="*/ 4715 h 10000"/>
                  <a:gd name="connsiteX1059" fmla="*/ 6975 w 10000"/>
                  <a:gd name="connsiteY1059" fmla="*/ 4709 h 10000"/>
                  <a:gd name="connsiteX1060" fmla="*/ 6945 w 10000"/>
                  <a:gd name="connsiteY1060" fmla="*/ 4696 h 10000"/>
                  <a:gd name="connsiteX1061" fmla="*/ 6953 w 10000"/>
                  <a:gd name="connsiteY1061" fmla="*/ 4679 h 10000"/>
                  <a:gd name="connsiteX1062" fmla="*/ 6961 w 10000"/>
                  <a:gd name="connsiteY1062" fmla="*/ 4660 h 10000"/>
                  <a:gd name="connsiteX1063" fmla="*/ 6983 w 10000"/>
                  <a:gd name="connsiteY1063" fmla="*/ 4644 h 10000"/>
                  <a:gd name="connsiteX1064" fmla="*/ 7014 w 10000"/>
                  <a:gd name="connsiteY1064" fmla="*/ 4634 h 10000"/>
                  <a:gd name="connsiteX1065" fmla="*/ 7025 w 10000"/>
                  <a:gd name="connsiteY1065" fmla="*/ 4615 h 10000"/>
                  <a:gd name="connsiteX1066" fmla="*/ 7047 w 10000"/>
                  <a:gd name="connsiteY1066" fmla="*/ 4582 h 10000"/>
                  <a:gd name="connsiteX1067" fmla="*/ 7069 w 10000"/>
                  <a:gd name="connsiteY1067" fmla="*/ 4563 h 10000"/>
                  <a:gd name="connsiteX1068" fmla="*/ 7078 w 10000"/>
                  <a:gd name="connsiteY1068" fmla="*/ 4553 h 10000"/>
                  <a:gd name="connsiteX1069" fmla="*/ 7097 w 10000"/>
                  <a:gd name="connsiteY1069" fmla="*/ 4527 h 10000"/>
                  <a:gd name="connsiteX1070" fmla="*/ 7122 w 10000"/>
                  <a:gd name="connsiteY1070" fmla="*/ 4517 h 10000"/>
                  <a:gd name="connsiteX1071" fmla="*/ 7139 w 10000"/>
                  <a:gd name="connsiteY1071" fmla="*/ 4488 h 10000"/>
                  <a:gd name="connsiteX1072" fmla="*/ 7147 w 10000"/>
                  <a:gd name="connsiteY1072" fmla="*/ 4459 h 10000"/>
                  <a:gd name="connsiteX1073" fmla="*/ 7161 w 10000"/>
                  <a:gd name="connsiteY1073" fmla="*/ 4440 h 10000"/>
                  <a:gd name="connsiteX1074" fmla="*/ 7177 w 10000"/>
                  <a:gd name="connsiteY1074" fmla="*/ 4430 h 10000"/>
                  <a:gd name="connsiteX1075" fmla="*/ 7202 w 10000"/>
                  <a:gd name="connsiteY1075" fmla="*/ 4407 h 10000"/>
                  <a:gd name="connsiteX1076" fmla="*/ 7224 w 10000"/>
                  <a:gd name="connsiteY1076" fmla="*/ 4417 h 10000"/>
                  <a:gd name="connsiteX1077" fmla="*/ 7241 w 10000"/>
                  <a:gd name="connsiteY1077" fmla="*/ 4404 h 10000"/>
                  <a:gd name="connsiteX1078" fmla="*/ 7263 w 10000"/>
                  <a:gd name="connsiteY1078" fmla="*/ 4398 h 10000"/>
                  <a:gd name="connsiteX1079" fmla="*/ 7283 w 10000"/>
                  <a:gd name="connsiteY1079" fmla="*/ 4424 h 10000"/>
                  <a:gd name="connsiteX1080" fmla="*/ 7305 w 10000"/>
                  <a:gd name="connsiteY1080" fmla="*/ 4433 h 10000"/>
                  <a:gd name="connsiteX1081" fmla="*/ 7332 w 10000"/>
                  <a:gd name="connsiteY1081" fmla="*/ 4443 h 10000"/>
                  <a:gd name="connsiteX1082" fmla="*/ 7380 w 10000"/>
                  <a:gd name="connsiteY1082" fmla="*/ 4398 h 10000"/>
                  <a:gd name="connsiteX1083" fmla="*/ 7404 w 10000"/>
                  <a:gd name="connsiteY1083" fmla="*/ 4378 h 10000"/>
                  <a:gd name="connsiteX1084" fmla="*/ 7418 w 10000"/>
                  <a:gd name="connsiteY1084" fmla="*/ 4369 h 10000"/>
                  <a:gd name="connsiteX1085" fmla="*/ 7443 w 10000"/>
                  <a:gd name="connsiteY1085" fmla="*/ 4356 h 10000"/>
                  <a:gd name="connsiteX1086" fmla="*/ 7460 w 10000"/>
                  <a:gd name="connsiteY1086" fmla="*/ 4385 h 10000"/>
                  <a:gd name="connsiteX1087" fmla="*/ 7460 w 10000"/>
                  <a:gd name="connsiteY1087" fmla="*/ 4404 h 10000"/>
                  <a:gd name="connsiteX1088" fmla="*/ 7499 w 10000"/>
                  <a:gd name="connsiteY1088" fmla="*/ 4417 h 10000"/>
                  <a:gd name="connsiteX1089" fmla="*/ 7515 w 10000"/>
                  <a:gd name="connsiteY1089" fmla="*/ 4414 h 10000"/>
                  <a:gd name="connsiteX1090" fmla="*/ 7565 w 10000"/>
                  <a:gd name="connsiteY1090" fmla="*/ 4385 h 10000"/>
                  <a:gd name="connsiteX1091" fmla="*/ 7579 w 10000"/>
                  <a:gd name="connsiteY1091" fmla="*/ 4346 h 10000"/>
                  <a:gd name="connsiteX1092" fmla="*/ 7582 w 10000"/>
                  <a:gd name="connsiteY1092" fmla="*/ 4317 h 10000"/>
                  <a:gd name="connsiteX1093" fmla="*/ 7590 w 10000"/>
                  <a:gd name="connsiteY1093" fmla="*/ 4301 h 10000"/>
                  <a:gd name="connsiteX1094" fmla="*/ 7612 w 10000"/>
                  <a:gd name="connsiteY1094" fmla="*/ 4271 h 10000"/>
                  <a:gd name="connsiteX1095" fmla="*/ 7623 w 10000"/>
                  <a:gd name="connsiteY1095" fmla="*/ 4262 h 10000"/>
                  <a:gd name="connsiteX1096" fmla="*/ 7634 w 10000"/>
                  <a:gd name="connsiteY1096" fmla="*/ 4245 h 10000"/>
                  <a:gd name="connsiteX1097" fmla="*/ 7645 w 10000"/>
                  <a:gd name="connsiteY1097" fmla="*/ 4265 h 10000"/>
                  <a:gd name="connsiteX1098" fmla="*/ 7670 w 10000"/>
                  <a:gd name="connsiteY1098" fmla="*/ 4284 h 10000"/>
                  <a:gd name="connsiteX1099" fmla="*/ 7701 w 10000"/>
                  <a:gd name="connsiteY1099" fmla="*/ 4275 h 10000"/>
                  <a:gd name="connsiteX1100" fmla="*/ 7717 w 10000"/>
                  <a:gd name="connsiteY1100" fmla="*/ 4275 h 10000"/>
                  <a:gd name="connsiteX1101" fmla="*/ 7740 w 10000"/>
                  <a:gd name="connsiteY1101" fmla="*/ 4284 h 10000"/>
                  <a:gd name="connsiteX1102" fmla="*/ 7767 w 10000"/>
                  <a:gd name="connsiteY1102" fmla="*/ 4284 h 10000"/>
                  <a:gd name="connsiteX1103" fmla="*/ 7895 w 10000"/>
                  <a:gd name="connsiteY1103" fmla="*/ 4207 h 10000"/>
                  <a:gd name="connsiteX1104" fmla="*/ 7895 w 10000"/>
                  <a:gd name="connsiteY1104" fmla="*/ 4187 h 10000"/>
                  <a:gd name="connsiteX1105" fmla="*/ 7895 w 10000"/>
                  <a:gd name="connsiteY1105" fmla="*/ 4171 h 10000"/>
                  <a:gd name="connsiteX1106" fmla="*/ 7903 w 10000"/>
                  <a:gd name="connsiteY1106" fmla="*/ 4148 h 10000"/>
                  <a:gd name="connsiteX1107" fmla="*/ 7917 w 10000"/>
                  <a:gd name="connsiteY1107" fmla="*/ 4158 h 10000"/>
                  <a:gd name="connsiteX1108" fmla="*/ 7967 w 10000"/>
                  <a:gd name="connsiteY1108" fmla="*/ 4203 h 10000"/>
                  <a:gd name="connsiteX1109" fmla="*/ 7994 w 10000"/>
                  <a:gd name="connsiteY1109" fmla="*/ 4203 h 10000"/>
                  <a:gd name="connsiteX1110" fmla="*/ 8064 w 10000"/>
                  <a:gd name="connsiteY1110" fmla="*/ 4242 h 10000"/>
                  <a:gd name="connsiteX1111" fmla="*/ 8083 w 10000"/>
                  <a:gd name="connsiteY1111" fmla="*/ 4245 h 10000"/>
                  <a:gd name="connsiteX1112" fmla="*/ 8105 w 10000"/>
                  <a:gd name="connsiteY1112" fmla="*/ 4226 h 10000"/>
                  <a:gd name="connsiteX1113" fmla="*/ 8136 w 10000"/>
                  <a:gd name="connsiteY1113" fmla="*/ 4187 h 10000"/>
                  <a:gd name="connsiteX1114" fmla="*/ 8161 w 10000"/>
                  <a:gd name="connsiteY1114" fmla="*/ 4168 h 10000"/>
                  <a:gd name="connsiteX1115" fmla="*/ 8172 w 10000"/>
                  <a:gd name="connsiteY1115" fmla="*/ 4161 h 10000"/>
                  <a:gd name="connsiteX1116" fmla="*/ 8208 w 10000"/>
                  <a:gd name="connsiteY1116" fmla="*/ 4168 h 10000"/>
                  <a:gd name="connsiteX1117" fmla="*/ 8235 w 10000"/>
                  <a:gd name="connsiteY1117" fmla="*/ 4168 h 10000"/>
                  <a:gd name="connsiteX1118" fmla="*/ 8258 w 10000"/>
                  <a:gd name="connsiteY1118" fmla="*/ 4152 h 10000"/>
                  <a:gd name="connsiteX1119" fmla="*/ 8283 w 10000"/>
                  <a:gd name="connsiteY1119" fmla="*/ 4152 h 10000"/>
                  <a:gd name="connsiteX1120" fmla="*/ 8299 w 10000"/>
                  <a:gd name="connsiteY1120" fmla="*/ 4132 h 10000"/>
                  <a:gd name="connsiteX1121" fmla="*/ 8316 w 10000"/>
                  <a:gd name="connsiteY1121" fmla="*/ 4113 h 10000"/>
                  <a:gd name="connsiteX1122" fmla="*/ 8330 w 10000"/>
                  <a:gd name="connsiteY1122" fmla="*/ 4084 h 10000"/>
                  <a:gd name="connsiteX1123" fmla="*/ 8341 w 10000"/>
                  <a:gd name="connsiteY1123" fmla="*/ 4058 h 10000"/>
                  <a:gd name="connsiteX1124" fmla="*/ 8349 w 10000"/>
                  <a:gd name="connsiteY1124" fmla="*/ 4064 h 10000"/>
                  <a:gd name="connsiteX1125" fmla="*/ 8366 w 10000"/>
                  <a:gd name="connsiteY1125" fmla="*/ 4067 h 10000"/>
                  <a:gd name="connsiteX1126" fmla="*/ 8374 w 10000"/>
                  <a:gd name="connsiteY1126" fmla="*/ 4084 h 10000"/>
                  <a:gd name="connsiteX1127" fmla="*/ 8402 w 10000"/>
                  <a:gd name="connsiteY1127" fmla="*/ 4054 h 10000"/>
                  <a:gd name="connsiteX1128" fmla="*/ 8427 w 10000"/>
                  <a:gd name="connsiteY1128" fmla="*/ 4028 h 10000"/>
                  <a:gd name="connsiteX1129" fmla="*/ 8438 w 10000"/>
                  <a:gd name="connsiteY1129" fmla="*/ 4025 h 10000"/>
                  <a:gd name="connsiteX1130" fmla="*/ 8468 w 10000"/>
                  <a:gd name="connsiteY1130" fmla="*/ 4006 h 10000"/>
                  <a:gd name="connsiteX1131" fmla="*/ 8485 w 10000"/>
                  <a:gd name="connsiteY1131" fmla="*/ 3999 h 10000"/>
                  <a:gd name="connsiteX1132" fmla="*/ 8493 w 10000"/>
                  <a:gd name="connsiteY1132" fmla="*/ 4025 h 10000"/>
                  <a:gd name="connsiteX1133" fmla="*/ 8515 w 10000"/>
                  <a:gd name="connsiteY1133" fmla="*/ 4028 h 10000"/>
                  <a:gd name="connsiteX1134" fmla="*/ 8543 w 10000"/>
                  <a:gd name="connsiteY1134" fmla="*/ 4009 h 10000"/>
                  <a:gd name="connsiteX1135" fmla="*/ 8551 w 10000"/>
                  <a:gd name="connsiteY1135" fmla="*/ 3990 h 10000"/>
                  <a:gd name="connsiteX1136" fmla="*/ 8582 w 10000"/>
                  <a:gd name="connsiteY1136" fmla="*/ 3977 h 10000"/>
                  <a:gd name="connsiteX1137" fmla="*/ 8596 w 10000"/>
                  <a:gd name="connsiteY1137" fmla="*/ 3977 h 10000"/>
                  <a:gd name="connsiteX1138" fmla="*/ 8607 w 10000"/>
                  <a:gd name="connsiteY1138" fmla="*/ 3980 h 10000"/>
                  <a:gd name="connsiteX1139" fmla="*/ 8645 w 10000"/>
                  <a:gd name="connsiteY1139" fmla="*/ 3970 h 10000"/>
                  <a:gd name="connsiteX1140" fmla="*/ 8654 w 10000"/>
                  <a:gd name="connsiteY1140" fmla="*/ 3951 h 10000"/>
                  <a:gd name="connsiteX1141" fmla="*/ 8670 w 10000"/>
                  <a:gd name="connsiteY1141" fmla="*/ 3935 h 10000"/>
                  <a:gd name="connsiteX1142" fmla="*/ 8695 w 10000"/>
                  <a:gd name="connsiteY1142" fmla="*/ 3935 h 10000"/>
                  <a:gd name="connsiteX1143" fmla="*/ 8704 w 10000"/>
                  <a:gd name="connsiteY1143" fmla="*/ 3951 h 10000"/>
                  <a:gd name="connsiteX1144" fmla="*/ 8717 w 10000"/>
                  <a:gd name="connsiteY1144" fmla="*/ 3964 h 10000"/>
                  <a:gd name="connsiteX1145" fmla="*/ 8751 w 10000"/>
                  <a:gd name="connsiteY1145" fmla="*/ 3951 h 10000"/>
                  <a:gd name="connsiteX1146" fmla="*/ 8776 w 10000"/>
                  <a:gd name="connsiteY1146" fmla="*/ 3935 h 10000"/>
                  <a:gd name="connsiteX1147" fmla="*/ 8798 w 10000"/>
                  <a:gd name="connsiteY1147" fmla="*/ 3925 h 10000"/>
                  <a:gd name="connsiteX1148" fmla="*/ 8806 w 10000"/>
                  <a:gd name="connsiteY1148" fmla="*/ 3892 h 10000"/>
                  <a:gd name="connsiteX1149" fmla="*/ 8814 w 10000"/>
                  <a:gd name="connsiteY1149" fmla="*/ 3876 h 10000"/>
                  <a:gd name="connsiteX1150" fmla="*/ 8839 w 10000"/>
                  <a:gd name="connsiteY1150" fmla="*/ 3873 h 10000"/>
                  <a:gd name="connsiteX1151" fmla="*/ 8842 w 10000"/>
                  <a:gd name="connsiteY1151" fmla="*/ 3876 h 10000"/>
                  <a:gd name="connsiteX1152" fmla="*/ 8856 w 10000"/>
                  <a:gd name="connsiteY1152" fmla="*/ 3863 h 10000"/>
                  <a:gd name="connsiteX1153" fmla="*/ 8856 w 10000"/>
                  <a:gd name="connsiteY1153" fmla="*/ 3841 h 10000"/>
                  <a:gd name="connsiteX1154" fmla="*/ 8870 w 10000"/>
                  <a:gd name="connsiteY1154" fmla="*/ 3821 h 10000"/>
                  <a:gd name="connsiteX1155" fmla="*/ 8903 w 10000"/>
                  <a:gd name="connsiteY1155" fmla="*/ 3802 h 10000"/>
                  <a:gd name="connsiteX1156" fmla="*/ 8914 w 10000"/>
                  <a:gd name="connsiteY1156" fmla="*/ 3782 h 10000"/>
                  <a:gd name="connsiteX1157" fmla="*/ 8939 w 10000"/>
                  <a:gd name="connsiteY1157" fmla="*/ 3782 h 10000"/>
                  <a:gd name="connsiteX1158" fmla="*/ 8961 w 10000"/>
                  <a:gd name="connsiteY1158" fmla="*/ 3779 h 10000"/>
                  <a:gd name="connsiteX1159" fmla="*/ 8983 w 10000"/>
                  <a:gd name="connsiteY1159" fmla="*/ 3760 h 10000"/>
                  <a:gd name="connsiteX1160" fmla="*/ 9003 w 10000"/>
                  <a:gd name="connsiteY1160" fmla="*/ 3763 h 10000"/>
                  <a:gd name="connsiteX1161" fmla="*/ 9019 w 10000"/>
                  <a:gd name="connsiteY1161" fmla="*/ 3779 h 10000"/>
                  <a:gd name="connsiteX1162" fmla="*/ 9050 w 10000"/>
                  <a:gd name="connsiteY1162" fmla="*/ 3812 h 10000"/>
                  <a:gd name="connsiteX1163" fmla="*/ 9080 w 10000"/>
                  <a:gd name="connsiteY1163" fmla="*/ 3831 h 10000"/>
                  <a:gd name="connsiteX1164" fmla="*/ 9097 w 10000"/>
                  <a:gd name="connsiteY1164" fmla="*/ 3867 h 10000"/>
                  <a:gd name="connsiteX1165" fmla="*/ 9114 w 10000"/>
                  <a:gd name="connsiteY1165" fmla="*/ 3902 h 10000"/>
                  <a:gd name="connsiteX1166" fmla="*/ 9122 w 10000"/>
                  <a:gd name="connsiteY1166" fmla="*/ 3935 h 10000"/>
                  <a:gd name="connsiteX1167" fmla="*/ 9125 w 10000"/>
                  <a:gd name="connsiteY1167" fmla="*/ 3964 h 10000"/>
                  <a:gd name="connsiteX1168" fmla="*/ 9130 w 10000"/>
                  <a:gd name="connsiteY1168" fmla="*/ 3999 h 10000"/>
                  <a:gd name="connsiteX1169" fmla="*/ 9130 w 10000"/>
                  <a:gd name="connsiteY1169" fmla="*/ 4054 h 10000"/>
                  <a:gd name="connsiteX1170" fmla="*/ 9155 w 10000"/>
                  <a:gd name="connsiteY1170" fmla="*/ 4093 h 10000"/>
                  <a:gd name="connsiteX1171" fmla="*/ 9169 w 10000"/>
                  <a:gd name="connsiteY1171" fmla="*/ 4090 h 10000"/>
                  <a:gd name="connsiteX1172" fmla="*/ 9211 w 10000"/>
                  <a:gd name="connsiteY1172" fmla="*/ 4077 h 10000"/>
                  <a:gd name="connsiteX1173" fmla="*/ 9244 w 10000"/>
                  <a:gd name="connsiteY1173" fmla="*/ 4077 h 10000"/>
                  <a:gd name="connsiteX1174" fmla="*/ 9252 w 10000"/>
                  <a:gd name="connsiteY1174" fmla="*/ 4103 h 10000"/>
                  <a:gd name="connsiteX1175" fmla="*/ 9258 w 10000"/>
                  <a:gd name="connsiteY1175" fmla="*/ 4148 h 10000"/>
                  <a:gd name="connsiteX1176" fmla="*/ 9269 w 10000"/>
                  <a:gd name="connsiteY1176" fmla="*/ 4158 h 10000"/>
                  <a:gd name="connsiteX1177" fmla="*/ 9294 w 10000"/>
                  <a:gd name="connsiteY1177" fmla="*/ 4158 h 10000"/>
                  <a:gd name="connsiteX1178" fmla="*/ 9319 w 10000"/>
                  <a:gd name="connsiteY1178" fmla="*/ 4168 h 10000"/>
                  <a:gd name="connsiteX1179" fmla="*/ 9346 w 10000"/>
                  <a:gd name="connsiteY1179" fmla="*/ 4190 h 10000"/>
                  <a:gd name="connsiteX1180" fmla="*/ 9357 w 10000"/>
                  <a:gd name="connsiteY1180" fmla="*/ 4168 h 10000"/>
                  <a:gd name="connsiteX1181" fmla="*/ 9371 w 10000"/>
                  <a:gd name="connsiteY1181" fmla="*/ 4132 h 10000"/>
                  <a:gd name="connsiteX1182" fmla="*/ 9391 w 10000"/>
                  <a:gd name="connsiteY1182" fmla="*/ 4113 h 10000"/>
                  <a:gd name="connsiteX1183" fmla="*/ 9407 w 10000"/>
                  <a:gd name="connsiteY1183" fmla="*/ 4103 h 10000"/>
                  <a:gd name="connsiteX1184" fmla="*/ 9435 w 10000"/>
                  <a:gd name="connsiteY1184" fmla="*/ 4100 h 10000"/>
                  <a:gd name="connsiteX1185" fmla="*/ 9460 w 10000"/>
                  <a:gd name="connsiteY1185" fmla="*/ 4084 h 10000"/>
                  <a:gd name="connsiteX1186" fmla="*/ 9485 w 10000"/>
                  <a:gd name="connsiteY1186" fmla="*/ 4067 h 10000"/>
                  <a:gd name="connsiteX1187" fmla="*/ 9496 w 10000"/>
                  <a:gd name="connsiteY1187" fmla="*/ 4054 h 10000"/>
                  <a:gd name="connsiteX1188" fmla="*/ 9526 w 10000"/>
                  <a:gd name="connsiteY1188" fmla="*/ 4048 h 10000"/>
                  <a:gd name="connsiteX1189" fmla="*/ 9557 w 10000"/>
                  <a:gd name="connsiteY1189" fmla="*/ 4038 h 10000"/>
                  <a:gd name="connsiteX1190" fmla="*/ 9584 w 10000"/>
                  <a:gd name="connsiteY1190" fmla="*/ 4019 h 10000"/>
                  <a:gd name="connsiteX1191" fmla="*/ 9623 w 10000"/>
                  <a:gd name="connsiteY1191" fmla="*/ 4016 h 10000"/>
                  <a:gd name="connsiteX1192" fmla="*/ 9648 w 10000"/>
                  <a:gd name="connsiteY1192" fmla="*/ 4009 h 10000"/>
                  <a:gd name="connsiteX1193" fmla="*/ 9673 w 10000"/>
                  <a:gd name="connsiteY1193" fmla="*/ 4019 h 10000"/>
                  <a:gd name="connsiteX1194" fmla="*/ 9712 w 10000"/>
                  <a:gd name="connsiteY1194" fmla="*/ 4038 h 10000"/>
                  <a:gd name="connsiteX1195" fmla="*/ 9742 w 10000"/>
                  <a:gd name="connsiteY1195" fmla="*/ 4074 h 10000"/>
                  <a:gd name="connsiteX1196" fmla="*/ 9776 w 10000"/>
                  <a:gd name="connsiteY1196" fmla="*/ 4093 h 10000"/>
                  <a:gd name="connsiteX1197" fmla="*/ 9814 w 10000"/>
                  <a:gd name="connsiteY1197" fmla="*/ 4109 h 10000"/>
                  <a:gd name="connsiteX1198" fmla="*/ 9859 w 10000"/>
                  <a:gd name="connsiteY1198" fmla="*/ 4119 h 10000"/>
                  <a:gd name="connsiteX1199" fmla="*/ 9898 w 10000"/>
                  <a:gd name="connsiteY1199" fmla="*/ 4122 h 10000"/>
                  <a:gd name="connsiteX1200" fmla="*/ 9931 w 10000"/>
                  <a:gd name="connsiteY1200" fmla="*/ 4109 h 10000"/>
                  <a:gd name="connsiteX1201" fmla="*/ 9956 w 10000"/>
                  <a:gd name="connsiteY1201" fmla="*/ 4100 h 10000"/>
                  <a:gd name="connsiteX1202" fmla="*/ 9981 w 10000"/>
                  <a:gd name="connsiteY1202" fmla="*/ 4067 h 10000"/>
                  <a:gd name="connsiteX1203" fmla="*/ 9994 w 10000"/>
                  <a:gd name="connsiteY1203" fmla="*/ 4035 h 10000"/>
                  <a:gd name="connsiteX1204" fmla="*/ 10000 w 10000"/>
                  <a:gd name="connsiteY1204" fmla="*/ 3996 h 10000"/>
                  <a:gd name="connsiteX1205" fmla="*/ 9994 w 10000"/>
                  <a:gd name="connsiteY1205" fmla="*/ 3941 h 10000"/>
                  <a:gd name="connsiteX1206" fmla="*/ 9986 w 10000"/>
                  <a:gd name="connsiteY1206" fmla="*/ 3905 h 10000"/>
                  <a:gd name="connsiteX1207" fmla="*/ 9981 w 10000"/>
                  <a:gd name="connsiteY1207" fmla="*/ 3857 h 10000"/>
                  <a:gd name="connsiteX1208" fmla="*/ 9989 w 10000"/>
                  <a:gd name="connsiteY1208" fmla="*/ 3837 h 10000"/>
                  <a:gd name="connsiteX1209" fmla="*/ 9989 w 10000"/>
                  <a:gd name="connsiteY1209" fmla="*/ 3812 h 10000"/>
                  <a:gd name="connsiteX1210" fmla="*/ 9981 w 10000"/>
                  <a:gd name="connsiteY1210" fmla="*/ 3792 h 10000"/>
                  <a:gd name="connsiteX1211" fmla="*/ 9970 w 10000"/>
                  <a:gd name="connsiteY1211" fmla="*/ 3763 h 10000"/>
                  <a:gd name="connsiteX1212" fmla="*/ 9945 w 10000"/>
                  <a:gd name="connsiteY1212" fmla="*/ 3705 h 10000"/>
                  <a:gd name="connsiteX1213" fmla="*/ 9931 w 10000"/>
                  <a:gd name="connsiteY1213" fmla="*/ 3659 h 10000"/>
                  <a:gd name="connsiteX1214" fmla="*/ 9903 w 10000"/>
                  <a:gd name="connsiteY1214" fmla="*/ 3640 h 10000"/>
                  <a:gd name="connsiteX1215" fmla="*/ 9881 w 10000"/>
                  <a:gd name="connsiteY1215" fmla="*/ 3620 h 10000"/>
                  <a:gd name="connsiteX1216" fmla="*/ 9856 w 10000"/>
                  <a:gd name="connsiteY1216" fmla="*/ 3595 h 10000"/>
                  <a:gd name="connsiteX1217" fmla="*/ 9817 w 10000"/>
                  <a:gd name="connsiteY1217" fmla="*/ 3562 h 10000"/>
                  <a:gd name="connsiteX1218" fmla="*/ 9795 w 10000"/>
                  <a:gd name="connsiteY1218" fmla="*/ 3546 h 10000"/>
                  <a:gd name="connsiteX1219" fmla="*/ 9778 w 10000"/>
                  <a:gd name="connsiteY1219" fmla="*/ 3527 h 10000"/>
                  <a:gd name="connsiteX1220" fmla="*/ 9745 w 10000"/>
                  <a:gd name="connsiteY1220" fmla="*/ 3501 h 10000"/>
                  <a:gd name="connsiteX1221" fmla="*/ 9726 w 10000"/>
                  <a:gd name="connsiteY1221" fmla="*/ 3488 h 10000"/>
                  <a:gd name="connsiteX1222" fmla="*/ 9704 w 10000"/>
                  <a:gd name="connsiteY1222" fmla="*/ 3472 h 10000"/>
                  <a:gd name="connsiteX1223" fmla="*/ 9695 w 10000"/>
                  <a:gd name="connsiteY1223" fmla="*/ 3468 h 10000"/>
                  <a:gd name="connsiteX1224" fmla="*/ 9690 w 10000"/>
                  <a:gd name="connsiteY1224" fmla="*/ 3459 h 10000"/>
                  <a:gd name="connsiteX1225" fmla="*/ 9673 w 10000"/>
                  <a:gd name="connsiteY1225" fmla="*/ 3449 h 10000"/>
                  <a:gd name="connsiteX1226" fmla="*/ 9665 w 10000"/>
                  <a:gd name="connsiteY1226" fmla="*/ 3442 h 10000"/>
                  <a:gd name="connsiteX1227" fmla="*/ 9654 w 10000"/>
                  <a:gd name="connsiteY1227" fmla="*/ 3449 h 10000"/>
                  <a:gd name="connsiteX1228" fmla="*/ 9521 w 10000"/>
                  <a:gd name="connsiteY1228" fmla="*/ 3394 h 10000"/>
                  <a:gd name="connsiteX1229" fmla="*/ 9510 w 10000"/>
                  <a:gd name="connsiteY1229" fmla="*/ 3368 h 10000"/>
                  <a:gd name="connsiteX1230" fmla="*/ 9496 w 10000"/>
                  <a:gd name="connsiteY1230" fmla="*/ 3287 h 10000"/>
                  <a:gd name="connsiteX1231" fmla="*/ 9488 w 10000"/>
                  <a:gd name="connsiteY1231" fmla="*/ 3216 h 10000"/>
                  <a:gd name="connsiteX1232" fmla="*/ 9493 w 10000"/>
                  <a:gd name="connsiteY1232" fmla="*/ 3174 h 10000"/>
                  <a:gd name="connsiteX1233" fmla="*/ 9501 w 10000"/>
                  <a:gd name="connsiteY1233" fmla="*/ 3128 h 10000"/>
                  <a:gd name="connsiteX1234" fmla="*/ 9488 w 10000"/>
                  <a:gd name="connsiteY1234" fmla="*/ 3025 h 10000"/>
                  <a:gd name="connsiteX1235" fmla="*/ 9446 w 10000"/>
                  <a:gd name="connsiteY1235" fmla="*/ 2931 h 10000"/>
                  <a:gd name="connsiteX1236" fmla="*/ 9382 w 10000"/>
                  <a:gd name="connsiteY1236" fmla="*/ 2837 h 10000"/>
                  <a:gd name="connsiteX1237" fmla="*/ 9316 w 10000"/>
                  <a:gd name="connsiteY1237" fmla="*/ 2753 h 10000"/>
                  <a:gd name="connsiteX1238" fmla="*/ 9294 w 10000"/>
                  <a:gd name="connsiteY1238" fmla="*/ 2655 h 10000"/>
                  <a:gd name="connsiteX1239" fmla="*/ 9213 w 10000"/>
                  <a:gd name="connsiteY1239" fmla="*/ 2328 h 10000"/>
                  <a:gd name="connsiteX1240" fmla="*/ 9172 w 10000"/>
                  <a:gd name="connsiteY1240" fmla="*/ 2286 h 10000"/>
                  <a:gd name="connsiteX1241" fmla="*/ 9019 w 10000"/>
                  <a:gd name="connsiteY1241" fmla="*/ 2082 h 10000"/>
                  <a:gd name="connsiteX1242" fmla="*/ 8906 w 10000"/>
                  <a:gd name="connsiteY1242" fmla="*/ 1946 h 10000"/>
                  <a:gd name="connsiteX1243" fmla="*/ 8801 w 10000"/>
                  <a:gd name="connsiteY1243" fmla="*/ 1778 h 10000"/>
                  <a:gd name="connsiteX1244" fmla="*/ 8806 w 10000"/>
                  <a:gd name="connsiteY1244" fmla="*/ 1713 h 10000"/>
                  <a:gd name="connsiteX1245" fmla="*/ 8809 w 10000"/>
                  <a:gd name="connsiteY1245" fmla="*/ 1703 h 10000"/>
                  <a:gd name="connsiteX1246" fmla="*/ 8817 w 10000"/>
                  <a:gd name="connsiteY1246" fmla="*/ 1713 h 10000"/>
                  <a:gd name="connsiteX1247" fmla="*/ 8834 w 10000"/>
                  <a:gd name="connsiteY1247" fmla="*/ 1729 h 10000"/>
                  <a:gd name="connsiteX1248" fmla="*/ 8839 w 10000"/>
                  <a:gd name="connsiteY1248" fmla="*/ 1729 h 10000"/>
                  <a:gd name="connsiteX1249" fmla="*/ 8848 w 10000"/>
                  <a:gd name="connsiteY1249" fmla="*/ 1723 h 10000"/>
                  <a:gd name="connsiteX1250" fmla="*/ 8850 w 10000"/>
                  <a:gd name="connsiteY1250" fmla="*/ 1703 h 10000"/>
                  <a:gd name="connsiteX1251" fmla="*/ 8850 w 10000"/>
                  <a:gd name="connsiteY1251" fmla="*/ 1684 h 10000"/>
                  <a:gd name="connsiteX1252" fmla="*/ 8850 w 10000"/>
                  <a:gd name="connsiteY1252" fmla="*/ 1648 h 10000"/>
                  <a:gd name="connsiteX1253" fmla="*/ 8881 w 10000"/>
                  <a:gd name="connsiteY1253" fmla="*/ 1571 h 10000"/>
                  <a:gd name="connsiteX1254" fmla="*/ 8895 w 10000"/>
                  <a:gd name="connsiteY1254" fmla="*/ 1541 h 10000"/>
                  <a:gd name="connsiteX1255" fmla="*/ 8895 w 10000"/>
                  <a:gd name="connsiteY1255" fmla="*/ 1525 h 10000"/>
                  <a:gd name="connsiteX1256" fmla="*/ 8881 w 10000"/>
                  <a:gd name="connsiteY1256" fmla="*/ 1516 h 10000"/>
                  <a:gd name="connsiteX1257" fmla="*/ 8864 w 10000"/>
                  <a:gd name="connsiteY1257" fmla="*/ 1522 h 10000"/>
                  <a:gd name="connsiteX1258" fmla="*/ 8850 w 10000"/>
                  <a:gd name="connsiteY1258" fmla="*/ 1535 h 10000"/>
                  <a:gd name="connsiteX1259" fmla="*/ 8834 w 10000"/>
                  <a:gd name="connsiteY1259" fmla="*/ 1571 h 10000"/>
                  <a:gd name="connsiteX1260" fmla="*/ 8825 w 10000"/>
                  <a:gd name="connsiteY1260" fmla="*/ 1587 h 10000"/>
                  <a:gd name="connsiteX1261" fmla="*/ 8776 w 10000"/>
                  <a:gd name="connsiteY1261" fmla="*/ 1571 h 10000"/>
                  <a:gd name="connsiteX1262" fmla="*/ 8745 w 10000"/>
                  <a:gd name="connsiteY1262" fmla="*/ 1580 h 10000"/>
                  <a:gd name="connsiteX1263" fmla="*/ 8720 w 10000"/>
                  <a:gd name="connsiteY1263" fmla="*/ 1587 h 10000"/>
                  <a:gd name="connsiteX1264" fmla="*/ 8709 w 10000"/>
                  <a:gd name="connsiteY1264" fmla="*/ 1609 h 10000"/>
                  <a:gd name="connsiteX1265" fmla="*/ 8693 w 10000"/>
                  <a:gd name="connsiteY1265" fmla="*/ 1616 h 10000"/>
                  <a:gd name="connsiteX1266" fmla="*/ 8684 w 10000"/>
                  <a:gd name="connsiteY1266" fmla="*/ 1639 h 10000"/>
                  <a:gd name="connsiteX1267" fmla="*/ 8684 w 10000"/>
                  <a:gd name="connsiteY1267" fmla="*/ 1658 h 10000"/>
                  <a:gd name="connsiteX1268" fmla="*/ 8665 w 10000"/>
                  <a:gd name="connsiteY1268" fmla="*/ 1655 h 10000"/>
                  <a:gd name="connsiteX1269" fmla="*/ 8665 w 10000"/>
                  <a:gd name="connsiteY1269" fmla="*/ 1645 h 10000"/>
                  <a:gd name="connsiteX1270" fmla="*/ 8665 w 10000"/>
                  <a:gd name="connsiteY1270" fmla="*/ 1626 h 10000"/>
                  <a:gd name="connsiteX1271" fmla="*/ 8676 w 10000"/>
                  <a:gd name="connsiteY1271" fmla="*/ 1609 h 10000"/>
                  <a:gd name="connsiteX1272" fmla="*/ 8679 w 10000"/>
                  <a:gd name="connsiteY1272" fmla="*/ 1597 h 10000"/>
                  <a:gd name="connsiteX1273" fmla="*/ 8687 w 10000"/>
                  <a:gd name="connsiteY1273" fmla="*/ 1577 h 10000"/>
                  <a:gd name="connsiteX1274" fmla="*/ 8695 w 10000"/>
                  <a:gd name="connsiteY1274" fmla="*/ 1554 h 10000"/>
                  <a:gd name="connsiteX1275" fmla="*/ 8709 w 10000"/>
                  <a:gd name="connsiteY1275" fmla="*/ 1532 h 10000"/>
                  <a:gd name="connsiteX1276" fmla="*/ 8704 w 10000"/>
                  <a:gd name="connsiteY1276" fmla="*/ 1512 h 10000"/>
                  <a:gd name="connsiteX1277" fmla="*/ 8695 w 10000"/>
                  <a:gd name="connsiteY1277" fmla="*/ 1503 h 10000"/>
                  <a:gd name="connsiteX1278" fmla="*/ 8684 w 10000"/>
                  <a:gd name="connsiteY1278" fmla="*/ 1503 h 10000"/>
                  <a:gd name="connsiteX1279" fmla="*/ 8670 w 10000"/>
                  <a:gd name="connsiteY1279" fmla="*/ 1525 h 10000"/>
                  <a:gd name="connsiteX1280" fmla="*/ 8665 w 10000"/>
                  <a:gd name="connsiteY1280" fmla="*/ 1545 h 10000"/>
                  <a:gd name="connsiteX1281" fmla="*/ 8654 w 10000"/>
                  <a:gd name="connsiteY1281" fmla="*/ 1567 h 10000"/>
                  <a:gd name="connsiteX1282" fmla="*/ 8648 w 10000"/>
                  <a:gd name="connsiteY1282" fmla="*/ 1587 h 10000"/>
                  <a:gd name="connsiteX1283" fmla="*/ 8640 w 10000"/>
                  <a:gd name="connsiteY1283" fmla="*/ 1629 h 10000"/>
                  <a:gd name="connsiteX1284" fmla="*/ 8620 w 10000"/>
                  <a:gd name="connsiteY1284" fmla="*/ 1635 h 10000"/>
                  <a:gd name="connsiteX1285" fmla="*/ 8612 w 10000"/>
                  <a:gd name="connsiteY1285" fmla="*/ 1635 h 10000"/>
                  <a:gd name="connsiteX1286" fmla="*/ 8604 w 10000"/>
                  <a:gd name="connsiteY1286" fmla="*/ 1626 h 10000"/>
                  <a:gd name="connsiteX1287" fmla="*/ 8596 w 10000"/>
                  <a:gd name="connsiteY1287" fmla="*/ 1616 h 10000"/>
                  <a:gd name="connsiteX1288" fmla="*/ 8596 w 10000"/>
                  <a:gd name="connsiteY1288" fmla="*/ 1580 h 10000"/>
                  <a:gd name="connsiteX1289" fmla="*/ 8587 w 10000"/>
                  <a:gd name="connsiteY1289" fmla="*/ 1545 h 10000"/>
                  <a:gd name="connsiteX1290" fmla="*/ 8565 w 10000"/>
                  <a:gd name="connsiteY1290" fmla="*/ 1516 h 10000"/>
                  <a:gd name="connsiteX1291" fmla="*/ 8543 w 10000"/>
                  <a:gd name="connsiteY1291" fmla="*/ 1512 h 10000"/>
                  <a:gd name="connsiteX1292" fmla="*/ 8518 w 10000"/>
                  <a:gd name="connsiteY1292" fmla="*/ 1532 h 10000"/>
                  <a:gd name="connsiteX1293" fmla="*/ 8476 w 10000"/>
                  <a:gd name="connsiteY1293" fmla="*/ 1567 h 10000"/>
                  <a:gd name="connsiteX1294" fmla="*/ 8454 w 10000"/>
                  <a:gd name="connsiteY1294" fmla="*/ 1551 h 10000"/>
                  <a:gd name="connsiteX1295" fmla="*/ 8402 w 10000"/>
                  <a:gd name="connsiteY1295" fmla="*/ 1493 h 10000"/>
                  <a:gd name="connsiteX1296" fmla="*/ 8371 w 10000"/>
                  <a:gd name="connsiteY1296" fmla="*/ 1428 h 10000"/>
                  <a:gd name="connsiteX1297" fmla="*/ 8072 w 10000"/>
                  <a:gd name="connsiteY1297" fmla="*/ 1422 h 10000"/>
                  <a:gd name="connsiteX1298" fmla="*/ 7823 w 10000"/>
                  <a:gd name="connsiteY1298" fmla="*/ 1279 h 10000"/>
                  <a:gd name="connsiteX1299" fmla="*/ 7587 w 10000"/>
                  <a:gd name="connsiteY1299" fmla="*/ 1133 h 10000"/>
                  <a:gd name="connsiteX1300" fmla="*/ 7526 w 10000"/>
                  <a:gd name="connsiteY1300" fmla="*/ 1098 h 10000"/>
                  <a:gd name="connsiteX1301" fmla="*/ 7346 w 10000"/>
                  <a:gd name="connsiteY1301" fmla="*/ 991 h 10000"/>
                  <a:gd name="connsiteX1302" fmla="*/ 7321 w 10000"/>
                  <a:gd name="connsiteY1302" fmla="*/ 959 h 10000"/>
                  <a:gd name="connsiteX1303" fmla="*/ 7307 w 10000"/>
                  <a:gd name="connsiteY1303" fmla="*/ 871 h 10000"/>
                  <a:gd name="connsiteX1304" fmla="*/ 7224 w 10000"/>
                  <a:gd name="connsiteY1304" fmla="*/ 816 h 10000"/>
                  <a:gd name="connsiteX1305" fmla="*/ 7147 w 10000"/>
                  <a:gd name="connsiteY1305" fmla="*/ 787 h 10000"/>
                  <a:gd name="connsiteX1306" fmla="*/ 7080 w 10000"/>
                  <a:gd name="connsiteY1306" fmla="*/ 742 h 10000"/>
                  <a:gd name="connsiteX1307" fmla="*/ 7069 w 10000"/>
                  <a:gd name="connsiteY1307" fmla="*/ 767 h 10000"/>
                  <a:gd name="connsiteX1308" fmla="*/ 7033 w 10000"/>
                  <a:gd name="connsiteY1308" fmla="*/ 787 h 10000"/>
                  <a:gd name="connsiteX1309" fmla="*/ 6820 w 10000"/>
                  <a:gd name="connsiteY1309" fmla="*/ 878 h 10000"/>
                  <a:gd name="connsiteX1310" fmla="*/ 6726 w 10000"/>
                  <a:gd name="connsiteY1310" fmla="*/ 897 h 10000"/>
                  <a:gd name="connsiteX1311" fmla="*/ 6626 w 10000"/>
                  <a:gd name="connsiteY1311" fmla="*/ 955 h 10000"/>
                  <a:gd name="connsiteX1312" fmla="*/ 6582 w 10000"/>
                  <a:gd name="connsiteY1312" fmla="*/ 946 h 10000"/>
                  <a:gd name="connsiteX1313" fmla="*/ 6571 w 10000"/>
                  <a:gd name="connsiteY1313" fmla="*/ 955 h 10000"/>
                  <a:gd name="connsiteX1314" fmla="*/ 6507 w 10000"/>
                  <a:gd name="connsiteY1314" fmla="*/ 975 h 10000"/>
                  <a:gd name="connsiteX1315" fmla="*/ 6485 w 10000"/>
                  <a:gd name="connsiteY1315" fmla="*/ 975 h 10000"/>
                  <a:gd name="connsiteX1316" fmla="*/ 6476 w 10000"/>
                  <a:gd name="connsiteY1316" fmla="*/ 965 h 10000"/>
                  <a:gd name="connsiteX1317" fmla="*/ 6474 w 10000"/>
                  <a:gd name="connsiteY1317" fmla="*/ 936 h 10000"/>
                  <a:gd name="connsiteX1318" fmla="*/ 6452 w 10000"/>
                  <a:gd name="connsiteY1318" fmla="*/ 887 h 10000"/>
                  <a:gd name="connsiteX1319" fmla="*/ 6352 w 10000"/>
                  <a:gd name="connsiteY1319" fmla="*/ 767 h 10000"/>
                  <a:gd name="connsiteX1320" fmla="*/ 6313 w 10000"/>
                  <a:gd name="connsiteY1320" fmla="*/ 732 h 10000"/>
                  <a:gd name="connsiteX1321" fmla="*/ 6296 w 10000"/>
                  <a:gd name="connsiteY1321" fmla="*/ 690 h 10000"/>
                  <a:gd name="connsiteX1322" fmla="*/ 6271 w 10000"/>
                  <a:gd name="connsiteY1322" fmla="*/ 664 h 10000"/>
                  <a:gd name="connsiteX1323" fmla="*/ 6266 w 10000"/>
                  <a:gd name="connsiteY1323" fmla="*/ 654 h 10000"/>
                  <a:gd name="connsiteX1324" fmla="*/ 6111 w 10000"/>
                  <a:gd name="connsiteY1324" fmla="*/ 398 h 10000"/>
                  <a:gd name="connsiteX1325" fmla="*/ 5903 w 10000"/>
                  <a:gd name="connsiteY1325" fmla="*/ 408 h 10000"/>
                  <a:gd name="connsiteX1326" fmla="*/ 5837 w 10000"/>
                  <a:gd name="connsiteY1326" fmla="*/ 427 h 10000"/>
                  <a:gd name="connsiteX1327" fmla="*/ 5756 w 10000"/>
                  <a:gd name="connsiteY1327" fmla="*/ 453 h 10000"/>
                  <a:gd name="connsiteX1328" fmla="*/ 5681 w 10000"/>
                  <a:gd name="connsiteY1328" fmla="*/ 453 h 10000"/>
                  <a:gd name="connsiteX1329" fmla="*/ 5609 w 10000"/>
                  <a:gd name="connsiteY1329" fmla="*/ 447 h 10000"/>
                  <a:gd name="connsiteX1330" fmla="*/ 5554 w 10000"/>
                  <a:gd name="connsiteY1330" fmla="*/ 304 h 10000"/>
                  <a:gd name="connsiteX1331" fmla="*/ 5529 w 10000"/>
                  <a:gd name="connsiteY1331" fmla="*/ 301 h 10000"/>
                  <a:gd name="connsiteX1332" fmla="*/ 5393 w 10000"/>
                  <a:gd name="connsiteY1332" fmla="*/ 256 h 10000"/>
                  <a:gd name="connsiteX1333" fmla="*/ 5366 w 10000"/>
                  <a:gd name="connsiteY1333" fmla="*/ 220 h 10000"/>
                  <a:gd name="connsiteX1334" fmla="*/ 5249 w 10000"/>
                  <a:gd name="connsiteY1334" fmla="*/ 155 h 10000"/>
                  <a:gd name="connsiteX1335" fmla="*/ 5141 w 10000"/>
                  <a:gd name="connsiteY1335" fmla="*/ 52 h 10000"/>
                  <a:gd name="connsiteX1336" fmla="*/ 5116 w 10000"/>
                  <a:gd name="connsiteY1336" fmla="*/ 3 h 10000"/>
                  <a:gd name="connsiteX1337" fmla="*/ 5061 w 10000"/>
                  <a:gd name="connsiteY1337" fmla="*/ 0 h 10000"/>
                  <a:gd name="connsiteX1338" fmla="*/ 5036 w 10000"/>
                  <a:gd name="connsiteY1338" fmla="*/ 32 h 10000"/>
                  <a:gd name="connsiteX1339" fmla="*/ 4942 w 10000"/>
                  <a:gd name="connsiteY1339" fmla="*/ 133 h 10000"/>
                  <a:gd name="connsiteX1340" fmla="*/ 4900 w 10000"/>
                  <a:gd name="connsiteY1340" fmla="*/ 217 h 10000"/>
                  <a:gd name="connsiteX1341" fmla="*/ 4861 w 10000"/>
                  <a:gd name="connsiteY1341" fmla="*/ 198 h 10000"/>
                  <a:gd name="connsiteX1342" fmla="*/ 4795 w 10000"/>
                  <a:gd name="connsiteY1342" fmla="*/ 68 h 10000"/>
                  <a:gd name="connsiteX1343" fmla="*/ 4778 w 10000"/>
                  <a:gd name="connsiteY1343" fmla="*/ 62 h 10000"/>
                  <a:gd name="connsiteX1344" fmla="*/ 4765 w 10000"/>
                  <a:gd name="connsiteY1344" fmla="*/ 62 h 10000"/>
                  <a:gd name="connsiteX1345" fmla="*/ 4748 w 10000"/>
                  <a:gd name="connsiteY1345" fmla="*/ 68 h 10000"/>
                  <a:gd name="connsiteX1346" fmla="*/ 4673 w 10000"/>
                  <a:gd name="connsiteY1346" fmla="*/ 136 h 10000"/>
                  <a:gd name="connsiteX1347" fmla="*/ 4632 w 10000"/>
                  <a:gd name="connsiteY1347" fmla="*/ 201 h 10000"/>
                  <a:gd name="connsiteX1348" fmla="*/ 4623 w 10000"/>
                  <a:gd name="connsiteY1348" fmla="*/ 210 h 10000"/>
                  <a:gd name="connsiteX1349" fmla="*/ 4579 w 10000"/>
                  <a:gd name="connsiteY1349" fmla="*/ 220 h 10000"/>
                  <a:gd name="connsiteX1350" fmla="*/ 4479 w 10000"/>
                  <a:gd name="connsiteY1350" fmla="*/ 198 h 10000"/>
                  <a:gd name="connsiteX1351" fmla="*/ 4402 w 10000"/>
                  <a:gd name="connsiteY1351" fmla="*/ 165 h 10000"/>
                  <a:gd name="connsiteX1352" fmla="*/ 4374 w 10000"/>
                  <a:gd name="connsiteY1352" fmla="*/ 165 h 10000"/>
                  <a:gd name="connsiteX1353" fmla="*/ 4335 w 10000"/>
                  <a:gd name="connsiteY1353" fmla="*/ 172 h 10000"/>
                  <a:gd name="connsiteX1354" fmla="*/ 4302 w 10000"/>
                  <a:gd name="connsiteY1354" fmla="*/ 188 h 10000"/>
                  <a:gd name="connsiteX1355" fmla="*/ 4271 w 10000"/>
                  <a:gd name="connsiteY1355" fmla="*/ 220 h 10000"/>
                  <a:gd name="connsiteX1356" fmla="*/ 4238 w 10000"/>
                  <a:gd name="connsiteY1356" fmla="*/ 240 h 10000"/>
                  <a:gd name="connsiteX1357" fmla="*/ 4324 w 10000"/>
                  <a:gd name="connsiteY1357" fmla="*/ 1289 h 10000"/>
                  <a:gd name="connsiteX1358" fmla="*/ 3560 w 10000"/>
                  <a:gd name="connsiteY1358" fmla="*/ 7749 h 10000"/>
                  <a:gd name="connsiteX1359" fmla="*/ 3562 w 10000"/>
                  <a:gd name="connsiteY1359" fmla="*/ 7759 h 10000"/>
                  <a:gd name="connsiteX1360" fmla="*/ 3573 w 10000"/>
                  <a:gd name="connsiteY1360" fmla="*/ 7766 h 10000"/>
                  <a:gd name="connsiteX1361" fmla="*/ 3811 w 10000"/>
                  <a:gd name="connsiteY1361" fmla="*/ 6802 h 10000"/>
                  <a:gd name="connsiteX1362" fmla="*/ 3623 w 10000"/>
                  <a:gd name="connsiteY1362" fmla="*/ 7733 h 10000"/>
                  <a:gd name="connsiteX1363" fmla="*/ 4297 w 10000"/>
                  <a:gd name="connsiteY1363" fmla="*/ 7345 h 10000"/>
                  <a:gd name="connsiteX1364" fmla="*/ 4236 w 10000"/>
                  <a:gd name="connsiteY1364" fmla="*/ 6832 h 10000"/>
                  <a:gd name="connsiteX1365" fmla="*/ 3946 w 10000"/>
                  <a:gd name="connsiteY1365" fmla="*/ 6675 h 10000"/>
                  <a:gd name="connsiteX1366" fmla="*/ 3687 w 10000"/>
                  <a:gd name="connsiteY1366" fmla="*/ 7730 h 10000"/>
                  <a:gd name="connsiteX1367" fmla="*/ 3690 w 10000"/>
                  <a:gd name="connsiteY1367" fmla="*/ 7730 h 10000"/>
                  <a:gd name="connsiteX1368" fmla="*/ 3704 w 10000"/>
                  <a:gd name="connsiteY1368" fmla="*/ 7740 h 10000"/>
                  <a:gd name="connsiteX1369" fmla="*/ 3712 w 10000"/>
                  <a:gd name="connsiteY1369" fmla="*/ 7743 h 10000"/>
                  <a:gd name="connsiteX1370" fmla="*/ 3723 w 10000"/>
                  <a:gd name="connsiteY1370" fmla="*/ 7749 h 10000"/>
                  <a:gd name="connsiteX1371" fmla="*/ 3729 w 10000"/>
                  <a:gd name="connsiteY1371" fmla="*/ 7749 h 10000"/>
                  <a:gd name="connsiteX1372" fmla="*/ 3729 w 10000"/>
                  <a:gd name="connsiteY1372" fmla="*/ 7743 h 10000"/>
                  <a:gd name="connsiteX1373" fmla="*/ 3745 w 10000"/>
                  <a:gd name="connsiteY1373" fmla="*/ 7740 h 10000"/>
                  <a:gd name="connsiteX1374" fmla="*/ 3753 w 10000"/>
                  <a:gd name="connsiteY1374" fmla="*/ 7730 h 10000"/>
                  <a:gd name="connsiteX1375" fmla="*/ 3762 w 10000"/>
                  <a:gd name="connsiteY1375" fmla="*/ 7720 h 10000"/>
                  <a:gd name="connsiteX1376" fmla="*/ 3776 w 10000"/>
                  <a:gd name="connsiteY1376" fmla="*/ 7710 h 10000"/>
                  <a:gd name="connsiteX1377" fmla="*/ 3784 w 10000"/>
                  <a:gd name="connsiteY1377" fmla="*/ 7701 h 10000"/>
                  <a:gd name="connsiteX1378" fmla="*/ 3792 w 10000"/>
                  <a:gd name="connsiteY1378" fmla="*/ 7694 h 10000"/>
                  <a:gd name="connsiteX1379" fmla="*/ 4805 w 10000"/>
                  <a:gd name="connsiteY1379" fmla="*/ 7386 h 10000"/>
                  <a:gd name="connsiteX1380" fmla="*/ 3778 w 10000"/>
                  <a:gd name="connsiteY1380" fmla="*/ 7756 h 10000"/>
                  <a:gd name="connsiteX1381" fmla="*/ 3762 w 10000"/>
                  <a:gd name="connsiteY1381" fmla="*/ 7775 h 10000"/>
                  <a:gd name="connsiteX1382" fmla="*/ 3748 w 10000"/>
                  <a:gd name="connsiteY1382" fmla="*/ 7775 h 10000"/>
                  <a:gd name="connsiteX1383" fmla="*/ 3712 w 10000"/>
                  <a:gd name="connsiteY1383" fmla="*/ 8005 h 10000"/>
                  <a:gd name="connsiteX1384" fmla="*/ 3706 w 10000"/>
                  <a:gd name="connsiteY1384" fmla="*/ 8021 h 10000"/>
                  <a:gd name="connsiteX1385" fmla="*/ 3712 w 10000"/>
                  <a:gd name="connsiteY1385" fmla="*/ 8044 h 10000"/>
                  <a:gd name="connsiteX1386" fmla="*/ 3712 w 10000"/>
                  <a:gd name="connsiteY1386" fmla="*/ 8051 h 10000"/>
                  <a:gd name="connsiteX1387" fmla="*/ 3767 w 10000"/>
                  <a:gd name="connsiteY1387" fmla="*/ 8106 h 10000"/>
                  <a:gd name="connsiteX1388" fmla="*/ 3770 w 10000"/>
                  <a:gd name="connsiteY1388" fmla="*/ 8119 h 10000"/>
                  <a:gd name="connsiteX1389" fmla="*/ 3740 w 10000"/>
                  <a:gd name="connsiteY1389" fmla="*/ 8154 h 10000"/>
                  <a:gd name="connsiteX1390" fmla="*/ 3731 w 10000"/>
                  <a:gd name="connsiteY1390" fmla="*/ 8138 h 10000"/>
                  <a:gd name="connsiteX1391" fmla="*/ 3729 w 10000"/>
                  <a:gd name="connsiteY1391" fmla="*/ 8125 h 10000"/>
                  <a:gd name="connsiteX1392" fmla="*/ 3712 w 10000"/>
                  <a:gd name="connsiteY1392" fmla="*/ 8115 h 10000"/>
                  <a:gd name="connsiteX1393" fmla="*/ 3704 w 10000"/>
                  <a:gd name="connsiteY1393" fmla="*/ 8109 h 10000"/>
                  <a:gd name="connsiteX1394" fmla="*/ 3687 w 10000"/>
                  <a:gd name="connsiteY1394" fmla="*/ 8099 h 10000"/>
                  <a:gd name="connsiteX1395" fmla="*/ 3673 w 10000"/>
                  <a:gd name="connsiteY1395" fmla="*/ 8093 h 10000"/>
                  <a:gd name="connsiteX1396" fmla="*/ 3665 w 10000"/>
                  <a:gd name="connsiteY1396" fmla="*/ 8083 h 10000"/>
                  <a:gd name="connsiteX1397" fmla="*/ 3648 w 10000"/>
                  <a:gd name="connsiteY1397" fmla="*/ 8073 h 10000"/>
                  <a:gd name="connsiteX1398" fmla="*/ 3643 w 10000"/>
                  <a:gd name="connsiteY1398" fmla="*/ 8063 h 10000"/>
                  <a:gd name="connsiteX1399" fmla="*/ 3632 w 10000"/>
                  <a:gd name="connsiteY1399" fmla="*/ 8054 h 10000"/>
                  <a:gd name="connsiteX1400" fmla="*/ 3623 w 10000"/>
                  <a:gd name="connsiteY1400" fmla="*/ 8060 h 10000"/>
                  <a:gd name="connsiteX1401" fmla="*/ 3615 w 10000"/>
                  <a:gd name="connsiteY1401" fmla="*/ 8070 h 10000"/>
                  <a:gd name="connsiteX1402" fmla="*/ 3607 w 10000"/>
                  <a:gd name="connsiteY1402" fmla="*/ 8083 h 10000"/>
                  <a:gd name="connsiteX1403" fmla="*/ 5314 w 10000"/>
                  <a:gd name="connsiteY1403" fmla="*/ 7655 h 10000"/>
                  <a:gd name="connsiteX1404" fmla="*/ 3601 w 10000"/>
                  <a:gd name="connsiteY1404" fmla="*/ 8148 h 10000"/>
                  <a:gd name="connsiteX1405" fmla="*/ 3584 w 10000"/>
                  <a:gd name="connsiteY1405" fmla="*/ 8154 h 10000"/>
                  <a:gd name="connsiteX1406" fmla="*/ 5255 w 10000"/>
                  <a:gd name="connsiteY1406" fmla="*/ 7926 h 10000"/>
                  <a:gd name="connsiteX1407" fmla="*/ 4881 w 10000"/>
                  <a:gd name="connsiteY1407" fmla="*/ 8090 h 10000"/>
                  <a:gd name="connsiteX1408" fmla="*/ 3206 w 10000"/>
                  <a:gd name="connsiteY1408" fmla="*/ 8300 h 10000"/>
                  <a:gd name="connsiteX1409" fmla="*/ 2947 w 10000"/>
                  <a:gd name="connsiteY1409" fmla="*/ 8089 h 10000"/>
                  <a:gd name="connsiteX1410" fmla="*/ 3057 w 10000"/>
                  <a:gd name="connsiteY1410" fmla="*/ 7143 h 10000"/>
                  <a:gd name="connsiteX0" fmla="*/ 4324 w 10000"/>
                  <a:gd name="connsiteY0" fmla="*/ 1289 h 10000"/>
                  <a:gd name="connsiteX1" fmla="*/ 4296 w 10000"/>
                  <a:gd name="connsiteY1" fmla="*/ 1305 h 10000"/>
                  <a:gd name="connsiteX2" fmla="*/ 4285 w 10000"/>
                  <a:gd name="connsiteY2" fmla="*/ 1279 h 10000"/>
                  <a:gd name="connsiteX3" fmla="*/ 4244 w 10000"/>
                  <a:gd name="connsiteY3" fmla="*/ 1266 h 10000"/>
                  <a:gd name="connsiteX4" fmla="*/ 4208 w 10000"/>
                  <a:gd name="connsiteY4" fmla="*/ 1286 h 10000"/>
                  <a:gd name="connsiteX5" fmla="*/ 4172 w 10000"/>
                  <a:gd name="connsiteY5" fmla="*/ 1299 h 10000"/>
                  <a:gd name="connsiteX6" fmla="*/ 4150 w 10000"/>
                  <a:gd name="connsiteY6" fmla="*/ 1308 h 10000"/>
                  <a:gd name="connsiteX7" fmla="*/ 4139 w 10000"/>
                  <a:gd name="connsiteY7" fmla="*/ 1315 h 10000"/>
                  <a:gd name="connsiteX8" fmla="*/ 4125 w 10000"/>
                  <a:gd name="connsiteY8" fmla="*/ 1315 h 10000"/>
                  <a:gd name="connsiteX9" fmla="*/ 4119 w 10000"/>
                  <a:gd name="connsiteY9" fmla="*/ 1315 h 10000"/>
                  <a:gd name="connsiteX10" fmla="*/ 4111 w 10000"/>
                  <a:gd name="connsiteY10" fmla="*/ 1308 h 10000"/>
                  <a:gd name="connsiteX11" fmla="*/ 4100 w 10000"/>
                  <a:gd name="connsiteY11" fmla="*/ 1315 h 10000"/>
                  <a:gd name="connsiteX12" fmla="*/ 4075 w 10000"/>
                  <a:gd name="connsiteY12" fmla="*/ 1315 h 10000"/>
                  <a:gd name="connsiteX13" fmla="*/ 4058 w 10000"/>
                  <a:gd name="connsiteY13" fmla="*/ 1318 h 10000"/>
                  <a:gd name="connsiteX14" fmla="*/ 4044 w 10000"/>
                  <a:gd name="connsiteY14" fmla="*/ 1315 h 10000"/>
                  <a:gd name="connsiteX15" fmla="*/ 4042 w 10000"/>
                  <a:gd name="connsiteY15" fmla="*/ 1299 h 10000"/>
                  <a:gd name="connsiteX16" fmla="*/ 4014 w 10000"/>
                  <a:gd name="connsiteY16" fmla="*/ 1308 h 10000"/>
                  <a:gd name="connsiteX17" fmla="*/ 4011 w 10000"/>
                  <a:gd name="connsiteY17" fmla="*/ 1315 h 10000"/>
                  <a:gd name="connsiteX18" fmla="*/ 4011 w 10000"/>
                  <a:gd name="connsiteY18" fmla="*/ 1341 h 10000"/>
                  <a:gd name="connsiteX19" fmla="*/ 4019 w 10000"/>
                  <a:gd name="connsiteY19" fmla="*/ 1341 h 10000"/>
                  <a:gd name="connsiteX20" fmla="*/ 3997 w 10000"/>
                  <a:gd name="connsiteY20" fmla="*/ 1363 h 10000"/>
                  <a:gd name="connsiteX21" fmla="*/ 3986 w 10000"/>
                  <a:gd name="connsiteY21" fmla="*/ 1373 h 10000"/>
                  <a:gd name="connsiteX22" fmla="*/ 3981 w 10000"/>
                  <a:gd name="connsiteY22" fmla="*/ 1389 h 10000"/>
                  <a:gd name="connsiteX23" fmla="*/ 3981 w 10000"/>
                  <a:gd name="connsiteY23" fmla="*/ 1409 h 10000"/>
                  <a:gd name="connsiteX24" fmla="*/ 3981 w 10000"/>
                  <a:gd name="connsiteY24" fmla="*/ 1438 h 10000"/>
                  <a:gd name="connsiteX25" fmla="*/ 3961 w 10000"/>
                  <a:gd name="connsiteY25" fmla="*/ 1441 h 10000"/>
                  <a:gd name="connsiteX26" fmla="*/ 3942 w 10000"/>
                  <a:gd name="connsiteY26" fmla="*/ 1441 h 10000"/>
                  <a:gd name="connsiteX27" fmla="*/ 3914 w 10000"/>
                  <a:gd name="connsiteY27" fmla="*/ 1454 h 10000"/>
                  <a:gd name="connsiteX28" fmla="*/ 3892 w 10000"/>
                  <a:gd name="connsiteY28" fmla="*/ 1467 h 10000"/>
                  <a:gd name="connsiteX29" fmla="*/ 3867 w 10000"/>
                  <a:gd name="connsiteY29" fmla="*/ 1483 h 10000"/>
                  <a:gd name="connsiteX30" fmla="*/ 3845 w 10000"/>
                  <a:gd name="connsiteY30" fmla="*/ 1467 h 10000"/>
                  <a:gd name="connsiteX31" fmla="*/ 3850 w 10000"/>
                  <a:gd name="connsiteY31" fmla="*/ 1457 h 10000"/>
                  <a:gd name="connsiteX32" fmla="*/ 3864 w 10000"/>
                  <a:gd name="connsiteY32" fmla="*/ 1441 h 10000"/>
                  <a:gd name="connsiteX33" fmla="*/ 3859 w 10000"/>
                  <a:gd name="connsiteY33" fmla="*/ 1409 h 10000"/>
                  <a:gd name="connsiteX34" fmla="*/ 3842 w 10000"/>
                  <a:gd name="connsiteY34" fmla="*/ 1383 h 10000"/>
                  <a:gd name="connsiteX35" fmla="*/ 3825 w 10000"/>
                  <a:gd name="connsiteY35" fmla="*/ 1360 h 10000"/>
                  <a:gd name="connsiteX36" fmla="*/ 3809 w 10000"/>
                  <a:gd name="connsiteY36" fmla="*/ 1318 h 10000"/>
                  <a:gd name="connsiteX37" fmla="*/ 3787 w 10000"/>
                  <a:gd name="connsiteY37" fmla="*/ 1289 h 10000"/>
                  <a:gd name="connsiteX38" fmla="*/ 3759 w 10000"/>
                  <a:gd name="connsiteY38" fmla="*/ 1266 h 10000"/>
                  <a:gd name="connsiteX39" fmla="*/ 3740 w 10000"/>
                  <a:gd name="connsiteY39" fmla="*/ 1256 h 10000"/>
                  <a:gd name="connsiteX40" fmla="*/ 3715 w 10000"/>
                  <a:gd name="connsiteY40" fmla="*/ 1250 h 10000"/>
                  <a:gd name="connsiteX41" fmla="*/ 3687 w 10000"/>
                  <a:gd name="connsiteY41" fmla="*/ 1256 h 10000"/>
                  <a:gd name="connsiteX42" fmla="*/ 3681 w 10000"/>
                  <a:gd name="connsiteY42" fmla="*/ 1260 h 10000"/>
                  <a:gd name="connsiteX43" fmla="*/ 3670 w 10000"/>
                  <a:gd name="connsiteY43" fmla="*/ 1295 h 10000"/>
                  <a:gd name="connsiteX44" fmla="*/ 3651 w 10000"/>
                  <a:gd name="connsiteY44" fmla="*/ 1305 h 10000"/>
                  <a:gd name="connsiteX45" fmla="*/ 3640 w 10000"/>
                  <a:gd name="connsiteY45" fmla="*/ 1308 h 10000"/>
                  <a:gd name="connsiteX46" fmla="*/ 3626 w 10000"/>
                  <a:gd name="connsiteY46" fmla="*/ 1308 h 10000"/>
                  <a:gd name="connsiteX47" fmla="*/ 3632 w 10000"/>
                  <a:gd name="connsiteY47" fmla="*/ 1276 h 10000"/>
                  <a:gd name="connsiteX48" fmla="*/ 3609 w 10000"/>
                  <a:gd name="connsiteY48" fmla="*/ 1289 h 10000"/>
                  <a:gd name="connsiteX49" fmla="*/ 3593 w 10000"/>
                  <a:gd name="connsiteY49" fmla="*/ 1286 h 10000"/>
                  <a:gd name="connsiteX50" fmla="*/ 3590 w 10000"/>
                  <a:gd name="connsiteY50" fmla="*/ 1256 h 10000"/>
                  <a:gd name="connsiteX51" fmla="*/ 3584 w 10000"/>
                  <a:gd name="connsiteY51" fmla="*/ 1237 h 10000"/>
                  <a:gd name="connsiteX52" fmla="*/ 3573 w 10000"/>
                  <a:gd name="connsiteY52" fmla="*/ 1237 h 10000"/>
                  <a:gd name="connsiteX53" fmla="*/ 3554 w 10000"/>
                  <a:gd name="connsiteY53" fmla="*/ 1227 h 10000"/>
                  <a:gd name="connsiteX54" fmla="*/ 3546 w 10000"/>
                  <a:gd name="connsiteY54" fmla="*/ 1192 h 10000"/>
                  <a:gd name="connsiteX55" fmla="*/ 3529 w 10000"/>
                  <a:gd name="connsiteY55" fmla="*/ 1176 h 10000"/>
                  <a:gd name="connsiteX56" fmla="*/ 3512 w 10000"/>
                  <a:gd name="connsiteY56" fmla="*/ 1182 h 10000"/>
                  <a:gd name="connsiteX57" fmla="*/ 3485 w 10000"/>
                  <a:gd name="connsiteY57" fmla="*/ 1182 h 10000"/>
                  <a:gd name="connsiteX58" fmla="*/ 3463 w 10000"/>
                  <a:gd name="connsiteY58" fmla="*/ 1176 h 10000"/>
                  <a:gd name="connsiteX59" fmla="*/ 3449 w 10000"/>
                  <a:gd name="connsiteY59" fmla="*/ 1182 h 10000"/>
                  <a:gd name="connsiteX60" fmla="*/ 3432 w 10000"/>
                  <a:gd name="connsiteY60" fmla="*/ 1192 h 10000"/>
                  <a:gd name="connsiteX61" fmla="*/ 3454 w 10000"/>
                  <a:gd name="connsiteY61" fmla="*/ 1205 h 10000"/>
                  <a:gd name="connsiteX62" fmla="*/ 3463 w 10000"/>
                  <a:gd name="connsiteY62" fmla="*/ 1205 h 10000"/>
                  <a:gd name="connsiteX63" fmla="*/ 3488 w 10000"/>
                  <a:gd name="connsiteY63" fmla="*/ 1205 h 10000"/>
                  <a:gd name="connsiteX64" fmla="*/ 3488 w 10000"/>
                  <a:gd name="connsiteY64" fmla="*/ 1218 h 10000"/>
                  <a:gd name="connsiteX65" fmla="*/ 3493 w 10000"/>
                  <a:gd name="connsiteY65" fmla="*/ 1247 h 10000"/>
                  <a:gd name="connsiteX66" fmla="*/ 3512 w 10000"/>
                  <a:gd name="connsiteY66" fmla="*/ 1247 h 10000"/>
                  <a:gd name="connsiteX67" fmla="*/ 3518 w 10000"/>
                  <a:gd name="connsiteY67" fmla="*/ 1250 h 10000"/>
                  <a:gd name="connsiteX68" fmla="*/ 3521 w 10000"/>
                  <a:gd name="connsiteY68" fmla="*/ 1276 h 10000"/>
                  <a:gd name="connsiteX69" fmla="*/ 3543 w 10000"/>
                  <a:gd name="connsiteY69" fmla="*/ 1295 h 10000"/>
                  <a:gd name="connsiteX70" fmla="*/ 3546 w 10000"/>
                  <a:gd name="connsiteY70" fmla="*/ 1305 h 10000"/>
                  <a:gd name="connsiteX71" fmla="*/ 3543 w 10000"/>
                  <a:gd name="connsiteY71" fmla="*/ 1315 h 10000"/>
                  <a:gd name="connsiteX72" fmla="*/ 3543 w 10000"/>
                  <a:gd name="connsiteY72" fmla="*/ 1331 h 10000"/>
                  <a:gd name="connsiteX73" fmla="*/ 3554 w 10000"/>
                  <a:gd name="connsiteY73" fmla="*/ 1324 h 10000"/>
                  <a:gd name="connsiteX74" fmla="*/ 3560 w 10000"/>
                  <a:gd name="connsiteY74" fmla="*/ 1331 h 10000"/>
                  <a:gd name="connsiteX75" fmla="*/ 3582 w 10000"/>
                  <a:gd name="connsiteY75" fmla="*/ 1344 h 10000"/>
                  <a:gd name="connsiteX76" fmla="*/ 3598 w 10000"/>
                  <a:gd name="connsiteY76" fmla="*/ 1380 h 10000"/>
                  <a:gd name="connsiteX77" fmla="*/ 3607 w 10000"/>
                  <a:gd name="connsiteY77" fmla="*/ 1389 h 10000"/>
                  <a:gd name="connsiteX78" fmla="*/ 3623 w 10000"/>
                  <a:gd name="connsiteY78" fmla="*/ 1409 h 10000"/>
                  <a:gd name="connsiteX79" fmla="*/ 3634 w 10000"/>
                  <a:gd name="connsiteY79" fmla="*/ 1438 h 10000"/>
                  <a:gd name="connsiteX80" fmla="*/ 3632 w 10000"/>
                  <a:gd name="connsiteY80" fmla="*/ 1454 h 10000"/>
                  <a:gd name="connsiteX81" fmla="*/ 3618 w 10000"/>
                  <a:gd name="connsiteY81" fmla="*/ 1438 h 10000"/>
                  <a:gd name="connsiteX82" fmla="*/ 3598 w 10000"/>
                  <a:gd name="connsiteY82" fmla="*/ 1428 h 10000"/>
                  <a:gd name="connsiteX83" fmla="*/ 3582 w 10000"/>
                  <a:gd name="connsiteY83" fmla="*/ 1402 h 10000"/>
                  <a:gd name="connsiteX84" fmla="*/ 3562 w 10000"/>
                  <a:gd name="connsiteY84" fmla="*/ 1399 h 10000"/>
                  <a:gd name="connsiteX85" fmla="*/ 3546 w 10000"/>
                  <a:gd name="connsiteY85" fmla="*/ 1383 h 10000"/>
                  <a:gd name="connsiteX86" fmla="*/ 3510 w 10000"/>
                  <a:gd name="connsiteY86" fmla="*/ 1360 h 10000"/>
                  <a:gd name="connsiteX87" fmla="*/ 3485 w 10000"/>
                  <a:gd name="connsiteY87" fmla="*/ 1344 h 10000"/>
                  <a:gd name="connsiteX88" fmla="*/ 3454 w 10000"/>
                  <a:gd name="connsiteY88" fmla="*/ 1334 h 10000"/>
                  <a:gd name="connsiteX89" fmla="*/ 3429 w 10000"/>
                  <a:gd name="connsiteY89" fmla="*/ 1315 h 10000"/>
                  <a:gd name="connsiteX90" fmla="*/ 3416 w 10000"/>
                  <a:gd name="connsiteY90" fmla="*/ 1308 h 10000"/>
                  <a:gd name="connsiteX91" fmla="*/ 3399 w 10000"/>
                  <a:gd name="connsiteY91" fmla="*/ 1305 h 10000"/>
                  <a:gd name="connsiteX92" fmla="*/ 3382 w 10000"/>
                  <a:gd name="connsiteY92" fmla="*/ 1286 h 10000"/>
                  <a:gd name="connsiteX93" fmla="*/ 3380 w 10000"/>
                  <a:gd name="connsiteY93" fmla="*/ 1266 h 10000"/>
                  <a:gd name="connsiteX94" fmla="*/ 3388 w 10000"/>
                  <a:gd name="connsiteY94" fmla="*/ 1256 h 10000"/>
                  <a:gd name="connsiteX95" fmla="*/ 3407 w 10000"/>
                  <a:gd name="connsiteY95" fmla="*/ 1256 h 10000"/>
                  <a:gd name="connsiteX96" fmla="*/ 3396 w 10000"/>
                  <a:gd name="connsiteY96" fmla="*/ 1227 h 10000"/>
                  <a:gd name="connsiteX97" fmla="*/ 3382 w 10000"/>
                  <a:gd name="connsiteY97" fmla="*/ 1227 h 10000"/>
                  <a:gd name="connsiteX98" fmla="*/ 3360 w 10000"/>
                  <a:gd name="connsiteY98" fmla="*/ 1221 h 10000"/>
                  <a:gd name="connsiteX99" fmla="*/ 3349 w 10000"/>
                  <a:gd name="connsiteY99" fmla="*/ 1231 h 10000"/>
                  <a:gd name="connsiteX100" fmla="*/ 3352 w 10000"/>
                  <a:gd name="connsiteY100" fmla="*/ 1247 h 10000"/>
                  <a:gd name="connsiteX101" fmla="*/ 3341 w 10000"/>
                  <a:gd name="connsiteY101" fmla="*/ 1237 h 10000"/>
                  <a:gd name="connsiteX102" fmla="*/ 3335 w 10000"/>
                  <a:gd name="connsiteY102" fmla="*/ 1231 h 10000"/>
                  <a:gd name="connsiteX103" fmla="*/ 3307 w 10000"/>
                  <a:gd name="connsiteY103" fmla="*/ 1227 h 10000"/>
                  <a:gd name="connsiteX104" fmla="*/ 3294 w 10000"/>
                  <a:gd name="connsiteY104" fmla="*/ 1221 h 10000"/>
                  <a:gd name="connsiteX105" fmla="*/ 3271 w 10000"/>
                  <a:gd name="connsiteY105" fmla="*/ 1211 h 10000"/>
                  <a:gd name="connsiteX106" fmla="*/ 3252 w 10000"/>
                  <a:gd name="connsiteY106" fmla="*/ 1195 h 10000"/>
                  <a:gd name="connsiteX107" fmla="*/ 3235 w 10000"/>
                  <a:gd name="connsiteY107" fmla="*/ 1195 h 10000"/>
                  <a:gd name="connsiteX108" fmla="*/ 3235 w 10000"/>
                  <a:gd name="connsiteY108" fmla="*/ 1205 h 10000"/>
                  <a:gd name="connsiteX109" fmla="*/ 3219 w 10000"/>
                  <a:gd name="connsiteY109" fmla="*/ 1231 h 10000"/>
                  <a:gd name="connsiteX110" fmla="*/ 3213 w 10000"/>
                  <a:gd name="connsiteY110" fmla="*/ 1231 h 10000"/>
                  <a:gd name="connsiteX111" fmla="*/ 3183 w 10000"/>
                  <a:gd name="connsiteY111" fmla="*/ 1221 h 10000"/>
                  <a:gd name="connsiteX112" fmla="*/ 3175 w 10000"/>
                  <a:gd name="connsiteY112" fmla="*/ 1227 h 10000"/>
                  <a:gd name="connsiteX113" fmla="*/ 3163 w 10000"/>
                  <a:gd name="connsiteY113" fmla="*/ 1237 h 10000"/>
                  <a:gd name="connsiteX114" fmla="*/ 3158 w 10000"/>
                  <a:gd name="connsiteY114" fmla="*/ 1260 h 10000"/>
                  <a:gd name="connsiteX115" fmla="*/ 3158 w 10000"/>
                  <a:gd name="connsiteY115" fmla="*/ 1276 h 10000"/>
                  <a:gd name="connsiteX116" fmla="*/ 3163 w 10000"/>
                  <a:gd name="connsiteY116" fmla="*/ 1295 h 10000"/>
                  <a:gd name="connsiteX117" fmla="*/ 3166 w 10000"/>
                  <a:gd name="connsiteY117" fmla="*/ 1308 h 10000"/>
                  <a:gd name="connsiteX118" fmla="*/ 3158 w 10000"/>
                  <a:gd name="connsiteY118" fmla="*/ 1315 h 10000"/>
                  <a:gd name="connsiteX119" fmla="*/ 3133 w 10000"/>
                  <a:gd name="connsiteY119" fmla="*/ 1299 h 10000"/>
                  <a:gd name="connsiteX120" fmla="*/ 3114 w 10000"/>
                  <a:gd name="connsiteY120" fmla="*/ 1276 h 10000"/>
                  <a:gd name="connsiteX121" fmla="*/ 3078 w 10000"/>
                  <a:gd name="connsiteY121" fmla="*/ 1240 h 10000"/>
                  <a:gd name="connsiteX122" fmla="*/ 3044 w 10000"/>
                  <a:gd name="connsiteY122" fmla="*/ 1227 h 10000"/>
                  <a:gd name="connsiteX123" fmla="*/ 3033 w 10000"/>
                  <a:gd name="connsiteY123" fmla="*/ 1231 h 10000"/>
                  <a:gd name="connsiteX124" fmla="*/ 3036 w 10000"/>
                  <a:gd name="connsiteY124" fmla="*/ 1256 h 10000"/>
                  <a:gd name="connsiteX125" fmla="*/ 3044 w 10000"/>
                  <a:gd name="connsiteY125" fmla="*/ 1266 h 10000"/>
                  <a:gd name="connsiteX126" fmla="*/ 3044 w 10000"/>
                  <a:gd name="connsiteY126" fmla="*/ 1276 h 10000"/>
                  <a:gd name="connsiteX127" fmla="*/ 3036 w 10000"/>
                  <a:gd name="connsiteY127" fmla="*/ 1276 h 10000"/>
                  <a:gd name="connsiteX128" fmla="*/ 3028 w 10000"/>
                  <a:gd name="connsiteY128" fmla="*/ 1266 h 10000"/>
                  <a:gd name="connsiteX129" fmla="*/ 3025 w 10000"/>
                  <a:gd name="connsiteY129" fmla="*/ 1256 h 10000"/>
                  <a:gd name="connsiteX130" fmla="*/ 3008 w 10000"/>
                  <a:gd name="connsiteY130" fmla="*/ 1205 h 10000"/>
                  <a:gd name="connsiteX131" fmla="*/ 3000 w 10000"/>
                  <a:gd name="connsiteY131" fmla="*/ 1192 h 10000"/>
                  <a:gd name="connsiteX132" fmla="*/ 2994 w 10000"/>
                  <a:gd name="connsiteY132" fmla="*/ 1176 h 10000"/>
                  <a:gd name="connsiteX133" fmla="*/ 2986 w 10000"/>
                  <a:gd name="connsiteY133" fmla="*/ 1182 h 10000"/>
                  <a:gd name="connsiteX134" fmla="*/ 2981 w 10000"/>
                  <a:gd name="connsiteY134" fmla="*/ 1192 h 10000"/>
                  <a:gd name="connsiteX135" fmla="*/ 2970 w 10000"/>
                  <a:gd name="connsiteY135" fmla="*/ 1201 h 10000"/>
                  <a:gd name="connsiteX136" fmla="*/ 2956 w 10000"/>
                  <a:gd name="connsiteY136" fmla="*/ 1218 h 10000"/>
                  <a:gd name="connsiteX137" fmla="*/ 2939 w 10000"/>
                  <a:gd name="connsiteY137" fmla="*/ 1240 h 10000"/>
                  <a:gd name="connsiteX138" fmla="*/ 2928 w 10000"/>
                  <a:gd name="connsiteY138" fmla="*/ 1247 h 10000"/>
                  <a:gd name="connsiteX139" fmla="*/ 2922 w 10000"/>
                  <a:gd name="connsiteY139" fmla="*/ 1250 h 10000"/>
                  <a:gd name="connsiteX140" fmla="*/ 2911 w 10000"/>
                  <a:gd name="connsiteY140" fmla="*/ 1250 h 10000"/>
                  <a:gd name="connsiteX141" fmla="*/ 2884 w 10000"/>
                  <a:gd name="connsiteY141" fmla="*/ 1247 h 10000"/>
                  <a:gd name="connsiteX142" fmla="*/ 2864 w 10000"/>
                  <a:gd name="connsiteY142" fmla="*/ 1237 h 10000"/>
                  <a:gd name="connsiteX143" fmla="*/ 2848 w 10000"/>
                  <a:gd name="connsiteY143" fmla="*/ 1231 h 10000"/>
                  <a:gd name="connsiteX144" fmla="*/ 2834 w 10000"/>
                  <a:gd name="connsiteY144" fmla="*/ 1227 h 10000"/>
                  <a:gd name="connsiteX145" fmla="*/ 2831 w 10000"/>
                  <a:gd name="connsiteY145" fmla="*/ 1227 h 10000"/>
                  <a:gd name="connsiteX146" fmla="*/ 2831 w 10000"/>
                  <a:gd name="connsiteY146" fmla="*/ 1221 h 10000"/>
                  <a:gd name="connsiteX147" fmla="*/ 2825 w 10000"/>
                  <a:gd name="connsiteY147" fmla="*/ 1205 h 10000"/>
                  <a:gd name="connsiteX148" fmla="*/ 2823 w 10000"/>
                  <a:gd name="connsiteY148" fmla="*/ 1192 h 10000"/>
                  <a:gd name="connsiteX149" fmla="*/ 2817 w 10000"/>
                  <a:gd name="connsiteY149" fmla="*/ 1182 h 10000"/>
                  <a:gd name="connsiteX150" fmla="*/ 2814 w 10000"/>
                  <a:gd name="connsiteY150" fmla="*/ 1176 h 10000"/>
                  <a:gd name="connsiteX151" fmla="*/ 2792 w 10000"/>
                  <a:gd name="connsiteY151" fmla="*/ 1172 h 10000"/>
                  <a:gd name="connsiteX152" fmla="*/ 2759 w 10000"/>
                  <a:gd name="connsiteY152" fmla="*/ 1156 h 10000"/>
                  <a:gd name="connsiteX153" fmla="*/ 2734 w 10000"/>
                  <a:gd name="connsiteY153" fmla="*/ 1143 h 10000"/>
                  <a:gd name="connsiteX154" fmla="*/ 2695 w 10000"/>
                  <a:gd name="connsiteY154" fmla="*/ 1124 h 10000"/>
                  <a:gd name="connsiteX155" fmla="*/ 2670 w 10000"/>
                  <a:gd name="connsiteY155" fmla="*/ 1108 h 10000"/>
                  <a:gd name="connsiteX156" fmla="*/ 2645 w 10000"/>
                  <a:gd name="connsiteY156" fmla="*/ 1091 h 10000"/>
                  <a:gd name="connsiteX157" fmla="*/ 2618 w 10000"/>
                  <a:gd name="connsiteY157" fmla="*/ 1088 h 10000"/>
                  <a:gd name="connsiteX158" fmla="*/ 2576 w 10000"/>
                  <a:gd name="connsiteY158" fmla="*/ 1088 h 10000"/>
                  <a:gd name="connsiteX159" fmla="*/ 2551 w 10000"/>
                  <a:gd name="connsiteY159" fmla="*/ 1091 h 10000"/>
                  <a:gd name="connsiteX160" fmla="*/ 2521 w 10000"/>
                  <a:gd name="connsiteY160" fmla="*/ 1098 h 10000"/>
                  <a:gd name="connsiteX161" fmla="*/ 2493 w 10000"/>
                  <a:gd name="connsiteY161" fmla="*/ 1104 h 10000"/>
                  <a:gd name="connsiteX162" fmla="*/ 2468 w 10000"/>
                  <a:gd name="connsiteY162" fmla="*/ 1108 h 10000"/>
                  <a:gd name="connsiteX163" fmla="*/ 2404 w 10000"/>
                  <a:gd name="connsiteY163" fmla="*/ 1124 h 10000"/>
                  <a:gd name="connsiteX164" fmla="*/ 2366 w 10000"/>
                  <a:gd name="connsiteY164" fmla="*/ 1133 h 10000"/>
                  <a:gd name="connsiteX165" fmla="*/ 2346 w 10000"/>
                  <a:gd name="connsiteY165" fmla="*/ 1137 h 10000"/>
                  <a:gd name="connsiteX166" fmla="*/ 2294 w 10000"/>
                  <a:gd name="connsiteY166" fmla="*/ 1146 h 10000"/>
                  <a:gd name="connsiteX167" fmla="*/ 2249 w 10000"/>
                  <a:gd name="connsiteY167" fmla="*/ 1156 h 10000"/>
                  <a:gd name="connsiteX168" fmla="*/ 2230 w 10000"/>
                  <a:gd name="connsiteY168" fmla="*/ 1156 h 10000"/>
                  <a:gd name="connsiteX169" fmla="*/ 2222 w 10000"/>
                  <a:gd name="connsiteY169" fmla="*/ 1163 h 10000"/>
                  <a:gd name="connsiteX170" fmla="*/ 2194 w 10000"/>
                  <a:gd name="connsiteY170" fmla="*/ 1163 h 10000"/>
                  <a:gd name="connsiteX171" fmla="*/ 2172 w 10000"/>
                  <a:gd name="connsiteY171" fmla="*/ 1163 h 10000"/>
                  <a:gd name="connsiteX172" fmla="*/ 2147 w 10000"/>
                  <a:gd name="connsiteY172" fmla="*/ 1166 h 10000"/>
                  <a:gd name="connsiteX173" fmla="*/ 2108 w 10000"/>
                  <a:gd name="connsiteY173" fmla="*/ 1166 h 10000"/>
                  <a:gd name="connsiteX174" fmla="*/ 2083 w 10000"/>
                  <a:gd name="connsiteY174" fmla="*/ 1156 h 10000"/>
                  <a:gd name="connsiteX175" fmla="*/ 2042 w 10000"/>
                  <a:gd name="connsiteY175" fmla="*/ 1143 h 10000"/>
                  <a:gd name="connsiteX176" fmla="*/ 2011 w 10000"/>
                  <a:gd name="connsiteY176" fmla="*/ 1143 h 10000"/>
                  <a:gd name="connsiteX177" fmla="*/ 1994 w 10000"/>
                  <a:gd name="connsiteY177" fmla="*/ 1146 h 10000"/>
                  <a:gd name="connsiteX178" fmla="*/ 1967 w 10000"/>
                  <a:gd name="connsiteY178" fmla="*/ 1156 h 10000"/>
                  <a:gd name="connsiteX179" fmla="*/ 1903 w 10000"/>
                  <a:gd name="connsiteY179" fmla="*/ 1176 h 10000"/>
                  <a:gd name="connsiteX180" fmla="*/ 1873 w 10000"/>
                  <a:gd name="connsiteY180" fmla="*/ 1182 h 10000"/>
                  <a:gd name="connsiteX181" fmla="*/ 1850 w 10000"/>
                  <a:gd name="connsiteY181" fmla="*/ 1185 h 10000"/>
                  <a:gd name="connsiteX182" fmla="*/ 1842 w 10000"/>
                  <a:gd name="connsiteY182" fmla="*/ 1192 h 10000"/>
                  <a:gd name="connsiteX183" fmla="*/ 1823 w 10000"/>
                  <a:gd name="connsiteY183" fmla="*/ 1195 h 10000"/>
                  <a:gd name="connsiteX184" fmla="*/ 1814 w 10000"/>
                  <a:gd name="connsiteY184" fmla="*/ 1201 h 10000"/>
                  <a:gd name="connsiteX185" fmla="*/ 1792 w 10000"/>
                  <a:gd name="connsiteY185" fmla="*/ 1218 h 10000"/>
                  <a:gd name="connsiteX186" fmla="*/ 1767 w 10000"/>
                  <a:gd name="connsiteY186" fmla="*/ 1231 h 10000"/>
                  <a:gd name="connsiteX187" fmla="*/ 1717 w 10000"/>
                  <a:gd name="connsiteY187" fmla="*/ 1266 h 10000"/>
                  <a:gd name="connsiteX188" fmla="*/ 1695 w 10000"/>
                  <a:gd name="connsiteY188" fmla="*/ 1279 h 10000"/>
                  <a:gd name="connsiteX189" fmla="*/ 1654 w 10000"/>
                  <a:gd name="connsiteY189" fmla="*/ 1308 h 10000"/>
                  <a:gd name="connsiteX190" fmla="*/ 1620 w 10000"/>
                  <a:gd name="connsiteY190" fmla="*/ 1334 h 10000"/>
                  <a:gd name="connsiteX191" fmla="*/ 1590 w 10000"/>
                  <a:gd name="connsiteY191" fmla="*/ 1360 h 10000"/>
                  <a:gd name="connsiteX192" fmla="*/ 1565 w 10000"/>
                  <a:gd name="connsiteY192" fmla="*/ 1380 h 10000"/>
                  <a:gd name="connsiteX193" fmla="*/ 1532 w 10000"/>
                  <a:gd name="connsiteY193" fmla="*/ 1402 h 10000"/>
                  <a:gd name="connsiteX194" fmla="*/ 1501 w 10000"/>
                  <a:gd name="connsiteY194" fmla="*/ 1418 h 10000"/>
                  <a:gd name="connsiteX195" fmla="*/ 1460 w 10000"/>
                  <a:gd name="connsiteY195" fmla="*/ 1438 h 10000"/>
                  <a:gd name="connsiteX196" fmla="*/ 1435 w 10000"/>
                  <a:gd name="connsiteY196" fmla="*/ 1454 h 10000"/>
                  <a:gd name="connsiteX197" fmla="*/ 1421 w 10000"/>
                  <a:gd name="connsiteY197" fmla="*/ 1464 h 10000"/>
                  <a:gd name="connsiteX198" fmla="*/ 1380 w 10000"/>
                  <a:gd name="connsiteY198" fmla="*/ 1473 h 10000"/>
                  <a:gd name="connsiteX199" fmla="*/ 1324 w 10000"/>
                  <a:gd name="connsiteY199" fmla="*/ 1477 h 10000"/>
                  <a:gd name="connsiteX200" fmla="*/ 1274 w 10000"/>
                  <a:gd name="connsiteY200" fmla="*/ 1483 h 10000"/>
                  <a:gd name="connsiteX201" fmla="*/ 1244 w 10000"/>
                  <a:gd name="connsiteY201" fmla="*/ 1486 h 10000"/>
                  <a:gd name="connsiteX202" fmla="*/ 1233 w 10000"/>
                  <a:gd name="connsiteY202" fmla="*/ 1486 h 10000"/>
                  <a:gd name="connsiteX203" fmla="*/ 1197 w 10000"/>
                  <a:gd name="connsiteY203" fmla="*/ 1493 h 10000"/>
                  <a:gd name="connsiteX204" fmla="*/ 1180 w 10000"/>
                  <a:gd name="connsiteY204" fmla="*/ 1496 h 10000"/>
                  <a:gd name="connsiteX205" fmla="*/ 1169 w 10000"/>
                  <a:gd name="connsiteY205" fmla="*/ 1496 h 10000"/>
                  <a:gd name="connsiteX206" fmla="*/ 1161 w 10000"/>
                  <a:gd name="connsiteY206" fmla="*/ 1503 h 10000"/>
                  <a:gd name="connsiteX207" fmla="*/ 1155 w 10000"/>
                  <a:gd name="connsiteY207" fmla="*/ 1503 h 10000"/>
                  <a:gd name="connsiteX208" fmla="*/ 501 w 10000"/>
                  <a:gd name="connsiteY208" fmla="*/ 2277 h 10000"/>
                  <a:gd name="connsiteX209" fmla="*/ 396 w 10000"/>
                  <a:gd name="connsiteY209" fmla="*/ 2532 h 10000"/>
                  <a:gd name="connsiteX210" fmla="*/ 324 w 10000"/>
                  <a:gd name="connsiteY210" fmla="*/ 2759 h 10000"/>
                  <a:gd name="connsiteX211" fmla="*/ 274 w 10000"/>
                  <a:gd name="connsiteY211" fmla="*/ 2866 h 10000"/>
                  <a:gd name="connsiteX212" fmla="*/ 202 w 10000"/>
                  <a:gd name="connsiteY212" fmla="*/ 3008 h 10000"/>
                  <a:gd name="connsiteX213" fmla="*/ 211 w 10000"/>
                  <a:gd name="connsiteY213" fmla="*/ 3177 h 10000"/>
                  <a:gd name="connsiteX214" fmla="*/ 235 w 10000"/>
                  <a:gd name="connsiteY214" fmla="*/ 3368 h 10000"/>
                  <a:gd name="connsiteX215" fmla="*/ 266 w 10000"/>
                  <a:gd name="connsiteY215" fmla="*/ 3595 h 10000"/>
                  <a:gd name="connsiteX216" fmla="*/ 299 w 10000"/>
                  <a:gd name="connsiteY216" fmla="*/ 3831 h 10000"/>
                  <a:gd name="connsiteX217" fmla="*/ 305 w 10000"/>
                  <a:gd name="connsiteY217" fmla="*/ 3863 h 10000"/>
                  <a:gd name="connsiteX218" fmla="*/ 341 w 10000"/>
                  <a:gd name="connsiteY218" fmla="*/ 3941 h 10000"/>
                  <a:gd name="connsiteX219" fmla="*/ 186 w 10000"/>
                  <a:gd name="connsiteY219" fmla="*/ 3935 h 10000"/>
                  <a:gd name="connsiteX220" fmla="*/ 30 w 10000"/>
                  <a:gd name="connsiteY220" fmla="*/ 3925 h 10000"/>
                  <a:gd name="connsiteX221" fmla="*/ 0 w 10000"/>
                  <a:gd name="connsiteY221" fmla="*/ 4054 h 10000"/>
                  <a:gd name="connsiteX222" fmla="*/ 14 w 10000"/>
                  <a:gd name="connsiteY222" fmla="*/ 4152 h 10000"/>
                  <a:gd name="connsiteX223" fmla="*/ 22 w 10000"/>
                  <a:gd name="connsiteY223" fmla="*/ 4242 h 10000"/>
                  <a:gd name="connsiteX224" fmla="*/ 30 w 10000"/>
                  <a:gd name="connsiteY224" fmla="*/ 4291 h 10000"/>
                  <a:gd name="connsiteX225" fmla="*/ 102 w 10000"/>
                  <a:gd name="connsiteY225" fmla="*/ 4271 h 10000"/>
                  <a:gd name="connsiteX226" fmla="*/ 155 w 10000"/>
                  <a:gd name="connsiteY226" fmla="*/ 4262 h 10000"/>
                  <a:gd name="connsiteX227" fmla="*/ 410 w 10000"/>
                  <a:gd name="connsiteY227" fmla="*/ 4255 h 10000"/>
                  <a:gd name="connsiteX228" fmla="*/ 418 w 10000"/>
                  <a:gd name="connsiteY228" fmla="*/ 4385 h 10000"/>
                  <a:gd name="connsiteX229" fmla="*/ 429 w 10000"/>
                  <a:gd name="connsiteY229" fmla="*/ 4543 h 10000"/>
                  <a:gd name="connsiteX230" fmla="*/ 443 w 10000"/>
                  <a:gd name="connsiteY230" fmla="*/ 4585 h 10000"/>
                  <a:gd name="connsiteX231" fmla="*/ 465 w 10000"/>
                  <a:gd name="connsiteY231" fmla="*/ 4611 h 10000"/>
                  <a:gd name="connsiteX232" fmla="*/ 468 w 10000"/>
                  <a:gd name="connsiteY232" fmla="*/ 4621 h 10000"/>
                  <a:gd name="connsiteX233" fmla="*/ 474 w 10000"/>
                  <a:gd name="connsiteY233" fmla="*/ 4679 h 10000"/>
                  <a:gd name="connsiteX234" fmla="*/ 554 w 10000"/>
                  <a:gd name="connsiteY234" fmla="*/ 4738 h 10000"/>
                  <a:gd name="connsiteX235" fmla="*/ 637 w 10000"/>
                  <a:gd name="connsiteY235" fmla="*/ 4809 h 10000"/>
                  <a:gd name="connsiteX236" fmla="*/ 704 w 10000"/>
                  <a:gd name="connsiteY236" fmla="*/ 4851 h 10000"/>
                  <a:gd name="connsiteX237" fmla="*/ 740 w 10000"/>
                  <a:gd name="connsiteY237" fmla="*/ 4893 h 10000"/>
                  <a:gd name="connsiteX238" fmla="*/ 756 w 10000"/>
                  <a:gd name="connsiteY238" fmla="*/ 4896 h 10000"/>
                  <a:gd name="connsiteX239" fmla="*/ 767 w 10000"/>
                  <a:gd name="connsiteY239" fmla="*/ 4880 h 10000"/>
                  <a:gd name="connsiteX240" fmla="*/ 806 w 10000"/>
                  <a:gd name="connsiteY240" fmla="*/ 4945 h 10000"/>
                  <a:gd name="connsiteX241" fmla="*/ 886 w 10000"/>
                  <a:gd name="connsiteY241" fmla="*/ 5078 h 10000"/>
                  <a:gd name="connsiteX242" fmla="*/ 911 w 10000"/>
                  <a:gd name="connsiteY242" fmla="*/ 5130 h 10000"/>
                  <a:gd name="connsiteX243" fmla="*/ 920 w 10000"/>
                  <a:gd name="connsiteY243" fmla="*/ 5191 h 10000"/>
                  <a:gd name="connsiteX244" fmla="*/ 920 w 10000"/>
                  <a:gd name="connsiteY244" fmla="*/ 5220 h 10000"/>
                  <a:gd name="connsiteX245" fmla="*/ 911 w 10000"/>
                  <a:gd name="connsiteY245" fmla="*/ 5314 h 10000"/>
                  <a:gd name="connsiteX246" fmla="*/ 898 w 10000"/>
                  <a:gd name="connsiteY246" fmla="*/ 5369 h 10000"/>
                  <a:gd name="connsiteX247" fmla="*/ 895 w 10000"/>
                  <a:gd name="connsiteY247" fmla="*/ 5385 h 10000"/>
                  <a:gd name="connsiteX248" fmla="*/ 895 w 10000"/>
                  <a:gd name="connsiteY248" fmla="*/ 5405 h 10000"/>
                  <a:gd name="connsiteX249" fmla="*/ 898 w 10000"/>
                  <a:gd name="connsiteY249" fmla="*/ 5434 h 10000"/>
                  <a:gd name="connsiteX250" fmla="*/ 911 w 10000"/>
                  <a:gd name="connsiteY250" fmla="*/ 5463 h 10000"/>
                  <a:gd name="connsiteX251" fmla="*/ 920 w 10000"/>
                  <a:gd name="connsiteY251" fmla="*/ 5492 h 10000"/>
                  <a:gd name="connsiteX252" fmla="*/ 934 w 10000"/>
                  <a:gd name="connsiteY252" fmla="*/ 5518 h 10000"/>
                  <a:gd name="connsiteX253" fmla="*/ 1169 w 10000"/>
                  <a:gd name="connsiteY253" fmla="*/ 5738 h 10000"/>
                  <a:gd name="connsiteX254" fmla="*/ 1188 w 10000"/>
                  <a:gd name="connsiteY254" fmla="*/ 5755 h 10000"/>
                  <a:gd name="connsiteX255" fmla="*/ 1216 w 10000"/>
                  <a:gd name="connsiteY255" fmla="*/ 5758 h 10000"/>
                  <a:gd name="connsiteX256" fmla="*/ 1313 w 10000"/>
                  <a:gd name="connsiteY256" fmla="*/ 5774 h 10000"/>
                  <a:gd name="connsiteX257" fmla="*/ 1349 w 10000"/>
                  <a:gd name="connsiteY257" fmla="*/ 5787 h 10000"/>
                  <a:gd name="connsiteX258" fmla="*/ 1393 w 10000"/>
                  <a:gd name="connsiteY258" fmla="*/ 5793 h 10000"/>
                  <a:gd name="connsiteX259" fmla="*/ 1393 w 10000"/>
                  <a:gd name="connsiteY259" fmla="*/ 5797 h 10000"/>
                  <a:gd name="connsiteX260" fmla="*/ 1421 w 10000"/>
                  <a:gd name="connsiteY260" fmla="*/ 5810 h 10000"/>
                  <a:gd name="connsiteX261" fmla="*/ 1446 w 10000"/>
                  <a:gd name="connsiteY261" fmla="*/ 5829 h 10000"/>
                  <a:gd name="connsiteX262" fmla="*/ 1460 w 10000"/>
                  <a:gd name="connsiteY262" fmla="*/ 5842 h 10000"/>
                  <a:gd name="connsiteX263" fmla="*/ 1476 w 10000"/>
                  <a:gd name="connsiteY263" fmla="*/ 5848 h 10000"/>
                  <a:gd name="connsiteX264" fmla="*/ 1501 w 10000"/>
                  <a:gd name="connsiteY264" fmla="*/ 5852 h 10000"/>
                  <a:gd name="connsiteX265" fmla="*/ 1532 w 10000"/>
                  <a:gd name="connsiteY265" fmla="*/ 5887 h 10000"/>
                  <a:gd name="connsiteX266" fmla="*/ 1565 w 10000"/>
                  <a:gd name="connsiteY266" fmla="*/ 5942 h 10000"/>
                  <a:gd name="connsiteX267" fmla="*/ 1587 w 10000"/>
                  <a:gd name="connsiteY267" fmla="*/ 5972 h 10000"/>
                  <a:gd name="connsiteX268" fmla="*/ 1612 w 10000"/>
                  <a:gd name="connsiteY268" fmla="*/ 5955 h 10000"/>
                  <a:gd name="connsiteX269" fmla="*/ 1679 w 10000"/>
                  <a:gd name="connsiteY269" fmla="*/ 6049 h 10000"/>
                  <a:gd name="connsiteX270" fmla="*/ 1720 w 10000"/>
                  <a:gd name="connsiteY270" fmla="*/ 6108 h 10000"/>
                  <a:gd name="connsiteX271" fmla="*/ 1751 w 10000"/>
                  <a:gd name="connsiteY271" fmla="*/ 6133 h 10000"/>
                  <a:gd name="connsiteX272" fmla="*/ 1792 w 10000"/>
                  <a:gd name="connsiteY272" fmla="*/ 6169 h 10000"/>
                  <a:gd name="connsiteX273" fmla="*/ 1801 w 10000"/>
                  <a:gd name="connsiteY273" fmla="*/ 6172 h 10000"/>
                  <a:gd name="connsiteX274" fmla="*/ 1814 w 10000"/>
                  <a:gd name="connsiteY274" fmla="*/ 6286 h 10000"/>
                  <a:gd name="connsiteX275" fmla="*/ 1817 w 10000"/>
                  <a:gd name="connsiteY275" fmla="*/ 6331 h 10000"/>
                  <a:gd name="connsiteX276" fmla="*/ 1809 w 10000"/>
                  <a:gd name="connsiteY276" fmla="*/ 6444 h 10000"/>
                  <a:gd name="connsiteX277" fmla="*/ 1801 w 10000"/>
                  <a:gd name="connsiteY277" fmla="*/ 6499 h 10000"/>
                  <a:gd name="connsiteX278" fmla="*/ 1781 w 10000"/>
                  <a:gd name="connsiteY278" fmla="*/ 6522 h 10000"/>
                  <a:gd name="connsiteX279" fmla="*/ 1773 w 10000"/>
                  <a:gd name="connsiteY279" fmla="*/ 6541 h 10000"/>
                  <a:gd name="connsiteX280" fmla="*/ 1762 w 10000"/>
                  <a:gd name="connsiteY280" fmla="*/ 6571 h 10000"/>
                  <a:gd name="connsiteX281" fmla="*/ 1767 w 10000"/>
                  <a:gd name="connsiteY281" fmla="*/ 6622 h 10000"/>
                  <a:gd name="connsiteX282" fmla="*/ 1767 w 10000"/>
                  <a:gd name="connsiteY282" fmla="*/ 6665 h 10000"/>
                  <a:gd name="connsiteX283" fmla="*/ 1767 w 10000"/>
                  <a:gd name="connsiteY283" fmla="*/ 6694 h 10000"/>
                  <a:gd name="connsiteX284" fmla="*/ 1776 w 10000"/>
                  <a:gd name="connsiteY284" fmla="*/ 6726 h 10000"/>
                  <a:gd name="connsiteX285" fmla="*/ 1776 w 10000"/>
                  <a:gd name="connsiteY285" fmla="*/ 6745 h 10000"/>
                  <a:gd name="connsiteX286" fmla="*/ 1767 w 10000"/>
                  <a:gd name="connsiteY286" fmla="*/ 6765 h 10000"/>
                  <a:gd name="connsiteX287" fmla="*/ 1762 w 10000"/>
                  <a:gd name="connsiteY287" fmla="*/ 6804 h 10000"/>
                  <a:gd name="connsiteX288" fmla="*/ 1753 w 10000"/>
                  <a:gd name="connsiteY288" fmla="*/ 6839 h 10000"/>
                  <a:gd name="connsiteX289" fmla="*/ 1742 w 10000"/>
                  <a:gd name="connsiteY289" fmla="*/ 6849 h 10000"/>
                  <a:gd name="connsiteX290" fmla="*/ 1726 w 10000"/>
                  <a:gd name="connsiteY290" fmla="*/ 6849 h 10000"/>
                  <a:gd name="connsiteX291" fmla="*/ 1712 w 10000"/>
                  <a:gd name="connsiteY291" fmla="*/ 6852 h 10000"/>
                  <a:gd name="connsiteX292" fmla="*/ 1640 w 10000"/>
                  <a:gd name="connsiteY292" fmla="*/ 6953 h 10000"/>
                  <a:gd name="connsiteX293" fmla="*/ 1493 w 10000"/>
                  <a:gd name="connsiteY293" fmla="*/ 7105 h 10000"/>
                  <a:gd name="connsiteX294" fmla="*/ 1490 w 10000"/>
                  <a:gd name="connsiteY294" fmla="*/ 7124 h 10000"/>
                  <a:gd name="connsiteX295" fmla="*/ 1468 w 10000"/>
                  <a:gd name="connsiteY295" fmla="*/ 7137 h 10000"/>
                  <a:gd name="connsiteX296" fmla="*/ 1454 w 10000"/>
                  <a:gd name="connsiteY296" fmla="*/ 7144 h 10000"/>
                  <a:gd name="connsiteX297" fmla="*/ 1452 w 10000"/>
                  <a:gd name="connsiteY297" fmla="*/ 7157 h 10000"/>
                  <a:gd name="connsiteX298" fmla="*/ 1446 w 10000"/>
                  <a:gd name="connsiteY298" fmla="*/ 7199 h 10000"/>
                  <a:gd name="connsiteX299" fmla="*/ 1476 w 10000"/>
                  <a:gd name="connsiteY299" fmla="*/ 7247 h 10000"/>
                  <a:gd name="connsiteX300" fmla="*/ 1501 w 10000"/>
                  <a:gd name="connsiteY300" fmla="*/ 7270 h 10000"/>
                  <a:gd name="connsiteX301" fmla="*/ 1518 w 10000"/>
                  <a:gd name="connsiteY301" fmla="*/ 7286 h 10000"/>
                  <a:gd name="connsiteX302" fmla="*/ 1524 w 10000"/>
                  <a:gd name="connsiteY302" fmla="*/ 7306 h 10000"/>
                  <a:gd name="connsiteX303" fmla="*/ 1540 w 10000"/>
                  <a:gd name="connsiteY303" fmla="*/ 7322 h 10000"/>
                  <a:gd name="connsiteX304" fmla="*/ 1565 w 10000"/>
                  <a:gd name="connsiteY304" fmla="*/ 7325 h 10000"/>
                  <a:gd name="connsiteX305" fmla="*/ 1590 w 10000"/>
                  <a:gd name="connsiteY305" fmla="*/ 7332 h 10000"/>
                  <a:gd name="connsiteX306" fmla="*/ 1615 w 10000"/>
                  <a:gd name="connsiteY306" fmla="*/ 7345 h 10000"/>
                  <a:gd name="connsiteX307" fmla="*/ 1662 w 10000"/>
                  <a:gd name="connsiteY307" fmla="*/ 7370 h 10000"/>
                  <a:gd name="connsiteX308" fmla="*/ 1670 w 10000"/>
                  <a:gd name="connsiteY308" fmla="*/ 7351 h 10000"/>
                  <a:gd name="connsiteX309" fmla="*/ 1726 w 10000"/>
                  <a:gd name="connsiteY309" fmla="*/ 7354 h 10000"/>
                  <a:gd name="connsiteX310" fmla="*/ 1726 w 10000"/>
                  <a:gd name="connsiteY310" fmla="*/ 7400 h 10000"/>
                  <a:gd name="connsiteX311" fmla="*/ 1773 w 10000"/>
                  <a:gd name="connsiteY311" fmla="*/ 7409 h 10000"/>
                  <a:gd name="connsiteX312" fmla="*/ 1806 w 10000"/>
                  <a:gd name="connsiteY312" fmla="*/ 7416 h 10000"/>
                  <a:gd name="connsiteX313" fmla="*/ 1839 w 10000"/>
                  <a:gd name="connsiteY313" fmla="*/ 7403 h 10000"/>
                  <a:gd name="connsiteX314" fmla="*/ 1886 w 10000"/>
                  <a:gd name="connsiteY314" fmla="*/ 7403 h 10000"/>
                  <a:gd name="connsiteX315" fmla="*/ 1898 w 10000"/>
                  <a:gd name="connsiteY315" fmla="*/ 7403 h 10000"/>
                  <a:gd name="connsiteX316" fmla="*/ 1914 w 10000"/>
                  <a:gd name="connsiteY316" fmla="*/ 7494 h 10000"/>
                  <a:gd name="connsiteX317" fmla="*/ 1895 w 10000"/>
                  <a:gd name="connsiteY317" fmla="*/ 7523 h 10000"/>
                  <a:gd name="connsiteX318" fmla="*/ 1825 w 10000"/>
                  <a:gd name="connsiteY318" fmla="*/ 7617 h 10000"/>
                  <a:gd name="connsiteX319" fmla="*/ 1776 w 10000"/>
                  <a:gd name="connsiteY319" fmla="*/ 7691 h 10000"/>
                  <a:gd name="connsiteX320" fmla="*/ 1781 w 10000"/>
                  <a:gd name="connsiteY320" fmla="*/ 7723 h 10000"/>
                  <a:gd name="connsiteX321" fmla="*/ 1767 w 10000"/>
                  <a:gd name="connsiteY321" fmla="*/ 7759 h 10000"/>
                  <a:gd name="connsiteX322" fmla="*/ 1762 w 10000"/>
                  <a:gd name="connsiteY322" fmla="*/ 7817 h 10000"/>
                  <a:gd name="connsiteX323" fmla="*/ 1762 w 10000"/>
                  <a:gd name="connsiteY323" fmla="*/ 7856 h 10000"/>
                  <a:gd name="connsiteX324" fmla="*/ 1776 w 10000"/>
                  <a:gd name="connsiteY324" fmla="*/ 7892 h 10000"/>
                  <a:gd name="connsiteX325" fmla="*/ 1784 w 10000"/>
                  <a:gd name="connsiteY325" fmla="*/ 7902 h 10000"/>
                  <a:gd name="connsiteX326" fmla="*/ 1801 w 10000"/>
                  <a:gd name="connsiteY326" fmla="*/ 7908 h 10000"/>
                  <a:gd name="connsiteX327" fmla="*/ 1809 w 10000"/>
                  <a:gd name="connsiteY327" fmla="*/ 7911 h 10000"/>
                  <a:gd name="connsiteX328" fmla="*/ 1801 w 10000"/>
                  <a:gd name="connsiteY328" fmla="*/ 7940 h 10000"/>
                  <a:gd name="connsiteX329" fmla="*/ 1798 w 10000"/>
                  <a:gd name="connsiteY329" fmla="*/ 7979 h 10000"/>
                  <a:gd name="connsiteX330" fmla="*/ 1806 w 10000"/>
                  <a:gd name="connsiteY330" fmla="*/ 8002 h 10000"/>
                  <a:gd name="connsiteX331" fmla="*/ 1823 w 10000"/>
                  <a:gd name="connsiteY331" fmla="*/ 8021 h 10000"/>
                  <a:gd name="connsiteX332" fmla="*/ 1834 w 10000"/>
                  <a:gd name="connsiteY332" fmla="*/ 8044 h 10000"/>
                  <a:gd name="connsiteX333" fmla="*/ 1839 w 10000"/>
                  <a:gd name="connsiteY333" fmla="*/ 8073 h 10000"/>
                  <a:gd name="connsiteX334" fmla="*/ 1842 w 10000"/>
                  <a:gd name="connsiteY334" fmla="*/ 8106 h 10000"/>
                  <a:gd name="connsiteX335" fmla="*/ 1839 w 10000"/>
                  <a:gd name="connsiteY335" fmla="*/ 8144 h 10000"/>
                  <a:gd name="connsiteX336" fmla="*/ 1856 w 10000"/>
                  <a:gd name="connsiteY336" fmla="*/ 8164 h 10000"/>
                  <a:gd name="connsiteX337" fmla="*/ 1886 w 10000"/>
                  <a:gd name="connsiteY337" fmla="*/ 8193 h 10000"/>
                  <a:gd name="connsiteX338" fmla="*/ 1922 w 10000"/>
                  <a:gd name="connsiteY338" fmla="*/ 8206 h 10000"/>
                  <a:gd name="connsiteX339" fmla="*/ 1967 w 10000"/>
                  <a:gd name="connsiteY339" fmla="*/ 8203 h 10000"/>
                  <a:gd name="connsiteX340" fmla="*/ 1986 w 10000"/>
                  <a:gd name="connsiteY340" fmla="*/ 8212 h 10000"/>
                  <a:gd name="connsiteX341" fmla="*/ 2000 w 10000"/>
                  <a:gd name="connsiteY341" fmla="*/ 8232 h 10000"/>
                  <a:gd name="connsiteX342" fmla="*/ 2033 w 10000"/>
                  <a:gd name="connsiteY342" fmla="*/ 8258 h 10000"/>
                  <a:gd name="connsiteX343" fmla="*/ 2050 w 10000"/>
                  <a:gd name="connsiteY343" fmla="*/ 8271 h 10000"/>
                  <a:gd name="connsiteX344" fmla="*/ 2089 w 10000"/>
                  <a:gd name="connsiteY344" fmla="*/ 8280 h 10000"/>
                  <a:gd name="connsiteX345" fmla="*/ 2122 w 10000"/>
                  <a:gd name="connsiteY345" fmla="*/ 8300 h 10000"/>
                  <a:gd name="connsiteX346" fmla="*/ 2163 w 10000"/>
                  <a:gd name="connsiteY346" fmla="*/ 8332 h 10000"/>
                  <a:gd name="connsiteX347" fmla="*/ 2172 w 10000"/>
                  <a:gd name="connsiteY347" fmla="*/ 8335 h 10000"/>
                  <a:gd name="connsiteX348" fmla="*/ 2177 w 10000"/>
                  <a:gd name="connsiteY348" fmla="*/ 8345 h 10000"/>
                  <a:gd name="connsiteX349" fmla="*/ 2163 w 10000"/>
                  <a:gd name="connsiteY349" fmla="*/ 8371 h 10000"/>
                  <a:gd name="connsiteX350" fmla="*/ 2139 w 10000"/>
                  <a:gd name="connsiteY350" fmla="*/ 8423 h 10000"/>
                  <a:gd name="connsiteX351" fmla="*/ 2130 w 10000"/>
                  <a:gd name="connsiteY351" fmla="*/ 8439 h 10000"/>
                  <a:gd name="connsiteX352" fmla="*/ 2105 w 10000"/>
                  <a:gd name="connsiteY352" fmla="*/ 8446 h 10000"/>
                  <a:gd name="connsiteX353" fmla="*/ 2080 w 10000"/>
                  <a:gd name="connsiteY353" fmla="*/ 8449 h 10000"/>
                  <a:gd name="connsiteX354" fmla="*/ 2075 w 10000"/>
                  <a:gd name="connsiteY354" fmla="*/ 8459 h 10000"/>
                  <a:gd name="connsiteX355" fmla="*/ 2072 w 10000"/>
                  <a:gd name="connsiteY355" fmla="*/ 8475 h 10000"/>
                  <a:gd name="connsiteX356" fmla="*/ 2080 w 10000"/>
                  <a:gd name="connsiteY356" fmla="*/ 8484 h 10000"/>
                  <a:gd name="connsiteX357" fmla="*/ 2100 w 10000"/>
                  <a:gd name="connsiteY357" fmla="*/ 8475 h 10000"/>
                  <a:gd name="connsiteX358" fmla="*/ 2141 w 10000"/>
                  <a:gd name="connsiteY358" fmla="*/ 8478 h 10000"/>
                  <a:gd name="connsiteX359" fmla="*/ 2172 w 10000"/>
                  <a:gd name="connsiteY359" fmla="*/ 8475 h 10000"/>
                  <a:gd name="connsiteX360" fmla="*/ 2188 w 10000"/>
                  <a:gd name="connsiteY360" fmla="*/ 8475 h 10000"/>
                  <a:gd name="connsiteX361" fmla="*/ 2222 w 10000"/>
                  <a:gd name="connsiteY361" fmla="*/ 8497 h 10000"/>
                  <a:gd name="connsiteX362" fmla="*/ 2252 w 10000"/>
                  <a:gd name="connsiteY362" fmla="*/ 8514 h 10000"/>
                  <a:gd name="connsiteX363" fmla="*/ 2274 w 10000"/>
                  <a:gd name="connsiteY363" fmla="*/ 8514 h 10000"/>
                  <a:gd name="connsiteX364" fmla="*/ 2299 w 10000"/>
                  <a:gd name="connsiteY364" fmla="*/ 8504 h 10000"/>
                  <a:gd name="connsiteX365" fmla="*/ 2310 w 10000"/>
                  <a:gd name="connsiteY365" fmla="*/ 8504 h 10000"/>
                  <a:gd name="connsiteX366" fmla="*/ 2319 w 10000"/>
                  <a:gd name="connsiteY366" fmla="*/ 8484 h 10000"/>
                  <a:gd name="connsiteX367" fmla="*/ 2338 w 10000"/>
                  <a:gd name="connsiteY367" fmla="*/ 8494 h 10000"/>
                  <a:gd name="connsiteX368" fmla="*/ 2338 w 10000"/>
                  <a:gd name="connsiteY368" fmla="*/ 8552 h 10000"/>
                  <a:gd name="connsiteX369" fmla="*/ 2366 w 10000"/>
                  <a:gd name="connsiteY369" fmla="*/ 8572 h 10000"/>
                  <a:gd name="connsiteX370" fmla="*/ 2382 w 10000"/>
                  <a:gd name="connsiteY370" fmla="*/ 8582 h 10000"/>
                  <a:gd name="connsiteX371" fmla="*/ 2435 w 10000"/>
                  <a:gd name="connsiteY371" fmla="*/ 8552 h 10000"/>
                  <a:gd name="connsiteX372" fmla="*/ 2443 w 10000"/>
                  <a:gd name="connsiteY372" fmla="*/ 8552 h 10000"/>
                  <a:gd name="connsiteX373" fmla="*/ 2454 w 10000"/>
                  <a:gd name="connsiteY373" fmla="*/ 8552 h 10000"/>
                  <a:gd name="connsiteX374" fmla="*/ 2471 w 10000"/>
                  <a:gd name="connsiteY374" fmla="*/ 8546 h 10000"/>
                  <a:gd name="connsiteX375" fmla="*/ 2488 w 10000"/>
                  <a:gd name="connsiteY375" fmla="*/ 8536 h 10000"/>
                  <a:gd name="connsiteX376" fmla="*/ 2501 w 10000"/>
                  <a:gd name="connsiteY376" fmla="*/ 8533 h 10000"/>
                  <a:gd name="connsiteX377" fmla="*/ 2512 w 10000"/>
                  <a:gd name="connsiteY377" fmla="*/ 8533 h 10000"/>
                  <a:gd name="connsiteX378" fmla="*/ 2521 w 10000"/>
                  <a:gd name="connsiteY378" fmla="*/ 8546 h 10000"/>
                  <a:gd name="connsiteX379" fmla="*/ 2521 w 10000"/>
                  <a:gd name="connsiteY379" fmla="*/ 8572 h 10000"/>
                  <a:gd name="connsiteX380" fmla="*/ 2535 w 10000"/>
                  <a:gd name="connsiteY380" fmla="*/ 8588 h 10000"/>
                  <a:gd name="connsiteX381" fmla="*/ 2551 w 10000"/>
                  <a:gd name="connsiteY381" fmla="*/ 8582 h 10000"/>
                  <a:gd name="connsiteX382" fmla="*/ 2560 w 10000"/>
                  <a:gd name="connsiteY382" fmla="*/ 8582 h 10000"/>
                  <a:gd name="connsiteX383" fmla="*/ 2573 w 10000"/>
                  <a:gd name="connsiteY383" fmla="*/ 8588 h 10000"/>
                  <a:gd name="connsiteX384" fmla="*/ 2584 w 10000"/>
                  <a:gd name="connsiteY384" fmla="*/ 8591 h 10000"/>
                  <a:gd name="connsiteX385" fmla="*/ 2590 w 10000"/>
                  <a:gd name="connsiteY385" fmla="*/ 8598 h 10000"/>
                  <a:gd name="connsiteX386" fmla="*/ 2598 w 10000"/>
                  <a:gd name="connsiteY386" fmla="*/ 8608 h 10000"/>
                  <a:gd name="connsiteX387" fmla="*/ 2607 w 10000"/>
                  <a:gd name="connsiteY387" fmla="*/ 8617 h 10000"/>
                  <a:gd name="connsiteX388" fmla="*/ 2618 w 10000"/>
                  <a:gd name="connsiteY388" fmla="*/ 8617 h 10000"/>
                  <a:gd name="connsiteX389" fmla="*/ 2640 w 10000"/>
                  <a:gd name="connsiteY389" fmla="*/ 8608 h 10000"/>
                  <a:gd name="connsiteX390" fmla="*/ 2670 w 10000"/>
                  <a:gd name="connsiteY390" fmla="*/ 8598 h 10000"/>
                  <a:gd name="connsiteX391" fmla="*/ 2673 w 10000"/>
                  <a:gd name="connsiteY391" fmla="*/ 8598 h 10000"/>
                  <a:gd name="connsiteX392" fmla="*/ 2690 w 10000"/>
                  <a:gd name="connsiteY392" fmla="*/ 8598 h 10000"/>
                  <a:gd name="connsiteX393" fmla="*/ 2698 w 10000"/>
                  <a:gd name="connsiteY393" fmla="*/ 8598 h 10000"/>
                  <a:gd name="connsiteX394" fmla="*/ 2712 w 10000"/>
                  <a:gd name="connsiteY394" fmla="*/ 8598 h 10000"/>
                  <a:gd name="connsiteX395" fmla="*/ 2726 w 10000"/>
                  <a:gd name="connsiteY395" fmla="*/ 8591 h 10000"/>
                  <a:gd name="connsiteX396" fmla="*/ 2737 w 10000"/>
                  <a:gd name="connsiteY396" fmla="*/ 8588 h 10000"/>
                  <a:gd name="connsiteX397" fmla="*/ 2759 w 10000"/>
                  <a:gd name="connsiteY397" fmla="*/ 8582 h 10000"/>
                  <a:gd name="connsiteX398" fmla="*/ 2770 w 10000"/>
                  <a:gd name="connsiteY398" fmla="*/ 8578 h 10000"/>
                  <a:gd name="connsiteX399" fmla="*/ 2784 w 10000"/>
                  <a:gd name="connsiteY399" fmla="*/ 8572 h 10000"/>
                  <a:gd name="connsiteX400" fmla="*/ 2795 w 10000"/>
                  <a:gd name="connsiteY400" fmla="*/ 8572 h 10000"/>
                  <a:gd name="connsiteX401" fmla="*/ 2803 w 10000"/>
                  <a:gd name="connsiteY401" fmla="*/ 8588 h 10000"/>
                  <a:gd name="connsiteX402" fmla="*/ 2803 w 10000"/>
                  <a:gd name="connsiteY402" fmla="*/ 8591 h 10000"/>
                  <a:gd name="connsiteX403" fmla="*/ 2803 w 10000"/>
                  <a:gd name="connsiteY403" fmla="*/ 8601 h 10000"/>
                  <a:gd name="connsiteX404" fmla="*/ 2809 w 10000"/>
                  <a:gd name="connsiteY404" fmla="*/ 8601 h 10000"/>
                  <a:gd name="connsiteX405" fmla="*/ 2823 w 10000"/>
                  <a:gd name="connsiteY405" fmla="*/ 8598 h 10000"/>
                  <a:gd name="connsiteX406" fmla="*/ 2831 w 10000"/>
                  <a:gd name="connsiteY406" fmla="*/ 8598 h 10000"/>
                  <a:gd name="connsiteX407" fmla="*/ 2839 w 10000"/>
                  <a:gd name="connsiteY407" fmla="*/ 8601 h 10000"/>
                  <a:gd name="connsiteX408" fmla="*/ 2848 w 10000"/>
                  <a:gd name="connsiteY408" fmla="*/ 8598 h 10000"/>
                  <a:gd name="connsiteX409" fmla="*/ 2856 w 10000"/>
                  <a:gd name="connsiteY409" fmla="*/ 8601 h 10000"/>
                  <a:gd name="connsiteX410" fmla="*/ 2859 w 10000"/>
                  <a:gd name="connsiteY410" fmla="*/ 8601 h 10000"/>
                  <a:gd name="connsiteX411" fmla="*/ 2864 w 10000"/>
                  <a:gd name="connsiteY411" fmla="*/ 8598 h 10000"/>
                  <a:gd name="connsiteX412" fmla="*/ 2889 w 10000"/>
                  <a:gd name="connsiteY412" fmla="*/ 8611 h 10000"/>
                  <a:gd name="connsiteX413" fmla="*/ 2906 w 10000"/>
                  <a:gd name="connsiteY413" fmla="*/ 8620 h 10000"/>
                  <a:gd name="connsiteX414" fmla="*/ 2914 w 10000"/>
                  <a:gd name="connsiteY414" fmla="*/ 8627 h 10000"/>
                  <a:gd name="connsiteX415" fmla="*/ 2920 w 10000"/>
                  <a:gd name="connsiteY415" fmla="*/ 8640 h 10000"/>
                  <a:gd name="connsiteX416" fmla="*/ 2922 w 10000"/>
                  <a:gd name="connsiteY416" fmla="*/ 8666 h 10000"/>
                  <a:gd name="connsiteX417" fmla="*/ 2922 w 10000"/>
                  <a:gd name="connsiteY417" fmla="*/ 8692 h 10000"/>
                  <a:gd name="connsiteX418" fmla="*/ 2939 w 10000"/>
                  <a:gd name="connsiteY418" fmla="*/ 8695 h 10000"/>
                  <a:gd name="connsiteX419" fmla="*/ 2953 w 10000"/>
                  <a:gd name="connsiteY419" fmla="*/ 8695 h 10000"/>
                  <a:gd name="connsiteX420" fmla="*/ 2961 w 10000"/>
                  <a:gd name="connsiteY420" fmla="*/ 8695 h 10000"/>
                  <a:gd name="connsiteX421" fmla="*/ 2972 w 10000"/>
                  <a:gd name="connsiteY421" fmla="*/ 8692 h 10000"/>
                  <a:gd name="connsiteX422" fmla="*/ 2981 w 10000"/>
                  <a:gd name="connsiteY422" fmla="*/ 8685 h 10000"/>
                  <a:gd name="connsiteX423" fmla="*/ 2989 w 10000"/>
                  <a:gd name="connsiteY423" fmla="*/ 8685 h 10000"/>
                  <a:gd name="connsiteX424" fmla="*/ 3008 w 10000"/>
                  <a:gd name="connsiteY424" fmla="*/ 8685 h 10000"/>
                  <a:gd name="connsiteX425" fmla="*/ 3028 w 10000"/>
                  <a:gd name="connsiteY425" fmla="*/ 8695 h 10000"/>
                  <a:gd name="connsiteX426" fmla="*/ 3042 w 10000"/>
                  <a:gd name="connsiteY426" fmla="*/ 8695 h 10000"/>
                  <a:gd name="connsiteX427" fmla="*/ 3053 w 10000"/>
                  <a:gd name="connsiteY427" fmla="*/ 8676 h 10000"/>
                  <a:gd name="connsiteX428" fmla="*/ 3061 w 10000"/>
                  <a:gd name="connsiteY428" fmla="*/ 8666 h 10000"/>
                  <a:gd name="connsiteX429" fmla="*/ 3066 w 10000"/>
                  <a:gd name="connsiteY429" fmla="*/ 8656 h 10000"/>
                  <a:gd name="connsiteX430" fmla="*/ 3091 w 10000"/>
                  <a:gd name="connsiteY430" fmla="*/ 8659 h 10000"/>
                  <a:gd name="connsiteX431" fmla="*/ 3105 w 10000"/>
                  <a:gd name="connsiteY431" fmla="*/ 8659 h 10000"/>
                  <a:gd name="connsiteX432" fmla="*/ 3108 w 10000"/>
                  <a:gd name="connsiteY432" fmla="*/ 8650 h 10000"/>
                  <a:gd name="connsiteX433" fmla="*/ 3147 w 10000"/>
                  <a:gd name="connsiteY433" fmla="*/ 8588 h 10000"/>
                  <a:gd name="connsiteX434" fmla="*/ 3150 w 10000"/>
                  <a:gd name="connsiteY434" fmla="*/ 8598 h 10000"/>
                  <a:gd name="connsiteX435" fmla="*/ 3163 w 10000"/>
                  <a:gd name="connsiteY435" fmla="*/ 8601 h 10000"/>
                  <a:gd name="connsiteX436" fmla="*/ 3180 w 10000"/>
                  <a:gd name="connsiteY436" fmla="*/ 8608 h 10000"/>
                  <a:gd name="connsiteX437" fmla="*/ 3188 w 10000"/>
                  <a:gd name="connsiteY437" fmla="*/ 8611 h 10000"/>
                  <a:gd name="connsiteX438" fmla="*/ 3227 w 10000"/>
                  <a:gd name="connsiteY438" fmla="*/ 8620 h 10000"/>
                  <a:gd name="connsiteX439" fmla="*/ 3238 w 10000"/>
                  <a:gd name="connsiteY439" fmla="*/ 8617 h 10000"/>
                  <a:gd name="connsiteX440" fmla="*/ 3247 w 10000"/>
                  <a:gd name="connsiteY440" fmla="*/ 8601 h 10000"/>
                  <a:gd name="connsiteX441" fmla="*/ 3269 w 10000"/>
                  <a:gd name="connsiteY441" fmla="*/ 8611 h 10000"/>
                  <a:gd name="connsiteX442" fmla="*/ 3277 w 10000"/>
                  <a:gd name="connsiteY442" fmla="*/ 8617 h 10000"/>
                  <a:gd name="connsiteX443" fmla="*/ 3285 w 10000"/>
                  <a:gd name="connsiteY443" fmla="*/ 8611 h 10000"/>
                  <a:gd name="connsiteX444" fmla="*/ 3307 w 10000"/>
                  <a:gd name="connsiteY444" fmla="*/ 8611 h 10000"/>
                  <a:gd name="connsiteX445" fmla="*/ 3319 w 10000"/>
                  <a:gd name="connsiteY445" fmla="*/ 8617 h 10000"/>
                  <a:gd name="connsiteX446" fmla="*/ 3324 w 10000"/>
                  <a:gd name="connsiteY446" fmla="*/ 8617 h 10000"/>
                  <a:gd name="connsiteX447" fmla="*/ 3327 w 10000"/>
                  <a:gd name="connsiteY447" fmla="*/ 8620 h 10000"/>
                  <a:gd name="connsiteX448" fmla="*/ 3341 w 10000"/>
                  <a:gd name="connsiteY448" fmla="*/ 8620 h 10000"/>
                  <a:gd name="connsiteX449" fmla="*/ 3357 w 10000"/>
                  <a:gd name="connsiteY449" fmla="*/ 8620 h 10000"/>
                  <a:gd name="connsiteX450" fmla="*/ 3374 w 10000"/>
                  <a:gd name="connsiteY450" fmla="*/ 8620 h 10000"/>
                  <a:gd name="connsiteX451" fmla="*/ 3382 w 10000"/>
                  <a:gd name="connsiteY451" fmla="*/ 8620 h 10000"/>
                  <a:gd name="connsiteX452" fmla="*/ 3399 w 10000"/>
                  <a:gd name="connsiteY452" fmla="*/ 8611 h 10000"/>
                  <a:gd name="connsiteX453" fmla="*/ 3413 w 10000"/>
                  <a:gd name="connsiteY453" fmla="*/ 8601 h 10000"/>
                  <a:gd name="connsiteX454" fmla="*/ 3421 w 10000"/>
                  <a:gd name="connsiteY454" fmla="*/ 8588 h 10000"/>
                  <a:gd name="connsiteX455" fmla="*/ 3421 w 10000"/>
                  <a:gd name="connsiteY455" fmla="*/ 8572 h 10000"/>
                  <a:gd name="connsiteX456" fmla="*/ 3421 w 10000"/>
                  <a:gd name="connsiteY456" fmla="*/ 8552 h 10000"/>
                  <a:gd name="connsiteX457" fmla="*/ 3424 w 10000"/>
                  <a:gd name="connsiteY457" fmla="*/ 8533 h 10000"/>
                  <a:gd name="connsiteX458" fmla="*/ 3432 w 10000"/>
                  <a:gd name="connsiteY458" fmla="*/ 8523 h 10000"/>
                  <a:gd name="connsiteX459" fmla="*/ 3446 w 10000"/>
                  <a:gd name="connsiteY459" fmla="*/ 8523 h 10000"/>
                  <a:gd name="connsiteX460" fmla="*/ 3457 w 10000"/>
                  <a:gd name="connsiteY460" fmla="*/ 8523 h 10000"/>
                  <a:gd name="connsiteX461" fmla="*/ 3476 w 10000"/>
                  <a:gd name="connsiteY461" fmla="*/ 8533 h 10000"/>
                  <a:gd name="connsiteX462" fmla="*/ 3485 w 10000"/>
                  <a:gd name="connsiteY462" fmla="*/ 8536 h 10000"/>
                  <a:gd name="connsiteX463" fmla="*/ 3501 w 10000"/>
                  <a:gd name="connsiteY463" fmla="*/ 8527 h 10000"/>
                  <a:gd name="connsiteX464" fmla="*/ 3504 w 10000"/>
                  <a:gd name="connsiteY464" fmla="*/ 8514 h 10000"/>
                  <a:gd name="connsiteX465" fmla="*/ 3510 w 10000"/>
                  <a:gd name="connsiteY465" fmla="*/ 8497 h 10000"/>
                  <a:gd name="connsiteX466" fmla="*/ 3537 w 10000"/>
                  <a:gd name="connsiteY466" fmla="*/ 8484 h 10000"/>
                  <a:gd name="connsiteX467" fmla="*/ 3562 w 10000"/>
                  <a:gd name="connsiteY467" fmla="*/ 8488 h 10000"/>
                  <a:gd name="connsiteX468" fmla="*/ 3568 w 10000"/>
                  <a:gd name="connsiteY468" fmla="*/ 8484 h 10000"/>
                  <a:gd name="connsiteX469" fmla="*/ 3584 w 10000"/>
                  <a:gd name="connsiteY469" fmla="*/ 8494 h 10000"/>
                  <a:gd name="connsiteX470" fmla="*/ 3593 w 10000"/>
                  <a:gd name="connsiteY470" fmla="*/ 8507 h 10000"/>
                  <a:gd name="connsiteX471" fmla="*/ 3618 w 10000"/>
                  <a:gd name="connsiteY471" fmla="*/ 8497 h 10000"/>
                  <a:gd name="connsiteX472" fmla="*/ 3643 w 10000"/>
                  <a:gd name="connsiteY472" fmla="*/ 8475 h 10000"/>
                  <a:gd name="connsiteX473" fmla="*/ 3657 w 10000"/>
                  <a:gd name="connsiteY473" fmla="*/ 8478 h 10000"/>
                  <a:gd name="connsiteX474" fmla="*/ 3670 w 10000"/>
                  <a:gd name="connsiteY474" fmla="*/ 8475 h 10000"/>
                  <a:gd name="connsiteX475" fmla="*/ 3673 w 10000"/>
                  <a:gd name="connsiteY475" fmla="*/ 8468 h 10000"/>
                  <a:gd name="connsiteX476" fmla="*/ 3681 w 10000"/>
                  <a:gd name="connsiteY476" fmla="*/ 8468 h 10000"/>
                  <a:gd name="connsiteX477" fmla="*/ 3698 w 10000"/>
                  <a:gd name="connsiteY477" fmla="*/ 8478 h 10000"/>
                  <a:gd name="connsiteX478" fmla="*/ 3720 w 10000"/>
                  <a:gd name="connsiteY478" fmla="*/ 8497 h 10000"/>
                  <a:gd name="connsiteX479" fmla="*/ 3715 w 10000"/>
                  <a:gd name="connsiteY479" fmla="*/ 8504 h 10000"/>
                  <a:gd name="connsiteX480" fmla="*/ 3729 w 10000"/>
                  <a:gd name="connsiteY480" fmla="*/ 8514 h 10000"/>
                  <a:gd name="connsiteX481" fmla="*/ 3729 w 10000"/>
                  <a:gd name="connsiteY481" fmla="*/ 8517 h 10000"/>
                  <a:gd name="connsiteX482" fmla="*/ 3740 w 10000"/>
                  <a:gd name="connsiteY482" fmla="*/ 8527 h 10000"/>
                  <a:gd name="connsiteX483" fmla="*/ 3759 w 10000"/>
                  <a:gd name="connsiteY483" fmla="*/ 8517 h 10000"/>
                  <a:gd name="connsiteX484" fmla="*/ 3762 w 10000"/>
                  <a:gd name="connsiteY484" fmla="*/ 8504 h 10000"/>
                  <a:gd name="connsiteX485" fmla="*/ 3770 w 10000"/>
                  <a:gd name="connsiteY485" fmla="*/ 8488 h 10000"/>
                  <a:gd name="connsiteX486" fmla="*/ 3778 w 10000"/>
                  <a:gd name="connsiteY486" fmla="*/ 8484 h 10000"/>
                  <a:gd name="connsiteX487" fmla="*/ 3792 w 10000"/>
                  <a:gd name="connsiteY487" fmla="*/ 8475 h 10000"/>
                  <a:gd name="connsiteX488" fmla="*/ 3803 w 10000"/>
                  <a:gd name="connsiteY488" fmla="*/ 8478 h 10000"/>
                  <a:gd name="connsiteX489" fmla="*/ 3809 w 10000"/>
                  <a:gd name="connsiteY489" fmla="*/ 8475 h 10000"/>
                  <a:gd name="connsiteX490" fmla="*/ 3825 w 10000"/>
                  <a:gd name="connsiteY490" fmla="*/ 8465 h 10000"/>
                  <a:gd name="connsiteX491" fmla="*/ 3834 w 10000"/>
                  <a:gd name="connsiteY491" fmla="*/ 8468 h 10000"/>
                  <a:gd name="connsiteX492" fmla="*/ 3842 w 10000"/>
                  <a:gd name="connsiteY492" fmla="*/ 8478 h 10000"/>
                  <a:gd name="connsiteX493" fmla="*/ 3850 w 10000"/>
                  <a:gd name="connsiteY493" fmla="*/ 8478 h 10000"/>
                  <a:gd name="connsiteX494" fmla="*/ 3859 w 10000"/>
                  <a:gd name="connsiteY494" fmla="*/ 8484 h 10000"/>
                  <a:gd name="connsiteX495" fmla="*/ 3873 w 10000"/>
                  <a:gd name="connsiteY495" fmla="*/ 8494 h 10000"/>
                  <a:gd name="connsiteX496" fmla="*/ 3875 w 10000"/>
                  <a:gd name="connsiteY496" fmla="*/ 8507 h 10000"/>
                  <a:gd name="connsiteX497" fmla="*/ 3881 w 10000"/>
                  <a:gd name="connsiteY497" fmla="*/ 8527 h 10000"/>
                  <a:gd name="connsiteX498" fmla="*/ 3875 w 10000"/>
                  <a:gd name="connsiteY498" fmla="*/ 8546 h 10000"/>
                  <a:gd name="connsiteX499" fmla="*/ 3892 w 10000"/>
                  <a:gd name="connsiteY499" fmla="*/ 8546 h 10000"/>
                  <a:gd name="connsiteX500" fmla="*/ 3900 w 10000"/>
                  <a:gd name="connsiteY500" fmla="*/ 8543 h 10000"/>
                  <a:gd name="connsiteX501" fmla="*/ 3906 w 10000"/>
                  <a:gd name="connsiteY501" fmla="*/ 8543 h 10000"/>
                  <a:gd name="connsiteX502" fmla="*/ 3922 w 10000"/>
                  <a:gd name="connsiteY502" fmla="*/ 8552 h 10000"/>
                  <a:gd name="connsiteX503" fmla="*/ 3939 w 10000"/>
                  <a:gd name="connsiteY503" fmla="*/ 8559 h 10000"/>
                  <a:gd name="connsiteX504" fmla="*/ 3953 w 10000"/>
                  <a:gd name="connsiteY504" fmla="*/ 8572 h 10000"/>
                  <a:gd name="connsiteX505" fmla="*/ 3956 w 10000"/>
                  <a:gd name="connsiteY505" fmla="*/ 8588 h 10000"/>
                  <a:gd name="connsiteX506" fmla="*/ 3956 w 10000"/>
                  <a:gd name="connsiteY506" fmla="*/ 8608 h 10000"/>
                  <a:gd name="connsiteX507" fmla="*/ 3972 w 10000"/>
                  <a:gd name="connsiteY507" fmla="*/ 8608 h 10000"/>
                  <a:gd name="connsiteX508" fmla="*/ 3986 w 10000"/>
                  <a:gd name="connsiteY508" fmla="*/ 8608 h 10000"/>
                  <a:gd name="connsiteX509" fmla="*/ 3997 w 10000"/>
                  <a:gd name="connsiteY509" fmla="*/ 8608 h 10000"/>
                  <a:gd name="connsiteX510" fmla="*/ 4006 w 10000"/>
                  <a:gd name="connsiteY510" fmla="*/ 8608 h 10000"/>
                  <a:gd name="connsiteX511" fmla="*/ 4006 w 10000"/>
                  <a:gd name="connsiteY511" fmla="*/ 8611 h 10000"/>
                  <a:gd name="connsiteX512" fmla="*/ 4011 w 10000"/>
                  <a:gd name="connsiteY512" fmla="*/ 8611 h 10000"/>
                  <a:gd name="connsiteX513" fmla="*/ 4022 w 10000"/>
                  <a:gd name="connsiteY513" fmla="*/ 8620 h 10000"/>
                  <a:gd name="connsiteX514" fmla="*/ 4042 w 10000"/>
                  <a:gd name="connsiteY514" fmla="*/ 8620 h 10000"/>
                  <a:gd name="connsiteX515" fmla="*/ 4050 w 10000"/>
                  <a:gd name="connsiteY515" fmla="*/ 8617 h 10000"/>
                  <a:gd name="connsiteX516" fmla="*/ 4069 w 10000"/>
                  <a:gd name="connsiteY516" fmla="*/ 8620 h 10000"/>
                  <a:gd name="connsiteX517" fmla="*/ 4086 w 10000"/>
                  <a:gd name="connsiteY517" fmla="*/ 8630 h 10000"/>
                  <a:gd name="connsiteX518" fmla="*/ 4108 w 10000"/>
                  <a:gd name="connsiteY518" fmla="*/ 8627 h 10000"/>
                  <a:gd name="connsiteX519" fmla="*/ 4125 w 10000"/>
                  <a:gd name="connsiteY519" fmla="*/ 8620 h 10000"/>
                  <a:gd name="connsiteX520" fmla="*/ 4133 w 10000"/>
                  <a:gd name="connsiteY520" fmla="*/ 8611 h 10000"/>
                  <a:gd name="connsiteX521" fmla="*/ 4139 w 10000"/>
                  <a:gd name="connsiteY521" fmla="*/ 8608 h 10000"/>
                  <a:gd name="connsiteX522" fmla="*/ 4147 w 10000"/>
                  <a:gd name="connsiteY522" fmla="*/ 8601 h 10000"/>
                  <a:gd name="connsiteX523" fmla="*/ 4155 w 10000"/>
                  <a:gd name="connsiteY523" fmla="*/ 8591 h 10000"/>
                  <a:gd name="connsiteX524" fmla="*/ 4166 w 10000"/>
                  <a:gd name="connsiteY524" fmla="*/ 8582 h 10000"/>
                  <a:gd name="connsiteX525" fmla="*/ 4183 w 10000"/>
                  <a:gd name="connsiteY525" fmla="*/ 8569 h 10000"/>
                  <a:gd name="connsiteX526" fmla="*/ 4191 w 10000"/>
                  <a:gd name="connsiteY526" fmla="*/ 8562 h 10000"/>
                  <a:gd name="connsiteX527" fmla="*/ 4208 w 10000"/>
                  <a:gd name="connsiteY527" fmla="*/ 8552 h 10000"/>
                  <a:gd name="connsiteX528" fmla="*/ 4230 w 10000"/>
                  <a:gd name="connsiteY528" fmla="*/ 8552 h 10000"/>
                  <a:gd name="connsiteX529" fmla="*/ 4238 w 10000"/>
                  <a:gd name="connsiteY529" fmla="*/ 8559 h 10000"/>
                  <a:gd name="connsiteX530" fmla="*/ 4247 w 10000"/>
                  <a:gd name="connsiteY530" fmla="*/ 8572 h 10000"/>
                  <a:gd name="connsiteX531" fmla="*/ 4252 w 10000"/>
                  <a:gd name="connsiteY531" fmla="*/ 8578 h 10000"/>
                  <a:gd name="connsiteX532" fmla="*/ 4263 w 10000"/>
                  <a:gd name="connsiteY532" fmla="*/ 8582 h 10000"/>
                  <a:gd name="connsiteX533" fmla="*/ 4277 w 10000"/>
                  <a:gd name="connsiteY533" fmla="*/ 8572 h 10000"/>
                  <a:gd name="connsiteX534" fmla="*/ 4294 w 10000"/>
                  <a:gd name="connsiteY534" fmla="*/ 8559 h 10000"/>
                  <a:gd name="connsiteX535" fmla="*/ 4302 w 10000"/>
                  <a:gd name="connsiteY535" fmla="*/ 8546 h 10000"/>
                  <a:gd name="connsiteX536" fmla="*/ 4310 w 10000"/>
                  <a:gd name="connsiteY536" fmla="*/ 8543 h 10000"/>
                  <a:gd name="connsiteX537" fmla="*/ 4313 w 10000"/>
                  <a:gd name="connsiteY537" fmla="*/ 8543 h 10000"/>
                  <a:gd name="connsiteX538" fmla="*/ 4332 w 10000"/>
                  <a:gd name="connsiteY538" fmla="*/ 8546 h 10000"/>
                  <a:gd name="connsiteX539" fmla="*/ 4335 w 10000"/>
                  <a:gd name="connsiteY539" fmla="*/ 8559 h 10000"/>
                  <a:gd name="connsiteX540" fmla="*/ 4349 w 10000"/>
                  <a:gd name="connsiteY540" fmla="*/ 8588 h 10000"/>
                  <a:gd name="connsiteX541" fmla="*/ 4360 w 10000"/>
                  <a:gd name="connsiteY541" fmla="*/ 8591 h 10000"/>
                  <a:gd name="connsiteX542" fmla="*/ 4366 w 10000"/>
                  <a:gd name="connsiteY542" fmla="*/ 8591 h 10000"/>
                  <a:gd name="connsiteX543" fmla="*/ 4382 w 10000"/>
                  <a:gd name="connsiteY543" fmla="*/ 8598 h 10000"/>
                  <a:gd name="connsiteX544" fmla="*/ 4385 w 10000"/>
                  <a:gd name="connsiteY544" fmla="*/ 8598 h 10000"/>
                  <a:gd name="connsiteX545" fmla="*/ 4402 w 10000"/>
                  <a:gd name="connsiteY545" fmla="*/ 8598 h 10000"/>
                  <a:gd name="connsiteX546" fmla="*/ 4421 w 10000"/>
                  <a:gd name="connsiteY546" fmla="*/ 8591 h 10000"/>
                  <a:gd name="connsiteX547" fmla="*/ 4440 w 10000"/>
                  <a:gd name="connsiteY547" fmla="*/ 8591 h 10000"/>
                  <a:gd name="connsiteX548" fmla="*/ 4449 w 10000"/>
                  <a:gd name="connsiteY548" fmla="*/ 8598 h 10000"/>
                  <a:gd name="connsiteX549" fmla="*/ 4454 w 10000"/>
                  <a:gd name="connsiteY549" fmla="*/ 8617 h 10000"/>
                  <a:gd name="connsiteX550" fmla="*/ 4463 w 10000"/>
                  <a:gd name="connsiteY550" fmla="*/ 8608 h 10000"/>
                  <a:gd name="connsiteX551" fmla="*/ 4474 w 10000"/>
                  <a:gd name="connsiteY551" fmla="*/ 8608 h 10000"/>
                  <a:gd name="connsiteX552" fmla="*/ 4490 w 10000"/>
                  <a:gd name="connsiteY552" fmla="*/ 8617 h 10000"/>
                  <a:gd name="connsiteX553" fmla="*/ 4504 w 10000"/>
                  <a:gd name="connsiteY553" fmla="*/ 8617 h 10000"/>
                  <a:gd name="connsiteX554" fmla="*/ 4518 w 10000"/>
                  <a:gd name="connsiteY554" fmla="*/ 8617 h 10000"/>
                  <a:gd name="connsiteX555" fmla="*/ 4535 w 10000"/>
                  <a:gd name="connsiteY555" fmla="*/ 8611 h 10000"/>
                  <a:gd name="connsiteX556" fmla="*/ 4546 w 10000"/>
                  <a:gd name="connsiteY556" fmla="*/ 8611 h 10000"/>
                  <a:gd name="connsiteX557" fmla="*/ 4562 w 10000"/>
                  <a:gd name="connsiteY557" fmla="*/ 8611 h 10000"/>
                  <a:gd name="connsiteX558" fmla="*/ 4571 w 10000"/>
                  <a:gd name="connsiteY558" fmla="*/ 8611 h 10000"/>
                  <a:gd name="connsiteX559" fmla="*/ 4579 w 10000"/>
                  <a:gd name="connsiteY559" fmla="*/ 8608 h 10000"/>
                  <a:gd name="connsiteX560" fmla="*/ 4584 w 10000"/>
                  <a:gd name="connsiteY560" fmla="*/ 8608 h 10000"/>
                  <a:gd name="connsiteX561" fmla="*/ 4601 w 10000"/>
                  <a:gd name="connsiteY561" fmla="*/ 8617 h 10000"/>
                  <a:gd name="connsiteX562" fmla="*/ 4609 w 10000"/>
                  <a:gd name="connsiteY562" fmla="*/ 8627 h 10000"/>
                  <a:gd name="connsiteX563" fmla="*/ 4618 w 10000"/>
                  <a:gd name="connsiteY563" fmla="*/ 8637 h 10000"/>
                  <a:gd name="connsiteX564" fmla="*/ 4618 w 10000"/>
                  <a:gd name="connsiteY564" fmla="*/ 8646 h 10000"/>
                  <a:gd name="connsiteX565" fmla="*/ 4634 w 10000"/>
                  <a:gd name="connsiteY565" fmla="*/ 8656 h 10000"/>
                  <a:gd name="connsiteX566" fmla="*/ 4640 w 10000"/>
                  <a:gd name="connsiteY566" fmla="*/ 8659 h 10000"/>
                  <a:gd name="connsiteX567" fmla="*/ 4651 w 10000"/>
                  <a:gd name="connsiteY567" fmla="*/ 8666 h 10000"/>
                  <a:gd name="connsiteX568" fmla="*/ 4657 w 10000"/>
                  <a:gd name="connsiteY568" fmla="*/ 8659 h 10000"/>
                  <a:gd name="connsiteX569" fmla="*/ 4668 w 10000"/>
                  <a:gd name="connsiteY569" fmla="*/ 8650 h 10000"/>
                  <a:gd name="connsiteX570" fmla="*/ 4676 w 10000"/>
                  <a:gd name="connsiteY570" fmla="*/ 8650 h 10000"/>
                  <a:gd name="connsiteX571" fmla="*/ 4690 w 10000"/>
                  <a:gd name="connsiteY571" fmla="*/ 8650 h 10000"/>
                  <a:gd name="connsiteX572" fmla="*/ 4698 w 10000"/>
                  <a:gd name="connsiteY572" fmla="*/ 8650 h 10000"/>
                  <a:gd name="connsiteX573" fmla="*/ 4704 w 10000"/>
                  <a:gd name="connsiteY573" fmla="*/ 8650 h 10000"/>
                  <a:gd name="connsiteX574" fmla="*/ 4706 w 10000"/>
                  <a:gd name="connsiteY574" fmla="*/ 8659 h 10000"/>
                  <a:gd name="connsiteX575" fmla="*/ 4706 w 10000"/>
                  <a:gd name="connsiteY575" fmla="*/ 8666 h 10000"/>
                  <a:gd name="connsiteX576" fmla="*/ 4723 w 10000"/>
                  <a:gd name="connsiteY576" fmla="*/ 8682 h 10000"/>
                  <a:gd name="connsiteX577" fmla="*/ 4737 w 10000"/>
                  <a:gd name="connsiteY577" fmla="*/ 8682 h 10000"/>
                  <a:gd name="connsiteX578" fmla="*/ 4745 w 10000"/>
                  <a:gd name="connsiteY578" fmla="*/ 8676 h 10000"/>
                  <a:gd name="connsiteX579" fmla="*/ 4756 w 10000"/>
                  <a:gd name="connsiteY579" fmla="*/ 8666 h 10000"/>
                  <a:gd name="connsiteX580" fmla="*/ 4765 w 10000"/>
                  <a:gd name="connsiteY580" fmla="*/ 8666 h 10000"/>
                  <a:gd name="connsiteX581" fmla="*/ 4765 w 10000"/>
                  <a:gd name="connsiteY581" fmla="*/ 8682 h 10000"/>
                  <a:gd name="connsiteX582" fmla="*/ 4770 w 10000"/>
                  <a:gd name="connsiteY582" fmla="*/ 8701 h 10000"/>
                  <a:gd name="connsiteX583" fmla="*/ 4778 w 10000"/>
                  <a:gd name="connsiteY583" fmla="*/ 8705 h 10000"/>
                  <a:gd name="connsiteX584" fmla="*/ 4795 w 10000"/>
                  <a:gd name="connsiteY584" fmla="*/ 8714 h 10000"/>
                  <a:gd name="connsiteX585" fmla="*/ 4812 w 10000"/>
                  <a:gd name="connsiteY585" fmla="*/ 8714 h 10000"/>
                  <a:gd name="connsiteX586" fmla="*/ 4825 w 10000"/>
                  <a:gd name="connsiteY586" fmla="*/ 8705 h 10000"/>
                  <a:gd name="connsiteX587" fmla="*/ 4825 w 10000"/>
                  <a:gd name="connsiteY587" fmla="*/ 8701 h 10000"/>
                  <a:gd name="connsiteX588" fmla="*/ 4828 w 10000"/>
                  <a:gd name="connsiteY588" fmla="*/ 8701 h 10000"/>
                  <a:gd name="connsiteX589" fmla="*/ 4837 w 10000"/>
                  <a:gd name="connsiteY589" fmla="*/ 8692 h 10000"/>
                  <a:gd name="connsiteX590" fmla="*/ 4842 w 10000"/>
                  <a:gd name="connsiteY590" fmla="*/ 8685 h 10000"/>
                  <a:gd name="connsiteX591" fmla="*/ 4859 w 10000"/>
                  <a:gd name="connsiteY591" fmla="*/ 8692 h 10000"/>
                  <a:gd name="connsiteX592" fmla="*/ 4870 w 10000"/>
                  <a:gd name="connsiteY592" fmla="*/ 8701 h 10000"/>
                  <a:gd name="connsiteX593" fmla="*/ 4878 w 10000"/>
                  <a:gd name="connsiteY593" fmla="*/ 8714 h 10000"/>
                  <a:gd name="connsiteX594" fmla="*/ 4892 w 10000"/>
                  <a:gd name="connsiteY594" fmla="*/ 8724 h 10000"/>
                  <a:gd name="connsiteX595" fmla="*/ 4900 w 10000"/>
                  <a:gd name="connsiteY595" fmla="*/ 8724 h 10000"/>
                  <a:gd name="connsiteX596" fmla="*/ 4906 w 10000"/>
                  <a:gd name="connsiteY596" fmla="*/ 8705 h 10000"/>
                  <a:gd name="connsiteX597" fmla="*/ 4925 w 10000"/>
                  <a:gd name="connsiteY597" fmla="*/ 8724 h 10000"/>
                  <a:gd name="connsiteX598" fmla="*/ 4939 w 10000"/>
                  <a:gd name="connsiteY598" fmla="*/ 8701 h 10000"/>
                  <a:gd name="connsiteX599" fmla="*/ 4950 w 10000"/>
                  <a:gd name="connsiteY599" fmla="*/ 8695 h 10000"/>
                  <a:gd name="connsiteX600" fmla="*/ 4956 w 10000"/>
                  <a:gd name="connsiteY600" fmla="*/ 8692 h 10000"/>
                  <a:gd name="connsiteX601" fmla="*/ 4986 w 10000"/>
                  <a:gd name="connsiteY601" fmla="*/ 8705 h 10000"/>
                  <a:gd name="connsiteX602" fmla="*/ 5003 w 10000"/>
                  <a:gd name="connsiteY602" fmla="*/ 8701 h 10000"/>
                  <a:gd name="connsiteX603" fmla="*/ 5011 w 10000"/>
                  <a:gd name="connsiteY603" fmla="*/ 8692 h 10000"/>
                  <a:gd name="connsiteX604" fmla="*/ 5028 w 10000"/>
                  <a:gd name="connsiteY604" fmla="*/ 8682 h 10000"/>
                  <a:gd name="connsiteX605" fmla="*/ 5030 w 10000"/>
                  <a:gd name="connsiteY605" fmla="*/ 8659 h 10000"/>
                  <a:gd name="connsiteX606" fmla="*/ 5039 w 10000"/>
                  <a:gd name="connsiteY606" fmla="*/ 8656 h 10000"/>
                  <a:gd name="connsiteX607" fmla="*/ 5053 w 10000"/>
                  <a:gd name="connsiteY607" fmla="*/ 8669 h 10000"/>
                  <a:gd name="connsiteX608" fmla="*/ 5061 w 10000"/>
                  <a:gd name="connsiteY608" fmla="*/ 8669 h 10000"/>
                  <a:gd name="connsiteX609" fmla="*/ 5061 w 10000"/>
                  <a:gd name="connsiteY609" fmla="*/ 8676 h 10000"/>
                  <a:gd name="connsiteX610" fmla="*/ 5069 w 10000"/>
                  <a:gd name="connsiteY610" fmla="*/ 8669 h 10000"/>
                  <a:gd name="connsiteX611" fmla="*/ 5083 w 10000"/>
                  <a:gd name="connsiteY611" fmla="*/ 8669 h 10000"/>
                  <a:gd name="connsiteX612" fmla="*/ 5100 w 10000"/>
                  <a:gd name="connsiteY612" fmla="*/ 8669 h 10000"/>
                  <a:gd name="connsiteX613" fmla="*/ 5119 w 10000"/>
                  <a:gd name="connsiteY613" fmla="*/ 8682 h 10000"/>
                  <a:gd name="connsiteX614" fmla="*/ 5136 w 10000"/>
                  <a:gd name="connsiteY614" fmla="*/ 8692 h 10000"/>
                  <a:gd name="connsiteX615" fmla="*/ 5161 w 10000"/>
                  <a:gd name="connsiteY615" fmla="*/ 8701 h 10000"/>
                  <a:gd name="connsiteX616" fmla="*/ 5183 w 10000"/>
                  <a:gd name="connsiteY616" fmla="*/ 8701 h 10000"/>
                  <a:gd name="connsiteX617" fmla="*/ 5199 w 10000"/>
                  <a:gd name="connsiteY617" fmla="*/ 8701 h 10000"/>
                  <a:gd name="connsiteX618" fmla="*/ 5213 w 10000"/>
                  <a:gd name="connsiteY618" fmla="*/ 8705 h 10000"/>
                  <a:gd name="connsiteX619" fmla="*/ 5224 w 10000"/>
                  <a:gd name="connsiteY619" fmla="*/ 8701 h 10000"/>
                  <a:gd name="connsiteX620" fmla="*/ 5230 w 10000"/>
                  <a:gd name="connsiteY620" fmla="*/ 8701 h 10000"/>
                  <a:gd name="connsiteX621" fmla="*/ 5241 w 10000"/>
                  <a:gd name="connsiteY621" fmla="*/ 8676 h 10000"/>
                  <a:gd name="connsiteX622" fmla="*/ 5247 w 10000"/>
                  <a:gd name="connsiteY622" fmla="*/ 8666 h 10000"/>
                  <a:gd name="connsiteX623" fmla="*/ 5249 w 10000"/>
                  <a:gd name="connsiteY623" fmla="*/ 8646 h 10000"/>
                  <a:gd name="connsiteX624" fmla="*/ 5249 w 10000"/>
                  <a:gd name="connsiteY624" fmla="*/ 8650 h 10000"/>
                  <a:gd name="connsiteX625" fmla="*/ 5255 w 10000"/>
                  <a:gd name="connsiteY625" fmla="*/ 8646 h 10000"/>
                  <a:gd name="connsiteX626" fmla="*/ 5271 w 10000"/>
                  <a:gd name="connsiteY626" fmla="*/ 8650 h 10000"/>
                  <a:gd name="connsiteX627" fmla="*/ 5288 w 10000"/>
                  <a:gd name="connsiteY627" fmla="*/ 8666 h 10000"/>
                  <a:gd name="connsiteX628" fmla="*/ 5296 w 10000"/>
                  <a:gd name="connsiteY628" fmla="*/ 8666 h 10000"/>
                  <a:gd name="connsiteX629" fmla="*/ 5310 w 10000"/>
                  <a:gd name="connsiteY629" fmla="*/ 8656 h 10000"/>
                  <a:gd name="connsiteX630" fmla="*/ 5321 w 10000"/>
                  <a:gd name="connsiteY630" fmla="*/ 8650 h 10000"/>
                  <a:gd name="connsiteX631" fmla="*/ 5338 w 10000"/>
                  <a:gd name="connsiteY631" fmla="*/ 8650 h 10000"/>
                  <a:gd name="connsiteX632" fmla="*/ 5360 w 10000"/>
                  <a:gd name="connsiteY632" fmla="*/ 8640 h 10000"/>
                  <a:gd name="connsiteX633" fmla="*/ 5366 w 10000"/>
                  <a:gd name="connsiteY633" fmla="*/ 8637 h 10000"/>
                  <a:gd name="connsiteX634" fmla="*/ 5368 w 10000"/>
                  <a:gd name="connsiteY634" fmla="*/ 8637 h 10000"/>
                  <a:gd name="connsiteX635" fmla="*/ 5382 w 10000"/>
                  <a:gd name="connsiteY635" fmla="*/ 8630 h 10000"/>
                  <a:gd name="connsiteX636" fmla="*/ 5391 w 10000"/>
                  <a:gd name="connsiteY636" fmla="*/ 8630 h 10000"/>
                  <a:gd name="connsiteX637" fmla="*/ 5402 w 10000"/>
                  <a:gd name="connsiteY637" fmla="*/ 8637 h 10000"/>
                  <a:gd name="connsiteX638" fmla="*/ 5418 w 10000"/>
                  <a:gd name="connsiteY638" fmla="*/ 8656 h 10000"/>
                  <a:gd name="connsiteX639" fmla="*/ 5432 w 10000"/>
                  <a:gd name="connsiteY639" fmla="*/ 8666 h 10000"/>
                  <a:gd name="connsiteX640" fmla="*/ 5443 w 10000"/>
                  <a:gd name="connsiteY640" fmla="*/ 8682 h 10000"/>
                  <a:gd name="connsiteX641" fmla="*/ 5457 w 10000"/>
                  <a:gd name="connsiteY641" fmla="*/ 8692 h 10000"/>
                  <a:gd name="connsiteX642" fmla="*/ 5471 w 10000"/>
                  <a:gd name="connsiteY642" fmla="*/ 8705 h 10000"/>
                  <a:gd name="connsiteX643" fmla="*/ 5488 w 10000"/>
                  <a:gd name="connsiteY643" fmla="*/ 8711 h 10000"/>
                  <a:gd name="connsiteX644" fmla="*/ 5490 w 10000"/>
                  <a:gd name="connsiteY644" fmla="*/ 8721 h 10000"/>
                  <a:gd name="connsiteX645" fmla="*/ 5512 w 10000"/>
                  <a:gd name="connsiteY645" fmla="*/ 8724 h 10000"/>
                  <a:gd name="connsiteX646" fmla="*/ 5521 w 10000"/>
                  <a:gd name="connsiteY646" fmla="*/ 8714 h 10000"/>
                  <a:gd name="connsiteX647" fmla="*/ 5524 w 10000"/>
                  <a:gd name="connsiteY647" fmla="*/ 8714 h 10000"/>
                  <a:gd name="connsiteX648" fmla="*/ 5532 w 10000"/>
                  <a:gd name="connsiteY648" fmla="*/ 8721 h 10000"/>
                  <a:gd name="connsiteX649" fmla="*/ 5540 w 10000"/>
                  <a:gd name="connsiteY649" fmla="*/ 8724 h 10000"/>
                  <a:gd name="connsiteX650" fmla="*/ 5562 w 10000"/>
                  <a:gd name="connsiteY650" fmla="*/ 8750 h 10000"/>
                  <a:gd name="connsiteX651" fmla="*/ 5562 w 10000"/>
                  <a:gd name="connsiteY651" fmla="*/ 8760 h 10000"/>
                  <a:gd name="connsiteX652" fmla="*/ 5571 w 10000"/>
                  <a:gd name="connsiteY652" fmla="*/ 8782 h 10000"/>
                  <a:gd name="connsiteX653" fmla="*/ 5579 w 10000"/>
                  <a:gd name="connsiteY653" fmla="*/ 8789 h 10000"/>
                  <a:gd name="connsiteX654" fmla="*/ 5593 w 10000"/>
                  <a:gd name="connsiteY654" fmla="*/ 8789 h 10000"/>
                  <a:gd name="connsiteX655" fmla="*/ 5596 w 10000"/>
                  <a:gd name="connsiteY655" fmla="*/ 8789 h 10000"/>
                  <a:gd name="connsiteX656" fmla="*/ 5626 w 10000"/>
                  <a:gd name="connsiteY656" fmla="*/ 8782 h 10000"/>
                  <a:gd name="connsiteX657" fmla="*/ 5629 w 10000"/>
                  <a:gd name="connsiteY657" fmla="*/ 8782 h 10000"/>
                  <a:gd name="connsiteX658" fmla="*/ 5637 w 10000"/>
                  <a:gd name="connsiteY658" fmla="*/ 8779 h 10000"/>
                  <a:gd name="connsiteX659" fmla="*/ 5648 w 10000"/>
                  <a:gd name="connsiteY659" fmla="*/ 8789 h 10000"/>
                  <a:gd name="connsiteX660" fmla="*/ 5665 w 10000"/>
                  <a:gd name="connsiteY660" fmla="*/ 8795 h 10000"/>
                  <a:gd name="connsiteX661" fmla="*/ 5676 w 10000"/>
                  <a:gd name="connsiteY661" fmla="*/ 8789 h 10000"/>
                  <a:gd name="connsiteX662" fmla="*/ 5684 w 10000"/>
                  <a:gd name="connsiteY662" fmla="*/ 8782 h 10000"/>
                  <a:gd name="connsiteX663" fmla="*/ 5693 w 10000"/>
                  <a:gd name="connsiteY663" fmla="*/ 8789 h 10000"/>
                  <a:gd name="connsiteX664" fmla="*/ 5715 w 10000"/>
                  <a:gd name="connsiteY664" fmla="*/ 8808 h 10000"/>
                  <a:gd name="connsiteX665" fmla="*/ 5731 w 10000"/>
                  <a:gd name="connsiteY665" fmla="*/ 8808 h 10000"/>
                  <a:gd name="connsiteX666" fmla="*/ 5740 w 10000"/>
                  <a:gd name="connsiteY666" fmla="*/ 8808 h 10000"/>
                  <a:gd name="connsiteX667" fmla="*/ 5765 w 10000"/>
                  <a:gd name="connsiteY667" fmla="*/ 8818 h 10000"/>
                  <a:gd name="connsiteX668" fmla="*/ 5781 w 10000"/>
                  <a:gd name="connsiteY668" fmla="*/ 8824 h 10000"/>
                  <a:gd name="connsiteX669" fmla="*/ 5798 w 10000"/>
                  <a:gd name="connsiteY669" fmla="*/ 8834 h 10000"/>
                  <a:gd name="connsiteX670" fmla="*/ 5814 w 10000"/>
                  <a:gd name="connsiteY670" fmla="*/ 8837 h 10000"/>
                  <a:gd name="connsiteX671" fmla="*/ 5831 w 10000"/>
                  <a:gd name="connsiteY671" fmla="*/ 8844 h 10000"/>
                  <a:gd name="connsiteX672" fmla="*/ 5842 w 10000"/>
                  <a:gd name="connsiteY672" fmla="*/ 8847 h 10000"/>
                  <a:gd name="connsiteX673" fmla="*/ 5859 w 10000"/>
                  <a:gd name="connsiteY673" fmla="*/ 8857 h 10000"/>
                  <a:gd name="connsiteX674" fmla="*/ 5870 w 10000"/>
                  <a:gd name="connsiteY674" fmla="*/ 8867 h 10000"/>
                  <a:gd name="connsiteX675" fmla="*/ 5878 w 10000"/>
                  <a:gd name="connsiteY675" fmla="*/ 8873 h 10000"/>
                  <a:gd name="connsiteX676" fmla="*/ 5895 w 10000"/>
                  <a:gd name="connsiteY676" fmla="*/ 8873 h 10000"/>
                  <a:gd name="connsiteX677" fmla="*/ 5911 w 10000"/>
                  <a:gd name="connsiteY677" fmla="*/ 8873 h 10000"/>
                  <a:gd name="connsiteX678" fmla="*/ 5931 w 10000"/>
                  <a:gd name="connsiteY678" fmla="*/ 8873 h 10000"/>
                  <a:gd name="connsiteX679" fmla="*/ 5950 w 10000"/>
                  <a:gd name="connsiteY679" fmla="*/ 8867 h 10000"/>
                  <a:gd name="connsiteX680" fmla="*/ 5967 w 10000"/>
                  <a:gd name="connsiteY680" fmla="*/ 8867 h 10000"/>
                  <a:gd name="connsiteX681" fmla="*/ 5975 w 10000"/>
                  <a:gd name="connsiteY681" fmla="*/ 8873 h 10000"/>
                  <a:gd name="connsiteX682" fmla="*/ 6000 w 10000"/>
                  <a:gd name="connsiteY682" fmla="*/ 8883 h 10000"/>
                  <a:gd name="connsiteX683" fmla="*/ 5997 w 10000"/>
                  <a:gd name="connsiteY683" fmla="*/ 8886 h 10000"/>
                  <a:gd name="connsiteX684" fmla="*/ 5997 w 10000"/>
                  <a:gd name="connsiteY684" fmla="*/ 8896 h 10000"/>
                  <a:gd name="connsiteX685" fmla="*/ 6014 w 10000"/>
                  <a:gd name="connsiteY685" fmla="*/ 8892 h 10000"/>
                  <a:gd name="connsiteX686" fmla="*/ 6028 w 10000"/>
                  <a:gd name="connsiteY686" fmla="*/ 8892 h 10000"/>
                  <a:gd name="connsiteX687" fmla="*/ 6053 w 10000"/>
                  <a:gd name="connsiteY687" fmla="*/ 8886 h 10000"/>
                  <a:gd name="connsiteX688" fmla="*/ 6072 w 10000"/>
                  <a:gd name="connsiteY688" fmla="*/ 8876 h 10000"/>
                  <a:gd name="connsiteX689" fmla="*/ 6089 w 10000"/>
                  <a:gd name="connsiteY689" fmla="*/ 8867 h 10000"/>
                  <a:gd name="connsiteX690" fmla="*/ 6111 w 10000"/>
                  <a:gd name="connsiteY690" fmla="*/ 8857 h 10000"/>
                  <a:gd name="connsiteX691" fmla="*/ 6127 w 10000"/>
                  <a:gd name="connsiteY691" fmla="*/ 8847 h 10000"/>
                  <a:gd name="connsiteX692" fmla="*/ 6152 w 10000"/>
                  <a:gd name="connsiteY692" fmla="*/ 8834 h 10000"/>
                  <a:gd name="connsiteX693" fmla="*/ 6183 w 10000"/>
                  <a:gd name="connsiteY693" fmla="*/ 8828 h 10000"/>
                  <a:gd name="connsiteX694" fmla="*/ 6175 w 10000"/>
                  <a:gd name="connsiteY694" fmla="*/ 8844 h 10000"/>
                  <a:gd name="connsiteX695" fmla="*/ 6169 w 10000"/>
                  <a:gd name="connsiteY695" fmla="*/ 8863 h 10000"/>
                  <a:gd name="connsiteX696" fmla="*/ 6158 w 10000"/>
                  <a:gd name="connsiteY696" fmla="*/ 8886 h 10000"/>
                  <a:gd name="connsiteX697" fmla="*/ 6152 w 10000"/>
                  <a:gd name="connsiteY697" fmla="*/ 8896 h 10000"/>
                  <a:gd name="connsiteX698" fmla="*/ 6150 w 10000"/>
                  <a:gd name="connsiteY698" fmla="*/ 8909 h 10000"/>
                  <a:gd name="connsiteX699" fmla="*/ 6152 w 10000"/>
                  <a:gd name="connsiteY699" fmla="*/ 8938 h 10000"/>
                  <a:gd name="connsiteX700" fmla="*/ 6158 w 10000"/>
                  <a:gd name="connsiteY700" fmla="*/ 8957 h 10000"/>
                  <a:gd name="connsiteX701" fmla="*/ 6161 w 10000"/>
                  <a:gd name="connsiteY701" fmla="*/ 8980 h 10000"/>
                  <a:gd name="connsiteX702" fmla="*/ 6166 w 10000"/>
                  <a:gd name="connsiteY702" fmla="*/ 8999 h 10000"/>
                  <a:gd name="connsiteX703" fmla="*/ 6175 w 10000"/>
                  <a:gd name="connsiteY703" fmla="*/ 9032 h 10000"/>
                  <a:gd name="connsiteX704" fmla="*/ 6183 w 10000"/>
                  <a:gd name="connsiteY704" fmla="*/ 9051 h 10000"/>
                  <a:gd name="connsiteX705" fmla="*/ 6191 w 10000"/>
                  <a:gd name="connsiteY705" fmla="*/ 9064 h 10000"/>
                  <a:gd name="connsiteX706" fmla="*/ 6194 w 10000"/>
                  <a:gd name="connsiteY706" fmla="*/ 9084 h 10000"/>
                  <a:gd name="connsiteX707" fmla="*/ 6208 w 10000"/>
                  <a:gd name="connsiteY707" fmla="*/ 9103 h 10000"/>
                  <a:gd name="connsiteX708" fmla="*/ 6208 w 10000"/>
                  <a:gd name="connsiteY708" fmla="*/ 9113 h 10000"/>
                  <a:gd name="connsiteX709" fmla="*/ 6216 w 10000"/>
                  <a:gd name="connsiteY709" fmla="*/ 9129 h 10000"/>
                  <a:gd name="connsiteX710" fmla="*/ 6230 w 10000"/>
                  <a:gd name="connsiteY710" fmla="*/ 9148 h 10000"/>
                  <a:gd name="connsiteX711" fmla="*/ 6241 w 10000"/>
                  <a:gd name="connsiteY711" fmla="*/ 9165 h 10000"/>
                  <a:gd name="connsiteX712" fmla="*/ 6249 w 10000"/>
                  <a:gd name="connsiteY712" fmla="*/ 9168 h 10000"/>
                  <a:gd name="connsiteX713" fmla="*/ 6266 w 10000"/>
                  <a:gd name="connsiteY713" fmla="*/ 9184 h 10000"/>
                  <a:gd name="connsiteX714" fmla="*/ 6280 w 10000"/>
                  <a:gd name="connsiteY714" fmla="*/ 9184 h 10000"/>
                  <a:gd name="connsiteX715" fmla="*/ 6288 w 10000"/>
                  <a:gd name="connsiteY715" fmla="*/ 9177 h 10000"/>
                  <a:gd name="connsiteX716" fmla="*/ 6299 w 10000"/>
                  <a:gd name="connsiteY716" fmla="*/ 9187 h 10000"/>
                  <a:gd name="connsiteX717" fmla="*/ 6305 w 10000"/>
                  <a:gd name="connsiteY717" fmla="*/ 9197 h 10000"/>
                  <a:gd name="connsiteX718" fmla="*/ 6310 w 10000"/>
                  <a:gd name="connsiteY718" fmla="*/ 9197 h 10000"/>
                  <a:gd name="connsiteX719" fmla="*/ 6321 w 10000"/>
                  <a:gd name="connsiteY719" fmla="*/ 9213 h 10000"/>
                  <a:gd name="connsiteX720" fmla="*/ 6335 w 10000"/>
                  <a:gd name="connsiteY720" fmla="*/ 9223 h 10000"/>
                  <a:gd name="connsiteX721" fmla="*/ 6338 w 10000"/>
                  <a:gd name="connsiteY721" fmla="*/ 9223 h 10000"/>
                  <a:gd name="connsiteX722" fmla="*/ 6355 w 10000"/>
                  <a:gd name="connsiteY722" fmla="*/ 9226 h 10000"/>
                  <a:gd name="connsiteX723" fmla="*/ 6363 w 10000"/>
                  <a:gd name="connsiteY723" fmla="*/ 9236 h 10000"/>
                  <a:gd name="connsiteX724" fmla="*/ 6380 w 10000"/>
                  <a:gd name="connsiteY724" fmla="*/ 9258 h 10000"/>
                  <a:gd name="connsiteX725" fmla="*/ 6393 w 10000"/>
                  <a:gd name="connsiteY725" fmla="*/ 9278 h 10000"/>
                  <a:gd name="connsiteX726" fmla="*/ 6396 w 10000"/>
                  <a:gd name="connsiteY726" fmla="*/ 9288 h 10000"/>
                  <a:gd name="connsiteX727" fmla="*/ 6407 w 10000"/>
                  <a:gd name="connsiteY727" fmla="*/ 9297 h 10000"/>
                  <a:gd name="connsiteX728" fmla="*/ 6410 w 10000"/>
                  <a:gd name="connsiteY728" fmla="*/ 9307 h 10000"/>
                  <a:gd name="connsiteX729" fmla="*/ 6416 w 10000"/>
                  <a:gd name="connsiteY729" fmla="*/ 9317 h 10000"/>
                  <a:gd name="connsiteX730" fmla="*/ 6424 w 10000"/>
                  <a:gd name="connsiteY730" fmla="*/ 9326 h 10000"/>
                  <a:gd name="connsiteX731" fmla="*/ 6435 w 10000"/>
                  <a:gd name="connsiteY731" fmla="*/ 9336 h 10000"/>
                  <a:gd name="connsiteX732" fmla="*/ 6443 w 10000"/>
                  <a:gd name="connsiteY732" fmla="*/ 9346 h 10000"/>
                  <a:gd name="connsiteX733" fmla="*/ 6449 w 10000"/>
                  <a:gd name="connsiteY733" fmla="*/ 9362 h 10000"/>
                  <a:gd name="connsiteX734" fmla="*/ 6452 w 10000"/>
                  <a:gd name="connsiteY734" fmla="*/ 9372 h 10000"/>
                  <a:gd name="connsiteX735" fmla="*/ 6449 w 10000"/>
                  <a:gd name="connsiteY735" fmla="*/ 9381 h 10000"/>
                  <a:gd name="connsiteX736" fmla="*/ 6465 w 10000"/>
                  <a:gd name="connsiteY736" fmla="*/ 9394 h 10000"/>
                  <a:gd name="connsiteX737" fmla="*/ 6468 w 10000"/>
                  <a:gd name="connsiteY737" fmla="*/ 9420 h 10000"/>
                  <a:gd name="connsiteX738" fmla="*/ 6493 w 10000"/>
                  <a:gd name="connsiteY738" fmla="*/ 9430 h 10000"/>
                  <a:gd name="connsiteX739" fmla="*/ 6507 w 10000"/>
                  <a:gd name="connsiteY739" fmla="*/ 9440 h 10000"/>
                  <a:gd name="connsiteX740" fmla="*/ 6524 w 10000"/>
                  <a:gd name="connsiteY740" fmla="*/ 9459 h 10000"/>
                  <a:gd name="connsiteX741" fmla="*/ 6532 w 10000"/>
                  <a:gd name="connsiteY741" fmla="*/ 9485 h 10000"/>
                  <a:gd name="connsiteX742" fmla="*/ 6537 w 10000"/>
                  <a:gd name="connsiteY742" fmla="*/ 9498 h 10000"/>
                  <a:gd name="connsiteX743" fmla="*/ 6571 w 10000"/>
                  <a:gd name="connsiteY743" fmla="*/ 9508 h 10000"/>
                  <a:gd name="connsiteX744" fmla="*/ 6596 w 10000"/>
                  <a:gd name="connsiteY744" fmla="*/ 9508 h 10000"/>
                  <a:gd name="connsiteX745" fmla="*/ 6637 w 10000"/>
                  <a:gd name="connsiteY745" fmla="*/ 9517 h 10000"/>
                  <a:gd name="connsiteX746" fmla="*/ 6662 w 10000"/>
                  <a:gd name="connsiteY746" fmla="*/ 9524 h 10000"/>
                  <a:gd name="connsiteX747" fmla="*/ 6679 w 10000"/>
                  <a:gd name="connsiteY747" fmla="*/ 9517 h 10000"/>
                  <a:gd name="connsiteX748" fmla="*/ 6679 w 10000"/>
                  <a:gd name="connsiteY748" fmla="*/ 9505 h 10000"/>
                  <a:gd name="connsiteX749" fmla="*/ 6690 w 10000"/>
                  <a:gd name="connsiteY749" fmla="*/ 9485 h 10000"/>
                  <a:gd name="connsiteX750" fmla="*/ 6693 w 10000"/>
                  <a:gd name="connsiteY750" fmla="*/ 9479 h 10000"/>
                  <a:gd name="connsiteX751" fmla="*/ 6706 w 10000"/>
                  <a:gd name="connsiteY751" fmla="*/ 9469 h 10000"/>
                  <a:gd name="connsiteX752" fmla="*/ 6709 w 10000"/>
                  <a:gd name="connsiteY752" fmla="*/ 9462 h 10000"/>
                  <a:gd name="connsiteX753" fmla="*/ 6717 w 10000"/>
                  <a:gd name="connsiteY753" fmla="*/ 9459 h 10000"/>
                  <a:gd name="connsiteX754" fmla="*/ 6726 w 10000"/>
                  <a:gd name="connsiteY754" fmla="*/ 9459 h 10000"/>
                  <a:gd name="connsiteX755" fmla="*/ 6742 w 10000"/>
                  <a:gd name="connsiteY755" fmla="*/ 9462 h 10000"/>
                  <a:gd name="connsiteX756" fmla="*/ 6759 w 10000"/>
                  <a:gd name="connsiteY756" fmla="*/ 9479 h 10000"/>
                  <a:gd name="connsiteX757" fmla="*/ 6781 w 10000"/>
                  <a:gd name="connsiteY757" fmla="*/ 9485 h 10000"/>
                  <a:gd name="connsiteX758" fmla="*/ 6795 w 10000"/>
                  <a:gd name="connsiteY758" fmla="*/ 9485 h 10000"/>
                  <a:gd name="connsiteX759" fmla="*/ 6803 w 10000"/>
                  <a:gd name="connsiteY759" fmla="*/ 9498 h 10000"/>
                  <a:gd name="connsiteX760" fmla="*/ 6806 w 10000"/>
                  <a:gd name="connsiteY760" fmla="*/ 9508 h 10000"/>
                  <a:gd name="connsiteX761" fmla="*/ 6823 w 10000"/>
                  <a:gd name="connsiteY761" fmla="*/ 9514 h 10000"/>
                  <a:gd name="connsiteX762" fmla="*/ 6831 w 10000"/>
                  <a:gd name="connsiteY762" fmla="*/ 9514 h 10000"/>
                  <a:gd name="connsiteX763" fmla="*/ 6848 w 10000"/>
                  <a:gd name="connsiteY763" fmla="*/ 9514 h 10000"/>
                  <a:gd name="connsiteX764" fmla="*/ 6856 w 10000"/>
                  <a:gd name="connsiteY764" fmla="*/ 9517 h 10000"/>
                  <a:gd name="connsiteX765" fmla="*/ 6878 w 10000"/>
                  <a:gd name="connsiteY765" fmla="*/ 9524 h 10000"/>
                  <a:gd name="connsiteX766" fmla="*/ 6895 w 10000"/>
                  <a:gd name="connsiteY766" fmla="*/ 9524 h 10000"/>
                  <a:gd name="connsiteX767" fmla="*/ 6917 w 10000"/>
                  <a:gd name="connsiteY767" fmla="*/ 9527 h 10000"/>
                  <a:gd name="connsiteX768" fmla="*/ 6934 w 10000"/>
                  <a:gd name="connsiteY768" fmla="*/ 9534 h 10000"/>
                  <a:gd name="connsiteX769" fmla="*/ 6961 w 10000"/>
                  <a:gd name="connsiteY769" fmla="*/ 9543 h 10000"/>
                  <a:gd name="connsiteX770" fmla="*/ 6989 w 10000"/>
                  <a:gd name="connsiteY770" fmla="*/ 9547 h 10000"/>
                  <a:gd name="connsiteX771" fmla="*/ 7014 w 10000"/>
                  <a:gd name="connsiteY771" fmla="*/ 9543 h 10000"/>
                  <a:gd name="connsiteX772" fmla="*/ 7033 w 10000"/>
                  <a:gd name="connsiteY772" fmla="*/ 9543 h 10000"/>
                  <a:gd name="connsiteX773" fmla="*/ 7042 w 10000"/>
                  <a:gd name="connsiteY773" fmla="*/ 9547 h 10000"/>
                  <a:gd name="connsiteX774" fmla="*/ 7069 w 10000"/>
                  <a:gd name="connsiteY774" fmla="*/ 9647 h 10000"/>
                  <a:gd name="connsiteX775" fmla="*/ 7122 w 10000"/>
                  <a:gd name="connsiteY775" fmla="*/ 9734 h 10000"/>
                  <a:gd name="connsiteX776" fmla="*/ 7147 w 10000"/>
                  <a:gd name="connsiteY776" fmla="*/ 9744 h 10000"/>
                  <a:gd name="connsiteX777" fmla="*/ 7169 w 10000"/>
                  <a:gd name="connsiteY777" fmla="*/ 9741 h 10000"/>
                  <a:gd name="connsiteX778" fmla="*/ 7177 w 10000"/>
                  <a:gd name="connsiteY778" fmla="*/ 9744 h 10000"/>
                  <a:gd name="connsiteX779" fmla="*/ 7186 w 10000"/>
                  <a:gd name="connsiteY779" fmla="*/ 9754 h 10000"/>
                  <a:gd name="connsiteX780" fmla="*/ 7191 w 10000"/>
                  <a:gd name="connsiteY780" fmla="*/ 9773 h 10000"/>
                  <a:gd name="connsiteX781" fmla="*/ 7208 w 10000"/>
                  <a:gd name="connsiteY781" fmla="*/ 9783 h 10000"/>
                  <a:gd name="connsiteX782" fmla="*/ 7219 w 10000"/>
                  <a:gd name="connsiteY782" fmla="*/ 9793 h 10000"/>
                  <a:gd name="connsiteX783" fmla="*/ 7235 w 10000"/>
                  <a:gd name="connsiteY783" fmla="*/ 9802 h 10000"/>
                  <a:gd name="connsiteX784" fmla="*/ 7249 w 10000"/>
                  <a:gd name="connsiteY784" fmla="*/ 9819 h 10000"/>
                  <a:gd name="connsiteX785" fmla="*/ 7255 w 10000"/>
                  <a:gd name="connsiteY785" fmla="*/ 9835 h 10000"/>
                  <a:gd name="connsiteX786" fmla="*/ 7255 w 10000"/>
                  <a:gd name="connsiteY786" fmla="*/ 9848 h 10000"/>
                  <a:gd name="connsiteX787" fmla="*/ 7249 w 10000"/>
                  <a:gd name="connsiteY787" fmla="*/ 9848 h 10000"/>
                  <a:gd name="connsiteX788" fmla="*/ 7244 w 10000"/>
                  <a:gd name="connsiteY788" fmla="*/ 9858 h 10000"/>
                  <a:gd name="connsiteX789" fmla="*/ 7235 w 10000"/>
                  <a:gd name="connsiteY789" fmla="*/ 9883 h 10000"/>
                  <a:gd name="connsiteX790" fmla="*/ 7244 w 10000"/>
                  <a:gd name="connsiteY790" fmla="*/ 9903 h 10000"/>
                  <a:gd name="connsiteX791" fmla="*/ 7258 w 10000"/>
                  <a:gd name="connsiteY791" fmla="*/ 9926 h 10000"/>
                  <a:gd name="connsiteX792" fmla="*/ 7263 w 10000"/>
                  <a:gd name="connsiteY792" fmla="*/ 9948 h 10000"/>
                  <a:gd name="connsiteX793" fmla="*/ 7274 w 10000"/>
                  <a:gd name="connsiteY793" fmla="*/ 9968 h 10000"/>
                  <a:gd name="connsiteX794" fmla="*/ 7283 w 10000"/>
                  <a:gd name="connsiteY794" fmla="*/ 9987 h 10000"/>
                  <a:gd name="connsiteX795" fmla="*/ 7291 w 10000"/>
                  <a:gd name="connsiteY795" fmla="*/ 10000 h 10000"/>
                  <a:gd name="connsiteX796" fmla="*/ 7305 w 10000"/>
                  <a:gd name="connsiteY796" fmla="*/ 9997 h 10000"/>
                  <a:gd name="connsiteX797" fmla="*/ 7313 w 10000"/>
                  <a:gd name="connsiteY797" fmla="*/ 9977 h 10000"/>
                  <a:gd name="connsiteX798" fmla="*/ 7324 w 10000"/>
                  <a:gd name="connsiteY798" fmla="*/ 9968 h 10000"/>
                  <a:gd name="connsiteX799" fmla="*/ 7341 w 10000"/>
                  <a:gd name="connsiteY799" fmla="*/ 9971 h 10000"/>
                  <a:gd name="connsiteX800" fmla="*/ 7368 w 10000"/>
                  <a:gd name="connsiteY800" fmla="*/ 9987 h 10000"/>
                  <a:gd name="connsiteX801" fmla="*/ 7380 w 10000"/>
                  <a:gd name="connsiteY801" fmla="*/ 9990 h 10000"/>
                  <a:gd name="connsiteX802" fmla="*/ 7393 w 10000"/>
                  <a:gd name="connsiteY802" fmla="*/ 9981 h 10000"/>
                  <a:gd name="connsiteX803" fmla="*/ 7404 w 10000"/>
                  <a:gd name="connsiteY803" fmla="*/ 9968 h 10000"/>
                  <a:gd name="connsiteX804" fmla="*/ 7418 w 10000"/>
                  <a:gd name="connsiteY804" fmla="*/ 9948 h 10000"/>
                  <a:gd name="connsiteX805" fmla="*/ 7427 w 10000"/>
                  <a:gd name="connsiteY805" fmla="*/ 9922 h 10000"/>
                  <a:gd name="connsiteX806" fmla="*/ 7427 w 10000"/>
                  <a:gd name="connsiteY806" fmla="*/ 9906 h 10000"/>
                  <a:gd name="connsiteX807" fmla="*/ 7404 w 10000"/>
                  <a:gd name="connsiteY807" fmla="*/ 9877 h 10000"/>
                  <a:gd name="connsiteX808" fmla="*/ 7388 w 10000"/>
                  <a:gd name="connsiteY808" fmla="*/ 9854 h 10000"/>
                  <a:gd name="connsiteX809" fmla="*/ 7385 w 10000"/>
                  <a:gd name="connsiteY809" fmla="*/ 9845 h 10000"/>
                  <a:gd name="connsiteX810" fmla="*/ 7385 w 10000"/>
                  <a:gd name="connsiteY810" fmla="*/ 9825 h 10000"/>
                  <a:gd name="connsiteX811" fmla="*/ 7385 w 10000"/>
                  <a:gd name="connsiteY811" fmla="*/ 9819 h 10000"/>
                  <a:gd name="connsiteX812" fmla="*/ 7393 w 10000"/>
                  <a:gd name="connsiteY812" fmla="*/ 9809 h 10000"/>
                  <a:gd name="connsiteX813" fmla="*/ 7404 w 10000"/>
                  <a:gd name="connsiteY813" fmla="*/ 9793 h 10000"/>
                  <a:gd name="connsiteX814" fmla="*/ 7413 w 10000"/>
                  <a:gd name="connsiteY814" fmla="*/ 9783 h 10000"/>
                  <a:gd name="connsiteX815" fmla="*/ 7404 w 10000"/>
                  <a:gd name="connsiteY815" fmla="*/ 9770 h 10000"/>
                  <a:gd name="connsiteX816" fmla="*/ 7388 w 10000"/>
                  <a:gd name="connsiteY816" fmla="*/ 9760 h 10000"/>
                  <a:gd name="connsiteX817" fmla="*/ 7371 w 10000"/>
                  <a:gd name="connsiteY817" fmla="*/ 9744 h 10000"/>
                  <a:gd name="connsiteX818" fmla="*/ 7363 w 10000"/>
                  <a:gd name="connsiteY818" fmla="*/ 9731 h 10000"/>
                  <a:gd name="connsiteX819" fmla="*/ 7355 w 10000"/>
                  <a:gd name="connsiteY819" fmla="*/ 9715 h 10000"/>
                  <a:gd name="connsiteX820" fmla="*/ 7360 w 10000"/>
                  <a:gd name="connsiteY820" fmla="*/ 9686 h 10000"/>
                  <a:gd name="connsiteX821" fmla="*/ 7363 w 10000"/>
                  <a:gd name="connsiteY821" fmla="*/ 9657 h 10000"/>
                  <a:gd name="connsiteX822" fmla="*/ 7360 w 10000"/>
                  <a:gd name="connsiteY822" fmla="*/ 9631 h 10000"/>
                  <a:gd name="connsiteX823" fmla="*/ 7346 w 10000"/>
                  <a:gd name="connsiteY823" fmla="*/ 9611 h 10000"/>
                  <a:gd name="connsiteX824" fmla="*/ 7332 w 10000"/>
                  <a:gd name="connsiteY824" fmla="*/ 9585 h 10000"/>
                  <a:gd name="connsiteX825" fmla="*/ 7324 w 10000"/>
                  <a:gd name="connsiteY825" fmla="*/ 9573 h 10000"/>
                  <a:gd name="connsiteX826" fmla="*/ 7324 w 10000"/>
                  <a:gd name="connsiteY826" fmla="*/ 9553 h 10000"/>
                  <a:gd name="connsiteX827" fmla="*/ 7324 w 10000"/>
                  <a:gd name="connsiteY827" fmla="*/ 9543 h 10000"/>
                  <a:gd name="connsiteX828" fmla="*/ 7324 w 10000"/>
                  <a:gd name="connsiteY828" fmla="*/ 9517 h 10000"/>
                  <a:gd name="connsiteX829" fmla="*/ 7324 w 10000"/>
                  <a:gd name="connsiteY829" fmla="*/ 9498 h 10000"/>
                  <a:gd name="connsiteX830" fmla="*/ 7332 w 10000"/>
                  <a:gd name="connsiteY830" fmla="*/ 9479 h 10000"/>
                  <a:gd name="connsiteX831" fmla="*/ 7341 w 10000"/>
                  <a:gd name="connsiteY831" fmla="*/ 9462 h 10000"/>
                  <a:gd name="connsiteX832" fmla="*/ 7352 w 10000"/>
                  <a:gd name="connsiteY832" fmla="*/ 9459 h 10000"/>
                  <a:gd name="connsiteX833" fmla="*/ 7360 w 10000"/>
                  <a:gd name="connsiteY833" fmla="*/ 9443 h 10000"/>
                  <a:gd name="connsiteX834" fmla="*/ 7363 w 10000"/>
                  <a:gd name="connsiteY834" fmla="*/ 9433 h 10000"/>
                  <a:gd name="connsiteX835" fmla="*/ 7377 w 10000"/>
                  <a:gd name="connsiteY835" fmla="*/ 9433 h 10000"/>
                  <a:gd name="connsiteX836" fmla="*/ 7388 w 10000"/>
                  <a:gd name="connsiteY836" fmla="*/ 9430 h 10000"/>
                  <a:gd name="connsiteX837" fmla="*/ 7396 w 10000"/>
                  <a:gd name="connsiteY837" fmla="*/ 9430 h 10000"/>
                  <a:gd name="connsiteX838" fmla="*/ 7402 w 10000"/>
                  <a:gd name="connsiteY838" fmla="*/ 9424 h 10000"/>
                  <a:gd name="connsiteX839" fmla="*/ 7396 w 10000"/>
                  <a:gd name="connsiteY839" fmla="*/ 9414 h 10000"/>
                  <a:gd name="connsiteX840" fmla="*/ 7388 w 10000"/>
                  <a:gd name="connsiteY840" fmla="*/ 9401 h 10000"/>
                  <a:gd name="connsiteX841" fmla="*/ 7371 w 10000"/>
                  <a:gd name="connsiteY841" fmla="*/ 9391 h 10000"/>
                  <a:gd name="connsiteX842" fmla="*/ 7355 w 10000"/>
                  <a:gd name="connsiteY842" fmla="*/ 9375 h 10000"/>
                  <a:gd name="connsiteX843" fmla="*/ 7332 w 10000"/>
                  <a:gd name="connsiteY843" fmla="*/ 9356 h 10000"/>
                  <a:gd name="connsiteX844" fmla="*/ 7313 w 10000"/>
                  <a:gd name="connsiteY844" fmla="*/ 9330 h 10000"/>
                  <a:gd name="connsiteX845" fmla="*/ 7307 w 10000"/>
                  <a:gd name="connsiteY845" fmla="*/ 9310 h 10000"/>
                  <a:gd name="connsiteX846" fmla="*/ 7305 w 10000"/>
                  <a:gd name="connsiteY846" fmla="*/ 9291 h 10000"/>
                  <a:gd name="connsiteX847" fmla="*/ 7305 w 10000"/>
                  <a:gd name="connsiteY847" fmla="*/ 9278 h 10000"/>
                  <a:gd name="connsiteX848" fmla="*/ 7296 w 10000"/>
                  <a:gd name="connsiteY848" fmla="*/ 9268 h 10000"/>
                  <a:gd name="connsiteX849" fmla="*/ 7296 w 10000"/>
                  <a:gd name="connsiteY849" fmla="*/ 9249 h 10000"/>
                  <a:gd name="connsiteX850" fmla="*/ 7291 w 10000"/>
                  <a:gd name="connsiteY850" fmla="*/ 9226 h 10000"/>
                  <a:gd name="connsiteX851" fmla="*/ 7283 w 10000"/>
                  <a:gd name="connsiteY851" fmla="*/ 9213 h 10000"/>
                  <a:gd name="connsiteX852" fmla="*/ 7274 w 10000"/>
                  <a:gd name="connsiteY852" fmla="*/ 9194 h 10000"/>
                  <a:gd name="connsiteX853" fmla="*/ 7274 w 10000"/>
                  <a:gd name="connsiteY853" fmla="*/ 9174 h 10000"/>
                  <a:gd name="connsiteX854" fmla="*/ 7280 w 10000"/>
                  <a:gd name="connsiteY854" fmla="*/ 9148 h 10000"/>
                  <a:gd name="connsiteX855" fmla="*/ 7283 w 10000"/>
                  <a:gd name="connsiteY855" fmla="*/ 9119 h 10000"/>
                  <a:gd name="connsiteX856" fmla="*/ 7291 w 10000"/>
                  <a:gd name="connsiteY856" fmla="*/ 9100 h 10000"/>
                  <a:gd name="connsiteX857" fmla="*/ 7307 w 10000"/>
                  <a:gd name="connsiteY857" fmla="*/ 9080 h 10000"/>
                  <a:gd name="connsiteX858" fmla="*/ 7324 w 10000"/>
                  <a:gd name="connsiteY858" fmla="*/ 9054 h 10000"/>
                  <a:gd name="connsiteX859" fmla="*/ 7341 w 10000"/>
                  <a:gd name="connsiteY859" fmla="*/ 9054 h 10000"/>
                  <a:gd name="connsiteX860" fmla="*/ 7352 w 10000"/>
                  <a:gd name="connsiteY860" fmla="*/ 9054 h 10000"/>
                  <a:gd name="connsiteX861" fmla="*/ 7346 w 10000"/>
                  <a:gd name="connsiteY861" fmla="*/ 9032 h 10000"/>
                  <a:gd name="connsiteX862" fmla="*/ 7341 w 10000"/>
                  <a:gd name="connsiteY862" fmla="*/ 9022 h 10000"/>
                  <a:gd name="connsiteX863" fmla="*/ 7352 w 10000"/>
                  <a:gd name="connsiteY863" fmla="*/ 8999 h 10000"/>
                  <a:gd name="connsiteX864" fmla="*/ 7360 w 10000"/>
                  <a:gd name="connsiteY864" fmla="*/ 8967 h 10000"/>
                  <a:gd name="connsiteX865" fmla="*/ 7368 w 10000"/>
                  <a:gd name="connsiteY865" fmla="*/ 8922 h 10000"/>
                  <a:gd name="connsiteX866" fmla="*/ 7377 w 10000"/>
                  <a:gd name="connsiteY866" fmla="*/ 8896 h 10000"/>
                  <a:gd name="connsiteX867" fmla="*/ 7380 w 10000"/>
                  <a:gd name="connsiteY867" fmla="*/ 8867 h 10000"/>
                  <a:gd name="connsiteX868" fmla="*/ 7402 w 10000"/>
                  <a:gd name="connsiteY868" fmla="*/ 8824 h 10000"/>
                  <a:gd name="connsiteX869" fmla="*/ 7402 w 10000"/>
                  <a:gd name="connsiteY869" fmla="*/ 8808 h 10000"/>
                  <a:gd name="connsiteX870" fmla="*/ 7393 w 10000"/>
                  <a:gd name="connsiteY870" fmla="*/ 8795 h 10000"/>
                  <a:gd name="connsiteX871" fmla="*/ 7388 w 10000"/>
                  <a:gd name="connsiteY871" fmla="*/ 8799 h 10000"/>
                  <a:gd name="connsiteX872" fmla="*/ 7396 w 10000"/>
                  <a:gd name="connsiteY872" fmla="*/ 8789 h 10000"/>
                  <a:gd name="connsiteX873" fmla="*/ 7404 w 10000"/>
                  <a:gd name="connsiteY873" fmla="*/ 8789 h 10000"/>
                  <a:gd name="connsiteX874" fmla="*/ 7421 w 10000"/>
                  <a:gd name="connsiteY874" fmla="*/ 8769 h 10000"/>
                  <a:gd name="connsiteX875" fmla="*/ 7443 w 10000"/>
                  <a:gd name="connsiteY875" fmla="*/ 8763 h 10000"/>
                  <a:gd name="connsiteX876" fmla="*/ 7452 w 10000"/>
                  <a:gd name="connsiteY876" fmla="*/ 8769 h 10000"/>
                  <a:gd name="connsiteX877" fmla="*/ 7468 w 10000"/>
                  <a:gd name="connsiteY877" fmla="*/ 8769 h 10000"/>
                  <a:gd name="connsiteX878" fmla="*/ 7499 w 10000"/>
                  <a:gd name="connsiteY878" fmla="*/ 8763 h 10000"/>
                  <a:gd name="connsiteX879" fmla="*/ 7526 w 10000"/>
                  <a:gd name="connsiteY879" fmla="*/ 8763 h 10000"/>
                  <a:gd name="connsiteX880" fmla="*/ 7532 w 10000"/>
                  <a:gd name="connsiteY880" fmla="*/ 8763 h 10000"/>
                  <a:gd name="connsiteX881" fmla="*/ 7554 w 10000"/>
                  <a:gd name="connsiteY881" fmla="*/ 8744 h 10000"/>
                  <a:gd name="connsiteX882" fmla="*/ 7571 w 10000"/>
                  <a:gd name="connsiteY882" fmla="*/ 8731 h 10000"/>
                  <a:gd name="connsiteX883" fmla="*/ 7587 w 10000"/>
                  <a:gd name="connsiteY883" fmla="*/ 8711 h 10000"/>
                  <a:gd name="connsiteX884" fmla="*/ 7607 w 10000"/>
                  <a:gd name="connsiteY884" fmla="*/ 8711 h 10000"/>
                  <a:gd name="connsiteX885" fmla="*/ 7634 w 10000"/>
                  <a:gd name="connsiteY885" fmla="*/ 8705 h 10000"/>
                  <a:gd name="connsiteX886" fmla="*/ 7643 w 10000"/>
                  <a:gd name="connsiteY886" fmla="*/ 8682 h 10000"/>
                  <a:gd name="connsiteX887" fmla="*/ 7654 w 10000"/>
                  <a:gd name="connsiteY887" fmla="*/ 8666 h 10000"/>
                  <a:gd name="connsiteX888" fmla="*/ 7668 w 10000"/>
                  <a:gd name="connsiteY888" fmla="*/ 8666 h 10000"/>
                  <a:gd name="connsiteX889" fmla="*/ 7676 w 10000"/>
                  <a:gd name="connsiteY889" fmla="*/ 8682 h 10000"/>
                  <a:gd name="connsiteX890" fmla="*/ 7704 w 10000"/>
                  <a:gd name="connsiteY890" fmla="*/ 8669 h 10000"/>
                  <a:gd name="connsiteX891" fmla="*/ 7712 w 10000"/>
                  <a:gd name="connsiteY891" fmla="*/ 8669 h 10000"/>
                  <a:gd name="connsiteX892" fmla="*/ 7720 w 10000"/>
                  <a:gd name="connsiteY892" fmla="*/ 8669 h 10000"/>
                  <a:gd name="connsiteX893" fmla="*/ 7726 w 10000"/>
                  <a:gd name="connsiteY893" fmla="*/ 8656 h 10000"/>
                  <a:gd name="connsiteX894" fmla="*/ 7734 w 10000"/>
                  <a:gd name="connsiteY894" fmla="*/ 8650 h 10000"/>
                  <a:gd name="connsiteX895" fmla="*/ 7742 w 10000"/>
                  <a:gd name="connsiteY895" fmla="*/ 8650 h 10000"/>
                  <a:gd name="connsiteX896" fmla="*/ 7759 w 10000"/>
                  <a:gd name="connsiteY896" fmla="*/ 8650 h 10000"/>
                  <a:gd name="connsiteX897" fmla="*/ 7756 w 10000"/>
                  <a:gd name="connsiteY897" fmla="*/ 8630 h 10000"/>
                  <a:gd name="connsiteX898" fmla="*/ 7751 w 10000"/>
                  <a:gd name="connsiteY898" fmla="*/ 8627 h 10000"/>
                  <a:gd name="connsiteX899" fmla="*/ 7742 w 10000"/>
                  <a:gd name="connsiteY899" fmla="*/ 8620 h 10000"/>
                  <a:gd name="connsiteX900" fmla="*/ 7734 w 10000"/>
                  <a:gd name="connsiteY900" fmla="*/ 8591 h 10000"/>
                  <a:gd name="connsiteX901" fmla="*/ 7709 w 10000"/>
                  <a:gd name="connsiteY901" fmla="*/ 8582 h 10000"/>
                  <a:gd name="connsiteX902" fmla="*/ 7695 w 10000"/>
                  <a:gd name="connsiteY902" fmla="*/ 8578 h 10000"/>
                  <a:gd name="connsiteX903" fmla="*/ 7668 w 10000"/>
                  <a:gd name="connsiteY903" fmla="*/ 8562 h 10000"/>
                  <a:gd name="connsiteX904" fmla="*/ 7645 w 10000"/>
                  <a:gd name="connsiteY904" fmla="*/ 8552 h 10000"/>
                  <a:gd name="connsiteX905" fmla="*/ 7615 w 10000"/>
                  <a:gd name="connsiteY905" fmla="*/ 8543 h 10000"/>
                  <a:gd name="connsiteX906" fmla="*/ 7596 w 10000"/>
                  <a:gd name="connsiteY906" fmla="*/ 8527 h 10000"/>
                  <a:gd name="connsiteX907" fmla="*/ 7565 w 10000"/>
                  <a:gd name="connsiteY907" fmla="*/ 8494 h 10000"/>
                  <a:gd name="connsiteX908" fmla="*/ 7562 w 10000"/>
                  <a:gd name="connsiteY908" fmla="*/ 8475 h 10000"/>
                  <a:gd name="connsiteX909" fmla="*/ 7540 w 10000"/>
                  <a:gd name="connsiteY909" fmla="*/ 8455 h 10000"/>
                  <a:gd name="connsiteX910" fmla="*/ 7535 w 10000"/>
                  <a:gd name="connsiteY910" fmla="*/ 8446 h 10000"/>
                  <a:gd name="connsiteX911" fmla="*/ 7535 w 10000"/>
                  <a:gd name="connsiteY911" fmla="*/ 8420 h 10000"/>
                  <a:gd name="connsiteX912" fmla="*/ 7535 w 10000"/>
                  <a:gd name="connsiteY912" fmla="*/ 8391 h 10000"/>
                  <a:gd name="connsiteX913" fmla="*/ 7548 w 10000"/>
                  <a:gd name="connsiteY913" fmla="*/ 8345 h 10000"/>
                  <a:gd name="connsiteX914" fmla="*/ 7562 w 10000"/>
                  <a:gd name="connsiteY914" fmla="*/ 8319 h 10000"/>
                  <a:gd name="connsiteX915" fmla="*/ 7582 w 10000"/>
                  <a:gd name="connsiteY915" fmla="*/ 8310 h 10000"/>
                  <a:gd name="connsiteX916" fmla="*/ 7607 w 10000"/>
                  <a:gd name="connsiteY916" fmla="*/ 8300 h 10000"/>
                  <a:gd name="connsiteX917" fmla="*/ 7629 w 10000"/>
                  <a:gd name="connsiteY917" fmla="*/ 8300 h 10000"/>
                  <a:gd name="connsiteX918" fmla="*/ 7651 w 10000"/>
                  <a:gd name="connsiteY918" fmla="*/ 8297 h 10000"/>
                  <a:gd name="connsiteX919" fmla="*/ 7668 w 10000"/>
                  <a:gd name="connsiteY919" fmla="*/ 8280 h 10000"/>
                  <a:gd name="connsiteX920" fmla="*/ 7687 w 10000"/>
                  <a:gd name="connsiteY920" fmla="*/ 8267 h 10000"/>
                  <a:gd name="connsiteX921" fmla="*/ 7693 w 10000"/>
                  <a:gd name="connsiteY921" fmla="*/ 8261 h 10000"/>
                  <a:gd name="connsiteX922" fmla="*/ 7701 w 10000"/>
                  <a:gd name="connsiteY922" fmla="*/ 8248 h 10000"/>
                  <a:gd name="connsiteX923" fmla="*/ 7712 w 10000"/>
                  <a:gd name="connsiteY923" fmla="*/ 8238 h 10000"/>
                  <a:gd name="connsiteX924" fmla="*/ 7731 w 10000"/>
                  <a:gd name="connsiteY924" fmla="*/ 8222 h 10000"/>
                  <a:gd name="connsiteX925" fmla="*/ 7740 w 10000"/>
                  <a:gd name="connsiteY925" fmla="*/ 8206 h 10000"/>
                  <a:gd name="connsiteX926" fmla="*/ 7756 w 10000"/>
                  <a:gd name="connsiteY926" fmla="*/ 8183 h 10000"/>
                  <a:gd name="connsiteX927" fmla="*/ 7773 w 10000"/>
                  <a:gd name="connsiteY927" fmla="*/ 8177 h 10000"/>
                  <a:gd name="connsiteX928" fmla="*/ 7784 w 10000"/>
                  <a:gd name="connsiteY928" fmla="*/ 8183 h 10000"/>
                  <a:gd name="connsiteX929" fmla="*/ 7801 w 10000"/>
                  <a:gd name="connsiteY929" fmla="*/ 8174 h 10000"/>
                  <a:gd name="connsiteX930" fmla="*/ 7801 w 10000"/>
                  <a:gd name="connsiteY930" fmla="*/ 8157 h 10000"/>
                  <a:gd name="connsiteX931" fmla="*/ 7817 w 10000"/>
                  <a:gd name="connsiteY931" fmla="*/ 8164 h 10000"/>
                  <a:gd name="connsiteX932" fmla="*/ 7837 w 10000"/>
                  <a:gd name="connsiteY932" fmla="*/ 8164 h 10000"/>
                  <a:gd name="connsiteX933" fmla="*/ 7856 w 10000"/>
                  <a:gd name="connsiteY933" fmla="*/ 8164 h 10000"/>
                  <a:gd name="connsiteX934" fmla="*/ 7870 w 10000"/>
                  <a:gd name="connsiteY934" fmla="*/ 8167 h 10000"/>
                  <a:gd name="connsiteX935" fmla="*/ 7881 w 10000"/>
                  <a:gd name="connsiteY935" fmla="*/ 8174 h 10000"/>
                  <a:gd name="connsiteX936" fmla="*/ 7898 w 10000"/>
                  <a:gd name="connsiteY936" fmla="*/ 8187 h 10000"/>
                  <a:gd name="connsiteX937" fmla="*/ 7917 w 10000"/>
                  <a:gd name="connsiteY937" fmla="*/ 8187 h 10000"/>
                  <a:gd name="connsiteX938" fmla="*/ 7928 w 10000"/>
                  <a:gd name="connsiteY938" fmla="*/ 8157 h 10000"/>
                  <a:gd name="connsiteX939" fmla="*/ 7942 w 10000"/>
                  <a:gd name="connsiteY939" fmla="*/ 8157 h 10000"/>
                  <a:gd name="connsiteX940" fmla="*/ 7958 w 10000"/>
                  <a:gd name="connsiteY940" fmla="*/ 8164 h 10000"/>
                  <a:gd name="connsiteX941" fmla="*/ 7983 w 10000"/>
                  <a:gd name="connsiteY941" fmla="*/ 8144 h 10000"/>
                  <a:gd name="connsiteX942" fmla="*/ 8000 w 10000"/>
                  <a:gd name="connsiteY942" fmla="*/ 8109 h 10000"/>
                  <a:gd name="connsiteX943" fmla="*/ 7994 w 10000"/>
                  <a:gd name="connsiteY943" fmla="*/ 8093 h 10000"/>
                  <a:gd name="connsiteX944" fmla="*/ 7983 w 10000"/>
                  <a:gd name="connsiteY944" fmla="*/ 8070 h 10000"/>
                  <a:gd name="connsiteX945" fmla="*/ 7986 w 10000"/>
                  <a:gd name="connsiteY945" fmla="*/ 8063 h 10000"/>
                  <a:gd name="connsiteX946" fmla="*/ 7978 w 10000"/>
                  <a:gd name="connsiteY946" fmla="*/ 8044 h 10000"/>
                  <a:gd name="connsiteX947" fmla="*/ 7986 w 10000"/>
                  <a:gd name="connsiteY947" fmla="*/ 8002 h 10000"/>
                  <a:gd name="connsiteX948" fmla="*/ 7983 w 10000"/>
                  <a:gd name="connsiteY948" fmla="*/ 7947 h 10000"/>
                  <a:gd name="connsiteX949" fmla="*/ 7961 w 10000"/>
                  <a:gd name="connsiteY949" fmla="*/ 7931 h 10000"/>
                  <a:gd name="connsiteX950" fmla="*/ 7958 w 10000"/>
                  <a:gd name="connsiteY950" fmla="*/ 7898 h 10000"/>
                  <a:gd name="connsiteX951" fmla="*/ 7953 w 10000"/>
                  <a:gd name="connsiteY951" fmla="*/ 7856 h 10000"/>
                  <a:gd name="connsiteX952" fmla="*/ 7967 w 10000"/>
                  <a:gd name="connsiteY952" fmla="*/ 7837 h 10000"/>
                  <a:gd name="connsiteX953" fmla="*/ 7950 w 10000"/>
                  <a:gd name="connsiteY953" fmla="*/ 7824 h 10000"/>
                  <a:gd name="connsiteX954" fmla="*/ 7906 w 10000"/>
                  <a:gd name="connsiteY954" fmla="*/ 7814 h 10000"/>
                  <a:gd name="connsiteX955" fmla="*/ 7878 w 10000"/>
                  <a:gd name="connsiteY955" fmla="*/ 7814 h 10000"/>
                  <a:gd name="connsiteX956" fmla="*/ 7870 w 10000"/>
                  <a:gd name="connsiteY956" fmla="*/ 7795 h 10000"/>
                  <a:gd name="connsiteX957" fmla="*/ 7878 w 10000"/>
                  <a:gd name="connsiteY957" fmla="*/ 7778 h 10000"/>
                  <a:gd name="connsiteX958" fmla="*/ 7881 w 10000"/>
                  <a:gd name="connsiteY958" fmla="*/ 7775 h 10000"/>
                  <a:gd name="connsiteX959" fmla="*/ 7878 w 10000"/>
                  <a:gd name="connsiteY959" fmla="*/ 7743 h 10000"/>
                  <a:gd name="connsiteX960" fmla="*/ 7895 w 10000"/>
                  <a:gd name="connsiteY960" fmla="*/ 7733 h 10000"/>
                  <a:gd name="connsiteX961" fmla="*/ 7911 w 10000"/>
                  <a:gd name="connsiteY961" fmla="*/ 7710 h 10000"/>
                  <a:gd name="connsiteX962" fmla="*/ 7911 w 10000"/>
                  <a:gd name="connsiteY962" fmla="*/ 7665 h 10000"/>
                  <a:gd name="connsiteX963" fmla="*/ 7917 w 10000"/>
                  <a:gd name="connsiteY963" fmla="*/ 7600 h 10000"/>
                  <a:gd name="connsiteX964" fmla="*/ 7928 w 10000"/>
                  <a:gd name="connsiteY964" fmla="*/ 7581 h 10000"/>
                  <a:gd name="connsiteX965" fmla="*/ 7917 w 10000"/>
                  <a:gd name="connsiteY965" fmla="*/ 7474 h 10000"/>
                  <a:gd name="connsiteX966" fmla="*/ 7873 w 10000"/>
                  <a:gd name="connsiteY966" fmla="*/ 7335 h 10000"/>
                  <a:gd name="connsiteX967" fmla="*/ 7756 w 10000"/>
                  <a:gd name="connsiteY967" fmla="*/ 7050 h 10000"/>
                  <a:gd name="connsiteX968" fmla="*/ 7679 w 10000"/>
                  <a:gd name="connsiteY968" fmla="*/ 6839 h 10000"/>
                  <a:gd name="connsiteX969" fmla="*/ 7668 w 10000"/>
                  <a:gd name="connsiteY969" fmla="*/ 6823 h 10000"/>
                  <a:gd name="connsiteX970" fmla="*/ 7659 w 10000"/>
                  <a:gd name="connsiteY970" fmla="*/ 6768 h 10000"/>
                  <a:gd name="connsiteX971" fmla="*/ 7659 w 10000"/>
                  <a:gd name="connsiteY971" fmla="*/ 6739 h 10000"/>
                  <a:gd name="connsiteX972" fmla="*/ 7651 w 10000"/>
                  <a:gd name="connsiteY972" fmla="*/ 6713 h 10000"/>
                  <a:gd name="connsiteX973" fmla="*/ 7654 w 10000"/>
                  <a:gd name="connsiteY973" fmla="*/ 6684 h 10000"/>
                  <a:gd name="connsiteX974" fmla="*/ 7643 w 10000"/>
                  <a:gd name="connsiteY974" fmla="*/ 6626 h 10000"/>
                  <a:gd name="connsiteX975" fmla="*/ 7629 w 10000"/>
                  <a:gd name="connsiteY975" fmla="*/ 6600 h 10000"/>
                  <a:gd name="connsiteX976" fmla="*/ 7629 w 10000"/>
                  <a:gd name="connsiteY976" fmla="*/ 6580 h 10000"/>
                  <a:gd name="connsiteX977" fmla="*/ 7623 w 10000"/>
                  <a:gd name="connsiteY977" fmla="*/ 6541 h 10000"/>
                  <a:gd name="connsiteX978" fmla="*/ 7615 w 10000"/>
                  <a:gd name="connsiteY978" fmla="*/ 6522 h 10000"/>
                  <a:gd name="connsiteX979" fmla="*/ 7598 w 10000"/>
                  <a:gd name="connsiteY979" fmla="*/ 6509 h 10000"/>
                  <a:gd name="connsiteX980" fmla="*/ 7587 w 10000"/>
                  <a:gd name="connsiteY980" fmla="*/ 6493 h 10000"/>
                  <a:gd name="connsiteX981" fmla="*/ 7579 w 10000"/>
                  <a:gd name="connsiteY981" fmla="*/ 6464 h 10000"/>
                  <a:gd name="connsiteX982" fmla="*/ 7587 w 10000"/>
                  <a:gd name="connsiteY982" fmla="*/ 6438 h 10000"/>
                  <a:gd name="connsiteX983" fmla="*/ 7596 w 10000"/>
                  <a:gd name="connsiteY983" fmla="*/ 6425 h 10000"/>
                  <a:gd name="connsiteX984" fmla="*/ 7590 w 10000"/>
                  <a:gd name="connsiteY984" fmla="*/ 6396 h 10000"/>
                  <a:gd name="connsiteX985" fmla="*/ 7590 w 10000"/>
                  <a:gd name="connsiteY985" fmla="*/ 6373 h 10000"/>
                  <a:gd name="connsiteX986" fmla="*/ 7587 w 10000"/>
                  <a:gd name="connsiteY986" fmla="*/ 6354 h 10000"/>
                  <a:gd name="connsiteX987" fmla="*/ 7582 w 10000"/>
                  <a:gd name="connsiteY987" fmla="*/ 6344 h 10000"/>
                  <a:gd name="connsiteX988" fmla="*/ 7582 w 10000"/>
                  <a:gd name="connsiteY988" fmla="*/ 6324 h 10000"/>
                  <a:gd name="connsiteX989" fmla="*/ 7571 w 10000"/>
                  <a:gd name="connsiteY989" fmla="*/ 6302 h 10000"/>
                  <a:gd name="connsiteX990" fmla="*/ 7548 w 10000"/>
                  <a:gd name="connsiteY990" fmla="*/ 6256 h 10000"/>
                  <a:gd name="connsiteX991" fmla="*/ 7546 w 10000"/>
                  <a:gd name="connsiteY991" fmla="*/ 6218 h 10000"/>
                  <a:gd name="connsiteX992" fmla="*/ 7540 w 10000"/>
                  <a:gd name="connsiteY992" fmla="*/ 6159 h 10000"/>
                  <a:gd name="connsiteX993" fmla="*/ 7535 w 10000"/>
                  <a:gd name="connsiteY993" fmla="*/ 6114 h 10000"/>
                  <a:gd name="connsiteX994" fmla="*/ 7535 w 10000"/>
                  <a:gd name="connsiteY994" fmla="*/ 6088 h 10000"/>
                  <a:gd name="connsiteX995" fmla="*/ 7540 w 10000"/>
                  <a:gd name="connsiteY995" fmla="*/ 6049 h 10000"/>
                  <a:gd name="connsiteX996" fmla="*/ 7546 w 10000"/>
                  <a:gd name="connsiteY996" fmla="*/ 6004 h 10000"/>
                  <a:gd name="connsiteX997" fmla="*/ 7548 w 10000"/>
                  <a:gd name="connsiteY997" fmla="*/ 5965 h 10000"/>
                  <a:gd name="connsiteX998" fmla="*/ 7548 w 10000"/>
                  <a:gd name="connsiteY998" fmla="*/ 5946 h 10000"/>
                  <a:gd name="connsiteX999" fmla="*/ 7548 w 10000"/>
                  <a:gd name="connsiteY999" fmla="*/ 5933 h 10000"/>
                  <a:gd name="connsiteX1000" fmla="*/ 7548 w 10000"/>
                  <a:gd name="connsiteY1000" fmla="*/ 5910 h 10000"/>
                  <a:gd name="connsiteX1001" fmla="*/ 7548 w 10000"/>
                  <a:gd name="connsiteY1001" fmla="*/ 5897 h 10000"/>
                  <a:gd name="connsiteX1002" fmla="*/ 7546 w 10000"/>
                  <a:gd name="connsiteY1002" fmla="*/ 5871 h 10000"/>
                  <a:gd name="connsiteX1003" fmla="*/ 7535 w 10000"/>
                  <a:gd name="connsiteY1003" fmla="*/ 5839 h 10000"/>
                  <a:gd name="connsiteX1004" fmla="*/ 7524 w 10000"/>
                  <a:gd name="connsiteY1004" fmla="*/ 5797 h 10000"/>
                  <a:gd name="connsiteX1005" fmla="*/ 7518 w 10000"/>
                  <a:gd name="connsiteY1005" fmla="*/ 5767 h 10000"/>
                  <a:gd name="connsiteX1006" fmla="*/ 7515 w 10000"/>
                  <a:gd name="connsiteY1006" fmla="*/ 5745 h 10000"/>
                  <a:gd name="connsiteX1007" fmla="*/ 7501 w 10000"/>
                  <a:gd name="connsiteY1007" fmla="*/ 5683 h 10000"/>
                  <a:gd name="connsiteX1008" fmla="*/ 7490 w 10000"/>
                  <a:gd name="connsiteY1008" fmla="*/ 5631 h 10000"/>
                  <a:gd name="connsiteX1009" fmla="*/ 7482 w 10000"/>
                  <a:gd name="connsiteY1009" fmla="*/ 5593 h 10000"/>
                  <a:gd name="connsiteX1010" fmla="*/ 7476 w 10000"/>
                  <a:gd name="connsiteY1010" fmla="*/ 5570 h 10000"/>
                  <a:gd name="connsiteX1011" fmla="*/ 7476 w 10000"/>
                  <a:gd name="connsiteY1011" fmla="*/ 5528 h 10000"/>
                  <a:gd name="connsiteX1012" fmla="*/ 7482 w 10000"/>
                  <a:gd name="connsiteY1012" fmla="*/ 5502 h 10000"/>
                  <a:gd name="connsiteX1013" fmla="*/ 7490 w 10000"/>
                  <a:gd name="connsiteY1013" fmla="*/ 5489 h 10000"/>
                  <a:gd name="connsiteX1014" fmla="*/ 7499 w 10000"/>
                  <a:gd name="connsiteY1014" fmla="*/ 5479 h 10000"/>
                  <a:gd name="connsiteX1015" fmla="*/ 7493 w 10000"/>
                  <a:gd name="connsiteY1015" fmla="*/ 5427 h 10000"/>
                  <a:gd name="connsiteX1016" fmla="*/ 7501 w 10000"/>
                  <a:gd name="connsiteY1016" fmla="*/ 5415 h 10000"/>
                  <a:gd name="connsiteX1017" fmla="*/ 7510 w 10000"/>
                  <a:gd name="connsiteY1017" fmla="*/ 5398 h 10000"/>
                  <a:gd name="connsiteX1018" fmla="*/ 7515 w 10000"/>
                  <a:gd name="connsiteY1018" fmla="*/ 5379 h 10000"/>
                  <a:gd name="connsiteX1019" fmla="*/ 7526 w 10000"/>
                  <a:gd name="connsiteY1019" fmla="*/ 5366 h 10000"/>
                  <a:gd name="connsiteX1020" fmla="*/ 7518 w 10000"/>
                  <a:gd name="connsiteY1020" fmla="*/ 5350 h 10000"/>
                  <a:gd name="connsiteX1021" fmla="*/ 7518 w 10000"/>
                  <a:gd name="connsiteY1021" fmla="*/ 5330 h 10000"/>
                  <a:gd name="connsiteX1022" fmla="*/ 7526 w 10000"/>
                  <a:gd name="connsiteY1022" fmla="*/ 5311 h 10000"/>
                  <a:gd name="connsiteX1023" fmla="*/ 7540 w 10000"/>
                  <a:gd name="connsiteY1023" fmla="*/ 5291 h 10000"/>
                  <a:gd name="connsiteX1024" fmla="*/ 7540 w 10000"/>
                  <a:gd name="connsiteY1024" fmla="*/ 5266 h 10000"/>
                  <a:gd name="connsiteX1025" fmla="*/ 7540 w 10000"/>
                  <a:gd name="connsiteY1025" fmla="*/ 5256 h 10000"/>
                  <a:gd name="connsiteX1026" fmla="*/ 7524 w 10000"/>
                  <a:gd name="connsiteY1026" fmla="*/ 5233 h 10000"/>
                  <a:gd name="connsiteX1027" fmla="*/ 7515 w 10000"/>
                  <a:gd name="connsiteY1027" fmla="*/ 5217 h 10000"/>
                  <a:gd name="connsiteX1028" fmla="*/ 7490 w 10000"/>
                  <a:gd name="connsiteY1028" fmla="*/ 5178 h 10000"/>
                  <a:gd name="connsiteX1029" fmla="*/ 7474 w 10000"/>
                  <a:gd name="connsiteY1029" fmla="*/ 5162 h 10000"/>
                  <a:gd name="connsiteX1030" fmla="*/ 7457 w 10000"/>
                  <a:gd name="connsiteY1030" fmla="*/ 5120 h 10000"/>
                  <a:gd name="connsiteX1031" fmla="*/ 7421 w 10000"/>
                  <a:gd name="connsiteY1031" fmla="*/ 5087 h 10000"/>
                  <a:gd name="connsiteX1032" fmla="*/ 7380 w 10000"/>
                  <a:gd name="connsiteY1032" fmla="*/ 5068 h 10000"/>
                  <a:gd name="connsiteX1033" fmla="*/ 7355 w 10000"/>
                  <a:gd name="connsiteY1033" fmla="*/ 5058 h 10000"/>
                  <a:gd name="connsiteX1034" fmla="*/ 7332 w 10000"/>
                  <a:gd name="connsiteY1034" fmla="*/ 5049 h 10000"/>
                  <a:gd name="connsiteX1035" fmla="*/ 7305 w 10000"/>
                  <a:gd name="connsiteY1035" fmla="*/ 5016 h 10000"/>
                  <a:gd name="connsiteX1036" fmla="*/ 7305 w 10000"/>
                  <a:gd name="connsiteY1036" fmla="*/ 5000 h 10000"/>
                  <a:gd name="connsiteX1037" fmla="*/ 7296 w 10000"/>
                  <a:gd name="connsiteY1037" fmla="*/ 4971 h 10000"/>
                  <a:gd name="connsiteX1038" fmla="*/ 7288 w 10000"/>
                  <a:gd name="connsiteY1038" fmla="*/ 4945 h 10000"/>
                  <a:gd name="connsiteX1039" fmla="*/ 7280 w 10000"/>
                  <a:gd name="connsiteY1039" fmla="*/ 4916 h 10000"/>
                  <a:gd name="connsiteX1040" fmla="*/ 7291 w 10000"/>
                  <a:gd name="connsiteY1040" fmla="*/ 4887 h 10000"/>
                  <a:gd name="connsiteX1041" fmla="*/ 7291 w 10000"/>
                  <a:gd name="connsiteY1041" fmla="*/ 4858 h 10000"/>
                  <a:gd name="connsiteX1042" fmla="*/ 7271 w 10000"/>
                  <a:gd name="connsiteY1042" fmla="*/ 4819 h 10000"/>
                  <a:gd name="connsiteX1043" fmla="*/ 7255 w 10000"/>
                  <a:gd name="connsiteY1043" fmla="*/ 4828 h 10000"/>
                  <a:gd name="connsiteX1044" fmla="*/ 7235 w 10000"/>
                  <a:gd name="connsiteY1044" fmla="*/ 4841 h 10000"/>
                  <a:gd name="connsiteX1045" fmla="*/ 7216 w 10000"/>
                  <a:gd name="connsiteY1045" fmla="*/ 4867 h 10000"/>
                  <a:gd name="connsiteX1046" fmla="*/ 7191 w 10000"/>
                  <a:gd name="connsiteY1046" fmla="*/ 4870 h 10000"/>
                  <a:gd name="connsiteX1047" fmla="*/ 7155 w 10000"/>
                  <a:gd name="connsiteY1047" fmla="*/ 4887 h 10000"/>
                  <a:gd name="connsiteX1048" fmla="*/ 7122 w 10000"/>
                  <a:gd name="connsiteY1048" fmla="*/ 4893 h 10000"/>
                  <a:gd name="connsiteX1049" fmla="*/ 7105 w 10000"/>
                  <a:gd name="connsiteY1049" fmla="*/ 4896 h 10000"/>
                  <a:gd name="connsiteX1050" fmla="*/ 7094 w 10000"/>
                  <a:gd name="connsiteY1050" fmla="*/ 4916 h 10000"/>
                  <a:gd name="connsiteX1051" fmla="*/ 7080 w 10000"/>
                  <a:gd name="connsiteY1051" fmla="*/ 4903 h 10000"/>
                  <a:gd name="connsiteX1052" fmla="*/ 7072 w 10000"/>
                  <a:gd name="connsiteY1052" fmla="*/ 4851 h 10000"/>
                  <a:gd name="connsiteX1053" fmla="*/ 7042 w 10000"/>
                  <a:gd name="connsiteY1053" fmla="*/ 4819 h 10000"/>
                  <a:gd name="connsiteX1054" fmla="*/ 7030 w 10000"/>
                  <a:gd name="connsiteY1054" fmla="*/ 4780 h 10000"/>
                  <a:gd name="connsiteX1055" fmla="*/ 7039 w 10000"/>
                  <a:gd name="connsiteY1055" fmla="*/ 4757 h 10000"/>
                  <a:gd name="connsiteX1056" fmla="*/ 7047 w 10000"/>
                  <a:gd name="connsiteY1056" fmla="*/ 4744 h 10000"/>
                  <a:gd name="connsiteX1057" fmla="*/ 7022 w 10000"/>
                  <a:gd name="connsiteY1057" fmla="*/ 4725 h 10000"/>
                  <a:gd name="connsiteX1058" fmla="*/ 7000 w 10000"/>
                  <a:gd name="connsiteY1058" fmla="*/ 4715 h 10000"/>
                  <a:gd name="connsiteX1059" fmla="*/ 6975 w 10000"/>
                  <a:gd name="connsiteY1059" fmla="*/ 4709 h 10000"/>
                  <a:gd name="connsiteX1060" fmla="*/ 6945 w 10000"/>
                  <a:gd name="connsiteY1060" fmla="*/ 4696 h 10000"/>
                  <a:gd name="connsiteX1061" fmla="*/ 6953 w 10000"/>
                  <a:gd name="connsiteY1061" fmla="*/ 4679 h 10000"/>
                  <a:gd name="connsiteX1062" fmla="*/ 6961 w 10000"/>
                  <a:gd name="connsiteY1062" fmla="*/ 4660 h 10000"/>
                  <a:gd name="connsiteX1063" fmla="*/ 6983 w 10000"/>
                  <a:gd name="connsiteY1063" fmla="*/ 4644 h 10000"/>
                  <a:gd name="connsiteX1064" fmla="*/ 7014 w 10000"/>
                  <a:gd name="connsiteY1064" fmla="*/ 4634 h 10000"/>
                  <a:gd name="connsiteX1065" fmla="*/ 7025 w 10000"/>
                  <a:gd name="connsiteY1065" fmla="*/ 4615 h 10000"/>
                  <a:gd name="connsiteX1066" fmla="*/ 7047 w 10000"/>
                  <a:gd name="connsiteY1066" fmla="*/ 4582 h 10000"/>
                  <a:gd name="connsiteX1067" fmla="*/ 7069 w 10000"/>
                  <a:gd name="connsiteY1067" fmla="*/ 4563 h 10000"/>
                  <a:gd name="connsiteX1068" fmla="*/ 7078 w 10000"/>
                  <a:gd name="connsiteY1068" fmla="*/ 4553 h 10000"/>
                  <a:gd name="connsiteX1069" fmla="*/ 7097 w 10000"/>
                  <a:gd name="connsiteY1069" fmla="*/ 4527 h 10000"/>
                  <a:gd name="connsiteX1070" fmla="*/ 7122 w 10000"/>
                  <a:gd name="connsiteY1070" fmla="*/ 4517 h 10000"/>
                  <a:gd name="connsiteX1071" fmla="*/ 7139 w 10000"/>
                  <a:gd name="connsiteY1071" fmla="*/ 4488 h 10000"/>
                  <a:gd name="connsiteX1072" fmla="*/ 7147 w 10000"/>
                  <a:gd name="connsiteY1072" fmla="*/ 4459 h 10000"/>
                  <a:gd name="connsiteX1073" fmla="*/ 7161 w 10000"/>
                  <a:gd name="connsiteY1073" fmla="*/ 4440 h 10000"/>
                  <a:gd name="connsiteX1074" fmla="*/ 7177 w 10000"/>
                  <a:gd name="connsiteY1074" fmla="*/ 4430 h 10000"/>
                  <a:gd name="connsiteX1075" fmla="*/ 7202 w 10000"/>
                  <a:gd name="connsiteY1075" fmla="*/ 4407 h 10000"/>
                  <a:gd name="connsiteX1076" fmla="*/ 7224 w 10000"/>
                  <a:gd name="connsiteY1076" fmla="*/ 4417 h 10000"/>
                  <a:gd name="connsiteX1077" fmla="*/ 7241 w 10000"/>
                  <a:gd name="connsiteY1077" fmla="*/ 4404 h 10000"/>
                  <a:gd name="connsiteX1078" fmla="*/ 7263 w 10000"/>
                  <a:gd name="connsiteY1078" fmla="*/ 4398 h 10000"/>
                  <a:gd name="connsiteX1079" fmla="*/ 7283 w 10000"/>
                  <a:gd name="connsiteY1079" fmla="*/ 4424 h 10000"/>
                  <a:gd name="connsiteX1080" fmla="*/ 7305 w 10000"/>
                  <a:gd name="connsiteY1080" fmla="*/ 4433 h 10000"/>
                  <a:gd name="connsiteX1081" fmla="*/ 7332 w 10000"/>
                  <a:gd name="connsiteY1081" fmla="*/ 4443 h 10000"/>
                  <a:gd name="connsiteX1082" fmla="*/ 7380 w 10000"/>
                  <a:gd name="connsiteY1082" fmla="*/ 4398 h 10000"/>
                  <a:gd name="connsiteX1083" fmla="*/ 7404 w 10000"/>
                  <a:gd name="connsiteY1083" fmla="*/ 4378 h 10000"/>
                  <a:gd name="connsiteX1084" fmla="*/ 7418 w 10000"/>
                  <a:gd name="connsiteY1084" fmla="*/ 4369 h 10000"/>
                  <a:gd name="connsiteX1085" fmla="*/ 7443 w 10000"/>
                  <a:gd name="connsiteY1085" fmla="*/ 4356 h 10000"/>
                  <a:gd name="connsiteX1086" fmla="*/ 7460 w 10000"/>
                  <a:gd name="connsiteY1086" fmla="*/ 4385 h 10000"/>
                  <a:gd name="connsiteX1087" fmla="*/ 7460 w 10000"/>
                  <a:gd name="connsiteY1087" fmla="*/ 4404 h 10000"/>
                  <a:gd name="connsiteX1088" fmla="*/ 7499 w 10000"/>
                  <a:gd name="connsiteY1088" fmla="*/ 4417 h 10000"/>
                  <a:gd name="connsiteX1089" fmla="*/ 7515 w 10000"/>
                  <a:gd name="connsiteY1089" fmla="*/ 4414 h 10000"/>
                  <a:gd name="connsiteX1090" fmla="*/ 7565 w 10000"/>
                  <a:gd name="connsiteY1090" fmla="*/ 4385 h 10000"/>
                  <a:gd name="connsiteX1091" fmla="*/ 7579 w 10000"/>
                  <a:gd name="connsiteY1091" fmla="*/ 4346 h 10000"/>
                  <a:gd name="connsiteX1092" fmla="*/ 7582 w 10000"/>
                  <a:gd name="connsiteY1092" fmla="*/ 4317 h 10000"/>
                  <a:gd name="connsiteX1093" fmla="*/ 7590 w 10000"/>
                  <a:gd name="connsiteY1093" fmla="*/ 4301 h 10000"/>
                  <a:gd name="connsiteX1094" fmla="*/ 7612 w 10000"/>
                  <a:gd name="connsiteY1094" fmla="*/ 4271 h 10000"/>
                  <a:gd name="connsiteX1095" fmla="*/ 7623 w 10000"/>
                  <a:gd name="connsiteY1095" fmla="*/ 4262 h 10000"/>
                  <a:gd name="connsiteX1096" fmla="*/ 7634 w 10000"/>
                  <a:gd name="connsiteY1096" fmla="*/ 4245 h 10000"/>
                  <a:gd name="connsiteX1097" fmla="*/ 7645 w 10000"/>
                  <a:gd name="connsiteY1097" fmla="*/ 4265 h 10000"/>
                  <a:gd name="connsiteX1098" fmla="*/ 7670 w 10000"/>
                  <a:gd name="connsiteY1098" fmla="*/ 4284 h 10000"/>
                  <a:gd name="connsiteX1099" fmla="*/ 7701 w 10000"/>
                  <a:gd name="connsiteY1099" fmla="*/ 4275 h 10000"/>
                  <a:gd name="connsiteX1100" fmla="*/ 7717 w 10000"/>
                  <a:gd name="connsiteY1100" fmla="*/ 4275 h 10000"/>
                  <a:gd name="connsiteX1101" fmla="*/ 7740 w 10000"/>
                  <a:gd name="connsiteY1101" fmla="*/ 4284 h 10000"/>
                  <a:gd name="connsiteX1102" fmla="*/ 7767 w 10000"/>
                  <a:gd name="connsiteY1102" fmla="*/ 4284 h 10000"/>
                  <a:gd name="connsiteX1103" fmla="*/ 7895 w 10000"/>
                  <a:gd name="connsiteY1103" fmla="*/ 4207 h 10000"/>
                  <a:gd name="connsiteX1104" fmla="*/ 7895 w 10000"/>
                  <a:gd name="connsiteY1104" fmla="*/ 4187 h 10000"/>
                  <a:gd name="connsiteX1105" fmla="*/ 7895 w 10000"/>
                  <a:gd name="connsiteY1105" fmla="*/ 4171 h 10000"/>
                  <a:gd name="connsiteX1106" fmla="*/ 7903 w 10000"/>
                  <a:gd name="connsiteY1106" fmla="*/ 4148 h 10000"/>
                  <a:gd name="connsiteX1107" fmla="*/ 7917 w 10000"/>
                  <a:gd name="connsiteY1107" fmla="*/ 4158 h 10000"/>
                  <a:gd name="connsiteX1108" fmla="*/ 7967 w 10000"/>
                  <a:gd name="connsiteY1108" fmla="*/ 4203 h 10000"/>
                  <a:gd name="connsiteX1109" fmla="*/ 7994 w 10000"/>
                  <a:gd name="connsiteY1109" fmla="*/ 4203 h 10000"/>
                  <a:gd name="connsiteX1110" fmla="*/ 8064 w 10000"/>
                  <a:gd name="connsiteY1110" fmla="*/ 4242 h 10000"/>
                  <a:gd name="connsiteX1111" fmla="*/ 8083 w 10000"/>
                  <a:gd name="connsiteY1111" fmla="*/ 4245 h 10000"/>
                  <a:gd name="connsiteX1112" fmla="*/ 8105 w 10000"/>
                  <a:gd name="connsiteY1112" fmla="*/ 4226 h 10000"/>
                  <a:gd name="connsiteX1113" fmla="*/ 8136 w 10000"/>
                  <a:gd name="connsiteY1113" fmla="*/ 4187 h 10000"/>
                  <a:gd name="connsiteX1114" fmla="*/ 8161 w 10000"/>
                  <a:gd name="connsiteY1114" fmla="*/ 4168 h 10000"/>
                  <a:gd name="connsiteX1115" fmla="*/ 8172 w 10000"/>
                  <a:gd name="connsiteY1115" fmla="*/ 4161 h 10000"/>
                  <a:gd name="connsiteX1116" fmla="*/ 8208 w 10000"/>
                  <a:gd name="connsiteY1116" fmla="*/ 4168 h 10000"/>
                  <a:gd name="connsiteX1117" fmla="*/ 8235 w 10000"/>
                  <a:gd name="connsiteY1117" fmla="*/ 4168 h 10000"/>
                  <a:gd name="connsiteX1118" fmla="*/ 8258 w 10000"/>
                  <a:gd name="connsiteY1118" fmla="*/ 4152 h 10000"/>
                  <a:gd name="connsiteX1119" fmla="*/ 8283 w 10000"/>
                  <a:gd name="connsiteY1119" fmla="*/ 4152 h 10000"/>
                  <a:gd name="connsiteX1120" fmla="*/ 8299 w 10000"/>
                  <a:gd name="connsiteY1120" fmla="*/ 4132 h 10000"/>
                  <a:gd name="connsiteX1121" fmla="*/ 8316 w 10000"/>
                  <a:gd name="connsiteY1121" fmla="*/ 4113 h 10000"/>
                  <a:gd name="connsiteX1122" fmla="*/ 8330 w 10000"/>
                  <a:gd name="connsiteY1122" fmla="*/ 4084 h 10000"/>
                  <a:gd name="connsiteX1123" fmla="*/ 8341 w 10000"/>
                  <a:gd name="connsiteY1123" fmla="*/ 4058 h 10000"/>
                  <a:gd name="connsiteX1124" fmla="*/ 8349 w 10000"/>
                  <a:gd name="connsiteY1124" fmla="*/ 4064 h 10000"/>
                  <a:gd name="connsiteX1125" fmla="*/ 8366 w 10000"/>
                  <a:gd name="connsiteY1125" fmla="*/ 4067 h 10000"/>
                  <a:gd name="connsiteX1126" fmla="*/ 8374 w 10000"/>
                  <a:gd name="connsiteY1126" fmla="*/ 4084 h 10000"/>
                  <a:gd name="connsiteX1127" fmla="*/ 8402 w 10000"/>
                  <a:gd name="connsiteY1127" fmla="*/ 4054 h 10000"/>
                  <a:gd name="connsiteX1128" fmla="*/ 8427 w 10000"/>
                  <a:gd name="connsiteY1128" fmla="*/ 4028 h 10000"/>
                  <a:gd name="connsiteX1129" fmla="*/ 8438 w 10000"/>
                  <a:gd name="connsiteY1129" fmla="*/ 4025 h 10000"/>
                  <a:gd name="connsiteX1130" fmla="*/ 8468 w 10000"/>
                  <a:gd name="connsiteY1130" fmla="*/ 4006 h 10000"/>
                  <a:gd name="connsiteX1131" fmla="*/ 8485 w 10000"/>
                  <a:gd name="connsiteY1131" fmla="*/ 3999 h 10000"/>
                  <a:gd name="connsiteX1132" fmla="*/ 8493 w 10000"/>
                  <a:gd name="connsiteY1132" fmla="*/ 4025 h 10000"/>
                  <a:gd name="connsiteX1133" fmla="*/ 8515 w 10000"/>
                  <a:gd name="connsiteY1133" fmla="*/ 4028 h 10000"/>
                  <a:gd name="connsiteX1134" fmla="*/ 8543 w 10000"/>
                  <a:gd name="connsiteY1134" fmla="*/ 4009 h 10000"/>
                  <a:gd name="connsiteX1135" fmla="*/ 8551 w 10000"/>
                  <a:gd name="connsiteY1135" fmla="*/ 3990 h 10000"/>
                  <a:gd name="connsiteX1136" fmla="*/ 8582 w 10000"/>
                  <a:gd name="connsiteY1136" fmla="*/ 3977 h 10000"/>
                  <a:gd name="connsiteX1137" fmla="*/ 8596 w 10000"/>
                  <a:gd name="connsiteY1137" fmla="*/ 3977 h 10000"/>
                  <a:gd name="connsiteX1138" fmla="*/ 8607 w 10000"/>
                  <a:gd name="connsiteY1138" fmla="*/ 3980 h 10000"/>
                  <a:gd name="connsiteX1139" fmla="*/ 8645 w 10000"/>
                  <a:gd name="connsiteY1139" fmla="*/ 3970 h 10000"/>
                  <a:gd name="connsiteX1140" fmla="*/ 8654 w 10000"/>
                  <a:gd name="connsiteY1140" fmla="*/ 3951 h 10000"/>
                  <a:gd name="connsiteX1141" fmla="*/ 8670 w 10000"/>
                  <a:gd name="connsiteY1141" fmla="*/ 3935 h 10000"/>
                  <a:gd name="connsiteX1142" fmla="*/ 8695 w 10000"/>
                  <a:gd name="connsiteY1142" fmla="*/ 3935 h 10000"/>
                  <a:gd name="connsiteX1143" fmla="*/ 8704 w 10000"/>
                  <a:gd name="connsiteY1143" fmla="*/ 3951 h 10000"/>
                  <a:gd name="connsiteX1144" fmla="*/ 8717 w 10000"/>
                  <a:gd name="connsiteY1144" fmla="*/ 3964 h 10000"/>
                  <a:gd name="connsiteX1145" fmla="*/ 8751 w 10000"/>
                  <a:gd name="connsiteY1145" fmla="*/ 3951 h 10000"/>
                  <a:gd name="connsiteX1146" fmla="*/ 8776 w 10000"/>
                  <a:gd name="connsiteY1146" fmla="*/ 3935 h 10000"/>
                  <a:gd name="connsiteX1147" fmla="*/ 8798 w 10000"/>
                  <a:gd name="connsiteY1147" fmla="*/ 3925 h 10000"/>
                  <a:gd name="connsiteX1148" fmla="*/ 8806 w 10000"/>
                  <a:gd name="connsiteY1148" fmla="*/ 3892 h 10000"/>
                  <a:gd name="connsiteX1149" fmla="*/ 8814 w 10000"/>
                  <a:gd name="connsiteY1149" fmla="*/ 3876 h 10000"/>
                  <a:gd name="connsiteX1150" fmla="*/ 8839 w 10000"/>
                  <a:gd name="connsiteY1150" fmla="*/ 3873 h 10000"/>
                  <a:gd name="connsiteX1151" fmla="*/ 8842 w 10000"/>
                  <a:gd name="connsiteY1151" fmla="*/ 3876 h 10000"/>
                  <a:gd name="connsiteX1152" fmla="*/ 8856 w 10000"/>
                  <a:gd name="connsiteY1152" fmla="*/ 3863 h 10000"/>
                  <a:gd name="connsiteX1153" fmla="*/ 8856 w 10000"/>
                  <a:gd name="connsiteY1153" fmla="*/ 3841 h 10000"/>
                  <a:gd name="connsiteX1154" fmla="*/ 8870 w 10000"/>
                  <a:gd name="connsiteY1154" fmla="*/ 3821 h 10000"/>
                  <a:gd name="connsiteX1155" fmla="*/ 8903 w 10000"/>
                  <a:gd name="connsiteY1155" fmla="*/ 3802 h 10000"/>
                  <a:gd name="connsiteX1156" fmla="*/ 8914 w 10000"/>
                  <a:gd name="connsiteY1156" fmla="*/ 3782 h 10000"/>
                  <a:gd name="connsiteX1157" fmla="*/ 8939 w 10000"/>
                  <a:gd name="connsiteY1157" fmla="*/ 3782 h 10000"/>
                  <a:gd name="connsiteX1158" fmla="*/ 8961 w 10000"/>
                  <a:gd name="connsiteY1158" fmla="*/ 3779 h 10000"/>
                  <a:gd name="connsiteX1159" fmla="*/ 8983 w 10000"/>
                  <a:gd name="connsiteY1159" fmla="*/ 3760 h 10000"/>
                  <a:gd name="connsiteX1160" fmla="*/ 9003 w 10000"/>
                  <a:gd name="connsiteY1160" fmla="*/ 3763 h 10000"/>
                  <a:gd name="connsiteX1161" fmla="*/ 9019 w 10000"/>
                  <a:gd name="connsiteY1161" fmla="*/ 3779 h 10000"/>
                  <a:gd name="connsiteX1162" fmla="*/ 9050 w 10000"/>
                  <a:gd name="connsiteY1162" fmla="*/ 3812 h 10000"/>
                  <a:gd name="connsiteX1163" fmla="*/ 9080 w 10000"/>
                  <a:gd name="connsiteY1163" fmla="*/ 3831 h 10000"/>
                  <a:gd name="connsiteX1164" fmla="*/ 9097 w 10000"/>
                  <a:gd name="connsiteY1164" fmla="*/ 3867 h 10000"/>
                  <a:gd name="connsiteX1165" fmla="*/ 9114 w 10000"/>
                  <a:gd name="connsiteY1165" fmla="*/ 3902 h 10000"/>
                  <a:gd name="connsiteX1166" fmla="*/ 9122 w 10000"/>
                  <a:gd name="connsiteY1166" fmla="*/ 3935 h 10000"/>
                  <a:gd name="connsiteX1167" fmla="*/ 9125 w 10000"/>
                  <a:gd name="connsiteY1167" fmla="*/ 3964 h 10000"/>
                  <a:gd name="connsiteX1168" fmla="*/ 9130 w 10000"/>
                  <a:gd name="connsiteY1168" fmla="*/ 3999 h 10000"/>
                  <a:gd name="connsiteX1169" fmla="*/ 9130 w 10000"/>
                  <a:gd name="connsiteY1169" fmla="*/ 4054 h 10000"/>
                  <a:gd name="connsiteX1170" fmla="*/ 9155 w 10000"/>
                  <a:gd name="connsiteY1170" fmla="*/ 4093 h 10000"/>
                  <a:gd name="connsiteX1171" fmla="*/ 9169 w 10000"/>
                  <a:gd name="connsiteY1171" fmla="*/ 4090 h 10000"/>
                  <a:gd name="connsiteX1172" fmla="*/ 9211 w 10000"/>
                  <a:gd name="connsiteY1172" fmla="*/ 4077 h 10000"/>
                  <a:gd name="connsiteX1173" fmla="*/ 9244 w 10000"/>
                  <a:gd name="connsiteY1173" fmla="*/ 4077 h 10000"/>
                  <a:gd name="connsiteX1174" fmla="*/ 9252 w 10000"/>
                  <a:gd name="connsiteY1174" fmla="*/ 4103 h 10000"/>
                  <a:gd name="connsiteX1175" fmla="*/ 9258 w 10000"/>
                  <a:gd name="connsiteY1175" fmla="*/ 4148 h 10000"/>
                  <a:gd name="connsiteX1176" fmla="*/ 9269 w 10000"/>
                  <a:gd name="connsiteY1176" fmla="*/ 4158 h 10000"/>
                  <a:gd name="connsiteX1177" fmla="*/ 9294 w 10000"/>
                  <a:gd name="connsiteY1177" fmla="*/ 4158 h 10000"/>
                  <a:gd name="connsiteX1178" fmla="*/ 9319 w 10000"/>
                  <a:gd name="connsiteY1178" fmla="*/ 4168 h 10000"/>
                  <a:gd name="connsiteX1179" fmla="*/ 9346 w 10000"/>
                  <a:gd name="connsiteY1179" fmla="*/ 4190 h 10000"/>
                  <a:gd name="connsiteX1180" fmla="*/ 9357 w 10000"/>
                  <a:gd name="connsiteY1180" fmla="*/ 4168 h 10000"/>
                  <a:gd name="connsiteX1181" fmla="*/ 9371 w 10000"/>
                  <a:gd name="connsiteY1181" fmla="*/ 4132 h 10000"/>
                  <a:gd name="connsiteX1182" fmla="*/ 9391 w 10000"/>
                  <a:gd name="connsiteY1182" fmla="*/ 4113 h 10000"/>
                  <a:gd name="connsiteX1183" fmla="*/ 9407 w 10000"/>
                  <a:gd name="connsiteY1183" fmla="*/ 4103 h 10000"/>
                  <a:gd name="connsiteX1184" fmla="*/ 9435 w 10000"/>
                  <a:gd name="connsiteY1184" fmla="*/ 4100 h 10000"/>
                  <a:gd name="connsiteX1185" fmla="*/ 9460 w 10000"/>
                  <a:gd name="connsiteY1185" fmla="*/ 4084 h 10000"/>
                  <a:gd name="connsiteX1186" fmla="*/ 9485 w 10000"/>
                  <a:gd name="connsiteY1186" fmla="*/ 4067 h 10000"/>
                  <a:gd name="connsiteX1187" fmla="*/ 9496 w 10000"/>
                  <a:gd name="connsiteY1187" fmla="*/ 4054 h 10000"/>
                  <a:gd name="connsiteX1188" fmla="*/ 9526 w 10000"/>
                  <a:gd name="connsiteY1188" fmla="*/ 4048 h 10000"/>
                  <a:gd name="connsiteX1189" fmla="*/ 9557 w 10000"/>
                  <a:gd name="connsiteY1189" fmla="*/ 4038 h 10000"/>
                  <a:gd name="connsiteX1190" fmla="*/ 9584 w 10000"/>
                  <a:gd name="connsiteY1190" fmla="*/ 4019 h 10000"/>
                  <a:gd name="connsiteX1191" fmla="*/ 9623 w 10000"/>
                  <a:gd name="connsiteY1191" fmla="*/ 4016 h 10000"/>
                  <a:gd name="connsiteX1192" fmla="*/ 9648 w 10000"/>
                  <a:gd name="connsiteY1192" fmla="*/ 4009 h 10000"/>
                  <a:gd name="connsiteX1193" fmla="*/ 9673 w 10000"/>
                  <a:gd name="connsiteY1193" fmla="*/ 4019 h 10000"/>
                  <a:gd name="connsiteX1194" fmla="*/ 9712 w 10000"/>
                  <a:gd name="connsiteY1194" fmla="*/ 4038 h 10000"/>
                  <a:gd name="connsiteX1195" fmla="*/ 9742 w 10000"/>
                  <a:gd name="connsiteY1195" fmla="*/ 4074 h 10000"/>
                  <a:gd name="connsiteX1196" fmla="*/ 9776 w 10000"/>
                  <a:gd name="connsiteY1196" fmla="*/ 4093 h 10000"/>
                  <a:gd name="connsiteX1197" fmla="*/ 9814 w 10000"/>
                  <a:gd name="connsiteY1197" fmla="*/ 4109 h 10000"/>
                  <a:gd name="connsiteX1198" fmla="*/ 9859 w 10000"/>
                  <a:gd name="connsiteY1198" fmla="*/ 4119 h 10000"/>
                  <a:gd name="connsiteX1199" fmla="*/ 9898 w 10000"/>
                  <a:gd name="connsiteY1199" fmla="*/ 4122 h 10000"/>
                  <a:gd name="connsiteX1200" fmla="*/ 9931 w 10000"/>
                  <a:gd name="connsiteY1200" fmla="*/ 4109 h 10000"/>
                  <a:gd name="connsiteX1201" fmla="*/ 9956 w 10000"/>
                  <a:gd name="connsiteY1201" fmla="*/ 4100 h 10000"/>
                  <a:gd name="connsiteX1202" fmla="*/ 9981 w 10000"/>
                  <a:gd name="connsiteY1202" fmla="*/ 4067 h 10000"/>
                  <a:gd name="connsiteX1203" fmla="*/ 9994 w 10000"/>
                  <a:gd name="connsiteY1203" fmla="*/ 4035 h 10000"/>
                  <a:gd name="connsiteX1204" fmla="*/ 10000 w 10000"/>
                  <a:gd name="connsiteY1204" fmla="*/ 3996 h 10000"/>
                  <a:gd name="connsiteX1205" fmla="*/ 9994 w 10000"/>
                  <a:gd name="connsiteY1205" fmla="*/ 3941 h 10000"/>
                  <a:gd name="connsiteX1206" fmla="*/ 9986 w 10000"/>
                  <a:gd name="connsiteY1206" fmla="*/ 3905 h 10000"/>
                  <a:gd name="connsiteX1207" fmla="*/ 9981 w 10000"/>
                  <a:gd name="connsiteY1207" fmla="*/ 3857 h 10000"/>
                  <a:gd name="connsiteX1208" fmla="*/ 9989 w 10000"/>
                  <a:gd name="connsiteY1208" fmla="*/ 3837 h 10000"/>
                  <a:gd name="connsiteX1209" fmla="*/ 9989 w 10000"/>
                  <a:gd name="connsiteY1209" fmla="*/ 3812 h 10000"/>
                  <a:gd name="connsiteX1210" fmla="*/ 9981 w 10000"/>
                  <a:gd name="connsiteY1210" fmla="*/ 3792 h 10000"/>
                  <a:gd name="connsiteX1211" fmla="*/ 9970 w 10000"/>
                  <a:gd name="connsiteY1211" fmla="*/ 3763 h 10000"/>
                  <a:gd name="connsiteX1212" fmla="*/ 9945 w 10000"/>
                  <a:gd name="connsiteY1212" fmla="*/ 3705 h 10000"/>
                  <a:gd name="connsiteX1213" fmla="*/ 9931 w 10000"/>
                  <a:gd name="connsiteY1213" fmla="*/ 3659 h 10000"/>
                  <a:gd name="connsiteX1214" fmla="*/ 9903 w 10000"/>
                  <a:gd name="connsiteY1214" fmla="*/ 3640 h 10000"/>
                  <a:gd name="connsiteX1215" fmla="*/ 9881 w 10000"/>
                  <a:gd name="connsiteY1215" fmla="*/ 3620 h 10000"/>
                  <a:gd name="connsiteX1216" fmla="*/ 9856 w 10000"/>
                  <a:gd name="connsiteY1216" fmla="*/ 3595 h 10000"/>
                  <a:gd name="connsiteX1217" fmla="*/ 9817 w 10000"/>
                  <a:gd name="connsiteY1217" fmla="*/ 3562 h 10000"/>
                  <a:gd name="connsiteX1218" fmla="*/ 9795 w 10000"/>
                  <a:gd name="connsiteY1218" fmla="*/ 3546 h 10000"/>
                  <a:gd name="connsiteX1219" fmla="*/ 9778 w 10000"/>
                  <a:gd name="connsiteY1219" fmla="*/ 3527 h 10000"/>
                  <a:gd name="connsiteX1220" fmla="*/ 9745 w 10000"/>
                  <a:gd name="connsiteY1220" fmla="*/ 3501 h 10000"/>
                  <a:gd name="connsiteX1221" fmla="*/ 9726 w 10000"/>
                  <a:gd name="connsiteY1221" fmla="*/ 3488 h 10000"/>
                  <a:gd name="connsiteX1222" fmla="*/ 9704 w 10000"/>
                  <a:gd name="connsiteY1222" fmla="*/ 3472 h 10000"/>
                  <a:gd name="connsiteX1223" fmla="*/ 9695 w 10000"/>
                  <a:gd name="connsiteY1223" fmla="*/ 3468 h 10000"/>
                  <a:gd name="connsiteX1224" fmla="*/ 9690 w 10000"/>
                  <a:gd name="connsiteY1224" fmla="*/ 3459 h 10000"/>
                  <a:gd name="connsiteX1225" fmla="*/ 9673 w 10000"/>
                  <a:gd name="connsiteY1225" fmla="*/ 3449 h 10000"/>
                  <a:gd name="connsiteX1226" fmla="*/ 9665 w 10000"/>
                  <a:gd name="connsiteY1226" fmla="*/ 3442 h 10000"/>
                  <a:gd name="connsiteX1227" fmla="*/ 9654 w 10000"/>
                  <a:gd name="connsiteY1227" fmla="*/ 3449 h 10000"/>
                  <a:gd name="connsiteX1228" fmla="*/ 9521 w 10000"/>
                  <a:gd name="connsiteY1228" fmla="*/ 3394 h 10000"/>
                  <a:gd name="connsiteX1229" fmla="*/ 9510 w 10000"/>
                  <a:gd name="connsiteY1229" fmla="*/ 3368 h 10000"/>
                  <a:gd name="connsiteX1230" fmla="*/ 9496 w 10000"/>
                  <a:gd name="connsiteY1230" fmla="*/ 3287 h 10000"/>
                  <a:gd name="connsiteX1231" fmla="*/ 9488 w 10000"/>
                  <a:gd name="connsiteY1231" fmla="*/ 3216 h 10000"/>
                  <a:gd name="connsiteX1232" fmla="*/ 9493 w 10000"/>
                  <a:gd name="connsiteY1232" fmla="*/ 3174 h 10000"/>
                  <a:gd name="connsiteX1233" fmla="*/ 9501 w 10000"/>
                  <a:gd name="connsiteY1233" fmla="*/ 3128 h 10000"/>
                  <a:gd name="connsiteX1234" fmla="*/ 9488 w 10000"/>
                  <a:gd name="connsiteY1234" fmla="*/ 3025 h 10000"/>
                  <a:gd name="connsiteX1235" fmla="*/ 9446 w 10000"/>
                  <a:gd name="connsiteY1235" fmla="*/ 2931 h 10000"/>
                  <a:gd name="connsiteX1236" fmla="*/ 9382 w 10000"/>
                  <a:gd name="connsiteY1236" fmla="*/ 2837 h 10000"/>
                  <a:gd name="connsiteX1237" fmla="*/ 9316 w 10000"/>
                  <a:gd name="connsiteY1237" fmla="*/ 2753 h 10000"/>
                  <a:gd name="connsiteX1238" fmla="*/ 9294 w 10000"/>
                  <a:gd name="connsiteY1238" fmla="*/ 2655 h 10000"/>
                  <a:gd name="connsiteX1239" fmla="*/ 9213 w 10000"/>
                  <a:gd name="connsiteY1239" fmla="*/ 2328 h 10000"/>
                  <a:gd name="connsiteX1240" fmla="*/ 9172 w 10000"/>
                  <a:gd name="connsiteY1240" fmla="*/ 2286 h 10000"/>
                  <a:gd name="connsiteX1241" fmla="*/ 9019 w 10000"/>
                  <a:gd name="connsiteY1241" fmla="*/ 2082 h 10000"/>
                  <a:gd name="connsiteX1242" fmla="*/ 8906 w 10000"/>
                  <a:gd name="connsiteY1242" fmla="*/ 1946 h 10000"/>
                  <a:gd name="connsiteX1243" fmla="*/ 8801 w 10000"/>
                  <a:gd name="connsiteY1243" fmla="*/ 1778 h 10000"/>
                  <a:gd name="connsiteX1244" fmla="*/ 8806 w 10000"/>
                  <a:gd name="connsiteY1244" fmla="*/ 1713 h 10000"/>
                  <a:gd name="connsiteX1245" fmla="*/ 8809 w 10000"/>
                  <a:gd name="connsiteY1245" fmla="*/ 1703 h 10000"/>
                  <a:gd name="connsiteX1246" fmla="*/ 8817 w 10000"/>
                  <a:gd name="connsiteY1246" fmla="*/ 1713 h 10000"/>
                  <a:gd name="connsiteX1247" fmla="*/ 8834 w 10000"/>
                  <a:gd name="connsiteY1247" fmla="*/ 1729 h 10000"/>
                  <a:gd name="connsiteX1248" fmla="*/ 8839 w 10000"/>
                  <a:gd name="connsiteY1248" fmla="*/ 1729 h 10000"/>
                  <a:gd name="connsiteX1249" fmla="*/ 8848 w 10000"/>
                  <a:gd name="connsiteY1249" fmla="*/ 1723 h 10000"/>
                  <a:gd name="connsiteX1250" fmla="*/ 8850 w 10000"/>
                  <a:gd name="connsiteY1250" fmla="*/ 1703 h 10000"/>
                  <a:gd name="connsiteX1251" fmla="*/ 8850 w 10000"/>
                  <a:gd name="connsiteY1251" fmla="*/ 1684 h 10000"/>
                  <a:gd name="connsiteX1252" fmla="*/ 8850 w 10000"/>
                  <a:gd name="connsiteY1252" fmla="*/ 1648 h 10000"/>
                  <a:gd name="connsiteX1253" fmla="*/ 8881 w 10000"/>
                  <a:gd name="connsiteY1253" fmla="*/ 1571 h 10000"/>
                  <a:gd name="connsiteX1254" fmla="*/ 8895 w 10000"/>
                  <a:gd name="connsiteY1254" fmla="*/ 1541 h 10000"/>
                  <a:gd name="connsiteX1255" fmla="*/ 8895 w 10000"/>
                  <a:gd name="connsiteY1255" fmla="*/ 1525 h 10000"/>
                  <a:gd name="connsiteX1256" fmla="*/ 8881 w 10000"/>
                  <a:gd name="connsiteY1256" fmla="*/ 1516 h 10000"/>
                  <a:gd name="connsiteX1257" fmla="*/ 8864 w 10000"/>
                  <a:gd name="connsiteY1257" fmla="*/ 1522 h 10000"/>
                  <a:gd name="connsiteX1258" fmla="*/ 8850 w 10000"/>
                  <a:gd name="connsiteY1258" fmla="*/ 1535 h 10000"/>
                  <a:gd name="connsiteX1259" fmla="*/ 8834 w 10000"/>
                  <a:gd name="connsiteY1259" fmla="*/ 1571 h 10000"/>
                  <a:gd name="connsiteX1260" fmla="*/ 8825 w 10000"/>
                  <a:gd name="connsiteY1260" fmla="*/ 1587 h 10000"/>
                  <a:gd name="connsiteX1261" fmla="*/ 8776 w 10000"/>
                  <a:gd name="connsiteY1261" fmla="*/ 1571 h 10000"/>
                  <a:gd name="connsiteX1262" fmla="*/ 8745 w 10000"/>
                  <a:gd name="connsiteY1262" fmla="*/ 1580 h 10000"/>
                  <a:gd name="connsiteX1263" fmla="*/ 8720 w 10000"/>
                  <a:gd name="connsiteY1263" fmla="*/ 1587 h 10000"/>
                  <a:gd name="connsiteX1264" fmla="*/ 8709 w 10000"/>
                  <a:gd name="connsiteY1264" fmla="*/ 1609 h 10000"/>
                  <a:gd name="connsiteX1265" fmla="*/ 8693 w 10000"/>
                  <a:gd name="connsiteY1265" fmla="*/ 1616 h 10000"/>
                  <a:gd name="connsiteX1266" fmla="*/ 8684 w 10000"/>
                  <a:gd name="connsiteY1266" fmla="*/ 1639 h 10000"/>
                  <a:gd name="connsiteX1267" fmla="*/ 8684 w 10000"/>
                  <a:gd name="connsiteY1267" fmla="*/ 1658 h 10000"/>
                  <a:gd name="connsiteX1268" fmla="*/ 8665 w 10000"/>
                  <a:gd name="connsiteY1268" fmla="*/ 1655 h 10000"/>
                  <a:gd name="connsiteX1269" fmla="*/ 8665 w 10000"/>
                  <a:gd name="connsiteY1269" fmla="*/ 1645 h 10000"/>
                  <a:gd name="connsiteX1270" fmla="*/ 8665 w 10000"/>
                  <a:gd name="connsiteY1270" fmla="*/ 1626 h 10000"/>
                  <a:gd name="connsiteX1271" fmla="*/ 8676 w 10000"/>
                  <a:gd name="connsiteY1271" fmla="*/ 1609 h 10000"/>
                  <a:gd name="connsiteX1272" fmla="*/ 8679 w 10000"/>
                  <a:gd name="connsiteY1272" fmla="*/ 1597 h 10000"/>
                  <a:gd name="connsiteX1273" fmla="*/ 8687 w 10000"/>
                  <a:gd name="connsiteY1273" fmla="*/ 1577 h 10000"/>
                  <a:gd name="connsiteX1274" fmla="*/ 8695 w 10000"/>
                  <a:gd name="connsiteY1274" fmla="*/ 1554 h 10000"/>
                  <a:gd name="connsiteX1275" fmla="*/ 8709 w 10000"/>
                  <a:gd name="connsiteY1275" fmla="*/ 1532 h 10000"/>
                  <a:gd name="connsiteX1276" fmla="*/ 8704 w 10000"/>
                  <a:gd name="connsiteY1276" fmla="*/ 1512 h 10000"/>
                  <a:gd name="connsiteX1277" fmla="*/ 8695 w 10000"/>
                  <a:gd name="connsiteY1277" fmla="*/ 1503 h 10000"/>
                  <a:gd name="connsiteX1278" fmla="*/ 8684 w 10000"/>
                  <a:gd name="connsiteY1278" fmla="*/ 1503 h 10000"/>
                  <a:gd name="connsiteX1279" fmla="*/ 8670 w 10000"/>
                  <a:gd name="connsiteY1279" fmla="*/ 1525 h 10000"/>
                  <a:gd name="connsiteX1280" fmla="*/ 8665 w 10000"/>
                  <a:gd name="connsiteY1280" fmla="*/ 1545 h 10000"/>
                  <a:gd name="connsiteX1281" fmla="*/ 8654 w 10000"/>
                  <a:gd name="connsiteY1281" fmla="*/ 1567 h 10000"/>
                  <a:gd name="connsiteX1282" fmla="*/ 8648 w 10000"/>
                  <a:gd name="connsiteY1282" fmla="*/ 1587 h 10000"/>
                  <a:gd name="connsiteX1283" fmla="*/ 8640 w 10000"/>
                  <a:gd name="connsiteY1283" fmla="*/ 1629 h 10000"/>
                  <a:gd name="connsiteX1284" fmla="*/ 8620 w 10000"/>
                  <a:gd name="connsiteY1284" fmla="*/ 1635 h 10000"/>
                  <a:gd name="connsiteX1285" fmla="*/ 8612 w 10000"/>
                  <a:gd name="connsiteY1285" fmla="*/ 1635 h 10000"/>
                  <a:gd name="connsiteX1286" fmla="*/ 8604 w 10000"/>
                  <a:gd name="connsiteY1286" fmla="*/ 1626 h 10000"/>
                  <a:gd name="connsiteX1287" fmla="*/ 8596 w 10000"/>
                  <a:gd name="connsiteY1287" fmla="*/ 1616 h 10000"/>
                  <a:gd name="connsiteX1288" fmla="*/ 8596 w 10000"/>
                  <a:gd name="connsiteY1288" fmla="*/ 1580 h 10000"/>
                  <a:gd name="connsiteX1289" fmla="*/ 8587 w 10000"/>
                  <a:gd name="connsiteY1289" fmla="*/ 1545 h 10000"/>
                  <a:gd name="connsiteX1290" fmla="*/ 8565 w 10000"/>
                  <a:gd name="connsiteY1290" fmla="*/ 1516 h 10000"/>
                  <a:gd name="connsiteX1291" fmla="*/ 8543 w 10000"/>
                  <a:gd name="connsiteY1291" fmla="*/ 1512 h 10000"/>
                  <a:gd name="connsiteX1292" fmla="*/ 8518 w 10000"/>
                  <a:gd name="connsiteY1292" fmla="*/ 1532 h 10000"/>
                  <a:gd name="connsiteX1293" fmla="*/ 8476 w 10000"/>
                  <a:gd name="connsiteY1293" fmla="*/ 1567 h 10000"/>
                  <a:gd name="connsiteX1294" fmla="*/ 8454 w 10000"/>
                  <a:gd name="connsiteY1294" fmla="*/ 1551 h 10000"/>
                  <a:gd name="connsiteX1295" fmla="*/ 8402 w 10000"/>
                  <a:gd name="connsiteY1295" fmla="*/ 1493 h 10000"/>
                  <a:gd name="connsiteX1296" fmla="*/ 8371 w 10000"/>
                  <a:gd name="connsiteY1296" fmla="*/ 1428 h 10000"/>
                  <a:gd name="connsiteX1297" fmla="*/ 8072 w 10000"/>
                  <a:gd name="connsiteY1297" fmla="*/ 1422 h 10000"/>
                  <a:gd name="connsiteX1298" fmla="*/ 7823 w 10000"/>
                  <a:gd name="connsiteY1298" fmla="*/ 1279 h 10000"/>
                  <a:gd name="connsiteX1299" fmla="*/ 7587 w 10000"/>
                  <a:gd name="connsiteY1299" fmla="*/ 1133 h 10000"/>
                  <a:gd name="connsiteX1300" fmla="*/ 7526 w 10000"/>
                  <a:gd name="connsiteY1300" fmla="*/ 1098 h 10000"/>
                  <a:gd name="connsiteX1301" fmla="*/ 7346 w 10000"/>
                  <a:gd name="connsiteY1301" fmla="*/ 991 h 10000"/>
                  <a:gd name="connsiteX1302" fmla="*/ 7321 w 10000"/>
                  <a:gd name="connsiteY1302" fmla="*/ 959 h 10000"/>
                  <a:gd name="connsiteX1303" fmla="*/ 7307 w 10000"/>
                  <a:gd name="connsiteY1303" fmla="*/ 871 h 10000"/>
                  <a:gd name="connsiteX1304" fmla="*/ 7224 w 10000"/>
                  <a:gd name="connsiteY1304" fmla="*/ 816 h 10000"/>
                  <a:gd name="connsiteX1305" fmla="*/ 7147 w 10000"/>
                  <a:gd name="connsiteY1305" fmla="*/ 787 h 10000"/>
                  <a:gd name="connsiteX1306" fmla="*/ 7080 w 10000"/>
                  <a:gd name="connsiteY1306" fmla="*/ 742 h 10000"/>
                  <a:gd name="connsiteX1307" fmla="*/ 7069 w 10000"/>
                  <a:gd name="connsiteY1307" fmla="*/ 767 h 10000"/>
                  <a:gd name="connsiteX1308" fmla="*/ 7033 w 10000"/>
                  <a:gd name="connsiteY1308" fmla="*/ 787 h 10000"/>
                  <a:gd name="connsiteX1309" fmla="*/ 6820 w 10000"/>
                  <a:gd name="connsiteY1309" fmla="*/ 878 h 10000"/>
                  <a:gd name="connsiteX1310" fmla="*/ 6726 w 10000"/>
                  <a:gd name="connsiteY1310" fmla="*/ 897 h 10000"/>
                  <a:gd name="connsiteX1311" fmla="*/ 6626 w 10000"/>
                  <a:gd name="connsiteY1311" fmla="*/ 955 h 10000"/>
                  <a:gd name="connsiteX1312" fmla="*/ 6582 w 10000"/>
                  <a:gd name="connsiteY1312" fmla="*/ 946 h 10000"/>
                  <a:gd name="connsiteX1313" fmla="*/ 6571 w 10000"/>
                  <a:gd name="connsiteY1313" fmla="*/ 955 h 10000"/>
                  <a:gd name="connsiteX1314" fmla="*/ 6507 w 10000"/>
                  <a:gd name="connsiteY1314" fmla="*/ 975 h 10000"/>
                  <a:gd name="connsiteX1315" fmla="*/ 6485 w 10000"/>
                  <a:gd name="connsiteY1315" fmla="*/ 975 h 10000"/>
                  <a:gd name="connsiteX1316" fmla="*/ 6476 w 10000"/>
                  <a:gd name="connsiteY1316" fmla="*/ 965 h 10000"/>
                  <a:gd name="connsiteX1317" fmla="*/ 6474 w 10000"/>
                  <a:gd name="connsiteY1317" fmla="*/ 936 h 10000"/>
                  <a:gd name="connsiteX1318" fmla="*/ 6452 w 10000"/>
                  <a:gd name="connsiteY1318" fmla="*/ 887 h 10000"/>
                  <a:gd name="connsiteX1319" fmla="*/ 6352 w 10000"/>
                  <a:gd name="connsiteY1319" fmla="*/ 767 h 10000"/>
                  <a:gd name="connsiteX1320" fmla="*/ 6313 w 10000"/>
                  <a:gd name="connsiteY1320" fmla="*/ 732 h 10000"/>
                  <a:gd name="connsiteX1321" fmla="*/ 6296 w 10000"/>
                  <a:gd name="connsiteY1321" fmla="*/ 690 h 10000"/>
                  <a:gd name="connsiteX1322" fmla="*/ 6271 w 10000"/>
                  <a:gd name="connsiteY1322" fmla="*/ 664 h 10000"/>
                  <a:gd name="connsiteX1323" fmla="*/ 6266 w 10000"/>
                  <a:gd name="connsiteY1323" fmla="*/ 654 h 10000"/>
                  <a:gd name="connsiteX1324" fmla="*/ 6111 w 10000"/>
                  <a:gd name="connsiteY1324" fmla="*/ 398 h 10000"/>
                  <a:gd name="connsiteX1325" fmla="*/ 5903 w 10000"/>
                  <a:gd name="connsiteY1325" fmla="*/ 408 h 10000"/>
                  <a:gd name="connsiteX1326" fmla="*/ 5837 w 10000"/>
                  <a:gd name="connsiteY1326" fmla="*/ 427 h 10000"/>
                  <a:gd name="connsiteX1327" fmla="*/ 5756 w 10000"/>
                  <a:gd name="connsiteY1327" fmla="*/ 453 h 10000"/>
                  <a:gd name="connsiteX1328" fmla="*/ 5681 w 10000"/>
                  <a:gd name="connsiteY1328" fmla="*/ 453 h 10000"/>
                  <a:gd name="connsiteX1329" fmla="*/ 5609 w 10000"/>
                  <a:gd name="connsiteY1329" fmla="*/ 447 h 10000"/>
                  <a:gd name="connsiteX1330" fmla="*/ 5554 w 10000"/>
                  <a:gd name="connsiteY1330" fmla="*/ 304 h 10000"/>
                  <a:gd name="connsiteX1331" fmla="*/ 5529 w 10000"/>
                  <a:gd name="connsiteY1331" fmla="*/ 301 h 10000"/>
                  <a:gd name="connsiteX1332" fmla="*/ 5393 w 10000"/>
                  <a:gd name="connsiteY1332" fmla="*/ 256 h 10000"/>
                  <a:gd name="connsiteX1333" fmla="*/ 5366 w 10000"/>
                  <a:gd name="connsiteY1333" fmla="*/ 220 h 10000"/>
                  <a:gd name="connsiteX1334" fmla="*/ 5249 w 10000"/>
                  <a:gd name="connsiteY1334" fmla="*/ 155 h 10000"/>
                  <a:gd name="connsiteX1335" fmla="*/ 5141 w 10000"/>
                  <a:gd name="connsiteY1335" fmla="*/ 52 h 10000"/>
                  <a:gd name="connsiteX1336" fmla="*/ 5116 w 10000"/>
                  <a:gd name="connsiteY1336" fmla="*/ 3 h 10000"/>
                  <a:gd name="connsiteX1337" fmla="*/ 5061 w 10000"/>
                  <a:gd name="connsiteY1337" fmla="*/ 0 h 10000"/>
                  <a:gd name="connsiteX1338" fmla="*/ 5036 w 10000"/>
                  <a:gd name="connsiteY1338" fmla="*/ 32 h 10000"/>
                  <a:gd name="connsiteX1339" fmla="*/ 4942 w 10000"/>
                  <a:gd name="connsiteY1339" fmla="*/ 133 h 10000"/>
                  <a:gd name="connsiteX1340" fmla="*/ 4900 w 10000"/>
                  <a:gd name="connsiteY1340" fmla="*/ 217 h 10000"/>
                  <a:gd name="connsiteX1341" fmla="*/ 4861 w 10000"/>
                  <a:gd name="connsiteY1341" fmla="*/ 198 h 10000"/>
                  <a:gd name="connsiteX1342" fmla="*/ 4795 w 10000"/>
                  <a:gd name="connsiteY1342" fmla="*/ 68 h 10000"/>
                  <a:gd name="connsiteX1343" fmla="*/ 4778 w 10000"/>
                  <a:gd name="connsiteY1343" fmla="*/ 62 h 10000"/>
                  <a:gd name="connsiteX1344" fmla="*/ 4765 w 10000"/>
                  <a:gd name="connsiteY1344" fmla="*/ 62 h 10000"/>
                  <a:gd name="connsiteX1345" fmla="*/ 4748 w 10000"/>
                  <a:gd name="connsiteY1345" fmla="*/ 68 h 10000"/>
                  <a:gd name="connsiteX1346" fmla="*/ 4673 w 10000"/>
                  <a:gd name="connsiteY1346" fmla="*/ 136 h 10000"/>
                  <a:gd name="connsiteX1347" fmla="*/ 4632 w 10000"/>
                  <a:gd name="connsiteY1347" fmla="*/ 201 h 10000"/>
                  <a:gd name="connsiteX1348" fmla="*/ 4623 w 10000"/>
                  <a:gd name="connsiteY1348" fmla="*/ 210 h 10000"/>
                  <a:gd name="connsiteX1349" fmla="*/ 4579 w 10000"/>
                  <a:gd name="connsiteY1349" fmla="*/ 220 h 10000"/>
                  <a:gd name="connsiteX1350" fmla="*/ 4479 w 10000"/>
                  <a:gd name="connsiteY1350" fmla="*/ 198 h 10000"/>
                  <a:gd name="connsiteX1351" fmla="*/ 4402 w 10000"/>
                  <a:gd name="connsiteY1351" fmla="*/ 165 h 10000"/>
                  <a:gd name="connsiteX1352" fmla="*/ 4374 w 10000"/>
                  <a:gd name="connsiteY1352" fmla="*/ 165 h 10000"/>
                  <a:gd name="connsiteX1353" fmla="*/ 4335 w 10000"/>
                  <a:gd name="connsiteY1353" fmla="*/ 172 h 10000"/>
                  <a:gd name="connsiteX1354" fmla="*/ 4302 w 10000"/>
                  <a:gd name="connsiteY1354" fmla="*/ 188 h 10000"/>
                  <a:gd name="connsiteX1355" fmla="*/ 4271 w 10000"/>
                  <a:gd name="connsiteY1355" fmla="*/ 220 h 10000"/>
                  <a:gd name="connsiteX1356" fmla="*/ 4238 w 10000"/>
                  <a:gd name="connsiteY1356" fmla="*/ 240 h 10000"/>
                  <a:gd name="connsiteX1357" fmla="*/ 4324 w 10000"/>
                  <a:gd name="connsiteY1357" fmla="*/ 1289 h 10000"/>
                  <a:gd name="connsiteX1358" fmla="*/ 3560 w 10000"/>
                  <a:gd name="connsiteY1358" fmla="*/ 7749 h 10000"/>
                  <a:gd name="connsiteX1359" fmla="*/ 3562 w 10000"/>
                  <a:gd name="connsiteY1359" fmla="*/ 7759 h 10000"/>
                  <a:gd name="connsiteX1360" fmla="*/ 3573 w 10000"/>
                  <a:gd name="connsiteY1360" fmla="*/ 7766 h 10000"/>
                  <a:gd name="connsiteX1361" fmla="*/ 3623 w 10000"/>
                  <a:gd name="connsiteY1361" fmla="*/ 7733 h 10000"/>
                  <a:gd name="connsiteX1362" fmla="*/ 4297 w 10000"/>
                  <a:gd name="connsiteY1362" fmla="*/ 7345 h 10000"/>
                  <a:gd name="connsiteX1363" fmla="*/ 4236 w 10000"/>
                  <a:gd name="connsiteY1363" fmla="*/ 6832 h 10000"/>
                  <a:gd name="connsiteX1364" fmla="*/ 3946 w 10000"/>
                  <a:gd name="connsiteY1364" fmla="*/ 6675 h 10000"/>
                  <a:gd name="connsiteX1365" fmla="*/ 3687 w 10000"/>
                  <a:gd name="connsiteY1365" fmla="*/ 7730 h 10000"/>
                  <a:gd name="connsiteX1366" fmla="*/ 3690 w 10000"/>
                  <a:gd name="connsiteY1366" fmla="*/ 7730 h 10000"/>
                  <a:gd name="connsiteX1367" fmla="*/ 3704 w 10000"/>
                  <a:gd name="connsiteY1367" fmla="*/ 7740 h 10000"/>
                  <a:gd name="connsiteX1368" fmla="*/ 3712 w 10000"/>
                  <a:gd name="connsiteY1368" fmla="*/ 7743 h 10000"/>
                  <a:gd name="connsiteX1369" fmla="*/ 3723 w 10000"/>
                  <a:gd name="connsiteY1369" fmla="*/ 7749 h 10000"/>
                  <a:gd name="connsiteX1370" fmla="*/ 3729 w 10000"/>
                  <a:gd name="connsiteY1370" fmla="*/ 7749 h 10000"/>
                  <a:gd name="connsiteX1371" fmla="*/ 3729 w 10000"/>
                  <a:gd name="connsiteY1371" fmla="*/ 7743 h 10000"/>
                  <a:gd name="connsiteX1372" fmla="*/ 3745 w 10000"/>
                  <a:gd name="connsiteY1372" fmla="*/ 7740 h 10000"/>
                  <a:gd name="connsiteX1373" fmla="*/ 3753 w 10000"/>
                  <a:gd name="connsiteY1373" fmla="*/ 7730 h 10000"/>
                  <a:gd name="connsiteX1374" fmla="*/ 3762 w 10000"/>
                  <a:gd name="connsiteY1374" fmla="*/ 7720 h 10000"/>
                  <a:gd name="connsiteX1375" fmla="*/ 3776 w 10000"/>
                  <a:gd name="connsiteY1375" fmla="*/ 7710 h 10000"/>
                  <a:gd name="connsiteX1376" fmla="*/ 3784 w 10000"/>
                  <a:gd name="connsiteY1376" fmla="*/ 7701 h 10000"/>
                  <a:gd name="connsiteX1377" fmla="*/ 3792 w 10000"/>
                  <a:gd name="connsiteY1377" fmla="*/ 7694 h 10000"/>
                  <a:gd name="connsiteX1378" fmla="*/ 4805 w 10000"/>
                  <a:gd name="connsiteY1378" fmla="*/ 7386 h 10000"/>
                  <a:gd name="connsiteX1379" fmla="*/ 3778 w 10000"/>
                  <a:gd name="connsiteY1379" fmla="*/ 7756 h 10000"/>
                  <a:gd name="connsiteX1380" fmla="*/ 3762 w 10000"/>
                  <a:gd name="connsiteY1380" fmla="*/ 7775 h 10000"/>
                  <a:gd name="connsiteX1381" fmla="*/ 3748 w 10000"/>
                  <a:gd name="connsiteY1381" fmla="*/ 7775 h 10000"/>
                  <a:gd name="connsiteX1382" fmla="*/ 3712 w 10000"/>
                  <a:gd name="connsiteY1382" fmla="*/ 8005 h 10000"/>
                  <a:gd name="connsiteX1383" fmla="*/ 3706 w 10000"/>
                  <a:gd name="connsiteY1383" fmla="*/ 8021 h 10000"/>
                  <a:gd name="connsiteX1384" fmla="*/ 3712 w 10000"/>
                  <a:gd name="connsiteY1384" fmla="*/ 8044 h 10000"/>
                  <a:gd name="connsiteX1385" fmla="*/ 3712 w 10000"/>
                  <a:gd name="connsiteY1385" fmla="*/ 8051 h 10000"/>
                  <a:gd name="connsiteX1386" fmla="*/ 3767 w 10000"/>
                  <a:gd name="connsiteY1386" fmla="*/ 8106 h 10000"/>
                  <a:gd name="connsiteX1387" fmla="*/ 3770 w 10000"/>
                  <a:gd name="connsiteY1387" fmla="*/ 8119 h 10000"/>
                  <a:gd name="connsiteX1388" fmla="*/ 3740 w 10000"/>
                  <a:gd name="connsiteY1388" fmla="*/ 8154 h 10000"/>
                  <a:gd name="connsiteX1389" fmla="*/ 3731 w 10000"/>
                  <a:gd name="connsiteY1389" fmla="*/ 8138 h 10000"/>
                  <a:gd name="connsiteX1390" fmla="*/ 3729 w 10000"/>
                  <a:gd name="connsiteY1390" fmla="*/ 8125 h 10000"/>
                  <a:gd name="connsiteX1391" fmla="*/ 3712 w 10000"/>
                  <a:gd name="connsiteY1391" fmla="*/ 8115 h 10000"/>
                  <a:gd name="connsiteX1392" fmla="*/ 3704 w 10000"/>
                  <a:gd name="connsiteY1392" fmla="*/ 8109 h 10000"/>
                  <a:gd name="connsiteX1393" fmla="*/ 3687 w 10000"/>
                  <a:gd name="connsiteY1393" fmla="*/ 8099 h 10000"/>
                  <a:gd name="connsiteX1394" fmla="*/ 3673 w 10000"/>
                  <a:gd name="connsiteY1394" fmla="*/ 8093 h 10000"/>
                  <a:gd name="connsiteX1395" fmla="*/ 3665 w 10000"/>
                  <a:gd name="connsiteY1395" fmla="*/ 8083 h 10000"/>
                  <a:gd name="connsiteX1396" fmla="*/ 3648 w 10000"/>
                  <a:gd name="connsiteY1396" fmla="*/ 8073 h 10000"/>
                  <a:gd name="connsiteX1397" fmla="*/ 3643 w 10000"/>
                  <a:gd name="connsiteY1397" fmla="*/ 8063 h 10000"/>
                  <a:gd name="connsiteX1398" fmla="*/ 3632 w 10000"/>
                  <a:gd name="connsiteY1398" fmla="*/ 8054 h 10000"/>
                  <a:gd name="connsiteX1399" fmla="*/ 3623 w 10000"/>
                  <a:gd name="connsiteY1399" fmla="*/ 8060 h 10000"/>
                  <a:gd name="connsiteX1400" fmla="*/ 3615 w 10000"/>
                  <a:gd name="connsiteY1400" fmla="*/ 8070 h 10000"/>
                  <a:gd name="connsiteX1401" fmla="*/ 3607 w 10000"/>
                  <a:gd name="connsiteY1401" fmla="*/ 8083 h 10000"/>
                  <a:gd name="connsiteX1402" fmla="*/ 5314 w 10000"/>
                  <a:gd name="connsiteY1402" fmla="*/ 7655 h 10000"/>
                  <a:gd name="connsiteX1403" fmla="*/ 3601 w 10000"/>
                  <a:gd name="connsiteY1403" fmla="*/ 8148 h 10000"/>
                  <a:gd name="connsiteX1404" fmla="*/ 3584 w 10000"/>
                  <a:gd name="connsiteY1404" fmla="*/ 8154 h 10000"/>
                  <a:gd name="connsiteX1405" fmla="*/ 5255 w 10000"/>
                  <a:gd name="connsiteY1405" fmla="*/ 7926 h 10000"/>
                  <a:gd name="connsiteX1406" fmla="*/ 4881 w 10000"/>
                  <a:gd name="connsiteY1406" fmla="*/ 8090 h 10000"/>
                  <a:gd name="connsiteX1407" fmla="*/ 3206 w 10000"/>
                  <a:gd name="connsiteY1407" fmla="*/ 8300 h 10000"/>
                  <a:gd name="connsiteX1408" fmla="*/ 2947 w 10000"/>
                  <a:gd name="connsiteY1408" fmla="*/ 8089 h 10000"/>
                  <a:gd name="connsiteX1409" fmla="*/ 3057 w 10000"/>
                  <a:gd name="connsiteY1409" fmla="*/ 7143 h 10000"/>
                  <a:gd name="connsiteX0" fmla="*/ 4324 w 10000"/>
                  <a:gd name="connsiteY0" fmla="*/ 1289 h 10000"/>
                  <a:gd name="connsiteX1" fmla="*/ 4296 w 10000"/>
                  <a:gd name="connsiteY1" fmla="*/ 1305 h 10000"/>
                  <a:gd name="connsiteX2" fmla="*/ 4285 w 10000"/>
                  <a:gd name="connsiteY2" fmla="*/ 1279 h 10000"/>
                  <a:gd name="connsiteX3" fmla="*/ 4244 w 10000"/>
                  <a:gd name="connsiteY3" fmla="*/ 1266 h 10000"/>
                  <a:gd name="connsiteX4" fmla="*/ 4208 w 10000"/>
                  <a:gd name="connsiteY4" fmla="*/ 1286 h 10000"/>
                  <a:gd name="connsiteX5" fmla="*/ 4172 w 10000"/>
                  <a:gd name="connsiteY5" fmla="*/ 1299 h 10000"/>
                  <a:gd name="connsiteX6" fmla="*/ 4150 w 10000"/>
                  <a:gd name="connsiteY6" fmla="*/ 1308 h 10000"/>
                  <a:gd name="connsiteX7" fmla="*/ 4139 w 10000"/>
                  <a:gd name="connsiteY7" fmla="*/ 1315 h 10000"/>
                  <a:gd name="connsiteX8" fmla="*/ 4125 w 10000"/>
                  <a:gd name="connsiteY8" fmla="*/ 1315 h 10000"/>
                  <a:gd name="connsiteX9" fmla="*/ 4119 w 10000"/>
                  <a:gd name="connsiteY9" fmla="*/ 1315 h 10000"/>
                  <a:gd name="connsiteX10" fmla="*/ 4111 w 10000"/>
                  <a:gd name="connsiteY10" fmla="*/ 1308 h 10000"/>
                  <a:gd name="connsiteX11" fmla="*/ 4100 w 10000"/>
                  <a:gd name="connsiteY11" fmla="*/ 1315 h 10000"/>
                  <a:gd name="connsiteX12" fmla="*/ 4075 w 10000"/>
                  <a:gd name="connsiteY12" fmla="*/ 1315 h 10000"/>
                  <a:gd name="connsiteX13" fmla="*/ 4058 w 10000"/>
                  <a:gd name="connsiteY13" fmla="*/ 1318 h 10000"/>
                  <a:gd name="connsiteX14" fmla="*/ 4044 w 10000"/>
                  <a:gd name="connsiteY14" fmla="*/ 1315 h 10000"/>
                  <a:gd name="connsiteX15" fmla="*/ 4042 w 10000"/>
                  <a:gd name="connsiteY15" fmla="*/ 1299 h 10000"/>
                  <a:gd name="connsiteX16" fmla="*/ 4014 w 10000"/>
                  <a:gd name="connsiteY16" fmla="*/ 1308 h 10000"/>
                  <a:gd name="connsiteX17" fmla="*/ 4011 w 10000"/>
                  <a:gd name="connsiteY17" fmla="*/ 1315 h 10000"/>
                  <a:gd name="connsiteX18" fmla="*/ 4011 w 10000"/>
                  <a:gd name="connsiteY18" fmla="*/ 1341 h 10000"/>
                  <a:gd name="connsiteX19" fmla="*/ 4019 w 10000"/>
                  <a:gd name="connsiteY19" fmla="*/ 1341 h 10000"/>
                  <a:gd name="connsiteX20" fmla="*/ 3997 w 10000"/>
                  <a:gd name="connsiteY20" fmla="*/ 1363 h 10000"/>
                  <a:gd name="connsiteX21" fmla="*/ 3986 w 10000"/>
                  <a:gd name="connsiteY21" fmla="*/ 1373 h 10000"/>
                  <a:gd name="connsiteX22" fmla="*/ 3981 w 10000"/>
                  <a:gd name="connsiteY22" fmla="*/ 1389 h 10000"/>
                  <a:gd name="connsiteX23" fmla="*/ 3981 w 10000"/>
                  <a:gd name="connsiteY23" fmla="*/ 1409 h 10000"/>
                  <a:gd name="connsiteX24" fmla="*/ 3981 w 10000"/>
                  <a:gd name="connsiteY24" fmla="*/ 1438 h 10000"/>
                  <a:gd name="connsiteX25" fmla="*/ 3961 w 10000"/>
                  <a:gd name="connsiteY25" fmla="*/ 1441 h 10000"/>
                  <a:gd name="connsiteX26" fmla="*/ 3942 w 10000"/>
                  <a:gd name="connsiteY26" fmla="*/ 1441 h 10000"/>
                  <a:gd name="connsiteX27" fmla="*/ 3914 w 10000"/>
                  <a:gd name="connsiteY27" fmla="*/ 1454 h 10000"/>
                  <a:gd name="connsiteX28" fmla="*/ 3892 w 10000"/>
                  <a:gd name="connsiteY28" fmla="*/ 1467 h 10000"/>
                  <a:gd name="connsiteX29" fmla="*/ 3867 w 10000"/>
                  <a:gd name="connsiteY29" fmla="*/ 1483 h 10000"/>
                  <a:gd name="connsiteX30" fmla="*/ 3845 w 10000"/>
                  <a:gd name="connsiteY30" fmla="*/ 1467 h 10000"/>
                  <a:gd name="connsiteX31" fmla="*/ 3850 w 10000"/>
                  <a:gd name="connsiteY31" fmla="*/ 1457 h 10000"/>
                  <a:gd name="connsiteX32" fmla="*/ 3864 w 10000"/>
                  <a:gd name="connsiteY32" fmla="*/ 1441 h 10000"/>
                  <a:gd name="connsiteX33" fmla="*/ 3859 w 10000"/>
                  <a:gd name="connsiteY33" fmla="*/ 1409 h 10000"/>
                  <a:gd name="connsiteX34" fmla="*/ 3842 w 10000"/>
                  <a:gd name="connsiteY34" fmla="*/ 1383 h 10000"/>
                  <a:gd name="connsiteX35" fmla="*/ 3825 w 10000"/>
                  <a:gd name="connsiteY35" fmla="*/ 1360 h 10000"/>
                  <a:gd name="connsiteX36" fmla="*/ 3809 w 10000"/>
                  <a:gd name="connsiteY36" fmla="*/ 1318 h 10000"/>
                  <a:gd name="connsiteX37" fmla="*/ 3787 w 10000"/>
                  <a:gd name="connsiteY37" fmla="*/ 1289 h 10000"/>
                  <a:gd name="connsiteX38" fmla="*/ 3759 w 10000"/>
                  <a:gd name="connsiteY38" fmla="*/ 1266 h 10000"/>
                  <a:gd name="connsiteX39" fmla="*/ 3740 w 10000"/>
                  <a:gd name="connsiteY39" fmla="*/ 1256 h 10000"/>
                  <a:gd name="connsiteX40" fmla="*/ 3715 w 10000"/>
                  <a:gd name="connsiteY40" fmla="*/ 1250 h 10000"/>
                  <a:gd name="connsiteX41" fmla="*/ 3687 w 10000"/>
                  <a:gd name="connsiteY41" fmla="*/ 1256 h 10000"/>
                  <a:gd name="connsiteX42" fmla="*/ 3681 w 10000"/>
                  <a:gd name="connsiteY42" fmla="*/ 1260 h 10000"/>
                  <a:gd name="connsiteX43" fmla="*/ 3670 w 10000"/>
                  <a:gd name="connsiteY43" fmla="*/ 1295 h 10000"/>
                  <a:gd name="connsiteX44" fmla="*/ 3651 w 10000"/>
                  <a:gd name="connsiteY44" fmla="*/ 1305 h 10000"/>
                  <a:gd name="connsiteX45" fmla="*/ 3640 w 10000"/>
                  <a:gd name="connsiteY45" fmla="*/ 1308 h 10000"/>
                  <a:gd name="connsiteX46" fmla="*/ 3626 w 10000"/>
                  <a:gd name="connsiteY46" fmla="*/ 1308 h 10000"/>
                  <a:gd name="connsiteX47" fmla="*/ 3632 w 10000"/>
                  <a:gd name="connsiteY47" fmla="*/ 1276 h 10000"/>
                  <a:gd name="connsiteX48" fmla="*/ 3609 w 10000"/>
                  <a:gd name="connsiteY48" fmla="*/ 1289 h 10000"/>
                  <a:gd name="connsiteX49" fmla="*/ 3593 w 10000"/>
                  <a:gd name="connsiteY49" fmla="*/ 1286 h 10000"/>
                  <a:gd name="connsiteX50" fmla="*/ 3590 w 10000"/>
                  <a:gd name="connsiteY50" fmla="*/ 1256 h 10000"/>
                  <a:gd name="connsiteX51" fmla="*/ 3584 w 10000"/>
                  <a:gd name="connsiteY51" fmla="*/ 1237 h 10000"/>
                  <a:gd name="connsiteX52" fmla="*/ 3573 w 10000"/>
                  <a:gd name="connsiteY52" fmla="*/ 1237 h 10000"/>
                  <a:gd name="connsiteX53" fmla="*/ 3554 w 10000"/>
                  <a:gd name="connsiteY53" fmla="*/ 1227 h 10000"/>
                  <a:gd name="connsiteX54" fmla="*/ 3546 w 10000"/>
                  <a:gd name="connsiteY54" fmla="*/ 1192 h 10000"/>
                  <a:gd name="connsiteX55" fmla="*/ 3529 w 10000"/>
                  <a:gd name="connsiteY55" fmla="*/ 1176 h 10000"/>
                  <a:gd name="connsiteX56" fmla="*/ 3512 w 10000"/>
                  <a:gd name="connsiteY56" fmla="*/ 1182 h 10000"/>
                  <a:gd name="connsiteX57" fmla="*/ 3485 w 10000"/>
                  <a:gd name="connsiteY57" fmla="*/ 1182 h 10000"/>
                  <a:gd name="connsiteX58" fmla="*/ 3463 w 10000"/>
                  <a:gd name="connsiteY58" fmla="*/ 1176 h 10000"/>
                  <a:gd name="connsiteX59" fmla="*/ 3449 w 10000"/>
                  <a:gd name="connsiteY59" fmla="*/ 1182 h 10000"/>
                  <a:gd name="connsiteX60" fmla="*/ 3432 w 10000"/>
                  <a:gd name="connsiteY60" fmla="*/ 1192 h 10000"/>
                  <a:gd name="connsiteX61" fmla="*/ 3454 w 10000"/>
                  <a:gd name="connsiteY61" fmla="*/ 1205 h 10000"/>
                  <a:gd name="connsiteX62" fmla="*/ 3463 w 10000"/>
                  <a:gd name="connsiteY62" fmla="*/ 1205 h 10000"/>
                  <a:gd name="connsiteX63" fmla="*/ 3488 w 10000"/>
                  <a:gd name="connsiteY63" fmla="*/ 1205 h 10000"/>
                  <a:gd name="connsiteX64" fmla="*/ 3488 w 10000"/>
                  <a:gd name="connsiteY64" fmla="*/ 1218 h 10000"/>
                  <a:gd name="connsiteX65" fmla="*/ 3493 w 10000"/>
                  <a:gd name="connsiteY65" fmla="*/ 1247 h 10000"/>
                  <a:gd name="connsiteX66" fmla="*/ 3512 w 10000"/>
                  <a:gd name="connsiteY66" fmla="*/ 1247 h 10000"/>
                  <a:gd name="connsiteX67" fmla="*/ 3518 w 10000"/>
                  <a:gd name="connsiteY67" fmla="*/ 1250 h 10000"/>
                  <a:gd name="connsiteX68" fmla="*/ 3521 w 10000"/>
                  <a:gd name="connsiteY68" fmla="*/ 1276 h 10000"/>
                  <a:gd name="connsiteX69" fmla="*/ 3543 w 10000"/>
                  <a:gd name="connsiteY69" fmla="*/ 1295 h 10000"/>
                  <a:gd name="connsiteX70" fmla="*/ 3546 w 10000"/>
                  <a:gd name="connsiteY70" fmla="*/ 1305 h 10000"/>
                  <a:gd name="connsiteX71" fmla="*/ 3543 w 10000"/>
                  <a:gd name="connsiteY71" fmla="*/ 1315 h 10000"/>
                  <a:gd name="connsiteX72" fmla="*/ 3543 w 10000"/>
                  <a:gd name="connsiteY72" fmla="*/ 1331 h 10000"/>
                  <a:gd name="connsiteX73" fmla="*/ 3554 w 10000"/>
                  <a:gd name="connsiteY73" fmla="*/ 1324 h 10000"/>
                  <a:gd name="connsiteX74" fmla="*/ 3560 w 10000"/>
                  <a:gd name="connsiteY74" fmla="*/ 1331 h 10000"/>
                  <a:gd name="connsiteX75" fmla="*/ 3582 w 10000"/>
                  <a:gd name="connsiteY75" fmla="*/ 1344 h 10000"/>
                  <a:gd name="connsiteX76" fmla="*/ 3598 w 10000"/>
                  <a:gd name="connsiteY76" fmla="*/ 1380 h 10000"/>
                  <a:gd name="connsiteX77" fmla="*/ 3607 w 10000"/>
                  <a:gd name="connsiteY77" fmla="*/ 1389 h 10000"/>
                  <a:gd name="connsiteX78" fmla="*/ 3623 w 10000"/>
                  <a:gd name="connsiteY78" fmla="*/ 1409 h 10000"/>
                  <a:gd name="connsiteX79" fmla="*/ 3634 w 10000"/>
                  <a:gd name="connsiteY79" fmla="*/ 1438 h 10000"/>
                  <a:gd name="connsiteX80" fmla="*/ 3632 w 10000"/>
                  <a:gd name="connsiteY80" fmla="*/ 1454 h 10000"/>
                  <a:gd name="connsiteX81" fmla="*/ 3618 w 10000"/>
                  <a:gd name="connsiteY81" fmla="*/ 1438 h 10000"/>
                  <a:gd name="connsiteX82" fmla="*/ 3598 w 10000"/>
                  <a:gd name="connsiteY82" fmla="*/ 1428 h 10000"/>
                  <a:gd name="connsiteX83" fmla="*/ 3582 w 10000"/>
                  <a:gd name="connsiteY83" fmla="*/ 1402 h 10000"/>
                  <a:gd name="connsiteX84" fmla="*/ 3562 w 10000"/>
                  <a:gd name="connsiteY84" fmla="*/ 1399 h 10000"/>
                  <a:gd name="connsiteX85" fmla="*/ 3546 w 10000"/>
                  <a:gd name="connsiteY85" fmla="*/ 1383 h 10000"/>
                  <a:gd name="connsiteX86" fmla="*/ 3510 w 10000"/>
                  <a:gd name="connsiteY86" fmla="*/ 1360 h 10000"/>
                  <a:gd name="connsiteX87" fmla="*/ 3485 w 10000"/>
                  <a:gd name="connsiteY87" fmla="*/ 1344 h 10000"/>
                  <a:gd name="connsiteX88" fmla="*/ 3454 w 10000"/>
                  <a:gd name="connsiteY88" fmla="*/ 1334 h 10000"/>
                  <a:gd name="connsiteX89" fmla="*/ 3429 w 10000"/>
                  <a:gd name="connsiteY89" fmla="*/ 1315 h 10000"/>
                  <a:gd name="connsiteX90" fmla="*/ 3416 w 10000"/>
                  <a:gd name="connsiteY90" fmla="*/ 1308 h 10000"/>
                  <a:gd name="connsiteX91" fmla="*/ 3399 w 10000"/>
                  <a:gd name="connsiteY91" fmla="*/ 1305 h 10000"/>
                  <a:gd name="connsiteX92" fmla="*/ 3382 w 10000"/>
                  <a:gd name="connsiteY92" fmla="*/ 1286 h 10000"/>
                  <a:gd name="connsiteX93" fmla="*/ 3380 w 10000"/>
                  <a:gd name="connsiteY93" fmla="*/ 1266 h 10000"/>
                  <a:gd name="connsiteX94" fmla="*/ 3388 w 10000"/>
                  <a:gd name="connsiteY94" fmla="*/ 1256 h 10000"/>
                  <a:gd name="connsiteX95" fmla="*/ 3407 w 10000"/>
                  <a:gd name="connsiteY95" fmla="*/ 1256 h 10000"/>
                  <a:gd name="connsiteX96" fmla="*/ 3396 w 10000"/>
                  <a:gd name="connsiteY96" fmla="*/ 1227 h 10000"/>
                  <a:gd name="connsiteX97" fmla="*/ 3382 w 10000"/>
                  <a:gd name="connsiteY97" fmla="*/ 1227 h 10000"/>
                  <a:gd name="connsiteX98" fmla="*/ 3360 w 10000"/>
                  <a:gd name="connsiteY98" fmla="*/ 1221 h 10000"/>
                  <a:gd name="connsiteX99" fmla="*/ 3349 w 10000"/>
                  <a:gd name="connsiteY99" fmla="*/ 1231 h 10000"/>
                  <a:gd name="connsiteX100" fmla="*/ 3352 w 10000"/>
                  <a:gd name="connsiteY100" fmla="*/ 1247 h 10000"/>
                  <a:gd name="connsiteX101" fmla="*/ 3341 w 10000"/>
                  <a:gd name="connsiteY101" fmla="*/ 1237 h 10000"/>
                  <a:gd name="connsiteX102" fmla="*/ 3335 w 10000"/>
                  <a:gd name="connsiteY102" fmla="*/ 1231 h 10000"/>
                  <a:gd name="connsiteX103" fmla="*/ 3307 w 10000"/>
                  <a:gd name="connsiteY103" fmla="*/ 1227 h 10000"/>
                  <a:gd name="connsiteX104" fmla="*/ 3294 w 10000"/>
                  <a:gd name="connsiteY104" fmla="*/ 1221 h 10000"/>
                  <a:gd name="connsiteX105" fmla="*/ 3271 w 10000"/>
                  <a:gd name="connsiteY105" fmla="*/ 1211 h 10000"/>
                  <a:gd name="connsiteX106" fmla="*/ 3252 w 10000"/>
                  <a:gd name="connsiteY106" fmla="*/ 1195 h 10000"/>
                  <a:gd name="connsiteX107" fmla="*/ 3235 w 10000"/>
                  <a:gd name="connsiteY107" fmla="*/ 1195 h 10000"/>
                  <a:gd name="connsiteX108" fmla="*/ 3235 w 10000"/>
                  <a:gd name="connsiteY108" fmla="*/ 1205 h 10000"/>
                  <a:gd name="connsiteX109" fmla="*/ 3219 w 10000"/>
                  <a:gd name="connsiteY109" fmla="*/ 1231 h 10000"/>
                  <a:gd name="connsiteX110" fmla="*/ 3213 w 10000"/>
                  <a:gd name="connsiteY110" fmla="*/ 1231 h 10000"/>
                  <a:gd name="connsiteX111" fmla="*/ 3183 w 10000"/>
                  <a:gd name="connsiteY111" fmla="*/ 1221 h 10000"/>
                  <a:gd name="connsiteX112" fmla="*/ 3175 w 10000"/>
                  <a:gd name="connsiteY112" fmla="*/ 1227 h 10000"/>
                  <a:gd name="connsiteX113" fmla="*/ 3163 w 10000"/>
                  <a:gd name="connsiteY113" fmla="*/ 1237 h 10000"/>
                  <a:gd name="connsiteX114" fmla="*/ 3158 w 10000"/>
                  <a:gd name="connsiteY114" fmla="*/ 1260 h 10000"/>
                  <a:gd name="connsiteX115" fmla="*/ 3158 w 10000"/>
                  <a:gd name="connsiteY115" fmla="*/ 1276 h 10000"/>
                  <a:gd name="connsiteX116" fmla="*/ 3163 w 10000"/>
                  <a:gd name="connsiteY116" fmla="*/ 1295 h 10000"/>
                  <a:gd name="connsiteX117" fmla="*/ 3166 w 10000"/>
                  <a:gd name="connsiteY117" fmla="*/ 1308 h 10000"/>
                  <a:gd name="connsiteX118" fmla="*/ 3158 w 10000"/>
                  <a:gd name="connsiteY118" fmla="*/ 1315 h 10000"/>
                  <a:gd name="connsiteX119" fmla="*/ 3133 w 10000"/>
                  <a:gd name="connsiteY119" fmla="*/ 1299 h 10000"/>
                  <a:gd name="connsiteX120" fmla="*/ 3114 w 10000"/>
                  <a:gd name="connsiteY120" fmla="*/ 1276 h 10000"/>
                  <a:gd name="connsiteX121" fmla="*/ 3078 w 10000"/>
                  <a:gd name="connsiteY121" fmla="*/ 1240 h 10000"/>
                  <a:gd name="connsiteX122" fmla="*/ 3044 w 10000"/>
                  <a:gd name="connsiteY122" fmla="*/ 1227 h 10000"/>
                  <a:gd name="connsiteX123" fmla="*/ 3033 w 10000"/>
                  <a:gd name="connsiteY123" fmla="*/ 1231 h 10000"/>
                  <a:gd name="connsiteX124" fmla="*/ 3036 w 10000"/>
                  <a:gd name="connsiteY124" fmla="*/ 1256 h 10000"/>
                  <a:gd name="connsiteX125" fmla="*/ 3044 w 10000"/>
                  <a:gd name="connsiteY125" fmla="*/ 1266 h 10000"/>
                  <a:gd name="connsiteX126" fmla="*/ 3044 w 10000"/>
                  <a:gd name="connsiteY126" fmla="*/ 1276 h 10000"/>
                  <a:gd name="connsiteX127" fmla="*/ 3036 w 10000"/>
                  <a:gd name="connsiteY127" fmla="*/ 1276 h 10000"/>
                  <a:gd name="connsiteX128" fmla="*/ 3028 w 10000"/>
                  <a:gd name="connsiteY128" fmla="*/ 1266 h 10000"/>
                  <a:gd name="connsiteX129" fmla="*/ 3025 w 10000"/>
                  <a:gd name="connsiteY129" fmla="*/ 1256 h 10000"/>
                  <a:gd name="connsiteX130" fmla="*/ 3008 w 10000"/>
                  <a:gd name="connsiteY130" fmla="*/ 1205 h 10000"/>
                  <a:gd name="connsiteX131" fmla="*/ 3000 w 10000"/>
                  <a:gd name="connsiteY131" fmla="*/ 1192 h 10000"/>
                  <a:gd name="connsiteX132" fmla="*/ 2994 w 10000"/>
                  <a:gd name="connsiteY132" fmla="*/ 1176 h 10000"/>
                  <a:gd name="connsiteX133" fmla="*/ 2986 w 10000"/>
                  <a:gd name="connsiteY133" fmla="*/ 1182 h 10000"/>
                  <a:gd name="connsiteX134" fmla="*/ 2981 w 10000"/>
                  <a:gd name="connsiteY134" fmla="*/ 1192 h 10000"/>
                  <a:gd name="connsiteX135" fmla="*/ 2970 w 10000"/>
                  <a:gd name="connsiteY135" fmla="*/ 1201 h 10000"/>
                  <a:gd name="connsiteX136" fmla="*/ 2956 w 10000"/>
                  <a:gd name="connsiteY136" fmla="*/ 1218 h 10000"/>
                  <a:gd name="connsiteX137" fmla="*/ 2939 w 10000"/>
                  <a:gd name="connsiteY137" fmla="*/ 1240 h 10000"/>
                  <a:gd name="connsiteX138" fmla="*/ 2928 w 10000"/>
                  <a:gd name="connsiteY138" fmla="*/ 1247 h 10000"/>
                  <a:gd name="connsiteX139" fmla="*/ 2922 w 10000"/>
                  <a:gd name="connsiteY139" fmla="*/ 1250 h 10000"/>
                  <a:gd name="connsiteX140" fmla="*/ 2911 w 10000"/>
                  <a:gd name="connsiteY140" fmla="*/ 1250 h 10000"/>
                  <a:gd name="connsiteX141" fmla="*/ 2884 w 10000"/>
                  <a:gd name="connsiteY141" fmla="*/ 1247 h 10000"/>
                  <a:gd name="connsiteX142" fmla="*/ 2864 w 10000"/>
                  <a:gd name="connsiteY142" fmla="*/ 1237 h 10000"/>
                  <a:gd name="connsiteX143" fmla="*/ 2848 w 10000"/>
                  <a:gd name="connsiteY143" fmla="*/ 1231 h 10000"/>
                  <a:gd name="connsiteX144" fmla="*/ 2834 w 10000"/>
                  <a:gd name="connsiteY144" fmla="*/ 1227 h 10000"/>
                  <a:gd name="connsiteX145" fmla="*/ 2831 w 10000"/>
                  <a:gd name="connsiteY145" fmla="*/ 1227 h 10000"/>
                  <a:gd name="connsiteX146" fmla="*/ 2831 w 10000"/>
                  <a:gd name="connsiteY146" fmla="*/ 1221 h 10000"/>
                  <a:gd name="connsiteX147" fmla="*/ 2825 w 10000"/>
                  <a:gd name="connsiteY147" fmla="*/ 1205 h 10000"/>
                  <a:gd name="connsiteX148" fmla="*/ 2823 w 10000"/>
                  <a:gd name="connsiteY148" fmla="*/ 1192 h 10000"/>
                  <a:gd name="connsiteX149" fmla="*/ 2817 w 10000"/>
                  <a:gd name="connsiteY149" fmla="*/ 1182 h 10000"/>
                  <a:gd name="connsiteX150" fmla="*/ 2814 w 10000"/>
                  <a:gd name="connsiteY150" fmla="*/ 1176 h 10000"/>
                  <a:gd name="connsiteX151" fmla="*/ 2792 w 10000"/>
                  <a:gd name="connsiteY151" fmla="*/ 1172 h 10000"/>
                  <a:gd name="connsiteX152" fmla="*/ 2759 w 10000"/>
                  <a:gd name="connsiteY152" fmla="*/ 1156 h 10000"/>
                  <a:gd name="connsiteX153" fmla="*/ 2734 w 10000"/>
                  <a:gd name="connsiteY153" fmla="*/ 1143 h 10000"/>
                  <a:gd name="connsiteX154" fmla="*/ 2695 w 10000"/>
                  <a:gd name="connsiteY154" fmla="*/ 1124 h 10000"/>
                  <a:gd name="connsiteX155" fmla="*/ 2670 w 10000"/>
                  <a:gd name="connsiteY155" fmla="*/ 1108 h 10000"/>
                  <a:gd name="connsiteX156" fmla="*/ 2645 w 10000"/>
                  <a:gd name="connsiteY156" fmla="*/ 1091 h 10000"/>
                  <a:gd name="connsiteX157" fmla="*/ 2618 w 10000"/>
                  <a:gd name="connsiteY157" fmla="*/ 1088 h 10000"/>
                  <a:gd name="connsiteX158" fmla="*/ 2576 w 10000"/>
                  <a:gd name="connsiteY158" fmla="*/ 1088 h 10000"/>
                  <a:gd name="connsiteX159" fmla="*/ 2551 w 10000"/>
                  <a:gd name="connsiteY159" fmla="*/ 1091 h 10000"/>
                  <a:gd name="connsiteX160" fmla="*/ 2521 w 10000"/>
                  <a:gd name="connsiteY160" fmla="*/ 1098 h 10000"/>
                  <a:gd name="connsiteX161" fmla="*/ 2493 w 10000"/>
                  <a:gd name="connsiteY161" fmla="*/ 1104 h 10000"/>
                  <a:gd name="connsiteX162" fmla="*/ 2468 w 10000"/>
                  <a:gd name="connsiteY162" fmla="*/ 1108 h 10000"/>
                  <a:gd name="connsiteX163" fmla="*/ 2404 w 10000"/>
                  <a:gd name="connsiteY163" fmla="*/ 1124 h 10000"/>
                  <a:gd name="connsiteX164" fmla="*/ 2366 w 10000"/>
                  <a:gd name="connsiteY164" fmla="*/ 1133 h 10000"/>
                  <a:gd name="connsiteX165" fmla="*/ 2346 w 10000"/>
                  <a:gd name="connsiteY165" fmla="*/ 1137 h 10000"/>
                  <a:gd name="connsiteX166" fmla="*/ 2294 w 10000"/>
                  <a:gd name="connsiteY166" fmla="*/ 1146 h 10000"/>
                  <a:gd name="connsiteX167" fmla="*/ 2249 w 10000"/>
                  <a:gd name="connsiteY167" fmla="*/ 1156 h 10000"/>
                  <a:gd name="connsiteX168" fmla="*/ 2230 w 10000"/>
                  <a:gd name="connsiteY168" fmla="*/ 1156 h 10000"/>
                  <a:gd name="connsiteX169" fmla="*/ 2222 w 10000"/>
                  <a:gd name="connsiteY169" fmla="*/ 1163 h 10000"/>
                  <a:gd name="connsiteX170" fmla="*/ 2194 w 10000"/>
                  <a:gd name="connsiteY170" fmla="*/ 1163 h 10000"/>
                  <a:gd name="connsiteX171" fmla="*/ 2172 w 10000"/>
                  <a:gd name="connsiteY171" fmla="*/ 1163 h 10000"/>
                  <a:gd name="connsiteX172" fmla="*/ 2147 w 10000"/>
                  <a:gd name="connsiteY172" fmla="*/ 1166 h 10000"/>
                  <a:gd name="connsiteX173" fmla="*/ 2108 w 10000"/>
                  <a:gd name="connsiteY173" fmla="*/ 1166 h 10000"/>
                  <a:gd name="connsiteX174" fmla="*/ 2083 w 10000"/>
                  <a:gd name="connsiteY174" fmla="*/ 1156 h 10000"/>
                  <a:gd name="connsiteX175" fmla="*/ 2042 w 10000"/>
                  <a:gd name="connsiteY175" fmla="*/ 1143 h 10000"/>
                  <a:gd name="connsiteX176" fmla="*/ 2011 w 10000"/>
                  <a:gd name="connsiteY176" fmla="*/ 1143 h 10000"/>
                  <a:gd name="connsiteX177" fmla="*/ 1994 w 10000"/>
                  <a:gd name="connsiteY177" fmla="*/ 1146 h 10000"/>
                  <a:gd name="connsiteX178" fmla="*/ 1967 w 10000"/>
                  <a:gd name="connsiteY178" fmla="*/ 1156 h 10000"/>
                  <a:gd name="connsiteX179" fmla="*/ 1903 w 10000"/>
                  <a:gd name="connsiteY179" fmla="*/ 1176 h 10000"/>
                  <a:gd name="connsiteX180" fmla="*/ 1873 w 10000"/>
                  <a:gd name="connsiteY180" fmla="*/ 1182 h 10000"/>
                  <a:gd name="connsiteX181" fmla="*/ 1850 w 10000"/>
                  <a:gd name="connsiteY181" fmla="*/ 1185 h 10000"/>
                  <a:gd name="connsiteX182" fmla="*/ 1842 w 10000"/>
                  <a:gd name="connsiteY182" fmla="*/ 1192 h 10000"/>
                  <a:gd name="connsiteX183" fmla="*/ 1823 w 10000"/>
                  <a:gd name="connsiteY183" fmla="*/ 1195 h 10000"/>
                  <a:gd name="connsiteX184" fmla="*/ 1814 w 10000"/>
                  <a:gd name="connsiteY184" fmla="*/ 1201 h 10000"/>
                  <a:gd name="connsiteX185" fmla="*/ 1792 w 10000"/>
                  <a:gd name="connsiteY185" fmla="*/ 1218 h 10000"/>
                  <a:gd name="connsiteX186" fmla="*/ 1767 w 10000"/>
                  <a:gd name="connsiteY186" fmla="*/ 1231 h 10000"/>
                  <a:gd name="connsiteX187" fmla="*/ 1717 w 10000"/>
                  <a:gd name="connsiteY187" fmla="*/ 1266 h 10000"/>
                  <a:gd name="connsiteX188" fmla="*/ 1695 w 10000"/>
                  <a:gd name="connsiteY188" fmla="*/ 1279 h 10000"/>
                  <a:gd name="connsiteX189" fmla="*/ 1654 w 10000"/>
                  <a:gd name="connsiteY189" fmla="*/ 1308 h 10000"/>
                  <a:gd name="connsiteX190" fmla="*/ 1620 w 10000"/>
                  <a:gd name="connsiteY190" fmla="*/ 1334 h 10000"/>
                  <a:gd name="connsiteX191" fmla="*/ 1590 w 10000"/>
                  <a:gd name="connsiteY191" fmla="*/ 1360 h 10000"/>
                  <a:gd name="connsiteX192" fmla="*/ 1565 w 10000"/>
                  <a:gd name="connsiteY192" fmla="*/ 1380 h 10000"/>
                  <a:gd name="connsiteX193" fmla="*/ 1532 w 10000"/>
                  <a:gd name="connsiteY193" fmla="*/ 1402 h 10000"/>
                  <a:gd name="connsiteX194" fmla="*/ 1501 w 10000"/>
                  <a:gd name="connsiteY194" fmla="*/ 1418 h 10000"/>
                  <a:gd name="connsiteX195" fmla="*/ 1460 w 10000"/>
                  <a:gd name="connsiteY195" fmla="*/ 1438 h 10000"/>
                  <a:gd name="connsiteX196" fmla="*/ 1435 w 10000"/>
                  <a:gd name="connsiteY196" fmla="*/ 1454 h 10000"/>
                  <a:gd name="connsiteX197" fmla="*/ 1421 w 10000"/>
                  <a:gd name="connsiteY197" fmla="*/ 1464 h 10000"/>
                  <a:gd name="connsiteX198" fmla="*/ 1380 w 10000"/>
                  <a:gd name="connsiteY198" fmla="*/ 1473 h 10000"/>
                  <a:gd name="connsiteX199" fmla="*/ 1324 w 10000"/>
                  <a:gd name="connsiteY199" fmla="*/ 1477 h 10000"/>
                  <a:gd name="connsiteX200" fmla="*/ 1274 w 10000"/>
                  <a:gd name="connsiteY200" fmla="*/ 1483 h 10000"/>
                  <a:gd name="connsiteX201" fmla="*/ 1244 w 10000"/>
                  <a:gd name="connsiteY201" fmla="*/ 1486 h 10000"/>
                  <a:gd name="connsiteX202" fmla="*/ 1233 w 10000"/>
                  <a:gd name="connsiteY202" fmla="*/ 1486 h 10000"/>
                  <a:gd name="connsiteX203" fmla="*/ 1197 w 10000"/>
                  <a:gd name="connsiteY203" fmla="*/ 1493 h 10000"/>
                  <a:gd name="connsiteX204" fmla="*/ 1180 w 10000"/>
                  <a:gd name="connsiteY204" fmla="*/ 1496 h 10000"/>
                  <a:gd name="connsiteX205" fmla="*/ 1169 w 10000"/>
                  <a:gd name="connsiteY205" fmla="*/ 1496 h 10000"/>
                  <a:gd name="connsiteX206" fmla="*/ 1161 w 10000"/>
                  <a:gd name="connsiteY206" fmla="*/ 1503 h 10000"/>
                  <a:gd name="connsiteX207" fmla="*/ 1155 w 10000"/>
                  <a:gd name="connsiteY207" fmla="*/ 1503 h 10000"/>
                  <a:gd name="connsiteX208" fmla="*/ 501 w 10000"/>
                  <a:gd name="connsiteY208" fmla="*/ 2277 h 10000"/>
                  <a:gd name="connsiteX209" fmla="*/ 396 w 10000"/>
                  <a:gd name="connsiteY209" fmla="*/ 2532 h 10000"/>
                  <a:gd name="connsiteX210" fmla="*/ 324 w 10000"/>
                  <a:gd name="connsiteY210" fmla="*/ 2759 h 10000"/>
                  <a:gd name="connsiteX211" fmla="*/ 274 w 10000"/>
                  <a:gd name="connsiteY211" fmla="*/ 2866 h 10000"/>
                  <a:gd name="connsiteX212" fmla="*/ 202 w 10000"/>
                  <a:gd name="connsiteY212" fmla="*/ 3008 h 10000"/>
                  <a:gd name="connsiteX213" fmla="*/ 211 w 10000"/>
                  <a:gd name="connsiteY213" fmla="*/ 3177 h 10000"/>
                  <a:gd name="connsiteX214" fmla="*/ 235 w 10000"/>
                  <a:gd name="connsiteY214" fmla="*/ 3368 h 10000"/>
                  <a:gd name="connsiteX215" fmla="*/ 266 w 10000"/>
                  <a:gd name="connsiteY215" fmla="*/ 3595 h 10000"/>
                  <a:gd name="connsiteX216" fmla="*/ 299 w 10000"/>
                  <a:gd name="connsiteY216" fmla="*/ 3831 h 10000"/>
                  <a:gd name="connsiteX217" fmla="*/ 305 w 10000"/>
                  <a:gd name="connsiteY217" fmla="*/ 3863 h 10000"/>
                  <a:gd name="connsiteX218" fmla="*/ 341 w 10000"/>
                  <a:gd name="connsiteY218" fmla="*/ 3941 h 10000"/>
                  <a:gd name="connsiteX219" fmla="*/ 186 w 10000"/>
                  <a:gd name="connsiteY219" fmla="*/ 3935 h 10000"/>
                  <a:gd name="connsiteX220" fmla="*/ 30 w 10000"/>
                  <a:gd name="connsiteY220" fmla="*/ 3925 h 10000"/>
                  <a:gd name="connsiteX221" fmla="*/ 0 w 10000"/>
                  <a:gd name="connsiteY221" fmla="*/ 4054 h 10000"/>
                  <a:gd name="connsiteX222" fmla="*/ 14 w 10000"/>
                  <a:gd name="connsiteY222" fmla="*/ 4152 h 10000"/>
                  <a:gd name="connsiteX223" fmla="*/ 22 w 10000"/>
                  <a:gd name="connsiteY223" fmla="*/ 4242 h 10000"/>
                  <a:gd name="connsiteX224" fmla="*/ 30 w 10000"/>
                  <a:gd name="connsiteY224" fmla="*/ 4291 h 10000"/>
                  <a:gd name="connsiteX225" fmla="*/ 102 w 10000"/>
                  <a:gd name="connsiteY225" fmla="*/ 4271 h 10000"/>
                  <a:gd name="connsiteX226" fmla="*/ 155 w 10000"/>
                  <a:gd name="connsiteY226" fmla="*/ 4262 h 10000"/>
                  <a:gd name="connsiteX227" fmla="*/ 410 w 10000"/>
                  <a:gd name="connsiteY227" fmla="*/ 4255 h 10000"/>
                  <a:gd name="connsiteX228" fmla="*/ 418 w 10000"/>
                  <a:gd name="connsiteY228" fmla="*/ 4385 h 10000"/>
                  <a:gd name="connsiteX229" fmla="*/ 429 w 10000"/>
                  <a:gd name="connsiteY229" fmla="*/ 4543 h 10000"/>
                  <a:gd name="connsiteX230" fmla="*/ 443 w 10000"/>
                  <a:gd name="connsiteY230" fmla="*/ 4585 h 10000"/>
                  <a:gd name="connsiteX231" fmla="*/ 465 w 10000"/>
                  <a:gd name="connsiteY231" fmla="*/ 4611 h 10000"/>
                  <a:gd name="connsiteX232" fmla="*/ 468 w 10000"/>
                  <a:gd name="connsiteY232" fmla="*/ 4621 h 10000"/>
                  <a:gd name="connsiteX233" fmla="*/ 474 w 10000"/>
                  <a:gd name="connsiteY233" fmla="*/ 4679 h 10000"/>
                  <a:gd name="connsiteX234" fmla="*/ 554 w 10000"/>
                  <a:gd name="connsiteY234" fmla="*/ 4738 h 10000"/>
                  <a:gd name="connsiteX235" fmla="*/ 637 w 10000"/>
                  <a:gd name="connsiteY235" fmla="*/ 4809 h 10000"/>
                  <a:gd name="connsiteX236" fmla="*/ 704 w 10000"/>
                  <a:gd name="connsiteY236" fmla="*/ 4851 h 10000"/>
                  <a:gd name="connsiteX237" fmla="*/ 740 w 10000"/>
                  <a:gd name="connsiteY237" fmla="*/ 4893 h 10000"/>
                  <a:gd name="connsiteX238" fmla="*/ 756 w 10000"/>
                  <a:gd name="connsiteY238" fmla="*/ 4896 h 10000"/>
                  <a:gd name="connsiteX239" fmla="*/ 767 w 10000"/>
                  <a:gd name="connsiteY239" fmla="*/ 4880 h 10000"/>
                  <a:gd name="connsiteX240" fmla="*/ 806 w 10000"/>
                  <a:gd name="connsiteY240" fmla="*/ 4945 h 10000"/>
                  <a:gd name="connsiteX241" fmla="*/ 886 w 10000"/>
                  <a:gd name="connsiteY241" fmla="*/ 5078 h 10000"/>
                  <a:gd name="connsiteX242" fmla="*/ 911 w 10000"/>
                  <a:gd name="connsiteY242" fmla="*/ 5130 h 10000"/>
                  <a:gd name="connsiteX243" fmla="*/ 920 w 10000"/>
                  <a:gd name="connsiteY243" fmla="*/ 5191 h 10000"/>
                  <a:gd name="connsiteX244" fmla="*/ 920 w 10000"/>
                  <a:gd name="connsiteY244" fmla="*/ 5220 h 10000"/>
                  <a:gd name="connsiteX245" fmla="*/ 911 w 10000"/>
                  <a:gd name="connsiteY245" fmla="*/ 5314 h 10000"/>
                  <a:gd name="connsiteX246" fmla="*/ 898 w 10000"/>
                  <a:gd name="connsiteY246" fmla="*/ 5369 h 10000"/>
                  <a:gd name="connsiteX247" fmla="*/ 895 w 10000"/>
                  <a:gd name="connsiteY247" fmla="*/ 5385 h 10000"/>
                  <a:gd name="connsiteX248" fmla="*/ 895 w 10000"/>
                  <a:gd name="connsiteY248" fmla="*/ 5405 h 10000"/>
                  <a:gd name="connsiteX249" fmla="*/ 898 w 10000"/>
                  <a:gd name="connsiteY249" fmla="*/ 5434 h 10000"/>
                  <a:gd name="connsiteX250" fmla="*/ 911 w 10000"/>
                  <a:gd name="connsiteY250" fmla="*/ 5463 h 10000"/>
                  <a:gd name="connsiteX251" fmla="*/ 920 w 10000"/>
                  <a:gd name="connsiteY251" fmla="*/ 5492 h 10000"/>
                  <a:gd name="connsiteX252" fmla="*/ 934 w 10000"/>
                  <a:gd name="connsiteY252" fmla="*/ 5518 h 10000"/>
                  <a:gd name="connsiteX253" fmla="*/ 1169 w 10000"/>
                  <a:gd name="connsiteY253" fmla="*/ 5738 h 10000"/>
                  <a:gd name="connsiteX254" fmla="*/ 1188 w 10000"/>
                  <a:gd name="connsiteY254" fmla="*/ 5755 h 10000"/>
                  <a:gd name="connsiteX255" fmla="*/ 1216 w 10000"/>
                  <a:gd name="connsiteY255" fmla="*/ 5758 h 10000"/>
                  <a:gd name="connsiteX256" fmla="*/ 1313 w 10000"/>
                  <a:gd name="connsiteY256" fmla="*/ 5774 h 10000"/>
                  <a:gd name="connsiteX257" fmla="*/ 1349 w 10000"/>
                  <a:gd name="connsiteY257" fmla="*/ 5787 h 10000"/>
                  <a:gd name="connsiteX258" fmla="*/ 1393 w 10000"/>
                  <a:gd name="connsiteY258" fmla="*/ 5793 h 10000"/>
                  <a:gd name="connsiteX259" fmla="*/ 1393 w 10000"/>
                  <a:gd name="connsiteY259" fmla="*/ 5797 h 10000"/>
                  <a:gd name="connsiteX260" fmla="*/ 1421 w 10000"/>
                  <a:gd name="connsiteY260" fmla="*/ 5810 h 10000"/>
                  <a:gd name="connsiteX261" fmla="*/ 1446 w 10000"/>
                  <a:gd name="connsiteY261" fmla="*/ 5829 h 10000"/>
                  <a:gd name="connsiteX262" fmla="*/ 1460 w 10000"/>
                  <a:gd name="connsiteY262" fmla="*/ 5842 h 10000"/>
                  <a:gd name="connsiteX263" fmla="*/ 1476 w 10000"/>
                  <a:gd name="connsiteY263" fmla="*/ 5848 h 10000"/>
                  <a:gd name="connsiteX264" fmla="*/ 1501 w 10000"/>
                  <a:gd name="connsiteY264" fmla="*/ 5852 h 10000"/>
                  <a:gd name="connsiteX265" fmla="*/ 1532 w 10000"/>
                  <a:gd name="connsiteY265" fmla="*/ 5887 h 10000"/>
                  <a:gd name="connsiteX266" fmla="*/ 1565 w 10000"/>
                  <a:gd name="connsiteY266" fmla="*/ 5942 h 10000"/>
                  <a:gd name="connsiteX267" fmla="*/ 1587 w 10000"/>
                  <a:gd name="connsiteY267" fmla="*/ 5972 h 10000"/>
                  <a:gd name="connsiteX268" fmla="*/ 1612 w 10000"/>
                  <a:gd name="connsiteY268" fmla="*/ 5955 h 10000"/>
                  <a:gd name="connsiteX269" fmla="*/ 1679 w 10000"/>
                  <a:gd name="connsiteY269" fmla="*/ 6049 h 10000"/>
                  <a:gd name="connsiteX270" fmla="*/ 1720 w 10000"/>
                  <a:gd name="connsiteY270" fmla="*/ 6108 h 10000"/>
                  <a:gd name="connsiteX271" fmla="*/ 1751 w 10000"/>
                  <a:gd name="connsiteY271" fmla="*/ 6133 h 10000"/>
                  <a:gd name="connsiteX272" fmla="*/ 1792 w 10000"/>
                  <a:gd name="connsiteY272" fmla="*/ 6169 h 10000"/>
                  <a:gd name="connsiteX273" fmla="*/ 1801 w 10000"/>
                  <a:gd name="connsiteY273" fmla="*/ 6172 h 10000"/>
                  <a:gd name="connsiteX274" fmla="*/ 1814 w 10000"/>
                  <a:gd name="connsiteY274" fmla="*/ 6286 h 10000"/>
                  <a:gd name="connsiteX275" fmla="*/ 1817 w 10000"/>
                  <a:gd name="connsiteY275" fmla="*/ 6331 h 10000"/>
                  <a:gd name="connsiteX276" fmla="*/ 1809 w 10000"/>
                  <a:gd name="connsiteY276" fmla="*/ 6444 h 10000"/>
                  <a:gd name="connsiteX277" fmla="*/ 1801 w 10000"/>
                  <a:gd name="connsiteY277" fmla="*/ 6499 h 10000"/>
                  <a:gd name="connsiteX278" fmla="*/ 1781 w 10000"/>
                  <a:gd name="connsiteY278" fmla="*/ 6522 h 10000"/>
                  <a:gd name="connsiteX279" fmla="*/ 1773 w 10000"/>
                  <a:gd name="connsiteY279" fmla="*/ 6541 h 10000"/>
                  <a:gd name="connsiteX280" fmla="*/ 1762 w 10000"/>
                  <a:gd name="connsiteY280" fmla="*/ 6571 h 10000"/>
                  <a:gd name="connsiteX281" fmla="*/ 1767 w 10000"/>
                  <a:gd name="connsiteY281" fmla="*/ 6622 h 10000"/>
                  <a:gd name="connsiteX282" fmla="*/ 1767 w 10000"/>
                  <a:gd name="connsiteY282" fmla="*/ 6665 h 10000"/>
                  <a:gd name="connsiteX283" fmla="*/ 1767 w 10000"/>
                  <a:gd name="connsiteY283" fmla="*/ 6694 h 10000"/>
                  <a:gd name="connsiteX284" fmla="*/ 1776 w 10000"/>
                  <a:gd name="connsiteY284" fmla="*/ 6726 h 10000"/>
                  <a:gd name="connsiteX285" fmla="*/ 1776 w 10000"/>
                  <a:gd name="connsiteY285" fmla="*/ 6745 h 10000"/>
                  <a:gd name="connsiteX286" fmla="*/ 1767 w 10000"/>
                  <a:gd name="connsiteY286" fmla="*/ 6765 h 10000"/>
                  <a:gd name="connsiteX287" fmla="*/ 1762 w 10000"/>
                  <a:gd name="connsiteY287" fmla="*/ 6804 h 10000"/>
                  <a:gd name="connsiteX288" fmla="*/ 1753 w 10000"/>
                  <a:gd name="connsiteY288" fmla="*/ 6839 h 10000"/>
                  <a:gd name="connsiteX289" fmla="*/ 1742 w 10000"/>
                  <a:gd name="connsiteY289" fmla="*/ 6849 h 10000"/>
                  <a:gd name="connsiteX290" fmla="*/ 1726 w 10000"/>
                  <a:gd name="connsiteY290" fmla="*/ 6849 h 10000"/>
                  <a:gd name="connsiteX291" fmla="*/ 1712 w 10000"/>
                  <a:gd name="connsiteY291" fmla="*/ 6852 h 10000"/>
                  <a:gd name="connsiteX292" fmla="*/ 1640 w 10000"/>
                  <a:gd name="connsiteY292" fmla="*/ 6953 h 10000"/>
                  <a:gd name="connsiteX293" fmla="*/ 1493 w 10000"/>
                  <a:gd name="connsiteY293" fmla="*/ 7105 h 10000"/>
                  <a:gd name="connsiteX294" fmla="*/ 1490 w 10000"/>
                  <a:gd name="connsiteY294" fmla="*/ 7124 h 10000"/>
                  <a:gd name="connsiteX295" fmla="*/ 1468 w 10000"/>
                  <a:gd name="connsiteY295" fmla="*/ 7137 h 10000"/>
                  <a:gd name="connsiteX296" fmla="*/ 1454 w 10000"/>
                  <a:gd name="connsiteY296" fmla="*/ 7144 h 10000"/>
                  <a:gd name="connsiteX297" fmla="*/ 1452 w 10000"/>
                  <a:gd name="connsiteY297" fmla="*/ 7157 h 10000"/>
                  <a:gd name="connsiteX298" fmla="*/ 1446 w 10000"/>
                  <a:gd name="connsiteY298" fmla="*/ 7199 h 10000"/>
                  <a:gd name="connsiteX299" fmla="*/ 1476 w 10000"/>
                  <a:gd name="connsiteY299" fmla="*/ 7247 h 10000"/>
                  <a:gd name="connsiteX300" fmla="*/ 1501 w 10000"/>
                  <a:gd name="connsiteY300" fmla="*/ 7270 h 10000"/>
                  <a:gd name="connsiteX301" fmla="*/ 1518 w 10000"/>
                  <a:gd name="connsiteY301" fmla="*/ 7286 h 10000"/>
                  <a:gd name="connsiteX302" fmla="*/ 1524 w 10000"/>
                  <a:gd name="connsiteY302" fmla="*/ 7306 h 10000"/>
                  <a:gd name="connsiteX303" fmla="*/ 1540 w 10000"/>
                  <a:gd name="connsiteY303" fmla="*/ 7322 h 10000"/>
                  <a:gd name="connsiteX304" fmla="*/ 1565 w 10000"/>
                  <a:gd name="connsiteY304" fmla="*/ 7325 h 10000"/>
                  <a:gd name="connsiteX305" fmla="*/ 1590 w 10000"/>
                  <a:gd name="connsiteY305" fmla="*/ 7332 h 10000"/>
                  <a:gd name="connsiteX306" fmla="*/ 1615 w 10000"/>
                  <a:gd name="connsiteY306" fmla="*/ 7345 h 10000"/>
                  <a:gd name="connsiteX307" fmla="*/ 1662 w 10000"/>
                  <a:gd name="connsiteY307" fmla="*/ 7370 h 10000"/>
                  <a:gd name="connsiteX308" fmla="*/ 1670 w 10000"/>
                  <a:gd name="connsiteY308" fmla="*/ 7351 h 10000"/>
                  <a:gd name="connsiteX309" fmla="*/ 1726 w 10000"/>
                  <a:gd name="connsiteY309" fmla="*/ 7354 h 10000"/>
                  <a:gd name="connsiteX310" fmla="*/ 1726 w 10000"/>
                  <a:gd name="connsiteY310" fmla="*/ 7400 h 10000"/>
                  <a:gd name="connsiteX311" fmla="*/ 1773 w 10000"/>
                  <a:gd name="connsiteY311" fmla="*/ 7409 h 10000"/>
                  <a:gd name="connsiteX312" fmla="*/ 1806 w 10000"/>
                  <a:gd name="connsiteY312" fmla="*/ 7416 h 10000"/>
                  <a:gd name="connsiteX313" fmla="*/ 1839 w 10000"/>
                  <a:gd name="connsiteY313" fmla="*/ 7403 h 10000"/>
                  <a:gd name="connsiteX314" fmla="*/ 1886 w 10000"/>
                  <a:gd name="connsiteY314" fmla="*/ 7403 h 10000"/>
                  <a:gd name="connsiteX315" fmla="*/ 1898 w 10000"/>
                  <a:gd name="connsiteY315" fmla="*/ 7403 h 10000"/>
                  <a:gd name="connsiteX316" fmla="*/ 1914 w 10000"/>
                  <a:gd name="connsiteY316" fmla="*/ 7494 h 10000"/>
                  <a:gd name="connsiteX317" fmla="*/ 1895 w 10000"/>
                  <a:gd name="connsiteY317" fmla="*/ 7523 h 10000"/>
                  <a:gd name="connsiteX318" fmla="*/ 1825 w 10000"/>
                  <a:gd name="connsiteY318" fmla="*/ 7617 h 10000"/>
                  <a:gd name="connsiteX319" fmla="*/ 1776 w 10000"/>
                  <a:gd name="connsiteY319" fmla="*/ 7691 h 10000"/>
                  <a:gd name="connsiteX320" fmla="*/ 1781 w 10000"/>
                  <a:gd name="connsiteY320" fmla="*/ 7723 h 10000"/>
                  <a:gd name="connsiteX321" fmla="*/ 1767 w 10000"/>
                  <a:gd name="connsiteY321" fmla="*/ 7759 h 10000"/>
                  <a:gd name="connsiteX322" fmla="*/ 1762 w 10000"/>
                  <a:gd name="connsiteY322" fmla="*/ 7817 h 10000"/>
                  <a:gd name="connsiteX323" fmla="*/ 1762 w 10000"/>
                  <a:gd name="connsiteY323" fmla="*/ 7856 h 10000"/>
                  <a:gd name="connsiteX324" fmla="*/ 1776 w 10000"/>
                  <a:gd name="connsiteY324" fmla="*/ 7892 h 10000"/>
                  <a:gd name="connsiteX325" fmla="*/ 1784 w 10000"/>
                  <a:gd name="connsiteY325" fmla="*/ 7902 h 10000"/>
                  <a:gd name="connsiteX326" fmla="*/ 1801 w 10000"/>
                  <a:gd name="connsiteY326" fmla="*/ 7908 h 10000"/>
                  <a:gd name="connsiteX327" fmla="*/ 1809 w 10000"/>
                  <a:gd name="connsiteY327" fmla="*/ 7911 h 10000"/>
                  <a:gd name="connsiteX328" fmla="*/ 1801 w 10000"/>
                  <a:gd name="connsiteY328" fmla="*/ 7940 h 10000"/>
                  <a:gd name="connsiteX329" fmla="*/ 1798 w 10000"/>
                  <a:gd name="connsiteY329" fmla="*/ 7979 h 10000"/>
                  <a:gd name="connsiteX330" fmla="*/ 1806 w 10000"/>
                  <a:gd name="connsiteY330" fmla="*/ 8002 h 10000"/>
                  <a:gd name="connsiteX331" fmla="*/ 1823 w 10000"/>
                  <a:gd name="connsiteY331" fmla="*/ 8021 h 10000"/>
                  <a:gd name="connsiteX332" fmla="*/ 1834 w 10000"/>
                  <a:gd name="connsiteY332" fmla="*/ 8044 h 10000"/>
                  <a:gd name="connsiteX333" fmla="*/ 1839 w 10000"/>
                  <a:gd name="connsiteY333" fmla="*/ 8073 h 10000"/>
                  <a:gd name="connsiteX334" fmla="*/ 1842 w 10000"/>
                  <a:gd name="connsiteY334" fmla="*/ 8106 h 10000"/>
                  <a:gd name="connsiteX335" fmla="*/ 1839 w 10000"/>
                  <a:gd name="connsiteY335" fmla="*/ 8144 h 10000"/>
                  <a:gd name="connsiteX336" fmla="*/ 1856 w 10000"/>
                  <a:gd name="connsiteY336" fmla="*/ 8164 h 10000"/>
                  <a:gd name="connsiteX337" fmla="*/ 1886 w 10000"/>
                  <a:gd name="connsiteY337" fmla="*/ 8193 h 10000"/>
                  <a:gd name="connsiteX338" fmla="*/ 1922 w 10000"/>
                  <a:gd name="connsiteY338" fmla="*/ 8206 h 10000"/>
                  <a:gd name="connsiteX339" fmla="*/ 1967 w 10000"/>
                  <a:gd name="connsiteY339" fmla="*/ 8203 h 10000"/>
                  <a:gd name="connsiteX340" fmla="*/ 1986 w 10000"/>
                  <a:gd name="connsiteY340" fmla="*/ 8212 h 10000"/>
                  <a:gd name="connsiteX341" fmla="*/ 2000 w 10000"/>
                  <a:gd name="connsiteY341" fmla="*/ 8232 h 10000"/>
                  <a:gd name="connsiteX342" fmla="*/ 2033 w 10000"/>
                  <a:gd name="connsiteY342" fmla="*/ 8258 h 10000"/>
                  <a:gd name="connsiteX343" fmla="*/ 2050 w 10000"/>
                  <a:gd name="connsiteY343" fmla="*/ 8271 h 10000"/>
                  <a:gd name="connsiteX344" fmla="*/ 2089 w 10000"/>
                  <a:gd name="connsiteY344" fmla="*/ 8280 h 10000"/>
                  <a:gd name="connsiteX345" fmla="*/ 2122 w 10000"/>
                  <a:gd name="connsiteY345" fmla="*/ 8300 h 10000"/>
                  <a:gd name="connsiteX346" fmla="*/ 2163 w 10000"/>
                  <a:gd name="connsiteY346" fmla="*/ 8332 h 10000"/>
                  <a:gd name="connsiteX347" fmla="*/ 2172 w 10000"/>
                  <a:gd name="connsiteY347" fmla="*/ 8335 h 10000"/>
                  <a:gd name="connsiteX348" fmla="*/ 2177 w 10000"/>
                  <a:gd name="connsiteY348" fmla="*/ 8345 h 10000"/>
                  <a:gd name="connsiteX349" fmla="*/ 2163 w 10000"/>
                  <a:gd name="connsiteY349" fmla="*/ 8371 h 10000"/>
                  <a:gd name="connsiteX350" fmla="*/ 2139 w 10000"/>
                  <a:gd name="connsiteY350" fmla="*/ 8423 h 10000"/>
                  <a:gd name="connsiteX351" fmla="*/ 2130 w 10000"/>
                  <a:gd name="connsiteY351" fmla="*/ 8439 h 10000"/>
                  <a:gd name="connsiteX352" fmla="*/ 2105 w 10000"/>
                  <a:gd name="connsiteY352" fmla="*/ 8446 h 10000"/>
                  <a:gd name="connsiteX353" fmla="*/ 2080 w 10000"/>
                  <a:gd name="connsiteY353" fmla="*/ 8449 h 10000"/>
                  <a:gd name="connsiteX354" fmla="*/ 2075 w 10000"/>
                  <a:gd name="connsiteY354" fmla="*/ 8459 h 10000"/>
                  <a:gd name="connsiteX355" fmla="*/ 2072 w 10000"/>
                  <a:gd name="connsiteY355" fmla="*/ 8475 h 10000"/>
                  <a:gd name="connsiteX356" fmla="*/ 2080 w 10000"/>
                  <a:gd name="connsiteY356" fmla="*/ 8484 h 10000"/>
                  <a:gd name="connsiteX357" fmla="*/ 2100 w 10000"/>
                  <a:gd name="connsiteY357" fmla="*/ 8475 h 10000"/>
                  <a:gd name="connsiteX358" fmla="*/ 2141 w 10000"/>
                  <a:gd name="connsiteY358" fmla="*/ 8478 h 10000"/>
                  <a:gd name="connsiteX359" fmla="*/ 2172 w 10000"/>
                  <a:gd name="connsiteY359" fmla="*/ 8475 h 10000"/>
                  <a:gd name="connsiteX360" fmla="*/ 2188 w 10000"/>
                  <a:gd name="connsiteY360" fmla="*/ 8475 h 10000"/>
                  <a:gd name="connsiteX361" fmla="*/ 2222 w 10000"/>
                  <a:gd name="connsiteY361" fmla="*/ 8497 h 10000"/>
                  <a:gd name="connsiteX362" fmla="*/ 2252 w 10000"/>
                  <a:gd name="connsiteY362" fmla="*/ 8514 h 10000"/>
                  <a:gd name="connsiteX363" fmla="*/ 2274 w 10000"/>
                  <a:gd name="connsiteY363" fmla="*/ 8514 h 10000"/>
                  <a:gd name="connsiteX364" fmla="*/ 2299 w 10000"/>
                  <a:gd name="connsiteY364" fmla="*/ 8504 h 10000"/>
                  <a:gd name="connsiteX365" fmla="*/ 2310 w 10000"/>
                  <a:gd name="connsiteY365" fmla="*/ 8504 h 10000"/>
                  <a:gd name="connsiteX366" fmla="*/ 2319 w 10000"/>
                  <a:gd name="connsiteY366" fmla="*/ 8484 h 10000"/>
                  <a:gd name="connsiteX367" fmla="*/ 2338 w 10000"/>
                  <a:gd name="connsiteY367" fmla="*/ 8494 h 10000"/>
                  <a:gd name="connsiteX368" fmla="*/ 2338 w 10000"/>
                  <a:gd name="connsiteY368" fmla="*/ 8552 h 10000"/>
                  <a:gd name="connsiteX369" fmla="*/ 2366 w 10000"/>
                  <a:gd name="connsiteY369" fmla="*/ 8572 h 10000"/>
                  <a:gd name="connsiteX370" fmla="*/ 2382 w 10000"/>
                  <a:gd name="connsiteY370" fmla="*/ 8582 h 10000"/>
                  <a:gd name="connsiteX371" fmla="*/ 2435 w 10000"/>
                  <a:gd name="connsiteY371" fmla="*/ 8552 h 10000"/>
                  <a:gd name="connsiteX372" fmla="*/ 2443 w 10000"/>
                  <a:gd name="connsiteY372" fmla="*/ 8552 h 10000"/>
                  <a:gd name="connsiteX373" fmla="*/ 2454 w 10000"/>
                  <a:gd name="connsiteY373" fmla="*/ 8552 h 10000"/>
                  <a:gd name="connsiteX374" fmla="*/ 2471 w 10000"/>
                  <a:gd name="connsiteY374" fmla="*/ 8546 h 10000"/>
                  <a:gd name="connsiteX375" fmla="*/ 2488 w 10000"/>
                  <a:gd name="connsiteY375" fmla="*/ 8536 h 10000"/>
                  <a:gd name="connsiteX376" fmla="*/ 2501 w 10000"/>
                  <a:gd name="connsiteY376" fmla="*/ 8533 h 10000"/>
                  <a:gd name="connsiteX377" fmla="*/ 2512 w 10000"/>
                  <a:gd name="connsiteY377" fmla="*/ 8533 h 10000"/>
                  <a:gd name="connsiteX378" fmla="*/ 2521 w 10000"/>
                  <a:gd name="connsiteY378" fmla="*/ 8546 h 10000"/>
                  <a:gd name="connsiteX379" fmla="*/ 2521 w 10000"/>
                  <a:gd name="connsiteY379" fmla="*/ 8572 h 10000"/>
                  <a:gd name="connsiteX380" fmla="*/ 2535 w 10000"/>
                  <a:gd name="connsiteY380" fmla="*/ 8588 h 10000"/>
                  <a:gd name="connsiteX381" fmla="*/ 2551 w 10000"/>
                  <a:gd name="connsiteY381" fmla="*/ 8582 h 10000"/>
                  <a:gd name="connsiteX382" fmla="*/ 2560 w 10000"/>
                  <a:gd name="connsiteY382" fmla="*/ 8582 h 10000"/>
                  <a:gd name="connsiteX383" fmla="*/ 2573 w 10000"/>
                  <a:gd name="connsiteY383" fmla="*/ 8588 h 10000"/>
                  <a:gd name="connsiteX384" fmla="*/ 2584 w 10000"/>
                  <a:gd name="connsiteY384" fmla="*/ 8591 h 10000"/>
                  <a:gd name="connsiteX385" fmla="*/ 2590 w 10000"/>
                  <a:gd name="connsiteY385" fmla="*/ 8598 h 10000"/>
                  <a:gd name="connsiteX386" fmla="*/ 2598 w 10000"/>
                  <a:gd name="connsiteY386" fmla="*/ 8608 h 10000"/>
                  <a:gd name="connsiteX387" fmla="*/ 2607 w 10000"/>
                  <a:gd name="connsiteY387" fmla="*/ 8617 h 10000"/>
                  <a:gd name="connsiteX388" fmla="*/ 2618 w 10000"/>
                  <a:gd name="connsiteY388" fmla="*/ 8617 h 10000"/>
                  <a:gd name="connsiteX389" fmla="*/ 2640 w 10000"/>
                  <a:gd name="connsiteY389" fmla="*/ 8608 h 10000"/>
                  <a:gd name="connsiteX390" fmla="*/ 2670 w 10000"/>
                  <a:gd name="connsiteY390" fmla="*/ 8598 h 10000"/>
                  <a:gd name="connsiteX391" fmla="*/ 2673 w 10000"/>
                  <a:gd name="connsiteY391" fmla="*/ 8598 h 10000"/>
                  <a:gd name="connsiteX392" fmla="*/ 2690 w 10000"/>
                  <a:gd name="connsiteY392" fmla="*/ 8598 h 10000"/>
                  <a:gd name="connsiteX393" fmla="*/ 2698 w 10000"/>
                  <a:gd name="connsiteY393" fmla="*/ 8598 h 10000"/>
                  <a:gd name="connsiteX394" fmla="*/ 2712 w 10000"/>
                  <a:gd name="connsiteY394" fmla="*/ 8598 h 10000"/>
                  <a:gd name="connsiteX395" fmla="*/ 2726 w 10000"/>
                  <a:gd name="connsiteY395" fmla="*/ 8591 h 10000"/>
                  <a:gd name="connsiteX396" fmla="*/ 2737 w 10000"/>
                  <a:gd name="connsiteY396" fmla="*/ 8588 h 10000"/>
                  <a:gd name="connsiteX397" fmla="*/ 2759 w 10000"/>
                  <a:gd name="connsiteY397" fmla="*/ 8582 h 10000"/>
                  <a:gd name="connsiteX398" fmla="*/ 2770 w 10000"/>
                  <a:gd name="connsiteY398" fmla="*/ 8578 h 10000"/>
                  <a:gd name="connsiteX399" fmla="*/ 2784 w 10000"/>
                  <a:gd name="connsiteY399" fmla="*/ 8572 h 10000"/>
                  <a:gd name="connsiteX400" fmla="*/ 2795 w 10000"/>
                  <a:gd name="connsiteY400" fmla="*/ 8572 h 10000"/>
                  <a:gd name="connsiteX401" fmla="*/ 2803 w 10000"/>
                  <a:gd name="connsiteY401" fmla="*/ 8588 h 10000"/>
                  <a:gd name="connsiteX402" fmla="*/ 2803 w 10000"/>
                  <a:gd name="connsiteY402" fmla="*/ 8591 h 10000"/>
                  <a:gd name="connsiteX403" fmla="*/ 2803 w 10000"/>
                  <a:gd name="connsiteY403" fmla="*/ 8601 h 10000"/>
                  <a:gd name="connsiteX404" fmla="*/ 2809 w 10000"/>
                  <a:gd name="connsiteY404" fmla="*/ 8601 h 10000"/>
                  <a:gd name="connsiteX405" fmla="*/ 2823 w 10000"/>
                  <a:gd name="connsiteY405" fmla="*/ 8598 h 10000"/>
                  <a:gd name="connsiteX406" fmla="*/ 2831 w 10000"/>
                  <a:gd name="connsiteY406" fmla="*/ 8598 h 10000"/>
                  <a:gd name="connsiteX407" fmla="*/ 2839 w 10000"/>
                  <a:gd name="connsiteY407" fmla="*/ 8601 h 10000"/>
                  <a:gd name="connsiteX408" fmla="*/ 2848 w 10000"/>
                  <a:gd name="connsiteY408" fmla="*/ 8598 h 10000"/>
                  <a:gd name="connsiteX409" fmla="*/ 2856 w 10000"/>
                  <a:gd name="connsiteY409" fmla="*/ 8601 h 10000"/>
                  <a:gd name="connsiteX410" fmla="*/ 2859 w 10000"/>
                  <a:gd name="connsiteY410" fmla="*/ 8601 h 10000"/>
                  <a:gd name="connsiteX411" fmla="*/ 2864 w 10000"/>
                  <a:gd name="connsiteY411" fmla="*/ 8598 h 10000"/>
                  <a:gd name="connsiteX412" fmla="*/ 2889 w 10000"/>
                  <a:gd name="connsiteY412" fmla="*/ 8611 h 10000"/>
                  <a:gd name="connsiteX413" fmla="*/ 2906 w 10000"/>
                  <a:gd name="connsiteY413" fmla="*/ 8620 h 10000"/>
                  <a:gd name="connsiteX414" fmla="*/ 2914 w 10000"/>
                  <a:gd name="connsiteY414" fmla="*/ 8627 h 10000"/>
                  <a:gd name="connsiteX415" fmla="*/ 2920 w 10000"/>
                  <a:gd name="connsiteY415" fmla="*/ 8640 h 10000"/>
                  <a:gd name="connsiteX416" fmla="*/ 2922 w 10000"/>
                  <a:gd name="connsiteY416" fmla="*/ 8666 h 10000"/>
                  <a:gd name="connsiteX417" fmla="*/ 2922 w 10000"/>
                  <a:gd name="connsiteY417" fmla="*/ 8692 h 10000"/>
                  <a:gd name="connsiteX418" fmla="*/ 2939 w 10000"/>
                  <a:gd name="connsiteY418" fmla="*/ 8695 h 10000"/>
                  <a:gd name="connsiteX419" fmla="*/ 2953 w 10000"/>
                  <a:gd name="connsiteY419" fmla="*/ 8695 h 10000"/>
                  <a:gd name="connsiteX420" fmla="*/ 2961 w 10000"/>
                  <a:gd name="connsiteY420" fmla="*/ 8695 h 10000"/>
                  <a:gd name="connsiteX421" fmla="*/ 2972 w 10000"/>
                  <a:gd name="connsiteY421" fmla="*/ 8692 h 10000"/>
                  <a:gd name="connsiteX422" fmla="*/ 2981 w 10000"/>
                  <a:gd name="connsiteY422" fmla="*/ 8685 h 10000"/>
                  <a:gd name="connsiteX423" fmla="*/ 2989 w 10000"/>
                  <a:gd name="connsiteY423" fmla="*/ 8685 h 10000"/>
                  <a:gd name="connsiteX424" fmla="*/ 3008 w 10000"/>
                  <a:gd name="connsiteY424" fmla="*/ 8685 h 10000"/>
                  <a:gd name="connsiteX425" fmla="*/ 3028 w 10000"/>
                  <a:gd name="connsiteY425" fmla="*/ 8695 h 10000"/>
                  <a:gd name="connsiteX426" fmla="*/ 3042 w 10000"/>
                  <a:gd name="connsiteY426" fmla="*/ 8695 h 10000"/>
                  <a:gd name="connsiteX427" fmla="*/ 3053 w 10000"/>
                  <a:gd name="connsiteY427" fmla="*/ 8676 h 10000"/>
                  <a:gd name="connsiteX428" fmla="*/ 3061 w 10000"/>
                  <a:gd name="connsiteY428" fmla="*/ 8666 h 10000"/>
                  <a:gd name="connsiteX429" fmla="*/ 3066 w 10000"/>
                  <a:gd name="connsiteY429" fmla="*/ 8656 h 10000"/>
                  <a:gd name="connsiteX430" fmla="*/ 3091 w 10000"/>
                  <a:gd name="connsiteY430" fmla="*/ 8659 h 10000"/>
                  <a:gd name="connsiteX431" fmla="*/ 3105 w 10000"/>
                  <a:gd name="connsiteY431" fmla="*/ 8659 h 10000"/>
                  <a:gd name="connsiteX432" fmla="*/ 3108 w 10000"/>
                  <a:gd name="connsiteY432" fmla="*/ 8650 h 10000"/>
                  <a:gd name="connsiteX433" fmla="*/ 3147 w 10000"/>
                  <a:gd name="connsiteY433" fmla="*/ 8588 h 10000"/>
                  <a:gd name="connsiteX434" fmla="*/ 3150 w 10000"/>
                  <a:gd name="connsiteY434" fmla="*/ 8598 h 10000"/>
                  <a:gd name="connsiteX435" fmla="*/ 3163 w 10000"/>
                  <a:gd name="connsiteY435" fmla="*/ 8601 h 10000"/>
                  <a:gd name="connsiteX436" fmla="*/ 3180 w 10000"/>
                  <a:gd name="connsiteY436" fmla="*/ 8608 h 10000"/>
                  <a:gd name="connsiteX437" fmla="*/ 3188 w 10000"/>
                  <a:gd name="connsiteY437" fmla="*/ 8611 h 10000"/>
                  <a:gd name="connsiteX438" fmla="*/ 3227 w 10000"/>
                  <a:gd name="connsiteY438" fmla="*/ 8620 h 10000"/>
                  <a:gd name="connsiteX439" fmla="*/ 3238 w 10000"/>
                  <a:gd name="connsiteY439" fmla="*/ 8617 h 10000"/>
                  <a:gd name="connsiteX440" fmla="*/ 3247 w 10000"/>
                  <a:gd name="connsiteY440" fmla="*/ 8601 h 10000"/>
                  <a:gd name="connsiteX441" fmla="*/ 3269 w 10000"/>
                  <a:gd name="connsiteY441" fmla="*/ 8611 h 10000"/>
                  <a:gd name="connsiteX442" fmla="*/ 3277 w 10000"/>
                  <a:gd name="connsiteY442" fmla="*/ 8617 h 10000"/>
                  <a:gd name="connsiteX443" fmla="*/ 3285 w 10000"/>
                  <a:gd name="connsiteY443" fmla="*/ 8611 h 10000"/>
                  <a:gd name="connsiteX444" fmla="*/ 3307 w 10000"/>
                  <a:gd name="connsiteY444" fmla="*/ 8611 h 10000"/>
                  <a:gd name="connsiteX445" fmla="*/ 3319 w 10000"/>
                  <a:gd name="connsiteY445" fmla="*/ 8617 h 10000"/>
                  <a:gd name="connsiteX446" fmla="*/ 3324 w 10000"/>
                  <a:gd name="connsiteY446" fmla="*/ 8617 h 10000"/>
                  <a:gd name="connsiteX447" fmla="*/ 3327 w 10000"/>
                  <a:gd name="connsiteY447" fmla="*/ 8620 h 10000"/>
                  <a:gd name="connsiteX448" fmla="*/ 3341 w 10000"/>
                  <a:gd name="connsiteY448" fmla="*/ 8620 h 10000"/>
                  <a:gd name="connsiteX449" fmla="*/ 3357 w 10000"/>
                  <a:gd name="connsiteY449" fmla="*/ 8620 h 10000"/>
                  <a:gd name="connsiteX450" fmla="*/ 3374 w 10000"/>
                  <a:gd name="connsiteY450" fmla="*/ 8620 h 10000"/>
                  <a:gd name="connsiteX451" fmla="*/ 3382 w 10000"/>
                  <a:gd name="connsiteY451" fmla="*/ 8620 h 10000"/>
                  <a:gd name="connsiteX452" fmla="*/ 3399 w 10000"/>
                  <a:gd name="connsiteY452" fmla="*/ 8611 h 10000"/>
                  <a:gd name="connsiteX453" fmla="*/ 3413 w 10000"/>
                  <a:gd name="connsiteY453" fmla="*/ 8601 h 10000"/>
                  <a:gd name="connsiteX454" fmla="*/ 3421 w 10000"/>
                  <a:gd name="connsiteY454" fmla="*/ 8588 h 10000"/>
                  <a:gd name="connsiteX455" fmla="*/ 3421 w 10000"/>
                  <a:gd name="connsiteY455" fmla="*/ 8572 h 10000"/>
                  <a:gd name="connsiteX456" fmla="*/ 3421 w 10000"/>
                  <a:gd name="connsiteY456" fmla="*/ 8552 h 10000"/>
                  <a:gd name="connsiteX457" fmla="*/ 3424 w 10000"/>
                  <a:gd name="connsiteY457" fmla="*/ 8533 h 10000"/>
                  <a:gd name="connsiteX458" fmla="*/ 3432 w 10000"/>
                  <a:gd name="connsiteY458" fmla="*/ 8523 h 10000"/>
                  <a:gd name="connsiteX459" fmla="*/ 3446 w 10000"/>
                  <a:gd name="connsiteY459" fmla="*/ 8523 h 10000"/>
                  <a:gd name="connsiteX460" fmla="*/ 3457 w 10000"/>
                  <a:gd name="connsiteY460" fmla="*/ 8523 h 10000"/>
                  <a:gd name="connsiteX461" fmla="*/ 3476 w 10000"/>
                  <a:gd name="connsiteY461" fmla="*/ 8533 h 10000"/>
                  <a:gd name="connsiteX462" fmla="*/ 3485 w 10000"/>
                  <a:gd name="connsiteY462" fmla="*/ 8536 h 10000"/>
                  <a:gd name="connsiteX463" fmla="*/ 3501 w 10000"/>
                  <a:gd name="connsiteY463" fmla="*/ 8527 h 10000"/>
                  <a:gd name="connsiteX464" fmla="*/ 3504 w 10000"/>
                  <a:gd name="connsiteY464" fmla="*/ 8514 h 10000"/>
                  <a:gd name="connsiteX465" fmla="*/ 3510 w 10000"/>
                  <a:gd name="connsiteY465" fmla="*/ 8497 h 10000"/>
                  <a:gd name="connsiteX466" fmla="*/ 3537 w 10000"/>
                  <a:gd name="connsiteY466" fmla="*/ 8484 h 10000"/>
                  <a:gd name="connsiteX467" fmla="*/ 3562 w 10000"/>
                  <a:gd name="connsiteY467" fmla="*/ 8488 h 10000"/>
                  <a:gd name="connsiteX468" fmla="*/ 3568 w 10000"/>
                  <a:gd name="connsiteY468" fmla="*/ 8484 h 10000"/>
                  <a:gd name="connsiteX469" fmla="*/ 3584 w 10000"/>
                  <a:gd name="connsiteY469" fmla="*/ 8494 h 10000"/>
                  <a:gd name="connsiteX470" fmla="*/ 3593 w 10000"/>
                  <a:gd name="connsiteY470" fmla="*/ 8507 h 10000"/>
                  <a:gd name="connsiteX471" fmla="*/ 3618 w 10000"/>
                  <a:gd name="connsiteY471" fmla="*/ 8497 h 10000"/>
                  <a:gd name="connsiteX472" fmla="*/ 3643 w 10000"/>
                  <a:gd name="connsiteY472" fmla="*/ 8475 h 10000"/>
                  <a:gd name="connsiteX473" fmla="*/ 3657 w 10000"/>
                  <a:gd name="connsiteY473" fmla="*/ 8478 h 10000"/>
                  <a:gd name="connsiteX474" fmla="*/ 3670 w 10000"/>
                  <a:gd name="connsiteY474" fmla="*/ 8475 h 10000"/>
                  <a:gd name="connsiteX475" fmla="*/ 3673 w 10000"/>
                  <a:gd name="connsiteY475" fmla="*/ 8468 h 10000"/>
                  <a:gd name="connsiteX476" fmla="*/ 3681 w 10000"/>
                  <a:gd name="connsiteY476" fmla="*/ 8468 h 10000"/>
                  <a:gd name="connsiteX477" fmla="*/ 3698 w 10000"/>
                  <a:gd name="connsiteY477" fmla="*/ 8478 h 10000"/>
                  <a:gd name="connsiteX478" fmla="*/ 3720 w 10000"/>
                  <a:gd name="connsiteY478" fmla="*/ 8497 h 10000"/>
                  <a:gd name="connsiteX479" fmla="*/ 3715 w 10000"/>
                  <a:gd name="connsiteY479" fmla="*/ 8504 h 10000"/>
                  <a:gd name="connsiteX480" fmla="*/ 3729 w 10000"/>
                  <a:gd name="connsiteY480" fmla="*/ 8514 h 10000"/>
                  <a:gd name="connsiteX481" fmla="*/ 3729 w 10000"/>
                  <a:gd name="connsiteY481" fmla="*/ 8517 h 10000"/>
                  <a:gd name="connsiteX482" fmla="*/ 3740 w 10000"/>
                  <a:gd name="connsiteY482" fmla="*/ 8527 h 10000"/>
                  <a:gd name="connsiteX483" fmla="*/ 3759 w 10000"/>
                  <a:gd name="connsiteY483" fmla="*/ 8517 h 10000"/>
                  <a:gd name="connsiteX484" fmla="*/ 3762 w 10000"/>
                  <a:gd name="connsiteY484" fmla="*/ 8504 h 10000"/>
                  <a:gd name="connsiteX485" fmla="*/ 3770 w 10000"/>
                  <a:gd name="connsiteY485" fmla="*/ 8488 h 10000"/>
                  <a:gd name="connsiteX486" fmla="*/ 3778 w 10000"/>
                  <a:gd name="connsiteY486" fmla="*/ 8484 h 10000"/>
                  <a:gd name="connsiteX487" fmla="*/ 3792 w 10000"/>
                  <a:gd name="connsiteY487" fmla="*/ 8475 h 10000"/>
                  <a:gd name="connsiteX488" fmla="*/ 3803 w 10000"/>
                  <a:gd name="connsiteY488" fmla="*/ 8478 h 10000"/>
                  <a:gd name="connsiteX489" fmla="*/ 3809 w 10000"/>
                  <a:gd name="connsiteY489" fmla="*/ 8475 h 10000"/>
                  <a:gd name="connsiteX490" fmla="*/ 3825 w 10000"/>
                  <a:gd name="connsiteY490" fmla="*/ 8465 h 10000"/>
                  <a:gd name="connsiteX491" fmla="*/ 3834 w 10000"/>
                  <a:gd name="connsiteY491" fmla="*/ 8468 h 10000"/>
                  <a:gd name="connsiteX492" fmla="*/ 3842 w 10000"/>
                  <a:gd name="connsiteY492" fmla="*/ 8478 h 10000"/>
                  <a:gd name="connsiteX493" fmla="*/ 3850 w 10000"/>
                  <a:gd name="connsiteY493" fmla="*/ 8478 h 10000"/>
                  <a:gd name="connsiteX494" fmla="*/ 3859 w 10000"/>
                  <a:gd name="connsiteY494" fmla="*/ 8484 h 10000"/>
                  <a:gd name="connsiteX495" fmla="*/ 3873 w 10000"/>
                  <a:gd name="connsiteY495" fmla="*/ 8494 h 10000"/>
                  <a:gd name="connsiteX496" fmla="*/ 3875 w 10000"/>
                  <a:gd name="connsiteY496" fmla="*/ 8507 h 10000"/>
                  <a:gd name="connsiteX497" fmla="*/ 3881 w 10000"/>
                  <a:gd name="connsiteY497" fmla="*/ 8527 h 10000"/>
                  <a:gd name="connsiteX498" fmla="*/ 3875 w 10000"/>
                  <a:gd name="connsiteY498" fmla="*/ 8546 h 10000"/>
                  <a:gd name="connsiteX499" fmla="*/ 3892 w 10000"/>
                  <a:gd name="connsiteY499" fmla="*/ 8546 h 10000"/>
                  <a:gd name="connsiteX500" fmla="*/ 3900 w 10000"/>
                  <a:gd name="connsiteY500" fmla="*/ 8543 h 10000"/>
                  <a:gd name="connsiteX501" fmla="*/ 3906 w 10000"/>
                  <a:gd name="connsiteY501" fmla="*/ 8543 h 10000"/>
                  <a:gd name="connsiteX502" fmla="*/ 3922 w 10000"/>
                  <a:gd name="connsiteY502" fmla="*/ 8552 h 10000"/>
                  <a:gd name="connsiteX503" fmla="*/ 3939 w 10000"/>
                  <a:gd name="connsiteY503" fmla="*/ 8559 h 10000"/>
                  <a:gd name="connsiteX504" fmla="*/ 3953 w 10000"/>
                  <a:gd name="connsiteY504" fmla="*/ 8572 h 10000"/>
                  <a:gd name="connsiteX505" fmla="*/ 3956 w 10000"/>
                  <a:gd name="connsiteY505" fmla="*/ 8588 h 10000"/>
                  <a:gd name="connsiteX506" fmla="*/ 3956 w 10000"/>
                  <a:gd name="connsiteY506" fmla="*/ 8608 h 10000"/>
                  <a:gd name="connsiteX507" fmla="*/ 3972 w 10000"/>
                  <a:gd name="connsiteY507" fmla="*/ 8608 h 10000"/>
                  <a:gd name="connsiteX508" fmla="*/ 3986 w 10000"/>
                  <a:gd name="connsiteY508" fmla="*/ 8608 h 10000"/>
                  <a:gd name="connsiteX509" fmla="*/ 3997 w 10000"/>
                  <a:gd name="connsiteY509" fmla="*/ 8608 h 10000"/>
                  <a:gd name="connsiteX510" fmla="*/ 4006 w 10000"/>
                  <a:gd name="connsiteY510" fmla="*/ 8608 h 10000"/>
                  <a:gd name="connsiteX511" fmla="*/ 4006 w 10000"/>
                  <a:gd name="connsiteY511" fmla="*/ 8611 h 10000"/>
                  <a:gd name="connsiteX512" fmla="*/ 4011 w 10000"/>
                  <a:gd name="connsiteY512" fmla="*/ 8611 h 10000"/>
                  <a:gd name="connsiteX513" fmla="*/ 4022 w 10000"/>
                  <a:gd name="connsiteY513" fmla="*/ 8620 h 10000"/>
                  <a:gd name="connsiteX514" fmla="*/ 4042 w 10000"/>
                  <a:gd name="connsiteY514" fmla="*/ 8620 h 10000"/>
                  <a:gd name="connsiteX515" fmla="*/ 4050 w 10000"/>
                  <a:gd name="connsiteY515" fmla="*/ 8617 h 10000"/>
                  <a:gd name="connsiteX516" fmla="*/ 4069 w 10000"/>
                  <a:gd name="connsiteY516" fmla="*/ 8620 h 10000"/>
                  <a:gd name="connsiteX517" fmla="*/ 4086 w 10000"/>
                  <a:gd name="connsiteY517" fmla="*/ 8630 h 10000"/>
                  <a:gd name="connsiteX518" fmla="*/ 4108 w 10000"/>
                  <a:gd name="connsiteY518" fmla="*/ 8627 h 10000"/>
                  <a:gd name="connsiteX519" fmla="*/ 4125 w 10000"/>
                  <a:gd name="connsiteY519" fmla="*/ 8620 h 10000"/>
                  <a:gd name="connsiteX520" fmla="*/ 4133 w 10000"/>
                  <a:gd name="connsiteY520" fmla="*/ 8611 h 10000"/>
                  <a:gd name="connsiteX521" fmla="*/ 4139 w 10000"/>
                  <a:gd name="connsiteY521" fmla="*/ 8608 h 10000"/>
                  <a:gd name="connsiteX522" fmla="*/ 4147 w 10000"/>
                  <a:gd name="connsiteY522" fmla="*/ 8601 h 10000"/>
                  <a:gd name="connsiteX523" fmla="*/ 4155 w 10000"/>
                  <a:gd name="connsiteY523" fmla="*/ 8591 h 10000"/>
                  <a:gd name="connsiteX524" fmla="*/ 4166 w 10000"/>
                  <a:gd name="connsiteY524" fmla="*/ 8582 h 10000"/>
                  <a:gd name="connsiteX525" fmla="*/ 4183 w 10000"/>
                  <a:gd name="connsiteY525" fmla="*/ 8569 h 10000"/>
                  <a:gd name="connsiteX526" fmla="*/ 4191 w 10000"/>
                  <a:gd name="connsiteY526" fmla="*/ 8562 h 10000"/>
                  <a:gd name="connsiteX527" fmla="*/ 4208 w 10000"/>
                  <a:gd name="connsiteY527" fmla="*/ 8552 h 10000"/>
                  <a:gd name="connsiteX528" fmla="*/ 4230 w 10000"/>
                  <a:gd name="connsiteY528" fmla="*/ 8552 h 10000"/>
                  <a:gd name="connsiteX529" fmla="*/ 4238 w 10000"/>
                  <a:gd name="connsiteY529" fmla="*/ 8559 h 10000"/>
                  <a:gd name="connsiteX530" fmla="*/ 4247 w 10000"/>
                  <a:gd name="connsiteY530" fmla="*/ 8572 h 10000"/>
                  <a:gd name="connsiteX531" fmla="*/ 4252 w 10000"/>
                  <a:gd name="connsiteY531" fmla="*/ 8578 h 10000"/>
                  <a:gd name="connsiteX532" fmla="*/ 4263 w 10000"/>
                  <a:gd name="connsiteY532" fmla="*/ 8582 h 10000"/>
                  <a:gd name="connsiteX533" fmla="*/ 4277 w 10000"/>
                  <a:gd name="connsiteY533" fmla="*/ 8572 h 10000"/>
                  <a:gd name="connsiteX534" fmla="*/ 4294 w 10000"/>
                  <a:gd name="connsiteY534" fmla="*/ 8559 h 10000"/>
                  <a:gd name="connsiteX535" fmla="*/ 4302 w 10000"/>
                  <a:gd name="connsiteY535" fmla="*/ 8546 h 10000"/>
                  <a:gd name="connsiteX536" fmla="*/ 4310 w 10000"/>
                  <a:gd name="connsiteY536" fmla="*/ 8543 h 10000"/>
                  <a:gd name="connsiteX537" fmla="*/ 4313 w 10000"/>
                  <a:gd name="connsiteY537" fmla="*/ 8543 h 10000"/>
                  <a:gd name="connsiteX538" fmla="*/ 4332 w 10000"/>
                  <a:gd name="connsiteY538" fmla="*/ 8546 h 10000"/>
                  <a:gd name="connsiteX539" fmla="*/ 4335 w 10000"/>
                  <a:gd name="connsiteY539" fmla="*/ 8559 h 10000"/>
                  <a:gd name="connsiteX540" fmla="*/ 4349 w 10000"/>
                  <a:gd name="connsiteY540" fmla="*/ 8588 h 10000"/>
                  <a:gd name="connsiteX541" fmla="*/ 4360 w 10000"/>
                  <a:gd name="connsiteY541" fmla="*/ 8591 h 10000"/>
                  <a:gd name="connsiteX542" fmla="*/ 4366 w 10000"/>
                  <a:gd name="connsiteY542" fmla="*/ 8591 h 10000"/>
                  <a:gd name="connsiteX543" fmla="*/ 4382 w 10000"/>
                  <a:gd name="connsiteY543" fmla="*/ 8598 h 10000"/>
                  <a:gd name="connsiteX544" fmla="*/ 4385 w 10000"/>
                  <a:gd name="connsiteY544" fmla="*/ 8598 h 10000"/>
                  <a:gd name="connsiteX545" fmla="*/ 4402 w 10000"/>
                  <a:gd name="connsiteY545" fmla="*/ 8598 h 10000"/>
                  <a:gd name="connsiteX546" fmla="*/ 4421 w 10000"/>
                  <a:gd name="connsiteY546" fmla="*/ 8591 h 10000"/>
                  <a:gd name="connsiteX547" fmla="*/ 4440 w 10000"/>
                  <a:gd name="connsiteY547" fmla="*/ 8591 h 10000"/>
                  <a:gd name="connsiteX548" fmla="*/ 4449 w 10000"/>
                  <a:gd name="connsiteY548" fmla="*/ 8598 h 10000"/>
                  <a:gd name="connsiteX549" fmla="*/ 4454 w 10000"/>
                  <a:gd name="connsiteY549" fmla="*/ 8617 h 10000"/>
                  <a:gd name="connsiteX550" fmla="*/ 4463 w 10000"/>
                  <a:gd name="connsiteY550" fmla="*/ 8608 h 10000"/>
                  <a:gd name="connsiteX551" fmla="*/ 4474 w 10000"/>
                  <a:gd name="connsiteY551" fmla="*/ 8608 h 10000"/>
                  <a:gd name="connsiteX552" fmla="*/ 4490 w 10000"/>
                  <a:gd name="connsiteY552" fmla="*/ 8617 h 10000"/>
                  <a:gd name="connsiteX553" fmla="*/ 4504 w 10000"/>
                  <a:gd name="connsiteY553" fmla="*/ 8617 h 10000"/>
                  <a:gd name="connsiteX554" fmla="*/ 4518 w 10000"/>
                  <a:gd name="connsiteY554" fmla="*/ 8617 h 10000"/>
                  <a:gd name="connsiteX555" fmla="*/ 4535 w 10000"/>
                  <a:gd name="connsiteY555" fmla="*/ 8611 h 10000"/>
                  <a:gd name="connsiteX556" fmla="*/ 4546 w 10000"/>
                  <a:gd name="connsiteY556" fmla="*/ 8611 h 10000"/>
                  <a:gd name="connsiteX557" fmla="*/ 4562 w 10000"/>
                  <a:gd name="connsiteY557" fmla="*/ 8611 h 10000"/>
                  <a:gd name="connsiteX558" fmla="*/ 4571 w 10000"/>
                  <a:gd name="connsiteY558" fmla="*/ 8611 h 10000"/>
                  <a:gd name="connsiteX559" fmla="*/ 4579 w 10000"/>
                  <a:gd name="connsiteY559" fmla="*/ 8608 h 10000"/>
                  <a:gd name="connsiteX560" fmla="*/ 4584 w 10000"/>
                  <a:gd name="connsiteY560" fmla="*/ 8608 h 10000"/>
                  <a:gd name="connsiteX561" fmla="*/ 4601 w 10000"/>
                  <a:gd name="connsiteY561" fmla="*/ 8617 h 10000"/>
                  <a:gd name="connsiteX562" fmla="*/ 4609 w 10000"/>
                  <a:gd name="connsiteY562" fmla="*/ 8627 h 10000"/>
                  <a:gd name="connsiteX563" fmla="*/ 4618 w 10000"/>
                  <a:gd name="connsiteY563" fmla="*/ 8637 h 10000"/>
                  <a:gd name="connsiteX564" fmla="*/ 4618 w 10000"/>
                  <a:gd name="connsiteY564" fmla="*/ 8646 h 10000"/>
                  <a:gd name="connsiteX565" fmla="*/ 4634 w 10000"/>
                  <a:gd name="connsiteY565" fmla="*/ 8656 h 10000"/>
                  <a:gd name="connsiteX566" fmla="*/ 4640 w 10000"/>
                  <a:gd name="connsiteY566" fmla="*/ 8659 h 10000"/>
                  <a:gd name="connsiteX567" fmla="*/ 4651 w 10000"/>
                  <a:gd name="connsiteY567" fmla="*/ 8666 h 10000"/>
                  <a:gd name="connsiteX568" fmla="*/ 4657 w 10000"/>
                  <a:gd name="connsiteY568" fmla="*/ 8659 h 10000"/>
                  <a:gd name="connsiteX569" fmla="*/ 4668 w 10000"/>
                  <a:gd name="connsiteY569" fmla="*/ 8650 h 10000"/>
                  <a:gd name="connsiteX570" fmla="*/ 4676 w 10000"/>
                  <a:gd name="connsiteY570" fmla="*/ 8650 h 10000"/>
                  <a:gd name="connsiteX571" fmla="*/ 4690 w 10000"/>
                  <a:gd name="connsiteY571" fmla="*/ 8650 h 10000"/>
                  <a:gd name="connsiteX572" fmla="*/ 4698 w 10000"/>
                  <a:gd name="connsiteY572" fmla="*/ 8650 h 10000"/>
                  <a:gd name="connsiteX573" fmla="*/ 4704 w 10000"/>
                  <a:gd name="connsiteY573" fmla="*/ 8650 h 10000"/>
                  <a:gd name="connsiteX574" fmla="*/ 4706 w 10000"/>
                  <a:gd name="connsiteY574" fmla="*/ 8659 h 10000"/>
                  <a:gd name="connsiteX575" fmla="*/ 4706 w 10000"/>
                  <a:gd name="connsiteY575" fmla="*/ 8666 h 10000"/>
                  <a:gd name="connsiteX576" fmla="*/ 4723 w 10000"/>
                  <a:gd name="connsiteY576" fmla="*/ 8682 h 10000"/>
                  <a:gd name="connsiteX577" fmla="*/ 4737 w 10000"/>
                  <a:gd name="connsiteY577" fmla="*/ 8682 h 10000"/>
                  <a:gd name="connsiteX578" fmla="*/ 4745 w 10000"/>
                  <a:gd name="connsiteY578" fmla="*/ 8676 h 10000"/>
                  <a:gd name="connsiteX579" fmla="*/ 4756 w 10000"/>
                  <a:gd name="connsiteY579" fmla="*/ 8666 h 10000"/>
                  <a:gd name="connsiteX580" fmla="*/ 4765 w 10000"/>
                  <a:gd name="connsiteY580" fmla="*/ 8666 h 10000"/>
                  <a:gd name="connsiteX581" fmla="*/ 4765 w 10000"/>
                  <a:gd name="connsiteY581" fmla="*/ 8682 h 10000"/>
                  <a:gd name="connsiteX582" fmla="*/ 4770 w 10000"/>
                  <a:gd name="connsiteY582" fmla="*/ 8701 h 10000"/>
                  <a:gd name="connsiteX583" fmla="*/ 4778 w 10000"/>
                  <a:gd name="connsiteY583" fmla="*/ 8705 h 10000"/>
                  <a:gd name="connsiteX584" fmla="*/ 4795 w 10000"/>
                  <a:gd name="connsiteY584" fmla="*/ 8714 h 10000"/>
                  <a:gd name="connsiteX585" fmla="*/ 4812 w 10000"/>
                  <a:gd name="connsiteY585" fmla="*/ 8714 h 10000"/>
                  <a:gd name="connsiteX586" fmla="*/ 4825 w 10000"/>
                  <a:gd name="connsiteY586" fmla="*/ 8705 h 10000"/>
                  <a:gd name="connsiteX587" fmla="*/ 4825 w 10000"/>
                  <a:gd name="connsiteY587" fmla="*/ 8701 h 10000"/>
                  <a:gd name="connsiteX588" fmla="*/ 4828 w 10000"/>
                  <a:gd name="connsiteY588" fmla="*/ 8701 h 10000"/>
                  <a:gd name="connsiteX589" fmla="*/ 4837 w 10000"/>
                  <a:gd name="connsiteY589" fmla="*/ 8692 h 10000"/>
                  <a:gd name="connsiteX590" fmla="*/ 4842 w 10000"/>
                  <a:gd name="connsiteY590" fmla="*/ 8685 h 10000"/>
                  <a:gd name="connsiteX591" fmla="*/ 4859 w 10000"/>
                  <a:gd name="connsiteY591" fmla="*/ 8692 h 10000"/>
                  <a:gd name="connsiteX592" fmla="*/ 4870 w 10000"/>
                  <a:gd name="connsiteY592" fmla="*/ 8701 h 10000"/>
                  <a:gd name="connsiteX593" fmla="*/ 4878 w 10000"/>
                  <a:gd name="connsiteY593" fmla="*/ 8714 h 10000"/>
                  <a:gd name="connsiteX594" fmla="*/ 4892 w 10000"/>
                  <a:gd name="connsiteY594" fmla="*/ 8724 h 10000"/>
                  <a:gd name="connsiteX595" fmla="*/ 4900 w 10000"/>
                  <a:gd name="connsiteY595" fmla="*/ 8724 h 10000"/>
                  <a:gd name="connsiteX596" fmla="*/ 4906 w 10000"/>
                  <a:gd name="connsiteY596" fmla="*/ 8705 h 10000"/>
                  <a:gd name="connsiteX597" fmla="*/ 4925 w 10000"/>
                  <a:gd name="connsiteY597" fmla="*/ 8724 h 10000"/>
                  <a:gd name="connsiteX598" fmla="*/ 4939 w 10000"/>
                  <a:gd name="connsiteY598" fmla="*/ 8701 h 10000"/>
                  <a:gd name="connsiteX599" fmla="*/ 4950 w 10000"/>
                  <a:gd name="connsiteY599" fmla="*/ 8695 h 10000"/>
                  <a:gd name="connsiteX600" fmla="*/ 4956 w 10000"/>
                  <a:gd name="connsiteY600" fmla="*/ 8692 h 10000"/>
                  <a:gd name="connsiteX601" fmla="*/ 4986 w 10000"/>
                  <a:gd name="connsiteY601" fmla="*/ 8705 h 10000"/>
                  <a:gd name="connsiteX602" fmla="*/ 5003 w 10000"/>
                  <a:gd name="connsiteY602" fmla="*/ 8701 h 10000"/>
                  <a:gd name="connsiteX603" fmla="*/ 5011 w 10000"/>
                  <a:gd name="connsiteY603" fmla="*/ 8692 h 10000"/>
                  <a:gd name="connsiteX604" fmla="*/ 5028 w 10000"/>
                  <a:gd name="connsiteY604" fmla="*/ 8682 h 10000"/>
                  <a:gd name="connsiteX605" fmla="*/ 5030 w 10000"/>
                  <a:gd name="connsiteY605" fmla="*/ 8659 h 10000"/>
                  <a:gd name="connsiteX606" fmla="*/ 5039 w 10000"/>
                  <a:gd name="connsiteY606" fmla="*/ 8656 h 10000"/>
                  <a:gd name="connsiteX607" fmla="*/ 5053 w 10000"/>
                  <a:gd name="connsiteY607" fmla="*/ 8669 h 10000"/>
                  <a:gd name="connsiteX608" fmla="*/ 5061 w 10000"/>
                  <a:gd name="connsiteY608" fmla="*/ 8669 h 10000"/>
                  <a:gd name="connsiteX609" fmla="*/ 5061 w 10000"/>
                  <a:gd name="connsiteY609" fmla="*/ 8676 h 10000"/>
                  <a:gd name="connsiteX610" fmla="*/ 5069 w 10000"/>
                  <a:gd name="connsiteY610" fmla="*/ 8669 h 10000"/>
                  <a:gd name="connsiteX611" fmla="*/ 5083 w 10000"/>
                  <a:gd name="connsiteY611" fmla="*/ 8669 h 10000"/>
                  <a:gd name="connsiteX612" fmla="*/ 5100 w 10000"/>
                  <a:gd name="connsiteY612" fmla="*/ 8669 h 10000"/>
                  <a:gd name="connsiteX613" fmla="*/ 5119 w 10000"/>
                  <a:gd name="connsiteY613" fmla="*/ 8682 h 10000"/>
                  <a:gd name="connsiteX614" fmla="*/ 5136 w 10000"/>
                  <a:gd name="connsiteY614" fmla="*/ 8692 h 10000"/>
                  <a:gd name="connsiteX615" fmla="*/ 5161 w 10000"/>
                  <a:gd name="connsiteY615" fmla="*/ 8701 h 10000"/>
                  <a:gd name="connsiteX616" fmla="*/ 5183 w 10000"/>
                  <a:gd name="connsiteY616" fmla="*/ 8701 h 10000"/>
                  <a:gd name="connsiteX617" fmla="*/ 5199 w 10000"/>
                  <a:gd name="connsiteY617" fmla="*/ 8701 h 10000"/>
                  <a:gd name="connsiteX618" fmla="*/ 5213 w 10000"/>
                  <a:gd name="connsiteY618" fmla="*/ 8705 h 10000"/>
                  <a:gd name="connsiteX619" fmla="*/ 5224 w 10000"/>
                  <a:gd name="connsiteY619" fmla="*/ 8701 h 10000"/>
                  <a:gd name="connsiteX620" fmla="*/ 5230 w 10000"/>
                  <a:gd name="connsiteY620" fmla="*/ 8701 h 10000"/>
                  <a:gd name="connsiteX621" fmla="*/ 5241 w 10000"/>
                  <a:gd name="connsiteY621" fmla="*/ 8676 h 10000"/>
                  <a:gd name="connsiteX622" fmla="*/ 5247 w 10000"/>
                  <a:gd name="connsiteY622" fmla="*/ 8666 h 10000"/>
                  <a:gd name="connsiteX623" fmla="*/ 5249 w 10000"/>
                  <a:gd name="connsiteY623" fmla="*/ 8646 h 10000"/>
                  <a:gd name="connsiteX624" fmla="*/ 5249 w 10000"/>
                  <a:gd name="connsiteY624" fmla="*/ 8650 h 10000"/>
                  <a:gd name="connsiteX625" fmla="*/ 5255 w 10000"/>
                  <a:gd name="connsiteY625" fmla="*/ 8646 h 10000"/>
                  <a:gd name="connsiteX626" fmla="*/ 5271 w 10000"/>
                  <a:gd name="connsiteY626" fmla="*/ 8650 h 10000"/>
                  <a:gd name="connsiteX627" fmla="*/ 5288 w 10000"/>
                  <a:gd name="connsiteY627" fmla="*/ 8666 h 10000"/>
                  <a:gd name="connsiteX628" fmla="*/ 5296 w 10000"/>
                  <a:gd name="connsiteY628" fmla="*/ 8666 h 10000"/>
                  <a:gd name="connsiteX629" fmla="*/ 5310 w 10000"/>
                  <a:gd name="connsiteY629" fmla="*/ 8656 h 10000"/>
                  <a:gd name="connsiteX630" fmla="*/ 5321 w 10000"/>
                  <a:gd name="connsiteY630" fmla="*/ 8650 h 10000"/>
                  <a:gd name="connsiteX631" fmla="*/ 5338 w 10000"/>
                  <a:gd name="connsiteY631" fmla="*/ 8650 h 10000"/>
                  <a:gd name="connsiteX632" fmla="*/ 5360 w 10000"/>
                  <a:gd name="connsiteY632" fmla="*/ 8640 h 10000"/>
                  <a:gd name="connsiteX633" fmla="*/ 5366 w 10000"/>
                  <a:gd name="connsiteY633" fmla="*/ 8637 h 10000"/>
                  <a:gd name="connsiteX634" fmla="*/ 5368 w 10000"/>
                  <a:gd name="connsiteY634" fmla="*/ 8637 h 10000"/>
                  <a:gd name="connsiteX635" fmla="*/ 5382 w 10000"/>
                  <a:gd name="connsiteY635" fmla="*/ 8630 h 10000"/>
                  <a:gd name="connsiteX636" fmla="*/ 5391 w 10000"/>
                  <a:gd name="connsiteY636" fmla="*/ 8630 h 10000"/>
                  <a:gd name="connsiteX637" fmla="*/ 5402 w 10000"/>
                  <a:gd name="connsiteY637" fmla="*/ 8637 h 10000"/>
                  <a:gd name="connsiteX638" fmla="*/ 5418 w 10000"/>
                  <a:gd name="connsiteY638" fmla="*/ 8656 h 10000"/>
                  <a:gd name="connsiteX639" fmla="*/ 5432 w 10000"/>
                  <a:gd name="connsiteY639" fmla="*/ 8666 h 10000"/>
                  <a:gd name="connsiteX640" fmla="*/ 5443 w 10000"/>
                  <a:gd name="connsiteY640" fmla="*/ 8682 h 10000"/>
                  <a:gd name="connsiteX641" fmla="*/ 5457 w 10000"/>
                  <a:gd name="connsiteY641" fmla="*/ 8692 h 10000"/>
                  <a:gd name="connsiteX642" fmla="*/ 5471 w 10000"/>
                  <a:gd name="connsiteY642" fmla="*/ 8705 h 10000"/>
                  <a:gd name="connsiteX643" fmla="*/ 5488 w 10000"/>
                  <a:gd name="connsiteY643" fmla="*/ 8711 h 10000"/>
                  <a:gd name="connsiteX644" fmla="*/ 5490 w 10000"/>
                  <a:gd name="connsiteY644" fmla="*/ 8721 h 10000"/>
                  <a:gd name="connsiteX645" fmla="*/ 5512 w 10000"/>
                  <a:gd name="connsiteY645" fmla="*/ 8724 h 10000"/>
                  <a:gd name="connsiteX646" fmla="*/ 5521 w 10000"/>
                  <a:gd name="connsiteY646" fmla="*/ 8714 h 10000"/>
                  <a:gd name="connsiteX647" fmla="*/ 5524 w 10000"/>
                  <a:gd name="connsiteY647" fmla="*/ 8714 h 10000"/>
                  <a:gd name="connsiteX648" fmla="*/ 5532 w 10000"/>
                  <a:gd name="connsiteY648" fmla="*/ 8721 h 10000"/>
                  <a:gd name="connsiteX649" fmla="*/ 5540 w 10000"/>
                  <a:gd name="connsiteY649" fmla="*/ 8724 h 10000"/>
                  <a:gd name="connsiteX650" fmla="*/ 5562 w 10000"/>
                  <a:gd name="connsiteY650" fmla="*/ 8750 h 10000"/>
                  <a:gd name="connsiteX651" fmla="*/ 5562 w 10000"/>
                  <a:gd name="connsiteY651" fmla="*/ 8760 h 10000"/>
                  <a:gd name="connsiteX652" fmla="*/ 5571 w 10000"/>
                  <a:gd name="connsiteY652" fmla="*/ 8782 h 10000"/>
                  <a:gd name="connsiteX653" fmla="*/ 5579 w 10000"/>
                  <a:gd name="connsiteY653" fmla="*/ 8789 h 10000"/>
                  <a:gd name="connsiteX654" fmla="*/ 5593 w 10000"/>
                  <a:gd name="connsiteY654" fmla="*/ 8789 h 10000"/>
                  <a:gd name="connsiteX655" fmla="*/ 5596 w 10000"/>
                  <a:gd name="connsiteY655" fmla="*/ 8789 h 10000"/>
                  <a:gd name="connsiteX656" fmla="*/ 5626 w 10000"/>
                  <a:gd name="connsiteY656" fmla="*/ 8782 h 10000"/>
                  <a:gd name="connsiteX657" fmla="*/ 5629 w 10000"/>
                  <a:gd name="connsiteY657" fmla="*/ 8782 h 10000"/>
                  <a:gd name="connsiteX658" fmla="*/ 5637 w 10000"/>
                  <a:gd name="connsiteY658" fmla="*/ 8779 h 10000"/>
                  <a:gd name="connsiteX659" fmla="*/ 5648 w 10000"/>
                  <a:gd name="connsiteY659" fmla="*/ 8789 h 10000"/>
                  <a:gd name="connsiteX660" fmla="*/ 5665 w 10000"/>
                  <a:gd name="connsiteY660" fmla="*/ 8795 h 10000"/>
                  <a:gd name="connsiteX661" fmla="*/ 5676 w 10000"/>
                  <a:gd name="connsiteY661" fmla="*/ 8789 h 10000"/>
                  <a:gd name="connsiteX662" fmla="*/ 5684 w 10000"/>
                  <a:gd name="connsiteY662" fmla="*/ 8782 h 10000"/>
                  <a:gd name="connsiteX663" fmla="*/ 5693 w 10000"/>
                  <a:gd name="connsiteY663" fmla="*/ 8789 h 10000"/>
                  <a:gd name="connsiteX664" fmla="*/ 5715 w 10000"/>
                  <a:gd name="connsiteY664" fmla="*/ 8808 h 10000"/>
                  <a:gd name="connsiteX665" fmla="*/ 5731 w 10000"/>
                  <a:gd name="connsiteY665" fmla="*/ 8808 h 10000"/>
                  <a:gd name="connsiteX666" fmla="*/ 5740 w 10000"/>
                  <a:gd name="connsiteY666" fmla="*/ 8808 h 10000"/>
                  <a:gd name="connsiteX667" fmla="*/ 5765 w 10000"/>
                  <a:gd name="connsiteY667" fmla="*/ 8818 h 10000"/>
                  <a:gd name="connsiteX668" fmla="*/ 5781 w 10000"/>
                  <a:gd name="connsiteY668" fmla="*/ 8824 h 10000"/>
                  <a:gd name="connsiteX669" fmla="*/ 5798 w 10000"/>
                  <a:gd name="connsiteY669" fmla="*/ 8834 h 10000"/>
                  <a:gd name="connsiteX670" fmla="*/ 5814 w 10000"/>
                  <a:gd name="connsiteY670" fmla="*/ 8837 h 10000"/>
                  <a:gd name="connsiteX671" fmla="*/ 5831 w 10000"/>
                  <a:gd name="connsiteY671" fmla="*/ 8844 h 10000"/>
                  <a:gd name="connsiteX672" fmla="*/ 5842 w 10000"/>
                  <a:gd name="connsiteY672" fmla="*/ 8847 h 10000"/>
                  <a:gd name="connsiteX673" fmla="*/ 5859 w 10000"/>
                  <a:gd name="connsiteY673" fmla="*/ 8857 h 10000"/>
                  <a:gd name="connsiteX674" fmla="*/ 5870 w 10000"/>
                  <a:gd name="connsiteY674" fmla="*/ 8867 h 10000"/>
                  <a:gd name="connsiteX675" fmla="*/ 5878 w 10000"/>
                  <a:gd name="connsiteY675" fmla="*/ 8873 h 10000"/>
                  <a:gd name="connsiteX676" fmla="*/ 5895 w 10000"/>
                  <a:gd name="connsiteY676" fmla="*/ 8873 h 10000"/>
                  <a:gd name="connsiteX677" fmla="*/ 5911 w 10000"/>
                  <a:gd name="connsiteY677" fmla="*/ 8873 h 10000"/>
                  <a:gd name="connsiteX678" fmla="*/ 5931 w 10000"/>
                  <a:gd name="connsiteY678" fmla="*/ 8873 h 10000"/>
                  <a:gd name="connsiteX679" fmla="*/ 5950 w 10000"/>
                  <a:gd name="connsiteY679" fmla="*/ 8867 h 10000"/>
                  <a:gd name="connsiteX680" fmla="*/ 5967 w 10000"/>
                  <a:gd name="connsiteY680" fmla="*/ 8867 h 10000"/>
                  <a:gd name="connsiteX681" fmla="*/ 5975 w 10000"/>
                  <a:gd name="connsiteY681" fmla="*/ 8873 h 10000"/>
                  <a:gd name="connsiteX682" fmla="*/ 6000 w 10000"/>
                  <a:gd name="connsiteY682" fmla="*/ 8883 h 10000"/>
                  <a:gd name="connsiteX683" fmla="*/ 5997 w 10000"/>
                  <a:gd name="connsiteY683" fmla="*/ 8886 h 10000"/>
                  <a:gd name="connsiteX684" fmla="*/ 5997 w 10000"/>
                  <a:gd name="connsiteY684" fmla="*/ 8896 h 10000"/>
                  <a:gd name="connsiteX685" fmla="*/ 6014 w 10000"/>
                  <a:gd name="connsiteY685" fmla="*/ 8892 h 10000"/>
                  <a:gd name="connsiteX686" fmla="*/ 6028 w 10000"/>
                  <a:gd name="connsiteY686" fmla="*/ 8892 h 10000"/>
                  <a:gd name="connsiteX687" fmla="*/ 6053 w 10000"/>
                  <a:gd name="connsiteY687" fmla="*/ 8886 h 10000"/>
                  <a:gd name="connsiteX688" fmla="*/ 6072 w 10000"/>
                  <a:gd name="connsiteY688" fmla="*/ 8876 h 10000"/>
                  <a:gd name="connsiteX689" fmla="*/ 6089 w 10000"/>
                  <a:gd name="connsiteY689" fmla="*/ 8867 h 10000"/>
                  <a:gd name="connsiteX690" fmla="*/ 6111 w 10000"/>
                  <a:gd name="connsiteY690" fmla="*/ 8857 h 10000"/>
                  <a:gd name="connsiteX691" fmla="*/ 6127 w 10000"/>
                  <a:gd name="connsiteY691" fmla="*/ 8847 h 10000"/>
                  <a:gd name="connsiteX692" fmla="*/ 6152 w 10000"/>
                  <a:gd name="connsiteY692" fmla="*/ 8834 h 10000"/>
                  <a:gd name="connsiteX693" fmla="*/ 6183 w 10000"/>
                  <a:gd name="connsiteY693" fmla="*/ 8828 h 10000"/>
                  <a:gd name="connsiteX694" fmla="*/ 6175 w 10000"/>
                  <a:gd name="connsiteY694" fmla="*/ 8844 h 10000"/>
                  <a:gd name="connsiteX695" fmla="*/ 6169 w 10000"/>
                  <a:gd name="connsiteY695" fmla="*/ 8863 h 10000"/>
                  <a:gd name="connsiteX696" fmla="*/ 6158 w 10000"/>
                  <a:gd name="connsiteY696" fmla="*/ 8886 h 10000"/>
                  <a:gd name="connsiteX697" fmla="*/ 6152 w 10000"/>
                  <a:gd name="connsiteY697" fmla="*/ 8896 h 10000"/>
                  <a:gd name="connsiteX698" fmla="*/ 6150 w 10000"/>
                  <a:gd name="connsiteY698" fmla="*/ 8909 h 10000"/>
                  <a:gd name="connsiteX699" fmla="*/ 6152 w 10000"/>
                  <a:gd name="connsiteY699" fmla="*/ 8938 h 10000"/>
                  <a:gd name="connsiteX700" fmla="*/ 6158 w 10000"/>
                  <a:gd name="connsiteY700" fmla="*/ 8957 h 10000"/>
                  <a:gd name="connsiteX701" fmla="*/ 6161 w 10000"/>
                  <a:gd name="connsiteY701" fmla="*/ 8980 h 10000"/>
                  <a:gd name="connsiteX702" fmla="*/ 6166 w 10000"/>
                  <a:gd name="connsiteY702" fmla="*/ 8999 h 10000"/>
                  <a:gd name="connsiteX703" fmla="*/ 6175 w 10000"/>
                  <a:gd name="connsiteY703" fmla="*/ 9032 h 10000"/>
                  <a:gd name="connsiteX704" fmla="*/ 6183 w 10000"/>
                  <a:gd name="connsiteY704" fmla="*/ 9051 h 10000"/>
                  <a:gd name="connsiteX705" fmla="*/ 6191 w 10000"/>
                  <a:gd name="connsiteY705" fmla="*/ 9064 h 10000"/>
                  <a:gd name="connsiteX706" fmla="*/ 6194 w 10000"/>
                  <a:gd name="connsiteY706" fmla="*/ 9084 h 10000"/>
                  <a:gd name="connsiteX707" fmla="*/ 6208 w 10000"/>
                  <a:gd name="connsiteY707" fmla="*/ 9103 h 10000"/>
                  <a:gd name="connsiteX708" fmla="*/ 6208 w 10000"/>
                  <a:gd name="connsiteY708" fmla="*/ 9113 h 10000"/>
                  <a:gd name="connsiteX709" fmla="*/ 6216 w 10000"/>
                  <a:gd name="connsiteY709" fmla="*/ 9129 h 10000"/>
                  <a:gd name="connsiteX710" fmla="*/ 6230 w 10000"/>
                  <a:gd name="connsiteY710" fmla="*/ 9148 h 10000"/>
                  <a:gd name="connsiteX711" fmla="*/ 6241 w 10000"/>
                  <a:gd name="connsiteY711" fmla="*/ 9165 h 10000"/>
                  <a:gd name="connsiteX712" fmla="*/ 6249 w 10000"/>
                  <a:gd name="connsiteY712" fmla="*/ 9168 h 10000"/>
                  <a:gd name="connsiteX713" fmla="*/ 6266 w 10000"/>
                  <a:gd name="connsiteY713" fmla="*/ 9184 h 10000"/>
                  <a:gd name="connsiteX714" fmla="*/ 6280 w 10000"/>
                  <a:gd name="connsiteY714" fmla="*/ 9184 h 10000"/>
                  <a:gd name="connsiteX715" fmla="*/ 6288 w 10000"/>
                  <a:gd name="connsiteY715" fmla="*/ 9177 h 10000"/>
                  <a:gd name="connsiteX716" fmla="*/ 6299 w 10000"/>
                  <a:gd name="connsiteY716" fmla="*/ 9187 h 10000"/>
                  <a:gd name="connsiteX717" fmla="*/ 6305 w 10000"/>
                  <a:gd name="connsiteY717" fmla="*/ 9197 h 10000"/>
                  <a:gd name="connsiteX718" fmla="*/ 6310 w 10000"/>
                  <a:gd name="connsiteY718" fmla="*/ 9197 h 10000"/>
                  <a:gd name="connsiteX719" fmla="*/ 6321 w 10000"/>
                  <a:gd name="connsiteY719" fmla="*/ 9213 h 10000"/>
                  <a:gd name="connsiteX720" fmla="*/ 6335 w 10000"/>
                  <a:gd name="connsiteY720" fmla="*/ 9223 h 10000"/>
                  <a:gd name="connsiteX721" fmla="*/ 6338 w 10000"/>
                  <a:gd name="connsiteY721" fmla="*/ 9223 h 10000"/>
                  <a:gd name="connsiteX722" fmla="*/ 6355 w 10000"/>
                  <a:gd name="connsiteY722" fmla="*/ 9226 h 10000"/>
                  <a:gd name="connsiteX723" fmla="*/ 6363 w 10000"/>
                  <a:gd name="connsiteY723" fmla="*/ 9236 h 10000"/>
                  <a:gd name="connsiteX724" fmla="*/ 6380 w 10000"/>
                  <a:gd name="connsiteY724" fmla="*/ 9258 h 10000"/>
                  <a:gd name="connsiteX725" fmla="*/ 6393 w 10000"/>
                  <a:gd name="connsiteY725" fmla="*/ 9278 h 10000"/>
                  <a:gd name="connsiteX726" fmla="*/ 6396 w 10000"/>
                  <a:gd name="connsiteY726" fmla="*/ 9288 h 10000"/>
                  <a:gd name="connsiteX727" fmla="*/ 6407 w 10000"/>
                  <a:gd name="connsiteY727" fmla="*/ 9297 h 10000"/>
                  <a:gd name="connsiteX728" fmla="*/ 6410 w 10000"/>
                  <a:gd name="connsiteY728" fmla="*/ 9307 h 10000"/>
                  <a:gd name="connsiteX729" fmla="*/ 6416 w 10000"/>
                  <a:gd name="connsiteY729" fmla="*/ 9317 h 10000"/>
                  <a:gd name="connsiteX730" fmla="*/ 6424 w 10000"/>
                  <a:gd name="connsiteY730" fmla="*/ 9326 h 10000"/>
                  <a:gd name="connsiteX731" fmla="*/ 6435 w 10000"/>
                  <a:gd name="connsiteY731" fmla="*/ 9336 h 10000"/>
                  <a:gd name="connsiteX732" fmla="*/ 6443 w 10000"/>
                  <a:gd name="connsiteY732" fmla="*/ 9346 h 10000"/>
                  <a:gd name="connsiteX733" fmla="*/ 6449 w 10000"/>
                  <a:gd name="connsiteY733" fmla="*/ 9362 h 10000"/>
                  <a:gd name="connsiteX734" fmla="*/ 6452 w 10000"/>
                  <a:gd name="connsiteY734" fmla="*/ 9372 h 10000"/>
                  <a:gd name="connsiteX735" fmla="*/ 6449 w 10000"/>
                  <a:gd name="connsiteY735" fmla="*/ 9381 h 10000"/>
                  <a:gd name="connsiteX736" fmla="*/ 6465 w 10000"/>
                  <a:gd name="connsiteY736" fmla="*/ 9394 h 10000"/>
                  <a:gd name="connsiteX737" fmla="*/ 6468 w 10000"/>
                  <a:gd name="connsiteY737" fmla="*/ 9420 h 10000"/>
                  <a:gd name="connsiteX738" fmla="*/ 6493 w 10000"/>
                  <a:gd name="connsiteY738" fmla="*/ 9430 h 10000"/>
                  <a:gd name="connsiteX739" fmla="*/ 6507 w 10000"/>
                  <a:gd name="connsiteY739" fmla="*/ 9440 h 10000"/>
                  <a:gd name="connsiteX740" fmla="*/ 6524 w 10000"/>
                  <a:gd name="connsiteY740" fmla="*/ 9459 h 10000"/>
                  <a:gd name="connsiteX741" fmla="*/ 6532 w 10000"/>
                  <a:gd name="connsiteY741" fmla="*/ 9485 h 10000"/>
                  <a:gd name="connsiteX742" fmla="*/ 6537 w 10000"/>
                  <a:gd name="connsiteY742" fmla="*/ 9498 h 10000"/>
                  <a:gd name="connsiteX743" fmla="*/ 6571 w 10000"/>
                  <a:gd name="connsiteY743" fmla="*/ 9508 h 10000"/>
                  <a:gd name="connsiteX744" fmla="*/ 6596 w 10000"/>
                  <a:gd name="connsiteY744" fmla="*/ 9508 h 10000"/>
                  <a:gd name="connsiteX745" fmla="*/ 6637 w 10000"/>
                  <a:gd name="connsiteY745" fmla="*/ 9517 h 10000"/>
                  <a:gd name="connsiteX746" fmla="*/ 6662 w 10000"/>
                  <a:gd name="connsiteY746" fmla="*/ 9524 h 10000"/>
                  <a:gd name="connsiteX747" fmla="*/ 6679 w 10000"/>
                  <a:gd name="connsiteY747" fmla="*/ 9517 h 10000"/>
                  <a:gd name="connsiteX748" fmla="*/ 6679 w 10000"/>
                  <a:gd name="connsiteY748" fmla="*/ 9505 h 10000"/>
                  <a:gd name="connsiteX749" fmla="*/ 6690 w 10000"/>
                  <a:gd name="connsiteY749" fmla="*/ 9485 h 10000"/>
                  <a:gd name="connsiteX750" fmla="*/ 6693 w 10000"/>
                  <a:gd name="connsiteY750" fmla="*/ 9479 h 10000"/>
                  <a:gd name="connsiteX751" fmla="*/ 6706 w 10000"/>
                  <a:gd name="connsiteY751" fmla="*/ 9469 h 10000"/>
                  <a:gd name="connsiteX752" fmla="*/ 6709 w 10000"/>
                  <a:gd name="connsiteY752" fmla="*/ 9462 h 10000"/>
                  <a:gd name="connsiteX753" fmla="*/ 6717 w 10000"/>
                  <a:gd name="connsiteY753" fmla="*/ 9459 h 10000"/>
                  <a:gd name="connsiteX754" fmla="*/ 6726 w 10000"/>
                  <a:gd name="connsiteY754" fmla="*/ 9459 h 10000"/>
                  <a:gd name="connsiteX755" fmla="*/ 6742 w 10000"/>
                  <a:gd name="connsiteY755" fmla="*/ 9462 h 10000"/>
                  <a:gd name="connsiteX756" fmla="*/ 6759 w 10000"/>
                  <a:gd name="connsiteY756" fmla="*/ 9479 h 10000"/>
                  <a:gd name="connsiteX757" fmla="*/ 6781 w 10000"/>
                  <a:gd name="connsiteY757" fmla="*/ 9485 h 10000"/>
                  <a:gd name="connsiteX758" fmla="*/ 6795 w 10000"/>
                  <a:gd name="connsiteY758" fmla="*/ 9485 h 10000"/>
                  <a:gd name="connsiteX759" fmla="*/ 6803 w 10000"/>
                  <a:gd name="connsiteY759" fmla="*/ 9498 h 10000"/>
                  <a:gd name="connsiteX760" fmla="*/ 6806 w 10000"/>
                  <a:gd name="connsiteY760" fmla="*/ 9508 h 10000"/>
                  <a:gd name="connsiteX761" fmla="*/ 6823 w 10000"/>
                  <a:gd name="connsiteY761" fmla="*/ 9514 h 10000"/>
                  <a:gd name="connsiteX762" fmla="*/ 6831 w 10000"/>
                  <a:gd name="connsiteY762" fmla="*/ 9514 h 10000"/>
                  <a:gd name="connsiteX763" fmla="*/ 6848 w 10000"/>
                  <a:gd name="connsiteY763" fmla="*/ 9514 h 10000"/>
                  <a:gd name="connsiteX764" fmla="*/ 6856 w 10000"/>
                  <a:gd name="connsiteY764" fmla="*/ 9517 h 10000"/>
                  <a:gd name="connsiteX765" fmla="*/ 6878 w 10000"/>
                  <a:gd name="connsiteY765" fmla="*/ 9524 h 10000"/>
                  <a:gd name="connsiteX766" fmla="*/ 6895 w 10000"/>
                  <a:gd name="connsiteY766" fmla="*/ 9524 h 10000"/>
                  <a:gd name="connsiteX767" fmla="*/ 6917 w 10000"/>
                  <a:gd name="connsiteY767" fmla="*/ 9527 h 10000"/>
                  <a:gd name="connsiteX768" fmla="*/ 6934 w 10000"/>
                  <a:gd name="connsiteY768" fmla="*/ 9534 h 10000"/>
                  <a:gd name="connsiteX769" fmla="*/ 6961 w 10000"/>
                  <a:gd name="connsiteY769" fmla="*/ 9543 h 10000"/>
                  <a:gd name="connsiteX770" fmla="*/ 6989 w 10000"/>
                  <a:gd name="connsiteY770" fmla="*/ 9547 h 10000"/>
                  <a:gd name="connsiteX771" fmla="*/ 7014 w 10000"/>
                  <a:gd name="connsiteY771" fmla="*/ 9543 h 10000"/>
                  <a:gd name="connsiteX772" fmla="*/ 7033 w 10000"/>
                  <a:gd name="connsiteY772" fmla="*/ 9543 h 10000"/>
                  <a:gd name="connsiteX773" fmla="*/ 7042 w 10000"/>
                  <a:gd name="connsiteY773" fmla="*/ 9547 h 10000"/>
                  <a:gd name="connsiteX774" fmla="*/ 7069 w 10000"/>
                  <a:gd name="connsiteY774" fmla="*/ 9647 h 10000"/>
                  <a:gd name="connsiteX775" fmla="*/ 7122 w 10000"/>
                  <a:gd name="connsiteY775" fmla="*/ 9734 h 10000"/>
                  <a:gd name="connsiteX776" fmla="*/ 7147 w 10000"/>
                  <a:gd name="connsiteY776" fmla="*/ 9744 h 10000"/>
                  <a:gd name="connsiteX777" fmla="*/ 7169 w 10000"/>
                  <a:gd name="connsiteY777" fmla="*/ 9741 h 10000"/>
                  <a:gd name="connsiteX778" fmla="*/ 7177 w 10000"/>
                  <a:gd name="connsiteY778" fmla="*/ 9744 h 10000"/>
                  <a:gd name="connsiteX779" fmla="*/ 7186 w 10000"/>
                  <a:gd name="connsiteY779" fmla="*/ 9754 h 10000"/>
                  <a:gd name="connsiteX780" fmla="*/ 7191 w 10000"/>
                  <a:gd name="connsiteY780" fmla="*/ 9773 h 10000"/>
                  <a:gd name="connsiteX781" fmla="*/ 7208 w 10000"/>
                  <a:gd name="connsiteY781" fmla="*/ 9783 h 10000"/>
                  <a:gd name="connsiteX782" fmla="*/ 7219 w 10000"/>
                  <a:gd name="connsiteY782" fmla="*/ 9793 h 10000"/>
                  <a:gd name="connsiteX783" fmla="*/ 7235 w 10000"/>
                  <a:gd name="connsiteY783" fmla="*/ 9802 h 10000"/>
                  <a:gd name="connsiteX784" fmla="*/ 7249 w 10000"/>
                  <a:gd name="connsiteY784" fmla="*/ 9819 h 10000"/>
                  <a:gd name="connsiteX785" fmla="*/ 7255 w 10000"/>
                  <a:gd name="connsiteY785" fmla="*/ 9835 h 10000"/>
                  <a:gd name="connsiteX786" fmla="*/ 7255 w 10000"/>
                  <a:gd name="connsiteY786" fmla="*/ 9848 h 10000"/>
                  <a:gd name="connsiteX787" fmla="*/ 7249 w 10000"/>
                  <a:gd name="connsiteY787" fmla="*/ 9848 h 10000"/>
                  <a:gd name="connsiteX788" fmla="*/ 7244 w 10000"/>
                  <a:gd name="connsiteY788" fmla="*/ 9858 h 10000"/>
                  <a:gd name="connsiteX789" fmla="*/ 7235 w 10000"/>
                  <a:gd name="connsiteY789" fmla="*/ 9883 h 10000"/>
                  <a:gd name="connsiteX790" fmla="*/ 7244 w 10000"/>
                  <a:gd name="connsiteY790" fmla="*/ 9903 h 10000"/>
                  <a:gd name="connsiteX791" fmla="*/ 7258 w 10000"/>
                  <a:gd name="connsiteY791" fmla="*/ 9926 h 10000"/>
                  <a:gd name="connsiteX792" fmla="*/ 7263 w 10000"/>
                  <a:gd name="connsiteY792" fmla="*/ 9948 h 10000"/>
                  <a:gd name="connsiteX793" fmla="*/ 7274 w 10000"/>
                  <a:gd name="connsiteY793" fmla="*/ 9968 h 10000"/>
                  <a:gd name="connsiteX794" fmla="*/ 7283 w 10000"/>
                  <a:gd name="connsiteY794" fmla="*/ 9987 h 10000"/>
                  <a:gd name="connsiteX795" fmla="*/ 7291 w 10000"/>
                  <a:gd name="connsiteY795" fmla="*/ 10000 h 10000"/>
                  <a:gd name="connsiteX796" fmla="*/ 7305 w 10000"/>
                  <a:gd name="connsiteY796" fmla="*/ 9997 h 10000"/>
                  <a:gd name="connsiteX797" fmla="*/ 7313 w 10000"/>
                  <a:gd name="connsiteY797" fmla="*/ 9977 h 10000"/>
                  <a:gd name="connsiteX798" fmla="*/ 7324 w 10000"/>
                  <a:gd name="connsiteY798" fmla="*/ 9968 h 10000"/>
                  <a:gd name="connsiteX799" fmla="*/ 7341 w 10000"/>
                  <a:gd name="connsiteY799" fmla="*/ 9971 h 10000"/>
                  <a:gd name="connsiteX800" fmla="*/ 7368 w 10000"/>
                  <a:gd name="connsiteY800" fmla="*/ 9987 h 10000"/>
                  <a:gd name="connsiteX801" fmla="*/ 7380 w 10000"/>
                  <a:gd name="connsiteY801" fmla="*/ 9990 h 10000"/>
                  <a:gd name="connsiteX802" fmla="*/ 7393 w 10000"/>
                  <a:gd name="connsiteY802" fmla="*/ 9981 h 10000"/>
                  <a:gd name="connsiteX803" fmla="*/ 7404 w 10000"/>
                  <a:gd name="connsiteY803" fmla="*/ 9968 h 10000"/>
                  <a:gd name="connsiteX804" fmla="*/ 7418 w 10000"/>
                  <a:gd name="connsiteY804" fmla="*/ 9948 h 10000"/>
                  <a:gd name="connsiteX805" fmla="*/ 7427 w 10000"/>
                  <a:gd name="connsiteY805" fmla="*/ 9922 h 10000"/>
                  <a:gd name="connsiteX806" fmla="*/ 7427 w 10000"/>
                  <a:gd name="connsiteY806" fmla="*/ 9906 h 10000"/>
                  <a:gd name="connsiteX807" fmla="*/ 7404 w 10000"/>
                  <a:gd name="connsiteY807" fmla="*/ 9877 h 10000"/>
                  <a:gd name="connsiteX808" fmla="*/ 7388 w 10000"/>
                  <a:gd name="connsiteY808" fmla="*/ 9854 h 10000"/>
                  <a:gd name="connsiteX809" fmla="*/ 7385 w 10000"/>
                  <a:gd name="connsiteY809" fmla="*/ 9845 h 10000"/>
                  <a:gd name="connsiteX810" fmla="*/ 7385 w 10000"/>
                  <a:gd name="connsiteY810" fmla="*/ 9825 h 10000"/>
                  <a:gd name="connsiteX811" fmla="*/ 7385 w 10000"/>
                  <a:gd name="connsiteY811" fmla="*/ 9819 h 10000"/>
                  <a:gd name="connsiteX812" fmla="*/ 7393 w 10000"/>
                  <a:gd name="connsiteY812" fmla="*/ 9809 h 10000"/>
                  <a:gd name="connsiteX813" fmla="*/ 7404 w 10000"/>
                  <a:gd name="connsiteY813" fmla="*/ 9793 h 10000"/>
                  <a:gd name="connsiteX814" fmla="*/ 7413 w 10000"/>
                  <a:gd name="connsiteY814" fmla="*/ 9783 h 10000"/>
                  <a:gd name="connsiteX815" fmla="*/ 7404 w 10000"/>
                  <a:gd name="connsiteY815" fmla="*/ 9770 h 10000"/>
                  <a:gd name="connsiteX816" fmla="*/ 7388 w 10000"/>
                  <a:gd name="connsiteY816" fmla="*/ 9760 h 10000"/>
                  <a:gd name="connsiteX817" fmla="*/ 7371 w 10000"/>
                  <a:gd name="connsiteY817" fmla="*/ 9744 h 10000"/>
                  <a:gd name="connsiteX818" fmla="*/ 7363 w 10000"/>
                  <a:gd name="connsiteY818" fmla="*/ 9731 h 10000"/>
                  <a:gd name="connsiteX819" fmla="*/ 7355 w 10000"/>
                  <a:gd name="connsiteY819" fmla="*/ 9715 h 10000"/>
                  <a:gd name="connsiteX820" fmla="*/ 7360 w 10000"/>
                  <a:gd name="connsiteY820" fmla="*/ 9686 h 10000"/>
                  <a:gd name="connsiteX821" fmla="*/ 7363 w 10000"/>
                  <a:gd name="connsiteY821" fmla="*/ 9657 h 10000"/>
                  <a:gd name="connsiteX822" fmla="*/ 7360 w 10000"/>
                  <a:gd name="connsiteY822" fmla="*/ 9631 h 10000"/>
                  <a:gd name="connsiteX823" fmla="*/ 7346 w 10000"/>
                  <a:gd name="connsiteY823" fmla="*/ 9611 h 10000"/>
                  <a:gd name="connsiteX824" fmla="*/ 7332 w 10000"/>
                  <a:gd name="connsiteY824" fmla="*/ 9585 h 10000"/>
                  <a:gd name="connsiteX825" fmla="*/ 7324 w 10000"/>
                  <a:gd name="connsiteY825" fmla="*/ 9573 h 10000"/>
                  <a:gd name="connsiteX826" fmla="*/ 7324 w 10000"/>
                  <a:gd name="connsiteY826" fmla="*/ 9553 h 10000"/>
                  <a:gd name="connsiteX827" fmla="*/ 7324 w 10000"/>
                  <a:gd name="connsiteY827" fmla="*/ 9543 h 10000"/>
                  <a:gd name="connsiteX828" fmla="*/ 7324 w 10000"/>
                  <a:gd name="connsiteY828" fmla="*/ 9517 h 10000"/>
                  <a:gd name="connsiteX829" fmla="*/ 7324 w 10000"/>
                  <a:gd name="connsiteY829" fmla="*/ 9498 h 10000"/>
                  <a:gd name="connsiteX830" fmla="*/ 7332 w 10000"/>
                  <a:gd name="connsiteY830" fmla="*/ 9479 h 10000"/>
                  <a:gd name="connsiteX831" fmla="*/ 7341 w 10000"/>
                  <a:gd name="connsiteY831" fmla="*/ 9462 h 10000"/>
                  <a:gd name="connsiteX832" fmla="*/ 7352 w 10000"/>
                  <a:gd name="connsiteY832" fmla="*/ 9459 h 10000"/>
                  <a:gd name="connsiteX833" fmla="*/ 7360 w 10000"/>
                  <a:gd name="connsiteY833" fmla="*/ 9443 h 10000"/>
                  <a:gd name="connsiteX834" fmla="*/ 7363 w 10000"/>
                  <a:gd name="connsiteY834" fmla="*/ 9433 h 10000"/>
                  <a:gd name="connsiteX835" fmla="*/ 7377 w 10000"/>
                  <a:gd name="connsiteY835" fmla="*/ 9433 h 10000"/>
                  <a:gd name="connsiteX836" fmla="*/ 7388 w 10000"/>
                  <a:gd name="connsiteY836" fmla="*/ 9430 h 10000"/>
                  <a:gd name="connsiteX837" fmla="*/ 7396 w 10000"/>
                  <a:gd name="connsiteY837" fmla="*/ 9430 h 10000"/>
                  <a:gd name="connsiteX838" fmla="*/ 7402 w 10000"/>
                  <a:gd name="connsiteY838" fmla="*/ 9424 h 10000"/>
                  <a:gd name="connsiteX839" fmla="*/ 7396 w 10000"/>
                  <a:gd name="connsiteY839" fmla="*/ 9414 h 10000"/>
                  <a:gd name="connsiteX840" fmla="*/ 7388 w 10000"/>
                  <a:gd name="connsiteY840" fmla="*/ 9401 h 10000"/>
                  <a:gd name="connsiteX841" fmla="*/ 7371 w 10000"/>
                  <a:gd name="connsiteY841" fmla="*/ 9391 h 10000"/>
                  <a:gd name="connsiteX842" fmla="*/ 7355 w 10000"/>
                  <a:gd name="connsiteY842" fmla="*/ 9375 h 10000"/>
                  <a:gd name="connsiteX843" fmla="*/ 7332 w 10000"/>
                  <a:gd name="connsiteY843" fmla="*/ 9356 h 10000"/>
                  <a:gd name="connsiteX844" fmla="*/ 7313 w 10000"/>
                  <a:gd name="connsiteY844" fmla="*/ 9330 h 10000"/>
                  <a:gd name="connsiteX845" fmla="*/ 7307 w 10000"/>
                  <a:gd name="connsiteY845" fmla="*/ 9310 h 10000"/>
                  <a:gd name="connsiteX846" fmla="*/ 7305 w 10000"/>
                  <a:gd name="connsiteY846" fmla="*/ 9291 h 10000"/>
                  <a:gd name="connsiteX847" fmla="*/ 7305 w 10000"/>
                  <a:gd name="connsiteY847" fmla="*/ 9278 h 10000"/>
                  <a:gd name="connsiteX848" fmla="*/ 7296 w 10000"/>
                  <a:gd name="connsiteY848" fmla="*/ 9268 h 10000"/>
                  <a:gd name="connsiteX849" fmla="*/ 7296 w 10000"/>
                  <a:gd name="connsiteY849" fmla="*/ 9249 h 10000"/>
                  <a:gd name="connsiteX850" fmla="*/ 7291 w 10000"/>
                  <a:gd name="connsiteY850" fmla="*/ 9226 h 10000"/>
                  <a:gd name="connsiteX851" fmla="*/ 7283 w 10000"/>
                  <a:gd name="connsiteY851" fmla="*/ 9213 h 10000"/>
                  <a:gd name="connsiteX852" fmla="*/ 7274 w 10000"/>
                  <a:gd name="connsiteY852" fmla="*/ 9194 h 10000"/>
                  <a:gd name="connsiteX853" fmla="*/ 7274 w 10000"/>
                  <a:gd name="connsiteY853" fmla="*/ 9174 h 10000"/>
                  <a:gd name="connsiteX854" fmla="*/ 7280 w 10000"/>
                  <a:gd name="connsiteY854" fmla="*/ 9148 h 10000"/>
                  <a:gd name="connsiteX855" fmla="*/ 7283 w 10000"/>
                  <a:gd name="connsiteY855" fmla="*/ 9119 h 10000"/>
                  <a:gd name="connsiteX856" fmla="*/ 7291 w 10000"/>
                  <a:gd name="connsiteY856" fmla="*/ 9100 h 10000"/>
                  <a:gd name="connsiteX857" fmla="*/ 7307 w 10000"/>
                  <a:gd name="connsiteY857" fmla="*/ 9080 h 10000"/>
                  <a:gd name="connsiteX858" fmla="*/ 7324 w 10000"/>
                  <a:gd name="connsiteY858" fmla="*/ 9054 h 10000"/>
                  <a:gd name="connsiteX859" fmla="*/ 7341 w 10000"/>
                  <a:gd name="connsiteY859" fmla="*/ 9054 h 10000"/>
                  <a:gd name="connsiteX860" fmla="*/ 7352 w 10000"/>
                  <a:gd name="connsiteY860" fmla="*/ 9054 h 10000"/>
                  <a:gd name="connsiteX861" fmla="*/ 7346 w 10000"/>
                  <a:gd name="connsiteY861" fmla="*/ 9032 h 10000"/>
                  <a:gd name="connsiteX862" fmla="*/ 7341 w 10000"/>
                  <a:gd name="connsiteY862" fmla="*/ 9022 h 10000"/>
                  <a:gd name="connsiteX863" fmla="*/ 7352 w 10000"/>
                  <a:gd name="connsiteY863" fmla="*/ 8999 h 10000"/>
                  <a:gd name="connsiteX864" fmla="*/ 7360 w 10000"/>
                  <a:gd name="connsiteY864" fmla="*/ 8967 h 10000"/>
                  <a:gd name="connsiteX865" fmla="*/ 7368 w 10000"/>
                  <a:gd name="connsiteY865" fmla="*/ 8922 h 10000"/>
                  <a:gd name="connsiteX866" fmla="*/ 7377 w 10000"/>
                  <a:gd name="connsiteY866" fmla="*/ 8896 h 10000"/>
                  <a:gd name="connsiteX867" fmla="*/ 7380 w 10000"/>
                  <a:gd name="connsiteY867" fmla="*/ 8867 h 10000"/>
                  <a:gd name="connsiteX868" fmla="*/ 7402 w 10000"/>
                  <a:gd name="connsiteY868" fmla="*/ 8824 h 10000"/>
                  <a:gd name="connsiteX869" fmla="*/ 7402 w 10000"/>
                  <a:gd name="connsiteY869" fmla="*/ 8808 h 10000"/>
                  <a:gd name="connsiteX870" fmla="*/ 7393 w 10000"/>
                  <a:gd name="connsiteY870" fmla="*/ 8795 h 10000"/>
                  <a:gd name="connsiteX871" fmla="*/ 7388 w 10000"/>
                  <a:gd name="connsiteY871" fmla="*/ 8799 h 10000"/>
                  <a:gd name="connsiteX872" fmla="*/ 7396 w 10000"/>
                  <a:gd name="connsiteY872" fmla="*/ 8789 h 10000"/>
                  <a:gd name="connsiteX873" fmla="*/ 7404 w 10000"/>
                  <a:gd name="connsiteY873" fmla="*/ 8789 h 10000"/>
                  <a:gd name="connsiteX874" fmla="*/ 7421 w 10000"/>
                  <a:gd name="connsiteY874" fmla="*/ 8769 h 10000"/>
                  <a:gd name="connsiteX875" fmla="*/ 7443 w 10000"/>
                  <a:gd name="connsiteY875" fmla="*/ 8763 h 10000"/>
                  <a:gd name="connsiteX876" fmla="*/ 7452 w 10000"/>
                  <a:gd name="connsiteY876" fmla="*/ 8769 h 10000"/>
                  <a:gd name="connsiteX877" fmla="*/ 7468 w 10000"/>
                  <a:gd name="connsiteY877" fmla="*/ 8769 h 10000"/>
                  <a:gd name="connsiteX878" fmla="*/ 7499 w 10000"/>
                  <a:gd name="connsiteY878" fmla="*/ 8763 h 10000"/>
                  <a:gd name="connsiteX879" fmla="*/ 7526 w 10000"/>
                  <a:gd name="connsiteY879" fmla="*/ 8763 h 10000"/>
                  <a:gd name="connsiteX880" fmla="*/ 7532 w 10000"/>
                  <a:gd name="connsiteY880" fmla="*/ 8763 h 10000"/>
                  <a:gd name="connsiteX881" fmla="*/ 7554 w 10000"/>
                  <a:gd name="connsiteY881" fmla="*/ 8744 h 10000"/>
                  <a:gd name="connsiteX882" fmla="*/ 7571 w 10000"/>
                  <a:gd name="connsiteY882" fmla="*/ 8731 h 10000"/>
                  <a:gd name="connsiteX883" fmla="*/ 7587 w 10000"/>
                  <a:gd name="connsiteY883" fmla="*/ 8711 h 10000"/>
                  <a:gd name="connsiteX884" fmla="*/ 7607 w 10000"/>
                  <a:gd name="connsiteY884" fmla="*/ 8711 h 10000"/>
                  <a:gd name="connsiteX885" fmla="*/ 7634 w 10000"/>
                  <a:gd name="connsiteY885" fmla="*/ 8705 h 10000"/>
                  <a:gd name="connsiteX886" fmla="*/ 7643 w 10000"/>
                  <a:gd name="connsiteY886" fmla="*/ 8682 h 10000"/>
                  <a:gd name="connsiteX887" fmla="*/ 7654 w 10000"/>
                  <a:gd name="connsiteY887" fmla="*/ 8666 h 10000"/>
                  <a:gd name="connsiteX888" fmla="*/ 7668 w 10000"/>
                  <a:gd name="connsiteY888" fmla="*/ 8666 h 10000"/>
                  <a:gd name="connsiteX889" fmla="*/ 7676 w 10000"/>
                  <a:gd name="connsiteY889" fmla="*/ 8682 h 10000"/>
                  <a:gd name="connsiteX890" fmla="*/ 7704 w 10000"/>
                  <a:gd name="connsiteY890" fmla="*/ 8669 h 10000"/>
                  <a:gd name="connsiteX891" fmla="*/ 7712 w 10000"/>
                  <a:gd name="connsiteY891" fmla="*/ 8669 h 10000"/>
                  <a:gd name="connsiteX892" fmla="*/ 7720 w 10000"/>
                  <a:gd name="connsiteY892" fmla="*/ 8669 h 10000"/>
                  <a:gd name="connsiteX893" fmla="*/ 7726 w 10000"/>
                  <a:gd name="connsiteY893" fmla="*/ 8656 h 10000"/>
                  <a:gd name="connsiteX894" fmla="*/ 7734 w 10000"/>
                  <a:gd name="connsiteY894" fmla="*/ 8650 h 10000"/>
                  <a:gd name="connsiteX895" fmla="*/ 7742 w 10000"/>
                  <a:gd name="connsiteY895" fmla="*/ 8650 h 10000"/>
                  <a:gd name="connsiteX896" fmla="*/ 7759 w 10000"/>
                  <a:gd name="connsiteY896" fmla="*/ 8650 h 10000"/>
                  <a:gd name="connsiteX897" fmla="*/ 7756 w 10000"/>
                  <a:gd name="connsiteY897" fmla="*/ 8630 h 10000"/>
                  <a:gd name="connsiteX898" fmla="*/ 7751 w 10000"/>
                  <a:gd name="connsiteY898" fmla="*/ 8627 h 10000"/>
                  <a:gd name="connsiteX899" fmla="*/ 7742 w 10000"/>
                  <a:gd name="connsiteY899" fmla="*/ 8620 h 10000"/>
                  <a:gd name="connsiteX900" fmla="*/ 7734 w 10000"/>
                  <a:gd name="connsiteY900" fmla="*/ 8591 h 10000"/>
                  <a:gd name="connsiteX901" fmla="*/ 7709 w 10000"/>
                  <a:gd name="connsiteY901" fmla="*/ 8582 h 10000"/>
                  <a:gd name="connsiteX902" fmla="*/ 7695 w 10000"/>
                  <a:gd name="connsiteY902" fmla="*/ 8578 h 10000"/>
                  <a:gd name="connsiteX903" fmla="*/ 7668 w 10000"/>
                  <a:gd name="connsiteY903" fmla="*/ 8562 h 10000"/>
                  <a:gd name="connsiteX904" fmla="*/ 7645 w 10000"/>
                  <a:gd name="connsiteY904" fmla="*/ 8552 h 10000"/>
                  <a:gd name="connsiteX905" fmla="*/ 7615 w 10000"/>
                  <a:gd name="connsiteY905" fmla="*/ 8543 h 10000"/>
                  <a:gd name="connsiteX906" fmla="*/ 7596 w 10000"/>
                  <a:gd name="connsiteY906" fmla="*/ 8527 h 10000"/>
                  <a:gd name="connsiteX907" fmla="*/ 7565 w 10000"/>
                  <a:gd name="connsiteY907" fmla="*/ 8494 h 10000"/>
                  <a:gd name="connsiteX908" fmla="*/ 7562 w 10000"/>
                  <a:gd name="connsiteY908" fmla="*/ 8475 h 10000"/>
                  <a:gd name="connsiteX909" fmla="*/ 7540 w 10000"/>
                  <a:gd name="connsiteY909" fmla="*/ 8455 h 10000"/>
                  <a:gd name="connsiteX910" fmla="*/ 7535 w 10000"/>
                  <a:gd name="connsiteY910" fmla="*/ 8446 h 10000"/>
                  <a:gd name="connsiteX911" fmla="*/ 7535 w 10000"/>
                  <a:gd name="connsiteY911" fmla="*/ 8420 h 10000"/>
                  <a:gd name="connsiteX912" fmla="*/ 7535 w 10000"/>
                  <a:gd name="connsiteY912" fmla="*/ 8391 h 10000"/>
                  <a:gd name="connsiteX913" fmla="*/ 7548 w 10000"/>
                  <a:gd name="connsiteY913" fmla="*/ 8345 h 10000"/>
                  <a:gd name="connsiteX914" fmla="*/ 7562 w 10000"/>
                  <a:gd name="connsiteY914" fmla="*/ 8319 h 10000"/>
                  <a:gd name="connsiteX915" fmla="*/ 7582 w 10000"/>
                  <a:gd name="connsiteY915" fmla="*/ 8310 h 10000"/>
                  <a:gd name="connsiteX916" fmla="*/ 7607 w 10000"/>
                  <a:gd name="connsiteY916" fmla="*/ 8300 h 10000"/>
                  <a:gd name="connsiteX917" fmla="*/ 7629 w 10000"/>
                  <a:gd name="connsiteY917" fmla="*/ 8300 h 10000"/>
                  <a:gd name="connsiteX918" fmla="*/ 7651 w 10000"/>
                  <a:gd name="connsiteY918" fmla="*/ 8297 h 10000"/>
                  <a:gd name="connsiteX919" fmla="*/ 7668 w 10000"/>
                  <a:gd name="connsiteY919" fmla="*/ 8280 h 10000"/>
                  <a:gd name="connsiteX920" fmla="*/ 7687 w 10000"/>
                  <a:gd name="connsiteY920" fmla="*/ 8267 h 10000"/>
                  <a:gd name="connsiteX921" fmla="*/ 7693 w 10000"/>
                  <a:gd name="connsiteY921" fmla="*/ 8261 h 10000"/>
                  <a:gd name="connsiteX922" fmla="*/ 7701 w 10000"/>
                  <a:gd name="connsiteY922" fmla="*/ 8248 h 10000"/>
                  <a:gd name="connsiteX923" fmla="*/ 7712 w 10000"/>
                  <a:gd name="connsiteY923" fmla="*/ 8238 h 10000"/>
                  <a:gd name="connsiteX924" fmla="*/ 7731 w 10000"/>
                  <a:gd name="connsiteY924" fmla="*/ 8222 h 10000"/>
                  <a:gd name="connsiteX925" fmla="*/ 7740 w 10000"/>
                  <a:gd name="connsiteY925" fmla="*/ 8206 h 10000"/>
                  <a:gd name="connsiteX926" fmla="*/ 7756 w 10000"/>
                  <a:gd name="connsiteY926" fmla="*/ 8183 h 10000"/>
                  <a:gd name="connsiteX927" fmla="*/ 7773 w 10000"/>
                  <a:gd name="connsiteY927" fmla="*/ 8177 h 10000"/>
                  <a:gd name="connsiteX928" fmla="*/ 7784 w 10000"/>
                  <a:gd name="connsiteY928" fmla="*/ 8183 h 10000"/>
                  <a:gd name="connsiteX929" fmla="*/ 7801 w 10000"/>
                  <a:gd name="connsiteY929" fmla="*/ 8174 h 10000"/>
                  <a:gd name="connsiteX930" fmla="*/ 7801 w 10000"/>
                  <a:gd name="connsiteY930" fmla="*/ 8157 h 10000"/>
                  <a:gd name="connsiteX931" fmla="*/ 7817 w 10000"/>
                  <a:gd name="connsiteY931" fmla="*/ 8164 h 10000"/>
                  <a:gd name="connsiteX932" fmla="*/ 7837 w 10000"/>
                  <a:gd name="connsiteY932" fmla="*/ 8164 h 10000"/>
                  <a:gd name="connsiteX933" fmla="*/ 7856 w 10000"/>
                  <a:gd name="connsiteY933" fmla="*/ 8164 h 10000"/>
                  <a:gd name="connsiteX934" fmla="*/ 7870 w 10000"/>
                  <a:gd name="connsiteY934" fmla="*/ 8167 h 10000"/>
                  <a:gd name="connsiteX935" fmla="*/ 7881 w 10000"/>
                  <a:gd name="connsiteY935" fmla="*/ 8174 h 10000"/>
                  <a:gd name="connsiteX936" fmla="*/ 7898 w 10000"/>
                  <a:gd name="connsiteY936" fmla="*/ 8187 h 10000"/>
                  <a:gd name="connsiteX937" fmla="*/ 7917 w 10000"/>
                  <a:gd name="connsiteY937" fmla="*/ 8187 h 10000"/>
                  <a:gd name="connsiteX938" fmla="*/ 7928 w 10000"/>
                  <a:gd name="connsiteY938" fmla="*/ 8157 h 10000"/>
                  <a:gd name="connsiteX939" fmla="*/ 7942 w 10000"/>
                  <a:gd name="connsiteY939" fmla="*/ 8157 h 10000"/>
                  <a:gd name="connsiteX940" fmla="*/ 7958 w 10000"/>
                  <a:gd name="connsiteY940" fmla="*/ 8164 h 10000"/>
                  <a:gd name="connsiteX941" fmla="*/ 7983 w 10000"/>
                  <a:gd name="connsiteY941" fmla="*/ 8144 h 10000"/>
                  <a:gd name="connsiteX942" fmla="*/ 8000 w 10000"/>
                  <a:gd name="connsiteY942" fmla="*/ 8109 h 10000"/>
                  <a:gd name="connsiteX943" fmla="*/ 7994 w 10000"/>
                  <a:gd name="connsiteY943" fmla="*/ 8093 h 10000"/>
                  <a:gd name="connsiteX944" fmla="*/ 7983 w 10000"/>
                  <a:gd name="connsiteY944" fmla="*/ 8070 h 10000"/>
                  <a:gd name="connsiteX945" fmla="*/ 7986 w 10000"/>
                  <a:gd name="connsiteY945" fmla="*/ 8063 h 10000"/>
                  <a:gd name="connsiteX946" fmla="*/ 7978 w 10000"/>
                  <a:gd name="connsiteY946" fmla="*/ 8044 h 10000"/>
                  <a:gd name="connsiteX947" fmla="*/ 7986 w 10000"/>
                  <a:gd name="connsiteY947" fmla="*/ 8002 h 10000"/>
                  <a:gd name="connsiteX948" fmla="*/ 7983 w 10000"/>
                  <a:gd name="connsiteY948" fmla="*/ 7947 h 10000"/>
                  <a:gd name="connsiteX949" fmla="*/ 7961 w 10000"/>
                  <a:gd name="connsiteY949" fmla="*/ 7931 h 10000"/>
                  <a:gd name="connsiteX950" fmla="*/ 7958 w 10000"/>
                  <a:gd name="connsiteY950" fmla="*/ 7898 h 10000"/>
                  <a:gd name="connsiteX951" fmla="*/ 7953 w 10000"/>
                  <a:gd name="connsiteY951" fmla="*/ 7856 h 10000"/>
                  <a:gd name="connsiteX952" fmla="*/ 7967 w 10000"/>
                  <a:gd name="connsiteY952" fmla="*/ 7837 h 10000"/>
                  <a:gd name="connsiteX953" fmla="*/ 7950 w 10000"/>
                  <a:gd name="connsiteY953" fmla="*/ 7824 h 10000"/>
                  <a:gd name="connsiteX954" fmla="*/ 7906 w 10000"/>
                  <a:gd name="connsiteY954" fmla="*/ 7814 h 10000"/>
                  <a:gd name="connsiteX955" fmla="*/ 7878 w 10000"/>
                  <a:gd name="connsiteY955" fmla="*/ 7814 h 10000"/>
                  <a:gd name="connsiteX956" fmla="*/ 7870 w 10000"/>
                  <a:gd name="connsiteY956" fmla="*/ 7795 h 10000"/>
                  <a:gd name="connsiteX957" fmla="*/ 7878 w 10000"/>
                  <a:gd name="connsiteY957" fmla="*/ 7778 h 10000"/>
                  <a:gd name="connsiteX958" fmla="*/ 7881 w 10000"/>
                  <a:gd name="connsiteY958" fmla="*/ 7775 h 10000"/>
                  <a:gd name="connsiteX959" fmla="*/ 7878 w 10000"/>
                  <a:gd name="connsiteY959" fmla="*/ 7743 h 10000"/>
                  <a:gd name="connsiteX960" fmla="*/ 7895 w 10000"/>
                  <a:gd name="connsiteY960" fmla="*/ 7733 h 10000"/>
                  <a:gd name="connsiteX961" fmla="*/ 7911 w 10000"/>
                  <a:gd name="connsiteY961" fmla="*/ 7710 h 10000"/>
                  <a:gd name="connsiteX962" fmla="*/ 7911 w 10000"/>
                  <a:gd name="connsiteY962" fmla="*/ 7665 h 10000"/>
                  <a:gd name="connsiteX963" fmla="*/ 7917 w 10000"/>
                  <a:gd name="connsiteY963" fmla="*/ 7600 h 10000"/>
                  <a:gd name="connsiteX964" fmla="*/ 7928 w 10000"/>
                  <a:gd name="connsiteY964" fmla="*/ 7581 h 10000"/>
                  <a:gd name="connsiteX965" fmla="*/ 7917 w 10000"/>
                  <a:gd name="connsiteY965" fmla="*/ 7474 h 10000"/>
                  <a:gd name="connsiteX966" fmla="*/ 7873 w 10000"/>
                  <a:gd name="connsiteY966" fmla="*/ 7335 h 10000"/>
                  <a:gd name="connsiteX967" fmla="*/ 7756 w 10000"/>
                  <a:gd name="connsiteY967" fmla="*/ 7050 h 10000"/>
                  <a:gd name="connsiteX968" fmla="*/ 7679 w 10000"/>
                  <a:gd name="connsiteY968" fmla="*/ 6839 h 10000"/>
                  <a:gd name="connsiteX969" fmla="*/ 7668 w 10000"/>
                  <a:gd name="connsiteY969" fmla="*/ 6823 h 10000"/>
                  <a:gd name="connsiteX970" fmla="*/ 7659 w 10000"/>
                  <a:gd name="connsiteY970" fmla="*/ 6768 h 10000"/>
                  <a:gd name="connsiteX971" fmla="*/ 7659 w 10000"/>
                  <a:gd name="connsiteY971" fmla="*/ 6739 h 10000"/>
                  <a:gd name="connsiteX972" fmla="*/ 7651 w 10000"/>
                  <a:gd name="connsiteY972" fmla="*/ 6713 h 10000"/>
                  <a:gd name="connsiteX973" fmla="*/ 7654 w 10000"/>
                  <a:gd name="connsiteY973" fmla="*/ 6684 h 10000"/>
                  <a:gd name="connsiteX974" fmla="*/ 7643 w 10000"/>
                  <a:gd name="connsiteY974" fmla="*/ 6626 h 10000"/>
                  <a:gd name="connsiteX975" fmla="*/ 7629 w 10000"/>
                  <a:gd name="connsiteY975" fmla="*/ 6600 h 10000"/>
                  <a:gd name="connsiteX976" fmla="*/ 7629 w 10000"/>
                  <a:gd name="connsiteY976" fmla="*/ 6580 h 10000"/>
                  <a:gd name="connsiteX977" fmla="*/ 7623 w 10000"/>
                  <a:gd name="connsiteY977" fmla="*/ 6541 h 10000"/>
                  <a:gd name="connsiteX978" fmla="*/ 7615 w 10000"/>
                  <a:gd name="connsiteY978" fmla="*/ 6522 h 10000"/>
                  <a:gd name="connsiteX979" fmla="*/ 7598 w 10000"/>
                  <a:gd name="connsiteY979" fmla="*/ 6509 h 10000"/>
                  <a:gd name="connsiteX980" fmla="*/ 7587 w 10000"/>
                  <a:gd name="connsiteY980" fmla="*/ 6493 h 10000"/>
                  <a:gd name="connsiteX981" fmla="*/ 7579 w 10000"/>
                  <a:gd name="connsiteY981" fmla="*/ 6464 h 10000"/>
                  <a:gd name="connsiteX982" fmla="*/ 7587 w 10000"/>
                  <a:gd name="connsiteY982" fmla="*/ 6438 h 10000"/>
                  <a:gd name="connsiteX983" fmla="*/ 7596 w 10000"/>
                  <a:gd name="connsiteY983" fmla="*/ 6425 h 10000"/>
                  <a:gd name="connsiteX984" fmla="*/ 7590 w 10000"/>
                  <a:gd name="connsiteY984" fmla="*/ 6396 h 10000"/>
                  <a:gd name="connsiteX985" fmla="*/ 7590 w 10000"/>
                  <a:gd name="connsiteY985" fmla="*/ 6373 h 10000"/>
                  <a:gd name="connsiteX986" fmla="*/ 7587 w 10000"/>
                  <a:gd name="connsiteY986" fmla="*/ 6354 h 10000"/>
                  <a:gd name="connsiteX987" fmla="*/ 7582 w 10000"/>
                  <a:gd name="connsiteY987" fmla="*/ 6344 h 10000"/>
                  <a:gd name="connsiteX988" fmla="*/ 7582 w 10000"/>
                  <a:gd name="connsiteY988" fmla="*/ 6324 h 10000"/>
                  <a:gd name="connsiteX989" fmla="*/ 7571 w 10000"/>
                  <a:gd name="connsiteY989" fmla="*/ 6302 h 10000"/>
                  <a:gd name="connsiteX990" fmla="*/ 7548 w 10000"/>
                  <a:gd name="connsiteY990" fmla="*/ 6256 h 10000"/>
                  <a:gd name="connsiteX991" fmla="*/ 7546 w 10000"/>
                  <a:gd name="connsiteY991" fmla="*/ 6218 h 10000"/>
                  <a:gd name="connsiteX992" fmla="*/ 7540 w 10000"/>
                  <a:gd name="connsiteY992" fmla="*/ 6159 h 10000"/>
                  <a:gd name="connsiteX993" fmla="*/ 7535 w 10000"/>
                  <a:gd name="connsiteY993" fmla="*/ 6114 h 10000"/>
                  <a:gd name="connsiteX994" fmla="*/ 7535 w 10000"/>
                  <a:gd name="connsiteY994" fmla="*/ 6088 h 10000"/>
                  <a:gd name="connsiteX995" fmla="*/ 7540 w 10000"/>
                  <a:gd name="connsiteY995" fmla="*/ 6049 h 10000"/>
                  <a:gd name="connsiteX996" fmla="*/ 7546 w 10000"/>
                  <a:gd name="connsiteY996" fmla="*/ 6004 h 10000"/>
                  <a:gd name="connsiteX997" fmla="*/ 7548 w 10000"/>
                  <a:gd name="connsiteY997" fmla="*/ 5965 h 10000"/>
                  <a:gd name="connsiteX998" fmla="*/ 7548 w 10000"/>
                  <a:gd name="connsiteY998" fmla="*/ 5946 h 10000"/>
                  <a:gd name="connsiteX999" fmla="*/ 7548 w 10000"/>
                  <a:gd name="connsiteY999" fmla="*/ 5933 h 10000"/>
                  <a:gd name="connsiteX1000" fmla="*/ 7548 w 10000"/>
                  <a:gd name="connsiteY1000" fmla="*/ 5910 h 10000"/>
                  <a:gd name="connsiteX1001" fmla="*/ 7548 w 10000"/>
                  <a:gd name="connsiteY1001" fmla="*/ 5897 h 10000"/>
                  <a:gd name="connsiteX1002" fmla="*/ 7546 w 10000"/>
                  <a:gd name="connsiteY1002" fmla="*/ 5871 h 10000"/>
                  <a:gd name="connsiteX1003" fmla="*/ 7535 w 10000"/>
                  <a:gd name="connsiteY1003" fmla="*/ 5839 h 10000"/>
                  <a:gd name="connsiteX1004" fmla="*/ 7524 w 10000"/>
                  <a:gd name="connsiteY1004" fmla="*/ 5797 h 10000"/>
                  <a:gd name="connsiteX1005" fmla="*/ 7518 w 10000"/>
                  <a:gd name="connsiteY1005" fmla="*/ 5767 h 10000"/>
                  <a:gd name="connsiteX1006" fmla="*/ 7515 w 10000"/>
                  <a:gd name="connsiteY1006" fmla="*/ 5745 h 10000"/>
                  <a:gd name="connsiteX1007" fmla="*/ 7501 w 10000"/>
                  <a:gd name="connsiteY1007" fmla="*/ 5683 h 10000"/>
                  <a:gd name="connsiteX1008" fmla="*/ 7490 w 10000"/>
                  <a:gd name="connsiteY1008" fmla="*/ 5631 h 10000"/>
                  <a:gd name="connsiteX1009" fmla="*/ 7482 w 10000"/>
                  <a:gd name="connsiteY1009" fmla="*/ 5593 h 10000"/>
                  <a:gd name="connsiteX1010" fmla="*/ 7476 w 10000"/>
                  <a:gd name="connsiteY1010" fmla="*/ 5570 h 10000"/>
                  <a:gd name="connsiteX1011" fmla="*/ 7476 w 10000"/>
                  <a:gd name="connsiteY1011" fmla="*/ 5528 h 10000"/>
                  <a:gd name="connsiteX1012" fmla="*/ 7482 w 10000"/>
                  <a:gd name="connsiteY1012" fmla="*/ 5502 h 10000"/>
                  <a:gd name="connsiteX1013" fmla="*/ 7490 w 10000"/>
                  <a:gd name="connsiteY1013" fmla="*/ 5489 h 10000"/>
                  <a:gd name="connsiteX1014" fmla="*/ 7499 w 10000"/>
                  <a:gd name="connsiteY1014" fmla="*/ 5479 h 10000"/>
                  <a:gd name="connsiteX1015" fmla="*/ 7493 w 10000"/>
                  <a:gd name="connsiteY1015" fmla="*/ 5427 h 10000"/>
                  <a:gd name="connsiteX1016" fmla="*/ 7501 w 10000"/>
                  <a:gd name="connsiteY1016" fmla="*/ 5415 h 10000"/>
                  <a:gd name="connsiteX1017" fmla="*/ 7510 w 10000"/>
                  <a:gd name="connsiteY1017" fmla="*/ 5398 h 10000"/>
                  <a:gd name="connsiteX1018" fmla="*/ 7515 w 10000"/>
                  <a:gd name="connsiteY1018" fmla="*/ 5379 h 10000"/>
                  <a:gd name="connsiteX1019" fmla="*/ 7526 w 10000"/>
                  <a:gd name="connsiteY1019" fmla="*/ 5366 h 10000"/>
                  <a:gd name="connsiteX1020" fmla="*/ 7518 w 10000"/>
                  <a:gd name="connsiteY1020" fmla="*/ 5350 h 10000"/>
                  <a:gd name="connsiteX1021" fmla="*/ 7518 w 10000"/>
                  <a:gd name="connsiteY1021" fmla="*/ 5330 h 10000"/>
                  <a:gd name="connsiteX1022" fmla="*/ 7526 w 10000"/>
                  <a:gd name="connsiteY1022" fmla="*/ 5311 h 10000"/>
                  <a:gd name="connsiteX1023" fmla="*/ 7540 w 10000"/>
                  <a:gd name="connsiteY1023" fmla="*/ 5291 h 10000"/>
                  <a:gd name="connsiteX1024" fmla="*/ 7540 w 10000"/>
                  <a:gd name="connsiteY1024" fmla="*/ 5266 h 10000"/>
                  <a:gd name="connsiteX1025" fmla="*/ 7540 w 10000"/>
                  <a:gd name="connsiteY1025" fmla="*/ 5256 h 10000"/>
                  <a:gd name="connsiteX1026" fmla="*/ 7524 w 10000"/>
                  <a:gd name="connsiteY1026" fmla="*/ 5233 h 10000"/>
                  <a:gd name="connsiteX1027" fmla="*/ 7515 w 10000"/>
                  <a:gd name="connsiteY1027" fmla="*/ 5217 h 10000"/>
                  <a:gd name="connsiteX1028" fmla="*/ 7490 w 10000"/>
                  <a:gd name="connsiteY1028" fmla="*/ 5178 h 10000"/>
                  <a:gd name="connsiteX1029" fmla="*/ 7474 w 10000"/>
                  <a:gd name="connsiteY1029" fmla="*/ 5162 h 10000"/>
                  <a:gd name="connsiteX1030" fmla="*/ 7457 w 10000"/>
                  <a:gd name="connsiteY1030" fmla="*/ 5120 h 10000"/>
                  <a:gd name="connsiteX1031" fmla="*/ 7421 w 10000"/>
                  <a:gd name="connsiteY1031" fmla="*/ 5087 h 10000"/>
                  <a:gd name="connsiteX1032" fmla="*/ 7380 w 10000"/>
                  <a:gd name="connsiteY1032" fmla="*/ 5068 h 10000"/>
                  <a:gd name="connsiteX1033" fmla="*/ 7355 w 10000"/>
                  <a:gd name="connsiteY1033" fmla="*/ 5058 h 10000"/>
                  <a:gd name="connsiteX1034" fmla="*/ 7332 w 10000"/>
                  <a:gd name="connsiteY1034" fmla="*/ 5049 h 10000"/>
                  <a:gd name="connsiteX1035" fmla="*/ 7305 w 10000"/>
                  <a:gd name="connsiteY1035" fmla="*/ 5016 h 10000"/>
                  <a:gd name="connsiteX1036" fmla="*/ 7305 w 10000"/>
                  <a:gd name="connsiteY1036" fmla="*/ 5000 h 10000"/>
                  <a:gd name="connsiteX1037" fmla="*/ 7296 w 10000"/>
                  <a:gd name="connsiteY1037" fmla="*/ 4971 h 10000"/>
                  <a:gd name="connsiteX1038" fmla="*/ 7288 w 10000"/>
                  <a:gd name="connsiteY1038" fmla="*/ 4945 h 10000"/>
                  <a:gd name="connsiteX1039" fmla="*/ 7280 w 10000"/>
                  <a:gd name="connsiteY1039" fmla="*/ 4916 h 10000"/>
                  <a:gd name="connsiteX1040" fmla="*/ 7291 w 10000"/>
                  <a:gd name="connsiteY1040" fmla="*/ 4887 h 10000"/>
                  <a:gd name="connsiteX1041" fmla="*/ 7291 w 10000"/>
                  <a:gd name="connsiteY1041" fmla="*/ 4858 h 10000"/>
                  <a:gd name="connsiteX1042" fmla="*/ 7271 w 10000"/>
                  <a:gd name="connsiteY1042" fmla="*/ 4819 h 10000"/>
                  <a:gd name="connsiteX1043" fmla="*/ 7255 w 10000"/>
                  <a:gd name="connsiteY1043" fmla="*/ 4828 h 10000"/>
                  <a:gd name="connsiteX1044" fmla="*/ 7235 w 10000"/>
                  <a:gd name="connsiteY1044" fmla="*/ 4841 h 10000"/>
                  <a:gd name="connsiteX1045" fmla="*/ 7216 w 10000"/>
                  <a:gd name="connsiteY1045" fmla="*/ 4867 h 10000"/>
                  <a:gd name="connsiteX1046" fmla="*/ 7191 w 10000"/>
                  <a:gd name="connsiteY1046" fmla="*/ 4870 h 10000"/>
                  <a:gd name="connsiteX1047" fmla="*/ 7155 w 10000"/>
                  <a:gd name="connsiteY1047" fmla="*/ 4887 h 10000"/>
                  <a:gd name="connsiteX1048" fmla="*/ 7122 w 10000"/>
                  <a:gd name="connsiteY1048" fmla="*/ 4893 h 10000"/>
                  <a:gd name="connsiteX1049" fmla="*/ 7105 w 10000"/>
                  <a:gd name="connsiteY1049" fmla="*/ 4896 h 10000"/>
                  <a:gd name="connsiteX1050" fmla="*/ 7094 w 10000"/>
                  <a:gd name="connsiteY1050" fmla="*/ 4916 h 10000"/>
                  <a:gd name="connsiteX1051" fmla="*/ 7080 w 10000"/>
                  <a:gd name="connsiteY1051" fmla="*/ 4903 h 10000"/>
                  <a:gd name="connsiteX1052" fmla="*/ 7072 w 10000"/>
                  <a:gd name="connsiteY1052" fmla="*/ 4851 h 10000"/>
                  <a:gd name="connsiteX1053" fmla="*/ 7042 w 10000"/>
                  <a:gd name="connsiteY1053" fmla="*/ 4819 h 10000"/>
                  <a:gd name="connsiteX1054" fmla="*/ 7030 w 10000"/>
                  <a:gd name="connsiteY1054" fmla="*/ 4780 h 10000"/>
                  <a:gd name="connsiteX1055" fmla="*/ 7039 w 10000"/>
                  <a:gd name="connsiteY1055" fmla="*/ 4757 h 10000"/>
                  <a:gd name="connsiteX1056" fmla="*/ 7047 w 10000"/>
                  <a:gd name="connsiteY1056" fmla="*/ 4744 h 10000"/>
                  <a:gd name="connsiteX1057" fmla="*/ 7022 w 10000"/>
                  <a:gd name="connsiteY1057" fmla="*/ 4725 h 10000"/>
                  <a:gd name="connsiteX1058" fmla="*/ 7000 w 10000"/>
                  <a:gd name="connsiteY1058" fmla="*/ 4715 h 10000"/>
                  <a:gd name="connsiteX1059" fmla="*/ 6975 w 10000"/>
                  <a:gd name="connsiteY1059" fmla="*/ 4709 h 10000"/>
                  <a:gd name="connsiteX1060" fmla="*/ 6945 w 10000"/>
                  <a:gd name="connsiteY1060" fmla="*/ 4696 h 10000"/>
                  <a:gd name="connsiteX1061" fmla="*/ 6953 w 10000"/>
                  <a:gd name="connsiteY1061" fmla="*/ 4679 h 10000"/>
                  <a:gd name="connsiteX1062" fmla="*/ 6961 w 10000"/>
                  <a:gd name="connsiteY1062" fmla="*/ 4660 h 10000"/>
                  <a:gd name="connsiteX1063" fmla="*/ 6983 w 10000"/>
                  <a:gd name="connsiteY1063" fmla="*/ 4644 h 10000"/>
                  <a:gd name="connsiteX1064" fmla="*/ 7014 w 10000"/>
                  <a:gd name="connsiteY1064" fmla="*/ 4634 h 10000"/>
                  <a:gd name="connsiteX1065" fmla="*/ 7025 w 10000"/>
                  <a:gd name="connsiteY1065" fmla="*/ 4615 h 10000"/>
                  <a:gd name="connsiteX1066" fmla="*/ 7047 w 10000"/>
                  <a:gd name="connsiteY1066" fmla="*/ 4582 h 10000"/>
                  <a:gd name="connsiteX1067" fmla="*/ 7069 w 10000"/>
                  <a:gd name="connsiteY1067" fmla="*/ 4563 h 10000"/>
                  <a:gd name="connsiteX1068" fmla="*/ 7078 w 10000"/>
                  <a:gd name="connsiteY1068" fmla="*/ 4553 h 10000"/>
                  <a:gd name="connsiteX1069" fmla="*/ 7097 w 10000"/>
                  <a:gd name="connsiteY1069" fmla="*/ 4527 h 10000"/>
                  <a:gd name="connsiteX1070" fmla="*/ 7122 w 10000"/>
                  <a:gd name="connsiteY1070" fmla="*/ 4517 h 10000"/>
                  <a:gd name="connsiteX1071" fmla="*/ 7139 w 10000"/>
                  <a:gd name="connsiteY1071" fmla="*/ 4488 h 10000"/>
                  <a:gd name="connsiteX1072" fmla="*/ 7147 w 10000"/>
                  <a:gd name="connsiteY1072" fmla="*/ 4459 h 10000"/>
                  <a:gd name="connsiteX1073" fmla="*/ 7161 w 10000"/>
                  <a:gd name="connsiteY1073" fmla="*/ 4440 h 10000"/>
                  <a:gd name="connsiteX1074" fmla="*/ 7177 w 10000"/>
                  <a:gd name="connsiteY1074" fmla="*/ 4430 h 10000"/>
                  <a:gd name="connsiteX1075" fmla="*/ 7202 w 10000"/>
                  <a:gd name="connsiteY1075" fmla="*/ 4407 h 10000"/>
                  <a:gd name="connsiteX1076" fmla="*/ 7224 w 10000"/>
                  <a:gd name="connsiteY1076" fmla="*/ 4417 h 10000"/>
                  <a:gd name="connsiteX1077" fmla="*/ 7241 w 10000"/>
                  <a:gd name="connsiteY1077" fmla="*/ 4404 h 10000"/>
                  <a:gd name="connsiteX1078" fmla="*/ 7263 w 10000"/>
                  <a:gd name="connsiteY1078" fmla="*/ 4398 h 10000"/>
                  <a:gd name="connsiteX1079" fmla="*/ 7283 w 10000"/>
                  <a:gd name="connsiteY1079" fmla="*/ 4424 h 10000"/>
                  <a:gd name="connsiteX1080" fmla="*/ 7305 w 10000"/>
                  <a:gd name="connsiteY1080" fmla="*/ 4433 h 10000"/>
                  <a:gd name="connsiteX1081" fmla="*/ 7332 w 10000"/>
                  <a:gd name="connsiteY1081" fmla="*/ 4443 h 10000"/>
                  <a:gd name="connsiteX1082" fmla="*/ 7380 w 10000"/>
                  <a:gd name="connsiteY1082" fmla="*/ 4398 h 10000"/>
                  <a:gd name="connsiteX1083" fmla="*/ 7404 w 10000"/>
                  <a:gd name="connsiteY1083" fmla="*/ 4378 h 10000"/>
                  <a:gd name="connsiteX1084" fmla="*/ 7418 w 10000"/>
                  <a:gd name="connsiteY1084" fmla="*/ 4369 h 10000"/>
                  <a:gd name="connsiteX1085" fmla="*/ 7443 w 10000"/>
                  <a:gd name="connsiteY1085" fmla="*/ 4356 h 10000"/>
                  <a:gd name="connsiteX1086" fmla="*/ 7460 w 10000"/>
                  <a:gd name="connsiteY1086" fmla="*/ 4385 h 10000"/>
                  <a:gd name="connsiteX1087" fmla="*/ 7460 w 10000"/>
                  <a:gd name="connsiteY1087" fmla="*/ 4404 h 10000"/>
                  <a:gd name="connsiteX1088" fmla="*/ 7499 w 10000"/>
                  <a:gd name="connsiteY1088" fmla="*/ 4417 h 10000"/>
                  <a:gd name="connsiteX1089" fmla="*/ 7515 w 10000"/>
                  <a:gd name="connsiteY1089" fmla="*/ 4414 h 10000"/>
                  <a:gd name="connsiteX1090" fmla="*/ 7565 w 10000"/>
                  <a:gd name="connsiteY1090" fmla="*/ 4385 h 10000"/>
                  <a:gd name="connsiteX1091" fmla="*/ 7579 w 10000"/>
                  <a:gd name="connsiteY1091" fmla="*/ 4346 h 10000"/>
                  <a:gd name="connsiteX1092" fmla="*/ 7582 w 10000"/>
                  <a:gd name="connsiteY1092" fmla="*/ 4317 h 10000"/>
                  <a:gd name="connsiteX1093" fmla="*/ 7590 w 10000"/>
                  <a:gd name="connsiteY1093" fmla="*/ 4301 h 10000"/>
                  <a:gd name="connsiteX1094" fmla="*/ 7612 w 10000"/>
                  <a:gd name="connsiteY1094" fmla="*/ 4271 h 10000"/>
                  <a:gd name="connsiteX1095" fmla="*/ 7623 w 10000"/>
                  <a:gd name="connsiteY1095" fmla="*/ 4262 h 10000"/>
                  <a:gd name="connsiteX1096" fmla="*/ 7634 w 10000"/>
                  <a:gd name="connsiteY1096" fmla="*/ 4245 h 10000"/>
                  <a:gd name="connsiteX1097" fmla="*/ 7645 w 10000"/>
                  <a:gd name="connsiteY1097" fmla="*/ 4265 h 10000"/>
                  <a:gd name="connsiteX1098" fmla="*/ 7670 w 10000"/>
                  <a:gd name="connsiteY1098" fmla="*/ 4284 h 10000"/>
                  <a:gd name="connsiteX1099" fmla="*/ 7701 w 10000"/>
                  <a:gd name="connsiteY1099" fmla="*/ 4275 h 10000"/>
                  <a:gd name="connsiteX1100" fmla="*/ 7717 w 10000"/>
                  <a:gd name="connsiteY1100" fmla="*/ 4275 h 10000"/>
                  <a:gd name="connsiteX1101" fmla="*/ 7740 w 10000"/>
                  <a:gd name="connsiteY1101" fmla="*/ 4284 h 10000"/>
                  <a:gd name="connsiteX1102" fmla="*/ 7767 w 10000"/>
                  <a:gd name="connsiteY1102" fmla="*/ 4284 h 10000"/>
                  <a:gd name="connsiteX1103" fmla="*/ 7895 w 10000"/>
                  <a:gd name="connsiteY1103" fmla="*/ 4207 h 10000"/>
                  <a:gd name="connsiteX1104" fmla="*/ 7895 w 10000"/>
                  <a:gd name="connsiteY1104" fmla="*/ 4187 h 10000"/>
                  <a:gd name="connsiteX1105" fmla="*/ 7895 w 10000"/>
                  <a:gd name="connsiteY1105" fmla="*/ 4171 h 10000"/>
                  <a:gd name="connsiteX1106" fmla="*/ 7903 w 10000"/>
                  <a:gd name="connsiteY1106" fmla="*/ 4148 h 10000"/>
                  <a:gd name="connsiteX1107" fmla="*/ 7917 w 10000"/>
                  <a:gd name="connsiteY1107" fmla="*/ 4158 h 10000"/>
                  <a:gd name="connsiteX1108" fmla="*/ 7967 w 10000"/>
                  <a:gd name="connsiteY1108" fmla="*/ 4203 h 10000"/>
                  <a:gd name="connsiteX1109" fmla="*/ 7994 w 10000"/>
                  <a:gd name="connsiteY1109" fmla="*/ 4203 h 10000"/>
                  <a:gd name="connsiteX1110" fmla="*/ 8064 w 10000"/>
                  <a:gd name="connsiteY1110" fmla="*/ 4242 h 10000"/>
                  <a:gd name="connsiteX1111" fmla="*/ 8083 w 10000"/>
                  <a:gd name="connsiteY1111" fmla="*/ 4245 h 10000"/>
                  <a:gd name="connsiteX1112" fmla="*/ 8105 w 10000"/>
                  <a:gd name="connsiteY1112" fmla="*/ 4226 h 10000"/>
                  <a:gd name="connsiteX1113" fmla="*/ 8136 w 10000"/>
                  <a:gd name="connsiteY1113" fmla="*/ 4187 h 10000"/>
                  <a:gd name="connsiteX1114" fmla="*/ 8161 w 10000"/>
                  <a:gd name="connsiteY1114" fmla="*/ 4168 h 10000"/>
                  <a:gd name="connsiteX1115" fmla="*/ 8172 w 10000"/>
                  <a:gd name="connsiteY1115" fmla="*/ 4161 h 10000"/>
                  <a:gd name="connsiteX1116" fmla="*/ 8208 w 10000"/>
                  <a:gd name="connsiteY1116" fmla="*/ 4168 h 10000"/>
                  <a:gd name="connsiteX1117" fmla="*/ 8235 w 10000"/>
                  <a:gd name="connsiteY1117" fmla="*/ 4168 h 10000"/>
                  <a:gd name="connsiteX1118" fmla="*/ 8258 w 10000"/>
                  <a:gd name="connsiteY1118" fmla="*/ 4152 h 10000"/>
                  <a:gd name="connsiteX1119" fmla="*/ 8283 w 10000"/>
                  <a:gd name="connsiteY1119" fmla="*/ 4152 h 10000"/>
                  <a:gd name="connsiteX1120" fmla="*/ 8299 w 10000"/>
                  <a:gd name="connsiteY1120" fmla="*/ 4132 h 10000"/>
                  <a:gd name="connsiteX1121" fmla="*/ 8316 w 10000"/>
                  <a:gd name="connsiteY1121" fmla="*/ 4113 h 10000"/>
                  <a:gd name="connsiteX1122" fmla="*/ 8330 w 10000"/>
                  <a:gd name="connsiteY1122" fmla="*/ 4084 h 10000"/>
                  <a:gd name="connsiteX1123" fmla="*/ 8341 w 10000"/>
                  <a:gd name="connsiteY1123" fmla="*/ 4058 h 10000"/>
                  <a:gd name="connsiteX1124" fmla="*/ 8349 w 10000"/>
                  <a:gd name="connsiteY1124" fmla="*/ 4064 h 10000"/>
                  <a:gd name="connsiteX1125" fmla="*/ 8366 w 10000"/>
                  <a:gd name="connsiteY1125" fmla="*/ 4067 h 10000"/>
                  <a:gd name="connsiteX1126" fmla="*/ 8374 w 10000"/>
                  <a:gd name="connsiteY1126" fmla="*/ 4084 h 10000"/>
                  <a:gd name="connsiteX1127" fmla="*/ 8402 w 10000"/>
                  <a:gd name="connsiteY1127" fmla="*/ 4054 h 10000"/>
                  <a:gd name="connsiteX1128" fmla="*/ 8427 w 10000"/>
                  <a:gd name="connsiteY1128" fmla="*/ 4028 h 10000"/>
                  <a:gd name="connsiteX1129" fmla="*/ 8438 w 10000"/>
                  <a:gd name="connsiteY1129" fmla="*/ 4025 h 10000"/>
                  <a:gd name="connsiteX1130" fmla="*/ 8468 w 10000"/>
                  <a:gd name="connsiteY1130" fmla="*/ 4006 h 10000"/>
                  <a:gd name="connsiteX1131" fmla="*/ 8485 w 10000"/>
                  <a:gd name="connsiteY1131" fmla="*/ 3999 h 10000"/>
                  <a:gd name="connsiteX1132" fmla="*/ 8493 w 10000"/>
                  <a:gd name="connsiteY1132" fmla="*/ 4025 h 10000"/>
                  <a:gd name="connsiteX1133" fmla="*/ 8515 w 10000"/>
                  <a:gd name="connsiteY1133" fmla="*/ 4028 h 10000"/>
                  <a:gd name="connsiteX1134" fmla="*/ 8543 w 10000"/>
                  <a:gd name="connsiteY1134" fmla="*/ 4009 h 10000"/>
                  <a:gd name="connsiteX1135" fmla="*/ 8551 w 10000"/>
                  <a:gd name="connsiteY1135" fmla="*/ 3990 h 10000"/>
                  <a:gd name="connsiteX1136" fmla="*/ 8582 w 10000"/>
                  <a:gd name="connsiteY1136" fmla="*/ 3977 h 10000"/>
                  <a:gd name="connsiteX1137" fmla="*/ 8596 w 10000"/>
                  <a:gd name="connsiteY1137" fmla="*/ 3977 h 10000"/>
                  <a:gd name="connsiteX1138" fmla="*/ 8607 w 10000"/>
                  <a:gd name="connsiteY1138" fmla="*/ 3980 h 10000"/>
                  <a:gd name="connsiteX1139" fmla="*/ 8645 w 10000"/>
                  <a:gd name="connsiteY1139" fmla="*/ 3970 h 10000"/>
                  <a:gd name="connsiteX1140" fmla="*/ 8654 w 10000"/>
                  <a:gd name="connsiteY1140" fmla="*/ 3951 h 10000"/>
                  <a:gd name="connsiteX1141" fmla="*/ 8670 w 10000"/>
                  <a:gd name="connsiteY1141" fmla="*/ 3935 h 10000"/>
                  <a:gd name="connsiteX1142" fmla="*/ 8695 w 10000"/>
                  <a:gd name="connsiteY1142" fmla="*/ 3935 h 10000"/>
                  <a:gd name="connsiteX1143" fmla="*/ 8704 w 10000"/>
                  <a:gd name="connsiteY1143" fmla="*/ 3951 h 10000"/>
                  <a:gd name="connsiteX1144" fmla="*/ 8717 w 10000"/>
                  <a:gd name="connsiteY1144" fmla="*/ 3964 h 10000"/>
                  <a:gd name="connsiteX1145" fmla="*/ 8751 w 10000"/>
                  <a:gd name="connsiteY1145" fmla="*/ 3951 h 10000"/>
                  <a:gd name="connsiteX1146" fmla="*/ 8776 w 10000"/>
                  <a:gd name="connsiteY1146" fmla="*/ 3935 h 10000"/>
                  <a:gd name="connsiteX1147" fmla="*/ 8798 w 10000"/>
                  <a:gd name="connsiteY1147" fmla="*/ 3925 h 10000"/>
                  <a:gd name="connsiteX1148" fmla="*/ 8806 w 10000"/>
                  <a:gd name="connsiteY1148" fmla="*/ 3892 h 10000"/>
                  <a:gd name="connsiteX1149" fmla="*/ 8814 w 10000"/>
                  <a:gd name="connsiteY1149" fmla="*/ 3876 h 10000"/>
                  <a:gd name="connsiteX1150" fmla="*/ 8839 w 10000"/>
                  <a:gd name="connsiteY1150" fmla="*/ 3873 h 10000"/>
                  <a:gd name="connsiteX1151" fmla="*/ 8842 w 10000"/>
                  <a:gd name="connsiteY1151" fmla="*/ 3876 h 10000"/>
                  <a:gd name="connsiteX1152" fmla="*/ 8856 w 10000"/>
                  <a:gd name="connsiteY1152" fmla="*/ 3863 h 10000"/>
                  <a:gd name="connsiteX1153" fmla="*/ 8856 w 10000"/>
                  <a:gd name="connsiteY1153" fmla="*/ 3841 h 10000"/>
                  <a:gd name="connsiteX1154" fmla="*/ 8870 w 10000"/>
                  <a:gd name="connsiteY1154" fmla="*/ 3821 h 10000"/>
                  <a:gd name="connsiteX1155" fmla="*/ 8903 w 10000"/>
                  <a:gd name="connsiteY1155" fmla="*/ 3802 h 10000"/>
                  <a:gd name="connsiteX1156" fmla="*/ 8914 w 10000"/>
                  <a:gd name="connsiteY1156" fmla="*/ 3782 h 10000"/>
                  <a:gd name="connsiteX1157" fmla="*/ 8939 w 10000"/>
                  <a:gd name="connsiteY1157" fmla="*/ 3782 h 10000"/>
                  <a:gd name="connsiteX1158" fmla="*/ 8961 w 10000"/>
                  <a:gd name="connsiteY1158" fmla="*/ 3779 h 10000"/>
                  <a:gd name="connsiteX1159" fmla="*/ 8983 w 10000"/>
                  <a:gd name="connsiteY1159" fmla="*/ 3760 h 10000"/>
                  <a:gd name="connsiteX1160" fmla="*/ 9003 w 10000"/>
                  <a:gd name="connsiteY1160" fmla="*/ 3763 h 10000"/>
                  <a:gd name="connsiteX1161" fmla="*/ 9019 w 10000"/>
                  <a:gd name="connsiteY1161" fmla="*/ 3779 h 10000"/>
                  <a:gd name="connsiteX1162" fmla="*/ 9050 w 10000"/>
                  <a:gd name="connsiteY1162" fmla="*/ 3812 h 10000"/>
                  <a:gd name="connsiteX1163" fmla="*/ 9080 w 10000"/>
                  <a:gd name="connsiteY1163" fmla="*/ 3831 h 10000"/>
                  <a:gd name="connsiteX1164" fmla="*/ 9097 w 10000"/>
                  <a:gd name="connsiteY1164" fmla="*/ 3867 h 10000"/>
                  <a:gd name="connsiteX1165" fmla="*/ 9114 w 10000"/>
                  <a:gd name="connsiteY1165" fmla="*/ 3902 h 10000"/>
                  <a:gd name="connsiteX1166" fmla="*/ 9122 w 10000"/>
                  <a:gd name="connsiteY1166" fmla="*/ 3935 h 10000"/>
                  <a:gd name="connsiteX1167" fmla="*/ 9125 w 10000"/>
                  <a:gd name="connsiteY1167" fmla="*/ 3964 h 10000"/>
                  <a:gd name="connsiteX1168" fmla="*/ 9130 w 10000"/>
                  <a:gd name="connsiteY1168" fmla="*/ 3999 h 10000"/>
                  <a:gd name="connsiteX1169" fmla="*/ 9130 w 10000"/>
                  <a:gd name="connsiteY1169" fmla="*/ 4054 h 10000"/>
                  <a:gd name="connsiteX1170" fmla="*/ 9155 w 10000"/>
                  <a:gd name="connsiteY1170" fmla="*/ 4093 h 10000"/>
                  <a:gd name="connsiteX1171" fmla="*/ 9169 w 10000"/>
                  <a:gd name="connsiteY1171" fmla="*/ 4090 h 10000"/>
                  <a:gd name="connsiteX1172" fmla="*/ 9211 w 10000"/>
                  <a:gd name="connsiteY1172" fmla="*/ 4077 h 10000"/>
                  <a:gd name="connsiteX1173" fmla="*/ 9244 w 10000"/>
                  <a:gd name="connsiteY1173" fmla="*/ 4077 h 10000"/>
                  <a:gd name="connsiteX1174" fmla="*/ 9252 w 10000"/>
                  <a:gd name="connsiteY1174" fmla="*/ 4103 h 10000"/>
                  <a:gd name="connsiteX1175" fmla="*/ 9258 w 10000"/>
                  <a:gd name="connsiteY1175" fmla="*/ 4148 h 10000"/>
                  <a:gd name="connsiteX1176" fmla="*/ 9269 w 10000"/>
                  <a:gd name="connsiteY1176" fmla="*/ 4158 h 10000"/>
                  <a:gd name="connsiteX1177" fmla="*/ 9294 w 10000"/>
                  <a:gd name="connsiteY1177" fmla="*/ 4158 h 10000"/>
                  <a:gd name="connsiteX1178" fmla="*/ 9319 w 10000"/>
                  <a:gd name="connsiteY1178" fmla="*/ 4168 h 10000"/>
                  <a:gd name="connsiteX1179" fmla="*/ 9346 w 10000"/>
                  <a:gd name="connsiteY1179" fmla="*/ 4190 h 10000"/>
                  <a:gd name="connsiteX1180" fmla="*/ 9357 w 10000"/>
                  <a:gd name="connsiteY1180" fmla="*/ 4168 h 10000"/>
                  <a:gd name="connsiteX1181" fmla="*/ 9371 w 10000"/>
                  <a:gd name="connsiteY1181" fmla="*/ 4132 h 10000"/>
                  <a:gd name="connsiteX1182" fmla="*/ 9391 w 10000"/>
                  <a:gd name="connsiteY1182" fmla="*/ 4113 h 10000"/>
                  <a:gd name="connsiteX1183" fmla="*/ 9407 w 10000"/>
                  <a:gd name="connsiteY1183" fmla="*/ 4103 h 10000"/>
                  <a:gd name="connsiteX1184" fmla="*/ 9435 w 10000"/>
                  <a:gd name="connsiteY1184" fmla="*/ 4100 h 10000"/>
                  <a:gd name="connsiteX1185" fmla="*/ 9460 w 10000"/>
                  <a:gd name="connsiteY1185" fmla="*/ 4084 h 10000"/>
                  <a:gd name="connsiteX1186" fmla="*/ 9485 w 10000"/>
                  <a:gd name="connsiteY1186" fmla="*/ 4067 h 10000"/>
                  <a:gd name="connsiteX1187" fmla="*/ 9496 w 10000"/>
                  <a:gd name="connsiteY1187" fmla="*/ 4054 h 10000"/>
                  <a:gd name="connsiteX1188" fmla="*/ 9526 w 10000"/>
                  <a:gd name="connsiteY1188" fmla="*/ 4048 h 10000"/>
                  <a:gd name="connsiteX1189" fmla="*/ 9557 w 10000"/>
                  <a:gd name="connsiteY1189" fmla="*/ 4038 h 10000"/>
                  <a:gd name="connsiteX1190" fmla="*/ 9584 w 10000"/>
                  <a:gd name="connsiteY1190" fmla="*/ 4019 h 10000"/>
                  <a:gd name="connsiteX1191" fmla="*/ 9623 w 10000"/>
                  <a:gd name="connsiteY1191" fmla="*/ 4016 h 10000"/>
                  <a:gd name="connsiteX1192" fmla="*/ 9648 w 10000"/>
                  <a:gd name="connsiteY1192" fmla="*/ 4009 h 10000"/>
                  <a:gd name="connsiteX1193" fmla="*/ 9673 w 10000"/>
                  <a:gd name="connsiteY1193" fmla="*/ 4019 h 10000"/>
                  <a:gd name="connsiteX1194" fmla="*/ 9712 w 10000"/>
                  <a:gd name="connsiteY1194" fmla="*/ 4038 h 10000"/>
                  <a:gd name="connsiteX1195" fmla="*/ 9742 w 10000"/>
                  <a:gd name="connsiteY1195" fmla="*/ 4074 h 10000"/>
                  <a:gd name="connsiteX1196" fmla="*/ 9776 w 10000"/>
                  <a:gd name="connsiteY1196" fmla="*/ 4093 h 10000"/>
                  <a:gd name="connsiteX1197" fmla="*/ 9814 w 10000"/>
                  <a:gd name="connsiteY1197" fmla="*/ 4109 h 10000"/>
                  <a:gd name="connsiteX1198" fmla="*/ 9859 w 10000"/>
                  <a:gd name="connsiteY1198" fmla="*/ 4119 h 10000"/>
                  <a:gd name="connsiteX1199" fmla="*/ 9898 w 10000"/>
                  <a:gd name="connsiteY1199" fmla="*/ 4122 h 10000"/>
                  <a:gd name="connsiteX1200" fmla="*/ 9931 w 10000"/>
                  <a:gd name="connsiteY1200" fmla="*/ 4109 h 10000"/>
                  <a:gd name="connsiteX1201" fmla="*/ 9956 w 10000"/>
                  <a:gd name="connsiteY1201" fmla="*/ 4100 h 10000"/>
                  <a:gd name="connsiteX1202" fmla="*/ 9981 w 10000"/>
                  <a:gd name="connsiteY1202" fmla="*/ 4067 h 10000"/>
                  <a:gd name="connsiteX1203" fmla="*/ 9994 w 10000"/>
                  <a:gd name="connsiteY1203" fmla="*/ 4035 h 10000"/>
                  <a:gd name="connsiteX1204" fmla="*/ 10000 w 10000"/>
                  <a:gd name="connsiteY1204" fmla="*/ 3996 h 10000"/>
                  <a:gd name="connsiteX1205" fmla="*/ 9994 w 10000"/>
                  <a:gd name="connsiteY1205" fmla="*/ 3941 h 10000"/>
                  <a:gd name="connsiteX1206" fmla="*/ 9986 w 10000"/>
                  <a:gd name="connsiteY1206" fmla="*/ 3905 h 10000"/>
                  <a:gd name="connsiteX1207" fmla="*/ 9981 w 10000"/>
                  <a:gd name="connsiteY1207" fmla="*/ 3857 h 10000"/>
                  <a:gd name="connsiteX1208" fmla="*/ 9989 w 10000"/>
                  <a:gd name="connsiteY1208" fmla="*/ 3837 h 10000"/>
                  <a:gd name="connsiteX1209" fmla="*/ 9989 w 10000"/>
                  <a:gd name="connsiteY1209" fmla="*/ 3812 h 10000"/>
                  <a:gd name="connsiteX1210" fmla="*/ 9981 w 10000"/>
                  <a:gd name="connsiteY1210" fmla="*/ 3792 h 10000"/>
                  <a:gd name="connsiteX1211" fmla="*/ 9970 w 10000"/>
                  <a:gd name="connsiteY1211" fmla="*/ 3763 h 10000"/>
                  <a:gd name="connsiteX1212" fmla="*/ 9945 w 10000"/>
                  <a:gd name="connsiteY1212" fmla="*/ 3705 h 10000"/>
                  <a:gd name="connsiteX1213" fmla="*/ 9931 w 10000"/>
                  <a:gd name="connsiteY1213" fmla="*/ 3659 h 10000"/>
                  <a:gd name="connsiteX1214" fmla="*/ 9903 w 10000"/>
                  <a:gd name="connsiteY1214" fmla="*/ 3640 h 10000"/>
                  <a:gd name="connsiteX1215" fmla="*/ 9881 w 10000"/>
                  <a:gd name="connsiteY1215" fmla="*/ 3620 h 10000"/>
                  <a:gd name="connsiteX1216" fmla="*/ 9856 w 10000"/>
                  <a:gd name="connsiteY1216" fmla="*/ 3595 h 10000"/>
                  <a:gd name="connsiteX1217" fmla="*/ 9817 w 10000"/>
                  <a:gd name="connsiteY1217" fmla="*/ 3562 h 10000"/>
                  <a:gd name="connsiteX1218" fmla="*/ 9795 w 10000"/>
                  <a:gd name="connsiteY1218" fmla="*/ 3546 h 10000"/>
                  <a:gd name="connsiteX1219" fmla="*/ 9778 w 10000"/>
                  <a:gd name="connsiteY1219" fmla="*/ 3527 h 10000"/>
                  <a:gd name="connsiteX1220" fmla="*/ 9745 w 10000"/>
                  <a:gd name="connsiteY1220" fmla="*/ 3501 h 10000"/>
                  <a:gd name="connsiteX1221" fmla="*/ 9726 w 10000"/>
                  <a:gd name="connsiteY1221" fmla="*/ 3488 h 10000"/>
                  <a:gd name="connsiteX1222" fmla="*/ 9704 w 10000"/>
                  <a:gd name="connsiteY1222" fmla="*/ 3472 h 10000"/>
                  <a:gd name="connsiteX1223" fmla="*/ 9695 w 10000"/>
                  <a:gd name="connsiteY1223" fmla="*/ 3468 h 10000"/>
                  <a:gd name="connsiteX1224" fmla="*/ 9690 w 10000"/>
                  <a:gd name="connsiteY1224" fmla="*/ 3459 h 10000"/>
                  <a:gd name="connsiteX1225" fmla="*/ 9673 w 10000"/>
                  <a:gd name="connsiteY1225" fmla="*/ 3449 h 10000"/>
                  <a:gd name="connsiteX1226" fmla="*/ 9665 w 10000"/>
                  <a:gd name="connsiteY1226" fmla="*/ 3442 h 10000"/>
                  <a:gd name="connsiteX1227" fmla="*/ 9654 w 10000"/>
                  <a:gd name="connsiteY1227" fmla="*/ 3449 h 10000"/>
                  <a:gd name="connsiteX1228" fmla="*/ 9521 w 10000"/>
                  <a:gd name="connsiteY1228" fmla="*/ 3394 h 10000"/>
                  <a:gd name="connsiteX1229" fmla="*/ 9510 w 10000"/>
                  <a:gd name="connsiteY1229" fmla="*/ 3368 h 10000"/>
                  <a:gd name="connsiteX1230" fmla="*/ 9496 w 10000"/>
                  <a:gd name="connsiteY1230" fmla="*/ 3287 h 10000"/>
                  <a:gd name="connsiteX1231" fmla="*/ 9488 w 10000"/>
                  <a:gd name="connsiteY1231" fmla="*/ 3216 h 10000"/>
                  <a:gd name="connsiteX1232" fmla="*/ 9493 w 10000"/>
                  <a:gd name="connsiteY1232" fmla="*/ 3174 h 10000"/>
                  <a:gd name="connsiteX1233" fmla="*/ 9501 w 10000"/>
                  <a:gd name="connsiteY1233" fmla="*/ 3128 h 10000"/>
                  <a:gd name="connsiteX1234" fmla="*/ 9488 w 10000"/>
                  <a:gd name="connsiteY1234" fmla="*/ 3025 h 10000"/>
                  <a:gd name="connsiteX1235" fmla="*/ 9446 w 10000"/>
                  <a:gd name="connsiteY1235" fmla="*/ 2931 h 10000"/>
                  <a:gd name="connsiteX1236" fmla="*/ 9382 w 10000"/>
                  <a:gd name="connsiteY1236" fmla="*/ 2837 h 10000"/>
                  <a:gd name="connsiteX1237" fmla="*/ 9316 w 10000"/>
                  <a:gd name="connsiteY1237" fmla="*/ 2753 h 10000"/>
                  <a:gd name="connsiteX1238" fmla="*/ 9294 w 10000"/>
                  <a:gd name="connsiteY1238" fmla="*/ 2655 h 10000"/>
                  <a:gd name="connsiteX1239" fmla="*/ 9213 w 10000"/>
                  <a:gd name="connsiteY1239" fmla="*/ 2328 h 10000"/>
                  <a:gd name="connsiteX1240" fmla="*/ 9172 w 10000"/>
                  <a:gd name="connsiteY1240" fmla="*/ 2286 h 10000"/>
                  <a:gd name="connsiteX1241" fmla="*/ 9019 w 10000"/>
                  <a:gd name="connsiteY1241" fmla="*/ 2082 h 10000"/>
                  <a:gd name="connsiteX1242" fmla="*/ 8906 w 10000"/>
                  <a:gd name="connsiteY1242" fmla="*/ 1946 h 10000"/>
                  <a:gd name="connsiteX1243" fmla="*/ 8801 w 10000"/>
                  <a:gd name="connsiteY1243" fmla="*/ 1778 h 10000"/>
                  <a:gd name="connsiteX1244" fmla="*/ 8806 w 10000"/>
                  <a:gd name="connsiteY1244" fmla="*/ 1713 h 10000"/>
                  <a:gd name="connsiteX1245" fmla="*/ 8809 w 10000"/>
                  <a:gd name="connsiteY1245" fmla="*/ 1703 h 10000"/>
                  <a:gd name="connsiteX1246" fmla="*/ 8817 w 10000"/>
                  <a:gd name="connsiteY1246" fmla="*/ 1713 h 10000"/>
                  <a:gd name="connsiteX1247" fmla="*/ 8834 w 10000"/>
                  <a:gd name="connsiteY1247" fmla="*/ 1729 h 10000"/>
                  <a:gd name="connsiteX1248" fmla="*/ 8839 w 10000"/>
                  <a:gd name="connsiteY1248" fmla="*/ 1729 h 10000"/>
                  <a:gd name="connsiteX1249" fmla="*/ 8848 w 10000"/>
                  <a:gd name="connsiteY1249" fmla="*/ 1723 h 10000"/>
                  <a:gd name="connsiteX1250" fmla="*/ 8850 w 10000"/>
                  <a:gd name="connsiteY1250" fmla="*/ 1703 h 10000"/>
                  <a:gd name="connsiteX1251" fmla="*/ 8850 w 10000"/>
                  <a:gd name="connsiteY1251" fmla="*/ 1684 h 10000"/>
                  <a:gd name="connsiteX1252" fmla="*/ 8850 w 10000"/>
                  <a:gd name="connsiteY1252" fmla="*/ 1648 h 10000"/>
                  <a:gd name="connsiteX1253" fmla="*/ 8881 w 10000"/>
                  <a:gd name="connsiteY1253" fmla="*/ 1571 h 10000"/>
                  <a:gd name="connsiteX1254" fmla="*/ 8895 w 10000"/>
                  <a:gd name="connsiteY1254" fmla="*/ 1541 h 10000"/>
                  <a:gd name="connsiteX1255" fmla="*/ 8895 w 10000"/>
                  <a:gd name="connsiteY1255" fmla="*/ 1525 h 10000"/>
                  <a:gd name="connsiteX1256" fmla="*/ 8881 w 10000"/>
                  <a:gd name="connsiteY1256" fmla="*/ 1516 h 10000"/>
                  <a:gd name="connsiteX1257" fmla="*/ 8864 w 10000"/>
                  <a:gd name="connsiteY1257" fmla="*/ 1522 h 10000"/>
                  <a:gd name="connsiteX1258" fmla="*/ 8850 w 10000"/>
                  <a:gd name="connsiteY1258" fmla="*/ 1535 h 10000"/>
                  <a:gd name="connsiteX1259" fmla="*/ 8834 w 10000"/>
                  <a:gd name="connsiteY1259" fmla="*/ 1571 h 10000"/>
                  <a:gd name="connsiteX1260" fmla="*/ 8825 w 10000"/>
                  <a:gd name="connsiteY1260" fmla="*/ 1587 h 10000"/>
                  <a:gd name="connsiteX1261" fmla="*/ 8776 w 10000"/>
                  <a:gd name="connsiteY1261" fmla="*/ 1571 h 10000"/>
                  <a:gd name="connsiteX1262" fmla="*/ 8745 w 10000"/>
                  <a:gd name="connsiteY1262" fmla="*/ 1580 h 10000"/>
                  <a:gd name="connsiteX1263" fmla="*/ 8720 w 10000"/>
                  <a:gd name="connsiteY1263" fmla="*/ 1587 h 10000"/>
                  <a:gd name="connsiteX1264" fmla="*/ 8709 w 10000"/>
                  <a:gd name="connsiteY1264" fmla="*/ 1609 h 10000"/>
                  <a:gd name="connsiteX1265" fmla="*/ 8693 w 10000"/>
                  <a:gd name="connsiteY1265" fmla="*/ 1616 h 10000"/>
                  <a:gd name="connsiteX1266" fmla="*/ 8684 w 10000"/>
                  <a:gd name="connsiteY1266" fmla="*/ 1639 h 10000"/>
                  <a:gd name="connsiteX1267" fmla="*/ 8684 w 10000"/>
                  <a:gd name="connsiteY1267" fmla="*/ 1658 h 10000"/>
                  <a:gd name="connsiteX1268" fmla="*/ 8665 w 10000"/>
                  <a:gd name="connsiteY1268" fmla="*/ 1655 h 10000"/>
                  <a:gd name="connsiteX1269" fmla="*/ 8665 w 10000"/>
                  <a:gd name="connsiteY1269" fmla="*/ 1645 h 10000"/>
                  <a:gd name="connsiteX1270" fmla="*/ 8665 w 10000"/>
                  <a:gd name="connsiteY1270" fmla="*/ 1626 h 10000"/>
                  <a:gd name="connsiteX1271" fmla="*/ 8676 w 10000"/>
                  <a:gd name="connsiteY1271" fmla="*/ 1609 h 10000"/>
                  <a:gd name="connsiteX1272" fmla="*/ 8679 w 10000"/>
                  <a:gd name="connsiteY1272" fmla="*/ 1597 h 10000"/>
                  <a:gd name="connsiteX1273" fmla="*/ 8687 w 10000"/>
                  <a:gd name="connsiteY1273" fmla="*/ 1577 h 10000"/>
                  <a:gd name="connsiteX1274" fmla="*/ 8695 w 10000"/>
                  <a:gd name="connsiteY1274" fmla="*/ 1554 h 10000"/>
                  <a:gd name="connsiteX1275" fmla="*/ 8709 w 10000"/>
                  <a:gd name="connsiteY1275" fmla="*/ 1532 h 10000"/>
                  <a:gd name="connsiteX1276" fmla="*/ 8704 w 10000"/>
                  <a:gd name="connsiteY1276" fmla="*/ 1512 h 10000"/>
                  <a:gd name="connsiteX1277" fmla="*/ 8695 w 10000"/>
                  <a:gd name="connsiteY1277" fmla="*/ 1503 h 10000"/>
                  <a:gd name="connsiteX1278" fmla="*/ 8684 w 10000"/>
                  <a:gd name="connsiteY1278" fmla="*/ 1503 h 10000"/>
                  <a:gd name="connsiteX1279" fmla="*/ 8670 w 10000"/>
                  <a:gd name="connsiteY1279" fmla="*/ 1525 h 10000"/>
                  <a:gd name="connsiteX1280" fmla="*/ 8665 w 10000"/>
                  <a:gd name="connsiteY1280" fmla="*/ 1545 h 10000"/>
                  <a:gd name="connsiteX1281" fmla="*/ 8654 w 10000"/>
                  <a:gd name="connsiteY1281" fmla="*/ 1567 h 10000"/>
                  <a:gd name="connsiteX1282" fmla="*/ 8648 w 10000"/>
                  <a:gd name="connsiteY1282" fmla="*/ 1587 h 10000"/>
                  <a:gd name="connsiteX1283" fmla="*/ 8640 w 10000"/>
                  <a:gd name="connsiteY1283" fmla="*/ 1629 h 10000"/>
                  <a:gd name="connsiteX1284" fmla="*/ 8620 w 10000"/>
                  <a:gd name="connsiteY1284" fmla="*/ 1635 h 10000"/>
                  <a:gd name="connsiteX1285" fmla="*/ 8612 w 10000"/>
                  <a:gd name="connsiteY1285" fmla="*/ 1635 h 10000"/>
                  <a:gd name="connsiteX1286" fmla="*/ 8604 w 10000"/>
                  <a:gd name="connsiteY1286" fmla="*/ 1626 h 10000"/>
                  <a:gd name="connsiteX1287" fmla="*/ 8596 w 10000"/>
                  <a:gd name="connsiteY1287" fmla="*/ 1616 h 10000"/>
                  <a:gd name="connsiteX1288" fmla="*/ 8596 w 10000"/>
                  <a:gd name="connsiteY1288" fmla="*/ 1580 h 10000"/>
                  <a:gd name="connsiteX1289" fmla="*/ 8587 w 10000"/>
                  <a:gd name="connsiteY1289" fmla="*/ 1545 h 10000"/>
                  <a:gd name="connsiteX1290" fmla="*/ 8565 w 10000"/>
                  <a:gd name="connsiteY1290" fmla="*/ 1516 h 10000"/>
                  <a:gd name="connsiteX1291" fmla="*/ 8543 w 10000"/>
                  <a:gd name="connsiteY1291" fmla="*/ 1512 h 10000"/>
                  <a:gd name="connsiteX1292" fmla="*/ 8518 w 10000"/>
                  <a:gd name="connsiteY1292" fmla="*/ 1532 h 10000"/>
                  <a:gd name="connsiteX1293" fmla="*/ 8476 w 10000"/>
                  <a:gd name="connsiteY1293" fmla="*/ 1567 h 10000"/>
                  <a:gd name="connsiteX1294" fmla="*/ 8454 w 10000"/>
                  <a:gd name="connsiteY1294" fmla="*/ 1551 h 10000"/>
                  <a:gd name="connsiteX1295" fmla="*/ 8402 w 10000"/>
                  <a:gd name="connsiteY1295" fmla="*/ 1493 h 10000"/>
                  <a:gd name="connsiteX1296" fmla="*/ 8371 w 10000"/>
                  <a:gd name="connsiteY1296" fmla="*/ 1428 h 10000"/>
                  <a:gd name="connsiteX1297" fmla="*/ 8072 w 10000"/>
                  <a:gd name="connsiteY1297" fmla="*/ 1422 h 10000"/>
                  <a:gd name="connsiteX1298" fmla="*/ 7823 w 10000"/>
                  <a:gd name="connsiteY1298" fmla="*/ 1279 h 10000"/>
                  <a:gd name="connsiteX1299" fmla="*/ 7587 w 10000"/>
                  <a:gd name="connsiteY1299" fmla="*/ 1133 h 10000"/>
                  <a:gd name="connsiteX1300" fmla="*/ 7526 w 10000"/>
                  <a:gd name="connsiteY1300" fmla="*/ 1098 h 10000"/>
                  <a:gd name="connsiteX1301" fmla="*/ 7346 w 10000"/>
                  <a:gd name="connsiteY1301" fmla="*/ 991 h 10000"/>
                  <a:gd name="connsiteX1302" fmla="*/ 7321 w 10000"/>
                  <a:gd name="connsiteY1302" fmla="*/ 959 h 10000"/>
                  <a:gd name="connsiteX1303" fmla="*/ 7307 w 10000"/>
                  <a:gd name="connsiteY1303" fmla="*/ 871 h 10000"/>
                  <a:gd name="connsiteX1304" fmla="*/ 7224 w 10000"/>
                  <a:gd name="connsiteY1304" fmla="*/ 816 h 10000"/>
                  <a:gd name="connsiteX1305" fmla="*/ 7147 w 10000"/>
                  <a:gd name="connsiteY1305" fmla="*/ 787 h 10000"/>
                  <a:gd name="connsiteX1306" fmla="*/ 7080 w 10000"/>
                  <a:gd name="connsiteY1306" fmla="*/ 742 h 10000"/>
                  <a:gd name="connsiteX1307" fmla="*/ 7069 w 10000"/>
                  <a:gd name="connsiteY1307" fmla="*/ 767 h 10000"/>
                  <a:gd name="connsiteX1308" fmla="*/ 7033 w 10000"/>
                  <a:gd name="connsiteY1308" fmla="*/ 787 h 10000"/>
                  <a:gd name="connsiteX1309" fmla="*/ 6820 w 10000"/>
                  <a:gd name="connsiteY1309" fmla="*/ 878 h 10000"/>
                  <a:gd name="connsiteX1310" fmla="*/ 6726 w 10000"/>
                  <a:gd name="connsiteY1310" fmla="*/ 897 h 10000"/>
                  <a:gd name="connsiteX1311" fmla="*/ 6626 w 10000"/>
                  <a:gd name="connsiteY1311" fmla="*/ 955 h 10000"/>
                  <a:gd name="connsiteX1312" fmla="*/ 6582 w 10000"/>
                  <a:gd name="connsiteY1312" fmla="*/ 946 h 10000"/>
                  <a:gd name="connsiteX1313" fmla="*/ 6571 w 10000"/>
                  <a:gd name="connsiteY1313" fmla="*/ 955 h 10000"/>
                  <a:gd name="connsiteX1314" fmla="*/ 6507 w 10000"/>
                  <a:gd name="connsiteY1314" fmla="*/ 975 h 10000"/>
                  <a:gd name="connsiteX1315" fmla="*/ 6485 w 10000"/>
                  <a:gd name="connsiteY1315" fmla="*/ 975 h 10000"/>
                  <a:gd name="connsiteX1316" fmla="*/ 6476 w 10000"/>
                  <a:gd name="connsiteY1316" fmla="*/ 965 h 10000"/>
                  <a:gd name="connsiteX1317" fmla="*/ 6474 w 10000"/>
                  <a:gd name="connsiteY1317" fmla="*/ 936 h 10000"/>
                  <a:gd name="connsiteX1318" fmla="*/ 6452 w 10000"/>
                  <a:gd name="connsiteY1318" fmla="*/ 887 h 10000"/>
                  <a:gd name="connsiteX1319" fmla="*/ 6352 w 10000"/>
                  <a:gd name="connsiteY1319" fmla="*/ 767 h 10000"/>
                  <a:gd name="connsiteX1320" fmla="*/ 6313 w 10000"/>
                  <a:gd name="connsiteY1320" fmla="*/ 732 h 10000"/>
                  <a:gd name="connsiteX1321" fmla="*/ 6296 w 10000"/>
                  <a:gd name="connsiteY1321" fmla="*/ 690 h 10000"/>
                  <a:gd name="connsiteX1322" fmla="*/ 6271 w 10000"/>
                  <a:gd name="connsiteY1322" fmla="*/ 664 h 10000"/>
                  <a:gd name="connsiteX1323" fmla="*/ 6266 w 10000"/>
                  <a:gd name="connsiteY1323" fmla="*/ 654 h 10000"/>
                  <a:gd name="connsiteX1324" fmla="*/ 6111 w 10000"/>
                  <a:gd name="connsiteY1324" fmla="*/ 398 h 10000"/>
                  <a:gd name="connsiteX1325" fmla="*/ 5903 w 10000"/>
                  <a:gd name="connsiteY1325" fmla="*/ 408 h 10000"/>
                  <a:gd name="connsiteX1326" fmla="*/ 5837 w 10000"/>
                  <a:gd name="connsiteY1326" fmla="*/ 427 h 10000"/>
                  <a:gd name="connsiteX1327" fmla="*/ 5756 w 10000"/>
                  <a:gd name="connsiteY1327" fmla="*/ 453 h 10000"/>
                  <a:gd name="connsiteX1328" fmla="*/ 5681 w 10000"/>
                  <a:gd name="connsiteY1328" fmla="*/ 453 h 10000"/>
                  <a:gd name="connsiteX1329" fmla="*/ 5609 w 10000"/>
                  <a:gd name="connsiteY1329" fmla="*/ 447 h 10000"/>
                  <a:gd name="connsiteX1330" fmla="*/ 5554 w 10000"/>
                  <a:gd name="connsiteY1330" fmla="*/ 304 h 10000"/>
                  <a:gd name="connsiteX1331" fmla="*/ 5529 w 10000"/>
                  <a:gd name="connsiteY1331" fmla="*/ 301 h 10000"/>
                  <a:gd name="connsiteX1332" fmla="*/ 5393 w 10000"/>
                  <a:gd name="connsiteY1332" fmla="*/ 256 h 10000"/>
                  <a:gd name="connsiteX1333" fmla="*/ 5366 w 10000"/>
                  <a:gd name="connsiteY1333" fmla="*/ 220 h 10000"/>
                  <a:gd name="connsiteX1334" fmla="*/ 5249 w 10000"/>
                  <a:gd name="connsiteY1334" fmla="*/ 155 h 10000"/>
                  <a:gd name="connsiteX1335" fmla="*/ 5141 w 10000"/>
                  <a:gd name="connsiteY1335" fmla="*/ 52 h 10000"/>
                  <a:gd name="connsiteX1336" fmla="*/ 5116 w 10000"/>
                  <a:gd name="connsiteY1336" fmla="*/ 3 h 10000"/>
                  <a:gd name="connsiteX1337" fmla="*/ 5061 w 10000"/>
                  <a:gd name="connsiteY1337" fmla="*/ 0 h 10000"/>
                  <a:gd name="connsiteX1338" fmla="*/ 5036 w 10000"/>
                  <a:gd name="connsiteY1338" fmla="*/ 32 h 10000"/>
                  <a:gd name="connsiteX1339" fmla="*/ 4942 w 10000"/>
                  <a:gd name="connsiteY1339" fmla="*/ 133 h 10000"/>
                  <a:gd name="connsiteX1340" fmla="*/ 4900 w 10000"/>
                  <a:gd name="connsiteY1340" fmla="*/ 217 h 10000"/>
                  <a:gd name="connsiteX1341" fmla="*/ 4861 w 10000"/>
                  <a:gd name="connsiteY1341" fmla="*/ 198 h 10000"/>
                  <a:gd name="connsiteX1342" fmla="*/ 4795 w 10000"/>
                  <a:gd name="connsiteY1342" fmla="*/ 68 h 10000"/>
                  <a:gd name="connsiteX1343" fmla="*/ 4778 w 10000"/>
                  <a:gd name="connsiteY1343" fmla="*/ 62 h 10000"/>
                  <a:gd name="connsiteX1344" fmla="*/ 4765 w 10000"/>
                  <a:gd name="connsiteY1344" fmla="*/ 62 h 10000"/>
                  <a:gd name="connsiteX1345" fmla="*/ 4748 w 10000"/>
                  <a:gd name="connsiteY1345" fmla="*/ 68 h 10000"/>
                  <a:gd name="connsiteX1346" fmla="*/ 4673 w 10000"/>
                  <a:gd name="connsiteY1346" fmla="*/ 136 h 10000"/>
                  <a:gd name="connsiteX1347" fmla="*/ 4632 w 10000"/>
                  <a:gd name="connsiteY1347" fmla="*/ 201 h 10000"/>
                  <a:gd name="connsiteX1348" fmla="*/ 4623 w 10000"/>
                  <a:gd name="connsiteY1348" fmla="*/ 210 h 10000"/>
                  <a:gd name="connsiteX1349" fmla="*/ 4579 w 10000"/>
                  <a:gd name="connsiteY1349" fmla="*/ 220 h 10000"/>
                  <a:gd name="connsiteX1350" fmla="*/ 4479 w 10000"/>
                  <a:gd name="connsiteY1350" fmla="*/ 198 h 10000"/>
                  <a:gd name="connsiteX1351" fmla="*/ 4402 w 10000"/>
                  <a:gd name="connsiteY1351" fmla="*/ 165 h 10000"/>
                  <a:gd name="connsiteX1352" fmla="*/ 4374 w 10000"/>
                  <a:gd name="connsiteY1352" fmla="*/ 165 h 10000"/>
                  <a:gd name="connsiteX1353" fmla="*/ 4335 w 10000"/>
                  <a:gd name="connsiteY1353" fmla="*/ 172 h 10000"/>
                  <a:gd name="connsiteX1354" fmla="*/ 4302 w 10000"/>
                  <a:gd name="connsiteY1354" fmla="*/ 188 h 10000"/>
                  <a:gd name="connsiteX1355" fmla="*/ 4271 w 10000"/>
                  <a:gd name="connsiteY1355" fmla="*/ 220 h 10000"/>
                  <a:gd name="connsiteX1356" fmla="*/ 4238 w 10000"/>
                  <a:gd name="connsiteY1356" fmla="*/ 240 h 10000"/>
                  <a:gd name="connsiteX1357" fmla="*/ 4324 w 10000"/>
                  <a:gd name="connsiteY1357" fmla="*/ 1289 h 10000"/>
                  <a:gd name="connsiteX1358" fmla="*/ 3560 w 10000"/>
                  <a:gd name="connsiteY1358" fmla="*/ 7749 h 10000"/>
                  <a:gd name="connsiteX1359" fmla="*/ 3562 w 10000"/>
                  <a:gd name="connsiteY1359" fmla="*/ 7759 h 10000"/>
                  <a:gd name="connsiteX1360" fmla="*/ 3573 w 10000"/>
                  <a:gd name="connsiteY1360" fmla="*/ 7766 h 10000"/>
                  <a:gd name="connsiteX1361" fmla="*/ 4297 w 10000"/>
                  <a:gd name="connsiteY1361" fmla="*/ 7345 h 10000"/>
                  <a:gd name="connsiteX1362" fmla="*/ 4236 w 10000"/>
                  <a:gd name="connsiteY1362" fmla="*/ 6832 h 10000"/>
                  <a:gd name="connsiteX1363" fmla="*/ 3946 w 10000"/>
                  <a:gd name="connsiteY1363" fmla="*/ 6675 h 10000"/>
                  <a:gd name="connsiteX1364" fmla="*/ 3687 w 10000"/>
                  <a:gd name="connsiteY1364" fmla="*/ 7730 h 10000"/>
                  <a:gd name="connsiteX1365" fmla="*/ 3690 w 10000"/>
                  <a:gd name="connsiteY1365" fmla="*/ 7730 h 10000"/>
                  <a:gd name="connsiteX1366" fmla="*/ 3704 w 10000"/>
                  <a:gd name="connsiteY1366" fmla="*/ 7740 h 10000"/>
                  <a:gd name="connsiteX1367" fmla="*/ 3712 w 10000"/>
                  <a:gd name="connsiteY1367" fmla="*/ 7743 h 10000"/>
                  <a:gd name="connsiteX1368" fmla="*/ 3723 w 10000"/>
                  <a:gd name="connsiteY1368" fmla="*/ 7749 h 10000"/>
                  <a:gd name="connsiteX1369" fmla="*/ 3729 w 10000"/>
                  <a:gd name="connsiteY1369" fmla="*/ 7749 h 10000"/>
                  <a:gd name="connsiteX1370" fmla="*/ 3729 w 10000"/>
                  <a:gd name="connsiteY1370" fmla="*/ 7743 h 10000"/>
                  <a:gd name="connsiteX1371" fmla="*/ 3745 w 10000"/>
                  <a:gd name="connsiteY1371" fmla="*/ 7740 h 10000"/>
                  <a:gd name="connsiteX1372" fmla="*/ 3753 w 10000"/>
                  <a:gd name="connsiteY1372" fmla="*/ 7730 h 10000"/>
                  <a:gd name="connsiteX1373" fmla="*/ 3762 w 10000"/>
                  <a:gd name="connsiteY1373" fmla="*/ 7720 h 10000"/>
                  <a:gd name="connsiteX1374" fmla="*/ 3776 w 10000"/>
                  <a:gd name="connsiteY1374" fmla="*/ 7710 h 10000"/>
                  <a:gd name="connsiteX1375" fmla="*/ 3784 w 10000"/>
                  <a:gd name="connsiteY1375" fmla="*/ 7701 h 10000"/>
                  <a:gd name="connsiteX1376" fmla="*/ 3792 w 10000"/>
                  <a:gd name="connsiteY1376" fmla="*/ 7694 h 10000"/>
                  <a:gd name="connsiteX1377" fmla="*/ 4805 w 10000"/>
                  <a:gd name="connsiteY1377" fmla="*/ 7386 h 10000"/>
                  <a:gd name="connsiteX1378" fmla="*/ 3778 w 10000"/>
                  <a:gd name="connsiteY1378" fmla="*/ 7756 h 10000"/>
                  <a:gd name="connsiteX1379" fmla="*/ 3762 w 10000"/>
                  <a:gd name="connsiteY1379" fmla="*/ 7775 h 10000"/>
                  <a:gd name="connsiteX1380" fmla="*/ 3748 w 10000"/>
                  <a:gd name="connsiteY1380" fmla="*/ 7775 h 10000"/>
                  <a:gd name="connsiteX1381" fmla="*/ 3712 w 10000"/>
                  <a:gd name="connsiteY1381" fmla="*/ 8005 h 10000"/>
                  <a:gd name="connsiteX1382" fmla="*/ 3706 w 10000"/>
                  <a:gd name="connsiteY1382" fmla="*/ 8021 h 10000"/>
                  <a:gd name="connsiteX1383" fmla="*/ 3712 w 10000"/>
                  <a:gd name="connsiteY1383" fmla="*/ 8044 h 10000"/>
                  <a:gd name="connsiteX1384" fmla="*/ 3712 w 10000"/>
                  <a:gd name="connsiteY1384" fmla="*/ 8051 h 10000"/>
                  <a:gd name="connsiteX1385" fmla="*/ 3767 w 10000"/>
                  <a:gd name="connsiteY1385" fmla="*/ 8106 h 10000"/>
                  <a:gd name="connsiteX1386" fmla="*/ 3770 w 10000"/>
                  <a:gd name="connsiteY1386" fmla="*/ 8119 h 10000"/>
                  <a:gd name="connsiteX1387" fmla="*/ 3740 w 10000"/>
                  <a:gd name="connsiteY1387" fmla="*/ 8154 h 10000"/>
                  <a:gd name="connsiteX1388" fmla="*/ 3731 w 10000"/>
                  <a:gd name="connsiteY1388" fmla="*/ 8138 h 10000"/>
                  <a:gd name="connsiteX1389" fmla="*/ 3729 w 10000"/>
                  <a:gd name="connsiteY1389" fmla="*/ 8125 h 10000"/>
                  <a:gd name="connsiteX1390" fmla="*/ 3712 w 10000"/>
                  <a:gd name="connsiteY1390" fmla="*/ 8115 h 10000"/>
                  <a:gd name="connsiteX1391" fmla="*/ 3704 w 10000"/>
                  <a:gd name="connsiteY1391" fmla="*/ 8109 h 10000"/>
                  <a:gd name="connsiteX1392" fmla="*/ 3687 w 10000"/>
                  <a:gd name="connsiteY1392" fmla="*/ 8099 h 10000"/>
                  <a:gd name="connsiteX1393" fmla="*/ 3673 w 10000"/>
                  <a:gd name="connsiteY1393" fmla="*/ 8093 h 10000"/>
                  <a:gd name="connsiteX1394" fmla="*/ 3665 w 10000"/>
                  <a:gd name="connsiteY1394" fmla="*/ 8083 h 10000"/>
                  <a:gd name="connsiteX1395" fmla="*/ 3648 w 10000"/>
                  <a:gd name="connsiteY1395" fmla="*/ 8073 h 10000"/>
                  <a:gd name="connsiteX1396" fmla="*/ 3643 w 10000"/>
                  <a:gd name="connsiteY1396" fmla="*/ 8063 h 10000"/>
                  <a:gd name="connsiteX1397" fmla="*/ 3632 w 10000"/>
                  <a:gd name="connsiteY1397" fmla="*/ 8054 h 10000"/>
                  <a:gd name="connsiteX1398" fmla="*/ 3623 w 10000"/>
                  <a:gd name="connsiteY1398" fmla="*/ 8060 h 10000"/>
                  <a:gd name="connsiteX1399" fmla="*/ 3615 w 10000"/>
                  <a:gd name="connsiteY1399" fmla="*/ 8070 h 10000"/>
                  <a:gd name="connsiteX1400" fmla="*/ 3607 w 10000"/>
                  <a:gd name="connsiteY1400" fmla="*/ 8083 h 10000"/>
                  <a:gd name="connsiteX1401" fmla="*/ 5314 w 10000"/>
                  <a:gd name="connsiteY1401" fmla="*/ 7655 h 10000"/>
                  <a:gd name="connsiteX1402" fmla="*/ 3601 w 10000"/>
                  <a:gd name="connsiteY1402" fmla="*/ 8148 h 10000"/>
                  <a:gd name="connsiteX1403" fmla="*/ 3584 w 10000"/>
                  <a:gd name="connsiteY1403" fmla="*/ 8154 h 10000"/>
                  <a:gd name="connsiteX1404" fmla="*/ 5255 w 10000"/>
                  <a:gd name="connsiteY1404" fmla="*/ 7926 h 10000"/>
                  <a:gd name="connsiteX1405" fmla="*/ 4881 w 10000"/>
                  <a:gd name="connsiteY1405" fmla="*/ 8090 h 10000"/>
                  <a:gd name="connsiteX1406" fmla="*/ 3206 w 10000"/>
                  <a:gd name="connsiteY1406" fmla="*/ 8300 h 10000"/>
                  <a:gd name="connsiteX1407" fmla="*/ 2947 w 10000"/>
                  <a:gd name="connsiteY1407" fmla="*/ 8089 h 10000"/>
                  <a:gd name="connsiteX1408" fmla="*/ 3057 w 10000"/>
                  <a:gd name="connsiteY1408" fmla="*/ 7143 h 10000"/>
                  <a:gd name="connsiteX0" fmla="*/ 4324 w 10000"/>
                  <a:gd name="connsiteY0" fmla="*/ 1289 h 10000"/>
                  <a:gd name="connsiteX1" fmla="*/ 4296 w 10000"/>
                  <a:gd name="connsiteY1" fmla="*/ 1305 h 10000"/>
                  <a:gd name="connsiteX2" fmla="*/ 4285 w 10000"/>
                  <a:gd name="connsiteY2" fmla="*/ 1279 h 10000"/>
                  <a:gd name="connsiteX3" fmla="*/ 4244 w 10000"/>
                  <a:gd name="connsiteY3" fmla="*/ 1266 h 10000"/>
                  <a:gd name="connsiteX4" fmla="*/ 4208 w 10000"/>
                  <a:gd name="connsiteY4" fmla="*/ 1286 h 10000"/>
                  <a:gd name="connsiteX5" fmla="*/ 4172 w 10000"/>
                  <a:gd name="connsiteY5" fmla="*/ 1299 h 10000"/>
                  <a:gd name="connsiteX6" fmla="*/ 4150 w 10000"/>
                  <a:gd name="connsiteY6" fmla="*/ 1308 h 10000"/>
                  <a:gd name="connsiteX7" fmla="*/ 4139 w 10000"/>
                  <a:gd name="connsiteY7" fmla="*/ 1315 h 10000"/>
                  <a:gd name="connsiteX8" fmla="*/ 4125 w 10000"/>
                  <a:gd name="connsiteY8" fmla="*/ 1315 h 10000"/>
                  <a:gd name="connsiteX9" fmla="*/ 4119 w 10000"/>
                  <a:gd name="connsiteY9" fmla="*/ 1315 h 10000"/>
                  <a:gd name="connsiteX10" fmla="*/ 4111 w 10000"/>
                  <a:gd name="connsiteY10" fmla="*/ 1308 h 10000"/>
                  <a:gd name="connsiteX11" fmla="*/ 4100 w 10000"/>
                  <a:gd name="connsiteY11" fmla="*/ 1315 h 10000"/>
                  <a:gd name="connsiteX12" fmla="*/ 4075 w 10000"/>
                  <a:gd name="connsiteY12" fmla="*/ 1315 h 10000"/>
                  <a:gd name="connsiteX13" fmla="*/ 4058 w 10000"/>
                  <a:gd name="connsiteY13" fmla="*/ 1318 h 10000"/>
                  <a:gd name="connsiteX14" fmla="*/ 4044 w 10000"/>
                  <a:gd name="connsiteY14" fmla="*/ 1315 h 10000"/>
                  <a:gd name="connsiteX15" fmla="*/ 4042 w 10000"/>
                  <a:gd name="connsiteY15" fmla="*/ 1299 h 10000"/>
                  <a:gd name="connsiteX16" fmla="*/ 4014 w 10000"/>
                  <a:gd name="connsiteY16" fmla="*/ 1308 h 10000"/>
                  <a:gd name="connsiteX17" fmla="*/ 4011 w 10000"/>
                  <a:gd name="connsiteY17" fmla="*/ 1315 h 10000"/>
                  <a:gd name="connsiteX18" fmla="*/ 4011 w 10000"/>
                  <a:gd name="connsiteY18" fmla="*/ 1341 h 10000"/>
                  <a:gd name="connsiteX19" fmla="*/ 4019 w 10000"/>
                  <a:gd name="connsiteY19" fmla="*/ 1341 h 10000"/>
                  <a:gd name="connsiteX20" fmla="*/ 3997 w 10000"/>
                  <a:gd name="connsiteY20" fmla="*/ 1363 h 10000"/>
                  <a:gd name="connsiteX21" fmla="*/ 3986 w 10000"/>
                  <a:gd name="connsiteY21" fmla="*/ 1373 h 10000"/>
                  <a:gd name="connsiteX22" fmla="*/ 3981 w 10000"/>
                  <a:gd name="connsiteY22" fmla="*/ 1389 h 10000"/>
                  <a:gd name="connsiteX23" fmla="*/ 3981 w 10000"/>
                  <a:gd name="connsiteY23" fmla="*/ 1409 h 10000"/>
                  <a:gd name="connsiteX24" fmla="*/ 3981 w 10000"/>
                  <a:gd name="connsiteY24" fmla="*/ 1438 h 10000"/>
                  <a:gd name="connsiteX25" fmla="*/ 3961 w 10000"/>
                  <a:gd name="connsiteY25" fmla="*/ 1441 h 10000"/>
                  <a:gd name="connsiteX26" fmla="*/ 3942 w 10000"/>
                  <a:gd name="connsiteY26" fmla="*/ 1441 h 10000"/>
                  <a:gd name="connsiteX27" fmla="*/ 3914 w 10000"/>
                  <a:gd name="connsiteY27" fmla="*/ 1454 h 10000"/>
                  <a:gd name="connsiteX28" fmla="*/ 3892 w 10000"/>
                  <a:gd name="connsiteY28" fmla="*/ 1467 h 10000"/>
                  <a:gd name="connsiteX29" fmla="*/ 3867 w 10000"/>
                  <a:gd name="connsiteY29" fmla="*/ 1483 h 10000"/>
                  <a:gd name="connsiteX30" fmla="*/ 3845 w 10000"/>
                  <a:gd name="connsiteY30" fmla="*/ 1467 h 10000"/>
                  <a:gd name="connsiteX31" fmla="*/ 3850 w 10000"/>
                  <a:gd name="connsiteY31" fmla="*/ 1457 h 10000"/>
                  <a:gd name="connsiteX32" fmla="*/ 3864 w 10000"/>
                  <a:gd name="connsiteY32" fmla="*/ 1441 h 10000"/>
                  <a:gd name="connsiteX33" fmla="*/ 3859 w 10000"/>
                  <a:gd name="connsiteY33" fmla="*/ 1409 h 10000"/>
                  <a:gd name="connsiteX34" fmla="*/ 3842 w 10000"/>
                  <a:gd name="connsiteY34" fmla="*/ 1383 h 10000"/>
                  <a:gd name="connsiteX35" fmla="*/ 3825 w 10000"/>
                  <a:gd name="connsiteY35" fmla="*/ 1360 h 10000"/>
                  <a:gd name="connsiteX36" fmla="*/ 3809 w 10000"/>
                  <a:gd name="connsiteY36" fmla="*/ 1318 h 10000"/>
                  <a:gd name="connsiteX37" fmla="*/ 3787 w 10000"/>
                  <a:gd name="connsiteY37" fmla="*/ 1289 h 10000"/>
                  <a:gd name="connsiteX38" fmla="*/ 3759 w 10000"/>
                  <a:gd name="connsiteY38" fmla="*/ 1266 h 10000"/>
                  <a:gd name="connsiteX39" fmla="*/ 3740 w 10000"/>
                  <a:gd name="connsiteY39" fmla="*/ 1256 h 10000"/>
                  <a:gd name="connsiteX40" fmla="*/ 3715 w 10000"/>
                  <a:gd name="connsiteY40" fmla="*/ 1250 h 10000"/>
                  <a:gd name="connsiteX41" fmla="*/ 3687 w 10000"/>
                  <a:gd name="connsiteY41" fmla="*/ 1256 h 10000"/>
                  <a:gd name="connsiteX42" fmla="*/ 3681 w 10000"/>
                  <a:gd name="connsiteY42" fmla="*/ 1260 h 10000"/>
                  <a:gd name="connsiteX43" fmla="*/ 3670 w 10000"/>
                  <a:gd name="connsiteY43" fmla="*/ 1295 h 10000"/>
                  <a:gd name="connsiteX44" fmla="*/ 3651 w 10000"/>
                  <a:gd name="connsiteY44" fmla="*/ 1305 h 10000"/>
                  <a:gd name="connsiteX45" fmla="*/ 3640 w 10000"/>
                  <a:gd name="connsiteY45" fmla="*/ 1308 h 10000"/>
                  <a:gd name="connsiteX46" fmla="*/ 3626 w 10000"/>
                  <a:gd name="connsiteY46" fmla="*/ 1308 h 10000"/>
                  <a:gd name="connsiteX47" fmla="*/ 3632 w 10000"/>
                  <a:gd name="connsiteY47" fmla="*/ 1276 h 10000"/>
                  <a:gd name="connsiteX48" fmla="*/ 3609 w 10000"/>
                  <a:gd name="connsiteY48" fmla="*/ 1289 h 10000"/>
                  <a:gd name="connsiteX49" fmla="*/ 3593 w 10000"/>
                  <a:gd name="connsiteY49" fmla="*/ 1286 h 10000"/>
                  <a:gd name="connsiteX50" fmla="*/ 3590 w 10000"/>
                  <a:gd name="connsiteY50" fmla="*/ 1256 h 10000"/>
                  <a:gd name="connsiteX51" fmla="*/ 3584 w 10000"/>
                  <a:gd name="connsiteY51" fmla="*/ 1237 h 10000"/>
                  <a:gd name="connsiteX52" fmla="*/ 3573 w 10000"/>
                  <a:gd name="connsiteY52" fmla="*/ 1237 h 10000"/>
                  <a:gd name="connsiteX53" fmla="*/ 3554 w 10000"/>
                  <a:gd name="connsiteY53" fmla="*/ 1227 h 10000"/>
                  <a:gd name="connsiteX54" fmla="*/ 3546 w 10000"/>
                  <a:gd name="connsiteY54" fmla="*/ 1192 h 10000"/>
                  <a:gd name="connsiteX55" fmla="*/ 3529 w 10000"/>
                  <a:gd name="connsiteY55" fmla="*/ 1176 h 10000"/>
                  <a:gd name="connsiteX56" fmla="*/ 3512 w 10000"/>
                  <a:gd name="connsiteY56" fmla="*/ 1182 h 10000"/>
                  <a:gd name="connsiteX57" fmla="*/ 3485 w 10000"/>
                  <a:gd name="connsiteY57" fmla="*/ 1182 h 10000"/>
                  <a:gd name="connsiteX58" fmla="*/ 3463 w 10000"/>
                  <a:gd name="connsiteY58" fmla="*/ 1176 h 10000"/>
                  <a:gd name="connsiteX59" fmla="*/ 3449 w 10000"/>
                  <a:gd name="connsiteY59" fmla="*/ 1182 h 10000"/>
                  <a:gd name="connsiteX60" fmla="*/ 3432 w 10000"/>
                  <a:gd name="connsiteY60" fmla="*/ 1192 h 10000"/>
                  <a:gd name="connsiteX61" fmla="*/ 3454 w 10000"/>
                  <a:gd name="connsiteY61" fmla="*/ 1205 h 10000"/>
                  <a:gd name="connsiteX62" fmla="*/ 3463 w 10000"/>
                  <a:gd name="connsiteY62" fmla="*/ 1205 h 10000"/>
                  <a:gd name="connsiteX63" fmla="*/ 3488 w 10000"/>
                  <a:gd name="connsiteY63" fmla="*/ 1205 h 10000"/>
                  <a:gd name="connsiteX64" fmla="*/ 3488 w 10000"/>
                  <a:gd name="connsiteY64" fmla="*/ 1218 h 10000"/>
                  <a:gd name="connsiteX65" fmla="*/ 3493 w 10000"/>
                  <a:gd name="connsiteY65" fmla="*/ 1247 h 10000"/>
                  <a:gd name="connsiteX66" fmla="*/ 3512 w 10000"/>
                  <a:gd name="connsiteY66" fmla="*/ 1247 h 10000"/>
                  <a:gd name="connsiteX67" fmla="*/ 3518 w 10000"/>
                  <a:gd name="connsiteY67" fmla="*/ 1250 h 10000"/>
                  <a:gd name="connsiteX68" fmla="*/ 3521 w 10000"/>
                  <a:gd name="connsiteY68" fmla="*/ 1276 h 10000"/>
                  <a:gd name="connsiteX69" fmla="*/ 3543 w 10000"/>
                  <a:gd name="connsiteY69" fmla="*/ 1295 h 10000"/>
                  <a:gd name="connsiteX70" fmla="*/ 3546 w 10000"/>
                  <a:gd name="connsiteY70" fmla="*/ 1305 h 10000"/>
                  <a:gd name="connsiteX71" fmla="*/ 3543 w 10000"/>
                  <a:gd name="connsiteY71" fmla="*/ 1315 h 10000"/>
                  <a:gd name="connsiteX72" fmla="*/ 3543 w 10000"/>
                  <a:gd name="connsiteY72" fmla="*/ 1331 h 10000"/>
                  <a:gd name="connsiteX73" fmla="*/ 3554 w 10000"/>
                  <a:gd name="connsiteY73" fmla="*/ 1324 h 10000"/>
                  <a:gd name="connsiteX74" fmla="*/ 3560 w 10000"/>
                  <a:gd name="connsiteY74" fmla="*/ 1331 h 10000"/>
                  <a:gd name="connsiteX75" fmla="*/ 3582 w 10000"/>
                  <a:gd name="connsiteY75" fmla="*/ 1344 h 10000"/>
                  <a:gd name="connsiteX76" fmla="*/ 3598 w 10000"/>
                  <a:gd name="connsiteY76" fmla="*/ 1380 h 10000"/>
                  <a:gd name="connsiteX77" fmla="*/ 3607 w 10000"/>
                  <a:gd name="connsiteY77" fmla="*/ 1389 h 10000"/>
                  <a:gd name="connsiteX78" fmla="*/ 3623 w 10000"/>
                  <a:gd name="connsiteY78" fmla="*/ 1409 h 10000"/>
                  <a:gd name="connsiteX79" fmla="*/ 3634 w 10000"/>
                  <a:gd name="connsiteY79" fmla="*/ 1438 h 10000"/>
                  <a:gd name="connsiteX80" fmla="*/ 3632 w 10000"/>
                  <a:gd name="connsiteY80" fmla="*/ 1454 h 10000"/>
                  <a:gd name="connsiteX81" fmla="*/ 3618 w 10000"/>
                  <a:gd name="connsiteY81" fmla="*/ 1438 h 10000"/>
                  <a:gd name="connsiteX82" fmla="*/ 3598 w 10000"/>
                  <a:gd name="connsiteY82" fmla="*/ 1428 h 10000"/>
                  <a:gd name="connsiteX83" fmla="*/ 3582 w 10000"/>
                  <a:gd name="connsiteY83" fmla="*/ 1402 h 10000"/>
                  <a:gd name="connsiteX84" fmla="*/ 3562 w 10000"/>
                  <a:gd name="connsiteY84" fmla="*/ 1399 h 10000"/>
                  <a:gd name="connsiteX85" fmla="*/ 3546 w 10000"/>
                  <a:gd name="connsiteY85" fmla="*/ 1383 h 10000"/>
                  <a:gd name="connsiteX86" fmla="*/ 3510 w 10000"/>
                  <a:gd name="connsiteY86" fmla="*/ 1360 h 10000"/>
                  <a:gd name="connsiteX87" fmla="*/ 3485 w 10000"/>
                  <a:gd name="connsiteY87" fmla="*/ 1344 h 10000"/>
                  <a:gd name="connsiteX88" fmla="*/ 3454 w 10000"/>
                  <a:gd name="connsiteY88" fmla="*/ 1334 h 10000"/>
                  <a:gd name="connsiteX89" fmla="*/ 3429 w 10000"/>
                  <a:gd name="connsiteY89" fmla="*/ 1315 h 10000"/>
                  <a:gd name="connsiteX90" fmla="*/ 3416 w 10000"/>
                  <a:gd name="connsiteY90" fmla="*/ 1308 h 10000"/>
                  <a:gd name="connsiteX91" fmla="*/ 3399 w 10000"/>
                  <a:gd name="connsiteY91" fmla="*/ 1305 h 10000"/>
                  <a:gd name="connsiteX92" fmla="*/ 3382 w 10000"/>
                  <a:gd name="connsiteY92" fmla="*/ 1286 h 10000"/>
                  <a:gd name="connsiteX93" fmla="*/ 3380 w 10000"/>
                  <a:gd name="connsiteY93" fmla="*/ 1266 h 10000"/>
                  <a:gd name="connsiteX94" fmla="*/ 3388 w 10000"/>
                  <a:gd name="connsiteY94" fmla="*/ 1256 h 10000"/>
                  <a:gd name="connsiteX95" fmla="*/ 3407 w 10000"/>
                  <a:gd name="connsiteY95" fmla="*/ 1256 h 10000"/>
                  <a:gd name="connsiteX96" fmla="*/ 3396 w 10000"/>
                  <a:gd name="connsiteY96" fmla="*/ 1227 h 10000"/>
                  <a:gd name="connsiteX97" fmla="*/ 3382 w 10000"/>
                  <a:gd name="connsiteY97" fmla="*/ 1227 h 10000"/>
                  <a:gd name="connsiteX98" fmla="*/ 3360 w 10000"/>
                  <a:gd name="connsiteY98" fmla="*/ 1221 h 10000"/>
                  <a:gd name="connsiteX99" fmla="*/ 3349 w 10000"/>
                  <a:gd name="connsiteY99" fmla="*/ 1231 h 10000"/>
                  <a:gd name="connsiteX100" fmla="*/ 3352 w 10000"/>
                  <a:gd name="connsiteY100" fmla="*/ 1247 h 10000"/>
                  <a:gd name="connsiteX101" fmla="*/ 3341 w 10000"/>
                  <a:gd name="connsiteY101" fmla="*/ 1237 h 10000"/>
                  <a:gd name="connsiteX102" fmla="*/ 3335 w 10000"/>
                  <a:gd name="connsiteY102" fmla="*/ 1231 h 10000"/>
                  <a:gd name="connsiteX103" fmla="*/ 3307 w 10000"/>
                  <a:gd name="connsiteY103" fmla="*/ 1227 h 10000"/>
                  <a:gd name="connsiteX104" fmla="*/ 3294 w 10000"/>
                  <a:gd name="connsiteY104" fmla="*/ 1221 h 10000"/>
                  <a:gd name="connsiteX105" fmla="*/ 3271 w 10000"/>
                  <a:gd name="connsiteY105" fmla="*/ 1211 h 10000"/>
                  <a:gd name="connsiteX106" fmla="*/ 3252 w 10000"/>
                  <a:gd name="connsiteY106" fmla="*/ 1195 h 10000"/>
                  <a:gd name="connsiteX107" fmla="*/ 3235 w 10000"/>
                  <a:gd name="connsiteY107" fmla="*/ 1195 h 10000"/>
                  <a:gd name="connsiteX108" fmla="*/ 3235 w 10000"/>
                  <a:gd name="connsiteY108" fmla="*/ 1205 h 10000"/>
                  <a:gd name="connsiteX109" fmla="*/ 3219 w 10000"/>
                  <a:gd name="connsiteY109" fmla="*/ 1231 h 10000"/>
                  <a:gd name="connsiteX110" fmla="*/ 3213 w 10000"/>
                  <a:gd name="connsiteY110" fmla="*/ 1231 h 10000"/>
                  <a:gd name="connsiteX111" fmla="*/ 3183 w 10000"/>
                  <a:gd name="connsiteY111" fmla="*/ 1221 h 10000"/>
                  <a:gd name="connsiteX112" fmla="*/ 3175 w 10000"/>
                  <a:gd name="connsiteY112" fmla="*/ 1227 h 10000"/>
                  <a:gd name="connsiteX113" fmla="*/ 3163 w 10000"/>
                  <a:gd name="connsiteY113" fmla="*/ 1237 h 10000"/>
                  <a:gd name="connsiteX114" fmla="*/ 3158 w 10000"/>
                  <a:gd name="connsiteY114" fmla="*/ 1260 h 10000"/>
                  <a:gd name="connsiteX115" fmla="*/ 3158 w 10000"/>
                  <a:gd name="connsiteY115" fmla="*/ 1276 h 10000"/>
                  <a:gd name="connsiteX116" fmla="*/ 3163 w 10000"/>
                  <a:gd name="connsiteY116" fmla="*/ 1295 h 10000"/>
                  <a:gd name="connsiteX117" fmla="*/ 3166 w 10000"/>
                  <a:gd name="connsiteY117" fmla="*/ 1308 h 10000"/>
                  <a:gd name="connsiteX118" fmla="*/ 3158 w 10000"/>
                  <a:gd name="connsiteY118" fmla="*/ 1315 h 10000"/>
                  <a:gd name="connsiteX119" fmla="*/ 3133 w 10000"/>
                  <a:gd name="connsiteY119" fmla="*/ 1299 h 10000"/>
                  <a:gd name="connsiteX120" fmla="*/ 3114 w 10000"/>
                  <a:gd name="connsiteY120" fmla="*/ 1276 h 10000"/>
                  <a:gd name="connsiteX121" fmla="*/ 3078 w 10000"/>
                  <a:gd name="connsiteY121" fmla="*/ 1240 h 10000"/>
                  <a:gd name="connsiteX122" fmla="*/ 3044 w 10000"/>
                  <a:gd name="connsiteY122" fmla="*/ 1227 h 10000"/>
                  <a:gd name="connsiteX123" fmla="*/ 3033 w 10000"/>
                  <a:gd name="connsiteY123" fmla="*/ 1231 h 10000"/>
                  <a:gd name="connsiteX124" fmla="*/ 3036 w 10000"/>
                  <a:gd name="connsiteY124" fmla="*/ 1256 h 10000"/>
                  <a:gd name="connsiteX125" fmla="*/ 3044 w 10000"/>
                  <a:gd name="connsiteY125" fmla="*/ 1266 h 10000"/>
                  <a:gd name="connsiteX126" fmla="*/ 3044 w 10000"/>
                  <a:gd name="connsiteY126" fmla="*/ 1276 h 10000"/>
                  <a:gd name="connsiteX127" fmla="*/ 3036 w 10000"/>
                  <a:gd name="connsiteY127" fmla="*/ 1276 h 10000"/>
                  <a:gd name="connsiteX128" fmla="*/ 3028 w 10000"/>
                  <a:gd name="connsiteY128" fmla="*/ 1266 h 10000"/>
                  <a:gd name="connsiteX129" fmla="*/ 3025 w 10000"/>
                  <a:gd name="connsiteY129" fmla="*/ 1256 h 10000"/>
                  <a:gd name="connsiteX130" fmla="*/ 3008 w 10000"/>
                  <a:gd name="connsiteY130" fmla="*/ 1205 h 10000"/>
                  <a:gd name="connsiteX131" fmla="*/ 3000 w 10000"/>
                  <a:gd name="connsiteY131" fmla="*/ 1192 h 10000"/>
                  <a:gd name="connsiteX132" fmla="*/ 2994 w 10000"/>
                  <a:gd name="connsiteY132" fmla="*/ 1176 h 10000"/>
                  <a:gd name="connsiteX133" fmla="*/ 2986 w 10000"/>
                  <a:gd name="connsiteY133" fmla="*/ 1182 h 10000"/>
                  <a:gd name="connsiteX134" fmla="*/ 2981 w 10000"/>
                  <a:gd name="connsiteY134" fmla="*/ 1192 h 10000"/>
                  <a:gd name="connsiteX135" fmla="*/ 2970 w 10000"/>
                  <a:gd name="connsiteY135" fmla="*/ 1201 h 10000"/>
                  <a:gd name="connsiteX136" fmla="*/ 2956 w 10000"/>
                  <a:gd name="connsiteY136" fmla="*/ 1218 h 10000"/>
                  <a:gd name="connsiteX137" fmla="*/ 2939 w 10000"/>
                  <a:gd name="connsiteY137" fmla="*/ 1240 h 10000"/>
                  <a:gd name="connsiteX138" fmla="*/ 2928 w 10000"/>
                  <a:gd name="connsiteY138" fmla="*/ 1247 h 10000"/>
                  <a:gd name="connsiteX139" fmla="*/ 2922 w 10000"/>
                  <a:gd name="connsiteY139" fmla="*/ 1250 h 10000"/>
                  <a:gd name="connsiteX140" fmla="*/ 2911 w 10000"/>
                  <a:gd name="connsiteY140" fmla="*/ 1250 h 10000"/>
                  <a:gd name="connsiteX141" fmla="*/ 2884 w 10000"/>
                  <a:gd name="connsiteY141" fmla="*/ 1247 h 10000"/>
                  <a:gd name="connsiteX142" fmla="*/ 2864 w 10000"/>
                  <a:gd name="connsiteY142" fmla="*/ 1237 h 10000"/>
                  <a:gd name="connsiteX143" fmla="*/ 2848 w 10000"/>
                  <a:gd name="connsiteY143" fmla="*/ 1231 h 10000"/>
                  <a:gd name="connsiteX144" fmla="*/ 2834 w 10000"/>
                  <a:gd name="connsiteY144" fmla="*/ 1227 h 10000"/>
                  <a:gd name="connsiteX145" fmla="*/ 2831 w 10000"/>
                  <a:gd name="connsiteY145" fmla="*/ 1227 h 10000"/>
                  <a:gd name="connsiteX146" fmla="*/ 2831 w 10000"/>
                  <a:gd name="connsiteY146" fmla="*/ 1221 h 10000"/>
                  <a:gd name="connsiteX147" fmla="*/ 2825 w 10000"/>
                  <a:gd name="connsiteY147" fmla="*/ 1205 h 10000"/>
                  <a:gd name="connsiteX148" fmla="*/ 2823 w 10000"/>
                  <a:gd name="connsiteY148" fmla="*/ 1192 h 10000"/>
                  <a:gd name="connsiteX149" fmla="*/ 2817 w 10000"/>
                  <a:gd name="connsiteY149" fmla="*/ 1182 h 10000"/>
                  <a:gd name="connsiteX150" fmla="*/ 2814 w 10000"/>
                  <a:gd name="connsiteY150" fmla="*/ 1176 h 10000"/>
                  <a:gd name="connsiteX151" fmla="*/ 2792 w 10000"/>
                  <a:gd name="connsiteY151" fmla="*/ 1172 h 10000"/>
                  <a:gd name="connsiteX152" fmla="*/ 2759 w 10000"/>
                  <a:gd name="connsiteY152" fmla="*/ 1156 h 10000"/>
                  <a:gd name="connsiteX153" fmla="*/ 2734 w 10000"/>
                  <a:gd name="connsiteY153" fmla="*/ 1143 h 10000"/>
                  <a:gd name="connsiteX154" fmla="*/ 2695 w 10000"/>
                  <a:gd name="connsiteY154" fmla="*/ 1124 h 10000"/>
                  <a:gd name="connsiteX155" fmla="*/ 2670 w 10000"/>
                  <a:gd name="connsiteY155" fmla="*/ 1108 h 10000"/>
                  <a:gd name="connsiteX156" fmla="*/ 2645 w 10000"/>
                  <a:gd name="connsiteY156" fmla="*/ 1091 h 10000"/>
                  <a:gd name="connsiteX157" fmla="*/ 2618 w 10000"/>
                  <a:gd name="connsiteY157" fmla="*/ 1088 h 10000"/>
                  <a:gd name="connsiteX158" fmla="*/ 2576 w 10000"/>
                  <a:gd name="connsiteY158" fmla="*/ 1088 h 10000"/>
                  <a:gd name="connsiteX159" fmla="*/ 2551 w 10000"/>
                  <a:gd name="connsiteY159" fmla="*/ 1091 h 10000"/>
                  <a:gd name="connsiteX160" fmla="*/ 2521 w 10000"/>
                  <a:gd name="connsiteY160" fmla="*/ 1098 h 10000"/>
                  <a:gd name="connsiteX161" fmla="*/ 2493 w 10000"/>
                  <a:gd name="connsiteY161" fmla="*/ 1104 h 10000"/>
                  <a:gd name="connsiteX162" fmla="*/ 2468 w 10000"/>
                  <a:gd name="connsiteY162" fmla="*/ 1108 h 10000"/>
                  <a:gd name="connsiteX163" fmla="*/ 2404 w 10000"/>
                  <a:gd name="connsiteY163" fmla="*/ 1124 h 10000"/>
                  <a:gd name="connsiteX164" fmla="*/ 2366 w 10000"/>
                  <a:gd name="connsiteY164" fmla="*/ 1133 h 10000"/>
                  <a:gd name="connsiteX165" fmla="*/ 2346 w 10000"/>
                  <a:gd name="connsiteY165" fmla="*/ 1137 h 10000"/>
                  <a:gd name="connsiteX166" fmla="*/ 2294 w 10000"/>
                  <a:gd name="connsiteY166" fmla="*/ 1146 h 10000"/>
                  <a:gd name="connsiteX167" fmla="*/ 2249 w 10000"/>
                  <a:gd name="connsiteY167" fmla="*/ 1156 h 10000"/>
                  <a:gd name="connsiteX168" fmla="*/ 2230 w 10000"/>
                  <a:gd name="connsiteY168" fmla="*/ 1156 h 10000"/>
                  <a:gd name="connsiteX169" fmla="*/ 2222 w 10000"/>
                  <a:gd name="connsiteY169" fmla="*/ 1163 h 10000"/>
                  <a:gd name="connsiteX170" fmla="*/ 2194 w 10000"/>
                  <a:gd name="connsiteY170" fmla="*/ 1163 h 10000"/>
                  <a:gd name="connsiteX171" fmla="*/ 2172 w 10000"/>
                  <a:gd name="connsiteY171" fmla="*/ 1163 h 10000"/>
                  <a:gd name="connsiteX172" fmla="*/ 2147 w 10000"/>
                  <a:gd name="connsiteY172" fmla="*/ 1166 h 10000"/>
                  <a:gd name="connsiteX173" fmla="*/ 2108 w 10000"/>
                  <a:gd name="connsiteY173" fmla="*/ 1166 h 10000"/>
                  <a:gd name="connsiteX174" fmla="*/ 2083 w 10000"/>
                  <a:gd name="connsiteY174" fmla="*/ 1156 h 10000"/>
                  <a:gd name="connsiteX175" fmla="*/ 2042 w 10000"/>
                  <a:gd name="connsiteY175" fmla="*/ 1143 h 10000"/>
                  <a:gd name="connsiteX176" fmla="*/ 2011 w 10000"/>
                  <a:gd name="connsiteY176" fmla="*/ 1143 h 10000"/>
                  <a:gd name="connsiteX177" fmla="*/ 1994 w 10000"/>
                  <a:gd name="connsiteY177" fmla="*/ 1146 h 10000"/>
                  <a:gd name="connsiteX178" fmla="*/ 1967 w 10000"/>
                  <a:gd name="connsiteY178" fmla="*/ 1156 h 10000"/>
                  <a:gd name="connsiteX179" fmla="*/ 1903 w 10000"/>
                  <a:gd name="connsiteY179" fmla="*/ 1176 h 10000"/>
                  <a:gd name="connsiteX180" fmla="*/ 1873 w 10000"/>
                  <a:gd name="connsiteY180" fmla="*/ 1182 h 10000"/>
                  <a:gd name="connsiteX181" fmla="*/ 1850 w 10000"/>
                  <a:gd name="connsiteY181" fmla="*/ 1185 h 10000"/>
                  <a:gd name="connsiteX182" fmla="*/ 1842 w 10000"/>
                  <a:gd name="connsiteY182" fmla="*/ 1192 h 10000"/>
                  <a:gd name="connsiteX183" fmla="*/ 1823 w 10000"/>
                  <a:gd name="connsiteY183" fmla="*/ 1195 h 10000"/>
                  <a:gd name="connsiteX184" fmla="*/ 1814 w 10000"/>
                  <a:gd name="connsiteY184" fmla="*/ 1201 h 10000"/>
                  <a:gd name="connsiteX185" fmla="*/ 1792 w 10000"/>
                  <a:gd name="connsiteY185" fmla="*/ 1218 h 10000"/>
                  <a:gd name="connsiteX186" fmla="*/ 1767 w 10000"/>
                  <a:gd name="connsiteY186" fmla="*/ 1231 h 10000"/>
                  <a:gd name="connsiteX187" fmla="*/ 1717 w 10000"/>
                  <a:gd name="connsiteY187" fmla="*/ 1266 h 10000"/>
                  <a:gd name="connsiteX188" fmla="*/ 1695 w 10000"/>
                  <a:gd name="connsiteY188" fmla="*/ 1279 h 10000"/>
                  <a:gd name="connsiteX189" fmla="*/ 1654 w 10000"/>
                  <a:gd name="connsiteY189" fmla="*/ 1308 h 10000"/>
                  <a:gd name="connsiteX190" fmla="*/ 1620 w 10000"/>
                  <a:gd name="connsiteY190" fmla="*/ 1334 h 10000"/>
                  <a:gd name="connsiteX191" fmla="*/ 1590 w 10000"/>
                  <a:gd name="connsiteY191" fmla="*/ 1360 h 10000"/>
                  <a:gd name="connsiteX192" fmla="*/ 1565 w 10000"/>
                  <a:gd name="connsiteY192" fmla="*/ 1380 h 10000"/>
                  <a:gd name="connsiteX193" fmla="*/ 1532 w 10000"/>
                  <a:gd name="connsiteY193" fmla="*/ 1402 h 10000"/>
                  <a:gd name="connsiteX194" fmla="*/ 1501 w 10000"/>
                  <a:gd name="connsiteY194" fmla="*/ 1418 h 10000"/>
                  <a:gd name="connsiteX195" fmla="*/ 1460 w 10000"/>
                  <a:gd name="connsiteY195" fmla="*/ 1438 h 10000"/>
                  <a:gd name="connsiteX196" fmla="*/ 1435 w 10000"/>
                  <a:gd name="connsiteY196" fmla="*/ 1454 h 10000"/>
                  <a:gd name="connsiteX197" fmla="*/ 1421 w 10000"/>
                  <a:gd name="connsiteY197" fmla="*/ 1464 h 10000"/>
                  <a:gd name="connsiteX198" fmla="*/ 1380 w 10000"/>
                  <a:gd name="connsiteY198" fmla="*/ 1473 h 10000"/>
                  <a:gd name="connsiteX199" fmla="*/ 1324 w 10000"/>
                  <a:gd name="connsiteY199" fmla="*/ 1477 h 10000"/>
                  <a:gd name="connsiteX200" fmla="*/ 1274 w 10000"/>
                  <a:gd name="connsiteY200" fmla="*/ 1483 h 10000"/>
                  <a:gd name="connsiteX201" fmla="*/ 1244 w 10000"/>
                  <a:gd name="connsiteY201" fmla="*/ 1486 h 10000"/>
                  <a:gd name="connsiteX202" fmla="*/ 1233 w 10000"/>
                  <a:gd name="connsiteY202" fmla="*/ 1486 h 10000"/>
                  <a:gd name="connsiteX203" fmla="*/ 1197 w 10000"/>
                  <a:gd name="connsiteY203" fmla="*/ 1493 h 10000"/>
                  <a:gd name="connsiteX204" fmla="*/ 1180 w 10000"/>
                  <a:gd name="connsiteY204" fmla="*/ 1496 h 10000"/>
                  <a:gd name="connsiteX205" fmla="*/ 1169 w 10000"/>
                  <a:gd name="connsiteY205" fmla="*/ 1496 h 10000"/>
                  <a:gd name="connsiteX206" fmla="*/ 1161 w 10000"/>
                  <a:gd name="connsiteY206" fmla="*/ 1503 h 10000"/>
                  <a:gd name="connsiteX207" fmla="*/ 1155 w 10000"/>
                  <a:gd name="connsiteY207" fmla="*/ 1503 h 10000"/>
                  <a:gd name="connsiteX208" fmla="*/ 501 w 10000"/>
                  <a:gd name="connsiteY208" fmla="*/ 2277 h 10000"/>
                  <a:gd name="connsiteX209" fmla="*/ 396 w 10000"/>
                  <a:gd name="connsiteY209" fmla="*/ 2532 h 10000"/>
                  <a:gd name="connsiteX210" fmla="*/ 324 w 10000"/>
                  <a:gd name="connsiteY210" fmla="*/ 2759 h 10000"/>
                  <a:gd name="connsiteX211" fmla="*/ 274 w 10000"/>
                  <a:gd name="connsiteY211" fmla="*/ 2866 h 10000"/>
                  <a:gd name="connsiteX212" fmla="*/ 202 w 10000"/>
                  <a:gd name="connsiteY212" fmla="*/ 3008 h 10000"/>
                  <a:gd name="connsiteX213" fmla="*/ 211 w 10000"/>
                  <a:gd name="connsiteY213" fmla="*/ 3177 h 10000"/>
                  <a:gd name="connsiteX214" fmla="*/ 235 w 10000"/>
                  <a:gd name="connsiteY214" fmla="*/ 3368 h 10000"/>
                  <a:gd name="connsiteX215" fmla="*/ 266 w 10000"/>
                  <a:gd name="connsiteY215" fmla="*/ 3595 h 10000"/>
                  <a:gd name="connsiteX216" fmla="*/ 299 w 10000"/>
                  <a:gd name="connsiteY216" fmla="*/ 3831 h 10000"/>
                  <a:gd name="connsiteX217" fmla="*/ 305 w 10000"/>
                  <a:gd name="connsiteY217" fmla="*/ 3863 h 10000"/>
                  <a:gd name="connsiteX218" fmla="*/ 341 w 10000"/>
                  <a:gd name="connsiteY218" fmla="*/ 3941 h 10000"/>
                  <a:gd name="connsiteX219" fmla="*/ 186 w 10000"/>
                  <a:gd name="connsiteY219" fmla="*/ 3935 h 10000"/>
                  <a:gd name="connsiteX220" fmla="*/ 30 w 10000"/>
                  <a:gd name="connsiteY220" fmla="*/ 3925 h 10000"/>
                  <a:gd name="connsiteX221" fmla="*/ 0 w 10000"/>
                  <a:gd name="connsiteY221" fmla="*/ 4054 h 10000"/>
                  <a:gd name="connsiteX222" fmla="*/ 14 w 10000"/>
                  <a:gd name="connsiteY222" fmla="*/ 4152 h 10000"/>
                  <a:gd name="connsiteX223" fmla="*/ 22 w 10000"/>
                  <a:gd name="connsiteY223" fmla="*/ 4242 h 10000"/>
                  <a:gd name="connsiteX224" fmla="*/ 30 w 10000"/>
                  <a:gd name="connsiteY224" fmla="*/ 4291 h 10000"/>
                  <a:gd name="connsiteX225" fmla="*/ 102 w 10000"/>
                  <a:gd name="connsiteY225" fmla="*/ 4271 h 10000"/>
                  <a:gd name="connsiteX226" fmla="*/ 155 w 10000"/>
                  <a:gd name="connsiteY226" fmla="*/ 4262 h 10000"/>
                  <a:gd name="connsiteX227" fmla="*/ 410 w 10000"/>
                  <a:gd name="connsiteY227" fmla="*/ 4255 h 10000"/>
                  <a:gd name="connsiteX228" fmla="*/ 418 w 10000"/>
                  <a:gd name="connsiteY228" fmla="*/ 4385 h 10000"/>
                  <a:gd name="connsiteX229" fmla="*/ 429 w 10000"/>
                  <a:gd name="connsiteY229" fmla="*/ 4543 h 10000"/>
                  <a:gd name="connsiteX230" fmla="*/ 443 w 10000"/>
                  <a:gd name="connsiteY230" fmla="*/ 4585 h 10000"/>
                  <a:gd name="connsiteX231" fmla="*/ 465 w 10000"/>
                  <a:gd name="connsiteY231" fmla="*/ 4611 h 10000"/>
                  <a:gd name="connsiteX232" fmla="*/ 468 w 10000"/>
                  <a:gd name="connsiteY232" fmla="*/ 4621 h 10000"/>
                  <a:gd name="connsiteX233" fmla="*/ 474 w 10000"/>
                  <a:gd name="connsiteY233" fmla="*/ 4679 h 10000"/>
                  <a:gd name="connsiteX234" fmla="*/ 554 w 10000"/>
                  <a:gd name="connsiteY234" fmla="*/ 4738 h 10000"/>
                  <a:gd name="connsiteX235" fmla="*/ 637 w 10000"/>
                  <a:gd name="connsiteY235" fmla="*/ 4809 h 10000"/>
                  <a:gd name="connsiteX236" fmla="*/ 704 w 10000"/>
                  <a:gd name="connsiteY236" fmla="*/ 4851 h 10000"/>
                  <a:gd name="connsiteX237" fmla="*/ 740 w 10000"/>
                  <a:gd name="connsiteY237" fmla="*/ 4893 h 10000"/>
                  <a:gd name="connsiteX238" fmla="*/ 756 w 10000"/>
                  <a:gd name="connsiteY238" fmla="*/ 4896 h 10000"/>
                  <a:gd name="connsiteX239" fmla="*/ 767 w 10000"/>
                  <a:gd name="connsiteY239" fmla="*/ 4880 h 10000"/>
                  <a:gd name="connsiteX240" fmla="*/ 806 w 10000"/>
                  <a:gd name="connsiteY240" fmla="*/ 4945 h 10000"/>
                  <a:gd name="connsiteX241" fmla="*/ 886 w 10000"/>
                  <a:gd name="connsiteY241" fmla="*/ 5078 h 10000"/>
                  <a:gd name="connsiteX242" fmla="*/ 911 w 10000"/>
                  <a:gd name="connsiteY242" fmla="*/ 5130 h 10000"/>
                  <a:gd name="connsiteX243" fmla="*/ 920 w 10000"/>
                  <a:gd name="connsiteY243" fmla="*/ 5191 h 10000"/>
                  <a:gd name="connsiteX244" fmla="*/ 920 w 10000"/>
                  <a:gd name="connsiteY244" fmla="*/ 5220 h 10000"/>
                  <a:gd name="connsiteX245" fmla="*/ 911 w 10000"/>
                  <a:gd name="connsiteY245" fmla="*/ 5314 h 10000"/>
                  <a:gd name="connsiteX246" fmla="*/ 898 w 10000"/>
                  <a:gd name="connsiteY246" fmla="*/ 5369 h 10000"/>
                  <a:gd name="connsiteX247" fmla="*/ 895 w 10000"/>
                  <a:gd name="connsiteY247" fmla="*/ 5385 h 10000"/>
                  <a:gd name="connsiteX248" fmla="*/ 895 w 10000"/>
                  <a:gd name="connsiteY248" fmla="*/ 5405 h 10000"/>
                  <a:gd name="connsiteX249" fmla="*/ 898 w 10000"/>
                  <a:gd name="connsiteY249" fmla="*/ 5434 h 10000"/>
                  <a:gd name="connsiteX250" fmla="*/ 911 w 10000"/>
                  <a:gd name="connsiteY250" fmla="*/ 5463 h 10000"/>
                  <a:gd name="connsiteX251" fmla="*/ 920 w 10000"/>
                  <a:gd name="connsiteY251" fmla="*/ 5492 h 10000"/>
                  <a:gd name="connsiteX252" fmla="*/ 934 w 10000"/>
                  <a:gd name="connsiteY252" fmla="*/ 5518 h 10000"/>
                  <a:gd name="connsiteX253" fmla="*/ 1169 w 10000"/>
                  <a:gd name="connsiteY253" fmla="*/ 5738 h 10000"/>
                  <a:gd name="connsiteX254" fmla="*/ 1188 w 10000"/>
                  <a:gd name="connsiteY254" fmla="*/ 5755 h 10000"/>
                  <a:gd name="connsiteX255" fmla="*/ 1216 w 10000"/>
                  <a:gd name="connsiteY255" fmla="*/ 5758 h 10000"/>
                  <a:gd name="connsiteX256" fmla="*/ 1313 w 10000"/>
                  <a:gd name="connsiteY256" fmla="*/ 5774 h 10000"/>
                  <a:gd name="connsiteX257" fmla="*/ 1349 w 10000"/>
                  <a:gd name="connsiteY257" fmla="*/ 5787 h 10000"/>
                  <a:gd name="connsiteX258" fmla="*/ 1393 w 10000"/>
                  <a:gd name="connsiteY258" fmla="*/ 5793 h 10000"/>
                  <a:gd name="connsiteX259" fmla="*/ 1393 w 10000"/>
                  <a:gd name="connsiteY259" fmla="*/ 5797 h 10000"/>
                  <a:gd name="connsiteX260" fmla="*/ 1421 w 10000"/>
                  <a:gd name="connsiteY260" fmla="*/ 5810 h 10000"/>
                  <a:gd name="connsiteX261" fmla="*/ 1446 w 10000"/>
                  <a:gd name="connsiteY261" fmla="*/ 5829 h 10000"/>
                  <a:gd name="connsiteX262" fmla="*/ 1460 w 10000"/>
                  <a:gd name="connsiteY262" fmla="*/ 5842 h 10000"/>
                  <a:gd name="connsiteX263" fmla="*/ 1476 w 10000"/>
                  <a:gd name="connsiteY263" fmla="*/ 5848 h 10000"/>
                  <a:gd name="connsiteX264" fmla="*/ 1501 w 10000"/>
                  <a:gd name="connsiteY264" fmla="*/ 5852 h 10000"/>
                  <a:gd name="connsiteX265" fmla="*/ 1532 w 10000"/>
                  <a:gd name="connsiteY265" fmla="*/ 5887 h 10000"/>
                  <a:gd name="connsiteX266" fmla="*/ 1565 w 10000"/>
                  <a:gd name="connsiteY266" fmla="*/ 5942 h 10000"/>
                  <a:gd name="connsiteX267" fmla="*/ 1587 w 10000"/>
                  <a:gd name="connsiteY267" fmla="*/ 5972 h 10000"/>
                  <a:gd name="connsiteX268" fmla="*/ 1612 w 10000"/>
                  <a:gd name="connsiteY268" fmla="*/ 5955 h 10000"/>
                  <a:gd name="connsiteX269" fmla="*/ 1679 w 10000"/>
                  <a:gd name="connsiteY269" fmla="*/ 6049 h 10000"/>
                  <a:gd name="connsiteX270" fmla="*/ 1720 w 10000"/>
                  <a:gd name="connsiteY270" fmla="*/ 6108 h 10000"/>
                  <a:gd name="connsiteX271" fmla="*/ 1751 w 10000"/>
                  <a:gd name="connsiteY271" fmla="*/ 6133 h 10000"/>
                  <a:gd name="connsiteX272" fmla="*/ 1792 w 10000"/>
                  <a:gd name="connsiteY272" fmla="*/ 6169 h 10000"/>
                  <a:gd name="connsiteX273" fmla="*/ 1801 w 10000"/>
                  <a:gd name="connsiteY273" fmla="*/ 6172 h 10000"/>
                  <a:gd name="connsiteX274" fmla="*/ 1814 w 10000"/>
                  <a:gd name="connsiteY274" fmla="*/ 6286 h 10000"/>
                  <a:gd name="connsiteX275" fmla="*/ 1817 w 10000"/>
                  <a:gd name="connsiteY275" fmla="*/ 6331 h 10000"/>
                  <a:gd name="connsiteX276" fmla="*/ 1809 w 10000"/>
                  <a:gd name="connsiteY276" fmla="*/ 6444 h 10000"/>
                  <a:gd name="connsiteX277" fmla="*/ 1801 w 10000"/>
                  <a:gd name="connsiteY277" fmla="*/ 6499 h 10000"/>
                  <a:gd name="connsiteX278" fmla="*/ 1781 w 10000"/>
                  <a:gd name="connsiteY278" fmla="*/ 6522 h 10000"/>
                  <a:gd name="connsiteX279" fmla="*/ 1773 w 10000"/>
                  <a:gd name="connsiteY279" fmla="*/ 6541 h 10000"/>
                  <a:gd name="connsiteX280" fmla="*/ 1762 w 10000"/>
                  <a:gd name="connsiteY280" fmla="*/ 6571 h 10000"/>
                  <a:gd name="connsiteX281" fmla="*/ 1767 w 10000"/>
                  <a:gd name="connsiteY281" fmla="*/ 6622 h 10000"/>
                  <a:gd name="connsiteX282" fmla="*/ 1767 w 10000"/>
                  <a:gd name="connsiteY282" fmla="*/ 6665 h 10000"/>
                  <a:gd name="connsiteX283" fmla="*/ 1767 w 10000"/>
                  <a:gd name="connsiteY283" fmla="*/ 6694 h 10000"/>
                  <a:gd name="connsiteX284" fmla="*/ 1776 w 10000"/>
                  <a:gd name="connsiteY284" fmla="*/ 6726 h 10000"/>
                  <a:gd name="connsiteX285" fmla="*/ 1776 w 10000"/>
                  <a:gd name="connsiteY285" fmla="*/ 6745 h 10000"/>
                  <a:gd name="connsiteX286" fmla="*/ 1767 w 10000"/>
                  <a:gd name="connsiteY286" fmla="*/ 6765 h 10000"/>
                  <a:gd name="connsiteX287" fmla="*/ 1762 w 10000"/>
                  <a:gd name="connsiteY287" fmla="*/ 6804 h 10000"/>
                  <a:gd name="connsiteX288" fmla="*/ 1753 w 10000"/>
                  <a:gd name="connsiteY288" fmla="*/ 6839 h 10000"/>
                  <a:gd name="connsiteX289" fmla="*/ 1742 w 10000"/>
                  <a:gd name="connsiteY289" fmla="*/ 6849 h 10000"/>
                  <a:gd name="connsiteX290" fmla="*/ 1726 w 10000"/>
                  <a:gd name="connsiteY290" fmla="*/ 6849 h 10000"/>
                  <a:gd name="connsiteX291" fmla="*/ 1712 w 10000"/>
                  <a:gd name="connsiteY291" fmla="*/ 6852 h 10000"/>
                  <a:gd name="connsiteX292" fmla="*/ 1640 w 10000"/>
                  <a:gd name="connsiteY292" fmla="*/ 6953 h 10000"/>
                  <a:gd name="connsiteX293" fmla="*/ 1493 w 10000"/>
                  <a:gd name="connsiteY293" fmla="*/ 7105 h 10000"/>
                  <a:gd name="connsiteX294" fmla="*/ 1490 w 10000"/>
                  <a:gd name="connsiteY294" fmla="*/ 7124 h 10000"/>
                  <a:gd name="connsiteX295" fmla="*/ 1468 w 10000"/>
                  <a:gd name="connsiteY295" fmla="*/ 7137 h 10000"/>
                  <a:gd name="connsiteX296" fmla="*/ 1454 w 10000"/>
                  <a:gd name="connsiteY296" fmla="*/ 7144 h 10000"/>
                  <a:gd name="connsiteX297" fmla="*/ 1452 w 10000"/>
                  <a:gd name="connsiteY297" fmla="*/ 7157 h 10000"/>
                  <a:gd name="connsiteX298" fmla="*/ 1446 w 10000"/>
                  <a:gd name="connsiteY298" fmla="*/ 7199 h 10000"/>
                  <a:gd name="connsiteX299" fmla="*/ 1476 w 10000"/>
                  <a:gd name="connsiteY299" fmla="*/ 7247 h 10000"/>
                  <a:gd name="connsiteX300" fmla="*/ 1501 w 10000"/>
                  <a:gd name="connsiteY300" fmla="*/ 7270 h 10000"/>
                  <a:gd name="connsiteX301" fmla="*/ 1518 w 10000"/>
                  <a:gd name="connsiteY301" fmla="*/ 7286 h 10000"/>
                  <a:gd name="connsiteX302" fmla="*/ 1524 w 10000"/>
                  <a:gd name="connsiteY302" fmla="*/ 7306 h 10000"/>
                  <a:gd name="connsiteX303" fmla="*/ 1540 w 10000"/>
                  <a:gd name="connsiteY303" fmla="*/ 7322 h 10000"/>
                  <a:gd name="connsiteX304" fmla="*/ 1565 w 10000"/>
                  <a:gd name="connsiteY304" fmla="*/ 7325 h 10000"/>
                  <a:gd name="connsiteX305" fmla="*/ 1590 w 10000"/>
                  <a:gd name="connsiteY305" fmla="*/ 7332 h 10000"/>
                  <a:gd name="connsiteX306" fmla="*/ 1615 w 10000"/>
                  <a:gd name="connsiteY306" fmla="*/ 7345 h 10000"/>
                  <a:gd name="connsiteX307" fmla="*/ 1662 w 10000"/>
                  <a:gd name="connsiteY307" fmla="*/ 7370 h 10000"/>
                  <a:gd name="connsiteX308" fmla="*/ 1670 w 10000"/>
                  <a:gd name="connsiteY308" fmla="*/ 7351 h 10000"/>
                  <a:gd name="connsiteX309" fmla="*/ 1726 w 10000"/>
                  <a:gd name="connsiteY309" fmla="*/ 7354 h 10000"/>
                  <a:gd name="connsiteX310" fmla="*/ 1726 w 10000"/>
                  <a:gd name="connsiteY310" fmla="*/ 7400 h 10000"/>
                  <a:gd name="connsiteX311" fmla="*/ 1773 w 10000"/>
                  <a:gd name="connsiteY311" fmla="*/ 7409 h 10000"/>
                  <a:gd name="connsiteX312" fmla="*/ 1806 w 10000"/>
                  <a:gd name="connsiteY312" fmla="*/ 7416 h 10000"/>
                  <a:gd name="connsiteX313" fmla="*/ 1839 w 10000"/>
                  <a:gd name="connsiteY313" fmla="*/ 7403 h 10000"/>
                  <a:gd name="connsiteX314" fmla="*/ 1886 w 10000"/>
                  <a:gd name="connsiteY314" fmla="*/ 7403 h 10000"/>
                  <a:gd name="connsiteX315" fmla="*/ 1898 w 10000"/>
                  <a:gd name="connsiteY315" fmla="*/ 7403 h 10000"/>
                  <a:gd name="connsiteX316" fmla="*/ 1914 w 10000"/>
                  <a:gd name="connsiteY316" fmla="*/ 7494 h 10000"/>
                  <a:gd name="connsiteX317" fmla="*/ 1895 w 10000"/>
                  <a:gd name="connsiteY317" fmla="*/ 7523 h 10000"/>
                  <a:gd name="connsiteX318" fmla="*/ 1825 w 10000"/>
                  <a:gd name="connsiteY318" fmla="*/ 7617 h 10000"/>
                  <a:gd name="connsiteX319" fmla="*/ 1776 w 10000"/>
                  <a:gd name="connsiteY319" fmla="*/ 7691 h 10000"/>
                  <a:gd name="connsiteX320" fmla="*/ 1781 w 10000"/>
                  <a:gd name="connsiteY320" fmla="*/ 7723 h 10000"/>
                  <a:gd name="connsiteX321" fmla="*/ 1767 w 10000"/>
                  <a:gd name="connsiteY321" fmla="*/ 7759 h 10000"/>
                  <a:gd name="connsiteX322" fmla="*/ 1762 w 10000"/>
                  <a:gd name="connsiteY322" fmla="*/ 7817 h 10000"/>
                  <a:gd name="connsiteX323" fmla="*/ 1762 w 10000"/>
                  <a:gd name="connsiteY323" fmla="*/ 7856 h 10000"/>
                  <a:gd name="connsiteX324" fmla="*/ 1776 w 10000"/>
                  <a:gd name="connsiteY324" fmla="*/ 7892 h 10000"/>
                  <a:gd name="connsiteX325" fmla="*/ 1784 w 10000"/>
                  <a:gd name="connsiteY325" fmla="*/ 7902 h 10000"/>
                  <a:gd name="connsiteX326" fmla="*/ 1801 w 10000"/>
                  <a:gd name="connsiteY326" fmla="*/ 7908 h 10000"/>
                  <a:gd name="connsiteX327" fmla="*/ 1809 w 10000"/>
                  <a:gd name="connsiteY327" fmla="*/ 7911 h 10000"/>
                  <a:gd name="connsiteX328" fmla="*/ 1801 w 10000"/>
                  <a:gd name="connsiteY328" fmla="*/ 7940 h 10000"/>
                  <a:gd name="connsiteX329" fmla="*/ 1798 w 10000"/>
                  <a:gd name="connsiteY329" fmla="*/ 7979 h 10000"/>
                  <a:gd name="connsiteX330" fmla="*/ 1806 w 10000"/>
                  <a:gd name="connsiteY330" fmla="*/ 8002 h 10000"/>
                  <a:gd name="connsiteX331" fmla="*/ 1823 w 10000"/>
                  <a:gd name="connsiteY331" fmla="*/ 8021 h 10000"/>
                  <a:gd name="connsiteX332" fmla="*/ 1834 w 10000"/>
                  <a:gd name="connsiteY332" fmla="*/ 8044 h 10000"/>
                  <a:gd name="connsiteX333" fmla="*/ 1839 w 10000"/>
                  <a:gd name="connsiteY333" fmla="*/ 8073 h 10000"/>
                  <a:gd name="connsiteX334" fmla="*/ 1842 w 10000"/>
                  <a:gd name="connsiteY334" fmla="*/ 8106 h 10000"/>
                  <a:gd name="connsiteX335" fmla="*/ 1839 w 10000"/>
                  <a:gd name="connsiteY335" fmla="*/ 8144 h 10000"/>
                  <a:gd name="connsiteX336" fmla="*/ 1856 w 10000"/>
                  <a:gd name="connsiteY336" fmla="*/ 8164 h 10000"/>
                  <a:gd name="connsiteX337" fmla="*/ 1886 w 10000"/>
                  <a:gd name="connsiteY337" fmla="*/ 8193 h 10000"/>
                  <a:gd name="connsiteX338" fmla="*/ 1922 w 10000"/>
                  <a:gd name="connsiteY338" fmla="*/ 8206 h 10000"/>
                  <a:gd name="connsiteX339" fmla="*/ 1967 w 10000"/>
                  <a:gd name="connsiteY339" fmla="*/ 8203 h 10000"/>
                  <a:gd name="connsiteX340" fmla="*/ 1986 w 10000"/>
                  <a:gd name="connsiteY340" fmla="*/ 8212 h 10000"/>
                  <a:gd name="connsiteX341" fmla="*/ 2000 w 10000"/>
                  <a:gd name="connsiteY341" fmla="*/ 8232 h 10000"/>
                  <a:gd name="connsiteX342" fmla="*/ 2033 w 10000"/>
                  <a:gd name="connsiteY342" fmla="*/ 8258 h 10000"/>
                  <a:gd name="connsiteX343" fmla="*/ 2050 w 10000"/>
                  <a:gd name="connsiteY343" fmla="*/ 8271 h 10000"/>
                  <a:gd name="connsiteX344" fmla="*/ 2089 w 10000"/>
                  <a:gd name="connsiteY344" fmla="*/ 8280 h 10000"/>
                  <a:gd name="connsiteX345" fmla="*/ 2122 w 10000"/>
                  <a:gd name="connsiteY345" fmla="*/ 8300 h 10000"/>
                  <a:gd name="connsiteX346" fmla="*/ 2163 w 10000"/>
                  <a:gd name="connsiteY346" fmla="*/ 8332 h 10000"/>
                  <a:gd name="connsiteX347" fmla="*/ 2172 w 10000"/>
                  <a:gd name="connsiteY347" fmla="*/ 8335 h 10000"/>
                  <a:gd name="connsiteX348" fmla="*/ 2177 w 10000"/>
                  <a:gd name="connsiteY348" fmla="*/ 8345 h 10000"/>
                  <a:gd name="connsiteX349" fmla="*/ 2163 w 10000"/>
                  <a:gd name="connsiteY349" fmla="*/ 8371 h 10000"/>
                  <a:gd name="connsiteX350" fmla="*/ 2139 w 10000"/>
                  <a:gd name="connsiteY350" fmla="*/ 8423 h 10000"/>
                  <a:gd name="connsiteX351" fmla="*/ 2130 w 10000"/>
                  <a:gd name="connsiteY351" fmla="*/ 8439 h 10000"/>
                  <a:gd name="connsiteX352" fmla="*/ 2105 w 10000"/>
                  <a:gd name="connsiteY352" fmla="*/ 8446 h 10000"/>
                  <a:gd name="connsiteX353" fmla="*/ 2080 w 10000"/>
                  <a:gd name="connsiteY353" fmla="*/ 8449 h 10000"/>
                  <a:gd name="connsiteX354" fmla="*/ 2075 w 10000"/>
                  <a:gd name="connsiteY354" fmla="*/ 8459 h 10000"/>
                  <a:gd name="connsiteX355" fmla="*/ 2072 w 10000"/>
                  <a:gd name="connsiteY355" fmla="*/ 8475 h 10000"/>
                  <a:gd name="connsiteX356" fmla="*/ 2080 w 10000"/>
                  <a:gd name="connsiteY356" fmla="*/ 8484 h 10000"/>
                  <a:gd name="connsiteX357" fmla="*/ 2100 w 10000"/>
                  <a:gd name="connsiteY357" fmla="*/ 8475 h 10000"/>
                  <a:gd name="connsiteX358" fmla="*/ 2141 w 10000"/>
                  <a:gd name="connsiteY358" fmla="*/ 8478 h 10000"/>
                  <a:gd name="connsiteX359" fmla="*/ 2172 w 10000"/>
                  <a:gd name="connsiteY359" fmla="*/ 8475 h 10000"/>
                  <a:gd name="connsiteX360" fmla="*/ 2188 w 10000"/>
                  <a:gd name="connsiteY360" fmla="*/ 8475 h 10000"/>
                  <a:gd name="connsiteX361" fmla="*/ 2222 w 10000"/>
                  <a:gd name="connsiteY361" fmla="*/ 8497 h 10000"/>
                  <a:gd name="connsiteX362" fmla="*/ 2252 w 10000"/>
                  <a:gd name="connsiteY362" fmla="*/ 8514 h 10000"/>
                  <a:gd name="connsiteX363" fmla="*/ 2274 w 10000"/>
                  <a:gd name="connsiteY363" fmla="*/ 8514 h 10000"/>
                  <a:gd name="connsiteX364" fmla="*/ 2299 w 10000"/>
                  <a:gd name="connsiteY364" fmla="*/ 8504 h 10000"/>
                  <a:gd name="connsiteX365" fmla="*/ 2310 w 10000"/>
                  <a:gd name="connsiteY365" fmla="*/ 8504 h 10000"/>
                  <a:gd name="connsiteX366" fmla="*/ 2319 w 10000"/>
                  <a:gd name="connsiteY366" fmla="*/ 8484 h 10000"/>
                  <a:gd name="connsiteX367" fmla="*/ 2338 w 10000"/>
                  <a:gd name="connsiteY367" fmla="*/ 8494 h 10000"/>
                  <a:gd name="connsiteX368" fmla="*/ 2338 w 10000"/>
                  <a:gd name="connsiteY368" fmla="*/ 8552 h 10000"/>
                  <a:gd name="connsiteX369" fmla="*/ 2366 w 10000"/>
                  <a:gd name="connsiteY369" fmla="*/ 8572 h 10000"/>
                  <a:gd name="connsiteX370" fmla="*/ 2382 w 10000"/>
                  <a:gd name="connsiteY370" fmla="*/ 8582 h 10000"/>
                  <a:gd name="connsiteX371" fmla="*/ 2435 w 10000"/>
                  <a:gd name="connsiteY371" fmla="*/ 8552 h 10000"/>
                  <a:gd name="connsiteX372" fmla="*/ 2443 w 10000"/>
                  <a:gd name="connsiteY372" fmla="*/ 8552 h 10000"/>
                  <a:gd name="connsiteX373" fmla="*/ 2454 w 10000"/>
                  <a:gd name="connsiteY373" fmla="*/ 8552 h 10000"/>
                  <a:gd name="connsiteX374" fmla="*/ 2471 w 10000"/>
                  <a:gd name="connsiteY374" fmla="*/ 8546 h 10000"/>
                  <a:gd name="connsiteX375" fmla="*/ 2488 w 10000"/>
                  <a:gd name="connsiteY375" fmla="*/ 8536 h 10000"/>
                  <a:gd name="connsiteX376" fmla="*/ 2501 w 10000"/>
                  <a:gd name="connsiteY376" fmla="*/ 8533 h 10000"/>
                  <a:gd name="connsiteX377" fmla="*/ 2512 w 10000"/>
                  <a:gd name="connsiteY377" fmla="*/ 8533 h 10000"/>
                  <a:gd name="connsiteX378" fmla="*/ 2521 w 10000"/>
                  <a:gd name="connsiteY378" fmla="*/ 8546 h 10000"/>
                  <a:gd name="connsiteX379" fmla="*/ 2521 w 10000"/>
                  <a:gd name="connsiteY379" fmla="*/ 8572 h 10000"/>
                  <a:gd name="connsiteX380" fmla="*/ 2535 w 10000"/>
                  <a:gd name="connsiteY380" fmla="*/ 8588 h 10000"/>
                  <a:gd name="connsiteX381" fmla="*/ 2551 w 10000"/>
                  <a:gd name="connsiteY381" fmla="*/ 8582 h 10000"/>
                  <a:gd name="connsiteX382" fmla="*/ 2560 w 10000"/>
                  <a:gd name="connsiteY382" fmla="*/ 8582 h 10000"/>
                  <a:gd name="connsiteX383" fmla="*/ 2573 w 10000"/>
                  <a:gd name="connsiteY383" fmla="*/ 8588 h 10000"/>
                  <a:gd name="connsiteX384" fmla="*/ 2584 w 10000"/>
                  <a:gd name="connsiteY384" fmla="*/ 8591 h 10000"/>
                  <a:gd name="connsiteX385" fmla="*/ 2590 w 10000"/>
                  <a:gd name="connsiteY385" fmla="*/ 8598 h 10000"/>
                  <a:gd name="connsiteX386" fmla="*/ 2598 w 10000"/>
                  <a:gd name="connsiteY386" fmla="*/ 8608 h 10000"/>
                  <a:gd name="connsiteX387" fmla="*/ 2607 w 10000"/>
                  <a:gd name="connsiteY387" fmla="*/ 8617 h 10000"/>
                  <a:gd name="connsiteX388" fmla="*/ 2618 w 10000"/>
                  <a:gd name="connsiteY388" fmla="*/ 8617 h 10000"/>
                  <a:gd name="connsiteX389" fmla="*/ 2640 w 10000"/>
                  <a:gd name="connsiteY389" fmla="*/ 8608 h 10000"/>
                  <a:gd name="connsiteX390" fmla="*/ 2670 w 10000"/>
                  <a:gd name="connsiteY390" fmla="*/ 8598 h 10000"/>
                  <a:gd name="connsiteX391" fmla="*/ 2673 w 10000"/>
                  <a:gd name="connsiteY391" fmla="*/ 8598 h 10000"/>
                  <a:gd name="connsiteX392" fmla="*/ 2690 w 10000"/>
                  <a:gd name="connsiteY392" fmla="*/ 8598 h 10000"/>
                  <a:gd name="connsiteX393" fmla="*/ 2698 w 10000"/>
                  <a:gd name="connsiteY393" fmla="*/ 8598 h 10000"/>
                  <a:gd name="connsiteX394" fmla="*/ 2712 w 10000"/>
                  <a:gd name="connsiteY394" fmla="*/ 8598 h 10000"/>
                  <a:gd name="connsiteX395" fmla="*/ 2726 w 10000"/>
                  <a:gd name="connsiteY395" fmla="*/ 8591 h 10000"/>
                  <a:gd name="connsiteX396" fmla="*/ 2737 w 10000"/>
                  <a:gd name="connsiteY396" fmla="*/ 8588 h 10000"/>
                  <a:gd name="connsiteX397" fmla="*/ 2759 w 10000"/>
                  <a:gd name="connsiteY397" fmla="*/ 8582 h 10000"/>
                  <a:gd name="connsiteX398" fmla="*/ 2770 w 10000"/>
                  <a:gd name="connsiteY398" fmla="*/ 8578 h 10000"/>
                  <a:gd name="connsiteX399" fmla="*/ 2784 w 10000"/>
                  <a:gd name="connsiteY399" fmla="*/ 8572 h 10000"/>
                  <a:gd name="connsiteX400" fmla="*/ 2795 w 10000"/>
                  <a:gd name="connsiteY400" fmla="*/ 8572 h 10000"/>
                  <a:gd name="connsiteX401" fmla="*/ 2803 w 10000"/>
                  <a:gd name="connsiteY401" fmla="*/ 8588 h 10000"/>
                  <a:gd name="connsiteX402" fmla="*/ 2803 w 10000"/>
                  <a:gd name="connsiteY402" fmla="*/ 8591 h 10000"/>
                  <a:gd name="connsiteX403" fmla="*/ 2803 w 10000"/>
                  <a:gd name="connsiteY403" fmla="*/ 8601 h 10000"/>
                  <a:gd name="connsiteX404" fmla="*/ 2809 w 10000"/>
                  <a:gd name="connsiteY404" fmla="*/ 8601 h 10000"/>
                  <a:gd name="connsiteX405" fmla="*/ 2823 w 10000"/>
                  <a:gd name="connsiteY405" fmla="*/ 8598 h 10000"/>
                  <a:gd name="connsiteX406" fmla="*/ 2831 w 10000"/>
                  <a:gd name="connsiteY406" fmla="*/ 8598 h 10000"/>
                  <a:gd name="connsiteX407" fmla="*/ 2839 w 10000"/>
                  <a:gd name="connsiteY407" fmla="*/ 8601 h 10000"/>
                  <a:gd name="connsiteX408" fmla="*/ 2848 w 10000"/>
                  <a:gd name="connsiteY408" fmla="*/ 8598 h 10000"/>
                  <a:gd name="connsiteX409" fmla="*/ 2856 w 10000"/>
                  <a:gd name="connsiteY409" fmla="*/ 8601 h 10000"/>
                  <a:gd name="connsiteX410" fmla="*/ 2859 w 10000"/>
                  <a:gd name="connsiteY410" fmla="*/ 8601 h 10000"/>
                  <a:gd name="connsiteX411" fmla="*/ 2864 w 10000"/>
                  <a:gd name="connsiteY411" fmla="*/ 8598 h 10000"/>
                  <a:gd name="connsiteX412" fmla="*/ 2889 w 10000"/>
                  <a:gd name="connsiteY412" fmla="*/ 8611 h 10000"/>
                  <a:gd name="connsiteX413" fmla="*/ 2906 w 10000"/>
                  <a:gd name="connsiteY413" fmla="*/ 8620 h 10000"/>
                  <a:gd name="connsiteX414" fmla="*/ 2914 w 10000"/>
                  <a:gd name="connsiteY414" fmla="*/ 8627 h 10000"/>
                  <a:gd name="connsiteX415" fmla="*/ 2920 w 10000"/>
                  <a:gd name="connsiteY415" fmla="*/ 8640 h 10000"/>
                  <a:gd name="connsiteX416" fmla="*/ 2922 w 10000"/>
                  <a:gd name="connsiteY416" fmla="*/ 8666 h 10000"/>
                  <a:gd name="connsiteX417" fmla="*/ 2922 w 10000"/>
                  <a:gd name="connsiteY417" fmla="*/ 8692 h 10000"/>
                  <a:gd name="connsiteX418" fmla="*/ 2939 w 10000"/>
                  <a:gd name="connsiteY418" fmla="*/ 8695 h 10000"/>
                  <a:gd name="connsiteX419" fmla="*/ 2953 w 10000"/>
                  <a:gd name="connsiteY419" fmla="*/ 8695 h 10000"/>
                  <a:gd name="connsiteX420" fmla="*/ 2961 w 10000"/>
                  <a:gd name="connsiteY420" fmla="*/ 8695 h 10000"/>
                  <a:gd name="connsiteX421" fmla="*/ 2972 w 10000"/>
                  <a:gd name="connsiteY421" fmla="*/ 8692 h 10000"/>
                  <a:gd name="connsiteX422" fmla="*/ 2981 w 10000"/>
                  <a:gd name="connsiteY422" fmla="*/ 8685 h 10000"/>
                  <a:gd name="connsiteX423" fmla="*/ 2989 w 10000"/>
                  <a:gd name="connsiteY423" fmla="*/ 8685 h 10000"/>
                  <a:gd name="connsiteX424" fmla="*/ 3008 w 10000"/>
                  <a:gd name="connsiteY424" fmla="*/ 8685 h 10000"/>
                  <a:gd name="connsiteX425" fmla="*/ 3028 w 10000"/>
                  <a:gd name="connsiteY425" fmla="*/ 8695 h 10000"/>
                  <a:gd name="connsiteX426" fmla="*/ 3042 w 10000"/>
                  <a:gd name="connsiteY426" fmla="*/ 8695 h 10000"/>
                  <a:gd name="connsiteX427" fmla="*/ 3053 w 10000"/>
                  <a:gd name="connsiteY427" fmla="*/ 8676 h 10000"/>
                  <a:gd name="connsiteX428" fmla="*/ 3061 w 10000"/>
                  <a:gd name="connsiteY428" fmla="*/ 8666 h 10000"/>
                  <a:gd name="connsiteX429" fmla="*/ 3066 w 10000"/>
                  <a:gd name="connsiteY429" fmla="*/ 8656 h 10000"/>
                  <a:gd name="connsiteX430" fmla="*/ 3091 w 10000"/>
                  <a:gd name="connsiteY430" fmla="*/ 8659 h 10000"/>
                  <a:gd name="connsiteX431" fmla="*/ 3105 w 10000"/>
                  <a:gd name="connsiteY431" fmla="*/ 8659 h 10000"/>
                  <a:gd name="connsiteX432" fmla="*/ 3108 w 10000"/>
                  <a:gd name="connsiteY432" fmla="*/ 8650 h 10000"/>
                  <a:gd name="connsiteX433" fmla="*/ 3147 w 10000"/>
                  <a:gd name="connsiteY433" fmla="*/ 8588 h 10000"/>
                  <a:gd name="connsiteX434" fmla="*/ 3150 w 10000"/>
                  <a:gd name="connsiteY434" fmla="*/ 8598 h 10000"/>
                  <a:gd name="connsiteX435" fmla="*/ 3163 w 10000"/>
                  <a:gd name="connsiteY435" fmla="*/ 8601 h 10000"/>
                  <a:gd name="connsiteX436" fmla="*/ 3180 w 10000"/>
                  <a:gd name="connsiteY436" fmla="*/ 8608 h 10000"/>
                  <a:gd name="connsiteX437" fmla="*/ 3188 w 10000"/>
                  <a:gd name="connsiteY437" fmla="*/ 8611 h 10000"/>
                  <a:gd name="connsiteX438" fmla="*/ 3227 w 10000"/>
                  <a:gd name="connsiteY438" fmla="*/ 8620 h 10000"/>
                  <a:gd name="connsiteX439" fmla="*/ 3238 w 10000"/>
                  <a:gd name="connsiteY439" fmla="*/ 8617 h 10000"/>
                  <a:gd name="connsiteX440" fmla="*/ 3247 w 10000"/>
                  <a:gd name="connsiteY440" fmla="*/ 8601 h 10000"/>
                  <a:gd name="connsiteX441" fmla="*/ 3269 w 10000"/>
                  <a:gd name="connsiteY441" fmla="*/ 8611 h 10000"/>
                  <a:gd name="connsiteX442" fmla="*/ 3277 w 10000"/>
                  <a:gd name="connsiteY442" fmla="*/ 8617 h 10000"/>
                  <a:gd name="connsiteX443" fmla="*/ 3285 w 10000"/>
                  <a:gd name="connsiteY443" fmla="*/ 8611 h 10000"/>
                  <a:gd name="connsiteX444" fmla="*/ 3307 w 10000"/>
                  <a:gd name="connsiteY444" fmla="*/ 8611 h 10000"/>
                  <a:gd name="connsiteX445" fmla="*/ 3319 w 10000"/>
                  <a:gd name="connsiteY445" fmla="*/ 8617 h 10000"/>
                  <a:gd name="connsiteX446" fmla="*/ 3324 w 10000"/>
                  <a:gd name="connsiteY446" fmla="*/ 8617 h 10000"/>
                  <a:gd name="connsiteX447" fmla="*/ 3327 w 10000"/>
                  <a:gd name="connsiteY447" fmla="*/ 8620 h 10000"/>
                  <a:gd name="connsiteX448" fmla="*/ 3341 w 10000"/>
                  <a:gd name="connsiteY448" fmla="*/ 8620 h 10000"/>
                  <a:gd name="connsiteX449" fmla="*/ 3357 w 10000"/>
                  <a:gd name="connsiteY449" fmla="*/ 8620 h 10000"/>
                  <a:gd name="connsiteX450" fmla="*/ 3374 w 10000"/>
                  <a:gd name="connsiteY450" fmla="*/ 8620 h 10000"/>
                  <a:gd name="connsiteX451" fmla="*/ 3382 w 10000"/>
                  <a:gd name="connsiteY451" fmla="*/ 8620 h 10000"/>
                  <a:gd name="connsiteX452" fmla="*/ 3399 w 10000"/>
                  <a:gd name="connsiteY452" fmla="*/ 8611 h 10000"/>
                  <a:gd name="connsiteX453" fmla="*/ 3413 w 10000"/>
                  <a:gd name="connsiteY453" fmla="*/ 8601 h 10000"/>
                  <a:gd name="connsiteX454" fmla="*/ 3421 w 10000"/>
                  <a:gd name="connsiteY454" fmla="*/ 8588 h 10000"/>
                  <a:gd name="connsiteX455" fmla="*/ 3421 w 10000"/>
                  <a:gd name="connsiteY455" fmla="*/ 8572 h 10000"/>
                  <a:gd name="connsiteX456" fmla="*/ 3421 w 10000"/>
                  <a:gd name="connsiteY456" fmla="*/ 8552 h 10000"/>
                  <a:gd name="connsiteX457" fmla="*/ 3424 w 10000"/>
                  <a:gd name="connsiteY457" fmla="*/ 8533 h 10000"/>
                  <a:gd name="connsiteX458" fmla="*/ 3432 w 10000"/>
                  <a:gd name="connsiteY458" fmla="*/ 8523 h 10000"/>
                  <a:gd name="connsiteX459" fmla="*/ 3446 w 10000"/>
                  <a:gd name="connsiteY459" fmla="*/ 8523 h 10000"/>
                  <a:gd name="connsiteX460" fmla="*/ 3457 w 10000"/>
                  <a:gd name="connsiteY460" fmla="*/ 8523 h 10000"/>
                  <a:gd name="connsiteX461" fmla="*/ 3476 w 10000"/>
                  <a:gd name="connsiteY461" fmla="*/ 8533 h 10000"/>
                  <a:gd name="connsiteX462" fmla="*/ 3485 w 10000"/>
                  <a:gd name="connsiteY462" fmla="*/ 8536 h 10000"/>
                  <a:gd name="connsiteX463" fmla="*/ 3501 w 10000"/>
                  <a:gd name="connsiteY463" fmla="*/ 8527 h 10000"/>
                  <a:gd name="connsiteX464" fmla="*/ 3504 w 10000"/>
                  <a:gd name="connsiteY464" fmla="*/ 8514 h 10000"/>
                  <a:gd name="connsiteX465" fmla="*/ 3510 w 10000"/>
                  <a:gd name="connsiteY465" fmla="*/ 8497 h 10000"/>
                  <a:gd name="connsiteX466" fmla="*/ 3537 w 10000"/>
                  <a:gd name="connsiteY466" fmla="*/ 8484 h 10000"/>
                  <a:gd name="connsiteX467" fmla="*/ 3562 w 10000"/>
                  <a:gd name="connsiteY467" fmla="*/ 8488 h 10000"/>
                  <a:gd name="connsiteX468" fmla="*/ 3568 w 10000"/>
                  <a:gd name="connsiteY468" fmla="*/ 8484 h 10000"/>
                  <a:gd name="connsiteX469" fmla="*/ 3584 w 10000"/>
                  <a:gd name="connsiteY469" fmla="*/ 8494 h 10000"/>
                  <a:gd name="connsiteX470" fmla="*/ 3593 w 10000"/>
                  <a:gd name="connsiteY470" fmla="*/ 8507 h 10000"/>
                  <a:gd name="connsiteX471" fmla="*/ 3618 w 10000"/>
                  <a:gd name="connsiteY471" fmla="*/ 8497 h 10000"/>
                  <a:gd name="connsiteX472" fmla="*/ 3643 w 10000"/>
                  <a:gd name="connsiteY472" fmla="*/ 8475 h 10000"/>
                  <a:gd name="connsiteX473" fmla="*/ 3657 w 10000"/>
                  <a:gd name="connsiteY473" fmla="*/ 8478 h 10000"/>
                  <a:gd name="connsiteX474" fmla="*/ 3670 w 10000"/>
                  <a:gd name="connsiteY474" fmla="*/ 8475 h 10000"/>
                  <a:gd name="connsiteX475" fmla="*/ 3673 w 10000"/>
                  <a:gd name="connsiteY475" fmla="*/ 8468 h 10000"/>
                  <a:gd name="connsiteX476" fmla="*/ 3681 w 10000"/>
                  <a:gd name="connsiteY476" fmla="*/ 8468 h 10000"/>
                  <a:gd name="connsiteX477" fmla="*/ 3698 w 10000"/>
                  <a:gd name="connsiteY477" fmla="*/ 8478 h 10000"/>
                  <a:gd name="connsiteX478" fmla="*/ 3720 w 10000"/>
                  <a:gd name="connsiteY478" fmla="*/ 8497 h 10000"/>
                  <a:gd name="connsiteX479" fmla="*/ 3715 w 10000"/>
                  <a:gd name="connsiteY479" fmla="*/ 8504 h 10000"/>
                  <a:gd name="connsiteX480" fmla="*/ 3729 w 10000"/>
                  <a:gd name="connsiteY480" fmla="*/ 8514 h 10000"/>
                  <a:gd name="connsiteX481" fmla="*/ 3729 w 10000"/>
                  <a:gd name="connsiteY481" fmla="*/ 8517 h 10000"/>
                  <a:gd name="connsiteX482" fmla="*/ 3740 w 10000"/>
                  <a:gd name="connsiteY482" fmla="*/ 8527 h 10000"/>
                  <a:gd name="connsiteX483" fmla="*/ 3759 w 10000"/>
                  <a:gd name="connsiteY483" fmla="*/ 8517 h 10000"/>
                  <a:gd name="connsiteX484" fmla="*/ 3762 w 10000"/>
                  <a:gd name="connsiteY484" fmla="*/ 8504 h 10000"/>
                  <a:gd name="connsiteX485" fmla="*/ 3770 w 10000"/>
                  <a:gd name="connsiteY485" fmla="*/ 8488 h 10000"/>
                  <a:gd name="connsiteX486" fmla="*/ 3778 w 10000"/>
                  <a:gd name="connsiteY486" fmla="*/ 8484 h 10000"/>
                  <a:gd name="connsiteX487" fmla="*/ 3792 w 10000"/>
                  <a:gd name="connsiteY487" fmla="*/ 8475 h 10000"/>
                  <a:gd name="connsiteX488" fmla="*/ 3803 w 10000"/>
                  <a:gd name="connsiteY488" fmla="*/ 8478 h 10000"/>
                  <a:gd name="connsiteX489" fmla="*/ 3809 w 10000"/>
                  <a:gd name="connsiteY489" fmla="*/ 8475 h 10000"/>
                  <a:gd name="connsiteX490" fmla="*/ 3825 w 10000"/>
                  <a:gd name="connsiteY490" fmla="*/ 8465 h 10000"/>
                  <a:gd name="connsiteX491" fmla="*/ 3834 w 10000"/>
                  <a:gd name="connsiteY491" fmla="*/ 8468 h 10000"/>
                  <a:gd name="connsiteX492" fmla="*/ 3842 w 10000"/>
                  <a:gd name="connsiteY492" fmla="*/ 8478 h 10000"/>
                  <a:gd name="connsiteX493" fmla="*/ 3850 w 10000"/>
                  <a:gd name="connsiteY493" fmla="*/ 8478 h 10000"/>
                  <a:gd name="connsiteX494" fmla="*/ 3859 w 10000"/>
                  <a:gd name="connsiteY494" fmla="*/ 8484 h 10000"/>
                  <a:gd name="connsiteX495" fmla="*/ 3873 w 10000"/>
                  <a:gd name="connsiteY495" fmla="*/ 8494 h 10000"/>
                  <a:gd name="connsiteX496" fmla="*/ 3875 w 10000"/>
                  <a:gd name="connsiteY496" fmla="*/ 8507 h 10000"/>
                  <a:gd name="connsiteX497" fmla="*/ 3881 w 10000"/>
                  <a:gd name="connsiteY497" fmla="*/ 8527 h 10000"/>
                  <a:gd name="connsiteX498" fmla="*/ 3875 w 10000"/>
                  <a:gd name="connsiteY498" fmla="*/ 8546 h 10000"/>
                  <a:gd name="connsiteX499" fmla="*/ 3892 w 10000"/>
                  <a:gd name="connsiteY499" fmla="*/ 8546 h 10000"/>
                  <a:gd name="connsiteX500" fmla="*/ 3900 w 10000"/>
                  <a:gd name="connsiteY500" fmla="*/ 8543 h 10000"/>
                  <a:gd name="connsiteX501" fmla="*/ 3906 w 10000"/>
                  <a:gd name="connsiteY501" fmla="*/ 8543 h 10000"/>
                  <a:gd name="connsiteX502" fmla="*/ 3922 w 10000"/>
                  <a:gd name="connsiteY502" fmla="*/ 8552 h 10000"/>
                  <a:gd name="connsiteX503" fmla="*/ 3939 w 10000"/>
                  <a:gd name="connsiteY503" fmla="*/ 8559 h 10000"/>
                  <a:gd name="connsiteX504" fmla="*/ 3953 w 10000"/>
                  <a:gd name="connsiteY504" fmla="*/ 8572 h 10000"/>
                  <a:gd name="connsiteX505" fmla="*/ 3956 w 10000"/>
                  <a:gd name="connsiteY505" fmla="*/ 8588 h 10000"/>
                  <a:gd name="connsiteX506" fmla="*/ 3956 w 10000"/>
                  <a:gd name="connsiteY506" fmla="*/ 8608 h 10000"/>
                  <a:gd name="connsiteX507" fmla="*/ 3972 w 10000"/>
                  <a:gd name="connsiteY507" fmla="*/ 8608 h 10000"/>
                  <a:gd name="connsiteX508" fmla="*/ 3986 w 10000"/>
                  <a:gd name="connsiteY508" fmla="*/ 8608 h 10000"/>
                  <a:gd name="connsiteX509" fmla="*/ 3997 w 10000"/>
                  <a:gd name="connsiteY509" fmla="*/ 8608 h 10000"/>
                  <a:gd name="connsiteX510" fmla="*/ 4006 w 10000"/>
                  <a:gd name="connsiteY510" fmla="*/ 8608 h 10000"/>
                  <a:gd name="connsiteX511" fmla="*/ 4006 w 10000"/>
                  <a:gd name="connsiteY511" fmla="*/ 8611 h 10000"/>
                  <a:gd name="connsiteX512" fmla="*/ 4011 w 10000"/>
                  <a:gd name="connsiteY512" fmla="*/ 8611 h 10000"/>
                  <a:gd name="connsiteX513" fmla="*/ 4022 w 10000"/>
                  <a:gd name="connsiteY513" fmla="*/ 8620 h 10000"/>
                  <a:gd name="connsiteX514" fmla="*/ 4042 w 10000"/>
                  <a:gd name="connsiteY514" fmla="*/ 8620 h 10000"/>
                  <a:gd name="connsiteX515" fmla="*/ 4050 w 10000"/>
                  <a:gd name="connsiteY515" fmla="*/ 8617 h 10000"/>
                  <a:gd name="connsiteX516" fmla="*/ 4069 w 10000"/>
                  <a:gd name="connsiteY516" fmla="*/ 8620 h 10000"/>
                  <a:gd name="connsiteX517" fmla="*/ 4086 w 10000"/>
                  <a:gd name="connsiteY517" fmla="*/ 8630 h 10000"/>
                  <a:gd name="connsiteX518" fmla="*/ 4108 w 10000"/>
                  <a:gd name="connsiteY518" fmla="*/ 8627 h 10000"/>
                  <a:gd name="connsiteX519" fmla="*/ 4125 w 10000"/>
                  <a:gd name="connsiteY519" fmla="*/ 8620 h 10000"/>
                  <a:gd name="connsiteX520" fmla="*/ 4133 w 10000"/>
                  <a:gd name="connsiteY520" fmla="*/ 8611 h 10000"/>
                  <a:gd name="connsiteX521" fmla="*/ 4139 w 10000"/>
                  <a:gd name="connsiteY521" fmla="*/ 8608 h 10000"/>
                  <a:gd name="connsiteX522" fmla="*/ 4147 w 10000"/>
                  <a:gd name="connsiteY522" fmla="*/ 8601 h 10000"/>
                  <a:gd name="connsiteX523" fmla="*/ 4155 w 10000"/>
                  <a:gd name="connsiteY523" fmla="*/ 8591 h 10000"/>
                  <a:gd name="connsiteX524" fmla="*/ 4166 w 10000"/>
                  <a:gd name="connsiteY524" fmla="*/ 8582 h 10000"/>
                  <a:gd name="connsiteX525" fmla="*/ 4183 w 10000"/>
                  <a:gd name="connsiteY525" fmla="*/ 8569 h 10000"/>
                  <a:gd name="connsiteX526" fmla="*/ 4191 w 10000"/>
                  <a:gd name="connsiteY526" fmla="*/ 8562 h 10000"/>
                  <a:gd name="connsiteX527" fmla="*/ 4208 w 10000"/>
                  <a:gd name="connsiteY527" fmla="*/ 8552 h 10000"/>
                  <a:gd name="connsiteX528" fmla="*/ 4230 w 10000"/>
                  <a:gd name="connsiteY528" fmla="*/ 8552 h 10000"/>
                  <a:gd name="connsiteX529" fmla="*/ 4238 w 10000"/>
                  <a:gd name="connsiteY529" fmla="*/ 8559 h 10000"/>
                  <a:gd name="connsiteX530" fmla="*/ 4247 w 10000"/>
                  <a:gd name="connsiteY530" fmla="*/ 8572 h 10000"/>
                  <a:gd name="connsiteX531" fmla="*/ 4252 w 10000"/>
                  <a:gd name="connsiteY531" fmla="*/ 8578 h 10000"/>
                  <a:gd name="connsiteX532" fmla="*/ 4263 w 10000"/>
                  <a:gd name="connsiteY532" fmla="*/ 8582 h 10000"/>
                  <a:gd name="connsiteX533" fmla="*/ 4277 w 10000"/>
                  <a:gd name="connsiteY533" fmla="*/ 8572 h 10000"/>
                  <a:gd name="connsiteX534" fmla="*/ 4294 w 10000"/>
                  <a:gd name="connsiteY534" fmla="*/ 8559 h 10000"/>
                  <a:gd name="connsiteX535" fmla="*/ 4302 w 10000"/>
                  <a:gd name="connsiteY535" fmla="*/ 8546 h 10000"/>
                  <a:gd name="connsiteX536" fmla="*/ 4310 w 10000"/>
                  <a:gd name="connsiteY536" fmla="*/ 8543 h 10000"/>
                  <a:gd name="connsiteX537" fmla="*/ 4313 w 10000"/>
                  <a:gd name="connsiteY537" fmla="*/ 8543 h 10000"/>
                  <a:gd name="connsiteX538" fmla="*/ 4332 w 10000"/>
                  <a:gd name="connsiteY538" fmla="*/ 8546 h 10000"/>
                  <a:gd name="connsiteX539" fmla="*/ 4335 w 10000"/>
                  <a:gd name="connsiteY539" fmla="*/ 8559 h 10000"/>
                  <a:gd name="connsiteX540" fmla="*/ 4349 w 10000"/>
                  <a:gd name="connsiteY540" fmla="*/ 8588 h 10000"/>
                  <a:gd name="connsiteX541" fmla="*/ 4360 w 10000"/>
                  <a:gd name="connsiteY541" fmla="*/ 8591 h 10000"/>
                  <a:gd name="connsiteX542" fmla="*/ 4366 w 10000"/>
                  <a:gd name="connsiteY542" fmla="*/ 8591 h 10000"/>
                  <a:gd name="connsiteX543" fmla="*/ 4382 w 10000"/>
                  <a:gd name="connsiteY543" fmla="*/ 8598 h 10000"/>
                  <a:gd name="connsiteX544" fmla="*/ 4385 w 10000"/>
                  <a:gd name="connsiteY544" fmla="*/ 8598 h 10000"/>
                  <a:gd name="connsiteX545" fmla="*/ 4402 w 10000"/>
                  <a:gd name="connsiteY545" fmla="*/ 8598 h 10000"/>
                  <a:gd name="connsiteX546" fmla="*/ 4421 w 10000"/>
                  <a:gd name="connsiteY546" fmla="*/ 8591 h 10000"/>
                  <a:gd name="connsiteX547" fmla="*/ 4440 w 10000"/>
                  <a:gd name="connsiteY547" fmla="*/ 8591 h 10000"/>
                  <a:gd name="connsiteX548" fmla="*/ 4449 w 10000"/>
                  <a:gd name="connsiteY548" fmla="*/ 8598 h 10000"/>
                  <a:gd name="connsiteX549" fmla="*/ 4454 w 10000"/>
                  <a:gd name="connsiteY549" fmla="*/ 8617 h 10000"/>
                  <a:gd name="connsiteX550" fmla="*/ 4463 w 10000"/>
                  <a:gd name="connsiteY550" fmla="*/ 8608 h 10000"/>
                  <a:gd name="connsiteX551" fmla="*/ 4474 w 10000"/>
                  <a:gd name="connsiteY551" fmla="*/ 8608 h 10000"/>
                  <a:gd name="connsiteX552" fmla="*/ 4490 w 10000"/>
                  <a:gd name="connsiteY552" fmla="*/ 8617 h 10000"/>
                  <a:gd name="connsiteX553" fmla="*/ 4504 w 10000"/>
                  <a:gd name="connsiteY553" fmla="*/ 8617 h 10000"/>
                  <a:gd name="connsiteX554" fmla="*/ 4518 w 10000"/>
                  <a:gd name="connsiteY554" fmla="*/ 8617 h 10000"/>
                  <a:gd name="connsiteX555" fmla="*/ 4535 w 10000"/>
                  <a:gd name="connsiteY555" fmla="*/ 8611 h 10000"/>
                  <a:gd name="connsiteX556" fmla="*/ 4546 w 10000"/>
                  <a:gd name="connsiteY556" fmla="*/ 8611 h 10000"/>
                  <a:gd name="connsiteX557" fmla="*/ 4562 w 10000"/>
                  <a:gd name="connsiteY557" fmla="*/ 8611 h 10000"/>
                  <a:gd name="connsiteX558" fmla="*/ 4571 w 10000"/>
                  <a:gd name="connsiteY558" fmla="*/ 8611 h 10000"/>
                  <a:gd name="connsiteX559" fmla="*/ 4579 w 10000"/>
                  <a:gd name="connsiteY559" fmla="*/ 8608 h 10000"/>
                  <a:gd name="connsiteX560" fmla="*/ 4584 w 10000"/>
                  <a:gd name="connsiteY560" fmla="*/ 8608 h 10000"/>
                  <a:gd name="connsiteX561" fmla="*/ 4601 w 10000"/>
                  <a:gd name="connsiteY561" fmla="*/ 8617 h 10000"/>
                  <a:gd name="connsiteX562" fmla="*/ 4609 w 10000"/>
                  <a:gd name="connsiteY562" fmla="*/ 8627 h 10000"/>
                  <a:gd name="connsiteX563" fmla="*/ 4618 w 10000"/>
                  <a:gd name="connsiteY563" fmla="*/ 8637 h 10000"/>
                  <a:gd name="connsiteX564" fmla="*/ 4618 w 10000"/>
                  <a:gd name="connsiteY564" fmla="*/ 8646 h 10000"/>
                  <a:gd name="connsiteX565" fmla="*/ 4634 w 10000"/>
                  <a:gd name="connsiteY565" fmla="*/ 8656 h 10000"/>
                  <a:gd name="connsiteX566" fmla="*/ 4640 w 10000"/>
                  <a:gd name="connsiteY566" fmla="*/ 8659 h 10000"/>
                  <a:gd name="connsiteX567" fmla="*/ 4651 w 10000"/>
                  <a:gd name="connsiteY567" fmla="*/ 8666 h 10000"/>
                  <a:gd name="connsiteX568" fmla="*/ 4657 w 10000"/>
                  <a:gd name="connsiteY568" fmla="*/ 8659 h 10000"/>
                  <a:gd name="connsiteX569" fmla="*/ 4668 w 10000"/>
                  <a:gd name="connsiteY569" fmla="*/ 8650 h 10000"/>
                  <a:gd name="connsiteX570" fmla="*/ 4676 w 10000"/>
                  <a:gd name="connsiteY570" fmla="*/ 8650 h 10000"/>
                  <a:gd name="connsiteX571" fmla="*/ 4690 w 10000"/>
                  <a:gd name="connsiteY571" fmla="*/ 8650 h 10000"/>
                  <a:gd name="connsiteX572" fmla="*/ 4698 w 10000"/>
                  <a:gd name="connsiteY572" fmla="*/ 8650 h 10000"/>
                  <a:gd name="connsiteX573" fmla="*/ 4704 w 10000"/>
                  <a:gd name="connsiteY573" fmla="*/ 8650 h 10000"/>
                  <a:gd name="connsiteX574" fmla="*/ 4706 w 10000"/>
                  <a:gd name="connsiteY574" fmla="*/ 8659 h 10000"/>
                  <a:gd name="connsiteX575" fmla="*/ 4706 w 10000"/>
                  <a:gd name="connsiteY575" fmla="*/ 8666 h 10000"/>
                  <a:gd name="connsiteX576" fmla="*/ 4723 w 10000"/>
                  <a:gd name="connsiteY576" fmla="*/ 8682 h 10000"/>
                  <a:gd name="connsiteX577" fmla="*/ 4737 w 10000"/>
                  <a:gd name="connsiteY577" fmla="*/ 8682 h 10000"/>
                  <a:gd name="connsiteX578" fmla="*/ 4745 w 10000"/>
                  <a:gd name="connsiteY578" fmla="*/ 8676 h 10000"/>
                  <a:gd name="connsiteX579" fmla="*/ 4756 w 10000"/>
                  <a:gd name="connsiteY579" fmla="*/ 8666 h 10000"/>
                  <a:gd name="connsiteX580" fmla="*/ 4765 w 10000"/>
                  <a:gd name="connsiteY580" fmla="*/ 8666 h 10000"/>
                  <a:gd name="connsiteX581" fmla="*/ 4765 w 10000"/>
                  <a:gd name="connsiteY581" fmla="*/ 8682 h 10000"/>
                  <a:gd name="connsiteX582" fmla="*/ 4770 w 10000"/>
                  <a:gd name="connsiteY582" fmla="*/ 8701 h 10000"/>
                  <a:gd name="connsiteX583" fmla="*/ 4778 w 10000"/>
                  <a:gd name="connsiteY583" fmla="*/ 8705 h 10000"/>
                  <a:gd name="connsiteX584" fmla="*/ 4795 w 10000"/>
                  <a:gd name="connsiteY584" fmla="*/ 8714 h 10000"/>
                  <a:gd name="connsiteX585" fmla="*/ 4812 w 10000"/>
                  <a:gd name="connsiteY585" fmla="*/ 8714 h 10000"/>
                  <a:gd name="connsiteX586" fmla="*/ 4825 w 10000"/>
                  <a:gd name="connsiteY586" fmla="*/ 8705 h 10000"/>
                  <a:gd name="connsiteX587" fmla="*/ 4825 w 10000"/>
                  <a:gd name="connsiteY587" fmla="*/ 8701 h 10000"/>
                  <a:gd name="connsiteX588" fmla="*/ 4828 w 10000"/>
                  <a:gd name="connsiteY588" fmla="*/ 8701 h 10000"/>
                  <a:gd name="connsiteX589" fmla="*/ 4837 w 10000"/>
                  <a:gd name="connsiteY589" fmla="*/ 8692 h 10000"/>
                  <a:gd name="connsiteX590" fmla="*/ 4842 w 10000"/>
                  <a:gd name="connsiteY590" fmla="*/ 8685 h 10000"/>
                  <a:gd name="connsiteX591" fmla="*/ 4859 w 10000"/>
                  <a:gd name="connsiteY591" fmla="*/ 8692 h 10000"/>
                  <a:gd name="connsiteX592" fmla="*/ 4870 w 10000"/>
                  <a:gd name="connsiteY592" fmla="*/ 8701 h 10000"/>
                  <a:gd name="connsiteX593" fmla="*/ 4878 w 10000"/>
                  <a:gd name="connsiteY593" fmla="*/ 8714 h 10000"/>
                  <a:gd name="connsiteX594" fmla="*/ 4892 w 10000"/>
                  <a:gd name="connsiteY594" fmla="*/ 8724 h 10000"/>
                  <a:gd name="connsiteX595" fmla="*/ 4900 w 10000"/>
                  <a:gd name="connsiteY595" fmla="*/ 8724 h 10000"/>
                  <a:gd name="connsiteX596" fmla="*/ 4906 w 10000"/>
                  <a:gd name="connsiteY596" fmla="*/ 8705 h 10000"/>
                  <a:gd name="connsiteX597" fmla="*/ 4925 w 10000"/>
                  <a:gd name="connsiteY597" fmla="*/ 8724 h 10000"/>
                  <a:gd name="connsiteX598" fmla="*/ 4939 w 10000"/>
                  <a:gd name="connsiteY598" fmla="*/ 8701 h 10000"/>
                  <a:gd name="connsiteX599" fmla="*/ 4950 w 10000"/>
                  <a:gd name="connsiteY599" fmla="*/ 8695 h 10000"/>
                  <a:gd name="connsiteX600" fmla="*/ 4956 w 10000"/>
                  <a:gd name="connsiteY600" fmla="*/ 8692 h 10000"/>
                  <a:gd name="connsiteX601" fmla="*/ 4986 w 10000"/>
                  <a:gd name="connsiteY601" fmla="*/ 8705 h 10000"/>
                  <a:gd name="connsiteX602" fmla="*/ 5003 w 10000"/>
                  <a:gd name="connsiteY602" fmla="*/ 8701 h 10000"/>
                  <a:gd name="connsiteX603" fmla="*/ 5011 w 10000"/>
                  <a:gd name="connsiteY603" fmla="*/ 8692 h 10000"/>
                  <a:gd name="connsiteX604" fmla="*/ 5028 w 10000"/>
                  <a:gd name="connsiteY604" fmla="*/ 8682 h 10000"/>
                  <a:gd name="connsiteX605" fmla="*/ 5030 w 10000"/>
                  <a:gd name="connsiteY605" fmla="*/ 8659 h 10000"/>
                  <a:gd name="connsiteX606" fmla="*/ 5039 w 10000"/>
                  <a:gd name="connsiteY606" fmla="*/ 8656 h 10000"/>
                  <a:gd name="connsiteX607" fmla="*/ 5053 w 10000"/>
                  <a:gd name="connsiteY607" fmla="*/ 8669 h 10000"/>
                  <a:gd name="connsiteX608" fmla="*/ 5061 w 10000"/>
                  <a:gd name="connsiteY608" fmla="*/ 8669 h 10000"/>
                  <a:gd name="connsiteX609" fmla="*/ 5061 w 10000"/>
                  <a:gd name="connsiteY609" fmla="*/ 8676 h 10000"/>
                  <a:gd name="connsiteX610" fmla="*/ 5069 w 10000"/>
                  <a:gd name="connsiteY610" fmla="*/ 8669 h 10000"/>
                  <a:gd name="connsiteX611" fmla="*/ 5083 w 10000"/>
                  <a:gd name="connsiteY611" fmla="*/ 8669 h 10000"/>
                  <a:gd name="connsiteX612" fmla="*/ 5100 w 10000"/>
                  <a:gd name="connsiteY612" fmla="*/ 8669 h 10000"/>
                  <a:gd name="connsiteX613" fmla="*/ 5119 w 10000"/>
                  <a:gd name="connsiteY613" fmla="*/ 8682 h 10000"/>
                  <a:gd name="connsiteX614" fmla="*/ 5136 w 10000"/>
                  <a:gd name="connsiteY614" fmla="*/ 8692 h 10000"/>
                  <a:gd name="connsiteX615" fmla="*/ 5161 w 10000"/>
                  <a:gd name="connsiteY615" fmla="*/ 8701 h 10000"/>
                  <a:gd name="connsiteX616" fmla="*/ 5183 w 10000"/>
                  <a:gd name="connsiteY616" fmla="*/ 8701 h 10000"/>
                  <a:gd name="connsiteX617" fmla="*/ 5199 w 10000"/>
                  <a:gd name="connsiteY617" fmla="*/ 8701 h 10000"/>
                  <a:gd name="connsiteX618" fmla="*/ 5213 w 10000"/>
                  <a:gd name="connsiteY618" fmla="*/ 8705 h 10000"/>
                  <a:gd name="connsiteX619" fmla="*/ 5224 w 10000"/>
                  <a:gd name="connsiteY619" fmla="*/ 8701 h 10000"/>
                  <a:gd name="connsiteX620" fmla="*/ 5230 w 10000"/>
                  <a:gd name="connsiteY620" fmla="*/ 8701 h 10000"/>
                  <a:gd name="connsiteX621" fmla="*/ 5241 w 10000"/>
                  <a:gd name="connsiteY621" fmla="*/ 8676 h 10000"/>
                  <a:gd name="connsiteX622" fmla="*/ 5247 w 10000"/>
                  <a:gd name="connsiteY622" fmla="*/ 8666 h 10000"/>
                  <a:gd name="connsiteX623" fmla="*/ 5249 w 10000"/>
                  <a:gd name="connsiteY623" fmla="*/ 8646 h 10000"/>
                  <a:gd name="connsiteX624" fmla="*/ 5249 w 10000"/>
                  <a:gd name="connsiteY624" fmla="*/ 8650 h 10000"/>
                  <a:gd name="connsiteX625" fmla="*/ 5255 w 10000"/>
                  <a:gd name="connsiteY625" fmla="*/ 8646 h 10000"/>
                  <a:gd name="connsiteX626" fmla="*/ 5271 w 10000"/>
                  <a:gd name="connsiteY626" fmla="*/ 8650 h 10000"/>
                  <a:gd name="connsiteX627" fmla="*/ 5288 w 10000"/>
                  <a:gd name="connsiteY627" fmla="*/ 8666 h 10000"/>
                  <a:gd name="connsiteX628" fmla="*/ 5296 w 10000"/>
                  <a:gd name="connsiteY628" fmla="*/ 8666 h 10000"/>
                  <a:gd name="connsiteX629" fmla="*/ 5310 w 10000"/>
                  <a:gd name="connsiteY629" fmla="*/ 8656 h 10000"/>
                  <a:gd name="connsiteX630" fmla="*/ 5321 w 10000"/>
                  <a:gd name="connsiteY630" fmla="*/ 8650 h 10000"/>
                  <a:gd name="connsiteX631" fmla="*/ 5338 w 10000"/>
                  <a:gd name="connsiteY631" fmla="*/ 8650 h 10000"/>
                  <a:gd name="connsiteX632" fmla="*/ 5360 w 10000"/>
                  <a:gd name="connsiteY632" fmla="*/ 8640 h 10000"/>
                  <a:gd name="connsiteX633" fmla="*/ 5366 w 10000"/>
                  <a:gd name="connsiteY633" fmla="*/ 8637 h 10000"/>
                  <a:gd name="connsiteX634" fmla="*/ 5368 w 10000"/>
                  <a:gd name="connsiteY634" fmla="*/ 8637 h 10000"/>
                  <a:gd name="connsiteX635" fmla="*/ 5382 w 10000"/>
                  <a:gd name="connsiteY635" fmla="*/ 8630 h 10000"/>
                  <a:gd name="connsiteX636" fmla="*/ 5391 w 10000"/>
                  <a:gd name="connsiteY636" fmla="*/ 8630 h 10000"/>
                  <a:gd name="connsiteX637" fmla="*/ 5402 w 10000"/>
                  <a:gd name="connsiteY637" fmla="*/ 8637 h 10000"/>
                  <a:gd name="connsiteX638" fmla="*/ 5418 w 10000"/>
                  <a:gd name="connsiteY638" fmla="*/ 8656 h 10000"/>
                  <a:gd name="connsiteX639" fmla="*/ 5432 w 10000"/>
                  <a:gd name="connsiteY639" fmla="*/ 8666 h 10000"/>
                  <a:gd name="connsiteX640" fmla="*/ 5443 w 10000"/>
                  <a:gd name="connsiteY640" fmla="*/ 8682 h 10000"/>
                  <a:gd name="connsiteX641" fmla="*/ 5457 w 10000"/>
                  <a:gd name="connsiteY641" fmla="*/ 8692 h 10000"/>
                  <a:gd name="connsiteX642" fmla="*/ 5471 w 10000"/>
                  <a:gd name="connsiteY642" fmla="*/ 8705 h 10000"/>
                  <a:gd name="connsiteX643" fmla="*/ 5488 w 10000"/>
                  <a:gd name="connsiteY643" fmla="*/ 8711 h 10000"/>
                  <a:gd name="connsiteX644" fmla="*/ 5490 w 10000"/>
                  <a:gd name="connsiteY644" fmla="*/ 8721 h 10000"/>
                  <a:gd name="connsiteX645" fmla="*/ 5512 w 10000"/>
                  <a:gd name="connsiteY645" fmla="*/ 8724 h 10000"/>
                  <a:gd name="connsiteX646" fmla="*/ 5521 w 10000"/>
                  <a:gd name="connsiteY646" fmla="*/ 8714 h 10000"/>
                  <a:gd name="connsiteX647" fmla="*/ 5524 w 10000"/>
                  <a:gd name="connsiteY647" fmla="*/ 8714 h 10000"/>
                  <a:gd name="connsiteX648" fmla="*/ 5532 w 10000"/>
                  <a:gd name="connsiteY648" fmla="*/ 8721 h 10000"/>
                  <a:gd name="connsiteX649" fmla="*/ 5540 w 10000"/>
                  <a:gd name="connsiteY649" fmla="*/ 8724 h 10000"/>
                  <a:gd name="connsiteX650" fmla="*/ 5562 w 10000"/>
                  <a:gd name="connsiteY650" fmla="*/ 8750 h 10000"/>
                  <a:gd name="connsiteX651" fmla="*/ 5562 w 10000"/>
                  <a:gd name="connsiteY651" fmla="*/ 8760 h 10000"/>
                  <a:gd name="connsiteX652" fmla="*/ 5571 w 10000"/>
                  <a:gd name="connsiteY652" fmla="*/ 8782 h 10000"/>
                  <a:gd name="connsiteX653" fmla="*/ 5579 w 10000"/>
                  <a:gd name="connsiteY653" fmla="*/ 8789 h 10000"/>
                  <a:gd name="connsiteX654" fmla="*/ 5593 w 10000"/>
                  <a:gd name="connsiteY654" fmla="*/ 8789 h 10000"/>
                  <a:gd name="connsiteX655" fmla="*/ 5596 w 10000"/>
                  <a:gd name="connsiteY655" fmla="*/ 8789 h 10000"/>
                  <a:gd name="connsiteX656" fmla="*/ 5626 w 10000"/>
                  <a:gd name="connsiteY656" fmla="*/ 8782 h 10000"/>
                  <a:gd name="connsiteX657" fmla="*/ 5629 w 10000"/>
                  <a:gd name="connsiteY657" fmla="*/ 8782 h 10000"/>
                  <a:gd name="connsiteX658" fmla="*/ 5637 w 10000"/>
                  <a:gd name="connsiteY658" fmla="*/ 8779 h 10000"/>
                  <a:gd name="connsiteX659" fmla="*/ 5648 w 10000"/>
                  <a:gd name="connsiteY659" fmla="*/ 8789 h 10000"/>
                  <a:gd name="connsiteX660" fmla="*/ 5665 w 10000"/>
                  <a:gd name="connsiteY660" fmla="*/ 8795 h 10000"/>
                  <a:gd name="connsiteX661" fmla="*/ 5676 w 10000"/>
                  <a:gd name="connsiteY661" fmla="*/ 8789 h 10000"/>
                  <a:gd name="connsiteX662" fmla="*/ 5684 w 10000"/>
                  <a:gd name="connsiteY662" fmla="*/ 8782 h 10000"/>
                  <a:gd name="connsiteX663" fmla="*/ 5693 w 10000"/>
                  <a:gd name="connsiteY663" fmla="*/ 8789 h 10000"/>
                  <a:gd name="connsiteX664" fmla="*/ 5715 w 10000"/>
                  <a:gd name="connsiteY664" fmla="*/ 8808 h 10000"/>
                  <a:gd name="connsiteX665" fmla="*/ 5731 w 10000"/>
                  <a:gd name="connsiteY665" fmla="*/ 8808 h 10000"/>
                  <a:gd name="connsiteX666" fmla="*/ 5740 w 10000"/>
                  <a:gd name="connsiteY666" fmla="*/ 8808 h 10000"/>
                  <a:gd name="connsiteX667" fmla="*/ 5765 w 10000"/>
                  <a:gd name="connsiteY667" fmla="*/ 8818 h 10000"/>
                  <a:gd name="connsiteX668" fmla="*/ 5781 w 10000"/>
                  <a:gd name="connsiteY668" fmla="*/ 8824 h 10000"/>
                  <a:gd name="connsiteX669" fmla="*/ 5798 w 10000"/>
                  <a:gd name="connsiteY669" fmla="*/ 8834 h 10000"/>
                  <a:gd name="connsiteX670" fmla="*/ 5814 w 10000"/>
                  <a:gd name="connsiteY670" fmla="*/ 8837 h 10000"/>
                  <a:gd name="connsiteX671" fmla="*/ 5831 w 10000"/>
                  <a:gd name="connsiteY671" fmla="*/ 8844 h 10000"/>
                  <a:gd name="connsiteX672" fmla="*/ 5842 w 10000"/>
                  <a:gd name="connsiteY672" fmla="*/ 8847 h 10000"/>
                  <a:gd name="connsiteX673" fmla="*/ 5859 w 10000"/>
                  <a:gd name="connsiteY673" fmla="*/ 8857 h 10000"/>
                  <a:gd name="connsiteX674" fmla="*/ 5870 w 10000"/>
                  <a:gd name="connsiteY674" fmla="*/ 8867 h 10000"/>
                  <a:gd name="connsiteX675" fmla="*/ 5878 w 10000"/>
                  <a:gd name="connsiteY675" fmla="*/ 8873 h 10000"/>
                  <a:gd name="connsiteX676" fmla="*/ 5895 w 10000"/>
                  <a:gd name="connsiteY676" fmla="*/ 8873 h 10000"/>
                  <a:gd name="connsiteX677" fmla="*/ 5911 w 10000"/>
                  <a:gd name="connsiteY677" fmla="*/ 8873 h 10000"/>
                  <a:gd name="connsiteX678" fmla="*/ 5931 w 10000"/>
                  <a:gd name="connsiteY678" fmla="*/ 8873 h 10000"/>
                  <a:gd name="connsiteX679" fmla="*/ 5950 w 10000"/>
                  <a:gd name="connsiteY679" fmla="*/ 8867 h 10000"/>
                  <a:gd name="connsiteX680" fmla="*/ 5967 w 10000"/>
                  <a:gd name="connsiteY680" fmla="*/ 8867 h 10000"/>
                  <a:gd name="connsiteX681" fmla="*/ 5975 w 10000"/>
                  <a:gd name="connsiteY681" fmla="*/ 8873 h 10000"/>
                  <a:gd name="connsiteX682" fmla="*/ 6000 w 10000"/>
                  <a:gd name="connsiteY682" fmla="*/ 8883 h 10000"/>
                  <a:gd name="connsiteX683" fmla="*/ 5997 w 10000"/>
                  <a:gd name="connsiteY683" fmla="*/ 8886 h 10000"/>
                  <a:gd name="connsiteX684" fmla="*/ 5997 w 10000"/>
                  <a:gd name="connsiteY684" fmla="*/ 8896 h 10000"/>
                  <a:gd name="connsiteX685" fmla="*/ 6014 w 10000"/>
                  <a:gd name="connsiteY685" fmla="*/ 8892 h 10000"/>
                  <a:gd name="connsiteX686" fmla="*/ 6028 w 10000"/>
                  <a:gd name="connsiteY686" fmla="*/ 8892 h 10000"/>
                  <a:gd name="connsiteX687" fmla="*/ 6053 w 10000"/>
                  <a:gd name="connsiteY687" fmla="*/ 8886 h 10000"/>
                  <a:gd name="connsiteX688" fmla="*/ 6072 w 10000"/>
                  <a:gd name="connsiteY688" fmla="*/ 8876 h 10000"/>
                  <a:gd name="connsiteX689" fmla="*/ 6089 w 10000"/>
                  <a:gd name="connsiteY689" fmla="*/ 8867 h 10000"/>
                  <a:gd name="connsiteX690" fmla="*/ 6111 w 10000"/>
                  <a:gd name="connsiteY690" fmla="*/ 8857 h 10000"/>
                  <a:gd name="connsiteX691" fmla="*/ 6127 w 10000"/>
                  <a:gd name="connsiteY691" fmla="*/ 8847 h 10000"/>
                  <a:gd name="connsiteX692" fmla="*/ 6152 w 10000"/>
                  <a:gd name="connsiteY692" fmla="*/ 8834 h 10000"/>
                  <a:gd name="connsiteX693" fmla="*/ 6183 w 10000"/>
                  <a:gd name="connsiteY693" fmla="*/ 8828 h 10000"/>
                  <a:gd name="connsiteX694" fmla="*/ 6175 w 10000"/>
                  <a:gd name="connsiteY694" fmla="*/ 8844 h 10000"/>
                  <a:gd name="connsiteX695" fmla="*/ 6169 w 10000"/>
                  <a:gd name="connsiteY695" fmla="*/ 8863 h 10000"/>
                  <a:gd name="connsiteX696" fmla="*/ 6158 w 10000"/>
                  <a:gd name="connsiteY696" fmla="*/ 8886 h 10000"/>
                  <a:gd name="connsiteX697" fmla="*/ 6152 w 10000"/>
                  <a:gd name="connsiteY697" fmla="*/ 8896 h 10000"/>
                  <a:gd name="connsiteX698" fmla="*/ 6150 w 10000"/>
                  <a:gd name="connsiteY698" fmla="*/ 8909 h 10000"/>
                  <a:gd name="connsiteX699" fmla="*/ 6152 w 10000"/>
                  <a:gd name="connsiteY699" fmla="*/ 8938 h 10000"/>
                  <a:gd name="connsiteX700" fmla="*/ 6158 w 10000"/>
                  <a:gd name="connsiteY700" fmla="*/ 8957 h 10000"/>
                  <a:gd name="connsiteX701" fmla="*/ 6161 w 10000"/>
                  <a:gd name="connsiteY701" fmla="*/ 8980 h 10000"/>
                  <a:gd name="connsiteX702" fmla="*/ 6166 w 10000"/>
                  <a:gd name="connsiteY702" fmla="*/ 8999 h 10000"/>
                  <a:gd name="connsiteX703" fmla="*/ 6175 w 10000"/>
                  <a:gd name="connsiteY703" fmla="*/ 9032 h 10000"/>
                  <a:gd name="connsiteX704" fmla="*/ 6183 w 10000"/>
                  <a:gd name="connsiteY704" fmla="*/ 9051 h 10000"/>
                  <a:gd name="connsiteX705" fmla="*/ 6191 w 10000"/>
                  <a:gd name="connsiteY705" fmla="*/ 9064 h 10000"/>
                  <a:gd name="connsiteX706" fmla="*/ 6194 w 10000"/>
                  <a:gd name="connsiteY706" fmla="*/ 9084 h 10000"/>
                  <a:gd name="connsiteX707" fmla="*/ 6208 w 10000"/>
                  <a:gd name="connsiteY707" fmla="*/ 9103 h 10000"/>
                  <a:gd name="connsiteX708" fmla="*/ 6208 w 10000"/>
                  <a:gd name="connsiteY708" fmla="*/ 9113 h 10000"/>
                  <a:gd name="connsiteX709" fmla="*/ 6216 w 10000"/>
                  <a:gd name="connsiteY709" fmla="*/ 9129 h 10000"/>
                  <a:gd name="connsiteX710" fmla="*/ 6230 w 10000"/>
                  <a:gd name="connsiteY710" fmla="*/ 9148 h 10000"/>
                  <a:gd name="connsiteX711" fmla="*/ 6241 w 10000"/>
                  <a:gd name="connsiteY711" fmla="*/ 9165 h 10000"/>
                  <a:gd name="connsiteX712" fmla="*/ 6249 w 10000"/>
                  <a:gd name="connsiteY712" fmla="*/ 9168 h 10000"/>
                  <a:gd name="connsiteX713" fmla="*/ 6266 w 10000"/>
                  <a:gd name="connsiteY713" fmla="*/ 9184 h 10000"/>
                  <a:gd name="connsiteX714" fmla="*/ 6280 w 10000"/>
                  <a:gd name="connsiteY714" fmla="*/ 9184 h 10000"/>
                  <a:gd name="connsiteX715" fmla="*/ 6288 w 10000"/>
                  <a:gd name="connsiteY715" fmla="*/ 9177 h 10000"/>
                  <a:gd name="connsiteX716" fmla="*/ 6299 w 10000"/>
                  <a:gd name="connsiteY716" fmla="*/ 9187 h 10000"/>
                  <a:gd name="connsiteX717" fmla="*/ 6305 w 10000"/>
                  <a:gd name="connsiteY717" fmla="*/ 9197 h 10000"/>
                  <a:gd name="connsiteX718" fmla="*/ 6310 w 10000"/>
                  <a:gd name="connsiteY718" fmla="*/ 9197 h 10000"/>
                  <a:gd name="connsiteX719" fmla="*/ 6321 w 10000"/>
                  <a:gd name="connsiteY719" fmla="*/ 9213 h 10000"/>
                  <a:gd name="connsiteX720" fmla="*/ 6335 w 10000"/>
                  <a:gd name="connsiteY720" fmla="*/ 9223 h 10000"/>
                  <a:gd name="connsiteX721" fmla="*/ 6338 w 10000"/>
                  <a:gd name="connsiteY721" fmla="*/ 9223 h 10000"/>
                  <a:gd name="connsiteX722" fmla="*/ 6355 w 10000"/>
                  <a:gd name="connsiteY722" fmla="*/ 9226 h 10000"/>
                  <a:gd name="connsiteX723" fmla="*/ 6363 w 10000"/>
                  <a:gd name="connsiteY723" fmla="*/ 9236 h 10000"/>
                  <a:gd name="connsiteX724" fmla="*/ 6380 w 10000"/>
                  <a:gd name="connsiteY724" fmla="*/ 9258 h 10000"/>
                  <a:gd name="connsiteX725" fmla="*/ 6393 w 10000"/>
                  <a:gd name="connsiteY725" fmla="*/ 9278 h 10000"/>
                  <a:gd name="connsiteX726" fmla="*/ 6396 w 10000"/>
                  <a:gd name="connsiteY726" fmla="*/ 9288 h 10000"/>
                  <a:gd name="connsiteX727" fmla="*/ 6407 w 10000"/>
                  <a:gd name="connsiteY727" fmla="*/ 9297 h 10000"/>
                  <a:gd name="connsiteX728" fmla="*/ 6410 w 10000"/>
                  <a:gd name="connsiteY728" fmla="*/ 9307 h 10000"/>
                  <a:gd name="connsiteX729" fmla="*/ 6416 w 10000"/>
                  <a:gd name="connsiteY729" fmla="*/ 9317 h 10000"/>
                  <a:gd name="connsiteX730" fmla="*/ 6424 w 10000"/>
                  <a:gd name="connsiteY730" fmla="*/ 9326 h 10000"/>
                  <a:gd name="connsiteX731" fmla="*/ 6435 w 10000"/>
                  <a:gd name="connsiteY731" fmla="*/ 9336 h 10000"/>
                  <a:gd name="connsiteX732" fmla="*/ 6443 w 10000"/>
                  <a:gd name="connsiteY732" fmla="*/ 9346 h 10000"/>
                  <a:gd name="connsiteX733" fmla="*/ 6449 w 10000"/>
                  <a:gd name="connsiteY733" fmla="*/ 9362 h 10000"/>
                  <a:gd name="connsiteX734" fmla="*/ 6452 w 10000"/>
                  <a:gd name="connsiteY734" fmla="*/ 9372 h 10000"/>
                  <a:gd name="connsiteX735" fmla="*/ 6449 w 10000"/>
                  <a:gd name="connsiteY735" fmla="*/ 9381 h 10000"/>
                  <a:gd name="connsiteX736" fmla="*/ 6465 w 10000"/>
                  <a:gd name="connsiteY736" fmla="*/ 9394 h 10000"/>
                  <a:gd name="connsiteX737" fmla="*/ 6468 w 10000"/>
                  <a:gd name="connsiteY737" fmla="*/ 9420 h 10000"/>
                  <a:gd name="connsiteX738" fmla="*/ 6493 w 10000"/>
                  <a:gd name="connsiteY738" fmla="*/ 9430 h 10000"/>
                  <a:gd name="connsiteX739" fmla="*/ 6507 w 10000"/>
                  <a:gd name="connsiteY739" fmla="*/ 9440 h 10000"/>
                  <a:gd name="connsiteX740" fmla="*/ 6524 w 10000"/>
                  <a:gd name="connsiteY740" fmla="*/ 9459 h 10000"/>
                  <a:gd name="connsiteX741" fmla="*/ 6532 w 10000"/>
                  <a:gd name="connsiteY741" fmla="*/ 9485 h 10000"/>
                  <a:gd name="connsiteX742" fmla="*/ 6537 w 10000"/>
                  <a:gd name="connsiteY742" fmla="*/ 9498 h 10000"/>
                  <a:gd name="connsiteX743" fmla="*/ 6571 w 10000"/>
                  <a:gd name="connsiteY743" fmla="*/ 9508 h 10000"/>
                  <a:gd name="connsiteX744" fmla="*/ 6596 w 10000"/>
                  <a:gd name="connsiteY744" fmla="*/ 9508 h 10000"/>
                  <a:gd name="connsiteX745" fmla="*/ 6637 w 10000"/>
                  <a:gd name="connsiteY745" fmla="*/ 9517 h 10000"/>
                  <a:gd name="connsiteX746" fmla="*/ 6662 w 10000"/>
                  <a:gd name="connsiteY746" fmla="*/ 9524 h 10000"/>
                  <a:gd name="connsiteX747" fmla="*/ 6679 w 10000"/>
                  <a:gd name="connsiteY747" fmla="*/ 9517 h 10000"/>
                  <a:gd name="connsiteX748" fmla="*/ 6679 w 10000"/>
                  <a:gd name="connsiteY748" fmla="*/ 9505 h 10000"/>
                  <a:gd name="connsiteX749" fmla="*/ 6690 w 10000"/>
                  <a:gd name="connsiteY749" fmla="*/ 9485 h 10000"/>
                  <a:gd name="connsiteX750" fmla="*/ 6693 w 10000"/>
                  <a:gd name="connsiteY750" fmla="*/ 9479 h 10000"/>
                  <a:gd name="connsiteX751" fmla="*/ 6706 w 10000"/>
                  <a:gd name="connsiteY751" fmla="*/ 9469 h 10000"/>
                  <a:gd name="connsiteX752" fmla="*/ 6709 w 10000"/>
                  <a:gd name="connsiteY752" fmla="*/ 9462 h 10000"/>
                  <a:gd name="connsiteX753" fmla="*/ 6717 w 10000"/>
                  <a:gd name="connsiteY753" fmla="*/ 9459 h 10000"/>
                  <a:gd name="connsiteX754" fmla="*/ 6726 w 10000"/>
                  <a:gd name="connsiteY754" fmla="*/ 9459 h 10000"/>
                  <a:gd name="connsiteX755" fmla="*/ 6742 w 10000"/>
                  <a:gd name="connsiteY755" fmla="*/ 9462 h 10000"/>
                  <a:gd name="connsiteX756" fmla="*/ 6759 w 10000"/>
                  <a:gd name="connsiteY756" fmla="*/ 9479 h 10000"/>
                  <a:gd name="connsiteX757" fmla="*/ 6781 w 10000"/>
                  <a:gd name="connsiteY757" fmla="*/ 9485 h 10000"/>
                  <a:gd name="connsiteX758" fmla="*/ 6795 w 10000"/>
                  <a:gd name="connsiteY758" fmla="*/ 9485 h 10000"/>
                  <a:gd name="connsiteX759" fmla="*/ 6803 w 10000"/>
                  <a:gd name="connsiteY759" fmla="*/ 9498 h 10000"/>
                  <a:gd name="connsiteX760" fmla="*/ 6806 w 10000"/>
                  <a:gd name="connsiteY760" fmla="*/ 9508 h 10000"/>
                  <a:gd name="connsiteX761" fmla="*/ 6823 w 10000"/>
                  <a:gd name="connsiteY761" fmla="*/ 9514 h 10000"/>
                  <a:gd name="connsiteX762" fmla="*/ 6831 w 10000"/>
                  <a:gd name="connsiteY762" fmla="*/ 9514 h 10000"/>
                  <a:gd name="connsiteX763" fmla="*/ 6848 w 10000"/>
                  <a:gd name="connsiteY763" fmla="*/ 9514 h 10000"/>
                  <a:gd name="connsiteX764" fmla="*/ 6856 w 10000"/>
                  <a:gd name="connsiteY764" fmla="*/ 9517 h 10000"/>
                  <a:gd name="connsiteX765" fmla="*/ 6878 w 10000"/>
                  <a:gd name="connsiteY765" fmla="*/ 9524 h 10000"/>
                  <a:gd name="connsiteX766" fmla="*/ 6895 w 10000"/>
                  <a:gd name="connsiteY766" fmla="*/ 9524 h 10000"/>
                  <a:gd name="connsiteX767" fmla="*/ 6917 w 10000"/>
                  <a:gd name="connsiteY767" fmla="*/ 9527 h 10000"/>
                  <a:gd name="connsiteX768" fmla="*/ 6934 w 10000"/>
                  <a:gd name="connsiteY768" fmla="*/ 9534 h 10000"/>
                  <a:gd name="connsiteX769" fmla="*/ 6961 w 10000"/>
                  <a:gd name="connsiteY769" fmla="*/ 9543 h 10000"/>
                  <a:gd name="connsiteX770" fmla="*/ 6989 w 10000"/>
                  <a:gd name="connsiteY770" fmla="*/ 9547 h 10000"/>
                  <a:gd name="connsiteX771" fmla="*/ 7014 w 10000"/>
                  <a:gd name="connsiteY771" fmla="*/ 9543 h 10000"/>
                  <a:gd name="connsiteX772" fmla="*/ 7033 w 10000"/>
                  <a:gd name="connsiteY772" fmla="*/ 9543 h 10000"/>
                  <a:gd name="connsiteX773" fmla="*/ 7042 w 10000"/>
                  <a:gd name="connsiteY773" fmla="*/ 9547 h 10000"/>
                  <a:gd name="connsiteX774" fmla="*/ 7069 w 10000"/>
                  <a:gd name="connsiteY774" fmla="*/ 9647 h 10000"/>
                  <a:gd name="connsiteX775" fmla="*/ 7122 w 10000"/>
                  <a:gd name="connsiteY775" fmla="*/ 9734 h 10000"/>
                  <a:gd name="connsiteX776" fmla="*/ 7147 w 10000"/>
                  <a:gd name="connsiteY776" fmla="*/ 9744 h 10000"/>
                  <a:gd name="connsiteX777" fmla="*/ 7169 w 10000"/>
                  <a:gd name="connsiteY777" fmla="*/ 9741 h 10000"/>
                  <a:gd name="connsiteX778" fmla="*/ 7177 w 10000"/>
                  <a:gd name="connsiteY778" fmla="*/ 9744 h 10000"/>
                  <a:gd name="connsiteX779" fmla="*/ 7186 w 10000"/>
                  <a:gd name="connsiteY779" fmla="*/ 9754 h 10000"/>
                  <a:gd name="connsiteX780" fmla="*/ 7191 w 10000"/>
                  <a:gd name="connsiteY780" fmla="*/ 9773 h 10000"/>
                  <a:gd name="connsiteX781" fmla="*/ 7208 w 10000"/>
                  <a:gd name="connsiteY781" fmla="*/ 9783 h 10000"/>
                  <a:gd name="connsiteX782" fmla="*/ 7219 w 10000"/>
                  <a:gd name="connsiteY782" fmla="*/ 9793 h 10000"/>
                  <a:gd name="connsiteX783" fmla="*/ 7235 w 10000"/>
                  <a:gd name="connsiteY783" fmla="*/ 9802 h 10000"/>
                  <a:gd name="connsiteX784" fmla="*/ 7249 w 10000"/>
                  <a:gd name="connsiteY784" fmla="*/ 9819 h 10000"/>
                  <a:gd name="connsiteX785" fmla="*/ 7255 w 10000"/>
                  <a:gd name="connsiteY785" fmla="*/ 9835 h 10000"/>
                  <a:gd name="connsiteX786" fmla="*/ 7255 w 10000"/>
                  <a:gd name="connsiteY786" fmla="*/ 9848 h 10000"/>
                  <a:gd name="connsiteX787" fmla="*/ 7249 w 10000"/>
                  <a:gd name="connsiteY787" fmla="*/ 9848 h 10000"/>
                  <a:gd name="connsiteX788" fmla="*/ 7244 w 10000"/>
                  <a:gd name="connsiteY788" fmla="*/ 9858 h 10000"/>
                  <a:gd name="connsiteX789" fmla="*/ 7235 w 10000"/>
                  <a:gd name="connsiteY789" fmla="*/ 9883 h 10000"/>
                  <a:gd name="connsiteX790" fmla="*/ 7244 w 10000"/>
                  <a:gd name="connsiteY790" fmla="*/ 9903 h 10000"/>
                  <a:gd name="connsiteX791" fmla="*/ 7258 w 10000"/>
                  <a:gd name="connsiteY791" fmla="*/ 9926 h 10000"/>
                  <a:gd name="connsiteX792" fmla="*/ 7263 w 10000"/>
                  <a:gd name="connsiteY792" fmla="*/ 9948 h 10000"/>
                  <a:gd name="connsiteX793" fmla="*/ 7274 w 10000"/>
                  <a:gd name="connsiteY793" fmla="*/ 9968 h 10000"/>
                  <a:gd name="connsiteX794" fmla="*/ 7283 w 10000"/>
                  <a:gd name="connsiteY794" fmla="*/ 9987 h 10000"/>
                  <a:gd name="connsiteX795" fmla="*/ 7291 w 10000"/>
                  <a:gd name="connsiteY795" fmla="*/ 10000 h 10000"/>
                  <a:gd name="connsiteX796" fmla="*/ 7305 w 10000"/>
                  <a:gd name="connsiteY796" fmla="*/ 9997 h 10000"/>
                  <a:gd name="connsiteX797" fmla="*/ 7313 w 10000"/>
                  <a:gd name="connsiteY797" fmla="*/ 9977 h 10000"/>
                  <a:gd name="connsiteX798" fmla="*/ 7324 w 10000"/>
                  <a:gd name="connsiteY798" fmla="*/ 9968 h 10000"/>
                  <a:gd name="connsiteX799" fmla="*/ 7341 w 10000"/>
                  <a:gd name="connsiteY799" fmla="*/ 9971 h 10000"/>
                  <a:gd name="connsiteX800" fmla="*/ 7368 w 10000"/>
                  <a:gd name="connsiteY800" fmla="*/ 9987 h 10000"/>
                  <a:gd name="connsiteX801" fmla="*/ 7380 w 10000"/>
                  <a:gd name="connsiteY801" fmla="*/ 9990 h 10000"/>
                  <a:gd name="connsiteX802" fmla="*/ 7393 w 10000"/>
                  <a:gd name="connsiteY802" fmla="*/ 9981 h 10000"/>
                  <a:gd name="connsiteX803" fmla="*/ 7404 w 10000"/>
                  <a:gd name="connsiteY803" fmla="*/ 9968 h 10000"/>
                  <a:gd name="connsiteX804" fmla="*/ 7418 w 10000"/>
                  <a:gd name="connsiteY804" fmla="*/ 9948 h 10000"/>
                  <a:gd name="connsiteX805" fmla="*/ 7427 w 10000"/>
                  <a:gd name="connsiteY805" fmla="*/ 9922 h 10000"/>
                  <a:gd name="connsiteX806" fmla="*/ 7427 w 10000"/>
                  <a:gd name="connsiteY806" fmla="*/ 9906 h 10000"/>
                  <a:gd name="connsiteX807" fmla="*/ 7404 w 10000"/>
                  <a:gd name="connsiteY807" fmla="*/ 9877 h 10000"/>
                  <a:gd name="connsiteX808" fmla="*/ 7388 w 10000"/>
                  <a:gd name="connsiteY808" fmla="*/ 9854 h 10000"/>
                  <a:gd name="connsiteX809" fmla="*/ 7385 w 10000"/>
                  <a:gd name="connsiteY809" fmla="*/ 9845 h 10000"/>
                  <a:gd name="connsiteX810" fmla="*/ 7385 w 10000"/>
                  <a:gd name="connsiteY810" fmla="*/ 9825 h 10000"/>
                  <a:gd name="connsiteX811" fmla="*/ 7385 w 10000"/>
                  <a:gd name="connsiteY811" fmla="*/ 9819 h 10000"/>
                  <a:gd name="connsiteX812" fmla="*/ 7393 w 10000"/>
                  <a:gd name="connsiteY812" fmla="*/ 9809 h 10000"/>
                  <a:gd name="connsiteX813" fmla="*/ 7404 w 10000"/>
                  <a:gd name="connsiteY813" fmla="*/ 9793 h 10000"/>
                  <a:gd name="connsiteX814" fmla="*/ 7413 w 10000"/>
                  <a:gd name="connsiteY814" fmla="*/ 9783 h 10000"/>
                  <a:gd name="connsiteX815" fmla="*/ 7404 w 10000"/>
                  <a:gd name="connsiteY815" fmla="*/ 9770 h 10000"/>
                  <a:gd name="connsiteX816" fmla="*/ 7388 w 10000"/>
                  <a:gd name="connsiteY816" fmla="*/ 9760 h 10000"/>
                  <a:gd name="connsiteX817" fmla="*/ 7371 w 10000"/>
                  <a:gd name="connsiteY817" fmla="*/ 9744 h 10000"/>
                  <a:gd name="connsiteX818" fmla="*/ 7363 w 10000"/>
                  <a:gd name="connsiteY818" fmla="*/ 9731 h 10000"/>
                  <a:gd name="connsiteX819" fmla="*/ 7355 w 10000"/>
                  <a:gd name="connsiteY819" fmla="*/ 9715 h 10000"/>
                  <a:gd name="connsiteX820" fmla="*/ 7360 w 10000"/>
                  <a:gd name="connsiteY820" fmla="*/ 9686 h 10000"/>
                  <a:gd name="connsiteX821" fmla="*/ 7363 w 10000"/>
                  <a:gd name="connsiteY821" fmla="*/ 9657 h 10000"/>
                  <a:gd name="connsiteX822" fmla="*/ 7360 w 10000"/>
                  <a:gd name="connsiteY822" fmla="*/ 9631 h 10000"/>
                  <a:gd name="connsiteX823" fmla="*/ 7346 w 10000"/>
                  <a:gd name="connsiteY823" fmla="*/ 9611 h 10000"/>
                  <a:gd name="connsiteX824" fmla="*/ 7332 w 10000"/>
                  <a:gd name="connsiteY824" fmla="*/ 9585 h 10000"/>
                  <a:gd name="connsiteX825" fmla="*/ 7324 w 10000"/>
                  <a:gd name="connsiteY825" fmla="*/ 9573 h 10000"/>
                  <a:gd name="connsiteX826" fmla="*/ 7324 w 10000"/>
                  <a:gd name="connsiteY826" fmla="*/ 9553 h 10000"/>
                  <a:gd name="connsiteX827" fmla="*/ 7324 w 10000"/>
                  <a:gd name="connsiteY827" fmla="*/ 9543 h 10000"/>
                  <a:gd name="connsiteX828" fmla="*/ 7324 w 10000"/>
                  <a:gd name="connsiteY828" fmla="*/ 9517 h 10000"/>
                  <a:gd name="connsiteX829" fmla="*/ 7324 w 10000"/>
                  <a:gd name="connsiteY829" fmla="*/ 9498 h 10000"/>
                  <a:gd name="connsiteX830" fmla="*/ 7332 w 10000"/>
                  <a:gd name="connsiteY830" fmla="*/ 9479 h 10000"/>
                  <a:gd name="connsiteX831" fmla="*/ 7341 w 10000"/>
                  <a:gd name="connsiteY831" fmla="*/ 9462 h 10000"/>
                  <a:gd name="connsiteX832" fmla="*/ 7352 w 10000"/>
                  <a:gd name="connsiteY832" fmla="*/ 9459 h 10000"/>
                  <a:gd name="connsiteX833" fmla="*/ 7360 w 10000"/>
                  <a:gd name="connsiteY833" fmla="*/ 9443 h 10000"/>
                  <a:gd name="connsiteX834" fmla="*/ 7363 w 10000"/>
                  <a:gd name="connsiteY834" fmla="*/ 9433 h 10000"/>
                  <a:gd name="connsiteX835" fmla="*/ 7377 w 10000"/>
                  <a:gd name="connsiteY835" fmla="*/ 9433 h 10000"/>
                  <a:gd name="connsiteX836" fmla="*/ 7388 w 10000"/>
                  <a:gd name="connsiteY836" fmla="*/ 9430 h 10000"/>
                  <a:gd name="connsiteX837" fmla="*/ 7396 w 10000"/>
                  <a:gd name="connsiteY837" fmla="*/ 9430 h 10000"/>
                  <a:gd name="connsiteX838" fmla="*/ 7402 w 10000"/>
                  <a:gd name="connsiteY838" fmla="*/ 9424 h 10000"/>
                  <a:gd name="connsiteX839" fmla="*/ 7396 w 10000"/>
                  <a:gd name="connsiteY839" fmla="*/ 9414 h 10000"/>
                  <a:gd name="connsiteX840" fmla="*/ 7388 w 10000"/>
                  <a:gd name="connsiteY840" fmla="*/ 9401 h 10000"/>
                  <a:gd name="connsiteX841" fmla="*/ 7371 w 10000"/>
                  <a:gd name="connsiteY841" fmla="*/ 9391 h 10000"/>
                  <a:gd name="connsiteX842" fmla="*/ 7355 w 10000"/>
                  <a:gd name="connsiteY842" fmla="*/ 9375 h 10000"/>
                  <a:gd name="connsiteX843" fmla="*/ 7332 w 10000"/>
                  <a:gd name="connsiteY843" fmla="*/ 9356 h 10000"/>
                  <a:gd name="connsiteX844" fmla="*/ 7313 w 10000"/>
                  <a:gd name="connsiteY844" fmla="*/ 9330 h 10000"/>
                  <a:gd name="connsiteX845" fmla="*/ 7307 w 10000"/>
                  <a:gd name="connsiteY845" fmla="*/ 9310 h 10000"/>
                  <a:gd name="connsiteX846" fmla="*/ 7305 w 10000"/>
                  <a:gd name="connsiteY846" fmla="*/ 9291 h 10000"/>
                  <a:gd name="connsiteX847" fmla="*/ 7305 w 10000"/>
                  <a:gd name="connsiteY847" fmla="*/ 9278 h 10000"/>
                  <a:gd name="connsiteX848" fmla="*/ 7296 w 10000"/>
                  <a:gd name="connsiteY848" fmla="*/ 9268 h 10000"/>
                  <a:gd name="connsiteX849" fmla="*/ 7296 w 10000"/>
                  <a:gd name="connsiteY849" fmla="*/ 9249 h 10000"/>
                  <a:gd name="connsiteX850" fmla="*/ 7291 w 10000"/>
                  <a:gd name="connsiteY850" fmla="*/ 9226 h 10000"/>
                  <a:gd name="connsiteX851" fmla="*/ 7283 w 10000"/>
                  <a:gd name="connsiteY851" fmla="*/ 9213 h 10000"/>
                  <a:gd name="connsiteX852" fmla="*/ 7274 w 10000"/>
                  <a:gd name="connsiteY852" fmla="*/ 9194 h 10000"/>
                  <a:gd name="connsiteX853" fmla="*/ 7274 w 10000"/>
                  <a:gd name="connsiteY853" fmla="*/ 9174 h 10000"/>
                  <a:gd name="connsiteX854" fmla="*/ 7280 w 10000"/>
                  <a:gd name="connsiteY854" fmla="*/ 9148 h 10000"/>
                  <a:gd name="connsiteX855" fmla="*/ 7283 w 10000"/>
                  <a:gd name="connsiteY855" fmla="*/ 9119 h 10000"/>
                  <a:gd name="connsiteX856" fmla="*/ 7291 w 10000"/>
                  <a:gd name="connsiteY856" fmla="*/ 9100 h 10000"/>
                  <a:gd name="connsiteX857" fmla="*/ 7307 w 10000"/>
                  <a:gd name="connsiteY857" fmla="*/ 9080 h 10000"/>
                  <a:gd name="connsiteX858" fmla="*/ 7324 w 10000"/>
                  <a:gd name="connsiteY858" fmla="*/ 9054 h 10000"/>
                  <a:gd name="connsiteX859" fmla="*/ 7341 w 10000"/>
                  <a:gd name="connsiteY859" fmla="*/ 9054 h 10000"/>
                  <a:gd name="connsiteX860" fmla="*/ 7352 w 10000"/>
                  <a:gd name="connsiteY860" fmla="*/ 9054 h 10000"/>
                  <a:gd name="connsiteX861" fmla="*/ 7346 w 10000"/>
                  <a:gd name="connsiteY861" fmla="*/ 9032 h 10000"/>
                  <a:gd name="connsiteX862" fmla="*/ 7341 w 10000"/>
                  <a:gd name="connsiteY862" fmla="*/ 9022 h 10000"/>
                  <a:gd name="connsiteX863" fmla="*/ 7352 w 10000"/>
                  <a:gd name="connsiteY863" fmla="*/ 8999 h 10000"/>
                  <a:gd name="connsiteX864" fmla="*/ 7360 w 10000"/>
                  <a:gd name="connsiteY864" fmla="*/ 8967 h 10000"/>
                  <a:gd name="connsiteX865" fmla="*/ 7368 w 10000"/>
                  <a:gd name="connsiteY865" fmla="*/ 8922 h 10000"/>
                  <a:gd name="connsiteX866" fmla="*/ 7377 w 10000"/>
                  <a:gd name="connsiteY866" fmla="*/ 8896 h 10000"/>
                  <a:gd name="connsiteX867" fmla="*/ 7380 w 10000"/>
                  <a:gd name="connsiteY867" fmla="*/ 8867 h 10000"/>
                  <a:gd name="connsiteX868" fmla="*/ 7402 w 10000"/>
                  <a:gd name="connsiteY868" fmla="*/ 8824 h 10000"/>
                  <a:gd name="connsiteX869" fmla="*/ 7402 w 10000"/>
                  <a:gd name="connsiteY869" fmla="*/ 8808 h 10000"/>
                  <a:gd name="connsiteX870" fmla="*/ 7393 w 10000"/>
                  <a:gd name="connsiteY870" fmla="*/ 8795 h 10000"/>
                  <a:gd name="connsiteX871" fmla="*/ 7388 w 10000"/>
                  <a:gd name="connsiteY871" fmla="*/ 8799 h 10000"/>
                  <a:gd name="connsiteX872" fmla="*/ 7396 w 10000"/>
                  <a:gd name="connsiteY872" fmla="*/ 8789 h 10000"/>
                  <a:gd name="connsiteX873" fmla="*/ 7404 w 10000"/>
                  <a:gd name="connsiteY873" fmla="*/ 8789 h 10000"/>
                  <a:gd name="connsiteX874" fmla="*/ 7421 w 10000"/>
                  <a:gd name="connsiteY874" fmla="*/ 8769 h 10000"/>
                  <a:gd name="connsiteX875" fmla="*/ 7443 w 10000"/>
                  <a:gd name="connsiteY875" fmla="*/ 8763 h 10000"/>
                  <a:gd name="connsiteX876" fmla="*/ 7452 w 10000"/>
                  <a:gd name="connsiteY876" fmla="*/ 8769 h 10000"/>
                  <a:gd name="connsiteX877" fmla="*/ 7468 w 10000"/>
                  <a:gd name="connsiteY877" fmla="*/ 8769 h 10000"/>
                  <a:gd name="connsiteX878" fmla="*/ 7499 w 10000"/>
                  <a:gd name="connsiteY878" fmla="*/ 8763 h 10000"/>
                  <a:gd name="connsiteX879" fmla="*/ 7526 w 10000"/>
                  <a:gd name="connsiteY879" fmla="*/ 8763 h 10000"/>
                  <a:gd name="connsiteX880" fmla="*/ 7532 w 10000"/>
                  <a:gd name="connsiteY880" fmla="*/ 8763 h 10000"/>
                  <a:gd name="connsiteX881" fmla="*/ 7554 w 10000"/>
                  <a:gd name="connsiteY881" fmla="*/ 8744 h 10000"/>
                  <a:gd name="connsiteX882" fmla="*/ 7571 w 10000"/>
                  <a:gd name="connsiteY882" fmla="*/ 8731 h 10000"/>
                  <a:gd name="connsiteX883" fmla="*/ 7587 w 10000"/>
                  <a:gd name="connsiteY883" fmla="*/ 8711 h 10000"/>
                  <a:gd name="connsiteX884" fmla="*/ 7607 w 10000"/>
                  <a:gd name="connsiteY884" fmla="*/ 8711 h 10000"/>
                  <a:gd name="connsiteX885" fmla="*/ 7634 w 10000"/>
                  <a:gd name="connsiteY885" fmla="*/ 8705 h 10000"/>
                  <a:gd name="connsiteX886" fmla="*/ 7643 w 10000"/>
                  <a:gd name="connsiteY886" fmla="*/ 8682 h 10000"/>
                  <a:gd name="connsiteX887" fmla="*/ 7654 w 10000"/>
                  <a:gd name="connsiteY887" fmla="*/ 8666 h 10000"/>
                  <a:gd name="connsiteX888" fmla="*/ 7668 w 10000"/>
                  <a:gd name="connsiteY888" fmla="*/ 8666 h 10000"/>
                  <a:gd name="connsiteX889" fmla="*/ 7676 w 10000"/>
                  <a:gd name="connsiteY889" fmla="*/ 8682 h 10000"/>
                  <a:gd name="connsiteX890" fmla="*/ 7704 w 10000"/>
                  <a:gd name="connsiteY890" fmla="*/ 8669 h 10000"/>
                  <a:gd name="connsiteX891" fmla="*/ 7712 w 10000"/>
                  <a:gd name="connsiteY891" fmla="*/ 8669 h 10000"/>
                  <a:gd name="connsiteX892" fmla="*/ 7720 w 10000"/>
                  <a:gd name="connsiteY892" fmla="*/ 8669 h 10000"/>
                  <a:gd name="connsiteX893" fmla="*/ 7726 w 10000"/>
                  <a:gd name="connsiteY893" fmla="*/ 8656 h 10000"/>
                  <a:gd name="connsiteX894" fmla="*/ 7734 w 10000"/>
                  <a:gd name="connsiteY894" fmla="*/ 8650 h 10000"/>
                  <a:gd name="connsiteX895" fmla="*/ 7742 w 10000"/>
                  <a:gd name="connsiteY895" fmla="*/ 8650 h 10000"/>
                  <a:gd name="connsiteX896" fmla="*/ 7759 w 10000"/>
                  <a:gd name="connsiteY896" fmla="*/ 8650 h 10000"/>
                  <a:gd name="connsiteX897" fmla="*/ 7756 w 10000"/>
                  <a:gd name="connsiteY897" fmla="*/ 8630 h 10000"/>
                  <a:gd name="connsiteX898" fmla="*/ 7751 w 10000"/>
                  <a:gd name="connsiteY898" fmla="*/ 8627 h 10000"/>
                  <a:gd name="connsiteX899" fmla="*/ 7742 w 10000"/>
                  <a:gd name="connsiteY899" fmla="*/ 8620 h 10000"/>
                  <a:gd name="connsiteX900" fmla="*/ 7734 w 10000"/>
                  <a:gd name="connsiteY900" fmla="*/ 8591 h 10000"/>
                  <a:gd name="connsiteX901" fmla="*/ 7709 w 10000"/>
                  <a:gd name="connsiteY901" fmla="*/ 8582 h 10000"/>
                  <a:gd name="connsiteX902" fmla="*/ 7695 w 10000"/>
                  <a:gd name="connsiteY902" fmla="*/ 8578 h 10000"/>
                  <a:gd name="connsiteX903" fmla="*/ 7668 w 10000"/>
                  <a:gd name="connsiteY903" fmla="*/ 8562 h 10000"/>
                  <a:gd name="connsiteX904" fmla="*/ 7645 w 10000"/>
                  <a:gd name="connsiteY904" fmla="*/ 8552 h 10000"/>
                  <a:gd name="connsiteX905" fmla="*/ 7615 w 10000"/>
                  <a:gd name="connsiteY905" fmla="*/ 8543 h 10000"/>
                  <a:gd name="connsiteX906" fmla="*/ 7596 w 10000"/>
                  <a:gd name="connsiteY906" fmla="*/ 8527 h 10000"/>
                  <a:gd name="connsiteX907" fmla="*/ 7565 w 10000"/>
                  <a:gd name="connsiteY907" fmla="*/ 8494 h 10000"/>
                  <a:gd name="connsiteX908" fmla="*/ 7562 w 10000"/>
                  <a:gd name="connsiteY908" fmla="*/ 8475 h 10000"/>
                  <a:gd name="connsiteX909" fmla="*/ 7540 w 10000"/>
                  <a:gd name="connsiteY909" fmla="*/ 8455 h 10000"/>
                  <a:gd name="connsiteX910" fmla="*/ 7535 w 10000"/>
                  <a:gd name="connsiteY910" fmla="*/ 8446 h 10000"/>
                  <a:gd name="connsiteX911" fmla="*/ 7535 w 10000"/>
                  <a:gd name="connsiteY911" fmla="*/ 8420 h 10000"/>
                  <a:gd name="connsiteX912" fmla="*/ 7535 w 10000"/>
                  <a:gd name="connsiteY912" fmla="*/ 8391 h 10000"/>
                  <a:gd name="connsiteX913" fmla="*/ 7548 w 10000"/>
                  <a:gd name="connsiteY913" fmla="*/ 8345 h 10000"/>
                  <a:gd name="connsiteX914" fmla="*/ 7562 w 10000"/>
                  <a:gd name="connsiteY914" fmla="*/ 8319 h 10000"/>
                  <a:gd name="connsiteX915" fmla="*/ 7582 w 10000"/>
                  <a:gd name="connsiteY915" fmla="*/ 8310 h 10000"/>
                  <a:gd name="connsiteX916" fmla="*/ 7607 w 10000"/>
                  <a:gd name="connsiteY916" fmla="*/ 8300 h 10000"/>
                  <a:gd name="connsiteX917" fmla="*/ 7629 w 10000"/>
                  <a:gd name="connsiteY917" fmla="*/ 8300 h 10000"/>
                  <a:gd name="connsiteX918" fmla="*/ 7651 w 10000"/>
                  <a:gd name="connsiteY918" fmla="*/ 8297 h 10000"/>
                  <a:gd name="connsiteX919" fmla="*/ 7668 w 10000"/>
                  <a:gd name="connsiteY919" fmla="*/ 8280 h 10000"/>
                  <a:gd name="connsiteX920" fmla="*/ 7687 w 10000"/>
                  <a:gd name="connsiteY920" fmla="*/ 8267 h 10000"/>
                  <a:gd name="connsiteX921" fmla="*/ 7693 w 10000"/>
                  <a:gd name="connsiteY921" fmla="*/ 8261 h 10000"/>
                  <a:gd name="connsiteX922" fmla="*/ 7701 w 10000"/>
                  <a:gd name="connsiteY922" fmla="*/ 8248 h 10000"/>
                  <a:gd name="connsiteX923" fmla="*/ 7712 w 10000"/>
                  <a:gd name="connsiteY923" fmla="*/ 8238 h 10000"/>
                  <a:gd name="connsiteX924" fmla="*/ 7731 w 10000"/>
                  <a:gd name="connsiteY924" fmla="*/ 8222 h 10000"/>
                  <a:gd name="connsiteX925" fmla="*/ 7740 w 10000"/>
                  <a:gd name="connsiteY925" fmla="*/ 8206 h 10000"/>
                  <a:gd name="connsiteX926" fmla="*/ 7756 w 10000"/>
                  <a:gd name="connsiteY926" fmla="*/ 8183 h 10000"/>
                  <a:gd name="connsiteX927" fmla="*/ 7773 w 10000"/>
                  <a:gd name="connsiteY927" fmla="*/ 8177 h 10000"/>
                  <a:gd name="connsiteX928" fmla="*/ 7784 w 10000"/>
                  <a:gd name="connsiteY928" fmla="*/ 8183 h 10000"/>
                  <a:gd name="connsiteX929" fmla="*/ 7801 w 10000"/>
                  <a:gd name="connsiteY929" fmla="*/ 8174 h 10000"/>
                  <a:gd name="connsiteX930" fmla="*/ 7801 w 10000"/>
                  <a:gd name="connsiteY930" fmla="*/ 8157 h 10000"/>
                  <a:gd name="connsiteX931" fmla="*/ 7817 w 10000"/>
                  <a:gd name="connsiteY931" fmla="*/ 8164 h 10000"/>
                  <a:gd name="connsiteX932" fmla="*/ 7837 w 10000"/>
                  <a:gd name="connsiteY932" fmla="*/ 8164 h 10000"/>
                  <a:gd name="connsiteX933" fmla="*/ 7856 w 10000"/>
                  <a:gd name="connsiteY933" fmla="*/ 8164 h 10000"/>
                  <a:gd name="connsiteX934" fmla="*/ 7870 w 10000"/>
                  <a:gd name="connsiteY934" fmla="*/ 8167 h 10000"/>
                  <a:gd name="connsiteX935" fmla="*/ 7881 w 10000"/>
                  <a:gd name="connsiteY935" fmla="*/ 8174 h 10000"/>
                  <a:gd name="connsiteX936" fmla="*/ 7898 w 10000"/>
                  <a:gd name="connsiteY936" fmla="*/ 8187 h 10000"/>
                  <a:gd name="connsiteX937" fmla="*/ 7917 w 10000"/>
                  <a:gd name="connsiteY937" fmla="*/ 8187 h 10000"/>
                  <a:gd name="connsiteX938" fmla="*/ 7928 w 10000"/>
                  <a:gd name="connsiteY938" fmla="*/ 8157 h 10000"/>
                  <a:gd name="connsiteX939" fmla="*/ 7942 w 10000"/>
                  <a:gd name="connsiteY939" fmla="*/ 8157 h 10000"/>
                  <a:gd name="connsiteX940" fmla="*/ 7958 w 10000"/>
                  <a:gd name="connsiteY940" fmla="*/ 8164 h 10000"/>
                  <a:gd name="connsiteX941" fmla="*/ 7983 w 10000"/>
                  <a:gd name="connsiteY941" fmla="*/ 8144 h 10000"/>
                  <a:gd name="connsiteX942" fmla="*/ 8000 w 10000"/>
                  <a:gd name="connsiteY942" fmla="*/ 8109 h 10000"/>
                  <a:gd name="connsiteX943" fmla="*/ 7994 w 10000"/>
                  <a:gd name="connsiteY943" fmla="*/ 8093 h 10000"/>
                  <a:gd name="connsiteX944" fmla="*/ 7983 w 10000"/>
                  <a:gd name="connsiteY944" fmla="*/ 8070 h 10000"/>
                  <a:gd name="connsiteX945" fmla="*/ 7986 w 10000"/>
                  <a:gd name="connsiteY945" fmla="*/ 8063 h 10000"/>
                  <a:gd name="connsiteX946" fmla="*/ 7978 w 10000"/>
                  <a:gd name="connsiteY946" fmla="*/ 8044 h 10000"/>
                  <a:gd name="connsiteX947" fmla="*/ 7986 w 10000"/>
                  <a:gd name="connsiteY947" fmla="*/ 8002 h 10000"/>
                  <a:gd name="connsiteX948" fmla="*/ 7983 w 10000"/>
                  <a:gd name="connsiteY948" fmla="*/ 7947 h 10000"/>
                  <a:gd name="connsiteX949" fmla="*/ 7961 w 10000"/>
                  <a:gd name="connsiteY949" fmla="*/ 7931 h 10000"/>
                  <a:gd name="connsiteX950" fmla="*/ 7958 w 10000"/>
                  <a:gd name="connsiteY950" fmla="*/ 7898 h 10000"/>
                  <a:gd name="connsiteX951" fmla="*/ 7953 w 10000"/>
                  <a:gd name="connsiteY951" fmla="*/ 7856 h 10000"/>
                  <a:gd name="connsiteX952" fmla="*/ 7967 w 10000"/>
                  <a:gd name="connsiteY952" fmla="*/ 7837 h 10000"/>
                  <a:gd name="connsiteX953" fmla="*/ 7950 w 10000"/>
                  <a:gd name="connsiteY953" fmla="*/ 7824 h 10000"/>
                  <a:gd name="connsiteX954" fmla="*/ 7906 w 10000"/>
                  <a:gd name="connsiteY954" fmla="*/ 7814 h 10000"/>
                  <a:gd name="connsiteX955" fmla="*/ 7878 w 10000"/>
                  <a:gd name="connsiteY955" fmla="*/ 7814 h 10000"/>
                  <a:gd name="connsiteX956" fmla="*/ 7870 w 10000"/>
                  <a:gd name="connsiteY956" fmla="*/ 7795 h 10000"/>
                  <a:gd name="connsiteX957" fmla="*/ 7878 w 10000"/>
                  <a:gd name="connsiteY957" fmla="*/ 7778 h 10000"/>
                  <a:gd name="connsiteX958" fmla="*/ 7881 w 10000"/>
                  <a:gd name="connsiteY958" fmla="*/ 7775 h 10000"/>
                  <a:gd name="connsiteX959" fmla="*/ 7878 w 10000"/>
                  <a:gd name="connsiteY959" fmla="*/ 7743 h 10000"/>
                  <a:gd name="connsiteX960" fmla="*/ 7895 w 10000"/>
                  <a:gd name="connsiteY960" fmla="*/ 7733 h 10000"/>
                  <a:gd name="connsiteX961" fmla="*/ 7911 w 10000"/>
                  <a:gd name="connsiteY961" fmla="*/ 7710 h 10000"/>
                  <a:gd name="connsiteX962" fmla="*/ 7911 w 10000"/>
                  <a:gd name="connsiteY962" fmla="*/ 7665 h 10000"/>
                  <a:gd name="connsiteX963" fmla="*/ 7917 w 10000"/>
                  <a:gd name="connsiteY963" fmla="*/ 7600 h 10000"/>
                  <a:gd name="connsiteX964" fmla="*/ 7928 w 10000"/>
                  <a:gd name="connsiteY964" fmla="*/ 7581 h 10000"/>
                  <a:gd name="connsiteX965" fmla="*/ 7917 w 10000"/>
                  <a:gd name="connsiteY965" fmla="*/ 7474 h 10000"/>
                  <a:gd name="connsiteX966" fmla="*/ 7873 w 10000"/>
                  <a:gd name="connsiteY966" fmla="*/ 7335 h 10000"/>
                  <a:gd name="connsiteX967" fmla="*/ 7756 w 10000"/>
                  <a:gd name="connsiteY967" fmla="*/ 7050 h 10000"/>
                  <a:gd name="connsiteX968" fmla="*/ 7679 w 10000"/>
                  <a:gd name="connsiteY968" fmla="*/ 6839 h 10000"/>
                  <a:gd name="connsiteX969" fmla="*/ 7668 w 10000"/>
                  <a:gd name="connsiteY969" fmla="*/ 6823 h 10000"/>
                  <a:gd name="connsiteX970" fmla="*/ 7659 w 10000"/>
                  <a:gd name="connsiteY970" fmla="*/ 6768 h 10000"/>
                  <a:gd name="connsiteX971" fmla="*/ 7659 w 10000"/>
                  <a:gd name="connsiteY971" fmla="*/ 6739 h 10000"/>
                  <a:gd name="connsiteX972" fmla="*/ 7651 w 10000"/>
                  <a:gd name="connsiteY972" fmla="*/ 6713 h 10000"/>
                  <a:gd name="connsiteX973" fmla="*/ 7654 w 10000"/>
                  <a:gd name="connsiteY973" fmla="*/ 6684 h 10000"/>
                  <a:gd name="connsiteX974" fmla="*/ 7643 w 10000"/>
                  <a:gd name="connsiteY974" fmla="*/ 6626 h 10000"/>
                  <a:gd name="connsiteX975" fmla="*/ 7629 w 10000"/>
                  <a:gd name="connsiteY975" fmla="*/ 6600 h 10000"/>
                  <a:gd name="connsiteX976" fmla="*/ 7629 w 10000"/>
                  <a:gd name="connsiteY976" fmla="*/ 6580 h 10000"/>
                  <a:gd name="connsiteX977" fmla="*/ 7623 w 10000"/>
                  <a:gd name="connsiteY977" fmla="*/ 6541 h 10000"/>
                  <a:gd name="connsiteX978" fmla="*/ 7615 w 10000"/>
                  <a:gd name="connsiteY978" fmla="*/ 6522 h 10000"/>
                  <a:gd name="connsiteX979" fmla="*/ 7598 w 10000"/>
                  <a:gd name="connsiteY979" fmla="*/ 6509 h 10000"/>
                  <a:gd name="connsiteX980" fmla="*/ 7587 w 10000"/>
                  <a:gd name="connsiteY980" fmla="*/ 6493 h 10000"/>
                  <a:gd name="connsiteX981" fmla="*/ 7579 w 10000"/>
                  <a:gd name="connsiteY981" fmla="*/ 6464 h 10000"/>
                  <a:gd name="connsiteX982" fmla="*/ 7587 w 10000"/>
                  <a:gd name="connsiteY982" fmla="*/ 6438 h 10000"/>
                  <a:gd name="connsiteX983" fmla="*/ 7596 w 10000"/>
                  <a:gd name="connsiteY983" fmla="*/ 6425 h 10000"/>
                  <a:gd name="connsiteX984" fmla="*/ 7590 w 10000"/>
                  <a:gd name="connsiteY984" fmla="*/ 6396 h 10000"/>
                  <a:gd name="connsiteX985" fmla="*/ 7590 w 10000"/>
                  <a:gd name="connsiteY985" fmla="*/ 6373 h 10000"/>
                  <a:gd name="connsiteX986" fmla="*/ 7587 w 10000"/>
                  <a:gd name="connsiteY986" fmla="*/ 6354 h 10000"/>
                  <a:gd name="connsiteX987" fmla="*/ 7582 w 10000"/>
                  <a:gd name="connsiteY987" fmla="*/ 6344 h 10000"/>
                  <a:gd name="connsiteX988" fmla="*/ 7582 w 10000"/>
                  <a:gd name="connsiteY988" fmla="*/ 6324 h 10000"/>
                  <a:gd name="connsiteX989" fmla="*/ 7571 w 10000"/>
                  <a:gd name="connsiteY989" fmla="*/ 6302 h 10000"/>
                  <a:gd name="connsiteX990" fmla="*/ 7548 w 10000"/>
                  <a:gd name="connsiteY990" fmla="*/ 6256 h 10000"/>
                  <a:gd name="connsiteX991" fmla="*/ 7546 w 10000"/>
                  <a:gd name="connsiteY991" fmla="*/ 6218 h 10000"/>
                  <a:gd name="connsiteX992" fmla="*/ 7540 w 10000"/>
                  <a:gd name="connsiteY992" fmla="*/ 6159 h 10000"/>
                  <a:gd name="connsiteX993" fmla="*/ 7535 w 10000"/>
                  <a:gd name="connsiteY993" fmla="*/ 6114 h 10000"/>
                  <a:gd name="connsiteX994" fmla="*/ 7535 w 10000"/>
                  <a:gd name="connsiteY994" fmla="*/ 6088 h 10000"/>
                  <a:gd name="connsiteX995" fmla="*/ 7540 w 10000"/>
                  <a:gd name="connsiteY995" fmla="*/ 6049 h 10000"/>
                  <a:gd name="connsiteX996" fmla="*/ 7546 w 10000"/>
                  <a:gd name="connsiteY996" fmla="*/ 6004 h 10000"/>
                  <a:gd name="connsiteX997" fmla="*/ 7548 w 10000"/>
                  <a:gd name="connsiteY997" fmla="*/ 5965 h 10000"/>
                  <a:gd name="connsiteX998" fmla="*/ 7548 w 10000"/>
                  <a:gd name="connsiteY998" fmla="*/ 5946 h 10000"/>
                  <a:gd name="connsiteX999" fmla="*/ 7548 w 10000"/>
                  <a:gd name="connsiteY999" fmla="*/ 5933 h 10000"/>
                  <a:gd name="connsiteX1000" fmla="*/ 7548 w 10000"/>
                  <a:gd name="connsiteY1000" fmla="*/ 5910 h 10000"/>
                  <a:gd name="connsiteX1001" fmla="*/ 7548 w 10000"/>
                  <a:gd name="connsiteY1001" fmla="*/ 5897 h 10000"/>
                  <a:gd name="connsiteX1002" fmla="*/ 7546 w 10000"/>
                  <a:gd name="connsiteY1002" fmla="*/ 5871 h 10000"/>
                  <a:gd name="connsiteX1003" fmla="*/ 7535 w 10000"/>
                  <a:gd name="connsiteY1003" fmla="*/ 5839 h 10000"/>
                  <a:gd name="connsiteX1004" fmla="*/ 7524 w 10000"/>
                  <a:gd name="connsiteY1004" fmla="*/ 5797 h 10000"/>
                  <a:gd name="connsiteX1005" fmla="*/ 7518 w 10000"/>
                  <a:gd name="connsiteY1005" fmla="*/ 5767 h 10000"/>
                  <a:gd name="connsiteX1006" fmla="*/ 7515 w 10000"/>
                  <a:gd name="connsiteY1006" fmla="*/ 5745 h 10000"/>
                  <a:gd name="connsiteX1007" fmla="*/ 7501 w 10000"/>
                  <a:gd name="connsiteY1007" fmla="*/ 5683 h 10000"/>
                  <a:gd name="connsiteX1008" fmla="*/ 7490 w 10000"/>
                  <a:gd name="connsiteY1008" fmla="*/ 5631 h 10000"/>
                  <a:gd name="connsiteX1009" fmla="*/ 7482 w 10000"/>
                  <a:gd name="connsiteY1009" fmla="*/ 5593 h 10000"/>
                  <a:gd name="connsiteX1010" fmla="*/ 7476 w 10000"/>
                  <a:gd name="connsiteY1010" fmla="*/ 5570 h 10000"/>
                  <a:gd name="connsiteX1011" fmla="*/ 7476 w 10000"/>
                  <a:gd name="connsiteY1011" fmla="*/ 5528 h 10000"/>
                  <a:gd name="connsiteX1012" fmla="*/ 7482 w 10000"/>
                  <a:gd name="connsiteY1012" fmla="*/ 5502 h 10000"/>
                  <a:gd name="connsiteX1013" fmla="*/ 7490 w 10000"/>
                  <a:gd name="connsiteY1013" fmla="*/ 5489 h 10000"/>
                  <a:gd name="connsiteX1014" fmla="*/ 7499 w 10000"/>
                  <a:gd name="connsiteY1014" fmla="*/ 5479 h 10000"/>
                  <a:gd name="connsiteX1015" fmla="*/ 7493 w 10000"/>
                  <a:gd name="connsiteY1015" fmla="*/ 5427 h 10000"/>
                  <a:gd name="connsiteX1016" fmla="*/ 7501 w 10000"/>
                  <a:gd name="connsiteY1016" fmla="*/ 5415 h 10000"/>
                  <a:gd name="connsiteX1017" fmla="*/ 7510 w 10000"/>
                  <a:gd name="connsiteY1017" fmla="*/ 5398 h 10000"/>
                  <a:gd name="connsiteX1018" fmla="*/ 7515 w 10000"/>
                  <a:gd name="connsiteY1018" fmla="*/ 5379 h 10000"/>
                  <a:gd name="connsiteX1019" fmla="*/ 7526 w 10000"/>
                  <a:gd name="connsiteY1019" fmla="*/ 5366 h 10000"/>
                  <a:gd name="connsiteX1020" fmla="*/ 7518 w 10000"/>
                  <a:gd name="connsiteY1020" fmla="*/ 5350 h 10000"/>
                  <a:gd name="connsiteX1021" fmla="*/ 7518 w 10000"/>
                  <a:gd name="connsiteY1021" fmla="*/ 5330 h 10000"/>
                  <a:gd name="connsiteX1022" fmla="*/ 7526 w 10000"/>
                  <a:gd name="connsiteY1022" fmla="*/ 5311 h 10000"/>
                  <a:gd name="connsiteX1023" fmla="*/ 7540 w 10000"/>
                  <a:gd name="connsiteY1023" fmla="*/ 5291 h 10000"/>
                  <a:gd name="connsiteX1024" fmla="*/ 7540 w 10000"/>
                  <a:gd name="connsiteY1024" fmla="*/ 5266 h 10000"/>
                  <a:gd name="connsiteX1025" fmla="*/ 7540 w 10000"/>
                  <a:gd name="connsiteY1025" fmla="*/ 5256 h 10000"/>
                  <a:gd name="connsiteX1026" fmla="*/ 7524 w 10000"/>
                  <a:gd name="connsiteY1026" fmla="*/ 5233 h 10000"/>
                  <a:gd name="connsiteX1027" fmla="*/ 7515 w 10000"/>
                  <a:gd name="connsiteY1027" fmla="*/ 5217 h 10000"/>
                  <a:gd name="connsiteX1028" fmla="*/ 7490 w 10000"/>
                  <a:gd name="connsiteY1028" fmla="*/ 5178 h 10000"/>
                  <a:gd name="connsiteX1029" fmla="*/ 7474 w 10000"/>
                  <a:gd name="connsiteY1029" fmla="*/ 5162 h 10000"/>
                  <a:gd name="connsiteX1030" fmla="*/ 7457 w 10000"/>
                  <a:gd name="connsiteY1030" fmla="*/ 5120 h 10000"/>
                  <a:gd name="connsiteX1031" fmla="*/ 7421 w 10000"/>
                  <a:gd name="connsiteY1031" fmla="*/ 5087 h 10000"/>
                  <a:gd name="connsiteX1032" fmla="*/ 7380 w 10000"/>
                  <a:gd name="connsiteY1032" fmla="*/ 5068 h 10000"/>
                  <a:gd name="connsiteX1033" fmla="*/ 7355 w 10000"/>
                  <a:gd name="connsiteY1033" fmla="*/ 5058 h 10000"/>
                  <a:gd name="connsiteX1034" fmla="*/ 7332 w 10000"/>
                  <a:gd name="connsiteY1034" fmla="*/ 5049 h 10000"/>
                  <a:gd name="connsiteX1035" fmla="*/ 7305 w 10000"/>
                  <a:gd name="connsiteY1035" fmla="*/ 5016 h 10000"/>
                  <a:gd name="connsiteX1036" fmla="*/ 7305 w 10000"/>
                  <a:gd name="connsiteY1036" fmla="*/ 5000 h 10000"/>
                  <a:gd name="connsiteX1037" fmla="*/ 7296 w 10000"/>
                  <a:gd name="connsiteY1037" fmla="*/ 4971 h 10000"/>
                  <a:gd name="connsiteX1038" fmla="*/ 7288 w 10000"/>
                  <a:gd name="connsiteY1038" fmla="*/ 4945 h 10000"/>
                  <a:gd name="connsiteX1039" fmla="*/ 7280 w 10000"/>
                  <a:gd name="connsiteY1039" fmla="*/ 4916 h 10000"/>
                  <a:gd name="connsiteX1040" fmla="*/ 7291 w 10000"/>
                  <a:gd name="connsiteY1040" fmla="*/ 4887 h 10000"/>
                  <a:gd name="connsiteX1041" fmla="*/ 7291 w 10000"/>
                  <a:gd name="connsiteY1041" fmla="*/ 4858 h 10000"/>
                  <a:gd name="connsiteX1042" fmla="*/ 7271 w 10000"/>
                  <a:gd name="connsiteY1042" fmla="*/ 4819 h 10000"/>
                  <a:gd name="connsiteX1043" fmla="*/ 7255 w 10000"/>
                  <a:gd name="connsiteY1043" fmla="*/ 4828 h 10000"/>
                  <a:gd name="connsiteX1044" fmla="*/ 7235 w 10000"/>
                  <a:gd name="connsiteY1044" fmla="*/ 4841 h 10000"/>
                  <a:gd name="connsiteX1045" fmla="*/ 7216 w 10000"/>
                  <a:gd name="connsiteY1045" fmla="*/ 4867 h 10000"/>
                  <a:gd name="connsiteX1046" fmla="*/ 7191 w 10000"/>
                  <a:gd name="connsiteY1046" fmla="*/ 4870 h 10000"/>
                  <a:gd name="connsiteX1047" fmla="*/ 7155 w 10000"/>
                  <a:gd name="connsiteY1047" fmla="*/ 4887 h 10000"/>
                  <a:gd name="connsiteX1048" fmla="*/ 7122 w 10000"/>
                  <a:gd name="connsiteY1048" fmla="*/ 4893 h 10000"/>
                  <a:gd name="connsiteX1049" fmla="*/ 7105 w 10000"/>
                  <a:gd name="connsiteY1049" fmla="*/ 4896 h 10000"/>
                  <a:gd name="connsiteX1050" fmla="*/ 7094 w 10000"/>
                  <a:gd name="connsiteY1050" fmla="*/ 4916 h 10000"/>
                  <a:gd name="connsiteX1051" fmla="*/ 7080 w 10000"/>
                  <a:gd name="connsiteY1051" fmla="*/ 4903 h 10000"/>
                  <a:gd name="connsiteX1052" fmla="*/ 7072 w 10000"/>
                  <a:gd name="connsiteY1052" fmla="*/ 4851 h 10000"/>
                  <a:gd name="connsiteX1053" fmla="*/ 7042 w 10000"/>
                  <a:gd name="connsiteY1053" fmla="*/ 4819 h 10000"/>
                  <a:gd name="connsiteX1054" fmla="*/ 7030 w 10000"/>
                  <a:gd name="connsiteY1054" fmla="*/ 4780 h 10000"/>
                  <a:gd name="connsiteX1055" fmla="*/ 7039 w 10000"/>
                  <a:gd name="connsiteY1055" fmla="*/ 4757 h 10000"/>
                  <a:gd name="connsiteX1056" fmla="*/ 7047 w 10000"/>
                  <a:gd name="connsiteY1056" fmla="*/ 4744 h 10000"/>
                  <a:gd name="connsiteX1057" fmla="*/ 7022 w 10000"/>
                  <a:gd name="connsiteY1057" fmla="*/ 4725 h 10000"/>
                  <a:gd name="connsiteX1058" fmla="*/ 7000 w 10000"/>
                  <a:gd name="connsiteY1058" fmla="*/ 4715 h 10000"/>
                  <a:gd name="connsiteX1059" fmla="*/ 6975 w 10000"/>
                  <a:gd name="connsiteY1059" fmla="*/ 4709 h 10000"/>
                  <a:gd name="connsiteX1060" fmla="*/ 6945 w 10000"/>
                  <a:gd name="connsiteY1060" fmla="*/ 4696 h 10000"/>
                  <a:gd name="connsiteX1061" fmla="*/ 6953 w 10000"/>
                  <a:gd name="connsiteY1061" fmla="*/ 4679 h 10000"/>
                  <a:gd name="connsiteX1062" fmla="*/ 6961 w 10000"/>
                  <a:gd name="connsiteY1062" fmla="*/ 4660 h 10000"/>
                  <a:gd name="connsiteX1063" fmla="*/ 6983 w 10000"/>
                  <a:gd name="connsiteY1063" fmla="*/ 4644 h 10000"/>
                  <a:gd name="connsiteX1064" fmla="*/ 7014 w 10000"/>
                  <a:gd name="connsiteY1064" fmla="*/ 4634 h 10000"/>
                  <a:gd name="connsiteX1065" fmla="*/ 7025 w 10000"/>
                  <a:gd name="connsiteY1065" fmla="*/ 4615 h 10000"/>
                  <a:gd name="connsiteX1066" fmla="*/ 7047 w 10000"/>
                  <a:gd name="connsiteY1066" fmla="*/ 4582 h 10000"/>
                  <a:gd name="connsiteX1067" fmla="*/ 7069 w 10000"/>
                  <a:gd name="connsiteY1067" fmla="*/ 4563 h 10000"/>
                  <a:gd name="connsiteX1068" fmla="*/ 7078 w 10000"/>
                  <a:gd name="connsiteY1068" fmla="*/ 4553 h 10000"/>
                  <a:gd name="connsiteX1069" fmla="*/ 7097 w 10000"/>
                  <a:gd name="connsiteY1069" fmla="*/ 4527 h 10000"/>
                  <a:gd name="connsiteX1070" fmla="*/ 7122 w 10000"/>
                  <a:gd name="connsiteY1070" fmla="*/ 4517 h 10000"/>
                  <a:gd name="connsiteX1071" fmla="*/ 7139 w 10000"/>
                  <a:gd name="connsiteY1071" fmla="*/ 4488 h 10000"/>
                  <a:gd name="connsiteX1072" fmla="*/ 7147 w 10000"/>
                  <a:gd name="connsiteY1072" fmla="*/ 4459 h 10000"/>
                  <a:gd name="connsiteX1073" fmla="*/ 7161 w 10000"/>
                  <a:gd name="connsiteY1073" fmla="*/ 4440 h 10000"/>
                  <a:gd name="connsiteX1074" fmla="*/ 7177 w 10000"/>
                  <a:gd name="connsiteY1074" fmla="*/ 4430 h 10000"/>
                  <a:gd name="connsiteX1075" fmla="*/ 7202 w 10000"/>
                  <a:gd name="connsiteY1075" fmla="*/ 4407 h 10000"/>
                  <a:gd name="connsiteX1076" fmla="*/ 7224 w 10000"/>
                  <a:gd name="connsiteY1076" fmla="*/ 4417 h 10000"/>
                  <a:gd name="connsiteX1077" fmla="*/ 7241 w 10000"/>
                  <a:gd name="connsiteY1077" fmla="*/ 4404 h 10000"/>
                  <a:gd name="connsiteX1078" fmla="*/ 7263 w 10000"/>
                  <a:gd name="connsiteY1078" fmla="*/ 4398 h 10000"/>
                  <a:gd name="connsiteX1079" fmla="*/ 7283 w 10000"/>
                  <a:gd name="connsiteY1079" fmla="*/ 4424 h 10000"/>
                  <a:gd name="connsiteX1080" fmla="*/ 7305 w 10000"/>
                  <a:gd name="connsiteY1080" fmla="*/ 4433 h 10000"/>
                  <a:gd name="connsiteX1081" fmla="*/ 7332 w 10000"/>
                  <a:gd name="connsiteY1081" fmla="*/ 4443 h 10000"/>
                  <a:gd name="connsiteX1082" fmla="*/ 7380 w 10000"/>
                  <a:gd name="connsiteY1082" fmla="*/ 4398 h 10000"/>
                  <a:gd name="connsiteX1083" fmla="*/ 7404 w 10000"/>
                  <a:gd name="connsiteY1083" fmla="*/ 4378 h 10000"/>
                  <a:gd name="connsiteX1084" fmla="*/ 7418 w 10000"/>
                  <a:gd name="connsiteY1084" fmla="*/ 4369 h 10000"/>
                  <a:gd name="connsiteX1085" fmla="*/ 7443 w 10000"/>
                  <a:gd name="connsiteY1085" fmla="*/ 4356 h 10000"/>
                  <a:gd name="connsiteX1086" fmla="*/ 7460 w 10000"/>
                  <a:gd name="connsiteY1086" fmla="*/ 4385 h 10000"/>
                  <a:gd name="connsiteX1087" fmla="*/ 7460 w 10000"/>
                  <a:gd name="connsiteY1087" fmla="*/ 4404 h 10000"/>
                  <a:gd name="connsiteX1088" fmla="*/ 7499 w 10000"/>
                  <a:gd name="connsiteY1088" fmla="*/ 4417 h 10000"/>
                  <a:gd name="connsiteX1089" fmla="*/ 7515 w 10000"/>
                  <a:gd name="connsiteY1089" fmla="*/ 4414 h 10000"/>
                  <a:gd name="connsiteX1090" fmla="*/ 7565 w 10000"/>
                  <a:gd name="connsiteY1090" fmla="*/ 4385 h 10000"/>
                  <a:gd name="connsiteX1091" fmla="*/ 7579 w 10000"/>
                  <a:gd name="connsiteY1091" fmla="*/ 4346 h 10000"/>
                  <a:gd name="connsiteX1092" fmla="*/ 7582 w 10000"/>
                  <a:gd name="connsiteY1092" fmla="*/ 4317 h 10000"/>
                  <a:gd name="connsiteX1093" fmla="*/ 7590 w 10000"/>
                  <a:gd name="connsiteY1093" fmla="*/ 4301 h 10000"/>
                  <a:gd name="connsiteX1094" fmla="*/ 7612 w 10000"/>
                  <a:gd name="connsiteY1094" fmla="*/ 4271 h 10000"/>
                  <a:gd name="connsiteX1095" fmla="*/ 7623 w 10000"/>
                  <a:gd name="connsiteY1095" fmla="*/ 4262 h 10000"/>
                  <a:gd name="connsiteX1096" fmla="*/ 7634 w 10000"/>
                  <a:gd name="connsiteY1096" fmla="*/ 4245 h 10000"/>
                  <a:gd name="connsiteX1097" fmla="*/ 7645 w 10000"/>
                  <a:gd name="connsiteY1097" fmla="*/ 4265 h 10000"/>
                  <a:gd name="connsiteX1098" fmla="*/ 7670 w 10000"/>
                  <a:gd name="connsiteY1098" fmla="*/ 4284 h 10000"/>
                  <a:gd name="connsiteX1099" fmla="*/ 7701 w 10000"/>
                  <a:gd name="connsiteY1099" fmla="*/ 4275 h 10000"/>
                  <a:gd name="connsiteX1100" fmla="*/ 7717 w 10000"/>
                  <a:gd name="connsiteY1100" fmla="*/ 4275 h 10000"/>
                  <a:gd name="connsiteX1101" fmla="*/ 7740 w 10000"/>
                  <a:gd name="connsiteY1101" fmla="*/ 4284 h 10000"/>
                  <a:gd name="connsiteX1102" fmla="*/ 7767 w 10000"/>
                  <a:gd name="connsiteY1102" fmla="*/ 4284 h 10000"/>
                  <a:gd name="connsiteX1103" fmla="*/ 7895 w 10000"/>
                  <a:gd name="connsiteY1103" fmla="*/ 4207 h 10000"/>
                  <a:gd name="connsiteX1104" fmla="*/ 7895 w 10000"/>
                  <a:gd name="connsiteY1104" fmla="*/ 4187 h 10000"/>
                  <a:gd name="connsiteX1105" fmla="*/ 7895 w 10000"/>
                  <a:gd name="connsiteY1105" fmla="*/ 4171 h 10000"/>
                  <a:gd name="connsiteX1106" fmla="*/ 7903 w 10000"/>
                  <a:gd name="connsiteY1106" fmla="*/ 4148 h 10000"/>
                  <a:gd name="connsiteX1107" fmla="*/ 7917 w 10000"/>
                  <a:gd name="connsiteY1107" fmla="*/ 4158 h 10000"/>
                  <a:gd name="connsiteX1108" fmla="*/ 7967 w 10000"/>
                  <a:gd name="connsiteY1108" fmla="*/ 4203 h 10000"/>
                  <a:gd name="connsiteX1109" fmla="*/ 7994 w 10000"/>
                  <a:gd name="connsiteY1109" fmla="*/ 4203 h 10000"/>
                  <a:gd name="connsiteX1110" fmla="*/ 8064 w 10000"/>
                  <a:gd name="connsiteY1110" fmla="*/ 4242 h 10000"/>
                  <a:gd name="connsiteX1111" fmla="*/ 8083 w 10000"/>
                  <a:gd name="connsiteY1111" fmla="*/ 4245 h 10000"/>
                  <a:gd name="connsiteX1112" fmla="*/ 8105 w 10000"/>
                  <a:gd name="connsiteY1112" fmla="*/ 4226 h 10000"/>
                  <a:gd name="connsiteX1113" fmla="*/ 8136 w 10000"/>
                  <a:gd name="connsiteY1113" fmla="*/ 4187 h 10000"/>
                  <a:gd name="connsiteX1114" fmla="*/ 8161 w 10000"/>
                  <a:gd name="connsiteY1114" fmla="*/ 4168 h 10000"/>
                  <a:gd name="connsiteX1115" fmla="*/ 8172 w 10000"/>
                  <a:gd name="connsiteY1115" fmla="*/ 4161 h 10000"/>
                  <a:gd name="connsiteX1116" fmla="*/ 8208 w 10000"/>
                  <a:gd name="connsiteY1116" fmla="*/ 4168 h 10000"/>
                  <a:gd name="connsiteX1117" fmla="*/ 8235 w 10000"/>
                  <a:gd name="connsiteY1117" fmla="*/ 4168 h 10000"/>
                  <a:gd name="connsiteX1118" fmla="*/ 8258 w 10000"/>
                  <a:gd name="connsiteY1118" fmla="*/ 4152 h 10000"/>
                  <a:gd name="connsiteX1119" fmla="*/ 8283 w 10000"/>
                  <a:gd name="connsiteY1119" fmla="*/ 4152 h 10000"/>
                  <a:gd name="connsiteX1120" fmla="*/ 8299 w 10000"/>
                  <a:gd name="connsiteY1120" fmla="*/ 4132 h 10000"/>
                  <a:gd name="connsiteX1121" fmla="*/ 8316 w 10000"/>
                  <a:gd name="connsiteY1121" fmla="*/ 4113 h 10000"/>
                  <a:gd name="connsiteX1122" fmla="*/ 8330 w 10000"/>
                  <a:gd name="connsiteY1122" fmla="*/ 4084 h 10000"/>
                  <a:gd name="connsiteX1123" fmla="*/ 8341 w 10000"/>
                  <a:gd name="connsiteY1123" fmla="*/ 4058 h 10000"/>
                  <a:gd name="connsiteX1124" fmla="*/ 8349 w 10000"/>
                  <a:gd name="connsiteY1124" fmla="*/ 4064 h 10000"/>
                  <a:gd name="connsiteX1125" fmla="*/ 8366 w 10000"/>
                  <a:gd name="connsiteY1125" fmla="*/ 4067 h 10000"/>
                  <a:gd name="connsiteX1126" fmla="*/ 8374 w 10000"/>
                  <a:gd name="connsiteY1126" fmla="*/ 4084 h 10000"/>
                  <a:gd name="connsiteX1127" fmla="*/ 8402 w 10000"/>
                  <a:gd name="connsiteY1127" fmla="*/ 4054 h 10000"/>
                  <a:gd name="connsiteX1128" fmla="*/ 8427 w 10000"/>
                  <a:gd name="connsiteY1128" fmla="*/ 4028 h 10000"/>
                  <a:gd name="connsiteX1129" fmla="*/ 8438 w 10000"/>
                  <a:gd name="connsiteY1129" fmla="*/ 4025 h 10000"/>
                  <a:gd name="connsiteX1130" fmla="*/ 8468 w 10000"/>
                  <a:gd name="connsiteY1130" fmla="*/ 4006 h 10000"/>
                  <a:gd name="connsiteX1131" fmla="*/ 8485 w 10000"/>
                  <a:gd name="connsiteY1131" fmla="*/ 3999 h 10000"/>
                  <a:gd name="connsiteX1132" fmla="*/ 8493 w 10000"/>
                  <a:gd name="connsiteY1132" fmla="*/ 4025 h 10000"/>
                  <a:gd name="connsiteX1133" fmla="*/ 8515 w 10000"/>
                  <a:gd name="connsiteY1133" fmla="*/ 4028 h 10000"/>
                  <a:gd name="connsiteX1134" fmla="*/ 8543 w 10000"/>
                  <a:gd name="connsiteY1134" fmla="*/ 4009 h 10000"/>
                  <a:gd name="connsiteX1135" fmla="*/ 8551 w 10000"/>
                  <a:gd name="connsiteY1135" fmla="*/ 3990 h 10000"/>
                  <a:gd name="connsiteX1136" fmla="*/ 8582 w 10000"/>
                  <a:gd name="connsiteY1136" fmla="*/ 3977 h 10000"/>
                  <a:gd name="connsiteX1137" fmla="*/ 8596 w 10000"/>
                  <a:gd name="connsiteY1137" fmla="*/ 3977 h 10000"/>
                  <a:gd name="connsiteX1138" fmla="*/ 8607 w 10000"/>
                  <a:gd name="connsiteY1138" fmla="*/ 3980 h 10000"/>
                  <a:gd name="connsiteX1139" fmla="*/ 8645 w 10000"/>
                  <a:gd name="connsiteY1139" fmla="*/ 3970 h 10000"/>
                  <a:gd name="connsiteX1140" fmla="*/ 8654 w 10000"/>
                  <a:gd name="connsiteY1140" fmla="*/ 3951 h 10000"/>
                  <a:gd name="connsiteX1141" fmla="*/ 8670 w 10000"/>
                  <a:gd name="connsiteY1141" fmla="*/ 3935 h 10000"/>
                  <a:gd name="connsiteX1142" fmla="*/ 8695 w 10000"/>
                  <a:gd name="connsiteY1142" fmla="*/ 3935 h 10000"/>
                  <a:gd name="connsiteX1143" fmla="*/ 8704 w 10000"/>
                  <a:gd name="connsiteY1143" fmla="*/ 3951 h 10000"/>
                  <a:gd name="connsiteX1144" fmla="*/ 8717 w 10000"/>
                  <a:gd name="connsiteY1144" fmla="*/ 3964 h 10000"/>
                  <a:gd name="connsiteX1145" fmla="*/ 8751 w 10000"/>
                  <a:gd name="connsiteY1145" fmla="*/ 3951 h 10000"/>
                  <a:gd name="connsiteX1146" fmla="*/ 8776 w 10000"/>
                  <a:gd name="connsiteY1146" fmla="*/ 3935 h 10000"/>
                  <a:gd name="connsiteX1147" fmla="*/ 8798 w 10000"/>
                  <a:gd name="connsiteY1147" fmla="*/ 3925 h 10000"/>
                  <a:gd name="connsiteX1148" fmla="*/ 8806 w 10000"/>
                  <a:gd name="connsiteY1148" fmla="*/ 3892 h 10000"/>
                  <a:gd name="connsiteX1149" fmla="*/ 8814 w 10000"/>
                  <a:gd name="connsiteY1149" fmla="*/ 3876 h 10000"/>
                  <a:gd name="connsiteX1150" fmla="*/ 8839 w 10000"/>
                  <a:gd name="connsiteY1150" fmla="*/ 3873 h 10000"/>
                  <a:gd name="connsiteX1151" fmla="*/ 8842 w 10000"/>
                  <a:gd name="connsiteY1151" fmla="*/ 3876 h 10000"/>
                  <a:gd name="connsiteX1152" fmla="*/ 8856 w 10000"/>
                  <a:gd name="connsiteY1152" fmla="*/ 3863 h 10000"/>
                  <a:gd name="connsiteX1153" fmla="*/ 8856 w 10000"/>
                  <a:gd name="connsiteY1153" fmla="*/ 3841 h 10000"/>
                  <a:gd name="connsiteX1154" fmla="*/ 8870 w 10000"/>
                  <a:gd name="connsiteY1154" fmla="*/ 3821 h 10000"/>
                  <a:gd name="connsiteX1155" fmla="*/ 8903 w 10000"/>
                  <a:gd name="connsiteY1155" fmla="*/ 3802 h 10000"/>
                  <a:gd name="connsiteX1156" fmla="*/ 8914 w 10000"/>
                  <a:gd name="connsiteY1156" fmla="*/ 3782 h 10000"/>
                  <a:gd name="connsiteX1157" fmla="*/ 8939 w 10000"/>
                  <a:gd name="connsiteY1157" fmla="*/ 3782 h 10000"/>
                  <a:gd name="connsiteX1158" fmla="*/ 8961 w 10000"/>
                  <a:gd name="connsiteY1158" fmla="*/ 3779 h 10000"/>
                  <a:gd name="connsiteX1159" fmla="*/ 8983 w 10000"/>
                  <a:gd name="connsiteY1159" fmla="*/ 3760 h 10000"/>
                  <a:gd name="connsiteX1160" fmla="*/ 9003 w 10000"/>
                  <a:gd name="connsiteY1160" fmla="*/ 3763 h 10000"/>
                  <a:gd name="connsiteX1161" fmla="*/ 9019 w 10000"/>
                  <a:gd name="connsiteY1161" fmla="*/ 3779 h 10000"/>
                  <a:gd name="connsiteX1162" fmla="*/ 9050 w 10000"/>
                  <a:gd name="connsiteY1162" fmla="*/ 3812 h 10000"/>
                  <a:gd name="connsiteX1163" fmla="*/ 9080 w 10000"/>
                  <a:gd name="connsiteY1163" fmla="*/ 3831 h 10000"/>
                  <a:gd name="connsiteX1164" fmla="*/ 9097 w 10000"/>
                  <a:gd name="connsiteY1164" fmla="*/ 3867 h 10000"/>
                  <a:gd name="connsiteX1165" fmla="*/ 9114 w 10000"/>
                  <a:gd name="connsiteY1165" fmla="*/ 3902 h 10000"/>
                  <a:gd name="connsiteX1166" fmla="*/ 9122 w 10000"/>
                  <a:gd name="connsiteY1166" fmla="*/ 3935 h 10000"/>
                  <a:gd name="connsiteX1167" fmla="*/ 9125 w 10000"/>
                  <a:gd name="connsiteY1167" fmla="*/ 3964 h 10000"/>
                  <a:gd name="connsiteX1168" fmla="*/ 9130 w 10000"/>
                  <a:gd name="connsiteY1168" fmla="*/ 3999 h 10000"/>
                  <a:gd name="connsiteX1169" fmla="*/ 9130 w 10000"/>
                  <a:gd name="connsiteY1169" fmla="*/ 4054 h 10000"/>
                  <a:gd name="connsiteX1170" fmla="*/ 9155 w 10000"/>
                  <a:gd name="connsiteY1170" fmla="*/ 4093 h 10000"/>
                  <a:gd name="connsiteX1171" fmla="*/ 9169 w 10000"/>
                  <a:gd name="connsiteY1171" fmla="*/ 4090 h 10000"/>
                  <a:gd name="connsiteX1172" fmla="*/ 9211 w 10000"/>
                  <a:gd name="connsiteY1172" fmla="*/ 4077 h 10000"/>
                  <a:gd name="connsiteX1173" fmla="*/ 9244 w 10000"/>
                  <a:gd name="connsiteY1173" fmla="*/ 4077 h 10000"/>
                  <a:gd name="connsiteX1174" fmla="*/ 9252 w 10000"/>
                  <a:gd name="connsiteY1174" fmla="*/ 4103 h 10000"/>
                  <a:gd name="connsiteX1175" fmla="*/ 9258 w 10000"/>
                  <a:gd name="connsiteY1175" fmla="*/ 4148 h 10000"/>
                  <a:gd name="connsiteX1176" fmla="*/ 9269 w 10000"/>
                  <a:gd name="connsiteY1176" fmla="*/ 4158 h 10000"/>
                  <a:gd name="connsiteX1177" fmla="*/ 9294 w 10000"/>
                  <a:gd name="connsiteY1177" fmla="*/ 4158 h 10000"/>
                  <a:gd name="connsiteX1178" fmla="*/ 9319 w 10000"/>
                  <a:gd name="connsiteY1178" fmla="*/ 4168 h 10000"/>
                  <a:gd name="connsiteX1179" fmla="*/ 9346 w 10000"/>
                  <a:gd name="connsiteY1179" fmla="*/ 4190 h 10000"/>
                  <a:gd name="connsiteX1180" fmla="*/ 9357 w 10000"/>
                  <a:gd name="connsiteY1180" fmla="*/ 4168 h 10000"/>
                  <a:gd name="connsiteX1181" fmla="*/ 9371 w 10000"/>
                  <a:gd name="connsiteY1181" fmla="*/ 4132 h 10000"/>
                  <a:gd name="connsiteX1182" fmla="*/ 9391 w 10000"/>
                  <a:gd name="connsiteY1182" fmla="*/ 4113 h 10000"/>
                  <a:gd name="connsiteX1183" fmla="*/ 9407 w 10000"/>
                  <a:gd name="connsiteY1183" fmla="*/ 4103 h 10000"/>
                  <a:gd name="connsiteX1184" fmla="*/ 9435 w 10000"/>
                  <a:gd name="connsiteY1184" fmla="*/ 4100 h 10000"/>
                  <a:gd name="connsiteX1185" fmla="*/ 9460 w 10000"/>
                  <a:gd name="connsiteY1185" fmla="*/ 4084 h 10000"/>
                  <a:gd name="connsiteX1186" fmla="*/ 9485 w 10000"/>
                  <a:gd name="connsiteY1186" fmla="*/ 4067 h 10000"/>
                  <a:gd name="connsiteX1187" fmla="*/ 9496 w 10000"/>
                  <a:gd name="connsiteY1187" fmla="*/ 4054 h 10000"/>
                  <a:gd name="connsiteX1188" fmla="*/ 9526 w 10000"/>
                  <a:gd name="connsiteY1188" fmla="*/ 4048 h 10000"/>
                  <a:gd name="connsiteX1189" fmla="*/ 9557 w 10000"/>
                  <a:gd name="connsiteY1189" fmla="*/ 4038 h 10000"/>
                  <a:gd name="connsiteX1190" fmla="*/ 9584 w 10000"/>
                  <a:gd name="connsiteY1190" fmla="*/ 4019 h 10000"/>
                  <a:gd name="connsiteX1191" fmla="*/ 9623 w 10000"/>
                  <a:gd name="connsiteY1191" fmla="*/ 4016 h 10000"/>
                  <a:gd name="connsiteX1192" fmla="*/ 9648 w 10000"/>
                  <a:gd name="connsiteY1192" fmla="*/ 4009 h 10000"/>
                  <a:gd name="connsiteX1193" fmla="*/ 9673 w 10000"/>
                  <a:gd name="connsiteY1193" fmla="*/ 4019 h 10000"/>
                  <a:gd name="connsiteX1194" fmla="*/ 9712 w 10000"/>
                  <a:gd name="connsiteY1194" fmla="*/ 4038 h 10000"/>
                  <a:gd name="connsiteX1195" fmla="*/ 9742 w 10000"/>
                  <a:gd name="connsiteY1195" fmla="*/ 4074 h 10000"/>
                  <a:gd name="connsiteX1196" fmla="*/ 9776 w 10000"/>
                  <a:gd name="connsiteY1196" fmla="*/ 4093 h 10000"/>
                  <a:gd name="connsiteX1197" fmla="*/ 9814 w 10000"/>
                  <a:gd name="connsiteY1197" fmla="*/ 4109 h 10000"/>
                  <a:gd name="connsiteX1198" fmla="*/ 9859 w 10000"/>
                  <a:gd name="connsiteY1198" fmla="*/ 4119 h 10000"/>
                  <a:gd name="connsiteX1199" fmla="*/ 9898 w 10000"/>
                  <a:gd name="connsiteY1199" fmla="*/ 4122 h 10000"/>
                  <a:gd name="connsiteX1200" fmla="*/ 9931 w 10000"/>
                  <a:gd name="connsiteY1200" fmla="*/ 4109 h 10000"/>
                  <a:gd name="connsiteX1201" fmla="*/ 9956 w 10000"/>
                  <a:gd name="connsiteY1201" fmla="*/ 4100 h 10000"/>
                  <a:gd name="connsiteX1202" fmla="*/ 9981 w 10000"/>
                  <a:gd name="connsiteY1202" fmla="*/ 4067 h 10000"/>
                  <a:gd name="connsiteX1203" fmla="*/ 9994 w 10000"/>
                  <a:gd name="connsiteY1203" fmla="*/ 4035 h 10000"/>
                  <a:gd name="connsiteX1204" fmla="*/ 10000 w 10000"/>
                  <a:gd name="connsiteY1204" fmla="*/ 3996 h 10000"/>
                  <a:gd name="connsiteX1205" fmla="*/ 9994 w 10000"/>
                  <a:gd name="connsiteY1205" fmla="*/ 3941 h 10000"/>
                  <a:gd name="connsiteX1206" fmla="*/ 9986 w 10000"/>
                  <a:gd name="connsiteY1206" fmla="*/ 3905 h 10000"/>
                  <a:gd name="connsiteX1207" fmla="*/ 9981 w 10000"/>
                  <a:gd name="connsiteY1207" fmla="*/ 3857 h 10000"/>
                  <a:gd name="connsiteX1208" fmla="*/ 9989 w 10000"/>
                  <a:gd name="connsiteY1208" fmla="*/ 3837 h 10000"/>
                  <a:gd name="connsiteX1209" fmla="*/ 9989 w 10000"/>
                  <a:gd name="connsiteY1209" fmla="*/ 3812 h 10000"/>
                  <a:gd name="connsiteX1210" fmla="*/ 9981 w 10000"/>
                  <a:gd name="connsiteY1210" fmla="*/ 3792 h 10000"/>
                  <a:gd name="connsiteX1211" fmla="*/ 9970 w 10000"/>
                  <a:gd name="connsiteY1211" fmla="*/ 3763 h 10000"/>
                  <a:gd name="connsiteX1212" fmla="*/ 9945 w 10000"/>
                  <a:gd name="connsiteY1212" fmla="*/ 3705 h 10000"/>
                  <a:gd name="connsiteX1213" fmla="*/ 9931 w 10000"/>
                  <a:gd name="connsiteY1213" fmla="*/ 3659 h 10000"/>
                  <a:gd name="connsiteX1214" fmla="*/ 9903 w 10000"/>
                  <a:gd name="connsiteY1214" fmla="*/ 3640 h 10000"/>
                  <a:gd name="connsiteX1215" fmla="*/ 9881 w 10000"/>
                  <a:gd name="connsiteY1215" fmla="*/ 3620 h 10000"/>
                  <a:gd name="connsiteX1216" fmla="*/ 9856 w 10000"/>
                  <a:gd name="connsiteY1216" fmla="*/ 3595 h 10000"/>
                  <a:gd name="connsiteX1217" fmla="*/ 9817 w 10000"/>
                  <a:gd name="connsiteY1217" fmla="*/ 3562 h 10000"/>
                  <a:gd name="connsiteX1218" fmla="*/ 9795 w 10000"/>
                  <a:gd name="connsiteY1218" fmla="*/ 3546 h 10000"/>
                  <a:gd name="connsiteX1219" fmla="*/ 9778 w 10000"/>
                  <a:gd name="connsiteY1219" fmla="*/ 3527 h 10000"/>
                  <a:gd name="connsiteX1220" fmla="*/ 9745 w 10000"/>
                  <a:gd name="connsiteY1220" fmla="*/ 3501 h 10000"/>
                  <a:gd name="connsiteX1221" fmla="*/ 9726 w 10000"/>
                  <a:gd name="connsiteY1221" fmla="*/ 3488 h 10000"/>
                  <a:gd name="connsiteX1222" fmla="*/ 9704 w 10000"/>
                  <a:gd name="connsiteY1222" fmla="*/ 3472 h 10000"/>
                  <a:gd name="connsiteX1223" fmla="*/ 9695 w 10000"/>
                  <a:gd name="connsiteY1223" fmla="*/ 3468 h 10000"/>
                  <a:gd name="connsiteX1224" fmla="*/ 9690 w 10000"/>
                  <a:gd name="connsiteY1224" fmla="*/ 3459 h 10000"/>
                  <a:gd name="connsiteX1225" fmla="*/ 9673 w 10000"/>
                  <a:gd name="connsiteY1225" fmla="*/ 3449 h 10000"/>
                  <a:gd name="connsiteX1226" fmla="*/ 9665 w 10000"/>
                  <a:gd name="connsiteY1226" fmla="*/ 3442 h 10000"/>
                  <a:gd name="connsiteX1227" fmla="*/ 9654 w 10000"/>
                  <a:gd name="connsiteY1227" fmla="*/ 3449 h 10000"/>
                  <a:gd name="connsiteX1228" fmla="*/ 9521 w 10000"/>
                  <a:gd name="connsiteY1228" fmla="*/ 3394 h 10000"/>
                  <a:gd name="connsiteX1229" fmla="*/ 9510 w 10000"/>
                  <a:gd name="connsiteY1229" fmla="*/ 3368 h 10000"/>
                  <a:gd name="connsiteX1230" fmla="*/ 9496 w 10000"/>
                  <a:gd name="connsiteY1230" fmla="*/ 3287 h 10000"/>
                  <a:gd name="connsiteX1231" fmla="*/ 9488 w 10000"/>
                  <a:gd name="connsiteY1231" fmla="*/ 3216 h 10000"/>
                  <a:gd name="connsiteX1232" fmla="*/ 9493 w 10000"/>
                  <a:gd name="connsiteY1232" fmla="*/ 3174 h 10000"/>
                  <a:gd name="connsiteX1233" fmla="*/ 9501 w 10000"/>
                  <a:gd name="connsiteY1233" fmla="*/ 3128 h 10000"/>
                  <a:gd name="connsiteX1234" fmla="*/ 9488 w 10000"/>
                  <a:gd name="connsiteY1234" fmla="*/ 3025 h 10000"/>
                  <a:gd name="connsiteX1235" fmla="*/ 9446 w 10000"/>
                  <a:gd name="connsiteY1235" fmla="*/ 2931 h 10000"/>
                  <a:gd name="connsiteX1236" fmla="*/ 9382 w 10000"/>
                  <a:gd name="connsiteY1236" fmla="*/ 2837 h 10000"/>
                  <a:gd name="connsiteX1237" fmla="*/ 9316 w 10000"/>
                  <a:gd name="connsiteY1237" fmla="*/ 2753 h 10000"/>
                  <a:gd name="connsiteX1238" fmla="*/ 9294 w 10000"/>
                  <a:gd name="connsiteY1238" fmla="*/ 2655 h 10000"/>
                  <a:gd name="connsiteX1239" fmla="*/ 9213 w 10000"/>
                  <a:gd name="connsiteY1239" fmla="*/ 2328 h 10000"/>
                  <a:gd name="connsiteX1240" fmla="*/ 9172 w 10000"/>
                  <a:gd name="connsiteY1240" fmla="*/ 2286 h 10000"/>
                  <a:gd name="connsiteX1241" fmla="*/ 9019 w 10000"/>
                  <a:gd name="connsiteY1241" fmla="*/ 2082 h 10000"/>
                  <a:gd name="connsiteX1242" fmla="*/ 8906 w 10000"/>
                  <a:gd name="connsiteY1242" fmla="*/ 1946 h 10000"/>
                  <a:gd name="connsiteX1243" fmla="*/ 8801 w 10000"/>
                  <a:gd name="connsiteY1243" fmla="*/ 1778 h 10000"/>
                  <a:gd name="connsiteX1244" fmla="*/ 8806 w 10000"/>
                  <a:gd name="connsiteY1244" fmla="*/ 1713 h 10000"/>
                  <a:gd name="connsiteX1245" fmla="*/ 8809 w 10000"/>
                  <a:gd name="connsiteY1245" fmla="*/ 1703 h 10000"/>
                  <a:gd name="connsiteX1246" fmla="*/ 8817 w 10000"/>
                  <a:gd name="connsiteY1246" fmla="*/ 1713 h 10000"/>
                  <a:gd name="connsiteX1247" fmla="*/ 8834 w 10000"/>
                  <a:gd name="connsiteY1247" fmla="*/ 1729 h 10000"/>
                  <a:gd name="connsiteX1248" fmla="*/ 8839 w 10000"/>
                  <a:gd name="connsiteY1248" fmla="*/ 1729 h 10000"/>
                  <a:gd name="connsiteX1249" fmla="*/ 8848 w 10000"/>
                  <a:gd name="connsiteY1249" fmla="*/ 1723 h 10000"/>
                  <a:gd name="connsiteX1250" fmla="*/ 8850 w 10000"/>
                  <a:gd name="connsiteY1250" fmla="*/ 1703 h 10000"/>
                  <a:gd name="connsiteX1251" fmla="*/ 8850 w 10000"/>
                  <a:gd name="connsiteY1251" fmla="*/ 1684 h 10000"/>
                  <a:gd name="connsiteX1252" fmla="*/ 8850 w 10000"/>
                  <a:gd name="connsiteY1252" fmla="*/ 1648 h 10000"/>
                  <a:gd name="connsiteX1253" fmla="*/ 8881 w 10000"/>
                  <a:gd name="connsiteY1253" fmla="*/ 1571 h 10000"/>
                  <a:gd name="connsiteX1254" fmla="*/ 8895 w 10000"/>
                  <a:gd name="connsiteY1254" fmla="*/ 1541 h 10000"/>
                  <a:gd name="connsiteX1255" fmla="*/ 8895 w 10000"/>
                  <a:gd name="connsiteY1255" fmla="*/ 1525 h 10000"/>
                  <a:gd name="connsiteX1256" fmla="*/ 8881 w 10000"/>
                  <a:gd name="connsiteY1256" fmla="*/ 1516 h 10000"/>
                  <a:gd name="connsiteX1257" fmla="*/ 8864 w 10000"/>
                  <a:gd name="connsiteY1257" fmla="*/ 1522 h 10000"/>
                  <a:gd name="connsiteX1258" fmla="*/ 8850 w 10000"/>
                  <a:gd name="connsiteY1258" fmla="*/ 1535 h 10000"/>
                  <a:gd name="connsiteX1259" fmla="*/ 8834 w 10000"/>
                  <a:gd name="connsiteY1259" fmla="*/ 1571 h 10000"/>
                  <a:gd name="connsiteX1260" fmla="*/ 8825 w 10000"/>
                  <a:gd name="connsiteY1260" fmla="*/ 1587 h 10000"/>
                  <a:gd name="connsiteX1261" fmla="*/ 8776 w 10000"/>
                  <a:gd name="connsiteY1261" fmla="*/ 1571 h 10000"/>
                  <a:gd name="connsiteX1262" fmla="*/ 8745 w 10000"/>
                  <a:gd name="connsiteY1262" fmla="*/ 1580 h 10000"/>
                  <a:gd name="connsiteX1263" fmla="*/ 8720 w 10000"/>
                  <a:gd name="connsiteY1263" fmla="*/ 1587 h 10000"/>
                  <a:gd name="connsiteX1264" fmla="*/ 8709 w 10000"/>
                  <a:gd name="connsiteY1264" fmla="*/ 1609 h 10000"/>
                  <a:gd name="connsiteX1265" fmla="*/ 8693 w 10000"/>
                  <a:gd name="connsiteY1265" fmla="*/ 1616 h 10000"/>
                  <a:gd name="connsiteX1266" fmla="*/ 8684 w 10000"/>
                  <a:gd name="connsiteY1266" fmla="*/ 1639 h 10000"/>
                  <a:gd name="connsiteX1267" fmla="*/ 8684 w 10000"/>
                  <a:gd name="connsiteY1267" fmla="*/ 1658 h 10000"/>
                  <a:gd name="connsiteX1268" fmla="*/ 8665 w 10000"/>
                  <a:gd name="connsiteY1268" fmla="*/ 1655 h 10000"/>
                  <a:gd name="connsiteX1269" fmla="*/ 8665 w 10000"/>
                  <a:gd name="connsiteY1269" fmla="*/ 1645 h 10000"/>
                  <a:gd name="connsiteX1270" fmla="*/ 8665 w 10000"/>
                  <a:gd name="connsiteY1270" fmla="*/ 1626 h 10000"/>
                  <a:gd name="connsiteX1271" fmla="*/ 8676 w 10000"/>
                  <a:gd name="connsiteY1271" fmla="*/ 1609 h 10000"/>
                  <a:gd name="connsiteX1272" fmla="*/ 8679 w 10000"/>
                  <a:gd name="connsiteY1272" fmla="*/ 1597 h 10000"/>
                  <a:gd name="connsiteX1273" fmla="*/ 8687 w 10000"/>
                  <a:gd name="connsiteY1273" fmla="*/ 1577 h 10000"/>
                  <a:gd name="connsiteX1274" fmla="*/ 8695 w 10000"/>
                  <a:gd name="connsiteY1274" fmla="*/ 1554 h 10000"/>
                  <a:gd name="connsiteX1275" fmla="*/ 8709 w 10000"/>
                  <a:gd name="connsiteY1275" fmla="*/ 1532 h 10000"/>
                  <a:gd name="connsiteX1276" fmla="*/ 8704 w 10000"/>
                  <a:gd name="connsiteY1276" fmla="*/ 1512 h 10000"/>
                  <a:gd name="connsiteX1277" fmla="*/ 8695 w 10000"/>
                  <a:gd name="connsiteY1277" fmla="*/ 1503 h 10000"/>
                  <a:gd name="connsiteX1278" fmla="*/ 8684 w 10000"/>
                  <a:gd name="connsiteY1278" fmla="*/ 1503 h 10000"/>
                  <a:gd name="connsiteX1279" fmla="*/ 8670 w 10000"/>
                  <a:gd name="connsiteY1279" fmla="*/ 1525 h 10000"/>
                  <a:gd name="connsiteX1280" fmla="*/ 8665 w 10000"/>
                  <a:gd name="connsiteY1280" fmla="*/ 1545 h 10000"/>
                  <a:gd name="connsiteX1281" fmla="*/ 8654 w 10000"/>
                  <a:gd name="connsiteY1281" fmla="*/ 1567 h 10000"/>
                  <a:gd name="connsiteX1282" fmla="*/ 8648 w 10000"/>
                  <a:gd name="connsiteY1282" fmla="*/ 1587 h 10000"/>
                  <a:gd name="connsiteX1283" fmla="*/ 8640 w 10000"/>
                  <a:gd name="connsiteY1283" fmla="*/ 1629 h 10000"/>
                  <a:gd name="connsiteX1284" fmla="*/ 8620 w 10000"/>
                  <a:gd name="connsiteY1284" fmla="*/ 1635 h 10000"/>
                  <a:gd name="connsiteX1285" fmla="*/ 8612 w 10000"/>
                  <a:gd name="connsiteY1285" fmla="*/ 1635 h 10000"/>
                  <a:gd name="connsiteX1286" fmla="*/ 8604 w 10000"/>
                  <a:gd name="connsiteY1286" fmla="*/ 1626 h 10000"/>
                  <a:gd name="connsiteX1287" fmla="*/ 8596 w 10000"/>
                  <a:gd name="connsiteY1287" fmla="*/ 1616 h 10000"/>
                  <a:gd name="connsiteX1288" fmla="*/ 8596 w 10000"/>
                  <a:gd name="connsiteY1288" fmla="*/ 1580 h 10000"/>
                  <a:gd name="connsiteX1289" fmla="*/ 8587 w 10000"/>
                  <a:gd name="connsiteY1289" fmla="*/ 1545 h 10000"/>
                  <a:gd name="connsiteX1290" fmla="*/ 8565 w 10000"/>
                  <a:gd name="connsiteY1290" fmla="*/ 1516 h 10000"/>
                  <a:gd name="connsiteX1291" fmla="*/ 8543 w 10000"/>
                  <a:gd name="connsiteY1291" fmla="*/ 1512 h 10000"/>
                  <a:gd name="connsiteX1292" fmla="*/ 8518 w 10000"/>
                  <a:gd name="connsiteY1292" fmla="*/ 1532 h 10000"/>
                  <a:gd name="connsiteX1293" fmla="*/ 8476 w 10000"/>
                  <a:gd name="connsiteY1293" fmla="*/ 1567 h 10000"/>
                  <a:gd name="connsiteX1294" fmla="*/ 8454 w 10000"/>
                  <a:gd name="connsiteY1294" fmla="*/ 1551 h 10000"/>
                  <a:gd name="connsiteX1295" fmla="*/ 8402 w 10000"/>
                  <a:gd name="connsiteY1295" fmla="*/ 1493 h 10000"/>
                  <a:gd name="connsiteX1296" fmla="*/ 8371 w 10000"/>
                  <a:gd name="connsiteY1296" fmla="*/ 1428 h 10000"/>
                  <a:gd name="connsiteX1297" fmla="*/ 8072 w 10000"/>
                  <a:gd name="connsiteY1297" fmla="*/ 1422 h 10000"/>
                  <a:gd name="connsiteX1298" fmla="*/ 7823 w 10000"/>
                  <a:gd name="connsiteY1298" fmla="*/ 1279 h 10000"/>
                  <a:gd name="connsiteX1299" fmla="*/ 7587 w 10000"/>
                  <a:gd name="connsiteY1299" fmla="*/ 1133 h 10000"/>
                  <a:gd name="connsiteX1300" fmla="*/ 7526 w 10000"/>
                  <a:gd name="connsiteY1300" fmla="*/ 1098 h 10000"/>
                  <a:gd name="connsiteX1301" fmla="*/ 7346 w 10000"/>
                  <a:gd name="connsiteY1301" fmla="*/ 991 h 10000"/>
                  <a:gd name="connsiteX1302" fmla="*/ 7321 w 10000"/>
                  <a:gd name="connsiteY1302" fmla="*/ 959 h 10000"/>
                  <a:gd name="connsiteX1303" fmla="*/ 7307 w 10000"/>
                  <a:gd name="connsiteY1303" fmla="*/ 871 h 10000"/>
                  <a:gd name="connsiteX1304" fmla="*/ 7224 w 10000"/>
                  <a:gd name="connsiteY1304" fmla="*/ 816 h 10000"/>
                  <a:gd name="connsiteX1305" fmla="*/ 7147 w 10000"/>
                  <a:gd name="connsiteY1305" fmla="*/ 787 h 10000"/>
                  <a:gd name="connsiteX1306" fmla="*/ 7080 w 10000"/>
                  <a:gd name="connsiteY1306" fmla="*/ 742 h 10000"/>
                  <a:gd name="connsiteX1307" fmla="*/ 7069 w 10000"/>
                  <a:gd name="connsiteY1307" fmla="*/ 767 h 10000"/>
                  <a:gd name="connsiteX1308" fmla="*/ 7033 w 10000"/>
                  <a:gd name="connsiteY1308" fmla="*/ 787 h 10000"/>
                  <a:gd name="connsiteX1309" fmla="*/ 6820 w 10000"/>
                  <a:gd name="connsiteY1309" fmla="*/ 878 h 10000"/>
                  <a:gd name="connsiteX1310" fmla="*/ 6726 w 10000"/>
                  <a:gd name="connsiteY1310" fmla="*/ 897 h 10000"/>
                  <a:gd name="connsiteX1311" fmla="*/ 6626 w 10000"/>
                  <a:gd name="connsiteY1311" fmla="*/ 955 h 10000"/>
                  <a:gd name="connsiteX1312" fmla="*/ 6582 w 10000"/>
                  <a:gd name="connsiteY1312" fmla="*/ 946 h 10000"/>
                  <a:gd name="connsiteX1313" fmla="*/ 6571 w 10000"/>
                  <a:gd name="connsiteY1313" fmla="*/ 955 h 10000"/>
                  <a:gd name="connsiteX1314" fmla="*/ 6507 w 10000"/>
                  <a:gd name="connsiteY1314" fmla="*/ 975 h 10000"/>
                  <a:gd name="connsiteX1315" fmla="*/ 6485 w 10000"/>
                  <a:gd name="connsiteY1315" fmla="*/ 975 h 10000"/>
                  <a:gd name="connsiteX1316" fmla="*/ 6476 w 10000"/>
                  <a:gd name="connsiteY1316" fmla="*/ 965 h 10000"/>
                  <a:gd name="connsiteX1317" fmla="*/ 6474 w 10000"/>
                  <a:gd name="connsiteY1317" fmla="*/ 936 h 10000"/>
                  <a:gd name="connsiteX1318" fmla="*/ 6452 w 10000"/>
                  <a:gd name="connsiteY1318" fmla="*/ 887 h 10000"/>
                  <a:gd name="connsiteX1319" fmla="*/ 6352 w 10000"/>
                  <a:gd name="connsiteY1319" fmla="*/ 767 h 10000"/>
                  <a:gd name="connsiteX1320" fmla="*/ 6313 w 10000"/>
                  <a:gd name="connsiteY1320" fmla="*/ 732 h 10000"/>
                  <a:gd name="connsiteX1321" fmla="*/ 6296 w 10000"/>
                  <a:gd name="connsiteY1321" fmla="*/ 690 h 10000"/>
                  <a:gd name="connsiteX1322" fmla="*/ 6271 w 10000"/>
                  <a:gd name="connsiteY1322" fmla="*/ 664 h 10000"/>
                  <a:gd name="connsiteX1323" fmla="*/ 6266 w 10000"/>
                  <a:gd name="connsiteY1323" fmla="*/ 654 h 10000"/>
                  <a:gd name="connsiteX1324" fmla="*/ 6111 w 10000"/>
                  <a:gd name="connsiteY1324" fmla="*/ 398 h 10000"/>
                  <a:gd name="connsiteX1325" fmla="*/ 5903 w 10000"/>
                  <a:gd name="connsiteY1325" fmla="*/ 408 h 10000"/>
                  <a:gd name="connsiteX1326" fmla="*/ 5837 w 10000"/>
                  <a:gd name="connsiteY1326" fmla="*/ 427 h 10000"/>
                  <a:gd name="connsiteX1327" fmla="*/ 5756 w 10000"/>
                  <a:gd name="connsiteY1327" fmla="*/ 453 h 10000"/>
                  <a:gd name="connsiteX1328" fmla="*/ 5681 w 10000"/>
                  <a:gd name="connsiteY1328" fmla="*/ 453 h 10000"/>
                  <a:gd name="connsiteX1329" fmla="*/ 5609 w 10000"/>
                  <a:gd name="connsiteY1329" fmla="*/ 447 h 10000"/>
                  <a:gd name="connsiteX1330" fmla="*/ 5554 w 10000"/>
                  <a:gd name="connsiteY1330" fmla="*/ 304 h 10000"/>
                  <a:gd name="connsiteX1331" fmla="*/ 5529 w 10000"/>
                  <a:gd name="connsiteY1331" fmla="*/ 301 h 10000"/>
                  <a:gd name="connsiteX1332" fmla="*/ 5393 w 10000"/>
                  <a:gd name="connsiteY1332" fmla="*/ 256 h 10000"/>
                  <a:gd name="connsiteX1333" fmla="*/ 5366 w 10000"/>
                  <a:gd name="connsiteY1333" fmla="*/ 220 h 10000"/>
                  <a:gd name="connsiteX1334" fmla="*/ 5249 w 10000"/>
                  <a:gd name="connsiteY1334" fmla="*/ 155 h 10000"/>
                  <a:gd name="connsiteX1335" fmla="*/ 5141 w 10000"/>
                  <a:gd name="connsiteY1335" fmla="*/ 52 h 10000"/>
                  <a:gd name="connsiteX1336" fmla="*/ 5116 w 10000"/>
                  <a:gd name="connsiteY1336" fmla="*/ 3 h 10000"/>
                  <a:gd name="connsiteX1337" fmla="*/ 5061 w 10000"/>
                  <a:gd name="connsiteY1337" fmla="*/ 0 h 10000"/>
                  <a:gd name="connsiteX1338" fmla="*/ 5036 w 10000"/>
                  <a:gd name="connsiteY1338" fmla="*/ 32 h 10000"/>
                  <a:gd name="connsiteX1339" fmla="*/ 4942 w 10000"/>
                  <a:gd name="connsiteY1339" fmla="*/ 133 h 10000"/>
                  <a:gd name="connsiteX1340" fmla="*/ 4900 w 10000"/>
                  <a:gd name="connsiteY1340" fmla="*/ 217 h 10000"/>
                  <a:gd name="connsiteX1341" fmla="*/ 4861 w 10000"/>
                  <a:gd name="connsiteY1341" fmla="*/ 198 h 10000"/>
                  <a:gd name="connsiteX1342" fmla="*/ 4795 w 10000"/>
                  <a:gd name="connsiteY1342" fmla="*/ 68 h 10000"/>
                  <a:gd name="connsiteX1343" fmla="*/ 4778 w 10000"/>
                  <a:gd name="connsiteY1343" fmla="*/ 62 h 10000"/>
                  <a:gd name="connsiteX1344" fmla="*/ 4765 w 10000"/>
                  <a:gd name="connsiteY1344" fmla="*/ 62 h 10000"/>
                  <a:gd name="connsiteX1345" fmla="*/ 4748 w 10000"/>
                  <a:gd name="connsiteY1345" fmla="*/ 68 h 10000"/>
                  <a:gd name="connsiteX1346" fmla="*/ 4673 w 10000"/>
                  <a:gd name="connsiteY1346" fmla="*/ 136 h 10000"/>
                  <a:gd name="connsiteX1347" fmla="*/ 4632 w 10000"/>
                  <a:gd name="connsiteY1347" fmla="*/ 201 h 10000"/>
                  <a:gd name="connsiteX1348" fmla="*/ 4623 w 10000"/>
                  <a:gd name="connsiteY1348" fmla="*/ 210 h 10000"/>
                  <a:gd name="connsiteX1349" fmla="*/ 4579 w 10000"/>
                  <a:gd name="connsiteY1349" fmla="*/ 220 h 10000"/>
                  <a:gd name="connsiteX1350" fmla="*/ 4479 w 10000"/>
                  <a:gd name="connsiteY1350" fmla="*/ 198 h 10000"/>
                  <a:gd name="connsiteX1351" fmla="*/ 4402 w 10000"/>
                  <a:gd name="connsiteY1351" fmla="*/ 165 h 10000"/>
                  <a:gd name="connsiteX1352" fmla="*/ 4374 w 10000"/>
                  <a:gd name="connsiteY1352" fmla="*/ 165 h 10000"/>
                  <a:gd name="connsiteX1353" fmla="*/ 4335 w 10000"/>
                  <a:gd name="connsiteY1353" fmla="*/ 172 h 10000"/>
                  <a:gd name="connsiteX1354" fmla="*/ 4302 w 10000"/>
                  <a:gd name="connsiteY1354" fmla="*/ 188 h 10000"/>
                  <a:gd name="connsiteX1355" fmla="*/ 4271 w 10000"/>
                  <a:gd name="connsiteY1355" fmla="*/ 220 h 10000"/>
                  <a:gd name="connsiteX1356" fmla="*/ 4238 w 10000"/>
                  <a:gd name="connsiteY1356" fmla="*/ 240 h 10000"/>
                  <a:gd name="connsiteX1357" fmla="*/ 4324 w 10000"/>
                  <a:gd name="connsiteY1357" fmla="*/ 1289 h 10000"/>
                  <a:gd name="connsiteX1358" fmla="*/ 3560 w 10000"/>
                  <a:gd name="connsiteY1358" fmla="*/ 7749 h 10000"/>
                  <a:gd name="connsiteX1359" fmla="*/ 3562 w 10000"/>
                  <a:gd name="connsiteY1359" fmla="*/ 7759 h 10000"/>
                  <a:gd name="connsiteX1360" fmla="*/ 4297 w 10000"/>
                  <a:gd name="connsiteY1360" fmla="*/ 7345 h 10000"/>
                  <a:gd name="connsiteX1361" fmla="*/ 4236 w 10000"/>
                  <a:gd name="connsiteY1361" fmla="*/ 6832 h 10000"/>
                  <a:gd name="connsiteX1362" fmla="*/ 3946 w 10000"/>
                  <a:gd name="connsiteY1362" fmla="*/ 6675 h 10000"/>
                  <a:gd name="connsiteX1363" fmla="*/ 3687 w 10000"/>
                  <a:gd name="connsiteY1363" fmla="*/ 7730 h 10000"/>
                  <a:gd name="connsiteX1364" fmla="*/ 3690 w 10000"/>
                  <a:gd name="connsiteY1364" fmla="*/ 7730 h 10000"/>
                  <a:gd name="connsiteX1365" fmla="*/ 3704 w 10000"/>
                  <a:gd name="connsiteY1365" fmla="*/ 7740 h 10000"/>
                  <a:gd name="connsiteX1366" fmla="*/ 3712 w 10000"/>
                  <a:gd name="connsiteY1366" fmla="*/ 7743 h 10000"/>
                  <a:gd name="connsiteX1367" fmla="*/ 3723 w 10000"/>
                  <a:gd name="connsiteY1367" fmla="*/ 7749 h 10000"/>
                  <a:gd name="connsiteX1368" fmla="*/ 3729 w 10000"/>
                  <a:gd name="connsiteY1368" fmla="*/ 7749 h 10000"/>
                  <a:gd name="connsiteX1369" fmla="*/ 3729 w 10000"/>
                  <a:gd name="connsiteY1369" fmla="*/ 7743 h 10000"/>
                  <a:gd name="connsiteX1370" fmla="*/ 3745 w 10000"/>
                  <a:gd name="connsiteY1370" fmla="*/ 7740 h 10000"/>
                  <a:gd name="connsiteX1371" fmla="*/ 3753 w 10000"/>
                  <a:gd name="connsiteY1371" fmla="*/ 7730 h 10000"/>
                  <a:gd name="connsiteX1372" fmla="*/ 3762 w 10000"/>
                  <a:gd name="connsiteY1372" fmla="*/ 7720 h 10000"/>
                  <a:gd name="connsiteX1373" fmla="*/ 3776 w 10000"/>
                  <a:gd name="connsiteY1373" fmla="*/ 7710 h 10000"/>
                  <a:gd name="connsiteX1374" fmla="*/ 3784 w 10000"/>
                  <a:gd name="connsiteY1374" fmla="*/ 7701 h 10000"/>
                  <a:gd name="connsiteX1375" fmla="*/ 3792 w 10000"/>
                  <a:gd name="connsiteY1375" fmla="*/ 7694 h 10000"/>
                  <a:gd name="connsiteX1376" fmla="*/ 4805 w 10000"/>
                  <a:gd name="connsiteY1376" fmla="*/ 7386 h 10000"/>
                  <a:gd name="connsiteX1377" fmla="*/ 3778 w 10000"/>
                  <a:gd name="connsiteY1377" fmla="*/ 7756 h 10000"/>
                  <a:gd name="connsiteX1378" fmla="*/ 3762 w 10000"/>
                  <a:gd name="connsiteY1378" fmla="*/ 7775 h 10000"/>
                  <a:gd name="connsiteX1379" fmla="*/ 3748 w 10000"/>
                  <a:gd name="connsiteY1379" fmla="*/ 7775 h 10000"/>
                  <a:gd name="connsiteX1380" fmla="*/ 3712 w 10000"/>
                  <a:gd name="connsiteY1380" fmla="*/ 8005 h 10000"/>
                  <a:gd name="connsiteX1381" fmla="*/ 3706 w 10000"/>
                  <a:gd name="connsiteY1381" fmla="*/ 8021 h 10000"/>
                  <a:gd name="connsiteX1382" fmla="*/ 3712 w 10000"/>
                  <a:gd name="connsiteY1382" fmla="*/ 8044 h 10000"/>
                  <a:gd name="connsiteX1383" fmla="*/ 3712 w 10000"/>
                  <a:gd name="connsiteY1383" fmla="*/ 8051 h 10000"/>
                  <a:gd name="connsiteX1384" fmla="*/ 3767 w 10000"/>
                  <a:gd name="connsiteY1384" fmla="*/ 8106 h 10000"/>
                  <a:gd name="connsiteX1385" fmla="*/ 3770 w 10000"/>
                  <a:gd name="connsiteY1385" fmla="*/ 8119 h 10000"/>
                  <a:gd name="connsiteX1386" fmla="*/ 3740 w 10000"/>
                  <a:gd name="connsiteY1386" fmla="*/ 8154 h 10000"/>
                  <a:gd name="connsiteX1387" fmla="*/ 3731 w 10000"/>
                  <a:gd name="connsiteY1387" fmla="*/ 8138 h 10000"/>
                  <a:gd name="connsiteX1388" fmla="*/ 3729 w 10000"/>
                  <a:gd name="connsiteY1388" fmla="*/ 8125 h 10000"/>
                  <a:gd name="connsiteX1389" fmla="*/ 3712 w 10000"/>
                  <a:gd name="connsiteY1389" fmla="*/ 8115 h 10000"/>
                  <a:gd name="connsiteX1390" fmla="*/ 3704 w 10000"/>
                  <a:gd name="connsiteY1390" fmla="*/ 8109 h 10000"/>
                  <a:gd name="connsiteX1391" fmla="*/ 3687 w 10000"/>
                  <a:gd name="connsiteY1391" fmla="*/ 8099 h 10000"/>
                  <a:gd name="connsiteX1392" fmla="*/ 3673 w 10000"/>
                  <a:gd name="connsiteY1392" fmla="*/ 8093 h 10000"/>
                  <a:gd name="connsiteX1393" fmla="*/ 3665 w 10000"/>
                  <a:gd name="connsiteY1393" fmla="*/ 8083 h 10000"/>
                  <a:gd name="connsiteX1394" fmla="*/ 3648 w 10000"/>
                  <a:gd name="connsiteY1394" fmla="*/ 8073 h 10000"/>
                  <a:gd name="connsiteX1395" fmla="*/ 3643 w 10000"/>
                  <a:gd name="connsiteY1395" fmla="*/ 8063 h 10000"/>
                  <a:gd name="connsiteX1396" fmla="*/ 3632 w 10000"/>
                  <a:gd name="connsiteY1396" fmla="*/ 8054 h 10000"/>
                  <a:gd name="connsiteX1397" fmla="*/ 3623 w 10000"/>
                  <a:gd name="connsiteY1397" fmla="*/ 8060 h 10000"/>
                  <a:gd name="connsiteX1398" fmla="*/ 3615 w 10000"/>
                  <a:gd name="connsiteY1398" fmla="*/ 8070 h 10000"/>
                  <a:gd name="connsiteX1399" fmla="*/ 3607 w 10000"/>
                  <a:gd name="connsiteY1399" fmla="*/ 8083 h 10000"/>
                  <a:gd name="connsiteX1400" fmla="*/ 5314 w 10000"/>
                  <a:gd name="connsiteY1400" fmla="*/ 7655 h 10000"/>
                  <a:gd name="connsiteX1401" fmla="*/ 3601 w 10000"/>
                  <a:gd name="connsiteY1401" fmla="*/ 8148 h 10000"/>
                  <a:gd name="connsiteX1402" fmla="*/ 3584 w 10000"/>
                  <a:gd name="connsiteY1402" fmla="*/ 8154 h 10000"/>
                  <a:gd name="connsiteX1403" fmla="*/ 5255 w 10000"/>
                  <a:gd name="connsiteY1403" fmla="*/ 7926 h 10000"/>
                  <a:gd name="connsiteX1404" fmla="*/ 4881 w 10000"/>
                  <a:gd name="connsiteY1404" fmla="*/ 8090 h 10000"/>
                  <a:gd name="connsiteX1405" fmla="*/ 3206 w 10000"/>
                  <a:gd name="connsiteY1405" fmla="*/ 8300 h 10000"/>
                  <a:gd name="connsiteX1406" fmla="*/ 2947 w 10000"/>
                  <a:gd name="connsiteY1406" fmla="*/ 8089 h 10000"/>
                  <a:gd name="connsiteX1407" fmla="*/ 3057 w 10000"/>
                  <a:gd name="connsiteY1407" fmla="*/ 7143 h 10000"/>
                  <a:gd name="connsiteX0" fmla="*/ 4324 w 10000"/>
                  <a:gd name="connsiteY0" fmla="*/ 1289 h 10000"/>
                  <a:gd name="connsiteX1" fmla="*/ 4296 w 10000"/>
                  <a:gd name="connsiteY1" fmla="*/ 1305 h 10000"/>
                  <a:gd name="connsiteX2" fmla="*/ 4285 w 10000"/>
                  <a:gd name="connsiteY2" fmla="*/ 1279 h 10000"/>
                  <a:gd name="connsiteX3" fmla="*/ 4244 w 10000"/>
                  <a:gd name="connsiteY3" fmla="*/ 1266 h 10000"/>
                  <a:gd name="connsiteX4" fmla="*/ 4208 w 10000"/>
                  <a:gd name="connsiteY4" fmla="*/ 1286 h 10000"/>
                  <a:gd name="connsiteX5" fmla="*/ 4172 w 10000"/>
                  <a:gd name="connsiteY5" fmla="*/ 1299 h 10000"/>
                  <a:gd name="connsiteX6" fmla="*/ 4150 w 10000"/>
                  <a:gd name="connsiteY6" fmla="*/ 1308 h 10000"/>
                  <a:gd name="connsiteX7" fmla="*/ 4139 w 10000"/>
                  <a:gd name="connsiteY7" fmla="*/ 1315 h 10000"/>
                  <a:gd name="connsiteX8" fmla="*/ 4125 w 10000"/>
                  <a:gd name="connsiteY8" fmla="*/ 1315 h 10000"/>
                  <a:gd name="connsiteX9" fmla="*/ 4119 w 10000"/>
                  <a:gd name="connsiteY9" fmla="*/ 1315 h 10000"/>
                  <a:gd name="connsiteX10" fmla="*/ 4111 w 10000"/>
                  <a:gd name="connsiteY10" fmla="*/ 1308 h 10000"/>
                  <a:gd name="connsiteX11" fmla="*/ 4100 w 10000"/>
                  <a:gd name="connsiteY11" fmla="*/ 1315 h 10000"/>
                  <a:gd name="connsiteX12" fmla="*/ 4075 w 10000"/>
                  <a:gd name="connsiteY12" fmla="*/ 1315 h 10000"/>
                  <a:gd name="connsiteX13" fmla="*/ 4058 w 10000"/>
                  <a:gd name="connsiteY13" fmla="*/ 1318 h 10000"/>
                  <a:gd name="connsiteX14" fmla="*/ 4044 w 10000"/>
                  <a:gd name="connsiteY14" fmla="*/ 1315 h 10000"/>
                  <a:gd name="connsiteX15" fmla="*/ 4042 w 10000"/>
                  <a:gd name="connsiteY15" fmla="*/ 1299 h 10000"/>
                  <a:gd name="connsiteX16" fmla="*/ 4014 w 10000"/>
                  <a:gd name="connsiteY16" fmla="*/ 1308 h 10000"/>
                  <a:gd name="connsiteX17" fmla="*/ 4011 w 10000"/>
                  <a:gd name="connsiteY17" fmla="*/ 1315 h 10000"/>
                  <a:gd name="connsiteX18" fmla="*/ 4011 w 10000"/>
                  <a:gd name="connsiteY18" fmla="*/ 1341 h 10000"/>
                  <a:gd name="connsiteX19" fmla="*/ 4019 w 10000"/>
                  <a:gd name="connsiteY19" fmla="*/ 1341 h 10000"/>
                  <a:gd name="connsiteX20" fmla="*/ 3997 w 10000"/>
                  <a:gd name="connsiteY20" fmla="*/ 1363 h 10000"/>
                  <a:gd name="connsiteX21" fmla="*/ 3986 w 10000"/>
                  <a:gd name="connsiteY21" fmla="*/ 1373 h 10000"/>
                  <a:gd name="connsiteX22" fmla="*/ 3981 w 10000"/>
                  <a:gd name="connsiteY22" fmla="*/ 1389 h 10000"/>
                  <a:gd name="connsiteX23" fmla="*/ 3981 w 10000"/>
                  <a:gd name="connsiteY23" fmla="*/ 1409 h 10000"/>
                  <a:gd name="connsiteX24" fmla="*/ 3981 w 10000"/>
                  <a:gd name="connsiteY24" fmla="*/ 1438 h 10000"/>
                  <a:gd name="connsiteX25" fmla="*/ 3961 w 10000"/>
                  <a:gd name="connsiteY25" fmla="*/ 1441 h 10000"/>
                  <a:gd name="connsiteX26" fmla="*/ 3942 w 10000"/>
                  <a:gd name="connsiteY26" fmla="*/ 1441 h 10000"/>
                  <a:gd name="connsiteX27" fmla="*/ 3914 w 10000"/>
                  <a:gd name="connsiteY27" fmla="*/ 1454 h 10000"/>
                  <a:gd name="connsiteX28" fmla="*/ 3892 w 10000"/>
                  <a:gd name="connsiteY28" fmla="*/ 1467 h 10000"/>
                  <a:gd name="connsiteX29" fmla="*/ 3867 w 10000"/>
                  <a:gd name="connsiteY29" fmla="*/ 1483 h 10000"/>
                  <a:gd name="connsiteX30" fmla="*/ 3845 w 10000"/>
                  <a:gd name="connsiteY30" fmla="*/ 1467 h 10000"/>
                  <a:gd name="connsiteX31" fmla="*/ 3850 w 10000"/>
                  <a:gd name="connsiteY31" fmla="*/ 1457 h 10000"/>
                  <a:gd name="connsiteX32" fmla="*/ 3864 w 10000"/>
                  <a:gd name="connsiteY32" fmla="*/ 1441 h 10000"/>
                  <a:gd name="connsiteX33" fmla="*/ 3859 w 10000"/>
                  <a:gd name="connsiteY33" fmla="*/ 1409 h 10000"/>
                  <a:gd name="connsiteX34" fmla="*/ 3842 w 10000"/>
                  <a:gd name="connsiteY34" fmla="*/ 1383 h 10000"/>
                  <a:gd name="connsiteX35" fmla="*/ 3825 w 10000"/>
                  <a:gd name="connsiteY35" fmla="*/ 1360 h 10000"/>
                  <a:gd name="connsiteX36" fmla="*/ 3809 w 10000"/>
                  <a:gd name="connsiteY36" fmla="*/ 1318 h 10000"/>
                  <a:gd name="connsiteX37" fmla="*/ 3787 w 10000"/>
                  <a:gd name="connsiteY37" fmla="*/ 1289 h 10000"/>
                  <a:gd name="connsiteX38" fmla="*/ 3759 w 10000"/>
                  <a:gd name="connsiteY38" fmla="*/ 1266 h 10000"/>
                  <a:gd name="connsiteX39" fmla="*/ 3740 w 10000"/>
                  <a:gd name="connsiteY39" fmla="*/ 1256 h 10000"/>
                  <a:gd name="connsiteX40" fmla="*/ 3715 w 10000"/>
                  <a:gd name="connsiteY40" fmla="*/ 1250 h 10000"/>
                  <a:gd name="connsiteX41" fmla="*/ 3687 w 10000"/>
                  <a:gd name="connsiteY41" fmla="*/ 1256 h 10000"/>
                  <a:gd name="connsiteX42" fmla="*/ 3681 w 10000"/>
                  <a:gd name="connsiteY42" fmla="*/ 1260 h 10000"/>
                  <a:gd name="connsiteX43" fmla="*/ 3670 w 10000"/>
                  <a:gd name="connsiteY43" fmla="*/ 1295 h 10000"/>
                  <a:gd name="connsiteX44" fmla="*/ 3651 w 10000"/>
                  <a:gd name="connsiteY44" fmla="*/ 1305 h 10000"/>
                  <a:gd name="connsiteX45" fmla="*/ 3640 w 10000"/>
                  <a:gd name="connsiteY45" fmla="*/ 1308 h 10000"/>
                  <a:gd name="connsiteX46" fmla="*/ 3626 w 10000"/>
                  <a:gd name="connsiteY46" fmla="*/ 1308 h 10000"/>
                  <a:gd name="connsiteX47" fmla="*/ 3632 w 10000"/>
                  <a:gd name="connsiteY47" fmla="*/ 1276 h 10000"/>
                  <a:gd name="connsiteX48" fmla="*/ 3609 w 10000"/>
                  <a:gd name="connsiteY48" fmla="*/ 1289 h 10000"/>
                  <a:gd name="connsiteX49" fmla="*/ 3593 w 10000"/>
                  <a:gd name="connsiteY49" fmla="*/ 1286 h 10000"/>
                  <a:gd name="connsiteX50" fmla="*/ 3590 w 10000"/>
                  <a:gd name="connsiteY50" fmla="*/ 1256 h 10000"/>
                  <a:gd name="connsiteX51" fmla="*/ 3584 w 10000"/>
                  <a:gd name="connsiteY51" fmla="*/ 1237 h 10000"/>
                  <a:gd name="connsiteX52" fmla="*/ 3573 w 10000"/>
                  <a:gd name="connsiteY52" fmla="*/ 1237 h 10000"/>
                  <a:gd name="connsiteX53" fmla="*/ 3554 w 10000"/>
                  <a:gd name="connsiteY53" fmla="*/ 1227 h 10000"/>
                  <a:gd name="connsiteX54" fmla="*/ 3546 w 10000"/>
                  <a:gd name="connsiteY54" fmla="*/ 1192 h 10000"/>
                  <a:gd name="connsiteX55" fmla="*/ 3529 w 10000"/>
                  <a:gd name="connsiteY55" fmla="*/ 1176 h 10000"/>
                  <a:gd name="connsiteX56" fmla="*/ 3512 w 10000"/>
                  <a:gd name="connsiteY56" fmla="*/ 1182 h 10000"/>
                  <a:gd name="connsiteX57" fmla="*/ 3485 w 10000"/>
                  <a:gd name="connsiteY57" fmla="*/ 1182 h 10000"/>
                  <a:gd name="connsiteX58" fmla="*/ 3463 w 10000"/>
                  <a:gd name="connsiteY58" fmla="*/ 1176 h 10000"/>
                  <a:gd name="connsiteX59" fmla="*/ 3449 w 10000"/>
                  <a:gd name="connsiteY59" fmla="*/ 1182 h 10000"/>
                  <a:gd name="connsiteX60" fmla="*/ 3432 w 10000"/>
                  <a:gd name="connsiteY60" fmla="*/ 1192 h 10000"/>
                  <a:gd name="connsiteX61" fmla="*/ 3454 w 10000"/>
                  <a:gd name="connsiteY61" fmla="*/ 1205 h 10000"/>
                  <a:gd name="connsiteX62" fmla="*/ 3463 w 10000"/>
                  <a:gd name="connsiteY62" fmla="*/ 1205 h 10000"/>
                  <a:gd name="connsiteX63" fmla="*/ 3488 w 10000"/>
                  <a:gd name="connsiteY63" fmla="*/ 1205 h 10000"/>
                  <a:gd name="connsiteX64" fmla="*/ 3488 w 10000"/>
                  <a:gd name="connsiteY64" fmla="*/ 1218 h 10000"/>
                  <a:gd name="connsiteX65" fmla="*/ 3493 w 10000"/>
                  <a:gd name="connsiteY65" fmla="*/ 1247 h 10000"/>
                  <a:gd name="connsiteX66" fmla="*/ 3512 w 10000"/>
                  <a:gd name="connsiteY66" fmla="*/ 1247 h 10000"/>
                  <a:gd name="connsiteX67" fmla="*/ 3518 w 10000"/>
                  <a:gd name="connsiteY67" fmla="*/ 1250 h 10000"/>
                  <a:gd name="connsiteX68" fmla="*/ 3521 w 10000"/>
                  <a:gd name="connsiteY68" fmla="*/ 1276 h 10000"/>
                  <a:gd name="connsiteX69" fmla="*/ 3543 w 10000"/>
                  <a:gd name="connsiteY69" fmla="*/ 1295 h 10000"/>
                  <a:gd name="connsiteX70" fmla="*/ 3546 w 10000"/>
                  <a:gd name="connsiteY70" fmla="*/ 1305 h 10000"/>
                  <a:gd name="connsiteX71" fmla="*/ 3543 w 10000"/>
                  <a:gd name="connsiteY71" fmla="*/ 1315 h 10000"/>
                  <a:gd name="connsiteX72" fmla="*/ 3543 w 10000"/>
                  <a:gd name="connsiteY72" fmla="*/ 1331 h 10000"/>
                  <a:gd name="connsiteX73" fmla="*/ 3554 w 10000"/>
                  <a:gd name="connsiteY73" fmla="*/ 1324 h 10000"/>
                  <a:gd name="connsiteX74" fmla="*/ 3560 w 10000"/>
                  <a:gd name="connsiteY74" fmla="*/ 1331 h 10000"/>
                  <a:gd name="connsiteX75" fmla="*/ 3582 w 10000"/>
                  <a:gd name="connsiteY75" fmla="*/ 1344 h 10000"/>
                  <a:gd name="connsiteX76" fmla="*/ 3598 w 10000"/>
                  <a:gd name="connsiteY76" fmla="*/ 1380 h 10000"/>
                  <a:gd name="connsiteX77" fmla="*/ 3607 w 10000"/>
                  <a:gd name="connsiteY77" fmla="*/ 1389 h 10000"/>
                  <a:gd name="connsiteX78" fmla="*/ 3623 w 10000"/>
                  <a:gd name="connsiteY78" fmla="*/ 1409 h 10000"/>
                  <a:gd name="connsiteX79" fmla="*/ 3634 w 10000"/>
                  <a:gd name="connsiteY79" fmla="*/ 1438 h 10000"/>
                  <a:gd name="connsiteX80" fmla="*/ 3632 w 10000"/>
                  <a:gd name="connsiteY80" fmla="*/ 1454 h 10000"/>
                  <a:gd name="connsiteX81" fmla="*/ 3618 w 10000"/>
                  <a:gd name="connsiteY81" fmla="*/ 1438 h 10000"/>
                  <a:gd name="connsiteX82" fmla="*/ 3598 w 10000"/>
                  <a:gd name="connsiteY82" fmla="*/ 1428 h 10000"/>
                  <a:gd name="connsiteX83" fmla="*/ 3582 w 10000"/>
                  <a:gd name="connsiteY83" fmla="*/ 1402 h 10000"/>
                  <a:gd name="connsiteX84" fmla="*/ 3562 w 10000"/>
                  <a:gd name="connsiteY84" fmla="*/ 1399 h 10000"/>
                  <a:gd name="connsiteX85" fmla="*/ 3546 w 10000"/>
                  <a:gd name="connsiteY85" fmla="*/ 1383 h 10000"/>
                  <a:gd name="connsiteX86" fmla="*/ 3510 w 10000"/>
                  <a:gd name="connsiteY86" fmla="*/ 1360 h 10000"/>
                  <a:gd name="connsiteX87" fmla="*/ 3485 w 10000"/>
                  <a:gd name="connsiteY87" fmla="*/ 1344 h 10000"/>
                  <a:gd name="connsiteX88" fmla="*/ 3454 w 10000"/>
                  <a:gd name="connsiteY88" fmla="*/ 1334 h 10000"/>
                  <a:gd name="connsiteX89" fmla="*/ 3429 w 10000"/>
                  <a:gd name="connsiteY89" fmla="*/ 1315 h 10000"/>
                  <a:gd name="connsiteX90" fmla="*/ 3416 w 10000"/>
                  <a:gd name="connsiteY90" fmla="*/ 1308 h 10000"/>
                  <a:gd name="connsiteX91" fmla="*/ 3399 w 10000"/>
                  <a:gd name="connsiteY91" fmla="*/ 1305 h 10000"/>
                  <a:gd name="connsiteX92" fmla="*/ 3382 w 10000"/>
                  <a:gd name="connsiteY92" fmla="*/ 1286 h 10000"/>
                  <a:gd name="connsiteX93" fmla="*/ 3380 w 10000"/>
                  <a:gd name="connsiteY93" fmla="*/ 1266 h 10000"/>
                  <a:gd name="connsiteX94" fmla="*/ 3388 w 10000"/>
                  <a:gd name="connsiteY94" fmla="*/ 1256 h 10000"/>
                  <a:gd name="connsiteX95" fmla="*/ 3407 w 10000"/>
                  <a:gd name="connsiteY95" fmla="*/ 1256 h 10000"/>
                  <a:gd name="connsiteX96" fmla="*/ 3396 w 10000"/>
                  <a:gd name="connsiteY96" fmla="*/ 1227 h 10000"/>
                  <a:gd name="connsiteX97" fmla="*/ 3382 w 10000"/>
                  <a:gd name="connsiteY97" fmla="*/ 1227 h 10000"/>
                  <a:gd name="connsiteX98" fmla="*/ 3360 w 10000"/>
                  <a:gd name="connsiteY98" fmla="*/ 1221 h 10000"/>
                  <a:gd name="connsiteX99" fmla="*/ 3349 w 10000"/>
                  <a:gd name="connsiteY99" fmla="*/ 1231 h 10000"/>
                  <a:gd name="connsiteX100" fmla="*/ 3352 w 10000"/>
                  <a:gd name="connsiteY100" fmla="*/ 1247 h 10000"/>
                  <a:gd name="connsiteX101" fmla="*/ 3341 w 10000"/>
                  <a:gd name="connsiteY101" fmla="*/ 1237 h 10000"/>
                  <a:gd name="connsiteX102" fmla="*/ 3335 w 10000"/>
                  <a:gd name="connsiteY102" fmla="*/ 1231 h 10000"/>
                  <a:gd name="connsiteX103" fmla="*/ 3307 w 10000"/>
                  <a:gd name="connsiteY103" fmla="*/ 1227 h 10000"/>
                  <a:gd name="connsiteX104" fmla="*/ 3294 w 10000"/>
                  <a:gd name="connsiteY104" fmla="*/ 1221 h 10000"/>
                  <a:gd name="connsiteX105" fmla="*/ 3271 w 10000"/>
                  <a:gd name="connsiteY105" fmla="*/ 1211 h 10000"/>
                  <a:gd name="connsiteX106" fmla="*/ 3252 w 10000"/>
                  <a:gd name="connsiteY106" fmla="*/ 1195 h 10000"/>
                  <a:gd name="connsiteX107" fmla="*/ 3235 w 10000"/>
                  <a:gd name="connsiteY107" fmla="*/ 1195 h 10000"/>
                  <a:gd name="connsiteX108" fmla="*/ 3235 w 10000"/>
                  <a:gd name="connsiteY108" fmla="*/ 1205 h 10000"/>
                  <a:gd name="connsiteX109" fmla="*/ 3219 w 10000"/>
                  <a:gd name="connsiteY109" fmla="*/ 1231 h 10000"/>
                  <a:gd name="connsiteX110" fmla="*/ 3213 w 10000"/>
                  <a:gd name="connsiteY110" fmla="*/ 1231 h 10000"/>
                  <a:gd name="connsiteX111" fmla="*/ 3183 w 10000"/>
                  <a:gd name="connsiteY111" fmla="*/ 1221 h 10000"/>
                  <a:gd name="connsiteX112" fmla="*/ 3175 w 10000"/>
                  <a:gd name="connsiteY112" fmla="*/ 1227 h 10000"/>
                  <a:gd name="connsiteX113" fmla="*/ 3163 w 10000"/>
                  <a:gd name="connsiteY113" fmla="*/ 1237 h 10000"/>
                  <a:gd name="connsiteX114" fmla="*/ 3158 w 10000"/>
                  <a:gd name="connsiteY114" fmla="*/ 1260 h 10000"/>
                  <a:gd name="connsiteX115" fmla="*/ 3158 w 10000"/>
                  <a:gd name="connsiteY115" fmla="*/ 1276 h 10000"/>
                  <a:gd name="connsiteX116" fmla="*/ 3163 w 10000"/>
                  <a:gd name="connsiteY116" fmla="*/ 1295 h 10000"/>
                  <a:gd name="connsiteX117" fmla="*/ 3166 w 10000"/>
                  <a:gd name="connsiteY117" fmla="*/ 1308 h 10000"/>
                  <a:gd name="connsiteX118" fmla="*/ 3158 w 10000"/>
                  <a:gd name="connsiteY118" fmla="*/ 1315 h 10000"/>
                  <a:gd name="connsiteX119" fmla="*/ 3133 w 10000"/>
                  <a:gd name="connsiteY119" fmla="*/ 1299 h 10000"/>
                  <a:gd name="connsiteX120" fmla="*/ 3114 w 10000"/>
                  <a:gd name="connsiteY120" fmla="*/ 1276 h 10000"/>
                  <a:gd name="connsiteX121" fmla="*/ 3078 w 10000"/>
                  <a:gd name="connsiteY121" fmla="*/ 1240 h 10000"/>
                  <a:gd name="connsiteX122" fmla="*/ 3044 w 10000"/>
                  <a:gd name="connsiteY122" fmla="*/ 1227 h 10000"/>
                  <a:gd name="connsiteX123" fmla="*/ 3033 w 10000"/>
                  <a:gd name="connsiteY123" fmla="*/ 1231 h 10000"/>
                  <a:gd name="connsiteX124" fmla="*/ 3036 w 10000"/>
                  <a:gd name="connsiteY124" fmla="*/ 1256 h 10000"/>
                  <a:gd name="connsiteX125" fmla="*/ 3044 w 10000"/>
                  <a:gd name="connsiteY125" fmla="*/ 1266 h 10000"/>
                  <a:gd name="connsiteX126" fmla="*/ 3044 w 10000"/>
                  <a:gd name="connsiteY126" fmla="*/ 1276 h 10000"/>
                  <a:gd name="connsiteX127" fmla="*/ 3036 w 10000"/>
                  <a:gd name="connsiteY127" fmla="*/ 1276 h 10000"/>
                  <a:gd name="connsiteX128" fmla="*/ 3028 w 10000"/>
                  <a:gd name="connsiteY128" fmla="*/ 1266 h 10000"/>
                  <a:gd name="connsiteX129" fmla="*/ 3025 w 10000"/>
                  <a:gd name="connsiteY129" fmla="*/ 1256 h 10000"/>
                  <a:gd name="connsiteX130" fmla="*/ 3008 w 10000"/>
                  <a:gd name="connsiteY130" fmla="*/ 1205 h 10000"/>
                  <a:gd name="connsiteX131" fmla="*/ 3000 w 10000"/>
                  <a:gd name="connsiteY131" fmla="*/ 1192 h 10000"/>
                  <a:gd name="connsiteX132" fmla="*/ 2994 w 10000"/>
                  <a:gd name="connsiteY132" fmla="*/ 1176 h 10000"/>
                  <a:gd name="connsiteX133" fmla="*/ 2986 w 10000"/>
                  <a:gd name="connsiteY133" fmla="*/ 1182 h 10000"/>
                  <a:gd name="connsiteX134" fmla="*/ 2981 w 10000"/>
                  <a:gd name="connsiteY134" fmla="*/ 1192 h 10000"/>
                  <a:gd name="connsiteX135" fmla="*/ 2970 w 10000"/>
                  <a:gd name="connsiteY135" fmla="*/ 1201 h 10000"/>
                  <a:gd name="connsiteX136" fmla="*/ 2956 w 10000"/>
                  <a:gd name="connsiteY136" fmla="*/ 1218 h 10000"/>
                  <a:gd name="connsiteX137" fmla="*/ 2939 w 10000"/>
                  <a:gd name="connsiteY137" fmla="*/ 1240 h 10000"/>
                  <a:gd name="connsiteX138" fmla="*/ 2928 w 10000"/>
                  <a:gd name="connsiteY138" fmla="*/ 1247 h 10000"/>
                  <a:gd name="connsiteX139" fmla="*/ 2922 w 10000"/>
                  <a:gd name="connsiteY139" fmla="*/ 1250 h 10000"/>
                  <a:gd name="connsiteX140" fmla="*/ 2911 w 10000"/>
                  <a:gd name="connsiteY140" fmla="*/ 1250 h 10000"/>
                  <a:gd name="connsiteX141" fmla="*/ 2884 w 10000"/>
                  <a:gd name="connsiteY141" fmla="*/ 1247 h 10000"/>
                  <a:gd name="connsiteX142" fmla="*/ 2864 w 10000"/>
                  <a:gd name="connsiteY142" fmla="*/ 1237 h 10000"/>
                  <a:gd name="connsiteX143" fmla="*/ 2848 w 10000"/>
                  <a:gd name="connsiteY143" fmla="*/ 1231 h 10000"/>
                  <a:gd name="connsiteX144" fmla="*/ 2834 w 10000"/>
                  <a:gd name="connsiteY144" fmla="*/ 1227 h 10000"/>
                  <a:gd name="connsiteX145" fmla="*/ 2831 w 10000"/>
                  <a:gd name="connsiteY145" fmla="*/ 1227 h 10000"/>
                  <a:gd name="connsiteX146" fmla="*/ 2831 w 10000"/>
                  <a:gd name="connsiteY146" fmla="*/ 1221 h 10000"/>
                  <a:gd name="connsiteX147" fmla="*/ 2825 w 10000"/>
                  <a:gd name="connsiteY147" fmla="*/ 1205 h 10000"/>
                  <a:gd name="connsiteX148" fmla="*/ 2823 w 10000"/>
                  <a:gd name="connsiteY148" fmla="*/ 1192 h 10000"/>
                  <a:gd name="connsiteX149" fmla="*/ 2817 w 10000"/>
                  <a:gd name="connsiteY149" fmla="*/ 1182 h 10000"/>
                  <a:gd name="connsiteX150" fmla="*/ 2814 w 10000"/>
                  <a:gd name="connsiteY150" fmla="*/ 1176 h 10000"/>
                  <a:gd name="connsiteX151" fmla="*/ 2792 w 10000"/>
                  <a:gd name="connsiteY151" fmla="*/ 1172 h 10000"/>
                  <a:gd name="connsiteX152" fmla="*/ 2759 w 10000"/>
                  <a:gd name="connsiteY152" fmla="*/ 1156 h 10000"/>
                  <a:gd name="connsiteX153" fmla="*/ 2734 w 10000"/>
                  <a:gd name="connsiteY153" fmla="*/ 1143 h 10000"/>
                  <a:gd name="connsiteX154" fmla="*/ 2695 w 10000"/>
                  <a:gd name="connsiteY154" fmla="*/ 1124 h 10000"/>
                  <a:gd name="connsiteX155" fmla="*/ 2670 w 10000"/>
                  <a:gd name="connsiteY155" fmla="*/ 1108 h 10000"/>
                  <a:gd name="connsiteX156" fmla="*/ 2645 w 10000"/>
                  <a:gd name="connsiteY156" fmla="*/ 1091 h 10000"/>
                  <a:gd name="connsiteX157" fmla="*/ 2618 w 10000"/>
                  <a:gd name="connsiteY157" fmla="*/ 1088 h 10000"/>
                  <a:gd name="connsiteX158" fmla="*/ 2576 w 10000"/>
                  <a:gd name="connsiteY158" fmla="*/ 1088 h 10000"/>
                  <a:gd name="connsiteX159" fmla="*/ 2551 w 10000"/>
                  <a:gd name="connsiteY159" fmla="*/ 1091 h 10000"/>
                  <a:gd name="connsiteX160" fmla="*/ 2521 w 10000"/>
                  <a:gd name="connsiteY160" fmla="*/ 1098 h 10000"/>
                  <a:gd name="connsiteX161" fmla="*/ 2493 w 10000"/>
                  <a:gd name="connsiteY161" fmla="*/ 1104 h 10000"/>
                  <a:gd name="connsiteX162" fmla="*/ 2468 w 10000"/>
                  <a:gd name="connsiteY162" fmla="*/ 1108 h 10000"/>
                  <a:gd name="connsiteX163" fmla="*/ 2404 w 10000"/>
                  <a:gd name="connsiteY163" fmla="*/ 1124 h 10000"/>
                  <a:gd name="connsiteX164" fmla="*/ 2366 w 10000"/>
                  <a:gd name="connsiteY164" fmla="*/ 1133 h 10000"/>
                  <a:gd name="connsiteX165" fmla="*/ 2346 w 10000"/>
                  <a:gd name="connsiteY165" fmla="*/ 1137 h 10000"/>
                  <a:gd name="connsiteX166" fmla="*/ 2294 w 10000"/>
                  <a:gd name="connsiteY166" fmla="*/ 1146 h 10000"/>
                  <a:gd name="connsiteX167" fmla="*/ 2249 w 10000"/>
                  <a:gd name="connsiteY167" fmla="*/ 1156 h 10000"/>
                  <a:gd name="connsiteX168" fmla="*/ 2230 w 10000"/>
                  <a:gd name="connsiteY168" fmla="*/ 1156 h 10000"/>
                  <a:gd name="connsiteX169" fmla="*/ 2222 w 10000"/>
                  <a:gd name="connsiteY169" fmla="*/ 1163 h 10000"/>
                  <a:gd name="connsiteX170" fmla="*/ 2194 w 10000"/>
                  <a:gd name="connsiteY170" fmla="*/ 1163 h 10000"/>
                  <a:gd name="connsiteX171" fmla="*/ 2172 w 10000"/>
                  <a:gd name="connsiteY171" fmla="*/ 1163 h 10000"/>
                  <a:gd name="connsiteX172" fmla="*/ 2147 w 10000"/>
                  <a:gd name="connsiteY172" fmla="*/ 1166 h 10000"/>
                  <a:gd name="connsiteX173" fmla="*/ 2108 w 10000"/>
                  <a:gd name="connsiteY173" fmla="*/ 1166 h 10000"/>
                  <a:gd name="connsiteX174" fmla="*/ 2083 w 10000"/>
                  <a:gd name="connsiteY174" fmla="*/ 1156 h 10000"/>
                  <a:gd name="connsiteX175" fmla="*/ 2042 w 10000"/>
                  <a:gd name="connsiteY175" fmla="*/ 1143 h 10000"/>
                  <a:gd name="connsiteX176" fmla="*/ 2011 w 10000"/>
                  <a:gd name="connsiteY176" fmla="*/ 1143 h 10000"/>
                  <a:gd name="connsiteX177" fmla="*/ 1994 w 10000"/>
                  <a:gd name="connsiteY177" fmla="*/ 1146 h 10000"/>
                  <a:gd name="connsiteX178" fmla="*/ 1967 w 10000"/>
                  <a:gd name="connsiteY178" fmla="*/ 1156 h 10000"/>
                  <a:gd name="connsiteX179" fmla="*/ 1903 w 10000"/>
                  <a:gd name="connsiteY179" fmla="*/ 1176 h 10000"/>
                  <a:gd name="connsiteX180" fmla="*/ 1873 w 10000"/>
                  <a:gd name="connsiteY180" fmla="*/ 1182 h 10000"/>
                  <a:gd name="connsiteX181" fmla="*/ 1850 w 10000"/>
                  <a:gd name="connsiteY181" fmla="*/ 1185 h 10000"/>
                  <a:gd name="connsiteX182" fmla="*/ 1842 w 10000"/>
                  <a:gd name="connsiteY182" fmla="*/ 1192 h 10000"/>
                  <a:gd name="connsiteX183" fmla="*/ 1823 w 10000"/>
                  <a:gd name="connsiteY183" fmla="*/ 1195 h 10000"/>
                  <a:gd name="connsiteX184" fmla="*/ 1814 w 10000"/>
                  <a:gd name="connsiteY184" fmla="*/ 1201 h 10000"/>
                  <a:gd name="connsiteX185" fmla="*/ 1792 w 10000"/>
                  <a:gd name="connsiteY185" fmla="*/ 1218 h 10000"/>
                  <a:gd name="connsiteX186" fmla="*/ 1767 w 10000"/>
                  <a:gd name="connsiteY186" fmla="*/ 1231 h 10000"/>
                  <a:gd name="connsiteX187" fmla="*/ 1717 w 10000"/>
                  <a:gd name="connsiteY187" fmla="*/ 1266 h 10000"/>
                  <a:gd name="connsiteX188" fmla="*/ 1695 w 10000"/>
                  <a:gd name="connsiteY188" fmla="*/ 1279 h 10000"/>
                  <a:gd name="connsiteX189" fmla="*/ 1654 w 10000"/>
                  <a:gd name="connsiteY189" fmla="*/ 1308 h 10000"/>
                  <a:gd name="connsiteX190" fmla="*/ 1620 w 10000"/>
                  <a:gd name="connsiteY190" fmla="*/ 1334 h 10000"/>
                  <a:gd name="connsiteX191" fmla="*/ 1590 w 10000"/>
                  <a:gd name="connsiteY191" fmla="*/ 1360 h 10000"/>
                  <a:gd name="connsiteX192" fmla="*/ 1565 w 10000"/>
                  <a:gd name="connsiteY192" fmla="*/ 1380 h 10000"/>
                  <a:gd name="connsiteX193" fmla="*/ 1532 w 10000"/>
                  <a:gd name="connsiteY193" fmla="*/ 1402 h 10000"/>
                  <a:gd name="connsiteX194" fmla="*/ 1501 w 10000"/>
                  <a:gd name="connsiteY194" fmla="*/ 1418 h 10000"/>
                  <a:gd name="connsiteX195" fmla="*/ 1460 w 10000"/>
                  <a:gd name="connsiteY195" fmla="*/ 1438 h 10000"/>
                  <a:gd name="connsiteX196" fmla="*/ 1435 w 10000"/>
                  <a:gd name="connsiteY196" fmla="*/ 1454 h 10000"/>
                  <a:gd name="connsiteX197" fmla="*/ 1421 w 10000"/>
                  <a:gd name="connsiteY197" fmla="*/ 1464 h 10000"/>
                  <a:gd name="connsiteX198" fmla="*/ 1380 w 10000"/>
                  <a:gd name="connsiteY198" fmla="*/ 1473 h 10000"/>
                  <a:gd name="connsiteX199" fmla="*/ 1324 w 10000"/>
                  <a:gd name="connsiteY199" fmla="*/ 1477 h 10000"/>
                  <a:gd name="connsiteX200" fmla="*/ 1274 w 10000"/>
                  <a:gd name="connsiteY200" fmla="*/ 1483 h 10000"/>
                  <a:gd name="connsiteX201" fmla="*/ 1244 w 10000"/>
                  <a:gd name="connsiteY201" fmla="*/ 1486 h 10000"/>
                  <a:gd name="connsiteX202" fmla="*/ 1233 w 10000"/>
                  <a:gd name="connsiteY202" fmla="*/ 1486 h 10000"/>
                  <a:gd name="connsiteX203" fmla="*/ 1197 w 10000"/>
                  <a:gd name="connsiteY203" fmla="*/ 1493 h 10000"/>
                  <a:gd name="connsiteX204" fmla="*/ 1180 w 10000"/>
                  <a:gd name="connsiteY204" fmla="*/ 1496 h 10000"/>
                  <a:gd name="connsiteX205" fmla="*/ 1169 w 10000"/>
                  <a:gd name="connsiteY205" fmla="*/ 1496 h 10000"/>
                  <a:gd name="connsiteX206" fmla="*/ 1161 w 10000"/>
                  <a:gd name="connsiteY206" fmla="*/ 1503 h 10000"/>
                  <a:gd name="connsiteX207" fmla="*/ 1155 w 10000"/>
                  <a:gd name="connsiteY207" fmla="*/ 1503 h 10000"/>
                  <a:gd name="connsiteX208" fmla="*/ 501 w 10000"/>
                  <a:gd name="connsiteY208" fmla="*/ 2277 h 10000"/>
                  <a:gd name="connsiteX209" fmla="*/ 396 w 10000"/>
                  <a:gd name="connsiteY209" fmla="*/ 2532 h 10000"/>
                  <a:gd name="connsiteX210" fmla="*/ 324 w 10000"/>
                  <a:gd name="connsiteY210" fmla="*/ 2759 h 10000"/>
                  <a:gd name="connsiteX211" fmla="*/ 274 w 10000"/>
                  <a:gd name="connsiteY211" fmla="*/ 2866 h 10000"/>
                  <a:gd name="connsiteX212" fmla="*/ 202 w 10000"/>
                  <a:gd name="connsiteY212" fmla="*/ 3008 h 10000"/>
                  <a:gd name="connsiteX213" fmla="*/ 211 w 10000"/>
                  <a:gd name="connsiteY213" fmla="*/ 3177 h 10000"/>
                  <a:gd name="connsiteX214" fmla="*/ 235 w 10000"/>
                  <a:gd name="connsiteY214" fmla="*/ 3368 h 10000"/>
                  <a:gd name="connsiteX215" fmla="*/ 266 w 10000"/>
                  <a:gd name="connsiteY215" fmla="*/ 3595 h 10000"/>
                  <a:gd name="connsiteX216" fmla="*/ 299 w 10000"/>
                  <a:gd name="connsiteY216" fmla="*/ 3831 h 10000"/>
                  <a:gd name="connsiteX217" fmla="*/ 305 w 10000"/>
                  <a:gd name="connsiteY217" fmla="*/ 3863 h 10000"/>
                  <a:gd name="connsiteX218" fmla="*/ 341 w 10000"/>
                  <a:gd name="connsiteY218" fmla="*/ 3941 h 10000"/>
                  <a:gd name="connsiteX219" fmla="*/ 186 w 10000"/>
                  <a:gd name="connsiteY219" fmla="*/ 3935 h 10000"/>
                  <a:gd name="connsiteX220" fmla="*/ 30 w 10000"/>
                  <a:gd name="connsiteY220" fmla="*/ 3925 h 10000"/>
                  <a:gd name="connsiteX221" fmla="*/ 0 w 10000"/>
                  <a:gd name="connsiteY221" fmla="*/ 4054 h 10000"/>
                  <a:gd name="connsiteX222" fmla="*/ 14 w 10000"/>
                  <a:gd name="connsiteY222" fmla="*/ 4152 h 10000"/>
                  <a:gd name="connsiteX223" fmla="*/ 22 w 10000"/>
                  <a:gd name="connsiteY223" fmla="*/ 4242 h 10000"/>
                  <a:gd name="connsiteX224" fmla="*/ 30 w 10000"/>
                  <a:gd name="connsiteY224" fmla="*/ 4291 h 10000"/>
                  <a:gd name="connsiteX225" fmla="*/ 102 w 10000"/>
                  <a:gd name="connsiteY225" fmla="*/ 4271 h 10000"/>
                  <a:gd name="connsiteX226" fmla="*/ 155 w 10000"/>
                  <a:gd name="connsiteY226" fmla="*/ 4262 h 10000"/>
                  <a:gd name="connsiteX227" fmla="*/ 410 w 10000"/>
                  <a:gd name="connsiteY227" fmla="*/ 4255 h 10000"/>
                  <a:gd name="connsiteX228" fmla="*/ 418 w 10000"/>
                  <a:gd name="connsiteY228" fmla="*/ 4385 h 10000"/>
                  <a:gd name="connsiteX229" fmla="*/ 429 w 10000"/>
                  <a:gd name="connsiteY229" fmla="*/ 4543 h 10000"/>
                  <a:gd name="connsiteX230" fmla="*/ 443 w 10000"/>
                  <a:gd name="connsiteY230" fmla="*/ 4585 h 10000"/>
                  <a:gd name="connsiteX231" fmla="*/ 465 w 10000"/>
                  <a:gd name="connsiteY231" fmla="*/ 4611 h 10000"/>
                  <a:gd name="connsiteX232" fmla="*/ 468 w 10000"/>
                  <a:gd name="connsiteY232" fmla="*/ 4621 h 10000"/>
                  <a:gd name="connsiteX233" fmla="*/ 474 w 10000"/>
                  <a:gd name="connsiteY233" fmla="*/ 4679 h 10000"/>
                  <a:gd name="connsiteX234" fmla="*/ 554 w 10000"/>
                  <a:gd name="connsiteY234" fmla="*/ 4738 h 10000"/>
                  <a:gd name="connsiteX235" fmla="*/ 637 w 10000"/>
                  <a:gd name="connsiteY235" fmla="*/ 4809 h 10000"/>
                  <a:gd name="connsiteX236" fmla="*/ 704 w 10000"/>
                  <a:gd name="connsiteY236" fmla="*/ 4851 h 10000"/>
                  <a:gd name="connsiteX237" fmla="*/ 740 w 10000"/>
                  <a:gd name="connsiteY237" fmla="*/ 4893 h 10000"/>
                  <a:gd name="connsiteX238" fmla="*/ 756 w 10000"/>
                  <a:gd name="connsiteY238" fmla="*/ 4896 h 10000"/>
                  <a:gd name="connsiteX239" fmla="*/ 767 w 10000"/>
                  <a:gd name="connsiteY239" fmla="*/ 4880 h 10000"/>
                  <a:gd name="connsiteX240" fmla="*/ 806 w 10000"/>
                  <a:gd name="connsiteY240" fmla="*/ 4945 h 10000"/>
                  <a:gd name="connsiteX241" fmla="*/ 886 w 10000"/>
                  <a:gd name="connsiteY241" fmla="*/ 5078 h 10000"/>
                  <a:gd name="connsiteX242" fmla="*/ 911 w 10000"/>
                  <a:gd name="connsiteY242" fmla="*/ 5130 h 10000"/>
                  <a:gd name="connsiteX243" fmla="*/ 920 w 10000"/>
                  <a:gd name="connsiteY243" fmla="*/ 5191 h 10000"/>
                  <a:gd name="connsiteX244" fmla="*/ 920 w 10000"/>
                  <a:gd name="connsiteY244" fmla="*/ 5220 h 10000"/>
                  <a:gd name="connsiteX245" fmla="*/ 911 w 10000"/>
                  <a:gd name="connsiteY245" fmla="*/ 5314 h 10000"/>
                  <a:gd name="connsiteX246" fmla="*/ 898 w 10000"/>
                  <a:gd name="connsiteY246" fmla="*/ 5369 h 10000"/>
                  <a:gd name="connsiteX247" fmla="*/ 895 w 10000"/>
                  <a:gd name="connsiteY247" fmla="*/ 5385 h 10000"/>
                  <a:gd name="connsiteX248" fmla="*/ 895 w 10000"/>
                  <a:gd name="connsiteY248" fmla="*/ 5405 h 10000"/>
                  <a:gd name="connsiteX249" fmla="*/ 898 w 10000"/>
                  <a:gd name="connsiteY249" fmla="*/ 5434 h 10000"/>
                  <a:gd name="connsiteX250" fmla="*/ 911 w 10000"/>
                  <a:gd name="connsiteY250" fmla="*/ 5463 h 10000"/>
                  <a:gd name="connsiteX251" fmla="*/ 920 w 10000"/>
                  <a:gd name="connsiteY251" fmla="*/ 5492 h 10000"/>
                  <a:gd name="connsiteX252" fmla="*/ 934 w 10000"/>
                  <a:gd name="connsiteY252" fmla="*/ 5518 h 10000"/>
                  <a:gd name="connsiteX253" fmla="*/ 1169 w 10000"/>
                  <a:gd name="connsiteY253" fmla="*/ 5738 h 10000"/>
                  <a:gd name="connsiteX254" fmla="*/ 1188 w 10000"/>
                  <a:gd name="connsiteY254" fmla="*/ 5755 h 10000"/>
                  <a:gd name="connsiteX255" fmla="*/ 1216 w 10000"/>
                  <a:gd name="connsiteY255" fmla="*/ 5758 h 10000"/>
                  <a:gd name="connsiteX256" fmla="*/ 1313 w 10000"/>
                  <a:gd name="connsiteY256" fmla="*/ 5774 h 10000"/>
                  <a:gd name="connsiteX257" fmla="*/ 1349 w 10000"/>
                  <a:gd name="connsiteY257" fmla="*/ 5787 h 10000"/>
                  <a:gd name="connsiteX258" fmla="*/ 1393 w 10000"/>
                  <a:gd name="connsiteY258" fmla="*/ 5793 h 10000"/>
                  <a:gd name="connsiteX259" fmla="*/ 1393 w 10000"/>
                  <a:gd name="connsiteY259" fmla="*/ 5797 h 10000"/>
                  <a:gd name="connsiteX260" fmla="*/ 1421 w 10000"/>
                  <a:gd name="connsiteY260" fmla="*/ 5810 h 10000"/>
                  <a:gd name="connsiteX261" fmla="*/ 1446 w 10000"/>
                  <a:gd name="connsiteY261" fmla="*/ 5829 h 10000"/>
                  <a:gd name="connsiteX262" fmla="*/ 1460 w 10000"/>
                  <a:gd name="connsiteY262" fmla="*/ 5842 h 10000"/>
                  <a:gd name="connsiteX263" fmla="*/ 1476 w 10000"/>
                  <a:gd name="connsiteY263" fmla="*/ 5848 h 10000"/>
                  <a:gd name="connsiteX264" fmla="*/ 1501 w 10000"/>
                  <a:gd name="connsiteY264" fmla="*/ 5852 h 10000"/>
                  <a:gd name="connsiteX265" fmla="*/ 1532 w 10000"/>
                  <a:gd name="connsiteY265" fmla="*/ 5887 h 10000"/>
                  <a:gd name="connsiteX266" fmla="*/ 1565 w 10000"/>
                  <a:gd name="connsiteY266" fmla="*/ 5942 h 10000"/>
                  <a:gd name="connsiteX267" fmla="*/ 1587 w 10000"/>
                  <a:gd name="connsiteY267" fmla="*/ 5972 h 10000"/>
                  <a:gd name="connsiteX268" fmla="*/ 1612 w 10000"/>
                  <a:gd name="connsiteY268" fmla="*/ 5955 h 10000"/>
                  <a:gd name="connsiteX269" fmla="*/ 1679 w 10000"/>
                  <a:gd name="connsiteY269" fmla="*/ 6049 h 10000"/>
                  <a:gd name="connsiteX270" fmla="*/ 1720 w 10000"/>
                  <a:gd name="connsiteY270" fmla="*/ 6108 h 10000"/>
                  <a:gd name="connsiteX271" fmla="*/ 1751 w 10000"/>
                  <a:gd name="connsiteY271" fmla="*/ 6133 h 10000"/>
                  <a:gd name="connsiteX272" fmla="*/ 1792 w 10000"/>
                  <a:gd name="connsiteY272" fmla="*/ 6169 h 10000"/>
                  <a:gd name="connsiteX273" fmla="*/ 1801 w 10000"/>
                  <a:gd name="connsiteY273" fmla="*/ 6172 h 10000"/>
                  <a:gd name="connsiteX274" fmla="*/ 1814 w 10000"/>
                  <a:gd name="connsiteY274" fmla="*/ 6286 h 10000"/>
                  <a:gd name="connsiteX275" fmla="*/ 1817 w 10000"/>
                  <a:gd name="connsiteY275" fmla="*/ 6331 h 10000"/>
                  <a:gd name="connsiteX276" fmla="*/ 1809 w 10000"/>
                  <a:gd name="connsiteY276" fmla="*/ 6444 h 10000"/>
                  <a:gd name="connsiteX277" fmla="*/ 1801 w 10000"/>
                  <a:gd name="connsiteY277" fmla="*/ 6499 h 10000"/>
                  <a:gd name="connsiteX278" fmla="*/ 1781 w 10000"/>
                  <a:gd name="connsiteY278" fmla="*/ 6522 h 10000"/>
                  <a:gd name="connsiteX279" fmla="*/ 1773 w 10000"/>
                  <a:gd name="connsiteY279" fmla="*/ 6541 h 10000"/>
                  <a:gd name="connsiteX280" fmla="*/ 1762 w 10000"/>
                  <a:gd name="connsiteY280" fmla="*/ 6571 h 10000"/>
                  <a:gd name="connsiteX281" fmla="*/ 1767 w 10000"/>
                  <a:gd name="connsiteY281" fmla="*/ 6622 h 10000"/>
                  <a:gd name="connsiteX282" fmla="*/ 1767 w 10000"/>
                  <a:gd name="connsiteY282" fmla="*/ 6665 h 10000"/>
                  <a:gd name="connsiteX283" fmla="*/ 1767 w 10000"/>
                  <a:gd name="connsiteY283" fmla="*/ 6694 h 10000"/>
                  <a:gd name="connsiteX284" fmla="*/ 1776 w 10000"/>
                  <a:gd name="connsiteY284" fmla="*/ 6726 h 10000"/>
                  <a:gd name="connsiteX285" fmla="*/ 1776 w 10000"/>
                  <a:gd name="connsiteY285" fmla="*/ 6745 h 10000"/>
                  <a:gd name="connsiteX286" fmla="*/ 1767 w 10000"/>
                  <a:gd name="connsiteY286" fmla="*/ 6765 h 10000"/>
                  <a:gd name="connsiteX287" fmla="*/ 1762 w 10000"/>
                  <a:gd name="connsiteY287" fmla="*/ 6804 h 10000"/>
                  <a:gd name="connsiteX288" fmla="*/ 1753 w 10000"/>
                  <a:gd name="connsiteY288" fmla="*/ 6839 h 10000"/>
                  <a:gd name="connsiteX289" fmla="*/ 1742 w 10000"/>
                  <a:gd name="connsiteY289" fmla="*/ 6849 h 10000"/>
                  <a:gd name="connsiteX290" fmla="*/ 1726 w 10000"/>
                  <a:gd name="connsiteY290" fmla="*/ 6849 h 10000"/>
                  <a:gd name="connsiteX291" fmla="*/ 1712 w 10000"/>
                  <a:gd name="connsiteY291" fmla="*/ 6852 h 10000"/>
                  <a:gd name="connsiteX292" fmla="*/ 1640 w 10000"/>
                  <a:gd name="connsiteY292" fmla="*/ 6953 h 10000"/>
                  <a:gd name="connsiteX293" fmla="*/ 1493 w 10000"/>
                  <a:gd name="connsiteY293" fmla="*/ 7105 h 10000"/>
                  <a:gd name="connsiteX294" fmla="*/ 1490 w 10000"/>
                  <a:gd name="connsiteY294" fmla="*/ 7124 h 10000"/>
                  <a:gd name="connsiteX295" fmla="*/ 1468 w 10000"/>
                  <a:gd name="connsiteY295" fmla="*/ 7137 h 10000"/>
                  <a:gd name="connsiteX296" fmla="*/ 1454 w 10000"/>
                  <a:gd name="connsiteY296" fmla="*/ 7144 h 10000"/>
                  <a:gd name="connsiteX297" fmla="*/ 1452 w 10000"/>
                  <a:gd name="connsiteY297" fmla="*/ 7157 h 10000"/>
                  <a:gd name="connsiteX298" fmla="*/ 1446 w 10000"/>
                  <a:gd name="connsiteY298" fmla="*/ 7199 h 10000"/>
                  <a:gd name="connsiteX299" fmla="*/ 1476 w 10000"/>
                  <a:gd name="connsiteY299" fmla="*/ 7247 h 10000"/>
                  <a:gd name="connsiteX300" fmla="*/ 1501 w 10000"/>
                  <a:gd name="connsiteY300" fmla="*/ 7270 h 10000"/>
                  <a:gd name="connsiteX301" fmla="*/ 1518 w 10000"/>
                  <a:gd name="connsiteY301" fmla="*/ 7286 h 10000"/>
                  <a:gd name="connsiteX302" fmla="*/ 1524 w 10000"/>
                  <a:gd name="connsiteY302" fmla="*/ 7306 h 10000"/>
                  <a:gd name="connsiteX303" fmla="*/ 1540 w 10000"/>
                  <a:gd name="connsiteY303" fmla="*/ 7322 h 10000"/>
                  <a:gd name="connsiteX304" fmla="*/ 1565 w 10000"/>
                  <a:gd name="connsiteY304" fmla="*/ 7325 h 10000"/>
                  <a:gd name="connsiteX305" fmla="*/ 1590 w 10000"/>
                  <a:gd name="connsiteY305" fmla="*/ 7332 h 10000"/>
                  <a:gd name="connsiteX306" fmla="*/ 1615 w 10000"/>
                  <a:gd name="connsiteY306" fmla="*/ 7345 h 10000"/>
                  <a:gd name="connsiteX307" fmla="*/ 1662 w 10000"/>
                  <a:gd name="connsiteY307" fmla="*/ 7370 h 10000"/>
                  <a:gd name="connsiteX308" fmla="*/ 1670 w 10000"/>
                  <a:gd name="connsiteY308" fmla="*/ 7351 h 10000"/>
                  <a:gd name="connsiteX309" fmla="*/ 1726 w 10000"/>
                  <a:gd name="connsiteY309" fmla="*/ 7354 h 10000"/>
                  <a:gd name="connsiteX310" fmla="*/ 1726 w 10000"/>
                  <a:gd name="connsiteY310" fmla="*/ 7400 h 10000"/>
                  <a:gd name="connsiteX311" fmla="*/ 1773 w 10000"/>
                  <a:gd name="connsiteY311" fmla="*/ 7409 h 10000"/>
                  <a:gd name="connsiteX312" fmla="*/ 1806 w 10000"/>
                  <a:gd name="connsiteY312" fmla="*/ 7416 h 10000"/>
                  <a:gd name="connsiteX313" fmla="*/ 1839 w 10000"/>
                  <a:gd name="connsiteY313" fmla="*/ 7403 h 10000"/>
                  <a:gd name="connsiteX314" fmla="*/ 1886 w 10000"/>
                  <a:gd name="connsiteY314" fmla="*/ 7403 h 10000"/>
                  <a:gd name="connsiteX315" fmla="*/ 1898 w 10000"/>
                  <a:gd name="connsiteY315" fmla="*/ 7403 h 10000"/>
                  <a:gd name="connsiteX316" fmla="*/ 1914 w 10000"/>
                  <a:gd name="connsiteY316" fmla="*/ 7494 h 10000"/>
                  <a:gd name="connsiteX317" fmla="*/ 1895 w 10000"/>
                  <a:gd name="connsiteY317" fmla="*/ 7523 h 10000"/>
                  <a:gd name="connsiteX318" fmla="*/ 1825 w 10000"/>
                  <a:gd name="connsiteY318" fmla="*/ 7617 h 10000"/>
                  <a:gd name="connsiteX319" fmla="*/ 1776 w 10000"/>
                  <a:gd name="connsiteY319" fmla="*/ 7691 h 10000"/>
                  <a:gd name="connsiteX320" fmla="*/ 1781 w 10000"/>
                  <a:gd name="connsiteY320" fmla="*/ 7723 h 10000"/>
                  <a:gd name="connsiteX321" fmla="*/ 1767 w 10000"/>
                  <a:gd name="connsiteY321" fmla="*/ 7759 h 10000"/>
                  <a:gd name="connsiteX322" fmla="*/ 1762 w 10000"/>
                  <a:gd name="connsiteY322" fmla="*/ 7817 h 10000"/>
                  <a:gd name="connsiteX323" fmla="*/ 1762 w 10000"/>
                  <a:gd name="connsiteY323" fmla="*/ 7856 h 10000"/>
                  <a:gd name="connsiteX324" fmla="*/ 1776 w 10000"/>
                  <a:gd name="connsiteY324" fmla="*/ 7892 h 10000"/>
                  <a:gd name="connsiteX325" fmla="*/ 1784 w 10000"/>
                  <a:gd name="connsiteY325" fmla="*/ 7902 h 10000"/>
                  <a:gd name="connsiteX326" fmla="*/ 1801 w 10000"/>
                  <a:gd name="connsiteY326" fmla="*/ 7908 h 10000"/>
                  <a:gd name="connsiteX327" fmla="*/ 1809 w 10000"/>
                  <a:gd name="connsiteY327" fmla="*/ 7911 h 10000"/>
                  <a:gd name="connsiteX328" fmla="*/ 1801 w 10000"/>
                  <a:gd name="connsiteY328" fmla="*/ 7940 h 10000"/>
                  <a:gd name="connsiteX329" fmla="*/ 1798 w 10000"/>
                  <a:gd name="connsiteY329" fmla="*/ 7979 h 10000"/>
                  <a:gd name="connsiteX330" fmla="*/ 1806 w 10000"/>
                  <a:gd name="connsiteY330" fmla="*/ 8002 h 10000"/>
                  <a:gd name="connsiteX331" fmla="*/ 1823 w 10000"/>
                  <a:gd name="connsiteY331" fmla="*/ 8021 h 10000"/>
                  <a:gd name="connsiteX332" fmla="*/ 1834 w 10000"/>
                  <a:gd name="connsiteY332" fmla="*/ 8044 h 10000"/>
                  <a:gd name="connsiteX333" fmla="*/ 1839 w 10000"/>
                  <a:gd name="connsiteY333" fmla="*/ 8073 h 10000"/>
                  <a:gd name="connsiteX334" fmla="*/ 1842 w 10000"/>
                  <a:gd name="connsiteY334" fmla="*/ 8106 h 10000"/>
                  <a:gd name="connsiteX335" fmla="*/ 1839 w 10000"/>
                  <a:gd name="connsiteY335" fmla="*/ 8144 h 10000"/>
                  <a:gd name="connsiteX336" fmla="*/ 1856 w 10000"/>
                  <a:gd name="connsiteY336" fmla="*/ 8164 h 10000"/>
                  <a:gd name="connsiteX337" fmla="*/ 1886 w 10000"/>
                  <a:gd name="connsiteY337" fmla="*/ 8193 h 10000"/>
                  <a:gd name="connsiteX338" fmla="*/ 1922 w 10000"/>
                  <a:gd name="connsiteY338" fmla="*/ 8206 h 10000"/>
                  <a:gd name="connsiteX339" fmla="*/ 1967 w 10000"/>
                  <a:gd name="connsiteY339" fmla="*/ 8203 h 10000"/>
                  <a:gd name="connsiteX340" fmla="*/ 1986 w 10000"/>
                  <a:gd name="connsiteY340" fmla="*/ 8212 h 10000"/>
                  <a:gd name="connsiteX341" fmla="*/ 2000 w 10000"/>
                  <a:gd name="connsiteY341" fmla="*/ 8232 h 10000"/>
                  <a:gd name="connsiteX342" fmla="*/ 2033 w 10000"/>
                  <a:gd name="connsiteY342" fmla="*/ 8258 h 10000"/>
                  <a:gd name="connsiteX343" fmla="*/ 2050 w 10000"/>
                  <a:gd name="connsiteY343" fmla="*/ 8271 h 10000"/>
                  <a:gd name="connsiteX344" fmla="*/ 2089 w 10000"/>
                  <a:gd name="connsiteY344" fmla="*/ 8280 h 10000"/>
                  <a:gd name="connsiteX345" fmla="*/ 2122 w 10000"/>
                  <a:gd name="connsiteY345" fmla="*/ 8300 h 10000"/>
                  <a:gd name="connsiteX346" fmla="*/ 2163 w 10000"/>
                  <a:gd name="connsiteY346" fmla="*/ 8332 h 10000"/>
                  <a:gd name="connsiteX347" fmla="*/ 2172 w 10000"/>
                  <a:gd name="connsiteY347" fmla="*/ 8335 h 10000"/>
                  <a:gd name="connsiteX348" fmla="*/ 2177 w 10000"/>
                  <a:gd name="connsiteY348" fmla="*/ 8345 h 10000"/>
                  <a:gd name="connsiteX349" fmla="*/ 2163 w 10000"/>
                  <a:gd name="connsiteY349" fmla="*/ 8371 h 10000"/>
                  <a:gd name="connsiteX350" fmla="*/ 2139 w 10000"/>
                  <a:gd name="connsiteY350" fmla="*/ 8423 h 10000"/>
                  <a:gd name="connsiteX351" fmla="*/ 2130 w 10000"/>
                  <a:gd name="connsiteY351" fmla="*/ 8439 h 10000"/>
                  <a:gd name="connsiteX352" fmla="*/ 2105 w 10000"/>
                  <a:gd name="connsiteY352" fmla="*/ 8446 h 10000"/>
                  <a:gd name="connsiteX353" fmla="*/ 2080 w 10000"/>
                  <a:gd name="connsiteY353" fmla="*/ 8449 h 10000"/>
                  <a:gd name="connsiteX354" fmla="*/ 2075 w 10000"/>
                  <a:gd name="connsiteY354" fmla="*/ 8459 h 10000"/>
                  <a:gd name="connsiteX355" fmla="*/ 2072 w 10000"/>
                  <a:gd name="connsiteY355" fmla="*/ 8475 h 10000"/>
                  <a:gd name="connsiteX356" fmla="*/ 2080 w 10000"/>
                  <a:gd name="connsiteY356" fmla="*/ 8484 h 10000"/>
                  <a:gd name="connsiteX357" fmla="*/ 2100 w 10000"/>
                  <a:gd name="connsiteY357" fmla="*/ 8475 h 10000"/>
                  <a:gd name="connsiteX358" fmla="*/ 2141 w 10000"/>
                  <a:gd name="connsiteY358" fmla="*/ 8478 h 10000"/>
                  <a:gd name="connsiteX359" fmla="*/ 2172 w 10000"/>
                  <a:gd name="connsiteY359" fmla="*/ 8475 h 10000"/>
                  <a:gd name="connsiteX360" fmla="*/ 2188 w 10000"/>
                  <a:gd name="connsiteY360" fmla="*/ 8475 h 10000"/>
                  <a:gd name="connsiteX361" fmla="*/ 2222 w 10000"/>
                  <a:gd name="connsiteY361" fmla="*/ 8497 h 10000"/>
                  <a:gd name="connsiteX362" fmla="*/ 2252 w 10000"/>
                  <a:gd name="connsiteY362" fmla="*/ 8514 h 10000"/>
                  <a:gd name="connsiteX363" fmla="*/ 2274 w 10000"/>
                  <a:gd name="connsiteY363" fmla="*/ 8514 h 10000"/>
                  <a:gd name="connsiteX364" fmla="*/ 2299 w 10000"/>
                  <a:gd name="connsiteY364" fmla="*/ 8504 h 10000"/>
                  <a:gd name="connsiteX365" fmla="*/ 2310 w 10000"/>
                  <a:gd name="connsiteY365" fmla="*/ 8504 h 10000"/>
                  <a:gd name="connsiteX366" fmla="*/ 2319 w 10000"/>
                  <a:gd name="connsiteY366" fmla="*/ 8484 h 10000"/>
                  <a:gd name="connsiteX367" fmla="*/ 2338 w 10000"/>
                  <a:gd name="connsiteY367" fmla="*/ 8494 h 10000"/>
                  <a:gd name="connsiteX368" fmla="*/ 2338 w 10000"/>
                  <a:gd name="connsiteY368" fmla="*/ 8552 h 10000"/>
                  <a:gd name="connsiteX369" fmla="*/ 2366 w 10000"/>
                  <a:gd name="connsiteY369" fmla="*/ 8572 h 10000"/>
                  <a:gd name="connsiteX370" fmla="*/ 2382 w 10000"/>
                  <a:gd name="connsiteY370" fmla="*/ 8582 h 10000"/>
                  <a:gd name="connsiteX371" fmla="*/ 2435 w 10000"/>
                  <a:gd name="connsiteY371" fmla="*/ 8552 h 10000"/>
                  <a:gd name="connsiteX372" fmla="*/ 2443 w 10000"/>
                  <a:gd name="connsiteY372" fmla="*/ 8552 h 10000"/>
                  <a:gd name="connsiteX373" fmla="*/ 2454 w 10000"/>
                  <a:gd name="connsiteY373" fmla="*/ 8552 h 10000"/>
                  <a:gd name="connsiteX374" fmla="*/ 2471 w 10000"/>
                  <a:gd name="connsiteY374" fmla="*/ 8546 h 10000"/>
                  <a:gd name="connsiteX375" fmla="*/ 2488 w 10000"/>
                  <a:gd name="connsiteY375" fmla="*/ 8536 h 10000"/>
                  <a:gd name="connsiteX376" fmla="*/ 2501 w 10000"/>
                  <a:gd name="connsiteY376" fmla="*/ 8533 h 10000"/>
                  <a:gd name="connsiteX377" fmla="*/ 2512 w 10000"/>
                  <a:gd name="connsiteY377" fmla="*/ 8533 h 10000"/>
                  <a:gd name="connsiteX378" fmla="*/ 2521 w 10000"/>
                  <a:gd name="connsiteY378" fmla="*/ 8546 h 10000"/>
                  <a:gd name="connsiteX379" fmla="*/ 2521 w 10000"/>
                  <a:gd name="connsiteY379" fmla="*/ 8572 h 10000"/>
                  <a:gd name="connsiteX380" fmla="*/ 2535 w 10000"/>
                  <a:gd name="connsiteY380" fmla="*/ 8588 h 10000"/>
                  <a:gd name="connsiteX381" fmla="*/ 2551 w 10000"/>
                  <a:gd name="connsiteY381" fmla="*/ 8582 h 10000"/>
                  <a:gd name="connsiteX382" fmla="*/ 2560 w 10000"/>
                  <a:gd name="connsiteY382" fmla="*/ 8582 h 10000"/>
                  <a:gd name="connsiteX383" fmla="*/ 2573 w 10000"/>
                  <a:gd name="connsiteY383" fmla="*/ 8588 h 10000"/>
                  <a:gd name="connsiteX384" fmla="*/ 2584 w 10000"/>
                  <a:gd name="connsiteY384" fmla="*/ 8591 h 10000"/>
                  <a:gd name="connsiteX385" fmla="*/ 2590 w 10000"/>
                  <a:gd name="connsiteY385" fmla="*/ 8598 h 10000"/>
                  <a:gd name="connsiteX386" fmla="*/ 2598 w 10000"/>
                  <a:gd name="connsiteY386" fmla="*/ 8608 h 10000"/>
                  <a:gd name="connsiteX387" fmla="*/ 2607 w 10000"/>
                  <a:gd name="connsiteY387" fmla="*/ 8617 h 10000"/>
                  <a:gd name="connsiteX388" fmla="*/ 2618 w 10000"/>
                  <a:gd name="connsiteY388" fmla="*/ 8617 h 10000"/>
                  <a:gd name="connsiteX389" fmla="*/ 2640 w 10000"/>
                  <a:gd name="connsiteY389" fmla="*/ 8608 h 10000"/>
                  <a:gd name="connsiteX390" fmla="*/ 2670 w 10000"/>
                  <a:gd name="connsiteY390" fmla="*/ 8598 h 10000"/>
                  <a:gd name="connsiteX391" fmla="*/ 2673 w 10000"/>
                  <a:gd name="connsiteY391" fmla="*/ 8598 h 10000"/>
                  <a:gd name="connsiteX392" fmla="*/ 2690 w 10000"/>
                  <a:gd name="connsiteY392" fmla="*/ 8598 h 10000"/>
                  <a:gd name="connsiteX393" fmla="*/ 2698 w 10000"/>
                  <a:gd name="connsiteY393" fmla="*/ 8598 h 10000"/>
                  <a:gd name="connsiteX394" fmla="*/ 2712 w 10000"/>
                  <a:gd name="connsiteY394" fmla="*/ 8598 h 10000"/>
                  <a:gd name="connsiteX395" fmla="*/ 2726 w 10000"/>
                  <a:gd name="connsiteY395" fmla="*/ 8591 h 10000"/>
                  <a:gd name="connsiteX396" fmla="*/ 2737 w 10000"/>
                  <a:gd name="connsiteY396" fmla="*/ 8588 h 10000"/>
                  <a:gd name="connsiteX397" fmla="*/ 2759 w 10000"/>
                  <a:gd name="connsiteY397" fmla="*/ 8582 h 10000"/>
                  <a:gd name="connsiteX398" fmla="*/ 2770 w 10000"/>
                  <a:gd name="connsiteY398" fmla="*/ 8578 h 10000"/>
                  <a:gd name="connsiteX399" fmla="*/ 2784 w 10000"/>
                  <a:gd name="connsiteY399" fmla="*/ 8572 h 10000"/>
                  <a:gd name="connsiteX400" fmla="*/ 2795 w 10000"/>
                  <a:gd name="connsiteY400" fmla="*/ 8572 h 10000"/>
                  <a:gd name="connsiteX401" fmla="*/ 2803 w 10000"/>
                  <a:gd name="connsiteY401" fmla="*/ 8588 h 10000"/>
                  <a:gd name="connsiteX402" fmla="*/ 2803 w 10000"/>
                  <a:gd name="connsiteY402" fmla="*/ 8591 h 10000"/>
                  <a:gd name="connsiteX403" fmla="*/ 2803 w 10000"/>
                  <a:gd name="connsiteY403" fmla="*/ 8601 h 10000"/>
                  <a:gd name="connsiteX404" fmla="*/ 2809 w 10000"/>
                  <a:gd name="connsiteY404" fmla="*/ 8601 h 10000"/>
                  <a:gd name="connsiteX405" fmla="*/ 2823 w 10000"/>
                  <a:gd name="connsiteY405" fmla="*/ 8598 h 10000"/>
                  <a:gd name="connsiteX406" fmla="*/ 2831 w 10000"/>
                  <a:gd name="connsiteY406" fmla="*/ 8598 h 10000"/>
                  <a:gd name="connsiteX407" fmla="*/ 2839 w 10000"/>
                  <a:gd name="connsiteY407" fmla="*/ 8601 h 10000"/>
                  <a:gd name="connsiteX408" fmla="*/ 2848 w 10000"/>
                  <a:gd name="connsiteY408" fmla="*/ 8598 h 10000"/>
                  <a:gd name="connsiteX409" fmla="*/ 2856 w 10000"/>
                  <a:gd name="connsiteY409" fmla="*/ 8601 h 10000"/>
                  <a:gd name="connsiteX410" fmla="*/ 2859 w 10000"/>
                  <a:gd name="connsiteY410" fmla="*/ 8601 h 10000"/>
                  <a:gd name="connsiteX411" fmla="*/ 2864 w 10000"/>
                  <a:gd name="connsiteY411" fmla="*/ 8598 h 10000"/>
                  <a:gd name="connsiteX412" fmla="*/ 2889 w 10000"/>
                  <a:gd name="connsiteY412" fmla="*/ 8611 h 10000"/>
                  <a:gd name="connsiteX413" fmla="*/ 2906 w 10000"/>
                  <a:gd name="connsiteY413" fmla="*/ 8620 h 10000"/>
                  <a:gd name="connsiteX414" fmla="*/ 2914 w 10000"/>
                  <a:gd name="connsiteY414" fmla="*/ 8627 h 10000"/>
                  <a:gd name="connsiteX415" fmla="*/ 2920 w 10000"/>
                  <a:gd name="connsiteY415" fmla="*/ 8640 h 10000"/>
                  <a:gd name="connsiteX416" fmla="*/ 2922 w 10000"/>
                  <a:gd name="connsiteY416" fmla="*/ 8666 h 10000"/>
                  <a:gd name="connsiteX417" fmla="*/ 2922 w 10000"/>
                  <a:gd name="connsiteY417" fmla="*/ 8692 h 10000"/>
                  <a:gd name="connsiteX418" fmla="*/ 2939 w 10000"/>
                  <a:gd name="connsiteY418" fmla="*/ 8695 h 10000"/>
                  <a:gd name="connsiteX419" fmla="*/ 2953 w 10000"/>
                  <a:gd name="connsiteY419" fmla="*/ 8695 h 10000"/>
                  <a:gd name="connsiteX420" fmla="*/ 2961 w 10000"/>
                  <a:gd name="connsiteY420" fmla="*/ 8695 h 10000"/>
                  <a:gd name="connsiteX421" fmla="*/ 2972 w 10000"/>
                  <a:gd name="connsiteY421" fmla="*/ 8692 h 10000"/>
                  <a:gd name="connsiteX422" fmla="*/ 2981 w 10000"/>
                  <a:gd name="connsiteY422" fmla="*/ 8685 h 10000"/>
                  <a:gd name="connsiteX423" fmla="*/ 2989 w 10000"/>
                  <a:gd name="connsiteY423" fmla="*/ 8685 h 10000"/>
                  <a:gd name="connsiteX424" fmla="*/ 3008 w 10000"/>
                  <a:gd name="connsiteY424" fmla="*/ 8685 h 10000"/>
                  <a:gd name="connsiteX425" fmla="*/ 3028 w 10000"/>
                  <a:gd name="connsiteY425" fmla="*/ 8695 h 10000"/>
                  <a:gd name="connsiteX426" fmla="*/ 3042 w 10000"/>
                  <a:gd name="connsiteY426" fmla="*/ 8695 h 10000"/>
                  <a:gd name="connsiteX427" fmla="*/ 3053 w 10000"/>
                  <a:gd name="connsiteY427" fmla="*/ 8676 h 10000"/>
                  <a:gd name="connsiteX428" fmla="*/ 3061 w 10000"/>
                  <a:gd name="connsiteY428" fmla="*/ 8666 h 10000"/>
                  <a:gd name="connsiteX429" fmla="*/ 3066 w 10000"/>
                  <a:gd name="connsiteY429" fmla="*/ 8656 h 10000"/>
                  <a:gd name="connsiteX430" fmla="*/ 3091 w 10000"/>
                  <a:gd name="connsiteY430" fmla="*/ 8659 h 10000"/>
                  <a:gd name="connsiteX431" fmla="*/ 3105 w 10000"/>
                  <a:gd name="connsiteY431" fmla="*/ 8659 h 10000"/>
                  <a:gd name="connsiteX432" fmla="*/ 3108 w 10000"/>
                  <a:gd name="connsiteY432" fmla="*/ 8650 h 10000"/>
                  <a:gd name="connsiteX433" fmla="*/ 3147 w 10000"/>
                  <a:gd name="connsiteY433" fmla="*/ 8588 h 10000"/>
                  <a:gd name="connsiteX434" fmla="*/ 3150 w 10000"/>
                  <a:gd name="connsiteY434" fmla="*/ 8598 h 10000"/>
                  <a:gd name="connsiteX435" fmla="*/ 3163 w 10000"/>
                  <a:gd name="connsiteY435" fmla="*/ 8601 h 10000"/>
                  <a:gd name="connsiteX436" fmla="*/ 3180 w 10000"/>
                  <a:gd name="connsiteY436" fmla="*/ 8608 h 10000"/>
                  <a:gd name="connsiteX437" fmla="*/ 3188 w 10000"/>
                  <a:gd name="connsiteY437" fmla="*/ 8611 h 10000"/>
                  <a:gd name="connsiteX438" fmla="*/ 3227 w 10000"/>
                  <a:gd name="connsiteY438" fmla="*/ 8620 h 10000"/>
                  <a:gd name="connsiteX439" fmla="*/ 3238 w 10000"/>
                  <a:gd name="connsiteY439" fmla="*/ 8617 h 10000"/>
                  <a:gd name="connsiteX440" fmla="*/ 3247 w 10000"/>
                  <a:gd name="connsiteY440" fmla="*/ 8601 h 10000"/>
                  <a:gd name="connsiteX441" fmla="*/ 3269 w 10000"/>
                  <a:gd name="connsiteY441" fmla="*/ 8611 h 10000"/>
                  <a:gd name="connsiteX442" fmla="*/ 3277 w 10000"/>
                  <a:gd name="connsiteY442" fmla="*/ 8617 h 10000"/>
                  <a:gd name="connsiteX443" fmla="*/ 3285 w 10000"/>
                  <a:gd name="connsiteY443" fmla="*/ 8611 h 10000"/>
                  <a:gd name="connsiteX444" fmla="*/ 3307 w 10000"/>
                  <a:gd name="connsiteY444" fmla="*/ 8611 h 10000"/>
                  <a:gd name="connsiteX445" fmla="*/ 3319 w 10000"/>
                  <a:gd name="connsiteY445" fmla="*/ 8617 h 10000"/>
                  <a:gd name="connsiteX446" fmla="*/ 3324 w 10000"/>
                  <a:gd name="connsiteY446" fmla="*/ 8617 h 10000"/>
                  <a:gd name="connsiteX447" fmla="*/ 3327 w 10000"/>
                  <a:gd name="connsiteY447" fmla="*/ 8620 h 10000"/>
                  <a:gd name="connsiteX448" fmla="*/ 3341 w 10000"/>
                  <a:gd name="connsiteY448" fmla="*/ 8620 h 10000"/>
                  <a:gd name="connsiteX449" fmla="*/ 3357 w 10000"/>
                  <a:gd name="connsiteY449" fmla="*/ 8620 h 10000"/>
                  <a:gd name="connsiteX450" fmla="*/ 3374 w 10000"/>
                  <a:gd name="connsiteY450" fmla="*/ 8620 h 10000"/>
                  <a:gd name="connsiteX451" fmla="*/ 3382 w 10000"/>
                  <a:gd name="connsiteY451" fmla="*/ 8620 h 10000"/>
                  <a:gd name="connsiteX452" fmla="*/ 3399 w 10000"/>
                  <a:gd name="connsiteY452" fmla="*/ 8611 h 10000"/>
                  <a:gd name="connsiteX453" fmla="*/ 3413 w 10000"/>
                  <a:gd name="connsiteY453" fmla="*/ 8601 h 10000"/>
                  <a:gd name="connsiteX454" fmla="*/ 3421 w 10000"/>
                  <a:gd name="connsiteY454" fmla="*/ 8588 h 10000"/>
                  <a:gd name="connsiteX455" fmla="*/ 3421 w 10000"/>
                  <a:gd name="connsiteY455" fmla="*/ 8572 h 10000"/>
                  <a:gd name="connsiteX456" fmla="*/ 3421 w 10000"/>
                  <a:gd name="connsiteY456" fmla="*/ 8552 h 10000"/>
                  <a:gd name="connsiteX457" fmla="*/ 3424 w 10000"/>
                  <a:gd name="connsiteY457" fmla="*/ 8533 h 10000"/>
                  <a:gd name="connsiteX458" fmla="*/ 3432 w 10000"/>
                  <a:gd name="connsiteY458" fmla="*/ 8523 h 10000"/>
                  <a:gd name="connsiteX459" fmla="*/ 3446 w 10000"/>
                  <a:gd name="connsiteY459" fmla="*/ 8523 h 10000"/>
                  <a:gd name="connsiteX460" fmla="*/ 3457 w 10000"/>
                  <a:gd name="connsiteY460" fmla="*/ 8523 h 10000"/>
                  <a:gd name="connsiteX461" fmla="*/ 3476 w 10000"/>
                  <a:gd name="connsiteY461" fmla="*/ 8533 h 10000"/>
                  <a:gd name="connsiteX462" fmla="*/ 3485 w 10000"/>
                  <a:gd name="connsiteY462" fmla="*/ 8536 h 10000"/>
                  <a:gd name="connsiteX463" fmla="*/ 3501 w 10000"/>
                  <a:gd name="connsiteY463" fmla="*/ 8527 h 10000"/>
                  <a:gd name="connsiteX464" fmla="*/ 3504 w 10000"/>
                  <a:gd name="connsiteY464" fmla="*/ 8514 h 10000"/>
                  <a:gd name="connsiteX465" fmla="*/ 3510 w 10000"/>
                  <a:gd name="connsiteY465" fmla="*/ 8497 h 10000"/>
                  <a:gd name="connsiteX466" fmla="*/ 3537 w 10000"/>
                  <a:gd name="connsiteY466" fmla="*/ 8484 h 10000"/>
                  <a:gd name="connsiteX467" fmla="*/ 3562 w 10000"/>
                  <a:gd name="connsiteY467" fmla="*/ 8488 h 10000"/>
                  <a:gd name="connsiteX468" fmla="*/ 3568 w 10000"/>
                  <a:gd name="connsiteY468" fmla="*/ 8484 h 10000"/>
                  <a:gd name="connsiteX469" fmla="*/ 3584 w 10000"/>
                  <a:gd name="connsiteY469" fmla="*/ 8494 h 10000"/>
                  <a:gd name="connsiteX470" fmla="*/ 3593 w 10000"/>
                  <a:gd name="connsiteY470" fmla="*/ 8507 h 10000"/>
                  <a:gd name="connsiteX471" fmla="*/ 3618 w 10000"/>
                  <a:gd name="connsiteY471" fmla="*/ 8497 h 10000"/>
                  <a:gd name="connsiteX472" fmla="*/ 3643 w 10000"/>
                  <a:gd name="connsiteY472" fmla="*/ 8475 h 10000"/>
                  <a:gd name="connsiteX473" fmla="*/ 3657 w 10000"/>
                  <a:gd name="connsiteY473" fmla="*/ 8478 h 10000"/>
                  <a:gd name="connsiteX474" fmla="*/ 3670 w 10000"/>
                  <a:gd name="connsiteY474" fmla="*/ 8475 h 10000"/>
                  <a:gd name="connsiteX475" fmla="*/ 3673 w 10000"/>
                  <a:gd name="connsiteY475" fmla="*/ 8468 h 10000"/>
                  <a:gd name="connsiteX476" fmla="*/ 3681 w 10000"/>
                  <a:gd name="connsiteY476" fmla="*/ 8468 h 10000"/>
                  <a:gd name="connsiteX477" fmla="*/ 3698 w 10000"/>
                  <a:gd name="connsiteY477" fmla="*/ 8478 h 10000"/>
                  <a:gd name="connsiteX478" fmla="*/ 3720 w 10000"/>
                  <a:gd name="connsiteY478" fmla="*/ 8497 h 10000"/>
                  <a:gd name="connsiteX479" fmla="*/ 3715 w 10000"/>
                  <a:gd name="connsiteY479" fmla="*/ 8504 h 10000"/>
                  <a:gd name="connsiteX480" fmla="*/ 3729 w 10000"/>
                  <a:gd name="connsiteY480" fmla="*/ 8514 h 10000"/>
                  <a:gd name="connsiteX481" fmla="*/ 3729 w 10000"/>
                  <a:gd name="connsiteY481" fmla="*/ 8517 h 10000"/>
                  <a:gd name="connsiteX482" fmla="*/ 3740 w 10000"/>
                  <a:gd name="connsiteY482" fmla="*/ 8527 h 10000"/>
                  <a:gd name="connsiteX483" fmla="*/ 3759 w 10000"/>
                  <a:gd name="connsiteY483" fmla="*/ 8517 h 10000"/>
                  <a:gd name="connsiteX484" fmla="*/ 3762 w 10000"/>
                  <a:gd name="connsiteY484" fmla="*/ 8504 h 10000"/>
                  <a:gd name="connsiteX485" fmla="*/ 3770 w 10000"/>
                  <a:gd name="connsiteY485" fmla="*/ 8488 h 10000"/>
                  <a:gd name="connsiteX486" fmla="*/ 3778 w 10000"/>
                  <a:gd name="connsiteY486" fmla="*/ 8484 h 10000"/>
                  <a:gd name="connsiteX487" fmla="*/ 3792 w 10000"/>
                  <a:gd name="connsiteY487" fmla="*/ 8475 h 10000"/>
                  <a:gd name="connsiteX488" fmla="*/ 3803 w 10000"/>
                  <a:gd name="connsiteY488" fmla="*/ 8478 h 10000"/>
                  <a:gd name="connsiteX489" fmla="*/ 3809 w 10000"/>
                  <a:gd name="connsiteY489" fmla="*/ 8475 h 10000"/>
                  <a:gd name="connsiteX490" fmla="*/ 3825 w 10000"/>
                  <a:gd name="connsiteY490" fmla="*/ 8465 h 10000"/>
                  <a:gd name="connsiteX491" fmla="*/ 3834 w 10000"/>
                  <a:gd name="connsiteY491" fmla="*/ 8468 h 10000"/>
                  <a:gd name="connsiteX492" fmla="*/ 3842 w 10000"/>
                  <a:gd name="connsiteY492" fmla="*/ 8478 h 10000"/>
                  <a:gd name="connsiteX493" fmla="*/ 3850 w 10000"/>
                  <a:gd name="connsiteY493" fmla="*/ 8478 h 10000"/>
                  <a:gd name="connsiteX494" fmla="*/ 3859 w 10000"/>
                  <a:gd name="connsiteY494" fmla="*/ 8484 h 10000"/>
                  <a:gd name="connsiteX495" fmla="*/ 3873 w 10000"/>
                  <a:gd name="connsiteY495" fmla="*/ 8494 h 10000"/>
                  <a:gd name="connsiteX496" fmla="*/ 3875 w 10000"/>
                  <a:gd name="connsiteY496" fmla="*/ 8507 h 10000"/>
                  <a:gd name="connsiteX497" fmla="*/ 3881 w 10000"/>
                  <a:gd name="connsiteY497" fmla="*/ 8527 h 10000"/>
                  <a:gd name="connsiteX498" fmla="*/ 3875 w 10000"/>
                  <a:gd name="connsiteY498" fmla="*/ 8546 h 10000"/>
                  <a:gd name="connsiteX499" fmla="*/ 3892 w 10000"/>
                  <a:gd name="connsiteY499" fmla="*/ 8546 h 10000"/>
                  <a:gd name="connsiteX500" fmla="*/ 3900 w 10000"/>
                  <a:gd name="connsiteY500" fmla="*/ 8543 h 10000"/>
                  <a:gd name="connsiteX501" fmla="*/ 3906 w 10000"/>
                  <a:gd name="connsiteY501" fmla="*/ 8543 h 10000"/>
                  <a:gd name="connsiteX502" fmla="*/ 3922 w 10000"/>
                  <a:gd name="connsiteY502" fmla="*/ 8552 h 10000"/>
                  <a:gd name="connsiteX503" fmla="*/ 3939 w 10000"/>
                  <a:gd name="connsiteY503" fmla="*/ 8559 h 10000"/>
                  <a:gd name="connsiteX504" fmla="*/ 3953 w 10000"/>
                  <a:gd name="connsiteY504" fmla="*/ 8572 h 10000"/>
                  <a:gd name="connsiteX505" fmla="*/ 3956 w 10000"/>
                  <a:gd name="connsiteY505" fmla="*/ 8588 h 10000"/>
                  <a:gd name="connsiteX506" fmla="*/ 3956 w 10000"/>
                  <a:gd name="connsiteY506" fmla="*/ 8608 h 10000"/>
                  <a:gd name="connsiteX507" fmla="*/ 3972 w 10000"/>
                  <a:gd name="connsiteY507" fmla="*/ 8608 h 10000"/>
                  <a:gd name="connsiteX508" fmla="*/ 3986 w 10000"/>
                  <a:gd name="connsiteY508" fmla="*/ 8608 h 10000"/>
                  <a:gd name="connsiteX509" fmla="*/ 3997 w 10000"/>
                  <a:gd name="connsiteY509" fmla="*/ 8608 h 10000"/>
                  <a:gd name="connsiteX510" fmla="*/ 4006 w 10000"/>
                  <a:gd name="connsiteY510" fmla="*/ 8608 h 10000"/>
                  <a:gd name="connsiteX511" fmla="*/ 4006 w 10000"/>
                  <a:gd name="connsiteY511" fmla="*/ 8611 h 10000"/>
                  <a:gd name="connsiteX512" fmla="*/ 4011 w 10000"/>
                  <a:gd name="connsiteY512" fmla="*/ 8611 h 10000"/>
                  <a:gd name="connsiteX513" fmla="*/ 4022 w 10000"/>
                  <a:gd name="connsiteY513" fmla="*/ 8620 h 10000"/>
                  <a:gd name="connsiteX514" fmla="*/ 4042 w 10000"/>
                  <a:gd name="connsiteY514" fmla="*/ 8620 h 10000"/>
                  <a:gd name="connsiteX515" fmla="*/ 4050 w 10000"/>
                  <a:gd name="connsiteY515" fmla="*/ 8617 h 10000"/>
                  <a:gd name="connsiteX516" fmla="*/ 4069 w 10000"/>
                  <a:gd name="connsiteY516" fmla="*/ 8620 h 10000"/>
                  <a:gd name="connsiteX517" fmla="*/ 4086 w 10000"/>
                  <a:gd name="connsiteY517" fmla="*/ 8630 h 10000"/>
                  <a:gd name="connsiteX518" fmla="*/ 4108 w 10000"/>
                  <a:gd name="connsiteY518" fmla="*/ 8627 h 10000"/>
                  <a:gd name="connsiteX519" fmla="*/ 4125 w 10000"/>
                  <a:gd name="connsiteY519" fmla="*/ 8620 h 10000"/>
                  <a:gd name="connsiteX520" fmla="*/ 4133 w 10000"/>
                  <a:gd name="connsiteY520" fmla="*/ 8611 h 10000"/>
                  <a:gd name="connsiteX521" fmla="*/ 4139 w 10000"/>
                  <a:gd name="connsiteY521" fmla="*/ 8608 h 10000"/>
                  <a:gd name="connsiteX522" fmla="*/ 4147 w 10000"/>
                  <a:gd name="connsiteY522" fmla="*/ 8601 h 10000"/>
                  <a:gd name="connsiteX523" fmla="*/ 4155 w 10000"/>
                  <a:gd name="connsiteY523" fmla="*/ 8591 h 10000"/>
                  <a:gd name="connsiteX524" fmla="*/ 4166 w 10000"/>
                  <a:gd name="connsiteY524" fmla="*/ 8582 h 10000"/>
                  <a:gd name="connsiteX525" fmla="*/ 4183 w 10000"/>
                  <a:gd name="connsiteY525" fmla="*/ 8569 h 10000"/>
                  <a:gd name="connsiteX526" fmla="*/ 4191 w 10000"/>
                  <a:gd name="connsiteY526" fmla="*/ 8562 h 10000"/>
                  <a:gd name="connsiteX527" fmla="*/ 4208 w 10000"/>
                  <a:gd name="connsiteY527" fmla="*/ 8552 h 10000"/>
                  <a:gd name="connsiteX528" fmla="*/ 4230 w 10000"/>
                  <a:gd name="connsiteY528" fmla="*/ 8552 h 10000"/>
                  <a:gd name="connsiteX529" fmla="*/ 4238 w 10000"/>
                  <a:gd name="connsiteY529" fmla="*/ 8559 h 10000"/>
                  <a:gd name="connsiteX530" fmla="*/ 4247 w 10000"/>
                  <a:gd name="connsiteY530" fmla="*/ 8572 h 10000"/>
                  <a:gd name="connsiteX531" fmla="*/ 4252 w 10000"/>
                  <a:gd name="connsiteY531" fmla="*/ 8578 h 10000"/>
                  <a:gd name="connsiteX532" fmla="*/ 4263 w 10000"/>
                  <a:gd name="connsiteY532" fmla="*/ 8582 h 10000"/>
                  <a:gd name="connsiteX533" fmla="*/ 4277 w 10000"/>
                  <a:gd name="connsiteY533" fmla="*/ 8572 h 10000"/>
                  <a:gd name="connsiteX534" fmla="*/ 4294 w 10000"/>
                  <a:gd name="connsiteY534" fmla="*/ 8559 h 10000"/>
                  <a:gd name="connsiteX535" fmla="*/ 4302 w 10000"/>
                  <a:gd name="connsiteY535" fmla="*/ 8546 h 10000"/>
                  <a:gd name="connsiteX536" fmla="*/ 4310 w 10000"/>
                  <a:gd name="connsiteY536" fmla="*/ 8543 h 10000"/>
                  <a:gd name="connsiteX537" fmla="*/ 4313 w 10000"/>
                  <a:gd name="connsiteY537" fmla="*/ 8543 h 10000"/>
                  <a:gd name="connsiteX538" fmla="*/ 4332 w 10000"/>
                  <a:gd name="connsiteY538" fmla="*/ 8546 h 10000"/>
                  <a:gd name="connsiteX539" fmla="*/ 4335 w 10000"/>
                  <a:gd name="connsiteY539" fmla="*/ 8559 h 10000"/>
                  <a:gd name="connsiteX540" fmla="*/ 4349 w 10000"/>
                  <a:gd name="connsiteY540" fmla="*/ 8588 h 10000"/>
                  <a:gd name="connsiteX541" fmla="*/ 4360 w 10000"/>
                  <a:gd name="connsiteY541" fmla="*/ 8591 h 10000"/>
                  <a:gd name="connsiteX542" fmla="*/ 4366 w 10000"/>
                  <a:gd name="connsiteY542" fmla="*/ 8591 h 10000"/>
                  <a:gd name="connsiteX543" fmla="*/ 4382 w 10000"/>
                  <a:gd name="connsiteY543" fmla="*/ 8598 h 10000"/>
                  <a:gd name="connsiteX544" fmla="*/ 4385 w 10000"/>
                  <a:gd name="connsiteY544" fmla="*/ 8598 h 10000"/>
                  <a:gd name="connsiteX545" fmla="*/ 4402 w 10000"/>
                  <a:gd name="connsiteY545" fmla="*/ 8598 h 10000"/>
                  <a:gd name="connsiteX546" fmla="*/ 4421 w 10000"/>
                  <a:gd name="connsiteY546" fmla="*/ 8591 h 10000"/>
                  <a:gd name="connsiteX547" fmla="*/ 4440 w 10000"/>
                  <a:gd name="connsiteY547" fmla="*/ 8591 h 10000"/>
                  <a:gd name="connsiteX548" fmla="*/ 4449 w 10000"/>
                  <a:gd name="connsiteY548" fmla="*/ 8598 h 10000"/>
                  <a:gd name="connsiteX549" fmla="*/ 4454 w 10000"/>
                  <a:gd name="connsiteY549" fmla="*/ 8617 h 10000"/>
                  <a:gd name="connsiteX550" fmla="*/ 4463 w 10000"/>
                  <a:gd name="connsiteY550" fmla="*/ 8608 h 10000"/>
                  <a:gd name="connsiteX551" fmla="*/ 4474 w 10000"/>
                  <a:gd name="connsiteY551" fmla="*/ 8608 h 10000"/>
                  <a:gd name="connsiteX552" fmla="*/ 4490 w 10000"/>
                  <a:gd name="connsiteY552" fmla="*/ 8617 h 10000"/>
                  <a:gd name="connsiteX553" fmla="*/ 4504 w 10000"/>
                  <a:gd name="connsiteY553" fmla="*/ 8617 h 10000"/>
                  <a:gd name="connsiteX554" fmla="*/ 4518 w 10000"/>
                  <a:gd name="connsiteY554" fmla="*/ 8617 h 10000"/>
                  <a:gd name="connsiteX555" fmla="*/ 4535 w 10000"/>
                  <a:gd name="connsiteY555" fmla="*/ 8611 h 10000"/>
                  <a:gd name="connsiteX556" fmla="*/ 4546 w 10000"/>
                  <a:gd name="connsiteY556" fmla="*/ 8611 h 10000"/>
                  <a:gd name="connsiteX557" fmla="*/ 4562 w 10000"/>
                  <a:gd name="connsiteY557" fmla="*/ 8611 h 10000"/>
                  <a:gd name="connsiteX558" fmla="*/ 4571 w 10000"/>
                  <a:gd name="connsiteY558" fmla="*/ 8611 h 10000"/>
                  <a:gd name="connsiteX559" fmla="*/ 4579 w 10000"/>
                  <a:gd name="connsiteY559" fmla="*/ 8608 h 10000"/>
                  <a:gd name="connsiteX560" fmla="*/ 4584 w 10000"/>
                  <a:gd name="connsiteY560" fmla="*/ 8608 h 10000"/>
                  <a:gd name="connsiteX561" fmla="*/ 4601 w 10000"/>
                  <a:gd name="connsiteY561" fmla="*/ 8617 h 10000"/>
                  <a:gd name="connsiteX562" fmla="*/ 4609 w 10000"/>
                  <a:gd name="connsiteY562" fmla="*/ 8627 h 10000"/>
                  <a:gd name="connsiteX563" fmla="*/ 4618 w 10000"/>
                  <a:gd name="connsiteY563" fmla="*/ 8637 h 10000"/>
                  <a:gd name="connsiteX564" fmla="*/ 4618 w 10000"/>
                  <a:gd name="connsiteY564" fmla="*/ 8646 h 10000"/>
                  <a:gd name="connsiteX565" fmla="*/ 4634 w 10000"/>
                  <a:gd name="connsiteY565" fmla="*/ 8656 h 10000"/>
                  <a:gd name="connsiteX566" fmla="*/ 4640 w 10000"/>
                  <a:gd name="connsiteY566" fmla="*/ 8659 h 10000"/>
                  <a:gd name="connsiteX567" fmla="*/ 4651 w 10000"/>
                  <a:gd name="connsiteY567" fmla="*/ 8666 h 10000"/>
                  <a:gd name="connsiteX568" fmla="*/ 4657 w 10000"/>
                  <a:gd name="connsiteY568" fmla="*/ 8659 h 10000"/>
                  <a:gd name="connsiteX569" fmla="*/ 4668 w 10000"/>
                  <a:gd name="connsiteY569" fmla="*/ 8650 h 10000"/>
                  <a:gd name="connsiteX570" fmla="*/ 4676 w 10000"/>
                  <a:gd name="connsiteY570" fmla="*/ 8650 h 10000"/>
                  <a:gd name="connsiteX571" fmla="*/ 4690 w 10000"/>
                  <a:gd name="connsiteY571" fmla="*/ 8650 h 10000"/>
                  <a:gd name="connsiteX572" fmla="*/ 4698 w 10000"/>
                  <a:gd name="connsiteY572" fmla="*/ 8650 h 10000"/>
                  <a:gd name="connsiteX573" fmla="*/ 4704 w 10000"/>
                  <a:gd name="connsiteY573" fmla="*/ 8650 h 10000"/>
                  <a:gd name="connsiteX574" fmla="*/ 4706 w 10000"/>
                  <a:gd name="connsiteY574" fmla="*/ 8659 h 10000"/>
                  <a:gd name="connsiteX575" fmla="*/ 4706 w 10000"/>
                  <a:gd name="connsiteY575" fmla="*/ 8666 h 10000"/>
                  <a:gd name="connsiteX576" fmla="*/ 4723 w 10000"/>
                  <a:gd name="connsiteY576" fmla="*/ 8682 h 10000"/>
                  <a:gd name="connsiteX577" fmla="*/ 4737 w 10000"/>
                  <a:gd name="connsiteY577" fmla="*/ 8682 h 10000"/>
                  <a:gd name="connsiteX578" fmla="*/ 4745 w 10000"/>
                  <a:gd name="connsiteY578" fmla="*/ 8676 h 10000"/>
                  <a:gd name="connsiteX579" fmla="*/ 4756 w 10000"/>
                  <a:gd name="connsiteY579" fmla="*/ 8666 h 10000"/>
                  <a:gd name="connsiteX580" fmla="*/ 4765 w 10000"/>
                  <a:gd name="connsiteY580" fmla="*/ 8666 h 10000"/>
                  <a:gd name="connsiteX581" fmla="*/ 4765 w 10000"/>
                  <a:gd name="connsiteY581" fmla="*/ 8682 h 10000"/>
                  <a:gd name="connsiteX582" fmla="*/ 4770 w 10000"/>
                  <a:gd name="connsiteY582" fmla="*/ 8701 h 10000"/>
                  <a:gd name="connsiteX583" fmla="*/ 4778 w 10000"/>
                  <a:gd name="connsiteY583" fmla="*/ 8705 h 10000"/>
                  <a:gd name="connsiteX584" fmla="*/ 4795 w 10000"/>
                  <a:gd name="connsiteY584" fmla="*/ 8714 h 10000"/>
                  <a:gd name="connsiteX585" fmla="*/ 4812 w 10000"/>
                  <a:gd name="connsiteY585" fmla="*/ 8714 h 10000"/>
                  <a:gd name="connsiteX586" fmla="*/ 4825 w 10000"/>
                  <a:gd name="connsiteY586" fmla="*/ 8705 h 10000"/>
                  <a:gd name="connsiteX587" fmla="*/ 4825 w 10000"/>
                  <a:gd name="connsiteY587" fmla="*/ 8701 h 10000"/>
                  <a:gd name="connsiteX588" fmla="*/ 4828 w 10000"/>
                  <a:gd name="connsiteY588" fmla="*/ 8701 h 10000"/>
                  <a:gd name="connsiteX589" fmla="*/ 4837 w 10000"/>
                  <a:gd name="connsiteY589" fmla="*/ 8692 h 10000"/>
                  <a:gd name="connsiteX590" fmla="*/ 4842 w 10000"/>
                  <a:gd name="connsiteY590" fmla="*/ 8685 h 10000"/>
                  <a:gd name="connsiteX591" fmla="*/ 4859 w 10000"/>
                  <a:gd name="connsiteY591" fmla="*/ 8692 h 10000"/>
                  <a:gd name="connsiteX592" fmla="*/ 4870 w 10000"/>
                  <a:gd name="connsiteY592" fmla="*/ 8701 h 10000"/>
                  <a:gd name="connsiteX593" fmla="*/ 4878 w 10000"/>
                  <a:gd name="connsiteY593" fmla="*/ 8714 h 10000"/>
                  <a:gd name="connsiteX594" fmla="*/ 4892 w 10000"/>
                  <a:gd name="connsiteY594" fmla="*/ 8724 h 10000"/>
                  <a:gd name="connsiteX595" fmla="*/ 4900 w 10000"/>
                  <a:gd name="connsiteY595" fmla="*/ 8724 h 10000"/>
                  <a:gd name="connsiteX596" fmla="*/ 4906 w 10000"/>
                  <a:gd name="connsiteY596" fmla="*/ 8705 h 10000"/>
                  <a:gd name="connsiteX597" fmla="*/ 4925 w 10000"/>
                  <a:gd name="connsiteY597" fmla="*/ 8724 h 10000"/>
                  <a:gd name="connsiteX598" fmla="*/ 4939 w 10000"/>
                  <a:gd name="connsiteY598" fmla="*/ 8701 h 10000"/>
                  <a:gd name="connsiteX599" fmla="*/ 4950 w 10000"/>
                  <a:gd name="connsiteY599" fmla="*/ 8695 h 10000"/>
                  <a:gd name="connsiteX600" fmla="*/ 4956 w 10000"/>
                  <a:gd name="connsiteY600" fmla="*/ 8692 h 10000"/>
                  <a:gd name="connsiteX601" fmla="*/ 4986 w 10000"/>
                  <a:gd name="connsiteY601" fmla="*/ 8705 h 10000"/>
                  <a:gd name="connsiteX602" fmla="*/ 5003 w 10000"/>
                  <a:gd name="connsiteY602" fmla="*/ 8701 h 10000"/>
                  <a:gd name="connsiteX603" fmla="*/ 5011 w 10000"/>
                  <a:gd name="connsiteY603" fmla="*/ 8692 h 10000"/>
                  <a:gd name="connsiteX604" fmla="*/ 5028 w 10000"/>
                  <a:gd name="connsiteY604" fmla="*/ 8682 h 10000"/>
                  <a:gd name="connsiteX605" fmla="*/ 5030 w 10000"/>
                  <a:gd name="connsiteY605" fmla="*/ 8659 h 10000"/>
                  <a:gd name="connsiteX606" fmla="*/ 5039 w 10000"/>
                  <a:gd name="connsiteY606" fmla="*/ 8656 h 10000"/>
                  <a:gd name="connsiteX607" fmla="*/ 5053 w 10000"/>
                  <a:gd name="connsiteY607" fmla="*/ 8669 h 10000"/>
                  <a:gd name="connsiteX608" fmla="*/ 5061 w 10000"/>
                  <a:gd name="connsiteY608" fmla="*/ 8669 h 10000"/>
                  <a:gd name="connsiteX609" fmla="*/ 5061 w 10000"/>
                  <a:gd name="connsiteY609" fmla="*/ 8676 h 10000"/>
                  <a:gd name="connsiteX610" fmla="*/ 5069 w 10000"/>
                  <a:gd name="connsiteY610" fmla="*/ 8669 h 10000"/>
                  <a:gd name="connsiteX611" fmla="*/ 5083 w 10000"/>
                  <a:gd name="connsiteY611" fmla="*/ 8669 h 10000"/>
                  <a:gd name="connsiteX612" fmla="*/ 5100 w 10000"/>
                  <a:gd name="connsiteY612" fmla="*/ 8669 h 10000"/>
                  <a:gd name="connsiteX613" fmla="*/ 5119 w 10000"/>
                  <a:gd name="connsiteY613" fmla="*/ 8682 h 10000"/>
                  <a:gd name="connsiteX614" fmla="*/ 5136 w 10000"/>
                  <a:gd name="connsiteY614" fmla="*/ 8692 h 10000"/>
                  <a:gd name="connsiteX615" fmla="*/ 5161 w 10000"/>
                  <a:gd name="connsiteY615" fmla="*/ 8701 h 10000"/>
                  <a:gd name="connsiteX616" fmla="*/ 5183 w 10000"/>
                  <a:gd name="connsiteY616" fmla="*/ 8701 h 10000"/>
                  <a:gd name="connsiteX617" fmla="*/ 5199 w 10000"/>
                  <a:gd name="connsiteY617" fmla="*/ 8701 h 10000"/>
                  <a:gd name="connsiteX618" fmla="*/ 5213 w 10000"/>
                  <a:gd name="connsiteY618" fmla="*/ 8705 h 10000"/>
                  <a:gd name="connsiteX619" fmla="*/ 5224 w 10000"/>
                  <a:gd name="connsiteY619" fmla="*/ 8701 h 10000"/>
                  <a:gd name="connsiteX620" fmla="*/ 5230 w 10000"/>
                  <a:gd name="connsiteY620" fmla="*/ 8701 h 10000"/>
                  <a:gd name="connsiteX621" fmla="*/ 5241 w 10000"/>
                  <a:gd name="connsiteY621" fmla="*/ 8676 h 10000"/>
                  <a:gd name="connsiteX622" fmla="*/ 5247 w 10000"/>
                  <a:gd name="connsiteY622" fmla="*/ 8666 h 10000"/>
                  <a:gd name="connsiteX623" fmla="*/ 5249 w 10000"/>
                  <a:gd name="connsiteY623" fmla="*/ 8646 h 10000"/>
                  <a:gd name="connsiteX624" fmla="*/ 5249 w 10000"/>
                  <a:gd name="connsiteY624" fmla="*/ 8650 h 10000"/>
                  <a:gd name="connsiteX625" fmla="*/ 5255 w 10000"/>
                  <a:gd name="connsiteY625" fmla="*/ 8646 h 10000"/>
                  <a:gd name="connsiteX626" fmla="*/ 5271 w 10000"/>
                  <a:gd name="connsiteY626" fmla="*/ 8650 h 10000"/>
                  <a:gd name="connsiteX627" fmla="*/ 5288 w 10000"/>
                  <a:gd name="connsiteY627" fmla="*/ 8666 h 10000"/>
                  <a:gd name="connsiteX628" fmla="*/ 5296 w 10000"/>
                  <a:gd name="connsiteY628" fmla="*/ 8666 h 10000"/>
                  <a:gd name="connsiteX629" fmla="*/ 5310 w 10000"/>
                  <a:gd name="connsiteY629" fmla="*/ 8656 h 10000"/>
                  <a:gd name="connsiteX630" fmla="*/ 5321 w 10000"/>
                  <a:gd name="connsiteY630" fmla="*/ 8650 h 10000"/>
                  <a:gd name="connsiteX631" fmla="*/ 5338 w 10000"/>
                  <a:gd name="connsiteY631" fmla="*/ 8650 h 10000"/>
                  <a:gd name="connsiteX632" fmla="*/ 5360 w 10000"/>
                  <a:gd name="connsiteY632" fmla="*/ 8640 h 10000"/>
                  <a:gd name="connsiteX633" fmla="*/ 5366 w 10000"/>
                  <a:gd name="connsiteY633" fmla="*/ 8637 h 10000"/>
                  <a:gd name="connsiteX634" fmla="*/ 5368 w 10000"/>
                  <a:gd name="connsiteY634" fmla="*/ 8637 h 10000"/>
                  <a:gd name="connsiteX635" fmla="*/ 5382 w 10000"/>
                  <a:gd name="connsiteY635" fmla="*/ 8630 h 10000"/>
                  <a:gd name="connsiteX636" fmla="*/ 5391 w 10000"/>
                  <a:gd name="connsiteY636" fmla="*/ 8630 h 10000"/>
                  <a:gd name="connsiteX637" fmla="*/ 5402 w 10000"/>
                  <a:gd name="connsiteY637" fmla="*/ 8637 h 10000"/>
                  <a:gd name="connsiteX638" fmla="*/ 5418 w 10000"/>
                  <a:gd name="connsiteY638" fmla="*/ 8656 h 10000"/>
                  <a:gd name="connsiteX639" fmla="*/ 5432 w 10000"/>
                  <a:gd name="connsiteY639" fmla="*/ 8666 h 10000"/>
                  <a:gd name="connsiteX640" fmla="*/ 5443 w 10000"/>
                  <a:gd name="connsiteY640" fmla="*/ 8682 h 10000"/>
                  <a:gd name="connsiteX641" fmla="*/ 5457 w 10000"/>
                  <a:gd name="connsiteY641" fmla="*/ 8692 h 10000"/>
                  <a:gd name="connsiteX642" fmla="*/ 5471 w 10000"/>
                  <a:gd name="connsiteY642" fmla="*/ 8705 h 10000"/>
                  <a:gd name="connsiteX643" fmla="*/ 5488 w 10000"/>
                  <a:gd name="connsiteY643" fmla="*/ 8711 h 10000"/>
                  <a:gd name="connsiteX644" fmla="*/ 5490 w 10000"/>
                  <a:gd name="connsiteY644" fmla="*/ 8721 h 10000"/>
                  <a:gd name="connsiteX645" fmla="*/ 5512 w 10000"/>
                  <a:gd name="connsiteY645" fmla="*/ 8724 h 10000"/>
                  <a:gd name="connsiteX646" fmla="*/ 5521 w 10000"/>
                  <a:gd name="connsiteY646" fmla="*/ 8714 h 10000"/>
                  <a:gd name="connsiteX647" fmla="*/ 5524 w 10000"/>
                  <a:gd name="connsiteY647" fmla="*/ 8714 h 10000"/>
                  <a:gd name="connsiteX648" fmla="*/ 5532 w 10000"/>
                  <a:gd name="connsiteY648" fmla="*/ 8721 h 10000"/>
                  <a:gd name="connsiteX649" fmla="*/ 5540 w 10000"/>
                  <a:gd name="connsiteY649" fmla="*/ 8724 h 10000"/>
                  <a:gd name="connsiteX650" fmla="*/ 5562 w 10000"/>
                  <a:gd name="connsiteY650" fmla="*/ 8750 h 10000"/>
                  <a:gd name="connsiteX651" fmla="*/ 5562 w 10000"/>
                  <a:gd name="connsiteY651" fmla="*/ 8760 h 10000"/>
                  <a:gd name="connsiteX652" fmla="*/ 5571 w 10000"/>
                  <a:gd name="connsiteY652" fmla="*/ 8782 h 10000"/>
                  <a:gd name="connsiteX653" fmla="*/ 5579 w 10000"/>
                  <a:gd name="connsiteY653" fmla="*/ 8789 h 10000"/>
                  <a:gd name="connsiteX654" fmla="*/ 5593 w 10000"/>
                  <a:gd name="connsiteY654" fmla="*/ 8789 h 10000"/>
                  <a:gd name="connsiteX655" fmla="*/ 5596 w 10000"/>
                  <a:gd name="connsiteY655" fmla="*/ 8789 h 10000"/>
                  <a:gd name="connsiteX656" fmla="*/ 5626 w 10000"/>
                  <a:gd name="connsiteY656" fmla="*/ 8782 h 10000"/>
                  <a:gd name="connsiteX657" fmla="*/ 5629 w 10000"/>
                  <a:gd name="connsiteY657" fmla="*/ 8782 h 10000"/>
                  <a:gd name="connsiteX658" fmla="*/ 5637 w 10000"/>
                  <a:gd name="connsiteY658" fmla="*/ 8779 h 10000"/>
                  <a:gd name="connsiteX659" fmla="*/ 5648 w 10000"/>
                  <a:gd name="connsiteY659" fmla="*/ 8789 h 10000"/>
                  <a:gd name="connsiteX660" fmla="*/ 5665 w 10000"/>
                  <a:gd name="connsiteY660" fmla="*/ 8795 h 10000"/>
                  <a:gd name="connsiteX661" fmla="*/ 5676 w 10000"/>
                  <a:gd name="connsiteY661" fmla="*/ 8789 h 10000"/>
                  <a:gd name="connsiteX662" fmla="*/ 5684 w 10000"/>
                  <a:gd name="connsiteY662" fmla="*/ 8782 h 10000"/>
                  <a:gd name="connsiteX663" fmla="*/ 5693 w 10000"/>
                  <a:gd name="connsiteY663" fmla="*/ 8789 h 10000"/>
                  <a:gd name="connsiteX664" fmla="*/ 5715 w 10000"/>
                  <a:gd name="connsiteY664" fmla="*/ 8808 h 10000"/>
                  <a:gd name="connsiteX665" fmla="*/ 5731 w 10000"/>
                  <a:gd name="connsiteY665" fmla="*/ 8808 h 10000"/>
                  <a:gd name="connsiteX666" fmla="*/ 5740 w 10000"/>
                  <a:gd name="connsiteY666" fmla="*/ 8808 h 10000"/>
                  <a:gd name="connsiteX667" fmla="*/ 5765 w 10000"/>
                  <a:gd name="connsiteY667" fmla="*/ 8818 h 10000"/>
                  <a:gd name="connsiteX668" fmla="*/ 5781 w 10000"/>
                  <a:gd name="connsiteY668" fmla="*/ 8824 h 10000"/>
                  <a:gd name="connsiteX669" fmla="*/ 5798 w 10000"/>
                  <a:gd name="connsiteY669" fmla="*/ 8834 h 10000"/>
                  <a:gd name="connsiteX670" fmla="*/ 5814 w 10000"/>
                  <a:gd name="connsiteY670" fmla="*/ 8837 h 10000"/>
                  <a:gd name="connsiteX671" fmla="*/ 5831 w 10000"/>
                  <a:gd name="connsiteY671" fmla="*/ 8844 h 10000"/>
                  <a:gd name="connsiteX672" fmla="*/ 5842 w 10000"/>
                  <a:gd name="connsiteY672" fmla="*/ 8847 h 10000"/>
                  <a:gd name="connsiteX673" fmla="*/ 5859 w 10000"/>
                  <a:gd name="connsiteY673" fmla="*/ 8857 h 10000"/>
                  <a:gd name="connsiteX674" fmla="*/ 5870 w 10000"/>
                  <a:gd name="connsiteY674" fmla="*/ 8867 h 10000"/>
                  <a:gd name="connsiteX675" fmla="*/ 5878 w 10000"/>
                  <a:gd name="connsiteY675" fmla="*/ 8873 h 10000"/>
                  <a:gd name="connsiteX676" fmla="*/ 5895 w 10000"/>
                  <a:gd name="connsiteY676" fmla="*/ 8873 h 10000"/>
                  <a:gd name="connsiteX677" fmla="*/ 5911 w 10000"/>
                  <a:gd name="connsiteY677" fmla="*/ 8873 h 10000"/>
                  <a:gd name="connsiteX678" fmla="*/ 5931 w 10000"/>
                  <a:gd name="connsiteY678" fmla="*/ 8873 h 10000"/>
                  <a:gd name="connsiteX679" fmla="*/ 5950 w 10000"/>
                  <a:gd name="connsiteY679" fmla="*/ 8867 h 10000"/>
                  <a:gd name="connsiteX680" fmla="*/ 5967 w 10000"/>
                  <a:gd name="connsiteY680" fmla="*/ 8867 h 10000"/>
                  <a:gd name="connsiteX681" fmla="*/ 5975 w 10000"/>
                  <a:gd name="connsiteY681" fmla="*/ 8873 h 10000"/>
                  <a:gd name="connsiteX682" fmla="*/ 6000 w 10000"/>
                  <a:gd name="connsiteY682" fmla="*/ 8883 h 10000"/>
                  <a:gd name="connsiteX683" fmla="*/ 5997 w 10000"/>
                  <a:gd name="connsiteY683" fmla="*/ 8886 h 10000"/>
                  <a:gd name="connsiteX684" fmla="*/ 5997 w 10000"/>
                  <a:gd name="connsiteY684" fmla="*/ 8896 h 10000"/>
                  <a:gd name="connsiteX685" fmla="*/ 6014 w 10000"/>
                  <a:gd name="connsiteY685" fmla="*/ 8892 h 10000"/>
                  <a:gd name="connsiteX686" fmla="*/ 6028 w 10000"/>
                  <a:gd name="connsiteY686" fmla="*/ 8892 h 10000"/>
                  <a:gd name="connsiteX687" fmla="*/ 6053 w 10000"/>
                  <a:gd name="connsiteY687" fmla="*/ 8886 h 10000"/>
                  <a:gd name="connsiteX688" fmla="*/ 6072 w 10000"/>
                  <a:gd name="connsiteY688" fmla="*/ 8876 h 10000"/>
                  <a:gd name="connsiteX689" fmla="*/ 6089 w 10000"/>
                  <a:gd name="connsiteY689" fmla="*/ 8867 h 10000"/>
                  <a:gd name="connsiteX690" fmla="*/ 6111 w 10000"/>
                  <a:gd name="connsiteY690" fmla="*/ 8857 h 10000"/>
                  <a:gd name="connsiteX691" fmla="*/ 6127 w 10000"/>
                  <a:gd name="connsiteY691" fmla="*/ 8847 h 10000"/>
                  <a:gd name="connsiteX692" fmla="*/ 6152 w 10000"/>
                  <a:gd name="connsiteY692" fmla="*/ 8834 h 10000"/>
                  <a:gd name="connsiteX693" fmla="*/ 6183 w 10000"/>
                  <a:gd name="connsiteY693" fmla="*/ 8828 h 10000"/>
                  <a:gd name="connsiteX694" fmla="*/ 6175 w 10000"/>
                  <a:gd name="connsiteY694" fmla="*/ 8844 h 10000"/>
                  <a:gd name="connsiteX695" fmla="*/ 6169 w 10000"/>
                  <a:gd name="connsiteY695" fmla="*/ 8863 h 10000"/>
                  <a:gd name="connsiteX696" fmla="*/ 6158 w 10000"/>
                  <a:gd name="connsiteY696" fmla="*/ 8886 h 10000"/>
                  <a:gd name="connsiteX697" fmla="*/ 6152 w 10000"/>
                  <a:gd name="connsiteY697" fmla="*/ 8896 h 10000"/>
                  <a:gd name="connsiteX698" fmla="*/ 6150 w 10000"/>
                  <a:gd name="connsiteY698" fmla="*/ 8909 h 10000"/>
                  <a:gd name="connsiteX699" fmla="*/ 6152 w 10000"/>
                  <a:gd name="connsiteY699" fmla="*/ 8938 h 10000"/>
                  <a:gd name="connsiteX700" fmla="*/ 6158 w 10000"/>
                  <a:gd name="connsiteY700" fmla="*/ 8957 h 10000"/>
                  <a:gd name="connsiteX701" fmla="*/ 6161 w 10000"/>
                  <a:gd name="connsiteY701" fmla="*/ 8980 h 10000"/>
                  <a:gd name="connsiteX702" fmla="*/ 6166 w 10000"/>
                  <a:gd name="connsiteY702" fmla="*/ 8999 h 10000"/>
                  <a:gd name="connsiteX703" fmla="*/ 6175 w 10000"/>
                  <a:gd name="connsiteY703" fmla="*/ 9032 h 10000"/>
                  <a:gd name="connsiteX704" fmla="*/ 6183 w 10000"/>
                  <a:gd name="connsiteY704" fmla="*/ 9051 h 10000"/>
                  <a:gd name="connsiteX705" fmla="*/ 6191 w 10000"/>
                  <a:gd name="connsiteY705" fmla="*/ 9064 h 10000"/>
                  <a:gd name="connsiteX706" fmla="*/ 6194 w 10000"/>
                  <a:gd name="connsiteY706" fmla="*/ 9084 h 10000"/>
                  <a:gd name="connsiteX707" fmla="*/ 6208 w 10000"/>
                  <a:gd name="connsiteY707" fmla="*/ 9103 h 10000"/>
                  <a:gd name="connsiteX708" fmla="*/ 6208 w 10000"/>
                  <a:gd name="connsiteY708" fmla="*/ 9113 h 10000"/>
                  <a:gd name="connsiteX709" fmla="*/ 6216 w 10000"/>
                  <a:gd name="connsiteY709" fmla="*/ 9129 h 10000"/>
                  <a:gd name="connsiteX710" fmla="*/ 6230 w 10000"/>
                  <a:gd name="connsiteY710" fmla="*/ 9148 h 10000"/>
                  <a:gd name="connsiteX711" fmla="*/ 6241 w 10000"/>
                  <a:gd name="connsiteY711" fmla="*/ 9165 h 10000"/>
                  <a:gd name="connsiteX712" fmla="*/ 6249 w 10000"/>
                  <a:gd name="connsiteY712" fmla="*/ 9168 h 10000"/>
                  <a:gd name="connsiteX713" fmla="*/ 6266 w 10000"/>
                  <a:gd name="connsiteY713" fmla="*/ 9184 h 10000"/>
                  <a:gd name="connsiteX714" fmla="*/ 6280 w 10000"/>
                  <a:gd name="connsiteY714" fmla="*/ 9184 h 10000"/>
                  <a:gd name="connsiteX715" fmla="*/ 6288 w 10000"/>
                  <a:gd name="connsiteY715" fmla="*/ 9177 h 10000"/>
                  <a:gd name="connsiteX716" fmla="*/ 6299 w 10000"/>
                  <a:gd name="connsiteY716" fmla="*/ 9187 h 10000"/>
                  <a:gd name="connsiteX717" fmla="*/ 6305 w 10000"/>
                  <a:gd name="connsiteY717" fmla="*/ 9197 h 10000"/>
                  <a:gd name="connsiteX718" fmla="*/ 6310 w 10000"/>
                  <a:gd name="connsiteY718" fmla="*/ 9197 h 10000"/>
                  <a:gd name="connsiteX719" fmla="*/ 6321 w 10000"/>
                  <a:gd name="connsiteY719" fmla="*/ 9213 h 10000"/>
                  <a:gd name="connsiteX720" fmla="*/ 6335 w 10000"/>
                  <a:gd name="connsiteY720" fmla="*/ 9223 h 10000"/>
                  <a:gd name="connsiteX721" fmla="*/ 6338 w 10000"/>
                  <a:gd name="connsiteY721" fmla="*/ 9223 h 10000"/>
                  <a:gd name="connsiteX722" fmla="*/ 6355 w 10000"/>
                  <a:gd name="connsiteY722" fmla="*/ 9226 h 10000"/>
                  <a:gd name="connsiteX723" fmla="*/ 6363 w 10000"/>
                  <a:gd name="connsiteY723" fmla="*/ 9236 h 10000"/>
                  <a:gd name="connsiteX724" fmla="*/ 6380 w 10000"/>
                  <a:gd name="connsiteY724" fmla="*/ 9258 h 10000"/>
                  <a:gd name="connsiteX725" fmla="*/ 6393 w 10000"/>
                  <a:gd name="connsiteY725" fmla="*/ 9278 h 10000"/>
                  <a:gd name="connsiteX726" fmla="*/ 6396 w 10000"/>
                  <a:gd name="connsiteY726" fmla="*/ 9288 h 10000"/>
                  <a:gd name="connsiteX727" fmla="*/ 6407 w 10000"/>
                  <a:gd name="connsiteY727" fmla="*/ 9297 h 10000"/>
                  <a:gd name="connsiteX728" fmla="*/ 6410 w 10000"/>
                  <a:gd name="connsiteY728" fmla="*/ 9307 h 10000"/>
                  <a:gd name="connsiteX729" fmla="*/ 6416 w 10000"/>
                  <a:gd name="connsiteY729" fmla="*/ 9317 h 10000"/>
                  <a:gd name="connsiteX730" fmla="*/ 6424 w 10000"/>
                  <a:gd name="connsiteY730" fmla="*/ 9326 h 10000"/>
                  <a:gd name="connsiteX731" fmla="*/ 6435 w 10000"/>
                  <a:gd name="connsiteY731" fmla="*/ 9336 h 10000"/>
                  <a:gd name="connsiteX732" fmla="*/ 6443 w 10000"/>
                  <a:gd name="connsiteY732" fmla="*/ 9346 h 10000"/>
                  <a:gd name="connsiteX733" fmla="*/ 6449 w 10000"/>
                  <a:gd name="connsiteY733" fmla="*/ 9362 h 10000"/>
                  <a:gd name="connsiteX734" fmla="*/ 6452 w 10000"/>
                  <a:gd name="connsiteY734" fmla="*/ 9372 h 10000"/>
                  <a:gd name="connsiteX735" fmla="*/ 6449 w 10000"/>
                  <a:gd name="connsiteY735" fmla="*/ 9381 h 10000"/>
                  <a:gd name="connsiteX736" fmla="*/ 6465 w 10000"/>
                  <a:gd name="connsiteY736" fmla="*/ 9394 h 10000"/>
                  <a:gd name="connsiteX737" fmla="*/ 6468 w 10000"/>
                  <a:gd name="connsiteY737" fmla="*/ 9420 h 10000"/>
                  <a:gd name="connsiteX738" fmla="*/ 6493 w 10000"/>
                  <a:gd name="connsiteY738" fmla="*/ 9430 h 10000"/>
                  <a:gd name="connsiteX739" fmla="*/ 6507 w 10000"/>
                  <a:gd name="connsiteY739" fmla="*/ 9440 h 10000"/>
                  <a:gd name="connsiteX740" fmla="*/ 6524 w 10000"/>
                  <a:gd name="connsiteY740" fmla="*/ 9459 h 10000"/>
                  <a:gd name="connsiteX741" fmla="*/ 6532 w 10000"/>
                  <a:gd name="connsiteY741" fmla="*/ 9485 h 10000"/>
                  <a:gd name="connsiteX742" fmla="*/ 6537 w 10000"/>
                  <a:gd name="connsiteY742" fmla="*/ 9498 h 10000"/>
                  <a:gd name="connsiteX743" fmla="*/ 6571 w 10000"/>
                  <a:gd name="connsiteY743" fmla="*/ 9508 h 10000"/>
                  <a:gd name="connsiteX744" fmla="*/ 6596 w 10000"/>
                  <a:gd name="connsiteY744" fmla="*/ 9508 h 10000"/>
                  <a:gd name="connsiteX745" fmla="*/ 6637 w 10000"/>
                  <a:gd name="connsiteY745" fmla="*/ 9517 h 10000"/>
                  <a:gd name="connsiteX746" fmla="*/ 6662 w 10000"/>
                  <a:gd name="connsiteY746" fmla="*/ 9524 h 10000"/>
                  <a:gd name="connsiteX747" fmla="*/ 6679 w 10000"/>
                  <a:gd name="connsiteY747" fmla="*/ 9517 h 10000"/>
                  <a:gd name="connsiteX748" fmla="*/ 6679 w 10000"/>
                  <a:gd name="connsiteY748" fmla="*/ 9505 h 10000"/>
                  <a:gd name="connsiteX749" fmla="*/ 6690 w 10000"/>
                  <a:gd name="connsiteY749" fmla="*/ 9485 h 10000"/>
                  <a:gd name="connsiteX750" fmla="*/ 6693 w 10000"/>
                  <a:gd name="connsiteY750" fmla="*/ 9479 h 10000"/>
                  <a:gd name="connsiteX751" fmla="*/ 6706 w 10000"/>
                  <a:gd name="connsiteY751" fmla="*/ 9469 h 10000"/>
                  <a:gd name="connsiteX752" fmla="*/ 6709 w 10000"/>
                  <a:gd name="connsiteY752" fmla="*/ 9462 h 10000"/>
                  <a:gd name="connsiteX753" fmla="*/ 6717 w 10000"/>
                  <a:gd name="connsiteY753" fmla="*/ 9459 h 10000"/>
                  <a:gd name="connsiteX754" fmla="*/ 6726 w 10000"/>
                  <a:gd name="connsiteY754" fmla="*/ 9459 h 10000"/>
                  <a:gd name="connsiteX755" fmla="*/ 6742 w 10000"/>
                  <a:gd name="connsiteY755" fmla="*/ 9462 h 10000"/>
                  <a:gd name="connsiteX756" fmla="*/ 6759 w 10000"/>
                  <a:gd name="connsiteY756" fmla="*/ 9479 h 10000"/>
                  <a:gd name="connsiteX757" fmla="*/ 6781 w 10000"/>
                  <a:gd name="connsiteY757" fmla="*/ 9485 h 10000"/>
                  <a:gd name="connsiteX758" fmla="*/ 6795 w 10000"/>
                  <a:gd name="connsiteY758" fmla="*/ 9485 h 10000"/>
                  <a:gd name="connsiteX759" fmla="*/ 6803 w 10000"/>
                  <a:gd name="connsiteY759" fmla="*/ 9498 h 10000"/>
                  <a:gd name="connsiteX760" fmla="*/ 6806 w 10000"/>
                  <a:gd name="connsiteY760" fmla="*/ 9508 h 10000"/>
                  <a:gd name="connsiteX761" fmla="*/ 6823 w 10000"/>
                  <a:gd name="connsiteY761" fmla="*/ 9514 h 10000"/>
                  <a:gd name="connsiteX762" fmla="*/ 6831 w 10000"/>
                  <a:gd name="connsiteY762" fmla="*/ 9514 h 10000"/>
                  <a:gd name="connsiteX763" fmla="*/ 6848 w 10000"/>
                  <a:gd name="connsiteY763" fmla="*/ 9514 h 10000"/>
                  <a:gd name="connsiteX764" fmla="*/ 6856 w 10000"/>
                  <a:gd name="connsiteY764" fmla="*/ 9517 h 10000"/>
                  <a:gd name="connsiteX765" fmla="*/ 6878 w 10000"/>
                  <a:gd name="connsiteY765" fmla="*/ 9524 h 10000"/>
                  <a:gd name="connsiteX766" fmla="*/ 6895 w 10000"/>
                  <a:gd name="connsiteY766" fmla="*/ 9524 h 10000"/>
                  <a:gd name="connsiteX767" fmla="*/ 6917 w 10000"/>
                  <a:gd name="connsiteY767" fmla="*/ 9527 h 10000"/>
                  <a:gd name="connsiteX768" fmla="*/ 6934 w 10000"/>
                  <a:gd name="connsiteY768" fmla="*/ 9534 h 10000"/>
                  <a:gd name="connsiteX769" fmla="*/ 6961 w 10000"/>
                  <a:gd name="connsiteY769" fmla="*/ 9543 h 10000"/>
                  <a:gd name="connsiteX770" fmla="*/ 6989 w 10000"/>
                  <a:gd name="connsiteY770" fmla="*/ 9547 h 10000"/>
                  <a:gd name="connsiteX771" fmla="*/ 7014 w 10000"/>
                  <a:gd name="connsiteY771" fmla="*/ 9543 h 10000"/>
                  <a:gd name="connsiteX772" fmla="*/ 7033 w 10000"/>
                  <a:gd name="connsiteY772" fmla="*/ 9543 h 10000"/>
                  <a:gd name="connsiteX773" fmla="*/ 7042 w 10000"/>
                  <a:gd name="connsiteY773" fmla="*/ 9547 h 10000"/>
                  <a:gd name="connsiteX774" fmla="*/ 7069 w 10000"/>
                  <a:gd name="connsiteY774" fmla="*/ 9647 h 10000"/>
                  <a:gd name="connsiteX775" fmla="*/ 7122 w 10000"/>
                  <a:gd name="connsiteY775" fmla="*/ 9734 h 10000"/>
                  <a:gd name="connsiteX776" fmla="*/ 7147 w 10000"/>
                  <a:gd name="connsiteY776" fmla="*/ 9744 h 10000"/>
                  <a:gd name="connsiteX777" fmla="*/ 7169 w 10000"/>
                  <a:gd name="connsiteY777" fmla="*/ 9741 h 10000"/>
                  <a:gd name="connsiteX778" fmla="*/ 7177 w 10000"/>
                  <a:gd name="connsiteY778" fmla="*/ 9744 h 10000"/>
                  <a:gd name="connsiteX779" fmla="*/ 7186 w 10000"/>
                  <a:gd name="connsiteY779" fmla="*/ 9754 h 10000"/>
                  <a:gd name="connsiteX780" fmla="*/ 7191 w 10000"/>
                  <a:gd name="connsiteY780" fmla="*/ 9773 h 10000"/>
                  <a:gd name="connsiteX781" fmla="*/ 7208 w 10000"/>
                  <a:gd name="connsiteY781" fmla="*/ 9783 h 10000"/>
                  <a:gd name="connsiteX782" fmla="*/ 7219 w 10000"/>
                  <a:gd name="connsiteY782" fmla="*/ 9793 h 10000"/>
                  <a:gd name="connsiteX783" fmla="*/ 7235 w 10000"/>
                  <a:gd name="connsiteY783" fmla="*/ 9802 h 10000"/>
                  <a:gd name="connsiteX784" fmla="*/ 7249 w 10000"/>
                  <a:gd name="connsiteY784" fmla="*/ 9819 h 10000"/>
                  <a:gd name="connsiteX785" fmla="*/ 7255 w 10000"/>
                  <a:gd name="connsiteY785" fmla="*/ 9835 h 10000"/>
                  <a:gd name="connsiteX786" fmla="*/ 7255 w 10000"/>
                  <a:gd name="connsiteY786" fmla="*/ 9848 h 10000"/>
                  <a:gd name="connsiteX787" fmla="*/ 7249 w 10000"/>
                  <a:gd name="connsiteY787" fmla="*/ 9848 h 10000"/>
                  <a:gd name="connsiteX788" fmla="*/ 7244 w 10000"/>
                  <a:gd name="connsiteY788" fmla="*/ 9858 h 10000"/>
                  <a:gd name="connsiteX789" fmla="*/ 7235 w 10000"/>
                  <a:gd name="connsiteY789" fmla="*/ 9883 h 10000"/>
                  <a:gd name="connsiteX790" fmla="*/ 7244 w 10000"/>
                  <a:gd name="connsiteY790" fmla="*/ 9903 h 10000"/>
                  <a:gd name="connsiteX791" fmla="*/ 7258 w 10000"/>
                  <a:gd name="connsiteY791" fmla="*/ 9926 h 10000"/>
                  <a:gd name="connsiteX792" fmla="*/ 7263 w 10000"/>
                  <a:gd name="connsiteY792" fmla="*/ 9948 h 10000"/>
                  <a:gd name="connsiteX793" fmla="*/ 7274 w 10000"/>
                  <a:gd name="connsiteY793" fmla="*/ 9968 h 10000"/>
                  <a:gd name="connsiteX794" fmla="*/ 7283 w 10000"/>
                  <a:gd name="connsiteY794" fmla="*/ 9987 h 10000"/>
                  <a:gd name="connsiteX795" fmla="*/ 7291 w 10000"/>
                  <a:gd name="connsiteY795" fmla="*/ 10000 h 10000"/>
                  <a:gd name="connsiteX796" fmla="*/ 7305 w 10000"/>
                  <a:gd name="connsiteY796" fmla="*/ 9997 h 10000"/>
                  <a:gd name="connsiteX797" fmla="*/ 7313 w 10000"/>
                  <a:gd name="connsiteY797" fmla="*/ 9977 h 10000"/>
                  <a:gd name="connsiteX798" fmla="*/ 7324 w 10000"/>
                  <a:gd name="connsiteY798" fmla="*/ 9968 h 10000"/>
                  <a:gd name="connsiteX799" fmla="*/ 7341 w 10000"/>
                  <a:gd name="connsiteY799" fmla="*/ 9971 h 10000"/>
                  <a:gd name="connsiteX800" fmla="*/ 7368 w 10000"/>
                  <a:gd name="connsiteY800" fmla="*/ 9987 h 10000"/>
                  <a:gd name="connsiteX801" fmla="*/ 7380 w 10000"/>
                  <a:gd name="connsiteY801" fmla="*/ 9990 h 10000"/>
                  <a:gd name="connsiteX802" fmla="*/ 7393 w 10000"/>
                  <a:gd name="connsiteY802" fmla="*/ 9981 h 10000"/>
                  <a:gd name="connsiteX803" fmla="*/ 7404 w 10000"/>
                  <a:gd name="connsiteY803" fmla="*/ 9968 h 10000"/>
                  <a:gd name="connsiteX804" fmla="*/ 7418 w 10000"/>
                  <a:gd name="connsiteY804" fmla="*/ 9948 h 10000"/>
                  <a:gd name="connsiteX805" fmla="*/ 7427 w 10000"/>
                  <a:gd name="connsiteY805" fmla="*/ 9922 h 10000"/>
                  <a:gd name="connsiteX806" fmla="*/ 7427 w 10000"/>
                  <a:gd name="connsiteY806" fmla="*/ 9906 h 10000"/>
                  <a:gd name="connsiteX807" fmla="*/ 7404 w 10000"/>
                  <a:gd name="connsiteY807" fmla="*/ 9877 h 10000"/>
                  <a:gd name="connsiteX808" fmla="*/ 7388 w 10000"/>
                  <a:gd name="connsiteY808" fmla="*/ 9854 h 10000"/>
                  <a:gd name="connsiteX809" fmla="*/ 7385 w 10000"/>
                  <a:gd name="connsiteY809" fmla="*/ 9845 h 10000"/>
                  <a:gd name="connsiteX810" fmla="*/ 7385 w 10000"/>
                  <a:gd name="connsiteY810" fmla="*/ 9825 h 10000"/>
                  <a:gd name="connsiteX811" fmla="*/ 7385 w 10000"/>
                  <a:gd name="connsiteY811" fmla="*/ 9819 h 10000"/>
                  <a:gd name="connsiteX812" fmla="*/ 7393 w 10000"/>
                  <a:gd name="connsiteY812" fmla="*/ 9809 h 10000"/>
                  <a:gd name="connsiteX813" fmla="*/ 7404 w 10000"/>
                  <a:gd name="connsiteY813" fmla="*/ 9793 h 10000"/>
                  <a:gd name="connsiteX814" fmla="*/ 7413 w 10000"/>
                  <a:gd name="connsiteY814" fmla="*/ 9783 h 10000"/>
                  <a:gd name="connsiteX815" fmla="*/ 7404 w 10000"/>
                  <a:gd name="connsiteY815" fmla="*/ 9770 h 10000"/>
                  <a:gd name="connsiteX816" fmla="*/ 7388 w 10000"/>
                  <a:gd name="connsiteY816" fmla="*/ 9760 h 10000"/>
                  <a:gd name="connsiteX817" fmla="*/ 7371 w 10000"/>
                  <a:gd name="connsiteY817" fmla="*/ 9744 h 10000"/>
                  <a:gd name="connsiteX818" fmla="*/ 7363 w 10000"/>
                  <a:gd name="connsiteY818" fmla="*/ 9731 h 10000"/>
                  <a:gd name="connsiteX819" fmla="*/ 7355 w 10000"/>
                  <a:gd name="connsiteY819" fmla="*/ 9715 h 10000"/>
                  <a:gd name="connsiteX820" fmla="*/ 7360 w 10000"/>
                  <a:gd name="connsiteY820" fmla="*/ 9686 h 10000"/>
                  <a:gd name="connsiteX821" fmla="*/ 7363 w 10000"/>
                  <a:gd name="connsiteY821" fmla="*/ 9657 h 10000"/>
                  <a:gd name="connsiteX822" fmla="*/ 7360 w 10000"/>
                  <a:gd name="connsiteY822" fmla="*/ 9631 h 10000"/>
                  <a:gd name="connsiteX823" fmla="*/ 7346 w 10000"/>
                  <a:gd name="connsiteY823" fmla="*/ 9611 h 10000"/>
                  <a:gd name="connsiteX824" fmla="*/ 7332 w 10000"/>
                  <a:gd name="connsiteY824" fmla="*/ 9585 h 10000"/>
                  <a:gd name="connsiteX825" fmla="*/ 7324 w 10000"/>
                  <a:gd name="connsiteY825" fmla="*/ 9573 h 10000"/>
                  <a:gd name="connsiteX826" fmla="*/ 7324 w 10000"/>
                  <a:gd name="connsiteY826" fmla="*/ 9553 h 10000"/>
                  <a:gd name="connsiteX827" fmla="*/ 7324 w 10000"/>
                  <a:gd name="connsiteY827" fmla="*/ 9543 h 10000"/>
                  <a:gd name="connsiteX828" fmla="*/ 7324 w 10000"/>
                  <a:gd name="connsiteY828" fmla="*/ 9517 h 10000"/>
                  <a:gd name="connsiteX829" fmla="*/ 7324 w 10000"/>
                  <a:gd name="connsiteY829" fmla="*/ 9498 h 10000"/>
                  <a:gd name="connsiteX830" fmla="*/ 7332 w 10000"/>
                  <a:gd name="connsiteY830" fmla="*/ 9479 h 10000"/>
                  <a:gd name="connsiteX831" fmla="*/ 7341 w 10000"/>
                  <a:gd name="connsiteY831" fmla="*/ 9462 h 10000"/>
                  <a:gd name="connsiteX832" fmla="*/ 7352 w 10000"/>
                  <a:gd name="connsiteY832" fmla="*/ 9459 h 10000"/>
                  <a:gd name="connsiteX833" fmla="*/ 7360 w 10000"/>
                  <a:gd name="connsiteY833" fmla="*/ 9443 h 10000"/>
                  <a:gd name="connsiteX834" fmla="*/ 7363 w 10000"/>
                  <a:gd name="connsiteY834" fmla="*/ 9433 h 10000"/>
                  <a:gd name="connsiteX835" fmla="*/ 7377 w 10000"/>
                  <a:gd name="connsiteY835" fmla="*/ 9433 h 10000"/>
                  <a:gd name="connsiteX836" fmla="*/ 7388 w 10000"/>
                  <a:gd name="connsiteY836" fmla="*/ 9430 h 10000"/>
                  <a:gd name="connsiteX837" fmla="*/ 7396 w 10000"/>
                  <a:gd name="connsiteY837" fmla="*/ 9430 h 10000"/>
                  <a:gd name="connsiteX838" fmla="*/ 7402 w 10000"/>
                  <a:gd name="connsiteY838" fmla="*/ 9424 h 10000"/>
                  <a:gd name="connsiteX839" fmla="*/ 7396 w 10000"/>
                  <a:gd name="connsiteY839" fmla="*/ 9414 h 10000"/>
                  <a:gd name="connsiteX840" fmla="*/ 7388 w 10000"/>
                  <a:gd name="connsiteY840" fmla="*/ 9401 h 10000"/>
                  <a:gd name="connsiteX841" fmla="*/ 7371 w 10000"/>
                  <a:gd name="connsiteY841" fmla="*/ 9391 h 10000"/>
                  <a:gd name="connsiteX842" fmla="*/ 7355 w 10000"/>
                  <a:gd name="connsiteY842" fmla="*/ 9375 h 10000"/>
                  <a:gd name="connsiteX843" fmla="*/ 7332 w 10000"/>
                  <a:gd name="connsiteY843" fmla="*/ 9356 h 10000"/>
                  <a:gd name="connsiteX844" fmla="*/ 7313 w 10000"/>
                  <a:gd name="connsiteY844" fmla="*/ 9330 h 10000"/>
                  <a:gd name="connsiteX845" fmla="*/ 7307 w 10000"/>
                  <a:gd name="connsiteY845" fmla="*/ 9310 h 10000"/>
                  <a:gd name="connsiteX846" fmla="*/ 7305 w 10000"/>
                  <a:gd name="connsiteY846" fmla="*/ 9291 h 10000"/>
                  <a:gd name="connsiteX847" fmla="*/ 7305 w 10000"/>
                  <a:gd name="connsiteY847" fmla="*/ 9278 h 10000"/>
                  <a:gd name="connsiteX848" fmla="*/ 7296 w 10000"/>
                  <a:gd name="connsiteY848" fmla="*/ 9268 h 10000"/>
                  <a:gd name="connsiteX849" fmla="*/ 7296 w 10000"/>
                  <a:gd name="connsiteY849" fmla="*/ 9249 h 10000"/>
                  <a:gd name="connsiteX850" fmla="*/ 7291 w 10000"/>
                  <a:gd name="connsiteY850" fmla="*/ 9226 h 10000"/>
                  <a:gd name="connsiteX851" fmla="*/ 7283 w 10000"/>
                  <a:gd name="connsiteY851" fmla="*/ 9213 h 10000"/>
                  <a:gd name="connsiteX852" fmla="*/ 7274 w 10000"/>
                  <a:gd name="connsiteY852" fmla="*/ 9194 h 10000"/>
                  <a:gd name="connsiteX853" fmla="*/ 7274 w 10000"/>
                  <a:gd name="connsiteY853" fmla="*/ 9174 h 10000"/>
                  <a:gd name="connsiteX854" fmla="*/ 7280 w 10000"/>
                  <a:gd name="connsiteY854" fmla="*/ 9148 h 10000"/>
                  <a:gd name="connsiteX855" fmla="*/ 7283 w 10000"/>
                  <a:gd name="connsiteY855" fmla="*/ 9119 h 10000"/>
                  <a:gd name="connsiteX856" fmla="*/ 7291 w 10000"/>
                  <a:gd name="connsiteY856" fmla="*/ 9100 h 10000"/>
                  <a:gd name="connsiteX857" fmla="*/ 7307 w 10000"/>
                  <a:gd name="connsiteY857" fmla="*/ 9080 h 10000"/>
                  <a:gd name="connsiteX858" fmla="*/ 7324 w 10000"/>
                  <a:gd name="connsiteY858" fmla="*/ 9054 h 10000"/>
                  <a:gd name="connsiteX859" fmla="*/ 7341 w 10000"/>
                  <a:gd name="connsiteY859" fmla="*/ 9054 h 10000"/>
                  <a:gd name="connsiteX860" fmla="*/ 7352 w 10000"/>
                  <a:gd name="connsiteY860" fmla="*/ 9054 h 10000"/>
                  <a:gd name="connsiteX861" fmla="*/ 7346 w 10000"/>
                  <a:gd name="connsiteY861" fmla="*/ 9032 h 10000"/>
                  <a:gd name="connsiteX862" fmla="*/ 7341 w 10000"/>
                  <a:gd name="connsiteY862" fmla="*/ 9022 h 10000"/>
                  <a:gd name="connsiteX863" fmla="*/ 7352 w 10000"/>
                  <a:gd name="connsiteY863" fmla="*/ 8999 h 10000"/>
                  <a:gd name="connsiteX864" fmla="*/ 7360 w 10000"/>
                  <a:gd name="connsiteY864" fmla="*/ 8967 h 10000"/>
                  <a:gd name="connsiteX865" fmla="*/ 7368 w 10000"/>
                  <a:gd name="connsiteY865" fmla="*/ 8922 h 10000"/>
                  <a:gd name="connsiteX866" fmla="*/ 7377 w 10000"/>
                  <a:gd name="connsiteY866" fmla="*/ 8896 h 10000"/>
                  <a:gd name="connsiteX867" fmla="*/ 7380 w 10000"/>
                  <a:gd name="connsiteY867" fmla="*/ 8867 h 10000"/>
                  <a:gd name="connsiteX868" fmla="*/ 7402 w 10000"/>
                  <a:gd name="connsiteY868" fmla="*/ 8824 h 10000"/>
                  <a:gd name="connsiteX869" fmla="*/ 7402 w 10000"/>
                  <a:gd name="connsiteY869" fmla="*/ 8808 h 10000"/>
                  <a:gd name="connsiteX870" fmla="*/ 7393 w 10000"/>
                  <a:gd name="connsiteY870" fmla="*/ 8795 h 10000"/>
                  <a:gd name="connsiteX871" fmla="*/ 7388 w 10000"/>
                  <a:gd name="connsiteY871" fmla="*/ 8799 h 10000"/>
                  <a:gd name="connsiteX872" fmla="*/ 7396 w 10000"/>
                  <a:gd name="connsiteY872" fmla="*/ 8789 h 10000"/>
                  <a:gd name="connsiteX873" fmla="*/ 7404 w 10000"/>
                  <a:gd name="connsiteY873" fmla="*/ 8789 h 10000"/>
                  <a:gd name="connsiteX874" fmla="*/ 7421 w 10000"/>
                  <a:gd name="connsiteY874" fmla="*/ 8769 h 10000"/>
                  <a:gd name="connsiteX875" fmla="*/ 7443 w 10000"/>
                  <a:gd name="connsiteY875" fmla="*/ 8763 h 10000"/>
                  <a:gd name="connsiteX876" fmla="*/ 7452 w 10000"/>
                  <a:gd name="connsiteY876" fmla="*/ 8769 h 10000"/>
                  <a:gd name="connsiteX877" fmla="*/ 7468 w 10000"/>
                  <a:gd name="connsiteY877" fmla="*/ 8769 h 10000"/>
                  <a:gd name="connsiteX878" fmla="*/ 7499 w 10000"/>
                  <a:gd name="connsiteY878" fmla="*/ 8763 h 10000"/>
                  <a:gd name="connsiteX879" fmla="*/ 7526 w 10000"/>
                  <a:gd name="connsiteY879" fmla="*/ 8763 h 10000"/>
                  <a:gd name="connsiteX880" fmla="*/ 7532 w 10000"/>
                  <a:gd name="connsiteY880" fmla="*/ 8763 h 10000"/>
                  <a:gd name="connsiteX881" fmla="*/ 7554 w 10000"/>
                  <a:gd name="connsiteY881" fmla="*/ 8744 h 10000"/>
                  <a:gd name="connsiteX882" fmla="*/ 7571 w 10000"/>
                  <a:gd name="connsiteY882" fmla="*/ 8731 h 10000"/>
                  <a:gd name="connsiteX883" fmla="*/ 7587 w 10000"/>
                  <a:gd name="connsiteY883" fmla="*/ 8711 h 10000"/>
                  <a:gd name="connsiteX884" fmla="*/ 7607 w 10000"/>
                  <a:gd name="connsiteY884" fmla="*/ 8711 h 10000"/>
                  <a:gd name="connsiteX885" fmla="*/ 7634 w 10000"/>
                  <a:gd name="connsiteY885" fmla="*/ 8705 h 10000"/>
                  <a:gd name="connsiteX886" fmla="*/ 7643 w 10000"/>
                  <a:gd name="connsiteY886" fmla="*/ 8682 h 10000"/>
                  <a:gd name="connsiteX887" fmla="*/ 7654 w 10000"/>
                  <a:gd name="connsiteY887" fmla="*/ 8666 h 10000"/>
                  <a:gd name="connsiteX888" fmla="*/ 7668 w 10000"/>
                  <a:gd name="connsiteY888" fmla="*/ 8666 h 10000"/>
                  <a:gd name="connsiteX889" fmla="*/ 7676 w 10000"/>
                  <a:gd name="connsiteY889" fmla="*/ 8682 h 10000"/>
                  <a:gd name="connsiteX890" fmla="*/ 7704 w 10000"/>
                  <a:gd name="connsiteY890" fmla="*/ 8669 h 10000"/>
                  <a:gd name="connsiteX891" fmla="*/ 7712 w 10000"/>
                  <a:gd name="connsiteY891" fmla="*/ 8669 h 10000"/>
                  <a:gd name="connsiteX892" fmla="*/ 7720 w 10000"/>
                  <a:gd name="connsiteY892" fmla="*/ 8669 h 10000"/>
                  <a:gd name="connsiteX893" fmla="*/ 7726 w 10000"/>
                  <a:gd name="connsiteY893" fmla="*/ 8656 h 10000"/>
                  <a:gd name="connsiteX894" fmla="*/ 7734 w 10000"/>
                  <a:gd name="connsiteY894" fmla="*/ 8650 h 10000"/>
                  <a:gd name="connsiteX895" fmla="*/ 7742 w 10000"/>
                  <a:gd name="connsiteY895" fmla="*/ 8650 h 10000"/>
                  <a:gd name="connsiteX896" fmla="*/ 7759 w 10000"/>
                  <a:gd name="connsiteY896" fmla="*/ 8650 h 10000"/>
                  <a:gd name="connsiteX897" fmla="*/ 7756 w 10000"/>
                  <a:gd name="connsiteY897" fmla="*/ 8630 h 10000"/>
                  <a:gd name="connsiteX898" fmla="*/ 7751 w 10000"/>
                  <a:gd name="connsiteY898" fmla="*/ 8627 h 10000"/>
                  <a:gd name="connsiteX899" fmla="*/ 7742 w 10000"/>
                  <a:gd name="connsiteY899" fmla="*/ 8620 h 10000"/>
                  <a:gd name="connsiteX900" fmla="*/ 7734 w 10000"/>
                  <a:gd name="connsiteY900" fmla="*/ 8591 h 10000"/>
                  <a:gd name="connsiteX901" fmla="*/ 7709 w 10000"/>
                  <a:gd name="connsiteY901" fmla="*/ 8582 h 10000"/>
                  <a:gd name="connsiteX902" fmla="*/ 7695 w 10000"/>
                  <a:gd name="connsiteY902" fmla="*/ 8578 h 10000"/>
                  <a:gd name="connsiteX903" fmla="*/ 7668 w 10000"/>
                  <a:gd name="connsiteY903" fmla="*/ 8562 h 10000"/>
                  <a:gd name="connsiteX904" fmla="*/ 7645 w 10000"/>
                  <a:gd name="connsiteY904" fmla="*/ 8552 h 10000"/>
                  <a:gd name="connsiteX905" fmla="*/ 7615 w 10000"/>
                  <a:gd name="connsiteY905" fmla="*/ 8543 h 10000"/>
                  <a:gd name="connsiteX906" fmla="*/ 7596 w 10000"/>
                  <a:gd name="connsiteY906" fmla="*/ 8527 h 10000"/>
                  <a:gd name="connsiteX907" fmla="*/ 7565 w 10000"/>
                  <a:gd name="connsiteY907" fmla="*/ 8494 h 10000"/>
                  <a:gd name="connsiteX908" fmla="*/ 7562 w 10000"/>
                  <a:gd name="connsiteY908" fmla="*/ 8475 h 10000"/>
                  <a:gd name="connsiteX909" fmla="*/ 7540 w 10000"/>
                  <a:gd name="connsiteY909" fmla="*/ 8455 h 10000"/>
                  <a:gd name="connsiteX910" fmla="*/ 7535 w 10000"/>
                  <a:gd name="connsiteY910" fmla="*/ 8446 h 10000"/>
                  <a:gd name="connsiteX911" fmla="*/ 7535 w 10000"/>
                  <a:gd name="connsiteY911" fmla="*/ 8420 h 10000"/>
                  <a:gd name="connsiteX912" fmla="*/ 7535 w 10000"/>
                  <a:gd name="connsiteY912" fmla="*/ 8391 h 10000"/>
                  <a:gd name="connsiteX913" fmla="*/ 7548 w 10000"/>
                  <a:gd name="connsiteY913" fmla="*/ 8345 h 10000"/>
                  <a:gd name="connsiteX914" fmla="*/ 7562 w 10000"/>
                  <a:gd name="connsiteY914" fmla="*/ 8319 h 10000"/>
                  <a:gd name="connsiteX915" fmla="*/ 7582 w 10000"/>
                  <a:gd name="connsiteY915" fmla="*/ 8310 h 10000"/>
                  <a:gd name="connsiteX916" fmla="*/ 7607 w 10000"/>
                  <a:gd name="connsiteY916" fmla="*/ 8300 h 10000"/>
                  <a:gd name="connsiteX917" fmla="*/ 7629 w 10000"/>
                  <a:gd name="connsiteY917" fmla="*/ 8300 h 10000"/>
                  <a:gd name="connsiteX918" fmla="*/ 7651 w 10000"/>
                  <a:gd name="connsiteY918" fmla="*/ 8297 h 10000"/>
                  <a:gd name="connsiteX919" fmla="*/ 7668 w 10000"/>
                  <a:gd name="connsiteY919" fmla="*/ 8280 h 10000"/>
                  <a:gd name="connsiteX920" fmla="*/ 7687 w 10000"/>
                  <a:gd name="connsiteY920" fmla="*/ 8267 h 10000"/>
                  <a:gd name="connsiteX921" fmla="*/ 7693 w 10000"/>
                  <a:gd name="connsiteY921" fmla="*/ 8261 h 10000"/>
                  <a:gd name="connsiteX922" fmla="*/ 7701 w 10000"/>
                  <a:gd name="connsiteY922" fmla="*/ 8248 h 10000"/>
                  <a:gd name="connsiteX923" fmla="*/ 7712 w 10000"/>
                  <a:gd name="connsiteY923" fmla="*/ 8238 h 10000"/>
                  <a:gd name="connsiteX924" fmla="*/ 7731 w 10000"/>
                  <a:gd name="connsiteY924" fmla="*/ 8222 h 10000"/>
                  <a:gd name="connsiteX925" fmla="*/ 7740 w 10000"/>
                  <a:gd name="connsiteY925" fmla="*/ 8206 h 10000"/>
                  <a:gd name="connsiteX926" fmla="*/ 7756 w 10000"/>
                  <a:gd name="connsiteY926" fmla="*/ 8183 h 10000"/>
                  <a:gd name="connsiteX927" fmla="*/ 7773 w 10000"/>
                  <a:gd name="connsiteY927" fmla="*/ 8177 h 10000"/>
                  <a:gd name="connsiteX928" fmla="*/ 7784 w 10000"/>
                  <a:gd name="connsiteY928" fmla="*/ 8183 h 10000"/>
                  <a:gd name="connsiteX929" fmla="*/ 7801 w 10000"/>
                  <a:gd name="connsiteY929" fmla="*/ 8174 h 10000"/>
                  <a:gd name="connsiteX930" fmla="*/ 7801 w 10000"/>
                  <a:gd name="connsiteY930" fmla="*/ 8157 h 10000"/>
                  <a:gd name="connsiteX931" fmla="*/ 7817 w 10000"/>
                  <a:gd name="connsiteY931" fmla="*/ 8164 h 10000"/>
                  <a:gd name="connsiteX932" fmla="*/ 7837 w 10000"/>
                  <a:gd name="connsiteY932" fmla="*/ 8164 h 10000"/>
                  <a:gd name="connsiteX933" fmla="*/ 7856 w 10000"/>
                  <a:gd name="connsiteY933" fmla="*/ 8164 h 10000"/>
                  <a:gd name="connsiteX934" fmla="*/ 7870 w 10000"/>
                  <a:gd name="connsiteY934" fmla="*/ 8167 h 10000"/>
                  <a:gd name="connsiteX935" fmla="*/ 7881 w 10000"/>
                  <a:gd name="connsiteY935" fmla="*/ 8174 h 10000"/>
                  <a:gd name="connsiteX936" fmla="*/ 7898 w 10000"/>
                  <a:gd name="connsiteY936" fmla="*/ 8187 h 10000"/>
                  <a:gd name="connsiteX937" fmla="*/ 7917 w 10000"/>
                  <a:gd name="connsiteY937" fmla="*/ 8187 h 10000"/>
                  <a:gd name="connsiteX938" fmla="*/ 7928 w 10000"/>
                  <a:gd name="connsiteY938" fmla="*/ 8157 h 10000"/>
                  <a:gd name="connsiteX939" fmla="*/ 7942 w 10000"/>
                  <a:gd name="connsiteY939" fmla="*/ 8157 h 10000"/>
                  <a:gd name="connsiteX940" fmla="*/ 7958 w 10000"/>
                  <a:gd name="connsiteY940" fmla="*/ 8164 h 10000"/>
                  <a:gd name="connsiteX941" fmla="*/ 7983 w 10000"/>
                  <a:gd name="connsiteY941" fmla="*/ 8144 h 10000"/>
                  <a:gd name="connsiteX942" fmla="*/ 8000 w 10000"/>
                  <a:gd name="connsiteY942" fmla="*/ 8109 h 10000"/>
                  <a:gd name="connsiteX943" fmla="*/ 7994 w 10000"/>
                  <a:gd name="connsiteY943" fmla="*/ 8093 h 10000"/>
                  <a:gd name="connsiteX944" fmla="*/ 7983 w 10000"/>
                  <a:gd name="connsiteY944" fmla="*/ 8070 h 10000"/>
                  <a:gd name="connsiteX945" fmla="*/ 7986 w 10000"/>
                  <a:gd name="connsiteY945" fmla="*/ 8063 h 10000"/>
                  <a:gd name="connsiteX946" fmla="*/ 7978 w 10000"/>
                  <a:gd name="connsiteY946" fmla="*/ 8044 h 10000"/>
                  <a:gd name="connsiteX947" fmla="*/ 7986 w 10000"/>
                  <a:gd name="connsiteY947" fmla="*/ 8002 h 10000"/>
                  <a:gd name="connsiteX948" fmla="*/ 7983 w 10000"/>
                  <a:gd name="connsiteY948" fmla="*/ 7947 h 10000"/>
                  <a:gd name="connsiteX949" fmla="*/ 7961 w 10000"/>
                  <a:gd name="connsiteY949" fmla="*/ 7931 h 10000"/>
                  <a:gd name="connsiteX950" fmla="*/ 7958 w 10000"/>
                  <a:gd name="connsiteY950" fmla="*/ 7898 h 10000"/>
                  <a:gd name="connsiteX951" fmla="*/ 7953 w 10000"/>
                  <a:gd name="connsiteY951" fmla="*/ 7856 h 10000"/>
                  <a:gd name="connsiteX952" fmla="*/ 7967 w 10000"/>
                  <a:gd name="connsiteY952" fmla="*/ 7837 h 10000"/>
                  <a:gd name="connsiteX953" fmla="*/ 7950 w 10000"/>
                  <a:gd name="connsiteY953" fmla="*/ 7824 h 10000"/>
                  <a:gd name="connsiteX954" fmla="*/ 7906 w 10000"/>
                  <a:gd name="connsiteY954" fmla="*/ 7814 h 10000"/>
                  <a:gd name="connsiteX955" fmla="*/ 7878 w 10000"/>
                  <a:gd name="connsiteY955" fmla="*/ 7814 h 10000"/>
                  <a:gd name="connsiteX956" fmla="*/ 7870 w 10000"/>
                  <a:gd name="connsiteY956" fmla="*/ 7795 h 10000"/>
                  <a:gd name="connsiteX957" fmla="*/ 7878 w 10000"/>
                  <a:gd name="connsiteY957" fmla="*/ 7778 h 10000"/>
                  <a:gd name="connsiteX958" fmla="*/ 7881 w 10000"/>
                  <a:gd name="connsiteY958" fmla="*/ 7775 h 10000"/>
                  <a:gd name="connsiteX959" fmla="*/ 7878 w 10000"/>
                  <a:gd name="connsiteY959" fmla="*/ 7743 h 10000"/>
                  <a:gd name="connsiteX960" fmla="*/ 7895 w 10000"/>
                  <a:gd name="connsiteY960" fmla="*/ 7733 h 10000"/>
                  <a:gd name="connsiteX961" fmla="*/ 7911 w 10000"/>
                  <a:gd name="connsiteY961" fmla="*/ 7710 h 10000"/>
                  <a:gd name="connsiteX962" fmla="*/ 7911 w 10000"/>
                  <a:gd name="connsiteY962" fmla="*/ 7665 h 10000"/>
                  <a:gd name="connsiteX963" fmla="*/ 7917 w 10000"/>
                  <a:gd name="connsiteY963" fmla="*/ 7600 h 10000"/>
                  <a:gd name="connsiteX964" fmla="*/ 7928 w 10000"/>
                  <a:gd name="connsiteY964" fmla="*/ 7581 h 10000"/>
                  <a:gd name="connsiteX965" fmla="*/ 7917 w 10000"/>
                  <a:gd name="connsiteY965" fmla="*/ 7474 h 10000"/>
                  <a:gd name="connsiteX966" fmla="*/ 7873 w 10000"/>
                  <a:gd name="connsiteY966" fmla="*/ 7335 h 10000"/>
                  <a:gd name="connsiteX967" fmla="*/ 7756 w 10000"/>
                  <a:gd name="connsiteY967" fmla="*/ 7050 h 10000"/>
                  <a:gd name="connsiteX968" fmla="*/ 7679 w 10000"/>
                  <a:gd name="connsiteY968" fmla="*/ 6839 h 10000"/>
                  <a:gd name="connsiteX969" fmla="*/ 7668 w 10000"/>
                  <a:gd name="connsiteY969" fmla="*/ 6823 h 10000"/>
                  <a:gd name="connsiteX970" fmla="*/ 7659 w 10000"/>
                  <a:gd name="connsiteY970" fmla="*/ 6768 h 10000"/>
                  <a:gd name="connsiteX971" fmla="*/ 7659 w 10000"/>
                  <a:gd name="connsiteY971" fmla="*/ 6739 h 10000"/>
                  <a:gd name="connsiteX972" fmla="*/ 7651 w 10000"/>
                  <a:gd name="connsiteY972" fmla="*/ 6713 h 10000"/>
                  <a:gd name="connsiteX973" fmla="*/ 7654 w 10000"/>
                  <a:gd name="connsiteY973" fmla="*/ 6684 h 10000"/>
                  <a:gd name="connsiteX974" fmla="*/ 7643 w 10000"/>
                  <a:gd name="connsiteY974" fmla="*/ 6626 h 10000"/>
                  <a:gd name="connsiteX975" fmla="*/ 7629 w 10000"/>
                  <a:gd name="connsiteY975" fmla="*/ 6600 h 10000"/>
                  <a:gd name="connsiteX976" fmla="*/ 7629 w 10000"/>
                  <a:gd name="connsiteY976" fmla="*/ 6580 h 10000"/>
                  <a:gd name="connsiteX977" fmla="*/ 7623 w 10000"/>
                  <a:gd name="connsiteY977" fmla="*/ 6541 h 10000"/>
                  <a:gd name="connsiteX978" fmla="*/ 7615 w 10000"/>
                  <a:gd name="connsiteY978" fmla="*/ 6522 h 10000"/>
                  <a:gd name="connsiteX979" fmla="*/ 7598 w 10000"/>
                  <a:gd name="connsiteY979" fmla="*/ 6509 h 10000"/>
                  <a:gd name="connsiteX980" fmla="*/ 7587 w 10000"/>
                  <a:gd name="connsiteY980" fmla="*/ 6493 h 10000"/>
                  <a:gd name="connsiteX981" fmla="*/ 7579 w 10000"/>
                  <a:gd name="connsiteY981" fmla="*/ 6464 h 10000"/>
                  <a:gd name="connsiteX982" fmla="*/ 7587 w 10000"/>
                  <a:gd name="connsiteY982" fmla="*/ 6438 h 10000"/>
                  <a:gd name="connsiteX983" fmla="*/ 7596 w 10000"/>
                  <a:gd name="connsiteY983" fmla="*/ 6425 h 10000"/>
                  <a:gd name="connsiteX984" fmla="*/ 7590 w 10000"/>
                  <a:gd name="connsiteY984" fmla="*/ 6396 h 10000"/>
                  <a:gd name="connsiteX985" fmla="*/ 7590 w 10000"/>
                  <a:gd name="connsiteY985" fmla="*/ 6373 h 10000"/>
                  <a:gd name="connsiteX986" fmla="*/ 7587 w 10000"/>
                  <a:gd name="connsiteY986" fmla="*/ 6354 h 10000"/>
                  <a:gd name="connsiteX987" fmla="*/ 7582 w 10000"/>
                  <a:gd name="connsiteY987" fmla="*/ 6344 h 10000"/>
                  <a:gd name="connsiteX988" fmla="*/ 7582 w 10000"/>
                  <a:gd name="connsiteY988" fmla="*/ 6324 h 10000"/>
                  <a:gd name="connsiteX989" fmla="*/ 7571 w 10000"/>
                  <a:gd name="connsiteY989" fmla="*/ 6302 h 10000"/>
                  <a:gd name="connsiteX990" fmla="*/ 7548 w 10000"/>
                  <a:gd name="connsiteY990" fmla="*/ 6256 h 10000"/>
                  <a:gd name="connsiteX991" fmla="*/ 7546 w 10000"/>
                  <a:gd name="connsiteY991" fmla="*/ 6218 h 10000"/>
                  <a:gd name="connsiteX992" fmla="*/ 7540 w 10000"/>
                  <a:gd name="connsiteY992" fmla="*/ 6159 h 10000"/>
                  <a:gd name="connsiteX993" fmla="*/ 7535 w 10000"/>
                  <a:gd name="connsiteY993" fmla="*/ 6114 h 10000"/>
                  <a:gd name="connsiteX994" fmla="*/ 7535 w 10000"/>
                  <a:gd name="connsiteY994" fmla="*/ 6088 h 10000"/>
                  <a:gd name="connsiteX995" fmla="*/ 7540 w 10000"/>
                  <a:gd name="connsiteY995" fmla="*/ 6049 h 10000"/>
                  <a:gd name="connsiteX996" fmla="*/ 7546 w 10000"/>
                  <a:gd name="connsiteY996" fmla="*/ 6004 h 10000"/>
                  <a:gd name="connsiteX997" fmla="*/ 7548 w 10000"/>
                  <a:gd name="connsiteY997" fmla="*/ 5965 h 10000"/>
                  <a:gd name="connsiteX998" fmla="*/ 7548 w 10000"/>
                  <a:gd name="connsiteY998" fmla="*/ 5946 h 10000"/>
                  <a:gd name="connsiteX999" fmla="*/ 7548 w 10000"/>
                  <a:gd name="connsiteY999" fmla="*/ 5933 h 10000"/>
                  <a:gd name="connsiteX1000" fmla="*/ 7548 w 10000"/>
                  <a:gd name="connsiteY1000" fmla="*/ 5910 h 10000"/>
                  <a:gd name="connsiteX1001" fmla="*/ 7548 w 10000"/>
                  <a:gd name="connsiteY1001" fmla="*/ 5897 h 10000"/>
                  <a:gd name="connsiteX1002" fmla="*/ 7546 w 10000"/>
                  <a:gd name="connsiteY1002" fmla="*/ 5871 h 10000"/>
                  <a:gd name="connsiteX1003" fmla="*/ 7535 w 10000"/>
                  <a:gd name="connsiteY1003" fmla="*/ 5839 h 10000"/>
                  <a:gd name="connsiteX1004" fmla="*/ 7524 w 10000"/>
                  <a:gd name="connsiteY1004" fmla="*/ 5797 h 10000"/>
                  <a:gd name="connsiteX1005" fmla="*/ 7518 w 10000"/>
                  <a:gd name="connsiteY1005" fmla="*/ 5767 h 10000"/>
                  <a:gd name="connsiteX1006" fmla="*/ 7515 w 10000"/>
                  <a:gd name="connsiteY1006" fmla="*/ 5745 h 10000"/>
                  <a:gd name="connsiteX1007" fmla="*/ 7501 w 10000"/>
                  <a:gd name="connsiteY1007" fmla="*/ 5683 h 10000"/>
                  <a:gd name="connsiteX1008" fmla="*/ 7490 w 10000"/>
                  <a:gd name="connsiteY1008" fmla="*/ 5631 h 10000"/>
                  <a:gd name="connsiteX1009" fmla="*/ 7482 w 10000"/>
                  <a:gd name="connsiteY1009" fmla="*/ 5593 h 10000"/>
                  <a:gd name="connsiteX1010" fmla="*/ 7476 w 10000"/>
                  <a:gd name="connsiteY1010" fmla="*/ 5570 h 10000"/>
                  <a:gd name="connsiteX1011" fmla="*/ 7476 w 10000"/>
                  <a:gd name="connsiteY1011" fmla="*/ 5528 h 10000"/>
                  <a:gd name="connsiteX1012" fmla="*/ 7482 w 10000"/>
                  <a:gd name="connsiteY1012" fmla="*/ 5502 h 10000"/>
                  <a:gd name="connsiteX1013" fmla="*/ 7490 w 10000"/>
                  <a:gd name="connsiteY1013" fmla="*/ 5489 h 10000"/>
                  <a:gd name="connsiteX1014" fmla="*/ 7499 w 10000"/>
                  <a:gd name="connsiteY1014" fmla="*/ 5479 h 10000"/>
                  <a:gd name="connsiteX1015" fmla="*/ 7493 w 10000"/>
                  <a:gd name="connsiteY1015" fmla="*/ 5427 h 10000"/>
                  <a:gd name="connsiteX1016" fmla="*/ 7501 w 10000"/>
                  <a:gd name="connsiteY1016" fmla="*/ 5415 h 10000"/>
                  <a:gd name="connsiteX1017" fmla="*/ 7510 w 10000"/>
                  <a:gd name="connsiteY1017" fmla="*/ 5398 h 10000"/>
                  <a:gd name="connsiteX1018" fmla="*/ 7515 w 10000"/>
                  <a:gd name="connsiteY1018" fmla="*/ 5379 h 10000"/>
                  <a:gd name="connsiteX1019" fmla="*/ 7526 w 10000"/>
                  <a:gd name="connsiteY1019" fmla="*/ 5366 h 10000"/>
                  <a:gd name="connsiteX1020" fmla="*/ 7518 w 10000"/>
                  <a:gd name="connsiteY1020" fmla="*/ 5350 h 10000"/>
                  <a:gd name="connsiteX1021" fmla="*/ 7518 w 10000"/>
                  <a:gd name="connsiteY1021" fmla="*/ 5330 h 10000"/>
                  <a:gd name="connsiteX1022" fmla="*/ 7526 w 10000"/>
                  <a:gd name="connsiteY1022" fmla="*/ 5311 h 10000"/>
                  <a:gd name="connsiteX1023" fmla="*/ 7540 w 10000"/>
                  <a:gd name="connsiteY1023" fmla="*/ 5291 h 10000"/>
                  <a:gd name="connsiteX1024" fmla="*/ 7540 w 10000"/>
                  <a:gd name="connsiteY1024" fmla="*/ 5266 h 10000"/>
                  <a:gd name="connsiteX1025" fmla="*/ 7540 w 10000"/>
                  <a:gd name="connsiteY1025" fmla="*/ 5256 h 10000"/>
                  <a:gd name="connsiteX1026" fmla="*/ 7524 w 10000"/>
                  <a:gd name="connsiteY1026" fmla="*/ 5233 h 10000"/>
                  <a:gd name="connsiteX1027" fmla="*/ 7515 w 10000"/>
                  <a:gd name="connsiteY1027" fmla="*/ 5217 h 10000"/>
                  <a:gd name="connsiteX1028" fmla="*/ 7490 w 10000"/>
                  <a:gd name="connsiteY1028" fmla="*/ 5178 h 10000"/>
                  <a:gd name="connsiteX1029" fmla="*/ 7474 w 10000"/>
                  <a:gd name="connsiteY1029" fmla="*/ 5162 h 10000"/>
                  <a:gd name="connsiteX1030" fmla="*/ 7457 w 10000"/>
                  <a:gd name="connsiteY1030" fmla="*/ 5120 h 10000"/>
                  <a:gd name="connsiteX1031" fmla="*/ 7421 w 10000"/>
                  <a:gd name="connsiteY1031" fmla="*/ 5087 h 10000"/>
                  <a:gd name="connsiteX1032" fmla="*/ 7380 w 10000"/>
                  <a:gd name="connsiteY1032" fmla="*/ 5068 h 10000"/>
                  <a:gd name="connsiteX1033" fmla="*/ 7355 w 10000"/>
                  <a:gd name="connsiteY1033" fmla="*/ 5058 h 10000"/>
                  <a:gd name="connsiteX1034" fmla="*/ 7332 w 10000"/>
                  <a:gd name="connsiteY1034" fmla="*/ 5049 h 10000"/>
                  <a:gd name="connsiteX1035" fmla="*/ 7305 w 10000"/>
                  <a:gd name="connsiteY1035" fmla="*/ 5016 h 10000"/>
                  <a:gd name="connsiteX1036" fmla="*/ 7305 w 10000"/>
                  <a:gd name="connsiteY1036" fmla="*/ 5000 h 10000"/>
                  <a:gd name="connsiteX1037" fmla="*/ 7296 w 10000"/>
                  <a:gd name="connsiteY1037" fmla="*/ 4971 h 10000"/>
                  <a:gd name="connsiteX1038" fmla="*/ 7288 w 10000"/>
                  <a:gd name="connsiteY1038" fmla="*/ 4945 h 10000"/>
                  <a:gd name="connsiteX1039" fmla="*/ 7280 w 10000"/>
                  <a:gd name="connsiteY1039" fmla="*/ 4916 h 10000"/>
                  <a:gd name="connsiteX1040" fmla="*/ 7291 w 10000"/>
                  <a:gd name="connsiteY1040" fmla="*/ 4887 h 10000"/>
                  <a:gd name="connsiteX1041" fmla="*/ 7291 w 10000"/>
                  <a:gd name="connsiteY1041" fmla="*/ 4858 h 10000"/>
                  <a:gd name="connsiteX1042" fmla="*/ 7271 w 10000"/>
                  <a:gd name="connsiteY1042" fmla="*/ 4819 h 10000"/>
                  <a:gd name="connsiteX1043" fmla="*/ 7255 w 10000"/>
                  <a:gd name="connsiteY1043" fmla="*/ 4828 h 10000"/>
                  <a:gd name="connsiteX1044" fmla="*/ 7235 w 10000"/>
                  <a:gd name="connsiteY1044" fmla="*/ 4841 h 10000"/>
                  <a:gd name="connsiteX1045" fmla="*/ 7216 w 10000"/>
                  <a:gd name="connsiteY1045" fmla="*/ 4867 h 10000"/>
                  <a:gd name="connsiteX1046" fmla="*/ 7191 w 10000"/>
                  <a:gd name="connsiteY1046" fmla="*/ 4870 h 10000"/>
                  <a:gd name="connsiteX1047" fmla="*/ 7155 w 10000"/>
                  <a:gd name="connsiteY1047" fmla="*/ 4887 h 10000"/>
                  <a:gd name="connsiteX1048" fmla="*/ 7122 w 10000"/>
                  <a:gd name="connsiteY1048" fmla="*/ 4893 h 10000"/>
                  <a:gd name="connsiteX1049" fmla="*/ 7105 w 10000"/>
                  <a:gd name="connsiteY1049" fmla="*/ 4896 h 10000"/>
                  <a:gd name="connsiteX1050" fmla="*/ 7094 w 10000"/>
                  <a:gd name="connsiteY1050" fmla="*/ 4916 h 10000"/>
                  <a:gd name="connsiteX1051" fmla="*/ 7080 w 10000"/>
                  <a:gd name="connsiteY1051" fmla="*/ 4903 h 10000"/>
                  <a:gd name="connsiteX1052" fmla="*/ 7072 w 10000"/>
                  <a:gd name="connsiteY1052" fmla="*/ 4851 h 10000"/>
                  <a:gd name="connsiteX1053" fmla="*/ 7042 w 10000"/>
                  <a:gd name="connsiteY1053" fmla="*/ 4819 h 10000"/>
                  <a:gd name="connsiteX1054" fmla="*/ 7030 w 10000"/>
                  <a:gd name="connsiteY1054" fmla="*/ 4780 h 10000"/>
                  <a:gd name="connsiteX1055" fmla="*/ 7039 w 10000"/>
                  <a:gd name="connsiteY1055" fmla="*/ 4757 h 10000"/>
                  <a:gd name="connsiteX1056" fmla="*/ 7047 w 10000"/>
                  <a:gd name="connsiteY1056" fmla="*/ 4744 h 10000"/>
                  <a:gd name="connsiteX1057" fmla="*/ 7022 w 10000"/>
                  <a:gd name="connsiteY1057" fmla="*/ 4725 h 10000"/>
                  <a:gd name="connsiteX1058" fmla="*/ 7000 w 10000"/>
                  <a:gd name="connsiteY1058" fmla="*/ 4715 h 10000"/>
                  <a:gd name="connsiteX1059" fmla="*/ 6975 w 10000"/>
                  <a:gd name="connsiteY1059" fmla="*/ 4709 h 10000"/>
                  <a:gd name="connsiteX1060" fmla="*/ 6945 w 10000"/>
                  <a:gd name="connsiteY1060" fmla="*/ 4696 h 10000"/>
                  <a:gd name="connsiteX1061" fmla="*/ 6953 w 10000"/>
                  <a:gd name="connsiteY1061" fmla="*/ 4679 h 10000"/>
                  <a:gd name="connsiteX1062" fmla="*/ 6961 w 10000"/>
                  <a:gd name="connsiteY1062" fmla="*/ 4660 h 10000"/>
                  <a:gd name="connsiteX1063" fmla="*/ 6983 w 10000"/>
                  <a:gd name="connsiteY1063" fmla="*/ 4644 h 10000"/>
                  <a:gd name="connsiteX1064" fmla="*/ 7014 w 10000"/>
                  <a:gd name="connsiteY1064" fmla="*/ 4634 h 10000"/>
                  <a:gd name="connsiteX1065" fmla="*/ 7025 w 10000"/>
                  <a:gd name="connsiteY1065" fmla="*/ 4615 h 10000"/>
                  <a:gd name="connsiteX1066" fmla="*/ 7047 w 10000"/>
                  <a:gd name="connsiteY1066" fmla="*/ 4582 h 10000"/>
                  <a:gd name="connsiteX1067" fmla="*/ 7069 w 10000"/>
                  <a:gd name="connsiteY1067" fmla="*/ 4563 h 10000"/>
                  <a:gd name="connsiteX1068" fmla="*/ 7078 w 10000"/>
                  <a:gd name="connsiteY1068" fmla="*/ 4553 h 10000"/>
                  <a:gd name="connsiteX1069" fmla="*/ 7097 w 10000"/>
                  <a:gd name="connsiteY1069" fmla="*/ 4527 h 10000"/>
                  <a:gd name="connsiteX1070" fmla="*/ 7122 w 10000"/>
                  <a:gd name="connsiteY1070" fmla="*/ 4517 h 10000"/>
                  <a:gd name="connsiteX1071" fmla="*/ 7139 w 10000"/>
                  <a:gd name="connsiteY1071" fmla="*/ 4488 h 10000"/>
                  <a:gd name="connsiteX1072" fmla="*/ 7147 w 10000"/>
                  <a:gd name="connsiteY1072" fmla="*/ 4459 h 10000"/>
                  <a:gd name="connsiteX1073" fmla="*/ 7161 w 10000"/>
                  <a:gd name="connsiteY1073" fmla="*/ 4440 h 10000"/>
                  <a:gd name="connsiteX1074" fmla="*/ 7177 w 10000"/>
                  <a:gd name="connsiteY1074" fmla="*/ 4430 h 10000"/>
                  <a:gd name="connsiteX1075" fmla="*/ 7202 w 10000"/>
                  <a:gd name="connsiteY1075" fmla="*/ 4407 h 10000"/>
                  <a:gd name="connsiteX1076" fmla="*/ 7224 w 10000"/>
                  <a:gd name="connsiteY1076" fmla="*/ 4417 h 10000"/>
                  <a:gd name="connsiteX1077" fmla="*/ 7241 w 10000"/>
                  <a:gd name="connsiteY1077" fmla="*/ 4404 h 10000"/>
                  <a:gd name="connsiteX1078" fmla="*/ 7263 w 10000"/>
                  <a:gd name="connsiteY1078" fmla="*/ 4398 h 10000"/>
                  <a:gd name="connsiteX1079" fmla="*/ 7283 w 10000"/>
                  <a:gd name="connsiteY1079" fmla="*/ 4424 h 10000"/>
                  <a:gd name="connsiteX1080" fmla="*/ 7305 w 10000"/>
                  <a:gd name="connsiteY1080" fmla="*/ 4433 h 10000"/>
                  <a:gd name="connsiteX1081" fmla="*/ 7332 w 10000"/>
                  <a:gd name="connsiteY1081" fmla="*/ 4443 h 10000"/>
                  <a:gd name="connsiteX1082" fmla="*/ 7380 w 10000"/>
                  <a:gd name="connsiteY1082" fmla="*/ 4398 h 10000"/>
                  <a:gd name="connsiteX1083" fmla="*/ 7404 w 10000"/>
                  <a:gd name="connsiteY1083" fmla="*/ 4378 h 10000"/>
                  <a:gd name="connsiteX1084" fmla="*/ 7418 w 10000"/>
                  <a:gd name="connsiteY1084" fmla="*/ 4369 h 10000"/>
                  <a:gd name="connsiteX1085" fmla="*/ 7443 w 10000"/>
                  <a:gd name="connsiteY1085" fmla="*/ 4356 h 10000"/>
                  <a:gd name="connsiteX1086" fmla="*/ 7460 w 10000"/>
                  <a:gd name="connsiteY1086" fmla="*/ 4385 h 10000"/>
                  <a:gd name="connsiteX1087" fmla="*/ 7460 w 10000"/>
                  <a:gd name="connsiteY1087" fmla="*/ 4404 h 10000"/>
                  <a:gd name="connsiteX1088" fmla="*/ 7499 w 10000"/>
                  <a:gd name="connsiteY1088" fmla="*/ 4417 h 10000"/>
                  <a:gd name="connsiteX1089" fmla="*/ 7515 w 10000"/>
                  <a:gd name="connsiteY1089" fmla="*/ 4414 h 10000"/>
                  <a:gd name="connsiteX1090" fmla="*/ 7565 w 10000"/>
                  <a:gd name="connsiteY1090" fmla="*/ 4385 h 10000"/>
                  <a:gd name="connsiteX1091" fmla="*/ 7579 w 10000"/>
                  <a:gd name="connsiteY1091" fmla="*/ 4346 h 10000"/>
                  <a:gd name="connsiteX1092" fmla="*/ 7582 w 10000"/>
                  <a:gd name="connsiteY1092" fmla="*/ 4317 h 10000"/>
                  <a:gd name="connsiteX1093" fmla="*/ 7590 w 10000"/>
                  <a:gd name="connsiteY1093" fmla="*/ 4301 h 10000"/>
                  <a:gd name="connsiteX1094" fmla="*/ 7612 w 10000"/>
                  <a:gd name="connsiteY1094" fmla="*/ 4271 h 10000"/>
                  <a:gd name="connsiteX1095" fmla="*/ 7623 w 10000"/>
                  <a:gd name="connsiteY1095" fmla="*/ 4262 h 10000"/>
                  <a:gd name="connsiteX1096" fmla="*/ 7634 w 10000"/>
                  <a:gd name="connsiteY1096" fmla="*/ 4245 h 10000"/>
                  <a:gd name="connsiteX1097" fmla="*/ 7645 w 10000"/>
                  <a:gd name="connsiteY1097" fmla="*/ 4265 h 10000"/>
                  <a:gd name="connsiteX1098" fmla="*/ 7670 w 10000"/>
                  <a:gd name="connsiteY1098" fmla="*/ 4284 h 10000"/>
                  <a:gd name="connsiteX1099" fmla="*/ 7701 w 10000"/>
                  <a:gd name="connsiteY1099" fmla="*/ 4275 h 10000"/>
                  <a:gd name="connsiteX1100" fmla="*/ 7717 w 10000"/>
                  <a:gd name="connsiteY1100" fmla="*/ 4275 h 10000"/>
                  <a:gd name="connsiteX1101" fmla="*/ 7740 w 10000"/>
                  <a:gd name="connsiteY1101" fmla="*/ 4284 h 10000"/>
                  <a:gd name="connsiteX1102" fmla="*/ 7767 w 10000"/>
                  <a:gd name="connsiteY1102" fmla="*/ 4284 h 10000"/>
                  <a:gd name="connsiteX1103" fmla="*/ 7895 w 10000"/>
                  <a:gd name="connsiteY1103" fmla="*/ 4207 h 10000"/>
                  <a:gd name="connsiteX1104" fmla="*/ 7895 w 10000"/>
                  <a:gd name="connsiteY1104" fmla="*/ 4187 h 10000"/>
                  <a:gd name="connsiteX1105" fmla="*/ 7895 w 10000"/>
                  <a:gd name="connsiteY1105" fmla="*/ 4171 h 10000"/>
                  <a:gd name="connsiteX1106" fmla="*/ 7903 w 10000"/>
                  <a:gd name="connsiteY1106" fmla="*/ 4148 h 10000"/>
                  <a:gd name="connsiteX1107" fmla="*/ 7917 w 10000"/>
                  <a:gd name="connsiteY1107" fmla="*/ 4158 h 10000"/>
                  <a:gd name="connsiteX1108" fmla="*/ 7967 w 10000"/>
                  <a:gd name="connsiteY1108" fmla="*/ 4203 h 10000"/>
                  <a:gd name="connsiteX1109" fmla="*/ 7994 w 10000"/>
                  <a:gd name="connsiteY1109" fmla="*/ 4203 h 10000"/>
                  <a:gd name="connsiteX1110" fmla="*/ 8064 w 10000"/>
                  <a:gd name="connsiteY1110" fmla="*/ 4242 h 10000"/>
                  <a:gd name="connsiteX1111" fmla="*/ 8083 w 10000"/>
                  <a:gd name="connsiteY1111" fmla="*/ 4245 h 10000"/>
                  <a:gd name="connsiteX1112" fmla="*/ 8105 w 10000"/>
                  <a:gd name="connsiteY1112" fmla="*/ 4226 h 10000"/>
                  <a:gd name="connsiteX1113" fmla="*/ 8136 w 10000"/>
                  <a:gd name="connsiteY1113" fmla="*/ 4187 h 10000"/>
                  <a:gd name="connsiteX1114" fmla="*/ 8161 w 10000"/>
                  <a:gd name="connsiteY1114" fmla="*/ 4168 h 10000"/>
                  <a:gd name="connsiteX1115" fmla="*/ 8172 w 10000"/>
                  <a:gd name="connsiteY1115" fmla="*/ 4161 h 10000"/>
                  <a:gd name="connsiteX1116" fmla="*/ 8208 w 10000"/>
                  <a:gd name="connsiteY1116" fmla="*/ 4168 h 10000"/>
                  <a:gd name="connsiteX1117" fmla="*/ 8235 w 10000"/>
                  <a:gd name="connsiteY1117" fmla="*/ 4168 h 10000"/>
                  <a:gd name="connsiteX1118" fmla="*/ 8258 w 10000"/>
                  <a:gd name="connsiteY1118" fmla="*/ 4152 h 10000"/>
                  <a:gd name="connsiteX1119" fmla="*/ 8283 w 10000"/>
                  <a:gd name="connsiteY1119" fmla="*/ 4152 h 10000"/>
                  <a:gd name="connsiteX1120" fmla="*/ 8299 w 10000"/>
                  <a:gd name="connsiteY1120" fmla="*/ 4132 h 10000"/>
                  <a:gd name="connsiteX1121" fmla="*/ 8316 w 10000"/>
                  <a:gd name="connsiteY1121" fmla="*/ 4113 h 10000"/>
                  <a:gd name="connsiteX1122" fmla="*/ 8330 w 10000"/>
                  <a:gd name="connsiteY1122" fmla="*/ 4084 h 10000"/>
                  <a:gd name="connsiteX1123" fmla="*/ 8341 w 10000"/>
                  <a:gd name="connsiteY1123" fmla="*/ 4058 h 10000"/>
                  <a:gd name="connsiteX1124" fmla="*/ 8349 w 10000"/>
                  <a:gd name="connsiteY1124" fmla="*/ 4064 h 10000"/>
                  <a:gd name="connsiteX1125" fmla="*/ 8366 w 10000"/>
                  <a:gd name="connsiteY1125" fmla="*/ 4067 h 10000"/>
                  <a:gd name="connsiteX1126" fmla="*/ 8374 w 10000"/>
                  <a:gd name="connsiteY1126" fmla="*/ 4084 h 10000"/>
                  <a:gd name="connsiteX1127" fmla="*/ 8402 w 10000"/>
                  <a:gd name="connsiteY1127" fmla="*/ 4054 h 10000"/>
                  <a:gd name="connsiteX1128" fmla="*/ 8427 w 10000"/>
                  <a:gd name="connsiteY1128" fmla="*/ 4028 h 10000"/>
                  <a:gd name="connsiteX1129" fmla="*/ 8438 w 10000"/>
                  <a:gd name="connsiteY1129" fmla="*/ 4025 h 10000"/>
                  <a:gd name="connsiteX1130" fmla="*/ 8468 w 10000"/>
                  <a:gd name="connsiteY1130" fmla="*/ 4006 h 10000"/>
                  <a:gd name="connsiteX1131" fmla="*/ 8485 w 10000"/>
                  <a:gd name="connsiteY1131" fmla="*/ 3999 h 10000"/>
                  <a:gd name="connsiteX1132" fmla="*/ 8493 w 10000"/>
                  <a:gd name="connsiteY1132" fmla="*/ 4025 h 10000"/>
                  <a:gd name="connsiteX1133" fmla="*/ 8515 w 10000"/>
                  <a:gd name="connsiteY1133" fmla="*/ 4028 h 10000"/>
                  <a:gd name="connsiteX1134" fmla="*/ 8543 w 10000"/>
                  <a:gd name="connsiteY1134" fmla="*/ 4009 h 10000"/>
                  <a:gd name="connsiteX1135" fmla="*/ 8551 w 10000"/>
                  <a:gd name="connsiteY1135" fmla="*/ 3990 h 10000"/>
                  <a:gd name="connsiteX1136" fmla="*/ 8582 w 10000"/>
                  <a:gd name="connsiteY1136" fmla="*/ 3977 h 10000"/>
                  <a:gd name="connsiteX1137" fmla="*/ 8596 w 10000"/>
                  <a:gd name="connsiteY1137" fmla="*/ 3977 h 10000"/>
                  <a:gd name="connsiteX1138" fmla="*/ 8607 w 10000"/>
                  <a:gd name="connsiteY1138" fmla="*/ 3980 h 10000"/>
                  <a:gd name="connsiteX1139" fmla="*/ 8645 w 10000"/>
                  <a:gd name="connsiteY1139" fmla="*/ 3970 h 10000"/>
                  <a:gd name="connsiteX1140" fmla="*/ 8654 w 10000"/>
                  <a:gd name="connsiteY1140" fmla="*/ 3951 h 10000"/>
                  <a:gd name="connsiteX1141" fmla="*/ 8670 w 10000"/>
                  <a:gd name="connsiteY1141" fmla="*/ 3935 h 10000"/>
                  <a:gd name="connsiteX1142" fmla="*/ 8695 w 10000"/>
                  <a:gd name="connsiteY1142" fmla="*/ 3935 h 10000"/>
                  <a:gd name="connsiteX1143" fmla="*/ 8704 w 10000"/>
                  <a:gd name="connsiteY1143" fmla="*/ 3951 h 10000"/>
                  <a:gd name="connsiteX1144" fmla="*/ 8717 w 10000"/>
                  <a:gd name="connsiteY1144" fmla="*/ 3964 h 10000"/>
                  <a:gd name="connsiteX1145" fmla="*/ 8751 w 10000"/>
                  <a:gd name="connsiteY1145" fmla="*/ 3951 h 10000"/>
                  <a:gd name="connsiteX1146" fmla="*/ 8776 w 10000"/>
                  <a:gd name="connsiteY1146" fmla="*/ 3935 h 10000"/>
                  <a:gd name="connsiteX1147" fmla="*/ 8798 w 10000"/>
                  <a:gd name="connsiteY1147" fmla="*/ 3925 h 10000"/>
                  <a:gd name="connsiteX1148" fmla="*/ 8806 w 10000"/>
                  <a:gd name="connsiteY1148" fmla="*/ 3892 h 10000"/>
                  <a:gd name="connsiteX1149" fmla="*/ 8814 w 10000"/>
                  <a:gd name="connsiteY1149" fmla="*/ 3876 h 10000"/>
                  <a:gd name="connsiteX1150" fmla="*/ 8839 w 10000"/>
                  <a:gd name="connsiteY1150" fmla="*/ 3873 h 10000"/>
                  <a:gd name="connsiteX1151" fmla="*/ 8842 w 10000"/>
                  <a:gd name="connsiteY1151" fmla="*/ 3876 h 10000"/>
                  <a:gd name="connsiteX1152" fmla="*/ 8856 w 10000"/>
                  <a:gd name="connsiteY1152" fmla="*/ 3863 h 10000"/>
                  <a:gd name="connsiteX1153" fmla="*/ 8856 w 10000"/>
                  <a:gd name="connsiteY1153" fmla="*/ 3841 h 10000"/>
                  <a:gd name="connsiteX1154" fmla="*/ 8870 w 10000"/>
                  <a:gd name="connsiteY1154" fmla="*/ 3821 h 10000"/>
                  <a:gd name="connsiteX1155" fmla="*/ 8903 w 10000"/>
                  <a:gd name="connsiteY1155" fmla="*/ 3802 h 10000"/>
                  <a:gd name="connsiteX1156" fmla="*/ 8914 w 10000"/>
                  <a:gd name="connsiteY1156" fmla="*/ 3782 h 10000"/>
                  <a:gd name="connsiteX1157" fmla="*/ 8939 w 10000"/>
                  <a:gd name="connsiteY1157" fmla="*/ 3782 h 10000"/>
                  <a:gd name="connsiteX1158" fmla="*/ 8961 w 10000"/>
                  <a:gd name="connsiteY1158" fmla="*/ 3779 h 10000"/>
                  <a:gd name="connsiteX1159" fmla="*/ 8983 w 10000"/>
                  <a:gd name="connsiteY1159" fmla="*/ 3760 h 10000"/>
                  <a:gd name="connsiteX1160" fmla="*/ 9003 w 10000"/>
                  <a:gd name="connsiteY1160" fmla="*/ 3763 h 10000"/>
                  <a:gd name="connsiteX1161" fmla="*/ 9019 w 10000"/>
                  <a:gd name="connsiteY1161" fmla="*/ 3779 h 10000"/>
                  <a:gd name="connsiteX1162" fmla="*/ 9050 w 10000"/>
                  <a:gd name="connsiteY1162" fmla="*/ 3812 h 10000"/>
                  <a:gd name="connsiteX1163" fmla="*/ 9080 w 10000"/>
                  <a:gd name="connsiteY1163" fmla="*/ 3831 h 10000"/>
                  <a:gd name="connsiteX1164" fmla="*/ 9097 w 10000"/>
                  <a:gd name="connsiteY1164" fmla="*/ 3867 h 10000"/>
                  <a:gd name="connsiteX1165" fmla="*/ 9114 w 10000"/>
                  <a:gd name="connsiteY1165" fmla="*/ 3902 h 10000"/>
                  <a:gd name="connsiteX1166" fmla="*/ 9122 w 10000"/>
                  <a:gd name="connsiteY1166" fmla="*/ 3935 h 10000"/>
                  <a:gd name="connsiteX1167" fmla="*/ 9125 w 10000"/>
                  <a:gd name="connsiteY1167" fmla="*/ 3964 h 10000"/>
                  <a:gd name="connsiteX1168" fmla="*/ 9130 w 10000"/>
                  <a:gd name="connsiteY1168" fmla="*/ 3999 h 10000"/>
                  <a:gd name="connsiteX1169" fmla="*/ 9130 w 10000"/>
                  <a:gd name="connsiteY1169" fmla="*/ 4054 h 10000"/>
                  <a:gd name="connsiteX1170" fmla="*/ 9155 w 10000"/>
                  <a:gd name="connsiteY1170" fmla="*/ 4093 h 10000"/>
                  <a:gd name="connsiteX1171" fmla="*/ 9169 w 10000"/>
                  <a:gd name="connsiteY1171" fmla="*/ 4090 h 10000"/>
                  <a:gd name="connsiteX1172" fmla="*/ 9211 w 10000"/>
                  <a:gd name="connsiteY1172" fmla="*/ 4077 h 10000"/>
                  <a:gd name="connsiteX1173" fmla="*/ 9244 w 10000"/>
                  <a:gd name="connsiteY1173" fmla="*/ 4077 h 10000"/>
                  <a:gd name="connsiteX1174" fmla="*/ 9252 w 10000"/>
                  <a:gd name="connsiteY1174" fmla="*/ 4103 h 10000"/>
                  <a:gd name="connsiteX1175" fmla="*/ 9258 w 10000"/>
                  <a:gd name="connsiteY1175" fmla="*/ 4148 h 10000"/>
                  <a:gd name="connsiteX1176" fmla="*/ 9269 w 10000"/>
                  <a:gd name="connsiteY1176" fmla="*/ 4158 h 10000"/>
                  <a:gd name="connsiteX1177" fmla="*/ 9294 w 10000"/>
                  <a:gd name="connsiteY1177" fmla="*/ 4158 h 10000"/>
                  <a:gd name="connsiteX1178" fmla="*/ 9319 w 10000"/>
                  <a:gd name="connsiteY1178" fmla="*/ 4168 h 10000"/>
                  <a:gd name="connsiteX1179" fmla="*/ 9346 w 10000"/>
                  <a:gd name="connsiteY1179" fmla="*/ 4190 h 10000"/>
                  <a:gd name="connsiteX1180" fmla="*/ 9357 w 10000"/>
                  <a:gd name="connsiteY1180" fmla="*/ 4168 h 10000"/>
                  <a:gd name="connsiteX1181" fmla="*/ 9371 w 10000"/>
                  <a:gd name="connsiteY1181" fmla="*/ 4132 h 10000"/>
                  <a:gd name="connsiteX1182" fmla="*/ 9391 w 10000"/>
                  <a:gd name="connsiteY1182" fmla="*/ 4113 h 10000"/>
                  <a:gd name="connsiteX1183" fmla="*/ 9407 w 10000"/>
                  <a:gd name="connsiteY1183" fmla="*/ 4103 h 10000"/>
                  <a:gd name="connsiteX1184" fmla="*/ 9435 w 10000"/>
                  <a:gd name="connsiteY1184" fmla="*/ 4100 h 10000"/>
                  <a:gd name="connsiteX1185" fmla="*/ 9460 w 10000"/>
                  <a:gd name="connsiteY1185" fmla="*/ 4084 h 10000"/>
                  <a:gd name="connsiteX1186" fmla="*/ 9485 w 10000"/>
                  <a:gd name="connsiteY1186" fmla="*/ 4067 h 10000"/>
                  <a:gd name="connsiteX1187" fmla="*/ 9496 w 10000"/>
                  <a:gd name="connsiteY1187" fmla="*/ 4054 h 10000"/>
                  <a:gd name="connsiteX1188" fmla="*/ 9526 w 10000"/>
                  <a:gd name="connsiteY1188" fmla="*/ 4048 h 10000"/>
                  <a:gd name="connsiteX1189" fmla="*/ 9557 w 10000"/>
                  <a:gd name="connsiteY1189" fmla="*/ 4038 h 10000"/>
                  <a:gd name="connsiteX1190" fmla="*/ 9584 w 10000"/>
                  <a:gd name="connsiteY1190" fmla="*/ 4019 h 10000"/>
                  <a:gd name="connsiteX1191" fmla="*/ 9623 w 10000"/>
                  <a:gd name="connsiteY1191" fmla="*/ 4016 h 10000"/>
                  <a:gd name="connsiteX1192" fmla="*/ 9648 w 10000"/>
                  <a:gd name="connsiteY1192" fmla="*/ 4009 h 10000"/>
                  <a:gd name="connsiteX1193" fmla="*/ 9673 w 10000"/>
                  <a:gd name="connsiteY1193" fmla="*/ 4019 h 10000"/>
                  <a:gd name="connsiteX1194" fmla="*/ 9712 w 10000"/>
                  <a:gd name="connsiteY1194" fmla="*/ 4038 h 10000"/>
                  <a:gd name="connsiteX1195" fmla="*/ 9742 w 10000"/>
                  <a:gd name="connsiteY1195" fmla="*/ 4074 h 10000"/>
                  <a:gd name="connsiteX1196" fmla="*/ 9776 w 10000"/>
                  <a:gd name="connsiteY1196" fmla="*/ 4093 h 10000"/>
                  <a:gd name="connsiteX1197" fmla="*/ 9814 w 10000"/>
                  <a:gd name="connsiteY1197" fmla="*/ 4109 h 10000"/>
                  <a:gd name="connsiteX1198" fmla="*/ 9859 w 10000"/>
                  <a:gd name="connsiteY1198" fmla="*/ 4119 h 10000"/>
                  <a:gd name="connsiteX1199" fmla="*/ 9898 w 10000"/>
                  <a:gd name="connsiteY1199" fmla="*/ 4122 h 10000"/>
                  <a:gd name="connsiteX1200" fmla="*/ 9931 w 10000"/>
                  <a:gd name="connsiteY1200" fmla="*/ 4109 h 10000"/>
                  <a:gd name="connsiteX1201" fmla="*/ 9956 w 10000"/>
                  <a:gd name="connsiteY1201" fmla="*/ 4100 h 10000"/>
                  <a:gd name="connsiteX1202" fmla="*/ 9981 w 10000"/>
                  <a:gd name="connsiteY1202" fmla="*/ 4067 h 10000"/>
                  <a:gd name="connsiteX1203" fmla="*/ 9994 w 10000"/>
                  <a:gd name="connsiteY1203" fmla="*/ 4035 h 10000"/>
                  <a:gd name="connsiteX1204" fmla="*/ 10000 w 10000"/>
                  <a:gd name="connsiteY1204" fmla="*/ 3996 h 10000"/>
                  <a:gd name="connsiteX1205" fmla="*/ 9994 w 10000"/>
                  <a:gd name="connsiteY1205" fmla="*/ 3941 h 10000"/>
                  <a:gd name="connsiteX1206" fmla="*/ 9986 w 10000"/>
                  <a:gd name="connsiteY1206" fmla="*/ 3905 h 10000"/>
                  <a:gd name="connsiteX1207" fmla="*/ 9981 w 10000"/>
                  <a:gd name="connsiteY1207" fmla="*/ 3857 h 10000"/>
                  <a:gd name="connsiteX1208" fmla="*/ 9989 w 10000"/>
                  <a:gd name="connsiteY1208" fmla="*/ 3837 h 10000"/>
                  <a:gd name="connsiteX1209" fmla="*/ 9989 w 10000"/>
                  <a:gd name="connsiteY1209" fmla="*/ 3812 h 10000"/>
                  <a:gd name="connsiteX1210" fmla="*/ 9981 w 10000"/>
                  <a:gd name="connsiteY1210" fmla="*/ 3792 h 10000"/>
                  <a:gd name="connsiteX1211" fmla="*/ 9970 w 10000"/>
                  <a:gd name="connsiteY1211" fmla="*/ 3763 h 10000"/>
                  <a:gd name="connsiteX1212" fmla="*/ 9945 w 10000"/>
                  <a:gd name="connsiteY1212" fmla="*/ 3705 h 10000"/>
                  <a:gd name="connsiteX1213" fmla="*/ 9931 w 10000"/>
                  <a:gd name="connsiteY1213" fmla="*/ 3659 h 10000"/>
                  <a:gd name="connsiteX1214" fmla="*/ 9903 w 10000"/>
                  <a:gd name="connsiteY1214" fmla="*/ 3640 h 10000"/>
                  <a:gd name="connsiteX1215" fmla="*/ 9881 w 10000"/>
                  <a:gd name="connsiteY1215" fmla="*/ 3620 h 10000"/>
                  <a:gd name="connsiteX1216" fmla="*/ 9856 w 10000"/>
                  <a:gd name="connsiteY1216" fmla="*/ 3595 h 10000"/>
                  <a:gd name="connsiteX1217" fmla="*/ 9817 w 10000"/>
                  <a:gd name="connsiteY1217" fmla="*/ 3562 h 10000"/>
                  <a:gd name="connsiteX1218" fmla="*/ 9795 w 10000"/>
                  <a:gd name="connsiteY1218" fmla="*/ 3546 h 10000"/>
                  <a:gd name="connsiteX1219" fmla="*/ 9778 w 10000"/>
                  <a:gd name="connsiteY1219" fmla="*/ 3527 h 10000"/>
                  <a:gd name="connsiteX1220" fmla="*/ 9745 w 10000"/>
                  <a:gd name="connsiteY1220" fmla="*/ 3501 h 10000"/>
                  <a:gd name="connsiteX1221" fmla="*/ 9726 w 10000"/>
                  <a:gd name="connsiteY1221" fmla="*/ 3488 h 10000"/>
                  <a:gd name="connsiteX1222" fmla="*/ 9704 w 10000"/>
                  <a:gd name="connsiteY1222" fmla="*/ 3472 h 10000"/>
                  <a:gd name="connsiteX1223" fmla="*/ 9695 w 10000"/>
                  <a:gd name="connsiteY1223" fmla="*/ 3468 h 10000"/>
                  <a:gd name="connsiteX1224" fmla="*/ 9690 w 10000"/>
                  <a:gd name="connsiteY1224" fmla="*/ 3459 h 10000"/>
                  <a:gd name="connsiteX1225" fmla="*/ 9673 w 10000"/>
                  <a:gd name="connsiteY1225" fmla="*/ 3449 h 10000"/>
                  <a:gd name="connsiteX1226" fmla="*/ 9665 w 10000"/>
                  <a:gd name="connsiteY1226" fmla="*/ 3442 h 10000"/>
                  <a:gd name="connsiteX1227" fmla="*/ 9654 w 10000"/>
                  <a:gd name="connsiteY1227" fmla="*/ 3449 h 10000"/>
                  <a:gd name="connsiteX1228" fmla="*/ 9521 w 10000"/>
                  <a:gd name="connsiteY1228" fmla="*/ 3394 h 10000"/>
                  <a:gd name="connsiteX1229" fmla="*/ 9510 w 10000"/>
                  <a:gd name="connsiteY1229" fmla="*/ 3368 h 10000"/>
                  <a:gd name="connsiteX1230" fmla="*/ 9496 w 10000"/>
                  <a:gd name="connsiteY1230" fmla="*/ 3287 h 10000"/>
                  <a:gd name="connsiteX1231" fmla="*/ 9488 w 10000"/>
                  <a:gd name="connsiteY1231" fmla="*/ 3216 h 10000"/>
                  <a:gd name="connsiteX1232" fmla="*/ 9493 w 10000"/>
                  <a:gd name="connsiteY1232" fmla="*/ 3174 h 10000"/>
                  <a:gd name="connsiteX1233" fmla="*/ 9501 w 10000"/>
                  <a:gd name="connsiteY1233" fmla="*/ 3128 h 10000"/>
                  <a:gd name="connsiteX1234" fmla="*/ 9488 w 10000"/>
                  <a:gd name="connsiteY1234" fmla="*/ 3025 h 10000"/>
                  <a:gd name="connsiteX1235" fmla="*/ 9446 w 10000"/>
                  <a:gd name="connsiteY1235" fmla="*/ 2931 h 10000"/>
                  <a:gd name="connsiteX1236" fmla="*/ 9382 w 10000"/>
                  <a:gd name="connsiteY1236" fmla="*/ 2837 h 10000"/>
                  <a:gd name="connsiteX1237" fmla="*/ 9316 w 10000"/>
                  <a:gd name="connsiteY1237" fmla="*/ 2753 h 10000"/>
                  <a:gd name="connsiteX1238" fmla="*/ 9294 w 10000"/>
                  <a:gd name="connsiteY1238" fmla="*/ 2655 h 10000"/>
                  <a:gd name="connsiteX1239" fmla="*/ 9213 w 10000"/>
                  <a:gd name="connsiteY1239" fmla="*/ 2328 h 10000"/>
                  <a:gd name="connsiteX1240" fmla="*/ 9172 w 10000"/>
                  <a:gd name="connsiteY1240" fmla="*/ 2286 h 10000"/>
                  <a:gd name="connsiteX1241" fmla="*/ 9019 w 10000"/>
                  <a:gd name="connsiteY1241" fmla="*/ 2082 h 10000"/>
                  <a:gd name="connsiteX1242" fmla="*/ 8906 w 10000"/>
                  <a:gd name="connsiteY1242" fmla="*/ 1946 h 10000"/>
                  <a:gd name="connsiteX1243" fmla="*/ 8801 w 10000"/>
                  <a:gd name="connsiteY1243" fmla="*/ 1778 h 10000"/>
                  <a:gd name="connsiteX1244" fmla="*/ 8806 w 10000"/>
                  <a:gd name="connsiteY1244" fmla="*/ 1713 h 10000"/>
                  <a:gd name="connsiteX1245" fmla="*/ 8809 w 10000"/>
                  <a:gd name="connsiteY1245" fmla="*/ 1703 h 10000"/>
                  <a:gd name="connsiteX1246" fmla="*/ 8817 w 10000"/>
                  <a:gd name="connsiteY1246" fmla="*/ 1713 h 10000"/>
                  <a:gd name="connsiteX1247" fmla="*/ 8834 w 10000"/>
                  <a:gd name="connsiteY1247" fmla="*/ 1729 h 10000"/>
                  <a:gd name="connsiteX1248" fmla="*/ 8839 w 10000"/>
                  <a:gd name="connsiteY1248" fmla="*/ 1729 h 10000"/>
                  <a:gd name="connsiteX1249" fmla="*/ 8848 w 10000"/>
                  <a:gd name="connsiteY1249" fmla="*/ 1723 h 10000"/>
                  <a:gd name="connsiteX1250" fmla="*/ 8850 w 10000"/>
                  <a:gd name="connsiteY1250" fmla="*/ 1703 h 10000"/>
                  <a:gd name="connsiteX1251" fmla="*/ 8850 w 10000"/>
                  <a:gd name="connsiteY1251" fmla="*/ 1684 h 10000"/>
                  <a:gd name="connsiteX1252" fmla="*/ 8850 w 10000"/>
                  <a:gd name="connsiteY1252" fmla="*/ 1648 h 10000"/>
                  <a:gd name="connsiteX1253" fmla="*/ 8881 w 10000"/>
                  <a:gd name="connsiteY1253" fmla="*/ 1571 h 10000"/>
                  <a:gd name="connsiteX1254" fmla="*/ 8895 w 10000"/>
                  <a:gd name="connsiteY1254" fmla="*/ 1541 h 10000"/>
                  <a:gd name="connsiteX1255" fmla="*/ 8895 w 10000"/>
                  <a:gd name="connsiteY1255" fmla="*/ 1525 h 10000"/>
                  <a:gd name="connsiteX1256" fmla="*/ 8881 w 10000"/>
                  <a:gd name="connsiteY1256" fmla="*/ 1516 h 10000"/>
                  <a:gd name="connsiteX1257" fmla="*/ 8864 w 10000"/>
                  <a:gd name="connsiteY1257" fmla="*/ 1522 h 10000"/>
                  <a:gd name="connsiteX1258" fmla="*/ 8850 w 10000"/>
                  <a:gd name="connsiteY1258" fmla="*/ 1535 h 10000"/>
                  <a:gd name="connsiteX1259" fmla="*/ 8834 w 10000"/>
                  <a:gd name="connsiteY1259" fmla="*/ 1571 h 10000"/>
                  <a:gd name="connsiteX1260" fmla="*/ 8825 w 10000"/>
                  <a:gd name="connsiteY1260" fmla="*/ 1587 h 10000"/>
                  <a:gd name="connsiteX1261" fmla="*/ 8776 w 10000"/>
                  <a:gd name="connsiteY1261" fmla="*/ 1571 h 10000"/>
                  <a:gd name="connsiteX1262" fmla="*/ 8745 w 10000"/>
                  <a:gd name="connsiteY1262" fmla="*/ 1580 h 10000"/>
                  <a:gd name="connsiteX1263" fmla="*/ 8720 w 10000"/>
                  <a:gd name="connsiteY1263" fmla="*/ 1587 h 10000"/>
                  <a:gd name="connsiteX1264" fmla="*/ 8709 w 10000"/>
                  <a:gd name="connsiteY1264" fmla="*/ 1609 h 10000"/>
                  <a:gd name="connsiteX1265" fmla="*/ 8693 w 10000"/>
                  <a:gd name="connsiteY1265" fmla="*/ 1616 h 10000"/>
                  <a:gd name="connsiteX1266" fmla="*/ 8684 w 10000"/>
                  <a:gd name="connsiteY1266" fmla="*/ 1639 h 10000"/>
                  <a:gd name="connsiteX1267" fmla="*/ 8684 w 10000"/>
                  <a:gd name="connsiteY1267" fmla="*/ 1658 h 10000"/>
                  <a:gd name="connsiteX1268" fmla="*/ 8665 w 10000"/>
                  <a:gd name="connsiteY1268" fmla="*/ 1655 h 10000"/>
                  <a:gd name="connsiteX1269" fmla="*/ 8665 w 10000"/>
                  <a:gd name="connsiteY1269" fmla="*/ 1645 h 10000"/>
                  <a:gd name="connsiteX1270" fmla="*/ 8665 w 10000"/>
                  <a:gd name="connsiteY1270" fmla="*/ 1626 h 10000"/>
                  <a:gd name="connsiteX1271" fmla="*/ 8676 w 10000"/>
                  <a:gd name="connsiteY1271" fmla="*/ 1609 h 10000"/>
                  <a:gd name="connsiteX1272" fmla="*/ 8679 w 10000"/>
                  <a:gd name="connsiteY1272" fmla="*/ 1597 h 10000"/>
                  <a:gd name="connsiteX1273" fmla="*/ 8687 w 10000"/>
                  <a:gd name="connsiteY1273" fmla="*/ 1577 h 10000"/>
                  <a:gd name="connsiteX1274" fmla="*/ 8695 w 10000"/>
                  <a:gd name="connsiteY1274" fmla="*/ 1554 h 10000"/>
                  <a:gd name="connsiteX1275" fmla="*/ 8709 w 10000"/>
                  <a:gd name="connsiteY1275" fmla="*/ 1532 h 10000"/>
                  <a:gd name="connsiteX1276" fmla="*/ 8704 w 10000"/>
                  <a:gd name="connsiteY1276" fmla="*/ 1512 h 10000"/>
                  <a:gd name="connsiteX1277" fmla="*/ 8695 w 10000"/>
                  <a:gd name="connsiteY1277" fmla="*/ 1503 h 10000"/>
                  <a:gd name="connsiteX1278" fmla="*/ 8684 w 10000"/>
                  <a:gd name="connsiteY1278" fmla="*/ 1503 h 10000"/>
                  <a:gd name="connsiteX1279" fmla="*/ 8670 w 10000"/>
                  <a:gd name="connsiteY1279" fmla="*/ 1525 h 10000"/>
                  <a:gd name="connsiteX1280" fmla="*/ 8665 w 10000"/>
                  <a:gd name="connsiteY1280" fmla="*/ 1545 h 10000"/>
                  <a:gd name="connsiteX1281" fmla="*/ 8654 w 10000"/>
                  <a:gd name="connsiteY1281" fmla="*/ 1567 h 10000"/>
                  <a:gd name="connsiteX1282" fmla="*/ 8648 w 10000"/>
                  <a:gd name="connsiteY1282" fmla="*/ 1587 h 10000"/>
                  <a:gd name="connsiteX1283" fmla="*/ 8640 w 10000"/>
                  <a:gd name="connsiteY1283" fmla="*/ 1629 h 10000"/>
                  <a:gd name="connsiteX1284" fmla="*/ 8620 w 10000"/>
                  <a:gd name="connsiteY1284" fmla="*/ 1635 h 10000"/>
                  <a:gd name="connsiteX1285" fmla="*/ 8612 w 10000"/>
                  <a:gd name="connsiteY1285" fmla="*/ 1635 h 10000"/>
                  <a:gd name="connsiteX1286" fmla="*/ 8604 w 10000"/>
                  <a:gd name="connsiteY1286" fmla="*/ 1626 h 10000"/>
                  <a:gd name="connsiteX1287" fmla="*/ 8596 w 10000"/>
                  <a:gd name="connsiteY1287" fmla="*/ 1616 h 10000"/>
                  <a:gd name="connsiteX1288" fmla="*/ 8596 w 10000"/>
                  <a:gd name="connsiteY1288" fmla="*/ 1580 h 10000"/>
                  <a:gd name="connsiteX1289" fmla="*/ 8587 w 10000"/>
                  <a:gd name="connsiteY1289" fmla="*/ 1545 h 10000"/>
                  <a:gd name="connsiteX1290" fmla="*/ 8565 w 10000"/>
                  <a:gd name="connsiteY1290" fmla="*/ 1516 h 10000"/>
                  <a:gd name="connsiteX1291" fmla="*/ 8543 w 10000"/>
                  <a:gd name="connsiteY1291" fmla="*/ 1512 h 10000"/>
                  <a:gd name="connsiteX1292" fmla="*/ 8518 w 10000"/>
                  <a:gd name="connsiteY1292" fmla="*/ 1532 h 10000"/>
                  <a:gd name="connsiteX1293" fmla="*/ 8476 w 10000"/>
                  <a:gd name="connsiteY1293" fmla="*/ 1567 h 10000"/>
                  <a:gd name="connsiteX1294" fmla="*/ 8454 w 10000"/>
                  <a:gd name="connsiteY1294" fmla="*/ 1551 h 10000"/>
                  <a:gd name="connsiteX1295" fmla="*/ 8402 w 10000"/>
                  <a:gd name="connsiteY1295" fmla="*/ 1493 h 10000"/>
                  <a:gd name="connsiteX1296" fmla="*/ 8371 w 10000"/>
                  <a:gd name="connsiteY1296" fmla="*/ 1428 h 10000"/>
                  <a:gd name="connsiteX1297" fmla="*/ 8072 w 10000"/>
                  <a:gd name="connsiteY1297" fmla="*/ 1422 h 10000"/>
                  <a:gd name="connsiteX1298" fmla="*/ 7823 w 10000"/>
                  <a:gd name="connsiteY1298" fmla="*/ 1279 h 10000"/>
                  <a:gd name="connsiteX1299" fmla="*/ 7587 w 10000"/>
                  <a:gd name="connsiteY1299" fmla="*/ 1133 h 10000"/>
                  <a:gd name="connsiteX1300" fmla="*/ 7526 w 10000"/>
                  <a:gd name="connsiteY1300" fmla="*/ 1098 h 10000"/>
                  <a:gd name="connsiteX1301" fmla="*/ 7346 w 10000"/>
                  <a:gd name="connsiteY1301" fmla="*/ 991 h 10000"/>
                  <a:gd name="connsiteX1302" fmla="*/ 7321 w 10000"/>
                  <a:gd name="connsiteY1302" fmla="*/ 959 h 10000"/>
                  <a:gd name="connsiteX1303" fmla="*/ 7307 w 10000"/>
                  <a:gd name="connsiteY1303" fmla="*/ 871 h 10000"/>
                  <a:gd name="connsiteX1304" fmla="*/ 7224 w 10000"/>
                  <a:gd name="connsiteY1304" fmla="*/ 816 h 10000"/>
                  <a:gd name="connsiteX1305" fmla="*/ 7147 w 10000"/>
                  <a:gd name="connsiteY1305" fmla="*/ 787 h 10000"/>
                  <a:gd name="connsiteX1306" fmla="*/ 7080 w 10000"/>
                  <a:gd name="connsiteY1306" fmla="*/ 742 h 10000"/>
                  <a:gd name="connsiteX1307" fmla="*/ 7069 w 10000"/>
                  <a:gd name="connsiteY1307" fmla="*/ 767 h 10000"/>
                  <a:gd name="connsiteX1308" fmla="*/ 7033 w 10000"/>
                  <a:gd name="connsiteY1308" fmla="*/ 787 h 10000"/>
                  <a:gd name="connsiteX1309" fmla="*/ 6820 w 10000"/>
                  <a:gd name="connsiteY1309" fmla="*/ 878 h 10000"/>
                  <a:gd name="connsiteX1310" fmla="*/ 6726 w 10000"/>
                  <a:gd name="connsiteY1310" fmla="*/ 897 h 10000"/>
                  <a:gd name="connsiteX1311" fmla="*/ 6626 w 10000"/>
                  <a:gd name="connsiteY1311" fmla="*/ 955 h 10000"/>
                  <a:gd name="connsiteX1312" fmla="*/ 6582 w 10000"/>
                  <a:gd name="connsiteY1312" fmla="*/ 946 h 10000"/>
                  <a:gd name="connsiteX1313" fmla="*/ 6571 w 10000"/>
                  <a:gd name="connsiteY1313" fmla="*/ 955 h 10000"/>
                  <a:gd name="connsiteX1314" fmla="*/ 6507 w 10000"/>
                  <a:gd name="connsiteY1314" fmla="*/ 975 h 10000"/>
                  <a:gd name="connsiteX1315" fmla="*/ 6485 w 10000"/>
                  <a:gd name="connsiteY1315" fmla="*/ 975 h 10000"/>
                  <a:gd name="connsiteX1316" fmla="*/ 6476 w 10000"/>
                  <a:gd name="connsiteY1316" fmla="*/ 965 h 10000"/>
                  <a:gd name="connsiteX1317" fmla="*/ 6474 w 10000"/>
                  <a:gd name="connsiteY1317" fmla="*/ 936 h 10000"/>
                  <a:gd name="connsiteX1318" fmla="*/ 6452 w 10000"/>
                  <a:gd name="connsiteY1318" fmla="*/ 887 h 10000"/>
                  <a:gd name="connsiteX1319" fmla="*/ 6352 w 10000"/>
                  <a:gd name="connsiteY1319" fmla="*/ 767 h 10000"/>
                  <a:gd name="connsiteX1320" fmla="*/ 6313 w 10000"/>
                  <a:gd name="connsiteY1320" fmla="*/ 732 h 10000"/>
                  <a:gd name="connsiteX1321" fmla="*/ 6296 w 10000"/>
                  <a:gd name="connsiteY1321" fmla="*/ 690 h 10000"/>
                  <a:gd name="connsiteX1322" fmla="*/ 6271 w 10000"/>
                  <a:gd name="connsiteY1322" fmla="*/ 664 h 10000"/>
                  <a:gd name="connsiteX1323" fmla="*/ 6266 w 10000"/>
                  <a:gd name="connsiteY1323" fmla="*/ 654 h 10000"/>
                  <a:gd name="connsiteX1324" fmla="*/ 6111 w 10000"/>
                  <a:gd name="connsiteY1324" fmla="*/ 398 h 10000"/>
                  <a:gd name="connsiteX1325" fmla="*/ 5903 w 10000"/>
                  <a:gd name="connsiteY1325" fmla="*/ 408 h 10000"/>
                  <a:gd name="connsiteX1326" fmla="*/ 5837 w 10000"/>
                  <a:gd name="connsiteY1326" fmla="*/ 427 h 10000"/>
                  <a:gd name="connsiteX1327" fmla="*/ 5756 w 10000"/>
                  <a:gd name="connsiteY1327" fmla="*/ 453 h 10000"/>
                  <a:gd name="connsiteX1328" fmla="*/ 5681 w 10000"/>
                  <a:gd name="connsiteY1328" fmla="*/ 453 h 10000"/>
                  <a:gd name="connsiteX1329" fmla="*/ 5609 w 10000"/>
                  <a:gd name="connsiteY1329" fmla="*/ 447 h 10000"/>
                  <a:gd name="connsiteX1330" fmla="*/ 5554 w 10000"/>
                  <a:gd name="connsiteY1330" fmla="*/ 304 h 10000"/>
                  <a:gd name="connsiteX1331" fmla="*/ 5529 w 10000"/>
                  <a:gd name="connsiteY1331" fmla="*/ 301 h 10000"/>
                  <a:gd name="connsiteX1332" fmla="*/ 5393 w 10000"/>
                  <a:gd name="connsiteY1332" fmla="*/ 256 h 10000"/>
                  <a:gd name="connsiteX1333" fmla="*/ 5366 w 10000"/>
                  <a:gd name="connsiteY1333" fmla="*/ 220 h 10000"/>
                  <a:gd name="connsiteX1334" fmla="*/ 5249 w 10000"/>
                  <a:gd name="connsiteY1334" fmla="*/ 155 h 10000"/>
                  <a:gd name="connsiteX1335" fmla="*/ 5141 w 10000"/>
                  <a:gd name="connsiteY1335" fmla="*/ 52 h 10000"/>
                  <a:gd name="connsiteX1336" fmla="*/ 5116 w 10000"/>
                  <a:gd name="connsiteY1336" fmla="*/ 3 h 10000"/>
                  <a:gd name="connsiteX1337" fmla="*/ 5061 w 10000"/>
                  <a:gd name="connsiteY1337" fmla="*/ 0 h 10000"/>
                  <a:gd name="connsiteX1338" fmla="*/ 5036 w 10000"/>
                  <a:gd name="connsiteY1338" fmla="*/ 32 h 10000"/>
                  <a:gd name="connsiteX1339" fmla="*/ 4942 w 10000"/>
                  <a:gd name="connsiteY1339" fmla="*/ 133 h 10000"/>
                  <a:gd name="connsiteX1340" fmla="*/ 4900 w 10000"/>
                  <a:gd name="connsiteY1340" fmla="*/ 217 h 10000"/>
                  <a:gd name="connsiteX1341" fmla="*/ 4861 w 10000"/>
                  <a:gd name="connsiteY1341" fmla="*/ 198 h 10000"/>
                  <a:gd name="connsiteX1342" fmla="*/ 4795 w 10000"/>
                  <a:gd name="connsiteY1342" fmla="*/ 68 h 10000"/>
                  <a:gd name="connsiteX1343" fmla="*/ 4778 w 10000"/>
                  <a:gd name="connsiteY1343" fmla="*/ 62 h 10000"/>
                  <a:gd name="connsiteX1344" fmla="*/ 4765 w 10000"/>
                  <a:gd name="connsiteY1344" fmla="*/ 62 h 10000"/>
                  <a:gd name="connsiteX1345" fmla="*/ 4748 w 10000"/>
                  <a:gd name="connsiteY1345" fmla="*/ 68 h 10000"/>
                  <a:gd name="connsiteX1346" fmla="*/ 4673 w 10000"/>
                  <a:gd name="connsiteY1346" fmla="*/ 136 h 10000"/>
                  <a:gd name="connsiteX1347" fmla="*/ 4632 w 10000"/>
                  <a:gd name="connsiteY1347" fmla="*/ 201 h 10000"/>
                  <a:gd name="connsiteX1348" fmla="*/ 4623 w 10000"/>
                  <a:gd name="connsiteY1348" fmla="*/ 210 h 10000"/>
                  <a:gd name="connsiteX1349" fmla="*/ 4579 w 10000"/>
                  <a:gd name="connsiteY1349" fmla="*/ 220 h 10000"/>
                  <a:gd name="connsiteX1350" fmla="*/ 4479 w 10000"/>
                  <a:gd name="connsiteY1350" fmla="*/ 198 h 10000"/>
                  <a:gd name="connsiteX1351" fmla="*/ 4402 w 10000"/>
                  <a:gd name="connsiteY1351" fmla="*/ 165 h 10000"/>
                  <a:gd name="connsiteX1352" fmla="*/ 4374 w 10000"/>
                  <a:gd name="connsiteY1352" fmla="*/ 165 h 10000"/>
                  <a:gd name="connsiteX1353" fmla="*/ 4335 w 10000"/>
                  <a:gd name="connsiteY1353" fmla="*/ 172 h 10000"/>
                  <a:gd name="connsiteX1354" fmla="*/ 4302 w 10000"/>
                  <a:gd name="connsiteY1354" fmla="*/ 188 h 10000"/>
                  <a:gd name="connsiteX1355" fmla="*/ 4271 w 10000"/>
                  <a:gd name="connsiteY1355" fmla="*/ 220 h 10000"/>
                  <a:gd name="connsiteX1356" fmla="*/ 4238 w 10000"/>
                  <a:gd name="connsiteY1356" fmla="*/ 240 h 10000"/>
                  <a:gd name="connsiteX1357" fmla="*/ 4324 w 10000"/>
                  <a:gd name="connsiteY1357" fmla="*/ 1289 h 10000"/>
                  <a:gd name="connsiteX1358" fmla="*/ 3560 w 10000"/>
                  <a:gd name="connsiteY1358" fmla="*/ 7749 h 10000"/>
                  <a:gd name="connsiteX1359" fmla="*/ 3562 w 10000"/>
                  <a:gd name="connsiteY1359" fmla="*/ 7759 h 10000"/>
                  <a:gd name="connsiteX1360" fmla="*/ 4297 w 10000"/>
                  <a:gd name="connsiteY1360" fmla="*/ 7345 h 10000"/>
                  <a:gd name="connsiteX1361" fmla="*/ 4236 w 10000"/>
                  <a:gd name="connsiteY1361" fmla="*/ 6832 h 10000"/>
                  <a:gd name="connsiteX1362" fmla="*/ 3946 w 10000"/>
                  <a:gd name="connsiteY1362" fmla="*/ 6675 h 10000"/>
                  <a:gd name="connsiteX1363" fmla="*/ 3687 w 10000"/>
                  <a:gd name="connsiteY1363" fmla="*/ 7730 h 10000"/>
                  <a:gd name="connsiteX1364" fmla="*/ 3690 w 10000"/>
                  <a:gd name="connsiteY1364" fmla="*/ 7730 h 10000"/>
                  <a:gd name="connsiteX1365" fmla="*/ 3704 w 10000"/>
                  <a:gd name="connsiteY1365" fmla="*/ 7740 h 10000"/>
                  <a:gd name="connsiteX1366" fmla="*/ 3712 w 10000"/>
                  <a:gd name="connsiteY1366" fmla="*/ 7743 h 10000"/>
                  <a:gd name="connsiteX1367" fmla="*/ 3723 w 10000"/>
                  <a:gd name="connsiteY1367" fmla="*/ 7749 h 10000"/>
                  <a:gd name="connsiteX1368" fmla="*/ 3729 w 10000"/>
                  <a:gd name="connsiteY1368" fmla="*/ 7749 h 10000"/>
                  <a:gd name="connsiteX1369" fmla="*/ 3729 w 10000"/>
                  <a:gd name="connsiteY1369" fmla="*/ 7743 h 10000"/>
                  <a:gd name="connsiteX1370" fmla="*/ 3745 w 10000"/>
                  <a:gd name="connsiteY1370" fmla="*/ 7740 h 10000"/>
                  <a:gd name="connsiteX1371" fmla="*/ 3753 w 10000"/>
                  <a:gd name="connsiteY1371" fmla="*/ 7730 h 10000"/>
                  <a:gd name="connsiteX1372" fmla="*/ 3762 w 10000"/>
                  <a:gd name="connsiteY1372" fmla="*/ 7720 h 10000"/>
                  <a:gd name="connsiteX1373" fmla="*/ 3776 w 10000"/>
                  <a:gd name="connsiteY1373" fmla="*/ 7710 h 10000"/>
                  <a:gd name="connsiteX1374" fmla="*/ 3784 w 10000"/>
                  <a:gd name="connsiteY1374" fmla="*/ 7701 h 10000"/>
                  <a:gd name="connsiteX1375" fmla="*/ 3792 w 10000"/>
                  <a:gd name="connsiteY1375" fmla="*/ 7694 h 10000"/>
                  <a:gd name="connsiteX1376" fmla="*/ 4805 w 10000"/>
                  <a:gd name="connsiteY1376" fmla="*/ 7386 h 10000"/>
                  <a:gd name="connsiteX1377" fmla="*/ 3778 w 10000"/>
                  <a:gd name="connsiteY1377" fmla="*/ 7756 h 10000"/>
                  <a:gd name="connsiteX1378" fmla="*/ 3762 w 10000"/>
                  <a:gd name="connsiteY1378" fmla="*/ 7775 h 10000"/>
                  <a:gd name="connsiteX1379" fmla="*/ 3712 w 10000"/>
                  <a:gd name="connsiteY1379" fmla="*/ 8005 h 10000"/>
                  <a:gd name="connsiteX1380" fmla="*/ 3706 w 10000"/>
                  <a:gd name="connsiteY1380" fmla="*/ 8021 h 10000"/>
                  <a:gd name="connsiteX1381" fmla="*/ 3712 w 10000"/>
                  <a:gd name="connsiteY1381" fmla="*/ 8044 h 10000"/>
                  <a:gd name="connsiteX1382" fmla="*/ 3712 w 10000"/>
                  <a:gd name="connsiteY1382" fmla="*/ 8051 h 10000"/>
                  <a:gd name="connsiteX1383" fmla="*/ 3767 w 10000"/>
                  <a:gd name="connsiteY1383" fmla="*/ 8106 h 10000"/>
                  <a:gd name="connsiteX1384" fmla="*/ 3770 w 10000"/>
                  <a:gd name="connsiteY1384" fmla="*/ 8119 h 10000"/>
                  <a:gd name="connsiteX1385" fmla="*/ 3740 w 10000"/>
                  <a:gd name="connsiteY1385" fmla="*/ 8154 h 10000"/>
                  <a:gd name="connsiteX1386" fmla="*/ 3731 w 10000"/>
                  <a:gd name="connsiteY1386" fmla="*/ 8138 h 10000"/>
                  <a:gd name="connsiteX1387" fmla="*/ 3729 w 10000"/>
                  <a:gd name="connsiteY1387" fmla="*/ 8125 h 10000"/>
                  <a:gd name="connsiteX1388" fmla="*/ 3712 w 10000"/>
                  <a:gd name="connsiteY1388" fmla="*/ 8115 h 10000"/>
                  <a:gd name="connsiteX1389" fmla="*/ 3704 w 10000"/>
                  <a:gd name="connsiteY1389" fmla="*/ 8109 h 10000"/>
                  <a:gd name="connsiteX1390" fmla="*/ 3687 w 10000"/>
                  <a:gd name="connsiteY1390" fmla="*/ 8099 h 10000"/>
                  <a:gd name="connsiteX1391" fmla="*/ 3673 w 10000"/>
                  <a:gd name="connsiteY1391" fmla="*/ 8093 h 10000"/>
                  <a:gd name="connsiteX1392" fmla="*/ 3665 w 10000"/>
                  <a:gd name="connsiteY1392" fmla="*/ 8083 h 10000"/>
                  <a:gd name="connsiteX1393" fmla="*/ 3648 w 10000"/>
                  <a:gd name="connsiteY1393" fmla="*/ 8073 h 10000"/>
                  <a:gd name="connsiteX1394" fmla="*/ 3643 w 10000"/>
                  <a:gd name="connsiteY1394" fmla="*/ 8063 h 10000"/>
                  <a:gd name="connsiteX1395" fmla="*/ 3632 w 10000"/>
                  <a:gd name="connsiteY1395" fmla="*/ 8054 h 10000"/>
                  <a:gd name="connsiteX1396" fmla="*/ 3623 w 10000"/>
                  <a:gd name="connsiteY1396" fmla="*/ 8060 h 10000"/>
                  <a:gd name="connsiteX1397" fmla="*/ 3615 w 10000"/>
                  <a:gd name="connsiteY1397" fmla="*/ 8070 h 10000"/>
                  <a:gd name="connsiteX1398" fmla="*/ 3607 w 10000"/>
                  <a:gd name="connsiteY1398" fmla="*/ 8083 h 10000"/>
                  <a:gd name="connsiteX1399" fmla="*/ 5314 w 10000"/>
                  <a:gd name="connsiteY1399" fmla="*/ 7655 h 10000"/>
                  <a:gd name="connsiteX1400" fmla="*/ 3601 w 10000"/>
                  <a:gd name="connsiteY1400" fmla="*/ 8148 h 10000"/>
                  <a:gd name="connsiteX1401" fmla="*/ 3584 w 10000"/>
                  <a:gd name="connsiteY1401" fmla="*/ 8154 h 10000"/>
                  <a:gd name="connsiteX1402" fmla="*/ 5255 w 10000"/>
                  <a:gd name="connsiteY1402" fmla="*/ 7926 h 10000"/>
                  <a:gd name="connsiteX1403" fmla="*/ 4881 w 10000"/>
                  <a:gd name="connsiteY1403" fmla="*/ 8090 h 10000"/>
                  <a:gd name="connsiteX1404" fmla="*/ 3206 w 10000"/>
                  <a:gd name="connsiteY1404" fmla="*/ 8300 h 10000"/>
                  <a:gd name="connsiteX1405" fmla="*/ 2947 w 10000"/>
                  <a:gd name="connsiteY1405" fmla="*/ 8089 h 10000"/>
                  <a:gd name="connsiteX1406" fmla="*/ 3057 w 10000"/>
                  <a:gd name="connsiteY1406" fmla="*/ 7143 h 10000"/>
                  <a:gd name="connsiteX0" fmla="*/ 4324 w 10000"/>
                  <a:gd name="connsiteY0" fmla="*/ 1289 h 10000"/>
                  <a:gd name="connsiteX1" fmla="*/ 4296 w 10000"/>
                  <a:gd name="connsiteY1" fmla="*/ 1305 h 10000"/>
                  <a:gd name="connsiteX2" fmla="*/ 4285 w 10000"/>
                  <a:gd name="connsiteY2" fmla="*/ 1279 h 10000"/>
                  <a:gd name="connsiteX3" fmla="*/ 4244 w 10000"/>
                  <a:gd name="connsiteY3" fmla="*/ 1266 h 10000"/>
                  <a:gd name="connsiteX4" fmla="*/ 4208 w 10000"/>
                  <a:gd name="connsiteY4" fmla="*/ 1286 h 10000"/>
                  <a:gd name="connsiteX5" fmla="*/ 4172 w 10000"/>
                  <a:gd name="connsiteY5" fmla="*/ 1299 h 10000"/>
                  <a:gd name="connsiteX6" fmla="*/ 4150 w 10000"/>
                  <a:gd name="connsiteY6" fmla="*/ 1308 h 10000"/>
                  <a:gd name="connsiteX7" fmla="*/ 4139 w 10000"/>
                  <a:gd name="connsiteY7" fmla="*/ 1315 h 10000"/>
                  <a:gd name="connsiteX8" fmla="*/ 4125 w 10000"/>
                  <a:gd name="connsiteY8" fmla="*/ 1315 h 10000"/>
                  <a:gd name="connsiteX9" fmla="*/ 4119 w 10000"/>
                  <a:gd name="connsiteY9" fmla="*/ 1315 h 10000"/>
                  <a:gd name="connsiteX10" fmla="*/ 4111 w 10000"/>
                  <a:gd name="connsiteY10" fmla="*/ 1308 h 10000"/>
                  <a:gd name="connsiteX11" fmla="*/ 4100 w 10000"/>
                  <a:gd name="connsiteY11" fmla="*/ 1315 h 10000"/>
                  <a:gd name="connsiteX12" fmla="*/ 4075 w 10000"/>
                  <a:gd name="connsiteY12" fmla="*/ 1315 h 10000"/>
                  <a:gd name="connsiteX13" fmla="*/ 4058 w 10000"/>
                  <a:gd name="connsiteY13" fmla="*/ 1318 h 10000"/>
                  <a:gd name="connsiteX14" fmla="*/ 4044 w 10000"/>
                  <a:gd name="connsiteY14" fmla="*/ 1315 h 10000"/>
                  <a:gd name="connsiteX15" fmla="*/ 4042 w 10000"/>
                  <a:gd name="connsiteY15" fmla="*/ 1299 h 10000"/>
                  <a:gd name="connsiteX16" fmla="*/ 4014 w 10000"/>
                  <a:gd name="connsiteY16" fmla="*/ 1308 h 10000"/>
                  <a:gd name="connsiteX17" fmla="*/ 4011 w 10000"/>
                  <a:gd name="connsiteY17" fmla="*/ 1315 h 10000"/>
                  <a:gd name="connsiteX18" fmla="*/ 4011 w 10000"/>
                  <a:gd name="connsiteY18" fmla="*/ 1341 h 10000"/>
                  <a:gd name="connsiteX19" fmla="*/ 4019 w 10000"/>
                  <a:gd name="connsiteY19" fmla="*/ 1341 h 10000"/>
                  <a:gd name="connsiteX20" fmla="*/ 3997 w 10000"/>
                  <a:gd name="connsiteY20" fmla="*/ 1363 h 10000"/>
                  <a:gd name="connsiteX21" fmla="*/ 3986 w 10000"/>
                  <a:gd name="connsiteY21" fmla="*/ 1373 h 10000"/>
                  <a:gd name="connsiteX22" fmla="*/ 3981 w 10000"/>
                  <a:gd name="connsiteY22" fmla="*/ 1389 h 10000"/>
                  <a:gd name="connsiteX23" fmla="*/ 3981 w 10000"/>
                  <a:gd name="connsiteY23" fmla="*/ 1409 h 10000"/>
                  <a:gd name="connsiteX24" fmla="*/ 3981 w 10000"/>
                  <a:gd name="connsiteY24" fmla="*/ 1438 h 10000"/>
                  <a:gd name="connsiteX25" fmla="*/ 3961 w 10000"/>
                  <a:gd name="connsiteY25" fmla="*/ 1441 h 10000"/>
                  <a:gd name="connsiteX26" fmla="*/ 3942 w 10000"/>
                  <a:gd name="connsiteY26" fmla="*/ 1441 h 10000"/>
                  <a:gd name="connsiteX27" fmla="*/ 3914 w 10000"/>
                  <a:gd name="connsiteY27" fmla="*/ 1454 h 10000"/>
                  <a:gd name="connsiteX28" fmla="*/ 3892 w 10000"/>
                  <a:gd name="connsiteY28" fmla="*/ 1467 h 10000"/>
                  <a:gd name="connsiteX29" fmla="*/ 3867 w 10000"/>
                  <a:gd name="connsiteY29" fmla="*/ 1483 h 10000"/>
                  <a:gd name="connsiteX30" fmla="*/ 3845 w 10000"/>
                  <a:gd name="connsiteY30" fmla="*/ 1467 h 10000"/>
                  <a:gd name="connsiteX31" fmla="*/ 3850 w 10000"/>
                  <a:gd name="connsiteY31" fmla="*/ 1457 h 10000"/>
                  <a:gd name="connsiteX32" fmla="*/ 3864 w 10000"/>
                  <a:gd name="connsiteY32" fmla="*/ 1441 h 10000"/>
                  <a:gd name="connsiteX33" fmla="*/ 3859 w 10000"/>
                  <a:gd name="connsiteY33" fmla="*/ 1409 h 10000"/>
                  <a:gd name="connsiteX34" fmla="*/ 3842 w 10000"/>
                  <a:gd name="connsiteY34" fmla="*/ 1383 h 10000"/>
                  <a:gd name="connsiteX35" fmla="*/ 3825 w 10000"/>
                  <a:gd name="connsiteY35" fmla="*/ 1360 h 10000"/>
                  <a:gd name="connsiteX36" fmla="*/ 3809 w 10000"/>
                  <a:gd name="connsiteY36" fmla="*/ 1318 h 10000"/>
                  <a:gd name="connsiteX37" fmla="*/ 3787 w 10000"/>
                  <a:gd name="connsiteY37" fmla="*/ 1289 h 10000"/>
                  <a:gd name="connsiteX38" fmla="*/ 3759 w 10000"/>
                  <a:gd name="connsiteY38" fmla="*/ 1266 h 10000"/>
                  <a:gd name="connsiteX39" fmla="*/ 3740 w 10000"/>
                  <a:gd name="connsiteY39" fmla="*/ 1256 h 10000"/>
                  <a:gd name="connsiteX40" fmla="*/ 3715 w 10000"/>
                  <a:gd name="connsiteY40" fmla="*/ 1250 h 10000"/>
                  <a:gd name="connsiteX41" fmla="*/ 3687 w 10000"/>
                  <a:gd name="connsiteY41" fmla="*/ 1256 h 10000"/>
                  <a:gd name="connsiteX42" fmla="*/ 3681 w 10000"/>
                  <a:gd name="connsiteY42" fmla="*/ 1260 h 10000"/>
                  <a:gd name="connsiteX43" fmla="*/ 3670 w 10000"/>
                  <a:gd name="connsiteY43" fmla="*/ 1295 h 10000"/>
                  <a:gd name="connsiteX44" fmla="*/ 3651 w 10000"/>
                  <a:gd name="connsiteY44" fmla="*/ 1305 h 10000"/>
                  <a:gd name="connsiteX45" fmla="*/ 3640 w 10000"/>
                  <a:gd name="connsiteY45" fmla="*/ 1308 h 10000"/>
                  <a:gd name="connsiteX46" fmla="*/ 3626 w 10000"/>
                  <a:gd name="connsiteY46" fmla="*/ 1308 h 10000"/>
                  <a:gd name="connsiteX47" fmla="*/ 3632 w 10000"/>
                  <a:gd name="connsiteY47" fmla="*/ 1276 h 10000"/>
                  <a:gd name="connsiteX48" fmla="*/ 3609 w 10000"/>
                  <a:gd name="connsiteY48" fmla="*/ 1289 h 10000"/>
                  <a:gd name="connsiteX49" fmla="*/ 3593 w 10000"/>
                  <a:gd name="connsiteY49" fmla="*/ 1286 h 10000"/>
                  <a:gd name="connsiteX50" fmla="*/ 3590 w 10000"/>
                  <a:gd name="connsiteY50" fmla="*/ 1256 h 10000"/>
                  <a:gd name="connsiteX51" fmla="*/ 3584 w 10000"/>
                  <a:gd name="connsiteY51" fmla="*/ 1237 h 10000"/>
                  <a:gd name="connsiteX52" fmla="*/ 3573 w 10000"/>
                  <a:gd name="connsiteY52" fmla="*/ 1237 h 10000"/>
                  <a:gd name="connsiteX53" fmla="*/ 3554 w 10000"/>
                  <a:gd name="connsiteY53" fmla="*/ 1227 h 10000"/>
                  <a:gd name="connsiteX54" fmla="*/ 3546 w 10000"/>
                  <a:gd name="connsiteY54" fmla="*/ 1192 h 10000"/>
                  <a:gd name="connsiteX55" fmla="*/ 3529 w 10000"/>
                  <a:gd name="connsiteY55" fmla="*/ 1176 h 10000"/>
                  <a:gd name="connsiteX56" fmla="*/ 3512 w 10000"/>
                  <a:gd name="connsiteY56" fmla="*/ 1182 h 10000"/>
                  <a:gd name="connsiteX57" fmla="*/ 3485 w 10000"/>
                  <a:gd name="connsiteY57" fmla="*/ 1182 h 10000"/>
                  <a:gd name="connsiteX58" fmla="*/ 3463 w 10000"/>
                  <a:gd name="connsiteY58" fmla="*/ 1176 h 10000"/>
                  <a:gd name="connsiteX59" fmla="*/ 3449 w 10000"/>
                  <a:gd name="connsiteY59" fmla="*/ 1182 h 10000"/>
                  <a:gd name="connsiteX60" fmla="*/ 3432 w 10000"/>
                  <a:gd name="connsiteY60" fmla="*/ 1192 h 10000"/>
                  <a:gd name="connsiteX61" fmla="*/ 3454 w 10000"/>
                  <a:gd name="connsiteY61" fmla="*/ 1205 h 10000"/>
                  <a:gd name="connsiteX62" fmla="*/ 3463 w 10000"/>
                  <a:gd name="connsiteY62" fmla="*/ 1205 h 10000"/>
                  <a:gd name="connsiteX63" fmla="*/ 3488 w 10000"/>
                  <a:gd name="connsiteY63" fmla="*/ 1205 h 10000"/>
                  <a:gd name="connsiteX64" fmla="*/ 3488 w 10000"/>
                  <a:gd name="connsiteY64" fmla="*/ 1218 h 10000"/>
                  <a:gd name="connsiteX65" fmla="*/ 3493 w 10000"/>
                  <a:gd name="connsiteY65" fmla="*/ 1247 h 10000"/>
                  <a:gd name="connsiteX66" fmla="*/ 3512 w 10000"/>
                  <a:gd name="connsiteY66" fmla="*/ 1247 h 10000"/>
                  <a:gd name="connsiteX67" fmla="*/ 3518 w 10000"/>
                  <a:gd name="connsiteY67" fmla="*/ 1250 h 10000"/>
                  <a:gd name="connsiteX68" fmla="*/ 3521 w 10000"/>
                  <a:gd name="connsiteY68" fmla="*/ 1276 h 10000"/>
                  <a:gd name="connsiteX69" fmla="*/ 3543 w 10000"/>
                  <a:gd name="connsiteY69" fmla="*/ 1295 h 10000"/>
                  <a:gd name="connsiteX70" fmla="*/ 3546 w 10000"/>
                  <a:gd name="connsiteY70" fmla="*/ 1305 h 10000"/>
                  <a:gd name="connsiteX71" fmla="*/ 3543 w 10000"/>
                  <a:gd name="connsiteY71" fmla="*/ 1315 h 10000"/>
                  <a:gd name="connsiteX72" fmla="*/ 3543 w 10000"/>
                  <a:gd name="connsiteY72" fmla="*/ 1331 h 10000"/>
                  <a:gd name="connsiteX73" fmla="*/ 3554 w 10000"/>
                  <a:gd name="connsiteY73" fmla="*/ 1324 h 10000"/>
                  <a:gd name="connsiteX74" fmla="*/ 3560 w 10000"/>
                  <a:gd name="connsiteY74" fmla="*/ 1331 h 10000"/>
                  <a:gd name="connsiteX75" fmla="*/ 3582 w 10000"/>
                  <a:gd name="connsiteY75" fmla="*/ 1344 h 10000"/>
                  <a:gd name="connsiteX76" fmla="*/ 3598 w 10000"/>
                  <a:gd name="connsiteY76" fmla="*/ 1380 h 10000"/>
                  <a:gd name="connsiteX77" fmla="*/ 3607 w 10000"/>
                  <a:gd name="connsiteY77" fmla="*/ 1389 h 10000"/>
                  <a:gd name="connsiteX78" fmla="*/ 3623 w 10000"/>
                  <a:gd name="connsiteY78" fmla="*/ 1409 h 10000"/>
                  <a:gd name="connsiteX79" fmla="*/ 3634 w 10000"/>
                  <a:gd name="connsiteY79" fmla="*/ 1438 h 10000"/>
                  <a:gd name="connsiteX80" fmla="*/ 3632 w 10000"/>
                  <a:gd name="connsiteY80" fmla="*/ 1454 h 10000"/>
                  <a:gd name="connsiteX81" fmla="*/ 3618 w 10000"/>
                  <a:gd name="connsiteY81" fmla="*/ 1438 h 10000"/>
                  <a:gd name="connsiteX82" fmla="*/ 3598 w 10000"/>
                  <a:gd name="connsiteY82" fmla="*/ 1428 h 10000"/>
                  <a:gd name="connsiteX83" fmla="*/ 3582 w 10000"/>
                  <a:gd name="connsiteY83" fmla="*/ 1402 h 10000"/>
                  <a:gd name="connsiteX84" fmla="*/ 3562 w 10000"/>
                  <a:gd name="connsiteY84" fmla="*/ 1399 h 10000"/>
                  <a:gd name="connsiteX85" fmla="*/ 3546 w 10000"/>
                  <a:gd name="connsiteY85" fmla="*/ 1383 h 10000"/>
                  <a:gd name="connsiteX86" fmla="*/ 3510 w 10000"/>
                  <a:gd name="connsiteY86" fmla="*/ 1360 h 10000"/>
                  <a:gd name="connsiteX87" fmla="*/ 3485 w 10000"/>
                  <a:gd name="connsiteY87" fmla="*/ 1344 h 10000"/>
                  <a:gd name="connsiteX88" fmla="*/ 3454 w 10000"/>
                  <a:gd name="connsiteY88" fmla="*/ 1334 h 10000"/>
                  <a:gd name="connsiteX89" fmla="*/ 3429 w 10000"/>
                  <a:gd name="connsiteY89" fmla="*/ 1315 h 10000"/>
                  <a:gd name="connsiteX90" fmla="*/ 3416 w 10000"/>
                  <a:gd name="connsiteY90" fmla="*/ 1308 h 10000"/>
                  <a:gd name="connsiteX91" fmla="*/ 3399 w 10000"/>
                  <a:gd name="connsiteY91" fmla="*/ 1305 h 10000"/>
                  <a:gd name="connsiteX92" fmla="*/ 3382 w 10000"/>
                  <a:gd name="connsiteY92" fmla="*/ 1286 h 10000"/>
                  <a:gd name="connsiteX93" fmla="*/ 3380 w 10000"/>
                  <a:gd name="connsiteY93" fmla="*/ 1266 h 10000"/>
                  <a:gd name="connsiteX94" fmla="*/ 3388 w 10000"/>
                  <a:gd name="connsiteY94" fmla="*/ 1256 h 10000"/>
                  <a:gd name="connsiteX95" fmla="*/ 3407 w 10000"/>
                  <a:gd name="connsiteY95" fmla="*/ 1256 h 10000"/>
                  <a:gd name="connsiteX96" fmla="*/ 3396 w 10000"/>
                  <a:gd name="connsiteY96" fmla="*/ 1227 h 10000"/>
                  <a:gd name="connsiteX97" fmla="*/ 3382 w 10000"/>
                  <a:gd name="connsiteY97" fmla="*/ 1227 h 10000"/>
                  <a:gd name="connsiteX98" fmla="*/ 3360 w 10000"/>
                  <a:gd name="connsiteY98" fmla="*/ 1221 h 10000"/>
                  <a:gd name="connsiteX99" fmla="*/ 3349 w 10000"/>
                  <a:gd name="connsiteY99" fmla="*/ 1231 h 10000"/>
                  <a:gd name="connsiteX100" fmla="*/ 3352 w 10000"/>
                  <a:gd name="connsiteY100" fmla="*/ 1247 h 10000"/>
                  <a:gd name="connsiteX101" fmla="*/ 3341 w 10000"/>
                  <a:gd name="connsiteY101" fmla="*/ 1237 h 10000"/>
                  <a:gd name="connsiteX102" fmla="*/ 3335 w 10000"/>
                  <a:gd name="connsiteY102" fmla="*/ 1231 h 10000"/>
                  <a:gd name="connsiteX103" fmla="*/ 3307 w 10000"/>
                  <a:gd name="connsiteY103" fmla="*/ 1227 h 10000"/>
                  <a:gd name="connsiteX104" fmla="*/ 3294 w 10000"/>
                  <a:gd name="connsiteY104" fmla="*/ 1221 h 10000"/>
                  <a:gd name="connsiteX105" fmla="*/ 3271 w 10000"/>
                  <a:gd name="connsiteY105" fmla="*/ 1211 h 10000"/>
                  <a:gd name="connsiteX106" fmla="*/ 3252 w 10000"/>
                  <a:gd name="connsiteY106" fmla="*/ 1195 h 10000"/>
                  <a:gd name="connsiteX107" fmla="*/ 3235 w 10000"/>
                  <a:gd name="connsiteY107" fmla="*/ 1195 h 10000"/>
                  <a:gd name="connsiteX108" fmla="*/ 3235 w 10000"/>
                  <a:gd name="connsiteY108" fmla="*/ 1205 h 10000"/>
                  <a:gd name="connsiteX109" fmla="*/ 3219 w 10000"/>
                  <a:gd name="connsiteY109" fmla="*/ 1231 h 10000"/>
                  <a:gd name="connsiteX110" fmla="*/ 3213 w 10000"/>
                  <a:gd name="connsiteY110" fmla="*/ 1231 h 10000"/>
                  <a:gd name="connsiteX111" fmla="*/ 3183 w 10000"/>
                  <a:gd name="connsiteY111" fmla="*/ 1221 h 10000"/>
                  <a:gd name="connsiteX112" fmla="*/ 3175 w 10000"/>
                  <a:gd name="connsiteY112" fmla="*/ 1227 h 10000"/>
                  <a:gd name="connsiteX113" fmla="*/ 3163 w 10000"/>
                  <a:gd name="connsiteY113" fmla="*/ 1237 h 10000"/>
                  <a:gd name="connsiteX114" fmla="*/ 3158 w 10000"/>
                  <a:gd name="connsiteY114" fmla="*/ 1260 h 10000"/>
                  <a:gd name="connsiteX115" fmla="*/ 3158 w 10000"/>
                  <a:gd name="connsiteY115" fmla="*/ 1276 h 10000"/>
                  <a:gd name="connsiteX116" fmla="*/ 3163 w 10000"/>
                  <a:gd name="connsiteY116" fmla="*/ 1295 h 10000"/>
                  <a:gd name="connsiteX117" fmla="*/ 3166 w 10000"/>
                  <a:gd name="connsiteY117" fmla="*/ 1308 h 10000"/>
                  <a:gd name="connsiteX118" fmla="*/ 3158 w 10000"/>
                  <a:gd name="connsiteY118" fmla="*/ 1315 h 10000"/>
                  <a:gd name="connsiteX119" fmla="*/ 3133 w 10000"/>
                  <a:gd name="connsiteY119" fmla="*/ 1299 h 10000"/>
                  <a:gd name="connsiteX120" fmla="*/ 3114 w 10000"/>
                  <a:gd name="connsiteY120" fmla="*/ 1276 h 10000"/>
                  <a:gd name="connsiteX121" fmla="*/ 3078 w 10000"/>
                  <a:gd name="connsiteY121" fmla="*/ 1240 h 10000"/>
                  <a:gd name="connsiteX122" fmla="*/ 3044 w 10000"/>
                  <a:gd name="connsiteY122" fmla="*/ 1227 h 10000"/>
                  <a:gd name="connsiteX123" fmla="*/ 3033 w 10000"/>
                  <a:gd name="connsiteY123" fmla="*/ 1231 h 10000"/>
                  <a:gd name="connsiteX124" fmla="*/ 3036 w 10000"/>
                  <a:gd name="connsiteY124" fmla="*/ 1256 h 10000"/>
                  <a:gd name="connsiteX125" fmla="*/ 3044 w 10000"/>
                  <a:gd name="connsiteY125" fmla="*/ 1266 h 10000"/>
                  <a:gd name="connsiteX126" fmla="*/ 3044 w 10000"/>
                  <a:gd name="connsiteY126" fmla="*/ 1276 h 10000"/>
                  <a:gd name="connsiteX127" fmla="*/ 3036 w 10000"/>
                  <a:gd name="connsiteY127" fmla="*/ 1276 h 10000"/>
                  <a:gd name="connsiteX128" fmla="*/ 3028 w 10000"/>
                  <a:gd name="connsiteY128" fmla="*/ 1266 h 10000"/>
                  <a:gd name="connsiteX129" fmla="*/ 3025 w 10000"/>
                  <a:gd name="connsiteY129" fmla="*/ 1256 h 10000"/>
                  <a:gd name="connsiteX130" fmla="*/ 3008 w 10000"/>
                  <a:gd name="connsiteY130" fmla="*/ 1205 h 10000"/>
                  <a:gd name="connsiteX131" fmla="*/ 3000 w 10000"/>
                  <a:gd name="connsiteY131" fmla="*/ 1192 h 10000"/>
                  <a:gd name="connsiteX132" fmla="*/ 2994 w 10000"/>
                  <a:gd name="connsiteY132" fmla="*/ 1176 h 10000"/>
                  <a:gd name="connsiteX133" fmla="*/ 2986 w 10000"/>
                  <a:gd name="connsiteY133" fmla="*/ 1182 h 10000"/>
                  <a:gd name="connsiteX134" fmla="*/ 2981 w 10000"/>
                  <a:gd name="connsiteY134" fmla="*/ 1192 h 10000"/>
                  <a:gd name="connsiteX135" fmla="*/ 2970 w 10000"/>
                  <a:gd name="connsiteY135" fmla="*/ 1201 h 10000"/>
                  <a:gd name="connsiteX136" fmla="*/ 2956 w 10000"/>
                  <a:gd name="connsiteY136" fmla="*/ 1218 h 10000"/>
                  <a:gd name="connsiteX137" fmla="*/ 2939 w 10000"/>
                  <a:gd name="connsiteY137" fmla="*/ 1240 h 10000"/>
                  <a:gd name="connsiteX138" fmla="*/ 2928 w 10000"/>
                  <a:gd name="connsiteY138" fmla="*/ 1247 h 10000"/>
                  <a:gd name="connsiteX139" fmla="*/ 2922 w 10000"/>
                  <a:gd name="connsiteY139" fmla="*/ 1250 h 10000"/>
                  <a:gd name="connsiteX140" fmla="*/ 2911 w 10000"/>
                  <a:gd name="connsiteY140" fmla="*/ 1250 h 10000"/>
                  <a:gd name="connsiteX141" fmla="*/ 2884 w 10000"/>
                  <a:gd name="connsiteY141" fmla="*/ 1247 h 10000"/>
                  <a:gd name="connsiteX142" fmla="*/ 2864 w 10000"/>
                  <a:gd name="connsiteY142" fmla="*/ 1237 h 10000"/>
                  <a:gd name="connsiteX143" fmla="*/ 2848 w 10000"/>
                  <a:gd name="connsiteY143" fmla="*/ 1231 h 10000"/>
                  <a:gd name="connsiteX144" fmla="*/ 2834 w 10000"/>
                  <a:gd name="connsiteY144" fmla="*/ 1227 h 10000"/>
                  <a:gd name="connsiteX145" fmla="*/ 2831 w 10000"/>
                  <a:gd name="connsiteY145" fmla="*/ 1227 h 10000"/>
                  <a:gd name="connsiteX146" fmla="*/ 2831 w 10000"/>
                  <a:gd name="connsiteY146" fmla="*/ 1221 h 10000"/>
                  <a:gd name="connsiteX147" fmla="*/ 2825 w 10000"/>
                  <a:gd name="connsiteY147" fmla="*/ 1205 h 10000"/>
                  <a:gd name="connsiteX148" fmla="*/ 2823 w 10000"/>
                  <a:gd name="connsiteY148" fmla="*/ 1192 h 10000"/>
                  <a:gd name="connsiteX149" fmla="*/ 2817 w 10000"/>
                  <a:gd name="connsiteY149" fmla="*/ 1182 h 10000"/>
                  <a:gd name="connsiteX150" fmla="*/ 2814 w 10000"/>
                  <a:gd name="connsiteY150" fmla="*/ 1176 h 10000"/>
                  <a:gd name="connsiteX151" fmla="*/ 2792 w 10000"/>
                  <a:gd name="connsiteY151" fmla="*/ 1172 h 10000"/>
                  <a:gd name="connsiteX152" fmla="*/ 2759 w 10000"/>
                  <a:gd name="connsiteY152" fmla="*/ 1156 h 10000"/>
                  <a:gd name="connsiteX153" fmla="*/ 2734 w 10000"/>
                  <a:gd name="connsiteY153" fmla="*/ 1143 h 10000"/>
                  <a:gd name="connsiteX154" fmla="*/ 2695 w 10000"/>
                  <a:gd name="connsiteY154" fmla="*/ 1124 h 10000"/>
                  <a:gd name="connsiteX155" fmla="*/ 2670 w 10000"/>
                  <a:gd name="connsiteY155" fmla="*/ 1108 h 10000"/>
                  <a:gd name="connsiteX156" fmla="*/ 2645 w 10000"/>
                  <a:gd name="connsiteY156" fmla="*/ 1091 h 10000"/>
                  <a:gd name="connsiteX157" fmla="*/ 2618 w 10000"/>
                  <a:gd name="connsiteY157" fmla="*/ 1088 h 10000"/>
                  <a:gd name="connsiteX158" fmla="*/ 2576 w 10000"/>
                  <a:gd name="connsiteY158" fmla="*/ 1088 h 10000"/>
                  <a:gd name="connsiteX159" fmla="*/ 2551 w 10000"/>
                  <a:gd name="connsiteY159" fmla="*/ 1091 h 10000"/>
                  <a:gd name="connsiteX160" fmla="*/ 2521 w 10000"/>
                  <a:gd name="connsiteY160" fmla="*/ 1098 h 10000"/>
                  <a:gd name="connsiteX161" fmla="*/ 2493 w 10000"/>
                  <a:gd name="connsiteY161" fmla="*/ 1104 h 10000"/>
                  <a:gd name="connsiteX162" fmla="*/ 2468 w 10000"/>
                  <a:gd name="connsiteY162" fmla="*/ 1108 h 10000"/>
                  <a:gd name="connsiteX163" fmla="*/ 2404 w 10000"/>
                  <a:gd name="connsiteY163" fmla="*/ 1124 h 10000"/>
                  <a:gd name="connsiteX164" fmla="*/ 2366 w 10000"/>
                  <a:gd name="connsiteY164" fmla="*/ 1133 h 10000"/>
                  <a:gd name="connsiteX165" fmla="*/ 2346 w 10000"/>
                  <a:gd name="connsiteY165" fmla="*/ 1137 h 10000"/>
                  <a:gd name="connsiteX166" fmla="*/ 2294 w 10000"/>
                  <a:gd name="connsiteY166" fmla="*/ 1146 h 10000"/>
                  <a:gd name="connsiteX167" fmla="*/ 2249 w 10000"/>
                  <a:gd name="connsiteY167" fmla="*/ 1156 h 10000"/>
                  <a:gd name="connsiteX168" fmla="*/ 2230 w 10000"/>
                  <a:gd name="connsiteY168" fmla="*/ 1156 h 10000"/>
                  <a:gd name="connsiteX169" fmla="*/ 2222 w 10000"/>
                  <a:gd name="connsiteY169" fmla="*/ 1163 h 10000"/>
                  <a:gd name="connsiteX170" fmla="*/ 2194 w 10000"/>
                  <a:gd name="connsiteY170" fmla="*/ 1163 h 10000"/>
                  <a:gd name="connsiteX171" fmla="*/ 2172 w 10000"/>
                  <a:gd name="connsiteY171" fmla="*/ 1163 h 10000"/>
                  <a:gd name="connsiteX172" fmla="*/ 2147 w 10000"/>
                  <a:gd name="connsiteY172" fmla="*/ 1166 h 10000"/>
                  <a:gd name="connsiteX173" fmla="*/ 2108 w 10000"/>
                  <a:gd name="connsiteY173" fmla="*/ 1166 h 10000"/>
                  <a:gd name="connsiteX174" fmla="*/ 2083 w 10000"/>
                  <a:gd name="connsiteY174" fmla="*/ 1156 h 10000"/>
                  <a:gd name="connsiteX175" fmla="*/ 2042 w 10000"/>
                  <a:gd name="connsiteY175" fmla="*/ 1143 h 10000"/>
                  <a:gd name="connsiteX176" fmla="*/ 2011 w 10000"/>
                  <a:gd name="connsiteY176" fmla="*/ 1143 h 10000"/>
                  <a:gd name="connsiteX177" fmla="*/ 1994 w 10000"/>
                  <a:gd name="connsiteY177" fmla="*/ 1146 h 10000"/>
                  <a:gd name="connsiteX178" fmla="*/ 1967 w 10000"/>
                  <a:gd name="connsiteY178" fmla="*/ 1156 h 10000"/>
                  <a:gd name="connsiteX179" fmla="*/ 1903 w 10000"/>
                  <a:gd name="connsiteY179" fmla="*/ 1176 h 10000"/>
                  <a:gd name="connsiteX180" fmla="*/ 1873 w 10000"/>
                  <a:gd name="connsiteY180" fmla="*/ 1182 h 10000"/>
                  <a:gd name="connsiteX181" fmla="*/ 1850 w 10000"/>
                  <a:gd name="connsiteY181" fmla="*/ 1185 h 10000"/>
                  <a:gd name="connsiteX182" fmla="*/ 1842 w 10000"/>
                  <a:gd name="connsiteY182" fmla="*/ 1192 h 10000"/>
                  <a:gd name="connsiteX183" fmla="*/ 1823 w 10000"/>
                  <a:gd name="connsiteY183" fmla="*/ 1195 h 10000"/>
                  <a:gd name="connsiteX184" fmla="*/ 1814 w 10000"/>
                  <a:gd name="connsiteY184" fmla="*/ 1201 h 10000"/>
                  <a:gd name="connsiteX185" fmla="*/ 1792 w 10000"/>
                  <a:gd name="connsiteY185" fmla="*/ 1218 h 10000"/>
                  <a:gd name="connsiteX186" fmla="*/ 1767 w 10000"/>
                  <a:gd name="connsiteY186" fmla="*/ 1231 h 10000"/>
                  <a:gd name="connsiteX187" fmla="*/ 1717 w 10000"/>
                  <a:gd name="connsiteY187" fmla="*/ 1266 h 10000"/>
                  <a:gd name="connsiteX188" fmla="*/ 1695 w 10000"/>
                  <a:gd name="connsiteY188" fmla="*/ 1279 h 10000"/>
                  <a:gd name="connsiteX189" fmla="*/ 1654 w 10000"/>
                  <a:gd name="connsiteY189" fmla="*/ 1308 h 10000"/>
                  <a:gd name="connsiteX190" fmla="*/ 1620 w 10000"/>
                  <a:gd name="connsiteY190" fmla="*/ 1334 h 10000"/>
                  <a:gd name="connsiteX191" fmla="*/ 1590 w 10000"/>
                  <a:gd name="connsiteY191" fmla="*/ 1360 h 10000"/>
                  <a:gd name="connsiteX192" fmla="*/ 1565 w 10000"/>
                  <a:gd name="connsiteY192" fmla="*/ 1380 h 10000"/>
                  <a:gd name="connsiteX193" fmla="*/ 1532 w 10000"/>
                  <a:gd name="connsiteY193" fmla="*/ 1402 h 10000"/>
                  <a:gd name="connsiteX194" fmla="*/ 1501 w 10000"/>
                  <a:gd name="connsiteY194" fmla="*/ 1418 h 10000"/>
                  <a:gd name="connsiteX195" fmla="*/ 1460 w 10000"/>
                  <a:gd name="connsiteY195" fmla="*/ 1438 h 10000"/>
                  <a:gd name="connsiteX196" fmla="*/ 1435 w 10000"/>
                  <a:gd name="connsiteY196" fmla="*/ 1454 h 10000"/>
                  <a:gd name="connsiteX197" fmla="*/ 1421 w 10000"/>
                  <a:gd name="connsiteY197" fmla="*/ 1464 h 10000"/>
                  <a:gd name="connsiteX198" fmla="*/ 1380 w 10000"/>
                  <a:gd name="connsiteY198" fmla="*/ 1473 h 10000"/>
                  <a:gd name="connsiteX199" fmla="*/ 1324 w 10000"/>
                  <a:gd name="connsiteY199" fmla="*/ 1477 h 10000"/>
                  <a:gd name="connsiteX200" fmla="*/ 1274 w 10000"/>
                  <a:gd name="connsiteY200" fmla="*/ 1483 h 10000"/>
                  <a:gd name="connsiteX201" fmla="*/ 1244 w 10000"/>
                  <a:gd name="connsiteY201" fmla="*/ 1486 h 10000"/>
                  <a:gd name="connsiteX202" fmla="*/ 1233 w 10000"/>
                  <a:gd name="connsiteY202" fmla="*/ 1486 h 10000"/>
                  <a:gd name="connsiteX203" fmla="*/ 1197 w 10000"/>
                  <a:gd name="connsiteY203" fmla="*/ 1493 h 10000"/>
                  <a:gd name="connsiteX204" fmla="*/ 1180 w 10000"/>
                  <a:gd name="connsiteY204" fmla="*/ 1496 h 10000"/>
                  <a:gd name="connsiteX205" fmla="*/ 1169 w 10000"/>
                  <a:gd name="connsiteY205" fmla="*/ 1496 h 10000"/>
                  <a:gd name="connsiteX206" fmla="*/ 1161 w 10000"/>
                  <a:gd name="connsiteY206" fmla="*/ 1503 h 10000"/>
                  <a:gd name="connsiteX207" fmla="*/ 1155 w 10000"/>
                  <a:gd name="connsiteY207" fmla="*/ 1503 h 10000"/>
                  <a:gd name="connsiteX208" fmla="*/ 501 w 10000"/>
                  <a:gd name="connsiteY208" fmla="*/ 2277 h 10000"/>
                  <a:gd name="connsiteX209" fmla="*/ 396 w 10000"/>
                  <a:gd name="connsiteY209" fmla="*/ 2532 h 10000"/>
                  <a:gd name="connsiteX210" fmla="*/ 324 w 10000"/>
                  <a:gd name="connsiteY210" fmla="*/ 2759 h 10000"/>
                  <a:gd name="connsiteX211" fmla="*/ 274 w 10000"/>
                  <a:gd name="connsiteY211" fmla="*/ 2866 h 10000"/>
                  <a:gd name="connsiteX212" fmla="*/ 202 w 10000"/>
                  <a:gd name="connsiteY212" fmla="*/ 3008 h 10000"/>
                  <a:gd name="connsiteX213" fmla="*/ 211 w 10000"/>
                  <a:gd name="connsiteY213" fmla="*/ 3177 h 10000"/>
                  <a:gd name="connsiteX214" fmla="*/ 235 w 10000"/>
                  <a:gd name="connsiteY214" fmla="*/ 3368 h 10000"/>
                  <a:gd name="connsiteX215" fmla="*/ 266 w 10000"/>
                  <a:gd name="connsiteY215" fmla="*/ 3595 h 10000"/>
                  <a:gd name="connsiteX216" fmla="*/ 299 w 10000"/>
                  <a:gd name="connsiteY216" fmla="*/ 3831 h 10000"/>
                  <a:gd name="connsiteX217" fmla="*/ 305 w 10000"/>
                  <a:gd name="connsiteY217" fmla="*/ 3863 h 10000"/>
                  <a:gd name="connsiteX218" fmla="*/ 341 w 10000"/>
                  <a:gd name="connsiteY218" fmla="*/ 3941 h 10000"/>
                  <a:gd name="connsiteX219" fmla="*/ 186 w 10000"/>
                  <a:gd name="connsiteY219" fmla="*/ 3935 h 10000"/>
                  <a:gd name="connsiteX220" fmla="*/ 30 w 10000"/>
                  <a:gd name="connsiteY220" fmla="*/ 3925 h 10000"/>
                  <a:gd name="connsiteX221" fmla="*/ 0 w 10000"/>
                  <a:gd name="connsiteY221" fmla="*/ 4054 h 10000"/>
                  <a:gd name="connsiteX222" fmla="*/ 14 w 10000"/>
                  <a:gd name="connsiteY222" fmla="*/ 4152 h 10000"/>
                  <a:gd name="connsiteX223" fmla="*/ 22 w 10000"/>
                  <a:gd name="connsiteY223" fmla="*/ 4242 h 10000"/>
                  <a:gd name="connsiteX224" fmla="*/ 30 w 10000"/>
                  <a:gd name="connsiteY224" fmla="*/ 4291 h 10000"/>
                  <a:gd name="connsiteX225" fmla="*/ 102 w 10000"/>
                  <a:gd name="connsiteY225" fmla="*/ 4271 h 10000"/>
                  <a:gd name="connsiteX226" fmla="*/ 155 w 10000"/>
                  <a:gd name="connsiteY226" fmla="*/ 4262 h 10000"/>
                  <a:gd name="connsiteX227" fmla="*/ 410 w 10000"/>
                  <a:gd name="connsiteY227" fmla="*/ 4255 h 10000"/>
                  <a:gd name="connsiteX228" fmla="*/ 418 w 10000"/>
                  <a:gd name="connsiteY228" fmla="*/ 4385 h 10000"/>
                  <a:gd name="connsiteX229" fmla="*/ 429 w 10000"/>
                  <a:gd name="connsiteY229" fmla="*/ 4543 h 10000"/>
                  <a:gd name="connsiteX230" fmla="*/ 443 w 10000"/>
                  <a:gd name="connsiteY230" fmla="*/ 4585 h 10000"/>
                  <a:gd name="connsiteX231" fmla="*/ 465 w 10000"/>
                  <a:gd name="connsiteY231" fmla="*/ 4611 h 10000"/>
                  <a:gd name="connsiteX232" fmla="*/ 468 w 10000"/>
                  <a:gd name="connsiteY232" fmla="*/ 4621 h 10000"/>
                  <a:gd name="connsiteX233" fmla="*/ 474 w 10000"/>
                  <a:gd name="connsiteY233" fmla="*/ 4679 h 10000"/>
                  <a:gd name="connsiteX234" fmla="*/ 554 w 10000"/>
                  <a:gd name="connsiteY234" fmla="*/ 4738 h 10000"/>
                  <a:gd name="connsiteX235" fmla="*/ 637 w 10000"/>
                  <a:gd name="connsiteY235" fmla="*/ 4809 h 10000"/>
                  <a:gd name="connsiteX236" fmla="*/ 704 w 10000"/>
                  <a:gd name="connsiteY236" fmla="*/ 4851 h 10000"/>
                  <a:gd name="connsiteX237" fmla="*/ 740 w 10000"/>
                  <a:gd name="connsiteY237" fmla="*/ 4893 h 10000"/>
                  <a:gd name="connsiteX238" fmla="*/ 756 w 10000"/>
                  <a:gd name="connsiteY238" fmla="*/ 4896 h 10000"/>
                  <a:gd name="connsiteX239" fmla="*/ 767 w 10000"/>
                  <a:gd name="connsiteY239" fmla="*/ 4880 h 10000"/>
                  <a:gd name="connsiteX240" fmla="*/ 806 w 10000"/>
                  <a:gd name="connsiteY240" fmla="*/ 4945 h 10000"/>
                  <a:gd name="connsiteX241" fmla="*/ 886 w 10000"/>
                  <a:gd name="connsiteY241" fmla="*/ 5078 h 10000"/>
                  <a:gd name="connsiteX242" fmla="*/ 911 w 10000"/>
                  <a:gd name="connsiteY242" fmla="*/ 5130 h 10000"/>
                  <a:gd name="connsiteX243" fmla="*/ 920 w 10000"/>
                  <a:gd name="connsiteY243" fmla="*/ 5191 h 10000"/>
                  <a:gd name="connsiteX244" fmla="*/ 920 w 10000"/>
                  <a:gd name="connsiteY244" fmla="*/ 5220 h 10000"/>
                  <a:gd name="connsiteX245" fmla="*/ 911 w 10000"/>
                  <a:gd name="connsiteY245" fmla="*/ 5314 h 10000"/>
                  <a:gd name="connsiteX246" fmla="*/ 898 w 10000"/>
                  <a:gd name="connsiteY246" fmla="*/ 5369 h 10000"/>
                  <a:gd name="connsiteX247" fmla="*/ 895 w 10000"/>
                  <a:gd name="connsiteY247" fmla="*/ 5385 h 10000"/>
                  <a:gd name="connsiteX248" fmla="*/ 895 w 10000"/>
                  <a:gd name="connsiteY248" fmla="*/ 5405 h 10000"/>
                  <a:gd name="connsiteX249" fmla="*/ 898 w 10000"/>
                  <a:gd name="connsiteY249" fmla="*/ 5434 h 10000"/>
                  <a:gd name="connsiteX250" fmla="*/ 911 w 10000"/>
                  <a:gd name="connsiteY250" fmla="*/ 5463 h 10000"/>
                  <a:gd name="connsiteX251" fmla="*/ 920 w 10000"/>
                  <a:gd name="connsiteY251" fmla="*/ 5492 h 10000"/>
                  <a:gd name="connsiteX252" fmla="*/ 934 w 10000"/>
                  <a:gd name="connsiteY252" fmla="*/ 5518 h 10000"/>
                  <a:gd name="connsiteX253" fmla="*/ 1169 w 10000"/>
                  <a:gd name="connsiteY253" fmla="*/ 5738 h 10000"/>
                  <a:gd name="connsiteX254" fmla="*/ 1188 w 10000"/>
                  <a:gd name="connsiteY254" fmla="*/ 5755 h 10000"/>
                  <a:gd name="connsiteX255" fmla="*/ 1216 w 10000"/>
                  <a:gd name="connsiteY255" fmla="*/ 5758 h 10000"/>
                  <a:gd name="connsiteX256" fmla="*/ 1313 w 10000"/>
                  <a:gd name="connsiteY256" fmla="*/ 5774 h 10000"/>
                  <a:gd name="connsiteX257" fmla="*/ 1349 w 10000"/>
                  <a:gd name="connsiteY257" fmla="*/ 5787 h 10000"/>
                  <a:gd name="connsiteX258" fmla="*/ 1393 w 10000"/>
                  <a:gd name="connsiteY258" fmla="*/ 5793 h 10000"/>
                  <a:gd name="connsiteX259" fmla="*/ 1393 w 10000"/>
                  <a:gd name="connsiteY259" fmla="*/ 5797 h 10000"/>
                  <a:gd name="connsiteX260" fmla="*/ 1421 w 10000"/>
                  <a:gd name="connsiteY260" fmla="*/ 5810 h 10000"/>
                  <a:gd name="connsiteX261" fmla="*/ 1446 w 10000"/>
                  <a:gd name="connsiteY261" fmla="*/ 5829 h 10000"/>
                  <a:gd name="connsiteX262" fmla="*/ 1460 w 10000"/>
                  <a:gd name="connsiteY262" fmla="*/ 5842 h 10000"/>
                  <a:gd name="connsiteX263" fmla="*/ 1476 w 10000"/>
                  <a:gd name="connsiteY263" fmla="*/ 5848 h 10000"/>
                  <a:gd name="connsiteX264" fmla="*/ 1501 w 10000"/>
                  <a:gd name="connsiteY264" fmla="*/ 5852 h 10000"/>
                  <a:gd name="connsiteX265" fmla="*/ 1532 w 10000"/>
                  <a:gd name="connsiteY265" fmla="*/ 5887 h 10000"/>
                  <a:gd name="connsiteX266" fmla="*/ 1565 w 10000"/>
                  <a:gd name="connsiteY266" fmla="*/ 5942 h 10000"/>
                  <a:gd name="connsiteX267" fmla="*/ 1587 w 10000"/>
                  <a:gd name="connsiteY267" fmla="*/ 5972 h 10000"/>
                  <a:gd name="connsiteX268" fmla="*/ 1612 w 10000"/>
                  <a:gd name="connsiteY268" fmla="*/ 5955 h 10000"/>
                  <a:gd name="connsiteX269" fmla="*/ 1679 w 10000"/>
                  <a:gd name="connsiteY269" fmla="*/ 6049 h 10000"/>
                  <a:gd name="connsiteX270" fmla="*/ 1720 w 10000"/>
                  <a:gd name="connsiteY270" fmla="*/ 6108 h 10000"/>
                  <a:gd name="connsiteX271" fmla="*/ 1751 w 10000"/>
                  <a:gd name="connsiteY271" fmla="*/ 6133 h 10000"/>
                  <a:gd name="connsiteX272" fmla="*/ 1792 w 10000"/>
                  <a:gd name="connsiteY272" fmla="*/ 6169 h 10000"/>
                  <a:gd name="connsiteX273" fmla="*/ 1801 w 10000"/>
                  <a:gd name="connsiteY273" fmla="*/ 6172 h 10000"/>
                  <a:gd name="connsiteX274" fmla="*/ 1814 w 10000"/>
                  <a:gd name="connsiteY274" fmla="*/ 6286 h 10000"/>
                  <a:gd name="connsiteX275" fmla="*/ 1817 w 10000"/>
                  <a:gd name="connsiteY275" fmla="*/ 6331 h 10000"/>
                  <a:gd name="connsiteX276" fmla="*/ 1809 w 10000"/>
                  <a:gd name="connsiteY276" fmla="*/ 6444 h 10000"/>
                  <a:gd name="connsiteX277" fmla="*/ 1801 w 10000"/>
                  <a:gd name="connsiteY277" fmla="*/ 6499 h 10000"/>
                  <a:gd name="connsiteX278" fmla="*/ 1781 w 10000"/>
                  <a:gd name="connsiteY278" fmla="*/ 6522 h 10000"/>
                  <a:gd name="connsiteX279" fmla="*/ 1773 w 10000"/>
                  <a:gd name="connsiteY279" fmla="*/ 6541 h 10000"/>
                  <a:gd name="connsiteX280" fmla="*/ 1762 w 10000"/>
                  <a:gd name="connsiteY280" fmla="*/ 6571 h 10000"/>
                  <a:gd name="connsiteX281" fmla="*/ 1767 w 10000"/>
                  <a:gd name="connsiteY281" fmla="*/ 6622 h 10000"/>
                  <a:gd name="connsiteX282" fmla="*/ 1767 w 10000"/>
                  <a:gd name="connsiteY282" fmla="*/ 6665 h 10000"/>
                  <a:gd name="connsiteX283" fmla="*/ 1767 w 10000"/>
                  <a:gd name="connsiteY283" fmla="*/ 6694 h 10000"/>
                  <a:gd name="connsiteX284" fmla="*/ 1776 w 10000"/>
                  <a:gd name="connsiteY284" fmla="*/ 6726 h 10000"/>
                  <a:gd name="connsiteX285" fmla="*/ 1776 w 10000"/>
                  <a:gd name="connsiteY285" fmla="*/ 6745 h 10000"/>
                  <a:gd name="connsiteX286" fmla="*/ 1767 w 10000"/>
                  <a:gd name="connsiteY286" fmla="*/ 6765 h 10000"/>
                  <a:gd name="connsiteX287" fmla="*/ 1762 w 10000"/>
                  <a:gd name="connsiteY287" fmla="*/ 6804 h 10000"/>
                  <a:gd name="connsiteX288" fmla="*/ 1753 w 10000"/>
                  <a:gd name="connsiteY288" fmla="*/ 6839 h 10000"/>
                  <a:gd name="connsiteX289" fmla="*/ 1742 w 10000"/>
                  <a:gd name="connsiteY289" fmla="*/ 6849 h 10000"/>
                  <a:gd name="connsiteX290" fmla="*/ 1726 w 10000"/>
                  <a:gd name="connsiteY290" fmla="*/ 6849 h 10000"/>
                  <a:gd name="connsiteX291" fmla="*/ 1712 w 10000"/>
                  <a:gd name="connsiteY291" fmla="*/ 6852 h 10000"/>
                  <a:gd name="connsiteX292" fmla="*/ 1640 w 10000"/>
                  <a:gd name="connsiteY292" fmla="*/ 6953 h 10000"/>
                  <a:gd name="connsiteX293" fmla="*/ 1493 w 10000"/>
                  <a:gd name="connsiteY293" fmla="*/ 7105 h 10000"/>
                  <a:gd name="connsiteX294" fmla="*/ 1490 w 10000"/>
                  <a:gd name="connsiteY294" fmla="*/ 7124 h 10000"/>
                  <a:gd name="connsiteX295" fmla="*/ 1468 w 10000"/>
                  <a:gd name="connsiteY295" fmla="*/ 7137 h 10000"/>
                  <a:gd name="connsiteX296" fmla="*/ 1454 w 10000"/>
                  <a:gd name="connsiteY296" fmla="*/ 7144 h 10000"/>
                  <a:gd name="connsiteX297" fmla="*/ 1452 w 10000"/>
                  <a:gd name="connsiteY297" fmla="*/ 7157 h 10000"/>
                  <a:gd name="connsiteX298" fmla="*/ 1446 w 10000"/>
                  <a:gd name="connsiteY298" fmla="*/ 7199 h 10000"/>
                  <a:gd name="connsiteX299" fmla="*/ 1476 w 10000"/>
                  <a:gd name="connsiteY299" fmla="*/ 7247 h 10000"/>
                  <a:gd name="connsiteX300" fmla="*/ 1501 w 10000"/>
                  <a:gd name="connsiteY300" fmla="*/ 7270 h 10000"/>
                  <a:gd name="connsiteX301" fmla="*/ 1518 w 10000"/>
                  <a:gd name="connsiteY301" fmla="*/ 7286 h 10000"/>
                  <a:gd name="connsiteX302" fmla="*/ 1524 w 10000"/>
                  <a:gd name="connsiteY302" fmla="*/ 7306 h 10000"/>
                  <a:gd name="connsiteX303" fmla="*/ 1540 w 10000"/>
                  <a:gd name="connsiteY303" fmla="*/ 7322 h 10000"/>
                  <a:gd name="connsiteX304" fmla="*/ 1565 w 10000"/>
                  <a:gd name="connsiteY304" fmla="*/ 7325 h 10000"/>
                  <a:gd name="connsiteX305" fmla="*/ 1590 w 10000"/>
                  <a:gd name="connsiteY305" fmla="*/ 7332 h 10000"/>
                  <a:gd name="connsiteX306" fmla="*/ 1615 w 10000"/>
                  <a:gd name="connsiteY306" fmla="*/ 7345 h 10000"/>
                  <a:gd name="connsiteX307" fmla="*/ 1662 w 10000"/>
                  <a:gd name="connsiteY307" fmla="*/ 7370 h 10000"/>
                  <a:gd name="connsiteX308" fmla="*/ 1670 w 10000"/>
                  <a:gd name="connsiteY308" fmla="*/ 7351 h 10000"/>
                  <a:gd name="connsiteX309" fmla="*/ 1726 w 10000"/>
                  <a:gd name="connsiteY309" fmla="*/ 7354 h 10000"/>
                  <a:gd name="connsiteX310" fmla="*/ 1726 w 10000"/>
                  <a:gd name="connsiteY310" fmla="*/ 7400 h 10000"/>
                  <a:gd name="connsiteX311" fmla="*/ 1773 w 10000"/>
                  <a:gd name="connsiteY311" fmla="*/ 7409 h 10000"/>
                  <a:gd name="connsiteX312" fmla="*/ 1806 w 10000"/>
                  <a:gd name="connsiteY312" fmla="*/ 7416 h 10000"/>
                  <a:gd name="connsiteX313" fmla="*/ 1839 w 10000"/>
                  <a:gd name="connsiteY313" fmla="*/ 7403 h 10000"/>
                  <a:gd name="connsiteX314" fmla="*/ 1886 w 10000"/>
                  <a:gd name="connsiteY314" fmla="*/ 7403 h 10000"/>
                  <a:gd name="connsiteX315" fmla="*/ 1898 w 10000"/>
                  <a:gd name="connsiteY315" fmla="*/ 7403 h 10000"/>
                  <a:gd name="connsiteX316" fmla="*/ 1914 w 10000"/>
                  <a:gd name="connsiteY316" fmla="*/ 7494 h 10000"/>
                  <a:gd name="connsiteX317" fmla="*/ 1895 w 10000"/>
                  <a:gd name="connsiteY317" fmla="*/ 7523 h 10000"/>
                  <a:gd name="connsiteX318" fmla="*/ 1825 w 10000"/>
                  <a:gd name="connsiteY318" fmla="*/ 7617 h 10000"/>
                  <a:gd name="connsiteX319" fmla="*/ 1776 w 10000"/>
                  <a:gd name="connsiteY319" fmla="*/ 7691 h 10000"/>
                  <a:gd name="connsiteX320" fmla="*/ 1781 w 10000"/>
                  <a:gd name="connsiteY320" fmla="*/ 7723 h 10000"/>
                  <a:gd name="connsiteX321" fmla="*/ 1767 w 10000"/>
                  <a:gd name="connsiteY321" fmla="*/ 7759 h 10000"/>
                  <a:gd name="connsiteX322" fmla="*/ 1762 w 10000"/>
                  <a:gd name="connsiteY322" fmla="*/ 7817 h 10000"/>
                  <a:gd name="connsiteX323" fmla="*/ 1762 w 10000"/>
                  <a:gd name="connsiteY323" fmla="*/ 7856 h 10000"/>
                  <a:gd name="connsiteX324" fmla="*/ 1776 w 10000"/>
                  <a:gd name="connsiteY324" fmla="*/ 7892 h 10000"/>
                  <a:gd name="connsiteX325" fmla="*/ 1784 w 10000"/>
                  <a:gd name="connsiteY325" fmla="*/ 7902 h 10000"/>
                  <a:gd name="connsiteX326" fmla="*/ 1801 w 10000"/>
                  <a:gd name="connsiteY326" fmla="*/ 7908 h 10000"/>
                  <a:gd name="connsiteX327" fmla="*/ 1809 w 10000"/>
                  <a:gd name="connsiteY327" fmla="*/ 7911 h 10000"/>
                  <a:gd name="connsiteX328" fmla="*/ 1801 w 10000"/>
                  <a:gd name="connsiteY328" fmla="*/ 7940 h 10000"/>
                  <a:gd name="connsiteX329" fmla="*/ 1798 w 10000"/>
                  <a:gd name="connsiteY329" fmla="*/ 7979 h 10000"/>
                  <a:gd name="connsiteX330" fmla="*/ 1806 w 10000"/>
                  <a:gd name="connsiteY330" fmla="*/ 8002 h 10000"/>
                  <a:gd name="connsiteX331" fmla="*/ 1823 w 10000"/>
                  <a:gd name="connsiteY331" fmla="*/ 8021 h 10000"/>
                  <a:gd name="connsiteX332" fmla="*/ 1834 w 10000"/>
                  <a:gd name="connsiteY332" fmla="*/ 8044 h 10000"/>
                  <a:gd name="connsiteX333" fmla="*/ 1839 w 10000"/>
                  <a:gd name="connsiteY333" fmla="*/ 8073 h 10000"/>
                  <a:gd name="connsiteX334" fmla="*/ 1842 w 10000"/>
                  <a:gd name="connsiteY334" fmla="*/ 8106 h 10000"/>
                  <a:gd name="connsiteX335" fmla="*/ 1839 w 10000"/>
                  <a:gd name="connsiteY335" fmla="*/ 8144 h 10000"/>
                  <a:gd name="connsiteX336" fmla="*/ 1856 w 10000"/>
                  <a:gd name="connsiteY336" fmla="*/ 8164 h 10000"/>
                  <a:gd name="connsiteX337" fmla="*/ 1886 w 10000"/>
                  <a:gd name="connsiteY337" fmla="*/ 8193 h 10000"/>
                  <a:gd name="connsiteX338" fmla="*/ 1922 w 10000"/>
                  <a:gd name="connsiteY338" fmla="*/ 8206 h 10000"/>
                  <a:gd name="connsiteX339" fmla="*/ 1967 w 10000"/>
                  <a:gd name="connsiteY339" fmla="*/ 8203 h 10000"/>
                  <a:gd name="connsiteX340" fmla="*/ 1986 w 10000"/>
                  <a:gd name="connsiteY340" fmla="*/ 8212 h 10000"/>
                  <a:gd name="connsiteX341" fmla="*/ 2000 w 10000"/>
                  <a:gd name="connsiteY341" fmla="*/ 8232 h 10000"/>
                  <a:gd name="connsiteX342" fmla="*/ 2033 w 10000"/>
                  <a:gd name="connsiteY342" fmla="*/ 8258 h 10000"/>
                  <a:gd name="connsiteX343" fmla="*/ 2050 w 10000"/>
                  <a:gd name="connsiteY343" fmla="*/ 8271 h 10000"/>
                  <a:gd name="connsiteX344" fmla="*/ 2089 w 10000"/>
                  <a:gd name="connsiteY344" fmla="*/ 8280 h 10000"/>
                  <a:gd name="connsiteX345" fmla="*/ 2122 w 10000"/>
                  <a:gd name="connsiteY345" fmla="*/ 8300 h 10000"/>
                  <a:gd name="connsiteX346" fmla="*/ 2163 w 10000"/>
                  <a:gd name="connsiteY346" fmla="*/ 8332 h 10000"/>
                  <a:gd name="connsiteX347" fmla="*/ 2172 w 10000"/>
                  <a:gd name="connsiteY347" fmla="*/ 8335 h 10000"/>
                  <a:gd name="connsiteX348" fmla="*/ 2177 w 10000"/>
                  <a:gd name="connsiteY348" fmla="*/ 8345 h 10000"/>
                  <a:gd name="connsiteX349" fmla="*/ 2163 w 10000"/>
                  <a:gd name="connsiteY349" fmla="*/ 8371 h 10000"/>
                  <a:gd name="connsiteX350" fmla="*/ 2139 w 10000"/>
                  <a:gd name="connsiteY350" fmla="*/ 8423 h 10000"/>
                  <a:gd name="connsiteX351" fmla="*/ 2130 w 10000"/>
                  <a:gd name="connsiteY351" fmla="*/ 8439 h 10000"/>
                  <a:gd name="connsiteX352" fmla="*/ 2105 w 10000"/>
                  <a:gd name="connsiteY352" fmla="*/ 8446 h 10000"/>
                  <a:gd name="connsiteX353" fmla="*/ 2080 w 10000"/>
                  <a:gd name="connsiteY353" fmla="*/ 8449 h 10000"/>
                  <a:gd name="connsiteX354" fmla="*/ 2075 w 10000"/>
                  <a:gd name="connsiteY354" fmla="*/ 8459 h 10000"/>
                  <a:gd name="connsiteX355" fmla="*/ 2072 w 10000"/>
                  <a:gd name="connsiteY355" fmla="*/ 8475 h 10000"/>
                  <a:gd name="connsiteX356" fmla="*/ 2080 w 10000"/>
                  <a:gd name="connsiteY356" fmla="*/ 8484 h 10000"/>
                  <a:gd name="connsiteX357" fmla="*/ 2100 w 10000"/>
                  <a:gd name="connsiteY357" fmla="*/ 8475 h 10000"/>
                  <a:gd name="connsiteX358" fmla="*/ 2141 w 10000"/>
                  <a:gd name="connsiteY358" fmla="*/ 8478 h 10000"/>
                  <a:gd name="connsiteX359" fmla="*/ 2172 w 10000"/>
                  <a:gd name="connsiteY359" fmla="*/ 8475 h 10000"/>
                  <a:gd name="connsiteX360" fmla="*/ 2188 w 10000"/>
                  <a:gd name="connsiteY360" fmla="*/ 8475 h 10000"/>
                  <a:gd name="connsiteX361" fmla="*/ 2222 w 10000"/>
                  <a:gd name="connsiteY361" fmla="*/ 8497 h 10000"/>
                  <a:gd name="connsiteX362" fmla="*/ 2252 w 10000"/>
                  <a:gd name="connsiteY362" fmla="*/ 8514 h 10000"/>
                  <a:gd name="connsiteX363" fmla="*/ 2274 w 10000"/>
                  <a:gd name="connsiteY363" fmla="*/ 8514 h 10000"/>
                  <a:gd name="connsiteX364" fmla="*/ 2299 w 10000"/>
                  <a:gd name="connsiteY364" fmla="*/ 8504 h 10000"/>
                  <a:gd name="connsiteX365" fmla="*/ 2310 w 10000"/>
                  <a:gd name="connsiteY365" fmla="*/ 8504 h 10000"/>
                  <a:gd name="connsiteX366" fmla="*/ 2319 w 10000"/>
                  <a:gd name="connsiteY366" fmla="*/ 8484 h 10000"/>
                  <a:gd name="connsiteX367" fmla="*/ 2338 w 10000"/>
                  <a:gd name="connsiteY367" fmla="*/ 8494 h 10000"/>
                  <a:gd name="connsiteX368" fmla="*/ 2338 w 10000"/>
                  <a:gd name="connsiteY368" fmla="*/ 8552 h 10000"/>
                  <a:gd name="connsiteX369" fmla="*/ 2366 w 10000"/>
                  <a:gd name="connsiteY369" fmla="*/ 8572 h 10000"/>
                  <a:gd name="connsiteX370" fmla="*/ 2382 w 10000"/>
                  <a:gd name="connsiteY370" fmla="*/ 8582 h 10000"/>
                  <a:gd name="connsiteX371" fmla="*/ 2435 w 10000"/>
                  <a:gd name="connsiteY371" fmla="*/ 8552 h 10000"/>
                  <a:gd name="connsiteX372" fmla="*/ 2443 w 10000"/>
                  <a:gd name="connsiteY372" fmla="*/ 8552 h 10000"/>
                  <a:gd name="connsiteX373" fmla="*/ 2454 w 10000"/>
                  <a:gd name="connsiteY373" fmla="*/ 8552 h 10000"/>
                  <a:gd name="connsiteX374" fmla="*/ 2471 w 10000"/>
                  <a:gd name="connsiteY374" fmla="*/ 8546 h 10000"/>
                  <a:gd name="connsiteX375" fmla="*/ 2488 w 10000"/>
                  <a:gd name="connsiteY375" fmla="*/ 8536 h 10000"/>
                  <a:gd name="connsiteX376" fmla="*/ 2501 w 10000"/>
                  <a:gd name="connsiteY376" fmla="*/ 8533 h 10000"/>
                  <a:gd name="connsiteX377" fmla="*/ 2512 w 10000"/>
                  <a:gd name="connsiteY377" fmla="*/ 8533 h 10000"/>
                  <a:gd name="connsiteX378" fmla="*/ 2521 w 10000"/>
                  <a:gd name="connsiteY378" fmla="*/ 8546 h 10000"/>
                  <a:gd name="connsiteX379" fmla="*/ 2521 w 10000"/>
                  <a:gd name="connsiteY379" fmla="*/ 8572 h 10000"/>
                  <a:gd name="connsiteX380" fmla="*/ 2535 w 10000"/>
                  <a:gd name="connsiteY380" fmla="*/ 8588 h 10000"/>
                  <a:gd name="connsiteX381" fmla="*/ 2551 w 10000"/>
                  <a:gd name="connsiteY381" fmla="*/ 8582 h 10000"/>
                  <a:gd name="connsiteX382" fmla="*/ 2560 w 10000"/>
                  <a:gd name="connsiteY382" fmla="*/ 8582 h 10000"/>
                  <a:gd name="connsiteX383" fmla="*/ 2573 w 10000"/>
                  <a:gd name="connsiteY383" fmla="*/ 8588 h 10000"/>
                  <a:gd name="connsiteX384" fmla="*/ 2584 w 10000"/>
                  <a:gd name="connsiteY384" fmla="*/ 8591 h 10000"/>
                  <a:gd name="connsiteX385" fmla="*/ 2590 w 10000"/>
                  <a:gd name="connsiteY385" fmla="*/ 8598 h 10000"/>
                  <a:gd name="connsiteX386" fmla="*/ 2598 w 10000"/>
                  <a:gd name="connsiteY386" fmla="*/ 8608 h 10000"/>
                  <a:gd name="connsiteX387" fmla="*/ 2607 w 10000"/>
                  <a:gd name="connsiteY387" fmla="*/ 8617 h 10000"/>
                  <a:gd name="connsiteX388" fmla="*/ 2618 w 10000"/>
                  <a:gd name="connsiteY388" fmla="*/ 8617 h 10000"/>
                  <a:gd name="connsiteX389" fmla="*/ 2640 w 10000"/>
                  <a:gd name="connsiteY389" fmla="*/ 8608 h 10000"/>
                  <a:gd name="connsiteX390" fmla="*/ 2670 w 10000"/>
                  <a:gd name="connsiteY390" fmla="*/ 8598 h 10000"/>
                  <a:gd name="connsiteX391" fmla="*/ 2673 w 10000"/>
                  <a:gd name="connsiteY391" fmla="*/ 8598 h 10000"/>
                  <a:gd name="connsiteX392" fmla="*/ 2690 w 10000"/>
                  <a:gd name="connsiteY392" fmla="*/ 8598 h 10000"/>
                  <a:gd name="connsiteX393" fmla="*/ 2698 w 10000"/>
                  <a:gd name="connsiteY393" fmla="*/ 8598 h 10000"/>
                  <a:gd name="connsiteX394" fmla="*/ 2712 w 10000"/>
                  <a:gd name="connsiteY394" fmla="*/ 8598 h 10000"/>
                  <a:gd name="connsiteX395" fmla="*/ 2726 w 10000"/>
                  <a:gd name="connsiteY395" fmla="*/ 8591 h 10000"/>
                  <a:gd name="connsiteX396" fmla="*/ 2737 w 10000"/>
                  <a:gd name="connsiteY396" fmla="*/ 8588 h 10000"/>
                  <a:gd name="connsiteX397" fmla="*/ 2759 w 10000"/>
                  <a:gd name="connsiteY397" fmla="*/ 8582 h 10000"/>
                  <a:gd name="connsiteX398" fmla="*/ 2770 w 10000"/>
                  <a:gd name="connsiteY398" fmla="*/ 8578 h 10000"/>
                  <a:gd name="connsiteX399" fmla="*/ 2784 w 10000"/>
                  <a:gd name="connsiteY399" fmla="*/ 8572 h 10000"/>
                  <a:gd name="connsiteX400" fmla="*/ 2795 w 10000"/>
                  <a:gd name="connsiteY400" fmla="*/ 8572 h 10000"/>
                  <a:gd name="connsiteX401" fmla="*/ 2803 w 10000"/>
                  <a:gd name="connsiteY401" fmla="*/ 8588 h 10000"/>
                  <a:gd name="connsiteX402" fmla="*/ 2803 w 10000"/>
                  <a:gd name="connsiteY402" fmla="*/ 8591 h 10000"/>
                  <a:gd name="connsiteX403" fmla="*/ 2803 w 10000"/>
                  <a:gd name="connsiteY403" fmla="*/ 8601 h 10000"/>
                  <a:gd name="connsiteX404" fmla="*/ 2809 w 10000"/>
                  <a:gd name="connsiteY404" fmla="*/ 8601 h 10000"/>
                  <a:gd name="connsiteX405" fmla="*/ 2823 w 10000"/>
                  <a:gd name="connsiteY405" fmla="*/ 8598 h 10000"/>
                  <a:gd name="connsiteX406" fmla="*/ 2831 w 10000"/>
                  <a:gd name="connsiteY406" fmla="*/ 8598 h 10000"/>
                  <a:gd name="connsiteX407" fmla="*/ 2839 w 10000"/>
                  <a:gd name="connsiteY407" fmla="*/ 8601 h 10000"/>
                  <a:gd name="connsiteX408" fmla="*/ 2848 w 10000"/>
                  <a:gd name="connsiteY408" fmla="*/ 8598 h 10000"/>
                  <a:gd name="connsiteX409" fmla="*/ 2856 w 10000"/>
                  <a:gd name="connsiteY409" fmla="*/ 8601 h 10000"/>
                  <a:gd name="connsiteX410" fmla="*/ 2859 w 10000"/>
                  <a:gd name="connsiteY410" fmla="*/ 8601 h 10000"/>
                  <a:gd name="connsiteX411" fmla="*/ 2864 w 10000"/>
                  <a:gd name="connsiteY411" fmla="*/ 8598 h 10000"/>
                  <a:gd name="connsiteX412" fmla="*/ 2889 w 10000"/>
                  <a:gd name="connsiteY412" fmla="*/ 8611 h 10000"/>
                  <a:gd name="connsiteX413" fmla="*/ 2906 w 10000"/>
                  <a:gd name="connsiteY413" fmla="*/ 8620 h 10000"/>
                  <a:gd name="connsiteX414" fmla="*/ 2914 w 10000"/>
                  <a:gd name="connsiteY414" fmla="*/ 8627 h 10000"/>
                  <a:gd name="connsiteX415" fmla="*/ 2920 w 10000"/>
                  <a:gd name="connsiteY415" fmla="*/ 8640 h 10000"/>
                  <a:gd name="connsiteX416" fmla="*/ 2922 w 10000"/>
                  <a:gd name="connsiteY416" fmla="*/ 8666 h 10000"/>
                  <a:gd name="connsiteX417" fmla="*/ 2922 w 10000"/>
                  <a:gd name="connsiteY417" fmla="*/ 8692 h 10000"/>
                  <a:gd name="connsiteX418" fmla="*/ 2939 w 10000"/>
                  <a:gd name="connsiteY418" fmla="*/ 8695 h 10000"/>
                  <a:gd name="connsiteX419" fmla="*/ 2953 w 10000"/>
                  <a:gd name="connsiteY419" fmla="*/ 8695 h 10000"/>
                  <a:gd name="connsiteX420" fmla="*/ 2961 w 10000"/>
                  <a:gd name="connsiteY420" fmla="*/ 8695 h 10000"/>
                  <a:gd name="connsiteX421" fmla="*/ 2972 w 10000"/>
                  <a:gd name="connsiteY421" fmla="*/ 8692 h 10000"/>
                  <a:gd name="connsiteX422" fmla="*/ 2981 w 10000"/>
                  <a:gd name="connsiteY422" fmla="*/ 8685 h 10000"/>
                  <a:gd name="connsiteX423" fmla="*/ 2989 w 10000"/>
                  <a:gd name="connsiteY423" fmla="*/ 8685 h 10000"/>
                  <a:gd name="connsiteX424" fmla="*/ 3008 w 10000"/>
                  <a:gd name="connsiteY424" fmla="*/ 8685 h 10000"/>
                  <a:gd name="connsiteX425" fmla="*/ 3028 w 10000"/>
                  <a:gd name="connsiteY425" fmla="*/ 8695 h 10000"/>
                  <a:gd name="connsiteX426" fmla="*/ 3042 w 10000"/>
                  <a:gd name="connsiteY426" fmla="*/ 8695 h 10000"/>
                  <a:gd name="connsiteX427" fmla="*/ 3053 w 10000"/>
                  <a:gd name="connsiteY427" fmla="*/ 8676 h 10000"/>
                  <a:gd name="connsiteX428" fmla="*/ 3061 w 10000"/>
                  <a:gd name="connsiteY428" fmla="*/ 8666 h 10000"/>
                  <a:gd name="connsiteX429" fmla="*/ 3066 w 10000"/>
                  <a:gd name="connsiteY429" fmla="*/ 8656 h 10000"/>
                  <a:gd name="connsiteX430" fmla="*/ 3091 w 10000"/>
                  <a:gd name="connsiteY430" fmla="*/ 8659 h 10000"/>
                  <a:gd name="connsiteX431" fmla="*/ 3105 w 10000"/>
                  <a:gd name="connsiteY431" fmla="*/ 8659 h 10000"/>
                  <a:gd name="connsiteX432" fmla="*/ 3108 w 10000"/>
                  <a:gd name="connsiteY432" fmla="*/ 8650 h 10000"/>
                  <a:gd name="connsiteX433" fmla="*/ 3147 w 10000"/>
                  <a:gd name="connsiteY433" fmla="*/ 8588 h 10000"/>
                  <a:gd name="connsiteX434" fmla="*/ 3150 w 10000"/>
                  <a:gd name="connsiteY434" fmla="*/ 8598 h 10000"/>
                  <a:gd name="connsiteX435" fmla="*/ 3163 w 10000"/>
                  <a:gd name="connsiteY435" fmla="*/ 8601 h 10000"/>
                  <a:gd name="connsiteX436" fmla="*/ 3180 w 10000"/>
                  <a:gd name="connsiteY436" fmla="*/ 8608 h 10000"/>
                  <a:gd name="connsiteX437" fmla="*/ 3188 w 10000"/>
                  <a:gd name="connsiteY437" fmla="*/ 8611 h 10000"/>
                  <a:gd name="connsiteX438" fmla="*/ 3227 w 10000"/>
                  <a:gd name="connsiteY438" fmla="*/ 8620 h 10000"/>
                  <a:gd name="connsiteX439" fmla="*/ 3238 w 10000"/>
                  <a:gd name="connsiteY439" fmla="*/ 8617 h 10000"/>
                  <a:gd name="connsiteX440" fmla="*/ 3247 w 10000"/>
                  <a:gd name="connsiteY440" fmla="*/ 8601 h 10000"/>
                  <a:gd name="connsiteX441" fmla="*/ 3269 w 10000"/>
                  <a:gd name="connsiteY441" fmla="*/ 8611 h 10000"/>
                  <a:gd name="connsiteX442" fmla="*/ 3277 w 10000"/>
                  <a:gd name="connsiteY442" fmla="*/ 8617 h 10000"/>
                  <a:gd name="connsiteX443" fmla="*/ 3285 w 10000"/>
                  <a:gd name="connsiteY443" fmla="*/ 8611 h 10000"/>
                  <a:gd name="connsiteX444" fmla="*/ 3307 w 10000"/>
                  <a:gd name="connsiteY444" fmla="*/ 8611 h 10000"/>
                  <a:gd name="connsiteX445" fmla="*/ 3319 w 10000"/>
                  <a:gd name="connsiteY445" fmla="*/ 8617 h 10000"/>
                  <a:gd name="connsiteX446" fmla="*/ 3324 w 10000"/>
                  <a:gd name="connsiteY446" fmla="*/ 8617 h 10000"/>
                  <a:gd name="connsiteX447" fmla="*/ 3327 w 10000"/>
                  <a:gd name="connsiteY447" fmla="*/ 8620 h 10000"/>
                  <a:gd name="connsiteX448" fmla="*/ 3341 w 10000"/>
                  <a:gd name="connsiteY448" fmla="*/ 8620 h 10000"/>
                  <a:gd name="connsiteX449" fmla="*/ 3357 w 10000"/>
                  <a:gd name="connsiteY449" fmla="*/ 8620 h 10000"/>
                  <a:gd name="connsiteX450" fmla="*/ 3374 w 10000"/>
                  <a:gd name="connsiteY450" fmla="*/ 8620 h 10000"/>
                  <a:gd name="connsiteX451" fmla="*/ 3382 w 10000"/>
                  <a:gd name="connsiteY451" fmla="*/ 8620 h 10000"/>
                  <a:gd name="connsiteX452" fmla="*/ 3399 w 10000"/>
                  <a:gd name="connsiteY452" fmla="*/ 8611 h 10000"/>
                  <a:gd name="connsiteX453" fmla="*/ 3413 w 10000"/>
                  <a:gd name="connsiteY453" fmla="*/ 8601 h 10000"/>
                  <a:gd name="connsiteX454" fmla="*/ 3421 w 10000"/>
                  <a:gd name="connsiteY454" fmla="*/ 8588 h 10000"/>
                  <a:gd name="connsiteX455" fmla="*/ 3421 w 10000"/>
                  <a:gd name="connsiteY455" fmla="*/ 8572 h 10000"/>
                  <a:gd name="connsiteX456" fmla="*/ 3421 w 10000"/>
                  <a:gd name="connsiteY456" fmla="*/ 8552 h 10000"/>
                  <a:gd name="connsiteX457" fmla="*/ 3424 w 10000"/>
                  <a:gd name="connsiteY457" fmla="*/ 8533 h 10000"/>
                  <a:gd name="connsiteX458" fmla="*/ 3432 w 10000"/>
                  <a:gd name="connsiteY458" fmla="*/ 8523 h 10000"/>
                  <a:gd name="connsiteX459" fmla="*/ 3446 w 10000"/>
                  <a:gd name="connsiteY459" fmla="*/ 8523 h 10000"/>
                  <a:gd name="connsiteX460" fmla="*/ 3457 w 10000"/>
                  <a:gd name="connsiteY460" fmla="*/ 8523 h 10000"/>
                  <a:gd name="connsiteX461" fmla="*/ 3476 w 10000"/>
                  <a:gd name="connsiteY461" fmla="*/ 8533 h 10000"/>
                  <a:gd name="connsiteX462" fmla="*/ 3485 w 10000"/>
                  <a:gd name="connsiteY462" fmla="*/ 8536 h 10000"/>
                  <a:gd name="connsiteX463" fmla="*/ 3501 w 10000"/>
                  <a:gd name="connsiteY463" fmla="*/ 8527 h 10000"/>
                  <a:gd name="connsiteX464" fmla="*/ 3504 w 10000"/>
                  <a:gd name="connsiteY464" fmla="*/ 8514 h 10000"/>
                  <a:gd name="connsiteX465" fmla="*/ 3510 w 10000"/>
                  <a:gd name="connsiteY465" fmla="*/ 8497 h 10000"/>
                  <a:gd name="connsiteX466" fmla="*/ 3537 w 10000"/>
                  <a:gd name="connsiteY466" fmla="*/ 8484 h 10000"/>
                  <a:gd name="connsiteX467" fmla="*/ 3562 w 10000"/>
                  <a:gd name="connsiteY467" fmla="*/ 8488 h 10000"/>
                  <a:gd name="connsiteX468" fmla="*/ 3568 w 10000"/>
                  <a:gd name="connsiteY468" fmla="*/ 8484 h 10000"/>
                  <a:gd name="connsiteX469" fmla="*/ 3584 w 10000"/>
                  <a:gd name="connsiteY469" fmla="*/ 8494 h 10000"/>
                  <a:gd name="connsiteX470" fmla="*/ 3593 w 10000"/>
                  <a:gd name="connsiteY470" fmla="*/ 8507 h 10000"/>
                  <a:gd name="connsiteX471" fmla="*/ 3618 w 10000"/>
                  <a:gd name="connsiteY471" fmla="*/ 8497 h 10000"/>
                  <a:gd name="connsiteX472" fmla="*/ 3643 w 10000"/>
                  <a:gd name="connsiteY472" fmla="*/ 8475 h 10000"/>
                  <a:gd name="connsiteX473" fmla="*/ 3657 w 10000"/>
                  <a:gd name="connsiteY473" fmla="*/ 8478 h 10000"/>
                  <a:gd name="connsiteX474" fmla="*/ 3670 w 10000"/>
                  <a:gd name="connsiteY474" fmla="*/ 8475 h 10000"/>
                  <a:gd name="connsiteX475" fmla="*/ 3673 w 10000"/>
                  <a:gd name="connsiteY475" fmla="*/ 8468 h 10000"/>
                  <a:gd name="connsiteX476" fmla="*/ 3681 w 10000"/>
                  <a:gd name="connsiteY476" fmla="*/ 8468 h 10000"/>
                  <a:gd name="connsiteX477" fmla="*/ 3698 w 10000"/>
                  <a:gd name="connsiteY477" fmla="*/ 8478 h 10000"/>
                  <a:gd name="connsiteX478" fmla="*/ 3720 w 10000"/>
                  <a:gd name="connsiteY478" fmla="*/ 8497 h 10000"/>
                  <a:gd name="connsiteX479" fmla="*/ 3715 w 10000"/>
                  <a:gd name="connsiteY479" fmla="*/ 8504 h 10000"/>
                  <a:gd name="connsiteX480" fmla="*/ 3729 w 10000"/>
                  <a:gd name="connsiteY480" fmla="*/ 8514 h 10000"/>
                  <a:gd name="connsiteX481" fmla="*/ 3729 w 10000"/>
                  <a:gd name="connsiteY481" fmla="*/ 8517 h 10000"/>
                  <a:gd name="connsiteX482" fmla="*/ 3740 w 10000"/>
                  <a:gd name="connsiteY482" fmla="*/ 8527 h 10000"/>
                  <a:gd name="connsiteX483" fmla="*/ 3759 w 10000"/>
                  <a:gd name="connsiteY483" fmla="*/ 8517 h 10000"/>
                  <a:gd name="connsiteX484" fmla="*/ 3762 w 10000"/>
                  <a:gd name="connsiteY484" fmla="*/ 8504 h 10000"/>
                  <a:gd name="connsiteX485" fmla="*/ 3770 w 10000"/>
                  <a:gd name="connsiteY485" fmla="*/ 8488 h 10000"/>
                  <a:gd name="connsiteX486" fmla="*/ 3778 w 10000"/>
                  <a:gd name="connsiteY486" fmla="*/ 8484 h 10000"/>
                  <a:gd name="connsiteX487" fmla="*/ 3792 w 10000"/>
                  <a:gd name="connsiteY487" fmla="*/ 8475 h 10000"/>
                  <a:gd name="connsiteX488" fmla="*/ 3803 w 10000"/>
                  <a:gd name="connsiteY488" fmla="*/ 8478 h 10000"/>
                  <a:gd name="connsiteX489" fmla="*/ 3809 w 10000"/>
                  <a:gd name="connsiteY489" fmla="*/ 8475 h 10000"/>
                  <a:gd name="connsiteX490" fmla="*/ 3825 w 10000"/>
                  <a:gd name="connsiteY490" fmla="*/ 8465 h 10000"/>
                  <a:gd name="connsiteX491" fmla="*/ 3834 w 10000"/>
                  <a:gd name="connsiteY491" fmla="*/ 8468 h 10000"/>
                  <a:gd name="connsiteX492" fmla="*/ 3842 w 10000"/>
                  <a:gd name="connsiteY492" fmla="*/ 8478 h 10000"/>
                  <a:gd name="connsiteX493" fmla="*/ 3850 w 10000"/>
                  <a:gd name="connsiteY493" fmla="*/ 8478 h 10000"/>
                  <a:gd name="connsiteX494" fmla="*/ 3859 w 10000"/>
                  <a:gd name="connsiteY494" fmla="*/ 8484 h 10000"/>
                  <a:gd name="connsiteX495" fmla="*/ 3873 w 10000"/>
                  <a:gd name="connsiteY495" fmla="*/ 8494 h 10000"/>
                  <a:gd name="connsiteX496" fmla="*/ 3875 w 10000"/>
                  <a:gd name="connsiteY496" fmla="*/ 8507 h 10000"/>
                  <a:gd name="connsiteX497" fmla="*/ 3881 w 10000"/>
                  <a:gd name="connsiteY497" fmla="*/ 8527 h 10000"/>
                  <a:gd name="connsiteX498" fmla="*/ 3875 w 10000"/>
                  <a:gd name="connsiteY498" fmla="*/ 8546 h 10000"/>
                  <a:gd name="connsiteX499" fmla="*/ 3892 w 10000"/>
                  <a:gd name="connsiteY499" fmla="*/ 8546 h 10000"/>
                  <a:gd name="connsiteX500" fmla="*/ 3900 w 10000"/>
                  <a:gd name="connsiteY500" fmla="*/ 8543 h 10000"/>
                  <a:gd name="connsiteX501" fmla="*/ 3906 w 10000"/>
                  <a:gd name="connsiteY501" fmla="*/ 8543 h 10000"/>
                  <a:gd name="connsiteX502" fmla="*/ 3922 w 10000"/>
                  <a:gd name="connsiteY502" fmla="*/ 8552 h 10000"/>
                  <a:gd name="connsiteX503" fmla="*/ 3939 w 10000"/>
                  <a:gd name="connsiteY503" fmla="*/ 8559 h 10000"/>
                  <a:gd name="connsiteX504" fmla="*/ 3953 w 10000"/>
                  <a:gd name="connsiteY504" fmla="*/ 8572 h 10000"/>
                  <a:gd name="connsiteX505" fmla="*/ 3956 w 10000"/>
                  <a:gd name="connsiteY505" fmla="*/ 8588 h 10000"/>
                  <a:gd name="connsiteX506" fmla="*/ 3956 w 10000"/>
                  <a:gd name="connsiteY506" fmla="*/ 8608 h 10000"/>
                  <a:gd name="connsiteX507" fmla="*/ 3972 w 10000"/>
                  <a:gd name="connsiteY507" fmla="*/ 8608 h 10000"/>
                  <a:gd name="connsiteX508" fmla="*/ 3986 w 10000"/>
                  <a:gd name="connsiteY508" fmla="*/ 8608 h 10000"/>
                  <a:gd name="connsiteX509" fmla="*/ 3997 w 10000"/>
                  <a:gd name="connsiteY509" fmla="*/ 8608 h 10000"/>
                  <a:gd name="connsiteX510" fmla="*/ 4006 w 10000"/>
                  <a:gd name="connsiteY510" fmla="*/ 8608 h 10000"/>
                  <a:gd name="connsiteX511" fmla="*/ 4006 w 10000"/>
                  <a:gd name="connsiteY511" fmla="*/ 8611 h 10000"/>
                  <a:gd name="connsiteX512" fmla="*/ 4011 w 10000"/>
                  <a:gd name="connsiteY512" fmla="*/ 8611 h 10000"/>
                  <a:gd name="connsiteX513" fmla="*/ 4022 w 10000"/>
                  <a:gd name="connsiteY513" fmla="*/ 8620 h 10000"/>
                  <a:gd name="connsiteX514" fmla="*/ 4042 w 10000"/>
                  <a:gd name="connsiteY514" fmla="*/ 8620 h 10000"/>
                  <a:gd name="connsiteX515" fmla="*/ 4050 w 10000"/>
                  <a:gd name="connsiteY515" fmla="*/ 8617 h 10000"/>
                  <a:gd name="connsiteX516" fmla="*/ 4069 w 10000"/>
                  <a:gd name="connsiteY516" fmla="*/ 8620 h 10000"/>
                  <a:gd name="connsiteX517" fmla="*/ 4086 w 10000"/>
                  <a:gd name="connsiteY517" fmla="*/ 8630 h 10000"/>
                  <a:gd name="connsiteX518" fmla="*/ 4108 w 10000"/>
                  <a:gd name="connsiteY518" fmla="*/ 8627 h 10000"/>
                  <a:gd name="connsiteX519" fmla="*/ 4125 w 10000"/>
                  <a:gd name="connsiteY519" fmla="*/ 8620 h 10000"/>
                  <a:gd name="connsiteX520" fmla="*/ 4133 w 10000"/>
                  <a:gd name="connsiteY520" fmla="*/ 8611 h 10000"/>
                  <a:gd name="connsiteX521" fmla="*/ 4139 w 10000"/>
                  <a:gd name="connsiteY521" fmla="*/ 8608 h 10000"/>
                  <a:gd name="connsiteX522" fmla="*/ 4147 w 10000"/>
                  <a:gd name="connsiteY522" fmla="*/ 8601 h 10000"/>
                  <a:gd name="connsiteX523" fmla="*/ 4155 w 10000"/>
                  <a:gd name="connsiteY523" fmla="*/ 8591 h 10000"/>
                  <a:gd name="connsiteX524" fmla="*/ 4166 w 10000"/>
                  <a:gd name="connsiteY524" fmla="*/ 8582 h 10000"/>
                  <a:gd name="connsiteX525" fmla="*/ 4183 w 10000"/>
                  <a:gd name="connsiteY525" fmla="*/ 8569 h 10000"/>
                  <a:gd name="connsiteX526" fmla="*/ 4191 w 10000"/>
                  <a:gd name="connsiteY526" fmla="*/ 8562 h 10000"/>
                  <a:gd name="connsiteX527" fmla="*/ 4208 w 10000"/>
                  <a:gd name="connsiteY527" fmla="*/ 8552 h 10000"/>
                  <a:gd name="connsiteX528" fmla="*/ 4230 w 10000"/>
                  <a:gd name="connsiteY528" fmla="*/ 8552 h 10000"/>
                  <a:gd name="connsiteX529" fmla="*/ 4238 w 10000"/>
                  <a:gd name="connsiteY529" fmla="*/ 8559 h 10000"/>
                  <a:gd name="connsiteX530" fmla="*/ 4247 w 10000"/>
                  <a:gd name="connsiteY530" fmla="*/ 8572 h 10000"/>
                  <a:gd name="connsiteX531" fmla="*/ 4252 w 10000"/>
                  <a:gd name="connsiteY531" fmla="*/ 8578 h 10000"/>
                  <a:gd name="connsiteX532" fmla="*/ 4263 w 10000"/>
                  <a:gd name="connsiteY532" fmla="*/ 8582 h 10000"/>
                  <a:gd name="connsiteX533" fmla="*/ 4277 w 10000"/>
                  <a:gd name="connsiteY533" fmla="*/ 8572 h 10000"/>
                  <a:gd name="connsiteX534" fmla="*/ 4294 w 10000"/>
                  <a:gd name="connsiteY534" fmla="*/ 8559 h 10000"/>
                  <a:gd name="connsiteX535" fmla="*/ 4302 w 10000"/>
                  <a:gd name="connsiteY535" fmla="*/ 8546 h 10000"/>
                  <a:gd name="connsiteX536" fmla="*/ 4310 w 10000"/>
                  <a:gd name="connsiteY536" fmla="*/ 8543 h 10000"/>
                  <a:gd name="connsiteX537" fmla="*/ 4313 w 10000"/>
                  <a:gd name="connsiteY537" fmla="*/ 8543 h 10000"/>
                  <a:gd name="connsiteX538" fmla="*/ 4332 w 10000"/>
                  <a:gd name="connsiteY538" fmla="*/ 8546 h 10000"/>
                  <a:gd name="connsiteX539" fmla="*/ 4335 w 10000"/>
                  <a:gd name="connsiteY539" fmla="*/ 8559 h 10000"/>
                  <a:gd name="connsiteX540" fmla="*/ 4349 w 10000"/>
                  <a:gd name="connsiteY540" fmla="*/ 8588 h 10000"/>
                  <a:gd name="connsiteX541" fmla="*/ 4360 w 10000"/>
                  <a:gd name="connsiteY541" fmla="*/ 8591 h 10000"/>
                  <a:gd name="connsiteX542" fmla="*/ 4366 w 10000"/>
                  <a:gd name="connsiteY542" fmla="*/ 8591 h 10000"/>
                  <a:gd name="connsiteX543" fmla="*/ 4382 w 10000"/>
                  <a:gd name="connsiteY543" fmla="*/ 8598 h 10000"/>
                  <a:gd name="connsiteX544" fmla="*/ 4385 w 10000"/>
                  <a:gd name="connsiteY544" fmla="*/ 8598 h 10000"/>
                  <a:gd name="connsiteX545" fmla="*/ 4402 w 10000"/>
                  <a:gd name="connsiteY545" fmla="*/ 8598 h 10000"/>
                  <a:gd name="connsiteX546" fmla="*/ 4421 w 10000"/>
                  <a:gd name="connsiteY546" fmla="*/ 8591 h 10000"/>
                  <a:gd name="connsiteX547" fmla="*/ 4440 w 10000"/>
                  <a:gd name="connsiteY547" fmla="*/ 8591 h 10000"/>
                  <a:gd name="connsiteX548" fmla="*/ 4449 w 10000"/>
                  <a:gd name="connsiteY548" fmla="*/ 8598 h 10000"/>
                  <a:gd name="connsiteX549" fmla="*/ 4454 w 10000"/>
                  <a:gd name="connsiteY549" fmla="*/ 8617 h 10000"/>
                  <a:gd name="connsiteX550" fmla="*/ 4463 w 10000"/>
                  <a:gd name="connsiteY550" fmla="*/ 8608 h 10000"/>
                  <a:gd name="connsiteX551" fmla="*/ 4474 w 10000"/>
                  <a:gd name="connsiteY551" fmla="*/ 8608 h 10000"/>
                  <a:gd name="connsiteX552" fmla="*/ 4490 w 10000"/>
                  <a:gd name="connsiteY552" fmla="*/ 8617 h 10000"/>
                  <a:gd name="connsiteX553" fmla="*/ 4504 w 10000"/>
                  <a:gd name="connsiteY553" fmla="*/ 8617 h 10000"/>
                  <a:gd name="connsiteX554" fmla="*/ 4518 w 10000"/>
                  <a:gd name="connsiteY554" fmla="*/ 8617 h 10000"/>
                  <a:gd name="connsiteX555" fmla="*/ 4535 w 10000"/>
                  <a:gd name="connsiteY555" fmla="*/ 8611 h 10000"/>
                  <a:gd name="connsiteX556" fmla="*/ 4546 w 10000"/>
                  <a:gd name="connsiteY556" fmla="*/ 8611 h 10000"/>
                  <a:gd name="connsiteX557" fmla="*/ 4562 w 10000"/>
                  <a:gd name="connsiteY557" fmla="*/ 8611 h 10000"/>
                  <a:gd name="connsiteX558" fmla="*/ 4571 w 10000"/>
                  <a:gd name="connsiteY558" fmla="*/ 8611 h 10000"/>
                  <a:gd name="connsiteX559" fmla="*/ 4579 w 10000"/>
                  <a:gd name="connsiteY559" fmla="*/ 8608 h 10000"/>
                  <a:gd name="connsiteX560" fmla="*/ 4584 w 10000"/>
                  <a:gd name="connsiteY560" fmla="*/ 8608 h 10000"/>
                  <a:gd name="connsiteX561" fmla="*/ 4601 w 10000"/>
                  <a:gd name="connsiteY561" fmla="*/ 8617 h 10000"/>
                  <a:gd name="connsiteX562" fmla="*/ 4609 w 10000"/>
                  <a:gd name="connsiteY562" fmla="*/ 8627 h 10000"/>
                  <a:gd name="connsiteX563" fmla="*/ 4618 w 10000"/>
                  <a:gd name="connsiteY563" fmla="*/ 8637 h 10000"/>
                  <a:gd name="connsiteX564" fmla="*/ 4618 w 10000"/>
                  <a:gd name="connsiteY564" fmla="*/ 8646 h 10000"/>
                  <a:gd name="connsiteX565" fmla="*/ 4634 w 10000"/>
                  <a:gd name="connsiteY565" fmla="*/ 8656 h 10000"/>
                  <a:gd name="connsiteX566" fmla="*/ 4640 w 10000"/>
                  <a:gd name="connsiteY566" fmla="*/ 8659 h 10000"/>
                  <a:gd name="connsiteX567" fmla="*/ 4651 w 10000"/>
                  <a:gd name="connsiteY567" fmla="*/ 8666 h 10000"/>
                  <a:gd name="connsiteX568" fmla="*/ 4657 w 10000"/>
                  <a:gd name="connsiteY568" fmla="*/ 8659 h 10000"/>
                  <a:gd name="connsiteX569" fmla="*/ 4668 w 10000"/>
                  <a:gd name="connsiteY569" fmla="*/ 8650 h 10000"/>
                  <a:gd name="connsiteX570" fmla="*/ 4676 w 10000"/>
                  <a:gd name="connsiteY570" fmla="*/ 8650 h 10000"/>
                  <a:gd name="connsiteX571" fmla="*/ 4690 w 10000"/>
                  <a:gd name="connsiteY571" fmla="*/ 8650 h 10000"/>
                  <a:gd name="connsiteX572" fmla="*/ 4698 w 10000"/>
                  <a:gd name="connsiteY572" fmla="*/ 8650 h 10000"/>
                  <a:gd name="connsiteX573" fmla="*/ 4704 w 10000"/>
                  <a:gd name="connsiteY573" fmla="*/ 8650 h 10000"/>
                  <a:gd name="connsiteX574" fmla="*/ 4706 w 10000"/>
                  <a:gd name="connsiteY574" fmla="*/ 8659 h 10000"/>
                  <a:gd name="connsiteX575" fmla="*/ 4706 w 10000"/>
                  <a:gd name="connsiteY575" fmla="*/ 8666 h 10000"/>
                  <a:gd name="connsiteX576" fmla="*/ 4723 w 10000"/>
                  <a:gd name="connsiteY576" fmla="*/ 8682 h 10000"/>
                  <a:gd name="connsiteX577" fmla="*/ 4737 w 10000"/>
                  <a:gd name="connsiteY577" fmla="*/ 8682 h 10000"/>
                  <a:gd name="connsiteX578" fmla="*/ 4745 w 10000"/>
                  <a:gd name="connsiteY578" fmla="*/ 8676 h 10000"/>
                  <a:gd name="connsiteX579" fmla="*/ 4756 w 10000"/>
                  <a:gd name="connsiteY579" fmla="*/ 8666 h 10000"/>
                  <a:gd name="connsiteX580" fmla="*/ 4765 w 10000"/>
                  <a:gd name="connsiteY580" fmla="*/ 8666 h 10000"/>
                  <a:gd name="connsiteX581" fmla="*/ 4765 w 10000"/>
                  <a:gd name="connsiteY581" fmla="*/ 8682 h 10000"/>
                  <a:gd name="connsiteX582" fmla="*/ 4770 w 10000"/>
                  <a:gd name="connsiteY582" fmla="*/ 8701 h 10000"/>
                  <a:gd name="connsiteX583" fmla="*/ 4778 w 10000"/>
                  <a:gd name="connsiteY583" fmla="*/ 8705 h 10000"/>
                  <a:gd name="connsiteX584" fmla="*/ 4795 w 10000"/>
                  <a:gd name="connsiteY584" fmla="*/ 8714 h 10000"/>
                  <a:gd name="connsiteX585" fmla="*/ 4812 w 10000"/>
                  <a:gd name="connsiteY585" fmla="*/ 8714 h 10000"/>
                  <a:gd name="connsiteX586" fmla="*/ 4825 w 10000"/>
                  <a:gd name="connsiteY586" fmla="*/ 8705 h 10000"/>
                  <a:gd name="connsiteX587" fmla="*/ 4825 w 10000"/>
                  <a:gd name="connsiteY587" fmla="*/ 8701 h 10000"/>
                  <a:gd name="connsiteX588" fmla="*/ 4828 w 10000"/>
                  <a:gd name="connsiteY588" fmla="*/ 8701 h 10000"/>
                  <a:gd name="connsiteX589" fmla="*/ 4837 w 10000"/>
                  <a:gd name="connsiteY589" fmla="*/ 8692 h 10000"/>
                  <a:gd name="connsiteX590" fmla="*/ 4842 w 10000"/>
                  <a:gd name="connsiteY590" fmla="*/ 8685 h 10000"/>
                  <a:gd name="connsiteX591" fmla="*/ 4859 w 10000"/>
                  <a:gd name="connsiteY591" fmla="*/ 8692 h 10000"/>
                  <a:gd name="connsiteX592" fmla="*/ 4870 w 10000"/>
                  <a:gd name="connsiteY592" fmla="*/ 8701 h 10000"/>
                  <a:gd name="connsiteX593" fmla="*/ 4878 w 10000"/>
                  <a:gd name="connsiteY593" fmla="*/ 8714 h 10000"/>
                  <a:gd name="connsiteX594" fmla="*/ 4892 w 10000"/>
                  <a:gd name="connsiteY594" fmla="*/ 8724 h 10000"/>
                  <a:gd name="connsiteX595" fmla="*/ 4900 w 10000"/>
                  <a:gd name="connsiteY595" fmla="*/ 8724 h 10000"/>
                  <a:gd name="connsiteX596" fmla="*/ 4906 w 10000"/>
                  <a:gd name="connsiteY596" fmla="*/ 8705 h 10000"/>
                  <a:gd name="connsiteX597" fmla="*/ 4925 w 10000"/>
                  <a:gd name="connsiteY597" fmla="*/ 8724 h 10000"/>
                  <a:gd name="connsiteX598" fmla="*/ 4939 w 10000"/>
                  <a:gd name="connsiteY598" fmla="*/ 8701 h 10000"/>
                  <a:gd name="connsiteX599" fmla="*/ 4950 w 10000"/>
                  <a:gd name="connsiteY599" fmla="*/ 8695 h 10000"/>
                  <a:gd name="connsiteX600" fmla="*/ 4956 w 10000"/>
                  <a:gd name="connsiteY600" fmla="*/ 8692 h 10000"/>
                  <a:gd name="connsiteX601" fmla="*/ 4986 w 10000"/>
                  <a:gd name="connsiteY601" fmla="*/ 8705 h 10000"/>
                  <a:gd name="connsiteX602" fmla="*/ 5003 w 10000"/>
                  <a:gd name="connsiteY602" fmla="*/ 8701 h 10000"/>
                  <a:gd name="connsiteX603" fmla="*/ 5011 w 10000"/>
                  <a:gd name="connsiteY603" fmla="*/ 8692 h 10000"/>
                  <a:gd name="connsiteX604" fmla="*/ 5028 w 10000"/>
                  <a:gd name="connsiteY604" fmla="*/ 8682 h 10000"/>
                  <a:gd name="connsiteX605" fmla="*/ 5030 w 10000"/>
                  <a:gd name="connsiteY605" fmla="*/ 8659 h 10000"/>
                  <a:gd name="connsiteX606" fmla="*/ 5039 w 10000"/>
                  <a:gd name="connsiteY606" fmla="*/ 8656 h 10000"/>
                  <a:gd name="connsiteX607" fmla="*/ 5053 w 10000"/>
                  <a:gd name="connsiteY607" fmla="*/ 8669 h 10000"/>
                  <a:gd name="connsiteX608" fmla="*/ 5061 w 10000"/>
                  <a:gd name="connsiteY608" fmla="*/ 8669 h 10000"/>
                  <a:gd name="connsiteX609" fmla="*/ 5061 w 10000"/>
                  <a:gd name="connsiteY609" fmla="*/ 8676 h 10000"/>
                  <a:gd name="connsiteX610" fmla="*/ 5069 w 10000"/>
                  <a:gd name="connsiteY610" fmla="*/ 8669 h 10000"/>
                  <a:gd name="connsiteX611" fmla="*/ 5083 w 10000"/>
                  <a:gd name="connsiteY611" fmla="*/ 8669 h 10000"/>
                  <a:gd name="connsiteX612" fmla="*/ 5100 w 10000"/>
                  <a:gd name="connsiteY612" fmla="*/ 8669 h 10000"/>
                  <a:gd name="connsiteX613" fmla="*/ 5119 w 10000"/>
                  <a:gd name="connsiteY613" fmla="*/ 8682 h 10000"/>
                  <a:gd name="connsiteX614" fmla="*/ 5136 w 10000"/>
                  <a:gd name="connsiteY614" fmla="*/ 8692 h 10000"/>
                  <a:gd name="connsiteX615" fmla="*/ 5161 w 10000"/>
                  <a:gd name="connsiteY615" fmla="*/ 8701 h 10000"/>
                  <a:gd name="connsiteX616" fmla="*/ 5183 w 10000"/>
                  <a:gd name="connsiteY616" fmla="*/ 8701 h 10000"/>
                  <a:gd name="connsiteX617" fmla="*/ 5199 w 10000"/>
                  <a:gd name="connsiteY617" fmla="*/ 8701 h 10000"/>
                  <a:gd name="connsiteX618" fmla="*/ 5213 w 10000"/>
                  <a:gd name="connsiteY618" fmla="*/ 8705 h 10000"/>
                  <a:gd name="connsiteX619" fmla="*/ 5224 w 10000"/>
                  <a:gd name="connsiteY619" fmla="*/ 8701 h 10000"/>
                  <a:gd name="connsiteX620" fmla="*/ 5230 w 10000"/>
                  <a:gd name="connsiteY620" fmla="*/ 8701 h 10000"/>
                  <a:gd name="connsiteX621" fmla="*/ 5241 w 10000"/>
                  <a:gd name="connsiteY621" fmla="*/ 8676 h 10000"/>
                  <a:gd name="connsiteX622" fmla="*/ 5247 w 10000"/>
                  <a:gd name="connsiteY622" fmla="*/ 8666 h 10000"/>
                  <a:gd name="connsiteX623" fmla="*/ 5249 w 10000"/>
                  <a:gd name="connsiteY623" fmla="*/ 8646 h 10000"/>
                  <a:gd name="connsiteX624" fmla="*/ 5249 w 10000"/>
                  <a:gd name="connsiteY624" fmla="*/ 8650 h 10000"/>
                  <a:gd name="connsiteX625" fmla="*/ 5255 w 10000"/>
                  <a:gd name="connsiteY625" fmla="*/ 8646 h 10000"/>
                  <a:gd name="connsiteX626" fmla="*/ 5271 w 10000"/>
                  <a:gd name="connsiteY626" fmla="*/ 8650 h 10000"/>
                  <a:gd name="connsiteX627" fmla="*/ 5288 w 10000"/>
                  <a:gd name="connsiteY627" fmla="*/ 8666 h 10000"/>
                  <a:gd name="connsiteX628" fmla="*/ 5296 w 10000"/>
                  <a:gd name="connsiteY628" fmla="*/ 8666 h 10000"/>
                  <a:gd name="connsiteX629" fmla="*/ 5310 w 10000"/>
                  <a:gd name="connsiteY629" fmla="*/ 8656 h 10000"/>
                  <a:gd name="connsiteX630" fmla="*/ 5321 w 10000"/>
                  <a:gd name="connsiteY630" fmla="*/ 8650 h 10000"/>
                  <a:gd name="connsiteX631" fmla="*/ 5338 w 10000"/>
                  <a:gd name="connsiteY631" fmla="*/ 8650 h 10000"/>
                  <a:gd name="connsiteX632" fmla="*/ 5360 w 10000"/>
                  <a:gd name="connsiteY632" fmla="*/ 8640 h 10000"/>
                  <a:gd name="connsiteX633" fmla="*/ 5366 w 10000"/>
                  <a:gd name="connsiteY633" fmla="*/ 8637 h 10000"/>
                  <a:gd name="connsiteX634" fmla="*/ 5368 w 10000"/>
                  <a:gd name="connsiteY634" fmla="*/ 8637 h 10000"/>
                  <a:gd name="connsiteX635" fmla="*/ 5382 w 10000"/>
                  <a:gd name="connsiteY635" fmla="*/ 8630 h 10000"/>
                  <a:gd name="connsiteX636" fmla="*/ 5391 w 10000"/>
                  <a:gd name="connsiteY636" fmla="*/ 8630 h 10000"/>
                  <a:gd name="connsiteX637" fmla="*/ 5402 w 10000"/>
                  <a:gd name="connsiteY637" fmla="*/ 8637 h 10000"/>
                  <a:gd name="connsiteX638" fmla="*/ 5418 w 10000"/>
                  <a:gd name="connsiteY638" fmla="*/ 8656 h 10000"/>
                  <a:gd name="connsiteX639" fmla="*/ 5432 w 10000"/>
                  <a:gd name="connsiteY639" fmla="*/ 8666 h 10000"/>
                  <a:gd name="connsiteX640" fmla="*/ 5443 w 10000"/>
                  <a:gd name="connsiteY640" fmla="*/ 8682 h 10000"/>
                  <a:gd name="connsiteX641" fmla="*/ 5457 w 10000"/>
                  <a:gd name="connsiteY641" fmla="*/ 8692 h 10000"/>
                  <a:gd name="connsiteX642" fmla="*/ 5471 w 10000"/>
                  <a:gd name="connsiteY642" fmla="*/ 8705 h 10000"/>
                  <a:gd name="connsiteX643" fmla="*/ 5488 w 10000"/>
                  <a:gd name="connsiteY643" fmla="*/ 8711 h 10000"/>
                  <a:gd name="connsiteX644" fmla="*/ 5490 w 10000"/>
                  <a:gd name="connsiteY644" fmla="*/ 8721 h 10000"/>
                  <a:gd name="connsiteX645" fmla="*/ 5512 w 10000"/>
                  <a:gd name="connsiteY645" fmla="*/ 8724 h 10000"/>
                  <a:gd name="connsiteX646" fmla="*/ 5521 w 10000"/>
                  <a:gd name="connsiteY646" fmla="*/ 8714 h 10000"/>
                  <a:gd name="connsiteX647" fmla="*/ 5524 w 10000"/>
                  <a:gd name="connsiteY647" fmla="*/ 8714 h 10000"/>
                  <a:gd name="connsiteX648" fmla="*/ 5532 w 10000"/>
                  <a:gd name="connsiteY648" fmla="*/ 8721 h 10000"/>
                  <a:gd name="connsiteX649" fmla="*/ 5540 w 10000"/>
                  <a:gd name="connsiteY649" fmla="*/ 8724 h 10000"/>
                  <a:gd name="connsiteX650" fmla="*/ 5562 w 10000"/>
                  <a:gd name="connsiteY650" fmla="*/ 8750 h 10000"/>
                  <a:gd name="connsiteX651" fmla="*/ 5562 w 10000"/>
                  <a:gd name="connsiteY651" fmla="*/ 8760 h 10000"/>
                  <a:gd name="connsiteX652" fmla="*/ 5571 w 10000"/>
                  <a:gd name="connsiteY652" fmla="*/ 8782 h 10000"/>
                  <a:gd name="connsiteX653" fmla="*/ 5579 w 10000"/>
                  <a:gd name="connsiteY653" fmla="*/ 8789 h 10000"/>
                  <a:gd name="connsiteX654" fmla="*/ 5593 w 10000"/>
                  <a:gd name="connsiteY654" fmla="*/ 8789 h 10000"/>
                  <a:gd name="connsiteX655" fmla="*/ 5596 w 10000"/>
                  <a:gd name="connsiteY655" fmla="*/ 8789 h 10000"/>
                  <a:gd name="connsiteX656" fmla="*/ 5626 w 10000"/>
                  <a:gd name="connsiteY656" fmla="*/ 8782 h 10000"/>
                  <a:gd name="connsiteX657" fmla="*/ 5629 w 10000"/>
                  <a:gd name="connsiteY657" fmla="*/ 8782 h 10000"/>
                  <a:gd name="connsiteX658" fmla="*/ 5637 w 10000"/>
                  <a:gd name="connsiteY658" fmla="*/ 8779 h 10000"/>
                  <a:gd name="connsiteX659" fmla="*/ 5648 w 10000"/>
                  <a:gd name="connsiteY659" fmla="*/ 8789 h 10000"/>
                  <a:gd name="connsiteX660" fmla="*/ 5665 w 10000"/>
                  <a:gd name="connsiteY660" fmla="*/ 8795 h 10000"/>
                  <a:gd name="connsiteX661" fmla="*/ 5676 w 10000"/>
                  <a:gd name="connsiteY661" fmla="*/ 8789 h 10000"/>
                  <a:gd name="connsiteX662" fmla="*/ 5684 w 10000"/>
                  <a:gd name="connsiteY662" fmla="*/ 8782 h 10000"/>
                  <a:gd name="connsiteX663" fmla="*/ 5693 w 10000"/>
                  <a:gd name="connsiteY663" fmla="*/ 8789 h 10000"/>
                  <a:gd name="connsiteX664" fmla="*/ 5715 w 10000"/>
                  <a:gd name="connsiteY664" fmla="*/ 8808 h 10000"/>
                  <a:gd name="connsiteX665" fmla="*/ 5731 w 10000"/>
                  <a:gd name="connsiteY665" fmla="*/ 8808 h 10000"/>
                  <a:gd name="connsiteX666" fmla="*/ 5740 w 10000"/>
                  <a:gd name="connsiteY666" fmla="*/ 8808 h 10000"/>
                  <a:gd name="connsiteX667" fmla="*/ 5765 w 10000"/>
                  <a:gd name="connsiteY667" fmla="*/ 8818 h 10000"/>
                  <a:gd name="connsiteX668" fmla="*/ 5781 w 10000"/>
                  <a:gd name="connsiteY668" fmla="*/ 8824 h 10000"/>
                  <a:gd name="connsiteX669" fmla="*/ 5798 w 10000"/>
                  <a:gd name="connsiteY669" fmla="*/ 8834 h 10000"/>
                  <a:gd name="connsiteX670" fmla="*/ 5814 w 10000"/>
                  <a:gd name="connsiteY670" fmla="*/ 8837 h 10000"/>
                  <a:gd name="connsiteX671" fmla="*/ 5831 w 10000"/>
                  <a:gd name="connsiteY671" fmla="*/ 8844 h 10000"/>
                  <a:gd name="connsiteX672" fmla="*/ 5842 w 10000"/>
                  <a:gd name="connsiteY672" fmla="*/ 8847 h 10000"/>
                  <a:gd name="connsiteX673" fmla="*/ 5859 w 10000"/>
                  <a:gd name="connsiteY673" fmla="*/ 8857 h 10000"/>
                  <a:gd name="connsiteX674" fmla="*/ 5870 w 10000"/>
                  <a:gd name="connsiteY674" fmla="*/ 8867 h 10000"/>
                  <a:gd name="connsiteX675" fmla="*/ 5878 w 10000"/>
                  <a:gd name="connsiteY675" fmla="*/ 8873 h 10000"/>
                  <a:gd name="connsiteX676" fmla="*/ 5895 w 10000"/>
                  <a:gd name="connsiteY676" fmla="*/ 8873 h 10000"/>
                  <a:gd name="connsiteX677" fmla="*/ 5911 w 10000"/>
                  <a:gd name="connsiteY677" fmla="*/ 8873 h 10000"/>
                  <a:gd name="connsiteX678" fmla="*/ 5931 w 10000"/>
                  <a:gd name="connsiteY678" fmla="*/ 8873 h 10000"/>
                  <a:gd name="connsiteX679" fmla="*/ 5950 w 10000"/>
                  <a:gd name="connsiteY679" fmla="*/ 8867 h 10000"/>
                  <a:gd name="connsiteX680" fmla="*/ 5967 w 10000"/>
                  <a:gd name="connsiteY680" fmla="*/ 8867 h 10000"/>
                  <a:gd name="connsiteX681" fmla="*/ 5975 w 10000"/>
                  <a:gd name="connsiteY681" fmla="*/ 8873 h 10000"/>
                  <a:gd name="connsiteX682" fmla="*/ 6000 w 10000"/>
                  <a:gd name="connsiteY682" fmla="*/ 8883 h 10000"/>
                  <a:gd name="connsiteX683" fmla="*/ 5997 w 10000"/>
                  <a:gd name="connsiteY683" fmla="*/ 8886 h 10000"/>
                  <a:gd name="connsiteX684" fmla="*/ 5997 w 10000"/>
                  <a:gd name="connsiteY684" fmla="*/ 8896 h 10000"/>
                  <a:gd name="connsiteX685" fmla="*/ 6014 w 10000"/>
                  <a:gd name="connsiteY685" fmla="*/ 8892 h 10000"/>
                  <a:gd name="connsiteX686" fmla="*/ 6028 w 10000"/>
                  <a:gd name="connsiteY686" fmla="*/ 8892 h 10000"/>
                  <a:gd name="connsiteX687" fmla="*/ 6053 w 10000"/>
                  <a:gd name="connsiteY687" fmla="*/ 8886 h 10000"/>
                  <a:gd name="connsiteX688" fmla="*/ 6072 w 10000"/>
                  <a:gd name="connsiteY688" fmla="*/ 8876 h 10000"/>
                  <a:gd name="connsiteX689" fmla="*/ 6089 w 10000"/>
                  <a:gd name="connsiteY689" fmla="*/ 8867 h 10000"/>
                  <a:gd name="connsiteX690" fmla="*/ 6111 w 10000"/>
                  <a:gd name="connsiteY690" fmla="*/ 8857 h 10000"/>
                  <a:gd name="connsiteX691" fmla="*/ 6127 w 10000"/>
                  <a:gd name="connsiteY691" fmla="*/ 8847 h 10000"/>
                  <a:gd name="connsiteX692" fmla="*/ 6152 w 10000"/>
                  <a:gd name="connsiteY692" fmla="*/ 8834 h 10000"/>
                  <a:gd name="connsiteX693" fmla="*/ 6183 w 10000"/>
                  <a:gd name="connsiteY693" fmla="*/ 8828 h 10000"/>
                  <a:gd name="connsiteX694" fmla="*/ 6175 w 10000"/>
                  <a:gd name="connsiteY694" fmla="*/ 8844 h 10000"/>
                  <a:gd name="connsiteX695" fmla="*/ 6169 w 10000"/>
                  <a:gd name="connsiteY695" fmla="*/ 8863 h 10000"/>
                  <a:gd name="connsiteX696" fmla="*/ 6158 w 10000"/>
                  <a:gd name="connsiteY696" fmla="*/ 8886 h 10000"/>
                  <a:gd name="connsiteX697" fmla="*/ 6152 w 10000"/>
                  <a:gd name="connsiteY697" fmla="*/ 8896 h 10000"/>
                  <a:gd name="connsiteX698" fmla="*/ 6150 w 10000"/>
                  <a:gd name="connsiteY698" fmla="*/ 8909 h 10000"/>
                  <a:gd name="connsiteX699" fmla="*/ 6152 w 10000"/>
                  <a:gd name="connsiteY699" fmla="*/ 8938 h 10000"/>
                  <a:gd name="connsiteX700" fmla="*/ 6158 w 10000"/>
                  <a:gd name="connsiteY700" fmla="*/ 8957 h 10000"/>
                  <a:gd name="connsiteX701" fmla="*/ 6161 w 10000"/>
                  <a:gd name="connsiteY701" fmla="*/ 8980 h 10000"/>
                  <a:gd name="connsiteX702" fmla="*/ 6166 w 10000"/>
                  <a:gd name="connsiteY702" fmla="*/ 8999 h 10000"/>
                  <a:gd name="connsiteX703" fmla="*/ 6175 w 10000"/>
                  <a:gd name="connsiteY703" fmla="*/ 9032 h 10000"/>
                  <a:gd name="connsiteX704" fmla="*/ 6183 w 10000"/>
                  <a:gd name="connsiteY704" fmla="*/ 9051 h 10000"/>
                  <a:gd name="connsiteX705" fmla="*/ 6191 w 10000"/>
                  <a:gd name="connsiteY705" fmla="*/ 9064 h 10000"/>
                  <a:gd name="connsiteX706" fmla="*/ 6194 w 10000"/>
                  <a:gd name="connsiteY706" fmla="*/ 9084 h 10000"/>
                  <a:gd name="connsiteX707" fmla="*/ 6208 w 10000"/>
                  <a:gd name="connsiteY707" fmla="*/ 9103 h 10000"/>
                  <a:gd name="connsiteX708" fmla="*/ 6208 w 10000"/>
                  <a:gd name="connsiteY708" fmla="*/ 9113 h 10000"/>
                  <a:gd name="connsiteX709" fmla="*/ 6216 w 10000"/>
                  <a:gd name="connsiteY709" fmla="*/ 9129 h 10000"/>
                  <a:gd name="connsiteX710" fmla="*/ 6230 w 10000"/>
                  <a:gd name="connsiteY710" fmla="*/ 9148 h 10000"/>
                  <a:gd name="connsiteX711" fmla="*/ 6241 w 10000"/>
                  <a:gd name="connsiteY711" fmla="*/ 9165 h 10000"/>
                  <a:gd name="connsiteX712" fmla="*/ 6249 w 10000"/>
                  <a:gd name="connsiteY712" fmla="*/ 9168 h 10000"/>
                  <a:gd name="connsiteX713" fmla="*/ 6266 w 10000"/>
                  <a:gd name="connsiteY713" fmla="*/ 9184 h 10000"/>
                  <a:gd name="connsiteX714" fmla="*/ 6280 w 10000"/>
                  <a:gd name="connsiteY714" fmla="*/ 9184 h 10000"/>
                  <a:gd name="connsiteX715" fmla="*/ 6288 w 10000"/>
                  <a:gd name="connsiteY715" fmla="*/ 9177 h 10000"/>
                  <a:gd name="connsiteX716" fmla="*/ 6299 w 10000"/>
                  <a:gd name="connsiteY716" fmla="*/ 9187 h 10000"/>
                  <a:gd name="connsiteX717" fmla="*/ 6305 w 10000"/>
                  <a:gd name="connsiteY717" fmla="*/ 9197 h 10000"/>
                  <a:gd name="connsiteX718" fmla="*/ 6310 w 10000"/>
                  <a:gd name="connsiteY718" fmla="*/ 9197 h 10000"/>
                  <a:gd name="connsiteX719" fmla="*/ 6321 w 10000"/>
                  <a:gd name="connsiteY719" fmla="*/ 9213 h 10000"/>
                  <a:gd name="connsiteX720" fmla="*/ 6335 w 10000"/>
                  <a:gd name="connsiteY720" fmla="*/ 9223 h 10000"/>
                  <a:gd name="connsiteX721" fmla="*/ 6338 w 10000"/>
                  <a:gd name="connsiteY721" fmla="*/ 9223 h 10000"/>
                  <a:gd name="connsiteX722" fmla="*/ 6355 w 10000"/>
                  <a:gd name="connsiteY722" fmla="*/ 9226 h 10000"/>
                  <a:gd name="connsiteX723" fmla="*/ 6363 w 10000"/>
                  <a:gd name="connsiteY723" fmla="*/ 9236 h 10000"/>
                  <a:gd name="connsiteX724" fmla="*/ 6380 w 10000"/>
                  <a:gd name="connsiteY724" fmla="*/ 9258 h 10000"/>
                  <a:gd name="connsiteX725" fmla="*/ 6393 w 10000"/>
                  <a:gd name="connsiteY725" fmla="*/ 9278 h 10000"/>
                  <a:gd name="connsiteX726" fmla="*/ 6396 w 10000"/>
                  <a:gd name="connsiteY726" fmla="*/ 9288 h 10000"/>
                  <a:gd name="connsiteX727" fmla="*/ 6407 w 10000"/>
                  <a:gd name="connsiteY727" fmla="*/ 9297 h 10000"/>
                  <a:gd name="connsiteX728" fmla="*/ 6410 w 10000"/>
                  <a:gd name="connsiteY728" fmla="*/ 9307 h 10000"/>
                  <a:gd name="connsiteX729" fmla="*/ 6416 w 10000"/>
                  <a:gd name="connsiteY729" fmla="*/ 9317 h 10000"/>
                  <a:gd name="connsiteX730" fmla="*/ 6424 w 10000"/>
                  <a:gd name="connsiteY730" fmla="*/ 9326 h 10000"/>
                  <a:gd name="connsiteX731" fmla="*/ 6435 w 10000"/>
                  <a:gd name="connsiteY731" fmla="*/ 9336 h 10000"/>
                  <a:gd name="connsiteX732" fmla="*/ 6443 w 10000"/>
                  <a:gd name="connsiteY732" fmla="*/ 9346 h 10000"/>
                  <a:gd name="connsiteX733" fmla="*/ 6449 w 10000"/>
                  <a:gd name="connsiteY733" fmla="*/ 9362 h 10000"/>
                  <a:gd name="connsiteX734" fmla="*/ 6452 w 10000"/>
                  <a:gd name="connsiteY734" fmla="*/ 9372 h 10000"/>
                  <a:gd name="connsiteX735" fmla="*/ 6449 w 10000"/>
                  <a:gd name="connsiteY735" fmla="*/ 9381 h 10000"/>
                  <a:gd name="connsiteX736" fmla="*/ 6465 w 10000"/>
                  <a:gd name="connsiteY736" fmla="*/ 9394 h 10000"/>
                  <a:gd name="connsiteX737" fmla="*/ 6468 w 10000"/>
                  <a:gd name="connsiteY737" fmla="*/ 9420 h 10000"/>
                  <a:gd name="connsiteX738" fmla="*/ 6493 w 10000"/>
                  <a:gd name="connsiteY738" fmla="*/ 9430 h 10000"/>
                  <a:gd name="connsiteX739" fmla="*/ 6507 w 10000"/>
                  <a:gd name="connsiteY739" fmla="*/ 9440 h 10000"/>
                  <a:gd name="connsiteX740" fmla="*/ 6524 w 10000"/>
                  <a:gd name="connsiteY740" fmla="*/ 9459 h 10000"/>
                  <a:gd name="connsiteX741" fmla="*/ 6532 w 10000"/>
                  <a:gd name="connsiteY741" fmla="*/ 9485 h 10000"/>
                  <a:gd name="connsiteX742" fmla="*/ 6537 w 10000"/>
                  <a:gd name="connsiteY742" fmla="*/ 9498 h 10000"/>
                  <a:gd name="connsiteX743" fmla="*/ 6571 w 10000"/>
                  <a:gd name="connsiteY743" fmla="*/ 9508 h 10000"/>
                  <a:gd name="connsiteX744" fmla="*/ 6596 w 10000"/>
                  <a:gd name="connsiteY744" fmla="*/ 9508 h 10000"/>
                  <a:gd name="connsiteX745" fmla="*/ 6637 w 10000"/>
                  <a:gd name="connsiteY745" fmla="*/ 9517 h 10000"/>
                  <a:gd name="connsiteX746" fmla="*/ 6662 w 10000"/>
                  <a:gd name="connsiteY746" fmla="*/ 9524 h 10000"/>
                  <a:gd name="connsiteX747" fmla="*/ 6679 w 10000"/>
                  <a:gd name="connsiteY747" fmla="*/ 9517 h 10000"/>
                  <a:gd name="connsiteX748" fmla="*/ 6679 w 10000"/>
                  <a:gd name="connsiteY748" fmla="*/ 9505 h 10000"/>
                  <a:gd name="connsiteX749" fmla="*/ 6690 w 10000"/>
                  <a:gd name="connsiteY749" fmla="*/ 9485 h 10000"/>
                  <a:gd name="connsiteX750" fmla="*/ 6693 w 10000"/>
                  <a:gd name="connsiteY750" fmla="*/ 9479 h 10000"/>
                  <a:gd name="connsiteX751" fmla="*/ 6706 w 10000"/>
                  <a:gd name="connsiteY751" fmla="*/ 9469 h 10000"/>
                  <a:gd name="connsiteX752" fmla="*/ 6709 w 10000"/>
                  <a:gd name="connsiteY752" fmla="*/ 9462 h 10000"/>
                  <a:gd name="connsiteX753" fmla="*/ 6717 w 10000"/>
                  <a:gd name="connsiteY753" fmla="*/ 9459 h 10000"/>
                  <a:gd name="connsiteX754" fmla="*/ 6726 w 10000"/>
                  <a:gd name="connsiteY754" fmla="*/ 9459 h 10000"/>
                  <a:gd name="connsiteX755" fmla="*/ 6742 w 10000"/>
                  <a:gd name="connsiteY755" fmla="*/ 9462 h 10000"/>
                  <a:gd name="connsiteX756" fmla="*/ 6759 w 10000"/>
                  <a:gd name="connsiteY756" fmla="*/ 9479 h 10000"/>
                  <a:gd name="connsiteX757" fmla="*/ 6781 w 10000"/>
                  <a:gd name="connsiteY757" fmla="*/ 9485 h 10000"/>
                  <a:gd name="connsiteX758" fmla="*/ 6795 w 10000"/>
                  <a:gd name="connsiteY758" fmla="*/ 9485 h 10000"/>
                  <a:gd name="connsiteX759" fmla="*/ 6803 w 10000"/>
                  <a:gd name="connsiteY759" fmla="*/ 9498 h 10000"/>
                  <a:gd name="connsiteX760" fmla="*/ 6806 w 10000"/>
                  <a:gd name="connsiteY760" fmla="*/ 9508 h 10000"/>
                  <a:gd name="connsiteX761" fmla="*/ 6823 w 10000"/>
                  <a:gd name="connsiteY761" fmla="*/ 9514 h 10000"/>
                  <a:gd name="connsiteX762" fmla="*/ 6831 w 10000"/>
                  <a:gd name="connsiteY762" fmla="*/ 9514 h 10000"/>
                  <a:gd name="connsiteX763" fmla="*/ 6848 w 10000"/>
                  <a:gd name="connsiteY763" fmla="*/ 9514 h 10000"/>
                  <a:gd name="connsiteX764" fmla="*/ 6856 w 10000"/>
                  <a:gd name="connsiteY764" fmla="*/ 9517 h 10000"/>
                  <a:gd name="connsiteX765" fmla="*/ 6878 w 10000"/>
                  <a:gd name="connsiteY765" fmla="*/ 9524 h 10000"/>
                  <a:gd name="connsiteX766" fmla="*/ 6895 w 10000"/>
                  <a:gd name="connsiteY766" fmla="*/ 9524 h 10000"/>
                  <a:gd name="connsiteX767" fmla="*/ 6917 w 10000"/>
                  <a:gd name="connsiteY767" fmla="*/ 9527 h 10000"/>
                  <a:gd name="connsiteX768" fmla="*/ 6934 w 10000"/>
                  <a:gd name="connsiteY768" fmla="*/ 9534 h 10000"/>
                  <a:gd name="connsiteX769" fmla="*/ 6961 w 10000"/>
                  <a:gd name="connsiteY769" fmla="*/ 9543 h 10000"/>
                  <a:gd name="connsiteX770" fmla="*/ 6989 w 10000"/>
                  <a:gd name="connsiteY770" fmla="*/ 9547 h 10000"/>
                  <a:gd name="connsiteX771" fmla="*/ 7014 w 10000"/>
                  <a:gd name="connsiteY771" fmla="*/ 9543 h 10000"/>
                  <a:gd name="connsiteX772" fmla="*/ 7033 w 10000"/>
                  <a:gd name="connsiteY772" fmla="*/ 9543 h 10000"/>
                  <a:gd name="connsiteX773" fmla="*/ 7042 w 10000"/>
                  <a:gd name="connsiteY773" fmla="*/ 9547 h 10000"/>
                  <a:gd name="connsiteX774" fmla="*/ 7069 w 10000"/>
                  <a:gd name="connsiteY774" fmla="*/ 9647 h 10000"/>
                  <a:gd name="connsiteX775" fmla="*/ 7122 w 10000"/>
                  <a:gd name="connsiteY775" fmla="*/ 9734 h 10000"/>
                  <a:gd name="connsiteX776" fmla="*/ 7147 w 10000"/>
                  <a:gd name="connsiteY776" fmla="*/ 9744 h 10000"/>
                  <a:gd name="connsiteX777" fmla="*/ 7169 w 10000"/>
                  <a:gd name="connsiteY777" fmla="*/ 9741 h 10000"/>
                  <a:gd name="connsiteX778" fmla="*/ 7177 w 10000"/>
                  <a:gd name="connsiteY778" fmla="*/ 9744 h 10000"/>
                  <a:gd name="connsiteX779" fmla="*/ 7186 w 10000"/>
                  <a:gd name="connsiteY779" fmla="*/ 9754 h 10000"/>
                  <a:gd name="connsiteX780" fmla="*/ 7191 w 10000"/>
                  <a:gd name="connsiteY780" fmla="*/ 9773 h 10000"/>
                  <a:gd name="connsiteX781" fmla="*/ 7208 w 10000"/>
                  <a:gd name="connsiteY781" fmla="*/ 9783 h 10000"/>
                  <a:gd name="connsiteX782" fmla="*/ 7219 w 10000"/>
                  <a:gd name="connsiteY782" fmla="*/ 9793 h 10000"/>
                  <a:gd name="connsiteX783" fmla="*/ 7235 w 10000"/>
                  <a:gd name="connsiteY783" fmla="*/ 9802 h 10000"/>
                  <a:gd name="connsiteX784" fmla="*/ 7249 w 10000"/>
                  <a:gd name="connsiteY784" fmla="*/ 9819 h 10000"/>
                  <a:gd name="connsiteX785" fmla="*/ 7255 w 10000"/>
                  <a:gd name="connsiteY785" fmla="*/ 9835 h 10000"/>
                  <a:gd name="connsiteX786" fmla="*/ 7255 w 10000"/>
                  <a:gd name="connsiteY786" fmla="*/ 9848 h 10000"/>
                  <a:gd name="connsiteX787" fmla="*/ 7249 w 10000"/>
                  <a:gd name="connsiteY787" fmla="*/ 9848 h 10000"/>
                  <a:gd name="connsiteX788" fmla="*/ 7244 w 10000"/>
                  <a:gd name="connsiteY788" fmla="*/ 9858 h 10000"/>
                  <a:gd name="connsiteX789" fmla="*/ 7235 w 10000"/>
                  <a:gd name="connsiteY789" fmla="*/ 9883 h 10000"/>
                  <a:gd name="connsiteX790" fmla="*/ 7244 w 10000"/>
                  <a:gd name="connsiteY790" fmla="*/ 9903 h 10000"/>
                  <a:gd name="connsiteX791" fmla="*/ 7258 w 10000"/>
                  <a:gd name="connsiteY791" fmla="*/ 9926 h 10000"/>
                  <a:gd name="connsiteX792" fmla="*/ 7263 w 10000"/>
                  <a:gd name="connsiteY792" fmla="*/ 9948 h 10000"/>
                  <a:gd name="connsiteX793" fmla="*/ 7274 w 10000"/>
                  <a:gd name="connsiteY793" fmla="*/ 9968 h 10000"/>
                  <a:gd name="connsiteX794" fmla="*/ 7283 w 10000"/>
                  <a:gd name="connsiteY794" fmla="*/ 9987 h 10000"/>
                  <a:gd name="connsiteX795" fmla="*/ 7291 w 10000"/>
                  <a:gd name="connsiteY795" fmla="*/ 10000 h 10000"/>
                  <a:gd name="connsiteX796" fmla="*/ 7305 w 10000"/>
                  <a:gd name="connsiteY796" fmla="*/ 9997 h 10000"/>
                  <a:gd name="connsiteX797" fmla="*/ 7313 w 10000"/>
                  <a:gd name="connsiteY797" fmla="*/ 9977 h 10000"/>
                  <a:gd name="connsiteX798" fmla="*/ 7324 w 10000"/>
                  <a:gd name="connsiteY798" fmla="*/ 9968 h 10000"/>
                  <a:gd name="connsiteX799" fmla="*/ 7341 w 10000"/>
                  <a:gd name="connsiteY799" fmla="*/ 9971 h 10000"/>
                  <a:gd name="connsiteX800" fmla="*/ 7368 w 10000"/>
                  <a:gd name="connsiteY800" fmla="*/ 9987 h 10000"/>
                  <a:gd name="connsiteX801" fmla="*/ 7380 w 10000"/>
                  <a:gd name="connsiteY801" fmla="*/ 9990 h 10000"/>
                  <a:gd name="connsiteX802" fmla="*/ 7393 w 10000"/>
                  <a:gd name="connsiteY802" fmla="*/ 9981 h 10000"/>
                  <a:gd name="connsiteX803" fmla="*/ 7404 w 10000"/>
                  <a:gd name="connsiteY803" fmla="*/ 9968 h 10000"/>
                  <a:gd name="connsiteX804" fmla="*/ 7418 w 10000"/>
                  <a:gd name="connsiteY804" fmla="*/ 9948 h 10000"/>
                  <a:gd name="connsiteX805" fmla="*/ 7427 w 10000"/>
                  <a:gd name="connsiteY805" fmla="*/ 9922 h 10000"/>
                  <a:gd name="connsiteX806" fmla="*/ 7427 w 10000"/>
                  <a:gd name="connsiteY806" fmla="*/ 9906 h 10000"/>
                  <a:gd name="connsiteX807" fmla="*/ 7404 w 10000"/>
                  <a:gd name="connsiteY807" fmla="*/ 9877 h 10000"/>
                  <a:gd name="connsiteX808" fmla="*/ 7388 w 10000"/>
                  <a:gd name="connsiteY808" fmla="*/ 9854 h 10000"/>
                  <a:gd name="connsiteX809" fmla="*/ 7385 w 10000"/>
                  <a:gd name="connsiteY809" fmla="*/ 9845 h 10000"/>
                  <a:gd name="connsiteX810" fmla="*/ 7385 w 10000"/>
                  <a:gd name="connsiteY810" fmla="*/ 9825 h 10000"/>
                  <a:gd name="connsiteX811" fmla="*/ 7385 w 10000"/>
                  <a:gd name="connsiteY811" fmla="*/ 9819 h 10000"/>
                  <a:gd name="connsiteX812" fmla="*/ 7393 w 10000"/>
                  <a:gd name="connsiteY812" fmla="*/ 9809 h 10000"/>
                  <a:gd name="connsiteX813" fmla="*/ 7404 w 10000"/>
                  <a:gd name="connsiteY813" fmla="*/ 9793 h 10000"/>
                  <a:gd name="connsiteX814" fmla="*/ 7413 w 10000"/>
                  <a:gd name="connsiteY814" fmla="*/ 9783 h 10000"/>
                  <a:gd name="connsiteX815" fmla="*/ 7404 w 10000"/>
                  <a:gd name="connsiteY815" fmla="*/ 9770 h 10000"/>
                  <a:gd name="connsiteX816" fmla="*/ 7388 w 10000"/>
                  <a:gd name="connsiteY816" fmla="*/ 9760 h 10000"/>
                  <a:gd name="connsiteX817" fmla="*/ 7371 w 10000"/>
                  <a:gd name="connsiteY817" fmla="*/ 9744 h 10000"/>
                  <a:gd name="connsiteX818" fmla="*/ 7363 w 10000"/>
                  <a:gd name="connsiteY818" fmla="*/ 9731 h 10000"/>
                  <a:gd name="connsiteX819" fmla="*/ 7355 w 10000"/>
                  <a:gd name="connsiteY819" fmla="*/ 9715 h 10000"/>
                  <a:gd name="connsiteX820" fmla="*/ 7360 w 10000"/>
                  <a:gd name="connsiteY820" fmla="*/ 9686 h 10000"/>
                  <a:gd name="connsiteX821" fmla="*/ 7363 w 10000"/>
                  <a:gd name="connsiteY821" fmla="*/ 9657 h 10000"/>
                  <a:gd name="connsiteX822" fmla="*/ 7360 w 10000"/>
                  <a:gd name="connsiteY822" fmla="*/ 9631 h 10000"/>
                  <a:gd name="connsiteX823" fmla="*/ 7346 w 10000"/>
                  <a:gd name="connsiteY823" fmla="*/ 9611 h 10000"/>
                  <a:gd name="connsiteX824" fmla="*/ 7332 w 10000"/>
                  <a:gd name="connsiteY824" fmla="*/ 9585 h 10000"/>
                  <a:gd name="connsiteX825" fmla="*/ 7324 w 10000"/>
                  <a:gd name="connsiteY825" fmla="*/ 9573 h 10000"/>
                  <a:gd name="connsiteX826" fmla="*/ 7324 w 10000"/>
                  <a:gd name="connsiteY826" fmla="*/ 9553 h 10000"/>
                  <a:gd name="connsiteX827" fmla="*/ 7324 w 10000"/>
                  <a:gd name="connsiteY827" fmla="*/ 9543 h 10000"/>
                  <a:gd name="connsiteX828" fmla="*/ 7324 w 10000"/>
                  <a:gd name="connsiteY828" fmla="*/ 9517 h 10000"/>
                  <a:gd name="connsiteX829" fmla="*/ 7324 w 10000"/>
                  <a:gd name="connsiteY829" fmla="*/ 9498 h 10000"/>
                  <a:gd name="connsiteX830" fmla="*/ 7332 w 10000"/>
                  <a:gd name="connsiteY830" fmla="*/ 9479 h 10000"/>
                  <a:gd name="connsiteX831" fmla="*/ 7341 w 10000"/>
                  <a:gd name="connsiteY831" fmla="*/ 9462 h 10000"/>
                  <a:gd name="connsiteX832" fmla="*/ 7352 w 10000"/>
                  <a:gd name="connsiteY832" fmla="*/ 9459 h 10000"/>
                  <a:gd name="connsiteX833" fmla="*/ 7360 w 10000"/>
                  <a:gd name="connsiteY833" fmla="*/ 9443 h 10000"/>
                  <a:gd name="connsiteX834" fmla="*/ 7363 w 10000"/>
                  <a:gd name="connsiteY834" fmla="*/ 9433 h 10000"/>
                  <a:gd name="connsiteX835" fmla="*/ 7377 w 10000"/>
                  <a:gd name="connsiteY835" fmla="*/ 9433 h 10000"/>
                  <a:gd name="connsiteX836" fmla="*/ 7388 w 10000"/>
                  <a:gd name="connsiteY836" fmla="*/ 9430 h 10000"/>
                  <a:gd name="connsiteX837" fmla="*/ 7396 w 10000"/>
                  <a:gd name="connsiteY837" fmla="*/ 9430 h 10000"/>
                  <a:gd name="connsiteX838" fmla="*/ 7402 w 10000"/>
                  <a:gd name="connsiteY838" fmla="*/ 9424 h 10000"/>
                  <a:gd name="connsiteX839" fmla="*/ 7396 w 10000"/>
                  <a:gd name="connsiteY839" fmla="*/ 9414 h 10000"/>
                  <a:gd name="connsiteX840" fmla="*/ 7388 w 10000"/>
                  <a:gd name="connsiteY840" fmla="*/ 9401 h 10000"/>
                  <a:gd name="connsiteX841" fmla="*/ 7371 w 10000"/>
                  <a:gd name="connsiteY841" fmla="*/ 9391 h 10000"/>
                  <a:gd name="connsiteX842" fmla="*/ 7355 w 10000"/>
                  <a:gd name="connsiteY842" fmla="*/ 9375 h 10000"/>
                  <a:gd name="connsiteX843" fmla="*/ 7332 w 10000"/>
                  <a:gd name="connsiteY843" fmla="*/ 9356 h 10000"/>
                  <a:gd name="connsiteX844" fmla="*/ 7313 w 10000"/>
                  <a:gd name="connsiteY844" fmla="*/ 9330 h 10000"/>
                  <a:gd name="connsiteX845" fmla="*/ 7307 w 10000"/>
                  <a:gd name="connsiteY845" fmla="*/ 9310 h 10000"/>
                  <a:gd name="connsiteX846" fmla="*/ 7305 w 10000"/>
                  <a:gd name="connsiteY846" fmla="*/ 9291 h 10000"/>
                  <a:gd name="connsiteX847" fmla="*/ 7305 w 10000"/>
                  <a:gd name="connsiteY847" fmla="*/ 9278 h 10000"/>
                  <a:gd name="connsiteX848" fmla="*/ 7296 w 10000"/>
                  <a:gd name="connsiteY848" fmla="*/ 9268 h 10000"/>
                  <a:gd name="connsiteX849" fmla="*/ 7296 w 10000"/>
                  <a:gd name="connsiteY849" fmla="*/ 9249 h 10000"/>
                  <a:gd name="connsiteX850" fmla="*/ 7291 w 10000"/>
                  <a:gd name="connsiteY850" fmla="*/ 9226 h 10000"/>
                  <a:gd name="connsiteX851" fmla="*/ 7283 w 10000"/>
                  <a:gd name="connsiteY851" fmla="*/ 9213 h 10000"/>
                  <a:gd name="connsiteX852" fmla="*/ 7274 w 10000"/>
                  <a:gd name="connsiteY852" fmla="*/ 9194 h 10000"/>
                  <a:gd name="connsiteX853" fmla="*/ 7274 w 10000"/>
                  <a:gd name="connsiteY853" fmla="*/ 9174 h 10000"/>
                  <a:gd name="connsiteX854" fmla="*/ 7280 w 10000"/>
                  <a:gd name="connsiteY854" fmla="*/ 9148 h 10000"/>
                  <a:gd name="connsiteX855" fmla="*/ 7283 w 10000"/>
                  <a:gd name="connsiteY855" fmla="*/ 9119 h 10000"/>
                  <a:gd name="connsiteX856" fmla="*/ 7291 w 10000"/>
                  <a:gd name="connsiteY856" fmla="*/ 9100 h 10000"/>
                  <a:gd name="connsiteX857" fmla="*/ 7307 w 10000"/>
                  <a:gd name="connsiteY857" fmla="*/ 9080 h 10000"/>
                  <a:gd name="connsiteX858" fmla="*/ 7324 w 10000"/>
                  <a:gd name="connsiteY858" fmla="*/ 9054 h 10000"/>
                  <a:gd name="connsiteX859" fmla="*/ 7341 w 10000"/>
                  <a:gd name="connsiteY859" fmla="*/ 9054 h 10000"/>
                  <a:gd name="connsiteX860" fmla="*/ 7352 w 10000"/>
                  <a:gd name="connsiteY860" fmla="*/ 9054 h 10000"/>
                  <a:gd name="connsiteX861" fmla="*/ 7346 w 10000"/>
                  <a:gd name="connsiteY861" fmla="*/ 9032 h 10000"/>
                  <a:gd name="connsiteX862" fmla="*/ 7341 w 10000"/>
                  <a:gd name="connsiteY862" fmla="*/ 9022 h 10000"/>
                  <a:gd name="connsiteX863" fmla="*/ 7352 w 10000"/>
                  <a:gd name="connsiteY863" fmla="*/ 8999 h 10000"/>
                  <a:gd name="connsiteX864" fmla="*/ 7360 w 10000"/>
                  <a:gd name="connsiteY864" fmla="*/ 8967 h 10000"/>
                  <a:gd name="connsiteX865" fmla="*/ 7368 w 10000"/>
                  <a:gd name="connsiteY865" fmla="*/ 8922 h 10000"/>
                  <a:gd name="connsiteX866" fmla="*/ 7377 w 10000"/>
                  <a:gd name="connsiteY866" fmla="*/ 8896 h 10000"/>
                  <a:gd name="connsiteX867" fmla="*/ 7380 w 10000"/>
                  <a:gd name="connsiteY867" fmla="*/ 8867 h 10000"/>
                  <a:gd name="connsiteX868" fmla="*/ 7402 w 10000"/>
                  <a:gd name="connsiteY868" fmla="*/ 8824 h 10000"/>
                  <a:gd name="connsiteX869" fmla="*/ 7402 w 10000"/>
                  <a:gd name="connsiteY869" fmla="*/ 8808 h 10000"/>
                  <a:gd name="connsiteX870" fmla="*/ 7393 w 10000"/>
                  <a:gd name="connsiteY870" fmla="*/ 8795 h 10000"/>
                  <a:gd name="connsiteX871" fmla="*/ 7388 w 10000"/>
                  <a:gd name="connsiteY871" fmla="*/ 8799 h 10000"/>
                  <a:gd name="connsiteX872" fmla="*/ 7396 w 10000"/>
                  <a:gd name="connsiteY872" fmla="*/ 8789 h 10000"/>
                  <a:gd name="connsiteX873" fmla="*/ 7404 w 10000"/>
                  <a:gd name="connsiteY873" fmla="*/ 8789 h 10000"/>
                  <a:gd name="connsiteX874" fmla="*/ 7421 w 10000"/>
                  <a:gd name="connsiteY874" fmla="*/ 8769 h 10000"/>
                  <a:gd name="connsiteX875" fmla="*/ 7443 w 10000"/>
                  <a:gd name="connsiteY875" fmla="*/ 8763 h 10000"/>
                  <a:gd name="connsiteX876" fmla="*/ 7452 w 10000"/>
                  <a:gd name="connsiteY876" fmla="*/ 8769 h 10000"/>
                  <a:gd name="connsiteX877" fmla="*/ 7468 w 10000"/>
                  <a:gd name="connsiteY877" fmla="*/ 8769 h 10000"/>
                  <a:gd name="connsiteX878" fmla="*/ 7499 w 10000"/>
                  <a:gd name="connsiteY878" fmla="*/ 8763 h 10000"/>
                  <a:gd name="connsiteX879" fmla="*/ 7526 w 10000"/>
                  <a:gd name="connsiteY879" fmla="*/ 8763 h 10000"/>
                  <a:gd name="connsiteX880" fmla="*/ 7532 w 10000"/>
                  <a:gd name="connsiteY880" fmla="*/ 8763 h 10000"/>
                  <a:gd name="connsiteX881" fmla="*/ 7554 w 10000"/>
                  <a:gd name="connsiteY881" fmla="*/ 8744 h 10000"/>
                  <a:gd name="connsiteX882" fmla="*/ 7571 w 10000"/>
                  <a:gd name="connsiteY882" fmla="*/ 8731 h 10000"/>
                  <a:gd name="connsiteX883" fmla="*/ 7587 w 10000"/>
                  <a:gd name="connsiteY883" fmla="*/ 8711 h 10000"/>
                  <a:gd name="connsiteX884" fmla="*/ 7607 w 10000"/>
                  <a:gd name="connsiteY884" fmla="*/ 8711 h 10000"/>
                  <a:gd name="connsiteX885" fmla="*/ 7634 w 10000"/>
                  <a:gd name="connsiteY885" fmla="*/ 8705 h 10000"/>
                  <a:gd name="connsiteX886" fmla="*/ 7643 w 10000"/>
                  <a:gd name="connsiteY886" fmla="*/ 8682 h 10000"/>
                  <a:gd name="connsiteX887" fmla="*/ 7654 w 10000"/>
                  <a:gd name="connsiteY887" fmla="*/ 8666 h 10000"/>
                  <a:gd name="connsiteX888" fmla="*/ 7668 w 10000"/>
                  <a:gd name="connsiteY888" fmla="*/ 8666 h 10000"/>
                  <a:gd name="connsiteX889" fmla="*/ 7676 w 10000"/>
                  <a:gd name="connsiteY889" fmla="*/ 8682 h 10000"/>
                  <a:gd name="connsiteX890" fmla="*/ 7704 w 10000"/>
                  <a:gd name="connsiteY890" fmla="*/ 8669 h 10000"/>
                  <a:gd name="connsiteX891" fmla="*/ 7712 w 10000"/>
                  <a:gd name="connsiteY891" fmla="*/ 8669 h 10000"/>
                  <a:gd name="connsiteX892" fmla="*/ 7720 w 10000"/>
                  <a:gd name="connsiteY892" fmla="*/ 8669 h 10000"/>
                  <a:gd name="connsiteX893" fmla="*/ 7726 w 10000"/>
                  <a:gd name="connsiteY893" fmla="*/ 8656 h 10000"/>
                  <a:gd name="connsiteX894" fmla="*/ 7734 w 10000"/>
                  <a:gd name="connsiteY894" fmla="*/ 8650 h 10000"/>
                  <a:gd name="connsiteX895" fmla="*/ 7742 w 10000"/>
                  <a:gd name="connsiteY895" fmla="*/ 8650 h 10000"/>
                  <a:gd name="connsiteX896" fmla="*/ 7759 w 10000"/>
                  <a:gd name="connsiteY896" fmla="*/ 8650 h 10000"/>
                  <a:gd name="connsiteX897" fmla="*/ 7756 w 10000"/>
                  <a:gd name="connsiteY897" fmla="*/ 8630 h 10000"/>
                  <a:gd name="connsiteX898" fmla="*/ 7751 w 10000"/>
                  <a:gd name="connsiteY898" fmla="*/ 8627 h 10000"/>
                  <a:gd name="connsiteX899" fmla="*/ 7742 w 10000"/>
                  <a:gd name="connsiteY899" fmla="*/ 8620 h 10000"/>
                  <a:gd name="connsiteX900" fmla="*/ 7734 w 10000"/>
                  <a:gd name="connsiteY900" fmla="*/ 8591 h 10000"/>
                  <a:gd name="connsiteX901" fmla="*/ 7709 w 10000"/>
                  <a:gd name="connsiteY901" fmla="*/ 8582 h 10000"/>
                  <a:gd name="connsiteX902" fmla="*/ 7695 w 10000"/>
                  <a:gd name="connsiteY902" fmla="*/ 8578 h 10000"/>
                  <a:gd name="connsiteX903" fmla="*/ 7668 w 10000"/>
                  <a:gd name="connsiteY903" fmla="*/ 8562 h 10000"/>
                  <a:gd name="connsiteX904" fmla="*/ 7645 w 10000"/>
                  <a:gd name="connsiteY904" fmla="*/ 8552 h 10000"/>
                  <a:gd name="connsiteX905" fmla="*/ 7615 w 10000"/>
                  <a:gd name="connsiteY905" fmla="*/ 8543 h 10000"/>
                  <a:gd name="connsiteX906" fmla="*/ 7596 w 10000"/>
                  <a:gd name="connsiteY906" fmla="*/ 8527 h 10000"/>
                  <a:gd name="connsiteX907" fmla="*/ 7565 w 10000"/>
                  <a:gd name="connsiteY907" fmla="*/ 8494 h 10000"/>
                  <a:gd name="connsiteX908" fmla="*/ 7562 w 10000"/>
                  <a:gd name="connsiteY908" fmla="*/ 8475 h 10000"/>
                  <a:gd name="connsiteX909" fmla="*/ 7540 w 10000"/>
                  <a:gd name="connsiteY909" fmla="*/ 8455 h 10000"/>
                  <a:gd name="connsiteX910" fmla="*/ 7535 w 10000"/>
                  <a:gd name="connsiteY910" fmla="*/ 8446 h 10000"/>
                  <a:gd name="connsiteX911" fmla="*/ 7535 w 10000"/>
                  <a:gd name="connsiteY911" fmla="*/ 8420 h 10000"/>
                  <a:gd name="connsiteX912" fmla="*/ 7535 w 10000"/>
                  <a:gd name="connsiteY912" fmla="*/ 8391 h 10000"/>
                  <a:gd name="connsiteX913" fmla="*/ 7548 w 10000"/>
                  <a:gd name="connsiteY913" fmla="*/ 8345 h 10000"/>
                  <a:gd name="connsiteX914" fmla="*/ 7562 w 10000"/>
                  <a:gd name="connsiteY914" fmla="*/ 8319 h 10000"/>
                  <a:gd name="connsiteX915" fmla="*/ 7582 w 10000"/>
                  <a:gd name="connsiteY915" fmla="*/ 8310 h 10000"/>
                  <a:gd name="connsiteX916" fmla="*/ 7607 w 10000"/>
                  <a:gd name="connsiteY916" fmla="*/ 8300 h 10000"/>
                  <a:gd name="connsiteX917" fmla="*/ 7629 w 10000"/>
                  <a:gd name="connsiteY917" fmla="*/ 8300 h 10000"/>
                  <a:gd name="connsiteX918" fmla="*/ 7651 w 10000"/>
                  <a:gd name="connsiteY918" fmla="*/ 8297 h 10000"/>
                  <a:gd name="connsiteX919" fmla="*/ 7668 w 10000"/>
                  <a:gd name="connsiteY919" fmla="*/ 8280 h 10000"/>
                  <a:gd name="connsiteX920" fmla="*/ 7687 w 10000"/>
                  <a:gd name="connsiteY920" fmla="*/ 8267 h 10000"/>
                  <a:gd name="connsiteX921" fmla="*/ 7693 w 10000"/>
                  <a:gd name="connsiteY921" fmla="*/ 8261 h 10000"/>
                  <a:gd name="connsiteX922" fmla="*/ 7701 w 10000"/>
                  <a:gd name="connsiteY922" fmla="*/ 8248 h 10000"/>
                  <a:gd name="connsiteX923" fmla="*/ 7712 w 10000"/>
                  <a:gd name="connsiteY923" fmla="*/ 8238 h 10000"/>
                  <a:gd name="connsiteX924" fmla="*/ 7731 w 10000"/>
                  <a:gd name="connsiteY924" fmla="*/ 8222 h 10000"/>
                  <a:gd name="connsiteX925" fmla="*/ 7740 w 10000"/>
                  <a:gd name="connsiteY925" fmla="*/ 8206 h 10000"/>
                  <a:gd name="connsiteX926" fmla="*/ 7756 w 10000"/>
                  <a:gd name="connsiteY926" fmla="*/ 8183 h 10000"/>
                  <a:gd name="connsiteX927" fmla="*/ 7773 w 10000"/>
                  <a:gd name="connsiteY927" fmla="*/ 8177 h 10000"/>
                  <a:gd name="connsiteX928" fmla="*/ 7784 w 10000"/>
                  <a:gd name="connsiteY928" fmla="*/ 8183 h 10000"/>
                  <a:gd name="connsiteX929" fmla="*/ 7801 w 10000"/>
                  <a:gd name="connsiteY929" fmla="*/ 8174 h 10000"/>
                  <a:gd name="connsiteX930" fmla="*/ 7801 w 10000"/>
                  <a:gd name="connsiteY930" fmla="*/ 8157 h 10000"/>
                  <a:gd name="connsiteX931" fmla="*/ 7817 w 10000"/>
                  <a:gd name="connsiteY931" fmla="*/ 8164 h 10000"/>
                  <a:gd name="connsiteX932" fmla="*/ 7837 w 10000"/>
                  <a:gd name="connsiteY932" fmla="*/ 8164 h 10000"/>
                  <a:gd name="connsiteX933" fmla="*/ 7856 w 10000"/>
                  <a:gd name="connsiteY933" fmla="*/ 8164 h 10000"/>
                  <a:gd name="connsiteX934" fmla="*/ 7870 w 10000"/>
                  <a:gd name="connsiteY934" fmla="*/ 8167 h 10000"/>
                  <a:gd name="connsiteX935" fmla="*/ 7881 w 10000"/>
                  <a:gd name="connsiteY935" fmla="*/ 8174 h 10000"/>
                  <a:gd name="connsiteX936" fmla="*/ 7898 w 10000"/>
                  <a:gd name="connsiteY936" fmla="*/ 8187 h 10000"/>
                  <a:gd name="connsiteX937" fmla="*/ 7917 w 10000"/>
                  <a:gd name="connsiteY937" fmla="*/ 8187 h 10000"/>
                  <a:gd name="connsiteX938" fmla="*/ 7928 w 10000"/>
                  <a:gd name="connsiteY938" fmla="*/ 8157 h 10000"/>
                  <a:gd name="connsiteX939" fmla="*/ 7942 w 10000"/>
                  <a:gd name="connsiteY939" fmla="*/ 8157 h 10000"/>
                  <a:gd name="connsiteX940" fmla="*/ 7958 w 10000"/>
                  <a:gd name="connsiteY940" fmla="*/ 8164 h 10000"/>
                  <a:gd name="connsiteX941" fmla="*/ 7983 w 10000"/>
                  <a:gd name="connsiteY941" fmla="*/ 8144 h 10000"/>
                  <a:gd name="connsiteX942" fmla="*/ 8000 w 10000"/>
                  <a:gd name="connsiteY942" fmla="*/ 8109 h 10000"/>
                  <a:gd name="connsiteX943" fmla="*/ 7994 w 10000"/>
                  <a:gd name="connsiteY943" fmla="*/ 8093 h 10000"/>
                  <a:gd name="connsiteX944" fmla="*/ 7983 w 10000"/>
                  <a:gd name="connsiteY944" fmla="*/ 8070 h 10000"/>
                  <a:gd name="connsiteX945" fmla="*/ 7986 w 10000"/>
                  <a:gd name="connsiteY945" fmla="*/ 8063 h 10000"/>
                  <a:gd name="connsiteX946" fmla="*/ 7978 w 10000"/>
                  <a:gd name="connsiteY946" fmla="*/ 8044 h 10000"/>
                  <a:gd name="connsiteX947" fmla="*/ 7986 w 10000"/>
                  <a:gd name="connsiteY947" fmla="*/ 8002 h 10000"/>
                  <a:gd name="connsiteX948" fmla="*/ 7983 w 10000"/>
                  <a:gd name="connsiteY948" fmla="*/ 7947 h 10000"/>
                  <a:gd name="connsiteX949" fmla="*/ 7961 w 10000"/>
                  <a:gd name="connsiteY949" fmla="*/ 7931 h 10000"/>
                  <a:gd name="connsiteX950" fmla="*/ 7958 w 10000"/>
                  <a:gd name="connsiteY950" fmla="*/ 7898 h 10000"/>
                  <a:gd name="connsiteX951" fmla="*/ 7953 w 10000"/>
                  <a:gd name="connsiteY951" fmla="*/ 7856 h 10000"/>
                  <a:gd name="connsiteX952" fmla="*/ 7967 w 10000"/>
                  <a:gd name="connsiteY952" fmla="*/ 7837 h 10000"/>
                  <a:gd name="connsiteX953" fmla="*/ 7950 w 10000"/>
                  <a:gd name="connsiteY953" fmla="*/ 7824 h 10000"/>
                  <a:gd name="connsiteX954" fmla="*/ 7906 w 10000"/>
                  <a:gd name="connsiteY954" fmla="*/ 7814 h 10000"/>
                  <a:gd name="connsiteX955" fmla="*/ 7878 w 10000"/>
                  <a:gd name="connsiteY955" fmla="*/ 7814 h 10000"/>
                  <a:gd name="connsiteX956" fmla="*/ 7870 w 10000"/>
                  <a:gd name="connsiteY956" fmla="*/ 7795 h 10000"/>
                  <a:gd name="connsiteX957" fmla="*/ 7878 w 10000"/>
                  <a:gd name="connsiteY957" fmla="*/ 7778 h 10000"/>
                  <a:gd name="connsiteX958" fmla="*/ 7881 w 10000"/>
                  <a:gd name="connsiteY958" fmla="*/ 7775 h 10000"/>
                  <a:gd name="connsiteX959" fmla="*/ 7878 w 10000"/>
                  <a:gd name="connsiteY959" fmla="*/ 7743 h 10000"/>
                  <a:gd name="connsiteX960" fmla="*/ 7895 w 10000"/>
                  <a:gd name="connsiteY960" fmla="*/ 7733 h 10000"/>
                  <a:gd name="connsiteX961" fmla="*/ 7911 w 10000"/>
                  <a:gd name="connsiteY961" fmla="*/ 7710 h 10000"/>
                  <a:gd name="connsiteX962" fmla="*/ 7911 w 10000"/>
                  <a:gd name="connsiteY962" fmla="*/ 7665 h 10000"/>
                  <a:gd name="connsiteX963" fmla="*/ 7917 w 10000"/>
                  <a:gd name="connsiteY963" fmla="*/ 7600 h 10000"/>
                  <a:gd name="connsiteX964" fmla="*/ 7928 w 10000"/>
                  <a:gd name="connsiteY964" fmla="*/ 7581 h 10000"/>
                  <a:gd name="connsiteX965" fmla="*/ 7917 w 10000"/>
                  <a:gd name="connsiteY965" fmla="*/ 7474 h 10000"/>
                  <a:gd name="connsiteX966" fmla="*/ 7873 w 10000"/>
                  <a:gd name="connsiteY966" fmla="*/ 7335 h 10000"/>
                  <a:gd name="connsiteX967" fmla="*/ 7756 w 10000"/>
                  <a:gd name="connsiteY967" fmla="*/ 7050 h 10000"/>
                  <a:gd name="connsiteX968" fmla="*/ 7679 w 10000"/>
                  <a:gd name="connsiteY968" fmla="*/ 6839 h 10000"/>
                  <a:gd name="connsiteX969" fmla="*/ 7668 w 10000"/>
                  <a:gd name="connsiteY969" fmla="*/ 6823 h 10000"/>
                  <a:gd name="connsiteX970" fmla="*/ 7659 w 10000"/>
                  <a:gd name="connsiteY970" fmla="*/ 6768 h 10000"/>
                  <a:gd name="connsiteX971" fmla="*/ 7659 w 10000"/>
                  <a:gd name="connsiteY971" fmla="*/ 6739 h 10000"/>
                  <a:gd name="connsiteX972" fmla="*/ 7651 w 10000"/>
                  <a:gd name="connsiteY972" fmla="*/ 6713 h 10000"/>
                  <a:gd name="connsiteX973" fmla="*/ 7654 w 10000"/>
                  <a:gd name="connsiteY973" fmla="*/ 6684 h 10000"/>
                  <a:gd name="connsiteX974" fmla="*/ 7643 w 10000"/>
                  <a:gd name="connsiteY974" fmla="*/ 6626 h 10000"/>
                  <a:gd name="connsiteX975" fmla="*/ 7629 w 10000"/>
                  <a:gd name="connsiteY975" fmla="*/ 6600 h 10000"/>
                  <a:gd name="connsiteX976" fmla="*/ 7629 w 10000"/>
                  <a:gd name="connsiteY976" fmla="*/ 6580 h 10000"/>
                  <a:gd name="connsiteX977" fmla="*/ 7623 w 10000"/>
                  <a:gd name="connsiteY977" fmla="*/ 6541 h 10000"/>
                  <a:gd name="connsiteX978" fmla="*/ 7615 w 10000"/>
                  <a:gd name="connsiteY978" fmla="*/ 6522 h 10000"/>
                  <a:gd name="connsiteX979" fmla="*/ 7598 w 10000"/>
                  <a:gd name="connsiteY979" fmla="*/ 6509 h 10000"/>
                  <a:gd name="connsiteX980" fmla="*/ 7587 w 10000"/>
                  <a:gd name="connsiteY980" fmla="*/ 6493 h 10000"/>
                  <a:gd name="connsiteX981" fmla="*/ 7579 w 10000"/>
                  <a:gd name="connsiteY981" fmla="*/ 6464 h 10000"/>
                  <a:gd name="connsiteX982" fmla="*/ 7587 w 10000"/>
                  <a:gd name="connsiteY982" fmla="*/ 6438 h 10000"/>
                  <a:gd name="connsiteX983" fmla="*/ 7596 w 10000"/>
                  <a:gd name="connsiteY983" fmla="*/ 6425 h 10000"/>
                  <a:gd name="connsiteX984" fmla="*/ 7590 w 10000"/>
                  <a:gd name="connsiteY984" fmla="*/ 6396 h 10000"/>
                  <a:gd name="connsiteX985" fmla="*/ 7590 w 10000"/>
                  <a:gd name="connsiteY985" fmla="*/ 6373 h 10000"/>
                  <a:gd name="connsiteX986" fmla="*/ 7587 w 10000"/>
                  <a:gd name="connsiteY986" fmla="*/ 6354 h 10000"/>
                  <a:gd name="connsiteX987" fmla="*/ 7582 w 10000"/>
                  <a:gd name="connsiteY987" fmla="*/ 6344 h 10000"/>
                  <a:gd name="connsiteX988" fmla="*/ 7582 w 10000"/>
                  <a:gd name="connsiteY988" fmla="*/ 6324 h 10000"/>
                  <a:gd name="connsiteX989" fmla="*/ 7571 w 10000"/>
                  <a:gd name="connsiteY989" fmla="*/ 6302 h 10000"/>
                  <a:gd name="connsiteX990" fmla="*/ 7548 w 10000"/>
                  <a:gd name="connsiteY990" fmla="*/ 6256 h 10000"/>
                  <a:gd name="connsiteX991" fmla="*/ 7546 w 10000"/>
                  <a:gd name="connsiteY991" fmla="*/ 6218 h 10000"/>
                  <a:gd name="connsiteX992" fmla="*/ 7540 w 10000"/>
                  <a:gd name="connsiteY992" fmla="*/ 6159 h 10000"/>
                  <a:gd name="connsiteX993" fmla="*/ 7535 w 10000"/>
                  <a:gd name="connsiteY993" fmla="*/ 6114 h 10000"/>
                  <a:gd name="connsiteX994" fmla="*/ 7535 w 10000"/>
                  <a:gd name="connsiteY994" fmla="*/ 6088 h 10000"/>
                  <a:gd name="connsiteX995" fmla="*/ 7540 w 10000"/>
                  <a:gd name="connsiteY995" fmla="*/ 6049 h 10000"/>
                  <a:gd name="connsiteX996" fmla="*/ 7546 w 10000"/>
                  <a:gd name="connsiteY996" fmla="*/ 6004 h 10000"/>
                  <a:gd name="connsiteX997" fmla="*/ 7548 w 10000"/>
                  <a:gd name="connsiteY997" fmla="*/ 5965 h 10000"/>
                  <a:gd name="connsiteX998" fmla="*/ 7548 w 10000"/>
                  <a:gd name="connsiteY998" fmla="*/ 5946 h 10000"/>
                  <a:gd name="connsiteX999" fmla="*/ 7548 w 10000"/>
                  <a:gd name="connsiteY999" fmla="*/ 5933 h 10000"/>
                  <a:gd name="connsiteX1000" fmla="*/ 7548 w 10000"/>
                  <a:gd name="connsiteY1000" fmla="*/ 5910 h 10000"/>
                  <a:gd name="connsiteX1001" fmla="*/ 7548 w 10000"/>
                  <a:gd name="connsiteY1001" fmla="*/ 5897 h 10000"/>
                  <a:gd name="connsiteX1002" fmla="*/ 7546 w 10000"/>
                  <a:gd name="connsiteY1002" fmla="*/ 5871 h 10000"/>
                  <a:gd name="connsiteX1003" fmla="*/ 7535 w 10000"/>
                  <a:gd name="connsiteY1003" fmla="*/ 5839 h 10000"/>
                  <a:gd name="connsiteX1004" fmla="*/ 7524 w 10000"/>
                  <a:gd name="connsiteY1004" fmla="*/ 5797 h 10000"/>
                  <a:gd name="connsiteX1005" fmla="*/ 7518 w 10000"/>
                  <a:gd name="connsiteY1005" fmla="*/ 5767 h 10000"/>
                  <a:gd name="connsiteX1006" fmla="*/ 7515 w 10000"/>
                  <a:gd name="connsiteY1006" fmla="*/ 5745 h 10000"/>
                  <a:gd name="connsiteX1007" fmla="*/ 7501 w 10000"/>
                  <a:gd name="connsiteY1007" fmla="*/ 5683 h 10000"/>
                  <a:gd name="connsiteX1008" fmla="*/ 7490 w 10000"/>
                  <a:gd name="connsiteY1008" fmla="*/ 5631 h 10000"/>
                  <a:gd name="connsiteX1009" fmla="*/ 7482 w 10000"/>
                  <a:gd name="connsiteY1009" fmla="*/ 5593 h 10000"/>
                  <a:gd name="connsiteX1010" fmla="*/ 7476 w 10000"/>
                  <a:gd name="connsiteY1010" fmla="*/ 5570 h 10000"/>
                  <a:gd name="connsiteX1011" fmla="*/ 7476 w 10000"/>
                  <a:gd name="connsiteY1011" fmla="*/ 5528 h 10000"/>
                  <a:gd name="connsiteX1012" fmla="*/ 7482 w 10000"/>
                  <a:gd name="connsiteY1012" fmla="*/ 5502 h 10000"/>
                  <a:gd name="connsiteX1013" fmla="*/ 7490 w 10000"/>
                  <a:gd name="connsiteY1013" fmla="*/ 5489 h 10000"/>
                  <a:gd name="connsiteX1014" fmla="*/ 7499 w 10000"/>
                  <a:gd name="connsiteY1014" fmla="*/ 5479 h 10000"/>
                  <a:gd name="connsiteX1015" fmla="*/ 7493 w 10000"/>
                  <a:gd name="connsiteY1015" fmla="*/ 5427 h 10000"/>
                  <a:gd name="connsiteX1016" fmla="*/ 7501 w 10000"/>
                  <a:gd name="connsiteY1016" fmla="*/ 5415 h 10000"/>
                  <a:gd name="connsiteX1017" fmla="*/ 7510 w 10000"/>
                  <a:gd name="connsiteY1017" fmla="*/ 5398 h 10000"/>
                  <a:gd name="connsiteX1018" fmla="*/ 7515 w 10000"/>
                  <a:gd name="connsiteY1018" fmla="*/ 5379 h 10000"/>
                  <a:gd name="connsiteX1019" fmla="*/ 7526 w 10000"/>
                  <a:gd name="connsiteY1019" fmla="*/ 5366 h 10000"/>
                  <a:gd name="connsiteX1020" fmla="*/ 7518 w 10000"/>
                  <a:gd name="connsiteY1020" fmla="*/ 5350 h 10000"/>
                  <a:gd name="connsiteX1021" fmla="*/ 7518 w 10000"/>
                  <a:gd name="connsiteY1021" fmla="*/ 5330 h 10000"/>
                  <a:gd name="connsiteX1022" fmla="*/ 7526 w 10000"/>
                  <a:gd name="connsiteY1022" fmla="*/ 5311 h 10000"/>
                  <a:gd name="connsiteX1023" fmla="*/ 7540 w 10000"/>
                  <a:gd name="connsiteY1023" fmla="*/ 5291 h 10000"/>
                  <a:gd name="connsiteX1024" fmla="*/ 7540 w 10000"/>
                  <a:gd name="connsiteY1024" fmla="*/ 5266 h 10000"/>
                  <a:gd name="connsiteX1025" fmla="*/ 7540 w 10000"/>
                  <a:gd name="connsiteY1025" fmla="*/ 5256 h 10000"/>
                  <a:gd name="connsiteX1026" fmla="*/ 7524 w 10000"/>
                  <a:gd name="connsiteY1026" fmla="*/ 5233 h 10000"/>
                  <a:gd name="connsiteX1027" fmla="*/ 7515 w 10000"/>
                  <a:gd name="connsiteY1027" fmla="*/ 5217 h 10000"/>
                  <a:gd name="connsiteX1028" fmla="*/ 7490 w 10000"/>
                  <a:gd name="connsiteY1028" fmla="*/ 5178 h 10000"/>
                  <a:gd name="connsiteX1029" fmla="*/ 7474 w 10000"/>
                  <a:gd name="connsiteY1029" fmla="*/ 5162 h 10000"/>
                  <a:gd name="connsiteX1030" fmla="*/ 7457 w 10000"/>
                  <a:gd name="connsiteY1030" fmla="*/ 5120 h 10000"/>
                  <a:gd name="connsiteX1031" fmla="*/ 7421 w 10000"/>
                  <a:gd name="connsiteY1031" fmla="*/ 5087 h 10000"/>
                  <a:gd name="connsiteX1032" fmla="*/ 7380 w 10000"/>
                  <a:gd name="connsiteY1032" fmla="*/ 5068 h 10000"/>
                  <a:gd name="connsiteX1033" fmla="*/ 7355 w 10000"/>
                  <a:gd name="connsiteY1033" fmla="*/ 5058 h 10000"/>
                  <a:gd name="connsiteX1034" fmla="*/ 7332 w 10000"/>
                  <a:gd name="connsiteY1034" fmla="*/ 5049 h 10000"/>
                  <a:gd name="connsiteX1035" fmla="*/ 7305 w 10000"/>
                  <a:gd name="connsiteY1035" fmla="*/ 5016 h 10000"/>
                  <a:gd name="connsiteX1036" fmla="*/ 7305 w 10000"/>
                  <a:gd name="connsiteY1036" fmla="*/ 5000 h 10000"/>
                  <a:gd name="connsiteX1037" fmla="*/ 7296 w 10000"/>
                  <a:gd name="connsiteY1037" fmla="*/ 4971 h 10000"/>
                  <a:gd name="connsiteX1038" fmla="*/ 7288 w 10000"/>
                  <a:gd name="connsiteY1038" fmla="*/ 4945 h 10000"/>
                  <a:gd name="connsiteX1039" fmla="*/ 7280 w 10000"/>
                  <a:gd name="connsiteY1039" fmla="*/ 4916 h 10000"/>
                  <a:gd name="connsiteX1040" fmla="*/ 7291 w 10000"/>
                  <a:gd name="connsiteY1040" fmla="*/ 4887 h 10000"/>
                  <a:gd name="connsiteX1041" fmla="*/ 7291 w 10000"/>
                  <a:gd name="connsiteY1041" fmla="*/ 4858 h 10000"/>
                  <a:gd name="connsiteX1042" fmla="*/ 7271 w 10000"/>
                  <a:gd name="connsiteY1042" fmla="*/ 4819 h 10000"/>
                  <a:gd name="connsiteX1043" fmla="*/ 7255 w 10000"/>
                  <a:gd name="connsiteY1043" fmla="*/ 4828 h 10000"/>
                  <a:gd name="connsiteX1044" fmla="*/ 7235 w 10000"/>
                  <a:gd name="connsiteY1044" fmla="*/ 4841 h 10000"/>
                  <a:gd name="connsiteX1045" fmla="*/ 7216 w 10000"/>
                  <a:gd name="connsiteY1045" fmla="*/ 4867 h 10000"/>
                  <a:gd name="connsiteX1046" fmla="*/ 7191 w 10000"/>
                  <a:gd name="connsiteY1046" fmla="*/ 4870 h 10000"/>
                  <a:gd name="connsiteX1047" fmla="*/ 7155 w 10000"/>
                  <a:gd name="connsiteY1047" fmla="*/ 4887 h 10000"/>
                  <a:gd name="connsiteX1048" fmla="*/ 7122 w 10000"/>
                  <a:gd name="connsiteY1048" fmla="*/ 4893 h 10000"/>
                  <a:gd name="connsiteX1049" fmla="*/ 7105 w 10000"/>
                  <a:gd name="connsiteY1049" fmla="*/ 4896 h 10000"/>
                  <a:gd name="connsiteX1050" fmla="*/ 7094 w 10000"/>
                  <a:gd name="connsiteY1050" fmla="*/ 4916 h 10000"/>
                  <a:gd name="connsiteX1051" fmla="*/ 7080 w 10000"/>
                  <a:gd name="connsiteY1051" fmla="*/ 4903 h 10000"/>
                  <a:gd name="connsiteX1052" fmla="*/ 7072 w 10000"/>
                  <a:gd name="connsiteY1052" fmla="*/ 4851 h 10000"/>
                  <a:gd name="connsiteX1053" fmla="*/ 7042 w 10000"/>
                  <a:gd name="connsiteY1053" fmla="*/ 4819 h 10000"/>
                  <a:gd name="connsiteX1054" fmla="*/ 7030 w 10000"/>
                  <a:gd name="connsiteY1054" fmla="*/ 4780 h 10000"/>
                  <a:gd name="connsiteX1055" fmla="*/ 7039 w 10000"/>
                  <a:gd name="connsiteY1055" fmla="*/ 4757 h 10000"/>
                  <a:gd name="connsiteX1056" fmla="*/ 7047 w 10000"/>
                  <a:gd name="connsiteY1056" fmla="*/ 4744 h 10000"/>
                  <a:gd name="connsiteX1057" fmla="*/ 7022 w 10000"/>
                  <a:gd name="connsiteY1057" fmla="*/ 4725 h 10000"/>
                  <a:gd name="connsiteX1058" fmla="*/ 7000 w 10000"/>
                  <a:gd name="connsiteY1058" fmla="*/ 4715 h 10000"/>
                  <a:gd name="connsiteX1059" fmla="*/ 6975 w 10000"/>
                  <a:gd name="connsiteY1059" fmla="*/ 4709 h 10000"/>
                  <a:gd name="connsiteX1060" fmla="*/ 6945 w 10000"/>
                  <a:gd name="connsiteY1060" fmla="*/ 4696 h 10000"/>
                  <a:gd name="connsiteX1061" fmla="*/ 6953 w 10000"/>
                  <a:gd name="connsiteY1061" fmla="*/ 4679 h 10000"/>
                  <a:gd name="connsiteX1062" fmla="*/ 6961 w 10000"/>
                  <a:gd name="connsiteY1062" fmla="*/ 4660 h 10000"/>
                  <a:gd name="connsiteX1063" fmla="*/ 6983 w 10000"/>
                  <a:gd name="connsiteY1063" fmla="*/ 4644 h 10000"/>
                  <a:gd name="connsiteX1064" fmla="*/ 7014 w 10000"/>
                  <a:gd name="connsiteY1064" fmla="*/ 4634 h 10000"/>
                  <a:gd name="connsiteX1065" fmla="*/ 7025 w 10000"/>
                  <a:gd name="connsiteY1065" fmla="*/ 4615 h 10000"/>
                  <a:gd name="connsiteX1066" fmla="*/ 7047 w 10000"/>
                  <a:gd name="connsiteY1066" fmla="*/ 4582 h 10000"/>
                  <a:gd name="connsiteX1067" fmla="*/ 7069 w 10000"/>
                  <a:gd name="connsiteY1067" fmla="*/ 4563 h 10000"/>
                  <a:gd name="connsiteX1068" fmla="*/ 7078 w 10000"/>
                  <a:gd name="connsiteY1068" fmla="*/ 4553 h 10000"/>
                  <a:gd name="connsiteX1069" fmla="*/ 7097 w 10000"/>
                  <a:gd name="connsiteY1069" fmla="*/ 4527 h 10000"/>
                  <a:gd name="connsiteX1070" fmla="*/ 7122 w 10000"/>
                  <a:gd name="connsiteY1070" fmla="*/ 4517 h 10000"/>
                  <a:gd name="connsiteX1071" fmla="*/ 7139 w 10000"/>
                  <a:gd name="connsiteY1071" fmla="*/ 4488 h 10000"/>
                  <a:gd name="connsiteX1072" fmla="*/ 7147 w 10000"/>
                  <a:gd name="connsiteY1072" fmla="*/ 4459 h 10000"/>
                  <a:gd name="connsiteX1073" fmla="*/ 7161 w 10000"/>
                  <a:gd name="connsiteY1073" fmla="*/ 4440 h 10000"/>
                  <a:gd name="connsiteX1074" fmla="*/ 7177 w 10000"/>
                  <a:gd name="connsiteY1074" fmla="*/ 4430 h 10000"/>
                  <a:gd name="connsiteX1075" fmla="*/ 7202 w 10000"/>
                  <a:gd name="connsiteY1075" fmla="*/ 4407 h 10000"/>
                  <a:gd name="connsiteX1076" fmla="*/ 7224 w 10000"/>
                  <a:gd name="connsiteY1076" fmla="*/ 4417 h 10000"/>
                  <a:gd name="connsiteX1077" fmla="*/ 7241 w 10000"/>
                  <a:gd name="connsiteY1077" fmla="*/ 4404 h 10000"/>
                  <a:gd name="connsiteX1078" fmla="*/ 7263 w 10000"/>
                  <a:gd name="connsiteY1078" fmla="*/ 4398 h 10000"/>
                  <a:gd name="connsiteX1079" fmla="*/ 7283 w 10000"/>
                  <a:gd name="connsiteY1079" fmla="*/ 4424 h 10000"/>
                  <a:gd name="connsiteX1080" fmla="*/ 7305 w 10000"/>
                  <a:gd name="connsiteY1080" fmla="*/ 4433 h 10000"/>
                  <a:gd name="connsiteX1081" fmla="*/ 7332 w 10000"/>
                  <a:gd name="connsiteY1081" fmla="*/ 4443 h 10000"/>
                  <a:gd name="connsiteX1082" fmla="*/ 7380 w 10000"/>
                  <a:gd name="connsiteY1082" fmla="*/ 4398 h 10000"/>
                  <a:gd name="connsiteX1083" fmla="*/ 7404 w 10000"/>
                  <a:gd name="connsiteY1083" fmla="*/ 4378 h 10000"/>
                  <a:gd name="connsiteX1084" fmla="*/ 7418 w 10000"/>
                  <a:gd name="connsiteY1084" fmla="*/ 4369 h 10000"/>
                  <a:gd name="connsiteX1085" fmla="*/ 7443 w 10000"/>
                  <a:gd name="connsiteY1085" fmla="*/ 4356 h 10000"/>
                  <a:gd name="connsiteX1086" fmla="*/ 7460 w 10000"/>
                  <a:gd name="connsiteY1086" fmla="*/ 4385 h 10000"/>
                  <a:gd name="connsiteX1087" fmla="*/ 7460 w 10000"/>
                  <a:gd name="connsiteY1087" fmla="*/ 4404 h 10000"/>
                  <a:gd name="connsiteX1088" fmla="*/ 7499 w 10000"/>
                  <a:gd name="connsiteY1088" fmla="*/ 4417 h 10000"/>
                  <a:gd name="connsiteX1089" fmla="*/ 7515 w 10000"/>
                  <a:gd name="connsiteY1089" fmla="*/ 4414 h 10000"/>
                  <a:gd name="connsiteX1090" fmla="*/ 7565 w 10000"/>
                  <a:gd name="connsiteY1090" fmla="*/ 4385 h 10000"/>
                  <a:gd name="connsiteX1091" fmla="*/ 7579 w 10000"/>
                  <a:gd name="connsiteY1091" fmla="*/ 4346 h 10000"/>
                  <a:gd name="connsiteX1092" fmla="*/ 7582 w 10000"/>
                  <a:gd name="connsiteY1092" fmla="*/ 4317 h 10000"/>
                  <a:gd name="connsiteX1093" fmla="*/ 7590 w 10000"/>
                  <a:gd name="connsiteY1093" fmla="*/ 4301 h 10000"/>
                  <a:gd name="connsiteX1094" fmla="*/ 7612 w 10000"/>
                  <a:gd name="connsiteY1094" fmla="*/ 4271 h 10000"/>
                  <a:gd name="connsiteX1095" fmla="*/ 7623 w 10000"/>
                  <a:gd name="connsiteY1095" fmla="*/ 4262 h 10000"/>
                  <a:gd name="connsiteX1096" fmla="*/ 7634 w 10000"/>
                  <a:gd name="connsiteY1096" fmla="*/ 4245 h 10000"/>
                  <a:gd name="connsiteX1097" fmla="*/ 7645 w 10000"/>
                  <a:gd name="connsiteY1097" fmla="*/ 4265 h 10000"/>
                  <a:gd name="connsiteX1098" fmla="*/ 7670 w 10000"/>
                  <a:gd name="connsiteY1098" fmla="*/ 4284 h 10000"/>
                  <a:gd name="connsiteX1099" fmla="*/ 7701 w 10000"/>
                  <a:gd name="connsiteY1099" fmla="*/ 4275 h 10000"/>
                  <a:gd name="connsiteX1100" fmla="*/ 7717 w 10000"/>
                  <a:gd name="connsiteY1100" fmla="*/ 4275 h 10000"/>
                  <a:gd name="connsiteX1101" fmla="*/ 7740 w 10000"/>
                  <a:gd name="connsiteY1101" fmla="*/ 4284 h 10000"/>
                  <a:gd name="connsiteX1102" fmla="*/ 7767 w 10000"/>
                  <a:gd name="connsiteY1102" fmla="*/ 4284 h 10000"/>
                  <a:gd name="connsiteX1103" fmla="*/ 7895 w 10000"/>
                  <a:gd name="connsiteY1103" fmla="*/ 4207 h 10000"/>
                  <a:gd name="connsiteX1104" fmla="*/ 7895 w 10000"/>
                  <a:gd name="connsiteY1104" fmla="*/ 4187 h 10000"/>
                  <a:gd name="connsiteX1105" fmla="*/ 7895 w 10000"/>
                  <a:gd name="connsiteY1105" fmla="*/ 4171 h 10000"/>
                  <a:gd name="connsiteX1106" fmla="*/ 7903 w 10000"/>
                  <a:gd name="connsiteY1106" fmla="*/ 4148 h 10000"/>
                  <a:gd name="connsiteX1107" fmla="*/ 7917 w 10000"/>
                  <a:gd name="connsiteY1107" fmla="*/ 4158 h 10000"/>
                  <a:gd name="connsiteX1108" fmla="*/ 7967 w 10000"/>
                  <a:gd name="connsiteY1108" fmla="*/ 4203 h 10000"/>
                  <a:gd name="connsiteX1109" fmla="*/ 7994 w 10000"/>
                  <a:gd name="connsiteY1109" fmla="*/ 4203 h 10000"/>
                  <a:gd name="connsiteX1110" fmla="*/ 8064 w 10000"/>
                  <a:gd name="connsiteY1110" fmla="*/ 4242 h 10000"/>
                  <a:gd name="connsiteX1111" fmla="*/ 8083 w 10000"/>
                  <a:gd name="connsiteY1111" fmla="*/ 4245 h 10000"/>
                  <a:gd name="connsiteX1112" fmla="*/ 8105 w 10000"/>
                  <a:gd name="connsiteY1112" fmla="*/ 4226 h 10000"/>
                  <a:gd name="connsiteX1113" fmla="*/ 8136 w 10000"/>
                  <a:gd name="connsiteY1113" fmla="*/ 4187 h 10000"/>
                  <a:gd name="connsiteX1114" fmla="*/ 8161 w 10000"/>
                  <a:gd name="connsiteY1114" fmla="*/ 4168 h 10000"/>
                  <a:gd name="connsiteX1115" fmla="*/ 8172 w 10000"/>
                  <a:gd name="connsiteY1115" fmla="*/ 4161 h 10000"/>
                  <a:gd name="connsiteX1116" fmla="*/ 8208 w 10000"/>
                  <a:gd name="connsiteY1116" fmla="*/ 4168 h 10000"/>
                  <a:gd name="connsiteX1117" fmla="*/ 8235 w 10000"/>
                  <a:gd name="connsiteY1117" fmla="*/ 4168 h 10000"/>
                  <a:gd name="connsiteX1118" fmla="*/ 8258 w 10000"/>
                  <a:gd name="connsiteY1118" fmla="*/ 4152 h 10000"/>
                  <a:gd name="connsiteX1119" fmla="*/ 8283 w 10000"/>
                  <a:gd name="connsiteY1119" fmla="*/ 4152 h 10000"/>
                  <a:gd name="connsiteX1120" fmla="*/ 8299 w 10000"/>
                  <a:gd name="connsiteY1120" fmla="*/ 4132 h 10000"/>
                  <a:gd name="connsiteX1121" fmla="*/ 8316 w 10000"/>
                  <a:gd name="connsiteY1121" fmla="*/ 4113 h 10000"/>
                  <a:gd name="connsiteX1122" fmla="*/ 8330 w 10000"/>
                  <a:gd name="connsiteY1122" fmla="*/ 4084 h 10000"/>
                  <a:gd name="connsiteX1123" fmla="*/ 8341 w 10000"/>
                  <a:gd name="connsiteY1123" fmla="*/ 4058 h 10000"/>
                  <a:gd name="connsiteX1124" fmla="*/ 8349 w 10000"/>
                  <a:gd name="connsiteY1124" fmla="*/ 4064 h 10000"/>
                  <a:gd name="connsiteX1125" fmla="*/ 8366 w 10000"/>
                  <a:gd name="connsiteY1125" fmla="*/ 4067 h 10000"/>
                  <a:gd name="connsiteX1126" fmla="*/ 8374 w 10000"/>
                  <a:gd name="connsiteY1126" fmla="*/ 4084 h 10000"/>
                  <a:gd name="connsiteX1127" fmla="*/ 8402 w 10000"/>
                  <a:gd name="connsiteY1127" fmla="*/ 4054 h 10000"/>
                  <a:gd name="connsiteX1128" fmla="*/ 8427 w 10000"/>
                  <a:gd name="connsiteY1128" fmla="*/ 4028 h 10000"/>
                  <a:gd name="connsiteX1129" fmla="*/ 8438 w 10000"/>
                  <a:gd name="connsiteY1129" fmla="*/ 4025 h 10000"/>
                  <a:gd name="connsiteX1130" fmla="*/ 8468 w 10000"/>
                  <a:gd name="connsiteY1130" fmla="*/ 4006 h 10000"/>
                  <a:gd name="connsiteX1131" fmla="*/ 8485 w 10000"/>
                  <a:gd name="connsiteY1131" fmla="*/ 3999 h 10000"/>
                  <a:gd name="connsiteX1132" fmla="*/ 8493 w 10000"/>
                  <a:gd name="connsiteY1132" fmla="*/ 4025 h 10000"/>
                  <a:gd name="connsiteX1133" fmla="*/ 8515 w 10000"/>
                  <a:gd name="connsiteY1133" fmla="*/ 4028 h 10000"/>
                  <a:gd name="connsiteX1134" fmla="*/ 8543 w 10000"/>
                  <a:gd name="connsiteY1134" fmla="*/ 4009 h 10000"/>
                  <a:gd name="connsiteX1135" fmla="*/ 8551 w 10000"/>
                  <a:gd name="connsiteY1135" fmla="*/ 3990 h 10000"/>
                  <a:gd name="connsiteX1136" fmla="*/ 8582 w 10000"/>
                  <a:gd name="connsiteY1136" fmla="*/ 3977 h 10000"/>
                  <a:gd name="connsiteX1137" fmla="*/ 8596 w 10000"/>
                  <a:gd name="connsiteY1137" fmla="*/ 3977 h 10000"/>
                  <a:gd name="connsiteX1138" fmla="*/ 8607 w 10000"/>
                  <a:gd name="connsiteY1138" fmla="*/ 3980 h 10000"/>
                  <a:gd name="connsiteX1139" fmla="*/ 8645 w 10000"/>
                  <a:gd name="connsiteY1139" fmla="*/ 3970 h 10000"/>
                  <a:gd name="connsiteX1140" fmla="*/ 8654 w 10000"/>
                  <a:gd name="connsiteY1140" fmla="*/ 3951 h 10000"/>
                  <a:gd name="connsiteX1141" fmla="*/ 8670 w 10000"/>
                  <a:gd name="connsiteY1141" fmla="*/ 3935 h 10000"/>
                  <a:gd name="connsiteX1142" fmla="*/ 8695 w 10000"/>
                  <a:gd name="connsiteY1142" fmla="*/ 3935 h 10000"/>
                  <a:gd name="connsiteX1143" fmla="*/ 8704 w 10000"/>
                  <a:gd name="connsiteY1143" fmla="*/ 3951 h 10000"/>
                  <a:gd name="connsiteX1144" fmla="*/ 8717 w 10000"/>
                  <a:gd name="connsiteY1144" fmla="*/ 3964 h 10000"/>
                  <a:gd name="connsiteX1145" fmla="*/ 8751 w 10000"/>
                  <a:gd name="connsiteY1145" fmla="*/ 3951 h 10000"/>
                  <a:gd name="connsiteX1146" fmla="*/ 8776 w 10000"/>
                  <a:gd name="connsiteY1146" fmla="*/ 3935 h 10000"/>
                  <a:gd name="connsiteX1147" fmla="*/ 8798 w 10000"/>
                  <a:gd name="connsiteY1147" fmla="*/ 3925 h 10000"/>
                  <a:gd name="connsiteX1148" fmla="*/ 8806 w 10000"/>
                  <a:gd name="connsiteY1148" fmla="*/ 3892 h 10000"/>
                  <a:gd name="connsiteX1149" fmla="*/ 8814 w 10000"/>
                  <a:gd name="connsiteY1149" fmla="*/ 3876 h 10000"/>
                  <a:gd name="connsiteX1150" fmla="*/ 8839 w 10000"/>
                  <a:gd name="connsiteY1150" fmla="*/ 3873 h 10000"/>
                  <a:gd name="connsiteX1151" fmla="*/ 8842 w 10000"/>
                  <a:gd name="connsiteY1151" fmla="*/ 3876 h 10000"/>
                  <a:gd name="connsiteX1152" fmla="*/ 8856 w 10000"/>
                  <a:gd name="connsiteY1152" fmla="*/ 3863 h 10000"/>
                  <a:gd name="connsiteX1153" fmla="*/ 8856 w 10000"/>
                  <a:gd name="connsiteY1153" fmla="*/ 3841 h 10000"/>
                  <a:gd name="connsiteX1154" fmla="*/ 8870 w 10000"/>
                  <a:gd name="connsiteY1154" fmla="*/ 3821 h 10000"/>
                  <a:gd name="connsiteX1155" fmla="*/ 8903 w 10000"/>
                  <a:gd name="connsiteY1155" fmla="*/ 3802 h 10000"/>
                  <a:gd name="connsiteX1156" fmla="*/ 8914 w 10000"/>
                  <a:gd name="connsiteY1156" fmla="*/ 3782 h 10000"/>
                  <a:gd name="connsiteX1157" fmla="*/ 8939 w 10000"/>
                  <a:gd name="connsiteY1157" fmla="*/ 3782 h 10000"/>
                  <a:gd name="connsiteX1158" fmla="*/ 8961 w 10000"/>
                  <a:gd name="connsiteY1158" fmla="*/ 3779 h 10000"/>
                  <a:gd name="connsiteX1159" fmla="*/ 8983 w 10000"/>
                  <a:gd name="connsiteY1159" fmla="*/ 3760 h 10000"/>
                  <a:gd name="connsiteX1160" fmla="*/ 9003 w 10000"/>
                  <a:gd name="connsiteY1160" fmla="*/ 3763 h 10000"/>
                  <a:gd name="connsiteX1161" fmla="*/ 9019 w 10000"/>
                  <a:gd name="connsiteY1161" fmla="*/ 3779 h 10000"/>
                  <a:gd name="connsiteX1162" fmla="*/ 9050 w 10000"/>
                  <a:gd name="connsiteY1162" fmla="*/ 3812 h 10000"/>
                  <a:gd name="connsiteX1163" fmla="*/ 9080 w 10000"/>
                  <a:gd name="connsiteY1163" fmla="*/ 3831 h 10000"/>
                  <a:gd name="connsiteX1164" fmla="*/ 9097 w 10000"/>
                  <a:gd name="connsiteY1164" fmla="*/ 3867 h 10000"/>
                  <a:gd name="connsiteX1165" fmla="*/ 9114 w 10000"/>
                  <a:gd name="connsiteY1165" fmla="*/ 3902 h 10000"/>
                  <a:gd name="connsiteX1166" fmla="*/ 9122 w 10000"/>
                  <a:gd name="connsiteY1166" fmla="*/ 3935 h 10000"/>
                  <a:gd name="connsiteX1167" fmla="*/ 9125 w 10000"/>
                  <a:gd name="connsiteY1167" fmla="*/ 3964 h 10000"/>
                  <a:gd name="connsiteX1168" fmla="*/ 9130 w 10000"/>
                  <a:gd name="connsiteY1168" fmla="*/ 3999 h 10000"/>
                  <a:gd name="connsiteX1169" fmla="*/ 9130 w 10000"/>
                  <a:gd name="connsiteY1169" fmla="*/ 4054 h 10000"/>
                  <a:gd name="connsiteX1170" fmla="*/ 9155 w 10000"/>
                  <a:gd name="connsiteY1170" fmla="*/ 4093 h 10000"/>
                  <a:gd name="connsiteX1171" fmla="*/ 9169 w 10000"/>
                  <a:gd name="connsiteY1171" fmla="*/ 4090 h 10000"/>
                  <a:gd name="connsiteX1172" fmla="*/ 9211 w 10000"/>
                  <a:gd name="connsiteY1172" fmla="*/ 4077 h 10000"/>
                  <a:gd name="connsiteX1173" fmla="*/ 9244 w 10000"/>
                  <a:gd name="connsiteY1173" fmla="*/ 4077 h 10000"/>
                  <a:gd name="connsiteX1174" fmla="*/ 9252 w 10000"/>
                  <a:gd name="connsiteY1174" fmla="*/ 4103 h 10000"/>
                  <a:gd name="connsiteX1175" fmla="*/ 9258 w 10000"/>
                  <a:gd name="connsiteY1175" fmla="*/ 4148 h 10000"/>
                  <a:gd name="connsiteX1176" fmla="*/ 9269 w 10000"/>
                  <a:gd name="connsiteY1176" fmla="*/ 4158 h 10000"/>
                  <a:gd name="connsiteX1177" fmla="*/ 9294 w 10000"/>
                  <a:gd name="connsiteY1177" fmla="*/ 4158 h 10000"/>
                  <a:gd name="connsiteX1178" fmla="*/ 9319 w 10000"/>
                  <a:gd name="connsiteY1178" fmla="*/ 4168 h 10000"/>
                  <a:gd name="connsiteX1179" fmla="*/ 9346 w 10000"/>
                  <a:gd name="connsiteY1179" fmla="*/ 4190 h 10000"/>
                  <a:gd name="connsiteX1180" fmla="*/ 9357 w 10000"/>
                  <a:gd name="connsiteY1180" fmla="*/ 4168 h 10000"/>
                  <a:gd name="connsiteX1181" fmla="*/ 9371 w 10000"/>
                  <a:gd name="connsiteY1181" fmla="*/ 4132 h 10000"/>
                  <a:gd name="connsiteX1182" fmla="*/ 9391 w 10000"/>
                  <a:gd name="connsiteY1182" fmla="*/ 4113 h 10000"/>
                  <a:gd name="connsiteX1183" fmla="*/ 9407 w 10000"/>
                  <a:gd name="connsiteY1183" fmla="*/ 4103 h 10000"/>
                  <a:gd name="connsiteX1184" fmla="*/ 9435 w 10000"/>
                  <a:gd name="connsiteY1184" fmla="*/ 4100 h 10000"/>
                  <a:gd name="connsiteX1185" fmla="*/ 9460 w 10000"/>
                  <a:gd name="connsiteY1185" fmla="*/ 4084 h 10000"/>
                  <a:gd name="connsiteX1186" fmla="*/ 9485 w 10000"/>
                  <a:gd name="connsiteY1186" fmla="*/ 4067 h 10000"/>
                  <a:gd name="connsiteX1187" fmla="*/ 9496 w 10000"/>
                  <a:gd name="connsiteY1187" fmla="*/ 4054 h 10000"/>
                  <a:gd name="connsiteX1188" fmla="*/ 9526 w 10000"/>
                  <a:gd name="connsiteY1188" fmla="*/ 4048 h 10000"/>
                  <a:gd name="connsiteX1189" fmla="*/ 9557 w 10000"/>
                  <a:gd name="connsiteY1189" fmla="*/ 4038 h 10000"/>
                  <a:gd name="connsiteX1190" fmla="*/ 9584 w 10000"/>
                  <a:gd name="connsiteY1190" fmla="*/ 4019 h 10000"/>
                  <a:gd name="connsiteX1191" fmla="*/ 9623 w 10000"/>
                  <a:gd name="connsiteY1191" fmla="*/ 4016 h 10000"/>
                  <a:gd name="connsiteX1192" fmla="*/ 9648 w 10000"/>
                  <a:gd name="connsiteY1192" fmla="*/ 4009 h 10000"/>
                  <a:gd name="connsiteX1193" fmla="*/ 9673 w 10000"/>
                  <a:gd name="connsiteY1193" fmla="*/ 4019 h 10000"/>
                  <a:gd name="connsiteX1194" fmla="*/ 9712 w 10000"/>
                  <a:gd name="connsiteY1194" fmla="*/ 4038 h 10000"/>
                  <a:gd name="connsiteX1195" fmla="*/ 9742 w 10000"/>
                  <a:gd name="connsiteY1195" fmla="*/ 4074 h 10000"/>
                  <a:gd name="connsiteX1196" fmla="*/ 9776 w 10000"/>
                  <a:gd name="connsiteY1196" fmla="*/ 4093 h 10000"/>
                  <a:gd name="connsiteX1197" fmla="*/ 9814 w 10000"/>
                  <a:gd name="connsiteY1197" fmla="*/ 4109 h 10000"/>
                  <a:gd name="connsiteX1198" fmla="*/ 9859 w 10000"/>
                  <a:gd name="connsiteY1198" fmla="*/ 4119 h 10000"/>
                  <a:gd name="connsiteX1199" fmla="*/ 9898 w 10000"/>
                  <a:gd name="connsiteY1199" fmla="*/ 4122 h 10000"/>
                  <a:gd name="connsiteX1200" fmla="*/ 9931 w 10000"/>
                  <a:gd name="connsiteY1200" fmla="*/ 4109 h 10000"/>
                  <a:gd name="connsiteX1201" fmla="*/ 9956 w 10000"/>
                  <a:gd name="connsiteY1201" fmla="*/ 4100 h 10000"/>
                  <a:gd name="connsiteX1202" fmla="*/ 9981 w 10000"/>
                  <a:gd name="connsiteY1202" fmla="*/ 4067 h 10000"/>
                  <a:gd name="connsiteX1203" fmla="*/ 9994 w 10000"/>
                  <a:gd name="connsiteY1203" fmla="*/ 4035 h 10000"/>
                  <a:gd name="connsiteX1204" fmla="*/ 10000 w 10000"/>
                  <a:gd name="connsiteY1204" fmla="*/ 3996 h 10000"/>
                  <a:gd name="connsiteX1205" fmla="*/ 9994 w 10000"/>
                  <a:gd name="connsiteY1205" fmla="*/ 3941 h 10000"/>
                  <a:gd name="connsiteX1206" fmla="*/ 9986 w 10000"/>
                  <a:gd name="connsiteY1206" fmla="*/ 3905 h 10000"/>
                  <a:gd name="connsiteX1207" fmla="*/ 9981 w 10000"/>
                  <a:gd name="connsiteY1207" fmla="*/ 3857 h 10000"/>
                  <a:gd name="connsiteX1208" fmla="*/ 9989 w 10000"/>
                  <a:gd name="connsiteY1208" fmla="*/ 3837 h 10000"/>
                  <a:gd name="connsiteX1209" fmla="*/ 9989 w 10000"/>
                  <a:gd name="connsiteY1209" fmla="*/ 3812 h 10000"/>
                  <a:gd name="connsiteX1210" fmla="*/ 9981 w 10000"/>
                  <a:gd name="connsiteY1210" fmla="*/ 3792 h 10000"/>
                  <a:gd name="connsiteX1211" fmla="*/ 9970 w 10000"/>
                  <a:gd name="connsiteY1211" fmla="*/ 3763 h 10000"/>
                  <a:gd name="connsiteX1212" fmla="*/ 9945 w 10000"/>
                  <a:gd name="connsiteY1212" fmla="*/ 3705 h 10000"/>
                  <a:gd name="connsiteX1213" fmla="*/ 9931 w 10000"/>
                  <a:gd name="connsiteY1213" fmla="*/ 3659 h 10000"/>
                  <a:gd name="connsiteX1214" fmla="*/ 9903 w 10000"/>
                  <a:gd name="connsiteY1214" fmla="*/ 3640 h 10000"/>
                  <a:gd name="connsiteX1215" fmla="*/ 9881 w 10000"/>
                  <a:gd name="connsiteY1215" fmla="*/ 3620 h 10000"/>
                  <a:gd name="connsiteX1216" fmla="*/ 9856 w 10000"/>
                  <a:gd name="connsiteY1216" fmla="*/ 3595 h 10000"/>
                  <a:gd name="connsiteX1217" fmla="*/ 9817 w 10000"/>
                  <a:gd name="connsiteY1217" fmla="*/ 3562 h 10000"/>
                  <a:gd name="connsiteX1218" fmla="*/ 9795 w 10000"/>
                  <a:gd name="connsiteY1218" fmla="*/ 3546 h 10000"/>
                  <a:gd name="connsiteX1219" fmla="*/ 9778 w 10000"/>
                  <a:gd name="connsiteY1219" fmla="*/ 3527 h 10000"/>
                  <a:gd name="connsiteX1220" fmla="*/ 9745 w 10000"/>
                  <a:gd name="connsiteY1220" fmla="*/ 3501 h 10000"/>
                  <a:gd name="connsiteX1221" fmla="*/ 9726 w 10000"/>
                  <a:gd name="connsiteY1221" fmla="*/ 3488 h 10000"/>
                  <a:gd name="connsiteX1222" fmla="*/ 9704 w 10000"/>
                  <a:gd name="connsiteY1222" fmla="*/ 3472 h 10000"/>
                  <a:gd name="connsiteX1223" fmla="*/ 9695 w 10000"/>
                  <a:gd name="connsiteY1223" fmla="*/ 3468 h 10000"/>
                  <a:gd name="connsiteX1224" fmla="*/ 9690 w 10000"/>
                  <a:gd name="connsiteY1224" fmla="*/ 3459 h 10000"/>
                  <a:gd name="connsiteX1225" fmla="*/ 9673 w 10000"/>
                  <a:gd name="connsiteY1225" fmla="*/ 3449 h 10000"/>
                  <a:gd name="connsiteX1226" fmla="*/ 9665 w 10000"/>
                  <a:gd name="connsiteY1226" fmla="*/ 3442 h 10000"/>
                  <a:gd name="connsiteX1227" fmla="*/ 9654 w 10000"/>
                  <a:gd name="connsiteY1227" fmla="*/ 3449 h 10000"/>
                  <a:gd name="connsiteX1228" fmla="*/ 9521 w 10000"/>
                  <a:gd name="connsiteY1228" fmla="*/ 3394 h 10000"/>
                  <a:gd name="connsiteX1229" fmla="*/ 9510 w 10000"/>
                  <a:gd name="connsiteY1229" fmla="*/ 3368 h 10000"/>
                  <a:gd name="connsiteX1230" fmla="*/ 9496 w 10000"/>
                  <a:gd name="connsiteY1230" fmla="*/ 3287 h 10000"/>
                  <a:gd name="connsiteX1231" fmla="*/ 9488 w 10000"/>
                  <a:gd name="connsiteY1231" fmla="*/ 3216 h 10000"/>
                  <a:gd name="connsiteX1232" fmla="*/ 9493 w 10000"/>
                  <a:gd name="connsiteY1232" fmla="*/ 3174 h 10000"/>
                  <a:gd name="connsiteX1233" fmla="*/ 9501 w 10000"/>
                  <a:gd name="connsiteY1233" fmla="*/ 3128 h 10000"/>
                  <a:gd name="connsiteX1234" fmla="*/ 9488 w 10000"/>
                  <a:gd name="connsiteY1234" fmla="*/ 3025 h 10000"/>
                  <a:gd name="connsiteX1235" fmla="*/ 9446 w 10000"/>
                  <a:gd name="connsiteY1235" fmla="*/ 2931 h 10000"/>
                  <a:gd name="connsiteX1236" fmla="*/ 9382 w 10000"/>
                  <a:gd name="connsiteY1236" fmla="*/ 2837 h 10000"/>
                  <a:gd name="connsiteX1237" fmla="*/ 9316 w 10000"/>
                  <a:gd name="connsiteY1237" fmla="*/ 2753 h 10000"/>
                  <a:gd name="connsiteX1238" fmla="*/ 9294 w 10000"/>
                  <a:gd name="connsiteY1238" fmla="*/ 2655 h 10000"/>
                  <a:gd name="connsiteX1239" fmla="*/ 9213 w 10000"/>
                  <a:gd name="connsiteY1239" fmla="*/ 2328 h 10000"/>
                  <a:gd name="connsiteX1240" fmla="*/ 9172 w 10000"/>
                  <a:gd name="connsiteY1240" fmla="*/ 2286 h 10000"/>
                  <a:gd name="connsiteX1241" fmla="*/ 9019 w 10000"/>
                  <a:gd name="connsiteY1241" fmla="*/ 2082 h 10000"/>
                  <a:gd name="connsiteX1242" fmla="*/ 8906 w 10000"/>
                  <a:gd name="connsiteY1242" fmla="*/ 1946 h 10000"/>
                  <a:gd name="connsiteX1243" fmla="*/ 8801 w 10000"/>
                  <a:gd name="connsiteY1243" fmla="*/ 1778 h 10000"/>
                  <a:gd name="connsiteX1244" fmla="*/ 8806 w 10000"/>
                  <a:gd name="connsiteY1244" fmla="*/ 1713 h 10000"/>
                  <a:gd name="connsiteX1245" fmla="*/ 8809 w 10000"/>
                  <a:gd name="connsiteY1245" fmla="*/ 1703 h 10000"/>
                  <a:gd name="connsiteX1246" fmla="*/ 8817 w 10000"/>
                  <a:gd name="connsiteY1246" fmla="*/ 1713 h 10000"/>
                  <a:gd name="connsiteX1247" fmla="*/ 8834 w 10000"/>
                  <a:gd name="connsiteY1247" fmla="*/ 1729 h 10000"/>
                  <a:gd name="connsiteX1248" fmla="*/ 8839 w 10000"/>
                  <a:gd name="connsiteY1248" fmla="*/ 1729 h 10000"/>
                  <a:gd name="connsiteX1249" fmla="*/ 8848 w 10000"/>
                  <a:gd name="connsiteY1249" fmla="*/ 1723 h 10000"/>
                  <a:gd name="connsiteX1250" fmla="*/ 8850 w 10000"/>
                  <a:gd name="connsiteY1250" fmla="*/ 1703 h 10000"/>
                  <a:gd name="connsiteX1251" fmla="*/ 8850 w 10000"/>
                  <a:gd name="connsiteY1251" fmla="*/ 1684 h 10000"/>
                  <a:gd name="connsiteX1252" fmla="*/ 8850 w 10000"/>
                  <a:gd name="connsiteY1252" fmla="*/ 1648 h 10000"/>
                  <a:gd name="connsiteX1253" fmla="*/ 8881 w 10000"/>
                  <a:gd name="connsiteY1253" fmla="*/ 1571 h 10000"/>
                  <a:gd name="connsiteX1254" fmla="*/ 8895 w 10000"/>
                  <a:gd name="connsiteY1254" fmla="*/ 1541 h 10000"/>
                  <a:gd name="connsiteX1255" fmla="*/ 8895 w 10000"/>
                  <a:gd name="connsiteY1255" fmla="*/ 1525 h 10000"/>
                  <a:gd name="connsiteX1256" fmla="*/ 8881 w 10000"/>
                  <a:gd name="connsiteY1256" fmla="*/ 1516 h 10000"/>
                  <a:gd name="connsiteX1257" fmla="*/ 8864 w 10000"/>
                  <a:gd name="connsiteY1257" fmla="*/ 1522 h 10000"/>
                  <a:gd name="connsiteX1258" fmla="*/ 8850 w 10000"/>
                  <a:gd name="connsiteY1258" fmla="*/ 1535 h 10000"/>
                  <a:gd name="connsiteX1259" fmla="*/ 8834 w 10000"/>
                  <a:gd name="connsiteY1259" fmla="*/ 1571 h 10000"/>
                  <a:gd name="connsiteX1260" fmla="*/ 8825 w 10000"/>
                  <a:gd name="connsiteY1260" fmla="*/ 1587 h 10000"/>
                  <a:gd name="connsiteX1261" fmla="*/ 8776 w 10000"/>
                  <a:gd name="connsiteY1261" fmla="*/ 1571 h 10000"/>
                  <a:gd name="connsiteX1262" fmla="*/ 8745 w 10000"/>
                  <a:gd name="connsiteY1262" fmla="*/ 1580 h 10000"/>
                  <a:gd name="connsiteX1263" fmla="*/ 8720 w 10000"/>
                  <a:gd name="connsiteY1263" fmla="*/ 1587 h 10000"/>
                  <a:gd name="connsiteX1264" fmla="*/ 8709 w 10000"/>
                  <a:gd name="connsiteY1264" fmla="*/ 1609 h 10000"/>
                  <a:gd name="connsiteX1265" fmla="*/ 8693 w 10000"/>
                  <a:gd name="connsiteY1265" fmla="*/ 1616 h 10000"/>
                  <a:gd name="connsiteX1266" fmla="*/ 8684 w 10000"/>
                  <a:gd name="connsiteY1266" fmla="*/ 1639 h 10000"/>
                  <a:gd name="connsiteX1267" fmla="*/ 8684 w 10000"/>
                  <a:gd name="connsiteY1267" fmla="*/ 1658 h 10000"/>
                  <a:gd name="connsiteX1268" fmla="*/ 8665 w 10000"/>
                  <a:gd name="connsiteY1268" fmla="*/ 1655 h 10000"/>
                  <a:gd name="connsiteX1269" fmla="*/ 8665 w 10000"/>
                  <a:gd name="connsiteY1269" fmla="*/ 1645 h 10000"/>
                  <a:gd name="connsiteX1270" fmla="*/ 8665 w 10000"/>
                  <a:gd name="connsiteY1270" fmla="*/ 1626 h 10000"/>
                  <a:gd name="connsiteX1271" fmla="*/ 8676 w 10000"/>
                  <a:gd name="connsiteY1271" fmla="*/ 1609 h 10000"/>
                  <a:gd name="connsiteX1272" fmla="*/ 8679 w 10000"/>
                  <a:gd name="connsiteY1272" fmla="*/ 1597 h 10000"/>
                  <a:gd name="connsiteX1273" fmla="*/ 8687 w 10000"/>
                  <a:gd name="connsiteY1273" fmla="*/ 1577 h 10000"/>
                  <a:gd name="connsiteX1274" fmla="*/ 8695 w 10000"/>
                  <a:gd name="connsiteY1274" fmla="*/ 1554 h 10000"/>
                  <a:gd name="connsiteX1275" fmla="*/ 8709 w 10000"/>
                  <a:gd name="connsiteY1275" fmla="*/ 1532 h 10000"/>
                  <a:gd name="connsiteX1276" fmla="*/ 8704 w 10000"/>
                  <a:gd name="connsiteY1276" fmla="*/ 1512 h 10000"/>
                  <a:gd name="connsiteX1277" fmla="*/ 8695 w 10000"/>
                  <a:gd name="connsiteY1277" fmla="*/ 1503 h 10000"/>
                  <a:gd name="connsiteX1278" fmla="*/ 8684 w 10000"/>
                  <a:gd name="connsiteY1278" fmla="*/ 1503 h 10000"/>
                  <a:gd name="connsiteX1279" fmla="*/ 8670 w 10000"/>
                  <a:gd name="connsiteY1279" fmla="*/ 1525 h 10000"/>
                  <a:gd name="connsiteX1280" fmla="*/ 8665 w 10000"/>
                  <a:gd name="connsiteY1280" fmla="*/ 1545 h 10000"/>
                  <a:gd name="connsiteX1281" fmla="*/ 8654 w 10000"/>
                  <a:gd name="connsiteY1281" fmla="*/ 1567 h 10000"/>
                  <a:gd name="connsiteX1282" fmla="*/ 8648 w 10000"/>
                  <a:gd name="connsiteY1282" fmla="*/ 1587 h 10000"/>
                  <a:gd name="connsiteX1283" fmla="*/ 8640 w 10000"/>
                  <a:gd name="connsiteY1283" fmla="*/ 1629 h 10000"/>
                  <a:gd name="connsiteX1284" fmla="*/ 8620 w 10000"/>
                  <a:gd name="connsiteY1284" fmla="*/ 1635 h 10000"/>
                  <a:gd name="connsiteX1285" fmla="*/ 8612 w 10000"/>
                  <a:gd name="connsiteY1285" fmla="*/ 1635 h 10000"/>
                  <a:gd name="connsiteX1286" fmla="*/ 8604 w 10000"/>
                  <a:gd name="connsiteY1286" fmla="*/ 1626 h 10000"/>
                  <a:gd name="connsiteX1287" fmla="*/ 8596 w 10000"/>
                  <a:gd name="connsiteY1287" fmla="*/ 1616 h 10000"/>
                  <a:gd name="connsiteX1288" fmla="*/ 8596 w 10000"/>
                  <a:gd name="connsiteY1288" fmla="*/ 1580 h 10000"/>
                  <a:gd name="connsiteX1289" fmla="*/ 8587 w 10000"/>
                  <a:gd name="connsiteY1289" fmla="*/ 1545 h 10000"/>
                  <a:gd name="connsiteX1290" fmla="*/ 8565 w 10000"/>
                  <a:gd name="connsiteY1290" fmla="*/ 1516 h 10000"/>
                  <a:gd name="connsiteX1291" fmla="*/ 8543 w 10000"/>
                  <a:gd name="connsiteY1291" fmla="*/ 1512 h 10000"/>
                  <a:gd name="connsiteX1292" fmla="*/ 8518 w 10000"/>
                  <a:gd name="connsiteY1292" fmla="*/ 1532 h 10000"/>
                  <a:gd name="connsiteX1293" fmla="*/ 8476 w 10000"/>
                  <a:gd name="connsiteY1293" fmla="*/ 1567 h 10000"/>
                  <a:gd name="connsiteX1294" fmla="*/ 8454 w 10000"/>
                  <a:gd name="connsiteY1294" fmla="*/ 1551 h 10000"/>
                  <a:gd name="connsiteX1295" fmla="*/ 8402 w 10000"/>
                  <a:gd name="connsiteY1295" fmla="*/ 1493 h 10000"/>
                  <a:gd name="connsiteX1296" fmla="*/ 8371 w 10000"/>
                  <a:gd name="connsiteY1296" fmla="*/ 1428 h 10000"/>
                  <a:gd name="connsiteX1297" fmla="*/ 8072 w 10000"/>
                  <a:gd name="connsiteY1297" fmla="*/ 1422 h 10000"/>
                  <a:gd name="connsiteX1298" fmla="*/ 7823 w 10000"/>
                  <a:gd name="connsiteY1298" fmla="*/ 1279 h 10000"/>
                  <a:gd name="connsiteX1299" fmla="*/ 7587 w 10000"/>
                  <a:gd name="connsiteY1299" fmla="*/ 1133 h 10000"/>
                  <a:gd name="connsiteX1300" fmla="*/ 7526 w 10000"/>
                  <a:gd name="connsiteY1300" fmla="*/ 1098 h 10000"/>
                  <a:gd name="connsiteX1301" fmla="*/ 7346 w 10000"/>
                  <a:gd name="connsiteY1301" fmla="*/ 991 h 10000"/>
                  <a:gd name="connsiteX1302" fmla="*/ 7321 w 10000"/>
                  <a:gd name="connsiteY1302" fmla="*/ 959 h 10000"/>
                  <a:gd name="connsiteX1303" fmla="*/ 7307 w 10000"/>
                  <a:gd name="connsiteY1303" fmla="*/ 871 h 10000"/>
                  <a:gd name="connsiteX1304" fmla="*/ 7224 w 10000"/>
                  <a:gd name="connsiteY1304" fmla="*/ 816 h 10000"/>
                  <a:gd name="connsiteX1305" fmla="*/ 7147 w 10000"/>
                  <a:gd name="connsiteY1305" fmla="*/ 787 h 10000"/>
                  <a:gd name="connsiteX1306" fmla="*/ 7080 w 10000"/>
                  <a:gd name="connsiteY1306" fmla="*/ 742 h 10000"/>
                  <a:gd name="connsiteX1307" fmla="*/ 7069 w 10000"/>
                  <a:gd name="connsiteY1307" fmla="*/ 767 h 10000"/>
                  <a:gd name="connsiteX1308" fmla="*/ 7033 w 10000"/>
                  <a:gd name="connsiteY1308" fmla="*/ 787 h 10000"/>
                  <a:gd name="connsiteX1309" fmla="*/ 6820 w 10000"/>
                  <a:gd name="connsiteY1309" fmla="*/ 878 h 10000"/>
                  <a:gd name="connsiteX1310" fmla="*/ 6726 w 10000"/>
                  <a:gd name="connsiteY1310" fmla="*/ 897 h 10000"/>
                  <a:gd name="connsiteX1311" fmla="*/ 6626 w 10000"/>
                  <a:gd name="connsiteY1311" fmla="*/ 955 h 10000"/>
                  <a:gd name="connsiteX1312" fmla="*/ 6582 w 10000"/>
                  <a:gd name="connsiteY1312" fmla="*/ 946 h 10000"/>
                  <a:gd name="connsiteX1313" fmla="*/ 6571 w 10000"/>
                  <a:gd name="connsiteY1313" fmla="*/ 955 h 10000"/>
                  <a:gd name="connsiteX1314" fmla="*/ 6507 w 10000"/>
                  <a:gd name="connsiteY1314" fmla="*/ 975 h 10000"/>
                  <a:gd name="connsiteX1315" fmla="*/ 6485 w 10000"/>
                  <a:gd name="connsiteY1315" fmla="*/ 975 h 10000"/>
                  <a:gd name="connsiteX1316" fmla="*/ 6476 w 10000"/>
                  <a:gd name="connsiteY1316" fmla="*/ 965 h 10000"/>
                  <a:gd name="connsiteX1317" fmla="*/ 6474 w 10000"/>
                  <a:gd name="connsiteY1317" fmla="*/ 936 h 10000"/>
                  <a:gd name="connsiteX1318" fmla="*/ 6452 w 10000"/>
                  <a:gd name="connsiteY1318" fmla="*/ 887 h 10000"/>
                  <a:gd name="connsiteX1319" fmla="*/ 6352 w 10000"/>
                  <a:gd name="connsiteY1319" fmla="*/ 767 h 10000"/>
                  <a:gd name="connsiteX1320" fmla="*/ 6313 w 10000"/>
                  <a:gd name="connsiteY1320" fmla="*/ 732 h 10000"/>
                  <a:gd name="connsiteX1321" fmla="*/ 6296 w 10000"/>
                  <a:gd name="connsiteY1321" fmla="*/ 690 h 10000"/>
                  <a:gd name="connsiteX1322" fmla="*/ 6271 w 10000"/>
                  <a:gd name="connsiteY1322" fmla="*/ 664 h 10000"/>
                  <a:gd name="connsiteX1323" fmla="*/ 6266 w 10000"/>
                  <a:gd name="connsiteY1323" fmla="*/ 654 h 10000"/>
                  <a:gd name="connsiteX1324" fmla="*/ 6111 w 10000"/>
                  <a:gd name="connsiteY1324" fmla="*/ 398 h 10000"/>
                  <a:gd name="connsiteX1325" fmla="*/ 5903 w 10000"/>
                  <a:gd name="connsiteY1325" fmla="*/ 408 h 10000"/>
                  <a:gd name="connsiteX1326" fmla="*/ 5837 w 10000"/>
                  <a:gd name="connsiteY1326" fmla="*/ 427 h 10000"/>
                  <a:gd name="connsiteX1327" fmla="*/ 5756 w 10000"/>
                  <a:gd name="connsiteY1327" fmla="*/ 453 h 10000"/>
                  <a:gd name="connsiteX1328" fmla="*/ 5681 w 10000"/>
                  <a:gd name="connsiteY1328" fmla="*/ 453 h 10000"/>
                  <a:gd name="connsiteX1329" fmla="*/ 5609 w 10000"/>
                  <a:gd name="connsiteY1329" fmla="*/ 447 h 10000"/>
                  <a:gd name="connsiteX1330" fmla="*/ 5554 w 10000"/>
                  <a:gd name="connsiteY1330" fmla="*/ 304 h 10000"/>
                  <a:gd name="connsiteX1331" fmla="*/ 5529 w 10000"/>
                  <a:gd name="connsiteY1331" fmla="*/ 301 h 10000"/>
                  <a:gd name="connsiteX1332" fmla="*/ 5393 w 10000"/>
                  <a:gd name="connsiteY1332" fmla="*/ 256 h 10000"/>
                  <a:gd name="connsiteX1333" fmla="*/ 5366 w 10000"/>
                  <a:gd name="connsiteY1333" fmla="*/ 220 h 10000"/>
                  <a:gd name="connsiteX1334" fmla="*/ 5249 w 10000"/>
                  <a:gd name="connsiteY1334" fmla="*/ 155 h 10000"/>
                  <a:gd name="connsiteX1335" fmla="*/ 5141 w 10000"/>
                  <a:gd name="connsiteY1335" fmla="*/ 52 h 10000"/>
                  <a:gd name="connsiteX1336" fmla="*/ 5116 w 10000"/>
                  <a:gd name="connsiteY1336" fmla="*/ 3 h 10000"/>
                  <a:gd name="connsiteX1337" fmla="*/ 5061 w 10000"/>
                  <a:gd name="connsiteY1337" fmla="*/ 0 h 10000"/>
                  <a:gd name="connsiteX1338" fmla="*/ 5036 w 10000"/>
                  <a:gd name="connsiteY1338" fmla="*/ 32 h 10000"/>
                  <a:gd name="connsiteX1339" fmla="*/ 4942 w 10000"/>
                  <a:gd name="connsiteY1339" fmla="*/ 133 h 10000"/>
                  <a:gd name="connsiteX1340" fmla="*/ 4900 w 10000"/>
                  <a:gd name="connsiteY1340" fmla="*/ 217 h 10000"/>
                  <a:gd name="connsiteX1341" fmla="*/ 4861 w 10000"/>
                  <a:gd name="connsiteY1341" fmla="*/ 198 h 10000"/>
                  <a:gd name="connsiteX1342" fmla="*/ 4795 w 10000"/>
                  <a:gd name="connsiteY1342" fmla="*/ 68 h 10000"/>
                  <a:gd name="connsiteX1343" fmla="*/ 4778 w 10000"/>
                  <a:gd name="connsiteY1343" fmla="*/ 62 h 10000"/>
                  <a:gd name="connsiteX1344" fmla="*/ 4765 w 10000"/>
                  <a:gd name="connsiteY1344" fmla="*/ 62 h 10000"/>
                  <a:gd name="connsiteX1345" fmla="*/ 4748 w 10000"/>
                  <a:gd name="connsiteY1345" fmla="*/ 68 h 10000"/>
                  <a:gd name="connsiteX1346" fmla="*/ 4673 w 10000"/>
                  <a:gd name="connsiteY1346" fmla="*/ 136 h 10000"/>
                  <a:gd name="connsiteX1347" fmla="*/ 4632 w 10000"/>
                  <a:gd name="connsiteY1347" fmla="*/ 201 h 10000"/>
                  <a:gd name="connsiteX1348" fmla="*/ 4623 w 10000"/>
                  <a:gd name="connsiteY1348" fmla="*/ 210 h 10000"/>
                  <a:gd name="connsiteX1349" fmla="*/ 4579 w 10000"/>
                  <a:gd name="connsiteY1349" fmla="*/ 220 h 10000"/>
                  <a:gd name="connsiteX1350" fmla="*/ 4479 w 10000"/>
                  <a:gd name="connsiteY1350" fmla="*/ 198 h 10000"/>
                  <a:gd name="connsiteX1351" fmla="*/ 4402 w 10000"/>
                  <a:gd name="connsiteY1351" fmla="*/ 165 h 10000"/>
                  <a:gd name="connsiteX1352" fmla="*/ 4374 w 10000"/>
                  <a:gd name="connsiteY1352" fmla="*/ 165 h 10000"/>
                  <a:gd name="connsiteX1353" fmla="*/ 4335 w 10000"/>
                  <a:gd name="connsiteY1353" fmla="*/ 172 h 10000"/>
                  <a:gd name="connsiteX1354" fmla="*/ 4302 w 10000"/>
                  <a:gd name="connsiteY1354" fmla="*/ 188 h 10000"/>
                  <a:gd name="connsiteX1355" fmla="*/ 4271 w 10000"/>
                  <a:gd name="connsiteY1355" fmla="*/ 220 h 10000"/>
                  <a:gd name="connsiteX1356" fmla="*/ 4238 w 10000"/>
                  <a:gd name="connsiteY1356" fmla="*/ 240 h 10000"/>
                  <a:gd name="connsiteX1357" fmla="*/ 4324 w 10000"/>
                  <a:gd name="connsiteY1357" fmla="*/ 1289 h 10000"/>
                  <a:gd name="connsiteX1358" fmla="*/ 3560 w 10000"/>
                  <a:gd name="connsiteY1358" fmla="*/ 7749 h 10000"/>
                  <a:gd name="connsiteX1359" fmla="*/ 4297 w 10000"/>
                  <a:gd name="connsiteY1359" fmla="*/ 7345 h 10000"/>
                  <a:gd name="connsiteX1360" fmla="*/ 4236 w 10000"/>
                  <a:gd name="connsiteY1360" fmla="*/ 6832 h 10000"/>
                  <a:gd name="connsiteX1361" fmla="*/ 3946 w 10000"/>
                  <a:gd name="connsiteY1361" fmla="*/ 6675 h 10000"/>
                  <a:gd name="connsiteX1362" fmla="*/ 3687 w 10000"/>
                  <a:gd name="connsiteY1362" fmla="*/ 7730 h 10000"/>
                  <a:gd name="connsiteX1363" fmla="*/ 3690 w 10000"/>
                  <a:gd name="connsiteY1363" fmla="*/ 7730 h 10000"/>
                  <a:gd name="connsiteX1364" fmla="*/ 3704 w 10000"/>
                  <a:gd name="connsiteY1364" fmla="*/ 7740 h 10000"/>
                  <a:gd name="connsiteX1365" fmla="*/ 3712 w 10000"/>
                  <a:gd name="connsiteY1365" fmla="*/ 7743 h 10000"/>
                  <a:gd name="connsiteX1366" fmla="*/ 3723 w 10000"/>
                  <a:gd name="connsiteY1366" fmla="*/ 7749 h 10000"/>
                  <a:gd name="connsiteX1367" fmla="*/ 3729 w 10000"/>
                  <a:gd name="connsiteY1367" fmla="*/ 7749 h 10000"/>
                  <a:gd name="connsiteX1368" fmla="*/ 3729 w 10000"/>
                  <a:gd name="connsiteY1368" fmla="*/ 7743 h 10000"/>
                  <a:gd name="connsiteX1369" fmla="*/ 3745 w 10000"/>
                  <a:gd name="connsiteY1369" fmla="*/ 7740 h 10000"/>
                  <a:gd name="connsiteX1370" fmla="*/ 3753 w 10000"/>
                  <a:gd name="connsiteY1370" fmla="*/ 7730 h 10000"/>
                  <a:gd name="connsiteX1371" fmla="*/ 3762 w 10000"/>
                  <a:gd name="connsiteY1371" fmla="*/ 7720 h 10000"/>
                  <a:gd name="connsiteX1372" fmla="*/ 3776 w 10000"/>
                  <a:gd name="connsiteY1372" fmla="*/ 7710 h 10000"/>
                  <a:gd name="connsiteX1373" fmla="*/ 3784 w 10000"/>
                  <a:gd name="connsiteY1373" fmla="*/ 7701 h 10000"/>
                  <a:gd name="connsiteX1374" fmla="*/ 3792 w 10000"/>
                  <a:gd name="connsiteY1374" fmla="*/ 7694 h 10000"/>
                  <a:gd name="connsiteX1375" fmla="*/ 4805 w 10000"/>
                  <a:gd name="connsiteY1375" fmla="*/ 7386 h 10000"/>
                  <a:gd name="connsiteX1376" fmla="*/ 3778 w 10000"/>
                  <a:gd name="connsiteY1376" fmla="*/ 7756 h 10000"/>
                  <a:gd name="connsiteX1377" fmla="*/ 3762 w 10000"/>
                  <a:gd name="connsiteY1377" fmla="*/ 7775 h 10000"/>
                  <a:gd name="connsiteX1378" fmla="*/ 3712 w 10000"/>
                  <a:gd name="connsiteY1378" fmla="*/ 8005 h 10000"/>
                  <a:gd name="connsiteX1379" fmla="*/ 3706 w 10000"/>
                  <a:gd name="connsiteY1379" fmla="*/ 8021 h 10000"/>
                  <a:gd name="connsiteX1380" fmla="*/ 3712 w 10000"/>
                  <a:gd name="connsiteY1380" fmla="*/ 8044 h 10000"/>
                  <a:gd name="connsiteX1381" fmla="*/ 3712 w 10000"/>
                  <a:gd name="connsiteY1381" fmla="*/ 8051 h 10000"/>
                  <a:gd name="connsiteX1382" fmla="*/ 3767 w 10000"/>
                  <a:gd name="connsiteY1382" fmla="*/ 8106 h 10000"/>
                  <a:gd name="connsiteX1383" fmla="*/ 3770 w 10000"/>
                  <a:gd name="connsiteY1383" fmla="*/ 8119 h 10000"/>
                  <a:gd name="connsiteX1384" fmla="*/ 3740 w 10000"/>
                  <a:gd name="connsiteY1384" fmla="*/ 8154 h 10000"/>
                  <a:gd name="connsiteX1385" fmla="*/ 3731 w 10000"/>
                  <a:gd name="connsiteY1385" fmla="*/ 8138 h 10000"/>
                  <a:gd name="connsiteX1386" fmla="*/ 3729 w 10000"/>
                  <a:gd name="connsiteY1386" fmla="*/ 8125 h 10000"/>
                  <a:gd name="connsiteX1387" fmla="*/ 3712 w 10000"/>
                  <a:gd name="connsiteY1387" fmla="*/ 8115 h 10000"/>
                  <a:gd name="connsiteX1388" fmla="*/ 3704 w 10000"/>
                  <a:gd name="connsiteY1388" fmla="*/ 8109 h 10000"/>
                  <a:gd name="connsiteX1389" fmla="*/ 3687 w 10000"/>
                  <a:gd name="connsiteY1389" fmla="*/ 8099 h 10000"/>
                  <a:gd name="connsiteX1390" fmla="*/ 3673 w 10000"/>
                  <a:gd name="connsiteY1390" fmla="*/ 8093 h 10000"/>
                  <a:gd name="connsiteX1391" fmla="*/ 3665 w 10000"/>
                  <a:gd name="connsiteY1391" fmla="*/ 8083 h 10000"/>
                  <a:gd name="connsiteX1392" fmla="*/ 3648 w 10000"/>
                  <a:gd name="connsiteY1392" fmla="*/ 8073 h 10000"/>
                  <a:gd name="connsiteX1393" fmla="*/ 3643 w 10000"/>
                  <a:gd name="connsiteY1393" fmla="*/ 8063 h 10000"/>
                  <a:gd name="connsiteX1394" fmla="*/ 3632 w 10000"/>
                  <a:gd name="connsiteY1394" fmla="*/ 8054 h 10000"/>
                  <a:gd name="connsiteX1395" fmla="*/ 3623 w 10000"/>
                  <a:gd name="connsiteY1395" fmla="*/ 8060 h 10000"/>
                  <a:gd name="connsiteX1396" fmla="*/ 3615 w 10000"/>
                  <a:gd name="connsiteY1396" fmla="*/ 8070 h 10000"/>
                  <a:gd name="connsiteX1397" fmla="*/ 3607 w 10000"/>
                  <a:gd name="connsiteY1397" fmla="*/ 8083 h 10000"/>
                  <a:gd name="connsiteX1398" fmla="*/ 5314 w 10000"/>
                  <a:gd name="connsiteY1398" fmla="*/ 7655 h 10000"/>
                  <a:gd name="connsiteX1399" fmla="*/ 3601 w 10000"/>
                  <a:gd name="connsiteY1399" fmla="*/ 8148 h 10000"/>
                  <a:gd name="connsiteX1400" fmla="*/ 3584 w 10000"/>
                  <a:gd name="connsiteY1400" fmla="*/ 8154 h 10000"/>
                  <a:gd name="connsiteX1401" fmla="*/ 5255 w 10000"/>
                  <a:gd name="connsiteY1401" fmla="*/ 7926 h 10000"/>
                  <a:gd name="connsiteX1402" fmla="*/ 4881 w 10000"/>
                  <a:gd name="connsiteY1402" fmla="*/ 8090 h 10000"/>
                  <a:gd name="connsiteX1403" fmla="*/ 3206 w 10000"/>
                  <a:gd name="connsiteY1403" fmla="*/ 8300 h 10000"/>
                  <a:gd name="connsiteX1404" fmla="*/ 2947 w 10000"/>
                  <a:gd name="connsiteY1404" fmla="*/ 8089 h 10000"/>
                  <a:gd name="connsiteX1405" fmla="*/ 3057 w 10000"/>
                  <a:gd name="connsiteY1405" fmla="*/ 7143 h 10000"/>
                  <a:gd name="connsiteX0" fmla="*/ 4324 w 10000"/>
                  <a:gd name="connsiteY0" fmla="*/ 1289 h 10000"/>
                  <a:gd name="connsiteX1" fmla="*/ 4296 w 10000"/>
                  <a:gd name="connsiteY1" fmla="*/ 1305 h 10000"/>
                  <a:gd name="connsiteX2" fmla="*/ 4285 w 10000"/>
                  <a:gd name="connsiteY2" fmla="*/ 1279 h 10000"/>
                  <a:gd name="connsiteX3" fmla="*/ 4244 w 10000"/>
                  <a:gd name="connsiteY3" fmla="*/ 1266 h 10000"/>
                  <a:gd name="connsiteX4" fmla="*/ 4208 w 10000"/>
                  <a:gd name="connsiteY4" fmla="*/ 1286 h 10000"/>
                  <a:gd name="connsiteX5" fmla="*/ 4172 w 10000"/>
                  <a:gd name="connsiteY5" fmla="*/ 1299 h 10000"/>
                  <a:gd name="connsiteX6" fmla="*/ 4150 w 10000"/>
                  <a:gd name="connsiteY6" fmla="*/ 1308 h 10000"/>
                  <a:gd name="connsiteX7" fmla="*/ 4139 w 10000"/>
                  <a:gd name="connsiteY7" fmla="*/ 1315 h 10000"/>
                  <a:gd name="connsiteX8" fmla="*/ 4125 w 10000"/>
                  <a:gd name="connsiteY8" fmla="*/ 1315 h 10000"/>
                  <a:gd name="connsiteX9" fmla="*/ 4119 w 10000"/>
                  <a:gd name="connsiteY9" fmla="*/ 1315 h 10000"/>
                  <a:gd name="connsiteX10" fmla="*/ 4111 w 10000"/>
                  <a:gd name="connsiteY10" fmla="*/ 1308 h 10000"/>
                  <a:gd name="connsiteX11" fmla="*/ 4100 w 10000"/>
                  <a:gd name="connsiteY11" fmla="*/ 1315 h 10000"/>
                  <a:gd name="connsiteX12" fmla="*/ 4075 w 10000"/>
                  <a:gd name="connsiteY12" fmla="*/ 1315 h 10000"/>
                  <a:gd name="connsiteX13" fmla="*/ 4058 w 10000"/>
                  <a:gd name="connsiteY13" fmla="*/ 1318 h 10000"/>
                  <a:gd name="connsiteX14" fmla="*/ 4044 w 10000"/>
                  <a:gd name="connsiteY14" fmla="*/ 1315 h 10000"/>
                  <a:gd name="connsiteX15" fmla="*/ 4042 w 10000"/>
                  <a:gd name="connsiteY15" fmla="*/ 1299 h 10000"/>
                  <a:gd name="connsiteX16" fmla="*/ 4014 w 10000"/>
                  <a:gd name="connsiteY16" fmla="*/ 1308 h 10000"/>
                  <a:gd name="connsiteX17" fmla="*/ 4011 w 10000"/>
                  <a:gd name="connsiteY17" fmla="*/ 1315 h 10000"/>
                  <a:gd name="connsiteX18" fmla="*/ 4011 w 10000"/>
                  <a:gd name="connsiteY18" fmla="*/ 1341 h 10000"/>
                  <a:gd name="connsiteX19" fmla="*/ 4019 w 10000"/>
                  <a:gd name="connsiteY19" fmla="*/ 1341 h 10000"/>
                  <a:gd name="connsiteX20" fmla="*/ 3997 w 10000"/>
                  <a:gd name="connsiteY20" fmla="*/ 1363 h 10000"/>
                  <a:gd name="connsiteX21" fmla="*/ 3986 w 10000"/>
                  <a:gd name="connsiteY21" fmla="*/ 1373 h 10000"/>
                  <a:gd name="connsiteX22" fmla="*/ 3981 w 10000"/>
                  <a:gd name="connsiteY22" fmla="*/ 1389 h 10000"/>
                  <a:gd name="connsiteX23" fmla="*/ 3981 w 10000"/>
                  <a:gd name="connsiteY23" fmla="*/ 1409 h 10000"/>
                  <a:gd name="connsiteX24" fmla="*/ 3981 w 10000"/>
                  <a:gd name="connsiteY24" fmla="*/ 1438 h 10000"/>
                  <a:gd name="connsiteX25" fmla="*/ 3961 w 10000"/>
                  <a:gd name="connsiteY25" fmla="*/ 1441 h 10000"/>
                  <a:gd name="connsiteX26" fmla="*/ 3942 w 10000"/>
                  <a:gd name="connsiteY26" fmla="*/ 1441 h 10000"/>
                  <a:gd name="connsiteX27" fmla="*/ 3914 w 10000"/>
                  <a:gd name="connsiteY27" fmla="*/ 1454 h 10000"/>
                  <a:gd name="connsiteX28" fmla="*/ 3892 w 10000"/>
                  <a:gd name="connsiteY28" fmla="*/ 1467 h 10000"/>
                  <a:gd name="connsiteX29" fmla="*/ 3867 w 10000"/>
                  <a:gd name="connsiteY29" fmla="*/ 1483 h 10000"/>
                  <a:gd name="connsiteX30" fmla="*/ 3845 w 10000"/>
                  <a:gd name="connsiteY30" fmla="*/ 1467 h 10000"/>
                  <a:gd name="connsiteX31" fmla="*/ 3850 w 10000"/>
                  <a:gd name="connsiteY31" fmla="*/ 1457 h 10000"/>
                  <a:gd name="connsiteX32" fmla="*/ 3864 w 10000"/>
                  <a:gd name="connsiteY32" fmla="*/ 1441 h 10000"/>
                  <a:gd name="connsiteX33" fmla="*/ 3859 w 10000"/>
                  <a:gd name="connsiteY33" fmla="*/ 1409 h 10000"/>
                  <a:gd name="connsiteX34" fmla="*/ 3842 w 10000"/>
                  <a:gd name="connsiteY34" fmla="*/ 1383 h 10000"/>
                  <a:gd name="connsiteX35" fmla="*/ 3825 w 10000"/>
                  <a:gd name="connsiteY35" fmla="*/ 1360 h 10000"/>
                  <a:gd name="connsiteX36" fmla="*/ 3809 w 10000"/>
                  <a:gd name="connsiteY36" fmla="*/ 1318 h 10000"/>
                  <a:gd name="connsiteX37" fmla="*/ 3787 w 10000"/>
                  <a:gd name="connsiteY37" fmla="*/ 1289 h 10000"/>
                  <a:gd name="connsiteX38" fmla="*/ 3759 w 10000"/>
                  <a:gd name="connsiteY38" fmla="*/ 1266 h 10000"/>
                  <a:gd name="connsiteX39" fmla="*/ 3740 w 10000"/>
                  <a:gd name="connsiteY39" fmla="*/ 1256 h 10000"/>
                  <a:gd name="connsiteX40" fmla="*/ 3715 w 10000"/>
                  <a:gd name="connsiteY40" fmla="*/ 1250 h 10000"/>
                  <a:gd name="connsiteX41" fmla="*/ 3687 w 10000"/>
                  <a:gd name="connsiteY41" fmla="*/ 1256 h 10000"/>
                  <a:gd name="connsiteX42" fmla="*/ 3681 w 10000"/>
                  <a:gd name="connsiteY42" fmla="*/ 1260 h 10000"/>
                  <a:gd name="connsiteX43" fmla="*/ 3670 w 10000"/>
                  <a:gd name="connsiteY43" fmla="*/ 1295 h 10000"/>
                  <a:gd name="connsiteX44" fmla="*/ 3651 w 10000"/>
                  <a:gd name="connsiteY44" fmla="*/ 1305 h 10000"/>
                  <a:gd name="connsiteX45" fmla="*/ 3640 w 10000"/>
                  <a:gd name="connsiteY45" fmla="*/ 1308 h 10000"/>
                  <a:gd name="connsiteX46" fmla="*/ 3626 w 10000"/>
                  <a:gd name="connsiteY46" fmla="*/ 1308 h 10000"/>
                  <a:gd name="connsiteX47" fmla="*/ 3632 w 10000"/>
                  <a:gd name="connsiteY47" fmla="*/ 1276 h 10000"/>
                  <a:gd name="connsiteX48" fmla="*/ 3609 w 10000"/>
                  <a:gd name="connsiteY48" fmla="*/ 1289 h 10000"/>
                  <a:gd name="connsiteX49" fmla="*/ 3593 w 10000"/>
                  <a:gd name="connsiteY49" fmla="*/ 1286 h 10000"/>
                  <a:gd name="connsiteX50" fmla="*/ 3590 w 10000"/>
                  <a:gd name="connsiteY50" fmla="*/ 1256 h 10000"/>
                  <a:gd name="connsiteX51" fmla="*/ 3584 w 10000"/>
                  <a:gd name="connsiteY51" fmla="*/ 1237 h 10000"/>
                  <a:gd name="connsiteX52" fmla="*/ 3573 w 10000"/>
                  <a:gd name="connsiteY52" fmla="*/ 1237 h 10000"/>
                  <a:gd name="connsiteX53" fmla="*/ 3554 w 10000"/>
                  <a:gd name="connsiteY53" fmla="*/ 1227 h 10000"/>
                  <a:gd name="connsiteX54" fmla="*/ 3546 w 10000"/>
                  <a:gd name="connsiteY54" fmla="*/ 1192 h 10000"/>
                  <a:gd name="connsiteX55" fmla="*/ 3529 w 10000"/>
                  <a:gd name="connsiteY55" fmla="*/ 1176 h 10000"/>
                  <a:gd name="connsiteX56" fmla="*/ 3512 w 10000"/>
                  <a:gd name="connsiteY56" fmla="*/ 1182 h 10000"/>
                  <a:gd name="connsiteX57" fmla="*/ 3485 w 10000"/>
                  <a:gd name="connsiteY57" fmla="*/ 1182 h 10000"/>
                  <a:gd name="connsiteX58" fmla="*/ 3463 w 10000"/>
                  <a:gd name="connsiteY58" fmla="*/ 1176 h 10000"/>
                  <a:gd name="connsiteX59" fmla="*/ 3449 w 10000"/>
                  <a:gd name="connsiteY59" fmla="*/ 1182 h 10000"/>
                  <a:gd name="connsiteX60" fmla="*/ 3432 w 10000"/>
                  <a:gd name="connsiteY60" fmla="*/ 1192 h 10000"/>
                  <a:gd name="connsiteX61" fmla="*/ 3454 w 10000"/>
                  <a:gd name="connsiteY61" fmla="*/ 1205 h 10000"/>
                  <a:gd name="connsiteX62" fmla="*/ 3463 w 10000"/>
                  <a:gd name="connsiteY62" fmla="*/ 1205 h 10000"/>
                  <a:gd name="connsiteX63" fmla="*/ 3488 w 10000"/>
                  <a:gd name="connsiteY63" fmla="*/ 1205 h 10000"/>
                  <a:gd name="connsiteX64" fmla="*/ 3488 w 10000"/>
                  <a:gd name="connsiteY64" fmla="*/ 1218 h 10000"/>
                  <a:gd name="connsiteX65" fmla="*/ 3493 w 10000"/>
                  <a:gd name="connsiteY65" fmla="*/ 1247 h 10000"/>
                  <a:gd name="connsiteX66" fmla="*/ 3512 w 10000"/>
                  <a:gd name="connsiteY66" fmla="*/ 1247 h 10000"/>
                  <a:gd name="connsiteX67" fmla="*/ 3518 w 10000"/>
                  <a:gd name="connsiteY67" fmla="*/ 1250 h 10000"/>
                  <a:gd name="connsiteX68" fmla="*/ 3521 w 10000"/>
                  <a:gd name="connsiteY68" fmla="*/ 1276 h 10000"/>
                  <a:gd name="connsiteX69" fmla="*/ 3543 w 10000"/>
                  <a:gd name="connsiteY69" fmla="*/ 1295 h 10000"/>
                  <a:gd name="connsiteX70" fmla="*/ 3546 w 10000"/>
                  <a:gd name="connsiteY70" fmla="*/ 1305 h 10000"/>
                  <a:gd name="connsiteX71" fmla="*/ 3543 w 10000"/>
                  <a:gd name="connsiteY71" fmla="*/ 1315 h 10000"/>
                  <a:gd name="connsiteX72" fmla="*/ 3543 w 10000"/>
                  <a:gd name="connsiteY72" fmla="*/ 1331 h 10000"/>
                  <a:gd name="connsiteX73" fmla="*/ 3554 w 10000"/>
                  <a:gd name="connsiteY73" fmla="*/ 1324 h 10000"/>
                  <a:gd name="connsiteX74" fmla="*/ 3560 w 10000"/>
                  <a:gd name="connsiteY74" fmla="*/ 1331 h 10000"/>
                  <a:gd name="connsiteX75" fmla="*/ 3582 w 10000"/>
                  <a:gd name="connsiteY75" fmla="*/ 1344 h 10000"/>
                  <a:gd name="connsiteX76" fmla="*/ 3598 w 10000"/>
                  <a:gd name="connsiteY76" fmla="*/ 1380 h 10000"/>
                  <a:gd name="connsiteX77" fmla="*/ 3607 w 10000"/>
                  <a:gd name="connsiteY77" fmla="*/ 1389 h 10000"/>
                  <a:gd name="connsiteX78" fmla="*/ 3623 w 10000"/>
                  <a:gd name="connsiteY78" fmla="*/ 1409 h 10000"/>
                  <a:gd name="connsiteX79" fmla="*/ 3634 w 10000"/>
                  <a:gd name="connsiteY79" fmla="*/ 1438 h 10000"/>
                  <a:gd name="connsiteX80" fmla="*/ 3632 w 10000"/>
                  <a:gd name="connsiteY80" fmla="*/ 1454 h 10000"/>
                  <a:gd name="connsiteX81" fmla="*/ 3618 w 10000"/>
                  <a:gd name="connsiteY81" fmla="*/ 1438 h 10000"/>
                  <a:gd name="connsiteX82" fmla="*/ 3598 w 10000"/>
                  <a:gd name="connsiteY82" fmla="*/ 1428 h 10000"/>
                  <a:gd name="connsiteX83" fmla="*/ 3582 w 10000"/>
                  <a:gd name="connsiteY83" fmla="*/ 1402 h 10000"/>
                  <a:gd name="connsiteX84" fmla="*/ 3562 w 10000"/>
                  <a:gd name="connsiteY84" fmla="*/ 1399 h 10000"/>
                  <a:gd name="connsiteX85" fmla="*/ 3546 w 10000"/>
                  <a:gd name="connsiteY85" fmla="*/ 1383 h 10000"/>
                  <a:gd name="connsiteX86" fmla="*/ 3510 w 10000"/>
                  <a:gd name="connsiteY86" fmla="*/ 1360 h 10000"/>
                  <a:gd name="connsiteX87" fmla="*/ 3485 w 10000"/>
                  <a:gd name="connsiteY87" fmla="*/ 1344 h 10000"/>
                  <a:gd name="connsiteX88" fmla="*/ 3454 w 10000"/>
                  <a:gd name="connsiteY88" fmla="*/ 1334 h 10000"/>
                  <a:gd name="connsiteX89" fmla="*/ 3429 w 10000"/>
                  <a:gd name="connsiteY89" fmla="*/ 1315 h 10000"/>
                  <a:gd name="connsiteX90" fmla="*/ 3416 w 10000"/>
                  <a:gd name="connsiteY90" fmla="*/ 1308 h 10000"/>
                  <a:gd name="connsiteX91" fmla="*/ 3399 w 10000"/>
                  <a:gd name="connsiteY91" fmla="*/ 1305 h 10000"/>
                  <a:gd name="connsiteX92" fmla="*/ 3382 w 10000"/>
                  <a:gd name="connsiteY92" fmla="*/ 1286 h 10000"/>
                  <a:gd name="connsiteX93" fmla="*/ 3380 w 10000"/>
                  <a:gd name="connsiteY93" fmla="*/ 1266 h 10000"/>
                  <a:gd name="connsiteX94" fmla="*/ 3388 w 10000"/>
                  <a:gd name="connsiteY94" fmla="*/ 1256 h 10000"/>
                  <a:gd name="connsiteX95" fmla="*/ 3407 w 10000"/>
                  <a:gd name="connsiteY95" fmla="*/ 1256 h 10000"/>
                  <a:gd name="connsiteX96" fmla="*/ 3396 w 10000"/>
                  <a:gd name="connsiteY96" fmla="*/ 1227 h 10000"/>
                  <a:gd name="connsiteX97" fmla="*/ 3382 w 10000"/>
                  <a:gd name="connsiteY97" fmla="*/ 1227 h 10000"/>
                  <a:gd name="connsiteX98" fmla="*/ 3360 w 10000"/>
                  <a:gd name="connsiteY98" fmla="*/ 1221 h 10000"/>
                  <a:gd name="connsiteX99" fmla="*/ 3349 w 10000"/>
                  <a:gd name="connsiteY99" fmla="*/ 1231 h 10000"/>
                  <a:gd name="connsiteX100" fmla="*/ 3352 w 10000"/>
                  <a:gd name="connsiteY100" fmla="*/ 1247 h 10000"/>
                  <a:gd name="connsiteX101" fmla="*/ 3341 w 10000"/>
                  <a:gd name="connsiteY101" fmla="*/ 1237 h 10000"/>
                  <a:gd name="connsiteX102" fmla="*/ 3335 w 10000"/>
                  <a:gd name="connsiteY102" fmla="*/ 1231 h 10000"/>
                  <a:gd name="connsiteX103" fmla="*/ 3307 w 10000"/>
                  <a:gd name="connsiteY103" fmla="*/ 1227 h 10000"/>
                  <a:gd name="connsiteX104" fmla="*/ 3294 w 10000"/>
                  <a:gd name="connsiteY104" fmla="*/ 1221 h 10000"/>
                  <a:gd name="connsiteX105" fmla="*/ 3271 w 10000"/>
                  <a:gd name="connsiteY105" fmla="*/ 1211 h 10000"/>
                  <a:gd name="connsiteX106" fmla="*/ 3252 w 10000"/>
                  <a:gd name="connsiteY106" fmla="*/ 1195 h 10000"/>
                  <a:gd name="connsiteX107" fmla="*/ 3235 w 10000"/>
                  <a:gd name="connsiteY107" fmla="*/ 1195 h 10000"/>
                  <a:gd name="connsiteX108" fmla="*/ 3235 w 10000"/>
                  <a:gd name="connsiteY108" fmla="*/ 1205 h 10000"/>
                  <a:gd name="connsiteX109" fmla="*/ 3219 w 10000"/>
                  <a:gd name="connsiteY109" fmla="*/ 1231 h 10000"/>
                  <a:gd name="connsiteX110" fmla="*/ 3213 w 10000"/>
                  <a:gd name="connsiteY110" fmla="*/ 1231 h 10000"/>
                  <a:gd name="connsiteX111" fmla="*/ 3183 w 10000"/>
                  <a:gd name="connsiteY111" fmla="*/ 1221 h 10000"/>
                  <a:gd name="connsiteX112" fmla="*/ 3175 w 10000"/>
                  <a:gd name="connsiteY112" fmla="*/ 1227 h 10000"/>
                  <a:gd name="connsiteX113" fmla="*/ 3163 w 10000"/>
                  <a:gd name="connsiteY113" fmla="*/ 1237 h 10000"/>
                  <a:gd name="connsiteX114" fmla="*/ 3158 w 10000"/>
                  <a:gd name="connsiteY114" fmla="*/ 1260 h 10000"/>
                  <a:gd name="connsiteX115" fmla="*/ 3158 w 10000"/>
                  <a:gd name="connsiteY115" fmla="*/ 1276 h 10000"/>
                  <a:gd name="connsiteX116" fmla="*/ 3163 w 10000"/>
                  <a:gd name="connsiteY116" fmla="*/ 1295 h 10000"/>
                  <a:gd name="connsiteX117" fmla="*/ 3166 w 10000"/>
                  <a:gd name="connsiteY117" fmla="*/ 1308 h 10000"/>
                  <a:gd name="connsiteX118" fmla="*/ 3158 w 10000"/>
                  <a:gd name="connsiteY118" fmla="*/ 1315 h 10000"/>
                  <a:gd name="connsiteX119" fmla="*/ 3133 w 10000"/>
                  <a:gd name="connsiteY119" fmla="*/ 1299 h 10000"/>
                  <a:gd name="connsiteX120" fmla="*/ 3114 w 10000"/>
                  <a:gd name="connsiteY120" fmla="*/ 1276 h 10000"/>
                  <a:gd name="connsiteX121" fmla="*/ 3078 w 10000"/>
                  <a:gd name="connsiteY121" fmla="*/ 1240 h 10000"/>
                  <a:gd name="connsiteX122" fmla="*/ 3044 w 10000"/>
                  <a:gd name="connsiteY122" fmla="*/ 1227 h 10000"/>
                  <a:gd name="connsiteX123" fmla="*/ 3033 w 10000"/>
                  <a:gd name="connsiteY123" fmla="*/ 1231 h 10000"/>
                  <a:gd name="connsiteX124" fmla="*/ 3036 w 10000"/>
                  <a:gd name="connsiteY124" fmla="*/ 1256 h 10000"/>
                  <a:gd name="connsiteX125" fmla="*/ 3044 w 10000"/>
                  <a:gd name="connsiteY125" fmla="*/ 1266 h 10000"/>
                  <a:gd name="connsiteX126" fmla="*/ 3044 w 10000"/>
                  <a:gd name="connsiteY126" fmla="*/ 1276 h 10000"/>
                  <a:gd name="connsiteX127" fmla="*/ 3036 w 10000"/>
                  <a:gd name="connsiteY127" fmla="*/ 1276 h 10000"/>
                  <a:gd name="connsiteX128" fmla="*/ 3028 w 10000"/>
                  <a:gd name="connsiteY128" fmla="*/ 1266 h 10000"/>
                  <a:gd name="connsiteX129" fmla="*/ 3025 w 10000"/>
                  <a:gd name="connsiteY129" fmla="*/ 1256 h 10000"/>
                  <a:gd name="connsiteX130" fmla="*/ 3008 w 10000"/>
                  <a:gd name="connsiteY130" fmla="*/ 1205 h 10000"/>
                  <a:gd name="connsiteX131" fmla="*/ 3000 w 10000"/>
                  <a:gd name="connsiteY131" fmla="*/ 1192 h 10000"/>
                  <a:gd name="connsiteX132" fmla="*/ 2994 w 10000"/>
                  <a:gd name="connsiteY132" fmla="*/ 1176 h 10000"/>
                  <a:gd name="connsiteX133" fmla="*/ 2986 w 10000"/>
                  <a:gd name="connsiteY133" fmla="*/ 1182 h 10000"/>
                  <a:gd name="connsiteX134" fmla="*/ 2981 w 10000"/>
                  <a:gd name="connsiteY134" fmla="*/ 1192 h 10000"/>
                  <a:gd name="connsiteX135" fmla="*/ 2970 w 10000"/>
                  <a:gd name="connsiteY135" fmla="*/ 1201 h 10000"/>
                  <a:gd name="connsiteX136" fmla="*/ 2956 w 10000"/>
                  <a:gd name="connsiteY136" fmla="*/ 1218 h 10000"/>
                  <a:gd name="connsiteX137" fmla="*/ 2939 w 10000"/>
                  <a:gd name="connsiteY137" fmla="*/ 1240 h 10000"/>
                  <a:gd name="connsiteX138" fmla="*/ 2928 w 10000"/>
                  <a:gd name="connsiteY138" fmla="*/ 1247 h 10000"/>
                  <a:gd name="connsiteX139" fmla="*/ 2922 w 10000"/>
                  <a:gd name="connsiteY139" fmla="*/ 1250 h 10000"/>
                  <a:gd name="connsiteX140" fmla="*/ 2911 w 10000"/>
                  <a:gd name="connsiteY140" fmla="*/ 1250 h 10000"/>
                  <a:gd name="connsiteX141" fmla="*/ 2884 w 10000"/>
                  <a:gd name="connsiteY141" fmla="*/ 1247 h 10000"/>
                  <a:gd name="connsiteX142" fmla="*/ 2864 w 10000"/>
                  <a:gd name="connsiteY142" fmla="*/ 1237 h 10000"/>
                  <a:gd name="connsiteX143" fmla="*/ 2848 w 10000"/>
                  <a:gd name="connsiteY143" fmla="*/ 1231 h 10000"/>
                  <a:gd name="connsiteX144" fmla="*/ 2834 w 10000"/>
                  <a:gd name="connsiteY144" fmla="*/ 1227 h 10000"/>
                  <a:gd name="connsiteX145" fmla="*/ 2831 w 10000"/>
                  <a:gd name="connsiteY145" fmla="*/ 1227 h 10000"/>
                  <a:gd name="connsiteX146" fmla="*/ 2831 w 10000"/>
                  <a:gd name="connsiteY146" fmla="*/ 1221 h 10000"/>
                  <a:gd name="connsiteX147" fmla="*/ 2825 w 10000"/>
                  <a:gd name="connsiteY147" fmla="*/ 1205 h 10000"/>
                  <a:gd name="connsiteX148" fmla="*/ 2823 w 10000"/>
                  <a:gd name="connsiteY148" fmla="*/ 1192 h 10000"/>
                  <a:gd name="connsiteX149" fmla="*/ 2817 w 10000"/>
                  <a:gd name="connsiteY149" fmla="*/ 1182 h 10000"/>
                  <a:gd name="connsiteX150" fmla="*/ 2814 w 10000"/>
                  <a:gd name="connsiteY150" fmla="*/ 1176 h 10000"/>
                  <a:gd name="connsiteX151" fmla="*/ 2792 w 10000"/>
                  <a:gd name="connsiteY151" fmla="*/ 1172 h 10000"/>
                  <a:gd name="connsiteX152" fmla="*/ 2759 w 10000"/>
                  <a:gd name="connsiteY152" fmla="*/ 1156 h 10000"/>
                  <a:gd name="connsiteX153" fmla="*/ 2734 w 10000"/>
                  <a:gd name="connsiteY153" fmla="*/ 1143 h 10000"/>
                  <a:gd name="connsiteX154" fmla="*/ 2695 w 10000"/>
                  <a:gd name="connsiteY154" fmla="*/ 1124 h 10000"/>
                  <a:gd name="connsiteX155" fmla="*/ 2670 w 10000"/>
                  <a:gd name="connsiteY155" fmla="*/ 1108 h 10000"/>
                  <a:gd name="connsiteX156" fmla="*/ 2645 w 10000"/>
                  <a:gd name="connsiteY156" fmla="*/ 1091 h 10000"/>
                  <a:gd name="connsiteX157" fmla="*/ 2618 w 10000"/>
                  <a:gd name="connsiteY157" fmla="*/ 1088 h 10000"/>
                  <a:gd name="connsiteX158" fmla="*/ 2576 w 10000"/>
                  <a:gd name="connsiteY158" fmla="*/ 1088 h 10000"/>
                  <a:gd name="connsiteX159" fmla="*/ 2551 w 10000"/>
                  <a:gd name="connsiteY159" fmla="*/ 1091 h 10000"/>
                  <a:gd name="connsiteX160" fmla="*/ 2521 w 10000"/>
                  <a:gd name="connsiteY160" fmla="*/ 1098 h 10000"/>
                  <a:gd name="connsiteX161" fmla="*/ 2493 w 10000"/>
                  <a:gd name="connsiteY161" fmla="*/ 1104 h 10000"/>
                  <a:gd name="connsiteX162" fmla="*/ 2468 w 10000"/>
                  <a:gd name="connsiteY162" fmla="*/ 1108 h 10000"/>
                  <a:gd name="connsiteX163" fmla="*/ 2404 w 10000"/>
                  <a:gd name="connsiteY163" fmla="*/ 1124 h 10000"/>
                  <a:gd name="connsiteX164" fmla="*/ 2366 w 10000"/>
                  <a:gd name="connsiteY164" fmla="*/ 1133 h 10000"/>
                  <a:gd name="connsiteX165" fmla="*/ 2346 w 10000"/>
                  <a:gd name="connsiteY165" fmla="*/ 1137 h 10000"/>
                  <a:gd name="connsiteX166" fmla="*/ 2294 w 10000"/>
                  <a:gd name="connsiteY166" fmla="*/ 1146 h 10000"/>
                  <a:gd name="connsiteX167" fmla="*/ 2249 w 10000"/>
                  <a:gd name="connsiteY167" fmla="*/ 1156 h 10000"/>
                  <a:gd name="connsiteX168" fmla="*/ 2230 w 10000"/>
                  <a:gd name="connsiteY168" fmla="*/ 1156 h 10000"/>
                  <a:gd name="connsiteX169" fmla="*/ 2222 w 10000"/>
                  <a:gd name="connsiteY169" fmla="*/ 1163 h 10000"/>
                  <a:gd name="connsiteX170" fmla="*/ 2194 w 10000"/>
                  <a:gd name="connsiteY170" fmla="*/ 1163 h 10000"/>
                  <a:gd name="connsiteX171" fmla="*/ 2172 w 10000"/>
                  <a:gd name="connsiteY171" fmla="*/ 1163 h 10000"/>
                  <a:gd name="connsiteX172" fmla="*/ 2147 w 10000"/>
                  <a:gd name="connsiteY172" fmla="*/ 1166 h 10000"/>
                  <a:gd name="connsiteX173" fmla="*/ 2108 w 10000"/>
                  <a:gd name="connsiteY173" fmla="*/ 1166 h 10000"/>
                  <a:gd name="connsiteX174" fmla="*/ 2083 w 10000"/>
                  <a:gd name="connsiteY174" fmla="*/ 1156 h 10000"/>
                  <a:gd name="connsiteX175" fmla="*/ 2042 w 10000"/>
                  <a:gd name="connsiteY175" fmla="*/ 1143 h 10000"/>
                  <a:gd name="connsiteX176" fmla="*/ 2011 w 10000"/>
                  <a:gd name="connsiteY176" fmla="*/ 1143 h 10000"/>
                  <a:gd name="connsiteX177" fmla="*/ 1994 w 10000"/>
                  <a:gd name="connsiteY177" fmla="*/ 1146 h 10000"/>
                  <a:gd name="connsiteX178" fmla="*/ 1967 w 10000"/>
                  <a:gd name="connsiteY178" fmla="*/ 1156 h 10000"/>
                  <a:gd name="connsiteX179" fmla="*/ 1903 w 10000"/>
                  <a:gd name="connsiteY179" fmla="*/ 1176 h 10000"/>
                  <a:gd name="connsiteX180" fmla="*/ 1873 w 10000"/>
                  <a:gd name="connsiteY180" fmla="*/ 1182 h 10000"/>
                  <a:gd name="connsiteX181" fmla="*/ 1850 w 10000"/>
                  <a:gd name="connsiteY181" fmla="*/ 1185 h 10000"/>
                  <a:gd name="connsiteX182" fmla="*/ 1842 w 10000"/>
                  <a:gd name="connsiteY182" fmla="*/ 1192 h 10000"/>
                  <a:gd name="connsiteX183" fmla="*/ 1823 w 10000"/>
                  <a:gd name="connsiteY183" fmla="*/ 1195 h 10000"/>
                  <a:gd name="connsiteX184" fmla="*/ 1814 w 10000"/>
                  <a:gd name="connsiteY184" fmla="*/ 1201 h 10000"/>
                  <a:gd name="connsiteX185" fmla="*/ 1792 w 10000"/>
                  <a:gd name="connsiteY185" fmla="*/ 1218 h 10000"/>
                  <a:gd name="connsiteX186" fmla="*/ 1767 w 10000"/>
                  <a:gd name="connsiteY186" fmla="*/ 1231 h 10000"/>
                  <a:gd name="connsiteX187" fmla="*/ 1717 w 10000"/>
                  <a:gd name="connsiteY187" fmla="*/ 1266 h 10000"/>
                  <a:gd name="connsiteX188" fmla="*/ 1695 w 10000"/>
                  <a:gd name="connsiteY188" fmla="*/ 1279 h 10000"/>
                  <a:gd name="connsiteX189" fmla="*/ 1654 w 10000"/>
                  <a:gd name="connsiteY189" fmla="*/ 1308 h 10000"/>
                  <a:gd name="connsiteX190" fmla="*/ 1620 w 10000"/>
                  <a:gd name="connsiteY190" fmla="*/ 1334 h 10000"/>
                  <a:gd name="connsiteX191" fmla="*/ 1590 w 10000"/>
                  <a:gd name="connsiteY191" fmla="*/ 1360 h 10000"/>
                  <a:gd name="connsiteX192" fmla="*/ 1565 w 10000"/>
                  <a:gd name="connsiteY192" fmla="*/ 1380 h 10000"/>
                  <a:gd name="connsiteX193" fmla="*/ 1532 w 10000"/>
                  <a:gd name="connsiteY193" fmla="*/ 1402 h 10000"/>
                  <a:gd name="connsiteX194" fmla="*/ 1501 w 10000"/>
                  <a:gd name="connsiteY194" fmla="*/ 1418 h 10000"/>
                  <a:gd name="connsiteX195" fmla="*/ 1460 w 10000"/>
                  <a:gd name="connsiteY195" fmla="*/ 1438 h 10000"/>
                  <a:gd name="connsiteX196" fmla="*/ 1435 w 10000"/>
                  <a:gd name="connsiteY196" fmla="*/ 1454 h 10000"/>
                  <a:gd name="connsiteX197" fmla="*/ 1421 w 10000"/>
                  <a:gd name="connsiteY197" fmla="*/ 1464 h 10000"/>
                  <a:gd name="connsiteX198" fmla="*/ 1380 w 10000"/>
                  <a:gd name="connsiteY198" fmla="*/ 1473 h 10000"/>
                  <a:gd name="connsiteX199" fmla="*/ 1324 w 10000"/>
                  <a:gd name="connsiteY199" fmla="*/ 1477 h 10000"/>
                  <a:gd name="connsiteX200" fmla="*/ 1274 w 10000"/>
                  <a:gd name="connsiteY200" fmla="*/ 1483 h 10000"/>
                  <a:gd name="connsiteX201" fmla="*/ 1244 w 10000"/>
                  <a:gd name="connsiteY201" fmla="*/ 1486 h 10000"/>
                  <a:gd name="connsiteX202" fmla="*/ 1233 w 10000"/>
                  <a:gd name="connsiteY202" fmla="*/ 1486 h 10000"/>
                  <a:gd name="connsiteX203" fmla="*/ 1197 w 10000"/>
                  <a:gd name="connsiteY203" fmla="*/ 1493 h 10000"/>
                  <a:gd name="connsiteX204" fmla="*/ 1180 w 10000"/>
                  <a:gd name="connsiteY204" fmla="*/ 1496 h 10000"/>
                  <a:gd name="connsiteX205" fmla="*/ 1169 w 10000"/>
                  <a:gd name="connsiteY205" fmla="*/ 1496 h 10000"/>
                  <a:gd name="connsiteX206" fmla="*/ 1161 w 10000"/>
                  <a:gd name="connsiteY206" fmla="*/ 1503 h 10000"/>
                  <a:gd name="connsiteX207" fmla="*/ 1155 w 10000"/>
                  <a:gd name="connsiteY207" fmla="*/ 1503 h 10000"/>
                  <a:gd name="connsiteX208" fmla="*/ 501 w 10000"/>
                  <a:gd name="connsiteY208" fmla="*/ 2277 h 10000"/>
                  <a:gd name="connsiteX209" fmla="*/ 396 w 10000"/>
                  <a:gd name="connsiteY209" fmla="*/ 2532 h 10000"/>
                  <a:gd name="connsiteX210" fmla="*/ 324 w 10000"/>
                  <a:gd name="connsiteY210" fmla="*/ 2759 h 10000"/>
                  <a:gd name="connsiteX211" fmla="*/ 274 w 10000"/>
                  <a:gd name="connsiteY211" fmla="*/ 2866 h 10000"/>
                  <a:gd name="connsiteX212" fmla="*/ 202 w 10000"/>
                  <a:gd name="connsiteY212" fmla="*/ 3008 h 10000"/>
                  <a:gd name="connsiteX213" fmla="*/ 211 w 10000"/>
                  <a:gd name="connsiteY213" fmla="*/ 3177 h 10000"/>
                  <a:gd name="connsiteX214" fmla="*/ 235 w 10000"/>
                  <a:gd name="connsiteY214" fmla="*/ 3368 h 10000"/>
                  <a:gd name="connsiteX215" fmla="*/ 266 w 10000"/>
                  <a:gd name="connsiteY215" fmla="*/ 3595 h 10000"/>
                  <a:gd name="connsiteX216" fmla="*/ 299 w 10000"/>
                  <a:gd name="connsiteY216" fmla="*/ 3831 h 10000"/>
                  <a:gd name="connsiteX217" fmla="*/ 305 w 10000"/>
                  <a:gd name="connsiteY217" fmla="*/ 3863 h 10000"/>
                  <a:gd name="connsiteX218" fmla="*/ 341 w 10000"/>
                  <a:gd name="connsiteY218" fmla="*/ 3941 h 10000"/>
                  <a:gd name="connsiteX219" fmla="*/ 186 w 10000"/>
                  <a:gd name="connsiteY219" fmla="*/ 3935 h 10000"/>
                  <a:gd name="connsiteX220" fmla="*/ 30 w 10000"/>
                  <a:gd name="connsiteY220" fmla="*/ 3925 h 10000"/>
                  <a:gd name="connsiteX221" fmla="*/ 0 w 10000"/>
                  <a:gd name="connsiteY221" fmla="*/ 4054 h 10000"/>
                  <a:gd name="connsiteX222" fmla="*/ 14 w 10000"/>
                  <a:gd name="connsiteY222" fmla="*/ 4152 h 10000"/>
                  <a:gd name="connsiteX223" fmla="*/ 22 w 10000"/>
                  <a:gd name="connsiteY223" fmla="*/ 4242 h 10000"/>
                  <a:gd name="connsiteX224" fmla="*/ 30 w 10000"/>
                  <a:gd name="connsiteY224" fmla="*/ 4291 h 10000"/>
                  <a:gd name="connsiteX225" fmla="*/ 102 w 10000"/>
                  <a:gd name="connsiteY225" fmla="*/ 4271 h 10000"/>
                  <a:gd name="connsiteX226" fmla="*/ 155 w 10000"/>
                  <a:gd name="connsiteY226" fmla="*/ 4262 h 10000"/>
                  <a:gd name="connsiteX227" fmla="*/ 410 w 10000"/>
                  <a:gd name="connsiteY227" fmla="*/ 4255 h 10000"/>
                  <a:gd name="connsiteX228" fmla="*/ 418 w 10000"/>
                  <a:gd name="connsiteY228" fmla="*/ 4385 h 10000"/>
                  <a:gd name="connsiteX229" fmla="*/ 429 w 10000"/>
                  <a:gd name="connsiteY229" fmla="*/ 4543 h 10000"/>
                  <a:gd name="connsiteX230" fmla="*/ 443 w 10000"/>
                  <a:gd name="connsiteY230" fmla="*/ 4585 h 10000"/>
                  <a:gd name="connsiteX231" fmla="*/ 465 w 10000"/>
                  <a:gd name="connsiteY231" fmla="*/ 4611 h 10000"/>
                  <a:gd name="connsiteX232" fmla="*/ 468 w 10000"/>
                  <a:gd name="connsiteY232" fmla="*/ 4621 h 10000"/>
                  <a:gd name="connsiteX233" fmla="*/ 474 w 10000"/>
                  <a:gd name="connsiteY233" fmla="*/ 4679 h 10000"/>
                  <a:gd name="connsiteX234" fmla="*/ 554 w 10000"/>
                  <a:gd name="connsiteY234" fmla="*/ 4738 h 10000"/>
                  <a:gd name="connsiteX235" fmla="*/ 637 w 10000"/>
                  <a:gd name="connsiteY235" fmla="*/ 4809 h 10000"/>
                  <a:gd name="connsiteX236" fmla="*/ 704 w 10000"/>
                  <a:gd name="connsiteY236" fmla="*/ 4851 h 10000"/>
                  <a:gd name="connsiteX237" fmla="*/ 740 w 10000"/>
                  <a:gd name="connsiteY237" fmla="*/ 4893 h 10000"/>
                  <a:gd name="connsiteX238" fmla="*/ 756 w 10000"/>
                  <a:gd name="connsiteY238" fmla="*/ 4896 h 10000"/>
                  <a:gd name="connsiteX239" fmla="*/ 767 w 10000"/>
                  <a:gd name="connsiteY239" fmla="*/ 4880 h 10000"/>
                  <a:gd name="connsiteX240" fmla="*/ 806 w 10000"/>
                  <a:gd name="connsiteY240" fmla="*/ 4945 h 10000"/>
                  <a:gd name="connsiteX241" fmla="*/ 886 w 10000"/>
                  <a:gd name="connsiteY241" fmla="*/ 5078 h 10000"/>
                  <a:gd name="connsiteX242" fmla="*/ 911 w 10000"/>
                  <a:gd name="connsiteY242" fmla="*/ 5130 h 10000"/>
                  <a:gd name="connsiteX243" fmla="*/ 920 w 10000"/>
                  <a:gd name="connsiteY243" fmla="*/ 5191 h 10000"/>
                  <a:gd name="connsiteX244" fmla="*/ 920 w 10000"/>
                  <a:gd name="connsiteY244" fmla="*/ 5220 h 10000"/>
                  <a:gd name="connsiteX245" fmla="*/ 911 w 10000"/>
                  <a:gd name="connsiteY245" fmla="*/ 5314 h 10000"/>
                  <a:gd name="connsiteX246" fmla="*/ 898 w 10000"/>
                  <a:gd name="connsiteY246" fmla="*/ 5369 h 10000"/>
                  <a:gd name="connsiteX247" fmla="*/ 895 w 10000"/>
                  <a:gd name="connsiteY247" fmla="*/ 5385 h 10000"/>
                  <a:gd name="connsiteX248" fmla="*/ 895 w 10000"/>
                  <a:gd name="connsiteY248" fmla="*/ 5405 h 10000"/>
                  <a:gd name="connsiteX249" fmla="*/ 898 w 10000"/>
                  <a:gd name="connsiteY249" fmla="*/ 5434 h 10000"/>
                  <a:gd name="connsiteX250" fmla="*/ 911 w 10000"/>
                  <a:gd name="connsiteY250" fmla="*/ 5463 h 10000"/>
                  <a:gd name="connsiteX251" fmla="*/ 920 w 10000"/>
                  <a:gd name="connsiteY251" fmla="*/ 5492 h 10000"/>
                  <a:gd name="connsiteX252" fmla="*/ 934 w 10000"/>
                  <a:gd name="connsiteY252" fmla="*/ 5518 h 10000"/>
                  <a:gd name="connsiteX253" fmla="*/ 1169 w 10000"/>
                  <a:gd name="connsiteY253" fmla="*/ 5738 h 10000"/>
                  <a:gd name="connsiteX254" fmla="*/ 1188 w 10000"/>
                  <a:gd name="connsiteY254" fmla="*/ 5755 h 10000"/>
                  <a:gd name="connsiteX255" fmla="*/ 1216 w 10000"/>
                  <a:gd name="connsiteY255" fmla="*/ 5758 h 10000"/>
                  <a:gd name="connsiteX256" fmla="*/ 1313 w 10000"/>
                  <a:gd name="connsiteY256" fmla="*/ 5774 h 10000"/>
                  <a:gd name="connsiteX257" fmla="*/ 1349 w 10000"/>
                  <a:gd name="connsiteY257" fmla="*/ 5787 h 10000"/>
                  <a:gd name="connsiteX258" fmla="*/ 1393 w 10000"/>
                  <a:gd name="connsiteY258" fmla="*/ 5793 h 10000"/>
                  <a:gd name="connsiteX259" fmla="*/ 1393 w 10000"/>
                  <a:gd name="connsiteY259" fmla="*/ 5797 h 10000"/>
                  <a:gd name="connsiteX260" fmla="*/ 1421 w 10000"/>
                  <a:gd name="connsiteY260" fmla="*/ 5810 h 10000"/>
                  <a:gd name="connsiteX261" fmla="*/ 1446 w 10000"/>
                  <a:gd name="connsiteY261" fmla="*/ 5829 h 10000"/>
                  <a:gd name="connsiteX262" fmla="*/ 1460 w 10000"/>
                  <a:gd name="connsiteY262" fmla="*/ 5842 h 10000"/>
                  <a:gd name="connsiteX263" fmla="*/ 1476 w 10000"/>
                  <a:gd name="connsiteY263" fmla="*/ 5848 h 10000"/>
                  <a:gd name="connsiteX264" fmla="*/ 1501 w 10000"/>
                  <a:gd name="connsiteY264" fmla="*/ 5852 h 10000"/>
                  <a:gd name="connsiteX265" fmla="*/ 1532 w 10000"/>
                  <a:gd name="connsiteY265" fmla="*/ 5887 h 10000"/>
                  <a:gd name="connsiteX266" fmla="*/ 1565 w 10000"/>
                  <a:gd name="connsiteY266" fmla="*/ 5942 h 10000"/>
                  <a:gd name="connsiteX267" fmla="*/ 1587 w 10000"/>
                  <a:gd name="connsiteY267" fmla="*/ 5972 h 10000"/>
                  <a:gd name="connsiteX268" fmla="*/ 1612 w 10000"/>
                  <a:gd name="connsiteY268" fmla="*/ 5955 h 10000"/>
                  <a:gd name="connsiteX269" fmla="*/ 1679 w 10000"/>
                  <a:gd name="connsiteY269" fmla="*/ 6049 h 10000"/>
                  <a:gd name="connsiteX270" fmla="*/ 1720 w 10000"/>
                  <a:gd name="connsiteY270" fmla="*/ 6108 h 10000"/>
                  <a:gd name="connsiteX271" fmla="*/ 1751 w 10000"/>
                  <a:gd name="connsiteY271" fmla="*/ 6133 h 10000"/>
                  <a:gd name="connsiteX272" fmla="*/ 1792 w 10000"/>
                  <a:gd name="connsiteY272" fmla="*/ 6169 h 10000"/>
                  <a:gd name="connsiteX273" fmla="*/ 1801 w 10000"/>
                  <a:gd name="connsiteY273" fmla="*/ 6172 h 10000"/>
                  <a:gd name="connsiteX274" fmla="*/ 1814 w 10000"/>
                  <a:gd name="connsiteY274" fmla="*/ 6286 h 10000"/>
                  <a:gd name="connsiteX275" fmla="*/ 1817 w 10000"/>
                  <a:gd name="connsiteY275" fmla="*/ 6331 h 10000"/>
                  <a:gd name="connsiteX276" fmla="*/ 1809 w 10000"/>
                  <a:gd name="connsiteY276" fmla="*/ 6444 h 10000"/>
                  <a:gd name="connsiteX277" fmla="*/ 1801 w 10000"/>
                  <a:gd name="connsiteY277" fmla="*/ 6499 h 10000"/>
                  <a:gd name="connsiteX278" fmla="*/ 1781 w 10000"/>
                  <a:gd name="connsiteY278" fmla="*/ 6522 h 10000"/>
                  <a:gd name="connsiteX279" fmla="*/ 1773 w 10000"/>
                  <a:gd name="connsiteY279" fmla="*/ 6541 h 10000"/>
                  <a:gd name="connsiteX280" fmla="*/ 1762 w 10000"/>
                  <a:gd name="connsiteY280" fmla="*/ 6571 h 10000"/>
                  <a:gd name="connsiteX281" fmla="*/ 1767 w 10000"/>
                  <a:gd name="connsiteY281" fmla="*/ 6622 h 10000"/>
                  <a:gd name="connsiteX282" fmla="*/ 1767 w 10000"/>
                  <a:gd name="connsiteY282" fmla="*/ 6665 h 10000"/>
                  <a:gd name="connsiteX283" fmla="*/ 1767 w 10000"/>
                  <a:gd name="connsiteY283" fmla="*/ 6694 h 10000"/>
                  <a:gd name="connsiteX284" fmla="*/ 1776 w 10000"/>
                  <a:gd name="connsiteY284" fmla="*/ 6726 h 10000"/>
                  <a:gd name="connsiteX285" fmla="*/ 1776 w 10000"/>
                  <a:gd name="connsiteY285" fmla="*/ 6745 h 10000"/>
                  <a:gd name="connsiteX286" fmla="*/ 1767 w 10000"/>
                  <a:gd name="connsiteY286" fmla="*/ 6765 h 10000"/>
                  <a:gd name="connsiteX287" fmla="*/ 1762 w 10000"/>
                  <a:gd name="connsiteY287" fmla="*/ 6804 h 10000"/>
                  <a:gd name="connsiteX288" fmla="*/ 1753 w 10000"/>
                  <a:gd name="connsiteY288" fmla="*/ 6839 h 10000"/>
                  <a:gd name="connsiteX289" fmla="*/ 1742 w 10000"/>
                  <a:gd name="connsiteY289" fmla="*/ 6849 h 10000"/>
                  <a:gd name="connsiteX290" fmla="*/ 1726 w 10000"/>
                  <a:gd name="connsiteY290" fmla="*/ 6849 h 10000"/>
                  <a:gd name="connsiteX291" fmla="*/ 1712 w 10000"/>
                  <a:gd name="connsiteY291" fmla="*/ 6852 h 10000"/>
                  <a:gd name="connsiteX292" fmla="*/ 1640 w 10000"/>
                  <a:gd name="connsiteY292" fmla="*/ 6953 h 10000"/>
                  <a:gd name="connsiteX293" fmla="*/ 1493 w 10000"/>
                  <a:gd name="connsiteY293" fmla="*/ 7105 h 10000"/>
                  <a:gd name="connsiteX294" fmla="*/ 1490 w 10000"/>
                  <a:gd name="connsiteY294" fmla="*/ 7124 h 10000"/>
                  <a:gd name="connsiteX295" fmla="*/ 1468 w 10000"/>
                  <a:gd name="connsiteY295" fmla="*/ 7137 h 10000"/>
                  <a:gd name="connsiteX296" fmla="*/ 1454 w 10000"/>
                  <a:gd name="connsiteY296" fmla="*/ 7144 h 10000"/>
                  <a:gd name="connsiteX297" fmla="*/ 1452 w 10000"/>
                  <a:gd name="connsiteY297" fmla="*/ 7157 h 10000"/>
                  <a:gd name="connsiteX298" fmla="*/ 1446 w 10000"/>
                  <a:gd name="connsiteY298" fmla="*/ 7199 h 10000"/>
                  <a:gd name="connsiteX299" fmla="*/ 1476 w 10000"/>
                  <a:gd name="connsiteY299" fmla="*/ 7247 h 10000"/>
                  <a:gd name="connsiteX300" fmla="*/ 1501 w 10000"/>
                  <a:gd name="connsiteY300" fmla="*/ 7270 h 10000"/>
                  <a:gd name="connsiteX301" fmla="*/ 1518 w 10000"/>
                  <a:gd name="connsiteY301" fmla="*/ 7286 h 10000"/>
                  <a:gd name="connsiteX302" fmla="*/ 1524 w 10000"/>
                  <a:gd name="connsiteY302" fmla="*/ 7306 h 10000"/>
                  <a:gd name="connsiteX303" fmla="*/ 1540 w 10000"/>
                  <a:gd name="connsiteY303" fmla="*/ 7322 h 10000"/>
                  <a:gd name="connsiteX304" fmla="*/ 1565 w 10000"/>
                  <a:gd name="connsiteY304" fmla="*/ 7325 h 10000"/>
                  <a:gd name="connsiteX305" fmla="*/ 1590 w 10000"/>
                  <a:gd name="connsiteY305" fmla="*/ 7332 h 10000"/>
                  <a:gd name="connsiteX306" fmla="*/ 1615 w 10000"/>
                  <a:gd name="connsiteY306" fmla="*/ 7345 h 10000"/>
                  <a:gd name="connsiteX307" fmla="*/ 1662 w 10000"/>
                  <a:gd name="connsiteY307" fmla="*/ 7370 h 10000"/>
                  <a:gd name="connsiteX308" fmla="*/ 1670 w 10000"/>
                  <a:gd name="connsiteY308" fmla="*/ 7351 h 10000"/>
                  <a:gd name="connsiteX309" fmla="*/ 1726 w 10000"/>
                  <a:gd name="connsiteY309" fmla="*/ 7354 h 10000"/>
                  <a:gd name="connsiteX310" fmla="*/ 1726 w 10000"/>
                  <a:gd name="connsiteY310" fmla="*/ 7400 h 10000"/>
                  <a:gd name="connsiteX311" fmla="*/ 1773 w 10000"/>
                  <a:gd name="connsiteY311" fmla="*/ 7409 h 10000"/>
                  <a:gd name="connsiteX312" fmla="*/ 1806 w 10000"/>
                  <a:gd name="connsiteY312" fmla="*/ 7416 h 10000"/>
                  <a:gd name="connsiteX313" fmla="*/ 1839 w 10000"/>
                  <a:gd name="connsiteY313" fmla="*/ 7403 h 10000"/>
                  <a:gd name="connsiteX314" fmla="*/ 1886 w 10000"/>
                  <a:gd name="connsiteY314" fmla="*/ 7403 h 10000"/>
                  <a:gd name="connsiteX315" fmla="*/ 1898 w 10000"/>
                  <a:gd name="connsiteY315" fmla="*/ 7403 h 10000"/>
                  <a:gd name="connsiteX316" fmla="*/ 1914 w 10000"/>
                  <a:gd name="connsiteY316" fmla="*/ 7494 h 10000"/>
                  <a:gd name="connsiteX317" fmla="*/ 1895 w 10000"/>
                  <a:gd name="connsiteY317" fmla="*/ 7523 h 10000"/>
                  <a:gd name="connsiteX318" fmla="*/ 1825 w 10000"/>
                  <a:gd name="connsiteY318" fmla="*/ 7617 h 10000"/>
                  <a:gd name="connsiteX319" fmla="*/ 1776 w 10000"/>
                  <a:gd name="connsiteY319" fmla="*/ 7691 h 10000"/>
                  <a:gd name="connsiteX320" fmla="*/ 1781 w 10000"/>
                  <a:gd name="connsiteY320" fmla="*/ 7723 h 10000"/>
                  <a:gd name="connsiteX321" fmla="*/ 1767 w 10000"/>
                  <a:gd name="connsiteY321" fmla="*/ 7759 h 10000"/>
                  <a:gd name="connsiteX322" fmla="*/ 1762 w 10000"/>
                  <a:gd name="connsiteY322" fmla="*/ 7817 h 10000"/>
                  <a:gd name="connsiteX323" fmla="*/ 1762 w 10000"/>
                  <a:gd name="connsiteY323" fmla="*/ 7856 h 10000"/>
                  <a:gd name="connsiteX324" fmla="*/ 1776 w 10000"/>
                  <a:gd name="connsiteY324" fmla="*/ 7892 h 10000"/>
                  <a:gd name="connsiteX325" fmla="*/ 1784 w 10000"/>
                  <a:gd name="connsiteY325" fmla="*/ 7902 h 10000"/>
                  <a:gd name="connsiteX326" fmla="*/ 1801 w 10000"/>
                  <a:gd name="connsiteY326" fmla="*/ 7908 h 10000"/>
                  <a:gd name="connsiteX327" fmla="*/ 1809 w 10000"/>
                  <a:gd name="connsiteY327" fmla="*/ 7911 h 10000"/>
                  <a:gd name="connsiteX328" fmla="*/ 1801 w 10000"/>
                  <a:gd name="connsiteY328" fmla="*/ 7940 h 10000"/>
                  <a:gd name="connsiteX329" fmla="*/ 1798 w 10000"/>
                  <a:gd name="connsiteY329" fmla="*/ 7979 h 10000"/>
                  <a:gd name="connsiteX330" fmla="*/ 1806 w 10000"/>
                  <a:gd name="connsiteY330" fmla="*/ 8002 h 10000"/>
                  <a:gd name="connsiteX331" fmla="*/ 1823 w 10000"/>
                  <a:gd name="connsiteY331" fmla="*/ 8021 h 10000"/>
                  <a:gd name="connsiteX332" fmla="*/ 1834 w 10000"/>
                  <a:gd name="connsiteY332" fmla="*/ 8044 h 10000"/>
                  <a:gd name="connsiteX333" fmla="*/ 1839 w 10000"/>
                  <a:gd name="connsiteY333" fmla="*/ 8073 h 10000"/>
                  <a:gd name="connsiteX334" fmla="*/ 1842 w 10000"/>
                  <a:gd name="connsiteY334" fmla="*/ 8106 h 10000"/>
                  <a:gd name="connsiteX335" fmla="*/ 1839 w 10000"/>
                  <a:gd name="connsiteY335" fmla="*/ 8144 h 10000"/>
                  <a:gd name="connsiteX336" fmla="*/ 1856 w 10000"/>
                  <a:gd name="connsiteY336" fmla="*/ 8164 h 10000"/>
                  <a:gd name="connsiteX337" fmla="*/ 1886 w 10000"/>
                  <a:gd name="connsiteY337" fmla="*/ 8193 h 10000"/>
                  <a:gd name="connsiteX338" fmla="*/ 1922 w 10000"/>
                  <a:gd name="connsiteY338" fmla="*/ 8206 h 10000"/>
                  <a:gd name="connsiteX339" fmla="*/ 1967 w 10000"/>
                  <a:gd name="connsiteY339" fmla="*/ 8203 h 10000"/>
                  <a:gd name="connsiteX340" fmla="*/ 1986 w 10000"/>
                  <a:gd name="connsiteY340" fmla="*/ 8212 h 10000"/>
                  <a:gd name="connsiteX341" fmla="*/ 2000 w 10000"/>
                  <a:gd name="connsiteY341" fmla="*/ 8232 h 10000"/>
                  <a:gd name="connsiteX342" fmla="*/ 2033 w 10000"/>
                  <a:gd name="connsiteY342" fmla="*/ 8258 h 10000"/>
                  <a:gd name="connsiteX343" fmla="*/ 2050 w 10000"/>
                  <a:gd name="connsiteY343" fmla="*/ 8271 h 10000"/>
                  <a:gd name="connsiteX344" fmla="*/ 2089 w 10000"/>
                  <a:gd name="connsiteY344" fmla="*/ 8280 h 10000"/>
                  <a:gd name="connsiteX345" fmla="*/ 2122 w 10000"/>
                  <a:gd name="connsiteY345" fmla="*/ 8300 h 10000"/>
                  <a:gd name="connsiteX346" fmla="*/ 2163 w 10000"/>
                  <a:gd name="connsiteY346" fmla="*/ 8332 h 10000"/>
                  <a:gd name="connsiteX347" fmla="*/ 2172 w 10000"/>
                  <a:gd name="connsiteY347" fmla="*/ 8335 h 10000"/>
                  <a:gd name="connsiteX348" fmla="*/ 2177 w 10000"/>
                  <a:gd name="connsiteY348" fmla="*/ 8345 h 10000"/>
                  <a:gd name="connsiteX349" fmla="*/ 2163 w 10000"/>
                  <a:gd name="connsiteY349" fmla="*/ 8371 h 10000"/>
                  <a:gd name="connsiteX350" fmla="*/ 2139 w 10000"/>
                  <a:gd name="connsiteY350" fmla="*/ 8423 h 10000"/>
                  <a:gd name="connsiteX351" fmla="*/ 2130 w 10000"/>
                  <a:gd name="connsiteY351" fmla="*/ 8439 h 10000"/>
                  <a:gd name="connsiteX352" fmla="*/ 2105 w 10000"/>
                  <a:gd name="connsiteY352" fmla="*/ 8446 h 10000"/>
                  <a:gd name="connsiteX353" fmla="*/ 2080 w 10000"/>
                  <a:gd name="connsiteY353" fmla="*/ 8449 h 10000"/>
                  <a:gd name="connsiteX354" fmla="*/ 2075 w 10000"/>
                  <a:gd name="connsiteY354" fmla="*/ 8459 h 10000"/>
                  <a:gd name="connsiteX355" fmla="*/ 2072 w 10000"/>
                  <a:gd name="connsiteY355" fmla="*/ 8475 h 10000"/>
                  <a:gd name="connsiteX356" fmla="*/ 2080 w 10000"/>
                  <a:gd name="connsiteY356" fmla="*/ 8484 h 10000"/>
                  <a:gd name="connsiteX357" fmla="*/ 2100 w 10000"/>
                  <a:gd name="connsiteY357" fmla="*/ 8475 h 10000"/>
                  <a:gd name="connsiteX358" fmla="*/ 2141 w 10000"/>
                  <a:gd name="connsiteY358" fmla="*/ 8478 h 10000"/>
                  <a:gd name="connsiteX359" fmla="*/ 2172 w 10000"/>
                  <a:gd name="connsiteY359" fmla="*/ 8475 h 10000"/>
                  <a:gd name="connsiteX360" fmla="*/ 2188 w 10000"/>
                  <a:gd name="connsiteY360" fmla="*/ 8475 h 10000"/>
                  <a:gd name="connsiteX361" fmla="*/ 2222 w 10000"/>
                  <a:gd name="connsiteY361" fmla="*/ 8497 h 10000"/>
                  <a:gd name="connsiteX362" fmla="*/ 2252 w 10000"/>
                  <a:gd name="connsiteY362" fmla="*/ 8514 h 10000"/>
                  <a:gd name="connsiteX363" fmla="*/ 2274 w 10000"/>
                  <a:gd name="connsiteY363" fmla="*/ 8514 h 10000"/>
                  <a:gd name="connsiteX364" fmla="*/ 2299 w 10000"/>
                  <a:gd name="connsiteY364" fmla="*/ 8504 h 10000"/>
                  <a:gd name="connsiteX365" fmla="*/ 2310 w 10000"/>
                  <a:gd name="connsiteY365" fmla="*/ 8504 h 10000"/>
                  <a:gd name="connsiteX366" fmla="*/ 2319 w 10000"/>
                  <a:gd name="connsiteY366" fmla="*/ 8484 h 10000"/>
                  <a:gd name="connsiteX367" fmla="*/ 2338 w 10000"/>
                  <a:gd name="connsiteY367" fmla="*/ 8494 h 10000"/>
                  <a:gd name="connsiteX368" fmla="*/ 2338 w 10000"/>
                  <a:gd name="connsiteY368" fmla="*/ 8552 h 10000"/>
                  <a:gd name="connsiteX369" fmla="*/ 2366 w 10000"/>
                  <a:gd name="connsiteY369" fmla="*/ 8572 h 10000"/>
                  <a:gd name="connsiteX370" fmla="*/ 2382 w 10000"/>
                  <a:gd name="connsiteY370" fmla="*/ 8582 h 10000"/>
                  <a:gd name="connsiteX371" fmla="*/ 2435 w 10000"/>
                  <a:gd name="connsiteY371" fmla="*/ 8552 h 10000"/>
                  <a:gd name="connsiteX372" fmla="*/ 2443 w 10000"/>
                  <a:gd name="connsiteY372" fmla="*/ 8552 h 10000"/>
                  <a:gd name="connsiteX373" fmla="*/ 2454 w 10000"/>
                  <a:gd name="connsiteY373" fmla="*/ 8552 h 10000"/>
                  <a:gd name="connsiteX374" fmla="*/ 2471 w 10000"/>
                  <a:gd name="connsiteY374" fmla="*/ 8546 h 10000"/>
                  <a:gd name="connsiteX375" fmla="*/ 2488 w 10000"/>
                  <a:gd name="connsiteY375" fmla="*/ 8536 h 10000"/>
                  <a:gd name="connsiteX376" fmla="*/ 2501 w 10000"/>
                  <a:gd name="connsiteY376" fmla="*/ 8533 h 10000"/>
                  <a:gd name="connsiteX377" fmla="*/ 2512 w 10000"/>
                  <a:gd name="connsiteY377" fmla="*/ 8533 h 10000"/>
                  <a:gd name="connsiteX378" fmla="*/ 2521 w 10000"/>
                  <a:gd name="connsiteY378" fmla="*/ 8546 h 10000"/>
                  <a:gd name="connsiteX379" fmla="*/ 2521 w 10000"/>
                  <a:gd name="connsiteY379" fmla="*/ 8572 h 10000"/>
                  <a:gd name="connsiteX380" fmla="*/ 2535 w 10000"/>
                  <a:gd name="connsiteY380" fmla="*/ 8588 h 10000"/>
                  <a:gd name="connsiteX381" fmla="*/ 2551 w 10000"/>
                  <a:gd name="connsiteY381" fmla="*/ 8582 h 10000"/>
                  <a:gd name="connsiteX382" fmla="*/ 2560 w 10000"/>
                  <a:gd name="connsiteY382" fmla="*/ 8582 h 10000"/>
                  <a:gd name="connsiteX383" fmla="*/ 2573 w 10000"/>
                  <a:gd name="connsiteY383" fmla="*/ 8588 h 10000"/>
                  <a:gd name="connsiteX384" fmla="*/ 2584 w 10000"/>
                  <a:gd name="connsiteY384" fmla="*/ 8591 h 10000"/>
                  <a:gd name="connsiteX385" fmla="*/ 2590 w 10000"/>
                  <a:gd name="connsiteY385" fmla="*/ 8598 h 10000"/>
                  <a:gd name="connsiteX386" fmla="*/ 2598 w 10000"/>
                  <a:gd name="connsiteY386" fmla="*/ 8608 h 10000"/>
                  <a:gd name="connsiteX387" fmla="*/ 2607 w 10000"/>
                  <a:gd name="connsiteY387" fmla="*/ 8617 h 10000"/>
                  <a:gd name="connsiteX388" fmla="*/ 2618 w 10000"/>
                  <a:gd name="connsiteY388" fmla="*/ 8617 h 10000"/>
                  <a:gd name="connsiteX389" fmla="*/ 2640 w 10000"/>
                  <a:gd name="connsiteY389" fmla="*/ 8608 h 10000"/>
                  <a:gd name="connsiteX390" fmla="*/ 2670 w 10000"/>
                  <a:gd name="connsiteY390" fmla="*/ 8598 h 10000"/>
                  <a:gd name="connsiteX391" fmla="*/ 2673 w 10000"/>
                  <a:gd name="connsiteY391" fmla="*/ 8598 h 10000"/>
                  <a:gd name="connsiteX392" fmla="*/ 2690 w 10000"/>
                  <a:gd name="connsiteY392" fmla="*/ 8598 h 10000"/>
                  <a:gd name="connsiteX393" fmla="*/ 2698 w 10000"/>
                  <a:gd name="connsiteY393" fmla="*/ 8598 h 10000"/>
                  <a:gd name="connsiteX394" fmla="*/ 2712 w 10000"/>
                  <a:gd name="connsiteY394" fmla="*/ 8598 h 10000"/>
                  <a:gd name="connsiteX395" fmla="*/ 2726 w 10000"/>
                  <a:gd name="connsiteY395" fmla="*/ 8591 h 10000"/>
                  <a:gd name="connsiteX396" fmla="*/ 2737 w 10000"/>
                  <a:gd name="connsiteY396" fmla="*/ 8588 h 10000"/>
                  <a:gd name="connsiteX397" fmla="*/ 2759 w 10000"/>
                  <a:gd name="connsiteY397" fmla="*/ 8582 h 10000"/>
                  <a:gd name="connsiteX398" fmla="*/ 2770 w 10000"/>
                  <a:gd name="connsiteY398" fmla="*/ 8578 h 10000"/>
                  <a:gd name="connsiteX399" fmla="*/ 2784 w 10000"/>
                  <a:gd name="connsiteY399" fmla="*/ 8572 h 10000"/>
                  <a:gd name="connsiteX400" fmla="*/ 2795 w 10000"/>
                  <a:gd name="connsiteY400" fmla="*/ 8572 h 10000"/>
                  <a:gd name="connsiteX401" fmla="*/ 2803 w 10000"/>
                  <a:gd name="connsiteY401" fmla="*/ 8588 h 10000"/>
                  <a:gd name="connsiteX402" fmla="*/ 2803 w 10000"/>
                  <a:gd name="connsiteY402" fmla="*/ 8591 h 10000"/>
                  <a:gd name="connsiteX403" fmla="*/ 2803 w 10000"/>
                  <a:gd name="connsiteY403" fmla="*/ 8601 h 10000"/>
                  <a:gd name="connsiteX404" fmla="*/ 2809 w 10000"/>
                  <a:gd name="connsiteY404" fmla="*/ 8601 h 10000"/>
                  <a:gd name="connsiteX405" fmla="*/ 2823 w 10000"/>
                  <a:gd name="connsiteY405" fmla="*/ 8598 h 10000"/>
                  <a:gd name="connsiteX406" fmla="*/ 2831 w 10000"/>
                  <a:gd name="connsiteY406" fmla="*/ 8598 h 10000"/>
                  <a:gd name="connsiteX407" fmla="*/ 2839 w 10000"/>
                  <a:gd name="connsiteY407" fmla="*/ 8601 h 10000"/>
                  <a:gd name="connsiteX408" fmla="*/ 2848 w 10000"/>
                  <a:gd name="connsiteY408" fmla="*/ 8598 h 10000"/>
                  <a:gd name="connsiteX409" fmla="*/ 2856 w 10000"/>
                  <a:gd name="connsiteY409" fmla="*/ 8601 h 10000"/>
                  <a:gd name="connsiteX410" fmla="*/ 2859 w 10000"/>
                  <a:gd name="connsiteY410" fmla="*/ 8601 h 10000"/>
                  <a:gd name="connsiteX411" fmla="*/ 2864 w 10000"/>
                  <a:gd name="connsiteY411" fmla="*/ 8598 h 10000"/>
                  <a:gd name="connsiteX412" fmla="*/ 2889 w 10000"/>
                  <a:gd name="connsiteY412" fmla="*/ 8611 h 10000"/>
                  <a:gd name="connsiteX413" fmla="*/ 2906 w 10000"/>
                  <a:gd name="connsiteY413" fmla="*/ 8620 h 10000"/>
                  <a:gd name="connsiteX414" fmla="*/ 2914 w 10000"/>
                  <a:gd name="connsiteY414" fmla="*/ 8627 h 10000"/>
                  <a:gd name="connsiteX415" fmla="*/ 2920 w 10000"/>
                  <a:gd name="connsiteY415" fmla="*/ 8640 h 10000"/>
                  <a:gd name="connsiteX416" fmla="*/ 2922 w 10000"/>
                  <a:gd name="connsiteY416" fmla="*/ 8666 h 10000"/>
                  <a:gd name="connsiteX417" fmla="*/ 2922 w 10000"/>
                  <a:gd name="connsiteY417" fmla="*/ 8692 h 10000"/>
                  <a:gd name="connsiteX418" fmla="*/ 2939 w 10000"/>
                  <a:gd name="connsiteY418" fmla="*/ 8695 h 10000"/>
                  <a:gd name="connsiteX419" fmla="*/ 2953 w 10000"/>
                  <a:gd name="connsiteY419" fmla="*/ 8695 h 10000"/>
                  <a:gd name="connsiteX420" fmla="*/ 2961 w 10000"/>
                  <a:gd name="connsiteY420" fmla="*/ 8695 h 10000"/>
                  <a:gd name="connsiteX421" fmla="*/ 2972 w 10000"/>
                  <a:gd name="connsiteY421" fmla="*/ 8692 h 10000"/>
                  <a:gd name="connsiteX422" fmla="*/ 2981 w 10000"/>
                  <a:gd name="connsiteY422" fmla="*/ 8685 h 10000"/>
                  <a:gd name="connsiteX423" fmla="*/ 2989 w 10000"/>
                  <a:gd name="connsiteY423" fmla="*/ 8685 h 10000"/>
                  <a:gd name="connsiteX424" fmla="*/ 3008 w 10000"/>
                  <a:gd name="connsiteY424" fmla="*/ 8685 h 10000"/>
                  <a:gd name="connsiteX425" fmla="*/ 3028 w 10000"/>
                  <a:gd name="connsiteY425" fmla="*/ 8695 h 10000"/>
                  <a:gd name="connsiteX426" fmla="*/ 3042 w 10000"/>
                  <a:gd name="connsiteY426" fmla="*/ 8695 h 10000"/>
                  <a:gd name="connsiteX427" fmla="*/ 3053 w 10000"/>
                  <a:gd name="connsiteY427" fmla="*/ 8676 h 10000"/>
                  <a:gd name="connsiteX428" fmla="*/ 3061 w 10000"/>
                  <a:gd name="connsiteY428" fmla="*/ 8666 h 10000"/>
                  <a:gd name="connsiteX429" fmla="*/ 3066 w 10000"/>
                  <a:gd name="connsiteY429" fmla="*/ 8656 h 10000"/>
                  <a:gd name="connsiteX430" fmla="*/ 3091 w 10000"/>
                  <a:gd name="connsiteY430" fmla="*/ 8659 h 10000"/>
                  <a:gd name="connsiteX431" fmla="*/ 3105 w 10000"/>
                  <a:gd name="connsiteY431" fmla="*/ 8659 h 10000"/>
                  <a:gd name="connsiteX432" fmla="*/ 3108 w 10000"/>
                  <a:gd name="connsiteY432" fmla="*/ 8650 h 10000"/>
                  <a:gd name="connsiteX433" fmla="*/ 3147 w 10000"/>
                  <a:gd name="connsiteY433" fmla="*/ 8588 h 10000"/>
                  <a:gd name="connsiteX434" fmla="*/ 3150 w 10000"/>
                  <a:gd name="connsiteY434" fmla="*/ 8598 h 10000"/>
                  <a:gd name="connsiteX435" fmla="*/ 3163 w 10000"/>
                  <a:gd name="connsiteY435" fmla="*/ 8601 h 10000"/>
                  <a:gd name="connsiteX436" fmla="*/ 3180 w 10000"/>
                  <a:gd name="connsiteY436" fmla="*/ 8608 h 10000"/>
                  <a:gd name="connsiteX437" fmla="*/ 3188 w 10000"/>
                  <a:gd name="connsiteY437" fmla="*/ 8611 h 10000"/>
                  <a:gd name="connsiteX438" fmla="*/ 3227 w 10000"/>
                  <a:gd name="connsiteY438" fmla="*/ 8620 h 10000"/>
                  <a:gd name="connsiteX439" fmla="*/ 3238 w 10000"/>
                  <a:gd name="connsiteY439" fmla="*/ 8617 h 10000"/>
                  <a:gd name="connsiteX440" fmla="*/ 3247 w 10000"/>
                  <a:gd name="connsiteY440" fmla="*/ 8601 h 10000"/>
                  <a:gd name="connsiteX441" fmla="*/ 3269 w 10000"/>
                  <a:gd name="connsiteY441" fmla="*/ 8611 h 10000"/>
                  <a:gd name="connsiteX442" fmla="*/ 3277 w 10000"/>
                  <a:gd name="connsiteY442" fmla="*/ 8617 h 10000"/>
                  <a:gd name="connsiteX443" fmla="*/ 3285 w 10000"/>
                  <a:gd name="connsiteY443" fmla="*/ 8611 h 10000"/>
                  <a:gd name="connsiteX444" fmla="*/ 3307 w 10000"/>
                  <a:gd name="connsiteY444" fmla="*/ 8611 h 10000"/>
                  <a:gd name="connsiteX445" fmla="*/ 3319 w 10000"/>
                  <a:gd name="connsiteY445" fmla="*/ 8617 h 10000"/>
                  <a:gd name="connsiteX446" fmla="*/ 3324 w 10000"/>
                  <a:gd name="connsiteY446" fmla="*/ 8617 h 10000"/>
                  <a:gd name="connsiteX447" fmla="*/ 3327 w 10000"/>
                  <a:gd name="connsiteY447" fmla="*/ 8620 h 10000"/>
                  <a:gd name="connsiteX448" fmla="*/ 3341 w 10000"/>
                  <a:gd name="connsiteY448" fmla="*/ 8620 h 10000"/>
                  <a:gd name="connsiteX449" fmla="*/ 3357 w 10000"/>
                  <a:gd name="connsiteY449" fmla="*/ 8620 h 10000"/>
                  <a:gd name="connsiteX450" fmla="*/ 3374 w 10000"/>
                  <a:gd name="connsiteY450" fmla="*/ 8620 h 10000"/>
                  <a:gd name="connsiteX451" fmla="*/ 3382 w 10000"/>
                  <a:gd name="connsiteY451" fmla="*/ 8620 h 10000"/>
                  <a:gd name="connsiteX452" fmla="*/ 3399 w 10000"/>
                  <a:gd name="connsiteY452" fmla="*/ 8611 h 10000"/>
                  <a:gd name="connsiteX453" fmla="*/ 3413 w 10000"/>
                  <a:gd name="connsiteY453" fmla="*/ 8601 h 10000"/>
                  <a:gd name="connsiteX454" fmla="*/ 3421 w 10000"/>
                  <a:gd name="connsiteY454" fmla="*/ 8588 h 10000"/>
                  <a:gd name="connsiteX455" fmla="*/ 3421 w 10000"/>
                  <a:gd name="connsiteY455" fmla="*/ 8572 h 10000"/>
                  <a:gd name="connsiteX456" fmla="*/ 3421 w 10000"/>
                  <a:gd name="connsiteY456" fmla="*/ 8552 h 10000"/>
                  <a:gd name="connsiteX457" fmla="*/ 3424 w 10000"/>
                  <a:gd name="connsiteY457" fmla="*/ 8533 h 10000"/>
                  <a:gd name="connsiteX458" fmla="*/ 3432 w 10000"/>
                  <a:gd name="connsiteY458" fmla="*/ 8523 h 10000"/>
                  <a:gd name="connsiteX459" fmla="*/ 3446 w 10000"/>
                  <a:gd name="connsiteY459" fmla="*/ 8523 h 10000"/>
                  <a:gd name="connsiteX460" fmla="*/ 3457 w 10000"/>
                  <a:gd name="connsiteY460" fmla="*/ 8523 h 10000"/>
                  <a:gd name="connsiteX461" fmla="*/ 3476 w 10000"/>
                  <a:gd name="connsiteY461" fmla="*/ 8533 h 10000"/>
                  <a:gd name="connsiteX462" fmla="*/ 3485 w 10000"/>
                  <a:gd name="connsiteY462" fmla="*/ 8536 h 10000"/>
                  <a:gd name="connsiteX463" fmla="*/ 3501 w 10000"/>
                  <a:gd name="connsiteY463" fmla="*/ 8527 h 10000"/>
                  <a:gd name="connsiteX464" fmla="*/ 3504 w 10000"/>
                  <a:gd name="connsiteY464" fmla="*/ 8514 h 10000"/>
                  <a:gd name="connsiteX465" fmla="*/ 3510 w 10000"/>
                  <a:gd name="connsiteY465" fmla="*/ 8497 h 10000"/>
                  <a:gd name="connsiteX466" fmla="*/ 3537 w 10000"/>
                  <a:gd name="connsiteY466" fmla="*/ 8484 h 10000"/>
                  <a:gd name="connsiteX467" fmla="*/ 3562 w 10000"/>
                  <a:gd name="connsiteY467" fmla="*/ 8488 h 10000"/>
                  <a:gd name="connsiteX468" fmla="*/ 3568 w 10000"/>
                  <a:gd name="connsiteY468" fmla="*/ 8484 h 10000"/>
                  <a:gd name="connsiteX469" fmla="*/ 3584 w 10000"/>
                  <a:gd name="connsiteY469" fmla="*/ 8494 h 10000"/>
                  <a:gd name="connsiteX470" fmla="*/ 3593 w 10000"/>
                  <a:gd name="connsiteY470" fmla="*/ 8507 h 10000"/>
                  <a:gd name="connsiteX471" fmla="*/ 3618 w 10000"/>
                  <a:gd name="connsiteY471" fmla="*/ 8497 h 10000"/>
                  <a:gd name="connsiteX472" fmla="*/ 3643 w 10000"/>
                  <a:gd name="connsiteY472" fmla="*/ 8475 h 10000"/>
                  <a:gd name="connsiteX473" fmla="*/ 3657 w 10000"/>
                  <a:gd name="connsiteY473" fmla="*/ 8478 h 10000"/>
                  <a:gd name="connsiteX474" fmla="*/ 3670 w 10000"/>
                  <a:gd name="connsiteY474" fmla="*/ 8475 h 10000"/>
                  <a:gd name="connsiteX475" fmla="*/ 3673 w 10000"/>
                  <a:gd name="connsiteY475" fmla="*/ 8468 h 10000"/>
                  <a:gd name="connsiteX476" fmla="*/ 3681 w 10000"/>
                  <a:gd name="connsiteY476" fmla="*/ 8468 h 10000"/>
                  <a:gd name="connsiteX477" fmla="*/ 3698 w 10000"/>
                  <a:gd name="connsiteY477" fmla="*/ 8478 h 10000"/>
                  <a:gd name="connsiteX478" fmla="*/ 3720 w 10000"/>
                  <a:gd name="connsiteY478" fmla="*/ 8497 h 10000"/>
                  <a:gd name="connsiteX479" fmla="*/ 3715 w 10000"/>
                  <a:gd name="connsiteY479" fmla="*/ 8504 h 10000"/>
                  <a:gd name="connsiteX480" fmla="*/ 3729 w 10000"/>
                  <a:gd name="connsiteY480" fmla="*/ 8514 h 10000"/>
                  <a:gd name="connsiteX481" fmla="*/ 3729 w 10000"/>
                  <a:gd name="connsiteY481" fmla="*/ 8517 h 10000"/>
                  <a:gd name="connsiteX482" fmla="*/ 3740 w 10000"/>
                  <a:gd name="connsiteY482" fmla="*/ 8527 h 10000"/>
                  <a:gd name="connsiteX483" fmla="*/ 3759 w 10000"/>
                  <a:gd name="connsiteY483" fmla="*/ 8517 h 10000"/>
                  <a:gd name="connsiteX484" fmla="*/ 3762 w 10000"/>
                  <a:gd name="connsiteY484" fmla="*/ 8504 h 10000"/>
                  <a:gd name="connsiteX485" fmla="*/ 3770 w 10000"/>
                  <a:gd name="connsiteY485" fmla="*/ 8488 h 10000"/>
                  <a:gd name="connsiteX486" fmla="*/ 3778 w 10000"/>
                  <a:gd name="connsiteY486" fmla="*/ 8484 h 10000"/>
                  <a:gd name="connsiteX487" fmla="*/ 3792 w 10000"/>
                  <a:gd name="connsiteY487" fmla="*/ 8475 h 10000"/>
                  <a:gd name="connsiteX488" fmla="*/ 3803 w 10000"/>
                  <a:gd name="connsiteY488" fmla="*/ 8478 h 10000"/>
                  <a:gd name="connsiteX489" fmla="*/ 3809 w 10000"/>
                  <a:gd name="connsiteY489" fmla="*/ 8475 h 10000"/>
                  <a:gd name="connsiteX490" fmla="*/ 3825 w 10000"/>
                  <a:gd name="connsiteY490" fmla="*/ 8465 h 10000"/>
                  <a:gd name="connsiteX491" fmla="*/ 3834 w 10000"/>
                  <a:gd name="connsiteY491" fmla="*/ 8468 h 10000"/>
                  <a:gd name="connsiteX492" fmla="*/ 3842 w 10000"/>
                  <a:gd name="connsiteY492" fmla="*/ 8478 h 10000"/>
                  <a:gd name="connsiteX493" fmla="*/ 3850 w 10000"/>
                  <a:gd name="connsiteY493" fmla="*/ 8478 h 10000"/>
                  <a:gd name="connsiteX494" fmla="*/ 3859 w 10000"/>
                  <a:gd name="connsiteY494" fmla="*/ 8484 h 10000"/>
                  <a:gd name="connsiteX495" fmla="*/ 3873 w 10000"/>
                  <a:gd name="connsiteY495" fmla="*/ 8494 h 10000"/>
                  <a:gd name="connsiteX496" fmla="*/ 3875 w 10000"/>
                  <a:gd name="connsiteY496" fmla="*/ 8507 h 10000"/>
                  <a:gd name="connsiteX497" fmla="*/ 3881 w 10000"/>
                  <a:gd name="connsiteY497" fmla="*/ 8527 h 10000"/>
                  <a:gd name="connsiteX498" fmla="*/ 3875 w 10000"/>
                  <a:gd name="connsiteY498" fmla="*/ 8546 h 10000"/>
                  <a:gd name="connsiteX499" fmla="*/ 3892 w 10000"/>
                  <a:gd name="connsiteY499" fmla="*/ 8546 h 10000"/>
                  <a:gd name="connsiteX500" fmla="*/ 3900 w 10000"/>
                  <a:gd name="connsiteY500" fmla="*/ 8543 h 10000"/>
                  <a:gd name="connsiteX501" fmla="*/ 3906 w 10000"/>
                  <a:gd name="connsiteY501" fmla="*/ 8543 h 10000"/>
                  <a:gd name="connsiteX502" fmla="*/ 3922 w 10000"/>
                  <a:gd name="connsiteY502" fmla="*/ 8552 h 10000"/>
                  <a:gd name="connsiteX503" fmla="*/ 3939 w 10000"/>
                  <a:gd name="connsiteY503" fmla="*/ 8559 h 10000"/>
                  <a:gd name="connsiteX504" fmla="*/ 3953 w 10000"/>
                  <a:gd name="connsiteY504" fmla="*/ 8572 h 10000"/>
                  <a:gd name="connsiteX505" fmla="*/ 3956 w 10000"/>
                  <a:gd name="connsiteY505" fmla="*/ 8588 h 10000"/>
                  <a:gd name="connsiteX506" fmla="*/ 3956 w 10000"/>
                  <a:gd name="connsiteY506" fmla="*/ 8608 h 10000"/>
                  <a:gd name="connsiteX507" fmla="*/ 3972 w 10000"/>
                  <a:gd name="connsiteY507" fmla="*/ 8608 h 10000"/>
                  <a:gd name="connsiteX508" fmla="*/ 3986 w 10000"/>
                  <a:gd name="connsiteY508" fmla="*/ 8608 h 10000"/>
                  <a:gd name="connsiteX509" fmla="*/ 3997 w 10000"/>
                  <a:gd name="connsiteY509" fmla="*/ 8608 h 10000"/>
                  <a:gd name="connsiteX510" fmla="*/ 4006 w 10000"/>
                  <a:gd name="connsiteY510" fmla="*/ 8608 h 10000"/>
                  <a:gd name="connsiteX511" fmla="*/ 4006 w 10000"/>
                  <a:gd name="connsiteY511" fmla="*/ 8611 h 10000"/>
                  <a:gd name="connsiteX512" fmla="*/ 4011 w 10000"/>
                  <a:gd name="connsiteY512" fmla="*/ 8611 h 10000"/>
                  <a:gd name="connsiteX513" fmla="*/ 4022 w 10000"/>
                  <a:gd name="connsiteY513" fmla="*/ 8620 h 10000"/>
                  <a:gd name="connsiteX514" fmla="*/ 4042 w 10000"/>
                  <a:gd name="connsiteY514" fmla="*/ 8620 h 10000"/>
                  <a:gd name="connsiteX515" fmla="*/ 4050 w 10000"/>
                  <a:gd name="connsiteY515" fmla="*/ 8617 h 10000"/>
                  <a:gd name="connsiteX516" fmla="*/ 4069 w 10000"/>
                  <a:gd name="connsiteY516" fmla="*/ 8620 h 10000"/>
                  <a:gd name="connsiteX517" fmla="*/ 4086 w 10000"/>
                  <a:gd name="connsiteY517" fmla="*/ 8630 h 10000"/>
                  <a:gd name="connsiteX518" fmla="*/ 4108 w 10000"/>
                  <a:gd name="connsiteY518" fmla="*/ 8627 h 10000"/>
                  <a:gd name="connsiteX519" fmla="*/ 4125 w 10000"/>
                  <a:gd name="connsiteY519" fmla="*/ 8620 h 10000"/>
                  <a:gd name="connsiteX520" fmla="*/ 4133 w 10000"/>
                  <a:gd name="connsiteY520" fmla="*/ 8611 h 10000"/>
                  <a:gd name="connsiteX521" fmla="*/ 4139 w 10000"/>
                  <a:gd name="connsiteY521" fmla="*/ 8608 h 10000"/>
                  <a:gd name="connsiteX522" fmla="*/ 4147 w 10000"/>
                  <a:gd name="connsiteY522" fmla="*/ 8601 h 10000"/>
                  <a:gd name="connsiteX523" fmla="*/ 4155 w 10000"/>
                  <a:gd name="connsiteY523" fmla="*/ 8591 h 10000"/>
                  <a:gd name="connsiteX524" fmla="*/ 4166 w 10000"/>
                  <a:gd name="connsiteY524" fmla="*/ 8582 h 10000"/>
                  <a:gd name="connsiteX525" fmla="*/ 4183 w 10000"/>
                  <a:gd name="connsiteY525" fmla="*/ 8569 h 10000"/>
                  <a:gd name="connsiteX526" fmla="*/ 4191 w 10000"/>
                  <a:gd name="connsiteY526" fmla="*/ 8562 h 10000"/>
                  <a:gd name="connsiteX527" fmla="*/ 4208 w 10000"/>
                  <a:gd name="connsiteY527" fmla="*/ 8552 h 10000"/>
                  <a:gd name="connsiteX528" fmla="*/ 4230 w 10000"/>
                  <a:gd name="connsiteY528" fmla="*/ 8552 h 10000"/>
                  <a:gd name="connsiteX529" fmla="*/ 4238 w 10000"/>
                  <a:gd name="connsiteY529" fmla="*/ 8559 h 10000"/>
                  <a:gd name="connsiteX530" fmla="*/ 4247 w 10000"/>
                  <a:gd name="connsiteY530" fmla="*/ 8572 h 10000"/>
                  <a:gd name="connsiteX531" fmla="*/ 4252 w 10000"/>
                  <a:gd name="connsiteY531" fmla="*/ 8578 h 10000"/>
                  <a:gd name="connsiteX532" fmla="*/ 4263 w 10000"/>
                  <a:gd name="connsiteY532" fmla="*/ 8582 h 10000"/>
                  <a:gd name="connsiteX533" fmla="*/ 4277 w 10000"/>
                  <a:gd name="connsiteY533" fmla="*/ 8572 h 10000"/>
                  <a:gd name="connsiteX534" fmla="*/ 4294 w 10000"/>
                  <a:gd name="connsiteY534" fmla="*/ 8559 h 10000"/>
                  <a:gd name="connsiteX535" fmla="*/ 4302 w 10000"/>
                  <a:gd name="connsiteY535" fmla="*/ 8546 h 10000"/>
                  <a:gd name="connsiteX536" fmla="*/ 4310 w 10000"/>
                  <a:gd name="connsiteY536" fmla="*/ 8543 h 10000"/>
                  <a:gd name="connsiteX537" fmla="*/ 4313 w 10000"/>
                  <a:gd name="connsiteY537" fmla="*/ 8543 h 10000"/>
                  <a:gd name="connsiteX538" fmla="*/ 4332 w 10000"/>
                  <a:gd name="connsiteY538" fmla="*/ 8546 h 10000"/>
                  <a:gd name="connsiteX539" fmla="*/ 4335 w 10000"/>
                  <a:gd name="connsiteY539" fmla="*/ 8559 h 10000"/>
                  <a:gd name="connsiteX540" fmla="*/ 4349 w 10000"/>
                  <a:gd name="connsiteY540" fmla="*/ 8588 h 10000"/>
                  <a:gd name="connsiteX541" fmla="*/ 4360 w 10000"/>
                  <a:gd name="connsiteY541" fmla="*/ 8591 h 10000"/>
                  <a:gd name="connsiteX542" fmla="*/ 4366 w 10000"/>
                  <a:gd name="connsiteY542" fmla="*/ 8591 h 10000"/>
                  <a:gd name="connsiteX543" fmla="*/ 4382 w 10000"/>
                  <a:gd name="connsiteY543" fmla="*/ 8598 h 10000"/>
                  <a:gd name="connsiteX544" fmla="*/ 4385 w 10000"/>
                  <a:gd name="connsiteY544" fmla="*/ 8598 h 10000"/>
                  <a:gd name="connsiteX545" fmla="*/ 4402 w 10000"/>
                  <a:gd name="connsiteY545" fmla="*/ 8598 h 10000"/>
                  <a:gd name="connsiteX546" fmla="*/ 4421 w 10000"/>
                  <a:gd name="connsiteY546" fmla="*/ 8591 h 10000"/>
                  <a:gd name="connsiteX547" fmla="*/ 4440 w 10000"/>
                  <a:gd name="connsiteY547" fmla="*/ 8591 h 10000"/>
                  <a:gd name="connsiteX548" fmla="*/ 4449 w 10000"/>
                  <a:gd name="connsiteY548" fmla="*/ 8598 h 10000"/>
                  <a:gd name="connsiteX549" fmla="*/ 4454 w 10000"/>
                  <a:gd name="connsiteY549" fmla="*/ 8617 h 10000"/>
                  <a:gd name="connsiteX550" fmla="*/ 4463 w 10000"/>
                  <a:gd name="connsiteY550" fmla="*/ 8608 h 10000"/>
                  <a:gd name="connsiteX551" fmla="*/ 4474 w 10000"/>
                  <a:gd name="connsiteY551" fmla="*/ 8608 h 10000"/>
                  <a:gd name="connsiteX552" fmla="*/ 4490 w 10000"/>
                  <a:gd name="connsiteY552" fmla="*/ 8617 h 10000"/>
                  <a:gd name="connsiteX553" fmla="*/ 4504 w 10000"/>
                  <a:gd name="connsiteY553" fmla="*/ 8617 h 10000"/>
                  <a:gd name="connsiteX554" fmla="*/ 4518 w 10000"/>
                  <a:gd name="connsiteY554" fmla="*/ 8617 h 10000"/>
                  <a:gd name="connsiteX555" fmla="*/ 4535 w 10000"/>
                  <a:gd name="connsiteY555" fmla="*/ 8611 h 10000"/>
                  <a:gd name="connsiteX556" fmla="*/ 4546 w 10000"/>
                  <a:gd name="connsiteY556" fmla="*/ 8611 h 10000"/>
                  <a:gd name="connsiteX557" fmla="*/ 4562 w 10000"/>
                  <a:gd name="connsiteY557" fmla="*/ 8611 h 10000"/>
                  <a:gd name="connsiteX558" fmla="*/ 4571 w 10000"/>
                  <a:gd name="connsiteY558" fmla="*/ 8611 h 10000"/>
                  <a:gd name="connsiteX559" fmla="*/ 4579 w 10000"/>
                  <a:gd name="connsiteY559" fmla="*/ 8608 h 10000"/>
                  <a:gd name="connsiteX560" fmla="*/ 4584 w 10000"/>
                  <a:gd name="connsiteY560" fmla="*/ 8608 h 10000"/>
                  <a:gd name="connsiteX561" fmla="*/ 4601 w 10000"/>
                  <a:gd name="connsiteY561" fmla="*/ 8617 h 10000"/>
                  <a:gd name="connsiteX562" fmla="*/ 4609 w 10000"/>
                  <a:gd name="connsiteY562" fmla="*/ 8627 h 10000"/>
                  <a:gd name="connsiteX563" fmla="*/ 4618 w 10000"/>
                  <a:gd name="connsiteY563" fmla="*/ 8637 h 10000"/>
                  <a:gd name="connsiteX564" fmla="*/ 4618 w 10000"/>
                  <a:gd name="connsiteY564" fmla="*/ 8646 h 10000"/>
                  <a:gd name="connsiteX565" fmla="*/ 4634 w 10000"/>
                  <a:gd name="connsiteY565" fmla="*/ 8656 h 10000"/>
                  <a:gd name="connsiteX566" fmla="*/ 4640 w 10000"/>
                  <a:gd name="connsiteY566" fmla="*/ 8659 h 10000"/>
                  <a:gd name="connsiteX567" fmla="*/ 4651 w 10000"/>
                  <a:gd name="connsiteY567" fmla="*/ 8666 h 10000"/>
                  <a:gd name="connsiteX568" fmla="*/ 4657 w 10000"/>
                  <a:gd name="connsiteY568" fmla="*/ 8659 h 10000"/>
                  <a:gd name="connsiteX569" fmla="*/ 4668 w 10000"/>
                  <a:gd name="connsiteY569" fmla="*/ 8650 h 10000"/>
                  <a:gd name="connsiteX570" fmla="*/ 4676 w 10000"/>
                  <a:gd name="connsiteY570" fmla="*/ 8650 h 10000"/>
                  <a:gd name="connsiteX571" fmla="*/ 4690 w 10000"/>
                  <a:gd name="connsiteY571" fmla="*/ 8650 h 10000"/>
                  <a:gd name="connsiteX572" fmla="*/ 4698 w 10000"/>
                  <a:gd name="connsiteY572" fmla="*/ 8650 h 10000"/>
                  <a:gd name="connsiteX573" fmla="*/ 4704 w 10000"/>
                  <a:gd name="connsiteY573" fmla="*/ 8650 h 10000"/>
                  <a:gd name="connsiteX574" fmla="*/ 4706 w 10000"/>
                  <a:gd name="connsiteY574" fmla="*/ 8659 h 10000"/>
                  <a:gd name="connsiteX575" fmla="*/ 4706 w 10000"/>
                  <a:gd name="connsiteY575" fmla="*/ 8666 h 10000"/>
                  <a:gd name="connsiteX576" fmla="*/ 4723 w 10000"/>
                  <a:gd name="connsiteY576" fmla="*/ 8682 h 10000"/>
                  <a:gd name="connsiteX577" fmla="*/ 4737 w 10000"/>
                  <a:gd name="connsiteY577" fmla="*/ 8682 h 10000"/>
                  <a:gd name="connsiteX578" fmla="*/ 4745 w 10000"/>
                  <a:gd name="connsiteY578" fmla="*/ 8676 h 10000"/>
                  <a:gd name="connsiteX579" fmla="*/ 4756 w 10000"/>
                  <a:gd name="connsiteY579" fmla="*/ 8666 h 10000"/>
                  <a:gd name="connsiteX580" fmla="*/ 4765 w 10000"/>
                  <a:gd name="connsiteY580" fmla="*/ 8666 h 10000"/>
                  <a:gd name="connsiteX581" fmla="*/ 4765 w 10000"/>
                  <a:gd name="connsiteY581" fmla="*/ 8682 h 10000"/>
                  <a:gd name="connsiteX582" fmla="*/ 4770 w 10000"/>
                  <a:gd name="connsiteY582" fmla="*/ 8701 h 10000"/>
                  <a:gd name="connsiteX583" fmla="*/ 4778 w 10000"/>
                  <a:gd name="connsiteY583" fmla="*/ 8705 h 10000"/>
                  <a:gd name="connsiteX584" fmla="*/ 4795 w 10000"/>
                  <a:gd name="connsiteY584" fmla="*/ 8714 h 10000"/>
                  <a:gd name="connsiteX585" fmla="*/ 4812 w 10000"/>
                  <a:gd name="connsiteY585" fmla="*/ 8714 h 10000"/>
                  <a:gd name="connsiteX586" fmla="*/ 4825 w 10000"/>
                  <a:gd name="connsiteY586" fmla="*/ 8705 h 10000"/>
                  <a:gd name="connsiteX587" fmla="*/ 4825 w 10000"/>
                  <a:gd name="connsiteY587" fmla="*/ 8701 h 10000"/>
                  <a:gd name="connsiteX588" fmla="*/ 4828 w 10000"/>
                  <a:gd name="connsiteY588" fmla="*/ 8701 h 10000"/>
                  <a:gd name="connsiteX589" fmla="*/ 4837 w 10000"/>
                  <a:gd name="connsiteY589" fmla="*/ 8692 h 10000"/>
                  <a:gd name="connsiteX590" fmla="*/ 4842 w 10000"/>
                  <a:gd name="connsiteY590" fmla="*/ 8685 h 10000"/>
                  <a:gd name="connsiteX591" fmla="*/ 4859 w 10000"/>
                  <a:gd name="connsiteY591" fmla="*/ 8692 h 10000"/>
                  <a:gd name="connsiteX592" fmla="*/ 4870 w 10000"/>
                  <a:gd name="connsiteY592" fmla="*/ 8701 h 10000"/>
                  <a:gd name="connsiteX593" fmla="*/ 4878 w 10000"/>
                  <a:gd name="connsiteY593" fmla="*/ 8714 h 10000"/>
                  <a:gd name="connsiteX594" fmla="*/ 4892 w 10000"/>
                  <a:gd name="connsiteY594" fmla="*/ 8724 h 10000"/>
                  <a:gd name="connsiteX595" fmla="*/ 4900 w 10000"/>
                  <a:gd name="connsiteY595" fmla="*/ 8724 h 10000"/>
                  <a:gd name="connsiteX596" fmla="*/ 4906 w 10000"/>
                  <a:gd name="connsiteY596" fmla="*/ 8705 h 10000"/>
                  <a:gd name="connsiteX597" fmla="*/ 4925 w 10000"/>
                  <a:gd name="connsiteY597" fmla="*/ 8724 h 10000"/>
                  <a:gd name="connsiteX598" fmla="*/ 4939 w 10000"/>
                  <a:gd name="connsiteY598" fmla="*/ 8701 h 10000"/>
                  <a:gd name="connsiteX599" fmla="*/ 4950 w 10000"/>
                  <a:gd name="connsiteY599" fmla="*/ 8695 h 10000"/>
                  <a:gd name="connsiteX600" fmla="*/ 4956 w 10000"/>
                  <a:gd name="connsiteY600" fmla="*/ 8692 h 10000"/>
                  <a:gd name="connsiteX601" fmla="*/ 4986 w 10000"/>
                  <a:gd name="connsiteY601" fmla="*/ 8705 h 10000"/>
                  <a:gd name="connsiteX602" fmla="*/ 5003 w 10000"/>
                  <a:gd name="connsiteY602" fmla="*/ 8701 h 10000"/>
                  <a:gd name="connsiteX603" fmla="*/ 5011 w 10000"/>
                  <a:gd name="connsiteY603" fmla="*/ 8692 h 10000"/>
                  <a:gd name="connsiteX604" fmla="*/ 5028 w 10000"/>
                  <a:gd name="connsiteY604" fmla="*/ 8682 h 10000"/>
                  <a:gd name="connsiteX605" fmla="*/ 5030 w 10000"/>
                  <a:gd name="connsiteY605" fmla="*/ 8659 h 10000"/>
                  <a:gd name="connsiteX606" fmla="*/ 5039 w 10000"/>
                  <a:gd name="connsiteY606" fmla="*/ 8656 h 10000"/>
                  <a:gd name="connsiteX607" fmla="*/ 5053 w 10000"/>
                  <a:gd name="connsiteY607" fmla="*/ 8669 h 10000"/>
                  <a:gd name="connsiteX608" fmla="*/ 5061 w 10000"/>
                  <a:gd name="connsiteY608" fmla="*/ 8669 h 10000"/>
                  <a:gd name="connsiteX609" fmla="*/ 5061 w 10000"/>
                  <a:gd name="connsiteY609" fmla="*/ 8676 h 10000"/>
                  <a:gd name="connsiteX610" fmla="*/ 5069 w 10000"/>
                  <a:gd name="connsiteY610" fmla="*/ 8669 h 10000"/>
                  <a:gd name="connsiteX611" fmla="*/ 5083 w 10000"/>
                  <a:gd name="connsiteY611" fmla="*/ 8669 h 10000"/>
                  <a:gd name="connsiteX612" fmla="*/ 5100 w 10000"/>
                  <a:gd name="connsiteY612" fmla="*/ 8669 h 10000"/>
                  <a:gd name="connsiteX613" fmla="*/ 5119 w 10000"/>
                  <a:gd name="connsiteY613" fmla="*/ 8682 h 10000"/>
                  <a:gd name="connsiteX614" fmla="*/ 5136 w 10000"/>
                  <a:gd name="connsiteY614" fmla="*/ 8692 h 10000"/>
                  <a:gd name="connsiteX615" fmla="*/ 5161 w 10000"/>
                  <a:gd name="connsiteY615" fmla="*/ 8701 h 10000"/>
                  <a:gd name="connsiteX616" fmla="*/ 5183 w 10000"/>
                  <a:gd name="connsiteY616" fmla="*/ 8701 h 10000"/>
                  <a:gd name="connsiteX617" fmla="*/ 5199 w 10000"/>
                  <a:gd name="connsiteY617" fmla="*/ 8701 h 10000"/>
                  <a:gd name="connsiteX618" fmla="*/ 5213 w 10000"/>
                  <a:gd name="connsiteY618" fmla="*/ 8705 h 10000"/>
                  <a:gd name="connsiteX619" fmla="*/ 5224 w 10000"/>
                  <a:gd name="connsiteY619" fmla="*/ 8701 h 10000"/>
                  <a:gd name="connsiteX620" fmla="*/ 5230 w 10000"/>
                  <a:gd name="connsiteY620" fmla="*/ 8701 h 10000"/>
                  <a:gd name="connsiteX621" fmla="*/ 5241 w 10000"/>
                  <a:gd name="connsiteY621" fmla="*/ 8676 h 10000"/>
                  <a:gd name="connsiteX622" fmla="*/ 5247 w 10000"/>
                  <a:gd name="connsiteY622" fmla="*/ 8666 h 10000"/>
                  <a:gd name="connsiteX623" fmla="*/ 5249 w 10000"/>
                  <a:gd name="connsiteY623" fmla="*/ 8646 h 10000"/>
                  <a:gd name="connsiteX624" fmla="*/ 5249 w 10000"/>
                  <a:gd name="connsiteY624" fmla="*/ 8650 h 10000"/>
                  <a:gd name="connsiteX625" fmla="*/ 5255 w 10000"/>
                  <a:gd name="connsiteY625" fmla="*/ 8646 h 10000"/>
                  <a:gd name="connsiteX626" fmla="*/ 5271 w 10000"/>
                  <a:gd name="connsiteY626" fmla="*/ 8650 h 10000"/>
                  <a:gd name="connsiteX627" fmla="*/ 5288 w 10000"/>
                  <a:gd name="connsiteY627" fmla="*/ 8666 h 10000"/>
                  <a:gd name="connsiteX628" fmla="*/ 5296 w 10000"/>
                  <a:gd name="connsiteY628" fmla="*/ 8666 h 10000"/>
                  <a:gd name="connsiteX629" fmla="*/ 5310 w 10000"/>
                  <a:gd name="connsiteY629" fmla="*/ 8656 h 10000"/>
                  <a:gd name="connsiteX630" fmla="*/ 5321 w 10000"/>
                  <a:gd name="connsiteY630" fmla="*/ 8650 h 10000"/>
                  <a:gd name="connsiteX631" fmla="*/ 5338 w 10000"/>
                  <a:gd name="connsiteY631" fmla="*/ 8650 h 10000"/>
                  <a:gd name="connsiteX632" fmla="*/ 5360 w 10000"/>
                  <a:gd name="connsiteY632" fmla="*/ 8640 h 10000"/>
                  <a:gd name="connsiteX633" fmla="*/ 5366 w 10000"/>
                  <a:gd name="connsiteY633" fmla="*/ 8637 h 10000"/>
                  <a:gd name="connsiteX634" fmla="*/ 5368 w 10000"/>
                  <a:gd name="connsiteY634" fmla="*/ 8637 h 10000"/>
                  <a:gd name="connsiteX635" fmla="*/ 5382 w 10000"/>
                  <a:gd name="connsiteY635" fmla="*/ 8630 h 10000"/>
                  <a:gd name="connsiteX636" fmla="*/ 5391 w 10000"/>
                  <a:gd name="connsiteY636" fmla="*/ 8630 h 10000"/>
                  <a:gd name="connsiteX637" fmla="*/ 5402 w 10000"/>
                  <a:gd name="connsiteY637" fmla="*/ 8637 h 10000"/>
                  <a:gd name="connsiteX638" fmla="*/ 5418 w 10000"/>
                  <a:gd name="connsiteY638" fmla="*/ 8656 h 10000"/>
                  <a:gd name="connsiteX639" fmla="*/ 5432 w 10000"/>
                  <a:gd name="connsiteY639" fmla="*/ 8666 h 10000"/>
                  <a:gd name="connsiteX640" fmla="*/ 5443 w 10000"/>
                  <a:gd name="connsiteY640" fmla="*/ 8682 h 10000"/>
                  <a:gd name="connsiteX641" fmla="*/ 5457 w 10000"/>
                  <a:gd name="connsiteY641" fmla="*/ 8692 h 10000"/>
                  <a:gd name="connsiteX642" fmla="*/ 5471 w 10000"/>
                  <a:gd name="connsiteY642" fmla="*/ 8705 h 10000"/>
                  <a:gd name="connsiteX643" fmla="*/ 5488 w 10000"/>
                  <a:gd name="connsiteY643" fmla="*/ 8711 h 10000"/>
                  <a:gd name="connsiteX644" fmla="*/ 5490 w 10000"/>
                  <a:gd name="connsiteY644" fmla="*/ 8721 h 10000"/>
                  <a:gd name="connsiteX645" fmla="*/ 5512 w 10000"/>
                  <a:gd name="connsiteY645" fmla="*/ 8724 h 10000"/>
                  <a:gd name="connsiteX646" fmla="*/ 5521 w 10000"/>
                  <a:gd name="connsiteY646" fmla="*/ 8714 h 10000"/>
                  <a:gd name="connsiteX647" fmla="*/ 5524 w 10000"/>
                  <a:gd name="connsiteY647" fmla="*/ 8714 h 10000"/>
                  <a:gd name="connsiteX648" fmla="*/ 5532 w 10000"/>
                  <a:gd name="connsiteY648" fmla="*/ 8721 h 10000"/>
                  <a:gd name="connsiteX649" fmla="*/ 5540 w 10000"/>
                  <a:gd name="connsiteY649" fmla="*/ 8724 h 10000"/>
                  <a:gd name="connsiteX650" fmla="*/ 5562 w 10000"/>
                  <a:gd name="connsiteY650" fmla="*/ 8750 h 10000"/>
                  <a:gd name="connsiteX651" fmla="*/ 5562 w 10000"/>
                  <a:gd name="connsiteY651" fmla="*/ 8760 h 10000"/>
                  <a:gd name="connsiteX652" fmla="*/ 5571 w 10000"/>
                  <a:gd name="connsiteY652" fmla="*/ 8782 h 10000"/>
                  <a:gd name="connsiteX653" fmla="*/ 5579 w 10000"/>
                  <a:gd name="connsiteY653" fmla="*/ 8789 h 10000"/>
                  <a:gd name="connsiteX654" fmla="*/ 5593 w 10000"/>
                  <a:gd name="connsiteY654" fmla="*/ 8789 h 10000"/>
                  <a:gd name="connsiteX655" fmla="*/ 5596 w 10000"/>
                  <a:gd name="connsiteY655" fmla="*/ 8789 h 10000"/>
                  <a:gd name="connsiteX656" fmla="*/ 5626 w 10000"/>
                  <a:gd name="connsiteY656" fmla="*/ 8782 h 10000"/>
                  <a:gd name="connsiteX657" fmla="*/ 5629 w 10000"/>
                  <a:gd name="connsiteY657" fmla="*/ 8782 h 10000"/>
                  <a:gd name="connsiteX658" fmla="*/ 5637 w 10000"/>
                  <a:gd name="connsiteY658" fmla="*/ 8779 h 10000"/>
                  <a:gd name="connsiteX659" fmla="*/ 5648 w 10000"/>
                  <a:gd name="connsiteY659" fmla="*/ 8789 h 10000"/>
                  <a:gd name="connsiteX660" fmla="*/ 5665 w 10000"/>
                  <a:gd name="connsiteY660" fmla="*/ 8795 h 10000"/>
                  <a:gd name="connsiteX661" fmla="*/ 5676 w 10000"/>
                  <a:gd name="connsiteY661" fmla="*/ 8789 h 10000"/>
                  <a:gd name="connsiteX662" fmla="*/ 5684 w 10000"/>
                  <a:gd name="connsiteY662" fmla="*/ 8782 h 10000"/>
                  <a:gd name="connsiteX663" fmla="*/ 5693 w 10000"/>
                  <a:gd name="connsiteY663" fmla="*/ 8789 h 10000"/>
                  <a:gd name="connsiteX664" fmla="*/ 5715 w 10000"/>
                  <a:gd name="connsiteY664" fmla="*/ 8808 h 10000"/>
                  <a:gd name="connsiteX665" fmla="*/ 5731 w 10000"/>
                  <a:gd name="connsiteY665" fmla="*/ 8808 h 10000"/>
                  <a:gd name="connsiteX666" fmla="*/ 5740 w 10000"/>
                  <a:gd name="connsiteY666" fmla="*/ 8808 h 10000"/>
                  <a:gd name="connsiteX667" fmla="*/ 5765 w 10000"/>
                  <a:gd name="connsiteY667" fmla="*/ 8818 h 10000"/>
                  <a:gd name="connsiteX668" fmla="*/ 5781 w 10000"/>
                  <a:gd name="connsiteY668" fmla="*/ 8824 h 10000"/>
                  <a:gd name="connsiteX669" fmla="*/ 5798 w 10000"/>
                  <a:gd name="connsiteY669" fmla="*/ 8834 h 10000"/>
                  <a:gd name="connsiteX670" fmla="*/ 5814 w 10000"/>
                  <a:gd name="connsiteY670" fmla="*/ 8837 h 10000"/>
                  <a:gd name="connsiteX671" fmla="*/ 5831 w 10000"/>
                  <a:gd name="connsiteY671" fmla="*/ 8844 h 10000"/>
                  <a:gd name="connsiteX672" fmla="*/ 5842 w 10000"/>
                  <a:gd name="connsiteY672" fmla="*/ 8847 h 10000"/>
                  <a:gd name="connsiteX673" fmla="*/ 5859 w 10000"/>
                  <a:gd name="connsiteY673" fmla="*/ 8857 h 10000"/>
                  <a:gd name="connsiteX674" fmla="*/ 5870 w 10000"/>
                  <a:gd name="connsiteY674" fmla="*/ 8867 h 10000"/>
                  <a:gd name="connsiteX675" fmla="*/ 5878 w 10000"/>
                  <a:gd name="connsiteY675" fmla="*/ 8873 h 10000"/>
                  <a:gd name="connsiteX676" fmla="*/ 5895 w 10000"/>
                  <a:gd name="connsiteY676" fmla="*/ 8873 h 10000"/>
                  <a:gd name="connsiteX677" fmla="*/ 5911 w 10000"/>
                  <a:gd name="connsiteY677" fmla="*/ 8873 h 10000"/>
                  <a:gd name="connsiteX678" fmla="*/ 5931 w 10000"/>
                  <a:gd name="connsiteY678" fmla="*/ 8873 h 10000"/>
                  <a:gd name="connsiteX679" fmla="*/ 5950 w 10000"/>
                  <a:gd name="connsiteY679" fmla="*/ 8867 h 10000"/>
                  <a:gd name="connsiteX680" fmla="*/ 5967 w 10000"/>
                  <a:gd name="connsiteY680" fmla="*/ 8867 h 10000"/>
                  <a:gd name="connsiteX681" fmla="*/ 5975 w 10000"/>
                  <a:gd name="connsiteY681" fmla="*/ 8873 h 10000"/>
                  <a:gd name="connsiteX682" fmla="*/ 6000 w 10000"/>
                  <a:gd name="connsiteY682" fmla="*/ 8883 h 10000"/>
                  <a:gd name="connsiteX683" fmla="*/ 5997 w 10000"/>
                  <a:gd name="connsiteY683" fmla="*/ 8886 h 10000"/>
                  <a:gd name="connsiteX684" fmla="*/ 5997 w 10000"/>
                  <a:gd name="connsiteY684" fmla="*/ 8896 h 10000"/>
                  <a:gd name="connsiteX685" fmla="*/ 6014 w 10000"/>
                  <a:gd name="connsiteY685" fmla="*/ 8892 h 10000"/>
                  <a:gd name="connsiteX686" fmla="*/ 6028 w 10000"/>
                  <a:gd name="connsiteY686" fmla="*/ 8892 h 10000"/>
                  <a:gd name="connsiteX687" fmla="*/ 6053 w 10000"/>
                  <a:gd name="connsiteY687" fmla="*/ 8886 h 10000"/>
                  <a:gd name="connsiteX688" fmla="*/ 6072 w 10000"/>
                  <a:gd name="connsiteY688" fmla="*/ 8876 h 10000"/>
                  <a:gd name="connsiteX689" fmla="*/ 6089 w 10000"/>
                  <a:gd name="connsiteY689" fmla="*/ 8867 h 10000"/>
                  <a:gd name="connsiteX690" fmla="*/ 6111 w 10000"/>
                  <a:gd name="connsiteY690" fmla="*/ 8857 h 10000"/>
                  <a:gd name="connsiteX691" fmla="*/ 6127 w 10000"/>
                  <a:gd name="connsiteY691" fmla="*/ 8847 h 10000"/>
                  <a:gd name="connsiteX692" fmla="*/ 6152 w 10000"/>
                  <a:gd name="connsiteY692" fmla="*/ 8834 h 10000"/>
                  <a:gd name="connsiteX693" fmla="*/ 6183 w 10000"/>
                  <a:gd name="connsiteY693" fmla="*/ 8828 h 10000"/>
                  <a:gd name="connsiteX694" fmla="*/ 6175 w 10000"/>
                  <a:gd name="connsiteY694" fmla="*/ 8844 h 10000"/>
                  <a:gd name="connsiteX695" fmla="*/ 6169 w 10000"/>
                  <a:gd name="connsiteY695" fmla="*/ 8863 h 10000"/>
                  <a:gd name="connsiteX696" fmla="*/ 6158 w 10000"/>
                  <a:gd name="connsiteY696" fmla="*/ 8886 h 10000"/>
                  <a:gd name="connsiteX697" fmla="*/ 6152 w 10000"/>
                  <a:gd name="connsiteY697" fmla="*/ 8896 h 10000"/>
                  <a:gd name="connsiteX698" fmla="*/ 6150 w 10000"/>
                  <a:gd name="connsiteY698" fmla="*/ 8909 h 10000"/>
                  <a:gd name="connsiteX699" fmla="*/ 6152 w 10000"/>
                  <a:gd name="connsiteY699" fmla="*/ 8938 h 10000"/>
                  <a:gd name="connsiteX700" fmla="*/ 6158 w 10000"/>
                  <a:gd name="connsiteY700" fmla="*/ 8957 h 10000"/>
                  <a:gd name="connsiteX701" fmla="*/ 6161 w 10000"/>
                  <a:gd name="connsiteY701" fmla="*/ 8980 h 10000"/>
                  <a:gd name="connsiteX702" fmla="*/ 6166 w 10000"/>
                  <a:gd name="connsiteY702" fmla="*/ 8999 h 10000"/>
                  <a:gd name="connsiteX703" fmla="*/ 6175 w 10000"/>
                  <a:gd name="connsiteY703" fmla="*/ 9032 h 10000"/>
                  <a:gd name="connsiteX704" fmla="*/ 6183 w 10000"/>
                  <a:gd name="connsiteY704" fmla="*/ 9051 h 10000"/>
                  <a:gd name="connsiteX705" fmla="*/ 6191 w 10000"/>
                  <a:gd name="connsiteY705" fmla="*/ 9064 h 10000"/>
                  <a:gd name="connsiteX706" fmla="*/ 6194 w 10000"/>
                  <a:gd name="connsiteY706" fmla="*/ 9084 h 10000"/>
                  <a:gd name="connsiteX707" fmla="*/ 6208 w 10000"/>
                  <a:gd name="connsiteY707" fmla="*/ 9103 h 10000"/>
                  <a:gd name="connsiteX708" fmla="*/ 6208 w 10000"/>
                  <a:gd name="connsiteY708" fmla="*/ 9113 h 10000"/>
                  <a:gd name="connsiteX709" fmla="*/ 6216 w 10000"/>
                  <a:gd name="connsiteY709" fmla="*/ 9129 h 10000"/>
                  <a:gd name="connsiteX710" fmla="*/ 6230 w 10000"/>
                  <a:gd name="connsiteY710" fmla="*/ 9148 h 10000"/>
                  <a:gd name="connsiteX711" fmla="*/ 6241 w 10000"/>
                  <a:gd name="connsiteY711" fmla="*/ 9165 h 10000"/>
                  <a:gd name="connsiteX712" fmla="*/ 6249 w 10000"/>
                  <a:gd name="connsiteY712" fmla="*/ 9168 h 10000"/>
                  <a:gd name="connsiteX713" fmla="*/ 6266 w 10000"/>
                  <a:gd name="connsiteY713" fmla="*/ 9184 h 10000"/>
                  <a:gd name="connsiteX714" fmla="*/ 6280 w 10000"/>
                  <a:gd name="connsiteY714" fmla="*/ 9184 h 10000"/>
                  <a:gd name="connsiteX715" fmla="*/ 6288 w 10000"/>
                  <a:gd name="connsiteY715" fmla="*/ 9177 h 10000"/>
                  <a:gd name="connsiteX716" fmla="*/ 6299 w 10000"/>
                  <a:gd name="connsiteY716" fmla="*/ 9187 h 10000"/>
                  <a:gd name="connsiteX717" fmla="*/ 6305 w 10000"/>
                  <a:gd name="connsiteY717" fmla="*/ 9197 h 10000"/>
                  <a:gd name="connsiteX718" fmla="*/ 6310 w 10000"/>
                  <a:gd name="connsiteY718" fmla="*/ 9197 h 10000"/>
                  <a:gd name="connsiteX719" fmla="*/ 6321 w 10000"/>
                  <a:gd name="connsiteY719" fmla="*/ 9213 h 10000"/>
                  <a:gd name="connsiteX720" fmla="*/ 6335 w 10000"/>
                  <a:gd name="connsiteY720" fmla="*/ 9223 h 10000"/>
                  <a:gd name="connsiteX721" fmla="*/ 6338 w 10000"/>
                  <a:gd name="connsiteY721" fmla="*/ 9223 h 10000"/>
                  <a:gd name="connsiteX722" fmla="*/ 6355 w 10000"/>
                  <a:gd name="connsiteY722" fmla="*/ 9226 h 10000"/>
                  <a:gd name="connsiteX723" fmla="*/ 6363 w 10000"/>
                  <a:gd name="connsiteY723" fmla="*/ 9236 h 10000"/>
                  <a:gd name="connsiteX724" fmla="*/ 6380 w 10000"/>
                  <a:gd name="connsiteY724" fmla="*/ 9258 h 10000"/>
                  <a:gd name="connsiteX725" fmla="*/ 6393 w 10000"/>
                  <a:gd name="connsiteY725" fmla="*/ 9278 h 10000"/>
                  <a:gd name="connsiteX726" fmla="*/ 6396 w 10000"/>
                  <a:gd name="connsiteY726" fmla="*/ 9288 h 10000"/>
                  <a:gd name="connsiteX727" fmla="*/ 6407 w 10000"/>
                  <a:gd name="connsiteY727" fmla="*/ 9297 h 10000"/>
                  <a:gd name="connsiteX728" fmla="*/ 6410 w 10000"/>
                  <a:gd name="connsiteY728" fmla="*/ 9307 h 10000"/>
                  <a:gd name="connsiteX729" fmla="*/ 6416 w 10000"/>
                  <a:gd name="connsiteY729" fmla="*/ 9317 h 10000"/>
                  <a:gd name="connsiteX730" fmla="*/ 6424 w 10000"/>
                  <a:gd name="connsiteY730" fmla="*/ 9326 h 10000"/>
                  <a:gd name="connsiteX731" fmla="*/ 6435 w 10000"/>
                  <a:gd name="connsiteY731" fmla="*/ 9336 h 10000"/>
                  <a:gd name="connsiteX732" fmla="*/ 6443 w 10000"/>
                  <a:gd name="connsiteY732" fmla="*/ 9346 h 10000"/>
                  <a:gd name="connsiteX733" fmla="*/ 6449 w 10000"/>
                  <a:gd name="connsiteY733" fmla="*/ 9362 h 10000"/>
                  <a:gd name="connsiteX734" fmla="*/ 6452 w 10000"/>
                  <a:gd name="connsiteY734" fmla="*/ 9372 h 10000"/>
                  <a:gd name="connsiteX735" fmla="*/ 6449 w 10000"/>
                  <a:gd name="connsiteY735" fmla="*/ 9381 h 10000"/>
                  <a:gd name="connsiteX736" fmla="*/ 6465 w 10000"/>
                  <a:gd name="connsiteY736" fmla="*/ 9394 h 10000"/>
                  <a:gd name="connsiteX737" fmla="*/ 6468 w 10000"/>
                  <a:gd name="connsiteY737" fmla="*/ 9420 h 10000"/>
                  <a:gd name="connsiteX738" fmla="*/ 6493 w 10000"/>
                  <a:gd name="connsiteY738" fmla="*/ 9430 h 10000"/>
                  <a:gd name="connsiteX739" fmla="*/ 6507 w 10000"/>
                  <a:gd name="connsiteY739" fmla="*/ 9440 h 10000"/>
                  <a:gd name="connsiteX740" fmla="*/ 6524 w 10000"/>
                  <a:gd name="connsiteY740" fmla="*/ 9459 h 10000"/>
                  <a:gd name="connsiteX741" fmla="*/ 6532 w 10000"/>
                  <a:gd name="connsiteY741" fmla="*/ 9485 h 10000"/>
                  <a:gd name="connsiteX742" fmla="*/ 6537 w 10000"/>
                  <a:gd name="connsiteY742" fmla="*/ 9498 h 10000"/>
                  <a:gd name="connsiteX743" fmla="*/ 6571 w 10000"/>
                  <a:gd name="connsiteY743" fmla="*/ 9508 h 10000"/>
                  <a:gd name="connsiteX744" fmla="*/ 6596 w 10000"/>
                  <a:gd name="connsiteY744" fmla="*/ 9508 h 10000"/>
                  <a:gd name="connsiteX745" fmla="*/ 6637 w 10000"/>
                  <a:gd name="connsiteY745" fmla="*/ 9517 h 10000"/>
                  <a:gd name="connsiteX746" fmla="*/ 6662 w 10000"/>
                  <a:gd name="connsiteY746" fmla="*/ 9524 h 10000"/>
                  <a:gd name="connsiteX747" fmla="*/ 6679 w 10000"/>
                  <a:gd name="connsiteY747" fmla="*/ 9517 h 10000"/>
                  <a:gd name="connsiteX748" fmla="*/ 6679 w 10000"/>
                  <a:gd name="connsiteY748" fmla="*/ 9505 h 10000"/>
                  <a:gd name="connsiteX749" fmla="*/ 6690 w 10000"/>
                  <a:gd name="connsiteY749" fmla="*/ 9485 h 10000"/>
                  <a:gd name="connsiteX750" fmla="*/ 6693 w 10000"/>
                  <a:gd name="connsiteY750" fmla="*/ 9479 h 10000"/>
                  <a:gd name="connsiteX751" fmla="*/ 6706 w 10000"/>
                  <a:gd name="connsiteY751" fmla="*/ 9469 h 10000"/>
                  <a:gd name="connsiteX752" fmla="*/ 6709 w 10000"/>
                  <a:gd name="connsiteY752" fmla="*/ 9462 h 10000"/>
                  <a:gd name="connsiteX753" fmla="*/ 6717 w 10000"/>
                  <a:gd name="connsiteY753" fmla="*/ 9459 h 10000"/>
                  <a:gd name="connsiteX754" fmla="*/ 6726 w 10000"/>
                  <a:gd name="connsiteY754" fmla="*/ 9459 h 10000"/>
                  <a:gd name="connsiteX755" fmla="*/ 6742 w 10000"/>
                  <a:gd name="connsiteY755" fmla="*/ 9462 h 10000"/>
                  <a:gd name="connsiteX756" fmla="*/ 6759 w 10000"/>
                  <a:gd name="connsiteY756" fmla="*/ 9479 h 10000"/>
                  <a:gd name="connsiteX757" fmla="*/ 6781 w 10000"/>
                  <a:gd name="connsiteY757" fmla="*/ 9485 h 10000"/>
                  <a:gd name="connsiteX758" fmla="*/ 6795 w 10000"/>
                  <a:gd name="connsiteY758" fmla="*/ 9485 h 10000"/>
                  <a:gd name="connsiteX759" fmla="*/ 6803 w 10000"/>
                  <a:gd name="connsiteY759" fmla="*/ 9498 h 10000"/>
                  <a:gd name="connsiteX760" fmla="*/ 6806 w 10000"/>
                  <a:gd name="connsiteY760" fmla="*/ 9508 h 10000"/>
                  <a:gd name="connsiteX761" fmla="*/ 6823 w 10000"/>
                  <a:gd name="connsiteY761" fmla="*/ 9514 h 10000"/>
                  <a:gd name="connsiteX762" fmla="*/ 6831 w 10000"/>
                  <a:gd name="connsiteY762" fmla="*/ 9514 h 10000"/>
                  <a:gd name="connsiteX763" fmla="*/ 6848 w 10000"/>
                  <a:gd name="connsiteY763" fmla="*/ 9514 h 10000"/>
                  <a:gd name="connsiteX764" fmla="*/ 6856 w 10000"/>
                  <a:gd name="connsiteY764" fmla="*/ 9517 h 10000"/>
                  <a:gd name="connsiteX765" fmla="*/ 6878 w 10000"/>
                  <a:gd name="connsiteY765" fmla="*/ 9524 h 10000"/>
                  <a:gd name="connsiteX766" fmla="*/ 6895 w 10000"/>
                  <a:gd name="connsiteY766" fmla="*/ 9524 h 10000"/>
                  <a:gd name="connsiteX767" fmla="*/ 6917 w 10000"/>
                  <a:gd name="connsiteY767" fmla="*/ 9527 h 10000"/>
                  <a:gd name="connsiteX768" fmla="*/ 6934 w 10000"/>
                  <a:gd name="connsiteY768" fmla="*/ 9534 h 10000"/>
                  <a:gd name="connsiteX769" fmla="*/ 6961 w 10000"/>
                  <a:gd name="connsiteY769" fmla="*/ 9543 h 10000"/>
                  <a:gd name="connsiteX770" fmla="*/ 6989 w 10000"/>
                  <a:gd name="connsiteY770" fmla="*/ 9547 h 10000"/>
                  <a:gd name="connsiteX771" fmla="*/ 7014 w 10000"/>
                  <a:gd name="connsiteY771" fmla="*/ 9543 h 10000"/>
                  <a:gd name="connsiteX772" fmla="*/ 7033 w 10000"/>
                  <a:gd name="connsiteY772" fmla="*/ 9543 h 10000"/>
                  <a:gd name="connsiteX773" fmla="*/ 7042 w 10000"/>
                  <a:gd name="connsiteY773" fmla="*/ 9547 h 10000"/>
                  <a:gd name="connsiteX774" fmla="*/ 7069 w 10000"/>
                  <a:gd name="connsiteY774" fmla="*/ 9647 h 10000"/>
                  <a:gd name="connsiteX775" fmla="*/ 7122 w 10000"/>
                  <a:gd name="connsiteY775" fmla="*/ 9734 h 10000"/>
                  <a:gd name="connsiteX776" fmla="*/ 7147 w 10000"/>
                  <a:gd name="connsiteY776" fmla="*/ 9744 h 10000"/>
                  <a:gd name="connsiteX777" fmla="*/ 7169 w 10000"/>
                  <a:gd name="connsiteY777" fmla="*/ 9741 h 10000"/>
                  <a:gd name="connsiteX778" fmla="*/ 7177 w 10000"/>
                  <a:gd name="connsiteY778" fmla="*/ 9744 h 10000"/>
                  <a:gd name="connsiteX779" fmla="*/ 7186 w 10000"/>
                  <a:gd name="connsiteY779" fmla="*/ 9754 h 10000"/>
                  <a:gd name="connsiteX780" fmla="*/ 7191 w 10000"/>
                  <a:gd name="connsiteY780" fmla="*/ 9773 h 10000"/>
                  <a:gd name="connsiteX781" fmla="*/ 7208 w 10000"/>
                  <a:gd name="connsiteY781" fmla="*/ 9783 h 10000"/>
                  <a:gd name="connsiteX782" fmla="*/ 7219 w 10000"/>
                  <a:gd name="connsiteY782" fmla="*/ 9793 h 10000"/>
                  <a:gd name="connsiteX783" fmla="*/ 7235 w 10000"/>
                  <a:gd name="connsiteY783" fmla="*/ 9802 h 10000"/>
                  <a:gd name="connsiteX784" fmla="*/ 7249 w 10000"/>
                  <a:gd name="connsiteY784" fmla="*/ 9819 h 10000"/>
                  <a:gd name="connsiteX785" fmla="*/ 7255 w 10000"/>
                  <a:gd name="connsiteY785" fmla="*/ 9835 h 10000"/>
                  <a:gd name="connsiteX786" fmla="*/ 7255 w 10000"/>
                  <a:gd name="connsiteY786" fmla="*/ 9848 h 10000"/>
                  <a:gd name="connsiteX787" fmla="*/ 7249 w 10000"/>
                  <a:gd name="connsiteY787" fmla="*/ 9848 h 10000"/>
                  <a:gd name="connsiteX788" fmla="*/ 7244 w 10000"/>
                  <a:gd name="connsiteY788" fmla="*/ 9858 h 10000"/>
                  <a:gd name="connsiteX789" fmla="*/ 7235 w 10000"/>
                  <a:gd name="connsiteY789" fmla="*/ 9883 h 10000"/>
                  <a:gd name="connsiteX790" fmla="*/ 7244 w 10000"/>
                  <a:gd name="connsiteY790" fmla="*/ 9903 h 10000"/>
                  <a:gd name="connsiteX791" fmla="*/ 7258 w 10000"/>
                  <a:gd name="connsiteY791" fmla="*/ 9926 h 10000"/>
                  <a:gd name="connsiteX792" fmla="*/ 7263 w 10000"/>
                  <a:gd name="connsiteY792" fmla="*/ 9948 h 10000"/>
                  <a:gd name="connsiteX793" fmla="*/ 7274 w 10000"/>
                  <a:gd name="connsiteY793" fmla="*/ 9968 h 10000"/>
                  <a:gd name="connsiteX794" fmla="*/ 7283 w 10000"/>
                  <a:gd name="connsiteY794" fmla="*/ 9987 h 10000"/>
                  <a:gd name="connsiteX795" fmla="*/ 7291 w 10000"/>
                  <a:gd name="connsiteY795" fmla="*/ 10000 h 10000"/>
                  <a:gd name="connsiteX796" fmla="*/ 7305 w 10000"/>
                  <a:gd name="connsiteY796" fmla="*/ 9997 h 10000"/>
                  <a:gd name="connsiteX797" fmla="*/ 7313 w 10000"/>
                  <a:gd name="connsiteY797" fmla="*/ 9977 h 10000"/>
                  <a:gd name="connsiteX798" fmla="*/ 7324 w 10000"/>
                  <a:gd name="connsiteY798" fmla="*/ 9968 h 10000"/>
                  <a:gd name="connsiteX799" fmla="*/ 7341 w 10000"/>
                  <a:gd name="connsiteY799" fmla="*/ 9971 h 10000"/>
                  <a:gd name="connsiteX800" fmla="*/ 7368 w 10000"/>
                  <a:gd name="connsiteY800" fmla="*/ 9987 h 10000"/>
                  <a:gd name="connsiteX801" fmla="*/ 7380 w 10000"/>
                  <a:gd name="connsiteY801" fmla="*/ 9990 h 10000"/>
                  <a:gd name="connsiteX802" fmla="*/ 7393 w 10000"/>
                  <a:gd name="connsiteY802" fmla="*/ 9981 h 10000"/>
                  <a:gd name="connsiteX803" fmla="*/ 7404 w 10000"/>
                  <a:gd name="connsiteY803" fmla="*/ 9968 h 10000"/>
                  <a:gd name="connsiteX804" fmla="*/ 7418 w 10000"/>
                  <a:gd name="connsiteY804" fmla="*/ 9948 h 10000"/>
                  <a:gd name="connsiteX805" fmla="*/ 7427 w 10000"/>
                  <a:gd name="connsiteY805" fmla="*/ 9922 h 10000"/>
                  <a:gd name="connsiteX806" fmla="*/ 7427 w 10000"/>
                  <a:gd name="connsiteY806" fmla="*/ 9906 h 10000"/>
                  <a:gd name="connsiteX807" fmla="*/ 7404 w 10000"/>
                  <a:gd name="connsiteY807" fmla="*/ 9877 h 10000"/>
                  <a:gd name="connsiteX808" fmla="*/ 7388 w 10000"/>
                  <a:gd name="connsiteY808" fmla="*/ 9854 h 10000"/>
                  <a:gd name="connsiteX809" fmla="*/ 7385 w 10000"/>
                  <a:gd name="connsiteY809" fmla="*/ 9845 h 10000"/>
                  <a:gd name="connsiteX810" fmla="*/ 7385 w 10000"/>
                  <a:gd name="connsiteY810" fmla="*/ 9825 h 10000"/>
                  <a:gd name="connsiteX811" fmla="*/ 7385 w 10000"/>
                  <a:gd name="connsiteY811" fmla="*/ 9819 h 10000"/>
                  <a:gd name="connsiteX812" fmla="*/ 7393 w 10000"/>
                  <a:gd name="connsiteY812" fmla="*/ 9809 h 10000"/>
                  <a:gd name="connsiteX813" fmla="*/ 7404 w 10000"/>
                  <a:gd name="connsiteY813" fmla="*/ 9793 h 10000"/>
                  <a:gd name="connsiteX814" fmla="*/ 7413 w 10000"/>
                  <a:gd name="connsiteY814" fmla="*/ 9783 h 10000"/>
                  <a:gd name="connsiteX815" fmla="*/ 7404 w 10000"/>
                  <a:gd name="connsiteY815" fmla="*/ 9770 h 10000"/>
                  <a:gd name="connsiteX816" fmla="*/ 7388 w 10000"/>
                  <a:gd name="connsiteY816" fmla="*/ 9760 h 10000"/>
                  <a:gd name="connsiteX817" fmla="*/ 7371 w 10000"/>
                  <a:gd name="connsiteY817" fmla="*/ 9744 h 10000"/>
                  <a:gd name="connsiteX818" fmla="*/ 7363 w 10000"/>
                  <a:gd name="connsiteY818" fmla="*/ 9731 h 10000"/>
                  <a:gd name="connsiteX819" fmla="*/ 7355 w 10000"/>
                  <a:gd name="connsiteY819" fmla="*/ 9715 h 10000"/>
                  <a:gd name="connsiteX820" fmla="*/ 7360 w 10000"/>
                  <a:gd name="connsiteY820" fmla="*/ 9686 h 10000"/>
                  <a:gd name="connsiteX821" fmla="*/ 7363 w 10000"/>
                  <a:gd name="connsiteY821" fmla="*/ 9657 h 10000"/>
                  <a:gd name="connsiteX822" fmla="*/ 7360 w 10000"/>
                  <a:gd name="connsiteY822" fmla="*/ 9631 h 10000"/>
                  <a:gd name="connsiteX823" fmla="*/ 7346 w 10000"/>
                  <a:gd name="connsiteY823" fmla="*/ 9611 h 10000"/>
                  <a:gd name="connsiteX824" fmla="*/ 7332 w 10000"/>
                  <a:gd name="connsiteY824" fmla="*/ 9585 h 10000"/>
                  <a:gd name="connsiteX825" fmla="*/ 7324 w 10000"/>
                  <a:gd name="connsiteY825" fmla="*/ 9573 h 10000"/>
                  <a:gd name="connsiteX826" fmla="*/ 7324 w 10000"/>
                  <a:gd name="connsiteY826" fmla="*/ 9553 h 10000"/>
                  <a:gd name="connsiteX827" fmla="*/ 7324 w 10000"/>
                  <a:gd name="connsiteY827" fmla="*/ 9543 h 10000"/>
                  <a:gd name="connsiteX828" fmla="*/ 7324 w 10000"/>
                  <a:gd name="connsiteY828" fmla="*/ 9517 h 10000"/>
                  <a:gd name="connsiteX829" fmla="*/ 7324 w 10000"/>
                  <a:gd name="connsiteY829" fmla="*/ 9498 h 10000"/>
                  <a:gd name="connsiteX830" fmla="*/ 7332 w 10000"/>
                  <a:gd name="connsiteY830" fmla="*/ 9479 h 10000"/>
                  <a:gd name="connsiteX831" fmla="*/ 7341 w 10000"/>
                  <a:gd name="connsiteY831" fmla="*/ 9462 h 10000"/>
                  <a:gd name="connsiteX832" fmla="*/ 7352 w 10000"/>
                  <a:gd name="connsiteY832" fmla="*/ 9459 h 10000"/>
                  <a:gd name="connsiteX833" fmla="*/ 7360 w 10000"/>
                  <a:gd name="connsiteY833" fmla="*/ 9443 h 10000"/>
                  <a:gd name="connsiteX834" fmla="*/ 7363 w 10000"/>
                  <a:gd name="connsiteY834" fmla="*/ 9433 h 10000"/>
                  <a:gd name="connsiteX835" fmla="*/ 7377 w 10000"/>
                  <a:gd name="connsiteY835" fmla="*/ 9433 h 10000"/>
                  <a:gd name="connsiteX836" fmla="*/ 7388 w 10000"/>
                  <a:gd name="connsiteY836" fmla="*/ 9430 h 10000"/>
                  <a:gd name="connsiteX837" fmla="*/ 7396 w 10000"/>
                  <a:gd name="connsiteY837" fmla="*/ 9430 h 10000"/>
                  <a:gd name="connsiteX838" fmla="*/ 7402 w 10000"/>
                  <a:gd name="connsiteY838" fmla="*/ 9424 h 10000"/>
                  <a:gd name="connsiteX839" fmla="*/ 7396 w 10000"/>
                  <a:gd name="connsiteY839" fmla="*/ 9414 h 10000"/>
                  <a:gd name="connsiteX840" fmla="*/ 7388 w 10000"/>
                  <a:gd name="connsiteY840" fmla="*/ 9401 h 10000"/>
                  <a:gd name="connsiteX841" fmla="*/ 7371 w 10000"/>
                  <a:gd name="connsiteY841" fmla="*/ 9391 h 10000"/>
                  <a:gd name="connsiteX842" fmla="*/ 7355 w 10000"/>
                  <a:gd name="connsiteY842" fmla="*/ 9375 h 10000"/>
                  <a:gd name="connsiteX843" fmla="*/ 7332 w 10000"/>
                  <a:gd name="connsiteY843" fmla="*/ 9356 h 10000"/>
                  <a:gd name="connsiteX844" fmla="*/ 7313 w 10000"/>
                  <a:gd name="connsiteY844" fmla="*/ 9330 h 10000"/>
                  <a:gd name="connsiteX845" fmla="*/ 7307 w 10000"/>
                  <a:gd name="connsiteY845" fmla="*/ 9310 h 10000"/>
                  <a:gd name="connsiteX846" fmla="*/ 7305 w 10000"/>
                  <a:gd name="connsiteY846" fmla="*/ 9291 h 10000"/>
                  <a:gd name="connsiteX847" fmla="*/ 7305 w 10000"/>
                  <a:gd name="connsiteY847" fmla="*/ 9278 h 10000"/>
                  <a:gd name="connsiteX848" fmla="*/ 7296 w 10000"/>
                  <a:gd name="connsiteY848" fmla="*/ 9268 h 10000"/>
                  <a:gd name="connsiteX849" fmla="*/ 7296 w 10000"/>
                  <a:gd name="connsiteY849" fmla="*/ 9249 h 10000"/>
                  <a:gd name="connsiteX850" fmla="*/ 7291 w 10000"/>
                  <a:gd name="connsiteY850" fmla="*/ 9226 h 10000"/>
                  <a:gd name="connsiteX851" fmla="*/ 7283 w 10000"/>
                  <a:gd name="connsiteY851" fmla="*/ 9213 h 10000"/>
                  <a:gd name="connsiteX852" fmla="*/ 7274 w 10000"/>
                  <a:gd name="connsiteY852" fmla="*/ 9194 h 10000"/>
                  <a:gd name="connsiteX853" fmla="*/ 7274 w 10000"/>
                  <a:gd name="connsiteY853" fmla="*/ 9174 h 10000"/>
                  <a:gd name="connsiteX854" fmla="*/ 7280 w 10000"/>
                  <a:gd name="connsiteY854" fmla="*/ 9148 h 10000"/>
                  <a:gd name="connsiteX855" fmla="*/ 7283 w 10000"/>
                  <a:gd name="connsiteY855" fmla="*/ 9119 h 10000"/>
                  <a:gd name="connsiteX856" fmla="*/ 7291 w 10000"/>
                  <a:gd name="connsiteY856" fmla="*/ 9100 h 10000"/>
                  <a:gd name="connsiteX857" fmla="*/ 7307 w 10000"/>
                  <a:gd name="connsiteY857" fmla="*/ 9080 h 10000"/>
                  <a:gd name="connsiteX858" fmla="*/ 7324 w 10000"/>
                  <a:gd name="connsiteY858" fmla="*/ 9054 h 10000"/>
                  <a:gd name="connsiteX859" fmla="*/ 7341 w 10000"/>
                  <a:gd name="connsiteY859" fmla="*/ 9054 h 10000"/>
                  <a:gd name="connsiteX860" fmla="*/ 7352 w 10000"/>
                  <a:gd name="connsiteY860" fmla="*/ 9054 h 10000"/>
                  <a:gd name="connsiteX861" fmla="*/ 7346 w 10000"/>
                  <a:gd name="connsiteY861" fmla="*/ 9032 h 10000"/>
                  <a:gd name="connsiteX862" fmla="*/ 7341 w 10000"/>
                  <a:gd name="connsiteY862" fmla="*/ 9022 h 10000"/>
                  <a:gd name="connsiteX863" fmla="*/ 7352 w 10000"/>
                  <a:gd name="connsiteY863" fmla="*/ 8999 h 10000"/>
                  <a:gd name="connsiteX864" fmla="*/ 7360 w 10000"/>
                  <a:gd name="connsiteY864" fmla="*/ 8967 h 10000"/>
                  <a:gd name="connsiteX865" fmla="*/ 7368 w 10000"/>
                  <a:gd name="connsiteY865" fmla="*/ 8922 h 10000"/>
                  <a:gd name="connsiteX866" fmla="*/ 7377 w 10000"/>
                  <a:gd name="connsiteY866" fmla="*/ 8896 h 10000"/>
                  <a:gd name="connsiteX867" fmla="*/ 7380 w 10000"/>
                  <a:gd name="connsiteY867" fmla="*/ 8867 h 10000"/>
                  <a:gd name="connsiteX868" fmla="*/ 7402 w 10000"/>
                  <a:gd name="connsiteY868" fmla="*/ 8824 h 10000"/>
                  <a:gd name="connsiteX869" fmla="*/ 7402 w 10000"/>
                  <a:gd name="connsiteY869" fmla="*/ 8808 h 10000"/>
                  <a:gd name="connsiteX870" fmla="*/ 7393 w 10000"/>
                  <a:gd name="connsiteY870" fmla="*/ 8795 h 10000"/>
                  <a:gd name="connsiteX871" fmla="*/ 7388 w 10000"/>
                  <a:gd name="connsiteY871" fmla="*/ 8799 h 10000"/>
                  <a:gd name="connsiteX872" fmla="*/ 7396 w 10000"/>
                  <a:gd name="connsiteY872" fmla="*/ 8789 h 10000"/>
                  <a:gd name="connsiteX873" fmla="*/ 7404 w 10000"/>
                  <a:gd name="connsiteY873" fmla="*/ 8789 h 10000"/>
                  <a:gd name="connsiteX874" fmla="*/ 7421 w 10000"/>
                  <a:gd name="connsiteY874" fmla="*/ 8769 h 10000"/>
                  <a:gd name="connsiteX875" fmla="*/ 7443 w 10000"/>
                  <a:gd name="connsiteY875" fmla="*/ 8763 h 10000"/>
                  <a:gd name="connsiteX876" fmla="*/ 7452 w 10000"/>
                  <a:gd name="connsiteY876" fmla="*/ 8769 h 10000"/>
                  <a:gd name="connsiteX877" fmla="*/ 7468 w 10000"/>
                  <a:gd name="connsiteY877" fmla="*/ 8769 h 10000"/>
                  <a:gd name="connsiteX878" fmla="*/ 7499 w 10000"/>
                  <a:gd name="connsiteY878" fmla="*/ 8763 h 10000"/>
                  <a:gd name="connsiteX879" fmla="*/ 7526 w 10000"/>
                  <a:gd name="connsiteY879" fmla="*/ 8763 h 10000"/>
                  <a:gd name="connsiteX880" fmla="*/ 7532 w 10000"/>
                  <a:gd name="connsiteY880" fmla="*/ 8763 h 10000"/>
                  <a:gd name="connsiteX881" fmla="*/ 7554 w 10000"/>
                  <a:gd name="connsiteY881" fmla="*/ 8744 h 10000"/>
                  <a:gd name="connsiteX882" fmla="*/ 7571 w 10000"/>
                  <a:gd name="connsiteY882" fmla="*/ 8731 h 10000"/>
                  <a:gd name="connsiteX883" fmla="*/ 7587 w 10000"/>
                  <a:gd name="connsiteY883" fmla="*/ 8711 h 10000"/>
                  <a:gd name="connsiteX884" fmla="*/ 7607 w 10000"/>
                  <a:gd name="connsiteY884" fmla="*/ 8711 h 10000"/>
                  <a:gd name="connsiteX885" fmla="*/ 7634 w 10000"/>
                  <a:gd name="connsiteY885" fmla="*/ 8705 h 10000"/>
                  <a:gd name="connsiteX886" fmla="*/ 7643 w 10000"/>
                  <a:gd name="connsiteY886" fmla="*/ 8682 h 10000"/>
                  <a:gd name="connsiteX887" fmla="*/ 7654 w 10000"/>
                  <a:gd name="connsiteY887" fmla="*/ 8666 h 10000"/>
                  <a:gd name="connsiteX888" fmla="*/ 7668 w 10000"/>
                  <a:gd name="connsiteY888" fmla="*/ 8666 h 10000"/>
                  <a:gd name="connsiteX889" fmla="*/ 7676 w 10000"/>
                  <a:gd name="connsiteY889" fmla="*/ 8682 h 10000"/>
                  <a:gd name="connsiteX890" fmla="*/ 7704 w 10000"/>
                  <a:gd name="connsiteY890" fmla="*/ 8669 h 10000"/>
                  <a:gd name="connsiteX891" fmla="*/ 7712 w 10000"/>
                  <a:gd name="connsiteY891" fmla="*/ 8669 h 10000"/>
                  <a:gd name="connsiteX892" fmla="*/ 7720 w 10000"/>
                  <a:gd name="connsiteY892" fmla="*/ 8669 h 10000"/>
                  <a:gd name="connsiteX893" fmla="*/ 7726 w 10000"/>
                  <a:gd name="connsiteY893" fmla="*/ 8656 h 10000"/>
                  <a:gd name="connsiteX894" fmla="*/ 7734 w 10000"/>
                  <a:gd name="connsiteY894" fmla="*/ 8650 h 10000"/>
                  <a:gd name="connsiteX895" fmla="*/ 7742 w 10000"/>
                  <a:gd name="connsiteY895" fmla="*/ 8650 h 10000"/>
                  <a:gd name="connsiteX896" fmla="*/ 7759 w 10000"/>
                  <a:gd name="connsiteY896" fmla="*/ 8650 h 10000"/>
                  <a:gd name="connsiteX897" fmla="*/ 7756 w 10000"/>
                  <a:gd name="connsiteY897" fmla="*/ 8630 h 10000"/>
                  <a:gd name="connsiteX898" fmla="*/ 7751 w 10000"/>
                  <a:gd name="connsiteY898" fmla="*/ 8627 h 10000"/>
                  <a:gd name="connsiteX899" fmla="*/ 7742 w 10000"/>
                  <a:gd name="connsiteY899" fmla="*/ 8620 h 10000"/>
                  <a:gd name="connsiteX900" fmla="*/ 7734 w 10000"/>
                  <a:gd name="connsiteY900" fmla="*/ 8591 h 10000"/>
                  <a:gd name="connsiteX901" fmla="*/ 7709 w 10000"/>
                  <a:gd name="connsiteY901" fmla="*/ 8582 h 10000"/>
                  <a:gd name="connsiteX902" fmla="*/ 7695 w 10000"/>
                  <a:gd name="connsiteY902" fmla="*/ 8578 h 10000"/>
                  <a:gd name="connsiteX903" fmla="*/ 7668 w 10000"/>
                  <a:gd name="connsiteY903" fmla="*/ 8562 h 10000"/>
                  <a:gd name="connsiteX904" fmla="*/ 7645 w 10000"/>
                  <a:gd name="connsiteY904" fmla="*/ 8552 h 10000"/>
                  <a:gd name="connsiteX905" fmla="*/ 7615 w 10000"/>
                  <a:gd name="connsiteY905" fmla="*/ 8543 h 10000"/>
                  <a:gd name="connsiteX906" fmla="*/ 7596 w 10000"/>
                  <a:gd name="connsiteY906" fmla="*/ 8527 h 10000"/>
                  <a:gd name="connsiteX907" fmla="*/ 7565 w 10000"/>
                  <a:gd name="connsiteY907" fmla="*/ 8494 h 10000"/>
                  <a:gd name="connsiteX908" fmla="*/ 7562 w 10000"/>
                  <a:gd name="connsiteY908" fmla="*/ 8475 h 10000"/>
                  <a:gd name="connsiteX909" fmla="*/ 7540 w 10000"/>
                  <a:gd name="connsiteY909" fmla="*/ 8455 h 10000"/>
                  <a:gd name="connsiteX910" fmla="*/ 7535 w 10000"/>
                  <a:gd name="connsiteY910" fmla="*/ 8446 h 10000"/>
                  <a:gd name="connsiteX911" fmla="*/ 7535 w 10000"/>
                  <a:gd name="connsiteY911" fmla="*/ 8420 h 10000"/>
                  <a:gd name="connsiteX912" fmla="*/ 7535 w 10000"/>
                  <a:gd name="connsiteY912" fmla="*/ 8391 h 10000"/>
                  <a:gd name="connsiteX913" fmla="*/ 7548 w 10000"/>
                  <a:gd name="connsiteY913" fmla="*/ 8345 h 10000"/>
                  <a:gd name="connsiteX914" fmla="*/ 7562 w 10000"/>
                  <a:gd name="connsiteY914" fmla="*/ 8319 h 10000"/>
                  <a:gd name="connsiteX915" fmla="*/ 7582 w 10000"/>
                  <a:gd name="connsiteY915" fmla="*/ 8310 h 10000"/>
                  <a:gd name="connsiteX916" fmla="*/ 7607 w 10000"/>
                  <a:gd name="connsiteY916" fmla="*/ 8300 h 10000"/>
                  <a:gd name="connsiteX917" fmla="*/ 7629 w 10000"/>
                  <a:gd name="connsiteY917" fmla="*/ 8300 h 10000"/>
                  <a:gd name="connsiteX918" fmla="*/ 7651 w 10000"/>
                  <a:gd name="connsiteY918" fmla="*/ 8297 h 10000"/>
                  <a:gd name="connsiteX919" fmla="*/ 7668 w 10000"/>
                  <a:gd name="connsiteY919" fmla="*/ 8280 h 10000"/>
                  <a:gd name="connsiteX920" fmla="*/ 7687 w 10000"/>
                  <a:gd name="connsiteY920" fmla="*/ 8267 h 10000"/>
                  <a:gd name="connsiteX921" fmla="*/ 7693 w 10000"/>
                  <a:gd name="connsiteY921" fmla="*/ 8261 h 10000"/>
                  <a:gd name="connsiteX922" fmla="*/ 7701 w 10000"/>
                  <a:gd name="connsiteY922" fmla="*/ 8248 h 10000"/>
                  <a:gd name="connsiteX923" fmla="*/ 7712 w 10000"/>
                  <a:gd name="connsiteY923" fmla="*/ 8238 h 10000"/>
                  <a:gd name="connsiteX924" fmla="*/ 7731 w 10000"/>
                  <a:gd name="connsiteY924" fmla="*/ 8222 h 10000"/>
                  <a:gd name="connsiteX925" fmla="*/ 7740 w 10000"/>
                  <a:gd name="connsiteY925" fmla="*/ 8206 h 10000"/>
                  <a:gd name="connsiteX926" fmla="*/ 7756 w 10000"/>
                  <a:gd name="connsiteY926" fmla="*/ 8183 h 10000"/>
                  <a:gd name="connsiteX927" fmla="*/ 7773 w 10000"/>
                  <a:gd name="connsiteY927" fmla="*/ 8177 h 10000"/>
                  <a:gd name="connsiteX928" fmla="*/ 7784 w 10000"/>
                  <a:gd name="connsiteY928" fmla="*/ 8183 h 10000"/>
                  <a:gd name="connsiteX929" fmla="*/ 7801 w 10000"/>
                  <a:gd name="connsiteY929" fmla="*/ 8174 h 10000"/>
                  <a:gd name="connsiteX930" fmla="*/ 7801 w 10000"/>
                  <a:gd name="connsiteY930" fmla="*/ 8157 h 10000"/>
                  <a:gd name="connsiteX931" fmla="*/ 7817 w 10000"/>
                  <a:gd name="connsiteY931" fmla="*/ 8164 h 10000"/>
                  <a:gd name="connsiteX932" fmla="*/ 7837 w 10000"/>
                  <a:gd name="connsiteY932" fmla="*/ 8164 h 10000"/>
                  <a:gd name="connsiteX933" fmla="*/ 7856 w 10000"/>
                  <a:gd name="connsiteY933" fmla="*/ 8164 h 10000"/>
                  <a:gd name="connsiteX934" fmla="*/ 7870 w 10000"/>
                  <a:gd name="connsiteY934" fmla="*/ 8167 h 10000"/>
                  <a:gd name="connsiteX935" fmla="*/ 7881 w 10000"/>
                  <a:gd name="connsiteY935" fmla="*/ 8174 h 10000"/>
                  <a:gd name="connsiteX936" fmla="*/ 7898 w 10000"/>
                  <a:gd name="connsiteY936" fmla="*/ 8187 h 10000"/>
                  <a:gd name="connsiteX937" fmla="*/ 7917 w 10000"/>
                  <a:gd name="connsiteY937" fmla="*/ 8187 h 10000"/>
                  <a:gd name="connsiteX938" fmla="*/ 7928 w 10000"/>
                  <a:gd name="connsiteY938" fmla="*/ 8157 h 10000"/>
                  <a:gd name="connsiteX939" fmla="*/ 7942 w 10000"/>
                  <a:gd name="connsiteY939" fmla="*/ 8157 h 10000"/>
                  <a:gd name="connsiteX940" fmla="*/ 7958 w 10000"/>
                  <a:gd name="connsiteY940" fmla="*/ 8164 h 10000"/>
                  <a:gd name="connsiteX941" fmla="*/ 7983 w 10000"/>
                  <a:gd name="connsiteY941" fmla="*/ 8144 h 10000"/>
                  <a:gd name="connsiteX942" fmla="*/ 8000 w 10000"/>
                  <a:gd name="connsiteY942" fmla="*/ 8109 h 10000"/>
                  <a:gd name="connsiteX943" fmla="*/ 7994 w 10000"/>
                  <a:gd name="connsiteY943" fmla="*/ 8093 h 10000"/>
                  <a:gd name="connsiteX944" fmla="*/ 7983 w 10000"/>
                  <a:gd name="connsiteY944" fmla="*/ 8070 h 10000"/>
                  <a:gd name="connsiteX945" fmla="*/ 7986 w 10000"/>
                  <a:gd name="connsiteY945" fmla="*/ 8063 h 10000"/>
                  <a:gd name="connsiteX946" fmla="*/ 7978 w 10000"/>
                  <a:gd name="connsiteY946" fmla="*/ 8044 h 10000"/>
                  <a:gd name="connsiteX947" fmla="*/ 7986 w 10000"/>
                  <a:gd name="connsiteY947" fmla="*/ 8002 h 10000"/>
                  <a:gd name="connsiteX948" fmla="*/ 7983 w 10000"/>
                  <a:gd name="connsiteY948" fmla="*/ 7947 h 10000"/>
                  <a:gd name="connsiteX949" fmla="*/ 7961 w 10000"/>
                  <a:gd name="connsiteY949" fmla="*/ 7931 h 10000"/>
                  <a:gd name="connsiteX950" fmla="*/ 7958 w 10000"/>
                  <a:gd name="connsiteY950" fmla="*/ 7898 h 10000"/>
                  <a:gd name="connsiteX951" fmla="*/ 7953 w 10000"/>
                  <a:gd name="connsiteY951" fmla="*/ 7856 h 10000"/>
                  <a:gd name="connsiteX952" fmla="*/ 7967 w 10000"/>
                  <a:gd name="connsiteY952" fmla="*/ 7837 h 10000"/>
                  <a:gd name="connsiteX953" fmla="*/ 7950 w 10000"/>
                  <a:gd name="connsiteY953" fmla="*/ 7824 h 10000"/>
                  <a:gd name="connsiteX954" fmla="*/ 7906 w 10000"/>
                  <a:gd name="connsiteY954" fmla="*/ 7814 h 10000"/>
                  <a:gd name="connsiteX955" fmla="*/ 7878 w 10000"/>
                  <a:gd name="connsiteY955" fmla="*/ 7814 h 10000"/>
                  <a:gd name="connsiteX956" fmla="*/ 7870 w 10000"/>
                  <a:gd name="connsiteY956" fmla="*/ 7795 h 10000"/>
                  <a:gd name="connsiteX957" fmla="*/ 7878 w 10000"/>
                  <a:gd name="connsiteY957" fmla="*/ 7778 h 10000"/>
                  <a:gd name="connsiteX958" fmla="*/ 7881 w 10000"/>
                  <a:gd name="connsiteY958" fmla="*/ 7775 h 10000"/>
                  <a:gd name="connsiteX959" fmla="*/ 7878 w 10000"/>
                  <a:gd name="connsiteY959" fmla="*/ 7743 h 10000"/>
                  <a:gd name="connsiteX960" fmla="*/ 7895 w 10000"/>
                  <a:gd name="connsiteY960" fmla="*/ 7733 h 10000"/>
                  <a:gd name="connsiteX961" fmla="*/ 7911 w 10000"/>
                  <a:gd name="connsiteY961" fmla="*/ 7710 h 10000"/>
                  <a:gd name="connsiteX962" fmla="*/ 7911 w 10000"/>
                  <a:gd name="connsiteY962" fmla="*/ 7665 h 10000"/>
                  <a:gd name="connsiteX963" fmla="*/ 7917 w 10000"/>
                  <a:gd name="connsiteY963" fmla="*/ 7600 h 10000"/>
                  <a:gd name="connsiteX964" fmla="*/ 7928 w 10000"/>
                  <a:gd name="connsiteY964" fmla="*/ 7581 h 10000"/>
                  <a:gd name="connsiteX965" fmla="*/ 7917 w 10000"/>
                  <a:gd name="connsiteY965" fmla="*/ 7474 h 10000"/>
                  <a:gd name="connsiteX966" fmla="*/ 7873 w 10000"/>
                  <a:gd name="connsiteY966" fmla="*/ 7335 h 10000"/>
                  <a:gd name="connsiteX967" fmla="*/ 7756 w 10000"/>
                  <a:gd name="connsiteY967" fmla="*/ 7050 h 10000"/>
                  <a:gd name="connsiteX968" fmla="*/ 7679 w 10000"/>
                  <a:gd name="connsiteY968" fmla="*/ 6839 h 10000"/>
                  <a:gd name="connsiteX969" fmla="*/ 7668 w 10000"/>
                  <a:gd name="connsiteY969" fmla="*/ 6823 h 10000"/>
                  <a:gd name="connsiteX970" fmla="*/ 7659 w 10000"/>
                  <a:gd name="connsiteY970" fmla="*/ 6768 h 10000"/>
                  <a:gd name="connsiteX971" fmla="*/ 7659 w 10000"/>
                  <a:gd name="connsiteY971" fmla="*/ 6739 h 10000"/>
                  <a:gd name="connsiteX972" fmla="*/ 7651 w 10000"/>
                  <a:gd name="connsiteY972" fmla="*/ 6713 h 10000"/>
                  <a:gd name="connsiteX973" fmla="*/ 7654 w 10000"/>
                  <a:gd name="connsiteY973" fmla="*/ 6684 h 10000"/>
                  <a:gd name="connsiteX974" fmla="*/ 7643 w 10000"/>
                  <a:gd name="connsiteY974" fmla="*/ 6626 h 10000"/>
                  <a:gd name="connsiteX975" fmla="*/ 7629 w 10000"/>
                  <a:gd name="connsiteY975" fmla="*/ 6600 h 10000"/>
                  <a:gd name="connsiteX976" fmla="*/ 7629 w 10000"/>
                  <a:gd name="connsiteY976" fmla="*/ 6580 h 10000"/>
                  <a:gd name="connsiteX977" fmla="*/ 7623 w 10000"/>
                  <a:gd name="connsiteY977" fmla="*/ 6541 h 10000"/>
                  <a:gd name="connsiteX978" fmla="*/ 7615 w 10000"/>
                  <a:gd name="connsiteY978" fmla="*/ 6522 h 10000"/>
                  <a:gd name="connsiteX979" fmla="*/ 7598 w 10000"/>
                  <a:gd name="connsiteY979" fmla="*/ 6509 h 10000"/>
                  <a:gd name="connsiteX980" fmla="*/ 7587 w 10000"/>
                  <a:gd name="connsiteY980" fmla="*/ 6493 h 10000"/>
                  <a:gd name="connsiteX981" fmla="*/ 7579 w 10000"/>
                  <a:gd name="connsiteY981" fmla="*/ 6464 h 10000"/>
                  <a:gd name="connsiteX982" fmla="*/ 7587 w 10000"/>
                  <a:gd name="connsiteY982" fmla="*/ 6438 h 10000"/>
                  <a:gd name="connsiteX983" fmla="*/ 7596 w 10000"/>
                  <a:gd name="connsiteY983" fmla="*/ 6425 h 10000"/>
                  <a:gd name="connsiteX984" fmla="*/ 7590 w 10000"/>
                  <a:gd name="connsiteY984" fmla="*/ 6396 h 10000"/>
                  <a:gd name="connsiteX985" fmla="*/ 7590 w 10000"/>
                  <a:gd name="connsiteY985" fmla="*/ 6373 h 10000"/>
                  <a:gd name="connsiteX986" fmla="*/ 7587 w 10000"/>
                  <a:gd name="connsiteY986" fmla="*/ 6354 h 10000"/>
                  <a:gd name="connsiteX987" fmla="*/ 7582 w 10000"/>
                  <a:gd name="connsiteY987" fmla="*/ 6344 h 10000"/>
                  <a:gd name="connsiteX988" fmla="*/ 7582 w 10000"/>
                  <a:gd name="connsiteY988" fmla="*/ 6324 h 10000"/>
                  <a:gd name="connsiteX989" fmla="*/ 7571 w 10000"/>
                  <a:gd name="connsiteY989" fmla="*/ 6302 h 10000"/>
                  <a:gd name="connsiteX990" fmla="*/ 7548 w 10000"/>
                  <a:gd name="connsiteY990" fmla="*/ 6256 h 10000"/>
                  <a:gd name="connsiteX991" fmla="*/ 7546 w 10000"/>
                  <a:gd name="connsiteY991" fmla="*/ 6218 h 10000"/>
                  <a:gd name="connsiteX992" fmla="*/ 7540 w 10000"/>
                  <a:gd name="connsiteY992" fmla="*/ 6159 h 10000"/>
                  <a:gd name="connsiteX993" fmla="*/ 7535 w 10000"/>
                  <a:gd name="connsiteY993" fmla="*/ 6114 h 10000"/>
                  <a:gd name="connsiteX994" fmla="*/ 7535 w 10000"/>
                  <a:gd name="connsiteY994" fmla="*/ 6088 h 10000"/>
                  <a:gd name="connsiteX995" fmla="*/ 7540 w 10000"/>
                  <a:gd name="connsiteY995" fmla="*/ 6049 h 10000"/>
                  <a:gd name="connsiteX996" fmla="*/ 7546 w 10000"/>
                  <a:gd name="connsiteY996" fmla="*/ 6004 h 10000"/>
                  <a:gd name="connsiteX997" fmla="*/ 7548 w 10000"/>
                  <a:gd name="connsiteY997" fmla="*/ 5965 h 10000"/>
                  <a:gd name="connsiteX998" fmla="*/ 7548 w 10000"/>
                  <a:gd name="connsiteY998" fmla="*/ 5946 h 10000"/>
                  <a:gd name="connsiteX999" fmla="*/ 7548 w 10000"/>
                  <a:gd name="connsiteY999" fmla="*/ 5933 h 10000"/>
                  <a:gd name="connsiteX1000" fmla="*/ 7548 w 10000"/>
                  <a:gd name="connsiteY1000" fmla="*/ 5910 h 10000"/>
                  <a:gd name="connsiteX1001" fmla="*/ 7548 w 10000"/>
                  <a:gd name="connsiteY1001" fmla="*/ 5897 h 10000"/>
                  <a:gd name="connsiteX1002" fmla="*/ 7546 w 10000"/>
                  <a:gd name="connsiteY1002" fmla="*/ 5871 h 10000"/>
                  <a:gd name="connsiteX1003" fmla="*/ 7535 w 10000"/>
                  <a:gd name="connsiteY1003" fmla="*/ 5839 h 10000"/>
                  <a:gd name="connsiteX1004" fmla="*/ 7524 w 10000"/>
                  <a:gd name="connsiteY1004" fmla="*/ 5797 h 10000"/>
                  <a:gd name="connsiteX1005" fmla="*/ 7518 w 10000"/>
                  <a:gd name="connsiteY1005" fmla="*/ 5767 h 10000"/>
                  <a:gd name="connsiteX1006" fmla="*/ 7515 w 10000"/>
                  <a:gd name="connsiteY1006" fmla="*/ 5745 h 10000"/>
                  <a:gd name="connsiteX1007" fmla="*/ 7501 w 10000"/>
                  <a:gd name="connsiteY1007" fmla="*/ 5683 h 10000"/>
                  <a:gd name="connsiteX1008" fmla="*/ 7490 w 10000"/>
                  <a:gd name="connsiteY1008" fmla="*/ 5631 h 10000"/>
                  <a:gd name="connsiteX1009" fmla="*/ 7482 w 10000"/>
                  <a:gd name="connsiteY1009" fmla="*/ 5593 h 10000"/>
                  <a:gd name="connsiteX1010" fmla="*/ 7476 w 10000"/>
                  <a:gd name="connsiteY1010" fmla="*/ 5570 h 10000"/>
                  <a:gd name="connsiteX1011" fmla="*/ 7476 w 10000"/>
                  <a:gd name="connsiteY1011" fmla="*/ 5528 h 10000"/>
                  <a:gd name="connsiteX1012" fmla="*/ 7482 w 10000"/>
                  <a:gd name="connsiteY1012" fmla="*/ 5502 h 10000"/>
                  <a:gd name="connsiteX1013" fmla="*/ 7490 w 10000"/>
                  <a:gd name="connsiteY1013" fmla="*/ 5489 h 10000"/>
                  <a:gd name="connsiteX1014" fmla="*/ 7499 w 10000"/>
                  <a:gd name="connsiteY1014" fmla="*/ 5479 h 10000"/>
                  <a:gd name="connsiteX1015" fmla="*/ 7493 w 10000"/>
                  <a:gd name="connsiteY1015" fmla="*/ 5427 h 10000"/>
                  <a:gd name="connsiteX1016" fmla="*/ 7501 w 10000"/>
                  <a:gd name="connsiteY1016" fmla="*/ 5415 h 10000"/>
                  <a:gd name="connsiteX1017" fmla="*/ 7510 w 10000"/>
                  <a:gd name="connsiteY1017" fmla="*/ 5398 h 10000"/>
                  <a:gd name="connsiteX1018" fmla="*/ 7515 w 10000"/>
                  <a:gd name="connsiteY1018" fmla="*/ 5379 h 10000"/>
                  <a:gd name="connsiteX1019" fmla="*/ 7526 w 10000"/>
                  <a:gd name="connsiteY1019" fmla="*/ 5366 h 10000"/>
                  <a:gd name="connsiteX1020" fmla="*/ 7518 w 10000"/>
                  <a:gd name="connsiteY1020" fmla="*/ 5350 h 10000"/>
                  <a:gd name="connsiteX1021" fmla="*/ 7518 w 10000"/>
                  <a:gd name="connsiteY1021" fmla="*/ 5330 h 10000"/>
                  <a:gd name="connsiteX1022" fmla="*/ 7526 w 10000"/>
                  <a:gd name="connsiteY1022" fmla="*/ 5311 h 10000"/>
                  <a:gd name="connsiteX1023" fmla="*/ 7540 w 10000"/>
                  <a:gd name="connsiteY1023" fmla="*/ 5291 h 10000"/>
                  <a:gd name="connsiteX1024" fmla="*/ 7540 w 10000"/>
                  <a:gd name="connsiteY1024" fmla="*/ 5266 h 10000"/>
                  <a:gd name="connsiteX1025" fmla="*/ 7540 w 10000"/>
                  <a:gd name="connsiteY1025" fmla="*/ 5256 h 10000"/>
                  <a:gd name="connsiteX1026" fmla="*/ 7524 w 10000"/>
                  <a:gd name="connsiteY1026" fmla="*/ 5233 h 10000"/>
                  <a:gd name="connsiteX1027" fmla="*/ 7515 w 10000"/>
                  <a:gd name="connsiteY1027" fmla="*/ 5217 h 10000"/>
                  <a:gd name="connsiteX1028" fmla="*/ 7490 w 10000"/>
                  <a:gd name="connsiteY1028" fmla="*/ 5178 h 10000"/>
                  <a:gd name="connsiteX1029" fmla="*/ 7474 w 10000"/>
                  <a:gd name="connsiteY1029" fmla="*/ 5162 h 10000"/>
                  <a:gd name="connsiteX1030" fmla="*/ 7457 w 10000"/>
                  <a:gd name="connsiteY1030" fmla="*/ 5120 h 10000"/>
                  <a:gd name="connsiteX1031" fmla="*/ 7421 w 10000"/>
                  <a:gd name="connsiteY1031" fmla="*/ 5087 h 10000"/>
                  <a:gd name="connsiteX1032" fmla="*/ 7380 w 10000"/>
                  <a:gd name="connsiteY1032" fmla="*/ 5068 h 10000"/>
                  <a:gd name="connsiteX1033" fmla="*/ 7355 w 10000"/>
                  <a:gd name="connsiteY1033" fmla="*/ 5058 h 10000"/>
                  <a:gd name="connsiteX1034" fmla="*/ 7332 w 10000"/>
                  <a:gd name="connsiteY1034" fmla="*/ 5049 h 10000"/>
                  <a:gd name="connsiteX1035" fmla="*/ 7305 w 10000"/>
                  <a:gd name="connsiteY1035" fmla="*/ 5016 h 10000"/>
                  <a:gd name="connsiteX1036" fmla="*/ 7305 w 10000"/>
                  <a:gd name="connsiteY1036" fmla="*/ 5000 h 10000"/>
                  <a:gd name="connsiteX1037" fmla="*/ 7296 w 10000"/>
                  <a:gd name="connsiteY1037" fmla="*/ 4971 h 10000"/>
                  <a:gd name="connsiteX1038" fmla="*/ 7288 w 10000"/>
                  <a:gd name="connsiteY1038" fmla="*/ 4945 h 10000"/>
                  <a:gd name="connsiteX1039" fmla="*/ 7280 w 10000"/>
                  <a:gd name="connsiteY1039" fmla="*/ 4916 h 10000"/>
                  <a:gd name="connsiteX1040" fmla="*/ 7291 w 10000"/>
                  <a:gd name="connsiteY1040" fmla="*/ 4887 h 10000"/>
                  <a:gd name="connsiteX1041" fmla="*/ 7291 w 10000"/>
                  <a:gd name="connsiteY1041" fmla="*/ 4858 h 10000"/>
                  <a:gd name="connsiteX1042" fmla="*/ 7271 w 10000"/>
                  <a:gd name="connsiteY1042" fmla="*/ 4819 h 10000"/>
                  <a:gd name="connsiteX1043" fmla="*/ 7255 w 10000"/>
                  <a:gd name="connsiteY1043" fmla="*/ 4828 h 10000"/>
                  <a:gd name="connsiteX1044" fmla="*/ 7235 w 10000"/>
                  <a:gd name="connsiteY1044" fmla="*/ 4841 h 10000"/>
                  <a:gd name="connsiteX1045" fmla="*/ 7216 w 10000"/>
                  <a:gd name="connsiteY1045" fmla="*/ 4867 h 10000"/>
                  <a:gd name="connsiteX1046" fmla="*/ 7191 w 10000"/>
                  <a:gd name="connsiteY1046" fmla="*/ 4870 h 10000"/>
                  <a:gd name="connsiteX1047" fmla="*/ 7155 w 10000"/>
                  <a:gd name="connsiteY1047" fmla="*/ 4887 h 10000"/>
                  <a:gd name="connsiteX1048" fmla="*/ 7122 w 10000"/>
                  <a:gd name="connsiteY1048" fmla="*/ 4893 h 10000"/>
                  <a:gd name="connsiteX1049" fmla="*/ 7105 w 10000"/>
                  <a:gd name="connsiteY1049" fmla="*/ 4896 h 10000"/>
                  <a:gd name="connsiteX1050" fmla="*/ 7094 w 10000"/>
                  <a:gd name="connsiteY1050" fmla="*/ 4916 h 10000"/>
                  <a:gd name="connsiteX1051" fmla="*/ 7080 w 10000"/>
                  <a:gd name="connsiteY1051" fmla="*/ 4903 h 10000"/>
                  <a:gd name="connsiteX1052" fmla="*/ 7072 w 10000"/>
                  <a:gd name="connsiteY1052" fmla="*/ 4851 h 10000"/>
                  <a:gd name="connsiteX1053" fmla="*/ 7042 w 10000"/>
                  <a:gd name="connsiteY1053" fmla="*/ 4819 h 10000"/>
                  <a:gd name="connsiteX1054" fmla="*/ 7030 w 10000"/>
                  <a:gd name="connsiteY1054" fmla="*/ 4780 h 10000"/>
                  <a:gd name="connsiteX1055" fmla="*/ 7039 w 10000"/>
                  <a:gd name="connsiteY1055" fmla="*/ 4757 h 10000"/>
                  <a:gd name="connsiteX1056" fmla="*/ 7047 w 10000"/>
                  <a:gd name="connsiteY1056" fmla="*/ 4744 h 10000"/>
                  <a:gd name="connsiteX1057" fmla="*/ 7022 w 10000"/>
                  <a:gd name="connsiteY1057" fmla="*/ 4725 h 10000"/>
                  <a:gd name="connsiteX1058" fmla="*/ 7000 w 10000"/>
                  <a:gd name="connsiteY1058" fmla="*/ 4715 h 10000"/>
                  <a:gd name="connsiteX1059" fmla="*/ 6975 w 10000"/>
                  <a:gd name="connsiteY1059" fmla="*/ 4709 h 10000"/>
                  <a:gd name="connsiteX1060" fmla="*/ 6945 w 10000"/>
                  <a:gd name="connsiteY1060" fmla="*/ 4696 h 10000"/>
                  <a:gd name="connsiteX1061" fmla="*/ 6953 w 10000"/>
                  <a:gd name="connsiteY1061" fmla="*/ 4679 h 10000"/>
                  <a:gd name="connsiteX1062" fmla="*/ 6961 w 10000"/>
                  <a:gd name="connsiteY1062" fmla="*/ 4660 h 10000"/>
                  <a:gd name="connsiteX1063" fmla="*/ 6983 w 10000"/>
                  <a:gd name="connsiteY1063" fmla="*/ 4644 h 10000"/>
                  <a:gd name="connsiteX1064" fmla="*/ 7014 w 10000"/>
                  <a:gd name="connsiteY1064" fmla="*/ 4634 h 10000"/>
                  <a:gd name="connsiteX1065" fmla="*/ 7025 w 10000"/>
                  <a:gd name="connsiteY1065" fmla="*/ 4615 h 10000"/>
                  <a:gd name="connsiteX1066" fmla="*/ 7047 w 10000"/>
                  <a:gd name="connsiteY1066" fmla="*/ 4582 h 10000"/>
                  <a:gd name="connsiteX1067" fmla="*/ 7069 w 10000"/>
                  <a:gd name="connsiteY1067" fmla="*/ 4563 h 10000"/>
                  <a:gd name="connsiteX1068" fmla="*/ 7078 w 10000"/>
                  <a:gd name="connsiteY1068" fmla="*/ 4553 h 10000"/>
                  <a:gd name="connsiteX1069" fmla="*/ 7097 w 10000"/>
                  <a:gd name="connsiteY1069" fmla="*/ 4527 h 10000"/>
                  <a:gd name="connsiteX1070" fmla="*/ 7122 w 10000"/>
                  <a:gd name="connsiteY1070" fmla="*/ 4517 h 10000"/>
                  <a:gd name="connsiteX1071" fmla="*/ 7139 w 10000"/>
                  <a:gd name="connsiteY1071" fmla="*/ 4488 h 10000"/>
                  <a:gd name="connsiteX1072" fmla="*/ 7147 w 10000"/>
                  <a:gd name="connsiteY1072" fmla="*/ 4459 h 10000"/>
                  <a:gd name="connsiteX1073" fmla="*/ 7161 w 10000"/>
                  <a:gd name="connsiteY1073" fmla="*/ 4440 h 10000"/>
                  <a:gd name="connsiteX1074" fmla="*/ 7177 w 10000"/>
                  <a:gd name="connsiteY1074" fmla="*/ 4430 h 10000"/>
                  <a:gd name="connsiteX1075" fmla="*/ 7202 w 10000"/>
                  <a:gd name="connsiteY1075" fmla="*/ 4407 h 10000"/>
                  <a:gd name="connsiteX1076" fmla="*/ 7224 w 10000"/>
                  <a:gd name="connsiteY1076" fmla="*/ 4417 h 10000"/>
                  <a:gd name="connsiteX1077" fmla="*/ 7241 w 10000"/>
                  <a:gd name="connsiteY1077" fmla="*/ 4404 h 10000"/>
                  <a:gd name="connsiteX1078" fmla="*/ 7263 w 10000"/>
                  <a:gd name="connsiteY1078" fmla="*/ 4398 h 10000"/>
                  <a:gd name="connsiteX1079" fmla="*/ 7283 w 10000"/>
                  <a:gd name="connsiteY1079" fmla="*/ 4424 h 10000"/>
                  <a:gd name="connsiteX1080" fmla="*/ 7305 w 10000"/>
                  <a:gd name="connsiteY1080" fmla="*/ 4433 h 10000"/>
                  <a:gd name="connsiteX1081" fmla="*/ 7332 w 10000"/>
                  <a:gd name="connsiteY1081" fmla="*/ 4443 h 10000"/>
                  <a:gd name="connsiteX1082" fmla="*/ 7380 w 10000"/>
                  <a:gd name="connsiteY1082" fmla="*/ 4398 h 10000"/>
                  <a:gd name="connsiteX1083" fmla="*/ 7404 w 10000"/>
                  <a:gd name="connsiteY1083" fmla="*/ 4378 h 10000"/>
                  <a:gd name="connsiteX1084" fmla="*/ 7418 w 10000"/>
                  <a:gd name="connsiteY1084" fmla="*/ 4369 h 10000"/>
                  <a:gd name="connsiteX1085" fmla="*/ 7443 w 10000"/>
                  <a:gd name="connsiteY1085" fmla="*/ 4356 h 10000"/>
                  <a:gd name="connsiteX1086" fmla="*/ 7460 w 10000"/>
                  <a:gd name="connsiteY1086" fmla="*/ 4385 h 10000"/>
                  <a:gd name="connsiteX1087" fmla="*/ 7460 w 10000"/>
                  <a:gd name="connsiteY1087" fmla="*/ 4404 h 10000"/>
                  <a:gd name="connsiteX1088" fmla="*/ 7499 w 10000"/>
                  <a:gd name="connsiteY1088" fmla="*/ 4417 h 10000"/>
                  <a:gd name="connsiteX1089" fmla="*/ 7515 w 10000"/>
                  <a:gd name="connsiteY1089" fmla="*/ 4414 h 10000"/>
                  <a:gd name="connsiteX1090" fmla="*/ 7565 w 10000"/>
                  <a:gd name="connsiteY1090" fmla="*/ 4385 h 10000"/>
                  <a:gd name="connsiteX1091" fmla="*/ 7579 w 10000"/>
                  <a:gd name="connsiteY1091" fmla="*/ 4346 h 10000"/>
                  <a:gd name="connsiteX1092" fmla="*/ 7582 w 10000"/>
                  <a:gd name="connsiteY1092" fmla="*/ 4317 h 10000"/>
                  <a:gd name="connsiteX1093" fmla="*/ 7590 w 10000"/>
                  <a:gd name="connsiteY1093" fmla="*/ 4301 h 10000"/>
                  <a:gd name="connsiteX1094" fmla="*/ 7612 w 10000"/>
                  <a:gd name="connsiteY1094" fmla="*/ 4271 h 10000"/>
                  <a:gd name="connsiteX1095" fmla="*/ 7623 w 10000"/>
                  <a:gd name="connsiteY1095" fmla="*/ 4262 h 10000"/>
                  <a:gd name="connsiteX1096" fmla="*/ 7634 w 10000"/>
                  <a:gd name="connsiteY1096" fmla="*/ 4245 h 10000"/>
                  <a:gd name="connsiteX1097" fmla="*/ 7645 w 10000"/>
                  <a:gd name="connsiteY1097" fmla="*/ 4265 h 10000"/>
                  <a:gd name="connsiteX1098" fmla="*/ 7670 w 10000"/>
                  <a:gd name="connsiteY1098" fmla="*/ 4284 h 10000"/>
                  <a:gd name="connsiteX1099" fmla="*/ 7701 w 10000"/>
                  <a:gd name="connsiteY1099" fmla="*/ 4275 h 10000"/>
                  <a:gd name="connsiteX1100" fmla="*/ 7717 w 10000"/>
                  <a:gd name="connsiteY1100" fmla="*/ 4275 h 10000"/>
                  <a:gd name="connsiteX1101" fmla="*/ 7740 w 10000"/>
                  <a:gd name="connsiteY1101" fmla="*/ 4284 h 10000"/>
                  <a:gd name="connsiteX1102" fmla="*/ 7767 w 10000"/>
                  <a:gd name="connsiteY1102" fmla="*/ 4284 h 10000"/>
                  <a:gd name="connsiteX1103" fmla="*/ 7895 w 10000"/>
                  <a:gd name="connsiteY1103" fmla="*/ 4207 h 10000"/>
                  <a:gd name="connsiteX1104" fmla="*/ 7895 w 10000"/>
                  <a:gd name="connsiteY1104" fmla="*/ 4187 h 10000"/>
                  <a:gd name="connsiteX1105" fmla="*/ 7895 w 10000"/>
                  <a:gd name="connsiteY1105" fmla="*/ 4171 h 10000"/>
                  <a:gd name="connsiteX1106" fmla="*/ 7903 w 10000"/>
                  <a:gd name="connsiteY1106" fmla="*/ 4148 h 10000"/>
                  <a:gd name="connsiteX1107" fmla="*/ 7917 w 10000"/>
                  <a:gd name="connsiteY1107" fmla="*/ 4158 h 10000"/>
                  <a:gd name="connsiteX1108" fmla="*/ 7967 w 10000"/>
                  <a:gd name="connsiteY1108" fmla="*/ 4203 h 10000"/>
                  <a:gd name="connsiteX1109" fmla="*/ 7994 w 10000"/>
                  <a:gd name="connsiteY1109" fmla="*/ 4203 h 10000"/>
                  <a:gd name="connsiteX1110" fmla="*/ 8064 w 10000"/>
                  <a:gd name="connsiteY1110" fmla="*/ 4242 h 10000"/>
                  <a:gd name="connsiteX1111" fmla="*/ 8083 w 10000"/>
                  <a:gd name="connsiteY1111" fmla="*/ 4245 h 10000"/>
                  <a:gd name="connsiteX1112" fmla="*/ 8105 w 10000"/>
                  <a:gd name="connsiteY1112" fmla="*/ 4226 h 10000"/>
                  <a:gd name="connsiteX1113" fmla="*/ 8136 w 10000"/>
                  <a:gd name="connsiteY1113" fmla="*/ 4187 h 10000"/>
                  <a:gd name="connsiteX1114" fmla="*/ 8161 w 10000"/>
                  <a:gd name="connsiteY1114" fmla="*/ 4168 h 10000"/>
                  <a:gd name="connsiteX1115" fmla="*/ 8172 w 10000"/>
                  <a:gd name="connsiteY1115" fmla="*/ 4161 h 10000"/>
                  <a:gd name="connsiteX1116" fmla="*/ 8208 w 10000"/>
                  <a:gd name="connsiteY1116" fmla="*/ 4168 h 10000"/>
                  <a:gd name="connsiteX1117" fmla="*/ 8235 w 10000"/>
                  <a:gd name="connsiteY1117" fmla="*/ 4168 h 10000"/>
                  <a:gd name="connsiteX1118" fmla="*/ 8258 w 10000"/>
                  <a:gd name="connsiteY1118" fmla="*/ 4152 h 10000"/>
                  <a:gd name="connsiteX1119" fmla="*/ 8283 w 10000"/>
                  <a:gd name="connsiteY1119" fmla="*/ 4152 h 10000"/>
                  <a:gd name="connsiteX1120" fmla="*/ 8299 w 10000"/>
                  <a:gd name="connsiteY1120" fmla="*/ 4132 h 10000"/>
                  <a:gd name="connsiteX1121" fmla="*/ 8316 w 10000"/>
                  <a:gd name="connsiteY1121" fmla="*/ 4113 h 10000"/>
                  <a:gd name="connsiteX1122" fmla="*/ 8330 w 10000"/>
                  <a:gd name="connsiteY1122" fmla="*/ 4084 h 10000"/>
                  <a:gd name="connsiteX1123" fmla="*/ 8341 w 10000"/>
                  <a:gd name="connsiteY1123" fmla="*/ 4058 h 10000"/>
                  <a:gd name="connsiteX1124" fmla="*/ 8349 w 10000"/>
                  <a:gd name="connsiteY1124" fmla="*/ 4064 h 10000"/>
                  <a:gd name="connsiteX1125" fmla="*/ 8366 w 10000"/>
                  <a:gd name="connsiteY1125" fmla="*/ 4067 h 10000"/>
                  <a:gd name="connsiteX1126" fmla="*/ 8374 w 10000"/>
                  <a:gd name="connsiteY1126" fmla="*/ 4084 h 10000"/>
                  <a:gd name="connsiteX1127" fmla="*/ 8402 w 10000"/>
                  <a:gd name="connsiteY1127" fmla="*/ 4054 h 10000"/>
                  <a:gd name="connsiteX1128" fmla="*/ 8427 w 10000"/>
                  <a:gd name="connsiteY1128" fmla="*/ 4028 h 10000"/>
                  <a:gd name="connsiteX1129" fmla="*/ 8438 w 10000"/>
                  <a:gd name="connsiteY1129" fmla="*/ 4025 h 10000"/>
                  <a:gd name="connsiteX1130" fmla="*/ 8468 w 10000"/>
                  <a:gd name="connsiteY1130" fmla="*/ 4006 h 10000"/>
                  <a:gd name="connsiteX1131" fmla="*/ 8485 w 10000"/>
                  <a:gd name="connsiteY1131" fmla="*/ 3999 h 10000"/>
                  <a:gd name="connsiteX1132" fmla="*/ 8493 w 10000"/>
                  <a:gd name="connsiteY1132" fmla="*/ 4025 h 10000"/>
                  <a:gd name="connsiteX1133" fmla="*/ 8515 w 10000"/>
                  <a:gd name="connsiteY1133" fmla="*/ 4028 h 10000"/>
                  <a:gd name="connsiteX1134" fmla="*/ 8543 w 10000"/>
                  <a:gd name="connsiteY1134" fmla="*/ 4009 h 10000"/>
                  <a:gd name="connsiteX1135" fmla="*/ 8551 w 10000"/>
                  <a:gd name="connsiteY1135" fmla="*/ 3990 h 10000"/>
                  <a:gd name="connsiteX1136" fmla="*/ 8582 w 10000"/>
                  <a:gd name="connsiteY1136" fmla="*/ 3977 h 10000"/>
                  <a:gd name="connsiteX1137" fmla="*/ 8596 w 10000"/>
                  <a:gd name="connsiteY1137" fmla="*/ 3977 h 10000"/>
                  <a:gd name="connsiteX1138" fmla="*/ 8607 w 10000"/>
                  <a:gd name="connsiteY1138" fmla="*/ 3980 h 10000"/>
                  <a:gd name="connsiteX1139" fmla="*/ 8645 w 10000"/>
                  <a:gd name="connsiteY1139" fmla="*/ 3970 h 10000"/>
                  <a:gd name="connsiteX1140" fmla="*/ 8654 w 10000"/>
                  <a:gd name="connsiteY1140" fmla="*/ 3951 h 10000"/>
                  <a:gd name="connsiteX1141" fmla="*/ 8670 w 10000"/>
                  <a:gd name="connsiteY1141" fmla="*/ 3935 h 10000"/>
                  <a:gd name="connsiteX1142" fmla="*/ 8695 w 10000"/>
                  <a:gd name="connsiteY1142" fmla="*/ 3935 h 10000"/>
                  <a:gd name="connsiteX1143" fmla="*/ 8704 w 10000"/>
                  <a:gd name="connsiteY1143" fmla="*/ 3951 h 10000"/>
                  <a:gd name="connsiteX1144" fmla="*/ 8717 w 10000"/>
                  <a:gd name="connsiteY1144" fmla="*/ 3964 h 10000"/>
                  <a:gd name="connsiteX1145" fmla="*/ 8751 w 10000"/>
                  <a:gd name="connsiteY1145" fmla="*/ 3951 h 10000"/>
                  <a:gd name="connsiteX1146" fmla="*/ 8776 w 10000"/>
                  <a:gd name="connsiteY1146" fmla="*/ 3935 h 10000"/>
                  <a:gd name="connsiteX1147" fmla="*/ 8798 w 10000"/>
                  <a:gd name="connsiteY1147" fmla="*/ 3925 h 10000"/>
                  <a:gd name="connsiteX1148" fmla="*/ 8806 w 10000"/>
                  <a:gd name="connsiteY1148" fmla="*/ 3892 h 10000"/>
                  <a:gd name="connsiteX1149" fmla="*/ 8814 w 10000"/>
                  <a:gd name="connsiteY1149" fmla="*/ 3876 h 10000"/>
                  <a:gd name="connsiteX1150" fmla="*/ 8839 w 10000"/>
                  <a:gd name="connsiteY1150" fmla="*/ 3873 h 10000"/>
                  <a:gd name="connsiteX1151" fmla="*/ 8842 w 10000"/>
                  <a:gd name="connsiteY1151" fmla="*/ 3876 h 10000"/>
                  <a:gd name="connsiteX1152" fmla="*/ 8856 w 10000"/>
                  <a:gd name="connsiteY1152" fmla="*/ 3863 h 10000"/>
                  <a:gd name="connsiteX1153" fmla="*/ 8856 w 10000"/>
                  <a:gd name="connsiteY1153" fmla="*/ 3841 h 10000"/>
                  <a:gd name="connsiteX1154" fmla="*/ 8870 w 10000"/>
                  <a:gd name="connsiteY1154" fmla="*/ 3821 h 10000"/>
                  <a:gd name="connsiteX1155" fmla="*/ 8903 w 10000"/>
                  <a:gd name="connsiteY1155" fmla="*/ 3802 h 10000"/>
                  <a:gd name="connsiteX1156" fmla="*/ 8914 w 10000"/>
                  <a:gd name="connsiteY1156" fmla="*/ 3782 h 10000"/>
                  <a:gd name="connsiteX1157" fmla="*/ 8939 w 10000"/>
                  <a:gd name="connsiteY1157" fmla="*/ 3782 h 10000"/>
                  <a:gd name="connsiteX1158" fmla="*/ 8961 w 10000"/>
                  <a:gd name="connsiteY1158" fmla="*/ 3779 h 10000"/>
                  <a:gd name="connsiteX1159" fmla="*/ 8983 w 10000"/>
                  <a:gd name="connsiteY1159" fmla="*/ 3760 h 10000"/>
                  <a:gd name="connsiteX1160" fmla="*/ 9003 w 10000"/>
                  <a:gd name="connsiteY1160" fmla="*/ 3763 h 10000"/>
                  <a:gd name="connsiteX1161" fmla="*/ 9019 w 10000"/>
                  <a:gd name="connsiteY1161" fmla="*/ 3779 h 10000"/>
                  <a:gd name="connsiteX1162" fmla="*/ 9050 w 10000"/>
                  <a:gd name="connsiteY1162" fmla="*/ 3812 h 10000"/>
                  <a:gd name="connsiteX1163" fmla="*/ 9080 w 10000"/>
                  <a:gd name="connsiteY1163" fmla="*/ 3831 h 10000"/>
                  <a:gd name="connsiteX1164" fmla="*/ 9097 w 10000"/>
                  <a:gd name="connsiteY1164" fmla="*/ 3867 h 10000"/>
                  <a:gd name="connsiteX1165" fmla="*/ 9114 w 10000"/>
                  <a:gd name="connsiteY1165" fmla="*/ 3902 h 10000"/>
                  <a:gd name="connsiteX1166" fmla="*/ 9122 w 10000"/>
                  <a:gd name="connsiteY1166" fmla="*/ 3935 h 10000"/>
                  <a:gd name="connsiteX1167" fmla="*/ 9125 w 10000"/>
                  <a:gd name="connsiteY1167" fmla="*/ 3964 h 10000"/>
                  <a:gd name="connsiteX1168" fmla="*/ 9130 w 10000"/>
                  <a:gd name="connsiteY1168" fmla="*/ 3999 h 10000"/>
                  <a:gd name="connsiteX1169" fmla="*/ 9130 w 10000"/>
                  <a:gd name="connsiteY1169" fmla="*/ 4054 h 10000"/>
                  <a:gd name="connsiteX1170" fmla="*/ 9155 w 10000"/>
                  <a:gd name="connsiteY1170" fmla="*/ 4093 h 10000"/>
                  <a:gd name="connsiteX1171" fmla="*/ 9169 w 10000"/>
                  <a:gd name="connsiteY1171" fmla="*/ 4090 h 10000"/>
                  <a:gd name="connsiteX1172" fmla="*/ 9211 w 10000"/>
                  <a:gd name="connsiteY1172" fmla="*/ 4077 h 10000"/>
                  <a:gd name="connsiteX1173" fmla="*/ 9244 w 10000"/>
                  <a:gd name="connsiteY1173" fmla="*/ 4077 h 10000"/>
                  <a:gd name="connsiteX1174" fmla="*/ 9252 w 10000"/>
                  <a:gd name="connsiteY1174" fmla="*/ 4103 h 10000"/>
                  <a:gd name="connsiteX1175" fmla="*/ 9258 w 10000"/>
                  <a:gd name="connsiteY1175" fmla="*/ 4148 h 10000"/>
                  <a:gd name="connsiteX1176" fmla="*/ 9269 w 10000"/>
                  <a:gd name="connsiteY1176" fmla="*/ 4158 h 10000"/>
                  <a:gd name="connsiteX1177" fmla="*/ 9294 w 10000"/>
                  <a:gd name="connsiteY1177" fmla="*/ 4158 h 10000"/>
                  <a:gd name="connsiteX1178" fmla="*/ 9319 w 10000"/>
                  <a:gd name="connsiteY1178" fmla="*/ 4168 h 10000"/>
                  <a:gd name="connsiteX1179" fmla="*/ 9346 w 10000"/>
                  <a:gd name="connsiteY1179" fmla="*/ 4190 h 10000"/>
                  <a:gd name="connsiteX1180" fmla="*/ 9357 w 10000"/>
                  <a:gd name="connsiteY1180" fmla="*/ 4168 h 10000"/>
                  <a:gd name="connsiteX1181" fmla="*/ 9371 w 10000"/>
                  <a:gd name="connsiteY1181" fmla="*/ 4132 h 10000"/>
                  <a:gd name="connsiteX1182" fmla="*/ 9391 w 10000"/>
                  <a:gd name="connsiteY1182" fmla="*/ 4113 h 10000"/>
                  <a:gd name="connsiteX1183" fmla="*/ 9407 w 10000"/>
                  <a:gd name="connsiteY1183" fmla="*/ 4103 h 10000"/>
                  <a:gd name="connsiteX1184" fmla="*/ 9435 w 10000"/>
                  <a:gd name="connsiteY1184" fmla="*/ 4100 h 10000"/>
                  <a:gd name="connsiteX1185" fmla="*/ 9460 w 10000"/>
                  <a:gd name="connsiteY1185" fmla="*/ 4084 h 10000"/>
                  <a:gd name="connsiteX1186" fmla="*/ 9485 w 10000"/>
                  <a:gd name="connsiteY1186" fmla="*/ 4067 h 10000"/>
                  <a:gd name="connsiteX1187" fmla="*/ 9496 w 10000"/>
                  <a:gd name="connsiteY1187" fmla="*/ 4054 h 10000"/>
                  <a:gd name="connsiteX1188" fmla="*/ 9526 w 10000"/>
                  <a:gd name="connsiteY1188" fmla="*/ 4048 h 10000"/>
                  <a:gd name="connsiteX1189" fmla="*/ 9557 w 10000"/>
                  <a:gd name="connsiteY1189" fmla="*/ 4038 h 10000"/>
                  <a:gd name="connsiteX1190" fmla="*/ 9584 w 10000"/>
                  <a:gd name="connsiteY1190" fmla="*/ 4019 h 10000"/>
                  <a:gd name="connsiteX1191" fmla="*/ 9623 w 10000"/>
                  <a:gd name="connsiteY1191" fmla="*/ 4016 h 10000"/>
                  <a:gd name="connsiteX1192" fmla="*/ 9648 w 10000"/>
                  <a:gd name="connsiteY1192" fmla="*/ 4009 h 10000"/>
                  <a:gd name="connsiteX1193" fmla="*/ 9673 w 10000"/>
                  <a:gd name="connsiteY1193" fmla="*/ 4019 h 10000"/>
                  <a:gd name="connsiteX1194" fmla="*/ 9712 w 10000"/>
                  <a:gd name="connsiteY1194" fmla="*/ 4038 h 10000"/>
                  <a:gd name="connsiteX1195" fmla="*/ 9742 w 10000"/>
                  <a:gd name="connsiteY1195" fmla="*/ 4074 h 10000"/>
                  <a:gd name="connsiteX1196" fmla="*/ 9776 w 10000"/>
                  <a:gd name="connsiteY1196" fmla="*/ 4093 h 10000"/>
                  <a:gd name="connsiteX1197" fmla="*/ 9814 w 10000"/>
                  <a:gd name="connsiteY1197" fmla="*/ 4109 h 10000"/>
                  <a:gd name="connsiteX1198" fmla="*/ 9859 w 10000"/>
                  <a:gd name="connsiteY1198" fmla="*/ 4119 h 10000"/>
                  <a:gd name="connsiteX1199" fmla="*/ 9898 w 10000"/>
                  <a:gd name="connsiteY1199" fmla="*/ 4122 h 10000"/>
                  <a:gd name="connsiteX1200" fmla="*/ 9931 w 10000"/>
                  <a:gd name="connsiteY1200" fmla="*/ 4109 h 10000"/>
                  <a:gd name="connsiteX1201" fmla="*/ 9956 w 10000"/>
                  <a:gd name="connsiteY1201" fmla="*/ 4100 h 10000"/>
                  <a:gd name="connsiteX1202" fmla="*/ 9981 w 10000"/>
                  <a:gd name="connsiteY1202" fmla="*/ 4067 h 10000"/>
                  <a:gd name="connsiteX1203" fmla="*/ 9994 w 10000"/>
                  <a:gd name="connsiteY1203" fmla="*/ 4035 h 10000"/>
                  <a:gd name="connsiteX1204" fmla="*/ 10000 w 10000"/>
                  <a:gd name="connsiteY1204" fmla="*/ 3996 h 10000"/>
                  <a:gd name="connsiteX1205" fmla="*/ 9994 w 10000"/>
                  <a:gd name="connsiteY1205" fmla="*/ 3941 h 10000"/>
                  <a:gd name="connsiteX1206" fmla="*/ 9986 w 10000"/>
                  <a:gd name="connsiteY1206" fmla="*/ 3905 h 10000"/>
                  <a:gd name="connsiteX1207" fmla="*/ 9981 w 10000"/>
                  <a:gd name="connsiteY1207" fmla="*/ 3857 h 10000"/>
                  <a:gd name="connsiteX1208" fmla="*/ 9989 w 10000"/>
                  <a:gd name="connsiteY1208" fmla="*/ 3837 h 10000"/>
                  <a:gd name="connsiteX1209" fmla="*/ 9989 w 10000"/>
                  <a:gd name="connsiteY1209" fmla="*/ 3812 h 10000"/>
                  <a:gd name="connsiteX1210" fmla="*/ 9981 w 10000"/>
                  <a:gd name="connsiteY1210" fmla="*/ 3792 h 10000"/>
                  <a:gd name="connsiteX1211" fmla="*/ 9970 w 10000"/>
                  <a:gd name="connsiteY1211" fmla="*/ 3763 h 10000"/>
                  <a:gd name="connsiteX1212" fmla="*/ 9945 w 10000"/>
                  <a:gd name="connsiteY1212" fmla="*/ 3705 h 10000"/>
                  <a:gd name="connsiteX1213" fmla="*/ 9931 w 10000"/>
                  <a:gd name="connsiteY1213" fmla="*/ 3659 h 10000"/>
                  <a:gd name="connsiteX1214" fmla="*/ 9903 w 10000"/>
                  <a:gd name="connsiteY1214" fmla="*/ 3640 h 10000"/>
                  <a:gd name="connsiteX1215" fmla="*/ 9881 w 10000"/>
                  <a:gd name="connsiteY1215" fmla="*/ 3620 h 10000"/>
                  <a:gd name="connsiteX1216" fmla="*/ 9856 w 10000"/>
                  <a:gd name="connsiteY1216" fmla="*/ 3595 h 10000"/>
                  <a:gd name="connsiteX1217" fmla="*/ 9817 w 10000"/>
                  <a:gd name="connsiteY1217" fmla="*/ 3562 h 10000"/>
                  <a:gd name="connsiteX1218" fmla="*/ 9795 w 10000"/>
                  <a:gd name="connsiteY1218" fmla="*/ 3546 h 10000"/>
                  <a:gd name="connsiteX1219" fmla="*/ 9778 w 10000"/>
                  <a:gd name="connsiteY1219" fmla="*/ 3527 h 10000"/>
                  <a:gd name="connsiteX1220" fmla="*/ 9745 w 10000"/>
                  <a:gd name="connsiteY1220" fmla="*/ 3501 h 10000"/>
                  <a:gd name="connsiteX1221" fmla="*/ 9726 w 10000"/>
                  <a:gd name="connsiteY1221" fmla="*/ 3488 h 10000"/>
                  <a:gd name="connsiteX1222" fmla="*/ 9704 w 10000"/>
                  <a:gd name="connsiteY1222" fmla="*/ 3472 h 10000"/>
                  <a:gd name="connsiteX1223" fmla="*/ 9695 w 10000"/>
                  <a:gd name="connsiteY1223" fmla="*/ 3468 h 10000"/>
                  <a:gd name="connsiteX1224" fmla="*/ 9690 w 10000"/>
                  <a:gd name="connsiteY1224" fmla="*/ 3459 h 10000"/>
                  <a:gd name="connsiteX1225" fmla="*/ 9673 w 10000"/>
                  <a:gd name="connsiteY1225" fmla="*/ 3449 h 10000"/>
                  <a:gd name="connsiteX1226" fmla="*/ 9665 w 10000"/>
                  <a:gd name="connsiteY1226" fmla="*/ 3442 h 10000"/>
                  <a:gd name="connsiteX1227" fmla="*/ 9654 w 10000"/>
                  <a:gd name="connsiteY1227" fmla="*/ 3449 h 10000"/>
                  <a:gd name="connsiteX1228" fmla="*/ 9521 w 10000"/>
                  <a:gd name="connsiteY1228" fmla="*/ 3394 h 10000"/>
                  <a:gd name="connsiteX1229" fmla="*/ 9510 w 10000"/>
                  <a:gd name="connsiteY1229" fmla="*/ 3368 h 10000"/>
                  <a:gd name="connsiteX1230" fmla="*/ 9496 w 10000"/>
                  <a:gd name="connsiteY1230" fmla="*/ 3287 h 10000"/>
                  <a:gd name="connsiteX1231" fmla="*/ 9488 w 10000"/>
                  <a:gd name="connsiteY1231" fmla="*/ 3216 h 10000"/>
                  <a:gd name="connsiteX1232" fmla="*/ 9493 w 10000"/>
                  <a:gd name="connsiteY1232" fmla="*/ 3174 h 10000"/>
                  <a:gd name="connsiteX1233" fmla="*/ 9501 w 10000"/>
                  <a:gd name="connsiteY1233" fmla="*/ 3128 h 10000"/>
                  <a:gd name="connsiteX1234" fmla="*/ 9488 w 10000"/>
                  <a:gd name="connsiteY1234" fmla="*/ 3025 h 10000"/>
                  <a:gd name="connsiteX1235" fmla="*/ 9446 w 10000"/>
                  <a:gd name="connsiteY1235" fmla="*/ 2931 h 10000"/>
                  <a:gd name="connsiteX1236" fmla="*/ 9382 w 10000"/>
                  <a:gd name="connsiteY1236" fmla="*/ 2837 h 10000"/>
                  <a:gd name="connsiteX1237" fmla="*/ 9316 w 10000"/>
                  <a:gd name="connsiteY1237" fmla="*/ 2753 h 10000"/>
                  <a:gd name="connsiteX1238" fmla="*/ 9294 w 10000"/>
                  <a:gd name="connsiteY1238" fmla="*/ 2655 h 10000"/>
                  <a:gd name="connsiteX1239" fmla="*/ 9213 w 10000"/>
                  <a:gd name="connsiteY1239" fmla="*/ 2328 h 10000"/>
                  <a:gd name="connsiteX1240" fmla="*/ 9172 w 10000"/>
                  <a:gd name="connsiteY1240" fmla="*/ 2286 h 10000"/>
                  <a:gd name="connsiteX1241" fmla="*/ 9019 w 10000"/>
                  <a:gd name="connsiteY1241" fmla="*/ 2082 h 10000"/>
                  <a:gd name="connsiteX1242" fmla="*/ 8906 w 10000"/>
                  <a:gd name="connsiteY1242" fmla="*/ 1946 h 10000"/>
                  <a:gd name="connsiteX1243" fmla="*/ 8801 w 10000"/>
                  <a:gd name="connsiteY1243" fmla="*/ 1778 h 10000"/>
                  <a:gd name="connsiteX1244" fmla="*/ 8806 w 10000"/>
                  <a:gd name="connsiteY1244" fmla="*/ 1713 h 10000"/>
                  <a:gd name="connsiteX1245" fmla="*/ 8809 w 10000"/>
                  <a:gd name="connsiteY1245" fmla="*/ 1703 h 10000"/>
                  <a:gd name="connsiteX1246" fmla="*/ 8817 w 10000"/>
                  <a:gd name="connsiteY1246" fmla="*/ 1713 h 10000"/>
                  <a:gd name="connsiteX1247" fmla="*/ 8834 w 10000"/>
                  <a:gd name="connsiteY1247" fmla="*/ 1729 h 10000"/>
                  <a:gd name="connsiteX1248" fmla="*/ 8839 w 10000"/>
                  <a:gd name="connsiteY1248" fmla="*/ 1729 h 10000"/>
                  <a:gd name="connsiteX1249" fmla="*/ 8848 w 10000"/>
                  <a:gd name="connsiteY1249" fmla="*/ 1723 h 10000"/>
                  <a:gd name="connsiteX1250" fmla="*/ 8850 w 10000"/>
                  <a:gd name="connsiteY1250" fmla="*/ 1703 h 10000"/>
                  <a:gd name="connsiteX1251" fmla="*/ 8850 w 10000"/>
                  <a:gd name="connsiteY1251" fmla="*/ 1684 h 10000"/>
                  <a:gd name="connsiteX1252" fmla="*/ 8850 w 10000"/>
                  <a:gd name="connsiteY1252" fmla="*/ 1648 h 10000"/>
                  <a:gd name="connsiteX1253" fmla="*/ 8881 w 10000"/>
                  <a:gd name="connsiteY1253" fmla="*/ 1571 h 10000"/>
                  <a:gd name="connsiteX1254" fmla="*/ 8895 w 10000"/>
                  <a:gd name="connsiteY1254" fmla="*/ 1541 h 10000"/>
                  <a:gd name="connsiteX1255" fmla="*/ 8895 w 10000"/>
                  <a:gd name="connsiteY1255" fmla="*/ 1525 h 10000"/>
                  <a:gd name="connsiteX1256" fmla="*/ 8881 w 10000"/>
                  <a:gd name="connsiteY1256" fmla="*/ 1516 h 10000"/>
                  <a:gd name="connsiteX1257" fmla="*/ 8864 w 10000"/>
                  <a:gd name="connsiteY1257" fmla="*/ 1522 h 10000"/>
                  <a:gd name="connsiteX1258" fmla="*/ 8850 w 10000"/>
                  <a:gd name="connsiteY1258" fmla="*/ 1535 h 10000"/>
                  <a:gd name="connsiteX1259" fmla="*/ 8834 w 10000"/>
                  <a:gd name="connsiteY1259" fmla="*/ 1571 h 10000"/>
                  <a:gd name="connsiteX1260" fmla="*/ 8825 w 10000"/>
                  <a:gd name="connsiteY1260" fmla="*/ 1587 h 10000"/>
                  <a:gd name="connsiteX1261" fmla="*/ 8776 w 10000"/>
                  <a:gd name="connsiteY1261" fmla="*/ 1571 h 10000"/>
                  <a:gd name="connsiteX1262" fmla="*/ 8745 w 10000"/>
                  <a:gd name="connsiteY1262" fmla="*/ 1580 h 10000"/>
                  <a:gd name="connsiteX1263" fmla="*/ 8720 w 10000"/>
                  <a:gd name="connsiteY1263" fmla="*/ 1587 h 10000"/>
                  <a:gd name="connsiteX1264" fmla="*/ 8709 w 10000"/>
                  <a:gd name="connsiteY1264" fmla="*/ 1609 h 10000"/>
                  <a:gd name="connsiteX1265" fmla="*/ 8693 w 10000"/>
                  <a:gd name="connsiteY1265" fmla="*/ 1616 h 10000"/>
                  <a:gd name="connsiteX1266" fmla="*/ 8684 w 10000"/>
                  <a:gd name="connsiteY1266" fmla="*/ 1639 h 10000"/>
                  <a:gd name="connsiteX1267" fmla="*/ 8684 w 10000"/>
                  <a:gd name="connsiteY1267" fmla="*/ 1658 h 10000"/>
                  <a:gd name="connsiteX1268" fmla="*/ 8665 w 10000"/>
                  <a:gd name="connsiteY1268" fmla="*/ 1655 h 10000"/>
                  <a:gd name="connsiteX1269" fmla="*/ 8665 w 10000"/>
                  <a:gd name="connsiteY1269" fmla="*/ 1645 h 10000"/>
                  <a:gd name="connsiteX1270" fmla="*/ 8665 w 10000"/>
                  <a:gd name="connsiteY1270" fmla="*/ 1626 h 10000"/>
                  <a:gd name="connsiteX1271" fmla="*/ 8676 w 10000"/>
                  <a:gd name="connsiteY1271" fmla="*/ 1609 h 10000"/>
                  <a:gd name="connsiteX1272" fmla="*/ 8679 w 10000"/>
                  <a:gd name="connsiteY1272" fmla="*/ 1597 h 10000"/>
                  <a:gd name="connsiteX1273" fmla="*/ 8687 w 10000"/>
                  <a:gd name="connsiteY1273" fmla="*/ 1577 h 10000"/>
                  <a:gd name="connsiteX1274" fmla="*/ 8695 w 10000"/>
                  <a:gd name="connsiteY1274" fmla="*/ 1554 h 10000"/>
                  <a:gd name="connsiteX1275" fmla="*/ 8709 w 10000"/>
                  <a:gd name="connsiteY1275" fmla="*/ 1532 h 10000"/>
                  <a:gd name="connsiteX1276" fmla="*/ 8704 w 10000"/>
                  <a:gd name="connsiteY1276" fmla="*/ 1512 h 10000"/>
                  <a:gd name="connsiteX1277" fmla="*/ 8695 w 10000"/>
                  <a:gd name="connsiteY1277" fmla="*/ 1503 h 10000"/>
                  <a:gd name="connsiteX1278" fmla="*/ 8684 w 10000"/>
                  <a:gd name="connsiteY1278" fmla="*/ 1503 h 10000"/>
                  <a:gd name="connsiteX1279" fmla="*/ 8670 w 10000"/>
                  <a:gd name="connsiteY1279" fmla="*/ 1525 h 10000"/>
                  <a:gd name="connsiteX1280" fmla="*/ 8665 w 10000"/>
                  <a:gd name="connsiteY1280" fmla="*/ 1545 h 10000"/>
                  <a:gd name="connsiteX1281" fmla="*/ 8654 w 10000"/>
                  <a:gd name="connsiteY1281" fmla="*/ 1567 h 10000"/>
                  <a:gd name="connsiteX1282" fmla="*/ 8648 w 10000"/>
                  <a:gd name="connsiteY1282" fmla="*/ 1587 h 10000"/>
                  <a:gd name="connsiteX1283" fmla="*/ 8640 w 10000"/>
                  <a:gd name="connsiteY1283" fmla="*/ 1629 h 10000"/>
                  <a:gd name="connsiteX1284" fmla="*/ 8620 w 10000"/>
                  <a:gd name="connsiteY1284" fmla="*/ 1635 h 10000"/>
                  <a:gd name="connsiteX1285" fmla="*/ 8612 w 10000"/>
                  <a:gd name="connsiteY1285" fmla="*/ 1635 h 10000"/>
                  <a:gd name="connsiteX1286" fmla="*/ 8604 w 10000"/>
                  <a:gd name="connsiteY1286" fmla="*/ 1626 h 10000"/>
                  <a:gd name="connsiteX1287" fmla="*/ 8596 w 10000"/>
                  <a:gd name="connsiteY1287" fmla="*/ 1616 h 10000"/>
                  <a:gd name="connsiteX1288" fmla="*/ 8596 w 10000"/>
                  <a:gd name="connsiteY1288" fmla="*/ 1580 h 10000"/>
                  <a:gd name="connsiteX1289" fmla="*/ 8587 w 10000"/>
                  <a:gd name="connsiteY1289" fmla="*/ 1545 h 10000"/>
                  <a:gd name="connsiteX1290" fmla="*/ 8565 w 10000"/>
                  <a:gd name="connsiteY1290" fmla="*/ 1516 h 10000"/>
                  <a:gd name="connsiteX1291" fmla="*/ 8543 w 10000"/>
                  <a:gd name="connsiteY1291" fmla="*/ 1512 h 10000"/>
                  <a:gd name="connsiteX1292" fmla="*/ 8518 w 10000"/>
                  <a:gd name="connsiteY1292" fmla="*/ 1532 h 10000"/>
                  <a:gd name="connsiteX1293" fmla="*/ 8476 w 10000"/>
                  <a:gd name="connsiteY1293" fmla="*/ 1567 h 10000"/>
                  <a:gd name="connsiteX1294" fmla="*/ 8454 w 10000"/>
                  <a:gd name="connsiteY1294" fmla="*/ 1551 h 10000"/>
                  <a:gd name="connsiteX1295" fmla="*/ 8402 w 10000"/>
                  <a:gd name="connsiteY1295" fmla="*/ 1493 h 10000"/>
                  <a:gd name="connsiteX1296" fmla="*/ 8371 w 10000"/>
                  <a:gd name="connsiteY1296" fmla="*/ 1428 h 10000"/>
                  <a:gd name="connsiteX1297" fmla="*/ 8072 w 10000"/>
                  <a:gd name="connsiteY1297" fmla="*/ 1422 h 10000"/>
                  <a:gd name="connsiteX1298" fmla="*/ 7823 w 10000"/>
                  <a:gd name="connsiteY1298" fmla="*/ 1279 h 10000"/>
                  <a:gd name="connsiteX1299" fmla="*/ 7587 w 10000"/>
                  <a:gd name="connsiteY1299" fmla="*/ 1133 h 10000"/>
                  <a:gd name="connsiteX1300" fmla="*/ 7526 w 10000"/>
                  <a:gd name="connsiteY1300" fmla="*/ 1098 h 10000"/>
                  <a:gd name="connsiteX1301" fmla="*/ 7346 w 10000"/>
                  <a:gd name="connsiteY1301" fmla="*/ 991 h 10000"/>
                  <a:gd name="connsiteX1302" fmla="*/ 7321 w 10000"/>
                  <a:gd name="connsiteY1302" fmla="*/ 959 h 10000"/>
                  <a:gd name="connsiteX1303" fmla="*/ 7307 w 10000"/>
                  <a:gd name="connsiteY1303" fmla="*/ 871 h 10000"/>
                  <a:gd name="connsiteX1304" fmla="*/ 7224 w 10000"/>
                  <a:gd name="connsiteY1304" fmla="*/ 816 h 10000"/>
                  <a:gd name="connsiteX1305" fmla="*/ 7147 w 10000"/>
                  <a:gd name="connsiteY1305" fmla="*/ 787 h 10000"/>
                  <a:gd name="connsiteX1306" fmla="*/ 7080 w 10000"/>
                  <a:gd name="connsiteY1306" fmla="*/ 742 h 10000"/>
                  <a:gd name="connsiteX1307" fmla="*/ 7069 w 10000"/>
                  <a:gd name="connsiteY1307" fmla="*/ 767 h 10000"/>
                  <a:gd name="connsiteX1308" fmla="*/ 7033 w 10000"/>
                  <a:gd name="connsiteY1308" fmla="*/ 787 h 10000"/>
                  <a:gd name="connsiteX1309" fmla="*/ 6820 w 10000"/>
                  <a:gd name="connsiteY1309" fmla="*/ 878 h 10000"/>
                  <a:gd name="connsiteX1310" fmla="*/ 6726 w 10000"/>
                  <a:gd name="connsiteY1310" fmla="*/ 897 h 10000"/>
                  <a:gd name="connsiteX1311" fmla="*/ 6626 w 10000"/>
                  <a:gd name="connsiteY1311" fmla="*/ 955 h 10000"/>
                  <a:gd name="connsiteX1312" fmla="*/ 6582 w 10000"/>
                  <a:gd name="connsiteY1312" fmla="*/ 946 h 10000"/>
                  <a:gd name="connsiteX1313" fmla="*/ 6571 w 10000"/>
                  <a:gd name="connsiteY1313" fmla="*/ 955 h 10000"/>
                  <a:gd name="connsiteX1314" fmla="*/ 6507 w 10000"/>
                  <a:gd name="connsiteY1314" fmla="*/ 975 h 10000"/>
                  <a:gd name="connsiteX1315" fmla="*/ 6485 w 10000"/>
                  <a:gd name="connsiteY1315" fmla="*/ 975 h 10000"/>
                  <a:gd name="connsiteX1316" fmla="*/ 6476 w 10000"/>
                  <a:gd name="connsiteY1316" fmla="*/ 965 h 10000"/>
                  <a:gd name="connsiteX1317" fmla="*/ 6474 w 10000"/>
                  <a:gd name="connsiteY1317" fmla="*/ 936 h 10000"/>
                  <a:gd name="connsiteX1318" fmla="*/ 6452 w 10000"/>
                  <a:gd name="connsiteY1318" fmla="*/ 887 h 10000"/>
                  <a:gd name="connsiteX1319" fmla="*/ 6352 w 10000"/>
                  <a:gd name="connsiteY1319" fmla="*/ 767 h 10000"/>
                  <a:gd name="connsiteX1320" fmla="*/ 6313 w 10000"/>
                  <a:gd name="connsiteY1320" fmla="*/ 732 h 10000"/>
                  <a:gd name="connsiteX1321" fmla="*/ 6296 w 10000"/>
                  <a:gd name="connsiteY1321" fmla="*/ 690 h 10000"/>
                  <a:gd name="connsiteX1322" fmla="*/ 6271 w 10000"/>
                  <a:gd name="connsiteY1322" fmla="*/ 664 h 10000"/>
                  <a:gd name="connsiteX1323" fmla="*/ 6266 w 10000"/>
                  <a:gd name="connsiteY1323" fmla="*/ 654 h 10000"/>
                  <a:gd name="connsiteX1324" fmla="*/ 6111 w 10000"/>
                  <a:gd name="connsiteY1324" fmla="*/ 398 h 10000"/>
                  <a:gd name="connsiteX1325" fmla="*/ 5903 w 10000"/>
                  <a:gd name="connsiteY1325" fmla="*/ 408 h 10000"/>
                  <a:gd name="connsiteX1326" fmla="*/ 5837 w 10000"/>
                  <a:gd name="connsiteY1326" fmla="*/ 427 h 10000"/>
                  <a:gd name="connsiteX1327" fmla="*/ 5756 w 10000"/>
                  <a:gd name="connsiteY1327" fmla="*/ 453 h 10000"/>
                  <a:gd name="connsiteX1328" fmla="*/ 5681 w 10000"/>
                  <a:gd name="connsiteY1328" fmla="*/ 453 h 10000"/>
                  <a:gd name="connsiteX1329" fmla="*/ 5609 w 10000"/>
                  <a:gd name="connsiteY1329" fmla="*/ 447 h 10000"/>
                  <a:gd name="connsiteX1330" fmla="*/ 5554 w 10000"/>
                  <a:gd name="connsiteY1330" fmla="*/ 304 h 10000"/>
                  <a:gd name="connsiteX1331" fmla="*/ 5529 w 10000"/>
                  <a:gd name="connsiteY1331" fmla="*/ 301 h 10000"/>
                  <a:gd name="connsiteX1332" fmla="*/ 5393 w 10000"/>
                  <a:gd name="connsiteY1332" fmla="*/ 256 h 10000"/>
                  <a:gd name="connsiteX1333" fmla="*/ 5366 w 10000"/>
                  <a:gd name="connsiteY1333" fmla="*/ 220 h 10000"/>
                  <a:gd name="connsiteX1334" fmla="*/ 5249 w 10000"/>
                  <a:gd name="connsiteY1334" fmla="*/ 155 h 10000"/>
                  <a:gd name="connsiteX1335" fmla="*/ 5141 w 10000"/>
                  <a:gd name="connsiteY1335" fmla="*/ 52 h 10000"/>
                  <a:gd name="connsiteX1336" fmla="*/ 5116 w 10000"/>
                  <a:gd name="connsiteY1336" fmla="*/ 3 h 10000"/>
                  <a:gd name="connsiteX1337" fmla="*/ 5061 w 10000"/>
                  <a:gd name="connsiteY1337" fmla="*/ 0 h 10000"/>
                  <a:gd name="connsiteX1338" fmla="*/ 5036 w 10000"/>
                  <a:gd name="connsiteY1338" fmla="*/ 32 h 10000"/>
                  <a:gd name="connsiteX1339" fmla="*/ 4942 w 10000"/>
                  <a:gd name="connsiteY1339" fmla="*/ 133 h 10000"/>
                  <a:gd name="connsiteX1340" fmla="*/ 4900 w 10000"/>
                  <a:gd name="connsiteY1340" fmla="*/ 217 h 10000"/>
                  <a:gd name="connsiteX1341" fmla="*/ 4861 w 10000"/>
                  <a:gd name="connsiteY1341" fmla="*/ 198 h 10000"/>
                  <a:gd name="connsiteX1342" fmla="*/ 4795 w 10000"/>
                  <a:gd name="connsiteY1342" fmla="*/ 68 h 10000"/>
                  <a:gd name="connsiteX1343" fmla="*/ 4778 w 10000"/>
                  <a:gd name="connsiteY1343" fmla="*/ 62 h 10000"/>
                  <a:gd name="connsiteX1344" fmla="*/ 4765 w 10000"/>
                  <a:gd name="connsiteY1344" fmla="*/ 62 h 10000"/>
                  <a:gd name="connsiteX1345" fmla="*/ 4748 w 10000"/>
                  <a:gd name="connsiteY1345" fmla="*/ 68 h 10000"/>
                  <a:gd name="connsiteX1346" fmla="*/ 4673 w 10000"/>
                  <a:gd name="connsiteY1346" fmla="*/ 136 h 10000"/>
                  <a:gd name="connsiteX1347" fmla="*/ 4632 w 10000"/>
                  <a:gd name="connsiteY1347" fmla="*/ 201 h 10000"/>
                  <a:gd name="connsiteX1348" fmla="*/ 4623 w 10000"/>
                  <a:gd name="connsiteY1348" fmla="*/ 210 h 10000"/>
                  <a:gd name="connsiteX1349" fmla="*/ 4579 w 10000"/>
                  <a:gd name="connsiteY1349" fmla="*/ 220 h 10000"/>
                  <a:gd name="connsiteX1350" fmla="*/ 4479 w 10000"/>
                  <a:gd name="connsiteY1350" fmla="*/ 198 h 10000"/>
                  <a:gd name="connsiteX1351" fmla="*/ 4402 w 10000"/>
                  <a:gd name="connsiteY1351" fmla="*/ 165 h 10000"/>
                  <a:gd name="connsiteX1352" fmla="*/ 4374 w 10000"/>
                  <a:gd name="connsiteY1352" fmla="*/ 165 h 10000"/>
                  <a:gd name="connsiteX1353" fmla="*/ 4335 w 10000"/>
                  <a:gd name="connsiteY1353" fmla="*/ 172 h 10000"/>
                  <a:gd name="connsiteX1354" fmla="*/ 4302 w 10000"/>
                  <a:gd name="connsiteY1354" fmla="*/ 188 h 10000"/>
                  <a:gd name="connsiteX1355" fmla="*/ 4271 w 10000"/>
                  <a:gd name="connsiteY1355" fmla="*/ 220 h 10000"/>
                  <a:gd name="connsiteX1356" fmla="*/ 4238 w 10000"/>
                  <a:gd name="connsiteY1356" fmla="*/ 240 h 10000"/>
                  <a:gd name="connsiteX1357" fmla="*/ 4324 w 10000"/>
                  <a:gd name="connsiteY1357" fmla="*/ 1289 h 10000"/>
                  <a:gd name="connsiteX1358" fmla="*/ 3560 w 10000"/>
                  <a:gd name="connsiteY1358" fmla="*/ 7749 h 10000"/>
                  <a:gd name="connsiteX1359" fmla="*/ 4297 w 10000"/>
                  <a:gd name="connsiteY1359" fmla="*/ 7345 h 10000"/>
                  <a:gd name="connsiteX1360" fmla="*/ 4236 w 10000"/>
                  <a:gd name="connsiteY1360" fmla="*/ 6832 h 10000"/>
                  <a:gd name="connsiteX1361" fmla="*/ 3946 w 10000"/>
                  <a:gd name="connsiteY1361" fmla="*/ 6675 h 10000"/>
                  <a:gd name="connsiteX1362" fmla="*/ 3687 w 10000"/>
                  <a:gd name="connsiteY1362" fmla="*/ 7730 h 10000"/>
                  <a:gd name="connsiteX1363" fmla="*/ 3690 w 10000"/>
                  <a:gd name="connsiteY1363" fmla="*/ 7730 h 10000"/>
                  <a:gd name="connsiteX1364" fmla="*/ 3704 w 10000"/>
                  <a:gd name="connsiteY1364" fmla="*/ 7740 h 10000"/>
                  <a:gd name="connsiteX1365" fmla="*/ 3712 w 10000"/>
                  <a:gd name="connsiteY1365" fmla="*/ 7743 h 10000"/>
                  <a:gd name="connsiteX1366" fmla="*/ 3723 w 10000"/>
                  <a:gd name="connsiteY1366" fmla="*/ 7749 h 10000"/>
                  <a:gd name="connsiteX1367" fmla="*/ 3729 w 10000"/>
                  <a:gd name="connsiteY1367" fmla="*/ 7749 h 10000"/>
                  <a:gd name="connsiteX1368" fmla="*/ 3729 w 10000"/>
                  <a:gd name="connsiteY1368" fmla="*/ 7743 h 10000"/>
                  <a:gd name="connsiteX1369" fmla="*/ 3745 w 10000"/>
                  <a:gd name="connsiteY1369" fmla="*/ 7740 h 10000"/>
                  <a:gd name="connsiteX1370" fmla="*/ 3753 w 10000"/>
                  <a:gd name="connsiteY1370" fmla="*/ 7730 h 10000"/>
                  <a:gd name="connsiteX1371" fmla="*/ 3762 w 10000"/>
                  <a:gd name="connsiteY1371" fmla="*/ 7720 h 10000"/>
                  <a:gd name="connsiteX1372" fmla="*/ 3776 w 10000"/>
                  <a:gd name="connsiteY1372" fmla="*/ 7710 h 10000"/>
                  <a:gd name="connsiteX1373" fmla="*/ 3784 w 10000"/>
                  <a:gd name="connsiteY1373" fmla="*/ 7701 h 10000"/>
                  <a:gd name="connsiteX1374" fmla="*/ 3792 w 10000"/>
                  <a:gd name="connsiteY1374" fmla="*/ 7694 h 10000"/>
                  <a:gd name="connsiteX1375" fmla="*/ 4805 w 10000"/>
                  <a:gd name="connsiteY1375" fmla="*/ 7386 h 10000"/>
                  <a:gd name="connsiteX1376" fmla="*/ 3778 w 10000"/>
                  <a:gd name="connsiteY1376" fmla="*/ 7756 h 10000"/>
                  <a:gd name="connsiteX1377" fmla="*/ 3712 w 10000"/>
                  <a:gd name="connsiteY1377" fmla="*/ 8005 h 10000"/>
                  <a:gd name="connsiteX1378" fmla="*/ 3706 w 10000"/>
                  <a:gd name="connsiteY1378" fmla="*/ 8021 h 10000"/>
                  <a:gd name="connsiteX1379" fmla="*/ 3712 w 10000"/>
                  <a:gd name="connsiteY1379" fmla="*/ 8044 h 10000"/>
                  <a:gd name="connsiteX1380" fmla="*/ 3712 w 10000"/>
                  <a:gd name="connsiteY1380" fmla="*/ 8051 h 10000"/>
                  <a:gd name="connsiteX1381" fmla="*/ 3767 w 10000"/>
                  <a:gd name="connsiteY1381" fmla="*/ 8106 h 10000"/>
                  <a:gd name="connsiteX1382" fmla="*/ 3770 w 10000"/>
                  <a:gd name="connsiteY1382" fmla="*/ 8119 h 10000"/>
                  <a:gd name="connsiteX1383" fmla="*/ 3740 w 10000"/>
                  <a:gd name="connsiteY1383" fmla="*/ 8154 h 10000"/>
                  <a:gd name="connsiteX1384" fmla="*/ 3731 w 10000"/>
                  <a:gd name="connsiteY1384" fmla="*/ 8138 h 10000"/>
                  <a:gd name="connsiteX1385" fmla="*/ 3729 w 10000"/>
                  <a:gd name="connsiteY1385" fmla="*/ 8125 h 10000"/>
                  <a:gd name="connsiteX1386" fmla="*/ 3712 w 10000"/>
                  <a:gd name="connsiteY1386" fmla="*/ 8115 h 10000"/>
                  <a:gd name="connsiteX1387" fmla="*/ 3704 w 10000"/>
                  <a:gd name="connsiteY1387" fmla="*/ 8109 h 10000"/>
                  <a:gd name="connsiteX1388" fmla="*/ 3687 w 10000"/>
                  <a:gd name="connsiteY1388" fmla="*/ 8099 h 10000"/>
                  <a:gd name="connsiteX1389" fmla="*/ 3673 w 10000"/>
                  <a:gd name="connsiteY1389" fmla="*/ 8093 h 10000"/>
                  <a:gd name="connsiteX1390" fmla="*/ 3665 w 10000"/>
                  <a:gd name="connsiteY1390" fmla="*/ 8083 h 10000"/>
                  <a:gd name="connsiteX1391" fmla="*/ 3648 w 10000"/>
                  <a:gd name="connsiteY1391" fmla="*/ 8073 h 10000"/>
                  <a:gd name="connsiteX1392" fmla="*/ 3643 w 10000"/>
                  <a:gd name="connsiteY1392" fmla="*/ 8063 h 10000"/>
                  <a:gd name="connsiteX1393" fmla="*/ 3632 w 10000"/>
                  <a:gd name="connsiteY1393" fmla="*/ 8054 h 10000"/>
                  <a:gd name="connsiteX1394" fmla="*/ 3623 w 10000"/>
                  <a:gd name="connsiteY1394" fmla="*/ 8060 h 10000"/>
                  <a:gd name="connsiteX1395" fmla="*/ 3615 w 10000"/>
                  <a:gd name="connsiteY1395" fmla="*/ 8070 h 10000"/>
                  <a:gd name="connsiteX1396" fmla="*/ 3607 w 10000"/>
                  <a:gd name="connsiteY1396" fmla="*/ 8083 h 10000"/>
                  <a:gd name="connsiteX1397" fmla="*/ 5314 w 10000"/>
                  <a:gd name="connsiteY1397" fmla="*/ 7655 h 10000"/>
                  <a:gd name="connsiteX1398" fmla="*/ 3601 w 10000"/>
                  <a:gd name="connsiteY1398" fmla="*/ 8148 h 10000"/>
                  <a:gd name="connsiteX1399" fmla="*/ 3584 w 10000"/>
                  <a:gd name="connsiteY1399" fmla="*/ 8154 h 10000"/>
                  <a:gd name="connsiteX1400" fmla="*/ 5255 w 10000"/>
                  <a:gd name="connsiteY1400" fmla="*/ 7926 h 10000"/>
                  <a:gd name="connsiteX1401" fmla="*/ 4881 w 10000"/>
                  <a:gd name="connsiteY1401" fmla="*/ 8090 h 10000"/>
                  <a:gd name="connsiteX1402" fmla="*/ 3206 w 10000"/>
                  <a:gd name="connsiteY1402" fmla="*/ 8300 h 10000"/>
                  <a:gd name="connsiteX1403" fmla="*/ 2947 w 10000"/>
                  <a:gd name="connsiteY1403" fmla="*/ 8089 h 10000"/>
                  <a:gd name="connsiteX1404" fmla="*/ 3057 w 10000"/>
                  <a:gd name="connsiteY1404" fmla="*/ 7143 h 10000"/>
                  <a:gd name="connsiteX0" fmla="*/ 4324 w 10000"/>
                  <a:gd name="connsiteY0" fmla="*/ 1289 h 10000"/>
                  <a:gd name="connsiteX1" fmla="*/ 4296 w 10000"/>
                  <a:gd name="connsiteY1" fmla="*/ 1305 h 10000"/>
                  <a:gd name="connsiteX2" fmla="*/ 4285 w 10000"/>
                  <a:gd name="connsiteY2" fmla="*/ 1279 h 10000"/>
                  <a:gd name="connsiteX3" fmla="*/ 4244 w 10000"/>
                  <a:gd name="connsiteY3" fmla="*/ 1266 h 10000"/>
                  <a:gd name="connsiteX4" fmla="*/ 4208 w 10000"/>
                  <a:gd name="connsiteY4" fmla="*/ 1286 h 10000"/>
                  <a:gd name="connsiteX5" fmla="*/ 4172 w 10000"/>
                  <a:gd name="connsiteY5" fmla="*/ 1299 h 10000"/>
                  <a:gd name="connsiteX6" fmla="*/ 4150 w 10000"/>
                  <a:gd name="connsiteY6" fmla="*/ 1308 h 10000"/>
                  <a:gd name="connsiteX7" fmla="*/ 4139 w 10000"/>
                  <a:gd name="connsiteY7" fmla="*/ 1315 h 10000"/>
                  <a:gd name="connsiteX8" fmla="*/ 4125 w 10000"/>
                  <a:gd name="connsiteY8" fmla="*/ 1315 h 10000"/>
                  <a:gd name="connsiteX9" fmla="*/ 4119 w 10000"/>
                  <a:gd name="connsiteY9" fmla="*/ 1315 h 10000"/>
                  <a:gd name="connsiteX10" fmla="*/ 4111 w 10000"/>
                  <a:gd name="connsiteY10" fmla="*/ 1308 h 10000"/>
                  <a:gd name="connsiteX11" fmla="*/ 4100 w 10000"/>
                  <a:gd name="connsiteY11" fmla="*/ 1315 h 10000"/>
                  <a:gd name="connsiteX12" fmla="*/ 4075 w 10000"/>
                  <a:gd name="connsiteY12" fmla="*/ 1315 h 10000"/>
                  <a:gd name="connsiteX13" fmla="*/ 4058 w 10000"/>
                  <a:gd name="connsiteY13" fmla="*/ 1318 h 10000"/>
                  <a:gd name="connsiteX14" fmla="*/ 4044 w 10000"/>
                  <a:gd name="connsiteY14" fmla="*/ 1315 h 10000"/>
                  <a:gd name="connsiteX15" fmla="*/ 4042 w 10000"/>
                  <a:gd name="connsiteY15" fmla="*/ 1299 h 10000"/>
                  <a:gd name="connsiteX16" fmla="*/ 4014 w 10000"/>
                  <a:gd name="connsiteY16" fmla="*/ 1308 h 10000"/>
                  <a:gd name="connsiteX17" fmla="*/ 4011 w 10000"/>
                  <a:gd name="connsiteY17" fmla="*/ 1315 h 10000"/>
                  <a:gd name="connsiteX18" fmla="*/ 4011 w 10000"/>
                  <a:gd name="connsiteY18" fmla="*/ 1341 h 10000"/>
                  <a:gd name="connsiteX19" fmla="*/ 4019 w 10000"/>
                  <a:gd name="connsiteY19" fmla="*/ 1341 h 10000"/>
                  <a:gd name="connsiteX20" fmla="*/ 3997 w 10000"/>
                  <a:gd name="connsiteY20" fmla="*/ 1363 h 10000"/>
                  <a:gd name="connsiteX21" fmla="*/ 3986 w 10000"/>
                  <a:gd name="connsiteY21" fmla="*/ 1373 h 10000"/>
                  <a:gd name="connsiteX22" fmla="*/ 3981 w 10000"/>
                  <a:gd name="connsiteY22" fmla="*/ 1389 h 10000"/>
                  <a:gd name="connsiteX23" fmla="*/ 3981 w 10000"/>
                  <a:gd name="connsiteY23" fmla="*/ 1409 h 10000"/>
                  <a:gd name="connsiteX24" fmla="*/ 3981 w 10000"/>
                  <a:gd name="connsiteY24" fmla="*/ 1438 h 10000"/>
                  <a:gd name="connsiteX25" fmla="*/ 3961 w 10000"/>
                  <a:gd name="connsiteY25" fmla="*/ 1441 h 10000"/>
                  <a:gd name="connsiteX26" fmla="*/ 3942 w 10000"/>
                  <a:gd name="connsiteY26" fmla="*/ 1441 h 10000"/>
                  <a:gd name="connsiteX27" fmla="*/ 3914 w 10000"/>
                  <a:gd name="connsiteY27" fmla="*/ 1454 h 10000"/>
                  <a:gd name="connsiteX28" fmla="*/ 3892 w 10000"/>
                  <a:gd name="connsiteY28" fmla="*/ 1467 h 10000"/>
                  <a:gd name="connsiteX29" fmla="*/ 3867 w 10000"/>
                  <a:gd name="connsiteY29" fmla="*/ 1483 h 10000"/>
                  <a:gd name="connsiteX30" fmla="*/ 3845 w 10000"/>
                  <a:gd name="connsiteY30" fmla="*/ 1467 h 10000"/>
                  <a:gd name="connsiteX31" fmla="*/ 3850 w 10000"/>
                  <a:gd name="connsiteY31" fmla="*/ 1457 h 10000"/>
                  <a:gd name="connsiteX32" fmla="*/ 3864 w 10000"/>
                  <a:gd name="connsiteY32" fmla="*/ 1441 h 10000"/>
                  <a:gd name="connsiteX33" fmla="*/ 3859 w 10000"/>
                  <a:gd name="connsiteY33" fmla="*/ 1409 h 10000"/>
                  <a:gd name="connsiteX34" fmla="*/ 3842 w 10000"/>
                  <a:gd name="connsiteY34" fmla="*/ 1383 h 10000"/>
                  <a:gd name="connsiteX35" fmla="*/ 3825 w 10000"/>
                  <a:gd name="connsiteY35" fmla="*/ 1360 h 10000"/>
                  <a:gd name="connsiteX36" fmla="*/ 3809 w 10000"/>
                  <a:gd name="connsiteY36" fmla="*/ 1318 h 10000"/>
                  <a:gd name="connsiteX37" fmla="*/ 3787 w 10000"/>
                  <a:gd name="connsiteY37" fmla="*/ 1289 h 10000"/>
                  <a:gd name="connsiteX38" fmla="*/ 3759 w 10000"/>
                  <a:gd name="connsiteY38" fmla="*/ 1266 h 10000"/>
                  <a:gd name="connsiteX39" fmla="*/ 3740 w 10000"/>
                  <a:gd name="connsiteY39" fmla="*/ 1256 h 10000"/>
                  <a:gd name="connsiteX40" fmla="*/ 3715 w 10000"/>
                  <a:gd name="connsiteY40" fmla="*/ 1250 h 10000"/>
                  <a:gd name="connsiteX41" fmla="*/ 3687 w 10000"/>
                  <a:gd name="connsiteY41" fmla="*/ 1256 h 10000"/>
                  <a:gd name="connsiteX42" fmla="*/ 3681 w 10000"/>
                  <a:gd name="connsiteY42" fmla="*/ 1260 h 10000"/>
                  <a:gd name="connsiteX43" fmla="*/ 3670 w 10000"/>
                  <a:gd name="connsiteY43" fmla="*/ 1295 h 10000"/>
                  <a:gd name="connsiteX44" fmla="*/ 3651 w 10000"/>
                  <a:gd name="connsiteY44" fmla="*/ 1305 h 10000"/>
                  <a:gd name="connsiteX45" fmla="*/ 3640 w 10000"/>
                  <a:gd name="connsiteY45" fmla="*/ 1308 h 10000"/>
                  <a:gd name="connsiteX46" fmla="*/ 3626 w 10000"/>
                  <a:gd name="connsiteY46" fmla="*/ 1308 h 10000"/>
                  <a:gd name="connsiteX47" fmla="*/ 3632 w 10000"/>
                  <a:gd name="connsiteY47" fmla="*/ 1276 h 10000"/>
                  <a:gd name="connsiteX48" fmla="*/ 3609 w 10000"/>
                  <a:gd name="connsiteY48" fmla="*/ 1289 h 10000"/>
                  <a:gd name="connsiteX49" fmla="*/ 3593 w 10000"/>
                  <a:gd name="connsiteY49" fmla="*/ 1286 h 10000"/>
                  <a:gd name="connsiteX50" fmla="*/ 3590 w 10000"/>
                  <a:gd name="connsiteY50" fmla="*/ 1256 h 10000"/>
                  <a:gd name="connsiteX51" fmla="*/ 3584 w 10000"/>
                  <a:gd name="connsiteY51" fmla="*/ 1237 h 10000"/>
                  <a:gd name="connsiteX52" fmla="*/ 3573 w 10000"/>
                  <a:gd name="connsiteY52" fmla="*/ 1237 h 10000"/>
                  <a:gd name="connsiteX53" fmla="*/ 3554 w 10000"/>
                  <a:gd name="connsiteY53" fmla="*/ 1227 h 10000"/>
                  <a:gd name="connsiteX54" fmla="*/ 3546 w 10000"/>
                  <a:gd name="connsiteY54" fmla="*/ 1192 h 10000"/>
                  <a:gd name="connsiteX55" fmla="*/ 3529 w 10000"/>
                  <a:gd name="connsiteY55" fmla="*/ 1176 h 10000"/>
                  <a:gd name="connsiteX56" fmla="*/ 3512 w 10000"/>
                  <a:gd name="connsiteY56" fmla="*/ 1182 h 10000"/>
                  <a:gd name="connsiteX57" fmla="*/ 3485 w 10000"/>
                  <a:gd name="connsiteY57" fmla="*/ 1182 h 10000"/>
                  <a:gd name="connsiteX58" fmla="*/ 3463 w 10000"/>
                  <a:gd name="connsiteY58" fmla="*/ 1176 h 10000"/>
                  <a:gd name="connsiteX59" fmla="*/ 3449 w 10000"/>
                  <a:gd name="connsiteY59" fmla="*/ 1182 h 10000"/>
                  <a:gd name="connsiteX60" fmla="*/ 3432 w 10000"/>
                  <a:gd name="connsiteY60" fmla="*/ 1192 h 10000"/>
                  <a:gd name="connsiteX61" fmla="*/ 3454 w 10000"/>
                  <a:gd name="connsiteY61" fmla="*/ 1205 h 10000"/>
                  <a:gd name="connsiteX62" fmla="*/ 3463 w 10000"/>
                  <a:gd name="connsiteY62" fmla="*/ 1205 h 10000"/>
                  <a:gd name="connsiteX63" fmla="*/ 3488 w 10000"/>
                  <a:gd name="connsiteY63" fmla="*/ 1205 h 10000"/>
                  <a:gd name="connsiteX64" fmla="*/ 3488 w 10000"/>
                  <a:gd name="connsiteY64" fmla="*/ 1218 h 10000"/>
                  <a:gd name="connsiteX65" fmla="*/ 3493 w 10000"/>
                  <a:gd name="connsiteY65" fmla="*/ 1247 h 10000"/>
                  <a:gd name="connsiteX66" fmla="*/ 3512 w 10000"/>
                  <a:gd name="connsiteY66" fmla="*/ 1247 h 10000"/>
                  <a:gd name="connsiteX67" fmla="*/ 3518 w 10000"/>
                  <a:gd name="connsiteY67" fmla="*/ 1250 h 10000"/>
                  <a:gd name="connsiteX68" fmla="*/ 3521 w 10000"/>
                  <a:gd name="connsiteY68" fmla="*/ 1276 h 10000"/>
                  <a:gd name="connsiteX69" fmla="*/ 3543 w 10000"/>
                  <a:gd name="connsiteY69" fmla="*/ 1295 h 10000"/>
                  <a:gd name="connsiteX70" fmla="*/ 3546 w 10000"/>
                  <a:gd name="connsiteY70" fmla="*/ 1305 h 10000"/>
                  <a:gd name="connsiteX71" fmla="*/ 3543 w 10000"/>
                  <a:gd name="connsiteY71" fmla="*/ 1315 h 10000"/>
                  <a:gd name="connsiteX72" fmla="*/ 3543 w 10000"/>
                  <a:gd name="connsiteY72" fmla="*/ 1331 h 10000"/>
                  <a:gd name="connsiteX73" fmla="*/ 3554 w 10000"/>
                  <a:gd name="connsiteY73" fmla="*/ 1324 h 10000"/>
                  <a:gd name="connsiteX74" fmla="*/ 3560 w 10000"/>
                  <a:gd name="connsiteY74" fmla="*/ 1331 h 10000"/>
                  <a:gd name="connsiteX75" fmla="*/ 3582 w 10000"/>
                  <a:gd name="connsiteY75" fmla="*/ 1344 h 10000"/>
                  <a:gd name="connsiteX76" fmla="*/ 3598 w 10000"/>
                  <a:gd name="connsiteY76" fmla="*/ 1380 h 10000"/>
                  <a:gd name="connsiteX77" fmla="*/ 3607 w 10000"/>
                  <a:gd name="connsiteY77" fmla="*/ 1389 h 10000"/>
                  <a:gd name="connsiteX78" fmla="*/ 3623 w 10000"/>
                  <a:gd name="connsiteY78" fmla="*/ 1409 h 10000"/>
                  <a:gd name="connsiteX79" fmla="*/ 3634 w 10000"/>
                  <a:gd name="connsiteY79" fmla="*/ 1438 h 10000"/>
                  <a:gd name="connsiteX80" fmla="*/ 3632 w 10000"/>
                  <a:gd name="connsiteY80" fmla="*/ 1454 h 10000"/>
                  <a:gd name="connsiteX81" fmla="*/ 3618 w 10000"/>
                  <a:gd name="connsiteY81" fmla="*/ 1438 h 10000"/>
                  <a:gd name="connsiteX82" fmla="*/ 3598 w 10000"/>
                  <a:gd name="connsiteY82" fmla="*/ 1428 h 10000"/>
                  <a:gd name="connsiteX83" fmla="*/ 3582 w 10000"/>
                  <a:gd name="connsiteY83" fmla="*/ 1402 h 10000"/>
                  <a:gd name="connsiteX84" fmla="*/ 3562 w 10000"/>
                  <a:gd name="connsiteY84" fmla="*/ 1399 h 10000"/>
                  <a:gd name="connsiteX85" fmla="*/ 3546 w 10000"/>
                  <a:gd name="connsiteY85" fmla="*/ 1383 h 10000"/>
                  <a:gd name="connsiteX86" fmla="*/ 3510 w 10000"/>
                  <a:gd name="connsiteY86" fmla="*/ 1360 h 10000"/>
                  <a:gd name="connsiteX87" fmla="*/ 3485 w 10000"/>
                  <a:gd name="connsiteY87" fmla="*/ 1344 h 10000"/>
                  <a:gd name="connsiteX88" fmla="*/ 3454 w 10000"/>
                  <a:gd name="connsiteY88" fmla="*/ 1334 h 10000"/>
                  <a:gd name="connsiteX89" fmla="*/ 3429 w 10000"/>
                  <a:gd name="connsiteY89" fmla="*/ 1315 h 10000"/>
                  <a:gd name="connsiteX90" fmla="*/ 3416 w 10000"/>
                  <a:gd name="connsiteY90" fmla="*/ 1308 h 10000"/>
                  <a:gd name="connsiteX91" fmla="*/ 3399 w 10000"/>
                  <a:gd name="connsiteY91" fmla="*/ 1305 h 10000"/>
                  <a:gd name="connsiteX92" fmla="*/ 3382 w 10000"/>
                  <a:gd name="connsiteY92" fmla="*/ 1286 h 10000"/>
                  <a:gd name="connsiteX93" fmla="*/ 3380 w 10000"/>
                  <a:gd name="connsiteY93" fmla="*/ 1266 h 10000"/>
                  <a:gd name="connsiteX94" fmla="*/ 3388 w 10000"/>
                  <a:gd name="connsiteY94" fmla="*/ 1256 h 10000"/>
                  <a:gd name="connsiteX95" fmla="*/ 3407 w 10000"/>
                  <a:gd name="connsiteY95" fmla="*/ 1256 h 10000"/>
                  <a:gd name="connsiteX96" fmla="*/ 3396 w 10000"/>
                  <a:gd name="connsiteY96" fmla="*/ 1227 h 10000"/>
                  <a:gd name="connsiteX97" fmla="*/ 3382 w 10000"/>
                  <a:gd name="connsiteY97" fmla="*/ 1227 h 10000"/>
                  <a:gd name="connsiteX98" fmla="*/ 3360 w 10000"/>
                  <a:gd name="connsiteY98" fmla="*/ 1221 h 10000"/>
                  <a:gd name="connsiteX99" fmla="*/ 3349 w 10000"/>
                  <a:gd name="connsiteY99" fmla="*/ 1231 h 10000"/>
                  <a:gd name="connsiteX100" fmla="*/ 3352 w 10000"/>
                  <a:gd name="connsiteY100" fmla="*/ 1247 h 10000"/>
                  <a:gd name="connsiteX101" fmla="*/ 3341 w 10000"/>
                  <a:gd name="connsiteY101" fmla="*/ 1237 h 10000"/>
                  <a:gd name="connsiteX102" fmla="*/ 3335 w 10000"/>
                  <a:gd name="connsiteY102" fmla="*/ 1231 h 10000"/>
                  <a:gd name="connsiteX103" fmla="*/ 3307 w 10000"/>
                  <a:gd name="connsiteY103" fmla="*/ 1227 h 10000"/>
                  <a:gd name="connsiteX104" fmla="*/ 3294 w 10000"/>
                  <a:gd name="connsiteY104" fmla="*/ 1221 h 10000"/>
                  <a:gd name="connsiteX105" fmla="*/ 3271 w 10000"/>
                  <a:gd name="connsiteY105" fmla="*/ 1211 h 10000"/>
                  <a:gd name="connsiteX106" fmla="*/ 3252 w 10000"/>
                  <a:gd name="connsiteY106" fmla="*/ 1195 h 10000"/>
                  <a:gd name="connsiteX107" fmla="*/ 3235 w 10000"/>
                  <a:gd name="connsiteY107" fmla="*/ 1195 h 10000"/>
                  <a:gd name="connsiteX108" fmla="*/ 3235 w 10000"/>
                  <a:gd name="connsiteY108" fmla="*/ 1205 h 10000"/>
                  <a:gd name="connsiteX109" fmla="*/ 3219 w 10000"/>
                  <a:gd name="connsiteY109" fmla="*/ 1231 h 10000"/>
                  <a:gd name="connsiteX110" fmla="*/ 3213 w 10000"/>
                  <a:gd name="connsiteY110" fmla="*/ 1231 h 10000"/>
                  <a:gd name="connsiteX111" fmla="*/ 3183 w 10000"/>
                  <a:gd name="connsiteY111" fmla="*/ 1221 h 10000"/>
                  <a:gd name="connsiteX112" fmla="*/ 3175 w 10000"/>
                  <a:gd name="connsiteY112" fmla="*/ 1227 h 10000"/>
                  <a:gd name="connsiteX113" fmla="*/ 3163 w 10000"/>
                  <a:gd name="connsiteY113" fmla="*/ 1237 h 10000"/>
                  <a:gd name="connsiteX114" fmla="*/ 3158 w 10000"/>
                  <a:gd name="connsiteY114" fmla="*/ 1260 h 10000"/>
                  <a:gd name="connsiteX115" fmla="*/ 3158 w 10000"/>
                  <a:gd name="connsiteY115" fmla="*/ 1276 h 10000"/>
                  <a:gd name="connsiteX116" fmla="*/ 3163 w 10000"/>
                  <a:gd name="connsiteY116" fmla="*/ 1295 h 10000"/>
                  <a:gd name="connsiteX117" fmla="*/ 3166 w 10000"/>
                  <a:gd name="connsiteY117" fmla="*/ 1308 h 10000"/>
                  <a:gd name="connsiteX118" fmla="*/ 3158 w 10000"/>
                  <a:gd name="connsiteY118" fmla="*/ 1315 h 10000"/>
                  <a:gd name="connsiteX119" fmla="*/ 3133 w 10000"/>
                  <a:gd name="connsiteY119" fmla="*/ 1299 h 10000"/>
                  <a:gd name="connsiteX120" fmla="*/ 3114 w 10000"/>
                  <a:gd name="connsiteY120" fmla="*/ 1276 h 10000"/>
                  <a:gd name="connsiteX121" fmla="*/ 3078 w 10000"/>
                  <a:gd name="connsiteY121" fmla="*/ 1240 h 10000"/>
                  <a:gd name="connsiteX122" fmla="*/ 3044 w 10000"/>
                  <a:gd name="connsiteY122" fmla="*/ 1227 h 10000"/>
                  <a:gd name="connsiteX123" fmla="*/ 3033 w 10000"/>
                  <a:gd name="connsiteY123" fmla="*/ 1231 h 10000"/>
                  <a:gd name="connsiteX124" fmla="*/ 3036 w 10000"/>
                  <a:gd name="connsiteY124" fmla="*/ 1256 h 10000"/>
                  <a:gd name="connsiteX125" fmla="*/ 3044 w 10000"/>
                  <a:gd name="connsiteY125" fmla="*/ 1266 h 10000"/>
                  <a:gd name="connsiteX126" fmla="*/ 3044 w 10000"/>
                  <a:gd name="connsiteY126" fmla="*/ 1276 h 10000"/>
                  <a:gd name="connsiteX127" fmla="*/ 3036 w 10000"/>
                  <a:gd name="connsiteY127" fmla="*/ 1276 h 10000"/>
                  <a:gd name="connsiteX128" fmla="*/ 3028 w 10000"/>
                  <a:gd name="connsiteY128" fmla="*/ 1266 h 10000"/>
                  <a:gd name="connsiteX129" fmla="*/ 3025 w 10000"/>
                  <a:gd name="connsiteY129" fmla="*/ 1256 h 10000"/>
                  <a:gd name="connsiteX130" fmla="*/ 3008 w 10000"/>
                  <a:gd name="connsiteY130" fmla="*/ 1205 h 10000"/>
                  <a:gd name="connsiteX131" fmla="*/ 3000 w 10000"/>
                  <a:gd name="connsiteY131" fmla="*/ 1192 h 10000"/>
                  <a:gd name="connsiteX132" fmla="*/ 2994 w 10000"/>
                  <a:gd name="connsiteY132" fmla="*/ 1176 h 10000"/>
                  <a:gd name="connsiteX133" fmla="*/ 2986 w 10000"/>
                  <a:gd name="connsiteY133" fmla="*/ 1182 h 10000"/>
                  <a:gd name="connsiteX134" fmla="*/ 2981 w 10000"/>
                  <a:gd name="connsiteY134" fmla="*/ 1192 h 10000"/>
                  <a:gd name="connsiteX135" fmla="*/ 2970 w 10000"/>
                  <a:gd name="connsiteY135" fmla="*/ 1201 h 10000"/>
                  <a:gd name="connsiteX136" fmla="*/ 2956 w 10000"/>
                  <a:gd name="connsiteY136" fmla="*/ 1218 h 10000"/>
                  <a:gd name="connsiteX137" fmla="*/ 2939 w 10000"/>
                  <a:gd name="connsiteY137" fmla="*/ 1240 h 10000"/>
                  <a:gd name="connsiteX138" fmla="*/ 2928 w 10000"/>
                  <a:gd name="connsiteY138" fmla="*/ 1247 h 10000"/>
                  <a:gd name="connsiteX139" fmla="*/ 2922 w 10000"/>
                  <a:gd name="connsiteY139" fmla="*/ 1250 h 10000"/>
                  <a:gd name="connsiteX140" fmla="*/ 2911 w 10000"/>
                  <a:gd name="connsiteY140" fmla="*/ 1250 h 10000"/>
                  <a:gd name="connsiteX141" fmla="*/ 2884 w 10000"/>
                  <a:gd name="connsiteY141" fmla="*/ 1247 h 10000"/>
                  <a:gd name="connsiteX142" fmla="*/ 2864 w 10000"/>
                  <a:gd name="connsiteY142" fmla="*/ 1237 h 10000"/>
                  <a:gd name="connsiteX143" fmla="*/ 2848 w 10000"/>
                  <a:gd name="connsiteY143" fmla="*/ 1231 h 10000"/>
                  <a:gd name="connsiteX144" fmla="*/ 2834 w 10000"/>
                  <a:gd name="connsiteY144" fmla="*/ 1227 h 10000"/>
                  <a:gd name="connsiteX145" fmla="*/ 2831 w 10000"/>
                  <a:gd name="connsiteY145" fmla="*/ 1227 h 10000"/>
                  <a:gd name="connsiteX146" fmla="*/ 2831 w 10000"/>
                  <a:gd name="connsiteY146" fmla="*/ 1221 h 10000"/>
                  <a:gd name="connsiteX147" fmla="*/ 2825 w 10000"/>
                  <a:gd name="connsiteY147" fmla="*/ 1205 h 10000"/>
                  <a:gd name="connsiteX148" fmla="*/ 2823 w 10000"/>
                  <a:gd name="connsiteY148" fmla="*/ 1192 h 10000"/>
                  <a:gd name="connsiteX149" fmla="*/ 2817 w 10000"/>
                  <a:gd name="connsiteY149" fmla="*/ 1182 h 10000"/>
                  <a:gd name="connsiteX150" fmla="*/ 2814 w 10000"/>
                  <a:gd name="connsiteY150" fmla="*/ 1176 h 10000"/>
                  <a:gd name="connsiteX151" fmla="*/ 2792 w 10000"/>
                  <a:gd name="connsiteY151" fmla="*/ 1172 h 10000"/>
                  <a:gd name="connsiteX152" fmla="*/ 2759 w 10000"/>
                  <a:gd name="connsiteY152" fmla="*/ 1156 h 10000"/>
                  <a:gd name="connsiteX153" fmla="*/ 2734 w 10000"/>
                  <a:gd name="connsiteY153" fmla="*/ 1143 h 10000"/>
                  <a:gd name="connsiteX154" fmla="*/ 2695 w 10000"/>
                  <a:gd name="connsiteY154" fmla="*/ 1124 h 10000"/>
                  <a:gd name="connsiteX155" fmla="*/ 2670 w 10000"/>
                  <a:gd name="connsiteY155" fmla="*/ 1108 h 10000"/>
                  <a:gd name="connsiteX156" fmla="*/ 2645 w 10000"/>
                  <a:gd name="connsiteY156" fmla="*/ 1091 h 10000"/>
                  <a:gd name="connsiteX157" fmla="*/ 2618 w 10000"/>
                  <a:gd name="connsiteY157" fmla="*/ 1088 h 10000"/>
                  <a:gd name="connsiteX158" fmla="*/ 2576 w 10000"/>
                  <a:gd name="connsiteY158" fmla="*/ 1088 h 10000"/>
                  <a:gd name="connsiteX159" fmla="*/ 2551 w 10000"/>
                  <a:gd name="connsiteY159" fmla="*/ 1091 h 10000"/>
                  <a:gd name="connsiteX160" fmla="*/ 2521 w 10000"/>
                  <a:gd name="connsiteY160" fmla="*/ 1098 h 10000"/>
                  <a:gd name="connsiteX161" fmla="*/ 2493 w 10000"/>
                  <a:gd name="connsiteY161" fmla="*/ 1104 h 10000"/>
                  <a:gd name="connsiteX162" fmla="*/ 2468 w 10000"/>
                  <a:gd name="connsiteY162" fmla="*/ 1108 h 10000"/>
                  <a:gd name="connsiteX163" fmla="*/ 2404 w 10000"/>
                  <a:gd name="connsiteY163" fmla="*/ 1124 h 10000"/>
                  <a:gd name="connsiteX164" fmla="*/ 2366 w 10000"/>
                  <a:gd name="connsiteY164" fmla="*/ 1133 h 10000"/>
                  <a:gd name="connsiteX165" fmla="*/ 2346 w 10000"/>
                  <a:gd name="connsiteY165" fmla="*/ 1137 h 10000"/>
                  <a:gd name="connsiteX166" fmla="*/ 2294 w 10000"/>
                  <a:gd name="connsiteY166" fmla="*/ 1146 h 10000"/>
                  <a:gd name="connsiteX167" fmla="*/ 2249 w 10000"/>
                  <a:gd name="connsiteY167" fmla="*/ 1156 h 10000"/>
                  <a:gd name="connsiteX168" fmla="*/ 2230 w 10000"/>
                  <a:gd name="connsiteY168" fmla="*/ 1156 h 10000"/>
                  <a:gd name="connsiteX169" fmla="*/ 2222 w 10000"/>
                  <a:gd name="connsiteY169" fmla="*/ 1163 h 10000"/>
                  <a:gd name="connsiteX170" fmla="*/ 2194 w 10000"/>
                  <a:gd name="connsiteY170" fmla="*/ 1163 h 10000"/>
                  <a:gd name="connsiteX171" fmla="*/ 2172 w 10000"/>
                  <a:gd name="connsiteY171" fmla="*/ 1163 h 10000"/>
                  <a:gd name="connsiteX172" fmla="*/ 2147 w 10000"/>
                  <a:gd name="connsiteY172" fmla="*/ 1166 h 10000"/>
                  <a:gd name="connsiteX173" fmla="*/ 2108 w 10000"/>
                  <a:gd name="connsiteY173" fmla="*/ 1166 h 10000"/>
                  <a:gd name="connsiteX174" fmla="*/ 2083 w 10000"/>
                  <a:gd name="connsiteY174" fmla="*/ 1156 h 10000"/>
                  <a:gd name="connsiteX175" fmla="*/ 2042 w 10000"/>
                  <a:gd name="connsiteY175" fmla="*/ 1143 h 10000"/>
                  <a:gd name="connsiteX176" fmla="*/ 2011 w 10000"/>
                  <a:gd name="connsiteY176" fmla="*/ 1143 h 10000"/>
                  <a:gd name="connsiteX177" fmla="*/ 1994 w 10000"/>
                  <a:gd name="connsiteY177" fmla="*/ 1146 h 10000"/>
                  <a:gd name="connsiteX178" fmla="*/ 1967 w 10000"/>
                  <a:gd name="connsiteY178" fmla="*/ 1156 h 10000"/>
                  <a:gd name="connsiteX179" fmla="*/ 1903 w 10000"/>
                  <a:gd name="connsiteY179" fmla="*/ 1176 h 10000"/>
                  <a:gd name="connsiteX180" fmla="*/ 1873 w 10000"/>
                  <a:gd name="connsiteY180" fmla="*/ 1182 h 10000"/>
                  <a:gd name="connsiteX181" fmla="*/ 1850 w 10000"/>
                  <a:gd name="connsiteY181" fmla="*/ 1185 h 10000"/>
                  <a:gd name="connsiteX182" fmla="*/ 1842 w 10000"/>
                  <a:gd name="connsiteY182" fmla="*/ 1192 h 10000"/>
                  <a:gd name="connsiteX183" fmla="*/ 1823 w 10000"/>
                  <a:gd name="connsiteY183" fmla="*/ 1195 h 10000"/>
                  <a:gd name="connsiteX184" fmla="*/ 1814 w 10000"/>
                  <a:gd name="connsiteY184" fmla="*/ 1201 h 10000"/>
                  <a:gd name="connsiteX185" fmla="*/ 1792 w 10000"/>
                  <a:gd name="connsiteY185" fmla="*/ 1218 h 10000"/>
                  <a:gd name="connsiteX186" fmla="*/ 1767 w 10000"/>
                  <a:gd name="connsiteY186" fmla="*/ 1231 h 10000"/>
                  <a:gd name="connsiteX187" fmla="*/ 1717 w 10000"/>
                  <a:gd name="connsiteY187" fmla="*/ 1266 h 10000"/>
                  <a:gd name="connsiteX188" fmla="*/ 1695 w 10000"/>
                  <a:gd name="connsiteY188" fmla="*/ 1279 h 10000"/>
                  <a:gd name="connsiteX189" fmla="*/ 1654 w 10000"/>
                  <a:gd name="connsiteY189" fmla="*/ 1308 h 10000"/>
                  <a:gd name="connsiteX190" fmla="*/ 1620 w 10000"/>
                  <a:gd name="connsiteY190" fmla="*/ 1334 h 10000"/>
                  <a:gd name="connsiteX191" fmla="*/ 1590 w 10000"/>
                  <a:gd name="connsiteY191" fmla="*/ 1360 h 10000"/>
                  <a:gd name="connsiteX192" fmla="*/ 1565 w 10000"/>
                  <a:gd name="connsiteY192" fmla="*/ 1380 h 10000"/>
                  <a:gd name="connsiteX193" fmla="*/ 1532 w 10000"/>
                  <a:gd name="connsiteY193" fmla="*/ 1402 h 10000"/>
                  <a:gd name="connsiteX194" fmla="*/ 1501 w 10000"/>
                  <a:gd name="connsiteY194" fmla="*/ 1418 h 10000"/>
                  <a:gd name="connsiteX195" fmla="*/ 1460 w 10000"/>
                  <a:gd name="connsiteY195" fmla="*/ 1438 h 10000"/>
                  <a:gd name="connsiteX196" fmla="*/ 1435 w 10000"/>
                  <a:gd name="connsiteY196" fmla="*/ 1454 h 10000"/>
                  <a:gd name="connsiteX197" fmla="*/ 1421 w 10000"/>
                  <a:gd name="connsiteY197" fmla="*/ 1464 h 10000"/>
                  <a:gd name="connsiteX198" fmla="*/ 1380 w 10000"/>
                  <a:gd name="connsiteY198" fmla="*/ 1473 h 10000"/>
                  <a:gd name="connsiteX199" fmla="*/ 1324 w 10000"/>
                  <a:gd name="connsiteY199" fmla="*/ 1477 h 10000"/>
                  <a:gd name="connsiteX200" fmla="*/ 1274 w 10000"/>
                  <a:gd name="connsiteY200" fmla="*/ 1483 h 10000"/>
                  <a:gd name="connsiteX201" fmla="*/ 1244 w 10000"/>
                  <a:gd name="connsiteY201" fmla="*/ 1486 h 10000"/>
                  <a:gd name="connsiteX202" fmla="*/ 1233 w 10000"/>
                  <a:gd name="connsiteY202" fmla="*/ 1486 h 10000"/>
                  <a:gd name="connsiteX203" fmla="*/ 1197 w 10000"/>
                  <a:gd name="connsiteY203" fmla="*/ 1493 h 10000"/>
                  <a:gd name="connsiteX204" fmla="*/ 1180 w 10000"/>
                  <a:gd name="connsiteY204" fmla="*/ 1496 h 10000"/>
                  <a:gd name="connsiteX205" fmla="*/ 1169 w 10000"/>
                  <a:gd name="connsiteY205" fmla="*/ 1496 h 10000"/>
                  <a:gd name="connsiteX206" fmla="*/ 1161 w 10000"/>
                  <a:gd name="connsiteY206" fmla="*/ 1503 h 10000"/>
                  <a:gd name="connsiteX207" fmla="*/ 1155 w 10000"/>
                  <a:gd name="connsiteY207" fmla="*/ 1503 h 10000"/>
                  <a:gd name="connsiteX208" fmla="*/ 501 w 10000"/>
                  <a:gd name="connsiteY208" fmla="*/ 2277 h 10000"/>
                  <a:gd name="connsiteX209" fmla="*/ 396 w 10000"/>
                  <a:gd name="connsiteY209" fmla="*/ 2532 h 10000"/>
                  <a:gd name="connsiteX210" fmla="*/ 324 w 10000"/>
                  <a:gd name="connsiteY210" fmla="*/ 2759 h 10000"/>
                  <a:gd name="connsiteX211" fmla="*/ 274 w 10000"/>
                  <a:gd name="connsiteY211" fmla="*/ 2866 h 10000"/>
                  <a:gd name="connsiteX212" fmla="*/ 202 w 10000"/>
                  <a:gd name="connsiteY212" fmla="*/ 3008 h 10000"/>
                  <a:gd name="connsiteX213" fmla="*/ 211 w 10000"/>
                  <a:gd name="connsiteY213" fmla="*/ 3177 h 10000"/>
                  <a:gd name="connsiteX214" fmla="*/ 235 w 10000"/>
                  <a:gd name="connsiteY214" fmla="*/ 3368 h 10000"/>
                  <a:gd name="connsiteX215" fmla="*/ 266 w 10000"/>
                  <a:gd name="connsiteY215" fmla="*/ 3595 h 10000"/>
                  <a:gd name="connsiteX216" fmla="*/ 299 w 10000"/>
                  <a:gd name="connsiteY216" fmla="*/ 3831 h 10000"/>
                  <a:gd name="connsiteX217" fmla="*/ 305 w 10000"/>
                  <a:gd name="connsiteY217" fmla="*/ 3863 h 10000"/>
                  <a:gd name="connsiteX218" fmla="*/ 341 w 10000"/>
                  <a:gd name="connsiteY218" fmla="*/ 3941 h 10000"/>
                  <a:gd name="connsiteX219" fmla="*/ 186 w 10000"/>
                  <a:gd name="connsiteY219" fmla="*/ 3935 h 10000"/>
                  <a:gd name="connsiteX220" fmla="*/ 30 w 10000"/>
                  <a:gd name="connsiteY220" fmla="*/ 3925 h 10000"/>
                  <a:gd name="connsiteX221" fmla="*/ 0 w 10000"/>
                  <a:gd name="connsiteY221" fmla="*/ 4054 h 10000"/>
                  <a:gd name="connsiteX222" fmla="*/ 14 w 10000"/>
                  <a:gd name="connsiteY222" fmla="*/ 4152 h 10000"/>
                  <a:gd name="connsiteX223" fmla="*/ 22 w 10000"/>
                  <a:gd name="connsiteY223" fmla="*/ 4242 h 10000"/>
                  <a:gd name="connsiteX224" fmla="*/ 30 w 10000"/>
                  <a:gd name="connsiteY224" fmla="*/ 4291 h 10000"/>
                  <a:gd name="connsiteX225" fmla="*/ 102 w 10000"/>
                  <a:gd name="connsiteY225" fmla="*/ 4271 h 10000"/>
                  <a:gd name="connsiteX226" fmla="*/ 155 w 10000"/>
                  <a:gd name="connsiteY226" fmla="*/ 4262 h 10000"/>
                  <a:gd name="connsiteX227" fmla="*/ 410 w 10000"/>
                  <a:gd name="connsiteY227" fmla="*/ 4255 h 10000"/>
                  <a:gd name="connsiteX228" fmla="*/ 418 w 10000"/>
                  <a:gd name="connsiteY228" fmla="*/ 4385 h 10000"/>
                  <a:gd name="connsiteX229" fmla="*/ 429 w 10000"/>
                  <a:gd name="connsiteY229" fmla="*/ 4543 h 10000"/>
                  <a:gd name="connsiteX230" fmla="*/ 443 w 10000"/>
                  <a:gd name="connsiteY230" fmla="*/ 4585 h 10000"/>
                  <a:gd name="connsiteX231" fmla="*/ 465 w 10000"/>
                  <a:gd name="connsiteY231" fmla="*/ 4611 h 10000"/>
                  <a:gd name="connsiteX232" fmla="*/ 468 w 10000"/>
                  <a:gd name="connsiteY232" fmla="*/ 4621 h 10000"/>
                  <a:gd name="connsiteX233" fmla="*/ 474 w 10000"/>
                  <a:gd name="connsiteY233" fmla="*/ 4679 h 10000"/>
                  <a:gd name="connsiteX234" fmla="*/ 554 w 10000"/>
                  <a:gd name="connsiteY234" fmla="*/ 4738 h 10000"/>
                  <a:gd name="connsiteX235" fmla="*/ 637 w 10000"/>
                  <a:gd name="connsiteY235" fmla="*/ 4809 h 10000"/>
                  <a:gd name="connsiteX236" fmla="*/ 704 w 10000"/>
                  <a:gd name="connsiteY236" fmla="*/ 4851 h 10000"/>
                  <a:gd name="connsiteX237" fmla="*/ 740 w 10000"/>
                  <a:gd name="connsiteY237" fmla="*/ 4893 h 10000"/>
                  <a:gd name="connsiteX238" fmla="*/ 756 w 10000"/>
                  <a:gd name="connsiteY238" fmla="*/ 4896 h 10000"/>
                  <a:gd name="connsiteX239" fmla="*/ 767 w 10000"/>
                  <a:gd name="connsiteY239" fmla="*/ 4880 h 10000"/>
                  <a:gd name="connsiteX240" fmla="*/ 806 w 10000"/>
                  <a:gd name="connsiteY240" fmla="*/ 4945 h 10000"/>
                  <a:gd name="connsiteX241" fmla="*/ 886 w 10000"/>
                  <a:gd name="connsiteY241" fmla="*/ 5078 h 10000"/>
                  <a:gd name="connsiteX242" fmla="*/ 911 w 10000"/>
                  <a:gd name="connsiteY242" fmla="*/ 5130 h 10000"/>
                  <a:gd name="connsiteX243" fmla="*/ 920 w 10000"/>
                  <a:gd name="connsiteY243" fmla="*/ 5191 h 10000"/>
                  <a:gd name="connsiteX244" fmla="*/ 920 w 10000"/>
                  <a:gd name="connsiteY244" fmla="*/ 5220 h 10000"/>
                  <a:gd name="connsiteX245" fmla="*/ 911 w 10000"/>
                  <a:gd name="connsiteY245" fmla="*/ 5314 h 10000"/>
                  <a:gd name="connsiteX246" fmla="*/ 898 w 10000"/>
                  <a:gd name="connsiteY246" fmla="*/ 5369 h 10000"/>
                  <a:gd name="connsiteX247" fmla="*/ 895 w 10000"/>
                  <a:gd name="connsiteY247" fmla="*/ 5385 h 10000"/>
                  <a:gd name="connsiteX248" fmla="*/ 895 w 10000"/>
                  <a:gd name="connsiteY248" fmla="*/ 5405 h 10000"/>
                  <a:gd name="connsiteX249" fmla="*/ 898 w 10000"/>
                  <a:gd name="connsiteY249" fmla="*/ 5434 h 10000"/>
                  <a:gd name="connsiteX250" fmla="*/ 911 w 10000"/>
                  <a:gd name="connsiteY250" fmla="*/ 5463 h 10000"/>
                  <a:gd name="connsiteX251" fmla="*/ 920 w 10000"/>
                  <a:gd name="connsiteY251" fmla="*/ 5492 h 10000"/>
                  <a:gd name="connsiteX252" fmla="*/ 934 w 10000"/>
                  <a:gd name="connsiteY252" fmla="*/ 5518 h 10000"/>
                  <a:gd name="connsiteX253" fmla="*/ 1169 w 10000"/>
                  <a:gd name="connsiteY253" fmla="*/ 5738 h 10000"/>
                  <a:gd name="connsiteX254" fmla="*/ 1188 w 10000"/>
                  <a:gd name="connsiteY254" fmla="*/ 5755 h 10000"/>
                  <a:gd name="connsiteX255" fmla="*/ 1216 w 10000"/>
                  <a:gd name="connsiteY255" fmla="*/ 5758 h 10000"/>
                  <a:gd name="connsiteX256" fmla="*/ 1313 w 10000"/>
                  <a:gd name="connsiteY256" fmla="*/ 5774 h 10000"/>
                  <a:gd name="connsiteX257" fmla="*/ 1349 w 10000"/>
                  <a:gd name="connsiteY257" fmla="*/ 5787 h 10000"/>
                  <a:gd name="connsiteX258" fmla="*/ 1393 w 10000"/>
                  <a:gd name="connsiteY258" fmla="*/ 5793 h 10000"/>
                  <a:gd name="connsiteX259" fmla="*/ 1393 w 10000"/>
                  <a:gd name="connsiteY259" fmla="*/ 5797 h 10000"/>
                  <a:gd name="connsiteX260" fmla="*/ 1421 w 10000"/>
                  <a:gd name="connsiteY260" fmla="*/ 5810 h 10000"/>
                  <a:gd name="connsiteX261" fmla="*/ 1446 w 10000"/>
                  <a:gd name="connsiteY261" fmla="*/ 5829 h 10000"/>
                  <a:gd name="connsiteX262" fmla="*/ 1460 w 10000"/>
                  <a:gd name="connsiteY262" fmla="*/ 5842 h 10000"/>
                  <a:gd name="connsiteX263" fmla="*/ 1476 w 10000"/>
                  <a:gd name="connsiteY263" fmla="*/ 5848 h 10000"/>
                  <a:gd name="connsiteX264" fmla="*/ 1501 w 10000"/>
                  <a:gd name="connsiteY264" fmla="*/ 5852 h 10000"/>
                  <a:gd name="connsiteX265" fmla="*/ 1532 w 10000"/>
                  <a:gd name="connsiteY265" fmla="*/ 5887 h 10000"/>
                  <a:gd name="connsiteX266" fmla="*/ 1565 w 10000"/>
                  <a:gd name="connsiteY266" fmla="*/ 5942 h 10000"/>
                  <a:gd name="connsiteX267" fmla="*/ 1587 w 10000"/>
                  <a:gd name="connsiteY267" fmla="*/ 5972 h 10000"/>
                  <a:gd name="connsiteX268" fmla="*/ 1612 w 10000"/>
                  <a:gd name="connsiteY268" fmla="*/ 5955 h 10000"/>
                  <a:gd name="connsiteX269" fmla="*/ 1679 w 10000"/>
                  <a:gd name="connsiteY269" fmla="*/ 6049 h 10000"/>
                  <a:gd name="connsiteX270" fmla="*/ 1720 w 10000"/>
                  <a:gd name="connsiteY270" fmla="*/ 6108 h 10000"/>
                  <a:gd name="connsiteX271" fmla="*/ 1751 w 10000"/>
                  <a:gd name="connsiteY271" fmla="*/ 6133 h 10000"/>
                  <a:gd name="connsiteX272" fmla="*/ 1792 w 10000"/>
                  <a:gd name="connsiteY272" fmla="*/ 6169 h 10000"/>
                  <a:gd name="connsiteX273" fmla="*/ 1801 w 10000"/>
                  <a:gd name="connsiteY273" fmla="*/ 6172 h 10000"/>
                  <a:gd name="connsiteX274" fmla="*/ 1814 w 10000"/>
                  <a:gd name="connsiteY274" fmla="*/ 6286 h 10000"/>
                  <a:gd name="connsiteX275" fmla="*/ 1817 w 10000"/>
                  <a:gd name="connsiteY275" fmla="*/ 6331 h 10000"/>
                  <a:gd name="connsiteX276" fmla="*/ 1809 w 10000"/>
                  <a:gd name="connsiteY276" fmla="*/ 6444 h 10000"/>
                  <a:gd name="connsiteX277" fmla="*/ 1801 w 10000"/>
                  <a:gd name="connsiteY277" fmla="*/ 6499 h 10000"/>
                  <a:gd name="connsiteX278" fmla="*/ 1781 w 10000"/>
                  <a:gd name="connsiteY278" fmla="*/ 6522 h 10000"/>
                  <a:gd name="connsiteX279" fmla="*/ 1773 w 10000"/>
                  <a:gd name="connsiteY279" fmla="*/ 6541 h 10000"/>
                  <a:gd name="connsiteX280" fmla="*/ 1762 w 10000"/>
                  <a:gd name="connsiteY280" fmla="*/ 6571 h 10000"/>
                  <a:gd name="connsiteX281" fmla="*/ 1767 w 10000"/>
                  <a:gd name="connsiteY281" fmla="*/ 6622 h 10000"/>
                  <a:gd name="connsiteX282" fmla="*/ 1767 w 10000"/>
                  <a:gd name="connsiteY282" fmla="*/ 6665 h 10000"/>
                  <a:gd name="connsiteX283" fmla="*/ 1767 w 10000"/>
                  <a:gd name="connsiteY283" fmla="*/ 6694 h 10000"/>
                  <a:gd name="connsiteX284" fmla="*/ 1776 w 10000"/>
                  <a:gd name="connsiteY284" fmla="*/ 6726 h 10000"/>
                  <a:gd name="connsiteX285" fmla="*/ 1776 w 10000"/>
                  <a:gd name="connsiteY285" fmla="*/ 6745 h 10000"/>
                  <a:gd name="connsiteX286" fmla="*/ 1767 w 10000"/>
                  <a:gd name="connsiteY286" fmla="*/ 6765 h 10000"/>
                  <a:gd name="connsiteX287" fmla="*/ 1762 w 10000"/>
                  <a:gd name="connsiteY287" fmla="*/ 6804 h 10000"/>
                  <a:gd name="connsiteX288" fmla="*/ 1753 w 10000"/>
                  <a:gd name="connsiteY288" fmla="*/ 6839 h 10000"/>
                  <a:gd name="connsiteX289" fmla="*/ 1742 w 10000"/>
                  <a:gd name="connsiteY289" fmla="*/ 6849 h 10000"/>
                  <a:gd name="connsiteX290" fmla="*/ 1726 w 10000"/>
                  <a:gd name="connsiteY290" fmla="*/ 6849 h 10000"/>
                  <a:gd name="connsiteX291" fmla="*/ 1712 w 10000"/>
                  <a:gd name="connsiteY291" fmla="*/ 6852 h 10000"/>
                  <a:gd name="connsiteX292" fmla="*/ 1640 w 10000"/>
                  <a:gd name="connsiteY292" fmla="*/ 6953 h 10000"/>
                  <a:gd name="connsiteX293" fmla="*/ 1493 w 10000"/>
                  <a:gd name="connsiteY293" fmla="*/ 7105 h 10000"/>
                  <a:gd name="connsiteX294" fmla="*/ 1490 w 10000"/>
                  <a:gd name="connsiteY294" fmla="*/ 7124 h 10000"/>
                  <a:gd name="connsiteX295" fmla="*/ 1468 w 10000"/>
                  <a:gd name="connsiteY295" fmla="*/ 7137 h 10000"/>
                  <a:gd name="connsiteX296" fmla="*/ 1454 w 10000"/>
                  <a:gd name="connsiteY296" fmla="*/ 7144 h 10000"/>
                  <a:gd name="connsiteX297" fmla="*/ 1452 w 10000"/>
                  <a:gd name="connsiteY297" fmla="*/ 7157 h 10000"/>
                  <a:gd name="connsiteX298" fmla="*/ 1446 w 10000"/>
                  <a:gd name="connsiteY298" fmla="*/ 7199 h 10000"/>
                  <a:gd name="connsiteX299" fmla="*/ 1476 w 10000"/>
                  <a:gd name="connsiteY299" fmla="*/ 7247 h 10000"/>
                  <a:gd name="connsiteX300" fmla="*/ 1501 w 10000"/>
                  <a:gd name="connsiteY300" fmla="*/ 7270 h 10000"/>
                  <a:gd name="connsiteX301" fmla="*/ 1518 w 10000"/>
                  <a:gd name="connsiteY301" fmla="*/ 7286 h 10000"/>
                  <a:gd name="connsiteX302" fmla="*/ 1524 w 10000"/>
                  <a:gd name="connsiteY302" fmla="*/ 7306 h 10000"/>
                  <a:gd name="connsiteX303" fmla="*/ 1540 w 10000"/>
                  <a:gd name="connsiteY303" fmla="*/ 7322 h 10000"/>
                  <a:gd name="connsiteX304" fmla="*/ 1565 w 10000"/>
                  <a:gd name="connsiteY304" fmla="*/ 7325 h 10000"/>
                  <a:gd name="connsiteX305" fmla="*/ 1590 w 10000"/>
                  <a:gd name="connsiteY305" fmla="*/ 7332 h 10000"/>
                  <a:gd name="connsiteX306" fmla="*/ 1615 w 10000"/>
                  <a:gd name="connsiteY306" fmla="*/ 7345 h 10000"/>
                  <a:gd name="connsiteX307" fmla="*/ 1662 w 10000"/>
                  <a:gd name="connsiteY307" fmla="*/ 7370 h 10000"/>
                  <a:gd name="connsiteX308" fmla="*/ 1670 w 10000"/>
                  <a:gd name="connsiteY308" fmla="*/ 7351 h 10000"/>
                  <a:gd name="connsiteX309" fmla="*/ 1726 w 10000"/>
                  <a:gd name="connsiteY309" fmla="*/ 7354 h 10000"/>
                  <a:gd name="connsiteX310" fmla="*/ 1726 w 10000"/>
                  <a:gd name="connsiteY310" fmla="*/ 7400 h 10000"/>
                  <a:gd name="connsiteX311" fmla="*/ 1773 w 10000"/>
                  <a:gd name="connsiteY311" fmla="*/ 7409 h 10000"/>
                  <a:gd name="connsiteX312" fmla="*/ 1806 w 10000"/>
                  <a:gd name="connsiteY312" fmla="*/ 7416 h 10000"/>
                  <a:gd name="connsiteX313" fmla="*/ 1839 w 10000"/>
                  <a:gd name="connsiteY313" fmla="*/ 7403 h 10000"/>
                  <a:gd name="connsiteX314" fmla="*/ 1886 w 10000"/>
                  <a:gd name="connsiteY314" fmla="*/ 7403 h 10000"/>
                  <a:gd name="connsiteX315" fmla="*/ 1898 w 10000"/>
                  <a:gd name="connsiteY315" fmla="*/ 7403 h 10000"/>
                  <a:gd name="connsiteX316" fmla="*/ 1914 w 10000"/>
                  <a:gd name="connsiteY316" fmla="*/ 7494 h 10000"/>
                  <a:gd name="connsiteX317" fmla="*/ 1895 w 10000"/>
                  <a:gd name="connsiteY317" fmla="*/ 7523 h 10000"/>
                  <a:gd name="connsiteX318" fmla="*/ 1825 w 10000"/>
                  <a:gd name="connsiteY318" fmla="*/ 7617 h 10000"/>
                  <a:gd name="connsiteX319" fmla="*/ 1776 w 10000"/>
                  <a:gd name="connsiteY319" fmla="*/ 7691 h 10000"/>
                  <a:gd name="connsiteX320" fmla="*/ 1781 w 10000"/>
                  <a:gd name="connsiteY320" fmla="*/ 7723 h 10000"/>
                  <a:gd name="connsiteX321" fmla="*/ 1767 w 10000"/>
                  <a:gd name="connsiteY321" fmla="*/ 7759 h 10000"/>
                  <a:gd name="connsiteX322" fmla="*/ 1762 w 10000"/>
                  <a:gd name="connsiteY322" fmla="*/ 7817 h 10000"/>
                  <a:gd name="connsiteX323" fmla="*/ 1762 w 10000"/>
                  <a:gd name="connsiteY323" fmla="*/ 7856 h 10000"/>
                  <a:gd name="connsiteX324" fmla="*/ 1776 w 10000"/>
                  <a:gd name="connsiteY324" fmla="*/ 7892 h 10000"/>
                  <a:gd name="connsiteX325" fmla="*/ 1784 w 10000"/>
                  <a:gd name="connsiteY325" fmla="*/ 7902 h 10000"/>
                  <a:gd name="connsiteX326" fmla="*/ 1801 w 10000"/>
                  <a:gd name="connsiteY326" fmla="*/ 7908 h 10000"/>
                  <a:gd name="connsiteX327" fmla="*/ 1809 w 10000"/>
                  <a:gd name="connsiteY327" fmla="*/ 7911 h 10000"/>
                  <a:gd name="connsiteX328" fmla="*/ 1801 w 10000"/>
                  <a:gd name="connsiteY328" fmla="*/ 7940 h 10000"/>
                  <a:gd name="connsiteX329" fmla="*/ 1798 w 10000"/>
                  <a:gd name="connsiteY329" fmla="*/ 7979 h 10000"/>
                  <a:gd name="connsiteX330" fmla="*/ 1806 w 10000"/>
                  <a:gd name="connsiteY330" fmla="*/ 8002 h 10000"/>
                  <a:gd name="connsiteX331" fmla="*/ 1823 w 10000"/>
                  <a:gd name="connsiteY331" fmla="*/ 8021 h 10000"/>
                  <a:gd name="connsiteX332" fmla="*/ 1834 w 10000"/>
                  <a:gd name="connsiteY332" fmla="*/ 8044 h 10000"/>
                  <a:gd name="connsiteX333" fmla="*/ 1839 w 10000"/>
                  <a:gd name="connsiteY333" fmla="*/ 8073 h 10000"/>
                  <a:gd name="connsiteX334" fmla="*/ 1842 w 10000"/>
                  <a:gd name="connsiteY334" fmla="*/ 8106 h 10000"/>
                  <a:gd name="connsiteX335" fmla="*/ 1839 w 10000"/>
                  <a:gd name="connsiteY335" fmla="*/ 8144 h 10000"/>
                  <a:gd name="connsiteX336" fmla="*/ 1856 w 10000"/>
                  <a:gd name="connsiteY336" fmla="*/ 8164 h 10000"/>
                  <a:gd name="connsiteX337" fmla="*/ 1886 w 10000"/>
                  <a:gd name="connsiteY337" fmla="*/ 8193 h 10000"/>
                  <a:gd name="connsiteX338" fmla="*/ 1922 w 10000"/>
                  <a:gd name="connsiteY338" fmla="*/ 8206 h 10000"/>
                  <a:gd name="connsiteX339" fmla="*/ 1967 w 10000"/>
                  <a:gd name="connsiteY339" fmla="*/ 8203 h 10000"/>
                  <a:gd name="connsiteX340" fmla="*/ 1986 w 10000"/>
                  <a:gd name="connsiteY340" fmla="*/ 8212 h 10000"/>
                  <a:gd name="connsiteX341" fmla="*/ 2000 w 10000"/>
                  <a:gd name="connsiteY341" fmla="*/ 8232 h 10000"/>
                  <a:gd name="connsiteX342" fmla="*/ 2033 w 10000"/>
                  <a:gd name="connsiteY342" fmla="*/ 8258 h 10000"/>
                  <a:gd name="connsiteX343" fmla="*/ 2050 w 10000"/>
                  <a:gd name="connsiteY343" fmla="*/ 8271 h 10000"/>
                  <a:gd name="connsiteX344" fmla="*/ 2089 w 10000"/>
                  <a:gd name="connsiteY344" fmla="*/ 8280 h 10000"/>
                  <a:gd name="connsiteX345" fmla="*/ 2122 w 10000"/>
                  <a:gd name="connsiteY345" fmla="*/ 8300 h 10000"/>
                  <a:gd name="connsiteX346" fmla="*/ 2163 w 10000"/>
                  <a:gd name="connsiteY346" fmla="*/ 8332 h 10000"/>
                  <a:gd name="connsiteX347" fmla="*/ 2172 w 10000"/>
                  <a:gd name="connsiteY347" fmla="*/ 8335 h 10000"/>
                  <a:gd name="connsiteX348" fmla="*/ 2177 w 10000"/>
                  <a:gd name="connsiteY348" fmla="*/ 8345 h 10000"/>
                  <a:gd name="connsiteX349" fmla="*/ 2163 w 10000"/>
                  <a:gd name="connsiteY349" fmla="*/ 8371 h 10000"/>
                  <a:gd name="connsiteX350" fmla="*/ 2139 w 10000"/>
                  <a:gd name="connsiteY350" fmla="*/ 8423 h 10000"/>
                  <a:gd name="connsiteX351" fmla="*/ 2130 w 10000"/>
                  <a:gd name="connsiteY351" fmla="*/ 8439 h 10000"/>
                  <a:gd name="connsiteX352" fmla="*/ 2105 w 10000"/>
                  <a:gd name="connsiteY352" fmla="*/ 8446 h 10000"/>
                  <a:gd name="connsiteX353" fmla="*/ 2080 w 10000"/>
                  <a:gd name="connsiteY353" fmla="*/ 8449 h 10000"/>
                  <a:gd name="connsiteX354" fmla="*/ 2075 w 10000"/>
                  <a:gd name="connsiteY354" fmla="*/ 8459 h 10000"/>
                  <a:gd name="connsiteX355" fmla="*/ 2072 w 10000"/>
                  <a:gd name="connsiteY355" fmla="*/ 8475 h 10000"/>
                  <a:gd name="connsiteX356" fmla="*/ 2080 w 10000"/>
                  <a:gd name="connsiteY356" fmla="*/ 8484 h 10000"/>
                  <a:gd name="connsiteX357" fmla="*/ 2100 w 10000"/>
                  <a:gd name="connsiteY357" fmla="*/ 8475 h 10000"/>
                  <a:gd name="connsiteX358" fmla="*/ 2141 w 10000"/>
                  <a:gd name="connsiteY358" fmla="*/ 8478 h 10000"/>
                  <a:gd name="connsiteX359" fmla="*/ 2172 w 10000"/>
                  <a:gd name="connsiteY359" fmla="*/ 8475 h 10000"/>
                  <a:gd name="connsiteX360" fmla="*/ 2188 w 10000"/>
                  <a:gd name="connsiteY360" fmla="*/ 8475 h 10000"/>
                  <a:gd name="connsiteX361" fmla="*/ 2222 w 10000"/>
                  <a:gd name="connsiteY361" fmla="*/ 8497 h 10000"/>
                  <a:gd name="connsiteX362" fmla="*/ 2252 w 10000"/>
                  <a:gd name="connsiteY362" fmla="*/ 8514 h 10000"/>
                  <a:gd name="connsiteX363" fmla="*/ 2274 w 10000"/>
                  <a:gd name="connsiteY363" fmla="*/ 8514 h 10000"/>
                  <a:gd name="connsiteX364" fmla="*/ 2299 w 10000"/>
                  <a:gd name="connsiteY364" fmla="*/ 8504 h 10000"/>
                  <a:gd name="connsiteX365" fmla="*/ 2310 w 10000"/>
                  <a:gd name="connsiteY365" fmla="*/ 8504 h 10000"/>
                  <a:gd name="connsiteX366" fmla="*/ 2319 w 10000"/>
                  <a:gd name="connsiteY366" fmla="*/ 8484 h 10000"/>
                  <a:gd name="connsiteX367" fmla="*/ 2338 w 10000"/>
                  <a:gd name="connsiteY367" fmla="*/ 8494 h 10000"/>
                  <a:gd name="connsiteX368" fmla="*/ 2338 w 10000"/>
                  <a:gd name="connsiteY368" fmla="*/ 8552 h 10000"/>
                  <a:gd name="connsiteX369" fmla="*/ 2366 w 10000"/>
                  <a:gd name="connsiteY369" fmla="*/ 8572 h 10000"/>
                  <a:gd name="connsiteX370" fmla="*/ 2382 w 10000"/>
                  <a:gd name="connsiteY370" fmla="*/ 8582 h 10000"/>
                  <a:gd name="connsiteX371" fmla="*/ 2435 w 10000"/>
                  <a:gd name="connsiteY371" fmla="*/ 8552 h 10000"/>
                  <a:gd name="connsiteX372" fmla="*/ 2443 w 10000"/>
                  <a:gd name="connsiteY372" fmla="*/ 8552 h 10000"/>
                  <a:gd name="connsiteX373" fmla="*/ 2454 w 10000"/>
                  <a:gd name="connsiteY373" fmla="*/ 8552 h 10000"/>
                  <a:gd name="connsiteX374" fmla="*/ 2471 w 10000"/>
                  <a:gd name="connsiteY374" fmla="*/ 8546 h 10000"/>
                  <a:gd name="connsiteX375" fmla="*/ 2488 w 10000"/>
                  <a:gd name="connsiteY375" fmla="*/ 8536 h 10000"/>
                  <a:gd name="connsiteX376" fmla="*/ 2501 w 10000"/>
                  <a:gd name="connsiteY376" fmla="*/ 8533 h 10000"/>
                  <a:gd name="connsiteX377" fmla="*/ 2512 w 10000"/>
                  <a:gd name="connsiteY377" fmla="*/ 8533 h 10000"/>
                  <a:gd name="connsiteX378" fmla="*/ 2521 w 10000"/>
                  <a:gd name="connsiteY378" fmla="*/ 8546 h 10000"/>
                  <a:gd name="connsiteX379" fmla="*/ 2521 w 10000"/>
                  <a:gd name="connsiteY379" fmla="*/ 8572 h 10000"/>
                  <a:gd name="connsiteX380" fmla="*/ 2535 w 10000"/>
                  <a:gd name="connsiteY380" fmla="*/ 8588 h 10000"/>
                  <a:gd name="connsiteX381" fmla="*/ 2551 w 10000"/>
                  <a:gd name="connsiteY381" fmla="*/ 8582 h 10000"/>
                  <a:gd name="connsiteX382" fmla="*/ 2560 w 10000"/>
                  <a:gd name="connsiteY382" fmla="*/ 8582 h 10000"/>
                  <a:gd name="connsiteX383" fmla="*/ 2573 w 10000"/>
                  <a:gd name="connsiteY383" fmla="*/ 8588 h 10000"/>
                  <a:gd name="connsiteX384" fmla="*/ 2584 w 10000"/>
                  <a:gd name="connsiteY384" fmla="*/ 8591 h 10000"/>
                  <a:gd name="connsiteX385" fmla="*/ 2590 w 10000"/>
                  <a:gd name="connsiteY385" fmla="*/ 8598 h 10000"/>
                  <a:gd name="connsiteX386" fmla="*/ 2598 w 10000"/>
                  <a:gd name="connsiteY386" fmla="*/ 8608 h 10000"/>
                  <a:gd name="connsiteX387" fmla="*/ 2607 w 10000"/>
                  <a:gd name="connsiteY387" fmla="*/ 8617 h 10000"/>
                  <a:gd name="connsiteX388" fmla="*/ 2618 w 10000"/>
                  <a:gd name="connsiteY388" fmla="*/ 8617 h 10000"/>
                  <a:gd name="connsiteX389" fmla="*/ 2640 w 10000"/>
                  <a:gd name="connsiteY389" fmla="*/ 8608 h 10000"/>
                  <a:gd name="connsiteX390" fmla="*/ 2670 w 10000"/>
                  <a:gd name="connsiteY390" fmla="*/ 8598 h 10000"/>
                  <a:gd name="connsiteX391" fmla="*/ 2673 w 10000"/>
                  <a:gd name="connsiteY391" fmla="*/ 8598 h 10000"/>
                  <a:gd name="connsiteX392" fmla="*/ 2690 w 10000"/>
                  <a:gd name="connsiteY392" fmla="*/ 8598 h 10000"/>
                  <a:gd name="connsiteX393" fmla="*/ 2698 w 10000"/>
                  <a:gd name="connsiteY393" fmla="*/ 8598 h 10000"/>
                  <a:gd name="connsiteX394" fmla="*/ 2712 w 10000"/>
                  <a:gd name="connsiteY394" fmla="*/ 8598 h 10000"/>
                  <a:gd name="connsiteX395" fmla="*/ 2726 w 10000"/>
                  <a:gd name="connsiteY395" fmla="*/ 8591 h 10000"/>
                  <a:gd name="connsiteX396" fmla="*/ 2737 w 10000"/>
                  <a:gd name="connsiteY396" fmla="*/ 8588 h 10000"/>
                  <a:gd name="connsiteX397" fmla="*/ 2759 w 10000"/>
                  <a:gd name="connsiteY397" fmla="*/ 8582 h 10000"/>
                  <a:gd name="connsiteX398" fmla="*/ 2770 w 10000"/>
                  <a:gd name="connsiteY398" fmla="*/ 8578 h 10000"/>
                  <a:gd name="connsiteX399" fmla="*/ 2784 w 10000"/>
                  <a:gd name="connsiteY399" fmla="*/ 8572 h 10000"/>
                  <a:gd name="connsiteX400" fmla="*/ 2795 w 10000"/>
                  <a:gd name="connsiteY400" fmla="*/ 8572 h 10000"/>
                  <a:gd name="connsiteX401" fmla="*/ 2803 w 10000"/>
                  <a:gd name="connsiteY401" fmla="*/ 8588 h 10000"/>
                  <a:gd name="connsiteX402" fmla="*/ 2803 w 10000"/>
                  <a:gd name="connsiteY402" fmla="*/ 8591 h 10000"/>
                  <a:gd name="connsiteX403" fmla="*/ 2803 w 10000"/>
                  <a:gd name="connsiteY403" fmla="*/ 8601 h 10000"/>
                  <a:gd name="connsiteX404" fmla="*/ 2809 w 10000"/>
                  <a:gd name="connsiteY404" fmla="*/ 8601 h 10000"/>
                  <a:gd name="connsiteX405" fmla="*/ 2823 w 10000"/>
                  <a:gd name="connsiteY405" fmla="*/ 8598 h 10000"/>
                  <a:gd name="connsiteX406" fmla="*/ 2831 w 10000"/>
                  <a:gd name="connsiteY406" fmla="*/ 8598 h 10000"/>
                  <a:gd name="connsiteX407" fmla="*/ 2839 w 10000"/>
                  <a:gd name="connsiteY407" fmla="*/ 8601 h 10000"/>
                  <a:gd name="connsiteX408" fmla="*/ 2848 w 10000"/>
                  <a:gd name="connsiteY408" fmla="*/ 8598 h 10000"/>
                  <a:gd name="connsiteX409" fmla="*/ 2856 w 10000"/>
                  <a:gd name="connsiteY409" fmla="*/ 8601 h 10000"/>
                  <a:gd name="connsiteX410" fmla="*/ 2859 w 10000"/>
                  <a:gd name="connsiteY410" fmla="*/ 8601 h 10000"/>
                  <a:gd name="connsiteX411" fmla="*/ 2864 w 10000"/>
                  <a:gd name="connsiteY411" fmla="*/ 8598 h 10000"/>
                  <a:gd name="connsiteX412" fmla="*/ 2889 w 10000"/>
                  <a:gd name="connsiteY412" fmla="*/ 8611 h 10000"/>
                  <a:gd name="connsiteX413" fmla="*/ 2906 w 10000"/>
                  <a:gd name="connsiteY413" fmla="*/ 8620 h 10000"/>
                  <a:gd name="connsiteX414" fmla="*/ 2914 w 10000"/>
                  <a:gd name="connsiteY414" fmla="*/ 8627 h 10000"/>
                  <a:gd name="connsiteX415" fmla="*/ 2920 w 10000"/>
                  <a:gd name="connsiteY415" fmla="*/ 8640 h 10000"/>
                  <a:gd name="connsiteX416" fmla="*/ 2922 w 10000"/>
                  <a:gd name="connsiteY416" fmla="*/ 8666 h 10000"/>
                  <a:gd name="connsiteX417" fmla="*/ 2922 w 10000"/>
                  <a:gd name="connsiteY417" fmla="*/ 8692 h 10000"/>
                  <a:gd name="connsiteX418" fmla="*/ 2939 w 10000"/>
                  <a:gd name="connsiteY418" fmla="*/ 8695 h 10000"/>
                  <a:gd name="connsiteX419" fmla="*/ 2953 w 10000"/>
                  <a:gd name="connsiteY419" fmla="*/ 8695 h 10000"/>
                  <a:gd name="connsiteX420" fmla="*/ 2961 w 10000"/>
                  <a:gd name="connsiteY420" fmla="*/ 8695 h 10000"/>
                  <a:gd name="connsiteX421" fmla="*/ 2972 w 10000"/>
                  <a:gd name="connsiteY421" fmla="*/ 8692 h 10000"/>
                  <a:gd name="connsiteX422" fmla="*/ 2981 w 10000"/>
                  <a:gd name="connsiteY422" fmla="*/ 8685 h 10000"/>
                  <a:gd name="connsiteX423" fmla="*/ 2989 w 10000"/>
                  <a:gd name="connsiteY423" fmla="*/ 8685 h 10000"/>
                  <a:gd name="connsiteX424" fmla="*/ 3008 w 10000"/>
                  <a:gd name="connsiteY424" fmla="*/ 8685 h 10000"/>
                  <a:gd name="connsiteX425" fmla="*/ 3028 w 10000"/>
                  <a:gd name="connsiteY425" fmla="*/ 8695 h 10000"/>
                  <a:gd name="connsiteX426" fmla="*/ 3042 w 10000"/>
                  <a:gd name="connsiteY426" fmla="*/ 8695 h 10000"/>
                  <a:gd name="connsiteX427" fmla="*/ 3053 w 10000"/>
                  <a:gd name="connsiteY427" fmla="*/ 8676 h 10000"/>
                  <a:gd name="connsiteX428" fmla="*/ 3061 w 10000"/>
                  <a:gd name="connsiteY428" fmla="*/ 8666 h 10000"/>
                  <a:gd name="connsiteX429" fmla="*/ 3066 w 10000"/>
                  <a:gd name="connsiteY429" fmla="*/ 8656 h 10000"/>
                  <a:gd name="connsiteX430" fmla="*/ 3091 w 10000"/>
                  <a:gd name="connsiteY430" fmla="*/ 8659 h 10000"/>
                  <a:gd name="connsiteX431" fmla="*/ 3105 w 10000"/>
                  <a:gd name="connsiteY431" fmla="*/ 8659 h 10000"/>
                  <a:gd name="connsiteX432" fmla="*/ 3108 w 10000"/>
                  <a:gd name="connsiteY432" fmla="*/ 8650 h 10000"/>
                  <a:gd name="connsiteX433" fmla="*/ 3147 w 10000"/>
                  <a:gd name="connsiteY433" fmla="*/ 8588 h 10000"/>
                  <a:gd name="connsiteX434" fmla="*/ 3150 w 10000"/>
                  <a:gd name="connsiteY434" fmla="*/ 8598 h 10000"/>
                  <a:gd name="connsiteX435" fmla="*/ 3163 w 10000"/>
                  <a:gd name="connsiteY435" fmla="*/ 8601 h 10000"/>
                  <a:gd name="connsiteX436" fmla="*/ 3180 w 10000"/>
                  <a:gd name="connsiteY436" fmla="*/ 8608 h 10000"/>
                  <a:gd name="connsiteX437" fmla="*/ 3188 w 10000"/>
                  <a:gd name="connsiteY437" fmla="*/ 8611 h 10000"/>
                  <a:gd name="connsiteX438" fmla="*/ 3227 w 10000"/>
                  <a:gd name="connsiteY438" fmla="*/ 8620 h 10000"/>
                  <a:gd name="connsiteX439" fmla="*/ 3238 w 10000"/>
                  <a:gd name="connsiteY439" fmla="*/ 8617 h 10000"/>
                  <a:gd name="connsiteX440" fmla="*/ 3247 w 10000"/>
                  <a:gd name="connsiteY440" fmla="*/ 8601 h 10000"/>
                  <a:gd name="connsiteX441" fmla="*/ 3269 w 10000"/>
                  <a:gd name="connsiteY441" fmla="*/ 8611 h 10000"/>
                  <a:gd name="connsiteX442" fmla="*/ 3277 w 10000"/>
                  <a:gd name="connsiteY442" fmla="*/ 8617 h 10000"/>
                  <a:gd name="connsiteX443" fmla="*/ 3285 w 10000"/>
                  <a:gd name="connsiteY443" fmla="*/ 8611 h 10000"/>
                  <a:gd name="connsiteX444" fmla="*/ 3307 w 10000"/>
                  <a:gd name="connsiteY444" fmla="*/ 8611 h 10000"/>
                  <a:gd name="connsiteX445" fmla="*/ 3319 w 10000"/>
                  <a:gd name="connsiteY445" fmla="*/ 8617 h 10000"/>
                  <a:gd name="connsiteX446" fmla="*/ 3324 w 10000"/>
                  <a:gd name="connsiteY446" fmla="*/ 8617 h 10000"/>
                  <a:gd name="connsiteX447" fmla="*/ 3327 w 10000"/>
                  <a:gd name="connsiteY447" fmla="*/ 8620 h 10000"/>
                  <a:gd name="connsiteX448" fmla="*/ 3341 w 10000"/>
                  <a:gd name="connsiteY448" fmla="*/ 8620 h 10000"/>
                  <a:gd name="connsiteX449" fmla="*/ 3357 w 10000"/>
                  <a:gd name="connsiteY449" fmla="*/ 8620 h 10000"/>
                  <a:gd name="connsiteX450" fmla="*/ 3374 w 10000"/>
                  <a:gd name="connsiteY450" fmla="*/ 8620 h 10000"/>
                  <a:gd name="connsiteX451" fmla="*/ 3382 w 10000"/>
                  <a:gd name="connsiteY451" fmla="*/ 8620 h 10000"/>
                  <a:gd name="connsiteX452" fmla="*/ 3399 w 10000"/>
                  <a:gd name="connsiteY452" fmla="*/ 8611 h 10000"/>
                  <a:gd name="connsiteX453" fmla="*/ 3413 w 10000"/>
                  <a:gd name="connsiteY453" fmla="*/ 8601 h 10000"/>
                  <a:gd name="connsiteX454" fmla="*/ 3421 w 10000"/>
                  <a:gd name="connsiteY454" fmla="*/ 8588 h 10000"/>
                  <a:gd name="connsiteX455" fmla="*/ 3421 w 10000"/>
                  <a:gd name="connsiteY455" fmla="*/ 8572 h 10000"/>
                  <a:gd name="connsiteX456" fmla="*/ 3421 w 10000"/>
                  <a:gd name="connsiteY456" fmla="*/ 8552 h 10000"/>
                  <a:gd name="connsiteX457" fmla="*/ 3424 w 10000"/>
                  <a:gd name="connsiteY457" fmla="*/ 8533 h 10000"/>
                  <a:gd name="connsiteX458" fmla="*/ 3432 w 10000"/>
                  <a:gd name="connsiteY458" fmla="*/ 8523 h 10000"/>
                  <a:gd name="connsiteX459" fmla="*/ 3446 w 10000"/>
                  <a:gd name="connsiteY459" fmla="*/ 8523 h 10000"/>
                  <a:gd name="connsiteX460" fmla="*/ 3457 w 10000"/>
                  <a:gd name="connsiteY460" fmla="*/ 8523 h 10000"/>
                  <a:gd name="connsiteX461" fmla="*/ 3476 w 10000"/>
                  <a:gd name="connsiteY461" fmla="*/ 8533 h 10000"/>
                  <a:gd name="connsiteX462" fmla="*/ 3485 w 10000"/>
                  <a:gd name="connsiteY462" fmla="*/ 8536 h 10000"/>
                  <a:gd name="connsiteX463" fmla="*/ 3501 w 10000"/>
                  <a:gd name="connsiteY463" fmla="*/ 8527 h 10000"/>
                  <a:gd name="connsiteX464" fmla="*/ 3504 w 10000"/>
                  <a:gd name="connsiteY464" fmla="*/ 8514 h 10000"/>
                  <a:gd name="connsiteX465" fmla="*/ 3510 w 10000"/>
                  <a:gd name="connsiteY465" fmla="*/ 8497 h 10000"/>
                  <a:gd name="connsiteX466" fmla="*/ 3537 w 10000"/>
                  <a:gd name="connsiteY466" fmla="*/ 8484 h 10000"/>
                  <a:gd name="connsiteX467" fmla="*/ 3562 w 10000"/>
                  <a:gd name="connsiteY467" fmla="*/ 8488 h 10000"/>
                  <a:gd name="connsiteX468" fmla="*/ 3568 w 10000"/>
                  <a:gd name="connsiteY468" fmla="*/ 8484 h 10000"/>
                  <a:gd name="connsiteX469" fmla="*/ 3584 w 10000"/>
                  <a:gd name="connsiteY469" fmla="*/ 8494 h 10000"/>
                  <a:gd name="connsiteX470" fmla="*/ 3593 w 10000"/>
                  <a:gd name="connsiteY470" fmla="*/ 8507 h 10000"/>
                  <a:gd name="connsiteX471" fmla="*/ 3618 w 10000"/>
                  <a:gd name="connsiteY471" fmla="*/ 8497 h 10000"/>
                  <a:gd name="connsiteX472" fmla="*/ 3643 w 10000"/>
                  <a:gd name="connsiteY472" fmla="*/ 8475 h 10000"/>
                  <a:gd name="connsiteX473" fmla="*/ 3657 w 10000"/>
                  <a:gd name="connsiteY473" fmla="*/ 8478 h 10000"/>
                  <a:gd name="connsiteX474" fmla="*/ 3670 w 10000"/>
                  <a:gd name="connsiteY474" fmla="*/ 8475 h 10000"/>
                  <a:gd name="connsiteX475" fmla="*/ 3673 w 10000"/>
                  <a:gd name="connsiteY475" fmla="*/ 8468 h 10000"/>
                  <a:gd name="connsiteX476" fmla="*/ 3681 w 10000"/>
                  <a:gd name="connsiteY476" fmla="*/ 8468 h 10000"/>
                  <a:gd name="connsiteX477" fmla="*/ 3698 w 10000"/>
                  <a:gd name="connsiteY477" fmla="*/ 8478 h 10000"/>
                  <a:gd name="connsiteX478" fmla="*/ 3720 w 10000"/>
                  <a:gd name="connsiteY478" fmla="*/ 8497 h 10000"/>
                  <a:gd name="connsiteX479" fmla="*/ 3715 w 10000"/>
                  <a:gd name="connsiteY479" fmla="*/ 8504 h 10000"/>
                  <a:gd name="connsiteX480" fmla="*/ 3729 w 10000"/>
                  <a:gd name="connsiteY480" fmla="*/ 8514 h 10000"/>
                  <a:gd name="connsiteX481" fmla="*/ 3729 w 10000"/>
                  <a:gd name="connsiteY481" fmla="*/ 8517 h 10000"/>
                  <a:gd name="connsiteX482" fmla="*/ 3740 w 10000"/>
                  <a:gd name="connsiteY482" fmla="*/ 8527 h 10000"/>
                  <a:gd name="connsiteX483" fmla="*/ 3759 w 10000"/>
                  <a:gd name="connsiteY483" fmla="*/ 8517 h 10000"/>
                  <a:gd name="connsiteX484" fmla="*/ 3762 w 10000"/>
                  <a:gd name="connsiteY484" fmla="*/ 8504 h 10000"/>
                  <a:gd name="connsiteX485" fmla="*/ 3770 w 10000"/>
                  <a:gd name="connsiteY485" fmla="*/ 8488 h 10000"/>
                  <a:gd name="connsiteX486" fmla="*/ 3778 w 10000"/>
                  <a:gd name="connsiteY486" fmla="*/ 8484 h 10000"/>
                  <a:gd name="connsiteX487" fmla="*/ 3792 w 10000"/>
                  <a:gd name="connsiteY487" fmla="*/ 8475 h 10000"/>
                  <a:gd name="connsiteX488" fmla="*/ 3803 w 10000"/>
                  <a:gd name="connsiteY488" fmla="*/ 8478 h 10000"/>
                  <a:gd name="connsiteX489" fmla="*/ 3809 w 10000"/>
                  <a:gd name="connsiteY489" fmla="*/ 8475 h 10000"/>
                  <a:gd name="connsiteX490" fmla="*/ 3825 w 10000"/>
                  <a:gd name="connsiteY490" fmla="*/ 8465 h 10000"/>
                  <a:gd name="connsiteX491" fmla="*/ 3834 w 10000"/>
                  <a:gd name="connsiteY491" fmla="*/ 8468 h 10000"/>
                  <a:gd name="connsiteX492" fmla="*/ 3842 w 10000"/>
                  <a:gd name="connsiteY492" fmla="*/ 8478 h 10000"/>
                  <a:gd name="connsiteX493" fmla="*/ 3850 w 10000"/>
                  <a:gd name="connsiteY493" fmla="*/ 8478 h 10000"/>
                  <a:gd name="connsiteX494" fmla="*/ 3859 w 10000"/>
                  <a:gd name="connsiteY494" fmla="*/ 8484 h 10000"/>
                  <a:gd name="connsiteX495" fmla="*/ 3873 w 10000"/>
                  <a:gd name="connsiteY495" fmla="*/ 8494 h 10000"/>
                  <a:gd name="connsiteX496" fmla="*/ 3875 w 10000"/>
                  <a:gd name="connsiteY496" fmla="*/ 8507 h 10000"/>
                  <a:gd name="connsiteX497" fmla="*/ 3881 w 10000"/>
                  <a:gd name="connsiteY497" fmla="*/ 8527 h 10000"/>
                  <a:gd name="connsiteX498" fmla="*/ 3875 w 10000"/>
                  <a:gd name="connsiteY498" fmla="*/ 8546 h 10000"/>
                  <a:gd name="connsiteX499" fmla="*/ 3892 w 10000"/>
                  <a:gd name="connsiteY499" fmla="*/ 8546 h 10000"/>
                  <a:gd name="connsiteX500" fmla="*/ 3900 w 10000"/>
                  <a:gd name="connsiteY500" fmla="*/ 8543 h 10000"/>
                  <a:gd name="connsiteX501" fmla="*/ 3906 w 10000"/>
                  <a:gd name="connsiteY501" fmla="*/ 8543 h 10000"/>
                  <a:gd name="connsiteX502" fmla="*/ 3922 w 10000"/>
                  <a:gd name="connsiteY502" fmla="*/ 8552 h 10000"/>
                  <a:gd name="connsiteX503" fmla="*/ 3939 w 10000"/>
                  <a:gd name="connsiteY503" fmla="*/ 8559 h 10000"/>
                  <a:gd name="connsiteX504" fmla="*/ 3953 w 10000"/>
                  <a:gd name="connsiteY504" fmla="*/ 8572 h 10000"/>
                  <a:gd name="connsiteX505" fmla="*/ 3956 w 10000"/>
                  <a:gd name="connsiteY505" fmla="*/ 8588 h 10000"/>
                  <a:gd name="connsiteX506" fmla="*/ 3956 w 10000"/>
                  <a:gd name="connsiteY506" fmla="*/ 8608 h 10000"/>
                  <a:gd name="connsiteX507" fmla="*/ 3972 w 10000"/>
                  <a:gd name="connsiteY507" fmla="*/ 8608 h 10000"/>
                  <a:gd name="connsiteX508" fmla="*/ 3986 w 10000"/>
                  <a:gd name="connsiteY508" fmla="*/ 8608 h 10000"/>
                  <a:gd name="connsiteX509" fmla="*/ 3997 w 10000"/>
                  <a:gd name="connsiteY509" fmla="*/ 8608 h 10000"/>
                  <a:gd name="connsiteX510" fmla="*/ 4006 w 10000"/>
                  <a:gd name="connsiteY510" fmla="*/ 8608 h 10000"/>
                  <a:gd name="connsiteX511" fmla="*/ 4006 w 10000"/>
                  <a:gd name="connsiteY511" fmla="*/ 8611 h 10000"/>
                  <a:gd name="connsiteX512" fmla="*/ 4011 w 10000"/>
                  <a:gd name="connsiteY512" fmla="*/ 8611 h 10000"/>
                  <a:gd name="connsiteX513" fmla="*/ 4022 w 10000"/>
                  <a:gd name="connsiteY513" fmla="*/ 8620 h 10000"/>
                  <a:gd name="connsiteX514" fmla="*/ 4042 w 10000"/>
                  <a:gd name="connsiteY514" fmla="*/ 8620 h 10000"/>
                  <a:gd name="connsiteX515" fmla="*/ 4050 w 10000"/>
                  <a:gd name="connsiteY515" fmla="*/ 8617 h 10000"/>
                  <a:gd name="connsiteX516" fmla="*/ 4069 w 10000"/>
                  <a:gd name="connsiteY516" fmla="*/ 8620 h 10000"/>
                  <a:gd name="connsiteX517" fmla="*/ 4086 w 10000"/>
                  <a:gd name="connsiteY517" fmla="*/ 8630 h 10000"/>
                  <a:gd name="connsiteX518" fmla="*/ 4108 w 10000"/>
                  <a:gd name="connsiteY518" fmla="*/ 8627 h 10000"/>
                  <a:gd name="connsiteX519" fmla="*/ 4125 w 10000"/>
                  <a:gd name="connsiteY519" fmla="*/ 8620 h 10000"/>
                  <a:gd name="connsiteX520" fmla="*/ 4133 w 10000"/>
                  <a:gd name="connsiteY520" fmla="*/ 8611 h 10000"/>
                  <a:gd name="connsiteX521" fmla="*/ 4139 w 10000"/>
                  <a:gd name="connsiteY521" fmla="*/ 8608 h 10000"/>
                  <a:gd name="connsiteX522" fmla="*/ 4147 w 10000"/>
                  <a:gd name="connsiteY522" fmla="*/ 8601 h 10000"/>
                  <a:gd name="connsiteX523" fmla="*/ 4155 w 10000"/>
                  <a:gd name="connsiteY523" fmla="*/ 8591 h 10000"/>
                  <a:gd name="connsiteX524" fmla="*/ 4166 w 10000"/>
                  <a:gd name="connsiteY524" fmla="*/ 8582 h 10000"/>
                  <a:gd name="connsiteX525" fmla="*/ 4183 w 10000"/>
                  <a:gd name="connsiteY525" fmla="*/ 8569 h 10000"/>
                  <a:gd name="connsiteX526" fmla="*/ 4191 w 10000"/>
                  <a:gd name="connsiteY526" fmla="*/ 8562 h 10000"/>
                  <a:gd name="connsiteX527" fmla="*/ 4208 w 10000"/>
                  <a:gd name="connsiteY527" fmla="*/ 8552 h 10000"/>
                  <a:gd name="connsiteX528" fmla="*/ 4230 w 10000"/>
                  <a:gd name="connsiteY528" fmla="*/ 8552 h 10000"/>
                  <a:gd name="connsiteX529" fmla="*/ 4238 w 10000"/>
                  <a:gd name="connsiteY529" fmla="*/ 8559 h 10000"/>
                  <a:gd name="connsiteX530" fmla="*/ 4247 w 10000"/>
                  <a:gd name="connsiteY530" fmla="*/ 8572 h 10000"/>
                  <a:gd name="connsiteX531" fmla="*/ 4252 w 10000"/>
                  <a:gd name="connsiteY531" fmla="*/ 8578 h 10000"/>
                  <a:gd name="connsiteX532" fmla="*/ 4263 w 10000"/>
                  <a:gd name="connsiteY532" fmla="*/ 8582 h 10000"/>
                  <a:gd name="connsiteX533" fmla="*/ 4277 w 10000"/>
                  <a:gd name="connsiteY533" fmla="*/ 8572 h 10000"/>
                  <a:gd name="connsiteX534" fmla="*/ 4294 w 10000"/>
                  <a:gd name="connsiteY534" fmla="*/ 8559 h 10000"/>
                  <a:gd name="connsiteX535" fmla="*/ 4302 w 10000"/>
                  <a:gd name="connsiteY535" fmla="*/ 8546 h 10000"/>
                  <a:gd name="connsiteX536" fmla="*/ 4310 w 10000"/>
                  <a:gd name="connsiteY536" fmla="*/ 8543 h 10000"/>
                  <a:gd name="connsiteX537" fmla="*/ 4313 w 10000"/>
                  <a:gd name="connsiteY537" fmla="*/ 8543 h 10000"/>
                  <a:gd name="connsiteX538" fmla="*/ 4332 w 10000"/>
                  <a:gd name="connsiteY538" fmla="*/ 8546 h 10000"/>
                  <a:gd name="connsiteX539" fmla="*/ 4335 w 10000"/>
                  <a:gd name="connsiteY539" fmla="*/ 8559 h 10000"/>
                  <a:gd name="connsiteX540" fmla="*/ 4349 w 10000"/>
                  <a:gd name="connsiteY540" fmla="*/ 8588 h 10000"/>
                  <a:gd name="connsiteX541" fmla="*/ 4360 w 10000"/>
                  <a:gd name="connsiteY541" fmla="*/ 8591 h 10000"/>
                  <a:gd name="connsiteX542" fmla="*/ 4366 w 10000"/>
                  <a:gd name="connsiteY542" fmla="*/ 8591 h 10000"/>
                  <a:gd name="connsiteX543" fmla="*/ 4382 w 10000"/>
                  <a:gd name="connsiteY543" fmla="*/ 8598 h 10000"/>
                  <a:gd name="connsiteX544" fmla="*/ 4385 w 10000"/>
                  <a:gd name="connsiteY544" fmla="*/ 8598 h 10000"/>
                  <a:gd name="connsiteX545" fmla="*/ 4402 w 10000"/>
                  <a:gd name="connsiteY545" fmla="*/ 8598 h 10000"/>
                  <a:gd name="connsiteX546" fmla="*/ 4421 w 10000"/>
                  <a:gd name="connsiteY546" fmla="*/ 8591 h 10000"/>
                  <a:gd name="connsiteX547" fmla="*/ 4440 w 10000"/>
                  <a:gd name="connsiteY547" fmla="*/ 8591 h 10000"/>
                  <a:gd name="connsiteX548" fmla="*/ 4449 w 10000"/>
                  <a:gd name="connsiteY548" fmla="*/ 8598 h 10000"/>
                  <a:gd name="connsiteX549" fmla="*/ 4454 w 10000"/>
                  <a:gd name="connsiteY549" fmla="*/ 8617 h 10000"/>
                  <a:gd name="connsiteX550" fmla="*/ 4463 w 10000"/>
                  <a:gd name="connsiteY550" fmla="*/ 8608 h 10000"/>
                  <a:gd name="connsiteX551" fmla="*/ 4474 w 10000"/>
                  <a:gd name="connsiteY551" fmla="*/ 8608 h 10000"/>
                  <a:gd name="connsiteX552" fmla="*/ 4490 w 10000"/>
                  <a:gd name="connsiteY552" fmla="*/ 8617 h 10000"/>
                  <a:gd name="connsiteX553" fmla="*/ 4504 w 10000"/>
                  <a:gd name="connsiteY553" fmla="*/ 8617 h 10000"/>
                  <a:gd name="connsiteX554" fmla="*/ 4518 w 10000"/>
                  <a:gd name="connsiteY554" fmla="*/ 8617 h 10000"/>
                  <a:gd name="connsiteX555" fmla="*/ 4535 w 10000"/>
                  <a:gd name="connsiteY555" fmla="*/ 8611 h 10000"/>
                  <a:gd name="connsiteX556" fmla="*/ 4546 w 10000"/>
                  <a:gd name="connsiteY556" fmla="*/ 8611 h 10000"/>
                  <a:gd name="connsiteX557" fmla="*/ 4562 w 10000"/>
                  <a:gd name="connsiteY557" fmla="*/ 8611 h 10000"/>
                  <a:gd name="connsiteX558" fmla="*/ 4571 w 10000"/>
                  <a:gd name="connsiteY558" fmla="*/ 8611 h 10000"/>
                  <a:gd name="connsiteX559" fmla="*/ 4579 w 10000"/>
                  <a:gd name="connsiteY559" fmla="*/ 8608 h 10000"/>
                  <a:gd name="connsiteX560" fmla="*/ 4584 w 10000"/>
                  <a:gd name="connsiteY560" fmla="*/ 8608 h 10000"/>
                  <a:gd name="connsiteX561" fmla="*/ 4601 w 10000"/>
                  <a:gd name="connsiteY561" fmla="*/ 8617 h 10000"/>
                  <a:gd name="connsiteX562" fmla="*/ 4609 w 10000"/>
                  <a:gd name="connsiteY562" fmla="*/ 8627 h 10000"/>
                  <a:gd name="connsiteX563" fmla="*/ 4618 w 10000"/>
                  <a:gd name="connsiteY563" fmla="*/ 8637 h 10000"/>
                  <a:gd name="connsiteX564" fmla="*/ 4618 w 10000"/>
                  <a:gd name="connsiteY564" fmla="*/ 8646 h 10000"/>
                  <a:gd name="connsiteX565" fmla="*/ 4634 w 10000"/>
                  <a:gd name="connsiteY565" fmla="*/ 8656 h 10000"/>
                  <a:gd name="connsiteX566" fmla="*/ 4640 w 10000"/>
                  <a:gd name="connsiteY566" fmla="*/ 8659 h 10000"/>
                  <a:gd name="connsiteX567" fmla="*/ 4651 w 10000"/>
                  <a:gd name="connsiteY567" fmla="*/ 8666 h 10000"/>
                  <a:gd name="connsiteX568" fmla="*/ 4657 w 10000"/>
                  <a:gd name="connsiteY568" fmla="*/ 8659 h 10000"/>
                  <a:gd name="connsiteX569" fmla="*/ 4668 w 10000"/>
                  <a:gd name="connsiteY569" fmla="*/ 8650 h 10000"/>
                  <a:gd name="connsiteX570" fmla="*/ 4676 w 10000"/>
                  <a:gd name="connsiteY570" fmla="*/ 8650 h 10000"/>
                  <a:gd name="connsiteX571" fmla="*/ 4690 w 10000"/>
                  <a:gd name="connsiteY571" fmla="*/ 8650 h 10000"/>
                  <a:gd name="connsiteX572" fmla="*/ 4698 w 10000"/>
                  <a:gd name="connsiteY572" fmla="*/ 8650 h 10000"/>
                  <a:gd name="connsiteX573" fmla="*/ 4704 w 10000"/>
                  <a:gd name="connsiteY573" fmla="*/ 8650 h 10000"/>
                  <a:gd name="connsiteX574" fmla="*/ 4706 w 10000"/>
                  <a:gd name="connsiteY574" fmla="*/ 8659 h 10000"/>
                  <a:gd name="connsiteX575" fmla="*/ 4706 w 10000"/>
                  <a:gd name="connsiteY575" fmla="*/ 8666 h 10000"/>
                  <a:gd name="connsiteX576" fmla="*/ 4723 w 10000"/>
                  <a:gd name="connsiteY576" fmla="*/ 8682 h 10000"/>
                  <a:gd name="connsiteX577" fmla="*/ 4737 w 10000"/>
                  <a:gd name="connsiteY577" fmla="*/ 8682 h 10000"/>
                  <a:gd name="connsiteX578" fmla="*/ 4745 w 10000"/>
                  <a:gd name="connsiteY578" fmla="*/ 8676 h 10000"/>
                  <a:gd name="connsiteX579" fmla="*/ 4756 w 10000"/>
                  <a:gd name="connsiteY579" fmla="*/ 8666 h 10000"/>
                  <a:gd name="connsiteX580" fmla="*/ 4765 w 10000"/>
                  <a:gd name="connsiteY580" fmla="*/ 8666 h 10000"/>
                  <a:gd name="connsiteX581" fmla="*/ 4765 w 10000"/>
                  <a:gd name="connsiteY581" fmla="*/ 8682 h 10000"/>
                  <a:gd name="connsiteX582" fmla="*/ 4770 w 10000"/>
                  <a:gd name="connsiteY582" fmla="*/ 8701 h 10000"/>
                  <a:gd name="connsiteX583" fmla="*/ 4778 w 10000"/>
                  <a:gd name="connsiteY583" fmla="*/ 8705 h 10000"/>
                  <a:gd name="connsiteX584" fmla="*/ 4795 w 10000"/>
                  <a:gd name="connsiteY584" fmla="*/ 8714 h 10000"/>
                  <a:gd name="connsiteX585" fmla="*/ 4812 w 10000"/>
                  <a:gd name="connsiteY585" fmla="*/ 8714 h 10000"/>
                  <a:gd name="connsiteX586" fmla="*/ 4825 w 10000"/>
                  <a:gd name="connsiteY586" fmla="*/ 8705 h 10000"/>
                  <a:gd name="connsiteX587" fmla="*/ 4825 w 10000"/>
                  <a:gd name="connsiteY587" fmla="*/ 8701 h 10000"/>
                  <a:gd name="connsiteX588" fmla="*/ 4828 w 10000"/>
                  <a:gd name="connsiteY588" fmla="*/ 8701 h 10000"/>
                  <a:gd name="connsiteX589" fmla="*/ 4837 w 10000"/>
                  <a:gd name="connsiteY589" fmla="*/ 8692 h 10000"/>
                  <a:gd name="connsiteX590" fmla="*/ 4842 w 10000"/>
                  <a:gd name="connsiteY590" fmla="*/ 8685 h 10000"/>
                  <a:gd name="connsiteX591" fmla="*/ 4859 w 10000"/>
                  <a:gd name="connsiteY591" fmla="*/ 8692 h 10000"/>
                  <a:gd name="connsiteX592" fmla="*/ 4870 w 10000"/>
                  <a:gd name="connsiteY592" fmla="*/ 8701 h 10000"/>
                  <a:gd name="connsiteX593" fmla="*/ 4878 w 10000"/>
                  <a:gd name="connsiteY593" fmla="*/ 8714 h 10000"/>
                  <a:gd name="connsiteX594" fmla="*/ 4892 w 10000"/>
                  <a:gd name="connsiteY594" fmla="*/ 8724 h 10000"/>
                  <a:gd name="connsiteX595" fmla="*/ 4900 w 10000"/>
                  <a:gd name="connsiteY595" fmla="*/ 8724 h 10000"/>
                  <a:gd name="connsiteX596" fmla="*/ 4906 w 10000"/>
                  <a:gd name="connsiteY596" fmla="*/ 8705 h 10000"/>
                  <a:gd name="connsiteX597" fmla="*/ 4925 w 10000"/>
                  <a:gd name="connsiteY597" fmla="*/ 8724 h 10000"/>
                  <a:gd name="connsiteX598" fmla="*/ 4939 w 10000"/>
                  <a:gd name="connsiteY598" fmla="*/ 8701 h 10000"/>
                  <a:gd name="connsiteX599" fmla="*/ 4950 w 10000"/>
                  <a:gd name="connsiteY599" fmla="*/ 8695 h 10000"/>
                  <a:gd name="connsiteX600" fmla="*/ 4956 w 10000"/>
                  <a:gd name="connsiteY600" fmla="*/ 8692 h 10000"/>
                  <a:gd name="connsiteX601" fmla="*/ 4986 w 10000"/>
                  <a:gd name="connsiteY601" fmla="*/ 8705 h 10000"/>
                  <a:gd name="connsiteX602" fmla="*/ 5003 w 10000"/>
                  <a:gd name="connsiteY602" fmla="*/ 8701 h 10000"/>
                  <a:gd name="connsiteX603" fmla="*/ 5011 w 10000"/>
                  <a:gd name="connsiteY603" fmla="*/ 8692 h 10000"/>
                  <a:gd name="connsiteX604" fmla="*/ 5028 w 10000"/>
                  <a:gd name="connsiteY604" fmla="*/ 8682 h 10000"/>
                  <a:gd name="connsiteX605" fmla="*/ 5030 w 10000"/>
                  <a:gd name="connsiteY605" fmla="*/ 8659 h 10000"/>
                  <a:gd name="connsiteX606" fmla="*/ 5039 w 10000"/>
                  <a:gd name="connsiteY606" fmla="*/ 8656 h 10000"/>
                  <a:gd name="connsiteX607" fmla="*/ 5053 w 10000"/>
                  <a:gd name="connsiteY607" fmla="*/ 8669 h 10000"/>
                  <a:gd name="connsiteX608" fmla="*/ 5061 w 10000"/>
                  <a:gd name="connsiteY608" fmla="*/ 8669 h 10000"/>
                  <a:gd name="connsiteX609" fmla="*/ 5061 w 10000"/>
                  <a:gd name="connsiteY609" fmla="*/ 8676 h 10000"/>
                  <a:gd name="connsiteX610" fmla="*/ 5069 w 10000"/>
                  <a:gd name="connsiteY610" fmla="*/ 8669 h 10000"/>
                  <a:gd name="connsiteX611" fmla="*/ 5083 w 10000"/>
                  <a:gd name="connsiteY611" fmla="*/ 8669 h 10000"/>
                  <a:gd name="connsiteX612" fmla="*/ 5100 w 10000"/>
                  <a:gd name="connsiteY612" fmla="*/ 8669 h 10000"/>
                  <a:gd name="connsiteX613" fmla="*/ 5119 w 10000"/>
                  <a:gd name="connsiteY613" fmla="*/ 8682 h 10000"/>
                  <a:gd name="connsiteX614" fmla="*/ 5136 w 10000"/>
                  <a:gd name="connsiteY614" fmla="*/ 8692 h 10000"/>
                  <a:gd name="connsiteX615" fmla="*/ 5161 w 10000"/>
                  <a:gd name="connsiteY615" fmla="*/ 8701 h 10000"/>
                  <a:gd name="connsiteX616" fmla="*/ 5183 w 10000"/>
                  <a:gd name="connsiteY616" fmla="*/ 8701 h 10000"/>
                  <a:gd name="connsiteX617" fmla="*/ 5199 w 10000"/>
                  <a:gd name="connsiteY617" fmla="*/ 8701 h 10000"/>
                  <a:gd name="connsiteX618" fmla="*/ 5213 w 10000"/>
                  <a:gd name="connsiteY618" fmla="*/ 8705 h 10000"/>
                  <a:gd name="connsiteX619" fmla="*/ 5224 w 10000"/>
                  <a:gd name="connsiteY619" fmla="*/ 8701 h 10000"/>
                  <a:gd name="connsiteX620" fmla="*/ 5230 w 10000"/>
                  <a:gd name="connsiteY620" fmla="*/ 8701 h 10000"/>
                  <a:gd name="connsiteX621" fmla="*/ 5241 w 10000"/>
                  <a:gd name="connsiteY621" fmla="*/ 8676 h 10000"/>
                  <a:gd name="connsiteX622" fmla="*/ 5247 w 10000"/>
                  <a:gd name="connsiteY622" fmla="*/ 8666 h 10000"/>
                  <a:gd name="connsiteX623" fmla="*/ 5249 w 10000"/>
                  <a:gd name="connsiteY623" fmla="*/ 8646 h 10000"/>
                  <a:gd name="connsiteX624" fmla="*/ 5249 w 10000"/>
                  <a:gd name="connsiteY624" fmla="*/ 8650 h 10000"/>
                  <a:gd name="connsiteX625" fmla="*/ 5255 w 10000"/>
                  <a:gd name="connsiteY625" fmla="*/ 8646 h 10000"/>
                  <a:gd name="connsiteX626" fmla="*/ 5271 w 10000"/>
                  <a:gd name="connsiteY626" fmla="*/ 8650 h 10000"/>
                  <a:gd name="connsiteX627" fmla="*/ 5288 w 10000"/>
                  <a:gd name="connsiteY627" fmla="*/ 8666 h 10000"/>
                  <a:gd name="connsiteX628" fmla="*/ 5296 w 10000"/>
                  <a:gd name="connsiteY628" fmla="*/ 8666 h 10000"/>
                  <a:gd name="connsiteX629" fmla="*/ 5310 w 10000"/>
                  <a:gd name="connsiteY629" fmla="*/ 8656 h 10000"/>
                  <a:gd name="connsiteX630" fmla="*/ 5321 w 10000"/>
                  <a:gd name="connsiteY630" fmla="*/ 8650 h 10000"/>
                  <a:gd name="connsiteX631" fmla="*/ 5338 w 10000"/>
                  <a:gd name="connsiteY631" fmla="*/ 8650 h 10000"/>
                  <a:gd name="connsiteX632" fmla="*/ 5360 w 10000"/>
                  <a:gd name="connsiteY632" fmla="*/ 8640 h 10000"/>
                  <a:gd name="connsiteX633" fmla="*/ 5366 w 10000"/>
                  <a:gd name="connsiteY633" fmla="*/ 8637 h 10000"/>
                  <a:gd name="connsiteX634" fmla="*/ 5368 w 10000"/>
                  <a:gd name="connsiteY634" fmla="*/ 8637 h 10000"/>
                  <a:gd name="connsiteX635" fmla="*/ 5382 w 10000"/>
                  <a:gd name="connsiteY635" fmla="*/ 8630 h 10000"/>
                  <a:gd name="connsiteX636" fmla="*/ 5391 w 10000"/>
                  <a:gd name="connsiteY636" fmla="*/ 8630 h 10000"/>
                  <a:gd name="connsiteX637" fmla="*/ 5402 w 10000"/>
                  <a:gd name="connsiteY637" fmla="*/ 8637 h 10000"/>
                  <a:gd name="connsiteX638" fmla="*/ 5418 w 10000"/>
                  <a:gd name="connsiteY638" fmla="*/ 8656 h 10000"/>
                  <a:gd name="connsiteX639" fmla="*/ 5432 w 10000"/>
                  <a:gd name="connsiteY639" fmla="*/ 8666 h 10000"/>
                  <a:gd name="connsiteX640" fmla="*/ 5443 w 10000"/>
                  <a:gd name="connsiteY640" fmla="*/ 8682 h 10000"/>
                  <a:gd name="connsiteX641" fmla="*/ 5457 w 10000"/>
                  <a:gd name="connsiteY641" fmla="*/ 8692 h 10000"/>
                  <a:gd name="connsiteX642" fmla="*/ 5471 w 10000"/>
                  <a:gd name="connsiteY642" fmla="*/ 8705 h 10000"/>
                  <a:gd name="connsiteX643" fmla="*/ 5488 w 10000"/>
                  <a:gd name="connsiteY643" fmla="*/ 8711 h 10000"/>
                  <a:gd name="connsiteX644" fmla="*/ 5490 w 10000"/>
                  <a:gd name="connsiteY644" fmla="*/ 8721 h 10000"/>
                  <a:gd name="connsiteX645" fmla="*/ 5512 w 10000"/>
                  <a:gd name="connsiteY645" fmla="*/ 8724 h 10000"/>
                  <a:gd name="connsiteX646" fmla="*/ 5521 w 10000"/>
                  <a:gd name="connsiteY646" fmla="*/ 8714 h 10000"/>
                  <a:gd name="connsiteX647" fmla="*/ 5524 w 10000"/>
                  <a:gd name="connsiteY647" fmla="*/ 8714 h 10000"/>
                  <a:gd name="connsiteX648" fmla="*/ 5532 w 10000"/>
                  <a:gd name="connsiteY648" fmla="*/ 8721 h 10000"/>
                  <a:gd name="connsiteX649" fmla="*/ 5540 w 10000"/>
                  <a:gd name="connsiteY649" fmla="*/ 8724 h 10000"/>
                  <a:gd name="connsiteX650" fmla="*/ 5562 w 10000"/>
                  <a:gd name="connsiteY650" fmla="*/ 8750 h 10000"/>
                  <a:gd name="connsiteX651" fmla="*/ 5562 w 10000"/>
                  <a:gd name="connsiteY651" fmla="*/ 8760 h 10000"/>
                  <a:gd name="connsiteX652" fmla="*/ 5571 w 10000"/>
                  <a:gd name="connsiteY652" fmla="*/ 8782 h 10000"/>
                  <a:gd name="connsiteX653" fmla="*/ 5579 w 10000"/>
                  <a:gd name="connsiteY653" fmla="*/ 8789 h 10000"/>
                  <a:gd name="connsiteX654" fmla="*/ 5593 w 10000"/>
                  <a:gd name="connsiteY654" fmla="*/ 8789 h 10000"/>
                  <a:gd name="connsiteX655" fmla="*/ 5596 w 10000"/>
                  <a:gd name="connsiteY655" fmla="*/ 8789 h 10000"/>
                  <a:gd name="connsiteX656" fmla="*/ 5626 w 10000"/>
                  <a:gd name="connsiteY656" fmla="*/ 8782 h 10000"/>
                  <a:gd name="connsiteX657" fmla="*/ 5629 w 10000"/>
                  <a:gd name="connsiteY657" fmla="*/ 8782 h 10000"/>
                  <a:gd name="connsiteX658" fmla="*/ 5637 w 10000"/>
                  <a:gd name="connsiteY658" fmla="*/ 8779 h 10000"/>
                  <a:gd name="connsiteX659" fmla="*/ 5648 w 10000"/>
                  <a:gd name="connsiteY659" fmla="*/ 8789 h 10000"/>
                  <a:gd name="connsiteX660" fmla="*/ 5665 w 10000"/>
                  <a:gd name="connsiteY660" fmla="*/ 8795 h 10000"/>
                  <a:gd name="connsiteX661" fmla="*/ 5676 w 10000"/>
                  <a:gd name="connsiteY661" fmla="*/ 8789 h 10000"/>
                  <a:gd name="connsiteX662" fmla="*/ 5684 w 10000"/>
                  <a:gd name="connsiteY662" fmla="*/ 8782 h 10000"/>
                  <a:gd name="connsiteX663" fmla="*/ 5693 w 10000"/>
                  <a:gd name="connsiteY663" fmla="*/ 8789 h 10000"/>
                  <a:gd name="connsiteX664" fmla="*/ 5715 w 10000"/>
                  <a:gd name="connsiteY664" fmla="*/ 8808 h 10000"/>
                  <a:gd name="connsiteX665" fmla="*/ 5731 w 10000"/>
                  <a:gd name="connsiteY665" fmla="*/ 8808 h 10000"/>
                  <a:gd name="connsiteX666" fmla="*/ 5740 w 10000"/>
                  <a:gd name="connsiteY666" fmla="*/ 8808 h 10000"/>
                  <a:gd name="connsiteX667" fmla="*/ 5765 w 10000"/>
                  <a:gd name="connsiteY667" fmla="*/ 8818 h 10000"/>
                  <a:gd name="connsiteX668" fmla="*/ 5781 w 10000"/>
                  <a:gd name="connsiteY668" fmla="*/ 8824 h 10000"/>
                  <a:gd name="connsiteX669" fmla="*/ 5798 w 10000"/>
                  <a:gd name="connsiteY669" fmla="*/ 8834 h 10000"/>
                  <a:gd name="connsiteX670" fmla="*/ 5814 w 10000"/>
                  <a:gd name="connsiteY670" fmla="*/ 8837 h 10000"/>
                  <a:gd name="connsiteX671" fmla="*/ 5831 w 10000"/>
                  <a:gd name="connsiteY671" fmla="*/ 8844 h 10000"/>
                  <a:gd name="connsiteX672" fmla="*/ 5842 w 10000"/>
                  <a:gd name="connsiteY672" fmla="*/ 8847 h 10000"/>
                  <a:gd name="connsiteX673" fmla="*/ 5859 w 10000"/>
                  <a:gd name="connsiteY673" fmla="*/ 8857 h 10000"/>
                  <a:gd name="connsiteX674" fmla="*/ 5870 w 10000"/>
                  <a:gd name="connsiteY674" fmla="*/ 8867 h 10000"/>
                  <a:gd name="connsiteX675" fmla="*/ 5878 w 10000"/>
                  <a:gd name="connsiteY675" fmla="*/ 8873 h 10000"/>
                  <a:gd name="connsiteX676" fmla="*/ 5895 w 10000"/>
                  <a:gd name="connsiteY676" fmla="*/ 8873 h 10000"/>
                  <a:gd name="connsiteX677" fmla="*/ 5911 w 10000"/>
                  <a:gd name="connsiteY677" fmla="*/ 8873 h 10000"/>
                  <a:gd name="connsiteX678" fmla="*/ 5931 w 10000"/>
                  <a:gd name="connsiteY678" fmla="*/ 8873 h 10000"/>
                  <a:gd name="connsiteX679" fmla="*/ 5950 w 10000"/>
                  <a:gd name="connsiteY679" fmla="*/ 8867 h 10000"/>
                  <a:gd name="connsiteX680" fmla="*/ 5967 w 10000"/>
                  <a:gd name="connsiteY680" fmla="*/ 8867 h 10000"/>
                  <a:gd name="connsiteX681" fmla="*/ 5975 w 10000"/>
                  <a:gd name="connsiteY681" fmla="*/ 8873 h 10000"/>
                  <a:gd name="connsiteX682" fmla="*/ 6000 w 10000"/>
                  <a:gd name="connsiteY682" fmla="*/ 8883 h 10000"/>
                  <a:gd name="connsiteX683" fmla="*/ 5997 w 10000"/>
                  <a:gd name="connsiteY683" fmla="*/ 8886 h 10000"/>
                  <a:gd name="connsiteX684" fmla="*/ 5997 w 10000"/>
                  <a:gd name="connsiteY684" fmla="*/ 8896 h 10000"/>
                  <a:gd name="connsiteX685" fmla="*/ 6014 w 10000"/>
                  <a:gd name="connsiteY685" fmla="*/ 8892 h 10000"/>
                  <a:gd name="connsiteX686" fmla="*/ 6028 w 10000"/>
                  <a:gd name="connsiteY686" fmla="*/ 8892 h 10000"/>
                  <a:gd name="connsiteX687" fmla="*/ 6053 w 10000"/>
                  <a:gd name="connsiteY687" fmla="*/ 8886 h 10000"/>
                  <a:gd name="connsiteX688" fmla="*/ 6072 w 10000"/>
                  <a:gd name="connsiteY688" fmla="*/ 8876 h 10000"/>
                  <a:gd name="connsiteX689" fmla="*/ 6089 w 10000"/>
                  <a:gd name="connsiteY689" fmla="*/ 8867 h 10000"/>
                  <a:gd name="connsiteX690" fmla="*/ 6111 w 10000"/>
                  <a:gd name="connsiteY690" fmla="*/ 8857 h 10000"/>
                  <a:gd name="connsiteX691" fmla="*/ 6127 w 10000"/>
                  <a:gd name="connsiteY691" fmla="*/ 8847 h 10000"/>
                  <a:gd name="connsiteX692" fmla="*/ 6152 w 10000"/>
                  <a:gd name="connsiteY692" fmla="*/ 8834 h 10000"/>
                  <a:gd name="connsiteX693" fmla="*/ 6183 w 10000"/>
                  <a:gd name="connsiteY693" fmla="*/ 8828 h 10000"/>
                  <a:gd name="connsiteX694" fmla="*/ 6175 w 10000"/>
                  <a:gd name="connsiteY694" fmla="*/ 8844 h 10000"/>
                  <a:gd name="connsiteX695" fmla="*/ 6169 w 10000"/>
                  <a:gd name="connsiteY695" fmla="*/ 8863 h 10000"/>
                  <a:gd name="connsiteX696" fmla="*/ 6158 w 10000"/>
                  <a:gd name="connsiteY696" fmla="*/ 8886 h 10000"/>
                  <a:gd name="connsiteX697" fmla="*/ 6152 w 10000"/>
                  <a:gd name="connsiteY697" fmla="*/ 8896 h 10000"/>
                  <a:gd name="connsiteX698" fmla="*/ 6150 w 10000"/>
                  <a:gd name="connsiteY698" fmla="*/ 8909 h 10000"/>
                  <a:gd name="connsiteX699" fmla="*/ 6152 w 10000"/>
                  <a:gd name="connsiteY699" fmla="*/ 8938 h 10000"/>
                  <a:gd name="connsiteX700" fmla="*/ 6158 w 10000"/>
                  <a:gd name="connsiteY700" fmla="*/ 8957 h 10000"/>
                  <a:gd name="connsiteX701" fmla="*/ 6161 w 10000"/>
                  <a:gd name="connsiteY701" fmla="*/ 8980 h 10000"/>
                  <a:gd name="connsiteX702" fmla="*/ 6166 w 10000"/>
                  <a:gd name="connsiteY702" fmla="*/ 8999 h 10000"/>
                  <a:gd name="connsiteX703" fmla="*/ 6175 w 10000"/>
                  <a:gd name="connsiteY703" fmla="*/ 9032 h 10000"/>
                  <a:gd name="connsiteX704" fmla="*/ 6183 w 10000"/>
                  <a:gd name="connsiteY704" fmla="*/ 9051 h 10000"/>
                  <a:gd name="connsiteX705" fmla="*/ 6191 w 10000"/>
                  <a:gd name="connsiteY705" fmla="*/ 9064 h 10000"/>
                  <a:gd name="connsiteX706" fmla="*/ 6194 w 10000"/>
                  <a:gd name="connsiteY706" fmla="*/ 9084 h 10000"/>
                  <a:gd name="connsiteX707" fmla="*/ 6208 w 10000"/>
                  <a:gd name="connsiteY707" fmla="*/ 9103 h 10000"/>
                  <a:gd name="connsiteX708" fmla="*/ 6208 w 10000"/>
                  <a:gd name="connsiteY708" fmla="*/ 9113 h 10000"/>
                  <a:gd name="connsiteX709" fmla="*/ 6216 w 10000"/>
                  <a:gd name="connsiteY709" fmla="*/ 9129 h 10000"/>
                  <a:gd name="connsiteX710" fmla="*/ 6230 w 10000"/>
                  <a:gd name="connsiteY710" fmla="*/ 9148 h 10000"/>
                  <a:gd name="connsiteX711" fmla="*/ 6241 w 10000"/>
                  <a:gd name="connsiteY711" fmla="*/ 9165 h 10000"/>
                  <a:gd name="connsiteX712" fmla="*/ 6249 w 10000"/>
                  <a:gd name="connsiteY712" fmla="*/ 9168 h 10000"/>
                  <a:gd name="connsiteX713" fmla="*/ 6266 w 10000"/>
                  <a:gd name="connsiteY713" fmla="*/ 9184 h 10000"/>
                  <a:gd name="connsiteX714" fmla="*/ 6280 w 10000"/>
                  <a:gd name="connsiteY714" fmla="*/ 9184 h 10000"/>
                  <a:gd name="connsiteX715" fmla="*/ 6288 w 10000"/>
                  <a:gd name="connsiteY715" fmla="*/ 9177 h 10000"/>
                  <a:gd name="connsiteX716" fmla="*/ 6299 w 10000"/>
                  <a:gd name="connsiteY716" fmla="*/ 9187 h 10000"/>
                  <a:gd name="connsiteX717" fmla="*/ 6305 w 10000"/>
                  <a:gd name="connsiteY717" fmla="*/ 9197 h 10000"/>
                  <a:gd name="connsiteX718" fmla="*/ 6310 w 10000"/>
                  <a:gd name="connsiteY718" fmla="*/ 9197 h 10000"/>
                  <a:gd name="connsiteX719" fmla="*/ 6321 w 10000"/>
                  <a:gd name="connsiteY719" fmla="*/ 9213 h 10000"/>
                  <a:gd name="connsiteX720" fmla="*/ 6335 w 10000"/>
                  <a:gd name="connsiteY720" fmla="*/ 9223 h 10000"/>
                  <a:gd name="connsiteX721" fmla="*/ 6338 w 10000"/>
                  <a:gd name="connsiteY721" fmla="*/ 9223 h 10000"/>
                  <a:gd name="connsiteX722" fmla="*/ 6355 w 10000"/>
                  <a:gd name="connsiteY722" fmla="*/ 9226 h 10000"/>
                  <a:gd name="connsiteX723" fmla="*/ 6363 w 10000"/>
                  <a:gd name="connsiteY723" fmla="*/ 9236 h 10000"/>
                  <a:gd name="connsiteX724" fmla="*/ 6380 w 10000"/>
                  <a:gd name="connsiteY724" fmla="*/ 9258 h 10000"/>
                  <a:gd name="connsiteX725" fmla="*/ 6393 w 10000"/>
                  <a:gd name="connsiteY725" fmla="*/ 9278 h 10000"/>
                  <a:gd name="connsiteX726" fmla="*/ 6396 w 10000"/>
                  <a:gd name="connsiteY726" fmla="*/ 9288 h 10000"/>
                  <a:gd name="connsiteX727" fmla="*/ 6407 w 10000"/>
                  <a:gd name="connsiteY727" fmla="*/ 9297 h 10000"/>
                  <a:gd name="connsiteX728" fmla="*/ 6410 w 10000"/>
                  <a:gd name="connsiteY728" fmla="*/ 9307 h 10000"/>
                  <a:gd name="connsiteX729" fmla="*/ 6416 w 10000"/>
                  <a:gd name="connsiteY729" fmla="*/ 9317 h 10000"/>
                  <a:gd name="connsiteX730" fmla="*/ 6424 w 10000"/>
                  <a:gd name="connsiteY730" fmla="*/ 9326 h 10000"/>
                  <a:gd name="connsiteX731" fmla="*/ 6435 w 10000"/>
                  <a:gd name="connsiteY731" fmla="*/ 9336 h 10000"/>
                  <a:gd name="connsiteX732" fmla="*/ 6443 w 10000"/>
                  <a:gd name="connsiteY732" fmla="*/ 9346 h 10000"/>
                  <a:gd name="connsiteX733" fmla="*/ 6449 w 10000"/>
                  <a:gd name="connsiteY733" fmla="*/ 9362 h 10000"/>
                  <a:gd name="connsiteX734" fmla="*/ 6452 w 10000"/>
                  <a:gd name="connsiteY734" fmla="*/ 9372 h 10000"/>
                  <a:gd name="connsiteX735" fmla="*/ 6449 w 10000"/>
                  <a:gd name="connsiteY735" fmla="*/ 9381 h 10000"/>
                  <a:gd name="connsiteX736" fmla="*/ 6465 w 10000"/>
                  <a:gd name="connsiteY736" fmla="*/ 9394 h 10000"/>
                  <a:gd name="connsiteX737" fmla="*/ 6468 w 10000"/>
                  <a:gd name="connsiteY737" fmla="*/ 9420 h 10000"/>
                  <a:gd name="connsiteX738" fmla="*/ 6493 w 10000"/>
                  <a:gd name="connsiteY738" fmla="*/ 9430 h 10000"/>
                  <a:gd name="connsiteX739" fmla="*/ 6507 w 10000"/>
                  <a:gd name="connsiteY739" fmla="*/ 9440 h 10000"/>
                  <a:gd name="connsiteX740" fmla="*/ 6524 w 10000"/>
                  <a:gd name="connsiteY740" fmla="*/ 9459 h 10000"/>
                  <a:gd name="connsiteX741" fmla="*/ 6532 w 10000"/>
                  <a:gd name="connsiteY741" fmla="*/ 9485 h 10000"/>
                  <a:gd name="connsiteX742" fmla="*/ 6537 w 10000"/>
                  <a:gd name="connsiteY742" fmla="*/ 9498 h 10000"/>
                  <a:gd name="connsiteX743" fmla="*/ 6571 w 10000"/>
                  <a:gd name="connsiteY743" fmla="*/ 9508 h 10000"/>
                  <a:gd name="connsiteX744" fmla="*/ 6596 w 10000"/>
                  <a:gd name="connsiteY744" fmla="*/ 9508 h 10000"/>
                  <a:gd name="connsiteX745" fmla="*/ 6637 w 10000"/>
                  <a:gd name="connsiteY745" fmla="*/ 9517 h 10000"/>
                  <a:gd name="connsiteX746" fmla="*/ 6662 w 10000"/>
                  <a:gd name="connsiteY746" fmla="*/ 9524 h 10000"/>
                  <a:gd name="connsiteX747" fmla="*/ 6679 w 10000"/>
                  <a:gd name="connsiteY747" fmla="*/ 9517 h 10000"/>
                  <a:gd name="connsiteX748" fmla="*/ 6679 w 10000"/>
                  <a:gd name="connsiteY748" fmla="*/ 9505 h 10000"/>
                  <a:gd name="connsiteX749" fmla="*/ 6690 w 10000"/>
                  <a:gd name="connsiteY749" fmla="*/ 9485 h 10000"/>
                  <a:gd name="connsiteX750" fmla="*/ 6693 w 10000"/>
                  <a:gd name="connsiteY750" fmla="*/ 9479 h 10000"/>
                  <a:gd name="connsiteX751" fmla="*/ 6706 w 10000"/>
                  <a:gd name="connsiteY751" fmla="*/ 9469 h 10000"/>
                  <a:gd name="connsiteX752" fmla="*/ 6709 w 10000"/>
                  <a:gd name="connsiteY752" fmla="*/ 9462 h 10000"/>
                  <a:gd name="connsiteX753" fmla="*/ 6717 w 10000"/>
                  <a:gd name="connsiteY753" fmla="*/ 9459 h 10000"/>
                  <a:gd name="connsiteX754" fmla="*/ 6726 w 10000"/>
                  <a:gd name="connsiteY754" fmla="*/ 9459 h 10000"/>
                  <a:gd name="connsiteX755" fmla="*/ 6742 w 10000"/>
                  <a:gd name="connsiteY755" fmla="*/ 9462 h 10000"/>
                  <a:gd name="connsiteX756" fmla="*/ 6759 w 10000"/>
                  <a:gd name="connsiteY756" fmla="*/ 9479 h 10000"/>
                  <a:gd name="connsiteX757" fmla="*/ 6781 w 10000"/>
                  <a:gd name="connsiteY757" fmla="*/ 9485 h 10000"/>
                  <a:gd name="connsiteX758" fmla="*/ 6795 w 10000"/>
                  <a:gd name="connsiteY758" fmla="*/ 9485 h 10000"/>
                  <a:gd name="connsiteX759" fmla="*/ 6803 w 10000"/>
                  <a:gd name="connsiteY759" fmla="*/ 9498 h 10000"/>
                  <a:gd name="connsiteX760" fmla="*/ 6806 w 10000"/>
                  <a:gd name="connsiteY760" fmla="*/ 9508 h 10000"/>
                  <a:gd name="connsiteX761" fmla="*/ 6823 w 10000"/>
                  <a:gd name="connsiteY761" fmla="*/ 9514 h 10000"/>
                  <a:gd name="connsiteX762" fmla="*/ 6831 w 10000"/>
                  <a:gd name="connsiteY762" fmla="*/ 9514 h 10000"/>
                  <a:gd name="connsiteX763" fmla="*/ 6848 w 10000"/>
                  <a:gd name="connsiteY763" fmla="*/ 9514 h 10000"/>
                  <a:gd name="connsiteX764" fmla="*/ 6856 w 10000"/>
                  <a:gd name="connsiteY764" fmla="*/ 9517 h 10000"/>
                  <a:gd name="connsiteX765" fmla="*/ 6878 w 10000"/>
                  <a:gd name="connsiteY765" fmla="*/ 9524 h 10000"/>
                  <a:gd name="connsiteX766" fmla="*/ 6895 w 10000"/>
                  <a:gd name="connsiteY766" fmla="*/ 9524 h 10000"/>
                  <a:gd name="connsiteX767" fmla="*/ 6917 w 10000"/>
                  <a:gd name="connsiteY767" fmla="*/ 9527 h 10000"/>
                  <a:gd name="connsiteX768" fmla="*/ 6934 w 10000"/>
                  <a:gd name="connsiteY768" fmla="*/ 9534 h 10000"/>
                  <a:gd name="connsiteX769" fmla="*/ 6961 w 10000"/>
                  <a:gd name="connsiteY769" fmla="*/ 9543 h 10000"/>
                  <a:gd name="connsiteX770" fmla="*/ 6989 w 10000"/>
                  <a:gd name="connsiteY770" fmla="*/ 9547 h 10000"/>
                  <a:gd name="connsiteX771" fmla="*/ 7014 w 10000"/>
                  <a:gd name="connsiteY771" fmla="*/ 9543 h 10000"/>
                  <a:gd name="connsiteX772" fmla="*/ 7033 w 10000"/>
                  <a:gd name="connsiteY772" fmla="*/ 9543 h 10000"/>
                  <a:gd name="connsiteX773" fmla="*/ 7042 w 10000"/>
                  <a:gd name="connsiteY773" fmla="*/ 9547 h 10000"/>
                  <a:gd name="connsiteX774" fmla="*/ 7069 w 10000"/>
                  <a:gd name="connsiteY774" fmla="*/ 9647 h 10000"/>
                  <a:gd name="connsiteX775" fmla="*/ 7122 w 10000"/>
                  <a:gd name="connsiteY775" fmla="*/ 9734 h 10000"/>
                  <a:gd name="connsiteX776" fmla="*/ 7147 w 10000"/>
                  <a:gd name="connsiteY776" fmla="*/ 9744 h 10000"/>
                  <a:gd name="connsiteX777" fmla="*/ 7169 w 10000"/>
                  <a:gd name="connsiteY777" fmla="*/ 9741 h 10000"/>
                  <a:gd name="connsiteX778" fmla="*/ 7177 w 10000"/>
                  <a:gd name="connsiteY778" fmla="*/ 9744 h 10000"/>
                  <a:gd name="connsiteX779" fmla="*/ 7186 w 10000"/>
                  <a:gd name="connsiteY779" fmla="*/ 9754 h 10000"/>
                  <a:gd name="connsiteX780" fmla="*/ 7191 w 10000"/>
                  <a:gd name="connsiteY780" fmla="*/ 9773 h 10000"/>
                  <a:gd name="connsiteX781" fmla="*/ 7208 w 10000"/>
                  <a:gd name="connsiteY781" fmla="*/ 9783 h 10000"/>
                  <a:gd name="connsiteX782" fmla="*/ 7219 w 10000"/>
                  <a:gd name="connsiteY782" fmla="*/ 9793 h 10000"/>
                  <a:gd name="connsiteX783" fmla="*/ 7235 w 10000"/>
                  <a:gd name="connsiteY783" fmla="*/ 9802 h 10000"/>
                  <a:gd name="connsiteX784" fmla="*/ 7249 w 10000"/>
                  <a:gd name="connsiteY784" fmla="*/ 9819 h 10000"/>
                  <a:gd name="connsiteX785" fmla="*/ 7255 w 10000"/>
                  <a:gd name="connsiteY785" fmla="*/ 9835 h 10000"/>
                  <a:gd name="connsiteX786" fmla="*/ 7255 w 10000"/>
                  <a:gd name="connsiteY786" fmla="*/ 9848 h 10000"/>
                  <a:gd name="connsiteX787" fmla="*/ 7249 w 10000"/>
                  <a:gd name="connsiteY787" fmla="*/ 9848 h 10000"/>
                  <a:gd name="connsiteX788" fmla="*/ 7244 w 10000"/>
                  <a:gd name="connsiteY788" fmla="*/ 9858 h 10000"/>
                  <a:gd name="connsiteX789" fmla="*/ 7235 w 10000"/>
                  <a:gd name="connsiteY789" fmla="*/ 9883 h 10000"/>
                  <a:gd name="connsiteX790" fmla="*/ 7244 w 10000"/>
                  <a:gd name="connsiteY790" fmla="*/ 9903 h 10000"/>
                  <a:gd name="connsiteX791" fmla="*/ 7258 w 10000"/>
                  <a:gd name="connsiteY791" fmla="*/ 9926 h 10000"/>
                  <a:gd name="connsiteX792" fmla="*/ 7263 w 10000"/>
                  <a:gd name="connsiteY792" fmla="*/ 9948 h 10000"/>
                  <a:gd name="connsiteX793" fmla="*/ 7274 w 10000"/>
                  <a:gd name="connsiteY793" fmla="*/ 9968 h 10000"/>
                  <a:gd name="connsiteX794" fmla="*/ 7283 w 10000"/>
                  <a:gd name="connsiteY794" fmla="*/ 9987 h 10000"/>
                  <a:gd name="connsiteX795" fmla="*/ 7291 w 10000"/>
                  <a:gd name="connsiteY795" fmla="*/ 10000 h 10000"/>
                  <a:gd name="connsiteX796" fmla="*/ 7305 w 10000"/>
                  <a:gd name="connsiteY796" fmla="*/ 9997 h 10000"/>
                  <a:gd name="connsiteX797" fmla="*/ 7313 w 10000"/>
                  <a:gd name="connsiteY797" fmla="*/ 9977 h 10000"/>
                  <a:gd name="connsiteX798" fmla="*/ 7324 w 10000"/>
                  <a:gd name="connsiteY798" fmla="*/ 9968 h 10000"/>
                  <a:gd name="connsiteX799" fmla="*/ 7341 w 10000"/>
                  <a:gd name="connsiteY799" fmla="*/ 9971 h 10000"/>
                  <a:gd name="connsiteX800" fmla="*/ 7368 w 10000"/>
                  <a:gd name="connsiteY800" fmla="*/ 9987 h 10000"/>
                  <a:gd name="connsiteX801" fmla="*/ 7380 w 10000"/>
                  <a:gd name="connsiteY801" fmla="*/ 9990 h 10000"/>
                  <a:gd name="connsiteX802" fmla="*/ 7393 w 10000"/>
                  <a:gd name="connsiteY802" fmla="*/ 9981 h 10000"/>
                  <a:gd name="connsiteX803" fmla="*/ 7404 w 10000"/>
                  <a:gd name="connsiteY803" fmla="*/ 9968 h 10000"/>
                  <a:gd name="connsiteX804" fmla="*/ 7418 w 10000"/>
                  <a:gd name="connsiteY804" fmla="*/ 9948 h 10000"/>
                  <a:gd name="connsiteX805" fmla="*/ 7427 w 10000"/>
                  <a:gd name="connsiteY805" fmla="*/ 9922 h 10000"/>
                  <a:gd name="connsiteX806" fmla="*/ 7427 w 10000"/>
                  <a:gd name="connsiteY806" fmla="*/ 9906 h 10000"/>
                  <a:gd name="connsiteX807" fmla="*/ 7404 w 10000"/>
                  <a:gd name="connsiteY807" fmla="*/ 9877 h 10000"/>
                  <a:gd name="connsiteX808" fmla="*/ 7388 w 10000"/>
                  <a:gd name="connsiteY808" fmla="*/ 9854 h 10000"/>
                  <a:gd name="connsiteX809" fmla="*/ 7385 w 10000"/>
                  <a:gd name="connsiteY809" fmla="*/ 9845 h 10000"/>
                  <a:gd name="connsiteX810" fmla="*/ 7385 w 10000"/>
                  <a:gd name="connsiteY810" fmla="*/ 9825 h 10000"/>
                  <a:gd name="connsiteX811" fmla="*/ 7385 w 10000"/>
                  <a:gd name="connsiteY811" fmla="*/ 9819 h 10000"/>
                  <a:gd name="connsiteX812" fmla="*/ 7393 w 10000"/>
                  <a:gd name="connsiteY812" fmla="*/ 9809 h 10000"/>
                  <a:gd name="connsiteX813" fmla="*/ 7404 w 10000"/>
                  <a:gd name="connsiteY813" fmla="*/ 9793 h 10000"/>
                  <a:gd name="connsiteX814" fmla="*/ 7413 w 10000"/>
                  <a:gd name="connsiteY814" fmla="*/ 9783 h 10000"/>
                  <a:gd name="connsiteX815" fmla="*/ 7404 w 10000"/>
                  <a:gd name="connsiteY815" fmla="*/ 9770 h 10000"/>
                  <a:gd name="connsiteX816" fmla="*/ 7388 w 10000"/>
                  <a:gd name="connsiteY816" fmla="*/ 9760 h 10000"/>
                  <a:gd name="connsiteX817" fmla="*/ 7371 w 10000"/>
                  <a:gd name="connsiteY817" fmla="*/ 9744 h 10000"/>
                  <a:gd name="connsiteX818" fmla="*/ 7363 w 10000"/>
                  <a:gd name="connsiteY818" fmla="*/ 9731 h 10000"/>
                  <a:gd name="connsiteX819" fmla="*/ 7355 w 10000"/>
                  <a:gd name="connsiteY819" fmla="*/ 9715 h 10000"/>
                  <a:gd name="connsiteX820" fmla="*/ 7360 w 10000"/>
                  <a:gd name="connsiteY820" fmla="*/ 9686 h 10000"/>
                  <a:gd name="connsiteX821" fmla="*/ 7363 w 10000"/>
                  <a:gd name="connsiteY821" fmla="*/ 9657 h 10000"/>
                  <a:gd name="connsiteX822" fmla="*/ 7360 w 10000"/>
                  <a:gd name="connsiteY822" fmla="*/ 9631 h 10000"/>
                  <a:gd name="connsiteX823" fmla="*/ 7346 w 10000"/>
                  <a:gd name="connsiteY823" fmla="*/ 9611 h 10000"/>
                  <a:gd name="connsiteX824" fmla="*/ 7332 w 10000"/>
                  <a:gd name="connsiteY824" fmla="*/ 9585 h 10000"/>
                  <a:gd name="connsiteX825" fmla="*/ 7324 w 10000"/>
                  <a:gd name="connsiteY825" fmla="*/ 9573 h 10000"/>
                  <a:gd name="connsiteX826" fmla="*/ 7324 w 10000"/>
                  <a:gd name="connsiteY826" fmla="*/ 9553 h 10000"/>
                  <a:gd name="connsiteX827" fmla="*/ 7324 w 10000"/>
                  <a:gd name="connsiteY827" fmla="*/ 9543 h 10000"/>
                  <a:gd name="connsiteX828" fmla="*/ 7324 w 10000"/>
                  <a:gd name="connsiteY828" fmla="*/ 9517 h 10000"/>
                  <a:gd name="connsiteX829" fmla="*/ 7324 w 10000"/>
                  <a:gd name="connsiteY829" fmla="*/ 9498 h 10000"/>
                  <a:gd name="connsiteX830" fmla="*/ 7332 w 10000"/>
                  <a:gd name="connsiteY830" fmla="*/ 9479 h 10000"/>
                  <a:gd name="connsiteX831" fmla="*/ 7341 w 10000"/>
                  <a:gd name="connsiteY831" fmla="*/ 9462 h 10000"/>
                  <a:gd name="connsiteX832" fmla="*/ 7352 w 10000"/>
                  <a:gd name="connsiteY832" fmla="*/ 9459 h 10000"/>
                  <a:gd name="connsiteX833" fmla="*/ 7360 w 10000"/>
                  <a:gd name="connsiteY833" fmla="*/ 9443 h 10000"/>
                  <a:gd name="connsiteX834" fmla="*/ 7363 w 10000"/>
                  <a:gd name="connsiteY834" fmla="*/ 9433 h 10000"/>
                  <a:gd name="connsiteX835" fmla="*/ 7377 w 10000"/>
                  <a:gd name="connsiteY835" fmla="*/ 9433 h 10000"/>
                  <a:gd name="connsiteX836" fmla="*/ 7388 w 10000"/>
                  <a:gd name="connsiteY836" fmla="*/ 9430 h 10000"/>
                  <a:gd name="connsiteX837" fmla="*/ 7396 w 10000"/>
                  <a:gd name="connsiteY837" fmla="*/ 9430 h 10000"/>
                  <a:gd name="connsiteX838" fmla="*/ 7402 w 10000"/>
                  <a:gd name="connsiteY838" fmla="*/ 9424 h 10000"/>
                  <a:gd name="connsiteX839" fmla="*/ 7396 w 10000"/>
                  <a:gd name="connsiteY839" fmla="*/ 9414 h 10000"/>
                  <a:gd name="connsiteX840" fmla="*/ 7388 w 10000"/>
                  <a:gd name="connsiteY840" fmla="*/ 9401 h 10000"/>
                  <a:gd name="connsiteX841" fmla="*/ 7371 w 10000"/>
                  <a:gd name="connsiteY841" fmla="*/ 9391 h 10000"/>
                  <a:gd name="connsiteX842" fmla="*/ 7355 w 10000"/>
                  <a:gd name="connsiteY842" fmla="*/ 9375 h 10000"/>
                  <a:gd name="connsiteX843" fmla="*/ 7332 w 10000"/>
                  <a:gd name="connsiteY843" fmla="*/ 9356 h 10000"/>
                  <a:gd name="connsiteX844" fmla="*/ 7313 w 10000"/>
                  <a:gd name="connsiteY844" fmla="*/ 9330 h 10000"/>
                  <a:gd name="connsiteX845" fmla="*/ 7307 w 10000"/>
                  <a:gd name="connsiteY845" fmla="*/ 9310 h 10000"/>
                  <a:gd name="connsiteX846" fmla="*/ 7305 w 10000"/>
                  <a:gd name="connsiteY846" fmla="*/ 9291 h 10000"/>
                  <a:gd name="connsiteX847" fmla="*/ 7305 w 10000"/>
                  <a:gd name="connsiteY847" fmla="*/ 9278 h 10000"/>
                  <a:gd name="connsiteX848" fmla="*/ 7296 w 10000"/>
                  <a:gd name="connsiteY848" fmla="*/ 9268 h 10000"/>
                  <a:gd name="connsiteX849" fmla="*/ 7296 w 10000"/>
                  <a:gd name="connsiteY849" fmla="*/ 9249 h 10000"/>
                  <a:gd name="connsiteX850" fmla="*/ 7291 w 10000"/>
                  <a:gd name="connsiteY850" fmla="*/ 9226 h 10000"/>
                  <a:gd name="connsiteX851" fmla="*/ 7283 w 10000"/>
                  <a:gd name="connsiteY851" fmla="*/ 9213 h 10000"/>
                  <a:gd name="connsiteX852" fmla="*/ 7274 w 10000"/>
                  <a:gd name="connsiteY852" fmla="*/ 9194 h 10000"/>
                  <a:gd name="connsiteX853" fmla="*/ 7274 w 10000"/>
                  <a:gd name="connsiteY853" fmla="*/ 9174 h 10000"/>
                  <a:gd name="connsiteX854" fmla="*/ 7280 w 10000"/>
                  <a:gd name="connsiteY854" fmla="*/ 9148 h 10000"/>
                  <a:gd name="connsiteX855" fmla="*/ 7283 w 10000"/>
                  <a:gd name="connsiteY855" fmla="*/ 9119 h 10000"/>
                  <a:gd name="connsiteX856" fmla="*/ 7291 w 10000"/>
                  <a:gd name="connsiteY856" fmla="*/ 9100 h 10000"/>
                  <a:gd name="connsiteX857" fmla="*/ 7307 w 10000"/>
                  <a:gd name="connsiteY857" fmla="*/ 9080 h 10000"/>
                  <a:gd name="connsiteX858" fmla="*/ 7324 w 10000"/>
                  <a:gd name="connsiteY858" fmla="*/ 9054 h 10000"/>
                  <a:gd name="connsiteX859" fmla="*/ 7341 w 10000"/>
                  <a:gd name="connsiteY859" fmla="*/ 9054 h 10000"/>
                  <a:gd name="connsiteX860" fmla="*/ 7352 w 10000"/>
                  <a:gd name="connsiteY860" fmla="*/ 9054 h 10000"/>
                  <a:gd name="connsiteX861" fmla="*/ 7346 w 10000"/>
                  <a:gd name="connsiteY861" fmla="*/ 9032 h 10000"/>
                  <a:gd name="connsiteX862" fmla="*/ 7341 w 10000"/>
                  <a:gd name="connsiteY862" fmla="*/ 9022 h 10000"/>
                  <a:gd name="connsiteX863" fmla="*/ 7352 w 10000"/>
                  <a:gd name="connsiteY863" fmla="*/ 8999 h 10000"/>
                  <a:gd name="connsiteX864" fmla="*/ 7360 w 10000"/>
                  <a:gd name="connsiteY864" fmla="*/ 8967 h 10000"/>
                  <a:gd name="connsiteX865" fmla="*/ 7368 w 10000"/>
                  <a:gd name="connsiteY865" fmla="*/ 8922 h 10000"/>
                  <a:gd name="connsiteX866" fmla="*/ 7377 w 10000"/>
                  <a:gd name="connsiteY866" fmla="*/ 8896 h 10000"/>
                  <a:gd name="connsiteX867" fmla="*/ 7380 w 10000"/>
                  <a:gd name="connsiteY867" fmla="*/ 8867 h 10000"/>
                  <a:gd name="connsiteX868" fmla="*/ 7402 w 10000"/>
                  <a:gd name="connsiteY868" fmla="*/ 8824 h 10000"/>
                  <a:gd name="connsiteX869" fmla="*/ 7402 w 10000"/>
                  <a:gd name="connsiteY869" fmla="*/ 8808 h 10000"/>
                  <a:gd name="connsiteX870" fmla="*/ 7393 w 10000"/>
                  <a:gd name="connsiteY870" fmla="*/ 8795 h 10000"/>
                  <a:gd name="connsiteX871" fmla="*/ 7388 w 10000"/>
                  <a:gd name="connsiteY871" fmla="*/ 8799 h 10000"/>
                  <a:gd name="connsiteX872" fmla="*/ 7396 w 10000"/>
                  <a:gd name="connsiteY872" fmla="*/ 8789 h 10000"/>
                  <a:gd name="connsiteX873" fmla="*/ 7404 w 10000"/>
                  <a:gd name="connsiteY873" fmla="*/ 8789 h 10000"/>
                  <a:gd name="connsiteX874" fmla="*/ 7421 w 10000"/>
                  <a:gd name="connsiteY874" fmla="*/ 8769 h 10000"/>
                  <a:gd name="connsiteX875" fmla="*/ 7443 w 10000"/>
                  <a:gd name="connsiteY875" fmla="*/ 8763 h 10000"/>
                  <a:gd name="connsiteX876" fmla="*/ 7452 w 10000"/>
                  <a:gd name="connsiteY876" fmla="*/ 8769 h 10000"/>
                  <a:gd name="connsiteX877" fmla="*/ 7468 w 10000"/>
                  <a:gd name="connsiteY877" fmla="*/ 8769 h 10000"/>
                  <a:gd name="connsiteX878" fmla="*/ 7499 w 10000"/>
                  <a:gd name="connsiteY878" fmla="*/ 8763 h 10000"/>
                  <a:gd name="connsiteX879" fmla="*/ 7526 w 10000"/>
                  <a:gd name="connsiteY879" fmla="*/ 8763 h 10000"/>
                  <a:gd name="connsiteX880" fmla="*/ 7532 w 10000"/>
                  <a:gd name="connsiteY880" fmla="*/ 8763 h 10000"/>
                  <a:gd name="connsiteX881" fmla="*/ 7554 w 10000"/>
                  <a:gd name="connsiteY881" fmla="*/ 8744 h 10000"/>
                  <a:gd name="connsiteX882" fmla="*/ 7571 w 10000"/>
                  <a:gd name="connsiteY882" fmla="*/ 8731 h 10000"/>
                  <a:gd name="connsiteX883" fmla="*/ 7587 w 10000"/>
                  <a:gd name="connsiteY883" fmla="*/ 8711 h 10000"/>
                  <a:gd name="connsiteX884" fmla="*/ 7607 w 10000"/>
                  <a:gd name="connsiteY884" fmla="*/ 8711 h 10000"/>
                  <a:gd name="connsiteX885" fmla="*/ 7634 w 10000"/>
                  <a:gd name="connsiteY885" fmla="*/ 8705 h 10000"/>
                  <a:gd name="connsiteX886" fmla="*/ 7643 w 10000"/>
                  <a:gd name="connsiteY886" fmla="*/ 8682 h 10000"/>
                  <a:gd name="connsiteX887" fmla="*/ 7654 w 10000"/>
                  <a:gd name="connsiteY887" fmla="*/ 8666 h 10000"/>
                  <a:gd name="connsiteX888" fmla="*/ 7668 w 10000"/>
                  <a:gd name="connsiteY888" fmla="*/ 8666 h 10000"/>
                  <a:gd name="connsiteX889" fmla="*/ 7676 w 10000"/>
                  <a:gd name="connsiteY889" fmla="*/ 8682 h 10000"/>
                  <a:gd name="connsiteX890" fmla="*/ 7704 w 10000"/>
                  <a:gd name="connsiteY890" fmla="*/ 8669 h 10000"/>
                  <a:gd name="connsiteX891" fmla="*/ 7712 w 10000"/>
                  <a:gd name="connsiteY891" fmla="*/ 8669 h 10000"/>
                  <a:gd name="connsiteX892" fmla="*/ 7720 w 10000"/>
                  <a:gd name="connsiteY892" fmla="*/ 8669 h 10000"/>
                  <a:gd name="connsiteX893" fmla="*/ 7726 w 10000"/>
                  <a:gd name="connsiteY893" fmla="*/ 8656 h 10000"/>
                  <a:gd name="connsiteX894" fmla="*/ 7734 w 10000"/>
                  <a:gd name="connsiteY894" fmla="*/ 8650 h 10000"/>
                  <a:gd name="connsiteX895" fmla="*/ 7742 w 10000"/>
                  <a:gd name="connsiteY895" fmla="*/ 8650 h 10000"/>
                  <a:gd name="connsiteX896" fmla="*/ 7759 w 10000"/>
                  <a:gd name="connsiteY896" fmla="*/ 8650 h 10000"/>
                  <a:gd name="connsiteX897" fmla="*/ 7756 w 10000"/>
                  <a:gd name="connsiteY897" fmla="*/ 8630 h 10000"/>
                  <a:gd name="connsiteX898" fmla="*/ 7751 w 10000"/>
                  <a:gd name="connsiteY898" fmla="*/ 8627 h 10000"/>
                  <a:gd name="connsiteX899" fmla="*/ 7742 w 10000"/>
                  <a:gd name="connsiteY899" fmla="*/ 8620 h 10000"/>
                  <a:gd name="connsiteX900" fmla="*/ 7734 w 10000"/>
                  <a:gd name="connsiteY900" fmla="*/ 8591 h 10000"/>
                  <a:gd name="connsiteX901" fmla="*/ 7709 w 10000"/>
                  <a:gd name="connsiteY901" fmla="*/ 8582 h 10000"/>
                  <a:gd name="connsiteX902" fmla="*/ 7695 w 10000"/>
                  <a:gd name="connsiteY902" fmla="*/ 8578 h 10000"/>
                  <a:gd name="connsiteX903" fmla="*/ 7668 w 10000"/>
                  <a:gd name="connsiteY903" fmla="*/ 8562 h 10000"/>
                  <a:gd name="connsiteX904" fmla="*/ 7645 w 10000"/>
                  <a:gd name="connsiteY904" fmla="*/ 8552 h 10000"/>
                  <a:gd name="connsiteX905" fmla="*/ 7615 w 10000"/>
                  <a:gd name="connsiteY905" fmla="*/ 8543 h 10000"/>
                  <a:gd name="connsiteX906" fmla="*/ 7596 w 10000"/>
                  <a:gd name="connsiteY906" fmla="*/ 8527 h 10000"/>
                  <a:gd name="connsiteX907" fmla="*/ 7565 w 10000"/>
                  <a:gd name="connsiteY907" fmla="*/ 8494 h 10000"/>
                  <a:gd name="connsiteX908" fmla="*/ 7562 w 10000"/>
                  <a:gd name="connsiteY908" fmla="*/ 8475 h 10000"/>
                  <a:gd name="connsiteX909" fmla="*/ 7540 w 10000"/>
                  <a:gd name="connsiteY909" fmla="*/ 8455 h 10000"/>
                  <a:gd name="connsiteX910" fmla="*/ 7535 w 10000"/>
                  <a:gd name="connsiteY910" fmla="*/ 8446 h 10000"/>
                  <a:gd name="connsiteX911" fmla="*/ 7535 w 10000"/>
                  <a:gd name="connsiteY911" fmla="*/ 8420 h 10000"/>
                  <a:gd name="connsiteX912" fmla="*/ 7535 w 10000"/>
                  <a:gd name="connsiteY912" fmla="*/ 8391 h 10000"/>
                  <a:gd name="connsiteX913" fmla="*/ 7548 w 10000"/>
                  <a:gd name="connsiteY913" fmla="*/ 8345 h 10000"/>
                  <a:gd name="connsiteX914" fmla="*/ 7562 w 10000"/>
                  <a:gd name="connsiteY914" fmla="*/ 8319 h 10000"/>
                  <a:gd name="connsiteX915" fmla="*/ 7582 w 10000"/>
                  <a:gd name="connsiteY915" fmla="*/ 8310 h 10000"/>
                  <a:gd name="connsiteX916" fmla="*/ 7607 w 10000"/>
                  <a:gd name="connsiteY916" fmla="*/ 8300 h 10000"/>
                  <a:gd name="connsiteX917" fmla="*/ 7629 w 10000"/>
                  <a:gd name="connsiteY917" fmla="*/ 8300 h 10000"/>
                  <a:gd name="connsiteX918" fmla="*/ 7651 w 10000"/>
                  <a:gd name="connsiteY918" fmla="*/ 8297 h 10000"/>
                  <a:gd name="connsiteX919" fmla="*/ 7668 w 10000"/>
                  <a:gd name="connsiteY919" fmla="*/ 8280 h 10000"/>
                  <a:gd name="connsiteX920" fmla="*/ 7687 w 10000"/>
                  <a:gd name="connsiteY920" fmla="*/ 8267 h 10000"/>
                  <a:gd name="connsiteX921" fmla="*/ 7693 w 10000"/>
                  <a:gd name="connsiteY921" fmla="*/ 8261 h 10000"/>
                  <a:gd name="connsiteX922" fmla="*/ 7701 w 10000"/>
                  <a:gd name="connsiteY922" fmla="*/ 8248 h 10000"/>
                  <a:gd name="connsiteX923" fmla="*/ 7712 w 10000"/>
                  <a:gd name="connsiteY923" fmla="*/ 8238 h 10000"/>
                  <a:gd name="connsiteX924" fmla="*/ 7731 w 10000"/>
                  <a:gd name="connsiteY924" fmla="*/ 8222 h 10000"/>
                  <a:gd name="connsiteX925" fmla="*/ 7740 w 10000"/>
                  <a:gd name="connsiteY925" fmla="*/ 8206 h 10000"/>
                  <a:gd name="connsiteX926" fmla="*/ 7756 w 10000"/>
                  <a:gd name="connsiteY926" fmla="*/ 8183 h 10000"/>
                  <a:gd name="connsiteX927" fmla="*/ 7773 w 10000"/>
                  <a:gd name="connsiteY927" fmla="*/ 8177 h 10000"/>
                  <a:gd name="connsiteX928" fmla="*/ 7784 w 10000"/>
                  <a:gd name="connsiteY928" fmla="*/ 8183 h 10000"/>
                  <a:gd name="connsiteX929" fmla="*/ 7801 w 10000"/>
                  <a:gd name="connsiteY929" fmla="*/ 8174 h 10000"/>
                  <a:gd name="connsiteX930" fmla="*/ 7801 w 10000"/>
                  <a:gd name="connsiteY930" fmla="*/ 8157 h 10000"/>
                  <a:gd name="connsiteX931" fmla="*/ 7817 w 10000"/>
                  <a:gd name="connsiteY931" fmla="*/ 8164 h 10000"/>
                  <a:gd name="connsiteX932" fmla="*/ 7837 w 10000"/>
                  <a:gd name="connsiteY932" fmla="*/ 8164 h 10000"/>
                  <a:gd name="connsiteX933" fmla="*/ 7856 w 10000"/>
                  <a:gd name="connsiteY933" fmla="*/ 8164 h 10000"/>
                  <a:gd name="connsiteX934" fmla="*/ 7870 w 10000"/>
                  <a:gd name="connsiteY934" fmla="*/ 8167 h 10000"/>
                  <a:gd name="connsiteX935" fmla="*/ 7881 w 10000"/>
                  <a:gd name="connsiteY935" fmla="*/ 8174 h 10000"/>
                  <a:gd name="connsiteX936" fmla="*/ 7898 w 10000"/>
                  <a:gd name="connsiteY936" fmla="*/ 8187 h 10000"/>
                  <a:gd name="connsiteX937" fmla="*/ 7917 w 10000"/>
                  <a:gd name="connsiteY937" fmla="*/ 8187 h 10000"/>
                  <a:gd name="connsiteX938" fmla="*/ 7928 w 10000"/>
                  <a:gd name="connsiteY938" fmla="*/ 8157 h 10000"/>
                  <a:gd name="connsiteX939" fmla="*/ 7942 w 10000"/>
                  <a:gd name="connsiteY939" fmla="*/ 8157 h 10000"/>
                  <a:gd name="connsiteX940" fmla="*/ 7958 w 10000"/>
                  <a:gd name="connsiteY940" fmla="*/ 8164 h 10000"/>
                  <a:gd name="connsiteX941" fmla="*/ 7983 w 10000"/>
                  <a:gd name="connsiteY941" fmla="*/ 8144 h 10000"/>
                  <a:gd name="connsiteX942" fmla="*/ 8000 w 10000"/>
                  <a:gd name="connsiteY942" fmla="*/ 8109 h 10000"/>
                  <a:gd name="connsiteX943" fmla="*/ 7994 w 10000"/>
                  <a:gd name="connsiteY943" fmla="*/ 8093 h 10000"/>
                  <a:gd name="connsiteX944" fmla="*/ 7983 w 10000"/>
                  <a:gd name="connsiteY944" fmla="*/ 8070 h 10000"/>
                  <a:gd name="connsiteX945" fmla="*/ 7986 w 10000"/>
                  <a:gd name="connsiteY945" fmla="*/ 8063 h 10000"/>
                  <a:gd name="connsiteX946" fmla="*/ 7978 w 10000"/>
                  <a:gd name="connsiteY946" fmla="*/ 8044 h 10000"/>
                  <a:gd name="connsiteX947" fmla="*/ 7986 w 10000"/>
                  <a:gd name="connsiteY947" fmla="*/ 8002 h 10000"/>
                  <a:gd name="connsiteX948" fmla="*/ 7983 w 10000"/>
                  <a:gd name="connsiteY948" fmla="*/ 7947 h 10000"/>
                  <a:gd name="connsiteX949" fmla="*/ 7961 w 10000"/>
                  <a:gd name="connsiteY949" fmla="*/ 7931 h 10000"/>
                  <a:gd name="connsiteX950" fmla="*/ 7958 w 10000"/>
                  <a:gd name="connsiteY950" fmla="*/ 7898 h 10000"/>
                  <a:gd name="connsiteX951" fmla="*/ 7953 w 10000"/>
                  <a:gd name="connsiteY951" fmla="*/ 7856 h 10000"/>
                  <a:gd name="connsiteX952" fmla="*/ 7967 w 10000"/>
                  <a:gd name="connsiteY952" fmla="*/ 7837 h 10000"/>
                  <a:gd name="connsiteX953" fmla="*/ 7950 w 10000"/>
                  <a:gd name="connsiteY953" fmla="*/ 7824 h 10000"/>
                  <a:gd name="connsiteX954" fmla="*/ 7906 w 10000"/>
                  <a:gd name="connsiteY954" fmla="*/ 7814 h 10000"/>
                  <a:gd name="connsiteX955" fmla="*/ 7878 w 10000"/>
                  <a:gd name="connsiteY955" fmla="*/ 7814 h 10000"/>
                  <a:gd name="connsiteX956" fmla="*/ 7870 w 10000"/>
                  <a:gd name="connsiteY956" fmla="*/ 7795 h 10000"/>
                  <a:gd name="connsiteX957" fmla="*/ 7878 w 10000"/>
                  <a:gd name="connsiteY957" fmla="*/ 7778 h 10000"/>
                  <a:gd name="connsiteX958" fmla="*/ 7881 w 10000"/>
                  <a:gd name="connsiteY958" fmla="*/ 7775 h 10000"/>
                  <a:gd name="connsiteX959" fmla="*/ 7878 w 10000"/>
                  <a:gd name="connsiteY959" fmla="*/ 7743 h 10000"/>
                  <a:gd name="connsiteX960" fmla="*/ 7895 w 10000"/>
                  <a:gd name="connsiteY960" fmla="*/ 7733 h 10000"/>
                  <a:gd name="connsiteX961" fmla="*/ 7911 w 10000"/>
                  <a:gd name="connsiteY961" fmla="*/ 7710 h 10000"/>
                  <a:gd name="connsiteX962" fmla="*/ 7911 w 10000"/>
                  <a:gd name="connsiteY962" fmla="*/ 7665 h 10000"/>
                  <a:gd name="connsiteX963" fmla="*/ 7917 w 10000"/>
                  <a:gd name="connsiteY963" fmla="*/ 7600 h 10000"/>
                  <a:gd name="connsiteX964" fmla="*/ 7928 w 10000"/>
                  <a:gd name="connsiteY964" fmla="*/ 7581 h 10000"/>
                  <a:gd name="connsiteX965" fmla="*/ 7917 w 10000"/>
                  <a:gd name="connsiteY965" fmla="*/ 7474 h 10000"/>
                  <a:gd name="connsiteX966" fmla="*/ 7873 w 10000"/>
                  <a:gd name="connsiteY966" fmla="*/ 7335 h 10000"/>
                  <a:gd name="connsiteX967" fmla="*/ 7756 w 10000"/>
                  <a:gd name="connsiteY967" fmla="*/ 7050 h 10000"/>
                  <a:gd name="connsiteX968" fmla="*/ 7679 w 10000"/>
                  <a:gd name="connsiteY968" fmla="*/ 6839 h 10000"/>
                  <a:gd name="connsiteX969" fmla="*/ 7668 w 10000"/>
                  <a:gd name="connsiteY969" fmla="*/ 6823 h 10000"/>
                  <a:gd name="connsiteX970" fmla="*/ 7659 w 10000"/>
                  <a:gd name="connsiteY970" fmla="*/ 6768 h 10000"/>
                  <a:gd name="connsiteX971" fmla="*/ 7659 w 10000"/>
                  <a:gd name="connsiteY971" fmla="*/ 6739 h 10000"/>
                  <a:gd name="connsiteX972" fmla="*/ 7651 w 10000"/>
                  <a:gd name="connsiteY972" fmla="*/ 6713 h 10000"/>
                  <a:gd name="connsiteX973" fmla="*/ 7654 w 10000"/>
                  <a:gd name="connsiteY973" fmla="*/ 6684 h 10000"/>
                  <a:gd name="connsiteX974" fmla="*/ 7643 w 10000"/>
                  <a:gd name="connsiteY974" fmla="*/ 6626 h 10000"/>
                  <a:gd name="connsiteX975" fmla="*/ 7629 w 10000"/>
                  <a:gd name="connsiteY975" fmla="*/ 6600 h 10000"/>
                  <a:gd name="connsiteX976" fmla="*/ 7629 w 10000"/>
                  <a:gd name="connsiteY976" fmla="*/ 6580 h 10000"/>
                  <a:gd name="connsiteX977" fmla="*/ 7623 w 10000"/>
                  <a:gd name="connsiteY977" fmla="*/ 6541 h 10000"/>
                  <a:gd name="connsiteX978" fmla="*/ 7615 w 10000"/>
                  <a:gd name="connsiteY978" fmla="*/ 6522 h 10000"/>
                  <a:gd name="connsiteX979" fmla="*/ 7598 w 10000"/>
                  <a:gd name="connsiteY979" fmla="*/ 6509 h 10000"/>
                  <a:gd name="connsiteX980" fmla="*/ 7587 w 10000"/>
                  <a:gd name="connsiteY980" fmla="*/ 6493 h 10000"/>
                  <a:gd name="connsiteX981" fmla="*/ 7579 w 10000"/>
                  <a:gd name="connsiteY981" fmla="*/ 6464 h 10000"/>
                  <a:gd name="connsiteX982" fmla="*/ 7587 w 10000"/>
                  <a:gd name="connsiteY982" fmla="*/ 6438 h 10000"/>
                  <a:gd name="connsiteX983" fmla="*/ 7596 w 10000"/>
                  <a:gd name="connsiteY983" fmla="*/ 6425 h 10000"/>
                  <a:gd name="connsiteX984" fmla="*/ 7590 w 10000"/>
                  <a:gd name="connsiteY984" fmla="*/ 6396 h 10000"/>
                  <a:gd name="connsiteX985" fmla="*/ 7590 w 10000"/>
                  <a:gd name="connsiteY985" fmla="*/ 6373 h 10000"/>
                  <a:gd name="connsiteX986" fmla="*/ 7587 w 10000"/>
                  <a:gd name="connsiteY986" fmla="*/ 6354 h 10000"/>
                  <a:gd name="connsiteX987" fmla="*/ 7582 w 10000"/>
                  <a:gd name="connsiteY987" fmla="*/ 6344 h 10000"/>
                  <a:gd name="connsiteX988" fmla="*/ 7582 w 10000"/>
                  <a:gd name="connsiteY988" fmla="*/ 6324 h 10000"/>
                  <a:gd name="connsiteX989" fmla="*/ 7571 w 10000"/>
                  <a:gd name="connsiteY989" fmla="*/ 6302 h 10000"/>
                  <a:gd name="connsiteX990" fmla="*/ 7548 w 10000"/>
                  <a:gd name="connsiteY990" fmla="*/ 6256 h 10000"/>
                  <a:gd name="connsiteX991" fmla="*/ 7546 w 10000"/>
                  <a:gd name="connsiteY991" fmla="*/ 6218 h 10000"/>
                  <a:gd name="connsiteX992" fmla="*/ 7540 w 10000"/>
                  <a:gd name="connsiteY992" fmla="*/ 6159 h 10000"/>
                  <a:gd name="connsiteX993" fmla="*/ 7535 w 10000"/>
                  <a:gd name="connsiteY993" fmla="*/ 6114 h 10000"/>
                  <a:gd name="connsiteX994" fmla="*/ 7535 w 10000"/>
                  <a:gd name="connsiteY994" fmla="*/ 6088 h 10000"/>
                  <a:gd name="connsiteX995" fmla="*/ 7540 w 10000"/>
                  <a:gd name="connsiteY995" fmla="*/ 6049 h 10000"/>
                  <a:gd name="connsiteX996" fmla="*/ 7546 w 10000"/>
                  <a:gd name="connsiteY996" fmla="*/ 6004 h 10000"/>
                  <a:gd name="connsiteX997" fmla="*/ 7548 w 10000"/>
                  <a:gd name="connsiteY997" fmla="*/ 5965 h 10000"/>
                  <a:gd name="connsiteX998" fmla="*/ 7548 w 10000"/>
                  <a:gd name="connsiteY998" fmla="*/ 5946 h 10000"/>
                  <a:gd name="connsiteX999" fmla="*/ 7548 w 10000"/>
                  <a:gd name="connsiteY999" fmla="*/ 5933 h 10000"/>
                  <a:gd name="connsiteX1000" fmla="*/ 7548 w 10000"/>
                  <a:gd name="connsiteY1000" fmla="*/ 5910 h 10000"/>
                  <a:gd name="connsiteX1001" fmla="*/ 7548 w 10000"/>
                  <a:gd name="connsiteY1001" fmla="*/ 5897 h 10000"/>
                  <a:gd name="connsiteX1002" fmla="*/ 7546 w 10000"/>
                  <a:gd name="connsiteY1002" fmla="*/ 5871 h 10000"/>
                  <a:gd name="connsiteX1003" fmla="*/ 7535 w 10000"/>
                  <a:gd name="connsiteY1003" fmla="*/ 5839 h 10000"/>
                  <a:gd name="connsiteX1004" fmla="*/ 7524 w 10000"/>
                  <a:gd name="connsiteY1004" fmla="*/ 5797 h 10000"/>
                  <a:gd name="connsiteX1005" fmla="*/ 7518 w 10000"/>
                  <a:gd name="connsiteY1005" fmla="*/ 5767 h 10000"/>
                  <a:gd name="connsiteX1006" fmla="*/ 7515 w 10000"/>
                  <a:gd name="connsiteY1006" fmla="*/ 5745 h 10000"/>
                  <a:gd name="connsiteX1007" fmla="*/ 7501 w 10000"/>
                  <a:gd name="connsiteY1007" fmla="*/ 5683 h 10000"/>
                  <a:gd name="connsiteX1008" fmla="*/ 7490 w 10000"/>
                  <a:gd name="connsiteY1008" fmla="*/ 5631 h 10000"/>
                  <a:gd name="connsiteX1009" fmla="*/ 7482 w 10000"/>
                  <a:gd name="connsiteY1009" fmla="*/ 5593 h 10000"/>
                  <a:gd name="connsiteX1010" fmla="*/ 7476 w 10000"/>
                  <a:gd name="connsiteY1010" fmla="*/ 5570 h 10000"/>
                  <a:gd name="connsiteX1011" fmla="*/ 7476 w 10000"/>
                  <a:gd name="connsiteY1011" fmla="*/ 5528 h 10000"/>
                  <a:gd name="connsiteX1012" fmla="*/ 7482 w 10000"/>
                  <a:gd name="connsiteY1012" fmla="*/ 5502 h 10000"/>
                  <a:gd name="connsiteX1013" fmla="*/ 7490 w 10000"/>
                  <a:gd name="connsiteY1013" fmla="*/ 5489 h 10000"/>
                  <a:gd name="connsiteX1014" fmla="*/ 7499 w 10000"/>
                  <a:gd name="connsiteY1014" fmla="*/ 5479 h 10000"/>
                  <a:gd name="connsiteX1015" fmla="*/ 7493 w 10000"/>
                  <a:gd name="connsiteY1015" fmla="*/ 5427 h 10000"/>
                  <a:gd name="connsiteX1016" fmla="*/ 7501 w 10000"/>
                  <a:gd name="connsiteY1016" fmla="*/ 5415 h 10000"/>
                  <a:gd name="connsiteX1017" fmla="*/ 7510 w 10000"/>
                  <a:gd name="connsiteY1017" fmla="*/ 5398 h 10000"/>
                  <a:gd name="connsiteX1018" fmla="*/ 7515 w 10000"/>
                  <a:gd name="connsiteY1018" fmla="*/ 5379 h 10000"/>
                  <a:gd name="connsiteX1019" fmla="*/ 7526 w 10000"/>
                  <a:gd name="connsiteY1019" fmla="*/ 5366 h 10000"/>
                  <a:gd name="connsiteX1020" fmla="*/ 7518 w 10000"/>
                  <a:gd name="connsiteY1020" fmla="*/ 5350 h 10000"/>
                  <a:gd name="connsiteX1021" fmla="*/ 7518 w 10000"/>
                  <a:gd name="connsiteY1021" fmla="*/ 5330 h 10000"/>
                  <a:gd name="connsiteX1022" fmla="*/ 7526 w 10000"/>
                  <a:gd name="connsiteY1022" fmla="*/ 5311 h 10000"/>
                  <a:gd name="connsiteX1023" fmla="*/ 7540 w 10000"/>
                  <a:gd name="connsiteY1023" fmla="*/ 5291 h 10000"/>
                  <a:gd name="connsiteX1024" fmla="*/ 7540 w 10000"/>
                  <a:gd name="connsiteY1024" fmla="*/ 5266 h 10000"/>
                  <a:gd name="connsiteX1025" fmla="*/ 7540 w 10000"/>
                  <a:gd name="connsiteY1025" fmla="*/ 5256 h 10000"/>
                  <a:gd name="connsiteX1026" fmla="*/ 7524 w 10000"/>
                  <a:gd name="connsiteY1026" fmla="*/ 5233 h 10000"/>
                  <a:gd name="connsiteX1027" fmla="*/ 7515 w 10000"/>
                  <a:gd name="connsiteY1027" fmla="*/ 5217 h 10000"/>
                  <a:gd name="connsiteX1028" fmla="*/ 7490 w 10000"/>
                  <a:gd name="connsiteY1028" fmla="*/ 5178 h 10000"/>
                  <a:gd name="connsiteX1029" fmla="*/ 7474 w 10000"/>
                  <a:gd name="connsiteY1029" fmla="*/ 5162 h 10000"/>
                  <a:gd name="connsiteX1030" fmla="*/ 7457 w 10000"/>
                  <a:gd name="connsiteY1030" fmla="*/ 5120 h 10000"/>
                  <a:gd name="connsiteX1031" fmla="*/ 7421 w 10000"/>
                  <a:gd name="connsiteY1031" fmla="*/ 5087 h 10000"/>
                  <a:gd name="connsiteX1032" fmla="*/ 7380 w 10000"/>
                  <a:gd name="connsiteY1032" fmla="*/ 5068 h 10000"/>
                  <a:gd name="connsiteX1033" fmla="*/ 7355 w 10000"/>
                  <a:gd name="connsiteY1033" fmla="*/ 5058 h 10000"/>
                  <a:gd name="connsiteX1034" fmla="*/ 7332 w 10000"/>
                  <a:gd name="connsiteY1034" fmla="*/ 5049 h 10000"/>
                  <a:gd name="connsiteX1035" fmla="*/ 7305 w 10000"/>
                  <a:gd name="connsiteY1035" fmla="*/ 5016 h 10000"/>
                  <a:gd name="connsiteX1036" fmla="*/ 7305 w 10000"/>
                  <a:gd name="connsiteY1036" fmla="*/ 5000 h 10000"/>
                  <a:gd name="connsiteX1037" fmla="*/ 7296 w 10000"/>
                  <a:gd name="connsiteY1037" fmla="*/ 4971 h 10000"/>
                  <a:gd name="connsiteX1038" fmla="*/ 7288 w 10000"/>
                  <a:gd name="connsiteY1038" fmla="*/ 4945 h 10000"/>
                  <a:gd name="connsiteX1039" fmla="*/ 7280 w 10000"/>
                  <a:gd name="connsiteY1039" fmla="*/ 4916 h 10000"/>
                  <a:gd name="connsiteX1040" fmla="*/ 7291 w 10000"/>
                  <a:gd name="connsiteY1040" fmla="*/ 4887 h 10000"/>
                  <a:gd name="connsiteX1041" fmla="*/ 7291 w 10000"/>
                  <a:gd name="connsiteY1041" fmla="*/ 4858 h 10000"/>
                  <a:gd name="connsiteX1042" fmla="*/ 7271 w 10000"/>
                  <a:gd name="connsiteY1042" fmla="*/ 4819 h 10000"/>
                  <a:gd name="connsiteX1043" fmla="*/ 7255 w 10000"/>
                  <a:gd name="connsiteY1043" fmla="*/ 4828 h 10000"/>
                  <a:gd name="connsiteX1044" fmla="*/ 7235 w 10000"/>
                  <a:gd name="connsiteY1044" fmla="*/ 4841 h 10000"/>
                  <a:gd name="connsiteX1045" fmla="*/ 7216 w 10000"/>
                  <a:gd name="connsiteY1045" fmla="*/ 4867 h 10000"/>
                  <a:gd name="connsiteX1046" fmla="*/ 7191 w 10000"/>
                  <a:gd name="connsiteY1046" fmla="*/ 4870 h 10000"/>
                  <a:gd name="connsiteX1047" fmla="*/ 7155 w 10000"/>
                  <a:gd name="connsiteY1047" fmla="*/ 4887 h 10000"/>
                  <a:gd name="connsiteX1048" fmla="*/ 7122 w 10000"/>
                  <a:gd name="connsiteY1048" fmla="*/ 4893 h 10000"/>
                  <a:gd name="connsiteX1049" fmla="*/ 7105 w 10000"/>
                  <a:gd name="connsiteY1049" fmla="*/ 4896 h 10000"/>
                  <a:gd name="connsiteX1050" fmla="*/ 7094 w 10000"/>
                  <a:gd name="connsiteY1050" fmla="*/ 4916 h 10000"/>
                  <a:gd name="connsiteX1051" fmla="*/ 7080 w 10000"/>
                  <a:gd name="connsiteY1051" fmla="*/ 4903 h 10000"/>
                  <a:gd name="connsiteX1052" fmla="*/ 7072 w 10000"/>
                  <a:gd name="connsiteY1052" fmla="*/ 4851 h 10000"/>
                  <a:gd name="connsiteX1053" fmla="*/ 7042 w 10000"/>
                  <a:gd name="connsiteY1053" fmla="*/ 4819 h 10000"/>
                  <a:gd name="connsiteX1054" fmla="*/ 7030 w 10000"/>
                  <a:gd name="connsiteY1054" fmla="*/ 4780 h 10000"/>
                  <a:gd name="connsiteX1055" fmla="*/ 7039 w 10000"/>
                  <a:gd name="connsiteY1055" fmla="*/ 4757 h 10000"/>
                  <a:gd name="connsiteX1056" fmla="*/ 7047 w 10000"/>
                  <a:gd name="connsiteY1056" fmla="*/ 4744 h 10000"/>
                  <a:gd name="connsiteX1057" fmla="*/ 7022 w 10000"/>
                  <a:gd name="connsiteY1057" fmla="*/ 4725 h 10000"/>
                  <a:gd name="connsiteX1058" fmla="*/ 7000 w 10000"/>
                  <a:gd name="connsiteY1058" fmla="*/ 4715 h 10000"/>
                  <a:gd name="connsiteX1059" fmla="*/ 6975 w 10000"/>
                  <a:gd name="connsiteY1059" fmla="*/ 4709 h 10000"/>
                  <a:gd name="connsiteX1060" fmla="*/ 6945 w 10000"/>
                  <a:gd name="connsiteY1060" fmla="*/ 4696 h 10000"/>
                  <a:gd name="connsiteX1061" fmla="*/ 6953 w 10000"/>
                  <a:gd name="connsiteY1061" fmla="*/ 4679 h 10000"/>
                  <a:gd name="connsiteX1062" fmla="*/ 6961 w 10000"/>
                  <a:gd name="connsiteY1062" fmla="*/ 4660 h 10000"/>
                  <a:gd name="connsiteX1063" fmla="*/ 6983 w 10000"/>
                  <a:gd name="connsiteY1063" fmla="*/ 4644 h 10000"/>
                  <a:gd name="connsiteX1064" fmla="*/ 7014 w 10000"/>
                  <a:gd name="connsiteY1064" fmla="*/ 4634 h 10000"/>
                  <a:gd name="connsiteX1065" fmla="*/ 7025 w 10000"/>
                  <a:gd name="connsiteY1065" fmla="*/ 4615 h 10000"/>
                  <a:gd name="connsiteX1066" fmla="*/ 7047 w 10000"/>
                  <a:gd name="connsiteY1066" fmla="*/ 4582 h 10000"/>
                  <a:gd name="connsiteX1067" fmla="*/ 7069 w 10000"/>
                  <a:gd name="connsiteY1067" fmla="*/ 4563 h 10000"/>
                  <a:gd name="connsiteX1068" fmla="*/ 7078 w 10000"/>
                  <a:gd name="connsiteY1068" fmla="*/ 4553 h 10000"/>
                  <a:gd name="connsiteX1069" fmla="*/ 7097 w 10000"/>
                  <a:gd name="connsiteY1069" fmla="*/ 4527 h 10000"/>
                  <a:gd name="connsiteX1070" fmla="*/ 7122 w 10000"/>
                  <a:gd name="connsiteY1070" fmla="*/ 4517 h 10000"/>
                  <a:gd name="connsiteX1071" fmla="*/ 7139 w 10000"/>
                  <a:gd name="connsiteY1071" fmla="*/ 4488 h 10000"/>
                  <a:gd name="connsiteX1072" fmla="*/ 7147 w 10000"/>
                  <a:gd name="connsiteY1072" fmla="*/ 4459 h 10000"/>
                  <a:gd name="connsiteX1073" fmla="*/ 7161 w 10000"/>
                  <a:gd name="connsiteY1073" fmla="*/ 4440 h 10000"/>
                  <a:gd name="connsiteX1074" fmla="*/ 7177 w 10000"/>
                  <a:gd name="connsiteY1074" fmla="*/ 4430 h 10000"/>
                  <a:gd name="connsiteX1075" fmla="*/ 7202 w 10000"/>
                  <a:gd name="connsiteY1075" fmla="*/ 4407 h 10000"/>
                  <a:gd name="connsiteX1076" fmla="*/ 7224 w 10000"/>
                  <a:gd name="connsiteY1076" fmla="*/ 4417 h 10000"/>
                  <a:gd name="connsiteX1077" fmla="*/ 7241 w 10000"/>
                  <a:gd name="connsiteY1077" fmla="*/ 4404 h 10000"/>
                  <a:gd name="connsiteX1078" fmla="*/ 7263 w 10000"/>
                  <a:gd name="connsiteY1078" fmla="*/ 4398 h 10000"/>
                  <a:gd name="connsiteX1079" fmla="*/ 7283 w 10000"/>
                  <a:gd name="connsiteY1079" fmla="*/ 4424 h 10000"/>
                  <a:gd name="connsiteX1080" fmla="*/ 7305 w 10000"/>
                  <a:gd name="connsiteY1080" fmla="*/ 4433 h 10000"/>
                  <a:gd name="connsiteX1081" fmla="*/ 7332 w 10000"/>
                  <a:gd name="connsiteY1081" fmla="*/ 4443 h 10000"/>
                  <a:gd name="connsiteX1082" fmla="*/ 7380 w 10000"/>
                  <a:gd name="connsiteY1082" fmla="*/ 4398 h 10000"/>
                  <a:gd name="connsiteX1083" fmla="*/ 7404 w 10000"/>
                  <a:gd name="connsiteY1083" fmla="*/ 4378 h 10000"/>
                  <a:gd name="connsiteX1084" fmla="*/ 7418 w 10000"/>
                  <a:gd name="connsiteY1084" fmla="*/ 4369 h 10000"/>
                  <a:gd name="connsiteX1085" fmla="*/ 7443 w 10000"/>
                  <a:gd name="connsiteY1085" fmla="*/ 4356 h 10000"/>
                  <a:gd name="connsiteX1086" fmla="*/ 7460 w 10000"/>
                  <a:gd name="connsiteY1086" fmla="*/ 4385 h 10000"/>
                  <a:gd name="connsiteX1087" fmla="*/ 7460 w 10000"/>
                  <a:gd name="connsiteY1087" fmla="*/ 4404 h 10000"/>
                  <a:gd name="connsiteX1088" fmla="*/ 7499 w 10000"/>
                  <a:gd name="connsiteY1088" fmla="*/ 4417 h 10000"/>
                  <a:gd name="connsiteX1089" fmla="*/ 7515 w 10000"/>
                  <a:gd name="connsiteY1089" fmla="*/ 4414 h 10000"/>
                  <a:gd name="connsiteX1090" fmla="*/ 7565 w 10000"/>
                  <a:gd name="connsiteY1090" fmla="*/ 4385 h 10000"/>
                  <a:gd name="connsiteX1091" fmla="*/ 7579 w 10000"/>
                  <a:gd name="connsiteY1091" fmla="*/ 4346 h 10000"/>
                  <a:gd name="connsiteX1092" fmla="*/ 7582 w 10000"/>
                  <a:gd name="connsiteY1092" fmla="*/ 4317 h 10000"/>
                  <a:gd name="connsiteX1093" fmla="*/ 7590 w 10000"/>
                  <a:gd name="connsiteY1093" fmla="*/ 4301 h 10000"/>
                  <a:gd name="connsiteX1094" fmla="*/ 7612 w 10000"/>
                  <a:gd name="connsiteY1094" fmla="*/ 4271 h 10000"/>
                  <a:gd name="connsiteX1095" fmla="*/ 7623 w 10000"/>
                  <a:gd name="connsiteY1095" fmla="*/ 4262 h 10000"/>
                  <a:gd name="connsiteX1096" fmla="*/ 7634 w 10000"/>
                  <a:gd name="connsiteY1096" fmla="*/ 4245 h 10000"/>
                  <a:gd name="connsiteX1097" fmla="*/ 7645 w 10000"/>
                  <a:gd name="connsiteY1097" fmla="*/ 4265 h 10000"/>
                  <a:gd name="connsiteX1098" fmla="*/ 7670 w 10000"/>
                  <a:gd name="connsiteY1098" fmla="*/ 4284 h 10000"/>
                  <a:gd name="connsiteX1099" fmla="*/ 7701 w 10000"/>
                  <a:gd name="connsiteY1099" fmla="*/ 4275 h 10000"/>
                  <a:gd name="connsiteX1100" fmla="*/ 7717 w 10000"/>
                  <a:gd name="connsiteY1100" fmla="*/ 4275 h 10000"/>
                  <a:gd name="connsiteX1101" fmla="*/ 7740 w 10000"/>
                  <a:gd name="connsiteY1101" fmla="*/ 4284 h 10000"/>
                  <a:gd name="connsiteX1102" fmla="*/ 7767 w 10000"/>
                  <a:gd name="connsiteY1102" fmla="*/ 4284 h 10000"/>
                  <a:gd name="connsiteX1103" fmla="*/ 7895 w 10000"/>
                  <a:gd name="connsiteY1103" fmla="*/ 4207 h 10000"/>
                  <a:gd name="connsiteX1104" fmla="*/ 7895 w 10000"/>
                  <a:gd name="connsiteY1104" fmla="*/ 4187 h 10000"/>
                  <a:gd name="connsiteX1105" fmla="*/ 7895 w 10000"/>
                  <a:gd name="connsiteY1105" fmla="*/ 4171 h 10000"/>
                  <a:gd name="connsiteX1106" fmla="*/ 7903 w 10000"/>
                  <a:gd name="connsiteY1106" fmla="*/ 4148 h 10000"/>
                  <a:gd name="connsiteX1107" fmla="*/ 7917 w 10000"/>
                  <a:gd name="connsiteY1107" fmla="*/ 4158 h 10000"/>
                  <a:gd name="connsiteX1108" fmla="*/ 7967 w 10000"/>
                  <a:gd name="connsiteY1108" fmla="*/ 4203 h 10000"/>
                  <a:gd name="connsiteX1109" fmla="*/ 7994 w 10000"/>
                  <a:gd name="connsiteY1109" fmla="*/ 4203 h 10000"/>
                  <a:gd name="connsiteX1110" fmla="*/ 8064 w 10000"/>
                  <a:gd name="connsiteY1110" fmla="*/ 4242 h 10000"/>
                  <a:gd name="connsiteX1111" fmla="*/ 8083 w 10000"/>
                  <a:gd name="connsiteY1111" fmla="*/ 4245 h 10000"/>
                  <a:gd name="connsiteX1112" fmla="*/ 8105 w 10000"/>
                  <a:gd name="connsiteY1112" fmla="*/ 4226 h 10000"/>
                  <a:gd name="connsiteX1113" fmla="*/ 8136 w 10000"/>
                  <a:gd name="connsiteY1113" fmla="*/ 4187 h 10000"/>
                  <a:gd name="connsiteX1114" fmla="*/ 8161 w 10000"/>
                  <a:gd name="connsiteY1114" fmla="*/ 4168 h 10000"/>
                  <a:gd name="connsiteX1115" fmla="*/ 8172 w 10000"/>
                  <a:gd name="connsiteY1115" fmla="*/ 4161 h 10000"/>
                  <a:gd name="connsiteX1116" fmla="*/ 8208 w 10000"/>
                  <a:gd name="connsiteY1116" fmla="*/ 4168 h 10000"/>
                  <a:gd name="connsiteX1117" fmla="*/ 8235 w 10000"/>
                  <a:gd name="connsiteY1117" fmla="*/ 4168 h 10000"/>
                  <a:gd name="connsiteX1118" fmla="*/ 8258 w 10000"/>
                  <a:gd name="connsiteY1118" fmla="*/ 4152 h 10000"/>
                  <a:gd name="connsiteX1119" fmla="*/ 8283 w 10000"/>
                  <a:gd name="connsiteY1119" fmla="*/ 4152 h 10000"/>
                  <a:gd name="connsiteX1120" fmla="*/ 8299 w 10000"/>
                  <a:gd name="connsiteY1120" fmla="*/ 4132 h 10000"/>
                  <a:gd name="connsiteX1121" fmla="*/ 8316 w 10000"/>
                  <a:gd name="connsiteY1121" fmla="*/ 4113 h 10000"/>
                  <a:gd name="connsiteX1122" fmla="*/ 8330 w 10000"/>
                  <a:gd name="connsiteY1122" fmla="*/ 4084 h 10000"/>
                  <a:gd name="connsiteX1123" fmla="*/ 8341 w 10000"/>
                  <a:gd name="connsiteY1123" fmla="*/ 4058 h 10000"/>
                  <a:gd name="connsiteX1124" fmla="*/ 8349 w 10000"/>
                  <a:gd name="connsiteY1124" fmla="*/ 4064 h 10000"/>
                  <a:gd name="connsiteX1125" fmla="*/ 8366 w 10000"/>
                  <a:gd name="connsiteY1125" fmla="*/ 4067 h 10000"/>
                  <a:gd name="connsiteX1126" fmla="*/ 8374 w 10000"/>
                  <a:gd name="connsiteY1126" fmla="*/ 4084 h 10000"/>
                  <a:gd name="connsiteX1127" fmla="*/ 8402 w 10000"/>
                  <a:gd name="connsiteY1127" fmla="*/ 4054 h 10000"/>
                  <a:gd name="connsiteX1128" fmla="*/ 8427 w 10000"/>
                  <a:gd name="connsiteY1128" fmla="*/ 4028 h 10000"/>
                  <a:gd name="connsiteX1129" fmla="*/ 8438 w 10000"/>
                  <a:gd name="connsiteY1129" fmla="*/ 4025 h 10000"/>
                  <a:gd name="connsiteX1130" fmla="*/ 8468 w 10000"/>
                  <a:gd name="connsiteY1130" fmla="*/ 4006 h 10000"/>
                  <a:gd name="connsiteX1131" fmla="*/ 8485 w 10000"/>
                  <a:gd name="connsiteY1131" fmla="*/ 3999 h 10000"/>
                  <a:gd name="connsiteX1132" fmla="*/ 8493 w 10000"/>
                  <a:gd name="connsiteY1132" fmla="*/ 4025 h 10000"/>
                  <a:gd name="connsiteX1133" fmla="*/ 8515 w 10000"/>
                  <a:gd name="connsiteY1133" fmla="*/ 4028 h 10000"/>
                  <a:gd name="connsiteX1134" fmla="*/ 8543 w 10000"/>
                  <a:gd name="connsiteY1134" fmla="*/ 4009 h 10000"/>
                  <a:gd name="connsiteX1135" fmla="*/ 8551 w 10000"/>
                  <a:gd name="connsiteY1135" fmla="*/ 3990 h 10000"/>
                  <a:gd name="connsiteX1136" fmla="*/ 8582 w 10000"/>
                  <a:gd name="connsiteY1136" fmla="*/ 3977 h 10000"/>
                  <a:gd name="connsiteX1137" fmla="*/ 8596 w 10000"/>
                  <a:gd name="connsiteY1137" fmla="*/ 3977 h 10000"/>
                  <a:gd name="connsiteX1138" fmla="*/ 8607 w 10000"/>
                  <a:gd name="connsiteY1138" fmla="*/ 3980 h 10000"/>
                  <a:gd name="connsiteX1139" fmla="*/ 8645 w 10000"/>
                  <a:gd name="connsiteY1139" fmla="*/ 3970 h 10000"/>
                  <a:gd name="connsiteX1140" fmla="*/ 8654 w 10000"/>
                  <a:gd name="connsiteY1140" fmla="*/ 3951 h 10000"/>
                  <a:gd name="connsiteX1141" fmla="*/ 8670 w 10000"/>
                  <a:gd name="connsiteY1141" fmla="*/ 3935 h 10000"/>
                  <a:gd name="connsiteX1142" fmla="*/ 8695 w 10000"/>
                  <a:gd name="connsiteY1142" fmla="*/ 3935 h 10000"/>
                  <a:gd name="connsiteX1143" fmla="*/ 8704 w 10000"/>
                  <a:gd name="connsiteY1143" fmla="*/ 3951 h 10000"/>
                  <a:gd name="connsiteX1144" fmla="*/ 8717 w 10000"/>
                  <a:gd name="connsiteY1144" fmla="*/ 3964 h 10000"/>
                  <a:gd name="connsiteX1145" fmla="*/ 8751 w 10000"/>
                  <a:gd name="connsiteY1145" fmla="*/ 3951 h 10000"/>
                  <a:gd name="connsiteX1146" fmla="*/ 8776 w 10000"/>
                  <a:gd name="connsiteY1146" fmla="*/ 3935 h 10000"/>
                  <a:gd name="connsiteX1147" fmla="*/ 8798 w 10000"/>
                  <a:gd name="connsiteY1147" fmla="*/ 3925 h 10000"/>
                  <a:gd name="connsiteX1148" fmla="*/ 8806 w 10000"/>
                  <a:gd name="connsiteY1148" fmla="*/ 3892 h 10000"/>
                  <a:gd name="connsiteX1149" fmla="*/ 8814 w 10000"/>
                  <a:gd name="connsiteY1149" fmla="*/ 3876 h 10000"/>
                  <a:gd name="connsiteX1150" fmla="*/ 8839 w 10000"/>
                  <a:gd name="connsiteY1150" fmla="*/ 3873 h 10000"/>
                  <a:gd name="connsiteX1151" fmla="*/ 8842 w 10000"/>
                  <a:gd name="connsiteY1151" fmla="*/ 3876 h 10000"/>
                  <a:gd name="connsiteX1152" fmla="*/ 8856 w 10000"/>
                  <a:gd name="connsiteY1152" fmla="*/ 3863 h 10000"/>
                  <a:gd name="connsiteX1153" fmla="*/ 8856 w 10000"/>
                  <a:gd name="connsiteY1153" fmla="*/ 3841 h 10000"/>
                  <a:gd name="connsiteX1154" fmla="*/ 8870 w 10000"/>
                  <a:gd name="connsiteY1154" fmla="*/ 3821 h 10000"/>
                  <a:gd name="connsiteX1155" fmla="*/ 8903 w 10000"/>
                  <a:gd name="connsiteY1155" fmla="*/ 3802 h 10000"/>
                  <a:gd name="connsiteX1156" fmla="*/ 8914 w 10000"/>
                  <a:gd name="connsiteY1156" fmla="*/ 3782 h 10000"/>
                  <a:gd name="connsiteX1157" fmla="*/ 8939 w 10000"/>
                  <a:gd name="connsiteY1157" fmla="*/ 3782 h 10000"/>
                  <a:gd name="connsiteX1158" fmla="*/ 8961 w 10000"/>
                  <a:gd name="connsiteY1158" fmla="*/ 3779 h 10000"/>
                  <a:gd name="connsiteX1159" fmla="*/ 8983 w 10000"/>
                  <a:gd name="connsiteY1159" fmla="*/ 3760 h 10000"/>
                  <a:gd name="connsiteX1160" fmla="*/ 9003 w 10000"/>
                  <a:gd name="connsiteY1160" fmla="*/ 3763 h 10000"/>
                  <a:gd name="connsiteX1161" fmla="*/ 9019 w 10000"/>
                  <a:gd name="connsiteY1161" fmla="*/ 3779 h 10000"/>
                  <a:gd name="connsiteX1162" fmla="*/ 9050 w 10000"/>
                  <a:gd name="connsiteY1162" fmla="*/ 3812 h 10000"/>
                  <a:gd name="connsiteX1163" fmla="*/ 9080 w 10000"/>
                  <a:gd name="connsiteY1163" fmla="*/ 3831 h 10000"/>
                  <a:gd name="connsiteX1164" fmla="*/ 9097 w 10000"/>
                  <a:gd name="connsiteY1164" fmla="*/ 3867 h 10000"/>
                  <a:gd name="connsiteX1165" fmla="*/ 9114 w 10000"/>
                  <a:gd name="connsiteY1165" fmla="*/ 3902 h 10000"/>
                  <a:gd name="connsiteX1166" fmla="*/ 9122 w 10000"/>
                  <a:gd name="connsiteY1166" fmla="*/ 3935 h 10000"/>
                  <a:gd name="connsiteX1167" fmla="*/ 9125 w 10000"/>
                  <a:gd name="connsiteY1167" fmla="*/ 3964 h 10000"/>
                  <a:gd name="connsiteX1168" fmla="*/ 9130 w 10000"/>
                  <a:gd name="connsiteY1168" fmla="*/ 3999 h 10000"/>
                  <a:gd name="connsiteX1169" fmla="*/ 9130 w 10000"/>
                  <a:gd name="connsiteY1169" fmla="*/ 4054 h 10000"/>
                  <a:gd name="connsiteX1170" fmla="*/ 9155 w 10000"/>
                  <a:gd name="connsiteY1170" fmla="*/ 4093 h 10000"/>
                  <a:gd name="connsiteX1171" fmla="*/ 9169 w 10000"/>
                  <a:gd name="connsiteY1171" fmla="*/ 4090 h 10000"/>
                  <a:gd name="connsiteX1172" fmla="*/ 9211 w 10000"/>
                  <a:gd name="connsiteY1172" fmla="*/ 4077 h 10000"/>
                  <a:gd name="connsiteX1173" fmla="*/ 9244 w 10000"/>
                  <a:gd name="connsiteY1173" fmla="*/ 4077 h 10000"/>
                  <a:gd name="connsiteX1174" fmla="*/ 9252 w 10000"/>
                  <a:gd name="connsiteY1174" fmla="*/ 4103 h 10000"/>
                  <a:gd name="connsiteX1175" fmla="*/ 9258 w 10000"/>
                  <a:gd name="connsiteY1175" fmla="*/ 4148 h 10000"/>
                  <a:gd name="connsiteX1176" fmla="*/ 9269 w 10000"/>
                  <a:gd name="connsiteY1176" fmla="*/ 4158 h 10000"/>
                  <a:gd name="connsiteX1177" fmla="*/ 9294 w 10000"/>
                  <a:gd name="connsiteY1177" fmla="*/ 4158 h 10000"/>
                  <a:gd name="connsiteX1178" fmla="*/ 9319 w 10000"/>
                  <a:gd name="connsiteY1178" fmla="*/ 4168 h 10000"/>
                  <a:gd name="connsiteX1179" fmla="*/ 9346 w 10000"/>
                  <a:gd name="connsiteY1179" fmla="*/ 4190 h 10000"/>
                  <a:gd name="connsiteX1180" fmla="*/ 9357 w 10000"/>
                  <a:gd name="connsiteY1180" fmla="*/ 4168 h 10000"/>
                  <a:gd name="connsiteX1181" fmla="*/ 9371 w 10000"/>
                  <a:gd name="connsiteY1181" fmla="*/ 4132 h 10000"/>
                  <a:gd name="connsiteX1182" fmla="*/ 9391 w 10000"/>
                  <a:gd name="connsiteY1182" fmla="*/ 4113 h 10000"/>
                  <a:gd name="connsiteX1183" fmla="*/ 9407 w 10000"/>
                  <a:gd name="connsiteY1183" fmla="*/ 4103 h 10000"/>
                  <a:gd name="connsiteX1184" fmla="*/ 9435 w 10000"/>
                  <a:gd name="connsiteY1184" fmla="*/ 4100 h 10000"/>
                  <a:gd name="connsiteX1185" fmla="*/ 9460 w 10000"/>
                  <a:gd name="connsiteY1185" fmla="*/ 4084 h 10000"/>
                  <a:gd name="connsiteX1186" fmla="*/ 9485 w 10000"/>
                  <a:gd name="connsiteY1186" fmla="*/ 4067 h 10000"/>
                  <a:gd name="connsiteX1187" fmla="*/ 9496 w 10000"/>
                  <a:gd name="connsiteY1187" fmla="*/ 4054 h 10000"/>
                  <a:gd name="connsiteX1188" fmla="*/ 9526 w 10000"/>
                  <a:gd name="connsiteY1188" fmla="*/ 4048 h 10000"/>
                  <a:gd name="connsiteX1189" fmla="*/ 9557 w 10000"/>
                  <a:gd name="connsiteY1189" fmla="*/ 4038 h 10000"/>
                  <a:gd name="connsiteX1190" fmla="*/ 9584 w 10000"/>
                  <a:gd name="connsiteY1190" fmla="*/ 4019 h 10000"/>
                  <a:gd name="connsiteX1191" fmla="*/ 9623 w 10000"/>
                  <a:gd name="connsiteY1191" fmla="*/ 4016 h 10000"/>
                  <a:gd name="connsiteX1192" fmla="*/ 9648 w 10000"/>
                  <a:gd name="connsiteY1192" fmla="*/ 4009 h 10000"/>
                  <a:gd name="connsiteX1193" fmla="*/ 9673 w 10000"/>
                  <a:gd name="connsiteY1193" fmla="*/ 4019 h 10000"/>
                  <a:gd name="connsiteX1194" fmla="*/ 9712 w 10000"/>
                  <a:gd name="connsiteY1194" fmla="*/ 4038 h 10000"/>
                  <a:gd name="connsiteX1195" fmla="*/ 9742 w 10000"/>
                  <a:gd name="connsiteY1195" fmla="*/ 4074 h 10000"/>
                  <a:gd name="connsiteX1196" fmla="*/ 9776 w 10000"/>
                  <a:gd name="connsiteY1196" fmla="*/ 4093 h 10000"/>
                  <a:gd name="connsiteX1197" fmla="*/ 9814 w 10000"/>
                  <a:gd name="connsiteY1197" fmla="*/ 4109 h 10000"/>
                  <a:gd name="connsiteX1198" fmla="*/ 9859 w 10000"/>
                  <a:gd name="connsiteY1198" fmla="*/ 4119 h 10000"/>
                  <a:gd name="connsiteX1199" fmla="*/ 9898 w 10000"/>
                  <a:gd name="connsiteY1199" fmla="*/ 4122 h 10000"/>
                  <a:gd name="connsiteX1200" fmla="*/ 9931 w 10000"/>
                  <a:gd name="connsiteY1200" fmla="*/ 4109 h 10000"/>
                  <a:gd name="connsiteX1201" fmla="*/ 9956 w 10000"/>
                  <a:gd name="connsiteY1201" fmla="*/ 4100 h 10000"/>
                  <a:gd name="connsiteX1202" fmla="*/ 9981 w 10000"/>
                  <a:gd name="connsiteY1202" fmla="*/ 4067 h 10000"/>
                  <a:gd name="connsiteX1203" fmla="*/ 9994 w 10000"/>
                  <a:gd name="connsiteY1203" fmla="*/ 4035 h 10000"/>
                  <a:gd name="connsiteX1204" fmla="*/ 10000 w 10000"/>
                  <a:gd name="connsiteY1204" fmla="*/ 3996 h 10000"/>
                  <a:gd name="connsiteX1205" fmla="*/ 9994 w 10000"/>
                  <a:gd name="connsiteY1205" fmla="*/ 3941 h 10000"/>
                  <a:gd name="connsiteX1206" fmla="*/ 9986 w 10000"/>
                  <a:gd name="connsiteY1206" fmla="*/ 3905 h 10000"/>
                  <a:gd name="connsiteX1207" fmla="*/ 9981 w 10000"/>
                  <a:gd name="connsiteY1207" fmla="*/ 3857 h 10000"/>
                  <a:gd name="connsiteX1208" fmla="*/ 9989 w 10000"/>
                  <a:gd name="connsiteY1208" fmla="*/ 3837 h 10000"/>
                  <a:gd name="connsiteX1209" fmla="*/ 9989 w 10000"/>
                  <a:gd name="connsiteY1209" fmla="*/ 3812 h 10000"/>
                  <a:gd name="connsiteX1210" fmla="*/ 9981 w 10000"/>
                  <a:gd name="connsiteY1210" fmla="*/ 3792 h 10000"/>
                  <a:gd name="connsiteX1211" fmla="*/ 9970 w 10000"/>
                  <a:gd name="connsiteY1211" fmla="*/ 3763 h 10000"/>
                  <a:gd name="connsiteX1212" fmla="*/ 9945 w 10000"/>
                  <a:gd name="connsiteY1212" fmla="*/ 3705 h 10000"/>
                  <a:gd name="connsiteX1213" fmla="*/ 9931 w 10000"/>
                  <a:gd name="connsiteY1213" fmla="*/ 3659 h 10000"/>
                  <a:gd name="connsiteX1214" fmla="*/ 9903 w 10000"/>
                  <a:gd name="connsiteY1214" fmla="*/ 3640 h 10000"/>
                  <a:gd name="connsiteX1215" fmla="*/ 9881 w 10000"/>
                  <a:gd name="connsiteY1215" fmla="*/ 3620 h 10000"/>
                  <a:gd name="connsiteX1216" fmla="*/ 9856 w 10000"/>
                  <a:gd name="connsiteY1216" fmla="*/ 3595 h 10000"/>
                  <a:gd name="connsiteX1217" fmla="*/ 9817 w 10000"/>
                  <a:gd name="connsiteY1217" fmla="*/ 3562 h 10000"/>
                  <a:gd name="connsiteX1218" fmla="*/ 9795 w 10000"/>
                  <a:gd name="connsiteY1218" fmla="*/ 3546 h 10000"/>
                  <a:gd name="connsiteX1219" fmla="*/ 9778 w 10000"/>
                  <a:gd name="connsiteY1219" fmla="*/ 3527 h 10000"/>
                  <a:gd name="connsiteX1220" fmla="*/ 9745 w 10000"/>
                  <a:gd name="connsiteY1220" fmla="*/ 3501 h 10000"/>
                  <a:gd name="connsiteX1221" fmla="*/ 9726 w 10000"/>
                  <a:gd name="connsiteY1221" fmla="*/ 3488 h 10000"/>
                  <a:gd name="connsiteX1222" fmla="*/ 9704 w 10000"/>
                  <a:gd name="connsiteY1222" fmla="*/ 3472 h 10000"/>
                  <a:gd name="connsiteX1223" fmla="*/ 9695 w 10000"/>
                  <a:gd name="connsiteY1223" fmla="*/ 3468 h 10000"/>
                  <a:gd name="connsiteX1224" fmla="*/ 9690 w 10000"/>
                  <a:gd name="connsiteY1224" fmla="*/ 3459 h 10000"/>
                  <a:gd name="connsiteX1225" fmla="*/ 9673 w 10000"/>
                  <a:gd name="connsiteY1225" fmla="*/ 3449 h 10000"/>
                  <a:gd name="connsiteX1226" fmla="*/ 9665 w 10000"/>
                  <a:gd name="connsiteY1226" fmla="*/ 3442 h 10000"/>
                  <a:gd name="connsiteX1227" fmla="*/ 9654 w 10000"/>
                  <a:gd name="connsiteY1227" fmla="*/ 3449 h 10000"/>
                  <a:gd name="connsiteX1228" fmla="*/ 9521 w 10000"/>
                  <a:gd name="connsiteY1228" fmla="*/ 3394 h 10000"/>
                  <a:gd name="connsiteX1229" fmla="*/ 9510 w 10000"/>
                  <a:gd name="connsiteY1229" fmla="*/ 3368 h 10000"/>
                  <a:gd name="connsiteX1230" fmla="*/ 9496 w 10000"/>
                  <a:gd name="connsiteY1230" fmla="*/ 3287 h 10000"/>
                  <a:gd name="connsiteX1231" fmla="*/ 9488 w 10000"/>
                  <a:gd name="connsiteY1231" fmla="*/ 3216 h 10000"/>
                  <a:gd name="connsiteX1232" fmla="*/ 9493 w 10000"/>
                  <a:gd name="connsiteY1232" fmla="*/ 3174 h 10000"/>
                  <a:gd name="connsiteX1233" fmla="*/ 9501 w 10000"/>
                  <a:gd name="connsiteY1233" fmla="*/ 3128 h 10000"/>
                  <a:gd name="connsiteX1234" fmla="*/ 9488 w 10000"/>
                  <a:gd name="connsiteY1234" fmla="*/ 3025 h 10000"/>
                  <a:gd name="connsiteX1235" fmla="*/ 9446 w 10000"/>
                  <a:gd name="connsiteY1235" fmla="*/ 2931 h 10000"/>
                  <a:gd name="connsiteX1236" fmla="*/ 9382 w 10000"/>
                  <a:gd name="connsiteY1236" fmla="*/ 2837 h 10000"/>
                  <a:gd name="connsiteX1237" fmla="*/ 9316 w 10000"/>
                  <a:gd name="connsiteY1237" fmla="*/ 2753 h 10000"/>
                  <a:gd name="connsiteX1238" fmla="*/ 9294 w 10000"/>
                  <a:gd name="connsiteY1238" fmla="*/ 2655 h 10000"/>
                  <a:gd name="connsiteX1239" fmla="*/ 9213 w 10000"/>
                  <a:gd name="connsiteY1239" fmla="*/ 2328 h 10000"/>
                  <a:gd name="connsiteX1240" fmla="*/ 9172 w 10000"/>
                  <a:gd name="connsiteY1240" fmla="*/ 2286 h 10000"/>
                  <a:gd name="connsiteX1241" fmla="*/ 9019 w 10000"/>
                  <a:gd name="connsiteY1241" fmla="*/ 2082 h 10000"/>
                  <a:gd name="connsiteX1242" fmla="*/ 8906 w 10000"/>
                  <a:gd name="connsiteY1242" fmla="*/ 1946 h 10000"/>
                  <a:gd name="connsiteX1243" fmla="*/ 8801 w 10000"/>
                  <a:gd name="connsiteY1243" fmla="*/ 1778 h 10000"/>
                  <a:gd name="connsiteX1244" fmla="*/ 8806 w 10000"/>
                  <a:gd name="connsiteY1244" fmla="*/ 1713 h 10000"/>
                  <a:gd name="connsiteX1245" fmla="*/ 8809 w 10000"/>
                  <a:gd name="connsiteY1245" fmla="*/ 1703 h 10000"/>
                  <a:gd name="connsiteX1246" fmla="*/ 8817 w 10000"/>
                  <a:gd name="connsiteY1246" fmla="*/ 1713 h 10000"/>
                  <a:gd name="connsiteX1247" fmla="*/ 8834 w 10000"/>
                  <a:gd name="connsiteY1247" fmla="*/ 1729 h 10000"/>
                  <a:gd name="connsiteX1248" fmla="*/ 8839 w 10000"/>
                  <a:gd name="connsiteY1248" fmla="*/ 1729 h 10000"/>
                  <a:gd name="connsiteX1249" fmla="*/ 8848 w 10000"/>
                  <a:gd name="connsiteY1249" fmla="*/ 1723 h 10000"/>
                  <a:gd name="connsiteX1250" fmla="*/ 8850 w 10000"/>
                  <a:gd name="connsiteY1250" fmla="*/ 1703 h 10000"/>
                  <a:gd name="connsiteX1251" fmla="*/ 8850 w 10000"/>
                  <a:gd name="connsiteY1251" fmla="*/ 1684 h 10000"/>
                  <a:gd name="connsiteX1252" fmla="*/ 8850 w 10000"/>
                  <a:gd name="connsiteY1252" fmla="*/ 1648 h 10000"/>
                  <a:gd name="connsiteX1253" fmla="*/ 8881 w 10000"/>
                  <a:gd name="connsiteY1253" fmla="*/ 1571 h 10000"/>
                  <a:gd name="connsiteX1254" fmla="*/ 8895 w 10000"/>
                  <a:gd name="connsiteY1254" fmla="*/ 1541 h 10000"/>
                  <a:gd name="connsiteX1255" fmla="*/ 8895 w 10000"/>
                  <a:gd name="connsiteY1255" fmla="*/ 1525 h 10000"/>
                  <a:gd name="connsiteX1256" fmla="*/ 8881 w 10000"/>
                  <a:gd name="connsiteY1256" fmla="*/ 1516 h 10000"/>
                  <a:gd name="connsiteX1257" fmla="*/ 8864 w 10000"/>
                  <a:gd name="connsiteY1257" fmla="*/ 1522 h 10000"/>
                  <a:gd name="connsiteX1258" fmla="*/ 8850 w 10000"/>
                  <a:gd name="connsiteY1258" fmla="*/ 1535 h 10000"/>
                  <a:gd name="connsiteX1259" fmla="*/ 8834 w 10000"/>
                  <a:gd name="connsiteY1259" fmla="*/ 1571 h 10000"/>
                  <a:gd name="connsiteX1260" fmla="*/ 8825 w 10000"/>
                  <a:gd name="connsiteY1260" fmla="*/ 1587 h 10000"/>
                  <a:gd name="connsiteX1261" fmla="*/ 8776 w 10000"/>
                  <a:gd name="connsiteY1261" fmla="*/ 1571 h 10000"/>
                  <a:gd name="connsiteX1262" fmla="*/ 8745 w 10000"/>
                  <a:gd name="connsiteY1262" fmla="*/ 1580 h 10000"/>
                  <a:gd name="connsiteX1263" fmla="*/ 8720 w 10000"/>
                  <a:gd name="connsiteY1263" fmla="*/ 1587 h 10000"/>
                  <a:gd name="connsiteX1264" fmla="*/ 8709 w 10000"/>
                  <a:gd name="connsiteY1264" fmla="*/ 1609 h 10000"/>
                  <a:gd name="connsiteX1265" fmla="*/ 8693 w 10000"/>
                  <a:gd name="connsiteY1265" fmla="*/ 1616 h 10000"/>
                  <a:gd name="connsiteX1266" fmla="*/ 8684 w 10000"/>
                  <a:gd name="connsiteY1266" fmla="*/ 1639 h 10000"/>
                  <a:gd name="connsiteX1267" fmla="*/ 8684 w 10000"/>
                  <a:gd name="connsiteY1267" fmla="*/ 1658 h 10000"/>
                  <a:gd name="connsiteX1268" fmla="*/ 8665 w 10000"/>
                  <a:gd name="connsiteY1268" fmla="*/ 1655 h 10000"/>
                  <a:gd name="connsiteX1269" fmla="*/ 8665 w 10000"/>
                  <a:gd name="connsiteY1269" fmla="*/ 1645 h 10000"/>
                  <a:gd name="connsiteX1270" fmla="*/ 8665 w 10000"/>
                  <a:gd name="connsiteY1270" fmla="*/ 1626 h 10000"/>
                  <a:gd name="connsiteX1271" fmla="*/ 8676 w 10000"/>
                  <a:gd name="connsiteY1271" fmla="*/ 1609 h 10000"/>
                  <a:gd name="connsiteX1272" fmla="*/ 8679 w 10000"/>
                  <a:gd name="connsiteY1272" fmla="*/ 1597 h 10000"/>
                  <a:gd name="connsiteX1273" fmla="*/ 8687 w 10000"/>
                  <a:gd name="connsiteY1273" fmla="*/ 1577 h 10000"/>
                  <a:gd name="connsiteX1274" fmla="*/ 8695 w 10000"/>
                  <a:gd name="connsiteY1274" fmla="*/ 1554 h 10000"/>
                  <a:gd name="connsiteX1275" fmla="*/ 8709 w 10000"/>
                  <a:gd name="connsiteY1275" fmla="*/ 1532 h 10000"/>
                  <a:gd name="connsiteX1276" fmla="*/ 8704 w 10000"/>
                  <a:gd name="connsiteY1276" fmla="*/ 1512 h 10000"/>
                  <a:gd name="connsiteX1277" fmla="*/ 8695 w 10000"/>
                  <a:gd name="connsiteY1277" fmla="*/ 1503 h 10000"/>
                  <a:gd name="connsiteX1278" fmla="*/ 8684 w 10000"/>
                  <a:gd name="connsiteY1278" fmla="*/ 1503 h 10000"/>
                  <a:gd name="connsiteX1279" fmla="*/ 8670 w 10000"/>
                  <a:gd name="connsiteY1279" fmla="*/ 1525 h 10000"/>
                  <a:gd name="connsiteX1280" fmla="*/ 8665 w 10000"/>
                  <a:gd name="connsiteY1280" fmla="*/ 1545 h 10000"/>
                  <a:gd name="connsiteX1281" fmla="*/ 8654 w 10000"/>
                  <a:gd name="connsiteY1281" fmla="*/ 1567 h 10000"/>
                  <a:gd name="connsiteX1282" fmla="*/ 8648 w 10000"/>
                  <a:gd name="connsiteY1282" fmla="*/ 1587 h 10000"/>
                  <a:gd name="connsiteX1283" fmla="*/ 8640 w 10000"/>
                  <a:gd name="connsiteY1283" fmla="*/ 1629 h 10000"/>
                  <a:gd name="connsiteX1284" fmla="*/ 8620 w 10000"/>
                  <a:gd name="connsiteY1284" fmla="*/ 1635 h 10000"/>
                  <a:gd name="connsiteX1285" fmla="*/ 8612 w 10000"/>
                  <a:gd name="connsiteY1285" fmla="*/ 1635 h 10000"/>
                  <a:gd name="connsiteX1286" fmla="*/ 8604 w 10000"/>
                  <a:gd name="connsiteY1286" fmla="*/ 1626 h 10000"/>
                  <a:gd name="connsiteX1287" fmla="*/ 8596 w 10000"/>
                  <a:gd name="connsiteY1287" fmla="*/ 1616 h 10000"/>
                  <a:gd name="connsiteX1288" fmla="*/ 8596 w 10000"/>
                  <a:gd name="connsiteY1288" fmla="*/ 1580 h 10000"/>
                  <a:gd name="connsiteX1289" fmla="*/ 8587 w 10000"/>
                  <a:gd name="connsiteY1289" fmla="*/ 1545 h 10000"/>
                  <a:gd name="connsiteX1290" fmla="*/ 8565 w 10000"/>
                  <a:gd name="connsiteY1290" fmla="*/ 1516 h 10000"/>
                  <a:gd name="connsiteX1291" fmla="*/ 8543 w 10000"/>
                  <a:gd name="connsiteY1291" fmla="*/ 1512 h 10000"/>
                  <a:gd name="connsiteX1292" fmla="*/ 8518 w 10000"/>
                  <a:gd name="connsiteY1292" fmla="*/ 1532 h 10000"/>
                  <a:gd name="connsiteX1293" fmla="*/ 8476 w 10000"/>
                  <a:gd name="connsiteY1293" fmla="*/ 1567 h 10000"/>
                  <a:gd name="connsiteX1294" fmla="*/ 8454 w 10000"/>
                  <a:gd name="connsiteY1294" fmla="*/ 1551 h 10000"/>
                  <a:gd name="connsiteX1295" fmla="*/ 8402 w 10000"/>
                  <a:gd name="connsiteY1295" fmla="*/ 1493 h 10000"/>
                  <a:gd name="connsiteX1296" fmla="*/ 8371 w 10000"/>
                  <a:gd name="connsiteY1296" fmla="*/ 1428 h 10000"/>
                  <a:gd name="connsiteX1297" fmla="*/ 8072 w 10000"/>
                  <a:gd name="connsiteY1297" fmla="*/ 1422 h 10000"/>
                  <a:gd name="connsiteX1298" fmla="*/ 7823 w 10000"/>
                  <a:gd name="connsiteY1298" fmla="*/ 1279 h 10000"/>
                  <a:gd name="connsiteX1299" fmla="*/ 7587 w 10000"/>
                  <a:gd name="connsiteY1299" fmla="*/ 1133 h 10000"/>
                  <a:gd name="connsiteX1300" fmla="*/ 7526 w 10000"/>
                  <a:gd name="connsiteY1300" fmla="*/ 1098 h 10000"/>
                  <a:gd name="connsiteX1301" fmla="*/ 7346 w 10000"/>
                  <a:gd name="connsiteY1301" fmla="*/ 991 h 10000"/>
                  <a:gd name="connsiteX1302" fmla="*/ 7321 w 10000"/>
                  <a:gd name="connsiteY1302" fmla="*/ 959 h 10000"/>
                  <a:gd name="connsiteX1303" fmla="*/ 7307 w 10000"/>
                  <a:gd name="connsiteY1303" fmla="*/ 871 h 10000"/>
                  <a:gd name="connsiteX1304" fmla="*/ 7224 w 10000"/>
                  <a:gd name="connsiteY1304" fmla="*/ 816 h 10000"/>
                  <a:gd name="connsiteX1305" fmla="*/ 7147 w 10000"/>
                  <a:gd name="connsiteY1305" fmla="*/ 787 h 10000"/>
                  <a:gd name="connsiteX1306" fmla="*/ 7080 w 10000"/>
                  <a:gd name="connsiteY1306" fmla="*/ 742 h 10000"/>
                  <a:gd name="connsiteX1307" fmla="*/ 7069 w 10000"/>
                  <a:gd name="connsiteY1307" fmla="*/ 767 h 10000"/>
                  <a:gd name="connsiteX1308" fmla="*/ 7033 w 10000"/>
                  <a:gd name="connsiteY1308" fmla="*/ 787 h 10000"/>
                  <a:gd name="connsiteX1309" fmla="*/ 6820 w 10000"/>
                  <a:gd name="connsiteY1309" fmla="*/ 878 h 10000"/>
                  <a:gd name="connsiteX1310" fmla="*/ 6726 w 10000"/>
                  <a:gd name="connsiteY1310" fmla="*/ 897 h 10000"/>
                  <a:gd name="connsiteX1311" fmla="*/ 6626 w 10000"/>
                  <a:gd name="connsiteY1311" fmla="*/ 955 h 10000"/>
                  <a:gd name="connsiteX1312" fmla="*/ 6582 w 10000"/>
                  <a:gd name="connsiteY1312" fmla="*/ 946 h 10000"/>
                  <a:gd name="connsiteX1313" fmla="*/ 6571 w 10000"/>
                  <a:gd name="connsiteY1313" fmla="*/ 955 h 10000"/>
                  <a:gd name="connsiteX1314" fmla="*/ 6507 w 10000"/>
                  <a:gd name="connsiteY1314" fmla="*/ 975 h 10000"/>
                  <a:gd name="connsiteX1315" fmla="*/ 6485 w 10000"/>
                  <a:gd name="connsiteY1315" fmla="*/ 975 h 10000"/>
                  <a:gd name="connsiteX1316" fmla="*/ 6476 w 10000"/>
                  <a:gd name="connsiteY1316" fmla="*/ 965 h 10000"/>
                  <a:gd name="connsiteX1317" fmla="*/ 6474 w 10000"/>
                  <a:gd name="connsiteY1317" fmla="*/ 936 h 10000"/>
                  <a:gd name="connsiteX1318" fmla="*/ 6452 w 10000"/>
                  <a:gd name="connsiteY1318" fmla="*/ 887 h 10000"/>
                  <a:gd name="connsiteX1319" fmla="*/ 6352 w 10000"/>
                  <a:gd name="connsiteY1319" fmla="*/ 767 h 10000"/>
                  <a:gd name="connsiteX1320" fmla="*/ 6313 w 10000"/>
                  <a:gd name="connsiteY1320" fmla="*/ 732 h 10000"/>
                  <a:gd name="connsiteX1321" fmla="*/ 6296 w 10000"/>
                  <a:gd name="connsiteY1321" fmla="*/ 690 h 10000"/>
                  <a:gd name="connsiteX1322" fmla="*/ 6271 w 10000"/>
                  <a:gd name="connsiteY1322" fmla="*/ 664 h 10000"/>
                  <a:gd name="connsiteX1323" fmla="*/ 6266 w 10000"/>
                  <a:gd name="connsiteY1323" fmla="*/ 654 h 10000"/>
                  <a:gd name="connsiteX1324" fmla="*/ 6111 w 10000"/>
                  <a:gd name="connsiteY1324" fmla="*/ 398 h 10000"/>
                  <a:gd name="connsiteX1325" fmla="*/ 5903 w 10000"/>
                  <a:gd name="connsiteY1325" fmla="*/ 408 h 10000"/>
                  <a:gd name="connsiteX1326" fmla="*/ 5837 w 10000"/>
                  <a:gd name="connsiteY1326" fmla="*/ 427 h 10000"/>
                  <a:gd name="connsiteX1327" fmla="*/ 5756 w 10000"/>
                  <a:gd name="connsiteY1327" fmla="*/ 453 h 10000"/>
                  <a:gd name="connsiteX1328" fmla="*/ 5681 w 10000"/>
                  <a:gd name="connsiteY1328" fmla="*/ 453 h 10000"/>
                  <a:gd name="connsiteX1329" fmla="*/ 5609 w 10000"/>
                  <a:gd name="connsiteY1329" fmla="*/ 447 h 10000"/>
                  <a:gd name="connsiteX1330" fmla="*/ 5554 w 10000"/>
                  <a:gd name="connsiteY1330" fmla="*/ 304 h 10000"/>
                  <a:gd name="connsiteX1331" fmla="*/ 5529 w 10000"/>
                  <a:gd name="connsiteY1331" fmla="*/ 301 h 10000"/>
                  <a:gd name="connsiteX1332" fmla="*/ 5393 w 10000"/>
                  <a:gd name="connsiteY1332" fmla="*/ 256 h 10000"/>
                  <a:gd name="connsiteX1333" fmla="*/ 5366 w 10000"/>
                  <a:gd name="connsiteY1333" fmla="*/ 220 h 10000"/>
                  <a:gd name="connsiteX1334" fmla="*/ 5249 w 10000"/>
                  <a:gd name="connsiteY1334" fmla="*/ 155 h 10000"/>
                  <a:gd name="connsiteX1335" fmla="*/ 5141 w 10000"/>
                  <a:gd name="connsiteY1335" fmla="*/ 52 h 10000"/>
                  <a:gd name="connsiteX1336" fmla="*/ 5116 w 10000"/>
                  <a:gd name="connsiteY1336" fmla="*/ 3 h 10000"/>
                  <a:gd name="connsiteX1337" fmla="*/ 5061 w 10000"/>
                  <a:gd name="connsiteY1337" fmla="*/ 0 h 10000"/>
                  <a:gd name="connsiteX1338" fmla="*/ 5036 w 10000"/>
                  <a:gd name="connsiteY1338" fmla="*/ 32 h 10000"/>
                  <a:gd name="connsiteX1339" fmla="*/ 4942 w 10000"/>
                  <a:gd name="connsiteY1339" fmla="*/ 133 h 10000"/>
                  <a:gd name="connsiteX1340" fmla="*/ 4900 w 10000"/>
                  <a:gd name="connsiteY1340" fmla="*/ 217 h 10000"/>
                  <a:gd name="connsiteX1341" fmla="*/ 4861 w 10000"/>
                  <a:gd name="connsiteY1341" fmla="*/ 198 h 10000"/>
                  <a:gd name="connsiteX1342" fmla="*/ 4795 w 10000"/>
                  <a:gd name="connsiteY1342" fmla="*/ 68 h 10000"/>
                  <a:gd name="connsiteX1343" fmla="*/ 4778 w 10000"/>
                  <a:gd name="connsiteY1343" fmla="*/ 62 h 10000"/>
                  <a:gd name="connsiteX1344" fmla="*/ 4765 w 10000"/>
                  <a:gd name="connsiteY1344" fmla="*/ 62 h 10000"/>
                  <a:gd name="connsiteX1345" fmla="*/ 4748 w 10000"/>
                  <a:gd name="connsiteY1345" fmla="*/ 68 h 10000"/>
                  <a:gd name="connsiteX1346" fmla="*/ 4673 w 10000"/>
                  <a:gd name="connsiteY1346" fmla="*/ 136 h 10000"/>
                  <a:gd name="connsiteX1347" fmla="*/ 4632 w 10000"/>
                  <a:gd name="connsiteY1347" fmla="*/ 201 h 10000"/>
                  <a:gd name="connsiteX1348" fmla="*/ 4623 w 10000"/>
                  <a:gd name="connsiteY1348" fmla="*/ 210 h 10000"/>
                  <a:gd name="connsiteX1349" fmla="*/ 4579 w 10000"/>
                  <a:gd name="connsiteY1349" fmla="*/ 220 h 10000"/>
                  <a:gd name="connsiteX1350" fmla="*/ 4479 w 10000"/>
                  <a:gd name="connsiteY1350" fmla="*/ 198 h 10000"/>
                  <a:gd name="connsiteX1351" fmla="*/ 4402 w 10000"/>
                  <a:gd name="connsiteY1351" fmla="*/ 165 h 10000"/>
                  <a:gd name="connsiteX1352" fmla="*/ 4374 w 10000"/>
                  <a:gd name="connsiteY1352" fmla="*/ 165 h 10000"/>
                  <a:gd name="connsiteX1353" fmla="*/ 4335 w 10000"/>
                  <a:gd name="connsiteY1353" fmla="*/ 172 h 10000"/>
                  <a:gd name="connsiteX1354" fmla="*/ 4302 w 10000"/>
                  <a:gd name="connsiteY1354" fmla="*/ 188 h 10000"/>
                  <a:gd name="connsiteX1355" fmla="*/ 4271 w 10000"/>
                  <a:gd name="connsiteY1355" fmla="*/ 220 h 10000"/>
                  <a:gd name="connsiteX1356" fmla="*/ 4238 w 10000"/>
                  <a:gd name="connsiteY1356" fmla="*/ 240 h 10000"/>
                  <a:gd name="connsiteX1357" fmla="*/ 4324 w 10000"/>
                  <a:gd name="connsiteY1357" fmla="*/ 1289 h 10000"/>
                  <a:gd name="connsiteX1358" fmla="*/ 3560 w 10000"/>
                  <a:gd name="connsiteY1358" fmla="*/ 7749 h 10000"/>
                  <a:gd name="connsiteX1359" fmla="*/ 4297 w 10000"/>
                  <a:gd name="connsiteY1359" fmla="*/ 7345 h 10000"/>
                  <a:gd name="connsiteX1360" fmla="*/ 4236 w 10000"/>
                  <a:gd name="connsiteY1360" fmla="*/ 6832 h 10000"/>
                  <a:gd name="connsiteX1361" fmla="*/ 3946 w 10000"/>
                  <a:gd name="connsiteY1361" fmla="*/ 6675 h 10000"/>
                  <a:gd name="connsiteX1362" fmla="*/ 3687 w 10000"/>
                  <a:gd name="connsiteY1362" fmla="*/ 7730 h 10000"/>
                  <a:gd name="connsiteX1363" fmla="*/ 3690 w 10000"/>
                  <a:gd name="connsiteY1363" fmla="*/ 7730 h 10000"/>
                  <a:gd name="connsiteX1364" fmla="*/ 3704 w 10000"/>
                  <a:gd name="connsiteY1364" fmla="*/ 7740 h 10000"/>
                  <a:gd name="connsiteX1365" fmla="*/ 3712 w 10000"/>
                  <a:gd name="connsiteY1365" fmla="*/ 7743 h 10000"/>
                  <a:gd name="connsiteX1366" fmla="*/ 3723 w 10000"/>
                  <a:gd name="connsiteY1366" fmla="*/ 7749 h 10000"/>
                  <a:gd name="connsiteX1367" fmla="*/ 3729 w 10000"/>
                  <a:gd name="connsiteY1367" fmla="*/ 7749 h 10000"/>
                  <a:gd name="connsiteX1368" fmla="*/ 3729 w 10000"/>
                  <a:gd name="connsiteY1368" fmla="*/ 7743 h 10000"/>
                  <a:gd name="connsiteX1369" fmla="*/ 3745 w 10000"/>
                  <a:gd name="connsiteY1369" fmla="*/ 7740 h 10000"/>
                  <a:gd name="connsiteX1370" fmla="*/ 3753 w 10000"/>
                  <a:gd name="connsiteY1370" fmla="*/ 7730 h 10000"/>
                  <a:gd name="connsiteX1371" fmla="*/ 3762 w 10000"/>
                  <a:gd name="connsiteY1371" fmla="*/ 7720 h 10000"/>
                  <a:gd name="connsiteX1372" fmla="*/ 3776 w 10000"/>
                  <a:gd name="connsiteY1372" fmla="*/ 7710 h 10000"/>
                  <a:gd name="connsiteX1373" fmla="*/ 3784 w 10000"/>
                  <a:gd name="connsiteY1373" fmla="*/ 7701 h 10000"/>
                  <a:gd name="connsiteX1374" fmla="*/ 4805 w 10000"/>
                  <a:gd name="connsiteY1374" fmla="*/ 7386 h 10000"/>
                  <a:gd name="connsiteX1375" fmla="*/ 3778 w 10000"/>
                  <a:gd name="connsiteY1375" fmla="*/ 7756 h 10000"/>
                  <a:gd name="connsiteX1376" fmla="*/ 3712 w 10000"/>
                  <a:gd name="connsiteY1376" fmla="*/ 8005 h 10000"/>
                  <a:gd name="connsiteX1377" fmla="*/ 3706 w 10000"/>
                  <a:gd name="connsiteY1377" fmla="*/ 8021 h 10000"/>
                  <a:gd name="connsiteX1378" fmla="*/ 3712 w 10000"/>
                  <a:gd name="connsiteY1378" fmla="*/ 8044 h 10000"/>
                  <a:gd name="connsiteX1379" fmla="*/ 3712 w 10000"/>
                  <a:gd name="connsiteY1379" fmla="*/ 8051 h 10000"/>
                  <a:gd name="connsiteX1380" fmla="*/ 3767 w 10000"/>
                  <a:gd name="connsiteY1380" fmla="*/ 8106 h 10000"/>
                  <a:gd name="connsiteX1381" fmla="*/ 3770 w 10000"/>
                  <a:gd name="connsiteY1381" fmla="*/ 8119 h 10000"/>
                  <a:gd name="connsiteX1382" fmla="*/ 3740 w 10000"/>
                  <a:gd name="connsiteY1382" fmla="*/ 8154 h 10000"/>
                  <a:gd name="connsiteX1383" fmla="*/ 3731 w 10000"/>
                  <a:gd name="connsiteY1383" fmla="*/ 8138 h 10000"/>
                  <a:gd name="connsiteX1384" fmla="*/ 3729 w 10000"/>
                  <a:gd name="connsiteY1384" fmla="*/ 8125 h 10000"/>
                  <a:gd name="connsiteX1385" fmla="*/ 3712 w 10000"/>
                  <a:gd name="connsiteY1385" fmla="*/ 8115 h 10000"/>
                  <a:gd name="connsiteX1386" fmla="*/ 3704 w 10000"/>
                  <a:gd name="connsiteY1386" fmla="*/ 8109 h 10000"/>
                  <a:gd name="connsiteX1387" fmla="*/ 3687 w 10000"/>
                  <a:gd name="connsiteY1387" fmla="*/ 8099 h 10000"/>
                  <a:gd name="connsiteX1388" fmla="*/ 3673 w 10000"/>
                  <a:gd name="connsiteY1388" fmla="*/ 8093 h 10000"/>
                  <a:gd name="connsiteX1389" fmla="*/ 3665 w 10000"/>
                  <a:gd name="connsiteY1389" fmla="*/ 8083 h 10000"/>
                  <a:gd name="connsiteX1390" fmla="*/ 3648 w 10000"/>
                  <a:gd name="connsiteY1390" fmla="*/ 8073 h 10000"/>
                  <a:gd name="connsiteX1391" fmla="*/ 3643 w 10000"/>
                  <a:gd name="connsiteY1391" fmla="*/ 8063 h 10000"/>
                  <a:gd name="connsiteX1392" fmla="*/ 3632 w 10000"/>
                  <a:gd name="connsiteY1392" fmla="*/ 8054 h 10000"/>
                  <a:gd name="connsiteX1393" fmla="*/ 3623 w 10000"/>
                  <a:gd name="connsiteY1393" fmla="*/ 8060 h 10000"/>
                  <a:gd name="connsiteX1394" fmla="*/ 3615 w 10000"/>
                  <a:gd name="connsiteY1394" fmla="*/ 8070 h 10000"/>
                  <a:gd name="connsiteX1395" fmla="*/ 3607 w 10000"/>
                  <a:gd name="connsiteY1395" fmla="*/ 8083 h 10000"/>
                  <a:gd name="connsiteX1396" fmla="*/ 5314 w 10000"/>
                  <a:gd name="connsiteY1396" fmla="*/ 7655 h 10000"/>
                  <a:gd name="connsiteX1397" fmla="*/ 3601 w 10000"/>
                  <a:gd name="connsiteY1397" fmla="*/ 8148 h 10000"/>
                  <a:gd name="connsiteX1398" fmla="*/ 3584 w 10000"/>
                  <a:gd name="connsiteY1398" fmla="*/ 8154 h 10000"/>
                  <a:gd name="connsiteX1399" fmla="*/ 5255 w 10000"/>
                  <a:gd name="connsiteY1399" fmla="*/ 7926 h 10000"/>
                  <a:gd name="connsiteX1400" fmla="*/ 4881 w 10000"/>
                  <a:gd name="connsiteY1400" fmla="*/ 8090 h 10000"/>
                  <a:gd name="connsiteX1401" fmla="*/ 3206 w 10000"/>
                  <a:gd name="connsiteY1401" fmla="*/ 8300 h 10000"/>
                  <a:gd name="connsiteX1402" fmla="*/ 2947 w 10000"/>
                  <a:gd name="connsiteY1402" fmla="*/ 8089 h 10000"/>
                  <a:gd name="connsiteX1403" fmla="*/ 3057 w 10000"/>
                  <a:gd name="connsiteY1403" fmla="*/ 7143 h 10000"/>
                  <a:gd name="connsiteX0" fmla="*/ 4324 w 10000"/>
                  <a:gd name="connsiteY0" fmla="*/ 1289 h 10000"/>
                  <a:gd name="connsiteX1" fmla="*/ 4296 w 10000"/>
                  <a:gd name="connsiteY1" fmla="*/ 1305 h 10000"/>
                  <a:gd name="connsiteX2" fmla="*/ 4285 w 10000"/>
                  <a:gd name="connsiteY2" fmla="*/ 1279 h 10000"/>
                  <a:gd name="connsiteX3" fmla="*/ 4244 w 10000"/>
                  <a:gd name="connsiteY3" fmla="*/ 1266 h 10000"/>
                  <a:gd name="connsiteX4" fmla="*/ 4208 w 10000"/>
                  <a:gd name="connsiteY4" fmla="*/ 1286 h 10000"/>
                  <a:gd name="connsiteX5" fmla="*/ 4172 w 10000"/>
                  <a:gd name="connsiteY5" fmla="*/ 1299 h 10000"/>
                  <a:gd name="connsiteX6" fmla="*/ 4150 w 10000"/>
                  <a:gd name="connsiteY6" fmla="*/ 1308 h 10000"/>
                  <a:gd name="connsiteX7" fmla="*/ 4139 w 10000"/>
                  <a:gd name="connsiteY7" fmla="*/ 1315 h 10000"/>
                  <a:gd name="connsiteX8" fmla="*/ 4125 w 10000"/>
                  <a:gd name="connsiteY8" fmla="*/ 1315 h 10000"/>
                  <a:gd name="connsiteX9" fmla="*/ 4119 w 10000"/>
                  <a:gd name="connsiteY9" fmla="*/ 1315 h 10000"/>
                  <a:gd name="connsiteX10" fmla="*/ 4111 w 10000"/>
                  <a:gd name="connsiteY10" fmla="*/ 1308 h 10000"/>
                  <a:gd name="connsiteX11" fmla="*/ 4100 w 10000"/>
                  <a:gd name="connsiteY11" fmla="*/ 1315 h 10000"/>
                  <a:gd name="connsiteX12" fmla="*/ 4075 w 10000"/>
                  <a:gd name="connsiteY12" fmla="*/ 1315 h 10000"/>
                  <a:gd name="connsiteX13" fmla="*/ 4058 w 10000"/>
                  <a:gd name="connsiteY13" fmla="*/ 1318 h 10000"/>
                  <a:gd name="connsiteX14" fmla="*/ 4044 w 10000"/>
                  <a:gd name="connsiteY14" fmla="*/ 1315 h 10000"/>
                  <a:gd name="connsiteX15" fmla="*/ 4042 w 10000"/>
                  <a:gd name="connsiteY15" fmla="*/ 1299 h 10000"/>
                  <a:gd name="connsiteX16" fmla="*/ 4014 w 10000"/>
                  <a:gd name="connsiteY16" fmla="*/ 1308 h 10000"/>
                  <a:gd name="connsiteX17" fmla="*/ 4011 w 10000"/>
                  <a:gd name="connsiteY17" fmla="*/ 1315 h 10000"/>
                  <a:gd name="connsiteX18" fmla="*/ 4011 w 10000"/>
                  <a:gd name="connsiteY18" fmla="*/ 1341 h 10000"/>
                  <a:gd name="connsiteX19" fmla="*/ 4019 w 10000"/>
                  <a:gd name="connsiteY19" fmla="*/ 1341 h 10000"/>
                  <a:gd name="connsiteX20" fmla="*/ 3997 w 10000"/>
                  <a:gd name="connsiteY20" fmla="*/ 1363 h 10000"/>
                  <a:gd name="connsiteX21" fmla="*/ 3986 w 10000"/>
                  <a:gd name="connsiteY21" fmla="*/ 1373 h 10000"/>
                  <a:gd name="connsiteX22" fmla="*/ 3981 w 10000"/>
                  <a:gd name="connsiteY22" fmla="*/ 1389 h 10000"/>
                  <a:gd name="connsiteX23" fmla="*/ 3981 w 10000"/>
                  <a:gd name="connsiteY23" fmla="*/ 1409 h 10000"/>
                  <a:gd name="connsiteX24" fmla="*/ 3981 w 10000"/>
                  <a:gd name="connsiteY24" fmla="*/ 1438 h 10000"/>
                  <a:gd name="connsiteX25" fmla="*/ 3961 w 10000"/>
                  <a:gd name="connsiteY25" fmla="*/ 1441 h 10000"/>
                  <a:gd name="connsiteX26" fmla="*/ 3942 w 10000"/>
                  <a:gd name="connsiteY26" fmla="*/ 1441 h 10000"/>
                  <a:gd name="connsiteX27" fmla="*/ 3914 w 10000"/>
                  <a:gd name="connsiteY27" fmla="*/ 1454 h 10000"/>
                  <a:gd name="connsiteX28" fmla="*/ 3892 w 10000"/>
                  <a:gd name="connsiteY28" fmla="*/ 1467 h 10000"/>
                  <a:gd name="connsiteX29" fmla="*/ 3867 w 10000"/>
                  <a:gd name="connsiteY29" fmla="*/ 1483 h 10000"/>
                  <a:gd name="connsiteX30" fmla="*/ 3845 w 10000"/>
                  <a:gd name="connsiteY30" fmla="*/ 1467 h 10000"/>
                  <a:gd name="connsiteX31" fmla="*/ 3850 w 10000"/>
                  <a:gd name="connsiteY31" fmla="*/ 1457 h 10000"/>
                  <a:gd name="connsiteX32" fmla="*/ 3864 w 10000"/>
                  <a:gd name="connsiteY32" fmla="*/ 1441 h 10000"/>
                  <a:gd name="connsiteX33" fmla="*/ 3859 w 10000"/>
                  <a:gd name="connsiteY33" fmla="*/ 1409 h 10000"/>
                  <a:gd name="connsiteX34" fmla="*/ 3842 w 10000"/>
                  <a:gd name="connsiteY34" fmla="*/ 1383 h 10000"/>
                  <a:gd name="connsiteX35" fmla="*/ 3825 w 10000"/>
                  <a:gd name="connsiteY35" fmla="*/ 1360 h 10000"/>
                  <a:gd name="connsiteX36" fmla="*/ 3809 w 10000"/>
                  <a:gd name="connsiteY36" fmla="*/ 1318 h 10000"/>
                  <a:gd name="connsiteX37" fmla="*/ 3787 w 10000"/>
                  <a:gd name="connsiteY37" fmla="*/ 1289 h 10000"/>
                  <a:gd name="connsiteX38" fmla="*/ 3759 w 10000"/>
                  <a:gd name="connsiteY38" fmla="*/ 1266 h 10000"/>
                  <a:gd name="connsiteX39" fmla="*/ 3740 w 10000"/>
                  <a:gd name="connsiteY39" fmla="*/ 1256 h 10000"/>
                  <a:gd name="connsiteX40" fmla="*/ 3715 w 10000"/>
                  <a:gd name="connsiteY40" fmla="*/ 1250 h 10000"/>
                  <a:gd name="connsiteX41" fmla="*/ 3687 w 10000"/>
                  <a:gd name="connsiteY41" fmla="*/ 1256 h 10000"/>
                  <a:gd name="connsiteX42" fmla="*/ 3681 w 10000"/>
                  <a:gd name="connsiteY42" fmla="*/ 1260 h 10000"/>
                  <a:gd name="connsiteX43" fmla="*/ 3670 w 10000"/>
                  <a:gd name="connsiteY43" fmla="*/ 1295 h 10000"/>
                  <a:gd name="connsiteX44" fmla="*/ 3651 w 10000"/>
                  <a:gd name="connsiteY44" fmla="*/ 1305 h 10000"/>
                  <a:gd name="connsiteX45" fmla="*/ 3640 w 10000"/>
                  <a:gd name="connsiteY45" fmla="*/ 1308 h 10000"/>
                  <a:gd name="connsiteX46" fmla="*/ 3626 w 10000"/>
                  <a:gd name="connsiteY46" fmla="*/ 1308 h 10000"/>
                  <a:gd name="connsiteX47" fmla="*/ 3632 w 10000"/>
                  <a:gd name="connsiteY47" fmla="*/ 1276 h 10000"/>
                  <a:gd name="connsiteX48" fmla="*/ 3609 w 10000"/>
                  <a:gd name="connsiteY48" fmla="*/ 1289 h 10000"/>
                  <a:gd name="connsiteX49" fmla="*/ 3593 w 10000"/>
                  <a:gd name="connsiteY49" fmla="*/ 1286 h 10000"/>
                  <a:gd name="connsiteX50" fmla="*/ 3590 w 10000"/>
                  <a:gd name="connsiteY50" fmla="*/ 1256 h 10000"/>
                  <a:gd name="connsiteX51" fmla="*/ 3584 w 10000"/>
                  <a:gd name="connsiteY51" fmla="*/ 1237 h 10000"/>
                  <a:gd name="connsiteX52" fmla="*/ 3573 w 10000"/>
                  <a:gd name="connsiteY52" fmla="*/ 1237 h 10000"/>
                  <a:gd name="connsiteX53" fmla="*/ 3554 w 10000"/>
                  <a:gd name="connsiteY53" fmla="*/ 1227 h 10000"/>
                  <a:gd name="connsiteX54" fmla="*/ 3546 w 10000"/>
                  <a:gd name="connsiteY54" fmla="*/ 1192 h 10000"/>
                  <a:gd name="connsiteX55" fmla="*/ 3529 w 10000"/>
                  <a:gd name="connsiteY55" fmla="*/ 1176 h 10000"/>
                  <a:gd name="connsiteX56" fmla="*/ 3512 w 10000"/>
                  <a:gd name="connsiteY56" fmla="*/ 1182 h 10000"/>
                  <a:gd name="connsiteX57" fmla="*/ 3485 w 10000"/>
                  <a:gd name="connsiteY57" fmla="*/ 1182 h 10000"/>
                  <a:gd name="connsiteX58" fmla="*/ 3463 w 10000"/>
                  <a:gd name="connsiteY58" fmla="*/ 1176 h 10000"/>
                  <a:gd name="connsiteX59" fmla="*/ 3449 w 10000"/>
                  <a:gd name="connsiteY59" fmla="*/ 1182 h 10000"/>
                  <a:gd name="connsiteX60" fmla="*/ 3432 w 10000"/>
                  <a:gd name="connsiteY60" fmla="*/ 1192 h 10000"/>
                  <a:gd name="connsiteX61" fmla="*/ 3454 w 10000"/>
                  <a:gd name="connsiteY61" fmla="*/ 1205 h 10000"/>
                  <a:gd name="connsiteX62" fmla="*/ 3463 w 10000"/>
                  <a:gd name="connsiteY62" fmla="*/ 1205 h 10000"/>
                  <a:gd name="connsiteX63" fmla="*/ 3488 w 10000"/>
                  <a:gd name="connsiteY63" fmla="*/ 1205 h 10000"/>
                  <a:gd name="connsiteX64" fmla="*/ 3488 w 10000"/>
                  <a:gd name="connsiteY64" fmla="*/ 1218 h 10000"/>
                  <a:gd name="connsiteX65" fmla="*/ 3493 w 10000"/>
                  <a:gd name="connsiteY65" fmla="*/ 1247 h 10000"/>
                  <a:gd name="connsiteX66" fmla="*/ 3512 w 10000"/>
                  <a:gd name="connsiteY66" fmla="*/ 1247 h 10000"/>
                  <a:gd name="connsiteX67" fmla="*/ 3518 w 10000"/>
                  <a:gd name="connsiteY67" fmla="*/ 1250 h 10000"/>
                  <a:gd name="connsiteX68" fmla="*/ 3521 w 10000"/>
                  <a:gd name="connsiteY68" fmla="*/ 1276 h 10000"/>
                  <a:gd name="connsiteX69" fmla="*/ 3543 w 10000"/>
                  <a:gd name="connsiteY69" fmla="*/ 1295 h 10000"/>
                  <a:gd name="connsiteX70" fmla="*/ 3546 w 10000"/>
                  <a:gd name="connsiteY70" fmla="*/ 1305 h 10000"/>
                  <a:gd name="connsiteX71" fmla="*/ 3543 w 10000"/>
                  <a:gd name="connsiteY71" fmla="*/ 1315 h 10000"/>
                  <a:gd name="connsiteX72" fmla="*/ 3543 w 10000"/>
                  <a:gd name="connsiteY72" fmla="*/ 1331 h 10000"/>
                  <a:gd name="connsiteX73" fmla="*/ 3554 w 10000"/>
                  <a:gd name="connsiteY73" fmla="*/ 1324 h 10000"/>
                  <a:gd name="connsiteX74" fmla="*/ 3560 w 10000"/>
                  <a:gd name="connsiteY74" fmla="*/ 1331 h 10000"/>
                  <a:gd name="connsiteX75" fmla="*/ 3582 w 10000"/>
                  <a:gd name="connsiteY75" fmla="*/ 1344 h 10000"/>
                  <a:gd name="connsiteX76" fmla="*/ 3598 w 10000"/>
                  <a:gd name="connsiteY76" fmla="*/ 1380 h 10000"/>
                  <a:gd name="connsiteX77" fmla="*/ 3607 w 10000"/>
                  <a:gd name="connsiteY77" fmla="*/ 1389 h 10000"/>
                  <a:gd name="connsiteX78" fmla="*/ 3623 w 10000"/>
                  <a:gd name="connsiteY78" fmla="*/ 1409 h 10000"/>
                  <a:gd name="connsiteX79" fmla="*/ 3634 w 10000"/>
                  <a:gd name="connsiteY79" fmla="*/ 1438 h 10000"/>
                  <a:gd name="connsiteX80" fmla="*/ 3632 w 10000"/>
                  <a:gd name="connsiteY80" fmla="*/ 1454 h 10000"/>
                  <a:gd name="connsiteX81" fmla="*/ 3618 w 10000"/>
                  <a:gd name="connsiteY81" fmla="*/ 1438 h 10000"/>
                  <a:gd name="connsiteX82" fmla="*/ 3598 w 10000"/>
                  <a:gd name="connsiteY82" fmla="*/ 1428 h 10000"/>
                  <a:gd name="connsiteX83" fmla="*/ 3582 w 10000"/>
                  <a:gd name="connsiteY83" fmla="*/ 1402 h 10000"/>
                  <a:gd name="connsiteX84" fmla="*/ 3562 w 10000"/>
                  <a:gd name="connsiteY84" fmla="*/ 1399 h 10000"/>
                  <a:gd name="connsiteX85" fmla="*/ 3546 w 10000"/>
                  <a:gd name="connsiteY85" fmla="*/ 1383 h 10000"/>
                  <a:gd name="connsiteX86" fmla="*/ 3510 w 10000"/>
                  <a:gd name="connsiteY86" fmla="*/ 1360 h 10000"/>
                  <a:gd name="connsiteX87" fmla="*/ 3485 w 10000"/>
                  <a:gd name="connsiteY87" fmla="*/ 1344 h 10000"/>
                  <a:gd name="connsiteX88" fmla="*/ 3454 w 10000"/>
                  <a:gd name="connsiteY88" fmla="*/ 1334 h 10000"/>
                  <a:gd name="connsiteX89" fmla="*/ 3429 w 10000"/>
                  <a:gd name="connsiteY89" fmla="*/ 1315 h 10000"/>
                  <a:gd name="connsiteX90" fmla="*/ 3416 w 10000"/>
                  <a:gd name="connsiteY90" fmla="*/ 1308 h 10000"/>
                  <a:gd name="connsiteX91" fmla="*/ 3399 w 10000"/>
                  <a:gd name="connsiteY91" fmla="*/ 1305 h 10000"/>
                  <a:gd name="connsiteX92" fmla="*/ 3382 w 10000"/>
                  <a:gd name="connsiteY92" fmla="*/ 1286 h 10000"/>
                  <a:gd name="connsiteX93" fmla="*/ 3380 w 10000"/>
                  <a:gd name="connsiteY93" fmla="*/ 1266 h 10000"/>
                  <a:gd name="connsiteX94" fmla="*/ 3388 w 10000"/>
                  <a:gd name="connsiteY94" fmla="*/ 1256 h 10000"/>
                  <a:gd name="connsiteX95" fmla="*/ 3407 w 10000"/>
                  <a:gd name="connsiteY95" fmla="*/ 1256 h 10000"/>
                  <a:gd name="connsiteX96" fmla="*/ 3396 w 10000"/>
                  <a:gd name="connsiteY96" fmla="*/ 1227 h 10000"/>
                  <a:gd name="connsiteX97" fmla="*/ 3382 w 10000"/>
                  <a:gd name="connsiteY97" fmla="*/ 1227 h 10000"/>
                  <a:gd name="connsiteX98" fmla="*/ 3360 w 10000"/>
                  <a:gd name="connsiteY98" fmla="*/ 1221 h 10000"/>
                  <a:gd name="connsiteX99" fmla="*/ 3349 w 10000"/>
                  <a:gd name="connsiteY99" fmla="*/ 1231 h 10000"/>
                  <a:gd name="connsiteX100" fmla="*/ 3352 w 10000"/>
                  <a:gd name="connsiteY100" fmla="*/ 1247 h 10000"/>
                  <a:gd name="connsiteX101" fmla="*/ 3341 w 10000"/>
                  <a:gd name="connsiteY101" fmla="*/ 1237 h 10000"/>
                  <a:gd name="connsiteX102" fmla="*/ 3335 w 10000"/>
                  <a:gd name="connsiteY102" fmla="*/ 1231 h 10000"/>
                  <a:gd name="connsiteX103" fmla="*/ 3307 w 10000"/>
                  <a:gd name="connsiteY103" fmla="*/ 1227 h 10000"/>
                  <a:gd name="connsiteX104" fmla="*/ 3294 w 10000"/>
                  <a:gd name="connsiteY104" fmla="*/ 1221 h 10000"/>
                  <a:gd name="connsiteX105" fmla="*/ 3271 w 10000"/>
                  <a:gd name="connsiteY105" fmla="*/ 1211 h 10000"/>
                  <a:gd name="connsiteX106" fmla="*/ 3252 w 10000"/>
                  <a:gd name="connsiteY106" fmla="*/ 1195 h 10000"/>
                  <a:gd name="connsiteX107" fmla="*/ 3235 w 10000"/>
                  <a:gd name="connsiteY107" fmla="*/ 1195 h 10000"/>
                  <a:gd name="connsiteX108" fmla="*/ 3235 w 10000"/>
                  <a:gd name="connsiteY108" fmla="*/ 1205 h 10000"/>
                  <a:gd name="connsiteX109" fmla="*/ 3219 w 10000"/>
                  <a:gd name="connsiteY109" fmla="*/ 1231 h 10000"/>
                  <a:gd name="connsiteX110" fmla="*/ 3213 w 10000"/>
                  <a:gd name="connsiteY110" fmla="*/ 1231 h 10000"/>
                  <a:gd name="connsiteX111" fmla="*/ 3183 w 10000"/>
                  <a:gd name="connsiteY111" fmla="*/ 1221 h 10000"/>
                  <a:gd name="connsiteX112" fmla="*/ 3175 w 10000"/>
                  <a:gd name="connsiteY112" fmla="*/ 1227 h 10000"/>
                  <a:gd name="connsiteX113" fmla="*/ 3163 w 10000"/>
                  <a:gd name="connsiteY113" fmla="*/ 1237 h 10000"/>
                  <a:gd name="connsiteX114" fmla="*/ 3158 w 10000"/>
                  <a:gd name="connsiteY114" fmla="*/ 1260 h 10000"/>
                  <a:gd name="connsiteX115" fmla="*/ 3158 w 10000"/>
                  <a:gd name="connsiteY115" fmla="*/ 1276 h 10000"/>
                  <a:gd name="connsiteX116" fmla="*/ 3163 w 10000"/>
                  <a:gd name="connsiteY116" fmla="*/ 1295 h 10000"/>
                  <a:gd name="connsiteX117" fmla="*/ 3166 w 10000"/>
                  <a:gd name="connsiteY117" fmla="*/ 1308 h 10000"/>
                  <a:gd name="connsiteX118" fmla="*/ 3158 w 10000"/>
                  <a:gd name="connsiteY118" fmla="*/ 1315 h 10000"/>
                  <a:gd name="connsiteX119" fmla="*/ 3133 w 10000"/>
                  <a:gd name="connsiteY119" fmla="*/ 1299 h 10000"/>
                  <a:gd name="connsiteX120" fmla="*/ 3114 w 10000"/>
                  <a:gd name="connsiteY120" fmla="*/ 1276 h 10000"/>
                  <a:gd name="connsiteX121" fmla="*/ 3078 w 10000"/>
                  <a:gd name="connsiteY121" fmla="*/ 1240 h 10000"/>
                  <a:gd name="connsiteX122" fmla="*/ 3044 w 10000"/>
                  <a:gd name="connsiteY122" fmla="*/ 1227 h 10000"/>
                  <a:gd name="connsiteX123" fmla="*/ 3033 w 10000"/>
                  <a:gd name="connsiteY123" fmla="*/ 1231 h 10000"/>
                  <a:gd name="connsiteX124" fmla="*/ 3036 w 10000"/>
                  <a:gd name="connsiteY124" fmla="*/ 1256 h 10000"/>
                  <a:gd name="connsiteX125" fmla="*/ 3044 w 10000"/>
                  <a:gd name="connsiteY125" fmla="*/ 1266 h 10000"/>
                  <a:gd name="connsiteX126" fmla="*/ 3044 w 10000"/>
                  <a:gd name="connsiteY126" fmla="*/ 1276 h 10000"/>
                  <a:gd name="connsiteX127" fmla="*/ 3036 w 10000"/>
                  <a:gd name="connsiteY127" fmla="*/ 1276 h 10000"/>
                  <a:gd name="connsiteX128" fmla="*/ 3028 w 10000"/>
                  <a:gd name="connsiteY128" fmla="*/ 1266 h 10000"/>
                  <a:gd name="connsiteX129" fmla="*/ 3025 w 10000"/>
                  <a:gd name="connsiteY129" fmla="*/ 1256 h 10000"/>
                  <a:gd name="connsiteX130" fmla="*/ 3008 w 10000"/>
                  <a:gd name="connsiteY130" fmla="*/ 1205 h 10000"/>
                  <a:gd name="connsiteX131" fmla="*/ 3000 w 10000"/>
                  <a:gd name="connsiteY131" fmla="*/ 1192 h 10000"/>
                  <a:gd name="connsiteX132" fmla="*/ 2994 w 10000"/>
                  <a:gd name="connsiteY132" fmla="*/ 1176 h 10000"/>
                  <a:gd name="connsiteX133" fmla="*/ 2986 w 10000"/>
                  <a:gd name="connsiteY133" fmla="*/ 1182 h 10000"/>
                  <a:gd name="connsiteX134" fmla="*/ 2981 w 10000"/>
                  <a:gd name="connsiteY134" fmla="*/ 1192 h 10000"/>
                  <a:gd name="connsiteX135" fmla="*/ 2970 w 10000"/>
                  <a:gd name="connsiteY135" fmla="*/ 1201 h 10000"/>
                  <a:gd name="connsiteX136" fmla="*/ 2956 w 10000"/>
                  <a:gd name="connsiteY136" fmla="*/ 1218 h 10000"/>
                  <a:gd name="connsiteX137" fmla="*/ 2939 w 10000"/>
                  <a:gd name="connsiteY137" fmla="*/ 1240 h 10000"/>
                  <a:gd name="connsiteX138" fmla="*/ 2928 w 10000"/>
                  <a:gd name="connsiteY138" fmla="*/ 1247 h 10000"/>
                  <a:gd name="connsiteX139" fmla="*/ 2922 w 10000"/>
                  <a:gd name="connsiteY139" fmla="*/ 1250 h 10000"/>
                  <a:gd name="connsiteX140" fmla="*/ 2911 w 10000"/>
                  <a:gd name="connsiteY140" fmla="*/ 1250 h 10000"/>
                  <a:gd name="connsiteX141" fmla="*/ 2884 w 10000"/>
                  <a:gd name="connsiteY141" fmla="*/ 1247 h 10000"/>
                  <a:gd name="connsiteX142" fmla="*/ 2864 w 10000"/>
                  <a:gd name="connsiteY142" fmla="*/ 1237 h 10000"/>
                  <a:gd name="connsiteX143" fmla="*/ 2848 w 10000"/>
                  <a:gd name="connsiteY143" fmla="*/ 1231 h 10000"/>
                  <a:gd name="connsiteX144" fmla="*/ 2834 w 10000"/>
                  <a:gd name="connsiteY144" fmla="*/ 1227 h 10000"/>
                  <a:gd name="connsiteX145" fmla="*/ 2831 w 10000"/>
                  <a:gd name="connsiteY145" fmla="*/ 1227 h 10000"/>
                  <a:gd name="connsiteX146" fmla="*/ 2831 w 10000"/>
                  <a:gd name="connsiteY146" fmla="*/ 1221 h 10000"/>
                  <a:gd name="connsiteX147" fmla="*/ 2825 w 10000"/>
                  <a:gd name="connsiteY147" fmla="*/ 1205 h 10000"/>
                  <a:gd name="connsiteX148" fmla="*/ 2823 w 10000"/>
                  <a:gd name="connsiteY148" fmla="*/ 1192 h 10000"/>
                  <a:gd name="connsiteX149" fmla="*/ 2817 w 10000"/>
                  <a:gd name="connsiteY149" fmla="*/ 1182 h 10000"/>
                  <a:gd name="connsiteX150" fmla="*/ 2814 w 10000"/>
                  <a:gd name="connsiteY150" fmla="*/ 1176 h 10000"/>
                  <a:gd name="connsiteX151" fmla="*/ 2792 w 10000"/>
                  <a:gd name="connsiteY151" fmla="*/ 1172 h 10000"/>
                  <a:gd name="connsiteX152" fmla="*/ 2759 w 10000"/>
                  <a:gd name="connsiteY152" fmla="*/ 1156 h 10000"/>
                  <a:gd name="connsiteX153" fmla="*/ 2734 w 10000"/>
                  <a:gd name="connsiteY153" fmla="*/ 1143 h 10000"/>
                  <a:gd name="connsiteX154" fmla="*/ 2695 w 10000"/>
                  <a:gd name="connsiteY154" fmla="*/ 1124 h 10000"/>
                  <a:gd name="connsiteX155" fmla="*/ 2670 w 10000"/>
                  <a:gd name="connsiteY155" fmla="*/ 1108 h 10000"/>
                  <a:gd name="connsiteX156" fmla="*/ 2645 w 10000"/>
                  <a:gd name="connsiteY156" fmla="*/ 1091 h 10000"/>
                  <a:gd name="connsiteX157" fmla="*/ 2618 w 10000"/>
                  <a:gd name="connsiteY157" fmla="*/ 1088 h 10000"/>
                  <a:gd name="connsiteX158" fmla="*/ 2576 w 10000"/>
                  <a:gd name="connsiteY158" fmla="*/ 1088 h 10000"/>
                  <a:gd name="connsiteX159" fmla="*/ 2551 w 10000"/>
                  <a:gd name="connsiteY159" fmla="*/ 1091 h 10000"/>
                  <a:gd name="connsiteX160" fmla="*/ 2521 w 10000"/>
                  <a:gd name="connsiteY160" fmla="*/ 1098 h 10000"/>
                  <a:gd name="connsiteX161" fmla="*/ 2493 w 10000"/>
                  <a:gd name="connsiteY161" fmla="*/ 1104 h 10000"/>
                  <a:gd name="connsiteX162" fmla="*/ 2468 w 10000"/>
                  <a:gd name="connsiteY162" fmla="*/ 1108 h 10000"/>
                  <a:gd name="connsiteX163" fmla="*/ 2404 w 10000"/>
                  <a:gd name="connsiteY163" fmla="*/ 1124 h 10000"/>
                  <a:gd name="connsiteX164" fmla="*/ 2366 w 10000"/>
                  <a:gd name="connsiteY164" fmla="*/ 1133 h 10000"/>
                  <a:gd name="connsiteX165" fmla="*/ 2346 w 10000"/>
                  <a:gd name="connsiteY165" fmla="*/ 1137 h 10000"/>
                  <a:gd name="connsiteX166" fmla="*/ 2294 w 10000"/>
                  <a:gd name="connsiteY166" fmla="*/ 1146 h 10000"/>
                  <a:gd name="connsiteX167" fmla="*/ 2249 w 10000"/>
                  <a:gd name="connsiteY167" fmla="*/ 1156 h 10000"/>
                  <a:gd name="connsiteX168" fmla="*/ 2230 w 10000"/>
                  <a:gd name="connsiteY168" fmla="*/ 1156 h 10000"/>
                  <a:gd name="connsiteX169" fmla="*/ 2222 w 10000"/>
                  <a:gd name="connsiteY169" fmla="*/ 1163 h 10000"/>
                  <a:gd name="connsiteX170" fmla="*/ 2194 w 10000"/>
                  <a:gd name="connsiteY170" fmla="*/ 1163 h 10000"/>
                  <a:gd name="connsiteX171" fmla="*/ 2172 w 10000"/>
                  <a:gd name="connsiteY171" fmla="*/ 1163 h 10000"/>
                  <a:gd name="connsiteX172" fmla="*/ 2147 w 10000"/>
                  <a:gd name="connsiteY172" fmla="*/ 1166 h 10000"/>
                  <a:gd name="connsiteX173" fmla="*/ 2108 w 10000"/>
                  <a:gd name="connsiteY173" fmla="*/ 1166 h 10000"/>
                  <a:gd name="connsiteX174" fmla="*/ 2083 w 10000"/>
                  <a:gd name="connsiteY174" fmla="*/ 1156 h 10000"/>
                  <a:gd name="connsiteX175" fmla="*/ 2042 w 10000"/>
                  <a:gd name="connsiteY175" fmla="*/ 1143 h 10000"/>
                  <a:gd name="connsiteX176" fmla="*/ 2011 w 10000"/>
                  <a:gd name="connsiteY176" fmla="*/ 1143 h 10000"/>
                  <a:gd name="connsiteX177" fmla="*/ 1994 w 10000"/>
                  <a:gd name="connsiteY177" fmla="*/ 1146 h 10000"/>
                  <a:gd name="connsiteX178" fmla="*/ 1967 w 10000"/>
                  <a:gd name="connsiteY178" fmla="*/ 1156 h 10000"/>
                  <a:gd name="connsiteX179" fmla="*/ 1903 w 10000"/>
                  <a:gd name="connsiteY179" fmla="*/ 1176 h 10000"/>
                  <a:gd name="connsiteX180" fmla="*/ 1873 w 10000"/>
                  <a:gd name="connsiteY180" fmla="*/ 1182 h 10000"/>
                  <a:gd name="connsiteX181" fmla="*/ 1850 w 10000"/>
                  <a:gd name="connsiteY181" fmla="*/ 1185 h 10000"/>
                  <a:gd name="connsiteX182" fmla="*/ 1842 w 10000"/>
                  <a:gd name="connsiteY182" fmla="*/ 1192 h 10000"/>
                  <a:gd name="connsiteX183" fmla="*/ 1823 w 10000"/>
                  <a:gd name="connsiteY183" fmla="*/ 1195 h 10000"/>
                  <a:gd name="connsiteX184" fmla="*/ 1814 w 10000"/>
                  <a:gd name="connsiteY184" fmla="*/ 1201 h 10000"/>
                  <a:gd name="connsiteX185" fmla="*/ 1792 w 10000"/>
                  <a:gd name="connsiteY185" fmla="*/ 1218 h 10000"/>
                  <a:gd name="connsiteX186" fmla="*/ 1767 w 10000"/>
                  <a:gd name="connsiteY186" fmla="*/ 1231 h 10000"/>
                  <a:gd name="connsiteX187" fmla="*/ 1717 w 10000"/>
                  <a:gd name="connsiteY187" fmla="*/ 1266 h 10000"/>
                  <a:gd name="connsiteX188" fmla="*/ 1695 w 10000"/>
                  <a:gd name="connsiteY188" fmla="*/ 1279 h 10000"/>
                  <a:gd name="connsiteX189" fmla="*/ 1654 w 10000"/>
                  <a:gd name="connsiteY189" fmla="*/ 1308 h 10000"/>
                  <a:gd name="connsiteX190" fmla="*/ 1620 w 10000"/>
                  <a:gd name="connsiteY190" fmla="*/ 1334 h 10000"/>
                  <a:gd name="connsiteX191" fmla="*/ 1590 w 10000"/>
                  <a:gd name="connsiteY191" fmla="*/ 1360 h 10000"/>
                  <a:gd name="connsiteX192" fmla="*/ 1565 w 10000"/>
                  <a:gd name="connsiteY192" fmla="*/ 1380 h 10000"/>
                  <a:gd name="connsiteX193" fmla="*/ 1532 w 10000"/>
                  <a:gd name="connsiteY193" fmla="*/ 1402 h 10000"/>
                  <a:gd name="connsiteX194" fmla="*/ 1501 w 10000"/>
                  <a:gd name="connsiteY194" fmla="*/ 1418 h 10000"/>
                  <a:gd name="connsiteX195" fmla="*/ 1460 w 10000"/>
                  <a:gd name="connsiteY195" fmla="*/ 1438 h 10000"/>
                  <a:gd name="connsiteX196" fmla="*/ 1435 w 10000"/>
                  <a:gd name="connsiteY196" fmla="*/ 1454 h 10000"/>
                  <a:gd name="connsiteX197" fmla="*/ 1421 w 10000"/>
                  <a:gd name="connsiteY197" fmla="*/ 1464 h 10000"/>
                  <a:gd name="connsiteX198" fmla="*/ 1380 w 10000"/>
                  <a:gd name="connsiteY198" fmla="*/ 1473 h 10000"/>
                  <a:gd name="connsiteX199" fmla="*/ 1324 w 10000"/>
                  <a:gd name="connsiteY199" fmla="*/ 1477 h 10000"/>
                  <a:gd name="connsiteX200" fmla="*/ 1274 w 10000"/>
                  <a:gd name="connsiteY200" fmla="*/ 1483 h 10000"/>
                  <a:gd name="connsiteX201" fmla="*/ 1244 w 10000"/>
                  <a:gd name="connsiteY201" fmla="*/ 1486 h 10000"/>
                  <a:gd name="connsiteX202" fmla="*/ 1233 w 10000"/>
                  <a:gd name="connsiteY202" fmla="*/ 1486 h 10000"/>
                  <a:gd name="connsiteX203" fmla="*/ 1197 w 10000"/>
                  <a:gd name="connsiteY203" fmla="*/ 1493 h 10000"/>
                  <a:gd name="connsiteX204" fmla="*/ 1180 w 10000"/>
                  <a:gd name="connsiteY204" fmla="*/ 1496 h 10000"/>
                  <a:gd name="connsiteX205" fmla="*/ 1169 w 10000"/>
                  <a:gd name="connsiteY205" fmla="*/ 1496 h 10000"/>
                  <a:gd name="connsiteX206" fmla="*/ 1161 w 10000"/>
                  <a:gd name="connsiteY206" fmla="*/ 1503 h 10000"/>
                  <a:gd name="connsiteX207" fmla="*/ 1155 w 10000"/>
                  <a:gd name="connsiteY207" fmla="*/ 1503 h 10000"/>
                  <a:gd name="connsiteX208" fmla="*/ 501 w 10000"/>
                  <a:gd name="connsiteY208" fmla="*/ 2277 h 10000"/>
                  <a:gd name="connsiteX209" fmla="*/ 396 w 10000"/>
                  <a:gd name="connsiteY209" fmla="*/ 2532 h 10000"/>
                  <a:gd name="connsiteX210" fmla="*/ 324 w 10000"/>
                  <a:gd name="connsiteY210" fmla="*/ 2759 h 10000"/>
                  <a:gd name="connsiteX211" fmla="*/ 274 w 10000"/>
                  <a:gd name="connsiteY211" fmla="*/ 2866 h 10000"/>
                  <a:gd name="connsiteX212" fmla="*/ 202 w 10000"/>
                  <a:gd name="connsiteY212" fmla="*/ 3008 h 10000"/>
                  <a:gd name="connsiteX213" fmla="*/ 211 w 10000"/>
                  <a:gd name="connsiteY213" fmla="*/ 3177 h 10000"/>
                  <a:gd name="connsiteX214" fmla="*/ 235 w 10000"/>
                  <a:gd name="connsiteY214" fmla="*/ 3368 h 10000"/>
                  <a:gd name="connsiteX215" fmla="*/ 266 w 10000"/>
                  <a:gd name="connsiteY215" fmla="*/ 3595 h 10000"/>
                  <a:gd name="connsiteX216" fmla="*/ 299 w 10000"/>
                  <a:gd name="connsiteY216" fmla="*/ 3831 h 10000"/>
                  <a:gd name="connsiteX217" fmla="*/ 305 w 10000"/>
                  <a:gd name="connsiteY217" fmla="*/ 3863 h 10000"/>
                  <a:gd name="connsiteX218" fmla="*/ 341 w 10000"/>
                  <a:gd name="connsiteY218" fmla="*/ 3941 h 10000"/>
                  <a:gd name="connsiteX219" fmla="*/ 186 w 10000"/>
                  <a:gd name="connsiteY219" fmla="*/ 3935 h 10000"/>
                  <a:gd name="connsiteX220" fmla="*/ 30 w 10000"/>
                  <a:gd name="connsiteY220" fmla="*/ 3925 h 10000"/>
                  <a:gd name="connsiteX221" fmla="*/ 0 w 10000"/>
                  <a:gd name="connsiteY221" fmla="*/ 4054 h 10000"/>
                  <a:gd name="connsiteX222" fmla="*/ 14 w 10000"/>
                  <a:gd name="connsiteY222" fmla="*/ 4152 h 10000"/>
                  <a:gd name="connsiteX223" fmla="*/ 22 w 10000"/>
                  <a:gd name="connsiteY223" fmla="*/ 4242 h 10000"/>
                  <a:gd name="connsiteX224" fmla="*/ 30 w 10000"/>
                  <a:gd name="connsiteY224" fmla="*/ 4291 h 10000"/>
                  <a:gd name="connsiteX225" fmla="*/ 102 w 10000"/>
                  <a:gd name="connsiteY225" fmla="*/ 4271 h 10000"/>
                  <a:gd name="connsiteX226" fmla="*/ 155 w 10000"/>
                  <a:gd name="connsiteY226" fmla="*/ 4262 h 10000"/>
                  <a:gd name="connsiteX227" fmla="*/ 410 w 10000"/>
                  <a:gd name="connsiteY227" fmla="*/ 4255 h 10000"/>
                  <a:gd name="connsiteX228" fmla="*/ 418 w 10000"/>
                  <a:gd name="connsiteY228" fmla="*/ 4385 h 10000"/>
                  <a:gd name="connsiteX229" fmla="*/ 429 w 10000"/>
                  <a:gd name="connsiteY229" fmla="*/ 4543 h 10000"/>
                  <a:gd name="connsiteX230" fmla="*/ 443 w 10000"/>
                  <a:gd name="connsiteY230" fmla="*/ 4585 h 10000"/>
                  <a:gd name="connsiteX231" fmla="*/ 465 w 10000"/>
                  <a:gd name="connsiteY231" fmla="*/ 4611 h 10000"/>
                  <a:gd name="connsiteX232" fmla="*/ 468 w 10000"/>
                  <a:gd name="connsiteY232" fmla="*/ 4621 h 10000"/>
                  <a:gd name="connsiteX233" fmla="*/ 474 w 10000"/>
                  <a:gd name="connsiteY233" fmla="*/ 4679 h 10000"/>
                  <a:gd name="connsiteX234" fmla="*/ 554 w 10000"/>
                  <a:gd name="connsiteY234" fmla="*/ 4738 h 10000"/>
                  <a:gd name="connsiteX235" fmla="*/ 637 w 10000"/>
                  <a:gd name="connsiteY235" fmla="*/ 4809 h 10000"/>
                  <a:gd name="connsiteX236" fmla="*/ 704 w 10000"/>
                  <a:gd name="connsiteY236" fmla="*/ 4851 h 10000"/>
                  <a:gd name="connsiteX237" fmla="*/ 740 w 10000"/>
                  <a:gd name="connsiteY237" fmla="*/ 4893 h 10000"/>
                  <a:gd name="connsiteX238" fmla="*/ 756 w 10000"/>
                  <a:gd name="connsiteY238" fmla="*/ 4896 h 10000"/>
                  <a:gd name="connsiteX239" fmla="*/ 767 w 10000"/>
                  <a:gd name="connsiteY239" fmla="*/ 4880 h 10000"/>
                  <a:gd name="connsiteX240" fmla="*/ 806 w 10000"/>
                  <a:gd name="connsiteY240" fmla="*/ 4945 h 10000"/>
                  <a:gd name="connsiteX241" fmla="*/ 886 w 10000"/>
                  <a:gd name="connsiteY241" fmla="*/ 5078 h 10000"/>
                  <a:gd name="connsiteX242" fmla="*/ 911 w 10000"/>
                  <a:gd name="connsiteY242" fmla="*/ 5130 h 10000"/>
                  <a:gd name="connsiteX243" fmla="*/ 920 w 10000"/>
                  <a:gd name="connsiteY243" fmla="*/ 5191 h 10000"/>
                  <a:gd name="connsiteX244" fmla="*/ 920 w 10000"/>
                  <a:gd name="connsiteY244" fmla="*/ 5220 h 10000"/>
                  <a:gd name="connsiteX245" fmla="*/ 911 w 10000"/>
                  <a:gd name="connsiteY245" fmla="*/ 5314 h 10000"/>
                  <a:gd name="connsiteX246" fmla="*/ 898 w 10000"/>
                  <a:gd name="connsiteY246" fmla="*/ 5369 h 10000"/>
                  <a:gd name="connsiteX247" fmla="*/ 895 w 10000"/>
                  <a:gd name="connsiteY247" fmla="*/ 5385 h 10000"/>
                  <a:gd name="connsiteX248" fmla="*/ 895 w 10000"/>
                  <a:gd name="connsiteY248" fmla="*/ 5405 h 10000"/>
                  <a:gd name="connsiteX249" fmla="*/ 898 w 10000"/>
                  <a:gd name="connsiteY249" fmla="*/ 5434 h 10000"/>
                  <a:gd name="connsiteX250" fmla="*/ 911 w 10000"/>
                  <a:gd name="connsiteY250" fmla="*/ 5463 h 10000"/>
                  <a:gd name="connsiteX251" fmla="*/ 920 w 10000"/>
                  <a:gd name="connsiteY251" fmla="*/ 5492 h 10000"/>
                  <a:gd name="connsiteX252" fmla="*/ 934 w 10000"/>
                  <a:gd name="connsiteY252" fmla="*/ 5518 h 10000"/>
                  <a:gd name="connsiteX253" fmla="*/ 1169 w 10000"/>
                  <a:gd name="connsiteY253" fmla="*/ 5738 h 10000"/>
                  <a:gd name="connsiteX254" fmla="*/ 1188 w 10000"/>
                  <a:gd name="connsiteY254" fmla="*/ 5755 h 10000"/>
                  <a:gd name="connsiteX255" fmla="*/ 1216 w 10000"/>
                  <a:gd name="connsiteY255" fmla="*/ 5758 h 10000"/>
                  <a:gd name="connsiteX256" fmla="*/ 1313 w 10000"/>
                  <a:gd name="connsiteY256" fmla="*/ 5774 h 10000"/>
                  <a:gd name="connsiteX257" fmla="*/ 1349 w 10000"/>
                  <a:gd name="connsiteY257" fmla="*/ 5787 h 10000"/>
                  <a:gd name="connsiteX258" fmla="*/ 1393 w 10000"/>
                  <a:gd name="connsiteY258" fmla="*/ 5793 h 10000"/>
                  <a:gd name="connsiteX259" fmla="*/ 1393 w 10000"/>
                  <a:gd name="connsiteY259" fmla="*/ 5797 h 10000"/>
                  <a:gd name="connsiteX260" fmla="*/ 1421 w 10000"/>
                  <a:gd name="connsiteY260" fmla="*/ 5810 h 10000"/>
                  <a:gd name="connsiteX261" fmla="*/ 1446 w 10000"/>
                  <a:gd name="connsiteY261" fmla="*/ 5829 h 10000"/>
                  <a:gd name="connsiteX262" fmla="*/ 1460 w 10000"/>
                  <a:gd name="connsiteY262" fmla="*/ 5842 h 10000"/>
                  <a:gd name="connsiteX263" fmla="*/ 1476 w 10000"/>
                  <a:gd name="connsiteY263" fmla="*/ 5848 h 10000"/>
                  <a:gd name="connsiteX264" fmla="*/ 1501 w 10000"/>
                  <a:gd name="connsiteY264" fmla="*/ 5852 h 10000"/>
                  <a:gd name="connsiteX265" fmla="*/ 1532 w 10000"/>
                  <a:gd name="connsiteY265" fmla="*/ 5887 h 10000"/>
                  <a:gd name="connsiteX266" fmla="*/ 1565 w 10000"/>
                  <a:gd name="connsiteY266" fmla="*/ 5942 h 10000"/>
                  <a:gd name="connsiteX267" fmla="*/ 1587 w 10000"/>
                  <a:gd name="connsiteY267" fmla="*/ 5972 h 10000"/>
                  <a:gd name="connsiteX268" fmla="*/ 1612 w 10000"/>
                  <a:gd name="connsiteY268" fmla="*/ 5955 h 10000"/>
                  <a:gd name="connsiteX269" fmla="*/ 1679 w 10000"/>
                  <a:gd name="connsiteY269" fmla="*/ 6049 h 10000"/>
                  <a:gd name="connsiteX270" fmla="*/ 1720 w 10000"/>
                  <a:gd name="connsiteY270" fmla="*/ 6108 h 10000"/>
                  <a:gd name="connsiteX271" fmla="*/ 1751 w 10000"/>
                  <a:gd name="connsiteY271" fmla="*/ 6133 h 10000"/>
                  <a:gd name="connsiteX272" fmla="*/ 1792 w 10000"/>
                  <a:gd name="connsiteY272" fmla="*/ 6169 h 10000"/>
                  <a:gd name="connsiteX273" fmla="*/ 1801 w 10000"/>
                  <a:gd name="connsiteY273" fmla="*/ 6172 h 10000"/>
                  <a:gd name="connsiteX274" fmla="*/ 1814 w 10000"/>
                  <a:gd name="connsiteY274" fmla="*/ 6286 h 10000"/>
                  <a:gd name="connsiteX275" fmla="*/ 1817 w 10000"/>
                  <a:gd name="connsiteY275" fmla="*/ 6331 h 10000"/>
                  <a:gd name="connsiteX276" fmla="*/ 1809 w 10000"/>
                  <a:gd name="connsiteY276" fmla="*/ 6444 h 10000"/>
                  <a:gd name="connsiteX277" fmla="*/ 1801 w 10000"/>
                  <a:gd name="connsiteY277" fmla="*/ 6499 h 10000"/>
                  <a:gd name="connsiteX278" fmla="*/ 1781 w 10000"/>
                  <a:gd name="connsiteY278" fmla="*/ 6522 h 10000"/>
                  <a:gd name="connsiteX279" fmla="*/ 1773 w 10000"/>
                  <a:gd name="connsiteY279" fmla="*/ 6541 h 10000"/>
                  <a:gd name="connsiteX280" fmla="*/ 1762 w 10000"/>
                  <a:gd name="connsiteY280" fmla="*/ 6571 h 10000"/>
                  <a:gd name="connsiteX281" fmla="*/ 1767 w 10000"/>
                  <a:gd name="connsiteY281" fmla="*/ 6622 h 10000"/>
                  <a:gd name="connsiteX282" fmla="*/ 1767 w 10000"/>
                  <a:gd name="connsiteY282" fmla="*/ 6665 h 10000"/>
                  <a:gd name="connsiteX283" fmla="*/ 1767 w 10000"/>
                  <a:gd name="connsiteY283" fmla="*/ 6694 h 10000"/>
                  <a:gd name="connsiteX284" fmla="*/ 1776 w 10000"/>
                  <a:gd name="connsiteY284" fmla="*/ 6726 h 10000"/>
                  <a:gd name="connsiteX285" fmla="*/ 1776 w 10000"/>
                  <a:gd name="connsiteY285" fmla="*/ 6745 h 10000"/>
                  <a:gd name="connsiteX286" fmla="*/ 1767 w 10000"/>
                  <a:gd name="connsiteY286" fmla="*/ 6765 h 10000"/>
                  <a:gd name="connsiteX287" fmla="*/ 1762 w 10000"/>
                  <a:gd name="connsiteY287" fmla="*/ 6804 h 10000"/>
                  <a:gd name="connsiteX288" fmla="*/ 1753 w 10000"/>
                  <a:gd name="connsiteY288" fmla="*/ 6839 h 10000"/>
                  <a:gd name="connsiteX289" fmla="*/ 1742 w 10000"/>
                  <a:gd name="connsiteY289" fmla="*/ 6849 h 10000"/>
                  <a:gd name="connsiteX290" fmla="*/ 1726 w 10000"/>
                  <a:gd name="connsiteY290" fmla="*/ 6849 h 10000"/>
                  <a:gd name="connsiteX291" fmla="*/ 1712 w 10000"/>
                  <a:gd name="connsiteY291" fmla="*/ 6852 h 10000"/>
                  <a:gd name="connsiteX292" fmla="*/ 1640 w 10000"/>
                  <a:gd name="connsiteY292" fmla="*/ 6953 h 10000"/>
                  <a:gd name="connsiteX293" fmla="*/ 1493 w 10000"/>
                  <a:gd name="connsiteY293" fmla="*/ 7105 h 10000"/>
                  <a:gd name="connsiteX294" fmla="*/ 1490 w 10000"/>
                  <a:gd name="connsiteY294" fmla="*/ 7124 h 10000"/>
                  <a:gd name="connsiteX295" fmla="*/ 1468 w 10000"/>
                  <a:gd name="connsiteY295" fmla="*/ 7137 h 10000"/>
                  <a:gd name="connsiteX296" fmla="*/ 1454 w 10000"/>
                  <a:gd name="connsiteY296" fmla="*/ 7144 h 10000"/>
                  <a:gd name="connsiteX297" fmla="*/ 1452 w 10000"/>
                  <a:gd name="connsiteY297" fmla="*/ 7157 h 10000"/>
                  <a:gd name="connsiteX298" fmla="*/ 1446 w 10000"/>
                  <a:gd name="connsiteY298" fmla="*/ 7199 h 10000"/>
                  <a:gd name="connsiteX299" fmla="*/ 1476 w 10000"/>
                  <a:gd name="connsiteY299" fmla="*/ 7247 h 10000"/>
                  <a:gd name="connsiteX300" fmla="*/ 1501 w 10000"/>
                  <a:gd name="connsiteY300" fmla="*/ 7270 h 10000"/>
                  <a:gd name="connsiteX301" fmla="*/ 1518 w 10000"/>
                  <a:gd name="connsiteY301" fmla="*/ 7286 h 10000"/>
                  <a:gd name="connsiteX302" fmla="*/ 1524 w 10000"/>
                  <a:gd name="connsiteY302" fmla="*/ 7306 h 10000"/>
                  <a:gd name="connsiteX303" fmla="*/ 1540 w 10000"/>
                  <a:gd name="connsiteY303" fmla="*/ 7322 h 10000"/>
                  <a:gd name="connsiteX304" fmla="*/ 1565 w 10000"/>
                  <a:gd name="connsiteY304" fmla="*/ 7325 h 10000"/>
                  <a:gd name="connsiteX305" fmla="*/ 1590 w 10000"/>
                  <a:gd name="connsiteY305" fmla="*/ 7332 h 10000"/>
                  <a:gd name="connsiteX306" fmla="*/ 1615 w 10000"/>
                  <a:gd name="connsiteY306" fmla="*/ 7345 h 10000"/>
                  <a:gd name="connsiteX307" fmla="*/ 1662 w 10000"/>
                  <a:gd name="connsiteY307" fmla="*/ 7370 h 10000"/>
                  <a:gd name="connsiteX308" fmla="*/ 1670 w 10000"/>
                  <a:gd name="connsiteY308" fmla="*/ 7351 h 10000"/>
                  <a:gd name="connsiteX309" fmla="*/ 1726 w 10000"/>
                  <a:gd name="connsiteY309" fmla="*/ 7354 h 10000"/>
                  <a:gd name="connsiteX310" fmla="*/ 1726 w 10000"/>
                  <a:gd name="connsiteY310" fmla="*/ 7400 h 10000"/>
                  <a:gd name="connsiteX311" fmla="*/ 1773 w 10000"/>
                  <a:gd name="connsiteY311" fmla="*/ 7409 h 10000"/>
                  <a:gd name="connsiteX312" fmla="*/ 1806 w 10000"/>
                  <a:gd name="connsiteY312" fmla="*/ 7416 h 10000"/>
                  <a:gd name="connsiteX313" fmla="*/ 1839 w 10000"/>
                  <a:gd name="connsiteY313" fmla="*/ 7403 h 10000"/>
                  <a:gd name="connsiteX314" fmla="*/ 1886 w 10000"/>
                  <a:gd name="connsiteY314" fmla="*/ 7403 h 10000"/>
                  <a:gd name="connsiteX315" fmla="*/ 1898 w 10000"/>
                  <a:gd name="connsiteY315" fmla="*/ 7403 h 10000"/>
                  <a:gd name="connsiteX316" fmla="*/ 1914 w 10000"/>
                  <a:gd name="connsiteY316" fmla="*/ 7494 h 10000"/>
                  <a:gd name="connsiteX317" fmla="*/ 1895 w 10000"/>
                  <a:gd name="connsiteY317" fmla="*/ 7523 h 10000"/>
                  <a:gd name="connsiteX318" fmla="*/ 1825 w 10000"/>
                  <a:gd name="connsiteY318" fmla="*/ 7617 h 10000"/>
                  <a:gd name="connsiteX319" fmla="*/ 1776 w 10000"/>
                  <a:gd name="connsiteY319" fmla="*/ 7691 h 10000"/>
                  <a:gd name="connsiteX320" fmla="*/ 1781 w 10000"/>
                  <a:gd name="connsiteY320" fmla="*/ 7723 h 10000"/>
                  <a:gd name="connsiteX321" fmla="*/ 1767 w 10000"/>
                  <a:gd name="connsiteY321" fmla="*/ 7759 h 10000"/>
                  <a:gd name="connsiteX322" fmla="*/ 1762 w 10000"/>
                  <a:gd name="connsiteY322" fmla="*/ 7817 h 10000"/>
                  <a:gd name="connsiteX323" fmla="*/ 1762 w 10000"/>
                  <a:gd name="connsiteY323" fmla="*/ 7856 h 10000"/>
                  <a:gd name="connsiteX324" fmla="*/ 1776 w 10000"/>
                  <a:gd name="connsiteY324" fmla="*/ 7892 h 10000"/>
                  <a:gd name="connsiteX325" fmla="*/ 1784 w 10000"/>
                  <a:gd name="connsiteY325" fmla="*/ 7902 h 10000"/>
                  <a:gd name="connsiteX326" fmla="*/ 1801 w 10000"/>
                  <a:gd name="connsiteY326" fmla="*/ 7908 h 10000"/>
                  <a:gd name="connsiteX327" fmla="*/ 1809 w 10000"/>
                  <a:gd name="connsiteY327" fmla="*/ 7911 h 10000"/>
                  <a:gd name="connsiteX328" fmla="*/ 1801 w 10000"/>
                  <a:gd name="connsiteY328" fmla="*/ 7940 h 10000"/>
                  <a:gd name="connsiteX329" fmla="*/ 1798 w 10000"/>
                  <a:gd name="connsiteY329" fmla="*/ 7979 h 10000"/>
                  <a:gd name="connsiteX330" fmla="*/ 1806 w 10000"/>
                  <a:gd name="connsiteY330" fmla="*/ 8002 h 10000"/>
                  <a:gd name="connsiteX331" fmla="*/ 1823 w 10000"/>
                  <a:gd name="connsiteY331" fmla="*/ 8021 h 10000"/>
                  <a:gd name="connsiteX332" fmla="*/ 1834 w 10000"/>
                  <a:gd name="connsiteY332" fmla="*/ 8044 h 10000"/>
                  <a:gd name="connsiteX333" fmla="*/ 1839 w 10000"/>
                  <a:gd name="connsiteY333" fmla="*/ 8073 h 10000"/>
                  <a:gd name="connsiteX334" fmla="*/ 1842 w 10000"/>
                  <a:gd name="connsiteY334" fmla="*/ 8106 h 10000"/>
                  <a:gd name="connsiteX335" fmla="*/ 1839 w 10000"/>
                  <a:gd name="connsiteY335" fmla="*/ 8144 h 10000"/>
                  <a:gd name="connsiteX336" fmla="*/ 1856 w 10000"/>
                  <a:gd name="connsiteY336" fmla="*/ 8164 h 10000"/>
                  <a:gd name="connsiteX337" fmla="*/ 1886 w 10000"/>
                  <a:gd name="connsiteY337" fmla="*/ 8193 h 10000"/>
                  <a:gd name="connsiteX338" fmla="*/ 1922 w 10000"/>
                  <a:gd name="connsiteY338" fmla="*/ 8206 h 10000"/>
                  <a:gd name="connsiteX339" fmla="*/ 1967 w 10000"/>
                  <a:gd name="connsiteY339" fmla="*/ 8203 h 10000"/>
                  <a:gd name="connsiteX340" fmla="*/ 1986 w 10000"/>
                  <a:gd name="connsiteY340" fmla="*/ 8212 h 10000"/>
                  <a:gd name="connsiteX341" fmla="*/ 2000 w 10000"/>
                  <a:gd name="connsiteY341" fmla="*/ 8232 h 10000"/>
                  <a:gd name="connsiteX342" fmla="*/ 2033 w 10000"/>
                  <a:gd name="connsiteY342" fmla="*/ 8258 h 10000"/>
                  <a:gd name="connsiteX343" fmla="*/ 2050 w 10000"/>
                  <a:gd name="connsiteY343" fmla="*/ 8271 h 10000"/>
                  <a:gd name="connsiteX344" fmla="*/ 2089 w 10000"/>
                  <a:gd name="connsiteY344" fmla="*/ 8280 h 10000"/>
                  <a:gd name="connsiteX345" fmla="*/ 2122 w 10000"/>
                  <a:gd name="connsiteY345" fmla="*/ 8300 h 10000"/>
                  <a:gd name="connsiteX346" fmla="*/ 2163 w 10000"/>
                  <a:gd name="connsiteY346" fmla="*/ 8332 h 10000"/>
                  <a:gd name="connsiteX347" fmla="*/ 2172 w 10000"/>
                  <a:gd name="connsiteY347" fmla="*/ 8335 h 10000"/>
                  <a:gd name="connsiteX348" fmla="*/ 2177 w 10000"/>
                  <a:gd name="connsiteY348" fmla="*/ 8345 h 10000"/>
                  <a:gd name="connsiteX349" fmla="*/ 2163 w 10000"/>
                  <a:gd name="connsiteY349" fmla="*/ 8371 h 10000"/>
                  <a:gd name="connsiteX350" fmla="*/ 2139 w 10000"/>
                  <a:gd name="connsiteY350" fmla="*/ 8423 h 10000"/>
                  <a:gd name="connsiteX351" fmla="*/ 2130 w 10000"/>
                  <a:gd name="connsiteY351" fmla="*/ 8439 h 10000"/>
                  <a:gd name="connsiteX352" fmla="*/ 2105 w 10000"/>
                  <a:gd name="connsiteY352" fmla="*/ 8446 h 10000"/>
                  <a:gd name="connsiteX353" fmla="*/ 2080 w 10000"/>
                  <a:gd name="connsiteY353" fmla="*/ 8449 h 10000"/>
                  <a:gd name="connsiteX354" fmla="*/ 2075 w 10000"/>
                  <a:gd name="connsiteY354" fmla="*/ 8459 h 10000"/>
                  <a:gd name="connsiteX355" fmla="*/ 2072 w 10000"/>
                  <a:gd name="connsiteY355" fmla="*/ 8475 h 10000"/>
                  <a:gd name="connsiteX356" fmla="*/ 2080 w 10000"/>
                  <a:gd name="connsiteY356" fmla="*/ 8484 h 10000"/>
                  <a:gd name="connsiteX357" fmla="*/ 2100 w 10000"/>
                  <a:gd name="connsiteY357" fmla="*/ 8475 h 10000"/>
                  <a:gd name="connsiteX358" fmla="*/ 2141 w 10000"/>
                  <a:gd name="connsiteY358" fmla="*/ 8478 h 10000"/>
                  <a:gd name="connsiteX359" fmla="*/ 2172 w 10000"/>
                  <a:gd name="connsiteY359" fmla="*/ 8475 h 10000"/>
                  <a:gd name="connsiteX360" fmla="*/ 2188 w 10000"/>
                  <a:gd name="connsiteY360" fmla="*/ 8475 h 10000"/>
                  <a:gd name="connsiteX361" fmla="*/ 2222 w 10000"/>
                  <a:gd name="connsiteY361" fmla="*/ 8497 h 10000"/>
                  <a:gd name="connsiteX362" fmla="*/ 2252 w 10000"/>
                  <a:gd name="connsiteY362" fmla="*/ 8514 h 10000"/>
                  <a:gd name="connsiteX363" fmla="*/ 2274 w 10000"/>
                  <a:gd name="connsiteY363" fmla="*/ 8514 h 10000"/>
                  <a:gd name="connsiteX364" fmla="*/ 2299 w 10000"/>
                  <a:gd name="connsiteY364" fmla="*/ 8504 h 10000"/>
                  <a:gd name="connsiteX365" fmla="*/ 2310 w 10000"/>
                  <a:gd name="connsiteY365" fmla="*/ 8504 h 10000"/>
                  <a:gd name="connsiteX366" fmla="*/ 2319 w 10000"/>
                  <a:gd name="connsiteY366" fmla="*/ 8484 h 10000"/>
                  <a:gd name="connsiteX367" fmla="*/ 2338 w 10000"/>
                  <a:gd name="connsiteY367" fmla="*/ 8494 h 10000"/>
                  <a:gd name="connsiteX368" fmla="*/ 2338 w 10000"/>
                  <a:gd name="connsiteY368" fmla="*/ 8552 h 10000"/>
                  <a:gd name="connsiteX369" fmla="*/ 2366 w 10000"/>
                  <a:gd name="connsiteY369" fmla="*/ 8572 h 10000"/>
                  <a:gd name="connsiteX370" fmla="*/ 2382 w 10000"/>
                  <a:gd name="connsiteY370" fmla="*/ 8582 h 10000"/>
                  <a:gd name="connsiteX371" fmla="*/ 2435 w 10000"/>
                  <a:gd name="connsiteY371" fmla="*/ 8552 h 10000"/>
                  <a:gd name="connsiteX372" fmla="*/ 2443 w 10000"/>
                  <a:gd name="connsiteY372" fmla="*/ 8552 h 10000"/>
                  <a:gd name="connsiteX373" fmla="*/ 2454 w 10000"/>
                  <a:gd name="connsiteY373" fmla="*/ 8552 h 10000"/>
                  <a:gd name="connsiteX374" fmla="*/ 2471 w 10000"/>
                  <a:gd name="connsiteY374" fmla="*/ 8546 h 10000"/>
                  <a:gd name="connsiteX375" fmla="*/ 2488 w 10000"/>
                  <a:gd name="connsiteY375" fmla="*/ 8536 h 10000"/>
                  <a:gd name="connsiteX376" fmla="*/ 2501 w 10000"/>
                  <a:gd name="connsiteY376" fmla="*/ 8533 h 10000"/>
                  <a:gd name="connsiteX377" fmla="*/ 2512 w 10000"/>
                  <a:gd name="connsiteY377" fmla="*/ 8533 h 10000"/>
                  <a:gd name="connsiteX378" fmla="*/ 2521 w 10000"/>
                  <a:gd name="connsiteY378" fmla="*/ 8546 h 10000"/>
                  <a:gd name="connsiteX379" fmla="*/ 2521 w 10000"/>
                  <a:gd name="connsiteY379" fmla="*/ 8572 h 10000"/>
                  <a:gd name="connsiteX380" fmla="*/ 2535 w 10000"/>
                  <a:gd name="connsiteY380" fmla="*/ 8588 h 10000"/>
                  <a:gd name="connsiteX381" fmla="*/ 2551 w 10000"/>
                  <a:gd name="connsiteY381" fmla="*/ 8582 h 10000"/>
                  <a:gd name="connsiteX382" fmla="*/ 2560 w 10000"/>
                  <a:gd name="connsiteY382" fmla="*/ 8582 h 10000"/>
                  <a:gd name="connsiteX383" fmla="*/ 2573 w 10000"/>
                  <a:gd name="connsiteY383" fmla="*/ 8588 h 10000"/>
                  <a:gd name="connsiteX384" fmla="*/ 2584 w 10000"/>
                  <a:gd name="connsiteY384" fmla="*/ 8591 h 10000"/>
                  <a:gd name="connsiteX385" fmla="*/ 2590 w 10000"/>
                  <a:gd name="connsiteY385" fmla="*/ 8598 h 10000"/>
                  <a:gd name="connsiteX386" fmla="*/ 2598 w 10000"/>
                  <a:gd name="connsiteY386" fmla="*/ 8608 h 10000"/>
                  <a:gd name="connsiteX387" fmla="*/ 2607 w 10000"/>
                  <a:gd name="connsiteY387" fmla="*/ 8617 h 10000"/>
                  <a:gd name="connsiteX388" fmla="*/ 2618 w 10000"/>
                  <a:gd name="connsiteY388" fmla="*/ 8617 h 10000"/>
                  <a:gd name="connsiteX389" fmla="*/ 2640 w 10000"/>
                  <a:gd name="connsiteY389" fmla="*/ 8608 h 10000"/>
                  <a:gd name="connsiteX390" fmla="*/ 2670 w 10000"/>
                  <a:gd name="connsiteY390" fmla="*/ 8598 h 10000"/>
                  <a:gd name="connsiteX391" fmla="*/ 2673 w 10000"/>
                  <a:gd name="connsiteY391" fmla="*/ 8598 h 10000"/>
                  <a:gd name="connsiteX392" fmla="*/ 2690 w 10000"/>
                  <a:gd name="connsiteY392" fmla="*/ 8598 h 10000"/>
                  <a:gd name="connsiteX393" fmla="*/ 2698 w 10000"/>
                  <a:gd name="connsiteY393" fmla="*/ 8598 h 10000"/>
                  <a:gd name="connsiteX394" fmla="*/ 2712 w 10000"/>
                  <a:gd name="connsiteY394" fmla="*/ 8598 h 10000"/>
                  <a:gd name="connsiteX395" fmla="*/ 2726 w 10000"/>
                  <a:gd name="connsiteY395" fmla="*/ 8591 h 10000"/>
                  <a:gd name="connsiteX396" fmla="*/ 2737 w 10000"/>
                  <a:gd name="connsiteY396" fmla="*/ 8588 h 10000"/>
                  <a:gd name="connsiteX397" fmla="*/ 2759 w 10000"/>
                  <a:gd name="connsiteY397" fmla="*/ 8582 h 10000"/>
                  <a:gd name="connsiteX398" fmla="*/ 2770 w 10000"/>
                  <a:gd name="connsiteY398" fmla="*/ 8578 h 10000"/>
                  <a:gd name="connsiteX399" fmla="*/ 2784 w 10000"/>
                  <a:gd name="connsiteY399" fmla="*/ 8572 h 10000"/>
                  <a:gd name="connsiteX400" fmla="*/ 2795 w 10000"/>
                  <a:gd name="connsiteY400" fmla="*/ 8572 h 10000"/>
                  <a:gd name="connsiteX401" fmla="*/ 2803 w 10000"/>
                  <a:gd name="connsiteY401" fmla="*/ 8588 h 10000"/>
                  <a:gd name="connsiteX402" fmla="*/ 2803 w 10000"/>
                  <a:gd name="connsiteY402" fmla="*/ 8591 h 10000"/>
                  <a:gd name="connsiteX403" fmla="*/ 2803 w 10000"/>
                  <a:gd name="connsiteY403" fmla="*/ 8601 h 10000"/>
                  <a:gd name="connsiteX404" fmla="*/ 2809 w 10000"/>
                  <a:gd name="connsiteY404" fmla="*/ 8601 h 10000"/>
                  <a:gd name="connsiteX405" fmla="*/ 2823 w 10000"/>
                  <a:gd name="connsiteY405" fmla="*/ 8598 h 10000"/>
                  <a:gd name="connsiteX406" fmla="*/ 2831 w 10000"/>
                  <a:gd name="connsiteY406" fmla="*/ 8598 h 10000"/>
                  <a:gd name="connsiteX407" fmla="*/ 2839 w 10000"/>
                  <a:gd name="connsiteY407" fmla="*/ 8601 h 10000"/>
                  <a:gd name="connsiteX408" fmla="*/ 2848 w 10000"/>
                  <a:gd name="connsiteY408" fmla="*/ 8598 h 10000"/>
                  <a:gd name="connsiteX409" fmla="*/ 2856 w 10000"/>
                  <a:gd name="connsiteY409" fmla="*/ 8601 h 10000"/>
                  <a:gd name="connsiteX410" fmla="*/ 2859 w 10000"/>
                  <a:gd name="connsiteY410" fmla="*/ 8601 h 10000"/>
                  <a:gd name="connsiteX411" fmla="*/ 2864 w 10000"/>
                  <a:gd name="connsiteY411" fmla="*/ 8598 h 10000"/>
                  <a:gd name="connsiteX412" fmla="*/ 2889 w 10000"/>
                  <a:gd name="connsiteY412" fmla="*/ 8611 h 10000"/>
                  <a:gd name="connsiteX413" fmla="*/ 2906 w 10000"/>
                  <a:gd name="connsiteY413" fmla="*/ 8620 h 10000"/>
                  <a:gd name="connsiteX414" fmla="*/ 2914 w 10000"/>
                  <a:gd name="connsiteY414" fmla="*/ 8627 h 10000"/>
                  <a:gd name="connsiteX415" fmla="*/ 2920 w 10000"/>
                  <a:gd name="connsiteY415" fmla="*/ 8640 h 10000"/>
                  <a:gd name="connsiteX416" fmla="*/ 2922 w 10000"/>
                  <a:gd name="connsiteY416" fmla="*/ 8666 h 10000"/>
                  <a:gd name="connsiteX417" fmla="*/ 2922 w 10000"/>
                  <a:gd name="connsiteY417" fmla="*/ 8692 h 10000"/>
                  <a:gd name="connsiteX418" fmla="*/ 2939 w 10000"/>
                  <a:gd name="connsiteY418" fmla="*/ 8695 h 10000"/>
                  <a:gd name="connsiteX419" fmla="*/ 2953 w 10000"/>
                  <a:gd name="connsiteY419" fmla="*/ 8695 h 10000"/>
                  <a:gd name="connsiteX420" fmla="*/ 2961 w 10000"/>
                  <a:gd name="connsiteY420" fmla="*/ 8695 h 10000"/>
                  <a:gd name="connsiteX421" fmla="*/ 2972 w 10000"/>
                  <a:gd name="connsiteY421" fmla="*/ 8692 h 10000"/>
                  <a:gd name="connsiteX422" fmla="*/ 2981 w 10000"/>
                  <a:gd name="connsiteY422" fmla="*/ 8685 h 10000"/>
                  <a:gd name="connsiteX423" fmla="*/ 2989 w 10000"/>
                  <a:gd name="connsiteY423" fmla="*/ 8685 h 10000"/>
                  <a:gd name="connsiteX424" fmla="*/ 3008 w 10000"/>
                  <a:gd name="connsiteY424" fmla="*/ 8685 h 10000"/>
                  <a:gd name="connsiteX425" fmla="*/ 3028 w 10000"/>
                  <a:gd name="connsiteY425" fmla="*/ 8695 h 10000"/>
                  <a:gd name="connsiteX426" fmla="*/ 3042 w 10000"/>
                  <a:gd name="connsiteY426" fmla="*/ 8695 h 10000"/>
                  <a:gd name="connsiteX427" fmla="*/ 3053 w 10000"/>
                  <a:gd name="connsiteY427" fmla="*/ 8676 h 10000"/>
                  <a:gd name="connsiteX428" fmla="*/ 3061 w 10000"/>
                  <a:gd name="connsiteY428" fmla="*/ 8666 h 10000"/>
                  <a:gd name="connsiteX429" fmla="*/ 3066 w 10000"/>
                  <a:gd name="connsiteY429" fmla="*/ 8656 h 10000"/>
                  <a:gd name="connsiteX430" fmla="*/ 3091 w 10000"/>
                  <a:gd name="connsiteY430" fmla="*/ 8659 h 10000"/>
                  <a:gd name="connsiteX431" fmla="*/ 3105 w 10000"/>
                  <a:gd name="connsiteY431" fmla="*/ 8659 h 10000"/>
                  <a:gd name="connsiteX432" fmla="*/ 3108 w 10000"/>
                  <a:gd name="connsiteY432" fmla="*/ 8650 h 10000"/>
                  <a:gd name="connsiteX433" fmla="*/ 3147 w 10000"/>
                  <a:gd name="connsiteY433" fmla="*/ 8588 h 10000"/>
                  <a:gd name="connsiteX434" fmla="*/ 3150 w 10000"/>
                  <a:gd name="connsiteY434" fmla="*/ 8598 h 10000"/>
                  <a:gd name="connsiteX435" fmla="*/ 3163 w 10000"/>
                  <a:gd name="connsiteY435" fmla="*/ 8601 h 10000"/>
                  <a:gd name="connsiteX436" fmla="*/ 3180 w 10000"/>
                  <a:gd name="connsiteY436" fmla="*/ 8608 h 10000"/>
                  <a:gd name="connsiteX437" fmla="*/ 3188 w 10000"/>
                  <a:gd name="connsiteY437" fmla="*/ 8611 h 10000"/>
                  <a:gd name="connsiteX438" fmla="*/ 3227 w 10000"/>
                  <a:gd name="connsiteY438" fmla="*/ 8620 h 10000"/>
                  <a:gd name="connsiteX439" fmla="*/ 3238 w 10000"/>
                  <a:gd name="connsiteY439" fmla="*/ 8617 h 10000"/>
                  <a:gd name="connsiteX440" fmla="*/ 3247 w 10000"/>
                  <a:gd name="connsiteY440" fmla="*/ 8601 h 10000"/>
                  <a:gd name="connsiteX441" fmla="*/ 3269 w 10000"/>
                  <a:gd name="connsiteY441" fmla="*/ 8611 h 10000"/>
                  <a:gd name="connsiteX442" fmla="*/ 3277 w 10000"/>
                  <a:gd name="connsiteY442" fmla="*/ 8617 h 10000"/>
                  <a:gd name="connsiteX443" fmla="*/ 3285 w 10000"/>
                  <a:gd name="connsiteY443" fmla="*/ 8611 h 10000"/>
                  <a:gd name="connsiteX444" fmla="*/ 3307 w 10000"/>
                  <a:gd name="connsiteY444" fmla="*/ 8611 h 10000"/>
                  <a:gd name="connsiteX445" fmla="*/ 3319 w 10000"/>
                  <a:gd name="connsiteY445" fmla="*/ 8617 h 10000"/>
                  <a:gd name="connsiteX446" fmla="*/ 3324 w 10000"/>
                  <a:gd name="connsiteY446" fmla="*/ 8617 h 10000"/>
                  <a:gd name="connsiteX447" fmla="*/ 3327 w 10000"/>
                  <a:gd name="connsiteY447" fmla="*/ 8620 h 10000"/>
                  <a:gd name="connsiteX448" fmla="*/ 3341 w 10000"/>
                  <a:gd name="connsiteY448" fmla="*/ 8620 h 10000"/>
                  <a:gd name="connsiteX449" fmla="*/ 3357 w 10000"/>
                  <a:gd name="connsiteY449" fmla="*/ 8620 h 10000"/>
                  <a:gd name="connsiteX450" fmla="*/ 3374 w 10000"/>
                  <a:gd name="connsiteY450" fmla="*/ 8620 h 10000"/>
                  <a:gd name="connsiteX451" fmla="*/ 3382 w 10000"/>
                  <a:gd name="connsiteY451" fmla="*/ 8620 h 10000"/>
                  <a:gd name="connsiteX452" fmla="*/ 3399 w 10000"/>
                  <a:gd name="connsiteY452" fmla="*/ 8611 h 10000"/>
                  <a:gd name="connsiteX453" fmla="*/ 3413 w 10000"/>
                  <a:gd name="connsiteY453" fmla="*/ 8601 h 10000"/>
                  <a:gd name="connsiteX454" fmla="*/ 3421 w 10000"/>
                  <a:gd name="connsiteY454" fmla="*/ 8588 h 10000"/>
                  <a:gd name="connsiteX455" fmla="*/ 3421 w 10000"/>
                  <a:gd name="connsiteY455" fmla="*/ 8572 h 10000"/>
                  <a:gd name="connsiteX456" fmla="*/ 3421 w 10000"/>
                  <a:gd name="connsiteY456" fmla="*/ 8552 h 10000"/>
                  <a:gd name="connsiteX457" fmla="*/ 3424 w 10000"/>
                  <a:gd name="connsiteY457" fmla="*/ 8533 h 10000"/>
                  <a:gd name="connsiteX458" fmla="*/ 3432 w 10000"/>
                  <a:gd name="connsiteY458" fmla="*/ 8523 h 10000"/>
                  <a:gd name="connsiteX459" fmla="*/ 3446 w 10000"/>
                  <a:gd name="connsiteY459" fmla="*/ 8523 h 10000"/>
                  <a:gd name="connsiteX460" fmla="*/ 3457 w 10000"/>
                  <a:gd name="connsiteY460" fmla="*/ 8523 h 10000"/>
                  <a:gd name="connsiteX461" fmla="*/ 3476 w 10000"/>
                  <a:gd name="connsiteY461" fmla="*/ 8533 h 10000"/>
                  <a:gd name="connsiteX462" fmla="*/ 3485 w 10000"/>
                  <a:gd name="connsiteY462" fmla="*/ 8536 h 10000"/>
                  <a:gd name="connsiteX463" fmla="*/ 3501 w 10000"/>
                  <a:gd name="connsiteY463" fmla="*/ 8527 h 10000"/>
                  <a:gd name="connsiteX464" fmla="*/ 3504 w 10000"/>
                  <a:gd name="connsiteY464" fmla="*/ 8514 h 10000"/>
                  <a:gd name="connsiteX465" fmla="*/ 3510 w 10000"/>
                  <a:gd name="connsiteY465" fmla="*/ 8497 h 10000"/>
                  <a:gd name="connsiteX466" fmla="*/ 3537 w 10000"/>
                  <a:gd name="connsiteY466" fmla="*/ 8484 h 10000"/>
                  <a:gd name="connsiteX467" fmla="*/ 3562 w 10000"/>
                  <a:gd name="connsiteY467" fmla="*/ 8488 h 10000"/>
                  <a:gd name="connsiteX468" fmla="*/ 3568 w 10000"/>
                  <a:gd name="connsiteY468" fmla="*/ 8484 h 10000"/>
                  <a:gd name="connsiteX469" fmla="*/ 3584 w 10000"/>
                  <a:gd name="connsiteY469" fmla="*/ 8494 h 10000"/>
                  <a:gd name="connsiteX470" fmla="*/ 3593 w 10000"/>
                  <a:gd name="connsiteY470" fmla="*/ 8507 h 10000"/>
                  <a:gd name="connsiteX471" fmla="*/ 3618 w 10000"/>
                  <a:gd name="connsiteY471" fmla="*/ 8497 h 10000"/>
                  <a:gd name="connsiteX472" fmla="*/ 3643 w 10000"/>
                  <a:gd name="connsiteY472" fmla="*/ 8475 h 10000"/>
                  <a:gd name="connsiteX473" fmla="*/ 3657 w 10000"/>
                  <a:gd name="connsiteY473" fmla="*/ 8478 h 10000"/>
                  <a:gd name="connsiteX474" fmla="*/ 3670 w 10000"/>
                  <a:gd name="connsiteY474" fmla="*/ 8475 h 10000"/>
                  <a:gd name="connsiteX475" fmla="*/ 3673 w 10000"/>
                  <a:gd name="connsiteY475" fmla="*/ 8468 h 10000"/>
                  <a:gd name="connsiteX476" fmla="*/ 3681 w 10000"/>
                  <a:gd name="connsiteY476" fmla="*/ 8468 h 10000"/>
                  <a:gd name="connsiteX477" fmla="*/ 3698 w 10000"/>
                  <a:gd name="connsiteY477" fmla="*/ 8478 h 10000"/>
                  <a:gd name="connsiteX478" fmla="*/ 3720 w 10000"/>
                  <a:gd name="connsiteY478" fmla="*/ 8497 h 10000"/>
                  <a:gd name="connsiteX479" fmla="*/ 3715 w 10000"/>
                  <a:gd name="connsiteY479" fmla="*/ 8504 h 10000"/>
                  <a:gd name="connsiteX480" fmla="*/ 3729 w 10000"/>
                  <a:gd name="connsiteY480" fmla="*/ 8514 h 10000"/>
                  <a:gd name="connsiteX481" fmla="*/ 3729 w 10000"/>
                  <a:gd name="connsiteY481" fmla="*/ 8517 h 10000"/>
                  <a:gd name="connsiteX482" fmla="*/ 3740 w 10000"/>
                  <a:gd name="connsiteY482" fmla="*/ 8527 h 10000"/>
                  <a:gd name="connsiteX483" fmla="*/ 3759 w 10000"/>
                  <a:gd name="connsiteY483" fmla="*/ 8517 h 10000"/>
                  <a:gd name="connsiteX484" fmla="*/ 3762 w 10000"/>
                  <a:gd name="connsiteY484" fmla="*/ 8504 h 10000"/>
                  <a:gd name="connsiteX485" fmla="*/ 3770 w 10000"/>
                  <a:gd name="connsiteY485" fmla="*/ 8488 h 10000"/>
                  <a:gd name="connsiteX486" fmla="*/ 3778 w 10000"/>
                  <a:gd name="connsiteY486" fmla="*/ 8484 h 10000"/>
                  <a:gd name="connsiteX487" fmla="*/ 3792 w 10000"/>
                  <a:gd name="connsiteY487" fmla="*/ 8475 h 10000"/>
                  <a:gd name="connsiteX488" fmla="*/ 3803 w 10000"/>
                  <a:gd name="connsiteY488" fmla="*/ 8478 h 10000"/>
                  <a:gd name="connsiteX489" fmla="*/ 3809 w 10000"/>
                  <a:gd name="connsiteY489" fmla="*/ 8475 h 10000"/>
                  <a:gd name="connsiteX490" fmla="*/ 3825 w 10000"/>
                  <a:gd name="connsiteY490" fmla="*/ 8465 h 10000"/>
                  <a:gd name="connsiteX491" fmla="*/ 3834 w 10000"/>
                  <a:gd name="connsiteY491" fmla="*/ 8468 h 10000"/>
                  <a:gd name="connsiteX492" fmla="*/ 3842 w 10000"/>
                  <a:gd name="connsiteY492" fmla="*/ 8478 h 10000"/>
                  <a:gd name="connsiteX493" fmla="*/ 3850 w 10000"/>
                  <a:gd name="connsiteY493" fmla="*/ 8478 h 10000"/>
                  <a:gd name="connsiteX494" fmla="*/ 3859 w 10000"/>
                  <a:gd name="connsiteY494" fmla="*/ 8484 h 10000"/>
                  <a:gd name="connsiteX495" fmla="*/ 3873 w 10000"/>
                  <a:gd name="connsiteY495" fmla="*/ 8494 h 10000"/>
                  <a:gd name="connsiteX496" fmla="*/ 3875 w 10000"/>
                  <a:gd name="connsiteY496" fmla="*/ 8507 h 10000"/>
                  <a:gd name="connsiteX497" fmla="*/ 3881 w 10000"/>
                  <a:gd name="connsiteY497" fmla="*/ 8527 h 10000"/>
                  <a:gd name="connsiteX498" fmla="*/ 3875 w 10000"/>
                  <a:gd name="connsiteY498" fmla="*/ 8546 h 10000"/>
                  <a:gd name="connsiteX499" fmla="*/ 3892 w 10000"/>
                  <a:gd name="connsiteY499" fmla="*/ 8546 h 10000"/>
                  <a:gd name="connsiteX500" fmla="*/ 3900 w 10000"/>
                  <a:gd name="connsiteY500" fmla="*/ 8543 h 10000"/>
                  <a:gd name="connsiteX501" fmla="*/ 3906 w 10000"/>
                  <a:gd name="connsiteY501" fmla="*/ 8543 h 10000"/>
                  <a:gd name="connsiteX502" fmla="*/ 3922 w 10000"/>
                  <a:gd name="connsiteY502" fmla="*/ 8552 h 10000"/>
                  <a:gd name="connsiteX503" fmla="*/ 3939 w 10000"/>
                  <a:gd name="connsiteY503" fmla="*/ 8559 h 10000"/>
                  <a:gd name="connsiteX504" fmla="*/ 3953 w 10000"/>
                  <a:gd name="connsiteY504" fmla="*/ 8572 h 10000"/>
                  <a:gd name="connsiteX505" fmla="*/ 3956 w 10000"/>
                  <a:gd name="connsiteY505" fmla="*/ 8588 h 10000"/>
                  <a:gd name="connsiteX506" fmla="*/ 3956 w 10000"/>
                  <a:gd name="connsiteY506" fmla="*/ 8608 h 10000"/>
                  <a:gd name="connsiteX507" fmla="*/ 3972 w 10000"/>
                  <a:gd name="connsiteY507" fmla="*/ 8608 h 10000"/>
                  <a:gd name="connsiteX508" fmla="*/ 3986 w 10000"/>
                  <a:gd name="connsiteY508" fmla="*/ 8608 h 10000"/>
                  <a:gd name="connsiteX509" fmla="*/ 3997 w 10000"/>
                  <a:gd name="connsiteY509" fmla="*/ 8608 h 10000"/>
                  <a:gd name="connsiteX510" fmla="*/ 4006 w 10000"/>
                  <a:gd name="connsiteY510" fmla="*/ 8608 h 10000"/>
                  <a:gd name="connsiteX511" fmla="*/ 4006 w 10000"/>
                  <a:gd name="connsiteY511" fmla="*/ 8611 h 10000"/>
                  <a:gd name="connsiteX512" fmla="*/ 4011 w 10000"/>
                  <a:gd name="connsiteY512" fmla="*/ 8611 h 10000"/>
                  <a:gd name="connsiteX513" fmla="*/ 4022 w 10000"/>
                  <a:gd name="connsiteY513" fmla="*/ 8620 h 10000"/>
                  <a:gd name="connsiteX514" fmla="*/ 4042 w 10000"/>
                  <a:gd name="connsiteY514" fmla="*/ 8620 h 10000"/>
                  <a:gd name="connsiteX515" fmla="*/ 4050 w 10000"/>
                  <a:gd name="connsiteY515" fmla="*/ 8617 h 10000"/>
                  <a:gd name="connsiteX516" fmla="*/ 4069 w 10000"/>
                  <a:gd name="connsiteY516" fmla="*/ 8620 h 10000"/>
                  <a:gd name="connsiteX517" fmla="*/ 4086 w 10000"/>
                  <a:gd name="connsiteY517" fmla="*/ 8630 h 10000"/>
                  <a:gd name="connsiteX518" fmla="*/ 4108 w 10000"/>
                  <a:gd name="connsiteY518" fmla="*/ 8627 h 10000"/>
                  <a:gd name="connsiteX519" fmla="*/ 4125 w 10000"/>
                  <a:gd name="connsiteY519" fmla="*/ 8620 h 10000"/>
                  <a:gd name="connsiteX520" fmla="*/ 4133 w 10000"/>
                  <a:gd name="connsiteY520" fmla="*/ 8611 h 10000"/>
                  <a:gd name="connsiteX521" fmla="*/ 4139 w 10000"/>
                  <a:gd name="connsiteY521" fmla="*/ 8608 h 10000"/>
                  <a:gd name="connsiteX522" fmla="*/ 4147 w 10000"/>
                  <a:gd name="connsiteY522" fmla="*/ 8601 h 10000"/>
                  <a:gd name="connsiteX523" fmla="*/ 4155 w 10000"/>
                  <a:gd name="connsiteY523" fmla="*/ 8591 h 10000"/>
                  <a:gd name="connsiteX524" fmla="*/ 4166 w 10000"/>
                  <a:gd name="connsiteY524" fmla="*/ 8582 h 10000"/>
                  <a:gd name="connsiteX525" fmla="*/ 4183 w 10000"/>
                  <a:gd name="connsiteY525" fmla="*/ 8569 h 10000"/>
                  <a:gd name="connsiteX526" fmla="*/ 4191 w 10000"/>
                  <a:gd name="connsiteY526" fmla="*/ 8562 h 10000"/>
                  <a:gd name="connsiteX527" fmla="*/ 4208 w 10000"/>
                  <a:gd name="connsiteY527" fmla="*/ 8552 h 10000"/>
                  <a:gd name="connsiteX528" fmla="*/ 4230 w 10000"/>
                  <a:gd name="connsiteY528" fmla="*/ 8552 h 10000"/>
                  <a:gd name="connsiteX529" fmla="*/ 4238 w 10000"/>
                  <a:gd name="connsiteY529" fmla="*/ 8559 h 10000"/>
                  <a:gd name="connsiteX530" fmla="*/ 4247 w 10000"/>
                  <a:gd name="connsiteY530" fmla="*/ 8572 h 10000"/>
                  <a:gd name="connsiteX531" fmla="*/ 4252 w 10000"/>
                  <a:gd name="connsiteY531" fmla="*/ 8578 h 10000"/>
                  <a:gd name="connsiteX532" fmla="*/ 4263 w 10000"/>
                  <a:gd name="connsiteY532" fmla="*/ 8582 h 10000"/>
                  <a:gd name="connsiteX533" fmla="*/ 4277 w 10000"/>
                  <a:gd name="connsiteY533" fmla="*/ 8572 h 10000"/>
                  <a:gd name="connsiteX534" fmla="*/ 4294 w 10000"/>
                  <a:gd name="connsiteY534" fmla="*/ 8559 h 10000"/>
                  <a:gd name="connsiteX535" fmla="*/ 4302 w 10000"/>
                  <a:gd name="connsiteY535" fmla="*/ 8546 h 10000"/>
                  <a:gd name="connsiteX536" fmla="*/ 4310 w 10000"/>
                  <a:gd name="connsiteY536" fmla="*/ 8543 h 10000"/>
                  <a:gd name="connsiteX537" fmla="*/ 4313 w 10000"/>
                  <a:gd name="connsiteY537" fmla="*/ 8543 h 10000"/>
                  <a:gd name="connsiteX538" fmla="*/ 4332 w 10000"/>
                  <a:gd name="connsiteY538" fmla="*/ 8546 h 10000"/>
                  <a:gd name="connsiteX539" fmla="*/ 4335 w 10000"/>
                  <a:gd name="connsiteY539" fmla="*/ 8559 h 10000"/>
                  <a:gd name="connsiteX540" fmla="*/ 4349 w 10000"/>
                  <a:gd name="connsiteY540" fmla="*/ 8588 h 10000"/>
                  <a:gd name="connsiteX541" fmla="*/ 4360 w 10000"/>
                  <a:gd name="connsiteY541" fmla="*/ 8591 h 10000"/>
                  <a:gd name="connsiteX542" fmla="*/ 4366 w 10000"/>
                  <a:gd name="connsiteY542" fmla="*/ 8591 h 10000"/>
                  <a:gd name="connsiteX543" fmla="*/ 4382 w 10000"/>
                  <a:gd name="connsiteY543" fmla="*/ 8598 h 10000"/>
                  <a:gd name="connsiteX544" fmla="*/ 4385 w 10000"/>
                  <a:gd name="connsiteY544" fmla="*/ 8598 h 10000"/>
                  <a:gd name="connsiteX545" fmla="*/ 4402 w 10000"/>
                  <a:gd name="connsiteY545" fmla="*/ 8598 h 10000"/>
                  <a:gd name="connsiteX546" fmla="*/ 4421 w 10000"/>
                  <a:gd name="connsiteY546" fmla="*/ 8591 h 10000"/>
                  <a:gd name="connsiteX547" fmla="*/ 4440 w 10000"/>
                  <a:gd name="connsiteY547" fmla="*/ 8591 h 10000"/>
                  <a:gd name="connsiteX548" fmla="*/ 4449 w 10000"/>
                  <a:gd name="connsiteY548" fmla="*/ 8598 h 10000"/>
                  <a:gd name="connsiteX549" fmla="*/ 4454 w 10000"/>
                  <a:gd name="connsiteY549" fmla="*/ 8617 h 10000"/>
                  <a:gd name="connsiteX550" fmla="*/ 4463 w 10000"/>
                  <a:gd name="connsiteY550" fmla="*/ 8608 h 10000"/>
                  <a:gd name="connsiteX551" fmla="*/ 4474 w 10000"/>
                  <a:gd name="connsiteY551" fmla="*/ 8608 h 10000"/>
                  <a:gd name="connsiteX552" fmla="*/ 4490 w 10000"/>
                  <a:gd name="connsiteY552" fmla="*/ 8617 h 10000"/>
                  <a:gd name="connsiteX553" fmla="*/ 4504 w 10000"/>
                  <a:gd name="connsiteY553" fmla="*/ 8617 h 10000"/>
                  <a:gd name="connsiteX554" fmla="*/ 4518 w 10000"/>
                  <a:gd name="connsiteY554" fmla="*/ 8617 h 10000"/>
                  <a:gd name="connsiteX555" fmla="*/ 4535 w 10000"/>
                  <a:gd name="connsiteY555" fmla="*/ 8611 h 10000"/>
                  <a:gd name="connsiteX556" fmla="*/ 4546 w 10000"/>
                  <a:gd name="connsiteY556" fmla="*/ 8611 h 10000"/>
                  <a:gd name="connsiteX557" fmla="*/ 4562 w 10000"/>
                  <a:gd name="connsiteY557" fmla="*/ 8611 h 10000"/>
                  <a:gd name="connsiteX558" fmla="*/ 4571 w 10000"/>
                  <a:gd name="connsiteY558" fmla="*/ 8611 h 10000"/>
                  <a:gd name="connsiteX559" fmla="*/ 4579 w 10000"/>
                  <a:gd name="connsiteY559" fmla="*/ 8608 h 10000"/>
                  <a:gd name="connsiteX560" fmla="*/ 4584 w 10000"/>
                  <a:gd name="connsiteY560" fmla="*/ 8608 h 10000"/>
                  <a:gd name="connsiteX561" fmla="*/ 4601 w 10000"/>
                  <a:gd name="connsiteY561" fmla="*/ 8617 h 10000"/>
                  <a:gd name="connsiteX562" fmla="*/ 4609 w 10000"/>
                  <a:gd name="connsiteY562" fmla="*/ 8627 h 10000"/>
                  <a:gd name="connsiteX563" fmla="*/ 4618 w 10000"/>
                  <a:gd name="connsiteY563" fmla="*/ 8637 h 10000"/>
                  <a:gd name="connsiteX564" fmla="*/ 4618 w 10000"/>
                  <a:gd name="connsiteY564" fmla="*/ 8646 h 10000"/>
                  <a:gd name="connsiteX565" fmla="*/ 4634 w 10000"/>
                  <a:gd name="connsiteY565" fmla="*/ 8656 h 10000"/>
                  <a:gd name="connsiteX566" fmla="*/ 4640 w 10000"/>
                  <a:gd name="connsiteY566" fmla="*/ 8659 h 10000"/>
                  <a:gd name="connsiteX567" fmla="*/ 4651 w 10000"/>
                  <a:gd name="connsiteY567" fmla="*/ 8666 h 10000"/>
                  <a:gd name="connsiteX568" fmla="*/ 4657 w 10000"/>
                  <a:gd name="connsiteY568" fmla="*/ 8659 h 10000"/>
                  <a:gd name="connsiteX569" fmla="*/ 4668 w 10000"/>
                  <a:gd name="connsiteY569" fmla="*/ 8650 h 10000"/>
                  <a:gd name="connsiteX570" fmla="*/ 4676 w 10000"/>
                  <a:gd name="connsiteY570" fmla="*/ 8650 h 10000"/>
                  <a:gd name="connsiteX571" fmla="*/ 4690 w 10000"/>
                  <a:gd name="connsiteY571" fmla="*/ 8650 h 10000"/>
                  <a:gd name="connsiteX572" fmla="*/ 4698 w 10000"/>
                  <a:gd name="connsiteY572" fmla="*/ 8650 h 10000"/>
                  <a:gd name="connsiteX573" fmla="*/ 4704 w 10000"/>
                  <a:gd name="connsiteY573" fmla="*/ 8650 h 10000"/>
                  <a:gd name="connsiteX574" fmla="*/ 4706 w 10000"/>
                  <a:gd name="connsiteY574" fmla="*/ 8659 h 10000"/>
                  <a:gd name="connsiteX575" fmla="*/ 4706 w 10000"/>
                  <a:gd name="connsiteY575" fmla="*/ 8666 h 10000"/>
                  <a:gd name="connsiteX576" fmla="*/ 4723 w 10000"/>
                  <a:gd name="connsiteY576" fmla="*/ 8682 h 10000"/>
                  <a:gd name="connsiteX577" fmla="*/ 4737 w 10000"/>
                  <a:gd name="connsiteY577" fmla="*/ 8682 h 10000"/>
                  <a:gd name="connsiteX578" fmla="*/ 4745 w 10000"/>
                  <a:gd name="connsiteY578" fmla="*/ 8676 h 10000"/>
                  <a:gd name="connsiteX579" fmla="*/ 4756 w 10000"/>
                  <a:gd name="connsiteY579" fmla="*/ 8666 h 10000"/>
                  <a:gd name="connsiteX580" fmla="*/ 4765 w 10000"/>
                  <a:gd name="connsiteY580" fmla="*/ 8666 h 10000"/>
                  <a:gd name="connsiteX581" fmla="*/ 4765 w 10000"/>
                  <a:gd name="connsiteY581" fmla="*/ 8682 h 10000"/>
                  <a:gd name="connsiteX582" fmla="*/ 4770 w 10000"/>
                  <a:gd name="connsiteY582" fmla="*/ 8701 h 10000"/>
                  <a:gd name="connsiteX583" fmla="*/ 4778 w 10000"/>
                  <a:gd name="connsiteY583" fmla="*/ 8705 h 10000"/>
                  <a:gd name="connsiteX584" fmla="*/ 4795 w 10000"/>
                  <a:gd name="connsiteY584" fmla="*/ 8714 h 10000"/>
                  <a:gd name="connsiteX585" fmla="*/ 4812 w 10000"/>
                  <a:gd name="connsiteY585" fmla="*/ 8714 h 10000"/>
                  <a:gd name="connsiteX586" fmla="*/ 4825 w 10000"/>
                  <a:gd name="connsiteY586" fmla="*/ 8705 h 10000"/>
                  <a:gd name="connsiteX587" fmla="*/ 4825 w 10000"/>
                  <a:gd name="connsiteY587" fmla="*/ 8701 h 10000"/>
                  <a:gd name="connsiteX588" fmla="*/ 4828 w 10000"/>
                  <a:gd name="connsiteY588" fmla="*/ 8701 h 10000"/>
                  <a:gd name="connsiteX589" fmla="*/ 4837 w 10000"/>
                  <a:gd name="connsiteY589" fmla="*/ 8692 h 10000"/>
                  <a:gd name="connsiteX590" fmla="*/ 4842 w 10000"/>
                  <a:gd name="connsiteY590" fmla="*/ 8685 h 10000"/>
                  <a:gd name="connsiteX591" fmla="*/ 4859 w 10000"/>
                  <a:gd name="connsiteY591" fmla="*/ 8692 h 10000"/>
                  <a:gd name="connsiteX592" fmla="*/ 4870 w 10000"/>
                  <a:gd name="connsiteY592" fmla="*/ 8701 h 10000"/>
                  <a:gd name="connsiteX593" fmla="*/ 4878 w 10000"/>
                  <a:gd name="connsiteY593" fmla="*/ 8714 h 10000"/>
                  <a:gd name="connsiteX594" fmla="*/ 4892 w 10000"/>
                  <a:gd name="connsiteY594" fmla="*/ 8724 h 10000"/>
                  <a:gd name="connsiteX595" fmla="*/ 4900 w 10000"/>
                  <a:gd name="connsiteY595" fmla="*/ 8724 h 10000"/>
                  <a:gd name="connsiteX596" fmla="*/ 4906 w 10000"/>
                  <a:gd name="connsiteY596" fmla="*/ 8705 h 10000"/>
                  <a:gd name="connsiteX597" fmla="*/ 4925 w 10000"/>
                  <a:gd name="connsiteY597" fmla="*/ 8724 h 10000"/>
                  <a:gd name="connsiteX598" fmla="*/ 4939 w 10000"/>
                  <a:gd name="connsiteY598" fmla="*/ 8701 h 10000"/>
                  <a:gd name="connsiteX599" fmla="*/ 4950 w 10000"/>
                  <a:gd name="connsiteY599" fmla="*/ 8695 h 10000"/>
                  <a:gd name="connsiteX600" fmla="*/ 4956 w 10000"/>
                  <a:gd name="connsiteY600" fmla="*/ 8692 h 10000"/>
                  <a:gd name="connsiteX601" fmla="*/ 4986 w 10000"/>
                  <a:gd name="connsiteY601" fmla="*/ 8705 h 10000"/>
                  <a:gd name="connsiteX602" fmla="*/ 5003 w 10000"/>
                  <a:gd name="connsiteY602" fmla="*/ 8701 h 10000"/>
                  <a:gd name="connsiteX603" fmla="*/ 5011 w 10000"/>
                  <a:gd name="connsiteY603" fmla="*/ 8692 h 10000"/>
                  <a:gd name="connsiteX604" fmla="*/ 5028 w 10000"/>
                  <a:gd name="connsiteY604" fmla="*/ 8682 h 10000"/>
                  <a:gd name="connsiteX605" fmla="*/ 5030 w 10000"/>
                  <a:gd name="connsiteY605" fmla="*/ 8659 h 10000"/>
                  <a:gd name="connsiteX606" fmla="*/ 5039 w 10000"/>
                  <a:gd name="connsiteY606" fmla="*/ 8656 h 10000"/>
                  <a:gd name="connsiteX607" fmla="*/ 5053 w 10000"/>
                  <a:gd name="connsiteY607" fmla="*/ 8669 h 10000"/>
                  <a:gd name="connsiteX608" fmla="*/ 5061 w 10000"/>
                  <a:gd name="connsiteY608" fmla="*/ 8669 h 10000"/>
                  <a:gd name="connsiteX609" fmla="*/ 5061 w 10000"/>
                  <a:gd name="connsiteY609" fmla="*/ 8676 h 10000"/>
                  <a:gd name="connsiteX610" fmla="*/ 5069 w 10000"/>
                  <a:gd name="connsiteY610" fmla="*/ 8669 h 10000"/>
                  <a:gd name="connsiteX611" fmla="*/ 5083 w 10000"/>
                  <a:gd name="connsiteY611" fmla="*/ 8669 h 10000"/>
                  <a:gd name="connsiteX612" fmla="*/ 5100 w 10000"/>
                  <a:gd name="connsiteY612" fmla="*/ 8669 h 10000"/>
                  <a:gd name="connsiteX613" fmla="*/ 5119 w 10000"/>
                  <a:gd name="connsiteY613" fmla="*/ 8682 h 10000"/>
                  <a:gd name="connsiteX614" fmla="*/ 5136 w 10000"/>
                  <a:gd name="connsiteY614" fmla="*/ 8692 h 10000"/>
                  <a:gd name="connsiteX615" fmla="*/ 5161 w 10000"/>
                  <a:gd name="connsiteY615" fmla="*/ 8701 h 10000"/>
                  <a:gd name="connsiteX616" fmla="*/ 5183 w 10000"/>
                  <a:gd name="connsiteY616" fmla="*/ 8701 h 10000"/>
                  <a:gd name="connsiteX617" fmla="*/ 5199 w 10000"/>
                  <a:gd name="connsiteY617" fmla="*/ 8701 h 10000"/>
                  <a:gd name="connsiteX618" fmla="*/ 5213 w 10000"/>
                  <a:gd name="connsiteY618" fmla="*/ 8705 h 10000"/>
                  <a:gd name="connsiteX619" fmla="*/ 5224 w 10000"/>
                  <a:gd name="connsiteY619" fmla="*/ 8701 h 10000"/>
                  <a:gd name="connsiteX620" fmla="*/ 5230 w 10000"/>
                  <a:gd name="connsiteY620" fmla="*/ 8701 h 10000"/>
                  <a:gd name="connsiteX621" fmla="*/ 5241 w 10000"/>
                  <a:gd name="connsiteY621" fmla="*/ 8676 h 10000"/>
                  <a:gd name="connsiteX622" fmla="*/ 5247 w 10000"/>
                  <a:gd name="connsiteY622" fmla="*/ 8666 h 10000"/>
                  <a:gd name="connsiteX623" fmla="*/ 5249 w 10000"/>
                  <a:gd name="connsiteY623" fmla="*/ 8646 h 10000"/>
                  <a:gd name="connsiteX624" fmla="*/ 5249 w 10000"/>
                  <a:gd name="connsiteY624" fmla="*/ 8650 h 10000"/>
                  <a:gd name="connsiteX625" fmla="*/ 5255 w 10000"/>
                  <a:gd name="connsiteY625" fmla="*/ 8646 h 10000"/>
                  <a:gd name="connsiteX626" fmla="*/ 5271 w 10000"/>
                  <a:gd name="connsiteY626" fmla="*/ 8650 h 10000"/>
                  <a:gd name="connsiteX627" fmla="*/ 5288 w 10000"/>
                  <a:gd name="connsiteY627" fmla="*/ 8666 h 10000"/>
                  <a:gd name="connsiteX628" fmla="*/ 5296 w 10000"/>
                  <a:gd name="connsiteY628" fmla="*/ 8666 h 10000"/>
                  <a:gd name="connsiteX629" fmla="*/ 5310 w 10000"/>
                  <a:gd name="connsiteY629" fmla="*/ 8656 h 10000"/>
                  <a:gd name="connsiteX630" fmla="*/ 5321 w 10000"/>
                  <a:gd name="connsiteY630" fmla="*/ 8650 h 10000"/>
                  <a:gd name="connsiteX631" fmla="*/ 5338 w 10000"/>
                  <a:gd name="connsiteY631" fmla="*/ 8650 h 10000"/>
                  <a:gd name="connsiteX632" fmla="*/ 5360 w 10000"/>
                  <a:gd name="connsiteY632" fmla="*/ 8640 h 10000"/>
                  <a:gd name="connsiteX633" fmla="*/ 5366 w 10000"/>
                  <a:gd name="connsiteY633" fmla="*/ 8637 h 10000"/>
                  <a:gd name="connsiteX634" fmla="*/ 5368 w 10000"/>
                  <a:gd name="connsiteY634" fmla="*/ 8637 h 10000"/>
                  <a:gd name="connsiteX635" fmla="*/ 5382 w 10000"/>
                  <a:gd name="connsiteY635" fmla="*/ 8630 h 10000"/>
                  <a:gd name="connsiteX636" fmla="*/ 5391 w 10000"/>
                  <a:gd name="connsiteY636" fmla="*/ 8630 h 10000"/>
                  <a:gd name="connsiteX637" fmla="*/ 5402 w 10000"/>
                  <a:gd name="connsiteY637" fmla="*/ 8637 h 10000"/>
                  <a:gd name="connsiteX638" fmla="*/ 5418 w 10000"/>
                  <a:gd name="connsiteY638" fmla="*/ 8656 h 10000"/>
                  <a:gd name="connsiteX639" fmla="*/ 5432 w 10000"/>
                  <a:gd name="connsiteY639" fmla="*/ 8666 h 10000"/>
                  <a:gd name="connsiteX640" fmla="*/ 5443 w 10000"/>
                  <a:gd name="connsiteY640" fmla="*/ 8682 h 10000"/>
                  <a:gd name="connsiteX641" fmla="*/ 5457 w 10000"/>
                  <a:gd name="connsiteY641" fmla="*/ 8692 h 10000"/>
                  <a:gd name="connsiteX642" fmla="*/ 5471 w 10000"/>
                  <a:gd name="connsiteY642" fmla="*/ 8705 h 10000"/>
                  <a:gd name="connsiteX643" fmla="*/ 5488 w 10000"/>
                  <a:gd name="connsiteY643" fmla="*/ 8711 h 10000"/>
                  <a:gd name="connsiteX644" fmla="*/ 5490 w 10000"/>
                  <a:gd name="connsiteY644" fmla="*/ 8721 h 10000"/>
                  <a:gd name="connsiteX645" fmla="*/ 5512 w 10000"/>
                  <a:gd name="connsiteY645" fmla="*/ 8724 h 10000"/>
                  <a:gd name="connsiteX646" fmla="*/ 5521 w 10000"/>
                  <a:gd name="connsiteY646" fmla="*/ 8714 h 10000"/>
                  <a:gd name="connsiteX647" fmla="*/ 5524 w 10000"/>
                  <a:gd name="connsiteY647" fmla="*/ 8714 h 10000"/>
                  <a:gd name="connsiteX648" fmla="*/ 5532 w 10000"/>
                  <a:gd name="connsiteY648" fmla="*/ 8721 h 10000"/>
                  <a:gd name="connsiteX649" fmla="*/ 5540 w 10000"/>
                  <a:gd name="connsiteY649" fmla="*/ 8724 h 10000"/>
                  <a:gd name="connsiteX650" fmla="*/ 5562 w 10000"/>
                  <a:gd name="connsiteY650" fmla="*/ 8750 h 10000"/>
                  <a:gd name="connsiteX651" fmla="*/ 5562 w 10000"/>
                  <a:gd name="connsiteY651" fmla="*/ 8760 h 10000"/>
                  <a:gd name="connsiteX652" fmla="*/ 5571 w 10000"/>
                  <a:gd name="connsiteY652" fmla="*/ 8782 h 10000"/>
                  <a:gd name="connsiteX653" fmla="*/ 5579 w 10000"/>
                  <a:gd name="connsiteY653" fmla="*/ 8789 h 10000"/>
                  <a:gd name="connsiteX654" fmla="*/ 5593 w 10000"/>
                  <a:gd name="connsiteY654" fmla="*/ 8789 h 10000"/>
                  <a:gd name="connsiteX655" fmla="*/ 5596 w 10000"/>
                  <a:gd name="connsiteY655" fmla="*/ 8789 h 10000"/>
                  <a:gd name="connsiteX656" fmla="*/ 5626 w 10000"/>
                  <a:gd name="connsiteY656" fmla="*/ 8782 h 10000"/>
                  <a:gd name="connsiteX657" fmla="*/ 5629 w 10000"/>
                  <a:gd name="connsiteY657" fmla="*/ 8782 h 10000"/>
                  <a:gd name="connsiteX658" fmla="*/ 5637 w 10000"/>
                  <a:gd name="connsiteY658" fmla="*/ 8779 h 10000"/>
                  <a:gd name="connsiteX659" fmla="*/ 5648 w 10000"/>
                  <a:gd name="connsiteY659" fmla="*/ 8789 h 10000"/>
                  <a:gd name="connsiteX660" fmla="*/ 5665 w 10000"/>
                  <a:gd name="connsiteY660" fmla="*/ 8795 h 10000"/>
                  <a:gd name="connsiteX661" fmla="*/ 5676 w 10000"/>
                  <a:gd name="connsiteY661" fmla="*/ 8789 h 10000"/>
                  <a:gd name="connsiteX662" fmla="*/ 5684 w 10000"/>
                  <a:gd name="connsiteY662" fmla="*/ 8782 h 10000"/>
                  <a:gd name="connsiteX663" fmla="*/ 5693 w 10000"/>
                  <a:gd name="connsiteY663" fmla="*/ 8789 h 10000"/>
                  <a:gd name="connsiteX664" fmla="*/ 5715 w 10000"/>
                  <a:gd name="connsiteY664" fmla="*/ 8808 h 10000"/>
                  <a:gd name="connsiteX665" fmla="*/ 5731 w 10000"/>
                  <a:gd name="connsiteY665" fmla="*/ 8808 h 10000"/>
                  <a:gd name="connsiteX666" fmla="*/ 5740 w 10000"/>
                  <a:gd name="connsiteY666" fmla="*/ 8808 h 10000"/>
                  <a:gd name="connsiteX667" fmla="*/ 5765 w 10000"/>
                  <a:gd name="connsiteY667" fmla="*/ 8818 h 10000"/>
                  <a:gd name="connsiteX668" fmla="*/ 5781 w 10000"/>
                  <a:gd name="connsiteY668" fmla="*/ 8824 h 10000"/>
                  <a:gd name="connsiteX669" fmla="*/ 5798 w 10000"/>
                  <a:gd name="connsiteY669" fmla="*/ 8834 h 10000"/>
                  <a:gd name="connsiteX670" fmla="*/ 5814 w 10000"/>
                  <a:gd name="connsiteY670" fmla="*/ 8837 h 10000"/>
                  <a:gd name="connsiteX671" fmla="*/ 5831 w 10000"/>
                  <a:gd name="connsiteY671" fmla="*/ 8844 h 10000"/>
                  <a:gd name="connsiteX672" fmla="*/ 5842 w 10000"/>
                  <a:gd name="connsiteY672" fmla="*/ 8847 h 10000"/>
                  <a:gd name="connsiteX673" fmla="*/ 5859 w 10000"/>
                  <a:gd name="connsiteY673" fmla="*/ 8857 h 10000"/>
                  <a:gd name="connsiteX674" fmla="*/ 5870 w 10000"/>
                  <a:gd name="connsiteY674" fmla="*/ 8867 h 10000"/>
                  <a:gd name="connsiteX675" fmla="*/ 5878 w 10000"/>
                  <a:gd name="connsiteY675" fmla="*/ 8873 h 10000"/>
                  <a:gd name="connsiteX676" fmla="*/ 5895 w 10000"/>
                  <a:gd name="connsiteY676" fmla="*/ 8873 h 10000"/>
                  <a:gd name="connsiteX677" fmla="*/ 5911 w 10000"/>
                  <a:gd name="connsiteY677" fmla="*/ 8873 h 10000"/>
                  <a:gd name="connsiteX678" fmla="*/ 5931 w 10000"/>
                  <a:gd name="connsiteY678" fmla="*/ 8873 h 10000"/>
                  <a:gd name="connsiteX679" fmla="*/ 5950 w 10000"/>
                  <a:gd name="connsiteY679" fmla="*/ 8867 h 10000"/>
                  <a:gd name="connsiteX680" fmla="*/ 5967 w 10000"/>
                  <a:gd name="connsiteY680" fmla="*/ 8867 h 10000"/>
                  <a:gd name="connsiteX681" fmla="*/ 5975 w 10000"/>
                  <a:gd name="connsiteY681" fmla="*/ 8873 h 10000"/>
                  <a:gd name="connsiteX682" fmla="*/ 6000 w 10000"/>
                  <a:gd name="connsiteY682" fmla="*/ 8883 h 10000"/>
                  <a:gd name="connsiteX683" fmla="*/ 5997 w 10000"/>
                  <a:gd name="connsiteY683" fmla="*/ 8886 h 10000"/>
                  <a:gd name="connsiteX684" fmla="*/ 5997 w 10000"/>
                  <a:gd name="connsiteY684" fmla="*/ 8896 h 10000"/>
                  <a:gd name="connsiteX685" fmla="*/ 6014 w 10000"/>
                  <a:gd name="connsiteY685" fmla="*/ 8892 h 10000"/>
                  <a:gd name="connsiteX686" fmla="*/ 6028 w 10000"/>
                  <a:gd name="connsiteY686" fmla="*/ 8892 h 10000"/>
                  <a:gd name="connsiteX687" fmla="*/ 6053 w 10000"/>
                  <a:gd name="connsiteY687" fmla="*/ 8886 h 10000"/>
                  <a:gd name="connsiteX688" fmla="*/ 6072 w 10000"/>
                  <a:gd name="connsiteY688" fmla="*/ 8876 h 10000"/>
                  <a:gd name="connsiteX689" fmla="*/ 6089 w 10000"/>
                  <a:gd name="connsiteY689" fmla="*/ 8867 h 10000"/>
                  <a:gd name="connsiteX690" fmla="*/ 6111 w 10000"/>
                  <a:gd name="connsiteY690" fmla="*/ 8857 h 10000"/>
                  <a:gd name="connsiteX691" fmla="*/ 6127 w 10000"/>
                  <a:gd name="connsiteY691" fmla="*/ 8847 h 10000"/>
                  <a:gd name="connsiteX692" fmla="*/ 6152 w 10000"/>
                  <a:gd name="connsiteY692" fmla="*/ 8834 h 10000"/>
                  <a:gd name="connsiteX693" fmla="*/ 6183 w 10000"/>
                  <a:gd name="connsiteY693" fmla="*/ 8828 h 10000"/>
                  <a:gd name="connsiteX694" fmla="*/ 6175 w 10000"/>
                  <a:gd name="connsiteY694" fmla="*/ 8844 h 10000"/>
                  <a:gd name="connsiteX695" fmla="*/ 6169 w 10000"/>
                  <a:gd name="connsiteY695" fmla="*/ 8863 h 10000"/>
                  <a:gd name="connsiteX696" fmla="*/ 6158 w 10000"/>
                  <a:gd name="connsiteY696" fmla="*/ 8886 h 10000"/>
                  <a:gd name="connsiteX697" fmla="*/ 6152 w 10000"/>
                  <a:gd name="connsiteY697" fmla="*/ 8896 h 10000"/>
                  <a:gd name="connsiteX698" fmla="*/ 6150 w 10000"/>
                  <a:gd name="connsiteY698" fmla="*/ 8909 h 10000"/>
                  <a:gd name="connsiteX699" fmla="*/ 6152 w 10000"/>
                  <a:gd name="connsiteY699" fmla="*/ 8938 h 10000"/>
                  <a:gd name="connsiteX700" fmla="*/ 6158 w 10000"/>
                  <a:gd name="connsiteY700" fmla="*/ 8957 h 10000"/>
                  <a:gd name="connsiteX701" fmla="*/ 6161 w 10000"/>
                  <a:gd name="connsiteY701" fmla="*/ 8980 h 10000"/>
                  <a:gd name="connsiteX702" fmla="*/ 6166 w 10000"/>
                  <a:gd name="connsiteY702" fmla="*/ 8999 h 10000"/>
                  <a:gd name="connsiteX703" fmla="*/ 6175 w 10000"/>
                  <a:gd name="connsiteY703" fmla="*/ 9032 h 10000"/>
                  <a:gd name="connsiteX704" fmla="*/ 6183 w 10000"/>
                  <a:gd name="connsiteY704" fmla="*/ 9051 h 10000"/>
                  <a:gd name="connsiteX705" fmla="*/ 6191 w 10000"/>
                  <a:gd name="connsiteY705" fmla="*/ 9064 h 10000"/>
                  <a:gd name="connsiteX706" fmla="*/ 6194 w 10000"/>
                  <a:gd name="connsiteY706" fmla="*/ 9084 h 10000"/>
                  <a:gd name="connsiteX707" fmla="*/ 6208 w 10000"/>
                  <a:gd name="connsiteY707" fmla="*/ 9103 h 10000"/>
                  <a:gd name="connsiteX708" fmla="*/ 6208 w 10000"/>
                  <a:gd name="connsiteY708" fmla="*/ 9113 h 10000"/>
                  <a:gd name="connsiteX709" fmla="*/ 6216 w 10000"/>
                  <a:gd name="connsiteY709" fmla="*/ 9129 h 10000"/>
                  <a:gd name="connsiteX710" fmla="*/ 6230 w 10000"/>
                  <a:gd name="connsiteY710" fmla="*/ 9148 h 10000"/>
                  <a:gd name="connsiteX711" fmla="*/ 6241 w 10000"/>
                  <a:gd name="connsiteY711" fmla="*/ 9165 h 10000"/>
                  <a:gd name="connsiteX712" fmla="*/ 6249 w 10000"/>
                  <a:gd name="connsiteY712" fmla="*/ 9168 h 10000"/>
                  <a:gd name="connsiteX713" fmla="*/ 6266 w 10000"/>
                  <a:gd name="connsiteY713" fmla="*/ 9184 h 10000"/>
                  <a:gd name="connsiteX714" fmla="*/ 6280 w 10000"/>
                  <a:gd name="connsiteY714" fmla="*/ 9184 h 10000"/>
                  <a:gd name="connsiteX715" fmla="*/ 6288 w 10000"/>
                  <a:gd name="connsiteY715" fmla="*/ 9177 h 10000"/>
                  <a:gd name="connsiteX716" fmla="*/ 6299 w 10000"/>
                  <a:gd name="connsiteY716" fmla="*/ 9187 h 10000"/>
                  <a:gd name="connsiteX717" fmla="*/ 6305 w 10000"/>
                  <a:gd name="connsiteY717" fmla="*/ 9197 h 10000"/>
                  <a:gd name="connsiteX718" fmla="*/ 6310 w 10000"/>
                  <a:gd name="connsiteY718" fmla="*/ 9197 h 10000"/>
                  <a:gd name="connsiteX719" fmla="*/ 6321 w 10000"/>
                  <a:gd name="connsiteY719" fmla="*/ 9213 h 10000"/>
                  <a:gd name="connsiteX720" fmla="*/ 6335 w 10000"/>
                  <a:gd name="connsiteY720" fmla="*/ 9223 h 10000"/>
                  <a:gd name="connsiteX721" fmla="*/ 6338 w 10000"/>
                  <a:gd name="connsiteY721" fmla="*/ 9223 h 10000"/>
                  <a:gd name="connsiteX722" fmla="*/ 6355 w 10000"/>
                  <a:gd name="connsiteY722" fmla="*/ 9226 h 10000"/>
                  <a:gd name="connsiteX723" fmla="*/ 6363 w 10000"/>
                  <a:gd name="connsiteY723" fmla="*/ 9236 h 10000"/>
                  <a:gd name="connsiteX724" fmla="*/ 6380 w 10000"/>
                  <a:gd name="connsiteY724" fmla="*/ 9258 h 10000"/>
                  <a:gd name="connsiteX725" fmla="*/ 6393 w 10000"/>
                  <a:gd name="connsiteY725" fmla="*/ 9278 h 10000"/>
                  <a:gd name="connsiteX726" fmla="*/ 6396 w 10000"/>
                  <a:gd name="connsiteY726" fmla="*/ 9288 h 10000"/>
                  <a:gd name="connsiteX727" fmla="*/ 6407 w 10000"/>
                  <a:gd name="connsiteY727" fmla="*/ 9297 h 10000"/>
                  <a:gd name="connsiteX728" fmla="*/ 6410 w 10000"/>
                  <a:gd name="connsiteY728" fmla="*/ 9307 h 10000"/>
                  <a:gd name="connsiteX729" fmla="*/ 6416 w 10000"/>
                  <a:gd name="connsiteY729" fmla="*/ 9317 h 10000"/>
                  <a:gd name="connsiteX730" fmla="*/ 6424 w 10000"/>
                  <a:gd name="connsiteY730" fmla="*/ 9326 h 10000"/>
                  <a:gd name="connsiteX731" fmla="*/ 6435 w 10000"/>
                  <a:gd name="connsiteY731" fmla="*/ 9336 h 10000"/>
                  <a:gd name="connsiteX732" fmla="*/ 6443 w 10000"/>
                  <a:gd name="connsiteY732" fmla="*/ 9346 h 10000"/>
                  <a:gd name="connsiteX733" fmla="*/ 6449 w 10000"/>
                  <a:gd name="connsiteY733" fmla="*/ 9362 h 10000"/>
                  <a:gd name="connsiteX734" fmla="*/ 6452 w 10000"/>
                  <a:gd name="connsiteY734" fmla="*/ 9372 h 10000"/>
                  <a:gd name="connsiteX735" fmla="*/ 6449 w 10000"/>
                  <a:gd name="connsiteY735" fmla="*/ 9381 h 10000"/>
                  <a:gd name="connsiteX736" fmla="*/ 6465 w 10000"/>
                  <a:gd name="connsiteY736" fmla="*/ 9394 h 10000"/>
                  <a:gd name="connsiteX737" fmla="*/ 6468 w 10000"/>
                  <a:gd name="connsiteY737" fmla="*/ 9420 h 10000"/>
                  <a:gd name="connsiteX738" fmla="*/ 6493 w 10000"/>
                  <a:gd name="connsiteY738" fmla="*/ 9430 h 10000"/>
                  <a:gd name="connsiteX739" fmla="*/ 6507 w 10000"/>
                  <a:gd name="connsiteY739" fmla="*/ 9440 h 10000"/>
                  <a:gd name="connsiteX740" fmla="*/ 6524 w 10000"/>
                  <a:gd name="connsiteY740" fmla="*/ 9459 h 10000"/>
                  <a:gd name="connsiteX741" fmla="*/ 6532 w 10000"/>
                  <a:gd name="connsiteY741" fmla="*/ 9485 h 10000"/>
                  <a:gd name="connsiteX742" fmla="*/ 6537 w 10000"/>
                  <a:gd name="connsiteY742" fmla="*/ 9498 h 10000"/>
                  <a:gd name="connsiteX743" fmla="*/ 6571 w 10000"/>
                  <a:gd name="connsiteY743" fmla="*/ 9508 h 10000"/>
                  <a:gd name="connsiteX744" fmla="*/ 6596 w 10000"/>
                  <a:gd name="connsiteY744" fmla="*/ 9508 h 10000"/>
                  <a:gd name="connsiteX745" fmla="*/ 6637 w 10000"/>
                  <a:gd name="connsiteY745" fmla="*/ 9517 h 10000"/>
                  <a:gd name="connsiteX746" fmla="*/ 6662 w 10000"/>
                  <a:gd name="connsiteY746" fmla="*/ 9524 h 10000"/>
                  <a:gd name="connsiteX747" fmla="*/ 6679 w 10000"/>
                  <a:gd name="connsiteY747" fmla="*/ 9517 h 10000"/>
                  <a:gd name="connsiteX748" fmla="*/ 6679 w 10000"/>
                  <a:gd name="connsiteY748" fmla="*/ 9505 h 10000"/>
                  <a:gd name="connsiteX749" fmla="*/ 6690 w 10000"/>
                  <a:gd name="connsiteY749" fmla="*/ 9485 h 10000"/>
                  <a:gd name="connsiteX750" fmla="*/ 6693 w 10000"/>
                  <a:gd name="connsiteY750" fmla="*/ 9479 h 10000"/>
                  <a:gd name="connsiteX751" fmla="*/ 6706 w 10000"/>
                  <a:gd name="connsiteY751" fmla="*/ 9469 h 10000"/>
                  <a:gd name="connsiteX752" fmla="*/ 6709 w 10000"/>
                  <a:gd name="connsiteY752" fmla="*/ 9462 h 10000"/>
                  <a:gd name="connsiteX753" fmla="*/ 6717 w 10000"/>
                  <a:gd name="connsiteY753" fmla="*/ 9459 h 10000"/>
                  <a:gd name="connsiteX754" fmla="*/ 6726 w 10000"/>
                  <a:gd name="connsiteY754" fmla="*/ 9459 h 10000"/>
                  <a:gd name="connsiteX755" fmla="*/ 6742 w 10000"/>
                  <a:gd name="connsiteY755" fmla="*/ 9462 h 10000"/>
                  <a:gd name="connsiteX756" fmla="*/ 6759 w 10000"/>
                  <a:gd name="connsiteY756" fmla="*/ 9479 h 10000"/>
                  <a:gd name="connsiteX757" fmla="*/ 6781 w 10000"/>
                  <a:gd name="connsiteY757" fmla="*/ 9485 h 10000"/>
                  <a:gd name="connsiteX758" fmla="*/ 6795 w 10000"/>
                  <a:gd name="connsiteY758" fmla="*/ 9485 h 10000"/>
                  <a:gd name="connsiteX759" fmla="*/ 6803 w 10000"/>
                  <a:gd name="connsiteY759" fmla="*/ 9498 h 10000"/>
                  <a:gd name="connsiteX760" fmla="*/ 6806 w 10000"/>
                  <a:gd name="connsiteY760" fmla="*/ 9508 h 10000"/>
                  <a:gd name="connsiteX761" fmla="*/ 6823 w 10000"/>
                  <a:gd name="connsiteY761" fmla="*/ 9514 h 10000"/>
                  <a:gd name="connsiteX762" fmla="*/ 6831 w 10000"/>
                  <a:gd name="connsiteY762" fmla="*/ 9514 h 10000"/>
                  <a:gd name="connsiteX763" fmla="*/ 6848 w 10000"/>
                  <a:gd name="connsiteY763" fmla="*/ 9514 h 10000"/>
                  <a:gd name="connsiteX764" fmla="*/ 6856 w 10000"/>
                  <a:gd name="connsiteY764" fmla="*/ 9517 h 10000"/>
                  <a:gd name="connsiteX765" fmla="*/ 6878 w 10000"/>
                  <a:gd name="connsiteY765" fmla="*/ 9524 h 10000"/>
                  <a:gd name="connsiteX766" fmla="*/ 6895 w 10000"/>
                  <a:gd name="connsiteY766" fmla="*/ 9524 h 10000"/>
                  <a:gd name="connsiteX767" fmla="*/ 6917 w 10000"/>
                  <a:gd name="connsiteY767" fmla="*/ 9527 h 10000"/>
                  <a:gd name="connsiteX768" fmla="*/ 6934 w 10000"/>
                  <a:gd name="connsiteY768" fmla="*/ 9534 h 10000"/>
                  <a:gd name="connsiteX769" fmla="*/ 6961 w 10000"/>
                  <a:gd name="connsiteY769" fmla="*/ 9543 h 10000"/>
                  <a:gd name="connsiteX770" fmla="*/ 6989 w 10000"/>
                  <a:gd name="connsiteY770" fmla="*/ 9547 h 10000"/>
                  <a:gd name="connsiteX771" fmla="*/ 7014 w 10000"/>
                  <a:gd name="connsiteY771" fmla="*/ 9543 h 10000"/>
                  <a:gd name="connsiteX772" fmla="*/ 7033 w 10000"/>
                  <a:gd name="connsiteY772" fmla="*/ 9543 h 10000"/>
                  <a:gd name="connsiteX773" fmla="*/ 7042 w 10000"/>
                  <a:gd name="connsiteY773" fmla="*/ 9547 h 10000"/>
                  <a:gd name="connsiteX774" fmla="*/ 7069 w 10000"/>
                  <a:gd name="connsiteY774" fmla="*/ 9647 h 10000"/>
                  <a:gd name="connsiteX775" fmla="*/ 7122 w 10000"/>
                  <a:gd name="connsiteY775" fmla="*/ 9734 h 10000"/>
                  <a:gd name="connsiteX776" fmla="*/ 7147 w 10000"/>
                  <a:gd name="connsiteY776" fmla="*/ 9744 h 10000"/>
                  <a:gd name="connsiteX777" fmla="*/ 7169 w 10000"/>
                  <a:gd name="connsiteY777" fmla="*/ 9741 h 10000"/>
                  <a:gd name="connsiteX778" fmla="*/ 7177 w 10000"/>
                  <a:gd name="connsiteY778" fmla="*/ 9744 h 10000"/>
                  <a:gd name="connsiteX779" fmla="*/ 7186 w 10000"/>
                  <a:gd name="connsiteY779" fmla="*/ 9754 h 10000"/>
                  <a:gd name="connsiteX780" fmla="*/ 7191 w 10000"/>
                  <a:gd name="connsiteY780" fmla="*/ 9773 h 10000"/>
                  <a:gd name="connsiteX781" fmla="*/ 7208 w 10000"/>
                  <a:gd name="connsiteY781" fmla="*/ 9783 h 10000"/>
                  <a:gd name="connsiteX782" fmla="*/ 7219 w 10000"/>
                  <a:gd name="connsiteY782" fmla="*/ 9793 h 10000"/>
                  <a:gd name="connsiteX783" fmla="*/ 7235 w 10000"/>
                  <a:gd name="connsiteY783" fmla="*/ 9802 h 10000"/>
                  <a:gd name="connsiteX784" fmla="*/ 7249 w 10000"/>
                  <a:gd name="connsiteY784" fmla="*/ 9819 h 10000"/>
                  <a:gd name="connsiteX785" fmla="*/ 7255 w 10000"/>
                  <a:gd name="connsiteY785" fmla="*/ 9835 h 10000"/>
                  <a:gd name="connsiteX786" fmla="*/ 7255 w 10000"/>
                  <a:gd name="connsiteY786" fmla="*/ 9848 h 10000"/>
                  <a:gd name="connsiteX787" fmla="*/ 7249 w 10000"/>
                  <a:gd name="connsiteY787" fmla="*/ 9848 h 10000"/>
                  <a:gd name="connsiteX788" fmla="*/ 7244 w 10000"/>
                  <a:gd name="connsiteY788" fmla="*/ 9858 h 10000"/>
                  <a:gd name="connsiteX789" fmla="*/ 7235 w 10000"/>
                  <a:gd name="connsiteY789" fmla="*/ 9883 h 10000"/>
                  <a:gd name="connsiteX790" fmla="*/ 7244 w 10000"/>
                  <a:gd name="connsiteY790" fmla="*/ 9903 h 10000"/>
                  <a:gd name="connsiteX791" fmla="*/ 7258 w 10000"/>
                  <a:gd name="connsiteY791" fmla="*/ 9926 h 10000"/>
                  <a:gd name="connsiteX792" fmla="*/ 7263 w 10000"/>
                  <a:gd name="connsiteY792" fmla="*/ 9948 h 10000"/>
                  <a:gd name="connsiteX793" fmla="*/ 7274 w 10000"/>
                  <a:gd name="connsiteY793" fmla="*/ 9968 h 10000"/>
                  <a:gd name="connsiteX794" fmla="*/ 7283 w 10000"/>
                  <a:gd name="connsiteY794" fmla="*/ 9987 h 10000"/>
                  <a:gd name="connsiteX795" fmla="*/ 7291 w 10000"/>
                  <a:gd name="connsiteY795" fmla="*/ 10000 h 10000"/>
                  <a:gd name="connsiteX796" fmla="*/ 7305 w 10000"/>
                  <a:gd name="connsiteY796" fmla="*/ 9997 h 10000"/>
                  <a:gd name="connsiteX797" fmla="*/ 7313 w 10000"/>
                  <a:gd name="connsiteY797" fmla="*/ 9977 h 10000"/>
                  <a:gd name="connsiteX798" fmla="*/ 7324 w 10000"/>
                  <a:gd name="connsiteY798" fmla="*/ 9968 h 10000"/>
                  <a:gd name="connsiteX799" fmla="*/ 7341 w 10000"/>
                  <a:gd name="connsiteY799" fmla="*/ 9971 h 10000"/>
                  <a:gd name="connsiteX800" fmla="*/ 7368 w 10000"/>
                  <a:gd name="connsiteY800" fmla="*/ 9987 h 10000"/>
                  <a:gd name="connsiteX801" fmla="*/ 7380 w 10000"/>
                  <a:gd name="connsiteY801" fmla="*/ 9990 h 10000"/>
                  <a:gd name="connsiteX802" fmla="*/ 7393 w 10000"/>
                  <a:gd name="connsiteY802" fmla="*/ 9981 h 10000"/>
                  <a:gd name="connsiteX803" fmla="*/ 7404 w 10000"/>
                  <a:gd name="connsiteY803" fmla="*/ 9968 h 10000"/>
                  <a:gd name="connsiteX804" fmla="*/ 7418 w 10000"/>
                  <a:gd name="connsiteY804" fmla="*/ 9948 h 10000"/>
                  <a:gd name="connsiteX805" fmla="*/ 7427 w 10000"/>
                  <a:gd name="connsiteY805" fmla="*/ 9922 h 10000"/>
                  <a:gd name="connsiteX806" fmla="*/ 7427 w 10000"/>
                  <a:gd name="connsiteY806" fmla="*/ 9906 h 10000"/>
                  <a:gd name="connsiteX807" fmla="*/ 7404 w 10000"/>
                  <a:gd name="connsiteY807" fmla="*/ 9877 h 10000"/>
                  <a:gd name="connsiteX808" fmla="*/ 7388 w 10000"/>
                  <a:gd name="connsiteY808" fmla="*/ 9854 h 10000"/>
                  <a:gd name="connsiteX809" fmla="*/ 7385 w 10000"/>
                  <a:gd name="connsiteY809" fmla="*/ 9845 h 10000"/>
                  <a:gd name="connsiteX810" fmla="*/ 7385 w 10000"/>
                  <a:gd name="connsiteY810" fmla="*/ 9825 h 10000"/>
                  <a:gd name="connsiteX811" fmla="*/ 7385 w 10000"/>
                  <a:gd name="connsiteY811" fmla="*/ 9819 h 10000"/>
                  <a:gd name="connsiteX812" fmla="*/ 7393 w 10000"/>
                  <a:gd name="connsiteY812" fmla="*/ 9809 h 10000"/>
                  <a:gd name="connsiteX813" fmla="*/ 7404 w 10000"/>
                  <a:gd name="connsiteY813" fmla="*/ 9793 h 10000"/>
                  <a:gd name="connsiteX814" fmla="*/ 7413 w 10000"/>
                  <a:gd name="connsiteY814" fmla="*/ 9783 h 10000"/>
                  <a:gd name="connsiteX815" fmla="*/ 7404 w 10000"/>
                  <a:gd name="connsiteY815" fmla="*/ 9770 h 10000"/>
                  <a:gd name="connsiteX816" fmla="*/ 7388 w 10000"/>
                  <a:gd name="connsiteY816" fmla="*/ 9760 h 10000"/>
                  <a:gd name="connsiteX817" fmla="*/ 7371 w 10000"/>
                  <a:gd name="connsiteY817" fmla="*/ 9744 h 10000"/>
                  <a:gd name="connsiteX818" fmla="*/ 7363 w 10000"/>
                  <a:gd name="connsiteY818" fmla="*/ 9731 h 10000"/>
                  <a:gd name="connsiteX819" fmla="*/ 7355 w 10000"/>
                  <a:gd name="connsiteY819" fmla="*/ 9715 h 10000"/>
                  <a:gd name="connsiteX820" fmla="*/ 7360 w 10000"/>
                  <a:gd name="connsiteY820" fmla="*/ 9686 h 10000"/>
                  <a:gd name="connsiteX821" fmla="*/ 7363 w 10000"/>
                  <a:gd name="connsiteY821" fmla="*/ 9657 h 10000"/>
                  <a:gd name="connsiteX822" fmla="*/ 7360 w 10000"/>
                  <a:gd name="connsiteY822" fmla="*/ 9631 h 10000"/>
                  <a:gd name="connsiteX823" fmla="*/ 7346 w 10000"/>
                  <a:gd name="connsiteY823" fmla="*/ 9611 h 10000"/>
                  <a:gd name="connsiteX824" fmla="*/ 7332 w 10000"/>
                  <a:gd name="connsiteY824" fmla="*/ 9585 h 10000"/>
                  <a:gd name="connsiteX825" fmla="*/ 7324 w 10000"/>
                  <a:gd name="connsiteY825" fmla="*/ 9573 h 10000"/>
                  <a:gd name="connsiteX826" fmla="*/ 7324 w 10000"/>
                  <a:gd name="connsiteY826" fmla="*/ 9553 h 10000"/>
                  <a:gd name="connsiteX827" fmla="*/ 7324 w 10000"/>
                  <a:gd name="connsiteY827" fmla="*/ 9543 h 10000"/>
                  <a:gd name="connsiteX828" fmla="*/ 7324 w 10000"/>
                  <a:gd name="connsiteY828" fmla="*/ 9517 h 10000"/>
                  <a:gd name="connsiteX829" fmla="*/ 7324 w 10000"/>
                  <a:gd name="connsiteY829" fmla="*/ 9498 h 10000"/>
                  <a:gd name="connsiteX830" fmla="*/ 7332 w 10000"/>
                  <a:gd name="connsiteY830" fmla="*/ 9479 h 10000"/>
                  <a:gd name="connsiteX831" fmla="*/ 7341 w 10000"/>
                  <a:gd name="connsiteY831" fmla="*/ 9462 h 10000"/>
                  <a:gd name="connsiteX832" fmla="*/ 7352 w 10000"/>
                  <a:gd name="connsiteY832" fmla="*/ 9459 h 10000"/>
                  <a:gd name="connsiteX833" fmla="*/ 7360 w 10000"/>
                  <a:gd name="connsiteY833" fmla="*/ 9443 h 10000"/>
                  <a:gd name="connsiteX834" fmla="*/ 7363 w 10000"/>
                  <a:gd name="connsiteY834" fmla="*/ 9433 h 10000"/>
                  <a:gd name="connsiteX835" fmla="*/ 7377 w 10000"/>
                  <a:gd name="connsiteY835" fmla="*/ 9433 h 10000"/>
                  <a:gd name="connsiteX836" fmla="*/ 7388 w 10000"/>
                  <a:gd name="connsiteY836" fmla="*/ 9430 h 10000"/>
                  <a:gd name="connsiteX837" fmla="*/ 7396 w 10000"/>
                  <a:gd name="connsiteY837" fmla="*/ 9430 h 10000"/>
                  <a:gd name="connsiteX838" fmla="*/ 7402 w 10000"/>
                  <a:gd name="connsiteY838" fmla="*/ 9424 h 10000"/>
                  <a:gd name="connsiteX839" fmla="*/ 7396 w 10000"/>
                  <a:gd name="connsiteY839" fmla="*/ 9414 h 10000"/>
                  <a:gd name="connsiteX840" fmla="*/ 7388 w 10000"/>
                  <a:gd name="connsiteY840" fmla="*/ 9401 h 10000"/>
                  <a:gd name="connsiteX841" fmla="*/ 7371 w 10000"/>
                  <a:gd name="connsiteY841" fmla="*/ 9391 h 10000"/>
                  <a:gd name="connsiteX842" fmla="*/ 7355 w 10000"/>
                  <a:gd name="connsiteY842" fmla="*/ 9375 h 10000"/>
                  <a:gd name="connsiteX843" fmla="*/ 7332 w 10000"/>
                  <a:gd name="connsiteY843" fmla="*/ 9356 h 10000"/>
                  <a:gd name="connsiteX844" fmla="*/ 7313 w 10000"/>
                  <a:gd name="connsiteY844" fmla="*/ 9330 h 10000"/>
                  <a:gd name="connsiteX845" fmla="*/ 7307 w 10000"/>
                  <a:gd name="connsiteY845" fmla="*/ 9310 h 10000"/>
                  <a:gd name="connsiteX846" fmla="*/ 7305 w 10000"/>
                  <a:gd name="connsiteY846" fmla="*/ 9291 h 10000"/>
                  <a:gd name="connsiteX847" fmla="*/ 7305 w 10000"/>
                  <a:gd name="connsiteY847" fmla="*/ 9278 h 10000"/>
                  <a:gd name="connsiteX848" fmla="*/ 7296 w 10000"/>
                  <a:gd name="connsiteY848" fmla="*/ 9268 h 10000"/>
                  <a:gd name="connsiteX849" fmla="*/ 7296 w 10000"/>
                  <a:gd name="connsiteY849" fmla="*/ 9249 h 10000"/>
                  <a:gd name="connsiteX850" fmla="*/ 7291 w 10000"/>
                  <a:gd name="connsiteY850" fmla="*/ 9226 h 10000"/>
                  <a:gd name="connsiteX851" fmla="*/ 7283 w 10000"/>
                  <a:gd name="connsiteY851" fmla="*/ 9213 h 10000"/>
                  <a:gd name="connsiteX852" fmla="*/ 7274 w 10000"/>
                  <a:gd name="connsiteY852" fmla="*/ 9194 h 10000"/>
                  <a:gd name="connsiteX853" fmla="*/ 7274 w 10000"/>
                  <a:gd name="connsiteY853" fmla="*/ 9174 h 10000"/>
                  <a:gd name="connsiteX854" fmla="*/ 7280 w 10000"/>
                  <a:gd name="connsiteY854" fmla="*/ 9148 h 10000"/>
                  <a:gd name="connsiteX855" fmla="*/ 7283 w 10000"/>
                  <a:gd name="connsiteY855" fmla="*/ 9119 h 10000"/>
                  <a:gd name="connsiteX856" fmla="*/ 7291 w 10000"/>
                  <a:gd name="connsiteY856" fmla="*/ 9100 h 10000"/>
                  <a:gd name="connsiteX857" fmla="*/ 7307 w 10000"/>
                  <a:gd name="connsiteY857" fmla="*/ 9080 h 10000"/>
                  <a:gd name="connsiteX858" fmla="*/ 7324 w 10000"/>
                  <a:gd name="connsiteY858" fmla="*/ 9054 h 10000"/>
                  <a:gd name="connsiteX859" fmla="*/ 7341 w 10000"/>
                  <a:gd name="connsiteY859" fmla="*/ 9054 h 10000"/>
                  <a:gd name="connsiteX860" fmla="*/ 7352 w 10000"/>
                  <a:gd name="connsiteY860" fmla="*/ 9054 h 10000"/>
                  <a:gd name="connsiteX861" fmla="*/ 7346 w 10000"/>
                  <a:gd name="connsiteY861" fmla="*/ 9032 h 10000"/>
                  <a:gd name="connsiteX862" fmla="*/ 7341 w 10000"/>
                  <a:gd name="connsiteY862" fmla="*/ 9022 h 10000"/>
                  <a:gd name="connsiteX863" fmla="*/ 7352 w 10000"/>
                  <a:gd name="connsiteY863" fmla="*/ 8999 h 10000"/>
                  <a:gd name="connsiteX864" fmla="*/ 7360 w 10000"/>
                  <a:gd name="connsiteY864" fmla="*/ 8967 h 10000"/>
                  <a:gd name="connsiteX865" fmla="*/ 7368 w 10000"/>
                  <a:gd name="connsiteY865" fmla="*/ 8922 h 10000"/>
                  <a:gd name="connsiteX866" fmla="*/ 7377 w 10000"/>
                  <a:gd name="connsiteY866" fmla="*/ 8896 h 10000"/>
                  <a:gd name="connsiteX867" fmla="*/ 7380 w 10000"/>
                  <a:gd name="connsiteY867" fmla="*/ 8867 h 10000"/>
                  <a:gd name="connsiteX868" fmla="*/ 7402 w 10000"/>
                  <a:gd name="connsiteY868" fmla="*/ 8824 h 10000"/>
                  <a:gd name="connsiteX869" fmla="*/ 7402 w 10000"/>
                  <a:gd name="connsiteY869" fmla="*/ 8808 h 10000"/>
                  <a:gd name="connsiteX870" fmla="*/ 7393 w 10000"/>
                  <a:gd name="connsiteY870" fmla="*/ 8795 h 10000"/>
                  <a:gd name="connsiteX871" fmla="*/ 7388 w 10000"/>
                  <a:gd name="connsiteY871" fmla="*/ 8799 h 10000"/>
                  <a:gd name="connsiteX872" fmla="*/ 7396 w 10000"/>
                  <a:gd name="connsiteY872" fmla="*/ 8789 h 10000"/>
                  <a:gd name="connsiteX873" fmla="*/ 7404 w 10000"/>
                  <a:gd name="connsiteY873" fmla="*/ 8789 h 10000"/>
                  <a:gd name="connsiteX874" fmla="*/ 7421 w 10000"/>
                  <a:gd name="connsiteY874" fmla="*/ 8769 h 10000"/>
                  <a:gd name="connsiteX875" fmla="*/ 7443 w 10000"/>
                  <a:gd name="connsiteY875" fmla="*/ 8763 h 10000"/>
                  <a:gd name="connsiteX876" fmla="*/ 7452 w 10000"/>
                  <a:gd name="connsiteY876" fmla="*/ 8769 h 10000"/>
                  <a:gd name="connsiteX877" fmla="*/ 7468 w 10000"/>
                  <a:gd name="connsiteY877" fmla="*/ 8769 h 10000"/>
                  <a:gd name="connsiteX878" fmla="*/ 7499 w 10000"/>
                  <a:gd name="connsiteY878" fmla="*/ 8763 h 10000"/>
                  <a:gd name="connsiteX879" fmla="*/ 7526 w 10000"/>
                  <a:gd name="connsiteY879" fmla="*/ 8763 h 10000"/>
                  <a:gd name="connsiteX880" fmla="*/ 7532 w 10000"/>
                  <a:gd name="connsiteY880" fmla="*/ 8763 h 10000"/>
                  <a:gd name="connsiteX881" fmla="*/ 7554 w 10000"/>
                  <a:gd name="connsiteY881" fmla="*/ 8744 h 10000"/>
                  <a:gd name="connsiteX882" fmla="*/ 7571 w 10000"/>
                  <a:gd name="connsiteY882" fmla="*/ 8731 h 10000"/>
                  <a:gd name="connsiteX883" fmla="*/ 7587 w 10000"/>
                  <a:gd name="connsiteY883" fmla="*/ 8711 h 10000"/>
                  <a:gd name="connsiteX884" fmla="*/ 7607 w 10000"/>
                  <a:gd name="connsiteY884" fmla="*/ 8711 h 10000"/>
                  <a:gd name="connsiteX885" fmla="*/ 7634 w 10000"/>
                  <a:gd name="connsiteY885" fmla="*/ 8705 h 10000"/>
                  <a:gd name="connsiteX886" fmla="*/ 7643 w 10000"/>
                  <a:gd name="connsiteY886" fmla="*/ 8682 h 10000"/>
                  <a:gd name="connsiteX887" fmla="*/ 7654 w 10000"/>
                  <a:gd name="connsiteY887" fmla="*/ 8666 h 10000"/>
                  <a:gd name="connsiteX888" fmla="*/ 7668 w 10000"/>
                  <a:gd name="connsiteY888" fmla="*/ 8666 h 10000"/>
                  <a:gd name="connsiteX889" fmla="*/ 7676 w 10000"/>
                  <a:gd name="connsiteY889" fmla="*/ 8682 h 10000"/>
                  <a:gd name="connsiteX890" fmla="*/ 7704 w 10000"/>
                  <a:gd name="connsiteY890" fmla="*/ 8669 h 10000"/>
                  <a:gd name="connsiteX891" fmla="*/ 7712 w 10000"/>
                  <a:gd name="connsiteY891" fmla="*/ 8669 h 10000"/>
                  <a:gd name="connsiteX892" fmla="*/ 7720 w 10000"/>
                  <a:gd name="connsiteY892" fmla="*/ 8669 h 10000"/>
                  <a:gd name="connsiteX893" fmla="*/ 7726 w 10000"/>
                  <a:gd name="connsiteY893" fmla="*/ 8656 h 10000"/>
                  <a:gd name="connsiteX894" fmla="*/ 7734 w 10000"/>
                  <a:gd name="connsiteY894" fmla="*/ 8650 h 10000"/>
                  <a:gd name="connsiteX895" fmla="*/ 7742 w 10000"/>
                  <a:gd name="connsiteY895" fmla="*/ 8650 h 10000"/>
                  <a:gd name="connsiteX896" fmla="*/ 7759 w 10000"/>
                  <a:gd name="connsiteY896" fmla="*/ 8650 h 10000"/>
                  <a:gd name="connsiteX897" fmla="*/ 7756 w 10000"/>
                  <a:gd name="connsiteY897" fmla="*/ 8630 h 10000"/>
                  <a:gd name="connsiteX898" fmla="*/ 7751 w 10000"/>
                  <a:gd name="connsiteY898" fmla="*/ 8627 h 10000"/>
                  <a:gd name="connsiteX899" fmla="*/ 7742 w 10000"/>
                  <a:gd name="connsiteY899" fmla="*/ 8620 h 10000"/>
                  <a:gd name="connsiteX900" fmla="*/ 7734 w 10000"/>
                  <a:gd name="connsiteY900" fmla="*/ 8591 h 10000"/>
                  <a:gd name="connsiteX901" fmla="*/ 7709 w 10000"/>
                  <a:gd name="connsiteY901" fmla="*/ 8582 h 10000"/>
                  <a:gd name="connsiteX902" fmla="*/ 7695 w 10000"/>
                  <a:gd name="connsiteY902" fmla="*/ 8578 h 10000"/>
                  <a:gd name="connsiteX903" fmla="*/ 7668 w 10000"/>
                  <a:gd name="connsiteY903" fmla="*/ 8562 h 10000"/>
                  <a:gd name="connsiteX904" fmla="*/ 7645 w 10000"/>
                  <a:gd name="connsiteY904" fmla="*/ 8552 h 10000"/>
                  <a:gd name="connsiteX905" fmla="*/ 7615 w 10000"/>
                  <a:gd name="connsiteY905" fmla="*/ 8543 h 10000"/>
                  <a:gd name="connsiteX906" fmla="*/ 7596 w 10000"/>
                  <a:gd name="connsiteY906" fmla="*/ 8527 h 10000"/>
                  <a:gd name="connsiteX907" fmla="*/ 7565 w 10000"/>
                  <a:gd name="connsiteY907" fmla="*/ 8494 h 10000"/>
                  <a:gd name="connsiteX908" fmla="*/ 7562 w 10000"/>
                  <a:gd name="connsiteY908" fmla="*/ 8475 h 10000"/>
                  <a:gd name="connsiteX909" fmla="*/ 7540 w 10000"/>
                  <a:gd name="connsiteY909" fmla="*/ 8455 h 10000"/>
                  <a:gd name="connsiteX910" fmla="*/ 7535 w 10000"/>
                  <a:gd name="connsiteY910" fmla="*/ 8446 h 10000"/>
                  <a:gd name="connsiteX911" fmla="*/ 7535 w 10000"/>
                  <a:gd name="connsiteY911" fmla="*/ 8420 h 10000"/>
                  <a:gd name="connsiteX912" fmla="*/ 7535 w 10000"/>
                  <a:gd name="connsiteY912" fmla="*/ 8391 h 10000"/>
                  <a:gd name="connsiteX913" fmla="*/ 7548 w 10000"/>
                  <a:gd name="connsiteY913" fmla="*/ 8345 h 10000"/>
                  <a:gd name="connsiteX914" fmla="*/ 7562 w 10000"/>
                  <a:gd name="connsiteY914" fmla="*/ 8319 h 10000"/>
                  <a:gd name="connsiteX915" fmla="*/ 7582 w 10000"/>
                  <a:gd name="connsiteY915" fmla="*/ 8310 h 10000"/>
                  <a:gd name="connsiteX916" fmla="*/ 7607 w 10000"/>
                  <a:gd name="connsiteY916" fmla="*/ 8300 h 10000"/>
                  <a:gd name="connsiteX917" fmla="*/ 7629 w 10000"/>
                  <a:gd name="connsiteY917" fmla="*/ 8300 h 10000"/>
                  <a:gd name="connsiteX918" fmla="*/ 7651 w 10000"/>
                  <a:gd name="connsiteY918" fmla="*/ 8297 h 10000"/>
                  <a:gd name="connsiteX919" fmla="*/ 7668 w 10000"/>
                  <a:gd name="connsiteY919" fmla="*/ 8280 h 10000"/>
                  <a:gd name="connsiteX920" fmla="*/ 7687 w 10000"/>
                  <a:gd name="connsiteY920" fmla="*/ 8267 h 10000"/>
                  <a:gd name="connsiteX921" fmla="*/ 7693 w 10000"/>
                  <a:gd name="connsiteY921" fmla="*/ 8261 h 10000"/>
                  <a:gd name="connsiteX922" fmla="*/ 7701 w 10000"/>
                  <a:gd name="connsiteY922" fmla="*/ 8248 h 10000"/>
                  <a:gd name="connsiteX923" fmla="*/ 7712 w 10000"/>
                  <a:gd name="connsiteY923" fmla="*/ 8238 h 10000"/>
                  <a:gd name="connsiteX924" fmla="*/ 7731 w 10000"/>
                  <a:gd name="connsiteY924" fmla="*/ 8222 h 10000"/>
                  <a:gd name="connsiteX925" fmla="*/ 7740 w 10000"/>
                  <a:gd name="connsiteY925" fmla="*/ 8206 h 10000"/>
                  <a:gd name="connsiteX926" fmla="*/ 7756 w 10000"/>
                  <a:gd name="connsiteY926" fmla="*/ 8183 h 10000"/>
                  <a:gd name="connsiteX927" fmla="*/ 7773 w 10000"/>
                  <a:gd name="connsiteY927" fmla="*/ 8177 h 10000"/>
                  <a:gd name="connsiteX928" fmla="*/ 7784 w 10000"/>
                  <a:gd name="connsiteY928" fmla="*/ 8183 h 10000"/>
                  <a:gd name="connsiteX929" fmla="*/ 7801 w 10000"/>
                  <a:gd name="connsiteY929" fmla="*/ 8174 h 10000"/>
                  <a:gd name="connsiteX930" fmla="*/ 7801 w 10000"/>
                  <a:gd name="connsiteY930" fmla="*/ 8157 h 10000"/>
                  <a:gd name="connsiteX931" fmla="*/ 7817 w 10000"/>
                  <a:gd name="connsiteY931" fmla="*/ 8164 h 10000"/>
                  <a:gd name="connsiteX932" fmla="*/ 7837 w 10000"/>
                  <a:gd name="connsiteY932" fmla="*/ 8164 h 10000"/>
                  <a:gd name="connsiteX933" fmla="*/ 7856 w 10000"/>
                  <a:gd name="connsiteY933" fmla="*/ 8164 h 10000"/>
                  <a:gd name="connsiteX934" fmla="*/ 7870 w 10000"/>
                  <a:gd name="connsiteY934" fmla="*/ 8167 h 10000"/>
                  <a:gd name="connsiteX935" fmla="*/ 7881 w 10000"/>
                  <a:gd name="connsiteY935" fmla="*/ 8174 h 10000"/>
                  <a:gd name="connsiteX936" fmla="*/ 7898 w 10000"/>
                  <a:gd name="connsiteY936" fmla="*/ 8187 h 10000"/>
                  <a:gd name="connsiteX937" fmla="*/ 7917 w 10000"/>
                  <a:gd name="connsiteY937" fmla="*/ 8187 h 10000"/>
                  <a:gd name="connsiteX938" fmla="*/ 7928 w 10000"/>
                  <a:gd name="connsiteY938" fmla="*/ 8157 h 10000"/>
                  <a:gd name="connsiteX939" fmla="*/ 7942 w 10000"/>
                  <a:gd name="connsiteY939" fmla="*/ 8157 h 10000"/>
                  <a:gd name="connsiteX940" fmla="*/ 7958 w 10000"/>
                  <a:gd name="connsiteY940" fmla="*/ 8164 h 10000"/>
                  <a:gd name="connsiteX941" fmla="*/ 7983 w 10000"/>
                  <a:gd name="connsiteY941" fmla="*/ 8144 h 10000"/>
                  <a:gd name="connsiteX942" fmla="*/ 8000 w 10000"/>
                  <a:gd name="connsiteY942" fmla="*/ 8109 h 10000"/>
                  <a:gd name="connsiteX943" fmla="*/ 7994 w 10000"/>
                  <a:gd name="connsiteY943" fmla="*/ 8093 h 10000"/>
                  <a:gd name="connsiteX944" fmla="*/ 7983 w 10000"/>
                  <a:gd name="connsiteY944" fmla="*/ 8070 h 10000"/>
                  <a:gd name="connsiteX945" fmla="*/ 7986 w 10000"/>
                  <a:gd name="connsiteY945" fmla="*/ 8063 h 10000"/>
                  <a:gd name="connsiteX946" fmla="*/ 7978 w 10000"/>
                  <a:gd name="connsiteY946" fmla="*/ 8044 h 10000"/>
                  <a:gd name="connsiteX947" fmla="*/ 7986 w 10000"/>
                  <a:gd name="connsiteY947" fmla="*/ 8002 h 10000"/>
                  <a:gd name="connsiteX948" fmla="*/ 7983 w 10000"/>
                  <a:gd name="connsiteY948" fmla="*/ 7947 h 10000"/>
                  <a:gd name="connsiteX949" fmla="*/ 7961 w 10000"/>
                  <a:gd name="connsiteY949" fmla="*/ 7931 h 10000"/>
                  <a:gd name="connsiteX950" fmla="*/ 7958 w 10000"/>
                  <a:gd name="connsiteY950" fmla="*/ 7898 h 10000"/>
                  <a:gd name="connsiteX951" fmla="*/ 7953 w 10000"/>
                  <a:gd name="connsiteY951" fmla="*/ 7856 h 10000"/>
                  <a:gd name="connsiteX952" fmla="*/ 7967 w 10000"/>
                  <a:gd name="connsiteY952" fmla="*/ 7837 h 10000"/>
                  <a:gd name="connsiteX953" fmla="*/ 7950 w 10000"/>
                  <a:gd name="connsiteY953" fmla="*/ 7824 h 10000"/>
                  <a:gd name="connsiteX954" fmla="*/ 7906 w 10000"/>
                  <a:gd name="connsiteY954" fmla="*/ 7814 h 10000"/>
                  <a:gd name="connsiteX955" fmla="*/ 7878 w 10000"/>
                  <a:gd name="connsiteY955" fmla="*/ 7814 h 10000"/>
                  <a:gd name="connsiteX956" fmla="*/ 7870 w 10000"/>
                  <a:gd name="connsiteY956" fmla="*/ 7795 h 10000"/>
                  <a:gd name="connsiteX957" fmla="*/ 7878 w 10000"/>
                  <a:gd name="connsiteY957" fmla="*/ 7778 h 10000"/>
                  <a:gd name="connsiteX958" fmla="*/ 7881 w 10000"/>
                  <a:gd name="connsiteY958" fmla="*/ 7775 h 10000"/>
                  <a:gd name="connsiteX959" fmla="*/ 7878 w 10000"/>
                  <a:gd name="connsiteY959" fmla="*/ 7743 h 10000"/>
                  <a:gd name="connsiteX960" fmla="*/ 7895 w 10000"/>
                  <a:gd name="connsiteY960" fmla="*/ 7733 h 10000"/>
                  <a:gd name="connsiteX961" fmla="*/ 7911 w 10000"/>
                  <a:gd name="connsiteY961" fmla="*/ 7710 h 10000"/>
                  <a:gd name="connsiteX962" fmla="*/ 7911 w 10000"/>
                  <a:gd name="connsiteY962" fmla="*/ 7665 h 10000"/>
                  <a:gd name="connsiteX963" fmla="*/ 7917 w 10000"/>
                  <a:gd name="connsiteY963" fmla="*/ 7600 h 10000"/>
                  <a:gd name="connsiteX964" fmla="*/ 7928 w 10000"/>
                  <a:gd name="connsiteY964" fmla="*/ 7581 h 10000"/>
                  <a:gd name="connsiteX965" fmla="*/ 7917 w 10000"/>
                  <a:gd name="connsiteY965" fmla="*/ 7474 h 10000"/>
                  <a:gd name="connsiteX966" fmla="*/ 7873 w 10000"/>
                  <a:gd name="connsiteY966" fmla="*/ 7335 h 10000"/>
                  <a:gd name="connsiteX967" fmla="*/ 7756 w 10000"/>
                  <a:gd name="connsiteY967" fmla="*/ 7050 h 10000"/>
                  <a:gd name="connsiteX968" fmla="*/ 7679 w 10000"/>
                  <a:gd name="connsiteY968" fmla="*/ 6839 h 10000"/>
                  <a:gd name="connsiteX969" fmla="*/ 7668 w 10000"/>
                  <a:gd name="connsiteY969" fmla="*/ 6823 h 10000"/>
                  <a:gd name="connsiteX970" fmla="*/ 7659 w 10000"/>
                  <a:gd name="connsiteY970" fmla="*/ 6768 h 10000"/>
                  <a:gd name="connsiteX971" fmla="*/ 7659 w 10000"/>
                  <a:gd name="connsiteY971" fmla="*/ 6739 h 10000"/>
                  <a:gd name="connsiteX972" fmla="*/ 7651 w 10000"/>
                  <a:gd name="connsiteY972" fmla="*/ 6713 h 10000"/>
                  <a:gd name="connsiteX973" fmla="*/ 7654 w 10000"/>
                  <a:gd name="connsiteY973" fmla="*/ 6684 h 10000"/>
                  <a:gd name="connsiteX974" fmla="*/ 7643 w 10000"/>
                  <a:gd name="connsiteY974" fmla="*/ 6626 h 10000"/>
                  <a:gd name="connsiteX975" fmla="*/ 7629 w 10000"/>
                  <a:gd name="connsiteY975" fmla="*/ 6600 h 10000"/>
                  <a:gd name="connsiteX976" fmla="*/ 7629 w 10000"/>
                  <a:gd name="connsiteY976" fmla="*/ 6580 h 10000"/>
                  <a:gd name="connsiteX977" fmla="*/ 7623 w 10000"/>
                  <a:gd name="connsiteY977" fmla="*/ 6541 h 10000"/>
                  <a:gd name="connsiteX978" fmla="*/ 7615 w 10000"/>
                  <a:gd name="connsiteY978" fmla="*/ 6522 h 10000"/>
                  <a:gd name="connsiteX979" fmla="*/ 7598 w 10000"/>
                  <a:gd name="connsiteY979" fmla="*/ 6509 h 10000"/>
                  <a:gd name="connsiteX980" fmla="*/ 7587 w 10000"/>
                  <a:gd name="connsiteY980" fmla="*/ 6493 h 10000"/>
                  <a:gd name="connsiteX981" fmla="*/ 7579 w 10000"/>
                  <a:gd name="connsiteY981" fmla="*/ 6464 h 10000"/>
                  <a:gd name="connsiteX982" fmla="*/ 7587 w 10000"/>
                  <a:gd name="connsiteY982" fmla="*/ 6438 h 10000"/>
                  <a:gd name="connsiteX983" fmla="*/ 7596 w 10000"/>
                  <a:gd name="connsiteY983" fmla="*/ 6425 h 10000"/>
                  <a:gd name="connsiteX984" fmla="*/ 7590 w 10000"/>
                  <a:gd name="connsiteY984" fmla="*/ 6396 h 10000"/>
                  <a:gd name="connsiteX985" fmla="*/ 7590 w 10000"/>
                  <a:gd name="connsiteY985" fmla="*/ 6373 h 10000"/>
                  <a:gd name="connsiteX986" fmla="*/ 7587 w 10000"/>
                  <a:gd name="connsiteY986" fmla="*/ 6354 h 10000"/>
                  <a:gd name="connsiteX987" fmla="*/ 7582 w 10000"/>
                  <a:gd name="connsiteY987" fmla="*/ 6344 h 10000"/>
                  <a:gd name="connsiteX988" fmla="*/ 7582 w 10000"/>
                  <a:gd name="connsiteY988" fmla="*/ 6324 h 10000"/>
                  <a:gd name="connsiteX989" fmla="*/ 7571 w 10000"/>
                  <a:gd name="connsiteY989" fmla="*/ 6302 h 10000"/>
                  <a:gd name="connsiteX990" fmla="*/ 7548 w 10000"/>
                  <a:gd name="connsiteY990" fmla="*/ 6256 h 10000"/>
                  <a:gd name="connsiteX991" fmla="*/ 7546 w 10000"/>
                  <a:gd name="connsiteY991" fmla="*/ 6218 h 10000"/>
                  <a:gd name="connsiteX992" fmla="*/ 7540 w 10000"/>
                  <a:gd name="connsiteY992" fmla="*/ 6159 h 10000"/>
                  <a:gd name="connsiteX993" fmla="*/ 7535 w 10000"/>
                  <a:gd name="connsiteY993" fmla="*/ 6114 h 10000"/>
                  <a:gd name="connsiteX994" fmla="*/ 7535 w 10000"/>
                  <a:gd name="connsiteY994" fmla="*/ 6088 h 10000"/>
                  <a:gd name="connsiteX995" fmla="*/ 7540 w 10000"/>
                  <a:gd name="connsiteY995" fmla="*/ 6049 h 10000"/>
                  <a:gd name="connsiteX996" fmla="*/ 7546 w 10000"/>
                  <a:gd name="connsiteY996" fmla="*/ 6004 h 10000"/>
                  <a:gd name="connsiteX997" fmla="*/ 7548 w 10000"/>
                  <a:gd name="connsiteY997" fmla="*/ 5965 h 10000"/>
                  <a:gd name="connsiteX998" fmla="*/ 7548 w 10000"/>
                  <a:gd name="connsiteY998" fmla="*/ 5946 h 10000"/>
                  <a:gd name="connsiteX999" fmla="*/ 7548 w 10000"/>
                  <a:gd name="connsiteY999" fmla="*/ 5933 h 10000"/>
                  <a:gd name="connsiteX1000" fmla="*/ 7548 w 10000"/>
                  <a:gd name="connsiteY1000" fmla="*/ 5910 h 10000"/>
                  <a:gd name="connsiteX1001" fmla="*/ 7548 w 10000"/>
                  <a:gd name="connsiteY1001" fmla="*/ 5897 h 10000"/>
                  <a:gd name="connsiteX1002" fmla="*/ 7546 w 10000"/>
                  <a:gd name="connsiteY1002" fmla="*/ 5871 h 10000"/>
                  <a:gd name="connsiteX1003" fmla="*/ 7535 w 10000"/>
                  <a:gd name="connsiteY1003" fmla="*/ 5839 h 10000"/>
                  <a:gd name="connsiteX1004" fmla="*/ 7524 w 10000"/>
                  <a:gd name="connsiteY1004" fmla="*/ 5797 h 10000"/>
                  <a:gd name="connsiteX1005" fmla="*/ 7518 w 10000"/>
                  <a:gd name="connsiteY1005" fmla="*/ 5767 h 10000"/>
                  <a:gd name="connsiteX1006" fmla="*/ 7515 w 10000"/>
                  <a:gd name="connsiteY1006" fmla="*/ 5745 h 10000"/>
                  <a:gd name="connsiteX1007" fmla="*/ 7501 w 10000"/>
                  <a:gd name="connsiteY1007" fmla="*/ 5683 h 10000"/>
                  <a:gd name="connsiteX1008" fmla="*/ 7490 w 10000"/>
                  <a:gd name="connsiteY1008" fmla="*/ 5631 h 10000"/>
                  <a:gd name="connsiteX1009" fmla="*/ 7482 w 10000"/>
                  <a:gd name="connsiteY1009" fmla="*/ 5593 h 10000"/>
                  <a:gd name="connsiteX1010" fmla="*/ 7476 w 10000"/>
                  <a:gd name="connsiteY1010" fmla="*/ 5570 h 10000"/>
                  <a:gd name="connsiteX1011" fmla="*/ 7476 w 10000"/>
                  <a:gd name="connsiteY1011" fmla="*/ 5528 h 10000"/>
                  <a:gd name="connsiteX1012" fmla="*/ 7482 w 10000"/>
                  <a:gd name="connsiteY1012" fmla="*/ 5502 h 10000"/>
                  <a:gd name="connsiteX1013" fmla="*/ 7490 w 10000"/>
                  <a:gd name="connsiteY1013" fmla="*/ 5489 h 10000"/>
                  <a:gd name="connsiteX1014" fmla="*/ 7499 w 10000"/>
                  <a:gd name="connsiteY1014" fmla="*/ 5479 h 10000"/>
                  <a:gd name="connsiteX1015" fmla="*/ 7493 w 10000"/>
                  <a:gd name="connsiteY1015" fmla="*/ 5427 h 10000"/>
                  <a:gd name="connsiteX1016" fmla="*/ 7501 w 10000"/>
                  <a:gd name="connsiteY1016" fmla="*/ 5415 h 10000"/>
                  <a:gd name="connsiteX1017" fmla="*/ 7510 w 10000"/>
                  <a:gd name="connsiteY1017" fmla="*/ 5398 h 10000"/>
                  <a:gd name="connsiteX1018" fmla="*/ 7515 w 10000"/>
                  <a:gd name="connsiteY1018" fmla="*/ 5379 h 10000"/>
                  <a:gd name="connsiteX1019" fmla="*/ 7526 w 10000"/>
                  <a:gd name="connsiteY1019" fmla="*/ 5366 h 10000"/>
                  <a:gd name="connsiteX1020" fmla="*/ 7518 w 10000"/>
                  <a:gd name="connsiteY1020" fmla="*/ 5350 h 10000"/>
                  <a:gd name="connsiteX1021" fmla="*/ 7518 w 10000"/>
                  <a:gd name="connsiteY1021" fmla="*/ 5330 h 10000"/>
                  <a:gd name="connsiteX1022" fmla="*/ 7526 w 10000"/>
                  <a:gd name="connsiteY1022" fmla="*/ 5311 h 10000"/>
                  <a:gd name="connsiteX1023" fmla="*/ 7540 w 10000"/>
                  <a:gd name="connsiteY1023" fmla="*/ 5291 h 10000"/>
                  <a:gd name="connsiteX1024" fmla="*/ 7540 w 10000"/>
                  <a:gd name="connsiteY1024" fmla="*/ 5266 h 10000"/>
                  <a:gd name="connsiteX1025" fmla="*/ 7540 w 10000"/>
                  <a:gd name="connsiteY1025" fmla="*/ 5256 h 10000"/>
                  <a:gd name="connsiteX1026" fmla="*/ 7524 w 10000"/>
                  <a:gd name="connsiteY1026" fmla="*/ 5233 h 10000"/>
                  <a:gd name="connsiteX1027" fmla="*/ 7515 w 10000"/>
                  <a:gd name="connsiteY1027" fmla="*/ 5217 h 10000"/>
                  <a:gd name="connsiteX1028" fmla="*/ 7490 w 10000"/>
                  <a:gd name="connsiteY1028" fmla="*/ 5178 h 10000"/>
                  <a:gd name="connsiteX1029" fmla="*/ 7474 w 10000"/>
                  <a:gd name="connsiteY1029" fmla="*/ 5162 h 10000"/>
                  <a:gd name="connsiteX1030" fmla="*/ 7457 w 10000"/>
                  <a:gd name="connsiteY1030" fmla="*/ 5120 h 10000"/>
                  <a:gd name="connsiteX1031" fmla="*/ 7421 w 10000"/>
                  <a:gd name="connsiteY1031" fmla="*/ 5087 h 10000"/>
                  <a:gd name="connsiteX1032" fmla="*/ 7380 w 10000"/>
                  <a:gd name="connsiteY1032" fmla="*/ 5068 h 10000"/>
                  <a:gd name="connsiteX1033" fmla="*/ 7355 w 10000"/>
                  <a:gd name="connsiteY1033" fmla="*/ 5058 h 10000"/>
                  <a:gd name="connsiteX1034" fmla="*/ 7332 w 10000"/>
                  <a:gd name="connsiteY1034" fmla="*/ 5049 h 10000"/>
                  <a:gd name="connsiteX1035" fmla="*/ 7305 w 10000"/>
                  <a:gd name="connsiteY1035" fmla="*/ 5016 h 10000"/>
                  <a:gd name="connsiteX1036" fmla="*/ 7305 w 10000"/>
                  <a:gd name="connsiteY1036" fmla="*/ 5000 h 10000"/>
                  <a:gd name="connsiteX1037" fmla="*/ 7296 w 10000"/>
                  <a:gd name="connsiteY1037" fmla="*/ 4971 h 10000"/>
                  <a:gd name="connsiteX1038" fmla="*/ 7288 w 10000"/>
                  <a:gd name="connsiteY1038" fmla="*/ 4945 h 10000"/>
                  <a:gd name="connsiteX1039" fmla="*/ 7280 w 10000"/>
                  <a:gd name="connsiteY1039" fmla="*/ 4916 h 10000"/>
                  <a:gd name="connsiteX1040" fmla="*/ 7291 w 10000"/>
                  <a:gd name="connsiteY1040" fmla="*/ 4887 h 10000"/>
                  <a:gd name="connsiteX1041" fmla="*/ 7291 w 10000"/>
                  <a:gd name="connsiteY1041" fmla="*/ 4858 h 10000"/>
                  <a:gd name="connsiteX1042" fmla="*/ 7271 w 10000"/>
                  <a:gd name="connsiteY1042" fmla="*/ 4819 h 10000"/>
                  <a:gd name="connsiteX1043" fmla="*/ 7255 w 10000"/>
                  <a:gd name="connsiteY1043" fmla="*/ 4828 h 10000"/>
                  <a:gd name="connsiteX1044" fmla="*/ 7235 w 10000"/>
                  <a:gd name="connsiteY1044" fmla="*/ 4841 h 10000"/>
                  <a:gd name="connsiteX1045" fmla="*/ 7216 w 10000"/>
                  <a:gd name="connsiteY1045" fmla="*/ 4867 h 10000"/>
                  <a:gd name="connsiteX1046" fmla="*/ 7191 w 10000"/>
                  <a:gd name="connsiteY1046" fmla="*/ 4870 h 10000"/>
                  <a:gd name="connsiteX1047" fmla="*/ 7155 w 10000"/>
                  <a:gd name="connsiteY1047" fmla="*/ 4887 h 10000"/>
                  <a:gd name="connsiteX1048" fmla="*/ 7122 w 10000"/>
                  <a:gd name="connsiteY1048" fmla="*/ 4893 h 10000"/>
                  <a:gd name="connsiteX1049" fmla="*/ 7105 w 10000"/>
                  <a:gd name="connsiteY1049" fmla="*/ 4896 h 10000"/>
                  <a:gd name="connsiteX1050" fmla="*/ 7094 w 10000"/>
                  <a:gd name="connsiteY1050" fmla="*/ 4916 h 10000"/>
                  <a:gd name="connsiteX1051" fmla="*/ 7080 w 10000"/>
                  <a:gd name="connsiteY1051" fmla="*/ 4903 h 10000"/>
                  <a:gd name="connsiteX1052" fmla="*/ 7072 w 10000"/>
                  <a:gd name="connsiteY1052" fmla="*/ 4851 h 10000"/>
                  <a:gd name="connsiteX1053" fmla="*/ 7042 w 10000"/>
                  <a:gd name="connsiteY1053" fmla="*/ 4819 h 10000"/>
                  <a:gd name="connsiteX1054" fmla="*/ 7030 w 10000"/>
                  <a:gd name="connsiteY1054" fmla="*/ 4780 h 10000"/>
                  <a:gd name="connsiteX1055" fmla="*/ 7039 w 10000"/>
                  <a:gd name="connsiteY1055" fmla="*/ 4757 h 10000"/>
                  <a:gd name="connsiteX1056" fmla="*/ 7047 w 10000"/>
                  <a:gd name="connsiteY1056" fmla="*/ 4744 h 10000"/>
                  <a:gd name="connsiteX1057" fmla="*/ 7022 w 10000"/>
                  <a:gd name="connsiteY1057" fmla="*/ 4725 h 10000"/>
                  <a:gd name="connsiteX1058" fmla="*/ 7000 w 10000"/>
                  <a:gd name="connsiteY1058" fmla="*/ 4715 h 10000"/>
                  <a:gd name="connsiteX1059" fmla="*/ 6975 w 10000"/>
                  <a:gd name="connsiteY1059" fmla="*/ 4709 h 10000"/>
                  <a:gd name="connsiteX1060" fmla="*/ 6945 w 10000"/>
                  <a:gd name="connsiteY1060" fmla="*/ 4696 h 10000"/>
                  <a:gd name="connsiteX1061" fmla="*/ 6953 w 10000"/>
                  <a:gd name="connsiteY1061" fmla="*/ 4679 h 10000"/>
                  <a:gd name="connsiteX1062" fmla="*/ 6961 w 10000"/>
                  <a:gd name="connsiteY1062" fmla="*/ 4660 h 10000"/>
                  <a:gd name="connsiteX1063" fmla="*/ 6983 w 10000"/>
                  <a:gd name="connsiteY1063" fmla="*/ 4644 h 10000"/>
                  <a:gd name="connsiteX1064" fmla="*/ 7014 w 10000"/>
                  <a:gd name="connsiteY1064" fmla="*/ 4634 h 10000"/>
                  <a:gd name="connsiteX1065" fmla="*/ 7025 w 10000"/>
                  <a:gd name="connsiteY1065" fmla="*/ 4615 h 10000"/>
                  <a:gd name="connsiteX1066" fmla="*/ 7047 w 10000"/>
                  <a:gd name="connsiteY1066" fmla="*/ 4582 h 10000"/>
                  <a:gd name="connsiteX1067" fmla="*/ 7069 w 10000"/>
                  <a:gd name="connsiteY1067" fmla="*/ 4563 h 10000"/>
                  <a:gd name="connsiteX1068" fmla="*/ 7078 w 10000"/>
                  <a:gd name="connsiteY1068" fmla="*/ 4553 h 10000"/>
                  <a:gd name="connsiteX1069" fmla="*/ 7097 w 10000"/>
                  <a:gd name="connsiteY1069" fmla="*/ 4527 h 10000"/>
                  <a:gd name="connsiteX1070" fmla="*/ 7122 w 10000"/>
                  <a:gd name="connsiteY1070" fmla="*/ 4517 h 10000"/>
                  <a:gd name="connsiteX1071" fmla="*/ 7139 w 10000"/>
                  <a:gd name="connsiteY1071" fmla="*/ 4488 h 10000"/>
                  <a:gd name="connsiteX1072" fmla="*/ 7147 w 10000"/>
                  <a:gd name="connsiteY1072" fmla="*/ 4459 h 10000"/>
                  <a:gd name="connsiteX1073" fmla="*/ 7161 w 10000"/>
                  <a:gd name="connsiteY1073" fmla="*/ 4440 h 10000"/>
                  <a:gd name="connsiteX1074" fmla="*/ 7177 w 10000"/>
                  <a:gd name="connsiteY1074" fmla="*/ 4430 h 10000"/>
                  <a:gd name="connsiteX1075" fmla="*/ 7202 w 10000"/>
                  <a:gd name="connsiteY1075" fmla="*/ 4407 h 10000"/>
                  <a:gd name="connsiteX1076" fmla="*/ 7224 w 10000"/>
                  <a:gd name="connsiteY1076" fmla="*/ 4417 h 10000"/>
                  <a:gd name="connsiteX1077" fmla="*/ 7241 w 10000"/>
                  <a:gd name="connsiteY1077" fmla="*/ 4404 h 10000"/>
                  <a:gd name="connsiteX1078" fmla="*/ 7263 w 10000"/>
                  <a:gd name="connsiteY1078" fmla="*/ 4398 h 10000"/>
                  <a:gd name="connsiteX1079" fmla="*/ 7283 w 10000"/>
                  <a:gd name="connsiteY1079" fmla="*/ 4424 h 10000"/>
                  <a:gd name="connsiteX1080" fmla="*/ 7305 w 10000"/>
                  <a:gd name="connsiteY1080" fmla="*/ 4433 h 10000"/>
                  <a:gd name="connsiteX1081" fmla="*/ 7332 w 10000"/>
                  <a:gd name="connsiteY1081" fmla="*/ 4443 h 10000"/>
                  <a:gd name="connsiteX1082" fmla="*/ 7380 w 10000"/>
                  <a:gd name="connsiteY1082" fmla="*/ 4398 h 10000"/>
                  <a:gd name="connsiteX1083" fmla="*/ 7404 w 10000"/>
                  <a:gd name="connsiteY1083" fmla="*/ 4378 h 10000"/>
                  <a:gd name="connsiteX1084" fmla="*/ 7418 w 10000"/>
                  <a:gd name="connsiteY1084" fmla="*/ 4369 h 10000"/>
                  <a:gd name="connsiteX1085" fmla="*/ 7443 w 10000"/>
                  <a:gd name="connsiteY1085" fmla="*/ 4356 h 10000"/>
                  <a:gd name="connsiteX1086" fmla="*/ 7460 w 10000"/>
                  <a:gd name="connsiteY1086" fmla="*/ 4385 h 10000"/>
                  <a:gd name="connsiteX1087" fmla="*/ 7460 w 10000"/>
                  <a:gd name="connsiteY1087" fmla="*/ 4404 h 10000"/>
                  <a:gd name="connsiteX1088" fmla="*/ 7499 w 10000"/>
                  <a:gd name="connsiteY1088" fmla="*/ 4417 h 10000"/>
                  <a:gd name="connsiteX1089" fmla="*/ 7515 w 10000"/>
                  <a:gd name="connsiteY1089" fmla="*/ 4414 h 10000"/>
                  <a:gd name="connsiteX1090" fmla="*/ 7565 w 10000"/>
                  <a:gd name="connsiteY1090" fmla="*/ 4385 h 10000"/>
                  <a:gd name="connsiteX1091" fmla="*/ 7579 w 10000"/>
                  <a:gd name="connsiteY1091" fmla="*/ 4346 h 10000"/>
                  <a:gd name="connsiteX1092" fmla="*/ 7582 w 10000"/>
                  <a:gd name="connsiteY1092" fmla="*/ 4317 h 10000"/>
                  <a:gd name="connsiteX1093" fmla="*/ 7590 w 10000"/>
                  <a:gd name="connsiteY1093" fmla="*/ 4301 h 10000"/>
                  <a:gd name="connsiteX1094" fmla="*/ 7612 w 10000"/>
                  <a:gd name="connsiteY1094" fmla="*/ 4271 h 10000"/>
                  <a:gd name="connsiteX1095" fmla="*/ 7623 w 10000"/>
                  <a:gd name="connsiteY1095" fmla="*/ 4262 h 10000"/>
                  <a:gd name="connsiteX1096" fmla="*/ 7634 w 10000"/>
                  <a:gd name="connsiteY1096" fmla="*/ 4245 h 10000"/>
                  <a:gd name="connsiteX1097" fmla="*/ 7645 w 10000"/>
                  <a:gd name="connsiteY1097" fmla="*/ 4265 h 10000"/>
                  <a:gd name="connsiteX1098" fmla="*/ 7670 w 10000"/>
                  <a:gd name="connsiteY1098" fmla="*/ 4284 h 10000"/>
                  <a:gd name="connsiteX1099" fmla="*/ 7701 w 10000"/>
                  <a:gd name="connsiteY1099" fmla="*/ 4275 h 10000"/>
                  <a:gd name="connsiteX1100" fmla="*/ 7717 w 10000"/>
                  <a:gd name="connsiteY1100" fmla="*/ 4275 h 10000"/>
                  <a:gd name="connsiteX1101" fmla="*/ 7740 w 10000"/>
                  <a:gd name="connsiteY1101" fmla="*/ 4284 h 10000"/>
                  <a:gd name="connsiteX1102" fmla="*/ 7767 w 10000"/>
                  <a:gd name="connsiteY1102" fmla="*/ 4284 h 10000"/>
                  <a:gd name="connsiteX1103" fmla="*/ 7895 w 10000"/>
                  <a:gd name="connsiteY1103" fmla="*/ 4207 h 10000"/>
                  <a:gd name="connsiteX1104" fmla="*/ 7895 w 10000"/>
                  <a:gd name="connsiteY1104" fmla="*/ 4187 h 10000"/>
                  <a:gd name="connsiteX1105" fmla="*/ 7895 w 10000"/>
                  <a:gd name="connsiteY1105" fmla="*/ 4171 h 10000"/>
                  <a:gd name="connsiteX1106" fmla="*/ 7903 w 10000"/>
                  <a:gd name="connsiteY1106" fmla="*/ 4148 h 10000"/>
                  <a:gd name="connsiteX1107" fmla="*/ 7917 w 10000"/>
                  <a:gd name="connsiteY1107" fmla="*/ 4158 h 10000"/>
                  <a:gd name="connsiteX1108" fmla="*/ 7967 w 10000"/>
                  <a:gd name="connsiteY1108" fmla="*/ 4203 h 10000"/>
                  <a:gd name="connsiteX1109" fmla="*/ 7994 w 10000"/>
                  <a:gd name="connsiteY1109" fmla="*/ 4203 h 10000"/>
                  <a:gd name="connsiteX1110" fmla="*/ 8064 w 10000"/>
                  <a:gd name="connsiteY1110" fmla="*/ 4242 h 10000"/>
                  <a:gd name="connsiteX1111" fmla="*/ 8083 w 10000"/>
                  <a:gd name="connsiteY1111" fmla="*/ 4245 h 10000"/>
                  <a:gd name="connsiteX1112" fmla="*/ 8105 w 10000"/>
                  <a:gd name="connsiteY1112" fmla="*/ 4226 h 10000"/>
                  <a:gd name="connsiteX1113" fmla="*/ 8136 w 10000"/>
                  <a:gd name="connsiteY1113" fmla="*/ 4187 h 10000"/>
                  <a:gd name="connsiteX1114" fmla="*/ 8161 w 10000"/>
                  <a:gd name="connsiteY1114" fmla="*/ 4168 h 10000"/>
                  <a:gd name="connsiteX1115" fmla="*/ 8172 w 10000"/>
                  <a:gd name="connsiteY1115" fmla="*/ 4161 h 10000"/>
                  <a:gd name="connsiteX1116" fmla="*/ 8208 w 10000"/>
                  <a:gd name="connsiteY1116" fmla="*/ 4168 h 10000"/>
                  <a:gd name="connsiteX1117" fmla="*/ 8235 w 10000"/>
                  <a:gd name="connsiteY1117" fmla="*/ 4168 h 10000"/>
                  <a:gd name="connsiteX1118" fmla="*/ 8258 w 10000"/>
                  <a:gd name="connsiteY1118" fmla="*/ 4152 h 10000"/>
                  <a:gd name="connsiteX1119" fmla="*/ 8283 w 10000"/>
                  <a:gd name="connsiteY1119" fmla="*/ 4152 h 10000"/>
                  <a:gd name="connsiteX1120" fmla="*/ 8299 w 10000"/>
                  <a:gd name="connsiteY1120" fmla="*/ 4132 h 10000"/>
                  <a:gd name="connsiteX1121" fmla="*/ 8316 w 10000"/>
                  <a:gd name="connsiteY1121" fmla="*/ 4113 h 10000"/>
                  <a:gd name="connsiteX1122" fmla="*/ 8330 w 10000"/>
                  <a:gd name="connsiteY1122" fmla="*/ 4084 h 10000"/>
                  <a:gd name="connsiteX1123" fmla="*/ 8341 w 10000"/>
                  <a:gd name="connsiteY1123" fmla="*/ 4058 h 10000"/>
                  <a:gd name="connsiteX1124" fmla="*/ 8349 w 10000"/>
                  <a:gd name="connsiteY1124" fmla="*/ 4064 h 10000"/>
                  <a:gd name="connsiteX1125" fmla="*/ 8366 w 10000"/>
                  <a:gd name="connsiteY1125" fmla="*/ 4067 h 10000"/>
                  <a:gd name="connsiteX1126" fmla="*/ 8374 w 10000"/>
                  <a:gd name="connsiteY1126" fmla="*/ 4084 h 10000"/>
                  <a:gd name="connsiteX1127" fmla="*/ 8402 w 10000"/>
                  <a:gd name="connsiteY1127" fmla="*/ 4054 h 10000"/>
                  <a:gd name="connsiteX1128" fmla="*/ 8427 w 10000"/>
                  <a:gd name="connsiteY1128" fmla="*/ 4028 h 10000"/>
                  <a:gd name="connsiteX1129" fmla="*/ 8438 w 10000"/>
                  <a:gd name="connsiteY1129" fmla="*/ 4025 h 10000"/>
                  <a:gd name="connsiteX1130" fmla="*/ 8468 w 10000"/>
                  <a:gd name="connsiteY1130" fmla="*/ 4006 h 10000"/>
                  <a:gd name="connsiteX1131" fmla="*/ 8485 w 10000"/>
                  <a:gd name="connsiteY1131" fmla="*/ 3999 h 10000"/>
                  <a:gd name="connsiteX1132" fmla="*/ 8493 w 10000"/>
                  <a:gd name="connsiteY1132" fmla="*/ 4025 h 10000"/>
                  <a:gd name="connsiteX1133" fmla="*/ 8515 w 10000"/>
                  <a:gd name="connsiteY1133" fmla="*/ 4028 h 10000"/>
                  <a:gd name="connsiteX1134" fmla="*/ 8543 w 10000"/>
                  <a:gd name="connsiteY1134" fmla="*/ 4009 h 10000"/>
                  <a:gd name="connsiteX1135" fmla="*/ 8551 w 10000"/>
                  <a:gd name="connsiteY1135" fmla="*/ 3990 h 10000"/>
                  <a:gd name="connsiteX1136" fmla="*/ 8582 w 10000"/>
                  <a:gd name="connsiteY1136" fmla="*/ 3977 h 10000"/>
                  <a:gd name="connsiteX1137" fmla="*/ 8596 w 10000"/>
                  <a:gd name="connsiteY1137" fmla="*/ 3977 h 10000"/>
                  <a:gd name="connsiteX1138" fmla="*/ 8607 w 10000"/>
                  <a:gd name="connsiteY1138" fmla="*/ 3980 h 10000"/>
                  <a:gd name="connsiteX1139" fmla="*/ 8645 w 10000"/>
                  <a:gd name="connsiteY1139" fmla="*/ 3970 h 10000"/>
                  <a:gd name="connsiteX1140" fmla="*/ 8654 w 10000"/>
                  <a:gd name="connsiteY1140" fmla="*/ 3951 h 10000"/>
                  <a:gd name="connsiteX1141" fmla="*/ 8670 w 10000"/>
                  <a:gd name="connsiteY1141" fmla="*/ 3935 h 10000"/>
                  <a:gd name="connsiteX1142" fmla="*/ 8695 w 10000"/>
                  <a:gd name="connsiteY1142" fmla="*/ 3935 h 10000"/>
                  <a:gd name="connsiteX1143" fmla="*/ 8704 w 10000"/>
                  <a:gd name="connsiteY1143" fmla="*/ 3951 h 10000"/>
                  <a:gd name="connsiteX1144" fmla="*/ 8717 w 10000"/>
                  <a:gd name="connsiteY1144" fmla="*/ 3964 h 10000"/>
                  <a:gd name="connsiteX1145" fmla="*/ 8751 w 10000"/>
                  <a:gd name="connsiteY1145" fmla="*/ 3951 h 10000"/>
                  <a:gd name="connsiteX1146" fmla="*/ 8776 w 10000"/>
                  <a:gd name="connsiteY1146" fmla="*/ 3935 h 10000"/>
                  <a:gd name="connsiteX1147" fmla="*/ 8798 w 10000"/>
                  <a:gd name="connsiteY1147" fmla="*/ 3925 h 10000"/>
                  <a:gd name="connsiteX1148" fmla="*/ 8806 w 10000"/>
                  <a:gd name="connsiteY1148" fmla="*/ 3892 h 10000"/>
                  <a:gd name="connsiteX1149" fmla="*/ 8814 w 10000"/>
                  <a:gd name="connsiteY1149" fmla="*/ 3876 h 10000"/>
                  <a:gd name="connsiteX1150" fmla="*/ 8839 w 10000"/>
                  <a:gd name="connsiteY1150" fmla="*/ 3873 h 10000"/>
                  <a:gd name="connsiteX1151" fmla="*/ 8842 w 10000"/>
                  <a:gd name="connsiteY1151" fmla="*/ 3876 h 10000"/>
                  <a:gd name="connsiteX1152" fmla="*/ 8856 w 10000"/>
                  <a:gd name="connsiteY1152" fmla="*/ 3863 h 10000"/>
                  <a:gd name="connsiteX1153" fmla="*/ 8856 w 10000"/>
                  <a:gd name="connsiteY1153" fmla="*/ 3841 h 10000"/>
                  <a:gd name="connsiteX1154" fmla="*/ 8870 w 10000"/>
                  <a:gd name="connsiteY1154" fmla="*/ 3821 h 10000"/>
                  <a:gd name="connsiteX1155" fmla="*/ 8903 w 10000"/>
                  <a:gd name="connsiteY1155" fmla="*/ 3802 h 10000"/>
                  <a:gd name="connsiteX1156" fmla="*/ 8914 w 10000"/>
                  <a:gd name="connsiteY1156" fmla="*/ 3782 h 10000"/>
                  <a:gd name="connsiteX1157" fmla="*/ 8939 w 10000"/>
                  <a:gd name="connsiteY1157" fmla="*/ 3782 h 10000"/>
                  <a:gd name="connsiteX1158" fmla="*/ 8961 w 10000"/>
                  <a:gd name="connsiteY1158" fmla="*/ 3779 h 10000"/>
                  <a:gd name="connsiteX1159" fmla="*/ 8983 w 10000"/>
                  <a:gd name="connsiteY1159" fmla="*/ 3760 h 10000"/>
                  <a:gd name="connsiteX1160" fmla="*/ 9003 w 10000"/>
                  <a:gd name="connsiteY1160" fmla="*/ 3763 h 10000"/>
                  <a:gd name="connsiteX1161" fmla="*/ 9019 w 10000"/>
                  <a:gd name="connsiteY1161" fmla="*/ 3779 h 10000"/>
                  <a:gd name="connsiteX1162" fmla="*/ 9050 w 10000"/>
                  <a:gd name="connsiteY1162" fmla="*/ 3812 h 10000"/>
                  <a:gd name="connsiteX1163" fmla="*/ 9080 w 10000"/>
                  <a:gd name="connsiteY1163" fmla="*/ 3831 h 10000"/>
                  <a:gd name="connsiteX1164" fmla="*/ 9097 w 10000"/>
                  <a:gd name="connsiteY1164" fmla="*/ 3867 h 10000"/>
                  <a:gd name="connsiteX1165" fmla="*/ 9114 w 10000"/>
                  <a:gd name="connsiteY1165" fmla="*/ 3902 h 10000"/>
                  <a:gd name="connsiteX1166" fmla="*/ 9122 w 10000"/>
                  <a:gd name="connsiteY1166" fmla="*/ 3935 h 10000"/>
                  <a:gd name="connsiteX1167" fmla="*/ 9125 w 10000"/>
                  <a:gd name="connsiteY1167" fmla="*/ 3964 h 10000"/>
                  <a:gd name="connsiteX1168" fmla="*/ 9130 w 10000"/>
                  <a:gd name="connsiteY1168" fmla="*/ 3999 h 10000"/>
                  <a:gd name="connsiteX1169" fmla="*/ 9130 w 10000"/>
                  <a:gd name="connsiteY1169" fmla="*/ 4054 h 10000"/>
                  <a:gd name="connsiteX1170" fmla="*/ 9155 w 10000"/>
                  <a:gd name="connsiteY1170" fmla="*/ 4093 h 10000"/>
                  <a:gd name="connsiteX1171" fmla="*/ 9169 w 10000"/>
                  <a:gd name="connsiteY1171" fmla="*/ 4090 h 10000"/>
                  <a:gd name="connsiteX1172" fmla="*/ 9211 w 10000"/>
                  <a:gd name="connsiteY1172" fmla="*/ 4077 h 10000"/>
                  <a:gd name="connsiteX1173" fmla="*/ 9244 w 10000"/>
                  <a:gd name="connsiteY1173" fmla="*/ 4077 h 10000"/>
                  <a:gd name="connsiteX1174" fmla="*/ 9252 w 10000"/>
                  <a:gd name="connsiteY1174" fmla="*/ 4103 h 10000"/>
                  <a:gd name="connsiteX1175" fmla="*/ 9258 w 10000"/>
                  <a:gd name="connsiteY1175" fmla="*/ 4148 h 10000"/>
                  <a:gd name="connsiteX1176" fmla="*/ 9269 w 10000"/>
                  <a:gd name="connsiteY1176" fmla="*/ 4158 h 10000"/>
                  <a:gd name="connsiteX1177" fmla="*/ 9294 w 10000"/>
                  <a:gd name="connsiteY1177" fmla="*/ 4158 h 10000"/>
                  <a:gd name="connsiteX1178" fmla="*/ 9319 w 10000"/>
                  <a:gd name="connsiteY1178" fmla="*/ 4168 h 10000"/>
                  <a:gd name="connsiteX1179" fmla="*/ 9346 w 10000"/>
                  <a:gd name="connsiteY1179" fmla="*/ 4190 h 10000"/>
                  <a:gd name="connsiteX1180" fmla="*/ 9357 w 10000"/>
                  <a:gd name="connsiteY1180" fmla="*/ 4168 h 10000"/>
                  <a:gd name="connsiteX1181" fmla="*/ 9371 w 10000"/>
                  <a:gd name="connsiteY1181" fmla="*/ 4132 h 10000"/>
                  <a:gd name="connsiteX1182" fmla="*/ 9391 w 10000"/>
                  <a:gd name="connsiteY1182" fmla="*/ 4113 h 10000"/>
                  <a:gd name="connsiteX1183" fmla="*/ 9407 w 10000"/>
                  <a:gd name="connsiteY1183" fmla="*/ 4103 h 10000"/>
                  <a:gd name="connsiteX1184" fmla="*/ 9435 w 10000"/>
                  <a:gd name="connsiteY1184" fmla="*/ 4100 h 10000"/>
                  <a:gd name="connsiteX1185" fmla="*/ 9460 w 10000"/>
                  <a:gd name="connsiteY1185" fmla="*/ 4084 h 10000"/>
                  <a:gd name="connsiteX1186" fmla="*/ 9485 w 10000"/>
                  <a:gd name="connsiteY1186" fmla="*/ 4067 h 10000"/>
                  <a:gd name="connsiteX1187" fmla="*/ 9496 w 10000"/>
                  <a:gd name="connsiteY1187" fmla="*/ 4054 h 10000"/>
                  <a:gd name="connsiteX1188" fmla="*/ 9526 w 10000"/>
                  <a:gd name="connsiteY1188" fmla="*/ 4048 h 10000"/>
                  <a:gd name="connsiteX1189" fmla="*/ 9557 w 10000"/>
                  <a:gd name="connsiteY1189" fmla="*/ 4038 h 10000"/>
                  <a:gd name="connsiteX1190" fmla="*/ 9584 w 10000"/>
                  <a:gd name="connsiteY1190" fmla="*/ 4019 h 10000"/>
                  <a:gd name="connsiteX1191" fmla="*/ 9623 w 10000"/>
                  <a:gd name="connsiteY1191" fmla="*/ 4016 h 10000"/>
                  <a:gd name="connsiteX1192" fmla="*/ 9648 w 10000"/>
                  <a:gd name="connsiteY1192" fmla="*/ 4009 h 10000"/>
                  <a:gd name="connsiteX1193" fmla="*/ 9673 w 10000"/>
                  <a:gd name="connsiteY1193" fmla="*/ 4019 h 10000"/>
                  <a:gd name="connsiteX1194" fmla="*/ 9712 w 10000"/>
                  <a:gd name="connsiteY1194" fmla="*/ 4038 h 10000"/>
                  <a:gd name="connsiteX1195" fmla="*/ 9742 w 10000"/>
                  <a:gd name="connsiteY1195" fmla="*/ 4074 h 10000"/>
                  <a:gd name="connsiteX1196" fmla="*/ 9776 w 10000"/>
                  <a:gd name="connsiteY1196" fmla="*/ 4093 h 10000"/>
                  <a:gd name="connsiteX1197" fmla="*/ 9814 w 10000"/>
                  <a:gd name="connsiteY1197" fmla="*/ 4109 h 10000"/>
                  <a:gd name="connsiteX1198" fmla="*/ 9859 w 10000"/>
                  <a:gd name="connsiteY1198" fmla="*/ 4119 h 10000"/>
                  <a:gd name="connsiteX1199" fmla="*/ 9898 w 10000"/>
                  <a:gd name="connsiteY1199" fmla="*/ 4122 h 10000"/>
                  <a:gd name="connsiteX1200" fmla="*/ 9931 w 10000"/>
                  <a:gd name="connsiteY1200" fmla="*/ 4109 h 10000"/>
                  <a:gd name="connsiteX1201" fmla="*/ 9956 w 10000"/>
                  <a:gd name="connsiteY1201" fmla="*/ 4100 h 10000"/>
                  <a:gd name="connsiteX1202" fmla="*/ 9981 w 10000"/>
                  <a:gd name="connsiteY1202" fmla="*/ 4067 h 10000"/>
                  <a:gd name="connsiteX1203" fmla="*/ 9994 w 10000"/>
                  <a:gd name="connsiteY1203" fmla="*/ 4035 h 10000"/>
                  <a:gd name="connsiteX1204" fmla="*/ 10000 w 10000"/>
                  <a:gd name="connsiteY1204" fmla="*/ 3996 h 10000"/>
                  <a:gd name="connsiteX1205" fmla="*/ 9994 w 10000"/>
                  <a:gd name="connsiteY1205" fmla="*/ 3941 h 10000"/>
                  <a:gd name="connsiteX1206" fmla="*/ 9986 w 10000"/>
                  <a:gd name="connsiteY1206" fmla="*/ 3905 h 10000"/>
                  <a:gd name="connsiteX1207" fmla="*/ 9981 w 10000"/>
                  <a:gd name="connsiteY1207" fmla="*/ 3857 h 10000"/>
                  <a:gd name="connsiteX1208" fmla="*/ 9989 w 10000"/>
                  <a:gd name="connsiteY1208" fmla="*/ 3837 h 10000"/>
                  <a:gd name="connsiteX1209" fmla="*/ 9989 w 10000"/>
                  <a:gd name="connsiteY1209" fmla="*/ 3812 h 10000"/>
                  <a:gd name="connsiteX1210" fmla="*/ 9981 w 10000"/>
                  <a:gd name="connsiteY1210" fmla="*/ 3792 h 10000"/>
                  <a:gd name="connsiteX1211" fmla="*/ 9970 w 10000"/>
                  <a:gd name="connsiteY1211" fmla="*/ 3763 h 10000"/>
                  <a:gd name="connsiteX1212" fmla="*/ 9945 w 10000"/>
                  <a:gd name="connsiteY1212" fmla="*/ 3705 h 10000"/>
                  <a:gd name="connsiteX1213" fmla="*/ 9931 w 10000"/>
                  <a:gd name="connsiteY1213" fmla="*/ 3659 h 10000"/>
                  <a:gd name="connsiteX1214" fmla="*/ 9903 w 10000"/>
                  <a:gd name="connsiteY1214" fmla="*/ 3640 h 10000"/>
                  <a:gd name="connsiteX1215" fmla="*/ 9881 w 10000"/>
                  <a:gd name="connsiteY1215" fmla="*/ 3620 h 10000"/>
                  <a:gd name="connsiteX1216" fmla="*/ 9856 w 10000"/>
                  <a:gd name="connsiteY1216" fmla="*/ 3595 h 10000"/>
                  <a:gd name="connsiteX1217" fmla="*/ 9817 w 10000"/>
                  <a:gd name="connsiteY1217" fmla="*/ 3562 h 10000"/>
                  <a:gd name="connsiteX1218" fmla="*/ 9795 w 10000"/>
                  <a:gd name="connsiteY1218" fmla="*/ 3546 h 10000"/>
                  <a:gd name="connsiteX1219" fmla="*/ 9778 w 10000"/>
                  <a:gd name="connsiteY1219" fmla="*/ 3527 h 10000"/>
                  <a:gd name="connsiteX1220" fmla="*/ 9745 w 10000"/>
                  <a:gd name="connsiteY1220" fmla="*/ 3501 h 10000"/>
                  <a:gd name="connsiteX1221" fmla="*/ 9726 w 10000"/>
                  <a:gd name="connsiteY1221" fmla="*/ 3488 h 10000"/>
                  <a:gd name="connsiteX1222" fmla="*/ 9704 w 10000"/>
                  <a:gd name="connsiteY1222" fmla="*/ 3472 h 10000"/>
                  <a:gd name="connsiteX1223" fmla="*/ 9695 w 10000"/>
                  <a:gd name="connsiteY1223" fmla="*/ 3468 h 10000"/>
                  <a:gd name="connsiteX1224" fmla="*/ 9690 w 10000"/>
                  <a:gd name="connsiteY1224" fmla="*/ 3459 h 10000"/>
                  <a:gd name="connsiteX1225" fmla="*/ 9673 w 10000"/>
                  <a:gd name="connsiteY1225" fmla="*/ 3449 h 10000"/>
                  <a:gd name="connsiteX1226" fmla="*/ 9665 w 10000"/>
                  <a:gd name="connsiteY1226" fmla="*/ 3442 h 10000"/>
                  <a:gd name="connsiteX1227" fmla="*/ 9654 w 10000"/>
                  <a:gd name="connsiteY1227" fmla="*/ 3449 h 10000"/>
                  <a:gd name="connsiteX1228" fmla="*/ 9521 w 10000"/>
                  <a:gd name="connsiteY1228" fmla="*/ 3394 h 10000"/>
                  <a:gd name="connsiteX1229" fmla="*/ 9510 w 10000"/>
                  <a:gd name="connsiteY1229" fmla="*/ 3368 h 10000"/>
                  <a:gd name="connsiteX1230" fmla="*/ 9496 w 10000"/>
                  <a:gd name="connsiteY1230" fmla="*/ 3287 h 10000"/>
                  <a:gd name="connsiteX1231" fmla="*/ 9488 w 10000"/>
                  <a:gd name="connsiteY1231" fmla="*/ 3216 h 10000"/>
                  <a:gd name="connsiteX1232" fmla="*/ 9493 w 10000"/>
                  <a:gd name="connsiteY1232" fmla="*/ 3174 h 10000"/>
                  <a:gd name="connsiteX1233" fmla="*/ 9501 w 10000"/>
                  <a:gd name="connsiteY1233" fmla="*/ 3128 h 10000"/>
                  <a:gd name="connsiteX1234" fmla="*/ 9488 w 10000"/>
                  <a:gd name="connsiteY1234" fmla="*/ 3025 h 10000"/>
                  <a:gd name="connsiteX1235" fmla="*/ 9446 w 10000"/>
                  <a:gd name="connsiteY1235" fmla="*/ 2931 h 10000"/>
                  <a:gd name="connsiteX1236" fmla="*/ 9382 w 10000"/>
                  <a:gd name="connsiteY1236" fmla="*/ 2837 h 10000"/>
                  <a:gd name="connsiteX1237" fmla="*/ 9316 w 10000"/>
                  <a:gd name="connsiteY1237" fmla="*/ 2753 h 10000"/>
                  <a:gd name="connsiteX1238" fmla="*/ 9294 w 10000"/>
                  <a:gd name="connsiteY1238" fmla="*/ 2655 h 10000"/>
                  <a:gd name="connsiteX1239" fmla="*/ 9213 w 10000"/>
                  <a:gd name="connsiteY1239" fmla="*/ 2328 h 10000"/>
                  <a:gd name="connsiteX1240" fmla="*/ 9172 w 10000"/>
                  <a:gd name="connsiteY1240" fmla="*/ 2286 h 10000"/>
                  <a:gd name="connsiteX1241" fmla="*/ 9019 w 10000"/>
                  <a:gd name="connsiteY1241" fmla="*/ 2082 h 10000"/>
                  <a:gd name="connsiteX1242" fmla="*/ 8906 w 10000"/>
                  <a:gd name="connsiteY1242" fmla="*/ 1946 h 10000"/>
                  <a:gd name="connsiteX1243" fmla="*/ 8801 w 10000"/>
                  <a:gd name="connsiteY1243" fmla="*/ 1778 h 10000"/>
                  <a:gd name="connsiteX1244" fmla="*/ 8806 w 10000"/>
                  <a:gd name="connsiteY1244" fmla="*/ 1713 h 10000"/>
                  <a:gd name="connsiteX1245" fmla="*/ 8809 w 10000"/>
                  <a:gd name="connsiteY1245" fmla="*/ 1703 h 10000"/>
                  <a:gd name="connsiteX1246" fmla="*/ 8817 w 10000"/>
                  <a:gd name="connsiteY1246" fmla="*/ 1713 h 10000"/>
                  <a:gd name="connsiteX1247" fmla="*/ 8834 w 10000"/>
                  <a:gd name="connsiteY1247" fmla="*/ 1729 h 10000"/>
                  <a:gd name="connsiteX1248" fmla="*/ 8839 w 10000"/>
                  <a:gd name="connsiteY1248" fmla="*/ 1729 h 10000"/>
                  <a:gd name="connsiteX1249" fmla="*/ 8848 w 10000"/>
                  <a:gd name="connsiteY1249" fmla="*/ 1723 h 10000"/>
                  <a:gd name="connsiteX1250" fmla="*/ 8850 w 10000"/>
                  <a:gd name="connsiteY1250" fmla="*/ 1703 h 10000"/>
                  <a:gd name="connsiteX1251" fmla="*/ 8850 w 10000"/>
                  <a:gd name="connsiteY1251" fmla="*/ 1684 h 10000"/>
                  <a:gd name="connsiteX1252" fmla="*/ 8850 w 10000"/>
                  <a:gd name="connsiteY1252" fmla="*/ 1648 h 10000"/>
                  <a:gd name="connsiteX1253" fmla="*/ 8881 w 10000"/>
                  <a:gd name="connsiteY1253" fmla="*/ 1571 h 10000"/>
                  <a:gd name="connsiteX1254" fmla="*/ 8895 w 10000"/>
                  <a:gd name="connsiteY1254" fmla="*/ 1541 h 10000"/>
                  <a:gd name="connsiteX1255" fmla="*/ 8895 w 10000"/>
                  <a:gd name="connsiteY1255" fmla="*/ 1525 h 10000"/>
                  <a:gd name="connsiteX1256" fmla="*/ 8881 w 10000"/>
                  <a:gd name="connsiteY1256" fmla="*/ 1516 h 10000"/>
                  <a:gd name="connsiteX1257" fmla="*/ 8864 w 10000"/>
                  <a:gd name="connsiteY1257" fmla="*/ 1522 h 10000"/>
                  <a:gd name="connsiteX1258" fmla="*/ 8850 w 10000"/>
                  <a:gd name="connsiteY1258" fmla="*/ 1535 h 10000"/>
                  <a:gd name="connsiteX1259" fmla="*/ 8834 w 10000"/>
                  <a:gd name="connsiteY1259" fmla="*/ 1571 h 10000"/>
                  <a:gd name="connsiteX1260" fmla="*/ 8825 w 10000"/>
                  <a:gd name="connsiteY1260" fmla="*/ 1587 h 10000"/>
                  <a:gd name="connsiteX1261" fmla="*/ 8776 w 10000"/>
                  <a:gd name="connsiteY1261" fmla="*/ 1571 h 10000"/>
                  <a:gd name="connsiteX1262" fmla="*/ 8745 w 10000"/>
                  <a:gd name="connsiteY1262" fmla="*/ 1580 h 10000"/>
                  <a:gd name="connsiteX1263" fmla="*/ 8720 w 10000"/>
                  <a:gd name="connsiteY1263" fmla="*/ 1587 h 10000"/>
                  <a:gd name="connsiteX1264" fmla="*/ 8709 w 10000"/>
                  <a:gd name="connsiteY1264" fmla="*/ 1609 h 10000"/>
                  <a:gd name="connsiteX1265" fmla="*/ 8693 w 10000"/>
                  <a:gd name="connsiteY1265" fmla="*/ 1616 h 10000"/>
                  <a:gd name="connsiteX1266" fmla="*/ 8684 w 10000"/>
                  <a:gd name="connsiteY1266" fmla="*/ 1639 h 10000"/>
                  <a:gd name="connsiteX1267" fmla="*/ 8684 w 10000"/>
                  <a:gd name="connsiteY1267" fmla="*/ 1658 h 10000"/>
                  <a:gd name="connsiteX1268" fmla="*/ 8665 w 10000"/>
                  <a:gd name="connsiteY1268" fmla="*/ 1655 h 10000"/>
                  <a:gd name="connsiteX1269" fmla="*/ 8665 w 10000"/>
                  <a:gd name="connsiteY1269" fmla="*/ 1645 h 10000"/>
                  <a:gd name="connsiteX1270" fmla="*/ 8665 w 10000"/>
                  <a:gd name="connsiteY1270" fmla="*/ 1626 h 10000"/>
                  <a:gd name="connsiteX1271" fmla="*/ 8676 w 10000"/>
                  <a:gd name="connsiteY1271" fmla="*/ 1609 h 10000"/>
                  <a:gd name="connsiteX1272" fmla="*/ 8679 w 10000"/>
                  <a:gd name="connsiteY1272" fmla="*/ 1597 h 10000"/>
                  <a:gd name="connsiteX1273" fmla="*/ 8687 w 10000"/>
                  <a:gd name="connsiteY1273" fmla="*/ 1577 h 10000"/>
                  <a:gd name="connsiteX1274" fmla="*/ 8695 w 10000"/>
                  <a:gd name="connsiteY1274" fmla="*/ 1554 h 10000"/>
                  <a:gd name="connsiteX1275" fmla="*/ 8709 w 10000"/>
                  <a:gd name="connsiteY1275" fmla="*/ 1532 h 10000"/>
                  <a:gd name="connsiteX1276" fmla="*/ 8704 w 10000"/>
                  <a:gd name="connsiteY1276" fmla="*/ 1512 h 10000"/>
                  <a:gd name="connsiteX1277" fmla="*/ 8695 w 10000"/>
                  <a:gd name="connsiteY1277" fmla="*/ 1503 h 10000"/>
                  <a:gd name="connsiteX1278" fmla="*/ 8684 w 10000"/>
                  <a:gd name="connsiteY1278" fmla="*/ 1503 h 10000"/>
                  <a:gd name="connsiteX1279" fmla="*/ 8670 w 10000"/>
                  <a:gd name="connsiteY1279" fmla="*/ 1525 h 10000"/>
                  <a:gd name="connsiteX1280" fmla="*/ 8665 w 10000"/>
                  <a:gd name="connsiteY1280" fmla="*/ 1545 h 10000"/>
                  <a:gd name="connsiteX1281" fmla="*/ 8654 w 10000"/>
                  <a:gd name="connsiteY1281" fmla="*/ 1567 h 10000"/>
                  <a:gd name="connsiteX1282" fmla="*/ 8648 w 10000"/>
                  <a:gd name="connsiteY1282" fmla="*/ 1587 h 10000"/>
                  <a:gd name="connsiteX1283" fmla="*/ 8640 w 10000"/>
                  <a:gd name="connsiteY1283" fmla="*/ 1629 h 10000"/>
                  <a:gd name="connsiteX1284" fmla="*/ 8620 w 10000"/>
                  <a:gd name="connsiteY1284" fmla="*/ 1635 h 10000"/>
                  <a:gd name="connsiteX1285" fmla="*/ 8612 w 10000"/>
                  <a:gd name="connsiteY1285" fmla="*/ 1635 h 10000"/>
                  <a:gd name="connsiteX1286" fmla="*/ 8604 w 10000"/>
                  <a:gd name="connsiteY1286" fmla="*/ 1626 h 10000"/>
                  <a:gd name="connsiteX1287" fmla="*/ 8596 w 10000"/>
                  <a:gd name="connsiteY1287" fmla="*/ 1616 h 10000"/>
                  <a:gd name="connsiteX1288" fmla="*/ 8596 w 10000"/>
                  <a:gd name="connsiteY1288" fmla="*/ 1580 h 10000"/>
                  <a:gd name="connsiteX1289" fmla="*/ 8587 w 10000"/>
                  <a:gd name="connsiteY1289" fmla="*/ 1545 h 10000"/>
                  <a:gd name="connsiteX1290" fmla="*/ 8565 w 10000"/>
                  <a:gd name="connsiteY1290" fmla="*/ 1516 h 10000"/>
                  <a:gd name="connsiteX1291" fmla="*/ 8543 w 10000"/>
                  <a:gd name="connsiteY1291" fmla="*/ 1512 h 10000"/>
                  <a:gd name="connsiteX1292" fmla="*/ 8518 w 10000"/>
                  <a:gd name="connsiteY1292" fmla="*/ 1532 h 10000"/>
                  <a:gd name="connsiteX1293" fmla="*/ 8476 w 10000"/>
                  <a:gd name="connsiteY1293" fmla="*/ 1567 h 10000"/>
                  <a:gd name="connsiteX1294" fmla="*/ 8454 w 10000"/>
                  <a:gd name="connsiteY1294" fmla="*/ 1551 h 10000"/>
                  <a:gd name="connsiteX1295" fmla="*/ 8402 w 10000"/>
                  <a:gd name="connsiteY1295" fmla="*/ 1493 h 10000"/>
                  <a:gd name="connsiteX1296" fmla="*/ 8371 w 10000"/>
                  <a:gd name="connsiteY1296" fmla="*/ 1428 h 10000"/>
                  <a:gd name="connsiteX1297" fmla="*/ 8072 w 10000"/>
                  <a:gd name="connsiteY1297" fmla="*/ 1422 h 10000"/>
                  <a:gd name="connsiteX1298" fmla="*/ 7823 w 10000"/>
                  <a:gd name="connsiteY1298" fmla="*/ 1279 h 10000"/>
                  <a:gd name="connsiteX1299" fmla="*/ 7587 w 10000"/>
                  <a:gd name="connsiteY1299" fmla="*/ 1133 h 10000"/>
                  <a:gd name="connsiteX1300" fmla="*/ 7526 w 10000"/>
                  <a:gd name="connsiteY1300" fmla="*/ 1098 h 10000"/>
                  <a:gd name="connsiteX1301" fmla="*/ 7346 w 10000"/>
                  <a:gd name="connsiteY1301" fmla="*/ 991 h 10000"/>
                  <a:gd name="connsiteX1302" fmla="*/ 7321 w 10000"/>
                  <a:gd name="connsiteY1302" fmla="*/ 959 h 10000"/>
                  <a:gd name="connsiteX1303" fmla="*/ 7307 w 10000"/>
                  <a:gd name="connsiteY1303" fmla="*/ 871 h 10000"/>
                  <a:gd name="connsiteX1304" fmla="*/ 7224 w 10000"/>
                  <a:gd name="connsiteY1304" fmla="*/ 816 h 10000"/>
                  <a:gd name="connsiteX1305" fmla="*/ 7147 w 10000"/>
                  <a:gd name="connsiteY1305" fmla="*/ 787 h 10000"/>
                  <a:gd name="connsiteX1306" fmla="*/ 7080 w 10000"/>
                  <a:gd name="connsiteY1306" fmla="*/ 742 h 10000"/>
                  <a:gd name="connsiteX1307" fmla="*/ 7069 w 10000"/>
                  <a:gd name="connsiteY1307" fmla="*/ 767 h 10000"/>
                  <a:gd name="connsiteX1308" fmla="*/ 7033 w 10000"/>
                  <a:gd name="connsiteY1308" fmla="*/ 787 h 10000"/>
                  <a:gd name="connsiteX1309" fmla="*/ 6820 w 10000"/>
                  <a:gd name="connsiteY1309" fmla="*/ 878 h 10000"/>
                  <a:gd name="connsiteX1310" fmla="*/ 6726 w 10000"/>
                  <a:gd name="connsiteY1310" fmla="*/ 897 h 10000"/>
                  <a:gd name="connsiteX1311" fmla="*/ 6626 w 10000"/>
                  <a:gd name="connsiteY1311" fmla="*/ 955 h 10000"/>
                  <a:gd name="connsiteX1312" fmla="*/ 6582 w 10000"/>
                  <a:gd name="connsiteY1312" fmla="*/ 946 h 10000"/>
                  <a:gd name="connsiteX1313" fmla="*/ 6571 w 10000"/>
                  <a:gd name="connsiteY1313" fmla="*/ 955 h 10000"/>
                  <a:gd name="connsiteX1314" fmla="*/ 6507 w 10000"/>
                  <a:gd name="connsiteY1314" fmla="*/ 975 h 10000"/>
                  <a:gd name="connsiteX1315" fmla="*/ 6485 w 10000"/>
                  <a:gd name="connsiteY1315" fmla="*/ 975 h 10000"/>
                  <a:gd name="connsiteX1316" fmla="*/ 6476 w 10000"/>
                  <a:gd name="connsiteY1316" fmla="*/ 965 h 10000"/>
                  <a:gd name="connsiteX1317" fmla="*/ 6474 w 10000"/>
                  <a:gd name="connsiteY1317" fmla="*/ 936 h 10000"/>
                  <a:gd name="connsiteX1318" fmla="*/ 6452 w 10000"/>
                  <a:gd name="connsiteY1318" fmla="*/ 887 h 10000"/>
                  <a:gd name="connsiteX1319" fmla="*/ 6352 w 10000"/>
                  <a:gd name="connsiteY1319" fmla="*/ 767 h 10000"/>
                  <a:gd name="connsiteX1320" fmla="*/ 6313 w 10000"/>
                  <a:gd name="connsiteY1320" fmla="*/ 732 h 10000"/>
                  <a:gd name="connsiteX1321" fmla="*/ 6296 w 10000"/>
                  <a:gd name="connsiteY1321" fmla="*/ 690 h 10000"/>
                  <a:gd name="connsiteX1322" fmla="*/ 6271 w 10000"/>
                  <a:gd name="connsiteY1322" fmla="*/ 664 h 10000"/>
                  <a:gd name="connsiteX1323" fmla="*/ 6266 w 10000"/>
                  <a:gd name="connsiteY1323" fmla="*/ 654 h 10000"/>
                  <a:gd name="connsiteX1324" fmla="*/ 6111 w 10000"/>
                  <a:gd name="connsiteY1324" fmla="*/ 398 h 10000"/>
                  <a:gd name="connsiteX1325" fmla="*/ 5903 w 10000"/>
                  <a:gd name="connsiteY1325" fmla="*/ 408 h 10000"/>
                  <a:gd name="connsiteX1326" fmla="*/ 5837 w 10000"/>
                  <a:gd name="connsiteY1326" fmla="*/ 427 h 10000"/>
                  <a:gd name="connsiteX1327" fmla="*/ 5756 w 10000"/>
                  <a:gd name="connsiteY1327" fmla="*/ 453 h 10000"/>
                  <a:gd name="connsiteX1328" fmla="*/ 5681 w 10000"/>
                  <a:gd name="connsiteY1328" fmla="*/ 453 h 10000"/>
                  <a:gd name="connsiteX1329" fmla="*/ 5609 w 10000"/>
                  <a:gd name="connsiteY1329" fmla="*/ 447 h 10000"/>
                  <a:gd name="connsiteX1330" fmla="*/ 5554 w 10000"/>
                  <a:gd name="connsiteY1330" fmla="*/ 304 h 10000"/>
                  <a:gd name="connsiteX1331" fmla="*/ 5529 w 10000"/>
                  <a:gd name="connsiteY1331" fmla="*/ 301 h 10000"/>
                  <a:gd name="connsiteX1332" fmla="*/ 5393 w 10000"/>
                  <a:gd name="connsiteY1332" fmla="*/ 256 h 10000"/>
                  <a:gd name="connsiteX1333" fmla="*/ 5366 w 10000"/>
                  <a:gd name="connsiteY1333" fmla="*/ 220 h 10000"/>
                  <a:gd name="connsiteX1334" fmla="*/ 5249 w 10000"/>
                  <a:gd name="connsiteY1334" fmla="*/ 155 h 10000"/>
                  <a:gd name="connsiteX1335" fmla="*/ 5141 w 10000"/>
                  <a:gd name="connsiteY1335" fmla="*/ 52 h 10000"/>
                  <a:gd name="connsiteX1336" fmla="*/ 5116 w 10000"/>
                  <a:gd name="connsiteY1336" fmla="*/ 3 h 10000"/>
                  <a:gd name="connsiteX1337" fmla="*/ 5061 w 10000"/>
                  <a:gd name="connsiteY1337" fmla="*/ 0 h 10000"/>
                  <a:gd name="connsiteX1338" fmla="*/ 5036 w 10000"/>
                  <a:gd name="connsiteY1338" fmla="*/ 32 h 10000"/>
                  <a:gd name="connsiteX1339" fmla="*/ 4942 w 10000"/>
                  <a:gd name="connsiteY1339" fmla="*/ 133 h 10000"/>
                  <a:gd name="connsiteX1340" fmla="*/ 4900 w 10000"/>
                  <a:gd name="connsiteY1340" fmla="*/ 217 h 10000"/>
                  <a:gd name="connsiteX1341" fmla="*/ 4861 w 10000"/>
                  <a:gd name="connsiteY1341" fmla="*/ 198 h 10000"/>
                  <a:gd name="connsiteX1342" fmla="*/ 4795 w 10000"/>
                  <a:gd name="connsiteY1342" fmla="*/ 68 h 10000"/>
                  <a:gd name="connsiteX1343" fmla="*/ 4778 w 10000"/>
                  <a:gd name="connsiteY1343" fmla="*/ 62 h 10000"/>
                  <a:gd name="connsiteX1344" fmla="*/ 4765 w 10000"/>
                  <a:gd name="connsiteY1344" fmla="*/ 62 h 10000"/>
                  <a:gd name="connsiteX1345" fmla="*/ 4748 w 10000"/>
                  <a:gd name="connsiteY1345" fmla="*/ 68 h 10000"/>
                  <a:gd name="connsiteX1346" fmla="*/ 4673 w 10000"/>
                  <a:gd name="connsiteY1346" fmla="*/ 136 h 10000"/>
                  <a:gd name="connsiteX1347" fmla="*/ 4632 w 10000"/>
                  <a:gd name="connsiteY1347" fmla="*/ 201 h 10000"/>
                  <a:gd name="connsiteX1348" fmla="*/ 4623 w 10000"/>
                  <a:gd name="connsiteY1348" fmla="*/ 210 h 10000"/>
                  <a:gd name="connsiteX1349" fmla="*/ 4579 w 10000"/>
                  <a:gd name="connsiteY1349" fmla="*/ 220 h 10000"/>
                  <a:gd name="connsiteX1350" fmla="*/ 4479 w 10000"/>
                  <a:gd name="connsiteY1350" fmla="*/ 198 h 10000"/>
                  <a:gd name="connsiteX1351" fmla="*/ 4402 w 10000"/>
                  <a:gd name="connsiteY1351" fmla="*/ 165 h 10000"/>
                  <a:gd name="connsiteX1352" fmla="*/ 4374 w 10000"/>
                  <a:gd name="connsiteY1352" fmla="*/ 165 h 10000"/>
                  <a:gd name="connsiteX1353" fmla="*/ 4335 w 10000"/>
                  <a:gd name="connsiteY1353" fmla="*/ 172 h 10000"/>
                  <a:gd name="connsiteX1354" fmla="*/ 4302 w 10000"/>
                  <a:gd name="connsiteY1354" fmla="*/ 188 h 10000"/>
                  <a:gd name="connsiteX1355" fmla="*/ 4271 w 10000"/>
                  <a:gd name="connsiteY1355" fmla="*/ 220 h 10000"/>
                  <a:gd name="connsiteX1356" fmla="*/ 4238 w 10000"/>
                  <a:gd name="connsiteY1356" fmla="*/ 240 h 10000"/>
                  <a:gd name="connsiteX1357" fmla="*/ 4324 w 10000"/>
                  <a:gd name="connsiteY1357" fmla="*/ 1289 h 10000"/>
                  <a:gd name="connsiteX1358" fmla="*/ 3560 w 10000"/>
                  <a:gd name="connsiteY1358" fmla="*/ 7749 h 10000"/>
                  <a:gd name="connsiteX1359" fmla="*/ 4297 w 10000"/>
                  <a:gd name="connsiteY1359" fmla="*/ 7345 h 10000"/>
                  <a:gd name="connsiteX1360" fmla="*/ 4236 w 10000"/>
                  <a:gd name="connsiteY1360" fmla="*/ 6832 h 10000"/>
                  <a:gd name="connsiteX1361" fmla="*/ 3946 w 10000"/>
                  <a:gd name="connsiteY1361" fmla="*/ 6675 h 10000"/>
                  <a:gd name="connsiteX1362" fmla="*/ 3687 w 10000"/>
                  <a:gd name="connsiteY1362" fmla="*/ 7730 h 10000"/>
                  <a:gd name="connsiteX1363" fmla="*/ 3690 w 10000"/>
                  <a:gd name="connsiteY1363" fmla="*/ 7730 h 10000"/>
                  <a:gd name="connsiteX1364" fmla="*/ 3704 w 10000"/>
                  <a:gd name="connsiteY1364" fmla="*/ 7740 h 10000"/>
                  <a:gd name="connsiteX1365" fmla="*/ 3712 w 10000"/>
                  <a:gd name="connsiteY1365" fmla="*/ 7743 h 10000"/>
                  <a:gd name="connsiteX1366" fmla="*/ 3723 w 10000"/>
                  <a:gd name="connsiteY1366" fmla="*/ 7749 h 10000"/>
                  <a:gd name="connsiteX1367" fmla="*/ 3729 w 10000"/>
                  <a:gd name="connsiteY1367" fmla="*/ 7749 h 10000"/>
                  <a:gd name="connsiteX1368" fmla="*/ 3729 w 10000"/>
                  <a:gd name="connsiteY1368" fmla="*/ 7743 h 10000"/>
                  <a:gd name="connsiteX1369" fmla="*/ 3745 w 10000"/>
                  <a:gd name="connsiteY1369" fmla="*/ 7740 h 10000"/>
                  <a:gd name="connsiteX1370" fmla="*/ 3753 w 10000"/>
                  <a:gd name="connsiteY1370" fmla="*/ 7730 h 10000"/>
                  <a:gd name="connsiteX1371" fmla="*/ 3762 w 10000"/>
                  <a:gd name="connsiteY1371" fmla="*/ 7720 h 10000"/>
                  <a:gd name="connsiteX1372" fmla="*/ 3776 w 10000"/>
                  <a:gd name="connsiteY1372" fmla="*/ 7710 h 10000"/>
                  <a:gd name="connsiteX1373" fmla="*/ 3784 w 10000"/>
                  <a:gd name="connsiteY1373" fmla="*/ 7701 h 10000"/>
                  <a:gd name="connsiteX1374" fmla="*/ 4805 w 10000"/>
                  <a:gd name="connsiteY1374" fmla="*/ 7386 h 10000"/>
                  <a:gd name="connsiteX1375" fmla="*/ 3778 w 10000"/>
                  <a:gd name="connsiteY1375" fmla="*/ 7756 h 10000"/>
                  <a:gd name="connsiteX1376" fmla="*/ 3712 w 10000"/>
                  <a:gd name="connsiteY1376" fmla="*/ 8005 h 10000"/>
                  <a:gd name="connsiteX1377" fmla="*/ 3706 w 10000"/>
                  <a:gd name="connsiteY1377" fmla="*/ 8021 h 10000"/>
                  <a:gd name="connsiteX1378" fmla="*/ 3712 w 10000"/>
                  <a:gd name="connsiteY1378" fmla="*/ 8044 h 10000"/>
                  <a:gd name="connsiteX1379" fmla="*/ 3712 w 10000"/>
                  <a:gd name="connsiteY1379" fmla="*/ 8051 h 10000"/>
                  <a:gd name="connsiteX1380" fmla="*/ 3767 w 10000"/>
                  <a:gd name="connsiteY1380" fmla="*/ 8106 h 10000"/>
                  <a:gd name="connsiteX1381" fmla="*/ 3770 w 10000"/>
                  <a:gd name="connsiteY1381" fmla="*/ 8119 h 10000"/>
                  <a:gd name="connsiteX1382" fmla="*/ 3740 w 10000"/>
                  <a:gd name="connsiteY1382" fmla="*/ 8154 h 10000"/>
                  <a:gd name="connsiteX1383" fmla="*/ 3731 w 10000"/>
                  <a:gd name="connsiteY1383" fmla="*/ 8138 h 10000"/>
                  <a:gd name="connsiteX1384" fmla="*/ 3729 w 10000"/>
                  <a:gd name="connsiteY1384" fmla="*/ 8125 h 10000"/>
                  <a:gd name="connsiteX1385" fmla="*/ 3712 w 10000"/>
                  <a:gd name="connsiteY1385" fmla="*/ 8115 h 10000"/>
                  <a:gd name="connsiteX1386" fmla="*/ 3704 w 10000"/>
                  <a:gd name="connsiteY1386" fmla="*/ 8109 h 10000"/>
                  <a:gd name="connsiteX1387" fmla="*/ 3687 w 10000"/>
                  <a:gd name="connsiteY1387" fmla="*/ 8099 h 10000"/>
                  <a:gd name="connsiteX1388" fmla="*/ 3673 w 10000"/>
                  <a:gd name="connsiteY1388" fmla="*/ 8093 h 10000"/>
                  <a:gd name="connsiteX1389" fmla="*/ 3665 w 10000"/>
                  <a:gd name="connsiteY1389" fmla="*/ 8083 h 10000"/>
                  <a:gd name="connsiteX1390" fmla="*/ 3648 w 10000"/>
                  <a:gd name="connsiteY1390" fmla="*/ 8073 h 10000"/>
                  <a:gd name="connsiteX1391" fmla="*/ 3643 w 10000"/>
                  <a:gd name="connsiteY1391" fmla="*/ 8063 h 10000"/>
                  <a:gd name="connsiteX1392" fmla="*/ 3632 w 10000"/>
                  <a:gd name="connsiteY1392" fmla="*/ 8054 h 10000"/>
                  <a:gd name="connsiteX1393" fmla="*/ 3623 w 10000"/>
                  <a:gd name="connsiteY1393" fmla="*/ 8060 h 10000"/>
                  <a:gd name="connsiteX1394" fmla="*/ 3615 w 10000"/>
                  <a:gd name="connsiteY1394" fmla="*/ 8070 h 10000"/>
                  <a:gd name="connsiteX1395" fmla="*/ 5314 w 10000"/>
                  <a:gd name="connsiteY1395" fmla="*/ 7655 h 10000"/>
                  <a:gd name="connsiteX1396" fmla="*/ 3601 w 10000"/>
                  <a:gd name="connsiteY1396" fmla="*/ 8148 h 10000"/>
                  <a:gd name="connsiteX1397" fmla="*/ 3584 w 10000"/>
                  <a:gd name="connsiteY1397" fmla="*/ 8154 h 10000"/>
                  <a:gd name="connsiteX1398" fmla="*/ 5255 w 10000"/>
                  <a:gd name="connsiteY1398" fmla="*/ 7926 h 10000"/>
                  <a:gd name="connsiteX1399" fmla="*/ 4881 w 10000"/>
                  <a:gd name="connsiteY1399" fmla="*/ 8090 h 10000"/>
                  <a:gd name="connsiteX1400" fmla="*/ 3206 w 10000"/>
                  <a:gd name="connsiteY1400" fmla="*/ 8300 h 10000"/>
                  <a:gd name="connsiteX1401" fmla="*/ 2947 w 10000"/>
                  <a:gd name="connsiteY1401" fmla="*/ 8089 h 10000"/>
                  <a:gd name="connsiteX1402" fmla="*/ 3057 w 10000"/>
                  <a:gd name="connsiteY1402" fmla="*/ 7143 h 10000"/>
                  <a:gd name="connsiteX0" fmla="*/ 4324 w 10000"/>
                  <a:gd name="connsiteY0" fmla="*/ 1289 h 10000"/>
                  <a:gd name="connsiteX1" fmla="*/ 4296 w 10000"/>
                  <a:gd name="connsiteY1" fmla="*/ 1305 h 10000"/>
                  <a:gd name="connsiteX2" fmla="*/ 4285 w 10000"/>
                  <a:gd name="connsiteY2" fmla="*/ 1279 h 10000"/>
                  <a:gd name="connsiteX3" fmla="*/ 4244 w 10000"/>
                  <a:gd name="connsiteY3" fmla="*/ 1266 h 10000"/>
                  <a:gd name="connsiteX4" fmla="*/ 4208 w 10000"/>
                  <a:gd name="connsiteY4" fmla="*/ 1286 h 10000"/>
                  <a:gd name="connsiteX5" fmla="*/ 4172 w 10000"/>
                  <a:gd name="connsiteY5" fmla="*/ 1299 h 10000"/>
                  <a:gd name="connsiteX6" fmla="*/ 4150 w 10000"/>
                  <a:gd name="connsiteY6" fmla="*/ 1308 h 10000"/>
                  <a:gd name="connsiteX7" fmla="*/ 4139 w 10000"/>
                  <a:gd name="connsiteY7" fmla="*/ 1315 h 10000"/>
                  <a:gd name="connsiteX8" fmla="*/ 4125 w 10000"/>
                  <a:gd name="connsiteY8" fmla="*/ 1315 h 10000"/>
                  <a:gd name="connsiteX9" fmla="*/ 4119 w 10000"/>
                  <a:gd name="connsiteY9" fmla="*/ 1315 h 10000"/>
                  <a:gd name="connsiteX10" fmla="*/ 4111 w 10000"/>
                  <a:gd name="connsiteY10" fmla="*/ 1308 h 10000"/>
                  <a:gd name="connsiteX11" fmla="*/ 4100 w 10000"/>
                  <a:gd name="connsiteY11" fmla="*/ 1315 h 10000"/>
                  <a:gd name="connsiteX12" fmla="*/ 4075 w 10000"/>
                  <a:gd name="connsiteY12" fmla="*/ 1315 h 10000"/>
                  <a:gd name="connsiteX13" fmla="*/ 4058 w 10000"/>
                  <a:gd name="connsiteY13" fmla="*/ 1318 h 10000"/>
                  <a:gd name="connsiteX14" fmla="*/ 4044 w 10000"/>
                  <a:gd name="connsiteY14" fmla="*/ 1315 h 10000"/>
                  <a:gd name="connsiteX15" fmla="*/ 4042 w 10000"/>
                  <a:gd name="connsiteY15" fmla="*/ 1299 h 10000"/>
                  <a:gd name="connsiteX16" fmla="*/ 4014 w 10000"/>
                  <a:gd name="connsiteY16" fmla="*/ 1308 h 10000"/>
                  <a:gd name="connsiteX17" fmla="*/ 4011 w 10000"/>
                  <a:gd name="connsiteY17" fmla="*/ 1315 h 10000"/>
                  <a:gd name="connsiteX18" fmla="*/ 4011 w 10000"/>
                  <a:gd name="connsiteY18" fmla="*/ 1341 h 10000"/>
                  <a:gd name="connsiteX19" fmla="*/ 4019 w 10000"/>
                  <a:gd name="connsiteY19" fmla="*/ 1341 h 10000"/>
                  <a:gd name="connsiteX20" fmla="*/ 3997 w 10000"/>
                  <a:gd name="connsiteY20" fmla="*/ 1363 h 10000"/>
                  <a:gd name="connsiteX21" fmla="*/ 3986 w 10000"/>
                  <a:gd name="connsiteY21" fmla="*/ 1373 h 10000"/>
                  <a:gd name="connsiteX22" fmla="*/ 3981 w 10000"/>
                  <a:gd name="connsiteY22" fmla="*/ 1389 h 10000"/>
                  <a:gd name="connsiteX23" fmla="*/ 3981 w 10000"/>
                  <a:gd name="connsiteY23" fmla="*/ 1409 h 10000"/>
                  <a:gd name="connsiteX24" fmla="*/ 3981 w 10000"/>
                  <a:gd name="connsiteY24" fmla="*/ 1438 h 10000"/>
                  <a:gd name="connsiteX25" fmla="*/ 3961 w 10000"/>
                  <a:gd name="connsiteY25" fmla="*/ 1441 h 10000"/>
                  <a:gd name="connsiteX26" fmla="*/ 3942 w 10000"/>
                  <a:gd name="connsiteY26" fmla="*/ 1441 h 10000"/>
                  <a:gd name="connsiteX27" fmla="*/ 3914 w 10000"/>
                  <a:gd name="connsiteY27" fmla="*/ 1454 h 10000"/>
                  <a:gd name="connsiteX28" fmla="*/ 3892 w 10000"/>
                  <a:gd name="connsiteY28" fmla="*/ 1467 h 10000"/>
                  <a:gd name="connsiteX29" fmla="*/ 3867 w 10000"/>
                  <a:gd name="connsiteY29" fmla="*/ 1483 h 10000"/>
                  <a:gd name="connsiteX30" fmla="*/ 3845 w 10000"/>
                  <a:gd name="connsiteY30" fmla="*/ 1467 h 10000"/>
                  <a:gd name="connsiteX31" fmla="*/ 3850 w 10000"/>
                  <a:gd name="connsiteY31" fmla="*/ 1457 h 10000"/>
                  <a:gd name="connsiteX32" fmla="*/ 3864 w 10000"/>
                  <a:gd name="connsiteY32" fmla="*/ 1441 h 10000"/>
                  <a:gd name="connsiteX33" fmla="*/ 3859 w 10000"/>
                  <a:gd name="connsiteY33" fmla="*/ 1409 h 10000"/>
                  <a:gd name="connsiteX34" fmla="*/ 3842 w 10000"/>
                  <a:gd name="connsiteY34" fmla="*/ 1383 h 10000"/>
                  <a:gd name="connsiteX35" fmla="*/ 3825 w 10000"/>
                  <a:gd name="connsiteY35" fmla="*/ 1360 h 10000"/>
                  <a:gd name="connsiteX36" fmla="*/ 3809 w 10000"/>
                  <a:gd name="connsiteY36" fmla="*/ 1318 h 10000"/>
                  <a:gd name="connsiteX37" fmla="*/ 3787 w 10000"/>
                  <a:gd name="connsiteY37" fmla="*/ 1289 h 10000"/>
                  <a:gd name="connsiteX38" fmla="*/ 3759 w 10000"/>
                  <a:gd name="connsiteY38" fmla="*/ 1266 h 10000"/>
                  <a:gd name="connsiteX39" fmla="*/ 3740 w 10000"/>
                  <a:gd name="connsiteY39" fmla="*/ 1256 h 10000"/>
                  <a:gd name="connsiteX40" fmla="*/ 3715 w 10000"/>
                  <a:gd name="connsiteY40" fmla="*/ 1250 h 10000"/>
                  <a:gd name="connsiteX41" fmla="*/ 3687 w 10000"/>
                  <a:gd name="connsiteY41" fmla="*/ 1256 h 10000"/>
                  <a:gd name="connsiteX42" fmla="*/ 3681 w 10000"/>
                  <a:gd name="connsiteY42" fmla="*/ 1260 h 10000"/>
                  <a:gd name="connsiteX43" fmla="*/ 3670 w 10000"/>
                  <a:gd name="connsiteY43" fmla="*/ 1295 h 10000"/>
                  <a:gd name="connsiteX44" fmla="*/ 3651 w 10000"/>
                  <a:gd name="connsiteY44" fmla="*/ 1305 h 10000"/>
                  <a:gd name="connsiteX45" fmla="*/ 3640 w 10000"/>
                  <a:gd name="connsiteY45" fmla="*/ 1308 h 10000"/>
                  <a:gd name="connsiteX46" fmla="*/ 3626 w 10000"/>
                  <a:gd name="connsiteY46" fmla="*/ 1308 h 10000"/>
                  <a:gd name="connsiteX47" fmla="*/ 3632 w 10000"/>
                  <a:gd name="connsiteY47" fmla="*/ 1276 h 10000"/>
                  <a:gd name="connsiteX48" fmla="*/ 3609 w 10000"/>
                  <a:gd name="connsiteY48" fmla="*/ 1289 h 10000"/>
                  <a:gd name="connsiteX49" fmla="*/ 3593 w 10000"/>
                  <a:gd name="connsiteY49" fmla="*/ 1286 h 10000"/>
                  <a:gd name="connsiteX50" fmla="*/ 3590 w 10000"/>
                  <a:gd name="connsiteY50" fmla="*/ 1256 h 10000"/>
                  <a:gd name="connsiteX51" fmla="*/ 3584 w 10000"/>
                  <a:gd name="connsiteY51" fmla="*/ 1237 h 10000"/>
                  <a:gd name="connsiteX52" fmla="*/ 3573 w 10000"/>
                  <a:gd name="connsiteY52" fmla="*/ 1237 h 10000"/>
                  <a:gd name="connsiteX53" fmla="*/ 3554 w 10000"/>
                  <a:gd name="connsiteY53" fmla="*/ 1227 h 10000"/>
                  <a:gd name="connsiteX54" fmla="*/ 3546 w 10000"/>
                  <a:gd name="connsiteY54" fmla="*/ 1192 h 10000"/>
                  <a:gd name="connsiteX55" fmla="*/ 3529 w 10000"/>
                  <a:gd name="connsiteY55" fmla="*/ 1176 h 10000"/>
                  <a:gd name="connsiteX56" fmla="*/ 3512 w 10000"/>
                  <a:gd name="connsiteY56" fmla="*/ 1182 h 10000"/>
                  <a:gd name="connsiteX57" fmla="*/ 3485 w 10000"/>
                  <a:gd name="connsiteY57" fmla="*/ 1182 h 10000"/>
                  <a:gd name="connsiteX58" fmla="*/ 3463 w 10000"/>
                  <a:gd name="connsiteY58" fmla="*/ 1176 h 10000"/>
                  <a:gd name="connsiteX59" fmla="*/ 3449 w 10000"/>
                  <a:gd name="connsiteY59" fmla="*/ 1182 h 10000"/>
                  <a:gd name="connsiteX60" fmla="*/ 3432 w 10000"/>
                  <a:gd name="connsiteY60" fmla="*/ 1192 h 10000"/>
                  <a:gd name="connsiteX61" fmla="*/ 3454 w 10000"/>
                  <a:gd name="connsiteY61" fmla="*/ 1205 h 10000"/>
                  <a:gd name="connsiteX62" fmla="*/ 3463 w 10000"/>
                  <a:gd name="connsiteY62" fmla="*/ 1205 h 10000"/>
                  <a:gd name="connsiteX63" fmla="*/ 3488 w 10000"/>
                  <a:gd name="connsiteY63" fmla="*/ 1205 h 10000"/>
                  <a:gd name="connsiteX64" fmla="*/ 3488 w 10000"/>
                  <a:gd name="connsiteY64" fmla="*/ 1218 h 10000"/>
                  <a:gd name="connsiteX65" fmla="*/ 3493 w 10000"/>
                  <a:gd name="connsiteY65" fmla="*/ 1247 h 10000"/>
                  <a:gd name="connsiteX66" fmla="*/ 3512 w 10000"/>
                  <a:gd name="connsiteY66" fmla="*/ 1247 h 10000"/>
                  <a:gd name="connsiteX67" fmla="*/ 3518 w 10000"/>
                  <a:gd name="connsiteY67" fmla="*/ 1250 h 10000"/>
                  <a:gd name="connsiteX68" fmla="*/ 3521 w 10000"/>
                  <a:gd name="connsiteY68" fmla="*/ 1276 h 10000"/>
                  <a:gd name="connsiteX69" fmla="*/ 3543 w 10000"/>
                  <a:gd name="connsiteY69" fmla="*/ 1295 h 10000"/>
                  <a:gd name="connsiteX70" fmla="*/ 3546 w 10000"/>
                  <a:gd name="connsiteY70" fmla="*/ 1305 h 10000"/>
                  <a:gd name="connsiteX71" fmla="*/ 3543 w 10000"/>
                  <a:gd name="connsiteY71" fmla="*/ 1315 h 10000"/>
                  <a:gd name="connsiteX72" fmla="*/ 3543 w 10000"/>
                  <a:gd name="connsiteY72" fmla="*/ 1331 h 10000"/>
                  <a:gd name="connsiteX73" fmla="*/ 3554 w 10000"/>
                  <a:gd name="connsiteY73" fmla="*/ 1324 h 10000"/>
                  <a:gd name="connsiteX74" fmla="*/ 3560 w 10000"/>
                  <a:gd name="connsiteY74" fmla="*/ 1331 h 10000"/>
                  <a:gd name="connsiteX75" fmla="*/ 3582 w 10000"/>
                  <a:gd name="connsiteY75" fmla="*/ 1344 h 10000"/>
                  <a:gd name="connsiteX76" fmla="*/ 3598 w 10000"/>
                  <a:gd name="connsiteY76" fmla="*/ 1380 h 10000"/>
                  <a:gd name="connsiteX77" fmla="*/ 3607 w 10000"/>
                  <a:gd name="connsiteY77" fmla="*/ 1389 h 10000"/>
                  <a:gd name="connsiteX78" fmla="*/ 3623 w 10000"/>
                  <a:gd name="connsiteY78" fmla="*/ 1409 h 10000"/>
                  <a:gd name="connsiteX79" fmla="*/ 3634 w 10000"/>
                  <a:gd name="connsiteY79" fmla="*/ 1438 h 10000"/>
                  <a:gd name="connsiteX80" fmla="*/ 3632 w 10000"/>
                  <a:gd name="connsiteY80" fmla="*/ 1454 h 10000"/>
                  <a:gd name="connsiteX81" fmla="*/ 3618 w 10000"/>
                  <a:gd name="connsiteY81" fmla="*/ 1438 h 10000"/>
                  <a:gd name="connsiteX82" fmla="*/ 3598 w 10000"/>
                  <a:gd name="connsiteY82" fmla="*/ 1428 h 10000"/>
                  <a:gd name="connsiteX83" fmla="*/ 3582 w 10000"/>
                  <a:gd name="connsiteY83" fmla="*/ 1402 h 10000"/>
                  <a:gd name="connsiteX84" fmla="*/ 3562 w 10000"/>
                  <a:gd name="connsiteY84" fmla="*/ 1399 h 10000"/>
                  <a:gd name="connsiteX85" fmla="*/ 3546 w 10000"/>
                  <a:gd name="connsiteY85" fmla="*/ 1383 h 10000"/>
                  <a:gd name="connsiteX86" fmla="*/ 3510 w 10000"/>
                  <a:gd name="connsiteY86" fmla="*/ 1360 h 10000"/>
                  <a:gd name="connsiteX87" fmla="*/ 3485 w 10000"/>
                  <a:gd name="connsiteY87" fmla="*/ 1344 h 10000"/>
                  <a:gd name="connsiteX88" fmla="*/ 3454 w 10000"/>
                  <a:gd name="connsiteY88" fmla="*/ 1334 h 10000"/>
                  <a:gd name="connsiteX89" fmla="*/ 3429 w 10000"/>
                  <a:gd name="connsiteY89" fmla="*/ 1315 h 10000"/>
                  <a:gd name="connsiteX90" fmla="*/ 3416 w 10000"/>
                  <a:gd name="connsiteY90" fmla="*/ 1308 h 10000"/>
                  <a:gd name="connsiteX91" fmla="*/ 3399 w 10000"/>
                  <a:gd name="connsiteY91" fmla="*/ 1305 h 10000"/>
                  <a:gd name="connsiteX92" fmla="*/ 3382 w 10000"/>
                  <a:gd name="connsiteY92" fmla="*/ 1286 h 10000"/>
                  <a:gd name="connsiteX93" fmla="*/ 3380 w 10000"/>
                  <a:gd name="connsiteY93" fmla="*/ 1266 h 10000"/>
                  <a:gd name="connsiteX94" fmla="*/ 3388 w 10000"/>
                  <a:gd name="connsiteY94" fmla="*/ 1256 h 10000"/>
                  <a:gd name="connsiteX95" fmla="*/ 3407 w 10000"/>
                  <a:gd name="connsiteY95" fmla="*/ 1256 h 10000"/>
                  <a:gd name="connsiteX96" fmla="*/ 3396 w 10000"/>
                  <a:gd name="connsiteY96" fmla="*/ 1227 h 10000"/>
                  <a:gd name="connsiteX97" fmla="*/ 3382 w 10000"/>
                  <a:gd name="connsiteY97" fmla="*/ 1227 h 10000"/>
                  <a:gd name="connsiteX98" fmla="*/ 3360 w 10000"/>
                  <a:gd name="connsiteY98" fmla="*/ 1221 h 10000"/>
                  <a:gd name="connsiteX99" fmla="*/ 3349 w 10000"/>
                  <a:gd name="connsiteY99" fmla="*/ 1231 h 10000"/>
                  <a:gd name="connsiteX100" fmla="*/ 3352 w 10000"/>
                  <a:gd name="connsiteY100" fmla="*/ 1247 h 10000"/>
                  <a:gd name="connsiteX101" fmla="*/ 3341 w 10000"/>
                  <a:gd name="connsiteY101" fmla="*/ 1237 h 10000"/>
                  <a:gd name="connsiteX102" fmla="*/ 3335 w 10000"/>
                  <a:gd name="connsiteY102" fmla="*/ 1231 h 10000"/>
                  <a:gd name="connsiteX103" fmla="*/ 3307 w 10000"/>
                  <a:gd name="connsiteY103" fmla="*/ 1227 h 10000"/>
                  <a:gd name="connsiteX104" fmla="*/ 3294 w 10000"/>
                  <a:gd name="connsiteY104" fmla="*/ 1221 h 10000"/>
                  <a:gd name="connsiteX105" fmla="*/ 3271 w 10000"/>
                  <a:gd name="connsiteY105" fmla="*/ 1211 h 10000"/>
                  <a:gd name="connsiteX106" fmla="*/ 3252 w 10000"/>
                  <a:gd name="connsiteY106" fmla="*/ 1195 h 10000"/>
                  <a:gd name="connsiteX107" fmla="*/ 3235 w 10000"/>
                  <a:gd name="connsiteY107" fmla="*/ 1195 h 10000"/>
                  <a:gd name="connsiteX108" fmla="*/ 3235 w 10000"/>
                  <a:gd name="connsiteY108" fmla="*/ 1205 h 10000"/>
                  <a:gd name="connsiteX109" fmla="*/ 3219 w 10000"/>
                  <a:gd name="connsiteY109" fmla="*/ 1231 h 10000"/>
                  <a:gd name="connsiteX110" fmla="*/ 3213 w 10000"/>
                  <a:gd name="connsiteY110" fmla="*/ 1231 h 10000"/>
                  <a:gd name="connsiteX111" fmla="*/ 3183 w 10000"/>
                  <a:gd name="connsiteY111" fmla="*/ 1221 h 10000"/>
                  <a:gd name="connsiteX112" fmla="*/ 3175 w 10000"/>
                  <a:gd name="connsiteY112" fmla="*/ 1227 h 10000"/>
                  <a:gd name="connsiteX113" fmla="*/ 3163 w 10000"/>
                  <a:gd name="connsiteY113" fmla="*/ 1237 h 10000"/>
                  <a:gd name="connsiteX114" fmla="*/ 3158 w 10000"/>
                  <a:gd name="connsiteY114" fmla="*/ 1260 h 10000"/>
                  <a:gd name="connsiteX115" fmla="*/ 3158 w 10000"/>
                  <a:gd name="connsiteY115" fmla="*/ 1276 h 10000"/>
                  <a:gd name="connsiteX116" fmla="*/ 3163 w 10000"/>
                  <a:gd name="connsiteY116" fmla="*/ 1295 h 10000"/>
                  <a:gd name="connsiteX117" fmla="*/ 3166 w 10000"/>
                  <a:gd name="connsiteY117" fmla="*/ 1308 h 10000"/>
                  <a:gd name="connsiteX118" fmla="*/ 3158 w 10000"/>
                  <a:gd name="connsiteY118" fmla="*/ 1315 h 10000"/>
                  <a:gd name="connsiteX119" fmla="*/ 3133 w 10000"/>
                  <a:gd name="connsiteY119" fmla="*/ 1299 h 10000"/>
                  <a:gd name="connsiteX120" fmla="*/ 3114 w 10000"/>
                  <a:gd name="connsiteY120" fmla="*/ 1276 h 10000"/>
                  <a:gd name="connsiteX121" fmla="*/ 3078 w 10000"/>
                  <a:gd name="connsiteY121" fmla="*/ 1240 h 10000"/>
                  <a:gd name="connsiteX122" fmla="*/ 3044 w 10000"/>
                  <a:gd name="connsiteY122" fmla="*/ 1227 h 10000"/>
                  <a:gd name="connsiteX123" fmla="*/ 3033 w 10000"/>
                  <a:gd name="connsiteY123" fmla="*/ 1231 h 10000"/>
                  <a:gd name="connsiteX124" fmla="*/ 3036 w 10000"/>
                  <a:gd name="connsiteY124" fmla="*/ 1256 h 10000"/>
                  <a:gd name="connsiteX125" fmla="*/ 3044 w 10000"/>
                  <a:gd name="connsiteY125" fmla="*/ 1266 h 10000"/>
                  <a:gd name="connsiteX126" fmla="*/ 3044 w 10000"/>
                  <a:gd name="connsiteY126" fmla="*/ 1276 h 10000"/>
                  <a:gd name="connsiteX127" fmla="*/ 3036 w 10000"/>
                  <a:gd name="connsiteY127" fmla="*/ 1276 h 10000"/>
                  <a:gd name="connsiteX128" fmla="*/ 3028 w 10000"/>
                  <a:gd name="connsiteY128" fmla="*/ 1266 h 10000"/>
                  <a:gd name="connsiteX129" fmla="*/ 3025 w 10000"/>
                  <a:gd name="connsiteY129" fmla="*/ 1256 h 10000"/>
                  <a:gd name="connsiteX130" fmla="*/ 3008 w 10000"/>
                  <a:gd name="connsiteY130" fmla="*/ 1205 h 10000"/>
                  <a:gd name="connsiteX131" fmla="*/ 3000 w 10000"/>
                  <a:gd name="connsiteY131" fmla="*/ 1192 h 10000"/>
                  <a:gd name="connsiteX132" fmla="*/ 2994 w 10000"/>
                  <a:gd name="connsiteY132" fmla="*/ 1176 h 10000"/>
                  <a:gd name="connsiteX133" fmla="*/ 2986 w 10000"/>
                  <a:gd name="connsiteY133" fmla="*/ 1182 h 10000"/>
                  <a:gd name="connsiteX134" fmla="*/ 2981 w 10000"/>
                  <a:gd name="connsiteY134" fmla="*/ 1192 h 10000"/>
                  <a:gd name="connsiteX135" fmla="*/ 2970 w 10000"/>
                  <a:gd name="connsiteY135" fmla="*/ 1201 h 10000"/>
                  <a:gd name="connsiteX136" fmla="*/ 2956 w 10000"/>
                  <a:gd name="connsiteY136" fmla="*/ 1218 h 10000"/>
                  <a:gd name="connsiteX137" fmla="*/ 2939 w 10000"/>
                  <a:gd name="connsiteY137" fmla="*/ 1240 h 10000"/>
                  <a:gd name="connsiteX138" fmla="*/ 2928 w 10000"/>
                  <a:gd name="connsiteY138" fmla="*/ 1247 h 10000"/>
                  <a:gd name="connsiteX139" fmla="*/ 2922 w 10000"/>
                  <a:gd name="connsiteY139" fmla="*/ 1250 h 10000"/>
                  <a:gd name="connsiteX140" fmla="*/ 2911 w 10000"/>
                  <a:gd name="connsiteY140" fmla="*/ 1250 h 10000"/>
                  <a:gd name="connsiteX141" fmla="*/ 2884 w 10000"/>
                  <a:gd name="connsiteY141" fmla="*/ 1247 h 10000"/>
                  <a:gd name="connsiteX142" fmla="*/ 2864 w 10000"/>
                  <a:gd name="connsiteY142" fmla="*/ 1237 h 10000"/>
                  <a:gd name="connsiteX143" fmla="*/ 2848 w 10000"/>
                  <a:gd name="connsiteY143" fmla="*/ 1231 h 10000"/>
                  <a:gd name="connsiteX144" fmla="*/ 2834 w 10000"/>
                  <a:gd name="connsiteY144" fmla="*/ 1227 h 10000"/>
                  <a:gd name="connsiteX145" fmla="*/ 2831 w 10000"/>
                  <a:gd name="connsiteY145" fmla="*/ 1227 h 10000"/>
                  <a:gd name="connsiteX146" fmla="*/ 2831 w 10000"/>
                  <a:gd name="connsiteY146" fmla="*/ 1221 h 10000"/>
                  <a:gd name="connsiteX147" fmla="*/ 2825 w 10000"/>
                  <a:gd name="connsiteY147" fmla="*/ 1205 h 10000"/>
                  <a:gd name="connsiteX148" fmla="*/ 2823 w 10000"/>
                  <a:gd name="connsiteY148" fmla="*/ 1192 h 10000"/>
                  <a:gd name="connsiteX149" fmla="*/ 2817 w 10000"/>
                  <a:gd name="connsiteY149" fmla="*/ 1182 h 10000"/>
                  <a:gd name="connsiteX150" fmla="*/ 2814 w 10000"/>
                  <a:gd name="connsiteY150" fmla="*/ 1176 h 10000"/>
                  <a:gd name="connsiteX151" fmla="*/ 2792 w 10000"/>
                  <a:gd name="connsiteY151" fmla="*/ 1172 h 10000"/>
                  <a:gd name="connsiteX152" fmla="*/ 2759 w 10000"/>
                  <a:gd name="connsiteY152" fmla="*/ 1156 h 10000"/>
                  <a:gd name="connsiteX153" fmla="*/ 2734 w 10000"/>
                  <a:gd name="connsiteY153" fmla="*/ 1143 h 10000"/>
                  <a:gd name="connsiteX154" fmla="*/ 2695 w 10000"/>
                  <a:gd name="connsiteY154" fmla="*/ 1124 h 10000"/>
                  <a:gd name="connsiteX155" fmla="*/ 2670 w 10000"/>
                  <a:gd name="connsiteY155" fmla="*/ 1108 h 10000"/>
                  <a:gd name="connsiteX156" fmla="*/ 2645 w 10000"/>
                  <a:gd name="connsiteY156" fmla="*/ 1091 h 10000"/>
                  <a:gd name="connsiteX157" fmla="*/ 2618 w 10000"/>
                  <a:gd name="connsiteY157" fmla="*/ 1088 h 10000"/>
                  <a:gd name="connsiteX158" fmla="*/ 2576 w 10000"/>
                  <a:gd name="connsiteY158" fmla="*/ 1088 h 10000"/>
                  <a:gd name="connsiteX159" fmla="*/ 2551 w 10000"/>
                  <a:gd name="connsiteY159" fmla="*/ 1091 h 10000"/>
                  <a:gd name="connsiteX160" fmla="*/ 2521 w 10000"/>
                  <a:gd name="connsiteY160" fmla="*/ 1098 h 10000"/>
                  <a:gd name="connsiteX161" fmla="*/ 2493 w 10000"/>
                  <a:gd name="connsiteY161" fmla="*/ 1104 h 10000"/>
                  <a:gd name="connsiteX162" fmla="*/ 2468 w 10000"/>
                  <a:gd name="connsiteY162" fmla="*/ 1108 h 10000"/>
                  <a:gd name="connsiteX163" fmla="*/ 2404 w 10000"/>
                  <a:gd name="connsiteY163" fmla="*/ 1124 h 10000"/>
                  <a:gd name="connsiteX164" fmla="*/ 2366 w 10000"/>
                  <a:gd name="connsiteY164" fmla="*/ 1133 h 10000"/>
                  <a:gd name="connsiteX165" fmla="*/ 2346 w 10000"/>
                  <a:gd name="connsiteY165" fmla="*/ 1137 h 10000"/>
                  <a:gd name="connsiteX166" fmla="*/ 2294 w 10000"/>
                  <a:gd name="connsiteY166" fmla="*/ 1146 h 10000"/>
                  <a:gd name="connsiteX167" fmla="*/ 2249 w 10000"/>
                  <a:gd name="connsiteY167" fmla="*/ 1156 h 10000"/>
                  <a:gd name="connsiteX168" fmla="*/ 2230 w 10000"/>
                  <a:gd name="connsiteY168" fmla="*/ 1156 h 10000"/>
                  <a:gd name="connsiteX169" fmla="*/ 2222 w 10000"/>
                  <a:gd name="connsiteY169" fmla="*/ 1163 h 10000"/>
                  <a:gd name="connsiteX170" fmla="*/ 2194 w 10000"/>
                  <a:gd name="connsiteY170" fmla="*/ 1163 h 10000"/>
                  <a:gd name="connsiteX171" fmla="*/ 2172 w 10000"/>
                  <a:gd name="connsiteY171" fmla="*/ 1163 h 10000"/>
                  <a:gd name="connsiteX172" fmla="*/ 2147 w 10000"/>
                  <a:gd name="connsiteY172" fmla="*/ 1166 h 10000"/>
                  <a:gd name="connsiteX173" fmla="*/ 2108 w 10000"/>
                  <a:gd name="connsiteY173" fmla="*/ 1166 h 10000"/>
                  <a:gd name="connsiteX174" fmla="*/ 2083 w 10000"/>
                  <a:gd name="connsiteY174" fmla="*/ 1156 h 10000"/>
                  <a:gd name="connsiteX175" fmla="*/ 2042 w 10000"/>
                  <a:gd name="connsiteY175" fmla="*/ 1143 h 10000"/>
                  <a:gd name="connsiteX176" fmla="*/ 2011 w 10000"/>
                  <a:gd name="connsiteY176" fmla="*/ 1143 h 10000"/>
                  <a:gd name="connsiteX177" fmla="*/ 1994 w 10000"/>
                  <a:gd name="connsiteY177" fmla="*/ 1146 h 10000"/>
                  <a:gd name="connsiteX178" fmla="*/ 1967 w 10000"/>
                  <a:gd name="connsiteY178" fmla="*/ 1156 h 10000"/>
                  <a:gd name="connsiteX179" fmla="*/ 1903 w 10000"/>
                  <a:gd name="connsiteY179" fmla="*/ 1176 h 10000"/>
                  <a:gd name="connsiteX180" fmla="*/ 1873 w 10000"/>
                  <a:gd name="connsiteY180" fmla="*/ 1182 h 10000"/>
                  <a:gd name="connsiteX181" fmla="*/ 1850 w 10000"/>
                  <a:gd name="connsiteY181" fmla="*/ 1185 h 10000"/>
                  <a:gd name="connsiteX182" fmla="*/ 1842 w 10000"/>
                  <a:gd name="connsiteY182" fmla="*/ 1192 h 10000"/>
                  <a:gd name="connsiteX183" fmla="*/ 1823 w 10000"/>
                  <a:gd name="connsiteY183" fmla="*/ 1195 h 10000"/>
                  <a:gd name="connsiteX184" fmla="*/ 1814 w 10000"/>
                  <a:gd name="connsiteY184" fmla="*/ 1201 h 10000"/>
                  <a:gd name="connsiteX185" fmla="*/ 1792 w 10000"/>
                  <a:gd name="connsiteY185" fmla="*/ 1218 h 10000"/>
                  <a:gd name="connsiteX186" fmla="*/ 1767 w 10000"/>
                  <a:gd name="connsiteY186" fmla="*/ 1231 h 10000"/>
                  <a:gd name="connsiteX187" fmla="*/ 1717 w 10000"/>
                  <a:gd name="connsiteY187" fmla="*/ 1266 h 10000"/>
                  <a:gd name="connsiteX188" fmla="*/ 1695 w 10000"/>
                  <a:gd name="connsiteY188" fmla="*/ 1279 h 10000"/>
                  <a:gd name="connsiteX189" fmla="*/ 1654 w 10000"/>
                  <a:gd name="connsiteY189" fmla="*/ 1308 h 10000"/>
                  <a:gd name="connsiteX190" fmla="*/ 1620 w 10000"/>
                  <a:gd name="connsiteY190" fmla="*/ 1334 h 10000"/>
                  <a:gd name="connsiteX191" fmla="*/ 1590 w 10000"/>
                  <a:gd name="connsiteY191" fmla="*/ 1360 h 10000"/>
                  <a:gd name="connsiteX192" fmla="*/ 1565 w 10000"/>
                  <a:gd name="connsiteY192" fmla="*/ 1380 h 10000"/>
                  <a:gd name="connsiteX193" fmla="*/ 1532 w 10000"/>
                  <a:gd name="connsiteY193" fmla="*/ 1402 h 10000"/>
                  <a:gd name="connsiteX194" fmla="*/ 1501 w 10000"/>
                  <a:gd name="connsiteY194" fmla="*/ 1418 h 10000"/>
                  <a:gd name="connsiteX195" fmla="*/ 1460 w 10000"/>
                  <a:gd name="connsiteY195" fmla="*/ 1438 h 10000"/>
                  <a:gd name="connsiteX196" fmla="*/ 1435 w 10000"/>
                  <a:gd name="connsiteY196" fmla="*/ 1454 h 10000"/>
                  <a:gd name="connsiteX197" fmla="*/ 1421 w 10000"/>
                  <a:gd name="connsiteY197" fmla="*/ 1464 h 10000"/>
                  <a:gd name="connsiteX198" fmla="*/ 1380 w 10000"/>
                  <a:gd name="connsiteY198" fmla="*/ 1473 h 10000"/>
                  <a:gd name="connsiteX199" fmla="*/ 1324 w 10000"/>
                  <a:gd name="connsiteY199" fmla="*/ 1477 h 10000"/>
                  <a:gd name="connsiteX200" fmla="*/ 1274 w 10000"/>
                  <a:gd name="connsiteY200" fmla="*/ 1483 h 10000"/>
                  <a:gd name="connsiteX201" fmla="*/ 1244 w 10000"/>
                  <a:gd name="connsiteY201" fmla="*/ 1486 h 10000"/>
                  <a:gd name="connsiteX202" fmla="*/ 1233 w 10000"/>
                  <a:gd name="connsiteY202" fmla="*/ 1486 h 10000"/>
                  <a:gd name="connsiteX203" fmla="*/ 1197 w 10000"/>
                  <a:gd name="connsiteY203" fmla="*/ 1493 h 10000"/>
                  <a:gd name="connsiteX204" fmla="*/ 1180 w 10000"/>
                  <a:gd name="connsiteY204" fmla="*/ 1496 h 10000"/>
                  <a:gd name="connsiteX205" fmla="*/ 1169 w 10000"/>
                  <a:gd name="connsiteY205" fmla="*/ 1496 h 10000"/>
                  <a:gd name="connsiteX206" fmla="*/ 1161 w 10000"/>
                  <a:gd name="connsiteY206" fmla="*/ 1503 h 10000"/>
                  <a:gd name="connsiteX207" fmla="*/ 1155 w 10000"/>
                  <a:gd name="connsiteY207" fmla="*/ 1503 h 10000"/>
                  <a:gd name="connsiteX208" fmla="*/ 501 w 10000"/>
                  <a:gd name="connsiteY208" fmla="*/ 2277 h 10000"/>
                  <a:gd name="connsiteX209" fmla="*/ 396 w 10000"/>
                  <a:gd name="connsiteY209" fmla="*/ 2532 h 10000"/>
                  <a:gd name="connsiteX210" fmla="*/ 324 w 10000"/>
                  <a:gd name="connsiteY210" fmla="*/ 2759 h 10000"/>
                  <a:gd name="connsiteX211" fmla="*/ 274 w 10000"/>
                  <a:gd name="connsiteY211" fmla="*/ 2866 h 10000"/>
                  <a:gd name="connsiteX212" fmla="*/ 202 w 10000"/>
                  <a:gd name="connsiteY212" fmla="*/ 3008 h 10000"/>
                  <a:gd name="connsiteX213" fmla="*/ 211 w 10000"/>
                  <a:gd name="connsiteY213" fmla="*/ 3177 h 10000"/>
                  <a:gd name="connsiteX214" fmla="*/ 235 w 10000"/>
                  <a:gd name="connsiteY214" fmla="*/ 3368 h 10000"/>
                  <a:gd name="connsiteX215" fmla="*/ 266 w 10000"/>
                  <a:gd name="connsiteY215" fmla="*/ 3595 h 10000"/>
                  <a:gd name="connsiteX216" fmla="*/ 299 w 10000"/>
                  <a:gd name="connsiteY216" fmla="*/ 3831 h 10000"/>
                  <a:gd name="connsiteX217" fmla="*/ 305 w 10000"/>
                  <a:gd name="connsiteY217" fmla="*/ 3863 h 10000"/>
                  <a:gd name="connsiteX218" fmla="*/ 341 w 10000"/>
                  <a:gd name="connsiteY218" fmla="*/ 3941 h 10000"/>
                  <a:gd name="connsiteX219" fmla="*/ 186 w 10000"/>
                  <a:gd name="connsiteY219" fmla="*/ 3935 h 10000"/>
                  <a:gd name="connsiteX220" fmla="*/ 30 w 10000"/>
                  <a:gd name="connsiteY220" fmla="*/ 3925 h 10000"/>
                  <a:gd name="connsiteX221" fmla="*/ 0 w 10000"/>
                  <a:gd name="connsiteY221" fmla="*/ 4054 h 10000"/>
                  <a:gd name="connsiteX222" fmla="*/ 14 w 10000"/>
                  <a:gd name="connsiteY222" fmla="*/ 4152 h 10000"/>
                  <a:gd name="connsiteX223" fmla="*/ 22 w 10000"/>
                  <a:gd name="connsiteY223" fmla="*/ 4242 h 10000"/>
                  <a:gd name="connsiteX224" fmla="*/ 30 w 10000"/>
                  <a:gd name="connsiteY224" fmla="*/ 4291 h 10000"/>
                  <a:gd name="connsiteX225" fmla="*/ 102 w 10000"/>
                  <a:gd name="connsiteY225" fmla="*/ 4271 h 10000"/>
                  <a:gd name="connsiteX226" fmla="*/ 155 w 10000"/>
                  <a:gd name="connsiteY226" fmla="*/ 4262 h 10000"/>
                  <a:gd name="connsiteX227" fmla="*/ 410 w 10000"/>
                  <a:gd name="connsiteY227" fmla="*/ 4255 h 10000"/>
                  <a:gd name="connsiteX228" fmla="*/ 418 w 10000"/>
                  <a:gd name="connsiteY228" fmla="*/ 4385 h 10000"/>
                  <a:gd name="connsiteX229" fmla="*/ 429 w 10000"/>
                  <a:gd name="connsiteY229" fmla="*/ 4543 h 10000"/>
                  <a:gd name="connsiteX230" fmla="*/ 443 w 10000"/>
                  <a:gd name="connsiteY230" fmla="*/ 4585 h 10000"/>
                  <a:gd name="connsiteX231" fmla="*/ 465 w 10000"/>
                  <a:gd name="connsiteY231" fmla="*/ 4611 h 10000"/>
                  <a:gd name="connsiteX232" fmla="*/ 468 w 10000"/>
                  <a:gd name="connsiteY232" fmla="*/ 4621 h 10000"/>
                  <a:gd name="connsiteX233" fmla="*/ 474 w 10000"/>
                  <a:gd name="connsiteY233" fmla="*/ 4679 h 10000"/>
                  <a:gd name="connsiteX234" fmla="*/ 554 w 10000"/>
                  <a:gd name="connsiteY234" fmla="*/ 4738 h 10000"/>
                  <a:gd name="connsiteX235" fmla="*/ 637 w 10000"/>
                  <a:gd name="connsiteY235" fmla="*/ 4809 h 10000"/>
                  <a:gd name="connsiteX236" fmla="*/ 704 w 10000"/>
                  <a:gd name="connsiteY236" fmla="*/ 4851 h 10000"/>
                  <a:gd name="connsiteX237" fmla="*/ 740 w 10000"/>
                  <a:gd name="connsiteY237" fmla="*/ 4893 h 10000"/>
                  <a:gd name="connsiteX238" fmla="*/ 756 w 10000"/>
                  <a:gd name="connsiteY238" fmla="*/ 4896 h 10000"/>
                  <a:gd name="connsiteX239" fmla="*/ 767 w 10000"/>
                  <a:gd name="connsiteY239" fmla="*/ 4880 h 10000"/>
                  <a:gd name="connsiteX240" fmla="*/ 806 w 10000"/>
                  <a:gd name="connsiteY240" fmla="*/ 4945 h 10000"/>
                  <a:gd name="connsiteX241" fmla="*/ 886 w 10000"/>
                  <a:gd name="connsiteY241" fmla="*/ 5078 h 10000"/>
                  <a:gd name="connsiteX242" fmla="*/ 911 w 10000"/>
                  <a:gd name="connsiteY242" fmla="*/ 5130 h 10000"/>
                  <a:gd name="connsiteX243" fmla="*/ 920 w 10000"/>
                  <a:gd name="connsiteY243" fmla="*/ 5191 h 10000"/>
                  <a:gd name="connsiteX244" fmla="*/ 920 w 10000"/>
                  <a:gd name="connsiteY244" fmla="*/ 5220 h 10000"/>
                  <a:gd name="connsiteX245" fmla="*/ 911 w 10000"/>
                  <a:gd name="connsiteY245" fmla="*/ 5314 h 10000"/>
                  <a:gd name="connsiteX246" fmla="*/ 898 w 10000"/>
                  <a:gd name="connsiteY246" fmla="*/ 5369 h 10000"/>
                  <a:gd name="connsiteX247" fmla="*/ 895 w 10000"/>
                  <a:gd name="connsiteY247" fmla="*/ 5385 h 10000"/>
                  <a:gd name="connsiteX248" fmla="*/ 895 w 10000"/>
                  <a:gd name="connsiteY248" fmla="*/ 5405 h 10000"/>
                  <a:gd name="connsiteX249" fmla="*/ 898 w 10000"/>
                  <a:gd name="connsiteY249" fmla="*/ 5434 h 10000"/>
                  <a:gd name="connsiteX250" fmla="*/ 911 w 10000"/>
                  <a:gd name="connsiteY250" fmla="*/ 5463 h 10000"/>
                  <a:gd name="connsiteX251" fmla="*/ 920 w 10000"/>
                  <a:gd name="connsiteY251" fmla="*/ 5492 h 10000"/>
                  <a:gd name="connsiteX252" fmla="*/ 934 w 10000"/>
                  <a:gd name="connsiteY252" fmla="*/ 5518 h 10000"/>
                  <a:gd name="connsiteX253" fmla="*/ 1169 w 10000"/>
                  <a:gd name="connsiteY253" fmla="*/ 5738 h 10000"/>
                  <a:gd name="connsiteX254" fmla="*/ 1188 w 10000"/>
                  <a:gd name="connsiteY254" fmla="*/ 5755 h 10000"/>
                  <a:gd name="connsiteX255" fmla="*/ 1216 w 10000"/>
                  <a:gd name="connsiteY255" fmla="*/ 5758 h 10000"/>
                  <a:gd name="connsiteX256" fmla="*/ 1313 w 10000"/>
                  <a:gd name="connsiteY256" fmla="*/ 5774 h 10000"/>
                  <a:gd name="connsiteX257" fmla="*/ 1349 w 10000"/>
                  <a:gd name="connsiteY257" fmla="*/ 5787 h 10000"/>
                  <a:gd name="connsiteX258" fmla="*/ 1393 w 10000"/>
                  <a:gd name="connsiteY258" fmla="*/ 5793 h 10000"/>
                  <a:gd name="connsiteX259" fmla="*/ 1393 w 10000"/>
                  <a:gd name="connsiteY259" fmla="*/ 5797 h 10000"/>
                  <a:gd name="connsiteX260" fmla="*/ 1421 w 10000"/>
                  <a:gd name="connsiteY260" fmla="*/ 5810 h 10000"/>
                  <a:gd name="connsiteX261" fmla="*/ 1446 w 10000"/>
                  <a:gd name="connsiteY261" fmla="*/ 5829 h 10000"/>
                  <a:gd name="connsiteX262" fmla="*/ 1460 w 10000"/>
                  <a:gd name="connsiteY262" fmla="*/ 5842 h 10000"/>
                  <a:gd name="connsiteX263" fmla="*/ 1476 w 10000"/>
                  <a:gd name="connsiteY263" fmla="*/ 5848 h 10000"/>
                  <a:gd name="connsiteX264" fmla="*/ 1501 w 10000"/>
                  <a:gd name="connsiteY264" fmla="*/ 5852 h 10000"/>
                  <a:gd name="connsiteX265" fmla="*/ 1532 w 10000"/>
                  <a:gd name="connsiteY265" fmla="*/ 5887 h 10000"/>
                  <a:gd name="connsiteX266" fmla="*/ 1565 w 10000"/>
                  <a:gd name="connsiteY266" fmla="*/ 5942 h 10000"/>
                  <a:gd name="connsiteX267" fmla="*/ 1587 w 10000"/>
                  <a:gd name="connsiteY267" fmla="*/ 5972 h 10000"/>
                  <a:gd name="connsiteX268" fmla="*/ 1612 w 10000"/>
                  <a:gd name="connsiteY268" fmla="*/ 5955 h 10000"/>
                  <a:gd name="connsiteX269" fmla="*/ 1679 w 10000"/>
                  <a:gd name="connsiteY269" fmla="*/ 6049 h 10000"/>
                  <a:gd name="connsiteX270" fmla="*/ 1720 w 10000"/>
                  <a:gd name="connsiteY270" fmla="*/ 6108 h 10000"/>
                  <a:gd name="connsiteX271" fmla="*/ 1751 w 10000"/>
                  <a:gd name="connsiteY271" fmla="*/ 6133 h 10000"/>
                  <a:gd name="connsiteX272" fmla="*/ 1792 w 10000"/>
                  <a:gd name="connsiteY272" fmla="*/ 6169 h 10000"/>
                  <a:gd name="connsiteX273" fmla="*/ 1801 w 10000"/>
                  <a:gd name="connsiteY273" fmla="*/ 6172 h 10000"/>
                  <a:gd name="connsiteX274" fmla="*/ 1814 w 10000"/>
                  <a:gd name="connsiteY274" fmla="*/ 6286 h 10000"/>
                  <a:gd name="connsiteX275" fmla="*/ 1817 w 10000"/>
                  <a:gd name="connsiteY275" fmla="*/ 6331 h 10000"/>
                  <a:gd name="connsiteX276" fmla="*/ 1809 w 10000"/>
                  <a:gd name="connsiteY276" fmla="*/ 6444 h 10000"/>
                  <a:gd name="connsiteX277" fmla="*/ 1801 w 10000"/>
                  <a:gd name="connsiteY277" fmla="*/ 6499 h 10000"/>
                  <a:gd name="connsiteX278" fmla="*/ 1781 w 10000"/>
                  <a:gd name="connsiteY278" fmla="*/ 6522 h 10000"/>
                  <a:gd name="connsiteX279" fmla="*/ 1773 w 10000"/>
                  <a:gd name="connsiteY279" fmla="*/ 6541 h 10000"/>
                  <a:gd name="connsiteX280" fmla="*/ 1762 w 10000"/>
                  <a:gd name="connsiteY280" fmla="*/ 6571 h 10000"/>
                  <a:gd name="connsiteX281" fmla="*/ 1767 w 10000"/>
                  <a:gd name="connsiteY281" fmla="*/ 6622 h 10000"/>
                  <a:gd name="connsiteX282" fmla="*/ 1767 w 10000"/>
                  <a:gd name="connsiteY282" fmla="*/ 6665 h 10000"/>
                  <a:gd name="connsiteX283" fmla="*/ 1767 w 10000"/>
                  <a:gd name="connsiteY283" fmla="*/ 6694 h 10000"/>
                  <a:gd name="connsiteX284" fmla="*/ 1776 w 10000"/>
                  <a:gd name="connsiteY284" fmla="*/ 6726 h 10000"/>
                  <a:gd name="connsiteX285" fmla="*/ 1776 w 10000"/>
                  <a:gd name="connsiteY285" fmla="*/ 6745 h 10000"/>
                  <a:gd name="connsiteX286" fmla="*/ 1767 w 10000"/>
                  <a:gd name="connsiteY286" fmla="*/ 6765 h 10000"/>
                  <a:gd name="connsiteX287" fmla="*/ 1762 w 10000"/>
                  <a:gd name="connsiteY287" fmla="*/ 6804 h 10000"/>
                  <a:gd name="connsiteX288" fmla="*/ 1753 w 10000"/>
                  <a:gd name="connsiteY288" fmla="*/ 6839 h 10000"/>
                  <a:gd name="connsiteX289" fmla="*/ 1742 w 10000"/>
                  <a:gd name="connsiteY289" fmla="*/ 6849 h 10000"/>
                  <a:gd name="connsiteX290" fmla="*/ 1726 w 10000"/>
                  <a:gd name="connsiteY290" fmla="*/ 6849 h 10000"/>
                  <a:gd name="connsiteX291" fmla="*/ 1712 w 10000"/>
                  <a:gd name="connsiteY291" fmla="*/ 6852 h 10000"/>
                  <a:gd name="connsiteX292" fmla="*/ 1640 w 10000"/>
                  <a:gd name="connsiteY292" fmla="*/ 6953 h 10000"/>
                  <a:gd name="connsiteX293" fmla="*/ 1493 w 10000"/>
                  <a:gd name="connsiteY293" fmla="*/ 7105 h 10000"/>
                  <a:gd name="connsiteX294" fmla="*/ 1490 w 10000"/>
                  <a:gd name="connsiteY294" fmla="*/ 7124 h 10000"/>
                  <a:gd name="connsiteX295" fmla="*/ 1468 w 10000"/>
                  <a:gd name="connsiteY295" fmla="*/ 7137 h 10000"/>
                  <a:gd name="connsiteX296" fmla="*/ 1454 w 10000"/>
                  <a:gd name="connsiteY296" fmla="*/ 7144 h 10000"/>
                  <a:gd name="connsiteX297" fmla="*/ 1452 w 10000"/>
                  <a:gd name="connsiteY297" fmla="*/ 7157 h 10000"/>
                  <a:gd name="connsiteX298" fmla="*/ 1446 w 10000"/>
                  <a:gd name="connsiteY298" fmla="*/ 7199 h 10000"/>
                  <a:gd name="connsiteX299" fmla="*/ 1476 w 10000"/>
                  <a:gd name="connsiteY299" fmla="*/ 7247 h 10000"/>
                  <a:gd name="connsiteX300" fmla="*/ 1501 w 10000"/>
                  <a:gd name="connsiteY300" fmla="*/ 7270 h 10000"/>
                  <a:gd name="connsiteX301" fmla="*/ 1518 w 10000"/>
                  <a:gd name="connsiteY301" fmla="*/ 7286 h 10000"/>
                  <a:gd name="connsiteX302" fmla="*/ 1524 w 10000"/>
                  <a:gd name="connsiteY302" fmla="*/ 7306 h 10000"/>
                  <a:gd name="connsiteX303" fmla="*/ 1540 w 10000"/>
                  <a:gd name="connsiteY303" fmla="*/ 7322 h 10000"/>
                  <a:gd name="connsiteX304" fmla="*/ 1565 w 10000"/>
                  <a:gd name="connsiteY304" fmla="*/ 7325 h 10000"/>
                  <a:gd name="connsiteX305" fmla="*/ 1590 w 10000"/>
                  <a:gd name="connsiteY305" fmla="*/ 7332 h 10000"/>
                  <a:gd name="connsiteX306" fmla="*/ 1615 w 10000"/>
                  <a:gd name="connsiteY306" fmla="*/ 7345 h 10000"/>
                  <a:gd name="connsiteX307" fmla="*/ 1662 w 10000"/>
                  <a:gd name="connsiteY307" fmla="*/ 7370 h 10000"/>
                  <a:gd name="connsiteX308" fmla="*/ 1670 w 10000"/>
                  <a:gd name="connsiteY308" fmla="*/ 7351 h 10000"/>
                  <a:gd name="connsiteX309" fmla="*/ 1726 w 10000"/>
                  <a:gd name="connsiteY309" fmla="*/ 7354 h 10000"/>
                  <a:gd name="connsiteX310" fmla="*/ 1726 w 10000"/>
                  <a:gd name="connsiteY310" fmla="*/ 7400 h 10000"/>
                  <a:gd name="connsiteX311" fmla="*/ 1773 w 10000"/>
                  <a:gd name="connsiteY311" fmla="*/ 7409 h 10000"/>
                  <a:gd name="connsiteX312" fmla="*/ 1806 w 10000"/>
                  <a:gd name="connsiteY312" fmla="*/ 7416 h 10000"/>
                  <a:gd name="connsiteX313" fmla="*/ 1839 w 10000"/>
                  <a:gd name="connsiteY313" fmla="*/ 7403 h 10000"/>
                  <a:gd name="connsiteX314" fmla="*/ 1886 w 10000"/>
                  <a:gd name="connsiteY314" fmla="*/ 7403 h 10000"/>
                  <a:gd name="connsiteX315" fmla="*/ 1898 w 10000"/>
                  <a:gd name="connsiteY315" fmla="*/ 7403 h 10000"/>
                  <a:gd name="connsiteX316" fmla="*/ 1914 w 10000"/>
                  <a:gd name="connsiteY316" fmla="*/ 7494 h 10000"/>
                  <a:gd name="connsiteX317" fmla="*/ 1895 w 10000"/>
                  <a:gd name="connsiteY317" fmla="*/ 7523 h 10000"/>
                  <a:gd name="connsiteX318" fmla="*/ 1825 w 10000"/>
                  <a:gd name="connsiteY318" fmla="*/ 7617 h 10000"/>
                  <a:gd name="connsiteX319" fmla="*/ 1776 w 10000"/>
                  <a:gd name="connsiteY319" fmla="*/ 7691 h 10000"/>
                  <a:gd name="connsiteX320" fmla="*/ 1781 w 10000"/>
                  <a:gd name="connsiteY320" fmla="*/ 7723 h 10000"/>
                  <a:gd name="connsiteX321" fmla="*/ 1767 w 10000"/>
                  <a:gd name="connsiteY321" fmla="*/ 7759 h 10000"/>
                  <a:gd name="connsiteX322" fmla="*/ 1762 w 10000"/>
                  <a:gd name="connsiteY322" fmla="*/ 7817 h 10000"/>
                  <a:gd name="connsiteX323" fmla="*/ 1762 w 10000"/>
                  <a:gd name="connsiteY323" fmla="*/ 7856 h 10000"/>
                  <a:gd name="connsiteX324" fmla="*/ 1776 w 10000"/>
                  <a:gd name="connsiteY324" fmla="*/ 7892 h 10000"/>
                  <a:gd name="connsiteX325" fmla="*/ 1784 w 10000"/>
                  <a:gd name="connsiteY325" fmla="*/ 7902 h 10000"/>
                  <a:gd name="connsiteX326" fmla="*/ 1801 w 10000"/>
                  <a:gd name="connsiteY326" fmla="*/ 7908 h 10000"/>
                  <a:gd name="connsiteX327" fmla="*/ 1809 w 10000"/>
                  <a:gd name="connsiteY327" fmla="*/ 7911 h 10000"/>
                  <a:gd name="connsiteX328" fmla="*/ 1801 w 10000"/>
                  <a:gd name="connsiteY328" fmla="*/ 7940 h 10000"/>
                  <a:gd name="connsiteX329" fmla="*/ 1798 w 10000"/>
                  <a:gd name="connsiteY329" fmla="*/ 7979 h 10000"/>
                  <a:gd name="connsiteX330" fmla="*/ 1806 w 10000"/>
                  <a:gd name="connsiteY330" fmla="*/ 8002 h 10000"/>
                  <a:gd name="connsiteX331" fmla="*/ 1823 w 10000"/>
                  <a:gd name="connsiteY331" fmla="*/ 8021 h 10000"/>
                  <a:gd name="connsiteX332" fmla="*/ 1834 w 10000"/>
                  <a:gd name="connsiteY332" fmla="*/ 8044 h 10000"/>
                  <a:gd name="connsiteX333" fmla="*/ 1839 w 10000"/>
                  <a:gd name="connsiteY333" fmla="*/ 8073 h 10000"/>
                  <a:gd name="connsiteX334" fmla="*/ 1842 w 10000"/>
                  <a:gd name="connsiteY334" fmla="*/ 8106 h 10000"/>
                  <a:gd name="connsiteX335" fmla="*/ 1839 w 10000"/>
                  <a:gd name="connsiteY335" fmla="*/ 8144 h 10000"/>
                  <a:gd name="connsiteX336" fmla="*/ 1856 w 10000"/>
                  <a:gd name="connsiteY336" fmla="*/ 8164 h 10000"/>
                  <a:gd name="connsiteX337" fmla="*/ 1886 w 10000"/>
                  <a:gd name="connsiteY337" fmla="*/ 8193 h 10000"/>
                  <a:gd name="connsiteX338" fmla="*/ 1922 w 10000"/>
                  <a:gd name="connsiteY338" fmla="*/ 8206 h 10000"/>
                  <a:gd name="connsiteX339" fmla="*/ 1967 w 10000"/>
                  <a:gd name="connsiteY339" fmla="*/ 8203 h 10000"/>
                  <a:gd name="connsiteX340" fmla="*/ 1986 w 10000"/>
                  <a:gd name="connsiteY340" fmla="*/ 8212 h 10000"/>
                  <a:gd name="connsiteX341" fmla="*/ 2000 w 10000"/>
                  <a:gd name="connsiteY341" fmla="*/ 8232 h 10000"/>
                  <a:gd name="connsiteX342" fmla="*/ 2033 w 10000"/>
                  <a:gd name="connsiteY342" fmla="*/ 8258 h 10000"/>
                  <a:gd name="connsiteX343" fmla="*/ 2050 w 10000"/>
                  <a:gd name="connsiteY343" fmla="*/ 8271 h 10000"/>
                  <a:gd name="connsiteX344" fmla="*/ 2089 w 10000"/>
                  <a:gd name="connsiteY344" fmla="*/ 8280 h 10000"/>
                  <a:gd name="connsiteX345" fmla="*/ 2122 w 10000"/>
                  <a:gd name="connsiteY345" fmla="*/ 8300 h 10000"/>
                  <a:gd name="connsiteX346" fmla="*/ 2163 w 10000"/>
                  <a:gd name="connsiteY346" fmla="*/ 8332 h 10000"/>
                  <a:gd name="connsiteX347" fmla="*/ 2172 w 10000"/>
                  <a:gd name="connsiteY347" fmla="*/ 8335 h 10000"/>
                  <a:gd name="connsiteX348" fmla="*/ 2177 w 10000"/>
                  <a:gd name="connsiteY348" fmla="*/ 8345 h 10000"/>
                  <a:gd name="connsiteX349" fmla="*/ 2163 w 10000"/>
                  <a:gd name="connsiteY349" fmla="*/ 8371 h 10000"/>
                  <a:gd name="connsiteX350" fmla="*/ 2139 w 10000"/>
                  <a:gd name="connsiteY350" fmla="*/ 8423 h 10000"/>
                  <a:gd name="connsiteX351" fmla="*/ 2130 w 10000"/>
                  <a:gd name="connsiteY351" fmla="*/ 8439 h 10000"/>
                  <a:gd name="connsiteX352" fmla="*/ 2105 w 10000"/>
                  <a:gd name="connsiteY352" fmla="*/ 8446 h 10000"/>
                  <a:gd name="connsiteX353" fmla="*/ 2080 w 10000"/>
                  <a:gd name="connsiteY353" fmla="*/ 8449 h 10000"/>
                  <a:gd name="connsiteX354" fmla="*/ 2075 w 10000"/>
                  <a:gd name="connsiteY354" fmla="*/ 8459 h 10000"/>
                  <a:gd name="connsiteX355" fmla="*/ 2072 w 10000"/>
                  <a:gd name="connsiteY355" fmla="*/ 8475 h 10000"/>
                  <a:gd name="connsiteX356" fmla="*/ 2080 w 10000"/>
                  <a:gd name="connsiteY356" fmla="*/ 8484 h 10000"/>
                  <a:gd name="connsiteX357" fmla="*/ 2100 w 10000"/>
                  <a:gd name="connsiteY357" fmla="*/ 8475 h 10000"/>
                  <a:gd name="connsiteX358" fmla="*/ 2141 w 10000"/>
                  <a:gd name="connsiteY358" fmla="*/ 8478 h 10000"/>
                  <a:gd name="connsiteX359" fmla="*/ 2172 w 10000"/>
                  <a:gd name="connsiteY359" fmla="*/ 8475 h 10000"/>
                  <a:gd name="connsiteX360" fmla="*/ 2188 w 10000"/>
                  <a:gd name="connsiteY360" fmla="*/ 8475 h 10000"/>
                  <a:gd name="connsiteX361" fmla="*/ 2222 w 10000"/>
                  <a:gd name="connsiteY361" fmla="*/ 8497 h 10000"/>
                  <a:gd name="connsiteX362" fmla="*/ 2252 w 10000"/>
                  <a:gd name="connsiteY362" fmla="*/ 8514 h 10000"/>
                  <a:gd name="connsiteX363" fmla="*/ 2274 w 10000"/>
                  <a:gd name="connsiteY363" fmla="*/ 8514 h 10000"/>
                  <a:gd name="connsiteX364" fmla="*/ 2299 w 10000"/>
                  <a:gd name="connsiteY364" fmla="*/ 8504 h 10000"/>
                  <a:gd name="connsiteX365" fmla="*/ 2310 w 10000"/>
                  <a:gd name="connsiteY365" fmla="*/ 8504 h 10000"/>
                  <a:gd name="connsiteX366" fmla="*/ 2319 w 10000"/>
                  <a:gd name="connsiteY366" fmla="*/ 8484 h 10000"/>
                  <a:gd name="connsiteX367" fmla="*/ 2338 w 10000"/>
                  <a:gd name="connsiteY367" fmla="*/ 8494 h 10000"/>
                  <a:gd name="connsiteX368" fmla="*/ 2338 w 10000"/>
                  <a:gd name="connsiteY368" fmla="*/ 8552 h 10000"/>
                  <a:gd name="connsiteX369" fmla="*/ 2366 w 10000"/>
                  <a:gd name="connsiteY369" fmla="*/ 8572 h 10000"/>
                  <a:gd name="connsiteX370" fmla="*/ 2382 w 10000"/>
                  <a:gd name="connsiteY370" fmla="*/ 8582 h 10000"/>
                  <a:gd name="connsiteX371" fmla="*/ 2435 w 10000"/>
                  <a:gd name="connsiteY371" fmla="*/ 8552 h 10000"/>
                  <a:gd name="connsiteX372" fmla="*/ 2443 w 10000"/>
                  <a:gd name="connsiteY372" fmla="*/ 8552 h 10000"/>
                  <a:gd name="connsiteX373" fmla="*/ 2454 w 10000"/>
                  <a:gd name="connsiteY373" fmla="*/ 8552 h 10000"/>
                  <a:gd name="connsiteX374" fmla="*/ 2471 w 10000"/>
                  <a:gd name="connsiteY374" fmla="*/ 8546 h 10000"/>
                  <a:gd name="connsiteX375" fmla="*/ 2488 w 10000"/>
                  <a:gd name="connsiteY375" fmla="*/ 8536 h 10000"/>
                  <a:gd name="connsiteX376" fmla="*/ 2501 w 10000"/>
                  <a:gd name="connsiteY376" fmla="*/ 8533 h 10000"/>
                  <a:gd name="connsiteX377" fmla="*/ 2512 w 10000"/>
                  <a:gd name="connsiteY377" fmla="*/ 8533 h 10000"/>
                  <a:gd name="connsiteX378" fmla="*/ 2521 w 10000"/>
                  <a:gd name="connsiteY378" fmla="*/ 8546 h 10000"/>
                  <a:gd name="connsiteX379" fmla="*/ 2521 w 10000"/>
                  <a:gd name="connsiteY379" fmla="*/ 8572 h 10000"/>
                  <a:gd name="connsiteX380" fmla="*/ 2535 w 10000"/>
                  <a:gd name="connsiteY380" fmla="*/ 8588 h 10000"/>
                  <a:gd name="connsiteX381" fmla="*/ 2551 w 10000"/>
                  <a:gd name="connsiteY381" fmla="*/ 8582 h 10000"/>
                  <a:gd name="connsiteX382" fmla="*/ 2560 w 10000"/>
                  <a:gd name="connsiteY382" fmla="*/ 8582 h 10000"/>
                  <a:gd name="connsiteX383" fmla="*/ 2573 w 10000"/>
                  <a:gd name="connsiteY383" fmla="*/ 8588 h 10000"/>
                  <a:gd name="connsiteX384" fmla="*/ 2584 w 10000"/>
                  <a:gd name="connsiteY384" fmla="*/ 8591 h 10000"/>
                  <a:gd name="connsiteX385" fmla="*/ 2590 w 10000"/>
                  <a:gd name="connsiteY385" fmla="*/ 8598 h 10000"/>
                  <a:gd name="connsiteX386" fmla="*/ 2598 w 10000"/>
                  <a:gd name="connsiteY386" fmla="*/ 8608 h 10000"/>
                  <a:gd name="connsiteX387" fmla="*/ 2607 w 10000"/>
                  <a:gd name="connsiteY387" fmla="*/ 8617 h 10000"/>
                  <a:gd name="connsiteX388" fmla="*/ 2618 w 10000"/>
                  <a:gd name="connsiteY388" fmla="*/ 8617 h 10000"/>
                  <a:gd name="connsiteX389" fmla="*/ 2640 w 10000"/>
                  <a:gd name="connsiteY389" fmla="*/ 8608 h 10000"/>
                  <a:gd name="connsiteX390" fmla="*/ 2670 w 10000"/>
                  <a:gd name="connsiteY390" fmla="*/ 8598 h 10000"/>
                  <a:gd name="connsiteX391" fmla="*/ 2673 w 10000"/>
                  <a:gd name="connsiteY391" fmla="*/ 8598 h 10000"/>
                  <a:gd name="connsiteX392" fmla="*/ 2690 w 10000"/>
                  <a:gd name="connsiteY392" fmla="*/ 8598 h 10000"/>
                  <a:gd name="connsiteX393" fmla="*/ 2698 w 10000"/>
                  <a:gd name="connsiteY393" fmla="*/ 8598 h 10000"/>
                  <a:gd name="connsiteX394" fmla="*/ 2712 w 10000"/>
                  <a:gd name="connsiteY394" fmla="*/ 8598 h 10000"/>
                  <a:gd name="connsiteX395" fmla="*/ 2726 w 10000"/>
                  <a:gd name="connsiteY395" fmla="*/ 8591 h 10000"/>
                  <a:gd name="connsiteX396" fmla="*/ 2737 w 10000"/>
                  <a:gd name="connsiteY396" fmla="*/ 8588 h 10000"/>
                  <a:gd name="connsiteX397" fmla="*/ 2759 w 10000"/>
                  <a:gd name="connsiteY397" fmla="*/ 8582 h 10000"/>
                  <a:gd name="connsiteX398" fmla="*/ 2770 w 10000"/>
                  <a:gd name="connsiteY398" fmla="*/ 8578 h 10000"/>
                  <a:gd name="connsiteX399" fmla="*/ 2784 w 10000"/>
                  <a:gd name="connsiteY399" fmla="*/ 8572 h 10000"/>
                  <a:gd name="connsiteX400" fmla="*/ 2795 w 10000"/>
                  <a:gd name="connsiteY400" fmla="*/ 8572 h 10000"/>
                  <a:gd name="connsiteX401" fmla="*/ 2803 w 10000"/>
                  <a:gd name="connsiteY401" fmla="*/ 8588 h 10000"/>
                  <a:gd name="connsiteX402" fmla="*/ 2803 w 10000"/>
                  <a:gd name="connsiteY402" fmla="*/ 8591 h 10000"/>
                  <a:gd name="connsiteX403" fmla="*/ 2803 w 10000"/>
                  <a:gd name="connsiteY403" fmla="*/ 8601 h 10000"/>
                  <a:gd name="connsiteX404" fmla="*/ 2809 w 10000"/>
                  <a:gd name="connsiteY404" fmla="*/ 8601 h 10000"/>
                  <a:gd name="connsiteX405" fmla="*/ 2823 w 10000"/>
                  <a:gd name="connsiteY405" fmla="*/ 8598 h 10000"/>
                  <a:gd name="connsiteX406" fmla="*/ 2831 w 10000"/>
                  <a:gd name="connsiteY406" fmla="*/ 8598 h 10000"/>
                  <a:gd name="connsiteX407" fmla="*/ 2839 w 10000"/>
                  <a:gd name="connsiteY407" fmla="*/ 8601 h 10000"/>
                  <a:gd name="connsiteX408" fmla="*/ 2848 w 10000"/>
                  <a:gd name="connsiteY408" fmla="*/ 8598 h 10000"/>
                  <a:gd name="connsiteX409" fmla="*/ 2856 w 10000"/>
                  <a:gd name="connsiteY409" fmla="*/ 8601 h 10000"/>
                  <a:gd name="connsiteX410" fmla="*/ 2859 w 10000"/>
                  <a:gd name="connsiteY410" fmla="*/ 8601 h 10000"/>
                  <a:gd name="connsiteX411" fmla="*/ 2864 w 10000"/>
                  <a:gd name="connsiteY411" fmla="*/ 8598 h 10000"/>
                  <a:gd name="connsiteX412" fmla="*/ 2889 w 10000"/>
                  <a:gd name="connsiteY412" fmla="*/ 8611 h 10000"/>
                  <a:gd name="connsiteX413" fmla="*/ 2906 w 10000"/>
                  <a:gd name="connsiteY413" fmla="*/ 8620 h 10000"/>
                  <a:gd name="connsiteX414" fmla="*/ 2914 w 10000"/>
                  <a:gd name="connsiteY414" fmla="*/ 8627 h 10000"/>
                  <a:gd name="connsiteX415" fmla="*/ 2920 w 10000"/>
                  <a:gd name="connsiteY415" fmla="*/ 8640 h 10000"/>
                  <a:gd name="connsiteX416" fmla="*/ 2922 w 10000"/>
                  <a:gd name="connsiteY416" fmla="*/ 8666 h 10000"/>
                  <a:gd name="connsiteX417" fmla="*/ 2922 w 10000"/>
                  <a:gd name="connsiteY417" fmla="*/ 8692 h 10000"/>
                  <a:gd name="connsiteX418" fmla="*/ 2939 w 10000"/>
                  <a:gd name="connsiteY418" fmla="*/ 8695 h 10000"/>
                  <a:gd name="connsiteX419" fmla="*/ 2953 w 10000"/>
                  <a:gd name="connsiteY419" fmla="*/ 8695 h 10000"/>
                  <a:gd name="connsiteX420" fmla="*/ 2961 w 10000"/>
                  <a:gd name="connsiteY420" fmla="*/ 8695 h 10000"/>
                  <a:gd name="connsiteX421" fmla="*/ 2972 w 10000"/>
                  <a:gd name="connsiteY421" fmla="*/ 8692 h 10000"/>
                  <a:gd name="connsiteX422" fmla="*/ 2981 w 10000"/>
                  <a:gd name="connsiteY422" fmla="*/ 8685 h 10000"/>
                  <a:gd name="connsiteX423" fmla="*/ 2989 w 10000"/>
                  <a:gd name="connsiteY423" fmla="*/ 8685 h 10000"/>
                  <a:gd name="connsiteX424" fmla="*/ 3008 w 10000"/>
                  <a:gd name="connsiteY424" fmla="*/ 8685 h 10000"/>
                  <a:gd name="connsiteX425" fmla="*/ 3028 w 10000"/>
                  <a:gd name="connsiteY425" fmla="*/ 8695 h 10000"/>
                  <a:gd name="connsiteX426" fmla="*/ 3042 w 10000"/>
                  <a:gd name="connsiteY426" fmla="*/ 8695 h 10000"/>
                  <a:gd name="connsiteX427" fmla="*/ 3053 w 10000"/>
                  <a:gd name="connsiteY427" fmla="*/ 8676 h 10000"/>
                  <a:gd name="connsiteX428" fmla="*/ 3061 w 10000"/>
                  <a:gd name="connsiteY428" fmla="*/ 8666 h 10000"/>
                  <a:gd name="connsiteX429" fmla="*/ 3066 w 10000"/>
                  <a:gd name="connsiteY429" fmla="*/ 8656 h 10000"/>
                  <a:gd name="connsiteX430" fmla="*/ 3091 w 10000"/>
                  <a:gd name="connsiteY430" fmla="*/ 8659 h 10000"/>
                  <a:gd name="connsiteX431" fmla="*/ 3105 w 10000"/>
                  <a:gd name="connsiteY431" fmla="*/ 8659 h 10000"/>
                  <a:gd name="connsiteX432" fmla="*/ 3108 w 10000"/>
                  <a:gd name="connsiteY432" fmla="*/ 8650 h 10000"/>
                  <a:gd name="connsiteX433" fmla="*/ 3147 w 10000"/>
                  <a:gd name="connsiteY433" fmla="*/ 8588 h 10000"/>
                  <a:gd name="connsiteX434" fmla="*/ 3150 w 10000"/>
                  <a:gd name="connsiteY434" fmla="*/ 8598 h 10000"/>
                  <a:gd name="connsiteX435" fmla="*/ 3163 w 10000"/>
                  <a:gd name="connsiteY435" fmla="*/ 8601 h 10000"/>
                  <a:gd name="connsiteX436" fmla="*/ 3180 w 10000"/>
                  <a:gd name="connsiteY436" fmla="*/ 8608 h 10000"/>
                  <a:gd name="connsiteX437" fmla="*/ 3188 w 10000"/>
                  <a:gd name="connsiteY437" fmla="*/ 8611 h 10000"/>
                  <a:gd name="connsiteX438" fmla="*/ 3227 w 10000"/>
                  <a:gd name="connsiteY438" fmla="*/ 8620 h 10000"/>
                  <a:gd name="connsiteX439" fmla="*/ 3238 w 10000"/>
                  <a:gd name="connsiteY439" fmla="*/ 8617 h 10000"/>
                  <a:gd name="connsiteX440" fmla="*/ 3247 w 10000"/>
                  <a:gd name="connsiteY440" fmla="*/ 8601 h 10000"/>
                  <a:gd name="connsiteX441" fmla="*/ 3269 w 10000"/>
                  <a:gd name="connsiteY441" fmla="*/ 8611 h 10000"/>
                  <a:gd name="connsiteX442" fmla="*/ 3277 w 10000"/>
                  <a:gd name="connsiteY442" fmla="*/ 8617 h 10000"/>
                  <a:gd name="connsiteX443" fmla="*/ 3285 w 10000"/>
                  <a:gd name="connsiteY443" fmla="*/ 8611 h 10000"/>
                  <a:gd name="connsiteX444" fmla="*/ 3307 w 10000"/>
                  <a:gd name="connsiteY444" fmla="*/ 8611 h 10000"/>
                  <a:gd name="connsiteX445" fmla="*/ 3319 w 10000"/>
                  <a:gd name="connsiteY445" fmla="*/ 8617 h 10000"/>
                  <a:gd name="connsiteX446" fmla="*/ 3324 w 10000"/>
                  <a:gd name="connsiteY446" fmla="*/ 8617 h 10000"/>
                  <a:gd name="connsiteX447" fmla="*/ 3327 w 10000"/>
                  <a:gd name="connsiteY447" fmla="*/ 8620 h 10000"/>
                  <a:gd name="connsiteX448" fmla="*/ 3341 w 10000"/>
                  <a:gd name="connsiteY448" fmla="*/ 8620 h 10000"/>
                  <a:gd name="connsiteX449" fmla="*/ 3357 w 10000"/>
                  <a:gd name="connsiteY449" fmla="*/ 8620 h 10000"/>
                  <a:gd name="connsiteX450" fmla="*/ 3374 w 10000"/>
                  <a:gd name="connsiteY450" fmla="*/ 8620 h 10000"/>
                  <a:gd name="connsiteX451" fmla="*/ 3382 w 10000"/>
                  <a:gd name="connsiteY451" fmla="*/ 8620 h 10000"/>
                  <a:gd name="connsiteX452" fmla="*/ 3399 w 10000"/>
                  <a:gd name="connsiteY452" fmla="*/ 8611 h 10000"/>
                  <a:gd name="connsiteX453" fmla="*/ 3413 w 10000"/>
                  <a:gd name="connsiteY453" fmla="*/ 8601 h 10000"/>
                  <a:gd name="connsiteX454" fmla="*/ 3421 w 10000"/>
                  <a:gd name="connsiteY454" fmla="*/ 8588 h 10000"/>
                  <a:gd name="connsiteX455" fmla="*/ 3421 w 10000"/>
                  <a:gd name="connsiteY455" fmla="*/ 8572 h 10000"/>
                  <a:gd name="connsiteX456" fmla="*/ 3421 w 10000"/>
                  <a:gd name="connsiteY456" fmla="*/ 8552 h 10000"/>
                  <a:gd name="connsiteX457" fmla="*/ 3424 w 10000"/>
                  <a:gd name="connsiteY457" fmla="*/ 8533 h 10000"/>
                  <a:gd name="connsiteX458" fmla="*/ 3432 w 10000"/>
                  <a:gd name="connsiteY458" fmla="*/ 8523 h 10000"/>
                  <a:gd name="connsiteX459" fmla="*/ 3446 w 10000"/>
                  <a:gd name="connsiteY459" fmla="*/ 8523 h 10000"/>
                  <a:gd name="connsiteX460" fmla="*/ 3457 w 10000"/>
                  <a:gd name="connsiteY460" fmla="*/ 8523 h 10000"/>
                  <a:gd name="connsiteX461" fmla="*/ 3476 w 10000"/>
                  <a:gd name="connsiteY461" fmla="*/ 8533 h 10000"/>
                  <a:gd name="connsiteX462" fmla="*/ 3485 w 10000"/>
                  <a:gd name="connsiteY462" fmla="*/ 8536 h 10000"/>
                  <a:gd name="connsiteX463" fmla="*/ 3501 w 10000"/>
                  <a:gd name="connsiteY463" fmla="*/ 8527 h 10000"/>
                  <a:gd name="connsiteX464" fmla="*/ 3504 w 10000"/>
                  <a:gd name="connsiteY464" fmla="*/ 8514 h 10000"/>
                  <a:gd name="connsiteX465" fmla="*/ 3510 w 10000"/>
                  <a:gd name="connsiteY465" fmla="*/ 8497 h 10000"/>
                  <a:gd name="connsiteX466" fmla="*/ 3537 w 10000"/>
                  <a:gd name="connsiteY466" fmla="*/ 8484 h 10000"/>
                  <a:gd name="connsiteX467" fmla="*/ 3562 w 10000"/>
                  <a:gd name="connsiteY467" fmla="*/ 8488 h 10000"/>
                  <a:gd name="connsiteX468" fmla="*/ 3568 w 10000"/>
                  <a:gd name="connsiteY468" fmla="*/ 8484 h 10000"/>
                  <a:gd name="connsiteX469" fmla="*/ 3584 w 10000"/>
                  <a:gd name="connsiteY469" fmla="*/ 8494 h 10000"/>
                  <a:gd name="connsiteX470" fmla="*/ 3593 w 10000"/>
                  <a:gd name="connsiteY470" fmla="*/ 8507 h 10000"/>
                  <a:gd name="connsiteX471" fmla="*/ 3618 w 10000"/>
                  <a:gd name="connsiteY471" fmla="*/ 8497 h 10000"/>
                  <a:gd name="connsiteX472" fmla="*/ 3643 w 10000"/>
                  <a:gd name="connsiteY472" fmla="*/ 8475 h 10000"/>
                  <a:gd name="connsiteX473" fmla="*/ 3657 w 10000"/>
                  <a:gd name="connsiteY473" fmla="*/ 8478 h 10000"/>
                  <a:gd name="connsiteX474" fmla="*/ 3670 w 10000"/>
                  <a:gd name="connsiteY474" fmla="*/ 8475 h 10000"/>
                  <a:gd name="connsiteX475" fmla="*/ 3673 w 10000"/>
                  <a:gd name="connsiteY475" fmla="*/ 8468 h 10000"/>
                  <a:gd name="connsiteX476" fmla="*/ 3681 w 10000"/>
                  <a:gd name="connsiteY476" fmla="*/ 8468 h 10000"/>
                  <a:gd name="connsiteX477" fmla="*/ 3698 w 10000"/>
                  <a:gd name="connsiteY477" fmla="*/ 8478 h 10000"/>
                  <a:gd name="connsiteX478" fmla="*/ 3720 w 10000"/>
                  <a:gd name="connsiteY478" fmla="*/ 8497 h 10000"/>
                  <a:gd name="connsiteX479" fmla="*/ 3715 w 10000"/>
                  <a:gd name="connsiteY479" fmla="*/ 8504 h 10000"/>
                  <a:gd name="connsiteX480" fmla="*/ 3729 w 10000"/>
                  <a:gd name="connsiteY480" fmla="*/ 8514 h 10000"/>
                  <a:gd name="connsiteX481" fmla="*/ 3729 w 10000"/>
                  <a:gd name="connsiteY481" fmla="*/ 8517 h 10000"/>
                  <a:gd name="connsiteX482" fmla="*/ 3740 w 10000"/>
                  <a:gd name="connsiteY482" fmla="*/ 8527 h 10000"/>
                  <a:gd name="connsiteX483" fmla="*/ 3759 w 10000"/>
                  <a:gd name="connsiteY483" fmla="*/ 8517 h 10000"/>
                  <a:gd name="connsiteX484" fmla="*/ 3762 w 10000"/>
                  <a:gd name="connsiteY484" fmla="*/ 8504 h 10000"/>
                  <a:gd name="connsiteX485" fmla="*/ 3770 w 10000"/>
                  <a:gd name="connsiteY485" fmla="*/ 8488 h 10000"/>
                  <a:gd name="connsiteX486" fmla="*/ 3778 w 10000"/>
                  <a:gd name="connsiteY486" fmla="*/ 8484 h 10000"/>
                  <a:gd name="connsiteX487" fmla="*/ 3792 w 10000"/>
                  <a:gd name="connsiteY487" fmla="*/ 8475 h 10000"/>
                  <a:gd name="connsiteX488" fmla="*/ 3803 w 10000"/>
                  <a:gd name="connsiteY488" fmla="*/ 8478 h 10000"/>
                  <a:gd name="connsiteX489" fmla="*/ 3809 w 10000"/>
                  <a:gd name="connsiteY489" fmla="*/ 8475 h 10000"/>
                  <a:gd name="connsiteX490" fmla="*/ 3825 w 10000"/>
                  <a:gd name="connsiteY490" fmla="*/ 8465 h 10000"/>
                  <a:gd name="connsiteX491" fmla="*/ 3834 w 10000"/>
                  <a:gd name="connsiteY491" fmla="*/ 8468 h 10000"/>
                  <a:gd name="connsiteX492" fmla="*/ 3842 w 10000"/>
                  <a:gd name="connsiteY492" fmla="*/ 8478 h 10000"/>
                  <a:gd name="connsiteX493" fmla="*/ 3850 w 10000"/>
                  <a:gd name="connsiteY493" fmla="*/ 8478 h 10000"/>
                  <a:gd name="connsiteX494" fmla="*/ 3859 w 10000"/>
                  <a:gd name="connsiteY494" fmla="*/ 8484 h 10000"/>
                  <a:gd name="connsiteX495" fmla="*/ 3873 w 10000"/>
                  <a:gd name="connsiteY495" fmla="*/ 8494 h 10000"/>
                  <a:gd name="connsiteX496" fmla="*/ 3875 w 10000"/>
                  <a:gd name="connsiteY496" fmla="*/ 8507 h 10000"/>
                  <a:gd name="connsiteX497" fmla="*/ 3881 w 10000"/>
                  <a:gd name="connsiteY497" fmla="*/ 8527 h 10000"/>
                  <a:gd name="connsiteX498" fmla="*/ 3875 w 10000"/>
                  <a:gd name="connsiteY498" fmla="*/ 8546 h 10000"/>
                  <a:gd name="connsiteX499" fmla="*/ 3892 w 10000"/>
                  <a:gd name="connsiteY499" fmla="*/ 8546 h 10000"/>
                  <a:gd name="connsiteX500" fmla="*/ 3900 w 10000"/>
                  <a:gd name="connsiteY500" fmla="*/ 8543 h 10000"/>
                  <a:gd name="connsiteX501" fmla="*/ 3906 w 10000"/>
                  <a:gd name="connsiteY501" fmla="*/ 8543 h 10000"/>
                  <a:gd name="connsiteX502" fmla="*/ 3922 w 10000"/>
                  <a:gd name="connsiteY502" fmla="*/ 8552 h 10000"/>
                  <a:gd name="connsiteX503" fmla="*/ 3939 w 10000"/>
                  <a:gd name="connsiteY503" fmla="*/ 8559 h 10000"/>
                  <a:gd name="connsiteX504" fmla="*/ 3953 w 10000"/>
                  <a:gd name="connsiteY504" fmla="*/ 8572 h 10000"/>
                  <a:gd name="connsiteX505" fmla="*/ 3956 w 10000"/>
                  <a:gd name="connsiteY505" fmla="*/ 8588 h 10000"/>
                  <a:gd name="connsiteX506" fmla="*/ 3956 w 10000"/>
                  <a:gd name="connsiteY506" fmla="*/ 8608 h 10000"/>
                  <a:gd name="connsiteX507" fmla="*/ 3972 w 10000"/>
                  <a:gd name="connsiteY507" fmla="*/ 8608 h 10000"/>
                  <a:gd name="connsiteX508" fmla="*/ 3986 w 10000"/>
                  <a:gd name="connsiteY508" fmla="*/ 8608 h 10000"/>
                  <a:gd name="connsiteX509" fmla="*/ 3997 w 10000"/>
                  <a:gd name="connsiteY509" fmla="*/ 8608 h 10000"/>
                  <a:gd name="connsiteX510" fmla="*/ 4006 w 10000"/>
                  <a:gd name="connsiteY510" fmla="*/ 8608 h 10000"/>
                  <a:gd name="connsiteX511" fmla="*/ 4006 w 10000"/>
                  <a:gd name="connsiteY511" fmla="*/ 8611 h 10000"/>
                  <a:gd name="connsiteX512" fmla="*/ 4011 w 10000"/>
                  <a:gd name="connsiteY512" fmla="*/ 8611 h 10000"/>
                  <a:gd name="connsiteX513" fmla="*/ 4022 w 10000"/>
                  <a:gd name="connsiteY513" fmla="*/ 8620 h 10000"/>
                  <a:gd name="connsiteX514" fmla="*/ 4042 w 10000"/>
                  <a:gd name="connsiteY514" fmla="*/ 8620 h 10000"/>
                  <a:gd name="connsiteX515" fmla="*/ 4050 w 10000"/>
                  <a:gd name="connsiteY515" fmla="*/ 8617 h 10000"/>
                  <a:gd name="connsiteX516" fmla="*/ 4069 w 10000"/>
                  <a:gd name="connsiteY516" fmla="*/ 8620 h 10000"/>
                  <a:gd name="connsiteX517" fmla="*/ 4086 w 10000"/>
                  <a:gd name="connsiteY517" fmla="*/ 8630 h 10000"/>
                  <a:gd name="connsiteX518" fmla="*/ 4108 w 10000"/>
                  <a:gd name="connsiteY518" fmla="*/ 8627 h 10000"/>
                  <a:gd name="connsiteX519" fmla="*/ 4125 w 10000"/>
                  <a:gd name="connsiteY519" fmla="*/ 8620 h 10000"/>
                  <a:gd name="connsiteX520" fmla="*/ 4133 w 10000"/>
                  <a:gd name="connsiteY520" fmla="*/ 8611 h 10000"/>
                  <a:gd name="connsiteX521" fmla="*/ 4139 w 10000"/>
                  <a:gd name="connsiteY521" fmla="*/ 8608 h 10000"/>
                  <a:gd name="connsiteX522" fmla="*/ 4147 w 10000"/>
                  <a:gd name="connsiteY522" fmla="*/ 8601 h 10000"/>
                  <a:gd name="connsiteX523" fmla="*/ 4155 w 10000"/>
                  <a:gd name="connsiteY523" fmla="*/ 8591 h 10000"/>
                  <a:gd name="connsiteX524" fmla="*/ 4166 w 10000"/>
                  <a:gd name="connsiteY524" fmla="*/ 8582 h 10000"/>
                  <a:gd name="connsiteX525" fmla="*/ 4183 w 10000"/>
                  <a:gd name="connsiteY525" fmla="*/ 8569 h 10000"/>
                  <a:gd name="connsiteX526" fmla="*/ 4191 w 10000"/>
                  <a:gd name="connsiteY526" fmla="*/ 8562 h 10000"/>
                  <a:gd name="connsiteX527" fmla="*/ 4208 w 10000"/>
                  <a:gd name="connsiteY527" fmla="*/ 8552 h 10000"/>
                  <a:gd name="connsiteX528" fmla="*/ 4230 w 10000"/>
                  <a:gd name="connsiteY528" fmla="*/ 8552 h 10000"/>
                  <a:gd name="connsiteX529" fmla="*/ 4238 w 10000"/>
                  <a:gd name="connsiteY529" fmla="*/ 8559 h 10000"/>
                  <a:gd name="connsiteX530" fmla="*/ 4247 w 10000"/>
                  <a:gd name="connsiteY530" fmla="*/ 8572 h 10000"/>
                  <a:gd name="connsiteX531" fmla="*/ 4252 w 10000"/>
                  <a:gd name="connsiteY531" fmla="*/ 8578 h 10000"/>
                  <a:gd name="connsiteX532" fmla="*/ 4263 w 10000"/>
                  <a:gd name="connsiteY532" fmla="*/ 8582 h 10000"/>
                  <a:gd name="connsiteX533" fmla="*/ 4277 w 10000"/>
                  <a:gd name="connsiteY533" fmla="*/ 8572 h 10000"/>
                  <a:gd name="connsiteX534" fmla="*/ 4294 w 10000"/>
                  <a:gd name="connsiteY534" fmla="*/ 8559 h 10000"/>
                  <a:gd name="connsiteX535" fmla="*/ 4302 w 10000"/>
                  <a:gd name="connsiteY535" fmla="*/ 8546 h 10000"/>
                  <a:gd name="connsiteX536" fmla="*/ 4310 w 10000"/>
                  <a:gd name="connsiteY536" fmla="*/ 8543 h 10000"/>
                  <a:gd name="connsiteX537" fmla="*/ 4313 w 10000"/>
                  <a:gd name="connsiteY537" fmla="*/ 8543 h 10000"/>
                  <a:gd name="connsiteX538" fmla="*/ 4332 w 10000"/>
                  <a:gd name="connsiteY538" fmla="*/ 8546 h 10000"/>
                  <a:gd name="connsiteX539" fmla="*/ 4335 w 10000"/>
                  <a:gd name="connsiteY539" fmla="*/ 8559 h 10000"/>
                  <a:gd name="connsiteX540" fmla="*/ 4349 w 10000"/>
                  <a:gd name="connsiteY540" fmla="*/ 8588 h 10000"/>
                  <a:gd name="connsiteX541" fmla="*/ 4360 w 10000"/>
                  <a:gd name="connsiteY541" fmla="*/ 8591 h 10000"/>
                  <a:gd name="connsiteX542" fmla="*/ 4366 w 10000"/>
                  <a:gd name="connsiteY542" fmla="*/ 8591 h 10000"/>
                  <a:gd name="connsiteX543" fmla="*/ 4382 w 10000"/>
                  <a:gd name="connsiteY543" fmla="*/ 8598 h 10000"/>
                  <a:gd name="connsiteX544" fmla="*/ 4385 w 10000"/>
                  <a:gd name="connsiteY544" fmla="*/ 8598 h 10000"/>
                  <a:gd name="connsiteX545" fmla="*/ 4402 w 10000"/>
                  <a:gd name="connsiteY545" fmla="*/ 8598 h 10000"/>
                  <a:gd name="connsiteX546" fmla="*/ 4421 w 10000"/>
                  <a:gd name="connsiteY546" fmla="*/ 8591 h 10000"/>
                  <a:gd name="connsiteX547" fmla="*/ 4440 w 10000"/>
                  <a:gd name="connsiteY547" fmla="*/ 8591 h 10000"/>
                  <a:gd name="connsiteX548" fmla="*/ 4449 w 10000"/>
                  <a:gd name="connsiteY548" fmla="*/ 8598 h 10000"/>
                  <a:gd name="connsiteX549" fmla="*/ 4454 w 10000"/>
                  <a:gd name="connsiteY549" fmla="*/ 8617 h 10000"/>
                  <a:gd name="connsiteX550" fmla="*/ 4463 w 10000"/>
                  <a:gd name="connsiteY550" fmla="*/ 8608 h 10000"/>
                  <a:gd name="connsiteX551" fmla="*/ 4474 w 10000"/>
                  <a:gd name="connsiteY551" fmla="*/ 8608 h 10000"/>
                  <a:gd name="connsiteX552" fmla="*/ 4490 w 10000"/>
                  <a:gd name="connsiteY552" fmla="*/ 8617 h 10000"/>
                  <a:gd name="connsiteX553" fmla="*/ 4504 w 10000"/>
                  <a:gd name="connsiteY553" fmla="*/ 8617 h 10000"/>
                  <a:gd name="connsiteX554" fmla="*/ 4518 w 10000"/>
                  <a:gd name="connsiteY554" fmla="*/ 8617 h 10000"/>
                  <a:gd name="connsiteX555" fmla="*/ 4535 w 10000"/>
                  <a:gd name="connsiteY555" fmla="*/ 8611 h 10000"/>
                  <a:gd name="connsiteX556" fmla="*/ 4546 w 10000"/>
                  <a:gd name="connsiteY556" fmla="*/ 8611 h 10000"/>
                  <a:gd name="connsiteX557" fmla="*/ 4562 w 10000"/>
                  <a:gd name="connsiteY557" fmla="*/ 8611 h 10000"/>
                  <a:gd name="connsiteX558" fmla="*/ 4571 w 10000"/>
                  <a:gd name="connsiteY558" fmla="*/ 8611 h 10000"/>
                  <a:gd name="connsiteX559" fmla="*/ 4579 w 10000"/>
                  <a:gd name="connsiteY559" fmla="*/ 8608 h 10000"/>
                  <a:gd name="connsiteX560" fmla="*/ 4584 w 10000"/>
                  <a:gd name="connsiteY560" fmla="*/ 8608 h 10000"/>
                  <a:gd name="connsiteX561" fmla="*/ 4601 w 10000"/>
                  <a:gd name="connsiteY561" fmla="*/ 8617 h 10000"/>
                  <a:gd name="connsiteX562" fmla="*/ 4609 w 10000"/>
                  <a:gd name="connsiteY562" fmla="*/ 8627 h 10000"/>
                  <a:gd name="connsiteX563" fmla="*/ 4618 w 10000"/>
                  <a:gd name="connsiteY563" fmla="*/ 8637 h 10000"/>
                  <a:gd name="connsiteX564" fmla="*/ 4618 w 10000"/>
                  <a:gd name="connsiteY564" fmla="*/ 8646 h 10000"/>
                  <a:gd name="connsiteX565" fmla="*/ 4634 w 10000"/>
                  <a:gd name="connsiteY565" fmla="*/ 8656 h 10000"/>
                  <a:gd name="connsiteX566" fmla="*/ 4640 w 10000"/>
                  <a:gd name="connsiteY566" fmla="*/ 8659 h 10000"/>
                  <a:gd name="connsiteX567" fmla="*/ 4651 w 10000"/>
                  <a:gd name="connsiteY567" fmla="*/ 8666 h 10000"/>
                  <a:gd name="connsiteX568" fmla="*/ 4657 w 10000"/>
                  <a:gd name="connsiteY568" fmla="*/ 8659 h 10000"/>
                  <a:gd name="connsiteX569" fmla="*/ 4668 w 10000"/>
                  <a:gd name="connsiteY569" fmla="*/ 8650 h 10000"/>
                  <a:gd name="connsiteX570" fmla="*/ 4676 w 10000"/>
                  <a:gd name="connsiteY570" fmla="*/ 8650 h 10000"/>
                  <a:gd name="connsiteX571" fmla="*/ 4690 w 10000"/>
                  <a:gd name="connsiteY571" fmla="*/ 8650 h 10000"/>
                  <a:gd name="connsiteX572" fmla="*/ 4698 w 10000"/>
                  <a:gd name="connsiteY572" fmla="*/ 8650 h 10000"/>
                  <a:gd name="connsiteX573" fmla="*/ 4704 w 10000"/>
                  <a:gd name="connsiteY573" fmla="*/ 8650 h 10000"/>
                  <a:gd name="connsiteX574" fmla="*/ 4706 w 10000"/>
                  <a:gd name="connsiteY574" fmla="*/ 8659 h 10000"/>
                  <a:gd name="connsiteX575" fmla="*/ 4706 w 10000"/>
                  <a:gd name="connsiteY575" fmla="*/ 8666 h 10000"/>
                  <a:gd name="connsiteX576" fmla="*/ 4723 w 10000"/>
                  <a:gd name="connsiteY576" fmla="*/ 8682 h 10000"/>
                  <a:gd name="connsiteX577" fmla="*/ 4737 w 10000"/>
                  <a:gd name="connsiteY577" fmla="*/ 8682 h 10000"/>
                  <a:gd name="connsiteX578" fmla="*/ 4745 w 10000"/>
                  <a:gd name="connsiteY578" fmla="*/ 8676 h 10000"/>
                  <a:gd name="connsiteX579" fmla="*/ 4756 w 10000"/>
                  <a:gd name="connsiteY579" fmla="*/ 8666 h 10000"/>
                  <a:gd name="connsiteX580" fmla="*/ 4765 w 10000"/>
                  <a:gd name="connsiteY580" fmla="*/ 8666 h 10000"/>
                  <a:gd name="connsiteX581" fmla="*/ 4765 w 10000"/>
                  <a:gd name="connsiteY581" fmla="*/ 8682 h 10000"/>
                  <a:gd name="connsiteX582" fmla="*/ 4770 w 10000"/>
                  <a:gd name="connsiteY582" fmla="*/ 8701 h 10000"/>
                  <a:gd name="connsiteX583" fmla="*/ 4778 w 10000"/>
                  <a:gd name="connsiteY583" fmla="*/ 8705 h 10000"/>
                  <a:gd name="connsiteX584" fmla="*/ 4795 w 10000"/>
                  <a:gd name="connsiteY584" fmla="*/ 8714 h 10000"/>
                  <a:gd name="connsiteX585" fmla="*/ 4812 w 10000"/>
                  <a:gd name="connsiteY585" fmla="*/ 8714 h 10000"/>
                  <a:gd name="connsiteX586" fmla="*/ 4825 w 10000"/>
                  <a:gd name="connsiteY586" fmla="*/ 8705 h 10000"/>
                  <a:gd name="connsiteX587" fmla="*/ 4825 w 10000"/>
                  <a:gd name="connsiteY587" fmla="*/ 8701 h 10000"/>
                  <a:gd name="connsiteX588" fmla="*/ 4828 w 10000"/>
                  <a:gd name="connsiteY588" fmla="*/ 8701 h 10000"/>
                  <a:gd name="connsiteX589" fmla="*/ 4837 w 10000"/>
                  <a:gd name="connsiteY589" fmla="*/ 8692 h 10000"/>
                  <a:gd name="connsiteX590" fmla="*/ 4842 w 10000"/>
                  <a:gd name="connsiteY590" fmla="*/ 8685 h 10000"/>
                  <a:gd name="connsiteX591" fmla="*/ 4859 w 10000"/>
                  <a:gd name="connsiteY591" fmla="*/ 8692 h 10000"/>
                  <a:gd name="connsiteX592" fmla="*/ 4870 w 10000"/>
                  <a:gd name="connsiteY592" fmla="*/ 8701 h 10000"/>
                  <a:gd name="connsiteX593" fmla="*/ 4878 w 10000"/>
                  <a:gd name="connsiteY593" fmla="*/ 8714 h 10000"/>
                  <a:gd name="connsiteX594" fmla="*/ 4892 w 10000"/>
                  <a:gd name="connsiteY594" fmla="*/ 8724 h 10000"/>
                  <a:gd name="connsiteX595" fmla="*/ 4900 w 10000"/>
                  <a:gd name="connsiteY595" fmla="*/ 8724 h 10000"/>
                  <a:gd name="connsiteX596" fmla="*/ 4906 w 10000"/>
                  <a:gd name="connsiteY596" fmla="*/ 8705 h 10000"/>
                  <a:gd name="connsiteX597" fmla="*/ 4925 w 10000"/>
                  <a:gd name="connsiteY597" fmla="*/ 8724 h 10000"/>
                  <a:gd name="connsiteX598" fmla="*/ 4939 w 10000"/>
                  <a:gd name="connsiteY598" fmla="*/ 8701 h 10000"/>
                  <a:gd name="connsiteX599" fmla="*/ 4950 w 10000"/>
                  <a:gd name="connsiteY599" fmla="*/ 8695 h 10000"/>
                  <a:gd name="connsiteX600" fmla="*/ 4956 w 10000"/>
                  <a:gd name="connsiteY600" fmla="*/ 8692 h 10000"/>
                  <a:gd name="connsiteX601" fmla="*/ 4986 w 10000"/>
                  <a:gd name="connsiteY601" fmla="*/ 8705 h 10000"/>
                  <a:gd name="connsiteX602" fmla="*/ 5003 w 10000"/>
                  <a:gd name="connsiteY602" fmla="*/ 8701 h 10000"/>
                  <a:gd name="connsiteX603" fmla="*/ 5011 w 10000"/>
                  <a:gd name="connsiteY603" fmla="*/ 8692 h 10000"/>
                  <a:gd name="connsiteX604" fmla="*/ 5028 w 10000"/>
                  <a:gd name="connsiteY604" fmla="*/ 8682 h 10000"/>
                  <a:gd name="connsiteX605" fmla="*/ 5030 w 10000"/>
                  <a:gd name="connsiteY605" fmla="*/ 8659 h 10000"/>
                  <a:gd name="connsiteX606" fmla="*/ 5039 w 10000"/>
                  <a:gd name="connsiteY606" fmla="*/ 8656 h 10000"/>
                  <a:gd name="connsiteX607" fmla="*/ 5053 w 10000"/>
                  <a:gd name="connsiteY607" fmla="*/ 8669 h 10000"/>
                  <a:gd name="connsiteX608" fmla="*/ 5061 w 10000"/>
                  <a:gd name="connsiteY608" fmla="*/ 8669 h 10000"/>
                  <a:gd name="connsiteX609" fmla="*/ 5061 w 10000"/>
                  <a:gd name="connsiteY609" fmla="*/ 8676 h 10000"/>
                  <a:gd name="connsiteX610" fmla="*/ 5069 w 10000"/>
                  <a:gd name="connsiteY610" fmla="*/ 8669 h 10000"/>
                  <a:gd name="connsiteX611" fmla="*/ 5083 w 10000"/>
                  <a:gd name="connsiteY611" fmla="*/ 8669 h 10000"/>
                  <a:gd name="connsiteX612" fmla="*/ 5100 w 10000"/>
                  <a:gd name="connsiteY612" fmla="*/ 8669 h 10000"/>
                  <a:gd name="connsiteX613" fmla="*/ 5119 w 10000"/>
                  <a:gd name="connsiteY613" fmla="*/ 8682 h 10000"/>
                  <a:gd name="connsiteX614" fmla="*/ 5136 w 10000"/>
                  <a:gd name="connsiteY614" fmla="*/ 8692 h 10000"/>
                  <a:gd name="connsiteX615" fmla="*/ 5161 w 10000"/>
                  <a:gd name="connsiteY615" fmla="*/ 8701 h 10000"/>
                  <a:gd name="connsiteX616" fmla="*/ 5183 w 10000"/>
                  <a:gd name="connsiteY616" fmla="*/ 8701 h 10000"/>
                  <a:gd name="connsiteX617" fmla="*/ 5199 w 10000"/>
                  <a:gd name="connsiteY617" fmla="*/ 8701 h 10000"/>
                  <a:gd name="connsiteX618" fmla="*/ 5213 w 10000"/>
                  <a:gd name="connsiteY618" fmla="*/ 8705 h 10000"/>
                  <a:gd name="connsiteX619" fmla="*/ 5224 w 10000"/>
                  <a:gd name="connsiteY619" fmla="*/ 8701 h 10000"/>
                  <a:gd name="connsiteX620" fmla="*/ 5230 w 10000"/>
                  <a:gd name="connsiteY620" fmla="*/ 8701 h 10000"/>
                  <a:gd name="connsiteX621" fmla="*/ 5241 w 10000"/>
                  <a:gd name="connsiteY621" fmla="*/ 8676 h 10000"/>
                  <a:gd name="connsiteX622" fmla="*/ 5247 w 10000"/>
                  <a:gd name="connsiteY622" fmla="*/ 8666 h 10000"/>
                  <a:gd name="connsiteX623" fmla="*/ 5249 w 10000"/>
                  <a:gd name="connsiteY623" fmla="*/ 8646 h 10000"/>
                  <a:gd name="connsiteX624" fmla="*/ 5249 w 10000"/>
                  <a:gd name="connsiteY624" fmla="*/ 8650 h 10000"/>
                  <a:gd name="connsiteX625" fmla="*/ 5255 w 10000"/>
                  <a:gd name="connsiteY625" fmla="*/ 8646 h 10000"/>
                  <a:gd name="connsiteX626" fmla="*/ 5271 w 10000"/>
                  <a:gd name="connsiteY626" fmla="*/ 8650 h 10000"/>
                  <a:gd name="connsiteX627" fmla="*/ 5288 w 10000"/>
                  <a:gd name="connsiteY627" fmla="*/ 8666 h 10000"/>
                  <a:gd name="connsiteX628" fmla="*/ 5296 w 10000"/>
                  <a:gd name="connsiteY628" fmla="*/ 8666 h 10000"/>
                  <a:gd name="connsiteX629" fmla="*/ 5310 w 10000"/>
                  <a:gd name="connsiteY629" fmla="*/ 8656 h 10000"/>
                  <a:gd name="connsiteX630" fmla="*/ 5321 w 10000"/>
                  <a:gd name="connsiteY630" fmla="*/ 8650 h 10000"/>
                  <a:gd name="connsiteX631" fmla="*/ 5338 w 10000"/>
                  <a:gd name="connsiteY631" fmla="*/ 8650 h 10000"/>
                  <a:gd name="connsiteX632" fmla="*/ 5360 w 10000"/>
                  <a:gd name="connsiteY632" fmla="*/ 8640 h 10000"/>
                  <a:gd name="connsiteX633" fmla="*/ 5366 w 10000"/>
                  <a:gd name="connsiteY633" fmla="*/ 8637 h 10000"/>
                  <a:gd name="connsiteX634" fmla="*/ 5368 w 10000"/>
                  <a:gd name="connsiteY634" fmla="*/ 8637 h 10000"/>
                  <a:gd name="connsiteX635" fmla="*/ 5382 w 10000"/>
                  <a:gd name="connsiteY635" fmla="*/ 8630 h 10000"/>
                  <a:gd name="connsiteX636" fmla="*/ 5391 w 10000"/>
                  <a:gd name="connsiteY636" fmla="*/ 8630 h 10000"/>
                  <a:gd name="connsiteX637" fmla="*/ 5402 w 10000"/>
                  <a:gd name="connsiteY637" fmla="*/ 8637 h 10000"/>
                  <a:gd name="connsiteX638" fmla="*/ 5418 w 10000"/>
                  <a:gd name="connsiteY638" fmla="*/ 8656 h 10000"/>
                  <a:gd name="connsiteX639" fmla="*/ 5432 w 10000"/>
                  <a:gd name="connsiteY639" fmla="*/ 8666 h 10000"/>
                  <a:gd name="connsiteX640" fmla="*/ 5443 w 10000"/>
                  <a:gd name="connsiteY640" fmla="*/ 8682 h 10000"/>
                  <a:gd name="connsiteX641" fmla="*/ 5457 w 10000"/>
                  <a:gd name="connsiteY641" fmla="*/ 8692 h 10000"/>
                  <a:gd name="connsiteX642" fmla="*/ 5471 w 10000"/>
                  <a:gd name="connsiteY642" fmla="*/ 8705 h 10000"/>
                  <a:gd name="connsiteX643" fmla="*/ 5488 w 10000"/>
                  <a:gd name="connsiteY643" fmla="*/ 8711 h 10000"/>
                  <a:gd name="connsiteX644" fmla="*/ 5490 w 10000"/>
                  <a:gd name="connsiteY644" fmla="*/ 8721 h 10000"/>
                  <a:gd name="connsiteX645" fmla="*/ 5512 w 10000"/>
                  <a:gd name="connsiteY645" fmla="*/ 8724 h 10000"/>
                  <a:gd name="connsiteX646" fmla="*/ 5521 w 10000"/>
                  <a:gd name="connsiteY646" fmla="*/ 8714 h 10000"/>
                  <a:gd name="connsiteX647" fmla="*/ 5524 w 10000"/>
                  <a:gd name="connsiteY647" fmla="*/ 8714 h 10000"/>
                  <a:gd name="connsiteX648" fmla="*/ 5532 w 10000"/>
                  <a:gd name="connsiteY648" fmla="*/ 8721 h 10000"/>
                  <a:gd name="connsiteX649" fmla="*/ 5540 w 10000"/>
                  <a:gd name="connsiteY649" fmla="*/ 8724 h 10000"/>
                  <a:gd name="connsiteX650" fmla="*/ 5562 w 10000"/>
                  <a:gd name="connsiteY650" fmla="*/ 8750 h 10000"/>
                  <a:gd name="connsiteX651" fmla="*/ 5562 w 10000"/>
                  <a:gd name="connsiteY651" fmla="*/ 8760 h 10000"/>
                  <a:gd name="connsiteX652" fmla="*/ 5571 w 10000"/>
                  <a:gd name="connsiteY652" fmla="*/ 8782 h 10000"/>
                  <a:gd name="connsiteX653" fmla="*/ 5579 w 10000"/>
                  <a:gd name="connsiteY653" fmla="*/ 8789 h 10000"/>
                  <a:gd name="connsiteX654" fmla="*/ 5593 w 10000"/>
                  <a:gd name="connsiteY654" fmla="*/ 8789 h 10000"/>
                  <a:gd name="connsiteX655" fmla="*/ 5596 w 10000"/>
                  <a:gd name="connsiteY655" fmla="*/ 8789 h 10000"/>
                  <a:gd name="connsiteX656" fmla="*/ 5626 w 10000"/>
                  <a:gd name="connsiteY656" fmla="*/ 8782 h 10000"/>
                  <a:gd name="connsiteX657" fmla="*/ 5629 w 10000"/>
                  <a:gd name="connsiteY657" fmla="*/ 8782 h 10000"/>
                  <a:gd name="connsiteX658" fmla="*/ 5637 w 10000"/>
                  <a:gd name="connsiteY658" fmla="*/ 8779 h 10000"/>
                  <a:gd name="connsiteX659" fmla="*/ 5648 w 10000"/>
                  <a:gd name="connsiteY659" fmla="*/ 8789 h 10000"/>
                  <a:gd name="connsiteX660" fmla="*/ 5665 w 10000"/>
                  <a:gd name="connsiteY660" fmla="*/ 8795 h 10000"/>
                  <a:gd name="connsiteX661" fmla="*/ 5676 w 10000"/>
                  <a:gd name="connsiteY661" fmla="*/ 8789 h 10000"/>
                  <a:gd name="connsiteX662" fmla="*/ 5684 w 10000"/>
                  <a:gd name="connsiteY662" fmla="*/ 8782 h 10000"/>
                  <a:gd name="connsiteX663" fmla="*/ 5693 w 10000"/>
                  <a:gd name="connsiteY663" fmla="*/ 8789 h 10000"/>
                  <a:gd name="connsiteX664" fmla="*/ 5715 w 10000"/>
                  <a:gd name="connsiteY664" fmla="*/ 8808 h 10000"/>
                  <a:gd name="connsiteX665" fmla="*/ 5731 w 10000"/>
                  <a:gd name="connsiteY665" fmla="*/ 8808 h 10000"/>
                  <a:gd name="connsiteX666" fmla="*/ 5740 w 10000"/>
                  <a:gd name="connsiteY666" fmla="*/ 8808 h 10000"/>
                  <a:gd name="connsiteX667" fmla="*/ 5765 w 10000"/>
                  <a:gd name="connsiteY667" fmla="*/ 8818 h 10000"/>
                  <a:gd name="connsiteX668" fmla="*/ 5781 w 10000"/>
                  <a:gd name="connsiteY668" fmla="*/ 8824 h 10000"/>
                  <a:gd name="connsiteX669" fmla="*/ 5798 w 10000"/>
                  <a:gd name="connsiteY669" fmla="*/ 8834 h 10000"/>
                  <a:gd name="connsiteX670" fmla="*/ 5814 w 10000"/>
                  <a:gd name="connsiteY670" fmla="*/ 8837 h 10000"/>
                  <a:gd name="connsiteX671" fmla="*/ 5831 w 10000"/>
                  <a:gd name="connsiteY671" fmla="*/ 8844 h 10000"/>
                  <a:gd name="connsiteX672" fmla="*/ 5842 w 10000"/>
                  <a:gd name="connsiteY672" fmla="*/ 8847 h 10000"/>
                  <a:gd name="connsiteX673" fmla="*/ 5859 w 10000"/>
                  <a:gd name="connsiteY673" fmla="*/ 8857 h 10000"/>
                  <a:gd name="connsiteX674" fmla="*/ 5870 w 10000"/>
                  <a:gd name="connsiteY674" fmla="*/ 8867 h 10000"/>
                  <a:gd name="connsiteX675" fmla="*/ 5878 w 10000"/>
                  <a:gd name="connsiteY675" fmla="*/ 8873 h 10000"/>
                  <a:gd name="connsiteX676" fmla="*/ 5895 w 10000"/>
                  <a:gd name="connsiteY676" fmla="*/ 8873 h 10000"/>
                  <a:gd name="connsiteX677" fmla="*/ 5911 w 10000"/>
                  <a:gd name="connsiteY677" fmla="*/ 8873 h 10000"/>
                  <a:gd name="connsiteX678" fmla="*/ 5931 w 10000"/>
                  <a:gd name="connsiteY678" fmla="*/ 8873 h 10000"/>
                  <a:gd name="connsiteX679" fmla="*/ 5950 w 10000"/>
                  <a:gd name="connsiteY679" fmla="*/ 8867 h 10000"/>
                  <a:gd name="connsiteX680" fmla="*/ 5967 w 10000"/>
                  <a:gd name="connsiteY680" fmla="*/ 8867 h 10000"/>
                  <a:gd name="connsiteX681" fmla="*/ 5975 w 10000"/>
                  <a:gd name="connsiteY681" fmla="*/ 8873 h 10000"/>
                  <a:gd name="connsiteX682" fmla="*/ 6000 w 10000"/>
                  <a:gd name="connsiteY682" fmla="*/ 8883 h 10000"/>
                  <a:gd name="connsiteX683" fmla="*/ 5997 w 10000"/>
                  <a:gd name="connsiteY683" fmla="*/ 8886 h 10000"/>
                  <a:gd name="connsiteX684" fmla="*/ 5997 w 10000"/>
                  <a:gd name="connsiteY684" fmla="*/ 8896 h 10000"/>
                  <a:gd name="connsiteX685" fmla="*/ 6014 w 10000"/>
                  <a:gd name="connsiteY685" fmla="*/ 8892 h 10000"/>
                  <a:gd name="connsiteX686" fmla="*/ 6028 w 10000"/>
                  <a:gd name="connsiteY686" fmla="*/ 8892 h 10000"/>
                  <a:gd name="connsiteX687" fmla="*/ 6053 w 10000"/>
                  <a:gd name="connsiteY687" fmla="*/ 8886 h 10000"/>
                  <a:gd name="connsiteX688" fmla="*/ 6072 w 10000"/>
                  <a:gd name="connsiteY688" fmla="*/ 8876 h 10000"/>
                  <a:gd name="connsiteX689" fmla="*/ 6089 w 10000"/>
                  <a:gd name="connsiteY689" fmla="*/ 8867 h 10000"/>
                  <a:gd name="connsiteX690" fmla="*/ 6111 w 10000"/>
                  <a:gd name="connsiteY690" fmla="*/ 8857 h 10000"/>
                  <a:gd name="connsiteX691" fmla="*/ 6127 w 10000"/>
                  <a:gd name="connsiteY691" fmla="*/ 8847 h 10000"/>
                  <a:gd name="connsiteX692" fmla="*/ 6152 w 10000"/>
                  <a:gd name="connsiteY692" fmla="*/ 8834 h 10000"/>
                  <a:gd name="connsiteX693" fmla="*/ 6183 w 10000"/>
                  <a:gd name="connsiteY693" fmla="*/ 8828 h 10000"/>
                  <a:gd name="connsiteX694" fmla="*/ 6175 w 10000"/>
                  <a:gd name="connsiteY694" fmla="*/ 8844 h 10000"/>
                  <a:gd name="connsiteX695" fmla="*/ 6169 w 10000"/>
                  <a:gd name="connsiteY695" fmla="*/ 8863 h 10000"/>
                  <a:gd name="connsiteX696" fmla="*/ 6158 w 10000"/>
                  <a:gd name="connsiteY696" fmla="*/ 8886 h 10000"/>
                  <a:gd name="connsiteX697" fmla="*/ 6152 w 10000"/>
                  <a:gd name="connsiteY697" fmla="*/ 8896 h 10000"/>
                  <a:gd name="connsiteX698" fmla="*/ 6150 w 10000"/>
                  <a:gd name="connsiteY698" fmla="*/ 8909 h 10000"/>
                  <a:gd name="connsiteX699" fmla="*/ 6152 w 10000"/>
                  <a:gd name="connsiteY699" fmla="*/ 8938 h 10000"/>
                  <a:gd name="connsiteX700" fmla="*/ 6158 w 10000"/>
                  <a:gd name="connsiteY700" fmla="*/ 8957 h 10000"/>
                  <a:gd name="connsiteX701" fmla="*/ 6161 w 10000"/>
                  <a:gd name="connsiteY701" fmla="*/ 8980 h 10000"/>
                  <a:gd name="connsiteX702" fmla="*/ 6166 w 10000"/>
                  <a:gd name="connsiteY702" fmla="*/ 8999 h 10000"/>
                  <a:gd name="connsiteX703" fmla="*/ 6175 w 10000"/>
                  <a:gd name="connsiteY703" fmla="*/ 9032 h 10000"/>
                  <a:gd name="connsiteX704" fmla="*/ 6183 w 10000"/>
                  <a:gd name="connsiteY704" fmla="*/ 9051 h 10000"/>
                  <a:gd name="connsiteX705" fmla="*/ 6191 w 10000"/>
                  <a:gd name="connsiteY705" fmla="*/ 9064 h 10000"/>
                  <a:gd name="connsiteX706" fmla="*/ 6194 w 10000"/>
                  <a:gd name="connsiteY706" fmla="*/ 9084 h 10000"/>
                  <a:gd name="connsiteX707" fmla="*/ 6208 w 10000"/>
                  <a:gd name="connsiteY707" fmla="*/ 9103 h 10000"/>
                  <a:gd name="connsiteX708" fmla="*/ 6208 w 10000"/>
                  <a:gd name="connsiteY708" fmla="*/ 9113 h 10000"/>
                  <a:gd name="connsiteX709" fmla="*/ 6216 w 10000"/>
                  <a:gd name="connsiteY709" fmla="*/ 9129 h 10000"/>
                  <a:gd name="connsiteX710" fmla="*/ 6230 w 10000"/>
                  <a:gd name="connsiteY710" fmla="*/ 9148 h 10000"/>
                  <a:gd name="connsiteX711" fmla="*/ 6241 w 10000"/>
                  <a:gd name="connsiteY711" fmla="*/ 9165 h 10000"/>
                  <a:gd name="connsiteX712" fmla="*/ 6249 w 10000"/>
                  <a:gd name="connsiteY712" fmla="*/ 9168 h 10000"/>
                  <a:gd name="connsiteX713" fmla="*/ 6266 w 10000"/>
                  <a:gd name="connsiteY713" fmla="*/ 9184 h 10000"/>
                  <a:gd name="connsiteX714" fmla="*/ 6280 w 10000"/>
                  <a:gd name="connsiteY714" fmla="*/ 9184 h 10000"/>
                  <a:gd name="connsiteX715" fmla="*/ 6288 w 10000"/>
                  <a:gd name="connsiteY715" fmla="*/ 9177 h 10000"/>
                  <a:gd name="connsiteX716" fmla="*/ 6299 w 10000"/>
                  <a:gd name="connsiteY716" fmla="*/ 9187 h 10000"/>
                  <a:gd name="connsiteX717" fmla="*/ 6305 w 10000"/>
                  <a:gd name="connsiteY717" fmla="*/ 9197 h 10000"/>
                  <a:gd name="connsiteX718" fmla="*/ 6310 w 10000"/>
                  <a:gd name="connsiteY718" fmla="*/ 9197 h 10000"/>
                  <a:gd name="connsiteX719" fmla="*/ 6321 w 10000"/>
                  <a:gd name="connsiteY719" fmla="*/ 9213 h 10000"/>
                  <a:gd name="connsiteX720" fmla="*/ 6335 w 10000"/>
                  <a:gd name="connsiteY720" fmla="*/ 9223 h 10000"/>
                  <a:gd name="connsiteX721" fmla="*/ 6338 w 10000"/>
                  <a:gd name="connsiteY721" fmla="*/ 9223 h 10000"/>
                  <a:gd name="connsiteX722" fmla="*/ 6355 w 10000"/>
                  <a:gd name="connsiteY722" fmla="*/ 9226 h 10000"/>
                  <a:gd name="connsiteX723" fmla="*/ 6363 w 10000"/>
                  <a:gd name="connsiteY723" fmla="*/ 9236 h 10000"/>
                  <a:gd name="connsiteX724" fmla="*/ 6380 w 10000"/>
                  <a:gd name="connsiteY724" fmla="*/ 9258 h 10000"/>
                  <a:gd name="connsiteX725" fmla="*/ 6393 w 10000"/>
                  <a:gd name="connsiteY725" fmla="*/ 9278 h 10000"/>
                  <a:gd name="connsiteX726" fmla="*/ 6396 w 10000"/>
                  <a:gd name="connsiteY726" fmla="*/ 9288 h 10000"/>
                  <a:gd name="connsiteX727" fmla="*/ 6407 w 10000"/>
                  <a:gd name="connsiteY727" fmla="*/ 9297 h 10000"/>
                  <a:gd name="connsiteX728" fmla="*/ 6410 w 10000"/>
                  <a:gd name="connsiteY728" fmla="*/ 9307 h 10000"/>
                  <a:gd name="connsiteX729" fmla="*/ 6416 w 10000"/>
                  <a:gd name="connsiteY729" fmla="*/ 9317 h 10000"/>
                  <a:gd name="connsiteX730" fmla="*/ 6424 w 10000"/>
                  <a:gd name="connsiteY730" fmla="*/ 9326 h 10000"/>
                  <a:gd name="connsiteX731" fmla="*/ 6435 w 10000"/>
                  <a:gd name="connsiteY731" fmla="*/ 9336 h 10000"/>
                  <a:gd name="connsiteX732" fmla="*/ 6443 w 10000"/>
                  <a:gd name="connsiteY732" fmla="*/ 9346 h 10000"/>
                  <a:gd name="connsiteX733" fmla="*/ 6449 w 10000"/>
                  <a:gd name="connsiteY733" fmla="*/ 9362 h 10000"/>
                  <a:gd name="connsiteX734" fmla="*/ 6452 w 10000"/>
                  <a:gd name="connsiteY734" fmla="*/ 9372 h 10000"/>
                  <a:gd name="connsiteX735" fmla="*/ 6449 w 10000"/>
                  <a:gd name="connsiteY735" fmla="*/ 9381 h 10000"/>
                  <a:gd name="connsiteX736" fmla="*/ 6465 w 10000"/>
                  <a:gd name="connsiteY736" fmla="*/ 9394 h 10000"/>
                  <a:gd name="connsiteX737" fmla="*/ 6468 w 10000"/>
                  <a:gd name="connsiteY737" fmla="*/ 9420 h 10000"/>
                  <a:gd name="connsiteX738" fmla="*/ 6493 w 10000"/>
                  <a:gd name="connsiteY738" fmla="*/ 9430 h 10000"/>
                  <a:gd name="connsiteX739" fmla="*/ 6507 w 10000"/>
                  <a:gd name="connsiteY739" fmla="*/ 9440 h 10000"/>
                  <a:gd name="connsiteX740" fmla="*/ 6524 w 10000"/>
                  <a:gd name="connsiteY740" fmla="*/ 9459 h 10000"/>
                  <a:gd name="connsiteX741" fmla="*/ 6532 w 10000"/>
                  <a:gd name="connsiteY741" fmla="*/ 9485 h 10000"/>
                  <a:gd name="connsiteX742" fmla="*/ 6537 w 10000"/>
                  <a:gd name="connsiteY742" fmla="*/ 9498 h 10000"/>
                  <a:gd name="connsiteX743" fmla="*/ 6571 w 10000"/>
                  <a:gd name="connsiteY743" fmla="*/ 9508 h 10000"/>
                  <a:gd name="connsiteX744" fmla="*/ 6596 w 10000"/>
                  <a:gd name="connsiteY744" fmla="*/ 9508 h 10000"/>
                  <a:gd name="connsiteX745" fmla="*/ 6637 w 10000"/>
                  <a:gd name="connsiteY745" fmla="*/ 9517 h 10000"/>
                  <a:gd name="connsiteX746" fmla="*/ 6662 w 10000"/>
                  <a:gd name="connsiteY746" fmla="*/ 9524 h 10000"/>
                  <a:gd name="connsiteX747" fmla="*/ 6679 w 10000"/>
                  <a:gd name="connsiteY747" fmla="*/ 9517 h 10000"/>
                  <a:gd name="connsiteX748" fmla="*/ 6679 w 10000"/>
                  <a:gd name="connsiteY748" fmla="*/ 9505 h 10000"/>
                  <a:gd name="connsiteX749" fmla="*/ 6690 w 10000"/>
                  <a:gd name="connsiteY749" fmla="*/ 9485 h 10000"/>
                  <a:gd name="connsiteX750" fmla="*/ 6693 w 10000"/>
                  <a:gd name="connsiteY750" fmla="*/ 9479 h 10000"/>
                  <a:gd name="connsiteX751" fmla="*/ 6706 w 10000"/>
                  <a:gd name="connsiteY751" fmla="*/ 9469 h 10000"/>
                  <a:gd name="connsiteX752" fmla="*/ 6709 w 10000"/>
                  <a:gd name="connsiteY752" fmla="*/ 9462 h 10000"/>
                  <a:gd name="connsiteX753" fmla="*/ 6717 w 10000"/>
                  <a:gd name="connsiteY753" fmla="*/ 9459 h 10000"/>
                  <a:gd name="connsiteX754" fmla="*/ 6726 w 10000"/>
                  <a:gd name="connsiteY754" fmla="*/ 9459 h 10000"/>
                  <a:gd name="connsiteX755" fmla="*/ 6742 w 10000"/>
                  <a:gd name="connsiteY755" fmla="*/ 9462 h 10000"/>
                  <a:gd name="connsiteX756" fmla="*/ 6759 w 10000"/>
                  <a:gd name="connsiteY756" fmla="*/ 9479 h 10000"/>
                  <a:gd name="connsiteX757" fmla="*/ 6781 w 10000"/>
                  <a:gd name="connsiteY757" fmla="*/ 9485 h 10000"/>
                  <a:gd name="connsiteX758" fmla="*/ 6795 w 10000"/>
                  <a:gd name="connsiteY758" fmla="*/ 9485 h 10000"/>
                  <a:gd name="connsiteX759" fmla="*/ 6803 w 10000"/>
                  <a:gd name="connsiteY759" fmla="*/ 9498 h 10000"/>
                  <a:gd name="connsiteX760" fmla="*/ 6806 w 10000"/>
                  <a:gd name="connsiteY760" fmla="*/ 9508 h 10000"/>
                  <a:gd name="connsiteX761" fmla="*/ 6823 w 10000"/>
                  <a:gd name="connsiteY761" fmla="*/ 9514 h 10000"/>
                  <a:gd name="connsiteX762" fmla="*/ 6831 w 10000"/>
                  <a:gd name="connsiteY762" fmla="*/ 9514 h 10000"/>
                  <a:gd name="connsiteX763" fmla="*/ 6848 w 10000"/>
                  <a:gd name="connsiteY763" fmla="*/ 9514 h 10000"/>
                  <a:gd name="connsiteX764" fmla="*/ 6856 w 10000"/>
                  <a:gd name="connsiteY764" fmla="*/ 9517 h 10000"/>
                  <a:gd name="connsiteX765" fmla="*/ 6878 w 10000"/>
                  <a:gd name="connsiteY765" fmla="*/ 9524 h 10000"/>
                  <a:gd name="connsiteX766" fmla="*/ 6895 w 10000"/>
                  <a:gd name="connsiteY766" fmla="*/ 9524 h 10000"/>
                  <a:gd name="connsiteX767" fmla="*/ 6917 w 10000"/>
                  <a:gd name="connsiteY767" fmla="*/ 9527 h 10000"/>
                  <a:gd name="connsiteX768" fmla="*/ 6934 w 10000"/>
                  <a:gd name="connsiteY768" fmla="*/ 9534 h 10000"/>
                  <a:gd name="connsiteX769" fmla="*/ 6961 w 10000"/>
                  <a:gd name="connsiteY769" fmla="*/ 9543 h 10000"/>
                  <a:gd name="connsiteX770" fmla="*/ 6989 w 10000"/>
                  <a:gd name="connsiteY770" fmla="*/ 9547 h 10000"/>
                  <a:gd name="connsiteX771" fmla="*/ 7014 w 10000"/>
                  <a:gd name="connsiteY771" fmla="*/ 9543 h 10000"/>
                  <a:gd name="connsiteX772" fmla="*/ 7033 w 10000"/>
                  <a:gd name="connsiteY772" fmla="*/ 9543 h 10000"/>
                  <a:gd name="connsiteX773" fmla="*/ 7042 w 10000"/>
                  <a:gd name="connsiteY773" fmla="*/ 9547 h 10000"/>
                  <a:gd name="connsiteX774" fmla="*/ 7069 w 10000"/>
                  <a:gd name="connsiteY774" fmla="*/ 9647 h 10000"/>
                  <a:gd name="connsiteX775" fmla="*/ 7122 w 10000"/>
                  <a:gd name="connsiteY775" fmla="*/ 9734 h 10000"/>
                  <a:gd name="connsiteX776" fmla="*/ 7147 w 10000"/>
                  <a:gd name="connsiteY776" fmla="*/ 9744 h 10000"/>
                  <a:gd name="connsiteX777" fmla="*/ 7169 w 10000"/>
                  <a:gd name="connsiteY777" fmla="*/ 9741 h 10000"/>
                  <a:gd name="connsiteX778" fmla="*/ 7177 w 10000"/>
                  <a:gd name="connsiteY778" fmla="*/ 9744 h 10000"/>
                  <a:gd name="connsiteX779" fmla="*/ 7186 w 10000"/>
                  <a:gd name="connsiteY779" fmla="*/ 9754 h 10000"/>
                  <a:gd name="connsiteX780" fmla="*/ 7191 w 10000"/>
                  <a:gd name="connsiteY780" fmla="*/ 9773 h 10000"/>
                  <a:gd name="connsiteX781" fmla="*/ 7208 w 10000"/>
                  <a:gd name="connsiteY781" fmla="*/ 9783 h 10000"/>
                  <a:gd name="connsiteX782" fmla="*/ 7219 w 10000"/>
                  <a:gd name="connsiteY782" fmla="*/ 9793 h 10000"/>
                  <a:gd name="connsiteX783" fmla="*/ 7235 w 10000"/>
                  <a:gd name="connsiteY783" fmla="*/ 9802 h 10000"/>
                  <a:gd name="connsiteX784" fmla="*/ 7249 w 10000"/>
                  <a:gd name="connsiteY784" fmla="*/ 9819 h 10000"/>
                  <a:gd name="connsiteX785" fmla="*/ 7255 w 10000"/>
                  <a:gd name="connsiteY785" fmla="*/ 9835 h 10000"/>
                  <a:gd name="connsiteX786" fmla="*/ 7255 w 10000"/>
                  <a:gd name="connsiteY786" fmla="*/ 9848 h 10000"/>
                  <a:gd name="connsiteX787" fmla="*/ 7249 w 10000"/>
                  <a:gd name="connsiteY787" fmla="*/ 9848 h 10000"/>
                  <a:gd name="connsiteX788" fmla="*/ 7244 w 10000"/>
                  <a:gd name="connsiteY788" fmla="*/ 9858 h 10000"/>
                  <a:gd name="connsiteX789" fmla="*/ 7235 w 10000"/>
                  <a:gd name="connsiteY789" fmla="*/ 9883 h 10000"/>
                  <a:gd name="connsiteX790" fmla="*/ 7244 w 10000"/>
                  <a:gd name="connsiteY790" fmla="*/ 9903 h 10000"/>
                  <a:gd name="connsiteX791" fmla="*/ 7258 w 10000"/>
                  <a:gd name="connsiteY791" fmla="*/ 9926 h 10000"/>
                  <a:gd name="connsiteX792" fmla="*/ 7263 w 10000"/>
                  <a:gd name="connsiteY792" fmla="*/ 9948 h 10000"/>
                  <a:gd name="connsiteX793" fmla="*/ 7274 w 10000"/>
                  <a:gd name="connsiteY793" fmla="*/ 9968 h 10000"/>
                  <a:gd name="connsiteX794" fmla="*/ 7283 w 10000"/>
                  <a:gd name="connsiteY794" fmla="*/ 9987 h 10000"/>
                  <a:gd name="connsiteX795" fmla="*/ 7291 w 10000"/>
                  <a:gd name="connsiteY795" fmla="*/ 10000 h 10000"/>
                  <a:gd name="connsiteX796" fmla="*/ 7305 w 10000"/>
                  <a:gd name="connsiteY796" fmla="*/ 9997 h 10000"/>
                  <a:gd name="connsiteX797" fmla="*/ 7313 w 10000"/>
                  <a:gd name="connsiteY797" fmla="*/ 9977 h 10000"/>
                  <a:gd name="connsiteX798" fmla="*/ 7324 w 10000"/>
                  <a:gd name="connsiteY798" fmla="*/ 9968 h 10000"/>
                  <a:gd name="connsiteX799" fmla="*/ 7341 w 10000"/>
                  <a:gd name="connsiteY799" fmla="*/ 9971 h 10000"/>
                  <a:gd name="connsiteX800" fmla="*/ 7368 w 10000"/>
                  <a:gd name="connsiteY800" fmla="*/ 9987 h 10000"/>
                  <a:gd name="connsiteX801" fmla="*/ 7380 w 10000"/>
                  <a:gd name="connsiteY801" fmla="*/ 9990 h 10000"/>
                  <a:gd name="connsiteX802" fmla="*/ 7393 w 10000"/>
                  <a:gd name="connsiteY802" fmla="*/ 9981 h 10000"/>
                  <a:gd name="connsiteX803" fmla="*/ 7404 w 10000"/>
                  <a:gd name="connsiteY803" fmla="*/ 9968 h 10000"/>
                  <a:gd name="connsiteX804" fmla="*/ 7418 w 10000"/>
                  <a:gd name="connsiteY804" fmla="*/ 9948 h 10000"/>
                  <a:gd name="connsiteX805" fmla="*/ 7427 w 10000"/>
                  <a:gd name="connsiteY805" fmla="*/ 9922 h 10000"/>
                  <a:gd name="connsiteX806" fmla="*/ 7427 w 10000"/>
                  <a:gd name="connsiteY806" fmla="*/ 9906 h 10000"/>
                  <a:gd name="connsiteX807" fmla="*/ 7404 w 10000"/>
                  <a:gd name="connsiteY807" fmla="*/ 9877 h 10000"/>
                  <a:gd name="connsiteX808" fmla="*/ 7388 w 10000"/>
                  <a:gd name="connsiteY808" fmla="*/ 9854 h 10000"/>
                  <a:gd name="connsiteX809" fmla="*/ 7385 w 10000"/>
                  <a:gd name="connsiteY809" fmla="*/ 9845 h 10000"/>
                  <a:gd name="connsiteX810" fmla="*/ 7385 w 10000"/>
                  <a:gd name="connsiteY810" fmla="*/ 9825 h 10000"/>
                  <a:gd name="connsiteX811" fmla="*/ 7385 w 10000"/>
                  <a:gd name="connsiteY811" fmla="*/ 9819 h 10000"/>
                  <a:gd name="connsiteX812" fmla="*/ 7393 w 10000"/>
                  <a:gd name="connsiteY812" fmla="*/ 9809 h 10000"/>
                  <a:gd name="connsiteX813" fmla="*/ 7404 w 10000"/>
                  <a:gd name="connsiteY813" fmla="*/ 9793 h 10000"/>
                  <a:gd name="connsiteX814" fmla="*/ 7413 w 10000"/>
                  <a:gd name="connsiteY814" fmla="*/ 9783 h 10000"/>
                  <a:gd name="connsiteX815" fmla="*/ 7404 w 10000"/>
                  <a:gd name="connsiteY815" fmla="*/ 9770 h 10000"/>
                  <a:gd name="connsiteX816" fmla="*/ 7388 w 10000"/>
                  <a:gd name="connsiteY816" fmla="*/ 9760 h 10000"/>
                  <a:gd name="connsiteX817" fmla="*/ 7371 w 10000"/>
                  <a:gd name="connsiteY817" fmla="*/ 9744 h 10000"/>
                  <a:gd name="connsiteX818" fmla="*/ 7363 w 10000"/>
                  <a:gd name="connsiteY818" fmla="*/ 9731 h 10000"/>
                  <a:gd name="connsiteX819" fmla="*/ 7355 w 10000"/>
                  <a:gd name="connsiteY819" fmla="*/ 9715 h 10000"/>
                  <a:gd name="connsiteX820" fmla="*/ 7360 w 10000"/>
                  <a:gd name="connsiteY820" fmla="*/ 9686 h 10000"/>
                  <a:gd name="connsiteX821" fmla="*/ 7363 w 10000"/>
                  <a:gd name="connsiteY821" fmla="*/ 9657 h 10000"/>
                  <a:gd name="connsiteX822" fmla="*/ 7360 w 10000"/>
                  <a:gd name="connsiteY822" fmla="*/ 9631 h 10000"/>
                  <a:gd name="connsiteX823" fmla="*/ 7346 w 10000"/>
                  <a:gd name="connsiteY823" fmla="*/ 9611 h 10000"/>
                  <a:gd name="connsiteX824" fmla="*/ 7332 w 10000"/>
                  <a:gd name="connsiteY824" fmla="*/ 9585 h 10000"/>
                  <a:gd name="connsiteX825" fmla="*/ 7324 w 10000"/>
                  <a:gd name="connsiteY825" fmla="*/ 9573 h 10000"/>
                  <a:gd name="connsiteX826" fmla="*/ 7324 w 10000"/>
                  <a:gd name="connsiteY826" fmla="*/ 9553 h 10000"/>
                  <a:gd name="connsiteX827" fmla="*/ 7324 w 10000"/>
                  <a:gd name="connsiteY827" fmla="*/ 9543 h 10000"/>
                  <a:gd name="connsiteX828" fmla="*/ 7324 w 10000"/>
                  <a:gd name="connsiteY828" fmla="*/ 9517 h 10000"/>
                  <a:gd name="connsiteX829" fmla="*/ 7324 w 10000"/>
                  <a:gd name="connsiteY829" fmla="*/ 9498 h 10000"/>
                  <a:gd name="connsiteX830" fmla="*/ 7332 w 10000"/>
                  <a:gd name="connsiteY830" fmla="*/ 9479 h 10000"/>
                  <a:gd name="connsiteX831" fmla="*/ 7341 w 10000"/>
                  <a:gd name="connsiteY831" fmla="*/ 9462 h 10000"/>
                  <a:gd name="connsiteX832" fmla="*/ 7352 w 10000"/>
                  <a:gd name="connsiteY832" fmla="*/ 9459 h 10000"/>
                  <a:gd name="connsiteX833" fmla="*/ 7360 w 10000"/>
                  <a:gd name="connsiteY833" fmla="*/ 9443 h 10000"/>
                  <a:gd name="connsiteX834" fmla="*/ 7363 w 10000"/>
                  <a:gd name="connsiteY834" fmla="*/ 9433 h 10000"/>
                  <a:gd name="connsiteX835" fmla="*/ 7377 w 10000"/>
                  <a:gd name="connsiteY835" fmla="*/ 9433 h 10000"/>
                  <a:gd name="connsiteX836" fmla="*/ 7388 w 10000"/>
                  <a:gd name="connsiteY836" fmla="*/ 9430 h 10000"/>
                  <a:gd name="connsiteX837" fmla="*/ 7396 w 10000"/>
                  <a:gd name="connsiteY837" fmla="*/ 9430 h 10000"/>
                  <a:gd name="connsiteX838" fmla="*/ 7402 w 10000"/>
                  <a:gd name="connsiteY838" fmla="*/ 9424 h 10000"/>
                  <a:gd name="connsiteX839" fmla="*/ 7396 w 10000"/>
                  <a:gd name="connsiteY839" fmla="*/ 9414 h 10000"/>
                  <a:gd name="connsiteX840" fmla="*/ 7388 w 10000"/>
                  <a:gd name="connsiteY840" fmla="*/ 9401 h 10000"/>
                  <a:gd name="connsiteX841" fmla="*/ 7371 w 10000"/>
                  <a:gd name="connsiteY841" fmla="*/ 9391 h 10000"/>
                  <a:gd name="connsiteX842" fmla="*/ 7355 w 10000"/>
                  <a:gd name="connsiteY842" fmla="*/ 9375 h 10000"/>
                  <a:gd name="connsiteX843" fmla="*/ 7332 w 10000"/>
                  <a:gd name="connsiteY843" fmla="*/ 9356 h 10000"/>
                  <a:gd name="connsiteX844" fmla="*/ 7313 w 10000"/>
                  <a:gd name="connsiteY844" fmla="*/ 9330 h 10000"/>
                  <a:gd name="connsiteX845" fmla="*/ 7307 w 10000"/>
                  <a:gd name="connsiteY845" fmla="*/ 9310 h 10000"/>
                  <a:gd name="connsiteX846" fmla="*/ 7305 w 10000"/>
                  <a:gd name="connsiteY846" fmla="*/ 9291 h 10000"/>
                  <a:gd name="connsiteX847" fmla="*/ 7305 w 10000"/>
                  <a:gd name="connsiteY847" fmla="*/ 9278 h 10000"/>
                  <a:gd name="connsiteX848" fmla="*/ 7296 w 10000"/>
                  <a:gd name="connsiteY848" fmla="*/ 9268 h 10000"/>
                  <a:gd name="connsiteX849" fmla="*/ 7296 w 10000"/>
                  <a:gd name="connsiteY849" fmla="*/ 9249 h 10000"/>
                  <a:gd name="connsiteX850" fmla="*/ 7291 w 10000"/>
                  <a:gd name="connsiteY850" fmla="*/ 9226 h 10000"/>
                  <a:gd name="connsiteX851" fmla="*/ 7283 w 10000"/>
                  <a:gd name="connsiteY851" fmla="*/ 9213 h 10000"/>
                  <a:gd name="connsiteX852" fmla="*/ 7274 w 10000"/>
                  <a:gd name="connsiteY852" fmla="*/ 9194 h 10000"/>
                  <a:gd name="connsiteX853" fmla="*/ 7274 w 10000"/>
                  <a:gd name="connsiteY853" fmla="*/ 9174 h 10000"/>
                  <a:gd name="connsiteX854" fmla="*/ 7280 w 10000"/>
                  <a:gd name="connsiteY854" fmla="*/ 9148 h 10000"/>
                  <a:gd name="connsiteX855" fmla="*/ 7283 w 10000"/>
                  <a:gd name="connsiteY855" fmla="*/ 9119 h 10000"/>
                  <a:gd name="connsiteX856" fmla="*/ 7291 w 10000"/>
                  <a:gd name="connsiteY856" fmla="*/ 9100 h 10000"/>
                  <a:gd name="connsiteX857" fmla="*/ 7307 w 10000"/>
                  <a:gd name="connsiteY857" fmla="*/ 9080 h 10000"/>
                  <a:gd name="connsiteX858" fmla="*/ 7324 w 10000"/>
                  <a:gd name="connsiteY858" fmla="*/ 9054 h 10000"/>
                  <a:gd name="connsiteX859" fmla="*/ 7341 w 10000"/>
                  <a:gd name="connsiteY859" fmla="*/ 9054 h 10000"/>
                  <a:gd name="connsiteX860" fmla="*/ 7352 w 10000"/>
                  <a:gd name="connsiteY860" fmla="*/ 9054 h 10000"/>
                  <a:gd name="connsiteX861" fmla="*/ 7346 w 10000"/>
                  <a:gd name="connsiteY861" fmla="*/ 9032 h 10000"/>
                  <a:gd name="connsiteX862" fmla="*/ 7341 w 10000"/>
                  <a:gd name="connsiteY862" fmla="*/ 9022 h 10000"/>
                  <a:gd name="connsiteX863" fmla="*/ 7352 w 10000"/>
                  <a:gd name="connsiteY863" fmla="*/ 8999 h 10000"/>
                  <a:gd name="connsiteX864" fmla="*/ 7360 w 10000"/>
                  <a:gd name="connsiteY864" fmla="*/ 8967 h 10000"/>
                  <a:gd name="connsiteX865" fmla="*/ 7368 w 10000"/>
                  <a:gd name="connsiteY865" fmla="*/ 8922 h 10000"/>
                  <a:gd name="connsiteX866" fmla="*/ 7377 w 10000"/>
                  <a:gd name="connsiteY866" fmla="*/ 8896 h 10000"/>
                  <a:gd name="connsiteX867" fmla="*/ 7380 w 10000"/>
                  <a:gd name="connsiteY867" fmla="*/ 8867 h 10000"/>
                  <a:gd name="connsiteX868" fmla="*/ 7402 w 10000"/>
                  <a:gd name="connsiteY868" fmla="*/ 8824 h 10000"/>
                  <a:gd name="connsiteX869" fmla="*/ 7402 w 10000"/>
                  <a:gd name="connsiteY869" fmla="*/ 8808 h 10000"/>
                  <a:gd name="connsiteX870" fmla="*/ 7393 w 10000"/>
                  <a:gd name="connsiteY870" fmla="*/ 8795 h 10000"/>
                  <a:gd name="connsiteX871" fmla="*/ 7388 w 10000"/>
                  <a:gd name="connsiteY871" fmla="*/ 8799 h 10000"/>
                  <a:gd name="connsiteX872" fmla="*/ 7396 w 10000"/>
                  <a:gd name="connsiteY872" fmla="*/ 8789 h 10000"/>
                  <a:gd name="connsiteX873" fmla="*/ 7404 w 10000"/>
                  <a:gd name="connsiteY873" fmla="*/ 8789 h 10000"/>
                  <a:gd name="connsiteX874" fmla="*/ 7421 w 10000"/>
                  <a:gd name="connsiteY874" fmla="*/ 8769 h 10000"/>
                  <a:gd name="connsiteX875" fmla="*/ 7443 w 10000"/>
                  <a:gd name="connsiteY875" fmla="*/ 8763 h 10000"/>
                  <a:gd name="connsiteX876" fmla="*/ 7452 w 10000"/>
                  <a:gd name="connsiteY876" fmla="*/ 8769 h 10000"/>
                  <a:gd name="connsiteX877" fmla="*/ 7468 w 10000"/>
                  <a:gd name="connsiteY877" fmla="*/ 8769 h 10000"/>
                  <a:gd name="connsiteX878" fmla="*/ 7499 w 10000"/>
                  <a:gd name="connsiteY878" fmla="*/ 8763 h 10000"/>
                  <a:gd name="connsiteX879" fmla="*/ 7526 w 10000"/>
                  <a:gd name="connsiteY879" fmla="*/ 8763 h 10000"/>
                  <a:gd name="connsiteX880" fmla="*/ 7532 w 10000"/>
                  <a:gd name="connsiteY880" fmla="*/ 8763 h 10000"/>
                  <a:gd name="connsiteX881" fmla="*/ 7554 w 10000"/>
                  <a:gd name="connsiteY881" fmla="*/ 8744 h 10000"/>
                  <a:gd name="connsiteX882" fmla="*/ 7571 w 10000"/>
                  <a:gd name="connsiteY882" fmla="*/ 8731 h 10000"/>
                  <a:gd name="connsiteX883" fmla="*/ 7587 w 10000"/>
                  <a:gd name="connsiteY883" fmla="*/ 8711 h 10000"/>
                  <a:gd name="connsiteX884" fmla="*/ 7607 w 10000"/>
                  <a:gd name="connsiteY884" fmla="*/ 8711 h 10000"/>
                  <a:gd name="connsiteX885" fmla="*/ 7634 w 10000"/>
                  <a:gd name="connsiteY885" fmla="*/ 8705 h 10000"/>
                  <a:gd name="connsiteX886" fmla="*/ 7643 w 10000"/>
                  <a:gd name="connsiteY886" fmla="*/ 8682 h 10000"/>
                  <a:gd name="connsiteX887" fmla="*/ 7654 w 10000"/>
                  <a:gd name="connsiteY887" fmla="*/ 8666 h 10000"/>
                  <a:gd name="connsiteX888" fmla="*/ 7668 w 10000"/>
                  <a:gd name="connsiteY888" fmla="*/ 8666 h 10000"/>
                  <a:gd name="connsiteX889" fmla="*/ 7676 w 10000"/>
                  <a:gd name="connsiteY889" fmla="*/ 8682 h 10000"/>
                  <a:gd name="connsiteX890" fmla="*/ 7704 w 10000"/>
                  <a:gd name="connsiteY890" fmla="*/ 8669 h 10000"/>
                  <a:gd name="connsiteX891" fmla="*/ 7712 w 10000"/>
                  <a:gd name="connsiteY891" fmla="*/ 8669 h 10000"/>
                  <a:gd name="connsiteX892" fmla="*/ 7720 w 10000"/>
                  <a:gd name="connsiteY892" fmla="*/ 8669 h 10000"/>
                  <a:gd name="connsiteX893" fmla="*/ 7726 w 10000"/>
                  <a:gd name="connsiteY893" fmla="*/ 8656 h 10000"/>
                  <a:gd name="connsiteX894" fmla="*/ 7734 w 10000"/>
                  <a:gd name="connsiteY894" fmla="*/ 8650 h 10000"/>
                  <a:gd name="connsiteX895" fmla="*/ 7742 w 10000"/>
                  <a:gd name="connsiteY895" fmla="*/ 8650 h 10000"/>
                  <a:gd name="connsiteX896" fmla="*/ 7759 w 10000"/>
                  <a:gd name="connsiteY896" fmla="*/ 8650 h 10000"/>
                  <a:gd name="connsiteX897" fmla="*/ 7756 w 10000"/>
                  <a:gd name="connsiteY897" fmla="*/ 8630 h 10000"/>
                  <a:gd name="connsiteX898" fmla="*/ 7751 w 10000"/>
                  <a:gd name="connsiteY898" fmla="*/ 8627 h 10000"/>
                  <a:gd name="connsiteX899" fmla="*/ 7742 w 10000"/>
                  <a:gd name="connsiteY899" fmla="*/ 8620 h 10000"/>
                  <a:gd name="connsiteX900" fmla="*/ 7734 w 10000"/>
                  <a:gd name="connsiteY900" fmla="*/ 8591 h 10000"/>
                  <a:gd name="connsiteX901" fmla="*/ 7709 w 10000"/>
                  <a:gd name="connsiteY901" fmla="*/ 8582 h 10000"/>
                  <a:gd name="connsiteX902" fmla="*/ 7695 w 10000"/>
                  <a:gd name="connsiteY902" fmla="*/ 8578 h 10000"/>
                  <a:gd name="connsiteX903" fmla="*/ 7668 w 10000"/>
                  <a:gd name="connsiteY903" fmla="*/ 8562 h 10000"/>
                  <a:gd name="connsiteX904" fmla="*/ 7645 w 10000"/>
                  <a:gd name="connsiteY904" fmla="*/ 8552 h 10000"/>
                  <a:gd name="connsiteX905" fmla="*/ 7615 w 10000"/>
                  <a:gd name="connsiteY905" fmla="*/ 8543 h 10000"/>
                  <a:gd name="connsiteX906" fmla="*/ 7596 w 10000"/>
                  <a:gd name="connsiteY906" fmla="*/ 8527 h 10000"/>
                  <a:gd name="connsiteX907" fmla="*/ 7565 w 10000"/>
                  <a:gd name="connsiteY907" fmla="*/ 8494 h 10000"/>
                  <a:gd name="connsiteX908" fmla="*/ 7562 w 10000"/>
                  <a:gd name="connsiteY908" fmla="*/ 8475 h 10000"/>
                  <a:gd name="connsiteX909" fmla="*/ 7540 w 10000"/>
                  <a:gd name="connsiteY909" fmla="*/ 8455 h 10000"/>
                  <a:gd name="connsiteX910" fmla="*/ 7535 w 10000"/>
                  <a:gd name="connsiteY910" fmla="*/ 8446 h 10000"/>
                  <a:gd name="connsiteX911" fmla="*/ 7535 w 10000"/>
                  <a:gd name="connsiteY911" fmla="*/ 8420 h 10000"/>
                  <a:gd name="connsiteX912" fmla="*/ 7535 w 10000"/>
                  <a:gd name="connsiteY912" fmla="*/ 8391 h 10000"/>
                  <a:gd name="connsiteX913" fmla="*/ 7548 w 10000"/>
                  <a:gd name="connsiteY913" fmla="*/ 8345 h 10000"/>
                  <a:gd name="connsiteX914" fmla="*/ 7562 w 10000"/>
                  <a:gd name="connsiteY914" fmla="*/ 8319 h 10000"/>
                  <a:gd name="connsiteX915" fmla="*/ 7582 w 10000"/>
                  <a:gd name="connsiteY915" fmla="*/ 8310 h 10000"/>
                  <a:gd name="connsiteX916" fmla="*/ 7607 w 10000"/>
                  <a:gd name="connsiteY916" fmla="*/ 8300 h 10000"/>
                  <a:gd name="connsiteX917" fmla="*/ 7629 w 10000"/>
                  <a:gd name="connsiteY917" fmla="*/ 8300 h 10000"/>
                  <a:gd name="connsiteX918" fmla="*/ 7651 w 10000"/>
                  <a:gd name="connsiteY918" fmla="*/ 8297 h 10000"/>
                  <a:gd name="connsiteX919" fmla="*/ 7668 w 10000"/>
                  <a:gd name="connsiteY919" fmla="*/ 8280 h 10000"/>
                  <a:gd name="connsiteX920" fmla="*/ 7687 w 10000"/>
                  <a:gd name="connsiteY920" fmla="*/ 8267 h 10000"/>
                  <a:gd name="connsiteX921" fmla="*/ 7693 w 10000"/>
                  <a:gd name="connsiteY921" fmla="*/ 8261 h 10000"/>
                  <a:gd name="connsiteX922" fmla="*/ 7701 w 10000"/>
                  <a:gd name="connsiteY922" fmla="*/ 8248 h 10000"/>
                  <a:gd name="connsiteX923" fmla="*/ 7712 w 10000"/>
                  <a:gd name="connsiteY923" fmla="*/ 8238 h 10000"/>
                  <a:gd name="connsiteX924" fmla="*/ 7731 w 10000"/>
                  <a:gd name="connsiteY924" fmla="*/ 8222 h 10000"/>
                  <a:gd name="connsiteX925" fmla="*/ 7740 w 10000"/>
                  <a:gd name="connsiteY925" fmla="*/ 8206 h 10000"/>
                  <a:gd name="connsiteX926" fmla="*/ 7756 w 10000"/>
                  <a:gd name="connsiteY926" fmla="*/ 8183 h 10000"/>
                  <a:gd name="connsiteX927" fmla="*/ 7773 w 10000"/>
                  <a:gd name="connsiteY927" fmla="*/ 8177 h 10000"/>
                  <a:gd name="connsiteX928" fmla="*/ 7784 w 10000"/>
                  <a:gd name="connsiteY928" fmla="*/ 8183 h 10000"/>
                  <a:gd name="connsiteX929" fmla="*/ 7801 w 10000"/>
                  <a:gd name="connsiteY929" fmla="*/ 8174 h 10000"/>
                  <a:gd name="connsiteX930" fmla="*/ 7801 w 10000"/>
                  <a:gd name="connsiteY930" fmla="*/ 8157 h 10000"/>
                  <a:gd name="connsiteX931" fmla="*/ 7817 w 10000"/>
                  <a:gd name="connsiteY931" fmla="*/ 8164 h 10000"/>
                  <a:gd name="connsiteX932" fmla="*/ 7837 w 10000"/>
                  <a:gd name="connsiteY932" fmla="*/ 8164 h 10000"/>
                  <a:gd name="connsiteX933" fmla="*/ 7856 w 10000"/>
                  <a:gd name="connsiteY933" fmla="*/ 8164 h 10000"/>
                  <a:gd name="connsiteX934" fmla="*/ 7870 w 10000"/>
                  <a:gd name="connsiteY934" fmla="*/ 8167 h 10000"/>
                  <a:gd name="connsiteX935" fmla="*/ 7881 w 10000"/>
                  <a:gd name="connsiteY935" fmla="*/ 8174 h 10000"/>
                  <a:gd name="connsiteX936" fmla="*/ 7898 w 10000"/>
                  <a:gd name="connsiteY936" fmla="*/ 8187 h 10000"/>
                  <a:gd name="connsiteX937" fmla="*/ 7917 w 10000"/>
                  <a:gd name="connsiteY937" fmla="*/ 8187 h 10000"/>
                  <a:gd name="connsiteX938" fmla="*/ 7928 w 10000"/>
                  <a:gd name="connsiteY938" fmla="*/ 8157 h 10000"/>
                  <a:gd name="connsiteX939" fmla="*/ 7942 w 10000"/>
                  <a:gd name="connsiteY939" fmla="*/ 8157 h 10000"/>
                  <a:gd name="connsiteX940" fmla="*/ 7958 w 10000"/>
                  <a:gd name="connsiteY940" fmla="*/ 8164 h 10000"/>
                  <a:gd name="connsiteX941" fmla="*/ 7983 w 10000"/>
                  <a:gd name="connsiteY941" fmla="*/ 8144 h 10000"/>
                  <a:gd name="connsiteX942" fmla="*/ 8000 w 10000"/>
                  <a:gd name="connsiteY942" fmla="*/ 8109 h 10000"/>
                  <a:gd name="connsiteX943" fmla="*/ 7994 w 10000"/>
                  <a:gd name="connsiteY943" fmla="*/ 8093 h 10000"/>
                  <a:gd name="connsiteX944" fmla="*/ 7983 w 10000"/>
                  <a:gd name="connsiteY944" fmla="*/ 8070 h 10000"/>
                  <a:gd name="connsiteX945" fmla="*/ 7986 w 10000"/>
                  <a:gd name="connsiteY945" fmla="*/ 8063 h 10000"/>
                  <a:gd name="connsiteX946" fmla="*/ 7978 w 10000"/>
                  <a:gd name="connsiteY946" fmla="*/ 8044 h 10000"/>
                  <a:gd name="connsiteX947" fmla="*/ 7986 w 10000"/>
                  <a:gd name="connsiteY947" fmla="*/ 8002 h 10000"/>
                  <a:gd name="connsiteX948" fmla="*/ 7983 w 10000"/>
                  <a:gd name="connsiteY948" fmla="*/ 7947 h 10000"/>
                  <a:gd name="connsiteX949" fmla="*/ 7961 w 10000"/>
                  <a:gd name="connsiteY949" fmla="*/ 7931 h 10000"/>
                  <a:gd name="connsiteX950" fmla="*/ 7958 w 10000"/>
                  <a:gd name="connsiteY950" fmla="*/ 7898 h 10000"/>
                  <a:gd name="connsiteX951" fmla="*/ 7953 w 10000"/>
                  <a:gd name="connsiteY951" fmla="*/ 7856 h 10000"/>
                  <a:gd name="connsiteX952" fmla="*/ 7967 w 10000"/>
                  <a:gd name="connsiteY952" fmla="*/ 7837 h 10000"/>
                  <a:gd name="connsiteX953" fmla="*/ 7950 w 10000"/>
                  <a:gd name="connsiteY953" fmla="*/ 7824 h 10000"/>
                  <a:gd name="connsiteX954" fmla="*/ 7906 w 10000"/>
                  <a:gd name="connsiteY954" fmla="*/ 7814 h 10000"/>
                  <a:gd name="connsiteX955" fmla="*/ 7878 w 10000"/>
                  <a:gd name="connsiteY955" fmla="*/ 7814 h 10000"/>
                  <a:gd name="connsiteX956" fmla="*/ 7870 w 10000"/>
                  <a:gd name="connsiteY956" fmla="*/ 7795 h 10000"/>
                  <a:gd name="connsiteX957" fmla="*/ 7878 w 10000"/>
                  <a:gd name="connsiteY957" fmla="*/ 7778 h 10000"/>
                  <a:gd name="connsiteX958" fmla="*/ 7881 w 10000"/>
                  <a:gd name="connsiteY958" fmla="*/ 7775 h 10000"/>
                  <a:gd name="connsiteX959" fmla="*/ 7878 w 10000"/>
                  <a:gd name="connsiteY959" fmla="*/ 7743 h 10000"/>
                  <a:gd name="connsiteX960" fmla="*/ 7895 w 10000"/>
                  <a:gd name="connsiteY960" fmla="*/ 7733 h 10000"/>
                  <a:gd name="connsiteX961" fmla="*/ 7911 w 10000"/>
                  <a:gd name="connsiteY961" fmla="*/ 7710 h 10000"/>
                  <a:gd name="connsiteX962" fmla="*/ 7911 w 10000"/>
                  <a:gd name="connsiteY962" fmla="*/ 7665 h 10000"/>
                  <a:gd name="connsiteX963" fmla="*/ 7917 w 10000"/>
                  <a:gd name="connsiteY963" fmla="*/ 7600 h 10000"/>
                  <a:gd name="connsiteX964" fmla="*/ 7928 w 10000"/>
                  <a:gd name="connsiteY964" fmla="*/ 7581 h 10000"/>
                  <a:gd name="connsiteX965" fmla="*/ 7917 w 10000"/>
                  <a:gd name="connsiteY965" fmla="*/ 7474 h 10000"/>
                  <a:gd name="connsiteX966" fmla="*/ 7873 w 10000"/>
                  <a:gd name="connsiteY966" fmla="*/ 7335 h 10000"/>
                  <a:gd name="connsiteX967" fmla="*/ 7756 w 10000"/>
                  <a:gd name="connsiteY967" fmla="*/ 7050 h 10000"/>
                  <a:gd name="connsiteX968" fmla="*/ 7679 w 10000"/>
                  <a:gd name="connsiteY968" fmla="*/ 6839 h 10000"/>
                  <a:gd name="connsiteX969" fmla="*/ 7668 w 10000"/>
                  <a:gd name="connsiteY969" fmla="*/ 6823 h 10000"/>
                  <a:gd name="connsiteX970" fmla="*/ 7659 w 10000"/>
                  <a:gd name="connsiteY970" fmla="*/ 6768 h 10000"/>
                  <a:gd name="connsiteX971" fmla="*/ 7659 w 10000"/>
                  <a:gd name="connsiteY971" fmla="*/ 6739 h 10000"/>
                  <a:gd name="connsiteX972" fmla="*/ 7651 w 10000"/>
                  <a:gd name="connsiteY972" fmla="*/ 6713 h 10000"/>
                  <a:gd name="connsiteX973" fmla="*/ 7654 w 10000"/>
                  <a:gd name="connsiteY973" fmla="*/ 6684 h 10000"/>
                  <a:gd name="connsiteX974" fmla="*/ 7643 w 10000"/>
                  <a:gd name="connsiteY974" fmla="*/ 6626 h 10000"/>
                  <a:gd name="connsiteX975" fmla="*/ 7629 w 10000"/>
                  <a:gd name="connsiteY975" fmla="*/ 6600 h 10000"/>
                  <a:gd name="connsiteX976" fmla="*/ 7629 w 10000"/>
                  <a:gd name="connsiteY976" fmla="*/ 6580 h 10000"/>
                  <a:gd name="connsiteX977" fmla="*/ 7623 w 10000"/>
                  <a:gd name="connsiteY977" fmla="*/ 6541 h 10000"/>
                  <a:gd name="connsiteX978" fmla="*/ 7615 w 10000"/>
                  <a:gd name="connsiteY978" fmla="*/ 6522 h 10000"/>
                  <a:gd name="connsiteX979" fmla="*/ 7598 w 10000"/>
                  <a:gd name="connsiteY979" fmla="*/ 6509 h 10000"/>
                  <a:gd name="connsiteX980" fmla="*/ 7587 w 10000"/>
                  <a:gd name="connsiteY980" fmla="*/ 6493 h 10000"/>
                  <a:gd name="connsiteX981" fmla="*/ 7579 w 10000"/>
                  <a:gd name="connsiteY981" fmla="*/ 6464 h 10000"/>
                  <a:gd name="connsiteX982" fmla="*/ 7587 w 10000"/>
                  <a:gd name="connsiteY982" fmla="*/ 6438 h 10000"/>
                  <a:gd name="connsiteX983" fmla="*/ 7596 w 10000"/>
                  <a:gd name="connsiteY983" fmla="*/ 6425 h 10000"/>
                  <a:gd name="connsiteX984" fmla="*/ 7590 w 10000"/>
                  <a:gd name="connsiteY984" fmla="*/ 6396 h 10000"/>
                  <a:gd name="connsiteX985" fmla="*/ 7590 w 10000"/>
                  <a:gd name="connsiteY985" fmla="*/ 6373 h 10000"/>
                  <a:gd name="connsiteX986" fmla="*/ 7587 w 10000"/>
                  <a:gd name="connsiteY986" fmla="*/ 6354 h 10000"/>
                  <a:gd name="connsiteX987" fmla="*/ 7582 w 10000"/>
                  <a:gd name="connsiteY987" fmla="*/ 6344 h 10000"/>
                  <a:gd name="connsiteX988" fmla="*/ 7582 w 10000"/>
                  <a:gd name="connsiteY988" fmla="*/ 6324 h 10000"/>
                  <a:gd name="connsiteX989" fmla="*/ 7571 w 10000"/>
                  <a:gd name="connsiteY989" fmla="*/ 6302 h 10000"/>
                  <a:gd name="connsiteX990" fmla="*/ 7548 w 10000"/>
                  <a:gd name="connsiteY990" fmla="*/ 6256 h 10000"/>
                  <a:gd name="connsiteX991" fmla="*/ 7546 w 10000"/>
                  <a:gd name="connsiteY991" fmla="*/ 6218 h 10000"/>
                  <a:gd name="connsiteX992" fmla="*/ 7540 w 10000"/>
                  <a:gd name="connsiteY992" fmla="*/ 6159 h 10000"/>
                  <a:gd name="connsiteX993" fmla="*/ 7535 w 10000"/>
                  <a:gd name="connsiteY993" fmla="*/ 6114 h 10000"/>
                  <a:gd name="connsiteX994" fmla="*/ 7535 w 10000"/>
                  <a:gd name="connsiteY994" fmla="*/ 6088 h 10000"/>
                  <a:gd name="connsiteX995" fmla="*/ 7540 w 10000"/>
                  <a:gd name="connsiteY995" fmla="*/ 6049 h 10000"/>
                  <a:gd name="connsiteX996" fmla="*/ 7546 w 10000"/>
                  <a:gd name="connsiteY996" fmla="*/ 6004 h 10000"/>
                  <a:gd name="connsiteX997" fmla="*/ 7548 w 10000"/>
                  <a:gd name="connsiteY997" fmla="*/ 5965 h 10000"/>
                  <a:gd name="connsiteX998" fmla="*/ 7548 w 10000"/>
                  <a:gd name="connsiteY998" fmla="*/ 5946 h 10000"/>
                  <a:gd name="connsiteX999" fmla="*/ 7548 w 10000"/>
                  <a:gd name="connsiteY999" fmla="*/ 5933 h 10000"/>
                  <a:gd name="connsiteX1000" fmla="*/ 7548 w 10000"/>
                  <a:gd name="connsiteY1000" fmla="*/ 5910 h 10000"/>
                  <a:gd name="connsiteX1001" fmla="*/ 7548 w 10000"/>
                  <a:gd name="connsiteY1001" fmla="*/ 5897 h 10000"/>
                  <a:gd name="connsiteX1002" fmla="*/ 7546 w 10000"/>
                  <a:gd name="connsiteY1002" fmla="*/ 5871 h 10000"/>
                  <a:gd name="connsiteX1003" fmla="*/ 7535 w 10000"/>
                  <a:gd name="connsiteY1003" fmla="*/ 5839 h 10000"/>
                  <a:gd name="connsiteX1004" fmla="*/ 7524 w 10000"/>
                  <a:gd name="connsiteY1004" fmla="*/ 5797 h 10000"/>
                  <a:gd name="connsiteX1005" fmla="*/ 7518 w 10000"/>
                  <a:gd name="connsiteY1005" fmla="*/ 5767 h 10000"/>
                  <a:gd name="connsiteX1006" fmla="*/ 7515 w 10000"/>
                  <a:gd name="connsiteY1006" fmla="*/ 5745 h 10000"/>
                  <a:gd name="connsiteX1007" fmla="*/ 7501 w 10000"/>
                  <a:gd name="connsiteY1007" fmla="*/ 5683 h 10000"/>
                  <a:gd name="connsiteX1008" fmla="*/ 7490 w 10000"/>
                  <a:gd name="connsiteY1008" fmla="*/ 5631 h 10000"/>
                  <a:gd name="connsiteX1009" fmla="*/ 7482 w 10000"/>
                  <a:gd name="connsiteY1009" fmla="*/ 5593 h 10000"/>
                  <a:gd name="connsiteX1010" fmla="*/ 7476 w 10000"/>
                  <a:gd name="connsiteY1010" fmla="*/ 5570 h 10000"/>
                  <a:gd name="connsiteX1011" fmla="*/ 7476 w 10000"/>
                  <a:gd name="connsiteY1011" fmla="*/ 5528 h 10000"/>
                  <a:gd name="connsiteX1012" fmla="*/ 7482 w 10000"/>
                  <a:gd name="connsiteY1012" fmla="*/ 5502 h 10000"/>
                  <a:gd name="connsiteX1013" fmla="*/ 7490 w 10000"/>
                  <a:gd name="connsiteY1013" fmla="*/ 5489 h 10000"/>
                  <a:gd name="connsiteX1014" fmla="*/ 7499 w 10000"/>
                  <a:gd name="connsiteY1014" fmla="*/ 5479 h 10000"/>
                  <a:gd name="connsiteX1015" fmla="*/ 7493 w 10000"/>
                  <a:gd name="connsiteY1015" fmla="*/ 5427 h 10000"/>
                  <a:gd name="connsiteX1016" fmla="*/ 7501 w 10000"/>
                  <a:gd name="connsiteY1016" fmla="*/ 5415 h 10000"/>
                  <a:gd name="connsiteX1017" fmla="*/ 7510 w 10000"/>
                  <a:gd name="connsiteY1017" fmla="*/ 5398 h 10000"/>
                  <a:gd name="connsiteX1018" fmla="*/ 7515 w 10000"/>
                  <a:gd name="connsiteY1018" fmla="*/ 5379 h 10000"/>
                  <a:gd name="connsiteX1019" fmla="*/ 7526 w 10000"/>
                  <a:gd name="connsiteY1019" fmla="*/ 5366 h 10000"/>
                  <a:gd name="connsiteX1020" fmla="*/ 7518 w 10000"/>
                  <a:gd name="connsiteY1020" fmla="*/ 5350 h 10000"/>
                  <a:gd name="connsiteX1021" fmla="*/ 7518 w 10000"/>
                  <a:gd name="connsiteY1021" fmla="*/ 5330 h 10000"/>
                  <a:gd name="connsiteX1022" fmla="*/ 7526 w 10000"/>
                  <a:gd name="connsiteY1022" fmla="*/ 5311 h 10000"/>
                  <a:gd name="connsiteX1023" fmla="*/ 7540 w 10000"/>
                  <a:gd name="connsiteY1023" fmla="*/ 5291 h 10000"/>
                  <a:gd name="connsiteX1024" fmla="*/ 7540 w 10000"/>
                  <a:gd name="connsiteY1024" fmla="*/ 5266 h 10000"/>
                  <a:gd name="connsiteX1025" fmla="*/ 7540 w 10000"/>
                  <a:gd name="connsiteY1025" fmla="*/ 5256 h 10000"/>
                  <a:gd name="connsiteX1026" fmla="*/ 7524 w 10000"/>
                  <a:gd name="connsiteY1026" fmla="*/ 5233 h 10000"/>
                  <a:gd name="connsiteX1027" fmla="*/ 7515 w 10000"/>
                  <a:gd name="connsiteY1027" fmla="*/ 5217 h 10000"/>
                  <a:gd name="connsiteX1028" fmla="*/ 7490 w 10000"/>
                  <a:gd name="connsiteY1028" fmla="*/ 5178 h 10000"/>
                  <a:gd name="connsiteX1029" fmla="*/ 7474 w 10000"/>
                  <a:gd name="connsiteY1029" fmla="*/ 5162 h 10000"/>
                  <a:gd name="connsiteX1030" fmla="*/ 7457 w 10000"/>
                  <a:gd name="connsiteY1030" fmla="*/ 5120 h 10000"/>
                  <a:gd name="connsiteX1031" fmla="*/ 7421 w 10000"/>
                  <a:gd name="connsiteY1031" fmla="*/ 5087 h 10000"/>
                  <a:gd name="connsiteX1032" fmla="*/ 7380 w 10000"/>
                  <a:gd name="connsiteY1032" fmla="*/ 5068 h 10000"/>
                  <a:gd name="connsiteX1033" fmla="*/ 7355 w 10000"/>
                  <a:gd name="connsiteY1033" fmla="*/ 5058 h 10000"/>
                  <a:gd name="connsiteX1034" fmla="*/ 7332 w 10000"/>
                  <a:gd name="connsiteY1034" fmla="*/ 5049 h 10000"/>
                  <a:gd name="connsiteX1035" fmla="*/ 7305 w 10000"/>
                  <a:gd name="connsiteY1035" fmla="*/ 5016 h 10000"/>
                  <a:gd name="connsiteX1036" fmla="*/ 7305 w 10000"/>
                  <a:gd name="connsiteY1036" fmla="*/ 5000 h 10000"/>
                  <a:gd name="connsiteX1037" fmla="*/ 7296 w 10000"/>
                  <a:gd name="connsiteY1037" fmla="*/ 4971 h 10000"/>
                  <a:gd name="connsiteX1038" fmla="*/ 7288 w 10000"/>
                  <a:gd name="connsiteY1038" fmla="*/ 4945 h 10000"/>
                  <a:gd name="connsiteX1039" fmla="*/ 7280 w 10000"/>
                  <a:gd name="connsiteY1039" fmla="*/ 4916 h 10000"/>
                  <a:gd name="connsiteX1040" fmla="*/ 7291 w 10000"/>
                  <a:gd name="connsiteY1040" fmla="*/ 4887 h 10000"/>
                  <a:gd name="connsiteX1041" fmla="*/ 7291 w 10000"/>
                  <a:gd name="connsiteY1041" fmla="*/ 4858 h 10000"/>
                  <a:gd name="connsiteX1042" fmla="*/ 7271 w 10000"/>
                  <a:gd name="connsiteY1042" fmla="*/ 4819 h 10000"/>
                  <a:gd name="connsiteX1043" fmla="*/ 7255 w 10000"/>
                  <a:gd name="connsiteY1043" fmla="*/ 4828 h 10000"/>
                  <a:gd name="connsiteX1044" fmla="*/ 7235 w 10000"/>
                  <a:gd name="connsiteY1044" fmla="*/ 4841 h 10000"/>
                  <a:gd name="connsiteX1045" fmla="*/ 7216 w 10000"/>
                  <a:gd name="connsiteY1045" fmla="*/ 4867 h 10000"/>
                  <a:gd name="connsiteX1046" fmla="*/ 7191 w 10000"/>
                  <a:gd name="connsiteY1046" fmla="*/ 4870 h 10000"/>
                  <a:gd name="connsiteX1047" fmla="*/ 7155 w 10000"/>
                  <a:gd name="connsiteY1047" fmla="*/ 4887 h 10000"/>
                  <a:gd name="connsiteX1048" fmla="*/ 7122 w 10000"/>
                  <a:gd name="connsiteY1048" fmla="*/ 4893 h 10000"/>
                  <a:gd name="connsiteX1049" fmla="*/ 7105 w 10000"/>
                  <a:gd name="connsiteY1049" fmla="*/ 4896 h 10000"/>
                  <a:gd name="connsiteX1050" fmla="*/ 7094 w 10000"/>
                  <a:gd name="connsiteY1050" fmla="*/ 4916 h 10000"/>
                  <a:gd name="connsiteX1051" fmla="*/ 7080 w 10000"/>
                  <a:gd name="connsiteY1051" fmla="*/ 4903 h 10000"/>
                  <a:gd name="connsiteX1052" fmla="*/ 7072 w 10000"/>
                  <a:gd name="connsiteY1052" fmla="*/ 4851 h 10000"/>
                  <a:gd name="connsiteX1053" fmla="*/ 7042 w 10000"/>
                  <a:gd name="connsiteY1053" fmla="*/ 4819 h 10000"/>
                  <a:gd name="connsiteX1054" fmla="*/ 7030 w 10000"/>
                  <a:gd name="connsiteY1054" fmla="*/ 4780 h 10000"/>
                  <a:gd name="connsiteX1055" fmla="*/ 7039 w 10000"/>
                  <a:gd name="connsiteY1055" fmla="*/ 4757 h 10000"/>
                  <a:gd name="connsiteX1056" fmla="*/ 7047 w 10000"/>
                  <a:gd name="connsiteY1056" fmla="*/ 4744 h 10000"/>
                  <a:gd name="connsiteX1057" fmla="*/ 7022 w 10000"/>
                  <a:gd name="connsiteY1057" fmla="*/ 4725 h 10000"/>
                  <a:gd name="connsiteX1058" fmla="*/ 7000 w 10000"/>
                  <a:gd name="connsiteY1058" fmla="*/ 4715 h 10000"/>
                  <a:gd name="connsiteX1059" fmla="*/ 6975 w 10000"/>
                  <a:gd name="connsiteY1059" fmla="*/ 4709 h 10000"/>
                  <a:gd name="connsiteX1060" fmla="*/ 6945 w 10000"/>
                  <a:gd name="connsiteY1060" fmla="*/ 4696 h 10000"/>
                  <a:gd name="connsiteX1061" fmla="*/ 6953 w 10000"/>
                  <a:gd name="connsiteY1061" fmla="*/ 4679 h 10000"/>
                  <a:gd name="connsiteX1062" fmla="*/ 6961 w 10000"/>
                  <a:gd name="connsiteY1062" fmla="*/ 4660 h 10000"/>
                  <a:gd name="connsiteX1063" fmla="*/ 6983 w 10000"/>
                  <a:gd name="connsiteY1063" fmla="*/ 4644 h 10000"/>
                  <a:gd name="connsiteX1064" fmla="*/ 7014 w 10000"/>
                  <a:gd name="connsiteY1064" fmla="*/ 4634 h 10000"/>
                  <a:gd name="connsiteX1065" fmla="*/ 7025 w 10000"/>
                  <a:gd name="connsiteY1065" fmla="*/ 4615 h 10000"/>
                  <a:gd name="connsiteX1066" fmla="*/ 7047 w 10000"/>
                  <a:gd name="connsiteY1066" fmla="*/ 4582 h 10000"/>
                  <a:gd name="connsiteX1067" fmla="*/ 7069 w 10000"/>
                  <a:gd name="connsiteY1067" fmla="*/ 4563 h 10000"/>
                  <a:gd name="connsiteX1068" fmla="*/ 7078 w 10000"/>
                  <a:gd name="connsiteY1068" fmla="*/ 4553 h 10000"/>
                  <a:gd name="connsiteX1069" fmla="*/ 7097 w 10000"/>
                  <a:gd name="connsiteY1069" fmla="*/ 4527 h 10000"/>
                  <a:gd name="connsiteX1070" fmla="*/ 7122 w 10000"/>
                  <a:gd name="connsiteY1070" fmla="*/ 4517 h 10000"/>
                  <a:gd name="connsiteX1071" fmla="*/ 7139 w 10000"/>
                  <a:gd name="connsiteY1071" fmla="*/ 4488 h 10000"/>
                  <a:gd name="connsiteX1072" fmla="*/ 7147 w 10000"/>
                  <a:gd name="connsiteY1072" fmla="*/ 4459 h 10000"/>
                  <a:gd name="connsiteX1073" fmla="*/ 7161 w 10000"/>
                  <a:gd name="connsiteY1073" fmla="*/ 4440 h 10000"/>
                  <a:gd name="connsiteX1074" fmla="*/ 7177 w 10000"/>
                  <a:gd name="connsiteY1074" fmla="*/ 4430 h 10000"/>
                  <a:gd name="connsiteX1075" fmla="*/ 7202 w 10000"/>
                  <a:gd name="connsiteY1075" fmla="*/ 4407 h 10000"/>
                  <a:gd name="connsiteX1076" fmla="*/ 7224 w 10000"/>
                  <a:gd name="connsiteY1076" fmla="*/ 4417 h 10000"/>
                  <a:gd name="connsiteX1077" fmla="*/ 7241 w 10000"/>
                  <a:gd name="connsiteY1077" fmla="*/ 4404 h 10000"/>
                  <a:gd name="connsiteX1078" fmla="*/ 7263 w 10000"/>
                  <a:gd name="connsiteY1078" fmla="*/ 4398 h 10000"/>
                  <a:gd name="connsiteX1079" fmla="*/ 7283 w 10000"/>
                  <a:gd name="connsiteY1079" fmla="*/ 4424 h 10000"/>
                  <a:gd name="connsiteX1080" fmla="*/ 7305 w 10000"/>
                  <a:gd name="connsiteY1080" fmla="*/ 4433 h 10000"/>
                  <a:gd name="connsiteX1081" fmla="*/ 7332 w 10000"/>
                  <a:gd name="connsiteY1081" fmla="*/ 4443 h 10000"/>
                  <a:gd name="connsiteX1082" fmla="*/ 7380 w 10000"/>
                  <a:gd name="connsiteY1082" fmla="*/ 4398 h 10000"/>
                  <a:gd name="connsiteX1083" fmla="*/ 7404 w 10000"/>
                  <a:gd name="connsiteY1083" fmla="*/ 4378 h 10000"/>
                  <a:gd name="connsiteX1084" fmla="*/ 7418 w 10000"/>
                  <a:gd name="connsiteY1084" fmla="*/ 4369 h 10000"/>
                  <a:gd name="connsiteX1085" fmla="*/ 7443 w 10000"/>
                  <a:gd name="connsiteY1085" fmla="*/ 4356 h 10000"/>
                  <a:gd name="connsiteX1086" fmla="*/ 7460 w 10000"/>
                  <a:gd name="connsiteY1086" fmla="*/ 4385 h 10000"/>
                  <a:gd name="connsiteX1087" fmla="*/ 7460 w 10000"/>
                  <a:gd name="connsiteY1087" fmla="*/ 4404 h 10000"/>
                  <a:gd name="connsiteX1088" fmla="*/ 7499 w 10000"/>
                  <a:gd name="connsiteY1088" fmla="*/ 4417 h 10000"/>
                  <a:gd name="connsiteX1089" fmla="*/ 7515 w 10000"/>
                  <a:gd name="connsiteY1089" fmla="*/ 4414 h 10000"/>
                  <a:gd name="connsiteX1090" fmla="*/ 7565 w 10000"/>
                  <a:gd name="connsiteY1090" fmla="*/ 4385 h 10000"/>
                  <a:gd name="connsiteX1091" fmla="*/ 7579 w 10000"/>
                  <a:gd name="connsiteY1091" fmla="*/ 4346 h 10000"/>
                  <a:gd name="connsiteX1092" fmla="*/ 7582 w 10000"/>
                  <a:gd name="connsiteY1092" fmla="*/ 4317 h 10000"/>
                  <a:gd name="connsiteX1093" fmla="*/ 7590 w 10000"/>
                  <a:gd name="connsiteY1093" fmla="*/ 4301 h 10000"/>
                  <a:gd name="connsiteX1094" fmla="*/ 7612 w 10000"/>
                  <a:gd name="connsiteY1094" fmla="*/ 4271 h 10000"/>
                  <a:gd name="connsiteX1095" fmla="*/ 7623 w 10000"/>
                  <a:gd name="connsiteY1095" fmla="*/ 4262 h 10000"/>
                  <a:gd name="connsiteX1096" fmla="*/ 7634 w 10000"/>
                  <a:gd name="connsiteY1096" fmla="*/ 4245 h 10000"/>
                  <a:gd name="connsiteX1097" fmla="*/ 7645 w 10000"/>
                  <a:gd name="connsiteY1097" fmla="*/ 4265 h 10000"/>
                  <a:gd name="connsiteX1098" fmla="*/ 7670 w 10000"/>
                  <a:gd name="connsiteY1098" fmla="*/ 4284 h 10000"/>
                  <a:gd name="connsiteX1099" fmla="*/ 7701 w 10000"/>
                  <a:gd name="connsiteY1099" fmla="*/ 4275 h 10000"/>
                  <a:gd name="connsiteX1100" fmla="*/ 7717 w 10000"/>
                  <a:gd name="connsiteY1100" fmla="*/ 4275 h 10000"/>
                  <a:gd name="connsiteX1101" fmla="*/ 7740 w 10000"/>
                  <a:gd name="connsiteY1101" fmla="*/ 4284 h 10000"/>
                  <a:gd name="connsiteX1102" fmla="*/ 7767 w 10000"/>
                  <a:gd name="connsiteY1102" fmla="*/ 4284 h 10000"/>
                  <a:gd name="connsiteX1103" fmla="*/ 7895 w 10000"/>
                  <a:gd name="connsiteY1103" fmla="*/ 4207 h 10000"/>
                  <a:gd name="connsiteX1104" fmla="*/ 7895 w 10000"/>
                  <a:gd name="connsiteY1104" fmla="*/ 4187 h 10000"/>
                  <a:gd name="connsiteX1105" fmla="*/ 7895 w 10000"/>
                  <a:gd name="connsiteY1105" fmla="*/ 4171 h 10000"/>
                  <a:gd name="connsiteX1106" fmla="*/ 7903 w 10000"/>
                  <a:gd name="connsiteY1106" fmla="*/ 4148 h 10000"/>
                  <a:gd name="connsiteX1107" fmla="*/ 7917 w 10000"/>
                  <a:gd name="connsiteY1107" fmla="*/ 4158 h 10000"/>
                  <a:gd name="connsiteX1108" fmla="*/ 7967 w 10000"/>
                  <a:gd name="connsiteY1108" fmla="*/ 4203 h 10000"/>
                  <a:gd name="connsiteX1109" fmla="*/ 7994 w 10000"/>
                  <a:gd name="connsiteY1109" fmla="*/ 4203 h 10000"/>
                  <a:gd name="connsiteX1110" fmla="*/ 8064 w 10000"/>
                  <a:gd name="connsiteY1110" fmla="*/ 4242 h 10000"/>
                  <a:gd name="connsiteX1111" fmla="*/ 8083 w 10000"/>
                  <a:gd name="connsiteY1111" fmla="*/ 4245 h 10000"/>
                  <a:gd name="connsiteX1112" fmla="*/ 8105 w 10000"/>
                  <a:gd name="connsiteY1112" fmla="*/ 4226 h 10000"/>
                  <a:gd name="connsiteX1113" fmla="*/ 8136 w 10000"/>
                  <a:gd name="connsiteY1113" fmla="*/ 4187 h 10000"/>
                  <a:gd name="connsiteX1114" fmla="*/ 8161 w 10000"/>
                  <a:gd name="connsiteY1114" fmla="*/ 4168 h 10000"/>
                  <a:gd name="connsiteX1115" fmla="*/ 8172 w 10000"/>
                  <a:gd name="connsiteY1115" fmla="*/ 4161 h 10000"/>
                  <a:gd name="connsiteX1116" fmla="*/ 8208 w 10000"/>
                  <a:gd name="connsiteY1116" fmla="*/ 4168 h 10000"/>
                  <a:gd name="connsiteX1117" fmla="*/ 8235 w 10000"/>
                  <a:gd name="connsiteY1117" fmla="*/ 4168 h 10000"/>
                  <a:gd name="connsiteX1118" fmla="*/ 8258 w 10000"/>
                  <a:gd name="connsiteY1118" fmla="*/ 4152 h 10000"/>
                  <a:gd name="connsiteX1119" fmla="*/ 8283 w 10000"/>
                  <a:gd name="connsiteY1119" fmla="*/ 4152 h 10000"/>
                  <a:gd name="connsiteX1120" fmla="*/ 8299 w 10000"/>
                  <a:gd name="connsiteY1120" fmla="*/ 4132 h 10000"/>
                  <a:gd name="connsiteX1121" fmla="*/ 8316 w 10000"/>
                  <a:gd name="connsiteY1121" fmla="*/ 4113 h 10000"/>
                  <a:gd name="connsiteX1122" fmla="*/ 8330 w 10000"/>
                  <a:gd name="connsiteY1122" fmla="*/ 4084 h 10000"/>
                  <a:gd name="connsiteX1123" fmla="*/ 8341 w 10000"/>
                  <a:gd name="connsiteY1123" fmla="*/ 4058 h 10000"/>
                  <a:gd name="connsiteX1124" fmla="*/ 8349 w 10000"/>
                  <a:gd name="connsiteY1124" fmla="*/ 4064 h 10000"/>
                  <a:gd name="connsiteX1125" fmla="*/ 8366 w 10000"/>
                  <a:gd name="connsiteY1125" fmla="*/ 4067 h 10000"/>
                  <a:gd name="connsiteX1126" fmla="*/ 8374 w 10000"/>
                  <a:gd name="connsiteY1126" fmla="*/ 4084 h 10000"/>
                  <a:gd name="connsiteX1127" fmla="*/ 8402 w 10000"/>
                  <a:gd name="connsiteY1127" fmla="*/ 4054 h 10000"/>
                  <a:gd name="connsiteX1128" fmla="*/ 8427 w 10000"/>
                  <a:gd name="connsiteY1128" fmla="*/ 4028 h 10000"/>
                  <a:gd name="connsiteX1129" fmla="*/ 8438 w 10000"/>
                  <a:gd name="connsiteY1129" fmla="*/ 4025 h 10000"/>
                  <a:gd name="connsiteX1130" fmla="*/ 8468 w 10000"/>
                  <a:gd name="connsiteY1130" fmla="*/ 4006 h 10000"/>
                  <a:gd name="connsiteX1131" fmla="*/ 8485 w 10000"/>
                  <a:gd name="connsiteY1131" fmla="*/ 3999 h 10000"/>
                  <a:gd name="connsiteX1132" fmla="*/ 8493 w 10000"/>
                  <a:gd name="connsiteY1132" fmla="*/ 4025 h 10000"/>
                  <a:gd name="connsiteX1133" fmla="*/ 8515 w 10000"/>
                  <a:gd name="connsiteY1133" fmla="*/ 4028 h 10000"/>
                  <a:gd name="connsiteX1134" fmla="*/ 8543 w 10000"/>
                  <a:gd name="connsiteY1134" fmla="*/ 4009 h 10000"/>
                  <a:gd name="connsiteX1135" fmla="*/ 8551 w 10000"/>
                  <a:gd name="connsiteY1135" fmla="*/ 3990 h 10000"/>
                  <a:gd name="connsiteX1136" fmla="*/ 8582 w 10000"/>
                  <a:gd name="connsiteY1136" fmla="*/ 3977 h 10000"/>
                  <a:gd name="connsiteX1137" fmla="*/ 8596 w 10000"/>
                  <a:gd name="connsiteY1137" fmla="*/ 3977 h 10000"/>
                  <a:gd name="connsiteX1138" fmla="*/ 8607 w 10000"/>
                  <a:gd name="connsiteY1138" fmla="*/ 3980 h 10000"/>
                  <a:gd name="connsiteX1139" fmla="*/ 8645 w 10000"/>
                  <a:gd name="connsiteY1139" fmla="*/ 3970 h 10000"/>
                  <a:gd name="connsiteX1140" fmla="*/ 8654 w 10000"/>
                  <a:gd name="connsiteY1140" fmla="*/ 3951 h 10000"/>
                  <a:gd name="connsiteX1141" fmla="*/ 8670 w 10000"/>
                  <a:gd name="connsiteY1141" fmla="*/ 3935 h 10000"/>
                  <a:gd name="connsiteX1142" fmla="*/ 8695 w 10000"/>
                  <a:gd name="connsiteY1142" fmla="*/ 3935 h 10000"/>
                  <a:gd name="connsiteX1143" fmla="*/ 8704 w 10000"/>
                  <a:gd name="connsiteY1143" fmla="*/ 3951 h 10000"/>
                  <a:gd name="connsiteX1144" fmla="*/ 8717 w 10000"/>
                  <a:gd name="connsiteY1144" fmla="*/ 3964 h 10000"/>
                  <a:gd name="connsiteX1145" fmla="*/ 8751 w 10000"/>
                  <a:gd name="connsiteY1145" fmla="*/ 3951 h 10000"/>
                  <a:gd name="connsiteX1146" fmla="*/ 8776 w 10000"/>
                  <a:gd name="connsiteY1146" fmla="*/ 3935 h 10000"/>
                  <a:gd name="connsiteX1147" fmla="*/ 8798 w 10000"/>
                  <a:gd name="connsiteY1147" fmla="*/ 3925 h 10000"/>
                  <a:gd name="connsiteX1148" fmla="*/ 8806 w 10000"/>
                  <a:gd name="connsiteY1148" fmla="*/ 3892 h 10000"/>
                  <a:gd name="connsiteX1149" fmla="*/ 8814 w 10000"/>
                  <a:gd name="connsiteY1149" fmla="*/ 3876 h 10000"/>
                  <a:gd name="connsiteX1150" fmla="*/ 8839 w 10000"/>
                  <a:gd name="connsiteY1150" fmla="*/ 3873 h 10000"/>
                  <a:gd name="connsiteX1151" fmla="*/ 8842 w 10000"/>
                  <a:gd name="connsiteY1151" fmla="*/ 3876 h 10000"/>
                  <a:gd name="connsiteX1152" fmla="*/ 8856 w 10000"/>
                  <a:gd name="connsiteY1152" fmla="*/ 3863 h 10000"/>
                  <a:gd name="connsiteX1153" fmla="*/ 8856 w 10000"/>
                  <a:gd name="connsiteY1153" fmla="*/ 3841 h 10000"/>
                  <a:gd name="connsiteX1154" fmla="*/ 8870 w 10000"/>
                  <a:gd name="connsiteY1154" fmla="*/ 3821 h 10000"/>
                  <a:gd name="connsiteX1155" fmla="*/ 8903 w 10000"/>
                  <a:gd name="connsiteY1155" fmla="*/ 3802 h 10000"/>
                  <a:gd name="connsiteX1156" fmla="*/ 8914 w 10000"/>
                  <a:gd name="connsiteY1156" fmla="*/ 3782 h 10000"/>
                  <a:gd name="connsiteX1157" fmla="*/ 8939 w 10000"/>
                  <a:gd name="connsiteY1157" fmla="*/ 3782 h 10000"/>
                  <a:gd name="connsiteX1158" fmla="*/ 8961 w 10000"/>
                  <a:gd name="connsiteY1158" fmla="*/ 3779 h 10000"/>
                  <a:gd name="connsiteX1159" fmla="*/ 8983 w 10000"/>
                  <a:gd name="connsiteY1159" fmla="*/ 3760 h 10000"/>
                  <a:gd name="connsiteX1160" fmla="*/ 9003 w 10000"/>
                  <a:gd name="connsiteY1160" fmla="*/ 3763 h 10000"/>
                  <a:gd name="connsiteX1161" fmla="*/ 9019 w 10000"/>
                  <a:gd name="connsiteY1161" fmla="*/ 3779 h 10000"/>
                  <a:gd name="connsiteX1162" fmla="*/ 9050 w 10000"/>
                  <a:gd name="connsiteY1162" fmla="*/ 3812 h 10000"/>
                  <a:gd name="connsiteX1163" fmla="*/ 9080 w 10000"/>
                  <a:gd name="connsiteY1163" fmla="*/ 3831 h 10000"/>
                  <a:gd name="connsiteX1164" fmla="*/ 9097 w 10000"/>
                  <a:gd name="connsiteY1164" fmla="*/ 3867 h 10000"/>
                  <a:gd name="connsiteX1165" fmla="*/ 9114 w 10000"/>
                  <a:gd name="connsiteY1165" fmla="*/ 3902 h 10000"/>
                  <a:gd name="connsiteX1166" fmla="*/ 9122 w 10000"/>
                  <a:gd name="connsiteY1166" fmla="*/ 3935 h 10000"/>
                  <a:gd name="connsiteX1167" fmla="*/ 9125 w 10000"/>
                  <a:gd name="connsiteY1167" fmla="*/ 3964 h 10000"/>
                  <a:gd name="connsiteX1168" fmla="*/ 9130 w 10000"/>
                  <a:gd name="connsiteY1168" fmla="*/ 3999 h 10000"/>
                  <a:gd name="connsiteX1169" fmla="*/ 9130 w 10000"/>
                  <a:gd name="connsiteY1169" fmla="*/ 4054 h 10000"/>
                  <a:gd name="connsiteX1170" fmla="*/ 9155 w 10000"/>
                  <a:gd name="connsiteY1170" fmla="*/ 4093 h 10000"/>
                  <a:gd name="connsiteX1171" fmla="*/ 9169 w 10000"/>
                  <a:gd name="connsiteY1171" fmla="*/ 4090 h 10000"/>
                  <a:gd name="connsiteX1172" fmla="*/ 9211 w 10000"/>
                  <a:gd name="connsiteY1172" fmla="*/ 4077 h 10000"/>
                  <a:gd name="connsiteX1173" fmla="*/ 9244 w 10000"/>
                  <a:gd name="connsiteY1173" fmla="*/ 4077 h 10000"/>
                  <a:gd name="connsiteX1174" fmla="*/ 9252 w 10000"/>
                  <a:gd name="connsiteY1174" fmla="*/ 4103 h 10000"/>
                  <a:gd name="connsiteX1175" fmla="*/ 9258 w 10000"/>
                  <a:gd name="connsiteY1175" fmla="*/ 4148 h 10000"/>
                  <a:gd name="connsiteX1176" fmla="*/ 9269 w 10000"/>
                  <a:gd name="connsiteY1176" fmla="*/ 4158 h 10000"/>
                  <a:gd name="connsiteX1177" fmla="*/ 9294 w 10000"/>
                  <a:gd name="connsiteY1177" fmla="*/ 4158 h 10000"/>
                  <a:gd name="connsiteX1178" fmla="*/ 9319 w 10000"/>
                  <a:gd name="connsiteY1178" fmla="*/ 4168 h 10000"/>
                  <a:gd name="connsiteX1179" fmla="*/ 9346 w 10000"/>
                  <a:gd name="connsiteY1179" fmla="*/ 4190 h 10000"/>
                  <a:gd name="connsiteX1180" fmla="*/ 9357 w 10000"/>
                  <a:gd name="connsiteY1180" fmla="*/ 4168 h 10000"/>
                  <a:gd name="connsiteX1181" fmla="*/ 9371 w 10000"/>
                  <a:gd name="connsiteY1181" fmla="*/ 4132 h 10000"/>
                  <a:gd name="connsiteX1182" fmla="*/ 9391 w 10000"/>
                  <a:gd name="connsiteY1182" fmla="*/ 4113 h 10000"/>
                  <a:gd name="connsiteX1183" fmla="*/ 9407 w 10000"/>
                  <a:gd name="connsiteY1183" fmla="*/ 4103 h 10000"/>
                  <a:gd name="connsiteX1184" fmla="*/ 9435 w 10000"/>
                  <a:gd name="connsiteY1184" fmla="*/ 4100 h 10000"/>
                  <a:gd name="connsiteX1185" fmla="*/ 9460 w 10000"/>
                  <a:gd name="connsiteY1185" fmla="*/ 4084 h 10000"/>
                  <a:gd name="connsiteX1186" fmla="*/ 9485 w 10000"/>
                  <a:gd name="connsiteY1186" fmla="*/ 4067 h 10000"/>
                  <a:gd name="connsiteX1187" fmla="*/ 9496 w 10000"/>
                  <a:gd name="connsiteY1187" fmla="*/ 4054 h 10000"/>
                  <a:gd name="connsiteX1188" fmla="*/ 9526 w 10000"/>
                  <a:gd name="connsiteY1188" fmla="*/ 4048 h 10000"/>
                  <a:gd name="connsiteX1189" fmla="*/ 9557 w 10000"/>
                  <a:gd name="connsiteY1189" fmla="*/ 4038 h 10000"/>
                  <a:gd name="connsiteX1190" fmla="*/ 9584 w 10000"/>
                  <a:gd name="connsiteY1190" fmla="*/ 4019 h 10000"/>
                  <a:gd name="connsiteX1191" fmla="*/ 9623 w 10000"/>
                  <a:gd name="connsiteY1191" fmla="*/ 4016 h 10000"/>
                  <a:gd name="connsiteX1192" fmla="*/ 9648 w 10000"/>
                  <a:gd name="connsiteY1192" fmla="*/ 4009 h 10000"/>
                  <a:gd name="connsiteX1193" fmla="*/ 9673 w 10000"/>
                  <a:gd name="connsiteY1193" fmla="*/ 4019 h 10000"/>
                  <a:gd name="connsiteX1194" fmla="*/ 9712 w 10000"/>
                  <a:gd name="connsiteY1194" fmla="*/ 4038 h 10000"/>
                  <a:gd name="connsiteX1195" fmla="*/ 9742 w 10000"/>
                  <a:gd name="connsiteY1195" fmla="*/ 4074 h 10000"/>
                  <a:gd name="connsiteX1196" fmla="*/ 9776 w 10000"/>
                  <a:gd name="connsiteY1196" fmla="*/ 4093 h 10000"/>
                  <a:gd name="connsiteX1197" fmla="*/ 9814 w 10000"/>
                  <a:gd name="connsiteY1197" fmla="*/ 4109 h 10000"/>
                  <a:gd name="connsiteX1198" fmla="*/ 9859 w 10000"/>
                  <a:gd name="connsiteY1198" fmla="*/ 4119 h 10000"/>
                  <a:gd name="connsiteX1199" fmla="*/ 9898 w 10000"/>
                  <a:gd name="connsiteY1199" fmla="*/ 4122 h 10000"/>
                  <a:gd name="connsiteX1200" fmla="*/ 9931 w 10000"/>
                  <a:gd name="connsiteY1200" fmla="*/ 4109 h 10000"/>
                  <a:gd name="connsiteX1201" fmla="*/ 9956 w 10000"/>
                  <a:gd name="connsiteY1201" fmla="*/ 4100 h 10000"/>
                  <a:gd name="connsiteX1202" fmla="*/ 9981 w 10000"/>
                  <a:gd name="connsiteY1202" fmla="*/ 4067 h 10000"/>
                  <a:gd name="connsiteX1203" fmla="*/ 9994 w 10000"/>
                  <a:gd name="connsiteY1203" fmla="*/ 4035 h 10000"/>
                  <a:gd name="connsiteX1204" fmla="*/ 10000 w 10000"/>
                  <a:gd name="connsiteY1204" fmla="*/ 3996 h 10000"/>
                  <a:gd name="connsiteX1205" fmla="*/ 9994 w 10000"/>
                  <a:gd name="connsiteY1205" fmla="*/ 3941 h 10000"/>
                  <a:gd name="connsiteX1206" fmla="*/ 9986 w 10000"/>
                  <a:gd name="connsiteY1206" fmla="*/ 3905 h 10000"/>
                  <a:gd name="connsiteX1207" fmla="*/ 9981 w 10000"/>
                  <a:gd name="connsiteY1207" fmla="*/ 3857 h 10000"/>
                  <a:gd name="connsiteX1208" fmla="*/ 9989 w 10000"/>
                  <a:gd name="connsiteY1208" fmla="*/ 3837 h 10000"/>
                  <a:gd name="connsiteX1209" fmla="*/ 9989 w 10000"/>
                  <a:gd name="connsiteY1209" fmla="*/ 3812 h 10000"/>
                  <a:gd name="connsiteX1210" fmla="*/ 9981 w 10000"/>
                  <a:gd name="connsiteY1210" fmla="*/ 3792 h 10000"/>
                  <a:gd name="connsiteX1211" fmla="*/ 9970 w 10000"/>
                  <a:gd name="connsiteY1211" fmla="*/ 3763 h 10000"/>
                  <a:gd name="connsiteX1212" fmla="*/ 9945 w 10000"/>
                  <a:gd name="connsiteY1212" fmla="*/ 3705 h 10000"/>
                  <a:gd name="connsiteX1213" fmla="*/ 9931 w 10000"/>
                  <a:gd name="connsiteY1213" fmla="*/ 3659 h 10000"/>
                  <a:gd name="connsiteX1214" fmla="*/ 9903 w 10000"/>
                  <a:gd name="connsiteY1214" fmla="*/ 3640 h 10000"/>
                  <a:gd name="connsiteX1215" fmla="*/ 9881 w 10000"/>
                  <a:gd name="connsiteY1215" fmla="*/ 3620 h 10000"/>
                  <a:gd name="connsiteX1216" fmla="*/ 9856 w 10000"/>
                  <a:gd name="connsiteY1216" fmla="*/ 3595 h 10000"/>
                  <a:gd name="connsiteX1217" fmla="*/ 9817 w 10000"/>
                  <a:gd name="connsiteY1217" fmla="*/ 3562 h 10000"/>
                  <a:gd name="connsiteX1218" fmla="*/ 9795 w 10000"/>
                  <a:gd name="connsiteY1218" fmla="*/ 3546 h 10000"/>
                  <a:gd name="connsiteX1219" fmla="*/ 9778 w 10000"/>
                  <a:gd name="connsiteY1219" fmla="*/ 3527 h 10000"/>
                  <a:gd name="connsiteX1220" fmla="*/ 9745 w 10000"/>
                  <a:gd name="connsiteY1220" fmla="*/ 3501 h 10000"/>
                  <a:gd name="connsiteX1221" fmla="*/ 9726 w 10000"/>
                  <a:gd name="connsiteY1221" fmla="*/ 3488 h 10000"/>
                  <a:gd name="connsiteX1222" fmla="*/ 9704 w 10000"/>
                  <a:gd name="connsiteY1222" fmla="*/ 3472 h 10000"/>
                  <a:gd name="connsiteX1223" fmla="*/ 9695 w 10000"/>
                  <a:gd name="connsiteY1223" fmla="*/ 3468 h 10000"/>
                  <a:gd name="connsiteX1224" fmla="*/ 9690 w 10000"/>
                  <a:gd name="connsiteY1224" fmla="*/ 3459 h 10000"/>
                  <a:gd name="connsiteX1225" fmla="*/ 9673 w 10000"/>
                  <a:gd name="connsiteY1225" fmla="*/ 3449 h 10000"/>
                  <a:gd name="connsiteX1226" fmla="*/ 9665 w 10000"/>
                  <a:gd name="connsiteY1226" fmla="*/ 3442 h 10000"/>
                  <a:gd name="connsiteX1227" fmla="*/ 9654 w 10000"/>
                  <a:gd name="connsiteY1227" fmla="*/ 3449 h 10000"/>
                  <a:gd name="connsiteX1228" fmla="*/ 9521 w 10000"/>
                  <a:gd name="connsiteY1228" fmla="*/ 3394 h 10000"/>
                  <a:gd name="connsiteX1229" fmla="*/ 9510 w 10000"/>
                  <a:gd name="connsiteY1229" fmla="*/ 3368 h 10000"/>
                  <a:gd name="connsiteX1230" fmla="*/ 9496 w 10000"/>
                  <a:gd name="connsiteY1230" fmla="*/ 3287 h 10000"/>
                  <a:gd name="connsiteX1231" fmla="*/ 9488 w 10000"/>
                  <a:gd name="connsiteY1231" fmla="*/ 3216 h 10000"/>
                  <a:gd name="connsiteX1232" fmla="*/ 9493 w 10000"/>
                  <a:gd name="connsiteY1232" fmla="*/ 3174 h 10000"/>
                  <a:gd name="connsiteX1233" fmla="*/ 9501 w 10000"/>
                  <a:gd name="connsiteY1233" fmla="*/ 3128 h 10000"/>
                  <a:gd name="connsiteX1234" fmla="*/ 9488 w 10000"/>
                  <a:gd name="connsiteY1234" fmla="*/ 3025 h 10000"/>
                  <a:gd name="connsiteX1235" fmla="*/ 9446 w 10000"/>
                  <a:gd name="connsiteY1235" fmla="*/ 2931 h 10000"/>
                  <a:gd name="connsiteX1236" fmla="*/ 9382 w 10000"/>
                  <a:gd name="connsiteY1236" fmla="*/ 2837 h 10000"/>
                  <a:gd name="connsiteX1237" fmla="*/ 9316 w 10000"/>
                  <a:gd name="connsiteY1237" fmla="*/ 2753 h 10000"/>
                  <a:gd name="connsiteX1238" fmla="*/ 9294 w 10000"/>
                  <a:gd name="connsiteY1238" fmla="*/ 2655 h 10000"/>
                  <a:gd name="connsiteX1239" fmla="*/ 9213 w 10000"/>
                  <a:gd name="connsiteY1239" fmla="*/ 2328 h 10000"/>
                  <a:gd name="connsiteX1240" fmla="*/ 9172 w 10000"/>
                  <a:gd name="connsiteY1240" fmla="*/ 2286 h 10000"/>
                  <a:gd name="connsiteX1241" fmla="*/ 9019 w 10000"/>
                  <a:gd name="connsiteY1241" fmla="*/ 2082 h 10000"/>
                  <a:gd name="connsiteX1242" fmla="*/ 8906 w 10000"/>
                  <a:gd name="connsiteY1242" fmla="*/ 1946 h 10000"/>
                  <a:gd name="connsiteX1243" fmla="*/ 8801 w 10000"/>
                  <a:gd name="connsiteY1243" fmla="*/ 1778 h 10000"/>
                  <a:gd name="connsiteX1244" fmla="*/ 8806 w 10000"/>
                  <a:gd name="connsiteY1244" fmla="*/ 1713 h 10000"/>
                  <a:gd name="connsiteX1245" fmla="*/ 8809 w 10000"/>
                  <a:gd name="connsiteY1245" fmla="*/ 1703 h 10000"/>
                  <a:gd name="connsiteX1246" fmla="*/ 8817 w 10000"/>
                  <a:gd name="connsiteY1246" fmla="*/ 1713 h 10000"/>
                  <a:gd name="connsiteX1247" fmla="*/ 8834 w 10000"/>
                  <a:gd name="connsiteY1247" fmla="*/ 1729 h 10000"/>
                  <a:gd name="connsiteX1248" fmla="*/ 8839 w 10000"/>
                  <a:gd name="connsiteY1248" fmla="*/ 1729 h 10000"/>
                  <a:gd name="connsiteX1249" fmla="*/ 8848 w 10000"/>
                  <a:gd name="connsiteY1249" fmla="*/ 1723 h 10000"/>
                  <a:gd name="connsiteX1250" fmla="*/ 8850 w 10000"/>
                  <a:gd name="connsiteY1250" fmla="*/ 1703 h 10000"/>
                  <a:gd name="connsiteX1251" fmla="*/ 8850 w 10000"/>
                  <a:gd name="connsiteY1251" fmla="*/ 1684 h 10000"/>
                  <a:gd name="connsiteX1252" fmla="*/ 8850 w 10000"/>
                  <a:gd name="connsiteY1252" fmla="*/ 1648 h 10000"/>
                  <a:gd name="connsiteX1253" fmla="*/ 8881 w 10000"/>
                  <a:gd name="connsiteY1253" fmla="*/ 1571 h 10000"/>
                  <a:gd name="connsiteX1254" fmla="*/ 8895 w 10000"/>
                  <a:gd name="connsiteY1254" fmla="*/ 1541 h 10000"/>
                  <a:gd name="connsiteX1255" fmla="*/ 8895 w 10000"/>
                  <a:gd name="connsiteY1255" fmla="*/ 1525 h 10000"/>
                  <a:gd name="connsiteX1256" fmla="*/ 8881 w 10000"/>
                  <a:gd name="connsiteY1256" fmla="*/ 1516 h 10000"/>
                  <a:gd name="connsiteX1257" fmla="*/ 8864 w 10000"/>
                  <a:gd name="connsiteY1257" fmla="*/ 1522 h 10000"/>
                  <a:gd name="connsiteX1258" fmla="*/ 8850 w 10000"/>
                  <a:gd name="connsiteY1258" fmla="*/ 1535 h 10000"/>
                  <a:gd name="connsiteX1259" fmla="*/ 8834 w 10000"/>
                  <a:gd name="connsiteY1259" fmla="*/ 1571 h 10000"/>
                  <a:gd name="connsiteX1260" fmla="*/ 8825 w 10000"/>
                  <a:gd name="connsiteY1260" fmla="*/ 1587 h 10000"/>
                  <a:gd name="connsiteX1261" fmla="*/ 8776 w 10000"/>
                  <a:gd name="connsiteY1261" fmla="*/ 1571 h 10000"/>
                  <a:gd name="connsiteX1262" fmla="*/ 8745 w 10000"/>
                  <a:gd name="connsiteY1262" fmla="*/ 1580 h 10000"/>
                  <a:gd name="connsiteX1263" fmla="*/ 8720 w 10000"/>
                  <a:gd name="connsiteY1263" fmla="*/ 1587 h 10000"/>
                  <a:gd name="connsiteX1264" fmla="*/ 8709 w 10000"/>
                  <a:gd name="connsiteY1264" fmla="*/ 1609 h 10000"/>
                  <a:gd name="connsiteX1265" fmla="*/ 8693 w 10000"/>
                  <a:gd name="connsiteY1265" fmla="*/ 1616 h 10000"/>
                  <a:gd name="connsiteX1266" fmla="*/ 8684 w 10000"/>
                  <a:gd name="connsiteY1266" fmla="*/ 1639 h 10000"/>
                  <a:gd name="connsiteX1267" fmla="*/ 8684 w 10000"/>
                  <a:gd name="connsiteY1267" fmla="*/ 1658 h 10000"/>
                  <a:gd name="connsiteX1268" fmla="*/ 8665 w 10000"/>
                  <a:gd name="connsiteY1268" fmla="*/ 1655 h 10000"/>
                  <a:gd name="connsiteX1269" fmla="*/ 8665 w 10000"/>
                  <a:gd name="connsiteY1269" fmla="*/ 1645 h 10000"/>
                  <a:gd name="connsiteX1270" fmla="*/ 8665 w 10000"/>
                  <a:gd name="connsiteY1270" fmla="*/ 1626 h 10000"/>
                  <a:gd name="connsiteX1271" fmla="*/ 8676 w 10000"/>
                  <a:gd name="connsiteY1271" fmla="*/ 1609 h 10000"/>
                  <a:gd name="connsiteX1272" fmla="*/ 8679 w 10000"/>
                  <a:gd name="connsiteY1272" fmla="*/ 1597 h 10000"/>
                  <a:gd name="connsiteX1273" fmla="*/ 8687 w 10000"/>
                  <a:gd name="connsiteY1273" fmla="*/ 1577 h 10000"/>
                  <a:gd name="connsiteX1274" fmla="*/ 8695 w 10000"/>
                  <a:gd name="connsiteY1274" fmla="*/ 1554 h 10000"/>
                  <a:gd name="connsiteX1275" fmla="*/ 8709 w 10000"/>
                  <a:gd name="connsiteY1275" fmla="*/ 1532 h 10000"/>
                  <a:gd name="connsiteX1276" fmla="*/ 8704 w 10000"/>
                  <a:gd name="connsiteY1276" fmla="*/ 1512 h 10000"/>
                  <a:gd name="connsiteX1277" fmla="*/ 8695 w 10000"/>
                  <a:gd name="connsiteY1277" fmla="*/ 1503 h 10000"/>
                  <a:gd name="connsiteX1278" fmla="*/ 8684 w 10000"/>
                  <a:gd name="connsiteY1278" fmla="*/ 1503 h 10000"/>
                  <a:gd name="connsiteX1279" fmla="*/ 8670 w 10000"/>
                  <a:gd name="connsiteY1279" fmla="*/ 1525 h 10000"/>
                  <a:gd name="connsiteX1280" fmla="*/ 8665 w 10000"/>
                  <a:gd name="connsiteY1280" fmla="*/ 1545 h 10000"/>
                  <a:gd name="connsiteX1281" fmla="*/ 8654 w 10000"/>
                  <a:gd name="connsiteY1281" fmla="*/ 1567 h 10000"/>
                  <a:gd name="connsiteX1282" fmla="*/ 8648 w 10000"/>
                  <a:gd name="connsiteY1282" fmla="*/ 1587 h 10000"/>
                  <a:gd name="connsiteX1283" fmla="*/ 8640 w 10000"/>
                  <a:gd name="connsiteY1283" fmla="*/ 1629 h 10000"/>
                  <a:gd name="connsiteX1284" fmla="*/ 8620 w 10000"/>
                  <a:gd name="connsiteY1284" fmla="*/ 1635 h 10000"/>
                  <a:gd name="connsiteX1285" fmla="*/ 8612 w 10000"/>
                  <a:gd name="connsiteY1285" fmla="*/ 1635 h 10000"/>
                  <a:gd name="connsiteX1286" fmla="*/ 8604 w 10000"/>
                  <a:gd name="connsiteY1286" fmla="*/ 1626 h 10000"/>
                  <a:gd name="connsiteX1287" fmla="*/ 8596 w 10000"/>
                  <a:gd name="connsiteY1287" fmla="*/ 1616 h 10000"/>
                  <a:gd name="connsiteX1288" fmla="*/ 8596 w 10000"/>
                  <a:gd name="connsiteY1288" fmla="*/ 1580 h 10000"/>
                  <a:gd name="connsiteX1289" fmla="*/ 8587 w 10000"/>
                  <a:gd name="connsiteY1289" fmla="*/ 1545 h 10000"/>
                  <a:gd name="connsiteX1290" fmla="*/ 8565 w 10000"/>
                  <a:gd name="connsiteY1290" fmla="*/ 1516 h 10000"/>
                  <a:gd name="connsiteX1291" fmla="*/ 8543 w 10000"/>
                  <a:gd name="connsiteY1291" fmla="*/ 1512 h 10000"/>
                  <a:gd name="connsiteX1292" fmla="*/ 8518 w 10000"/>
                  <a:gd name="connsiteY1292" fmla="*/ 1532 h 10000"/>
                  <a:gd name="connsiteX1293" fmla="*/ 8476 w 10000"/>
                  <a:gd name="connsiteY1293" fmla="*/ 1567 h 10000"/>
                  <a:gd name="connsiteX1294" fmla="*/ 8454 w 10000"/>
                  <a:gd name="connsiteY1294" fmla="*/ 1551 h 10000"/>
                  <a:gd name="connsiteX1295" fmla="*/ 8402 w 10000"/>
                  <a:gd name="connsiteY1295" fmla="*/ 1493 h 10000"/>
                  <a:gd name="connsiteX1296" fmla="*/ 8371 w 10000"/>
                  <a:gd name="connsiteY1296" fmla="*/ 1428 h 10000"/>
                  <a:gd name="connsiteX1297" fmla="*/ 8072 w 10000"/>
                  <a:gd name="connsiteY1297" fmla="*/ 1422 h 10000"/>
                  <a:gd name="connsiteX1298" fmla="*/ 7823 w 10000"/>
                  <a:gd name="connsiteY1298" fmla="*/ 1279 h 10000"/>
                  <a:gd name="connsiteX1299" fmla="*/ 7587 w 10000"/>
                  <a:gd name="connsiteY1299" fmla="*/ 1133 h 10000"/>
                  <a:gd name="connsiteX1300" fmla="*/ 7526 w 10000"/>
                  <a:gd name="connsiteY1300" fmla="*/ 1098 h 10000"/>
                  <a:gd name="connsiteX1301" fmla="*/ 7346 w 10000"/>
                  <a:gd name="connsiteY1301" fmla="*/ 991 h 10000"/>
                  <a:gd name="connsiteX1302" fmla="*/ 7321 w 10000"/>
                  <a:gd name="connsiteY1302" fmla="*/ 959 h 10000"/>
                  <a:gd name="connsiteX1303" fmla="*/ 7307 w 10000"/>
                  <a:gd name="connsiteY1303" fmla="*/ 871 h 10000"/>
                  <a:gd name="connsiteX1304" fmla="*/ 7224 w 10000"/>
                  <a:gd name="connsiteY1304" fmla="*/ 816 h 10000"/>
                  <a:gd name="connsiteX1305" fmla="*/ 7147 w 10000"/>
                  <a:gd name="connsiteY1305" fmla="*/ 787 h 10000"/>
                  <a:gd name="connsiteX1306" fmla="*/ 7080 w 10000"/>
                  <a:gd name="connsiteY1306" fmla="*/ 742 h 10000"/>
                  <a:gd name="connsiteX1307" fmla="*/ 7069 w 10000"/>
                  <a:gd name="connsiteY1307" fmla="*/ 767 h 10000"/>
                  <a:gd name="connsiteX1308" fmla="*/ 7033 w 10000"/>
                  <a:gd name="connsiteY1308" fmla="*/ 787 h 10000"/>
                  <a:gd name="connsiteX1309" fmla="*/ 6820 w 10000"/>
                  <a:gd name="connsiteY1309" fmla="*/ 878 h 10000"/>
                  <a:gd name="connsiteX1310" fmla="*/ 6726 w 10000"/>
                  <a:gd name="connsiteY1310" fmla="*/ 897 h 10000"/>
                  <a:gd name="connsiteX1311" fmla="*/ 6626 w 10000"/>
                  <a:gd name="connsiteY1311" fmla="*/ 955 h 10000"/>
                  <a:gd name="connsiteX1312" fmla="*/ 6582 w 10000"/>
                  <a:gd name="connsiteY1312" fmla="*/ 946 h 10000"/>
                  <a:gd name="connsiteX1313" fmla="*/ 6571 w 10000"/>
                  <a:gd name="connsiteY1313" fmla="*/ 955 h 10000"/>
                  <a:gd name="connsiteX1314" fmla="*/ 6507 w 10000"/>
                  <a:gd name="connsiteY1314" fmla="*/ 975 h 10000"/>
                  <a:gd name="connsiteX1315" fmla="*/ 6485 w 10000"/>
                  <a:gd name="connsiteY1315" fmla="*/ 975 h 10000"/>
                  <a:gd name="connsiteX1316" fmla="*/ 6476 w 10000"/>
                  <a:gd name="connsiteY1316" fmla="*/ 965 h 10000"/>
                  <a:gd name="connsiteX1317" fmla="*/ 6474 w 10000"/>
                  <a:gd name="connsiteY1317" fmla="*/ 936 h 10000"/>
                  <a:gd name="connsiteX1318" fmla="*/ 6452 w 10000"/>
                  <a:gd name="connsiteY1318" fmla="*/ 887 h 10000"/>
                  <a:gd name="connsiteX1319" fmla="*/ 6352 w 10000"/>
                  <a:gd name="connsiteY1319" fmla="*/ 767 h 10000"/>
                  <a:gd name="connsiteX1320" fmla="*/ 6313 w 10000"/>
                  <a:gd name="connsiteY1320" fmla="*/ 732 h 10000"/>
                  <a:gd name="connsiteX1321" fmla="*/ 6296 w 10000"/>
                  <a:gd name="connsiteY1321" fmla="*/ 690 h 10000"/>
                  <a:gd name="connsiteX1322" fmla="*/ 6271 w 10000"/>
                  <a:gd name="connsiteY1322" fmla="*/ 664 h 10000"/>
                  <a:gd name="connsiteX1323" fmla="*/ 6266 w 10000"/>
                  <a:gd name="connsiteY1323" fmla="*/ 654 h 10000"/>
                  <a:gd name="connsiteX1324" fmla="*/ 6111 w 10000"/>
                  <a:gd name="connsiteY1324" fmla="*/ 398 h 10000"/>
                  <a:gd name="connsiteX1325" fmla="*/ 5903 w 10000"/>
                  <a:gd name="connsiteY1325" fmla="*/ 408 h 10000"/>
                  <a:gd name="connsiteX1326" fmla="*/ 5837 w 10000"/>
                  <a:gd name="connsiteY1326" fmla="*/ 427 h 10000"/>
                  <a:gd name="connsiteX1327" fmla="*/ 5756 w 10000"/>
                  <a:gd name="connsiteY1327" fmla="*/ 453 h 10000"/>
                  <a:gd name="connsiteX1328" fmla="*/ 5681 w 10000"/>
                  <a:gd name="connsiteY1328" fmla="*/ 453 h 10000"/>
                  <a:gd name="connsiteX1329" fmla="*/ 5609 w 10000"/>
                  <a:gd name="connsiteY1329" fmla="*/ 447 h 10000"/>
                  <a:gd name="connsiteX1330" fmla="*/ 5554 w 10000"/>
                  <a:gd name="connsiteY1330" fmla="*/ 304 h 10000"/>
                  <a:gd name="connsiteX1331" fmla="*/ 5529 w 10000"/>
                  <a:gd name="connsiteY1331" fmla="*/ 301 h 10000"/>
                  <a:gd name="connsiteX1332" fmla="*/ 5393 w 10000"/>
                  <a:gd name="connsiteY1332" fmla="*/ 256 h 10000"/>
                  <a:gd name="connsiteX1333" fmla="*/ 5366 w 10000"/>
                  <a:gd name="connsiteY1333" fmla="*/ 220 h 10000"/>
                  <a:gd name="connsiteX1334" fmla="*/ 5249 w 10000"/>
                  <a:gd name="connsiteY1334" fmla="*/ 155 h 10000"/>
                  <a:gd name="connsiteX1335" fmla="*/ 5141 w 10000"/>
                  <a:gd name="connsiteY1335" fmla="*/ 52 h 10000"/>
                  <a:gd name="connsiteX1336" fmla="*/ 5116 w 10000"/>
                  <a:gd name="connsiteY1336" fmla="*/ 3 h 10000"/>
                  <a:gd name="connsiteX1337" fmla="*/ 5061 w 10000"/>
                  <a:gd name="connsiteY1337" fmla="*/ 0 h 10000"/>
                  <a:gd name="connsiteX1338" fmla="*/ 5036 w 10000"/>
                  <a:gd name="connsiteY1338" fmla="*/ 32 h 10000"/>
                  <a:gd name="connsiteX1339" fmla="*/ 4942 w 10000"/>
                  <a:gd name="connsiteY1339" fmla="*/ 133 h 10000"/>
                  <a:gd name="connsiteX1340" fmla="*/ 4900 w 10000"/>
                  <a:gd name="connsiteY1340" fmla="*/ 217 h 10000"/>
                  <a:gd name="connsiteX1341" fmla="*/ 4861 w 10000"/>
                  <a:gd name="connsiteY1341" fmla="*/ 198 h 10000"/>
                  <a:gd name="connsiteX1342" fmla="*/ 4795 w 10000"/>
                  <a:gd name="connsiteY1342" fmla="*/ 68 h 10000"/>
                  <a:gd name="connsiteX1343" fmla="*/ 4778 w 10000"/>
                  <a:gd name="connsiteY1343" fmla="*/ 62 h 10000"/>
                  <a:gd name="connsiteX1344" fmla="*/ 4765 w 10000"/>
                  <a:gd name="connsiteY1344" fmla="*/ 62 h 10000"/>
                  <a:gd name="connsiteX1345" fmla="*/ 4748 w 10000"/>
                  <a:gd name="connsiteY1345" fmla="*/ 68 h 10000"/>
                  <a:gd name="connsiteX1346" fmla="*/ 4673 w 10000"/>
                  <a:gd name="connsiteY1346" fmla="*/ 136 h 10000"/>
                  <a:gd name="connsiteX1347" fmla="*/ 4632 w 10000"/>
                  <a:gd name="connsiteY1347" fmla="*/ 201 h 10000"/>
                  <a:gd name="connsiteX1348" fmla="*/ 4623 w 10000"/>
                  <a:gd name="connsiteY1348" fmla="*/ 210 h 10000"/>
                  <a:gd name="connsiteX1349" fmla="*/ 4579 w 10000"/>
                  <a:gd name="connsiteY1349" fmla="*/ 220 h 10000"/>
                  <a:gd name="connsiteX1350" fmla="*/ 4479 w 10000"/>
                  <a:gd name="connsiteY1350" fmla="*/ 198 h 10000"/>
                  <a:gd name="connsiteX1351" fmla="*/ 4402 w 10000"/>
                  <a:gd name="connsiteY1351" fmla="*/ 165 h 10000"/>
                  <a:gd name="connsiteX1352" fmla="*/ 4374 w 10000"/>
                  <a:gd name="connsiteY1352" fmla="*/ 165 h 10000"/>
                  <a:gd name="connsiteX1353" fmla="*/ 4335 w 10000"/>
                  <a:gd name="connsiteY1353" fmla="*/ 172 h 10000"/>
                  <a:gd name="connsiteX1354" fmla="*/ 4302 w 10000"/>
                  <a:gd name="connsiteY1354" fmla="*/ 188 h 10000"/>
                  <a:gd name="connsiteX1355" fmla="*/ 4271 w 10000"/>
                  <a:gd name="connsiteY1355" fmla="*/ 220 h 10000"/>
                  <a:gd name="connsiteX1356" fmla="*/ 4238 w 10000"/>
                  <a:gd name="connsiteY1356" fmla="*/ 240 h 10000"/>
                  <a:gd name="connsiteX1357" fmla="*/ 4324 w 10000"/>
                  <a:gd name="connsiteY1357" fmla="*/ 1289 h 10000"/>
                  <a:gd name="connsiteX1358" fmla="*/ 3560 w 10000"/>
                  <a:gd name="connsiteY1358" fmla="*/ 7749 h 10000"/>
                  <a:gd name="connsiteX1359" fmla="*/ 4297 w 10000"/>
                  <a:gd name="connsiteY1359" fmla="*/ 7345 h 10000"/>
                  <a:gd name="connsiteX1360" fmla="*/ 4236 w 10000"/>
                  <a:gd name="connsiteY1360" fmla="*/ 6832 h 10000"/>
                  <a:gd name="connsiteX1361" fmla="*/ 3946 w 10000"/>
                  <a:gd name="connsiteY1361" fmla="*/ 6675 h 10000"/>
                  <a:gd name="connsiteX1362" fmla="*/ 3687 w 10000"/>
                  <a:gd name="connsiteY1362" fmla="*/ 7730 h 10000"/>
                  <a:gd name="connsiteX1363" fmla="*/ 3690 w 10000"/>
                  <a:gd name="connsiteY1363" fmla="*/ 7730 h 10000"/>
                  <a:gd name="connsiteX1364" fmla="*/ 3704 w 10000"/>
                  <a:gd name="connsiteY1364" fmla="*/ 7740 h 10000"/>
                  <a:gd name="connsiteX1365" fmla="*/ 3712 w 10000"/>
                  <a:gd name="connsiteY1365" fmla="*/ 7743 h 10000"/>
                  <a:gd name="connsiteX1366" fmla="*/ 3723 w 10000"/>
                  <a:gd name="connsiteY1366" fmla="*/ 7749 h 10000"/>
                  <a:gd name="connsiteX1367" fmla="*/ 3729 w 10000"/>
                  <a:gd name="connsiteY1367" fmla="*/ 7749 h 10000"/>
                  <a:gd name="connsiteX1368" fmla="*/ 3729 w 10000"/>
                  <a:gd name="connsiteY1368" fmla="*/ 7743 h 10000"/>
                  <a:gd name="connsiteX1369" fmla="*/ 3745 w 10000"/>
                  <a:gd name="connsiteY1369" fmla="*/ 7740 h 10000"/>
                  <a:gd name="connsiteX1370" fmla="*/ 3753 w 10000"/>
                  <a:gd name="connsiteY1370" fmla="*/ 7730 h 10000"/>
                  <a:gd name="connsiteX1371" fmla="*/ 3762 w 10000"/>
                  <a:gd name="connsiteY1371" fmla="*/ 7720 h 10000"/>
                  <a:gd name="connsiteX1372" fmla="*/ 3776 w 10000"/>
                  <a:gd name="connsiteY1372" fmla="*/ 7710 h 10000"/>
                  <a:gd name="connsiteX1373" fmla="*/ 3784 w 10000"/>
                  <a:gd name="connsiteY1373" fmla="*/ 7701 h 10000"/>
                  <a:gd name="connsiteX1374" fmla="*/ 4805 w 10000"/>
                  <a:gd name="connsiteY1374" fmla="*/ 7386 h 10000"/>
                  <a:gd name="connsiteX1375" fmla="*/ 3778 w 10000"/>
                  <a:gd name="connsiteY1375" fmla="*/ 7756 h 10000"/>
                  <a:gd name="connsiteX1376" fmla="*/ 3712 w 10000"/>
                  <a:gd name="connsiteY1376" fmla="*/ 8005 h 10000"/>
                  <a:gd name="connsiteX1377" fmla="*/ 3706 w 10000"/>
                  <a:gd name="connsiteY1377" fmla="*/ 8021 h 10000"/>
                  <a:gd name="connsiteX1378" fmla="*/ 3712 w 10000"/>
                  <a:gd name="connsiteY1378" fmla="*/ 8044 h 10000"/>
                  <a:gd name="connsiteX1379" fmla="*/ 3712 w 10000"/>
                  <a:gd name="connsiteY1379" fmla="*/ 8051 h 10000"/>
                  <a:gd name="connsiteX1380" fmla="*/ 3767 w 10000"/>
                  <a:gd name="connsiteY1380" fmla="*/ 8106 h 10000"/>
                  <a:gd name="connsiteX1381" fmla="*/ 3770 w 10000"/>
                  <a:gd name="connsiteY1381" fmla="*/ 8119 h 10000"/>
                  <a:gd name="connsiteX1382" fmla="*/ 3740 w 10000"/>
                  <a:gd name="connsiteY1382" fmla="*/ 8154 h 10000"/>
                  <a:gd name="connsiteX1383" fmla="*/ 3731 w 10000"/>
                  <a:gd name="connsiteY1383" fmla="*/ 8138 h 10000"/>
                  <a:gd name="connsiteX1384" fmla="*/ 3729 w 10000"/>
                  <a:gd name="connsiteY1384" fmla="*/ 8125 h 10000"/>
                  <a:gd name="connsiteX1385" fmla="*/ 3712 w 10000"/>
                  <a:gd name="connsiteY1385" fmla="*/ 8115 h 10000"/>
                  <a:gd name="connsiteX1386" fmla="*/ 3704 w 10000"/>
                  <a:gd name="connsiteY1386" fmla="*/ 8109 h 10000"/>
                  <a:gd name="connsiteX1387" fmla="*/ 3687 w 10000"/>
                  <a:gd name="connsiteY1387" fmla="*/ 8099 h 10000"/>
                  <a:gd name="connsiteX1388" fmla="*/ 3673 w 10000"/>
                  <a:gd name="connsiteY1388" fmla="*/ 8093 h 10000"/>
                  <a:gd name="connsiteX1389" fmla="*/ 3665 w 10000"/>
                  <a:gd name="connsiteY1389" fmla="*/ 8083 h 10000"/>
                  <a:gd name="connsiteX1390" fmla="*/ 3648 w 10000"/>
                  <a:gd name="connsiteY1390" fmla="*/ 8073 h 10000"/>
                  <a:gd name="connsiteX1391" fmla="*/ 3643 w 10000"/>
                  <a:gd name="connsiteY1391" fmla="*/ 8063 h 10000"/>
                  <a:gd name="connsiteX1392" fmla="*/ 3632 w 10000"/>
                  <a:gd name="connsiteY1392" fmla="*/ 8054 h 10000"/>
                  <a:gd name="connsiteX1393" fmla="*/ 3623 w 10000"/>
                  <a:gd name="connsiteY1393" fmla="*/ 8060 h 10000"/>
                  <a:gd name="connsiteX1394" fmla="*/ 3615 w 10000"/>
                  <a:gd name="connsiteY1394" fmla="*/ 8070 h 10000"/>
                  <a:gd name="connsiteX1395" fmla="*/ 3601 w 10000"/>
                  <a:gd name="connsiteY1395" fmla="*/ 8148 h 10000"/>
                  <a:gd name="connsiteX1396" fmla="*/ 3584 w 10000"/>
                  <a:gd name="connsiteY1396" fmla="*/ 8154 h 10000"/>
                  <a:gd name="connsiteX1397" fmla="*/ 5255 w 10000"/>
                  <a:gd name="connsiteY1397" fmla="*/ 7926 h 10000"/>
                  <a:gd name="connsiteX1398" fmla="*/ 4881 w 10000"/>
                  <a:gd name="connsiteY1398" fmla="*/ 8090 h 10000"/>
                  <a:gd name="connsiteX1399" fmla="*/ 3206 w 10000"/>
                  <a:gd name="connsiteY1399" fmla="*/ 8300 h 10000"/>
                  <a:gd name="connsiteX1400" fmla="*/ 2947 w 10000"/>
                  <a:gd name="connsiteY1400" fmla="*/ 8089 h 10000"/>
                  <a:gd name="connsiteX1401" fmla="*/ 3057 w 10000"/>
                  <a:gd name="connsiteY1401" fmla="*/ 7143 h 10000"/>
                  <a:gd name="connsiteX0" fmla="*/ 4324 w 10000"/>
                  <a:gd name="connsiteY0" fmla="*/ 1289 h 10000"/>
                  <a:gd name="connsiteX1" fmla="*/ 4296 w 10000"/>
                  <a:gd name="connsiteY1" fmla="*/ 1305 h 10000"/>
                  <a:gd name="connsiteX2" fmla="*/ 4285 w 10000"/>
                  <a:gd name="connsiteY2" fmla="*/ 1279 h 10000"/>
                  <a:gd name="connsiteX3" fmla="*/ 4244 w 10000"/>
                  <a:gd name="connsiteY3" fmla="*/ 1266 h 10000"/>
                  <a:gd name="connsiteX4" fmla="*/ 4208 w 10000"/>
                  <a:gd name="connsiteY4" fmla="*/ 1286 h 10000"/>
                  <a:gd name="connsiteX5" fmla="*/ 4172 w 10000"/>
                  <a:gd name="connsiteY5" fmla="*/ 1299 h 10000"/>
                  <a:gd name="connsiteX6" fmla="*/ 4150 w 10000"/>
                  <a:gd name="connsiteY6" fmla="*/ 1308 h 10000"/>
                  <a:gd name="connsiteX7" fmla="*/ 4139 w 10000"/>
                  <a:gd name="connsiteY7" fmla="*/ 1315 h 10000"/>
                  <a:gd name="connsiteX8" fmla="*/ 4125 w 10000"/>
                  <a:gd name="connsiteY8" fmla="*/ 1315 h 10000"/>
                  <a:gd name="connsiteX9" fmla="*/ 4119 w 10000"/>
                  <a:gd name="connsiteY9" fmla="*/ 1315 h 10000"/>
                  <a:gd name="connsiteX10" fmla="*/ 4111 w 10000"/>
                  <a:gd name="connsiteY10" fmla="*/ 1308 h 10000"/>
                  <a:gd name="connsiteX11" fmla="*/ 4100 w 10000"/>
                  <a:gd name="connsiteY11" fmla="*/ 1315 h 10000"/>
                  <a:gd name="connsiteX12" fmla="*/ 4075 w 10000"/>
                  <a:gd name="connsiteY12" fmla="*/ 1315 h 10000"/>
                  <a:gd name="connsiteX13" fmla="*/ 4058 w 10000"/>
                  <a:gd name="connsiteY13" fmla="*/ 1318 h 10000"/>
                  <a:gd name="connsiteX14" fmla="*/ 4044 w 10000"/>
                  <a:gd name="connsiteY14" fmla="*/ 1315 h 10000"/>
                  <a:gd name="connsiteX15" fmla="*/ 4042 w 10000"/>
                  <a:gd name="connsiteY15" fmla="*/ 1299 h 10000"/>
                  <a:gd name="connsiteX16" fmla="*/ 4014 w 10000"/>
                  <a:gd name="connsiteY16" fmla="*/ 1308 h 10000"/>
                  <a:gd name="connsiteX17" fmla="*/ 4011 w 10000"/>
                  <a:gd name="connsiteY17" fmla="*/ 1315 h 10000"/>
                  <a:gd name="connsiteX18" fmla="*/ 4011 w 10000"/>
                  <a:gd name="connsiteY18" fmla="*/ 1341 h 10000"/>
                  <a:gd name="connsiteX19" fmla="*/ 4019 w 10000"/>
                  <a:gd name="connsiteY19" fmla="*/ 1341 h 10000"/>
                  <a:gd name="connsiteX20" fmla="*/ 3997 w 10000"/>
                  <a:gd name="connsiteY20" fmla="*/ 1363 h 10000"/>
                  <a:gd name="connsiteX21" fmla="*/ 3986 w 10000"/>
                  <a:gd name="connsiteY21" fmla="*/ 1373 h 10000"/>
                  <a:gd name="connsiteX22" fmla="*/ 3981 w 10000"/>
                  <a:gd name="connsiteY22" fmla="*/ 1389 h 10000"/>
                  <a:gd name="connsiteX23" fmla="*/ 3981 w 10000"/>
                  <a:gd name="connsiteY23" fmla="*/ 1409 h 10000"/>
                  <a:gd name="connsiteX24" fmla="*/ 3981 w 10000"/>
                  <a:gd name="connsiteY24" fmla="*/ 1438 h 10000"/>
                  <a:gd name="connsiteX25" fmla="*/ 3961 w 10000"/>
                  <a:gd name="connsiteY25" fmla="*/ 1441 h 10000"/>
                  <a:gd name="connsiteX26" fmla="*/ 3942 w 10000"/>
                  <a:gd name="connsiteY26" fmla="*/ 1441 h 10000"/>
                  <a:gd name="connsiteX27" fmla="*/ 3914 w 10000"/>
                  <a:gd name="connsiteY27" fmla="*/ 1454 h 10000"/>
                  <a:gd name="connsiteX28" fmla="*/ 3892 w 10000"/>
                  <a:gd name="connsiteY28" fmla="*/ 1467 h 10000"/>
                  <a:gd name="connsiteX29" fmla="*/ 3867 w 10000"/>
                  <a:gd name="connsiteY29" fmla="*/ 1483 h 10000"/>
                  <a:gd name="connsiteX30" fmla="*/ 3845 w 10000"/>
                  <a:gd name="connsiteY30" fmla="*/ 1467 h 10000"/>
                  <a:gd name="connsiteX31" fmla="*/ 3850 w 10000"/>
                  <a:gd name="connsiteY31" fmla="*/ 1457 h 10000"/>
                  <a:gd name="connsiteX32" fmla="*/ 3864 w 10000"/>
                  <a:gd name="connsiteY32" fmla="*/ 1441 h 10000"/>
                  <a:gd name="connsiteX33" fmla="*/ 3859 w 10000"/>
                  <a:gd name="connsiteY33" fmla="*/ 1409 h 10000"/>
                  <a:gd name="connsiteX34" fmla="*/ 3842 w 10000"/>
                  <a:gd name="connsiteY34" fmla="*/ 1383 h 10000"/>
                  <a:gd name="connsiteX35" fmla="*/ 3825 w 10000"/>
                  <a:gd name="connsiteY35" fmla="*/ 1360 h 10000"/>
                  <a:gd name="connsiteX36" fmla="*/ 3809 w 10000"/>
                  <a:gd name="connsiteY36" fmla="*/ 1318 h 10000"/>
                  <a:gd name="connsiteX37" fmla="*/ 3787 w 10000"/>
                  <a:gd name="connsiteY37" fmla="*/ 1289 h 10000"/>
                  <a:gd name="connsiteX38" fmla="*/ 3759 w 10000"/>
                  <a:gd name="connsiteY38" fmla="*/ 1266 h 10000"/>
                  <a:gd name="connsiteX39" fmla="*/ 3740 w 10000"/>
                  <a:gd name="connsiteY39" fmla="*/ 1256 h 10000"/>
                  <a:gd name="connsiteX40" fmla="*/ 3715 w 10000"/>
                  <a:gd name="connsiteY40" fmla="*/ 1250 h 10000"/>
                  <a:gd name="connsiteX41" fmla="*/ 3687 w 10000"/>
                  <a:gd name="connsiteY41" fmla="*/ 1256 h 10000"/>
                  <a:gd name="connsiteX42" fmla="*/ 3681 w 10000"/>
                  <a:gd name="connsiteY42" fmla="*/ 1260 h 10000"/>
                  <a:gd name="connsiteX43" fmla="*/ 3670 w 10000"/>
                  <a:gd name="connsiteY43" fmla="*/ 1295 h 10000"/>
                  <a:gd name="connsiteX44" fmla="*/ 3651 w 10000"/>
                  <a:gd name="connsiteY44" fmla="*/ 1305 h 10000"/>
                  <a:gd name="connsiteX45" fmla="*/ 3640 w 10000"/>
                  <a:gd name="connsiteY45" fmla="*/ 1308 h 10000"/>
                  <a:gd name="connsiteX46" fmla="*/ 3626 w 10000"/>
                  <a:gd name="connsiteY46" fmla="*/ 1308 h 10000"/>
                  <a:gd name="connsiteX47" fmla="*/ 3632 w 10000"/>
                  <a:gd name="connsiteY47" fmla="*/ 1276 h 10000"/>
                  <a:gd name="connsiteX48" fmla="*/ 3609 w 10000"/>
                  <a:gd name="connsiteY48" fmla="*/ 1289 h 10000"/>
                  <a:gd name="connsiteX49" fmla="*/ 3593 w 10000"/>
                  <a:gd name="connsiteY49" fmla="*/ 1286 h 10000"/>
                  <a:gd name="connsiteX50" fmla="*/ 3590 w 10000"/>
                  <a:gd name="connsiteY50" fmla="*/ 1256 h 10000"/>
                  <a:gd name="connsiteX51" fmla="*/ 3584 w 10000"/>
                  <a:gd name="connsiteY51" fmla="*/ 1237 h 10000"/>
                  <a:gd name="connsiteX52" fmla="*/ 3573 w 10000"/>
                  <a:gd name="connsiteY52" fmla="*/ 1237 h 10000"/>
                  <a:gd name="connsiteX53" fmla="*/ 3554 w 10000"/>
                  <a:gd name="connsiteY53" fmla="*/ 1227 h 10000"/>
                  <a:gd name="connsiteX54" fmla="*/ 3546 w 10000"/>
                  <a:gd name="connsiteY54" fmla="*/ 1192 h 10000"/>
                  <a:gd name="connsiteX55" fmla="*/ 3529 w 10000"/>
                  <a:gd name="connsiteY55" fmla="*/ 1176 h 10000"/>
                  <a:gd name="connsiteX56" fmla="*/ 3512 w 10000"/>
                  <a:gd name="connsiteY56" fmla="*/ 1182 h 10000"/>
                  <a:gd name="connsiteX57" fmla="*/ 3485 w 10000"/>
                  <a:gd name="connsiteY57" fmla="*/ 1182 h 10000"/>
                  <a:gd name="connsiteX58" fmla="*/ 3463 w 10000"/>
                  <a:gd name="connsiteY58" fmla="*/ 1176 h 10000"/>
                  <a:gd name="connsiteX59" fmla="*/ 3449 w 10000"/>
                  <a:gd name="connsiteY59" fmla="*/ 1182 h 10000"/>
                  <a:gd name="connsiteX60" fmla="*/ 3432 w 10000"/>
                  <a:gd name="connsiteY60" fmla="*/ 1192 h 10000"/>
                  <a:gd name="connsiteX61" fmla="*/ 3454 w 10000"/>
                  <a:gd name="connsiteY61" fmla="*/ 1205 h 10000"/>
                  <a:gd name="connsiteX62" fmla="*/ 3463 w 10000"/>
                  <a:gd name="connsiteY62" fmla="*/ 1205 h 10000"/>
                  <a:gd name="connsiteX63" fmla="*/ 3488 w 10000"/>
                  <a:gd name="connsiteY63" fmla="*/ 1205 h 10000"/>
                  <a:gd name="connsiteX64" fmla="*/ 3488 w 10000"/>
                  <a:gd name="connsiteY64" fmla="*/ 1218 h 10000"/>
                  <a:gd name="connsiteX65" fmla="*/ 3493 w 10000"/>
                  <a:gd name="connsiteY65" fmla="*/ 1247 h 10000"/>
                  <a:gd name="connsiteX66" fmla="*/ 3512 w 10000"/>
                  <a:gd name="connsiteY66" fmla="*/ 1247 h 10000"/>
                  <a:gd name="connsiteX67" fmla="*/ 3518 w 10000"/>
                  <a:gd name="connsiteY67" fmla="*/ 1250 h 10000"/>
                  <a:gd name="connsiteX68" fmla="*/ 3521 w 10000"/>
                  <a:gd name="connsiteY68" fmla="*/ 1276 h 10000"/>
                  <a:gd name="connsiteX69" fmla="*/ 3543 w 10000"/>
                  <a:gd name="connsiteY69" fmla="*/ 1295 h 10000"/>
                  <a:gd name="connsiteX70" fmla="*/ 3546 w 10000"/>
                  <a:gd name="connsiteY70" fmla="*/ 1305 h 10000"/>
                  <a:gd name="connsiteX71" fmla="*/ 3543 w 10000"/>
                  <a:gd name="connsiteY71" fmla="*/ 1315 h 10000"/>
                  <a:gd name="connsiteX72" fmla="*/ 3543 w 10000"/>
                  <a:gd name="connsiteY72" fmla="*/ 1331 h 10000"/>
                  <a:gd name="connsiteX73" fmla="*/ 3554 w 10000"/>
                  <a:gd name="connsiteY73" fmla="*/ 1324 h 10000"/>
                  <a:gd name="connsiteX74" fmla="*/ 3560 w 10000"/>
                  <a:gd name="connsiteY74" fmla="*/ 1331 h 10000"/>
                  <a:gd name="connsiteX75" fmla="*/ 3582 w 10000"/>
                  <a:gd name="connsiteY75" fmla="*/ 1344 h 10000"/>
                  <a:gd name="connsiteX76" fmla="*/ 3598 w 10000"/>
                  <a:gd name="connsiteY76" fmla="*/ 1380 h 10000"/>
                  <a:gd name="connsiteX77" fmla="*/ 3607 w 10000"/>
                  <a:gd name="connsiteY77" fmla="*/ 1389 h 10000"/>
                  <a:gd name="connsiteX78" fmla="*/ 3623 w 10000"/>
                  <a:gd name="connsiteY78" fmla="*/ 1409 h 10000"/>
                  <a:gd name="connsiteX79" fmla="*/ 3634 w 10000"/>
                  <a:gd name="connsiteY79" fmla="*/ 1438 h 10000"/>
                  <a:gd name="connsiteX80" fmla="*/ 3632 w 10000"/>
                  <a:gd name="connsiteY80" fmla="*/ 1454 h 10000"/>
                  <a:gd name="connsiteX81" fmla="*/ 3618 w 10000"/>
                  <a:gd name="connsiteY81" fmla="*/ 1438 h 10000"/>
                  <a:gd name="connsiteX82" fmla="*/ 3598 w 10000"/>
                  <a:gd name="connsiteY82" fmla="*/ 1428 h 10000"/>
                  <a:gd name="connsiteX83" fmla="*/ 3582 w 10000"/>
                  <a:gd name="connsiteY83" fmla="*/ 1402 h 10000"/>
                  <a:gd name="connsiteX84" fmla="*/ 3562 w 10000"/>
                  <a:gd name="connsiteY84" fmla="*/ 1399 h 10000"/>
                  <a:gd name="connsiteX85" fmla="*/ 3546 w 10000"/>
                  <a:gd name="connsiteY85" fmla="*/ 1383 h 10000"/>
                  <a:gd name="connsiteX86" fmla="*/ 3510 w 10000"/>
                  <a:gd name="connsiteY86" fmla="*/ 1360 h 10000"/>
                  <a:gd name="connsiteX87" fmla="*/ 3485 w 10000"/>
                  <a:gd name="connsiteY87" fmla="*/ 1344 h 10000"/>
                  <a:gd name="connsiteX88" fmla="*/ 3454 w 10000"/>
                  <a:gd name="connsiteY88" fmla="*/ 1334 h 10000"/>
                  <a:gd name="connsiteX89" fmla="*/ 3429 w 10000"/>
                  <a:gd name="connsiteY89" fmla="*/ 1315 h 10000"/>
                  <a:gd name="connsiteX90" fmla="*/ 3416 w 10000"/>
                  <a:gd name="connsiteY90" fmla="*/ 1308 h 10000"/>
                  <a:gd name="connsiteX91" fmla="*/ 3399 w 10000"/>
                  <a:gd name="connsiteY91" fmla="*/ 1305 h 10000"/>
                  <a:gd name="connsiteX92" fmla="*/ 3382 w 10000"/>
                  <a:gd name="connsiteY92" fmla="*/ 1286 h 10000"/>
                  <a:gd name="connsiteX93" fmla="*/ 3380 w 10000"/>
                  <a:gd name="connsiteY93" fmla="*/ 1266 h 10000"/>
                  <a:gd name="connsiteX94" fmla="*/ 3388 w 10000"/>
                  <a:gd name="connsiteY94" fmla="*/ 1256 h 10000"/>
                  <a:gd name="connsiteX95" fmla="*/ 3407 w 10000"/>
                  <a:gd name="connsiteY95" fmla="*/ 1256 h 10000"/>
                  <a:gd name="connsiteX96" fmla="*/ 3396 w 10000"/>
                  <a:gd name="connsiteY96" fmla="*/ 1227 h 10000"/>
                  <a:gd name="connsiteX97" fmla="*/ 3382 w 10000"/>
                  <a:gd name="connsiteY97" fmla="*/ 1227 h 10000"/>
                  <a:gd name="connsiteX98" fmla="*/ 3360 w 10000"/>
                  <a:gd name="connsiteY98" fmla="*/ 1221 h 10000"/>
                  <a:gd name="connsiteX99" fmla="*/ 3349 w 10000"/>
                  <a:gd name="connsiteY99" fmla="*/ 1231 h 10000"/>
                  <a:gd name="connsiteX100" fmla="*/ 3352 w 10000"/>
                  <a:gd name="connsiteY100" fmla="*/ 1247 h 10000"/>
                  <a:gd name="connsiteX101" fmla="*/ 3341 w 10000"/>
                  <a:gd name="connsiteY101" fmla="*/ 1237 h 10000"/>
                  <a:gd name="connsiteX102" fmla="*/ 3335 w 10000"/>
                  <a:gd name="connsiteY102" fmla="*/ 1231 h 10000"/>
                  <a:gd name="connsiteX103" fmla="*/ 3307 w 10000"/>
                  <a:gd name="connsiteY103" fmla="*/ 1227 h 10000"/>
                  <a:gd name="connsiteX104" fmla="*/ 3294 w 10000"/>
                  <a:gd name="connsiteY104" fmla="*/ 1221 h 10000"/>
                  <a:gd name="connsiteX105" fmla="*/ 3271 w 10000"/>
                  <a:gd name="connsiteY105" fmla="*/ 1211 h 10000"/>
                  <a:gd name="connsiteX106" fmla="*/ 3252 w 10000"/>
                  <a:gd name="connsiteY106" fmla="*/ 1195 h 10000"/>
                  <a:gd name="connsiteX107" fmla="*/ 3235 w 10000"/>
                  <a:gd name="connsiteY107" fmla="*/ 1195 h 10000"/>
                  <a:gd name="connsiteX108" fmla="*/ 3235 w 10000"/>
                  <a:gd name="connsiteY108" fmla="*/ 1205 h 10000"/>
                  <a:gd name="connsiteX109" fmla="*/ 3219 w 10000"/>
                  <a:gd name="connsiteY109" fmla="*/ 1231 h 10000"/>
                  <a:gd name="connsiteX110" fmla="*/ 3213 w 10000"/>
                  <a:gd name="connsiteY110" fmla="*/ 1231 h 10000"/>
                  <a:gd name="connsiteX111" fmla="*/ 3183 w 10000"/>
                  <a:gd name="connsiteY111" fmla="*/ 1221 h 10000"/>
                  <a:gd name="connsiteX112" fmla="*/ 3175 w 10000"/>
                  <a:gd name="connsiteY112" fmla="*/ 1227 h 10000"/>
                  <a:gd name="connsiteX113" fmla="*/ 3163 w 10000"/>
                  <a:gd name="connsiteY113" fmla="*/ 1237 h 10000"/>
                  <a:gd name="connsiteX114" fmla="*/ 3158 w 10000"/>
                  <a:gd name="connsiteY114" fmla="*/ 1260 h 10000"/>
                  <a:gd name="connsiteX115" fmla="*/ 3158 w 10000"/>
                  <a:gd name="connsiteY115" fmla="*/ 1276 h 10000"/>
                  <a:gd name="connsiteX116" fmla="*/ 3163 w 10000"/>
                  <a:gd name="connsiteY116" fmla="*/ 1295 h 10000"/>
                  <a:gd name="connsiteX117" fmla="*/ 3166 w 10000"/>
                  <a:gd name="connsiteY117" fmla="*/ 1308 h 10000"/>
                  <a:gd name="connsiteX118" fmla="*/ 3158 w 10000"/>
                  <a:gd name="connsiteY118" fmla="*/ 1315 h 10000"/>
                  <a:gd name="connsiteX119" fmla="*/ 3133 w 10000"/>
                  <a:gd name="connsiteY119" fmla="*/ 1299 h 10000"/>
                  <a:gd name="connsiteX120" fmla="*/ 3114 w 10000"/>
                  <a:gd name="connsiteY120" fmla="*/ 1276 h 10000"/>
                  <a:gd name="connsiteX121" fmla="*/ 3078 w 10000"/>
                  <a:gd name="connsiteY121" fmla="*/ 1240 h 10000"/>
                  <a:gd name="connsiteX122" fmla="*/ 3044 w 10000"/>
                  <a:gd name="connsiteY122" fmla="*/ 1227 h 10000"/>
                  <a:gd name="connsiteX123" fmla="*/ 3033 w 10000"/>
                  <a:gd name="connsiteY123" fmla="*/ 1231 h 10000"/>
                  <a:gd name="connsiteX124" fmla="*/ 3036 w 10000"/>
                  <a:gd name="connsiteY124" fmla="*/ 1256 h 10000"/>
                  <a:gd name="connsiteX125" fmla="*/ 3044 w 10000"/>
                  <a:gd name="connsiteY125" fmla="*/ 1266 h 10000"/>
                  <a:gd name="connsiteX126" fmla="*/ 3044 w 10000"/>
                  <a:gd name="connsiteY126" fmla="*/ 1276 h 10000"/>
                  <a:gd name="connsiteX127" fmla="*/ 3036 w 10000"/>
                  <a:gd name="connsiteY127" fmla="*/ 1276 h 10000"/>
                  <a:gd name="connsiteX128" fmla="*/ 3028 w 10000"/>
                  <a:gd name="connsiteY128" fmla="*/ 1266 h 10000"/>
                  <a:gd name="connsiteX129" fmla="*/ 3025 w 10000"/>
                  <a:gd name="connsiteY129" fmla="*/ 1256 h 10000"/>
                  <a:gd name="connsiteX130" fmla="*/ 3008 w 10000"/>
                  <a:gd name="connsiteY130" fmla="*/ 1205 h 10000"/>
                  <a:gd name="connsiteX131" fmla="*/ 3000 w 10000"/>
                  <a:gd name="connsiteY131" fmla="*/ 1192 h 10000"/>
                  <a:gd name="connsiteX132" fmla="*/ 2994 w 10000"/>
                  <a:gd name="connsiteY132" fmla="*/ 1176 h 10000"/>
                  <a:gd name="connsiteX133" fmla="*/ 2986 w 10000"/>
                  <a:gd name="connsiteY133" fmla="*/ 1182 h 10000"/>
                  <a:gd name="connsiteX134" fmla="*/ 2981 w 10000"/>
                  <a:gd name="connsiteY134" fmla="*/ 1192 h 10000"/>
                  <a:gd name="connsiteX135" fmla="*/ 2970 w 10000"/>
                  <a:gd name="connsiteY135" fmla="*/ 1201 h 10000"/>
                  <a:gd name="connsiteX136" fmla="*/ 2956 w 10000"/>
                  <a:gd name="connsiteY136" fmla="*/ 1218 h 10000"/>
                  <a:gd name="connsiteX137" fmla="*/ 2939 w 10000"/>
                  <a:gd name="connsiteY137" fmla="*/ 1240 h 10000"/>
                  <a:gd name="connsiteX138" fmla="*/ 2928 w 10000"/>
                  <a:gd name="connsiteY138" fmla="*/ 1247 h 10000"/>
                  <a:gd name="connsiteX139" fmla="*/ 2922 w 10000"/>
                  <a:gd name="connsiteY139" fmla="*/ 1250 h 10000"/>
                  <a:gd name="connsiteX140" fmla="*/ 2911 w 10000"/>
                  <a:gd name="connsiteY140" fmla="*/ 1250 h 10000"/>
                  <a:gd name="connsiteX141" fmla="*/ 2884 w 10000"/>
                  <a:gd name="connsiteY141" fmla="*/ 1247 h 10000"/>
                  <a:gd name="connsiteX142" fmla="*/ 2864 w 10000"/>
                  <a:gd name="connsiteY142" fmla="*/ 1237 h 10000"/>
                  <a:gd name="connsiteX143" fmla="*/ 2848 w 10000"/>
                  <a:gd name="connsiteY143" fmla="*/ 1231 h 10000"/>
                  <a:gd name="connsiteX144" fmla="*/ 2834 w 10000"/>
                  <a:gd name="connsiteY144" fmla="*/ 1227 h 10000"/>
                  <a:gd name="connsiteX145" fmla="*/ 2831 w 10000"/>
                  <a:gd name="connsiteY145" fmla="*/ 1227 h 10000"/>
                  <a:gd name="connsiteX146" fmla="*/ 2831 w 10000"/>
                  <a:gd name="connsiteY146" fmla="*/ 1221 h 10000"/>
                  <a:gd name="connsiteX147" fmla="*/ 2825 w 10000"/>
                  <a:gd name="connsiteY147" fmla="*/ 1205 h 10000"/>
                  <a:gd name="connsiteX148" fmla="*/ 2823 w 10000"/>
                  <a:gd name="connsiteY148" fmla="*/ 1192 h 10000"/>
                  <a:gd name="connsiteX149" fmla="*/ 2817 w 10000"/>
                  <a:gd name="connsiteY149" fmla="*/ 1182 h 10000"/>
                  <a:gd name="connsiteX150" fmla="*/ 2814 w 10000"/>
                  <a:gd name="connsiteY150" fmla="*/ 1176 h 10000"/>
                  <a:gd name="connsiteX151" fmla="*/ 2792 w 10000"/>
                  <a:gd name="connsiteY151" fmla="*/ 1172 h 10000"/>
                  <a:gd name="connsiteX152" fmla="*/ 2759 w 10000"/>
                  <a:gd name="connsiteY152" fmla="*/ 1156 h 10000"/>
                  <a:gd name="connsiteX153" fmla="*/ 2734 w 10000"/>
                  <a:gd name="connsiteY153" fmla="*/ 1143 h 10000"/>
                  <a:gd name="connsiteX154" fmla="*/ 2695 w 10000"/>
                  <a:gd name="connsiteY154" fmla="*/ 1124 h 10000"/>
                  <a:gd name="connsiteX155" fmla="*/ 2670 w 10000"/>
                  <a:gd name="connsiteY155" fmla="*/ 1108 h 10000"/>
                  <a:gd name="connsiteX156" fmla="*/ 2645 w 10000"/>
                  <a:gd name="connsiteY156" fmla="*/ 1091 h 10000"/>
                  <a:gd name="connsiteX157" fmla="*/ 2618 w 10000"/>
                  <a:gd name="connsiteY157" fmla="*/ 1088 h 10000"/>
                  <a:gd name="connsiteX158" fmla="*/ 2576 w 10000"/>
                  <a:gd name="connsiteY158" fmla="*/ 1088 h 10000"/>
                  <a:gd name="connsiteX159" fmla="*/ 2551 w 10000"/>
                  <a:gd name="connsiteY159" fmla="*/ 1091 h 10000"/>
                  <a:gd name="connsiteX160" fmla="*/ 2521 w 10000"/>
                  <a:gd name="connsiteY160" fmla="*/ 1098 h 10000"/>
                  <a:gd name="connsiteX161" fmla="*/ 2493 w 10000"/>
                  <a:gd name="connsiteY161" fmla="*/ 1104 h 10000"/>
                  <a:gd name="connsiteX162" fmla="*/ 2468 w 10000"/>
                  <a:gd name="connsiteY162" fmla="*/ 1108 h 10000"/>
                  <a:gd name="connsiteX163" fmla="*/ 2404 w 10000"/>
                  <a:gd name="connsiteY163" fmla="*/ 1124 h 10000"/>
                  <a:gd name="connsiteX164" fmla="*/ 2366 w 10000"/>
                  <a:gd name="connsiteY164" fmla="*/ 1133 h 10000"/>
                  <a:gd name="connsiteX165" fmla="*/ 2346 w 10000"/>
                  <a:gd name="connsiteY165" fmla="*/ 1137 h 10000"/>
                  <a:gd name="connsiteX166" fmla="*/ 2294 w 10000"/>
                  <a:gd name="connsiteY166" fmla="*/ 1146 h 10000"/>
                  <a:gd name="connsiteX167" fmla="*/ 2249 w 10000"/>
                  <a:gd name="connsiteY167" fmla="*/ 1156 h 10000"/>
                  <a:gd name="connsiteX168" fmla="*/ 2230 w 10000"/>
                  <a:gd name="connsiteY168" fmla="*/ 1156 h 10000"/>
                  <a:gd name="connsiteX169" fmla="*/ 2222 w 10000"/>
                  <a:gd name="connsiteY169" fmla="*/ 1163 h 10000"/>
                  <a:gd name="connsiteX170" fmla="*/ 2194 w 10000"/>
                  <a:gd name="connsiteY170" fmla="*/ 1163 h 10000"/>
                  <a:gd name="connsiteX171" fmla="*/ 2172 w 10000"/>
                  <a:gd name="connsiteY171" fmla="*/ 1163 h 10000"/>
                  <a:gd name="connsiteX172" fmla="*/ 2147 w 10000"/>
                  <a:gd name="connsiteY172" fmla="*/ 1166 h 10000"/>
                  <a:gd name="connsiteX173" fmla="*/ 2108 w 10000"/>
                  <a:gd name="connsiteY173" fmla="*/ 1166 h 10000"/>
                  <a:gd name="connsiteX174" fmla="*/ 2083 w 10000"/>
                  <a:gd name="connsiteY174" fmla="*/ 1156 h 10000"/>
                  <a:gd name="connsiteX175" fmla="*/ 2042 w 10000"/>
                  <a:gd name="connsiteY175" fmla="*/ 1143 h 10000"/>
                  <a:gd name="connsiteX176" fmla="*/ 2011 w 10000"/>
                  <a:gd name="connsiteY176" fmla="*/ 1143 h 10000"/>
                  <a:gd name="connsiteX177" fmla="*/ 1994 w 10000"/>
                  <a:gd name="connsiteY177" fmla="*/ 1146 h 10000"/>
                  <a:gd name="connsiteX178" fmla="*/ 1967 w 10000"/>
                  <a:gd name="connsiteY178" fmla="*/ 1156 h 10000"/>
                  <a:gd name="connsiteX179" fmla="*/ 1903 w 10000"/>
                  <a:gd name="connsiteY179" fmla="*/ 1176 h 10000"/>
                  <a:gd name="connsiteX180" fmla="*/ 1873 w 10000"/>
                  <a:gd name="connsiteY180" fmla="*/ 1182 h 10000"/>
                  <a:gd name="connsiteX181" fmla="*/ 1850 w 10000"/>
                  <a:gd name="connsiteY181" fmla="*/ 1185 h 10000"/>
                  <a:gd name="connsiteX182" fmla="*/ 1842 w 10000"/>
                  <a:gd name="connsiteY182" fmla="*/ 1192 h 10000"/>
                  <a:gd name="connsiteX183" fmla="*/ 1823 w 10000"/>
                  <a:gd name="connsiteY183" fmla="*/ 1195 h 10000"/>
                  <a:gd name="connsiteX184" fmla="*/ 1814 w 10000"/>
                  <a:gd name="connsiteY184" fmla="*/ 1201 h 10000"/>
                  <a:gd name="connsiteX185" fmla="*/ 1792 w 10000"/>
                  <a:gd name="connsiteY185" fmla="*/ 1218 h 10000"/>
                  <a:gd name="connsiteX186" fmla="*/ 1767 w 10000"/>
                  <a:gd name="connsiteY186" fmla="*/ 1231 h 10000"/>
                  <a:gd name="connsiteX187" fmla="*/ 1717 w 10000"/>
                  <a:gd name="connsiteY187" fmla="*/ 1266 h 10000"/>
                  <a:gd name="connsiteX188" fmla="*/ 1695 w 10000"/>
                  <a:gd name="connsiteY188" fmla="*/ 1279 h 10000"/>
                  <a:gd name="connsiteX189" fmla="*/ 1654 w 10000"/>
                  <a:gd name="connsiteY189" fmla="*/ 1308 h 10000"/>
                  <a:gd name="connsiteX190" fmla="*/ 1620 w 10000"/>
                  <a:gd name="connsiteY190" fmla="*/ 1334 h 10000"/>
                  <a:gd name="connsiteX191" fmla="*/ 1590 w 10000"/>
                  <a:gd name="connsiteY191" fmla="*/ 1360 h 10000"/>
                  <a:gd name="connsiteX192" fmla="*/ 1565 w 10000"/>
                  <a:gd name="connsiteY192" fmla="*/ 1380 h 10000"/>
                  <a:gd name="connsiteX193" fmla="*/ 1532 w 10000"/>
                  <a:gd name="connsiteY193" fmla="*/ 1402 h 10000"/>
                  <a:gd name="connsiteX194" fmla="*/ 1501 w 10000"/>
                  <a:gd name="connsiteY194" fmla="*/ 1418 h 10000"/>
                  <a:gd name="connsiteX195" fmla="*/ 1460 w 10000"/>
                  <a:gd name="connsiteY195" fmla="*/ 1438 h 10000"/>
                  <a:gd name="connsiteX196" fmla="*/ 1435 w 10000"/>
                  <a:gd name="connsiteY196" fmla="*/ 1454 h 10000"/>
                  <a:gd name="connsiteX197" fmla="*/ 1421 w 10000"/>
                  <a:gd name="connsiteY197" fmla="*/ 1464 h 10000"/>
                  <a:gd name="connsiteX198" fmla="*/ 1380 w 10000"/>
                  <a:gd name="connsiteY198" fmla="*/ 1473 h 10000"/>
                  <a:gd name="connsiteX199" fmla="*/ 1324 w 10000"/>
                  <a:gd name="connsiteY199" fmla="*/ 1477 h 10000"/>
                  <a:gd name="connsiteX200" fmla="*/ 1274 w 10000"/>
                  <a:gd name="connsiteY200" fmla="*/ 1483 h 10000"/>
                  <a:gd name="connsiteX201" fmla="*/ 1244 w 10000"/>
                  <a:gd name="connsiteY201" fmla="*/ 1486 h 10000"/>
                  <a:gd name="connsiteX202" fmla="*/ 1233 w 10000"/>
                  <a:gd name="connsiteY202" fmla="*/ 1486 h 10000"/>
                  <a:gd name="connsiteX203" fmla="*/ 1197 w 10000"/>
                  <a:gd name="connsiteY203" fmla="*/ 1493 h 10000"/>
                  <a:gd name="connsiteX204" fmla="*/ 1180 w 10000"/>
                  <a:gd name="connsiteY204" fmla="*/ 1496 h 10000"/>
                  <a:gd name="connsiteX205" fmla="*/ 1169 w 10000"/>
                  <a:gd name="connsiteY205" fmla="*/ 1496 h 10000"/>
                  <a:gd name="connsiteX206" fmla="*/ 1161 w 10000"/>
                  <a:gd name="connsiteY206" fmla="*/ 1503 h 10000"/>
                  <a:gd name="connsiteX207" fmla="*/ 1155 w 10000"/>
                  <a:gd name="connsiteY207" fmla="*/ 1503 h 10000"/>
                  <a:gd name="connsiteX208" fmla="*/ 501 w 10000"/>
                  <a:gd name="connsiteY208" fmla="*/ 2277 h 10000"/>
                  <a:gd name="connsiteX209" fmla="*/ 396 w 10000"/>
                  <a:gd name="connsiteY209" fmla="*/ 2532 h 10000"/>
                  <a:gd name="connsiteX210" fmla="*/ 324 w 10000"/>
                  <a:gd name="connsiteY210" fmla="*/ 2759 h 10000"/>
                  <a:gd name="connsiteX211" fmla="*/ 274 w 10000"/>
                  <a:gd name="connsiteY211" fmla="*/ 2866 h 10000"/>
                  <a:gd name="connsiteX212" fmla="*/ 202 w 10000"/>
                  <a:gd name="connsiteY212" fmla="*/ 3008 h 10000"/>
                  <a:gd name="connsiteX213" fmla="*/ 211 w 10000"/>
                  <a:gd name="connsiteY213" fmla="*/ 3177 h 10000"/>
                  <a:gd name="connsiteX214" fmla="*/ 235 w 10000"/>
                  <a:gd name="connsiteY214" fmla="*/ 3368 h 10000"/>
                  <a:gd name="connsiteX215" fmla="*/ 266 w 10000"/>
                  <a:gd name="connsiteY215" fmla="*/ 3595 h 10000"/>
                  <a:gd name="connsiteX216" fmla="*/ 299 w 10000"/>
                  <a:gd name="connsiteY216" fmla="*/ 3831 h 10000"/>
                  <a:gd name="connsiteX217" fmla="*/ 305 w 10000"/>
                  <a:gd name="connsiteY217" fmla="*/ 3863 h 10000"/>
                  <a:gd name="connsiteX218" fmla="*/ 341 w 10000"/>
                  <a:gd name="connsiteY218" fmla="*/ 3941 h 10000"/>
                  <a:gd name="connsiteX219" fmla="*/ 186 w 10000"/>
                  <a:gd name="connsiteY219" fmla="*/ 3935 h 10000"/>
                  <a:gd name="connsiteX220" fmla="*/ 30 w 10000"/>
                  <a:gd name="connsiteY220" fmla="*/ 3925 h 10000"/>
                  <a:gd name="connsiteX221" fmla="*/ 0 w 10000"/>
                  <a:gd name="connsiteY221" fmla="*/ 4054 h 10000"/>
                  <a:gd name="connsiteX222" fmla="*/ 14 w 10000"/>
                  <a:gd name="connsiteY222" fmla="*/ 4152 h 10000"/>
                  <a:gd name="connsiteX223" fmla="*/ 22 w 10000"/>
                  <a:gd name="connsiteY223" fmla="*/ 4242 h 10000"/>
                  <a:gd name="connsiteX224" fmla="*/ 30 w 10000"/>
                  <a:gd name="connsiteY224" fmla="*/ 4291 h 10000"/>
                  <a:gd name="connsiteX225" fmla="*/ 102 w 10000"/>
                  <a:gd name="connsiteY225" fmla="*/ 4271 h 10000"/>
                  <a:gd name="connsiteX226" fmla="*/ 155 w 10000"/>
                  <a:gd name="connsiteY226" fmla="*/ 4262 h 10000"/>
                  <a:gd name="connsiteX227" fmla="*/ 410 w 10000"/>
                  <a:gd name="connsiteY227" fmla="*/ 4255 h 10000"/>
                  <a:gd name="connsiteX228" fmla="*/ 418 w 10000"/>
                  <a:gd name="connsiteY228" fmla="*/ 4385 h 10000"/>
                  <a:gd name="connsiteX229" fmla="*/ 429 w 10000"/>
                  <a:gd name="connsiteY229" fmla="*/ 4543 h 10000"/>
                  <a:gd name="connsiteX230" fmla="*/ 443 w 10000"/>
                  <a:gd name="connsiteY230" fmla="*/ 4585 h 10000"/>
                  <a:gd name="connsiteX231" fmla="*/ 465 w 10000"/>
                  <a:gd name="connsiteY231" fmla="*/ 4611 h 10000"/>
                  <a:gd name="connsiteX232" fmla="*/ 468 w 10000"/>
                  <a:gd name="connsiteY232" fmla="*/ 4621 h 10000"/>
                  <a:gd name="connsiteX233" fmla="*/ 474 w 10000"/>
                  <a:gd name="connsiteY233" fmla="*/ 4679 h 10000"/>
                  <a:gd name="connsiteX234" fmla="*/ 554 w 10000"/>
                  <a:gd name="connsiteY234" fmla="*/ 4738 h 10000"/>
                  <a:gd name="connsiteX235" fmla="*/ 637 w 10000"/>
                  <a:gd name="connsiteY235" fmla="*/ 4809 h 10000"/>
                  <a:gd name="connsiteX236" fmla="*/ 704 w 10000"/>
                  <a:gd name="connsiteY236" fmla="*/ 4851 h 10000"/>
                  <a:gd name="connsiteX237" fmla="*/ 740 w 10000"/>
                  <a:gd name="connsiteY237" fmla="*/ 4893 h 10000"/>
                  <a:gd name="connsiteX238" fmla="*/ 756 w 10000"/>
                  <a:gd name="connsiteY238" fmla="*/ 4896 h 10000"/>
                  <a:gd name="connsiteX239" fmla="*/ 767 w 10000"/>
                  <a:gd name="connsiteY239" fmla="*/ 4880 h 10000"/>
                  <a:gd name="connsiteX240" fmla="*/ 806 w 10000"/>
                  <a:gd name="connsiteY240" fmla="*/ 4945 h 10000"/>
                  <a:gd name="connsiteX241" fmla="*/ 886 w 10000"/>
                  <a:gd name="connsiteY241" fmla="*/ 5078 h 10000"/>
                  <a:gd name="connsiteX242" fmla="*/ 911 w 10000"/>
                  <a:gd name="connsiteY242" fmla="*/ 5130 h 10000"/>
                  <a:gd name="connsiteX243" fmla="*/ 920 w 10000"/>
                  <a:gd name="connsiteY243" fmla="*/ 5191 h 10000"/>
                  <a:gd name="connsiteX244" fmla="*/ 920 w 10000"/>
                  <a:gd name="connsiteY244" fmla="*/ 5220 h 10000"/>
                  <a:gd name="connsiteX245" fmla="*/ 911 w 10000"/>
                  <a:gd name="connsiteY245" fmla="*/ 5314 h 10000"/>
                  <a:gd name="connsiteX246" fmla="*/ 898 w 10000"/>
                  <a:gd name="connsiteY246" fmla="*/ 5369 h 10000"/>
                  <a:gd name="connsiteX247" fmla="*/ 895 w 10000"/>
                  <a:gd name="connsiteY247" fmla="*/ 5385 h 10000"/>
                  <a:gd name="connsiteX248" fmla="*/ 895 w 10000"/>
                  <a:gd name="connsiteY248" fmla="*/ 5405 h 10000"/>
                  <a:gd name="connsiteX249" fmla="*/ 898 w 10000"/>
                  <a:gd name="connsiteY249" fmla="*/ 5434 h 10000"/>
                  <a:gd name="connsiteX250" fmla="*/ 911 w 10000"/>
                  <a:gd name="connsiteY250" fmla="*/ 5463 h 10000"/>
                  <a:gd name="connsiteX251" fmla="*/ 920 w 10000"/>
                  <a:gd name="connsiteY251" fmla="*/ 5492 h 10000"/>
                  <a:gd name="connsiteX252" fmla="*/ 934 w 10000"/>
                  <a:gd name="connsiteY252" fmla="*/ 5518 h 10000"/>
                  <a:gd name="connsiteX253" fmla="*/ 1169 w 10000"/>
                  <a:gd name="connsiteY253" fmla="*/ 5738 h 10000"/>
                  <a:gd name="connsiteX254" fmla="*/ 1188 w 10000"/>
                  <a:gd name="connsiteY254" fmla="*/ 5755 h 10000"/>
                  <a:gd name="connsiteX255" fmla="*/ 1216 w 10000"/>
                  <a:gd name="connsiteY255" fmla="*/ 5758 h 10000"/>
                  <a:gd name="connsiteX256" fmla="*/ 1313 w 10000"/>
                  <a:gd name="connsiteY256" fmla="*/ 5774 h 10000"/>
                  <a:gd name="connsiteX257" fmla="*/ 1349 w 10000"/>
                  <a:gd name="connsiteY257" fmla="*/ 5787 h 10000"/>
                  <a:gd name="connsiteX258" fmla="*/ 1393 w 10000"/>
                  <a:gd name="connsiteY258" fmla="*/ 5793 h 10000"/>
                  <a:gd name="connsiteX259" fmla="*/ 1393 w 10000"/>
                  <a:gd name="connsiteY259" fmla="*/ 5797 h 10000"/>
                  <a:gd name="connsiteX260" fmla="*/ 1421 w 10000"/>
                  <a:gd name="connsiteY260" fmla="*/ 5810 h 10000"/>
                  <a:gd name="connsiteX261" fmla="*/ 1446 w 10000"/>
                  <a:gd name="connsiteY261" fmla="*/ 5829 h 10000"/>
                  <a:gd name="connsiteX262" fmla="*/ 1460 w 10000"/>
                  <a:gd name="connsiteY262" fmla="*/ 5842 h 10000"/>
                  <a:gd name="connsiteX263" fmla="*/ 1476 w 10000"/>
                  <a:gd name="connsiteY263" fmla="*/ 5848 h 10000"/>
                  <a:gd name="connsiteX264" fmla="*/ 1501 w 10000"/>
                  <a:gd name="connsiteY264" fmla="*/ 5852 h 10000"/>
                  <a:gd name="connsiteX265" fmla="*/ 1532 w 10000"/>
                  <a:gd name="connsiteY265" fmla="*/ 5887 h 10000"/>
                  <a:gd name="connsiteX266" fmla="*/ 1565 w 10000"/>
                  <a:gd name="connsiteY266" fmla="*/ 5942 h 10000"/>
                  <a:gd name="connsiteX267" fmla="*/ 1587 w 10000"/>
                  <a:gd name="connsiteY267" fmla="*/ 5972 h 10000"/>
                  <a:gd name="connsiteX268" fmla="*/ 1612 w 10000"/>
                  <a:gd name="connsiteY268" fmla="*/ 5955 h 10000"/>
                  <a:gd name="connsiteX269" fmla="*/ 1679 w 10000"/>
                  <a:gd name="connsiteY269" fmla="*/ 6049 h 10000"/>
                  <a:gd name="connsiteX270" fmla="*/ 1720 w 10000"/>
                  <a:gd name="connsiteY270" fmla="*/ 6108 h 10000"/>
                  <a:gd name="connsiteX271" fmla="*/ 1751 w 10000"/>
                  <a:gd name="connsiteY271" fmla="*/ 6133 h 10000"/>
                  <a:gd name="connsiteX272" fmla="*/ 1792 w 10000"/>
                  <a:gd name="connsiteY272" fmla="*/ 6169 h 10000"/>
                  <a:gd name="connsiteX273" fmla="*/ 1801 w 10000"/>
                  <a:gd name="connsiteY273" fmla="*/ 6172 h 10000"/>
                  <a:gd name="connsiteX274" fmla="*/ 1814 w 10000"/>
                  <a:gd name="connsiteY274" fmla="*/ 6286 h 10000"/>
                  <a:gd name="connsiteX275" fmla="*/ 1817 w 10000"/>
                  <a:gd name="connsiteY275" fmla="*/ 6331 h 10000"/>
                  <a:gd name="connsiteX276" fmla="*/ 1809 w 10000"/>
                  <a:gd name="connsiteY276" fmla="*/ 6444 h 10000"/>
                  <a:gd name="connsiteX277" fmla="*/ 1801 w 10000"/>
                  <a:gd name="connsiteY277" fmla="*/ 6499 h 10000"/>
                  <a:gd name="connsiteX278" fmla="*/ 1781 w 10000"/>
                  <a:gd name="connsiteY278" fmla="*/ 6522 h 10000"/>
                  <a:gd name="connsiteX279" fmla="*/ 1773 w 10000"/>
                  <a:gd name="connsiteY279" fmla="*/ 6541 h 10000"/>
                  <a:gd name="connsiteX280" fmla="*/ 1762 w 10000"/>
                  <a:gd name="connsiteY280" fmla="*/ 6571 h 10000"/>
                  <a:gd name="connsiteX281" fmla="*/ 1767 w 10000"/>
                  <a:gd name="connsiteY281" fmla="*/ 6622 h 10000"/>
                  <a:gd name="connsiteX282" fmla="*/ 1767 w 10000"/>
                  <a:gd name="connsiteY282" fmla="*/ 6665 h 10000"/>
                  <a:gd name="connsiteX283" fmla="*/ 1767 w 10000"/>
                  <a:gd name="connsiteY283" fmla="*/ 6694 h 10000"/>
                  <a:gd name="connsiteX284" fmla="*/ 1776 w 10000"/>
                  <a:gd name="connsiteY284" fmla="*/ 6726 h 10000"/>
                  <a:gd name="connsiteX285" fmla="*/ 1776 w 10000"/>
                  <a:gd name="connsiteY285" fmla="*/ 6745 h 10000"/>
                  <a:gd name="connsiteX286" fmla="*/ 1767 w 10000"/>
                  <a:gd name="connsiteY286" fmla="*/ 6765 h 10000"/>
                  <a:gd name="connsiteX287" fmla="*/ 1762 w 10000"/>
                  <a:gd name="connsiteY287" fmla="*/ 6804 h 10000"/>
                  <a:gd name="connsiteX288" fmla="*/ 1753 w 10000"/>
                  <a:gd name="connsiteY288" fmla="*/ 6839 h 10000"/>
                  <a:gd name="connsiteX289" fmla="*/ 1742 w 10000"/>
                  <a:gd name="connsiteY289" fmla="*/ 6849 h 10000"/>
                  <a:gd name="connsiteX290" fmla="*/ 1726 w 10000"/>
                  <a:gd name="connsiteY290" fmla="*/ 6849 h 10000"/>
                  <a:gd name="connsiteX291" fmla="*/ 1712 w 10000"/>
                  <a:gd name="connsiteY291" fmla="*/ 6852 h 10000"/>
                  <a:gd name="connsiteX292" fmla="*/ 1640 w 10000"/>
                  <a:gd name="connsiteY292" fmla="*/ 6953 h 10000"/>
                  <a:gd name="connsiteX293" fmla="*/ 1493 w 10000"/>
                  <a:gd name="connsiteY293" fmla="*/ 7105 h 10000"/>
                  <a:gd name="connsiteX294" fmla="*/ 1490 w 10000"/>
                  <a:gd name="connsiteY294" fmla="*/ 7124 h 10000"/>
                  <a:gd name="connsiteX295" fmla="*/ 1468 w 10000"/>
                  <a:gd name="connsiteY295" fmla="*/ 7137 h 10000"/>
                  <a:gd name="connsiteX296" fmla="*/ 1454 w 10000"/>
                  <a:gd name="connsiteY296" fmla="*/ 7144 h 10000"/>
                  <a:gd name="connsiteX297" fmla="*/ 1452 w 10000"/>
                  <a:gd name="connsiteY297" fmla="*/ 7157 h 10000"/>
                  <a:gd name="connsiteX298" fmla="*/ 1446 w 10000"/>
                  <a:gd name="connsiteY298" fmla="*/ 7199 h 10000"/>
                  <a:gd name="connsiteX299" fmla="*/ 1476 w 10000"/>
                  <a:gd name="connsiteY299" fmla="*/ 7247 h 10000"/>
                  <a:gd name="connsiteX300" fmla="*/ 1501 w 10000"/>
                  <a:gd name="connsiteY300" fmla="*/ 7270 h 10000"/>
                  <a:gd name="connsiteX301" fmla="*/ 1518 w 10000"/>
                  <a:gd name="connsiteY301" fmla="*/ 7286 h 10000"/>
                  <a:gd name="connsiteX302" fmla="*/ 1524 w 10000"/>
                  <a:gd name="connsiteY302" fmla="*/ 7306 h 10000"/>
                  <a:gd name="connsiteX303" fmla="*/ 1540 w 10000"/>
                  <a:gd name="connsiteY303" fmla="*/ 7322 h 10000"/>
                  <a:gd name="connsiteX304" fmla="*/ 1565 w 10000"/>
                  <a:gd name="connsiteY304" fmla="*/ 7325 h 10000"/>
                  <a:gd name="connsiteX305" fmla="*/ 1590 w 10000"/>
                  <a:gd name="connsiteY305" fmla="*/ 7332 h 10000"/>
                  <a:gd name="connsiteX306" fmla="*/ 1615 w 10000"/>
                  <a:gd name="connsiteY306" fmla="*/ 7345 h 10000"/>
                  <a:gd name="connsiteX307" fmla="*/ 1662 w 10000"/>
                  <a:gd name="connsiteY307" fmla="*/ 7370 h 10000"/>
                  <a:gd name="connsiteX308" fmla="*/ 1670 w 10000"/>
                  <a:gd name="connsiteY308" fmla="*/ 7351 h 10000"/>
                  <a:gd name="connsiteX309" fmla="*/ 1726 w 10000"/>
                  <a:gd name="connsiteY309" fmla="*/ 7354 h 10000"/>
                  <a:gd name="connsiteX310" fmla="*/ 1726 w 10000"/>
                  <a:gd name="connsiteY310" fmla="*/ 7400 h 10000"/>
                  <a:gd name="connsiteX311" fmla="*/ 1773 w 10000"/>
                  <a:gd name="connsiteY311" fmla="*/ 7409 h 10000"/>
                  <a:gd name="connsiteX312" fmla="*/ 1806 w 10000"/>
                  <a:gd name="connsiteY312" fmla="*/ 7416 h 10000"/>
                  <a:gd name="connsiteX313" fmla="*/ 1839 w 10000"/>
                  <a:gd name="connsiteY313" fmla="*/ 7403 h 10000"/>
                  <a:gd name="connsiteX314" fmla="*/ 1886 w 10000"/>
                  <a:gd name="connsiteY314" fmla="*/ 7403 h 10000"/>
                  <a:gd name="connsiteX315" fmla="*/ 1898 w 10000"/>
                  <a:gd name="connsiteY315" fmla="*/ 7403 h 10000"/>
                  <a:gd name="connsiteX316" fmla="*/ 1914 w 10000"/>
                  <a:gd name="connsiteY316" fmla="*/ 7494 h 10000"/>
                  <a:gd name="connsiteX317" fmla="*/ 1895 w 10000"/>
                  <a:gd name="connsiteY317" fmla="*/ 7523 h 10000"/>
                  <a:gd name="connsiteX318" fmla="*/ 1825 w 10000"/>
                  <a:gd name="connsiteY318" fmla="*/ 7617 h 10000"/>
                  <a:gd name="connsiteX319" fmla="*/ 1776 w 10000"/>
                  <a:gd name="connsiteY319" fmla="*/ 7691 h 10000"/>
                  <a:gd name="connsiteX320" fmla="*/ 1781 w 10000"/>
                  <a:gd name="connsiteY320" fmla="*/ 7723 h 10000"/>
                  <a:gd name="connsiteX321" fmla="*/ 1767 w 10000"/>
                  <a:gd name="connsiteY321" fmla="*/ 7759 h 10000"/>
                  <a:gd name="connsiteX322" fmla="*/ 1762 w 10000"/>
                  <a:gd name="connsiteY322" fmla="*/ 7817 h 10000"/>
                  <a:gd name="connsiteX323" fmla="*/ 1762 w 10000"/>
                  <a:gd name="connsiteY323" fmla="*/ 7856 h 10000"/>
                  <a:gd name="connsiteX324" fmla="*/ 1776 w 10000"/>
                  <a:gd name="connsiteY324" fmla="*/ 7892 h 10000"/>
                  <a:gd name="connsiteX325" fmla="*/ 1784 w 10000"/>
                  <a:gd name="connsiteY325" fmla="*/ 7902 h 10000"/>
                  <a:gd name="connsiteX326" fmla="*/ 1801 w 10000"/>
                  <a:gd name="connsiteY326" fmla="*/ 7908 h 10000"/>
                  <a:gd name="connsiteX327" fmla="*/ 1809 w 10000"/>
                  <a:gd name="connsiteY327" fmla="*/ 7911 h 10000"/>
                  <a:gd name="connsiteX328" fmla="*/ 1801 w 10000"/>
                  <a:gd name="connsiteY328" fmla="*/ 7940 h 10000"/>
                  <a:gd name="connsiteX329" fmla="*/ 1798 w 10000"/>
                  <a:gd name="connsiteY329" fmla="*/ 7979 h 10000"/>
                  <a:gd name="connsiteX330" fmla="*/ 1806 w 10000"/>
                  <a:gd name="connsiteY330" fmla="*/ 8002 h 10000"/>
                  <a:gd name="connsiteX331" fmla="*/ 1823 w 10000"/>
                  <a:gd name="connsiteY331" fmla="*/ 8021 h 10000"/>
                  <a:gd name="connsiteX332" fmla="*/ 1834 w 10000"/>
                  <a:gd name="connsiteY332" fmla="*/ 8044 h 10000"/>
                  <a:gd name="connsiteX333" fmla="*/ 1839 w 10000"/>
                  <a:gd name="connsiteY333" fmla="*/ 8073 h 10000"/>
                  <a:gd name="connsiteX334" fmla="*/ 1842 w 10000"/>
                  <a:gd name="connsiteY334" fmla="*/ 8106 h 10000"/>
                  <a:gd name="connsiteX335" fmla="*/ 1839 w 10000"/>
                  <a:gd name="connsiteY335" fmla="*/ 8144 h 10000"/>
                  <a:gd name="connsiteX336" fmla="*/ 1856 w 10000"/>
                  <a:gd name="connsiteY336" fmla="*/ 8164 h 10000"/>
                  <a:gd name="connsiteX337" fmla="*/ 1886 w 10000"/>
                  <a:gd name="connsiteY337" fmla="*/ 8193 h 10000"/>
                  <a:gd name="connsiteX338" fmla="*/ 1922 w 10000"/>
                  <a:gd name="connsiteY338" fmla="*/ 8206 h 10000"/>
                  <a:gd name="connsiteX339" fmla="*/ 1967 w 10000"/>
                  <a:gd name="connsiteY339" fmla="*/ 8203 h 10000"/>
                  <a:gd name="connsiteX340" fmla="*/ 1986 w 10000"/>
                  <a:gd name="connsiteY340" fmla="*/ 8212 h 10000"/>
                  <a:gd name="connsiteX341" fmla="*/ 2000 w 10000"/>
                  <a:gd name="connsiteY341" fmla="*/ 8232 h 10000"/>
                  <a:gd name="connsiteX342" fmla="*/ 2033 w 10000"/>
                  <a:gd name="connsiteY342" fmla="*/ 8258 h 10000"/>
                  <a:gd name="connsiteX343" fmla="*/ 2050 w 10000"/>
                  <a:gd name="connsiteY343" fmla="*/ 8271 h 10000"/>
                  <a:gd name="connsiteX344" fmla="*/ 2089 w 10000"/>
                  <a:gd name="connsiteY344" fmla="*/ 8280 h 10000"/>
                  <a:gd name="connsiteX345" fmla="*/ 2122 w 10000"/>
                  <a:gd name="connsiteY345" fmla="*/ 8300 h 10000"/>
                  <a:gd name="connsiteX346" fmla="*/ 2163 w 10000"/>
                  <a:gd name="connsiteY346" fmla="*/ 8332 h 10000"/>
                  <a:gd name="connsiteX347" fmla="*/ 2172 w 10000"/>
                  <a:gd name="connsiteY347" fmla="*/ 8335 h 10000"/>
                  <a:gd name="connsiteX348" fmla="*/ 2177 w 10000"/>
                  <a:gd name="connsiteY348" fmla="*/ 8345 h 10000"/>
                  <a:gd name="connsiteX349" fmla="*/ 2163 w 10000"/>
                  <a:gd name="connsiteY349" fmla="*/ 8371 h 10000"/>
                  <a:gd name="connsiteX350" fmla="*/ 2139 w 10000"/>
                  <a:gd name="connsiteY350" fmla="*/ 8423 h 10000"/>
                  <a:gd name="connsiteX351" fmla="*/ 2130 w 10000"/>
                  <a:gd name="connsiteY351" fmla="*/ 8439 h 10000"/>
                  <a:gd name="connsiteX352" fmla="*/ 2105 w 10000"/>
                  <a:gd name="connsiteY352" fmla="*/ 8446 h 10000"/>
                  <a:gd name="connsiteX353" fmla="*/ 2080 w 10000"/>
                  <a:gd name="connsiteY353" fmla="*/ 8449 h 10000"/>
                  <a:gd name="connsiteX354" fmla="*/ 2075 w 10000"/>
                  <a:gd name="connsiteY354" fmla="*/ 8459 h 10000"/>
                  <a:gd name="connsiteX355" fmla="*/ 2072 w 10000"/>
                  <a:gd name="connsiteY355" fmla="*/ 8475 h 10000"/>
                  <a:gd name="connsiteX356" fmla="*/ 2080 w 10000"/>
                  <a:gd name="connsiteY356" fmla="*/ 8484 h 10000"/>
                  <a:gd name="connsiteX357" fmla="*/ 2100 w 10000"/>
                  <a:gd name="connsiteY357" fmla="*/ 8475 h 10000"/>
                  <a:gd name="connsiteX358" fmla="*/ 2141 w 10000"/>
                  <a:gd name="connsiteY358" fmla="*/ 8478 h 10000"/>
                  <a:gd name="connsiteX359" fmla="*/ 2172 w 10000"/>
                  <a:gd name="connsiteY359" fmla="*/ 8475 h 10000"/>
                  <a:gd name="connsiteX360" fmla="*/ 2188 w 10000"/>
                  <a:gd name="connsiteY360" fmla="*/ 8475 h 10000"/>
                  <a:gd name="connsiteX361" fmla="*/ 2222 w 10000"/>
                  <a:gd name="connsiteY361" fmla="*/ 8497 h 10000"/>
                  <a:gd name="connsiteX362" fmla="*/ 2252 w 10000"/>
                  <a:gd name="connsiteY362" fmla="*/ 8514 h 10000"/>
                  <a:gd name="connsiteX363" fmla="*/ 2274 w 10000"/>
                  <a:gd name="connsiteY363" fmla="*/ 8514 h 10000"/>
                  <a:gd name="connsiteX364" fmla="*/ 2299 w 10000"/>
                  <a:gd name="connsiteY364" fmla="*/ 8504 h 10000"/>
                  <a:gd name="connsiteX365" fmla="*/ 2310 w 10000"/>
                  <a:gd name="connsiteY365" fmla="*/ 8504 h 10000"/>
                  <a:gd name="connsiteX366" fmla="*/ 2319 w 10000"/>
                  <a:gd name="connsiteY366" fmla="*/ 8484 h 10000"/>
                  <a:gd name="connsiteX367" fmla="*/ 2338 w 10000"/>
                  <a:gd name="connsiteY367" fmla="*/ 8494 h 10000"/>
                  <a:gd name="connsiteX368" fmla="*/ 2338 w 10000"/>
                  <a:gd name="connsiteY368" fmla="*/ 8552 h 10000"/>
                  <a:gd name="connsiteX369" fmla="*/ 2366 w 10000"/>
                  <a:gd name="connsiteY369" fmla="*/ 8572 h 10000"/>
                  <a:gd name="connsiteX370" fmla="*/ 2382 w 10000"/>
                  <a:gd name="connsiteY370" fmla="*/ 8582 h 10000"/>
                  <a:gd name="connsiteX371" fmla="*/ 2435 w 10000"/>
                  <a:gd name="connsiteY371" fmla="*/ 8552 h 10000"/>
                  <a:gd name="connsiteX372" fmla="*/ 2443 w 10000"/>
                  <a:gd name="connsiteY372" fmla="*/ 8552 h 10000"/>
                  <a:gd name="connsiteX373" fmla="*/ 2454 w 10000"/>
                  <a:gd name="connsiteY373" fmla="*/ 8552 h 10000"/>
                  <a:gd name="connsiteX374" fmla="*/ 2471 w 10000"/>
                  <a:gd name="connsiteY374" fmla="*/ 8546 h 10000"/>
                  <a:gd name="connsiteX375" fmla="*/ 2488 w 10000"/>
                  <a:gd name="connsiteY375" fmla="*/ 8536 h 10000"/>
                  <a:gd name="connsiteX376" fmla="*/ 2501 w 10000"/>
                  <a:gd name="connsiteY376" fmla="*/ 8533 h 10000"/>
                  <a:gd name="connsiteX377" fmla="*/ 2512 w 10000"/>
                  <a:gd name="connsiteY377" fmla="*/ 8533 h 10000"/>
                  <a:gd name="connsiteX378" fmla="*/ 2521 w 10000"/>
                  <a:gd name="connsiteY378" fmla="*/ 8546 h 10000"/>
                  <a:gd name="connsiteX379" fmla="*/ 2521 w 10000"/>
                  <a:gd name="connsiteY379" fmla="*/ 8572 h 10000"/>
                  <a:gd name="connsiteX380" fmla="*/ 2535 w 10000"/>
                  <a:gd name="connsiteY380" fmla="*/ 8588 h 10000"/>
                  <a:gd name="connsiteX381" fmla="*/ 2551 w 10000"/>
                  <a:gd name="connsiteY381" fmla="*/ 8582 h 10000"/>
                  <a:gd name="connsiteX382" fmla="*/ 2560 w 10000"/>
                  <a:gd name="connsiteY382" fmla="*/ 8582 h 10000"/>
                  <a:gd name="connsiteX383" fmla="*/ 2573 w 10000"/>
                  <a:gd name="connsiteY383" fmla="*/ 8588 h 10000"/>
                  <a:gd name="connsiteX384" fmla="*/ 2584 w 10000"/>
                  <a:gd name="connsiteY384" fmla="*/ 8591 h 10000"/>
                  <a:gd name="connsiteX385" fmla="*/ 2590 w 10000"/>
                  <a:gd name="connsiteY385" fmla="*/ 8598 h 10000"/>
                  <a:gd name="connsiteX386" fmla="*/ 2598 w 10000"/>
                  <a:gd name="connsiteY386" fmla="*/ 8608 h 10000"/>
                  <a:gd name="connsiteX387" fmla="*/ 2607 w 10000"/>
                  <a:gd name="connsiteY387" fmla="*/ 8617 h 10000"/>
                  <a:gd name="connsiteX388" fmla="*/ 2618 w 10000"/>
                  <a:gd name="connsiteY388" fmla="*/ 8617 h 10000"/>
                  <a:gd name="connsiteX389" fmla="*/ 2640 w 10000"/>
                  <a:gd name="connsiteY389" fmla="*/ 8608 h 10000"/>
                  <a:gd name="connsiteX390" fmla="*/ 2670 w 10000"/>
                  <a:gd name="connsiteY390" fmla="*/ 8598 h 10000"/>
                  <a:gd name="connsiteX391" fmla="*/ 2673 w 10000"/>
                  <a:gd name="connsiteY391" fmla="*/ 8598 h 10000"/>
                  <a:gd name="connsiteX392" fmla="*/ 2690 w 10000"/>
                  <a:gd name="connsiteY392" fmla="*/ 8598 h 10000"/>
                  <a:gd name="connsiteX393" fmla="*/ 2698 w 10000"/>
                  <a:gd name="connsiteY393" fmla="*/ 8598 h 10000"/>
                  <a:gd name="connsiteX394" fmla="*/ 2712 w 10000"/>
                  <a:gd name="connsiteY394" fmla="*/ 8598 h 10000"/>
                  <a:gd name="connsiteX395" fmla="*/ 2726 w 10000"/>
                  <a:gd name="connsiteY395" fmla="*/ 8591 h 10000"/>
                  <a:gd name="connsiteX396" fmla="*/ 2737 w 10000"/>
                  <a:gd name="connsiteY396" fmla="*/ 8588 h 10000"/>
                  <a:gd name="connsiteX397" fmla="*/ 2759 w 10000"/>
                  <a:gd name="connsiteY397" fmla="*/ 8582 h 10000"/>
                  <a:gd name="connsiteX398" fmla="*/ 2770 w 10000"/>
                  <a:gd name="connsiteY398" fmla="*/ 8578 h 10000"/>
                  <a:gd name="connsiteX399" fmla="*/ 2784 w 10000"/>
                  <a:gd name="connsiteY399" fmla="*/ 8572 h 10000"/>
                  <a:gd name="connsiteX400" fmla="*/ 2795 w 10000"/>
                  <a:gd name="connsiteY400" fmla="*/ 8572 h 10000"/>
                  <a:gd name="connsiteX401" fmla="*/ 2803 w 10000"/>
                  <a:gd name="connsiteY401" fmla="*/ 8588 h 10000"/>
                  <a:gd name="connsiteX402" fmla="*/ 2803 w 10000"/>
                  <a:gd name="connsiteY402" fmla="*/ 8591 h 10000"/>
                  <a:gd name="connsiteX403" fmla="*/ 2803 w 10000"/>
                  <a:gd name="connsiteY403" fmla="*/ 8601 h 10000"/>
                  <a:gd name="connsiteX404" fmla="*/ 2809 w 10000"/>
                  <a:gd name="connsiteY404" fmla="*/ 8601 h 10000"/>
                  <a:gd name="connsiteX405" fmla="*/ 2823 w 10000"/>
                  <a:gd name="connsiteY405" fmla="*/ 8598 h 10000"/>
                  <a:gd name="connsiteX406" fmla="*/ 2831 w 10000"/>
                  <a:gd name="connsiteY406" fmla="*/ 8598 h 10000"/>
                  <a:gd name="connsiteX407" fmla="*/ 2839 w 10000"/>
                  <a:gd name="connsiteY407" fmla="*/ 8601 h 10000"/>
                  <a:gd name="connsiteX408" fmla="*/ 2848 w 10000"/>
                  <a:gd name="connsiteY408" fmla="*/ 8598 h 10000"/>
                  <a:gd name="connsiteX409" fmla="*/ 2856 w 10000"/>
                  <a:gd name="connsiteY409" fmla="*/ 8601 h 10000"/>
                  <a:gd name="connsiteX410" fmla="*/ 2859 w 10000"/>
                  <a:gd name="connsiteY410" fmla="*/ 8601 h 10000"/>
                  <a:gd name="connsiteX411" fmla="*/ 2864 w 10000"/>
                  <a:gd name="connsiteY411" fmla="*/ 8598 h 10000"/>
                  <a:gd name="connsiteX412" fmla="*/ 2889 w 10000"/>
                  <a:gd name="connsiteY412" fmla="*/ 8611 h 10000"/>
                  <a:gd name="connsiteX413" fmla="*/ 2906 w 10000"/>
                  <a:gd name="connsiteY413" fmla="*/ 8620 h 10000"/>
                  <a:gd name="connsiteX414" fmla="*/ 2914 w 10000"/>
                  <a:gd name="connsiteY414" fmla="*/ 8627 h 10000"/>
                  <a:gd name="connsiteX415" fmla="*/ 2920 w 10000"/>
                  <a:gd name="connsiteY415" fmla="*/ 8640 h 10000"/>
                  <a:gd name="connsiteX416" fmla="*/ 2922 w 10000"/>
                  <a:gd name="connsiteY416" fmla="*/ 8666 h 10000"/>
                  <a:gd name="connsiteX417" fmla="*/ 2922 w 10000"/>
                  <a:gd name="connsiteY417" fmla="*/ 8692 h 10000"/>
                  <a:gd name="connsiteX418" fmla="*/ 2939 w 10000"/>
                  <a:gd name="connsiteY418" fmla="*/ 8695 h 10000"/>
                  <a:gd name="connsiteX419" fmla="*/ 2953 w 10000"/>
                  <a:gd name="connsiteY419" fmla="*/ 8695 h 10000"/>
                  <a:gd name="connsiteX420" fmla="*/ 2961 w 10000"/>
                  <a:gd name="connsiteY420" fmla="*/ 8695 h 10000"/>
                  <a:gd name="connsiteX421" fmla="*/ 2972 w 10000"/>
                  <a:gd name="connsiteY421" fmla="*/ 8692 h 10000"/>
                  <a:gd name="connsiteX422" fmla="*/ 2981 w 10000"/>
                  <a:gd name="connsiteY422" fmla="*/ 8685 h 10000"/>
                  <a:gd name="connsiteX423" fmla="*/ 2989 w 10000"/>
                  <a:gd name="connsiteY423" fmla="*/ 8685 h 10000"/>
                  <a:gd name="connsiteX424" fmla="*/ 3008 w 10000"/>
                  <a:gd name="connsiteY424" fmla="*/ 8685 h 10000"/>
                  <a:gd name="connsiteX425" fmla="*/ 3028 w 10000"/>
                  <a:gd name="connsiteY425" fmla="*/ 8695 h 10000"/>
                  <a:gd name="connsiteX426" fmla="*/ 3042 w 10000"/>
                  <a:gd name="connsiteY426" fmla="*/ 8695 h 10000"/>
                  <a:gd name="connsiteX427" fmla="*/ 3053 w 10000"/>
                  <a:gd name="connsiteY427" fmla="*/ 8676 h 10000"/>
                  <a:gd name="connsiteX428" fmla="*/ 3061 w 10000"/>
                  <a:gd name="connsiteY428" fmla="*/ 8666 h 10000"/>
                  <a:gd name="connsiteX429" fmla="*/ 3066 w 10000"/>
                  <a:gd name="connsiteY429" fmla="*/ 8656 h 10000"/>
                  <a:gd name="connsiteX430" fmla="*/ 3091 w 10000"/>
                  <a:gd name="connsiteY430" fmla="*/ 8659 h 10000"/>
                  <a:gd name="connsiteX431" fmla="*/ 3105 w 10000"/>
                  <a:gd name="connsiteY431" fmla="*/ 8659 h 10000"/>
                  <a:gd name="connsiteX432" fmla="*/ 3108 w 10000"/>
                  <a:gd name="connsiteY432" fmla="*/ 8650 h 10000"/>
                  <a:gd name="connsiteX433" fmla="*/ 3147 w 10000"/>
                  <a:gd name="connsiteY433" fmla="*/ 8588 h 10000"/>
                  <a:gd name="connsiteX434" fmla="*/ 3150 w 10000"/>
                  <a:gd name="connsiteY434" fmla="*/ 8598 h 10000"/>
                  <a:gd name="connsiteX435" fmla="*/ 3163 w 10000"/>
                  <a:gd name="connsiteY435" fmla="*/ 8601 h 10000"/>
                  <a:gd name="connsiteX436" fmla="*/ 3180 w 10000"/>
                  <a:gd name="connsiteY436" fmla="*/ 8608 h 10000"/>
                  <a:gd name="connsiteX437" fmla="*/ 3188 w 10000"/>
                  <a:gd name="connsiteY437" fmla="*/ 8611 h 10000"/>
                  <a:gd name="connsiteX438" fmla="*/ 3227 w 10000"/>
                  <a:gd name="connsiteY438" fmla="*/ 8620 h 10000"/>
                  <a:gd name="connsiteX439" fmla="*/ 3238 w 10000"/>
                  <a:gd name="connsiteY439" fmla="*/ 8617 h 10000"/>
                  <a:gd name="connsiteX440" fmla="*/ 3247 w 10000"/>
                  <a:gd name="connsiteY440" fmla="*/ 8601 h 10000"/>
                  <a:gd name="connsiteX441" fmla="*/ 3269 w 10000"/>
                  <a:gd name="connsiteY441" fmla="*/ 8611 h 10000"/>
                  <a:gd name="connsiteX442" fmla="*/ 3277 w 10000"/>
                  <a:gd name="connsiteY442" fmla="*/ 8617 h 10000"/>
                  <a:gd name="connsiteX443" fmla="*/ 3285 w 10000"/>
                  <a:gd name="connsiteY443" fmla="*/ 8611 h 10000"/>
                  <a:gd name="connsiteX444" fmla="*/ 3307 w 10000"/>
                  <a:gd name="connsiteY444" fmla="*/ 8611 h 10000"/>
                  <a:gd name="connsiteX445" fmla="*/ 3319 w 10000"/>
                  <a:gd name="connsiteY445" fmla="*/ 8617 h 10000"/>
                  <a:gd name="connsiteX446" fmla="*/ 3324 w 10000"/>
                  <a:gd name="connsiteY446" fmla="*/ 8617 h 10000"/>
                  <a:gd name="connsiteX447" fmla="*/ 3327 w 10000"/>
                  <a:gd name="connsiteY447" fmla="*/ 8620 h 10000"/>
                  <a:gd name="connsiteX448" fmla="*/ 3341 w 10000"/>
                  <a:gd name="connsiteY448" fmla="*/ 8620 h 10000"/>
                  <a:gd name="connsiteX449" fmla="*/ 3357 w 10000"/>
                  <a:gd name="connsiteY449" fmla="*/ 8620 h 10000"/>
                  <a:gd name="connsiteX450" fmla="*/ 3374 w 10000"/>
                  <a:gd name="connsiteY450" fmla="*/ 8620 h 10000"/>
                  <a:gd name="connsiteX451" fmla="*/ 3382 w 10000"/>
                  <a:gd name="connsiteY451" fmla="*/ 8620 h 10000"/>
                  <a:gd name="connsiteX452" fmla="*/ 3399 w 10000"/>
                  <a:gd name="connsiteY452" fmla="*/ 8611 h 10000"/>
                  <a:gd name="connsiteX453" fmla="*/ 3413 w 10000"/>
                  <a:gd name="connsiteY453" fmla="*/ 8601 h 10000"/>
                  <a:gd name="connsiteX454" fmla="*/ 3421 w 10000"/>
                  <a:gd name="connsiteY454" fmla="*/ 8588 h 10000"/>
                  <a:gd name="connsiteX455" fmla="*/ 3421 w 10000"/>
                  <a:gd name="connsiteY455" fmla="*/ 8572 h 10000"/>
                  <a:gd name="connsiteX456" fmla="*/ 3421 w 10000"/>
                  <a:gd name="connsiteY456" fmla="*/ 8552 h 10000"/>
                  <a:gd name="connsiteX457" fmla="*/ 3424 w 10000"/>
                  <a:gd name="connsiteY457" fmla="*/ 8533 h 10000"/>
                  <a:gd name="connsiteX458" fmla="*/ 3432 w 10000"/>
                  <a:gd name="connsiteY458" fmla="*/ 8523 h 10000"/>
                  <a:gd name="connsiteX459" fmla="*/ 3446 w 10000"/>
                  <a:gd name="connsiteY459" fmla="*/ 8523 h 10000"/>
                  <a:gd name="connsiteX460" fmla="*/ 3457 w 10000"/>
                  <a:gd name="connsiteY460" fmla="*/ 8523 h 10000"/>
                  <a:gd name="connsiteX461" fmla="*/ 3476 w 10000"/>
                  <a:gd name="connsiteY461" fmla="*/ 8533 h 10000"/>
                  <a:gd name="connsiteX462" fmla="*/ 3485 w 10000"/>
                  <a:gd name="connsiteY462" fmla="*/ 8536 h 10000"/>
                  <a:gd name="connsiteX463" fmla="*/ 3501 w 10000"/>
                  <a:gd name="connsiteY463" fmla="*/ 8527 h 10000"/>
                  <a:gd name="connsiteX464" fmla="*/ 3504 w 10000"/>
                  <a:gd name="connsiteY464" fmla="*/ 8514 h 10000"/>
                  <a:gd name="connsiteX465" fmla="*/ 3510 w 10000"/>
                  <a:gd name="connsiteY465" fmla="*/ 8497 h 10000"/>
                  <a:gd name="connsiteX466" fmla="*/ 3537 w 10000"/>
                  <a:gd name="connsiteY466" fmla="*/ 8484 h 10000"/>
                  <a:gd name="connsiteX467" fmla="*/ 3562 w 10000"/>
                  <a:gd name="connsiteY467" fmla="*/ 8488 h 10000"/>
                  <a:gd name="connsiteX468" fmla="*/ 3568 w 10000"/>
                  <a:gd name="connsiteY468" fmla="*/ 8484 h 10000"/>
                  <a:gd name="connsiteX469" fmla="*/ 3584 w 10000"/>
                  <a:gd name="connsiteY469" fmla="*/ 8494 h 10000"/>
                  <a:gd name="connsiteX470" fmla="*/ 3593 w 10000"/>
                  <a:gd name="connsiteY470" fmla="*/ 8507 h 10000"/>
                  <a:gd name="connsiteX471" fmla="*/ 3618 w 10000"/>
                  <a:gd name="connsiteY471" fmla="*/ 8497 h 10000"/>
                  <a:gd name="connsiteX472" fmla="*/ 3643 w 10000"/>
                  <a:gd name="connsiteY472" fmla="*/ 8475 h 10000"/>
                  <a:gd name="connsiteX473" fmla="*/ 3657 w 10000"/>
                  <a:gd name="connsiteY473" fmla="*/ 8478 h 10000"/>
                  <a:gd name="connsiteX474" fmla="*/ 3670 w 10000"/>
                  <a:gd name="connsiteY474" fmla="*/ 8475 h 10000"/>
                  <a:gd name="connsiteX475" fmla="*/ 3673 w 10000"/>
                  <a:gd name="connsiteY475" fmla="*/ 8468 h 10000"/>
                  <a:gd name="connsiteX476" fmla="*/ 3681 w 10000"/>
                  <a:gd name="connsiteY476" fmla="*/ 8468 h 10000"/>
                  <a:gd name="connsiteX477" fmla="*/ 3698 w 10000"/>
                  <a:gd name="connsiteY477" fmla="*/ 8478 h 10000"/>
                  <a:gd name="connsiteX478" fmla="*/ 3720 w 10000"/>
                  <a:gd name="connsiteY478" fmla="*/ 8497 h 10000"/>
                  <a:gd name="connsiteX479" fmla="*/ 3715 w 10000"/>
                  <a:gd name="connsiteY479" fmla="*/ 8504 h 10000"/>
                  <a:gd name="connsiteX480" fmla="*/ 3729 w 10000"/>
                  <a:gd name="connsiteY480" fmla="*/ 8514 h 10000"/>
                  <a:gd name="connsiteX481" fmla="*/ 3729 w 10000"/>
                  <a:gd name="connsiteY481" fmla="*/ 8517 h 10000"/>
                  <a:gd name="connsiteX482" fmla="*/ 3740 w 10000"/>
                  <a:gd name="connsiteY482" fmla="*/ 8527 h 10000"/>
                  <a:gd name="connsiteX483" fmla="*/ 3759 w 10000"/>
                  <a:gd name="connsiteY483" fmla="*/ 8517 h 10000"/>
                  <a:gd name="connsiteX484" fmla="*/ 3762 w 10000"/>
                  <a:gd name="connsiteY484" fmla="*/ 8504 h 10000"/>
                  <a:gd name="connsiteX485" fmla="*/ 3770 w 10000"/>
                  <a:gd name="connsiteY485" fmla="*/ 8488 h 10000"/>
                  <a:gd name="connsiteX486" fmla="*/ 3778 w 10000"/>
                  <a:gd name="connsiteY486" fmla="*/ 8484 h 10000"/>
                  <a:gd name="connsiteX487" fmla="*/ 3792 w 10000"/>
                  <a:gd name="connsiteY487" fmla="*/ 8475 h 10000"/>
                  <a:gd name="connsiteX488" fmla="*/ 3803 w 10000"/>
                  <a:gd name="connsiteY488" fmla="*/ 8478 h 10000"/>
                  <a:gd name="connsiteX489" fmla="*/ 3809 w 10000"/>
                  <a:gd name="connsiteY489" fmla="*/ 8475 h 10000"/>
                  <a:gd name="connsiteX490" fmla="*/ 3825 w 10000"/>
                  <a:gd name="connsiteY490" fmla="*/ 8465 h 10000"/>
                  <a:gd name="connsiteX491" fmla="*/ 3834 w 10000"/>
                  <a:gd name="connsiteY491" fmla="*/ 8468 h 10000"/>
                  <a:gd name="connsiteX492" fmla="*/ 3842 w 10000"/>
                  <a:gd name="connsiteY492" fmla="*/ 8478 h 10000"/>
                  <a:gd name="connsiteX493" fmla="*/ 3850 w 10000"/>
                  <a:gd name="connsiteY493" fmla="*/ 8478 h 10000"/>
                  <a:gd name="connsiteX494" fmla="*/ 3859 w 10000"/>
                  <a:gd name="connsiteY494" fmla="*/ 8484 h 10000"/>
                  <a:gd name="connsiteX495" fmla="*/ 3873 w 10000"/>
                  <a:gd name="connsiteY495" fmla="*/ 8494 h 10000"/>
                  <a:gd name="connsiteX496" fmla="*/ 3875 w 10000"/>
                  <a:gd name="connsiteY496" fmla="*/ 8507 h 10000"/>
                  <a:gd name="connsiteX497" fmla="*/ 3881 w 10000"/>
                  <a:gd name="connsiteY497" fmla="*/ 8527 h 10000"/>
                  <a:gd name="connsiteX498" fmla="*/ 3875 w 10000"/>
                  <a:gd name="connsiteY498" fmla="*/ 8546 h 10000"/>
                  <a:gd name="connsiteX499" fmla="*/ 3892 w 10000"/>
                  <a:gd name="connsiteY499" fmla="*/ 8546 h 10000"/>
                  <a:gd name="connsiteX500" fmla="*/ 3900 w 10000"/>
                  <a:gd name="connsiteY500" fmla="*/ 8543 h 10000"/>
                  <a:gd name="connsiteX501" fmla="*/ 3906 w 10000"/>
                  <a:gd name="connsiteY501" fmla="*/ 8543 h 10000"/>
                  <a:gd name="connsiteX502" fmla="*/ 3922 w 10000"/>
                  <a:gd name="connsiteY502" fmla="*/ 8552 h 10000"/>
                  <a:gd name="connsiteX503" fmla="*/ 3939 w 10000"/>
                  <a:gd name="connsiteY503" fmla="*/ 8559 h 10000"/>
                  <a:gd name="connsiteX504" fmla="*/ 3953 w 10000"/>
                  <a:gd name="connsiteY504" fmla="*/ 8572 h 10000"/>
                  <a:gd name="connsiteX505" fmla="*/ 3956 w 10000"/>
                  <a:gd name="connsiteY505" fmla="*/ 8588 h 10000"/>
                  <a:gd name="connsiteX506" fmla="*/ 3956 w 10000"/>
                  <a:gd name="connsiteY506" fmla="*/ 8608 h 10000"/>
                  <a:gd name="connsiteX507" fmla="*/ 3972 w 10000"/>
                  <a:gd name="connsiteY507" fmla="*/ 8608 h 10000"/>
                  <a:gd name="connsiteX508" fmla="*/ 3986 w 10000"/>
                  <a:gd name="connsiteY508" fmla="*/ 8608 h 10000"/>
                  <a:gd name="connsiteX509" fmla="*/ 3997 w 10000"/>
                  <a:gd name="connsiteY509" fmla="*/ 8608 h 10000"/>
                  <a:gd name="connsiteX510" fmla="*/ 4006 w 10000"/>
                  <a:gd name="connsiteY510" fmla="*/ 8608 h 10000"/>
                  <a:gd name="connsiteX511" fmla="*/ 4006 w 10000"/>
                  <a:gd name="connsiteY511" fmla="*/ 8611 h 10000"/>
                  <a:gd name="connsiteX512" fmla="*/ 4011 w 10000"/>
                  <a:gd name="connsiteY512" fmla="*/ 8611 h 10000"/>
                  <a:gd name="connsiteX513" fmla="*/ 4022 w 10000"/>
                  <a:gd name="connsiteY513" fmla="*/ 8620 h 10000"/>
                  <a:gd name="connsiteX514" fmla="*/ 4042 w 10000"/>
                  <a:gd name="connsiteY514" fmla="*/ 8620 h 10000"/>
                  <a:gd name="connsiteX515" fmla="*/ 4050 w 10000"/>
                  <a:gd name="connsiteY515" fmla="*/ 8617 h 10000"/>
                  <a:gd name="connsiteX516" fmla="*/ 4069 w 10000"/>
                  <a:gd name="connsiteY516" fmla="*/ 8620 h 10000"/>
                  <a:gd name="connsiteX517" fmla="*/ 4086 w 10000"/>
                  <a:gd name="connsiteY517" fmla="*/ 8630 h 10000"/>
                  <a:gd name="connsiteX518" fmla="*/ 4108 w 10000"/>
                  <a:gd name="connsiteY518" fmla="*/ 8627 h 10000"/>
                  <a:gd name="connsiteX519" fmla="*/ 4125 w 10000"/>
                  <a:gd name="connsiteY519" fmla="*/ 8620 h 10000"/>
                  <a:gd name="connsiteX520" fmla="*/ 4133 w 10000"/>
                  <a:gd name="connsiteY520" fmla="*/ 8611 h 10000"/>
                  <a:gd name="connsiteX521" fmla="*/ 4139 w 10000"/>
                  <a:gd name="connsiteY521" fmla="*/ 8608 h 10000"/>
                  <a:gd name="connsiteX522" fmla="*/ 4147 w 10000"/>
                  <a:gd name="connsiteY522" fmla="*/ 8601 h 10000"/>
                  <a:gd name="connsiteX523" fmla="*/ 4155 w 10000"/>
                  <a:gd name="connsiteY523" fmla="*/ 8591 h 10000"/>
                  <a:gd name="connsiteX524" fmla="*/ 4166 w 10000"/>
                  <a:gd name="connsiteY524" fmla="*/ 8582 h 10000"/>
                  <a:gd name="connsiteX525" fmla="*/ 4183 w 10000"/>
                  <a:gd name="connsiteY525" fmla="*/ 8569 h 10000"/>
                  <a:gd name="connsiteX526" fmla="*/ 4191 w 10000"/>
                  <a:gd name="connsiteY526" fmla="*/ 8562 h 10000"/>
                  <a:gd name="connsiteX527" fmla="*/ 4208 w 10000"/>
                  <a:gd name="connsiteY527" fmla="*/ 8552 h 10000"/>
                  <a:gd name="connsiteX528" fmla="*/ 4230 w 10000"/>
                  <a:gd name="connsiteY528" fmla="*/ 8552 h 10000"/>
                  <a:gd name="connsiteX529" fmla="*/ 4238 w 10000"/>
                  <a:gd name="connsiteY529" fmla="*/ 8559 h 10000"/>
                  <a:gd name="connsiteX530" fmla="*/ 4247 w 10000"/>
                  <a:gd name="connsiteY530" fmla="*/ 8572 h 10000"/>
                  <a:gd name="connsiteX531" fmla="*/ 4252 w 10000"/>
                  <a:gd name="connsiteY531" fmla="*/ 8578 h 10000"/>
                  <a:gd name="connsiteX532" fmla="*/ 4263 w 10000"/>
                  <a:gd name="connsiteY532" fmla="*/ 8582 h 10000"/>
                  <a:gd name="connsiteX533" fmla="*/ 4277 w 10000"/>
                  <a:gd name="connsiteY533" fmla="*/ 8572 h 10000"/>
                  <a:gd name="connsiteX534" fmla="*/ 4294 w 10000"/>
                  <a:gd name="connsiteY534" fmla="*/ 8559 h 10000"/>
                  <a:gd name="connsiteX535" fmla="*/ 4302 w 10000"/>
                  <a:gd name="connsiteY535" fmla="*/ 8546 h 10000"/>
                  <a:gd name="connsiteX536" fmla="*/ 4310 w 10000"/>
                  <a:gd name="connsiteY536" fmla="*/ 8543 h 10000"/>
                  <a:gd name="connsiteX537" fmla="*/ 4313 w 10000"/>
                  <a:gd name="connsiteY537" fmla="*/ 8543 h 10000"/>
                  <a:gd name="connsiteX538" fmla="*/ 4332 w 10000"/>
                  <a:gd name="connsiteY538" fmla="*/ 8546 h 10000"/>
                  <a:gd name="connsiteX539" fmla="*/ 4335 w 10000"/>
                  <a:gd name="connsiteY539" fmla="*/ 8559 h 10000"/>
                  <a:gd name="connsiteX540" fmla="*/ 4349 w 10000"/>
                  <a:gd name="connsiteY540" fmla="*/ 8588 h 10000"/>
                  <a:gd name="connsiteX541" fmla="*/ 4360 w 10000"/>
                  <a:gd name="connsiteY541" fmla="*/ 8591 h 10000"/>
                  <a:gd name="connsiteX542" fmla="*/ 4366 w 10000"/>
                  <a:gd name="connsiteY542" fmla="*/ 8591 h 10000"/>
                  <a:gd name="connsiteX543" fmla="*/ 4382 w 10000"/>
                  <a:gd name="connsiteY543" fmla="*/ 8598 h 10000"/>
                  <a:gd name="connsiteX544" fmla="*/ 4385 w 10000"/>
                  <a:gd name="connsiteY544" fmla="*/ 8598 h 10000"/>
                  <a:gd name="connsiteX545" fmla="*/ 4402 w 10000"/>
                  <a:gd name="connsiteY545" fmla="*/ 8598 h 10000"/>
                  <a:gd name="connsiteX546" fmla="*/ 4421 w 10000"/>
                  <a:gd name="connsiteY546" fmla="*/ 8591 h 10000"/>
                  <a:gd name="connsiteX547" fmla="*/ 4440 w 10000"/>
                  <a:gd name="connsiteY547" fmla="*/ 8591 h 10000"/>
                  <a:gd name="connsiteX548" fmla="*/ 4449 w 10000"/>
                  <a:gd name="connsiteY548" fmla="*/ 8598 h 10000"/>
                  <a:gd name="connsiteX549" fmla="*/ 4454 w 10000"/>
                  <a:gd name="connsiteY549" fmla="*/ 8617 h 10000"/>
                  <a:gd name="connsiteX550" fmla="*/ 4463 w 10000"/>
                  <a:gd name="connsiteY550" fmla="*/ 8608 h 10000"/>
                  <a:gd name="connsiteX551" fmla="*/ 4474 w 10000"/>
                  <a:gd name="connsiteY551" fmla="*/ 8608 h 10000"/>
                  <a:gd name="connsiteX552" fmla="*/ 4490 w 10000"/>
                  <a:gd name="connsiteY552" fmla="*/ 8617 h 10000"/>
                  <a:gd name="connsiteX553" fmla="*/ 4504 w 10000"/>
                  <a:gd name="connsiteY553" fmla="*/ 8617 h 10000"/>
                  <a:gd name="connsiteX554" fmla="*/ 4518 w 10000"/>
                  <a:gd name="connsiteY554" fmla="*/ 8617 h 10000"/>
                  <a:gd name="connsiteX555" fmla="*/ 4535 w 10000"/>
                  <a:gd name="connsiteY555" fmla="*/ 8611 h 10000"/>
                  <a:gd name="connsiteX556" fmla="*/ 4546 w 10000"/>
                  <a:gd name="connsiteY556" fmla="*/ 8611 h 10000"/>
                  <a:gd name="connsiteX557" fmla="*/ 4562 w 10000"/>
                  <a:gd name="connsiteY557" fmla="*/ 8611 h 10000"/>
                  <a:gd name="connsiteX558" fmla="*/ 4571 w 10000"/>
                  <a:gd name="connsiteY558" fmla="*/ 8611 h 10000"/>
                  <a:gd name="connsiteX559" fmla="*/ 4579 w 10000"/>
                  <a:gd name="connsiteY559" fmla="*/ 8608 h 10000"/>
                  <a:gd name="connsiteX560" fmla="*/ 4584 w 10000"/>
                  <a:gd name="connsiteY560" fmla="*/ 8608 h 10000"/>
                  <a:gd name="connsiteX561" fmla="*/ 4601 w 10000"/>
                  <a:gd name="connsiteY561" fmla="*/ 8617 h 10000"/>
                  <a:gd name="connsiteX562" fmla="*/ 4609 w 10000"/>
                  <a:gd name="connsiteY562" fmla="*/ 8627 h 10000"/>
                  <a:gd name="connsiteX563" fmla="*/ 4618 w 10000"/>
                  <a:gd name="connsiteY563" fmla="*/ 8637 h 10000"/>
                  <a:gd name="connsiteX564" fmla="*/ 4618 w 10000"/>
                  <a:gd name="connsiteY564" fmla="*/ 8646 h 10000"/>
                  <a:gd name="connsiteX565" fmla="*/ 4634 w 10000"/>
                  <a:gd name="connsiteY565" fmla="*/ 8656 h 10000"/>
                  <a:gd name="connsiteX566" fmla="*/ 4640 w 10000"/>
                  <a:gd name="connsiteY566" fmla="*/ 8659 h 10000"/>
                  <a:gd name="connsiteX567" fmla="*/ 4651 w 10000"/>
                  <a:gd name="connsiteY567" fmla="*/ 8666 h 10000"/>
                  <a:gd name="connsiteX568" fmla="*/ 4657 w 10000"/>
                  <a:gd name="connsiteY568" fmla="*/ 8659 h 10000"/>
                  <a:gd name="connsiteX569" fmla="*/ 4668 w 10000"/>
                  <a:gd name="connsiteY569" fmla="*/ 8650 h 10000"/>
                  <a:gd name="connsiteX570" fmla="*/ 4676 w 10000"/>
                  <a:gd name="connsiteY570" fmla="*/ 8650 h 10000"/>
                  <a:gd name="connsiteX571" fmla="*/ 4690 w 10000"/>
                  <a:gd name="connsiteY571" fmla="*/ 8650 h 10000"/>
                  <a:gd name="connsiteX572" fmla="*/ 4698 w 10000"/>
                  <a:gd name="connsiteY572" fmla="*/ 8650 h 10000"/>
                  <a:gd name="connsiteX573" fmla="*/ 4704 w 10000"/>
                  <a:gd name="connsiteY573" fmla="*/ 8650 h 10000"/>
                  <a:gd name="connsiteX574" fmla="*/ 4706 w 10000"/>
                  <a:gd name="connsiteY574" fmla="*/ 8659 h 10000"/>
                  <a:gd name="connsiteX575" fmla="*/ 4706 w 10000"/>
                  <a:gd name="connsiteY575" fmla="*/ 8666 h 10000"/>
                  <a:gd name="connsiteX576" fmla="*/ 4723 w 10000"/>
                  <a:gd name="connsiteY576" fmla="*/ 8682 h 10000"/>
                  <a:gd name="connsiteX577" fmla="*/ 4737 w 10000"/>
                  <a:gd name="connsiteY577" fmla="*/ 8682 h 10000"/>
                  <a:gd name="connsiteX578" fmla="*/ 4745 w 10000"/>
                  <a:gd name="connsiteY578" fmla="*/ 8676 h 10000"/>
                  <a:gd name="connsiteX579" fmla="*/ 4756 w 10000"/>
                  <a:gd name="connsiteY579" fmla="*/ 8666 h 10000"/>
                  <a:gd name="connsiteX580" fmla="*/ 4765 w 10000"/>
                  <a:gd name="connsiteY580" fmla="*/ 8666 h 10000"/>
                  <a:gd name="connsiteX581" fmla="*/ 4765 w 10000"/>
                  <a:gd name="connsiteY581" fmla="*/ 8682 h 10000"/>
                  <a:gd name="connsiteX582" fmla="*/ 4770 w 10000"/>
                  <a:gd name="connsiteY582" fmla="*/ 8701 h 10000"/>
                  <a:gd name="connsiteX583" fmla="*/ 4778 w 10000"/>
                  <a:gd name="connsiteY583" fmla="*/ 8705 h 10000"/>
                  <a:gd name="connsiteX584" fmla="*/ 4795 w 10000"/>
                  <a:gd name="connsiteY584" fmla="*/ 8714 h 10000"/>
                  <a:gd name="connsiteX585" fmla="*/ 4812 w 10000"/>
                  <a:gd name="connsiteY585" fmla="*/ 8714 h 10000"/>
                  <a:gd name="connsiteX586" fmla="*/ 4825 w 10000"/>
                  <a:gd name="connsiteY586" fmla="*/ 8705 h 10000"/>
                  <a:gd name="connsiteX587" fmla="*/ 4825 w 10000"/>
                  <a:gd name="connsiteY587" fmla="*/ 8701 h 10000"/>
                  <a:gd name="connsiteX588" fmla="*/ 4828 w 10000"/>
                  <a:gd name="connsiteY588" fmla="*/ 8701 h 10000"/>
                  <a:gd name="connsiteX589" fmla="*/ 4837 w 10000"/>
                  <a:gd name="connsiteY589" fmla="*/ 8692 h 10000"/>
                  <a:gd name="connsiteX590" fmla="*/ 4842 w 10000"/>
                  <a:gd name="connsiteY590" fmla="*/ 8685 h 10000"/>
                  <a:gd name="connsiteX591" fmla="*/ 4859 w 10000"/>
                  <a:gd name="connsiteY591" fmla="*/ 8692 h 10000"/>
                  <a:gd name="connsiteX592" fmla="*/ 4870 w 10000"/>
                  <a:gd name="connsiteY592" fmla="*/ 8701 h 10000"/>
                  <a:gd name="connsiteX593" fmla="*/ 4878 w 10000"/>
                  <a:gd name="connsiteY593" fmla="*/ 8714 h 10000"/>
                  <a:gd name="connsiteX594" fmla="*/ 4892 w 10000"/>
                  <a:gd name="connsiteY594" fmla="*/ 8724 h 10000"/>
                  <a:gd name="connsiteX595" fmla="*/ 4900 w 10000"/>
                  <a:gd name="connsiteY595" fmla="*/ 8724 h 10000"/>
                  <a:gd name="connsiteX596" fmla="*/ 4906 w 10000"/>
                  <a:gd name="connsiteY596" fmla="*/ 8705 h 10000"/>
                  <a:gd name="connsiteX597" fmla="*/ 4925 w 10000"/>
                  <a:gd name="connsiteY597" fmla="*/ 8724 h 10000"/>
                  <a:gd name="connsiteX598" fmla="*/ 4939 w 10000"/>
                  <a:gd name="connsiteY598" fmla="*/ 8701 h 10000"/>
                  <a:gd name="connsiteX599" fmla="*/ 4950 w 10000"/>
                  <a:gd name="connsiteY599" fmla="*/ 8695 h 10000"/>
                  <a:gd name="connsiteX600" fmla="*/ 4956 w 10000"/>
                  <a:gd name="connsiteY600" fmla="*/ 8692 h 10000"/>
                  <a:gd name="connsiteX601" fmla="*/ 4986 w 10000"/>
                  <a:gd name="connsiteY601" fmla="*/ 8705 h 10000"/>
                  <a:gd name="connsiteX602" fmla="*/ 5003 w 10000"/>
                  <a:gd name="connsiteY602" fmla="*/ 8701 h 10000"/>
                  <a:gd name="connsiteX603" fmla="*/ 5011 w 10000"/>
                  <a:gd name="connsiteY603" fmla="*/ 8692 h 10000"/>
                  <a:gd name="connsiteX604" fmla="*/ 5028 w 10000"/>
                  <a:gd name="connsiteY604" fmla="*/ 8682 h 10000"/>
                  <a:gd name="connsiteX605" fmla="*/ 5030 w 10000"/>
                  <a:gd name="connsiteY605" fmla="*/ 8659 h 10000"/>
                  <a:gd name="connsiteX606" fmla="*/ 5039 w 10000"/>
                  <a:gd name="connsiteY606" fmla="*/ 8656 h 10000"/>
                  <a:gd name="connsiteX607" fmla="*/ 5053 w 10000"/>
                  <a:gd name="connsiteY607" fmla="*/ 8669 h 10000"/>
                  <a:gd name="connsiteX608" fmla="*/ 5061 w 10000"/>
                  <a:gd name="connsiteY608" fmla="*/ 8669 h 10000"/>
                  <a:gd name="connsiteX609" fmla="*/ 5061 w 10000"/>
                  <a:gd name="connsiteY609" fmla="*/ 8676 h 10000"/>
                  <a:gd name="connsiteX610" fmla="*/ 5069 w 10000"/>
                  <a:gd name="connsiteY610" fmla="*/ 8669 h 10000"/>
                  <a:gd name="connsiteX611" fmla="*/ 5083 w 10000"/>
                  <a:gd name="connsiteY611" fmla="*/ 8669 h 10000"/>
                  <a:gd name="connsiteX612" fmla="*/ 5100 w 10000"/>
                  <a:gd name="connsiteY612" fmla="*/ 8669 h 10000"/>
                  <a:gd name="connsiteX613" fmla="*/ 5119 w 10000"/>
                  <a:gd name="connsiteY613" fmla="*/ 8682 h 10000"/>
                  <a:gd name="connsiteX614" fmla="*/ 5136 w 10000"/>
                  <a:gd name="connsiteY614" fmla="*/ 8692 h 10000"/>
                  <a:gd name="connsiteX615" fmla="*/ 5161 w 10000"/>
                  <a:gd name="connsiteY615" fmla="*/ 8701 h 10000"/>
                  <a:gd name="connsiteX616" fmla="*/ 5183 w 10000"/>
                  <a:gd name="connsiteY616" fmla="*/ 8701 h 10000"/>
                  <a:gd name="connsiteX617" fmla="*/ 5199 w 10000"/>
                  <a:gd name="connsiteY617" fmla="*/ 8701 h 10000"/>
                  <a:gd name="connsiteX618" fmla="*/ 5213 w 10000"/>
                  <a:gd name="connsiteY618" fmla="*/ 8705 h 10000"/>
                  <a:gd name="connsiteX619" fmla="*/ 5224 w 10000"/>
                  <a:gd name="connsiteY619" fmla="*/ 8701 h 10000"/>
                  <a:gd name="connsiteX620" fmla="*/ 5230 w 10000"/>
                  <a:gd name="connsiteY620" fmla="*/ 8701 h 10000"/>
                  <a:gd name="connsiteX621" fmla="*/ 5241 w 10000"/>
                  <a:gd name="connsiteY621" fmla="*/ 8676 h 10000"/>
                  <a:gd name="connsiteX622" fmla="*/ 5247 w 10000"/>
                  <a:gd name="connsiteY622" fmla="*/ 8666 h 10000"/>
                  <a:gd name="connsiteX623" fmla="*/ 5249 w 10000"/>
                  <a:gd name="connsiteY623" fmla="*/ 8646 h 10000"/>
                  <a:gd name="connsiteX624" fmla="*/ 5249 w 10000"/>
                  <a:gd name="connsiteY624" fmla="*/ 8650 h 10000"/>
                  <a:gd name="connsiteX625" fmla="*/ 5255 w 10000"/>
                  <a:gd name="connsiteY625" fmla="*/ 8646 h 10000"/>
                  <a:gd name="connsiteX626" fmla="*/ 5271 w 10000"/>
                  <a:gd name="connsiteY626" fmla="*/ 8650 h 10000"/>
                  <a:gd name="connsiteX627" fmla="*/ 5288 w 10000"/>
                  <a:gd name="connsiteY627" fmla="*/ 8666 h 10000"/>
                  <a:gd name="connsiteX628" fmla="*/ 5296 w 10000"/>
                  <a:gd name="connsiteY628" fmla="*/ 8666 h 10000"/>
                  <a:gd name="connsiteX629" fmla="*/ 5310 w 10000"/>
                  <a:gd name="connsiteY629" fmla="*/ 8656 h 10000"/>
                  <a:gd name="connsiteX630" fmla="*/ 5321 w 10000"/>
                  <a:gd name="connsiteY630" fmla="*/ 8650 h 10000"/>
                  <a:gd name="connsiteX631" fmla="*/ 5338 w 10000"/>
                  <a:gd name="connsiteY631" fmla="*/ 8650 h 10000"/>
                  <a:gd name="connsiteX632" fmla="*/ 5360 w 10000"/>
                  <a:gd name="connsiteY632" fmla="*/ 8640 h 10000"/>
                  <a:gd name="connsiteX633" fmla="*/ 5366 w 10000"/>
                  <a:gd name="connsiteY633" fmla="*/ 8637 h 10000"/>
                  <a:gd name="connsiteX634" fmla="*/ 5368 w 10000"/>
                  <a:gd name="connsiteY634" fmla="*/ 8637 h 10000"/>
                  <a:gd name="connsiteX635" fmla="*/ 5382 w 10000"/>
                  <a:gd name="connsiteY635" fmla="*/ 8630 h 10000"/>
                  <a:gd name="connsiteX636" fmla="*/ 5391 w 10000"/>
                  <a:gd name="connsiteY636" fmla="*/ 8630 h 10000"/>
                  <a:gd name="connsiteX637" fmla="*/ 5402 w 10000"/>
                  <a:gd name="connsiteY637" fmla="*/ 8637 h 10000"/>
                  <a:gd name="connsiteX638" fmla="*/ 5418 w 10000"/>
                  <a:gd name="connsiteY638" fmla="*/ 8656 h 10000"/>
                  <a:gd name="connsiteX639" fmla="*/ 5432 w 10000"/>
                  <a:gd name="connsiteY639" fmla="*/ 8666 h 10000"/>
                  <a:gd name="connsiteX640" fmla="*/ 5443 w 10000"/>
                  <a:gd name="connsiteY640" fmla="*/ 8682 h 10000"/>
                  <a:gd name="connsiteX641" fmla="*/ 5457 w 10000"/>
                  <a:gd name="connsiteY641" fmla="*/ 8692 h 10000"/>
                  <a:gd name="connsiteX642" fmla="*/ 5471 w 10000"/>
                  <a:gd name="connsiteY642" fmla="*/ 8705 h 10000"/>
                  <a:gd name="connsiteX643" fmla="*/ 5488 w 10000"/>
                  <a:gd name="connsiteY643" fmla="*/ 8711 h 10000"/>
                  <a:gd name="connsiteX644" fmla="*/ 5490 w 10000"/>
                  <a:gd name="connsiteY644" fmla="*/ 8721 h 10000"/>
                  <a:gd name="connsiteX645" fmla="*/ 5512 w 10000"/>
                  <a:gd name="connsiteY645" fmla="*/ 8724 h 10000"/>
                  <a:gd name="connsiteX646" fmla="*/ 5521 w 10000"/>
                  <a:gd name="connsiteY646" fmla="*/ 8714 h 10000"/>
                  <a:gd name="connsiteX647" fmla="*/ 5524 w 10000"/>
                  <a:gd name="connsiteY647" fmla="*/ 8714 h 10000"/>
                  <a:gd name="connsiteX648" fmla="*/ 5532 w 10000"/>
                  <a:gd name="connsiteY648" fmla="*/ 8721 h 10000"/>
                  <a:gd name="connsiteX649" fmla="*/ 5540 w 10000"/>
                  <a:gd name="connsiteY649" fmla="*/ 8724 h 10000"/>
                  <a:gd name="connsiteX650" fmla="*/ 5562 w 10000"/>
                  <a:gd name="connsiteY650" fmla="*/ 8750 h 10000"/>
                  <a:gd name="connsiteX651" fmla="*/ 5562 w 10000"/>
                  <a:gd name="connsiteY651" fmla="*/ 8760 h 10000"/>
                  <a:gd name="connsiteX652" fmla="*/ 5571 w 10000"/>
                  <a:gd name="connsiteY652" fmla="*/ 8782 h 10000"/>
                  <a:gd name="connsiteX653" fmla="*/ 5579 w 10000"/>
                  <a:gd name="connsiteY653" fmla="*/ 8789 h 10000"/>
                  <a:gd name="connsiteX654" fmla="*/ 5593 w 10000"/>
                  <a:gd name="connsiteY654" fmla="*/ 8789 h 10000"/>
                  <a:gd name="connsiteX655" fmla="*/ 5596 w 10000"/>
                  <a:gd name="connsiteY655" fmla="*/ 8789 h 10000"/>
                  <a:gd name="connsiteX656" fmla="*/ 5626 w 10000"/>
                  <a:gd name="connsiteY656" fmla="*/ 8782 h 10000"/>
                  <a:gd name="connsiteX657" fmla="*/ 5629 w 10000"/>
                  <a:gd name="connsiteY657" fmla="*/ 8782 h 10000"/>
                  <a:gd name="connsiteX658" fmla="*/ 5637 w 10000"/>
                  <a:gd name="connsiteY658" fmla="*/ 8779 h 10000"/>
                  <a:gd name="connsiteX659" fmla="*/ 5648 w 10000"/>
                  <a:gd name="connsiteY659" fmla="*/ 8789 h 10000"/>
                  <a:gd name="connsiteX660" fmla="*/ 5665 w 10000"/>
                  <a:gd name="connsiteY660" fmla="*/ 8795 h 10000"/>
                  <a:gd name="connsiteX661" fmla="*/ 5676 w 10000"/>
                  <a:gd name="connsiteY661" fmla="*/ 8789 h 10000"/>
                  <a:gd name="connsiteX662" fmla="*/ 5684 w 10000"/>
                  <a:gd name="connsiteY662" fmla="*/ 8782 h 10000"/>
                  <a:gd name="connsiteX663" fmla="*/ 5693 w 10000"/>
                  <a:gd name="connsiteY663" fmla="*/ 8789 h 10000"/>
                  <a:gd name="connsiteX664" fmla="*/ 5715 w 10000"/>
                  <a:gd name="connsiteY664" fmla="*/ 8808 h 10000"/>
                  <a:gd name="connsiteX665" fmla="*/ 5731 w 10000"/>
                  <a:gd name="connsiteY665" fmla="*/ 8808 h 10000"/>
                  <a:gd name="connsiteX666" fmla="*/ 5740 w 10000"/>
                  <a:gd name="connsiteY666" fmla="*/ 8808 h 10000"/>
                  <a:gd name="connsiteX667" fmla="*/ 5765 w 10000"/>
                  <a:gd name="connsiteY667" fmla="*/ 8818 h 10000"/>
                  <a:gd name="connsiteX668" fmla="*/ 5781 w 10000"/>
                  <a:gd name="connsiteY668" fmla="*/ 8824 h 10000"/>
                  <a:gd name="connsiteX669" fmla="*/ 5798 w 10000"/>
                  <a:gd name="connsiteY669" fmla="*/ 8834 h 10000"/>
                  <a:gd name="connsiteX670" fmla="*/ 5814 w 10000"/>
                  <a:gd name="connsiteY670" fmla="*/ 8837 h 10000"/>
                  <a:gd name="connsiteX671" fmla="*/ 5831 w 10000"/>
                  <a:gd name="connsiteY671" fmla="*/ 8844 h 10000"/>
                  <a:gd name="connsiteX672" fmla="*/ 5842 w 10000"/>
                  <a:gd name="connsiteY672" fmla="*/ 8847 h 10000"/>
                  <a:gd name="connsiteX673" fmla="*/ 5859 w 10000"/>
                  <a:gd name="connsiteY673" fmla="*/ 8857 h 10000"/>
                  <a:gd name="connsiteX674" fmla="*/ 5870 w 10000"/>
                  <a:gd name="connsiteY674" fmla="*/ 8867 h 10000"/>
                  <a:gd name="connsiteX675" fmla="*/ 5878 w 10000"/>
                  <a:gd name="connsiteY675" fmla="*/ 8873 h 10000"/>
                  <a:gd name="connsiteX676" fmla="*/ 5895 w 10000"/>
                  <a:gd name="connsiteY676" fmla="*/ 8873 h 10000"/>
                  <a:gd name="connsiteX677" fmla="*/ 5911 w 10000"/>
                  <a:gd name="connsiteY677" fmla="*/ 8873 h 10000"/>
                  <a:gd name="connsiteX678" fmla="*/ 5931 w 10000"/>
                  <a:gd name="connsiteY678" fmla="*/ 8873 h 10000"/>
                  <a:gd name="connsiteX679" fmla="*/ 5950 w 10000"/>
                  <a:gd name="connsiteY679" fmla="*/ 8867 h 10000"/>
                  <a:gd name="connsiteX680" fmla="*/ 5967 w 10000"/>
                  <a:gd name="connsiteY680" fmla="*/ 8867 h 10000"/>
                  <a:gd name="connsiteX681" fmla="*/ 5975 w 10000"/>
                  <a:gd name="connsiteY681" fmla="*/ 8873 h 10000"/>
                  <a:gd name="connsiteX682" fmla="*/ 6000 w 10000"/>
                  <a:gd name="connsiteY682" fmla="*/ 8883 h 10000"/>
                  <a:gd name="connsiteX683" fmla="*/ 5997 w 10000"/>
                  <a:gd name="connsiteY683" fmla="*/ 8886 h 10000"/>
                  <a:gd name="connsiteX684" fmla="*/ 5997 w 10000"/>
                  <a:gd name="connsiteY684" fmla="*/ 8896 h 10000"/>
                  <a:gd name="connsiteX685" fmla="*/ 6014 w 10000"/>
                  <a:gd name="connsiteY685" fmla="*/ 8892 h 10000"/>
                  <a:gd name="connsiteX686" fmla="*/ 6028 w 10000"/>
                  <a:gd name="connsiteY686" fmla="*/ 8892 h 10000"/>
                  <a:gd name="connsiteX687" fmla="*/ 6053 w 10000"/>
                  <a:gd name="connsiteY687" fmla="*/ 8886 h 10000"/>
                  <a:gd name="connsiteX688" fmla="*/ 6072 w 10000"/>
                  <a:gd name="connsiteY688" fmla="*/ 8876 h 10000"/>
                  <a:gd name="connsiteX689" fmla="*/ 6089 w 10000"/>
                  <a:gd name="connsiteY689" fmla="*/ 8867 h 10000"/>
                  <a:gd name="connsiteX690" fmla="*/ 6111 w 10000"/>
                  <a:gd name="connsiteY690" fmla="*/ 8857 h 10000"/>
                  <a:gd name="connsiteX691" fmla="*/ 6127 w 10000"/>
                  <a:gd name="connsiteY691" fmla="*/ 8847 h 10000"/>
                  <a:gd name="connsiteX692" fmla="*/ 6152 w 10000"/>
                  <a:gd name="connsiteY692" fmla="*/ 8834 h 10000"/>
                  <a:gd name="connsiteX693" fmla="*/ 6183 w 10000"/>
                  <a:gd name="connsiteY693" fmla="*/ 8828 h 10000"/>
                  <a:gd name="connsiteX694" fmla="*/ 6175 w 10000"/>
                  <a:gd name="connsiteY694" fmla="*/ 8844 h 10000"/>
                  <a:gd name="connsiteX695" fmla="*/ 6169 w 10000"/>
                  <a:gd name="connsiteY695" fmla="*/ 8863 h 10000"/>
                  <a:gd name="connsiteX696" fmla="*/ 6158 w 10000"/>
                  <a:gd name="connsiteY696" fmla="*/ 8886 h 10000"/>
                  <a:gd name="connsiteX697" fmla="*/ 6152 w 10000"/>
                  <a:gd name="connsiteY697" fmla="*/ 8896 h 10000"/>
                  <a:gd name="connsiteX698" fmla="*/ 6150 w 10000"/>
                  <a:gd name="connsiteY698" fmla="*/ 8909 h 10000"/>
                  <a:gd name="connsiteX699" fmla="*/ 6152 w 10000"/>
                  <a:gd name="connsiteY699" fmla="*/ 8938 h 10000"/>
                  <a:gd name="connsiteX700" fmla="*/ 6158 w 10000"/>
                  <a:gd name="connsiteY700" fmla="*/ 8957 h 10000"/>
                  <a:gd name="connsiteX701" fmla="*/ 6161 w 10000"/>
                  <a:gd name="connsiteY701" fmla="*/ 8980 h 10000"/>
                  <a:gd name="connsiteX702" fmla="*/ 6166 w 10000"/>
                  <a:gd name="connsiteY702" fmla="*/ 8999 h 10000"/>
                  <a:gd name="connsiteX703" fmla="*/ 6175 w 10000"/>
                  <a:gd name="connsiteY703" fmla="*/ 9032 h 10000"/>
                  <a:gd name="connsiteX704" fmla="*/ 6183 w 10000"/>
                  <a:gd name="connsiteY704" fmla="*/ 9051 h 10000"/>
                  <a:gd name="connsiteX705" fmla="*/ 6191 w 10000"/>
                  <a:gd name="connsiteY705" fmla="*/ 9064 h 10000"/>
                  <a:gd name="connsiteX706" fmla="*/ 6194 w 10000"/>
                  <a:gd name="connsiteY706" fmla="*/ 9084 h 10000"/>
                  <a:gd name="connsiteX707" fmla="*/ 6208 w 10000"/>
                  <a:gd name="connsiteY707" fmla="*/ 9103 h 10000"/>
                  <a:gd name="connsiteX708" fmla="*/ 6208 w 10000"/>
                  <a:gd name="connsiteY708" fmla="*/ 9113 h 10000"/>
                  <a:gd name="connsiteX709" fmla="*/ 6216 w 10000"/>
                  <a:gd name="connsiteY709" fmla="*/ 9129 h 10000"/>
                  <a:gd name="connsiteX710" fmla="*/ 6230 w 10000"/>
                  <a:gd name="connsiteY710" fmla="*/ 9148 h 10000"/>
                  <a:gd name="connsiteX711" fmla="*/ 6241 w 10000"/>
                  <a:gd name="connsiteY711" fmla="*/ 9165 h 10000"/>
                  <a:gd name="connsiteX712" fmla="*/ 6249 w 10000"/>
                  <a:gd name="connsiteY712" fmla="*/ 9168 h 10000"/>
                  <a:gd name="connsiteX713" fmla="*/ 6266 w 10000"/>
                  <a:gd name="connsiteY713" fmla="*/ 9184 h 10000"/>
                  <a:gd name="connsiteX714" fmla="*/ 6280 w 10000"/>
                  <a:gd name="connsiteY714" fmla="*/ 9184 h 10000"/>
                  <a:gd name="connsiteX715" fmla="*/ 6288 w 10000"/>
                  <a:gd name="connsiteY715" fmla="*/ 9177 h 10000"/>
                  <a:gd name="connsiteX716" fmla="*/ 6299 w 10000"/>
                  <a:gd name="connsiteY716" fmla="*/ 9187 h 10000"/>
                  <a:gd name="connsiteX717" fmla="*/ 6305 w 10000"/>
                  <a:gd name="connsiteY717" fmla="*/ 9197 h 10000"/>
                  <a:gd name="connsiteX718" fmla="*/ 6310 w 10000"/>
                  <a:gd name="connsiteY718" fmla="*/ 9197 h 10000"/>
                  <a:gd name="connsiteX719" fmla="*/ 6321 w 10000"/>
                  <a:gd name="connsiteY719" fmla="*/ 9213 h 10000"/>
                  <a:gd name="connsiteX720" fmla="*/ 6335 w 10000"/>
                  <a:gd name="connsiteY720" fmla="*/ 9223 h 10000"/>
                  <a:gd name="connsiteX721" fmla="*/ 6338 w 10000"/>
                  <a:gd name="connsiteY721" fmla="*/ 9223 h 10000"/>
                  <a:gd name="connsiteX722" fmla="*/ 6355 w 10000"/>
                  <a:gd name="connsiteY722" fmla="*/ 9226 h 10000"/>
                  <a:gd name="connsiteX723" fmla="*/ 6363 w 10000"/>
                  <a:gd name="connsiteY723" fmla="*/ 9236 h 10000"/>
                  <a:gd name="connsiteX724" fmla="*/ 6380 w 10000"/>
                  <a:gd name="connsiteY724" fmla="*/ 9258 h 10000"/>
                  <a:gd name="connsiteX725" fmla="*/ 6393 w 10000"/>
                  <a:gd name="connsiteY725" fmla="*/ 9278 h 10000"/>
                  <a:gd name="connsiteX726" fmla="*/ 6396 w 10000"/>
                  <a:gd name="connsiteY726" fmla="*/ 9288 h 10000"/>
                  <a:gd name="connsiteX727" fmla="*/ 6407 w 10000"/>
                  <a:gd name="connsiteY727" fmla="*/ 9297 h 10000"/>
                  <a:gd name="connsiteX728" fmla="*/ 6410 w 10000"/>
                  <a:gd name="connsiteY728" fmla="*/ 9307 h 10000"/>
                  <a:gd name="connsiteX729" fmla="*/ 6416 w 10000"/>
                  <a:gd name="connsiteY729" fmla="*/ 9317 h 10000"/>
                  <a:gd name="connsiteX730" fmla="*/ 6424 w 10000"/>
                  <a:gd name="connsiteY730" fmla="*/ 9326 h 10000"/>
                  <a:gd name="connsiteX731" fmla="*/ 6435 w 10000"/>
                  <a:gd name="connsiteY731" fmla="*/ 9336 h 10000"/>
                  <a:gd name="connsiteX732" fmla="*/ 6443 w 10000"/>
                  <a:gd name="connsiteY732" fmla="*/ 9346 h 10000"/>
                  <a:gd name="connsiteX733" fmla="*/ 6449 w 10000"/>
                  <a:gd name="connsiteY733" fmla="*/ 9362 h 10000"/>
                  <a:gd name="connsiteX734" fmla="*/ 6452 w 10000"/>
                  <a:gd name="connsiteY734" fmla="*/ 9372 h 10000"/>
                  <a:gd name="connsiteX735" fmla="*/ 6449 w 10000"/>
                  <a:gd name="connsiteY735" fmla="*/ 9381 h 10000"/>
                  <a:gd name="connsiteX736" fmla="*/ 6465 w 10000"/>
                  <a:gd name="connsiteY736" fmla="*/ 9394 h 10000"/>
                  <a:gd name="connsiteX737" fmla="*/ 6468 w 10000"/>
                  <a:gd name="connsiteY737" fmla="*/ 9420 h 10000"/>
                  <a:gd name="connsiteX738" fmla="*/ 6493 w 10000"/>
                  <a:gd name="connsiteY738" fmla="*/ 9430 h 10000"/>
                  <a:gd name="connsiteX739" fmla="*/ 6507 w 10000"/>
                  <a:gd name="connsiteY739" fmla="*/ 9440 h 10000"/>
                  <a:gd name="connsiteX740" fmla="*/ 6524 w 10000"/>
                  <a:gd name="connsiteY740" fmla="*/ 9459 h 10000"/>
                  <a:gd name="connsiteX741" fmla="*/ 6532 w 10000"/>
                  <a:gd name="connsiteY741" fmla="*/ 9485 h 10000"/>
                  <a:gd name="connsiteX742" fmla="*/ 6537 w 10000"/>
                  <a:gd name="connsiteY742" fmla="*/ 9498 h 10000"/>
                  <a:gd name="connsiteX743" fmla="*/ 6571 w 10000"/>
                  <a:gd name="connsiteY743" fmla="*/ 9508 h 10000"/>
                  <a:gd name="connsiteX744" fmla="*/ 6596 w 10000"/>
                  <a:gd name="connsiteY744" fmla="*/ 9508 h 10000"/>
                  <a:gd name="connsiteX745" fmla="*/ 6637 w 10000"/>
                  <a:gd name="connsiteY745" fmla="*/ 9517 h 10000"/>
                  <a:gd name="connsiteX746" fmla="*/ 6662 w 10000"/>
                  <a:gd name="connsiteY746" fmla="*/ 9524 h 10000"/>
                  <a:gd name="connsiteX747" fmla="*/ 6679 w 10000"/>
                  <a:gd name="connsiteY747" fmla="*/ 9517 h 10000"/>
                  <a:gd name="connsiteX748" fmla="*/ 6679 w 10000"/>
                  <a:gd name="connsiteY748" fmla="*/ 9505 h 10000"/>
                  <a:gd name="connsiteX749" fmla="*/ 6690 w 10000"/>
                  <a:gd name="connsiteY749" fmla="*/ 9485 h 10000"/>
                  <a:gd name="connsiteX750" fmla="*/ 6693 w 10000"/>
                  <a:gd name="connsiteY750" fmla="*/ 9479 h 10000"/>
                  <a:gd name="connsiteX751" fmla="*/ 6706 w 10000"/>
                  <a:gd name="connsiteY751" fmla="*/ 9469 h 10000"/>
                  <a:gd name="connsiteX752" fmla="*/ 6709 w 10000"/>
                  <a:gd name="connsiteY752" fmla="*/ 9462 h 10000"/>
                  <a:gd name="connsiteX753" fmla="*/ 6717 w 10000"/>
                  <a:gd name="connsiteY753" fmla="*/ 9459 h 10000"/>
                  <a:gd name="connsiteX754" fmla="*/ 6726 w 10000"/>
                  <a:gd name="connsiteY754" fmla="*/ 9459 h 10000"/>
                  <a:gd name="connsiteX755" fmla="*/ 6742 w 10000"/>
                  <a:gd name="connsiteY755" fmla="*/ 9462 h 10000"/>
                  <a:gd name="connsiteX756" fmla="*/ 6759 w 10000"/>
                  <a:gd name="connsiteY756" fmla="*/ 9479 h 10000"/>
                  <a:gd name="connsiteX757" fmla="*/ 6781 w 10000"/>
                  <a:gd name="connsiteY757" fmla="*/ 9485 h 10000"/>
                  <a:gd name="connsiteX758" fmla="*/ 6795 w 10000"/>
                  <a:gd name="connsiteY758" fmla="*/ 9485 h 10000"/>
                  <a:gd name="connsiteX759" fmla="*/ 6803 w 10000"/>
                  <a:gd name="connsiteY759" fmla="*/ 9498 h 10000"/>
                  <a:gd name="connsiteX760" fmla="*/ 6806 w 10000"/>
                  <a:gd name="connsiteY760" fmla="*/ 9508 h 10000"/>
                  <a:gd name="connsiteX761" fmla="*/ 6823 w 10000"/>
                  <a:gd name="connsiteY761" fmla="*/ 9514 h 10000"/>
                  <a:gd name="connsiteX762" fmla="*/ 6831 w 10000"/>
                  <a:gd name="connsiteY762" fmla="*/ 9514 h 10000"/>
                  <a:gd name="connsiteX763" fmla="*/ 6848 w 10000"/>
                  <a:gd name="connsiteY763" fmla="*/ 9514 h 10000"/>
                  <a:gd name="connsiteX764" fmla="*/ 6856 w 10000"/>
                  <a:gd name="connsiteY764" fmla="*/ 9517 h 10000"/>
                  <a:gd name="connsiteX765" fmla="*/ 6878 w 10000"/>
                  <a:gd name="connsiteY765" fmla="*/ 9524 h 10000"/>
                  <a:gd name="connsiteX766" fmla="*/ 6895 w 10000"/>
                  <a:gd name="connsiteY766" fmla="*/ 9524 h 10000"/>
                  <a:gd name="connsiteX767" fmla="*/ 6917 w 10000"/>
                  <a:gd name="connsiteY767" fmla="*/ 9527 h 10000"/>
                  <a:gd name="connsiteX768" fmla="*/ 6934 w 10000"/>
                  <a:gd name="connsiteY768" fmla="*/ 9534 h 10000"/>
                  <a:gd name="connsiteX769" fmla="*/ 6961 w 10000"/>
                  <a:gd name="connsiteY769" fmla="*/ 9543 h 10000"/>
                  <a:gd name="connsiteX770" fmla="*/ 6989 w 10000"/>
                  <a:gd name="connsiteY770" fmla="*/ 9547 h 10000"/>
                  <a:gd name="connsiteX771" fmla="*/ 7014 w 10000"/>
                  <a:gd name="connsiteY771" fmla="*/ 9543 h 10000"/>
                  <a:gd name="connsiteX772" fmla="*/ 7033 w 10000"/>
                  <a:gd name="connsiteY772" fmla="*/ 9543 h 10000"/>
                  <a:gd name="connsiteX773" fmla="*/ 7042 w 10000"/>
                  <a:gd name="connsiteY773" fmla="*/ 9547 h 10000"/>
                  <a:gd name="connsiteX774" fmla="*/ 7069 w 10000"/>
                  <a:gd name="connsiteY774" fmla="*/ 9647 h 10000"/>
                  <a:gd name="connsiteX775" fmla="*/ 7122 w 10000"/>
                  <a:gd name="connsiteY775" fmla="*/ 9734 h 10000"/>
                  <a:gd name="connsiteX776" fmla="*/ 7147 w 10000"/>
                  <a:gd name="connsiteY776" fmla="*/ 9744 h 10000"/>
                  <a:gd name="connsiteX777" fmla="*/ 7169 w 10000"/>
                  <a:gd name="connsiteY777" fmla="*/ 9741 h 10000"/>
                  <a:gd name="connsiteX778" fmla="*/ 7177 w 10000"/>
                  <a:gd name="connsiteY778" fmla="*/ 9744 h 10000"/>
                  <a:gd name="connsiteX779" fmla="*/ 7186 w 10000"/>
                  <a:gd name="connsiteY779" fmla="*/ 9754 h 10000"/>
                  <a:gd name="connsiteX780" fmla="*/ 7191 w 10000"/>
                  <a:gd name="connsiteY780" fmla="*/ 9773 h 10000"/>
                  <a:gd name="connsiteX781" fmla="*/ 7208 w 10000"/>
                  <a:gd name="connsiteY781" fmla="*/ 9783 h 10000"/>
                  <a:gd name="connsiteX782" fmla="*/ 7219 w 10000"/>
                  <a:gd name="connsiteY782" fmla="*/ 9793 h 10000"/>
                  <a:gd name="connsiteX783" fmla="*/ 7235 w 10000"/>
                  <a:gd name="connsiteY783" fmla="*/ 9802 h 10000"/>
                  <a:gd name="connsiteX784" fmla="*/ 7249 w 10000"/>
                  <a:gd name="connsiteY784" fmla="*/ 9819 h 10000"/>
                  <a:gd name="connsiteX785" fmla="*/ 7255 w 10000"/>
                  <a:gd name="connsiteY785" fmla="*/ 9835 h 10000"/>
                  <a:gd name="connsiteX786" fmla="*/ 7255 w 10000"/>
                  <a:gd name="connsiteY786" fmla="*/ 9848 h 10000"/>
                  <a:gd name="connsiteX787" fmla="*/ 7249 w 10000"/>
                  <a:gd name="connsiteY787" fmla="*/ 9848 h 10000"/>
                  <a:gd name="connsiteX788" fmla="*/ 7244 w 10000"/>
                  <a:gd name="connsiteY788" fmla="*/ 9858 h 10000"/>
                  <a:gd name="connsiteX789" fmla="*/ 7235 w 10000"/>
                  <a:gd name="connsiteY789" fmla="*/ 9883 h 10000"/>
                  <a:gd name="connsiteX790" fmla="*/ 7244 w 10000"/>
                  <a:gd name="connsiteY790" fmla="*/ 9903 h 10000"/>
                  <a:gd name="connsiteX791" fmla="*/ 7258 w 10000"/>
                  <a:gd name="connsiteY791" fmla="*/ 9926 h 10000"/>
                  <a:gd name="connsiteX792" fmla="*/ 7263 w 10000"/>
                  <a:gd name="connsiteY792" fmla="*/ 9948 h 10000"/>
                  <a:gd name="connsiteX793" fmla="*/ 7274 w 10000"/>
                  <a:gd name="connsiteY793" fmla="*/ 9968 h 10000"/>
                  <a:gd name="connsiteX794" fmla="*/ 7283 w 10000"/>
                  <a:gd name="connsiteY794" fmla="*/ 9987 h 10000"/>
                  <a:gd name="connsiteX795" fmla="*/ 7291 w 10000"/>
                  <a:gd name="connsiteY795" fmla="*/ 10000 h 10000"/>
                  <a:gd name="connsiteX796" fmla="*/ 7305 w 10000"/>
                  <a:gd name="connsiteY796" fmla="*/ 9997 h 10000"/>
                  <a:gd name="connsiteX797" fmla="*/ 7313 w 10000"/>
                  <a:gd name="connsiteY797" fmla="*/ 9977 h 10000"/>
                  <a:gd name="connsiteX798" fmla="*/ 7324 w 10000"/>
                  <a:gd name="connsiteY798" fmla="*/ 9968 h 10000"/>
                  <a:gd name="connsiteX799" fmla="*/ 7341 w 10000"/>
                  <a:gd name="connsiteY799" fmla="*/ 9971 h 10000"/>
                  <a:gd name="connsiteX800" fmla="*/ 7368 w 10000"/>
                  <a:gd name="connsiteY800" fmla="*/ 9987 h 10000"/>
                  <a:gd name="connsiteX801" fmla="*/ 7380 w 10000"/>
                  <a:gd name="connsiteY801" fmla="*/ 9990 h 10000"/>
                  <a:gd name="connsiteX802" fmla="*/ 7393 w 10000"/>
                  <a:gd name="connsiteY802" fmla="*/ 9981 h 10000"/>
                  <a:gd name="connsiteX803" fmla="*/ 7404 w 10000"/>
                  <a:gd name="connsiteY803" fmla="*/ 9968 h 10000"/>
                  <a:gd name="connsiteX804" fmla="*/ 7418 w 10000"/>
                  <a:gd name="connsiteY804" fmla="*/ 9948 h 10000"/>
                  <a:gd name="connsiteX805" fmla="*/ 7427 w 10000"/>
                  <a:gd name="connsiteY805" fmla="*/ 9922 h 10000"/>
                  <a:gd name="connsiteX806" fmla="*/ 7427 w 10000"/>
                  <a:gd name="connsiteY806" fmla="*/ 9906 h 10000"/>
                  <a:gd name="connsiteX807" fmla="*/ 7404 w 10000"/>
                  <a:gd name="connsiteY807" fmla="*/ 9877 h 10000"/>
                  <a:gd name="connsiteX808" fmla="*/ 7388 w 10000"/>
                  <a:gd name="connsiteY808" fmla="*/ 9854 h 10000"/>
                  <a:gd name="connsiteX809" fmla="*/ 7385 w 10000"/>
                  <a:gd name="connsiteY809" fmla="*/ 9845 h 10000"/>
                  <a:gd name="connsiteX810" fmla="*/ 7385 w 10000"/>
                  <a:gd name="connsiteY810" fmla="*/ 9825 h 10000"/>
                  <a:gd name="connsiteX811" fmla="*/ 7385 w 10000"/>
                  <a:gd name="connsiteY811" fmla="*/ 9819 h 10000"/>
                  <a:gd name="connsiteX812" fmla="*/ 7393 w 10000"/>
                  <a:gd name="connsiteY812" fmla="*/ 9809 h 10000"/>
                  <a:gd name="connsiteX813" fmla="*/ 7404 w 10000"/>
                  <a:gd name="connsiteY813" fmla="*/ 9793 h 10000"/>
                  <a:gd name="connsiteX814" fmla="*/ 7413 w 10000"/>
                  <a:gd name="connsiteY814" fmla="*/ 9783 h 10000"/>
                  <a:gd name="connsiteX815" fmla="*/ 7404 w 10000"/>
                  <a:gd name="connsiteY815" fmla="*/ 9770 h 10000"/>
                  <a:gd name="connsiteX816" fmla="*/ 7388 w 10000"/>
                  <a:gd name="connsiteY816" fmla="*/ 9760 h 10000"/>
                  <a:gd name="connsiteX817" fmla="*/ 7371 w 10000"/>
                  <a:gd name="connsiteY817" fmla="*/ 9744 h 10000"/>
                  <a:gd name="connsiteX818" fmla="*/ 7363 w 10000"/>
                  <a:gd name="connsiteY818" fmla="*/ 9731 h 10000"/>
                  <a:gd name="connsiteX819" fmla="*/ 7355 w 10000"/>
                  <a:gd name="connsiteY819" fmla="*/ 9715 h 10000"/>
                  <a:gd name="connsiteX820" fmla="*/ 7360 w 10000"/>
                  <a:gd name="connsiteY820" fmla="*/ 9686 h 10000"/>
                  <a:gd name="connsiteX821" fmla="*/ 7363 w 10000"/>
                  <a:gd name="connsiteY821" fmla="*/ 9657 h 10000"/>
                  <a:gd name="connsiteX822" fmla="*/ 7360 w 10000"/>
                  <a:gd name="connsiteY822" fmla="*/ 9631 h 10000"/>
                  <a:gd name="connsiteX823" fmla="*/ 7346 w 10000"/>
                  <a:gd name="connsiteY823" fmla="*/ 9611 h 10000"/>
                  <a:gd name="connsiteX824" fmla="*/ 7332 w 10000"/>
                  <a:gd name="connsiteY824" fmla="*/ 9585 h 10000"/>
                  <a:gd name="connsiteX825" fmla="*/ 7324 w 10000"/>
                  <a:gd name="connsiteY825" fmla="*/ 9573 h 10000"/>
                  <a:gd name="connsiteX826" fmla="*/ 7324 w 10000"/>
                  <a:gd name="connsiteY826" fmla="*/ 9553 h 10000"/>
                  <a:gd name="connsiteX827" fmla="*/ 7324 w 10000"/>
                  <a:gd name="connsiteY827" fmla="*/ 9543 h 10000"/>
                  <a:gd name="connsiteX828" fmla="*/ 7324 w 10000"/>
                  <a:gd name="connsiteY828" fmla="*/ 9517 h 10000"/>
                  <a:gd name="connsiteX829" fmla="*/ 7324 w 10000"/>
                  <a:gd name="connsiteY829" fmla="*/ 9498 h 10000"/>
                  <a:gd name="connsiteX830" fmla="*/ 7332 w 10000"/>
                  <a:gd name="connsiteY830" fmla="*/ 9479 h 10000"/>
                  <a:gd name="connsiteX831" fmla="*/ 7341 w 10000"/>
                  <a:gd name="connsiteY831" fmla="*/ 9462 h 10000"/>
                  <a:gd name="connsiteX832" fmla="*/ 7352 w 10000"/>
                  <a:gd name="connsiteY832" fmla="*/ 9459 h 10000"/>
                  <a:gd name="connsiteX833" fmla="*/ 7360 w 10000"/>
                  <a:gd name="connsiteY833" fmla="*/ 9443 h 10000"/>
                  <a:gd name="connsiteX834" fmla="*/ 7363 w 10000"/>
                  <a:gd name="connsiteY834" fmla="*/ 9433 h 10000"/>
                  <a:gd name="connsiteX835" fmla="*/ 7377 w 10000"/>
                  <a:gd name="connsiteY835" fmla="*/ 9433 h 10000"/>
                  <a:gd name="connsiteX836" fmla="*/ 7388 w 10000"/>
                  <a:gd name="connsiteY836" fmla="*/ 9430 h 10000"/>
                  <a:gd name="connsiteX837" fmla="*/ 7396 w 10000"/>
                  <a:gd name="connsiteY837" fmla="*/ 9430 h 10000"/>
                  <a:gd name="connsiteX838" fmla="*/ 7402 w 10000"/>
                  <a:gd name="connsiteY838" fmla="*/ 9424 h 10000"/>
                  <a:gd name="connsiteX839" fmla="*/ 7396 w 10000"/>
                  <a:gd name="connsiteY839" fmla="*/ 9414 h 10000"/>
                  <a:gd name="connsiteX840" fmla="*/ 7388 w 10000"/>
                  <a:gd name="connsiteY840" fmla="*/ 9401 h 10000"/>
                  <a:gd name="connsiteX841" fmla="*/ 7371 w 10000"/>
                  <a:gd name="connsiteY841" fmla="*/ 9391 h 10000"/>
                  <a:gd name="connsiteX842" fmla="*/ 7355 w 10000"/>
                  <a:gd name="connsiteY842" fmla="*/ 9375 h 10000"/>
                  <a:gd name="connsiteX843" fmla="*/ 7332 w 10000"/>
                  <a:gd name="connsiteY843" fmla="*/ 9356 h 10000"/>
                  <a:gd name="connsiteX844" fmla="*/ 7313 w 10000"/>
                  <a:gd name="connsiteY844" fmla="*/ 9330 h 10000"/>
                  <a:gd name="connsiteX845" fmla="*/ 7307 w 10000"/>
                  <a:gd name="connsiteY845" fmla="*/ 9310 h 10000"/>
                  <a:gd name="connsiteX846" fmla="*/ 7305 w 10000"/>
                  <a:gd name="connsiteY846" fmla="*/ 9291 h 10000"/>
                  <a:gd name="connsiteX847" fmla="*/ 7305 w 10000"/>
                  <a:gd name="connsiteY847" fmla="*/ 9278 h 10000"/>
                  <a:gd name="connsiteX848" fmla="*/ 7296 w 10000"/>
                  <a:gd name="connsiteY848" fmla="*/ 9268 h 10000"/>
                  <a:gd name="connsiteX849" fmla="*/ 7296 w 10000"/>
                  <a:gd name="connsiteY849" fmla="*/ 9249 h 10000"/>
                  <a:gd name="connsiteX850" fmla="*/ 7291 w 10000"/>
                  <a:gd name="connsiteY850" fmla="*/ 9226 h 10000"/>
                  <a:gd name="connsiteX851" fmla="*/ 7283 w 10000"/>
                  <a:gd name="connsiteY851" fmla="*/ 9213 h 10000"/>
                  <a:gd name="connsiteX852" fmla="*/ 7274 w 10000"/>
                  <a:gd name="connsiteY852" fmla="*/ 9194 h 10000"/>
                  <a:gd name="connsiteX853" fmla="*/ 7274 w 10000"/>
                  <a:gd name="connsiteY853" fmla="*/ 9174 h 10000"/>
                  <a:gd name="connsiteX854" fmla="*/ 7280 w 10000"/>
                  <a:gd name="connsiteY854" fmla="*/ 9148 h 10000"/>
                  <a:gd name="connsiteX855" fmla="*/ 7283 w 10000"/>
                  <a:gd name="connsiteY855" fmla="*/ 9119 h 10000"/>
                  <a:gd name="connsiteX856" fmla="*/ 7291 w 10000"/>
                  <a:gd name="connsiteY856" fmla="*/ 9100 h 10000"/>
                  <a:gd name="connsiteX857" fmla="*/ 7307 w 10000"/>
                  <a:gd name="connsiteY857" fmla="*/ 9080 h 10000"/>
                  <a:gd name="connsiteX858" fmla="*/ 7324 w 10000"/>
                  <a:gd name="connsiteY858" fmla="*/ 9054 h 10000"/>
                  <a:gd name="connsiteX859" fmla="*/ 7341 w 10000"/>
                  <a:gd name="connsiteY859" fmla="*/ 9054 h 10000"/>
                  <a:gd name="connsiteX860" fmla="*/ 7352 w 10000"/>
                  <a:gd name="connsiteY860" fmla="*/ 9054 h 10000"/>
                  <a:gd name="connsiteX861" fmla="*/ 7346 w 10000"/>
                  <a:gd name="connsiteY861" fmla="*/ 9032 h 10000"/>
                  <a:gd name="connsiteX862" fmla="*/ 7341 w 10000"/>
                  <a:gd name="connsiteY862" fmla="*/ 9022 h 10000"/>
                  <a:gd name="connsiteX863" fmla="*/ 7352 w 10000"/>
                  <a:gd name="connsiteY863" fmla="*/ 8999 h 10000"/>
                  <a:gd name="connsiteX864" fmla="*/ 7360 w 10000"/>
                  <a:gd name="connsiteY864" fmla="*/ 8967 h 10000"/>
                  <a:gd name="connsiteX865" fmla="*/ 7368 w 10000"/>
                  <a:gd name="connsiteY865" fmla="*/ 8922 h 10000"/>
                  <a:gd name="connsiteX866" fmla="*/ 7377 w 10000"/>
                  <a:gd name="connsiteY866" fmla="*/ 8896 h 10000"/>
                  <a:gd name="connsiteX867" fmla="*/ 7380 w 10000"/>
                  <a:gd name="connsiteY867" fmla="*/ 8867 h 10000"/>
                  <a:gd name="connsiteX868" fmla="*/ 7402 w 10000"/>
                  <a:gd name="connsiteY868" fmla="*/ 8824 h 10000"/>
                  <a:gd name="connsiteX869" fmla="*/ 7402 w 10000"/>
                  <a:gd name="connsiteY869" fmla="*/ 8808 h 10000"/>
                  <a:gd name="connsiteX870" fmla="*/ 7393 w 10000"/>
                  <a:gd name="connsiteY870" fmla="*/ 8795 h 10000"/>
                  <a:gd name="connsiteX871" fmla="*/ 7388 w 10000"/>
                  <a:gd name="connsiteY871" fmla="*/ 8799 h 10000"/>
                  <a:gd name="connsiteX872" fmla="*/ 7396 w 10000"/>
                  <a:gd name="connsiteY872" fmla="*/ 8789 h 10000"/>
                  <a:gd name="connsiteX873" fmla="*/ 7404 w 10000"/>
                  <a:gd name="connsiteY873" fmla="*/ 8789 h 10000"/>
                  <a:gd name="connsiteX874" fmla="*/ 7421 w 10000"/>
                  <a:gd name="connsiteY874" fmla="*/ 8769 h 10000"/>
                  <a:gd name="connsiteX875" fmla="*/ 7443 w 10000"/>
                  <a:gd name="connsiteY875" fmla="*/ 8763 h 10000"/>
                  <a:gd name="connsiteX876" fmla="*/ 7452 w 10000"/>
                  <a:gd name="connsiteY876" fmla="*/ 8769 h 10000"/>
                  <a:gd name="connsiteX877" fmla="*/ 7468 w 10000"/>
                  <a:gd name="connsiteY877" fmla="*/ 8769 h 10000"/>
                  <a:gd name="connsiteX878" fmla="*/ 7499 w 10000"/>
                  <a:gd name="connsiteY878" fmla="*/ 8763 h 10000"/>
                  <a:gd name="connsiteX879" fmla="*/ 7526 w 10000"/>
                  <a:gd name="connsiteY879" fmla="*/ 8763 h 10000"/>
                  <a:gd name="connsiteX880" fmla="*/ 7532 w 10000"/>
                  <a:gd name="connsiteY880" fmla="*/ 8763 h 10000"/>
                  <a:gd name="connsiteX881" fmla="*/ 7554 w 10000"/>
                  <a:gd name="connsiteY881" fmla="*/ 8744 h 10000"/>
                  <a:gd name="connsiteX882" fmla="*/ 7571 w 10000"/>
                  <a:gd name="connsiteY882" fmla="*/ 8731 h 10000"/>
                  <a:gd name="connsiteX883" fmla="*/ 7587 w 10000"/>
                  <a:gd name="connsiteY883" fmla="*/ 8711 h 10000"/>
                  <a:gd name="connsiteX884" fmla="*/ 7607 w 10000"/>
                  <a:gd name="connsiteY884" fmla="*/ 8711 h 10000"/>
                  <a:gd name="connsiteX885" fmla="*/ 7634 w 10000"/>
                  <a:gd name="connsiteY885" fmla="*/ 8705 h 10000"/>
                  <a:gd name="connsiteX886" fmla="*/ 7643 w 10000"/>
                  <a:gd name="connsiteY886" fmla="*/ 8682 h 10000"/>
                  <a:gd name="connsiteX887" fmla="*/ 7654 w 10000"/>
                  <a:gd name="connsiteY887" fmla="*/ 8666 h 10000"/>
                  <a:gd name="connsiteX888" fmla="*/ 7668 w 10000"/>
                  <a:gd name="connsiteY888" fmla="*/ 8666 h 10000"/>
                  <a:gd name="connsiteX889" fmla="*/ 7676 w 10000"/>
                  <a:gd name="connsiteY889" fmla="*/ 8682 h 10000"/>
                  <a:gd name="connsiteX890" fmla="*/ 7704 w 10000"/>
                  <a:gd name="connsiteY890" fmla="*/ 8669 h 10000"/>
                  <a:gd name="connsiteX891" fmla="*/ 7712 w 10000"/>
                  <a:gd name="connsiteY891" fmla="*/ 8669 h 10000"/>
                  <a:gd name="connsiteX892" fmla="*/ 7720 w 10000"/>
                  <a:gd name="connsiteY892" fmla="*/ 8669 h 10000"/>
                  <a:gd name="connsiteX893" fmla="*/ 7726 w 10000"/>
                  <a:gd name="connsiteY893" fmla="*/ 8656 h 10000"/>
                  <a:gd name="connsiteX894" fmla="*/ 7734 w 10000"/>
                  <a:gd name="connsiteY894" fmla="*/ 8650 h 10000"/>
                  <a:gd name="connsiteX895" fmla="*/ 7742 w 10000"/>
                  <a:gd name="connsiteY895" fmla="*/ 8650 h 10000"/>
                  <a:gd name="connsiteX896" fmla="*/ 7759 w 10000"/>
                  <a:gd name="connsiteY896" fmla="*/ 8650 h 10000"/>
                  <a:gd name="connsiteX897" fmla="*/ 7756 w 10000"/>
                  <a:gd name="connsiteY897" fmla="*/ 8630 h 10000"/>
                  <a:gd name="connsiteX898" fmla="*/ 7751 w 10000"/>
                  <a:gd name="connsiteY898" fmla="*/ 8627 h 10000"/>
                  <a:gd name="connsiteX899" fmla="*/ 7742 w 10000"/>
                  <a:gd name="connsiteY899" fmla="*/ 8620 h 10000"/>
                  <a:gd name="connsiteX900" fmla="*/ 7734 w 10000"/>
                  <a:gd name="connsiteY900" fmla="*/ 8591 h 10000"/>
                  <a:gd name="connsiteX901" fmla="*/ 7709 w 10000"/>
                  <a:gd name="connsiteY901" fmla="*/ 8582 h 10000"/>
                  <a:gd name="connsiteX902" fmla="*/ 7695 w 10000"/>
                  <a:gd name="connsiteY902" fmla="*/ 8578 h 10000"/>
                  <a:gd name="connsiteX903" fmla="*/ 7668 w 10000"/>
                  <a:gd name="connsiteY903" fmla="*/ 8562 h 10000"/>
                  <a:gd name="connsiteX904" fmla="*/ 7645 w 10000"/>
                  <a:gd name="connsiteY904" fmla="*/ 8552 h 10000"/>
                  <a:gd name="connsiteX905" fmla="*/ 7615 w 10000"/>
                  <a:gd name="connsiteY905" fmla="*/ 8543 h 10000"/>
                  <a:gd name="connsiteX906" fmla="*/ 7596 w 10000"/>
                  <a:gd name="connsiteY906" fmla="*/ 8527 h 10000"/>
                  <a:gd name="connsiteX907" fmla="*/ 7565 w 10000"/>
                  <a:gd name="connsiteY907" fmla="*/ 8494 h 10000"/>
                  <a:gd name="connsiteX908" fmla="*/ 7562 w 10000"/>
                  <a:gd name="connsiteY908" fmla="*/ 8475 h 10000"/>
                  <a:gd name="connsiteX909" fmla="*/ 7540 w 10000"/>
                  <a:gd name="connsiteY909" fmla="*/ 8455 h 10000"/>
                  <a:gd name="connsiteX910" fmla="*/ 7535 w 10000"/>
                  <a:gd name="connsiteY910" fmla="*/ 8446 h 10000"/>
                  <a:gd name="connsiteX911" fmla="*/ 7535 w 10000"/>
                  <a:gd name="connsiteY911" fmla="*/ 8420 h 10000"/>
                  <a:gd name="connsiteX912" fmla="*/ 7535 w 10000"/>
                  <a:gd name="connsiteY912" fmla="*/ 8391 h 10000"/>
                  <a:gd name="connsiteX913" fmla="*/ 7548 w 10000"/>
                  <a:gd name="connsiteY913" fmla="*/ 8345 h 10000"/>
                  <a:gd name="connsiteX914" fmla="*/ 7562 w 10000"/>
                  <a:gd name="connsiteY914" fmla="*/ 8319 h 10000"/>
                  <a:gd name="connsiteX915" fmla="*/ 7582 w 10000"/>
                  <a:gd name="connsiteY915" fmla="*/ 8310 h 10000"/>
                  <a:gd name="connsiteX916" fmla="*/ 7607 w 10000"/>
                  <a:gd name="connsiteY916" fmla="*/ 8300 h 10000"/>
                  <a:gd name="connsiteX917" fmla="*/ 7629 w 10000"/>
                  <a:gd name="connsiteY917" fmla="*/ 8300 h 10000"/>
                  <a:gd name="connsiteX918" fmla="*/ 7651 w 10000"/>
                  <a:gd name="connsiteY918" fmla="*/ 8297 h 10000"/>
                  <a:gd name="connsiteX919" fmla="*/ 7668 w 10000"/>
                  <a:gd name="connsiteY919" fmla="*/ 8280 h 10000"/>
                  <a:gd name="connsiteX920" fmla="*/ 7687 w 10000"/>
                  <a:gd name="connsiteY920" fmla="*/ 8267 h 10000"/>
                  <a:gd name="connsiteX921" fmla="*/ 7693 w 10000"/>
                  <a:gd name="connsiteY921" fmla="*/ 8261 h 10000"/>
                  <a:gd name="connsiteX922" fmla="*/ 7701 w 10000"/>
                  <a:gd name="connsiteY922" fmla="*/ 8248 h 10000"/>
                  <a:gd name="connsiteX923" fmla="*/ 7712 w 10000"/>
                  <a:gd name="connsiteY923" fmla="*/ 8238 h 10000"/>
                  <a:gd name="connsiteX924" fmla="*/ 7731 w 10000"/>
                  <a:gd name="connsiteY924" fmla="*/ 8222 h 10000"/>
                  <a:gd name="connsiteX925" fmla="*/ 7740 w 10000"/>
                  <a:gd name="connsiteY925" fmla="*/ 8206 h 10000"/>
                  <a:gd name="connsiteX926" fmla="*/ 7756 w 10000"/>
                  <a:gd name="connsiteY926" fmla="*/ 8183 h 10000"/>
                  <a:gd name="connsiteX927" fmla="*/ 7773 w 10000"/>
                  <a:gd name="connsiteY927" fmla="*/ 8177 h 10000"/>
                  <a:gd name="connsiteX928" fmla="*/ 7784 w 10000"/>
                  <a:gd name="connsiteY928" fmla="*/ 8183 h 10000"/>
                  <a:gd name="connsiteX929" fmla="*/ 7801 w 10000"/>
                  <a:gd name="connsiteY929" fmla="*/ 8174 h 10000"/>
                  <a:gd name="connsiteX930" fmla="*/ 7801 w 10000"/>
                  <a:gd name="connsiteY930" fmla="*/ 8157 h 10000"/>
                  <a:gd name="connsiteX931" fmla="*/ 7817 w 10000"/>
                  <a:gd name="connsiteY931" fmla="*/ 8164 h 10000"/>
                  <a:gd name="connsiteX932" fmla="*/ 7837 w 10000"/>
                  <a:gd name="connsiteY932" fmla="*/ 8164 h 10000"/>
                  <a:gd name="connsiteX933" fmla="*/ 7856 w 10000"/>
                  <a:gd name="connsiteY933" fmla="*/ 8164 h 10000"/>
                  <a:gd name="connsiteX934" fmla="*/ 7870 w 10000"/>
                  <a:gd name="connsiteY934" fmla="*/ 8167 h 10000"/>
                  <a:gd name="connsiteX935" fmla="*/ 7881 w 10000"/>
                  <a:gd name="connsiteY935" fmla="*/ 8174 h 10000"/>
                  <a:gd name="connsiteX936" fmla="*/ 7898 w 10000"/>
                  <a:gd name="connsiteY936" fmla="*/ 8187 h 10000"/>
                  <a:gd name="connsiteX937" fmla="*/ 7917 w 10000"/>
                  <a:gd name="connsiteY937" fmla="*/ 8187 h 10000"/>
                  <a:gd name="connsiteX938" fmla="*/ 7928 w 10000"/>
                  <a:gd name="connsiteY938" fmla="*/ 8157 h 10000"/>
                  <a:gd name="connsiteX939" fmla="*/ 7942 w 10000"/>
                  <a:gd name="connsiteY939" fmla="*/ 8157 h 10000"/>
                  <a:gd name="connsiteX940" fmla="*/ 7958 w 10000"/>
                  <a:gd name="connsiteY940" fmla="*/ 8164 h 10000"/>
                  <a:gd name="connsiteX941" fmla="*/ 7983 w 10000"/>
                  <a:gd name="connsiteY941" fmla="*/ 8144 h 10000"/>
                  <a:gd name="connsiteX942" fmla="*/ 8000 w 10000"/>
                  <a:gd name="connsiteY942" fmla="*/ 8109 h 10000"/>
                  <a:gd name="connsiteX943" fmla="*/ 7994 w 10000"/>
                  <a:gd name="connsiteY943" fmla="*/ 8093 h 10000"/>
                  <a:gd name="connsiteX944" fmla="*/ 7983 w 10000"/>
                  <a:gd name="connsiteY944" fmla="*/ 8070 h 10000"/>
                  <a:gd name="connsiteX945" fmla="*/ 7986 w 10000"/>
                  <a:gd name="connsiteY945" fmla="*/ 8063 h 10000"/>
                  <a:gd name="connsiteX946" fmla="*/ 7978 w 10000"/>
                  <a:gd name="connsiteY946" fmla="*/ 8044 h 10000"/>
                  <a:gd name="connsiteX947" fmla="*/ 7986 w 10000"/>
                  <a:gd name="connsiteY947" fmla="*/ 8002 h 10000"/>
                  <a:gd name="connsiteX948" fmla="*/ 7983 w 10000"/>
                  <a:gd name="connsiteY948" fmla="*/ 7947 h 10000"/>
                  <a:gd name="connsiteX949" fmla="*/ 7961 w 10000"/>
                  <a:gd name="connsiteY949" fmla="*/ 7931 h 10000"/>
                  <a:gd name="connsiteX950" fmla="*/ 7958 w 10000"/>
                  <a:gd name="connsiteY950" fmla="*/ 7898 h 10000"/>
                  <a:gd name="connsiteX951" fmla="*/ 7953 w 10000"/>
                  <a:gd name="connsiteY951" fmla="*/ 7856 h 10000"/>
                  <a:gd name="connsiteX952" fmla="*/ 7967 w 10000"/>
                  <a:gd name="connsiteY952" fmla="*/ 7837 h 10000"/>
                  <a:gd name="connsiteX953" fmla="*/ 7950 w 10000"/>
                  <a:gd name="connsiteY953" fmla="*/ 7824 h 10000"/>
                  <a:gd name="connsiteX954" fmla="*/ 7906 w 10000"/>
                  <a:gd name="connsiteY954" fmla="*/ 7814 h 10000"/>
                  <a:gd name="connsiteX955" fmla="*/ 7878 w 10000"/>
                  <a:gd name="connsiteY955" fmla="*/ 7814 h 10000"/>
                  <a:gd name="connsiteX956" fmla="*/ 7870 w 10000"/>
                  <a:gd name="connsiteY956" fmla="*/ 7795 h 10000"/>
                  <a:gd name="connsiteX957" fmla="*/ 7878 w 10000"/>
                  <a:gd name="connsiteY957" fmla="*/ 7778 h 10000"/>
                  <a:gd name="connsiteX958" fmla="*/ 7881 w 10000"/>
                  <a:gd name="connsiteY958" fmla="*/ 7775 h 10000"/>
                  <a:gd name="connsiteX959" fmla="*/ 7878 w 10000"/>
                  <a:gd name="connsiteY959" fmla="*/ 7743 h 10000"/>
                  <a:gd name="connsiteX960" fmla="*/ 7895 w 10000"/>
                  <a:gd name="connsiteY960" fmla="*/ 7733 h 10000"/>
                  <a:gd name="connsiteX961" fmla="*/ 7911 w 10000"/>
                  <a:gd name="connsiteY961" fmla="*/ 7710 h 10000"/>
                  <a:gd name="connsiteX962" fmla="*/ 7911 w 10000"/>
                  <a:gd name="connsiteY962" fmla="*/ 7665 h 10000"/>
                  <a:gd name="connsiteX963" fmla="*/ 7917 w 10000"/>
                  <a:gd name="connsiteY963" fmla="*/ 7600 h 10000"/>
                  <a:gd name="connsiteX964" fmla="*/ 7928 w 10000"/>
                  <a:gd name="connsiteY964" fmla="*/ 7581 h 10000"/>
                  <a:gd name="connsiteX965" fmla="*/ 7917 w 10000"/>
                  <a:gd name="connsiteY965" fmla="*/ 7474 h 10000"/>
                  <a:gd name="connsiteX966" fmla="*/ 7873 w 10000"/>
                  <a:gd name="connsiteY966" fmla="*/ 7335 h 10000"/>
                  <a:gd name="connsiteX967" fmla="*/ 7756 w 10000"/>
                  <a:gd name="connsiteY967" fmla="*/ 7050 h 10000"/>
                  <a:gd name="connsiteX968" fmla="*/ 7679 w 10000"/>
                  <a:gd name="connsiteY968" fmla="*/ 6839 h 10000"/>
                  <a:gd name="connsiteX969" fmla="*/ 7668 w 10000"/>
                  <a:gd name="connsiteY969" fmla="*/ 6823 h 10000"/>
                  <a:gd name="connsiteX970" fmla="*/ 7659 w 10000"/>
                  <a:gd name="connsiteY970" fmla="*/ 6768 h 10000"/>
                  <a:gd name="connsiteX971" fmla="*/ 7659 w 10000"/>
                  <a:gd name="connsiteY971" fmla="*/ 6739 h 10000"/>
                  <a:gd name="connsiteX972" fmla="*/ 7651 w 10000"/>
                  <a:gd name="connsiteY972" fmla="*/ 6713 h 10000"/>
                  <a:gd name="connsiteX973" fmla="*/ 7654 w 10000"/>
                  <a:gd name="connsiteY973" fmla="*/ 6684 h 10000"/>
                  <a:gd name="connsiteX974" fmla="*/ 7643 w 10000"/>
                  <a:gd name="connsiteY974" fmla="*/ 6626 h 10000"/>
                  <a:gd name="connsiteX975" fmla="*/ 7629 w 10000"/>
                  <a:gd name="connsiteY975" fmla="*/ 6600 h 10000"/>
                  <a:gd name="connsiteX976" fmla="*/ 7629 w 10000"/>
                  <a:gd name="connsiteY976" fmla="*/ 6580 h 10000"/>
                  <a:gd name="connsiteX977" fmla="*/ 7623 w 10000"/>
                  <a:gd name="connsiteY977" fmla="*/ 6541 h 10000"/>
                  <a:gd name="connsiteX978" fmla="*/ 7615 w 10000"/>
                  <a:gd name="connsiteY978" fmla="*/ 6522 h 10000"/>
                  <a:gd name="connsiteX979" fmla="*/ 7598 w 10000"/>
                  <a:gd name="connsiteY979" fmla="*/ 6509 h 10000"/>
                  <a:gd name="connsiteX980" fmla="*/ 7587 w 10000"/>
                  <a:gd name="connsiteY980" fmla="*/ 6493 h 10000"/>
                  <a:gd name="connsiteX981" fmla="*/ 7579 w 10000"/>
                  <a:gd name="connsiteY981" fmla="*/ 6464 h 10000"/>
                  <a:gd name="connsiteX982" fmla="*/ 7587 w 10000"/>
                  <a:gd name="connsiteY982" fmla="*/ 6438 h 10000"/>
                  <a:gd name="connsiteX983" fmla="*/ 7596 w 10000"/>
                  <a:gd name="connsiteY983" fmla="*/ 6425 h 10000"/>
                  <a:gd name="connsiteX984" fmla="*/ 7590 w 10000"/>
                  <a:gd name="connsiteY984" fmla="*/ 6396 h 10000"/>
                  <a:gd name="connsiteX985" fmla="*/ 7590 w 10000"/>
                  <a:gd name="connsiteY985" fmla="*/ 6373 h 10000"/>
                  <a:gd name="connsiteX986" fmla="*/ 7587 w 10000"/>
                  <a:gd name="connsiteY986" fmla="*/ 6354 h 10000"/>
                  <a:gd name="connsiteX987" fmla="*/ 7582 w 10000"/>
                  <a:gd name="connsiteY987" fmla="*/ 6344 h 10000"/>
                  <a:gd name="connsiteX988" fmla="*/ 7582 w 10000"/>
                  <a:gd name="connsiteY988" fmla="*/ 6324 h 10000"/>
                  <a:gd name="connsiteX989" fmla="*/ 7571 w 10000"/>
                  <a:gd name="connsiteY989" fmla="*/ 6302 h 10000"/>
                  <a:gd name="connsiteX990" fmla="*/ 7548 w 10000"/>
                  <a:gd name="connsiteY990" fmla="*/ 6256 h 10000"/>
                  <a:gd name="connsiteX991" fmla="*/ 7546 w 10000"/>
                  <a:gd name="connsiteY991" fmla="*/ 6218 h 10000"/>
                  <a:gd name="connsiteX992" fmla="*/ 7540 w 10000"/>
                  <a:gd name="connsiteY992" fmla="*/ 6159 h 10000"/>
                  <a:gd name="connsiteX993" fmla="*/ 7535 w 10000"/>
                  <a:gd name="connsiteY993" fmla="*/ 6114 h 10000"/>
                  <a:gd name="connsiteX994" fmla="*/ 7535 w 10000"/>
                  <a:gd name="connsiteY994" fmla="*/ 6088 h 10000"/>
                  <a:gd name="connsiteX995" fmla="*/ 7540 w 10000"/>
                  <a:gd name="connsiteY995" fmla="*/ 6049 h 10000"/>
                  <a:gd name="connsiteX996" fmla="*/ 7546 w 10000"/>
                  <a:gd name="connsiteY996" fmla="*/ 6004 h 10000"/>
                  <a:gd name="connsiteX997" fmla="*/ 7548 w 10000"/>
                  <a:gd name="connsiteY997" fmla="*/ 5965 h 10000"/>
                  <a:gd name="connsiteX998" fmla="*/ 7548 w 10000"/>
                  <a:gd name="connsiteY998" fmla="*/ 5946 h 10000"/>
                  <a:gd name="connsiteX999" fmla="*/ 7548 w 10000"/>
                  <a:gd name="connsiteY999" fmla="*/ 5933 h 10000"/>
                  <a:gd name="connsiteX1000" fmla="*/ 7548 w 10000"/>
                  <a:gd name="connsiteY1000" fmla="*/ 5910 h 10000"/>
                  <a:gd name="connsiteX1001" fmla="*/ 7548 w 10000"/>
                  <a:gd name="connsiteY1001" fmla="*/ 5897 h 10000"/>
                  <a:gd name="connsiteX1002" fmla="*/ 7546 w 10000"/>
                  <a:gd name="connsiteY1002" fmla="*/ 5871 h 10000"/>
                  <a:gd name="connsiteX1003" fmla="*/ 7535 w 10000"/>
                  <a:gd name="connsiteY1003" fmla="*/ 5839 h 10000"/>
                  <a:gd name="connsiteX1004" fmla="*/ 7524 w 10000"/>
                  <a:gd name="connsiteY1004" fmla="*/ 5797 h 10000"/>
                  <a:gd name="connsiteX1005" fmla="*/ 7518 w 10000"/>
                  <a:gd name="connsiteY1005" fmla="*/ 5767 h 10000"/>
                  <a:gd name="connsiteX1006" fmla="*/ 7515 w 10000"/>
                  <a:gd name="connsiteY1006" fmla="*/ 5745 h 10000"/>
                  <a:gd name="connsiteX1007" fmla="*/ 7501 w 10000"/>
                  <a:gd name="connsiteY1007" fmla="*/ 5683 h 10000"/>
                  <a:gd name="connsiteX1008" fmla="*/ 7490 w 10000"/>
                  <a:gd name="connsiteY1008" fmla="*/ 5631 h 10000"/>
                  <a:gd name="connsiteX1009" fmla="*/ 7482 w 10000"/>
                  <a:gd name="connsiteY1009" fmla="*/ 5593 h 10000"/>
                  <a:gd name="connsiteX1010" fmla="*/ 7476 w 10000"/>
                  <a:gd name="connsiteY1010" fmla="*/ 5570 h 10000"/>
                  <a:gd name="connsiteX1011" fmla="*/ 7476 w 10000"/>
                  <a:gd name="connsiteY1011" fmla="*/ 5528 h 10000"/>
                  <a:gd name="connsiteX1012" fmla="*/ 7482 w 10000"/>
                  <a:gd name="connsiteY1012" fmla="*/ 5502 h 10000"/>
                  <a:gd name="connsiteX1013" fmla="*/ 7490 w 10000"/>
                  <a:gd name="connsiteY1013" fmla="*/ 5489 h 10000"/>
                  <a:gd name="connsiteX1014" fmla="*/ 7499 w 10000"/>
                  <a:gd name="connsiteY1014" fmla="*/ 5479 h 10000"/>
                  <a:gd name="connsiteX1015" fmla="*/ 7493 w 10000"/>
                  <a:gd name="connsiteY1015" fmla="*/ 5427 h 10000"/>
                  <a:gd name="connsiteX1016" fmla="*/ 7501 w 10000"/>
                  <a:gd name="connsiteY1016" fmla="*/ 5415 h 10000"/>
                  <a:gd name="connsiteX1017" fmla="*/ 7510 w 10000"/>
                  <a:gd name="connsiteY1017" fmla="*/ 5398 h 10000"/>
                  <a:gd name="connsiteX1018" fmla="*/ 7515 w 10000"/>
                  <a:gd name="connsiteY1018" fmla="*/ 5379 h 10000"/>
                  <a:gd name="connsiteX1019" fmla="*/ 7526 w 10000"/>
                  <a:gd name="connsiteY1019" fmla="*/ 5366 h 10000"/>
                  <a:gd name="connsiteX1020" fmla="*/ 7518 w 10000"/>
                  <a:gd name="connsiteY1020" fmla="*/ 5350 h 10000"/>
                  <a:gd name="connsiteX1021" fmla="*/ 7518 w 10000"/>
                  <a:gd name="connsiteY1021" fmla="*/ 5330 h 10000"/>
                  <a:gd name="connsiteX1022" fmla="*/ 7526 w 10000"/>
                  <a:gd name="connsiteY1022" fmla="*/ 5311 h 10000"/>
                  <a:gd name="connsiteX1023" fmla="*/ 7540 w 10000"/>
                  <a:gd name="connsiteY1023" fmla="*/ 5291 h 10000"/>
                  <a:gd name="connsiteX1024" fmla="*/ 7540 w 10000"/>
                  <a:gd name="connsiteY1024" fmla="*/ 5266 h 10000"/>
                  <a:gd name="connsiteX1025" fmla="*/ 7540 w 10000"/>
                  <a:gd name="connsiteY1025" fmla="*/ 5256 h 10000"/>
                  <a:gd name="connsiteX1026" fmla="*/ 7524 w 10000"/>
                  <a:gd name="connsiteY1026" fmla="*/ 5233 h 10000"/>
                  <a:gd name="connsiteX1027" fmla="*/ 7515 w 10000"/>
                  <a:gd name="connsiteY1027" fmla="*/ 5217 h 10000"/>
                  <a:gd name="connsiteX1028" fmla="*/ 7490 w 10000"/>
                  <a:gd name="connsiteY1028" fmla="*/ 5178 h 10000"/>
                  <a:gd name="connsiteX1029" fmla="*/ 7474 w 10000"/>
                  <a:gd name="connsiteY1029" fmla="*/ 5162 h 10000"/>
                  <a:gd name="connsiteX1030" fmla="*/ 7457 w 10000"/>
                  <a:gd name="connsiteY1030" fmla="*/ 5120 h 10000"/>
                  <a:gd name="connsiteX1031" fmla="*/ 7421 w 10000"/>
                  <a:gd name="connsiteY1031" fmla="*/ 5087 h 10000"/>
                  <a:gd name="connsiteX1032" fmla="*/ 7380 w 10000"/>
                  <a:gd name="connsiteY1032" fmla="*/ 5068 h 10000"/>
                  <a:gd name="connsiteX1033" fmla="*/ 7355 w 10000"/>
                  <a:gd name="connsiteY1033" fmla="*/ 5058 h 10000"/>
                  <a:gd name="connsiteX1034" fmla="*/ 7332 w 10000"/>
                  <a:gd name="connsiteY1034" fmla="*/ 5049 h 10000"/>
                  <a:gd name="connsiteX1035" fmla="*/ 7305 w 10000"/>
                  <a:gd name="connsiteY1035" fmla="*/ 5016 h 10000"/>
                  <a:gd name="connsiteX1036" fmla="*/ 7305 w 10000"/>
                  <a:gd name="connsiteY1036" fmla="*/ 5000 h 10000"/>
                  <a:gd name="connsiteX1037" fmla="*/ 7296 w 10000"/>
                  <a:gd name="connsiteY1037" fmla="*/ 4971 h 10000"/>
                  <a:gd name="connsiteX1038" fmla="*/ 7288 w 10000"/>
                  <a:gd name="connsiteY1038" fmla="*/ 4945 h 10000"/>
                  <a:gd name="connsiteX1039" fmla="*/ 7280 w 10000"/>
                  <a:gd name="connsiteY1039" fmla="*/ 4916 h 10000"/>
                  <a:gd name="connsiteX1040" fmla="*/ 7291 w 10000"/>
                  <a:gd name="connsiteY1040" fmla="*/ 4887 h 10000"/>
                  <a:gd name="connsiteX1041" fmla="*/ 7291 w 10000"/>
                  <a:gd name="connsiteY1041" fmla="*/ 4858 h 10000"/>
                  <a:gd name="connsiteX1042" fmla="*/ 7271 w 10000"/>
                  <a:gd name="connsiteY1042" fmla="*/ 4819 h 10000"/>
                  <a:gd name="connsiteX1043" fmla="*/ 7255 w 10000"/>
                  <a:gd name="connsiteY1043" fmla="*/ 4828 h 10000"/>
                  <a:gd name="connsiteX1044" fmla="*/ 7235 w 10000"/>
                  <a:gd name="connsiteY1044" fmla="*/ 4841 h 10000"/>
                  <a:gd name="connsiteX1045" fmla="*/ 7216 w 10000"/>
                  <a:gd name="connsiteY1045" fmla="*/ 4867 h 10000"/>
                  <a:gd name="connsiteX1046" fmla="*/ 7191 w 10000"/>
                  <a:gd name="connsiteY1046" fmla="*/ 4870 h 10000"/>
                  <a:gd name="connsiteX1047" fmla="*/ 7155 w 10000"/>
                  <a:gd name="connsiteY1047" fmla="*/ 4887 h 10000"/>
                  <a:gd name="connsiteX1048" fmla="*/ 7122 w 10000"/>
                  <a:gd name="connsiteY1048" fmla="*/ 4893 h 10000"/>
                  <a:gd name="connsiteX1049" fmla="*/ 7105 w 10000"/>
                  <a:gd name="connsiteY1049" fmla="*/ 4896 h 10000"/>
                  <a:gd name="connsiteX1050" fmla="*/ 7094 w 10000"/>
                  <a:gd name="connsiteY1050" fmla="*/ 4916 h 10000"/>
                  <a:gd name="connsiteX1051" fmla="*/ 7080 w 10000"/>
                  <a:gd name="connsiteY1051" fmla="*/ 4903 h 10000"/>
                  <a:gd name="connsiteX1052" fmla="*/ 7072 w 10000"/>
                  <a:gd name="connsiteY1052" fmla="*/ 4851 h 10000"/>
                  <a:gd name="connsiteX1053" fmla="*/ 7042 w 10000"/>
                  <a:gd name="connsiteY1053" fmla="*/ 4819 h 10000"/>
                  <a:gd name="connsiteX1054" fmla="*/ 7030 w 10000"/>
                  <a:gd name="connsiteY1054" fmla="*/ 4780 h 10000"/>
                  <a:gd name="connsiteX1055" fmla="*/ 7039 w 10000"/>
                  <a:gd name="connsiteY1055" fmla="*/ 4757 h 10000"/>
                  <a:gd name="connsiteX1056" fmla="*/ 7047 w 10000"/>
                  <a:gd name="connsiteY1056" fmla="*/ 4744 h 10000"/>
                  <a:gd name="connsiteX1057" fmla="*/ 7022 w 10000"/>
                  <a:gd name="connsiteY1057" fmla="*/ 4725 h 10000"/>
                  <a:gd name="connsiteX1058" fmla="*/ 7000 w 10000"/>
                  <a:gd name="connsiteY1058" fmla="*/ 4715 h 10000"/>
                  <a:gd name="connsiteX1059" fmla="*/ 6975 w 10000"/>
                  <a:gd name="connsiteY1059" fmla="*/ 4709 h 10000"/>
                  <a:gd name="connsiteX1060" fmla="*/ 6945 w 10000"/>
                  <a:gd name="connsiteY1060" fmla="*/ 4696 h 10000"/>
                  <a:gd name="connsiteX1061" fmla="*/ 6953 w 10000"/>
                  <a:gd name="connsiteY1061" fmla="*/ 4679 h 10000"/>
                  <a:gd name="connsiteX1062" fmla="*/ 6961 w 10000"/>
                  <a:gd name="connsiteY1062" fmla="*/ 4660 h 10000"/>
                  <a:gd name="connsiteX1063" fmla="*/ 6983 w 10000"/>
                  <a:gd name="connsiteY1063" fmla="*/ 4644 h 10000"/>
                  <a:gd name="connsiteX1064" fmla="*/ 7014 w 10000"/>
                  <a:gd name="connsiteY1064" fmla="*/ 4634 h 10000"/>
                  <a:gd name="connsiteX1065" fmla="*/ 7025 w 10000"/>
                  <a:gd name="connsiteY1065" fmla="*/ 4615 h 10000"/>
                  <a:gd name="connsiteX1066" fmla="*/ 7047 w 10000"/>
                  <a:gd name="connsiteY1066" fmla="*/ 4582 h 10000"/>
                  <a:gd name="connsiteX1067" fmla="*/ 7069 w 10000"/>
                  <a:gd name="connsiteY1067" fmla="*/ 4563 h 10000"/>
                  <a:gd name="connsiteX1068" fmla="*/ 7078 w 10000"/>
                  <a:gd name="connsiteY1068" fmla="*/ 4553 h 10000"/>
                  <a:gd name="connsiteX1069" fmla="*/ 7097 w 10000"/>
                  <a:gd name="connsiteY1069" fmla="*/ 4527 h 10000"/>
                  <a:gd name="connsiteX1070" fmla="*/ 7122 w 10000"/>
                  <a:gd name="connsiteY1070" fmla="*/ 4517 h 10000"/>
                  <a:gd name="connsiteX1071" fmla="*/ 7139 w 10000"/>
                  <a:gd name="connsiteY1071" fmla="*/ 4488 h 10000"/>
                  <a:gd name="connsiteX1072" fmla="*/ 7147 w 10000"/>
                  <a:gd name="connsiteY1072" fmla="*/ 4459 h 10000"/>
                  <a:gd name="connsiteX1073" fmla="*/ 7161 w 10000"/>
                  <a:gd name="connsiteY1073" fmla="*/ 4440 h 10000"/>
                  <a:gd name="connsiteX1074" fmla="*/ 7177 w 10000"/>
                  <a:gd name="connsiteY1074" fmla="*/ 4430 h 10000"/>
                  <a:gd name="connsiteX1075" fmla="*/ 7202 w 10000"/>
                  <a:gd name="connsiteY1075" fmla="*/ 4407 h 10000"/>
                  <a:gd name="connsiteX1076" fmla="*/ 7224 w 10000"/>
                  <a:gd name="connsiteY1076" fmla="*/ 4417 h 10000"/>
                  <a:gd name="connsiteX1077" fmla="*/ 7241 w 10000"/>
                  <a:gd name="connsiteY1077" fmla="*/ 4404 h 10000"/>
                  <a:gd name="connsiteX1078" fmla="*/ 7263 w 10000"/>
                  <a:gd name="connsiteY1078" fmla="*/ 4398 h 10000"/>
                  <a:gd name="connsiteX1079" fmla="*/ 7283 w 10000"/>
                  <a:gd name="connsiteY1079" fmla="*/ 4424 h 10000"/>
                  <a:gd name="connsiteX1080" fmla="*/ 7305 w 10000"/>
                  <a:gd name="connsiteY1080" fmla="*/ 4433 h 10000"/>
                  <a:gd name="connsiteX1081" fmla="*/ 7332 w 10000"/>
                  <a:gd name="connsiteY1081" fmla="*/ 4443 h 10000"/>
                  <a:gd name="connsiteX1082" fmla="*/ 7380 w 10000"/>
                  <a:gd name="connsiteY1082" fmla="*/ 4398 h 10000"/>
                  <a:gd name="connsiteX1083" fmla="*/ 7404 w 10000"/>
                  <a:gd name="connsiteY1083" fmla="*/ 4378 h 10000"/>
                  <a:gd name="connsiteX1084" fmla="*/ 7418 w 10000"/>
                  <a:gd name="connsiteY1084" fmla="*/ 4369 h 10000"/>
                  <a:gd name="connsiteX1085" fmla="*/ 7443 w 10000"/>
                  <a:gd name="connsiteY1085" fmla="*/ 4356 h 10000"/>
                  <a:gd name="connsiteX1086" fmla="*/ 7460 w 10000"/>
                  <a:gd name="connsiteY1086" fmla="*/ 4385 h 10000"/>
                  <a:gd name="connsiteX1087" fmla="*/ 7460 w 10000"/>
                  <a:gd name="connsiteY1087" fmla="*/ 4404 h 10000"/>
                  <a:gd name="connsiteX1088" fmla="*/ 7499 w 10000"/>
                  <a:gd name="connsiteY1088" fmla="*/ 4417 h 10000"/>
                  <a:gd name="connsiteX1089" fmla="*/ 7515 w 10000"/>
                  <a:gd name="connsiteY1089" fmla="*/ 4414 h 10000"/>
                  <a:gd name="connsiteX1090" fmla="*/ 7565 w 10000"/>
                  <a:gd name="connsiteY1090" fmla="*/ 4385 h 10000"/>
                  <a:gd name="connsiteX1091" fmla="*/ 7579 w 10000"/>
                  <a:gd name="connsiteY1091" fmla="*/ 4346 h 10000"/>
                  <a:gd name="connsiteX1092" fmla="*/ 7582 w 10000"/>
                  <a:gd name="connsiteY1092" fmla="*/ 4317 h 10000"/>
                  <a:gd name="connsiteX1093" fmla="*/ 7590 w 10000"/>
                  <a:gd name="connsiteY1093" fmla="*/ 4301 h 10000"/>
                  <a:gd name="connsiteX1094" fmla="*/ 7612 w 10000"/>
                  <a:gd name="connsiteY1094" fmla="*/ 4271 h 10000"/>
                  <a:gd name="connsiteX1095" fmla="*/ 7623 w 10000"/>
                  <a:gd name="connsiteY1095" fmla="*/ 4262 h 10000"/>
                  <a:gd name="connsiteX1096" fmla="*/ 7634 w 10000"/>
                  <a:gd name="connsiteY1096" fmla="*/ 4245 h 10000"/>
                  <a:gd name="connsiteX1097" fmla="*/ 7645 w 10000"/>
                  <a:gd name="connsiteY1097" fmla="*/ 4265 h 10000"/>
                  <a:gd name="connsiteX1098" fmla="*/ 7670 w 10000"/>
                  <a:gd name="connsiteY1098" fmla="*/ 4284 h 10000"/>
                  <a:gd name="connsiteX1099" fmla="*/ 7701 w 10000"/>
                  <a:gd name="connsiteY1099" fmla="*/ 4275 h 10000"/>
                  <a:gd name="connsiteX1100" fmla="*/ 7717 w 10000"/>
                  <a:gd name="connsiteY1100" fmla="*/ 4275 h 10000"/>
                  <a:gd name="connsiteX1101" fmla="*/ 7740 w 10000"/>
                  <a:gd name="connsiteY1101" fmla="*/ 4284 h 10000"/>
                  <a:gd name="connsiteX1102" fmla="*/ 7767 w 10000"/>
                  <a:gd name="connsiteY1102" fmla="*/ 4284 h 10000"/>
                  <a:gd name="connsiteX1103" fmla="*/ 7895 w 10000"/>
                  <a:gd name="connsiteY1103" fmla="*/ 4207 h 10000"/>
                  <a:gd name="connsiteX1104" fmla="*/ 7895 w 10000"/>
                  <a:gd name="connsiteY1104" fmla="*/ 4187 h 10000"/>
                  <a:gd name="connsiteX1105" fmla="*/ 7895 w 10000"/>
                  <a:gd name="connsiteY1105" fmla="*/ 4171 h 10000"/>
                  <a:gd name="connsiteX1106" fmla="*/ 7903 w 10000"/>
                  <a:gd name="connsiteY1106" fmla="*/ 4148 h 10000"/>
                  <a:gd name="connsiteX1107" fmla="*/ 7917 w 10000"/>
                  <a:gd name="connsiteY1107" fmla="*/ 4158 h 10000"/>
                  <a:gd name="connsiteX1108" fmla="*/ 7967 w 10000"/>
                  <a:gd name="connsiteY1108" fmla="*/ 4203 h 10000"/>
                  <a:gd name="connsiteX1109" fmla="*/ 7994 w 10000"/>
                  <a:gd name="connsiteY1109" fmla="*/ 4203 h 10000"/>
                  <a:gd name="connsiteX1110" fmla="*/ 8064 w 10000"/>
                  <a:gd name="connsiteY1110" fmla="*/ 4242 h 10000"/>
                  <a:gd name="connsiteX1111" fmla="*/ 8083 w 10000"/>
                  <a:gd name="connsiteY1111" fmla="*/ 4245 h 10000"/>
                  <a:gd name="connsiteX1112" fmla="*/ 8105 w 10000"/>
                  <a:gd name="connsiteY1112" fmla="*/ 4226 h 10000"/>
                  <a:gd name="connsiteX1113" fmla="*/ 8136 w 10000"/>
                  <a:gd name="connsiteY1113" fmla="*/ 4187 h 10000"/>
                  <a:gd name="connsiteX1114" fmla="*/ 8161 w 10000"/>
                  <a:gd name="connsiteY1114" fmla="*/ 4168 h 10000"/>
                  <a:gd name="connsiteX1115" fmla="*/ 8172 w 10000"/>
                  <a:gd name="connsiteY1115" fmla="*/ 4161 h 10000"/>
                  <a:gd name="connsiteX1116" fmla="*/ 8208 w 10000"/>
                  <a:gd name="connsiteY1116" fmla="*/ 4168 h 10000"/>
                  <a:gd name="connsiteX1117" fmla="*/ 8235 w 10000"/>
                  <a:gd name="connsiteY1117" fmla="*/ 4168 h 10000"/>
                  <a:gd name="connsiteX1118" fmla="*/ 8258 w 10000"/>
                  <a:gd name="connsiteY1118" fmla="*/ 4152 h 10000"/>
                  <a:gd name="connsiteX1119" fmla="*/ 8283 w 10000"/>
                  <a:gd name="connsiteY1119" fmla="*/ 4152 h 10000"/>
                  <a:gd name="connsiteX1120" fmla="*/ 8299 w 10000"/>
                  <a:gd name="connsiteY1120" fmla="*/ 4132 h 10000"/>
                  <a:gd name="connsiteX1121" fmla="*/ 8316 w 10000"/>
                  <a:gd name="connsiteY1121" fmla="*/ 4113 h 10000"/>
                  <a:gd name="connsiteX1122" fmla="*/ 8330 w 10000"/>
                  <a:gd name="connsiteY1122" fmla="*/ 4084 h 10000"/>
                  <a:gd name="connsiteX1123" fmla="*/ 8341 w 10000"/>
                  <a:gd name="connsiteY1123" fmla="*/ 4058 h 10000"/>
                  <a:gd name="connsiteX1124" fmla="*/ 8349 w 10000"/>
                  <a:gd name="connsiteY1124" fmla="*/ 4064 h 10000"/>
                  <a:gd name="connsiteX1125" fmla="*/ 8366 w 10000"/>
                  <a:gd name="connsiteY1125" fmla="*/ 4067 h 10000"/>
                  <a:gd name="connsiteX1126" fmla="*/ 8374 w 10000"/>
                  <a:gd name="connsiteY1126" fmla="*/ 4084 h 10000"/>
                  <a:gd name="connsiteX1127" fmla="*/ 8402 w 10000"/>
                  <a:gd name="connsiteY1127" fmla="*/ 4054 h 10000"/>
                  <a:gd name="connsiteX1128" fmla="*/ 8427 w 10000"/>
                  <a:gd name="connsiteY1128" fmla="*/ 4028 h 10000"/>
                  <a:gd name="connsiteX1129" fmla="*/ 8438 w 10000"/>
                  <a:gd name="connsiteY1129" fmla="*/ 4025 h 10000"/>
                  <a:gd name="connsiteX1130" fmla="*/ 8468 w 10000"/>
                  <a:gd name="connsiteY1130" fmla="*/ 4006 h 10000"/>
                  <a:gd name="connsiteX1131" fmla="*/ 8485 w 10000"/>
                  <a:gd name="connsiteY1131" fmla="*/ 3999 h 10000"/>
                  <a:gd name="connsiteX1132" fmla="*/ 8493 w 10000"/>
                  <a:gd name="connsiteY1132" fmla="*/ 4025 h 10000"/>
                  <a:gd name="connsiteX1133" fmla="*/ 8515 w 10000"/>
                  <a:gd name="connsiteY1133" fmla="*/ 4028 h 10000"/>
                  <a:gd name="connsiteX1134" fmla="*/ 8543 w 10000"/>
                  <a:gd name="connsiteY1134" fmla="*/ 4009 h 10000"/>
                  <a:gd name="connsiteX1135" fmla="*/ 8551 w 10000"/>
                  <a:gd name="connsiteY1135" fmla="*/ 3990 h 10000"/>
                  <a:gd name="connsiteX1136" fmla="*/ 8582 w 10000"/>
                  <a:gd name="connsiteY1136" fmla="*/ 3977 h 10000"/>
                  <a:gd name="connsiteX1137" fmla="*/ 8596 w 10000"/>
                  <a:gd name="connsiteY1137" fmla="*/ 3977 h 10000"/>
                  <a:gd name="connsiteX1138" fmla="*/ 8607 w 10000"/>
                  <a:gd name="connsiteY1138" fmla="*/ 3980 h 10000"/>
                  <a:gd name="connsiteX1139" fmla="*/ 8645 w 10000"/>
                  <a:gd name="connsiteY1139" fmla="*/ 3970 h 10000"/>
                  <a:gd name="connsiteX1140" fmla="*/ 8654 w 10000"/>
                  <a:gd name="connsiteY1140" fmla="*/ 3951 h 10000"/>
                  <a:gd name="connsiteX1141" fmla="*/ 8670 w 10000"/>
                  <a:gd name="connsiteY1141" fmla="*/ 3935 h 10000"/>
                  <a:gd name="connsiteX1142" fmla="*/ 8695 w 10000"/>
                  <a:gd name="connsiteY1142" fmla="*/ 3935 h 10000"/>
                  <a:gd name="connsiteX1143" fmla="*/ 8704 w 10000"/>
                  <a:gd name="connsiteY1143" fmla="*/ 3951 h 10000"/>
                  <a:gd name="connsiteX1144" fmla="*/ 8717 w 10000"/>
                  <a:gd name="connsiteY1144" fmla="*/ 3964 h 10000"/>
                  <a:gd name="connsiteX1145" fmla="*/ 8751 w 10000"/>
                  <a:gd name="connsiteY1145" fmla="*/ 3951 h 10000"/>
                  <a:gd name="connsiteX1146" fmla="*/ 8776 w 10000"/>
                  <a:gd name="connsiteY1146" fmla="*/ 3935 h 10000"/>
                  <a:gd name="connsiteX1147" fmla="*/ 8798 w 10000"/>
                  <a:gd name="connsiteY1147" fmla="*/ 3925 h 10000"/>
                  <a:gd name="connsiteX1148" fmla="*/ 8806 w 10000"/>
                  <a:gd name="connsiteY1148" fmla="*/ 3892 h 10000"/>
                  <a:gd name="connsiteX1149" fmla="*/ 8814 w 10000"/>
                  <a:gd name="connsiteY1149" fmla="*/ 3876 h 10000"/>
                  <a:gd name="connsiteX1150" fmla="*/ 8839 w 10000"/>
                  <a:gd name="connsiteY1150" fmla="*/ 3873 h 10000"/>
                  <a:gd name="connsiteX1151" fmla="*/ 8842 w 10000"/>
                  <a:gd name="connsiteY1151" fmla="*/ 3876 h 10000"/>
                  <a:gd name="connsiteX1152" fmla="*/ 8856 w 10000"/>
                  <a:gd name="connsiteY1152" fmla="*/ 3863 h 10000"/>
                  <a:gd name="connsiteX1153" fmla="*/ 8856 w 10000"/>
                  <a:gd name="connsiteY1153" fmla="*/ 3841 h 10000"/>
                  <a:gd name="connsiteX1154" fmla="*/ 8870 w 10000"/>
                  <a:gd name="connsiteY1154" fmla="*/ 3821 h 10000"/>
                  <a:gd name="connsiteX1155" fmla="*/ 8903 w 10000"/>
                  <a:gd name="connsiteY1155" fmla="*/ 3802 h 10000"/>
                  <a:gd name="connsiteX1156" fmla="*/ 8914 w 10000"/>
                  <a:gd name="connsiteY1156" fmla="*/ 3782 h 10000"/>
                  <a:gd name="connsiteX1157" fmla="*/ 8939 w 10000"/>
                  <a:gd name="connsiteY1157" fmla="*/ 3782 h 10000"/>
                  <a:gd name="connsiteX1158" fmla="*/ 8961 w 10000"/>
                  <a:gd name="connsiteY1158" fmla="*/ 3779 h 10000"/>
                  <a:gd name="connsiteX1159" fmla="*/ 8983 w 10000"/>
                  <a:gd name="connsiteY1159" fmla="*/ 3760 h 10000"/>
                  <a:gd name="connsiteX1160" fmla="*/ 9003 w 10000"/>
                  <a:gd name="connsiteY1160" fmla="*/ 3763 h 10000"/>
                  <a:gd name="connsiteX1161" fmla="*/ 9019 w 10000"/>
                  <a:gd name="connsiteY1161" fmla="*/ 3779 h 10000"/>
                  <a:gd name="connsiteX1162" fmla="*/ 9050 w 10000"/>
                  <a:gd name="connsiteY1162" fmla="*/ 3812 h 10000"/>
                  <a:gd name="connsiteX1163" fmla="*/ 9080 w 10000"/>
                  <a:gd name="connsiteY1163" fmla="*/ 3831 h 10000"/>
                  <a:gd name="connsiteX1164" fmla="*/ 9097 w 10000"/>
                  <a:gd name="connsiteY1164" fmla="*/ 3867 h 10000"/>
                  <a:gd name="connsiteX1165" fmla="*/ 9114 w 10000"/>
                  <a:gd name="connsiteY1165" fmla="*/ 3902 h 10000"/>
                  <a:gd name="connsiteX1166" fmla="*/ 9122 w 10000"/>
                  <a:gd name="connsiteY1166" fmla="*/ 3935 h 10000"/>
                  <a:gd name="connsiteX1167" fmla="*/ 9125 w 10000"/>
                  <a:gd name="connsiteY1167" fmla="*/ 3964 h 10000"/>
                  <a:gd name="connsiteX1168" fmla="*/ 9130 w 10000"/>
                  <a:gd name="connsiteY1168" fmla="*/ 3999 h 10000"/>
                  <a:gd name="connsiteX1169" fmla="*/ 9130 w 10000"/>
                  <a:gd name="connsiteY1169" fmla="*/ 4054 h 10000"/>
                  <a:gd name="connsiteX1170" fmla="*/ 9155 w 10000"/>
                  <a:gd name="connsiteY1170" fmla="*/ 4093 h 10000"/>
                  <a:gd name="connsiteX1171" fmla="*/ 9169 w 10000"/>
                  <a:gd name="connsiteY1171" fmla="*/ 4090 h 10000"/>
                  <a:gd name="connsiteX1172" fmla="*/ 9211 w 10000"/>
                  <a:gd name="connsiteY1172" fmla="*/ 4077 h 10000"/>
                  <a:gd name="connsiteX1173" fmla="*/ 9244 w 10000"/>
                  <a:gd name="connsiteY1173" fmla="*/ 4077 h 10000"/>
                  <a:gd name="connsiteX1174" fmla="*/ 9252 w 10000"/>
                  <a:gd name="connsiteY1174" fmla="*/ 4103 h 10000"/>
                  <a:gd name="connsiteX1175" fmla="*/ 9258 w 10000"/>
                  <a:gd name="connsiteY1175" fmla="*/ 4148 h 10000"/>
                  <a:gd name="connsiteX1176" fmla="*/ 9269 w 10000"/>
                  <a:gd name="connsiteY1176" fmla="*/ 4158 h 10000"/>
                  <a:gd name="connsiteX1177" fmla="*/ 9294 w 10000"/>
                  <a:gd name="connsiteY1177" fmla="*/ 4158 h 10000"/>
                  <a:gd name="connsiteX1178" fmla="*/ 9319 w 10000"/>
                  <a:gd name="connsiteY1178" fmla="*/ 4168 h 10000"/>
                  <a:gd name="connsiteX1179" fmla="*/ 9346 w 10000"/>
                  <a:gd name="connsiteY1179" fmla="*/ 4190 h 10000"/>
                  <a:gd name="connsiteX1180" fmla="*/ 9357 w 10000"/>
                  <a:gd name="connsiteY1180" fmla="*/ 4168 h 10000"/>
                  <a:gd name="connsiteX1181" fmla="*/ 9371 w 10000"/>
                  <a:gd name="connsiteY1181" fmla="*/ 4132 h 10000"/>
                  <a:gd name="connsiteX1182" fmla="*/ 9391 w 10000"/>
                  <a:gd name="connsiteY1182" fmla="*/ 4113 h 10000"/>
                  <a:gd name="connsiteX1183" fmla="*/ 9407 w 10000"/>
                  <a:gd name="connsiteY1183" fmla="*/ 4103 h 10000"/>
                  <a:gd name="connsiteX1184" fmla="*/ 9435 w 10000"/>
                  <a:gd name="connsiteY1184" fmla="*/ 4100 h 10000"/>
                  <a:gd name="connsiteX1185" fmla="*/ 9460 w 10000"/>
                  <a:gd name="connsiteY1185" fmla="*/ 4084 h 10000"/>
                  <a:gd name="connsiteX1186" fmla="*/ 9485 w 10000"/>
                  <a:gd name="connsiteY1186" fmla="*/ 4067 h 10000"/>
                  <a:gd name="connsiteX1187" fmla="*/ 9496 w 10000"/>
                  <a:gd name="connsiteY1187" fmla="*/ 4054 h 10000"/>
                  <a:gd name="connsiteX1188" fmla="*/ 9526 w 10000"/>
                  <a:gd name="connsiteY1188" fmla="*/ 4048 h 10000"/>
                  <a:gd name="connsiteX1189" fmla="*/ 9557 w 10000"/>
                  <a:gd name="connsiteY1189" fmla="*/ 4038 h 10000"/>
                  <a:gd name="connsiteX1190" fmla="*/ 9584 w 10000"/>
                  <a:gd name="connsiteY1190" fmla="*/ 4019 h 10000"/>
                  <a:gd name="connsiteX1191" fmla="*/ 9623 w 10000"/>
                  <a:gd name="connsiteY1191" fmla="*/ 4016 h 10000"/>
                  <a:gd name="connsiteX1192" fmla="*/ 9648 w 10000"/>
                  <a:gd name="connsiteY1192" fmla="*/ 4009 h 10000"/>
                  <a:gd name="connsiteX1193" fmla="*/ 9673 w 10000"/>
                  <a:gd name="connsiteY1193" fmla="*/ 4019 h 10000"/>
                  <a:gd name="connsiteX1194" fmla="*/ 9712 w 10000"/>
                  <a:gd name="connsiteY1194" fmla="*/ 4038 h 10000"/>
                  <a:gd name="connsiteX1195" fmla="*/ 9742 w 10000"/>
                  <a:gd name="connsiteY1195" fmla="*/ 4074 h 10000"/>
                  <a:gd name="connsiteX1196" fmla="*/ 9776 w 10000"/>
                  <a:gd name="connsiteY1196" fmla="*/ 4093 h 10000"/>
                  <a:gd name="connsiteX1197" fmla="*/ 9814 w 10000"/>
                  <a:gd name="connsiteY1197" fmla="*/ 4109 h 10000"/>
                  <a:gd name="connsiteX1198" fmla="*/ 9859 w 10000"/>
                  <a:gd name="connsiteY1198" fmla="*/ 4119 h 10000"/>
                  <a:gd name="connsiteX1199" fmla="*/ 9898 w 10000"/>
                  <a:gd name="connsiteY1199" fmla="*/ 4122 h 10000"/>
                  <a:gd name="connsiteX1200" fmla="*/ 9931 w 10000"/>
                  <a:gd name="connsiteY1200" fmla="*/ 4109 h 10000"/>
                  <a:gd name="connsiteX1201" fmla="*/ 9956 w 10000"/>
                  <a:gd name="connsiteY1201" fmla="*/ 4100 h 10000"/>
                  <a:gd name="connsiteX1202" fmla="*/ 9981 w 10000"/>
                  <a:gd name="connsiteY1202" fmla="*/ 4067 h 10000"/>
                  <a:gd name="connsiteX1203" fmla="*/ 9994 w 10000"/>
                  <a:gd name="connsiteY1203" fmla="*/ 4035 h 10000"/>
                  <a:gd name="connsiteX1204" fmla="*/ 10000 w 10000"/>
                  <a:gd name="connsiteY1204" fmla="*/ 3996 h 10000"/>
                  <a:gd name="connsiteX1205" fmla="*/ 9994 w 10000"/>
                  <a:gd name="connsiteY1205" fmla="*/ 3941 h 10000"/>
                  <a:gd name="connsiteX1206" fmla="*/ 9986 w 10000"/>
                  <a:gd name="connsiteY1206" fmla="*/ 3905 h 10000"/>
                  <a:gd name="connsiteX1207" fmla="*/ 9981 w 10000"/>
                  <a:gd name="connsiteY1207" fmla="*/ 3857 h 10000"/>
                  <a:gd name="connsiteX1208" fmla="*/ 9989 w 10000"/>
                  <a:gd name="connsiteY1208" fmla="*/ 3837 h 10000"/>
                  <a:gd name="connsiteX1209" fmla="*/ 9989 w 10000"/>
                  <a:gd name="connsiteY1209" fmla="*/ 3812 h 10000"/>
                  <a:gd name="connsiteX1210" fmla="*/ 9981 w 10000"/>
                  <a:gd name="connsiteY1210" fmla="*/ 3792 h 10000"/>
                  <a:gd name="connsiteX1211" fmla="*/ 9970 w 10000"/>
                  <a:gd name="connsiteY1211" fmla="*/ 3763 h 10000"/>
                  <a:gd name="connsiteX1212" fmla="*/ 9945 w 10000"/>
                  <a:gd name="connsiteY1212" fmla="*/ 3705 h 10000"/>
                  <a:gd name="connsiteX1213" fmla="*/ 9931 w 10000"/>
                  <a:gd name="connsiteY1213" fmla="*/ 3659 h 10000"/>
                  <a:gd name="connsiteX1214" fmla="*/ 9903 w 10000"/>
                  <a:gd name="connsiteY1214" fmla="*/ 3640 h 10000"/>
                  <a:gd name="connsiteX1215" fmla="*/ 9881 w 10000"/>
                  <a:gd name="connsiteY1215" fmla="*/ 3620 h 10000"/>
                  <a:gd name="connsiteX1216" fmla="*/ 9856 w 10000"/>
                  <a:gd name="connsiteY1216" fmla="*/ 3595 h 10000"/>
                  <a:gd name="connsiteX1217" fmla="*/ 9817 w 10000"/>
                  <a:gd name="connsiteY1217" fmla="*/ 3562 h 10000"/>
                  <a:gd name="connsiteX1218" fmla="*/ 9795 w 10000"/>
                  <a:gd name="connsiteY1218" fmla="*/ 3546 h 10000"/>
                  <a:gd name="connsiteX1219" fmla="*/ 9778 w 10000"/>
                  <a:gd name="connsiteY1219" fmla="*/ 3527 h 10000"/>
                  <a:gd name="connsiteX1220" fmla="*/ 9745 w 10000"/>
                  <a:gd name="connsiteY1220" fmla="*/ 3501 h 10000"/>
                  <a:gd name="connsiteX1221" fmla="*/ 9726 w 10000"/>
                  <a:gd name="connsiteY1221" fmla="*/ 3488 h 10000"/>
                  <a:gd name="connsiteX1222" fmla="*/ 9704 w 10000"/>
                  <a:gd name="connsiteY1222" fmla="*/ 3472 h 10000"/>
                  <a:gd name="connsiteX1223" fmla="*/ 9695 w 10000"/>
                  <a:gd name="connsiteY1223" fmla="*/ 3468 h 10000"/>
                  <a:gd name="connsiteX1224" fmla="*/ 9690 w 10000"/>
                  <a:gd name="connsiteY1224" fmla="*/ 3459 h 10000"/>
                  <a:gd name="connsiteX1225" fmla="*/ 9673 w 10000"/>
                  <a:gd name="connsiteY1225" fmla="*/ 3449 h 10000"/>
                  <a:gd name="connsiteX1226" fmla="*/ 9665 w 10000"/>
                  <a:gd name="connsiteY1226" fmla="*/ 3442 h 10000"/>
                  <a:gd name="connsiteX1227" fmla="*/ 9654 w 10000"/>
                  <a:gd name="connsiteY1227" fmla="*/ 3449 h 10000"/>
                  <a:gd name="connsiteX1228" fmla="*/ 9521 w 10000"/>
                  <a:gd name="connsiteY1228" fmla="*/ 3394 h 10000"/>
                  <a:gd name="connsiteX1229" fmla="*/ 9510 w 10000"/>
                  <a:gd name="connsiteY1229" fmla="*/ 3368 h 10000"/>
                  <a:gd name="connsiteX1230" fmla="*/ 9496 w 10000"/>
                  <a:gd name="connsiteY1230" fmla="*/ 3287 h 10000"/>
                  <a:gd name="connsiteX1231" fmla="*/ 9488 w 10000"/>
                  <a:gd name="connsiteY1231" fmla="*/ 3216 h 10000"/>
                  <a:gd name="connsiteX1232" fmla="*/ 9493 w 10000"/>
                  <a:gd name="connsiteY1232" fmla="*/ 3174 h 10000"/>
                  <a:gd name="connsiteX1233" fmla="*/ 9501 w 10000"/>
                  <a:gd name="connsiteY1233" fmla="*/ 3128 h 10000"/>
                  <a:gd name="connsiteX1234" fmla="*/ 9488 w 10000"/>
                  <a:gd name="connsiteY1234" fmla="*/ 3025 h 10000"/>
                  <a:gd name="connsiteX1235" fmla="*/ 9446 w 10000"/>
                  <a:gd name="connsiteY1235" fmla="*/ 2931 h 10000"/>
                  <a:gd name="connsiteX1236" fmla="*/ 9382 w 10000"/>
                  <a:gd name="connsiteY1236" fmla="*/ 2837 h 10000"/>
                  <a:gd name="connsiteX1237" fmla="*/ 9316 w 10000"/>
                  <a:gd name="connsiteY1237" fmla="*/ 2753 h 10000"/>
                  <a:gd name="connsiteX1238" fmla="*/ 9294 w 10000"/>
                  <a:gd name="connsiteY1238" fmla="*/ 2655 h 10000"/>
                  <a:gd name="connsiteX1239" fmla="*/ 9213 w 10000"/>
                  <a:gd name="connsiteY1239" fmla="*/ 2328 h 10000"/>
                  <a:gd name="connsiteX1240" fmla="*/ 9172 w 10000"/>
                  <a:gd name="connsiteY1240" fmla="*/ 2286 h 10000"/>
                  <a:gd name="connsiteX1241" fmla="*/ 9019 w 10000"/>
                  <a:gd name="connsiteY1241" fmla="*/ 2082 h 10000"/>
                  <a:gd name="connsiteX1242" fmla="*/ 8906 w 10000"/>
                  <a:gd name="connsiteY1242" fmla="*/ 1946 h 10000"/>
                  <a:gd name="connsiteX1243" fmla="*/ 8801 w 10000"/>
                  <a:gd name="connsiteY1243" fmla="*/ 1778 h 10000"/>
                  <a:gd name="connsiteX1244" fmla="*/ 8806 w 10000"/>
                  <a:gd name="connsiteY1244" fmla="*/ 1713 h 10000"/>
                  <a:gd name="connsiteX1245" fmla="*/ 8809 w 10000"/>
                  <a:gd name="connsiteY1245" fmla="*/ 1703 h 10000"/>
                  <a:gd name="connsiteX1246" fmla="*/ 8817 w 10000"/>
                  <a:gd name="connsiteY1246" fmla="*/ 1713 h 10000"/>
                  <a:gd name="connsiteX1247" fmla="*/ 8834 w 10000"/>
                  <a:gd name="connsiteY1247" fmla="*/ 1729 h 10000"/>
                  <a:gd name="connsiteX1248" fmla="*/ 8839 w 10000"/>
                  <a:gd name="connsiteY1248" fmla="*/ 1729 h 10000"/>
                  <a:gd name="connsiteX1249" fmla="*/ 8848 w 10000"/>
                  <a:gd name="connsiteY1249" fmla="*/ 1723 h 10000"/>
                  <a:gd name="connsiteX1250" fmla="*/ 8850 w 10000"/>
                  <a:gd name="connsiteY1250" fmla="*/ 1703 h 10000"/>
                  <a:gd name="connsiteX1251" fmla="*/ 8850 w 10000"/>
                  <a:gd name="connsiteY1251" fmla="*/ 1684 h 10000"/>
                  <a:gd name="connsiteX1252" fmla="*/ 8850 w 10000"/>
                  <a:gd name="connsiteY1252" fmla="*/ 1648 h 10000"/>
                  <a:gd name="connsiteX1253" fmla="*/ 8881 w 10000"/>
                  <a:gd name="connsiteY1253" fmla="*/ 1571 h 10000"/>
                  <a:gd name="connsiteX1254" fmla="*/ 8895 w 10000"/>
                  <a:gd name="connsiteY1254" fmla="*/ 1541 h 10000"/>
                  <a:gd name="connsiteX1255" fmla="*/ 8895 w 10000"/>
                  <a:gd name="connsiteY1255" fmla="*/ 1525 h 10000"/>
                  <a:gd name="connsiteX1256" fmla="*/ 8881 w 10000"/>
                  <a:gd name="connsiteY1256" fmla="*/ 1516 h 10000"/>
                  <a:gd name="connsiteX1257" fmla="*/ 8864 w 10000"/>
                  <a:gd name="connsiteY1257" fmla="*/ 1522 h 10000"/>
                  <a:gd name="connsiteX1258" fmla="*/ 8850 w 10000"/>
                  <a:gd name="connsiteY1258" fmla="*/ 1535 h 10000"/>
                  <a:gd name="connsiteX1259" fmla="*/ 8834 w 10000"/>
                  <a:gd name="connsiteY1259" fmla="*/ 1571 h 10000"/>
                  <a:gd name="connsiteX1260" fmla="*/ 8825 w 10000"/>
                  <a:gd name="connsiteY1260" fmla="*/ 1587 h 10000"/>
                  <a:gd name="connsiteX1261" fmla="*/ 8776 w 10000"/>
                  <a:gd name="connsiteY1261" fmla="*/ 1571 h 10000"/>
                  <a:gd name="connsiteX1262" fmla="*/ 8745 w 10000"/>
                  <a:gd name="connsiteY1262" fmla="*/ 1580 h 10000"/>
                  <a:gd name="connsiteX1263" fmla="*/ 8720 w 10000"/>
                  <a:gd name="connsiteY1263" fmla="*/ 1587 h 10000"/>
                  <a:gd name="connsiteX1264" fmla="*/ 8709 w 10000"/>
                  <a:gd name="connsiteY1264" fmla="*/ 1609 h 10000"/>
                  <a:gd name="connsiteX1265" fmla="*/ 8693 w 10000"/>
                  <a:gd name="connsiteY1265" fmla="*/ 1616 h 10000"/>
                  <a:gd name="connsiteX1266" fmla="*/ 8684 w 10000"/>
                  <a:gd name="connsiteY1266" fmla="*/ 1639 h 10000"/>
                  <a:gd name="connsiteX1267" fmla="*/ 8684 w 10000"/>
                  <a:gd name="connsiteY1267" fmla="*/ 1658 h 10000"/>
                  <a:gd name="connsiteX1268" fmla="*/ 8665 w 10000"/>
                  <a:gd name="connsiteY1268" fmla="*/ 1655 h 10000"/>
                  <a:gd name="connsiteX1269" fmla="*/ 8665 w 10000"/>
                  <a:gd name="connsiteY1269" fmla="*/ 1645 h 10000"/>
                  <a:gd name="connsiteX1270" fmla="*/ 8665 w 10000"/>
                  <a:gd name="connsiteY1270" fmla="*/ 1626 h 10000"/>
                  <a:gd name="connsiteX1271" fmla="*/ 8676 w 10000"/>
                  <a:gd name="connsiteY1271" fmla="*/ 1609 h 10000"/>
                  <a:gd name="connsiteX1272" fmla="*/ 8679 w 10000"/>
                  <a:gd name="connsiteY1272" fmla="*/ 1597 h 10000"/>
                  <a:gd name="connsiteX1273" fmla="*/ 8687 w 10000"/>
                  <a:gd name="connsiteY1273" fmla="*/ 1577 h 10000"/>
                  <a:gd name="connsiteX1274" fmla="*/ 8695 w 10000"/>
                  <a:gd name="connsiteY1274" fmla="*/ 1554 h 10000"/>
                  <a:gd name="connsiteX1275" fmla="*/ 8709 w 10000"/>
                  <a:gd name="connsiteY1275" fmla="*/ 1532 h 10000"/>
                  <a:gd name="connsiteX1276" fmla="*/ 8704 w 10000"/>
                  <a:gd name="connsiteY1276" fmla="*/ 1512 h 10000"/>
                  <a:gd name="connsiteX1277" fmla="*/ 8695 w 10000"/>
                  <a:gd name="connsiteY1277" fmla="*/ 1503 h 10000"/>
                  <a:gd name="connsiteX1278" fmla="*/ 8684 w 10000"/>
                  <a:gd name="connsiteY1278" fmla="*/ 1503 h 10000"/>
                  <a:gd name="connsiteX1279" fmla="*/ 8670 w 10000"/>
                  <a:gd name="connsiteY1279" fmla="*/ 1525 h 10000"/>
                  <a:gd name="connsiteX1280" fmla="*/ 8665 w 10000"/>
                  <a:gd name="connsiteY1280" fmla="*/ 1545 h 10000"/>
                  <a:gd name="connsiteX1281" fmla="*/ 8654 w 10000"/>
                  <a:gd name="connsiteY1281" fmla="*/ 1567 h 10000"/>
                  <a:gd name="connsiteX1282" fmla="*/ 8648 w 10000"/>
                  <a:gd name="connsiteY1282" fmla="*/ 1587 h 10000"/>
                  <a:gd name="connsiteX1283" fmla="*/ 8640 w 10000"/>
                  <a:gd name="connsiteY1283" fmla="*/ 1629 h 10000"/>
                  <a:gd name="connsiteX1284" fmla="*/ 8620 w 10000"/>
                  <a:gd name="connsiteY1284" fmla="*/ 1635 h 10000"/>
                  <a:gd name="connsiteX1285" fmla="*/ 8612 w 10000"/>
                  <a:gd name="connsiteY1285" fmla="*/ 1635 h 10000"/>
                  <a:gd name="connsiteX1286" fmla="*/ 8604 w 10000"/>
                  <a:gd name="connsiteY1286" fmla="*/ 1626 h 10000"/>
                  <a:gd name="connsiteX1287" fmla="*/ 8596 w 10000"/>
                  <a:gd name="connsiteY1287" fmla="*/ 1616 h 10000"/>
                  <a:gd name="connsiteX1288" fmla="*/ 8596 w 10000"/>
                  <a:gd name="connsiteY1288" fmla="*/ 1580 h 10000"/>
                  <a:gd name="connsiteX1289" fmla="*/ 8587 w 10000"/>
                  <a:gd name="connsiteY1289" fmla="*/ 1545 h 10000"/>
                  <a:gd name="connsiteX1290" fmla="*/ 8565 w 10000"/>
                  <a:gd name="connsiteY1290" fmla="*/ 1516 h 10000"/>
                  <a:gd name="connsiteX1291" fmla="*/ 8543 w 10000"/>
                  <a:gd name="connsiteY1291" fmla="*/ 1512 h 10000"/>
                  <a:gd name="connsiteX1292" fmla="*/ 8518 w 10000"/>
                  <a:gd name="connsiteY1292" fmla="*/ 1532 h 10000"/>
                  <a:gd name="connsiteX1293" fmla="*/ 8476 w 10000"/>
                  <a:gd name="connsiteY1293" fmla="*/ 1567 h 10000"/>
                  <a:gd name="connsiteX1294" fmla="*/ 8454 w 10000"/>
                  <a:gd name="connsiteY1294" fmla="*/ 1551 h 10000"/>
                  <a:gd name="connsiteX1295" fmla="*/ 8402 w 10000"/>
                  <a:gd name="connsiteY1295" fmla="*/ 1493 h 10000"/>
                  <a:gd name="connsiteX1296" fmla="*/ 8371 w 10000"/>
                  <a:gd name="connsiteY1296" fmla="*/ 1428 h 10000"/>
                  <a:gd name="connsiteX1297" fmla="*/ 8072 w 10000"/>
                  <a:gd name="connsiteY1297" fmla="*/ 1422 h 10000"/>
                  <a:gd name="connsiteX1298" fmla="*/ 7823 w 10000"/>
                  <a:gd name="connsiteY1298" fmla="*/ 1279 h 10000"/>
                  <a:gd name="connsiteX1299" fmla="*/ 7587 w 10000"/>
                  <a:gd name="connsiteY1299" fmla="*/ 1133 h 10000"/>
                  <a:gd name="connsiteX1300" fmla="*/ 7526 w 10000"/>
                  <a:gd name="connsiteY1300" fmla="*/ 1098 h 10000"/>
                  <a:gd name="connsiteX1301" fmla="*/ 7346 w 10000"/>
                  <a:gd name="connsiteY1301" fmla="*/ 991 h 10000"/>
                  <a:gd name="connsiteX1302" fmla="*/ 7321 w 10000"/>
                  <a:gd name="connsiteY1302" fmla="*/ 959 h 10000"/>
                  <a:gd name="connsiteX1303" fmla="*/ 7307 w 10000"/>
                  <a:gd name="connsiteY1303" fmla="*/ 871 h 10000"/>
                  <a:gd name="connsiteX1304" fmla="*/ 7224 w 10000"/>
                  <a:gd name="connsiteY1304" fmla="*/ 816 h 10000"/>
                  <a:gd name="connsiteX1305" fmla="*/ 7147 w 10000"/>
                  <a:gd name="connsiteY1305" fmla="*/ 787 h 10000"/>
                  <a:gd name="connsiteX1306" fmla="*/ 7080 w 10000"/>
                  <a:gd name="connsiteY1306" fmla="*/ 742 h 10000"/>
                  <a:gd name="connsiteX1307" fmla="*/ 7069 w 10000"/>
                  <a:gd name="connsiteY1307" fmla="*/ 767 h 10000"/>
                  <a:gd name="connsiteX1308" fmla="*/ 7033 w 10000"/>
                  <a:gd name="connsiteY1308" fmla="*/ 787 h 10000"/>
                  <a:gd name="connsiteX1309" fmla="*/ 6820 w 10000"/>
                  <a:gd name="connsiteY1309" fmla="*/ 878 h 10000"/>
                  <a:gd name="connsiteX1310" fmla="*/ 6726 w 10000"/>
                  <a:gd name="connsiteY1310" fmla="*/ 897 h 10000"/>
                  <a:gd name="connsiteX1311" fmla="*/ 6626 w 10000"/>
                  <a:gd name="connsiteY1311" fmla="*/ 955 h 10000"/>
                  <a:gd name="connsiteX1312" fmla="*/ 6582 w 10000"/>
                  <a:gd name="connsiteY1312" fmla="*/ 946 h 10000"/>
                  <a:gd name="connsiteX1313" fmla="*/ 6571 w 10000"/>
                  <a:gd name="connsiteY1313" fmla="*/ 955 h 10000"/>
                  <a:gd name="connsiteX1314" fmla="*/ 6507 w 10000"/>
                  <a:gd name="connsiteY1314" fmla="*/ 975 h 10000"/>
                  <a:gd name="connsiteX1315" fmla="*/ 6485 w 10000"/>
                  <a:gd name="connsiteY1315" fmla="*/ 975 h 10000"/>
                  <a:gd name="connsiteX1316" fmla="*/ 6476 w 10000"/>
                  <a:gd name="connsiteY1316" fmla="*/ 965 h 10000"/>
                  <a:gd name="connsiteX1317" fmla="*/ 6474 w 10000"/>
                  <a:gd name="connsiteY1317" fmla="*/ 936 h 10000"/>
                  <a:gd name="connsiteX1318" fmla="*/ 6452 w 10000"/>
                  <a:gd name="connsiteY1318" fmla="*/ 887 h 10000"/>
                  <a:gd name="connsiteX1319" fmla="*/ 6352 w 10000"/>
                  <a:gd name="connsiteY1319" fmla="*/ 767 h 10000"/>
                  <a:gd name="connsiteX1320" fmla="*/ 6313 w 10000"/>
                  <a:gd name="connsiteY1320" fmla="*/ 732 h 10000"/>
                  <a:gd name="connsiteX1321" fmla="*/ 6296 w 10000"/>
                  <a:gd name="connsiteY1321" fmla="*/ 690 h 10000"/>
                  <a:gd name="connsiteX1322" fmla="*/ 6271 w 10000"/>
                  <a:gd name="connsiteY1322" fmla="*/ 664 h 10000"/>
                  <a:gd name="connsiteX1323" fmla="*/ 6266 w 10000"/>
                  <a:gd name="connsiteY1323" fmla="*/ 654 h 10000"/>
                  <a:gd name="connsiteX1324" fmla="*/ 6111 w 10000"/>
                  <a:gd name="connsiteY1324" fmla="*/ 398 h 10000"/>
                  <a:gd name="connsiteX1325" fmla="*/ 5903 w 10000"/>
                  <a:gd name="connsiteY1325" fmla="*/ 408 h 10000"/>
                  <a:gd name="connsiteX1326" fmla="*/ 5837 w 10000"/>
                  <a:gd name="connsiteY1326" fmla="*/ 427 h 10000"/>
                  <a:gd name="connsiteX1327" fmla="*/ 5756 w 10000"/>
                  <a:gd name="connsiteY1327" fmla="*/ 453 h 10000"/>
                  <a:gd name="connsiteX1328" fmla="*/ 5681 w 10000"/>
                  <a:gd name="connsiteY1328" fmla="*/ 453 h 10000"/>
                  <a:gd name="connsiteX1329" fmla="*/ 5609 w 10000"/>
                  <a:gd name="connsiteY1329" fmla="*/ 447 h 10000"/>
                  <a:gd name="connsiteX1330" fmla="*/ 5554 w 10000"/>
                  <a:gd name="connsiteY1330" fmla="*/ 304 h 10000"/>
                  <a:gd name="connsiteX1331" fmla="*/ 5529 w 10000"/>
                  <a:gd name="connsiteY1331" fmla="*/ 301 h 10000"/>
                  <a:gd name="connsiteX1332" fmla="*/ 5393 w 10000"/>
                  <a:gd name="connsiteY1332" fmla="*/ 256 h 10000"/>
                  <a:gd name="connsiteX1333" fmla="*/ 5366 w 10000"/>
                  <a:gd name="connsiteY1333" fmla="*/ 220 h 10000"/>
                  <a:gd name="connsiteX1334" fmla="*/ 5249 w 10000"/>
                  <a:gd name="connsiteY1334" fmla="*/ 155 h 10000"/>
                  <a:gd name="connsiteX1335" fmla="*/ 5141 w 10000"/>
                  <a:gd name="connsiteY1335" fmla="*/ 52 h 10000"/>
                  <a:gd name="connsiteX1336" fmla="*/ 5116 w 10000"/>
                  <a:gd name="connsiteY1336" fmla="*/ 3 h 10000"/>
                  <a:gd name="connsiteX1337" fmla="*/ 5061 w 10000"/>
                  <a:gd name="connsiteY1337" fmla="*/ 0 h 10000"/>
                  <a:gd name="connsiteX1338" fmla="*/ 5036 w 10000"/>
                  <a:gd name="connsiteY1338" fmla="*/ 32 h 10000"/>
                  <a:gd name="connsiteX1339" fmla="*/ 4942 w 10000"/>
                  <a:gd name="connsiteY1339" fmla="*/ 133 h 10000"/>
                  <a:gd name="connsiteX1340" fmla="*/ 4900 w 10000"/>
                  <a:gd name="connsiteY1340" fmla="*/ 217 h 10000"/>
                  <a:gd name="connsiteX1341" fmla="*/ 4861 w 10000"/>
                  <a:gd name="connsiteY1341" fmla="*/ 198 h 10000"/>
                  <a:gd name="connsiteX1342" fmla="*/ 4795 w 10000"/>
                  <a:gd name="connsiteY1342" fmla="*/ 68 h 10000"/>
                  <a:gd name="connsiteX1343" fmla="*/ 4778 w 10000"/>
                  <a:gd name="connsiteY1343" fmla="*/ 62 h 10000"/>
                  <a:gd name="connsiteX1344" fmla="*/ 4765 w 10000"/>
                  <a:gd name="connsiteY1344" fmla="*/ 62 h 10000"/>
                  <a:gd name="connsiteX1345" fmla="*/ 4748 w 10000"/>
                  <a:gd name="connsiteY1345" fmla="*/ 68 h 10000"/>
                  <a:gd name="connsiteX1346" fmla="*/ 4673 w 10000"/>
                  <a:gd name="connsiteY1346" fmla="*/ 136 h 10000"/>
                  <a:gd name="connsiteX1347" fmla="*/ 4632 w 10000"/>
                  <a:gd name="connsiteY1347" fmla="*/ 201 h 10000"/>
                  <a:gd name="connsiteX1348" fmla="*/ 4623 w 10000"/>
                  <a:gd name="connsiteY1348" fmla="*/ 210 h 10000"/>
                  <a:gd name="connsiteX1349" fmla="*/ 4579 w 10000"/>
                  <a:gd name="connsiteY1349" fmla="*/ 220 h 10000"/>
                  <a:gd name="connsiteX1350" fmla="*/ 4479 w 10000"/>
                  <a:gd name="connsiteY1350" fmla="*/ 198 h 10000"/>
                  <a:gd name="connsiteX1351" fmla="*/ 4402 w 10000"/>
                  <a:gd name="connsiteY1351" fmla="*/ 165 h 10000"/>
                  <a:gd name="connsiteX1352" fmla="*/ 4374 w 10000"/>
                  <a:gd name="connsiteY1352" fmla="*/ 165 h 10000"/>
                  <a:gd name="connsiteX1353" fmla="*/ 4335 w 10000"/>
                  <a:gd name="connsiteY1353" fmla="*/ 172 h 10000"/>
                  <a:gd name="connsiteX1354" fmla="*/ 4302 w 10000"/>
                  <a:gd name="connsiteY1354" fmla="*/ 188 h 10000"/>
                  <a:gd name="connsiteX1355" fmla="*/ 4271 w 10000"/>
                  <a:gd name="connsiteY1355" fmla="*/ 220 h 10000"/>
                  <a:gd name="connsiteX1356" fmla="*/ 4238 w 10000"/>
                  <a:gd name="connsiteY1356" fmla="*/ 240 h 10000"/>
                  <a:gd name="connsiteX1357" fmla="*/ 4324 w 10000"/>
                  <a:gd name="connsiteY1357" fmla="*/ 1289 h 10000"/>
                  <a:gd name="connsiteX1358" fmla="*/ 3560 w 10000"/>
                  <a:gd name="connsiteY1358" fmla="*/ 7749 h 10000"/>
                  <a:gd name="connsiteX1359" fmla="*/ 4297 w 10000"/>
                  <a:gd name="connsiteY1359" fmla="*/ 7345 h 10000"/>
                  <a:gd name="connsiteX1360" fmla="*/ 4236 w 10000"/>
                  <a:gd name="connsiteY1360" fmla="*/ 6832 h 10000"/>
                  <a:gd name="connsiteX1361" fmla="*/ 3946 w 10000"/>
                  <a:gd name="connsiteY1361" fmla="*/ 6675 h 10000"/>
                  <a:gd name="connsiteX1362" fmla="*/ 3687 w 10000"/>
                  <a:gd name="connsiteY1362" fmla="*/ 7730 h 10000"/>
                  <a:gd name="connsiteX1363" fmla="*/ 3690 w 10000"/>
                  <a:gd name="connsiteY1363" fmla="*/ 7730 h 10000"/>
                  <a:gd name="connsiteX1364" fmla="*/ 3704 w 10000"/>
                  <a:gd name="connsiteY1364" fmla="*/ 7740 h 10000"/>
                  <a:gd name="connsiteX1365" fmla="*/ 3712 w 10000"/>
                  <a:gd name="connsiteY1365" fmla="*/ 7743 h 10000"/>
                  <a:gd name="connsiteX1366" fmla="*/ 3723 w 10000"/>
                  <a:gd name="connsiteY1366" fmla="*/ 7749 h 10000"/>
                  <a:gd name="connsiteX1367" fmla="*/ 3729 w 10000"/>
                  <a:gd name="connsiteY1367" fmla="*/ 7749 h 10000"/>
                  <a:gd name="connsiteX1368" fmla="*/ 3729 w 10000"/>
                  <a:gd name="connsiteY1368" fmla="*/ 7743 h 10000"/>
                  <a:gd name="connsiteX1369" fmla="*/ 3745 w 10000"/>
                  <a:gd name="connsiteY1369" fmla="*/ 7740 h 10000"/>
                  <a:gd name="connsiteX1370" fmla="*/ 3753 w 10000"/>
                  <a:gd name="connsiteY1370" fmla="*/ 7730 h 10000"/>
                  <a:gd name="connsiteX1371" fmla="*/ 3762 w 10000"/>
                  <a:gd name="connsiteY1371" fmla="*/ 7720 h 10000"/>
                  <a:gd name="connsiteX1372" fmla="*/ 3776 w 10000"/>
                  <a:gd name="connsiteY1372" fmla="*/ 7710 h 10000"/>
                  <a:gd name="connsiteX1373" fmla="*/ 3784 w 10000"/>
                  <a:gd name="connsiteY1373" fmla="*/ 7701 h 10000"/>
                  <a:gd name="connsiteX1374" fmla="*/ 4805 w 10000"/>
                  <a:gd name="connsiteY1374" fmla="*/ 7386 h 10000"/>
                  <a:gd name="connsiteX1375" fmla="*/ 3778 w 10000"/>
                  <a:gd name="connsiteY1375" fmla="*/ 7756 h 10000"/>
                  <a:gd name="connsiteX1376" fmla="*/ 3712 w 10000"/>
                  <a:gd name="connsiteY1376" fmla="*/ 8005 h 10000"/>
                  <a:gd name="connsiteX1377" fmla="*/ 3706 w 10000"/>
                  <a:gd name="connsiteY1377" fmla="*/ 8021 h 10000"/>
                  <a:gd name="connsiteX1378" fmla="*/ 3712 w 10000"/>
                  <a:gd name="connsiteY1378" fmla="*/ 8044 h 10000"/>
                  <a:gd name="connsiteX1379" fmla="*/ 3712 w 10000"/>
                  <a:gd name="connsiteY1379" fmla="*/ 8051 h 10000"/>
                  <a:gd name="connsiteX1380" fmla="*/ 3767 w 10000"/>
                  <a:gd name="connsiteY1380" fmla="*/ 8106 h 10000"/>
                  <a:gd name="connsiteX1381" fmla="*/ 3770 w 10000"/>
                  <a:gd name="connsiteY1381" fmla="*/ 8119 h 10000"/>
                  <a:gd name="connsiteX1382" fmla="*/ 3740 w 10000"/>
                  <a:gd name="connsiteY1382" fmla="*/ 8154 h 10000"/>
                  <a:gd name="connsiteX1383" fmla="*/ 3731 w 10000"/>
                  <a:gd name="connsiteY1383" fmla="*/ 8138 h 10000"/>
                  <a:gd name="connsiteX1384" fmla="*/ 3729 w 10000"/>
                  <a:gd name="connsiteY1384" fmla="*/ 8125 h 10000"/>
                  <a:gd name="connsiteX1385" fmla="*/ 3712 w 10000"/>
                  <a:gd name="connsiteY1385" fmla="*/ 8115 h 10000"/>
                  <a:gd name="connsiteX1386" fmla="*/ 3704 w 10000"/>
                  <a:gd name="connsiteY1386" fmla="*/ 8109 h 10000"/>
                  <a:gd name="connsiteX1387" fmla="*/ 3687 w 10000"/>
                  <a:gd name="connsiteY1387" fmla="*/ 8099 h 10000"/>
                  <a:gd name="connsiteX1388" fmla="*/ 3673 w 10000"/>
                  <a:gd name="connsiteY1388" fmla="*/ 8093 h 10000"/>
                  <a:gd name="connsiteX1389" fmla="*/ 3665 w 10000"/>
                  <a:gd name="connsiteY1389" fmla="*/ 8083 h 10000"/>
                  <a:gd name="connsiteX1390" fmla="*/ 3648 w 10000"/>
                  <a:gd name="connsiteY1390" fmla="*/ 8073 h 10000"/>
                  <a:gd name="connsiteX1391" fmla="*/ 3643 w 10000"/>
                  <a:gd name="connsiteY1391" fmla="*/ 8063 h 10000"/>
                  <a:gd name="connsiteX1392" fmla="*/ 3632 w 10000"/>
                  <a:gd name="connsiteY1392" fmla="*/ 8054 h 10000"/>
                  <a:gd name="connsiteX1393" fmla="*/ 3623 w 10000"/>
                  <a:gd name="connsiteY1393" fmla="*/ 8060 h 10000"/>
                  <a:gd name="connsiteX1394" fmla="*/ 3615 w 10000"/>
                  <a:gd name="connsiteY1394" fmla="*/ 8070 h 10000"/>
                  <a:gd name="connsiteX1395" fmla="*/ 3601 w 10000"/>
                  <a:gd name="connsiteY1395" fmla="*/ 8148 h 10000"/>
                  <a:gd name="connsiteX1396" fmla="*/ 3584 w 10000"/>
                  <a:gd name="connsiteY1396" fmla="*/ 8154 h 10000"/>
                  <a:gd name="connsiteX1397" fmla="*/ 4881 w 10000"/>
                  <a:gd name="connsiteY1397" fmla="*/ 8090 h 10000"/>
                  <a:gd name="connsiteX1398" fmla="*/ 3206 w 10000"/>
                  <a:gd name="connsiteY1398" fmla="*/ 8300 h 10000"/>
                  <a:gd name="connsiteX1399" fmla="*/ 2947 w 10000"/>
                  <a:gd name="connsiteY1399" fmla="*/ 8089 h 10000"/>
                  <a:gd name="connsiteX1400" fmla="*/ 3057 w 10000"/>
                  <a:gd name="connsiteY1400" fmla="*/ 7143 h 10000"/>
                  <a:gd name="connsiteX0" fmla="*/ 4324 w 10000"/>
                  <a:gd name="connsiteY0" fmla="*/ 1289 h 10000"/>
                  <a:gd name="connsiteX1" fmla="*/ 4296 w 10000"/>
                  <a:gd name="connsiteY1" fmla="*/ 1305 h 10000"/>
                  <a:gd name="connsiteX2" fmla="*/ 4285 w 10000"/>
                  <a:gd name="connsiteY2" fmla="*/ 1279 h 10000"/>
                  <a:gd name="connsiteX3" fmla="*/ 4244 w 10000"/>
                  <a:gd name="connsiteY3" fmla="*/ 1266 h 10000"/>
                  <a:gd name="connsiteX4" fmla="*/ 4208 w 10000"/>
                  <a:gd name="connsiteY4" fmla="*/ 1286 h 10000"/>
                  <a:gd name="connsiteX5" fmla="*/ 4172 w 10000"/>
                  <a:gd name="connsiteY5" fmla="*/ 1299 h 10000"/>
                  <a:gd name="connsiteX6" fmla="*/ 4150 w 10000"/>
                  <a:gd name="connsiteY6" fmla="*/ 1308 h 10000"/>
                  <a:gd name="connsiteX7" fmla="*/ 4139 w 10000"/>
                  <a:gd name="connsiteY7" fmla="*/ 1315 h 10000"/>
                  <a:gd name="connsiteX8" fmla="*/ 4125 w 10000"/>
                  <a:gd name="connsiteY8" fmla="*/ 1315 h 10000"/>
                  <a:gd name="connsiteX9" fmla="*/ 4119 w 10000"/>
                  <a:gd name="connsiteY9" fmla="*/ 1315 h 10000"/>
                  <a:gd name="connsiteX10" fmla="*/ 4111 w 10000"/>
                  <a:gd name="connsiteY10" fmla="*/ 1308 h 10000"/>
                  <a:gd name="connsiteX11" fmla="*/ 4100 w 10000"/>
                  <a:gd name="connsiteY11" fmla="*/ 1315 h 10000"/>
                  <a:gd name="connsiteX12" fmla="*/ 4075 w 10000"/>
                  <a:gd name="connsiteY12" fmla="*/ 1315 h 10000"/>
                  <a:gd name="connsiteX13" fmla="*/ 4058 w 10000"/>
                  <a:gd name="connsiteY13" fmla="*/ 1318 h 10000"/>
                  <a:gd name="connsiteX14" fmla="*/ 4044 w 10000"/>
                  <a:gd name="connsiteY14" fmla="*/ 1315 h 10000"/>
                  <a:gd name="connsiteX15" fmla="*/ 4042 w 10000"/>
                  <a:gd name="connsiteY15" fmla="*/ 1299 h 10000"/>
                  <a:gd name="connsiteX16" fmla="*/ 4014 w 10000"/>
                  <a:gd name="connsiteY16" fmla="*/ 1308 h 10000"/>
                  <a:gd name="connsiteX17" fmla="*/ 4011 w 10000"/>
                  <a:gd name="connsiteY17" fmla="*/ 1315 h 10000"/>
                  <a:gd name="connsiteX18" fmla="*/ 4011 w 10000"/>
                  <a:gd name="connsiteY18" fmla="*/ 1341 h 10000"/>
                  <a:gd name="connsiteX19" fmla="*/ 4019 w 10000"/>
                  <a:gd name="connsiteY19" fmla="*/ 1341 h 10000"/>
                  <a:gd name="connsiteX20" fmla="*/ 3997 w 10000"/>
                  <a:gd name="connsiteY20" fmla="*/ 1363 h 10000"/>
                  <a:gd name="connsiteX21" fmla="*/ 3986 w 10000"/>
                  <a:gd name="connsiteY21" fmla="*/ 1373 h 10000"/>
                  <a:gd name="connsiteX22" fmla="*/ 3981 w 10000"/>
                  <a:gd name="connsiteY22" fmla="*/ 1389 h 10000"/>
                  <a:gd name="connsiteX23" fmla="*/ 3981 w 10000"/>
                  <a:gd name="connsiteY23" fmla="*/ 1409 h 10000"/>
                  <a:gd name="connsiteX24" fmla="*/ 3981 w 10000"/>
                  <a:gd name="connsiteY24" fmla="*/ 1438 h 10000"/>
                  <a:gd name="connsiteX25" fmla="*/ 3961 w 10000"/>
                  <a:gd name="connsiteY25" fmla="*/ 1441 h 10000"/>
                  <a:gd name="connsiteX26" fmla="*/ 3942 w 10000"/>
                  <a:gd name="connsiteY26" fmla="*/ 1441 h 10000"/>
                  <a:gd name="connsiteX27" fmla="*/ 3914 w 10000"/>
                  <a:gd name="connsiteY27" fmla="*/ 1454 h 10000"/>
                  <a:gd name="connsiteX28" fmla="*/ 3892 w 10000"/>
                  <a:gd name="connsiteY28" fmla="*/ 1467 h 10000"/>
                  <a:gd name="connsiteX29" fmla="*/ 3867 w 10000"/>
                  <a:gd name="connsiteY29" fmla="*/ 1483 h 10000"/>
                  <a:gd name="connsiteX30" fmla="*/ 3845 w 10000"/>
                  <a:gd name="connsiteY30" fmla="*/ 1467 h 10000"/>
                  <a:gd name="connsiteX31" fmla="*/ 3850 w 10000"/>
                  <a:gd name="connsiteY31" fmla="*/ 1457 h 10000"/>
                  <a:gd name="connsiteX32" fmla="*/ 3864 w 10000"/>
                  <a:gd name="connsiteY32" fmla="*/ 1441 h 10000"/>
                  <a:gd name="connsiteX33" fmla="*/ 3859 w 10000"/>
                  <a:gd name="connsiteY33" fmla="*/ 1409 h 10000"/>
                  <a:gd name="connsiteX34" fmla="*/ 3842 w 10000"/>
                  <a:gd name="connsiteY34" fmla="*/ 1383 h 10000"/>
                  <a:gd name="connsiteX35" fmla="*/ 3825 w 10000"/>
                  <a:gd name="connsiteY35" fmla="*/ 1360 h 10000"/>
                  <a:gd name="connsiteX36" fmla="*/ 3809 w 10000"/>
                  <a:gd name="connsiteY36" fmla="*/ 1318 h 10000"/>
                  <a:gd name="connsiteX37" fmla="*/ 3787 w 10000"/>
                  <a:gd name="connsiteY37" fmla="*/ 1289 h 10000"/>
                  <a:gd name="connsiteX38" fmla="*/ 3759 w 10000"/>
                  <a:gd name="connsiteY38" fmla="*/ 1266 h 10000"/>
                  <a:gd name="connsiteX39" fmla="*/ 3740 w 10000"/>
                  <a:gd name="connsiteY39" fmla="*/ 1256 h 10000"/>
                  <a:gd name="connsiteX40" fmla="*/ 3715 w 10000"/>
                  <a:gd name="connsiteY40" fmla="*/ 1250 h 10000"/>
                  <a:gd name="connsiteX41" fmla="*/ 3687 w 10000"/>
                  <a:gd name="connsiteY41" fmla="*/ 1256 h 10000"/>
                  <a:gd name="connsiteX42" fmla="*/ 3681 w 10000"/>
                  <a:gd name="connsiteY42" fmla="*/ 1260 h 10000"/>
                  <a:gd name="connsiteX43" fmla="*/ 3670 w 10000"/>
                  <a:gd name="connsiteY43" fmla="*/ 1295 h 10000"/>
                  <a:gd name="connsiteX44" fmla="*/ 3651 w 10000"/>
                  <a:gd name="connsiteY44" fmla="*/ 1305 h 10000"/>
                  <a:gd name="connsiteX45" fmla="*/ 3640 w 10000"/>
                  <a:gd name="connsiteY45" fmla="*/ 1308 h 10000"/>
                  <a:gd name="connsiteX46" fmla="*/ 3626 w 10000"/>
                  <a:gd name="connsiteY46" fmla="*/ 1308 h 10000"/>
                  <a:gd name="connsiteX47" fmla="*/ 3632 w 10000"/>
                  <a:gd name="connsiteY47" fmla="*/ 1276 h 10000"/>
                  <a:gd name="connsiteX48" fmla="*/ 3609 w 10000"/>
                  <a:gd name="connsiteY48" fmla="*/ 1289 h 10000"/>
                  <a:gd name="connsiteX49" fmla="*/ 3593 w 10000"/>
                  <a:gd name="connsiteY49" fmla="*/ 1286 h 10000"/>
                  <a:gd name="connsiteX50" fmla="*/ 3590 w 10000"/>
                  <a:gd name="connsiteY50" fmla="*/ 1256 h 10000"/>
                  <a:gd name="connsiteX51" fmla="*/ 3584 w 10000"/>
                  <a:gd name="connsiteY51" fmla="*/ 1237 h 10000"/>
                  <a:gd name="connsiteX52" fmla="*/ 3573 w 10000"/>
                  <a:gd name="connsiteY52" fmla="*/ 1237 h 10000"/>
                  <a:gd name="connsiteX53" fmla="*/ 3554 w 10000"/>
                  <a:gd name="connsiteY53" fmla="*/ 1227 h 10000"/>
                  <a:gd name="connsiteX54" fmla="*/ 3546 w 10000"/>
                  <a:gd name="connsiteY54" fmla="*/ 1192 h 10000"/>
                  <a:gd name="connsiteX55" fmla="*/ 3529 w 10000"/>
                  <a:gd name="connsiteY55" fmla="*/ 1176 h 10000"/>
                  <a:gd name="connsiteX56" fmla="*/ 3512 w 10000"/>
                  <a:gd name="connsiteY56" fmla="*/ 1182 h 10000"/>
                  <a:gd name="connsiteX57" fmla="*/ 3485 w 10000"/>
                  <a:gd name="connsiteY57" fmla="*/ 1182 h 10000"/>
                  <a:gd name="connsiteX58" fmla="*/ 3463 w 10000"/>
                  <a:gd name="connsiteY58" fmla="*/ 1176 h 10000"/>
                  <a:gd name="connsiteX59" fmla="*/ 3449 w 10000"/>
                  <a:gd name="connsiteY59" fmla="*/ 1182 h 10000"/>
                  <a:gd name="connsiteX60" fmla="*/ 3432 w 10000"/>
                  <a:gd name="connsiteY60" fmla="*/ 1192 h 10000"/>
                  <a:gd name="connsiteX61" fmla="*/ 3454 w 10000"/>
                  <a:gd name="connsiteY61" fmla="*/ 1205 h 10000"/>
                  <a:gd name="connsiteX62" fmla="*/ 3463 w 10000"/>
                  <a:gd name="connsiteY62" fmla="*/ 1205 h 10000"/>
                  <a:gd name="connsiteX63" fmla="*/ 3488 w 10000"/>
                  <a:gd name="connsiteY63" fmla="*/ 1205 h 10000"/>
                  <a:gd name="connsiteX64" fmla="*/ 3488 w 10000"/>
                  <a:gd name="connsiteY64" fmla="*/ 1218 h 10000"/>
                  <a:gd name="connsiteX65" fmla="*/ 3493 w 10000"/>
                  <a:gd name="connsiteY65" fmla="*/ 1247 h 10000"/>
                  <a:gd name="connsiteX66" fmla="*/ 3512 w 10000"/>
                  <a:gd name="connsiteY66" fmla="*/ 1247 h 10000"/>
                  <a:gd name="connsiteX67" fmla="*/ 3518 w 10000"/>
                  <a:gd name="connsiteY67" fmla="*/ 1250 h 10000"/>
                  <a:gd name="connsiteX68" fmla="*/ 3521 w 10000"/>
                  <a:gd name="connsiteY68" fmla="*/ 1276 h 10000"/>
                  <a:gd name="connsiteX69" fmla="*/ 3543 w 10000"/>
                  <a:gd name="connsiteY69" fmla="*/ 1295 h 10000"/>
                  <a:gd name="connsiteX70" fmla="*/ 3546 w 10000"/>
                  <a:gd name="connsiteY70" fmla="*/ 1305 h 10000"/>
                  <a:gd name="connsiteX71" fmla="*/ 3543 w 10000"/>
                  <a:gd name="connsiteY71" fmla="*/ 1315 h 10000"/>
                  <a:gd name="connsiteX72" fmla="*/ 3543 w 10000"/>
                  <a:gd name="connsiteY72" fmla="*/ 1331 h 10000"/>
                  <a:gd name="connsiteX73" fmla="*/ 3554 w 10000"/>
                  <a:gd name="connsiteY73" fmla="*/ 1324 h 10000"/>
                  <a:gd name="connsiteX74" fmla="*/ 3560 w 10000"/>
                  <a:gd name="connsiteY74" fmla="*/ 1331 h 10000"/>
                  <a:gd name="connsiteX75" fmla="*/ 3582 w 10000"/>
                  <a:gd name="connsiteY75" fmla="*/ 1344 h 10000"/>
                  <a:gd name="connsiteX76" fmla="*/ 3598 w 10000"/>
                  <a:gd name="connsiteY76" fmla="*/ 1380 h 10000"/>
                  <a:gd name="connsiteX77" fmla="*/ 3607 w 10000"/>
                  <a:gd name="connsiteY77" fmla="*/ 1389 h 10000"/>
                  <a:gd name="connsiteX78" fmla="*/ 3623 w 10000"/>
                  <a:gd name="connsiteY78" fmla="*/ 1409 h 10000"/>
                  <a:gd name="connsiteX79" fmla="*/ 3634 w 10000"/>
                  <a:gd name="connsiteY79" fmla="*/ 1438 h 10000"/>
                  <a:gd name="connsiteX80" fmla="*/ 3632 w 10000"/>
                  <a:gd name="connsiteY80" fmla="*/ 1454 h 10000"/>
                  <a:gd name="connsiteX81" fmla="*/ 3618 w 10000"/>
                  <a:gd name="connsiteY81" fmla="*/ 1438 h 10000"/>
                  <a:gd name="connsiteX82" fmla="*/ 3598 w 10000"/>
                  <a:gd name="connsiteY82" fmla="*/ 1428 h 10000"/>
                  <a:gd name="connsiteX83" fmla="*/ 3582 w 10000"/>
                  <a:gd name="connsiteY83" fmla="*/ 1402 h 10000"/>
                  <a:gd name="connsiteX84" fmla="*/ 3562 w 10000"/>
                  <a:gd name="connsiteY84" fmla="*/ 1399 h 10000"/>
                  <a:gd name="connsiteX85" fmla="*/ 3546 w 10000"/>
                  <a:gd name="connsiteY85" fmla="*/ 1383 h 10000"/>
                  <a:gd name="connsiteX86" fmla="*/ 3510 w 10000"/>
                  <a:gd name="connsiteY86" fmla="*/ 1360 h 10000"/>
                  <a:gd name="connsiteX87" fmla="*/ 3485 w 10000"/>
                  <a:gd name="connsiteY87" fmla="*/ 1344 h 10000"/>
                  <a:gd name="connsiteX88" fmla="*/ 3454 w 10000"/>
                  <a:gd name="connsiteY88" fmla="*/ 1334 h 10000"/>
                  <a:gd name="connsiteX89" fmla="*/ 3429 w 10000"/>
                  <a:gd name="connsiteY89" fmla="*/ 1315 h 10000"/>
                  <a:gd name="connsiteX90" fmla="*/ 3416 w 10000"/>
                  <a:gd name="connsiteY90" fmla="*/ 1308 h 10000"/>
                  <a:gd name="connsiteX91" fmla="*/ 3399 w 10000"/>
                  <a:gd name="connsiteY91" fmla="*/ 1305 h 10000"/>
                  <a:gd name="connsiteX92" fmla="*/ 3382 w 10000"/>
                  <a:gd name="connsiteY92" fmla="*/ 1286 h 10000"/>
                  <a:gd name="connsiteX93" fmla="*/ 3380 w 10000"/>
                  <a:gd name="connsiteY93" fmla="*/ 1266 h 10000"/>
                  <a:gd name="connsiteX94" fmla="*/ 3388 w 10000"/>
                  <a:gd name="connsiteY94" fmla="*/ 1256 h 10000"/>
                  <a:gd name="connsiteX95" fmla="*/ 3407 w 10000"/>
                  <a:gd name="connsiteY95" fmla="*/ 1256 h 10000"/>
                  <a:gd name="connsiteX96" fmla="*/ 3396 w 10000"/>
                  <a:gd name="connsiteY96" fmla="*/ 1227 h 10000"/>
                  <a:gd name="connsiteX97" fmla="*/ 3382 w 10000"/>
                  <a:gd name="connsiteY97" fmla="*/ 1227 h 10000"/>
                  <a:gd name="connsiteX98" fmla="*/ 3360 w 10000"/>
                  <a:gd name="connsiteY98" fmla="*/ 1221 h 10000"/>
                  <a:gd name="connsiteX99" fmla="*/ 3349 w 10000"/>
                  <a:gd name="connsiteY99" fmla="*/ 1231 h 10000"/>
                  <a:gd name="connsiteX100" fmla="*/ 3352 w 10000"/>
                  <a:gd name="connsiteY100" fmla="*/ 1247 h 10000"/>
                  <a:gd name="connsiteX101" fmla="*/ 3341 w 10000"/>
                  <a:gd name="connsiteY101" fmla="*/ 1237 h 10000"/>
                  <a:gd name="connsiteX102" fmla="*/ 3335 w 10000"/>
                  <a:gd name="connsiteY102" fmla="*/ 1231 h 10000"/>
                  <a:gd name="connsiteX103" fmla="*/ 3307 w 10000"/>
                  <a:gd name="connsiteY103" fmla="*/ 1227 h 10000"/>
                  <a:gd name="connsiteX104" fmla="*/ 3294 w 10000"/>
                  <a:gd name="connsiteY104" fmla="*/ 1221 h 10000"/>
                  <a:gd name="connsiteX105" fmla="*/ 3271 w 10000"/>
                  <a:gd name="connsiteY105" fmla="*/ 1211 h 10000"/>
                  <a:gd name="connsiteX106" fmla="*/ 3252 w 10000"/>
                  <a:gd name="connsiteY106" fmla="*/ 1195 h 10000"/>
                  <a:gd name="connsiteX107" fmla="*/ 3235 w 10000"/>
                  <a:gd name="connsiteY107" fmla="*/ 1195 h 10000"/>
                  <a:gd name="connsiteX108" fmla="*/ 3235 w 10000"/>
                  <a:gd name="connsiteY108" fmla="*/ 1205 h 10000"/>
                  <a:gd name="connsiteX109" fmla="*/ 3219 w 10000"/>
                  <a:gd name="connsiteY109" fmla="*/ 1231 h 10000"/>
                  <a:gd name="connsiteX110" fmla="*/ 3213 w 10000"/>
                  <a:gd name="connsiteY110" fmla="*/ 1231 h 10000"/>
                  <a:gd name="connsiteX111" fmla="*/ 3183 w 10000"/>
                  <a:gd name="connsiteY111" fmla="*/ 1221 h 10000"/>
                  <a:gd name="connsiteX112" fmla="*/ 3175 w 10000"/>
                  <a:gd name="connsiteY112" fmla="*/ 1227 h 10000"/>
                  <a:gd name="connsiteX113" fmla="*/ 3163 w 10000"/>
                  <a:gd name="connsiteY113" fmla="*/ 1237 h 10000"/>
                  <a:gd name="connsiteX114" fmla="*/ 3158 w 10000"/>
                  <a:gd name="connsiteY114" fmla="*/ 1260 h 10000"/>
                  <a:gd name="connsiteX115" fmla="*/ 3158 w 10000"/>
                  <a:gd name="connsiteY115" fmla="*/ 1276 h 10000"/>
                  <a:gd name="connsiteX116" fmla="*/ 3163 w 10000"/>
                  <a:gd name="connsiteY116" fmla="*/ 1295 h 10000"/>
                  <a:gd name="connsiteX117" fmla="*/ 3166 w 10000"/>
                  <a:gd name="connsiteY117" fmla="*/ 1308 h 10000"/>
                  <a:gd name="connsiteX118" fmla="*/ 3158 w 10000"/>
                  <a:gd name="connsiteY118" fmla="*/ 1315 h 10000"/>
                  <a:gd name="connsiteX119" fmla="*/ 3133 w 10000"/>
                  <a:gd name="connsiteY119" fmla="*/ 1299 h 10000"/>
                  <a:gd name="connsiteX120" fmla="*/ 3114 w 10000"/>
                  <a:gd name="connsiteY120" fmla="*/ 1276 h 10000"/>
                  <a:gd name="connsiteX121" fmla="*/ 3078 w 10000"/>
                  <a:gd name="connsiteY121" fmla="*/ 1240 h 10000"/>
                  <a:gd name="connsiteX122" fmla="*/ 3044 w 10000"/>
                  <a:gd name="connsiteY122" fmla="*/ 1227 h 10000"/>
                  <a:gd name="connsiteX123" fmla="*/ 3033 w 10000"/>
                  <a:gd name="connsiteY123" fmla="*/ 1231 h 10000"/>
                  <a:gd name="connsiteX124" fmla="*/ 3036 w 10000"/>
                  <a:gd name="connsiteY124" fmla="*/ 1256 h 10000"/>
                  <a:gd name="connsiteX125" fmla="*/ 3044 w 10000"/>
                  <a:gd name="connsiteY125" fmla="*/ 1266 h 10000"/>
                  <a:gd name="connsiteX126" fmla="*/ 3044 w 10000"/>
                  <a:gd name="connsiteY126" fmla="*/ 1276 h 10000"/>
                  <a:gd name="connsiteX127" fmla="*/ 3036 w 10000"/>
                  <a:gd name="connsiteY127" fmla="*/ 1276 h 10000"/>
                  <a:gd name="connsiteX128" fmla="*/ 3028 w 10000"/>
                  <a:gd name="connsiteY128" fmla="*/ 1266 h 10000"/>
                  <a:gd name="connsiteX129" fmla="*/ 3025 w 10000"/>
                  <a:gd name="connsiteY129" fmla="*/ 1256 h 10000"/>
                  <a:gd name="connsiteX130" fmla="*/ 3008 w 10000"/>
                  <a:gd name="connsiteY130" fmla="*/ 1205 h 10000"/>
                  <a:gd name="connsiteX131" fmla="*/ 3000 w 10000"/>
                  <a:gd name="connsiteY131" fmla="*/ 1192 h 10000"/>
                  <a:gd name="connsiteX132" fmla="*/ 2994 w 10000"/>
                  <a:gd name="connsiteY132" fmla="*/ 1176 h 10000"/>
                  <a:gd name="connsiteX133" fmla="*/ 2986 w 10000"/>
                  <a:gd name="connsiteY133" fmla="*/ 1182 h 10000"/>
                  <a:gd name="connsiteX134" fmla="*/ 2981 w 10000"/>
                  <a:gd name="connsiteY134" fmla="*/ 1192 h 10000"/>
                  <a:gd name="connsiteX135" fmla="*/ 2970 w 10000"/>
                  <a:gd name="connsiteY135" fmla="*/ 1201 h 10000"/>
                  <a:gd name="connsiteX136" fmla="*/ 2956 w 10000"/>
                  <a:gd name="connsiteY136" fmla="*/ 1218 h 10000"/>
                  <a:gd name="connsiteX137" fmla="*/ 2939 w 10000"/>
                  <a:gd name="connsiteY137" fmla="*/ 1240 h 10000"/>
                  <a:gd name="connsiteX138" fmla="*/ 2928 w 10000"/>
                  <a:gd name="connsiteY138" fmla="*/ 1247 h 10000"/>
                  <a:gd name="connsiteX139" fmla="*/ 2922 w 10000"/>
                  <a:gd name="connsiteY139" fmla="*/ 1250 h 10000"/>
                  <a:gd name="connsiteX140" fmla="*/ 2911 w 10000"/>
                  <a:gd name="connsiteY140" fmla="*/ 1250 h 10000"/>
                  <a:gd name="connsiteX141" fmla="*/ 2884 w 10000"/>
                  <a:gd name="connsiteY141" fmla="*/ 1247 h 10000"/>
                  <a:gd name="connsiteX142" fmla="*/ 2864 w 10000"/>
                  <a:gd name="connsiteY142" fmla="*/ 1237 h 10000"/>
                  <a:gd name="connsiteX143" fmla="*/ 2848 w 10000"/>
                  <a:gd name="connsiteY143" fmla="*/ 1231 h 10000"/>
                  <a:gd name="connsiteX144" fmla="*/ 2834 w 10000"/>
                  <a:gd name="connsiteY144" fmla="*/ 1227 h 10000"/>
                  <a:gd name="connsiteX145" fmla="*/ 2831 w 10000"/>
                  <a:gd name="connsiteY145" fmla="*/ 1227 h 10000"/>
                  <a:gd name="connsiteX146" fmla="*/ 2831 w 10000"/>
                  <a:gd name="connsiteY146" fmla="*/ 1221 h 10000"/>
                  <a:gd name="connsiteX147" fmla="*/ 2825 w 10000"/>
                  <a:gd name="connsiteY147" fmla="*/ 1205 h 10000"/>
                  <a:gd name="connsiteX148" fmla="*/ 2823 w 10000"/>
                  <a:gd name="connsiteY148" fmla="*/ 1192 h 10000"/>
                  <a:gd name="connsiteX149" fmla="*/ 2817 w 10000"/>
                  <a:gd name="connsiteY149" fmla="*/ 1182 h 10000"/>
                  <a:gd name="connsiteX150" fmla="*/ 2814 w 10000"/>
                  <a:gd name="connsiteY150" fmla="*/ 1176 h 10000"/>
                  <a:gd name="connsiteX151" fmla="*/ 2792 w 10000"/>
                  <a:gd name="connsiteY151" fmla="*/ 1172 h 10000"/>
                  <a:gd name="connsiteX152" fmla="*/ 2759 w 10000"/>
                  <a:gd name="connsiteY152" fmla="*/ 1156 h 10000"/>
                  <a:gd name="connsiteX153" fmla="*/ 2734 w 10000"/>
                  <a:gd name="connsiteY153" fmla="*/ 1143 h 10000"/>
                  <a:gd name="connsiteX154" fmla="*/ 2695 w 10000"/>
                  <a:gd name="connsiteY154" fmla="*/ 1124 h 10000"/>
                  <a:gd name="connsiteX155" fmla="*/ 2670 w 10000"/>
                  <a:gd name="connsiteY155" fmla="*/ 1108 h 10000"/>
                  <a:gd name="connsiteX156" fmla="*/ 2645 w 10000"/>
                  <a:gd name="connsiteY156" fmla="*/ 1091 h 10000"/>
                  <a:gd name="connsiteX157" fmla="*/ 2618 w 10000"/>
                  <a:gd name="connsiteY157" fmla="*/ 1088 h 10000"/>
                  <a:gd name="connsiteX158" fmla="*/ 2576 w 10000"/>
                  <a:gd name="connsiteY158" fmla="*/ 1088 h 10000"/>
                  <a:gd name="connsiteX159" fmla="*/ 2551 w 10000"/>
                  <a:gd name="connsiteY159" fmla="*/ 1091 h 10000"/>
                  <a:gd name="connsiteX160" fmla="*/ 2521 w 10000"/>
                  <a:gd name="connsiteY160" fmla="*/ 1098 h 10000"/>
                  <a:gd name="connsiteX161" fmla="*/ 2493 w 10000"/>
                  <a:gd name="connsiteY161" fmla="*/ 1104 h 10000"/>
                  <a:gd name="connsiteX162" fmla="*/ 2468 w 10000"/>
                  <a:gd name="connsiteY162" fmla="*/ 1108 h 10000"/>
                  <a:gd name="connsiteX163" fmla="*/ 2404 w 10000"/>
                  <a:gd name="connsiteY163" fmla="*/ 1124 h 10000"/>
                  <a:gd name="connsiteX164" fmla="*/ 2366 w 10000"/>
                  <a:gd name="connsiteY164" fmla="*/ 1133 h 10000"/>
                  <a:gd name="connsiteX165" fmla="*/ 2346 w 10000"/>
                  <a:gd name="connsiteY165" fmla="*/ 1137 h 10000"/>
                  <a:gd name="connsiteX166" fmla="*/ 2294 w 10000"/>
                  <a:gd name="connsiteY166" fmla="*/ 1146 h 10000"/>
                  <a:gd name="connsiteX167" fmla="*/ 2249 w 10000"/>
                  <a:gd name="connsiteY167" fmla="*/ 1156 h 10000"/>
                  <a:gd name="connsiteX168" fmla="*/ 2230 w 10000"/>
                  <a:gd name="connsiteY168" fmla="*/ 1156 h 10000"/>
                  <a:gd name="connsiteX169" fmla="*/ 2222 w 10000"/>
                  <a:gd name="connsiteY169" fmla="*/ 1163 h 10000"/>
                  <a:gd name="connsiteX170" fmla="*/ 2194 w 10000"/>
                  <a:gd name="connsiteY170" fmla="*/ 1163 h 10000"/>
                  <a:gd name="connsiteX171" fmla="*/ 2172 w 10000"/>
                  <a:gd name="connsiteY171" fmla="*/ 1163 h 10000"/>
                  <a:gd name="connsiteX172" fmla="*/ 2147 w 10000"/>
                  <a:gd name="connsiteY172" fmla="*/ 1166 h 10000"/>
                  <a:gd name="connsiteX173" fmla="*/ 2108 w 10000"/>
                  <a:gd name="connsiteY173" fmla="*/ 1166 h 10000"/>
                  <a:gd name="connsiteX174" fmla="*/ 2083 w 10000"/>
                  <a:gd name="connsiteY174" fmla="*/ 1156 h 10000"/>
                  <a:gd name="connsiteX175" fmla="*/ 2042 w 10000"/>
                  <a:gd name="connsiteY175" fmla="*/ 1143 h 10000"/>
                  <a:gd name="connsiteX176" fmla="*/ 2011 w 10000"/>
                  <a:gd name="connsiteY176" fmla="*/ 1143 h 10000"/>
                  <a:gd name="connsiteX177" fmla="*/ 1994 w 10000"/>
                  <a:gd name="connsiteY177" fmla="*/ 1146 h 10000"/>
                  <a:gd name="connsiteX178" fmla="*/ 1967 w 10000"/>
                  <a:gd name="connsiteY178" fmla="*/ 1156 h 10000"/>
                  <a:gd name="connsiteX179" fmla="*/ 1903 w 10000"/>
                  <a:gd name="connsiteY179" fmla="*/ 1176 h 10000"/>
                  <a:gd name="connsiteX180" fmla="*/ 1873 w 10000"/>
                  <a:gd name="connsiteY180" fmla="*/ 1182 h 10000"/>
                  <a:gd name="connsiteX181" fmla="*/ 1850 w 10000"/>
                  <a:gd name="connsiteY181" fmla="*/ 1185 h 10000"/>
                  <a:gd name="connsiteX182" fmla="*/ 1842 w 10000"/>
                  <a:gd name="connsiteY182" fmla="*/ 1192 h 10000"/>
                  <a:gd name="connsiteX183" fmla="*/ 1823 w 10000"/>
                  <a:gd name="connsiteY183" fmla="*/ 1195 h 10000"/>
                  <a:gd name="connsiteX184" fmla="*/ 1814 w 10000"/>
                  <a:gd name="connsiteY184" fmla="*/ 1201 h 10000"/>
                  <a:gd name="connsiteX185" fmla="*/ 1792 w 10000"/>
                  <a:gd name="connsiteY185" fmla="*/ 1218 h 10000"/>
                  <a:gd name="connsiteX186" fmla="*/ 1767 w 10000"/>
                  <a:gd name="connsiteY186" fmla="*/ 1231 h 10000"/>
                  <a:gd name="connsiteX187" fmla="*/ 1717 w 10000"/>
                  <a:gd name="connsiteY187" fmla="*/ 1266 h 10000"/>
                  <a:gd name="connsiteX188" fmla="*/ 1695 w 10000"/>
                  <a:gd name="connsiteY188" fmla="*/ 1279 h 10000"/>
                  <a:gd name="connsiteX189" fmla="*/ 1654 w 10000"/>
                  <a:gd name="connsiteY189" fmla="*/ 1308 h 10000"/>
                  <a:gd name="connsiteX190" fmla="*/ 1620 w 10000"/>
                  <a:gd name="connsiteY190" fmla="*/ 1334 h 10000"/>
                  <a:gd name="connsiteX191" fmla="*/ 1590 w 10000"/>
                  <a:gd name="connsiteY191" fmla="*/ 1360 h 10000"/>
                  <a:gd name="connsiteX192" fmla="*/ 1565 w 10000"/>
                  <a:gd name="connsiteY192" fmla="*/ 1380 h 10000"/>
                  <a:gd name="connsiteX193" fmla="*/ 1532 w 10000"/>
                  <a:gd name="connsiteY193" fmla="*/ 1402 h 10000"/>
                  <a:gd name="connsiteX194" fmla="*/ 1501 w 10000"/>
                  <a:gd name="connsiteY194" fmla="*/ 1418 h 10000"/>
                  <a:gd name="connsiteX195" fmla="*/ 1460 w 10000"/>
                  <a:gd name="connsiteY195" fmla="*/ 1438 h 10000"/>
                  <a:gd name="connsiteX196" fmla="*/ 1435 w 10000"/>
                  <a:gd name="connsiteY196" fmla="*/ 1454 h 10000"/>
                  <a:gd name="connsiteX197" fmla="*/ 1421 w 10000"/>
                  <a:gd name="connsiteY197" fmla="*/ 1464 h 10000"/>
                  <a:gd name="connsiteX198" fmla="*/ 1380 w 10000"/>
                  <a:gd name="connsiteY198" fmla="*/ 1473 h 10000"/>
                  <a:gd name="connsiteX199" fmla="*/ 1324 w 10000"/>
                  <a:gd name="connsiteY199" fmla="*/ 1477 h 10000"/>
                  <a:gd name="connsiteX200" fmla="*/ 1274 w 10000"/>
                  <a:gd name="connsiteY200" fmla="*/ 1483 h 10000"/>
                  <a:gd name="connsiteX201" fmla="*/ 1244 w 10000"/>
                  <a:gd name="connsiteY201" fmla="*/ 1486 h 10000"/>
                  <a:gd name="connsiteX202" fmla="*/ 1233 w 10000"/>
                  <a:gd name="connsiteY202" fmla="*/ 1486 h 10000"/>
                  <a:gd name="connsiteX203" fmla="*/ 1197 w 10000"/>
                  <a:gd name="connsiteY203" fmla="*/ 1493 h 10000"/>
                  <a:gd name="connsiteX204" fmla="*/ 1180 w 10000"/>
                  <a:gd name="connsiteY204" fmla="*/ 1496 h 10000"/>
                  <a:gd name="connsiteX205" fmla="*/ 1169 w 10000"/>
                  <a:gd name="connsiteY205" fmla="*/ 1496 h 10000"/>
                  <a:gd name="connsiteX206" fmla="*/ 1161 w 10000"/>
                  <a:gd name="connsiteY206" fmla="*/ 1503 h 10000"/>
                  <a:gd name="connsiteX207" fmla="*/ 1155 w 10000"/>
                  <a:gd name="connsiteY207" fmla="*/ 1503 h 10000"/>
                  <a:gd name="connsiteX208" fmla="*/ 501 w 10000"/>
                  <a:gd name="connsiteY208" fmla="*/ 2277 h 10000"/>
                  <a:gd name="connsiteX209" fmla="*/ 396 w 10000"/>
                  <a:gd name="connsiteY209" fmla="*/ 2532 h 10000"/>
                  <a:gd name="connsiteX210" fmla="*/ 324 w 10000"/>
                  <a:gd name="connsiteY210" fmla="*/ 2759 h 10000"/>
                  <a:gd name="connsiteX211" fmla="*/ 274 w 10000"/>
                  <a:gd name="connsiteY211" fmla="*/ 2866 h 10000"/>
                  <a:gd name="connsiteX212" fmla="*/ 202 w 10000"/>
                  <a:gd name="connsiteY212" fmla="*/ 3008 h 10000"/>
                  <a:gd name="connsiteX213" fmla="*/ 211 w 10000"/>
                  <a:gd name="connsiteY213" fmla="*/ 3177 h 10000"/>
                  <a:gd name="connsiteX214" fmla="*/ 235 w 10000"/>
                  <a:gd name="connsiteY214" fmla="*/ 3368 h 10000"/>
                  <a:gd name="connsiteX215" fmla="*/ 266 w 10000"/>
                  <a:gd name="connsiteY215" fmla="*/ 3595 h 10000"/>
                  <a:gd name="connsiteX216" fmla="*/ 299 w 10000"/>
                  <a:gd name="connsiteY216" fmla="*/ 3831 h 10000"/>
                  <a:gd name="connsiteX217" fmla="*/ 305 w 10000"/>
                  <a:gd name="connsiteY217" fmla="*/ 3863 h 10000"/>
                  <a:gd name="connsiteX218" fmla="*/ 341 w 10000"/>
                  <a:gd name="connsiteY218" fmla="*/ 3941 h 10000"/>
                  <a:gd name="connsiteX219" fmla="*/ 186 w 10000"/>
                  <a:gd name="connsiteY219" fmla="*/ 3935 h 10000"/>
                  <a:gd name="connsiteX220" fmla="*/ 30 w 10000"/>
                  <a:gd name="connsiteY220" fmla="*/ 3925 h 10000"/>
                  <a:gd name="connsiteX221" fmla="*/ 0 w 10000"/>
                  <a:gd name="connsiteY221" fmla="*/ 4054 h 10000"/>
                  <a:gd name="connsiteX222" fmla="*/ 14 w 10000"/>
                  <a:gd name="connsiteY222" fmla="*/ 4152 h 10000"/>
                  <a:gd name="connsiteX223" fmla="*/ 22 w 10000"/>
                  <a:gd name="connsiteY223" fmla="*/ 4242 h 10000"/>
                  <a:gd name="connsiteX224" fmla="*/ 30 w 10000"/>
                  <a:gd name="connsiteY224" fmla="*/ 4291 h 10000"/>
                  <a:gd name="connsiteX225" fmla="*/ 102 w 10000"/>
                  <a:gd name="connsiteY225" fmla="*/ 4271 h 10000"/>
                  <a:gd name="connsiteX226" fmla="*/ 155 w 10000"/>
                  <a:gd name="connsiteY226" fmla="*/ 4262 h 10000"/>
                  <a:gd name="connsiteX227" fmla="*/ 410 w 10000"/>
                  <a:gd name="connsiteY227" fmla="*/ 4255 h 10000"/>
                  <a:gd name="connsiteX228" fmla="*/ 418 w 10000"/>
                  <a:gd name="connsiteY228" fmla="*/ 4385 h 10000"/>
                  <a:gd name="connsiteX229" fmla="*/ 429 w 10000"/>
                  <a:gd name="connsiteY229" fmla="*/ 4543 h 10000"/>
                  <a:gd name="connsiteX230" fmla="*/ 443 w 10000"/>
                  <a:gd name="connsiteY230" fmla="*/ 4585 h 10000"/>
                  <a:gd name="connsiteX231" fmla="*/ 465 w 10000"/>
                  <a:gd name="connsiteY231" fmla="*/ 4611 h 10000"/>
                  <a:gd name="connsiteX232" fmla="*/ 468 w 10000"/>
                  <a:gd name="connsiteY232" fmla="*/ 4621 h 10000"/>
                  <a:gd name="connsiteX233" fmla="*/ 474 w 10000"/>
                  <a:gd name="connsiteY233" fmla="*/ 4679 h 10000"/>
                  <a:gd name="connsiteX234" fmla="*/ 554 w 10000"/>
                  <a:gd name="connsiteY234" fmla="*/ 4738 h 10000"/>
                  <a:gd name="connsiteX235" fmla="*/ 637 w 10000"/>
                  <a:gd name="connsiteY235" fmla="*/ 4809 h 10000"/>
                  <a:gd name="connsiteX236" fmla="*/ 704 w 10000"/>
                  <a:gd name="connsiteY236" fmla="*/ 4851 h 10000"/>
                  <a:gd name="connsiteX237" fmla="*/ 740 w 10000"/>
                  <a:gd name="connsiteY237" fmla="*/ 4893 h 10000"/>
                  <a:gd name="connsiteX238" fmla="*/ 756 w 10000"/>
                  <a:gd name="connsiteY238" fmla="*/ 4896 h 10000"/>
                  <a:gd name="connsiteX239" fmla="*/ 767 w 10000"/>
                  <a:gd name="connsiteY239" fmla="*/ 4880 h 10000"/>
                  <a:gd name="connsiteX240" fmla="*/ 806 w 10000"/>
                  <a:gd name="connsiteY240" fmla="*/ 4945 h 10000"/>
                  <a:gd name="connsiteX241" fmla="*/ 886 w 10000"/>
                  <a:gd name="connsiteY241" fmla="*/ 5078 h 10000"/>
                  <a:gd name="connsiteX242" fmla="*/ 911 w 10000"/>
                  <a:gd name="connsiteY242" fmla="*/ 5130 h 10000"/>
                  <a:gd name="connsiteX243" fmla="*/ 920 w 10000"/>
                  <a:gd name="connsiteY243" fmla="*/ 5191 h 10000"/>
                  <a:gd name="connsiteX244" fmla="*/ 920 w 10000"/>
                  <a:gd name="connsiteY244" fmla="*/ 5220 h 10000"/>
                  <a:gd name="connsiteX245" fmla="*/ 911 w 10000"/>
                  <a:gd name="connsiteY245" fmla="*/ 5314 h 10000"/>
                  <a:gd name="connsiteX246" fmla="*/ 898 w 10000"/>
                  <a:gd name="connsiteY246" fmla="*/ 5369 h 10000"/>
                  <a:gd name="connsiteX247" fmla="*/ 895 w 10000"/>
                  <a:gd name="connsiteY247" fmla="*/ 5385 h 10000"/>
                  <a:gd name="connsiteX248" fmla="*/ 895 w 10000"/>
                  <a:gd name="connsiteY248" fmla="*/ 5405 h 10000"/>
                  <a:gd name="connsiteX249" fmla="*/ 898 w 10000"/>
                  <a:gd name="connsiteY249" fmla="*/ 5434 h 10000"/>
                  <a:gd name="connsiteX250" fmla="*/ 911 w 10000"/>
                  <a:gd name="connsiteY250" fmla="*/ 5463 h 10000"/>
                  <a:gd name="connsiteX251" fmla="*/ 920 w 10000"/>
                  <a:gd name="connsiteY251" fmla="*/ 5492 h 10000"/>
                  <a:gd name="connsiteX252" fmla="*/ 934 w 10000"/>
                  <a:gd name="connsiteY252" fmla="*/ 5518 h 10000"/>
                  <a:gd name="connsiteX253" fmla="*/ 1169 w 10000"/>
                  <a:gd name="connsiteY253" fmla="*/ 5738 h 10000"/>
                  <a:gd name="connsiteX254" fmla="*/ 1188 w 10000"/>
                  <a:gd name="connsiteY254" fmla="*/ 5755 h 10000"/>
                  <a:gd name="connsiteX255" fmla="*/ 1216 w 10000"/>
                  <a:gd name="connsiteY255" fmla="*/ 5758 h 10000"/>
                  <a:gd name="connsiteX256" fmla="*/ 1313 w 10000"/>
                  <a:gd name="connsiteY256" fmla="*/ 5774 h 10000"/>
                  <a:gd name="connsiteX257" fmla="*/ 1349 w 10000"/>
                  <a:gd name="connsiteY257" fmla="*/ 5787 h 10000"/>
                  <a:gd name="connsiteX258" fmla="*/ 1393 w 10000"/>
                  <a:gd name="connsiteY258" fmla="*/ 5793 h 10000"/>
                  <a:gd name="connsiteX259" fmla="*/ 1393 w 10000"/>
                  <a:gd name="connsiteY259" fmla="*/ 5797 h 10000"/>
                  <a:gd name="connsiteX260" fmla="*/ 1421 w 10000"/>
                  <a:gd name="connsiteY260" fmla="*/ 5810 h 10000"/>
                  <a:gd name="connsiteX261" fmla="*/ 1446 w 10000"/>
                  <a:gd name="connsiteY261" fmla="*/ 5829 h 10000"/>
                  <a:gd name="connsiteX262" fmla="*/ 1460 w 10000"/>
                  <a:gd name="connsiteY262" fmla="*/ 5842 h 10000"/>
                  <a:gd name="connsiteX263" fmla="*/ 1476 w 10000"/>
                  <a:gd name="connsiteY263" fmla="*/ 5848 h 10000"/>
                  <a:gd name="connsiteX264" fmla="*/ 1501 w 10000"/>
                  <a:gd name="connsiteY264" fmla="*/ 5852 h 10000"/>
                  <a:gd name="connsiteX265" fmla="*/ 1532 w 10000"/>
                  <a:gd name="connsiteY265" fmla="*/ 5887 h 10000"/>
                  <a:gd name="connsiteX266" fmla="*/ 1565 w 10000"/>
                  <a:gd name="connsiteY266" fmla="*/ 5942 h 10000"/>
                  <a:gd name="connsiteX267" fmla="*/ 1587 w 10000"/>
                  <a:gd name="connsiteY267" fmla="*/ 5972 h 10000"/>
                  <a:gd name="connsiteX268" fmla="*/ 1612 w 10000"/>
                  <a:gd name="connsiteY268" fmla="*/ 5955 h 10000"/>
                  <a:gd name="connsiteX269" fmla="*/ 1679 w 10000"/>
                  <a:gd name="connsiteY269" fmla="*/ 6049 h 10000"/>
                  <a:gd name="connsiteX270" fmla="*/ 1720 w 10000"/>
                  <a:gd name="connsiteY270" fmla="*/ 6108 h 10000"/>
                  <a:gd name="connsiteX271" fmla="*/ 1751 w 10000"/>
                  <a:gd name="connsiteY271" fmla="*/ 6133 h 10000"/>
                  <a:gd name="connsiteX272" fmla="*/ 1792 w 10000"/>
                  <a:gd name="connsiteY272" fmla="*/ 6169 h 10000"/>
                  <a:gd name="connsiteX273" fmla="*/ 1801 w 10000"/>
                  <a:gd name="connsiteY273" fmla="*/ 6172 h 10000"/>
                  <a:gd name="connsiteX274" fmla="*/ 1814 w 10000"/>
                  <a:gd name="connsiteY274" fmla="*/ 6286 h 10000"/>
                  <a:gd name="connsiteX275" fmla="*/ 1817 w 10000"/>
                  <a:gd name="connsiteY275" fmla="*/ 6331 h 10000"/>
                  <a:gd name="connsiteX276" fmla="*/ 1809 w 10000"/>
                  <a:gd name="connsiteY276" fmla="*/ 6444 h 10000"/>
                  <a:gd name="connsiteX277" fmla="*/ 1801 w 10000"/>
                  <a:gd name="connsiteY277" fmla="*/ 6499 h 10000"/>
                  <a:gd name="connsiteX278" fmla="*/ 1781 w 10000"/>
                  <a:gd name="connsiteY278" fmla="*/ 6522 h 10000"/>
                  <a:gd name="connsiteX279" fmla="*/ 1773 w 10000"/>
                  <a:gd name="connsiteY279" fmla="*/ 6541 h 10000"/>
                  <a:gd name="connsiteX280" fmla="*/ 1762 w 10000"/>
                  <a:gd name="connsiteY280" fmla="*/ 6571 h 10000"/>
                  <a:gd name="connsiteX281" fmla="*/ 1767 w 10000"/>
                  <a:gd name="connsiteY281" fmla="*/ 6622 h 10000"/>
                  <a:gd name="connsiteX282" fmla="*/ 1767 w 10000"/>
                  <a:gd name="connsiteY282" fmla="*/ 6665 h 10000"/>
                  <a:gd name="connsiteX283" fmla="*/ 1767 w 10000"/>
                  <a:gd name="connsiteY283" fmla="*/ 6694 h 10000"/>
                  <a:gd name="connsiteX284" fmla="*/ 1776 w 10000"/>
                  <a:gd name="connsiteY284" fmla="*/ 6726 h 10000"/>
                  <a:gd name="connsiteX285" fmla="*/ 1776 w 10000"/>
                  <a:gd name="connsiteY285" fmla="*/ 6745 h 10000"/>
                  <a:gd name="connsiteX286" fmla="*/ 1767 w 10000"/>
                  <a:gd name="connsiteY286" fmla="*/ 6765 h 10000"/>
                  <a:gd name="connsiteX287" fmla="*/ 1762 w 10000"/>
                  <a:gd name="connsiteY287" fmla="*/ 6804 h 10000"/>
                  <a:gd name="connsiteX288" fmla="*/ 1753 w 10000"/>
                  <a:gd name="connsiteY288" fmla="*/ 6839 h 10000"/>
                  <a:gd name="connsiteX289" fmla="*/ 1742 w 10000"/>
                  <a:gd name="connsiteY289" fmla="*/ 6849 h 10000"/>
                  <a:gd name="connsiteX290" fmla="*/ 1726 w 10000"/>
                  <a:gd name="connsiteY290" fmla="*/ 6849 h 10000"/>
                  <a:gd name="connsiteX291" fmla="*/ 1712 w 10000"/>
                  <a:gd name="connsiteY291" fmla="*/ 6852 h 10000"/>
                  <a:gd name="connsiteX292" fmla="*/ 1640 w 10000"/>
                  <a:gd name="connsiteY292" fmla="*/ 6953 h 10000"/>
                  <a:gd name="connsiteX293" fmla="*/ 1493 w 10000"/>
                  <a:gd name="connsiteY293" fmla="*/ 7105 h 10000"/>
                  <a:gd name="connsiteX294" fmla="*/ 1490 w 10000"/>
                  <a:gd name="connsiteY294" fmla="*/ 7124 h 10000"/>
                  <a:gd name="connsiteX295" fmla="*/ 1468 w 10000"/>
                  <a:gd name="connsiteY295" fmla="*/ 7137 h 10000"/>
                  <a:gd name="connsiteX296" fmla="*/ 1454 w 10000"/>
                  <a:gd name="connsiteY296" fmla="*/ 7144 h 10000"/>
                  <a:gd name="connsiteX297" fmla="*/ 1452 w 10000"/>
                  <a:gd name="connsiteY297" fmla="*/ 7157 h 10000"/>
                  <a:gd name="connsiteX298" fmla="*/ 1446 w 10000"/>
                  <a:gd name="connsiteY298" fmla="*/ 7199 h 10000"/>
                  <a:gd name="connsiteX299" fmla="*/ 1476 w 10000"/>
                  <a:gd name="connsiteY299" fmla="*/ 7247 h 10000"/>
                  <a:gd name="connsiteX300" fmla="*/ 1501 w 10000"/>
                  <a:gd name="connsiteY300" fmla="*/ 7270 h 10000"/>
                  <a:gd name="connsiteX301" fmla="*/ 1518 w 10000"/>
                  <a:gd name="connsiteY301" fmla="*/ 7286 h 10000"/>
                  <a:gd name="connsiteX302" fmla="*/ 1524 w 10000"/>
                  <a:gd name="connsiteY302" fmla="*/ 7306 h 10000"/>
                  <a:gd name="connsiteX303" fmla="*/ 1540 w 10000"/>
                  <a:gd name="connsiteY303" fmla="*/ 7322 h 10000"/>
                  <a:gd name="connsiteX304" fmla="*/ 1565 w 10000"/>
                  <a:gd name="connsiteY304" fmla="*/ 7325 h 10000"/>
                  <a:gd name="connsiteX305" fmla="*/ 1590 w 10000"/>
                  <a:gd name="connsiteY305" fmla="*/ 7332 h 10000"/>
                  <a:gd name="connsiteX306" fmla="*/ 1615 w 10000"/>
                  <a:gd name="connsiteY306" fmla="*/ 7345 h 10000"/>
                  <a:gd name="connsiteX307" fmla="*/ 1662 w 10000"/>
                  <a:gd name="connsiteY307" fmla="*/ 7370 h 10000"/>
                  <a:gd name="connsiteX308" fmla="*/ 1670 w 10000"/>
                  <a:gd name="connsiteY308" fmla="*/ 7351 h 10000"/>
                  <a:gd name="connsiteX309" fmla="*/ 1726 w 10000"/>
                  <a:gd name="connsiteY309" fmla="*/ 7354 h 10000"/>
                  <a:gd name="connsiteX310" fmla="*/ 1726 w 10000"/>
                  <a:gd name="connsiteY310" fmla="*/ 7400 h 10000"/>
                  <a:gd name="connsiteX311" fmla="*/ 1773 w 10000"/>
                  <a:gd name="connsiteY311" fmla="*/ 7409 h 10000"/>
                  <a:gd name="connsiteX312" fmla="*/ 1806 w 10000"/>
                  <a:gd name="connsiteY312" fmla="*/ 7416 h 10000"/>
                  <a:gd name="connsiteX313" fmla="*/ 1839 w 10000"/>
                  <a:gd name="connsiteY313" fmla="*/ 7403 h 10000"/>
                  <a:gd name="connsiteX314" fmla="*/ 1886 w 10000"/>
                  <a:gd name="connsiteY314" fmla="*/ 7403 h 10000"/>
                  <a:gd name="connsiteX315" fmla="*/ 1898 w 10000"/>
                  <a:gd name="connsiteY315" fmla="*/ 7403 h 10000"/>
                  <a:gd name="connsiteX316" fmla="*/ 1914 w 10000"/>
                  <a:gd name="connsiteY316" fmla="*/ 7494 h 10000"/>
                  <a:gd name="connsiteX317" fmla="*/ 1895 w 10000"/>
                  <a:gd name="connsiteY317" fmla="*/ 7523 h 10000"/>
                  <a:gd name="connsiteX318" fmla="*/ 1825 w 10000"/>
                  <a:gd name="connsiteY318" fmla="*/ 7617 h 10000"/>
                  <a:gd name="connsiteX319" fmla="*/ 1776 w 10000"/>
                  <a:gd name="connsiteY319" fmla="*/ 7691 h 10000"/>
                  <a:gd name="connsiteX320" fmla="*/ 1781 w 10000"/>
                  <a:gd name="connsiteY320" fmla="*/ 7723 h 10000"/>
                  <a:gd name="connsiteX321" fmla="*/ 1767 w 10000"/>
                  <a:gd name="connsiteY321" fmla="*/ 7759 h 10000"/>
                  <a:gd name="connsiteX322" fmla="*/ 1762 w 10000"/>
                  <a:gd name="connsiteY322" fmla="*/ 7817 h 10000"/>
                  <a:gd name="connsiteX323" fmla="*/ 1762 w 10000"/>
                  <a:gd name="connsiteY323" fmla="*/ 7856 h 10000"/>
                  <a:gd name="connsiteX324" fmla="*/ 1776 w 10000"/>
                  <a:gd name="connsiteY324" fmla="*/ 7892 h 10000"/>
                  <a:gd name="connsiteX325" fmla="*/ 1784 w 10000"/>
                  <a:gd name="connsiteY325" fmla="*/ 7902 h 10000"/>
                  <a:gd name="connsiteX326" fmla="*/ 1801 w 10000"/>
                  <a:gd name="connsiteY326" fmla="*/ 7908 h 10000"/>
                  <a:gd name="connsiteX327" fmla="*/ 1809 w 10000"/>
                  <a:gd name="connsiteY327" fmla="*/ 7911 h 10000"/>
                  <a:gd name="connsiteX328" fmla="*/ 1801 w 10000"/>
                  <a:gd name="connsiteY328" fmla="*/ 7940 h 10000"/>
                  <a:gd name="connsiteX329" fmla="*/ 1798 w 10000"/>
                  <a:gd name="connsiteY329" fmla="*/ 7979 h 10000"/>
                  <a:gd name="connsiteX330" fmla="*/ 1806 w 10000"/>
                  <a:gd name="connsiteY330" fmla="*/ 8002 h 10000"/>
                  <a:gd name="connsiteX331" fmla="*/ 1823 w 10000"/>
                  <a:gd name="connsiteY331" fmla="*/ 8021 h 10000"/>
                  <a:gd name="connsiteX332" fmla="*/ 1834 w 10000"/>
                  <a:gd name="connsiteY332" fmla="*/ 8044 h 10000"/>
                  <a:gd name="connsiteX333" fmla="*/ 1839 w 10000"/>
                  <a:gd name="connsiteY333" fmla="*/ 8073 h 10000"/>
                  <a:gd name="connsiteX334" fmla="*/ 1842 w 10000"/>
                  <a:gd name="connsiteY334" fmla="*/ 8106 h 10000"/>
                  <a:gd name="connsiteX335" fmla="*/ 1839 w 10000"/>
                  <a:gd name="connsiteY335" fmla="*/ 8144 h 10000"/>
                  <a:gd name="connsiteX336" fmla="*/ 1856 w 10000"/>
                  <a:gd name="connsiteY336" fmla="*/ 8164 h 10000"/>
                  <a:gd name="connsiteX337" fmla="*/ 1886 w 10000"/>
                  <a:gd name="connsiteY337" fmla="*/ 8193 h 10000"/>
                  <a:gd name="connsiteX338" fmla="*/ 1922 w 10000"/>
                  <a:gd name="connsiteY338" fmla="*/ 8206 h 10000"/>
                  <a:gd name="connsiteX339" fmla="*/ 1967 w 10000"/>
                  <a:gd name="connsiteY339" fmla="*/ 8203 h 10000"/>
                  <a:gd name="connsiteX340" fmla="*/ 1986 w 10000"/>
                  <a:gd name="connsiteY340" fmla="*/ 8212 h 10000"/>
                  <a:gd name="connsiteX341" fmla="*/ 2000 w 10000"/>
                  <a:gd name="connsiteY341" fmla="*/ 8232 h 10000"/>
                  <a:gd name="connsiteX342" fmla="*/ 2033 w 10000"/>
                  <a:gd name="connsiteY342" fmla="*/ 8258 h 10000"/>
                  <a:gd name="connsiteX343" fmla="*/ 2050 w 10000"/>
                  <a:gd name="connsiteY343" fmla="*/ 8271 h 10000"/>
                  <a:gd name="connsiteX344" fmla="*/ 2089 w 10000"/>
                  <a:gd name="connsiteY344" fmla="*/ 8280 h 10000"/>
                  <a:gd name="connsiteX345" fmla="*/ 2122 w 10000"/>
                  <a:gd name="connsiteY345" fmla="*/ 8300 h 10000"/>
                  <a:gd name="connsiteX346" fmla="*/ 2163 w 10000"/>
                  <a:gd name="connsiteY346" fmla="*/ 8332 h 10000"/>
                  <a:gd name="connsiteX347" fmla="*/ 2172 w 10000"/>
                  <a:gd name="connsiteY347" fmla="*/ 8335 h 10000"/>
                  <a:gd name="connsiteX348" fmla="*/ 2177 w 10000"/>
                  <a:gd name="connsiteY348" fmla="*/ 8345 h 10000"/>
                  <a:gd name="connsiteX349" fmla="*/ 2163 w 10000"/>
                  <a:gd name="connsiteY349" fmla="*/ 8371 h 10000"/>
                  <a:gd name="connsiteX350" fmla="*/ 2139 w 10000"/>
                  <a:gd name="connsiteY350" fmla="*/ 8423 h 10000"/>
                  <a:gd name="connsiteX351" fmla="*/ 2130 w 10000"/>
                  <a:gd name="connsiteY351" fmla="*/ 8439 h 10000"/>
                  <a:gd name="connsiteX352" fmla="*/ 2105 w 10000"/>
                  <a:gd name="connsiteY352" fmla="*/ 8446 h 10000"/>
                  <a:gd name="connsiteX353" fmla="*/ 2080 w 10000"/>
                  <a:gd name="connsiteY353" fmla="*/ 8449 h 10000"/>
                  <a:gd name="connsiteX354" fmla="*/ 2075 w 10000"/>
                  <a:gd name="connsiteY354" fmla="*/ 8459 h 10000"/>
                  <a:gd name="connsiteX355" fmla="*/ 2072 w 10000"/>
                  <a:gd name="connsiteY355" fmla="*/ 8475 h 10000"/>
                  <a:gd name="connsiteX356" fmla="*/ 2080 w 10000"/>
                  <a:gd name="connsiteY356" fmla="*/ 8484 h 10000"/>
                  <a:gd name="connsiteX357" fmla="*/ 2100 w 10000"/>
                  <a:gd name="connsiteY357" fmla="*/ 8475 h 10000"/>
                  <a:gd name="connsiteX358" fmla="*/ 2141 w 10000"/>
                  <a:gd name="connsiteY358" fmla="*/ 8478 h 10000"/>
                  <a:gd name="connsiteX359" fmla="*/ 2172 w 10000"/>
                  <a:gd name="connsiteY359" fmla="*/ 8475 h 10000"/>
                  <a:gd name="connsiteX360" fmla="*/ 2188 w 10000"/>
                  <a:gd name="connsiteY360" fmla="*/ 8475 h 10000"/>
                  <a:gd name="connsiteX361" fmla="*/ 2222 w 10000"/>
                  <a:gd name="connsiteY361" fmla="*/ 8497 h 10000"/>
                  <a:gd name="connsiteX362" fmla="*/ 2252 w 10000"/>
                  <a:gd name="connsiteY362" fmla="*/ 8514 h 10000"/>
                  <a:gd name="connsiteX363" fmla="*/ 2274 w 10000"/>
                  <a:gd name="connsiteY363" fmla="*/ 8514 h 10000"/>
                  <a:gd name="connsiteX364" fmla="*/ 2299 w 10000"/>
                  <a:gd name="connsiteY364" fmla="*/ 8504 h 10000"/>
                  <a:gd name="connsiteX365" fmla="*/ 2310 w 10000"/>
                  <a:gd name="connsiteY365" fmla="*/ 8504 h 10000"/>
                  <a:gd name="connsiteX366" fmla="*/ 2319 w 10000"/>
                  <a:gd name="connsiteY366" fmla="*/ 8484 h 10000"/>
                  <a:gd name="connsiteX367" fmla="*/ 2338 w 10000"/>
                  <a:gd name="connsiteY367" fmla="*/ 8494 h 10000"/>
                  <a:gd name="connsiteX368" fmla="*/ 2338 w 10000"/>
                  <a:gd name="connsiteY368" fmla="*/ 8552 h 10000"/>
                  <a:gd name="connsiteX369" fmla="*/ 2366 w 10000"/>
                  <a:gd name="connsiteY369" fmla="*/ 8572 h 10000"/>
                  <a:gd name="connsiteX370" fmla="*/ 2382 w 10000"/>
                  <a:gd name="connsiteY370" fmla="*/ 8582 h 10000"/>
                  <a:gd name="connsiteX371" fmla="*/ 2435 w 10000"/>
                  <a:gd name="connsiteY371" fmla="*/ 8552 h 10000"/>
                  <a:gd name="connsiteX372" fmla="*/ 2443 w 10000"/>
                  <a:gd name="connsiteY372" fmla="*/ 8552 h 10000"/>
                  <a:gd name="connsiteX373" fmla="*/ 2454 w 10000"/>
                  <a:gd name="connsiteY373" fmla="*/ 8552 h 10000"/>
                  <a:gd name="connsiteX374" fmla="*/ 2471 w 10000"/>
                  <a:gd name="connsiteY374" fmla="*/ 8546 h 10000"/>
                  <a:gd name="connsiteX375" fmla="*/ 2488 w 10000"/>
                  <a:gd name="connsiteY375" fmla="*/ 8536 h 10000"/>
                  <a:gd name="connsiteX376" fmla="*/ 2501 w 10000"/>
                  <a:gd name="connsiteY376" fmla="*/ 8533 h 10000"/>
                  <a:gd name="connsiteX377" fmla="*/ 2512 w 10000"/>
                  <a:gd name="connsiteY377" fmla="*/ 8533 h 10000"/>
                  <a:gd name="connsiteX378" fmla="*/ 2521 w 10000"/>
                  <a:gd name="connsiteY378" fmla="*/ 8546 h 10000"/>
                  <a:gd name="connsiteX379" fmla="*/ 2521 w 10000"/>
                  <a:gd name="connsiteY379" fmla="*/ 8572 h 10000"/>
                  <a:gd name="connsiteX380" fmla="*/ 2535 w 10000"/>
                  <a:gd name="connsiteY380" fmla="*/ 8588 h 10000"/>
                  <a:gd name="connsiteX381" fmla="*/ 2551 w 10000"/>
                  <a:gd name="connsiteY381" fmla="*/ 8582 h 10000"/>
                  <a:gd name="connsiteX382" fmla="*/ 2560 w 10000"/>
                  <a:gd name="connsiteY382" fmla="*/ 8582 h 10000"/>
                  <a:gd name="connsiteX383" fmla="*/ 2573 w 10000"/>
                  <a:gd name="connsiteY383" fmla="*/ 8588 h 10000"/>
                  <a:gd name="connsiteX384" fmla="*/ 2584 w 10000"/>
                  <a:gd name="connsiteY384" fmla="*/ 8591 h 10000"/>
                  <a:gd name="connsiteX385" fmla="*/ 2590 w 10000"/>
                  <a:gd name="connsiteY385" fmla="*/ 8598 h 10000"/>
                  <a:gd name="connsiteX386" fmla="*/ 2598 w 10000"/>
                  <a:gd name="connsiteY386" fmla="*/ 8608 h 10000"/>
                  <a:gd name="connsiteX387" fmla="*/ 2607 w 10000"/>
                  <a:gd name="connsiteY387" fmla="*/ 8617 h 10000"/>
                  <a:gd name="connsiteX388" fmla="*/ 2618 w 10000"/>
                  <a:gd name="connsiteY388" fmla="*/ 8617 h 10000"/>
                  <a:gd name="connsiteX389" fmla="*/ 2640 w 10000"/>
                  <a:gd name="connsiteY389" fmla="*/ 8608 h 10000"/>
                  <a:gd name="connsiteX390" fmla="*/ 2670 w 10000"/>
                  <a:gd name="connsiteY390" fmla="*/ 8598 h 10000"/>
                  <a:gd name="connsiteX391" fmla="*/ 2673 w 10000"/>
                  <a:gd name="connsiteY391" fmla="*/ 8598 h 10000"/>
                  <a:gd name="connsiteX392" fmla="*/ 2690 w 10000"/>
                  <a:gd name="connsiteY392" fmla="*/ 8598 h 10000"/>
                  <a:gd name="connsiteX393" fmla="*/ 2698 w 10000"/>
                  <a:gd name="connsiteY393" fmla="*/ 8598 h 10000"/>
                  <a:gd name="connsiteX394" fmla="*/ 2712 w 10000"/>
                  <a:gd name="connsiteY394" fmla="*/ 8598 h 10000"/>
                  <a:gd name="connsiteX395" fmla="*/ 2726 w 10000"/>
                  <a:gd name="connsiteY395" fmla="*/ 8591 h 10000"/>
                  <a:gd name="connsiteX396" fmla="*/ 2737 w 10000"/>
                  <a:gd name="connsiteY396" fmla="*/ 8588 h 10000"/>
                  <a:gd name="connsiteX397" fmla="*/ 2759 w 10000"/>
                  <a:gd name="connsiteY397" fmla="*/ 8582 h 10000"/>
                  <a:gd name="connsiteX398" fmla="*/ 2770 w 10000"/>
                  <a:gd name="connsiteY398" fmla="*/ 8578 h 10000"/>
                  <a:gd name="connsiteX399" fmla="*/ 2784 w 10000"/>
                  <a:gd name="connsiteY399" fmla="*/ 8572 h 10000"/>
                  <a:gd name="connsiteX400" fmla="*/ 2795 w 10000"/>
                  <a:gd name="connsiteY400" fmla="*/ 8572 h 10000"/>
                  <a:gd name="connsiteX401" fmla="*/ 2803 w 10000"/>
                  <a:gd name="connsiteY401" fmla="*/ 8588 h 10000"/>
                  <a:gd name="connsiteX402" fmla="*/ 2803 w 10000"/>
                  <a:gd name="connsiteY402" fmla="*/ 8591 h 10000"/>
                  <a:gd name="connsiteX403" fmla="*/ 2803 w 10000"/>
                  <a:gd name="connsiteY403" fmla="*/ 8601 h 10000"/>
                  <a:gd name="connsiteX404" fmla="*/ 2809 w 10000"/>
                  <a:gd name="connsiteY404" fmla="*/ 8601 h 10000"/>
                  <a:gd name="connsiteX405" fmla="*/ 2823 w 10000"/>
                  <a:gd name="connsiteY405" fmla="*/ 8598 h 10000"/>
                  <a:gd name="connsiteX406" fmla="*/ 2831 w 10000"/>
                  <a:gd name="connsiteY406" fmla="*/ 8598 h 10000"/>
                  <a:gd name="connsiteX407" fmla="*/ 2839 w 10000"/>
                  <a:gd name="connsiteY407" fmla="*/ 8601 h 10000"/>
                  <a:gd name="connsiteX408" fmla="*/ 2848 w 10000"/>
                  <a:gd name="connsiteY408" fmla="*/ 8598 h 10000"/>
                  <a:gd name="connsiteX409" fmla="*/ 2856 w 10000"/>
                  <a:gd name="connsiteY409" fmla="*/ 8601 h 10000"/>
                  <a:gd name="connsiteX410" fmla="*/ 2859 w 10000"/>
                  <a:gd name="connsiteY410" fmla="*/ 8601 h 10000"/>
                  <a:gd name="connsiteX411" fmla="*/ 2864 w 10000"/>
                  <a:gd name="connsiteY411" fmla="*/ 8598 h 10000"/>
                  <a:gd name="connsiteX412" fmla="*/ 2889 w 10000"/>
                  <a:gd name="connsiteY412" fmla="*/ 8611 h 10000"/>
                  <a:gd name="connsiteX413" fmla="*/ 2906 w 10000"/>
                  <a:gd name="connsiteY413" fmla="*/ 8620 h 10000"/>
                  <a:gd name="connsiteX414" fmla="*/ 2914 w 10000"/>
                  <a:gd name="connsiteY414" fmla="*/ 8627 h 10000"/>
                  <a:gd name="connsiteX415" fmla="*/ 2920 w 10000"/>
                  <a:gd name="connsiteY415" fmla="*/ 8640 h 10000"/>
                  <a:gd name="connsiteX416" fmla="*/ 2922 w 10000"/>
                  <a:gd name="connsiteY416" fmla="*/ 8666 h 10000"/>
                  <a:gd name="connsiteX417" fmla="*/ 2922 w 10000"/>
                  <a:gd name="connsiteY417" fmla="*/ 8692 h 10000"/>
                  <a:gd name="connsiteX418" fmla="*/ 2939 w 10000"/>
                  <a:gd name="connsiteY418" fmla="*/ 8695 h 10000"/>
                  <a:gd name="connsiteX419" fmla="*/ 2953 w 10000"/>
                  <a:gd name="connsiteY419" fmla="*/ 8695 h 10000"/>
                  <a:gd name="connsiteX420" fmla="*/ 2961 w 10000"/>
                  <a:gd name="connsiteY420" fmla="*/ 8695 h 10000"/>
                  <a:gd name="connsiteX421" fmla="*/ 2972 w 10000"/>
                  <a:gd name="connsiteY421" fmla="*/ 8692 h 10000"/>
                  <a:gd name="connsiteX422" fmla="*/ 2981 w 10000"/>
                  <a:gd name="connsiteY422" fmla="*/ 8685 h 10000"/>
                  <a:gd name="connsiteX423" fmla="*/ 2989 w 10000"/>
                  <a:gd name="connsiteY423" fmla="*/ 8685 h 10000"/>
                  <a:gd name="connsiteX424" fmla="*/ 3008 w 10000"/>
                  <a:gd name="connsiteY424" fmla="*/ 8685 h 10000"/>
                  <a:gd name="connsiteX425" fmla="*/ 3028 w 10000"/>
                  <a:gd name="connsiteY425" fmla="*/ 8695 h 10000"/>
                  <a:gd name="connsiteX426" fmla="*/ 3042 w 10000"/>
                  <a:gd name="connsiteY426" fmla="*/ 8695 h 10000"/>
                  <a:gd name="connsiteX427" fmla="*/ 3053 w 10000"/>
                  <a:gd name="connsiteY427" fmla="*/ 8676 h 10000"/>
                  <a:gd name="connsiteX428" fmla="*/ 3061 w 10000"/>
                  <a:gd name="connsiteY428" fmla="*/ 8666 h 10000"/>
                  <a:gd name="connsiteX429" fmla="*/ 3066 w 10000"/>
                  <a:gd name="connsiteY429" fmla="*/ 8656 h 10000"/>
                  <a:gd name="connsiteX430" fmla="*/ 3091 w 10000"/>
                  <a:gd name="connsiteY430" fmla="*/ 8659 h 10000"/>
                  <a:gd name="connsiteX431" fmla="*/ 3105 w 10000"/>
                  <a:gd name="connsiteY431" fmla="*/ 8659 h 10000"/>
                  <a:gd name="connsiteX432" fmla="*/ 3108 w 10000"/>
                  <a:gd name="connsiteY432" fmla="*/ 8650 h 10000"/>
                  <a:gd name="connsiteX433" fmla="*/ 3147 w 10000"/>
                  <a:gd name="connsiteY433" fmla="*/ 8588 h 10000"/>
                  <a:gd name="connsiteX434" fmla="*/ 3150 w 10000"/>
                  <a:gd name="connsiteY434" fmla="*/ 8598 h 10000"/>
                  <a:gd name="connsiteX435" fmla="*/ 3163 w 10000"/>
                  <a:gd name="connsiteY435" fmla="*/ 8601 h 10000"/>
                  <a:gd name="connsiteX436" fmla="*/ 3180 w 10000"/>
                  <a:gd name="connsiteY436" fmla="*/ 8608 h 10000"/>
                  <a:gd name="connsiteX437" fmla="*/ 3188 w 10000"/>
                  <a:gd name="connsiteY437" fmla="*/ 8611 h 10000"/>
                  <a:gd name="connsiteX438" fmla="*/ 3227 w 10000"/>
                  <a:gd name="connsiteY438" fmla="*/ 8620 h 10000"/>
                  <a:gd name="connsiteX439" fmla="*/ 3238 w 10000"/>
                  <a:gd name="connsiteY439" fmla="*/ 8617 h 10000"/>
                  <a:gd name="connsiteX440" fmla="*/ 3247 w 10000"/>
                  <a:gd name="connsiteY440" fmla="*/ 8601 h 10000"/>
                  <a:gd name="connsiteX441" fmla="*/ 3269 w 10000"/>
                  <a:gd name="connsiteY441" fmla="*/ 8611 h 10000"/>
                  <a:gd name="connsiteX442" fmla="*/ 3277 w 10000"/>
                  <a:gd name="connsiteY442" fmla="*/ 8617 h 10000"/>
                  <a:gd name="connsiteX443" fmla="*/ 3285 w 10000"/>
                  <a:gd name="connsiteY443" fmla="*/ 8611 h 10000"/>
                  <a:gd name="connsiteX444" fmla="*/ 3307 w 10000"/>
                  <a:gd name="connsiteY444" fmla="*/ 8611 h 10000"/>
                  <a:gd name="connsiteX445" fmla="*/ 3319 w 10000"/>
                  <a:gd name="connsiteY445" fmla="*/ 8617 h 10000"/>
                  <a:gd name="connsiteX446" fmla="*/ 3324 w 10000"/>
                  <a:gd name="connsiteY446" fmla="*/ 8617 h 10000"/>
                  <a:gd name="connsiteX447" fmla="*/ 3327 w 10000"/>
                  <a:gd name="connsiteY447" fmla="*/ 8620 h 10000"/>
                  <a:gd name="connsiteX448" fmla="*/ 3341 w 10000"/>
                  <a:gd name="connsiteY448" fmla="*/ 8620 h 10000"/>
                  <a:gd name="connsiteX449" fmla="*/ 3357 w 10000"/>
                  <a:gd name="connsiteY449" fmla="*/ 8620 h 10000"/>
                  <a:gd name="connsiteX450" fmla="*/ 3374 w 10000"/>
                  <a:gd name="connsiteY450" fmla="*/ 8620 h 10000"/>
                  <a:gd name="connsiteX451" fmla="*/ 3382 w 10000"/>
                  <a:gd name="connsiteY451" fmla="*/ 8620 h 10000"/>
                  <a:gd name="connsiteX452" fmla="*/ 3399 w 10000"/>
                  <a:gd name="connsiteY452" fmla="*/ 8611 h 10000"/>
                  <a:gd name="connsiteX453" fmla="*/ 3413 w 10000"/>
                  <a:gd name="connsiteY453" fmla="*/ 8601 h 10000"/>
                  <a:gd name="connsiteX454" fmla="*/ 3421 w 10000"/>
                  <a:gd name="connsiteY454" fmla="*/ 8588 h 10000"/>
                  <a:gd name="connsiteX455" fmla="*/ 3421 w 10000"/>
                  <a:gd name="connsiteY455" fmla="*/ 8572 h 10000"/>
                  <a:gd name="connsiteX456" fmla="*/ 3421 w 10000"/>
                  <a:gd name="connsiteY456" fmla="*/ 8552 h 10000"/>
                  <a:gd name="connsiteX457" fmla="*/ 3424 w 10000"/>
                  <a:gd name="connsiteY457" fmla="*/ 8533 h 10000"/>
                  <a:gd name="connsiteX458" fmla="*/ 3432 w 10000"/>
                  <a:gd name="connsiteY458" fmla="*/ 8523 h 10000"/>
                  <a:gd name="connsiteX459" fmla="*/ 3446 w 10000"/>
                  <a:gd name="connsiteY459" fmla="*/ 8523 h 10000"/>
                  <a:gd name="connsiteX460" fmla="*/ 3457 w 10000"/>
                  <a:gd name="connsiteY460" fmla="*/ 8523 h 10000"/>
                  <a:gd name="connsiteX461" fmla="*/ 3476 w 10000"/>
                  <a:gd name="connsiteY461" fmla="*/ 8533 h 10000"/>
                  <a:gd name="connsiteX462" fmla="*/ 3485 w 10000"/>
                  <a:gd name="connsiteY462" fmla="*/ 8536 h 10000"/>
                  <a:gd name="connsiteX463" fmla="*/ 3501 w 10000"/>
                  <a:gd name="connsiteY463" fmla="*/ 8527 h 10000"/>
                  <a:gd name="connsiteX464" fmla="*/ 3504 w 10000"/>
                  <a:gd name="connsiteY464" fmla="*/ 8514 h 10000"/>
                  <a:gd name="connsiteX465" fmla="*/ 3510 w 10000"/>
                  <a:gd name="connsiteY465" fmla="*/ 8497 h 10000"/>
                  <a:gd name="connsiteX466" fmla="*/ 3537 w 10000"/>
                  <a:gd name="connsiteY466" fmla="*/ 8484 h 10000"/>
                  <a:gd name="connsiteX467" fmla="*/ 3562 w 10000"/>
                  <a:gd name="connsiteY467" fmla="*/ 8488 h 10000"/>
                  <a:gd name="connsiteX468" fmla="*/ 3568 w 10000"/>
                  <a:gd name="connsiteY468" fmla="*/ 8484 h 10000"/>
                  <a:gd name="connsiteX469" fmla="*/ 3584 w 10000"/>
                  <a:gd name="connsiteY469" fmla="*/ 8494 h 10000"/>
                  <a:gd name="connsiteX470" fmla="*/ 3593 w 10000"/>
                  <a:gd name="connsiteY470" fmla="*/ 8507 h 10000"/>
                  <a:gd name="connsiteX471" fmla="*/ 3618 w 10000"/>
                  <a:gd name="connsiteY471" fmla="*/ 8497 h 10000"/>
                  <a:gd name="connsiteX472" fmla="*/ 3643 w 10000"/>
                  <a:gd name="connsiteY472" fmla="*/ 8475 h 10000"/>
                  <a:gd name="connsiteX473" fmla="*/ 3657 w 10000"/>
                  <a:gd name="connsiteY473" fmla="*/ 8478 h 10000"/>
                  <a:gd name="connsiteX474" fmla="*/ 3670 w 10000"/>
                  <a:gd name="connsiteY474" fmla="*/ 8475 h 10000"/>
                  <a:gd name="connsiteX475" fmla="*/ 3673 w 10000"/>
                  <a:gd name="connsiteY475" fmla="*/ 8468 h 10000"/>
                  <a:gd name="connsiteX476" fmla="*/ 3681 w 10000"/>
                  <a:gd name="connsiteY476" fmla="*/ 8468 h 10000"/>
                  <a:gd name="connsiteX477" fmla="*/ 3698 w 10000"/>
                  <a:gd name="connsiteY477" fmla="*/ 8478 h 10000"/>
                  <a:gd name="connsiteX478" fmla="*/ 3720 w 10000"/>
                  <a:gd name="connsiteY478" fmla="*/ 8497 h 10000"/>
                  <a:gd name="connsiteX479" fmla="*/ 3715 w 10000"/>
                  <a:gd name="connsiteY479" fmla="*/ 8504 h 10000"/>
                  <a:gd name="connsiteX480" fmla="*/ 3729 w 10000"/>
                  <a:gd name="connsiteY480" fmla="*/ 8514 h 10000"/>
                  <a:gd name="connsiteX481" fmla="*/ 3729 w 10000"/>
                  <a:gd name="connsiteY481" fmla="*/ 8517 h 10000"/>
                  <a:gd name="connsiteX482" fmla="*/ 3740 w 10000"/>
                  <a:gd name="connsiteY482" fmla="*/ 8527 h 10000"/>
                  <a:gd name="connsiteX483" fmla="*/ 3759 w 10000"/>
                  <a:gd name="connsiteY483" fmla="*/ 8517 h 10000"/>
                  <a:gd name="connsiteX484" fmla="*/ 3762 w 10000"/>
                  <a:gd name="connsiteY484" fmla="*/ 8504 h 10000"/>
                  <a:gd name="connsiteX485" fmla="*/ 3770 w 10000"/>
                  <a:gd name="connsiteY485" fmla="*/ 8488 h 10000"/>
                  <a:gd name="connsiteX486" fmla="*/ 3778 w 10000"/>
                  <a:gd name="connsiteY486" fmla="*/ 8484 h 10000"/>
                  <a:gd name="connsiteX487" fmla="*/ 3792 w 10000"/>
                  <a:gd name="connsiteY487" fmla="*/ 8475 h 10000"/>
                  <a:gd name="connsiteX488" fmla="*/ 3803 w 10000"/>
                  <a:gd name="connsiteY488" fmla="*/ 8478 h 10000"/>
                  <a:gd name="connsiteX489" fmla="*/ 3809 w 10000"/>
                  <a:gd name="connsiteY489" fmla="*/ 8475 h 10000"/>
                  <a:gd name="connsiteX490" fmla="*/ 3825 w 10000"/>
                  <a:gd name="connsiteY490" fmla="*/ 8465 h 10000"/>
                  <a:gd name="connsiteX491" fmla="*/ 3834 w 10000"/>
                  <a:gd name="connsiteY491" fmla="*/ 8468 h 10000"/>
                  <a:gd name="connsiteX492" fmla="*/ 3842 w 10000"/>
                  <a:gd name="connsiteY492" fmla="*/ 8478 h 10000"/>
                  <a:gd name="connsiteX493" fmla="*/ 3850 w 10000"/>
                  <a:gd name="connsiteY493" fmla="*/ 8478 h 10000"/>
                  <a:gd name="connsiteX494" fmla="*/ 3859 w 10000"/>
                  <a:gd name="connsiteY494" fmla="*/ 8484 h 10000"/>
                  <a:gd name="connsiteX495" fmla="*/ 3873 w 10000"/>
                  <a:gd name="connsiteY495" fmla="*/ 8494 h 10000"/>
                  <a:gd name="connsiteX496" fmla="*/ 3875 w 10000"/>
                  <a:gd name="connsiteY496" fmla="*/ 8507 h 10000"/>
                  <a:gd name="connsiteX497" fmla="*/ 3881 w 10000"/>
                  <a:gd name="connsiteY497" fmla="*/ 8527 h 10000"/>
                  <a:gd name="connsiteX498" fmla="*/ 3875 w 10000"/>
                  <a:gd name="connsiteY498" fmla="*/ 8546 h 10000"/>
                  <a:gd name="connsiteX499" fmla="*/ 3892 w 10000"/>
                  <a:gd name="connsiteY499" fmla="*/ 8546 h 10000"/>
                  <a:gd name="connsiteX500" fmla="*/ 3900 w 10000"/>
                  <a:gd name="connsiteY500" fmla="*/ 8543 h 10000"/>
                  <a:gd name="connsiteX501" fmla="*/ 3906 w 10000"/>
                  <a:gd name="connsiteY501" fmla="*/ 8543 h 10000"/>
                  <a:gd name="connsiteX502" fmla="*/ 3922 w 10000"/>
                  <a:gd name="connsiteY502" fmla="*/ 8552 h 10000"/>
                  <a:gd name="connsiteX503" fmla="*/ 3939 w 10000"/>
                  <a:gd name="connsiteY503" fmla="*/ 8559 h 10000"/>
                  <a:gd name="connsiteX504" fmla="*/ 3953 w 10000"/>
                  <a:gd name="connsiteY504" fmla="*/ 8572 h 10000"/>
                  <a:gd name="connsiteX505" fmla="*/ 3956 w 10000"/>
                  <a:gd name="connsiteY505" fmla="*/ 8588 h 10000"/>
                  <a:gd name="connsiteX506" fmla="*/ 3956 w 10000"/>
                  <a:gd name="connsiteY506" fmla="*/ 8608 h 10000"/>
                  <a:gd name="connsiteX507" fmla="*/ 3972 w 10000"/>
                  <a:gd name="connsiteY507" fmla="*/ 8608 h 10000"/>
                  <a:gd name="connsiteX508" fmla="*/ 3986 w 10000"/>
                  <a:gd name="connsiteY508" fmla="*/ 8608 h 10000"/>
                  <a:gd name="connsiteX509" fmla="*/ 3997 w 10000"/>
                  <a:gd name="connsiteY509" fmla="*/ 8608 h 10000"/>
                  <a:gd name="connsiteX510" fmla="*/ 4006 w 10000"/>
                  <a:gd name="connsiteY510" fmla="*/ 8608 h 10000"/>
                  <a:gd name="connsiteX511" fmla="*/ 4006 w 10000"/>
                  <a:gd name="connsiteY511" fmla="*/ 8611 h 10000"/>
                  <a:gd name="connsiteX512" fmla="*/ 4011 w 10000"/>
                  <a:gd name="connsiteY512" fmla="*/ 8611 h 10000"/>
                  <a:gd name="connsiteX513" fmla="*/ 4022 w 10000"/>
                  <a:gd name="connsiteY513" fmla="*/ 8620 h 10000"/>
                  <a:gd name="connsiteX514" fmla="*/ 4042 w 10000"/>
                  <a:gd name="connsiteY514" fmla="*/ 8620 h 10000"/>
                  <a:gd name="connsiteX515" fmla="*/ 4050 w 10000"/>
                  <a:gd name="connsiteY515" fmla="*/ 8617 h 10000"/>
                  <a:gd name="connsiteX516" fmla="*/ 4069 w 10000"/>
                  <a:gd name="connsiteY516" fmla="*/ 8620 h 10000"/>
                  <a:gd name="connsiteX517" fmla="*/ 4086 w 10000"/>
                  <a:gd name="connsiteY517" fmla="*/ 8630 h 10000"/>
                  <a:gd name="connsiteX518" fmla="*/ 4108 w 10000"/>
                  <a:gd name="connsiteY518" fmla="*/ 8627 h 10000"/>
                  <a:gd name="connsiteX519" fmla="*/ 4125 w 10000"/>
                  <a:gd name="connsiteY519" fmla="*/ 8620 h 10000"/>
                  <a:gd name="connsiteX520" fmla="*/ 4133 w 10000"/>
                  <a:gd name="connsiteY520" fmla="*/ 8611 h 10000"/>
                  <a:gd name="connsiteX521" fmla="*/ 4139 w 10000"/>
                  <a:gd name="connsiteY521" fmla="*/ 8608 h 10000"/>
                  <a:gd name="connsiteX522" fmla="*/ 4147 w 10000"/>
                  <a:gd name="connsiteY522" fmla="*/ 8601 h 10000"/>
                  <a:gd name="connsiteX523" fmla="*/ 4155 w 10000"/>
                  <a:gd name="connsiteY523" fmla="*/ 8591 h 10000"/>
                  <a:gd name="connsiteX524" fmla="*/ 4166 w 10000"/>
                  <a:gd name="connsiteY524" fmla="*/ 8582 h 10000"/>
                  <a:gd name="connsiteX525" fmla="*/ 4183 w 10000"/>
                  <a:gd name="connsiteY525" fmla="*/ 8569 h 10000"/>
                  <a:gd name="connsiteX526" fmla="*/ 4191 w 10000"/>
                  <a:gd name="connsiteY526" fmla="*/ 8562 h 10000"/>
                  <a:gd name="connsiteX527" fmla="*/ 4208 w 10000"/>
                  <a:gd name="connsiteY527" fmla="*/ 8552 h 10000"/>
                  <a:gd name="connsiteX528" fmla="*/ 4230 w 10000"/>
                  <a:gd name="connsiteY528" fmla="*/ 8552 h 10000"/>
                  <a:gd name="connsiteX529" fmla="*/ 4238 w 10000"/>
                  <a:gd name="connsiteY529" fmla="*/ 8559 h 10000"/>
                  <a:gd name="connsiteX530" fmla="*/ 4247 w 10000"/>
                  <a:gd name="connsiteY530" fmla="*/ 8572 h 10000"/>
                  <a:gd name="connsiteX531" fmla="*/ 4252 w 10000"/>
                  <a:gd name="connsiteY531" fmla="*/ 8578 h 10000"/>
                  <a:gd name="connsiteX532" fmla="*/ 4263 w 10000"/>
                  <a:gd name="connsiteY532" fmla="*/ 8582 h 10000"/>
                  <a:gd name="connsiteX533" fmla="*/ 4277 w 10000"/>
                  <a:gd name="connsiteY533" fmla="*/ 8572 h 10000"/>
                  <a:gd name="connsiteX534" fmla="*/ 4294 w 10000"/>
                  <a:gd name="connsiteY534" fmla="*/ 8559 h 10000"/>
                  <a:gd name="connsiteX535" fmla="*/ 4302 w 10000"/>
                  <a:gd name="connsiteY535" fmla="*/ 8546 h 10000"/>
                  <a:gd name="connsiteX536" fmla="*/ 4310 w 10000"/>
                  <a:gd name="connsiteY536" fmla="*/ 8543 h 10000"/>
                  <a:gd name="connsiteX537" fmla="*/ 4313 w 10000"/>
                  <a:gd name="connsiteY537" fmla="*/ 8543 h 10000"/>
                  <a:gd name="connsiteX538" fmla="*/ 4332 w 10000"/>
                  <a:gd name="connsiteY538" fmla="*/ 8546 h 10000"/>
                  <a:gd name="connsiteX539" fmla="*/ 4335 w 10000"/>
                  <a:gd name="connsiteY539" fmla="*/ 8559 h 10000"/>
                  <a:gd name="connsiteX540" fmla="*/ 4349 w 10000"/>
                  <a:gd name="connsiteY540" fmla="*/ 8588 h 10000"/>
                  <a:gd name="connsiteX541" fmla="*/ 4360 w 10000"/>
                  <a:gd name="connsiteY541" fmla="*/ 8591 h 10000"/>
                  <a:gd name="connsiteX542" fmla="*/ 4366 w 10000"/>
                  <a:gd name="connsiteY542" fmla="*/ 8591 h 10000"/>
                  <a:gd name="connsiteX543" fmla="*/ 4382 w 10000"/>
                  <a:gd name="connsiteY543" fmla="*/ 8598 h 10000"/>
                  <a:gd name="connsiteX544" fmla="*/ 4385 w 10000"/>
                  <a:gd name="connsiteY544" fmla="*/ 8598 h 10000"/>
                  <a:gd name="connsiteX545" fmla="*/ 4402 w 10000"/>
                  <a:gd name="connsiteY545" fmla="*/ 8598 h 10000"/>
                  <a:gd name="connsiteX546" fmla="*/ 4421 w 10000"/>
                  <a:gd name="connsiteY546" fmla="*/ 8591 h 10000"/>
                  <a:gd name="connsiteX547" fmla="*/ 4440 w 10000"/>
                  <a:gd name="connsiteY547" fmla="*/ 8591 h 10000"/>
                  <a:gd name="connsiteX548" fmla="*/ 4449 w 10000"/>
                  <a:gd name="connsiteY548" fmla="*/ 8598 h 10000"/>
                  <a:gd name="connsiteX549" fmla="*/ 4454 w 10000"/>
                  <a:gd name="connsiteY549" fmla="*/ 8617 h 10000"/>
                  <a:gd name="connsiteX550" fmla="*/ 4463 w 10000"/>
                  <a:gd name="connsiteY550" fmla="*/ 8608 h 10000"/>
                  <a:gd name="connsiteX551" fmla="*/ 4474 w 10000"/>
                  <a:gd name="connsiteY551" fmla="*/ 8608 h 10000"/>
                  <a:gd name="connsiteX552" fmla="*/ 4490 w 10000"/>
                  <a:gd name="connsiteY552" fmla="*/ 8617 h 10000"/>
                  <a:gd name="connsiteX553" fmla="*/ 4504 w 10000"/>
                  <a:gd name="connsiteY553" fmla="*/ 8617 h 10000"/>
                  <a:gd name="connsiteX554" fmla="*/ 4518 w 10000"/>
                  <a:gd name="connsiteY554" fmla="*/ 8617 h 10000"/>
                  <a:gd name="connsiteX555" fmla="*/ 4535 w 10000"/>
                  <a:gd name="connsiteY555" fmla="*/ 8611 h 10000"/>
                  <a:gd name="connsiteX556" fmla="*/ 4546 w 10000"/>
                  <a:gd name="connsiteY556" fmla="*/ 8611 h 10000"/>
                  <a:gd name="connsiteX557" fmla="*/ 4562 w 10000"/>
                  <a:gd name="connsiteY557" fmla="*/ 8611 h 10000"/>
                  <a:gd name="connsiteX558" fmla="*/ 4571 w 10000"/>
                  <a:gd name="connsiteY558" fmla="*/ 8611 h 10000"/>
                  <a:gd name="connsiteX559" fmla="*/ 4579 w 10000"/>
                  <a:gd name="connsiteY559" fmla="*/ 8608 h 10000"/>
                  <a:gd name="connsiteX560" fmla="*/ 4584 w 10000"/>
                  <a:gd name="connsiteY560" fmla="*/ 8608 h 10000"/>
                  <a:gd name="connsiteX561" fmla="*/ 4601 w 10000"/>
                  <a:gd name="connsiteY561" fmla="*/ 8617 h 10000"/>
                  <a:gd name="connsiteX562" fmla="*/ 4609 w 10000"/>
                  <a:gd name="connsiteY562" fmla="*/ 8627 h 10000"/>
                  <a:gd name="connsiteX563" fmla="*/ 4618 w 10000"/>
                  <a:gd name="connsiteY563" fmla="*/ 8637 h 10000"/>
                  <a:gd name="connsiteX564" fmla="*/ 4618 w 10000"/>
                  <a:gd name="connsiteY564" fmla="*/ 8646 h 10000"/>
                  <a:gd name="connsiteX565" fmla="*/ 4634 w 10000"/>
                  <a:gd name="connsiteY565" fmla="*/ 8656 h 10000"/>
                  <a:gd name="connsiteX566" fmla="*/ 4640 w 10000"/>
                  <a:gd name="connsiteY566" fmla="*/ 8659 h 10000"/>
                  <a:gd name="connsiteX567" fmla="*/ 4651 w 10000"/>
                  <a:gd name="connsiteY567" fmla="*/ 8666 h 10000"/>
                  <a:gd name="connsiteX568" fmla="*/ 4657 w 10000"/>
                  <a:gd name="connsiteY568" fmla="*/ 8659 h 10000"/>
                  <a:gd name="connsiteX569" fmla="*/ 4668 w 10000"/>
                  <a:gd name="connsiteY569" fmla="*/ 8650 h 10000"/>
                  <a:gd name="connsiteX570" fmla="*/ 4676 w 10000"/>
                  <a:gd name="connsiteY570" fmla="*/ 8650 h 10000"/>
                  <a:gd name="connsiteX571" fmla="*/ 4690 w 10000"/>
                  <a:gd name="connsiteY571" fmla="*/ 8650 h 10000"/>
                  <a:gd name="connsiteX572" fmla="*/ 4698 w 10000"/>
                  <a:gd name="connsiteY572" fmla="*/ 8650 h 10000"/>
                  <a:gd name="connsiteX573" fmla="*/ 4704 w 10000"/>
                  <a:gd name="connsiteY573" fmla="*/ 8650 h 10000"/>
                  <a:gd name="connsiteX574" fmla="*/ 4706 w 10000"/>
                  <a:gd name="connsiteY574" fmla="*/ 8659 h 10000"/>
                  <a:gd name="connsiteX575" fmla="*/ 4706 w 10000"/>
                  <a:gd name="connsiteY575" fmla="*/ 8666 h 10000"/>
                  <a:gd name="connsiteX576" fmla="*/ 4723 w 10000"/>
                  <a:gd name="connsiteY576" fmla="*/ 8682 h 10000"/>
                  <a:gd name="connsiteX577" fmla="*/ 4737 w 10000"/>
                  <a:gd name="connsiteY577" fmla="*/ 8682 h 10000"/>
                  <a:gd name="connsiteX578" fmla="*/ 4745 w 10000"/>
                  <a:gd name="connsiteY578" fmla="*/ 8676 h 10000"/>
                  <a:gd name="connsiteX579" fmla="*/ 4756 w 10000"/>
                  <a:gd name="connsiteY579" fmla="*/ 8666 h 10000"/>
                  <a:gd name="connsiteX580" fmla="*/ 4765 w 10000"/>
                  <a:gd name="connsiteY580" fmla="*/ 8666 h 10000"/>
                  <a:gd name="connsiteX581" fmla="*/ 4765 w 10000"/>
                  <a:gd name="connsiteY581" fmla="*/ 8682 h 10000"/>
                  <a:gd name="connsiteX582" fmla="*/ 4770 w 10000"/>
                  <a:gd name="connsiteY582" fmla="*/ 8701 h 10000"/>
                  <a:gd name="connsiteX583" fmla="*/ 4778 w 10000"/>
                  <a:gd name="connsiteY583" fmla="*/ 8705 h 10000"/>
                  <a:gd name="connsiteX584" fmla="*/ 4795 w 10000"/>
                  <a:gd name="connsiteY584" fmla="*/ 8714 h 10000"/>
                  <a:gd name="connsiteX585" fmla="*/ 4812 w 10000"/>
                  <a:gd name="connsiteY585" fmla="*/ 8714 h 10000"/>
                  <a:gd name="connsiteX586" fmla="*/ 4825 w 10000"/>
                  <a:gd name="connsiteY586" fmla="*/ 8705 h 10000"/>
                  <a:gd name="connsiteX587" fmla="*/ 4825 w 10000"/>
                  <a:gd name="connsiteY587" fmla="*/ 8701 h 10000"/>
                  <a:gd name="connsiteX588" fmla="*/ 4828 w 10000"/>
                  <a:gd name="connsiteY588" fmla="*/ 8701 h 10000"/>
                  <a:gd name="connsiteX589" fmla="*/ 4837 w 10000"/>
                  <a:gd name="connsiteY589" fmla="*/ 8692 h 10000"/>
                  <a:gd name="connsiteX590" fmla="*/ 4842 w 10000"/>
                  <a:gd name="connsiteY590" fmla="*/ 8685 h 10000"/>
                  <a:gd name="connsiteX591" fmla="*/ 4859 w 10000"/>
                  <a:gd name="connsiteY591" fmla="*/ 8692 h 10000"/>
                  <a:gd name="connsiteX592" fmla="*/ 4870 w 10000"/>
                  <a:gd name="connsiteY592" fmla="*/ 8701 h 10000"/>
                  <a:gd name="connsiteX593" fmla="*/ 4878 w 10000"/>
                  <a:gd name="connsiteY593" fmla="*/ 8714 h 10000"/>
                  <a:gd name="connsiteX594" fmla="*/ 4892 w 10000"/>
                  <a:gd name="connsiteY594" fmla="*/ 8724 h 10000"/>
                  <a:gd name="connsiteX595" fmla="*/ 4900 w 10000"/>
                  <a:gd name="connsiteY595" fmla="*/ 8724 h 10000"/>
                  <a:gd name="connsiteX596" fmla="*/ 4906 w 10000"/>
                  <a:gd name="connsiteY596" fmla="*/ 8705 h 10000"/>
                  <a:gd name="connsiteX597" fmla="*/ 4925 w 10000"/>
                  <a:gd name="connsiteY597" fmla="*/ 8724 h 10000"/>
                  <a:gd name="connsiteX598" fmla="*/ 4939 w 10000"/>
                  <a:gd name="connsiteY598" fmla="*/ 8701 h 10000"/>
                  <a:gd name="connsiteX599" fmla="*/ 4950 w 10000"/>
                  <a:gd name="connsiteY599" fmla="*/ 8695 h 10000"/>
                  <a:gd name="connsiteX600" fmla="*/ 4956 w 10000"/>
                  <a:gd name="connsiteY600" fmla="*/ 8692 h 10000"/>
                  <a:gd name="connsiteX601" fmla="*/ 4986 w 10000"/>
                  <a:gd name="connsiteY601" fmla="*/ 8705 h 10000"/>
                  <a:gd name="connsiteX602" fmla="*/ 5003 w 10000"/>
                  <a:gd name="connsiteY602" fmla="*/ 8701 h 10000"/>
                  <a:gd name="connsiteX603" fmla="*/ 5011 w 10000"/>
                  <a:gd name="connsiteY603" fmla="*/ 8692 h 10000"/>
                  <a:gd name="connsiteX604" fmla="*/ 5028 w 10000"/>
                  <a:gd name="connsiteY604" fmla="*/ 8682 h 10000"/>
                  <a:gd name="connsiteX605" fmla="*/ 5030 w 10000"/>
                  <a:gd name="connsiteY605" fmla="*/ 8659 h 10000"/>
                  <a:gd name="connsiteX606" fmla="*/ 5039 w 10000"/>
                  <a:gd name="connsiteY606" fmla="*/ 8656 h 10000"/>
                  <a:gd name="connsiteX607" fmla="*/ 5053 w 10000"/>
                  <a:gd name="connsiteY607" fmla="*/ 8669 h 10000"/>
                  <a:gd name="connsiteX608" fmla="*/ 5061 w 10000"/>
                  <a:gd name="connsiteY608" fmla="*/ 8669 h 10000"/>
                  <a:gd name="connsiteX609" fmla="*/ 5061 w 10000"/>
                  <a:gd name="connsiteY609" fmla="*/ 8676 h 10000"/>
                  <a:gd name="connsiteX610" fmla="*/ 5069 w 10000"/>
                  <a:gd name="connsiteY610" fmla="*/ 8669 h 10000"/>
                  <a:gd name="connsiteX611" fmla="*/ 5083 w 10000"/>
                  <a:gd name="connsiteY611" fmla="*/ 8669 h 10000"/>
                  <a:gd name="connsiteX612" fmla="*/ 5100 w 10000"/>
                  <a:gd name="connsiteY612" fmla="*/ 8669 h 10000"/>
                  <a:gd name="connsiteX613" fmla="*/ 5119 w 10000"/>
                  <a:gd name="connsiteY613" fmla="*/ 8682 h 10000"/>
                  <a:gd name="connsiteX614" fmla="*/ 5136 w 10000"/>
                  <a:gd name="connsiteY614" fmla="*/ 8692 h 10000"/>
                  <a:gd name="connsiteX615" fmla="*/ 5161 w 10000"/>
                  <a:gd name="connsiteY615" fmla="*/ 8701 h 10000"/>
                  <a:gd name="connsiteX616" fmla="*/ 5183 w 10000"/>
                  <a:gd name="connsiteY616" fmla="*/ 8701 h 10000"/>
                  <a:gd name="connsiteX617" fmla="*/ 5199 w 10000"/>
                  <a:gd name="connsiteY617" fmla="*/ 8701 h 10000"/>
                  <a:gd name="connsiteX618" fmla="*/ 5213 w 10000"/>
                  <a:gd name="connsiteY618" fmla="*/ 8705 h 10000"/>
                  <a:gd name="connsiteX619" fmla="*/ 5224 w 10000"/>
                  <a:gd name="connsiteY619" fmla="*/ 8701 h 10000"/>
                  <a:gd name="connsiteX620" fmla="*/ 5230 w 10000"/>
                  <a:gd name="connsiteY620" fmla="*/ 8701 h 10000"/>
                  <a:gd name="connsiteX621" fmla="*/ 5241 w 10000"/>
                  <a:gd name="connsiteY621" fmla="*/ 8676 h 10000"/>
                  <a:gd name="connsiteX622" fmla="*/ 5247 w 10000"/>
                  <a:gd name="connsiteY622" fmla="*/ 8666 h 10000"/>
                  <a:gd name="connsiteX623" fmla="*/ 5249 w 10000"/>
                  <a:gd name="connsiteY623" fmla="*/ 8646 h 10000"/>
                  <a:gd name="connsiteX624" fmla="*/ 5249 w 10000"/>
                  <a:gd name="connsiteY624" fmla="*/ 8650 h 10000"/>
                  <a:gd name="connsiteX625" fmla="*/ 5255 w 10000"/>
                  <a:gd name="connsiteY625" fmla="*/ 8646 h 10000"/>
                  <a:gd name="connsiteX626" fmla="*/ 5271 w 10000"/>
                  <a:gd name="connsiteY626" fmla="*/ 8650 h 10000"/>
                  <a:gd name="connsiteX627" fmla="*/ 5288 w 10000"/>
                  <a:gd name="connsiteY627" fmla="*/ 8666 h 10000"/>
                  <a:gd name="connsiteX628" fmla="*/ 5296 w 10000"/>
                  <a:gd name="connsiteY628" fmla="*/ 8666 h 10000"/>
                  <a:gd name="connsiteX629" fmla="*/ 5310 w 10000"/>
                  <a:gd name="connsiteY629" fmla="*/ 8656 h 10000"/>
                  <a:gd name="connsiteX630" fmla="*/ 5321 w 10000"/>
                  <a:gd name="connsiteY630" fmla="*/ 8650 h 10000"/>
                  <a:gd name="connsiteX631" fmla="*/ 5338 w 10000"/>
                  <a:gd name="connsiteY631" fmla="*/ 8650 h 10000"/>
                  <a:gd name="connsiteX632" fmla="*/ 5360 w 10000"/>
                  <a:gd name="connsiteY632" fmla="*/ 8640 h 10000"/>
                  <a:gd name="connsiteX633" fmla="*/ 5366 w 10000"/>
                  <a:gd name="connsiteY633" fmla="*/ 8637 h 10000"/>
                  <a:gd name="connsiteX634" fmla="*/ 5368 w 10000"/>
                  <a:gd name="connsiteY634" fmla="*/ 8637 h 10000"/>
                  <a:gd name="connsiteX635" fmla="*/ 5382 w 10000"/>
                  <a:gd name="connsiteY635" fmla="*/ 8630 h 10000"/>
                  <a:gd name="connsiteX636" fmla="*/ 5391 w 10000"/>
                  <a:gd name="connsiteY636" fmla="*/ 8630 h 10000"/>
                  <a:gd name="connsiteX637" fmla="*/ 5402 w 10000"/>
                  <a:gd name="connsiteY637" fmla="*/ 8637 h 10000"/>
                  <a:gd name="connsiteX638" fmla="*/ 5418 w 10000"/>
                  <a:gd name="connsiteY638" fmla="*/ 8656 h 10000"/>
                  <a:gd name="connsiteX639" fmla="*/ 5432 w 10000"/>
                  <a:gd name="connsiteY639" fmla="*/ 8666 h 10000"/>
                  <a:gd name="connsiteX640" fmla="*/ 5443 w 10000"/>
                  <a:gd name="connsiteY640" fmla="*/ 8682 h 10000"/>
                  <a:gd name="connsiteX641" fmla="*/ 5457 w 10000"/>
                  <a:gd name="connsiteY641" fmla="*/ 8692 h 10000"/>
                  <a:gd name="connsiteX642" fmla="*/ 5471 w 10000"/>
                  <a:gd name="connsiteY642" fmla="*/ 8705 h 10000"/>
                  <a:gd name="connsiteX643" fmla="*/ 5488 w 10000"/>
                  <a:gd name="connsiteY643" fmla="*/ 8711 h 10000"/>
                  <a:gd name="connsiteX644" fmla="*/ 5490 w 10000"/>
                  <a:gd name="connsiteY644" fmla="*/ 8721 h 10000"/>
                  <a:gd name="connsiteX645" fmla="*/ 5512 w 10000"/>
                  <a:gd name="connsiteY645" fmla="*/ 8724 h 10000"/>
                  <a:gd name="connsiteX646" fmla="*/ 5521 w 10000"/>
                  <a:gd name="connsiteY646" fmla="*/ 8714 h 10000"/>
                  <a:gd name="connsiteX647" fmla="*/ 5524 w 10000"/>
                  <a:gd name="connsiteY647" fmla="*/ 8714 h 10000"/>
                  <a:gd name="connsiteX648" fmla="*/ 5532 w 10000"/>
                  <a:gd name="connsiteY648" fmla="*/ 8721 h 10000"/>
                  <a:gd name="connsiteX649" fmla="*/ 5540 w 10000"/>
                  <a:gd name="connsiteY649" fmla="*/ 8724 h 10000"/>
                  <a:gd name="connsiteX650" fmla="*/ 5562 w 10000"/>
                  <a:gd name="connsiteY650" fmla="*/ 8750 h 10000"/>
                  <a:gd name="connsiteX651" fmla="*/ 5562 w 10000"/>
                  <a:gd name="connsiteY651" fmla="*/ 8760 h 10000"/>
                  <a:gd name="connsiteX652" fmla="*/ 5571 w 10000"/>
                  <a:gd name="connsiteY652" fmla="*/ 8782 h 10000"/>
                  <a:gd name="connsiteX653" fmla="*/ 5579 w 10000"/>
                  <a:gd name="connsiteY653" fmla="*/ 8789 h 10000"/>
                  <a:gd name="connsiteX654" fmla="*/ 5593 w 10000"/>
                  <a:gd name="connsiteY654" fmla="*/ 8789 h 10000"/>
                  <a:gd name="connsiteX655" fmla="*/ 5596 w 10000"/>
                  <a:gd name="connsiteY655" fmla="*/ 8789 h 10000"/>
                  <a:gd name="connsiteX656" fmla="*/ 5626 w 10000"/>
                  <a:gd name="connsiteY656" fmla="*/ 8782 h 10000"/>
                  <a:gd name="connsiteX657" fmla="*/ 5629 w 10000"/>
                  <a:gd name="connsiteY657" fmla="*/ 8782 h 10000"/>
                  <a:gd name="connsiteX658" fmla="*/ 5637 w 10000"/>
                  <a:gd name="connsiteY658" fmla="*/ 8779 h 10000"/>
                  <a:gd name="connsiteX659" fmla="*/ 5648 w 10000"/>
                  <a:gd name="connsiteY659" fmla="*/ 8789 h 10000"/>
                  <a:gd name="connsiteX660" fmla="*/ 5665 w 10000"/>
                  <a:gd name="connsiteY660" fmla="*/ 8795 h 10000"/>
                  <a:gd name="connsiteX661" fmla="*/ 5676 w 10000"/>
                  <a:gd name="connsiteY661" fmla="*/ 8789 h 10000"/>
                  <a:gd name="connsiteX662" fmla="*/ 5684 w 10000"/>
                  <a:gd name="connsiteY662" fmla="*/ 8782 h 10000"/>
                  <a:gd name="connsiteX663" fmla="*/ 5693 w 10000"/>
                  <a:gd name="connsiteY663" fmla="*/ 8789 h 10000"/>
                  <a:gd name="connsiteX664" fmla="*/ 5715 w 10000"/>
                  <a:gd name="connsiteY664" fmla="*/ 8808 h 10000"/>
                  <a:gd name="connsiteX665" fmla="*/ 5731 w 10000"/>
                  <a:gd name="connsiteY665" fmla="*/ 8808 h 10000"/>
                  <a:gd name="connsiteX666" fmla="*/ 5740 w 10000"/>
                  <a:gd name="connsiteY666" fmla="*/ 8808 h 10000"/>
                  <a:gd name="connsiteX667" fmla="*/ 5765 w 10000"/>
                  <a:gd name="connsiteY667" fmla="*/ 8818 h 10000"/>
                  <a:gd name="connsiteX668" fmla="*/ 5781 w 10000"/>
                  <a:gd name="connsiteY668" fmla="*/ 8824 h 10000"/>
                  <a:gd name="connsiteX669" fmla="*/ 5798 w 10000"/>
                  <a:gd name="connsiteY669" fmla="*/ 8834 h 10000"/>
                  <a:gd name="connsiteX670" fmla="*/ 5814 w 10000"/>
                  <a:gd name="connsiteY670" fmla="*/ 8837 h 10000"/>
                  <a:gd name="connsiteX671" fmla="*/ 5831 w 10000"/>
                  <a:gd name="connsiteY671" fmla="*/ 8844 h 10000"/>
                  <a:gd name="connsiteX672" fmla="*/ 5842 w 10000"/>
                  <a:gd name="connsiteY672" fmla="*/ 8847 h 10000"/>
                  <a:gd name="connsiteX673" fmla="*/ 5859 w 10000"/>
                  <a:gd name="connsiteY673" fmla="*/ 8857 h 10000"/>
                  <a:gd name="connsiteX674" fmla="*/ 5870 w 10000"/>
                  <a:gd name="connsiteY674" fmla="*/ 8867 h 10000"/>
                  <a:gd name="connsiteX675" fmla="*/ 5878 w 10000"/>
                  <a:gd name="connsiteY675" fmla="*/ 8873 h 10000"/>
                  <a:gd name="connsiteX676" fmla="*/ 5895 w 10000"/>
                  <a:gd name="connsiteY676" fmla="*/ 8873 h 10000"/>
                  <a:gd name="connsiteX677" fmla="*/ 5911 w 10000"/>
                  <a:gd name="connsiteY677" fmla="*/ 8873 h 10000"/>
                  <a:gd name="connsiteX678" fmla="*/ 5931 w 10000"/>
                  <a:gd name="connsiteY678" fmla="*/ 8873 h 10000"/>
                  <a:gd name="connsiteX679" fmla="*/ 5950 w 10000"/>
                  <a:gd name="connsiteY679" fmla="*/ 8867 h 10000"/>
                  <a:gd name="connsiteX680" fmla="*/ 5967 w 10000"/>
                  <a:gd name="connsiteY680" fmla="*/ 8867 h 10000"/>
                  <a:gd name="connsiteX681" fmla="*/ 5975 w 10000"/>
                  <a:gd name="connsiteY681" fmla="*/ 8873 h 10000"/>
                  <a:gd name="connsiteX682" fmla="*/ 6000 w 10000"/>
                  <a:gd name="connsiteY682" fmla="*/ 8883 h 10000"/>
                  <a:gd name="connsiteX683" fmla="*/ 5997 w 10000"/>
                  <a:gd name="connsiteY683" fmla="*/ 8886 h 10000"/>
                  <a:gd name="connsiteX684" fmla="*/ 5997 w 10000"/>
                  <a:gd name="connsiteY684" fmla="*/ 8896 h 10000"/>
                  <a:gd name="connsiteX685" fmla="*/ 6014 w 10000"/>
                  <a:gd name="connsiteY685" fmla="*/ 8892 h 10000"/>
                  <a:gd name="connsiteX686" fmla="*/ 6028 w 10000"/>
                  <a:gd name="connsiteY686" fmla="*/ 8892 h 10000"/>
                  <a:gd name="connsiteX687" fmla="*/ 6053 w 10000"/>
                  <a:gd name="connsiteY687" fmla="*/ 8886 h 10000"/>
                  <a:gd name="connsiteX688" fmla="*/ 6072 w 10000"/>
                  <a:gd name="connsiteY688" fmla="*/ 8876 h 10000"/>
                  <a:gd name="connsiteX689" fmla="*/ 6089 w 10000"/>
                  <a:gd name="connsiteY689" fmla="*/ 8867 h 10000"/>
                  <a:gd name="connsiteX690" fmla="*/ 6111 w 10000"/>
                  <a:gd name="connsiteY690" fmla="*/ 8857 h 10000"/>
                  <a:gd name="connsiteX691" fmla="*/ 6127 w 10000"/>
                  <a:gd name="connsiteY691" fmla="*/ 8847 h 10000"/>
                  <a:gd name="connsiteX692" fmla="*/ 6152 w 10000"/>
                  <a:gd name="connsiteY692" fmla="*/ 8834 h 10000"/>
                  <a:gd name="connsiteX693" fmla="*/ 6183 w 10000"/>
                  <a:gd name="connsiteY693" fmla="*/ 8828 h 10000"/>
                  <a:gd name="connsiteX694" fmla="*/ 6175 w 10000"/>
                  <a:gd name="connsiteY694" fmla="*/ 8844 h 10000"/>
                  <a:gd name="connsiteX695" fmla="*/ 6169 w 10000"/>
                  <a:gd name="connsiteY695" fmla="*/ 8863 h 10000"/>
                  <a:gd name="connsiteX696" fmla="*/ 6158 w 10000"/>
                  <a:gd name="connsiteY696" fmla="*/ 8886 h 10000"/>
                  <a:gd name="connsiteX697" fmla="*/ 6152 w 10000"/>
                  <a:gd name="connsiteY697" fmla="*/ 8896 h 10000"/>
                  <a:gd name="connsiteX698" fmla="*/ 6150 w 10000"/>
                  <a:gd name="connsiteY698" fmla="*/ 8909 h 10000"/>
                  <a:gd name="connsiteX699" fmla="*/ 6152 w 10000"/>
                  <a:gd name="connsiteY699" fmla="*/ 8938 h 10000"/>
                  <a:gd name="connsiteX700" fmla="*/ 6158 w 10000"/>
                  <a:gd name="connsiteY700" fmla="*/ 8957 h 10000"/>
                  <a:gd name="connsiteX701" fmla="*/ 6161 w 10000"/>
                  <a:gd name="connsiteY701" fmla="*/ 8980 h 10000"/>
                  <a:gd name="connsiteX702" fmla="*/ 6166 w 10000"/>
                  <a:gd name="connsiteY702" fmla="*/ 8999 h 10000"/>
                  <a:gd name="connsiteX703" fmla="*/ 6175 w 10000"/>
                  <a:gd name="connsiteY703" fmla="*/ 9032 h 10000"/>
                  <a:gd name="connsiteX704" fmla="*/ 6183 w 10000"/>
                  <a:gd name="connsiteY704" fmla="*/ 9051 h 10000"/>
                  <a:gd name="connsiteX705" fmla="*/ 6191 w 10000"/>
                  <a:gd name="connsiteY705" fmla="*/ 9064 h 10000"/>
                  <a:gd name="connsiteX706" fmla="*/ 6194 w 10000"/>
                  <a:gd name="connsiteY706" fmla="*/ 9084 h 10000"/>
                  <a:gd name="connsiteX707" fmla="*/ 6208 w 10000"/>
                  <a:gd name="connsiteY707" fmla="*/ 9103 h 10000"/>
                  <a:gd name="connsiteX708" fmla="*/ 6208 w 10000"/>
                  <a:gd name="connsiteY708" fmla="*/ 9113 h 10000"/>
                  <a:gd name="connsiteX709" fmla="*/ 6216 w 10000"/>
                  <a:gd name="connsiteY709" fmla="*/ 9129 h 10000"/>
                  <a:gd name="connsiteX710" fmla="*/ 6230 w 10000"/>
                  <a:gd name="connsiteY710" fmla="*/ 9148 h 10000"/>
                  <a:gd name="connsiteX711" fmla="*/ 6241 w 10000"/>
                  <a:gd name="connsiteY711" fmla="*/ 9165 h 10000"/>
                  <a:gd name="connsiteX712" fmla="*/ 6249 w 10000"/>
                  <a:gd name="connsiteY712" fmla="*/ 9168 h 10000"/>
                  <a:gd name="connsiteX713" fmla="*/ 6266 w 10000"/>
                  <a:gd name="connsiteY713" fmla="*/ 9184 h 10000"/>
                  <a:gd name="connsiteX714" fmla="*/ 6280 w 10000"/>
                  <a:gd name="connsiteY714" fmla="*/ 9184 h 10000"/>
                  <a:gd name="connsiteX715" fmla="*/ 6288 w 10000"/>
                  <a:gd name="connsiteY715" fmla="*/ 9177 h 10000"/>
                  <a:gd name="connsiteX716" fmla="*/ 6299 w 10000"/>
                  <a:gd name="connsiteY716" fmla="*/ 9187 h 10000"/>
                  <a:gd name="connsiteX717" fmla="*/ 6305 w 10000"/>
                  <a:gd name="connsiteY717" fmla="*/ 9197 h 10000"/>
                  <a:gd name="connsiteX718" fmla="*/ 6310 w 10000"/>
                  <a:gd name="connsiteY718" fmla="*/ 9197 h 10000"/>
                  <a:gd name="connsiteX719" fmla="*/ 6321 w 10000"/>
                  <a:gd name="connsiteY719" fmla="*/ 9213 h 10000"/>
                  <a:gd name="connsiteX720" fmla="*/ 6335 w 10000"/>
                  <a:gd name="connsiteY720" fmla="*/ 9223 h 10000"/>
                  <a:gd name="connsiteX721" fmla="*/ 6338 w 10000"/>
                  <a:gd name="connsiteY721" fmla="*/ 9223 h 10000"/>
                  <a:gd name="connsiteX722" fmla="*/ 6355 w 10000"/>
                  <a:gd name="connsiteY722" fmla="*/ 9226 h 10000"/>
                  <a:gd name="connsiteX723" fmla="*/ 6363 w 10000"/>
                  <a:gd name="connsiteY723" fmla="*/ 9236 h 10000"/>
                  <a:gd name="connsiteX724" fmla="*/ 6380 w 10000"/>
                  <a:gd name="connsiteY724" fmla="*/ 9258 h 10000"/>
                  <a:gd name="connsiteX725" fmla="*/ 6393 w 10000"/>
                  <a:gd name="connsiteY725" fmla="*/ 9278 h 10000"/>
                  <a:gd name="connsiteX726" fmla="*/ 6396 w 10000"/>
                  <a:gd name="connsiteY726" fmla="*/ 9288 h 10000"/>
                  <a:gd name="connsiteX727" fmla="*/ 6407 w 10000"/>
                  <a:gd name="connsiteY727" fmla="*/ 9297 h 10000"/>
                  <a:gd name="connsiteX728" fmla="*/ 6410 w 10000"/>
                  <a:gd name="connsiteY728" fmla="*/ 9307 h 10000"/>
                  <a:gd name="connsiteX729" fmla="*/ 6416 w 10000"/>
                  <a:gd name="connsiteY729" fmla="*/ 9317 h 10000"/>
                  <a:gd name="connsiteX730" fmla="*/ 6424 w 10000"/>
                  <a:gd name="connsiteY730" fmla="*/ 9326 h 10000"/>
                  <a:gd name="connsiteX731" fmla="*/ 6435 w 10000"/>
                  <a:gd name="connsiteY731" fmla="*/ 9336 h 10000"/>
                  <a:gd name="connsiteX732" fmla="*/ 6443 w 10000"/>
                  <a:gd name="connsiteY732" fmla="*/ 9346 h 10000"/>
                  <a:gd name="connsiteX733" fmla="*/ 6449 w 10000"/>
                  <a:gd name="connsiteY733" fmla="*/ 9362 h 10000"/>
                  <a:gd name="connsiteX734" fmla="*/ 6452 w 10000"/>
                  <a:gd name="connsiteY734" fmla="*/ 9372 h 10000"/>
                  <a:gd name="connsiteX735" fmla="*/ 6449 w 10000"/>
                  <a:gd name="connsiteY735" fmla="*/ 9381 h 10000"/>
                  <a:gd name="connsiteX736" fmla="*/ 6465 w 10000"/>
                  <a:gd name="connsiteY736" fmla="*/ 9394 h 10000"/>
                  <a:gd name="connsiteX737" fmla="*/ 6468 w 10000"/>
                  <a:gd name="connsiteY737" fmla="*/ 9420 h 10000"/>
                  <a:gd name="connsiteX738" fmla="*/ 6493 w 10000"/>
                  <a:gd name="connsiteY738" fmla="*/ 9430 h 10000"/>
                  <a:gd name="connsiteX739" fmla="*/ 6507 w 10000"/>
                  <a:gd name="connsiteY739" fmla="*/ 9440 h 10000"/>
                  <a:gd name="connsiteX740" fmla="*/ 6524 w 10000"/>
                  <a:gd name="connsiteY740" fmla="*/ 9459 h 10000"/>
                  <a:gd name="connsiteX741" fmla="*/ 6532 w 10000"/>
                  <a:gd name="connsiteY741" fmla="*/ 9485 h 10000"/>
                  <a:gd name="connsiteX742" fmla="*/ 6537 w 10000"/>
                  <a:gd name="connsiteY742" fmla="*/ 9498 h 10000"/>
                  <a:gd name="connsiteX743" fmla="*/ 6571 w 10000"/>
                  <a:gd name="connsiteY743" fmla="*/ 9508 h 10000"/>
                  <a:gd name="connsiteX744" fmla="*/ 6596 w 10000"/>
                  <a:gd name="connsiteY744" fmla="*/ 9508 h 10000"/>
                  <a:gd name="connsiteX745" fmla="*/ 6637 w 10000"/>
                  <a:gd name="connsiteY745" fmla="*/ 9517 h 10000"/>
                  <a:gd name="connsiteX746" fmla="*/ 6662 w 10000"/>
                  <a:gd name="connsiteY746" fmla="*/ 9524 h 10000"/>
                  <a:gd name="connsiteX747" fmla="*/ 6679 w 10000"/>
                  <a:gd name="connsiteY747" fmla="*/ 9517 h 10000"/>
                  <a:gd name="connsiteX748" fmla="*/ 6679 w 10000"/>
                  <a:gd name="connsiteY748" fmla="*/ 9505 h 10000"/>
                  <a:gd name="connsiteX749" fmla="*/ 6690 w 10000"/>
                  <a:gd name="connsiteY749" fmla="*/ 9485 h 10000"/>
                  <a:gd name="connsiteX750" fmla="*/ 6693 w 10000"/>
                  <a:gd name="connsiteY750" fmla="*/ 9479 h 10000"/>
                  <a:gd name="connsiteX751" fmla="*/ 6706 w 10000"/>
                  <a:gd name="connsiteY751" fmla="*/ 9469 h 10000"/>
                  <a:gd name="connsiteX752" fmla="*/ 6709 w 10000"/>
                  <a:gd name="connsiteY752" fmla="*/ 9462 h 10000"/>
                  <a:gd name="connsiteX753" fmla="*/ 6717 w 10000"/>
                  <a:gd name="connsiteY753" fmla="*/ 9459 h 10000"/>
                  <a:gd name="connsiteX754" fmla="*/ 6726 w 10000"/>
                  <a:gd name="connsiteY754" fmla="*/ 9459 h 10000"/>
                  <a:gd name="connsiteX755" fmla="*/ 6742 w 10000"/>
                  <a:gd name="connsiteY755" fmla="*/ 9462 h 10000"/>
                  <a:gd name="connsiteX756" fmla="*/ 6759 w 10000"/>
                  <a:gd name="connsiteY756" fmla="*/ 9479 h 10000"/>
                  <a:gd name="connsiteX757" fmla="*/ 6781 w 10000"/>
                  <a:gd name="connsiteY757" fmla="*/ 9485 h 10000"/>
                  <a:gd name="connsiteX758" fmla="*/ 6795 w 10000"/>
                  <a:gd name="connsiteY758" fmla="*/ 9485 h 10000"/>
                  <a:gd name="connsiteX759" fmla="*/ 6803 w 10000"/>
                  <a:gd name="connsiteY759" fmla="*/ 9498 h 10000"/>
                  <a:gd name="connsiteX760" fmla="*/ 6806 w 10000"/>
                  <a:gd name="connsiteY760" fmla="*/ 9508 h 10000"/>
                  <a:gd name="connsiteX761" fmla="*/ 6823 w 10000"/>
                  <a:gd name="connsiteY761" fmla="*/ 9514 h 10000"/>
                  <a:gd name="connsiteX762" fmla="*/ 6831 w 10000"/>
                  <a:gd name="connsiteY762" fmla="*/ 9514 h 10000"/>
                  <a:gd name="connsiteX763" fmla="*/ 6848 w 10000"/>
                  <a:gd name="connsiteY763" fmla="*/ 9514 h 10000"/>
                  <a:gd name="connsiteX764" fmla="*/ 6856 w 10000"/>
                  <a:gd name="connsiteY764" fmla="*/ 9517 h 10000"/>
                  <a:gd name="connsiteX765" fmla="*/ 6878 w 10000"/>
                  <a:gd name="connsiteY765" fmla="*/ 9524 h 10000"/>
                  <a:gd name="connsiteX766" fmla="*/ 6895 w 10000"/>
                  <a:gd name="connsiteY766" fmla="*/ 9524 h 10000"/>
                  <a:gd name="connsiteX767" fmla="*/ 6917 w 10000"/>
                  <a:gd name="connsiteY767" fmla="*/ 9527 h 10000"/>
                  <a:gd name="connsiteX768" fmla="*/ 6934 w 10000"/>
                  <a:gd name="connsiteY768" fmla="*/ 9534 h 10000"/>
                  <a:gd name="connsiteX769" fmla="*/ 6961 w 10000"/>
                  <a:gd name="connsiteY769" fmla="*/ 9543 h 10000"/>
                  <a:gd name="connsiteX770" fmla="*/ 6989 w 10000"/>
                  <a:gd name="connsiteY770" fmla="*/ 9547 h 10000"/>
                  <a:gd name="connsiteX771" fmla="*/ 7014 w 10000"/>
                  <a:gd name="connsiteY771" fmla="*/ 9543 h 10000"/>
                  <a:gd name="connsiteX772" fmla="*/ 7033 w 10000"/>
                  <a:gd name="connsiteY772" fmla="*/ 9543 h 10000"/>
                  <a:gd name="connsiteX773" fmla="*/ 7042 w 10000"/>
                  <a:gd name="connsiteY773" fmla="*/ 9547 h 10000"/>
                  <a:gd name="connsiteX774" fmla="*/ 7069 w 10000"/>
                  <a:gd name="connsiteY774" fmla="*/ 9647 h 10000"/>
                  <a:gd name="connsiteX775" fmla="*/ 7122 w 10000"/>
                  <a:gd name="connsiteY775" fmla="*/ 9734 h 10000"/>
                  <a:gd name="connsiteX776" fmla="*/ 7147 w 10000"/>
                  <a:gd name="connsiteY776" fmla="*/ 9744 h 10000"/>
                  <a:gd name="connsiteX777" fmla="*/ 7169 w 10000"/>
                  <a:gd name="connsiteY777" fmla="*/ 9741 h 10000"/>
                  <a:gd name="connsiteX778" fmla="*/ 7177 w 10000"/>
                  <a:gd name="connsiteY778" fmla="*/ 9744 h 10000"/>
                  <a:gd name="connsiteX779" fmla="*/ 7186 w 10000"/>
                  <a:gd name="connsiteY779" fmla="*/ 9754 h 10000"/>
                  <a:gd name="connsiteX780" fmla="*/ 7191 w 10000"/>
                  <a:gd name="connsiteY780" fmla="*/ 9773 h 10000"/>
                  <a:gd name="connsiteX781" fmla="*/ 7208 w 10000"/>
                  <a:gd name="connsiteY781" fmla="*/ 9783 h 10000"/>
                  <a:gd name="connsiteX782" fmla="*/ 7219 w 10000"/>
                  <a:gd name="connsiteY782" fmla="*/ 9793 h 10000"/>
                  <a:gd name="connsiteX783" fmla="*/ 7235 w 10000"/>
                  <a:gd name="connsiteY783" fmla="*/ 9802 h 10000"/>
                  <a:gd name="connsiteX784" fmla="*/ 7249 w 10000"/>
                  <a:gd name="connsiteY784" fmla="*/ 9819 h 10000"/>
                  <a:gd name="connsiteX785" fmla="*/ 7255 w 10000"/>
                  <a:gd name="connsiteY785" fmla="*/ 9835 h 10000"/>
                  <a:gd name="connsiteX786" fmla="*/ 7255 w 10000"/>
                  <a:gd name="connsiteY786" fmla="*/ 9848 h 10000"/>
                  <a:gd name="connsiteX787" fmla="*/ 7249 w 10000"/>
                  <a:gd name="connsiteY787" fmla="*/ 9848 h 10000"/>
                  <a:gd name="connsiteX788" fmla="*/ 7244 w 10000"/>
                  <a:gd name="connsiteY788" fmla="*/ 9858 h 10000"/>
                  <a:gd name="connsiteX789" fmla="*/ 7235 w 10000"/>
                  <a:gd name="connsiteY789" fmla="*/ 9883 h 10000"/>
                  <a:gd name="connsiteX790" fmla="*/ 7244 w 10000"/>
                  <a:gd name="connsiteY790" fmla="*/ 9903 h 10000"/>
                  <a:gd name="connsiteX791" fmla="*/ 7258 w 10000"/>
                  <a:gd name="connsiteY791" fmla="*/ 9926 h 10000"/>
                  <a:gd name="connsiteX792" fmla="*/ 7263 w 10000"/>
                  <a:gd name="connsiteY792" fmla="*/ 9948 h 10000"/>
                  <a:gd name="connsiteX793" fmla="*/ 7274 w 10000"/>
                  <a:gd name="connsiteY793" fmla="*/ 9968 h 10000"/>
                  <a:gd name="connsiteX794" fmla="*/ 7283 w 10000"/>
                  <a:gd name="connsiteY794" fmla="*/ 9987 h 10000"/>
                  <a:gd name="connsiteX795" fmla="*/ 7291 w 10000"/>
                  <a:gd name="connsiteY795" fmla="*/ 10000 h 10000"/>
                  <a:gd name="connsiteX796" fmla="*/ 7305 w 10000"/>
                  <a:gd name="connsiteY796" fmla="*/ 9997 h 10000"/>
                  <a:gd name="connsiteX797" fmla="*/ 7313 w 10000"/>
                  <a:gd name="connsiteY797" fmla="*/ 9977 h 10000"/>
                  <a:gd name="connsiteX798" fmla="*/ 7324 w 10000"/>
                  <a:gd name="connsiteY798" fmla="*/ 9968 h 10000"/>
                  <a:gd name="connsiteX799" fmla="*/ 7341 w 10000"/>
                  <a:gd name="connsiteY799" fmla="*/ 9971 h 10000"/>
                  <a:gd name="connsiteX800" fmla="*/ 7368 w 10000"/>
                  <a:gd name="connsiteY800" fmla="*/ 9987 h 10000"/>
                  <a:gd name="connsiteX801" fmla="*/ 7380 w 10000"/>
                  <a:gd name="connsiteY801" fmla="*/ 9990 h 10000"/>
                  <a:gd name="connsiteX802" fmla="*/ 7393 w 10000"/>
                  <a:gd name="connsiteY802" fmla="*/ 9981 h 10000"/>
                  <a:gd name="connsiteX803" fmla="*/ 7404 w 10000"/>
                  <a:gd name="connsiteY803" fmla="*/ 9968 h 10000"/>
                  <a:gd name="connsiteX804" fmla="*/ 7418 w 10000"/>
                  <a:gd name="connsiteY804" fmla="*/ 9948 h 10000"/>
                  <a:gd name="connsiteX805" fmla="*/ 7427 w 10000"/>
                  <a:gd name="connsiteY805" fmla="*/ 9922 h 10000"/>
                  <a:gd name="connsiteX806" fmla="*/ 7427 w 10000"/>
                  <a:gd name="connsiteY806" fmla="*/ 9906 h 10000"/>
                  <a:gd name="connsiteX807" fmla="*/ 7404 w 10000"/>
                  <a:gd name="connsiteY807" fmla="*/ 9877 h 10000"/>
                  <a:gd name="connsiteX808" fmla="*/ 7388 w 10000"/>
                  <a:gd name="connsiteY808" fmla="*/ 9854 h 10000"/>
                  <a:gd name="connsiteX809" fmla="*/ 7385 w 10000"/>
                  <a:gd name="connsiteY809" fmla="*/ 9845 h 10000"/>
                  <a:gd name="connsiteX810" fmla="*/ 7385 w 10000"/>
                  <a:gd name="connsiteY810" fmla="*/ 9825 h 10000"/>
                  <a:gd name="connsiteX811" fmla="*/ 7385 w 10000"/>
                  <a:gd name="connsiteY811" fmla="*/ 9819 h 10000"/>
                  <a:gd name="connsiteX812" fmla="*/ 7393 w 10000"/>
                  <a:gd name="connsiteY812" fmla="*/ 9809 h 10000"/>
                  <a:gd name="connsiteX813" fmla="*/ 7404 w 10000"/>
                  <a:gd name="connsiteY813" fmla="*/ 9793 h 10000"/>
                  <a:gd name="connsiteX814" fmla="*/ 7413 w 10000"/>
                  <a:gd name="connsiteY814" fmla="*/ 9783 h 10000"/>
                  <a:gd name="connsiteX815" fmla="*/ 7404 w 10000"/>
                  <a:gd name="connsiteY815" fmla="*/ 9770 h 10000"/>
                  <a:gd name="connsiteX816" fmla="*/ 7388 w 10000"/>
                  <a:gd name="connsiteY816" fmla="*/ 9760 h 10000"/>
                  <a:gd name="connsiteX817" fmla="*/ 7371 w 10000"/>
                  <a:gd name="connsiteY817" fmla="*/ 9744 h 10000"/>
                  <a:gd name="connsiteX818" fmla="*/ 7363 w 10000"/>
                  <a:gd name="connsiteY818" fmla="*/ 9731 h 10000"/>
                  <a:gd name="connsiteX819" fmla="*/ 7355 w 10000"/>
                  <a:gd name="connsiteY819" fmla="*/ 9715 h 10000"/>
                  <a:gd name="connsiteX820" fmla="*/ 7360 w 10000"/>
                  <a:gd name="connsiteY820" fmla="*/ 9686 h 10000"/>
                  <a:gd name="connsiteX821" fmla="*/ 7363 w 10000"/>
                  <a:gd name="connsiteY821" fmla="*/ 9657 h 10000"/>
                  <a:gd name="connsiteX822" fmla="*/ 7360 w 10000"/>
                  <a:gd name="connsiteY822" fmla="*/ 9631 h 10000"/>
                  <a:gd name="connsiteX823" fmla="*/ 7346 w 10000"/>
                  <a:gd name="connsiteY823" fmla="*/ 9611 h 10000"/>
                  <a:gd name="connsiteX824" fmla="*/ 7332 w 10000"/>
                  <a:gd name="connsiteY824" fmla="*/ 9585 h 10000"/>
                  <a:gd name="connsiteX825" fmla="*/ 7324 w 10000"/>
                  <a:gd name="connsiteY825" fmla="*/ 9573 h 10000"/>
                  <a:gd name="connsiteX826" fmla="*/ 7324 w 10000"/>
                  <a:gd name="connsiteY826" fmla="*/ 9553 h 10000"/>
                  <a:gd name="connsiteX827" fmla="*/ 7324 w 10000"/>
                  <a:gd name="connsiteY827" fmla="*/ 9543 h 10000"/>
                  <a:gd name="connsiteX828" fmla="*/ 7324 w 10000"/>
                  <a:gd name="connsiteY828" fmla="*/ 9517 h 10000"/>
                  <a:gd name="connsiteX829" fmla="*/ 7324 w 10000"/>
                  <a:gd name="connsiteY829" fmla="*/ 9498 h 10000"/>
                  <a:gd name="connsiteX830" fmla="*/ 7332 w 10000"/>
                  <a:gd name="connsiteY830" fmla="*/ 9479 h 10000"/>
                  <a:gd name="connsiteX831" fmla="*/ 7341 w 10000"/>
                  <a:gd name="connsiteY831" fmla="*/ 9462 h 10000"/>
                  <a:gd name="connsiteX832" fmla="*/ 7352 w 10000"/>
                  <a:gd name="connsiteY832" fmla="*/ 9459 h 10000"/>
                  <a:gd name="connsiteX833" fmla="*/ 7360 w 10000"/>
                  <a:gd name="connsiteY833" fmla="*/ 9443 h 10000"/>
                  <a:gd name="connsiteX834" fmla="*/ 7363 w 10000"/>
                  <a:gd name="connsiteY834" fmla="*/ 9433 h 10000"/>
                  <a:gd name="connsiteX835" fmla="*/ 7377 w 10000"/>
                  <a:gd name="connsiteY835" fmla="*/ 9433 h 10000"/>
                  <a:gd name="connsiteX836" fmla="*/ 7388 w 10000"/>
                  <a:gd name="connsiteY836" fmla="*/ 9430 h 10000"/>
                  <a:gd name="connsiteX837" fmla="*/ 7396 w 10000"/>
                  <a:gd name="connsiteY837" fmla="*/ 9430 h 10000"/>
                  <a:gd name="connsiteX838" fmla="*/ 7402 w 10000"/>
                  <a:gd name="connsiteY838" fmla="*/ 9424 h 10000"/>
                  <a:gd name="connsiteX839" fmla="*/ 7396 w 10000"/>
                  <a:gd name="connsiteY839" fmla="*/ 9414 h 10000"/>
                  <a:gd name="connsiteX840" fmla="*/ 7388 w 10000"/>
                  <a:gd name="connsiteY840" fmla="*/ 9401 h 10000"/>
                  <a:gd name="connsiteX841" fmla="*/ 7371 w 10000"/>
                  <a:gd name="connsiteY841" fmla="*/ 9391 h 10000"/>
                  <a:gd name="connsiteX842" fmla="*/ 7355 w 10000"/>
                  <a:gd name="connsiteY842" fmla="*/ 9375 h 10000"/>
                  <a:gd name="connsiteX843" fmla="*/ 7332 w 10000"/>
                  <a:gd name="connsiteY843" fmla="*/ 9356 h 10000"/>
                  <a:gd name="connsiteX844" fmla="*/ 7313 w 10000"/>
                  <a:gd name="connsiteY844" fmla="*/ 9330 h 10000"/>
                  <a:gd name="connsiteX845" fmla="*/ 7307 w 10000"/>
                  <a:gd name="connsiteY845" fmla="*/ 9310 h 10000"/>
                  <a:gd name="connsiteX846" fmla="*/ 7305 w 10000"/>
                  <a:gd name="connsiteY846" fmla="*/ 9291 h 10000"/>
                  <a:gd name="connsiteX847" fmla="*/ 7305 w 10000"/>
                  <a:gd name="connsiteY847" fmla="*/ 9278 h 10000"/>
                  <a:gd name="connsiteX848" fmla="*/ 7296 w 10000"/>
                  <a:gd name="connsiteY848" fmla="*/ 9268 h 10000"/>
                  <a:gd name="connsiteX849" fmla="*/ 7296 w 10000"/>
                  <a:gd name="connsiteY849" fmla="*/ 9249 h 10000"/>
                  <a:gd name="connsiteX850" fmla="*/ 7291 w 10000"/>
                  <a:gd name="connsiteY850" fmla="*/ 9226 h 10000"/>
                  <a:gd name="connsiteX851" fmla="*/ 7283 w 10000"/>
                  <a:gd name="connsiteY851" fmla="*/ 9213 h 10000"/>
                  <a:gd name="connsiteX852" fmla="*/ 7274 w 10000"/>
                  <a:gd name="connsiteY852" fmla="*/ 9194 h 10000"/>
                  <a:gd name="connsiteX853" fmla="*/ 7274 w 10000"/>
                  <a:gd name="connsiteY853" fmla="*/ 9174 h 10000"/>
                  <a:gd name="connsiteX854" fmla="*/ 7280 w 10000"/>
                  <a:gd name="connsiteY854" fmla="*/ 9148 h 10000"/>
                  <a:gd name="connsiteX855" fmla="*/ 7283 w 10000"/>
                  <a:gd name="connsiteY855" fmla="*/ 9119 h 10000"/>
                  <a:gd name="connsiteX856" fmla="*/ 7291 w 10000"/>
                  <a:gd name="connsiteY856" fmla="*/ 9100 h 10000"/>
                  <a:gd name="connsiteX857" fmla="*/ 7307 w 10000"/>
                  <a:gd name="connsiteY857" fmla="*/ 9080 h 10000"/>
                  <a:gd name="connsiteX858" fmla="*/ 7324 w 10000"/>
                  <a:gd name="connsiteY858" fmla="*/ 9054 h 10000"/>
                  <a:gd name="connsiteX859" fmla="*/ 7341 w 10000"/>
                  <a:gd name="connsiteY859" fmla="*/ 9054 h 10000"/>
                  <a:gd name="connsiteX860" fmla="*/ 7352 w 10000"/>
                  <a:gd name="connsiteY860" fmla="*/ 9054 h 10000"/>
                  <a:gd name="connsiteX861" fmla="*/ 7346 w 10000"/>
                  <a:gd name="connsiteY861" fmla="*/ 9032 h 10000"/>
                  <a:gd name="connsiteX862" fmla="*/ 7341 w 10000"/>
                  <a:gd name="connsiteY862" fmla="*/ 9022 h 10000"/>
                  <a:gd name="connsiteX863" fmla="*/ 7352 w 10000"/>
                  <a:gd name="connsiteY863" fmla="*/ 8999 h 10000"/>
                  <a:gd name="connsiteX864" fmla="*/ 7360 w 10000"/>
                  <a:gd name="connsiteY864" fmla="*/ 8967 h 10000"/>
                  <a:gd name="connsiteX865" fmla="*/ 7368 w 10000"/>
                  <a:gd name="connsiteY865" fmla="*/ 8922 h 10000"/>
                  <a:gd name="connsiteX866" fmla="*/ 7377 w 10000"/>
                  <a:gd name="connsiteY866" fmla="*/ 8896 h 10000"/>
                  <a:gd name="connsiteX867" fmla="*/ 7380 w 10000"/>
                  <a:gd name="connsiteY867" fmla="*/ 8867 h 10000"/>
                  <a:gd name="connsiteX868" fmla="*/ 7402 w 10000"/>
                  <a:gd name="connsiteY868" fmla="*/ 8824 h 10000"/>
                  <a:gd name="connsiteX869" fmla="*/ 7402 w 10000"/>
                  <a:gd name="connsiteY869" fmla="*/ 8808 h 10000"/>
                  <a:gd name="connsiteX870" fmla="*/ 7393 w 10000"/>
                  <a:gd name="connsiteY870" fmla="*/ 8795 h 10000"/>
                  <a:gd name="connsiteX871" fmla="*/ 7388 w 10000"/>
                  <a:gd name="connsiteY871" fmla="*/ 8799 h 10000"/>
                  <a:gd name="connsiteX872" fmla="*/ 7396 w 10000"/>
                  <a:gd name="connsiteY872" fmla="*/ 8789 h 10000"/>
                  <a:gd name="connsiteX873" fmla="*/ 7404 w 10000"/>
                  <a:gd name="connsiteY873" fmla="*/ 8789 h 10000"/>
                  <a:gd name="connsiteX874" fmla="*/ 7421 w 10000"/>
                  <a:gd name="connsiteY874" fmla="*/ 8769 h 10000"/>
                  <a:gd name="connsiteX875" fmla="*/ 7443 w 10000"/>
                  <a:gd name="connsiteY875" fmla="*/ 8763 h 10000"/>
                  <a:gd name="connsiteX876" fmla="*/ 7452 w 10000"/>
                  <a:gd name="connsiteY876" fmla="*/ 8769 h 10000"/>
                  <a:gd name="connsiteX877" fmla="*/ 7468 w 10000"/>
                  <a:gd name="connsiteY877" fmla="*/ 8769 h 10000"/>
                  <a:gd name="connsiteX878" fmla="*/ 7499 w 10000"/>
                  <a:gd name="connsiteY878" fmla="*/ 8763 h 10000"/>
                  <a:gd name="connsiteX879" fmla="*/ 7526 w 10000"/>
                  <a:gd name="connsiteY879" fmla="*/ 8763 h 10000"/>
                  <a:gd name="connsiteX880" fmla="*/ 7532 w 10000"/>
                  <a:gd name="connsiteY880" fmla="*/ 8763 h 10000"/>
                  <a:gd name="connsiteX881" fmla="*/ 7554 w 10000"/>
                  <a:gd name="connsiteY881" fmla="*/ 8744 h 10000"/>
                  <a:gd name="connsiteX882" fmla="*/ 7571 w 10000"/>
                  <a:gd name="connsiteY882" fmla="*/ 8731 h 10000"/>
                  <a:gd name="connsiteX883" fmla="*/ 7587 w 10000"/>
                  <a:gd name="connsiteY883" fmla="*/ 8711 h 10000"/>
                  <a:gd name="connsiteX884" fmla="*/ 7607 w 10000"/>
                  <a:gd name="connsiteY884" fmla="*/ 8711 h 10000"/>
                  <a:gd name="connsiteX885" fmla="*/ 7634 w 10000"/>
                  <a:gd name="connsiteY885" fmla="*/ 8705 h 10000"/>
                  <a:gd name="connsiteX886" fmla="*/ 7643 w 10000"/>
                  <a:gd name="connsiteY886" fmla="*/ 8682 h 10000"/>
                  <a:gd name="connsiteX887" fmla="*/ 7654 w 10000"/>
                  <a:gd name="connsiteY887" fmla="*/ 8666 h 10000"/>
                  <a:gd name="connsiteX888" fmla="*/ 7668 w 10000"/>
                  <a:gd name="connsiteY888" fmla="*/ 8666 h 10000"/>
                  <a:gd name="connsiteX889" fmla="*/ 7676 w 10000"/>
                  <a:gd name="connsiteY889" fmla="*/ 8682 h 10000"/>
                  <a:gd name="connsiteX890" fmla="*/ 7704 w 10000"/>
                  <a:gd name="connsiteY890" fmla="*/ 8669 h 10000"/>
                  <a:gd name="connsiteX891" fmla="*/ 7712 w 10000"/>
                  <a:gd name="connsiteY891" fmla="*/ 8669 h 10000"/>
                  <a:gd name="connsiteX892" fmla="*/ 7720 w 10000"/>
                  <a:gd name="connsiteY892" fmla="*/ 8669 h 10000"/>
                  <a:gd name="connsiteX893" fmla="*/ 7726 w 10000"/>
                  <a:gd name="connsiteY893" fmla="*/ 8656 h 10000"/>
                  <a:gd name="connsiteX894" fmla="*/ 7734 w 10000"/>
                  <a:gd name="connsiteY894" fmla="*/ 8650 h 10000"/>
                  <a:gd name="connsiteX895" fmla="*/ 7742 w 10000"/>
                  <a:gd name="connsiteY895" fmla="*/ 8650 h 10000"/>
                  <a:gd name="connsiteX896" fmla="*/ 7759 w 10000"/>
                  <a:gd name="connsiteY896" fmla="*/ 8650 h 10000"/>
                  <a:gd name="connsiteX897" fmla="*/ 7756 w 10000"/>
                  <a:gd name="connsiteY897" fmla="*/ 8630 h 10000"/>
                  <a:gd name="connsiteX898" fmla="*/ 7751 w 10000"/>
                  <a:gd name="connsiteY898" fmla="*/ 8627 h 10000"/>
                  <a:gd name="connsiteX899" fmla="*/ 7742 w 10000"/>
                  <a:gd name="connsiteY899" fmla="*/ 8620 h 10000"/>
                  <a:gd name="connsiteX900" fmla="*/ 7734 w 10000"/>
                  <a:gd name="connsiteY900" fmla="*/ 8591 h 10000"/>
                  <a:gd name="connsiteX901" fmla="*/ 7709 w 10000"/>
                  <a:gd name="connsiteY901" fmla="*/ 8582 h 10000"/>
                  <a:gd name="connsiteX902" fmla="*/ 7695 w 10000"/>
                  <a:gd name="connsiteY902" fmla="*/ 8578 h 10000"/>
                  <a:gd name="connsiteX903" fmla="*/ 7668 w 10000"/>
                  <a:gd name="connsiteY903" fmla="*/ 8562 h 10000"/>
                  <a:gd name="connsiteX904" fmla="*/ 7645 w 10000"/>
                  <a:gd name="connsiteY904" fmla="*/ 8552 h 10000"/>
                  <a:gd name="connsiteX905" fmla="*/ 7615 w 10000"/>
                  <a:gd name="connsiteY905" fmla="*/ 8543 h 10000"/>
                  <a:gd name="connsiteX906" fmla="*/ 7596 w 10000"/>
                  <a:gd name="connsiteY906" fmla="*/ 8527 h 10000"/>
                  <a:gd name="connsiteX907" fmla="*/ 7565 w 10000"/>
                  <a:gd name="connsiteY907" fmla="*/ 8494 h 10000"/>
                  <a:gd name="connsiteX908" fmla="*/ 7562 w 10000"/>
                  <a:gd name="connsiteY908" fmla="*/ 8475 h 10000"/>
                  <a:gd name="connsiteX909" fmla="*/ 7540 w 10000"/>
                  <a:gd name="connsiteY909" fmla="*/ 8455 h 10000"/>
                  <a:gd name="connsiteX910" fmla="*/ 7535 w 10000"/>
                  <a:gd name="connsiteY910" fmla="*/ 8446 h 10000"/>
                  <a:gd name="connsiteX911" fmla="*/ 7535 w 10000"/>
                  <a:gd name="connsiteY911" fmla="*/ 8420 h 10000"/>
                  <a:gd name="connsiteX912" fmla="*/ 7535 w 10000"/>
                  <a:gd name="connsiteY912" fmla="*/ 8391 h 10000"/>
                  <a:gd name="connsiteX913" fmla="*/ 7548 w 10000"/>
                  <a:gd name="connsiteY913" fmla="*/ 8345 h 10000"/>
                  <a:gd name="connsiteX914" fmla="*/ 7562 w 10000"/>
                  <a:gd name="connsiteY914" fmla="*/ 8319 h 10000"/>
                  <a:gd name="connsiteX915" fmla="*/ 7582 w 10000"/>
                  <a:gd name="connsiteY915" fmla="*/ 8310 h 10000"/>
                  <a:gd name="connsiteX916" fmla="*/ 7607 w 10000"/>
                  <a:gd name="connsiteY916" fmla="*/ 8300 h 10000"/>
                  <a:gd name="connsiteX917" fmla="*/ 7629 w 10000"/>
                  <a:gd name="connsiteY917" fmla="*/ 8300 h 10000"/>
                  <a:gd name="connsiteX918" fmla="*/ 7651 w 10000"/>
                  <a:gd name="connsiteY918" fmla="*/ 8297 h 10000"/>
                  <a:gd name="connsiteX919" fmla="*/ 7668 w 10000"/>
                  <a:gd name="connsiteY919" fmla="*/ 8280 h 10000"/>
                  <a:gd name="connsiteX920" fmla="*/ 7687 w 10000"/>
                  <a:gd name="connsiteY920" fmla="*/ 8267 h 10000"/>
                  <a:gd name="connsiteX921" fmla="*/ 7693 w 10000"/>
                  <a:gd name="connsiteY921" fmla="*/ 8261 h 10000"/>
                  <a:gd name="connsiteX922" fmla="*/ 7701 w 10000"/>
                  <a:gd name="connsiteY922" fmla="*/ 8248 h 10000"/>
                  <a:gd name="connsiteX923" fmla="*/ 7712 w 10000"/>
                  <a:gd name="connsiteY923" fmla="*/ 8238 h 10000"/>
                  <a:gd name="connsiteX924" fmla="*/ 7731 w 10000"/>
                  <a:gd name="connsiteY924" fmla="*/ 8222 h 10000"/>
                  <a:gd name="connsiteX925" fmla="*/ 7740 w 10000"/>
                  <a:gd name="connsiteY925" fmla="*/ 8206 h 10000"/>
                  <a:gd name="connsiteX926" fmla="*/ 7756 w 10000"/>
                  <a:gd name="connsiteY926" fmla="*/ 8183 h 10000"/>
                  <a:gd name="connsiteX927" fmla="*/ 7773 w 10000"/>
                  <a:gd name="connsiteY927" fmla="*/ 8177 h 10000"/>
                  <a:gd name="connsiteX928" fmla="*/ 7784 w 10000"/>
                  <a:gd name="connsiteY928" fmla="*/ 8183 h 10000"/>
                  <a:gd name="connsiteX929" fmla="*/ 7801 w 10000"/>
                  <a:gd name="connsiteY929" fmla="*/ 8174 h 10000"/>
                  <a:gd name="connsiteX930" fmla="*/ 7801 w 10000"/>
                  <a:gd name="connsiteY930" fmla="*/ 8157 h 10000"/>
                  <a:gd name="connsiteX931" fmla="*/ 7817 w 10000"/>
                  <a:gd name="connsiteY931" fmla="*/ 8164 h 10000"/>
                  <a:gd name="connsiteX932" fmla="*/ 7837 w 10000"/>
                  <a:gd name="connsiteY932" fmla="*/ 8164 h 10000"/>
                  <a:gd name="connsiteX933" fmla="*/ 7856 w 10000"/>
                  <a:gd name="connsiteY933" fmla="*/ 8164 h 10000"/>
                  <a:gd name="connsiteX934" fmla="*/ 7870 w 10000"/>
                  <a:gd name="connsiteY934" fmla="*/ 8167 h 10000"/>
                  <a:gd name="connsiteX935" fmla="*/ 7881 w 10000"/>
                  <a:gd name="connsiteY935" fmla="*/ 8174 h 10000"/>
                  <a:gd name="connsiteX936" fmla="*/ 7898 w 10000"/>
                  <a:gd name="connsiteY936" fmla="*/ 8187 h 10000"/>
                  <a:gd name="connsiteX937" fmla="*/ 7917 w 10000"/>
                  <a:gd name="connsiteY937" fmla="*/ 8187 h 10000"/>
                  <a:gd name="connsiteX938" fmla="*/ 7928 w 10000"/>
                  <a:gd name="connsiteY938" fmla="*/ 8157 h 10000"/>
                  <a:gd name="connsiteX939" fmla="*/ 7942 w 10000"/>
                  <a:gd name="connsiteY939" fmla="*/ 8157 h 10000"/>
                  <a:gd name="connsiteX940" fmla="*/ 7958 w 10000"/>
                  <a:gd name="connsiteY940" fmla="*/ 8164 h 10000"/>
                  <a:gd name="connsiteX941" fmla="*/ 7983 w 10000"/>
                  <a:gd name="connsiteY941" fmla="*/ 8144 h 10000"/>
                  <a:gd name="connsiteX942" fmla="*/ 8000 w 10000"/>
                  <a:gd name="connsiteY942" fmla="*/ 8109 h 10000"/>
                  <a:gd name="connsiteX943" fmla="*/ 7994 w 10000"/>
                  <a:gd name="connsiteY943" fmla="*/ 8093 h 10000"/>
                  <a:gd name="connsiteX944" fmla="*/ 7983 w 10000"/>
                  <a:gd name="connsiteY944" fmla="*/ 8070 h 10000"/>
                  <a:gd name="connsiteX945" fmla="*/ 7986 w 10000"/>
                  <a:gd name="connsiteY945" fmla="*/ 8063 h 10000"/>
                  <a:gd name="connsiteX946" fmla="*/ 7978 w 10000"/>
                  <a:gd name="connsiteY946" fmla="*/ 8044 h 10000"/>
                  <a:gd name="connsiteX947" fmla="*/ 7986 w 10000"/>
                  <a:gd name="connsiteY947" fmla="*/ 8002 h 10000"/>
                  <a:gd name="connsiteX948" fmla="*/ 7983 w 10000"/>
                  <a:gd name="connsiteY948" fmla="*/ 7947 h 10000"/>
                  <a:gd name="connsiteX949" fmla="*/ 7961 w 10000"/>
                  <a:gd name="connsiteY949" fmla="*/ 7931 h 10000"/>
                  <a:gd name="connsiteX950" fmla="*/ 7958 w 10000"/>
                  <a:gd name="connsiteY950" fmla="*/ 7898 h 10000"/>
                  <a:gd name="connsiteX951" fmla="*/ 7953 w 10000"/>
                  <a:gd name="connsiteY951" fmla="*/ 7856 h 10000"/>
                  <a:gd name="connsiteX952" fmla="*/ 7967 w 10000"/>
                  <a:gd name="connsiteY952" fmla="*/ 7837 h 10000"/>
                  <a:gd name="connsiteX953" fmla="*/ 7950 w 10000"/>
                  <a:gd name="connsiteY953" fmla="*/ 7824 h 10000"/>
                  <a:gd name="connsiteX954" fmla="*/ 7906 w 10000"/>
                  <a:gd name="connsiteY954" fmla="*/ 7814 h 10000"/>
                  <a:gd name="connsiteX955" fmla="*/ 7878 w 10000"/>
                  <a:gd name="connsiteY955" fmla="*/ 7814 h 10000"/>
                  <a:gd name="connsiteX956" fmla="*/ 7870 w 10000"/>
                  <a:gd name="connsiteY956" fmla="*/ 7795 h 10000"/>
                  <a:gd name="connsiteX957" fmla="*/ 7878 w 10000"/>
                  <a:gd name="connsiteY957" fmla="*/ 7778 h 10000"/>
                  <a:gd name="connsiteX958" fmla="*/ 7881 w 10000"/>
                  <a:gd name="connsiteY958" fmla="*/ 7775 h 10000"/>
                  <a:gd name="connsiteX959" fmla="*/ 7878 w 10000"/>
                  <a:gd name="connsiteY959" fmla="*/ 7743 h 10000"/>
                  <a:gd name="connsiteX960" fmla="*/ 7895 w 10000"/>
                  <a:gd name="connsiteY960" fmla="*/ 7733 h 10000"/>
                  <a:gd name="connsiteX961" fmla="*/ 7911 w 10000"/>
                  <a:gd name="connsiteY961" fmla="*/ 7710 h 10000"/>
                  <a:gd name="connsiteX962" fmla="*/ 7911 w 10000"/>
                  <a:gd name="connsiteY962" fmla="*/ 7665 h 10000"/>
                  <a:gd name="connsiteX963" fmla="*/ 7917 w 10000"/>
                  <a:gd name="connsiteY963" fmla="*/ 7600 h 10000"/>
                  <a:gd name="connsiteX964" fmla="*/ 7928 w 10000"/>
                  <a:gd name="connsiteY964" fmla="*/ 7581 h 10000"/>
                  <a:gd name="connsiteX965" fmla="*/ 7917 w 10000"/>
                  <a:gd name="connsiteY965" fmla="*/ 7474 h 10000"/>
                  <a:gd name="connsiteX966" fmla="*/ 7873 w 10000"/>
                  <a:gd name="connsiteY966" fmla="*/ 7335 h 10000"/>
                  <a:gd name="connsiteX967" fmla="*/ 7756 w 10000"/>
                  <a:gd name="connsiteY967" fmla="*/ 7050 h 10000"/>
                  <a:gd name="connsiteX968" fmla="*/ 7679 w 10000"/>
                  <a:gd name="connsiteY968" fmla="*/ 6839 h 10000"/>
                  <a:gd name="connsiteX969" fmla="*/ 7668 w 10000"/>
                  <a:gd name="connsiteY969" fmla="*/ 6823 h 10000"/>
                  <a:gd name="connsiteX970" fmla="*/ 7659 w 10000"/>
                  <a:gd name="connsiteY970" fmla="*/ 6768 h 10000"/>
                  <a:gd name="connsiteX971" fmla="*/ 7659 w 10000"/>
                  <a:gd name="connsiteY971" fmla="*/ 6739 h 10000"/>
                  <a:gd name="connsiteX972" fmla="*/ 7651 w 10000"/>
                  <a:gd name="connsiteY972" fmla="*/ 6713 h 10000"/>
                  <a:gd name="connsiteX973" fmla="*/ 7654 w 10000"/>
                  <a:gd name="connsiteY973" fmla="*/ 6684 h 10000"/>
                  <a:gd name="connsiteX974" fmla="*/ 7643 w 10000"/>
                  <a:gd name="connsiteY974" fmla="*/ 6626 h 10000"/>
                  <a:gd name="connsiteX975" fmla="*/ 7629 w 10000"/>
                  <a:gd name="connsiteY975" fmla="*/ 6600 h 10000"/>
                  <a:gd name="connsiteX976" fmla="*/ 7629 w 10000"/>
                  <a:gd name="connsiteY976" fmla="*/ 6580 h 10000"/>
                  <a:gd name="connsiteX977" fmla="*/ 7623 w 10000"/>
                  <a:gd name="connsiteY977" fmla="*/ 6541 h 10000"/>
                  <a:gd name="connsiteX978" fmla="*/ 7615 w 10000"/>
                  <a:gd name="connsiteY978" fmla="*/ 6522 h 10000"/>
                  <a:gd name="connsiteX979" fmla="*/ 7598 w 10000"/>
                  <a:gd name="connsiteY979" fmla="*/ 6509 h 10000"/>
                  <a:gd name="connsiteX980" fmla="*/ 7587 w 10000"/>
                  <a:gd name="connsiteY980" fmla="*/ 6493 h 10000"/>
                  <a:gd name="connsiteX981" fmla="*/ 7579 w 10000"/>
                  <a:gd name="connsiteY981" fmla="*/ 6464 h 10000"/>
                  <a:gd name="connsiteX982" fmla="*/ 7587 w 10000"/>
                  <a:gd name="connsiteY982" fmla="*/ 6438 h 10000"/>
                  <a:gd name="connsiteX983" fmla="*/ 7596 w 10000"/>
                  <a:gd name="connsiteY983" fmla="*/ 6425 h 10000"/>
                  <a:gd name="connsiteX984" fmla="*/ 7590 w 10000"/>
                  <a:gd name="connsiteY984" fmla="*/ 6396 h 10000"/>
                  <a:gd name="connsiteX985" fmla="*/ 7590 w 10000"/>
                  <a:gd name="connsiteY985" fmla="*/ 6373 h 10000"/>
                  <a:gd name="connsiteX986" fmla="*/ 7587 w 10000"/>
                  <a:gd name="connsiteY986" fmla="*/ 6354 h 10000"/>
                  <a:gd name="connsiteX987" fmla="*/ 7582 w 10000"/>
                  <a:gd name="connsiteY987" fmla="*/ 6344 h 10000"/>
                  <a:gd name="connsiteX988" fmla="*/ 7582 w 10000"/>
                  <a:gd name="connsiteY988" fmla="*/ 6324 h 10000"/>
                  <a:gd name="connsiteX989" fmla="*/ 7571 w 10000"/>
                  <a:gd name="connsiteY989" fmla="*/ 6302 h 10000"/>
                  <a:gd name="connsiteX990" fmla="*/ 7548 w 10000"/>
                  <a:gd name="connsiteY990" fmla="*/ 6256 h 10000"/>
                  <a:gd name="connsiteX991" fmla="*/ 7546 w 10000"/>
                  <a:gd name="connsiteY991" fmla="*/ 6218 h 10000"/>
                  <a:gd name="connsiteX992" fmla="*/ 7540 w 10000"/>
                  <a:gd name="connsiteY992" fmla="*/ 6159 h 10000"/>
                  <a:gd name="connsiteX993" fmla="*/ 7535 w 10000"/>
                  <a:gd name="connsiteY993" fmla="*/ 6114 h 10000"/>
                  <a:gd name="connsiteX994" fmla="*/ 7535 w 10000"/>
                  <a:gd name="connsiteY994" fmla="*/ 6088 h 10000"/>
                  <a:gd name="connsiteX995" fmla="*/ 7540 w 10000"/>
                  <a:gd name="connsiteY995" fmla="*/ 6049 h 10000"/>
                  <a:gd name="connsiteX996" fmla="*/ 7546 w 10000"/>
                  <a:gd name="connsiteY996" fmla="*/ 6004 h 10000"/>
                  <a:gd name="connsiteX997" fmla="*/ 7548 w 10000"/>
                  <a:gd name="connsiteY997" fmla="*/ 5965 h 10000"/>
                  <a:gd name="connsiteX998" fmla="*/ 7548 w 10000"/>
                  <a:gd name="connsiteY998" fmla="*/ 5946 h 10000"/>
                  <a:gd name="connsiteX999" fmla="*/ 7548 w 10000"/>
                  <a:gd name="connsiteY999" fmla="*/ 5933 h 10000"/>
                  <a:gd name="connsiteX1000" fmla="*/ 7548 w 10000"/>
                  <a:gd name="connsiteY1000" fmla="*/ 5910 h 10000"/>
                  <a:gd name="connsiteX1001" fmla="*/ 7548 w 10000"/>
                  <a:gd name="connsiteY1001" fmla="*/ 5897 h 10000"/>
                  <a:gd name="connsiteX1002" fmla="*/ 7546 w 10000"/>
                  <a:gd name="connsiteY1002" fmla="*/ 5871 h 10000"/>
                  <a:gd name="connsiteX1003" fmla="*/ 7535 w 10000"/>
                  <a:gd name="connsiteY1003" fmla="*/ 5839 h 10000"/>
                  <a:gd name="connsiteX1004" fmla="*/ 7524 w 10000"/>
                  <a:gd name="connsiteY1004" fmla="*/ 5797 h 10000"/>
                  <a:gd name="connsiteX1005" fmla="*/ 7518 w 10000"/>
                  <a:gd name="connsiteY1005" fmla="*/ 5767 h 10000"/>
                  <a:gd name="connsiteX1006" fmla="*/ 7515 w 10000"/>
                  <a:gd name="connsiteY1006" fmla="*/ 5745 h 10000"/>
                  <a:gd name="connsiteX1007" fmla="*/ 7501 w 10000"/>
                  <a:gd name="connsiteY1007" fmla="*/ 5683 h 10000"/>
                  <a:gd name="connsiteX1008" fmla="*/ 7490 w 10000"/>
                  <a:gd name="connsiteY1008" fmla="*/ 5631 h 10000"/>
                  <a:gd name="connsiteX1009" fmla="*/ 7482 w 10000"/>
                  <a:gd name="connsiteY1009" fmla="*/ 5593 h 10000"/>
                  <a:gd name="connsiteX1010" fmla="*/ 7476 w 10000"/>
                  <a:gd name="connsiteY1010" fmla="*/ 5570 h 10000"/>
                  <a:gd name="connsiteX1011" fmla="*/ 7476 w 10000"/>
                  <a:gd name="connsiteY1011" fmla="*/ 5528 h 10000"/>
                  <a:gd name="connsiteX1012" fmla="*/ 7482 w 10000"/>
                  <a:gd name="connsiteY1012" fmla="*/ 5502 h 10000"/>
                  <a:gd name="connsiteX1013" fmla="*/ 7490 w 10000"/>
                  <a:gd name="connsiteY1013" fmla="*/ 5489 h 10000"/>
                  <a:gd name="connsiteX1014" fmla="*/ 7499 w 10000"/>
                  <a:gd name="connsiteY1014" fmla="*/ 5479 h 10000"/>
                  <a:gd name="connsiteX1015" fmla="*/ 7493 w 10000"/>
                  <a:gd name="connsiteY1015" fmla="*/ 5427 h 10000"/>
                  <a:gd name="connsiteX1016" fmla="*/ 7501 w 10000"/>
                  <a:gd name="connsiteY1016" fmla="*/ 5415 h 10000"/>
                  <a:gd name="connsiteX1017" fmla="*/ 7510 w 10000"/>
                  <a:gd name="connsiteY1017" fmla="*/ 5398 h 10000"/>
                  <a:gd name="connsiteX1018" fmla="*/ 7515 w 10000"/>
                  <a:gd name="connsiteY1018" fmla="*/ 5379 h 10000"/>
                  <a:gd name="connsiteX1019" fmla="*/ 7526 w 10000"/>
                  <a:gd name="connsiteY1019" fmla="*/ 5366 h 10000"/>
                  <a:gd name="connsiteX1020" fmla="*/ 7518 w 10000"/>
                  <a:gd name="connsiteY1020" fmla="*/ 5350 h 10000"/>
                  <a:gd name="connsiteX1021" fmla="*/ 7518 w 10000"/>
                  <a:gd name="connsiteY1021" fmla="*/ 5330 h 10000"/>
                  <a:gd name="connsiteX1022" fmla="*/ 7526 w 10000"/>
                  <a:gd name="connsiteY1022" fmla="*/ 5311 h 10000"/>
                  <a:gd name="connsiteX1023" fmla="*/ 7540 w 10000"/>
                  <a:gd name="connsiteY1023" fmla="*/ 5291 h 10000"/>
                  <a:gd name="connsiteX1024" fmla="*/ 7540 w 10000"/>
                  <a:gd name="connsiteY1024" fmla="*/ 5266 h 10000"/>
                  <a:gd name="connsiteX1025" fmla="*/ 7540 w 10000"/>
                  <a:gd name="connsiteY1025" fmla="*/ 5256 h 10000"/>
                  <a:gd name="connsiteX1026" fmla="*/ 7524 w 10000"/>
                  <a:gd name="connsiteY1026" fmla="*/ 5233 h 10000"/>
                  <a:gd name="connsiteX1027" fmla="*/ 7515 w 10000"/>
                  <a:gd name="connsiteY1027" fmla="*/ 5217 h 10000"/>
                  <a:gd name="connsiteX1028" fmla="*/ 7490 w 10000"/>
                  <a:gd name="connsiteY1028" fmla="*/ 5178 h 10000"/>
                  <a:gd name="connsiteX1029" fmla="*/ 7474 w 10000"/>
                  <a:gd name="connsiteY1029" fmla="*/ 5162 h 10000"/>
                  <a:gd name="connsiteX1030" fmla="*/ 7457 w 10000"/>
                  <a:gd name="connsiteY1030" fmla="*/ 5120 h 10000"/>
                  <a:gd name="connsiteX1031" fmla="*/ 7421 w 10000"/>
                  <a:gd name="connsiteY1031" fmla="*/ 5087 h 10000"/>
                  <a:gd name="connsiteX1032" fmla="*/ 7380 w 10000"/>
                  <a:gd name="connsiteY1032" fmla="*/ 5068 h 10000"/>
                  <a:gd name="connsiteX1033" fmla="*/ 7355 w 10000"/>
                  <a:gd name="connsiteY1033" fmla="*/ 5058 h 10000"/>
                  <a:gd name="connsiteX1034" fmla="*/ 7332 w 10000"/>
                  <a:gd name="connsiteY1034" fmla="*/ 5049 h 10000"/>
                  <a:gd name="connsiteX1035" fmla="*/ 7305 w 10000"/>
                  <a:gd name="connsiteY1035" fmla="*/ 5016 h 10000"/>
                  <a:gd name="connsiteX1036" fmla="*/ 7305 w 10000"/>
                  <a:gd name="connsiteY1036" fmla="*/ 5000 h 10000"/>
                  <a:gd name="connsiteX1037" fmla="*/ 7296 w 10000"/>
                  <a:gd name="connsiteY1037" fmla="*/ 4971 h 10000"/>
                  <a:gd name="connsiteX1038" fmla="*/ 7288 w 10000"/>
                  <a:gd name="connsiteY1038" fmla="*/ 4945 h 10000"/>
                  <a:gd name="connsiteX1039" fmla="*/ 7280 w 10000"/>
                  <a:gd name="connsiteY1039" fmla="*/ 4916 h 10000"/>
                  <a:gd name="connsiteX1040" fmla="*/ 7291 w 10000"/>
                  <a:gd name="connsiteY1040" fmla="*/ 4887 h 10000"/>
                  <a:gd name="connsiteX1041" fmla="*/ 7291 w 10000"/>
                  <a:gd name="connsiteY1041" fmla="*/ 4858 h 10000"/>
                  <a:gd name="connsiteX1042" fmla="*/ 7271 w 10000"/>
                  <a:gd name="connsiteY1042" fmla="*/ 4819 h 10000"/>
                  <a:gd name="connsiteX1043" fmla="*/ 7255 w 10000"/>
                  <a:gd name="connsiteY1043" fmla="*/ 4828 h 10000"/>
                  <a:gd name="connsiteX1044" fmla="*/ 7235 w 10000"/>
                  <a:gd name="connsiteY1044" fmla="*/ 4841 h 10000"/>
                  <a:gd name="connsiteX1045" fmla="*/ 7216 w 10000"/>
                  <a:gd name="connsiteY1045" fmla="*/ 4867 h 10000"/>
                  <a:gd name="connsiteX1046" fmla="*/ 7191 w 10000"/>
                  <a:gd name="connsiteY1046" fmla="*/ 4870 h 10000"/>
                  <a:gd name="connsiteX1047" fmla="*/ 7155 w 10000"/>
                  <a:gd name="connsiteY1047" fmla="*/ 4887 h 10000"/>
                  <a:gd name="connsiteX1048" fmla="*/ 7122 w 10000"/>
                  <a:gd name="connsiteY1048" fmla="*/ 4893 h 10000"/>
                  <a:gd name="connsiteX1049" fmla="*/ 7105 w 10000"/>
                  <a:gd name="connsiteY1049" fmla="*/ 4896 h 10000"/>
                  <a:gd name="connsiteX1050" fmla="*/ 7094 w 10000"/>
                  <a:gd name="connsiteY1050" fmla="*/ 4916 h 10000"/>
                  <a:gd name="connsiteX1051" fmla="*/ 7080 w 10000"/>
                  <a:gd name="connsiteY1051" fmla="*/ 4903 h 10000"/>
                  <a:gd name="connsiteX1052" fmla="*/ 7072 w 10000"/>
                  <a:gd name="connsiteY1052" fmla="*/ 4851 h 10000"/>
                  <a:gd name="connsiteX1053" fmla="*/ 7042 w 10000"/>
                  <a:gd name="connsiteY1053" fmla="*/ 4819 h 10000"/>
                  <a:gd name="connsiteX1054" fmla="*/ 7030 w 10000"/>
                  <a:gd name="connsiteY1054" fmla="*/ 4780 h 10000"/>
                  <a:gd name="connsiteX1055" fmla="*/ 7039 w 10000"/>
                  <a:gd name="connsiteY1055" fmla="*/ 4757 h 10000"/>
                  <a:gd name="connsiteX1056" fmla="*/ 7047 w 10000"/>
                  <a:gd name="connsiteY1056" fmla="*/ 4744 h 10000"/>
                  <a:gd name="connsiteX1057" fmla="*/ 7022 w 10000"/>
                  <a:gd name="connsiteY1057" fmla="*/ 4725 h 10000"/>
                  <a:gd name="connsiteX1058" fmla="*/ 7000 w 10000"/>
                  <a:gd name="connsiteY1058" fmla="*/ 4715 h 10000"/>
                  <a:gd name="connsiteX1059" fmla="*/ 6975 w 10000"/>
                  <a:gd name="connsiteY1059" fmla="*/ 4709 h 10000"/>
                  <a:gd name="connsiteX1060" fmla="*/ 6945 w 10000"/>
                  <a:gd name="connsiteY1060" fmla="*/ 4696 h 10000"/>
                  <a:gd name="connsiteX1061" fmla="*/ 6953 w 10000"/>
                  <a:gd name="connsiteY1061" fmla="*/ 4679 h 10000"/>
                  <a:gd name="connsiteX1062" fmla="*/ 6961 w 10000"/>
                  <a:gd name="connsiteY1062" fmla="*/ 4660 h 10000"/>
                  <a:gd name="connsiteX1063" fmla="*/ 6983 w 10000"/>
                  <a:gd name="connsiteY1063" fmla="*/ 4644 h 10000"/>
                  <a:gd name="connsiteX1064" fmla="*/ 7014 w 10000"/>
                  <a:gd name="connsiteY1064" fmla="*/ 4634 h 10000"/>
                  <a:gd name="connsiteX1065" fmla="*/ 7025 w 10000"/>
                  <a:gd name="connsiteY1065" fmla="*/ 4615 h 10000"/>
                  <a:gd name="connsiteX1066" fmla="*/ 7047 w 10000"/>
                  <a:gd name="connsiteY1066" fmla="*/ 4582 h 10000"/>
                  <a:gd name="connsiteX1067" fmla="*/ 7069 w 10000"/>
                  <a:gd name="connsiteY1067" fmla="*/ 4563 h 10000"/>
                  <a:gd name="connsiteX1068" fmla="*/ 7078 w 10000"/>
                  <a:gd name="connsiteY1068" fmla="*/ 4553 h 10000"/>
                  <a:gd name="connsiteX1069" fmla="*/ 7097 w 10000"/>
                  <a:gd name="connsiteY1069" fmla="*/ 4527 h 10000"/>
                  <a:gd name="connsiteX1070" fmla="*/ 7122 w 10000"/>
                  <a:gd name="connsiteY1070" fmla="*/ 4517 h 10000"/>
                  <a:gd name="connsiteX1071" fmla="*/ 7139 w 10000"/>
                  <a:gd name="connsiteY1071" fmla="*/ 4488 h 10000"/>
                  <a:gd name="connsiteX1072" fmla="*/ 7147 w 10000"/>
                  <a:gd name="connsiteY1072" fmla="*/ 4459 h 10000"/>
                  <a:gd name="connsiteX1073" fmla="*/ 7161 w 10000"/>
                  <a:gd name="connsiteY1073" fmla="*/ 4440 h 10000"/>
                  <a:gd name="connsiteX1074" fmla="*/ 7177 w 10000"/>
                  <a:gd name="connsiteY1074" fmla="*/ 4430 h 10000"/>
                  <a:gd name="connsiteX1075" fmla="*/ 7202 w 10000"/>
                  <a:gd name="connsiteY1075" fmla="*/ 4407 h 10000"/>
                  <a:gd name="connsiteX1076" fmla="*/ 7224 w 10000"/>
                  <a:gd name="connsiteY1076" fmla="*/ 4417 h 10000"/>
                  <a:gd name="connsiteX1077" fmla="*/ 7241 w 10000"/>
                  <a:gd name="connsiteY1077" fmla="*/ 4404 h 10000"/>
                  <a:gd name="connsiteX1078" fmla="*/ 7263 w 10000"/>
                  <a:gd name="connsiteY1078" fmla="*/ 4398 h 10000"/>
                  <a:gd name="connsiteX1079" fmla="*/ 7283 w 10000"/>
                  <a:gd name="connsiteY1079" fmla="*/ 4424 h 10000"/>
                  <a:gd name="connsiteX1080" fmla="*/ 7305 w 10000"/>
                  <a:gd name="connsiteY1080" fmla="*/ 4433 h 10000"/>
                  <a:gd name="connsiteX1081" fmla="*/ 7332 w 10000"/>
                  <a:gd name="connsiteY1081" fmla="*/ 4443 h 10000"/>
                  <a:gd name="connsiteX1082" fmla="*/ 7380 w 10000"/>
                  <a:gd name="connsiteY1082" fmla="*/ 4398 h 10000"/>
                  <a:gd name="connsiteX1083" fmla="*/ 7404 w 10000"/>
                  <a:gd name="connsiteY1083" fmla="*/ 4378 h 10000"/>
                  <a:gd name="connsiteX1084" fmla="*/ 7418 w 10000"/>
                  <a:gd name="connsiteY1084" fmla="*/ 4369 h 10000"/>
                  <a:gd name="connsiteX1085" fmla="*/ 7443 w 10000"/>
                  <a:gd name="connsiteY1085" fmla="*/ 4356 h 10000"/>
                  <a:gd name="connsiteX1086" fmla="*/ 7460 w 10000"/>
                  <a:gd name="connsiteY1086" fmla="*/ 4385 h 10000"/>
                  <a:gd name="connsiteX1087" fmla="*/ 7460 w 10000"/>
                  <a:gd name="connsiteY1087" fmla="*/ 4404 h 10000"/>
                  <a:gd name="connsiteX1088" fmla="*/ 7499 w 10000"/>
                  <a:gd name="connsiteY1088" fmla="*/ 4417 h 10000"/>
                  <a:gd name="connsiteX1089" fmla="*/ 7515 w 10000"/>
                  <a:gd name="connsiteY1089" fmla="*/ 4414 h 10000"/>
                  <a:gd name="connsiteX1090" fmla="*/ 7565 w 10000"/>
                  <a:gd name="connsiteY1090" fmla="*/ 4385 h 10000"/>
                  <a:gd name="connsiteX1091" fmla="*/ 7579 w 10000"/>
                  <a:gd name="connsiteY1091" fmla="*/ 4346 h 10000"/>
                  <a:gd name="connsiteX1092" fmla="*/ 7582 w 10000"/>
                  <a:gd name="connsiteY1092" fmla="*/ 4317 h 10000"/>
                  <a:gd name="connsiteX1093" fmla="*/ 7590 w 10000"/>
                  <a:gd name="connsiteY1093" fmla="*/ 4301 h 10000"/>
                  <a:gd name="connsiteX1094" fmla="*/ 7612 w 10000"/>
                  <a:gd name="connsiteY1094" fmla="*/ 4271 h 10000"/>
                  <a:gd name="connsiteX1095" fmla="*/ 7623 w 10000"/>
                  <a:gd name="connsiteY1095" fmla="*/ 4262 h 10000"/>
                  <a:gd name="connsiteX1096" fmla="*/ 7634 w 10000"/>
                  <a:gd name="connsiteY1096" fmla="*/ 4245 h 10000"/>
                  <a:gd name="connsiteX1097" fmla="*/ 7645 w 10000"/>
                  <a:gd name="connsiteY1097" fmla="*/ 4265 h 10000"/>
                  <a:gd name="connsiteX1098" fmla="*/ 7670 w 10000"/>
                  <a:gd name="connsiteY1098" fmla="*/ 4284 h 10000"/>
                  <a:gd name="connsiteX1099" fmla="*/ 7701 w 10000"/>
                  <a:gd name="connsiteY1099" fmla="*/ 4275 h 10000"/>
                  <a:gd name="connsiteX1100" fmla="*/ 7717 w 10000"/>
                  <a:gd name="connsiteY1100" fmla="*/ 4275 h 10000"/>
                  <a:gd name="connsiteX1101" fmla="*/ 7740 w 10000"/>
                  <a:gd name="connsiteY1101" fmla="*/ 4284 h 10000"/>
                  <a:gd name="connsiteX1102" fmla="*/ 7767 w 10000"/>
                  <a:gd name="connsiteY1102" fmla="*/ 4284 h 10000"/>
                  <a:gd name="connsiteX1103" fmla="*/ 7895 w 10000"/>
                  <a:gd name="connsiteY1103" fmla="*/ 4207 h 10000"/>
                  <a:gd name="connsiteX1104" fmla="*/ 7895 w 10000"/>
                  <a:gd name="connsiteY1104" fmla="*/ 4187 h 10000"/>
                  <a:gd name="connsiteX1105" fmla="*/ 7895 w 10000"/>
                  <a:gd name="connsiteY1105" fmla="*/ 4171 h 10000"/>
                  <a:gd name="connsiteX1106" fmla="*/ 7903 w 10000"/>
                  <a:gd name="connsiteY1106" fmla="*/ 4148 h 10000"/>
                  <a:gd name="connsiteX1107" fmla="*/ 7917 w 10000"/>
                  <a:gd name="connsiteY1107" fmla="*/ 4158 h 10000"/>
                  <a:gd name="connsiteX1108" fmla="*/ 7967 w 10000"/>
                  <a:gd name="connsiteY1108" fmla="*/ 4203 h 10000"/>
                  <a:gd name="connsiteX1109" fmla="*/ 7994 w 10000"/>
                  <a:gd name="connsiteY1109" fmla="*/ 4203 h 10000"/>
                  <a:gd name="connsiteX1110" fmla="*/ 8064 w 10000"/>
                  <a:gd name="connsiteY1110" fmla="*/ 4242 h 10000"/>
                  <a:gd name="connsiteX1111" fmla="*/ 8083 w 10000"/>
                  <a:gd name="connsiteY1111" fmla="*/ 4245 h 10000"/>
                  <a:gd name="connsiteX1112" fmla="*/ 8105 w 10000"/>
                  <a:gd name="connsiteY1112" fmla="*/ 4226 h 10000"/>
                  <a:gd name="connsiteX1113" fmla="*/ 8136 w 10000"/>
                  <a:gd name="connsiteY1113" fmla="*/ 4187 h 10000"/>
                  <a:gd name="connsiteX1114" fmla="*/ 8161 w 10000"/>
                  <a:gd name="connsiteY1114" fmla="*/ 4168 h 10000"/>
                  <a:gd name="connsiteX1115" fmla="*/ 8172 w 10000"/>
                  <a:gd name="connsiteY1115" fmla="*/ 4161 h 10000"/>
                  <a:gd name="connsiteX1116" fmla="*/ 8208 w 10000"/>
                  <a:gd name="connsiteY1116" fmla="*/ 4168 h 10000"/>
                  <a:gd name="connsiteX1117" fmla="*/ 8235 w 10000"/>
                  <a:gd name="connsiteY1117" fmla="*/ 4168 h 10000"/>
                  <a:gd name="connsiteX1118" fmla="*/ 8258 w 10000"/>
                  <a:gd name="connsiteY1118" fmla="*/ 4152 h 10000"/>
                  <a:gd name="connsiteX1119" fmla="*/ 8283 w 10000"/>
                  <a:gd name="connsiteY1119" fmla="*/ 4152 h 10000"/>
                  <a:gd name="connsiteX1120" fmla="*/ 8299 w 10000"/>
                  <a:gd name="connsiteY1120" fmla="*/ 4132 h 10000"/>
                  <a:gd name="connsiteX1121" fmla="*/ 8316 w 10000"/>
                  <a:gd name="connsiteY1121" fmla="*/ 4113 h 10000"/>
                  <a:gd name="connsiteX1122" fmla="*/ 8330 w 10000"/>
                  <a:gd name="connsiteY1122" fmla="*/ 4084 h 10000"/>
                  <a:gd name="connsiteX1123" fmla="*/ 8341 w 10000"/>
                  <a:gd name="connsiteY1123" fmla="*/ 4058 h 10000"/>
                  <a:gd name="connsiteX1124" fmla="*/ 8349 w 10000"/>
                  <a:gd name="connsiteY1124" fmla="*/ 4064 h 10000"/>
                  <a:gd name="connsiteX1125" fmla="*/ 8366 w 10000"/>
                  <a:gd name="connsiteY1125" fmla="*/ 4067 h 10000"/>
                  <a:gd name="connsiteX1126" fmla="*/ 8374 w 10000"/>
                  <a:gd name="connsiteY1126" fmla="*/ 4084 h 10000"/>
                  <a:gd name="connsiteX1127" fmla="*/ 8402 w 10000"/>
                  <a:gd name="connsiteY1127" fmla="*/ 4054 h 10000"/>
                  <a:gd name="connsiteX1128" fmla="*/ 8427 w 10000"/>
                  <a:gd name="connsiteY1128" fmla="*/ 4028 h 10000"/>
                  <a:gd name="connsiteX1129" fmla="*/ 8438 w 10000"/>
                  <a:gd name="connsiteY1129" fmla="*/ 4025 h 10000"/>
                  <a:gd name="connsiteX1130" fmla="*/ 8468 w 10000"/>
                  <a:gd name="connsiteY1130" fmla="*/ 4006 h 10000"/>
                  <a:gd name="connsiteX1131" fmla="*/ 8485 w 10000"/>
                  <a:gd name="connsiteY1131" fmla="*/ 3999 h 10000"/>
                  <a:gd name="connsiteX1132" fmla="*/ 8493 w 10000"/>
                  <a:gd name="connsiteY1132" fmla="*/ 4025 h 10000"/>
                  <a:gd name="connsiteX1133" fmla="*/ 8515 w 10000"/>
                  <a:gd name="connsiteY1133" fmla="*/ 4028 h 10000"/>
                  <a:gd name="connsiteX1134" fmla="*/ 8543 w 10000"/>
                  <a:gd name="connsiteY1134" fmla="*/ 4009 h 10000"/>
                  <a:gd name="connsiteX1135" fmla="*/ 8551 w 10000"/>
                  <a:gd name="connsiteY1135" fmla="*/ 3990 h 10000"/>
                  <a:gd name="connsiteX1136" fmla="*/ 8582 w 10000"/>
                  <a:gd name="connsiteY1136" fmla="*/ 3977 h 10000"/>
                  <a:gd name="connsiteX1137" fmla="*/ 8596 w 10000"/>
                  <a:gd name="connsiteY1137" fmla="*/ 3977 h 10000"/>
                  <a:gd name="connsiteX1138" fmla="*/ 8607 w 10000"/>
                  <a:gd name="connsiteY1138" fmla="*/ 3980 h 10000"/>
                  <a:gd name="connsiteX1139" fmla="*/ 8645 w 10000"/>
                  <a:gd name="connsiteY1139" fmla="*/ 3970 h 10000"/>
                  <a:gd name="connsiteX1140" fmla="*/ 8654 w 10000"/>
                  <a:gd name="connsiteY1140" fmla="*/ 3951 h 10000"/>
                  <a:gd name="connsiteX1141" fmla="*/ 8670 w 10000"/>
                  <a:gd name="connsiteY1141" fmla="*/ 3935 h 10000"/>
                  <a:gd name="connsiteX1142" fmla="*/ 8695 w 10000"/>
                  <a:gd name="connsiteY1142" fmla="*/ 3935 h 10000"/>
                  <a:gd name="connsiteX1143" fmla="*/ 8704 w 10000"/>
                  <a:gd name="connsiteY1143" fmla="*/ 3951 h 10000"/>
                  <a:gd name="connsiteX1144" fmla="*/ 8717 w 10000"/>
                  <a:gd name="connsiteY1144" fmla="*/ 3964 h 10000"/>
                  <a:gd name="connsiteX1145" fmla="*/ 8751 w 10000"/>
                  <a:gd name="connsiteY1145" fmla="*/ 3951 h 10000"/>
                  <a:gd name="connsiteX1146" fmla="*/ 8776 w 10000"/>
                  <a:gd name="connsiteY1146" fmla="*/ 3935 h 10000"/>
                  <a:gd name="connsiteX1147" fmla="*/ 8798 w 10000"/>
                  <a:gd name="connsiteY1147" fmla="*/ 3925 h 10000"/>
                  <a:gd name="connsiteX1148" fmla="*/ 8806 w 10000"/>
                  <a:gd name="connsiteY1148" fmla="*/ 3892 h 10000"/>
                  <a:gd name="connsiteX1149" fmla="*/ 8814 w 10000"/>
                  <a:gd name="connsiteY1149" fmla="*/ 3876 h 10000"/>
                  <a:gd name="connsiteX1150" fmla="*/ 8839 w 10000"/>
                  <a:gd name="connsiteY1150" fmla="*/ 3873 h 10000"/>
                  <a:gd name="connsiteX1151" fmla="*/ 8842 w 10000"/>
                  <a:gd name="connsiteY1151" fmla="*/ 3876 h 10000"/>
                  <a:gd name="connsiteX1152" fmla="*/ 8856 w 10000"/>
                  <a:gd name="connsiteY1152" fmla="*/ 3863 h 10000"/>
                  <a:gd name="connsiteX1153" fmla="*/ 8856 w 10000"/>
                  <a:gd name="connsiteY1153" fmla="*/ 3841 h 10000"/>
                  <a:gd name="connsiteX1154" fmla="*/ 8870 w 10000"/>
                  <a:gd name="connsiteY1154" fmla="*/ 3821 h 10000"/>
                  <a:gd name="connsiteX1155" fmla="*/ 8903 w 10000"/>
                  <a:gd name="connsiteY1155" fmla="*/ 3802 h 10000"/>
                  <a:gd name="connsiteX1156" fmla="*/ 8914 w 10000"/>
                  <a:gd name="connsiteY1156" fmla="*/ 3782 h 10000"/>
                  <a:gd name="connsiteX1157" fmla="*/ 8939 w 10000"/>
                  <a:gd name="connsiteY1157" fmla="*/ 3782 h 10000"/>
                  <a:gd name="connsiteX1158" fmla="*/ 8961 w 10000"/>
                  <a:gd name="connsiteY1158" fmla="*/ 3779 h 10000"/>
                  <a:gd name="connsiteX1159" fmla="*/ 8983 w 10000"/>
                  <a:gd name="connsiteY1159" fmla="*/ 3760 h 10000"/>
                  <a:gd name="connsiteX1160" fmla="*/ 9003 w 10000"/>
                  <a:gd name="connsiteY1160" fmla="*/ 3763 h 10000"/>
                  <a:gd name="connsiteX1161" fmla="*/ 9019 w 10000"/>
                  <a:gd name="connsiteY1161" fmla="*/ 3779 h 10000"/>
                  <a:gd name="connsiteX1162" fmla="*/ 9050 w 10000"/>
                  <a:gd name="connsiteY1162" fmla="*/ 3812 h 10000"/>
                  <a:gd name="connsiteX1163" fmla="*/ 9080 w 10000"/>
                  <a:gd name="connsiteY1163" fmla="*/ 3831 h 10000"/>
                  <a:gd name="connsiteX1164" fmla="*/ 9097 w 10000"/>
                  <a:gd name="connsiteY1164" fmla="*/ 3867 h 10000"/>
                  <a:gd name="connsiteX1165" fmla="*/ 9114 w 10000"/>
                  <a:gd name="connsiteY1165" fmla="*/ 3902 h 10000"/>
                  <a:gd name="connsiteX1166" fmla="*/ 9122 w 10000"/>
                  <a:gd name="connsiteY1166" fmla="*/ 3935 h 10000"/>
                  <a:gd name="connsiteX1167" fmla="*/ 9125 w 10000"/>
                  <a:gd name="connsiteY1167" fmla="*/ 3964 h 10000"/>
                  <a:gd name="connsiteX1168" fmla="*/ 9130 w 10000"/>
                  <a:gd name="connsiteY1168" fmla="*/ 3999 h 10000"/>
                  <a:gd name="connsiteX1169" fmla="*/ 9130 w 10000"/>
                  <a:gd name="connsiteY1169" fmla="*/ 4054 h 10000"/>
                  <a:gd name="connsiteX1170" fmla="*/ 9155 w 10000"/>
                  <a:gd name="connsiteY1170" fmla="*/ 4093 h 10000"/>
                  <a:gd name="connsiteX1171" fmla="*/ 9169 w 10000"/>
                  <a:gd name="connsiteY1171" fmla="*/ 4090 h 10000"/>
                  <a:gd name="connsiteX1172" fmla="*/ 9211 w 10000"/>
                  <a:gd name="connsiteY1172" fmla="*/ 4077 h 10000"/>
                  <a:gd name="connsiteX1173" fmla="*/ 9244 w 10000"/>
                  <a:gd name="connsiteY1173" fmla="*/ 4077 h 10000"/>
                  <a:gd name="connsiteX1174" fmla="*/ 9252 w 10000"/>
                  <a:gd name="connsiteY1174" fmla="*/ 4103 h 10000"/>
                  <a:gd name="connsiteX1175" fmla="*/ 9258 w 10000"/>
                  <a:gd name="connsiteY1175" fmla="*/ 4148 h 10000"/>
                  <a:gd name="connsiteX1176" fmla="*/ 9269 w 10000"/>
                  <a:gd name="connsiteY1176" fmla="*/ 4158 h 10000"/>
                  <a:gd name="connsiteX1177" fmla="*/ 9294 w 10000"/>
                  <a:gd name="connsiteY1177" fmla="*/ 4158 h 10000"/>
                  <a:gd name="connsiteX1178" fmla="*/ 9319 w 10000"/>
                  <a:gd name="connsiteY1178" fmla="*/ 4168 h 10000"/>
                  <a:gd name="connsiteX1179" fmla="*/ 9346 w 10000"/>
                  <a:gd name="connsiteY1179" fmla="*/ 4190 h 10000"/>
                  <a:gd name="connsiteX1180" fmla="*/ 9357 w 10000"/>
                  <a:gd name="connsiteY1180" fmla="*/ 4168 h 10000"/>
                  <a:gd name="connsiteX1181" fmla="*/ 9371 w 10000"/>
                  <a:gd name="connsiteY1181" fmla="*/ 4132 h 10000"/>
                  <a:gd name="connsiteX1182" fmla="*/ 9391 w 10000"/>
                  <a:gd name="connsiteY1182" fmla="*/ 4113 h 10000"/>
                  <a:gd name="connsiteX1183" fmla="*/ 9407 w 10000"/>
                  <a:gd name="connsiteY1183" fmla="*/ 4103 h 10000"/>
                  <a:gd name="connsiteX1184" fmla="*/ 9435 w 10000"/>
                  <a:gd name="connsiteY1184" fmla="*/ 4100 h 10000"/>
                  <a:gd name="connsiteX1185" fmla="*/ 9460 w 10000"/>
                  <a:gd name="connsiteY1185" fmla="*/ 4084 h 10000"/>
                  <a:gd name="connsiteX1186" fmla="*/ 9485 w 10000"/>
                  <a:gd name="connsiteY1186" fmla="*/ 4067 h 10000"/>
                  <a:gd name="connsiteX1187" fmla="*/ 9496 w 10000"/>
                  <a:gd name="connsiteY1187" fmla="*/ 4054 h 10000"/>
                  <a:gd name="connsiteX1188" fmla="*/ 9526 w 10000"/>
                  <a:gd name="connsiteY1188" fmla="*/ 4048 h 10000"/>
                  <a:gd name="connsiteX1189" fmla="*/ 9557 w 10000"/>
                  <a:gd name="connsiteY1189" fmla="*/ 4038 h 10000"/>
                  <a:gd name="connsiteX1190" fmla="*/ 9584 w 10000"/>
                  <a:gd name="connsiteY1190" fmla="*/ 4019 h 10000"/>
                  <a:gd name="connsiteX1191" fmla="*/ 9623 w 10000"/>
                  <a:gd name="connsiteY1191" fmla="*/ 4016 h 10000"/>
                  <a:gd name="connsiteX1192" fmla="*/ 9648 w 10000"/>
                  <a:gd name="connsiteY1192" fmla="*/ 4009 h 10000"/>
                  <a:gd name="connsiteX1193" fmla="*/ 9673 w 10000"/>
                  <a:gd name="connsiteY1193" fmla="*/ 4019 h 10000"/>
                  <a:gd name="connsiteX1194" fmla="*/ 9712 w 10000"/>
                  <a:gd name="connsiteY1194" fmla="*/ 4038 h 10000"/>
                  <a:gd name="connsiteX1195" fmla="*/ 9742 w 10000"/>
                  <a:gd name="connsiteY1195" fmla="*/ 4074 h 10000"/>
                  <a:gd name="connsiteX1196" fmla="*/ 9776 w 10000"/>
                  <a:gd name="connsiteY1196" fmla="*/ 4093 h 10000"/>
                  <a:gd name="connsiteX1197" fmla="*/ 9814 w 10000"/>
                  <a:gd name="connsiteY1197" fmla="*/ 4109 h 10000"/>
                  <a:gd name="connsiteX1198" fmla="*/ 9859 w 10000"/>
                  <a:gd name="connsiteY1198" fmla="*/ 4119 h 10000"/>
                  <a:gd name="connsiteX1199" fmla="*/ 9898 w 10000"/>
                  <a:gd name="connsiteY1199" fmla="*/ 4122 h 10000"/>
                  <a:gd name="connsiteX1200" fmla="*/ 9931 w 10000"/>
                  <a:gd name="connsiteY1200" fmla="*/ 4109 h 10000"/>
                  <a:gd name="connsiteX1201" fmla="*/ 9956 w 10000"/>
                  <a:gd name="connsiteY1201" fmla="*/ 4100 h 10000"/>
                  <a:gd name="connsiteX1202" fmla="*/ 9981 w 10000"/>
                  <a:gd name="connsiteY1202" fmla="*/ 4067 h 10000"/>
                  <a:gd name="connsiteX1203" fmla="*/ 9994 w 10000"/>
                  <a:gd name="connsiteY1203" fmla="*/ 4035 h 10000"/>
                  <a:gd name="connsiteX1204" fmla="*/ 10000 w 10000"/>
                  <a:gd name="connsiteY1204" fmla="*/ 3996 h 10000"/>
                  <a:gd name="connsiteX1205" fmla="*/ 9994 w 10000"/>
                  <a:gd name="connsiteY1205" fmla="*/ 3941 h 10000"/>
                  <a:gd name="connsiteX1206" fmla="*/ 9986 w 10000"/>
                  <a:gd name="connsiteY1206" fmla="*/ 3905 h 10000"/>
                  <a:gd name="connsiteX1207" fmla="*/ 9981 w 10000"/>
                  <a:gd name="connsiteY1207" fmla="*/ 3857 h 10000"/>
                  <a:gd name="connsiteX1208" fmla="*/ 9989 w 10000"/>
                  <a:gd name="connsiteY1208" fmla="*/ 3837 h 10000"/>
                  <a:gd name="connsiteX1209" fmla="*/ 9989 w 10000"/>
                  <a:gd name="connsiteY1209" fmla="*/ 3812 h 10000"/>
                  <a:gd name="connsiteX1210" fmla="*/ 9981 w 10000"/>
                  <a:gd name="connsiteY1210" fmla="*/ 3792 h 10000"/>
                  <a:gd name="connsiteX1211" fmla="*/ 9970 w 10000"/>
                  <a:gd name="connsiteY1211" fmla="*/ 3763 h 10000"/>
                  <a:gd name="connsiteX1212" fmla="*/ 9945 w 10000"/>
                  <a:gd name="connsiteY1212" fmla="*/ 3705 h 10000"/>
                  <a:gd name="connsiteX1213" fmla="*/ 9931 w 10000"/>
                  <a:gd name="connsiteY1213" fmla="*/ 3659 h 10000"/>
                  <a:gd name="connsiteX1214" fmla="*/ 9903 w 10000"/>
                  <a:gd name="connsiteY1214" fmla="*/ 3640 h 10000"/>
                  <a:gd name="connsiteX1215" fmla="*/ 9881 w 10000"/>
                  <a:gd name="connsiteY1215" fmla="*/ 3620 h 10000"/>
                  <a:gd name="connsiteX1216" fmla="*/ 9856 w 10000"/>
                  <a:gd name="connsiteY1216" fmla="*/ 3595 h 10000"/>
                  <a:gd name="connsiteX1217" fmla="*/ 9817 w 10000"/>
                  <a:gd name="connsiteY1217" fmla="*/ 3562 h 10000"/>
                  <a:gd name="connsiteX1218" fmla="*/ 9795 w 10000"/>
                  <a:gd name="connsiteY1218" fmla="*/ 3546 h 10000"/>
                  <a:gd name="connsiteX1219" fmla="*/ 9778 w 10000"/>
                  <a:gd name="connsiteY1219" fmla="*/ 3527 h 10000"/>
                  <a:gd name="connsiteX1220" fmla="*/ 9745 w 10000"/>
                  <a:gd name="connsiteY1220" fmla="*/ 3501 h 10000"/>
                  <a:gd name="connsiteX1221" fmla="*/ 9726 w 10000"/>
                  <a:gd name="connsiteY1221" fmla="*/ 3488 h 10000"/>
                  <a:gd name="connsiteX1222" fmla="*/ 9704 w 10000"/>
                  <a:gd name="connsiteY1222" fmla="*/ 3472 h 10000"/>
                  <a:gd name="connsiteX1223" fmla="*/ 9695 w 10000"/>
                  <a:gd name="connsiteY1223" fmla="*/ 3468 h 10000"/>
                  <a:gd name="connsiteX1224" fmla="*/ 9690 w 10000"/>
                  <a:gd name="connsiteY1224" fmla="*/ 3459 h 10000"/>
                  <a:gd name="connsiteX1225" fmla="*/ 9673 w 10000"/>
                  <a:gd name="connsiteY1225" fmla="*/ 3449 h 10000"/>
                  <a:gd name="connsiteX1226" fmla="*/ 9665 w 10000"/>
                  <a:gd name="connsiteY1226" fmla="*/ 3442 h 10000"/>
                  <a:gd name="connsiteX1227" fmla="*/ 9654 w 10000"/>
                  <a:gd name="connsiteY1227" fmla="*/ 3449 h 10000"/>
                  <a:gd name="connsiteX1228" fmla="*/ 9521 w 10000"/>
                  <a:gd name="connsiteY1228" fmla="*/ 3394 h 10000"/>
                  <a:gd name="connsiteX1229" fmla="*/ 9510 w 10000"/>
                  <a:gd name="connsiteY1229" fmla="*/ 3368 h 10000"/>
                  <a:gd name="connsiteX1230" fmla="*/ 9496 w 10000"/>
                  <a:gd name="connsiteY1230" fmla="*/ 3287 h 10000"/>
                  <a:gd name="connsiteX1231" fmla="*/ 9488 w 10000"/>
                  <a:gd name="connsiteY1231" fmla="*/ 3216 h 10000"/>
                  <a:gd name="connsiteX1232" fmla="*/ 9493 w 10000"/>
                  <a:gd name="connsiteY1232" fmla="*/ 3174 h 10000"/>
                  <a:gd name="connsiteX1233" fmla="*/ 9501 w 10000"/>
                  <a:gd name="connsiteY1233" fmla="*/ 3128 h 10000"/>
                  <a:gd name="connsiteX1234" fmla="*/ 9488 w 10000"/>
                  <a:gd name="connsiteY1234" fmla="*/ 3025 h 10000"/>
                  <a:gd name="connsiteX1235" fmla="*/ 9446 w 10000"/>
                  <a:gd name="connsiteY1235" fmla="*/ 2931 h 10000"/>
                  <a:gd name="connsiteX1236" fmla="*/ 9382 w 10000"/>
                  <a:gd name="connsiteY1236" fmla="*/ 2837 h 10000"/>
                  <a:gd name="connsiteX1237" fmla="*/ 9316 w 10000"/>
                  <a:gd name="connsiteY1237" fmla="*/ 2753 h 10000"/>
                  <a:gd name="connsiteX1238" fmla="*/ 9294 w 10000"/>
                  <a:gd name="connsiteY1238" fmla="*/ 2655 h 10000"/>
                  <a:gd name="connsiteX1239" fmla="*/ 9213 w 10000"/>
                  <a:gd name="connsiteY1239" fmla="*/ 2328 h 10000"/>
                  <a:gd name="connsiteX1240" fmla="*/ 9172 w 10000"/>
                  <a:gd name="connsiteY1240" fmla="*/ 2286 h 10000"/>
                  <a:gd name="connsiteX1241" fmla="*/ 9019 w 10000"/>
                  <a:gd name="connsiteY1241" fmla="*/ 2082 h 10000"/>
                  <a:gd name="connsiteX1242" fmla="*/ 8906 w 10000"/>
                  <a:gd name="connsiteY1242" fmla="*/ 1946 h 10000"/>
                  <a:gd name="connsiteX1243" fmla="*/ 8801 w 10000"/>
                  <a:gd name="connsiteY1243" fmla="*/ 1778 h 10000"/>
                  <a:gd name="connsiteX1244" fmla="*/ 8806 w 10000"/>
                  <a:gd name="connsiteY1244" fmla="*/ 1713 h 10000"/>
                  <a:gd name="connsiteX1245" fmla="*/ 8809 w 10000"/>
                  <a:gd name="connsiteY1245" fmla="*/ 1703 h 10000"/>
                  <a:gd name="connsiteX1246" fmla="*/ 8817 w 10000"/>
                  <a:gd name="connsiteY1246" fmla="*/ 1713 h 10000"/>
                  <a:gd name="connsiteX1247" fmla="*/ 8834 w 10000"/>
                  <a:gd name="connsiteY1247" fmla="*/ 1729 h 10000"/>
                  <a:gd name="connsiteX1248" fmla="*/ 8839 w 10000"/>
                  <a:gd name="connsiteY1248" fmla="*/ 1729 h 10000"/>
                  <a:gd name="connsiteX1249" fmla="*/ 8848 w 10000"/>
                  <a:gd name="connsiteY1249" fmla="*/ 1723 h 10000"/>
                  <a:gd name="connsiteX1250" fmla="*/ 8850 w 10000"/>
                  <a:gd name="connsiteY1250" fmla="*/ 1703 h 10000"/>
                  <a:gd name="connsiteX1251" fmla="*/ 8850 w 10000"/>
                  <a:gd name="connsiteY1251" fmla="*/ 1684 h 10000"/>
                  <a:gd name="connsiteX1252" fmla="*/ 8850 w 10000"/>
                  <a:gd name="connsiteY1252" fmla="*/ 1648 h 10000"/>
                  <a:gd name="connsiteX1253" fmla="*/ 8881 w 10000"/>
                  <a:gd name="connsiteY1253" fmla="*/ 1571 h 10000"/>
                  <a:gd name="connsiteX1254" fmla="*/ 8895 w 10000"/>
                  <a:gd name="connsiteY1254" fmla="*/ 1541 h 10000"/>
                  <a:gd name="connsiteX1255" fmla="*/ 8895 w 10000"/>
                  <a:gd name="connsiteY1255" fmla="*/ 1525 h 10000"/>
                  <a:gd name="connsiteX1256" fmla="*/ 8881 w 10000"/>
                  <a:gd name="connsiteY1256" fmla="*/ 1516 h 10000"/>
                  <a:gd name="connsiteX1257" fmla="*/ 8864 w 10000"/>
                  <a:gd name="connsiteY1257" fmla="*/ 1522 h 10000"/>
                  <a:gd name="connsiteX1258" fmla="*/ 8850 w 10000"/>
                  <a:gd name="connsiteY1258" fmla="*/ 1535 h 10000"/>
                  <a:gd name="connsiteX1259" fmla="*/ 8834 w 10000"/>
                  <a:gd name="connsiteY1259" fmla="*/ 1571 h 10000"/>
                  <a:gd name="connsiteX1260" fmla="*/ 8825 w 10000"/>
                  <a:gd name="connsiteY1260" fmla="*/ 1587 h 10000"/>
                  <a:gd name="connsiteX1261" fmla="*/ 8776 w 10000"/>
                  <a:gd name="connsiteY1261" fmla="*/ 1571 h 10000"/>
                  <a:gd name="connsiteX1262" fmla="*/ 8745 w 10000"/>
                  <a:gd name="connsiteY1262" fmla="*/ 1580 h 10000"/>
                  <a:gd name="connsiteX1263" fmla="*/ 8720 w 10000"/>
                  <a:gd name="connsiteY1263" fmla="*/ 1587 h 10000"/>
                  <a:gd name="connsiteX1264" fmla="*/ 8709 w 10000"/>
                  <a:gd name="connsiteY1264" fmla="*/ 1609 h 10000"/>
                  <a:gd name="connsiteX1265" fmla="*/ 8693 w 10000"/>
                  <a:gd name="connsiteY1265" fmla="*/ 1616 h 10000"/>
                  <a:gd name="connsiteX1266" fmla="*/ 8684 w 10000"/>
                  <a:gd name="connsiteY1266" fmla="*/ 1639 h 10000"/>
                  <a:gd name="connsiteX1267" fmla="*/ 8684 w 10000"/>
                  <a:gd name="connsiteY1267" fmla="*/ 1658 h 10000"/>
                  <a:gd name="connsiteX1268" fmla="*/ 8665 w 10000"/>
                  <a:gd name="connsiteY1268" fmla="*/ 1655 h 10000"/>
                  <a:gd name="connsiteX1269" fmla="*/ 8665 w 10000"/>
                  <a:gd name="connsiteY1269" fmla="*/ 1645 h 10000"/>
                  <a:gd name="connsiteX1270" fmla="*/ 8665 w 10000"/>
                  <a:gd name="connsiteY1270" fmla="*/ 1626 h 10000"/>
                  <a:gd name="connsiteX1271" fmla="*/ 8676 w 10000"/>
                  <a:gd name="connsiteY1271" fmla="*/ 1609 h 10000"/>
                  <a:gd name="connsiteX1272" fmla="*/ 8679 w 10000"/>
                  <a:gd name="connsiteY1272" fmla="*/ 1597 h 10000"/>
                  <a:gd name="connsiteX1273" fmla="*/ 8687 w 10000"/>
                  <a:gd name="connsiteY1273" fmla="*/ 1577 h 10000"/>
                  <a:gd name="connsiteX1274" fmla="*/ 8695 w 10000"/>
                  <a:gd name="connsiteY1274" fmla="*/ 1554 h 10000"/>
                  <a:gd name="connsiteX1275" fmla="*/ 8709 w 10000"/>
                  <a:gd name="connsiteY1275" fmla="*/ 1532 h 10000"/>
                  <a:gd name="connsiteX1276" fmla="*/ 8704 w 10000"/>
                  <a:gd name="connsiteY1276" fmla="*/ 1512 h 10000"/>
                  <a:gd name="connsiteX1277" fmla="*/ 8695 w 10000"/>
                  <a:gd name="connsiteY1277" fmla="*/ 1503 h 10000"/>
                  <a:gd name="connsiteX1278" fmla="*/ 8684 w 10000"/>
                  <a:gd name="connsiteY1278" fmla="*/ 1503 h 10000"/>
                  <a:gd name="connsiteX1279" fmla="*/ 8670 w 10000"/>
                  <a:gd name="connsiteY1279" fmla="*/ 1525 h 10000"/>
                  <a:gd name="connsiteX1280" fmla="*/ 8665 w 10000"/>
                  <a:gd name="connsiteY1280" fmla="*/ 1545 h 10000"/>
                  <a:gd name="connsiteX1281" fmla="*/ 8654 w 10000"/>
                  <a:gd name="connsiteY1281" fmla="*/ 1567 h 10000"/>
                  <a:gd name="connsiteX1282" fmla="*/ 8648 w 10000"/>
                  <a:gd name="connsiteY1282" fmla="*/ 1587 h 10000"/>
                  <a:gd name="connsiteX1283" fmla="*/ 8640 w 10000"/>
                  <a:gd name="connsiteY1283" fmla="*/ 1629 h 10000"/>
                  <a:gd name="connsiteX1284" fmla="*/ 8620 w 10000"/>
                  <a:gd name="connsiteY1284" fmla="*/ 1635 h 10000"/>
                  <a:gd name="connsiteX1285" fmla="*/ 8612 w 10000"/>
                  <a:gd name="connsiteY1285" fmla="*/ 1635 h 10000"/>
                  <a:gd name="connsiteX1286" fmla="*/ 8604 w 10000"/>
                  <a:gd name="connsiteY1286" fmla="*/ 1626 h 10000"/>
                  <a:gd name="connsiteX1287" fmla="*/ 8596 w 10000"/>
                  <a:gd name="connsiteY1287" fmla="*/ 1616 h 10000"/>
                  <a:gd name="connsiteX1288" fmla="*/ 8596 w 10000"/>
                  <a:gd name="connsiteY1288" fmla="*/ 1580 h 10000"/>
                  <a:gd name="connsiteX1289" fmla="*/ 8587 w 10000"/>
                  <a:gd name="connsiteY1289" fmla="*/ 1545 h 10000"/>
                  <a:gd name="connsiteX1290" fmla="*/ 8565 w 10000"/>
                  <a:gd name="connsiteY1290" fmla="*/ 1516 h 10000"/>
                  <a:gd name="connsiteX1291" fmla="*/ 8543 w 10000"/>
                  <a:gd name="connsiteY1291" fmla="*/ 1512 h 10000"/>
                  <a:gd name="connsiteX1292" fmla="*/ 8518 w 10000"/>
                  <a:gd name="connsiteY1292" fmla="*/ 1532 h 10000"/>
                  <a:gd name="connsiteX1293" fmla="*/ 8476 w 10000"/>
                  <a:gd name="connsiteY1293" fmla="*/ 1567 h 10000"/>
                  <a:gd name="connsiteX1294" fmla="*/ 8454 w 10000"/>
                  <a:gd name="connsiteY1294" fmla="*/ 1551 h 10000"/>
                  <a:gd name="connsiteX1295" fmla="*/ 8402 w 10000"/>
                  <a:gd name="connsiteY1295" fmla="*/ 1493 h 10000"/>
                  <a:gd name="connsiteX1296" fmla="*/ 8371 w 10000"/>
                  <a:gd name="connsiteY1296" fmla="*/ 1428 h 10000"/>
                  <a:gd name="connsiteX1297" fmla="*/ 8072 w 10000"/>
                  <a:gd name="connsiteY1297" fmla="*/ 1422 h 10000"/>
                  <a:gd name="connsiteX1298" fmla="*/ 7823 w 10000"/>
                  <a:gd name="connsiteY1298" fmla="*/ 1279 h 10000"/>
                  <a:gd name="connsiteX1299" fmla="*/ 7587 w 10000"/>
                  <a:gd name="connsiteY1299" fmla="*/ 1133 h 10000"/>
                  <a:gd name="connsiteX1300" fmla="*/ 7526 w 10000"/>
                  <a:gd name="connsiteY1300" fmla="*/ 1098 h 10000"/>
                  <a:gd name="connsiteX1301" fmla="*/ 7346 w 10000"/>
                  <a:gd name="connsiteY1301" fmla="*/ 991 h 10000"/>
                  <a:gd name="connsiteX1302" fmla="*/ 7321 w 10000"/>
                  <a:gd name="connsiteY1302" fmla="*/ 959 h 10000"/>
                  <a:gd name="connsiteX1303" fmla="*/ 7307 w 10000"/>
                  <a:gd name="connsiteY1303" fmla="*/ 871 h 10000"/>
                  <a:gd name="connsiteX1304" fmla="*/ 7224 w 10000"/>
                  <a:gd name="connsiteY1304" fmla="*/ 816 h 10000"/>
                  <a:gd name="connsiteX1305" fmla="*/ 7147 w 10000"/>
                  <a:gd name="connsiteY1305" fmla="*/ 787 h 10000"/>
                  <a:gd name="connsiteX1306" fmla="*/ 7080 w 10000"/>
                  <a:gd name="connsiteY1306" fmla="*/ 742 h 10000"/>
                  <a:gd name="connsiteX1307" fmla="*/ 7069 w 10000"/>
                  <a:gd name="connsiteY1307" fmla="*/ 767 h 10000"/>
                  <a:gd name="connsiteX1308" fmla="*/ 7033 w 10000"/>
                  <a:gd name="connsiteY1308" fmla="*/ 787 h 10000"/>
                  <a:gd name="connsiteX1309" fmla="*/ 6820 w 10000"/>
                  <a:gd name="connsiteY1309" fmla="*/ 878 h 10000"/>
                  <a:gd name="connsiteX1310" fmla="*/ 6726 w 10000"/>
                  <a:gd name="connsiteY1310" fmla="*/ 897 h 10000"/>
                  <a:gd name="connsiteX1311" fmla="*/ 6626 w 10000"/>
                  <a:gd name="connsiteY1311" fmla="*/ 955 h 10000"/>
                  <a:gd name="connsiteX1312" fmla="*/ 6582 w 10000"/>
                  <a:gd name="connsiteY1312" fmla="*/ 946 h 10000"/>
                  <a:gd name="connsiteX1313" fmla="*/ 6571 w 10000"/>
                  <a:gd name="connsiteY1313" fmla="*/ 955 h 10000"/>
                  <a:gd name="connsiteX1314" fmla="*/ 6507 w 10000"/>
                  <a:gd name="connsiteY1314" fmla="*/ 975 h 10000"/>
                  <a:gd name="connsiteX1315" fmla="*/ 6485 w 10000"/>
                  <a:gd name="connsiteY1315" fmla="*/ 975 h 10000"/>
                  <a:gd name="connsiteX1316" fmla="*/ 6476 w 10000"/>
                  <a:gd name="connsiteY1316" fmla="*/ 965 h 10000"/>
                  <a:gd name="connsiteX1317" fmla="*/ 6474 w 10000"/>
                  <a:gd name="connsiteY1317" fmla="*/ 936 h 10000"/>
                  <a:gd name="connsiteX1318" fmla="*/ 6452 w 10000"/>
                  <a:gd name="connsiteY1318" fmla="*/ 887 h 10000"/>
                  <a:gd name="connsiteX1319" fmla="*/ 6352 w 10000"/>
                  <a:gd name="connsiteY1319" fmla="*/ 767 h 10000"/>
                  <a:gd name="connsiteX1320" fmla="*/ 6313 w 10000"/>
                  <a:gd name="connsiteY1320" fmla="*/ 732 h 10000"/>
                  <a:gd name="connsiteX1321" fmla="*/ 6296 w 10000"/>
                  <a:gd name="connsiteY1321" fmla="*/ 690 h 10000"/>
                  <a:gd name="connsiteX1322" fmla="*/ 6271 w 10000"/>
                  <a:gd name="connsiteY1322" fmla="*/ 664 h 10000"/>
                  <a:gd name="connsiteX1323" fmla="*/ 6266 w 10000"/>
                  <a:gd name="connsiteY1323" fmla="*/ 654 h 10000"/>
                  <a:gd name="connsiteX1324" fmla="*/ 6111 w 10000"/>
                  <a:gd name="connsiteY1324" fmla="*/ 398 h 10000"/>
                  <a:gd name="connsiteX1325" fmla="*/ 5903 w 10000"/>
                  <a:gd name="connsiteY1325" fmla="*/ 408 h 10000"/>
                  <a:gd name="connsiteX1326" fmla="*/ 5837 w 10000"/>
                  <a:gd name="connsiteY1326" fmla="*/ 427 h 10000"/>
                  <a:gd name="connsiteX1327" fmla="*/ 5756 w 10000"/>
                  <a:gd name="connsiteY1327" fmla="*/ 453 h 10000"/>
                  <a:gd name="connsiteX1328" fmla="*/ 5681 w 10000"/>
                  <a:gd name="connsiteY1328" fmla="*/ 453 h 10000"/>
                  <a:gd name="connsiteX1329" fmla="*/ 5609 w 10000"/>
                  <a:gd name="connsiteY1329" fmla="*/ 447 h 10000"/>
                  <a:gd name="connsiteX1330" fmla="*/ 5554 w 10000"/>
                  <a:gd name="connsiteY1330" fmla="*/ 304 h 10000"/>
                  <a:gd name="connsiteX1331" fmla="*/ 5529 w 10000"/>
                  <a:gd name="connsiteY1331" fmla="*/ 301 h 10000"/>
                  <a:gd name="connsiteX1332" fmla="*/ 5393 w 10000"/>
                  <a:gd name="connsiteY1332" fmla="*/ 256 h 10000"/>
                  <a:gd name="connsiteX1333" fmla="*/ 5366 w 10000"/>
                  <a:gd name="connsiteY1333" fmla="*/ 220 h 10000"/>
                  <a:gd name="connsiteX1334" fmla="*/ 5249 w 10000"/>
                  <a:gd name="connsiteY1334" fmla="*/ 155 h 10000"/>
                  <a:gd name="connsiteX1335" fmla="*/ 5141 w 10000"/>
                  <a:gd name="connsiteY1335" fmla="*/ 52 h 10000"/>
                  <a:gd name="connsiteX1336" fmla="*/ 5116 w 10000"/>
                  <a:gd name="connsiteY1336" fmla="*/ 3 h 10000"/>
                  <a:gd name="connsiteX1337" fmla="*/ 5061 w 10000"/>
                  <a:gd name="connsiteY1337" fmla="*/ 0 h 10000"/>
                  <a:gd name="connsiteX1338" fmla="*/ 5036 w 10000"/>
                  <a:gd name="connsiteY1338" fmla="*/ 32 h 10000"/>
                  <a:gd name="connsiteX1339" fmla="*/ 4942 w 10000"/>
                  <a:gd name="connsiteY1339" fmla="*/ 133 h 10000"/>
                  <a:gd name="connsiteX1340" fmla="*/ 4900 w 10000"/>
                  <a:gd name="connsiteY1340" fmla="*/ 217 h 10000"/>
                  <a:gd name="connsiteX1341" fmla="*/ 4861 w 10000"/>
                  <a:gd name="connsiteY1341" fmla="*/ 198 h 10000"/>
                  <a:gd name="connsiteX1342" fmla="*/ 4795 w 10000"/>
                  <a:gd name="connsiteY1342" fmla="*/ 68 h 10000"/>
                  <a:gd name="connsiteX1343" fmla="*/ 4778 w 10000"/>
                  <a:gd name="connsiteY1343" fmla="*/ 62 h 10000"/>
                  <a:gd name="connsiteX1344" fmla="*/ 4765 w 10000"/>
                  <a:gd name="connsiteY1344" fmla="*/ 62 h 10000"/>
                  <a:gd name="connsiteX1345" fmla="*/ 4748 w 10000"/>
                  <a:gd name="connsiteY1345" fmla="*/ 68 h 10000"/>
                  <a:gd name="connsiteX1346" fmla="*/ 4673 w 10000"/>
                  <a:gd name="connsiteY1346" fmla="*/ 136 h 10000"/>
                  <a:gd name="connsiteX1347" fmla="*/ 4632 w 10000"/>
                  <a:gd name="connsiteY1347" fmla="*/ 201 h 10000"/>
                  <a:gd name="connsiteX1348" fmla="*/ 4623 w 10000"/>
                  <a:gd name="connsiteY1348" fmla="*/ 210 h 10000"/>
                  <a:gd name="connsiteX1349" fmla="*/ 4579 w 10000"/>
                  <a:gd name="connsiteY1349" fmla="*/ 220 h 10000"/>
                  <a:gd name="connsiteX1350" fmla="*/ 4479 w 10000"/>
                  <a:gd name="connsiteY1350" fmla="*/ 198 h 10000"/>
                  <a:gd name="connsiteX1351" fmla="*/ 4402 w 10000"/>
                  <a:gd name="connsiteY1351" fmla="*/ 165 h 10000"/>
                  <a:gd name="connsiteX1352" fmla="*/ 4374 w 10000"/>
                  <a:gd name="connsiteY1352" fmla="*/ 165 h 10000"/>
                  <a:gd name="connsiteX1353" fmla="*/ 4335 w 10000"/>
                  <a:gd name="connsiteY1353" fmla="*/ 172 h 10000"/>
                  <a:gd name="connsiteX1354" fmla="*/ 4302 w 10000"/>
                  <a:gd name="connsiteY1354" fmla="*/ 188 h 10000"/>
                  <a:gd name="connsiteX1355" fmla="*/ 4271 w 10000"/>
                  <a:gd name="connsiteY1355" fmla="*/ 220 h 10000"/>
                  <a:gd name="connsiteX1356" fmla="*/ 4238 w 10000"/>
                  <a:gd name="connsiteY1356" fmla="*/ 240 h 10000"/>
                  <a:gd name="connsiteX1357" fmla="*/ 4324 w 10000"/>
                  <a:gd name="connsiteY1357" fmla="*/ 1289 h 10000"/>
                  <a:gd name="connsiteX1358" fmla="*/ 3560 w 10000"/>
                  <a:gd name="connsiteY1358" fmla="*/ 7749 h 10000"/>
                  <a:gd name="connsiteX1359" fmla="*/ 4297 w 10000"/>
                  <a:gd name="connsiteY1359" fmla="*/ 7345 h 10000"/>
                  <a:gd name="connsiteX1360" fmla="*/ 4236 w 10000"/>
                  <a:gd name="connsiteY1360" fmla="*/ 6832 h 10000"/>
                  <a:gd name="connsiteX1361" fmla="*/ 3946 w 10000"/>
                  <a:gd name="connsiteY1361" fmla="*/ 6675 h 10000"/>
                  <a:gd name="connsiteX1362" fmla="*/ 3687 w 10000"/>
                  <a:gd name="connsiteY1362" fmla="*/ 7730 h 10000"/>
                  <a:gd name="connsiteX1363" fmla="*/ 3690 w 10000"/>
                  <a:gd name="connsiteY1363" fmla="*/ 7730 h 10000"/>
                  <a:gd name="connsiteX1364" fmla="*/ 3704 w 10000"/>
                  <a:gd name="connsiteY1364" fmla="*/ 7740 h 10000"/>
                  <a:gd name="connsiteX1365" fmla="*/ 3712 w 10000"/>
                  <a:gd name="connsiteY1365" fmla="*/ 7743 h 10000"/>
                  <a:gd name="connsiteX1366" fmla="*/ 3723 w 10000"/>
                  <a:gd name="connsiteY1366" fmla="*/ 7749 h 10000"/>
                  <a:gd name="connsiteX1367" fmla="*/ 3729 w 10000"/>
                  <a:gd name="connsiteY1367" fmla="*/ 7749 h 10000"/>
                  <a:gd name="connsiteX1368" fmla="*/ 3729 w 10000"/>
                  <a:gd name="connsiteY1368" fmla="*/ 7743 h 10000"/>
                  <a:gd name="connsiteX1369" fmla="*/ 3745 w 10000"/>
                  <a:gd name="connsiteY1369" fmla="*/ 7740 h 10000"/>
                  <a:gd name="connsiteX1370" fmla="*/ 3753 w 10000"/>
                  <a:gd name="connsiteY1370" fmla="*/ 7730 h 10000"/>
                  <a:gd name="connsiteX1371" fmla="*/ 3762 w 10000"/>
                  <a:gd name="connsiteY1371" fmla="*/ 7720 h 10000"/>
                  <a:gd name="connsiteX1372" fmla="*/ 3776 w 10000"/>
                  <a:gd name="connsiteY1372" fmla="*/ 7710 h 10000"/>
                  <a:gd name="connsiteX1373" fmla="*/ 3784 w 10000"/>
                  <a:gd name="connsiteY1373" fmla="*/ 7701 h 10000"/>
                  <a:gd name="connsiteX1374" fmla="*/ 4805 w 10000"/>
                  <a:gd name="connsiteY1374" fmla="*/ 7386 h 10000"/>
                  <a:gd name="connsiteX1375" fmla="*/ 3712 w 10000"/>
                  <a:gd name="connsiteY1375" fmla="*/ 8005 h 10000"/>
                  <a:gd name="connsiteX1376" fmla="*/ 3706 w 10000"/>
                  <a:gd name="connsiteY1376" fmla="*/ 8021 h 10000"/>
                  <a:gd name="connsiteX1377" fmla="*/ 3712 w 10000"/>
                  <a:gd name="connsiteY1377" fmla="*/ 8044 h 10000"/>
                  <a:gd name="connsiteX1378" fmla="*/ 3712 w 10000"/>
                  <a:gd name="connsiteY1378" fmla="*/ 8051 h 10000"/>
                  <a:gd name="connsiteX1379" fmla="*/ 3767 w 10000"/>
                  <a:gd name="connsiteY1379" fmla="*/ 8106 h 10000"/>
                  <a:gd name="connsiteX1380" fmla="*/ 3770 w 10000"/>
                  <a:gd name="connsiteY1380" fmla="*/ 8119 h 10000"/>
                  <a:gd name="connsiteX1381" fmla="*/ 3740 w 10000"/>
                  <a:gd name="connsiteY1381" fmla="*/ 8154 h 10000"/>
                  <a:gd name="connsiteX1382" fmla="*/ 3731 w 10000"/>
                  <a:gd name="connsiteY1382" fmla="*/ 8138 h 10000"/>
                  <a:gd name="connsiteX1383" fmla="*/ 3729 w 10000"/>
                  <a:gd name="connsiteY1383" fmla="*/ 8125 h 10000"/>
                  <a:gd name="connsiteX1384" fmla="*/ 3712 w 10000"/>
                  <a:gd name="connsiteY1384" fmla="*/ 8115 h 10000"/>
                  <a:gd name="connsiteX1385" fmla="*/ 3704 w 10000"/>
                  <a:gd name="connsiteY1385" fmla="*/ 8109 h 10000"/>
                  <a:gd name="connsiteX1386" fmla="*/ 3687 w 10000"/>
                  <a:gd name="connsiteY1386" fmla="*/ 8099 h 10000"/>
                  <a:gd name="connsiteX1387" fmla="*/ 3673 w 10000"/>
                  <a:gd name="connsiteY1387" fmla="*/ 8093 h 10000"/>
                  <a:gd name="connsiteX1388" fmla="*/ 3665 w 10000"/>
                  <a:gd name="connsiteY1388" fmla="*/ 8083 h 10000"/>
                  <a:gd name="connsiteX1389" fmla="*/ 3648 w 10000"/>
                  <a:gd name="connsiteY1389" fmla="*/ 8073 h 10000"/>
                  <a:gd name="connsiteX1390" fmla="*/ 3643 w 10000"/>
                  <a:gd name="connsiteY1390" fmla="*/ 8063 h 10000"/>
                  <a:gd name="connsiteX1391" fmla="*/ 3632 w 10000"/>
                  <a:gd name="connsiteY1391" fmla="*/ 8054 h 10000"/>
                  <a:gd name="connsiteX1392" fmla="*/ 3623 w 10000"/>
                  <a:gd name="connsiteY1392" fmla="*/ 8060 h 10000"/>
                  <a:gd name="connsiteX1393" fmla="*/ 3615 w 10000"/>
                  <a:gd name="connsiteY1393" fmla="*/ 8070 h 10000"/>
                  <a:gd name="connsiteX1394" fmla="*/ 3601 w 10000"/>
                  <a:gd name="connsiteY1394" fmla="*/ 8148 h 10000"/>
                  <a:gd name="connsiteX1395" fmla="*/ 3584 w 10000"/>
                  <a:gd name="connsiteY1395" fmla="*/ 8154 h 10000"/>
                  <a:gd name="connsiteX1396" fmla="*/ 4881 w 10000"/>
                  <a:gd name="connsiteY1396" fmla="*/ 8090 h 10000"/>
                  <a:gd name="connsiteX1397" fmla="*/ 3206 w 10000"/>
                  <a:gd name="connsiteY1397" fmla="*/ 8300 h 10000"/>
                  <a:gd name="connsiteX1398" fmla="*/ 2947 w 10000"/>
                  <a:gd name="connsiteY1398" fmla="*/ 8089 h 10000"/>
                  <a:gd name="connsiteX1399" fmla="*/ 3057 w 10000"/>
                  <a:gd name="connsiteY1399" fmla="*/ 7143 h 10000"/>
                  <a:gd name="connsiteX0" fmla="*/ 4324 w 10000"/>
                  <a:gd name="connsiteY0" fmla="*/ 1289 h 10000"/>
                  <a:gd name="connsiteX1" fmla="*/ 4296 w 10000"/>
                  <a:gd name="connsiteY1" fmla="*/ 1305 h 10000"/>
                  <a:gd name="connsiteX2" fmla="*/ 4285 w 10000"/>
                  <a:gd name="connsiteY2" fmla="*/ 1279 h 10000"/>
                  <a:gd name="connsiteX3" fmla="*/ 4244 w 10000"/>
                  <a:gd name="connsiteY3" fmla="*/ 1266 h 10000"/>
                  <a:gd name="connsiteX4" fmla="*/ 4208 w 10000"/>
                  <a:gd name="connsiteY4" fmla="*/ 1286 h 10000"/>
                  <a:gd name="connsiteX5" fmla="*/ 4172 w 10000"/>
                  <a:gd name="connsiteY5" fmla="*/ 1299 h 10000"/>
                  <a:gd name="connsiteX6" fmla="*/ 4150 w 10000"/>
                  <a:gd name="connsiteY6" fmla="*/ 1308 h 10000"/>
                  <a:gd name="connsiteX7" fmla="*/ 4139 w 10000"/>
                  <a:gd name="connsiteY7" fmla="*/ 1315 h 10000"/>
                  <a:gd name="connsiteX8" fmla="*/ 4125 w 10000"/>
                  <a:gd name="connsiteY8" fmla="*/ 1315 h 10000"/>
                  <a:gd name="connsiteX9" fmla="*/ 4119 w 10000"/>
                  <a:gd name="connsiteY9" fmla="*/ 1315 h 10000"/>
                  <a:gd name="connsiteX10" fmla="*/ 4111 w 10000"/>
                  <a:gd name="connsiteY10" fmla="*/ 1308 h 10000"/>
                  <a:gd name="connsiteX11" fmla="*/ 4100 w 10000"/>
                  <a:gd name="connsiteY11" fmla="*/ 1315 h 10000"/>
                  <a:gd name="connsiteX12" fmla="*/ 4075 w 10000"/>
                  <a:gd name="connsiteY12" fmla="*/ 1315 h 10000"/>
                  <a:gd name="connsiteX13" fmla="*/ 4058 w 10000"/>
                  <a:gd name="connsiteY13" fmla="*/ 1318 h 10000"/>
                  <a:gd name="connsiteX14" fmla="*/ 4044 w 10000"/>
                  <a:gd name="connsiteY14" fmla="*/ 1315 h 10000"/>
                  <a:gd name="connsiteX15" fmla="*/ 4042 w 10000"/>
                  <a:gd name="connsiteY15" fmla="*/ 1299 h 10000"/>
                  <a:gd name="connsiteX16" fmla="*/ 4014 w 10000"/>
                  <a:gd name="connsiteY16" fmla="*/ 1308 h 10000"/>
                  <a:gd name="connsiteX17" fmla="*/ 4011 w 10000"/>
                  <a:gd name="connsiteY17" fmla="*/ 1315 h 10000"/>
                  <a:gd name="connsiteX18" fmla="*/ 4011 w 10000"/>
                  <a:gd name="connsiteY18" fmla="*/ 1341 h 10000"/>
                  <a:gd name="connsiteX19" fmla="*/ 4019 w 10000"/>
                  <a:gd name="connsiteY19" fmla="*/ 1341 h 10000"/>
                  <a:gd name="connsiteX20" fmla="*/ 3997 w 10000"/>
                  <a:gd name="connsiteY20" fmla="*/ 1363 h 10000"/>
                  <a:gd name="connsiteX21" fmla="*/ 3986 w 10000"/>
                  <a:gd name="connsiteY21" fmla="*/ 1373 h 10000"/>
                  <a:gd name="connsiteX22" fmla="*/ 3981 w 10000"/>
                  <a:gd name="connsiteY22" fmla="*/ 1389 h 10000"/>
                  <a:gd name="connsiteX23" fmla="*/ 3981 w 10000"/>
                  <a:gd name="connsiteY23" fmla="*/ 1409 h 10000"/>
                  <a:gd name="connsiteX24" fmla="*/ 3981 w 10000"/>
                  <a:gd name="connsiteY24" fmla="*/ 1438 h 10000"/>
                  <a:gd name="connsiteX25" fmla="*/ 3961 w 10000"/>
                  <a:gd name="connsiteY25" fmla="*/ 1441 h 10000"/>
                  <a:gd name="connsiteX26" fmla="*/ 3942 w 10000"/>
                  <a:gd name="connsiteY26" fmla="*/ 1441 h 10000"/>
                  <a:gd name="connsiteX27" fmla="*/ 3914 w 10000"/>
                  <a:gd name="connsiteY27" fmla="*/ 1454 h 10000"/>
                  <a:gd name="connsiteX28" fmla="*/ 3892 w 10000"/>
                  <a:gd name="connsiteY28" fmla="*/ 1467 h 10000"/>
                  <a:gd name="connsiteX29" fmla="*/ 3867 w 10000"/>
                  <a:gd name="connsiteY29" fmla="*/ 1483 h 10000"/>
                  <a:gd name="connsiteX30" fmla="*/ 3845 w 10000"/>
                  <a:gd name="connsiteY30" fmla="*/ 1467 h 10000"/>
                  <a:gd name="connsiteX31" fmla="*/ 3850 w 10000"/>
                  <a:gd name="connsiteY31" fmla="*/ 1457 h 10000"/>
                  <a:gd name="connsiteX32" fmla="*/ 3864 w 10000"/>
                  <a:gd name="connsiteY32" fmla="*/ 1441 h 10000"/>
                  <a:gd name="connsiteX33" fmla="*/ 3859 w 10000"/>
                  <a:gd name="connsiteY33" fmla="*/ 1409 h 10000"/>
                  <a:gd name="connsiteX34" fmla="*/ 3842 w 10000"/>
                  <a:gd name="connsiteY34" fmla="*/ 1383 h 10000"/>
                  <a:gd name="connsiteX35" fmla="*/ 3825 w 10000"/>
                  <a:gd name="connsiteY35" fmla="*/ 1360 h 10000"/>
                  <a:gd name="connsiteX36" fmla="*/ 3809 w 10000"/>
                  <a:gd name="connsiteY36" fmla="*/ 1318 h 10000"/>
                  <a:gd name="connsiteX37" fmla="*/ 3787 w 10000"/>
                  <a:gd name="connsiteY37" fmla="*/ 1289 h 10000"/>
                  <a:gd name="connsiteX38" fmla="*/ 3759 w 10000"/>
                  <a:gd name="connsiteY38" fmla="*/ 1266 h 10000"/>
                  <a:gd name="connsiteX39" fmla="*/ 3740 w 10000"/>
                  <a:gd name="connsiteY39" fmla="*/ 1256 h 10000"/>
                  <a:gd name="connsiteX40" fmla="*/ 3715 w 10000"/>
                  <a:gd name="connsiteY40" fmla="*/ 1250 h 10000"/>
                  <a:gd name="connsiteX41" fmla="*/ 3687 w 10000"/>
                  <a:gd name="connsiteY41" fmla="*/ 1256 h 10000"/>
                  <a:gd name="connsiteX42" fmla="*/ 3681 w 10000"/>
                  <a:gd name="connsiteY42" fmla="*/ 1260 h 10000"/>
                  <a:gd name="connsiteX43" fmla="*/ 3670 w 10000"/>
                  <a:gd name="connsiteY43" fmla="*/ 1295 h 10000"/>
                  <a:gd name="connsiteX44" fmla="*/ 3651 w 10000"/>
                  <a:gd name="connsiteY44" fmla="*/ 1305 h 10000"/>
                  <a:gd name="connsiteX45" fmla="*/ 3640 w 10000"/>
                  <a:gd name="connsiteY45" fmla="*/ 1308 h 10000"/>
                  <a:gd name="connsiteX46" fmla="*/ 3626 w 10000"/>
                  <a:gd name="connsiteY46" fmla="*/ 1308 h 10000"/>
                  <a:gd name="connsiteX47" fmla="*/ 3632 w 10000"/>
                  <a:gd name="connsiteY47" fmla="*/ 1276 h 10000"/>
                  <a:gd name="connsiteX48" fmla="*/ 3609 w 10000"/>
                  <a:gd name="connsiteY48" fmla="*/ 1289 h 10000"/>
                  <a:gd name="connsiteX49" fmla="*/ 3593 w 10000"/>
                  <a:gd name="connsiteY49" fmla="*/ 1286 h 10000"/>
                  <a:gd name="connsiteX50" fmla="*/ 3590 w 10000"/>
                  <a:gd name="connsiteY50" fmla="*/ 1256 h 10000"/>
                  <a:gd name="connsiteX51" fmla="*/ 3584 w 10000"/>
                  <a:gd name="connsiteY51" fmla="*/ 1237 h 10000"/>
                  <a:gd name="connsiteX52" fmla="*/ 3573 w 10000"/>
                  <a:gd name="connsiteY52" fmla="*/ 1237 h 10000"/>
                  <a:gd name="connsiteX53" fmla="*/ 3554 w 10000"/>
                  <a:gd name="connsiteY53" fmla="*/ 1227 h 10000"/>
                  <a:gd name="connsiteX54" fmla="*/ 3546 w 10000"/>
                  <a:gd name="connsiteY54" fmla="*/ 1192 h 10000"/>
                  <a:gd name="connsiteX55" fmla="*/ 3529 w 10000"/>
                  <a:gd name="connsiteY55" fmla="*/ 1176 h 10000"/>
                  <a:gd name="connsiteX56" fmla="*/ 3512 w 10000"/>
                  <a:gd name="connsiteY56" fmla="*/ 1182 h 10000"/>
                  <a:gd name="connsiteX57" fmla="*/ 3485 w 10000"/>
                  <a:gd name="connsiteY57" fmla="*/ 1182 h 10000"/>
                  <a:gd name="connsiteX58" fmla="*/ 3463 w 10000"/>
                  <a:gd name="connsiteY58" fmla="*/ 1176 h 10000"/>
                  <a:gd name="connsiteX59" fmla="*/ 3449 w 10000"/>
                  <a:gd name="connsiteY59" fmla="*/ 1182 h 10000"/>
                  <a:gd name="connsiteX60" fmla="*/ 3432 w 10000"/>
                  <a:gd name="connsiteY60" fmla="*/ 1192 h 10000"/>
                  <a:gd name="connsiteX61" fmla="*/ 3454 w 10000"/>
                  <a:gd name="connsiteY61" fmla="*/ 1205 h 10000"/>
                  <a:gd name="connsiteX62" fmla="*/ 3463 w 10000"/>
                  <a:gd name="connsiteY62" fmla="*/ 1205 h 10000"/>
                  <a:gd name="connsiteX63" fmla="*/ 3488 w 10000"/>
                  <a:gd name="connsiteY63" fmla="*/ 1205 h 10000"/>
                  <a:gd name="connsiteX64" fmla="*/ 3488 w 10000"/>
                  <a:gd name="connsiteY64" fmla="*/ 1218 h 10000"/>
                  <a:gd name="connsiteX65" fmla="*/ 3493 w 10000"/>
                  <a:gd name="connsiteY65" fmla="*/ 1247 h 10000"/>
                  <a:gd name="connsiteX66" fmla="*/ 3512 w 10000"/>
                  <a:gd name="connsiteY66" fmla="*/ 1247 h 10000"/>
                  <a:gd name="connsiteX67" fmla="*/ 3518 w 10000"/>
                  <a:gd name="connsiteY67" fmla="*/ 1250 h 10000"/>
                  <a:gd name="connsiteX68" fmla="*/ 3521 w 10000"/>
                  <a:gd name="connsiteY68" fmla="*/ 1276 h 10000"/>
                  <a:gd name="connsiteX69" fmla="*/ 3543 w 10000"/>
                  <a:gd name="connsiteY69" fmla="*/ 1295 h 10000"/>
                  <a:gd name="connsiteX70" fmla="*/ 3546 w 10000"/>
                  <a:gd name="connsiteY70" fmla="*/ 1305 h 10000"/>
                  <a:gd name="connsiteX71" fmla="*/ 3543 w 10000"/>
                  <a:gd name="connsiteY71" fmla="*/ 1315 h 10000"/>
                  <a:gd name="connsiteX72" fmla="*/ 3543 w 10000"/>
                  <a:gd name="connsiteY72" fmla="*/ 1331 h 10000"/>
                  <a:gd name="connsiteX73" fmla="*/ 3554 w 10000"/>
                  <a:gd name="connsiteY73" fmla="*/ 1324 h 10000"/>
                  <a:gd name="connsiteX74" fmla="*/ 3560 w 10000"/>
                  <a:gd name="connsiteY74" fmla="*/ 1331 h 10000"/>
                  <a:gd name="connsiteX75" fmla="*/ 3582 w 10000"/>
                  <a:gd name="connsiteY75" fmla="*/ 1344 h 10000"/>
                  <a:gd name="connsiteX76" fmla="*/ 3598 w 10000"/>
                  <a:gd name="connsiteY76" fmla="*/ 1380 h 10000"/>
                  <a:gd name="connsiteX77" fmla="*/ 3607 w 10000"/>
                  <a:gd name="connsiteY77" fmla="*/ 1389 h 10000"/>
                  <a:gd name="connsiteX78" fmla="*/ 3623 w 10000"/>
                  <a:gd name="connsiteY78" fmla="*/ 1409 h 10000"/>
                  <a:gd name="connsiteX79" fmla="*/ 3634 w 10000"/>
                  <a:gd name="connsiteY79" fmla="*/ 1438 h 10000"/>
                  <a:gd name="connsiteX80" fmla="*/ 3632 w 10000"/>
                  <a:gd name="connsiteY80" fmla="*/ 1454 h 10000"/>
                  <a:gd name="connsiteX81" fmla="*/ 3618 w 10000"/>
                  <a:gd name="connsiteY81" fmla="*/ 1438 h 10000"/>
                  <a:gd name="connsiteX82" fmla="*/ 3598 w 10000"/>
                  <a:gd name="connsiteY82" fmla="*/ 1428 h 10000"/>
                  <a:gd name="connsiteX83" fmla="*/ 3582 w 10000"/>
                  <a:gd name="connsiteY83" fmla="*/ 1402 h 10000"/>
                  <a:gd name="connsiteX84" fmla="*/ 3562 w 10000"/>
                  <a:gd name="connsiteY84" fmla="*/ 1399 h 10000"/>
                  <a:gd name="connsiteX85" fmla="*/ 3546 w 10000"/>
                  <a:gd name="connsiteY85" fmla="*/ 1383 h 10000"/>
                  <a:gd name="connsiteX86" fmla="*/ 3510 w 10000"/>
                  <a:gd name="connsiteY86" fmla="*/ 1360 h 10000"/>
                  <a:gd name="connsiteX87" fmla="*/ 3485 w 10000"/>
                  <a:gd name="connsiteY87" fmla="*/ 1344 h 10000"/>
                  <a:gd name="connsiteX88" fmla="*/ 3454 w 10000"/>
                  <a:gd name="connsiteY88" fmla="*/ 1334 h 10000"/>
                  <a:gd name="connsiteX89" fmla="*/ 3429 w 10000"/>
                  <a:gd name="connsiteY89" fmla="*/ 1315 h 10000"/>
                  <a:gd name="connsiteX90" fmla="*/ 3416 w 10000"/>
                  <a:gd name="connsiteY90" fmla="*/ 1308 h 10000"/>
                  <a:gd name="connsiteX91" fmla="*/ 3399 w 10000"/>
                  <a:gd name="connsiteY91" fmla="*/ 1305 h 10000"/>
                  <a:gd name="connsiteX92" fmla="*/ 3382 w 10000"/>
                  <a:gd name="connsiteY92" fmla="*/ 1286 h 10000"/>
                  <a:gd name="connsiteX93" fmla="*/ 3380 w 10000"/>
                  <a:gd name="connsiteY93" fmla="*/ 1266 h 10000"/>
                  <a:gd name="connsiteX94" fmla="*/ 3388 w 10000"/>
                  <a:gd name="connsiteY94" fmla="*/ 1256 h 10000"/>
                  <a:gd name="connsiteX95" fmla="*/ 3407 w 10000"/>
                  <a:gd name="connsiteY95" fmla="*/ 1256 h 10000"/>
                  <a:gd name="connsiteX96" fmla="*/ 3396 w 10000"/>
                  <a:gd name="connsiteY96" fmla="*/ 1227 h 10000"/>
                  <a:gd name="connsiteX97" fmla="*/ 3382 w 10000"/>
                  <a:gd name="connsiteY97" fmla="*/ 1227 h 10000"/>
                  <a:gd name="connsiteX98" fmla="*/ 3360 w 10000"/>
                  <a:gd name="connsiteY98" fmla="*/ 1221 h 10000"/>
                  <a:gd name="connsiteX99" fmla="*/ 3349 w 10000"/>
                  <a:gd name="connsiteY99" fmla="*/ 1231 h 10000"/>
                  <a:gd name="connsiteX100" fmla="*/ 3352 w 10000"/>
                  <a:gd name="connsiteY100" fmla="*/ 1247 h 10000"/>
                  <a:gd name="connsiteX101" fmla="*/ 3341 w 10000"/>
                  <a:gd name="connsiteY101" fmla="*/ 1237 h 10000"/>
                  <a:gd name="connsiteX102" fmla="*/ 3335 w 10000"/>
                  <a:gd name="connsiteY102" fmla="*/ 1231 h 10000"/>
                  <a:gd name="connsiteX103" fmla="*/ 3307 w 10000"/>
                  <a:gd name="connsiteY103" fmla="*/ 1227 h 10000"/>
                  <a:gd name="connsiteX104" fmla="*/ 3294 w 10000"/>
                  <a:gd name="connsiteY104" fmla="*/ 1221 h 10000"/>
                  <a:gd name="connsiteX105" fmla="*/ 3271 w 10000"/>
                  <a:gd name="connsiteY105" fmla="*/ 1211 h 10000"/>
                  <a:gd name="connsiteX106" fmla="*/ 3252 w 10000"/>
                  <a:gd name="connsiteY106" fmla="*/ 1195 h 10000"/>
                  <a:gd name="connsiteX107" fmla="*/ 3235 w 10000"/>
                  <a:gd name="connsiteY107" fmla="*/ 1195 h 10000"/>
                  <a:gd name="connsiteX108" fmla="*/ 3235 w 10000"/>
                  <a:gd name="connsiteY108" fmla="*/ 1205 h 10000"/>
                  <a:gd name="connsiteX109" fmla="*/ 3219 w 10000"/>
                  <a:gd name="connsiteY109" fmla="*/ 1231 h 10000"/>
                  <a:gd name="connsiteX110" fmla="*/ 3213 w 10000"/>
                  <a:gd name="connsiteY110" fmla="*/ 1231 h 10000"/>
                  <a:gd name="connsiteX111" fmla="*/ 3183 w 10000"/>
                  <a:gd name="connsiteY111" fmla="*/ 1221 h 10000"/>
                  <a:gd name="connsiteX112" fmla="*/ 3175 w 10000"/>
                  <a:gd name="connsiteY112" fmla="*/ 1227 h 10000"/>
                  <a:gd name="connsiteX113" fmla="*/ 3163 w 10000"/>
                  <a:gd name="connsiteY113" fmla="*/ 1237 h 10000"/>
                  <a:gd name="connsiteX114" fmla="*/ 3158 w 10000"/>
                  <a:gd name="connsiteY114" fmla="*/ 1260 h 10000"/>
                  <a:gd name="connsiteX115" fmla="*/ 3158 w 10000"/>
                  <a:gd name="connsiteY115" fmla="*/ 1276 h 10000"/>
                  <a:gd name="connsiteX116" fmla="*/ 3163 w 10000"/>
                  <a:gd name="connsiteY116" fmla="*/ 1295 h 10000"/>
                  <a:gd name="connsiteX117" fmla="*/ 3166 w 10000"/>
                  <a:gd name="connsiteY117" fmla="*/ 1308 h 10000"/>
                  <a:gd name="connsiteX118" fmla="*/ 3158 w 10000"/>
                  <a:gd name="connsiteY118" fmla="*/ 1315 h 10000"/>
                  <a:gd name="connsiteX119" fmla="*/ 3133 w 10000"/>
                  <a:gd name="connsiteY119" fmla="*/ 1299 h 10000"/>
                  <a:gd name="connsiteX120" fmla="*/ 3114 w 10000"/>
                  <a:gd name="connsiteY120" fmla="*/ 1276 h 10000"/>
                  <a:gd name="connsiteX121" fmla="*/ 3078 w 10000"/>
                  <a:gd name="connsiteY121" fmla="*/ 1240 h 10000"/>
                  <a:gd name="connsiteX122" fmla="*/ 3044 w 10000"/>
                  <a:gd name="connsiteY122" fmla="*/ 1227 h 10000"/>
                  <a:gd name="connsiteX123" fmla="*/ 3033 w 10000"/>
                  <a:gd name="connsiteY123" fmla="*/ 1231 h 10000"/>
                  <a:gd name="connsiteX124" fmla="*/ 3036 w 10000"/>
                  <a:gd name="connsiteY124" fmla="*/ 1256 h 10000"/>
                  <a:gd name="connsiteX125" fmla="*/ 3044 w 10000"/>
                  <a:gd name="connsiteY125" fmla="*/ 1266 h 10000"/>
                  <a:gd name="connsiteX126" fmla="*/ 3044 w 10000"/>
                  <a:gd name="connsiteY126" fmla="*/ 1276 h 10000"/>
                  <a:gd name="connsiteX127" fmla="*/ 3036 w 10000"/>
                  <a:gd name="connsiteY127" fmla="*/ 1276 h 10000"/>
                  <a:gd name="connsiteX128" fmla="*/ 3028 w 10000"/>
                  <a:gd name="connsiteY128" fmla="*/ 1266 h 10000"/>
                  <a:gd name="connsiteX129" fmla="*/ 3025 w 10000"/>
                  <a:gd name="connsiteY129" fmla="*/ 1256 h 10000"/>
                  <a:gd name="connsiteX130" fmla="*/ 3008 w 10000"/>
                  <a:gd name="connsiteY130" fmla="*/ 1205 h 10000"/>
                  <a:gd name="connsiteX131" fmla="*/ 3000 w 10000"/>
                  <a:gd name="connsiteY131" fmla="*/ 1192 h 10000"/>
                  <a:gd name="connsiteX132" fmla="*/ 2994 w 10000"/>
                  <a:gd name="connsiteY132" fmla="*/ 1176 h 10000"/>
                  <a:gd name="connsiteX133" fmla="*/ 2986 w 10000"/>
                  <a:gd name="connsiteY133" fmla="*/ 1182 h 10000"/>
                  <a:gd name="connsiteX134" fmla="*/ 2981 w 10000"/>
                  <a:gd name="connsiteY134" fmla="*/ 1192 h 10000"/>
                  <a:gd name="connsiteX135" fmla="*/ 2970 w 10000"/>
                  <a:gd name="connsiteY135" fmla="*/ 1201 h 10000"/>
                  <a:gd name="connsiteX136" fmla="*/ 2956 w 10000"/>
                  <a:gd name="connsiteY136" fmla="*/ 1218 h 10000"/>
                  <a:gd name="connsiteX137" fmla="*/ 2939 w 10000"/>
                  <a:gd name="connsiteY137" fmla="*/ 1240 h 10000"/>
                  <a:gd name="connsiteX138" fmla="*/ 2928 w 10000"/>
                  <a:gd name="connsiteY138" fmla="*/ 1247 h 10000"/>
                  <a:gd name="connsiteX139" fmla="*/ 2922 w 10000"/>
                  <a:gd name="connsiteY139" fmla="*/ 1250 h 10000"/>
                  <a:gd name="connsiteX140" fmla="*/ 2911 w 10000"/>
                  <a:gd name="connsiteY140" fmla="*/ 1250 h 10000"/>
                  <a:gd name="connsiteX141" fmla="*/ 2884 w 10000"/>
                  <a:gd name="connsiteY141" fmla="*/ 1247 h 10000"/>
                  <a:gd name="connsiteX142" fmla="*/ 2864 w 10000"/>
                  <a:gd name="connsiteY142" fmla="*/ 1237 h 10000"/>
                  <a:gd name="connsiteX143" fmla="*/ 2848 w 10000"/>
                  <a:gd name="connsiteY143" fmla="*/ 1231 h 10000"/>
                  <a:gd name="connsiteX144" fmla="*/ 2834 w 10000"/>
                  <a:gd name="connsiteY144" fmla="*/ 1227 h 10000"/>
                  <a:gd name="connsiteX145" fmla="*/ 2831 w 10000"/>
                  <a:gd name="connsiteY145" fmla="*/ 1227 h 10000"/>
                  <a:gd name="connsiteX146" fmla="*/ 2831 w 10000"/>
                  <a:gd name="connsiteY146" fmla="*/ 1221 h 10000"/>
                  <a:gd name="connsiteX147" fmla="*/ 2825 w 10000"/>
                  <a:gd name="connsiteY147" fmla="*/ 1205 h 10000"/>
                  <a:gd name="connsiteX148" fmla="*/ 2823 w 10000"/>
                  <a:gd name="connsiteY148" fmla="*/ 1192 h 10000"/>
                  <a:gd name="connsiteX149" fmla="*/ 2817 w 10000"/>
                  <a:gd name="connsiteY149" fmla="*/ 1182 h 10000"/>
                  <a:gd name="connsiteX150" fmla="*/ 2814 w 10000"/>
                  <a:gd name="connsiteY150" fmla="*/ 1176 h 10000"/>
                  <a:gd name="connsiteX151" fmla="*/ 2792 w 10000"/>
                  <a:gd name="connsiteY151" fmla="*/ 1172 h 10000"/>
                  <a:gd name="connsiteX152" fmla="*/ 2759 w 10000"/>
                  <a:gd name="connsiteY152" fmla="*/ 1156 h 10000"/>
                  <a:gd name="connsiteX153" fmla="*/ 2734 w 10000"/>
                  <a:gd name="connsiteY153" fmla="*/ 1143 h 10000"/>
                  <a:gd name="connsiteX154" fmla="*/ 2695 w 10000"/>
                  <a:gd name="connsiteY154" fmla="*/ 1124 h 10000"/>
                  <a:gd name="connsiteX155" fmla="*/ 2670 w 10000"/>
                  <a:gd name="connsiteY155" fmla="*/ 1108 h 10000"/>
                  <a:gd name="connsiteX156" fmla="*/ 2645 w 10000"/>
                  <a:gd name="connsiteY156" fmla="*/ 1091 h 10000"/>
                  <a:gd name="connsiteX157" fmla="*/ 2618 w 10000"/>
                  <a:gd name="connsiteY157" fmla="*/ 1088 h 10000"/>
                  <a:gd name="connsiteX158" fmla="*/ 2576 w 10000"/>
                  <a:gd name="connsiteY158" fmla="*/ 1088 h 10000"/>
                  <a:gd name="connsiteX159" fmla="*/ 2551 w 10000"/>
                  <a:gd name="connsiteY159" fmla="*/ 1091 h 10000"/>
                  <a:gd name="connsiteX160" fmla="*/ 2521 w 10000"/>
                  <a:gd name="connsiteY160" fmla="*/ 1098 h 10000"/>
                  <a:gd name="connsiteX161" fmla="*/ 2493 w 10000"/>
                  <a:gd name="connsiteY161" fmla="*/ 1104 h 10000"/>
                  <a:gd name="connsiteX162" fmla="*/ 2468 w 10000"/>
                  <a:gd name="connsiteY162" fmla="*/ 1108 h 10000"/>
                  <a:gd name="connsiteX163" fmla="*/ 2404 w 10000"/>
                  <a:gd name="connsiteY163" fmla="*/ 1124 h 10000"/>
                  <a:gd name="connsiteX164" fmla="*/ 2366 w 10000"/>
                  <a:gd name="connsiteY164" fmla="*/ 1133 h 10000"/>
                  <a:gd name="connsiteX165" fmla="*/ 2346 w 10000"/>
                  <a:gd name="connsiteY165" fmla="*/ 1137 h 10000"/>
                  <a:gd name="connsiteX166" fmla="*/ 2294 w 10000"/>
                  <a:gd name="connsiteY166" fmla="*/ 1146 h 10000"/>
                  <a:gd name="connsiteX167" fmla="*/ 2249 w 10000"/>
                  <a:gd name="connsiteY167" fmla="*/ 1156 h 10000"/>
                  <a:gd name="connsiteX168" fmla="*/ 2230 w 10000"/>
                  <a:gd name="connsiteY168" fmla="*/ 1156 h 10000"/>
                  <a:gd name="connsiteX169" fmla="*/ 2222 w 10000"/>
                  <a:gd name="connsiteY169" fmla="*/ 1163 h 10000"/>
                  <a:gd name="connsiteX170" fmla="*/ 2194 w 10000"/>
                  <a:gd name="connsiteY170" fmla="*/ 1163 h 10000"/>
                  <a:gd name="connsiteX171" fmla="*/ 2172 w 10000"/>
                  <a:gd name="connsiteY171" fmla="*/ 1163 h 10000"/>
                  <a:gd name="connsiteX172" fmla="*/ 2147 w 10000"/>
                  <a:gd name="connsiteY172" fmla="*/ 1166 h 10000"/>
                  <a:gd name="connsiteX173" fmla="*/ 2108 w 10000"/>
                  <a:gd name="connsiteY173" fmla="*/ 1166 h 10000"/>
                  <a:gd name="connsiteX174" fmla="*/ 2083 w 10000"/>
                  <a:gd name="connsiteY174" fmla="*/ 1156 h 10000"/>
                  <a:gd name="connsiteX175" fmla="*/ 2042 w 10000"/>
                  <a:gd name="connsiteY175" fmla="*/ 1143 h 10000"/>
                  <a:gd name="connsiteX176" fmla="*/ 2011 w 10000"/>
                  <a:gd name="connsiteY176" fmla="*/ 1143 h 10000"/>
                  <a:gd name="connsiteX177" fmla="*/ 1994 w 10000"/>
                  <a:gd name="connsiteY177" fmla="*/ 1146 h 10000"/>
                  <a:gd name="connsiteX178" fmla="*/ 1967 w 10000"/>
                  <a:gd name="connsiteY178" fmla="*/ 1156 h 10000"/>
                  <a:gd name="connsiteX179" fmla="*/ 1903 w 10000"/>
                  <a:gd name="connsiteY179" fmla="*/ 1176 h 10000"/>
                  <a:gd name="connsiteX180" fmla="*/ 1873 w 10000"/>
                  <a:gd name="connsiteY180" fmla="*/ 1182 h 10000"/>
                  <a:gd name="connsiteX181" fmla="*/ 1850 w 10000"/>
                  <a:gd name="connsiteY181" fmla="*/ 1185 h 10000"/>
                  <a:gd name="connsiteX182" fmla="*/ 1842 w 10000"/>
                  <a:gd name="connsiteY182" fmla="*/ 1192 h 10000"/>
                  <a:gd name="connsiteX183" fmla="*/ 1823 w 10000"/>
                  <a:gd name="connsiteY183" fmla="*/ 1195 h 10000"/>
                  <a:gd name="connsiteX184" fmla="*/ 1814 w 10000"/>
                  <a:gd name="connsiteY184" fmla="*/ 1201 h 10000"/>
                  <a:gd name="connsiteX185" fmla="*/ 1792 w 10000"/>
                  <a:gd name="connsiteY185" fmla="*/ 1218 h 10000"/>
                  <a:gd name="connsiteX186" fmla="*/ 1767 w 10000"/>
                  <a:gd name="connsiteY186" fmla="*/ 1231 h 10000"/>
                  <a:gd name="connsiteX187" fmla="*/ 1717 w 10000"/>
                  <a:gd name="connsiteY187" fmla="*/ 1266 h 10000"/>
                  <a:gd name="connsiteX188" fmla="*/ 1695 w 10000"/>
                  <a:gd name="connsiteY188" fmla="*/ 1279 h 10000"/>
                  <a:gd name="connsiteX189" fmla="*/ 1654 w 10000"/>
                  <a:gd name="connsiteY189" fmla="*/ 1308 h 10000"/>
                  <a:gd name="connsiteX190" fmla="*/ 1620 w 10000"/>
                  <a:gd name="connsiteY190" fmla="*/ 1334 h 10000"/>
                  <a:gd name="connsiteX191" fmla="*/ 1590 w 10000"/>
                  <a:gd name="connsiteY191" fmla="*/ 1360 h 10000"/>
                  <a:gd name="connsiteX192" fmla="*/ 1565 w 10000"/>
                  <a:gd name="connsiteY192" fmla="*/ 1380 h 10000"/>
                  <a:gd name="connsiteX193" fmla="*/ 1532 w 10000"/>
                  <a:gd name="connsiteY193" fmla="*/ 1402 h 10000"/>
                  <a:gd name="connsiteX194" fmla="*/ 1501 w 10000"/>
                  <a:gd name="connsiteY194" fmla="*/ 1418 h 10000"/>
                  <a:gd name="connsiteX195" fmla="*/ 1460 w 10000"/>
                  <a:gd name="connsiteY195" fmla="*/ 1438 h 10000"/>
                  <a:gd name="connsiteX196" fmla="*/ 1435 w 10000"/>
                  <a:gd name="connsiteY196" fmla="*/ 1454 h 10000"/>
                  <a:gd name="connsiteX197" fmla="*/ 1421 w 10000"/>
                  <a:gd name="connsiteY197" fmla="*/ 1464 h 10000"/>
                  <a:gd name="connsiteX198" fmla="*/ 1380 w 10000"/>
                  <a:gd name="connsiteY198" fmla="*/ 1473 h 10000"/>
                  <a:gd name="connsiteX199" fmla="*/ 1324 w 10000"/>
                  <a:gd name="connsiteY199" fmla="*/ 1477 h 10000"/>
                  <a:gd name="connsiteX200" fmla="*/ 1274 w 10000"/>
                  <a:gd name="connsiteY200" fmla="*/ 1483 h 10000"/>
                  <a:gd name="connsiteX201" fmla="*/ 1244 w 10000"/>
                  <a:gd name="connsiteY201" fmla="*/ 1486 h 10000"/>
                  <a:gd name="connsiteX202" fmla="*/ 1233 w 10000"/>
                  <a:gd name="connsiteY202" fmla="*/ 1486 h 10000"/>
                  <a:gd name="connsiteX203" fmla="*/ 1197 w 10000"/>
                  <a:gd name="connsiteY203" fmla="*/ 1493 h 10000"/>
                  <a:gd name="connsiteX204" fmla="*/ 1180 w 10000"/>
                  <a:gd name="connsiteY204" fmla="*/ 1496 h 10000"/>
                  <a:gd name="connsiteX205" fmla="*/ 1169 w 10000"/>
                  <a:gd name="connsiteY205" fmla="*/ 1496 h 10000"/>
                  <a:gd name="connsiteX206" fmla="*/ 1161 w 10000"/>
                  <a:gd name="connsiteY206" fmla="*/ 1503 h 10000"/>
                  <a:gd name="connsiteX207" fmla="*/ 1155 w 10000"/>
                  <a:gd name="connsiteY207" fmla="*/ 1503 h 10000"/>
                  <a:gd name="connsiteX208" fmla="*/ 501 w 10000"/>
                  <a:gd name="connsiteY208" fmla="*/ 2277 h 10000"/>
                  <a:gd name="connsiteX209" fmla="*/ 396 w 10000"/>
                  <a:gd name="connsiteY209" fmla="*/ 2532 h 10000"/>
                  <a:gd name="connsiteX210" fmla="*/ 324 w 10000"/>
                  <a:gd name="connsiteY210" fmla="*/ 2759 h 10000"/>
                  <a:gd name="connsiteX211" fmla="*/ 274 w 10000"/>
                  <a:gd name="connsiteY211" fmla="*/ 2866 h 10000"/>
                  <a:gd name="connsiteX212" fmla="*/ 202 w 10000"/>
                  <a:gd name="connsiteY212" fmla="*/ 3008 h 10000"/>
                  <a:gd name="connsiteX213" fmla="*/ 211 w 10000"/>
                  <a:gd name="connsiteY213" fmla="*/ 3177 h 10000"/>
                  <a:gd name="connsiteX214" fmla="*/ 235 w 10000"/>
                  <a:gd name="connsiteY214" fmla="*/ 3368 h 10000"/>
                  <a:gd name="connsiteX215" fmla="*/ 266 w 10000"/>
                  <a:gd name="connsiteY215" fmla="*/ 3595 h 10000"/>
                  <a:gd name="connsiteX216" fmla="*/ 299 w 10000"/>
                  <a:gd name="connsiteY216" fmla="*/ 3831 h 10000"/>
                  <a:gd name="connsiteX217" fmla="*/ 305 w 10000"/>
                  <a:gd name="connsiteY217" fmla="*/ 3863 h 10000"/>
                  <a:gd name="connsiteX218" fmla="*/ 341 w 10000"/>
                  <a:gd name="connsiteY218" fmla="*/ 3941 h 10000"/>
                  <a:gd name="connsiteX219" fmla="*/ 186 w 10000"/>
                  <a:gd name="connsiteY219" fmla="*/ 3935 h 10000"/>
                  <a:gd name="connsiteX220" fmla="*/ 30 w 10000"/>
                  <a:gd name="connsiteY220" fmla="*/ 3925 h 10000"/>
                  <a:gd name="connsiteX221" fmla="*/ 0 w 10000"/>
                  <a:gd name="connsiteY221" fmla="*/ 4054 h 10000"/>
                  <a:gd name="connsiteX222" fmla="*/ 14 w 10000"/>
                  <a:gd name="connsiteY222" fmla="*/ 4152 h 10000"/>
                  <a:gd name="connsiteX223" fmla="*/ 22 w 10000"/>
                  <a:gd name="connsiteY223" fmla="*/ 4242 h 10000"/>
                  <a:gd name="connsiteX224" fmla="*/ 30 w 10000"/>
                  <a:gd name="connsiteY224" fmla="*/ 4291 h 10000"/>
                  <a:gd name="connsiteX225" fmla="*/ 102 w 10000"/>
                  <a:gd name="connsiteY225" fmla="*/ 4271 h 10000"/>
                  <a:gd name="connsiteX226" fmla="*/ 155 w 10000"/>
                  <a:gd name="connsiteY226" fmla="*/ 4262 h 10000"/>
                  <a:gd name="connsiteX227" fmla="*/ 410 w 10000"/>
                  <a:gd name="connsiteY227" fmla="*/ 4255 h 10000"/>
                  <a:gd name="connsiteX228" fmla="*/ 418 w 10000"/>
                  <a:gd name="connsiteY228" fmla="*/ 4385 h 10000"/>
                  <a:gd name="connsiteX229" fmla="*/ 429 w 10000"/>
                  <a:gd name="connsiteY229" fmla="*/ 4543 h 10000"/>
                  <a:gd name="connsiteX230" fmla="*/ 443 w 10000"/>
                  <a:gd name="connsiteY230" fmla="*/ 4585 h 10000"/>
                  <a:gd name="connsiteX231" fmla="*/ 465 w 10000"/>
                  <a:gd name="connsiteY231" fmla="*/ 4611 h 10000"/>
                  <a:gd name="connsiteX232" fmla="*/ 468 w 10000"/>
                  <a:gd name="connsiteY232" fmla="*/ 4621 h 10000"/>
                  <a:gd name="connsiteX233" fmla="*/ 474 w 10000"/>
                  <a:gd name="connsiteY233" fmla="*/ 4679 h 10000"/>
                  <a:gd name="connsiteX234" fmla="*/ 554 w 10000"/>
                  <a:gd name="connsiteY234" fmla="*/ 4738 h 10000"/>
                  <a:gd name="connsiteX235" fmla="*/ 637 w 10000"/>
                  <a:gd name="connsiteY235" fmla="*/ 4809 h 10000"/>
                  <a:gd name="connsiteX236" fmla="*/ 704 w 10000"/>
                  <a:gd name="connsiteY236" fmla="*/ 4851 h 10000"/>
                  <a:gd name="connsiteX237" fmla="*/ 740 w 10000"/>
                  <a:gd name="connsiteY237" fmla="*/ 4893 h 10000"/>
                  <a:gd name="connsiteX238" fmla="*/ 756 w 10000"/>
                  <a:gd name="connsiteY238" fmla="*/ 4896 h 10000"/>
                  <a:gd name="connsiteX239" fmla="*/ 767 w 10000"/>
                  <a:gd name="connsiteY239" fmla="*/ 4880 h 10000"/>
                  <a:gd name="connsiteX240" fmla="*/ 806 w 10000"/>
                  <a:gd name="connsiteY240" fmla="*/ 4945 h 10000"/>
                  <a:gd name="connsiteX241" fmla="*/ 886 w 10000"/>
                  <a:gd name="connsiteY241" fmla="*/ 5078 h 10000"/>
                  <a:gd name="connsiteX242" fmla="*/ 911 w 10000"/>
                  <a:gd name="connsiteY242" fmla="*/ 5130 h 10000"/>
                  <a:gd name="connsiteX243" fmla="*/ 920 w 10000"/>
                  <a:gd name="connsiteY243" fmla="*/ 5191 h 10000"/>
                  <a:gd name="connsiteX244" fmla="*/ 920 w 10000"/>
                  <a:gd name="connsiteY244" fmla="*/ 5220 h 10000"/>
                  <a:gd name="connsiteX245" fmla="*/ 911 w 10000"/>
                  <a:gd name="connsiteY245" fmla="*/ 5314 h 10000"/>
                  <a:gd name="connsiteX246" fmla="*/ 898 w 10000"/>
                  <a:gd name="connsiteY246" fmla="*/ 5369 h 10000"/>
                  <a:gd name="connsiteX247" fmla="*/ 895 w 10000"/>
                  <a:gd name="connsiteY247" fmla="*/ 5385 h 10000"/>
                  <a:gd name="connsiteX248" fmla="*/ 895 w 10000"/>
                  <a:gd name="connsiteY248" fmla="*/ 5405 h 10000"/>
                  <a:gd name="connsiteX249" fmla="*/ 898 w 10000"/>
                  <a:gd name="connsiteY249" fmla="*/ 5434 h 10000"/>
                  <a:gd name="connsiteX250" fmla="*/ 911 w 10000"/>
                  <a:gd name="connsiteY250" fmla="*/ 5463 h 10000"/>
                  <a:gd name="connsiteX251" fmla="*/ 920 w 10000"/>
                  <a:gd name="connsiteY251" fmla="*/ 5492 h 10000"/>
                  <a:gd name="connsiteX252" fmla="*/ 934 w 10000"/>
                  <a:gd name="connsiteY252" fmla="*/ 5518 h 10000"/>
                  <a:gd name="connsiteX253" fmla="*/ 1169 w 10000"/>
                  <a:gd name="connsiteY253" fmla="*/ 5738 h 10000"/>
                  <a:gd name="connsiteX254" fmla="*/ 1188 w 10000"/>
                  <a:gd name="connsiteY254" fmla="*/ 5755 h 10000"/>
                  <a:gd name="connsiteX255" fmla="*/ 1216 w 10000"/>
                  <a:gd name="connsiteY255" fmla="*/ 5758 h 10000"/>
                  <a:gd name="connsiteX256" fmla="*/ 1313 w 10000"/>
                  <a:gd name="connsiteY256" fmla="*/ 5774 h 10000"/>
                  <a:gd name="connsiteX257" fmla="*/ 1349 w 10000"/>
                  <a:gd name="connsiteY257" fmla="*/ 5787 h 10000"/>
                  <a:gd name="connsiteX258" fmla="*/ 1393 w 10000"/>
                  <a:gd name="connsiteY258" fmla="*/ 5793 h 10000"/>
                  <a:gd name="connsiteX259" fmla="*/ 1393 w 10000"/>
                  <a:gd name="connsiteY259" fmla="*/ 5797 h 10000"/>
                  <a:gd name="connsiteX260" fmla="*/ 1421 w 10000"/>
                  <a:gd name="connsiteY260" fmla="*/ 5810 h 10000"/>
                  <a:gd name="connsiteX261" fmla="*/ 1446 w 10000"/>
                  <a:gd name="connsiteY261" fmla="*/ 5829 h 10000"/>
                  <a:gd name="connsiteX262" fmla="*/ 1460 w 10000"/>
                  <a:gd name="connsiteY262" fmla="*/ 5842 h 10000"/>
                  <a:gd name="connsiteX263" fmla="*/ 1476 w 10000"/>
                  <a:gd name="connsiteY263" fmla="*/ 5848 h 10000"/>
                  <a:gd name="connsiteX264" fmla="*/ 1501 w 10000"/>
                  <a:gd name="connsiteY264" fmla="*/ 5852 h 10000"/>
                  <a:gd name="connsiteX265" fmla="*/ 1532 w 10000"/>
                  <a:gd name="connsiteY265" fmla="*/ 5887 h 10000"/>
                  <a:gd name="connsiteX266" fmla="*/ 1565 w 10000"/>
                  <a:gd name="connsiteY266" fmla="*/ 5942 h 10000"/>
                  <a:gd name="connsiteX267" fmla="*/ 1587 w 10000"/>
                  <a:gd name="connsiteY267" fmla="*/ 5972 h 10000"/>
                  <a:gd name="connsiteX268" fmla="*/ 1612 w 10000"/>
                  <a:gd name="connsiteY268" fmla="*/ 5955 h 10000"/>
                  <a:gd name="connsiteX269" fmla="*/ 1679 w 10000"/>
                  <a:gd name="connsiteY269" fmla="*/ 6049 h 10000"/>
                  <a:gd name="connsiteX270" fmla="*/ 1720 w 10000"/>
                  <a:gd name="connsiteY270" fmla="*/ 6108 h 10000"/>
                  <a:gd name="connsiteX271" fmla="*/ 1751 w 10000"/>
                  <a:gd name="connsiteY271" fmla="*/ 6133 h 10000"/>
                  <a:gd name="connsiteX272" fmla="*/ 1792 w 10000"/>
                  <a:gd name="connsiteY272" fmla="*/ 6169 h 10000"/>
                  <a:gd name="connsiteX273" fmla="*/ 1801 w 10000"/>
                  <a:gd name="connsiteY273" fmla="*/ 6172 h 10000"/>
                  <a:gd name="connsiteX274" fmla="*/ 1814 w 10000"/>
                  <a:gd name="connsiteY274" fmla="*/ 6286 h 10000"/>
                  <a:gd name="connsiteX275" fmla="*/ 1817 w 10000"/>
                  <a:gd name="connsiteY275" fmla="*/ 6331 h 10000"/>
                  <a:gd name="connsiteX276" fmla="*/ 1809 w 10000"/>
                  <a:gd name="connsiteY276" fmla="*/ 6444 h 10000"/>
                  <a:gd name="connsiteX277" fmla="*/ 1801 w 10000"/>
                  <a:gd name="connsiteY277" fmla="*/ 6499 h 10000"/>
                  <a:gd name="connsiteX278" fmla="*/ 1781 w 10000"/>
                  <a:gd name="connsiteY278" fmla="*/ 6522 h 10000"/>
                  <a:gd name="connsiteX279" fmla="*/ 1773 w 10000"/>
                  <a:gd name="connsiteY279" fmla="*/ 6541 h 10000"/>
                  <a:gd name="connsiteX280" fmla="*/ 1762 w 10000"/>
                  <a:gd name="connsiteY280" fmla="*/ 6571 h 10000"/>
                  <a:gd name="connsiteX281" fmla="*/ 1767 w 10000"/>
                  <a:gd name="connsiteY281" fmla="*/ 6622 h 10000"/>
                  <a:gd name="connsiteX282" fmla="*/ 1767 w 10000"/>
                  <a:gd name="connsiteY282" fmla="*/ 6665 h 10000"/>
                  <a:gd name="connsiteX283" fmla="*/ 1767 w 10000"/>
                  <a:gd name="connsiteY283" fmla="*/ 6694 h 10000"/>
                  <a:gd name="connsiteX284" fmla="*/ 1776 w 10000"/>
                  <a:gd name="connsiteY284" fmla="*/ 6726 h 10000"/>
                  <a:gd name="connsiteX285" fmla="*/ 1776 w 10000"/>
                  <a:gd name="connsiteY285" fmla="*/ 6745 h 10000"/>
                  <a:gd name="connsiteX286" fmla="*/ 1767 w 10000"/>
                  <a:gd name="connsiteY286" fmla="*/ 6765 h 10000"/>
                  <a:gd name="connsiteX287" fmla="*/ 1762 w 10000"/>
                  <a:gd name="connsiteY287" fmla="*/ 6804 h 10000"/>
                  <a:gd name="connsiteX288" fmla="*/ 1753 w 10000"/>
                  <a:gd name="connsiteY288" fmla="*/ 6839 h 10000"/>
                  <a:gd name="connsiteX289" fmla="*/ 1742 w 10000"/>
                  <a:gd name="connsiteY289" fmla="*/ 6849 h 10000"/>
                  <a:gd name="connsiteX290" fmla="*/ 1726 w 10000"/>
                  <a:gd name="connsiteY290" fmla="*/ 6849 h 10000"/>
                  <a:gd name="connsiteX291" fmla="*/ 1712 w 10000"/>
                  <a:gd name="connsiteY291" fmla="*/ 6852 h 10000"/>
                  <a:gd name="connsiteX292" fmla="*/ 1640 w 10000"/>
                  <a:gd name="connsiteY292" fmla="*/ 6953 h 10000"/>
                  <a:gd name="connsiteX293" fmla="*/ 1493 w 10000"/>
                  <a:gd name="connsiteY293" fmla="*/ 7105 h 10000"/>
                  <a:gd name="connsiteX294" fmla="*/ 1490 w 10000"/>
                  <a:gd name="connsiteY294" fmla="*/ 7124 h 10000"/>
                  <a:gd name="connsiteX295" fmla="*/ 1468 w 10000"/>
                  <a:gd name="connsiteY295" fmla="*/ 7137 h 10000"/>
                  <a:gd name="connsiteX296" fmla="*/ 1454 w 10000"/>
                  <a:gd name="connsiteY296" fmla="*/ 7144 h 10000"/>
                  <a:gd name="connsiteX297" fmla="*/ 1452 w 10000"/>
                  <a:gd name="connsiteY297" fmla="*/ 7157 h 10000"/>
                  <a:gd name="connsiteX298" fmla="*/ 1446 w 10000"/>
                  <a:gd name="connsiteY298" fmla="*/ 7199 h 10000"/>
                  <a:gd name="connsiteX299" fmla="*/ 1476 w 10000"/>
                  <a:gd name="connsiteY299" fmla="*/ 7247 h 10000"/>
                  <a:gd name="connsiteX300" fmla="*/ 1501 w 10000"/>
                  <a:gd name="connsiteY300" fmla="*/ 7270 h 10000"/>
                  <a:gd name="connsiteX301" fmla="*/ 1518 w 10000"/>
                  <a:gd name="connsiteY301" fmla="*/ 7286 h 10000"/>
                  <a:gd name="connsiteX302" fmla="*/ 1524 w 10000"/>
                  <a:gd name="connsiteY302" fmla="*/ 7306 h 10000"/>
                  <a:gd name="connsiteX303" fmla="*/ 1540 w 10000"/>
                  <a:gd name="connsiteY303" fmla="*/ 7322 h 10000"/>
                  <a:gd name="connsiteX304" fmla="*/ 1565 w 10000"/>
                  <a:gd name="connsiteY304" fmla="*/ 7325 h 10000"/>
                  <a:gd name="connsiteX305" fmla="*/ 1590 w 10000"/>
                  <a:gd name="connsiteY305" fmla="*/ 7332 h 10000"/>
                  <a:gd name="connsiteX306" fmla="*/ 1615 w 10000"/>
                  <a:gd name="connsiteY306" fmla="*/ 7345 h 10000"/>
                  <a:gd name="connsiteX307" fmla="*/ 1662 w 10000"/>
                  <a:gd name="connsiteY307" fmla="*/ 7370 h 10000"/>
                  <a:gd name="connsiteX308" fmla="*/ 1670 w 10000"/>
                  <a:gd name="connsiteY308" fmla="*/ 7351 h 10000"/>
                  <a:gd name="connsiteX309" fmla="*/ 1726 w 10000"/>
                  <a:gd name="connsiteY309" fmla="*/ 7354 h 10000"/>
                  <a:gd name="connsiteX310" fmla="*/ 1726 w 10000"/>
                  <a:gd name="connsiteY310" fmla="*/ 7400 h 10000"/>
                  <a:gd name="connsiteX311" fmla="*/ 1773 w 10000"/>
                  <a:gd name="connsiteY311" fmla="*/ 7409 h 10000"/>
                  <a:gd name="connsiteX312" fmla="*/ 1806 w 10000"/>
                  <a:gd name="connsiteY312" fmla="*/ 7416 h 10000"/>
                  <a:gd name="connsiteX313" fmla="*/ 1839 w 10000"/>
                  <a:gd name="connsiteY313" fmla="*/ 7403 h 10000"/>
                  <a:gd name="connsiteX314" fmla="*/ 1886 w 10000"/>
                  <a:gd name="connsiteY314" fmla="*/ 7403 h 10000"/>
                  <a:gd name="connsiteX315" fmla="*/ 1898 w 10000"/>
                  <a:gd name="connsiteY315" fmla="*/ 7403 h 10000"/>
                  <a:gd name="connsiteX316" fmla="*/ 1914 w 10000"/>
                  <a:gd name="connsiteY316" fmla="*/ 7494 h 10000"/>
                  <a:gd name="connsiteX317" fmla="*/ 1895 w 10000"/>
                  <a:gd name="connsiteY317" fmla="*/ 7523 h 10000"/>
                  <a:gd name="connsiteX318" fmla="*/ 1825 w 10000"/>
                  <a:gd name="connsiteY318" fmla="*/ 7617 h 10000"/>
                  <a:gd name="connsiteX319" fmla="*/ 1776 w 10000"/>
                  <a:gd name="connsiteY319" fmla="*/ 7691 h 10000"/>
                  <a:gd name="connsiteX320" fmla="*/ 1781 w 10000"/>
                  <a:gd name="connsiteY320" fmla="*/ 7723 h 10000"/>
                  <a:gd name="connsiteX321" fmla="*/ 1767 w 10000"/>
                  <a:gd name="connsiteY321" fmla="*/ 7759 h 10000"/>
                  <a:gd name="connsiteX322" fmla="*/ 1762 w 10000"/>
                  <a:gd name="connsiteY322" fmla="*/ 7817 h 10000"/>
                  <a:gd name="connsiteX323" fmla="*/ 1762 w 10000"/>
                  <a:gd name="connsiteY323" fmla="*/ 7856 h 10000"/>
                  <a:gd name="connsiteX324" fmla="*/ 1776 w 10000"/>
                  <a:gd name="connsiteY324" fmla="*/ 7892 h 10000"/>
                  <a:gd name="connsiteX325" fmla="*/ 1784 w 10000"/>
                  <a:gd name="connsiteY325" fmla="*/ 7902 h 10000"/>
                  <a:gd name="connsiteX326" fmla="*/ 1801 w 10000"/>
                  <a:gd name="connsiteY326" fmla="*/ 7908 h 10000"/>
                  <a:gd name="connsiteX327" fmla="*/ 1809 w 10000"/>
                  <a:gd name="connsiteY327" fmla="*/ 7911 h 10000"/>
                  <a:gd name="connsiteX328" fmla="*/ 1801 w 10000"/>
                  <a:gd name="connsiteY328" fmla="*/ 7940 h 10000"/>
                  <a:gd name="connsiteX329" fmla="*/ 1798 w 10000"/>
                  <a:gd name="connsiteY329" fmla="*/ 7979 h 10000"/>
                  <a:gd name="connsiteX330" fmla="*/ 1806 w 10000"/>
                  <a:gd name="connsiteY330" fmla="*/ 8002 h 10000"/>
                  <a:gd name="connsiteX331" fmla="*/ 1823 w 10000"/>
                  <a:gd name="connsiteY331" fmla="*/ 8021 h 10000"/>
                  <a:gd name="connsiteX332" fmla="*/ 1834 w 10000"/>
                  <a:gd name="connsiteY332" fmla="*/ 8044 h 10000"/>
                  <a:gd name="connsiteX333" fmla="*/ 1839 w 10000"/>
                  <a:gd name="connsiteY333" fmla="*/ 8073 h 10000"/>
                  <a:gd name="connsiteX334" fmla="*/ 1842 w 10000"/>
                  <a:gd name="connsiteY334" fmla="*/ 8106 h 10000"/>
                  <a:gd name="connsiteX335" fmla="*/ 1839 w 10000"/>
                  <a:gd name="connsiteY335" fmla="*/ 8144 h 10000"/>
                  <a:gd name="connsiteX336" fmla="*/ 1856 w 10000"/>
                  <a:gd name="connsiteY336" fmla="*/ 8164 h 10000"/>
                  <a:gd name="connsiteX337" fmla="*/ 1886 w 10000"/>
                  <a:gd name="connsiteY337" fmla="*/ 8193 h 10000"/>
                  <a:gd name="connsiteX338" fmla="*/ 1922 w 10000"/>
                  <a:gd name="connsiteY338" fmla="*/ 8206 h 10000"/>
                  <a:gd name="connsiteX339" fmla="*/ 1967 w 10000"/>
                  <a:gd name="connsiteY339" fmla="*/ 8203 h 10000"/>
                  <a:gd name="connsiteX340" fmla="*/ 1986 w 10000"/>
                  <a:gd name="connsiteY340" fmla="*/ 8212 h 10000"/>
                  <a:gd name="connsiteX341" fmla="*/ 2000 w 10000"/>
                  <a:gd name="connsiteY341" fmla="*/ 8232 h 10000"/>
                  <a:gd name="connsiteX342" fmla="*/ 2033 w 10000"/>
                  <a:gd name="connsiteY342" fmla="*/ 8258 h 10000"/>
                  <a:gd name="connsiteX343" fmla="*/ 2050 w 10000"/>
                  <a:gd name="connsiteY343" fmla="*/ 8271 h 10000"/>
                  <a:gd name="connsiteX344" fmla="*/ 2089 w 10000"/>
                  <a:gd name="connsiteY344" fmla="*/ 8280 h 10000"/>
                  <a:gd name="connsiteX345" fmla="*/ 2122 w 10000"/>
                  <a:gd name="connsiteY345" fmla="*/ 8300 h 10000"/>
                  <a:gd name="connsiteX346" fmla="*/ 2163 w 10000"/>
                  <a:gd name="connsiteY346" fmla="*/ 8332 h 10000"/>
                  <a:gd name="connsiteX347" fmla="*/ 2172 w 10000"/>
                  <a:gd name="connsiteY347" fmla="*/ 8335 h 10000"/>
                  <a:gd name="connsiteX348" fmla="*/ 2177 w 10000"/>
                  <a:gd name="connsiteY348" fmla="*/ 8345 h 10000"/>
                  <a:gd name="connsiteX349" fmla="*/ 2163 w 10000"/>
                  <a:gd name="connsiteY349" fmla="*/ 8371 h 10000"/>
                  <a:gd name="connsiteX350" fmla="*/ 2139 w 10000"/>
                  <a:gd name="connsiteY350" fmla="*/ 8423 h 10000"/>
                  <a:gd name="connsiteX351" fmla="*/ 2130 w 10000"/>
                  <a:gd name="connsiteY351" fmla="*/ 8439 h 10000"/>
                  <a:gd name="connsiteX352" fmla="*/ 2105 w 10000"/>
                  <a:gd name="connsiteY352" fmla="*/ 8446 h 10000"/>
                  <a:gd name="connsiteX353" fmla="*/ 2080 w 10000"/>
                  <a:gd name="connsiteY353" fmla="*/ 8449 h 10000"/>
                  <a:gd name="connsiteX354" fmla="*/ 2075 w 10000"/>
                  <a:gd name="connsiteY354" fmla="*/ 8459 h 10000"/>
                  <a:gd name="connsiteX355" fmla="*/ 2072 w 10000"/>
                  <a:gd name="connsiteY355" fmla="*/ 8475 h 10000"/>
                  <a:gd name="connsiteX356" fmla="*/ 2080 w 10000"/>
                  <a:gd name="connsiteY356" fmla="*/ 8484 h 10000"/>
                  <a:gd name="connsiteX357" fmla="*/ 2100 w 10000"/>
                  <a:gd name="connsiteY357" fmla="*/ 8475 h 10000"/>
                  <a:gd name="connsiteX358" fmla="*/ 2141 w 10000"/>
                  <a:gd name="connsiteY358" fmla="*/ 8478 h 10000"/>
                  <a:gd name="connsiteX359" fmla="*/ 2172 w 10000"/>
                  <a:gd name="connsiteY359" fmla="*/ 8475 h 10000"/>
                  <a:gd name="connsiteX360" fmla="*/ 2188 w 10000"/>
                  <a:gd name="connsiteY360" fmla="*/ 8475 h 10000"/>
                  <a:gd name="connsiteX361" fmla="*/ 2222 w 10000"/>
                  <a:gd name="connsiteY361" fmla="*/ 8497 h 10000"/>
                  <a:gd name="connsiteX362" fmla="*/ 2252 w 10000"/>
                  <a:gd name="connsiteY362" fmla="*/ 8514 h 10000"/>
                  <a:gd name="connsiteX363" fmla="*/ 2274 w 10000"/>
                  <a:gd name="connsiteY363" fmla="*/ 8514 h 10000"/>
                  <a:gd name="connsiteX364" fmla="*/ 2299 w 10000"/>
                  <a:gd name="connsiteY364" fmla="*/ 8504 h 10000"/>
                  <a:gd name="connsiteX365" fmla="*/ 2310 w 10000"/>
                  <a:gd name="connsiteY365" fmla="*/ 8504 h 10000"/>
                  <a:gd name="connsiteX366" fmla="*/ 2319 w 10000"/>
                  <a:gd name="connsiteY366" fmla="*/ 8484 h 10000"/>
                  <a:gd name="connsiteX367" fmla="*/ 2338 w 10000"/>
                  <a:gd name="connsiteY367" fmla="*/ 8494 h 10000"/>
                  <a:gd name="connsiteX368" fmla="*/ 2338 w 10000"/>
                  <a:gd name="connsiteY368" fmla="*/ 8552 h 10000"/>
                  <a:gd name="connsiteX369" fmla="*/ 2366 w 10000"/>
                  <a:gd name="connsiteY369" fmla="*/ 8572 h 10000"/>
                  <a:gd name="connsiteX370" fmla="*/ 2382 w 10000"/>
                  <a:gd name="connsiteY370" fmla="*/ 8582 h 10000"/>
                  <a:gd name="connsiteX371" fmla="*/ 2435 w 10000"/>
                  <a:gd name="connsiteY371" fmla="*/ 8552 h 10000"/>
                  <a:gd name="connsiteX372" fmla="*/ 2443 w 10000"/>
                  <a:gd name="connsiteY372" fmla="*/ 8552 h 10000"/>
                  <a:gd name="connsiteX373" fmla="*/ 2454 w 10000"/>
                  <a:gd name="connsiteY373" fmla="*/ 8552 h 10000"/>
                  <a:gd name="connsiteX374" fmla="*/ 2471 w 10000"/>
                  <a:gd name="connsiteY374" fmla="*/ 8546 h 10000"/>
                  <a:gd name="connsiteX375" fmla="*/ 2488 w 10000"/>
                  <a:gd name="connsiteY375" fmla="*/ 8536 h 10000"/>
                  <a:gd name="connsiteX376" fmla="*/ 2501 w 10000"/>
                  <a:gd name="connsiteY376" fmla="*/ 8533 h 10000"/>
                  <a:gd name="connsiteX377" fmla="*/ 2512 w 10000"/>
                  <a:gd name="connsiteY377" fmla="*/ 8533 h 10000"/>
                  <a:gd name="connsiteX378" fmla="*/ 2521 w 10000"/>
                  <a:gd name="connsiteY378" fmla="*/ 8546 h 10000"/>
                  <a:gd name="connsiteX379" fmla="*/ 2521 w 10000"/>
                  <a:gd name="connsiteY379" fmla="*/ 8572 h 10000"/>
                  <a:gd name="connsiteX380" fmla="*/ 2535 w 10000"/>
                  <a:gd name="connsiteY380" fmla="*/ 8588 h 10000"/>
                  <a:gd name="connsiteX381" fmla="*/ 2551 w 10000"/>
                  <a:gd name="connsiteY381" fmla="*/ 8582 h 10000"/>
                  <a:gd name="connsiteX382" fmla="*/ 2560 w 10000"/>
                  <a:gd name="connsiteY382" fmla="*/ 8582 h 10000"/>
                  <a:gd name="connsiteX383" fmla="*/ 2573 w 10000"/>
                  <a:gd name="connsiteY383" fmla="*/ 8588 h 10000"/>
                  <a:gd name="connsiteX384" fmla="*/ 2584 w 10000"/>
                  <a:gd name="connsiteY384" fmla="*/ 8591 h 10000"/>
                  <a:gd name="connsiteX385" fmla="*/ 2590 w 10000"/>
                  <a:gd name="connsiteY385" fmla="*/ 8598 h 10000"/>
                  <a:gd name="connsiteX386" fmla="*/ 2598 w 10000"/>
                  <a:gd name="connsiteY386" fmla="*/ 8608 h 10000"/>
                  <a:gd name="connsiteX387" fmla="*/ 2607 w 10000"/>
                  <a:gd name="connsiteY387" fmla="*/ 8617 h 10000"/>
                  <a:gd name="connsiteX388" fmla="*/ 2618 w 10000"/>
                  <a:gd name="connsiteY388" fmla="*/ 8617 h 10000"/>
                  <a:gd name="connsiteX389" fmla="*/ 2640 w 10000"/>
                  <a:gd name="connsiteY389" fmla="*/ 8608 h 10000"/>
                  <a:gd name="connsiteX390" fmla="*/ 2670 w 10000"/>
                  <a:gd name="connsiteY390" fmla="*/ 8598 h 10000"/>
                  <a:gd name="connsiteX391" fmla="*/ 2673 w 10000"/>
                  <a:gd name="connsiteY391" fmla="*/ 8598 h 10000"/>
                  <a:gd name="connsiteX392" fmla="*/ 2690 w 10000"/>
                  <a:gd name="connsiteY392" fmla="*/ 8598 h 10000"/>
                  <a:gd name="connsiteX393" fmla="*/ 2698 w 10000"/>
                  <a:gd name="connsiteY393" fmla="*/ 8598 h 10000"/>
                  <a:gd name="connsiteX394" fmla="*/ 2712 w 10000"/>
                  <a:gd name="connsiteY394" fmla="*/ 8598 h 10000"/>
                  <a:gd name="connsiteX395" fmla="*/ 2726 w 10000"/>
                  <a:gd name="connsiteY395" fmla="*/ 8591 h 10000"/>
                  <a:gd name="connsiteX396" fmla="*/ 2737 w 10000"/>
                  <a:gd name="connsiteY396" fmla="*/ 8588 h 10000"/>
                  <a:gd name="connsiteX397" fmla="*/ 2759 w 10000"/>
                  <a:gd name="connsiteY397" fmla="*/ 8582 h 10000"/>
                  <a:gd name="connsiteX398" fmla="*/ 2770 w 10000"/>
                  <a:gd name="connsiteY398" fmla="*/ 8578 h 10000"/>
                  <a:gd name="connsiteX399" fmla="*/ 2784 w 10000"/>
                  <a:gd name="connsiteY399" fmla="*/ 8572 h 10000"/>
                  <a:gd name="connsiteX400" fmla="*/ 2795 w 10000"/>
                  <a:gd name="connsiteY400" fmla="*/ 8572 h 10000"/>
                  <a:gd name="connsiteX401" fmla="*/ 2803 w 10000"/>
                  <a:gd name="connsiteY401" fmla="*/ 8588 h 10000"/>
                  <a:gd name="connsiteX402" fmla="*/ 2803 w 10000"/>
                  <a:gd name="connsiteY402" fmla="*/ 8591 h 10000"/>
                  <a:gd name="connsiteX403" fmla="*/ 2803 w 10000"/>
                  <a:gd name="connsiteY403" fmla="*/ 8601 h 10000"/>
                  <a:gd name="connsiteX404" fmla="*/ 2809 w 10000"/>
                  <a:gd name="connsiteY404" fmla="*/ 8601 h 10000"/>
                  <a:gd name="connsiteX405" fmla="*/ 2823 w 10000"/>
                  <a:gd name="connsiteY405" fmla="*/ 8598 h 10000"/>
                  <a:gd name="connsiteX406" fmla="*/ 2831 w 10000"/>
                  <a:gd name="connsiteY406" fmla="*/ 8598 h 10000"/>
                  <a:gd name="connsiteX407" fmla="*/ 2839 w 10000"/>
                  <a:gd name="connsiteY407" fmla="*/ 8601 h 10000"/>
                  <a:gd name="connsiteX408" fmla="*/ 2848 w 10000"/>
                  <a:gd name="connsiteY408" fmla="*/ 8598 h 10000"/>
                  <a:gd name="connsiteX409" fmla="*/ 2856 w 10000"/>
                  <a:gd name="connsiteY409" fmla="*/ 8601 h 10000"/>
                  <a:gd name="connsiteX410" fmla="*/ 2859 w 10000"/>
                  <a:gd name="connsiteY410" fmla="*/ 8601 h 10000"/>
                  <a:gd name="connsiteX411" fmla="*/ 2864 w 10000"/>
                  <a:gd name="connsiteY411" fmla="*/ 8598 h 10000"/>
                  <a:gd name="connsiteX412" fmla="*/ 2889 w 10000"/>
                  <a:gd name="connsiteY412" fmla="*/ 8611 h 10000"/>
                  <a:gd name="connsiteX413" fmla="*/ 2906 w 10000"/>
                  <a:gd name="connsiteY413" fmla="*/ 8620 h 10000"/>
                  <a:gd name="connsiteX414" fmla="*/ 2914 w 10000"/>
                  <a:gd name="connsiteY414" fmla="*/ 8627 h 10000"/>
                  <a:gd name="connsiteX415" fmla="*/ 2920 w 10000"/>
                  <a:gd name="connsiteY415" fmla="*/ 8640 h 10000"/>
                  <a:gd name="connsiteX416" fmla="*/ 2922 w 10000"/>
                  <a:gd name="connsiteY416" fmla="*/ 8666 h 10000"/>
                  <a:gd name="connsiteX417" fmla="*/ 2922 w 10000"/>
                  <a:gd name="connsiteY417" fmla="*/ 8692 h 10000"/>
                  <a:gd name="connsiteX418" fmla="*/ 2939 w 10000"/>
                  <a:gd name="connsiteY418" fmla="*/ 8695 h 10000"/>
                  <a:gd name="connsiteX419" fmla="*/ 2953 w 10000"/>
                  <a:gd name="connsiteY419" fmla="*/ 8695 h 10000"/>
                  <a:gd name="connsiteX420" fmla="*/ 2961 w 10000"/>
                  <a:gd name="connsiteY420" fmla="*/ 8695 h 10000"/>
                  <a:gd name="connsiteX421" fmla="*/ 2972 w 10000"/>
                  <a:gd name="connsiteY421" fmla="*/ 8692 h 10000"/>
                  <a:gd name="connsiteX422" fmla="*/ 2981 w 10000"/>
                  <a:gd name="connsiteY422" fmla="*/ 8685 h 10000"/>
                  <a:gd name="connsiteX423" fmla="*/ 2989 w 10000"/>
                  <a:gd name="connsiteY423" fmla="*/ 8685 h 10000"/>
                  <a:gd name="connsiteX424" fmla="*/ 3008 w 10000"/>
                  <a:gd name="connsiteY424" fmla="*/ 8685 h 10000"/>
                  <a:gd name="connsiteX425" fmla="*/ 3028 w 10000"/>
                  <a:gd name="connsiteY425" fmla="*/ 8695 h 10000"/>
                  <a:gd name="connsiteX426" fmla="*/ 3042 w 10000"/>
                  <a:gd name="connsiteY426" fmla="*/ 8695 h 10000"/>
                  <a:gd name="connsiteX427" fmla="*/ 3053 w 10000"/>
                  <a:gd name="connsiteY427" fmla="*/ 8676 h 10000"/>
                  <a:gd name="connsiteX428" fmla="*/ 3061 w 10000"/>
                  <a:gd name="connsiteY428" fmla="*/ 8666 h 10000"/>
                  <a:gd name="connsiteX429" fmla="*/ 3066 w 10000"/>
                  <a:gd name="connsiteY429" fmla="*/ 8656 h 10000"/>
                  <a:gd name="connsiteX430" fmla="*/ 3091 w 10000"/>
                  <a:gd name="connsiteY430" fmla="*/ 8659 h 10000"/>
                  <a:gd name="connsiteX431" fmla="*/ 3105 w 10000"/>
                  <a:gd name="connsiteY431" fmla="*/ 8659 h 10000"/>
                  <a:gd name="connsiteX432" fmla="*/ 3108 w 10000"/>
                  <a:gd name="connsiteY432" fmla="*/ 8650 h 10000"/>
                  <a:gd name="connsiteX433" fmla="*/ 3147 w 10000"/>
                  <a:gd name="connsiteY433" fmla="*/ 8588 h 10000"/>
                  <a:gd name="connsiteX434" fmla="*/ 3150 w 10000"/>
                  <a:gd name="connsiteY434" fmla="*/ 8598 h 10000"/>
                  <a:gd name="connsiteX435" fmla="*/ 3163 w 10000"/>
                  <a:gd name="connsiteY435" fmla="*/ 8601 h 10000"/>
                  <a:gd name="connsiteX436" fmla="*/ 3180 w 10000"/>
                  <a:gd name="connsiteY436" fmla="*/ 8608 h 10000"/>
                  <a:gd name="connsiteX437" fmla="*/ 3188 w 10000"/>
                  <a:gd name="connsiteY437" fmla="*/ 8611 h 10000"/>
                  <a:gd name="connsiteX438" fmla="*/ 3227 w 10000"/>
                  <a:gd name="connsiteY438" fmla="*/ 8620 h 10000"/>
                  <a:gd name="connsiteX439" fmla="*/ 3238 w 10000"/>
                  <a:gd name="connsiteY439" fmla="*/ 8617 h 10000"/>
                  <a:gd name="connsiteX440" fmla="*/ 3247 w 10000"/>
                  <a:gd name="connsiteY440" fmla="*/ 8601 h 10000"/>
                  <a:gd name="connsiteX441" fmla="*/ 3269 w 10000"/>
                  <a:gd name="connsiteY441" fmla="*/ 8611 h 10000"/>
                  <a:gd name="connsiteX442" fmla="*/ 3277 w 10000"/>
                  <a:gd name="connsiteY442" fmla="*/ 8617 h 10000"/>
                  <a:gd name="connsiteX443" fmla="*/ 3285 w 10000"/>
                  <a:gd name="connsiteY443" fmla="*/ 8611 h 10000"/>
                  <a:gd name="connsiteX444" fmla="*/ 3307 w 10000"/>
                  <a:gd name="connsiteY444" fmla="*/ 8611 h 10000"/>
                  <a:gd name="connsiteX445" fmla="*/ 3319 w 10000"/>
                  <a:gd name="connsiteY445" fmla="*/ 8617 h 10000"/>
                  <a:gd name="connsiteX446" fmla="*/ 3324 w 10000"/>
                  <a:gd name="connsiteY446" fmla="*/ 8617 h 10000"/>
                  <a:gd name="connsiteX447" fmla="*/ 3327 w 10000"/>
                  <a:gd name="connsiteY447" fmla="*/ 8620 h 10000"/>
                  <a:gd name="connsiteX448" fmla="*/ 3341 w 10000"/>
                  <a:gd name="connsiteY448" fmla="*/ 8620 h 10000"/>
                  <a:gd name="connsiteX449" fmla="*/ 3357 w 10000"/>
                  <a:gd name="connsiteY449" fmla="*/ 8620 h 10000"/>
                  <a:gd name="connsiteX450" fmla="*/ 3374 w 10000"/>
                  <a:gd name="connsiteY450" fmla="*/ 8620 h 10000"/>
                  <a:gd name="connsiteX451" fmla="*/ 3382 w 10000"/>
                  <a:gd name="connsiteY451" fmla="*/ 8620 h 10000"/>
                  <a:gd name="connsiteX452" fmla="*/ 3399 w 10000"/>
                  <a:gd name="connsiteY452" fmla="*/ 8611 h 10000"/>
                  <a:gd name="connsiteX453" fmla="*/ 3413 w 10000"/>
                  <a:gd name="connsiteY453" fmla="*/ 8601 h 10000"/>
                  <a:gd name="connsiteX454" fmla="*/ 3421 w 10000"/>
                  <a:gd name="connsiteY454" fmla="*/ 8588 h 10000"/>
                  <a:gd name="connsiteX455" fmla="*/ 3421 w 10000"/>
                  <a:gd name="connsiteY455" fmla="*/ 8572 h 10000"/>
                  <a:gd name="connsiteX456" fmla="*/ 3421 w 10000"/>
                  <a:gd name="connsiteY456" fmla="*/ 8552 h 10000"/>
                  <a:gd name="connsiteX457" fmla="*/ 3424 w 10000"/>
                  <a:gd name="connsiteY457" fmla="*/ 8533 h 10000"/>
                  <a:gd name="connsiteX458" fmla="*/ 3432 w 10000"/>
                  <a:gd name="connsiteY458" fmla="*/ 8523 h 10000"/>
                  <a:gd name="connsiteX459" fmla="*/ 3446 w 10000"/>
                  <a:gd name="connsiteY459" fmla="*/ 8523 h 10000"/>
                  <a:gd name="connsiteX460" fmla="*/ 3457 w 10000"/>
                  <a:gd name="connsiteY460" fmla="*/ 8523 h 10000"/>
                  <a:gd name="connsiteX461" fmla="*/ 3476 w 10000"/>
                  <a:gd name="connsiteY461" fmla="*/ 8533 h 10000"/>
                  <a:gd name="connsiteX462" fmla="*/ 3485 w 10000"/>
                  <a:gd name="connsiteY462" fmla="*/ 8536 h 10000"/>
                  <a:gd name="connsiteX463" fmla="*/ 3501 w 10000"/>
                  <a:gd name="connsiteY463" fmla="*/ 8527 h 10000"/>
                  <a:gd name="connsiteX464" fmla="*/ 3504 w 10000"/>
                  <a:gd name="connsiteY464" fmla="*/ 8514 h 10000"/>
                  <a:gd name="connsiteX465" fmla="*/ 3510 w 10000"/>
                  <a:gd name="connsiteY465" fmla="*/ 8497 h 10000"/>
                  <a:gd name="connsiteX466" fmla="*/ 3537 w 10000"/>
                  <a:gd name="connsiteY466" fmla="*/ 8484 h 10000"/>
                  <a:gd name="connsiteX467" fmla="*/ 3562 w 10000"/>
                  <a:gd name="connsiteY467" fmla="*/ 8488 h 10000"/>
                  <a:gd name="connsiteX468" fmla="*/ 3568 w 10000"/>
                  <a:gd name="connsiteY468" fmla="*/ 8484 h 10000"/>
                  <a:gd name="connsiteX469" fmla="*/ 3584 w 10000"/>
                  <a:gd name="connsiteY469" fmla="*/ 8494 h 10000"/>
                  <a:gd name="connsiteX470" fmla="*/ 3593 w 10000"/>
                  <a:gd name="connsiteY470" fmla="*/ 8507 h 10000"/>
                  <a:gd name="connsiteX471" fmla="*/ 3618 w 10000"/>
                  <a:gd name="connsiteY471" fmla="*/ 8497 h 10000"/>
                  <a:gd name="connsiteX472" fmla="*/ 3643 w 10000"/>
                  <a:gd name="connsiteY472" fmla="*/ 8475 h 10000"/>
                  <a:gd name="connsiteX473" fmla="*/ 3657 w 10000"/>
                  <a:gd name="connsiteY473" fmla="*/ 8478 h 10000"/>
                  <a:gd name="connsiteX474" fmla="*/ 3670 w 10000"/>
                  <a:gd name="connsiteY474" fmla="*/ 8475 h 10000"/>
                  <a:gd name="connsiteX475" fmla="*/ 3673 w 10000"/>
                  <a:gd name="connsiteY475" fmla="*/ 8468 h 10000"/>
                  <a:gd name="connsiteX476" fmla="*/ 3681 w 10000"/>
                  <a:gd name="connsiteY476" fmla="*/ 8468 h 10000"/>
                  <a:gd name="connsiteX477" fmla="*/ 3698 w 10000"/>
                  <a:gd name="connsiteY477" fmla="*/ 8478 h 10000"/>
                  <a:gd name="connsiteX478" fmla="*/ 3720 w 10000"/>
                  <a:gd name="connsiteY478" fmla="*/ 8497 h 10000"/>
                  <a:gd name="connsiteX479" fmla="*/ 3715 w 10000"/>
                  <a:gd name="connsiteY479" fmla="*/ 8504 h 10000"/>
                  <a:gd name="connsiteX480" fmla="*/ 3729 w 10000"/>
                  <a:gd name="connsiteY480" fmla="*/ 8514 h 10000"/>
                  <a:gd name="connsiteX481" fmla="*/ 3729 w 10000"/>
                  <a:gd name="connsiteY481" fmla="*/ 8517 h 10000"/>
                  <a:gd name="connsiteX482" fmla="*/ 3740 w 10000"/>
                  <a:gd name="connsiteY482" fmla="*/ 8527 h 10000"/>
                  <a:gd name="connsiteX483" fmla="*/ 3759 w 10000"/>
                  <a:gd name="connsiteY483" fmla="*/ 8517 h 10000"/>
                  <a:gd name="connsiteX484" fmla="*/ 3762 w 10000"/>
                  <a:gd name="connsiteY484" fmla="*/ 8504 h 10000"/>
                  <a:gd name="connsiteX485" fmla="*/ 3770 w 10000"/>
                  <a:gd name="connsiteY485" fmla="*/ 8488 h 10000"/>
                  <a:gd name="connsiteX486" fmla="*/ 3778 w 10000"/>
                  <a:gd name="connsiteY486" fmla="*/ 8484 h 10000"/>
                  <a:gd name="connsiteX487" fmla="*/ 3792 w 10000"/>
                  <a:gd name="connsiteY487" fmla="*/ 8475 h 10000"/>
                  <a:gd name="connsiteX488" fmla="*/ 3803 w 10000"/>
                  <a:gd name="connsiteY488" fmla="*/ 8478 h 10000"/>
                  <a:gd name="connsiteX489" fmla="*/ 3809 w 10000"/>
                  <a:gd name="connsiteY489" fmla="*/ 8475 h 10000"/>
                  <a:gd name="connsiteX490" fmla="*/ 3825 w 10000"/>
                  <a:gd name="connsiteY490" fmla="*/ 8465 h 10000"/>
                  <a:gd name="connsiteX491" fmla="*/ 3834 w 10000"/>
                  <a:gd name="connsiteY491" fmla="*/ 8468 h 10000"/>
                  <a:gd name="connsiteX492" fmla="*/ 3842 w 10000"/>
                  <a:gd name="connsiteY492" fmla="*/ 8478 h 10000"/>
                  <a:gd name="connsiteX493" fmla="*/ 3850 w 10000"/>
                  <a:gd name="connsiteY493" fmla="*/ 8478 h 10000"/>
                  <a:gd name="connsiteX494" fmla="*/ 3859 w 10000"/>
                  <a:gd name="connsiteY494" fmla="*/ 8484 h 10000"/>
                  <a:gd name="connsiteX495" fmla="*/ 3873 w 10000"/>
                  <a:gd name="connsiteY495" fmla="*/ 8494 h 10000"/>
                  <a:gd name="connsiteX496" fmla="*/ 3875 w 10000"/>
                  <a:gd name="connsiteY496" fmla="*/ 8507 h 10000"/>
                  <a:gd name="connsiteX497" fmla="*/ 3881 w 10000"/>
                  <a:gd name="connsiteY497" fmla="*/ 8527 h 10000"/>
                  <a:gd name="connsiteX498" fmla="*/ 3875 w 10000"/>
                  <a:gd name="connsiteY498" fmla="*/ 8546 h 10000"/>
                  <a:gd name="connsiteX499" fmla="*/ 3892 w 10000"/>
                  <a:gd name="connsiteY499" fmla="*/ 8546 h 10000"/>
                  <a:gd name="connsiteX500" fmla="*/ 3900 w 10000"/>
                  <a:gd name="connsiteY500" fmla="*/ 8543 h 10000"/>
                  <a:gd name="connsiteX501" fmla="*/ 3906 w 10000"/>
                  <a:gd name="connsiteY501" fmla="*/ 8543 h 10000"/>
                  <a:gd name="connsiteX502" fmla="*/ 3922 w 10000"/>
                  <a:gd name="connsiteY502" fmla="*/ 8552 h 10000"/>
                  <a:gd name="connsiteX503" fmla="*/ 3939 w 10000"/>
                  <a:gd name="connsiteY503" fmla="*/ 8559 h 10000"/>
                  <a:gd name="connsiteX504" fmla="*/ 3953 w 10000"/>
                  <a:gd name="connsiteY504" fmla="*/ 8572 h 10000"/>
                  <a:gd name="connsiteX505" fmla="*/ 3956 w 10000"/>
                  <a:gd name="connsiteY505" fmla="*/ 8588 h 10000"/>
                  <a:gd name="connsiteX506" fmla="*/ 3956 w 10000"/>
                  <a:gd name="connsiteY506" fmla="*/ 8608 h 10000"/>
                  <a:gd name="connsiteX507" fmla="*/ 3972 w 10000"/>
                  <a:gd name="connsiteY507" fmla="*/ 8608 h 10000"/>
                  <a:gd name="connsiteX508" fmla="*/ 3986 w 10000"/>
                  <a:gd name="connsiteY508" fmla="*/ 8608 h 10000"/>
                  <a:gd name="connsiteX509" fmla="*/ 3997 w 10000"/>
                  <a:gd name="connsiteY509" fmla="*/ 8608 h 10000"/>
                  <a:gd name="connsiteX510" fmla="*/ 4006 w 10000"/>
                  <a:gd name="connsiteY510" fmla="*/ 8608 h 10000"/>
                  <a:gd name="connsiteX511" fmla="*/ 4006 w 10000"/>
                  <a:gd name="connsiteY511" fmla="*/ 8611 h 10000"/>
                  <a:gd name="connsiteX512" fmla="*/ 4011 w 10000"/>
                  <a:gd name="connsiteY512" fmla="*/ 8611 h 10000"/>
                  <a:gd name="connsiteX513" fmla="*/ 4022 w 10000"/>
                  <a:gd name="connsiteY513" fmla="*/ 8620 h 10000"/>
                  <a:gd name="connsiteX514" fmla="*/ 4042 w 10000"/>
                  <a:gd name="connsiteY514" fmla="*/ 8620 h 10000"/>
                  <a:gd name="connsiteX515" fmla="*/ 4050 w 10000"/>
                  <a:gd name="connsiteY515" fmla="*/ 8617 h 10000"/>
                  <a:gd name="connsiteX516" fmla="*/ 4069 w 10000"/>
                  <a:gd name="connsiteY516" fmla="*/ 8620 h 10000"/>
                  <a:gd name="connsiteX517" fmla="*/ 4086 w 10000"/>
                  <a:gd name="connsiteY517" fmla="*/ 8630 h 10000"/>
                  <a:gd name="connsiteX518" fmla="*/ 4108 w 10000"/>
                  <a:gd name="connsiteY518" fmla="*/ 8627 h 10000"/>
                  <a:gd name="connsiteX519" fmla="*/ 4125 w 10000"/>
                  <a:gd name="connsiteY519" fmla="*/ 8620 h 10000"/>
                  <a:gd name="connsiteX520" fmla="*/ 4133 w 10000"/>
                  <a:gd name="connsiteY520" fmla="*/ 8611 h 10000"/>
                  <a:gd name="connsiteX521" fmla="*/ 4139 w 10000"/>
                  <a:gd name="connsiteY521" fmla="*/ 8608 h 10000"/>
                  <a:gd name="connsiteX522" fmla="*/ 4147 w 10000"/>
                  <a:gd name="connsiteY522" fmla="*/ 8601 h 10000"/>
                  <a:gd name="connsiteX523" fmla="*/ 4155 w 10000"/>
                  <a:gd name="connsiteY523" fmla="*/ 8591 h 10000"/>
                  <a:gd name="connsiteX524" fmla="*/ 4166 w 10000"/>
                  <a:gd name="connsiteY524" fmla="*/ 8582 h 10000"/>
                  <a:gd name="connsiteX525" fmla="*/ 4183 w 10000"/>
                  <a:gd name="connsiteY525" fmla="*/ 8569 h 10000"/>
                  <a:gd name="connsiteX526" fmla="*/ 4191 w 10000"/>
                  <a:gd name="connsiteY526" fmla="*/ 8562 h 10000"/>
                  <a:gd name="connsiteX527" fmla="*/ 4208 w 10000"/>
                  <a:gd name="connsiteY527" fmla="*/ 8552 h 10000"/>
                  <a:gd name="connsiteX528" fmla="*/ 4230 w 10000"/>
                  <a:gd name="connsiteY528" fmla="*/ 8552 h 10000"/>
                  <a:gd name="connsiteX529" fmla="*/ 4238 w 10000"/>
                  <a:gd name="connsiteY529" fmla="*/ 8559 h 10000"/>
                  <a:gd name="connsiteX530" fmla="*/ 4247 w 10000"/>
                  <a:gd name="connsiteY530" fmla="*/ 8572 h 10000"/>
                  <a:gd name="connsiteX531" fmla="*/ 4252 w 10000"/>
                  <a:gd name="connsiteY531" fmla="*/ 8578 h 10000"/>
                  <a:gd name="connsiteX532" fmla="*/ 4263 w 10000"/>
                  <a:gd name="connsiteY532" fmla="*/ 8582 h 10000"/>
                  <a:gd name="connsiteX533" fmla="*/ 4277 w 10000"/>
                  <a:gd name="connsiteY533" fmla="*/ 8572 h 10000"/>
                  <a:gd name="connsiteX534" fmla="*/ 4294 w 10000"/>
                  <a:gd name="connsiteY534" fmla="*/ 8559 h 10000"/>
                  <a:gd name="connsiteX535" fmla="*/ 4302 w 10000"/>
                  <a:gd name="connsiteY535" fmla="*/ 8546 h 10000"/>
                  <a:gd name="connsiteX536" fmla="*/ 4310 w 10000"/>
                  <a:gd name="connsiteY536" fmla="*/ 8543 h 10000"/>
                  <a:gd name="connsiteX537" fmla="*/ 4313 w 10000"/>
                  <a:gd name="connsiteY537" fmla="*/ 8543 h 10000"/>
                  <a:gd name="connsiteX538" fmla="*/ 4332 w 10000"/>
                  <a:gd name="connsiteY538" fmla="*/ 8546 h 10000"/>
                  <a:gd name="connsiteX539" fmla="*/ 4335 w 10000"/>
                  <a:gd name="connsiteY539" fmla="*/ 8559 h 10000"/>
                  <a:gd name="connsiteX540" fmla="*/ 4349 w 10000"/>
                  <a:gd name="connsiteY540" fmla="*/ 8588 h 10000"/>
                  <a:gd name="connsiteX541" fmla="*/ 4360 w 10000"/>
                  <a:gd name="connsiteY541" fmla="*/ 8591 h 10000"/>
                  <a:gd name="connsiteX542" fmla="*/ 4366 w 10000"/>
                  <a:gd name="connsiteY542" fmla="*/ 8591 h 10000"/>
                  <a:gd name="connsiteX543" fmla="*/ 4382 w 10000"/>
                  <a:gd name="connsiteY543" fmla="*/ 8598 h 10000"/>
                  <a:gd name="connsiteX544" fmla="*/ 4385 w 10000"/>
                  <a:gd name="connsiteY544" fmla="*/ 8598 h 10000"/>
                  <a:gd name="connsiteX545" fmla="*/ 4402 w 10000"/>
                  <a:gd name="connsiteY545" fmla="*/ 8598 h 10000"/>
                  <a:gd name="connsiteX546" fmla="*/ 4421 w 10000"/>
                  <a:gd name="connsiteY546" fmla="*/ 8591 h 10000"/>
                  <a:gd name="connsiteX547" fmla="*/ 4440 w 10000"/>
                  <a:gd name="connsiteY547" fmla="*/ 8591 h 10000"/>
                  <a:gd name="connsiteX548" fmla="*/ 4449 w 10000"/>
                  <a:gd name="connsiteY548" fmla="*/ 8598 h 10000"/>
                  <a:gd name="connsiteX549" fmla="*/ 4454 w 10000"/>
                  <a:gd name="connsiteY549" fmla="*/ 8617 h 10000"/>
                  <a:gd name="connsiteX550" fmla="*/ 4463 w 10000"/>
                  <a:gd name="connsiteY550" fmla="*/ 8608 h 10000"/>
                  <a:gd name="connsiteX551" fmla="*/ 4474 w 10000"/>
                  <a:gd name="connsiteY551" fmla="*/ 8608 h 10000"/>
                  <a:gd name="connsiteX552" fmla="*/ 4490 w 10000"/>
                  <a:gd name="connsiteY552" fmla="*/ 8617 h 10000"/>
                  <a:gd name="connsiteX553" fmla="*/ 4504 w 10000"/>
                  <a:gd name="connsiteY553" fmla="*/ 8617 h 10000"/>
                  <a:gd name="connsiteX554" fmla="*/ 4518 w 10000"/>
                  <a:gd name="connsiteY554" fmla="*/ 8617 h 10000"/>
                  <a:gd name="connsiteX555" fmla="*/ 4535 w 10000"/>
                  <a:gd name="connsiteY555" fmla="*/ 8611 h 10000"/>
                  <a:gd name="connsiteX556" fmla="*/ 4546 w 10000"/>
                  <a:gd name="connsiteY556" fmla="*/ 8611 h 10000"/>
                  <a:gd name="connsiteX557" fmla="*/ 4562 w 10000"/>
                  <a:gd name="connsiteY557" fmla="*/ 8611 h 10000"/>
                  <a:gd name="connsiteX558" fmla="*/ 4571 w 10000"/>
                  <a:gd name="connsiteY558" fmla="*/ 8611 h 10000"/>
                  <a:gd name="connsiteX559" fmla="*/ 4579 w 10000"/>
                  <a:gd name="connsiteY559" fmla="*/ 8608 h 10000"/>
                  <a:gd name="connsiteX560" fmla="*/ 4584 w 10000"/>
                  <a:gd name="connsiteY560" fmla="*/ 8608 h 10000"/>
                  <a:gd name="connsiteX561" fmla="*/ 4601 w 10000"/>
                  <a:gd name="connsiteY561" fmla="*/ 8617 h 10000"/>
                  <a:gd name="connsiteX562" fmla="*/ 4609 w 10000"/>
                  <a:gd name="connsiteY562" fmla="*/ 8627 h 10000"/>
                  <a:gd name="connsiteX563" fmla="*/ 4618 w 10000"/>
                  <a:gd name="connsiteY563" fmla="*/ 8637 h 10000"/>
                  <a:gd name="connsiteX564" fmla="*/ 4618 w 10000"/>
                  <a:gd name="connsiteY564" fmla="*/ 8646 h 10000"/>
                  <a:gd name="connsiteX565" fmla="*/ 4634 w 10000"/>
                  <a:gd name="connsiteY565" fmla="*/ 8656 h 10000"/>
                  <a:gd name="connsiteX566" fmla="*/ 4640 w 10000"/>
                  <a:gd name="connsiteY566" fmla="*/ 8659 h 10000"/>
                  <a:gd name="connsiteX567" fmla="*/ 4651 w 10000"/>
                  <a:gd name="connsiteY567" fmla="*/ 8666 h 10000"/>
                  <a:gd name="connsiteX568" fmla="*/ 4657 w 10000"/>
                  <a:gd name="connsiteY568" fmla="*/ 8659 h 10000"/>
                  <a:gd name="connsiteX569" fmla="*/ 4668 w 10000"/>
                  <a:gd name="connsiteY569" fmla="*/ 8650 h 10000"/>
                  <a:gd name="connsiteX570" fmla="*/ 4676 w 10000"/>
                  <a:gd name="connsiteY570" fmla="*/ 8650 h 10000"/>
                  <a:gd name="connsiteX571" fmla="*/ 4690 w 10000"/>
                  <a:gd name="connsiteY571" fmla="*/ 8650 h 10000"/>
                  <a:gd name="connsiteX572" fmla="*/ 4698 w 10000"/>
                  <a:gd name="connsiteY572" fmla="*/ 8650 h 10000"/>
                  <a:gd name="connsiteX573" fmla="*/ 4704 w 10000"/>
                  <a:gd name="connsiteY573" fmla="*/ 8650 h 10000"/>
                  <a:gd name="connsiteX574" fmla="*/ 4706 w 10000"/>
                  <a:gd name="connsiteY574" fmla="*/ 8659 h 10000"/>
                  <a:gd name="connsiteX575" fmla="*/ 4706 w 10000"/>
                  <a:gd name="connsiteY575" fmla="*/ 8666 h 10000"/>
                  <a:gd name="connsiteX576" fmla="*/ 4723 w 10000"/>
                  <a:gd name="connsiteY576" fmla="*/ 8682 h 10000"/>
                  <a:gd name="connsiteX577" fmla="*/ 4737 w 10000"/>
                  <a:gd name="connsiteY577" fmla="*/ 8682 h 10000"/>
                  <a:gd name="connsiteX578" fmla="*/ 4745 w 10000"/>
                  <a:gd name="connsiteY578" fmla="*/ 8676 h 10000"/>
                  <a:gd name="connsiteX579" fmla="*/ 4756 w 10000"/>
                  <a:gd name="connsiteY579" fmla="*/ 8666 h 10000"/>
                  <a:gd name="connsiteX580" fmla="*/ 4765 w 10000"/>
                  <a:gd name="connsiteY580" fmla="*/ 8666 h 10000"/>
                  <a:gd name="connsiteX581" fmla="*/ 4765 w 10000"/>
                  <a:gd name="connsiteY581" fmla="*/ 8682 h 10000"/>
                  <a:gd name="connsiteX582" fmla="*/ 4770 w 10000"/>
                  <a:gd name="connsiteY582" fmla="*/ 8701 h 10000"/>
                  <a:gd name="connsiteX583" fmla="*/ 4778 w 10000"/>
                  <a:gd name="connsiteY583" fmla="*/ 8705 h 10000"/>
                  <a:gd name="connsiteX584" fmla="*/ 4795 w 10000"/>
                  <a:gd name="connsiteY584" fmla="*/ 8714 h 10000"/>
                  <a:gd name="connsiteX585" fmla="*/ 4812 w 10000"/>
                  <a:gd name="connsiteY585" fmla="*/ 8714 h 10000"/>
                  <a:gd name="connsiteX586" fmla="*/ 4825 w 10000"/>
                  <a:gd name="connsiteY586" fmla="*/ 8705 h 10000"/>
                  <a:gd name="connsiteX587" fmla="*/ 4825 w 10000"/>
                  <a:gd name="connsiteY587" fmla="*/ 8701 h 10000"/>
                  <a:gd name="connsiteX588" fmla="*/ 4828 w 10000"/>
                  <a:gd name="connsiteY588" fmla="*/ 8701 h 10000"/>
                  <a:gd name="connsiteX589" fmla="*/ 4837 w 10000"/>
                  <a:gd name="connsiteY589" fmla="*/ 8692 h 10000"/>
                  <a:gd name="connsiteX590" fmla="*/ 4842 w 10000"/>
                  <a:gd name="connsiteY590" fmla="*/ 8685 h 10000"/>
                  <a:gd name="connsiteX591" fmla="*/ 4859 w 10000"/>
                  <a:gd name="connsiteY591" fmla="*/ 8692 h 10000"/>
                  <a:gd name="connsiteX592" fmla="*/ 4870 w 10000"/>
                  <a:gd name="connsiteY592" fmla="*/ 8701 h 10000"/>
                  <a:gd name="connsiteX593" fmla="*/ 4878 w 10000"/>
                  <a:gd name="connsiteY593" fmla="*/ 8714 h 10000"/>
                  <a:gd name="connsiteX594" fmla="*/ 4892 w 10000"/>
                  <a:gd name="connsiteY594" fmla="*/ 8724 h 10000"/>
                  <a:gd name="connsiteX595" fmla="*/ 4900 w 10000"/>
                  <a:gd name="connsiteY595" fmla="*/ 8724 h 10000"/>
                  <a:gd name="connsiteX596" fmla="*/ 4906 w 10000"/>
                  <a:gd name="connsiteY596" fmla="*/ 8705 h 10000"/>
                  <a:gd name="connsiteX597" fmla="*/ 4925 w 10000"/>
                  <a:gd name="connsiteY597" fmla="*/ 8724 h 10000"/>
                  <a:gd name="connsiteX598" fmla="*/ 4939 w 10000"/>
                  <a:gd name="connsiteY598" fmla="*/ 8701 h 10000"/>
                  <a:gd name="connsiteX599" fmla="*/ 4950 w 10000"/>
                  <a:gd name="connsiteY599" fmla="*/ 8695 h 10000"/>
                  <a:gd name="connsiteX600" fmla="*/ 4956 w 10000"/>
                  <a:gd name="connsiteY600" fmla="*/ 8692 h 10000"/>
                  <a:gd name="connsiteX601" fmla="*/ 4986 w 10000"/>
                  <a:gd name="connsiteY601" fmla="*/ 8705 h 10000"/>
                  <a:gd name="connsiteX602" fmla="*/ 5003 w 10000"/>
                  <a:gd name="connsiteY602" fmla="*/ 8701 h 10000"/>
                  <a:gd name="connsiteX603" fmla="*/ 5011 w 10000"/>
                  <a:gd name="connsiteY603" fmla="*/ 8692 h 10000"/>
                  <a:gd name="connsiteX604" fmla="*/ 5028 w 10000"/>
                  <a:gd name="connsiteY604" fmla="*/ 8682 h 10000"/>
                  <a:gd name="connsiteX605" fmla="*/ 5030 w 10000"/>
                  <a:gd name="connsiteY605" fmla="*/ 8659 h 10000"/>
                  <a:gd name="connsiteX606" fmla="*/ 5039 w 10000"/>
                  <a:gd name="connsiteY606" fmla="*/ 8656 h 10000"/>
                  <a:gd name="connsiteX607" fmla="*/ 5053 w 10000"/>
                  <a:gd name="connsiteY607" fmla="*/ 8669 h 10000"/>
                  <a:gd name="connsiteX608" fmla="*/ 5061 w 10000"/>
                  <a:gd name="connsiteY608" fmla="*/ 8669 h 10000"/>
                  <a:gd name="connsiteX609" fmla="*/ 5061 w 10000"/>
                  <a:gd name="connsiteY609" fmla="*/ 8676 h 10000"/>
                  <a:gd name="connsiteX610" fmla="*/ 5069 w 10000"/>
                  <a:gd name="connsiteY610" fmla="*/ 8669 h 10000"/>
                  <a:gd name="connsiteX611" fmla="*/ 5083 w 10000"/>
                  <a:gd name="connsiteY611" fmla="*/ 8669 h 10000"/>
                  <a:gd name="connsiteX612" fmla="*/ 5100 w 10000"/>
                  <a:gd name="connsiteY612" fmla="*/ 8669 h 10000"/>
                  <a:gd name="connsiteX613" fmla="*/ 5119 w 10000"/>
                  <a:gd name="connsiteY613" fmla="*/ 8682 h 10000"/>
                  <a:gd name="connsiteX614" fmla="*/ 5136 w 10000"/>
                  <a:gd name="connsiteY614" fmla="*/ 8692 h 10000"/>
                  <a:gd name="connsiteX615" fmla="*/ 5161 w 10000"/>
                  <a:gd name="connsiteY615" fmla="*/ 8701 h 10000"/>
                  <a:gd name="connsiteX616" fmla="*/ 5183 w 10000"/>
                  <a:gd name="connsiteY616" fmla="*/ 8701 h 10000"/>
                  <a:gd name="connsiteX617" fmla="*/ 5199 w 10000"/>
                  <a:gd name="connsiteY617" fmla="*/ 8701 h 10000"/>
                  <a:gd name="connsiteX618" fmla="*/ 5213 w 10000"/>
                  <a:gd name="connsiteY618" fmla="*/ 8705 h 10000"/>
                  <a:gd name="connsiteX619" fmla="*/ 5224 w 10000"/>
                  <a:gd name="connsiteY619" fmla="*/ 8701 h 10000"/>
                  <a:gd name="connsiteX620" fmla="*/ 5230 w 10000"/>
                  <a:gd name="connsiteY620" fmla="*/ 8701 h 10000"/>
                  <a:gd name="connsiteX621" fmla="*/ 5241 w 10000"/>
                  <a:gd name="connsiteY621" fmla="*/ 8676 h 10000"/>
                  <a:gd name="connsiteX622" fmla="*/ 5247 w 10000"/>
                  <a:gd name="connsiteY622" fmla="*/ 8666 h 10000"/>
                  <a:gd name="connsiteX623" fmla="*/ 5249 w 10000"/>
                  <a:gd name="connsiteY623" fmla="*/ 8646 h 10000"/>
                  <a:gd name="connsiteX624" fmla="*/ 5249 w 10000"/>
                  <a:gd name="connsiteY624" fmla="*/ 8650 h 10000"/>
                  <a:gd name="connsiteX625" fmla="*/ 5255 w 10000"/>
                  <a:gd name="connsiteY625" fmla="*/ 8646 h 10000"/>
                  <a:gd name="connsiteX626" fmla="*/ 5271 w 10000"/>
                  <a:gd name="connsiteY626" fmla="*/ 8650 h 10000"/>
                  <a:gd name="connsiteX627" fmla="*/ 5288 w 10000"/>
                  <a:gd name="connsiteY627" fmla="*/ 8666 h 10000"/>
                  <a:gd name="connsiteX628" fmla="*/ 5296 w 10000"/>
                  <a:gd name="connsiteY628" fmla="*/ 8666 h 10000"/>
                  <a:gd name="connsiteX629" fmla="*/ 5310 w 10000"/>
                  <a:gd name="connsiteY629" fmla="*/ 8656 h 10000"/>
                  <a:gd name="connsiteX630" fmla="*/ 5321 w 10000"/>
                  <a:gd name="connsiteY630" fmla="*/ 8650 h 10000"/>
                  <a:gd name="connsiteX631" fmla="*/ 5338 w 10000"/>
                  <a:gd name="connsiteY631" fmla="*/ 8650 h 10000"/>
                  <a:gd name="connsiteX632" fmla="*/ 5360 w 10000"/>
                  <a:gd name="connsiteY632" fmla="*/ 8640 h 10000"/>
                  <a:gd name="connsiteX633" fmla="*/ 5366 w 10000"/>
                  <a:gd name="connsiteY633" fmla="*/ 8637 h 10000"/>
                  <a:gd name="connsiteX634" fmla="*/ 5368 w 10000"/>
                  <a:gd name="connsiteY634" fmla="*/ 8637 h 10000"/>
                  <a:gd name="connsiteX635" fmla="*/ 5382 w 10000"/>
                  <a:gd name="connsiteY635" fmla="*/ 8630 h 10000"/>
                  <a:gd name="connsiteX636" fmla="*/ 5391 w 10000"/>
                  <a:gd name="connsiteY636" fmla="*/ 8630 h 10000"/>
                  <a:gd name="connsiteX637" fmla="*/ 5402 w 10000"/>
                  <a:gd name="connsiteY637" fmla="*/ 8637 h 10000"/>
                  <a:gd name="connsiteX638" fmla="*/ 5418 w 10000"/>
                  <a:gd name="connsiteY638" fmla="*/ 8656 h 10000"/>
                  <a:gd name="connsiteX639" fmla="*/ 5432 w 10000"/>
                  <a:gd name="connsiteY639" fmla="*/ 8666 h 10000"/>
                  <a:gd name="connsiteX640" fmla="*/ 5443 w 10000"/>
                  <a:gd name="connsiteY640" fmla="*/ 8682 h 10000"/>
                  <a:gd name="connsiteX641" fmla="*/ 5457 w 10000"/>
                  <a:gd name="connsiteY641" fmla="*/ 8692 h 10000"/>
                  <a:gd name="connsiteX642" fmla="*/ 5471 w 10000"/>
                  <a:gd name="connsiteY642" fmla="*/ 8705 h 10000"/>
                  <a:gd name="connsiteX643" fmla="*/ 5488 w 10000"/>
                  <a:gd name="connsiteY643" fmla="*/ 8711 h 10000"/>
                  <a:gd name="connsiteX644" fmla="*/ 5490 w 10000"/>
                  <a:gd name="connsiteY644" fmla="*/ 8721 h 10000"/>
                  <a:gd name="connsiteX645" fmla="*/ 5512 w 10000"/>
                  <a:gd name="connsiteY645" fmla="*/ 8724 h 10000"/>
                  <a:gd name="connsiteX646" fmla="*/ 5521 w 10000"/>
                  <a:gd name="connsiteY646" fmla="*/ 8714 h 10000"/>
                  <a:gd name="connsiteX647" fmla="*/ 5524 w 10000"/>
                  <a:gd name="connsiteY647" fmla="*/ 8714 h 10000"/>
                  <a:gd name="connsiteX648" fmla="*/ 5532 w 10000"/>
                  <a:gd name="connsiteY648" fmla="*/ 8721 h 10000"/>
                  <a:gd name="connsiteX649" fmla="*/ 5540 w 10000"/>
                  <a:gd name="connsiteY649" fmla="*/ 8724 h 10000"/>
                  <a:gd name="connsiteX650" fmla="*/ 5562 w 10000"/>
                  <a:gd name="connsiteY650" fmla="*/ 8750 h 10000"/>
                  <a:gd name="connsiteX651" fmla="*/ 5562 w 10000"/>
                  <a:gd name="connsiteY651" fmla="*/ 8760 h 10000"/>
                  <a:gd name="connsiteX652" fmla="*/ 5571 w 10000"/>
                  <a:gd name="connsiteY652" fmla="*/ 8782 h 10000"/>
                  <a:gd name="connsiteX653" fmla="*/ 5579 w 10000"/>
                  <a:gd name="connsiteY653" fmla="*/ 8789 h 10000"/>
                  <a:gd name="connsiteX654" fmla="*/ 5593 w 10000"/>
                  <a:gd name="connsiteY654" fmla="*/ 8789 h 10000"/>
                  <a:gd name="connsiteX655" fmla="*/ 5596 w 10000"/>
                  <a:gd name="connsiteY655" fmla="*/ 8789 h 10000"/>
                  <a:gd name="connsiteX656" fmla="*/ 5626 w 10000"/>
                  <a:gd name="connsiteY656" fmla="*/ 8782 h 10000"/>
                  <a:gd name="connsiteX657" fmla="*/ 5629 w 10000"/>
                  <a:gd name="connsiteY657" fmla="*/ 8782 h 10000"/>
                  <a:gd name="connsiteX658" fmla="*/ 5637 w 10000"/>
                  <a:gd name="connsiteY658" fmla="*/ 8779 h 10000"/>
                  <a:gd name="connsiteX659" fmla="*/ 5648 w 10000"/>
                  <a:gd name="connsiteY659" fmla="*/ 8789 h 10000"/>
                  <a:gd name="connsiteX660" fmla="*/ 5665 w 10000"/>
                  <a:gd name="connsiteY660" fmla="*/ 8795 h 10000"/>
                  <a:gd name="connsiteX661" fmla="*/ 5676 w 10000"/>
                  <a:gd name="connsiteY661" fmla="*/ 8789 h 10000"/>
                  <a:gd name="connsiteX662" fmla="*/ 5684 w 10000"/>
                  <a:gd name="connsiteY662" fmla="*/ 8782 h 10000"/>
                  <a:gd name="connsiteX663" fmla="*/ 5693 w 10000"/>
                  <a:gd name="connsiteY663" fmla="*/ 8789 h 10000"/>
                  <a:gd name="connsiteX664" fmla="*/ 5715 w 10000"/>
                  <a:gd name="connsiteY664" fmla="*/ 8808 h 10000"/>
                  <a:gd name="connsiteX665" fmla="*/ 5731 w 10000"/>
                  <a:gd name="connsiteY665" fmla="*/ 8808 h 10000"/>
                  <a:gd name="connsiteX666" fmla="*/ 5740 w 10000"/>
                  <a:gd name="connsiteY666" fmla="*/ 8808 h 10000"/>
                  <a:gd name="connsiteX667" fmla="*/ 5765 w 10000"/>
                  <a:gd name="connsiteY667" fmla="*/ 8818 h 10000"/>
                  <a:gd name="connsiteX668" fmla="*/ 5781 w 10000"/>
                  <a:gd name="connsiteY668" fmla="*/ 8824 h 10000"/>
                  <a:gd name="connsiteX669" fmla="*/ 5798 w 10000"/>
                  <a:gd name="connsiteY669" fmla="*/ 8834 h 10000"/>
                  <a:gd name="connsiteX670" fmla="*/ 5814 w 10000"/>
                  <a:gd name="connsiteY670" fmla="*/ 8837 h 10000"/>
                  <a:gd name="connsiteX671" fmla="*/ 5831 w 10000"/>
                  <a:gd name="connsiteY671" fmla="*/ 8844 h 10000"/>
                  <a:gd name="connsiteX672" fmla="*/ 5842 w 10000"/>
                  <a:gd name="connsiteY672" fmla="*/ 8847 h 10000"/>
                  <a:gd name="connsiteX673" fmla="*/ 5859 w 10000"/>
                  <a:gd name="connsiteY673" fmla="*/ 8857 h 10000"/>
                  <a:gd name="connsiteX674" fmla="*/ 5870 w 10000"/>
                  <a:gd name="connsiteY674" fmla="*/ 8867 h 10000"/>
                  <a:gd name="connsiteX675" fmla="*/ 5878 w 10000"/>
                  <a:gd name="connsiteY675" fmla="*/ 8873 h 10000"/>
                  <a:gd name="connsiteX676" fmla="*/ 5895 w 10000"/>
                  <a:gd name="connsiteY676" fmla="*/ 8873 h 10000"/>
                  <a:gd name="connsiteX677" fmla="*/ 5911 w 10000"/>
                  <a:gd name="connsiteY677" fmla="*/ 8873 h 10000"/>
                  <a:gd name="connsiteX678" fmla="*/ 5931 w 10000"/>
                  <a:gd name="connsiteY678" fmla="*/ 8873 h 10000"/>
                  <a:gd name="connsiteX679" fmla="*/ 5950 w 10000"/>
                  <a:gd name="connsiteY679" fmla="*/ 8867 h 10000"/>
                  <a:gd name="connsiteX680" fmla="*/ 5967 w 10000"/>
                  <a:gd name="connsiteY680" fmla="*/ 8867 h 10000"/>
                  <a:gd name="connsiteX681" fmla="*/ 5975 w 10000"/>
                  <a:gd name="connsiteY681" fmla="*/ 8873 h 10000"/>
                  <a:gd name="connsiteX682" fmla="*/ 6000 w 10000"/>
                  <a:gd name="connsiteY682" fmla="*/ 8883 h 10000"/>
                  <a:gd name="connsiteX683" fmla="*/ 5997 w 10000"/>
                  <a:gd name="connsiteY683" fmla="*/ 8886 h 10000"/>
                  <a:gd name="connsiteX684" fmla="*/ 5997 w 10000"/>
                  <a:gd name="connsiteY684" fmla="*/ 8896 h 10000"/>
                  <a:gd name="connsiteX685" fmla="*/ 6014 w 10000"/>
                  <a:gd name="connsiteY685" fmla="*/ 8892 h 10000"/>
                  <a:gd name="connsiteX686" fmla="*/ 6028 w 10000"/>
                  <a:gd name="connsiteY686" fmla="*/ 8892 h 10000"/>
                  <a:gd name="connsiteX687" fmla="*/ 6053 w 10000"/>
                  <a:gd name="connsiteY687" fmla="*/ 8886 h 10000"/>
                  <a:gd name="connsiteX688" fmla="*/ 6072 w 10000"/>
                  <a:gd name="connsiteY688" fmla="*/ 8876 h 10000"/>
                  <a:gd name="connsiteX689" fmla="*/ 6089 w 10000"/>
                  <a:gd name="connsiteY689" fmla="*/ 8867 h 10000"/>
                  <a:gd name="connsiteX690" fmla="*/ 6111 w 10000"/>
                  <a:gd name="connsiteY690" fmla="*/ 8857 h 10000"/>
                  <a:gd name="connsiteX691" fmla="*/ 6127 w 10000"/>
                  <a:gd name="connsiteY691" fmla="*/ 8847 h 10000"/>
                  <a:gd name="connsiteX692" fmla="*/ 6152 w 10000"/>
                  <a:gd name="connsiteY692" fmla="*/ 8834 h 10000"/>
                  <a:gd name="connsiteX693" fmla="*/ 6183 w 10000"/>
                  <a:gd name="connsiteY693" fmla="*/ 8828 h 10000"/>
                  <a:gd name="connsiteX694" fmla="*/ 6175 w 10000"/>
                  <a:gd name="connsiteY694" fmla="*/ 8844 h 10000"/>
                  <a:gd name="connsiteX695" fmla="*/ 6169 w 10000"/>
                  <a:gd name="connsiteY695" fmla="*/ 8863 h 10000"/>
                  <a:gd name="connsiteX696" fmla="*/ 6158 w 10000"/>
                  <a:gd name="connsiteY696" fmla="*/ 8886 h 10000"/>
                  <a:gd name="connsiteX697" fmla="*/ 6152 w 10000"/>
                  <a:gd name="connsiteY697" fmla="*/ 8896 h 10000"/>
                  <a:gd name="connsiteX698" fmla="*/ 6150 w 10000"/>
                  <a:gd name="connsiteY698" fmla="*/ 8909 h 10000"/>
                  <a:gd name="connsiteX699" fmla="*/ 6152 w 10000"/>
                  <a:gd name="connsiteY699" fmla="*/ 8938 h 10000"/>
                  <a:gd name="connsiteX700" fmla="*/ 6158 w 10000"/>
                  <a:gd name="connsiteY700" fmla="*/ 8957 h 10000"/>
                  <a:gd name="connsiteX701" fmla="*/ 6161 w 10000"/>
                  <a:gd name="connsiteY701" fmla="*/ 8980 h 10000"/>
                  <a:gd name="connsiteX702" fmla="*/ 6166 w 10000"/>
                  <a:gd name="connsiteY702" fmla="*/ 8999 h 10000"/>
                  <a:gd name="connsiteX703" fmla="*/ 6175 w 10000"/>
                  <a:gd name="connsiteY703" fmla="*/ 9032 h 10000"/>
                  <a:gd name="connsiteX704" fmla="*/ 6183 w 10000"/>
                  <a:gd name="connsiteY704" fmla="*/ 9051 h 10000"/>
                  <a:gd name="connsiteX705" fmla="*/ 6191 w 10000"/>
                  <a:gd name="connsiteY705" fmla="*/ 9064 h 10000"/>
                  <a:gd name="connsiteX706" fmla="*/ 6194 w 10000"/>
                  <a:gd name="connsiteY706" fmla="*/ 9084 h 10000"/>
                  <a:gd name="connsiteX707" fmla="*/ 6208 w 10000"/>
                  <a:gd name="connsiteY707" fmla="*/ 9103 h 10000"/>
                  <a:gd name="connsiteX708" fmla="*/ 6208 w 10000"/>
                  <a:gd name="connsiteY708" fmla="*/ 9113 h 10000"/>
                  <a:gd name="connsiteX709" fmla="*/ 6216 w 10000"/>
                  <a:gd name="connsiteY709" fmla="*/ 9129 h 10000"/>
                  <a:gd name="connsiteX710" fmla="*/ 6230 w 10000"/>
                  <a:gd name="connsiteY710" fmla="*/ 9148 h 10000"/>
                  <a:gd name="connsiteX711" fmla="*/ 6241 w 10000"/>
                  <a:gd name="connsiteY711" fmla="*/ 9165 h 10000"/>
                  <a:gd name="connsiteX712" fmla="*/ 6249 w 10000"/>
                  <a:gd name="connsiteY712" fmla="*/ 9168 h 10000"/>
                  <a:gd name="connsiteX713" fmla="*/ 6266 w 10000"/>
                  <a:gd name="connsiteY713" fmla="*/ 9184 h 10000"/>
                  <a:gd name="connsiteX714" fmla="*/ 6280 w 10000"/>
                  <a:gd name="connsiteY714" fmla="*/ 9184 h 10000"/>
                  <a:gd name="connsiteX715" fmla="*/ 6288 w 10000"/>
                  <a:gd name="connsiteY715" fmla="*/ 9177 h 10000"/>
                  <a:gd name="connsiteX716" fmla="*/ 6299 w 10000"/>
                  <a:gd name="connsiteY716" fmla="*/ 9187 h 10000"/>
                  <a:gd name="connsiteX717" fmla="*/ 6305 w 10000"/>
                  <a:gd name="connsiteY717" fmla="*/ 9197 h 10000"/>
                  <a:gd name="connsiteX718" fmla="*/ 6310 w 10000"/>
                  <a:gd name="connsiteY718" fmla="*/ 9197 h 10000"/>
                  <a:gd name="connsiteX719" fmla="*/ 6321 w 10000"/>
                  <a:gd name="connsiteY719" fmla="*/ 9213 h 10000"/>
                  <a:gd name="connsiteX720" fmla="*/ 6335 w 10000"/>
                  <a:gd name="connsiteY720" fmla="*/ 9223 h 10000"/>
                  <a:gd name="connsiteX721" fmla="*/ 6338 w 10000"/>
                  <a:gd name="connsiteY721" fmla="*/ 9223 h 10000"/>
                  <a:gd name="connsiteX722" fmla="*/ 6355 w 10000"/>
                  <a:gd name="connsiteY722" fmla="*/ 9226 h 10000"/>
                  <a:gd name="connsiteX723" fmla="*/ 6363 w 10000"/>
                  <a:gd name="connsiteY723" fmla="*/ 9236 h 10000"/>
                  <a:gd name="connsiteX724" fmla="*/ 6380 w 10000"/>
                  <a:gd name="connsiteY724" fmla="*/ 9258 h 10000"/>
                  <a:gd name="connsiteX725" fmla="*/ 6393 w 10000"/>
                  <a:gd name="connsiteY725" fmla="*/ 9278 h 10000"/>
                  <a:gd name="connsiteX726" fmla="*/ 6396 w 10000"/>
                  <a:gd name="connsiteY726" fmla="*/ 9288 h 10000"/>
                  <a:gd name="connsiteX727" fmla="*/ 6407 w 10000"/>
                  <a:gd name="connsiteY727" fmla="*/ 9297 h 10000"/>
                  <a:gd name="connsiteX728" fmla="*/ 6410 w 10000"/>
                  <a:gd name="connsiteY728" fmla="*/ 9307 h 10000"/>
                  <a:gd name="connsiteX729" fmla="*/ 6416 w 10000"/>
                  <a:gd name="connsiteY729" fmla="*/ 9317 h 10000"/>
                  <a:gd name="connsiteX730" fmla="*/ 6424 w 10000"/>
                  <a:gd name="connsiteY730" fmla="*/ 9326 h 10000"/>
                  <a:gd name="connsiteX731" fmla="*/ 6435 w 10000"/>
                  <a:gd name="connsiteY731" fmla="*/ 9336 h 10000"/>
                  <a:gd name="connsiteX732" fmla="*/ 6443 w 10000"/>
                  <a:gd name="connsiteY732" fmla="*/ 9346 h 10000"/>
                  <a:gd name="connsiteX733" fmla="*/ 6449 w 10000"/>
                  <a:gd name="connsiteY733" fmla="*/ 9362 h 10000"/>
                  <a:gd name="connsiteX734" fmla="*/ 6452 w 10000"/>
                  <a:gd name="connsiteY734" fmla="*/ 9372 h 10000"/>
                  <a:gd name="connsiteX735" fmla="*/ 6449 w 10000"/>
                  <a:gd name="connsiteY735" fmla="*/ 9381 h 10000"/>
                  <a:gd name="connsiteX736" fmla="*/ 6465 w 10000"/>
                  <a:gd name="connsiteY736" fmla="*/ 9394 h 10000"/>
                  <a:gd name="connsiteX737" fmla="*/ 6468 w 10000"/>
                  <a:gd name="connsiteY737" fmla="*/ 9420 h 10000"/>
                  <a:gd name="connsiteX738" fmla="*/ 6493 w 10000"/>
                  <a:gd name="connsiteY738" fmla="*/ 9430 h 10000"/>
                  <a:gd name="connsiteX739" fmla="*/ 6507 w 10000"/>
                  <a:gd name="connsiteY739" fmla="*/ 9440 h 10000"/>
                  <a:gd name="connsiteX740" fmla="*/ 6524 w 10000"/>
                  <a:gd name="connsiteY740" fmla="*/ 9459 h 10000"/>
                  <a:gd name="connsiteX741" fmla="*/ 6532 w 10000"/>
                  <a:gd name="connsiteY741" fmla="*/ 9485 h 10000"/>
                  <a:gd name="connsiteX742" fmla="*/ 6537 w 10000"/>
                  <a:gd name="connsiteY742" fmla="*/ 9498 h 10000"/>
                  <a:gd name="connsiteX743" fmla="*/ 6571 w 10000"/>
                  <a:gd name="connsiteY743" fmla="*/ 9508 h 10000"/>
                  <a:gd name="connsiteX744" fmla="*/ 6596 w 10000"/>
                  <a:gd name="connsiteY744" fmla="*/ 9508 h 10000"/>
                  <a:gd name="connsiteX745" fmla="*/ 6637 w 10000"/>
                  <a:gd name="connsiteY745" fmla="*/ 9517 h 10000"/>
                  <a:gd name="connsiteX746" fmla="*/ 6662 w 10000"/>
                  <a:gd name="connsiteY746" fmla="*/ 9524 h 10000"/>
                  <a:gd name="connsiteX747" fmla="*/ 6679 w 10000"/>
                  <a:gd name="connsiteY747" fmla="*/ 9517 h 10000"/>
                  <a:gd name="connsiteX748" fmla="*/ 6679 w 10000"/>
                  <a:gd name="connsiteY748" fmla="*/ 9505 h 10000"/>
                  <a:gd name="connsiteX749" fmla="*/ 6690 w 10000"/>
                  <a:gd name="connsiteY749" fmla="*/ 9485 h 10000"/>
                  <a:gd name="connsiteX750" fmla="*/ 6693 w 10000"/>
                  <a:gd name="connsiteY750" fmla="*/ 9479 h 10000"/>
                  <a:gd name="connsiteX751" fmla="*/ 6706 w 10000"/>
                  <a:gd name="connsiteY751" fmla="*/ 9469 h 10000"/>
                  <a:gd name="connsiteX752" fmla="*/ 6709 w 10000"/>
                  <a:gd name="connsiteY752" fmla="*/ 9462 h 10000"/>
                  <a:gd name="connsiteX753" fmla="*/ 6717 w 10000"/>
                  <a:gd name="connsiteY753" fmla="*/ 9459 h 10000"/>
                  <a:gd name="connsiteX754" fmla="*/ 6726 w 10000"/>
                  <a:gd name="connsiteY754" fmla="*/ 9459 h 10000"/>
                  <a:gd name="connsiteX755" fmla="*/ 6742 w 10000"/>
                  <a:gd name="connsiteY755" fmla="*/ 9462 h 10000"/>
                  <a:gd name="connsiteX756" fmla="*/ 6759 w 10000"/>
                  <a:gd name="connsiteY756" fmla="*/ 9479 h 10000"/>
                  <a:gd name="connsiteX757" fmla="*/ 6781 w 10000"/>
                  <a:gd name="connsiteY757" fmla="*/ 9485 h 10000"/>
                  <a:gd name="connsiteX758" fmla="*/ 6795 w 10000"/>
                  <a:gd name="connsiteY758" fmla="*/ 9485 h 10000"/>
                  <a:gd name="connsiteX759" fmla="*/ 6803 w 10000"/>
                  <a:gd name="connsiteY759" fmla="*/ 9498 h 10000"/>
                  <a:gd name="connsiteX760" fmla="*/ 6806 w 10000"/>
                  <a:gd name="connsiteY760" fmla="*/ 9508 h 10000"/>
                  <a:gd name="connsiteX761" fmla="*/ 6823 w 10000"/>
                  <a:gd name="connsiteY761" fmla="*/ 9514 h 10000"/>
                  <a:gd name="connsiteX762" fmla="*/ 6831 w 10000"/>
                  <a:gd name="connsiteY762" fmla="*/ 9514 h 10000"/>
                  <a:gd name="connsiteX763" fmla="*/ 6848 w 10000"/>
                  <a:gd name="connsiteY763" fmla="*/ 9514 h 10000"/>
                  <a:gd name="connsiteX764" fmla="*/ 6856 w 10000"/>
                  <a:gd name="connsiteY764" fmla="*/ 9517 h 10000"/>
                  <a:gd name="connsiteX765" fmla="*/ 6878 w 10000"/>
                  <a:gd name="connsiteY765" fmla="*/ 9524 h 10000"/>
                  <a:gd name="connsiteX766" fmla="*/ 6895 w 10000"/>
                  <a:gd name="connsiteY766" fmla="*/ 9524 h 10000"/>
                  <a:gd name="connsiteX767" fmla="*/ 6917 w 10000"/>
                  <a:gd name="connsiteY767" fmla="*/ 9527 h 10000"/>
                  <a:gd name="connsiteX768" fmla="*/ 6934 w 10000"/>
                  <a:gd name="connsiteY768" fmla="*/ 9534 h 10000"/>
                  <a:gd name="connsiteX769" fmla="*/ 6961 w 10000"/>
                  <a:gd name="connsiteY769" fmla="*/ 9543 h 10000"/>
                  <a:gd name="connsiteX770" fmla="*/ 6989 w 10000"/>
                  <a:gd name="connsiteY770" fmla="*/ 9547 h 10000"/>
                  <a:gd name="connsiteX771" fmla="*/ 7014 w 10000"/>
                  <a:gd name="connsiteY771" fmla="*/ 9543 h 10000"/>
                  <a:gd name="connsiteX772" fmla="*/ 7033 w 10000"/>
                  <a:gd name="connsiteY772" fmla="*/ 9543 h 10000"/>
                  <a:gd name="connsiteX773" fmla="*/ 7042 w 10000"/>
                  <a:gd name="connsiteY773" fmla="*/ 9547 h 10000"/>
                  <a:gd name="connsiteX774" fmla="*/ 7069 w 10000"/>
                  <a:gd name="connsiteY774" fmla="*/ 9647 h 10000"/>
                  <a:gd name="connsiteX775" fmla="*/ 7122 w 10000"/>
                  <a:gd name="connsiteY775" fmla="*/ 9734 h 10000"/>
                  <a:gd name="connsiteX776" fmla="*/ 7147 w 10000"/>
                  <a:gd name="connsiteY776" fmla="*/ 9744 h 10000"/>
                  <a:gd name="connsiteX777" fmla="*/ 7169 w 10000"/>
                  <a:gd name="connsiteY777" fmla="*/ 9741 h 10000"/>
                  <a:gd name="connsiteX778" fmla="*/ 7177 w 10000"/>
                  <a:gd name="connsiteY778" fmla="*/ 9744 h 10000"/>
                  <a:gd name="connsiteX779" fmla="*/ 7186 w 10000"/>
                  <a:gd name="connsiteY779" fmla="*/ 9754 h 10000"/>
                  <a:gd name="connsiteX780" fmla="*/ 7191 w 10000"/>
                  <a:gd name="connsiteY780" fmla="*/ 9773 h 10000"/>
                  <a:gd name="connsiteX781" fmla="*/ 7208 w 10000"/>
                  <a:gd name="connsiteY781" fmla="*/ 9783 h 10000"/>
                  <a:gd name="connsiteX782" fmla="*/ 7219 w 10000"/>
                  <a:gd name="connsiteY782" fmla="*/ 9793 h 10000"/>
                  <a:gd name="connsiteX783" fmla="*/ 7235 w 10000"/>
                  <a:gd name="connsiteY783" fmla="*/ 9802 h 10000"/>
                  <a:gd name="connsiteX784" fmla="*/ 7249 w 10000"/>
                  <a:gd name="connsiteY784" fmla="*/ 9819 h 10000"/>
                  <a:gd name="connsiteX785" fmla="*/ 7255 w 10000"/>
                  <a:gd name="connsiteY785" fmla="*/ 9835 h 10000"/>
                  <a:gd name="connsiteX786" fmla="*/ 7255 w 10000"/>
                  <a:gd name="connsiteY786" fmla="*/ 9848 h 10000"/>
                  <a:gd name="connsiteX787" fmla="*/ 7249 w 10000"/>
                  <a:gd name="connsiteY787" fmla="*/ 9848 h 10000"/>
                  <a:gd name="connsiteX788" fmla="*/ 7244 w 10000"/>
                  <a:gd name="connsiteY788" fmla="*/ 9858 h 10000"/>
                  <a:gd name="connsiteX789" fmla="*/ 7235 w 10000"/>
                  <a:gd name="connsiteY789" fmla="*/ 9883 h 10000"/>
                  <a:gd name="connsiteX790" fmla="*/ 7244 w 10000"/>
                  <a:gd name="connsiteY790" fmla="*/ 9903 h 10000"/>
                  <a:gd name="connsiteX791" fmla="*/ 7258 w 10000"/>
                  <a:gd name="connsiteY791" fmla="*/ 9926 h 10000"/>
                  <a:gd name="connsiteX792" fmla="*/ 7263 w 10000"/>
                  <a:gd name="connsiteY792" fmla="*/ 9948 h 10000"/>
                  <a:gd name="connsiteX793" fmla="*/ 7274 w 10000"/>
                  <a:gd name="connsiteY793" fmla="*/ 9968 h 10000"/>
                  <a:gd name="connsiteX794" fmla="*/ 7283 w 10000"/>
                  <a:gd name="connsiteY794" fmla="*/ 9987 h 10000"/>
                  <a:gd name="connsiteX795" fmla="*/ 7291 w 10000"/>
                  <a:gd name="connsiteY795" fmla="*/ 10000 h 10000"/>
                  <a:gd name="connsiteX796" fmla="*/ 7305 w 10000"/>
                  <a:gd name="connsiteY796" fmla="*/ 9997 h 10000"/>
                  <a:gd name="connsiteX797" fmla="*/ 7313 w 10000"/>
                  <a:gd name="connsiteY797" fmla="*/ 9977 h 10000"/>
                  <a:gd name="connsiteX798" fmla="*/ 7324 w 10000"/>
                  <a:gd name="connsiteY798" fmla="*/ 9968 h 10000"/>
                  <a:gd name="connsiteX799" fmla="*/ 7341 w 10000"/>
                  <a:gd name="connsiteY799" fmla="*/ 9971 h 10000"/>
                  <a:gd name="connsiteX800" fmla="*/ 7368 w 10000"/>
                  <a:gd name="connsiteY800" fmla="*/ 9987 h 10000"/>
                  <a:gd name="connsiteX801" fmla="*/ 7380 w 10000"/>
                  <a:gd name="connsiteY801" fmla="*/ 9990 h 10000"/>
                  <a:gd name="connsiteX802" fmla="*/ 7393 w 10000"/>
                  <a:gd name="connsiteY802" fmla="*/ 9981 h 10000"/>
                  <a:gd name="connsiteX803" fmla="*/ 7404 w 10000"/>
                  <a:gd name="connsiteY803" fmla="*/ 9968 h 10000"/>
                  <a:gd name="connsiteX804" fmla="*/ 7418 w 10000"/>
                  <a:gd name="connsiteY804" fmla="*/ 9948 h 10000"/>
                  <a:gd name="connsiteX805" fmla="*/ 7427 w 10000"/>
                  <a:gd name="connsiteY805" fmla="*/ 9922 h 10000"/>
                  <a:gd name="connsiteX806" fmla="*/ 7427 w 10000"/>
                  <a:gd name="connsiteY806" fmla="*/ 9906 h 10000"/>
                  <a:gd name="connsiteX807" fmla="*/ 7404 w 10000"/>
                  <a:gd name="connsiteY807" fmla="*/ 9877 h 10000"/>
                  <a:gd name="connsiteX808" fmla="*/ 7388 w 10000"/>
                  <a:gd name="connsiteY808" fmla="*/ 9854 h 10000"/>
                  <a:gd name="connsiteX809" fmla="*/ 7385 w 10000"/>
                  <a:gd name="connsiteY809" fmla="*/ 9845 h 10000"/>
                  <a:gd name="connsiteX810" fmla="*/ 7385 w 10000"/>
                  <a:gd name="connsiteY810" fmla="*/ 9825 h 10000"/>
                  <a:gd name="connsiteX811" fmla="*/ 7385 w 10000"/>
                  <a:gd name="connsiteY811" fmla="*/ 9819 h 10000"/>
                  <a:gd name="connsiteX812" fmla="*/ 7393 w 10000"/>
                  <a:gd name="connsiteY812" fmla="*/ 9809 h 10000"/>
                  <a:gd name="connsiteX813" fmla="*/ 7404 w 10000"/>
                  <a:gd name="connsiteY813" fmla="*/ 9793 h 10000"/>
                  <a:gd name="connsiteX814" fmla="*/ 7413 w 10000"/>
                  <a:gd name="connsiteY814" fmla="*/ 9783 h 10000"/>
                  <a:gd name="connsiteX815" fmla="*/ 7404 w 10000"/>
                  <a:gd name="connsiteY815" fmla="*/ 9770 h 10000"/>
                  <a:gd name="connsiteX816" fmla="*/ 7388 w 10000"/>
                  <a:gd name="connsiteY816" fmla="*/ 9760 h 10000"/>
                  <a:gd name="connsiteX817" fmla="*/ 7371 w 10000"/>
                  <a:gd name="connsiteY817" fmla="*/ 9744 h 10000"/>
                  <a:gd name="connsiteX818" fmla="*/ 7363 w 10000"/>
                  <a:gd name="connsiteY818" fmla="*/ 9731 h 10000"/>
                  <a:gd name="connsiteX819" fmla="*/ 7355 w 10000"/>
                  <a:gd name="connsiteY819" fmla="*/ 9715 h 10000"/>
                  <a:gd name="connsiteX820" fmla="*/ 7360 w 10000"/>
                  <a:gd name="connsiteY820" fmla="*/ 9686 h 10000"/>
                  <a:gd name="connsiteX821" fmla="*/ 7363 w 10000"/>
                  <a:gd name="connsiteY821" fmla="*/ 9657 h 10000"/>
                  <a:gd name="connsiteX822" fmla="*/ 7360 w 10000"/>
                  <a:gd name="connsiteY822" fmla="*/ 9631 h 10000"/>
                  <a:gd name="connsiteX823" fmla="*/ 7346 w 10000"/>
                  <a:gd name="connsiteY823" fmla="*/ 9611 h 10000"/>
                  <a:gd name="connsiteX824" fmla="*/ 7332 w 10000"/>
                  <a:gd name="connsiteY824" fmla="*/ 9585 h 10000"/>
                  <a:gd name="connsiteX825" fmla="*/ 7324 w 10000"/>
                  <a:gd name="connsiteY825" fmla="*/ 9573 h 10000"/>
                  <a:gd name="connsiteX826" fmla="*/ 7324 w 10000"/>
                  <a:gd name="connsiteY826" fmla="*/ 9553 h 10000"/>
                  <a:gd name="connsiteX827" fmla="*/ 7324 w 10000"/>
                  <a:gd name="connsiteY827" fmla="*/ 9543 h 10000"/>
                  <a:gd name="connsiteX828" fmla="*/ 7324 w 10000"/>
                  <a:gd name="connsiteY828" fmla="*/ 9517 h 10000"/>
                  <a:gd name="connsiteX829" fmla="*/ 7324 w 10000"/>
                  <a:gd name="connsiteY829" fmla="*/ 9498 h 10000"/>
                  <a:gd name="connsiteX830" fmla="*/ 7332 w 10000"/>
                  <a:gd name="connsiteY830" fmla="*/ 9479 h 10000"/>
                  <a:gd name="connsiteX831" fmla="*/ 7341 w 10000"/>
                  <a:gd name="connsiteY831" fmla="*/ 9462 h 10000"/>
                  <a:gd name="connsiteX832" fmla="*/ 7352 w 10000"/>
                  <a:gd name="connsiteY832" fmla="*/ 9459 h 10000"/>
                  <a:gd name="connsiteX833" fmla="*/ 7360 w 10000"/>
                  <a:gd name="connsiteY833" fmla="*/ 9443 h 10000"/>
                  <a:gd name="connsiteX834" fmla="*/ 7363 w 10000"/>
                  <a:gd name="connsiteY834" fmla="*/ 9433 h 10000"/>
                  <a:gd name="connsiteX835" fmla="*/ 7377 w 10000"/>
                  <a:gd name="connsiteY835" fmla="*/ 9433 h 10000"/>
                  <a:gd name="connsiteX836" fmla="*/ 7388 w 10000"/>
                  <a:gd name="connsiteY836" fmla="*/ 9430 h 10000"/>
                  <a:gd name="connsiteX837" fmla="*/ 7396 w 10000"/>
                  <a:gd name="connsiteY837" fmla="*/ 9430 h 10000"/>
                  <a:gd name="connsiteX838" fmla="*/ 7402 w 10000"/>
                  <a:gd name="connsiteY838" fmla="*/ 9424 h 10000"/>
                  <a:gd name="connsiteX839" fmla="*/ 7396 w 10000"/>
                  <a:gd name="connsiteY839" fmla="*/ 9414 h 10000"/>
                  <a:gd name="connsiteX840" fmla="*/ 7388 w 10000"/>
                  <a:gd name="connsiteY840" fmla="*/ 9401 h 10000"/>
                  <a:gd name="connsiteX841" fmla="*/ 7371 w 10000"/>
                  <a:gd name="connsiteY841" fmla="*/ 9391 h 10000"/>
                  <a:gd name="connsiteX842" fmla="*/ 7355 w 10000"/>
                  <a:gd name="connsiteY842" fmla="*/ 9375 h 10000"/>
                  <a:gd name="connsiteX843" fmla="*/ 7332 w 10000"/>
                  <a:gd name="connsiteY843" fmla="*/ 9356 h 10000"/>
                  <a:gd name="connsiteX844" fmla="*/ 7313 w 10000"/>
                  <a:gd name="connsiteY844" fmla="*/ 9330 h 10000"/>
                  <a:gd name="connsiteX845" fmla="*/ 7307 w 10000"/>
                  <a:gd name="connsiteY845" fmla="*/ 9310 h 10000"/>
                  <a:gd name="connsiteX846" fmla="*/ 7305 w 10000"/>
                  <a:gd name="connsiteY846" fmla="*/ 9291 h 10000"/>
                  <a:gd name="connsiteX847" fmla="*/ 7305 w 10000"/>
                  <a:gd name="connsiteY847" fmla="*/ 9278 h 10000"/>
                  <a:gd name="connsiteX848" fmla="*/ 7296 w 10000"/>
                  <a:gd name="connsiteY848" fmla="*/ 9268 h 10000"/>
                  <a:gd name="connsiteX849" fmla="*/ 7296 w 10000"/>
                  <a:gd name="connsiteY849" fmla="*/ 9249 h 10000"/>
                  <a:gd name="connsiteX850" fmla="*/ 7291 w 10000"/>
                  <a:gd name="connsiteY850" fmla="*/ 9226 h 10000"/>
                  <a:gd name="connsiteX851" fmla="*/ 7283 w 10000"/>
                  <a:gd name="connsiteY851" fmla="*/ 9213 h 10000"/>
                  <a:gd name="connsiteX852" fmla="*/ 7274 w 10000"/>
                  <a:gd name="connsiteY852" fmla="*/ 9194 h 10000"/>
                  <a:gd name="connsiteX853" fmla="*/ 7274 w 10000"/>
                  <a:gd name="connsiteY853" fmla="*/ 9174 h 10000"/>
                  <a:gd name="connsiteX854" fmla="*/ 7280 w 10000"/>
                  <a:gd name="connsiteY854" fmla="*/ 9148 h 10000"/>
                  <a:gd name="connsiteX855" fmla="*/ 7283 w 10000"/>
                  <a:gd name="connsiteY855" fmla="*/ 9119 h 10000"/>
                  <a:gd name="connsiteX856" fmla="*/ 7291 w 10000"/>
                  <a:gd name="connsiteY856" fmla="*/ 9100 h 10000"/>
                  <a:gd name="connsiteX857" fmla="*/ 7307 w 10000"/>
                  <a:gd name="connsiteY857" fmla="*/ 9080 h 10000"/>
                  <a:gd name="connsiteX858" fmla="*/ 7324 w 10000"/>
                  <a:gd name="connsiteY858" fmla="*/ 9054 h 10000"/>
                  <a:gd name="connsiteX859" fmla="*/ 7341 w 10000"/>
                  <a:gd name="connsiteY859" fmla="*/ 9054 h 10000"/>
                  <a:gd name="connsiteX860" fmla="*/ 7352 w 10000"/>
                  <a:gd name="connsiteY860" fmla="*/ 9054 h 10000"/>
                  <a:gd name="connsiteX861" fmla="*/ 7346 w 10000"/>
                  <a:gd name="connsiteY861" fmla="*/ 9032 h 10000"/>
                  <a:gd name="connsiteX862" fmla="*/ 7341 w 10000"/>
                  <a:gd name="connsiteY862" fmla="*/ 9022 h 10000"/>
                  <a:gd name="connsiteX863" fmla="*/ 7352 w 10000"/>
                  <a:gd name="connsiteY863" fmla="*/ 8999 h 10000"/>
                  <a:gd name="connsiteX864" fmla="*/ 7360 w 10000"/>
                  <a:gd name="connsiteY864" fmla="*/ 8967 h 10000"/>
                  <a:gd name="connsiteX865" fmla="*/ 7368 w 10000"/>
                  <a:gd name="connsiteY865" fmla="*/ 8922 h 10000"/>
                  <a:gd name="connsiteX866" fmla="*/ 7377 w 10000"/>
                  <a:gd name="connsiteY866" fmla="*/ 8896 h 10000"/>
                  <a:gd name="connsiteX867" fmla="*/ 7380 w 10000"/>
                  <a:gd name="connsiteY867" fmla="*/ 8867 h 10000"/>
                  <a:gd name="connsiteX868" fmla="*/ 7402 w 10000"/>
                  <a:gd name="connsiteY868" fmla="*/ 8824 h 10000"/>
                  <a:gd name="connsiteX869" fmla="*/ 7402 w 10000"/>
                  <a:gd name="connsiteY869" fmla="*/ 8808 h 10000"/>
                  <a:gd name="connsiteX870" fmla="*/ 7393 w 10000"/>
                  <a:gd name="connsiteY870" fmla="*/ 8795 h 10000"/>
                  <a:gd name="connsiteX871" fmla="*/ 7388 w 10000"/>
                  <a:gd name="connsiteY871" fmla="*/ 8799 h 10000"/>
                  <a:gd name="connsiteX872" fmla="*/ 7396 w 10000"/>
                  <a:gd name="connsiteY872" fmla="*/ 8789 h 10000"/>
                  <a:gd name="connsiteX873" fmla="*/ 7404 w 10000"/>
                  <a:gd name="connsiteY873" fmla="*/ 8789 h 10000"/>
                  <a:gd name="connsiteX874" fmla="*/ 7421 w 10000"/>
                  <a:gd name="connsiteY874" fmla="*/ 8769 h 10000"/>
                  <a:gd name="connsiteX875" fmla="*/ 7443 w 10000"/>
                  <a:gd name="connsiteY875" fmla="*/ 8763 h 10000"/>
                  <a:gd name="connsiteX876" fmla="*/ 7452 w 10000"/>
                  <a:gd name="connsiteY876" fmla="*/ 8769 h 10000"/>
                  <a:gd name="connsiteX877" fmla="*/ 7468 w 10000"/>
                  <a:gd name="connsiteY877" fmla="*/ 8769 h 10000"/>
                  <a:gd name="connsiteX878" fmla="*/ 7499 w 10000"/>
                  <a:gd name="connsiteY878" fmla="*/ 8763 h 10000"/>
                  <a:gd name="connsiteX879" fmla="*/ 7526 w 10000"/>
                  <a:gd name="connsiteY879" fmla="*/ 8763 h 10000"/>
                  <a:gd name="connsiteX880" fmla="*/ 7532 w 10000"/>
                  <a:gd name="connsiteY880" fmla="*/ 8763 h 10000"/>
                  <a:gd name="connsiteX881" fmla="*/ 7554 w 10000"/>
                  <a:gd name="connsiteY881" fmla="*/ 8744 h 10000"/>
                  <a:gd name="connsiteX882" fmla="*/ 7571 w 10000"/>
                  <a:gd name="connsiteY882" fmla="*/ 8731 h 10000"/>
                  <a:gd name="connsiteX883" fmla="*/ 7587 w 10000"/>
                  <a:gd name="connsiteY883" fmla="*/ 8711 h 10000"/>
                  <a:gd name="connsiteX884" fmla="*/ 7607 w 10000"/>
                  <a:gd name="connsiteY884" fmla="*/ 8711 h 10000"/>
                  <a:gd name="connsiteX885" fmla="*/ 7634 w 10000"/>
                  <a:gd name="connsiteY885" fmla="*/ 8705 h 10000"/>
                  <a:gd name="connsiteX886" fmla="*/ 7643 w 10000"/>
                  <a:gd name="connsiteY886" fmla="*/ 8682 h 10000"/>
                  <a:gd name="connsiteX887" fmla="*/ 7654 w 10000"/>
                  <a:gd name="connsiteY887" fmla="*/ 8666 h 10000"/>
                  <a:gd name="connsiteX888" fmla="*/ 7668 w 10000"/>
                  <a:gd name="connsiteY888" fmla="*/ 8666 h 10000"/>
                  <a:gd name="connsiteX889" fmla="*/ 7676 w 10000"/>
                  <a:gd name="connsiteY889" fmla="*/ 8682 h 10000"/>
                  <a:gd name="connsiteX890" fmla="*/ 7704 w 10000"/>
                  <a:gd name="connsiteY890" fmla="*/ 8669 h 10000"/>
                  <a:gd name="connsiteX891" fmla="*/ 7712 w 10000"/>
                  <a:gd name="connsiteY891" fmla="*/ 8669 h 10000"/>
                  <a:gd name="connsiteX892" fmla="*/ 7720 w 10000"/>
                  <a:gd name="connsiteY892" fmla="*/ 8669 h 10000"/>
                  <a:gd name="connsiteX893" fmla="*/ 7726 w 10000"/>
                  <a:gd name="connsiteY893" fmla="*/ 8656 h 10000"/>
                  <a:gd name="connsiteX894" fmla="*/ 7734 w 10000"/>
                  <a:gd name="connsiteY894" fmla="*/ 8650 h 10000"/>
                  <a:gd name="connsiteX895" fmla="*/ 7742 w 10000"/>
                  <a:gd name="connsiteY895" fmla="*/ 8650 h 10000"/>
                  <a:gd name="connsiteX896" fmla="*/ 7759 w 10000"/>
                  <a:gd name="connsiteY896" fmla="*/ 8650 h 10000"/>
                  <a:gd name="connsiteX897" fmla="*/ 7756 w 10000"/>
                  <a:gd name="connsiteY897" fmla="*/ 8630 h 10000"/>
                  <a:gd name="connsiteX898" fmla="*/ 7751 w 10000"/>
                  <a:gd name="connsiteY898" fmla="*/ 8627 h 10000"/>
                  <a:gd name="connsiteX899" fmla="*/ 7742 w 10000"/>
                  <a:gd name="connsiteY899" fmla="*/ 8620 h 10000"/>
                  <a:gd name="connsiteX900" fmla="*/ 7734 w 10000"/>
                  <a:gd name="connsiteY900" fmla="*/ 8591 h 10000"/>
                  <a:gd name="connsiteX901" fmla="*/ 7709 w 10000"/>
                  <a:gd name="connsiteY901" fmla="*/ 8582 h 10000"/>
                  <a:gd name="connsiteX902" fmla="*/ 7695 w 10000"/>
                  <a:gd name="connsiteY902" fmla="*/ 8578 h 10000"/>
                  <a:gd name="connsiteX903" fmla="*/ 7668 w 10000"/>
                  <a:gd name="connsiteY903" fmla="*/ 8562 h 10000"/>
                  <a:gd name="connsiteX904" fmla="*/ 7645 w 10000"/>
                  <a:gd name="connsiteY904" fmla="*/ 8552 h 10000"/>
                  <a:gd name="connsiteX905" fmla="*/ 7615 w 10000"/>
                  <a:gd name="connsiteY905" fmla="*/ 8543 h 10000"/>
                  <a:gd name="connsiteX906" fmla="*/ 7596 w 10000"/>
                  <a:gd name="connsiteY906" fmla="*/ 8527 h 10000"/>
                  <a:gd name="connsiteX907" fmla="*/ 7565 w 10000"/>
                  <a:gd name="connsiteY907" fmla="*/ 8494 h 10000"/>
                  <a:gd name="connsiteX908" fmla="*/ 7562 w 10000"/>
                  <a:gd name="connsiteY908" fmla="*/ 8475 h 10000"/>
                  <a:gd name="connsiteX909" fmla="*/ 7540 w 10000"/>
                  <a:gd name="connsiteY909" fmla="*/ 8455 h 10000"/>
                  <a:gd name="connsiteX910" fmla="*/ 7535 w 10000"/>
                  <a:gd name="connsiteY910" fmla="*/ 8446 h 10000"/>
                  <a:gd name="connsiteX911" fmla="*/ 7535 w 10000"/>
                  <a:gd name="connsiteY911" fmla="*/ 8420 h 10000"/>
                  <a:gd name="connsiteX912" fmla="*/ 7535 w 10000"/>
                  <a:gd name="connsiteY912" fmla="*/ 8391 h 10000"/>
                  <a:gd name="connsiteX913" fmla="*/ 7548 w 10000"/>
                  <a:gd name="connsiteY913" fmla="*/ 8345 h 10000"/>
                  <a:gd name="connsiteX914" fmla="*/ 7562 w 10000"/>
                  <a:gd name="connsiteY914" fmla="*/ 8319 h 10000"/>
                  <a:gd name="connsiteX915" fmla="*/ 7582 w 10000"/>
                  <a:gd name="connsiteY915" fmla="*/ 8310 h 10000"/>
                  <a:gd name="connsiteX916" fmla="*/ 7607 w 10000"/>
                  <a:gd name="connsiteY916" fmla="*/ 8300 h 10000"/>
                  <a:gd name="connsiteX917" fmla="*/ 7629 w 10000"/>
                  <a:gd name="connsiteY917" fmla="*/ 8300 h 10000"/>
                  <a:gd name="connsiteX918" fmla="*/ 7651 w 10000"/>
                  <a:gd name="connsiteY918" fmla="*/ 8297 h 10000"/>
                  <a:gd name="connsiteX919" fmla="*/ 7668 w 10000"/>
                  <a:gd name="connsiteY919" fmla="*/ 8280 h 10000"/>
                  <a:gd name="connsiteX920" fmla="*/ 7687 w 10000"/>
                  <a:gd name="connsiteY920" fmla="*/ 8267 h 10000"/>
                  <a:gd name="connsiteX921" fmla="*/ 7693 w 10000"/>
                  <a:gd name="connsiteY921" fmla="*/ 8261 h 10000"/>
                  <a:gd name="connsiteX922" fmla="*/ 7701 w 10000"/>
                  <a:gd name="connsiteY922" fmla="*/ 8248 h 10000"/>
                  <a:gd name="connsiteX923" fmla="*/ 7712 w 10000"/>
                  <a:gd name="connsiteY923" fmla="*/ 8238 h 10000"/>
                  <a:gd name="connsiteX924" fmla="*/ 7731 w 10000"/>
                  <a:gd name="connsiteY924" fmla="*/ 8222 h 10000"/>
                  <a:gd name="connsiteX925" fmla="*/ 7740 w 10000"/>
                  <a:gd name="connsiteY925" fmla="*/ 8206 h 10000"/>
                  <a:gd name="connsiteX926" fmla="*/ 7756 w 10000"/>
                  <a:gd name="connsiteY926" fmla="*/ 8183 h 10000"/>
                  <a:gd name="connsiteX927" fmla="*/ 7773 w 10000"/>
                  <a:gd name="connsiteY927" fmla="*/ 8177 h 10000"/>
                  <a:gd name="connsiteX928" fmla="*/ 7784 w 10000"/>
                  <a:gd name="connsiteY928" fmla="*/ 8183 h 10000"/>
                  <a:gd name="connsiteX929" fmla="*/ 7801 w 10000"/>
                  <a:gd name="connsiteY929" fmla="*/ 8174 h 10000"/>
                  <a:gd name="connsiteX930" fmla="*/ 7801 w 10000"/>
                  <a:gd name="connsiteY930" fmla="*/ 8157 h 10000"/>
                  <a:gd name="connsiteX931" fmla="*/ 7817 w 10000"/>
                  <a:gd name="connsiteY931" fmla="*/ 8164 h 10000"/>
                  <a:gd name="connsiteX932" fmla="*/ 7837 w 10000"/>
                  <a:gd name="connsiteY932" fmla="*/ 8164 h 10000"/>
                  <a:gd name="connsiteX933" fmla="*/ 7856 w 10000"/>
                  <a:gd name="connsiteY933" fmla="*/ 8164 h 10000"/>
                  <a:gd name="connsiteX934" fmla="*/ 7870 w 10000"/>
                  <a:gd name="connsiteY934" fmla="*/ 8167 h 10000"/>
                  <a:gd name="connsiteX935" fmla="*/ 7881 w 10000"/>
                  <a:gd name="connsiteY935" fmla="*/ 8174 h 10000"/>
                  <a:gd name="connsiteX936" fmla="*/ 7898 w 10000"/>
                  <a:gd name="connsiteY936" fmla="*/ 8187 h 10000"/>
                  <a:gd name="connsiteX937" fmla="*/ 7917 w 10000"/>
                  <a:gd name="connsiteY937" fmla="*/ 8187 h 10000"/>
                  <a:gd name="connsiteX938" fmla="*/ 7928 w 10000"/>
                  <a:gd name="connsiteY938" fmla="*/ 8157 h 10000"/>
                  <a:gd name="connsiteX939" fmla="*/ 7942 w 10000"/>
                  <a:gd name="connsiteY939" fmla="*/ 8157 h 10000"/>
                  <a:gd name="connsiteX940" fmla="*/ 7958 w 10000"/>
                  <a:gd name="connsiteY940" fmla="*/ 8164 h 10000"/>
                  <a:gd name="connsiteX941" fmla="*/ 7983 w 10000"/>
                  <a:gd name="connsiteY941" fmla="*/ 8144 h 10000"/>
                  <a:gd name="connsiteX942" fmla="*/ 8000 w 10000"/>
                  <a:gd name="connsiteY942" fmla="*/ 8109 h 10000"/>
                  <a:gd name="connsiteX943" fmla="*/ 7994 w 10000"/>
                  <a:gd name="connsiteY943" fmla="*/ 8093 h 10000"/>
                  <a:gd name="connsiteX944" fmla="*/ 7983 w 10000"/>
                  <a:gd name="connsiteY944" fmla="*/ 8070 h 10000"/>
                  <a:gd name="connsiteX945" fmla="*/ 7986 w 10000"/>
                  <a:gd name="connsiteY945" fmla="*/ 8063 h 10000"/>
                  <a:gd name="connsiteX946" fmla="*/ 7978 w 10000"/>
                  <a:gd name="connsiteY946" fmla="*/ 8044 h 10000"/>
                  <a:gd name="connsiteX947" fmla="*/ 7986 w 10000"/>
                  <a:gd name="connsiteY947" fmla="*/ 8002 h 10000"/>
                  <a:gd name="connsiteX948" fmla="*/ 7983 w 10000"/>
                  <a:gd name="connsiteY948" fmla="*/ 7947 h 10000"/>
                  <a:gd name="connsiteX949" fmla="*/ 7961 w 10000"/>
                  <a:gd name="connsiteY949" fmla="*/ 7931 h 10000"/>
                  <a:gd name="connsiteX950" fmla="*/ 7958 w 10000"/>
                  <a:gd name="connsiteY950" fmla="*/ 7898 h 10000"/>
                  <a:gd name="connsiteX951" fmla="*/ 7953 w 10000"/>
                  <a:gd name="connsiteY951" fmla="*/ 7856 h 10000"/>
                  <a:gd name="connsiteX952" fmla="*/ 7967 w 10000"/>
                  <a:gd name="connsiteY952" fmla="*/ 7837 h 10000"/>
                  <a:gd name="connsiteX953" fmla="*/ 7950 w 10000"/>
                  <a:gd name="connsiteY953" fmla="*/ 7824 h 10000"/>
                  <a:gd name="connsiteX954" fmla="*/ 7906 w 10000"/>
                  <a:gd name="connsiteY954" fmla="*/ 7814 h 10000"/>
                  <a:gd name="connsiteX955" fmla="*/ 7878 w 10000"/>
                  <a:gd name="connsiteY955" fmla="*/ 7814 h 10000"/>
                  <a:gd name="connsiteX956" fmla="*/ 7870 w 10000"/>
                  <a:gd name="connsiteY956" fmla="*/ 7795 h 10000"/>
                  <a:gd name="connsiteX957" fmla="*/ 7878 w 10000"/>
                  <a:gd name="connsiteY957" fmla="*/ 7778 h 10000"/>
                  <a:gd name="connsiteX958" fmla="*/ 7881 w 10000"/>
                  <a:gd name="connsiteY958" fmla="*/ 7775 h 10000"/>
                  <a:gd name="connsiteX959" fmla="*/ 7878 w 10000"/>
                  <a:gd name="connsiteY959" fmla="*/ 7743 h 10000"/>
                  <a:gd name="connsiteX960" fmla="*/ 7895 w 10000"/>
                  <a:gd name="connsiteY960" fmla="*/ 7733 h 10000"/>
                  <a:gd name="connsiteX961" fmla="*/ 7911 w 10000"/>
                  <a:gd name="connsiteY961" fmla="*/ 7710 h 10000"/>
                  <a:gd name="connsiteX962" fmla="*/ 7911 w 10000"/>
                  <a:gd name="connsiteY962" fmla="*/ 7665 h 10000"/>
                  <a:gd name="connsiteX963" fmla="*/ 7917 w 10000"/>
                  <a:gd name="connsiteY963" fmla="*/ 7600 h 10000"/>
                  <a:gd name="connsiteX964" fmla="*/ 7928 w 10000"/>
                  <a:gd name="connsiteY964" fmla="*/ 7581 h 10000"/>
                  <a:gd name="connsiteX965" fmla="*/ 7917 w 10000"/>
                  <a:gd name="connsiteY965" fmla="*/ 7474 h 10000"/>
                  <a:gd name="connsiteX966" fmla="*/ 7873 w 10000"/>
                  <a:gd name="connsiteY966" fmla="*/ 7335 h 10000"/>
                  <a:gd name="connsiteX967" fmla="*/ 7756 w 10000"/>
                  <a:gd name="connsiteY967" fmla="*/ 7050 h 10000"/>
                  <a:gd name="connsiteX968" fmla="*/ 7679 w 10000"/>
                  <a:gd name="connsiteY968" fmla="*/ 6839 h 10000"/>
                  <a:gd name="connsiteX969" fmla="*/ 7668 w 10000"/>
                  <a:gd name="connsiteY969" fmla="*/ 6823 h 10000"/>
                  <a:gd name="connsiteX970" fmla="*/ 7659 w 10000"/>
                  <a:gd name="connsiteY970" fmla="*/ 6768 h 10000"/>
                  <a:gd name="connsiteX971" fmla="*/ 7659 w 10000"/>
                  <a:gd name="connsiteY971" fmla="*/ 6739 h 10000"/>
                  <a:gd name="connsiteX972" fmla="*/ 7651 w 10000"/>
                  <a:gd name="connsiteY972" fmla="*/ 6713 h 10000"/>
                  <a:gd name="connsiteX973" fmla="*/ 7654 w 10000"/>
                  <a:gd name="connsiteY973" fmla="*/ 6684 h 10000"/>
                  <a:gd name="connsiteX974" fmla="*/ 7643 w 10000"/>
                  <a:gd name="connsiteY974" fmla="*/ 6626 h 10000"/>
                  <a:gd name="connsiteX975" fmla="*/ 7629 w 10000"/>
                  <a:gd name="connsiteY975" fmla="*/ 6600 h 10000"/>
                  <a:gd name="connsiteX976" fmla="*/ 7629 w 10000"/>
                  <a:gd name="connsiteY976" fmla="*/ 6580 h 10000"/>
                  <a:gd name="connsiteX977" fmla="*/ 7623 w 10000"/>
                  <a:gd name="connsiteY977" fmla="*/ 6541 h 10000"/>
                  <a:gd name="connsiteX978" fmla="*/ 7615 w 10000"/>
                  <a:gd name="connsiteY978" fmla="*/ 6522 h 10000"/>
                  <a:gd name="connsiteX979" fmla="*/ 7598 w 10000"/>
                  <a:gd name="connsiteY979" fmla="*/ 6509 h 10000"/>
                  <a:gd name="connsiteX980" fmla="*/ 7587 w 10000"/>
                  <a:gd name="connsiteY980" fmla="*/ 6493 h 10000"/>
                  <a:gd name="connsiteX981" fmla="*/ 7579 w 10000"/>
                  <a:gd name="connsiteY981" fmla="*/ 6464 h 10000"/>
                  <a:gd name="connsiteX982" fmla="*/ 7587 w 10000"/>
                  <a:gd name="connsiteY982" fmla="*/ 6438 h 10000"/>
                  <a:gd name="connsiteX983" fmla="*/ 7596 w 10000"/>
                  <a:gd name="connsiteY983" fmla="*/ 6425 h 10000"/>
                  <a:gd name="connsiteX984" fmla="*/ 7590 w 10000"/>
                  <a:gd name="connsiteY984" fmla="*/ 6396 h 10000"/>
                  <a:gd name="connsiteX985" fmla="*/ 7590 w 10000"/>
                  <a:gd name="connsiteY985" fmla="*/ 6373 h 10000"/>
                  <a:gd name="connsiteX986" fmla="*/ 7587 w 10000"/>
                  <a:gd name="connsiteY986" fmla="*/ 6354 h 10000"/>
                  <a:gd name="connsiteX987" fmla="*/ 7582 w 10000"/>
                  <a:gd name="connsiteY987" fmla="*/ 6344 h 10000"/>
                  <a:gd name="connsiteX988" fmla="*/ 7582 w 10000"/>
                  <a:gd name="connsiteY988" fmla="*/ 6324 h 10000"/>
                  <a:gd name="connsiteX989" fmla="*/ 7571 w 10000"/>
                  <a:gd name="connsiteY989" fmla="*/ 6302 h 10000"/>
                  <a:gd name="connsiteX990" fmla="*/ 7548 w 10000"/>
                  <a:gd name="connsiteY990" fmla="*/ 6256 h 10000"/>
                  <a:gd name="connsiteX991" fmla="*/ 7546 w 10000"/>
                  <a:gd name="connsiteY991" fmla="*/ 6218 h 10000"/>
                  <a:gd name="connsiteX992" fmla="*/ 7540 w 10000"/>
                  <a:gd name="connsiteY992" fmla="*/ 6159 h 10000"/>
                  <a:gd name="connsiteX993" fmla="*/ 7535 w 10000"/>
                  <a:gd name="connsiteY993" fmla="*/ 6114 h 10000"/>
                  <a:gd name="connsiteX994" fmla="*/ 7535 w 10000"/>
                  <a:gd name="connsiteY994" fmla="*/ 6088 h 10000"/>
                  <a:gd name="connsiteX995" fmla="*/ 7540 w 10000"/>
                  <a:gd name="connsiteY995" fmla="*/ 6049 h 10000"/>
                  <a:gd name="connsiteX996" fmla="*/ 7546 w 10000"/>
                  <a:gd name="connsiteY996" fmla="*/ 6004 h 10000"/>
                  <a:gd name="connsiteX997" fmla="*/ 7548 w 10000"/>
                  <a:gd name="connsiteY997" fmla="*/ 5965 h 10000"/>
                  <a:gd name="connsiteX998" fmla="*/ 7548 w 10000"/>
                  <a:gd name="connsiteY998" fmla="*/ 5946 h 10000"/>
                  <a:gd name="connsiteX999" fmla="*/ 7548 w 10000"/>
                  <a:gd name="connsiteY999" fmla="*/ 5933 h 10000"/>
                  <a:gd name="connsiteX1000" fmla="*/ 7548 w 10000"/>
                  <a:gd name="connsiteY1000" fmla="*/ 5910 h 10000"/>
                  <a:gd name="connsiteX1001" fmla="*/ 7548 w 10000"/>
                  <a:gd name="connsiteY1001" fmla="*/ 5897 h 10000"/>
                  <a:gd name="connsiteX1002" fmla="*/ 7546 w 10000"/>
                  <a:gd name="connsiteY1002" fmla="*/ 5871 h 10000"/>
                  <a:gd name="connsiteX1003" fmla="*/ 7535 w 10000"/>
                  <a:gd name="connsiteY1003" fmla="*/ 5839 h 10000"/>
                  <a:gd name="connsiteX1004" fmla="*/ 7524 w 10000"/>
                  <a:gd name="connsiteY1004" fmla="*/ 5797 h 10000"/>
                  <a:gd name="connsiteX1005" fmla="*/ 7518 w 10000"/>
                  <a:gd name="connsiteY1005" fmla="*/ 5767 h 10000"/>
                  <a:gd name="connsiteX1006" fmla="*/ 7515 w 10000"/>
                  <a:gd name="connsiteY1006" fmla="*/ 5745 h 10000"/>
                  <a:gd name="connsiteX1007" fmla="*/ 7501 w 10000"/>
                  <a:gd name="connsiteY1007" fmla="*/ 5683 h 10000"/>
                  <a:gd name="connsiteX1008" fmla="*/ 7490 w 10000"/>
                  <a:gd name="connsiteY1008" fmla="*/ 5631 h 10000"/>
                  <a:gd name="connsiteX1009" fmla="*/ 7482 w 10000"/>
                  <a:gd name="connsiteY1009" fmla="*/ 5593 h 10000"/>
                  <a:gd name="connsiteX1010" fmla="*/ 7476 w 10000"/>
                  <a:gd name="connsiteY1010" fmla="*/ 5570 h 10000"/>
                  <a:gd name="connsiteX1011" fmla="*/ 7476 w 10000"/>
                  <a:gd name="connsiteY1011" fmla="*/ 5528 h 10000"/>
                  <a:gd name="connsiteX1012" fmla="*/ 7482 w 10000"/>
                  <a:gd name="connsiteY1012" fmla="*/ 5502 h 10000"/>
                  <a:gd name="connsiteX1013" fmla="*/ 7490 w 10000"/>
                  <a:gd name="connsiteY1013" fmla="*/ 5489 h 10000"/>
                  <a:gd name="connsiteX1014" fmla="*/ 7499 w 10000"/>
                  <a:gd name="connsiteY1014" fmla="*/ 5479 h 10000"/>
                  <a:gd name="connsiteX1015" fmla="*/ 7493 w 10000"/>
                  <a:gd name="connsiteY1015" fmla="*/ 5427 h 10000"/>
                  <a:gd name="connsiteX1016" fmla="*/ 7501 w 10000"/>
                  <a:gd name="connsiteY1016" fmla="*/ 5415 h 10000"/>
                  <a:gd name="connsiteX1017" fmla="*/ 7510 w 10000"/>
                  <a:gd name="connsiteY1017" fmla="*/ 5398 h 10000"/>
                  <a:gd name="connsiteX1018" fmla="*/ 7515 w 10000"/>
                  <a:gd name="connsiteY1018" fmla="*/ 5379 h 10000"/>
                  <a:gd name="connsiteX1019" fmla="*/ 7526 w 10000"/>
                  <a:gd name="connsiteY1019" fmla="*/ 5366 h 10000"/>
                  <a:gd name="connsiteX1020" fmla="*/ 7518 w 10000"/>
                  <a:gd name="connsiteY1020" fmla="*/ 5350 h 10000"/>
                  <a:gd name="connsiteX1021" fmla="*/ 7518 w 10000"/>
                  <a:gd name="connsiteY1021" fmla="*/ 5330 h 10000"/>
                  <a:gd name="connsiteX1022" fmla="*/ 7526 w 10000"/>
                  <a:gd name="connsiteY1022" fmla="*/ 5311 h 10000"/>
                  <a:gd name="connsiteX1023" fmla="*/ 7540 w 10000"/>
                  <a:gd name="connsiteY1023" fmla="*/ 5291 h 10000"/>
                  <a:gd name="connsiteX1024" fmla="*/ 7540 w 10000"/>
                  <a:gd name="connsiteY1024" fmla="*/ 5266 h 10000"/>
                  <a:gd name="connsiteX1025" fmla="*/ 7540 w 10000"/>
                  <a:gd name="connsiteY1025" fmla="*/ 5256 h 10000"/>
                  <a:gd name="connsiteX1026" fmla="*/ 7524 w 10000"/>
                  <a:gd name="connsiteY1026" fmla="*/ 5233 h 10000"/>
                  <a:gd name="connsiteX1027" fmla="*/ 7515 w 10000"/>
                  <a:gd name="connsiteY1027" fmla="*/ 5217 h 10000"/>
                  <a:gd name="connsiteX1028" fmla="*/ 7490 w 10000"/>
                  <a:gd name="connsiteY1028" fmla="*/ 5178 h 10000"/>
                  <a:gd name="connsiteX1029" fmla="*/ 7474 w 10000"/>
                  <a:gd name="connsiteY1029" fmla="*/ 5162 h 10000"/>
                  <a:gd name="connsiteX1030" fmla="*/ 7457 w 10000"/>
                  <a:gd name="connsiteY1030" fmla="*/ 5120 h 10000"/>
                  <a:gd name="connsiteX1031" fmla="*/ 7421 w 10000"/>
                  <a:gd name="connsiteY1031" fmla="*/ 5087 h 10000"/>
                  <a:gd name="connsiteX1032" fmla="*/ 7380 w 10000"/>
                  <a:gd name="connsiteY1032" fmla="*/ 5068 h 10000"/>
                  <a:gd name="connsiteX1033" fmla="*/ 7355 w 10000"/>
                  <a:gd name="connsiteY1033" fmla="*/ 5058 h 10000"/>
                  <a:gd name="connsiteX1034" fmla="*/ 7332 w 10000"/>
                  <a:gd name="connsiteY1034" fmla="*/ 5049 h 10000"/>
                  <a:gd name="connsiteX1035" fmla="*/ 7305 w 10000"/>
                  <a:gd name="connsiteY1035" fmla="*/ 5016 h 10000"/>
                  <a:gd name="connsiteX1036" fmla="*/ 7305 w 10000"/>
                  <a:gd name="connsiteY1036" fmla="*/ 5000 h 10000"/>
                  <a:gd name="connsiteX1037" fmla="*/ 7296 w 10000"/>
                  <a:gd name="connsiteY1037" fmla="*/ 4971 h 10000"/>
                  <a:gd name="connsiteX1038" fmla="*/ 7288 w 10000"/>
                  <a:gd name="connsiteY1038" fmla="*/ 4945 h 10000"/>
                  <a:gd name="connsiteX1039" fmla="*/ 7280 w 10000"/>
                  <a:gd name="connsiteY1039" fmla="*/ 4916 h 10000"/>
                  <a:gd name="connsiteX1040" fmla="*/ 7291 w 10000"/>
                  <a:gd name="connsiteY1040" fmla="*/ 4887 h 10000"/>
                  <a:gd name="connsiteX1041" fmla="*/ 7291 w 10000"/>
                  <a:gd name="connsiteY1041" fmla="*/ 4858 h 10000"/>
                  <a:gd name="connsiteX1042" fmla="*/ 7271 w 10000"/>
                  <a:gd name="connsiteY1042" fmla="*/ 4819 h 10000"/>
                  <a:gd name="connsiteX1043" fmla="*/ 7255 w 10000"/>
                  <a:gd name="connsiteY1043" fmla="*/ 4828 h 10000"/>
                  <a:gd name="connsiteX1044" fmla="*/ 7235 w 10000"/>
                  <a:gd name="connsiteY1044" fmla="*/ 4841 h 10000"/>
                  <a:gd name="connsiteX1045" fmla="*/ 7216 w 10000"/>
                  <a:gd name="connsiteY1045" fmla="*/ 4867 h 10000"/>
                  <a:gd name="connsiteX1046" fmla="*/ 7191 w 10000"/>
                  <a:gd name="connsiteY1046" fmla="*/ 4870 h 10000"/>
                  <a:gd name="connsiteX1047" fmla="*/ 7155 w 10000"/>
                  <a:gd name="connsiteY1047" fmla="*/ 4887 h 10000"/>
                  <a:gd name="connsiteX1048" fmla="*/ 7122 w 10000"/>
                  <a:gd name="connsiteY1048" fmla="*/ 4893 h 10000"/>
                  <a:gd name="connsiteX1049" fmla="*/ 7105 w 10000"/>
                  <a:gd name="connsiteY1049" fmla="*/ 4896 h 10000"/>
                  <a:gd name="connsiteX1050" fmla="*/ 7094 w 10000"/>
                  <a:gd name="connsiteY1050" fmla="*/ 4916 h 10000"/>
                  <a:gd name="connsiteX1051" fmla="*/ 7080 w 10000"/>
                  <a:gd name="connsiteY1051" fmla="*/ 4903 h 10000"/>
                  <a:gd name="connsiteX1052" fmla="*/ 7072 w 10000"/>
                  <a:gd name="connsiteY1052" fmla="*/ 4851 h 10000"/>
                  <a:gd name="connsiteX1053" fmla="*/ 7042 w 10000"/>
                  <a:gd name="connsiteY1053" fmla="*/ 4819 h 10000"/>
                  <a:gd name="connsiteX1054" fmla="*/ 7030 w 10000"/>
                  <a:gd name="connsiteY1054" fmla="*/ 4780 h 10000"/>
                  <a:gd name="connsiteX1055" fmla="*/ 7039 w 10000"/>
                  <a:gd name="connsiteY1055" fmla="*/ 4757 h 10000"/>
                  <a:gd name="connsiteX1056" fmla="*/ 7047 w 10000"/>
                  <a:gd name="connsiteY1056" fmla="*/ 4744 h 10000"/>
                  <a:gd name="connsiteX1057" fmla="*/ 7022 w 10000"/>
                  <a:gd name="connsiteY1057" fmla="*/ 4725 h 10000"/>
                  <a:gd name="connsiteX1058" fmla="*/ 7000 w 10000"/>
                  <a:gd name="connsiteY1058" fmla="*/ 4715 h 10000"/>
                  <a:gd name="connsiteX1059" fmla="*/ 6975 w 10000"/>
                  <a:gd name="connsiteY1059" fmla="*/ 4709 h 10000"/>
                  <a:gd name="connsiteX1060" fmla="*/ 6945 w 10000"/>
                  <a:gd name="connsiteY1060" fmla="*/ 4696 h 10000"/>
                  <a:gd name="connsiteX1061" fmla="*/ 6953 w 10000"/>
                  <a:gd name="connsiteY1061" fmla="*/ 4679 h 10000"/>
                  <a:gd name="connsiteX1062" fmla="*/ 6961 w 10000"/>
                  <a:gd name="connsiteY1062" fmla="*/ 4660 h 10000"/>
                  <a:gd name="connsiteX1063" fmla="*/ 6983 w 10000"/>
                  <a:gd name="connsiteY1063" fmla="*/ 4644 h 10000"/>
                  <a:gd name="connsiteX1064" fmla="*/ 7014 w 10000"/>
                  <a:gd name="connsiteY1064" fmla="*/ 4634 h 10000"/>
                  <a:gd name="connsiteX1065" fmla="*/ 7025 w 10000"/>
                  <a:gd name="connsiteY1065" fmla="*/ 4615 h 10000"/>
                  <a:gd name="connsiteX1066" fmla="*/ 7047 w 10000"/>
                  <a:gd name="connsiteY1066" fmla="*/ 4582 h 10000"/>
                  <a:gd name="connsiteX1067" fmla="*/ 7069 w 10000"/>
                  <a:gd name="connsiteY1067" fmla="*/ 4563 h 10000"/>
                  <a:gd name="connsiteX1068" fmla="*/ 7078 w 10000"/>
                  <a:gd name="connsiteY1068" fmla="*/ 4553 h 10000"/>
                  <a:gd name="connsiteX1069" fmla="*/ 7097 w 10000"/>
                  <a:gd name="connsiteY1069" fmla="*/ 4527 h 10000"/>
                  <a:gd name="connsiteX1070" fmla="*/ 7122 w 10000"/>
                  <a:gd name="connsiteY1070" fmla="*/ 4517 h 10000"/>
                  <a:gd name="connsiteX1071" fmla="*/ 7139 w 10000"/>
                  <a:gd name="connsiteY1071" fmla="*/ 4488 h 10000"/>
                  <a:gd name="connsiteX1072" fmla="*/ 7147 w 10000"/>
                  <a:gd name="connsiteY1072" fmla="*/ 4459 h 10000"/>
                  <a:gd name="connsiteX1073" fmla="*/ 7161 w 10000"/>
                  <a:gd name="connsiteY1073" fmla="*/ 4440 h 10000"/>
                  <a:gd name="connsiteX1074" fmla="*/ 7177 w 10000"/>
                  <a:gd name="connsiteY1074" fmla="*/ 4430 h 10000"/>
                  <a:gd name="connsiteX1075" fmla="*/ 7202 w 10000"/>
                  <a:gd name="connsiteY1075" fmla="*/ 4407 h 10000"/>
                  <a:gd name="connsiteX1076" fmla="*/ 7224 w 10000"/>
                  <a:gd name="connsiteY1076" fmla="*/ 4417 h 10000"/>
                  <a:gd name="connsiteX1077" fmla="*/ 7241 w 10000"/>
                  <a:gd name="connsiteY1077" fmla="*/ 4404 h 10000"/>
                  <a:gd name="connsiteX1078" fmla="*/ 7263 w 10000"/>
                  <a:gd name="connsiteY1078" fmla="*/ 4398 h 10000"/>
                  <a:gd name="connsiteX1079" fmla="*/ 7283 w 10000"/>
                  <a:gd name="connsiteY1079" fmla="*/ 4424 h 10000"/>
                  <a:gd name="connsiteX1080" fmla="*/ 7305 w 10000"/>
                  <a:gd name="connsiteY1080" fmla="*/ 4433 h 10000"/>
                  <a:gd name="connsiteX1081" fmla="*/ 7332 w 10000"/>
                  <a:gd name="connsiteY1081" fmla="*/ 4443 h 10000"/>
                  <a:gd name="connsiteX1082" fmla="*/ 7380 w 10000"/>
                  <a:gd name="connsiteY1082" fmla="*/ 4398 h 10000"/>
                  <a:gd name="connsiteX1083" fmla="*/ 7404 w 10000"/>
                  <a:gd name="connsiteY1083" fmla="*/ 4378 h 10000"/>
                  <a:gd name="connsiteX1084" fmla="*/ 7418 w 10000"/>
                  <a:gd name="connsiteY1084" fmla="*/ 4369 h 10000"/>
                  <a:gd name="connsiteX1085" fmla="*/ 7443 w 10000"/>
                  <a:gd name="connsiteY1085" fmla="*/ 4356 h 10000"/>
                  <a:gd name="connsiteX1086" fmla="*/ 7460 w 10000"/>
                  <a:gd name="connsiteY1086" fmla="*/ 4385 h 10000"/>
                  <a:gd name="connsiteX1087" fmla="*/ 7460 w 10000"/>
                  <a:gd name="connsiteY1087" fmla="*/ 4404 h 10000"/>
                  <a:gd name="connsiteX1088" fmla="*/ 7499 w 10000"/>
                  <a:gd name="connsiteY1088" fmla="*/ 4417 h 10000"/>
                  <a:gd name="connsiteX1089" fmla="*/ 7515 w 10000"/>
                  <a:gd name="connsiteY1089" fmla="*/ 4414 h 10000"/>
                  <a:gd name="connsiteX1090" fmla="*/ 7565 w 10000"/>
                  <a:gd name="connsiteY1090" fmla="*/ 4385 h 10000"/>
                  <a:gd name="connsiteX1091" fmla="*/ 7579 w 10000"/>
                  <a:gd name="connsiteY1091" fmla="*/ 4346 h 10000"/>
                  <a:gd name="connsiteX1092" fmla="*/ 7582 w 10000"/>
                  <a:gd name="connsiteY1092" fmla="*/ 4317 h 10000"/>
                  <a:gd name="connsiteX1093" fmla="*/ 7590 w 10000"/>
                  <a:gd name="connsiteY1093" fmla="*/ 4301 h 10000"/>
                  <a:gd name="connsiteX1094" fmla="*/ 7612 w 10000"/>
                  <a:gd name="connsiteY1094" fmla="*/ 4271 h 10000"/>
                  <a:gd name="connsiteX1095" fmla="*/ 7623 w 10000"/>
                  <a:gd name="connsiteY1095" fmla="*/ 4262 h 10000"/>
                  <a:gd name="connsiteX1096" fmla="*/ 7634 w 10000"/>
                  <a:gd name="connsiteY1096" fmla="*/ 4245 h 10000"/>
                  <a:gd name="connsiteX1097" fmla="*/ 7645 w 10000"/>
                  <a:gd name="connsiteY1097" fmla="*/ 4265 h 10000"/>
                  <a:gd name="connsiteX1098" fmla="*/ 7670 w 10000"/>
                  <a:gd name="connsiteY1098" fmla="*/ 4284 h 10000"/>
                  <a:gd name="connsiteX1099" fmla="*/ 7701 w 10000"/>
                  <a:gd name="connsiteY1099" fmla="*/ 4275 h 10000"/>
                  <a:gd name="connsiteX1100" fmla="*/ 7717 w 10000"/>
                  <a:gd name="connsiteY1100" fmla="*/ 4275 h 10000"/>
                  <a:gd name="connsiteX1101" fmla="*/ 7740 w 10000"/>
                  <a:gd name="connsiteY1101" fmla="*/ 4284 h 10000"/>
                  <a:gd name="connsiteX1102" fmla="*/ 7767 w 10000"/>
                  <a:gd name="connsiteY1102" fmla="*/ 4284 h 10000"/>
                  <a:gd name="connsiteX1103" fmla="*/ 7895 w 10000"/>
                  <a:gd name="connsiteY1103" fmla="*/ 4207 h 10000"/>
                  <a:gd name="connsiteX1104" fmla="*/ 7895 w 10000"/>
                  <a:gd name="connsiteY1104" fmla="*/ 4187 h 10000"/>
                  <a:gd name="connsiteX1105" fmla="*/ 7895 w 10000"/>
                  <a:gd name="connsiteY1105" fmla="*/ 4171 h 10000"/>
                  <a:gd name="connsiteX1106" fmla="*/ 7903 w 10000"/>
                  <a:gd name="connsiteY1106" fmla="*/ 4148 h 10000"/>
                  <a:gd name="connsiteX1107" fmla="*/ 7917 w 10000"/>
                  <a:gd name="connsiteY1107" fmla="*/ 4158 h 10000"/>
                  <a:gd name="connsiteX1108" fmla="*/ 7967 w 10000"/>
                  <a:gd name="connsiteY1108" fmla="*/ 4203 h 10000"/>
                  <a:gd name="connsiteX1109" fmla="*/ 7994 w 10000"/>
                  <a:gd name="connsiteY1109" fmla="*/ 4203 h 10000"/>
                  <a:gd name="connsiteX1110" fmla="*/ 8064 w 10000"/>
                  <a:gd name="connsiteY1110" fmla="*/ 4242 h 10000"/>
                  <a:gd name="connsiteX1111" fmla="*/ 8083 w 10000"/>
                  <a:gd name="connsiteY1111" fmla="*/ 4245 h 10000"/>
                  <a:gd name="connsiteX1112" fmla="*/ 8105 w 10000"/>
                  <a:gd name="connsiteY1112" fmla="*/ 4226 h 10000"/>
                  <a:gd name="connsiteX1113" fmla="*/ 8136 w 10000"/>
                  <a:gd name="connsiteY1113" fmla="*/ 4187 h 10000"/>
                  <a:gd name="connsiteX1114" fmla="*/ 8161 w 10000"/>
                  <a:gd name="connsiteY1114" fmla="*/ 4168 h 10000"/>
                  <a:gd name="connsiteX1115" fmla="*/ 8172 w 10000"/>
                  <a:gd name="connsiteY1115" fmla="*/ 4161 h 10000"/>
                  <a:gd name="connsiteX1116" fmla="*/ 8208 w 10000"/>
                  <a:gd name="connsiteY1116" fmla="*/ 4168 h 10000"/>
                  <a:gd name="connsiteX1117" fmla="*/ 8235 w 10000"/>
                  <a:gd name="connsiteY1117" fmla="*/ 4168 h 10000"/>
                  <a:gd name="connsiteX1118" fmla="*/ 8258 w 10000"/>
                  <a:gd name="connsiteY1118" fmla="*/ 4152 h 10000"/>
                  <a:gd name="connsiteX1119" fmla="*/ 8283 w 10000"/>
                  <a:gd name="connsiteY1119" fmla="*/ 4152 h 10000"/>
                  <a:gd name="connsiteX1120" fmla="*/ 8299 w 10000"/>
                  <a:gd name="connsiteY1120" fmla="*/ 4132 h 10000"/>
                  <a:gd name="connsiteX1121" fmla="*/ 8316 w 10000"/>
                  <a:gd name="connsiteY1121" fmla="*/ 4113 h 10000"/>
                  <a:gd name="connsiteX1122" fmla="*/ 8330 w 10000"/>
                  <a:gd name="connsiteY1122" fmla="*/ 4084 h 10000"/>
                  <a:gd name="connsiteX1123" fmla="*/ 8341 w 10000"/>
                  <a:gd name="connsiteY1123" fmla="*/ 4058 h 10000"/>
                  <a:gd name="connsiteX1124" fmla="*/ 8349 w 10000"/>
                  <a:gd name="connsiteY1124" fmla="*/ 4064 h 10000"/>
                  <a:gd name="connsiteX1125" fmla="*/ 8366 w 10000"/>
                  <a:gd name="connsiteY1125" fmla="*/ 4067 h 10000"/>
                  <a:gd name="connsiteX1126" fmla="*/ 8374 w 10000"/>
                  <a:gd name="connsiteY1126" fmla="*/ 4084 h 10000"/>
                  <a:gd name="connsiteX1127" fmla="*/ 8402 w 10000"/>
                  <a:gd name="connsiteY1127" fmla="*/ 4054 h 10000"/>
                  <a:gd name="connsiteX1128" fmla="*/ 8427 w 10000"/>
                  <a:gd name="connsiteY1128" fmla="*/ 4028 h 10000"/>
                  <a:gd name="connsiteX1129" fmla="*/ 8438 w 10000"/>
                  <a:gd name="connsiteY1129" fmla="*/ 4025 h 10000"/>
                  <a:gd name="connsiteX1130" fmla="*/ 8468 w 10000"/>
                  <a:gd name="connsiteY1130" fmla="*/ 4006 h 10000"/>
                  <a:gd name="connsiteX1131" fmla="*/ 8485 w 10000"/>
                  <a:gd name="connsiteY1131" fmla="*/ 3999 h 10000"/>
                  <a:gd name="connsiteX1132" fmla="*/ 8493 w 10000"/>
                  <a:gd name="connsiteY1132" fmla="*/ 4025 h 10000"/>
                  <a:gd name="connsiteX1133" fmla="*/ 8515 w 10000"/>
                  <a:gd name="connsiteY1133" fmla="*/ 4028 h 10000"/>
                  <a:gd name="connsiteX1134" fmla="*/ 8543 w 10000"/>
                  <a:gd name="connsiteY1134" fmla="*/ 4009 h 10000"/>
                  <a:gd name="connsiteX1135" fmla="*/ 8551 w 10000"/>
                  <a:gd name="connsiteY1135" fmla="*/ 3990 h 10000"/>
                  <a:gd name="connsiteX1136" fmla="*/ 8582 w 10000"/>
                  <a:gd name="connsiteY1136" fmla="*/ 3977 h 10000"/>
                  <a:gd name="connsiteX1137" fmla="*/ 8596 w 10000"/>
                  <a:gd name="connsiteY1137" fmla="*/ 3977 h 10000"/>
                  <a:gd name="connsiteX1138" fmla="*/ 8607 w 10000"/>
                  <a:gd name="connsiteY1138" fmla="*/ 3980 h 10000"/>
                  <a:gd name="connsiteX1139" fmla="*/ 8645 w 10000"/>
                  <a:gd name="connsiteY1139" fmla="*/ 3970 h 10000"/>
                  <a:gd name="connsiteX1140" fmla="*/ 8654 w 10000"/>
                  <a:gd name="connsiteY1140" fmla="*/ 3951 h 10000"/>
                  <a:gd name="connsiteX1141" fmla="*/ 8670 w 10000"/>
                  <a:gd name="connsiteY1141" fmla="*/ 3935 h 10000"/>
                  <a:gd name="connsiteX1142" fmla="*/ 8695 w 10000"/>
                  <a:gd name="connsiteY1142" fmla="*/ 3935 h 10000"/>
                  <a:gd name="connsiteX1143" fmla="*/ 8704 w 10000"/>
                  <a:gd name="connsiteY1143" fmla="*/ 3951 h 10000"/>
                  <a:gd name="connsiteX1144" fmla="*/ 8717 w 10000"/>
                  <a:gd name="connsiteY1144" fmla="*/ 3964 h 10000"/>
                  <a:gd name="connsiteX1145" fmla="*/ 8751 w 10000"/>
                  <a:gd name="connsiteY1145" fmla="*/ 3951 h 10000"/>
                  <a:gd name="connsiteX1146" fmla="*/ 8776 w 10000"/>
                  <a:gd name="connsiteY1146" fmla="*/ 3935 h 10000"/>
                  <a:gd name="connsiteX1147" fmla="*/ 8798 w 10000"/>
                  <a:gd name="connsiteY1147" fmla="*/ 3925 h 10000"/>
                  <a:gd name="connsiteX1148" fmla="*/ 8806 w 10000"/>
                  <a:gd name="connsiteY1148" fmla="*/ 3892 h 10000"/>
                  <a:gd name="connsiteX1149" fmla="*/ 8814 w 10000"/>
                  <a:gd name="connsiteY1149" fmla="*/ 3876 h 10000"/>
                  <a:gd name="connsiteX1150" fmla="*/ 8839 w 10000"/>
                  <a:gd name="connsiteY1150" fmla="*/ 3873 h 10000"/>
                  <a:gd name="connsiteX1151" fmla="*/ 8842 w 10000"/>
                  <a:gd name="connsiteY1151" fmla="*/ 3876 h 10000"/>
                  <a:gd name="connsiteX1152" fmla="*/ 8856 w 10000"/>
                  <a:gd name="connsiteY1152" fmla="*/ 3863 h 10000"/>
                  <a:gd name="connsiteX1153" fmla="*/ 8856 w 10000"/>
                  <a:gd name="connsiteY1153" fmla="*/ 3841 h 10000"/>
                  <a:gd name="connsiteX1154" fmla="*/ 8870 w 10000"/>
                  <a:gd name="connsiteY1154" fmla="*/ 3821 h 10000"/>
                  <a:gd name="connsiteX1155" fmla="*/ 8903 w 10000"/>
                  <a:gd name="connsiteY1155" fmla="*/ 3802 h 10000"/>
                  <a:gd name="connsiteX1156" fmla="*/ 8914 w 10000"/>
                  <a:gd name="connsiteY1156" fmla="*/ 3782 h 10000"/>
                  <a:gd name="connsiteX1157" fmla="*/ 8939 w 10000"/>
                  <a:gd name="connsiteY1157" fmla="*/ 3782 h 10000"/>
                  <a:gd name="connsiteX1158" fmla="*/ 8961 w 10000"/>
                  <a:gd name="connsiteY1158" fmla="*/ 3779 h 10000"/>
                  <a:gd name="connsiteX1159" fmla="*/ 8983 w 10000"/>
                  <a:gd name="connsiteY1159" fmla="*/ 3760 h 10000"/>
                  <a:gd name="connsiteX1160" fmla="*/ 9003 w 10000"/>
                  <a:gd name="connsiteY1160" fmla="*/ 3763 h 10000"/>
                  <a:gd name="connsiteX1161" fmla="*/ 9019 w 10000"/>
                  <a:gd name="connsiteY1161" fmla="*/ 3779 h 10000"/>
                  <a:gd name="connsiteX1162" fmla="*/ 9050 w 10000"/>
                  <a:gd name="connsiteY1162" fmla="*/ 3812 h 10000"/>
                  <a:gd name="connsiteX1163" fmla="*/ 9080 w 10000"/>
                  <a:gd name="connsiteY1163" fmla="*/ 3831 h 10000"/>
                  <a:gd name="connsiteX1164" fmla="*/ 9097 w 10000"/>
                  <a:gd name="connsiteY1164" fmla="*/ 3867 h 10000"/>
                  <a:gd name="connsiteX1165" fmla="*/ 9114 w 10000"/>
                  <a:gd name="connsiteY1165" fmla="*/ 3902 h 10000"/>
                  <a:gd name="connsiteX1166" fmla="*/ 9122 w 10000"/>
                  <a:gd name="connsiteY1166" fmla="*/ 3935 h 10000"/>
                  <a:gd name="connsiteX1167" fmla="*/ 9125 w 10000"/>
                  <a:gd name="connsiteY1167" fmla="*/ 3964 h 10000"/>
                  <a:gd name="connsiteX1168" fmla="*/ 9130 w 10000"/>
                  <a:gd name="connsiteY1168" fmla="*/ 3999 h 10000"/>
                  <a:gd name="connsiteX1169" fmla="*/ 9130 w 10000"/>
                  <a:gd name="connsiteY1169" fmla="*/ 4054 h 10000"/>
                  <a:gd name="connsiteX1170" fmla="*/ 9155 w 10000"/>
                  <a:gd name="connsiteY1170" fmla="*/ 4093 h 10000"/>
                  <a:gd name="connsiteX1171" fmla="*/ 9169 w 10000"/>
                  <a:gd name="connsiteY1171" fmla="*/ 4090 h 10000"/>
                  <a:gd name="connsiteX1172" fmla="*/ 9211 w 10000"/>
                  <a:gd name="connsiteY1172" fmla="*/ 4077 h 10000"/>
                  <a:gd name="connsiteX1173" fmla="*/ 9244 w 10000"/>
                  <a:gd name="connsiteY1173" fmla="*/ 4077 h 10000"/>
                  <a:gd name="connsiteX1174" fmla="*/ 9252 w 10000"/>
                  <a:gd name="connsiteY1174" fmla="*/ 4103 h 10000"/>
                  <a:gd name="connsiteX1175" fmla="*/ 9258 w 10000"/>
                  <a:gd name="connsiteY1175" fmla="*/ 4148 h 10000"/>
                  <a:gd name="connsiteX1176" fmla="*/ 9269 w 10000"/>
                  <a:gd name="connsiteY1176" fmla="*/ 4158 h 10000"/>
                  <a:gd name="connsiteX1177" fmla="*/ 9294 w 10000"/>
                  <a:gd name="connsiteY1177" fmla="*/ 4158 h 10000"/>
                  <a:gd name="connsiteX1178" fmla="*/ 9319 w 10000"/>
                  <a:gd name="connsiteY1178" fmla="*/ 4168 h 10000"/>
                  <a:gd name="connsiteX1179" fmla="*/ 9346 w 10000"/>
                  <a:gd name="connsiteY1179" fmla="*/ 4190 h 10000"/>
                  <a:gd name="connsiteX1180" fmla="*/ 9357 w 10000"/>
                  <a:gd name="connsiteY1180" fmla="*/ 4168 h 10000"/>
                  <a:gd name="connsiteX1181" fmla="*/ 9371 w 10000"/>
                  <a:gd name="connsiteY1181" fmla="*/ 4132 h 10000"/>
                  <a:gd name="connsiteX1182" fmla="*/ 9391 w 10000"/>
                  <a:gd name="connsiteY1182" fmla="*/ 4113 h 10000"/>
                  <a:gd name="connsiteX1183" fmla="*/ 9407 w 10000"/>
                  <a:gd name="connsiteY1183" fmla="*/ 4103 h 10000"/>
                  <a:gd name="connsiteX1184" fmla="*/ 9435 w 10000"/>
                  <a:gd name="connsiteY1184" fmla="*/ 4100 h 10000"/>
                  <a:gd name="connsiteX1185" fmla="*/ 9460 w 10000"/>
                  <a:gd name="connsiteY1185" fmla="*/ 4084 h 10000"/>
                  <a:gd name="connsiteX1186" fmla="*/ 9485 w 10000"/>
                  <a:gd name="connsiteY1186" fmla="*/ 4067 h 10000"/>
                  <a:gd name="connsiteX1187" fmla="*/ 9496 w 10000"/>
                  <a:gd name="connsiteY1187" fmla="*/ 4054 h 10000"/>
                  <a:gd name="connsiteX1188" fmla="*/ 9526 w 10000"/>
                  <a:gd name="connsiteY1188" fmla="*/ 4048 h 10000"/>
                  <a:gd name="connsiteX1189" fmla="*/ 9557 w 10000"/>
                  <a:gd name="connsiteY1189" fmla="*/ 4038 h 10000"/>
                  <a:gd name="connsiteX1190" fmla="*/ 9584 w 10000"/>
                  <a:gd name="connsiteY1190" fmla="*/ 4019 h 10000"/>
                  <a:gd name="connsiteX1191" fmla="*/ 9623 w 10000"/>
                  <a:gd name="connsiteY1191" fmla="*/ 4016 h 10000"/>
                  <a:gd name="connsiteX1192" fmla="*/ 9648 w 10000"/>
                  <a:gd name="connsiteY1192" fmla="*/ 4009 h 10000"/>
                  <a:gd name="connsiteX1193" fmla="*/ 9673 w 10000"/>
                  <a:gd name="connsiteY1193" fmla="*/ 4019 h 10000"/>
                  <a:gd name="connsiteX1194" fmla="*/ 9712 w 10000"/>
                  <a:gd name="connsiteY1194" fmla="*/ 4038 h 10000"/>
                  <a:gd name="connsiteX1195" fmla="*/ 9742 w 10000"/>
                  <a:gd name="connsiteY1195" fmla="*/ 4074 h 10000"/>
                  <a:gd name="connsiteX1196" fmla="*/ 9776 w 10000"/>
                  <a:gd name="connsiteY1196" fmla="*/ 4093 h 10000"/>
                  <a:gd name="connsiteX1197" fmla="*/ 9814 w 10000"/>
                  <a:gd name="connsiteY1197" fmla="*/ 4109 h 10000"/>
                  <a:gd name="connsiteX1198" fmla="*/ 9859 w 10000"/>
                  <a:gd name="connsiteY1198" fmla="*/ 4119 h 10000"/>
                  <a:gd name="connsiteX1199" fmla="*/ 9898 w 10000"/>
                  <a:gd name="connsiteY1199" fmla="*/ 4122 h 10000"/>
                  <a:gd name="connsiteX1200" fmla="*/ 9931 w 10000"/>
                  <a:gd name="connsiteY1200" fmla="*/ 4109 h 10000"/>
                  <a:gd name="connsiteX1201" fmla="*/ 9956 w 10000"/>
                  <a:gd name="connsiteY1201" fmla="*/ 4100 h 10000"/>
                  <a:gd name="connsiteX1202" fmla="*/ 9981 w 10000"/>
                  <a:gd name="connsiteY1202" fmla="*/ 4067 h 10000"/>
                  <a:gd name="connsiteX1203" fmla="*/ 9994 w 10000"/>
                  <a:gd name="connsiteY1203" fmla="*/ 4035 h 10000"/>
                  <a:gd name="connsiteX1204" fmla="*/ 10000 w 10000"/>
                  <a:gd name="connsiteY1204" fmla="*/ 3996 h 10000"/>
                  <a:gd name="connsiteX1205" fmla="*/ 9994 w 10000"/>
                  <a:gd name="connsiteY1205" fmla="*/ 3941 h 10000"/>
                  <a:gd name="connsiteX1206" fmla="*/ 9986 w 10000"/>
                  <a:gd name="connsiteY1206" fmla="*/ 3905 h 10000"/>
                  <a:gd name="connsiteX1207" fmla="*/ 9981 w 10000"/>
                  <a:gd name="connsiteY1207" fmla="*/ 3857 h 10000"/>
                  <a:gd name="connsiteX1208" fmla="*/ 9989 w 10000"/>
                  <a:gd name="connsiteY1208" fmla="*/ 3837 h 10000"/>
                  <a:gd name="connsiteX1209" fmla="*/ 9989 w 10000"/>
                  <a:gd name="connsiteY1209" fmla="*/ 3812 h 10000"/>
                  <a:gd name="connsiteX1210" fmla="*/ 9981 w 10000"/>
                  <a:gd name="connsiteY1210" fmla="*/ 3792 h 10000"/>
                  <a:gd name="connsiteX1211" fmla="*/ 9970 w 10000"/>
                  <a:gd name="connsiteY1211" fmla="*/ 3763 h 10000"/>
                  <a:gd name="connsiteX1212" fmla="*/ 9945 w 10000"/>
                  <a:gd name="connsiteY1212" fmla="*/ 3705 h 10000"/>
                  <a:gd name="connsiteX1213" fmla="*/ 9931 w 10000"/>
                  <a:gd name="connsiteY1213" fmla="*/ 3659 h 10000"/>
                  <a:gd name="connsiteX1214" fmla="*/ 9903 w 10000"/>
                  <a:gd name="connsiteY1214" fmla="*/ 3640 h 10000"/>
                  <a:gd name="connsiteX1215" fmla="*/ 9881 w 10000"/>
                  <a:gd name="connsiteY1215" fmla="*/ 3620 h 10000"/>
                  <a:gd name="connsiteX1216" fmla="*/ 9856 w 10000"/>
                  <a:gd name="connsiteY1216" fmla="*/ 3595 h 10000"/>
                  <a:gd name="connsiteX1217" fmla="*/ 9817 w 10000"/>
                  <a:gd name="connsiteY1217" fmla="*/ 3562 h 10000"/>
                  <a:gd name="connsiteX1218" fmla="*/ 9795 w 10000"/>
                  <a:gd name="connsiteY1218" fmla="*/ 3546 h 10000"/>
                  <a:gd name="connsiteX1219" fmla="*/ 9778 w 10000"/>
                  <a:gd name="connsiteY1219" fmla="*/ 3527 h 10000"/>
                  <a:gd name="connsiteX1220" fmla="*/ 9745 w 10000"/>
                  <a:gd name="connsiteY1220" fmla="*/ 3501 h 10000"/>
                  <a:gd name="connsiteX1221" fmla="*/ 9726 w 10000"/>
                  <a:gd name="connsiteY1221" fmla="*/ 3488 h 10000"/>
                  <a:gd name="connsiteX1222" fmla="*/ 9704 w 10000"/>
                  <a:gd name="connsiteY1222" fmla="*/ 3472 h 10000"/>
                  <a:gd name="connsiteX1223" fmla="*/ 9695 w 10000"/>
                  <a:gd name="connsiteY1223" fmla="*/ 3468 h 10000"/>
                  <a:gd name="connsiteX1224" fmla="*/ 9690 w 10000"/>
                  <a:gd name="connsiteY1224" fmla="*/ 3459 h 10000"/>
                  <a:gd name="connsiteX1225" fmla="*/ 9673 w 10000"/>
                  <a:gd name="connsiteY1225" fmla="*/ 3449 h 10000"/>
                  <a:gd name="connsiteX1226" fmla="*/ 9665 w 10000"/>
                  <a:gd name="connsiteY1226" fmla="*/ 3442 h 10000"/>
                  <a:gd name="connsiteX1227" fmla="*/ 9654 w 10000"/>
                  <a:gd name="connsiteY1227" fmla="*/ 3449 h 10000"/>
                  <a:gd name="connsiteX1228" fmla="*/ 9521 w 10000"/>
                  <a:gd name="connsiteY1228" fmla="*/ 3394 h 10000"/>
                  <a:gd name="connsiteX1229" fmla="*/ 9510 w 10000"/>
                  <a:gd name="connsiteY1229" fmla="*/ 3368 h 10000"/>
                  <a:gd name="connsiteX1230" fmla="*/ 9496 w 10000"/>
                  <a:gd name="connsiteY1230" fmla="*/ 3287 h 10000"/>
                  <a:gd name="connsiteX1231" fmla="*/ 9488 w 10000"/>
                  <a:gd name="connsiteY1231" fmla="*/ 3216 h 10000"/>
                  <a:gd name="connsiteX1232" fmla="*/ 9493 w 10000"/>
                  <a:gd name="connsiteY1232" fmla="*/ 3174 h 10000"/>
                  <a:gd name="connsiteX1233" fmla="*/ 9501 w 10000"/>
                  <a:gd name="connsiteY1233" fmla="*/ 3128 h 10000"/>
                  <a:gd name="connsiteX1234" fmla="*/ 9488 w 10000"/>
                  <a:gd name="connsiteY1234" fmla="*/ 3025 h 10000"/>
                  <a:gd name="connsiteX1235" fmla="*/ 9446 w 10000"/>
                  <a:gd name="connsiteY1235" fmla="*/ 2931 h 10000"/>
                  <a:gd name="connsiteX1236" fmla="*/ 9382 w 10000"/>
                  <a:gd name="connsiteY1236" fmla="*/ 2837 h 10000"/>
                  <a:gd name="connsiteX1237" fmla="*/ 9316 w 10000"/>
                  <a:gd name="connsiteY1237" fmla="*/ 2753 h 10000"/>
                  <a:gd name="connsiteX1238" fmla="*/ 9294 w 10000"/>
                  <a:gd name="connsiteY1238" fmla="*/ 2655 h 10000"/>
                  <a:gd name="connsiteX1239" fmla="*/ 9213 w 10000"/>
                  <a:gd name="connsiteY1239" fmla="*/ 2328 h 10000"/>
                  <a:gd name="connsiteX1240" fmla="*/ 9172 w 10000"/>
                  <a:gd name="connsiteY1240" fmla="*/ 2286 h 10000"/>
                  <a:gd name="connsiteX1241" fmla="*/ 9019 w 10000"/>
                  <a:gd name="connsiteY1241" fmla="*/ 2082 h 10000"/>
                  <a:gd name="connsiteX1242" fmla="*/ 8906 w 10000"/>
                  <a:gd name="connsiteY1242" fmla="*/ 1946 h 10000"/>
                  <a:gd name="connsiteX1243" fmla="*/ 8801 w 10000"/>
                  <a:gd name="connsiteY1243" fmla="*/ 1778 h 10000"/>
                  <a:gd name="connsiteX1244" fmla="*/ 8806 w 10000"/>
                  <a:gd name="connsiteY1244" fmla="*/ 1713 h 10000"/>
                  <a:gd name="connsiteX1245" fmla="*/ 8809 w 10000"/>
                  <a:gd name="connsiteY1245" fmla="*/ 1703 h 10000"/>
                  <a:gd name="connsiteX1246" fmla="*/ 8817 w 10000"/>
                  <a:gd name="connsiteY1246" fmla="*/ 1713 h 10000"/>
                  <a:gd name="connsiteX1247" fmla="*/ 8834 w 10000"/>
                  <a:gd name="connsiteY1247" fmla="*/ 1729 h 10000"/>
                  <a:gd name="connsiteX1248" fmla="*/ 8839 w 10000"/>
                  <a:gd name="connsiteY1248" fmla="*/ 1729 h 10000"/>
                  <a:gd name="connsiteX1249" fmla="*/ 8848 w 10000"/>
                  <a:gd name="connsiteY1249" fmla="*/ 1723 h 10000"/>
                  <a:gd name="connsiteX1250" fmla="*/ 8850 w 10000"/>
                  <a:gd name="connsiteY1250" fmla="*/ 1703 h 10000"/>
                  <a:gd name="connsiteX1251" fmla="*/ 8850 w 10000"/>
                  <a:gd name="connsiteY1251" fmla="*/ 1684 h 10000"/>
                  <a:gd name="connsiteX1252" fmla="*/ 8850 w 10000"/>
                  <a:gd name="connsiteY1252" fmla="*/ 1648 h 10000"/>
                  <a:gd name="connsiteX1253" fmla="*/ 8881 w 10000"/>
                  <a:gd name="connsiteY1253" fmla="*/ 1571 h 10000"/>
                  <a:gd name="connsiteX1254" fmla="*/ 8895 w 10000"/>
                  <a:gd name="connsiteY1254" fmla="*/ 1541 h 10000"/>
                  <a:gd name="connsiteX1255" fmla="*/ 8895 w 10000"/>
                  <a:gd name="connsiteY1255" fmla="*/ 1525 h 10000"/>
                  <a:gd name="connsiteX1256" fmla="*/ 8881 w 10000"/>
                  <a:gd name="connsiteY1256" fmla="*/ 1516 h 10000"/>
                  <a:gd name="connsiteX1257" fmla="*/ 8864 w 10000"/>
                  <a:gd name="connsiteY1257" fmla="*/ 1522 h 10000"/>
                  <a:gd name="connsiteX1258" fmla="*/ 8850 w 10000"/>
                  <a:gd name="connsiteY1258" fmla="*/ 1535 h 10000"/>
                  <a:gd name="connsiteX1259" fmla="*/ 8834 w 10000"/>
                  <a:gd name="connsiteY1259" fmla="*/ 1571 h 10000"/>
                  <a:gd name="connsiteX1260" fmla="*/ 8825 w 10000"/>
                  <a:gd name="connsiteY1260" fmla="*/ 1587 h 10000"/>
                  <a:gd name="connsiteX1261" fmla="*/ 8776 w 10000"/>
                  <a:gd name="connsiteY1261" fmla="*/ 1571 h 10000"/>
                  <a:gd name="connsiteX1262" fmla="*/ 8745 w 10000"/>
                  <a:gd name="connsiteY1262" fmla="*/ 1580 h 10000"/>
                  <a:gd name="connsiteX1263" fmla="*/ 8720 w 10000"/>
                  <a:gd name="connsiteY1263" fmla="*/ 1587 h 10000"/>
                  <a:gd name="connsiteX1264" fmla="*/ 8709 w 10000"/>
                  <a:gd name="connsiteY1264" fmla="*/ 1609 h 10000"/>
                  <a:gd name="connsiteX1265" fmla="*/ 8693 w 10000"/>
                  <a:gd name="connsiteY1265" fmla="*/ 1616 h 10000"/>
                  <a:gd name="connsiteX1266" fmla="*/ 8684 w 10000"/>
                  <a:gd name="connsiteY1266" fmla="*/ 1639 h 10000"/>
                  <a:gd name="connsiteX1267" fmla="*/ 8684 w 10000"/>
                  <a:gd name="connsiteY1267" fmla="*/ 1658 h 10000"/>
                  <a:gd name="connsiteX1268" fmla="*/ 8665 w 10000"/>
                  <a:gd name="connsiteY1268" fmla="*/ 1655 h 10000"/>
                  <a:gd name="connsiteX1269" fmla="*/ 8665 w 10000"/>
                  <a:gd name="connsiteY1269" fmla="*/ 1645 h 10000"/>
                  <a:gd name="connsiteX1270" fmla="*/ 8665 w 10000"/>
                  <a:gd name="connsiteY1270" fmla="*/ 1626 h 10000"/>
                  <a:gd name="connsiteX1271" fmla="*/ 8676 w 10000"/>
                  <a:gd name="connsiteY1271" fmla="*/ 1609 h 10000"/>
                  <a:gd name="connsiteX1272" fmla="*/ 8679 w 10000"/>
                  <a:gd name="connsiteY1272" fmla="*/ 1597 h 10000"/>
                  <a:gd name="connsiteX1273" fmla="*/ 8687 w 10000"/>
                  <a:gd name="connsiteY1273" fmla="*/ 1577 h 10000"/>
                  <a:gd name="connsiteX1274" fmla="*/ 8695 w 10000"/>
                  <a:gd name="connsiteY1274" fmla="*/ 1554 h 10000"/>
                  <a:gd name="connsiteX1275" fmla="*/ 8709 w 10000"/>
                  <a:gd name="connsiteY1275" fmla="*/ 1532 h 10000"/>
                  <a:gd name="connsiteX1276" fmla="*/ 8704 w 10000"/>
                  <a:gd name="connsiteY1276" fmla="*/ 1512 h 10000"/>
                  <a:gd name="connsiteX1277" fmla="*/ 8695 w 10000"/>
                  <a:gd name="connsiteY1277" fmla="*/ 1503 h 10000"/>
                  <a:gd name="connsiteX1278" fmla="*/ 8684 w 10000"/>
                  <a:gd name="connsiteY1278" fmla="*/ 1503 h 10000"/>
                  <a:gd name="connsiteX1279" fmla="*/ 8670 w 10000"/>
                  <a:gd name="connsiteY1279" fmla="*/ 1525 h 10000"/>
                  <a:gd name="connsiteX1280" fmla="*/ 8665 w 10000"/>
                  <a:gd name="connsiteY1280" fmla="*/ 1545 h 10000"/>
                  <a:gd name="connsiteX1281" fmla="*/ 8654 w 10000"/>
                  <a:gd name="connsiteY1281" fmla="*/ 1567 h 10000"/>
                  <a:gd name="connsiteX1282" fmla="*/ 8648 w 10000"/>
                  <a:gd name="connsiteY1282" fmla="*/ 1587 h 10000"/>
                  <a:gd name="connsiteX1283" fmla="*/ 8640 w 10000"/>
                  <a:gd name="connsiteY1283" fmla="*/ 1629 h 10000"/>
                  <a:gd name="connsiteX1284" fmla="*/ 8620 w 10000"/>
                  <a:gd name="connsiteY1284" fmla="*/ 1635 h 10000"/>
                  <a:gd name="connsiteX1285" fmla="*/ 8612 w 10000"/>
                  <a:gd name="connsiteY1285" fmla="*/ 1635 h 10000"/>
                  <a:gd name="connsiteX1286" fmla="*/ 8604 w 10000"/>
                  <a:gd name="connsiteY1286" fmla="*/ 1626 h 10000"/>
                  <a:gd name="connsiteX1287" fmla="*/ 8596 w 10000"/>
                  <a:gd name="connsiteY1287" fmla="*/ 1616 h 10000"/>
                  <a:gd name="connsiteX1288" fmla="*/ 8596 w 10000"/>
                  <a:gd name="connsiteY1288" fmla="*/ 1580 h 10000"/>
                  <a:gd name="connsiteX1289" fmla="*/ 8587 w 10000"/>
                  <a:gd name="connsiteY1289" fmla="*/ 1545 h 10000"/>
                  <a:gd name="connsiteX1290" fmla="*/ 8565 w 10000"/>
                  <a:gd name="connsiteY1290" fmla="*/ 1516 h 10000"/>
                  <a:gd name="connsiteX1291" fmla="*/ 8543 w 10000"/>
                  <a:gd name="connsiteY1291" fmla="*/ 1512 h 10000"/>
                  <a:gd name="connsiteX1292" fmla="*/ 8518 w 10000"/>
                  <a:gd name="connsiteY1292" fmla="*/ 1532 h 10000"/>
                  <a:gd name="connsiteX1293" fmla="*/ 8476 w 10000"/>
                  <a:gd name="connsiteY1293" fmla="*/ 1567 h 10000"/>
                  <a:gd name="connsiteX1294" fmla="*/ 8454 w 10000"/>
                  <a:gd name="connsiteY1294" fmla="*/ 1551 h 10000"/>
                  <a:gd name="connsiteX1295" fmla="*/ 8402 w 10000"/>
                  <a:gd name="connsiteY1295" fmla="*/ 1493 h 10000"/>
                  <a:gd name="connsiteX1296" fmla="*/ 8371 w 10000"/>
                  <a:gd name="connsiteY1296" fmla="*/ 1428 h 10000"/>
                  <a:gd name="connsiteX1297" fmla="*/ 8072 w 10000"/>
                  <a:gd name="connsiteY1297" fmla="*/ 1422 h 10000"/>
                  <a:gd name="connsiteX1298" fmla="*/ 7823 w 10000"/>
                  <a:gd name="connsiteY1298" fmla="*/ 1279 h 10000"/>
                  <a:gd name="connsiteX1299" fmla="*/ 7587 w 10000"/>
                  <a:gd name="connsiteY1299" fmla="*/ 1133 h 10000"/>
                  <a:gd name="connsiteX1300" fmla="*/ 7526 w 10000"/>
                  <a:gd name="connsiteY1300" fmla="*/ 1098 h 10000"/>
                  <a:gd name="connsiteX1301" fmla="*/ 7346 w 10000"/>
                  <a:gd name="connsiteY1301" fmla="*/ 991 h 10000"/>
                  <a:gd name="connsiteX1302" fmla="*/ 7321 w 10000"/>
                  <a:gd name="connsiteY1302" fmla="*/ 959 h 10000"/>
                  <a:gd name="connsiteX1303" fmla="*/ 7307 w 10000"/>
                  <a:gd name="connsiteY1303" fmla="*/ 871 h 10000"/>
                  <a:gd name="connsiteX1304" fmla="*/ 7224 w 10000"/>
                  <a:gd name="connsiteY1304" fmla="*/ 816 h 10000"/>
                  <a:gd name="connsiteX1305" fmla="*/ 7147 w 10000"/>
                  <a:gd name="connsiteY1305" fmla="*/ 787 h 10000"/>
                  <a:gd name="connsiteX1306" fmla="*/ 7080 w 10000"/>
                  <a:gd name="connsiteY1306" fmla="*/ 742 h 10000"/>
                  <a:gd name="connsiteX1307" fmla="*/ 7069 w 10000"/>
                  <a:gd name="connsiteY1307" fmla="*/ 767 h 10000"/>
                  <a:gd name="connsiteX1308" fmla="*/ 7033 w 10000"/>
                  <a:gd name="connsiteY1308" fmla="*/ 787 h 10000"/>
                  <a:gd name="connsiteX1309" fmla="*/ 6820 w 10000"/>
                  <a:gd name="connsiteY1309" fmla="*/ 878 h 10000"/>
                  <a:gd name="connsiteX1310" fmla="*/ 6726 w 10000"/>
                  <a:gd name="connsiteY1310" fmla="*/ 897 h 10000"/>
                  <a:gd name="connsiteX1311" fmla="*/ 6626 w 10000"/>
                  <a:gd name="connsiteY1311" fmla="*/ 955 h 10000"/>
                  <a:gd name="connsiteX1312" fmla="*/ 6582 w 10000"/>
                  <a:gd name="connsiteY1312" fmla="*/ 946 h 10000"/>
                  <a:gd name="connsiteX1313" fmla="*/ 6571 w 10000"/>
                  <a:gd name="connsiteY1313" fmla="*/ 955 h 10000"/>
                  <a:gd name="connsiteX1314" fmla="*/ 6507 w 10000"/>
                  <a:gd name="connsiteY1314" fmla="*/ 975 h 10000"/>
                  <a:gd name="connsiteX1315" fmla="*/ 6485 w 10000"/>
                  <a:gd name="connsiteY1315" fmla="*/ 975 h 10000"/>
                  <a:gd name="connsiteX1316" fmla="*/ 6476 w 10000"/>
                  <a:gd name="connsiteY1316" fmla="*/ 965 h 10000"/>
                  <a:gd name="connsiteX1317" fmla="*/ 6474 w 10000"/>
                  <a:gd name="connsiteY1317" fmla="*/ 936 h 10000"/>
                  <a:gd name="connsiteX1318" fmla="*/ 6452 w 10000"/>
                  <a:gd name="connsiteY1318" fmla="*/ 887 h 10000"/>
                  <a:gd name="connsiteX1319" fmla="*/ 6352 w 10000"/>
                  <a:gd name="connsiteY1319" fmla="*/ 767 h 10000"/>
                  <a:gd name="connsiteX1320" fmla="*/ 6313 w 10000"/>
                  <a:gd name="connsiteY1320" fmla="*/ 732 h 10000"/>
                  <a:gd name="connsiteX1321" fmla="*/ 6296 w 10000"/>
                  <a:gd name="connsiteY1321" fmla="*/ 690 h 10000"/>
                  <a:gd name="connsiteX1322" fmla="*/ 6271 w 10000"/>
                  <a:gd name="connsiteY1322" fmla="*/ 664 h 10000"/>
                  <a:gd name="connsiteX1323" fmla="*/ 6266 w 10000"/>
                  <a:gd name="connsiteY1323" fmla="*/ 654 h 10000"/>
                  <a:gd name="connsiteX1324" fmla="*/ 6111 w 10000"/>
                  <a:gd name="connsiteY1324" fmla="*/ 398 h 10000"/>
                  <a:gd name="connsiteX1325" fmla="*/ 5903 w 10000"/>
                  <a:gd name="connsiteY1325" fmla="*/ 408 h 10000"/>
                  <a:gd name="connsiteX1326" fmla="*/ 5837 w 10000"/>
                  <a:gd name="connsiteY1326" fmla="*/ 427 h 10000"/>
                  <a:gd name="connsiteX1327" fmla="*/ 5756 w 10000"/>
                  <a:gd name="connsiteY1327" fmla="*/ 453 h 10000"/>
                  <a:gd name="connsiteX1328" fmla="*/ 5681 w 10000"/>
                  <a:gd name="connsiteY1328" fmla="*/ 453 h 10000"/>
                  <a:gd name="connsiteX1329" fmla="*/ 5609 w 10000"/>
                  <a:gd name="connsiteY1329" fmla="*/ 447 h 10000"/>
                  <a:gd name="connsiteX1330" fmla="*/ 5554 w 10000"/>
                  <a:gd name="connsiteY1330" fmla="*/ 304 h 10000"/>
                  <a:gd name="connsiteX1331" fmla="*/ 5529 w 10000"/>
                  <a:gd name="connsiteY1331" fmla="*/ 301 h 10000"/>
                  <a:gd name="connsiteX1332" fmla="*/ 5393 w 10000"/>
                  <a:gd name="connsiteY1332" fmla="*/ 256 h 10000"/>
                  <a:gd name="connsiteX1333" fmla="*/ 5366 w 10000"/>
                  <a:gd name="connsiteY1333" fmla="*/ 220 h 10000"/>
                  <a:gd name="connsiteX1334" fmla="*/ 5249 w 10000"/>
                  <a:gd name="connsiteY1334" fmla="*/ 155 h 10000"/>
                  <a:gd name="connsiteX1335" fmla="*/ 5141 w 10000"/>
                  <a:gd name="connsiteY1335" fmla="*/ 52 h 10000"/>
                  <a:gd name="connsiteX1336" fmla="*/ 5116 w 10000"/>
                  <a:gd name="connsiteY1336" fmla="*/ 3 h 10000"/>
                  <a:gd name="connsiteX1337" fmla="*/ 5061 w 10000"/>
                  <a:gd name="connsiteY1337" fmla="*/ 0 h 10000"/>
                  <a:gd name="connsiteX1338" fmla="*/ 5036 w 10000"/>
                  <a:gd name="connsiteY1338" fmla="*/ 32 h 10000"/>
                  <a:gd name="connsiteX1339" fmla="*/ 4942 w 10000"/>
                  <a:gd name="connsiteY1339" fmla="*/ 133 h 10000"/>
                  <a:gd name="connsiteX1340" fmla="*/ 4900 w 10000"/>
                  <a:gd name="connsiteY1340" fmla="*/ 217 h 10000"/>
                  <a:gd name="connsiteX1341" fmla="*/ 4861 w 10000"/>
                  <a:gd name="connsiteY1341" fmla="*/ 198 h 10000"/>
                  <a:gd name="connsiteX1342" fmla="*/ 4795 w 10000"/>
                  <a:gd name="connsiteY1342" fmla="*/ 68 h 10000"/>
                  <a:gd name="connsiteX1343" fmla="*/ 4778 w 10000"/>
                  <a:gd name="connsiteY1343" fmla="*/ 62 h 10000"/>
                  <a:gd name="connsiteX1344" fmla="*/ 4765 w 10000"/>
                  <a:gd name="connsiteY1344" fmla="*/ 62 h 10000"/>
                  <a:gd name="connsiteX1345" fmla="*/ 4748 w 10000"/>
                  <a:gd name="connsiteY1345" fmla="*/ 68 h 10000"/>
                  <a:gd name="connsiteX1346" fmla="*/ 4673 w 10000"/>
                  <a:gd name="connsiteY1346" fmla="*/ 136 h 10000"/>
                  <a:gd name="connsiteX1347" fmla="*/ 4632 w 10000"/>
                  <a:gd name="connsiteY1347" fmla="*/ 201 h 10000"/>
                  <a:gd name="connsiteX1348" fmla="*/ 4623 w 10000"/>
                  <a:gd name="connsiteY1348" fmla="*/ 210 h 10000"/>
                  <a:gd name="connsiteX1349" fmla="*/ 4579 w 10000"/>
                  <a:gd name="connsiteY1349" fmla="*/ 220 h 10000"/>
                  <a:gd name="connsiteX1350" fmla="*/ 4479 w 10000"/>
                  <a:gd name="connsiteY1350" fmla="*/ 198 h 10000"/>
                  <a:gd name="connsiteX1351" fmla="*/ 4402 w 10000"/>
                  <a:gd name="connsiteY1351" fmla="*/ 165 h 10000"/>
                  <a:gd name="connsiteX1352" fmla="*/ 4374 w 10000"/>
                  <a:gd name="connsiteY1352" fmla="*/ 165 h 10000"/>
                  <a:gd name="connsiteX1353" fmla="*/ 4335 w 10000"/>
                  <a:gd name="connsiteY1353" fmla="*/ 172 h 10000"/>
                  <a:gd name="connsiteX1354" fmla="*/ 4302 w 10000"/>
                  <a:gd name="connsiteY1354" fmla="*/ 188 h 10000"/>
                  <a:gd name="connsiteX1355" fmla="*/ 4271 w 10000"/>
                  <a:gd name="connsiteY1355" fmla="*/ 220 h 10000"/>
                  <a:gd name="connsiteX1356" fmla="*/ 4238 w 10000"/>
                  <a:gd name="connsiteY1356" fmla="*/ 240 h 10000"/>
                  <a:gd name="connsiteX1357" fmla="*/ 4324 w 10000"/>
                  <a:gd name="connsiteY1357" fmla="*/ 1289 h 10000"/>
                  <a:gd name="connsiteX1358" fmla="*/ 4297 w 10000"/>
                  <a:gd name="connsiteY1358" fmla="*/ 7345 h 10000"/>
                  <a:gd name="connsiteX1359" fmla="*/ 4236 w 10000"/>
                  <a:gd name="connsiteY1359" fmla="*/ 6832 h 10000"/>
                  <a:gd name="connsiteX1360" fmla="*/ 3946 w 10000"/>
                  <a:gd name="connsiteY1360" fmla="*/ 6675 h 10000"/>
                  <a:gd name="connsiteX1361" fmla="*/ 3687 w 10000"/>
                  <a:gd name="connsiteY1361" fmla="*/ 7730 h 10000"/>
                  <a:gd name="connsiteX1362" fmla="*/ 3690 w 10000"/>
                  <a:gd name="connsiteY1362" fmla="*/ 7730 h 10000"/>
                  <a:gd name="connsiteX1363" fmla="*/ 3704 w 10000"/>
                  <a:gd name="connsiteY1363" fmla="*/ 7740 h 10000"/>
                  <a:gd name="connsiteX1364" fmla="*/ 3712 w 10000"/>
                  <a:gd name="connsiteY1364" fmla="*/ 7743 h 10000"/>
                  <a:gd name="connsiteX1365" fmla="*/ 3723 w 10000"/>
                  <a:gd name="connsiteY1365" fmla="*/ 7749 h 10000"/>
                  <a:gd name="connsiteX1366" fmla="*/ 3729 w 10000"/>
                  <a:gd name="connsiteY1366" fmla="*/ 7749 h 10000"/>
                  <a:gd name="connsiteX1367" fmla="*/ 3729 w 10000"/>
                  <a:gd name="connsiteY1367" fmla="*/ 7743 h 10000"/>
                  <a:gd name="connsiteX1368" fmla="*/ 3745 w 10000"/>
                  <a:gd name="connsiteY1368" fmla="*/ 7740 h 10000"/>
                  <a:gd name="connsiteX1369" fmla="*/ 3753 w 10000"/>
                  <a:gd name="connsiteY1369" fmla="*/ 7730 h 10000"/>
                  <a:gd name="connsiteX1370" fmla="*/ 3762 w 10000"/>
                  <a:gd name="connsiteY1370" fmla="*/ 7720 h 10000"/>
                  <a:gd name="connsiteX1371" fmla="*/ 3776 w 10000"/>
                  <a:gd name="connsiteY1371" fmla="*/ 7710 h 10000"/>
                  <a:gd name="connsiteX1372" fmla="*/ 3784 w 10000"/>
                  <a:gd name="connsiteY1372" fmla="*/ 7701 h 10000"/>
                  <a:gd name="connsiteX1373" fmla="*/ 4805 w 10000"/>
                  <a:gd name="connsiteY1373" fmla="*/ 7386 h 10000"/>
                  <a:gd name="connsiteX1374" fmla="*/ 3712 w 10000"/>
                  <a:gd name="connsiteY1374" fmla="*/ 8005 h 10000"/>
                  <a:gd name="connsiteX1375" fmla="*/ 3706 w 10000"/>
                  <a:gd name="connsiteY1375" fmla="*/ 8021 h 10000"/>
                  <a:gd name="connsiteX1376" fmla="*/ 3712 w 10000"/>
                  <a:gd name="connsiteY1376" fmla="*/ 8044 h 10000"/>
                  <a:gd name="connsiteX1377" fmla="*/ 3712 w 10000"/>
                  <a:gd name="connsiteY1377" fmla="*/ 8051 h 10000"/>
                  <a:gd name="connsiteX1378" fmla="*/ 3767 w 10000"/>
                  <a:gd name="connsiteY1378" fmla="*/ 8106 h 10000"/>
                  <a:gd name="connsiteX1379" fmla="*/ 3770 w 10000"/>
                  <a:gd name="connsiteY1379" fmla="*/ 8119 h 10000"/>
                  <a:gd name="connsiteX1380" fmla="*/ 3740 w 10000"/>
                  <a:gd name="connsiteY1380" fmla="*/ 8154 h 10000"/>
                  <a:gd name="connsiteX1381" fmla="*/ 3731 w 10000"/>
                  <a:gd name="connsiteY1381" fmla="*/ 8138 h 10000"/>
                  <a:gd name="connsiteX1382" fmla="*/ 3729 w 10000"/>
                  <a:gd name="connsiteY1382" fmla="*/ 8125 h 10000"/>
                  <a:gd name="connsiteX1383" fmla="*/ 3712 w 10000"/>
                  <a:gd name="connsiteY1383" fmla="*/ 8115 h 10000"/>
                  <a:gd name="connsiteX1384" fmla="*/ 3704 w 10000"/>
                  <a:gd name="connsiteY1384" fmla="*/ 8109 h 10000"/>
                  <a:gd name="connsiteX1385" fmla="*/ 3687 w 10000"/>
                  <a:gd name="connsiteY1385" fmla="*/ 8099 h 10000"/>
                  <a:gd name="connsiteX1386" fmla="*/ 3673 w 10000"/>
                  <a:gd name="connsiteY1386" fmla="*/ 8093 h 10000"/>
                  <a:gd name="connsiteX1387" fmla="*/ 3665 w 10000"/>
                  <a:gd name="connsiteY1387" fmla="*/ 8083 h 10000"/>
                  <a:gd name="connsiteX1388" fmla="*/ 3648 w 10000"/>
                  <a:gd name="connsiteY1388" fmla="*/ 8073 h 10000"/>
                  <a:gd name="connsiteX1389" fmla="*/ 3643 w 10000"/>
                  <a:gd name="connsiteY1389" fmla="*/ 8063 h 10000"/>
                  <a:gd name="connsiteX1390" fmla="*/ 3632 w 10000"/>
                  <a:gd name="connsiteY1390" fmla="*/ 8054 h 10000"/>
                  <a:gd name="connsiteX1391" fmla="*/ 3623 w 10000"/>
                  <a:gd name="connsiteY1391" fmla="*/ 8060 h 10000"/>
                  <a:gd name="connsiteX1392" fmla="*/ 3615 w 10000"/>
                  <a:gd name="connsiteY1392" fmla="*/ 8070 h 10000"/>
                  <a:gd name="connsiteX1393" fmla="*/ 3601 w 10000"/>
                  <a:gd name="connsiteY1393" fmla="*/ 8148 h 10000"/>
                  <a:gd name="connsiteX1394" fmla="*/ 3584 w 10000"/>
                  <a:gd name="connsiteY1394" fmla="*/ 8154 h 10000"/>
                  <a:gd name="connsiteX1395" fmla="*/ 4881 w 10000"/>
                  <a:gd name="connsiteY1395" fmla="*/ 8090 h 10000"/>
                  <a:gd name="connsiteX1396" fmla="*/ 3206 w 10000"/>
                  <a:gd name="connsiteY1396" fmla="*/ 8300 h 10000"/>
                  <a:gd name="connsiteX1397" fmla="*/ 2947 w 10000"/>
                  <a:gd name="connsiteY1397" fmla="*/ 8089 h 10000"/>
                  <a:gd name="connsiteX1398" fmla="*/ 3057 w 10000"/>
                  <a:gd name="connsiteY1398" fmla="*/ 7143 h 10000"/>
                  <a:gd name="connsiteX0" fmla="*/ 4324 w 10000"/>
                  <a:gd name="connsiteY0" fmla="*/ 1289 h 10000"/>
                  <a:gd name="connsiteX1" fmla="*/ 4296 w 10000"/>
                  <a:gd name="connsiteY1" fmla="*/ 1305 h 10000"/>
                  <a:gd name="connsiteX2" fmla="*/ 4285 w 10000"/>
                  <a:gd name="connsiteY2" fmla="*/ 1279 h 10000"/>
                  <a:gd name="connsiteX3" fmla="*/ 4244 w 10000"/>
                  <a:gd name="connsiteY3" fmla="*/ 1266 h 10000"/>
                  <a:gd name="connsiteX4" fmla="*/ 4208 w 10000"/>
                  <a:gd name="connsiteY4" fmla="*/ 1286 h 10000"/>
                  <a:gd name="connsiteX5" fmla="*/ 4172 w 10000"/>
                  <a:gd name="connsiteY5" fmla="*/ 1299 h 10000"/>
                  <a:gd name="connsiteX6" fmla="*/ 4150 w 10000"/>
                  <a:gd name="connsiteY6" fmla="*/ 1308 h 10000"/>
                  <a:gd name="connsiteX7" fmla="*/ 4139 w 10000"/>
                  <a:gd name="connsiteY7" fmla="*/ 1315 h 10000"/>
                  <a:gd name="connsiteX8" fmla="*/ 4125 w 10000"/>
                  <a:gd name="connsiteY8" fmla="*/ 1315 h 10000"/>
                  <a:gd name="connsiteX9" fmla="*/ 4119 w 10000"/>
                  <a:gd name="connsiteY9" fmla="*/ 1315 h 10000"/>
                  <a:gd name="connsiteX10" fmla="*/ 4111 w 10000"/>
                  <a:gd name="connsiteY10" fmla="*/ 1308 h 10000"/>
                  <a:gd name="connsiteX11" fmla="*/ 4100 w 10000"/>
                  <a:gd name="connsiteY11" fmla="*/ 1315 h 10000"/>
                  <a:gd name="connsiteX12" fmla="*/ 4075 w 10000"/>
                  <a:gd name="connsiteY12" fmla="*/ 1315 h 10000"/>
                  <a:gd name="connsiteX13" fmla="*/ 4058 w 10000"/>
                  <a:gd name="connsiteY13" fmla="*/ 1318 h 10000"/>
                  <a:gd name="connsiteX14" fmla="*/ 4044 w 10000"/>
                  <a:gd name="connsiteY14" fmla="*/ 1315 h 10000"/>
                  <a:gd name="connsiteX15" fmla="*/ 4042 w 10000"/>
                  <a:gd name="connsiteY15" fmla="*/ 1299 h 10000"/>
                  <a:gd name="connsiteX16" fmla="*/ 4014 w 10000"/>
                  <a:gd name="connsiteY16" fmla="*/ 1308 h 10000"/>
                  <a:gd name="connsiteX17" fmla="*/ 4011 w 10000"/>
                  <a:gd name="connsiteY17" fmla="*/ 1315 h 10000"/>
                  <a:gd name="connsiteX18" fmla="*/ 4011 w 10000"/>
                  <a:gd name="connsiteY18" fmla="*/ 1341 h 10000"/>
                  <a:gd name="connsiteX19" fmla="*/ 4019 w 10000"/>
                  <a:gd name="connsiteY19" fmla="*/ 1341 h 10000"/>
                  <a:gd name="connsiteX20" fmla="*/ 3997 w 10000"/>
                  <a:gd name="connsiteY20" fmla="*/ 1363 h 10000"/>
                  <a:gd name="connsiteX21" fmla="*/ 3986 w 10000"/>
                  <a:gd name="connsiteY21" fmla="*/ 1373 h 10000"/>
                  <a:gd name="connsiteX22" fmla="*/ 3981 w 10000"/>
                  <a:gd name="connsiteY22" fmla="*/ 1389 h 10000"/>
                  <a:gd name="connsiteX23" fmla="*/ 3981 w 10000"/>
                  <a:gd name="connsiteY23" fmla="*/ 1409 h 10000"/>
                  <a:gd name="connsiteX24" fmla="*/ 3981 w 10000"/>
                  <a:gd name="connsiteY24" fmla="*/ 1438 h 10000"/>
                  <a:gd name="connsiteX25" fmla="*/ 3961 w 10000"/>
                  <a:gd name="connsiteY25" fmla="*/ 1441 h 10000"/>
                  <a:gd name="connsiteX26" fmla="*/ 3942 w 10000"/>
                  <a:gd name="connsiteY26" fmla="*/ 1441 h 10000"/>
                  <a:gd name="connsiteX27" fmla="*/ 3914 w 10000"/>
                  <a:gd name="connsiteY27" fmla="*/ 1454 h 10000"/>
                  <a:gd name="connsiteX28" fmla="*/ 3892 w 10000"/>
                  <a:gd name="connsiteY28" fmla="*/ 1467 h 10000"/>
                  <a:gd name="connsiteX29" fmla="*/ 3867 w 10000"/>
                  <a:gd name="connsiteY29" fmla="*/ 1483 h 10000"/>
                  <a:gd name="connsiteX30" fmla="*/ 3845 w 10000"/>
                  <a:gd name="connsiteY30" fmla="*/ 1467 h 10000"/>
                  <a:gd name="connsiteX31" fmla="*/ 3850 w 10000"/>
                  <a:gd name="connsiteY31" fmla="*/ 1457 h 10000"/>
                  <a:gd name="connsiteX32" fmla="*/ 3864 w 10000"/>
                  <a:gd name="connsiteY32" fmla="*/ 1441 h 10000"/>
                  <a:gd name="connsiteX33" fmla="*/ 3859 w 10000"/>
                  <a:gd name="connsiteY33" fmla="*/ 1409 h 10000"/>
                  <a:gd name="connsiteX34" fmla="*/ 3842 w 10000"/>
                  <a:gd name="connsiteY34" fmla="*/ 1383 h 10000"/>
                  <a:gd name="connsiteX35" fmla="*/ 3825 w 10000"/>
                  <a:gd name="connsiteY35" fmla="*/ 1360 h 10000"/>
                  <a:gd name="connsiteX36" fmla="*/ 3809 w 10000"/>
                  <a:gd name="connsiteY36" fmla="*/ 1318 h 10000"/>
                  <a:gd name="connsiteX37" fmla="*/ 3787 w 10000"/>
                  <a:gd name="connsiteY37" fmla="*/ 1289 h 10000"/>
                  <a:gd name="connsiteX38" fmla="*/ 3759 w 10000"/>
                  <a:gd name="connsiteY38" fmla="*/ 1266 h 10000"/>
                  <a:gd name="connsiteX39" fmla="*/ 3740 w 10000"/>
                  <a:gd name="connsiteY39" fmla="*/ 1256 h 10000"/>
                  <a:gd name="connsiteX40" fmla="*/ 3715 w 10000"/>
                  <a:gd name="connsiteY40" fmla="*/ 1250 h 10000"/>
                  <a:gd name="connsiteX41" fmla="*/ 3687 w 10000"/>
                  <a:gd name="connsiteY41" fmla="*/ 1256 h 10000"/>
                  <a:gd name="connsiteX42" fmla="*/ 3681 w 10000"/>
                  <a:gd name="connsiteY42" fmla="*/ 1260 h 10000"/>
                  <a:gd name="connsiteX43" fmla="*/ 3670 w 10000"/>
                  <a:gd name="connsiteY43" fmla="*/ 1295 h 10000"/>
                  <a:gd name="connsiteX44" fmla="*/ 3651 w 10000"/>
                  <a:gd name="connsiteY44" fmla="*/ 1305 h 10000"/>
                  <a:gd name="connsiteX45" fmla="*/ 3640 w 10000"/>
                  <a:gd name="connsiteY45" fmla="*/ 1308 h 10000"/>
                  <a:gd name="connsiteX46" fmla="*/ 3626 w 10000"/>
                  <a:gd name="connsiteY46" fmla="*/ 1308 h 10000"/>
                  <a:gd name="connsiteX47" fmla="*/ 3632 w 10000"/>
                  <a:gd name="connsiteY47" fmla="*/ 1276 h 10000"/>
                  <a:gd name="connsiteX48" fmla="*/ 3609 w 10000"/>
                  <a:gd name="connsiteY48" fmla="*/ 1289 h 10000"/>
                  <a:gd name="connsiteX49" fmla="*/ 3593 w 10000"/>
                  <a:gd name="connsiteY49" fmla="*/ 1286 h 10000"/>
                  <a:gd name="connsiteX50" fmla="*/ 3590 w 10000"/>
                  <a:gd name="connsiteY50" fmla="*/ 1256 h 10000"/>
                  <a:gd name="connsiteX51" fmla="*/ 3584 w 10000"/>
                  <a:gd name="connsiteY51" fmla="*/ 1237 h 10000"/>
                  <a:gd name="connsiteX52" fmla="*/ 3573 w 10000"/>
                  <a:gd name="connsiteY52" fmla="*/ 1237 h 10000"/>
                  <a:gd name="connsiteX53" fmla="*/ 3554 w 10000"/>
                  <a:gd name="connsiteY53" fmla="*/ 1227 h 10000"/>
                  <a:gd name="connsiteX54" fmla="*/ 3546 w 10000"/>
                  <a:gd name="connsiteY54" fmla="*/ 1192 h 10000"/>
                  <a:gd name="connsiteX55" fmla="*/ 3529 w 10000"/>
                  <a:gd name="connsiteY55" fmla="*/ 1176 h 10000"/>
                  <a:gd name="connsiteX56" fmla="*/ 3512 w 10000"/>
                  <a:gd name="connsiteY56" fmla="*/ 1182 h 10000"/>
                  <a:gd name="connsiteX57" fmla="*/ 3485 w 10000"/>
                  <a:gd name="connsiteY57" fmla="*/ 1182 h 10000"/>
                  <a:gd name="connsiteX58" fmla="*/ 3463 w 10000"/>
                  <a:gd name="connsiteY58" fmla="*/ 1176 h 10000"/>
                  <a:gd name="connsiteX59" fmla="*/ 3449 w 10000"/>
                  <a:gd name="connsiteY59" fmla="*/ 1182 h 10000"/>
                  <a:gd name="connsiteX60" fmla="*/ 3432 w 10000"/>
                  <a:gd name="connsiteY60" fmla="*/ 1192 h 10000"/>
                  <a:gd name="connsiteX61" fmla="*/ 3454 w 10000"/>
                  <a:gd name="connsiteY61" fmla="*/ 1205 h 10000"/>
                  <a:gd name="connsiteX62" fmla="*/ 3463 w 10000"/>
                  <a:gd name="connsiteY62" fmla="*/ 1205 h 10000"/>
                  <a:gd name="connsiteX63" fmla="*/ 3488 w 10000"/>
                  <a:gd name="connsiteY63" fmla="*/ 1205 h 10000"/>
                  <a:gd name="connsiteX64" fmla="*/ 3488 w 10000"/>
                  <a:gd name="connsiteY64" fmla="*/ 1218 h 10000"/>
                  <a:gd name="connsiteX65" fmla="*/ 3493 w 10000"/>
                  <a:gd name="connsiteY65" fmla="*/ 1247 h 10000"/>
                  <a:gd name="connsiteX66" fmla="*/ 3512 w 10000"/>
                  <a:gd name="connsiteY66" fmla="*/ 1247 h 10000"/>
                  <a:gd name="connsiteX67" fmla="*/ 3518 w 10000"/>
                  <a:gd name="connsiteY67" fmla="*/ 1250 h 10000"/>
                  <a:gd name="connsiteX68" fmla="*/ 3521 w 10000"/>
                  <a:gd name="connsiteY68" fmla="*/ 1276 h 10000"/>
                  <a:gd name="connsiteX69" fmla="*/ 3543 w 10000"/>
                  <a:gd name="connsiteY69" fmla="*/ 1295 h 10000"/>
                  <a:gd name="connsiteX70" fmla="*/ 3546 w 10000"/>
                  <a:gd name="connsiteY70" fmla="*/ 1305 h 10000"/>
                  <a:gd name="connsiteX71" fmla="*/ 3543 w 10000"/>
                  <a:gd name="connsiteY71" fmla="*/ 1315 h 10000"/>
                  <a:gd name="connsiteX72" fmla="*/ 3543 w 10000"/>
                  <a:gd name="connsiteY72" fmla="*/ 1331 h 10000"/>
                  <a:gd name="connsiteX73" fmla="*/ 3554 w 10000"/>
                  <a:gd name="connsiteY73" fmla="*/ 1324 h 10000"/>
                  <a:gd name="connsiteX74" fmla="*/ 3560 w 10000"/>
                  <a:gd name="connsiteY74" fmla="*/ 1331 h 10000"/>
                  <a:gd name="connsiteX75" fmla="*/ 3582 w 10000"/>
                  <a:gd name="connsiteY75" fmla="*/ 1344 h 10000"/>
                  <a:gd name="connsiteX76" fmla="*/ 3598 w 10000"/>
                  <a:gd name="connsiteY76" fmla="*/ 1380 h 10000"/>
                  <a:gd name="connsiteX77" fmla="*/ 3607 w 10000"/>
                  <a:gd name="connsiteY77" fmla="*/ 1389 h 10000"/>
                  <a:gd name="connsiteX78" fmla="*/ 3623 w 10000"/>
                  <a:gd name="connsiteY78" fmla="*/ 1409 h 10000"/>
                  <a:gd name="connsiteX79" fmla="*/ 3634 w 10000"/>
                  <a:gd name="connsiteY79" fmla="*/ 1438 h 10000"/>
                  <a:gd name="connsiteX80" fmla="*/ 3632 w 10000"/>
                  <a:gd name="connsiteY80" fmla="*/ 1454 h 10000"/>
                  <a:gd name="connsiteX81" fmla="*/ 3618 w 10000"/>
                  <a:gd name="connsiteY81" fmla="*/ 1438 h 10000"/>
                  <a:gd name="connsiteX82" fmla="*/ 3598 w 10000"/>
                  <a:gd name="connsiteY82" fmla="*/ 1428 h 10000"/>
                  <a:gd name="connsiteX83" fmla="*/ 3582 w 10000"/>
                  <a:gd name="connsiteY83" fmla="*/ 1402 h 10000"/>
                  <a:gd name="connsiteX84" fmla="*/ 3562 w 10000"/>
                  <a:gd name="connsiteY84" fmla="*/ 1399 h 10000"/>
                  <a:gd name="connsiteX85" fmla="*/ 3546 w 10000"/>
                  <a:gd name="connsiteY85" fmla="*/ 1383 h 10000"/>
                  <a:gd name="connsiteX86" fmla="*/ 3510 w 10000"/>
                  <a:gd name="connsiteY86" fmla="*/ 1360 h 10000"/>
                  <a:gd name="connsiteX87" fmla="*/ 3485 w 10000"/>
                  <a:gd name="connsiteY87" fmla="*/ 1344 h 10000"/>
                  <a:gd name="connsiteX88" fmla="*/ 3454 w 10000"/>
                  <a:gd name="connsiteY88" fmla="*/ 1334 h 10000"/>
                  <a:gd name="connsiteX89" fmla="*/ 3429 w 10000"/>
                  <a:gd name="connsiteY89" fmla="*/ 1315 h 10000"/>
                  <a:gd name="connsiteX90" fmla="*/ 3416 w 10000"/>
                  <a:gd name="connsiteY90" fmla="*/ 1308 h 10000"/>
                  <a:gd name="connsiteX91" fmla="*/ 3399 w 10000"/>
                  <a:gd name="connsiteY91" fmla="*/ 1305 h 10000"/>
                  <a:gd name="connsiteX92" fmla="*/ 3382 w 10000"/>
                  <a:gd name="connsiteY92" fmla="*/ 1286 h 10000"/>
                  <a:gd name="connsiteX93" fmla="*/ 3380 w 10000"/>
                  <a:gd name="connsiteY93" fmla="*/ 1266 h 10000"/>
                  <a:gd name="connsiteX94" fmla="*/ 3388 w 10000"/>
                  <a:gd name="connsiteY94" fmla="*/ 1256 h 10000"/>
                  <a:gd name="connsiteX95" fmla="*/ 3407 w 10000"/>
                  <a:gd name="connsiteY95" fmla="*/ 1256 h 10000"/>
                  <a:gd name="connsiteX96" fmla="*/ 3396 w 10000"/>
                  <a:gd name="connsiteY96" fmla="*/ 1227 h 10000"/>
                  <a:gd name="connsiteX97" fmla="*/ 3382 w 10000"/>
                  <a:gd name="connsiteY97" fmla="*/ 1227 h 10000"/>
                  <a:gd name="connsiteX98" fmla="*/ 3360 w 10000"/>
                  <a:gd name="connsiteY98" fmla="*/ 1221 h 10000"/>
                  <a:gd name="connsiteX99" fmla="*/ 3349 w 10000"/>
                  <a:gd name="connsiteY99" fmla="*/ 1231 h 10000"/>
                  <a:gd name="connsiteX100" fmla="*/ 3352 w 10000"/>
                  <a:gd name="connsiteY100" fmla="*/ 1247 h 10000"/>
                  <a:gd name="connsiteX101" fmla="*/ 3341 w 10000"/>
                  <a:gd name="connsiteY101" fmla="*/ 1237 h 10000"/>
                  <a:gd name="connsiteX102" fmla="*/ 3335 w 10000"/>
                  <a:gd name="connsiteY102" fmla="*/ 1231 h 10000"/>
                  <a:gd name="connsiteX103" fmla="*/ 3307 w 10000"/>
                  <a:gd name="connsiteY103" fmla="*/ 1227 h 10000"/>
                  <a:gd name="connsiteX104" fmla="*/ 3294 w 10000"/>
                  <a:gd name="connsiteY104" fmla="*/ 1221 h 10000"/>
                  <a:gd name="connsiteX105" fmla="*/ 3271 w 10000"/>
                  <a:gd name="connsiteY105" fmla="*/ 1211 h 10000"/>
                  <a:gd name="connsiteX106" fmla="*/ 3252 w 10000"/>
                  <a:gd name="connsiteY106" fmla="*/ 1195 h 10000"/>
                  <a:gd name="connsiteX107" fmla="*/ 3235 w 10000"/>
                  <a:gd name="connsiteY107" fmla="*/ 1195 h 10000"/>
                  <a:gd name="connsiteX108" fmla="*/ 3235 w 10000"/>
                  <a:gd name="connsiteY108" fmla="*/ 1205 h 10000"/>
                  <a:gd name="connsiteX109" fmla="*/ 3219 w 10000"/>
                  <a:gd name="connsiteY109" fmla="*/ 1231 h 10000"/>
                  <a:gd name="connsiteX110" fmla="*/ 3213 w 10000"/>
                  <a:gd name="connsiteY110" fmla="*/ 1231 h 10000"/>
                  <a:gd name="connsiteX111" fmla="*/ 3183 w 10000"/>
                  <a:gd name="connsiteY111" fmla="*/ 1221 h 10000"/>
                  <a:gd name="connsiteX112" fmla="*/ 3175 w 10000"/>
                  <a:gd name="connsiteY112" fmla="*/ 1227 h 10000"/>
                  <a:gd name="connsiteX113" fmla="*/ 3163 w 10000"/>
                  <a:gd name="connsiteY113" fmla="*/ 1237 h 10000"/>
                  <a:gd name="connsiteX114" fmla="*/ 3158 w 10000"/>
                  <a:gd name="connsiteY114" fmla="*/ 1260 h 10000"/>
                  <a:gd name="connsiteX115" fmla="*/ 3158 w 10000"/>
                  <a:gd name="connsiteY115" fmla="*/ 1276 h 10000"/>
                  <a:gd name="connsiteX116" fmla="*/ 3163 w 10000"/>
                  <a:gd name="connsiteY116" fmla="*/ 1295 h 10000"/>
                  <a:gd name="connsiteX117" fmla="*/ 3166 w 10000"/>
                  <a:gd name="connsiteY117" fmla="*/ 1308 h 10000"/>
                  <a:gd name="connsiteX118" fmla="*/ 3158 w 10000"/>
                  <a:gd name="connsiteY118" fmla="*/ 1315 h 10000"/>
                  <a:gd name="connsiteX119" fmla="*/ 3133 w 10000"/>
                  <a:gd name="connsiteY119" fmla="*/ 1299 h 10000"/>
                  <a:gd name="connsiteX120" fmla="*/ 3114 w 10000"/>
                  <a:gd name="connsiteY120" fmla="*/ 1276 h 10000"/>
                  <a:gd name="connsiteX121" fmla="*/ 3078 w 10000"/>
                  <a:gd name="connsiteY121" fmla="*/ 1240 h 10000"/>
                  <a:gd name="connsiteX122" fmla="*/ 3044 w 10000"/>
                  <a:gd name="connsiteY122" fmla="*/ 1227 h 10000"/>
                  <a:gd name="connsiteX123" fmla="*/ 3033 w 10000"/>
                  <a:gd name="connsiteY123" fmla="*/ 1231 h 10000"/>
                  <a:gd name="connsiteX124" fmla="*/ 3036 w 10000"/>
                  <a:gd name="connsiteY124" fmla="*/ 1256 h 10000"/>
                  <a:gd name="connsiteX125" fmla="*/ 3044 w 10000"/>
                  <a:gd name="connsiteY125" fmla="*/ 1266 h 10000"/>
                  <a:gd name="connsiteX126" fmla="*/ 3044 w 10000"/>
                  <a:gd name="connsiteY126" fmla="*/ 1276 h 10000"/>
                  <a:gd name="connsiteX127" fmla="*/ 3036 w 10000"/>
                  <a:gd name="connsiteY127" fmla="*/ 1276 h 10000"/>
                  <a:gd name="connsiteX128" fmla="*/ 3028 w 10000"/>
                  <a:gd name="connsiteY128" fmla="*/ 1266 h 10000"/>
                  <a:gd name="connsiteX129" fmla="*/ 3025 w 10000"/>
                  <a:gd name="connsiteY129" fmla="*/ 1256 h 10000"/>
                  <a:gd name="connsiteX130" fmla="*/ 3008 w 10000"/>
                  <a:gd name="connsiteY130" fmla="*/ 1205 h 10000"/>
                  <a:gd name="connsiteX131" fmla="*/ 3000 w 10000"/>
                  <a:gd name="connsiteY131" fmla="*/ 1192 h 10000"/>
                  <a:gd name="connsiteX132" fmla="*/ 2994 w 10000"/>
                  <a:gd name="connsiteY132" fmla="*/ 1176 h 10000"/>
                  <a:gd name="connsiteX133" fmla="*/ 2986 w 10000"/>
                  <a:gd name="connsiteY133" fmla="*/ 1182 h 10000"/>
                  <a:gd name="connsiteX134" fmla="*/ 2981 w 10000"/>
                  <a:gd name="connsiteY134" fmla="*/ 1192 h 10000"/>
                  <a:gd name="connsiteX135" fmla="*/ 2970 w 10000"/>
                  <a:gd name="connsiteY135" fmla="*/ 1201 h 10000"/>
                  <a:gd name="connsiteX136" fmla="*/ 2956 w 10000"/>
                  <a:gd name="connsiteY136" fmla="*/ 1218 h 10000"/>
                  <a:gd name="connsiteX137" fmla="*/ 2939 w 10000"/>
                  <a:gd name="connsiteY137" fmla="*/ 1240 h 10000"/>
                  <a:gd name="connsiteX138" fmla="*/ 2928 w 10000"/>
                  <a:gd name="connsiteY138" fmla="*/ 1247 h 10000"/>
                  <a:gd name="connsiteX139" fmla="*/ 2922 w 10000"/>
                  <a:gd name="connsiteY139" fmla="*/ 1250 h 10000"/>
                  <a:gd name="connsiteX140" fmla="*/ 2911 w 10000"/>
                  <a:gd name="connsiteY140" fmla="*/ 1250 h 10000"/>
                  <a:gd name="connsiteX141" fmla="*/ 2884 w 10000"/>
                  <a:gd name="connsiteY141" fmla="*/ 1247 h 10000"/>
                  <a:gd name="connsiteX142" fmla="*/ 2864 w 10000"/>
                  <a:gd name="connsiteY142" fmla="*/ 1237 h 10000"/>
                  <a:gd name="connsiteX143" fmla="*/ 2848 w 10000"/>
                  <a:gd name="connsiteY143" fmla="*/ 1231 h 10000"/>
                  <a:gd name="connsiteX144" fmla="*/ 2834 w 10000"/>
                  <a:gd name="connsiteY144" fmla="*/ 1227 h 10000"/>
                  <a:gd name="connsiteX145" fmla="*/ 2831 w 10000"/>
                  <a:gd name="connsiteY145" fmla="*/ 1227 h 10000"/>
                  <a:gd name="connsiteX146" fmla="*/ 2831 w 10000"/>
                  <a:gd name="connsiteY146" fmla="*/ 1221 h 10000"/>
                  <a:gd name="connsiteX147" fmla="*/ 2825 w 10000"/>
                  <a:gd name="connsiteY147" fmla="*/ 1205 h 10000"/>
                  <a:gd name="connsiteX148" fmla="*/ 2823 w 10000"/>
                  <a:gd name="connsiteY148" fmla="*/ 1192 h 10000"/>
                  <a:gd name="connsiteX149" fmla="*/ 2817 w 10000"/>
                  <a:gd name="connsiteY149" fmla="*/ 1182 h 10000"/>
                  <a:gd name="connsiteX150" fmla="*/ 2814 w 10000"/>
                  <a:gd name="connsiteY150" fmla="*/ 1176 h 10000"/>
                  <a:gd name="connsiteX151" fmla="*/ 2792 w 10000"/>
                  <a:gd name="connsiteY151" fmla="*/ 1172 h 10000"/>
                  <a:gd name="connsiteX152" fmla="*/ 2759 w 10000"/>
                  <a:gd name="connsiteY152" fmla="*/ 1156 h 10000"/>
                  <a:gd name="connsiteX153" fmla="*/ 2734 w 10000"/>
                  <a:gd name="connsiteY153" fmla="*/ 1143 h 10000"/>
                  <a:gd name="connsiteX154" fmla="*/ 2695 w 10000"/>
                  <a:gd name="connsiteY154" fmla="*/ 1124 h 10000"/>
                  <a:gd name="connsiteX155" fmla="*/ 2670 w 10000"/>
                  <a:gd name="connsiteY155" fmla="*/ 1108 h 10000"/>
                  <a:gd name="connsiteX156" fmla="*/ 2645 w 10000"/>
                  <a:gd name="connsiteY156" fmla="*/ 1091 h 10000"/>
                  <a:gd name="connsiteX157" fmla="*/ 2618 w 10000"/>
                  <a:gd name="connsiteY157" fmla="*/ 1088 h 10000"/>
                  <a:gd name="connsiteX158" fmla="*/ 2576 w 10000"/>
                  <a:gd name="connsiteY158" fmla="*/ 1088 h 10000"/>
                  <a:gd name="connsiteX159" fmla="*/ 2551 w 10000"/>
                  <a:gd name="connsiteY159" fmla="*/ 1091 h 10000"/>
                  <a:gd name="connsiteX160" fmla="*/ 2521 w 10000"/>
                  <a:gd name="connsiteY160" fmla="*/ 1098 h 10000"/>
                  <a:gd name="connsiteX161" fmla="*/ 2493 w 10000"/>
                  <a:gd name="connsiteY161" fmla="*/ 1104 h 10000"/>
                  <a:gd name="connsiteX162" fmla="*/ 2468 w 10000"/>
                  <a:gd name="connsiteY162" fmla="*/ 1108 h 10000"/>
                  <a:gd name="connsiteX163" fmla="*/ 2404 w 10000"/>
                  <a:gd name="connsiteY163" fmla="*/ 1124 h 10000"/>
                  <a:gd name="connsiteX164" fmla="*/ 2366 w 10000"/>
                  <a:gd name="connsiteY164" fmla="*/ 1133 h 10000"/>
                  <a:gd name="connsiteX165" fmla="*/ 2346 w 10000"/>
                  <a:gd name="connsiteY165" fmla="*/ 1137 h 10000"/>
                  <a:gd name="connsiteX166" fmla="*/ 2294 w 10000"/>
                  <a:gd name="connsiteY166" fmla="*/ 1146 h 10000"/>
                  <a:gd name="connsiteX167" fmla="*/ 2249 w 10000"/>
                  <a:gd name="connsiteY167" fmla="*/ 1156 h 10000"/>
                  <a:gd name="connsiteX168" fmla="*/ 2230 w 10000"/>
                  <a:gd name="connsiteY168" fmla="*/ 1156 h 10000"/>
                  <a:gd name="connsiteX169" fmla="*/ 2222 w 10000"/>
                  <a:gd name="connsiteY169" fmla="*/ 1163 h 10000"/>
                  <a:gd name="connsiteX170" fmla="*/ 2194 w 10000"/>
                  <a:gd name="connsiteY170" fmla="*/ 1163 h 10000"/>
                  <a:gd name="connsiteX171" fmla="*/ 2172 w 10000"/>
                  <a:gd name="connsiteY171" fmla="*/ 1163 h 10000"/>
                  <a:gd name="connsiteX172" fmla="*/ 2147 w 10000"/>
                  <a:gd name="connsiteY172" fmla="*/ 1166 h 10000"/>
                  <a:gd name="connsiteX173" fmla="*/ 2108 w 10000"/>
                  <a:gd name="connsiteY173" fmla="*/ 1166 h 10000"/>
                  <a:gd name="connsiteX174" fmla="*/ 2083 w 10000"/>
                  <a:gd name="connsiteY174" fmla="*/ 1156 h 10000"/>
                  <a:gd name="connsiteX175" fmla="*/ 2042 w 10000"/>
                  <a:gd name="connsiteY175" fmla="*/ 1143 h 10000"/>
                  <a:gd name="connsiteX176" fmla="*/ 2011 w 10000"/>
                  <a:gd name="connsiteY176" fmla="*/ 1143 h 10000"/>
                  <a:gd name="connsiteX177" fmla="*/ 1994 w 10000"/>
                  <a:gd name="connsiteY177" fmla="*/ 1146 h 10000"/>
                  <a:gd name="connsiteX178" fmla="*/ 1967 w 10000"/>
                  <a:gd name="connsiteY178" fmla="*/ 1156 h 10000"/>
                  <a:gd name="connsiteX179" fmla="*/ 1903 w 10000"/>
                  <a:gd name="connsiteY179" fmla="*/ 1176 h 10000"/>
                  <a:gd name="connsiteX180" fmla="*/ 1873 w 10000"/>
                  <a:gd name="connsiteY180" fmla="*/ 1182 h 10000"/>
                  <a:gd name="connsiteX181" fmla="*/ 1850 w 10000"/>
                  <a:gd name="connsiteY181" fmla="*/ 1185 h 10000"/>
                  <a:gd name="connsiteX182" fmla="*/ 1842 w 10000"/>
                  <a:gd name="connsiteY182" fmla="*/ 1192 h 10000"/>
                  <a:gd name="connsiteX183" fmla="*/ 1823 w 10000"/>
                  <a:gd name="connsiteY183" fmla="*/ 1195 h 10000"/>
                  <a:gd name="connsiteX184" fmla="*/ 1814 w 10000"/>
                  <a:gd name="connsiteY184" fmla="*/ 1201 h 10000"/>
                  <a:gd name="connsiteX185" fmla="*/ 1792 w 10000"/>
                  <a:gd name="connsiteY185" fmla="*/ 1218 h 10000"/>
                  <a:gd name="connsiteX186" fmla="*/ 1767 w 10000"/>
                  <a:gd name="connsiteY186" fmla="*/ 1231 h 10000"/>
                  <a:gd name="connsiteX187" fmla="*/ 1717 w 10000"/>
                  <a:gd name="connsiteY187" fmla="*/ 1266 h 10000"/>
                  <a:gd name="connsiteX188" fmla="*/ 1695 w 10000"/>
                  <a:gd name="connsiteY188" fmla="*/ 1279 h 10000"/>
                  <a:gd name="connsiteX189" fmla="*/ 1654 w 10000"/>
                  <a:gd name="connsiteY189" fmla="*/ 1308 h 10000"/>
                  <a:gd name="connsiteX190" fmla="*/ 1620 w 10000"/>
                  <a:gd name="connsiteY190" fmla="*/ 1334 h 10000"/>
                  <a:gd name="connsiteX191" fmla="*/ 1590 w 10000"/>
                  <a:gd name="connsiteY191" fmla="*/ 1360 h 10000"/>
                  <a:gd name="connsiteX192" fmla="*/ 1565 w 10000"/>
                  <a:gd name="connsiteY192" fmla="*/ 1380 h 10000"/>
                  <a:gd name="connsiteX193" fmla="*/ 1532 w 10000"/>
                  <a:gd name="connsiteY193" fmla="*/ 1402 h 10000"/>
                  <a:gd name="connsiteX194" fmla="*/ 1501 w 10000"/>
                  <a:gd name="connsiteY194" fmla="*/ 1418 h 10000"/>
                  <a:gd name="connsiteX195" fmla="*/ 1460 w 10000"/>
                  <a:gd name="connsiteY195" fmla="*/ 1438 h 10000"/>
                  <a:gd name="connsiteX196" fmla="*/ 1435 w 10000"/>
                  <a:gd name="connsiteY196" fmla="*/ 1454 h 10000"/>
                  <a:gd name="connsiteX197" fmla="*/ 1421 w 10000"/>
                  <a:gd name="connsiteY197" fmla="*/ 1464 h 10000"/>
                  <a:gd name="connsiteX198" fmla="*/ 1380 w 10000"/>
                  <a:gd name="connsiteY198" fmla="*/ 1473 h 10000"/>
                  <a:gd name="connsiteX199" fmla="*/ 1324 w 10000"/>
                  <a:gd name="connsiteY199" fmla="*/ 1477 h 10000"/>
                  <a:gd name="connsiteX200" fmla="*/ 1274 w 10000"/>
                  <a:gd name="connsiteY200" fmla="*/ 1483 h 10000"/>
                  <a:gd name="connsiteX201" fmla="*/ 1244 w 10000"/>
                  <a:gd name="connsiteY201" fmla="*/ 1486 h 10000"/>
                  <a:gd name="connsiteX202" fmla="*/ 1233 w 10000"/>
                  <a:gd name="connsiteY202" fmla="*/ 1486 h 10000"/>
                  <a:gd name="connsiteX203" fmla="*/ 1197 w 10000"/>
                  <a:gd name="connsiteY203" fmla="*/ 1493 h 10000"/>
                  <a:gd name="connsiteX204" fmla="*/ 1180 w 10000"/>
                  <a:gd name="connsiteY204" fmla="*/ 1496 h 10000"/>
                  <a:gd name="connsiteX205" fmla="*/ 1169 w 10000"/>
                  <a:gd name="connsiteY205" fmla="*/ 1496 h 10000"/>
                  <a:gd name="connsiteX206" fmla="*/ 1161 w 10000"/>
                  <a:gd name="connsiteY206" fmla="*/ 1503 h 10000"/>
                  <a:gd name="connsiteX207" fmla="*/ 1155 w 10000"/>
                  <a:gd name="connsiteY207" fmla="*/ 1503 h 10000"/>
                  <a:gd name="connsiteX208" fmla="*/ 501 w 10000"/>
                  <a:gd name="connsiteY208" fmla="*/ 2277 h 10000"/>
                  <a:gd name="connsiteX209" fmla="*/ 396 w 10000"/>
                  <a:gd name="connsiteY209" fmla="*/ 2532 h 10000"/>
                  <a:gd name="connsiteX210" fmla="*/ 324 w 10000"/>
                  <a:gd name="connsiteY210" fmla="*/ 2759 h 10000"/>
                  <a:gd name="connsiteX211" fmla="*/ 274 w 10000"/>
                  <a:gd name="connsiteY211" fmla="*/ 2866 h 10000"/>
                  <a:gd name="connsiteX212" fmla="*/ 202 w 10000"/>
                  <a:gd name="connsiteY212" fmla="*/ 3008 h 10000"/>
                  <a:gd name="connsiteX213" fmla="*/ 211 w 10000"/>
                  <a:gd name="connsiteY213" fmla="*/ 3177 h 10000"/>
                  <a:gd name="connsiteX214" fmla="*/ 235 w 10000"/>
                  <a:gd name="connsiteY214" fmla="*/ 3368 h 10000"/>
                  <a:gd name="connsiteX215" fmla="*/ 266 w 10000"/>
                  <a:gd name="connsiteY215" fmla="*/ 3595 h 10000"/>
                  <a:gd name="connsiteX216" fmla="*/ 299 w 10000"/>
                  <a:gd name="connsiteY216" fmla="*/ 3831 h 10000"/>
                  <a:gd name="connsiteX217" fmla="*/ 305 w 10000"/>
                  <a:gd name="connsiteY217" fmla="*/ 3863 h 10000"/>
                  <a:gd name="connsiteX218" fmla="*/ 341 w 10000"/>
                  <a:gd name="connsiteY218" fmla="*/ 3941 h 10000"/>
                  <a:gd name="connsiteX219" fmla="*/ 186 w 10000"/>
                  <a:gd name="connsiteY219" fmla="*/ 3935 h 10000"/>
                  <a:gd name="connsiteX220" fmla="*/ 30 w 10000"/>
                  <a:gd name="connsiteY220" fmla="*/ 3925 h 10000"/>
                  <a:gd name="connsiteX221" fmla="*/ 0 w 10000"/>
                  <a:gd name="connsiteY221" fmla="*/ 4054 h 10000"/>
                  <a:gd name="connsiteX222" fmla="*/ 14 w 10000"/>
                  <a:gd name="connsiteY222" fmla="*/ 4152 h 10000"/>
                  <a:gd name="connsiteX223" fmla="*/ 22 w 10000"/>
                  <a:gd name="connsiteY223" fmla="*/ 4242 h 10000"/>
                  <a:gd name="connsiteX224" fmla="*/ 30 w 10000"/>
                  <a:gd name="connsiteY224" fmla="*/ 4291 h 10000"/>
                  <a:gd name="connsiteX225" fmla="*/ 102 w 10000"/>
                  <a:gd name="connsiteY225" fmla="*/ 4271 h 10000"/>
                  <a:gd name="connsiteX226" fmla="*/ 155 w 10000"/>
                  <a:gd name="connsiteY226" fmla="*/ 4262 h 10000"/>
                  <a:gd name="connsiteX227" fmla="*/ 410 w 10000"/>
                  <a:gd name="connsiteY227" fmla="*/ 4255 h 10000"/>
                  <a:gd name="connsiteX228" fmla="*/ 418 w 10000"/>
                  <a:gd name="connsiteY228" fmla="*/ 4385 h 10000"/>
                  <a:gd name="connsiteX229" fmla="*/ 429 w 10000"/>
                  <a:gd name="connsiteY229" fmla="*/ 4543 h 10000"/>
                  <a:gd name="connsiteX230" fmla="*/ 443 w 10000"/>
                  <a:gd name="connsiteY230" fmla="*/ 4585 h 10000"/>
                  <a:gd name="connsiteX231" fmla="*/ 465 w 10000"/>
                  <a:gd name="connsiteY231" fmla="*/ 4611 h 10000"/>
                  <a:gd name="connsiteX232" fmla="*/ 468 w 10000"/>
                  <a:gd name="connsiteY232" fmla="*/ 4621 h 10000"/>
                  <a:gd name="connsiteX233" fmla="*/ 474 w 10000"/>
                  <a:gd name="connsiteY233" fmla="*/ 4679 h 10000"/>
                  <a:gd name="connsiteX234" fmla="*/ 554 w 10000"/>
                  <a:gd name="connsiteY234" fmla="*/ 4738 h 10000"/>
                  <a:gd name="connsiteX235" fmla="*/ 637 w 10000"/>
                  <a:gd name="connsiteY235" fmla="*/ 4809 h 10000"/>
                  <a:gd name="connsiteX236" fmla="*/ 704 w 10000"/>
                  <a:gd name="connsiteY236" fmla="*/ 4851 h 10000"/>
                  <a:gd name="connsiteX237" fmla="*/ 740 w 10000"/>
                  <a:gd name="connsiteY237" fmla="*/ 4893 h 10000"/>
                  <a:gd name="connsiteX238" fmla="*/ 756 w 10000"/>
                  <a:gd name="connsiteY238" fmla="*/ 4896 h 10000"/>
                  <a:gd name="connsiteX239" fmla="*/ 767 w 10000"/>
                  <a:gd name="connsiteY239" fmla="*/ 4880 h 10000"/>
                  <a:gd name="connsiteX240" fmla="*/ 806 w 10000"/>
                  <a:gd name="connsiteY240" fmla="*/ 4945 h 10000"/>
                  <a:gd name="connsiteX241" fmla="*/ 886 w 10000"/>
                  <a:gd name="connsiteY241" fmla="*/ 5078 h 10000"/>
                  <a:gd name="connsiteX242" fmla="*/ 911 w 10000"/>
                  <a:gd name="connsiteY242" fmla="*/ 5130 h 10000"/>
                  <a:gd name="connsiteX243" fmla="*/ 920 w 10000"/>
                  <a:gd name="connsiteY243" fmla="*/ 5191 h 10000"/>
                  <a:gd name="connsiteX244" fmla="*/ 920 w 10000"/>
                  <a:gd name="connsiteY244" fmla="*/ 5220 h 10000"/>
                  <a:gd name="connsiteX245" fmla="*/ 911 w 10000"/>
                  <a:gd name="connsiteY245" fmla="*/ 5314 h 10000"/>
                  <a:gd name="connsiteX246" fmla="*/ 898 w 10000"/>
                  <a:gd name="connsiteY246" fmla="*/ 5369 h 10000"/>
                  <a:gd name="connsiteX247" fmla="*/ 895 w 10000"/>
                  <a:gd name="connsiteY247" fmla="*/ 5385 h 10000"/>
                  <a:gd name="connsiteX248" fmla="*/ 895 w 10000"/>
                  <a:gd name="connsiteY248" fmla="*/ 5405 h 10000"/>
                  <a:gd name="connsiteX249" fmla="*/ 898 w 10000"/>
                  <a:gd name="connsiteY249" fmla="*/ 5434 h 10000"/>
                  <a:gd name="connsiteX250" fmla="*/ 911 w 10000"/>
                  <a:gd name="connsiteY250" fmla="*/ 5463 h 10000"/>
                  <a:gd name="connsiteX251" fmla="*/ 920 w 10000"/>
                  <a:gd name="connsiteY251" fmla="*/ 5492 h 10000"/>
                  <a:gd name="connsiteX252" fmla="*/ 934 w 10000"/>
                  <a:gd name="connsiteY252" fmla="*/ 5518 h 10000"/>
                  <a:gd name="connsiteX253" fmla="*/ 1169 w 10000"/>
                  <a:gd name="connsiteY253" fmla="*/ 5738 h 10000"/>
                  <a:gd name="connsiteX254" fmla="*/ 1188 w 10000"/>
                  <a:gd name="connsiteY254" fmla="*/ 5755 h 10000"/>
                  <a:gd name="connsiteX255" fmla="*/ 1216 w 10000"/>
                  <a:gd name="connsiteY255" fmla="*/ 5758 h 10000"/>
                  <a:gd name="connsiteX256" fmla="*/ 1313 w 10000"/>
                  <a:gd name="connsiteY256" fmla="*/ 5774 h 10000"/>
                  <a:gd name="connsiteX257" fmla="*/ 1349 w 10000"/>
                  <a:gd name="connsiteY257" fmla="*/ 5787 h 10000"/>
                  <a:gd name="connsiteX258" fmla="*/ 1393 w 10000"/>
                  <a:gd name="connsiteY258" fmla="*/ 5793 h 10000"/>
                  <a:gd name="connsiteX259" fmla="*/ 1393 w 10000"/>
                  <a:gd name="connsiteY259" fmla="*/ 5797 h 10000"/>
                  <a:gd name="connsiteX260" fmla="*/ 1421 w 10000"/>
                  <a:gd name="connsiteY260" fmla="*/ 5810 h 10000"/>
                  <a:gd name="connsiteX261" fmla="*/ 1446 w 10000"/>
                  <a:gd name="connsiteY261" fmla="*/ 5829 h 10000"/>
                  <a:gd name="connsiteX262" fmla="*/ 1460 w 10000"/>
                  <a:gd name="connsiteY262" fmla="*/ 5842 h 10000"/>
                  <a:gd name="connsiteX263" fmla="*/ 1476 w 10000"/>
                  <a:gd name="connsiteY263" fmla="*/ 5848 h 10000"/>
                  <a:gd name="connsiteX264" fmla="*/ 1501 w 10000"/>
                  <a:gd name="connsiteY264" fmla="*/ 5852 h 10000"/>
                  <a:gd name="connsiteX265" fmla="*/ 1532 w 10000"/>
                  <a:gd name="connsiteY265" fmla="*/ 5887 h 10000"/>
                  <a:gd name="connsiteX266" fmla="*/ 1565 w 10000"/>
                  <a:gd name="connsiteY266" fmla="*/ 5942 h 10000"/>
                  <a:gd name="connsiteX267" fmla="*/ 1587 w 10000"/>
                  <a:gd name="connsiteY267" fmla="*/ 5972 h 10000"/>
                  <a:gd name="connsiteX268" fmla="*/ 1612 w 10000"/>
                  <a:gd name="connsiteY268" fmla="*/ 5955 h 10000"/>
                  <a:gd name="connsiteX269" fmla="*/ 1679 w 10000"/>
                  <a:gd name="connsiteY269" fmla="*/ 6049 h 10000"/>
                  <a:gd name="connsiteX270" fmla="*/ 1720 w 10000"/>
                  <a:gd name="connsiteY270" fmla="*/ 6108 h 10000"/>
                  <a:gd name="connsiteX271" fmla="*/ 1751 w 10000"/>
                  <a:gd name="connsiteY271" fmla="*/ 6133 h 10000"/>
                  <a:gd name="connsiteX272" fmla="*/ 1792 w 10000"/>
                  <a:gd name="connsiteY272" fmla="*/ 6169 h 10000"/>
                  <a:gd name="connsiteX273" fmla="*/ 1801 w 10000"/>
                  <a:gd name="connsiteY273" fmla="*/ 6172 h 10000"/>
                  <a:gd name="connsiteX274" fmla="*/ 1814 w 10000"/>
                  <a:gd name="connsiteY274" fmla="*/ 6286 h 10000"/>
                  <a:gd name="connsiteX275" fmla="*/ 1817 w 10000"/>
                  <a:gd name="connsiteY275" fmla="*/ 6331 h 10000"/>
                  <a:gd name="connsiteX276" fmla="*/ 1809 w 10000"/>
                  <a:gd name="connsiteY276" fmla="*/ 6444 h 10000"/>
                  <a:gd name="connsiteX277" fmla="*/ 1801 w 10000"/>
                  <a:gd name="connsiteY277" fmla="*/ 6499 h 10000"/>
                  <a:gd name="connsiteX278" fmla="*/ 1781 w 10000"/>
                  <a:gd name="connsiteY278" fmla="*/ 6522 h 10000"/>
                  <a:gd name="connsiteX279" fmla="*/ 1773 w 10000"/>
                  <a:gd name="connsiteY279" fmla="*/ 6541 h 10000"/>
                  <a:gd name="connsiteX280" fmla="*/ 1762 w 10000"/>
                  <a:gd name="connsiteY280" fmla="*/ 6571 h 10000"/>
                  <a:gd name="connsiteX281" fmla="*/ 1767 w 10000"/>
                  <a:gd name="connsiteY281" fmla="*/ 6622 h 10000"/>
                  <a:gd name="connsiteX282" fmla="*/ 1767 w 10000"/>
                  <a:gd name="connsiteY282" fmla="*/ 6665 h 10000"/>
                  <a:gd name="connsiteX283" fmla="*/ 1767 w 10000"/>
                  <a:gd name="connsiteY283" fmla="*/ 6694 h 10000"/>
                  <a:gd name="connsiteX284" fmla="*/ 1776 w 10000"/>
                  <a:gd name="connsiteY284" fmla="*/ 6726 h 10000"/>
                  <a:gd name="connsiteX285" fmla="*/ 1776 w 10000"/>
                  <a:gd name="connsiteY285" fmla="*/ 6745 h 10000"/>
                  <a:gd name="connsiteX286" fmla="*/ 1767 w 10000"/>
                  <a:gd name="connsiteY286" fmla="*/ 6765 h 10000"/>
                  <a:gd name="connsiteX287" fmla="*/ 1762 w 10000"/>
                  <a:gd name="connsiteY287" fmla="*/ 6804 h 10000"/>
                  <a:gd name="connsiteX288" fmla="*/ 1753 w 10000"/>
                  <a:gd name="connsiteY288" fmla="*/ 6839 h 10000"/>
                  <a:gd name="connsiteX289" fmla="*/ 1742 w 10000"/>
                  <a:gd name="connsiteY289" fmla="*/ 6849 h 10000"/>
                  <a:gd name="connsiteX290" fmla="*/ 1726 w 10000"/>
                  <a:gd name="connsiteY290" fmla="*/ 6849 h 10000"/>
                  <a:gd name="connsiteX291" fmla="*/ 1712 w 10000"/>
                  <a:gd name="connsiteY291" fmla="*/ 6852 h 10000"/>
                  <a:gd name="connsiteX292" fmla="*/ 1640 w 10000"/>
                  <a:gd name="connsiteY292" fmla="*/ 6953 h 10000"/>
                  <a:gd name="connsiteX293" fmla="*/ 1493 w 10000"/>
                  <a:gd name="connsiteY293" fmla="*/ 7105 h 10000"/>
                  <a:gd name="connsiteX294" fmla="*/ 1490 w 10000"/>
                  <a:gd name="connsiteY294" fmla="*/ 7124 h 10000"/>
                  <a:gd name="connsiteX295" fmla="*/ 1468 w 10000"/>
                  <a:gd name="connsiteY295" fmla="*/ 7137 h 10000"/>
                  <a:gd name="connsiteX296" fmla="*/ 1454 w 10000"/>
                  <a:gd name="connsiteY296" fmla="*/ 7144 h 10000"/>
                  <a:gd name="connsiteX297" fmla="*/ 1452 w 10000"/>
                  <a:gd name="connsiteY297" fmla="*/ 7157 h 10000"/>
                  <a:gd name="connsiteX298" fmla="*/ 1446 w 10000"/>
                  <a:gd name="connsiteY298" fmla="*/ 7199 h 10000"/>
                  <a:gd name="connsiteX299" fmla="*/ 1476 w 10000"/>
                  <a:gd name="connsiteY299" fmla="*/ 7247 h 10000"/>
                  <a:gd name="connsiteX300" fmla="*/ 1501 w 10000"/>
                  <a:gd name="connsiteY300" fmla="*/ 7270 h 10000"/>
                  <a:gd name="connsiteX301" fmla="*/ 1518 w 10000"/>
                  <a:gd name="connsiteY301" fmla="*/ 7286 h 10000"/>
                  <a:gd name="connsiteX302" fmla="*/ 1524 w 10000"/>
                  <a:gd name="connsiteY302" fmla="*/ 7306 h 10000"/>
                  <a:gd name="connsiteX303" fmla="*/ 1540 w 10000"/>
                  <a:gd name="connsiteY303" fmla="*/ 7322 h 10000"/>
                  <a:gd name="connsiteX304" fmla="*/ 1565 w 10000"/>
                  <a:gd name="connsiteY304" fmla="*/ 7325 h 10000"/>
                  <a:gd name="connsiteX305" fmla="*/ 1590 w 10000"/>
                  <a:gd name="connsiteY305" fmla="*/ 7332 h 10000"/>
                  <a:gd name="connsiteX306" fmla="*/ 1615 w 10000"/>
                  <a:gd name="connsiteY306" fmla="*/ 7345 h 10000"/>
                  <a:gd name="connsiteX307" fmla="*/ 1662 w 10000"/>
                  <a:gd name="connsiteY307" fmla="*/ 7370 h 10000"/>
                  <a:gd name="connsiteX308" fmla="*/ 1670 w 10000"/>
                  <a:gd name="connsiteY308" fmla="*/ 7351 h 10000"/>
                  <a:gd name="connsiteX309" fmla="*/ 1726 w 10000"/>
                  <a:gd name="connsiteY309" fmla="*/ 7354 h 10000"/>
                  <a:gd name="connsiteX310" fmla="*/ 1726 w 10000"/>
                  <a:gd name="connsiteY310" fmla="*/ 7400 h 10000"/>
                  <a:gd name="connsiteX311" fmla="*/ 1773 w 10000"/>
                  <a:gd name="connsiteY311" fmla="*/ 7409 h 10000"/>
                  <a:gd name="connsiteX312" fmla="*/ 1806 w 10000"/>
                  <a:gd name="connsiteY312" fmla="*/ 7416 h 10000"/>
                  <a:gd name="connsiteX313" fmla="*/ 1839 w 10000"/>
                  <a:gd name="connsiteY313" fmla="*/ 7403 h 10000"/>
                  <a:gd name="connsiteX314" fmla="*/ 1886 w 10000"/>
                  <a:gd name="connsiteY314" fmla="*/ 7403 h 10000"/>
                  <a:gd name="connsiteX315" fmla="*/ 1898 w 10000"/>
                  <a:gd name="connsiteY315" fmla="*/ 7403 h 10000"/>
                  <a:gd name="connsiteX316" fmla="*/ 1914 w 10000"/>
                  <a:gd name="connsiteY316" fmla="*/ 7494 h 10000"/>
                  <a:gd name="connsiteX317" fmla="*/ 1895 w 10000"/>
                  <a:gd name="connsiteY317" fmla="*/ 7523 h 10000"/>
                  <a:gd name="connsiteX318" fmla="*/ 1825 w 10000"/>
                  <a:gd name="connsiteY318" fmla="*/ 7617 h 10000"/>
                  <a:gd name="connsiteX319" fmla="*/ 1776 w 10000"/>
                  <a:gd name="connsiteY319" fmla="*/ 7691 h 10000"/>
                  <a:gd name="connsiteX320" fmla="*/ 1781 w 10000"/>
                  <a:gd name="connsiteY320" fmla="*/ 7723 h 10000"/>
                  <a:gd name="connsiteX321" fmla="*/ 1767 w 10000"/>
                  <a:gd name="connsiteY321" fmla="*/ 7759 h 10000"/>
                  <a:gd name="connsiteX322" fmla="*/ 1762 w 10000"/>
                  <a:gd name="connsiteY322" fmla="*/ 7817 h 10000"/>
                  <a:gd name="connsiteX323" fmla="*/ 1762 w 10000"/>
                  <a:gd name="connsiteY323" fmla="*/ 7856 h 10000"/>
                  <a:gd name="connsiteX324" fmla="*/ 1776 w 10000"/>
                  <a:gd name="connsiteY324" fmla="*/ 7892 h 10000"/>
                  <a:gd name="connsiteX325" fmla="*/ 1784 w 10000"/>
                  <a:gd name="connsiteY325" fmla="*/ 7902 h 10000"/>
                  <a:gd name="connsiteX326" fmla="*/ 1801 w 10000"/>
                  <a:gd name="connsiteY326" fmla="*/ 7908 h 10000"/>
                  <a:gd name="connsiteX327" fmla="*/ 1809 w 10000"/>
                  <a:gd name="connsiteY327" fmla="*/ 7911 h 10000"/>
                  <a:gd name="connsiteX328" fmla="*/ 1801 w 10000"/>
                  <a:gd name="connsiteY328" fmla="*/ 7940 h 10000"/>
                  <a:gd name="connsiteX329" fmla="*/ 1798 w 10000"/>
                  <a:gd name="connsiteY329" fmla="*/ 7979 h 10000"/>
                  <a:gd name="connsiteX330" fmla="*/ 1806 w 10000"/>
                  <a:gd name="connsiteY330" fmla="*/ 8002 h 10000"/>
                  <a:gd name="connsiteX331" fmla="*/ 1823 w 10000"/>
                  <a:gd name="connsiteY331" fmla="*/ 8021 h 10000"/>
                  <a:gd name="connsiteX332" fmla="*/ 1834 w 10000"/>
                  <a:gd name="connsiteY332" fmla="*/ 8044 h 10000"/>
                  <a:gd name="connsiteX333" fmla="*/ 1839 w 10000"/>
                  <a:gd name="connsiteY333" fmla="*/ 8073 h 10000"/>
                  <a:gd name="connsiteX334" fmla="*/ 1842 w 10000"/>
                  <a:gd name="connsiteY334" fmla="*/ 8106 h 10000"/>
                  <a:gd name="connsiteX335" fmla="*/ 1839 w 10000"/>
                  <a:gd name="connsiteY335" fmla="*/ 8144 h 10000"/>
                  <a:gd name="connsiteX336" fmla="*/ 1856 w 10000"/>
                  <a:gd name="connsiteY336" fmla="*/ 8164 h 10000"/>
                  <a:gd name="connsiteX337" fmla="*/ 1886 w 10000"/>
                  <a:gd name="connsiteY337" fmla="*/ 8193 h 10000"/>
                  <a:gd name="connsiteX338" fmla="*/ 1922 w 10000"/>
                  <a:gd name="connsiteY338" fmla="*/ 8206 h 10000"/>
                  <a:gd name="connsiteX339" fmla="*/ 1967 w 10000"/>
                  <a:gd name="connsiteY339" fmla="*/ 8203 h 10000"/>
                  <a:gd name="connsiteX340" fmla="*/ 1986 w 10000"/>
                  <a:gd name="connsiteY340" fmla="*/ 8212 h 10000"/>
                  <a:gd name="connsiteX341" fmla="*/ 2000 w 10000"/>
                  <a:gd name="connsiteY341" fmla="*/ 8232 h 10000"/>
                  <a:gd name="connsiteX342" fmla="*/ 2033 w 10000"/>
                  <a:gd name="connsiteY342" fmla="*/ 8258 h 10000"/>
                  <a:gd name="connsiteX343" fmla="*/ 2050 w 10000"/>
                  <a:gd name="connsiteY343" fmla="*/ 8271 h 10000"/>
                  <a:gd name="connsiteX344" fmla="*/ 2089 w 10000"/>
                  <a:gd name="connsiteY344" fmla="*/ 8280 h 10000"/>
                  <a:gd name="connsiteX345" fmla="*/ 2122 w 10000"/>
                  <a:gd name="connsiteY345" fmla="*/ 8300 h 10000"/>
                  <a:gd name="connsiteX346" fmla="*/ 2163 w 10000"/>
                  <a:gd name="connsiteY346" fmla="*/ 8332 h 10000"/>
                  <a:gd name="connsiteX347" fmla="*/ 2172 w 10000"/>
                  <a:gd name="connsiteY347" fmla="*/ 8335 h 10000"/>
                  <a:gd name="connsiteX348" fmla="*/ 2177 w 10000"/>
                  <a:gd name="connsiteY348" fmla="*/ 8345 h 10000"/>
                  <a:gd name="connsiteX349" fmla="*/ 2163 w 10000"/>
                  <a:gd name="connsiteY349" fmla="*/ 8371 h 10000"/>
                  <a:gd name="connsiteX350" fmla="*/ 2139 w 10000"/>
                  <a:gd name="connsiteY350" fmla="*/ 8423 h 10000"/>
                  <a:gd name="connsiteX351" fmla="*/ 2130 w 10000"/>
                  <a:gd name="connsiteY351" fmla="*/ 8439 h 10000"/>
                  <a:gd name="connsiteX352" fmla="*/ 2105 w 10000"/>
                  <a:gd name="connsiteY352" fmla="*/ 8446 h 10000"/>
                  <a:gd name="connsiteX353" fmla="*/ 2080 w 10000"/>
                  <a:gd name="connsiteY353" fmla="*/ 8449 h 10000"/>
                  <a:gd name="connsiteX354" fmla="*/ 2075 w 10000"/>
                  <a:gd name="connsiteY354" fmla="*/ 8459 h 10000"/>
                  <a:gd name="connsiteX355" fmla="*/ 2072 w 10000"/>
                  <a:gd name="connsiteY355" fmla="*/ 8475 h 10000"/>
                  <a:gd name="connsiteX356" fmla="*/ 2080 w 10000"/>
                  <a:gd name="connsiteY356" fmla="*/ 8484 h 10000"/>
                  <a:gd name="connsiteX357" fmla="*/ 2100 w 10000"/>
                  <a:gd name="connsiteY357" fmla="*/ 8475 h 10000"/>
                  <a:gd name="connsiteX358" fmla="*/ 2141 w 10000"/>
                  <a:gd name="connsiteY358" fmla="*/ 8478 h 10000"/>
                  <a:gd name="connsiteX359" fmla="*/ 2172 w 10000"/>
                  <a:gd name="connsiteY359" fmla="*/ 8475 h 10000"/>
                  <a:gd name="connsiteX360" fmla="*/ 2188 w 10000"/>
                  <a:gd name="connsiteY360" fmla="*/ 8475 h 10000"/>
                  <a:gd name="connsiteX361" fmla="*/ 2222 w 10000"/>
                  <a:gd name="connsiteY361" fmla="*/ 8497 h 10000"/>
                  <a:gd name="connsiteX362" fmla="*/ 2252 w 10000"/>
                  <a:gd name="connsiteY362" fmla="*/ 8514 h 10000"/>
                  <a:gd name="connsiteX363" fmla="*/ 2274 w 10000"/>
                  <a:gd name="connsiteY363" fmla="*/ 8514 h 10000"/>
                  <a:gd name="connsiteX364" fmla="*/ 2299 w 10000"/>
                  <a:gd name="connsiteY364" fmla="*/ 8504 h 10000"/>
                  <a:gd name="connsiteX365" fmla="*/ 2310 w 10000"/>
                  <a:gd name="connsiteY365" fmla="*/ 8504 h 10000"/>
                  <a:gd name="connsiteX366" fmla="*/ 2319 w 10000"/>
                  <a:gd name="connsiteY366" fmla="*/ 8484 h 10000"/>
                  <a:gd name="connsiteX367" fmla="*/ 2338 w 10000"/>
                  <a:gd name="connsiteY367" fmla="*/ 8494 h 10000"/>
                  <a:gd name="connsiteX368" fmla="*/ 2338 w 10000"/>
                  <a:gd name="connsiteY368" fmla="*/ 8552 h 10000"/>
                  <a:gd name="connsiteX369" fmla="*/ 2366 w 10000"/>
                  <a:gd name="connsiteY369" fmla="*/ 8572 h 10000"/>
                  <a:gd name="connsiteX370" fmla="*/ 2382 w 10000"/>
                  <a:gd name="connsiteY370" fmla="*/ 8582 h 10000"/>
                  <a:gd name="connsiteX371" fmla="*/ 2435 w 10000"/>
                  <a:gd name="connsiteY371" fmla="*/ 8552 h 10000"/>
                  <a:gd name="connsiteX372" fmla="*/ 2443 w 10000"/>
                  <a:gd name="connsiteY372" fmla="*/ 8552 h 10000"/>
                  <a:gd name="connsiteX373" fmla="*/ 2454 w 10000"/>
                  <a:gd name="connsiteY373" fmla="*/ 8552 h 10000"/>
                  <a:gd name="connsiteX374" fmla="*/ 2471 w 10000"/>
                  <a:gd name="connsiteY374" fmla="*/ 8546 h 10000"/>
                  <a:gd name="connsiteX375" fmla="*/ 2488 w 10000"/>
                  <a:gd name="connsiteY375" fmla="*/ 8536 h 10000"/>
                  <a:gd name="connsiteX376" fmla="*/ 2501 w 10000"/>
                  <a:gd name="connsiteY376" fmla="*/ 8533 h 10000"/>
                  <a:gd name="connsiteX377" fmla="*/ 2512 w 10000"/>
                  <a:gd name="connsiteY377" fmla="*/ 8533 h 10000"/>
                  <a:gd name="connsiteX378" fmla="*/ 2521 w 10000"/>
                  <a:gd name="connsiteY378" fmla="*/ 8546 h 10000"/>
                  <a:gd name="connsiteX379" fmla="*/ 2521 w 10000"/>
                  <a:gd name="connsiteY379" fmla="*/ 8572 h 10000"/>
                  <a:gd name="connsiteX380" fmla="*/ 2535 w 10000"/>
                  <a:gd name="connsiteY380" fmla="*/ 8588 h 10000"/>
                  <a:gd name="connsiteX381" fmla="*/ 2551 w 10000"/>
                  <a:gd name="connsiteY381" fmla="*/ 8582 h 10000"/>
                  <a:gd name="connsiteX382" fmla="*/ 2560 w 10000"/>
                  <a:gd name="connsiteY382" fmla="*/ 8582 h 10000"/>
                  <a:gd name="connsiteX383" fmla="*/ 2573 w 10000"/>
                  <a:gd name="connsiteY383" fmla="*/ 8588 h 10000"/>
                  <a:gd name="connsiteX384" fmla="*/ 2584 w 10000"/>
                  <a:gd name="connsiteY384" fmla="*/ 8591 h 10000"/>
                  <a:gd name="connsiteX385" fmla="*/ 2590 w 10000"/>
                  <a:gd name="connsiteY385" fmla="*/ 8598 h 10000"/>
                  <a:gd name="connsiteX386" fmla="*/ 2598 w 10000"/>
                  <a:gd name="connsiteY386" fmla="*/ 8608 h 10000"/>
                  <a:gd name="connsiteX387" fmla="*/ 2607 w 10000"/>
                  <a:gd name="connsiteY387" fmla="*/ 8617 h 10000"/>
                  <a:gd name="connsiteX388" fmla="*/ 2618 w 10000"/>
                  <a:gd name="connsiteY388" fmla="*/ 8617 h 10000"/>
                  <a:gd name="connsiteX389" fmla="*/ 2640 w 10000"/>
                  <a:gd name="connsiteY389" fmla="*/ 8608 h 10000"/>
                  <a:gd name="connsiteX390" fmla="*/ 2670 w 10000"/>
                  <a:gd name="connsiteY390" fmla="*/ 8598 h 10000"/>
                  <a:gd name="connsiteX391" fmla="*/ 2673 w 10000"/>
                  <a:gd name="connsiteY391" fmla="*/ 8598 h 10000"/>
                  <a:gd name="connsiteX392" fmla="*/ 2690 w 10000"/>
                  <a:gd name="connsiteY392" fmla="*/ 8598 h 10000"/>
                  <a:gd name="connsiteX393" fmla="*/ 2698 w 10000"/>
                  <a:gd name="connsiteY393" fmla="*/ 8598 h 10000"/>
                  <a:gd name="connsiteX394" fmla="*/ 2712 w 10000"/>
                  <a:gd name="connsiteY394" fmla="*/ 8598 h 10000"/>
                  <a:gd name="connsiteX395" fmla="*/ 2726 w 10000"/>
                  <a:gd name="connsiteY395" fmla="*/ 8591 h 10000"/>
                  <a:gd name="connsiteX396" fmla="*/ 2737 w 10000"/>
                  <a:gd name="connsiteY396" fmla="*/ 8588 h 10000"/>
                  <a:gd name="connsiteX397" fmla="*/ 2759 w 10000"/>
                  <a:gd name="connsiteY397" fmla="*/ 8582 h 10000"/>
                  <a:gd name="connsiteX398" fmla="*/ 2770 w 10000"/>
                  <a:gd name="connsiteY398" fmla="*/ 8578 h 10000"/>
                  <a:gd name="connsiteX399" fmla="*/ 2784 w 10000"/>
                  <a:gd name="connsiteY399" fmla="*/ 8572 h 10000"/>
                  <a:gd name="connsiteX400" fmla="*/ 2795 w 10000"/>
                  <a:gd name="connsiteY400" fmla="*/ 8572 h 10000"/>
                  <a:gd name="connsiteX401" fmla="*/ 2803 w 10000"/>
                  <a:gd name="connsiteY401" fmla="*/ 8588 h 10000"/>
                  <a:gd name="connsiteX402" fmla="*/ 2803 w 10000"/>
                  <a:gd name="connsiteY402" fmla="*/ 8591 h 10000"/>
                  <a:gd name="connsiteX403" fmla="*/ 2803 w 10000"/>
                  <a:gd name="connsiteY403" fmla="*/ 8601 h 10000"/>
                  <a:gd name="connsiteX404" fmla="*/ 2809 w 10000"/>
                  <a:gd name="connsiteY404" fmla="*/ 8601 h 10000"/>
                  <a:gd name="connsiteX405" fmla="*/ 2823 w 10000"/>
                  <a:gd name="connsiteY405" fmla="*/ 8598 h 10000"/>
                  <a:gd name="connsiteX406" fmla="*/ 2831 w 10000"/>
                  <a:gd name="connsiteY406" fmla="*/ 8598 h 10000"/>
                  <a:gd name="connsiteX407" fmla="*/ 2839 w 10000"/>
                  <a:gd name="connsiteY407" fmla="*/ 8601 h 10000"/>
                  <a:gd name="connsiteX408" fmla="*/ 2848 w 10000"/>
                  <a:gd name="connsiteY408" fmla="*/ 8598 h 10000"/>
                  <a:gd name="connsiteX409" fmla="*/ 2856 w 10000"/>
                  <a:gd name="connsiteY409" fmla="*/ 8601 h 10000"/>
                  <a:gd name="connsiteX410" fmla="*/ 2859 w 10000"/>
                  <a:gd name="connsiteY410" fmla="*/ 8601 h 10000"/>
                  <a:gd name="connsiteX411" fmla="*/ 2864 w 10000"/>
                  <a:gd name="connsiteY411" fmla="*/ 8598 h 10000"/>
                  <a:gd name="connsiteX412" fmla="*/ 2889 w 10000"/>
                  <a:gd name="connsiteY412" fmla="*/ 8611 h 10000"/>
                  <a:gd name="connsiteX413" fmla="*/ 2906 w 10000"/>
                  <a:gd name="connsiteY413" fmla="*/ 8620 h 10000"/>
                  <a:gd name="connsiteX414" fmla="*/ 2914 w 10000"/>
                  <a:gd name="connsiteY414" fmla="*/ 8627 h 10000"/>
                  <a:gd name="connsiteX415" fmla="*/ 2920 w 10000"/>
                  <a:gd name="connsiteY415" fmla="*/ 8640 h 10000"/>
                  <a:gd name="connsiteX416" fmla="*/ 2922 w 10000"/>
                  <a:gd name="connsiteY416" fmla="*/ 8666 h 10000"/>
                  <a:gd name="connsiteX417" fmla="*/ 2922 w 10000"/>
                  <a:gd name="connsiteY417" fmla="*/ 8692 h 10000"/>
                  <a:gd name="connsiteX418" fmla="*/ 2939 w 10000"/>
                  <a:gd name="connsiteY418" fmla="*/ 8695 h 10000"/>
                  <a:gd name="connsiteX419" fmla="*/ 2953 w 10000"/>
                  <a:gd name="connsiteY419" fmla="*/ 8695 h 10000"/>
                  <a:gd name="connsiteX420" fmla="*/ 2961 w 10000"/>
                  <a:gd name="connsiteY420" fmla="*/ 8695 h 10000"/>
                  <a:gd name="connsiteX421" fmla="*/ 2972 w 10000"/>
                  <a:gd name="connsiteY421" fmla="*/ 8692 h 10000"/>
                  <a:gd name="connsiteX422" fmla="*/ 2981 w 10000"/>
                  <a:gd name="connsiteY422" fmla="*/ 8685 h 10000"/>
                  <a:gd name="connsiteX423" fmla="*/ 2989 w 10000"/>
                  <a:gd name="connsiteY423" fmla="*/ 8685 h 10000"/>
                  <a:gd name="connsiteX424" fmla="*/ 3008 w 10000"/>
                  <a:gd name="connsiteY424" fmla="*/ 8685 h 10000"/>
                  <a:gd name="connsiteX425" fmla="*/ 3028 w 10000"/>
                  <a:gd name="connsiteY425" fmla="*/ 8695 h 10000"/>
                  <a:gd name="connsiteX426" fmla="*/ 3042 w 10000"/>
                  <a:gd name="connsiteY426" fmla="*/ 8695 h 10000"/>
                  <a:gd name="connsiteX427" fmla="*/ 3053 w 10000"/>
                  <a:gd name="connsiteY427" fmla="*/ 8676 h 10000"/>
                  <a:gd name="connsiteX428" fmla="*/ 3061 w 10000"/>
                  <a:gd name="connsiteY428" fmla="*/ 8666 h 10000"/>
                  <a:gd name="connsiteX429" fmla="*/ 3066 w 10000"/>
                  <a:gd name="connsiteY429" fmla="*/ 8656 h 10000"/>
                  <a:gd name="connsiteX430" fmla="*/ 3091 w 10000"/>
                  <a:gd name="connsiteY430" fmla="*/ 8659 h 10000"/>
                  <a:gd name="connsiteX431" fmla="*/ 3105 w 10000"/>
                  <a:gd name="connsiteY431" fmla="*/ 8659 h 10000"/>
                  <a:gd name="connsiteX432" fmla="*/ 3108 w 10000"/>
                  <a:gd name="connsiteY432" fmla="*/ 8650 h 10000"/>
                  <a:gd name="connsiteX433" fmla="*/ 3147 w 10000"/>
                  <a:gd name="connsiteY433" fmla="*/ 8588 h 10000"/>
                  <a:gd name="connsiteX434" fmla="*/ 3150 w 10000"/>
                  <a:gd name="connsiteY434" fmla="*/ 8598 h 10000"/>
                  <a:gd name="connsiteX435" fmla="*/ 3163 w 10000"/>
                  <a:gd name="connsiteY435" fmla="*/ 8601 h 10000"/>
                  <a:gd name="connsiteX436" fmla="*/ 3180 w 10000"/>
                  <a:gd name="connsiteY436" fmla="*/ 8608 h 10000"/>
                  <a:gd name="connsiteX437" fmla="*/ 3188 w 10000"/>
                  <a:gd name="connsiteY437" fmla="*/ 8611 h 10000"/>
                  <a:gd name="connsiteX438" fmla="*/ 3227 w 10000"/>
                  <a:gd name="connsiteY438" fmla="*/ 8620 h 10000"/>
                  <a:gd name="connsiteX439" fmla="*/ 3238 w 10000"/>
                  <a:gd name="connsiteY439" fmla="*/ 8617 h 10000"/>
                  <a:gd name="connsiteX440" fmla="*/ 3247 w 10000"/>
                  <a:gd name="connsiteY440" fmla="*/ 8601 h 10000"/>
                  <a:gd name="connsiteX441" fmla="*/ 3269 w 10000"/>
                  <a:gd name="connsiteY441" fmla="*/ 8611 h 10000"/>
                  <a:gd name="connsiteX442" fmla="*/ 3277 w 10000"/>
                  <a:gd name="connsiteY442" fmla="*/ 8617 h 10000"/>
                  <a:gd name="connsiteX443" fmla="*/ 3285 w 10000"/>
                  <a:gd name="connsiteY443" fmla="*/ 8611 h 10000"/>
                  <a:gd name="connsiteX444" fmla="*/ 3307 w 10000"/>
                  <a:gd name="connsiteY444" fmla="*/ 8611 h 10000"/>
                  <a:gd name="connsiteX445" fmla="*/ 3319 w 10000"/>
                  <a:gd name="connsiteY445" fmla="*/ 8617 h 10000"/>
                  <a:gd name="connsiteX446" fmla="*/ 3324 w 10000"/>
                  <a:gd name="connsiteY446" fmla="*/ 8617 h 10000"/>
                  <a:gd name="connsiteX447" fmla="*/ 3327 w 10000"/>
                  <a:gd name="connsiteY447" fmla="*/ 8620 h 10000"/>
                  <a:gd name="connsiteX448" fmla="*/ 3341 w 10000"/>
                  <a:gd name="connsiteY448" fmla="*/ 8620 h 10000"/>
                  <a:gd name="connsiteX449" fmla="*/ 3357 w 10000"/>
                  <a:gd name="connsiteY449" fmla="*/ 8620 h 10000"/>
                  <a:gd name="connsiteX450" fmla="*/ 3374 w 10000"/>
                  <a:gd name="connsiteY450" fmla="*/ 8620 h 10000"/>
                  <a:gd name="connsiteX451" fmla="*/ 3382 w 10000"/>
                  <a:gd name="connsiteY451" fmla="*/ 8620 h 10000"/>
                  <a:gd name="connsiteX452" fmla="*/ 3399 w 10000"/>
                  <a:gd name="connsiteY452" fmla="*/ 8611 h 10000"/>
                  <a:gd name="connsiteX453" fmla="*/ 3413 w 10000"/>
                  <a:gd name="connsiteY453" fmla="*/ 8601 h 10000"/>
                  <a:gd name="connsiteX454" fmla="*/ 3421 w 10000"/>
                  <a:gd name="connsiteY454" fmla="*/ 8588 h 10000"/>
                  <a:gd name="connsiteX455" fmla="*/ 3421 w 10000"/>
                  <a:gd name="connsiteY455" fmla="*/ 8572 h 10000"/>
                  <a:gd name="connsiteX456" fmla="*/ 3421 w 10000"/>
                  <a:gd name="connsiteY456" fmla="*/ 8552 h 10000"/>
                  <a:gd name="connsiteX457" fmla="*/ 3424 w 10000"/>
                  <a:gd name="connsiteY457" fmla="*/ 8533 h 10000"/>
                  <a:gd name="connsiteX458" fmla="*/ 3432 w 10000"/>
                  <a:gd name="connsiteY458" fmla="*/ 8523 h 10000"/>
                  <a:gd name="connsiteX459" fmla="*/ 3446 w 10000"/>
                  <a:gd name="connsiteY459" fmla="*/ 8523 h 10000"/>
                  <a:gd name="connsiteX460" fmla="*/ 3457 w 10000"/>
                  <a:gd name="connsiteY460" fmla="*/ 8523 h 10000"/>
                  <a:gd name="connsiteX461" fmla="*/ 3476 w 10000"/>
                  <a:gd name="connsiteY461" fmla="*/ 8533 h 10000"/>
                  <a:gd name="connsiteX462" fmla="*/ 3485 w 10000"/>
                  <a:gd name="connsiteY462" fmla="*/ 8536 h 10000"/>
                  <a:gd name="connsiteX463" fmla="*/ 3501 w 10000"/>
                  <a:gd name="connsiteY463" fmla="*/ 8527 h 10000"/>
                  <a:gd name="connsiteX464" fmla="*/ 3504 w 10000"/>
                  <a:gd name="connsiteY464" fmla="*/ 8514 h 10000"/>
                  <a:gd name="connsiteX465" fmla="*/ 3510 w 10000"/>
                  <a:gd name="connsiteY465" fmla="*/ 8497 h 10000"/>
                  <a:gd name="connsiteX466" fmla="*/ 3537 w 10000"/>
                  <a:gd name="connsiteY466" fmla="*/ 8484 h 10000"/>
                  <a:gd name="connsiteX467" fmla="*/ 3562 w 10000"/>
                  <a:gd name="connsiteY467" fmla="*/ 8488 h 10000"/>
                  <a:gd name="connsiteX468" fmla="*/ 3568 w 10000"/>
                  <a:gd name="connsiteY468" fmla="*/ 8484 h 10000"/>
                  <a:gd name="connsiteX469" fmla="*/ 3584 w 10000"/>
                  <a:gd name="connsiteY469" fmla="*/ 8494 h 10000"/>
                  <a:gd name="connsiteX470" fmla="*/ 3593 w 10000"/>
                  <a:gd name="connsiteY470" fmla="*/ 8507 h 10000"/>
                  <a:gd name="connsiteX471" fmla="*/ 3618 w 10000"/>
                  <a:gd name="connsiteY471" fmla="*/ 8497 h 10000"/>
                  <a:gd name="connsiteX472" fmla="*/ 3643 w 10000"/>
                  <a:gd name="connsiteY472" fmla="*/ 8475 h 10000"/>
                  <a:gd name="connsiteX473" fmla="*/ 3657 w 10000"/>
                  <a:gd name="connsiteY473" fmla="*/ 8478 h 10000"/>
                  <a:gd name="connsiteX474" fmla="*/ 3670 w 10000"/>
                  <a:gd name="connsiteY474" fmla="*/ 8475 h 10000"/>
                  <a:gd name="connsiteX475" fmla="*/ 3673 w 10000"/>
                  <a:gd name="connsiteY475" fmla="*/ 8468 h 10000"/>
                  <a:gd name="connsiteX476" fmla="*/ 3681 w 10000"/>
                  <a:gd name="connsiteY476" fmla="*/ 8468 h 10000"/>
                  <a:gd name="connsiteX477" fmla="*/ 3698 w 10000"/>
                  <a:gd name="connsiteY477" fmla="*/ 8478 h 10000"/>
                  <a:gd name="connsiteX478" fmla="*/ 3720 w 10000"/>
                  <a:gd name="connsiteY478" fmla="*/ 8497 h 10000"/>
                  <a:gd name="connsiteX479" fmla="*/ 3715 w 10000"/>
                  <a:gd name="connsiteY479" fmla="*/ 8504 h 10000"/>
                  <a:gd name="connsiteX480" fmla="*/ 3729 w 10000"/>
                  <a:gd name="connsiteY480" fmla="*/ 8514 h 10000"/>
                  <a:gd name="connsiteX481" fmla="*/ 3729 w 10000"/>
                  <a:gd name="connsiteY481" fmla="*/ 8517 h 10000"/>
                  <a:gd name="connsiteX482" fmla="*/ 3740 w 10000"/>
                  <a:gd name="connsiteY482" fmla="*/ 8527 h 10000"/>
                  <a:gd name="connsiteX483" fmla="*/ 3759 w 10000"/>
                  <a:gd name="connsiteY483" fmla="*/ 8517 h 10000"/>
                  <a:gd name="connsiteX484" fmla="*/ 3762 w 10000"/>
                  <a:gd name="connsiteY484" fmla="*/ 8504 h 10000"/>
                  <a:gd name="connsiteX485" fmla="*/ 3770 w 10000"/>
                  <a:gd name="connsiteY485" fmla="*/ 8488 h 10000"/>
                  <a:gd name="connsiteX486" fmla="*/ 3778 w 10000"/>
                  <a:gd name="connsiteY486" fmla="*/ 8484 h 10000"/>
                  <a:gd name="connsiteX487" fmla="*/ 3792 w 10000"/>
                  <a:gd name="connsiteY487" fmla="*/ 8475 h 10000"/>
                  <a:gd name="connsiteX488" fmla="*/ 3803 w 10000"/>
                  <a:gd name="connsiteY488" fmla="*/ 8478 h 10000"/>
                  <a:gd name="connsiteX489" fmla="*/ 3809 w 10000"/>
                  <a:gd name="connsiteY489" fmla="*/ 8475 h 10000"/>
                  <a:gd name="connsiteX490" fmla="*/ 3825 w 10000"/>
                  <a:gd name="connsiteY490" fmla="*/ 8465 h 10000"/>
                  <a:gd name="connsiteX491" fmla="*/ 3834 w 10000"/>
                  <a:gd name="connsiteY491" fmla="*/ 8468 h 10000"/>
                  <a:gd name="connsiteX492" fmla="*/ 3842 w 10000"/>
                  <a:gd name="connsiteY492" fmla="*/ 8478 h 10000"/>
                  <a:gd name="connsiteX493" fmla="*/ 3850 w 10000"/>
                  <a:gd name="connsiteY493" fmla="*/ 8478 h 10000"/>
                  <a:gd name="connsiteX494" fmla="*/ 3859 w 10000"/>
                  <a:gd name="connsiteY494" fmla="*/ 8484 h 10000"/>
                  <a:gd name="connsiteX495" fmla="*/ 3873 w 10000"/>
                  <a:gd name="connsiteY495" fmla="*/ 8494 h 10000"/>
                  <a:gd name="connsiteX496" fmla="*/ 3875 w 10000"/>
                  <a:gd name="connsiteY496" fmla="*/ 8507 h 10000"/>
                  <a:gd name="connsiteX497" fmla="*/ 3881 w 10000"/>
                  <a:gd name="connsiteY497" fmla="*/ 8527 h 10000"/>
                  <a:gd name="connsiteX498" fmla="*/ 3875 w 10000"/>
                  <a:gd name="connsiteY498" fmla="*/ 8546 h 10000"/>
                  <a:gd name="connsiteX499" fmla="*/ 3892 w 10000"/>
                  <a:gd name="connsiteY499" fmla="*/ 8546 h 10000"/>
                  <a:gd name="connsiteX500" fmla="*/ 3900 w 10000"/>
                  <a:gd name="connsiteY500" fmla="*/ 8543 h 10000"/>
                  <a:gd name="connsiteX501" fmla="*/ 3906 w 10000"/>
                  <a:gd name="connsiteY501" fmla="*/ 8543 h 10000"/>
                  <a:gd name="connsiteX502" fmla="*/ 3922 w 10000"/>
                  <a:gd name="connsiteY502" fmla="*/ 8552 h 10000"/>
                  <a:gd name="connsiteX503" fmla="*/ 3939 w 10000"/>
                  <a:gd name="connsiteY503" fmla="*/ 8559 h 10000"/>
                  <a:gd name="connsiteX504" fmla="*/ 3953 w 10000"/>
                  <a:gd name="connsiteY504" fmla="*/ 8572 h 10000"/>
                  <a:gd name="connsiteX505" fmla="*/ 3956 w 10000"/>
                  <a:gd name="connsiteY505" fmla="*/ 8588 h 10000"/>
                  <a:gd name="connsiteX506" fmla="*/ 3956 w 10000"/>
                  <a:gd name="connsiteY506" fmla="*/ 8608 h 10000"/>
                  <a:gd name="connsiteX507" fmla="*/ 3972 w 10000"/>
                  <a:gd name="connsiteY507" fmla="*/ 8608 h 10000"/>
                  <a:gd name="connsiteX508" fmla="*/ 3986 w 10000"/>
                  <a:gd name="connsiteY508" fmla="*/ 8608 h 10000"/>
                  <a:gd name="connsiteX509" fmla="*/ 3997 w 10000"/>
                  <a:gd name="connsiteY509" fmla="*/ 8608 h 10000"/>
                  <a:gd name="connsiteX510" fmla="*/ 4006 w 10000"/>
                  <a:gd name="connsiteY510" fmla="*/ 8608 h 10000"/>
                  <a:gd name="connsiteX511" fmla="*/ 4006 w 10000"/>
                  <a:gd name="connsiteY511" fmla="*/ 8611 h 10000"/>
                  <a:gd name="connsiteX512" fmla="*/ 4011 w 10000"/>
                  <a:gd name="connsiteY512" fmla="*/ 8611 h 10000"/>
                  <a:gd name="connsiteX513" fmla="*/ 4022 w 10000"/>
                  <a:gd name="connsiteY513" fmla="*/ 8620 h 10000"/>
                  <a:gd name="connsiteX514" fmla="*/ 4042 w 10000"/>
                  <a:gd name="connsiteY514" fmla="*/ 8620 h 10000"/>
                  <a:gd name="connsiteX515" fmla="*/ 4050 w 10000"/>
                  <a:gd name="connsiteY515" fmla="*/ 8617 h 10000"/>
                  <a:gd name="connsiteX516" fmla="*/ 4069 w 10000"/>
                  <a:gd name="connsiteY516" fmla="*/ 8620 h 10000"/>
                  <a:gd name="connsiteX517" fmla="*/ 4086 w 10000"/>
                  <a:gd name="connsiteY517" fmla="*/ 8630 h 10000"/>
                  <a:gd name="connsiteX518" fmla="*/ 4108 w 10000"/>
                  <a:gd name="connsiteY518" fmla="*/ 8627 h 10000"/>
                  <a:gd name="connsiteX519" fmla="*/ 4125 w 10000"/>
                  <a:gd name="connsiteY519" fmla="*/ 8620 h 10000"/>
                  <a:gd name="connsiteX520" fmla="*/ 4133 w 10000"/>
                  <a:gd name="connsiteY520" fmla="*/ 8611 h 10000"/>
                  <a:gd name="connsiteX521" fmla="*/ 4139 w 10000"/>
                  <a:gd name="connsiteY521" fmla="*/ 8608 h 10000"/>
                  <a:gd name="connsiteX522" fmla="*/ 4147 w 10000"/>
                  <a:gd name="connsiteY522" fmla="*/ 8601 h 10000"/>
                  <a:gd name="connsiteX523" fmla="*/ 4155 w 10000"/>
                  <a:gd name="connsiteY523" fmla="*/ 8591 h 10000"/>
                  <a:gd name="connsiteX524" fmla="*/ 4166 w 10000"/>
                  <a:gd name="connsiteY524" fmla="*/ 8582 h 10000"/>
                  <a:gd name="connsiteX525" fmla="*/ 4183 w 10000"/>
                  <a:gd name="connsiteY525" fmla="*/ 8569 h 10000"/>
                  <a:gd name="connsiteX526" fmla="*/ 4191 w 10000"/>
                  <a:gd name="connsiteY526" fmla="*/ 8562 h 10000"/>
                  <a:gd name="connsiteX527" fmla="*/ 4208 w 10000"/>
                  <a:gd name="connsiteY527" fmla="*/ 8552 h 10000"/>
                  <a:gd name="connsiteX528" fmla="*/ 4230 w 10000"/>
                  <a:gd name="connsiteY528" fmla="*/ 8552 h 10000"/>
                  <a:gd name="connsiteX529" fmla="*/ 4238 w 10000"/>
                  <a:gd name="connsiteY529" fmla="*/ 8559 h 10000"/>
                  <a:gd name="connsiteX530" fmla="*/ 4247 w 10000"/>
                  <a:gd name="connsiteY530" fmla="*/ 8572 h 10000"/>
                  <a:gd name="connsiteX531" fmla="*/ 4252 w 10000"/>
                  <a:gd name="connsiteY531" fmla="*/ 8578 h 10000"/>
                  <a:gd name="connsiteX532" fmla="*/ 4263 w 10000"/>
                  <a:gd name="connsiteY532" fmla="*/ 8582 h 10000"/>
                  <a:gd name="connsiteX533" fmla="*/ 4277 w 10000"/>
                  <a:gd name="connsiteY533" fmla="*/ 8572 h 10000"/>
                  <a:gd name="connsiteX534" fmla="*/ 4294 w 10000"/>
                  <a:gd name="connsiteY534" fmla="*/ 8559 h 10000"/>
                  <a:gd name="connsiteX535" fmla="*/ 4302 w 10000"/>
                  <a:gd name="connsiteY535" fmla="*/ 8546 h 10000"/>
                  <a:gd name="connsiteX536" fmla="*/ 4310 w 10000"/>
                  <a:gd name="connsiteY536" fmla="*/ 8543 h 10000"/>
                  <a:gd name="connsiteX537" fmla="*/ 4313 w 10000"/>
                  <a:gd name="connsiteY537" fmla="*/ 8543 h 10000"/>
                  <a:gd name="connsiteX538" fmla="*/ 4332 w 10000"/>
                  <a:gd name="connsiteY538" fmla="*/ 8546 h 10000"/>
                  <a:gd name="connsiteX539" fmla="*/ 4335 w 10000"/>
                  <a:gd name="connsiteY539" fmla="*/ 8559 h 10000"/>
                  <a:gd name="connsiteX540" fmla="*/ 4349 w 10000"/>
                  <a:gd name="connsiteY540" fmla="*/ 8588 h 10000"/>
                  <a:gd name="connsiteX541" fmla="*/ 4360 w 10000"/>
                  <a:gd name="connsiteY541" fmla="*/ 8591 h 10000"/>
                  <a:gd name="connsiteX542" fmla="*/ 4366 w 10000"/>
                  <a:gd name="connsiteY542" fmla="*/ 8591 h 10000"/>
                  <a:gd name="connsiteX543" fmla="*/ 4382 w 10000"/>
                  <a:gd name="connsiteY543" fmla="*/ 8598 h 10000"/>
                  <a:gd name="connsiteX544" fmla="*/ 4385 w 10000"/>
                  <a:gd name="connsiteY544" fmla="*/ 8598 h 10000"/>
                  <a:gd name="connsiteX545" fmla="*/ 4402 w 10000"/>
                  <a:gd name="connsiteY545" fmla="*/ 8598 h 10000"/>
                  <a:gd name="connsiteX546" fmla="*/ 4421 w 10000"/>
                  <a:gd name="connsiteY546" fmla="*/ 8591 h 10000"/>
                  <a:gd name="connsiteX547" fmla="*/ 4440 w 10000"/>
                  <a:gd name="connsiteY547" fmla="*/ 8591 h 10000"/>
                  <a:gd name="connsiteX548" fmla="*/ 4449 w 10000"/>
                  <a:gd name="connsiteY548" fmla="*/ 8598 h 10000"/>
                  <a:gd name="connsiteX549" fmla="*/ 4454 w 10000"/>
                  <a:gd name="connsiteY549" fmla="*/ 8617 h 10000"/>
                  <a:gd name="connsiteX550" fmla="*/ 4463 w 10000"/>
                  <a:gd name="connsiteY550" fmla="*/ 8608 h 10000"/>
                  <a:gd name="connsiteX551" fmla="*/ 4474 w 10000"/>
                  <a:gd name="connsiteY551" fmla="*/ 8608 h 10000"/>
                  <a:gd name="connsiteX552" fmla="*/ 4490 w 10000"/>
                  <a:gd name="connsiteY552" fmla="*/ 8617 h 10000"/>
                  <a:gd name="connsiteX553" fmla="*/ 4504 w 10000"/>
                  <a:gd name="connsiteY553" fmla="*/ 8617 h 10000"/>
                  <a:gd name="connsiteX554" fmla="*/ 4518 w 10000"/>
                  <a:gd name="connsiteY554" fmla="*/ 8617 h 10000"/>
                  <a:gd name="connsiteX555" fmla="*/ 4535 w 10000"/>
                  <a:gd name="connsiteY555" fmla="*/ 8611 h 10000"/>
                  <a:gd name="connsiteX556" fmla="*/ 4546 w 10000"/>
                  <a:gd name="connsiteY556" fmla="*/ 8611 h 10000"/>
                  <a:gd name="connsiteX557" fmla="*/ 4562 w 10000"/>
                  <a:gd name="connsiteY557" fmla="*/ 8611 h 10000"/>
                  <a:gd name="connsiteX558" fmla="*/ 4571 w 10000"/>
                  <a:gd name="connsiteY558" fmla="*/ 8611 h 10000"/>
                  <a:gd name="connsiteX559" fmla="*/ 4579 w 10000"/>
                  <a:gd name="connsiteY559" fmla="*/ 8608 h 10000"/>
                  <a:gd name="connsiteX560" fmla="*/ 4584 w 10000"/>
                  <a:gd name="connsiteY560" fmla="*/ 8608 h 10000"/>
                  <a:gd name="connsiteX561" fmla="*/ 4601 w 10000"/>
                  <a:gd name="connsiteY561" fmla="*/ 8617 h 10000"/>
                  <a:gd name="connsiteX562" fmla="*/ 4609 w 10000"/>
                  <a:gd name="connsiteY562" fmla="*/ 8627 h 10000"/>
                  <a:gd name="connsiteX563" fmla="*/ 4618 w 10000"/>
                  <a:gd name="connsiteY563" fmla="*/ 8637 h 10000"/>
                  <a:gd name="connsiteX564" fmla="*/ 4618 w 10000"/>
                  <a:gd name="connsiteY564" fmla="*/ 8646 h 10000"/>
                  <a:gd name="connsiteX565" fmla="*/ 4634 w 10000"/>
                  <a:gd name="connsiteY565" fmla="*/ 8656 h 10000"/>
                  <a:gd name="connsiteX566" fmla="*/ 4640 w 10000"/>
                  <a:gd name="connsiteY566" fmla="*/ 8659 h 10000"/>
                  <a:gd name="connsiteX567" fmla="*/ 4651 w 10000"/>
                  <a:gd name="connsiteY567" fmla="*/ 8666 h 10000"/>
                  <a:gd name="connsiteX568" fmla="*/ 4657 w 10000"/>
                  <a:gd name="connsiteY568" fmla="*/ 8659 h 10000"/>
                  <a:gd name="connsiteX569" fmla="*/ 4668 w 10000"/>
                  <a:gd name="connsiteY569" fmla="*/ 8650 h 10000"/>
                  <a:gd name="connsiteX570" fmla="*/ 4676 w 10000"/>
                  <a:gd name="connsiteY570" fmla="*/ 8650 h 10000"/>
                  <a:gd name="connsiteX571" fmla="*/ 4690 w 10000"/>
                  <a:gd name="connsiteY571" fmla="*/ 8650 h 10000"/>
                  <a:gd name="connsiteX572" fmla="*/ 4698 w 10000"/>
                  <a:gd name="connsiteY572" fmla="*/ 8650 h 10000"/>
                  <a:gd name="connsiteX573" fmla="*/ 4704 w 10000"/>
                  <a:gd name="connsiteY573" fmla="*/ 8650 h 10000"/>
                  <a:gd name="connsiteX574" fmla="*/ 4706 w 10000"/>
                  <a:gd name="connsiteY574" fmla="*/ 8659 h 10000"/>
                  <a:gd name="connsiteX575" fmla="*/ 4706 w 10000"/>
                  <a:gd name="connsiteY575" fmla="*/ 8666 h 10000"/>
                  <a:gd name="connsiteX576" fmla="*/ 4723 w 10000"/>
                  <a:gd name="connsiteY576" fmla="*/ 8682 h 10000"/>
                  <a:gd name="connsiteX577" fmla="*/ 4737 w 10000"/>
                  <a:gd name="connsiteY577" fmla="*/ 8682 h 10000"/>
                  <a:gd name="connsiteX578" fmla="*/ 4745 w 10000"/>
                  <a:gd name="connsiteY578" fmla="*/ 8676 h 10000"/>
                  <a:gd name="connsiteX579" fmla="*/ 4756 w 10000"/>
                  <a:gd name="connsiteY579" fmla="*/ 8666 h 10000"/>
                  <a:gd name="connsiteX580" fmla="*/ 4765 w 10000"/>
                  <a:gd name="connsiteY580" fmla="*/ 8666 h 10000"/>
                  <a:gd name="connsiteX581" fmla="*/ 4765 w 10000"/>
                  <a:gd name="connsiteY581" fmla="*/ 8682 h 10000"/>
                  <a:gd name="connsiteX582" fmla="*/ 4770 w 10000"/>
                  <a:gd name="connsiteY582" fmla="*/ 8701 h 10000"/>
                  <a:gd name="connsiteX583" fmla="*/ 4778 w 10000"/>
                  <a:gd name="connsiteY583" fmla="*/ 8705 h 10000"/>
                  <a:gd name="connsiteX584" fmla="*/ 4795 w 10000"/>
                  <a:gd name="connsiteY584" fmla="*/ 8714 h 10000"/>
                  <a:gd name="connsiteX585" fmla="*/ 4812 w 10000"/>
                  <a:gd name="connsiteY585" fmla="*/ 8714 h 10000"/>
                  <a:gd name="connsiteX586" fmla="*/ 4825 w 10000"/>
                  <a:gd name="connsiteY586" fmla="*/ 8705 h 10000"/>
                  <a:gd name="connsiteX587" fmla="*/ 4825 w 10000"/>
                  <a:gd name="connsiteY587" fmla="*/ 8701 h 10000"/>
                  <a:gd name="connsiteX588" fmla="*/ 4828 w 10000"/>
                  <a:gd name="connsiteY588" fmla="*/ 8701 h 10000"/>
                  <a:gd name="connsiteX589" fmla="*/ 4837 w 10000"/>
                  <a:gd name="connsiteY589" fmla="*/ 8692 h 10000"/>
                  <a:gd name="connsiteX590" fmla="*/ 4842 w 10000"/>
                  <a:gd name="connsiteY590" fmla="*/ 8685 h 10000"/>
                  <a:gd name="connsiteX591" fmla="*/ 4859 w 10000"/>
                  <a:gd name="connsiteY591" fmla="*/ 8692 h 10000"/>
                  <a:gd name="connsiteX592" fmla="*/ 4870 w 10000"/>
                  <a:gd name="connsiteY592" fmla="*/ 8701 h 10000"/>
                  <a:gd name="connsiteX593" fmla="*/ 4878 w 10000"/>
                  <a:gd name="connsiteY593" fmla="*/ 8714 h 10000"/>
                  <a:gd name="connsiteX594" fmla="*/ 4892 w 10000"/>
                  <a:gd name="connsiteY594" fmla="*/ 8724 h 10000"/>
                  <a:gd name="connsiteX595" fmla="*/ 4900 w 10000"/>
                  <a:gd name="connsiteY595" fmla="*/ 8724 h 10000"/>
                  <a:gd name="connsiteX596" fmla="*/ 4906 w 10000"/>
                  <a:gd name="connsiteY596" fmla="*/ 8705 h 10000"/>
                  <a:gd name="connsiteX597" fmla="*/ 4925 w 10000"/>
                  <a:gd name="connsiteY597" fmla="*/ 8724 h 10000"/>
                  <a:gd name="connsiteX598" fmla="*/ 4939 w 10000"/>
                  <a:gd name="connsiteY598" fmla="*/ 8701 h 10000"/>
                  <a:gd name="connsiteX599" fmla="*/ 4950 w 10000"/>
                  <a:gd name="connsiteY599" fmla="*/ 8695 h 10000"/>
                  <a:gd name="connsiteX600" fmla="*/ 4956 w 10000"/>
                  <a:gd name="connsiteY600" fmla="*/ 8692 h 10000"/>
                  <a:gd name="connsiteX601" fmla="*/ 4986 w 10000"/>
                  <a:gd name="connsiteY601" fmla="*/ 8705 h 10000"/>
                  <a:gd name="connsiteX602" fmla="*/ 5003 w 10000"/>
                  <a:gd name="connsiteY602" fmla="*/ 8701 h 10000"/>
                  <a:gd name="connsiteX603" fmla="*/ 5011 w 10000"/>
                  <a:gd name="connsiteY603" fmla="*/ 8692 h 10000"/>
                  <a:gd name="connsiteX604" fmla="*/ 5028 w 10000"/>
                  <a:gd name="connsiteY604" fmla="*/ 8682 h 10000"/>
                  <a:gd name="connsiteX605" fmla="*/ 5030 w 10000"/>
                  <a:gd name="connsiteY605" fmla="*/ 8659 h 10000"/>
                  <a:gd name="connsiteX606" fmla="*/ 5039 w 10000"/>
                  <a:gd name="connsiteY606" fmla="*/ 8656 h 10000"/>
                  <a:gd name="connsiteX607" fmla="*/ 5053 w 10000"/>
                  <a:gd name="connsiteY607" fmla="*/ 8669 h 10000"/>
                  <a:gd name="connsiteX608" fmla="*/ 5061 w 10000"/>
                  <a:gd name="connsiteY608" fmla="*/ 8669 h 10000"/>
                  <a:gd name="connsiteX609" fmla="*/ 5061 w 10000"/>
                  <a:gd name="connsiteY609" fmla="*/ 8676 h 10000"/>
                  <a:gd name="connsiteX610" fmla="*/ 5069 w 10000"/>
                  <a:gd name="connsiteY610" fmla="*/ 8669 h 10000"/>
                  <a:gd name="connsiteX611" fmla="*/ 5083 w 10000"/>
                  <a:gd name="connsiteY611" fmla="*/ 8669 h 10000"/>
                  <a:gd name="connsiteX612" fmla="*/ 5100 w 10000"/>
                  <a:gd name="connsiteY612" fmla="*/ 8669 h 10000"/>
                  <a:gd name="connsiteX613" fmla="*/ 5119 w 10000"/>
                  <a:gd name="connsiteY613" fmla="*/ 8682 h 10000"/>
                  <a:gd name="connsiteX614" fmla="*/ 5136 w 10000"/>
                  <a:gd name="connsiteY614" fmla="*/ 8692 h 10000"/>
                  <a:gd name="connsiteX615" fmla="*/ 5161 w 10000"/>
                  <a:gd name="connsiteY615" fmla="*/ 8701 h 10000"/>
                  <a:gd name="connsiteX616" fmla="*/ 5183 w 10000"/>
                  <a:gd name="connsiteY616" fmla="*/ 8701 h 10000"/>
                  <a:gd name="connsiteX617" fmla="*/ 5199 w 10000"/>
                  <a:gd name="connsiteY617" fmla="*/ 8701 h 10000"/>
                  <a:gd name="connsiteX618" fmla="*/ 5213 w 10000"/>
                  <a:gd name="connsiteY618" fmla="*/ 8705 h 10000"/>
                  <a:gd name="connsiteX619" fmla="*/ 5224 w 10000"/>
                  <a:gd name="connsiteY619" fmla="*/ 8701 h 10000"/>
                  <a:gd name="connsiteX620" fmla="*/ 5230 w 10000"/>
                  <a:gd name="connsiteY620" fmla="*/ 8701 h 10000"/>
                  <a:gd name="connsiteX621" fmla="*/ 5241 w 10000"/>
                  <a:gd name="connsiteY621" fmla="*/ 8676 h 10000"/>
                  <a:gd name="connsiteX622" fmla="*/ 5247 w 10000"/>
                  <a:gd name="connsiteY622" fmla="*/ 8666 h 10000"/>
                  <a:gd name="connsiteX623" fmla="*/ 5249 w 10000"/>
                  <a:gd name="connsiteY623" fmla="*/ 8646 h 10000"/>
                  <a:gd name="connsiteX624" fmla="*/ 5249 w 10000"/>
                  <a:gd name="connsiteY624" fmla="*/ 8650 h 10000"/>
                  <a:gd name="connsiteX625" fmla="*/ 5255 w 10000"/>
                  <a:gd name="connsiteY625" fmla="*/ 8646 h 10000"/>
                  <a:gd name="connsiteX626" fmla="*/ 5271 w 10000"/>
                  <a:gd name="connsiteY626" fmla="*/ 8650 h 10000"/>
                  <a:gd name="connsiteX627" fmla="*/ 5288 w 10000"/>
                  <a:gd name="connsiteY627" fmla="*/ 8666 h 10000"/>
                  <a:gd name="connsiteX628" fmla="*/ 5296 w 10000"/>
                  <a:gd name="connsiteY628" fmla="*/ 8666 h 10000"/>
                  <a:gd name="connsiteX629" fmla="*/ 5310 w 10000"/>
                  <a:gd name="connsiteY629" fmla="*/ 8656 h 10000"/>
                  <a:gd name="connsiteX630" fmla="*/ 5321 w 10000"/>
                  <a:gd name="connsiteY630" fmla="*/ 8650 h 10000"/>
                  <a:gd name="connsiteX631" fmla="*/ 5338 w 10000"/>
                  <a:gd name="connsiteY631" fmla="*/ 8650 h 10000"/>
                  <a:gd name="connsiteX632" fmla="*/ 5360 w 10000"/>
                  <a:gd name="connsiteY632" fmla="*/ 8640 h 10000"/>
                  <a:gd name="connsiteX633" fmla="*/ 5366 w 10000"/>
                  <a:gd name="connsiteY633" fmla="*/ 8637 h 10000"/>
                  <a:gd name="connsiteX634" fmla="*/ 5368 w 10000"/>
                  <a:gd name="connsiteY634" fmla="*/ 8637 h 10000"/>
                  <a:gd name="connsiteX635" fmla="*/ 5382 w 10000"/>
                  <a:gd name="connsiteY635" fmla="*/ 8630 h 10000"/>
                  <a:gd name="connsiteX636" fmla="*/ 5391 w 10000"/>
                  <a:gd name="connsiteY636" fmla="*/ 8630 h 10000"/>
                  <a:gd name="connsiteX637" fmla="*/ 5402 w 10000"/>
                  <a:gd name="connsiteY637" fmla="*/ 8637 h 10000"/>
                  <a:gd name="connsiteX638" fmla="*/ 5418 w 10000"/>
                  <a:gd name="connsiteY638" fmla="*/ 8656 h 10000"/>
                  <a:gd name="connsiteX639" fmla="*/ 5432 w 10000"/>
                  <a:gd name="connsiteY639" fmla="*/ 8666 h 10000"/>
                  <a:gd name="connsiteX640" fmla="*/ 5443 w 10000"/>
                  <a:gd name="connsiteY640" fmla="*/ 8682 h 10000"/>
                  <a:gd name="connsiteX641" fmla="*/ 5457 w 10000"/>
                  <a:gd name="connsiteY641" fmla="*/ 8692 h 10000"/>
                  <a:gd name="connsiteX642" fmla="*/ 5471 w 10000"/>
                  <a:gd name="connsiteY642" fmla="*/ 8705 h 10000"/>
                  <a:gd name="connsiteX643" fmla="*/ 5488 w 10000"/>
                  <a:gd name="connsiteY643" fmla="*/ 8711 h 10000"/>
                  <a:gd name="connsiteX644" fmla="*/ 5490 w 10000"/>
                  <a:gd name="connsiteY644" fmla="*/ 8721 h 10000"/>
                  <a:gd name="connsiteX645" fmla="*/ 5512 w 10000"/>
                  <a:gd name="connsiteY645" fmla="*/ 8724 h 10000"/>
                  <a:gd name="connsiteX646" fmla="*/ 5521 w 10000"/>
                  <a:gd name="connsiteY646" fmla="*/ 8714 h 10000"/>
                  <a:gd name="connsiteX647" fmla="*/ 5524 w 10000"/>
                  <a:gd name="connsiteY647" fmla="*/ 8714 h 10000"/>
                  <a:gd name="connsiteX648" fmla="*/ 5532 w 10000"/>
                  <a:gd name="connsiteY648" fmla="*/ 8721 h 10000"/>
                  <a:gd name="connsiteX649" fmla="*/ 5540 w 10000"/>
                  <a:gd name="connsiteY649" fmla="*/ 8724 h 10000"/>
                  <a:gd name="connsiteX650" fmla="*/ 5562 w 10000"/>
                  <a:gd name="connsiteY650" fmla="*/ 8750 h 10000"/>
                  <a:gd name="connsiteX651" fmla="*/ 5562 w 10000"/>
                  <a:gd name="connsiteY651" fmla="*/ 8760 h 10000"/>
                  <a:gd name="connsiteX652" fmla="*/ 5571 w 10000"/>
                  <a:gd name="connsiteY652" fmla="*/ 8782 h 10000"/>
                  <a:gd name="connsiteX653" fmla="*/ 5579 w 10000"/>
                  <a:gd name="connsiteY653" fmla="*/ 8789 h 10000"/>
                  <a:gd name="connsiteX654" fmla="*/ 5593 w 10000"/>
                  <a:gd name="connsiteY654" fmla="*/ 8789 h 10000"/>
                  <a:gd name="connsiteX655" fmla="*/ 5596 w 10000"/>
                  <a:gd name="connsiteY655" fmla="*/ 8789 h 10000"/>
                  <a:gd name="connsiteX656" fmla="*/ 5626 w 10000"/>
                  <a:gd name="connsiteY656" fmla="*/ 8782 h 10000"/>
                  <a:gd name="connsiteX657" fmla="*/ 5629 w 10000"/>
                  <a:gd name="connsiteY657" fmla="*/ 8782 h 10000"/>
                  <a:gd name="connsiteX658" fmla="*/ 5637 w 10000"/>
                  <a:gd name="connsiteY658" fmla="*/ 8779 h 10000"/>
                  <a:gd name="connsiteX659" fmla="*/ 5648 w 10000"/>
                  <a:gd name="connsiteY659" fmla="*/ 8789 h 10000"/>
                  <a:gd name="connsiteX660" fmla="*/ 5665 w 10000"/>
                  <a:gd name="connsiteY660" fmla="*/ 8795 h 10000"/>
                  <a:gd name="connsiteX661" fmla="*/ 5676 w 10000"/>
                  <a:gd name="connsiteY661" fmla="*/ 8789 h 10000"/>
                  <a:gd name="connsiteX662" fmla="*/ 5684 w 10000"/>
                  <a:gd name="connsiteY662" fmla="*/ 8782 h 10000"/>
                  <a:gd name="connsiteX663" fmla="*/ 5693 w 10000"/>
                  <a:gd name="connsiteY663" fmla="*/ 8789 h 10000"/>
                  <a:gd name="connsiteX664" fmla="*/ 5715 w 10000"/>
                  <a:gd name="connsiteY664" fmla="*/ 8808 h 10000"/>
                  <a:gd name="connsiteX665" fmla="*/ 5731 w 10000"/>
                  <a:gd name="connsiteY665" fmla="*/ 8808 h 10000"/>
                  <a:gd name="connsiteX666" fmla="*/ 5740 w 10000"/>
                  <a:gd name="connsiteY666" fmla="*/ 8808 h 10000"/>
                  <a:gd name="connsiteX667" fmla="*/ 5765 w 10000"/>
                  <a:gd name="connsiteY667" fmla="*/ 8818 h 10000"/>
                  <a:gd name="connsiteX668" fmla="*/ 5781 w 10000"/>
                  <a:gd name="connsiteY668" fmla="*/ 8824 h 10000"/>
                  <a:gd name="connsiteX669" fmla="*/ 5798 w 10000"/>
                  <a:gd name="connsiteY669" fmla="*/ 8834 h 10000"/>
                  <a:gd name="connsiteX670" fmla="*/ 5814 w 10000"/>
                  <a:gd name="connsiteY670" fmla="*/ 8837 h 10000"/>
                  <a:gd name="connsiteX671" fmla="*/ 5831 w 10000"/>
                  <a:gd name="connsiteY671" fmla="*/ 8844 h 10000"/>
                  <a:gd name="connsiteX672" fmla="*/ 5842 w 10000"/>
                  <a:gd name="connsiteY672" fmla="*/ 8847 h 10000"/>
                  <a:gd name="connsiteX673" fmla="*/ 5859 w 10000"/>
                  <a:gd name="connsiteY673" fmla="*/ 8857 h 10000"/>
                  <a:gd name="connsiteX674" fmla="*/ 5870 w 10000"/>
                  <a:gd name="connsiteY674" fmla="*/ 8867 h 10000"/>
                  <a:gd name="connsiteX675" fmla="*/ 5878 w 10000"/>
                  <a:gd name="connsiteY675" fmla="*/ 8873 h 10000"/>
                  <a:gd name="connsiteX676" fmla="*/ 5895 w 10000"/>
                  <a:gd name="connsiteY676" fmla="*/ 8873 h 10000"/>
                  <a:gd name="connsiteX677" fmla="*/ 5911 w 10000"/>
                  <a:gd name="connsiteY677" fmla="*/ 8873 h 10000"/>
                  <a:gd name="connsiteX678" fmla="*/ 5931 w 10000"/>
                  <a:gd name="connsiteY678" fmla="*/ 8873 h 10000"/>
                  <a:gd name="connsiteX679" fmla="*/ 5950 w 10000"/>
                  <a:gd name="connsiteY679" fmla="*/ 8867 h 10000"/>
                  <a:gd name="connsiteX680" fmla="*/ 5967 w 10000"/>
                  <a:gd name="connsiteY680" fmla="*/ 8867 h 10000"/>
                  <a:gd name="connsiteX681" fmla="*/ 5975 w 10000"/>
                  <a:gd name="connsiteY681" fmla="*/ 8873 h 10000"/>
                  <a:gd name="connsiteX682" fmla="*/ 6000 w 10000"/>
                  <a:gd name="connsiteY682" fmla="*/ 8883 h 10000"/>
                  <a:gd name="connsiteX683" fmla="*/ 5997 w 10000"/>
                  <a:gd name="connsiteY683" fmla="*/ 8886 h 10000"/>
                  <a:gd name="connsiteX684" fmla="*/ 5997 w 10000"/>
                  <a:gd name="connsiteY684" fmla="*/ 8896 h 10000"/>
                  <a:gd name="connsiteX685" fmla="*/ 6014 w 10000"/>
                  <a:gd name="connsiteY685" fmla="*/ 8892 h 10000"/>
                  <a:gd name="connsiteX686" fmla="*/ 6028 w 10000"/>
                  <a:gd name="connsiteY686" fmla="*/ 8892 h 10000"/>
                  <a:gd name="connsiteX687" fmla="*/ 6053 w 10000"/>
                  <a:gd name="connsiteY687" fmla="*/ 8886 h 10000"/>
                  <a:gd name="connsiteX688" fmla="*/ 6072 w 10000"/>
                  <a:gd name="connsiteY688" fmla="*/ 8876 h 10000"/>
                  <a:gd name="connsiteX689" fmla="*/ 6089 w 10000"/>
                  <a:gd name="connsiteY689" fmla="*/ 8867 h 10000"/>
                  <a:gd name="connsiteX690" fmla="*/ 6111 w 10000"/>
                  <a:gd name="connsiteY690" fmla="*/ 8857 h 10000"/>
                  <a:gd name="connsiteX691" fmla="*/ 6127 w 10000"/>
                  <a:gd name="connsiteY691" fmla="*/ 8847 h 10000"/>
                  <a:gd name="connsiteX692" fmla="*/ 6152 w 10000"/>
                  <a:gd name="connsiteY692" fmla="*/ 8834 h 10000"/>
                  <a:gd name="connsiteX693" fmla="*/ 6183 w 10000"/>
                  <a:gd name="connsiteY693" fmla="*/ 8828 h 10000"/>
                  <a:gd name="connsiteX694" fmla="*/ 6175 w 10000"/>
                  <a:gd name="connsiteY694" fmla="*/ 8844 h 10000"/>
                  <a:gd name="connsiteX695" fmla="*/ 6169 w 10000"/>
                  <a:gd name="connsiteY695" fmla="*/ 8863 h 10000"/>
                  <a:gd name="connsiteX696" fmla="*/ 6158 w 10000"/>
                  <a:gd name="connsiteY696" fmla="*/ 8886 h 10000"/>
                  <a:gd name="connsiteX697" fmla="*/ 6152 w 10000"/>
                  <a:gd name="connsiteY697" fmla="*/ 8896 h 10000"/>
                  <a:gd name="connsiteX698" fmla="*/ 6150 w 10000"/>
                  <a:gd name="connsiteY698" fmla="*/ 8909 h 10000"/>
                  <a:gd name="connsiteX699" fmla="*/ 6152 w 10000"/>
                  <a:gd name="connsiteY699" fmla="*/ 8938 h 10000"/>
                  <a:gd name="connsiteX700" fmla="*/ 6158 w 10000"/>
                  <a:gd name="connsiteY700" fmla="*/ 8957 h 10000"/>
                  <a:gd name="connsiteX701" fmla="*/ 6161 w 10000"/>
                  <a:gd name="connsiteY701" fmla="*/ 8980 h 10000"/>
                  <a:gd name="connsiteX702" fmla="*/ 6166 w 10000"/>
                  <a:gd name="connsiteY702" fmla="*/ 8999 h 10000"/>
                  <a:gd name="connsiteX703" fmla="*/ 6175 w 10000"/>
                  <a:gd name="connsiteY703" fmla="*/ 9032 h 10000"/>
                  <a:gd name="connsiteX704" fmla="*/ 6183 w 10000"/>
                  <a:gd name="connsiteY704" fmla="*/ 9051 h 10000"/>
                  <a:gd name="connsiteX705" fmla="*/ 6191 w 10000"/>
                  <a:gd name="connsiteY705" fmla="*/ 9064 h 10000"/>
                  <a:gd name="connsiteX706" fmla="*/ 6194 w 10000"/>
                  <a:gd name="connsiteY706" fmla="*/ 9084 h 10000"/>
                  <a:gd name="connsiteX707" fmla="*/ 6208 w 10000"/>
                  <a:gd name="connsiteY707" fmla="*/ 9103 h 10000"/>
                  <a:gd name="connsiteX708" fmla="*/ 6208 w 10000"/>
                  <a:gd name="connsiteY708" fmla="*/ 9113 h 10000"/>
                  <a:gd name="connsiteX709" fmla="*/ 6216 w 10000"/>
                  <a:gd name="connsiteY709" fmla="*/ 9129 h 10000"/>
                  <a:gd name="connsiteX710" fmla="*/ 6230 w 10000"/>
                  <a:gd name="connsiteY710" fmla="*/ 9148 h 10000"/>
                  <a:gd name="connsiteX711" fmla="*/ 6241 w 10000"/>
                  <a:gd name="connsiteY711" fmla="*/ 9165 h 10000"/>
                  <a:gd name="connsiteX712" fmla="*/ 6249 w 10000"/>
                  <a:gd name="connsiteY712" fmla="*/ 9168 h 10000"/>
                  <a:gd name="connsiteX713" fmla="*/ 6266 w 10000"/>
                  <a:gd name="connsiteY713" fmla="*/ 9184 h 10000"/>
                  <a:gd name="connsiteX714" fmla="*/ 6280 w 10000"/>
                  <a:gd name="connsiteY714" fmla="*/ 9184 h 10000"/>
                  <a:gd name="connsiteX715" fmla="*/ 6288 w 10000"/>
                  <a:gd name="connsiteY715" fmla="*/ 9177 h 10000"/>
                  <a:gd name="connsiteX716" fmla="*/ 6299 w 10000"/>
                  <a:gd name="connsiteY716" fmla="*/ 9187 h 10000"/>
                  <a:gd name="connsiteX717" fmla="*/ 6305 w 10000"/>
                  <a:gd name="connsiteY717" fmla="*/ 9197 h 10000"/>
                  <a:gd name="connsiteX718" fmla="*/ 6310 w 10000"/>
                  <a:gd name="connsiteY718" fmla="*/ 9197 h 10000"/>
                  <a:gd name="connsiteX719" fmla="*/ 6321 w 10000"/>
                  <a:gd name="connsiteY719" fmla="*/ 9213 h 10000"/>
                  <a:gd name="connsiteX720" fmla="*/ 6335 w 10000"/>
                  <a:gd name="connsiteY720" fmla="*/ 9223 h 10000"/>
                  <a:gd name="connsiteX721" fmla="*/ 6338 w 10000"/>
                  <a:gd name="connsiteY721" fmla="*/ 9223 h 10000"/>
                  <a:gd name="connsiteX722" fmla="*/ 6355 w 10000"/>
                  <a:gd name="connsiteY722" fmla="*/ 9226 h 10000"/>
                  <a:gd name="connsiteX723" fmla="*/ 6363 w 10000"/>
                  <a:gd name="connsiteY723" fmla="*/ 9236 h 10000"/>
                  <a:gd name="connsiteX724" fmla="*/ 6380 w 10000"/>
                  <a:gd name="connsiteY724" fmla="*/ 9258 h 10000"/>
                  <a:gd name="connsiteX725" fmla="*/ 6393 w 10000"/>
                  <a:gd name="connsiteY725" fmla="*/ 9278 h 10000"/>
                  <a:gd name="connsiteX726" fmla="*/ 6396 w 10000"/>
                  <a:gd name="connsiteY726" fmla="*/ 9288 h 10000"/>
                  <a:gd name="connsiteX727" fmla="*/ 6407 w 10000"/>
                  <a:gd name="connsiteY727" fmla="*/ 9297 h 10000"/>
                  <a:gd name="connsiteX728" fmla="*/ 6410 w 10000"/>
                  <a:gd name="connsiteY728" fmla="*/ 9307 h 10000"/>
                  <a:gd name="connsiteX729" fmla="*/ 6416 w 10000"/>
                  <a:gd name="connsiteY729" fmla="*/ 9317 h 10000"/>
                  <a:gd name="connsiteX730" fmla="*/ 6424 w 10000"/>
                  <a:gd name="connsiteY730" fmla="*/ 9326 h 10000"/>
                  <a:gd name="connsiteX731" fmla="*/ 6435 w 10000"/>
                  <a:gd name="connsiteY731" fmla="*/ 9336 h 10000"/>
                  <a:gd name="connsiteX732" fmla="*/ 6443 w 10000"/>
                  <a:gd name="connsiteY732" fmla="*/ 9346 h 10000"/>
                  <a:gd name="connsiteX733" fmla="*/ 6449 w 10000"/>
                  <a:gd name="connsiteY733" fmla="*/ 9362 h 10000"/>
                  <a:gd name="connsiteX734" fmla="*/ 6452 w 10000"/>
                  <a:gd name="connsiteY734" fmla="*/ 9372 h 10000"/>
                  <a:gd name="connsiteX735" fmla="*/ 6449 w 10000"/>
                  <a:gd name="connsiteY735" fmla="*/ 9381 h 10000"/>
                  <a:gd name="connsiteX736" fmla="*/ 6465 w 10000"/>
                  <a:gd name="connsiteY736" fmla="*/ 9394 h 10000"/>
                  <a:gd name="connsiteX737" fmla="*/ 6468 w 10000"/>
                  <a:gd name="connsiteY737" fmla="*/ 9420 h 10000"/>
                  <a:gd name="connsiteX738" fmla="*/ 6493 w 10000"/>
                  <a:gd name="connsiteY738" fmla="*/ 9430 h 10000"/>
                  <a:gd name="connsiteX739" fmla="*/ 6507 w 10000"/>
                  <a:gd name="connsiteY739" fmla="*/ 9440 h 10000"/>
                  <a:gd name="connsiteX740" fmla="*/ 6524 w 10000"/>
                  <a:gd name="connsiteY740" fmla="*/ 9459 h 10000"/>
                  <a:gd name="connsiteX741" fmla="*/ 6532 w 10000"/>
                  <a:gd name="connsiteY741" fmla="*/ 9485 h 10000"/>
                  <a:gd name="connsiteX742" fmla="*/ 6537 w 10000"/>
                  <a:gd name="connsiteY742" fmla="*/ 9498 h 10000"/>
                  <a:gd name="connsiteX743" fmla="*/ 6571 w 10000"/>
                  <a:gd name="connsiteY743" fmla="*/ 9508 h 10000"/>
                  <a:gd name="connsiteX744" fmla="*/ 6596 w 10000"/>
                  <a:gd name="connsiteY744" fmla="*/ 9508 h 10000"/>
                  <a:gd name="connsiteX745" fmla="*/ 6637 w 10000"/>
                  <a:gd name="connsiteY745" fmla="*/ 9517 h 10000"/>
                  <a:gd name="connsiteX746" fmla="*/ 6662 w 10000"/>
                  <a:gd name="connsiteY746" fmla="*/ 9524 h 10000"/>
                  <a:gd name="connsiteX747" fmla="*/ 6679 w 10000"/>
                  <a:gd name="connsiteY747" fmla="*/ 9517 h 10000"/>
                  <a:gd name="connsiteX748" fmla="*/ 6679 w 10000"/>
                  <a:gd name="connsiteY748" fmla="*/ 9505 h 10000"/>
                  <a:gd name="connsiteX749" fmla="*/ 6690 w 10000"/>
                  <a:gd name="connsiteY749" fmla="*/ 9485 h 10000"/>
                  <a:gd name="connsiteX750" fmla="*/ 6693 w 10000"/>
                  <a:gd name="connsiteY750" fmla="*/ 9479 h 10000"/>
                  <a:gd name="connsiteX751" fmla="*/ 6706 w 10000"/>
                  <a:gd name="connsiteY751" fmla="*/ 9469 h 10000"/>
                  <a:gd name="connsiteX752" fmla="*/ 6709 w 10000"/>
                  <a:gd name="connsiteY752" fmla="*/ 9462 h 10000"/>
                  <a:gd name="connsiteX753" fmla="*/ 6717 w 10000"/>
                  <a:gd name="connsiteY753" fmla="*/ 9459 h 10000"/>
                  <a:gd name="connsiteX754" fmla="*/ 6726 w 10000"/>
                  <a:gd name="connsiteY754" fmla="*/ 9459 h 10000"/>
                  <a:gd name="connsiteX755" fmla="*/ 6742 w 10000"/>
                  <a:gd name="connsiteY755" fmla="*/ 9462 h 10000"/>
                  <a:gd name="connsiteX756" fmla="*/ 6759 w 10000"/>
                  <a:gd name="connsiteY756" fmla="*/ 9479 h 10000"/>
                  <a:gd name="connsiteX757" fmla="*/ 6781 w 10000"/>
                  <a:gd name="connsiteY757" fmla="*/ 9485 h 10000"/>
                  <a:gd name="connsiteX758" fmla="*/ 6795 w 10000"/>
                  <a:gd name="connsiteY758" fmla="*/ 9485 h 10000"/>
                  <a:gd name="connsiteX759" fmla="*/ 6803 w 10000"/>
                  <a:gd name="connsiteY759" fmla="*/ 9498 h 10000"/>
                  <a:gd name="connsiteX760" fmla="*/ 6806 w 10000"/>
                  <a:gd name="connsiteY760" fmla="*/ 9508 h 10000"/>
                  <a:gd name="connsiteX761" fmla="*/ 6823 w 10000"/>
                  <a:gd name="connsiteY761" fmla="*/ 9514 h 10000"/>
                  <a:gd name="connsiteX762" fmla="*/ 6831 w 10000"/>
                  <a:gd name="connsiteY762" fmla="*/ 9514 h 10000"/>
                  <a:gd name="connsiteX763" fmla="*/ 6848 w 10000"/>
                  <a:gd name="connsiteY763" fmla="*/ 9514 h 10000"/>
                  <a:gd name="connsiteX764" fmla="*/ 6856 w 10000"/>
                  <a:gd name="connsiteY764" fmla="*/ 9517 h 10000"/>
                  <a:gd name="connsiteX765" fmla="*/ 6878 w 10000"/>
                  <a:gd name="connsiteY765" fmla="*/ 9524 h 10000"/>
                  <a:gd name="connsiteX766" fmla="*/ 6895 w 10000"/>
                  <a:gd name="connsiteY766" fmla="*/ 9524 h 10000"/>
                  <a:gd name="connsiteX767" fmla="*/ 6917 w 10000"/>
                  <a:gd name="connsiteY767" fmla="*/ 9527 h 10000"/>
                  <a:gd name="connsiteX768" fmla="*/ 6934 w 10000"/>
                  <a:gd name="connsiteY768" fmla="*/ 9534 h 10000"/>
                  <a:gd name="connsiteX769" fmla="*/ 6961 w 10000"/>
                  <a:gd name="connsiteY769" fmla="*/ 9543 h 10000"/>
                  <a:gd name="connsiteX770" fmla="*/ 6989 w 10000"/>
                  <a:gd name="connsiteY770" fmla="*/ 9547 h 10000"/>
                  <a:gd name="connsiteX771" fmla="*/ 7014 w 10000"/>
                  <a:gd name="connsiteY771" fmla="*/ 9543 h 10000"/>
                  <a:gd name="connsiteX772" fmla="*/ 7033 w 10000"/>
                  <a:gd name="connsiteY772" fmla="*/ 9543 h 10000"/>
                  <a:gd name="connsiteX773" fmla="*/ 7042 w 10000"/>
                  <a:gd name="connsiteY773" fmla="*/ 9547 h 10000"/>
                  <a:gd name="connsiteX774" fmla="*/ 7069 w 10000"/>
                  <a:gd name="connsiteY774" fmla="*/ 9647 h 10000"/>
                  <a:gd name="connsiteX775" fmla="*/ 7122 w 10000"/>
                  <a:gd name="connsiteY775" fmla="*/ 9734 h 10000"/>
                  <a:gd name="connsiteX776" fmla="*/ 7147 w 10000"/>
                  <a:gd name="connsiteY776" fmla="*/ 9744 h 10000"/>
                  <a:gd name="connsiteX777" fmla="*/ 7169 w 10000"/>
                  <a:gd name="connsiteY777" fmla="*/ 9741 h 10000"/>
                  <a:gd name="connsiteX778" fmla="*/ 7177 w 10000"/>
                  <a:gd name="connsiteY778" fmla="*/ 9744 h 10000"/>
                  <a:gd name="connsiteX779" fmla="*/ 7186 w 10000"/>
                  <a:gd name="connsiteY779" fmla="*/ 9754 h 10000"/>
                  <a:gd name="connsiteX780" fmla="*/ 7191 w 10000"/>
                  <a:gd name="connsiteY780" fmla="*/ 9773 h 10000"/>
                  <a:gd name="connsiteX781" fmla="*/ 7208 w 10000"/>
                  <a:gd name="connsiteY781" fmla="*/ 9783 h 10000"/>
                  <a:gd name="connsiteX782" fmla="*/ 7219 w 10000"/>
                  <a:gd name="connsiteY782" fmla="*/ 9793 h 10000"/>
                  <a:gd name="connsiteX783" fmla="*/ 7235 w 10000"/>
                  <a:gd name="connsiteY783" fmla="*/ 9802 h 10000"/>
                  <a:gd name="connsiteX784" fmla="*/ 7249 w 10000"/>
                  <a:gd name="connsiteY784" fmla="*/ 9819 h 10000"/>
                  <a:gd name="connsiteX785" fmla="*/ 7255 w 10000"/>
                  <a:gd name="connsiteY785" fmla="*/ 9835 h 10000"/>
                  <a:gd name="connsiteX786" fmla="*/ 7255 w 10000"/>
                  <a:gd name="connsiteY786" fmla="*/ 9848 h 10000"/>
                  <a:gd name="connsiteX787" fmla="*/ 7249 w 10000"/>
                  <a:gd name="connsiteY787" fmla="*/ 9848 h 10000"/>
                  <a:gd name="connsiteX788" fmla="*/ 7244 w 10000"/>
                  <a:gd name="connsiteY788" fmla="*/ 9858 h 10000"/>
                  <a:gd name="connsiteX789" fmla="*/ 7235 w 10000"/>
                  <a:gd name="connsiteY789" fmla="*/ 9883 h 10000"/>
                  <a:gd name="connsiteX790" fmla="*/ 7244 w 10000"/>
                  <a:gd name="connsiteY790" fmla="*/ 9903 h 10000"/>
                  <a:gd name="connsiteX791" fmla="*/ 7258 w 10000"/>
                  <a:gd name="connsiteY791" fmla="*/ 9926 h 10000"/>
                  <a:gd name="connsiteX792" fmla="*/ 7263 w 10000"/>
                  <a:gd name="connsiteY792" fmla="*/ 9948 h 10000"/>
                  <a:gd name="connsiteX793" fmla="*/ 7274 w 10000"/>
                  <a:gd name="connsiteY793" fmla="*/ 9968 h 10000"/>
                  <a:gd name="connsiteX794" fmla="*/ 7283 w 10000"/>
                  <a:gd name="connsiteY794" fmla="*/ 9987 h 10000"/>
                  <a:gd name="connsiteX795" fmla="*/ 7291 w 10000"/>
                  <a:gd name="connsiteY795" fmla="*/ 10000 h 10000"/>
                  <a:gd name="connsiteX796" fmla="*/ 7305 w 10000"/>
                  <a:gd name="connsiteY796" fmla="*/ 9997 h 10000"/>
                  <a:gd name="connsiteX797" fmla="*/ 7313 w 10000"/>
                  <a:gd name="connsiteY797" fmla="*/ 9977 h 10000"/>
                  <a:gd name="connsiteX798" fmla="*/ 7324 w 10000"/>
                  <a:gd name="connsiteY798" fmla="*/ 9968 h 10000"/>
                  <a:gd name="connsiteX799" fmla="*/ 7341 w 10000"/>
                  <a:gd name="connsiteY799" fmla="*/ 9971 h 10000"/>
                  <a:gd name="connsiteX800" fmla="*/ 7368 w 10000"/>
                  <a:gd name="connsiteY800" fmla="*/ 9987 h 10000"/>
                  <a:gd name="connsiteX801" fmla="*/ 7380 w 10000"/>
                  <a:gd name="connsiteY801" fmla="*/ 9990 h 10000"/>
                  <a:gd name="connsiteX802" fmla="*/ 7393 w 10000"/>
                  <a:gd name="connsiteY802" fmla="*/ 9981 h 10000"/>
                  <a:gd name="connsiteX803" fmla="*/ 7404 w 10000"/>
                  <a:gd name="connsiteY803" fmla="*/ 9968 h 10000"/>
                  <a:gd name="connsiteX804" fmla="*/ 7418 w 10000"/>
                  <a:gd name="connsiteY804" fmla="*/ 9948 h 10000"/>
                  <a:gd name="connsiteX805" fmla="*/ 7427 w 10000"/>
                  <a:gd name="connsiteY805" fmla="*/ 9922 h 10000"/>
                  <a:gd name="connsiteX806" fmla="*/ 7427 w 10000"/>
                  <a:gd name="connsiteY806" fmla="*/ 9906 h 10000"/>
                  <a:gd name="connsiteX807" fmla="*/ 7404 w 10000"/>
                  <a:gd name="connsiteY807" fmla="*/ 9877 h 10000"/>
                  <a:gd name="connsiteX808" fmla="*/ 7388 w 10000"/>
                  <a:gd name="connsiteY808" fmla="*/ 9854 h 10000"/>
                  <a:gd name="connsiteX809" fmla="*/ 7385 w 10000"/>
                  <a:gd name="connsiteY809" fmla="*/ 9845 h 10000"/>
                  <a:gd name="connsiteX810" fmla="*/ 7385 w 10000"/>
                  <a:gd name="connsiteY810" fmla="*/ 9825 h 10000"/>
                  <a:gd name="connsiteX811" fmla="*/ 7385 w 10000"/>
                  <a:gd name="connsiteY811" fmla="*/ 9819 h 10000"/>
                  <a:gd name="connsiteX812" fmla="*/ 7393 w 10000"/>
                  <a:gd name="connsiteY812" fmla="*/ 9809 h 10000"/>
                  <a:gd name="connsiteX813" fmla="*/ 7404 w 10000"/>
                  <a:gd name="connsiteY813" fmla="*/ 9793 h 10000"/>
                  <a:gd name="connsiteX814" fmla="*/ 7413 w 10000"/>
                  <a:gd name="connsiteY814" fmla="*/ 9783 h 10000"/>
                  <a:gd name="connsiteX815" fmla="*/ 7404 w 10000"/>
                  <a:gd name="connsiteY815" fmla="*/ 9770 h 10000"/>
                  <a:gd name="connsiteX816" fmla="*/ 7388 w 10000"/>
                  <a:gd name="connsiteY816" fmla="*/ 9760 h 10000"/>
                  <a:gd name="connsiteX817" fmla="*/ 7371 w 10000"/>
                  <a:gd name="connsiteY817" fmla="*/ 9744 h 10000"/>
                  <a:gd name="connsiteX818" fmla="*/ 7363 w 10000"/>
                  <a:gd name="connsiteY818" fmla="*/ 9731 h 10000"/>
                  <a:gd name="connsiteX819" fmla="*/ 7355 w 10000"/>
                  <a:gd name="connsiteY819" fmla="*/ 9715 h 10000"/>
                  <a:gd name="connsiteX820" fmla="*/ 7360 w 10000"/>
                  <a:gd name="connsiteY820" fmla="*/ 9686 h 10000"/>
                  <a:gd name="connsiteX821" fmla="*/ 7363 w 10000"/>
                  <a:gd name="connsiteY821" fmla="*/ 9657 h 10000"/>
                  <a:gd name="connsiteX822" fmla="*/ 7360 w 10000"/>
                  <a:gd name="connsiteY822" fmla="*/ 9631 h 10000"/>
                  <a:gd name="connsiteX823" fmla="*/ 7346 w 10000"/>
                  <a:gd name="connsiteY823" fmla="*/ 9611 h 10000"/>
                  <a:gd name="connsiteX824" fmla="*/ 7332 w 10000"/>
                  <a:gd name="connsiteY824" fmla="*/ 9585 h 10000"/>
                  <a:gd name="connsiteX825" fmla="*/ 7324 w 10000"/>
                  <a:gd name="connsiteY825" fmla="*/ 9573 h 10000"/>
                  <a:gd name="connsiteX826" fmla="*/ 7324 w 10000"/>
                  <a:gd name="connsiteY826" fmla="*/ 9553 h 10000"/>
                  <a:gd name="connsiteX827" fmla="*/ 7324 w 10000"/>
                  <a:gd name="connsiteY827" fmla="*/ 9543 h 10000"/>
                  <a:gd name="connsiteX828" fmla="*/ 7324 w 10000"/>
                  <a:gd name="connsiteY828" fmla="*/ 9517 h 10000"/>
                  <a:gd name="connsiteX829" fmla="*/ 7324 w 10000"/>
                  <a:gd name="connsiteY829" fmla="*/ 9498 h 10000"/>
                  <a:gd name="connsiteX830" fmla="*/ 7332 w 10000"/>
                  <a:gd name="connsiteY830" fmla="*/ 9479 h 10000"/>
                  <a:gd name="connsiteX831" fmla="*/ 7341 w 10000"/>
                  <a:gd name="connsiteY831" fmla="*/ 9462 h 10000"/>
                  <a:gd name="connsiteX832" fmla="*/ 7352 w 10000"/>
                  <a:gd name="connsiteY832" fmla="*/ 9459 h 10000"/>
                  <a:gd name="connsiteX833" fmla="*/ 7360 w 10000"/>
                  <a:gd name="connsiteY833" fmla="*/ 9443 h 10000"/>
                  <a:gd name="connsiteX834" fmla="*/ 7363 w 10000"/>
                  <a:gd name="connsiteY834" fmla="*/ 9433 h 10000"/>
                  <a:gd name="connsiteX835" fmla="*/ 7377 w 10000"/>
                  <a:gd name="connsiteY835" fmla="*/ 9433 h 10000"/>
                  <a:gd name="connsiteX836" fmla="*/ 7388 w 10000"/>
                  <a:gd name="connsiteY836" fmla="*/ 9430 h 10000"/>
                  <a:gd name="connsiteX837" fmla="*/ 7396 w 10000"/>
                  <a:gd name="connsiteY837" fmla="*/ 9430 h 10000"/>
                  <a:gd name="connsiteX838" fmla="*/ 7402 w 10000"/>
                  <a:gd name="connsiteY838" fmla="*/ 9424 h 10000"/>
                  <a:gd name="connsiteX839" fmla="*/ 7396 w 10000"/>
                  <a:gd name="connsiteY839" fmla="*/ 9414 h 10000"/>
                  <a:gd name="connsiteX840" fmla="*/ 7388 w 10000"/>
                  <a:gd name="connsiteY840" fmla="*/ 9401 h 10000"/>
                  <a:gd name="connsiteX841" fmla="*/ 7371 w 10000"/>
                  <a:gd name="connsiteY841" fmla="*/ 9391 h 10000"/>
                  <a:gd name="connsiteX842" fmla="*/ 7355 w 10000"/>
                  <a:gd name="connsiteY842" fmla="*/ 9375 h 10000"/>
                  <a:gd name="connsiteX843" fmla="*/ 7332 w 10000"/>
                  <a:gd name="connsiteY843" fmla="*/ 9356 h 10000"/>
                  <a:gd name="connsiteX844" fmla="*/ 7313 w 10000"/>
                  <a:gd name="connsiteY844" fmla="*/ 9330 h 10000"/>
                  <a:gd name="connsiteX845" fmla="*/ 7307 w 10000"/>
                  <a:gd name="connsiteY845" fmla="*/ 9310 h 10000"/>
                  <a:gd name="connsiteX846" fmla="*/ 7305 w 10000"/>
                  <a:gd name="connsiteY846" fmla="*/ 9291 h 10000"/>
                  <a:gd name="connsiteX847" fmla="*/ 7305 w 10000"/>
                  <a:gd name="connsiteY847" fmla="*/ 9278 h 10000"/>
                  <a:gd name="connsiteX848" fmla="*/ 7296 w 10000"/>
                  <a:gd name="connsiteY848" fmla="*/ 9268 h 10000"/>
                  <a:gd name="connsiteX849" fmla="*/ 7296 w 10000"/>
                  <a:gd name="connsiteY849" fmla="*/ 9249 h 10000"/>
                  <a:gd name="connsiteX850" fmla="*/ 7291 w 10000"/>
                  <a:gd name="connsiteY850" fmla="*/ 9226 h 10000"/>
                  <a:gd name="connsiteX851" fmla="*/ 7283 w 10000"/>
                  <a:gd name="connsiteY851" fmla="*/ 9213 h 10000"/>
                  <a:gd name="connsiteX852" fmla="*/ 7274 w 10000"/>
                  <a:gd name="connsiteY852" fmla="*/ 9194 h 10000"/>
                  <a:gd name="connsiteX853" fmla="*/ 7274 w 10000"/>
                  <a:gd name="connsiteY853" fmla="*/ 9174 h 10000"/>
                  <a:gd name="connsiteX854" fmla="*/ 7280 w 10000"/>
                  <a:gd name="connsiteY854" fmla="*/ 9148 h 10000"/>
                  <a:gd name="connsiteX855" fmla="*/ 7283 w 10000"/>
                  <a:gd name="connsiteY855" fmla="*/ 9119 h 10000"/>
                  <a:gd name="connsiteX856" fmla="*/ 7291 w 10000"/>
                  <a:gd name="connsiteY856" fmla="*/ 9100 h 10000"/>
                  <a:gd name="connsiteX857" fmla="*/ 7307 w 10000"/>
                  <a:gd name="connsiteY857" fmla="*/ 9080 h 10000"/>
                  <a:gd name="connsiteX858" fmla="*/ 7324 w 10000"/>
                  <a:gd name="connsiteY858" fmla="*/ 9054 h 10000"/>
                  <a:gd name="connsiteX859" fmla="*/ 7341 w 10000"/>
                  <a:gd name="connsiteY859" fmla="*/ 9054 h 10000"/>
                  <a:gd name="connsiteX860" fmla="*/ 7352 w 10000"/>
                  <a:gd name="connsiteY860" fmla="*/ 9054 h 10000"/>
                  <a:gd name="connsiteX861" fmla="*/ 7346 w 10000"/>
                  <a:gd name="connsiteY861" fmla="*/ 9032 h 10000"/>
                  <a:gd name="connsiteX862" fmla="*/ 7341 w 10000"/>
                  <a:gd name="connsiteY862" fmla="*/ 9022 h 10000"/>
                  <a:gd name="connsiteX863" fmla="*/ 7352 w 10000"/>
                  <a:gd name="connsiteY863" fmla="*/ 8999 h 10000"/>
                  <a:gd name="connsiteX864" fmla="*/ 7360 w 10000"/>
                  <a:gd name="connsiteY864" fmla="*/ 8967 h 10000"/>
                  <a:gd name="connsiteX865" fmla="*/ 7368 w 10000"/>
                  <a:gd name="connsiteY865" fmla="*/ 8922 h 10000"/>
                  <a:gd name="connsiteX866" fmla="*/ 7377 w 10000"/>
                  <a:gd name="connsiteY866" fmla="*/ 8896 h 10000"/>
                  <a:gd name="connsiteX867" fmla="*/ 7380 w 10000"/>
                  <a:gd name="connsiteY867" fmla="*/ 8867 h 10000"/>
                  <a:gd name="connsiteX868" fmla="*/ 7402 w 10000"/>
                  <a:gd name="connsiteY868" fmla="*/ 8824 h 10000"/>
                  <a:gd name="connsiteX869" fmla="*/ 7402 w 10000"/>
                  <a:gd name="connsiteY869" fmla="*/ 8808 h 10000"/>
                  <a:gd name="connsiteX870" fmla="*/ 7393 w 10000"/>
                  <a:gd name="connsiteY870" fmla="*/ 8795 h 10000"/>
                  <a:gd name="connsiteX871" fmla="*/ 7388 w 10000"/>
                  <a:gd name="connsiteY871" fmla="*/ 8799 h 10000"/>
                  <a:gd name="connsiteX872" fmla="*/ 7396 w 10000"/>
                  <a:gd name="connsiteY872" fmla="*/ 8789 h 10000"/>
                  <a:gd name="connsiteX873" fmla="*/ 7404 w 10000"/>
                  <a:gd name="connsiteY873" fmla="*/ 8789 h 10000"/>
                  <a:gd name="connsiteX874" fmla="*/ 7421 w 10000"/>
                  <a:gd name="connsiteY874" fmla="*/ 8769 h 10000"/>
                  <a:gd name="connsiteX875" fmla="*/ 7443 w 10000"/>
                  <a:gd name="connsiteY875" fmla="*/ 8763 h 10000"/>
                  <a:gd name="connsiteX876" fmla="*/ 7452 w 10000"/>
                  <a:gd name="connsiteY876" fmla="*/ 8769 h 10000"/>
                  <a:gd name="connsiteX877" fmla="*/ 7468 w 10000"/>
                  <a:gd name="connsiteY877" fmla="*/ 8769 h 10000"/>
                  <a:gd name="connsiteX878" fmla="*/ 7499 w 10000"/>
                  <a:gd name="connsiteY878" fmla="*/ 8763 h 10000"/>
                  <a:gd name="connsiteX879" fmla="*/ 7526 w 10000"/>
                  <a:gd name="connsiteY879" fmla="*/ 8763 h 10000"/>
                  <a:gd name="connsiteX880" fmla="*/ 7532 w 10000"/>
                  <a:gd name="connsiteY880" fmla="*/ 8763 h 10000"/>
                  <a:gd name="connsiteX881" fmla="*/ 7554 w 10000"/>
                  <a:gd name="connsiteY881" fmla="*/ 8744 h 10000"/>
                  <a:gd name="connsiteX882" fmla="*/ 7571 w 10000"/>
                  <a:gd name="connsiteY882" fmla="*/ 8731 h 10000"/>
                  <a:gd name="connsiteX883" fmla="*/ 7587 w 10000"/>
                  <a:gd name="connsiteY883" fmla="*/ 8711 h 10000"/>
                  <a:gd name="connsiteX884" fmla="*/ 7607 w 10000"/>
                  <a:gd name="connsiteY884" fmla="*/ 8711 h 10000"/>
                  <a:gd name="connsiteX885" fmla="*/ 7634 w 10000"/>
                  <a:gd name="connsiteY885" fmla="*/ 8705 h 10000"/>
                  <a:gd name="connsiteX886" fmla="*/ 7643 w 10000"/>
                  <a:gd name="connsiteY886" fmla="*/ 8682 h 10000"/>
                  <a:gd name="connsiteX887" fmla="*/ 7654 w 10000"/>
                  <a:gd name="connsiteY887" fmla="*/ 8666 h 10000"/>
                  <a:gd name="connsiteX888" fmla="*/ 7668 w 10000"/>
                  <a:gd name="connsiteY888" fmla="*/ 8666 h 10000"/>
                  <a:gd name="connsiteX889" fmla="*/ 7676 w 10000"/>
                  <a:gd name="connsiteY889" fmla="*/ 8682 h 10000"/>
                  <a:gd name="connsiteX890" fmla="*/ 7704 w 10000"/>
                  <a:gd name="connsiteY890" fmla="*/ 8669 h 10000"/>
                  <a:gd name="connsiteX891" fmla="*/ 7712 w 10000"/>
                  <a:gd name="connsiteY891" fmla="*/ 8669 h 10000"/>
                  <a:gd name="connsiteX892" fmla="*/ 7720 w 10000"/>
                  <a:gd name="connsiteY892" fmla="*/ 8669 h 10000"/>
                  <a:gd name="connsiteX893" fmla="*/ 7726 w 10000"/>
                  <a:gd name="connsiteY893" fmla="*/ 8656 h 10000"/>
                  <a:gd name="connsiteX894" fmla="*/ 7734 w 10000"/>
                  <a:gd name="connsiteY894" fmla="*/ 8650 h 10000"/>
                  <a:gd name="connsiteX895" fmla="*/ 7742 w 10000"/>
                  <a:gd name="connsiteY895" fmla="*/ 8650 h 10000"/>
                  <a:gd name="connsiteX896" fmla="*/ 7759 w 10000"/>
                  <a:gd name="connsiteY896" fmla="*/ 8650 h 10000"/>
                  <a:gd name="connsiteX897" fmla="*/ 7756 w 10000"/>
                  <a:gd name="connsiteY897" fmla="*/ 8630 h 10000"/>
                  <a:gd name="connsiteX898" fmla="*/ 7751 w 10000"/>
                  <a:gd name="connsiteY898" fmla="*/ 8627 h 10000"/>
                  <a:gd name="connsiteX899" fmla="*/ 7742 w 10000"/>
                  <a:gd name="connsiteY899" fmla="*/ 8620 h 10000"/>
                  <a:gd name="connsiteX900" fmla="*/ 7734 w 10000"/>
                  <a:gd name="connsiteY900" fmla="*/ 8591 h 10000"/>
                  <a:gd name="connsiteX901" fmla="*/ 7709 w 10000"/>
                  <a:gd name="connsiteY901" fmla="*/ 8582 h 10000"/>
                  <a:gd name="connsiteX902" fmla="*/ 7695 w 10000"/>
                  <a:gd name="connsiteY902" fmla="*/ 8578 h 10000"/>
                  <a:gd name="connsiteX903" fmla="*/ 7668 w 10000"/>
                  <a:gd name="connsiteY903" fmla="*/ 8562 h 10000"/>
                  <a:gd name="connsiteX904" fmla="*/ 7645 w 10000"/>
                  <a:gd name="connsiteY904" fmla="*/ 8552 h 10000"/>
                  <a:gd name="connsiteX905" fmla="*/ 7615 w 10000"/>
                  <a:gd name="connsiteY905" fmla="*/ 8543 h 10000"/>
                  <a:gd name="connsiteX906" fmla="*/ 7596 w 10000"/>
                  <a:gd name="connsiteY906" fmla="*/ 8527 h 10000"/>
                  <a:gd name="connsiteX907" fmla="*/ 7565 w 10000"/>
                  <a:gd name="connsiteY907" fmla="*/ 8494 h 10000"/>
                  <a:gd name="connsiteX908" fmla="*/ 7562 w 10000"/>
                  <a:gd name="connsiteY908" fmla="*/ 8475 h 10000"/>
                  <a:gd name="connsiteX909" fmla="*/ 7540 w 10000"/>
                  <a:gd name="connsiteY909" fmla="*/ 8455 h 10000"/>
                  <a:gd name="connsiteX910" fmla="*/ 7535 w 10000"/>
                  <a:gd name="connsiteY910" fmla="*/ 8446 h 10000"/>
                  <a:gd name="connsiteX911" fmla="*/ 7535 w 10000"/>
                  <a:gd name="connsiteY911" fmla="*/ 8420 h 10000"/>
                  <a:gd name="connsiteX912" fmla="*/ 7535 w 10000"/>
                  <a:gd name="connsiteY912" fmla="*/ 8391 h 10000"/>
                  <a:gd name="connsiteX913" fmla="*/ 7548 w 10000"/>
                  <a:gd name="connsiteY913" fmla="*/ 8345 h 10000"/>
                  <a:gd name="connsiteX914" fmla="*/ 7562 w 10000"/>
                  <a:gd name="connsiteY914" fmla="*/ 8319 h 10000"/>
                  <a:gd name="connsiteX915" fmla="*/ 7582 w 10000"/>
                  <a:gd name="connsiteY915" fmla="*/ 8310 h 10000"/>
                  <a:gd name="connsiteX916" fmla="*/ 7607 w 10000"/>
                  <a:gd name="connsiteY916" fmla="*/ 8300 h 10000"/>
                  <a:gd name="connsiteX917" fmla="*/ 7629 w 10000"/>
                  <a:gd name="connsiteY917" fmla="*/ 8300 h 10000"/>
                  <a:gd name="connsiteX918" fmla="*/ 7651 w 10000"/>
                  <a:gd name="connsiteY918" fmla="*/ 8297 h 10000"/>
                  <a:gd name="connsiteX919" fmla="*/ 7668 w 10000"/>
                  <a:gd name="connsiteY919" fmla="*/ 8280 h 10000"/>
                  <a:gd name="connsiteX920" fmla="*/ 7687 w 10000"/>
                  <a:gd name="connsiteY920" fmla="*/ 8267 h 10000"/>
                  <a:gd name="connsiteX921" fmla="*/ 7693 w 10000"/>
                  <a:gd name="connsiteY921" fmla="*/ 8261 h 10000"/>
                  <a:gd name="connsiteX922" fmla="*/ 7701 w 10000"/>
                  <a:gd name="connsiteY922" fmla="*/ 8248 h 10000"/>
                  <a:gd name="connsiteX923" fmla="*/ 7712 w 10000"/>
                  <a:gd name="connsiteY923" fmla="*/ 8238 h 10000"/>
                  <a:gd name="connsiteX924" fmla="*/ 7731 w 10000"/>
                  <a:gd name="connsiteY924" fmla="*/ 8222 h 10000"/>
                  <a:gd name="connsiteX925" fmla="*/ 7740 w 10000"/>
                  <a:gd name="connsiteY925" fmla="*/ 8206 h 10000"/>
                  <a:gd name="connsiteX926" fmla="*/ 7756 w 10000"/>
                  <a:gd name="connsiteY926" fmla="*/ 8183 h 10000"/>
                  <a:gd name="connsiteX927" fmla="*/ 7773 w 10000"/>
                  <a:gd name="connsiteY927" fmla="*/ 8177 h 10000"/>
                  <a:gd name="connsiteX928" fmla="*/ 7784 w 10000"/>
                  <a:gd name="connsiteY928" fmla="*/ 8183 h 10000"/>
                  <a:gd name="connsiteX929" fmla="*/ 7801 w 10000"/>
                  <a:gd name="connsiteY929" fmla="*/ 8174 h 10000"/>
                  <a:gd name="connsiteX930" fmla="*/ 7801 w 10000"/>
                  <a:gd name="connsiteY930" fmla="*/ 8157 h 10000"/>
                  <a:gd name="connsiteX931" fmla="*/ 7817 w 10000"/>
                  <a:gd name="connsiteY931" fmla="*/ 8164 h 10000"/>
                  <a:gd name="connsiteX932" fmla="*/ 7837 w 10000"/>
                  <a:gd name="connsiteY932" fmla="*/ 8164 h 10000"/>
                  <a:gd name="connsiteX933" fmla="*/ 7856 w 10000"/>
                  <a:gd name="connsiteY933" fmla="*/ 8164 h 10000"/>
                  <a:gd name="connsiteX934" fmla="*/ 7870 w 10000"/>
                  <a:gd name="connsiteY934" fmla="*/ 8167 h 10000"/>
                  <a:gd name="connsiteX935" fmla="*/ 7881 w 10000"/>
                  <a:gd name="connsiteY935" fmla="*/ 8174 h 10000"/>
                  <a:gd name="connsiteX936" fmla="*/ 7898 w 10000"/>
                  <a:gd name="connsiteY936" fmla="*/ 8187 h 10000"/>
                  <a:gd name="connsiteX937" fmla="*/ 7917 w 10000"/>
                  <a:gd name="connsiteY937" fmla="*/ 8187 h 10000"/>
                  <a:gd name="connsiteX938" fmla="*/ 7928 w 10000"/>
                  <a:gd name="connsiteY938" fmla="*/ 8157 h 10000"/>
                  <a:gd name="connsiteX939" fmla="*/ 7942 w 10000"/>
                  <a:gd name="connsiteY939" fmla="*/ 8157 h 10000"/>
                  <a:gd name="connsiteX940" fmla="*/ 7958 w 10000"/>
                  <a:gd name="connsiteY940" fmla="*/ 8164 h 10000"/>
                  <a:gd name="connsiteX941" fmla="*/ 7983 w 10000"/>
                  <a:gd name="connsiteY941" fmla="*/ 8144 h 10000"/>
                  <a:gd name="connsiteX942" fmla="*/ 8000 w 10000"/>
                  <a:gd name="connsiteY942" fmla="*/ 8109 h 10000"/>
                  <a:gd name="connsiteX943" fmla="*/ 7994 w 10000"/>
                  <a:gd name="connsiteY943" fmla="*/ 8093 h 10000"/>
                  <a:gd name="connsiteX944" fmla="*/ 7983 w 10000"/>
                  <a:gd name="connsiteY944" fmla="*/ 8070 h 10000"/>
                  <a:gd name="connsiteX945" fmla="*/ 7986 w 10000"/>
                  <a:gd name="connsiteY945" fmla="*/ 8063 h 10000"/>
                  <a:gd name="connsiteX946" fmla="*/ 7978 w 10000"/>
                  <a:gd name="connsiteY946" fmla="*/ 8044 h 10000"/>
                  <a:gd name="connsiteX947" fmla="*/ 7986 w 10000"/>
                  <a:gd name="connsiteY947" fmla="*/ 8002 h 10000"/>
                  <a:gd name="connsiteX948" fmla="*/ 7983 w 10000"/>
                  <a:gd name="connsiteY948" fmla="*/ 7947 h 10000"/>
                  <a:gd name="connsiteX949" fmla="*/ 7961 w 10000"/>
                  <a:gd name="connsiteY949" fmla="*/ 7931 h 10000"/>
                  <a:gd name="connsiteX950" fmla="*/ 7958 w 10000"/>
                  <a:gd name="connsiteY950" fmla="*/ 7898 h 10000"/>
                  <a:gd name="connsiteX951" fmla="*/ 7953 w 10000"/>
                  <a:gd name="connsiteY951" fmla="*/ 7856 h 10000"/>
                  <a:gd name="connsiteX952" fmla="*/ 7967 w 10000"/>
                  <a:gd name="connsiteY952" fmla="*/ 7837 h 10000"/>
                  <a:gd name="connsiteX953" fmla="*/ 7950 w 10000"/>
                  <a:gd name="connsiteY953" fmla="*/ 7824 h 10000"/>
                  <a:gd name="connsiteX954" fmla="*/ 7906 w 10000"/>
                  <a:gd name="connsiteY954" fmla="*/ 7814 h 10000"/>
                  <a:gd name="connsiteX955" fmla="*/ 7878 w 10000"/>
                  <a:gd name="connsiteY955" fmla="*/ 7814 h 10000"/>
                  <a:gd name="connsiteX956" fmla="*/ 7870 w 10000"/>
                  <a:gd name="connsiteY956" fmla="*/ 7795 h 10000"/>
                  <a:gd name="connsiteX957" fmla="*/ 7878 w 10000"/>
                  <a:gd name="connsiteY957" fmla="*/ 7778 h 10000"/>
                  <a:gd name="connsiteX958" fmla="*/ 7881 w 10000"/>
                  <a:gd name="connsiteY958" fmla="*/ 7775 h 10000"/>
                  <a:gd name="connsiteX959" fmla="*/ 7878 w 10000"/>
                  <a:gd name="connsiteY959" fmla="*/ 7743 h 10000"/>
                  <a:gd name="connsiteX960" fmla="*/ 7895 w 10000"/>
                  <a:gd name="connsiteY960" fmla="*/ 7733 h 10000"/>
                  <a:gd name="connsiteX961" fmla="*/ 7911 w 10000"/>
                  <a:gd name="connsiteY961" fmla="*/ 7710 h 10000"/>
                  <a:gd name="connsiteX962" fmla="*/ 7911 w 10000"/>
                  <a:gd name="connsiteY962" fmla="*/ 7665 h 10000"/>
                  <a:gd name="connsiteX963" fmla="*/ 7917 w 10000"/>
                  <a:gd name="connsiteY963" fmla="*/ 7600 h 10000"/>
                  <a:gd name="connsiteX964" fmla="*/ 7928 w 10000"/>
                  <a:gd name="connsiteY964" fmla="*/ 7581 h 10000"/>
                  <a:gd name="connsiteX965" fmla="*/ 7917 w 10000"/>
                  <a:gd name="connsiteY965" fmla="*/ 7474 h 10000"/>
                  <a:gd name="connsiteX966" fmla="*/ 7873 w 10000"/>
                  <a:gd name="connsiteY966" fmla="*/ 7335 h 10000"/>
                  <a:gd name="connsiteX967" fmla="*/ 7756 w 10000"/>
                  <a:gd name="connsiteY967" fmla="*/ 7050 h 10000"/>
                  <a:gd name="connsiteX968" fmla="*/ 7679 w 10000"/>
                  <a:gd name="connsiteY968" fmla="*/ 6839 h 10000"/>
                  <a:gd name="connsiteX969" fmla="*/ 7668 w 10000"/>
                  <a:gd name="connsiteY969" fmla="*/ 6823 h 10000"/>
                  <a:gd name="connsiteX970" fmla="*/ 7659 w 10000"/>
                  <a:gd name="connsiteY970" fmla="*/ 6768 h 10000"/>
                  <a:gd name="connsiteX971" fmla="*/ 7659 w 10000"/>
                  <a:gd name="connsiteY971" fmla="*/ 6739 h 10000"/>
                  <a:gd name="connsiteX972" fmla="*/ 7651 w 10000"/>
                  <a:gd name="connsiteY972" fmla="*/ 6713 h 10000"/>
                  <a:gd name="connsiteX973" fmla="*/ 7654 w 10000"/>
                  <a:gd name="connsiteY973" fmla="*/ 6684 h 10000"/>
                  <a:gd name="connsiteX974" fmla="*/ 7643 w 10000"/>
                  <a:gd name="connsiteY974" fmla="*/ 6626 h 10000"/>
                  <a:gd name="connsiteX975" fmla="*/ 7629 w 10000"/>
                  <a:gd name="connsiteY975" fmla="*/ 6600 h 10000"/>
                  <a:gd name="connsiteX976" fmla="*/ 7629 w 10000"/>
                  <a:gd name="connsiteY976" fmla="*/ 6580 h 10000"/>
                  <a:gd name="connsiteX977" fmla="*/ 7623 w 10000"/>
                  <a:gd name="connsiteY977" fmla="*/ 6541 h 10000"/>
                  <a:gd name="connsiteX978" fmla="*/ 7615 w 10000"/>
                  <a:gd name="connsiteY978" fmla="*/ 6522 h 10000"/>
                  <a:gd name="connsiteX979" fmla="*/ 7598 w 10000"/>
                  <a:gd name="connsiteY979" fmla="*/ 6509 h 10000"/>
                  <a:gd name="connsiteX980" fmla="*/ 7587 w 10000"/>
                  <a:gd name="connsiteY980" fmla="*/ 6493 h 10000"/>
                  <a:gd name="connsiteX981" fmla="*/ 7579 w 10000"/>
                  <a:gd name="connsiteY981" fmla="*/ 6464 h 10000"/>
                  <a:gd name="connsiteX982" fmla="*/ 7587 w 10000"/>
                  <a:gd name="connsiteY982" fmla="*/ 6438 h 10000"/>
                  <a:gd name="connsiteX983" fmla="*/ 7596 w 10000"/>
                  <a:gd name="connsiteY983" fmla="*/ 6425 h 10000"/>
                  <a:gd name="connsiteX984" fmla="*/ 7590 w 10000"/>
                  <a:gd name="connsiteY984" fmla="*/ 6396 h 10000"/>
                  <a:gd name="connsiteX985" fmla="*/ 7590 w 10000"/>
                  <a:gd name="connsiteY985" fmla="*/ 6373 h 10000"/>
                  <a:gd name="connsiteX986" fmla="*/ 7587 w 10000"/>
                  <a:gd name="connsiteY986" fmla="*/ 6354 h 10000"/>
                  <a:gd name="connsiteX987" fmla="*/ 7582 w 10000"/>
                  <a:gd name="connsiteY987" fmla="*/ 6344 h 10000"/>
                  <a:gd name="connsiteX988" fmla="*/ 7582 w 10000"/>
                  <a:gd name="connsiteY988" fmla="*/ 6324 h 10000"/>
                  <a:gd name="connsiteX989" fmla="*/ 7571 w 10000"/>
                  <a:gd name="connsiteY989" fmla="*/ 6302 h 10000"/>
                  <a:gd name="connsiteX990" fmla="*/ 7548 w 10000"/>
                  <a:gd name="connsiteY990" fmla="*/ 6256 h 10000"/>
                  <a:gd name="connsiteX991" fmla="*/ 7546 w 10000"/>
                  <a:gd name="connsiteY991" fmla="*/ 6218 h 10000"/>
                  <a:gd name="connsiteX992" fmla="*/ 7540 w 10000"/>
                  <a:gd name="connsiteY992" fmla="*/ 6159 h 10000"/>
                  <a:gd name="connsiteX993" fmla="*/ 7535 w 10000"/>
                  <a:gd name="connsiteY993" fmla="*/ 6114 h 10000"/>
                  <a:gd name="connsiteX994" fmla="*/ 7535 w 10000"/>
                  <a:gd name="connsiteY994" fmla="*/ 6088 h 10000"/>
                  <a:gd name="connsiteX995" fmla="*/ 7540 w 10000"/>
                  <a:gd name="connsiteY995" fmla="*/ 6049 h 10000"/>
                  <a:gd name="connsiteX996" fmla="*/ 7546 w 10000"/>
                  <a:gd name="connsiteY996" fmla="*/ 6004 h 10000"/>
                  <a:gd name="connsiteX997" fmla="*/ 7548 w 10000"/>
                  <a:gd name="connsiteY997" fmla="*/ 5965 h 10000"/>
                  <a:gd name="connsiteX998" fmla="*/ 7548 w 10000"/>
                  <a:gd name="connsiteY998" fmla="*/ 5946 h 10000"/>
                  <a:gd name="connsiteX999" fmla="*/ 7548 w 10000"/>
                  <a:gd name="connsiteY999" fmla="*/ 5933 h 10000"/>
                  <a:gd name="connsiteX1000" fmla="*/ 7548 w 10000"/>
                  <a:gd name="connsiteY1000" fmla="*/ 5910 h 10000"/>
                  <a:gd name="connsiteX1001" fmla="*/ 7548 w 10000"/>
                  <a:gd name="connsiteY1001" fmla="*/ 5897 h 10000"/>
                  <a:gd name="connsiteX1002" fmla="*/ 7546 w 10000"/>
                  <a:gd name="connsiteY1002" fmla="*/ 5871 h 10000"/>
                  <a:gd name="connsiteX1003" fmla="*/ 7535 w 10000"/>
                  <a:gd name="connsiteY1003" fmla="*/ 5839 h 10000"/>
                  <a:gd name="connsiteX1004" fmla="*/ 7524 w 10000"/>
                  <a:gd name="connsiteY1004" fmla="*/ 5797 h 10000"/>
                  <a:gd name="connsiteX1005" fmla="*/ 7518 w 10000"/>
                  <a:gd name="connsiteY1005" fmla="*/ 5767 h 10000"/>
                  <a:gd name="connsiteX1006" fmla="*/ 7515 w 10000"/>
                  <a:gd name="connsiteY1006" fmla="*/ 5745 h 10000"/>
                  <a:gd name="connsiteX1007" fmla="*/ 7501 w 10000"/>
                  <a:gd name="connsiteY1007" fmla="*/ 5683 h 10000"/>
                  <a:gd name="connsiteX1008" fmla="*/ 7490 w 10000"/>
                  <a:gd name="connsiteY1008" fmla="*/ 5631 h 10000"/>
                  <a:gd name="connsiteX1009" fmla="*/ 7482 w 10000"/>
                  <a:gd name="connsiteY1009" fmla="*/ 5593 h 10000"/>
                  <a:gd name="connsiteX1010" fmla="*/ 7476 w 10000"/>
                  <a:gd name="connsiteY1010" fmla="*/ 5570 h 10000"/>
                  <a:gd name="connsiteX1011" fmla="*/ 7476 w 10000"/>
                  <a:gd name="connsiteY1011" fmla="*/ 5528 h 10000"/>
                  <a:gd name="connsiteX1012" fmla="*/ 7482 w 10000"/>
                  <a:gd name="connsiteY1012" fmla="*/ 5502 h 10000"/>
                  <a:gd name="connsiteX1013" fmla="*/ 7490 w 10000"/>
                  <a:gd name="connsiteY1013" fmla="*/ 5489 h 10000"/>
                  <a:gd name="connsiteX1014" fmla="*/ 7499 w 10000"/>
                  <a:gd name="connsiteY1014" fmla="*/ 5479 h 10000"/>
                  <a:gd name="connsiteX1015" fmla="*/ 7493 w 10000"/>
                  <a:gd name="connsiteY1015" fmla="*/ 5427 h 10000"/>
                  <a:gd name="connsiteX1016" fmla="*/ 7501 w 10000"/>
                  <a:gd name="connsiteY1016" fmla="*/ 5415 h 10000"/>
                  <a:gd name="connsiteX1017" fmla="*/ 7510 w 10000"/>
                  <a:gd name="connsiteY1017" fmla="*/ 5398 h 10000"/>
                  <a:gd name="connsiteX1018" fmla="*/ 7515 w 10000"/>
                  <a:gd name="connsiteY1018" fmla="*/ 5379 h 10000"/>
                  <a:gd name="connsiteX1019" fmla="*/ 7526 w 10000"/>
                  <a:gd name="connsiteY1019" fmla="*/ 5366 h 10000"/>
                  <a:gd name="connsiteX1020" fmla="*/ 7518 w 10000"/>
                  <a:gd name="connsiteY1020" fmla="*/ 5350 h 10000"/>
                  <a:gd name="connsiteX1021" fmla="*/ 7518 w 10000"/>
                  <a:gd name="connsiteY1021" fmla="*/ 5330 h 10000"/>
                  <a:gd name="connsiteX1022" fmla="*/ 7526 w 10000"/>
                  <a:gd name="connsiteY1022" fmla="*/ 5311 h 10000"/>
                  <a:gd name="connsiteX1023" fmla="*/ 7540 w 10000"/>
                  <a:gd name="connsiteY1023" fmla="*/ 5291 h 10000"/>
                  <a:gd name="connsiteX1024" fmla="*/ 7540 w 10000"/>
                  <a:gd name="connsiteY1024" fmla="*/ 5266 h 10000"/>
                  <a:gd name="connsiteX1025" fmla="*/ 7540 w 10000"/>
                  <a:gd name="connsiteY1025" fmla="*/ 5256 h 10000"/>
                  <a:gd name="connsiteX1026" fmla="*/ 7524 w 10000"/>
                  <a:gd name="connsiteY1026" fmla="*/ 5233 h 10000"/>
                  <a:gd name="connsiteX1027" fmla="*/ 7515 w 10000"/>
                  <a:gd name="connsiteY1027" fmla="*/ 5217 h 10000"/>
                  <a:gd name="connsiteX1028" fmla="*/ 7490 w 10000"/>
                  <a:gd name="connsiteY1028" fmla="*/ 5178 h 10000"/>
                  <a:gd name="connsiteX1029" fmla="*/ 7474 w 10000"/>
                  <a:gd name="connsiteY1029" fmla="*/ 5162 h 10000"/>
                  <a:gd name="connsiteX1030" fmla="*/ 7457 w 10000"/>
                  <a:gd name="connsiteY1030" fmla="*/ 5120 h 10000"/>
                  <a:gd name="connsiteX1031" fmla="*/ 7421 w 10000"/>
                  <a:gd name="connsiteY1031" fmla="*/ 5087 h 10000"/>
                  <a:gd name="connsiteX1032" fmla="*/ 7380 w 10000"/>
                  <a:gd name="connsiteY1032" fmla="*/ 5068 h 10000"/>
                  <a:gd name="connsiteX1033" fmla="*/ 7355 w 10000"/>
                  <a:gd name="connsiteY1033" fmla="*/ 5058 h 10000"/>
                  <a:gd name="connsiteX1034" fmla="*/ 7332 w 10000"/>
                  <a:gd name="connsiteY1034" fmla="*/ 5049 h 10000"/>
                  <a:gd name="connsiteX1035" fmla="*/ 7305 w 10000"/>
                  <a:gd name="connsiteY1035" fmla="*/ 5016 h 10000"/>
                  <a:gd name="connsiteX1036" fmla="*/ 7305 w 10000"/>
                  <a:gd name="connsiteY1036" fmla="*/ 5000 h 10000"/>
                  <a:gd name="connsiteX1037" fmla="*/ 7296 w 10000"/>
                  <a:gd name="connsiteY1037" fmla="*/ 4971 h 10000"/>
                  <a:gd name="connsiteX1038" fmla="*/ 7288 w 10000"/>
                  <a:gd name="connsiteY1038" fmla="*/ 4945 h 10000"/>
                  <a:gd name="connsiteX1039" fmla="*/ 7280 w 10000"/>
                  <a:gd name="connsiteY1039" fmla="*/ 4916 h 10000"/>
                  <a:gd name="connsiteX1040" fmla="*/ 7291 w 10000"/>
                  <a:gd name="connsiteY1040" fmla="*/ 4887 h 10000"/>
                  <a:gd name="connsiteX1041" fmla="*/ 7291 w 10000"/>
                  <a:gd name="connsiteY1041" fmla="*/ 4858 h 10000"/>
                  <a:gd name="connsiteX1042" fmla="*/ 7271 w 10000"/>
                  <a:gd name="connsiteY1042" fmla="*/ 4819 h 10000"/>
                  <a:gd name="connsiteX1043" fmla="*/ 7255 w 10000"/>
                  <a:gd name="connsiteY1043" fmla="*/ 4828 h 10000"/>
                  <a:gd name="connsiteX1044" fmla="*/ 7235 w 10000"/>
                  <a:gd name="connsiteY1044" fmla="*/ 4841 h 10000"/>
                  <a:gd name="connsiteX1045" fmla="*/ 7216 w 10000"/>
                  <a:gd name="connsiteY1045" fmla="*/ 4867 h 10000"/>
                  <a:gd name="connsiteX1046" fmla="*/ 7191 w 10000"/>
                  <a:gd name="connsiteY1046" fmla="*/ 4870 h 10000"/>
                  <a:gd name="connsiteX1047" fmla="*/ 7155 w 10000"/>
                  <a:gd name="connsiteY1047" fmla="*/ 4887 h 10000"/>
                  <a:gd name="connsiteX1048" fmla="*/ 7122 w 10000"/>
                  <a:gd name="connsiteY1048" fmla="*/ 4893 h 10000"/>
                  <a:gd name="connsiteX1049" fmla="*/ 7105 w 10000"/>
                  <a:gd name="connsiteY1049" fmla="*/ 4896 h 10000"/>
                  <a:gd name="connsiteX1050" fmla="*/ 7094 w 10000"/>
                  <a:gd name="connsiteY1050" fmla="*/ 4916 h 10000"/>
                  <a:gd name="connsiteX1051" fmla="*/ 7080 w 10000"/>
                  <a:gd name="connsiteY1051" fmla="*/ 4903 h 10000"/>
                  <a:gd name="connsiteX1052" fmla="*/ 7072 w 10000"/>
                  <a:gd name="connsiteY1052" fmla="*/ 4851 h 10000"/>
                  <a:gd name="connsiteX1053" fmla="*/ 7042 w 10000"/>
                  <a:gd name="connsiteY1053" fmla="*/ 4819 h 10000"/>
                  <a:gd name="connsiteX1054" fmla="*/ 7030 w 10000"/>
                  <a:gd name="connsiteY1054" fmla="*/ 4780 h 10000"/>
                  <a:gd name="connsiteX1055" fmla="*/ 7039 w 10000"/>
                  <a:gd name="connsiteY1055" fmla="*/ 4757 h 10000"/>
                  <a:gd name="connsiteX1056" fmla="*/ 7047 w 10000"/>
                  <a:gd name="connsiteY1056" fmla="*/ 4744 h 10000"/>
                  <a:gd name="connsiteX1057" fmla="*/ 7022 w 10000"/>
                  <a:gd name="connsiteY1057" fmla="*/ 4725 h 10000"/>
                  <a:gd name="connsiteX1058" fmla="*/ 7000 w 10000"/>
                  <a:gd name="connsiteY1058" fmla="*/ 4715 h 10000"/>
                  <a:gd name="connsiteX1059" fmla="*/ 6975 w 10000"/>
                  <a:gd name="connsiteY1059" fmla="*/ 4709 h 10000"/>
                  <a:gd name="connsiteX1060" fmla="*/ 6945 w 10000"/>
                  <a:gd name="connsiteY1060" fmla="*/ 4696 h 10000"/>
                  <a:gd name="connsiteX1061" fmla="*/ 6953 w 10000"/>
                  <a:gd name="connsiteY1061" fmla="*/ 4679 h 10000"/>
                  <a:gd name="connsiteX1062" fmla="*/ 6961 w 10000"/>
                  <a:gd name="connsiteY1062" fmla="*/ 4660 h 10000"/>
                  <a:gd name="connsiteX1063" fmla="*/ 6983 w 10000"/>
                  <a:gd name="connsiteY1063" fmla="*/ 4644 h 10000"/>
                  <a:gd name="connsiteX1064" fmla="*/ 7014 w 10000"/>
                  <a:gd name="connsiteY1064" fmla="*/ 4634 h 10000"/>
                  <a:gd name="connsiteX1065" fmla="*/ 7025 w 10000"/>
                  <a:gd name="connsiteY1065" fmla="*/ 4615 h 10000"/>
                  <a:gd name="connsiteX1066" fmla="*/ 7047 w 10000"/>
                  <a:gd name="connsiteY1066" fmla="*/ 4582 h 10000"/>
                  <a:gd name="connsiteX1067" fmla="*/ 7069 w 10000"/>
                  <a:gd name="connsiteY1067" fmla="*/ 4563 h 10000"/>
                  <a:gd name="connsiteX1068" fmla="*/ 7078 w 10000"/>
                  <a:gd name="connsiteY1068" fmla="*/ 4553 h 10000"/>
                  <a:gd name="connsiteX1069" fmla="*/ 7097 w 10000"/>
                  <a:gd name="connsiteY1069" fmla="*/ 4527 h 10000"/>
                  <a:gd name="connsiteX1070" fmla="*/ 7122 w 10000"/>
                  <a:gd name="connsiteY1070" fmla="*/ 4517 h 10000"/>
                  <a:gd name="connsiteX1071" fmla="*/ 7139 w 10000"/>
                  <a:gd name="connsiteY1071" fmla="*/ 4488 h 10000"/>
                  <a:gd name="connsiteX1072" fmla="*/ 7147 w 10000"/>
                  <a:gd name="connsiteY1072" fmla="*/ 4459 h 10000"/>
                  <a:gd name="connsiteX1073" fmla="*/ 7161 w 10000"/>
                  <a:gd name="connsiteY1073" fmla="*/ 4440 h 10000"/>
                  <a:gd name="connsiteX1074" fmla="*/ 7177 w 10000"/>
                  <a:gd name="connsiteY1074" fmla="*/ 4430 h 10000"/>
                  <a:gd name="connsiteX1075" fmla="*/ 7202 w 10000"/>
                  <a:gd name="connsiteY1075" fmla="*/ 4407 h 10000"/>
                  <a:gd name="connsiteX1076" fmla="*/ 7224 w 10000"/>
                  <a:gd name="connsiteY1076" fmla="*/ 4417 h 10000"/>
                  <a:gd name="connsiteX1077" fmla="*/ 7241 w 10000"/>
                  <a:gd name="connsiteY1077" fmla="*/ 4404 h 10000"/>
                  <a:gd name="connsiteX1078" fmla="*/ 7263 w 10000"/>
                  <a:gd name="connsiteY1078" fmla="*/ 4398 h 10000"/>
                  <a:gd name="connsiteX1079" fmla="*/ 7283 w 10000"/>
                  <a:gd name="connsiteY1079" fmla="*/ 4424 h 10000"/>
                  <a:gd name="connsiteX1080" fmla="*/ 7305 w 10000"/>
                  <a:gd name="connsiteY1080" fmla="*/ 4433 h 10000"/>
                  <a:gd name="connsiteX1081" fmla="*/ 7332 w 10000"/>
                  <a:gd name="connsiteY1081" fmla="*/ 4443 h 10000"/>
                  <a:gd name="connsiteX1082" fmla="*/ 7380 w 10000"/>
                  <a:gd name="connsiteY1082" fmla="*/ 4398 h 10000"/>
                  <a:gd name="connsiteX1083" fmla="*/ 7404 w 10000"/>
                  <a:gd name="connsiteY1083" fmla="*/ 4378 h 10000"/>
                  <a:gd name="connsiteX1084" fmla="*/ 7418 w 10000"/>
                  <a:gd name="connsiteY1084" fmla="*/ 4369 h 10000"/>
                  <a:gd name="connsiteX1085" fmla="*/ 7443 w 10000"/>
                  <a:gd name="connsiteY1085" fmla="*/ 4356 h 10000"/>
                  <a:gd name="connsiteX1086" fmla="*/ 7460 w 10000"/>
                  <a:gd name="connsiteY1086" fmla="*/ 4385 h 10000"/>
                  <a:gd name="connsiteX1087" fmla="*/ 7460 w 10000"/>
                  <a:gd name="connsiteY1087" fmla="*/ 4404 h 10000"/>
                  <a:gd name="connsiteX1088" fmla="*/ 7499 w 10000"/>
                  <a:gd name="connsiteY1088" fmla="*/ 4417 h 10000"/>
                  <a:gd name="connsiteX1089" fmla="*/ 7515 w 10000"/>
                  <a:gd name="connsiteY1089" fmla="*/ 4414 h 10000"/>
                  <a:gd name="connsiteX1090" fmla="*/ 7565 w 10000"/>
                  <a:gd name="connsiteY1090" fmla="*/ 4385 h 10000"/>
                  <a:gd name="connsiteX1091" fmla="*/ 7579 w 10000"/>
                  <a:gd name="connsiteY1091" fmla="*/ 4346 h 10000"/>
                  <a:gd name="connsiteX1092" fmla="*/ 7582 w 10000"/>
                  <a:gd name="connsiteY1092" fmla="*/ 4317 h 10000"/>
                  <a:gd name="connsiteX1093" fmla="*/ 7590 w 10000"/>
                  <a:gd name="connsiteY1093" fmla="*/ 4301 h 10000"/>
                  <a:gd name="connsiteX1094" fmla="*/ 7612 w 10000"/>
                  <a:gd name="connsiteY1094" fmla="*/ 4271 h 10000"/>
                  <a:gd name="connsiteX1095" fmla="*/ 7623 w 10000"/>
                  <a:gd name="connsiteY1095" fmla="*/ 4262 h 10000"/>
                  <a:gd name="connsiteX1096" fmla="*/ 7634 w 10000"/>
                  <a:gd name="connsiteY1096" fmla="*/ 4245 h 10000"/>
                  <a:gd name="connsiteX1097" fmla="*/ 7645 w 10000"/>
                  <a:gd name="connsiteY1097" fmla="*/ 4265 h 10000"/>
                  <a:gd name="connsiteX1098" fmla="*/ 7670 w 10000"/>
                  <a:gd name="connsiteY1098" fmla="*/ 4284 h 10000"/>
                  <a:gd name="connsiteX1099" fmla="*/ 7701 w 10000"/>
                  <a:gd name="connsiteY1099" fmla="*/ 4275 h 10000"/>
                  <a:gd name="connsiteX1100" fmla="*/ 7717 w 10000"/>
                  <a:gd name="connsiteY1100" fmla="*/ 4275 h 10000"/>
                  <a:gd name="connsiteX1101" fmla="*/ 7740 w 10000"/>
                  <a:gd name="connsiteY1101" fmla="*/ 4284 h 10000"/>
                  <a:gd name="connsiteX1102" fmla="*/ 7767 w 10000"/>
                  <a:gd name="connsiteY1102" fmla="*/ 4284 h 10000"/>
                  <a:gd name="connsiteX1103" fmla="*/ 7895 w 10000"/>
                  <a:gd name="connsiteY1103" fmla="*/ 4207 h 10000"/>
                  <a:gd name="connsiteX1104" fmla="*/ 7895 w 10000"/>
                  <a:gd name="connsiteY1104" fmla="*/ 4187 h 10000"/>
                  <a:gd name="connsiteX1105" fmla="*/ 7895 w 10000"/>
                  <a:gd name="connsiteY1105" fmla="*/ 4171 h 10000"/>
                  <a:gd name="connsiteX1106" fmla="*/ 7903 w 10000"/>
                  <a:gd name="connsiteY1106" fmla="*/ 4148 h 10000"/>
                  <a:gd name="connsiteX1107" fmla="*/ 7917 w 10000"/>
                  <a:gd name="connsiteY1107" fmla="*/ 4158 h 10000"/>
                  <a:gd name="connsiteX1108" fmla="*/ 7967 w 10000"/>
                  <a:gd name="connsiteY1108" fmla="*/ 4203 h 10000"/>
                  <a:gd name="connsiteX1109" fmla="*/ 7994 w 10000"/>
                  <a:gd name="connsiteY1109" fmla="*/ 4203 h 10000"/>
                  <a:gd name="connsiteX1110" fmla="*/ 8064 w 10000"/>
                  <a:gd name="connsiteY1110" fmla="*/ 4242 h 10000"/>
                  <a:gd name="connsiteX1111" fmla="*/ 8083 w 10000"/>
                  <a:gd name="connsiteY1111" fmla="*/ 4245 h 10000"/>
                  <a:gd name="connsiteX1112" fmla="*/ 8105 w 10000"/>
                  <a:gd name="connsiteY1112" fmla="*/ 4226 h 10000"/>
                  <a:gd name="connsiteX1113" fmla="*/ 8136 w 10000"/>
                  <a:gd name="connsiteY1113" fmla="*/ 4187 h 10000"/>
                  <a:gd name="connsiteX1114" fmla="*/ 8161 w 10000"/>
                  <a:gd name="connsiteY1114" fmla="*/ 4168 h 10000"/>
                  <a:gd name="connsiteX1115" fmla="*/ 8172 w 10000"/>
                  <a:gd name="connsiteY1115" fmla="*/ 4161 h 10000"/>
                  <a:gd name="connsiteX1116" fmla="*/ 8208 w 10000"/>
                  <a:gd name="connsiteY1116" fmla="*/ 4168 h 10000"/>
                  <a:gd name="connsiteX1117" fmla="*/ 8235 w 10000"/>
                  <a:gd name="connsiteY1117" fmla="*/ 4168 h 10000"/>
                  <a:gd name="connsiteX1118" fmla="*/ 8258 w 10000"/>
                  <a:gd name="connsiteY1118" fmla="*/ 4152 h 10000"/>
                  <a:gd name="connsiteX1119" fmla="*/ 8283 w 10000"/>
                  <a:gd name="connsiteY1119" fmla="*/ 4152 h 10000"/>
                  <a:gd name="connsiteX1120" fmla="*/ 8299 w 10000"/>
                  <a:gd name="connsiteY1120" fmla="*/ 4132 h 10000"/>
                  <a:gd name="connsiteX1121" fmla="*/ 8316 w 10000"/>
                  <a:gd name="connsiteY1121" fmla="*/ 4113 h 10000"/>
                  <a:gd name="connsiteX1122" fmla="*/ 8330 w 10000"/>
                  <a:gd name="connsiteY1122" fmla="*/ 4084 h 10000"/>
                  <a:gd name="connsiteX1123" fmla="*/ 8341 w 10000"/>
                  <a:gd name="connsiteY1123" fmla="*/ 4058 h 10000"/>
                  <a:gd name="connsiteX1124" fmla="*/ 8349 w 10000"/>
                  <a:gd name="connsiteY1124" fmla="*/ 4064 h 10000"/>
                  <a:gd name="connsiteX1125" fmla="*/ 8366 w 10000"/>
                  <a:gd name="connsiteY1125" fmla="*/ 4067 h 10000"/>
                  <a:gd name="connsiteX1126" fmla="*/ 8374 w 10000"/>
                  <a:gd name="connsiteY1126" fmla="*/ 4084 h 10000"/>
                  <a:gd name="connsiteX1127" fmla="*/ 8402 w 10000"/>
                  <a:gd name="connsiteY1127" fmla="*/ 4054 h 10000"/>
                  <a:gd name="connsiteX1128" fmla="*/ 8427 w 10000"/>
                  <a:gd name="connsiteY1128" fmla="*/ 4028 h 10000"/>
                  <a:gd name="connsiteX1129" fmla="*/ 8438 w 10000"/>
                  <a:gd name="connsiteY1129" fmla="*/ 4025 h 10000"/>
                  <a:gd name="connsiteX1130" fmla="*/ 8468 w 10000"/>
                  <a:gd name="connsiteY1130" fmla="*/ 4006 h 10000"/>
                  <a:gd name="connsiteX1131" fmla="*/ 8485 w 10000"/>
                  <a:gd name="connsiteY1131" fmla="*/ 3999 h 10000"/>
                  <a:gd name="connsiteX1132" fmla="*/ 8493 w 10000"/>
                  <a:gd name="connsiteY1132" fmla="*/ 4025 h 10000"/>
                  <a:gd name="connsiteX1133" fmla="*/ 8515 w 10000"/>
                  <a:gd name="connsiteY1133" fmla="*/ 4028 h 10000"/>
                  <a:gd name="connsiteX1134" fmla="*/ 8543 w 10000"/>
                  <a:gd name="connsiteY1134" fmla="*/ 4009 h 10000"/>
                  <a:gd name="connsiteX1135" fmla="*/ 8551 w 10000"/>
                  <a:gd name="connsiteY1135" fmla="*/ 3990 h 10000"/>
                  <a:gd name="connsiteX1136" fmla="*/ 8582 w 10000"/>
                  <a:gd name="connsiteY1136" fmla="*/ 3977 h 10000"/>
                  <a:gd name="connsiteX1137" fmla="*/ 8596 w 10000"/>
                  <a:gd name="connsiteY1137" fmla="*/ 3977 h 10000"/>
                  <a:gd name="connsiteX1138" fmla="*/ 8607 w 10000"/>
                  <a:gd name="connsiteY1138" fmla="*/ 3980 h 10000"/>
                  <a:gd name="connsiteX1139" fmla="*/ 8645 w 10000"/>
                  <a:gd name="connsiteY1139" fmla="*/ 3970 h 10000"/>
                  <a:gd name="connsiteX1140" fmla="*/ 8654 w 10000"/>
                  <a:gd name="connsiteY1140" fmla="*/ 3951 h 10000"/>
                  <a:gd name="connsiteX1141" fmla="*/ 8670 w 10000"/>
                  <a:gd name="connsiteY1141" fmla="*/ 3935 h 10000"/>
                  <a:gd name="connsiteX1142" fmla="*/ 8695 w 10000"/>
                  <a:gd name="connsiteY1142" fmla="*/ 3935 h 10000"/>
                  <a:gd name="connsiteX1143" fmla="*/ 8704 w 10000"/>
                  <a:gd name="connsiteY1143" fmla="*/ 3951 h 10000"/>
                  <a:gd name="connsiteX1144" fmla="*/ 8717 w 10000"/>
                  <a:gd name="connsiteY1144" fmla="*/ 3964 h 10000"/>
                  <a:gd name="connsiteX1145" fmla="*/ 8751 w 10000"/>
                  <a:gd name="connsiteY1145" fmla="*/ 3951 h 10000"/>
                  <a:gd name="connsiteX1146" fmla="*/ 8776 w 10000"/>
                  <a:gd name="connsiteY1146" fmla="*/ 3935 h 10000"/>
                  <a:gd name="connsiteX1147" fmla="*/ 8798 w 10000"/>
                  <a:gd name="connsiteY1147" fmla="*/ 3925 h 10000"/>
                  <a:gd name="connsiteX1148" fmla="*/ 8806 w 10000"/>
                  <a:gd name="connsiteY1148" fmla="*/ 3892 h 10000"/>
                  <a:gd name="connsiteX1149" fmla="*/ 8814 w 10000"/>
                  <a:gd name="connsiteY1149" fmla="*/ 3876 h 10000"/>
                  <a:gd name="connsiteX1150" fmla="*/ 8839 w 10000"/>
                  <a:gd name="connsiteY1150" fmla="*/ 3873 h 10000"/>
                  <a:gd name="connsiteX1151" fmla="*/ 8842 w 10000"/>
                  <a:gd name="connsiteY1151" fmla="*/ 3876 h 10000"/>
                  <a:gd name="connsiteX1152" fmla="*/ 8856 w 10000"/>
                  <a:gd name="connsiteY1152" fmla="*/ 3863 h 10000"/>
                  <a:gd name="connsiteX1153" fmla="*/ 8856 w 10000"/>
                  <a:gd name="connsiteY1153" fmla="*/ 3841 h 10000"/>
                  <a:gd name="connsiteX1154" fmla="*/ 8870 w 10000"/>
                  <a:gd name="connsiteY1154" fmla="*/ 3821 h 10000"/>
                  <a:gd name="connsiteX1155" fmla="*/ 8903 w 10000"/>
                  <a:gd name="connsiteY1155" fmla="*/ 3802 h 10000"/>
                  <a:gd name="connsiteX1156" fmla="*/ 8914 w 10000"/>
                  <a:gd name="connsiteY1156" fmla="*/ 3782 h 10000"/>
                  <a:gd name="connsiteX1157" fmla="*/ 8939 w 10000"/>
                  <a:gd name="connsiteY1157" fmla="*/ 3782 h 10000"/>
                  <a:gd name="connsiteX1158" fmla="*/ 8961 w 10000"/>
                  <a:gd name="connsiteY1158" fmla="*/ 3779 h 10000"/>
                  <a:gd name="connsiteX1159" fmla="*/ 8983 w 10000"/>
                  <a:gd name="connsiteY1159" fmla="*/ 3760 h 10000"/>
                  <a:gd name="connsiteX1160" fmla="*/ 9003 w 10000"/>
                  <a:gd name="connsiteY1160" fmla="*/ 3763 h 10000"/>
                  <a:gd name="connsiteX1161" fmla="*/ 9019 w 10000"/>
                  <a:gd name="connsiteY1161" fmla="*/ 3779 h 10000"/>
                  <a:gd name="connsiteX1162" fmla="*/ 9050 w 10000"/>
                  <a:gd name="connsiteY1162" fmla="*/ 3812 h 10000"/>
                  <a:gd name="connsiteX1163" fmla="*/ 9080 w 10000"/>
                  <a:gd name="connsiteY1163" fmla="*/ 3831 h 10000"/>
                  <a:gd name="connsiteX1164" fmla="*/ 9097 w 10000"/>
                  <a:gd name="connsiteY1164" fmla="*/ 3867 h 10000"/>
                  <a:gd name="connsiteX1165" fmla="*/ 9114 w 10000"/>
                  <a:gd name="connsiteY1165" fmla="*/ 3902 h 10000"/>
                  <a:gd name="connsiteX1166" fmla="*/ 9122 w 10000"/>
                  <a:gd name="connsiteY1166" fmla="*/ 3935 h 10000"/>
                  <a:gd name="connsiteX1167" fmla="*/ 9125 w 10000"/>
                  <a:gd name="connsiteY1167" fmla="*/ 3964 h 10000"/>
                  <a:gd name="connsiteX1168" fmla="*/ 9130 w 10000"/>
                  <a:gd name="connsiteY1168" fmla="*/ 3999 h 10000"/>
                  <a:gd name="connsiteX1169" fmla="*/ 9130 w 10000"/>
                  <a:gd name="connsiteY1169" fmla="*/ 4054 h 10000"/>
                  <a:gd name="connsiteX1170" fmla="*/ 9155 w 10000"/>
                  <a:gd name="connsiteY1170" fmla="*/ 4093 h 10000"/>
                  <a:gd name="connsiteX1171" fmla="*/ 9169 w 10000"/>
                  <a:gd name="connsiteY1171" fmla="*/ 4090 h 10000"/>
                  <a:gd name="connsiteX1172" fmla="*/ 9211 w 10000"/>
                  <a:gd name="connsiteY1172" fmla="*/ 4077 h 10000"/>
                  <a:gd name="connsiteX1173" fmla="*/ 9244 w 10000"/>
                  <a:gd name="connsiteY1173" fmla="*/ 4077 h 10000"/>
                  <a:gd name="connsiteX1174" fmla="*/ 9252 w 10000"/>
                  <a:gd name="connsiteY1174" fmla="*/ 4103 h 10000"/>
                  <a:gd name="connsiteX1175" fmla="*/ 9258 w 10000"/>
                  <a:gd name="connsiteY1175" fmla="*/ 4148 h 10000"/>
                  <a:gd name="connsiteX1176" fmla="*/ 9269 w 10000"/>
                  <a:gd name="connsiteY1176" fmla="*/ 4158 h 10000"/>
                  <a:gd name="connsiteX1177" fmla="*/ 9294 w 10000"/>
                  <a:gd name="connsiteY1177" fmla="*/ 4158 h 10000"/>
                  <a:gd name="connsiteX1178" fmla="*/ 9319 w 10000"/>
                  <a:gd name="connsiteY1178" fmla="*/ 4168 h 10000"/>
                  <a:gd name="connsiteX1179" fmla="*/ 9346 w 10000"/>
                  <a:gd name="connsiteY1179" fmla="*/ 4190 h 10000"/>
                  <a:gd name="connsiteX1180" fmla="*/ 9357 w 10000"/>
                  <a:gd name="connsiteY1180" fmla="*/ 4168 h 10000"/>
                  <a:gd name="connsiteX1181" fmla="*/ 9371 w 10000"/>
                  <a:gd name="connsiteY1181" fmla="*/ 4132 h 10000"/>
                  <a:gd name="connsiteX1182" fmla="*/ 9391 w 10000"/>
                  <a:gd name="connsiteY1182" fmla="*/ 4113 h 10000"/>
                  <a:gd name="connsiteX1183" fmla="*/ 9407 w 10000"/>
                  <a:gd name="connsiteY1183" fmla="*/ 4103 h 10000"/>
                  <a:gd name="connsiteX1184" fmla="*/ 9435 w 10000"/>
                  <a:gd name="connsiteY1184" fmla="*/ 4100 h 10000"/>
                  <a:gd name="connsiteX1185" fmla="*/ 9460 w 10000"/>
                  <a:gd name="connsiteY1185" fmla="*/ 4084 h 10000"/>
                  <a:gd name="connsiteX1186" fmla="*/ 9485 w 10000"/>
                  <a:gd name="connsiteY1186" fmla="*/ 4067 h 10000"/>
                  <a:gd name="connsiteX1187" fmla="*/ 9496 w 10000"/>
                  <a:gd name="connsiteY1187" fmla="*/ 4054 h 10000"/>
                  <a:gd name="connsiteX1188" fmla="*/ 9526 w 10000"/>
                  <a:gd name="connsiteY1188" fmla="*/ 4048 h 10000"/>
                  <a:gd name="connsiteX1189" fmla="*/ 9557 w 10000"/>
                  <a:gd name="connsiteY1189" fmla="*/ 4038 h 10000"/>
                  <a:gd name="connsiteX1190" fmla="*/ 9584 w 10000"/>
                  <a:gd name="connsiteY1190" fmla="*/ 4019 h 10000"/>
                  <a:gd name="connsiteX1191" fmla="*/ 9623 w 10000"/>
                  <a:gd name="connsiteY1191" fmla="*/ 4016 h 10000"/>
                  <a:gd name="connsiteX1192" fmla="*/ 9648 w 10000"/>
                  <a:gd name="connsiteY1192" fmla="*/ 4009 h 10000"/>
                  <a:gd name="connsiteX1193" fmla="*/ 9673 w 10000"/>
                  <a:gd name="connsiteY1193" fmla="*/ 4019 h 10000"/>
                  <a:gd name="connsiteX1194" fmla="*/ 9712 w 10000"/>
                  <a:gd name="connsiteY1194" fmla="*/ 4038 h 10000"/>
                  <a:gd name="connsiteX1195" fmla="*/ 9742 w 10000"/>
                  <a:gd name="connsiteY1195" fmla="*/ 4074 h 10000"/>
                  <a:gd name="connsiteX1196" fmla="*/ 9776 w 10000"/>
                  <a:gd name="connsiteY1196" fmla="*/ 4093 h 10000"/>
                  <a:gd name="connsiteX1197" fmla="*/ 9814 w 10000"/>
                  <a:gd name="connsiteY1197" fmla="*/ 4109 h 10000"/>
                  <a:gd name="connsiteX1198" fmla="*/ 9859 w 10000"/>
                  <a:gd name="connsiteY1198" fmla="*/ 4119 h 10000"/>
                  <a:gd name="connsiteX1199" fmla="*/ 9898 w 10000"/>
                  <a:gd name="connsiteY1199" fmla="*/ 4122 h 10000"/>
                  <a:gd name="connsiteX1200" fmla="*/ 9931 w 10000"/>
                  <a:gd name="connsiteY1200" fmla="*/ 4109 h 10000"/>
                  <a:gd name="connsiteX1201" fmla="*/ 9956 w 10000"/>
                  <a:gd name="connsiteY1201" fmla="*/ 4100 h 10000"/>
                  <a:gd name="connsiteX1202" fmla="*/ 9981 w 10000"/>
                  <a:gd name="connsiteY1202" fmla="*/ 4067 h 10000"/>
                  <a:gd name="connsiteX1203" fmla="*/ 9994 w 10000"/>
                  <a:gd name="connsiteY1203" fmla="*/ 4035 h 10000"/>
                  <a:gd name="connsiteX1204" fmla="*/ 10000 w 10000"/>
                  <a:gd name="connsiteY1204" fmla="*/ 3996 h 10000"/>
                  <a:gd name="connsiteX1205" fmla="*/ 9994 w 10000"/>
                  <a:gd name="connsiteY1205" fmla="*/ 3941 h 10000"/>
                  <a:gd name="connsiteX1206" fmla="*/ 9986 w 10000"/>
                  <a:gd name="connsiteY1206" fmla="*/ 3905 h 10000"/>
                  <a:gd name="connsiteX1207" fmla="*/ 9981 w 10000"/>
                  <a:gd name="connsiteY1207" fmla="*/ 3857 h 10000"/>
                  <a:gd name="connsiteX1208" fmla="*/ 9989 w 10000"/>
                  <a:gd name="connsiteY1208" fmla="*/ 3837 h 10000"/>
                  <a:gd name="connsiteX1209" fmla="*/ 9989 w 10000"/>
                  <a:gd name="connsiteY1209" fmla="*/ 3812 h 10000"/>
                  <a:gd name="connsiteX1210" fmla="*/ 9981 w 10000"/>
                  <a:gd name="connsiteY1210" fmla="*/ 3792 h 10000"/>
                  <a:gd name="connsiteX1211" fmla="*/ 9970 w 10000"/>
                  <a:gd name="connsiteY1211" fmla="*/ 3763 h 10000"/>
                  <a:gd name="connsiteX1212" fmla="*/ 9945 w 10000"/>
                  <a:gd name="connsiteY1212" fmla="*/ 3705 h 10000"/>
                  <a:gd name="connsiteX1213" fmla="*/ 9931 w 10000"/>
                  <a:gd name="connsiteY1213" fmla="*/ 3659 h 10000"/>
                  <a:gd name="connsiteX1214" fmla="*/ 9903 w 10000"/>
                  <a:gd name="connsiteY1214" fmla="*/ 3640 h 10000"/>
                  <a:gd name="connsiteX1215" fmla="*/ 9881 w 10000"/>
                  <a:gd name="connsiteY1215" fmla="*/ 3620 h 10000"/>
                  <a:gd name="connsiteX1216" fmla="*/ 9856 w 10000"/>
                  <a:gd name="connsiteY1216" fmla="*/ 3595 h 10000"/>
                  <a:gd name="connsiteX1217" fmla="*/ 9817 w 10000"/>
                  <a:gd name="connsiteY1217" fmla="*/ 3562 h 10000"/>
                  <a:gd name="connsiteX1218" fmla="*/ 9795 w 10000"/>
                  <a:gd name="connsiteY1218" fmla="*/ 3546 h 10000"/>
                  <a:gd name="connsiteX1219" fmla="*/ 9778 w 10000"/>
                  <a:gd name="connsiteY1219" fmla="*/ 3527 h 10000"/>
                  <a:gd name="connsiteX1220" fmla="*/ 9745 w 10000"/>
                  <a:gd name="connsiteY1220" fmla="*/ 3501 h 10000"/>
                  <a:gd name="connsiteX1221" fmla="*/ 9726 w 10000"/>
                  <a:gd name="connsiteY1221" fmla="*/ 3488 h 10000"/>
                  <a:gd name="connsiteX1222" fmla="*/ 9704 w 10000"/>
                  <a:gd name="connsiteY1222" fmla="*/ 3472 h 10000"/>
                  <a:gd name="connsiteX1223" fmla="*/ 9695 w 10000"/>
                  <a:gd name="connsiteY1223" fmla="*/ 3468 h 10000"/>
                  <a:gd name="connsiteX1224" fmla="*/ 9690 w 10000"/>
                  <a:gd name="connsiteY1224" fmla="*/ 3459 h 10000"/>
                  <a:gd name="connsiteX1225" fmla="*/ 9673 w 10000"/>
                  <a:gd name="connsiteY1225" fmla="*/ 3449 h 10000"/>
                  <a:gd name="connsiteX1226" fmla="*/ 9665 w 10000"/>
                  <a:gd name="connsiteY1226" fmla="*/ 3442 h 10000"/>
                  <a:gd name="connsiteX1227" fmla="*/ 9654 w 10000"/>
                  <a:gd name="connsiteY1227" fmla="*/ 3449 h 10000"/>
                  <a:gd name="connsiteX1228" fmla="*/ 9521 w 10000"/>
                  <a:gd name="connsiteY1228" fmla="*/ 3394 h 10000"/>
                  <a:gd name="connsiteX1229" fmla="*/ 9510 w 10000"/>
                  <a:gd name="connsiteY1229" fmla="*/ 3368 h 10000"/>
                  <a:gd name="connsiteX1230" fmla="*/ 9496 w 10000"/>
                  <a:gd name="connsiteY1230" fmla="*/ 3287 h 10000"/>
                  <a:gd name="connsiteX1231" fmla="*/ 9488 w 10000"/>
                  <a:gd name="connsiteY1231" fmla="*/ 3216 h 10000"/>
                  <a:gd name="connsiteX1232" fmla="*/ 9493 w 10000"/>
                  <a:gd name="connsiteY1232" fmla="*/ 3174 h 10000"/>
                  <a:gd name="connsiteX1233" fmla="*/ 9501 w 10000"/>
                  <a:gd name="connsiteY1233" fmla="*/ 3128 h 10000"/>
                  <a:gd name="connsiteX1234" fmla="*/ 9488 w 10000"/>
                  <a:gd name="connsiteY1234" fmla="*/ 3025 h 10000"/>
                  <a:gd name="connsiteX1235" fmla="*/ 9446 w 10000"/>
                  <a:gd name="connsiteY1235" fmla="*/ 2931 h 10000"/>
                  <a:gd name="connsiteX1236" fmla="*/ 9382 w 10000"/>
                  <a:gd name="connsiteY1236" fmla="*/ 2837 h 10000"/>
                  <a:gd name="connsiteX1237" fmla="*/ 9316 w 10000"/>
                  <a:gd name="connsiteY1237" fmla="*/ 2753 h 10000"/>
                  <a:gd name="connsiteX1238" fmla="*/ 9294 w 10000"/>
                  <a:gd name="connsiteY1238" fmla="*/ 2655 h 10000"/>
                  <a:gd name="connsiteX1239" fmla="*/ 9213 w 10000"/>
                  <a:gd name="connsiteY1239" fmla="*/ 2328 h 10000"/>
                  <a:gd name="connsiteX1240" fmla="*/ 9172 w 10000"/>
                  <a:gd name="connsiteY1240" fmla="*/ 2286 h 10000"/>
                  <a:gd name="connsiteX1241" fmla="*/ 9019 w 10000"/>
                  <a:gd name="connsiteY1241" fmla="*/ 2082 h 10000"/>
                  <a:gd name="connsiteX1242" fmla="*/ 8906 w 10000"/>
                  <a:gd name="connsiteY1242" fmla="*/ 1946 h 10000"/>
                  <a:gd name="connsiteX1243" fmla="*/ 8801 w 10000"/>
                  <a:gd name="connsiteY1243" fmla="*/ 1778 h 10000"/>
                  <a:gd name="connsiteX1244" fmla="*/ 8806 w 10000"/>
                  <a:gd name="connsiteY1244" fmla="*/ 1713 h 10000"/>
                  <a:gd name="connsiteX1245" fmla="*/ 8809 w 10000"/>
                  <a:gd name="connsiteY1245" fmla="*/ 1703 h 10000"/>
                  <a:gd name="connsiteX1246" fmla="*/ 8817 w 10000"/>
                  <a:gd name="connsiteY1246" fmla="*/ 1713 h 10000"/>
                  <a:gd name="connsiteX1247" fmla="*/ 8834 w 10000"/>
                  <a:gd name="connsiteY1247" fmla="*/ 1729 h 10000"/>
                  <a:gd name="connsiteX1248" fmla="*/ 8839 w 10000"/>
                  <a:gd name="connsiteY1248" fmla="*/ 1729 h 10000"/>
                  <a:gd name="connsiteX1249" fmla="*/ 8848 w 10000"/>
                  <a:gd name="connsiteY1249" fmla="*/ 1723 h 10000"/>
                  <a:gd name="connsiteX1250" fmla="*/ 8850 w 10000"/>
                  <a:gd name="connsiteY1250" fmla="*/ 1703 h 10000"/>
                  <a:gd name="connsiteX1251" fmla="*/ 8850 w 10000"/>
                  <a:gd name="connsiteY1251" fmla="*/ 1684 h 10000"/>
                  <a:gd name="connsiteX1252" fmla="*/ 8850 w 10000"/>
                  <a:gd name="connsiteY1252" fmla="*/ 1648 h 10000"/>
                  <a:gd name="connsiteX1253" fmla="*/ 8881 w 10000"/>
                  <a:gd name="connsiteY1253" fmla="*/ 1571 h 10000"/>
                  <a:gd name="connsiteX1254" fmla="*/ 8895 w 10000"/>
                  <a:gd name="connsiteY1254" fmla="*/ 1541 h 10000"/>
                  <a:gd name="connsiteX1255" fmla="*/ 8895 w 10000"/>
                  <a:gd name="connsiteY1255" fmla="*/ 1525 h 10000"/>
                  <a:gd name="connsiteX1256" fmla="*/ 8881 w 10000"/>
                  <a:gd name="connsiteY1256" fmla="*/ 1516 h 10000"/>
                  <a:gd name="connsiteX1257" fmla="*/ 8864 w 10000"/>
                  <a:gd name="connsiteY1257" fmla="*/ 1522 h 10000"/>
                  <a:gd name="connsiteX1258" fmla="*/ 8850 w 10000"/>
                  <a:gd name="connsiteY1258" fmla="*/ 1535 h 10000"/>
                  <a:gd name="connsiteX1259" fmla="*/ 8834 w 10000"/>
                  <a:gd name="connsiteY1259" fmla="*/ 1571 h 10000"/>
                  <a:gd name="connsiteX1260" fmla="*/ 8825 w 10000"/>
                  <a:gd name="connsiteY1260" fmla="*/ 1587 h 10000"/>
                  <a:gd name="connsiteX1261" fmla="*/ 8776 w 10000"/>
                  <a:gd name="connsiteY1261" fmla="*/ 1571 h 10000"/>
                  <a:gd name="connsiteX1262" fmla="*/ 8745 w 10000"/>
                  <a:gd name="connsiteY1262" fmla="*/ 1580 h 10000"/>
                  <a:gd name="connsiteX1263" fmla="*/ 8720 w 10000"/>
                  <a:gd name="connsiteY1263" fmla="*/ 1587 h 10000"/>
                  <a:gd name="connsiteX1264" fmla="*/ 8709 w 10000"/>
                  <a:gd name="connsiteY1264" fmla="*/ 1609 h 10000"/>
                  <a:gd name="connsiteX1265" fmla="*/ 8693 w 10000"/>
                  <a:gd name="connsiteY1265" fmla="*/ 1616 h 10000"/>
                  <a:gd name="connsiteX1266" fmla="*/ 8684 w 10000"/>
                  <a:gd name="connsiteY1266" fmla="*/ 1639 h 10000"/>
                  <a:gd name="connsiteX1267" fmla="*/ 8684 w 10000"/>
                  <a:gd name="connsiteY1267" fmla="*/ 1658 h 10000"/>
                  <a:gd name="connsiteX1268" fmla="*/ 8665 w 10000"/>
                  <a:gd name="connsiteY1268" fmla="*/ 1655 h 10000"/>
                  <a:gd name="connsiteX1269" fmla="*/ 8665 w 10000"/>
                  <a:gd name="connsiteY1269" fmla="*/ 1645 h 10000"/>
                  <a:gd name="connsiteX1270" fmla="*/ 8665 w 10000"/>
                  <a:gd name="connsiteY1270" fmla="*/ 1626 h 10000"/>
                  <a:gd name="connsiteX1271" fmla="*/ 8676 w 10000"/>
                  <a:gd name="connsiteY1271" fmla="*/ 1609 h 10000"/>
                  <a:gd name="connsiteX1272" fmla="*/ 8679 w 10000"/>
                  <a:gd name="connsiteY1272" fmla="*/ 1597 h 10000"/>
                  <a:gd name="connsiteX1273" fmla="*/ 8687 w 10000"/>
                  <a:gd name="connsiteY1273" fmla="*/ 1577 h 10000"/>
                  <a:gd name="connsiteX1274" fmla="*/ 8695 w 10000"/>
                  <a:gd name="connsiteY1274" fmla="*/ 1554 h 10000"/>
                  <a:gd name="connsiteX1275" fmla="*/ 8709 w 10000"/>
                  <a:gd name="connsiteY1275" fmla="*/ 1532 h 10000"/>
                  <a:gd name="connsiteX1276" fmla="*/ 8704 w 10000"/>
                  <a:gd name="connsiteY1276" fmla="*/ 1512 h 10000"/>
                  <a:gd name="connsiteX1277" fmla="*/ 8695 w 10000"/>
                  <a:gd name="connsiteY1277" fmla="*/ 1503 h 10000"/>
                  <a:gd name="connsiteX1278" fmla="*/ 8684 w 10000"/>
                  <a:gd name="connsiteY1278" fmla="*/ 1503 h 10000"/>
                  <a:gd name="connsiteX1279" fmla="*/ 8670 w 10000"/>
                  <a:gd name="connsiteY1279" fmla="*/ 1525 h 10000"/>
                  <a:gd name="connsiteX1280" fmla="*/ 8665 w 10000"/>
                  <a:gd name="connsiteY1280" fmla="*/ 1545 h 10000"/>
                  <a:gd name="connsiteX1281" fmla="*/ 8654 w 10000"/>
                  <a:gd name="connsiteY1281" fmla="*/ 1567 h 10000"/>
                  <a:gd name="connsiteX1282" fmla="*/ 8648 w 10000"/>
                  <a:gd name="connsiteY1282" fmla="*/ 1587 h 10000"/>
                  <a:gd name="connsiteX1283" fmla="*/ 8640 w 10000"/>
                  <a:gd name="connsiteY1283" fmla="*/ 1629 h 10000"/>
                  <a:gd name="connsiteX1284" fmla="*/ 8620 w 10000"/>
                  <a:gd name="connsiteY1284" fmla="*/ 1635 h 10000"/>
                  <a:gd name="connsiteX1285" fmla="*/ 8612 w 10000"/>
                  <a:gd name="connsiteY1285" fmla="*/ 1635 h 10000"/>
                  <a:gd name="connsiteX1286" fmla="*/ 8604 w 10000"/>
                  <a:gd name="connsiteY1286" fmla="*/ 1626 h 10000"/>
                  <a:gd name="connsiteX1287" fmla="*/ 8596 w 10000"/>
                  <a:gd name="connsiteY1287" fmla="*/ 1616 h 10000"/>
                  <a:gd name="connsiteX1288" fmla="*/ 8596 w 10000"/>
                  <a:gd name="connsiteY1288" fmla="*/ 1580 h 10000"/>
                  <a:gd name="connsiteX1289" fmla="*/ 8587 w 10000"/>
                  <a:gd name="connsiteY1289" fmla="*/ 1545 h 10000"/>
                  <a:gd name="connsiteX1290" fmla="*/ 8565 w 10000"/>
                  <a:gd name="connsiteY1290" fmla="*/ 1516 h 10000"/>
                  <a:gd name="connsiteX1291" fmla="*/ 8543 w 10000"/>
                  <a:gd name="connsiteY1291" fmla="*/ 1512 h 10000"/>
                  <a:gd name="connsiteX1292" fmla="*/ 8518 w 10000"/>
                  <a:gd name="connsiteY1292" fmla="*/ 1532 h 10000"/>
                  <a:gd name="connsiteX1293" fmla="*/ 8476 w 10000"/>
                  <a:gd name="connsiteY1293" fmla="*/ 1567 h 10000"/>
                  <a:gd name="connsiteX1294" fmla="*/ 8454 w 10000"/>
                  <a:gd name="connsiteY1294" fmla="*/ 1551 h 10000"/>
                  <a:gd name="connsiteX1295" fmla="*/ 8402 w 10000"/>
                  <a:gd name="connsiteY1295" fmla="*/ 1493 h 10000"/>
                  <a:gd name="connsiteX1296" fmla="*/ 8371 w 10000"/>
                  <a:gd name="connsiteY1296" fmla="*/ 1428 h 10000"/>
                  <a:gd name="connsiteX1297" fmla="*/ 8072 w 10000"/>
                  <a:gd name="connsiteY1297" fmla="*/ 1422 h 10000"/>
                  <a:gd name="connsiteX1298" fmla="*/ 7823 w 10000"/>
                  <a:gd name="connsiteY1298" fmla="*/ 1279 h 10000"/>
                  <a:gd name="connsiteX1299" fmla="*/ 7587 w 10000"/>
                  <a:gd name="connsiteY1299" fmla="*/ 1133 h 10000"/>
                  <a:gd name="connsiteX1300" fmla="*/ 7526 w 10000"/>
                  <a:gd name="connsiteY1300" fmla="*/ 1098 h 10000"/>
                  <a:gd name="connsiteX1301" fmla="*/ 7346 w 10000"/>
                  <a:gd name="connsiteY1301" fmla="*/ 991 h 10000"/>
                  <a:gd name="connsiteX1302" fmla="*/ 7321 w 10000"/>
                  <a:gd name="connsiteY1302" fmla="*/ 959 h 10000"/>
                  <a:gd name="connsiteX1303" fmla="*/ 7307 w 10000"/>
                  <a:gd name="connsiteY1303" fmla="*/ 871 h 10000"/>
                  <a:gd name="connsiteX1304" fmla="*/ 7224 w 10000"/>
                  <a:gd name="connsiteY1304" fmla="*/ 816 h 10000"/>
                  <a:gd name="connsiteX1305" fmla="*/ 7147 w 10000"/>
                  <a:gd name="connsiteY1305" fmla="*/ 787 h 10000"/>
                  <a:gd name="connsiteX1306" fmla="*/ 7080 w 10000"/>
                  <a:gd name="connsiteY1306" fmla="*/ 742 h 10000"/>
                  <a:gd name="connsiteX1307" fmla="*/ 7069 w 10000"/>
                  <a:gd name="connsiteY1307" fmla="*/ 767 h 10000"/>
                  <a:gd name="connsiteX1308" fmla="*/ 7033 w 10000"/>
                  <a:gd name="connsiteY1308" fmla="*/ 787 h 10000"/>
                  <a:gd name="connsiteX1309" fmla="*/ 6820 w 10000"/>
                  <a:gd name="connsiteY1309" fmla="*/ 878 h 10000"/>
                  <a:gd name="connsiteX1310" fmla="*/ 6726 w 10000"/>
                  <a:gd name="connsiteY1310" fmla="*/ 897 h 10000"/>
                  <a:gd name="connsiteX1311" fmla="*/ 6626 w 10000"/>
                  <a:gd name="connsiteY1311" fmla="*/ 955 h 10000"/>
                  <a:gd name="connsiteX1312" fmla="*/ 6582 w 10000"/>
                  <a:gd name="connsiteY1312" fmla="*/ 946 h 10000"/>
                  <a:gd name="connsiteX1313" fmla="*/ 6571 w 10000"/>
                  <a:gd name="connsiteY1313" fmla="*/ 955 h 10000"/>
                  <a:gd name="connsiteX1314" fmla="*/ 6507 w 10000"/>
                  <a:gd name="connsiteY1314" fmla="*/ 975 h 10000"/>
                  <a:gd name="connsiteX1315" fmla="*/ 6485 w 10000"/>
                  <a:gd name="connsiteY1315" fmla="*/ 975 h 10000"/>
                  <a:gd name="connsiteX1316" fmla="*/ 6476 w 10000"/>
                  <a:gd name="connsiteY1316" fmla="*/ 965 h 10000"/>
                  <a:gd name="connsiteX1317" fmla="*/ 6474 w 10000"/>
                  <a:gd name="connsiteY1317" fmla="*/ 936 h 10000"/>
                  <a:gd name="connsiteX1318" fmla="*/ 6452 w 10000"/>
                  <a:gd name="connsiteY1318" fmla="*/ 887 h 10000"/>
                  <a:gd name="connsiteX1319" fmla="*/ 6352 w 10000"/>
                  <a:gd name="connsiteY1319" fmla="*/ 767 h 10000"/>
                  <a:gd name="connsiteX1320" fmla="*/ 6313 w 10000"/>
                  <a:gd name="connsiteY1320" fmla="*/ 732 h 10000"/>
                  <a:gd name="connsiteX1321" fmla="*/ 6296 w 10000"/>
                  <a:gd name="connsiteY1321" fmla="*/ 690 h 10000"/>
                  <a:gd name="connsiteX1322" fmla="*/ 6271 w 10000"/>
                  <a:gd name="connsiteY1322" fmla="*/ 664 h 10000"/>
                  <a:gd name="connsiteX1323" fmla="*/ 6266 w 10000"/>
                  <a:gd name="connsiteY1323" fmla="*/ 654 h 10000"/>
                  <a:gd name="connsiteX1324" fmla="*/ 6111 w 10000"/>
                  <a:gd name="connsiteY1324" fmla="*/ 398 h 10000"/>
                  <a:gd name="connsiteX1325" fmla="*/ 5903 w 10000"/>
                  <a:gd name="connsiteY1325" fmla="*/ 408 h 10000"/>
                  <a:gd name="connsiteX1326" fmla="*/ 5837 w 10000"/>
                  <a:gd name="connsiteY1326" fmla="*/ 427 h 10000"/>
                  <a:gd name="connsiteX1327" fmla="*/ 5756 w 10000"/>
                  <a:gd name="connsiteY1327" fmla="*/ 453 h 10000"/>
                  <a:gd name="connsiteX1328" fmla="*/ 5681 w 10000"/>
                  <a:gd name="connsiteY1328" fmla="*/ 453 h 10000"/>
                  <a:gd name="connsiteX1329" fmla="*/ 5609 w 10000"/>
                  <a:gd name="connsiteY1329" fmla="*/ 447 h 10000"/>
                  <a:gd name="connsiteX1330" fmla="*/ 5554 w 10000"/>
                  <a:gd name="connsiteY1330" fmla="*/ 304 h 10000"/>
                  <a:gd name="connsiteX1331" fmla="*/ 5529 w 10000"/>
                  <a:gd name="connsiteY1331" fmla="*/ 301 h 10000"/>
                  <a:gd name="connsiteX1332" fmla="*/ 5393 w 10000"/>
                  <a:gd name="connsiteY1332" fmla="*/ 256 h 10000"/>
                  <a:gd name="connsiteX1333" fmla="*/ 5366 w 10000"/>
                  <a:gd name="connsiteY1333" fmla="*/ 220 h 10000"/>
                  <a:gd name="connsiteX1334" fmla="*/ 5249 w 10000"/>
                  <a:gd name="connsiteY1334" fmla="*/ 155 h 10000"/>
                  <a:gd name="connsiteX1335" fmla="*/ 5141 w 10000"/>
                  <a:gd name="connsiteY1335" fmla="*/ 52 h 10000"/>
                  <a:gd name="connsiteX1336" fmla="*/ 5116 w 10000"/>
                  <a:gd name="connsiteY1336" fmla="*/ 3 h 10000"/>
                  <a:gd name="connsiteX1337" fmla="*/ 5061 w 10000"/>
                  <a:gd name="connsiteY1337" fmla="*/ 0 h 10000"/>
                  <a:gd name="connsiteX1338" fmla="*/ 5036 w 10000"/>
                  <a:gd name="connsiteY1338" fmla="*/ 32 h 10000"/>
                  <a:gd name="connsiteX1339" fmla="*/ 4942 w 10000"/>
                  <a:gd name="connsiteY1339" fmla="*/ 133 h 10000"/>
                  <a:gd name="connsiteX1340" fmla="*/ 4900 w 10000"/>
                  <a:gd name="connsiteY1340" fmla="*/ 217 h 10000"/>
                  <a:gd name="connsiteX1341" fmla="*/ 4861 w 10000"/>
                  <a:gd name="connsiteY1341" fmla="*/ 198 h 10000"/>
                  <a:gd name="connsiteX1342" fmla="*/ 4795 w 10000"/>
                  <a:gd name="connsiteY1342" fmla="*/ 68 h 10000"/>
                  <a:gd name="connsiteX1343" fmla="*/ 4778 w 10000"/>
                  <a:gd name="connsiteY1343" fmla="*/ 62 h 10000"/>
                  <a:gd name="connsiteX1344" fmla="*/ 4765 w 10000"/>
                  <a:gd name="connsiteY1344" fmla="*/ 62 h 10000"/>
                  <a:gd name="connsiteX1345" fmla="*/ 4748 w 10000"/>
                  <a:gd name="connsiteY1345" fmla="*/ 68 h 10000"/>
                  <a:gd name="connsiteX1346" fmla="*/ 4673 w 10000"/>
                  <a:gd name="connsiteY1346" fmla="*/ 136 h 10000"/>
                  <a:gd name="connsiteX1347" fmla="*/ 4632 w 10000"/>
                  <a:gd name="connsiteY1347" fmla="*/ 201 h 10000"/>
                  <a:gd name="connsiteX1348" fmla="*/ 4623 w 10000"/>
                  <a:gd name="connsiteY1348" fmla="*/ 210 h 10000"/>
                  <a:gd name="connsiteX1349" fmla="*/ 4579 w 10000"/>
                  <a:gd name="connsiteY1349" fmla="*/ 220 h 10000"/>
                  <a:gd name="connsiteX1350" fmla="*/ 4479 w 10000"/>
                  <a:gd name="connsiteY1350" fmla="*/ 198 h 10000"/>
                  <a:gd name="connsiteX1351" fmla="*/ 4402 w 10000"/>
                  <a:gd name="connsiteY1351" fmla="*/ 165 h 10000"/>
                  <a:gd name="connsiteX1352" fmla="*/ 4374 w 10000"/>
                  <a:gd name="connsiteY1352" fmla="*/ 165 h 10000"/>
                  <a:gd name="connsiteX1353" fmla="*/ 4335 w 10000"/>
                  <a:gd name="connsiteY1353" fmla="*/ 172 h 10000"/>
                  <a:gd name="connsiteX1354" fmla="*/ 4302 w 10000"/>
                  <a:gd name="connsiteY1354" fmla="*/ 188 h 10000"/>
                  <a:gd name="connsiteX1355" fmla="*/ 4271 w 10000"/>
                  <a:gd name="connsiteY1355" fmla="*/ 220 h 10000"/>
                  <a:gd name="connsiteX1356" fmla="*/ 4238 w 10000"/>
                  <a:gd name="connsiteY1356" fmla="*/ 240 h 10000"/>
                  <a:gd name="connsiteX1357" fmla="*/ 4324 w 10000"/>
                  <a:gd name="connsiteY1357" fmla="*/ 1289 h 10000"/>
                  <a:gd name="connsiteX1358" fmla="*/ 4297 w 10000"/>
                  <a:gd name="connsiteY1358" fmla="*/ 7345 h 10000"/>
                  <a:gd name="connsiteX1359" fmla="*/ 4236 w 10000"/>
                  <a:gd name="connsiteY1359" fmla="*/ 6832 h 10000"/>
                  <a:gd name="connsiteX1360" fmla="*/ 3946 w 10000"/>
                  <a:gd name="connsiteY1360" fmla="*/ 6675 h 10000"/>
                  <a:gd name="connsiteX1361" fmla="*/ 3687 w 10000"/>
                  <a:gd name="connsiteY1361" fmla="*/ 7730 h 10000"/>
                  <a:gd name="connsiteX1362" fmla="*/ 3690 w 10000"/>
                  <a:gd name="connsiteY1362" fmla="*/ 7730 h 10000"/>
                  <a:gd name="connsiteX1363" fmla="*/ 3704 w 10000"/>
                  <a:gd name="connsiteY1363" fmla="*/ 7740 h 10000"/>
                  <a:gd name="connsiteX1364" fmla="*/ 3712 w 10000"/>
                  <a:gd name="connsiteY1364" fmla="*/ 7743 h 10000"/>
                  <a:gd name="connsiteX1365" fmla="*/ 3723 w 10000"/>
                  <a:gd name="connsiteY1365" fmla="*/ 7749 h 10000"/>
                  <a:gd name="connsiteX1366" fmla="*/ 3729 w 10000"/>
                  <a:gd name="connsiteY1366" fmla="*/ 7749 h 10000"/>
                  <a:gd name="connsiteX1367" fmla="*/ 3729 w 10000"/>
                  <a:gd name="connsiteY1367" fmla="*/ 7743 h 10000"/>
                  <a:gd name="connsiteX1368" fmla="*/ 3745 w 10000"/>
                  <a:gd name="connsiteY1368" fmla="*/ 7740 h 10000"/>
                  <a:gd name="connsiteX1369" fmla="*/ 3753 w 10000"/>
                  <a:gd name="connsiteY1369" fmla="*/ 7730 h 10000"/>
                  <a:gd name="connsiteX1370" fmla="*/ 3762 w 10000"/>
                  <a:gd name="connsiteY1370" fmla="*/ 7720 h 10000"/>
                  <a:gd name="connsiteX1371" fmla="*/ 3776 w 10000"/>
                  <a:gd name="connsiteY1371" fmla="*/ 7710 h 10000"/>
                  <a:gd name="connsiteX1372" fmla="*/ 3784 w 10000"/>
                  <a:gd name="connsiteY1372" fmla="*/ 7701 h 10000"/>
                  <a:gd name="connsiteX1373" fmla="*/ 4805 w 10000"/>
                  <a:gd name="connsiteY1373" fmla="*/ 7386 h 10000"/>
                  <a:gd name="connsiteX1374" fmla="*/ 3712 w 10000"/>
                  <a:gd name="connsiteY1374" fmla="*/ 8005 h 10000"/>
                  <a:gd name="connsiteX1375" fmla="*/ 3706 w 10000"/>
                  <a:gd name="connsiteY1375" fmla="*/ 8021 h 10000"/>
                  <a:gd name="connsiteX1376" fmla="*/ 3712 w 10000"/>
                  <a:gd name="connsiteY1376" fmla="*/ 8044 h 10000"/>
                  <a:gd name="connsiteX1377" fmla="*/ 3712 w 10000"/>
                  <a:gd name="connsiteY1377" fmla="*/ 8051 h 10000"/>
                  <a:gd name="connsiteX1378" fmla="*/ 3767 w 10000"/>
                  <a:gd name="connsiteY1378" fmla="*/ 8106 h 10000"/>
                  <a:gd name="connsiteX1379" fmla="*/ 3770 w 10000"/>
                  <a:gd name="connsiteY1379" fmla="*/ 8119 h 10000"/>
                  <a:gd name="connsiteX1380" fmla="*/ 3740 w 10000"/>
                  <a:gd name="connsiteY1380" fmla="*/ 8154 h 10000"/>
                  <a:gd name="connsiteX1381" fmla="*/ 3731 w 10000"/>
                  <a:gd name="connsiteY1381" fmla="*/ 8138 h 10000"/>
                  <a:gd name="connsiteX1382" fmla="*/ 3729 w 10000"/>
                  <a:gd name="connsiteY1382" fmla="*/ 8125 h 10000"/>
                  <a:gd name="connsiteX1383" fmla="*/ 3712 w 10000"/>
                  <a:gd name="connsiteY1383" fmla="*/ 8115 h 10000"/>
                  <a:gd name="connsiteX1384" fmla="*/ 3704 w 10000"/>
                  <a:gd name="connsiteY1384" fmla="*/ 8109 h 10000"/>
                  <a:gd name="connsiteX1385" fmla="*/ 3687 w 10000"/>
                  <a:gd name="connsiteY1385" fmla="*/ 8099 h 10000"/>
                  <a:gd name="connsiteX1386" fmla="*/ 3673 w 10000"/>
                  <a:gd name="connsiteY1386" fmla="*/ 8093 h 10000"/>
                  <a:gd name="connsiteX1387" fmla="*/ 3665 w 10000"/>
                  <a:gd name="connsiteY1387" fmla="*/ 8083 h 10000"/>
                  <a:gd name="connsiteX1388" fmla="*/ 3648 w 10000"/>
                  <a:gd name="connsiteY1388" fmla="*/ 8073 h 10000"/>
                  <a:gd name="connsiteX1389" fmla="*/ 3643 w 10000"/>
                  <a:gd name="connsiteY1389" fmla="*/ 8063 h 10000"/>
                  <a:gd name="connsiteX1390" fmla="*/ 3632 w 10000"/>
                  <a:gd name="connsiteY1390" fmla="*/ 8054 h 10000"/>
                  <a:gd name="connsiteX1391" fmla="*/ 3623 w 10000"/>
                  <a:gd name="connsiteY1391" fmla="*/ 8060 h 10000"/>
                  <a:gd name="connsiteX1392" fmla="*/ 3615 w 10000"/>
                  <a:gd name="connsiteY1392" fmla="*/ 8070 h 10000"/>
                  <a:gd name="connsiteX1393" fmla="*/ 3601 w 10000"/>
                  <a:gd name="connsiteY1393" fmla="*/ 8148 h 10000"/>
                  <a:gd name="connsiteX1394" fmla="*/ 4881 w 10000"/>
                  <a:gd name="connsiteY1394" fmla="*/ 8090 h 10000"/>
                  <a:gd name="connsiteX1395" fmla="*/ 3206 w 10000"/>
                  <a:gd name="connsiteY1395" fmla="*/ 8300 h 10000"/>
                  <a:gd name="connsiteX1396" fmla="*/ 2947 w 10000"/>
                  <a:gd name="connsiteY1396" fmla="*/ 8089 h 10000"/>
                  <a:gd name="connsiteX1397" fmla="*/ 3057 w 10000"/>
                  <a:gd name="connsiteY1397" fmla="*/ 7143 h 10000"/>
                  <a:gd name="connsiteX0" fmla="*/ 4324 w 10000"/>
                  <a:gd name="connsiteY0" fmla="*/ 1289 h 10000"/>
                  <a:gd name="connsiteX1" fmla="*/ 4296 w 10000"/>
                  <a:gd name="connsiteY1" fmla="*/ 1305 h 10000"/>
                  <a:gd name="connsiteX2" fmla="*/ 4285 w 10000"/>
                  <a:gd name="connsiteY2" fmla="*/ 1279 h 10000"/>
                  <a:gd name="connsiteX3" fmla="*/ 4244 w 10000"/>
                  <a:gd name="connsiteY3" fmla="*/ 1266 h 10000"/>
                  <a:gd name="connsiteX4" fmla="*/ 4208 w 10000"/>
                  <a:gd name="connsiteY4" fmla="*/ 1286 h 10000"/>
                  <a:gd name="connsiteX5" fmla="*/ 4172 w 10000"/>
                  <a:gd name="connsiteY5" fmla="*/ 1299 h 10000"/>
                  <a:gd name="connsiteX6" fmla="*/ 4150 w 10000"/>
                  <a:gd name="connsiteY6" fmla="*/ 1308 h 10000"/>
                  <a:gd name="connsiteX7" fmla="*/ 4139 w 10000"/>
                  <a:gd name="connsiteY7" fmla="*/ 1315 h 10000"/>
                  <a:gd name="connsiteX8" fmla="*/ 4125 w 10000"/>
                  <a:gd name="connsiteY8" fmla="*/ 1315 h 10000"/>
                  <a:gd name="connsiteX9" fmla="*/ 4119 w 10000"/>
                  <a:gd name="connsiteY9" fmla="*/ 1315 h 10000"/>
                  <a:gd name="connsiteX10" fmla="*/ 4111 w 10000"/>
                  <a:gd name="connsiteY10" fmla="*/ 1308 h 10000"/>
                  <a:gd name="connsiteX11" fmla="*/ 4100 w 10000"/>
                  <a:gd name="connsiteY11" fmla="*/ 1315 h 10000"/>
                  <a:gd name="connsiteX12" fmla="*/ 4075 w 10000"/>
                  <a:gd name="connsiteY12" fmla="*/ 1315 h 10000"/>
                  <a:gd name="connsiteX13" fmla="*/ 4058 w 10000"/>
                  <a:gd name="connsiteY13" fmla="*/ 1318 h 10000"/>
                  <a:gd name="connsiteX14" fmla="*/ 4044 w 10000"/>
                  <a:gd name="connsiteY14" fmla="*/ 1315 h 10000"/>
                  <a:gd name="connsiteX15" fmla="*/ 4042 w 10000"/>
                  <a:gd name="connsiteY15" fmla="*/ 1299 h 10000"/>
                  <a:gd name="connsiteX16" fmla="*/ 4014 w 10000"/>
                  <a:gd name="connsiteY16" fmla="*/ 1308 h 10000"/>
                  <a:gd name="connsiteX17" fmla="*/ 4011 w 10000"/>
                  <a:gd name="connsiteY17" fmla="*/ 1315 h 10000"/>
                  <a:gd name="connsiteX18" fmla="*/ 4011 w 10000"/>
                  <a:gd name="connsiteY18" fmla="*/ 1341 h 10000"/>
                  <a:gd name="connsiteX19" fmla="*/ 4019 w 10000"/>
                  <a:gd name="connsiteY19" fmla="*/ 1341 h 10000"/>
                  <a:gd name="connsiteX20" fmla="*/ 3997 w 10000"/>
                  <a:gd name="connsiteY20" fmla="*/ 1363 h 10000"/>
                  <a:gd name="connsiteX21" fmla="*/ 3986 w 10000"/>
                  <a:gd name="connsiteY21" fmla="*/ 1373 h 10000"/>
                  <a:gd name="connsiteX22" fmla="*/ 3981 w 10000"/>
                  <a:gd name="connsiteY22" fmla="*/ 1389 h 10000"/>
                  <a:gd name="connsiteX23" fmla="*/ 3981 w 10000"/>
                  <a:gd name="connsiteY23" fmla="*/ 1409 h 10000"/>
                  <a:gd name="connsiteX24" fmla="*/ 3981 w 10000"/>
                  <a:gd name="connsiteY24" fmla="*/ 1438 h 10000"/>
                  <a:gd name="connsiteX25" fmla="*/ 3961 w 10000"/>
                  <a:gd name="connsiteY25" fmla="*/ 1441 h 10000"/>
                  <a:gd name="connsiteX26" fmla="*/ 3942 w 10000"/>
                  <a:gd name="connsiteY26" fmla="*/ 1441 h 10000"/>
                  <a:gd name="connsiteX27" fmla="*/ 3914 w 10000"/>
                  <a:gd name="connsiteY27" fmla="*/ 1454 h 10000"/>
                  <a:gd name="connsiteX28" fmla="*/ 3892 w 10000"/>
                  <a:gd name="connsiteY28" fmla="*/ 1467 h 10000"/>
                  <a:gd name="connsiteX29" fmla="*/ 3867 w 10000"/>
                  <a:gd name="connsiteY29" fmla="*/ 1483 h 10000"/>
                  <a:gd name="connsiteX30" fmla="*/ 3845 w 10000"/>
                  <a:gd name="connsiteY30" fmla="*/ 1467 h 10000"/>
                  <a:gd name="connsiteX31" fmla="*/ 3850 w 10000"/>
                  <a:gd name="connsiteY31" fmla="*/ 1457 h 10000"/>
                  <a:gd name="connsiteX32" fmla="*/ 3864 w 10000"/>
                  <a:gd name="connsiteY32" fmla="*/ 1441 h 10000"/>
                  <a:gd name="connsiteX33" fmla="*/ 3859 w 10000"/>
                  <a:gd name="connsiteY33" fmla="*/ 1409 h 10000"/>
                  <a:gd name="connsiteX34" fmla="*/ 3842 w 10000"/>
                  <a:gd name="connsiteY34" fmla="*/ 1383 h 10000"/>
                  <a:gd name="connsiteX35" fmla="*/ 3825 w 10000"/>
                  <a:gd name="connsiteY35" fmla="*/ 1360 h 10000"/>
                  <a:gd name="connsiteX36" fmla="*/ 3809 w 10000"/>
                  <a:gd name="connsiteY36" fmla="*/ 1318 h 10000"/>
                  <a:gd name="connsiteX37" fmla="*/ 3787 w 10000"/>
                  <a:gd name="connsiteY37" fmla="*/ 1289 h 10000"/>
                  <a:gd name="connsiteX38" fmla="*/ 3759 w 10000"/>
                  <a:gd name="connsiteY38" fmla="*/ 1266 h 10000"/>
                  <a:gd name="connsiteX39" fmla="*/ 3740 w 10000"/>
                  <a:gd name="connsiteY39" fmla="*/ 1256 h 10000"/>
                  <a:gd name="connsiteX40" fmla="*/ 3715 w 10000"/>
                  <a:gd name="connsiteY40" fmla="*/ 1250 h 10000"/>
                  <a:gd name="connsiteX41" fmla="*/ 3687 w 10000"/>
                  <a:gd name="connsiteY41" fmla="*/ 1256 h 10000"/>
                  <a:gd name="connsiteX42" fmla="*/ 3681 w 10000"/>
                  <a:gd name="connsiteY42" fmla="*/ 1260 h 10000"/>
                  <a:gd name="connsiteX43" fmla="*/ 3670 w 10000"/>
                  <a:gd name="connsiteY43" fmla="*/ 1295 h 10000"/>
                  <a:gd name="connsiteX44" fmla="*/ 3651 w 10000"/>
                  <a:gd name="connsiteY44" fmla="*/ 1305 h 10000"/>
                  <a:gd name="connsiteX45" fmla="*/ 3640 w 10000"/>
                  <a:gd name="connsiteY45" fmla="*/ 1308 h 10000"/>
                  <a:gd name="connsiteX46" fmla="*/ 3626 w 10000"/>
                  <a:gd name="connsiteY46" fmla="*/ 1308 h 10000"/>
                  <a:gd name="connsiteX47" fmla="*/ 3632 w 10000"/>
                  <a:gd name="connsiteY47" fmla="*/ 1276 h 10000"/>
                  <a:gd name="connsiteX48" fmla="*/ 3609 w 10000"/>
                  <a:gd name="connsiteY48" fmla="*/ 1289 h 10000"/>
                  <a:gd name="connsiteX49" fmla="*/ 3593 w 10000"/>
                  <a:gd name="connsiteY49" fmla="*/ 1286 h 10000"/>
                  <a:gd name="connsiteX50" fmla="*/ 3590 w 10000"/>
                  <a:gd name="connsiteY50" fmla="*/ 1256 h 10000"/>
                  <a:gd name="connsiteX51" fmla="*/ 3584 w 10000"/>
                  <a:gd name="connsiteY51" fmla="*/ 1237 h 10000"/>
                  <a:gd name="connsiteX52" fmla="*/ 3573 w 10000"/>
                  <a:gd name="connsiteY52" fmla="*/ 1237 h 10000"/>
                  <a:gd name="connsiteX53" fmla="*/ 3554 w 10000"/>
                  <a:gd name="connsiteY53" fmla="*/ 1227 h 10000"/>
                  <a:gd name="connsiteX54" fmla="*/ 3546 w 10000"/>
                  <a:gd name="connsiteY54" fmla="*/ 1192 h 10000"/>
                  <a:gd name="connsiteX55" fmla="*/ 3529 w 10000"/>
                  <a:gd name="connsiteY55" fmla="*/ 1176 h 10000"/>
                  <a:gd name="connsiteX56" fmla="*/ 3512 w 10000"/>
                  <a:gd name="connsiteY56" fmla="*/ 1182 h 10000"/>
                  <a:gd name="connsiteX57" fmla="*/ 3485 w 10000"/>
                  <a:gd name="connsiteY57" fmla="*/ 1182 h 10000"/>
                  <a:gd name="connsiteX58" fmla="*/ 3463 w 10000"/>
                  <a:gd name="connsiteY58" fmla="*/ 1176 h 10000"/>
                  <a:gd name="connsiteX59" fmla="*/ 3449 w 10000"/>
                  <a:gd name="connsiteY59" fmla="*/ 1182 h 10000"/>
                  <a:gd name="connsiteX60" fmla="*/ 3432 w 10000"/>
                  <a:gd name="connsiteY60" fmla="*/ 1192 h 10000"/>
                  <a:gd name="connsiteX61" fmla="*/ 3454 w 10000"/>
                  <a:gd name="connsiteY61" fmla="*/ 1205 h 10000"/>
                  <a:gd name="connsiteX62" fmla="*/ 3463 w 10000"/>
                  <a:gd name="connsiteY62" fmla="*/ 1205 h 10000"/>
                  <a:gd name="connsiteX63" fmla="*/ 3488 w 10000"/>
                  <a:gd name="connsiteY63" fmla="*/ 1205 h 10000"/>
                  <a:gd name="connsiteX64" fmla="*/ 3488 w 10000"/>
                  <a:gd name="connsiteY64" fmla="*/ 1218 h 10000"/>
                  <a:gd name="connsiteX65" fmla="*/ 3493 w 10000"/>
                  <a:gd name="connsiteY65" fmla="*/ 1247 h 10000"/>
                  <a:gd name="connsiteX66" fmla="*/ 3512 w 10000"/>
                  <a:gd name="connsiteY66" fmla="*/ 1247 h 10000"/>
                  <a:gd name="connsiteX67" fmla="*/ 3518 w 10000"/>
                  <a:gd name="connsiteY67" fmla="*/ 1250 h 10000"/>
                  <a:gd name="connsiteX68" fmla="*/ 3521 w 10000"/>
                  <a:gd name="connsiteY68" fmla="*/ 1276 h 10000"/>
                  <a:gd name="connsiteX69" fmla="*/ 3543 w 10000"/>
                  <a:gd name="connsiteY69" fmla="*/ 1295 h 10000"/>
                  <a:gd name="connsiteX70" fmla="*/ 3546 w 10000"/>
                  <a:gd name="connsiteY70" fmla="*/ 1305 h 10000"/>
                  <a:gd name="connsiteX71" fmla="*/ 3543 w 10000"/>
                  <a:gd name="connsiteY71" fmla="*/ 1315 h 10000"/>
                  <a:gd name="connsiteX72" fmla="*/ 3543 w 10000"/>
                  <a:gd name="connsiteY72" fmla="*/ 1331 h 10000"/>
                  <a:gd name="connsiteX73" fmla="*/ 3554 w 10000"/>
                  <a:gd name="connsiteY73" fmla="*/ 1324 h 10000"/>
                  <a:gd name="connsiteX74" fmla="*/ 3560 w 10000"/>
                  <a:gd name="connsiteY74" fmla="*/ 1331 h 10000"/>
                  <a:gd name="connsiteX75" fmla="*/ 3582 w 10000"/>
                  <a:gd name="connsiteY75" fmla="*/ 1344 h 10000"/>
                  <a:gd name="connsiteX76" fmla="*/ 3598 w 10000"/>
                  <a:gd name="connsiteY76" fmla="*/ 1380 h 10000"/>
                  <a:gd name="connsiteX77" fmla="*/ 3607 w 10000"/>
                  <a:gd name="connsiteY77" fmla="*/ 1389 h 10000"/>
                  <a:gd name="connsiteX78" fmla="*/ 3623 w 10000"/>
                  <a:gd name="connsiteY78" fmla="*/ 1409 h 10000"/>
                  <a:gd name="connsiteX79" fmla="*/ 3634 w 10000"/>
                  <a:gd name="connsiteY79" fmla="*/ 1438 h 10000"/>
                  <a:gd name="connsiteX80" fmla="*/ 3632 w 10000"/>
                  <a:gd name="connsiteY80" fmla="*/ 1454 h 10000"/>
                  <a:gd name="connsiteX81" fmla="*/ 3618 w 10000"/>
                  <a:gd name="connsiteY81" fmla="*/ 1438 h 10000"/>
                  <a:gd name="connsiteX82" fmla="*/ 3598 w 10000"/>
                  <a:gd name="connsiteY82" fmla="*/ 1428 h 10000"/>
                  <a:gd name="connsiteX83" fmla="*/ 3582 w 10000"/>
                  <a:gd name="connsiteY83" fmla="*/ 1402 h 10000"/>
                  <a:gd name="connsiteX84" fmla="*/ 3562 w 10000"/>
                  <a:gd name="connsiteY84" fmla="*/ 1399 h 10000"/>
                  <a:gd name="connsiteX85" fmla="*/ 3546 w 10000"/>
                  <a:gd name="connsiteY85" fmla="*/ 1383 h 10000"/>
                  <a:gd name="connsiteX86" fmla="*/ 3510 w 10000"/>
                  <a:gd name="connsiteY86" fmla="*/ 1360 h 10000"/>
                  <a:gd name="connsiteX87" fmla="*/ 3485 w 10000"/>
                  <a:gd name="connsiteY87" fmla="*/ 1344 h 10000"/>
                  <a:gd name="connsiteX88" fmla="*/ 3454 w 10000"/>
                  <a:gd name="connsiteY88" fmla="*/ 1334 h 10000"/>
                  <a:gd name="connsiteX89" fmla="*/ 3429 w 10000"/>
                  <a:gd name="connsiteY89" fmla="*/ 1315 h 10000"/>
                  <a:gd name="connsiteX90" fmla="*/ 3416 w 10000"/>
                  <a:gd name="connsiteY90" fmla="*/ 1308 h 10000"/>
                  <a:gd name="connsiteX91" fmla="*/ 3399 w 10000"/>
                  <a:gd name="connsiteY91" fmla="*/ 1305 h 10000"/>
                  <a:gd name="connsiteX92" fmla="*/ 3382 w 10000"/>
                  <a:gd name="connsiteY92" fmla="*/ 1286 h 10000"/>
                  <a:gd name="connsiteX93" fmla="*/ 3380 w 10000"/>
                  <a:gd name="connsiteY93" fmla="*/ 1266 h 10000"/>
                  <a:gd name="connsiteX94" fmla="*/ 3388 w 10000"/>
                  <a:gd name="connsiteY94" fmla="*/ 1256 h 10000"/>
                  <a:gd name="connsiteX95" fmla="*/ 3407 w 10000"/>
                  <a:gd name="connsiteY95" fmla="*/ 1256 h 10000"/>
                  <a:gd name="connsiteX96" fmla="*/ 3396 w 10000"/>
                  <a:gd name="connsiteY96" fmla="*/ 1227 h 10000"/>
                  <a:gd name="connsiteX97" fmla="*/ 3382 w 10000"/>
                  <a:gd name="connsiteY97" fmla="*/ 1227 h 10000"/>
                  <a:gd name="connsiteX98" fmla="*/ 3360 w 10000"/>
                  <a:gd name="connsiteY98" fmla="*/ 1221 h 10000"/>
                  <a:gd name="connsiteX99" fmla="*/ 3349 w 10000"/>
                  <a:gd name="connsiteY99" fmla="*/ 1231 h 10000"/>
                  <a:gd name="connsiteX100" fmla="*/ 3352 w 10000"/>
                  <a:gd name="connsiteY100" fmla="*/ 1247 h 10000"/>
                  <a:gd name="connsiteX101" fmla="*/ 3341 w 10000"/>
                  <a:gd name="connsiteY101" fmla="*/ 1237 h 10000"/>
                  <a:gd name="connsiteX102" fmla="*/ 3335 w 10000"/>
                  <a:gd name="connsiteY102" fmla="*/ 1231 h 10000"/>
                  <a:gd name="connsiteX103" fmla="*/ 3307 w 10000"/>
                  <a:gd name="connsiteY103" fmla="*/ 1227 h 10000"/>
                  <a:gd name="connsiteX104" fmla="*/ 3294 w 10000"/>
                  <a:gd name="connsiteY104" fmla="*/ 1221 h 10000"/>
                  <a:gd name="connsiteX105" fmla="*/ 3271 w 10000"/>
                  <a:gd name="connsiteY105" fmla="*/ 1211 h 10000"/>
                  <a:gd name="connsiteX106" fmla="*/ 3252 w 10000"/>
                  <a:gd name="connsiteY106" fmla="*/ 1195 h 10000"/>
                  <a:gd name="connsiteX107" fmla="*/ 3235 w 10000"/>
                  <a:gd name="connsiteY107" fmla="*/ 1195 h 10000"/>
                  <a:gd name="connsiteX108" fmla="*/ 3235 w 10000"/>
                  <a:gd name="connsiteY108" fmla="*/ 1205 h 10000"/>
                  <a:gd name="connsiteX109" fmla="*/ 3219 w 10000"/>
                  <a:gd name="connsiteY109" fmla="*/ 1231 h 10000"/>
                  <a:gd name="connsiteX110" fmla="*/ 3213 w 10000"/>
                  <a:gd name="connsiteY110" fmla="*/ 1231 h 10000"/>
                  <a:gd name="connsiteX111" fmla="*/ 3183 w 10000"/>
                  <a:gd name="connsiteY111" fmla="*/ 1221 h 10000"/>
                  <a:gd name="connsiteX112" fmla="*/ 3175 w 10000"/>
                  <a:gd name="connsiteY112" fmla="*/ 1227 h 10000"/>
                  <a:gd name="connsiteX113" fmla="*/ 3163 w 10000"/>
                  <a:gd name="connsiteY113" fmla="*/ 1237 h 10000"/>
                  <a:gd name="connsiteX114" fmla="*/ 3158 w 10000"/>
                  <a:gd name="connsiteY114" fmla="*/ 1260 h 10000"/>
                  <a:gd name="connsiteX115" fmla="*/ 3158 w 10000"/>
                  <a:gd name="connsiteY115" fmla="*/ 1276 h 10000"/>
                  <a:gd name="connsiteX116" fmla="*/ 3163 w 10000"/>
                  <a:gd name="connsiteY116" fmla="*/ 1295 h 10000"/>
                  <a:gd name="connsiteX117" fmla="*/ 3166 w 10000"/>
                  <a:gd name="connsiteY117" fmla="*/ 1308 h 10000"/>
                  <a:gd name="connsiteX118" fmla="*/ 3158 w 10000"/>
                  <a:gd name="connsiteY118" fmla="*/ 1315 h 10000"/>
                  <a:gd name="connsiteX119" fmla="*/ 3133 w 10000"/>
                  <a:gd name="connsiteY119" fmla="*/ 1299 h 10000"/>
                  <a:gd name="connsiteX120" fmla="*/ 3114 w 10000"/>
                  <a:gd name="connsiteY120" fmla="*/ 1276 h 10000"/>
                  <a:gd name="connsiteX121" fmla="*/ 3078 w 10000"/>
                  <a:gd name="connsiteY121" fmla="*/ 1240 h 10000"/>
                  <a:gd name="connsiteX122" fmla="*/ 3044 w 10000"/>
                  <a:gd name="connsiteY122" fmla="*/ 1227 h 10000"/>
                  <a:gd name="connsiteX123" fmla="*/ 3033 w 10000"/>
                  <a:gd name="connsiteY123" fmla="*/ 1231 h 10000"/>
                  <a:gd name="connsiteX124" fmla="*/ 3036 w 10000"/>
                  <a:gd name="connsiteY124" fmla="*/ 1256 h 10000"/>
                  <a:gd name="connsiteX125" fmla="*/ 3044 w 10000"/>
                  <a:gd name="connsiteY125" fmla="*/ 1266 h 10000"/>
                  <a:gd name="connsiteX126" fmla="*/ 3044 w 10000"/>
                  <a:gd name="connsiteY126" fmla="*/ 1276 h 10000"/>
                  <a:gd name="connsiteX127" fmla="*/ 3036 w 10000"/>
                  <a:gd name="connsiteY127" fmla="*/ 1276 h 10000"/>
                  <a:gd name="connsiteX128" fmla="*/ 3028 w 10000"/>
                  <a:gd name="connsiteY128" fmla="*/ 1266 h 10000"/>
                  <a:gd name="connsiteX129" fmla="*/ 3025 w 10000"/>
                  <a:gd name="connsiteY129" fmla="*/ 1256 h 10000"/>
                  <a:gd name="connsiteX130" fmla="*/ 3008 w 10000"/>
                  <a:gd name="connsiteY130" fmla="*/ 1205 h 10000"/>
                  <a:gd name="connsiteX131" fmla="*/ 3000 w 10000"/>
                  <a:gd name="connsiteY131" fmla="*/ 1192 h 10000"/>
                  <a:gd name="connsiteX132" fmla="*/ 2994 w 10000"/>
                  <a:gd name="connsiteY132" fmla="*/ 1176 h 10000"/>
                  <a:gd name="connsiteX133" fmla="*/ 2986 w 10000"/>
                  <a:gd name="connsiteY133" fmla="*/ 1182 h 10000"/>
                  <a:gd name="connsiteX134" fmla="*/ 2981 w 10000"/>
                  <a:gd name="connsiteY134" fmla="*/ 1192 h 10000"/>
                  <a:gd name="connsiteX135" fmla="*/ 2970 w 10000"/>
                  <a:gd name="connsiteY135" fmla="*/ 1201 h 10000"/>
                  <a:gd name="connsiteX136" fmla="*/ 2956 w 10000"/>
                  <a:gd name="connsiteY136" fmla="*/ 1218 h 10000"/>
                  <a:gd name="connsiteX137" fmla="*/ 2939 w 10000"/>
                  <a:gd name="connsiteY137" fmla="*/ 1240 h 10000"/>
                  <a:gd name="connsiteX138" fmla="*/ 2928 w 10000"/>
                  <a:gd name="connsiteY138" fmla="*/ 1247 h 10000"/>
                  <a:gd name="connsiteX139" fmla="*/ 2922 w 10000"/>
                  <a:gd name="connsiteY139" fmla="*/ 1250 h 10000"/>
                  <a:gd name="connsiteX140" fmla="*/ 2911 w 10000"/>
                  <a:gd name="connsiteY140" fmla="*/ 1250 h 10000"/>
                  <a:gd name="connsiteX141" fmla="*/ 2884 w 10000"/>
                  <a:gd name="connsiteY141" fmla="*/ 1247 h 10000"/>
                  <a:gd name="connsiteX142" fmla="*/ 2864 w 10000"/>
                  <a:gd name="connsiteY142" fmla="*/ 1237 h 10000"/>
                  <a:gd name="connsiteX143" fmla="*/ 2848 w 10000"/>
                  <a:gd name="connsiteY143" fmla="*/ 1231 h 10000"/>
                  <a:gd name="connsiteX144" fmla="*/ 2834 w 10000"/>
                  <a:gd name="connsiteY144" fmla="*/ 1227 h 10000"/>
                  <a:gd name="connsiteX145" fmla="*/ 2831 w 10000"/>
                  <a:gd name="connsiteY145" fmla="*/ 1227 h 10000"/>
                  <a:gd name="connsiteX146" fmla="*/ 2831 w 10000"/>
                  <a:gd name="connsiteY146" fmla="*/ 1221 h 10000"/>
                  <a:gd name="connsiteX147" fmla="*/ 2825 w 10000"/>
                  <a:gd name="connsiteY147" fmla="*/ 1205 h 10000"/>
                  <a:gd name="connsiteX148" fmla="*/ 2823 w 10000"/>
                  <a:gd name="connsiteY148" fmla="*/ 1192 h 10000"/>
                  <a:gd name="connsiteX149" fmla="*/ 2817 w 10000"/>
                  <a:gd name="connsiteY149" fmla="*/ 1182 h 10000"/>
                  <a:gd name="connsiteX150" fmla="*/ 2814 w 10000"/>
                  <a:gd name="connsiteY150" fmla="*/ 1176 h 10000"/>
                  <a:gd name="connsiteX151" fmla="*/ 2792 w 10000"/>
                  <a:gd name="connsiteY151" fmla="*/ 1172 h 10000"/>
                  <a:gd name="connsiteX152" fmla="*/ 2759 w 10000"/>
                  <a:gd name="connsiteY152" fmla="*/ 1156 h 10000"/>
                  <a:gd name="connsiteX153" fmla="*/ 2734 w 10000"/>
                  <a:gd name="connsiteY153" fmla="*/ 1143 h 10000"/>
                  <a:gd name="connsiteX154" fmla="*/ 2695 w 10000"/>
                  <a:gd name="connsiteY154" fmla="*/ 1124 h 10000"/>
                  <a:gd name="connsiteX155" fmla="*/ 2670 w 10000"/>
                  <a:gd name="connsiteY155" fmla="*/ 1108 h 10000"/>
                  <a:gd name="connsiteX156" fmla="*/ 2645 w 10000"/>
                  <a:gd name="connsiteY156" fmla="*/ 1091 h 10000"/>
                  <a:gd name="connsiteX157" fmla="*/ 2618 w 10000"/>
                  <a:gd name="connsiteY157" fmla="*/ 1088 h 10000"/>
                  <a:gd name="connsiteX158" fmla="*/ 2576 w 10000"/>
                  <a:gd name="connsiteY158" fmla="*/ 1088 h 10000"/>
                  <a:gd name="connsiteX159" fmla="*/ 2551 w 10000"/>
                  <a:gd name="connsiteY159" fmla="*/ 1091 h 10000"/>
                  <a:gd name="connsiteX160" fmla="*/ 2521 w 10000"/>
                  <a:gd name="connsiteY160" fmla="*/ 1098 h 10000"/>
                  <a:gd name="connsiteX161" fmla="*/ 2493 w 10000"/>
                  <a:gd name="connsiteY161" fmla="*/ 1104 h 10000"/>
                  <a:gd name="connsiteX162" fmla="*/ 2468 w 10000"/>
                  <a:gd name="connsiteY162" fmla="*/ 1108 h 10000"/>
                  <a:gd name="connsiteX163" fmla="*/ 2404 w 10000"/>
                  <a:gd name="connsiteY163" fmla="*/ 1124 h 10000"/>
                  <a:gd name="connsiteX164" fmla="*/ 2366 w 10000"/>
                  <a:gd name="connsiteY164" fmla="*/ 1133 h 10000"/>
                  <a:gd name="connsiteX165" fmla="*/ 2346 w 10000"/>
                  <a:gd name="connsiteY165" fmla="*/ 1137 h 10000"/>
                  <a:gd name="connsiteX166" fmla="*/ 2294 w 10000"/>
                  <a:gd name="connsiteY166" fmla="*/ 1146 h 10000"/>
                  <a:gd name="connsiteX167" fmla="*/ 2249 w 10000"/>
                  <a:gd name="connsiteY167" fmla="*/ 1156 h 10000"/>
                  <a:gd name="connsiteX168" fmla="*/ 2230 w 10000"/>
                  <a:gd name="connsiteY168" fmla="*/ 1156 h 10000"/>
                  <a:gd name="connsiteX169" fmla="*/ 2222 w 10000"/>
                  <a:gd name="connsiteY169" fmla="*/ 1163 h 10000"/>
                  <a:gd name="connsiteX170" fmla="*/ 2194 w 10000"/>
                  <a:gd name="connsiteY170" fmla="*/ 1163 h 10000"/>
                  <a:gd name="connsiteX171" fmla="*/ 2172 w 10000"/>
                  <a:gd name="connsiteY171" fmla="*/ 1163 h 10000"/>
                  <a:gd name="connsiteX172" fmla="*/ 2147 w 10000"/>
                  <a:gd name="connsiteY172" fmla="*/ 1166 h 10000"/>
                  <a:gd name="connsiteX173" fmla="*/ 2108 w 10000"/>
                  <a:gd name="connsiteY173" fmla="*/ 1166 h 10000"/>
                  <a:gd name="connsiteX174" fmla="*/ 2083 w 10000"/>
                  <a:gd name="connsiteY174" fmla="*/ 1156 h 10000"/>
                  <a:gd name="connsiteX175" fmla="*/ 2042 w 10000"/>
                  <a:gd name="connsiteY175" fmla="*/ 1143 h 10000"/>
                  <a:gd name="connsiteX176" fmla="*/ 2011 w 10000"/>
                  <a:gd name="connsiteY176" fmla="*/ 1143 h 10000"/>
                  <a:gd name="connsiteX177" fmla="*/ 1994 w 10000"/>
                  <a:gd name="connsiteY177" fmla="*/ 1146 h 10000"/>
                  <a:gd name="connsiteX178" fmla="*/ 1967 w 10000"/>
                  <a:gd name="connsiteY178" fmla="*/ 1156 h 10000"/>
                  <a:gd name="connsiteX179" fmla="*/ 1903 w 10000"/>
                  <a:gd name="connsiteY179" fmla="*/ 1176 h 10000"/>
                  <a:gd name="connsiteX180" fmla="*/ 1873 w 10000"/>
                  <a:gd name="connsiteY180" fmla="*/ 1182 h 10000"/>
                  <a:gd name="connsiteX181" fmla="*/ 1850 w 10000"/>
                  <a:gd name="connsiteY181" fmla="*/ 1185 h 10000"/>
                  <a:gd name="connsiteX182" fmla="*/ 1842 w 10000"/>
                  <a:gd name="connsiteY182" fmla="*/ 1192 h 10000"/>
                  <a:gd name="connsiteX183" fmla="*/ 1823 w 10000"/>
                  <a:gd name="connsiteY183" fmla="*/ 1195 h 10000"/>
                  <a:gd name="connsiteX184" fmla="*/ 1814 w 10000"/>
                  <a:gd name="connsiteY184" fmla="*/ 1201 h 10000"/>
                  <a:gd name="connsiteX185" fmla="*/ 1792 w 10000"/>
                  <a:gd name="connsiteY185" fmla="*/ 1218 h 10000"/>
                  <a:gd name="connsiteX186" fmla="*/ 1767 w 10000"/>
                  <a:gd name="connsiteY186" fmla="*/ 1231 h 10000"/>
                  <a:gd name="connsiteX187" fmla="*/ 1717 w 10000"/>
                  <a:gd name="connsiteY187" fmla="*/ 1266 h 10000"/>
                  <a:gd name="connsiteX188" fmla="*/ 1695 w 10000"/>
                  <a:gd name="connsiteY188" fmla="*/ 1279 h 10000"/>
                  <a:gd name="connsiteX189" fmla="*/ 1654 w 10000"/>
                  <a:gd name="connsiteY189" fmla="*/ 1308 h 10000"/>
                  <a:gd name="connsiteX190" fmla="*/ 1620 w 10000"/>
                  <a:gd name="connsiteY190" fmla="*/ 1334 h 10000"/>
                  <a:gd name="connsiteX191" fmla="*/ 1590 w 10000"/>
                  <a:gd name="connsiteY191" fmla="*/ 1360 h 10000"/>
                  <a:gd name="connsiteX192" fmla="*/ 1565 w 10000"/>
                  <a:gd name="connsiteY192" fmla="*/ 1380 h 10000"/>
                  <a:gd name="connsiteX193" fmla="*/ 1532 w 10000"/>
                  <a:gd name="connsiteY193" fmla="*/ 1402 h 10000"/>
                  <a:gd name="connsiteX194" fmla="*/ 1501 w 10000"/>
                  <a:gd name="connsiteY194" fmla="*/ 1418 h 10000"/>
                  <a:gd name="connsiteX195" fmla="*/ 1460 w 10000"/>
                  <a:gd name="connsiteY195" fmla="*/ 1438 h 10000"/>
                  <a:gd name="connsiteX196" fmla="*/ 1435 w 10000"/>
                  <a:gd name="connsiteY196" fmla="*/ 1454 h 10000"/>
                  <a:gd name="connsiteX197" fmla="*/ 1421 w 10000"/>
                  <a:gd name="connsiteY197" fmla="*/ 1464 h 10000"/>
                  <a:gd name="connsiteX198" fmla="*/ 1380 w 10000"/>
                  <a:gd name="connsiteY198" fmla="*/ 1473 h 10000"/>
                  <a:gd name="connsiteX199" fmla="*/ 1324 w 10000"/>
                  <a:gd name="connsiteY199" fmla="*/ 1477 h 10000"/>
                  <a:gd name="connsiteX200" fmla="*/ 1274 w 10000"/>
                  <a:gd name="connsiteY200" fmla="*/ 1483 h 10000"/>
                  <a:gd name="connsiteX201" fmla="*/ 1244 w 10000"/>
                  <a:gd name="connsiteY201" fmla="*/ 1486 h 10000"/>
                  <a:gd name="connsiteX202" fmla="*/ 1233 w 10000"/>
                  <a:gd name="connsiteY202" fmla="*/ 1486 h 10000"/>
                  <a:gd name="connsiteX203" fmla="*/ 1197 w 10000"/>
                  <a:gd name="connsiteY203" fmla="*/ 1493 h 10000"/>
                  <a:gd name="connsiteX204" fmla="*/ 1180 w 10000"/>
                  <a:gd name="connsiteY204" fmla="*/ 1496 h 10000"/>
                  <a:gd name="connsiteX205" fmla="*/ 1169 w 10000"/>
                  <a:gd name="connsiteY205" fmla="*/ 1496 h 10000"/>
                  <a:gd name="connsiteX206" fmla="*/ 1161 w 10000"/>
                  <a:gd name="connsiteY206" fmla="*/ 1503 h 10000"/>
                  <a:gd name="connsiteX207" fmla="*/ 1155 w 10000"/>
                  <a:gd name="connsiteY207" fmla="*/ 1503 h 10000"/>
                  <a:gd name="connsiteX208" fmla="*/ 501 w 10000"/>
                  <a:gd name="connsiteY208" fmla="*/ 2277 h 10000"/>
                  <a:gd name="connsiteX209" fmla="*/ 396 w 10000"/>
                  <a:gd name="connsiteY209" fmla="*/ 2532 h 10000"/>
                  <a:gd name="connsiteX210" fmla="*/ 324 w 10000"/>
                  <a:gd name="connsiteY210" fmla="*/ 2759 h 10000"/>
                  <a:gd name="connsiteX211" fmla="*/ 274 w 10000"/>
                  <a:gd name="connsiteY211" fmla="*/ 2866 h 10000"/>
                  <a:gd name="connsiteX212" fmla="*/ 202 w 10000"/>
                  <a:gd name="connsiteY212" fmla="*/ 3008 h 10000"/>
                  <a:gd name="connsiteX213" fmla="*/ 211 w 10000"/>
                  <a:gd name="connsiteY213" fmla="*/ 3177 h 10000"/>
                  <a:gd name="connsiteX214" fmla="*/ 235 w 10000"/>
                  <a:gd name="connsiteY214" fmla="*/ 3368 h 10000"/>
                  <a:gd name="connsiteX215" fmla="*/ 266 w 10000"/>
                  <a:gd name="connsiteY215" fmla="*/ 3595 h 10000"/>
                  <a:gd name="connsiteX216" fmla="*/ 299 w 10000"/>
                  <a:gd name="connsiteY216" fmla="*/ 3831 h 10000"/>
                  <a:gd name="connsiteX217" fmla="*/ 305 w 10000"/>
                  <a:gd name="connsiteY217" fmla="*/ 3863 h 10000"/>
                  <a:gd name="connsiteX218" fmla="*/ 341 w 10000"/>
                  <a:gd name="connsiteY218" fmla="*/ 3941 h 10000"/>
                  <a:gd name="connsiteX219" fmla="*/ 186 w 10000"/>
                  <a:gd name="connsiteY219" fmla="*/ 3935 h 10000"/>
                  <a:gd name="connsiteX220" fmla="*/ 30 w 10000"/>
                  <a:gd name="connsiteY220" fmla="*/ 3925 h 10000"/>
                  <a:gd name="connsiteX221" fmla="*/ 0 w 10000"/>
                  <a:gd name="connsiteY221" fmla="*/ 4054 h 10000"/>
                  <a:gd name="connsiteX222" fmla="*/ 14 w 10000"/>
                  <a:gd name="connsiteY222" fmla="*/ 4152 h 10000"/>
                  <a:gd name="connsiteX223" fmla="*/ 22 w 10000"/>
                  <a:gd name="connsiteY223" fmla="*/ 4242 h 10000"/>
                  <a:gd name="connsiteX224" fmla="*/ 30 w 10000"/>
                  <a:gd name="connsiteY224" fmla="*/ 4291 h 10000"/>
                  <a:gd name="connsiteX225" fmla="*/ 102 w 10000"/>
                  <a:gd name="connsiteY225" fmla="*/ 4271 h 10000"/>
                  <a:gd name="connsiteX226" fmla="*/ 155 w 10000"/>
                  <a:gd name="connsiteY226" fmla="*/ 4262 h 10000"/>
                  <a:gd name="connsiteX227" fmla="*/ 410 w 10000"/>
                  <a:gd name="connsiteY227" fmla="*/ 4255 h 10000"/>
                  <a:gd name="connsiteX228" fmla="*/ 418 w 10000"/>
                  <a:gd name="connsiteY228" fmla="*/ 4385 h 10000"/>
                  <a:gd name="connsiteX229" fmla="*/ 429 w 10000"/>
                  <a:gd name="connsiteY229" fmla="*/ 4543 h 10000"/>
                  <a:gd name="connsiteX230" fmla="*/ 443 w 10000"/>
                  <a:gd name="connsiteY230" fmla="*/ 4585 h 10000"/>
                  <a:gd name="connsiteX231" fmla="*/ 465 w 10000"/>
                  <a:gd name="connsiteY231" fmla="*/ 4611 h 10000"/>
                  <a:gd name="connsiteX232" fmla="*/ 468 w 10000"/>
                  <a:gd name="connsiteY232" fmla="*/ 4621 h 10000"/>
                  <a:gd name="connsiteX233" fmla="*/ 474 w 10000"/>
                  <a:gd name="connsiteY233" fmla="*/ 4679 h 10000"/>
                  <a:gd name="connsiteX234" fmla="*/ 554 w 10000"/>
                  <a:gd name="connsiteY234" fmla="*/ 4738 h 10000"/>
                  <a:gd name="connsiteX235" fmla="*/ 637 w 10000"/>
                  <a:gd name="connsiteY235" fmla="*/ 4809 h 10000"/>
                  <a:gd name="connsiteX236" fmla="*/ 704 w 10000"/>
                  <a:gd name="connsiteY236" fmla="*/ 4851 h 10000"/>
                  <a:gd name="connsiteX237" fmla="*/ 740 w 10000"/>
                  <a:gd name="connsiteY237" fmla="*/ 4893 h 10000"/>
                  <a:gd name="connsiteX238" fmla="*/ 756 w 10000"/>
                  <a:gd name="connsiteY238" fmla="*/ 4896 h 10000"/>
                  <a:gd name="connsiteX239" fmla="*/ 767 w 10000"/>
                  <a:gd name="connsiteY239" fmla="*/ 4880 h 10000"/>
                  <a:gd name="connsiteX240" fmla="*/ 806 w 10000"/>
                  <a:gd name="connsiteY240" fmla="*/ 4945 h 10000"/>
                  <a:gd name="connsiteX241" fmla="*/ 886 w 10000"/>
                  <a:gd name="connsiteY241" fmla="*/ 5078 h 10000"/>
                  <a:gd name="connsiteX242" fmla="*/ 911 w 10000"/>
                  <a:gd name="connsiteY242" fmla="*/ 5130 h 10000"/>
                  <a:gd name="connsiteX243" fmla="*/ 920 w 10000"/>
                  <a:gd name="connsiteY243" fmla="*/ 5191 h 10000"/>
                  <a:gd name="connsiteX244" fmla="*/ 920 w 10000"/>
                  <a:gd name="connsiteY244" fmla="*/ 5220 h 10000"/>
                  <a:gd name="connsiteX245" fmla="*/ 911 w 10000"/>
                  <a:gd name="connsiteY245" fmla="*/ 5314 h 10000"/>
                  <a:gd name="connsiteX246" fmla="*/ 898 w 10000"/>
                  <a:gd name="connsiteY246" fmla="*/ 5369 h 10000"/>
                  <a:gd name="connsiteX247" fmla="*/ 895 w 10000"/>
                  <a:gd name="connsiteY247" fmla="*/ 5385 h 10000"/>
                  <a:gd name="connsiteX248" fmla="*/ 895 w 10000"/>
                  <a:gd name="connsiteY248" fmla="*/ 5405 h 10000"/>
                  <a:gd name="connsiteX249" fmla="*/ 898 w 10000"/>
                  <a:gd name="connsiteY249" fmla="*/ 5434 h 10000"/>
                  <a:gd name="connsiteX250" fmla="*/ 911 w 10000"/>
                  <a:gd name="connsiteY250" fmla="*/ 5463 h 10000"/>
                  <a:gd name="connsiteX251" fmla="*/ 920 w 10000"/>
                  <a:gd name="connsiteY251" fmla="*/ 5492 h 10000"/>
                  <a:gd name="connsiteX252" fmla="*/ 934 w 10000"/>
                  <a:gd name="connsiteY252" fmla="*/ 5518 h 10000"/>
                  <a:gd name="connsiteX253" fmla="*/ 1169 w 10000"/>
                  <a:gd name="connsiteY253" fmla="*/ 5738 h 10000"/>
                  <a:gd name="connsiteX254" fmla="*/ 1188 w 10000"/>
                  <a:gd name="connsiteY254" fmla="*/ 5755 h 10000"/>
                  <a:gd name="connsiteX255" fmla="*/ 1216 w 10000"/>
                  <a:gd name="connsiteY255" fmla="*/ 5758 h 10000"/>
                  <a:gd name="connsiteX256" fmla="*/ 1313 w 10000"/>
                  <a:gd name="connsiteY256" fmla="*/ 5774 h 10000"/>
                  <a:gd name="connsiteX257" fmla="*/ 1349 w 10000"/>
                  <a:gd name="connsiteY257" fmla="*/ 5787 h 10000"/>
                  <a:gd name="connsiteX258" fmla="*/ 1393 w 10000"/>
                  <a:gd name="connsiteY258" fmla="*/ 5793 h 10000"/>
                  <a:gd name="connsiteX259" fmla="*/ 1393 w 10000"/>
                  <a:gd name="connsiteY259" fmla="*/ 5797 h 10000"/>
                  <a:gd name="connsiteX260" fmla="*/ 1421 w 10000"/>
                  <a:gd name="connsiteY260" fmla="*/ 5810 h 10000"/>
                  <a:gd name="connsiteX261" fmla="*/ 1446 w 10000"/>
                  <a:gd name="connsiteY261" fmla="*/ 5829 h 10000"/>
                  <a:gd name="connsiteX262" fmla="*/ 1460 w 10000"/>
                  <a:gd name="connsiteY262" fmla="*/ 5842 h 10000"/>
                  <a:gd name="connsiteX263" fmla="*/ 1476 w 10000"/>
                  <a:gd name="connsiteY263" fmla="*/ 5848 h 10000"/>
                  <a:gd name="connsiteX264" fmla="*/ 1501 w 10000"/>
                  <a:gd name="connsiteY264" fmla="*/ 5852 h 10000"/>
                  <a:gd name="connsiteX265" fmla="*/ 1532 w 10000"/>
                  <a:gd name="connsiteY265" fmla="*/ 5887 h 10000"/>
                  <a:gd name="connsiteX266" fmla="*/ 1565 w 10000"/>
                  <a:gd name="connsiteY266" fmla="*/ 5942 h 10000"/>
                  <a:gd name="connsiteX267" fmla="*/ 1587 w 10000"/>
                  <a:gd name="connsiteY267" fmla="*/ 5972 h 10000"/>
                  <a:gd name="connsiteX268" fmla="*/ 1612 w 10000"/>
                  <a:gd name="connsiteY268" fmla="*/ 5955 h 10000"/>
                  <a:gd name="connsiteX269" fmla="*/ 1679 w 10000"/>
                  <a:gd name="connsiteY269" fmla="*/ 6049 h 10000"/>
                  <a:gd name="connsiteX270" fmla="*/ 1720 w 10000"/>
                  <a:gd name="connsiteY270" fmla="*/ 6108 h 10000"/>
                  <a:gd name="connsiteX271" fmla="*/ 1751 w 10000"/>
                  <a:gd name="connsiteY271" fmla="*/ 6133 h 10000"/>
                  <a:gd name="connsiteX272" fmla="*/ 1792 w 10000"/>
                  <a:gd name="connsiteY272" fmla="*/ 6169 h 10000"/>
                  <a:gd name="connsiteX273" fmla="*/ 1801 w 10000"/>
                  <a:gd name="connsiteY273" fmla="*/ 6172 h 10000"/>
                  <a:gd name="connsiteX274" fmla="*/ 1814 w 10000"/>
                  <a:gd name="connsiteY274" fmla="*/ 6286 h 10000"/>
                  <a:gd name="connsiteX275" fmla="*/ 1817 w 10000"/>
                  <a:gd name="connsiteY275" fmla="*/ 6331 h 10000"/>
                  <a:gd name="connsiteX276" fmla="*/ 1809 w 10000"/>
                  <a:gd name="connsiteY276" fmla="*/ 6444 h 10000"/>
                  <a:gd name="connsiteX277" fmla="*/ 1801 w 10000"/>
                  <a:gd name="connsiteY277" fmla="*/ 6499 h 10000"/>
                  <a:gd name="connsiteX278" fmla="*/ 1781 w 10000"/>
                  <a:gd name="connsiteY278" fmla="*/ 6522 h 10000"/>
                  <a:gd name="connsiteX279" fmla="*/ 1773 w 10000"/>
                  <a:gd name="connsiteY279" fmla="*/ 6541 h 10000"/>
                  <a:gd name="connsiteX280" fmla="*/ 1762 w 10000"/>
                  <a:gd name="connsiteY280" fmla="*/ 6571 h 10000"/>
                  <a:gd name="connsiteX281" fmla="*/ 1767 w 10000"/>
                  <a:gd name="connsiteY281" fmla="*/ 6622 h 10000"/>
                  <a:gd name="connsiteX282" fmla="*/ 1767 w 10000"/>
                  <a:gd name="connsiteY282" fmla="*/ 6665 h 10000"/>
                  <a:gd name="connsiteX283" fmla="*/ 1767 w 10000"/>
                  <a:gd name="connsiteY283" fmla="*/ 6694 h 10000"/>
                  <a:gd name="connsiteX284" fmla="*/ 1776 w 10000"/>
                  <a:gd name="connsiteY284" fmla="*/ 6726 h 10000"/>
                  <a:gd name="connsiteX285" fmla="*/ 1776 w 10000"/>
                  <a:gd name="connsiteY285" fmla="*/ 6745 h 10000"/>
                  <a:gd name="connsiteX286" fmla="*/ 1767 w 10000"/>
                  <a:gd name="connsiteY286" fmla="*/ 6765 h 10000"/>
                  <a:gd name="connsiteX287" fmla="*/ 1762 w 10000"/>
                  <a:gd name="connsiteY287" fmla="*/ 6804 h 10000"/>
                  <a:gd name="connsiteX288" fmla="*/ 1753 w 10000"/>
                  <a:gd name="connsiteY288" fmla="*/ 6839 h 10000"/>
                  <a:gd name="connsiteX289" fmla="*/ 1742 w 10000"/>
                  <a:gd name="connsiteY289" fmla="*/ 6849 h 10000"/>
                  <a:gd name="connsiteX290" fmla="*/ 1726 w 10000"/>
                  <a:gd name="connsiteY290" fmla="*/ 6849 h 10000"/>
                  <a:gd name="connsiteX291" fmla="*/ 1712 w 10000"/>
                  <a:gd name="connsiteY291" fmla="*/ 6852 h 10000"/>
                  <a:gd name="connsiteX292" fmla="*/ 1640 w 10000"/>
                  <a:gd name="connsiteY292" fmla="*/ 6953 h 10000"/>
                  <a:gd name="connsiteX293" fmla="*/ 1493 w 10000"/>
                  <a:gd name="connsiteY293" fmla="*/ 7105 h 10000"/>
                  <a:gd name="connsiteX294" fmla="*/ 1490 w 10000"/>
                  <a:gd name="connsiteY294" fmla="*/ 7124 h 10000"/>
                  <a:gd name="connsiteX295" fmla="*/ 1468 w 10000"/>
                  <a:gd name="connsiteY295" fmla="*/ 7137 h 10000"/>
                  <a:gd name="connsiteX296" fmla="*/ 1454 w 10000"/>
                  <a:gd name="connsiteY296" fmla="*/ 7144 h 10000"/>
                  <a:gd name="connsiteX297" fmla="*/ 1452 w 10000"/>
                  <a:gd name="connsiteY297" fmla="*/ 7157 h 10000"/>
                  <a:gd name="connsiteX298" fmla="*/ 1446 w 10000"/>
                  <a:gd name="connsiteY298" fmla="*/ 7199 h 10000"/>
                  <a:gd name="connsiteX299" fmla="*/ 1476 w 10000"/>
                  <a:gd name="connsiteY299" fmla="*/ 7247 h 10000"/>
                  <a:gd name="connsiteX300" fmla="*/ 1501 w 10000"/>
                  <a:gd name="connsiteY300" fmla="*/ 7270 h 10000"/>
                  <a:gd name="connsiteX301" fmla="*/ 1518 w 10000"/>
                  <a:gd name="connsiteY301" fmla="*/ 7286 h 10000"/>
                  <a:gd name="connsiteX302" fmla="*/ 1524 w 10000"/>
                  <a:gd name="connsiteY302" fmla="*/ 7306 h 10000"/>
                  <a:gd name="connsiteX303" fmla="*/ 1540 w 10000"/>
                  <a:gd name="connsiteY303" fmla="*/ 7322 h 10000"/>
                  <a:gd name="connsiteX304" fmla="*/ 1565 w 10000"/>
                  <a:gd name="connsiteY304" fmla="*/ 7325 h 10000"/>
                  <a:gd name="connsiteX305" fmla="*/ 1590 w 10000"/>
                  <a:gd name="connsiteY305" fmla="*/ 7332 h 10000"/>
                  <a:gd name="connsiteX306" fmla="*/ 1615 w 10000"/>
                  <a:gd name="connsiteY306" fmla="*/ 7345 h 10000"/>
                  <a:gd name="connsiteX307" fmla="*/ 1662 w 10000"/>
                  <a:gd name="connsiteY307" fmla="*/ 7370 h 10000"/>
                  <a:gd name="connsiteX308" fmla="*/ 1670 w 10000"/>
                  <a:gd name="connsiteY308" fmla="*/ 7351 h 10000"/>
                  <a:gd name="connsiteX309" fmla="*/ 1726 w 10000"/>
                  <a:gd name="connsiteY309" fmla="*/ 7354 h 10000"/>
                  <a:gd name="connsiteX310" fmla="*/ 1726 w 10000"/>
                  <a:gd name="connsiteY310" fmla="*/ 7400 h 10000"/>
                  <a:gd name="connsiteX311" fmla="*/ 1773 w 10000"/>
                  <a:gd name="connsiteY311" fmla="*/ 7409 h 10000"/>
                  <a:gd name="connsiteX312" fmla="*/ 1806 w 10000"/>
                  <a:gd name="connsiteY312" fmla="*/ 7416 h 10000"/>
                  <a:gd name="connsiteX313" fmla="*/ 1839 w 10000"/>
                  <a:gd name="connsiteY313" fmla="*/ 7403 h 10000"/>
                  <a:gd name="connsiteX314" fmla="*/ 1886 w 10000"/>
                  <a:gd name="connsiteY314" fmla="*/ 7403 h 10000"/>
                  <a:gd name="connsiteX315" fmla="*/ 1898 w 10000"/>
                  <a:gd name="connsiteY315" fmla="*/ 7403 h 10000"/>
                  <a:gd name="connsiteX316" fmla="*/ 1914 w 10000"/>
                  <a:gd name="connsiteY316" fmla="*/ 7494 h 10000"/>
                  <a:gd name="connsiteX317" fmla="*/ 1895 w 10000"/>
                  <a:gd name="connsiteY317" fmla="*/ 7523 h 10000"/>
                  <a:gd name="connsiteX318" fmla="*/ 1825 w 10000"/>
                  <a:gd name="connsiteY318" fmla="*/ 7617 h 10000"/>
                  <a:gd name="connsiteX319" fmla="*/ 1776 w 10000"/>
                  <a:gd name="connsiteY319" fmla="*/ 7691 h 10000"/>
                  <a:gd name="connsiteX320" fmla="*/ 1781 w 10000"/>
                  <a:gd name="connsiteY320" fmla="*/ 7723 h 10000"/>
                  <a:gd name="connsiteX321" fmla="*/ 1767 w 10000"/>
                  <a:gd name="connsiteY321" fmla="*/ 7759 h 10000"/>
                  <a:gd name="connsiteX322" fmla="*/ 1762 w 10000"/>
                  <a:gd name="connsiteY322" fmla="*/ 7817 h 10000"/>
                  <a:gd name="connsiteX323" fmla="*/ 1762 w 10000"/>
                  <a:gd name="connsiteY323" fmla="*/ 7856 h 10000"/>
                  <a:gd name="connsiteX324" fmla="*/ 1776 w 10000"/>
                  <a:gd name="connsiteY324" fmla="*/ 7892 h 10000"/>
                  <a:gd name="connsiteX325" fmla="*/ 1784 w 10000"/>
                  <a:gd name="connsiteY325" fmla="*/ 7902 h 10000"/>
                  <a:gd name="connsiteX326" fmla="*/ 1801 w 10000"/>
                  <a:gd name="connsiteY326" fmla="*/ 7908 h 10000"/>
                  <a:gd name="connsiteX327" fmla="*/ 1809 w 10000"/>
                  <a:gd name="connsiteY327" fmla="*/ 7911 h 10000"/>
                  <a:gd name="connsiteX328" fmla="*/ 1801 w 10000"/>
                  <a:gd name="connsiteY328" fmla="*/ 7940 h 10000"/>
                  <a:gd name="connsiteX329" fmla="*/ 1798 w 10000"/>
                  <a:gd name="connsiteY329" fmla="*/ 7979 h 10000"/>
                  <a:gd name="connsiteX330" fmla="*/ 1806 w 10000"/>
                  <a:gd name="connsiteY330" fmla="*/ 8002 h 10000"/>
                  <a:gd name="connsiteX331" fmla="*/ 1823 w 10000"/>
                  <a:gd name="connsiteY331" fmla="*/ 8021 h 10000"/>
                  <a:gd name="connsiteX332" fmla="*/ 1834 w 10000"/>
                  <a:gd name="connsiteY332" fmla="*/ 8044 h 10000"/>
                  <a:gd name="connsiteX333" fmla="*/ 1839 w 10000"/>
                  <a:gd name="connsiteY333" fmla="*/ 8073 h 10000"/>
                  <a:gd name="connsiteX334" fmla="*/ 1842 w 10000"/>
                  <a:gd name="connsiteY334" fmla="*/ 8106 h 10000"/>
                  <a:gd name="connsiteX335" fmla="*/ 1839 w 10000"/>
                  <a:gd name="connsiteY335" fmla="*/ 8144 h 10000"/>
                  <a:gd name="connsiteX336" fmla="*/ 1856 w 10000"/>
                  <a:gd name="connsiteY336" fmla="*/ 8164 h 10000"/>
                  <a:gd name="connsiteX337" fmla="*/ 1886 w 10000"/>
                  <a:gd name="connsiteY337" fmla="*/ 8193 h 10000"/>
                  <a:gd name="connsiteX338" fmla="*/ 1922 w 10000"/>
                  <a:gd name="connsiteY338" fmla="*/ 8206 h 10000"/>
                  <a:gd name="connsiteX339" fmla="*/ 1967 w 10000"/>
                  <a:gd name="connsiteY339" fmla="*/ 8203 h 10000"/>
                  <a:gd name="connsiteX340" fmla="*/ 1986 w 10000"/>
                  <a:gd name="connsiteY340" fmla="*/ 8212 h 10000"/>
                  <a:gd name="connsiteX341" fmla="*/ 2000 w 10000"/>
                  <a:gd name="connsiteY341" fmla="*/ 8232 h 10000"/>
                  <a:gd name="connsiteX342" fmla="*/ 2033 w 10000"/>
                  <a:gd name="connsiteY342" fmla="*/ 8258 h 10000"/>
                  <a:gd name="connsiteX343" fmla="*/ 2050 w 10000"/>
                  <a:gd name="connsiteY343" fmla="*/ 8271 h 10000"/>
                  <a:gd name="connsiteX344" fmla="*/ 2089 w 10000"/>
                  <a:gd name="connsiteY344" fmla="*/ 8280 h 10000"/>
                  <a:gd name="connsiteX345" fmla="*/ 2122 w 10000"/>
                  <a:gd name="connsiteY345" fmla="*/ 8300 h 10000"/>
                  <a:gd name="connsiteX346" fmla="*/ 2163 w 10000"/>
                  <a:gd name="connsiteY346" fmla="*/ 8332 h 10000"/>
                  <a:gd name="connsiteX347" fmla="*/ 2172 w 10000"/>
                  <a:gd name="connsiteY347" fmla="*/ 8335 h 10000"/>
                  <a:gd name="connsiteX348" fmla="*/ 2177 w 10000"/>
                  <a:gd name="connsiteY348" fmla="*/ 8345 h 10000"/>
                  <a:gd name="connsiteX349" fmla="*/ 2163 w 10000"/>
                  <a:gd name="connsiteY349" fmla="*/ 8371 h 10000"/>
                  <a:gd name="connsiteX350" fmla="*/ 2139 w 10000"/>
                  <a:gd name="connsiteY350" fmla="*/ 8423 h 10000"/>
                  <a:gd name="connsiteX351" fmla="*/ 2130 w 10000"/>
                  <a:gd name="connsiteY351" fmla="*/ 8439 h 10000"/>
                  <a:gd name="connsiteX352" fmla="*/ 2105 w 10000"/>
                  <a:gd name="connsiteY352" fmla="*/ 8446 h 10000"/>
                  <a:gd name="connsiteX353" fmla="*/ 2080 w 10000"/>
                  <a:gd name="connsiteY353" fmla="*/ 8449 h 10000"/>
                  <a:gd name="connsiteX354" fmla="*/ 2075 w 10000"/>
                  <a:gd name="connsiteY354" fmla="*/ 8459 h 10000"/>
                  <a:gd name="connsiteX355" fmla="*/ 2072 w 10000"/>
                  <a:gd name="connsiteY355" fmla="*/ 8475 h 10000"/>
                  <a:gd name="connsiteX356" fmla="*/ 2080 w 10000"/>
                  <a:gd name="connsiteY356" fmla="*/ 8484 h 10000"/>
                  <a:gd name="connsiteX357" fmla="*/ 2100 w 10000"/>
                  <a:gd name="connsiteY357" fmla="*/ 8475 h 10000"/>
                  <a:gd name="connsiteX358" fmla="*/ 2141 w 10000"/>
                  <a:gd name="connsiteY358" fmla="*/ 8478 h 10000"/>
                  <a:gd name="connsiteX359" fmla="*/ 2172 w 10000"/>
                  <a:gd name="connsiteY359" fmla="*/ 8475 h 10000"/>
                  <a:gd name="connsiteX360" fmla="*/ 2188 w 10000"/>
                  <a:gd name="connsiteY360" fmla="*/ 8475 h 10000"/>
                  <a:gd name="connsiteX361" fmla="*/ 2222 w 10000"/>
                  <a:gd name="connsiteY361" fmla="*/ 8497 h 10000"/>
                  <a:gd name="connsiteX362" fmla="*/ 2252 w 10000"/>
                  <a:gd name="connsiteY362" fmla="*/ 8514 h 10000"/>
                  <a:gd name="connsiteX363" fmla="*/ 2274 w 10000"/>
                  <a:gd name="connsiteY363" fmla="*/ 8514 h 10000"/>
                  <a:gd name="connsiteX364" fmla="*/ 2299 w 10000"/>
                  <a:gd name="connsiteY364" fmla="*/ 8504 h 10000"/>
                  <a:gd name="connsiteX365" fmla="*/ 2310 w 10000"/>
                  <a:gd name="connsiteY365" fmla="*/ 8504 h 10000"/>
                  <a:gd name="connsiteX366" fmla="*/ 2319 w 10000"/>
                  <a:gd name="connsiteY366" fmla="*/ 8484 h 10000"/>
                  <a:gd name="connsiteX367" fmla="*/ 2338 w 10000"/>
                  <a:gd name="connsiteY367" fmla="*/ 8494 h 10000"/>
                  <a:gd name="connsiteX368" fmla="*/ 2338 w 10000"/>
                  <a:gd name="connsiteY368" fmla="*/ 8552 h 10000"/>
                  <a:gd name="connsiteX369" fmla="*/ 2366 w 10000"/>
                  <a:gd name="connsiteY369" fmla="*/ 8572 h 10000"/>
                  <a:gd name="connsiteX370" fmla="*/ 2382 w 10000"/>
                  <a:gd name="connsiteY370" fmla="*/ 8582 h 10000"/>
                  <a:gd name="connsiteX371" fmla="*/ 2435 w 10000"/>
                  <a:gd name="connsiteY371" fmla="*/ 8552 h 10000"/>
                  <a:gd name="connsiteX372" fmla="*/ 2443 w 10000"/>
                  <a:gd name="connsiteY372" fmla="*/ 8552 h 10000"/>
                  <a:gd name="connsiteX373" fmla="*/ 2454 w 10000"/>
                  <a:gd name="connsiteY373" fmla="*/ 8552 h 10000"/>
                  <a:gd name="connsiteX374" fmla="*/ 2471 w 10000"/>
                  <a:gd name="connsiteY374" fmla="*/ 8546 h 10000"/>
                  <a:gd name="connsiteX375" fmla="*/ 2488 w 10000"/>
                  <a:gd name="connsiteY375" fmla="*/ 8536 h 10000"/>
                  <a:gd name="connsiteX376" fmla="*/ 2501 w 10000"/>
                  <a:gd name="connsiteY376" fmla="*/ 8533 h 10000"/>
                  <a:gd name="connsiteX377" fmla="*/ 2512 w 10000"/>
                  <a:gd name="connsiteY377" fmla="*/ 8533 h 10000"/>
                  <a:gd name="connsiteX378" fmla="*/ 2521 w 10000"/>
                  <a:gd name="connsiteY378" fmla="*/ 8546 h 10000"/>
                  <a:gd name="connsiteX379" fmla="*/ 2521 w 10000"/>
                  <a:gd name="connsiteY379" fmla="*/ 8572 h 10000"/>
                  <a:gd name="connsiteX380" fmla="*/ 2535 w 10000"/>
                  <a:gd name="connsiteY380" fmla="*/ 8588 h 10000"/>
                  <a:gd name="connsiteX381" fmla="*/ 2551 w 10000"/>
                  <a:gd name="connsiteY381" fmla="*/ 8582 h 10000"/>
                  <a:gd name="connsiteX382" fmla="*/ 2560 w 10000"/>
                  <a:gd name="connsiteY382" fmla="*/ 8582 h 10000"/>
                  <a:gd name="connsiteX383" fmla="*/ 2573 w 10000"/>
                  <a:gd name="connsiteY383" fmla="*/ 8588 h 10000"/>
                  <a:gd name="connsiteX384" fmla="*/ 2584 w 10000"/>
                  <a:gd name="connsiteY384" fmla="*/ 8591 h 10000"/>
                  <a:gd name="connsiteX385" fmla="*/ 2590 w 10000"/>
                  <a:gd name="connsiteY385" fmla="*/ 8598 h 10000"/>
                  <a:gd name="connsiteX386" fmla="*/ 2598 w 10000"/>
                  <a:gd name="connsiteY386" fmla="*/ 8608 h 10000"/>
                  <a:gd name="connsiteX387" fmla="*/ 2607 w 10000"/>
                  <a:gd name="connsiteY387" fmla="*/ 8617 h 10000"/>
                  <a:gd name="connsiteX388" fmla="*/ 2618 w 10000"/>
                  <a:gd name="connsiteY388" fmla="*/ 8617 h 10000"/>
                  <a:gd name="connsiteX389" fmla="*/ 2640 w 10000"/>
                  <a:gd name="connsiteY389" fmla="*/ 8608 h 10000"/>
                  <a:gd name="connsiteX390" fmla="*/ 2670 w 10000"/>
                  <a:gd name="connsiteY390" fmla="*/ 8598 h 10000"/>
                  <a:gd name="connsiteX391" fmla="*/ 2673 w 10000"/>
                  <a:gd name="connsiteY391" fmla="*/ 8598 h 10000"/>
                  <a:gd name="connsiteX392" fmla="*/ 2690 w 10000"/>
                  <a:gd name="connsiteY392" fmla="*/ 8598 h 10000"/>
                  <a:gd name="connsiteX393" fmla="*/ 2698 w 10000"/>
                  <a:gd name="connsiteY393" fmla="*/ 8598 h 10000"/>
                  <a:gd name="connsiteX394" fmla="*/ 2712 w 10000"/>
                  <a:gd name="connsiteY394" fmla="*/ 8598 h 10000"/>
                  <a:gd name="connsiteX395" fmla="*/ 2726 w 10000"/>
                  <a:gd name="connsiteY395" fmla="*/ 8591 h 10000"/>
                  <a:gd name="connsiteX396" fmla="*/ 2737 w 10000"/>
                  <a:gd name="connsiteY396" fmla="*/ 8588 h 10000"/>
                  <a:gd name="connsiteX397" fmla="*/ 2759 w 10000"/>
                  <a:gd name="connsiteY397" fmla="*/ 8582 h 10000"/>
                  <a:gd name="connsiteX398" fmla="*/ 2770 w 10000"/>
                  <a:gd name="connsiteY398" fmla="*/ 8578 h 10000"/>
                  <a:gd name="connsiteX399" fmla="*/ 2784 w 10000"/>
                  <a:gd name="connsiteY399" fmla="*/ 8572 h 10000"/>
                  <a:gd name="connsiteX400" fmla="*/ 2795 w 10000"/>
                  <a:gd name="connsiteY400" fmla="*/ 8572 h 10000"/>
                  <a:gd name="connsiteX401" fmla="*/ 2803 w 10000"/>
                  <a:gd name="connsiteY401" fmla="*/ 8588 h 10000"/>
                  <a:gd name="connsiteX402" fmla="*/ 2803 w 10000"/>
                  <a:gd name="connsiteY402" fmla="*/ 8591 h 10000"/>
                  <a:gd name="connsiteX403" fmla="*/ 2803 w 10000"/>
                  <a:gd name="connsiteY403" fmla="*/ 8601 h 10000"/>
                  <a:gd name="connsiteX404" fmla="*/ 2809 w 10000"/>
                  <a:gd name="connsiteY404" fmla="*/ 8601 h 10000"/>
                  <a:gd name="connsiteX405" fmla="*/ 2823 w 10000"/>
                  <a:gd name="connsiteY405" fmla="*/ 8598 h 10000"/>
                  <a:gd name="connsiteX406" fmla="*/ 2831 w 10000"/>
                  <a:gd name="connsiteY406" fmla="*/ 8598 h 10000"/>
                  <a:gd name="connsiteX407" fmla="*/ 2839 w 10000"/>
                  <a:gd name="connsiteY407" fmla="*/ 8601 h 10000"/>
                  <a:gd name="connsiteX408" fmla="*/ 2848 w 10000"/>
                  <a:gd name="connsiteY408" fmla="*/ 8598 h 10000"/>
                  <a:gd name="connsiteX409" fmla="*/ 2856 w 10000"/>
                  <a:gd name="connsiteY409" fmla="*/ 8601 h 10000"/>
                  <a:gd name="connsiteX410" fmla="*/ 2859 w 10000"/>
                  <a:gd name="connsiteY410" fmla="*/ 8601 h 10000"/>
                  <a:gd name="connsiteX411" fmla="*/ 2864 w 10000"/>
                  <a:gd name="connsiteY411" fmla="*/ 8598 h 10000"/>
                  <a:gd name="connsiteX412" fmla="*/ 2889 w 10000"/>
                  <a:gd name="connsiteY412" fmla="*/ 8611 h 10000"/>
                  <a:gd name="connsiteX413" fmla="*/ 2906 w 10000"/>
                  <a:gd name="connsiteY413" fmla="*/ 8620 h 10000"/>
                  <a:gd name="connsiteX414" fmla="*/ 2914 w 10000"/>
                  <a:gd name="connsiteY414" fmla="*/ 8627 h 10000"/>
                  <a:gd name="connsiteX415" fmla="*/ 2920 w 10000"/>
                  <a:gd name="connsiteY415" fmla="*/ 8640 h 10000"/>
                  <a:gd name="connsiteX416" fmla="*/ 2922 w 10000"/>
                  <a:gd name="connsiteY416" fmla="*/ 8666 h 10000"/>
                  <a:gd name="connsiteX417" fmla="*/ 2922 w 10000"/>
                  <a:gd name="connsiteY417" fmla="*/ 8692 h 10000"/>
                  <a:gd name="connsiteX418" fmla="*/ 2939 w 10000"/>
                  <a:gd name="connsiteY418" fmla="*/ 8695 h 10000"/>
                  <a:gd name="connsiteX419" fmla="*/ 2953 w 10000"/>
                  <a:gd name="connsiteY419" fmla="*/ 8695 h 10000"/>
                  <a:gd name="connsiteX420" fmla="*/ 2961 w 10000"/>
                  <a:gd name="connsiteY420" fmla="*/ 8695 h 10000"/>
                  <a:gd name="connsiteX421" fmla="*/ 2972 w 10000"/>
                  <a:gd name="connsiteY421" fmla="*/ 8692 h 10000"/>
                  <a:gd name="connsiteX422" fmla="*/ 2981 w 10000"/>
                  <a:gd name="connsiteY422" fmla="*/ 8685 h 10000"/>
                  <a:gd name="connsiteX423" fmla="*/ 2989 w 10000"/>
                  <a:gd name="connsiteY423" fmla="*/ 8685 h 10000"/>
                  <a:gd name="connsiteX424" fmla="*/ 3008 w 10000"/>
                  <a:gd name="connsiteY424" fmla="*/ 8685 h 10000"/>
                  <a:gd name="connsiteX425" fmla="*/ 3028 w 10000"/>
                  <a:gd name="connsiteY425" fmla="*/ 8695 h 10000"/>
                  <a:gd name="connsiteX426" fmla="*/ 3042 w 10000"/>
                  <a:gd name="connsiteY426" fmla="*/ 8695 h 10000"/>
                  <a:gd name="connsiteX427" fmla="*/ 3053 w 10000"/>
                  <a:gd name="connsiteY427" fmla="*/ 8676 h 10000"/>
                  <a:gd name="connsiteX428" fmla="*/ 3061 w 10000"/>
                  <a:gd name="connsiteY428" fmla="*/ 8666 h 10000"/>
                  <a:gd name="connsiteX429" fmla="*/ 3066 w 10000"/>
                  <a:gd name="connsiteY429" fmla="*/ 8656 h 10000"/>
                  <a:gd name="connsiteX430" fmla="*/ 3091 w 10000"/>
                  <a:gd name="connsiteY430" fmla="*/ 8659 h 10000"/>
                  <a:gd name="connsiteX431" fmla="*/ 3105 w 10000"/>
                  <a:gd name="connsiteY431" fmla="*/ 8659 h 10000"/>
                  <a:gd name="connsiteX432" fmla="*/ 3108 w 10000"/>
                  <a:gd name="connsiteY432" fmla="*/ 8650 h 10000"/>
                  <a:gd name="connsiteX433" fmla="*/ 3147 w 10000"/>
                  <a:gd name="connsiteY433" fmla="*/ 8588 h 10000"/>
                  <a:gd name="connsiteX434" fmla="*/ 3150 w 10000"/>
                  <a:gd name="connsiteY434" fmla="*/ 8598 h 10000"/>
                  <a:gd name="connsiteX435" fmla="*/ 3163 w 10000"/>
                  <a:gd name="connsiteY435" fmla="*/ 8601 h 10000"/>
                  <a:gd name="connsiteX436" fmla="*/ 3180 w 10000"/>
                  <a:gd name="connsiteY436" fmla="*/ 8608 h 10000"/>
                  <a:gd name="connsiteX437" fmla="*/ 3188 w 10000"/>
                  <a:gd name="connsiteY437" fmla="*/ 8611 h 10000"/>
                  <a:gd name="connsiteX438" fmla="*/ 3227 w 10000"/>
                  <a:gd name="connsiteY438" fmla="*/ 8620 h 10000"/>
                  <a:gd name="connsiteX439" fmla="*/ 3238 w 10000"/>
                  <a:gd name="connsiteY439" fmla="*/ 8617 h 10000"/>
                  <a:gd name="connsiteX440" fmla="*/ 3247 w 10000"/>
                  <a:gd name="connsiteY440" fmla="*/ 8601 h 10000"/>
                  <a:gd name="connsiteX441" fmla="*/ 3269 w 10000"/>
                  <a:gd name="connsiteY441" fmla="*/ 8611 h 10000"/>
                  <a:gd name="connsiteX442" fmla="*/ 3277 w 10000"/>
                  <a:gd name="connsiteY442" fmla="*/ 8617 h 10000"/>
                  <a:gd name="connsiteX443" fmla="*/ 3285 w 10000"/>
                  <a:gd name="connsiteY443" fmla="*/ 8611 h 10000"/>
                  <a:gd name="connsiteX444" fmla="*/ 3307 w 10000"/>
                  <a:gd name="connsiteY444" fmla="*/ 8611 h 10000"/>
                  <a:gd name="connsiteX445" fmla="*/ 3319 w 10000"/>
                  <a:gd name="connsiteY445" fmla="*/ 8617 h 10000"/>
                  <a:gd name="connsiteX446" fmla="*/ 3324 w 10000"/>
                  <a:gd name="connsiteY446" fmla="*/ 8617 h 10000"/>
                  <a:gd name="connsiteX447" fmla="*/ 3327 w 10000"/>
                  <a:gd name="connsiteY447" fmla="*/ 8620 h 10000"/>
                  <a:gd name="connsiteX448" fmla="*/ 3341 w 10000"/>
                  <a:gd name="connsiteY448" fmla="*/ 8620 h 10000"/>
                  <a:gd name="connsiteX449" fmla="*/ 3357 w 10000"/>
                  <a:gd name="connsiteY449" fmla="*/ 8620 h 10000"/>
                  <a:gd name="connsiteX450" fmla="*/ 3374 w 10000"/>
                  <a:gd name="connsiteY450" fmla="*/ 8620 h 10000"/>
                  <a:gd name="connsiteX451" fmla="*/ 3382 w 10000"/>
                  <a:gd name="connsiteY451" fmla="*/ 8620 h 10000"/>
                  <a:gd name="connsiteX452" fmla="*/ 3399 w 10000"/>
                  <a:gd name="connsiteY452" fmla="*/ 8611 h 10000"/>
                  <a:gd name="connsiteX453" fmla="*/ 3413 w 10000"/>
                  <a:gd name="connsiteY453" fmla="*/ 8601 h 10000"/>
                  <a:gd name="connsiteX454" fmla="*/ 3421 w 10000"/>
                  <a:gd name="connsiteY454" fmla="*/ 8588 h 10000"/>
                  <a:gd name="connsiteX455" fmla="*/ 3421 w 10000"/>
                  <a:gd name="connsiteY455" fmla="*/ 8572 h 10000"/>
                  <a:gd name="connsiteX456" fmla="*/ 3421 w 10000"/>
                  <a:gd name="connsiteY456" fmla="*/ 8552 h 10000"/>
                  <a:gd name="connsiteX457" fmla="*/ 3424 w 10000"/>
                  <a:gd name="connsiteY457" fmla="*/ 8533 h 10000"/>
                  <a:gd name="connsiteX458" fmla="*/ 3432 w 10000"/>
                  <a:gd name="connsiteY458" fmla="*/ 8523 h 10000"/>
                  <a:gd name="connsiteX459" fmla="*/ 3446 w 10000"/>
                  <a:gd name="connsiteY459" fmla="*/ 8523 h 10000"/>
                  <a:gd name="connsiteX460" fmla="*/ 3457 w 10000"/>
                  <a:gd name="connsiteY460" fmla="*/ 8523 h 10000"/>
                  <a:gd name="connsiteX461" fmla="*/ 3476 w 10000"/>
                  <a:gd name="connsiteY461" fmla="*/ 8533 h 10000"/>
                  <a:gd name="connsiteX462" fmla="*/ 3485 w 10000"/>
                  <a:gd name="connsiteY462" fmla="*/ 8536 h 10000"/>
                  <a:gd name="connsiteX463" fmla="*/ 3501 w 10000"/>
                  <a:gd name="connsiteY463" fmla="*/ 8527 h 10000"/>
                  <a:gd name="connsiteX464" fmla="*/ 3504 w 10000"/>
                  <a:gd name="connsiteY464" fmla="*/ 8514 h 10000"/>
                  <a:gd name="connsiteX465" fmla="*/ 3510 w 10000"/>
                  <a:gd name="connsiteY465" fmla="*/ 8497 h 10000"/>
                  <a:gd name="connsiteX466" fmla="*/ 3537 w 10000"/>
                  <a:gd name="connsiteY466" fmla="*/ 8484 h 10000"/>
                  <a:gd name="connsiteX467" fmla="*/ 3562 w 10000"/>
                  <a:gd name="connsiteY467" fmla="*/ 8488 h 10000"/>
                  <a:gd name="connsiteX468" fmla="*/ 3568 w 10000"/>
                  <a:gd name="connsiteY468" fmla="*/ 8484 h 10000"/>
                  <a:gd name="connsiteX469" fmla="*/ 3584 w 10000"/>
                  <a:gd name="connsiteY469" fmla="*/ 8494 h 10000"/>
                  <a:gd name="connsiteX470" fmla="*/ 3593 w 10000"/>
                  <a:gd name="connsiteY470" fmla="*/ 8507 h 10000"/>
                  <a:gd name="connsiteX471" fmla="*/ 3618 w 10000"/>
                  <a:gd name="connsiteY471" fmla="*/ 8497 h 10000"/>
                  <a:gd name="connsiteX472" fmla="*/ 3643 w 10000"/>
                  <a:gd name="connsiteY472" fmla="*/ 8475 h 10000"/>
                  <a:gd name="connsiteX473" fmla="*/ 3657 w 10000"/>
                  <a:gd name="connsiteY473" fmla="*/ 8478 h 10000"/>
                  <a:gd name="connsiteX474" fmla="*/ 3670 w 10000"/>
                  <a:gd name="connsiteY474" fmla="*/ 8475 h 10000"/>
                  <a:gd name="connsiteX475" fmla="*/ 3673 w 10000"/>
                  <a:gd name="connsiteY475" fmla="*/ 8468 h 10000"/>
                  <a:gd name="connsiteX476" fmla="*/ 3681 w 10000"/>
                  <a:gd name="connsiteY476" fmla="*/ 8468 h 10000"/>
                  <a:gd name="connsiteX477" fmla="*/ 3698 w 10000"/>
                  <a:gd name="connsiteY477" fmla="*/ 8478 h 10000"/>
                  <a:gd name="connsiteX478" fmla="*/ 3720 w 10000"/>
                  <a:gd name="connsiteY478" fmla="*/ 8497 h 10000"/>
                  <a:gd name="connsiteX479" fmla="*/ 3715 w 10000"/>
                  <a:gd name="connsiteY479" fmla="*/ 8504 h 10000"/>
                  <a:gd name="connsiteX480" fmla="*/ 3729 w 10000"/>
                  <a:gd name="connsiteY480" fmla="*/ 8514 h 10000"/>
                  <a:gd name="connsiteX481" fmla="*/ 3729 w 10000"/>
                  <a:gd name="connsiteY481" fmla="*/ 8517 h 10000"/>
                  <a:gd name="connsiteX482" fmla="*/ 3740 w 10000"/>
                  <a:gd name="connsiteY482" fmla="*/ 8527 h 10000"/>
                  <a:gd name="connsiteX483" fmla="*/ 3759 w 10000"/>
                  <a:gd name="connsiteY483" fmla="*/ 8517 h 10000"/>
                  <a:gd name="connsiteX484" fmla="*/ 3762 w 10000"/>
                  <a:gd name="connsiteY484" fmla="*/ 8504 h 10000"/>
                  <a:gd name="connsiteX485" fmla="*/ 3770 w 10000"/>
                  <a:gd name="connsiteY485" fmla="*/ 8488 h 10000"/>
                  <a:gd name="connsiteX486" fmla="*/ 3778 w 10000"/>
                  <a:gd name="connsiteY486" fmla="*/ 8484 h 10000"/>
                  <a:gd name="connsiteX487" fmla="*/ 3792 w 10000"/>
                  <a:gd name="connsiteY487" fmla="*/ 8475 h 10000"/>
                  <a:gd name="connsiteX488" fmla="*/ 3803 w 10000"/>
                  <a:gd name="connsiteY488" fmla="*/ 8478 h 10000"/>
                  <a:gd name="connsiteX489" fmla="*/ 3809 w 10000"/>
                  <a:gd name="connsiteY489" fmla="*/ 8475 h 10000"/>
                  <a:gd name="connsiteX490" fmla="*/ 3825 w 10000"/>
                  <a:gd name="connsiteY490" fmla="*/ 8465 h 10000"/>
                  <a:gd name="connsiteX491" fmla="*/ 3834 w 10000"/>
                  <a:gd name="connsiteY491" fmla="*/ 8468 h 10000"/>
                  <a:gd name="connsiteX492" fmla="*/ 3842 w 10000"/>
                  <a:gd name="connsiteY492" fmla="*/ 8478 h 10000"/>
                  <a:gd name="connsiteX493" fmla="*/ 3850 w 10000"/>
                  <a:gd name="connsiteY493" fmla="*/ 8478 h 10000"/>
                  <a:gd name="connsiteX494" fmla="*/ 3859 w 10000"/>
                  <a:gd name="connsiteY494" fmla="*/ 8484 h 10000"/>
                  <a:gd name="connsiteX495" fmla="*/ 3873 w 10000"/>
                  <a:gd name="connsiteY495" fmla="*/ 8494 h 10000"/>
                  <a:gd name="connsiteX496" fmla="*/ 3875 w 10000"/>
                  <a:gd name="connsiteY496" fmla="*/ 8507 h 10000"/>
                  <a:gd name="connsiteX497" fmla="*/ 3881 w 10000"/>
                  <a:gd name="connsiteY497" fmla="*/ 8527 h 10000"/>
                  <a:gd name="connsiteX498" fmla="*/ 3875 w 10000"/>
                  <a:gd name="connsiteY498" fmla="*/ 8546 h 10000"/>
                  <a:gd name="connsiteX499" fmla="*/ 3892 w 10000"/>
                  <a:gd name="connsiteY499" fmla="*/ 8546 h 10000"/>
                  <a:gd name="connsiteX500" fmla="*/ 3900 w 10000"/>
                  <a:gd name="connsiteY500" fmla="*/ 8543 h 10000"/>
                  <a:gd name="connsiteX501" fmla="*/ 3906 w 10000"/>
                  <a:gd name="connsiteY501" fmla="*/ 8543 h 10000"/>
                  <a:gd name="connsiteX502" fmla="*/ 3922 w 10000"/>
                  <a:gd name="connsiteY502" fmla="*/ 8552 h 10000"/>
                  <a:gd name="connsiteX503" fmla="*/ 3939 w 10000"/>
                  <a:gd name="connsiteY503" fmla="*/ 8559 h 10000"/>
                  <a:gd name="connsiteX504" fmla="*/ 3953 w 10000"/>
                  <a:gd name="connsiteY504" fmla="*/ 8572 h 10000"/>
                  <a:gd name="connsiteX505" fmla="*/ 3956 w 10000"/>
                  <a:gd name="connsiteY505" fmla="*/ 8588 h 10000"/>
                  <a:gd name="connsiteX506" fmla="*/ 3956 w 10000"/>
                  <a:gd name="connsiteY506" fmla="*/ 8608 h 10000"/>
                  <a:gd name="connsiteX507" fmla="*/ 3972 w 10000"/>
                  <a:gd name="connsiteY507" fmla="*/ 8608 h 10000"/>
                  <a:gd name="connsiteX508" fmla="*/ 3986 w 10000"/>
                  <a:gd name="connsiteY508" fmla="*/ 8608 h 10000"/>
                  <a:gd name="connsiteX509" fmla="*/ 3997 w 10000"/>
                  <a:gd name="connsiteY509" fmla="*/ 8608 h 10000"/>
                  <a:gd name="connsiteX510" fmla="*/ 4006 w 10000"/>
                  <a:gd name="connsiteY510" fmla="*/ 8608 h 10000"/>
                  <a:gd name="connsiteX511" fmla="*/ 4006 w 10000"/>
                  <a:gd name="connsiteY511" fmla="*/ 8611 h 10000"/>
                  <a:gd name="connsiteX512" fmla="*/ 4011 w 10000"/>
                  <a:gd name="connsiteY512" fmla="*/ 8611 h 10000"/>
                  <a:gd name="connsiteX513" fmla="*/ 4022 w 10000"/>
                  <a:gd name="connsiteY513" fmla="*/ 8620 h 10000"/>
                  <a:gd name="connsiteX514" fmla="*/ 4042 w 10000"/>
                  <a:gd name="connsiteY514" fmla="*/ 8620 h 10000"/>
                  <a:gd name="connsiteX515" fmla="*/ 4050 w 10000"/>
                  <a:gd name="connsiteY515" fmla="*/ 8617 h 10000"/>
                  <a:gd name="connsiteX516" fmla="*/ 4069 w 10000"/>
                  <a:gd name="connsiteY516" fmla="*/ 8620 h 10000"/>
                  <a:gd name="connsiteX517" fmla="*/ 4086 w 10000"/>
                  <a:gd name="connsiteY517" fmla="*/ 8630 h 10000"/>
                  <a:gd name="connsiteX518" fmla="*/ 4108 w 10000"/>
                  <a:gd name="connsiteY518" fmla="*/ 8627 h 10000"/>
                  <a:gd name="connsiteX519" fmla="*/ 4125 w 10000"/>
                  <a:gd name="connsiteY519" fmla="*/ 8620 h 10000"/>
                  <a:gd name="connsiteX520" fmla="*/ 4133 w 10000"/>
                  <a:gd name="connsiteY520" fmla="*/ 8611 h 10000"/>
                  <a:gd name="connsiteX521" fmla="*/ 4139 w 10000"/>
                  <a:gd name="connsiteY521" fmla="*/ 8608 h 10000"/>
                  <a:gd name="connsiteX522" fmla="*/ 4147 w 10000"/>
                  <a:gd name="connsiteY522" fmla="*/ 8601 h 10000"/>
                  <a:gd name="connsiteX523" fmla="*/ 4155 w 10000"/>
                  <a:gd name="connsiteY523" fmla="*/ 8591 h 10000"/>
                  <a:gd name="connsiteX524" fmla="*/ 4166 w 10000"/>
                  <a:gd name="connsiteY524" fmla="*/ 8582 h 10000"/>
                  <a:gd name="connsiteX525" fmla="*/ 4183 w 10000"/>
                  <a:gd name="connsiteY525" fmla="*/ 8569 h 10000"/>
                  <a:gd name="connsiteX526" fmla="*/ 4191 w 10000"/>
                  <a:gd name="connsiteY526" fmla="*/ 8562 h 10000"/>
                  <a:gd name="connsiteX527" fmla="*/ 4208 w 10000"/>
                  <a:gd name="connsiteY527" fmla="*/ 8552 h 10000"/>
                  <a:gd name="connsiteX528" fmla="*/ 4230 w 10000"/>
                  <a:gd name="connsiteY528" fmla="*/ 8552 h 10000"/>
                  <a:gd name="connsiteX529" fmla="*/ 4238 w 10000"/>
                  <a:gd name="connsiteY529" fmla="*/ 8559 h 10000"/>
                  <a:gd name="connsiteX530" fmla="*/ 4247 w 10000"/>
                  <a:gd name="connsiteY530" fmla="*/ 8572 h 10000"/>
                  <a:gd name="connsiteX531" fmla="*/ 4252 w 10000"/>
                  <a:gd name="connsiteY531" fmla="*/ 8578 h 10000"/>
                  <a:gd name="connsiteX532" fmla="*/ 4263 w 10000"/>
                  <a:gd name="connsiteY532" fmla="*/ 8582 h 10000"/>
                  <a:gd name="connsiteX533" fmla="*/ 4277 w 10000"/>
                  <a:gd name="connsiteY533" fmla="*/ 8572 h 10000"/>
                  <a:gd name="connsiteX534" fmla="*/ 4294 w 10000"/>
                  <a:gd name="connsiteY534" fmla="*/ 8559 h 10000"/>
                  <a:gd name="connsiteX535" fmla="*/ 4302 w 10000"/>
                  <a:gd name="connsiteY535" fmla="*/ 8546 h 10000"/>
                  <a:gd name="connsiteX536" fmla="*/ 4310 w 10000"/>
                  <a:gd name="connsiteY536" fmla="*/ 8543 h 10000"/>
                  <a:gd name="connsiteX537" fmla="*/ 4313 w 10000"/>
                  <a:gd name="connsiteY537" fmla="*/ 8543 h 10000"/>
                  <a:gd name="connsiteX538" fmla="*/ 4332 w 10000"/>
                  <a:gd name="connsiteY538" fmla="*/ 8546 h 10000"/>
                  <a:gd name="connsiteX539" fmla="*/ 4335 w 10000"/>
                  <a:gd name="connsiteY539" fmla="*/ 8559 h 10000"/>
                  <a:gd name="connsiteX540" fmla="*/ 4349 w 10000"/>
                  <a:gd name="connsiteY540" fmla="*/ 8588 h 10000"/>
                  <a:gd name="connsiteX541" fmla="*/ 4360 w 10000"/>
                  <a:gd name="connsiteY541" fmla="*/ 8591 h 10000"/>
                  <a:gd name="connsiteX542" fmla="*/ 4366 w 10000"/>
                  <a:gd name="connsiteY542" fmla="*/ 8591 h 10000"/>
                  <a:gd name="connsiteX543" fmla="*/ 4382 w 10000"/>
                  <a:gd name="connsiteY543" fmla="*/ 8598 h 10000"/>
                  <a:gd name="connsiteX544" fmla="*/ 4385 w 10000"/>
                  <a:gd name="connsiteY544" fmla="*/ 8598 h 10000"/>
                  <a:gd name="connsiteX545" fmla="*/ 4402 w 10000"/>
                  <a:gd name="connsiteY545" fmla="*/ 8598 h 10000"/>
                  <a:gd name="connsiteX546" fmla="*/ 4421 w 10000"/>
                  <a:gd name="connsiteY546" fmla="*/ 8591 h 10000"/>
                  <a:gd name="connsiteX547" fmla="*/ 4440 w 10000"/>
                  <a:gd name="connsiteY547" fmla="*/ 8591 h 10000"/>
                  <a:gd name="connsiteX548" fmla="*/ 4449 w 10000"/>
                  <a:gd name="connsiteY548" fmla="*/ 8598 h 10000"/>
                  <a:gd name="connsiteX549" fmla="*/ 4454 w 10000"/>
                  <a:gd name="connsiteY549" fmla="*/ 8617 h 10000"/>
                  <a:gd name="connsiteX550" fmla="*/ 4463 w 10000"/>
                  <a:gd name="connsiteY550" fmla="*/ 8608 h 10000"/>
                  <a:gd name="connsiteX551" fmla="*/ 4474 w 10000"/>
                  <a:gd name="connsiteY551" fmla="*/ 8608 h 10000"/>
                  <a:gd name="connsiteX552" fmla="*/ 4490 w 10000"/>
                  <a:gd name="connsiteY552" fmla="*/ 8617 h 10000"/>
                  <a:gd name="connsiteX553" fmla="*/ 4504 w 10000"/>
                  <a:gd name="connsiteY553" fmla="*/ 8617 h 10000"/>
                  <a:gd name="connsiteX554" fmla="*/ 4518 w 10000"/>
                  <a:gd name="connsiteY554" fmla="*/ 8617 h 10000"/>
                  <a:gd name="connsiteX555" fmla="*/ 4535 w 10000"/>
                  <a:gd name="connsiteY555" fmla="*/ 8611 h 10000"/>
                  <a:gd name="connsiteX556" fmla="*/ 4546 w 10000"/>
                  <a:gd name="connsiteY556" fmla="*/ 8611 h 10000"/>
                  <a:gd name="connsiteX557" fmla="*/ 4562 w 10000"/>
                  <a:gd name="connsiteY557" fmla="*/ 8611 h 10000"/>
                  <a:gd name="connsiteX558" fmla="*/ 4571 w 10000"/>
                  <a:gd name="connsiteY558" fmla="*/ 8611 h 10000"/>
                  <a:gd name="connsiteX559" fmla="*/ 4579 w 10000"/>
                  <a:gd name="connsiteY559" fmla="*/ 8608 h 10000"/>
                  <a:gd name="connsiteX560" fmla="*/ 4584 w 10000"/>
                  <a:gd name="connsiteY560" fmla="*/ 8608 h 10000"/>
                  <a:gd name="connsiteX561" fmla="*/ 4601 w 10000"/>
                  <a:gd name="connsiteY561" fmla="*/ 8617 h 10000"/>
                  <a:gd name="connsiteX562" fmla="*/ 4609 w 10000"/>
                  <a:gd name="connsiteY562" fmla="*/ 8627 h 10000"/>
                  <a:gd name="connsiteX563" fmla="*/ 4618 w 10000"/>
                  <a:gd name="connsiteY563" fmla="*/ 8637 h 10000"/>
                  <a:gd name="connsiteX564" fmla="*/ 4618 w 10000"/>
                  <a:gd name="connsiteY564" fmla="*/ 8646 h 10000"/>
                  <a:gd name="connsiteX565" fmla="*/ 4634 w 10000"/>
                  <a:gd name="connsiteY565" fmla="*/ 8656 h 10000"/>
                  <a:gd name="connsiteX566" fmla="*/ 4640 w 10000"/>
                  <a:gd name="connsiteY566" fmla="*/ 8659 h 10000"/>
                  <a:gd name="connsiteX567" fmla="*/ 4651 w 10000"/>
                  <a:gd name="connsiteY567" fmla="*/ 8666 h 10000"/>
                  <a:gd name="connsiteX568" fmla="*/ 4657 w 10000"/>
                  <a:gd name="connsiteY568" fmla="*/ 8659 h 10000"/>
                  <a:gd name="connsiteX569" fmla="*/ 4668 w 10000"/>
                  <a:gd name="connsiteY569" fmla="*/ 8650 h 10000"/>
                  <a:gd name="connsiteX570" fmla="*/ 4676 w 10000"/>
                  <a:gd name="connsiteY570" fmla="*/ 8650 h 10000"/>
                  <a:gd name="connsiteX571" fmla="*/ 4690 w 10000"/>
                  <a:gd name="connsiteY571" fmla="*/ 8650 h 10000"/>
                  <a:gd name="connsiteX572" fmla="*/ 4698 w 10000"/>
                  <a:gd name="connsiteY572" fmla="*/ 8650 h 10000"/>
                  <a:gd name="connsiteX573" fmla="*/ 4704 w 10000"/>
                  <a:gd name="connsiteY573" fmla="*/ 8650 h 10000"/>
                  <a:gd name="connsiteX574" fmla="*/ 4706 w 10000"/>
                  <a:gd name="connsiteY574" fmla="*/ 8659 h 10000"/>
                  <a:gd name="connsiteX575" fmla="*/ 4706 w 10000"/>
                  <a:gd name="connsiteY575" fmla="*/ 8666 h 10000"/>
                  <a:gd name="connsiteX576" fmla="*/ 4723 w 10000"/>
                  <a:gd name="connsiteY576" fmla="*/ 8682 h 10000"/>
                  <a:gd name="connsiteX577" fmla="*/ 4737 w 10000"/>
                  <a:gd name="connsiteY577" fmla="*/ 8682 h 10000"/>
                  <a:gd name="connsiteX578" fmla="*/ 4745 w 10000"/>
                  <a:gd name="connsiteY578" fmla="*/ 8676 h 10000"/>
                  <a:gd name="connsiteX579" fmla="*/ 4756 w 10000"/>
                  <a:gd name="connsiteY579" fmla="*/ 8666 h 10000"/>
                  <a:gd name="connsiteX580" fmla="*/ 4765 w 10000"/>
                  <a:gd name="connsiteY580" fmla="*/ 8666 h 10000"/>
                  <a:gd name="connsiteX581" fmla="*/ 4765 w 10000"/>
                  <a:gd name="connsiteY581" fmla="*/ 8682 h 10000"/>
                  <a:gd name="connsiteX582" fmla="*/ 4770 w 10000"/>
                  <a:gd name="connsiteY582" fmla="*/ 8701 h 10000"/>
                  <a:gd name="connsiteX583" fmla="*/ 4778 w 10000"/>
                  <a:gd name="connsiteY583" fmla="*/ 8705 h 10000"/>
                  <a:gd name="connsiteX584" fmla="*/ 4795 w 10000"/>
                  <a:gd name="connsiteY584" fmla="*/ 8714 h 10000"/>
                  <a:gd name="connsiteX585" fmla="*/ 4812 w 10000"/>
                  <a:gd name="connsiteY585" fmla="*/ 8714 h 10000"/>
                  <a:gd name="connsiteX586" fmla="*/ 4825 w 10000"/>
                  <a:gd name="connsiteY586" fmla="*/ 8705 h 10000"/>
                  <a:gd name="connsiteX587" fmla="*/ 4825 w 10000"/>
                  <a:gd name="connsiteY587" fmla="*/ 8701 h 10000"/>
                  <a:gd name="connsiteX588" fmla="*/ 4828 w 10000"/>
                  <a:gd name="connsiteY588" fmla="*/ 8701 h 10000"/>
                  <a:gd name="connsiteX589" fmla="*/ 4837 w 10000"/>
                  <a:gd name="connsiteY589" fmla="*/ 8692 h 10000"/>
                  <a:gd name="connsiteX590" fmla="*/ 4842 w 10000"/>
                  <a:gd name="connsiteY590" fmla="*/ 8685 h 10000"/>
                  <a:gd name="connsiteX591" fmla="*/ 4859 w 10000"/>
                  <a:gd name="connsiteY591" fmla="*/ 8692 h 10000"/>
                  <a:gd name="connsiteX592" fmla="*/ 4870 w 10000"/>
                  <a:gd name="connsiteY592" fmla="*/ 8701 h 10000"/>
                  <a:gd name="connsiteX593" fmla="*/ 4878 w 10000"/>
                  <a:gd name="connsiteY593" fmla="*/ 8714 h 10000"/>
                  <a:gd name="connsiteX594" fmla="*/ 4892 w 10000"/>
                  <a:gd name="connsiteY594" fmla="*/ 8724 h 10000"/>
                  <a:gd name="connsiteX595" fmla="*/ 4900 w 10000"/>
                  <a:gd name="connsiteY595" fmla="*/ 8724 h 10000"/>
                  <a:gd name="connsiteX596" fmla="*/ 4906 w 10000"/>
                  <a:gd name="connsiteY596" fmla="*/ 8705 h 10000"/>
                  <a:gd name="connsiteX597" fmla="*/ 4925 w 10000"/>
                  <a:gd name="connsiteY597" fmla="*/ 8724 h 10000"/>
                  <a:gd name="connsiteX598" fmla="*/ 4939 w 10000"/>
                  <a:gd name="connsiteY598" fmla="*/ 8701 h 10000"/>
                  <a:gd name="connsiteX599" fmla="*/ 4950 w 10000"/>
                  <a:gd name="connsiteY599" fmla="*/ 8695 h 10000"/>
                  <a:gd name="connsiteX600" fmla="*/ 4956 w 10000"/>
                  <a:gd name="connsiteY600" fmla="*/ 8692 h 10000"/>
                  <a:gd name="connsiteX601" fmla="*/ 4986 w 10000"/>
                  <a:gd name="connsiteY601" fmla="*/ 8705 h 10000"/>
                  <a:gd name="connsiteX602" fmla="*/ 5003 w 10000"/>
                  <a:gd name="connsiteY602" fmla="*/ 8701 h 10000"/>
                  <a:gd name="connsiteX603" fmla="*/ 5011 w 10000"/>
                  <a:gd name="connsiteY603" fmla="*/ 8692 h 10000"/>
                  <a:gd name="connsiteX604" fmla="*/ 5028 w 10000"/>
                  <a:gd name="connsiteY604" fmla="*/ 8682 h 10000"/>
                  <a:gd name="connsiteX605" fmla="*/ 5030 w 10000"/>
                  <a:gd name="connsiteY605" fmla="*/ 8659 h 10000"/>
                  <a:gd name="connsiteX606" fmla="*/ 5039 w 10000"/>
                  <a:gd name="connsiteY606" fmla="*/ 8656 h 10000"/>
                  <a:gd name="connsiteX607" fmla="*/ 5053 w 10000"/>
                  <a:gd name="connsiteY607" fmla="*/ 8669 h 10000"/>
                  <a:gd name="connsiteX608" fmla="*/ 5061 w 10000"/>
                  <a:gd name="connsiteY608" fmla="*/ 8669 h 10000"/>
                  <a:gd name="connsiteX609" fmla="*/ 5061 w 10000"/>
                  <a:gd name="connsiteY609" fmla="*/ 8676 h 10000"/>
                  <a:gd name="connsiteX610" fmla="*/ 5069 w 10000"/>
                  <a:gd name="connsiteY610" fmla="*/ 8669 h 10000"/>
                  <a:gd name="connsiteX611" fmla="*/ 5083 w 10000"/>
                  <a:gd name="connsiteY611" fmla="*/ 8669 h 10000"/>
                  <a:gd name="connsiteX612" fmla="*/ 5100 w 10000"/>
                  <a:gd name="connsiteY612" fmla="*/ 8669 h 10000"/>
                  <a:gd name="connsiteX613" fmla="*/ 5119 w 10000"/>
                  <a:gd name="connsiteY613" fmla="*/ 8682 h 10000"/>
                  <a:gd name="connsiteX614" fmla="*/ 5136 w 10000"/>
                  <a:gd name="connsiteY614" fmla="*/ 8692 h 10000"/>
                  <a:gd name="connsiteX615" fmla="*/ 5161 w 10000"/>
                  <a:gd name="connsiteY615" fmla="*/ 8701 h 10000"/>
                  <a:gd name="connsiteX616" fmla="*/ 5183 w 10000"/>
                  <a:gd name="connsiteY616" fmla="*/ 8701 h 10000"/>
                  <a:gd name="connsiteX617" fmla="*/ 5199 w 10000"/>
                  <a:gd name="connsiteY617" fmla="*/ 8701 h 10000"/>
                  <a:gd name="connsiteX618" fmla="*/ 5213 w 10000"/>
                  <a:gd name="connsiteY618" fmla="*/ 8705 h 10000"/>
                  <a:gd name="connsiteX619" fmla="*/ 5224 w 10000"/>
                  <a:gd name="connsiteY619" fmla="*/ 8701 h 10000"/>
                  <a:gd name="connsiteX620" fmla="*/ 5230 w 10000"/>
                  <a:gd name="connsiteY620" fmla="*/ 8701 h 10000"/>
                  <a:gd name="connsiteX621" fmla="*/ 5241 w 10000"/>
                  <a:gd name="connsiteY621" fmla="*/ 8676 h 10000"/>
                  <a:gd name="connsiteX622" fmla="*/ 5247 w 10000"/>
                  <a:gd name="connsiteY622" fmla="*/ 8666 h 10000"/>
                  <a:gd name="connsiteX623" fmla="*/ 5249 w 10000"/>
                  <a:gd name="connsiteY623" fmla="*/ 8646 h 10000"/>
                  <a:gd name="connsiteX624" fmla="*/ 5249 w 10000"/>
                  <a:gd name="connsiteY624" fmla="*/ 8650 h 10000"/>
                  <a:gd name="connsiteX625" fmla="*/ 5255 w 10000"/>
                  <a:gd name="connsiteY625" fmla="*/ 8646 h 10000"/>
                  <a:gd name="connsiteX626" fmla="*/ 5271 w 10000"/>
                  <a:gd name="connsiteY626" fmla="*/ 8650 h 10000"/>
                  <a:gd name="connsiteX627" fmla="*/ 5288 w 10000"/>
                  <a:gd name="connsiteY627" fmla="*/ 8666 h 10000"/>
                  <a:gd name="connsiteX628" fmla="*/ 5296 w 10000"/>
                  <a:gd name="connsiteY628" fmla="*/ 8666 h 10000"/>
                  <a:gd name="connsiteX629" fmla="*/ 5310 w 10000"/>
                  <a:gd name="connsiteY629" fmla="*/ 8656 h 10000"/>
                  <a:gd name="connsiteX630" fmla="*/ 5321 w 10000"/>
                  <a:gd name="connsiteY630" fmla="*/ 8650 h 10000"/>
                  <a:gd name="connsiteX631" fmla="*/ 5338 w 10000"/>
                  <a:gd name="connsiteY631" fmla="*/ 8650 h 10000"/>
                  <a:gd name="connsiteX632" fmla="*/ 5360 w 10000"/>
                  <a:gd name="connsiteY632" fmla="*/ 8640 h 10000"/>
                  <a:gd name="connsiteX633" fmla="*/ 5366 w 10000"/>
                  <a:gd name="connsiteY633" fmla="*/ 8637 h 10000"/>
                  <a:gd name="connsiteX634" fmla="*/ 5368 w 10000"/>
                  <a:gd name="connsiteY634" fmla="*/ 8637 h 10000"/>
                  <a:gd name="connsiteX635" fmla="*/ 5382 w 10000"/>
                  <a:gd name="connsiteY635" fmla="*/ 8630 h 10000"/>
                  <a:gd name="connsiteX636" fmla="*/ 5391 w 10000"/>
                  <a:gd name="connsiteY636" fmla="*/ 8630 h 10000"/>
                  <a:gd name="connsiteX637" fmla="*/ 5402 w 10000"/>
                  <a:gd name="connsiteY637" fmla="*/ 8637 h 10000"/>
                  <a:gd name="connsiteX638" fmla="*/ 5418 w 10000"/>
                  <a:gd name="connsiteY638" fmla="*/ 8656 h 10000"/>
                  <a:gd name="connsiteX639" fmla="*/ 5432 w 10000"/>
                  <a:gd name="connsiteY639" fmla="*/ 8666 h 10000"/>
                  <a:gd name="connsiteX640" fmla="*/ 5443 w 10000"/>
                  <a:gd name="connsiteY640" fmla="*/ 8682 h 10000"/>
                  <a:gd name="connsiteX641" fmla="*/ 5457 w 10000"/>
                  <a:gd name="connsiteY641" fmla="*/ 8692 h 10000"/>
                  <a:gd name="connsiteX642" fmla="*/ 5471 w 10000"/>
                  <a:gd name="connsiteY642" fmla="*/ 8705 h 10000"/>
                  <a:gd name="connsiteX643" fmla="*/ 5488 w 10000"/>
                  <a:gd name="connsiteY643" fmla="*/ 8711 h 10000"/>
                  <a:gd name="connsiteX644" fmla="*/ 5490 w 10000"/>
                  <a:gd name="connsiteY644" fmla="*/ 8721 h 10000"/>
                  <a:gd name="connsiteX645" fmla="*/ 5512 w 10000"/>
                  <a:gd name="connsiteY645" fmla="*/ 8724 h 10000"/>
                  <a:gd name="connsiteX646" fmla="*/ 5521 w 10000"/>
                  <a:gd name="connsiteY646" fmla="*/ 8714 h 10000"/>
                  <a:gd name="connsiteX647" fmla="*/ 5524 w 10000"/>
                  <a:gd name="connsiteY647" fmla="*/ 8714 h 10000"/>
                  <a:gd name="connsiteX648" fmla="*/ 5532 w 10000"/>
                  <a:gd name="connsiteY648" fmla="*/ 8721 h 10000"/>
                  <a:gd name="connsiteX649" fmla="*/ 5540 w 10000"/>
                  <a:gd name="connsiteY649" fmla="*/ 8724 h 10000"/>
                  <a:gd name="connsiteX650" fmla="*/ 5562 w 10000"/>
                  <a:gd name="connsiteY650" fmla="*/ 8750 h 10000"/>
                  <a:gd name="connsiteX651" fmla="*/ 5562 w 10000"/>
                  <a:gd name="connsiteY651" fmla="*/ 8760 h 10000"/>
                  <a:gd name="connsiteX652" fmla="*/ 5571 w 10000"/>
                  <a:gd name="connsiteY652" fmla="*/ 8782 h 10000"/>
                  <a:gd name="connsiteX653" fmla="*/ 5579 w 10000"/>
                  <a:gd name="connsiteY653" fmla="*/ 8789 h 10000"/>
                  <a:gd name="connsiteX654" fmla="*/ 5593 w 10000"/>
                  <a:gd name="connsiteY654" fmla="*/ 8789 h 10000"/>
                  <a:gd name="connsiteX655" fmla="*/ 5596 w 10000"/>
                  <a:gd name="connsiteY655" fmla="*/ 8789 h 10000"/>
                  <a:gd name="connsiteX656" fmla="*/ 5626 w 10000"/>
                  <a:gd name="connsiteY656" fmla="*/ 8782 h 10000"/>
                  <a:gd name="connsiteX657" fmla="*/ 5629 w 10000"/>
                  <a:gd name="connsiteY657" fmla="*/ 8782 h 10000"/>
                  <a:gd name="connsiteX658" fmla="*/ 5637 w 10000"/>
                  <a:gd name="connsiteY658" fmla="*/ 8779 h 10000"/>
                  <a:gd name="connsiteX659" fmla="*/ 5648 w 10000"/>
                  <a:gd name="connsiteY659" fmla="*/ 8789 h 10000"/>
                  <a:gd name="connsiteX660" fmla="*/ 5665 w 10000"/>
                  <a:gd name="connsiteY660" fmla="*/ 8795 h 10000"/>
                  <a:gd name="connsiteX661" fmla="*/ 5676 w 10000"/>
                  <a:gd name="connsiteY661" fmla="*/ 8789 h 10000"/>
                  <a:gd name="connsiteX662" fmla="*/ 5684 w 10000"/>
                  <a:gd name="connsiteY662" fmla="*/ 8782 h 10000"/>
                  <a:gd name="connsiteX663" fmla="*/ 5693 w 10000"/>
                  <a:gd name="connsiteY663" fmla="*/ 8789 h 10000"/>
                  <a:gd name="connsiteX664" fmla="*/ 5715 w 10000"/>
                  <a:gd name="connsiteY664" fmla="*/ 8808 h 10000"/>
                  <a:gd name="connsiteX665" fmla="*/ 5731 w 10000"/>
                  <a:gd name="connsiteY665" fmla="*/ 8808 h 10000"/>
                  <a:gd name="connsiteX666" fmla="*/ 5740 w 10000"/>
                  <a:gd name="connsiteY666" fmla="*/ 8808 h 10000"/>
                  <a:gd name="connsiteX667" fmla="*/ 5765 w 10000"/>
                  <a:gd name="connsiteY667" fmla="*/ 8818 h 10000"/>
                  <a:gd name="connsiteX668" fmla="*/ 5781 w 10000"/>
                  <a:gd name="connsiteY668" fmla="*/ 8824 h 10000"/>
                  <a:gd name="connsiteX669" fmla="*/ 5798 w 10000"/>
                  <a:gd name="connsiteY669" fmla="*/ 8834 h 10000"/>
                  <a:gd name="connsiteX670" fmla="*/ 5814 w 10000"/>
                  <a:gd name="connsiteY670" fmla="*/ 8837 h 10000"/>
                  <a:gd name="connsiteX671" fmla="*/ 5831 w 10000"/>
                  <a:gd name="connsiteY671" fmla="*/ 8844 h 10000"/>
                  <a:gd name="connsiteX672" fmla="*/ 5842 w 10000"/>
                  <a:gd name="connsiteY672" fmla="*/ 8847 h 10000"/>
                  <a:gd name="connsiteX673" fmla="*/ 5859 w 10000"/>
                  <a:gd name="connsiteY673" fmla="*/ 8857 h 10000"/>
                  <a:gd name="connsiteX674" fmla="*/ 5870 w 10000"/>
                  <a:gd name="connsiteY674" fmla="*/ 8867 h 10000"/>
                  <a:gd name="connsiteX675" fmla="*/ 5878 w 10000"/>
                  <a:gd name="connsiteY675" fmla="*/ 8873 h 10000"/>
                  <a:gd name="connsiteX676" fmla="*/ 5895 w 10000"/>
                  <a:gd name="connsiteY676" fmla="*/ 8873 h 10000"/>
                  <a:gd name="connsiteX677" fmla="*/ 5911 w 10000"/>
                  <a:gd name="connsiteY677" fmla="*/ 8873 h 10000"/>
                  <a:gd name="connsiteX678" fmla="*/ 5931 w 10000"/>
                  <a:gd name="connsiteY678" fmla="*/ 8873 h 10000"/>
                  <a:gd name="connsiteX679" fmla="*/ 5950 w 10000"/>
                  <a:gd name="connsiteY679" fmla="*/ 8867 h 10000"/>
                  <a:gd name="connsiteX680" fmla="*/ 5967 w 10000"/>
                  <a:gd name="connsiteY680" fmla="*/ 8867 h 10000"/>
                  <a:gd name="connsiteX681" fmla="*/ 5975 w 10000"/>
                  <a:gd name="connsiteY681" fmla="*/ 8873 h 10000"/>
                  <a:gd name="connsiteX682" fmla="*/ 6000 w 10000"/>
                  <a:gd name="connsiteY682" fmla="*/ 8883 h 10000"/>
                  <a:gd name="connsiteX683" fmla="*/ 5997 w 10000"/>
                  <a:gd name="connsiteY683" fmla="*/ 8886 h 10000"/>
                  <a:gd name="connsiteX684" fmla="*/ 5997 w 10000"/>
                  <a:gd name="connsiteY684" fmla="*/ 8896 h 10000"/>
                  <a:gd name="connsiteX685" fmla="*/ 6014 w 10000"/>
                  <a:gd name="connsiteY685" fmla="*/ 8892 h 10000"/>
                  <a:gd name="connsiteX686" fmla="*/ 6028 w 10000"/>
                  <a:gd name="connsiteY686" fmla="*/ 8892 h 10000"/>
                  <a:gd name="connsiteX687" fmla="*/ 6053 w 10000"/>
                  <a:gd name="connsiteY687" fmla="*/ 8886 h 10000"/>
                  <a:gd name="connsiteX688" fmla="*/ 6072 w 10000"/>
                  <a:gd name="connsiteY688" fmla="*/ 8876 h 10000"/>
                  <a:gd name="connsiteX689" fmla="*/ 6089 w 10000"/>
                  <a:gd name="connsiteY689" fmla="*/ 8867 h 10000"/>
                  <a:gd name="connsiteX690" fmla="*/ 6111 w 10000"/>
                  <a:gd name="connsiteY690" fmla="*/ 8857 h 10000"/>
                  <a:gd name="connsiteX691" fmla="*/ 6127 w 10000"/>
                  <a:gd name="connsiteY691" fmla="*/ 8847 h 10000"/>
                  <a:gd name="connsiteX692" fmla="*/ 6152 w 10000"/>
                  <a:gd name="connsiteY692" fmla="*/ 8834 h 10000"/>
                  <a:gd name="connsiteX693" fmla="*/ 6183 w 10000"/>
                  <a:gd name="connsiteY693" fmla="*/ 8828 h 10000"/>
                  <a:gd name="connsiteX694" fmla="*/ 6175 w 10000"/>
                  <a:gd name="connsiteY694" fmla="*/ 8844 h 10000"/>
                  <a:gd name="connsiteX695" fmla="*/ 6169 w 10000"/>
                  <a:gd name="connsiteY695" fmla="*/ 8863 h 10000"/>
                  <a:gd name="connsiteX696" fmla="*/ 6158 w 10000"/>
                  <a:gd name="connsiteY696" fmla="*/ 8886 h 10000"/>
                  <a:gd name="connsiteX697" fmla="*/ 6152 w 10000"/>
                  <a:gd name="connsiteY697" fmla="*/ 8896 h 10000"/>
                  <a:gd name="connsiteX698" fmla="*/ 6150 w 10000"/>
                  <a:gd name="connsiteY698" fmla="*/ 8909 h 10000"/>
                  <a:gd name="connsiteX699" fmla="*/ 6152 w 10000"/>
                  <a:gd name="connsiteY699" fmla="*/ 8938 h 10000"/>
                  <a:gd name="connsiteX700" fmla="*/ 6158 w 10000"/>
                  <a:gd name="connsiteY700" fmla="*/ 8957 h 10000"/>
                  <a:gd name="connsiteX701" fmla="*/ 6161 w 10000"/>
                  <a:gd name="connsiteY701" fmla="*/ 8980 h 10000"/>
                  <a:gd name="connsiteX702" fmla="*/ 6166 w 10000"/>
                  <a:gd name="connsiteY702" fmla="*/ 8999 h 10000"/>
                  <a:gd name="connsiteX703" fmla="*/ 6175 w 10000"/>
                  <a:gd name="connsiteY703" fmla="*/ 9032 h 10000"/>
                  <a:gd name="connsiteX704" fmla="*/ 6183 w 10000"/>
                  <a:gd name="connsiteY704" fmla="*/ 9051 h 10000"/>
                  <a:gd name="connsiteX705" fmla="*/ 6191 w 10000"/>
                  <a:gd name="connsiteY705" fmla="*/ 9064 h 10000"/>
                  <a:gd name="connsiteX706" fmla="*/ 6194 w 10000"/>
                  <a:gd name="connsiteY706" fmla="*/ 9084 h 10000"/>
                  <a:gd name="connsiteX707" fmla="*/ 6208 w 10000"/>
                  <a:gd name="connsiteY707" fmla="*/ 9103 h 10000"/>
                  <a:gd name="connsiteX708" fmla="*/ 6208 w 10000"/>
                  <a:gd name="connsiteY708" fmla="*/ 9113 h 10000"/>
                  <a:gd name="connsiteX709" fmla="*/ 6216 w 10000"/>
                  <a:gd name="connsiteY709" fmla="*/ 9129 h 10000"/>
                  <a:gd name="connsiteX710" fmla="*/ 6230 w 10000"/>
                  <a:gd name="connsiteY710" fmla="*/ 9148 h 10000"/>
                  <a:gd name="connsiteX711" fmla="*/ 6241 w 10000"/>
                  <a:gd name="connsiteY711" fmla="*/ 9165 h 10000"/>
                  <a:gd name="connsiteX712" fmla="*/ 6249 w 10000"/>
                  <a:gd name="connsiteY712" fmla="*/ 9168 h 10000"/>
                  <a:gd name="connsiteX713" fmla="*/ 6266 w 10000"/>
                  <a:gd name="connsiteY713" fmla="*/ 9184 h 10000"/>
                  <a:gd name="connsiteX714" fmla="*/ 6280 w 10000"/>
                  <a:gd name="connsiteY714" fmla="*/ 9184 h 10000"/>
                  <a:gd name="connsiteX715" fmla="*/ 6288 w 10000"/>
                  <a:gd name="connsiteY715" fmla="*/ 9177 h 10000"/>
                  <a:gd name="connsiteX716" fmla="*/ 6299 w 10000"/>
                  <a:gd name="connsiteY716" fmla="*/ 9187 h 10000"/>
                  <a:gd name="connsiteX717" fmla="*/ 6305 w 10000"/>
                  <a:gd name="connsiteY717" fmla="*/ 9197 h 10000"/>
                  <a:gd name="connsiteX718" fmla="*/ 6310 w 10000"/>
                  <a:gd name="connsiteY718" fmla="*/ 9197 h 10000"/>
                  <a:gd name="connsiteX719" fmla="*/ 6321 w 10000"/>
                  <a:gd name="connsiteY719" fmla="*/ 9213 h 10000"/>
                  <a:gd name="connsiteX720" fmla="*/ 6335 w 10000"/>
                  <a:gd name="connsiteY720" fmla="*/ 9223 h 10000"/>
                  <a:gd name="connsiteX721" fmla="*/ 6338 w 10000"/>
                  <a:gd name="connsiteY721" fmla="*/ 9223 h 10000"/>
                  <a:gd name="connsiteX722" fmla="*/ 6355 w 10000"/>
                  <a:gd name="connsiteY722" fmla="*/ 9226 h 10000"/>
                  <a:gd name="connsiteX723" fmla="*/ 6363 w 10000"/>
                  <a:gd name="connsiteY723" fmla="*/ 9236 h 10000"/>
                  <a:gd name="connsiteX724" fmla="*/ 6380 w 10000"/>
                  <a:gd name="connsiteY724" fmla="*/ 9258 h 10000"/>
                  <a:gd name="connsiteX725" fmla="*/ 6393 w 10000"/>
                  <a:gd name="connsiteY725" fmla="*/ 9278 h 10000"/>
                  <a:gd name="connsiteX726" fmla="*/ 6396 w 10000"/>
                  <a:gd name="connsiteY726" fmla="*/ 9288 h 10000"/>
                  <a:gd name="connsiteX727" fmla="*/ 6407 w 10000"/>
                  <a:gd name="connsiteY727" fmla="*/ 9297 h 10000"/>
                  <a:gd name="connsiteX728" fmla="*/ 6410 w 10000"/>
                  <a:gd name="connsiteY728" fmla="*/ 9307 h 10000"/>
                  <a:gd name="connsiteX729" fmla="*/ 6416 w 10000"/>
                  <a:gd name="connsiteY729" fmla="*/ 9317 h 10000"/>
                  <a:gd name="connsiteX730" fmla="*/ 6424 w 10000"/>
                  <a:gd name="connsiteY730" fmla="*/ 9326 h 10000"/>
                  <a:gd name="connsiteX731" fmla="*/ 6435 w 10000"/>
                  <a:gd name="connsiteY731" fmla="*/ 9336 h 10000"/>
                  <a:gd name="connsiteX732" fmla="*/ 6443 w 10000"/>
                  <a:gd name="connsiteY732" fmla="*/ 9346 h 10000"/>
                  <a:gd name="connsiteX733" fmla="*/ 6449 w 10000"/>
                  <a:gd name="connsiteY733" fmla="*/ 9362 h 10000"/>
                  <a:gd name="connsiteX734" fmla="*/ 6452 w 10000"/>
                  <a:gd name="connsiteY734" fmla="*/ 9372 h 10000"/>
                  <a:gd name="connsiteX735" fmla="*/ 6449 w 10000"/>
                  <a:gd name="connsiteY735" fmla="*/ 9381 h 10000"/>
                  <a:gd name="connsiteX736" fmla="*/ 6465 w 10000"/>
                  <a:gd name="connsiteY736" fmla="*/ 9394 h 10000"/>
                  <a:gd name="connsiteX737" fmla="*/ 6468 w 10000"/>
                  <a:gd name="connsiteY737" fmla="*/ 9420 h 10000"/>
                  <a:gd name="connsiteX738" fmla="*/ 6493 w 10000"/>
                  <a:gd name="connsiteY738" fmla="*/ 9430 h 10000"/>
                  <a:gd name="connsiteX739" fmla="*/ 6507 w 10000"/>
                  <a:gd name="connsiteY739" fmla="*/ 9440 h 10000"/>
                  <a:gd name="connsiteX740" fmla="*/ 6524 w 10000"/>
                  <a:gd name="connsiteY740" fmla="*/ 9459 h 10000"/>
                  <a:gd name="connsiteX741" fmla="*/ 6532 w 10000"/>
                  <a:gd name="connsiteY741" fmla="*/ 9485 h 10000"/>
                  <a:gd name="connsiteX742" fmla="*/ 6537 w 10000"/>
                  <a:gd name="connsiteY742" fmla="*/ 9498 h 10000"/>
                  <a:gd name="connsiteX743" fmla="*/ 6571 w 10000"/>
                  <a:gd name="connsiteY743" fmla="*/ 9508 h 10000"/>
                  <a:gd name="connsiteX744" fmla="*/ 6596 w 10000"/>
                  <a:gd name="connsiteY744" fmla="*/ 9508 h 10000"/>
                  <a:gd name="connsiteX745" fmla="*/ 6637 w 10000"/>
                  <a:gd name="connsiteY745" fmla="*/ 9517 h 10000"/>
                  <a:gd name="connsiteX746" fmla="*/ 6662 w 10000"/>
                  <a:gd name="connsiteY746" fmla="*/ 9524 h 10000"/>
                  <a:gd name="connsiteX747" fmla="*/ 6679 w 10000"/>
                  <a:gd name="connsiteY747" fmla="*/ 9517 h 10000"/>
                  <a:gd name="connsiteX748" fmla="*/ 6679 w 10000"/>
                  <a:gd name="connsiteY748" fmla="*/ 9505 h 10000"/>
                  <a:gd name="connsiteX749" fmla="*/ 6690 w 10000"/>
                  <a:gd name="connsiteY749" fmla="*/ 9485 h 10000"/>
                  <a:gd name="connsiteX750" fmla="*/ 6693 w 10000"/>
                  <a:gd name="connsiteY750" fmla="*/ 9479 h 10000"/>
                  <a:gd name="connsiteX751" fmla="*/ 6706 w 10000"/>
                  <a:gd name="connsiteY751" fmla="*/ 9469 h 10000"/>
                  <a:gd name="connsiteX752" fmla="*/ 6709 w 10000"/>
                  <a:gd name="connsiteY752" fmla="*/ 9462 h 10000"/>
                  <a:gd name="connsiteX753" fmla="*/ 6717 w 10000"/>
                  <a:gd name="connsiteY753" fmla="*/ 9459 h 10000"/>
                  <a:gd name="connsiteX754" fmla="*/ 6726 w 10000"/>
                  <a:gd name="connsiteY754" fmla="*/ 9459 h 10000"/>
                  <a:gd name="connsiteX755" fmla="*/ 6742 w 10000"/>
                  <a:gd name="connsiteY755" fmla="*/ 9462 h 10000"/>
                  <a:gd name="connsiteX756" fmla="*/ 6759 w 10000"/>
                  <a:gd name="connsiteY756" fmla="*/ 9479 h 10000"/>
                  <a:gd name="connsiteX757" fmla="*/ 6781 w 10000"/>
                  <a:gd name="connsiteY757" fmla="*/ 9485 h 10000"/>
                  <a:gd name="connsiteX758" fmla="*/ 6795 w 10000"/>
                  <a:gd name="connsiteY758" fmla="*/ 9485 h 10000"/>
                  <a:gd name="connsiteX759" fmla="*/ 6803 w 10000"/>
                  <a:gd name="connsiteY759" fmla="*/ 9498 h 10000"/>
                  <a:gd name="connsiteX760" fmla="*/ 6806 w 10000"/>
                  <a:gd name="connsiteY760" fmla="*/ 9508 h 10000"/>
                  <a:gd name="connsiteX761" fmla="*/ 6823 w 10000"/>
                  <a:gd name="connsiteY761" fmla="*/ 9514 h 10000"/>
                  <a:gd name="connsiteX762" fmla="*/ 6831 w 10000"/>
                  <a:gd name="connsiteY762" fmla="*/ 9514 h 10000"/>
                  <a:gd name="connsiteX763" fmla="*/ 6848 w 10000"/>
                  <a:gd name="connsiteY763" fmla="*/ 9514 h 10000"/>
                  <a:gd name="connsiteX764" fmla="*/ 6856 w 10000"/>
                  <a:gd name="connsiteY764" fmla="*/ 9517 h 10000"/>
                  <a:gd name="connsiteX765" fmla="*/ 6878 w 10000"/>
                  <a:gd name="connsiteY765" fmla="*/ 9524 h 10000"/>
                  <a:gd name="connsiteX766" fmla="*/ 6895 w 10000"/>
                  <a:gd name="connsiteY766" fmla="*/ 9524 h 10000"/>
                  <a:gd name="connsiteX767" fmla="*/ 6917 w 10000"/>
                  <a:gd name="connsiteY767" fmla="*/ 9527 h 10000"/>
                  <a:gd name="connsiteX768" fmla="*/ 6934 w 10000"/>
                  <a:gd name="connsiteY768" fmla="*/ 9534 h 10000"/>
                  <a:gd name="connsiteX769" fmla="*/ 6961 w 10000"/>
                  <a:gd name="connsiteY769" fmla="*/ 9543 h 10000"/>
                  <a:gd name="connsiteX770" fmla="*/ 6989 w 10000"/>
                  <a:gd name="connsiteY770" fmla="*/ 9547 h 10000"/>
                  <a:gd name="connsiteX771" fmla="*/ 7014 w 10000"/>
                  <a:gd name="connsiteY771" fmla="*/ 9543 h 10000"/>
                  <a:gd name="connsiteX772" fmla="*/ 7033 w 10000"/>
                  <a:gd name="connsiteY772" fmla="*/ 9543 h 10000"/>
                  <a:gd name="connsiteX773" fmla="*/ 7042 w 10000"/>
                  <a:gd name="connsiteY773" fmla="*/ 9547 h 10000"/>
                  <a:gd name="connsiteX774" fmla="*/ 7069 w 10000"/>
                  <a:gd name="connsiteY774" fmla="*/ 9647 h 10000"/>
                  <a:gd name="connsiteX775" fmla="*/ 7122 w 10000"/>
                  <a:gd name="connsiteY775" fmla="*/ 9734 h 10000"/>
                  <a:gd name="connsiteX776" fmla="*/ 7147 w 10000"/>
                  <a:gd name="connsiteY776" fmla="*/ 9744 h 10000"/>
                  <a:gd name="connsiteX777" fmla="*/ 7169 w 10000"/>
                  <a:gd name="connsiteY777" fmla="*/ 9741 h 10000"/>
                  <a:gd name="connsiteX778" fmla="*/ 7177 w 10000"/>
                  <a:gd name="connsiteY778" fmla="*/ 9744 h 10000"/>
                  <a:gd name="connsiteX779" fmla="*/ 7186 w 10000"/>
                  <a:gd name="connsiteY779" fmla="*/ 9754 h 10000"/>
                  <a:gd name="connsiteX780" fmla="*/ 7191 w 10000"/>
                  <a:gd name="connsiteY780" fmla="*/ 9773 h 10000"/>
                  <a:gd name="connsiteX781" fmla="*/ 7208 w 10000"/>
                  <a:gd name="connsiteY781" fmla="*/ 9783 h 10000"/>
                  <a:gd name="connsiteX782" fmla="*/ 7219 w 10000"/>
                  <a:gd name="connsiteY782" fmla="*/ 9793 h 10000"/>
                  <a:gd name="connsiteX783" fmla="*/ 7235 w 10000"/>
                  <a:gd name="connsiteY783" fmla="*/ 9802 h 10000"/>
                  <a:gd name="connsiteX784" fmla="*/ 7249 w 10000"/>
                  <a:gd name="connsiteY784" fmla="*/ 9819 h 10000"/>
                  <a:gd name="connsiteX785" fmla="*/ 7255 w 10000"/>
                  <a:gd name="connsiteY785" fmla="*/ 9835 h 10000"/>
                  <a:gd name="connsiteX786" fmla="*/ 7255 w 10000"/>
                  <a:gd name="connsiteY786" fmla="*/ 9848 h 10000"/>
                  <a:gd name="connsiteX787" fmla="*/ 7249 w 10000"/>
                  <a:gd name="connsiteY787" fmla="*/ 9848 h 10000"/>
                  <a:gd name="connsiteX788" fmla="*/ 7244 w 10000"/>
                  <a:gd name="connsiteY788" fmla="*/ 9858 h 10000"/>
                  <a:gd name="connsiteX789" fmla="*/ 7235 w 10000"/>
                  <a:gd name="connsiteY789" fmla="*/ 9883 h 10000"/>
                  <a:gd name="connsiteX790" fmla="*/ 7244 w 10000"/>
                  <a:gd name="connsiteY790" fmla="*/ 9903 h 10000"/>
                  <a:gd name="connsiteX791" fmla="*/ 7258 w 10000"/>
                  <a:gd name="connsiteY791" fmla="*/ 9926 h 10000"/>
                  <a:gd name="connsiteX792" fmla="*/ 7263 w 10000"/>
                  <a:gd name="connsiteY792" fmla="*/ 9948 h 10000"/>
                  <a:gd name="connsiteX793" fmla="*/ 7274 w 10000"/>
                  <a:gd name="connsiteY793" fmla="*/ 9968 h 10000"/>
                  <a:gd name="connsiteX794" fmla="*/ 7283 w 10000"/>
                  <a:gd name="connsiteY794" fmla="*/ 9987 h 10000"/>
                  <a:gd name="connsiteX795" fmla="*/ 7291 w 10000"/>
                  <a:gd name="connsiteY795" fmla="*/ 10000 h 10000"/>
                  <a:gd name="connsiteX796" fmla="*/ 7305 w 10000"/>
                  <a:gd name="connsiteY796" fmla="*/ 9997 h 10000"/>
                  <a:gd name="connsiteX797" fmla="*/ 7313 w 10000"/>
                  <a:gd name="connsiteY797" fmla="*/ 9977 h 10000"/>
                  <a:gd name="connsiteX798" fmla="*/ 7324 w 10000"/>
                  <a:gd name="connsiteY798" fmla="*/ 9968 h 10000"/>
                  <a:gd name="connsiteX799" fmla="*/ 7341 w 10000"/>
                  <a:gd name="connsiteY799" fmla="*/ 9971 h 10000"/>
                  <a:gd name="connsiteX800" fmla="*/ 7368 w 10000"/>
                  <a:gd name="connsiteY800" fmla="*/ 9987 h 10000"/>
                  <a:gd name="connsiteX801" fmla="*/ 7380 w 10000"/>
                  <a:gd name="connsiteY801" fmla="*/ 9990 h 10000"/>
                  <a:gd name="connsiteX802" fmla="*/ 7393 w 10000"/>
                  <a:gd name="connsiteY802" fmla="*/ 9981 h 10000"/>
                  <a:gd name="connsiteX803" fmla="*/ 7404 w 10000"/>
                  <a:gd name="connsiteY803" fmla="*/ 9968 h 10000"/>
                  <a:gd name="connsiteX804" fmla="*/ 7418 w 10000"/>
                  <a:gd name="connsiteY804" fmla="*/ 9948 h 10000"/>
                  <a:gd name="connsiteX805" fmla="*/ 7427 w 10000"/>
                  <a:gd name="connsiteY805" fmla="*/ 9922 h 10000"/>
                  <a:gd name="connsiteX806" fmla="*/ 7427 w 10000"/>
                  <a:gd name="connsiteY806" fmla="*/ 9906 h 10000"/>
                  <a:gd name="connsiteX807" fmla="*/ 7404 w 10000"/>
                  <a:gd name="connsiteY807" fmla="*/ 9877 h 10000"/>
                  <a:gd name="connsiteX808" fmla="*/ 7388 w 10000"/>
                  <a:gd name="connsiteY808" fmla="*/ 9854 h 10000"/>
                  <a:gd name="connsiteX809" fmla="*/ 7385 w 10000"/>
                  <a:gd name="connsiteY809" fmla="*/ 9845 h 10000"/>
                  <a:gd name="connsiteX810" fmla="*/ 7385 w 10000"/>
                  <a:gd name="connsiteY810" fmla="*/ 9825 h 10000"/>
                  <a:gd name="connsiteX811" fmla="*/ 7385 w 10000"/>
                  <a:gd name="connsiteY811" fmla="*/ 9819 h 10000"/>
                  <a:gd name="connsiteX812" fmla="*/ 7393 w 10000"/>
                  <a:gd name="connsiteY812" fmla="*/ 9809 h 10000"/>
                  <a:gd name="connsiteX813" fmla="*/ 7404 w 10000"/>
                  <a:gd name="connsiteY813" fmla="*/ 9793 h 10000"/>
                  <a:gd name="connsiteX814" fmla="*/ 7413 w 10000"/>
                  <a:gd name="connsiteY814" fmla="*/ 9783 h 10000"/>
                  <a:gd name="connsiteX815" fmla="*/ 7404 w 10000"/>
                  <a:gd name="connsiteY815" fmla="*/ 9770 h 10000"/>
                  <a:gd name="connsiteX816" fmla="*/ 7388 w 10000"/>
                  <a:gd name="connsiteY816" fmla="*/ 9760 h 10000"/>
                  <a:gd name="connsiteX817" fmla="*/ 7371 w 10000"/>
                  <a:gd name="connsiteY817" fmla="*/ 9744 h 10000"/>
                  <a:gd name="connsiteX818" fmla="*/ 7363 w 10000"/>
                  <a:gd name="connsiteY818" fmla="*/ 9731 h 10000"/>
                  <a:gd name="connsiteX819" fmla="*/ 7355 w 10000"/>
                  <a:gd name="connsiteY819" fmla="*/ 9715 h 10000"/>
                  <a:gd name="connsiteX820" fmla="*/ 7360 w 10000"/>
                  <a:gd name="connsiteY820" fmla="*/ 9686 h 10000"/>
                  <a:gd name="connsiteX821" fmla="*/ 7363 w 10000"/>
                  <a:gd name="connsiteY821" fmla="*/ 9657 h 10000"/>
                  <a:gd name="connsiteX822" fmla="*/ 7360 w 10000"/>
                  <a:gd name="connsiteY822" fmla="*/ 9631 h 10000"/>
                  <a:gd name="connsiteX823" fmla="*/ 7346 w 10000"/>
                  <a:gd name="connsiteY823" fmla="*/ 9611 h 10000"/>
                  <a:gd name="connsiteX824" fmla="*/ 7332 w 10000"/>
                  <a:gd name="connsiteY824" fmla="*/ 9585 h 10000"/>
                  <a:gd name="connsiteX825" fmla="*/ 7324 w 10000"/>
                  <a:gd name="connsiteY825" fmla="*/ 9573 h 10000"/>
                  <a:gd name="connsiteX826" fmla="*/ 7324 w 10000"/>
                  <a:gd name="connsiteY826" fmla="*/ 9553 h 10000"/>
                  <a:gd name="connsiteX827" fmla="*/ 7324 w 10000"/>
                  <a:gd name="connsiteY827" fmla="*/ 9543 h 10000"/>
                  <a:gd name="connsiteX828" fmla="*/ 7324 w 10000"/>
                  <a:gd name="connsiteY828" fmla="*/ 9517 h 10000"/>
                  <a:gd name="connsiteX829" fmla="*/ 7324 w 10000"/>
                  <a:gd name="connsiteY829" fmla="*/ 9498 h 10000"/>
                  <a:gd name="connsiteX830" fmla="*/ 7332 w 10000"/>
                  <a:gd name="connsiteY830" fmla="*/ 9479 h 10000"/>
                  <a:gd name="connsiteX831" fmla="*/ 7341 w 10000"/>
                  <a:gd name="connsiteY831" fmla="*/ 9462 h 10000"/>
                  <a:gd name="connsiteX832" fmla="*/ 7352 w 10000"/>
                  <a:gd name="connsiteY832" fmla="*/ 9459 h 10000"/>
                  <a:gd name="connsiteX833" fmla="*/ 7360 w 10000"/>
                  <a:gd name="connsiteY833" fmla="*/ 9443 h 10000"/>
                  <a:gd name="connsiteX834" fmla="*/ 7363 w 10000"/>
                  <a:gd name="connsiteY834" fmla="*/ 9433 h 10000"/>
                  <a:gd name="connsiteX835" fmla="*/ 7377 w 10000"/>
                  <a:gd name="connsiteY835" fmla="*/ 9433 h 10000"/>
                  <a:gd name="connsiteX836" fmla="*/ 7388 w 10000"/>
                  <a:gd name="connsiteY836" fmla="*/ 9430 h 10000"/>
                  <a:gd name="connsiteX837" fmla="*/ 7396 w 10000"/>
                  <a:gd name="connsiteY837" fmla="*/ 9430 h 10000"/>
                  <a:gd name="connsiteX838" fmla="*/ 7402 w 10000"/>
                  <a:gd name="connsiteY838" fmla="*/ 9424 h 10000"/>
                  <a:gd name="connsiteX839" fmla="*/ 7396 w 10000"/>
                  <a:gd name="connsiteY839" fmla="*/ 9414 h 10000"/>
                  <a:gd name="connsiteX840" fmla="*/ 7388 w 10000"/>
                  <a:gd name="connsiteY840" fmla="*/ 9401 h 10000"/>
                  <a:gd name="connsiteX841" fmla="*/ 7371 w 10000"/>
                  <a:gd name="connsiteY841" fmla="*/ 9391 h 10000"/>
                  <a:gd name="connsiteX842" fmla="*/ 7355 w 10000"/>
                  <a:gd name="connsiteY842" fmla="*/ 9375 h 10000"/>
                  <a:gd name="connsiteX843" fmla="*/ 7332 w 10000"/>
                  <a:gd name="connsiteY843" fmla="*/ 9356 h 10000"/>
                  <a:gd name="connsiteX844" fmla="*/ 7313 w 10000"/>
                  <a:gd name="connsiteY844" fmla="*/ 9330 h 10000"/>
                  <a:gd name="connsiteX845" fmla="*/ 7307 w 10000"/>
                  <a:gd name="connsiteY845" fmla="*/ 9310 h 10000"/>
                  <a:gd name="connsiteX846" fmla="*/ 7305 w 10000"/>
                  <a:gd name="connsiteY846" fmla="*/ 9291 h 10000"/>
                  <a:gd name="connsiteX847" fmla="*/ 7305 w 10000"/>
                  <a:gd name="connsiteY847" fmla="*/ 9278 h 10000"/>
                  <a:gd name="connsiteX848" fmla="*/ 7296 w 10000"/>
                  <a:gd name="connsiteY848" fmla="*/ 9268 h 10000"/>
                  <a:gd name="connsiteX849" fmla="*/ 7296 w 10000"/>
                  <a:gd name="connsiteY849" fmla="*/ 9249 h 10000"/>
                  <a:gd name="connsiteX850" fmla="*/ 7291 w 10000"/>
                  <a:gd name="connsiteY850" fmla="*/ 9226 h 10000"/>
                  <a:gd name="connsiteX851" fmla="*/ 7283 w 10000"/>
                  <a:gd name="connsiteY851" fmla="*/ 9213 h 10000"/>
                  <a:gd name="connsiteX852" fmla="*/ 7274 w 10000"/>
                  <a:gd name="connsiteY852" fmla="*/ 9194 h 10000"/>
                  <a:gd name="connsiteX853" fmla="*/ 7274 w 10000"/>
                  <a:gd name="connsiteY853" fmla="*/ 9174 h 10000"/>
                  <a:gd name="connsiteX854" fmla="*/ 7280 w 10000"/>
                  <a:gd name="connsiteY854" fmla="*/ 9148 h 10000"/>
                  <a:gd name="connsiteX855" fmla="*/ 7283 w 10000"/>
                  <a:gd name="connsiteY855" fmla="*/ 9119 h 10000"/>
                  <a:gd name="connsiteX856" fmla="*/ 7291 w 10000"/>
                  <a:gd name="connsiteY856" fmla="*/ 9100 h 10000"/>
                  <a:gd name="connsiteX857" fmla="*/ 7307 w 10000"/>
                  <a:gd name="connsiteY857" fmla="*/ 9080 h 10000"/>
                  <a:gd name="connsiteX858" fmla="*/ 7324 w 10000"/>
                  <a:gd name="connsiteY858" fmla="*/ 9054 h 10000"/>
                  <a:gd name="connsiteX859" fmla="*/ 7341 w 10000"/>
                  <a:gd name="connsiteY859" fmla="*/ 9054 h 10000"/>
                  <a:gd name="connsiteX860" fmla="*/ 7352 w 10000"/>
                  <a:gd name="connsiteY860" fmla="*/ 9054 h 10000"/>
                  <a:gd name="connsiteX861" fmla="*/ 7346 w 10000"/>
                  <a:gd name="connsiteY861" fmla="*/ 9032 h 10000"/>
                  <a:gd name="connsiteX862" fmla="*/ 7341 w 10000"/>
                  <a:gd name="connsiteY862" fmla="*/ 9022 h 10000"/>
                  <a:gd name="connsiteX863" fmla="*/ 7352 w 10000"/>
                  <a:gd name="connsiteY863" fmla="*/ 8999 h 10000"/>
                  <a:gd name="connsiteX864" fmla="*/ 7360 w 10000"/>
                  <a:gd name="connsiteY864" fmla="*/ 8967 h 10000"/>
                  <a:gd name="connsiteX865" fmla="*/ 7368 w 10000"/>
                  <a:gd name="connsiteY865" fmla="*/ 8922 h 10000"/>
                  <a:gd name="connsiteX866" fmla="*/ 7377 w 10000"/>
                  <a:gd name="connsiteY866" fmla="*/ 8896 h 10000"/>
                  <a:gd name="connsiteX867" fmla="*/ 7380 w 10000"/>
                  <a:gd name="connsiteY867" fmla="*/ 8867 h 10000"/>
                  <a:gd name="connsiteX868" fmla="*/ 7402 w 10000"/>
                  <a:gd name="connsiteY868" fmla="*/ 8824 h 10000"/>
                  <a:gd name="connsiteX869" fmla="*/ 7402 w 10000"/>
                  <a:gd name="connsiteY869" fmla="*/ 8808 h 10000"/>
                  <a:gd name="connsiteX870" fmla="*/ 7393 w 10000"/>
                  <a:gd name="connsiteY870" fmla="*/ 8795 h 10000"/>
                  <a:gd name="connsiteX871" fmla="*/ 7388 w 10000"/>
                  <a:gd name="connsiteY871" fmla="*/ 8799 h 10000"/>
                  <a:gd name="connsiteX872" fmla="*/ 7396 w 10000"/>
                  <a:gd name="connsiteY872" fmla="*/ 8789 h 10000"/>
                  <a:gd name="connsiteX873" fmla="*/ 7404 w 10000"/>
                  <a:gd name="connsiteY873" fmla="*/ 8789 h 10000"/>
                  <a:gd name="connsiteX874" fmla="*/ 7421 w 10000"/>
                  <a:gd name="connsiteY874" fmla="*/ 8769 h 10000"/>
                  <a:gd name="connsiteX875" fmla="*/ 7443 w 10000"/>
                  <a:gd name="connsiteY875" fmla="*/ 8763 h 10000"/>
                  <a:gd name="connsiteX876" fmla="*/ 7452 w 10000"/>
                  <a:gd name="connsiteY876" fmla="*/ 8769 h 10000"/>
                  <a:gd name="connsiteX877" fmla="*/ 7468 w 10000"/>
                  <a:gd name="connsiteY877" fmla="*/ 8769 h 10000"/>
                  <a:gd name="connsiteX878" fmla="*/ 7499 w 10000"/>
                  <a:gd name="connsiteY878" fmla="*/ 8763 h 10000"/>
                  <a:gd name="connsiteX879" fmla="*/ 7526 w 10000"/>
                  <a:gd name="connsiteY879" fmla="*/ 8763 h 10000"/>
                  <a:gd name="connsiteX880" fmla="*/ 7532 w 10000"/>
                  <a:gd name="connsiteY880" fmla="*/ 8763 h 10000"/>
                  <a:gd name="connsiteX881" fmla="*/ 7554 w 10000"/>
                  <a:gd name="connsiteY881" fmla="*/ 8744 h 10000"/>
                  <a:gd name="connsiteX882" fmla="*/ 7571 w 10000"/>
                  <a:gd name="connsiteY882" fmla="*/ 8731 h 10000"/>
                  <a:gd name="connsiteX883" fmla="*/ 7587 w 10000"/>
                  <a:gd name="connsiteY883" fmla="*/ 8711 h 10000"/>
                  <a:gd name="connsiteX884" fmla="*/ 7607 w 10000"/>
                  <a:gd name="connsiteY884" fmla="*/ 8711 h 10000"/>
                  <a:gd name="connsiteX885" fmla="*/ 7634 w 10000"/>
                  <a:gd name="connsiteY885" fmla="*/ 8705 h 10000"/>
                  <a:gd name="connsiteX886" fmla="*/ 7643 w 10000"/>
                  <a:gd name="connsiteY886" fmla="*/ 8682 h 10000"/>
                  <a:gd name="connsiteX887" fmla="*/ 7654 w 10000"/>
                  <a:gd name="connsiteY887" fmla="*/ 8666 h 10000"/>
                  <a:gd name="connsiteX888" fmla="*/ 7668 w 10000"/>
                  <a:gd name="connsiteY888" fmla="*/ 8666 h 10000"/>
                  <a:gd name="connsiteX889" fmla="*/ 7676 w 10000"/>
                  <a:gd name="connsiteY889" fmla="*/ 8682 h 10000"/>
                  <a:gd name="connsiteX890" fmla="*/ 7704 w 10000"/>
                  <a:gd name="connsiteY890" fmla="*/ 8669 h 10000"/>
                  <a:gd name="connsiteX891" fmla="*/ 7712 w 10000"/>
                  <a:gd name="connsiteY891" fmla="*/ 8669 h 10000"/>
                  <a:gd name="connsiteX892" fmla="*/ 7720 w 10000"/>
                  <a:gd name="connsiteY892" fmla="*/ 8669 h 10000"/>
                  <a:gd name="connsiteX893" fmla="*/ 7726 w 10000"/>
                  <a:gd name="connsiteY893" fmla="*/ 8656 h 10000"/>
                  <a:gd name="connsiteX894" fmla="*/ 7734 w 10000"/>
                  <a:gd name="connsiteY894" fmla="*/ 8650 h 10000"/>
                  <a:gd name="connsiteX895" fmla="*/ 7742 w 10000"/>
                  <a:gd name="connsiteY895" fmla="*/ 8650 h 10000"/>
                  <a:gd name="connsiteX896" fmla="*/ 7759 w 10000"/>
                  <a:gd name="connsiteY896" fmla="*/ 8650 h 10000"/>
                  <a:gd name="connsiteX897" fmla="*/ 7756 w 10000"/>
                  <a:gd name="connsiteY897" fmla="*/ 8630 h 10000"/>
                  <a:gd name="connsiteX898" fmla="*/ 7751 w 10000"/>
                  <a:gd name="connsiteY898" fmla="*/ 8627 h 10000"/>
                  <a:gd name="connsiteX899" fmla="*/ 7742 w 10000"/>
                  <a:gd name="connsiteY899" fmla="*/ 8620 h 10000"/>
                  <a:gd name="connsiteX900" fmla="*/ 7734 w 10000"/>
                  <a:gd name="connsiteY900" fmla="*/ 8591 h 10000"/>
                  <a:gd name="connsiteX901" fmla="*/ 7709 w 10000"/>
                  <a:gd name="connsiteY901" fmla="*/ 8582 h 10000"/>
                  <a:gd name="connsiteX902" fmla="*/ 7695 w 10000"/>
                  <a:gd name="connsiteY902" fmla="*/ 8578 h 10000"/>
                  <a:gd name="connsiteX903" fmla="*/ 7668 w 10000"/>
                  <a:gd name="connsiteY903" fmla="*/ 8562 h 10000"/>
                  <a:gd name="connsiteX904" fmla="*/ 7645 w 10000"/>
                  <a:gd name="connsiteY904" fmla="*/ 8552 h 10000"/>
                  <a:gd name="connsiteX905" fmla="*/ 7615 w 10000"/>
                  <a:gd name="connsiteY905" fmla="*/ 8543 h 10000"/>
                  <a:gd name="connsiteX906" fmla="*/ 7596 w 10000"/>
                  <a:gd name="connsiteY906" fmla="*/ 8527 h 10000"/>
                  <a:gd name="connsiteX907" fmla="*/ 7565 w 10000"/>
                  <a:gd name="connsiteY907" fmla="*/ 8494 h 10000"/>
                  <a:gd name="connsiteX908" fmla="*/ 7562 w 10000"/>
                  <a:gd name="connsiteY908" fmla="*/ 8475 h 10000"/>
                  <a:gd name="connsiteX909" fmla="*/ 7540 w 10000"/>
                  <a:gd name="connsiteY909" fmla="*/ 8455 h 10000"/>
                  <a:gd name="connsiteX910" fmla="*/ 7535 w 10000"/>
                  <a:gd name="connsiteY910" fmla="*/ 8446 h 10000"/>
                  <a:gd name="connsiteX911" fmla="*/ 7535 w 10000"/>
                  <a:gd name="connsiteY911" fmla="*/ 8420 h 10000"/>
                  <a:gd name="connsiteX912" fmla="*/ 7535 w 10000"/>
                  <a:gd name="connsiteY912" fmla="*/ 8391 h 10000"/>
                  <a:gd name="connsiteX913" fmla="*/ 7548 w 10000"/>
                  <a:gd name="connsiteY913" fmla="*/ 8345 h 10000"/>
                  <a:gd name="connsiteX914" fmla="*/ 7562 w 10000"/>
                  <a:gd name="connsiteY914" fmla="*/ 8319 h 10000"/>
                  <a:gd name="connsiteX915" fmla="*/ 7582 w 10000"/>
                  <a:gd name="connsiteY915" fmla="*/ 8310 h 10000"/>
                  <a:gd name="connsiteX916" fmla="*/ 7607 w 10000"/>
                  <a:gd name="connsiteY916" fmla="*/ 8300 h 10000"/>
                  <a:gd name="connsiteX917" fmla="*/ 7629 w 10000"/>
                  <a:gd name="connsiteY917" fmla="*/ 8300 h 10000"/>
                  <a:gd name="connsiteX918" fmla="*/ 7651 w 10000"/>
                  <a:gd name="connsiteY918" fmla="*/ 8297 h 10000"/>
                  <a:gd name="connsiteX919" fmla="*/ 7668 w 10000"/>
                  <a:gd name="connsiteY919" fmla="*/ 8280 h 10000"/>
                  <a:gd name="connsiteX920" fmla="*/ 7687 w 10000"/>
                  <a:gd name="connsiteY920" fmla="*/ 8267 h 10000"/>
                  <a:gd name="connsiteX921" fmla="*/ 7693 w 10000"/>
                  <a:gd name="connsiteY921" fmla="*/ 8261 h 10000"/>
                  <a:gd name="connsiteX922" fmla="*/ 7701 w 10000"/>
                  <a:gd name="connsiteY922" fmla="*/ 8248 h 10000"/>
                  <a:gd name="connsiteX923" fmla="*/ 7712 w 10000"/>
                  <a:gd name="connsiteY923" fmla="*/ 8238 h 10000"/>
                  <a:gd name="connsiteX924" fmla="*/ 7731 w 10000"/>
                  <a:gd name="connsiteY924" fmla="*/ 8222 h 10000"/>
                  <a:gd name="connsiteX925" fmla="*/ 7740 w 10000"/>
                  <a:gd name="connsiteY925" fmla="*/ 8206 h 10000"/>
                  <a:gd name="connsiteX926" fmla="*/ 7756 w 10000"/>
                  <a:gd name="connsiteY926" fmla="*/ 8183 h 10000"/>
                  <a:gd name="connsiteX927" fmla="*/ 7773 w 10000"/>
                  <a:gd name="connsiteY927" fmla="*/ 8177 h 10000"/>
                  <a:gd name="connsiteX928" fmla="*/ 7784 w 10000"/>
                  <a:gd name="connsiteY928" fmla="*/ 8183 h 10000"/>
                  <a:gd name="connsiteX929" fmla="*/ 7801 w 10000"/>
                  <a:gd name="connsiteY929" fmla="*/ 8174 h 10000"/>
                  <a:gd name="connsiteX930" fmla="*/ 7801 w 10000"/>
                  <a:gd name="connsiteY930" fmla="*/ 8157 h 10000"/>
                  <a:gd name="connsiteX931" fmla="*/ 7817 w 10000"/>
                  <a:gd name="connsiteY931" fmla="*/ 8164 h 10000"/>
                  <a:gd name="connsiteX932" fmla="*/ 7837 w 10000"/>
                  <a:gd name="connsiteY932" fmla="*/ 8164 h 10000"/>
                  <a:gd name="connsiteX933" fmla="*/ 7856 w 10000"/>
                  <a:gd name="connsiteY933" fmla="*/ 8164 h 10000"/>
                  <a:gd name="connsiteX934" fmla="*/ 7870 w 10000"/>
                  <a:gd name="connsiteY934" fmla="*/ 8167 h 10000"/>
                  <a:gd name="connsiteX935" fmla="*/ 7881 w 10000"/>
                  <a:gd name="connsiteY935" fmla="*/ 8174 h 10000"/>
                  <a:gd name="connsiteX936" fmla="*/ 7898 w 10000"/>
                  <a:gd name="connsiteY936" fmla="*/ 8187 h 10000"/>
                  <a:gd name="connsiteX937" fmla="*/ 7917 w 10000"/>
                  <a:gd name="connsiteY937" fmla="*/ 8187 h 10000"/>
                  <a:gd name="connsiteX938" fmla="*/ 7928 w 10000"/>
                  <a:gd name="connsiteY938" fmla="*/ 8157 h 10000"/>
                  <a:gd name="connsiteX939" fmla="*/ 7942 w 10000"/>
                  <a:gd name="connsiteY939" fmla="*/ 8157 h 10000"/>
                  <a:gd name="connsiteX940" fmla="*/ 7958 w 10000"/>
                  <a:gd name="connsiteY940" fmla="*/ 8164 h 10000"/>
                  <a:gd name="connsiteX941" fmla="*/ 7983 w 10000"/>
                  <a:gd name="connsiteY941" fmla="*/ 8144 h 10000"/>
                  <a:gd name="connsiteX942" fmla="*/ 8000 w 10000"/>
                  <a:gd name="connsiteY942" fmla="*/ 8109 h 10000"/>
                  <a:gd name="connsiteX943" fmla="*/ 7994 w 10000"/>
                  <a:gd name="connsiteY943" fmla="*/ 8093 h 10000"/>
                  <a:gd name="connsiteX944" fmla="*/ 7983 w 10000"/>
                  <a:gd name="connsiteY944" fmla="*/ 8070 h 10000"/>
                  <a:gd name="connsiteX945" fmla="*/ 7986 w 10000"/>
                  <a:gd name="connsiteY945" fmla="*/ 8063 h 10000"/>
                  <a:gd name="connsiteX946" fmla="*/ 7978 w 10000"/>
                  <a:gd name="connsiteY946" fmla="*/ 8044 h 10000"/>
                  <a:gd name="connsiteX947" fmla="*/ 7986 w 10000"/>
                  <a:gd name="connsiteY947" fmla="*/ 8002 h 10000"/>
                  <a:gd name="connsiteX948" fmla="*/ 7983 w 10000"/>
                  <a:gd name="connsiteY948" fmla="*/ 7947 h 10000"/>
                  <a:gd name="connsiteX949" fmla="*/ 7961 w 10000"/>
                  <a:gd name="connsiteY949" fmla="*/ 7931 h 10000"/>
                  <a:gd name="connsiteX950" fmla="*/ 7958 w 10000"/>
                  <a:gd name="connsiteY950" fmla="*/ 7898 h 10000"/>
                  <a:gd name="connsiteX951" fmla="*/ 7953 w 10000"/>
                  <a:gd name="connsiteY951" fmla="*/ 7856 h 10000"/>
                  <a:gd name="connsiteX952" fmla="*/ 7967 w 10000"/>
                  <a:gd name="connsiteY952" fmla="*/ 7837 h 10000"/>
                  <a:gd name="connsiteX953" fmla="*/ 7950 w 10000"/>
                  <a:gd name="connsiteY953" fmla="*/ 7824 h 10000"/>
                  <a:gd name="connsiteX954" fmla="*/ 7906 w 10000"/>
                  <a:gd name="connsiteY954" fmla="*/ 7814 h 10000"/>
                  <a:gd name="connsiteX955" fmla="*/ 7878 w 10000"/>
                  <a:gd name="connsiteY955" fmla="*/ 7814 h 10000"/>
                  <a:gd name="connsiteX956" fmla="*/ 7870 w 10000"/>
                  <a:gd name="connsiteY956" fmla="*/ 7795 h 10000"/>
                  <a:gd name="connsiteX957" fmla="*/ 7878 w 10000"/>
                  <a:gd name="connsiteY957" fmla="*/ 7778 h 10000"/>
                  <a:gd name="connsiteX958" fmla="*/ 7881 w 10000"/>
                  <a:gd name="connsiteY958" fmla="*/ 7775 h 10000"/>
                  <a:gd name="connsiteX959" fmla="*/ 7878 w 10000"/>
                  <a:gd name="connsiteY959" fmla="*/ 7743 h 10000"/>
                  <a:gd name="connsiteX960" fmla="*/ 7895 w 10000"/>
                  <a:gd name="connsiteY960" fmla="*/ 7733 h 10000"/>
                  <a:gd name="connsiteX961" fmla="*/ 7911 w 10000"/>
                  <a:gd name="connsiteY961" fmla="*/ 7710 h 10000"/>
                  <a:gd name="connsiteX962" fmla="*/ 7911 w 10000"/>
                  <a:gd name="connsiteY962" fmla="*/ 7665 h 10000"/>
                  <a:gd name="connsiteX963" fmla="*/ 7917 w 10000"/>
                  <a:gd name="connsiteY963" fmla="*/ 7600 h 10000"/>
                  <a:gd name="connsiteX964" fmla="*/ 7928 w 10000"/>
                  <a:gd name="connsiteY964" fmla="*/ 7581 h 10000"/>
                  <a:gd name="connsiteX965" fmla="*/ 7917 w 10000"/>
                  <a:gd name="connsiteY965" fmla="*/ 7474 h 10000"/>
                  <a:gd name="connsiteX966" fmla="*/ 7873 w 10000"/>
                  <a:gd name="connsiteY966" fmla="*/ 7335 h 10000"/>
                  <a:gd name="connsiteX967" fmla="*/ 7756 w 10000"/>
                  <a:gd name="connsiteY967" fmla="*/ 7050 h 10000"/>
                  <a:gd name="connsiteX968" fmla="*/ 7679 w 10000"/>
                  <a:gd name="connsiteY968" fmla="*/ 6839 h 10000"/>
                  <a:gd name="connsiteX969" fmla="*/ 7668 w 10000"/>
                  <a:gd name="connsiteY969" fmla="*/ 6823 h 10000"/>
                  <a:gd name="connsiteX970" fmla="*/ 7659 w 10000"/>
                  <a:gd name="connsiteY970" fmla="*/ 6768 h 10000"/>
                  <a:gd name="connsiteX971" fmla="*/ 7659 w 10000"/>
                  <a:gd name="connsiteY971" fmla="*/ 6739 h 10000"/>
                  <a:gd name="connsiteX972" fmla="*/ 7651 w 10000"/>
                  <a:gd name="connsiteY972" fmla="*/ 6713 h 10000"/>
                  <a:gd name="connsiteX973" fmla="*/ 7654 w 10000"/>
                  <a:gd name="connsiteY973" fmla="*/ 6684 h 10000"/>
                  <a:gd name="connsiteX974" fmla="*/ 7643 w 10000"/>
                  <a:gd name="connsiteY974" fmla="*/ 6626 h 10000"/>
                  <a:gd name="connsiteX975" fmla="*/ 7629 w 10000"/>
                  <a:gd name="connsiteY975" fmla="*/ 6600 h 10000"/>
                  <a:gd name="connsiteX976" fmla="*/ 7629 w 10000"/>
                  <a:gd name="connsiteY976" fmla="*/ 6580 h 10000"/>
                  <a:gd name="connsiteX977" fmla="*/ 7623 w 10000"/>
                  <a:gd name="connsiteY977" fmla="*/ 6541 h 10000"/>
                  <a:gd name="connsiteX978" fmla="*/ 7615 w 10000"/>
                  <a:gd name="connsiteY978" fmla="*/ 6522 h 10000"/>
                  <a:gd name="connsiteX979" fmla="*/ 7598 w 10000"/>
                  <a:gd name="connsiteY979" fmla="*/ 6509 h 10000"/>
                  <a:gd name="connsiteX980" fmla="*/ 7587 w 10000"/>
                  <a:gd name="connsiteY980" fmla="*/ 6493 h 10000"/>
                  <a:gd name="connsiteX981" fmla="*/ 7579 w 10000"/>
                  <a:gd name="connsiteY981" fmla="*/ 6464 h 10000"/>
                  <a:gd name="connsiteX982" fmla="*/ 7587 w 10000"/>
                  <a:gd name="connsiteY982" fmla="*/ 6438 h 10000"/>
                  <a:gd name="connsiteX983" fmla="*/ 7596 w 10000"/>
                  <a:gd name="connsiteY983" fmla="*/ 6425 h 10000"/>
                  <a:gd name="connsiteX984" fmla="*/ 7590 w 10000"/>
                  <a:gd name="connsiteY984" fmla="*/ 6396 h 10000"/>
                  <a:gd name="connsiteX985" fmla="*/ 7590 w 10000"/>
                  <a:gd name="connsiteY985" fmla="*/ 6373 h 10000"/>
                  <a:gd name="connsiteX986" fmla="*/ 7587 w 10000"/>
                  <a:gd name="connsiteY986" fmla="*/ 6354 h 10000"/>
                  <a:gd name="connsiteX987" fmla="*/ 7582 w 10000"/>
                  <a:gd name="connsiteY987" fmla="*/ 6344 h 10000"/>
                  <a:gd name="connsiteX988" fmla="*/ 7582 w 10000"/>
                  <a:gd name="connsiteY988" fmla="*/ 6324 h 10000"/>
                  <a:gd name="connsiteX989" fmla="*/ 7571 w 10000"/>
                  <a:gd name="connsiteY989" fmla="*/ 6302 h 10000"/>
                  <a:gd name="connsiteX990" fmla="*/ 7548 w 10000"/>
                  <a:gd name="connsiteY990" fmla="*/ 6256 h 10000"/>
                  <a:gd name="connsiteX991" fmla="*/ 7546 w 10000"/>
                  <a:gd name="connsiteY991" fmla="*/ 6218 h 10000"/>
                  <a:gd name="connsiteX992" fmla="*/ 7540 w 10000"/>
                  <a:gd name="connsiteY992" fmla="*/ 6159 h 10000"/>
                  <a:gd name="connsiteX993" fmla="*/ 7535 w 10000"/>
                  <a:gd name="connsiteY993" fmla="*/ 6114 h 10000"/>
                  <a:gd name="connsiteX994" fmla="*/ 7535 w 10000"/>
                  <a:gd name="connsiteY994" fmla="*/ 6088 h 10000"/>
                  <a:gd name="connsiteX995" fmla="*/ 7540 w 10000"/>
                  <a:gd name="connsiteY995" fmla="*/ 6049 h 10000"/>
                  <a:gd name="connsiteX996" fmla="*/ 7546 w 10000"/>
                  <a:gd name="connsiteY996" fmla="*/ 6004 h 10000"/>
                  <a:gd name="connsiteX997" fmla="*/ 7548 w 10000"/>
                  <a:gd name="connsiteY997" fmla="*/ 5965 h 10000"/>
                  <a:gd name="connsiteX998" fmla="*/ 7548 w 10000"/>
                  <a:gd name="connsiteY998" fmla="*/ 5946 h 10000"/>
                  <a:gd name="connsiteX999" fmla="*/ 7548 w 10000"/>
                  <a:gd name="connsiteY999" fmla="*/ 5933 h 10000"/>
                  <a:gd name="connsiteX1000" fmla="*/ 7548 w 10000"/>
                  <a:gd name="connsiteY1000" fmla="*/ 5910 h 10000"/>
                  <a:gd name="connsiteX1001" fmla="*/ 7548 w 10000"/>
                  <a:gd name="connsiteY1001" fmla="*/ 5897 h 10000"/>
                  <a:gd name="connsiteX1002" fmla="*/ 7546 w 10000"/>
                  <a:gd name="connsiteY1002" fmla="*/ 5871 h 10000"/>
                  <a:gd name="connsiteX1003" fmla="*/ 7535 w 10000"/>
                  <a:gd name="connsiteY1003" fmla="*/ 5839 h 10000"/>
                  <a:gd name="connsiteX1004" fmla="*/ 7524 w 10000"/>
                  <a:gd name="connsiteY1004" fmla="*/ 5797 h 10000"/>
                  <a:gd name="connsiteX1005" fmla="*/ 7518 w 10000"/>
                  <a:gd name="connsiteY1005" fmla="*/ 5767 h 10000"/>
                  <a:gd name="connsiteX1006" fmla="*/ 7515 w 10000"/>
                  <a:gd name="connsiteY1006" fmla="*/ 5745 h 10000"/>
                  <a:gd name="connsiteX1007" fmla="*/ 7501 w 10000"/>
                  <a:gd name="connsiteY1007" fmla="*/ 5683 h 10000"/>
                  <a:gd name="connsiteX1008" fmla="*/ 7490 w 10000"/>
                  <a:gd name="connsiteY1008" fmla="*/ 5631 h 10000"/>
                  <a:gd name="connsiteX1009" fmla="*/ 7482 w 10000"/>
                  <a:gd name="connsiteY1009" fmla="*/ 5593 h 10000"/>
                  <a:gd name="connsiteX1010" fmla="*/ 7476 w 10000"/>
                  <a:gd name="connsiteY1010" fmla="*/ 5570 h 10000"/>
                  <a:gd name="connsiteX1011" fmla="*/ 7476 w 10000"/>
                  <a:gd name="connsiteY1011" fmla="*/ 5528 h 10000"/>
                  <a:gd name="connsiteX1012" fmla="*/ 7482 w 10000"/>
                  <a:gd name="connsiteY1012" fmla="*/ 5502 h 10000"/>
                  <a:gd name="connsiteX1013" fmla="*/ 7490 w 10000"/>
                  <a:gd name="connsiteY1013" fmla="*/ 5489 h 10000"/>
                  <a:gd name="connsiteX1014" fmla="*/ 7499 w 10000"/>
                  <a:gd name="connsiteY1014" fmla="*/ 5479 h 10000"/>
                  <a:gd name="connsiteX1015" fmla="*/ 7493 w 10000"/>
                  <a:gd name="connsiteY1015" fmla="*/ 5427 h 10000"/>
                  <a:gd name="connsiteX1016" fmla="*/ 7501 w 10000"/>
                  <a:gd name="connsiteY1016" fmla="*/ 5415 h 10000"/>
                  <a:gd name="connsiteX1017" fmla="*/ 7510 w 10000"/>
                  <a:gd name="connsiteY1017" fmla="*/ 5398 h 10000"/>
                  <a:gd name="connsiteX1018" fmla="*/ 7515 w 10000"/>
                  <a:gd name="connsiteY1018" fmla="*/ 5379 h 10000"/>
                  <a:gd name="connsiteX1019" fmla="*/ 7526 w 10000"/>
                  <a:gd name="connsiteY1019" fmla="*/ 5366 h 10000"/>
                  <a:gd name="connsiteX1020" fmla="*/ 7518 w 10000"/>
                  <a:gd name="connsiteY1020" fmla="*/ 5350 h 10000"/>
                  <a:gd name="connsiteX1021" fmla="*/ 7518 w 10000"/>
                  <a:gd name="connsiteY1021" fmla="*/ 5330 h 10000"/>
                  <a:gd name="connsiteX1022" fmla="*/ 7526 w 10000"/>
                  <a:gd name="connsiteY1022" fmla="*/ 5311 h 10000"/>
                  <a:gd name="connsiteX1023" fmla="*/ 7540 w 10000"/>
                  <a:gd name="connsiteY1023" fmla="*/ 5291 h 10000"/>
                  <a:gd name="connsiteX1024" fmla="*/ 7540 w 10000"/>
                  <a:gd name="connsiteY1024" fmla="*/ 5266 h 10000"/>
                  <a:gd name="connsiteX1025" fmla="*/ 7540 w 10000"/>
                  <a:gd name="connsiteY1025" fmla="*/ 5256 h 10000"/>
                  <a:gd name="connsiteX1026" fmla="*/ 7524 w 10000"/>
                  <a:gd name="connsiteY1026" fmla="*/ 5233 h 10000"/>
                  <a:gd name="connsiteX1027" fmla="*/ 7515 w 10000"/>
                  <a:gd name="connsiteY1027" fmla="*/ 5217 h 10000"/>
                  <a:gd name="connsiteX1028" fmla="*/ 7490 w 10000"/>
                  <a:gd name="connsiteY1028" fmla="*/ 5178 h 10000"/>
                  <a:gd name="connsiteX1029" fmla="*/ 7474 w 10000"/>
                  <a:gd name="connsiteY1029" fmla="*/ 5162 h 10000"/>
                  <a:gd name="connsiteX1030" fmla="*/ 7457 w 10000"/>
                  <a:gd name="connsiteY1030" fmla="*/ 5120 h 10000"/>
                  <a:gd name="connsiteX1031" fmla="*/ 7421 w 10000"/>
                  <a:gd name="connsiteY1031" fmla="*/ 5087 h 10000"/>
                  <a:gd name="connsiteX1032" fmla="*/ 7380 w 10000"/>
                  <a:gd name="connsiteY1032" fmla="*/ 5068 h 10000"/>
                  <a:gd name="connsiteX1033" fmla="*/ 7355 w 10000"/>
                  <a:gd name="connsiteY1033" fmla="*/ 5058 h 10000"/>
                  <a:gd name="connsiteX1034" fmla="*/ 7332 w 10000"/>
                  <a:gd name="connsiteY1034" fmla="*/ 5049 h 10000"/>
                  <a:gd name="connsiteX1035" fmla="*/ 7305 w 10000"/>
                  <a:gd name="connsiteY1035" fmla="*/ 5016 h 10000"/>
                  <a:gd name="connsiteX1036" fmla="*/ 7305 w 10000"/>
                  <a:gd name="connsiteY1036" fmla="*/ 5000 h 10000"/>
                  <a:gd name="connsiteX1037" fmla="*/ 7296 w 10000"/>
                  <a:gd name="connsiteY1037" fmla="*/ 4971 h 10000"/>
                  <a:gd name="connsiteX1038" fmla="*/ 7288 w 10000"/>
                  <a:gd name="connsiteY1038" fmla="*/ 4945 h 10000"/>
                  <a:gd name="connsiteX1039" fmla="*/ 7280 w 10000"/>
                  <a:gd name="connsiteY1039" fmla="*/ 4916 h 10000"/>
                  <a:gd name="connsiteX1040" fmla="*/ 7291 w 10000"/>
                  <a:gd name="connsiteY1040" fmla="*/ 4887 h 10000"/>
                  <a:gd name="connsiteX1041" fmla="*/ 7291 w 10000"/>
                  <a:gd name="connsiteY1041" fmla="*/ 4858 h 10000"/>
                  <a:gd name="connsiteX1042" fmla="*/ 7271 w 10000"/>
                  <a:gd name="connsiteY1042" fmla="*/ 4819 h 10000"/>
                  <a:gd name="connsiteX1043" fmla="*/ 7255 w 10000"/>
                  <a:gd name="connsiteY1043" fmla="*/ 4828 h 10000"/>
                  <a:gd name="connsiteX1044" fmla="*/ 7235 w 10000"/>
                  <a:gd name="connsiteY1044" fmla="*/ 4841 h 10000"/>
                  <a:gd name="connsiteX1045" fmla="*/ 7216 w 10000"/>
                  <a:gd name="connsiteY1045" fmla="*/ 4867 h 10000"/>
                  <a:gd name="connsiteX1046" fmla="*/ 7191 w 10000"/>
                  <a:gd name="connsiteY1046" fmla="*/ 4870 h 10000"/>
                  <a:gd name="connsiteX1047" fmla="*/ 7155 w 10000"/>
                  <a:gd name="connsiteY1047" fmla="*/ 4887 h 10000"/>
                  <a:gd name="connsiteX1048" fmla="*/ 7122 w 10000"/>
                  <a:gd name="connsiteY1048" fmla="*/ 4893 h 10000"/>
                  <a:gd name="connsiteX1049" fmla="*/ 7105 w 10000"/>
                  <a:gd name="connsiteY1049" fmla="*/ 4896 h 10000"/>
                  <a:gd name="connsiteX1050" fmla="*/ 7094 w 10000"/>
                  <a:gd name="connsiteY1050" fmla="*/ 4916 h 10000"/>
                  <a:gd name="connsiteX1051" fmla="*/ 7080 w 10000"/>
                  <a:gd name="connsiteY1051" fmla="*/ 4903 h 10000"/>
                  <a:gd name="connsiteX1052" fmla="*/ 7072 w 10000"/>
                  <a:gd name="connsiteY1052" fmla="*/ 4851 h 10000"/>
                  <a:gd name="connsiteX1053" fmla="*/ 7042 w 10000"/>
                  <a:gd name="connsiteY1053" fmla="*/ 4819 h 10000"/>
                  <a:gd name="connsiteX1054" fmla="*/ 7030 w 10000"/>
                  <a:gd name="connsiteY1054" fmla="*/ 4780 h 10000"/>
                  <a:gd name="connsiteX1055" fmla="*/ 7039 w 10000"/>
                  <a:gd name="connsiteY1055" fmla="*/ 4757 h 10000"/>
                  <a:gd name="connsiteX1056" fmla="*/ 7047 w 10000"/>
                  <a:gd name="connsiteY1056" fmla="*/ 4744 h 10000"/>
                  <a:gd name="connsiteX1057" fmla="*/ 7022 w 10000"/>
                  <a:gd name="connsiteY1057" fmla="*/ 4725 h 10000"/>
                  <a:gd name="connsiteX1058" fmla="*/ 7000 w 10000"/>
                  <a:gd name="connsiteY1058" fmla="*/ 4715 h 10000"/>
                  <a:gd name="connsiteX1059" fmla="*/ 6975 w 10000"/>
                  <a:gd name="connsiteY1059" fmla="*/ 4709 h 10000"/>
                  <a:gd name="connsiteX1060" fmla="*/ 6945 w 10000"/>
                  <a:gd name="connsiteY1060" fmla="*/ 4696 h 10000"/>
                  <a:gd name="connsiteX1061" fmla="*/ 6953 w 10000"/>
                  <a:gd name="connsiteY1061" fmla="*/ 4679 h 10000"/>
                  <a:gd name="connsiteX1062" fmla="*/ 6961 w 10000"/>
                  <a:gd name="connsiteY1062" fmla="*/ 4660 h 10000"/>
                  <a:gd name="connsiteX1063" fmla="*/ 6983 w 10000"/>
                  <a:gd name="connsiteY1063" fmla="*/ 4644 h 10000"/>
                  <a:gd name="connsiteX1064" fmla="*/ 7014 w 10000"/>
                  <a:gd name="connsiteY1064" fmla="*/ 4634 h 10000"/>
                  <a:gd name="connsiteX1065" fmla="*/ 7025 w 10000"/>
                  <a:gd name="connsiteY1065" fmla="*/ 4615 h 10000"/>
                  <a:gd name="connsiteX1066" fmla="*/ 7047 w 10000"/>
                  <a:gd name="connsiteY1066" fmla="*/ 4582 h 10000"/>
                  <a:gd name="connsiteX1067" fmla="*/ 7069 w 10000"/>
                  <a:gd name="connsiteY1067" fmla="*/ 4563 h 10000"/>
                  <a:gd name="connsiteX1068" fmla="*/ 7078 w 10000"/>
                  <a:gd name="connsiteY1068" fmla="*/ 4553 h 10000"/>
                  <a:gd name="connsiteX1069" fmla="*/ 7097 w 10000"/>
                  <a:gd name="connsiteY1069" fmla="*/ 4527 h 10000"/>
                  <a:gd name="connsiteX1070" fmla="*/ 7122 w 10000"/>
                  <a:gd name="connsiteY1070" fmla="*/ 4517 h 10000"/>
                  <a:gd name="connsiteX1071" fmla="*/ 7139 w 10000"/>
                  <a:gd name="connsiteY1071" fmla="*/ 4488 h 10000"/>
                  <a:gd name="connsiteX1072" fmla="*/ 7147 w 10000"/>
                  <a:gd name="connsiteY1072" fmla="*/ 4459 h 10000"/>
                  <a:gd name="connsiteX1073" fmla="*/ 7161 w 10000"/>
                  <a:gd name="connsiteY1073" fmla="*/ 4440 h 10000"/>
                  <a:gd name="connsiteX1074" fmla="*/ 7177 w 10000"/>
                  <a:gd name="connsiteY1074" fmla="*/ 4430 h 10000"/>
                  <a:gd name="connsiteX1075" fmla="*/ 7202 w 10000"/>
                  <a:gd name="connsiteY1075" fmla="*/ 4407 h 10000"/>
                  <a:gd name="connsiteX1076" fmla="*/ 7224 w 10000"/>
                  <a:gd name="connsiteY1076" fmla="*/ 4417 h 10000"/>
                  <a:gd name="connsiteX1077" fmla="*/ 7241 w 10000"/>
                  <a:gd name="connsiteY1077" fmla="*/ 4404 h 10000"/>
                  <a:gd name="connsiteX1078" fmla="*/ 7263 w 10000"/>
                  <a:gd name="connsiteY1078" fmla="*/ 4398 h 10000"/>
                  <a:gd name="connsiteX1079" fmla="*/ 7283 w 10000"/>
                  <a:gd name="connsiteY1079" fmla="*/ 4424 h 10000"/>
                  <a:gd name="connsiteX1080" fmla="*/ 7305 w 10000"/>
                  <a:gd name="connsiteY1080" fmla="*/ 4433 h 10000"/>
                  <a:gd name="connsiteX1081" fmla="*/ 7332 w 10000"/>
                  <a:gd name="connsiteY1081" fmla="*/ 4443 h 10000"/>
                  <a:gd name="connsiteX1082" fmla="*/ 7380 w 10000"/>
                  <a:gd name="connsiteY1082" fmla="*/ 4398 h 10000"/>
                  <a:gd name="connsiteX1083" fmla="*/ 7404 w 10000"/>
                  <a:gd name="connsiteY1083" fmla="*/ 4378 h 10000"/>
                  <a:gd name="connsiteX1084" fmla="*/ 7418 w 10000"/>
                  <a:gd name="connsiteY1084" fmla="*/ 4369 h 10000"/>
                  <a:gd name="connsiteX1085" fmla="*/ 7443 w 10000"/>
                  <a:gd name="connsiteY1085" fmla="*/ 4356 h 10000"/>
                  <a:gd name="connsiteX1086" fmla="*/ 7460 w 10000"/>
                  <a:gd name="connsiteY1086" fmla="*/ 4385 h 10000"/>
                  <a:gd name="connsiteX1087" fmla="*/ 7460 w 10000"/>
                  <a:gd name="connsiteY1087" fmla="*/ 4404 h 10000"/>
                  <a:gd name="connsiteX1088" fmla="*/ 7499 w 10000"/>
                  <a:gd name="connsiteY1088" fmla="*/ 4417 h 10000"/>
                  <a:gd name="connsiteX1089" fmla="*/ 7515 w 10000"/>
                  <a:gd name="connsiteY1089" fmla="*/ 4414 h 10000"/>
                  <a:gd name="connsiteX1090" fmla="*/ 7565 w 10000"/>
                  <a:gd name="connsiteY1090" fmla="*/ 4385 h 10000"/>
                  <a:gd name="connsiteX1091" fmla="*/ 7579 w 10000"/>
                  <a:gd name="connsiteY1091" fmla="*/ 4346 h 10000"/>
                  <a:gd name="connsiteX1092" fmla="*/ 7582 w 10000"/>
                  <a:gd name="connsiteY1092" fmla="*/ 4317 h 10000"/>
                  <a:gd name="connsiteX1093" fmla="*/ 7590 w 10000"/>
                  <a:gd name="connsiteY1093" fmla="*/ 4301 h 10000"/>
                  <a:gd name="connsiteX1094" fmla="*/ 7612 w 10000"/>
                  <a:gd name="connsiteY1094" fmla="*/ 4271 h 10000"/>
                  <a:gd name="connsiteX1095" fmla="*/ 7623 w 10000"/>
                  <a:gd name="connsiteY1095" fmla="*/ 4262 h 10000"/>
                  <a:gd name="connsiteX1096" fmla="*/ 7634 w 10000"/>
                  <a:gd name="connsiteY1096" fmla="*/ 4245 h 10000"/>
                  <a:gd name="connsiteX1097" fmla="*/ 7645 w 10000"/>
                  <a:gd name="connsiteY1097" fmla="*/ 4265 h 10000"/>
                  <a:gd name="connsiteX1098" fmla="*/ 7670 w 10000"/>
                  <a:gd name="connsiteY1098" fmla="*/ 4284 h 10000"/>
                  <a:gd name="connsiteX1099" fmla="*/ 7701 w 10000"/>
                  <a:gd name="connsiteY1099" fmla="*/ 4275 h 10000"/>
                  <a:gd name="connsiteX1100" fmla="*/ 7717 w 10000"/>
                  <a:gd name="connsiteY1100" fmla="*/ 4275 h 10000"/>
                  <a:gd name="connsiteX1101" fmla="*/ 7740 w 10000"/>
                  <a:gd name="connsiteY1101" fmla="*/ 4284 h 10000"/>
                  <a:gd name="connsiteX1102" fmla="*/ 7767 w 10000"/>
                  <a:gd name="connsiteY1102" fmla="*/ 4284 h 10000"/>
                  <a:gd name="connsiteX1103" fmla="*/ 7895 w 10000"/>
                  <a:gd name="connsiteY1103" fmla="*/ 4207 h 10000"/>
                  <a:gd name="connsiteX1104" fmla="*/ 7895 w 10000"/>
                  <a:gd name="connsiteY1104" fmla="*/ 4187 h 10000"/>
                  <a:gd name="connsiteX1105" fmla="*/ 7895 w 10000"/>
                  <a:gd name="connsiteY1105" fmla="*/ 4171 h 10000"/>
                  <a:gd name="connsiteX1106" fmla="*/ 7903 w 10000"/>
                  <a:gd name="connsiteY1106" fmla="*/ 4148 h 10000"/>
                  <a:gd name="connsiteX1107" fmla="*/ 7917 w 10000"/>
                  <a:gd name="connsiteY1107" fmla="*/ 4158 h 10000"/>
                  <a:gd name="connsiteX1108" fmla="*/ 7967 w 10000"/>
                  <a:gd name="connsiteY1108" fmla="*/ 4203 h 10000"/>
                  <a:gd name="connsiteX1109" fmla="*/ 7994 w 10000"/>
                  <a:gd name="connsiteY1109" fmla="*/ 4203 h 10000"/>
                  <a:gd name="connsiteX1110" fmla="*/ 8064 w 10000"/>
                  <a:gd name="connsiteY1110" fmla="*/ 4242 h 10000"/>
                  <a:gd name="connsiteX1111" fmla="*/ 8083 w 10000"/>
                  <a:gd name="connsiteY1111" fmla="*/ 4245 h 10000"/>
                  <a:gd name="connsiteX1112" fmla="*/ 8105 w 10000"/>
                  <a:gd name="connsiteY1112" fmla="*/ 4226 h 10000"/>
                  <a:gd name="connsiteX1113" fmla="*/ 8136 w 10000"/>
                  <a:gd name="connsiteY1113" fmla="*/ 4187 h 10000"/>
                  <a:gd name="connsiteX1114" fmla="*/ 8161 w 10000"/>
                  <a:gd name="connsiteY1114" fmla="*/ 4168 h 10000"/>
                  <a:gd name="connsiteX1115" fmla="*/ 8172 w 10000"/>
                  <a:gd name="connsiteY1115" fmla="*/ 4161 h 10000"/>
                  <a:gd name="connsiteX1116" fmla="*/ 8208 w 10000"/>
                  <a:gd name="connsiteY1116" fmla="*/ 4168 h 10000"/>
                  <a:gd name="connsiteX1117" fmla="*/ 8235 w 10000"/>
                  <a:gd name="connsiteY1117" fmla="*/ 4168 h 10000"/>
                  <a:gd name="connsiteX1118" fmla="*/ 8258 w 10000"/>
                  <a:gd name="connsiteY1118" fmla="*/ 4152 h 10000"/>
                  <a:gd name="connsiteX1119" fmla="*/ 8283 w 10000"/>
                  <a:gd name="connsiteY1119" fmla="*/ 4152 h 10000"/>
                  <a:gd name="connsiteX1120" fmla="*/ 8299 w 10000"/>
                  <a:gd name="connsiteY1120" fmla="*/ 4132 h 10000"/>
                  <a:gd name="connsiteX1121" fmla="*/ 8316 w 10000"/>
                  <a:gd name="connsiteY1121" fmla="*/ 4113 h 10000"/>
                  <a:gd name="connsiteX1122" fmla="*/ 8330 w 10000"/>
                  <a:gd name="connsiteY1122" fmla="*/ 4084 h 10000"/>
                  <a:gd name="connsiteX1123" fmla="*/ 8341 w 10000"/>
                  <a:gd name="connsiteY1123" fmla="*/ 4058 h 10000"/>
                  <a:gd name="connsiteX1124" fmla="*/ 8349 w 10000"/>
                  <a:gd name="connsiteY1124" fmla="*/ 4064 h 10000"/>
                  <a:gd name="connsiteX1125" fmla="*/ 8366 w 10000"/>
                  <a:gd name="connsiteY1125" fmla="*/ 4067 h 10000"/>
                  <a:gd name="connsiteX1126" fmla="*/ 8374 w 10000"/>
                  <a:gd name="connsiteY1126" fmla="*/ 4084 h 10000"/>
                  <a:gd name="connsiteX1127" fmla="*/ 8402 w 10000"/>
                  <a:gd name="connsiteY1127" fmla="*/ 4054 h 10000"/>
                  <a:gd name="connsiteX1128" fmla="*/ 8427 w 10000"/>
                  <a:gd name="connsiteY1128" fmla="*/ 4028 h 10000"/>
                  <a:gd name="connsiteX1129" fmla="*/ 8438 w 10000"/>
                  <a:gd name="connsiteY1129" fmla="*/ 4025 h 10000"/>
                  <a:gd name="connsiteX1130" fmla="*/ 8468 w 10000"/>
                  <a:gd name="connsiteY1130" fmla="*/ 4006 h 10000"/>
                  <a:gd name="connsiteX1131" fmla="*/ 8485 w 10000"/>
                  <a:gd name="connsiteY1131" fmla="*/ 3999 h 10000"/>
                  <a:gd name="connsiteX1132" fmla="*/ 8493 w 10000"/>
                  <a:gd name="connsiteY1132" fmla="*/ 4025 h 10000"/>
                  <a:gd name="connsiteX1133" fmla="*/ 8515 w 10000"/>
                  <a:gd name="connsiteY1133" fmla="*/ 4028 h 10000"/>
                  <a:gd name="connsiteX1134" fmla="*/ 8543 w 10000"/>
                  <a:gd name="connsiteY1134" fmla="*/ 4009 h 10000"/>
                  <a:gd name="connsiteX1135" fmla="*/ 8551 w 10000"/>
                  <a:gd name="connsiteY1135" fmla="*/ 3990 h 10000"/>
                  <a:gd name="connsiteX1136" fmla="*/ 8582 w 10000"/>
                  <a:gd name="connsiteY1136" fmla="*/ 3977 h 10000"/>
                  <a:gd name="connsiteX1137" fmla="*/ 8596 w 10000"/>
                  <a:gd name="connsiteY1137" fmla="*/ 3977 h 10000"/>
                  <a:gd name="connsiteX1138" fmla="*/ 8607 w 10000"/>
                  <a:gd name="connsiteY1138" fmla="*/ 3980 h 10000"/>
                  <a:gd name="connsiteX1139" fmla="*/ 8645 w 10000"/>
                  <a:gd name="connsiteY1139" fmla="*/ 3970 h 10000"/>
                  <a:gd name="connsiteX1140" fmla="*/ 8654 w 10000"/>
                  <a:gd name="connsiteY1140" fmla="*/ 3951 h 10000"/>
                  <a:gd name="connsiteX1141" fmla="*/ 8670 w 10000"/>
                  <a:gd name="connsiteY1141" fmla="*/ 3935 h 10000"/>
                  <a:gd name="connsiteX1142" fmla="*/ 8695 w 10000"/>
                  <a:gd name="connsiteY1142" fmla="*/ 3935 h 10000"/>
                  <a:gd name="connsiteX1143" fmla="*/ 8704 w 10000"/>
                  <a:gd name="connsiteY1143" fmla="*/ 3951 h 10000"/>
                  <a:gd name="connsiteX1144" fmla="*/ 8717 w 10000"/>
                  <a:gd name="connsiteY1144" fmla="*/ 3964 h 10000"/>
                  <a:gd name="connsiteX1145" fmla="*/ 8751 w 10000"/>
                  <a:gd name="connsiteY1145" fmla="*/ 3951 h 10000"/>
                  <a:gd name="connsiteX1146" fmla="*/ 8776 w 10000"/>
                  <a:gd name="connsiteY1146" fmla="*/ 3935 h 10000"/>
                  <a:gd name="connsiteX1147" fmla="*/ 8798 w 10000"/>
                  <a:gd name="connsiteY1147" fmla="*/ 3925 h 10000"/>
                  <a:gd name="connsiteX1148" fmla="*/ 8806 w 10000"/>
                  <a:gd name="connsiteY1148" fmla="*/ 3892 h 10000"/>
                  <a:gd name="connsiteX1149" fmla="*/ 8814 w 10000"/>
                  <a:gd name="connsiteY1149" fmla="*/ 3876 h 10000"/>
                  <a:gd name="connsiteX1150" fmla="*/ 8839 w 10000"/>
                  <a:gd name="connsiteY1150" fmla="*/ 3873 h 10000"/>
                  <a:gd name="connsiteX1151" fmla="*/ 8842 w 10000"/>
                  <a:gd name="connsiteY1151" fmla="*/ 3876 h 10000"/>
                  <a:gd name="connsiteX1152" fmla="*/ 8856 w 10000"/>
                  <a:gd name="connsiteY1152" fmla="*/ 3863 h 10000"/>
                  <a:gd name="connsiteX1153" fmla="*/ 8856 w 10000"/>
                  <a:gd name="connsiteY1153" fmla="*/ 3841 h 10000"/>
                  <a:gd name="connsiteX1154" fmla="*/ 8870 w 10000"/>
                  <a:gd name="connsiteY1154" fmla="*/ 3821 h 10000"/>
                  <a:gd name="connsiteX1155" fmla="*/ 8903 w 10000"/>
                  <a:gd name="connsiteY1155" fmla="*/ 3802 h 10000"/>
                  <a:gd name="connsiteX1156" fmla="*/ 8914 w 10000"/>
                  <a:gd name="connsiteY1156" fmla="*/ 3782 h 10000"/>
                  <a:gd name="connsiteX1157" fmla="*/ 8939 w 10000"/>
                  <a:gd name="connsiteY1157" fmla="*/ 3782 h 10000"/>
                  <a:gd name="connsiteX1158" fmla="*/ 8961 w 10000"/>
                  <a:gd name="connsiteY1158" fmla="*/ 3779 h 10000"/>
                  <a:gd name="connsiteX1159" fmla="*/ 8983 w 10000"/>
                  <a:gd name="connsiteY1159" fmla="*/ 3760 h 10000"/>
                  <a:gd name="connsiteX1160" fmla="*/ 9003 w 10000"/>
                  <a:gd name="connsiteY1160" fmla="*/ 3763 h 10000"/>
                  <a:gd name="connsiteX1161" fmla="*/ 9019 w 10000"/>
                  <a:gd name="connsiteY1161" fmla="*/ 3779 h 10000"/>
                  <a:gd name="connsiteX1162" fmla="*/ 9050 w 10000"/>
                  <a:gd name="connsiteY1162" fmla="*/ 3812 h 10000"/>
                  <a:gd name="connsiteX1163" fmla="*/ 9080 w 10000"/>
                  <a:gd name="connsiteY1163" fmla="*/ 3831 h 10000"/>
                  <a:gd name="connsiteX1164" fmla="*/ 9097 w 10000"/>
                  <a:gd name="connsiteY1164" fmla="*/ 3867 h 10000"/>
                  <a:gd name="connsiteX1165" fmla="*/ 9114 w 10000"/>
                  <a:gd name="connsiteY1165" fmla="*/ 3902 h 10000"/>
                  <a:gd name="connsiteX1166" fmla="*/ 9122 w 10000"/>
                  <a:gd name="connsiteY1166" fmla="*/ 3935 h 10000"/>
                  <a:gd name="connsiteX1167" fmla="*/ 9125 w 10000"/>
                  <a:gd name="connsiteY1167" fmla="*/ 3964 h 10000"/>
                  <a:gd name="connsiteX1168" fmla="*/ 9130 w 10000"/>
                  <a:gd name="connsiteY1168" fmla="*/ 3999 h 10000"/>
                  <a:gd name="connsiteX1169" fmla="*/ 9130 w 10000"/>
                  <a:gd name="connsiteY1169" fmla="*/ 4054 h 10000"/>
                  <a:gd name="connsiteX1170" fmla="*/ 9155 w 10000"/>
                  <a:gd name="connsiteY1170" fmla="*/ 4093 h 10000"/>
                  <a:gd name="connsiteX1171" fmla="*/ 9169 w 10000"/>
                  <a:gd name="connsiteY1171" fmla="*/ 4090 h 10000"/>
                  <a:gd name="connsiteX1172" fmla="*/ 9211 w 10000"/>
                  <a:gd name="connsiteY1172" fmla="*/ 4077 h 10000"/>
                  <a:gd name="connsiteX1173" fmla="*/ 9244 w 10000"/>
                  <a:gd name="connsiteY1173" fmla="*/ 4077 h 10000"/>
                  <a:gd name="connsiteX1174" fmla="*/ 9252 w 10000"/>
                  <a:gd name="connsiteY1174" fmla="*/ 4103 h 10000"/>
                  <a:gd name="connsiteX1175" fmla="*/ 9258 w 10000"/>
                  <a:gd name="connsiteY1175" fmla="*/ 4148 h 10000"/>
                  <a:gd name="connsiteX1176" fmla="*/ 9269 w 10000"/>
                  <a:gd name="connsiteY1176" fmla="*/ 4158 h 10000"/>
                  <a:gd name="connsiteX1177" fmla="*/ 9294 w 10000"/>
                  <a:gd name="connsiteY1177" fmla="*/ 4158 h 10000"/>
                  <a:gd name="connsiteX1178" fmla="*/ 9319 w 10000"/>
                  <a:gd name="connsiteY1178" fmla="*/ 4168 h 10000"/>
                  <a:gd name="connsiteX1179" fmla="*/ 9346 w 10000"/>
                  <a:gd name="connsiteY1179" fmla="*/ 4190 h 10000"/>
                  <a:gd name="connsiteX1180" fmla="*/ 9357 w 10000"/>
                  <a:gd name="connsiteY1180" fmla="*/ 4168 h 10000"/>
                  <a:gd name="connsiteX1181" fmla="*/ 9371 w 10000"/>
                  <a:gd name="connsiteY1181" fmla="*/ 4132 h 10000"/>
                  <a:gd name="connsiteX1182" fmla="*/ 9391 w 10000"/>
                  <a:gd name="connsiteY1182" fmla="*/ 4113 h 10000"/>
                  <a:gd name="connsiteX1183" fmla="*/ 9407 w 10000"/>
                  <a:gd name="connsiteY1183" fmla="*/ 4103 h 10000"/>
                  <a:gd name="connsiteX1184" fmla="*/ 9435 w 10000"/>
                  <a:gd name="connsiteY1184" fmla="*/ 4100 h 10000"/>
                  <a:gd name="connsiteX1185" fmla="*/ 9460 w 10000"/>
                  <a:gd name="connsiteY1185" fmla="*/ 4084 h 10000"/>
                  <a:gd name="connsiteX1186" fmla="*/ 9485 w 10000"/>
                  <a:gd name="connsiteY1186" fmla="*/ 4067 h 10000"/>
                  <a:gd name="connsiteX1187" fmla="*/ 9496 w 10000"/>
                  <a:gd name="connsiteY1187" fmla="*/ 4054 h 10000"/>
                  <a:gd name="connsiteX1188" fmla="*/ 9526 w 10000"/>
                  <a:gd name="connsiteY1188" fmla="*/ 4048 h 10000"/>
                  <a:gd name="connsiteX1189" fmla="*/ 9557 w 10000"/>
                  <a:gd name="connsiteY1189" fmla="*/ 4038 h 10000"/>
                  <a:gd name="connsiteX1190" fmla="*/ 9584 w 10000"/>
                  <a:gd name="connsiteY1190" fmla="*/ 4019 h 10000"/>
                  <a:gd name="connsiteX1191" fmla="*/ 9623 w 10000"/>
                  <a:gd name="connsiteY1191" fmla="*/ 4016 h 10000"/>
                  <a:gd name="connsiteX1192" fmla="*/ 9648 w 10000"/>
                  <a:gd name="connsiteY1192" fmla="*/ 4009 h 10000"/>
                  <a:gd name="connsiteX1193" fmla="*/ 9673 w 10000"/>
                  <a:gd name="connsiteY1193" fmla="*/ 4019 h 10000"/>
                  <a:gd name="connsiteX1194" fmla="*/ 9712 w 10000"/>
                  <a:gd name="connsiteY1194" fmla="*/ 4038 h 10000"/>
                  <a:gd name="connsiteX1195" fmla="*/ 9742 w 10000"/>
                  <a:gd name="connsiteY1195" fmla="*/ 4074 h 10000"/>
                  <a:gd name="connsiteX1196" fmla="*/ 9776 w 10000"/>
                  <a:gd name="connsiteY1196" fmla="*/ 4093 h 10000"/>
                  <a:gd name="connsiteX1197" fmla="*/ 9814 w 10000"/>
                  <a:gd name="connsiteY1197" fmla="*/ 4109 h 10000"/>
                  <a:gd name="connsiteX1198" fmla="*/ 9859 w 10000"/>
                  <a:gd name="connsiteY1198" fmla="*/ 4119 h 10000"/>
                  <a:gd name="connsiteX1199" fmla="*/ 9898 w 10000"/>
                  <a:gd name="connsiteY1199" fmla="*/ 4122 h 10000"/>
                  <a:gd name="connsiteX1200" fmla="*/ 9931 w 10000"/>
                  <a:gd name="connsiteY1200" fmla="*/ 4109 h 10000"/>
                  <a:gd name="connsiteX1201" fmla="*/ 9956 w 10000"/>
                  <a:gd name="connsiteY1201" fmla="*/ 4100 h 10000"/>
                  <a:gd name="connsiteX1202" fmla="*/ 9981 w 10000"/>
                  <a:gd name="connsiteY1202" fmla="*/ 4067 h 10000"/>
                  <a:gd name="connsiteX1203" fmla="*/ 9994 w 10000"/>
                  <a:gd name="connsiteY1203" fmla="*/ 4035 h 10000"/>
                  <a:gd name="connsiteX1204" fmla="*/ 10000 w 10000"/>
                  <a:gd name="connsiteY1204" fmla="*/ 3996 h 10000"/>
                  <a:gd name="connsiteX1205" fmla="*/ 9994 w 10000"/>
                  <a:gd name="connsiteY1205" fmla="*/ 3941 h 10000"/>
                  <a:gd name="connsiteX1206" fmla="*/ 9986 w 10000"/>
                  <a:gd name="connsiteY1206" fmla="*/ 3905 h 10000"/>
                  <a:gd name="connsiteX1207" fmla="*/ 9981 w 10000"/>
                  <a:gd name="connsiteY1207" fmla="*/ 3857 h 10000"/>
                  <a:gd name="connsiteX1208" fmla="*/ 9989 w 10000"/>
                  <a:gd name="connsiteY1208" fmla="*/ 3837 h 10000"/>
                  <a:gd name="connsiteX1209" fmla="*/ 9989 w 10000"/>
                  <a:gd name="connsiteY1209" fmla="*/ 3812 h 10000"/>
                  <a:gd name="connsiteX1210" fmla="*/ 9981 w 10000"/>
                  <a:gd name="connsiteY1210" fmla="*/ 3792 h 10000"/>
                  <a:gd name="connsiteX1211" fmla="*/ 9970 w 10000"/>
                  <a:gd name="connsiteY1211" fmla="*/ 3763 h 10000"/>
                  <a:gd name="connsiteX1212" fmla="*/ 9945 w 10000"/>
                  <a:gd name="connsiteY1212" fmla="*/ 3705 h 10000"/>
                  <a:gd name="connsiteX1213" fmla="*/ 9931 w 10000"/>
                  <a:gd name="connsiteY1213" fmla="*/ 3659 h 10000"/>
                  <a:gd name="connsiteX1214" fmla="*/ 9903 w 10000"/>
                  <a:gd name="connsiteY1214" fmla="*/ 3640 h 10000"/>
                  <a:gd name="connsiteX1215" fmla="*/ 9881 w 10000"/>
                  <a:gd name="connsiteY1215" fmla="*/ 3620 h 10000"/>
                  <a:gd name="connsiteX1216" fmla="*/ 9856 w 10000"/>
                  <a:gd name="connsiteY1216" fmla="*/ 3595 h 10000"/>
                  <a:gd name="connsiteX1217" fmla="*/ 9817 w 10000"/>
                  <a:gd name="connsiteY1217" fmla="*/ 3562 h 10000"/>
                  <a:gd name="connsiteX1218" fmla="*/ 9795 w 10000"/>
                  <a:gd name="connsiteY1218" fmla="*/ 3546 h 10000"/>
                  <a:gd name="connsiteX1219" fmla="*/ 9778 w 10000"/>
                  <a:gd name="connsiteY1219" fmla="*/ 3527 h 10000"/>
                  <a:gd name="connsiteX1220" fmla="*/ 9745 w 10000"/>
                  <a:gd name="connsiteY1220" fmla="*/ 3501 h 10000"/>
                  <a:gd name="connsiteX1221" fmla="*/ 9726 w 10000"/>
                  <a:gd name="connsiteY1221" fmla="*/ 3488 h 10000"/>
                  <a:gd name="connsiteX1222" fmla="*/ 9704 w 10000"/>
                  <a:gd name="connsiteY1222" fmla="*/ 3472 h 10000"/>
                  <a:gd name="connsiteX1223" fmla="*/ 9695 w 10000"/>
                  <a:gd name="connsiteY1223" fmla="*/ 3468 h 10000"/>
                  <a:gd name="connsiteX1224" fmla="*/ 9690 w 10000"/>
                  <a:gd name="connsiteY1224" fmla="*/ 3459 h 10000"/>
                  <a:gd name="connsiteX1225" fmla="*/ 9673 w 10000"/>
                  <a:gd name="connsiteY1225" fmla="*/ 3449 h 10000"/>
                  <a:gd name="connsiteX1226" fmla="*/ 9665 w 10000"/>
                  <a:gd name="connsiteY1226" fmla="*/ 3442 h 10000"/>
                  <a:gd name="connsiteX1227" fmla="*/ 9654 w 10000"/>
                  <a:gd name="connsiteY1227" fmla="*/ 3449 h 10000"/>
                  <a:gd name="connsiteX1228" fmla="*/ 9521 w 10000"/>
                  <a:gd name="connsiteY1228" fmla="*/ 3394 h 10000"/>
                  <a:gd name="connsiteX1229" fmla="*/ 9510 w 10000"/>
                  <a:gd name="connsiteY1229" fmla="*/ 3368 h 10000"/>
                  <a:gd name="connsiteX1230" fmla="*/ 9496 w 10000"/>
                  <a:gd name="connsiteY1230" fmla="*/ 3287 h 10000"/>
                  <a:gd name="connsiteX1231" fmla="*/ 9488 w 10000"/>
                  <a:gd name="connsiteY1231" fmla="*/ 3216 h 10000"/>
                  <a:gd name="connsiteX1232" fmla="*/ 9493 w 10000"/>
                  <a:gd name="connsiteY1232" fmla="*/ 3174 h 10000"/>
                  <a:gd name="connsiteX1233" fmla="*/ 9501 w 10000"/>
                  <a:gd name="connsiteY1233" fmla="*/ 3128 h 10000"/>
                  <a:gd name="connsiteX1234" fmla="*/ 9488 w 10000"/>
                  <a:gd name="connsiteY1234" fmla="*/ 3025 h 10000"/>
                  <a:gd name="connsiteX1235" fmla="*/ 9446 w 10000"/>
                  <a:gd name="connsiteY1235" fmla="*/ 2931 h 10000"/>
                  <a:gd name="connsiteX1236" fmla="*/ 9382 w 10000"/>
                  <a:gd name="connsiteY1236" fmla="*/ 2837 h 10000"/>
                  <a:gd name="connsiteX1237" fmla="*/ 9316 w 10000"/>
                  <a:gd name="connsiteY1237" fmla="*/ 2753 h 10000"/>
                  <a:gd name="connsiteX1238" fmla="*/ 9294 w 10000"/>
                  <a:gd name="connsiteY1238" fmla="*/ 2655 h 10000"/>
                  <a:gd name="connsiteX1239" fmla="*/ 9213 w 10000"/>
                  <a:gd name="connsiteY1239" fmla="*/ 2328 h 10000"/>
                  <a:gd name="connsiteX1240" fmla="*/ 9172 w 10000"/>
                  <a:gd name="connsiteY1240" fmla="*/ 2286 h 10000"/>
                  <a:gd name="connsiteX1241" fmla="*/ 9019 w 10000"/>
                  <a:gd name="connsiteY1241" fmla="*/ 2082 h 10000"/>
                  <a:gd name="connsiteX1242" fmla="*/ 8906 w 10000"/>
                  <a:gd name="connsiteY1242" fmla="*/ 1946 h 10000"/>
                  <a:gd name="connsiteX1243" fmla="*/ 8801 w 10000"/>
                  <a:gd name="connsiteY1243" fmla="*/ 1778 h 10000"/>
                  <a:gd name="connsiteX1244" fmla="*/ 8806 w 10000"/>
                  <a:gd name="connsiteY1244" fmla="*/ 1713 h 10000"/>
                  <a:gd name="connsiteX1245" fmla="*/ 8809 w 10000"/>
                  <a:gd name="connsiteY1245" fmla="*/ 1703 h 10000"/>
                  <a:gd name="connsiteX1246" fmla="*/ 8817 w 10000"/>
                  <a:gd name="connsiteY1246" fmla="*/ 1713 h 10000"/>
                  <a:gd name="connsiteX1247" fmla="*/ 8834 w 10000"/>
                  <a:gd name="connsiteY1247" fmla="*/ 1729 h 10000"/>
                  <a:gd name="connsiteX1248" fmla="*/ 8839 w 10000"/>
                  <a:gd name="connsiteY1248" fmla="*/ 1729 h 10000"/>
                  <a:gd name="connsiteX1249" fmla="*/ 8848 w 10000"/>
                  <a:gd name="connsiteY1249" fmla="*/ 1723 h 10000"/>
                  <a:gd name="connsiteX1250" fmla="*/ 8850 w 10000"/>
                  <a:gd name="connsiteY1250" fmla="*/ 1703 h 10000"/>
                  <a:gd name="connsiteX1251" fmla="*/ 8850 w 10000"/>
                  <a:gd name="connsiteY1251" fmla="*/ 1684 h 10000"/>
                  <a:gd name="connsiteX1252" fmla="*/ 8850 w 10000"/>
                  <a:gd name="connsiteY1252" fmla="*/ 1648 h 10000"/>
                  <a:gd name="connsiteX1253" fmla="*/ 8881 w 10000"/>
                  <a:gd name="connsiteY1253" fmla="*/ 1571 h 10000"/>
                  <a:gd name="connsiteX1254" fmla="*/ 8895 w 10000"/>
                  <a:gd name="connsiteY1254" fmla="*/ 1541 h 10000"/>
                  <a:gd name="connsiteX1255" fmla="*/ 8895 w 10000"/>
                  <a:gd name="connsiteY1255" fmla="*/ 1525 h 10000"/>
                  <a:gd name="connsiteX1256" fmla="*/ 8881 w 10000"/>
                  <a:gd name="connsiteY1256" fmla="*/ 1516 h 10000"/>
                  <a:gd name="connsiteX1257" fmla="*/ 8864 w 10000"/>
                  <a:gd name="connsiteY1257" fmla="*/ 1522 h 10000"/>
                  <a:gd name="connsiteX1258" fmla="*/ 8850 w 10000"/>
                  <a:gd name="connsiteY1258" fmla="*/ 1535 h 10000"/>
                  <a:gd name="connsiteX1259" fmla="*/ 8834 w 10000"/>
                  <a:gd name="connsiteY1259" fmla="*/ 1571 h 10000"/>
                  <a:gd name="connsiteX1260" fmla="*/ 8825 w 10000"/>
                  <a:gd name="connsiteY1260" fmla="*/ 1587 h 10000"/>
                  <a:gd name="connsiteX1261" fmla="*/ 8776 w 10000"/>
                  <a:gd name="connsiteY1261" fmla="*/ 1571 h 10000"/>
                  <a:gd name="connsiteX1262" fmla="*/ 8745 w 10000"/>
                  <a:gd name="connsiteY1262" fmla="*/ 1580 h 10000"/>
                  <a:gd name="connsiteX1263" fmla="*/ 8720 w 10000"/>
                  <a:gd name="connsiteY1263" fmla="*/ 1587 h 10000"/>
                  <a:gd name="connsiteX1264" fmla="*/ 8709 w 10000"/>
                  <a:gd name="connsiteY1264" fmla="*/ 1609 h 10000"/>
                  <a:gd name="connsiteX1265" fmla="*/ 8693 w 10000"/>
                  <a:gd name="connsiteY1265" fmla="*/ 1616 h 10000"/>
                  <a:gd name="connsiteX1266" fmla="*/ 8684 w 10000"/>
                  <a:gd name="connsiteY1266" fmla="*/ 1639 h 10000"/>
                  <a:gd name="connsiteX1267" fmla="*/ 8684 w 10000"/>
                  <a:gd name="connsiteY1267" fmla="*/ 1658 h 10000"/>
                  <a:gd name="connsiteX1268" fmla="*/ 8665 w 10000"/>
                  <a:gd name="connsiteY1268" fmla="*/ 1655 h 10000"/>
                  <a:gd name="connsiteX1269" fmla="*/ 8665 w 10000"/>
                  <a:gd name="connsiteY1269" fmla="*/ 1645 h 10000"/>
                  <a:gd name="connsiteX1270" fmla="*/ 8665 w 10000"/>
                  <a:gd name="connsiteY1270" fmla="*/ 1626 h 10000"/>
                  <a:gd name="connsiteX1271" fmla="*/ 8676 w 10000"/>
                  <a:gd name="connsiteY1271" fmla="*/ 1609 h 10000"/>
                  <a:gd name="connsiteX1272" fmla="*/ 8679 w 10000"/>
                  <a:gd name="connsiteY1272" fmla="*/ 1597 h 10000"/>
                  <a:gd name="connsiteX1273" fmla="*/ 8687 w 10000"/>
                  <a:gd name="connsiteY1273" fmla="*/ 1577 h 10000"/>
                  <a:gd name="connsiteX1274" fmla="*/ 8695 w 10000"/>
                  <a:gd name="connsiteY1274" fmla="*/ 1554 h 10000"/>
                  <a:gd name="connsiteX1275" fmla="*/ 8709 w 10000"/>
                  <a:gd name="connsiteY1275" fmla="*/ 1532 h 10000"/>
                  <a:gd name="connsiteX1276" fmla="*/ 8704 w 10000"/>
                  <a:gd name="connsiteY1276" fmla="*/ 1512 h 10000"/>
                  <a:gd name="connsiteX1277" fmla="*/ 8695 w 10000"/>
                  <a:gd name="connsiteY1277" fmla="*/ 1503 h 10000"/>
                  <a:gd name="connsiteX1278" fmla="*/ 8684 w 10000"/>
                  <a:gd name="connsiteY1278" fmla="*/ 1503 h 10000"/>
                  <a:gd name="connsiteX1279" fmla="*/ 8670 w 10000"/>
                  <a:gd name="connsiteY1279" fmla="*/ 1525 h 10000"/>
                  <a:gd name="connsiteX1280" fmla="*/ 8665 w 10000"/>
                  <a:gd name="connsiteY1280" fmla="*/ 1545 h 10000"/>
                  <a:gd name="connsiteX1281" fmla="*/ 8654 w 10000"/>
                  <a:gd name="connsiteY1281" fmla="*/ 1567 h 10000"/>
                  <a:gd name="connsiteX1282" fmla="*/ 8648 w 10000"/>
                  <a:gd name="connsiteY1282" fmla="*/ 1587 h 10000"/>
                  <a:gd name="connsiteX1283" fmla="*/ 8640 w 10000"/>
                  <a:gd name="connsiteY1283" fmla="*/ 1629 h 10000"/>
                  <a:gd name="connsiteX1284" fmla="*/ 8620 w 10000"/>
                  <a:gd name="connsiteY1284" fmla="*/ 1635 h 10000"/>
                  <a:gd name="connsiteX1285" fmla="*/ 8612 w 10000"/>
                  <a:gd name="connsiteY1285" fmla="*/ 1635 h 10000"/>
                  <a:gd name="connsiteX1286" fmla="*/ 8604 w 10000"/>
                  <a:gd name="connsiteY1286" fmla="*/ 1626 h 10000"/>
                  <a:gd name="connsiteX1287" fmla="*/ 8596 w 10000"/>
                  <a:gd name="connsiteY1287" fmla="*/ 1616 h 10000"/>
                  <a:gd name="connsiteX1288" fmla="*/ 8596 w 10000"/>
                  <a:gd name="connsiteY1288" fmla="*/ 1580 h 10000"/>
                  <a:gd name="connsiteX1289" fmla="*/ 8587 w 10000"/>
                  <a:gd name="connsiteY1289" fmla="*/ 1545 h 10000"/>
                  <a:gd name="connsiteX1290" fmla="*/ 8565 w 10000"/>
                  <a:gd name="connsiteY1290" fmla="*/ 1516 h 10000"/>
                  <a:gd name="connsiteX1291" fmla="*/ 8543 w 10000"/>
                  <a:gd name="connsiteY1291" fmla="*/ 1512 h 10000"/>
                  <a:gd name="connsiteX1292" fmla="*/ 8518 w 10000"/>
                  <a:gd name="connsiteY1292" fmla="*/ 1532 h 10000"/>
                  <a:gd name="connsiteX1293" fmla="*/ 8476 w 10000"/>
                  <a:gd name="connsiteY1293" fmla="*/ 1567 h 10000"/>
                  <a:gd name="connsiteX1294" fmla="*/ 8454 w 10000"/>
                  <a:gd name="connsiteY1294" fmla="*/ 1551 h 10000"/>
                  <a:gd name="connsiteX1295" fmla="*/ 8402 w 10000"/>
                  <a:gd name="connsiteY1295" fmla="*/ 1493 h 10000"/>
                  <a:gd name="connsiteX1296" fmla="*/ 8371 w 10000"/>
                  <a:gd name="connsiteY1296" fmla="*/ 1428 h 10000"/>
                  <a:gd name="connsiteX1297" fmla="*/ 8072 w 10000"/>
                  <a:gd name="connsiteY1297" fmla="*/ 1422 h 10000"/>
                  <a:gd name="connsiteX1298" fmla="*/ 7823 w 10000"/>
                  <a:gd name="connsiteY1298" fmla="*/ 1279 h 10000"/>
                  <a:gd name="connsiteX1299" fmla="*/ 7587 w 10000"/>
                  <a:gd name="connsiteY1299" fmla="*/ 1133 h 10000"/>
                  <a:gd name="connsiteX1300" fmla="*/ 7526 w 10000"/>
                  <a:gd name="connsiteY1300" fmla="*/ 1098 h 10000"/>
                  <a:gd name="connsiteX1301" fmla="*/ 7346 w 10000"/>
                  <a:gd name="connsiteY1301" fmla="*/ 991 h 10000"/>
                  <a:gd name="connsiteX1302" fmla="*/ 7321 w 10000"/>
                  <a:gd name="connsiteY1302" fmla="*/ 959 h 10000"/>
                  <a:gd name="connsiteX1303" fmla="*/ 7307 w 10000"/>
                  <a:gd name="connsiteY1303" fmla="*/ 871 h 10000"/>
                  <a:gd name="connsiteX1304" fmla="*/ 7224 w 10000"/>
                  <a:gd name="connsiteY1304" fmla="*/ 816 h 10000"/>
                  <a:gd name="connsiteX1305" fmla="*/ 7147 w 10000"/>
                  <a:gd name="connsiteY1305" fmla="*/ 787 h 10000"/>
                  <a:gd name="connsiteX1306" fmla="*/ 7080 w 10000"/>
                  <a:gd name="connsiteY1306" fmla="*/ 742 h 10000"/>
                  <a:gd name="connsiteX1307" fmla="*/ 7069 w 10000"/>
                  <a:gd name="connsiteY1307" fmla="*/ 767 h 10000"/>
                  <a:gd name="connsiteX1308" fmla="*/ 7033 w 10000"/>
                  <a:gd name="connsiteY1308" fmla="*/ 787 h 10000"/>
                  <a:gd name="connsiteX1309" fmla="*/ 6820 w 10000"/>
                  <a:gd name="connsiteY1309" fmla="*/ 878 h 10000"/>
                  <a:gd name="connsiteX1310" fmla="*/ 6726 w 10000"/>
                  <a:gd name="connsiteY1310" fmla="*/ 897 h 10000"/>
                  <a:gd name="connsiteX1311" fmla="*/ 6626 w 10000"/>
                  <a:gd name="connsiteY1311" fmla="*/ 955 h 10000"/>
                  <a:gd name="connsiteX1312" fmla="*/ 6582 w 10000"/>
                  <a:gd name="connsiteY1312" fmla="*/ 946 h 10000"/>
                  <a:gd name="connsiteX1313" fmla="*/ 6571 w 10000"/>
                  <a:gd name="connsiteY1313" fmla="*/ 955 h 10000"/>
                  <a:gd name="connsiteX1314" fmla="*/ 6507 w 10000"/>
                  <a:gd name="connsiteY1314" fmla="*/ 975 h 10000"/>
                  <a:gd name="connsiteX1315" fmla="*/ 6485 w 10000"/>
                  <a:gd name="connsiteY1315" fmla="*/ 975 h 10000"/>
                  <a:gd name="connsiteX1316" fmla="*/ 6476 w 10000"/>
                  <a:gd name="connsiteY1316" fmla="*/ 965 h 10000"/>
                  <a:gd name="connsiteX1317" fmla="*/ 6474 w 10000"/>
                  <a:gd name="connsiteY1317" fmla="*/ 936 h 10000"/>
                  <a:gd name="connsiteX1318" fmla="*/ 6452 w 10000"/>
                  <a:gd name="connsiteY1318" fmla="*/ 887 h 10000"/>
                  <a:gd name="connsiteX1319" fmla="*/ 6352 w 10000"/>
                  <a:gd name="connsiteY1319" fmla="*/ 767 h 10000"/>
                  <a:gd name="connsiteX1320" fmla="*/ 6313 w 10000"/>
                  <a:gd name="connsiteY1320" fmla="*/ 732 h 10000"/>
                  <a:gd name="connsiteX1321" fmla="*/ 6296 w 10000"/>
                  <a:gd name="connsiteY1321" fmla="*/ 690 h 10000"/>
                  <a:gd name="connsiteX1322" fmla="*/ 6271 w 10000"/>
                  <a:gd name="connsiteY1322" fmla="*/ 664 h 10000"/>
                  <a:gd name="connsiteX1323" fmla="*/ 6266 w 10000"/>
                  <a:gd name="connsiteY1323" fmla="*/ 654 h 10000"/>
                  <a:gd name="connsiteX1324" fmla="*/ 6111 w 10000"/>
                  <a:gd name="connsiteY1324" fmla="*/ 398 h 10000"/>
                  <a:gd name="connsiteX1325" fmla="*/ 5903 w 10000"/>
                  <a:gd name="connsiteY1325" fmla="*/ 408 h 10000"/>
                  <a:gd name="connsiteX1326" fmla="*/ 5837 w 10000"/>
                  <a:gd name="connsiteY1326" fmla="*/ 427 h 10000"/>
                  <a:gd name="connsiteX1327" fmla="*/ 5756 w 10000"/>
                  <a:gd name="connsiteY1327" fmla="*/ 453 h 10000"/>
                  <a:gd name="connsiteX1328" fmla="*/ 5681 w 10000"/>
                  <a:gd name="connsiteY1328" fmla="*/ 453 h 10000"/>
                  <a:gd name="connsiteX1329" fmla="*/ 5609 w 10000"/>
                  <a:gd name="connsiteY1329" fmla="*/ 447 h 10000"/>
                  <a:gd name="connsiteX1330" fmla="*/ 5554 w 10000"/>
                  <a:gd name="connsiteY1330" fmla="*/ 304 h 10000"/>
                  <a:gd name="connsiteX1331" fmla="*/ 5529 w 10000"/>
                  <a:gd name="connsiteY1331" fmla="*/ 301 h 10000"/>
                  <a:gd name="connsiteX1332" fmla="*/ 5393 w 10000"/>
                  <a:gd name="connsiteY1332" fmla="*/ 256 h 10000"/>
                  <a:gd name="connsiteX1333" fmla="*/ 5366 w 10000"/>
                  <a:gd name="connsiteY1333" fmla="*/ 220 h 10000"/>
                  <a:gd name="connsiteX1334" fmla="*/ 5249 w 10000"/>
                  <a:gd name="connsiteY1334" fmla="*/ 155 h 10000"/>
                  <a:gd name="connsiteX1335" fmla="*/ 5141 w 10000"/>
                  <a:gd name="connsiteY1335" fmla="*/ 52 h 10000"/>
                  <a:gd name="connsiteX1336" fmla="*/ 5116 w 10000"/>
                  <a:gd name="connsiteY1336" fmla="*/ 3 h 10000"/>
                  <a:gd name="connsiteX1337" fmla="*/ 5061 w 10000"/>
                  <a:gd name="connsiteY1337" fmla="*/ 0 h 10000"/>
                  <a:gd name="connsiteX1338" fmla="*/ 5036 w 10000"/>
                  <a:gd name="connsiteY1338" fmla="*/ 32 h 10000"/>
                  <a:gd name="connsiteX1339" fmla="*/ 4942 w 10000"/>
                  <a:gd name="connsiteY1339" fmla="*/ 133 h 10000"/>
                  <a:gd name="connsiteX1340" fmla="*/ 4900 w 10000"/>
                  <a:gd name="connsiteY1340" fmla="*/ 217 h 10000"/>
                  <a:gd name="connsiteX1341" fmla="*/ 4861 w 10000"/>
                  <a:gd name="connsiteY1341" fmla="*/ 198 h 10000"/>
                  <a:gd name="connsiteX1342" fmla="*/ 4795 w 10000"/>
                  <a:gd name="connsiteY1342" fmla="*/ 68 h 10000"/>
                  <a:gd name="connsiteX1343" fmla="*/ 4778 w 10000"/>
                  <a:gd name="connsiteY1343" fmla="*/ 62 h 10000"/>
                  <a:gd name="connsiteX1344" fmla="*/ 4765 w 10000"/>
                  <a:gd name="connsiteY1344" fmla="*/ 62 h 10000"/>
                  <a:gd name="connsiteX1345" fmla="*/ 4748 w 10000"/>
                  <a:gd name="connsiteY1345" fmla="*/ 68 h 10000"/>
                  <a:gd name="connsiteX1346" fmla="*/ 4673 w 10000"/>
                  <a:gd name="connsiteY1346" fmla="*/ 136 h 10000"/>
                  <a:gd name="connsiteX1347" fmla="*/ 4632 w 10000"/>
                  <a:gd name="connsiteY1347" fmla="*/ 201 h 10000"/>
                  <a:gd name="connsiteX1348" fmla="*/ 4623 w 10000"/>
                  <a:gd name="connsiteY1348" fmla="*/ 210 h 10000"/>
                  <a:gd name="connsiteX1349" fmla="*/ 4579 w 10000"/>
                  <a:gd name="connsiteY1349" fmla="*/ 220 h 10000"/>
                  <a:gd name="connsiteX1350" fmla="*/ 4479 w 10000"/>
                  <a:gd name="connsiteY1350" fmla="*/ 198 h 10000"/>
                  <a:gd name="connsiteX1351" fmla="*/ 4402 w 10000"/>
                  <a:gd name="connsiteY1351" fmla="*/ 165 h 10000"/>
                  <a:gd name="connsiteX1352" fmla="*/ 4374 w 10000"/>
                  <a:gd name="connsiteY1352" fmla="*/ 165 h 10000"/>
                  <a:gd name="connsiteX1353" fmla="*/ 4335 w 10000"/>
                  <a:gd name="connsiteY1353" fmla="*/ 172 h 10000"/>
                  <a:gd name="connsiteX1354" fmla="*/ 4302 w 10000"/>
                  <a:gd name="connsiteY1354" fmla="*/ 188 h 10000"/>
                  <a:gd name="connsiteX1355" fmla="*/ 4271 w 10000"/>
                  <a:gd name="connsiteY1355" fmla="*/ 220 h 10000"/>
                  <a:gd name="connsiteX1356" fmla="*/ 4238 w 10000"/>
                  <a:gd name="connsiteY1356" fmla="*/ 240 h 10000"/>
                  <a:gd name="connsiteX1357" fmla="*/ 4324 w 10000"/>
                  <a:gd name="connsiteY1357" fmla="*/ 1289 h 10000"/>
                  <a:gd name="connsiteX1358" fmla="*/ 4297 w 10000"/>
                  <a:gd name="connsiteY1358" fmla="*/ 7345 h 10000"/>
                  <a:gd name="connsiteX1359" fmla="*/ 4236 w 10000"/>
                  <a:gd name="connsiteY1359" fmla="*/ 6832 h 10000"/>
                  <a:gd name="connsiteX1360" fmla="*/ 3946 w 10000"/>
                  <a:gd name="connsiteY1360" fmla="*/ 6675 h 10000"/>
                  <a:gd name="connsiteX1361" fmla="*/ 3687 w 10000"/>
                  <a:gd name="connsiteY1361" fmla="*/ 7730 h 10000"/>
                  <a:gd name="connsiteX1362" fmla="*/ 3690 w 10000"/>
                  <a:gd name="connsiteY1362" fmla="*/ 7730 h 10000"/>
                  <a:gd name="connsiteX1363" fmla="*/ 3704 w 10000"/>
                  <a:gd name="connsiteY1363" fmla="*/ 7740 h 10000"/>
                  <a:gd name="connsiteX1364" fmla="*/ 3712 w 10000"/>
                  <a:gd name="connsiteY1364" fmla="*/ 7743 h 10000"/>
                  <a:gd name="connsiteX1365" fmla="*/ 3723 w 10000"/>
                  <a:gd name="connsiteY1365" fmla="*/ 7749 h 10000"/>
                  <a:gd name="connsiteX1366" fmla="*/ 3729 w 10000"/>
                  <a:gd name="connsiteY1366" fmla="*/ 7749 h 10000"/>
                  <a:gd name="connsiteX1367" fmla="*/ 3729 w 10000"/>
                  <a:gd name="connsiteY1367" fmla="*/ 7743 h 10000"/>
                  <a:gd name="connsiteX1368" fmla="*/ 3745 w 10000"/>
                  <a:gd name="connsiteY1368" fmla="*/ 7740 h 10000"/>
                  <a:gd name="connsiteX1369" fmla="*/ 3753 w 10000"/>
                  <a:gd name="connsiteY1369" fmla="*/ 7730 h 10000"/>
                  <a:gd name="connsiteX1370" fmla="*/ 3762 w 10000"/>
                  <a:gd name="connsiteY1370" fmla="*/ 7720 h 10000"/>
                  <a:gd name="connsiteX1371" fmla="*/ 3776 w 10000"/>
                  <a:gd name="connsiteY1371" fmla="*/ 7710 h 10000"/>
                  <a:gd name="connsiteX1372" fmla="*/ 3784 w 10000"/>
                  <a:gd name="connsiteY1372" fmla="*/ 7701 h 10000"/>
                  <a:gd name="connsiteX1373" fmla="*/ 4805 w 10000"/>
                  <a:gd name="connsiteY1373" fmla="*/ 7386 h 10000"/>
                  <a:gd name="connsiteX1374" fmla="*/ 3712 w 10000"/>
                  <a:gd name="connsiteY1374" fmla="*/ 8005 h 10000"/>
                  <a:gd name="connsiteX1375" fmla="*/ 3706 w 10000"/>
                  <a:gd name="connsiteY1375" fmla="*/ 8021 h 10000"/>
                  <a:gd name="connsiteX1376" fmla="*/ 3712 w 10000"/>
                  <a:gd name="connsiteY1376" fmla="*/ 8044 h 10000"/>
                  <a:gd name="connsiteX1377" fmla="*/ 3712 w 10000"/>
                  <a:gd name="connsiteY1377" fmla="*/ 8051 h 10000"/>
                  <a:gd name="connsiteX1378" fmla="*/ 3767 w 10000"/>
                  <a:gd name="connsiteY1378" fmla="*/ 8106 h 10000"/>
                  <a:gd name="connsiteX1379" fmla="*/ 3770 w 10000"/>
                  <a:gd name="connsiteY1379" fmla="*/ 8119 h 10000"/>
                  <a:gd name="connsiteX1380" fmla="*/ 3740 w 10000"/>
                  <a:gd name="connsiteY1380" fmla="*/ 8154 h 10000"/>
                  <a:gd name="connsiteX1381" fmla="*/ 3731 w 10000"/>
                  <a:gd name="connsiteY1381" fmla="*/ 8138 h 10000"/>
                  <a:gd name="connsiteX1382" fmla="*/ 3729 w 10000"/>
                  <a:gd name="connsiteY1382" fmla="*/ 8125 h 10000"/>
                  <a:gd name="connsiteX1383" fmla="*/ 3712 w 10000"/>
                  <a:gd name="connsiteY1383" fmla="*/ 8115 h 10000"/>
                  <a:gd name="connsiteX1384" fmla="*/ 3704 w 10000"/>
                  <a:gd name="connsiteY1384" fmla="*/ 8109 h 10000"/>
                  <a:gd name="connsiteX1385" fmla="*/ 3687 w 10000"/>
                  <a:gd name="connsiteY1385" fmla="*/ 8099 h 10000"/>
                  <a:gd name="connsiteX1386" fmla="*/ 3673 w 10000"/>
                  <a:gd name="connsiteY1386" fmla="*/ 8093 h 10000"/>
                  <a:gd name="connsiteX1387" fmla="*/ 3665 w 10000"/>
                  <a:gd name="connsiteY1387" fmla="*/ 8083 h 10000"/>
                  <a:gd name="connsiteX1388" fmla="*/ 3648 w 10000"/>
                  <a:gd name="connsiteY1388" fmla="*/ 8073 h 10000"/>
                  <a:gd name="connsiteX1389" fmla="*/ 3643 w 10000"/>
                  <a:gd name="connsiteY1389" fmla="*/ 8063 h 10000"/>
                  <a:gd name="connsiteX1390" fmla="*/ 3632 w 10000"/>
                  <a:gd name="connsiteY1390" fmla="*/ 8054 h 10000"/>
                  <a:gd name="connsiteX1391" fmla="*/ 3623 w 10000"/>
                  <a:gd name="connsiteY1391" fmla="*/ 8060 h 10000"/>
                  <a:gd name="connsiteX1392" fmla="*/ 3601 w 10000"/>
                  <a:gd name="connsiteY1392" fmla="*/ 8148 h 10000"/>
                  <a:gd name="connsiteX1393" fmla="*/ 4881 w 10000"/>
                  <a:gd name="connsiteY1393" fmla="*/ 8090 h 10000"/>
                  <a:gd name="connsiteX1394" fmla="*/ 3206 w 10000"/>
                  <a:gd name="connsiteY1394" fmla="*/ 8300 h 10000"/>
                  <a:gd name="connsiteX1395" fmla="*/ 2947 w 10000"/>
                  <a:gd name="connsiteY1395" fmla="*/ 8089 h 10000"/>
                  <a:gd name="connsiteX1396" fmla="*/ 3057 w 10000"/>
                  <a:gd name="connsiteY1396" fmla="*/ 7143 h 10000"/>
                  <a:gd name="connsiteX0" fmla="*/ 4324 w 10000"/>
                  <a:gd name="connsiteY0" fmla="*/ 1289 h 10000"/>
                  <a:gd name="connsiteX1" fmla="*/ 4296 w 10000"/>
                  <a:gd name="connsiteY1" fmla="*/ 1305 h 10000"/>
                  <a:gd name="connsiteX2" fmla="*/ 4285 w 10000"/>
                  <a:gd name="connsiteY2" fmla="*/ 1279 h 10000"/>
                  <a:gd name="connsiteX3" fmla="*/ 4244 w 10000"/>
                  <a:gd name="connsiteY3" fmla="*/ 1266 h 10000"/>
                  <a:gd name="connsiteX4" fmla="*/ 4208 w 10000"/>
                  <a:gd name="connsiteY4" fmla="*/ 1286 h 10000"/>
                  <a:gd name="connsiteX5" fmla="*/ 4172 w 10000"/>
                  <a:gd name="connsiteY5" fmla="*/ 1299 h 10000"/>
                  <a:gd name="connsiteX6" fmla="*/ 4150 w 10000"/>
                  <a:gd name="connsiteY6" fmla="*/ 1308 h 10000"/>
                  <a:gd name="connsiteX7" fmla="*/ 4139 w 10000"/>
                  <a:gd name="connsiteY7" fmla="*/ 1315 h 10000"/>
                  <a:gd name="connsiteX8" fmla="*/ 4125 w 10000"/>
                  <a:gd name="connsiteY8" fmla="*/ 1315 h 10000"/>
                  <a:gd name="connsiteX9" fmla="*/ 4119 w 10000"/>
                  <a:gd name="connsiteY9" fmla="*/ 1315 h 10000"/>
                  <a:gd name="connsiteX10" fmla="*/ 4111 w 10000"/>
                  <a:gd name="connsiteY10" fmla="*/ 1308 h 10000"/>
                  <a:gd name="connsiteX11" fmla="*/ 4100 w 10000"/>
                  <a:gd name="connsiteY11" fmla="*/ 1315 h 10000"/>
                  <a:gd name="connsiteX12" fmla="*/ 4075 w 10000"/>
                  <a:gd name="connsiteY12" fmla="*/ 1315 h 10000"/>
                  <a:gd name="connsiteX13" fmla="*/ 4058 w 10000"/>
                  <a:gd name="connsiteY13" fmla="*/ 1318 h 10000"/>
                  <a:gd name="connsiteX14" fmla="*/ 4044 w 10000"/>
                  <a:gd name="connsiteY14" fmla="*/ 1315 h 10000"/>
                  <a:gd name="connsiteX15" fmla="*/ 4042 w 10000"/>
                  <a:gd name="connsiteY15" fmla="*/ 1299 h 10000"/>
                  <a:gd name="connsiteX16" fmla="*/ 4014 w 10000"/>
                  <a:gd name="connsiteY16" fmla="*/ 1308 h 10000"/>
                  <a:gd name="connsiteX17" fmla="*/ 4011 w 10000"/>
                  <a:gd name="connsiteY17" fmla="*/ 1315 h 10000"/>
                  <a:gd name="connsiteX18" fmla="*/ 4011 w 10000"/>
                  <a:gd name="connsiteY18" fmla="*/ 1341 h 10000"/>
                  <a:gd name="connsiteX19" fmla="*/ 4019 w 10000"/>
                  <a:gd name="connsiteY19" fmla="*/ 1341 h 10000"/>
                  <a:gd name="connsiteX20" fmla="*/ 3997 w 10000"/>
                  <a:gd name="connsiteY20" fmla="*/ 1363 h 10000"/>
                  <a:gd name="connsiteX21" fmla="*/ 3986 w 10000"/>
                  <a:gd name="connsiteY21" fmla="*/ 1373 h 10000"/>
                  <a:gd name="connsiteX22" fmla="*/ 3981 w 10000"/>
                  <a:gd name="connsiteY22" fmla="*/ 1389 h 10000"/>
                  <a:gd name="connsiteX23" fmla="*/ 3981 w 10000"/>
                  <a:gd name="connsiteY23" fmla="*/ 1409 h 10000"/>
                  <a:gd name="connsiteX24" fmla="*/ 3981 w 10000"/>
                  <a:gd name="connsiteY24" fmla="*/ 1438 h 10000"/>
                  <a:gd name="connsiteX25" fmla="*/ 3961 w 10000"/>
                  <a:gd name="connsiteY25" fmla="*/ 1441 h 10000"/>
                  <a:gd name="connsiteX26" fmla="*/ 3942 w 10000"/>
                  <a:gd name="connsiteY26" fmla="*/ 1441 h 10000"/>
                  <a:gd name="connsiteX27" fmla="*/ 3914 w 10000"/>
                  <a:gd name="connsiteY27" fmla="*/ 1454 h 10000"/>
                  <a:gd name="connsiteX28" fmla="*/ 3892 w 10000"/>
                  <a:gd name="connsiteY28" fmla="*/ 1467 h 10000"/>
                  <a:gd name="connsiteX29" fmla="*/ 3867 w 10000"/>
                  <a:gd name="connsiteY29" fmla="*/ 1483 h 10000"/>
                  <a:gd name="connsiteX30" fmla="*/ 3845 w 10000"/>
                  <a:gd name="connsiteY30" fmla="*/ 1467 h 10000"/>
                  <a:gd name="connsiteX31" fmla="*/ 3850 w 10000"/>
                  <a:gd name="connsiteY31" fmla="*/ 1457 h 10000"/>
                  <a:gd name="connsiteX32" fmla="*/ 3864 w 10000"/>
                  <a:gd name="connsiteY32" fmla="*/ 1441 h 10000"/>
                  <a:gd name="connsiteX33" fmla="*/ 3859 w 10000"/>
                  <a:gd name="connsiteY33" fmla="*/ 1409 h 10000"/>
                  <a:gd name="connsiteX34" fmla="*/ 3842 w 10000"/>
                  <a:gd name="connsiteY34" fmla="*/ 1383 h 10000"/>
                  <a:gd name="connsiteX35" fmla="*/ 3825 w 10000"/>
                  <a:gd name="connsiteY35" fmla="*/ 1360 h 10000"/>
                  <a:gd name="connsiteX36" fmla="*/ 3809 w 10000"/>
                  <a:gd name="connsiteY36" fmla="*/ 1318 h 10000"/>
                  <a:gd name="connsiteX37" fmla="*/ 3787 w 10000"/>
                  <a:gd name="connsiteY37" fmla="*/ 1289 h 10000"/>
                  <a:gd name="connsiteX38" fmla="*/ 3759 w 10000"/>
                  <a:gd name="connsiteY38" fmla="*/ 1266 h 10000"/>
                  <a:gd name="connsiteX39" fmla="*/ 3740 w 10000"/>
                  <a:gd name="connsiteY39" fmla="*/ 1256 h 10000"/>
                  <a:gd name="connsiteX40" fmla="*/ 3715 w 10000"/>
                  <a:gd name="connsiteY40" fmla="*/ 1250 h 10000"/>
                  <a:gd name="connsiteX41" fmla="*/ 3687 w 10000"/>
                  <a:gd name="connsiteY41" fmla="*/ 1256 h 10000"/>
                  <a:gd name="connsiteX42" fmla="*/ 3681 w 10000"/>
                  <a:gd name="connsiteY42" fmla="*/ 1260 h 10000"/>
                  <a:gd name="connsiteX43" fmla="*/ 3670 w 10000"/>
                  <a:gd name="connsiteY43" fmla="*/ 1295 h 10000"/>
                  <a:gd name="connsiteX44" fmla="*/ 3651 w 10000"/>
                  <a:gd name="connsiteY44" fmla="*/ 1305 h 10000"/>
                  <a:gd name="connsiteX45" fmla="*/ 3640 w 10000"/>
                  <a:gd name="connsiteY45" fmla="*/ 1308 h 10000"/>
                  <a:gd name="connsiteX46" fmla="*/ 3626 w 10000"/>
                  <a:gd name="connsiteY46" fmla="*/ 1308 h 10000"/>
                  <a:gd name="connsiteX47" fmla="*/ 3632 w 10000"/>
                  <a:gd name="connsiteY47" fmla="*/ 1276 h 10000"/>
                  <a:gd name="connsiteX48" fmla="*/ 3609 w 10000"/>
                  <a:gd name="connsiteY48" fmla="*/ 1289 h 10000"/>
                  <a:gd name="connsiteX49" fmla="*/ 3593 w 10000"/>
                  <a:gd name="connsiteY49" fmla="*/ 1286 h 10000"/>
                  <a:gd name="connsiteX50" fmla="*/ 3590 w 10000"/>
                  <a:gd name="connsiteY50" fmla="*/ 1256 h 10000"/>
                  <a:gd name="connsiteX51" fmla="*/ 3584 w 10000"/>
                  <a:gd name="connsiteY51" fmla="*/ 1237 h 10000"/>
                  <a:gd name="connsiteX52" fmla="*/ 3573 w 10000"/>
                  <a:gd name="connsiteY52" fmla="*/ 1237 h 10000"/>
                  <a:gd name="connsiteX53" fmla="*/ 3554 w 10000"/>
                  <a:gd name="connsiteY53" fmla="*/ 1227 h 10000"/>
                  <a:gd name="connsiteX54" fmla="*/ 3546 w 10000"/>
                  <a:gd name="connsiteY54" fmla="*/ 1192 h 10000"/>
                  <a:gd name="connsiteX55" fmla="*/ 3529 w 10000"/>
                  <a:gd name="connsiteY55" fmla="*/ 1176 h 10000"/>
                  <a:gd name="connsiteX56" fmla="*/ 3512 w 10000"/>
                  <a:gd name="connsiteY56" fmla="*/ 1182 h 10000"/>
                  <a:gd name="connsiteX57" fmla="*/ 3485 w 10000"/>
                  <a:gd name="connsiteY57" fmla="*/ 1182 h 10000"/>
                  <a:gd name="connsiteX58" fmla="*/ 3463 w 10000"/>
                  <a:gd name="connsiteY58" fmla="*/ 1176 h 10000"/>
                  <a:gd name="connsiteX59" fmla="*/ 3449 w 10000"/>
                  <a:gd name="connsiteY59" fmla="*/ 1182 h 10000"/>
                  <a:gd name="connsiteX60" fmla="*/ 3432 w 10000"/>
                  <a:gd name="connsiteY60" fmla="*/ 1192 h 10000"/>
                  <a:gd name="connsiteX61" fmla="*/ 3454 w 10000"/>
                  <a:gd name="connsiteY61" fmla="*/ 1205 h 10000"/>
                  <a:gd name="connsiteX62" fmla="*/ 3463 w 10000"/>
                  <a:gd name="connsiteY62" fmla="*/ 1205 h 10000"/>
                  <a:gd name="connsiteX63" fmla="*/ 3488 w 10000"/>
                  <a:gd name="connsiteY63" fmla="*/ 1205 h 10000"/>
                  <a:gd name="connsiteX64" fmla="*/ 3488 w 10000"/>
                  <a:gd name="connsiteY64" fmla="*/ 1218 h 10000"/>
                  <a:gd name="connsiteX65" fmla="*/ 3493 w 10000"/>
                  <a:gd name="connsiteY65" fmla="*/ 1247 h 10000"/>
                  <a:gd name="connsiteX66" fmla="*/ 3512 w 10000"/>
                  <a:gd name="connsiteY66" fmla="*/ 1247 h 10000"/>
                  <a:gd name="connsiteX67" fmla="*/ 3518 w 10000"/>
                  <a:gd name="connsiteY67" fmla="*/ 1250 h 10000"/>
                  <a:gd name="connsiteX68" fmla="*/ 3521 w 10000"/>
                  <a:gd name="connsiteY68" fmla="*/ 1276 h 10000"/>
                  <a:gd name="connsiteX69" fmla="*/ 3543 w 10000"/>
                  <a:gd name="connsiteY69" fmla="*/ 1295 h 10000"/>
                  <a:gd name="connsiteX70" fmla="*/ 3546 w 10000"/>
                  <a:gd name="connsiteY70" fmla="*/ 1305 h 10000"/>
                  <a:gd name="connsiteX71" fmla="*/ 3543 w 10000"/>
                  <a:gd name="connsiteY71" fmla="*/ 1315 h 10000"/>
                  <a:gd name="connsiteX72" fmla="*/ 3543 w 10000"/>
                  <a:gd name="connsiteY72" fmla="*/ 1331 h 10000"/>
                  <a:gd name="connsiteX73" fmla="*/ 3554 w 10000"/>
                  <a:gd name="connsiteY73" fmla="*/ 1324 h 10000"/>
                  <a:gd name="connsiteX74" fmla="*/ 3560 w 10000"/>
                  <a:gd name="connsiteY74" fmla="*/ 1331 h 10000"/>
                  <a:gd name="connsiteX75" fmla="*/ 3582 w 10000"/>
                  <a:gd name="connsiteY75" fmla="*/ 1344 h 10000"/>
                  <a:gd name="connsiteX76" fmla="*/ 3598 w 10000"/>
                  <a:gd name="connsiteY76" fmla="*/ 1380 h 10000"/>
                  <a:gd name="connsiteX77" fmla="*/ 3607 w 10000"/>
                  <a:gd name="connsiteY77" fmla="*/ 1389 h 10000"/>
                  <a:gd name="connsiteX78" fmla="*/ 3623 w 10000"/>
                  <a:gd name="connsiteY78" fmla="*/ 1409 h 10000"/>
                  <a:gd name="connsiteX79" fmla="*/ 3634 w 10000"/>
                  <a:gd name="connsiteY79" fmla="*/ 1438 h 10000"/>
                  <a:gd name="connsiteX80" fmla="*/ 3632 w 10000"/>
                  <a:gd name="connsiteY80" fmla="*/ 1454 h 10000"/>
                  <a:gd name="connsiteX81" fmla="*/ 3618 w 10000"/>
                  <a:gd name="connsiteY81" fmla="*/ 1438 h 10000"/>
                  <a:gd name="connsiteX82" fmla="*/ 3598 w 10000"/>
                  <a:gd name="connsiteY82" fmla="*/ 1428 h 10000"/>
                  <a:gd name="connsiteX83" fmla="*/ 3582 w 10000"/>
                  <a:gd name="connsiteY83" fmla="*/ 1402 h 10000"/>
                  <a:gd name="connsiteX84" fmla="*/ 3562 w 10000"/>
                  <a:gd name="connsiteY84" fmla="*/ 1399 h 10000"/>
                  <a:gd name="connsiteX85" fmla="*/ 3546 w 10000"/>
                  <a:gd name="connsiteY85" fmla="*/ 1383 h 10000"/>
                  <a:gd name="connsiteX86" fmla="*/ 3510 w 10000"/>
                  <a:gd name="connsiteY86" fmla="*/ 1360 h 10000"/>
                  <a:gd name="connsiteX87" fmla="*/ 3485 w 10000"/>
                  <a:gd name="connsiteY87" fmla="*/ 1344 h 10000"/>
                  <a:gd name="connsiteX88" fmla="*/ 3454 w 10000"/>
                  <a:gd name="connsiteY88" fmla="*/ 1334 h 10000"/>
                  <a:gd name="connsiteX89" fmla="*/ 3429 w 10000"/>
                  <a:gd name="connsiteY89" fmla="*/ 1315 h 10000"/>
                  <a:gd name="connsiteX90" fmla="*/ 3416 w 10000"/>
                  <a:gd name="connsiteY90" fmla="*/ 1308 h 10000"/>
                  <a:gd name="connsiteX91" fmla="*/ 3399 w 10000"/>
                  <a:gd name="connsiteY91" fmla="*/ 1305 h 10000"/>
                  <a:gd name="connsiteX92" fmla="*/ 3382 w 10000"/>
                  <a:gd name="connsiteY92" fmla="*/ 1286 h 10000"/>
                  <a:gd name="connsiteX93" fmla="*/ 3380 w 10000"/>
                  <a:gd name="connsiteY93" fmla="*/ 1266 h 10000"/>
                  <a:gd name="connsiteX94" fmla="*/ 3388 w 10000"/>
                  <a:gd name="connsiteY94" fmla="*/ 1256 h 10000"/>
                  <a:gd name="connsiteX95" fmla="*/ 3407 w 10000"/>
                  <a:gd name="connsiteY95" fmla="*/ 1256 h 10000"/>
                  <a:gd name="connsiteX96" fmla="*/ 3396 w 10000"/>
                  <a:gd name="connsiteY96" fmla="*/ 1227 h 10000"/>
                  <a:gd name="connsiteX97" fmla="*/ 3382 w 10000"/>
                  <a:gd name="connsiteY97" fmla="*/ 1227 h 10000"/>
                  <a:gd name="connsiteX98" fmla="*/ 3360 w 10000"/>
                  <a:gd name="connsiteY98" fmla="*/ 1221 h 10000"/>
                  <a:gd name="connsiteX99" fmla="*/ 3349 w 10000"/>
                  <a:gd name="connsiteY99" fmla="*/ 1231 h 10000"/>
                  <a:gd name="connsiteX100" fmla="*/ 3352 w 10000"/>
                  <a:gd name="connsiteY100" fmla="*/ 1247 h 10000"/>
                  <a:gd name="connsiteX101" fmla="*/ 3341 w 10000"/>
                  <a:gd name="connsiteY101" fmla="*/ 1237 h 10000"/>
                  <a:gd name="connsiteX102" fmla="*/ 3335 w 10000"/>
                  <a:gd name="connsiteY102" fmla="*/ 1231 h 10000"/>
                  <a:gd name="connsiteX103" fmla="*/ 3307 w 10000"/>
                  <a:gd name="connsiteY103" fmla="*/ 1227 h 10000"/>
                  <a:gd name="connsiteX104" fmla="*/ 3294 w 10000"/>
                  <a:gd name="connsiteY104" fmla="*/ 1221 h 10000"/>
                  <a:gd name="connsiteX105" fmla="*/ 3271 w 10000"/>
                  <a:gd name="connsiteY105" fmla="*/ 1211 h 10000"/>
                  <a:gd name="connsiteX106" fmla="*/ 3252 w 10000"/>
                  <a:gd name="connsiteY106" fmla="*/ 1195 h 10000"/>
                  <a:gd name="connsiteX107" fmla="*/ 3235 w 10000"/>
                  <a:gd name="connsiteY107" fmla="*/ 1195 h 10000"/>
                  <a:gd name="connsiteX108" fmla="*/ 3235 w 10000"/>
                  <a:gd name="connsiteY108" fmla="*/ 1205 h 10000"/>
                  <a:gd name="connsiteX109" fmla="*/ 3219 w 10000"/>
                  <a:gd name="connsiteY109" fmla="*/ 1231 h 10000"/>
                  <a:gd name="connsiteX110" fmla="*/ 3213 w 10000"/>
                  <a:gd name="connsiteY110" fmla="*/ 1231 h 10000"/>
                  <a:gd name="connsiteX111" fmla="*/ 3183 w 10000"/>
                  <a:gd name="connsiteY111" fmla="*/ 1221 h 10000"/>
                  <a:gd name="connsiteX112" fmla="*/ 3175 w 10000"/>
                  <a:gd name="connsiteY112" fmla="*/ 1227 h 10000"/>
                  <a:gd name="connsiteX113" fmla="*/ 3163 w 10000"/>
                  <a:gd name="connsiteY113" fmla="*/ 1237 h 10000"/>
                  <a:gd name="connsiteX114" fmla="*/ 3158 w 10000"/>
                  <a:gd name="connsiteY114" fmla="*/ 1260 h 10000"/>
                  <a:gd name="connsiteX115" fmla="*/ 3158 w 10000"/>
                  <a:gd name="connsiteY115" fmla="*/ 1276 h 10000"/>
                  <a:gd name="connsiteX116" fmla="*/ 3163 w 10000"/>
                  <a:gd name="connsiteY116" fmla="*/ 1295 h 10000"/>
                  <a:gd name="connsiteX117" fmla="*/ 3166 w 10000"/>
                  <a:gd name="connsiteY117" fmla="*/ 1308 h 10000"/>
                  <a:gd name="connsiteX118" fmla="*/ 3158 w 10000"/>
                  <a:gd name="connsiteY118" fmla="*/ 1315 h 10000"/>
                  <a:gd name="connsiteX119" fmla="*/ 3133 w 10000"/>
                  <a:gd name="connsiteY119" fmla="*/ 1299 h 10000"/>
                  <a:gd name="connsiteX120" fmla="*/ 3114 w 10000"/>
                  <a:gd name="connsiteY120" fmla="*/ 1276 h 10000"/>
                  <a:gd name="connsiteX121" fmla="*/ 3078 w 10000"/>
                  <a:gd name="connsiteY121" fmla="*/ 1240 h 10000"/>
                  <a:gd name="connsiteX122" fmla="*/ 3044 w 10000"/>
                  <a:gd name="connsiteY122" fmla="*/ 1227 h 10000"/>
                  <a:gd name="connsiteX123" fmla="*/ 3033 w 10000"/>
                  <a:gd name="connsiteY123" fmla="*/ 1231 h 10000"/>
                  <a:gd name="connsiteX124" fmla="*/ 3036 w 10000"/>
                  <a:gd name="connsiteY124" fmla="*/ 1256 h 10000"/>
                  <a:gd name="connsiteX125" fmla="*/ 3044 w 10000"/>
                  <a:gd name="connsiteY125" fmla="*/ 1266 h 10000"/>
                  <a:gd name="connsiteX126" fmla="*/ 3044 w 10000"/>
                  <a:gd name="connsiteY126" fmla="*/ 1276 h 10000"/>
                  <a:gd name="connsiteX127" fmla="*/ 3036 w 10000"/>
                  <a:gd name="connsiteY127" fmla="*/ 1276 h 10000"/>
                  <a:gd name="connsiteX128" fmla="*/ 3028 w 10000"/>
                  <a:gd name="connsiteY128" fmla="*/ 1266 h 10000"/>
                  <a:gd name="connsiteX129" fmla="*/ 3025 w 10000"/>
                  <a:gd name="connsiteY129" fmla="*/ 1256 h 10000"/>
                  <a:gd name="connsiteX130" fmla="*/ 3008 w 10000"/>
                  <a:gd name="connsiteY130" fmla="*/ 1205 h 10000"/>
                  <a:gd name="connsiteX131" fmla="*/ 3000 w 10000"/>
                  <a:gd name="connsiteY131" fmla="*/ 1192 h 10000"/>
                  <a:gd name="connsiteX132" fmla="*/ 2994 w 10000"/>
                  <a:gd name="connsiteY132" fmla="*/ 1176 h 10000"/>
                  <a:gd name="connsiteX133" fmla="*/ 2986 w 10000"/>
                  <a:gd name="connsiteY133" fmla="*/ 1182 h 10000"/>
                  <a:gd name="connsiteX134" fmla="*/ 2981 w 10000"/>
                  <a:gd name="connsiteY134" fmla="*/ 1192 h 10000"/>
                  <a:gd name="connsiteX135" fmla="*/ 2970 w 10000"/>
                  <a:gd name="connsiteY135" fmla="*/ 1201 h 10000"/>
                  <a:gd name="connsiteX136" fmla="*/ 2956 w 10000"/>
                  <a:gd name="connsiteY136" fmla="*/ 1218 h 10000"/>
                  <a:gd name="connsiteX137" fmla="*/ 2939 w 10000"/>
                  <a:gd name="connsiteY137" fmla="*/ 1240 h 10000"/>
                  <a:gd name="connsiteX138" fmla="*/ 2928 w 10000"/>
                  <a:gd name="connsiteY138" fmla="*/ 1247 h 10000"/>
                  <a:gd name="connsiteX139" fmla="*/ 2922 w 10000"/>
                  <a:gd name="connsiteY139" fmla="*/ 1250 h 10000"/>
                  <a:gd name="connsiteX140" fmla="*/ 2911 w 10000"/>
                  <a:gd name="connsiteY140" fmla="*/ 1250 h 10000"/>
                  <a:gd name="connsiteX141" fmla="*/ 2884 w 10000"/>
                  <a:gd name="connsiteY141" fmla="*/ 1247 h 10000"/>
                  <a:gd name="connsiteX142" fmla="*/ 2864 w 10000"/>
                  <a:gd name="connsiteY142" fmla="*/ 1237 h 10000"/>
                  <a:gd name="connsiteX143" fmla="*/ 2848 w 10000"/>
                  <a:gd name="connsiteY143" fmla="*/ 1231 h 10000"/>
                  <a:gd name="connsiteX144" fmla="*/ 2834 w 10000"/>
                  <a:gd name="connsiteY144" fmla="*/ 1227 h 10000"/>
                  <a:gd name="connsiteX145" fmla="*/ 2831 w 10000"/>
                  <a:gd name="connsiteY145" fmla="*/ 1227 h 10000"/>
                  <a:gd name="connsiteX146" fmla="*/ 2831 w 10000"/>
                  <a:gd name="connsiteY146" fmla="*/ 1221 h 10000"/>
                  <a:gd name="connsiteX147" fmla="*/ 2825 w 10000"/>
                  <a:gd name="connsiteY147" fmla="*/ 1205 h 10000"/>
                  <a:gd name="connsiteX148" fmla="*/ 2823 w 10000"/>
                  <a:gd name="connsiteY148" fmla="*/ 1192 h 10000"/>
                  <a:gd name="connsiteX149" fmla="*/ 2817 w 10000"/>
                  <a:gd name="connsiteY149" fmla="*/ 1182 h 10000"/>
                  <a:gd name="connsiteX150" fmla="*/ 2814 w 10000"/>
                  <a:gd name="connsiteY150" fmla="*/ 1176 h 10000"/>
                  <a:gd name="connsiteX151" fmla="*/ 2792 w 10000"/>
                  <a:gd name="connsiteY151" fmla="*/ 1172 h 10000"/>
                  <a:gd name="connsiteX152" fmla="*/ 2759 w 10000"/>
                  <a:gd name="connsiteY152" fmla="*/ 1156 h 10000"/>
                  <a:gd name="connsiteX153" fmla="*/ 2734 w 10000"/>
                  <a:gd name="connsiteY153" fmla="*/ 1143 h 10000"/>
                  <a:gd name="connsiteX154" fmla="*/ 2695 w 10000"/>
                  <a:gd name="connsiteY154" fmla="*/ 1124 h 10000"/>
                  <a:gd name="connsiteX155" fmla="*/ 2670 w 10000"/>
                  <a:gd name="connsiteY155" fmla="*/ 1108 h 10000"/>
                  <a:gd name="connsiteX156" fmla="*/ 2645 w 10000"/>
                  <a:gd name="connsiteY156" fmla="*/ 1091 h 10000"/>
                  <a:gd name="connsiteX157" fmla="*/ 2618 w 10000"/>
                  <a:gd name="connsiteY157" fmla="*/ 1088 h 10000"/>
                  <a:gd name="connsiteX158" fmla="*/ 2576 w 10000"/>
                  <a:gd name="connsiteY158" fmla="*/ 1088 h 10000"/>
                  <a:gd name="connsiteX159" fmla="*/ 2551 w 10000"/>
                  <a:gd name="connsiteY159" fmla="*/ 1091 h 10000"/>
                  <a:gd name="connsiteX160" fmla="*/ 2521 w 10000"/>
                  <a:gd name="connsiteY160" fmla="*/ 1098 h 10000"/>
                  <a:gd name="connsiteX161" fmla="*/ 2493 w 10000"/>
                  <a:gd name="connsiteY161" fmla="*/ 1104 h 10000"/>
                  <a:gd name="connsiteX162" fmla="*/ 2468 w 10000"/>
                  <a:gd name="connsiteY162" fmla="*/ 1108 h 10000"/>
                  <a:gd name="connsiteX163" fmla="*/ 2404 w 10000"/>
                  <a:gd name="connsiteY163" fmla="*/ 1124 h 10000"/>
                  <a:gd name="connsiteX164" fmla="*/ 2366 w 10000"/>
                  <a:gd name="connsiteY164" fmla="*/ 1133 h 10000"/>
                  <a:gd name="connsiteX165" fmla="*/ 2346 w 10000"/>
                  <a:gd name="connsiteY165" fmla="*/ 1137 h 10000"/>
                  <a:gd name="connsiteX166" fmla="*/ 2294 w 10000"/>
                  <a:gd name="connsiteY166" fmla="*/ 1146 h 10000"/>
                  <a:gd name="connsiteX167" fmla="*/ 2249 w 10000"/>
                  <a:gd name="connsiteY167" fmla="*/ 1156 h 10000"/>
                  <a:gd name="connsiteX168" fmla="*/ 2230 w 10000"/>
                  <a:gd name="connsiteY168" fmla="*/ 1156 h 10000"/>
                  <a:gd name="connsiteX169" fmla="*/ 2222 w 10000"/>
                  <a:gd name="connsiteY169" fmla="*/ 1163 h 10000"/>
                  <a:gd name="connsiteX170" fmla="*/ 2194 w 10000"/>
                  <a:gd name="connsiteY170" fmla="*/ 1163 h 10000"/>
                  <a:gd name="connsiteX171" fmla="*/ 2172 w 10000"/>
                  <a:gd name="connsiteY171" fmla="*/ 1163 h 10000"/>
                  <a:gd name="connsiteX172" fmla="*/ 2147 w 10000"/>
                  <a:gd name="connsiteY172" fmla="*/ 1166 h 10000"/>
                  <a:gd name="connsiteX173" fmla="*/ 2108 w 10000"/>
                  <a:gd name="connsiteY173" fmla="*/ 1166 h 10000"/>
                  <a:gd name="connsiteX174" fmla="*/ 2083 w 10000"/>
                  <a:gd name="connsiteY174" fmla="*/ 1156 h 10000"/>
                  <a:gd name="connsiteX175" fmla="*/ 2042 w 10000"/>
                  <a:gd name="connsiteY175" fmla="*/ 1143 h 10000"/>
                  <a:gd name="connsiteX176" fmla="*/ 2011 w 10000"/>
                  <a:gd name="connsiteY176" fmla="*/ 1143 h 10000"/>
                  <a:gd name="connsiteX177" fmla="*/ 1994 w 10000"/>
                  <a:gd name="connsiteY177" fmla="*/ 1146 h 10000"/>
                  <a:gd name="connsiteX178" fmla="*/ 1967 w 10000"/>
                  <a:gd name="connsiteY178" fmla="*/ 1156 h 10000"/>
                  <a:gd name="connsiteX179" fmla="*/ 1903 w 10000"/>
                  <a:gd name="connsiteY179" fmla="*/ 1176 h 10000"/>
                  <a:gd name="connsiteX180" fmla="*/ 1873 w 10000"/>
                  <a:gd name="connsiteY180" fmla="*/ 1182 h 10000"/>
                  <a:gd name="connsiteX181" fmla="*/ 1850 w 10000"/>
                  <a:gd name="connsiteY181" fmla="*/ 1185 h 10000"/>
                  <a:gd name="connsiteX182" fmla="*/ 1842 w 10000"/>
                  <a:gd name="connsiteY182" fmla="*/ 1192 h 10000"/>
                  <a:gd name="connsiteX183" fmla="*/ 1823 w 10000"/>
                  <a:gd name="connsiteY183" fmla="*/ 1195 h 10000"/>
                  <a:gd name="connsiteX184" fmla="*/ 1814 w 10000"/>
                  <a:gd name="connsiteY184" fmla="*/ 1201 h 10000"/>
                  <a:gd name="connsiteX185" fmla="*/ 1792 w 10000"/>
                  <a:gd name="connsiteY185" fmla="*/ 1218 h 10000"/>
                  <a:gd name="connsiteX186" fmla="*/ 1767 w 10000"/>
                  <a:gd name="connsiteY186" fmla="*/ 1231 h 10000"/>
                  <a:gd name="connsiteX187" fmla="*/ 1717 w 10000"/>
                  <a:gd name="connsiteY187" fmla="*/ 1266 h 10000"/>
                  <a:gd name="connsiteX188" fmla="*/ 1695 w 10000"/>
                  <a:gd name="connsiteY188" fmla="*/ 1279 h 10000"/>
                  <a:gd name="connsiteX189" fmla="*/ 1654 w 10000"/>
                  <a:gd name="connsiteY189" fmla="*/ 1308 h 10000"/>
                  <a:gd name="connsiteX190" fmla="*/ 1620 w 10000"/>
                  <a:gd name="connsiteY190" fmla="*/ 1334 h 10000"/>
                  <a:gd name="connsiteX191" fmla="*/ 1590 w 10000"/>
                  <a:gd name="connsiteY191" fmla="*/ 1360 h 10000"/>
                  <a:gd name="connsiteX192" fmla="*/ 1565 w 10000"/>
                  <a:gd name="connsiteY192" fmla="*/ 1380 h 10000"/>
                  <a:gd name="connsiteX193" fmla="*/ 1532 w 10000"/>
                  <a:gd name="connsiteY193" fmla="*/ 1402 h 10000"/>
                  <a:gd name="connsiteX194" fmla="*/ 1501 w 10000"/>
                  <a:gd name="connsiteY194" fmla="*/ 1418 h 10000"/>
                  <a:gd name="connsiteX195" fmla="*/ 1460 w 10000"/>
                  <a:gd name="connsiteY195" fmla="*/ 1438 h 10000"/>
                  <a:gd name="connsiteX196" fmla="*/ 1435 w 10000"/>
                  <a:gd name="connsiteY196" fmla="*/ 1454 h 10000"/>
                  <a:gd name="connsiteX197" fmla="*/ 1421 w 10000"/>
                  <a:gd name="connsiteY197" fmla="*/ 1464 h 10000"/>
                  <a:gd name="connsiteX198" fmla="*/ 1380 w 10000"/>
                  <a:gd name="connsiteY198" fmla="*/ 1473 h 10000"/>
                  <a:gd name="connsiteX199" fmla="*/ 1324 w 10000"/>
                  <a:gd name="connsiteY199" fmla="*/ 1477 h 10000"/>
                  <a:gd name="connsiteX200" fmla="*/ 1274 w 10000"/>
                  <a:gd name="connsiteY200" fmla="*/ 1483 h 10000"/>
                  <a:gd name="connsiteX201" fmla="*/ 1244 w 10000"/>
                  <a:gd name="connsiteY201" fmla="*/ 1486 h 10000"/>
                  <a:gd name="connsiteX202" fmla="*/ 1233 w 10000"/>
                  <a:gd name="connsiteY202" fmla="*/ 1486 h 10000"/>
                  <a:gd name="connsiteX203" fmla="*/ 1197 w 10000"/>
                  <a:gd name="connsiteY203" fmla="*/ 1493 h 10000"/>
                  <a:gd name="connsiteX204" fmla="*/ 1180 w 10000"/>
                  <a:gd name="connsiteY204" fmla="*/ 1496 h 10000"/>
                  <a:gd name="connsiteX205" fmla="*/ 1169 w 10000"/>
                  <a:gd name="connsiteY205" fmla="*/ 1496 h 10000"/>
                  <a:gd name="connsiteX206" fmla="*/ 1161 w 10000"/>
                  <a:gd name="connsiteY206" fmla="*/ 1503 h 10000"/>
                  <a:gd name="connsiteX207" fmla="*/ 1155 w 10000"/>
                  <a:gd name="connsiteY207" fmla="*/ 1503 h 10000"/>
                  <a:gd name="connsiteX208" fmla="*/ 501 w 10000"/>
                  <a:gd name="connsiteY208" fmla="*/ 2277 h 10000"/>
                  <a:gd name="connsiteX209" fmla="*/ 396 w 10000"/>
                  <a:gd name="connsiteY209" fmla="*/ 2532 h 10000"/>
                  <a:gd name="connsiteX210" fmla="*/ 324 w 10000"/>
                  <a:gd name="connsiteY210" fmla="*/ 2759 h 10000"/>
                  <a:gd name="connsiteX211" fmla="*/ 274 w 10000"/>
                  <a:gd name="connsiteY211" fmla="*/ 2866 h 10000"/>
                  <a:gd name="connsiteX212" fmla="*/ 202 w 10000"/>
                  <a:gd name="connsiteY212" fmla="*/ 3008 h 10000"/>
                  <a:gd name="connsiteX213" fmla="*/ 211 w 10000"/>
                  <a:gd name="connsiteY213" fmla="*/ 3177 h 10000"/>
                  <a:gd name="connsiteX214" fmla="*/ 235 w 10000"/>
                  <a:gd name="connsiteY214" fmla="*/ 3368 h 10000"/>
                  <a:gd name="connsiteX215" fmla="*/ 266 w 10000"/>
                  <a:gd name="connsiteY215" fmla="*/ 3595 h 10000"/>
                  <a:gd name="connsiteX216" fmla="*/ 299 w 10000"/>
                  <a:gd name="connsiteY216" fmla="*/ 3831 h 10000"/>
                  <a:gd name="connsiteX217" fmla="*/ 305 w 10000"/>
                  <a:gd name="connsiteY217" fmla="*/ 3863 h 10000"/>
                  <a:gd name="connsiteX218" fmla="*/ 341 w 10000"/>
                  <a:gd name="connsiteY218" fmla="*/ 3941 h 10000"/>
                  <a:gd name="connsiteX219" fmla="*/ 186 w 10000"/>
                  <a:gd name="connsiteY219" fmla="*/ 3935 h 10000"/>
                  <a:gd name="connsiteX220" fmla="*/ 30 w 10000"/>
                  <a:gd name="connsiteY220" fmla="*/ 3925 h 10000"/>
                  <a:gd name="connsiteX221" fmla="*/ 0 w 10000"/>
                  <a:gd name="connsiteY221" fmla="*/ 4054 h 10000"/>
                  <a:gd name="connsiteX222" fmla="*/ 14 w 10000"/>
                  <a:gd name="connsiteY222" fmla="*/ 4152 h 10000"/>
                  <a:gd name="connsiteX223" fmla="*/ 22 w 10000"/>
                  <a:gd name="connsiteY223" fmla="*/ 4242 h 10000"/>
                  <a:gd name="connsiteX224" fmla="*/ 30 w 10000"/>
                  <a:gd name="connsiteY224" fmla="*/ 4291 h 10000"/>
                  <a:gd name="connsiteX225" fmla="*/ 102 w 10000"/>
                  <a:gd name="connsiteY225" fmla="*/ 4271 h 10000"/>
                  <a:gd name="connsiteX226" fmla="*/ 155 w 10000"/>
                  <a:gd name="connsiteY226" fmla="*/ 4262 h 10000"/>
                  <a:gd name="connsiteX227" fmla="*/ 410 w 10000"/>
                  <a:gd name="connsiteY227" fmla="*/ 4255 h 10000"/>
                  <a:gd name="connsiteX228" fmla="*/ 418 w 10000"/>
                  <a:gd name="connsiteY228" fmla="*/ 4385 h 10000"/>
                  <a:gd name="connsiteX229" fmla="*/ 429 w 10000"/>
                  <a:gd name="connsiteY229" fmla="*/ 4543 h 10000"/>
                  <a:gd name="connsiteX230" fmla="*/ 443 w 10000"/>
                  <a:gd name="connsiteY230" fmla="*/ 4585 h 10000"/>
                  <a:gd name="connsiteX231" fmla="*/ 465 w 10000"/>
                  <a:gd name="connsiteY231" fmla="*/ 4611 h 10000"/>
                  <a:gd name="connsiteX232" fmla="*/ 468 w 10000"/>
                  <a:gd name="connsiteY232" fmla="*/ 4621 h 10000"/>
                  <a:gd name="connsiteX233" fmla="*/ 474 w 10000"/>
                  <a:gd name="connsiteY233" fmla="*/ 4679 h 10000"/>
                  <a:gd name="connsiteX234" fmla="*/ 554 w 10000"/>
                  <a:gd name="connsiteY234" fmla="*/ 4738 h 10000"/>
                  <a:gd name="connsiteX235" fmla="*/ 637 w 10000"/>
                  <a:gd name="connsiteY235" fmla="*/ 4809 h 10000"/>
                  <a:gd name="connsiteX236" fmla="*/ 704 w 10000"/>
                  <a:gd name="connsiteY236" fmla="*/ 4851 h 10000"/>
                  <a:gd name="connsiteX237" fmla="*/ 740 w 10000"/>
                  <a:gd name="connsiteY237" fmla="*/ 4893 h 10000"/>
                  <a:gd name="connsiteX238" fmla="*/ 756 w 10000"/>
                  <a:gd name="connsiteY238" fmla="*/ 4896 h 10000"/>
                  <a:gd name="connsiteX239" fmla="*/ 767 w 10000"/>
                  <a:gd name="connsiteY239" fmla="*/ 4880 h 10000"/>
                  <a:gd name="connsiteX240" fmla="*/ 806 w 10000"/>
                  <a:gd name="connsiteY240" fmla="*/ 4945 h 10000"/>
                  <a:gd name="connsiteX241" fmla="*/ 886 w 10000"/>
                  <a:gd name="connsiteY241" fmla="*/ 5078 h 10000"/>
                  <a:gd name="connsiteX242" fmla="*/ 911 w 10000"/>
                  <a:gd name="connsiteY242" fmla="*/ 5130 h 10000"/>
                  <a:gd name="connsiteX243" fmla="*/ 920 w 10000"/>
                  <a:gd name="connsiteY243" fmla="*/ 5191 h 10000"/>
                  <a:gd name="connsiteX244" fmla="*/ 920 w 10000"/>
                  <a:gd name="connsiteY244" fmla="*/ 5220 h 10000"/>
                  <a:gd name="connsiteX245" fmla="*/ 911 w 10000"/>
                  <a:gd name="connsiteY245" fmla="*/ 5314 h 10000"/>
                  <a:gd name="connsiteX246" fmla="*/ 898 w 10000"/>
                  <a:gd name="connsiteY246" fmla="*/ 5369 h 10000"/>
                  <a:gd name="connsiteX247" fmla="*/ 895 w 10000"/>
                  <a:gd name="connsiteY247" fmla="*/ 5385 h 10000"/>
                  <a:gd name="connsiteX248" fmla="*/ 895 w 10000"/>
                  <a:gd name="connsiteY248" fmla="*/ 5405 h 10000"/>
                  <a:gd name="connsiteX249" fmla="*/ 898 w 10000"/>
                  <a:gd name="connsiteY249" fmla="*/ 5434 h 10000"/>
                  <a:gd name="connsiteX250" fmla="*/ 911 w 10000"/>
                  <a:gd name="connsiteY250" fmla="*/ 5463 h 10000"/>
                  <a:gd name="connsiteX251" fmla="*/ 920 w 10000"/>
                  <a:gd name="connsiteY251" fmla="*/ 5492 h 10000"/>
                  <a:gd name="connsiteX252" fmla="*/ 934 w 10000"/>
                  <a:gd name="connsiteY252" fmla="*/ 5518 h 10000"/>
                  <a:gd name="connsiteX253" fmla="*/ 1169 w 10000"/>
                  <a:gd name="connsiteY253" fmla="*/ 5738 h 10000"/>
                  <a:gd name="connsiteX254" fmla="*/ 1188 w 10000"/>
                  <a:gd name="connsiteY254" fmla="*/ 5755 h 10000"/>
                  <a:gd name="connsiteX255" fmla="*/ 1216 w 10000"/>
                  <a:gd name="connsiteY255" fmla="*/ 5758 h 10000"/>
                  <a:gd name="connsiteX256" fmla="*/ 1313 w 10000"/>
                  <a:gd name="connsiteY256" fmla="*/ 5774 h 10000"/>
                  <a:gd name="connsiteX257" fmla="*/ 1349 w 10000"/>
                  <a:gd name="connsiteY257" fmla="*/ 5787 h 10000"/>
                  <a:gd name="connsiteX258" fmla="*/ 1393 w 10000"/>
                  <a:gd name="connsiteY258" fmla="*/ 5793 h 10000"/>
                  <a:gd name="connsiteX259" fmla="*/ 1393 w 10000"/>
                  <a:gd name="connsiteY259" fmla="*/ 5797 h 10000"/>
                  <a:gd name="connsiteX260" fmla="*/ 1421 w 10000"/>
                  <a:gd name="connsiteY260" fmla="*/ 5810 h 10000"/>
                  <a:gd name="connsiteX261" fmla="*/ 1446 w 10000"/>
                  <a:gd name="connsiteY261" fmla="*/ 5829 h 10000"/>
                  <a:gd name="connsiteX262" fmla="*/ 1460 w 10000"/>
                  <a:gd name="connsiteY262" fmla="*/ 5842 h 10000"/>
                  <a:gd name="connsiteX263" fmla="*/ 1476 w 10000"/>
                  <a:gd name="connsiteY263" fmla="*/ 5848 h 10000"/>
                  <a:gd name="connsiteX264" fmla="*/ 1501 w 10000"/>
                  <a:gd name="connsiteY264" fmla="*/ 5852 h 10000"/>
                  <a:gd name="connsiteX265" fmla="*/ 1532 w 10000"/>
                  <a:gd name="connsiteY265" fmla="*/ 5887 h 10000"/>
                  <a:gd name="connsiteX266" fmla="*/ 1565 w 10000"/>
                  <a:gd name="connsiteY266" fmla="*/ 5942 h 10000"/>
                  <a:gd name="connsiteX267" fmla="*/ 1587 w 10000"/>
                  <a:gd name="connsiteY267" fmla="*/ 5972 h 10000"/>
                  <a:gd name="connsiteX268" fmla="*/ 1612 w 10000"/>
                  <a:gd name="connsiteY268" fmla="*/ 5955 h 10000"/>
                  <a:gd name="connsiteX269" fmla="*/ 1679 w 10000"/>
                  <a:gd name="connsiteY269" fmla="*/ 6049 h 10000"/>
                  <a:gd name="connsiteX270" fmla="*/ 1720 w 10000"/>
                  <a:gd name="connsiteY270" fmla="*/ 6108 h 10000"/>
                  <a:gd name="connsiteX271" fmla="*/ 1751 w 10000"/>
                  <a:gd name="connsiteY271" fmla="*/ 6133 h 10000"/>
                  <a:gd name="connsiteX272" fmla="*/ 1792 w 10000"/>
                  <a:gd name="connsiteY272" fmla="*/ 6169 h 10000"/>
                  <a:gd name="connsiteX273" fmla="*/ 1801 w 10000"/>
                  <a:gd name="connsiteY273" fmla="*/ 6172 h 10000"/>
                  <a:gd name="connsiteX274" fmla="*/ 1814 w 10000"/>
                  <a:gd name="connsiteY274" fmla="*/ 6286 h 10000"/>
                  <a:gd name="connsiteX275" fmla="*/ 1817 w 10000"/>
                  <a:gd name="connsiteY275" fmla="*/ 6331 h 10000"/>
                  <a:gd name="connsiteX276" fmla="*/ 1809 w 10000"/>
                  <a:gd name="connsiteY276" fmla="*/ 6444 h 10000"/>
                  <a:gd name="connsiteX277" fmla="*/ 1801 w 10000"/>
                  <a:gd name="connsiteY277" fmla="*/ 6499 h 10000"/>
                  <a:gd name="connsiteX278" fmla="*/ 1781 w 10000"/>
                  <a:gd name="connsiteY278" fmla="*/ 6522 h 10000"/>
                  <a:gd name="connsiteX279" fmla="*/ 1773 w 10000"/>
                  <a:gd name="connsiteY279" fmla="*/ 6541 h 10000"/>
                  <a:gd name="connsiteX280" fmla="*/ 1762 w 10000"/>
                  <a:gd name="connsiteY280" fmla="*/ 6571 h 10000"/>
                  <a:gd name="connsiteX281" fmla="*/ 1767 w 10000"/>
                  <a:gd name="connsiteY281" fmla="*/ 6622 h 10000"/>
                  <a:gd name="connsiteX282" fmla="*/ 1767 w 10000"/>
                  <a:gd name="connsiteY282" fmla="*/ 6665 h 10000"/>
                  <a:gd name="connsiteX283" fmla="*/ 1767 w 10000"/>
                  <a:gd name="connsiteY283" fmla="*/ 6694 h 10000"/>
                  <a:gd name="connsiteX284" fmla="*/ 1776 w 10000"/>
                  <a:gd name="connsiteY284" fmla="*/ 6726 h 10000"/>
                  <a:gd name="connsiteX285" fmla="*/ 1776 w 10000"/>
                  <a:gd name="connsiteY285" fmla="*/ 6745 h 10000"/>
                  <a:gd name="connsiteX286" fmla="*/ 1767 w 10000"/>
                  <a:gd name="connsiteY286" fmla="*/ 6765 h 10000"/>
                  <a:gd name="connsiteX287" fmla="*/ 1762 w 10000"/>
                  <a:gd name="connsiteY287" fmla="*/ 6804 h 10000"/>
                  <a:gd name="connsiteX288" fmla="*/ 1753 w 10000"/>
                  <a:gd name="connsiteY288" fmla="*/ 6839 h 10000"/>
                  <a:gd name="connsiteX289" fmla="*/ 1742 w 10000"/>
                  <a:gd name="connsiteY289" fmla="*/ 6849 h 10000"/>
                  <a:gd name="connsiteX290" fmla="*/ 1726 w 10000"/>
                  <a:gd name="connsiteY290" fmla="*/ 6849 h 10000"/>
                  <a:gd name="connsiteX291" fmla="*/ 1712 w 10000"/>
                  <a:gd name="connsiteY291" fmla="*/ 6852 h 10000"/>
                  <a:gd name="connsiteX292" fmla="*/ 1640 w 10000"/>
                  <a:gd name="connsiteY292" fmla="*/ 6953 h 10000"/>
                  <a:gd name="connsiteX293" fmla="*/ 1493 w 10000"/>
                  <a:gd name="connsiteY293" fmla="*/ 7105 h 10000"/>
                  <a:gd name="connsiteX294" fmla="*/ 1490 w 10000"/>
                  <a:gd name="connsiteY294" fmla="*/ 7124 h 10000"/>
                  <a:gd name="connsiteX295" fmla="*/ 1468 w 10000"/>
                  <a:gd name="connsiteY295" fmla="*/ 7137 h 10000"/>
                  <a:gd name="connsiteX296" fmla="*/ 1454 w 10000"/>
                  <a:gd name="connsiteY296" fmla="*/ 7144 h 10000"/>
                  <a:gd name="connsiteX297" fmla="*/ 1452 w 10000"/>
                  <a:gd name="connsiteY297" fmla="*/ 7157 h 10000"/>
                  <a:gd name="connsiteX298" fmla="*/ 1446 w 10000"/>
                  <a:gd name="connsiteY298" fmla="*/ 7199 h 10000"/>
                  <a:gd name="connsiteX299" fmla="*/ 1476 w 10000"/>
                  <a:gd name="connsiteY299" fmla="*/ 7247 h 10000"/>
                  <a:gd name="connsiteX300" fmla="*/ 1501 w 10000"/>
                  <a:gd name="connsiteY300" fmla="*/ 7270 h 10000"/>
                  <a:gd name="connsiteX301" fmla="*/ 1518 w 10000"/>
                  <a:gd name="connsiteY301" fmla="*/ 7286 h 10000"/>
                  <a:gd name="connsiteX302" fmla="*/ 1524 w 10000"/>
                  <a:gd name="connsiteY302" fmla="*/ 7306 h 10000"/>
                  <a:gd name="connsiteX303" fmla="*/ 1540 w 10000"/>
                  <a:gd name="connsiteY303" fmla="*/ 7322 h 10000"/>
                  <a:gd name="connsiteX304" fmla="*/ 1565 w 10000"/>
                  <a:gd name="connsiteY304" fmla="*/ 7325 h 10000"/>
                  <a:gd name="connsiteX305" fmla="*/ 1590 w 10000"/>
                  <a:gd name="connsiteY305" fmla="*/ 7332 h 10000"/>
                  <a:gd name="connsiteX306" fmla="*/ 1615 w 10000"/>
                  <a:gd name="connsiteY306" fmla="*/ 7345 h 10000"/>
                  <a:gd name="connsiteX307" fmla="*/ 1662 w 10000"/>
                  <a:gd name="connsiteY307" fmla="*/ 7370 h 10000"/>
                  <a:gd name="connsiteX308" fmla="*/ 1670 w 10000"/>
                  <a:gd name="connsiteY308" fmla="*/ 7351 h 10000"/>
                  <a:gd name="connsiteX309" fmla="*/ 1726 w 10000"/>
                  <a:gd name="connsiteY309" fmla="*/ 7354 h 10000"/>
                  <a:gd name="connsiteX310" fmla="*/ 1726 w 10000"/>
                  <a:gd name="connsiteY310" fmla="*/ 7400 h 10000"/>
                  <a:gd name="connsiteX311" fmla="*/ 1773 w 10000"/>
                  <a:gd name="connsiteY311" fmla="*/ 7409 h 10000"/>
                  <a:gd name="connsiteX312" fmla="*/ 1806 w 10000"/>
                  <a:gd name="connsiteY312" fmla="*/ 7416 h 10000"/>
                  <a:gd name="connsiteX313" fmla="*/ 1839 w 10000"/>
                  <a:gd name="connsiteY313" fmla="*/ 7403 h 10000"/>
                  <a:gd name="connsiteX314" fmla="*/ 1886 w 10000"/>
                  <a:gd name="connsiteY314" fmla="*/ 7403 h 10000"/>
                  <a:gd name="connsiteX315" fmla="*/ 1898 w 10000"/>
                  <a:gd name="connsiteY315" fmla="*/ 7403 h 10000"/>
                  <a:gd name="connsiteX316" fmla="*/ 1914 w 10000"/>
                  <a:gd name="connsiteY316" fmla="*/ 7494 h 10000"/>
                  <a:gd name="connsiteX317" fmla="*/ 1895 w 10000"/>
                  <a:gd name="connsiteY317" fmla="*/ 7523 h 10000"/>
                  <a:gd name="connsiteX318" fmla="*/ 1825 w 10000"/>
                  <a:gd name="connsiteY318" fmla="*/ 7617 h 10000"/>
                  <a:gd name="connsiteX319" fmla="*/ 1776 w 10000"/>
                  <a:gd name="connsiteY319" fmla="*/ 7691 h 10000"/>
                  <a:gd name="connsiteX320" fmla="*/ 1781 w 10000"/>
                  <a:gd name="connsiteY320" fmla="*/ 7723 h 10000"/>
                  <a:gd name="connsiteX321" fmla="*/ 1767 w 10000"/>
                  <a:gd name="connsiteY321" fmla="*/ 7759 h 10000"/>
                  <a:gd name="connsiteX322" fmla="*/ 1762 w 10000"/>
                  <a:gd name="connsiteY322" fmla="*/ 7817 h 10000"/>
                  <a:gd name="connsiteX323" fmla="*/ 1762 w 10000"/>
                  <a:gd name="connsiteY323" fmla="*/ 7856 h 10000"/>
                  <a:gd name="connsiteX324" fmla="*/ 1776 w 10000"/>
                  <a:gd name="connsiteY324" fmla="*/ 7892 h 10000"/>
                  <a:gd name="connsiteX325" fmla="*/ 1784 w 10000"/>
                  <a:gd name="connsiteY325" fmla="*/ 7902 h 10000"/>
                  <a:gd name="connsiteX326" fmla="*/ 1801 w 10000"/>
                  <a:gd name="connsiteY326" fmla="*/ 7908 h 10000"/>
                  <a:gd name="connsiteX327" fmla="*/ 1809 w 10000"/>
                  <a:gd name="connsiteY327" fmla="*/ 7911 h 10000"/>
                  <a:gd name="connsiteX328" fmla="*/ 1801 w 10000"/>
                  <a:gd name="connsiteY328" fmla="*/ 7940 h 10000"/>
                  <a:gd name="connsiteX329" fmla="*/ 1798 w 10000"/>
                  <a:gd name="connsiteY329" fmla="*/ 7979 h 10000"/>
                  <a:gd name="connsiteX330" fmla="*/ 1806 w 10000"/>
                  <a:gd name="connsiteY330" fmla="*/ 8002 h 10000"/>
                  <a:gd name="connsiteX331" fmla="*/ 1823 w 10000"/>
                  <a:gd name="connsiteY331" fmla="*/ 8021 h 10000"/>
                  <a:gd name="connsiteX332" fmla="*/ 1834 w 10000"/>
                  <a:gd name="connsiteY332" fmla="*/ 8044 h 10000"/>
                  <a:gd name="connsiteX333" fmla="*/ 1839 w 10000"/>
                  <a:gd name="connsiteY333" fmla="*/ 8073 h 10000"/>
                  <a:gd name="connsiteX334" fmla="*/ 1842 w 10000"/>
                  <a:gd name="connsiteY334" fmla="*/ 8106 h 10000"/>
                  <a:gd name="connsiteX335" fmla="*/ 1839 w 10000"/>
                  <a:gd name="connsiteY335" fmla="*/ 8144 h 10000"/>
                  <a:gd name="connsiteX336" fmla="*/ 1856 w 10000"/>
                  <a:gd name="connsiteY336" fmla="*/ 8164 h 10000"/>
                  <a:gd name="connsiteX337" fmla="*/ 1886 w 10000"/>
                  <a:gd name="connsiteY337" fmla="*/ 8193 h 10000"/>
                  <a:gd name="connsiteX338" fmla="*/ 1922 w 10000"/>
                  <a:gd name="connsiteY338" fmla="*/ 8206 h 10000"/>
                  <a:gd name="connsiteX339" fmla="*/ 1967 w 10000"/>
                  <a:gd name="connsiteY339" fmla="*/ 8203 h 10000"/>
                  <a:gd name="connsiteX340" fmla="*/ 1986 w 10000"/>
                  <a:gd name="connsiteY340" fmla="*/ 8212 h 10000"/>
                  <a:gd name="connsiteX341" fmla="*/ 2000 w 10000"/>
                  <a:gd name="connsiteY341" fmla="*/ 8232 h 10000"/>
                  <a:gd name="connsiteX342" fmla="*/ 2033 w 10000"/>
                  <a:gd name="connsiteY342" fmla="*/ 8258 h 10000"/>
                  <a:gd name="connsiteX343" fmla="*/ 2050 w 10000"/>
                  <a:gd name="connsiteY343" fmla="*/ 8271 h 10000"/>
                  <a:gd name="connsiteX344" fmla="*/ 2089 w 10000"/>
                  <a:gd name="connsiteY344" fmla="*/ 8280 h 10000"/>
                  <a:gd name="connsiteX345" fmla="*/ 2122 w 10000"/>
                  <a:gd name="connsiteY345" fmla="*/ 8300 h 10000"/>
                  <a:gd name="connsiteX346" fmla="*/ 2163 w 10000"/>
                  <a:gd name="connsiteY346" fmla="*/ 8332 h 10000"/>
                  <a:gd name="connsiteX347" fmla="*/ 2172 w 10000"/>
                  <a:gd name="connsiteY347" fmla="*/ 8335 h 10000"/>
                  <a:gd name="connsiteX348" fmla="*/ 2177 w 10000"/>
                  <a:gd name="connsiteY348" fmla="*/ 8345 h 10000"/>
                  <a:gd name="connsiteX349" fmla="*/ 2163 w 10000"/>
                  <a:gd name="connsiteY349" fmla="*/ 8371 h 10000"/>
                  <a:gd name="connsiteX350" fmla="*/ 2139 w 10000"/>
                  <a:gd name="connsiteY350" fmla="*/ 8423 h 10000"/>
                  <a:gd name="connsiteX351" fmla="*/ 2130 w 10000"/>
                  <a:gd name="connsiteY351" fmla="*/ 8439 h 10000"/>
                  <a:gd name="connsiteX352" fmla="*/ 2105 w 10000"/>
                  <a:gd name="connsiteY352" fmla="*/ 8446 h 10000"/>
                  <a:gd name="connsiteX353" fmla="*/ 2080 w 10000"/>
                  <a:gd name="connsiteY353" fmla="*/ 8449 h 10000"/>
                  <a:gd name="connsiteX354" fmla="*/ 2075 w 10000"/>
                  <a:gd name="connsiteY354" fmla="*/ 8459 h 10000"/>
                  <a:gd name="connsiteX355" fmla="*/ 2072 w 10000"/>
                  <a:gd name="connsiteY355" fmla="*/ 8475 h 10000"/>
                  <a:gd name="connsiteX356" fmla="*/ 2080 w 10000"/>
                  <a:gd name="connsiteY356" fmla="*/ 8484 h 10000"/>
                  <a:gd name="connsiteX357" fmla="*/ 2100 w 10000"/>
                  <a:gd name="connsiteY357" fmla="*/ 8475 h 10000"/>
                  <a:gd name="connsiteX358" fmla="*/ 2141 w 10000"/>
                  <a:gd name="connsiteY358" fmla="*/ 8478 h 10000"/>
                  <a:gd name="connsiteX359" fmla="*/ 2172 w 10000"/>
                  <a:gd name="connsiteY359" fmla="*/ 8475 h 10000"/>
                  <a:gd name="connsiteX360" fmla="*/ 2188 w 10000"/>
                  <a:gd name="connsiteY360" fmla="*/ 8475 h 10000"/>
                  <a:gd name="connsiteX361" fmla="*/ 2222 w 10000"/>
                  <a:gd name="connsiteY361" fmla="*/ 8497 h 10000"/>
                  <a:gd name="connsiteX362" fmla="*/ 2252 w 10000"/>
                  <a:gd name="connsiteY362" fmla="*/ 8514 h 10000"/>
                  <a:gd name="connsiteX363" fmla="*/ 2274 w 10000"/>
                  <a:gd name="connsiteY363" fmla="*/ 8514 h 10000"/>
                  <a:gd name="connsiteX364" fmla="*/ 2299 w 10000"/>
                  <a:gd name="connsiteY364" fmla="*/ 8504 h 10000"/>
                  <a:gd name="connsiteX365" fmla="*/ 2310 w 10000"/>
                  <a:gd name="connsiteY365" fmla="*/ 8504 h 10000"/>
                  <a:gd name="connsiteX366" fmla="*/ 2319 w 10000"/>
                  <a:gd name="connsiteY366" fmla="*/ 8484 h 10000"/>
                  <a:gd name="connsiteX367" fmla="*/ 2338 w 10000"/>
                  <a:gd name="connsiteY367" fmla="*/ 8494 h 10000"/>
                  <a:gd name="connsiteX368" fmla="*/ 2338 w 10000"/>
                  <a:gd name="connsiteY368" fmla="*/ 8552 h 10000"/>
                  <a:gd name="connsiteX369" fmla="*/ 2366 w 10000"/>
                  <a:gd name="connsiteY369" fmla="*/ 8572 h 10000"/>
                  <a:gd name="connsiteX370" fmla="*/ 2382 w 10000"/>
                  <a:gd name="connsiteY370" fmla="*/ 8582 h 10000"/>
                  <a:gd name="connsiteX371" fmla="*/ 2435 w 10000"/>
                  <a:gd name="connsiteY371" fmla="*/ 8552 h 10000"/>
                  <a:gd name="connsiteX372" fmla="*/ 2443 w 10000"/>
                  <a:gd name="connsiteY372" fmla="*/ 8552 h 10000"/>
                  <a:gd name="connsiteX373" fmla="*/ 2454 w 10000"/>
                  <a:gd name="connsiteY373" fmla="*/ 8552 h 10000"/>
                  <a:gd name="connsiteX374" fmla="*/ 2471 w 10000"/>
                  <a:gd name="connsiteY374" fmla="*/ 8546 h 10000"/>
                  <a:gd name="connsiteX375" fmla="*/ 2488 w 10000"/>
                  <a:gd name="connsiteY375" fmla="*/ 8536 h 10000"/>
                  <a:gd name="connsiteX376" fmla="*/ 2501 w 10000"/>
                  <a:gd name="connsiteY376" fmla="*/ 8533 h 10000"/>
                  <a:gd name="connsiteX377" fmla="*/ 2512 w 10000"/>
                  <a:gd name="connsiteY377" fmla="*/ 8533 h 10000"/>
                  <a:gd name="connsiteX378" fmla="*/ 2521 w 10000"/>
                  <a:gd name="connsiteY378" fmla="*/ 8546 h 10000"/>
                  <a:gd name="connsiteX379" fmla="*/ 2521 w 10000"/>
                  <a:gd name="connsiteY379" fmla="*/ 8572 h 10000"/>
                  <a:gd name="connsiteX380" fmla="*/ 2535 w 10000"/>
                  <a:gd name="connsiteY380" fmla="*/ 8588 h 10000"/>
                  <a:gd name="connsiteX381" fmla="*/ 2551 w 10000"/>
                  <a:gd name="connsiteY381" fmla="*/ 8582 h 10000"/>
                  <a:gd name="connsiteX382" fmla="*/ 2560 w 10000"/>
                  <a:gd name="connsiteY382" fmla="*/ 8582 h 10000"/>
                  <a:gd name="connsiteX383" fmla="*/ 2573 w 10000"/>
                  <a:gd name="connsiteY383" fmla="*/ 8588 h 10000"/>
                  <a:gd name="connsiteX384" fmla="*/ 2584 w 10000"/>
                  <a:gd name="connsiteY384" fmla="*/ 8591 h 10000"/>
                  <a:gd name="connsiteX385" fmla="*/ 2590 w 10000"/>
                  <a:gd name="connsiteY385" fmla="*/ 8598 h 10000"/>
                  <a:gd name="connsiteX386" fmla="*/ 2598 w 10000"/>
                  <a:gd name="connsiteY386" fmla="*/ 8608 h 10000"/>
                  <a:gd name="connsiteX387" fmla="*/ 2607 w 10000"/>
                  <a:gd name="connsiteY387" fmla="*/ 8617 h 10000"/>
                  <a:gd name="connsiteX388" fmla="*/ 2618 w 10000"/>
                  <a:gd name="connsiteY388" fmla="*/ 8617 h 10000"/>
                  <a:gd name="connsiteX389" fmla="*/ 2640 w 10000"/>
                  <a:gd name="connsiteY389" fmla="*/ 8608 h 10000"/>
                  <a:gd name="connsiteX390" fmla="*/ 2670 w 10000"/>
                  <a:gd name="connsiteY390" fmla="*/ 8598 h 10000"/>
                  <a:gd name="connsiteX391" fmla="*/ 2673 w 10000"/>
                  <a:gd name="connsiteY391" fmla="*/ 8598 h 10000"/>
                  <a:gd name="connsiteX392" fmla="*/ 2690 w 10000"/>
                  <a:gd name="connsiteY392" fmla="*/ 8598 h 10000"/>
                  <a:gd name="connsiteX393" fmla="*/ 2698 w 10000"/>
                  <a:gd name="connsiteY393" fmla="*/ 8598 h 10000"/>
                  <a:gd name="connsiteX394" fmla="*/ 2712 w 10000"/>
                  <a:gd name="connsiteY394" fmla="*/ 8598 h 10000"/>
                  <a:gd name="connsiteX395" fmla="*/ 2726 w 10000"/>
                  <a:gd name="connsiteY395" fmla="*/ 8591 h 10000"/>
                  <a:gd name="connsiteX396" fmla="*/ 2737 w 10000"/>
                  <a:gd name="connsiteY396" fmla="*/ 8588 h 10000"/>
                  <a:gd name="connsiteX397" fmla="*/ 2759 w 10000"/>
                  <a:gd name="connsiteY397" fmla="*/ 8582 h 10000"/>
                  <a:gd name="connsiteX398" fmla="*/ 2770 w 10000"/>
                  <a:gd name="connsiteY398" fmla="*/ 8578 h 10000"/>
                  <a:gd name="connsiteX399" fmla="*/ 2784 w 10000"/>
                  <a:gd name="connsiteY399" fmla="*/ 8572 h 10000"/>
                  <a:gd name="connsiteX400" fmla="*/ 2795 w 10000"/>
                  <a:gd name="connsiteY400" fmla="*/ 8572 h 10000"/>
                  <a:gd name="connsiteX401" fmla="*/ 2803 w 10000"/>
                  <a:gd name="connsiteY401" fmla="*/ 8588 h 10000"/>
                  <a:gd name="connsiteX402" fmla="*/ 2803 w 10000"/>
                  <a:gd name="connsiteY402" fmla="*/ 8591 h 10000"/>
                  <a:gd name="connsiteX403" fmla="*/ 2803 w 10000"/>
                  <a:gd name="connsiteY403" fmla="*/ 8601 h 10000"/>
                  <a:gd name="connsiteX404" fmla="*/ 2809 w 10000"/>
                  <a:gd name="connsiteY404" fmla="*/ 8601 h 10000"/>
                  <a:gd name="connsiteX405" fmla="*/ 2823 w 10000"/>
                  <a:gd name="connsiteY405" fmla="*/ 8598 h 10000"/>
                  <a:gd name="connsiteX406" fmla="*/ 2831 w 10000"/>
                  <a:gd name="connsiteY406" fmla="*/ 8598 h 10000"/>
                  <a:gd name="connsiteX407" fmla="*/ 2839 w 10000"/>
                  <a:gd name="connsiteY407" fmla="*/ 8601 h 10000"/>
                  <a:gd name="connsiteX408" fmla="*/ 2848 w 10000"/>
                  <a:gd name="connsiteY408" fmla="*/ 8598 h 10000"/>
                  <a:gd name="connsiteX409" fmla="*/ 2856 w 10000"/>
                  <a:gd name="connsiteY409" fmla="*/ 8601 h 10000"/>
                  <a:gd name="connsiteX410" fmla="*/ 2859 w 10000"/>
                  <a:gd name="connsiteY410" fmla="*/ 8601 h 10000"/>
                  <a:gd name="connsiteX411" fmla="*/ 2864 w 10000"/>
                  <a:gd name="connsiteY411" fmla="*/ 8598 h 10000"/>
                  <a:gd name="connsiteX412" fmla="*/ 2889 w 10000"/>
                  <a:gd name="connsiteY412" fmla="*/ 8611 h 10000"/>
                  <a:gd name="connsiteX413" fmla="*/ 2906 w 10000"/>
                  <a:gd name="connsiteY413" fmla="*/ 8620 h 10000"/>
                  <a:gd name="connsiteX414" fmla="*/ 2914 w 10000"/>
                  <a:gd name="connsiteY414" fmla="*/ 8627 h 10000"/>
                  <a:gd name="connsiteX415" fmla="*/ 2920 w 10000"/>
                  <a:gd name="connsiteY415" fmla="*/ 8640 h 10000"/>
                  <a:gd name="connsiteX416" fmla="*/ 2922 w 10000"/>
                  <a:gd name="connsiteY416" fmla="*/ 8666 h 10000"/>
                  <a:gd name="connsiteX417" fmla="*/ 2922 w 10000"/>
                  <a:gd name="connsiteY417" fmla="*/ 8692 h 10000"/>
                  <a:gd name="connsiteX418" fmla="*/ 2939 w 10000"/>
                  <a:gd name="connsiteY418" fmla="*/ 8695 h 10000"/>
                  <a:gd name="connsiteX419" fmla="*/ 2953 w 10000"/>
                  <a:gd name="connsiteY419" fmla="*/ 8695 h 10000"/>
                  <a:gd name="connsiteX420" fmla="*/ 2961 w 10000"/>
                  <a:gd name="connsiteY420" fmla="*/ 8695 h 10000"/>
                  <a:gd name="connsiteX421" fmla="*/ 2972 w 10000"/>
                  <a:gd name="connsiteY421" fmla="*/ 8692 h 10000"/>
                  <a:gd name="connsiteX422" fmla="*/ 2981 w 10000"/>
                  <a:gd name="connsiteY422" fmla="*/ 8685 h 10000"/>
                  <a:gd name="connsiteX423" fmla="*/ 2989 w 10000"/>
                  <a:gd name="connsiteY423" fmla="*/ 8685 h 10000"/>
                  <a:gd name="connsiteX424" fmla="*/ 3008 w 10000"/>
                  <a:gd name="connsiteY424" fmla="*/ 8685 h 10000"/>
                  <a:gd name="connsiteX425" fmla="*/ 3028 w 10000"/>
                  <a:gd name="connsiteY425" fmla="*/ 8695 h 10000"/>
                  <a:gd name="connsiteX426" fmla="*/ 3042 w 10000"/>
                  <a:gd name="connsiteY426" fmla="*/ 8695 h 10000"/>
                  <a:gd name="connsiteX427" fmla="*/ 3053 w 10000"/>
                  <a:gd name="connsiteY427" fmla="*/ 8676 h 10000"/>
                  <a:gd name="connsiteX428" fmla="*/ 3061 w 10000"/>
                  <a:gd name="connsiteY428" fmla="*/ 8666 h 10000"/>
                  <a:gd name="connsiteX429" fmla="*/ 3066 w 10000"/>
                  <a:gd name="connsiteY429" fmla="*/ 8656 h 10000"/>
                  <a:gd name="connsiteX430" fmla="*/ 3091 w 10000"/>
                  <a:gd name="connsiteY430" fmla="*/ 8659 h 10000"/>
                  <a:gd name="connsiteX431" fmla="*/ 3105 w 10000"/>
                  <a:gd name="connsiteY431" fmla="*/ 8659 h 10000"/>
                  <a:gd name="connsiteX432" fmla="*/ 3108 w 10000"/>
                  <a:gd name="connsiteY432" fmla="*/ 8650 h 10000"/>
                  <a:gd name="connsiteX433" fmla="*/ 3147 w 10000"/>
                  <a:gd name="connsiteY433" fmla="*/ 8588 h 10000"/>
                  <a:gd name="connsiteX434" fmla="*/ 3150 w 10000"/>
                  <a:gd name="connsiteY434" fmla="*/ 8598 h 10000"/>
                  <a:gd name="connsiteX435" fmla="*/ 3163 w 10000"/>
                  <a:gd name="connsiteY435" fmla="*/ 8601 h 10000"/>
                  <a:gd name="connsiteX436" fmla="*/ 3180 w 10000"/>
                  <a:gd name="connsiteY436" fmla="*/ 8608 h 10000"/>
                  <a:gd name="connsiteX437" fmla="*/ 3188 w 10000"/>
                  <a:gd name="connsiteY437" fmla="*/ 8611 h 10000"/>
                  <a:gd name="connsiteX438" fmla="*/ 3227 w 10000"/>
                  <a:gd name="connsiteY438" fmla="*/ 8620 h 10000"/>
                  <a:gd name="connsiteX439" fmla="*/ 3238 w 10000"/>
                  <a:gd name="connsiteY439" fmla="*/ 8617 h 10000"/>
                  <a:gd name="connsiteX440" fmla="*/ 3247 w 10000"/>
                  <a:gd name="connsiteY440" fmla="*/ 8601 h 10000"/>
                  <a:gd name="connsiteX441" fmla="*/ 3269 w 10000"/>
                  <a:gd name="connsiteY441" fmla="*/ 8611 h 10000"/>
                  <a:gd name="connsiteX442" fmla="*/ 3277 w 10000"/>
                  <a:gd name="connsiteY442" fmla="*/ 8617 h 10000"/>
                  <a:gd name="connsiteX443" fmla="*/ 3285 w 10000"/>
                  <a:gd name="connsiteY443" fmla="*/ 8611 h 10000"/>
                  <a:gd name="connsiteX444" fmla="*/ 3307 w 10000"/>
                  <a:gd name="connsiteY444" fmla="*/ 8611 h 10000"/>
                  <a:gd name="connsiteX445" fmla="*/ 3319 w 10000"/>
                  <a:gd name="connsiteY445" fmla="*/ 8617 h 10000"/>
                  <a:gd name="connsiteX446" fmla="*/ 3324 w 10000"/>
                  <a:gd name="connsiteY446" fmla="*/ 8617 h 10000"/>
                  <a:gd name="connsiteX447" fmla="*/ 3327 w 10000"/>
                  <a:gd name="connsiteY447" fmla="*/ 8620 h 10000"/>
                  <a:gd name="connsiteX448" fmla="*/ 3341 w 10000"/>
                  <a:gd name="connsiteY448" fmla="*/ 8620 h 10000"/>
                  <a:gd name="connsiteX449" fmla="*/ 3357 w 10000"/>
                  <a:gd name="connsiteY449" fmla="*/ 8620 h 10000"/>
                  <a:gd name="connsiteX450" fmla="*/ 3374 w 10000"/>
                  <a:gd name="connsiteY450" fmla="*/ 8620 h 10000"/>
                  <a:gd name="connsiteX451" fmla="*/ 3382 w 10000"/>
                  <a:gd name="connsiteY451" fmla="*/ 8620 h 10000"/>
                  <a:gd name="connsiteX452" fmla="*/ 3399 w 10000"/>
                  <a:gd name="connsiteY452" fmla="*/ 8611 h 10000"/>
                  <a:gd name="connsiteX453" fmla="*/ 3413 w 10000"/>
                  <a:gd name="connsiteY453" fmla="*/ 8601 h 10000"/>
                  <a:gd name="connsiteX454" fmla="*/ 3421 w 10000"/>
                  <a:gd name="connsiteY454" fmla="*/ 8588 h 10000"/>
                  <a:gd name="connsiteX455" fmla="*/ 3421 w 10000"/>
                  <a:gd name="connsiteY455" fmla="*/ 8572 h 10000"/>
                  <a:gd name="connsiteX456" fmla="*/ 3421 w 10000"/>
                  <a:gd name="connsiteY456" fmla="*/ 8552 h 10000"/>
                  <a:gd name="connsiteX457" fmla="*/ 3424 w 10000"/>
                  <a:gd name="connsiteY457" fmla="*/ 8533 h 10000"/>
                  <a:gd name="connsiteX458" fmla="*/ 3432 w 10000"/>
                  <a:gd name="connsiteY458" fmla="*/ 8523 h 10000"/>
                  <a:gd name="connsiteX459" fmla="*/ 3446 w 10000"/>
                  <a:gd name="connsiteY459" fmla="*/ 8523 h 10000"/>
                  <a:gd name="connsiteX460" fmla="*/ 3457 w 10000"/>
                  <a:gd name="connsiteY460" fmla="*/ 8523 h 10000"/>
                  <a:gd name="connsiteX461" fmla="*/ 3476 w 10000"/>
                  <a:gd name="connsiteY461" fmla="*/ 8533 h 10000"/>
                  <a:gd name="connsiteX462" fmla="*/ 3485 w 10000"/>
                  <a:gd name="connsiteY462" fmla="*/ 8536 h 10000"/>
                  <a:gd name="connsiteX463" fmla="*/ 3501 w 10000"/>
                  <a:gd name="connsiteY463" fmla="*/ 8527 h 10000"/>
                  <a:gd name="connsiteX464" fmla="*/ 3504 w 10000"/>
                  <a:gd name="connsiteY464" fmla="*/ 8514 h 10000"/>
                  <a:gd name="connsiteX465" fmla="*/ 3510 w 10000"/>
                  <a:gd name="connsiteY465" fmla="*/ 8497 h 10000"/>
                  <a:gd name="connsiteX466" fmla="*/ 3537 w 10000"/>
                  <a:gd name="connsiteY466" fmla="*/ 8484 h 10000"/>
                  <a:gd name="connsiteX467" fmla="*/ 3562 w 10000"/>
                  <a:gd name="connsiteY467" fmla="*/ 8488 h 10000"/>
                  <a:gd name="connsiteX468" fmla="*/ 3568 w 10000"/>
                  <a:gd name="connsiteY468" fmla="*/ 8484 h 10000"/>
                  <a:gd name="connsiteX469" fmla="*/ 3584 w 10000"/>
                  <a:gd name="connsiteY469" fmla="*/ 8494 h 10000"/>
                  <a:gd name="connsiteX470" fmla="*/ 3593 w 10000"/>
                  <a:gd name="connsiteY470" fmla="*/ 8507 h 10000"/>
                  <a:gd name="connsiteX471" fmla="*/ 3618 w 10000"/>
                  <a:gd name="connsiteY471" fmla="*/ 8497 h 10000"/>
                  <a:gd name="connsiteX472" fmla="*/ 3643 w 10000"/>
                  <a:gd name="connsiteY472" fmla="*/ 8475 h 10000"/>
                  <a:gd name="connsiteX473" fmla="*/ 3657 w 10000"/>
                  <a:gd name="connsiteY473" fmla="*/ 8478 h 10000"/>
                  <a:gd name="connsiteX474" fmla="*/ 3670 w 10000"/>
                  <a:gd name="connsiteY474" fmla="*/ 8475 h 10000"/>
                  <a:gd name="connsiteX475" fmla="*/ 3673 w 10000"/>
                  <a:gd name="connsiteY475" fmla="*/ 8468 h 10000"/>
                  <a:gd name="connsiteX476" fmla="*/ 3681 w 10000"/>
                  <a:gd name="connsiteY476" fmla="*/ 8468 h 10000"/>
                  <a:gd name="connsiteX477" fmla="*/ 3698 w 10000"/>
                  <a:gd name="connsiteY477" fmla="*/ 8478 h 10000"/>
                  <a:gd name="connsiteX478" fmla="*/ 3720 w 10000"/>
                  <a:gd name="connsiteY478" fmla="*/ 8497 h 10000"/>
                  <a:gd name="connsiteX479" fmla="*/ 3715 w 10000"/>
                  <a:gd name="connsiteY479" fmla="*/ 8504 h 10000"/>
                  <a:gd name="connsiteX480" fmla="*/ 3729 w 10000"/>
                  <a:gd name="connsiteY480" fmla="*/ 8514 h 10000"/>
                  <a:gd name="connsiteX481" fmla="*/ 3729 w 10000"/>
                  <a:gd name="connsiteY481" fmla="*/ 8517 h 10000"/>
                  <a:gd name="connsiteX482" fmla="*/ 3740 w 10000"/>
                  <a:gd name="connsiteY482" fmla="*/ 8527 h 10000"/>
                  <a:gd name="connsiteX483" fmla="*/ 3759 w 10000"/>
                  <a:gd name="connsiteY483" fmla="*/ 8517 h 10000"/>
                  <a:gd name="connsiteX484" fmla="*/ 3762 w 10000"/>
                  <a:gd name="connsiteY484" fmla="*/ 8504 h 10000"/>
                  <a:gd name="connsiteX485" fmla="*/ 3770 w 10000"/>
                  <a:gd name="connsiteY485" fmla="*/ 8488 h 10000"/>
                  <a:gd name="connsiteX486" fmla="*/ 3778 w 10000"/>
                  <a:gd name="connsiteY486" fmla="*/ 8484 h 10000"/>
                  <a:gd name="connsiteX487" fmla="*/ 3792 w 10000"/>
                  <a:gd name="connsiteY487" fmla="*/ 8475 h 10000"/>
                  <a:gd name="connsiteX488" fmla="*/ 3803 w 10000"/>
                  <a:gd name="connsiteY488" fmla="*/ 8478 h 10000"/>
                  <a:gd name="connsiteX489" fmla="*/ 3809 w 10000"/>
                  <a:gd name="connsiteY489" fmla="*/ 8475 h 10000"/>
                  <a:gd name="connsiteX490" fmla="*/ 3825 w 10000"/>
                  <a:gd name="connsiteY490" fmla="*/ 8465 h 10000"/>
                  <a:gd name="connsiteX491" fmla="*/ 3834 w 10000"/>
                  <a:gd name="connsiteY491" fmla="*/ 8468 h 10000"/>
                  <a:gd name="connsiteX492" fmla="*/ 3842 w 10000"/>
                  <a:gd name="connsiteY492" fmla="*/ 8478 h 10000"/>
                  <a:gd name="connsiteX493" fmla="*/ 3850 w 10000"/>
                  <a:gd name="connsiteY493" fmla="*/ 8478 h 10000"/>
                  <a:gd name="connsiteX494" fmla="*/ 3859 w 10000"/>
                  <a:gd name="connsiteY494" fmla="*/ 8484 h 10000"/>
                  <a:gd name="connsiteX495" fmla="*/ 3873 w 10000"/>
                  <a:gd name="connsiteY495" fmla="*/ 8494 h 10000"/>
                  <a:gd name="connsiteX496" fmla="*/ 3875 w 10000"/>
                  <a:gd name="connsiteY496" fmla="*/ 8507 h 10000"/>
                  <a:gd name="connsiteX497" fmla="*/ 3881 w 10000"/>
                  <a:gd name="connsiteY497" fmla="*/ 8527 h 10000"/>
                  <a:gd name="connsiteX498" fmla="*/ 3875 w 10000"/>
                  <a:gd name="connsiteY498" fmla="*/ 8546 h 10000"/>
                  <a:gd name="connsiteX499" fmla="*/ 3892 w 10000"/>
                  <a:gd name="connsiteY499" fmla="*/ 8546 h 10000"/>
                  <a:gd name="connsiteX500" fmla="*/ 3900 w 10000"/>
                  <a:gd name="connsiteY500" fmla="*/ 8543 h 10000"/>
                  <a:gd name="connsiteX501" fmla="*/ 3906 w 10000"/>
                  <a:gd name="connsiteY501" fmla="*/ 8543 h 10000"/>
                  <a:gd name="connsiteX502" fmla="*/ 3922 w 10000"/>
                  <a:gd name="connsiteY502" fmla="*/ 8552 h 10000"/>
                  <a:gd name="connsiteX503" fmla="*/ 3939 w 10000"/>
                  <a:gd name="connsiteY503" fmla="*/ 8559 h 10000"/>
                  <a:gd name="connsiteX504" fmla="*/ 3953 w 10000"/>
                  <a:gd name="connsiteY504" fmla="*/ 8572 h 10000"/>
                  <a:gd name="connsiteX505" fmla="*/ 3956 w 10000"/>
                  <a:gd name="connsiteY505" fmla="*/ 8588 h 10000"/>
                  <a:gd name="connsiteX506" fmla="*/ 3956 w 10000"/>
                  <a:gd name="connsiteY506" fmla="*/ 8608 h 10000"/>
                  <a:gd name="connsiteX507" fmla="*/ 3972 w 10000"/>
                  <a:gd name="connsiteY507" fmla="*/ 8608 h 10000"/>
                  <a:gd name="connsiteX508" fmla="*/ 3986 w 10000"/>
                  <a:gd name="connsiteY508" fmla="*/ 8608 h 10000"/>
                  <a:gd name="connsiteX509" fmla="*/ 3997 w 10000"/>
                  <a:gd name="connsiteY509" fmla="*/ 8608 h 10000"/>
                  <a:gd name="connsiteX510" fmla="*/ 4006 w 10000"/>
                  <a:gd name="connsiteY510" fmla="*/ 8608 h 10000"/>
                  <a:gd name="connsiteX511" fmla="*/ 4006 w 10000"/>
                  <a:gd name="connsiteY511" fmla="*/ 8611 h 10000"/>
                  <a:gd name="connsiteX512" fmla="*/ 4011 w 10000"/>
                  <a:gd name="connsiteY512" fmla="*/ 8611 h 10000"/>
                  <a:gd name="connsiteX513" fmla="*/ 4022 w 10000"/>
                  <a:gd name="connsiteY513" fmla="*/ 8620 h 10000"/>
                  <a:gd name="connsiteX514" fmla="*/ 4042 w 10000"/>
                  <a:gd name="connsiteY514" fmla="*/ 8620 h 10000"/>
                  <a:gd name="connsiteX515" fmla="*/ 4050 w 10000"/>
                  <a:gd name="connsiteY515" fmla="*/ 8617 h 10000"/>
                  <a:gd name="connsiteX516" fmla="*/ 4069 w 10000"/>
                  <a:gd name="connsiteY516" fmla="*/ 8620 h 10000"/>
                  <a:gd name="connsiteX517" fmla="*/ 4086 w 10000"/>
                  <a:gd name="connsiteY517" fmla="*/ 8630 h 10000"/>
                  <a:gd name="connsiteX518" fmla="*/ 4108 w 10000"/>
                  <a:gd name="connsiteY518" fmla="*/ 8627 h 10000"/>
                  <a:gd name="connsiteX519" fmla="*/ 4125 w 10000"/>
                  <a:gd name="connsiteY519" fmla="*/ 8620 h 10000"/>
                  <a:gd name="connsiteX520" fmla="*/ 4133 w 10000"/>
                  <a:gd name="connsiteY520" fmla="*/ 8611 h 10000"/>
                  <a:gd name="connsiteX521" fmla="*/ 4139 w 10000"/>
                  <a:gd name="connsiteY521" fmla="*/ 8608 h 10000"/>
                  <a:gd name="connsiteX522" fmla="*/ 4147 w 10000"/>
                  <a:gd name="connsiteY522" fmla="*/ 8601 h 10000"/>
                  <a:gd name="connsiteX523" fmla="*/ 4155 w 10000"/>
                  <a:gd name="connsiteY523" fmla="*/ 8591 h 10000"/>
                  <a:gd name="connsiteX524" fmla="*/ 4166 w 10000"/>
                  <a:gd name="connsiteY524" fmla="*/ 8582 h 10000"/>
                  <a:gd name="connsiteX525" fmla="*/ 4183 w 10000"/>
                  <a:gd name="connsiteY525" fmla="*/ 8569 h 10000"/>
                  <a:gd name="connsiteX526" fmla="*/ 4191 w 10000"/>
                  <a:gd name="connsiteY526" fmla="*/ 8562 h 10000"/>
                  <a:gd name="connsiteX527" fmla="*/ 4208 w 10000"/>
                  <a:gd name="connsiteY527" fmla="*/ 8552 h 10000"/>
                  <a:gd name="connsiteX528" fmla="*/ 4230 w 10000"/>
                  <a:gd name="connsiteY528" fmla="*/ 8552 h 10000"/>
                  <a:gd name="connsiteX529" fmla="*/ 4238 w 10000"/>
                  <a:gd name="connsiteY529" fmla="*/ 8559 h 10000"/>
                  <a:gd name="connsiteX530" fmla="*/ 4247 w 10000"/>
                  <a:gd name="connsiteY530" fmla="*/ 8572 h 10000"/>
                  <a:gd name="connsiteX531" fmla="*/ 4252 w 10000"/>
                  <a:gd name="connsiteY531" fmla="*/ 8578 h 10000"/>
                  <a:gd name="connsiteX532" fmla="*/ 4263 w 10000"/>
                  <a:gd name="connsiteY532" fmla="*/ 8582 h 10000"/>
                  <a:gd name="connsiteX533" fmla="*/ 4277 w 10000"/>
                  <a:gd name="connsiteY533" fmla="*/ 8572 h 10000"/>
                  <a:gd name="connsiteX534" fmla="*/ 4294 w 10000"/>
                  <a:gd name="connsiteY534" fmla="*/ 8559 h 10000"/>
                  <a:gd name="connsiteX535" fmla="*/ 4302 w 10000"/>
                  <a:gd name="connsiteY535" fmla="*/ 8546 h 10000"/>
                  <a:gd name="connsiteX536" fmla="*/ 4310 w 10000"/>
                  <a:gd name="connsiteY536" fmla="*/ 8543 h 10000"/>
                  <a:gd name="connsiteX537" fmla="*/ 4313 w 10000"/>
                  <a:gd name="connsiteY537" fmla="*/ 8543 h 10000"/>
                  <a:gd name="connsiteX538" fmla="*/ 4332 w 10000"/>
                  <a:gd name="connsiteY538" fmla="*/ 8546 h 10000"/>
                  <a:gd name="connsiteX539" fmla="*/ 4335 w 10000"/>
                  <a:gd name="connsiteY539" fmla="*/ 8559 h 10000"/>
                  <a:gd name="connsiteX540" fmla="*/ 4349 w 10000"/>
                  <a:gd name="connsiteY540" fmla="*/ 8588 h 10000"/>
                  <a:gd name="connsiteX541" fmla="*/ 4360 w 10000"/>
                  <a:gd name="connsiteY541" fmla="*/ 8591 h 10000"/>
                  <a:gd name="connsiteX542" fmla="*/ 4366 w 10000"/>
                  <a:gd name="connsiteY542" fmla="*/ 8591 h 10000"/>
                  <a:gd name="connsiteX543" fmla="*/ 4382 w 10000"/>
                  <a:gd name="connsiteY543" fmla="*/ 8598 h 10000"/>
                  <a:gd name="connsiteX544" fmla="*/ 4385 w 10000"/>
                  <a:gd name="connsiteY544" fmla="*/ 8598 h 10000"/>
                  <a:gd name="connsiteX545" fmla="*/ 4402 w 10000"/>
                  <a:gd name="connsiteY545" fmla="*/ 8598 h 10000"/>
                  <a:gd name="connsiteX546" fmla="*/ 4421 w 10000"/>
                  <a:gd name="connsiteY546" fmla="*/ 8591 h 10000"/>
                  <a:gd name="connsiteX547" fmla="*/ 4440 w 10000"/>
                  <a:gd name="connsiteY547" fmla="*/ 8591 h 10000"/>
                  <a:gd name="connsiteX548" fmla="*/ 4449 w 10000"/>
                  <a:gd name="connsiteY548" fmla="*/ 8598 h 10000"/>
                  <a:gd name="connsiteX549" fmla="*/ 4454 w 10000"/>
                  <a:gd name="connsiteY549" fmla="*/ 8617 h 10000"/>
                  <a:gd name="connsiteX550" fmla="*/ 4463 w 10000"/>
                  <a:gd name="connsiteY550" fmla="*/ 8608 h 10000"/>
                  <a:gd name="connsiteX551" fmla="*/ 4474 w 10000"/>
                  <a:gd name="connsiteY551" fmla="*/ 8608 h 10000"/>
                  <a:gd name="connsiteX552" fmla="*/ 4490 w 10000"/>
                  <a:gd name="connsiteY552" fmla="*/ 8617 h 10000"/>
                  <a:gd name="connsiteX553" fmla="*/ 4504 w 10000"/>
                  <a:gd name="connsiteY553" fmla="*/ 8617 h 10000"/>
                  <a:gd name="connsiteX554" fmla="*/ 4518 w 10000"/>
                  <a:gd name="connsiteY554" fmla="*/ 8617 h 10000"/>
                  <a:gd name="connsiteX555" fmla="*/ 4535 w 10000"/>
                  <a:gd name="connsiteY555" fmla="*/ 8611 h 10000"/>
                  <a:gd name="connsiteX556" fmla="*/ 4546 w 10000"/>
                  <a:gd name="connsiteY556" fmla="*/ 8611 h 10000"/>
                  <a:gd name="connsiteX557" fmla="*/ 4562 w 10000"/>
                  <a:gd name="connsiteY557" fmla="*/ 8611 h 10000"/>
                  <a:gd name="connsiteX558" fmla="*/ 4571 w 10000"/>
                  <a:gd name="connsiteY558" fmla="*/ 8611 h 10000"/>
                  <a:gd name="connsiteX559" fmla="*/ 4579 w 10000"/>
                  <a:gd name="connsiteY559" fmla="*/ 8608 h 10000"/>
                  <a:gd name="connsiteX560" fmla="*/ 4584 w 10000"/>
                  <a:gd name="connsiteY560" fmla="*/ 8608 h 10000"/>
                  <a:gd name="connsiteX561" fmla="*/ 4601 w 10000"/>
                  <a:gd name="connsiteY561" fmla="*/ 8617 h 10000"/>
                  <a:gd name="connsiteX562" fmla="*/ 4609 w 10000"/>
                  <a:gd name="connsiteY562" fmla="*/ 8627 h 10000"/>
                  <a:gd name="connsiteX563" fmla="*/ 4618 w 10000"/>
                  <a:gd name="connsiteY563" fmla="*/ 8637 h 10000"/>
                  <a:gd name="connsiteX564" fmla="*/ 4618 w 10000"/>
                  <a:gd name="connsiteY564" fmla="*/ 8646 h 10000"/>
                  <a:gd name="connsiteX565" fmla="*/ 4634 w 10000"/>
                  <a:gd name="connsiteY565" fmla="*/ 8656 h 10000"/>
                  <a:gd name="connsiteX566" fmla="*/ 4640 w 10000"/>
                  <a:gd name="connsiteY566" fmla="*/ 8659 h 10000"/>
                  <a:gd name="connsiteX567" fmla="*/ 4651 w 10000"/>
                  <a:gd name="connsiteY567" fmla="*/ 8666 h 10000"/>
                  <a:gd name="connsiteX568" fmla="*/ 4657 w 10000"/>
                  <a:gd name="connsiteY568" fmla="*/ 8659 h 10000"/>
                  <a:gd name="connsiteX569" fmla="*/ 4668 w 10000"/>
                  <a:gd name="connsiteY569" fmla="*/ 8650 h 10000"/>
                  <a:gd name="connsiteX570" fmla="*/ 4676 w 10000"/>
                  <a:gd name="connsiteY570" fmla="*/ 8650 h 10000"/>
                  <a:gd name="connsiteX571" fmla="*/ 4690 w 10000"/>
                  <a:gd name="connsiteY571" fmla="*/ 8650 h 10000"/>
                  <a:gd name="connsiteX572" fmla="*/ 4698 w 10000"/>
                  <a:gd name="connsiteY572" fmla="*/ 8650 h 10000"/>
                  <a:gd name="connsiteX573" fmla="*/ 4704 w 10000"/>
                  <a:gd name="connsiteY573" fmla="*/ 8650 h 10000"/>
                  <a:gd name="connsiteX574" fmla="*/ 4706 w 10000"/>
                  <a:gd name="connsiteY574" fmla="*/ 8659 h 10000"/>
                  <a:gd name="connsiteX575" fmla="*/ 4706 w 10000"/>
                  <a:gd name="connsiteY575" fmla="*/ 8666 h 10000"/>
                  <a:gd name="connsiteX576" fmla="*/ 4723 w 10000"/>
                  <a:gd name="connsiteY576" fmla="*/ 8682 h 10000"/>
                  <a:gd name="connsiteX577" fmla="*/ 4737 w 10000"/>
                  <a:gd name="connsiteY577" fmla="*/ 8682 h 10000"/>
                  <a:gd name="connsiteX578" fmla="*/ 4745 w 10000"/>
                  <a:gd name="connsiteY578" fmla="*/ 8676 h 10000"/>
                  <a:gd name="connsiteX579" fmla="*/ 4756 w 10000"/>
                  <a:gd name="connsiteY579" fmla="*/ 8666 h 10000"/>
                  <a:gd name="connsiteX580" fmla="*/ 4765 w 10000"/>
                  <a:gd name="connsiteY580" fmla="*/ 8666 h 10000"/>
                  <a:gd name="connsiteX581" fmla="*/ 4765 w 10000"/>
                  <a:gd name="connsiteY581" fmla="*/ 8682 h 10000"/>
                  <a:gd name="connsiteX582" fmla="*/ 4770 w 10000"/>
                  <a:gd name="connsiteY582" fmla="*/ 8701 h 10000"/>
                  <a:gd name="connsiteX583" fmla="*/ 4778 w 10000"/>
                  <a:gd name="connsiteY583" fmla="*/ 8705 h 10000"/>
                  <a:gd name="connsiteX584" fmla="*/ 4795 w 10000"/>
                  <a:gd name="connsiteY584" fmla="*/ 8714 h 10000"/>
                  <a:gd name="connsiteX585" fmla="*/ 4812 w 10000"/>
                  <a:gd name="connsiteY585" fmla="*/ 8714 h 10000"/>
                  <a:gd name="connsiteX586" fmla="*/ 4825 w 10000"/>
                  <a:gd name="connsiteY586" fmla="*/ 8705 h 10000"/>
                  <a:gd name="connsiteX587" fmla="*/ 4825 w 10000"/>
                  <a:gd name="connsiteY587" fmla="*/ 8701 h 10000"/>
                  <a:gd name="connsiteX588" fmla="*/ 4828 w 10000"/>
                  <a:gd name="connsiteY588" fmla="*/ 8701 h 10000"/>
                  <a:gd name="connsiteX589" fmla="*/ 4837 w 10000"/>
                  <a:gd name="connsiteY589" fmla="*/ 8692 h 10000"/>
                  <a:gd name="connsiteX590" fmla="*/ 4842 w 10000"/>
                  <a:gd name="connsiteY590" fmla="*/ 8685 h 10000"/>
                  <a:gd name="connsiteX591" fmla="*/ 4859 w 10000"/>
                  <a:gd name="connsiteY591" fmla="*/ 8692 h 10000"/>
                  <a:gd name="connsiteX592" fmla="*/ 4870 w 10000"/>
                  <a:gd name="connsiteY592" fmla="*/ 8701 h 10000"/>
                  <a:gd name="connsiteX593" fmla="*/ 4878 w 10000"/>
                  <a:gd name="connsiteY593" fmla="*/ 8714 h 10000"/>
                  <a:gd name="connsiteX594" fmla="*/ 4892 w 10000"/>
                  <a:gd name="connsiteY594" fmla="*/ 8724 h 10000"/>
                  <a:gd name="connsiteX595" fmla="*/ 4900 w 10000"/>
                  <a:gd name="connsiteY595" fmla="*/ 8724 h 10000"/>
                  <a:gd name="connsiteX596" fmla="*/ 4906 w 10000"/>
                  <a:gd name="connsiteY596" fmla="*/ 8705 h 10000"/>
                  <a:gd name="connsiteX597" fmla="*/ 4925 w 10000"/>
                  <a:gd name="connsiteY597" fmla="*/ 8724 h 10000"/>
                  <a:gd name="connsiteX598" fmla="*/ 4939 w 10000"/>
                  <a:gd name="connsiteY598" fmla="*/ 8701 h 10000"/>
                  <a:gd name="connsiteX599" fmla="*/ 4950 w 10000"/>
                  <a:gd name="connsiteY599" fmla="*/ 8695 h 10000"/>
                  <a:gd name="connsiteX600" fmla="*/ 4956 w 10000"/>
                  <a:gd name="connsiteY600" fmla="*/ 8692 h 10000"/>
                  <a:gd name="connsiteX601" fmla="*/ 4986 w 10000"/>
                  <a:gd name="connsiteY601" fmla="*/ 8705 h 10000"/>
                  <a:gd name="connsiteX602" fmla="*/ 5003 w 10000"/>
                  <a:gd name="connsiteY602" fmla="*/ 8701 h 10000"/>
                  <a:gd name="connsiteX603" fmla="*/ 5011 w 10000"/>
                  <a:gd name="connsiteY603" fmla="*/ 8692 h 10000"/>
                  <a:gd name="connsiteX604" fmla="*/ 5028 w 10000"/>
                  <a:gd name="connsiteY604" fmla="*/ 8682 h 10000"/>
                  <a:gd name="connsiteX605" fmla="*/ 5030 w 10000"/>
                  <a:gd name="connsiteY605" fmla="*/ 8659 h 10000"/>
                  <a:gd name="connsiteX606" fmla="*/ 5039 w 10000"/>
                  <a:gd name="connsiteY606" fmla="*/ 8656 h 10000"/>
                  <a:gd name="connsiteX607" fmla="*/ 5053 w 10000"/>
                  <a:gd name="connsiteY607" fmla="*/ 8669 h 10000"/>
                  <a:gd name="connsiteX608" fmla="*/ 5061 w 10000"/>
                  <a:gd name="connsiteY608" fmla="*/ 8669 h 10000"/>
                  <a:gd name="connsiteX609" fmla="*/ 5061 w 10000"/>
                  <a:gd name="connsiteY609" fmla="*/ 8676 h 10000"/>
                  <a:gd name="connsiteX610" fmla="*/ 5069 w 10000"/>
                  <a:gd name="connsiteY610" fmla="*/ 8669 h 10000"/>
                  <a:gd name="connsiteX611" fmla="*/ 5083 w 10000"/>
                  <a:gd name="connsiteY611" fmla="*/ 8669 h 10000"/>
                  <a:gd name="connsiteX612" fmla="*/ 5100 w 10000"/>
                  <a:gd name="connsiteY612" fmla="*/ 8669 h 10000"/>
                  <a:gd name="connsiteX613" fmla="*/ 5119 w 10000"/>
                  <a:gd name="connsiteY613" fmla="*/ 8682 h 10000"/>
                  <a:gd name="connsiteX614" fmla="*/ 5136 w 10000"/>
                  <a:gd name="connsiteY614" fmla="*/ 8692 h 10000"/>
                  <a:gd name="connsiteX615" fmla="*/ 5161 w 10000"/>
                  <a:gd name="connsiteY615" fmla="*/ 8701 h 10000"/>
                  <a:gd name="connsiteX616" fmla="*/ 5183 w 10000"/>
                  <a:gd name="connsiteY616" fmla="*/ 8701 h 10000"/>
                  <a:gd name="connsiteX617" fmla="*/ 5199 w 10000"/>
                  <a:gd name="connsiteY617" fmla="*/ 8701 h 10000"/>
                  <a:gd name="connsiteX618" fmla="*/ 5213 w 10000"/>
                  <a:gd name="connsiteY618" fmla="*/ 8705 h 10000"/>
                  <a:gd name="connsiteX619" fmla="*/ 5224 w 10000"/>
                  <a:gd name="connsiteY619" fmla="*/ 8701 h 10000"/>
                  <a:gd name="connsiteX620" fmla="*/ 5230 w 10000"/>
                  <a:gd name="connsiteY620" fmla="*/ 8701 h 10000"/>
                  <a:gd name="connsiteX621" fmla="*/ 5241 w 10000"/>
                  <a:gd name="connsiteY621" fmla="*/ 8676 h 10000"/>
                  <a:gd name="connsiteX622" fmla="*/ 5247 w 10000"/>
                  <a:gd name="connsiteY622" fmla="*/ 8666 h 10000"/>
                  <a:gd name="connsiteX623" fmla="*/ 5249 w 10000"/>
                  <a:gd name="connsiteY623" fmla="*/ 8646 h 10000"/>
                  <a:gd name="connsiteX624" fmla="*/ 5249 w 10000"/>
                  <a:gd name="connsiteY624" fmla="*/ 8650 h 10000"/>
                  <a:gd name="connsiteX625" fmla="*/ 5255 w 10000"/>
                  <a:gd name="connsiteY625" fmla="*/ 8646 h 10000"/>
                  <a:gd name="connsiteX626" fmla="*/ 5271 w 10000"/>
                  <a:gd name="connsiteY626" fmla="*/ 8650 h 10000"/>
                  <a:gd name="connsiteX627" fmla="*/ 5288 w 10000"/>
                  <a:gd name="connsiteY627" fmla="*/ 8666 h 10000"/>
                  <a:gd name="connsiteX628" fmla="*/ 5296 w 10000"/>
                  <a:gd name="connsiteY628" fmla="*/ 8666 h 10000"/>
                  <a:gd name="connsiteX629" fmla="*/ 5310 w 10000"/>
                  <a:gd name="connsiteY629" fmla="*/ 8656 h 10000"/>
                  <a:gd name="connsiteX630" fmla="*/ 5321 w 10000"/>
                  <a:gd name="connsiteY630" fmla="*/ 8650 h 10000"/>
                  <a:gd name="connsiteX631" fmla="*/ 5338 w 10000"/>
                  <a:gd name="connsiteY631" fmla="*/ 8650 h 10000"/>
                  <a:gd name="connsiteX632" fmla="*/ 5360 w 10000"/>
                  <a:gd name="connsiteY632" fmla="*/ 8640 h 10000"/>
                  <a:gd name="connsiteX633" fmla="*/ 5366 w 10000"/>
                  <a:gd name="connsiteY633" fmla="*/ 8637 h 10000"/>
                  <a:gd name="connsiteX634" fmla="*/ 5368 w 10000"/>
                  <a:gd name="connsiteY634" fmla="*/ 8637 h 10000"/>
                  <a:gd name="connsiteX635" fmla="*/ 5382 w 10000"/>
                  <a:gd name="connsiteY635" fmla="*/ 8630 h 10000"/>
                  <a:gd name="connsiteX636" fmla="*/ 5391 w 10000"/>
                  <a:gd name="connsiteY636" fmla="*/ 8630 h 10000"/>
                  <a:gd name="connsiteX637" fmla="*/ 5402 w 10000"/>
                  <a:gd name="connsiteY637" fmla="*/ 8637 h 10000"/>
                  <a:gd name="connsiteX638" fmla="*/ 5418 w 10000"/>
                  <a:gd name="connsiteY638" fmla="*/ 8656 h 10000"/>
                  <a:gd name="connsiteX639" fmla="*/ 5432 w 10000"/>
                  <a:gd name="connsiteY639" fmla="*/ 8666 h 10000"/>
                  <a:gd name="connsiteX640" fmla="*/ 5443 w 10000"/>
                  <a:gd name="connsiteY640" fmla="*/ 8682 h 10000"/>
                  <a:gd name="connsiteX641" fmla="*/ 5457 w 10000"/>
                  <a:gd name="connsiteY641" fmla="*/ 8692 h 10000"/>
                  <a:gd name="connsiteX642" fmla="*/ 5471 w 10000"/>
                  <a:gd name="connsiteY642" fmla="*/ 8705 h 10000"/>
                  <a:gd name="connsiteX643" fmla="*/ 5488 w 10000"/>
                  <a:gd name="connsiteY643" fmla="*/ 8711 h 10000"/>
                  <a:gd name="connsiteX644" fmla="*/ 5490 w 10000"/>
                  <a:gd name="connsiteY644" fmla="*/ 8721 h 10000"/>
                  <a:gd name="connsiteX645" fmla="*/ 5512 w 10000"/>
                  <a:gd name="connsiteY645" fmla="*/ 8724 h 10000"/>
                  <a:gd name="connsiteX646" fmla="*/ 5521 w 10000"/>
                  <a:gd name="connsiteY646" fmla="*/ 8714 h 10000"/>
                  <a:gd name="connsiteX647" fmla="*/ 5524 w 10000"/>
                  <a:gd name="connsiteY647" fmla="*/ 8714 h 10000"/>
                  <a:gd name="connsiteX648" fmla="*/ 5532 w 10000"/>
                  <a:gd name="connsiteY648" fmla="*/ 8721 h 10000"/>
                  <a:gd name="connsiteX649" fmla="*/ 5540 w 10000"/>
                  <a:gd name="connsiteY649" fmla="*/ 8724 h 10000"/>
                  <a:gd name="connsiteX650" fmla="*/ 5562 w 10000"/>
                  <a:gd name="connsiteY650" fmla="*/ 8750 h 10000"/>
                  <a:gd name="connsiteX651" fmla="*/ 5562 w 10000"/>
                  <a:gd name="connsiteY651" fmla="*/ 8760 h 10000"/>
                  <a:gd name="connsiteX652" fmla="*/ 5571 w 10000"/>
                  <a:gd name="connsiteY652" fmla="*/ 8782 h 10000"/>
                  <a:gd name="connsiteX653" fmla="*/ 5579 w 10000"/>
                  <a:gd name="connsiteY653" fmla="*/ 8789 h 10000"/>
                  <a:gd name="connsiteX654" fmla="*/ 5593 w 10000"/>
                  <a:gd name="connsiteY654" fmla="*/ 8789 h 10000"/>
                  <a:gd name="connsiteX655" fmla="*/ 5596 w 10000"/>
                  <a:gd name="connsiteY655" fmla="*/ 8789 h 10000"/>
                  <a:gd name="connsiteX656" fmla="*/ 5626 w 10000"/>
                  <a:gd name="connsiteY656" fmla="*/ 8782 h 10000"/>
                  <a:gd name="connsiteX657" fmla="*/ 5629 w 10000"/>
                  <a:gd name="connsiteY657" fmla="*/ 8782 h 10000"/>
                  <a:gd name="connsiteX658" fmla="*/ 5637 w 10000"/>
                  <a:gd name="connsiteY658" fmla="*/ 8779 h 10000"/>
                  <a:gd name="connsiteX659" fmla="*/ 5648 w 10000"/>
                  <a:gd name="connsiteY659" fmla="*/ 8789 h 10000"/>
                  <a:gd name="connsiteX660" fmla="*/ 5665 w 10000"/>
                  <a:gd name="connsiteY660" fmla="*/ 8795 h 10000"/>
                  <a:gd name="connsiteX661" fmla="*/ 5676 w 10000"/>
                  <a:gd name="connsiteY661" fmla="*/ 8789 h 10000"/>
                  <a:gd name="connsiteX662" fmla="*/ 5684 w 10000"/>
                  <a:gd name="connsiteY662" fmla="*/ 8782 h 10000"/>
                  <a:gd name="connsiteX663" fmla="*/ 5693 w 10000"/>
                  <a:gd name="connsiteY663" fmla="*/ 8789 h 10000"/>
                  <a:gd name="connsiteX664" fmla="*/ 5715 w 10000"/>
                  <a:gd name="connsiteY664" fmla="*/ 8808 h 10000"/>
                  <a:gd name="connsiteX665" fmla="*/ 5731 w 10000"/>
                  <a:gd name="connsiteY665" fmla="*/ 8808 h 10000"/>
                  <a:gd name="connsiteX666" fmla="*/ 5740 w 10000"/>
                  <a:gd name="connsiteY666" fmla="*/ 8808 h 10000"/>
                  <a:gd name="connsiteX667" fmla="*/ 5765 w 10000"/>
                  <a:gd name="connsiteY667" fmla="*/ 8818 h 10000"/>
                  <a:gd name="connsiteX668" fmla="*/ 5781 w 10000"/>
                  <a:gd name="connsiteY668" fmla="*/ 8824 h 10000"/>
                  <a:gd name="connsiteX669" fmla="*/ 5798 w 10000"/>
                  <a:gd name="connsiteY669" fmla="*/ 8834 h 10000"/>
                  <a:gd name="connsiteX670" fmla="*/ 5814 w 10000"/>
                  <a:gd name="connsiteY670" fmla="*/ 8837 h 10000"/>
                  <a:gd name="connsiteX671" fmla="*/ 5831 w 10000"/>
                  <a:gd name="connsiteY671" fmla="*/ 8844 h 10000"/>
                  <a:gd name="connsiteX672" fmla="*/ 5842 w 10000"/>
                  <a:gd name="connsiteY672" fmla="*/ 8847 h 10000"/>
                  <a:gd name="connsiteX673" fmla="*/ 5859 w 10000"/>
                  <a:gd name="connsiteY673" fmla="*/ 8857 h 10000"/>
                  <a:gd name="connsiteX674" fmla="*/ 5870 w 10000"/>
                  <a:gd name="connsiteY674" fmla="*/ 8867 h 10000"/>
                  <a:gd name="connsiteX675" fmla="*/ 5878 w 10000"/>
                  <a:gd name="connsiteY675" fmla="*/ 8873 h 10000"/>
                  <a:gd name="connsiteX676" fmla="*/ 5895 w 10000"/>
                  <a:gd name="connsiteY676" fmla="*/ 8873 h 10000"/>
                  <a:gd name="connsiteX677" fmla="*/ 5911 w 10000"/>
                  <a:gd name="connsiteY677" fmla="*/ 8873 h 10000"/>
                  <a:gd name="connsiteX678" fmla="*/ 5931 w 10000"/>
                  <a:gd name="connsiteY678" fmla="*/ 8873 h 10000"/>
                  <a:gd name="connsiteX679" fmla="*/ 5950 w 10000"/>
                  <a:gd name="connsiteY679" fmla="*/ 8867 h 10000"/>
                  <a:gd name="connsiteX680" fmla="*/ 5967 w 10000"/>
                  <a:gd name="connsiteY680" fmla="*/ 8867 h 10000"/>
                  <a:gd name="connsiteX681" fmla="*/ 5975 w 10000"/>
                  <a:gd name="connsiteY681" fmla="*/ 8873 h 10000"/>
                  <a:gd name="connsiteX682" fmla="*/ 6000 w 10000"/>
                  <a:gd name="connsiteY682" fmla="*/ 8883 h 10000"/>
                  <a:gd name="connsiteX683" fmla="*/ 5997 w 10000"/>
                  <a:gd name="connsiteY683" fmla="*/ 8886 h 10000"/>
                  <a:gd name="connsiteX684" fmla="*/ 5997 w 10000"/>
                  <a:gd name="connsiteY684" fmla="*/ 8896 h 10000"/>
                  <a:gd name="connsiteX685" fmla="*/ 6014 w 10000"/>
                  <a:gd name="connsiteY685" fmla="*/ 8892 h 10000"/>
                  <a:gd name="connsiteX686" fmla="*/ 6028 w 10000"/>
                  <a:gd name="connsiteY686" fmla="*/ 8892 h 10000"/>
                  <a:gd name="connsiteX687" fmla="*/ 6053 w 10000"/>
                  <a:gd name="connsiteY687" fmla="*/ 8886 h 10000"/>
                  <a:gd name="connsiteX688" fmla="*/ 6072 w 10000"/>
                  <a:gd name="connsiteY688" fmla="*/ 8876 h 10000"/>
                  <a:gd name="connsiteX689" fmla="*/ 6089 w 10000"/>
                  <a:gd name="connsiteY689" fmla="*/ 8867 h 10000"/>
                  <a:gd name="connsiteX690" fmla="*/ 6111 w 10000"/>
                  <a:gd name="connsiteY690" fmla="*/ 8857 h 10000"/>
                  <a:gd name="connsiteX691" fmla="*/ 6127 w 10000"/>
                  <a:gd name="connsiteY691" fmla="*/ 8847 h 10000"/>
                  <a:gd name="connsiteX692" fmla="*/ 6152 w 10000"/>
                  <a:gd name="connsiteY692" fmla="*/ 8834 h 10000"/>
                  <a:gd name="connsiteX693" fmla="*/ 6183 w 10000"/>
                  <a:gd name="connsiteY693" fmla="*/ 8828 h 10000"/>
                  <a:gd name="connsiteX694" fmla="*/ 6175 w 10000"/>
                  <a:gd name="connsiteY694" fmla="*/ 8844 h 10000"/>
                  <a:gd name="connsiteX695" fmla="*/ 6169 w 10000"/>
                  <a:gd name="connsiteY695" fmla="*/ 8863 h 10000"/>
                  <a:gd name="connsiteX696" fmla="*/ 6158 w 10000"/>
                  <a:gd name="connsiteY696" fmla="*/ 8886 h 10000"/>
                  <a:gd name="connsiteX697" fmla="*/ 6152 w 10000"/>
                  <a:gd name="connsiteY697" fmla="*/ 8896 h 10000"/>
                  <a:gd name="connsiteX698" fmla="*/ 6150 w 10000"/>
                  <a:gd name="connsiteY698" fmla="*/ 8909 h 10000"/>
                  <a:gd name="connsiteX699" fmla="*/ 6152 w 10000"/>
                  <a:gd name="connsiteY699" fmla="*/ 8938 h 10000"/>
                  <a:gd name="connsiteX700" fmla="*/ 6158 w 10000"/>
                  <a:gd name="connsiteY700" fmla="*/ 8957 h 10000"/>
                  <a:gd name="connsiteX701" fmla="*/ 6161 w 10000"/>
                  <a:gd name="connsiteY701" fmla="*/ 8980 h 10000"/>
                  <a:gd name="connsiteX702" fmla="*/ 6166 w 10000"/>
                  <a:gd name="connsiteY702" fmla="*/ 8999 h 10000"/>
                  <a:gd name="connsiteX703" fmla="*/ 6175 w 10000"/>
                  <a:gd name="connsiteY703" fmla="*/ 9032 h 10000"/>
                  <a:gd name="connsiteX704" fmla="*/ 6183 w 10000"/>
                  <a:gd name="connsiteY704" fmla="*/ 9051 h 10000"/>
                  <a:gd name="connsiteX705" fmla="*/ 6191 w 10000"/>
                  <a:gd name="connsiteY705" fmla="*/ 9064 h 10000"/>
                  <a:gd name="connsiteX706" fmla="*/ 6194 w 10000"/>
                  <a:gd name="connsiteY706" fmla="*/ 9084 h 10000"/>
                  <a:gd name="connsiteX707" fmla="*/ 6208 w 10000"/>
                  <a:gd name="connsiteY707" fmla="*/ 9103 h 10000"/>
                  <a:gd name="connsiteX708" fmla="*/ 6208 w 10000"/>
                  <a:gd name="connsiteY708" fmla="*/ 9113 h 10000"/>
                  <a:gd name="connsiteX709" fmla="*/ 6216 w 10000"/>
                  <a:gd name="connsiteY709" fmla="*/ 9129 h 10000"/>
                  <a:gd name="connsiteX710" fmla="*/ 6230 w 10000"/>
                  <a:gd name="connsiteY710" fmla="*/ 9148 h 10000"/>
                  <a:gd name="connsiteX711" fmla="*/ 6241 w 10000"/>
                  <a:gd name="connsiteY711" fmla="*/ 9165 h 10000"/>
                  <a:gd name="connsiteX712" fmla="*/ 6249 w 10000"/>
                  <a:gd name="connsiteY712" fmla="*/ 9168 h 10000"/>
                  <a:gd name="connsiteX713" fmla="*/ 6266 w 10000"/>
                  <a:gd name="connsiteY713" fmla="*/ 9184 h 10000"/>
                  <a:gd name="connsiteX714" fmla="*/ 6280 w 10000"/>
                  <a:gd name="connsiteY714" fmla="*/ 9184 h 10000"/>
                  <a:gd name="connsiteX715" fmla="*/ 6288 w 10000"/>
                  <a:gd name="connsiteY715" fmla="*/ 9177 h 10000"/>
                  <a:gd name="connsiteX716" fmla="*/ 6299 w 10000"/>
                  <a:gd name="connsiteY716" fmla="*/ 9187 h 10000"/>
                  <a:gd name="connsiteX717" fmla="*/ 6305 w 10000"/>
                  <a:gd name="connsiteY717" fmla="*/ 9197 h 10000"/>
                  <a:gd name="connsiteX718" fmla="*/ 6310 w 10000"/>
                  <a:gd name="connsiteY718" fmla="*/ 9197 h 10000"/>
                  <a:gd name="connsiteX719" fmla="*/ 6321 w 10000"/>
                  <a:gd name="connsiteY719" fmla="*/ 9213 h 10000"/>
                  <a:gd name="connsiteX720" fmla="*/ 6335 w 10000"/>
                  <a:gd name="connsiteY720" fmla="*/ 9223 h 10000"/>
                  <a:gd name="connsiteX721" fmla="*/ 6338 w 10000"/>
                  <a:gd name="connsiteY721" fmla="*/ 9223 h 10000"/>
                  <a:gd name="connsiteX722" fmla="*/ 6355 w 10000"/>
                  <a:gd name="connsiteY722" fmla="*/ 9226 h 10000"/>
                  <a:gd name="connsiteX723" fmla="*/ 6363 w 10000"/>
                  <a:gd name="connsiteY723" fmla="*/ 9236 h 10000"/>
                  <a:gd name="connsiteX724" fmla="*/ 6380 w 10000"/>
                  <a:gd name="connsiteY724" fmla="*/ 9258 h 10000"/>
                  <a:gd name="connsiteX725" fmla="*/ 6393 w 10000"/>
                  <a:gd name="connsiteY725" fmla="*/ 9278 h 10000"/>
                  <a:gd name="connsiteX726" fmla="*/ 6396 w 10000"/>
                  <a:gd name="connsiteY726" fmla="*/ 9288 h 10000"/>
                  <a:gd name="connsiteX727" fmla="*/ 6407 w 10000"/>
                  <a:gd name="connsiteY727" fmla="*/ 9297 h 10000"/>
                  <a:gd name="connsiteX728" fmla="*/ 6410 w 10000"/>
                  <a:gd name="connsiteY728" fmla="*/ 9307 h 10000"/>
                  <a:gd name="connsiteX729" fmla="*/ 6416 w 10000"/>
                  <a:gd name="connsiteY729" fmla="*/ 9317 h 10000"/>
                  <a:gd name="connsiteX730" fmla="*/ 6424 w 10000"/>
                  <a:gd name="connsiteY730" fmla="*/ 9326 h 10000"/>
                  <a:gd name="connsiteX731" fmla="*/ 6435 w 10000"/>
                  <a:gd name="connsiteY731" fmla="*/ 9336 h 10000"/>
                  <a:gd name="connsiteX732" fmla="*/ 6443 w 10000"/>
                  <a:gd name="connsiteY732" fmla="*/ 9346 h 10000"/>
                  <a:gd name="connsiteX733" fmla="*/ 6449 w 10000"/>
                  <a:gd name="connsiteY733" fmla="*/ 9362 h 10000"/>
                  <a:gd name="connsiteX734" fmla="*/ 6452 w 10000"/>
                  <a:gd name="connsiteY734" fmla="*/ 9372 h 10000"/>
                  <a:gd name="connsiteX735" fmla="*/ 6449 w 10000"/>
                  <a:gd name="connsiteY735" fmla="*/ 9381 h 10000"/>
                  <a:gd name="connsiteX736" fmla="*/ 6465 w 10000"/>
                  <a:gd name="connsiteY736" fmla="*/ 9394 h 10000"/>
                  <a:gd name="connsiteX737" fmla="*/ 6468 w 10000"/>
                  <a:gd name="connsiteY737" fmla="*/ 9420 h 10000"/>
                  <a:gd name="connsiteX738" fmla="*/ 6493 w 10000"/>
                  <a:gd name="connsiteY738" fmla="*/ 9430 h 10000"/>
                  <a:gd name="connsiteX739" fmla="*/ 6507 w 10000"/>
                  <a:gd name="connsiteY739" fmla="*/ 9440 h 10000"/>
                  <a:gd name="connsiteX740" fmla="*/ 6524 w 10000"/>
                  <a:gd name="connsiteY740" fmla="*/ 9459 h 10000"/>
                  <a:gd name="connsiteX741" fmla="*/ 6532 w 10000"/>
                  <a:gd name="connsiteY741" fmla="*/ 9485 h 10000"/>
                  <a:gd name="connsiteX742" fmla="*/ 6537 w 10000"/>
                  <a:gd name="connsiteY742" fmla="*/ 9498 h 10000"/>
                  <a:gd name="connsiteX743" fmla="*/ 6571 w 10000"/>
                  <a:gd name="connsiteY743" fmla="*/ 9508 h 10000"/>
                  <a:gd name="connsiteX744" fmla="*/ 6596 w 10000"/>
                  <a:gd name="connsiteY744" fmla="*/ 9508 h 10000"/>
                  <a:gd name="connsiteX745" fmla="*/ 6637 w 10000"/>
                  <a:gd name="connsiteY745" fmla="*/ 9517 h 10000"/>
                  <a:gd name="connsiteX746" fmla="*/ 6662 w 10000"/>
                  <a:gd name="connsiteY746" fmla="*/ 9524 h 10000"/>
                  <a:gd name="connsiteX747" fmla="*/ 6679 w 10000"/>
                  <a:gd name="connsiteY747" fmla="*/ 9517 h 10000"/>
                  <a:gd name="connsiteX748" fmla="*/ 6679 w 10000"/>
                  <a:gd name="connsiteY748" fmla="*/ 9505 h 10000"/>
                  <a:gd name="connsiteX749" fmla="*/ 6690 w 10000"/>
                  <a:gd name="connsiteY749" fmla="*/ 9485 h 10000"/>
                  <a:gd name="connsiteX750" fmla="*/ 6693 w 10000"/>
                  <a:gd name="connsiteY750" fmla="*/ 9479 h 10000"/>
                  <a:gd name="connsiteX751" fmla="*/ 6706 w 10000"/>
                  <a:gd name="connsiteY751" fmla="*/ 9469 h 10000"/>
                  <a:gd name="connsiteX752" fmla="*/ 6709 w 10000"/>
                  <a:gd name="connsiteY752" fmla="*/ 9462 h 10000"/>
                  <a:gd name="connsiteX753" fmla="*/ 6717 w 10000"/>
                  <a:gd name="connsiteY753" fmla="*/ 9459 h 10000"/>
                  <a:gd name="connsiteX754" fmla="*/ 6726 w 10000"/>
                  <a:gd name="connsiteY754" fmla="*/ 9459 h 10000"/>
                  <a:gd name="connsiteX755" fmla="*/ 6742 w 10000"/>
                  <a:gd name="connsiteY755" fmla="*/ 9462 h 10000"/>
                  <a:gd name="connsiteX756" fmla="*/ 6759 w 10000"/>
                  <a:gd name="connsiteY756" fmla="*/ 9479 h 10000"/>
                  <a:gd name="connsiteX757" fmla="*/ 6781 w 10000"/>
                  <a:gd name="connsiteY757" fmla="*/ 9485 h 10000"/>
                  <a:gd name="connsiteX758" fmla="*/ 6795 w 10000"/>
                  <a:gd name="connsiteY758" fmla="*/ 9485 h 10000"/>
                  <a:gd name="connsiteX759" fmla="*/ 6803 w 10000"/>
                  <a:gd name="connsiteY759" fmla="*/ 9498 h 10000"/>
                  <a:gd name="connsiteX760" fmla="*/ 6806 w 10000"/>
                  <a:gd name="connsiteY760" fmla="*/ 9508 h 10000"/>
                  <a:gd name="connsiteX761" fmla="*/ 6823 w 10000"/>
                  <a:gd name="connsiteY761" fmla="*/ 9514 h 10000"/>
                  <a:gd name="connsiteX762" fmla="*/ 6831 w 10000"/>
                  <a:gd name="connsiteY762" fmla="*/ 9514 h 10000"/>
                  <a:gd name="connsiteX763" fmla="*/ 6848 w 10000"/>
                  <a:gd name="connsiteY763" fmla="*/ 9514 h 10000"/>
                  <a:gd name="connsiteX764" fmla="*/ 6856 w 10000"/>
                  <a:gd name="connsiteY764" fmla="*/ 9517 h 10000"/>
                  <a:gd name="connsiteX765" fmla="*/ 6878 w 10000"/>
                  <a:gd name="connsiteY765" fmla="*/ 9524 h 10000"/>
                  <a:gd name="connsiteX766" fmla="*/ 6895 w 10000"/>
                  <a:gd name="connsiteY766" fmla="*/ 9524 h 10000"/>
                  <a:gd name="connsiteX767" fmla="*/ 6917 w 10000"/>
                  <a:gd name="connsiteY767" fmla="*/ 9527 h 10000"/>
                  <a:gd name="connsiteX768" fmla="*/ 6934 w 10000"/>
                  <a:gd name="connsiteY768" fmla="*/ 9534 h 10000"/>
                  <a:gd name="connsiteX769" fmla="*/ 6961 w 10000"/>
                  <a:gd name="connsiteY769" fmla="*/ 9543 h 10000"/>
                  <a:gd name="connsiteX770" fmla="*/ 6989 w 10000"/>
                  <a:gd name="connsiteY770" fmla="*/ 9547 h 10000"/>
                  <a:gd name="connsiteX771" fmla="*/ 7014 w 10000"/>
                  <a:gd name="connsiteY771" fmla="*/ 9543 h 10000"/>
                  <a:gd name="connsiteX772" fmla="*/ 7033 w 10000"/>
                  <a:gd name="connsiteY772" fmla="*/ 9543 h 10000"/>
                  <a:gd name="connsiteX773" fmla="*/ 7042 w 10000"/>
                  <a:gd name="connsiteY773" fmla="*/ 9547 h 10000"/>
                  <a:gd name="connsiteX774" fmla="*/ 7069 w 10000"/>
                  <a:gd name="connsiteY774" fmla="*/ 9647 h 10000"/>
                  <a:gd name="connsiteX775" fmla="*/ 7122 w 10000"/>
                  <a:gd name="connsiteY775" fmla="*/ 9734 h 10000"/>
                  <a:gd name="connsiteX776" fmla="*/ 7147 w 10000"/>
                  <a:gd name="connsiteY776" fmla="*/ 9744 h 10000"/>
                  <a:gd name="connsiteX777" fmla="*/ 7169 w 10000"/>
                  <a:gd name="connsiteY777" fmla="*/ 9741 h 10000"/>
                  <a:gd name="connsiteX778" fmla="*/ 7177 w 10000"/>
                  <a:gd name="connsiteY778" fmla="*/ 9744 h 10000"/>
                  <a:gd name="connsiteX779" fmla="*/ 7186 w 10000"/>
                  <a:gd name="connsiteY779" fmla="*/ 9754 h 10000"/>
                  <a:gd name="connsiteX780" fmla="*/ 7191 w 10000"/>
                  <a:gd name="connsiteY780" fmla="*/ 9773 h 10000"/>
                  <a:gd name="connsiteX781" fmla="*/ 7208 w 10000"/>
                  <a:gd name="connsiteY781" fmla="*/ 9783 h 10000"/>
                  <a:gd name="connsiteX782" fmla="*/ 7219 w 10000"/>
                  <a:gd name="connsiteY782" fmla="*/ 9793 h 10000"/>
                  <a:gd name="connsiteX783" fmla="*/ 7235 w 10000"/>
                  <a:gd name="connsiteY783" fmla="*/ 9802 h 10000"/>
                  <a:gd name="connsiteX784" fmla="*/ 7249 w 10000"/>
                  <a:gd name="connsiteY784" fmla="*/ 9819 h 10000"/>
                  <a:gd name="connsiteX785" fmla="*/ 7255 w 10000"/>
                  <a:gd name="connsiteY785" fmla="*/ 9835 h 10000"/>
                  <a:gd name="connsiteX786" fmla="*/ 7255 w 10000"/>
                  <a:gd name="connsiteY786" fmla="*/ 9848 h 10000"/>
                  <a:gd name="connsiteX787" fmla="*/ 7249 w 10000"/>
                  <a:gd name="connsiteY787" fmla="*/ 9848 h 10000"/>
                  <a:gd name="connsiteX788" fmla="*/ 7244 w 10000"/>
                  <a:gd name="connsiteY788" fmla="*/ 9858 h 10000"/>
                  <a:gd name="connsiteX789" fmla="*/ 7235 w 10000"/>
                  <a:gd name="connsiteY789" fmla="*/ 9883 h 10000"/>
                  <a:gd name="connsiteX790" fmla="*/ 7244 w 10000"/>
                  <a:gd name="connsiteY790" fmla="*/ 9903 h 10000"/>
                  <a:gd name="connsiteX791" fmla="*/ 7258 w 10000"/>
                  <a:gd name="connsiteY791" fmla="*/ 9926 h 10000"/>
                  <a:gd name="connsiteX792" fmla="*/ 7263 w 10000"/>
                  <a:gd name="connsiteY792" fmla="*/ 9948 h 10000"/>
                  <a:gd name="connsiteX793" fmla="*/ 7274 w 10000"/>
                  <a:gd name="connsiteY793" fmla="*/ 9968 h 10000"/>
                  <a:gd name="connsiteX794" fmla="*/ 7283 w 10000"/>
                  <a:gd name="connsiteY794" fmla="*/ 9987 h 10000"/>
                  <a:gd name="connsiteX795" fmla="*/ 7291 w 10000"/>
                  <a:gd name="connsiteY795" fmla="*/ 10000 h 10000"/>
                  <a:gd name="connsiteX796" fmla="*/ 7305 w 10000"/>
                  <a:gd name="connsiteY796" fmla="*/ 9997 h 10000"/>
                  <a:gd name="connsiteX797" fmla="*/ 7313 w 10000"/>
                  <a:gd name="connsiteY797" fmla="*/ 9977 h 10000"/>
                  <a:gd name="connsiteX798" fmla="*/ 7324 w 10000"/>
                  <a:gd name="connsiteY798" fmla="*/ 9968 h 10000"/>
                  <a:gd name="connsiteX799" fmla="*/ 7341 w 10000"/>
                  <a:gd name="connsiteY799" fmla="*/ 9971 h 10000"/>
                  <a:gd name="connsiteX800" fmla="*/ 7368 w 10000"/>
                  <a:gd name="connsiteY800" fmla="*/ 9987 h 10000"/>
                  <a:gd name="connsiteX801" fmla="*/ 7380 w 10000"/>
                  <a:gd name="connsiteY801" fmla="*/ 9990 h 10000"/>
                  <a:gd name="connsiteX802" fmla="*/ 7393 w 10000"/>
                  <a:gd name="connsiteY802" fmla="*/ 9981 h 10000"/>
                  <a:gd name="connsiteX803" fmla="*/ 7404 w 10000"/>
                  <a:gd name="connsiteY803" fmla="*/ 9968 h 10000"/>
                  <a:gd name="connsiteX804" fmla="*/ 7418 w 10000"/>
                  <a:gd name="connsiteY804" fmla="*/ 9948 h 10000"/>
                  <a:gd name="connsiteX805" fmla="*/ 7427 w 10000"/>
                  <a:gd name="connsiteY805" fmla="*/ 9922 h 10000"/>
                  <a:gd name="connsiteX806" fmla="*/ 7427 w 10000"/>
                  <a:gd name="connsiteY806" fmla="*/ 9906 h 10000"/>
                  <a:gd name="connsiteX807" fmla="*/ 7404 w 10000"/>
                  <a:gd name="connsiteY807" fmla="*/ 9877 h 10000"/>
                  <a:gd name="connsiteX808" fmla="*/ 7388 w 10000"/>
                  <a:gd name="connsiteY808" fmla="*/ 9854 h 10000"/>
                  <a:gd name="connsiteX809" fmla="*/ 7385 w 10000"/>
                  <a:gd name="connsiteY809" fmla="*/ 9845 h 10000"/>
                  <a:gd name="connsiteX810" fmla="*/ 7385 w 10000"/>
                  <a:gd name="connsiteY810" fmla="*/ 9825 h 10000"/>
                  <a:gd name="connsiteX811" fmla="*/ 7385 w 10000"/>
                  <a:gd name="connsiteY811" fmla="*/ 9819 h 10000"/>
                  <a:gd name="connsiteX812" fmla="*/ 7393 w 10000"/>
                  <a:gd name="connsiteY812" fmla="*/ 9809 h 10000"/>
                  <a:gd name="connsiteX813" fmla="*/ 7404 w 10000"/>
                  <a:gd name="connsiteY813" fmla="*/ 9793 h 10000"/>
                  <a:gd name="connsiteX814" fmla="*/ 7413 w 10000"/>
                  <a:gd name="connsiteY814" fmla="*/ 9783 h 10000"/>
                  <a:gd name="connsiteX815" fmla="*/ 7404 w 10000"/>
                  <a:gd name="connsiteY815" fmla="*/ 9770 h 10000"/>
                  <a:gd name="connsiteX816" fmla="*/ 7388 w 10000"/>
                  <a:gd name="connsiteY816" fmla="*/ 9760 h 10000"/>
                  <a:gd name="connsiteX817" fmla="*/ 7371 w 10000"/>
                  <a:gd name="connsiteY817" fmla="*/ 9744 h 10000"/>
                  <a:gd name="connsiteX818" fmla="*/ 7363 w 10000"/>
                  <a:gd name="connsiteY818" fmla="*/ 9731 h 10000"/>
                  <a:gd name="connsiteX819" fmla="*/ 7355 w 10000"/>
                  <a:gd name="connsiteY819" fmla="*/ 9715 h 10000"/>
                  <a:gd name="connsiteX820" fmla="*/ 7360 w 10000"/>
                  <a:gd name="connsiteY820" fmla="*/ 9686 h 10000"/>
                  <a:gd name="connsiteX821" fmla="*/ 7363 w 10000"/>
                  <a:gd name="connsiteY821" fmla="*/ 9657 h 10000"/>
                  <a:gd name="connsiteX822" fmla="*/ 7360 w 10000"/>
                  <a:gd name="connsiteY822" fmla="*/ 9631 h 10000"/>
                  <a:gd name="connsiteX823" fmla="*/ 7346 w 10000"/>
                  <a:gd name="connsiteY823" fmla="*/ 9611 h 10000"/>
                  <a:gd name="connsiteX824" fmla="*/ 7332 w 10000"/>
                  <a:gd name="connsiteY824" fmla="*/ 9585 h 10000"/>
                  <a:gd name="connsiteX825" fmla="*/ 7324 w 10000"/>
                  <a:gd name="connsiteY825" fmla="*/ 9573 h 10000"/>
                  <a:gd name="connsiteX826" fmla="*/ 7324 w 10000"/>
                  <a:gd name="connsiteY826" fmla="*/ 9553 h 10000"/>
                  <a:gd name="connsiteX827" fmla="*/ 7324 w 10000"/>
                  <a:gd name="connsiteY827" fmla="*/ 9543 h 10000"/>
                  <a:gd name="connsiteX828" fmla="*/ 7324 w 10000"/>
                  <a:gd name="connsiteY828" fmla="*/ 9517 h 10000"/>
                  <a:gd name="connsiteX829" fmla="*/ 7324 w 10000"/>
                  <a:gd name="connsiteY829" fmla="*/ 9498 h 10000"/>
                  <a:gd name="connsiteX830" fmla="*/ 7332 w 10000"/>
                  <a:gd name="connsiteY830" fmla="*/ 9479 h 10000"/>
                  <a:gd name="connsiteX831" fmla="*/ 7341 w 10000"/>
                  <a:gd name="connsiteY831" fmla="*/ 9462 h 10000"/>
                  <a:gd name="connsiteX832" fmla="*/ 7352 w 10000"/>
                  <a:gd name="connsiteY832" fmla="*/ 9459 h 10000"/>
                  <a:gd name="connsiteX833" fmla="*/ 7360 w 10000"/>
                  <a:gd name="connsiteY833" fmla="*/ 9443 h 10000"/>
                  <a:gd name="connsiteX834" fmla="*/ 7363 w 10000"/>
                  <a:gd name="connsiteY834" fmla="*/ 9433 h 10000"/>
                  <a:gd name="connsiteX835" fmla="*/ 7377 w 10000"/>
                  <a:gd name="connsiteY835" fmla="*/ 9433 h 10000"/>
                  <a:gd name="connsiteX836" fmla="*/ 7388 w 10000"/>
                  <a:gd name="connsiteY836" fmla="*/ 9430 h 10000"/>
                  <a:gd name="connsiteX837" fmla="*/ 7396 w 10000"/>
                  <a:gd name="connsiteY837" fmla="*/ 9430 h 10000"/>
                  <a:gd name="connsiteX838" fmla="*/ 7402 w 10000"/>
                  <a:gd name="connsiteY838" fmla="*/ 9424 h 10000"/>
                  <a:gd name="connsiteX839" fmla="*/ 7396 w 10000"/>
                  <a:gd name="connsiteY839" fmla="*/ 9414 h 10000"/>
                  <a:gd name="connsiteX840" fmla="*/ 7388 w 10000"/>
                  <a:gd name="connsiteY840" fmla="*/ 9401 h 10000"/>
                  <a:gd name="connsiteX841" fmla="*/ 7371 w 10000"/>
                  <a:gd name="connsiteY841" fmla="*/ 9391 h 10000"/>
                  <a:gd name="connsiteX842" fmla="*/ 7355 w 10000"/>
                  <a:gd name="connsiteY842" fmla="*/ 9375 h 10000"/>
                  <a:gd name="connsiteX843" fmla="*/ 7332 w 10000"/>
                  <a:gd name="connsiteY843" fmla="*/ 9356 h 10000"/>
                  <a:gd name="connsiteX844" fmla="*/ 7313 w 10000"/>
                  <a:gd name="connsiteY844" fmla="*/ 9330 h 10000"/>
                  <a:gd name="connsiteX845" fmla="*/ 7307 w 10000"/>
                  <a:gd name="connsiteY845" fmla="*/ 9310 h 10000"/>
                  <a:gd name="connsiteX846" fmla="*/ 7305 w 10000"/>
                  <a:gd name="connsiteY846" fmla="*/ 9291 h 10000"/>
                  <a:gd name="connsiteX847" fmla="*/ 7305 w 10000"/>
                  <a:gd name="connsiteY847" fmla="*/ 9278 h 10000"/>
                  <a:gd name="connsiteX848" fmla="*/ 7296 w 10000"/>
                  <a:gd name="connsiteY848" fmla="*/ 9268 h 10000"/>
                  <a:gd name="connsiteX849" fmla="*/ 7296 w 10000"/>
                  <a:gd name="connsiteY849" fmla="*/ 9249 h 10000"/>
                  <a:gd name="connsiteX850" fmla="*/ 7291 w 10000"/>
                  <a:gd name="connsiteY850" fmla="*/ 9226 h 10000"/>
                  <a:gd name="connsiteX851" fmla="*/ 7283 w 10000"/>
                  <a:gd name="connsiteY851" fmla="*/ 9213 h 10000"/>
                  <a:gd name="connsiteX852" fmla="*/ 7274 w 10000"/>
                  <a:gd name="connsiteY852" fmla="*/ 9194 h 10000"/>
                  <a:gd name="connsiteX853" fmla="*/ 7274 w 10000"/>
                  <a:gd name="connsiteY853" fmla="*/ 9174 h 10000"/>
                  <a:gd name="connsiteX854" fmla="*/ 7280 w 10000"/>
                  <a:gd name="connsiteY854" fmla="*/ 9148 h 10000"/>
                  <a:gd name="connsiteX855" fmla="*/ 7283 w 10000"/>
                  <a:gd name="connsiteY855" fmla="*/ 9119 h 10000"/>
                  <a:gd name="connsiteX856" fmla="*/ 7291 w 10000"/>
                  <a:gd name="connsiteY856" fmla="*/ 9100 h 10000"/>
                  <a:gd name="connsiteX857" fmla="*/ 7307 w 10000"/>
                  <a:gd name="connsiteY857" fmla="*/ 9080 h 10000"/>
                  <a:gd name="connsiteX858" fmla="*/ 7324 w 10000"/>
                  <a:gd name="connsiteY858" fmla="*/ 9054 h 10000"/>
                  <a:gd name="connsiteX859" fmla="*/ 7341 w 10000"/>
                  <a:gd name="connsiteY859" fmla="*/ 9054 h 10000"/>
                  <a:gd name="connsiteX860" fmla="*/ 7352 w 10000"/>
                  <a:gd name="connsiteY860" fmla="*/ 9054 h 10000"/>
                  <a:gd name="connsiteX861" fmla="*/ 7346 w 10000"/>
                  <a:gd name="connsiteY861" fmla="*/ 9032 h 10000"/>
                  <a:gd name="connsiteX862" fmla="*/ 7341 w 10000"/>
                  <a:gd name="connsiteY862" fmla="*/ 9022 h 10000"/>
                  <a:gd name="connsiteX863" fmla="*/ 7352 w 10000"/>
                  <a:gd name="connsiteY863" fmla="*/ 8999 h 10000"/>
                  <a:gd name="connsiteX864" fmla="*/ 7360 w 10000"/>
                  <a:gd name="connsiteY864" fmla="*/ 8967 h 10000"/>
                  <a:gd name="connsiteX865" fmla="*/ 7368 w 10000"/>
                  <a:gd name="connsiteY865" fmla="*/ 8922 h 10000"/>
                  <a:gd name="connsiteX866" fmla="*/ 7377 w 10000"/>
                  <a:gd name="connsiteY866" fmla="*/ 8896 h 10000"/>
                  <a:gd name="connsiteX867" fmla="*/ 7380 w 10000"/>
                  <a:gd name="connsiteY867" fmla="*/ 8867 h 10000"/>
                  <a:gd name="connsiteX868" fmla="*/ 7402 w 10000"/>
                  <a:gd name="connsiteY868" fmla="*/ 8824 h 10000"/>
                  <a:gd name="connsiteX869" fmla="*/ 7402 w 10000"/>
                  <a:gd name="connsiteY869" fmla="*/ 8808 h 10000"/>
                  <a:gd name="connsiteX870" fmla="*/ 7393 w 10000"/>
                  <a:gd name="connsiteY870" fmla="*/ 8795 h 10000"/>
                  <a:gd name="connsiteX871" fmla="*/ 7388 w 10000"/>
                  <a:gd name="connsiteY871" fmla="*/ 8799 h 10000"/>
                  <a:gd name="connsiteX872" fmla="*/ 7396 w 10000"/>
                  <a:gd name="connsiteY872" fmla="*/ 8789 h 10000"/>
                  <a:gd name="connsiteX873" fmla="*/ 7404 w 10000"/>
                  <a:gd name="connsiteY873" fmla="*/ 8789 h 10000"/>
                  <a:gd name="connsiteX874" fmla="*/ 7421 w 10000"/>
                  <a:gd name="connsiteY874" fmla="*/ 8769 h 10000"/>
                  <a:gd name="connsiteX875" fmla="*/ 7443 w 10000"/>
                  <a:gd name="connsiteY875" fmla="*/ 8763 h 10000"/>
                  <a:gd name="connsiteX876" fmla="*/ 7452 w 10000"/>
                  <a:gd name="connsiteY876" fmla="*/ 8769 h 10000"/>
                  <a:gd name="connsiteX877" fmla="*/ 7468 w 10000"/>
                  <a:gd name="connsiteY877" fmla="*/ 8769 h 10000"/>
                  <a:gd name="connsiteX878" fmla="*/ 7499 w 10000"/>
                  <a:gd name="connsiteY878" fmla="*/ 8763 h 10000"/>
                  <a:gd name="connsiteX879" fmla="*/ 7526 w 10000"/>
                  <a:gd name="connsiteY879" fmla="*/ 8763 h 10000"/>
                  <a:gd name="connsiteX880" fmla="*/ 7532 w 10000"/>
                  <a:gd name="connsiteY880" fmla="*/ 8763 h 10000"/>
                  <a:gd name="connsiteX881" fmla="*/ 7554 w 10000"/>
                  <a:gd name="connsiteY881" fmla="*/ 8744 h 10000"/>
                  <a:gd name="connsiteX882" fmla="*/ 7571 w 10000"/>
                  <a:gd name="connsiteY882" fmla="*/ 8731 h 10000"/>
                  <a:gd name="connsiteX883" fmla="*/ 7587 w 10000"/>
                  <a:gd name="connsiteY883" fmla="*/ 8711 h 10000"/>
                  <a:gd name="connsiteX884" fmla="*/ 7607 w 10000"/>
                  <a:gd name="connsiteY884" fmla="*/ 8711 h 10000"/>
                  <a:gd name="connsiteX885" fmla="*/ 7634 w 10000"/>
                  <a:gd name="connsiteY885" fmla="*/ 8705 h 10000"/>
                  <a:gd name="connsiteX886" fmla="*/ 7643 w 10000"/>
                  <a:gd name="connsiteY886" fmla="*/ 8682 h 10000"/>
                  <a:gd name="connsiteX887" fmla="*/ 7654 w 10000"/>
                  <a:gd name="connsiteY887" fmla="*/ 8666 h 10000"/>
                  <a:gd name="connsiteX888" fmla="*/ 7668 w 10000"/>
                  <a:gd name="connsiteY888" fmla="*/ 8666 h 10000"/>
                  <a:gd name="connsiteX889" fmla="*/ 7676 w 10000"/>
                  <a:gd name="connsiteY889" fmla="*/ 8682 h 10000"/>
                  <a:gd name="connsiteX890" fmla="*/ 7704 w 10000"/>
                  <a:gd name="connsiteY890" fmla="*/ 8669 h 10000"/>
                  <a:gd name="connsiteX891" fmla="*/ 7712 w 10000"/>
                  <a:gd name="connsiteY891" fmla="*/ 8669 h 10000"/>
                  <a:gd name="connsiteX892" fmla="*/ 7720 w 10000"/>
                  <a:gd name="connsiteY892" fmla="*/ 8669 h 10000"/>
                  <a:gd name="connsiteX893" fmla="*/ 7726 w 10000"/>
                  <a:gd name="connsiteY893" fmla="*/ 8656 h 10000"/>
                  <a:gd name="connsiteX894" fmla="*/ 7734 w 10000"/>
                  <a:gd name="connsiteY894" fmla="*/ 8650 h 10000"/>
                  <a:gd name="connsiteX895" fmla="*/ 7742 w 10000"/>
                  <a:gd name="connsiteY895" fmla="*/ 8650 h 10000"/>
                  <a:gd name="connsiteX896" fmla="*/ 7759 w 10000"/>
                  <a:gd name="connsiteY896" fmla="*/ 8650 h 10000"/>
                  <a:gd name="connsiteX897" fmla="*/ 7756 w 10000"/>
                  <a:gd name="connsiteY897" fmla="*/ 8630 h 10000"/>
                  <a:gd name="connsiteX898" fmla="*/ 7751 w 10000"/>
                  <a:gd name="connsiteY898" fmla="*/ 8627 h 10000"/>
                  <a:gd name="connsiteX899" fmla="*/ 7742 w 10000"/>
                  <a:gd name="connsiteY899" fmla="*/ 8620 h 10000"/>
                  <a:gd name="connsiteX900" fmla="*/ 7734 w 10000"/>
                  <a:gd name="connsiteY900" fmla="*/ 8591 h 10000"/>
                  <a:gd name="connsiteX901" fmla="*/ 7709 w 10000"/>
                  <a:gd name="connsiteY901" fmla="*/ 8582 h 10000"/>
                  <a:gd name="connsiteX902" fmla="*/ 7695 w 10000"/>
                  <a:gd name="connsiteY902" fmla="*/ 8578 h 10000"/>
                  <a:gd name="connsiteX903" fmla="*/ 7668 w 10000"/>
                  <a:gd name="connsiteY903" fmla="*/ 8562 h 10000"/>
                  <a:gd name="connsiteX904" fmla="*/ 7645 w 10000"/>
                  <a:gd name="connsiteY904" fmla="*/ 8552 h 10000"/>
                  <a:gd name="connsiteX905" fmla="*/ 7615 w 10000"/>
                  <a:gd name="connsiteY905" fmla="*/ 8543 h 10000"/>
                  <a:gd name="connsiteX906" fmla="*/ 7596 w 10000"/>
                  <a:gd name="connsiteY906" fmla="*/ 8527 h 10000"/>
                  <a:gd name="connsiteX907" fmla="*/ 7565 w 10000"/>
                  <a:gd name="connsiteY907" fmla="*/ 8494 h 10000"/>
                  <a:gd name="connsiteX908" fmla="*/ 7562 w 10000"/>
                  <a:gd name="connsiteY908" fmla="*/ 8475 h 10000"/>
                  <a:gd name="connsiteX909" fmla="*/ 7540 w 10000"/>
                  <a:gd name="connsiteY909" fmla="*/ 8455 h 10000"/>
                  <a:gd name="connsiteX910" fmla="*/ 7535 w 10000"/>
                  <a:gd name="connsiteY910" fmla="*/ 8446 h 10000"/>
                  <a:gd name="connsiteX911" fmla="*/ 7535 w 10000"/>
                  <a:gd name="connsiteY911" fmla="*/ 8420 h 10000"/>
                  <a:gd name="connsiteX912" fmla="*/ 7535 w 10000"/>
                  <a:gd name="connsiteY912" fmla="*/ 8391 h 10000"/>
                  <a:gd name="connsiteX913" fmla="*/ 7548 w 10000"/>
                  <a:gd name="connsiteY913" fmla="*/ 8345 h 10000"/>
                  <a:gd name="connsiteX914" fmla="*/ 7562 w 10000"/>
                  <a:gd name="connsiteY914" fmla="*/ 8319 h 10000"/>
                  <a:gd name="connsiteX915" fmla="*/ 7582 w 10000"/>
                  <a:gd name="connsiteY915" fmla="*/ 8310 h 10000"/>
                  <a:gd name="connsiteX916" fmla="*/ 7607 w 10000"/>
                  <a:gd name="connsiteY916" fmla="*/ 8300 h 10000"/>
                  <a:gd name="connsiteX917" fmla="*/ 7629 w 10000"/>
                  <a:gd name="connsiteY917" fmla="*/ 8300 h 10000"/>
                  <a:gd name="connsiteX918" fmla="*/ 7651 w 10000"/>
                  <a:gd name="connsiteY918" fmla="*/ 8297 h 10000"/>
                  <a:gd name="connsiteX919" fmla="*/ 7668 w 10000"/>
                  <a:gd name="connsiteY919" fmla="*/ 8280 h 10000"/>
                  <a:gd name="connsiteX920" fmla="*/ 7687 w 10000"/>
                  <a:gd name="connsiteY920" fmla="*/ 8267 h 10000"/>
                  <a:gd name="connsiteX921" fmla="*/ 7693 w 10000"/>
                  <a:gd name="connsiteY921" fmla="*/ 8261 h 10000"/>
                  <a:gd name="connsiteX922" fmla="*/ 7701 w 10000"/>
                  <a:gd name="connsiteY922" fmla="*/ 8248 h 10000"/>
                  <a:gd name="connsiteX923" fmla="*/ 7712 w 10000"/>
                  <a:gd name="connsiteY923" fmla="*/ 8238 h 10000"/>
                  <a:gd name="connsiteX924" fmla="*/ 7731 w 10000"/>
                  <a:gd name="connsiteY924" fmla="*/ 8222 h 10000"/>
                  <a:gd name="connsiteX925" fmla="*/ 7740 w 10000"/>
                  <a:gd name="connsiteY925" fmla="*/ 8206 h 10000"/>
                  <a:gd name="connsiteX926" fmla="*/ 7756 w 10000"/>
                  <a:gd name="connsiteY926" fmla="*/ 8183 h 10000"/>
                  <a:gd name="connsiteX927" fmla="*/ 7773 w 10000"/>
                  <a:gd name="connsiteY927" fmla="*/ 8177 h 10000"/>
                  <a:gd name="connsiteX928" fmla="*/ 7784 w 10000"/>
                  <a:gd name="connsiteY928" fmla="*/ 8183 h 10000"/>
                  <a:gd name="connsiteX929" fmla="*/ 7801 w 10000"/>
                  <a:gd name="connsiteY929" fmla="*/ 8174 h 10000"/>
                  <a:gd name="connsiteX930" fmla="*/ 7801 w 10000"/>
                  <a:gd name="connsiteY930" fmla="*/ 8157 h 10000"/>
                  <a:gd name="connsiteX931" fmla="*/ 7817 w 10000"/>
                  <a:gd name="connsiteY931" fmla="*/ 8164 h 10000"/>
                  <a:gd name="connsiteX932" fmla="*/ 7837 w 10000"/>
                  <a:gd name="connsiteY932" fmla="*/ 8164 h 10000"/>
                  <a:gd name="connsiteX933" fmla="*/ 7856 w 10000"/>
                  <a:gd name="connsiteY933" fmla="*/ 8164 h 10000"/>
                  <a:gd name="connsiteX934" fmla="*/ 7870 w 10000"/>
                  <a:gd name="connsiteY934" fmla="*/ 8167 h 10000"/>
                  <a:gd name="connsiteX935" fmla="*/ 7881 w 10000"/>
                  <a:gd name="connsiteY935" fmla="*/ 8174 h 10000"/>
                  <a:gd name="connsiteX936" fmla="*/ 7898 w 10000"/>
                  <a:gd name="connsiteY936" fmla="*/ 8187 h 10000"/>
                  <a:gd name="connsiteX937" fmla="*/ 7917 w 10000"/>
                  <a:gd name="connsiteY937" fmla="*/ 8187 h 10000"/>
                  <a:gd name="connsiteX938" fmla="*/ 7928 w 10000"/>
                  <a:gd name="connsiteY938" fmla="*/ 8157 h 10000"/>
                  <a:gd name="connsiteX939" fmla="*/ 7942 w 10000"/>
                  <a:gd name="connsiteY939" fmla="*/ 8157 h 10000"/>
                  <a:gd name="connsiteX940" fmla="*/ 7958 w 10000"/>
                  <a:gd name="connsiteY940" fmla="*/ 8164 h 10000"/>
                  <a:gd name="connsiteX941" fmla="*/ 7983 w 10000"/>
                  <a:gd name="connsiteY941" fmla="*/ 8144 h 10000"/>
                  <a:gd name="connsiteX942" fmla="*/ 8000 w 10000"/>
                  <a:gd name="connsiteY942" fmla="*/ 8109 h 10000"/>
                  <a:gd name="connsiteX943" fmla="*/ 7994 w 10000"/>
                  <a:gd name="connsiteY943" fmla="*/ 8093 h 10000"/>
                  <a:gd name="connsiteX944" fmla="*/ 7983 w 10000"/>
                  <a:gd name="connsiteY944" fmla="*/ 8070 h 10000"/>
                  <a:gd name="connsiteX945" fmla="*/ 7986 w 10000"/>
                  <a:gd name="connsiteY945" fmla="*/ 8063 h 10000"/>
                  <a:gd name="connsiteX946" fmla="*/ 7978 w 10000"/>
                  <a:gd name="connsiteY946" fmla="*/ 8044 h 10000"/>
                  <a:gd name="connsiteX947" fmla="*/ 7986 w 10000"/>
                  <a:gd name="connsiteY947" fmla="*/ 8002 h 10000"/>
                  <a:gd name="connsiteX948" fmla="*/ 7983 w 10000"/>
                  <a:gd name="connsiteY948" fmla="*/ 7947 h 10000"/>
                  <a:gd name="connsiteX949" fmla="*/ 7961 w 10000"/>
                  <a:gd name="connsiteY949" fmla="*/ 7931 h 10000"/>
                  <a:gd name="connsiteX950" fmla="*/ 7958 w 10000"/>
                  <a:gd name="connsiteY950" fmla="*/ 7898 h 10000"/>
                  <a:gd name="connsiteX951" fmla="*/ 7953 w 10000"/>
                  <a:gd name="connsiteY951" fmla="*/ 7856 h 10000"/>
                  <a:gd name="connsiteX952" fmla="*/ 7967 w 10000"/>
                  <a:gd name="connsiteY952" fmla="*/ 7837 h 10000"/>
                  <a:gd name="connsiteX953" fmla="*/ 7950 w 10000"/>
                  <a:gd name="connsiteY953" fmla="*/ 7824 h 10000"/>
                  <a:gd name="connsiteX954" fmla="*/ 7906 w 10000"/>
                  <a:gd name="connsiteY954" fmla="*/ 7814 h 10000"/>
                  <a:gd name="connsiteX955" fmla="*/ 7878 w 10000"/>
                  <a:gd name="connsiteY955" fmla="*/ 7814 h 10000"/>
                  <a:gd name="connsiteX956" fmla="*/ 7870 w 10000"/>
                  <a:gd name="connsiteY956" fmla="*/ 7795 h 10000"/>
                  <a:gd name="connsiteX957" fmla="*/ 7878 w 10000"/>
                  <a:gd name="connsiteY957" fmla="*/ 7778 h 10000"/>
                  <a:gd name="connsiteX958" fmla="*/ 7881 w 10000"/>
                  <a:gd name="connsiteY958" fmla="*/ 7775 h 10000"/>
                  <a:gd name="connsiteX959" fmla="*/ 7878 w 10000"/>
                  <a:gd name="connsiteY959" fmla="*/ 7743 h 10000"/>
                  <a:gd name="connsiteX960" fmla="*/ 7895 w 10000"/>
                  <a:gd name="connsiteY960" fmla="*/ 7733 h 10000"/>
                  <a:gd name="connsiteX961" fmla="*/ 7911 w 10000"/>
                  <a:gd name="connsiteY961" fmla="*/ 7710 h 10000"/>
                  <a:gd name="connsiteX962" fmla="*/ 7911 w 10000"/>
                  <a:gd name="connsiteY962" fmla="*/ 7665 h 10000"/>
                  <a:gd name="connsiteX963" fmla="*/ 7917 w 10000"/>
                  <a:gd name="connsiteY963" fmla="*/ 7600 h 10000"/>
                  <a:gd name="connsiteX964" fmla="*/ 7928 w 10000"/>
                  <a:gd name="connsiteY964" fmla="*/ 7581 h 10000"/>
                  <a:gd name="connsiteX965" fmla="*/ 7917 w 10000"/>
                  <a:gd name="connsiteY965" fmla="*/ 7474 h 10000"/>
                  <a:gd name="connsiteX966" fmla="*/ 7873 w 10000"/>
                  <a:gd name="connsiteY966" fmla="*/ 7335 h 10000"/>
                  <a:gd name="connsiteX967" fmla="*/ 7756 w 10000"/>
                  <a:gd name="connsiteY967" fmla="*/ 7050 h 10000"/>
                  <a:gd name="connsiteX968" fmla="*/ 7679 w 10000"/>
                  <a:gd name="connsiteY968" fmla="*/ 6839 h 10000"/>
                  <a:gd name="connsiteX969" fmla="*/ 7668 w 10000"/>
                  <a:gd name="connsiteY969" fmla="*/ 6823 h 10000"/>
                  <a:gd name="connsiteX970" fmla="*/ 7659 w 10000"/>
                  <a:gd name="connsiteY970" fmla="*/ 6768 h 10000"/>
                  <a:gd name="connsiteX971" fmla="*/ 7659 w 10000"/>
                  <a:gd name="connsiteY971" fmla="*/ 6739 h 10000"/>
                  <a:gd name="connsiteX972" fmla="*/ 7651 w 10000"/>
                  <a:gd name="connsiteY972" fmla="*/ 6713 h 10000"/>
                  <a:gd name="connsiteX973" fmla="*/ 7654 w 10000"/>
                  <a:gd name="connsiteY973" fmla="*/ 6684 h 10000"/>
                  <a:gd name="connsiteX974" fmla="*/ 7643 w 10000"/>
                  <a:gd name="connsiteY974" fmla="*/ 6626 h 10000"/>
                  <a:gd name="connsiteX975" fmla="*/ 7629 w 10000"/>
                  <a:gd name="connsiteY975" fmla="*/ 6600 h 10000"/>
                  <a:gd name="connsiteX976" fmla="*/ 7629 w 10000"/>
                  <a:gd name="connsiteY976" fmla="*/ 6580 h 10000"/>
                  <a:gd name="connsiteX977" fmla="*/ 7623 w 10000"/>
                  <a:gd name="connsiteY977" fmla="*/ 6541 h 10000"/>
                  <a:gd name="connsiteX978" fmla="*/ 7615 w 10000"/>
                  <a:gd name="connsiteY978" fmla="*/ 6522 h 10000"/>
                  <a:gd name="connsiteX979" fmla="*/ 7598 w 10000"/>
                  <a:gd name="connsiteY979" fmla="*/ 6509 h 10000"/>
                  <a:gd name="connsiteX980" fmla="*/ 7587 w 10000"/>
                  <a:gd name="connsiteY980" fmla="*/ 6493 h 10000"/>
                  <a:gd name="connsiteX981" fmla="*/ 7579 w 10000"/>
                  <a:gd name="connsiteY981" fmla="*/ 6464 h 10000"/>
                  <a:gd name="connsiteX982" fmla="*/ 7587 w 10000"/>
                  <a:gd name="connsiteY982" fmla="*/ 6438 h 10000"/>
                  <a:gd name="connsiteX983" fmla="*/ 7596 w 10000"/>
                  <a:gd name="connsiteY983" fmla="*/ 6425 h 10000"/>
                  <a:gd name="connsiteX984" fmla="*/ 7590 w 10000"/>
                  <a:gd name="connsiteY984" fmla="*/ 6396 h 10000"/>
                  <a:gd name="connsiteX985" fmla="*/ 7590 w 10000"/>
                  <a:gd name="connsiteY985" fmla="*/ 6373 h 10000"/>
                  <a:gd name="connsiteX986" fmla="*/ 7587 w 10000"/>
                  <a:gd name="connsiteY986" fmla="*/ 6354 h 10000"/>
                  <a:gd name="connsiteX987" fmla="*/ 7582 w 10000"/>
                  <a:gd name="connsiteY987" fmla="*/ 6344 h 10000"/>
                  <a:gd name="connsiteX988" fmla="*/ 7582 w 10000"/>
                  <a:gd name="connsiteY988" fmla="*/ 6324 h 10000"/>
                  <a:gd name="connsiteX989" fmla="*/ 7571 w 10000"/>
                  <a:gd name="connsiteY989" fmla="*/ 6302 h 10000"/>
                  <a:gd name="connsiteX990" fmla="*/ 7548 w 10000"/>
                  <a:gd name="connsiteY990" fmla="*/ 6256 h 10000"/>
                  <a:gd name="connsiteX991" fmla="*/ 7546 w 10000"/>
                  <a:gd name="connsiteY991" fmla="*/ 6218 h 10000"/>
                  <a:gd name="connsiteX992" fmla="*/ 7540 w 10000"/>
                  <a:gd name="connsiteY992" fmla="*/ 6159 h 10000"/>
                  <a:gd name="connsiteX993" fmla="*/ 7535 w 10000"/>
                  <a:gd name="connsiteY993" fmla="*/ 6114 h 10000"/>
                  <a:gd name="connsiteX994" fmla="*/ 7535 w 10000"/>
                  <a:gd name="connsiteY994" fmla="*/ 6088 h 10000"/>
                  <a:gd name="connsiteX995" fmla="*/ 7540 w 10000"/>
                  <a:gd name="connsiteY995" fmla="*/ 6049 h 10000"/>
                  <a:gd name="connsiteX996" fmla="*/ 7546 w 10000"/>
                  <a:gd name="connsiteY996" fmla="*/ 6004 h 10000"/>
                  <a:gd name="connsiteX997" fmla="*/ 7548 w 10000"/>
                  <a:gd name="connsiteY997" fmla="*/ 5965 h 10000"/>
                  <a:gd name="connsiteX998" fmla="*/ 7548 w 10000"/>
                  <a:gd name="connsiteY998" fmla="*/ 5946 h 10000"/>
                  <a:gd name="connsiteX999" fmla="*/ 7548 w 10000"/>
                  <a:gd name="connsiteY999" fmla="*/ 5933 h 10000"/>
                  <a:gd name="connsiteX1000" fmla="*/ 7548 w 10000"/>
                  <a:gd name="connsiteY1000" fmla="*/ 5910 h 10000"/>
                  <a:gd name="connsiteX1001" fmla="*/ 7548 w 10000"/>
                  <a:gd name="connsiteY1001" fmla="*/ 5897 h 10000"/>
                  <a:gd name="connsiteX1002" fmla="*/ 7546 w 10000"/>
                  <a:gd name="connsiteY1002" fmla="*/ 5871 h 10000"/>
                  <a:gd name="connsiteX1003" fmla="*/ 7535 w 10000"/>
                  <a:gd name="connsiteY1003" fmla="*/ 5839 h 10000"/>
                  <a:gd name="connsiteX1004" fmla="*/ 7524 w 10000"/>
                  <a:gd name="connsiteY1004" fmla="*/ 5797 h 10000"/>
                  <a:gd name="connsiteX1005" fmla="*/ 7518 w 10000"/>
                  <a:gd name="connsiteY1005" fmla="*/ 5767 h 10000"/>
                  <a:gd name="connsiteX1006" fmla="*/ 7515 w 10000"/>
                  <a:gd name="connsiteY1006" fmla="*/ 5745 h 10000"/>
                  <a:gd name="connsiteX1007" fmla="*/ 7501 w 10000"/>
                  <a:gd name="connsiteY1007" fmla="*/ 5683 h 10000"/>
                  <a:gd name="connsiteX1008" fmla="*/ 7490 w 10000"/>
                  <a:gd name="connsiteY1008" fmla="*/ 5631 h 10000"/>
                  <a:gd name="connsiteX1009" fmla="*/ 7482 w 10000"/>
                  <a:gd name="connsiteY1009" fmla="*/ 5593 h 10000"/>
                  <a:gd name="connsiteX1010" fmla="*/ 7476 w 10000"/>
                  <a:gd name="connsiteY1010" fmla="*/ 5570 h 10000"/>
                  <a:gd name="connsiteX1011" fmla="*/ 7476 w 10000"/>
                  <a:gd name="connsiteY1011" fmla="*/ 5528 h 10000"/>
                  <a:gd name="connsiteX1012" fmla="*/ 7482 w 10000"/>
                  <a:gd name="connsiteY1012" fmla="*/ 5502 h 10000"/>
                  <a:gd name="connsiteX1013" fmla="*/ 7490 w 10000"/>
                  <a:gd name="connsiteY1013" fmla="*/ 5489 h 10000"/>
                  <a:gd name="connsiteX1014" fmla="*/ 7499 w 10000"/>
                  <a:gd name="connsiteY1014" fmla="*/ 5479 h 10000"/>
                  <a:gd name="connsiteX1015" fmla="*/ 7493 w 10000"/>
                  <a:gd name="connsiteY1015" fmla="*/ 5427 h 10000"/>
                  <a:gd name="connsiteX1016" fmla="*/ 7501 w 10000"/>
                  <a:gd name="connsiteY1016" fmla="*/ 5415 h 10000"/>
                  <a:gd name="connsiteX1017" fmla="*/ 7510 w 10000"/>
                  <a:gd name="connsiteY1017" fmla="*/ 5398 h 10000"/>
                  <a:gd name="connsiteX1018" fmla="*/ 7515 w 10000"/>
                  <a:gd name="connsiteY1018" fmla="*/ 5379 h 10000"/>
                  <a:gd name="connsiteX1019" fmla="*/ 7526 w 10000"/>
                  <a:gd name="connsiteY1019" fmla="*/ 5366 h 10000"/>
                  <a:gd name="connsiteX1020" fmla="*/ 7518 w 10000"/>
                  <a:gd name="connsiteY1020" fmla="*/ 5350 h 10000"/>
                  <a:gd name="connsiteX1021" fmla="*/ 7518 w 10000"/>
                  <a:gd name="connsiteY1021" fmla="*/ 5330 h 10000"/>
                  <a:gd name="connsiteX1022" fmla="*/ 7526 w 10000"/>
                  <a:gd name="connsiteY1022" fmla="*/ 5311 h 10000"/>
                  <a:gd name="connsiteX1023" fmla="*/ 7540 w 10000"/>
                  <a:gd name="connsiteY1023" fmla="*/ 5291 h 10000"/>
                  <a:gd name="connsiteX1024" fmla="*/ 7540 w 10000"/>
                  <a:gd name="connsiteY1024" fmla="*/ 5266 h 10000"/>
                  <a:gd name="connsiteX1025" fmla="*/ 7540 w 10000"/>
                  <a:gd name="connsiteY1025" fmla="*/ 5256 h 10000"/>
                  <a:gd name="connsiteX1026" fmla="*/ 7524 w 10000"/>
                  <a:gd name="connsiteY1026" fmla="*/ 5233 h 10000"/>
                  <a:gd name="connsiteX1027" fmla="*/ 7515 w 10000"/>
                  <a:gd name="connsiteY1027" fmla="*/ 5217 h 10000"/>
                  <a:gd name="connsiteX1028" fmla="*/ 7490 w 10000"/>
                  <a:gd name="connsiteY1028" fmla="*/ 5178 h 10000"/>
                  <a:gd name="connsiteX1029" fmla="*/ 7474 w 10000"/>
                  <a:gd name="connsiteY1029" fmla="*/ 5162 h 10000"/>
                  <a:gd name="connsiteX1030" fmla="*/ 7457 w 10000"/>
                  <a:gd name="connsiteY1030" fmla="*/ 5120 h 10000"/>
                  <a:gd name="connsiteX1031" fmla="*/ 7421 w 10000"/>
                  <a:gd name="connsiteY1031" fmla="*/ 5087 h 10000"/>
                  <a:gd name="connsiteX1032" fmla="*/ 7380 w 10000"/>
                  <a:gd name="connsiteY1032" fmla="*/ 5068 h 10000"/>
                  <a:gd name="connsiteX1033" fmla="*/ 7355 w 10000"/>
                  <a:gd name="connsiteY1033" fmla="*/ 5058 h 10000"/>
                  <a:gd name="connsiteX1034" fmla="*/ 7332 w 10000"/>
                  <a:gd name="connsiteY1034" fmla="*/ 5049 h 10000"/>
                  <a:gd name="connsiteX1035" fmla="*/ 7305 w 10000"/>
                  <a:gd name="connsiteY1035" fmla="*/ 5016 h 10000"/>
                  <a:gd name="connsiteX1036" fmla="*/ 7305 w 10000"/>
                  <a:gd name="connsiteY1036" fmla="*/ 5000 h 10000"/>
                  <a:gd name="connsiteX1037" fmla="*/ 7296 w 10000"/>
                  <a:gd name="connsiteY1037" fmla="*/ 4971 h 10000"/>
                  <a:gd name="connsiteX1038" fmla="*/ 7288 w 10000"/>
                  <a:gd name="connsiteY1038" fmla="*/ 4945 h 10000"/>
                  <a:gd name="connsiteX1039" fmla="*/ 7280 w 10000"/>
                  <a:gd name="connsiteY1039" fmla="*/ 4916 h 10000"/>
                  <a:gd name="connsiteX1040" fmla="*/ 7291 w 10000"/>
                  <a:gd name="connsiteY1040" fmla="*/ 4887 h 10000"/>
                  <a:gd name="connsiteX1041" fmla="*/ 7291 w 10000"/>
                  <a:gd name="connsiteY1041" fmla="*/ 4858 h 10000"/>
                  <a:gd name="connsiteX1042" fmla="*/ 7271 w 10000"/>
                  <a:gd name="connsiteY1042" fmla="*/ 4819 h 10000"/>
                  <a:gd name="connsiteX1043" fmla="*/ 7255 w 10000"/>
                  <a:gd name="connsiteY1043" fmla="*/ 4828 h 10000"/>
                  <a:gd name="connsiteX1044" fmla="*/ 7235 w 10000"/>
                  <a:gd name="connsiteY1044" fmla="*/ 4841 h 10000"/>
                  <a:gd name="connsiteX1045" fmla="*/ 7216 w 10000"/>
                  <a:gd name="connsiteY1045" fmla="*/ 4867 h 10000"/>
                  <a:gd name="connsiteX1046" fmla="*/ 7191 w 10000"/>
                  <a:gd name="connsiteY1046" fmla="*/ 4870 h 10000"/>
                  <a:gd name="connsiteX1047" fmla="*/ 7155 w 10000"/>
                  <a:gd name="connsiteY1047" fmla="*/ 4887 h 10000"/>
                  <a:gd name="connsiteX1048" fmla="*/ 7122 w 10000"/>
                  <a:gd name="connsiteY1048" fmla="*/ 4893 h 10000"/>
                  <a:gd name="connsiteX1049" fmla="*/ 7105 w 10000"/>
                  <a:gd name="connsiteY1049" fmla="*/ 4896 h 10000"/>
                  <a:gd name="connsiteX1050" fmla="*/ 7094 w 10000"/>
                  <a:gd name="connsiteY1050" fmla="*/ 4916 h 10000"/>
                  <a:gd name="connsiteX1051" fmla="*/ 7080 w 10000"/>
                  <a:gd name="connsiteY1051" fmla="*/ 4903 h 10000"/>
                  <a:gd name="connsiteX1052" fmla="*/ 7072 w 10000"/>
                  <a:gd name="connsiteY1052" fmla="*/ 4851 h 10000"/>
                  <a:gd name="connsiteX1053" fmla="*/ 7042 w 10000"/>
                  <a:gd name="connsiteY1053" fmla="*/ 4819 h 10000"/>
                  <a:gd name="connsiteX1054" fmla="*/ 7030 w 10000"/>
                  <a:gd name="connsiteY1054" fmla="*/ 4780 h 10000"/>
                  <a:gd name="connsiteX1055" fmla="*/ 7039 w 10000"/>
                  <a:gd name="connsiteY1055" fmla="*/ 4757 h 10000"/>
                  <a:gd name="connsiteX1056" fmla="*/ 7047 w 10000"/>
                  <a:gd name="connsiteY1056" fmla="*/ 4744 h 10000"/>
                  <a:gd name="connsiteX1057" fmla="*/ 7022 w 10000"/>
                  <a:gd name="connsiteY1057" fmla="*/ 4725 h 10000"/>
                  <a:gd name="connsiteX1058" fmla="*/ 7000 w 10000"/>
                  <a:gd name="connsiteY1058" fmla="*/ 4715 h 10000"/>
                  <a:gd name="connsiteX1059" fmla="*/ 6975 w 10000"/>
                  <a:gd name="connsiteY1059" fmla="*/ 4709 h 10000"/>
                  <a:gd name="connsiteX1060" fmla="*/ 6945 w 10000"/>
                  <a:gd name="connsiteY1060" fmla="*/ 4696 h 10000"/>
                  <a:gd name="connsiteX1061" fmla="*/ 6953 w 10000"/>
                  <a:gd name="connsiteY1061" fmla="*/ 4679 h 10000"/>
                  <a:gd name="connsiteX1062" fmla="*/ 6961 w 10000"/>
                  <a:gd name="connsiteY1062" fmla="*/ 4660 h 10000"/>
                  <a:gd name="connsiteX1063" fmla="*/ 6983 w 10000"/>
                  <a:gd name="connsiteY1063" fmla="*/ 4644 h 10000"/>
                  <a:gd name="connsiteX1064" fmla="*/ 7014 w 10000"/>
                  <a:gd name="connsiteY1064" fmla="*/ 4634 h 10000"/>
                  <a:gd name="connsiteX1065" fmla="*/ 7025 w 10000"/>
                  <a:gd name="connsiteY1065" fmla="*/ 4615 h 10000"/>
                  <a:gd name="connsiteX1066" fmla="*/ 7047 w 10000"/>
                  <a:gd name="connsiteY1066" fmla="*/ 4582 h 10000"/>
                  <a:gd name="connsiteX1067" fmla="*/ 7069 w 10000"/>
                  <a:gd name="connsiteY1067" fmla="*/ 4563 h 10000"/>
                  <a:gd name="connsiteX1068" fmla="*/ 7078 w 10000"/>
                  <a:gd name="connsiteY1068" fmla="*/ 4553 h 10000"/>
                  <a:gd name="connsiteX1069" fmla="*/ 7097 w 10000"/>
                  <a:gd name="connsiteY1069" fmla="*/ 4527 h 10000"/>
                  <a:gd name="connsiteX1070" fmla="*/ 7122 w 10000"/>
                  <a:gd name="connsiteY1070" fmla="*/ 4517 h 10000"/>
                  <a:gd name="connsiteX1071" fmla="*/ 7139 w 10000"/>
                  <a:gd name="connsiteY1071" fmla="*/ 4488 h 10000"/>
                  <a:gd name="connsiteX1072" fmla="*/ 7147 w 10000"/>
                  <a:gd name="connsiteY1072" fmla="*/ 4459 h 10000"/>
                  <a:gd name="connsiteX1073" fmla="*/ 7161 w 10000"/>
                  <a:gd name="connsiteY1073" fmla="*/ 4440 h 10000"/>
                  <a:gd name="connsiteX1074" fmla="*/ 7177 w 10000"/>
                  <a:gd name="connsiteY1074" fmla="*/ 4430 h 10000"/>
                  <a:gd name="connsiteX1075" fmla="*/ 7202 w 10000"/>
                  <a:gd name="connsiteY1075" fmla="*/ 4407 h 10000"/>
                  <a:gd name="connsiteX1076" fmla="*/ 7224 w 10000"/>
                  <a:gd name="connsiteY1076" fmla="*/ 4417 h 10000"/>
                  <a:gd name="connsiteX1077" fmla="*/ 7241 w 10000"/>
                  <a:gd name="connsiteY1077" fmla="*/ 4404 h 10000"/>
                  <a:gd name="connsiteX1078" fmla="*/ 7263 w 10000"/>
                  <a:gd name="connsiteY1078" fmla="*/ 4398 h 10000"/>
                  <a:gd name="connsiteX1079" fmla="*/ 7283 w 10000"/>
                  <a:gd name="connsiteY1079" fmla="*/ 4424 h 10000"/>
                  <a:gd name="connsiteX1080" fmla="*/ 7305 w 10000"/>
                  <a:gd name="connsiteY1080" fmla="*/ 4433 h 10000"/>
                  <a:gd name="connsiteX1081" fmla="*/ 7332 w 10000"/>
                  <a:gd name="connsiteY1081" fmla="*/ 4443 h 10000"/>
                  <a:gd name="connsiteX1082" fmla="*/ 7380 w 10000"/>
                  <a:gd name="connsiteY1082" fmla="*/ 4398 h 10000"/>
                  <a:gd name="connsiteX1083" fmla="*/ 7404 w 10000"/>
                  <a:gd name="connsiteY1083" fmla="*/ 4378 h 10000"/>
                  <a:gd name="connsiteX1084" fmla="*/ 7418 w 10000"/>
                  <a:gd name="connsiteY1084" fmla="*/ 4369 h 10000"/>
                  <a:gd name="connsiteX1085" fmla="*/ 7443 w 10000"/>
                  <a:gd name="connsiteY1085" fmla="*/ 4356 h 10000"/>
                  <a:gd name="connsiteX1086" fmla="*/ 7460 w 10000"/>
                  <a:gd name="connsiteY1086" fmla="*/ 4385 h 10000"/>
                  <a:gd name="connsiteX1087" fmla="*/ 7460 w 10000"/>
                  <a:gd name="connsiteY1087" fmla="*/ 4404 h 10000"/>
                  <a:gd name="connsiteX1088" fmla="*/ 7499 w 10000"/>
                  <a:gd name="connsiteY1088" fmla="*/ 4417 h 10000"/>
                  <a:gd name="connsiteX1089" fmla="*/ 7515 w 10000"/>
                  <a:gd name="connsiteY1089" fmla="*/ 4414 h 10000"/>
                  <a:gd name="connsiteX1090" fmla="*/ 7565 w 10000"/>
                  <a:gd name="connsiteY1090" fmla="*/ 4385 h 10000"/>
                  <a:gd name="connsiteX1091" fmla="*/ 7579 w 10000"/>
                  <a:gd name="connsiteY1091" fmla="*/ 4346 h 10000"/>
                  <a:gd name="connsiteX1092" fmla="*/ 7582 w 10000"/>
                  <a:gd name="connsiteY1092" fmla="*/ 4317 h 10000"/>
                  <a:gd name="connsiteX1093" fmla="*/ 7590 w 10000"/>
                  <a:gd name="connsiteY1093" fmla="*/ 4301 h 10000"/>
                  <a:gd name="connsiteX1094" fmla="*/ 7612 w 10000"/>
                  <a:gd name="connsiteY1094" fmla="*/ 4271 h 10000"/>
                  <a:gd name="connsiteX1095" fmla="*/ 7623 w 10000"/>
                  <a:gd name="connsiteY1095" fmla="*/ 4262 h 10000"/>
                  <a:gd name="connsiteX1096" fmla="*/ 7634 w 10000"/>
                  <a:gd name="connsiteY1096" fmla="*/ 4245 h 10000"/>
                  <a:gd name="connsiteX1097" fmla="*/ 7645 w 10000"/>
                  <a:gd name="connsiteY1097" fmla="*/ 4265 h 10000"/>
                  <a:gd name="connsiteX1098" fmla="*/ 7670 w 10000"/>
                  <a:gd name="connsiteY1098" fmla="*/ 4284 h 10000"/>
                  <a:gd name="connsiteX1099" fmla="*/ 7701 w 10000"/>
                  <a:gd name="connsiteY1099" fmla="*/ 4275 h 10000"/>
                  <a:gd name="connsiteX1100" fmla="*/ 7717 w 10000"/>
                  <a:gd name="connsiteY1100" fmla="*/ 4275 h 10000"/>
                  <a:gd name="connsiteX1101" fmla="*/ 7740 w 10000"/>
                  <a:gd name="connsiteY1101" fmla="*/ 4284 h 10000"/>
                  <a:gd name="connsiteX1102" fmla="*/ 7767 w 10000"/>
                  <a:gd name="connsiteY1102" fmla="*/ 4284 h 10000"/>
                  <a:gd name="connsiteX1103" fmla="*/ 7895 w 10000"/>
                  <a:gd name="connsiteY1103" fmla="*/ 4207 h 10000"/>
                  <a:gd name="connsiteX1104" fmla="*/ 7895 w 10000"/>
                  <a:gd name="connsiteY1104" fmla="*/ 4187 h 10000"/>
                  <a:gd name="connsiteX1105" fmla="*/ 7895 w 10000"/>
                  <a:gd name="connsiteY1105" fmla="*/ 4171 h 10000"/>
                  <a:gd name="connsiteX1106" fmla="*/ 7903 w 10000"/>
                  <a:gd name="connsiteY1106" fmla="*/ 4148 h 10000"/>
                  <a:gd name="connsiteX1107" fmla="*/ 7917 w 10000"/>
                  <a:gd name="connsiteY1107" fmla="*/ 4158 h 10000"/>
                  <a:gd name="connsiteX1108" fmla="*/ 7967 w 10000"/>
                  <a:gd name="connsiteY1108" fmla="*/ 4203 h 10000"/>
                  <a:gd name="connsiteX1109" fmla="*/ 7994 w 10000"/>
                  <a:gd name="connsiteY1109" fmla="*/ 4203 h 10000"/>
                  <a:gd name="connsiteX1110" fmla="*/ 8064 w 10000"/>
                  <a:gd name="connsiteY1110" fmla="*/ 4242 h 10000"/>
                  <a:gd name="connsiteX1111" fmla="*/ 8083 w 10000"/>
                  <a:gd name="connsiteY1111" fmla="*/ 4245 h 10000"/>
                  <a:gd name="connsiteX1112" fmla="*/ 8105 w 10000"/>
                  <a:gd name="connsiteY1112" fmla="*/ 4226 h 10000"/>
                  <a:gd name="connsiteX1113" fmla="*/ 8136 w 10000"/>
                  <a:gd name="connsiteY1113" fmla="*/ 4187 h 10000"/>
                  <a:gd name="connsiteX1114" fmla="*/ 8161 w 10000"/>
                  <a:gd name="connsiteY1114" fmla="*/ 4168 h 10000"/>
                  <a:gd name="connsiteX1115" fmla="*/ 8172 w 10000"/>
                  <a:gd name="connsiteY1115" fmla="*/ 4161 h 10000"/>
                  <a:gd name="connsiteX1116" fmla="*/ 8208 w 10000"/>
                  <a:gd name="connsiteY1116" fmla="*/ 4168 h 10000"/>
                  <a:gd name="connsiteX1117" fmla="*/ 8235 w 10000"/>
                  <a:gd name="connsiteY1117" fmla="*/ 4168 h 10000"/>
                  <a:gd name="connsiteX1118" fmla="*/ 8258 w 10000"/>
                  <a:gd name="connsiteY1118" fmla="*/ 4152 h 10000"/>
                  <a:gd name="connsiteX1119" fmla="*/ 8283 w 10000"/>
                  <a:gd name="connsiteY1119" fmla="*/ 4152 h 10000"/>
                  <a:gd name="connsiteX1120" fmla="*/ 8299 w 10000"/>
                  <a:gd name="connsiteY1120" fmla="*/ 4132 h 10000"/>
                  <a:gd name="connsiteX1121" fmla="*/ 8316 w 10000"/>
                  <a:gd name="connsiteY1121" fmla="*/ 4113 h 10000"/>
                  <a:gd name="connsiteX1122" fmla="*/ 8330 w 10000"/>
                  <a:gd name="connsiteY1122" fmla="*/ 4084 h 10000"/>
                  <a:gd name="connsiteX1123" fmla="*/ 8341 w 10000"/>
                  <a:gd name="connsiteY1123" fmla="*/ 4058 h 10000"/>
                  <a:gd name="connsiteX1124" fmla="*/ 8349 w 10000"/>
                  <a:gd name="connsiteY1124" fmla="*/ 4064 h 10000"/>
                  <a:gd name="connsiteX1125" fmla="*/ 8366 w 10000"/>
                  <a:gd name="connsiteY1125" fmla="*/ 4067 h 10000"/>
                  <a:gd name="connsiteX1126" fmla="*/ 8374 w 10000"/>
                  <a:gd name="connsiteY1126" fmla="*/ 4084 h 10000"/>
                  <a:gd name="connsiteX1127" fmla="*/ 8402 w 10000"/>
                  <a:gd name="connsiteY1127" fmla="*/ 4054 h 10000"/>
                  <a:gd name="connsiteX1128" fmla="*/ 8427 w 10000"/>
                  <a:gd name="connsiteY1128" fmla="*/ 4028 h 10000"/>
                  <a:gd name="connsiteX1129" fmla="*/ 8438 w 10000"/>
                  <a:gd name="connsiteY1129" fmla="*/ 4025 h 10000"/>
                  <a:gd name="connsiteX1130" fmla="*/ 8468 w 10000"/>
                  <a:gd name="connsiteY1130" fmla="*/ 4006 h 10000"/>
                  <a:gd name="connsiteX1131" fmla="*/ 8485 w 10000"/>
                  <a:gd name="connsiteY1131" fmla="*/ 3999 h 10000"/>
                  <a:gd name="connsiteX1132" fmla="*/ 8493 w 10000"/>
                  <a:gd name="connsiteY1132" fmla="*/ 4025 h 10000"/>
                  <a:gd name="connsiteX1133" fmla="*/ 8515 w 10000"/>
                  <a:gd name="connsiteY1133" fmla="*/ 4028 h 10000"/>
                  <a:gd name="connsiteX1134" fmla="*/ 8543 w 10000"/>
                  <a:gd name="connsiteY1134" fmla="*/ 4009 h 10000"/>
                  <a:gd name="connsiteX1135" fmla="*/ 8551 w 10000"/>
                  <a:gd name="connsiteY1135" fmla="*/ 3990 h 10000"/>
                  <a:gd name="connsiteX1136" fmla="*/ 8582 w 10000"/>
                  <a:gd name="connsiteY1136" fmla="*/ 3977 h 10000"/>
                  <a:gd name="connsiteX1137" fmla="*/ 8596 w 10000"/>
                  <a:gd name="connsiteY1137" fmla="*/ 3977 h 10000"/>
                  <a:gd name="connsiteX1138" fmla="*/ 8607 w 10000"/>
                  <a:gd name="connsiteY1138" fmla="*/ 3980 h 10000"/>
                  <a:gd name="connsiteX1139" fmla="*/ 8645 w 10000"/>
                  <a:gd name="connsiteY1139" fmla="*/ 3970 h 10000"/>
                  <a:gd name="connsiteX1140" fmla="*/ 8654 w 10000"/>
                  <a:gd name="connsiteY1140" fmla="*/ 3951 h 10000"/>
                  <a:gd name="connsiteX1141" fmla="*/ 8670 w 10000"/>
                  <a:gd name="connsiteY1141" fmla="*/ 3935 h 10000"/>
                  <a:gd name="connsiteX1142" fmla="*/ 8695 w 10000"/>
                  <a:gd name="connsiteY1142" fmla="*/ 3935 h 10000"/>
                  <a:gd name="connsiteX1143" fmla="*/ 8704 w 10000"/>
                  <a:gd name="connsiteY1143" fmla="*/ 3951 h 10000"/>
                  <a:gd name="connsiteX1144" fmla="*/ 8717 w 10000"/>
                  <a:gd name="connsiteY1144" fmla="*/ 3964 h 10000"/>
                  <a:gd name="connsiteX1145" fmla="*/ 8751 w 10000"/>
                  <a:gd name="connsiteY1145" fmla="*/ 3951 h 10000"/>
                  <a:gd name="connsiteX1146" fmla="*/ 8776 w 10000"/>
                  <a:gd name="connsiteY1146" fmla="*/ 3935 h 10000"/>
                  <a:gd name="connsiteX1147" fmla="*/ 8798 w 10000"/>
                  <a:gd name="connsiteY1147" fmla="*/ 3925 h 10000"/>
                  <a:gd name="connsiteX1148" fmla="*/ 8806 w 10000"/>
                  <a:gd name="connsiteY1148" fmla="*/ 3892 h 10000"/>
                  <a:gd name="connsiteX1149" fmla="*/ 8814 w 10000"/>
                  <a:gd name="connsiteY1149" fmla="*/ 3876 h 10000"/>
                  <a:gd name="connsiteX1150" fmla="*/ 8839 w 10000"/>
                  <a:gd name="connsiteY1150" fmla="*/ 3873 h 10000"/>
                  <a:gd name="connsiteX1151" fmla="*/ 8842 w 10000"/>
                  <a:gd name="connsiteY1151" fmla="*/ 3876 h 10000"/>
                  <a:gd name="connsiteX1152" fmla="*/ 8856 w 10000"/>
                  <a:gd name="connsiteY1152" fmla="*/ 3863 h 10000"/>
                  <a:gd name="connsiteX1153" fmla="*/ 8856 w 10000"/>
                  <a:gd name="connsiteY1153" fmla="*/ 3841 h 10000"/>
                  <a:gd name="connsiteX1154" fmla="*/ 8870 w 10000"/>
                  <a:gd name="connsiteY1154" fmla="*/ 3821 h 10000"/>
                  <a:gd name="connsiteX1155" fmla="*/ 8903 w 10000"/>
                  <a:gd name="connsiteY1155" fmla="*/ 3802 h 10000"/>
                  <a:gd name="connsiteX1156" fmla="*/ 8914 w 10000"/>
                  <a:gd name="connsiteY1156" fmla="*/ 3782 h 10000"/>
                  <a:gd name="connsiteX1157" fmla="*/ 8939 w 10000"/>
                  <a:gd name="connsiteY1157" fmla="*/ 3782 h 10000"/>
                  <a:gd name="connsiteX1158" fmla="*/ 8961 w 10000"/>
                  <a:gd name="connsiteY1158" fmla="*/ 3779 h 10000"/>
                  <a:gd name="connsiteX1159" fmla="*/ 8983 w 10000"/>
                  <a:gd name="connsiteY1159" fmla="*/ 3760 h 10000"/>
                  <a:gd name="connsiteX1160" fmla="*/ 9003 w 10000"/>
                  <a:gd name="connsiteY1160" fmla="*/ 3763 h 10000"/>
                  <a:gd name="connsiteX1161" fmla="*/ 9019 w 10000"/>
                  <a:gd name="connsiteY1161" fmla="*/ 3779 h 10000"/>
                  <a:gd name="connsiteX1162" fmla="*/ 9050 w 10000"/>
                  <a:gd name="connsiteY1162" fmla="*/ 3812 h 10000"/>
                  <a:gd name="connsiteX1163" fmla="*/ 9080 w 10000"/>
                  <a:gd name="connsiteY1163" fmla="*/ 3831 h 10000"/>
                  <a:gd name="connsiteX1164" fmla="*/ 9097 w 10000"/>
                  <a:gd name="connsiteY1164" fmla="*/ 3867 h 10000"/>
                  <a:gd name="connsiteX1165" fmla="*/ 9114 w 10000"/>
                  <a:gd name="connsiteY1165" fmla="*/ 3902 h 10000"/>
                  <a:gd name="connsiteX1166" fmla="*/ 9122 w 10000"/>
                  <a:gd name="connsiteY1166" fmla="*/ 3935 h 10000"/>
                  <a:gd name="connsiteX1167" fmla="*/ 9125 w 10000"/>
                  <a:gd name="connsiteY1167" fmla="*/ 3964 h 10000"/>
                  <a:gd name="connsiteX1168" fmla="*/ 9130 w 10000"/>
                  <a:gd name="connsiteY1168" fmla="*/ 3999 h 10000"/>
                  <a:gd name="connsiteX1169" fmla="*/ 9130 w 10000"/>
                  <a:gd name="connsiteY1169" fmla="*/ 4054 h 10000"/>
                  <a:gd name="connsiteX1170" fmla="*/ 9155 w 10000"/>
                  <a:gd name="connsiteY1170" fmla="*/ 4093 h 10000"/>
                  <a:gd name="connsiteX1171" fmla="*/ 9169 w 10000"/>
                  <a:gd name="connsiteY1171" fmla="*/ 4090 h 10000"/>
                  <a:gd name="connsiteX1172" fmla="*/ 9211 w 10000"/>
                  <a:gd name="connsiteY1172" fmla="*/ 4077 h 10000"/>
                  <a:gd name="connsiteX1173" fmla="*/ 9244 w 10000"/>
                  <a:gd name="connsiteY1173" fmla="*/ 4077 h 10000"/>
                  <a:gd name="connsiteX1174" fmla="*/ 9252 w 10000"/>
                  <a:gd name="connsiteY1174" fmla="*/ 4103 h 10000"/>
                  <a:gd name="connsiteX1175" fmla="*/ 9258 w 10000"/>
                  <a:gd name="connsiteY1175" fmla="*/ 4148 h 10000"/>
                  <a:gd name="connsiteX1176" fmla="*/ 9269 w 10000"/>
                  <a:gd name="connsiteY1176" fmla="*/ 4158 h 10000"/>
                  <a:gd name="connsiteX1177" fmla="*/ 9294 w 10000"/>
                  <a:gd name="connsiteY1177" fmla="*/ 4158 h 10000"/>
                  <a:gd name="connsiteX1178" fmla="*/ 9319 w 10000"/>
                  <a:gd name="connsiteY1178" fmla="*/ 4168 h 10000"/>
                  <a:gd name="connsiteX1179" fmla="*/ 9346 w 10000"/>
                  <a:gd name="connsiteY1179" fmla="*/ 4190 h 10000"/>
                  <a:gd name="connsiteX1180" fmla="*/ 9357 w 10000"/>
                  <a:gd name="connsiteY1180" fmla="*/ 4168 h 10000"/>
                  <a:gd name="connsiteX1181" fmla="*/ 9371 w 10000"/>
                  <a:gd name="connsiteY1181" fmla="*/ 4132 h 10000"/>
                  <a:gd name="connsiteX1182" fmla="*/ 9391 w 10000"/>
                  <a:gd name="connsiteY1182" fmla="*/ 4113 h 10000"/>
                  <a:gd name="connsiteX1183" fmla="*/ 9407 w 10000"/>
                  <a:gd name="connsiteY1183" fmla="*/ 4103 h 10000"/>
                  <a:gd name="connsiteX1184" fmla="*/ 9435 w 10000"/>
                  <a:gd name="connsiteY1184" fmla="*/ 4100 h 10000"/>
                  <a:gd name="connsiteX1185" fmla="*/ 9460 w 10000"/>
                  <a:gd name="connsiteY1185" fmla="*/ 4084 h 10000"/>
                  <a:gd name="connsiteX1186" fmla="*/ 9485 w 10000"/>
                  <a:gd name="connsiteY1186" fmla="*/ 4067 h 10000"/>
                  <a:gd name="connsiteX1187" fmla="*/ 9496 w 10000"/>
                  <a:gd name="connsiteY1187" fmla="*/ 4054 h 10000"/>
                  <a:gd name="connsiteX1188" fmla="*/ 9526 w 10000"/>
                  <a:gd name="connsiteY1188" fmla="*/ 4048 h 10000"/>
                  <a:gd name="connsiteX1189" fmla="*/ 9557 w 10000"/>
                  <a:gd name="connsiteY1189" fmla="*/ 4038 h 10000"/>
                  <a:gd name="connsiteX1190" fmla="*/ 9584 w 10000"/>
                  <a:gd name="connsiteY1190" fmla="*/ 4019 h 10000"/>
                  <a:gd name="connsiteX1191" fmla="*/ 9623 w 10000"/>
                  <a:gd name="connsiteY1191" fmla="*/ 4016 h 10000"/>
                  <a:gd name="connsiteX1192" fmla="*/ 9648 w 10000"/>
                  <a:gd name="connsiteY1192" fmla="*/ 4009 h 10000"/>
                  <a:gd name="connsiteX1193" fmla="*/ 9673 w 10000"/>
                  <a:gd name="connsiteY1193" fmla="*/ 4019 h 10000"/>
                  <a:gd name="connsiteX1194" fmla="*/ 9712 w 10000"/>
                  <a:gd name="connsiteY1194" fmla="*/ 4038 h 10000"/>
                  <a:gd name="connsiteX1195" fmla="*/ 9742 w 10000"/>
                  <a:gd name="connsiteY1195" fmla="*/ 4074 h 10000"/>
                  <a:gd name="connsiteX1196" fmla="*/ 9776 w 10000"/>
                  <a:gd name="connsiteY1196" fmla="*/ 4093 h 10000"/>
                  <a:gd name="connsiteX1197" fmla="*/ 9814 w 10000"/>
                  <a:gd name="connsiteY1197" fmla="*/ 4109 h 10000"/>
                  <a:gd name="connsiteX1198" fmla="*/ 9859 w 10000"/>
                  <a:gd name="connsiteY1198" fmla="*/ 4119 h 10000"/>
                  <a:gd name="connsiteX1199" fmla="*/ 9898 w 10000"/>
                  <a:gd name="connsiteY1199" fmla="*/ 4122 h 10000"/>
                  <a:gd name="connsiteX1200" fmla="*/ 9931 w 10000"/>
                  <a:gd name="connsiteY1200" fmla="*/ 4109 h 10000"/>
                  <a:gd name="connsiteX1201" fmla="*/ 9956 w 10000"/>
                  <a:gd name="connsiteY1201" fmla="*/ 4100 h 10000"/>
                  <a:gd name="connsiteX1202" fmla="*/ 9981 w 10000"/>
                  <a:gd name="connsiteY1202" fmla="*/ 4067 h 10000"/>
                  <a:gd name="connsiteX1203" fmla="*/ 9994 w 10000"/>
                  <a:gd name="connsiteY1203" fmla="*/ 4035 h 10000"/>
                  <a:gd name="connsiteX1204" fmla="*/ 10000 w 10000"/>
                  <a:gd name="connsiteY1204" fmla="*/ 3996 h 10000"/>
                  <a:gd name="connsiteX1205" fmla="*/ 9994 w 10000"/>
                  <a:gd name="connsiteY1205" fmla="*/ 3941 h 10000"/>
                  <a:gd name="connsiteX1206" fmla="*/ 9986 w 10000"/>
                  <a:gd name="connsiteY1206" fmla="*/ 3905 h 10000"/>
                  <a:gd name="connsiteX1207" fmla="*/ 9981 w 10000"/>
                  <a:gd name="connsiteY1207" fmla="*/ 3857 h 10000"/>
                  <a:gd name="connsiteX1208" fmla="*/ 9989 w 10000"/>
                  <a:gd name="connsiteY1208" fmla="*/ 3837 h 10000"/>
                  <a:gd name="connsiteX1209" fmla="*/ 9989 w 10000"/>
                  <a:gd name="connsiteY1209" fmla="*/ 3812 h 10000"/>
                  <a:gd name="connsiteX1210" fmla="*/ 9981 w 10000"/>
                  <a:gd name="connsiteY1210" fmla="*/ 3792 h 10000"/>
                  <a:gd name="connsiteX1211" fmla="*/ 9970 w 10000"/>
                  <a:gd name="connsiteY1211" fmla="*/ 3763 h 10000"/>
                  <a:gd name="connsiteX1212" fmla="*/ 9945 w 10000"/>
                  <a:gd name="connsiteY1212" fmla="*/ 3705 h 10000"/>
                  <a:gd name="connsiteX1213" fmla="*/ 9931 w 10000"/>
                  <a:gd name="connsiteY1213" fmla="*/ 3659 h 10000"/>
                  <a:gd name="connsiteX1214" fmla="*/ 9903 w 10000"/>
                  <a:gd name="connsiteY1214" fmla="*/ 3640 h 10000"/>
                  <a:gd name="connsiteX1215" fmla="*/ 9881 w 10000"/>
                  <a:gd name="connsiteY1215" fmla="*/ 3620 h 10000"/>
                  <a:gd name="connsiteX1216" fmla="*/ 9856 w 10000"/>
                  <a:gd name="connsiteY1216" fmla="*/ 3595 h 10000"/>
                  <a:gd name="connsiteX1217" fmla="*/ 9817 w 10000"/>
                  <a:gd name="connsiteY1217" fmla="*/ 3562 h 10000"/>
                  <a:gd name="connsiteX1218" fmla="*/ 9795 w 10000"/>
                  <a:gd name="connsiteY1218" fmla="*/ 3546 h 10000"/>
                  <a:gd name="connsiteX1219" fmla="*/ 9778 w 10000"/>
                  <a:gd name="connsiteY1219" fmla="*/ 3527 h 10000"/>
                  <a:gd name="connsiteX1220" fmla="*/ 9745 w 10000"/>
                  <a:gd name="connsiteY1220" fmla="*/ 3501 h 10000"/>
                  <a:gd name="connsiteX1221" fmla="*/ 9726 w 10000"/>
                  <a:gd name="connsiteY1221" fmla="*/ 3488 h 10000"/>
                  <a:gd name="connsiteX1222" fmla="*/ 9704 w 10000"/>
                  <a:gd name="connsiteY1222" fmla="*/ 3472 h 10000"/>
                  <a:gd name="connsiteX1223" fmla="*/ 9695 w 10000"/>
                  <a:gd name="connsiteY1223" fmla="*/ 3468 h 10000"/>
                  <a:gd name="connsiteX1224" fmla="*/ 9690 w 10000"/>
                  <a:gd name="connsiteY1224" fmla="*/ 3459 h 10000"/>
                  <a:gd name="connsiteX1225" fmla="*/ 9673 w 10000"/>
                  <a:gd name="connsiteY1225" fmla="*/ 3449 h 10000"/>
                  <a:gd name="connsiteX1226" fmla="*/ 9665 w 10000"/>
                  <a:gd name="connsiteY1226" fmla="*/ 3442 h 10000"/>
                  <a:gd name="connsiteX1227" fmla="*/ 9654 w 10000"/>
                  <a:gd name="connsiteY1227" fmla="*/ 3449 h 10000"/>
                  <a:gd name="connsiteX1228" fmla="*/ 9521 w 10000"/>
                  <a:gd name="connsiteY1228" fmla="*/ 3394 h 10000"/>
                  <a:gd name="connsiteX1229" fmla="*/ 9510 w 10000"/>
                  <a:gd name="connsiteY1229" fmla="*/ 3368 h 10000"/>
                  <a:gd name="connsiteX1230" fmla="*/ 9496 w 10000"/>
                  <a:gd name="connsiteY1230" fmla="*/ 3287 h 10000"/>
                  <a:gd name="connsiteX1231" fmla="*/ 9488 w 10000"/>
                  <a:gd name="connsiteY1231" fmla="*/ 3216 h 10000"/>
                  <a:gd name="connsiteX1232" fmla="*/ 9493 w 10000"/>
                  <a:gd name="connsiteY1232" fmla="*/ 3174 h 10000"/>
                  <a:gd name="connsiteX1233" fmla="*/ 9501 w 10000"/>
                  <a:gd name="connsiteY1233" fmla="*/ 3128 h 10000"/>
                  <a:gd name="connsiteX1234" fmla="*/ 9488 w 10000"/>
                  <a:gd name="connsiteY1234" fmla="*/ 3025 h 10000"/>
                  <a:gd name="connsiteX1235" fmla="*/ 9446 w 10000"/>
                  <a:gd name="connsiteY1235" fmla="*/ 2931 h 10000"/>
                  <a:gd name="connsiteX1236" fmla="*/ 9382 w 10000"/>
                  <a:gd name="connsiteY1236" fmla="*/ 2837 h 10000"/>
                  <a:gd name="connsiteX1237" fmla="*/ 9316 w 10000"/>
                  <a:gd name="connsiteY1237" fmla="*/ 2753 h 10000"/>
                  <a:gd name="connsiteX1238" fmla="*/ 9294 w 10000"/>
                  <a:gd name="connsiteY1238" fmla="*/ 2655 h 10000"/>
                  <a:gd name="connsiteX1239" fmla="*/ 9213 w 10000"/>
                  <a:gd name="connsiteY1239" fmla="*/ 2328 h 10000"/>
                  <a:gd name="connsiteX1240" fmla="*/ 9172 w 10000"/>
                  <a:gd name="connsiteY1240" fmla="*/ 2286 h 10000"/>
                  <a:gd name="connsiteX1241" fmla="*/ 9019 w 10000"/>
                  <a:gd name="connsiteY1241" fmla="*/ 2082 h 10000"/>
                  <a:gd name="connsiteX1242" fmla="*/ 8906 w 10000"/>
                  <a:gd name="connsiteY1242" fmla="*/ 1946 h 10000"/>
                  <a:gd name="connsiteX1243" fmla="*/ 8801 w 10000"/>
                  <a:gd name="connsiteY1243" fmla="*/ 1778 h 10000"/>
                  <a:gd name="connsiteX1244" fmla="*/ 8806 w 10000"/>
                  <a:gd name="connsiteY1244" fmla="*/ 1713 h 10000"/>
                  <a:gd name="connsiteX1245" fmla="*/ 8809 w 10000"/>
                  <a:gd name="connsiteY1245" fmla="*/ 1703 h 10000"/>
                  <a:gd name="connsiteX1246" fmla="*/ 8817 w 10000"/>
                  <a:gd name="connsiteY1246" fmla="*/ 1713 h 10000"/>
                  <a:gd name="connsiteX1247" fmla="*/ 8834 w 10000"/>
                  <a:gd name="connsiteY1247" fmla="*/ 1729 h 10000"/>
                  <a:gd name="connsiteX1248" fmla="*/ 8839 w 10000"/>
                  <a:gd name="connsiteY1248" fmla="*/ 1729 h 10000"/>
                  <a:gd name="connsiteX1249" fmla="*/ 8848 w 10000"/>
                  <a:gd name="connsiteY1249" fmla="*/ 1723 h 10000"/>
                  <a:gd name="connsiteX1250" fmla="*/ 8850 w 10000"/>
                  <a:gd name="connsiteY1250" fmla="*/ 1703 h 10000"/>
                  <a:gd name="connsiteX1251" fmla="*/ 8850 w 10000"/>
                  <a:gd name="connsiteY1251" fmla="*/ 1684 h 10000"/>
                  <a:gd name="connsiteX1252" fmla="*/ 8850 w 10000"/>
                  <a:gd name="connsiteY1252" fmla="*/ 1648 h 10000"/>
                  <a:gd name="connsiteX1253" fmla="*/ 8881 w 10000"/>
                  <a:gd name="connsiteY1253" fmla="*/ 1571 h 10000"/>
                  <a:gd name="connsiteX1254" fmla="*/ 8895 w 10000"/>
                  <a:gd name="connsiteY1254" fmla="*/ 1541 h 10000"/>
                  <a:gd name="connsiteX1255" fmla="*/ 8895 w 10000"/>
                  <a:gd name="connsiteY1255" fmla="*/ 1525 h 10000"/>
                  <a:gd name="connsiteX1256" fmla="*/ 8881 w 10000"/>
                  <a:gd name="connsiteY1256" fmla="*/ 1516 h 10000"/>
                  <a:gd name="connsiteX1257" fmla="*/ 8864 w 10000"/>
                  <a:gd name="connsiteY1257" fmla="*/ 1522 h 10000"/>
                  <a:gd name="connsiteX1258" fmla="*/ 8850 w 10000"/>
                  <a:gd name="connsiteY1258" fmla="*/ 1535 h 10000"/>
                  <a:gd name="connsiteX1259" fmla="*/ 8834 w 10000"/>
                  <a:gd name="connsiteY1259" fmla="*/ 1571 h 10000"/>
                  <a:gd name="connsiteX1260" fmla="*/ 8825 w 10000"/>
                  <a:gd name="connsiteY1260" fmla="*/ 1587 h 10000"/>
                  <a:gd name="connsiteX1261" fmla="*/ 8776 w 10000"/>
                  <a:gd name="connsiteY1261" fmla="*/ 1571 h 10000"/>
                  <a:gd name="connsiteX1262" fmla="*/ 8745 w 10000"/>
                  <a:gd name="connsiteY1262" fmla="*/ 1580 h 10000"/>
                  <a:gd name="connsiteX1263" fmla="*/ 8720 w 10000"/>
                  <a:gd name="connsiteY1263" fmla="*/ 1587 h 10000"/>
                  <a:gd name="connsiteX1264" fmla="*/ 8709 w 10000"/>
                  <a:gd name="connsiteY1264" fmla="*/ 1609 h 10000"/>
                  <a:gd name="connsiteX1265" fmla="*/ 8693 w 10000"/>
                  <a:gd name="connsiteY1265" fmla="*/ 1616 h 10000"/>
                  <a:gd name="connsiteX1266" fmla="*/ 8684 w 10000"/>
                  <a:gd name="connsiteY1266" fmla="*/ 1639 h 10000"/>
                  <a:gd name="connsiteX1267" fmla="*/ 8684 w 10000"/>
                  <a:gd name="connsiteY1267" fmla="*/ 1658 h 10000"/>
                  <a:gd name="connsiteX1268" fmla="*/ 8665 w 10000"/>
                  <a:gd name="connsiteY1268" fmla="*/ 1655 h 10000"/>
                  <a:gd name="connsiteX1269" fmla="*/ 8665 w 10000"/>
                  <a:gd name="connsiteY1269" fmla="*/ 1645 h 10000"/>
                  <a:gd name="connsiteX1270" fmla="*/ 8665 w 10000"/>
                  <a:gd name="connsiteY1270" fmla="*/ 1626 h 10000"/>
                  <a:gd name="connsiteX1271" fmla="*/ 8676 w 10000"/>
                  <a:gd name="connsiteY1271" fmla="*/ 1609 h 10000"/>
                  <a:gd name="connsiteX1272" fmla="*/ 8679 w 10000"/>
                  <a:gd name="connsiteY1272" fmla="*/ 1597 h 10000"/>
                  <a:gd name="connsiteX1273" fmla="*/ 8687 w 10000"/>
                  <a:gd name="connsiteY1273" fmla="*/ 1577 h 10000"/>
                  <a:gd name="connsiteX1274" fmla="*/ 8695 w 10000"/>
                  <a:gd name="connsiteY1274" fmla="*/ 1554 h 10000"/>
                  <a:gd name="connsiteX1275" fmla="*/ 8709 w 10000"/>
                  <a:gd name="connsiteY1275" fmla="*/ 1532 h 10000"/>
                  <a:gd name="connsiteX1276" fmla="*/ 8704 w 10000"/>
                  <a:gd name="connsiteY1276" fmla="*/ 1512 h 10000"/>
                  <a:gd name="connsiteX1277" fmla="*/ 8695 w 10000"/>
                  <a:gd name="connsiteY1277" fmla="*/ 1503 h 10000"/>
                  <a:gd name="connsiteX1278" fmla="*/ 8684 w 10000"/>
                  <a:gd name="connsiteY1278" fmla="*/ 1503 h 10000"/>
                  <a:gd name="connsiteX1279" fmla="*/ 8670 w 10000"/>
                  <a:gd name="connsiteY1279" fmla="*/ 1525 h 10000"/>
                  <a:gd name="connsiteX1280" fmla="*/ 8665 w 10000"/>
                  <a:gd name="connsiteY1280" fmla="*/ 1545 h 10000"/>
                  <a:gd name="connsiteX1281" fmla="*/ 8654 w 10000"/>
                  <a:gd name="connsiteY1281" fmla="*/ 1567 h 10000"/>
                  <a:gd name="connsiteX1282" fmla="*/ 8648 w 10000"/>
                  <a:gd name="connsiteY1282" fmla="*/ 1587 h 10000"/>
                  <a:gd name="connsiteX1283" fmla="*/ 8640 w 10000"/>
                  <a:gd name="connsiteY1283" fmla="*/ 1629 h 10000"/>
                  <a:gd name="connsiteX1284" fmla="*/ 8620 w 10000"/>
                  <a:gd name="connsiteY1284" fmla="*/ 1635 h 10000"/>
                  <a:gd name="connsiteX1285" fmla="*/ 8612 w 10000"/>
                  <a:gd name="connsiteY1285" fmla="*/ 1635 h 10000"/>
                  <a:gd name="connsiteX1286" fmla="*/ 8604 w 10000"/>
                  <a:gd name="connsiteY1286" fmla="*/ 1626 h 10000"/>
                  <a:gd name="connsiteX1287" fmla="*/ 8596 w 10000"/>
                  <a:gd name="connsiteY1287" fmla="*/ 1616 h 10000"/>
                  <a:gd name="connsiteX1288" fmla="*/ 8596 w 10000"/>
                  <a:gd name="connsiteY1288" fmla="*/ 1580 h 10000"/>
                  <a:gd name="connsiteX1289" fmla="*/ 8587 w 10000"/>
                  <a:gd name="connsiteY1289" fmla="*/ 1545 h 10000"/>
                  <a:gd name="connsiteX1290" fmla="*/ 8565 w 10000"/>
                  <a:gd name="connsiteY1290" fmla="*/ 1516 h 10000"/>
                  <a:gd name="connsiteX1291" fmla="*/ 8543 w 10000"/>
                  <a:gd name="connsiteY1291" fmla="*/ 1512 h 10000"/>
                  <a:gd name="connsiteX1292" fmla="*/ 8518 w 10000"/>
                  <a:gd name="connsiteY1292" fmla="*/ 1532 h 10000"/>
                  <a:gd name="connsiteX1293" fmla="*/ 8476 w 10000"/>
                  <a:gd name="connsiteY1293" fmla="*/ 1567 h 10000"/>
                  <a:gd name="connsiteX1294" fmla="*/ 8454 w 10000"/>
                  <a:gd name="connsiteY1294" fmla="*/ 1551 h 10000"/>
                  <a:gd name="connsiteX1295" fmla="*/ 8402 w 10000"/>
                  <a:gd name="connsiteY1295" fmla="*/ 1493 h 10000"/>
                  <a:gd name="connsiteX1296" fmla="*/ 8371 w 10000"/>
                  <a:gd name="connsiteY1296" fmla="*/ 1428 h 10000"/>
                  <a:gd name="connsiteX1297" fmla="*/ 8072 w 10000"/>
                  <a:gd name="connsiteY1297" fmla="*/ 1422 h 10000"/>
                  <a:gd name="connsiteX1298" fmla="*/ 7823 w 10000"/>
                  <a:gd name="connsiteY1298" fmla="*/ 1279 h 10000"/>
                  <a:gd name="connsiteX1299" fmla="*/ 7587 w 10000"/>
                  <a:gd name="connsiteY1299" fmla="*/ 1133 h 10000"/>
                  <a:gd name="connsiteX1300" fmla="*/ 7526 w 10000"/>
                  <a:gd name="connsiteY1300" fmla="*/ 1098 h 10000"/>
                  <a:gd name="connsiteX1301" fmla="*/ 7346 w 10000"/>
                  <a:gd name="connsiteY1301" fmla="*/ 991 h 10000"/>
                  <a:gd name="connsiteX1302" fmla="*/ 7321 w 10000"/>
                  <a:gd name="connsiteY1302" fmla="*/ 959 h 10000"/>
                  <a:gd name="connsiteX1303" fmla="*/ 7307 w 10000"/>
                  <a:gd name="connsiteY1303" fmla="*/ 871 h 10000"/>
                  <a:gd name="connsiteX1304" fmla="*/ 7224 w 10000"/>
                  <a:gd name="connsiteY1304" fmla="*/ 816 h 10000"/>
                  <a:gd name="connsiteX1305" fmla="*/ 7147 w 10000"/>
                  <a:gd name="connsiteY1305" fmla="*/ 787 h 10000"/>
                  <a:gd name="connsiteX1306" fmla="*/ 7080 w 10000"/>
                  <a:gd name="connsiteY1306" fmla="*/ 742 h 10000"/>
                  <a:gd name="connsiteX1307" fmla="*/ 7069 w 10000"/>
                  <a:gd name="connsiteY1307" fmla="*/ 767 h 10000"/>
                  <a:gd name="connsiteX1308" fmla="*/ 7033 w 10000"/>
                  <a:gd name="connsiteY1308" fmla="*/ 787 h 10000"/>
                  <a:gd name="connsiteX1309" fmla="*/ 6820 w 10000"/>
                  <a:gd name="connsiteY1309" fmla="*/ 878 h 10000"/>
                  <a:gd name="connsiteX1310" fmla="*/ 6726 w 10000"/>
                  <a:gd name="connsiteY1310" fmla="*/ 897 h 10000"/>
                  <a:gd name="connsiteX1311" fmla="*/ 6626 w 10000"/>
                  <a:gd name="connsiteY1311" fmla="*/ 955 h 10000"/>
                  <a:gd name="connsiteX1312" fmla="*/ 6582 w 10000"/>
                  <a:gd name="connsiteY1312" fmla="*/ 946 h 10000"/>
                  <a:gd name="connsiteX1313" fmla="*/ 6571 w 10000"/>
                  <a:gd name="connsiteY1313" fmla="*/ 955 h 10000"/>
                  <a:gd name="connsiteX1314" fmla="*/ 6507 w 10000"/>
                  <a:gd name="connsiteY1314" fmla="*/ 975 h 10000"/>
                  <a:gd name="connsiteX1315" fmla="*/ 6485 w 10000"/>
                  <a:gd name="connsiteY1315" fmla="*/ 975 h 10000"/>
                  <a:gd name="connsiteX1316" fmla="*/ 6476 w 10000"/>
                  <a:gd name="connsiteY1316" fmla="*/ 965 h 10000"/>
                  <a:gd name="connsiteX1317" fmla="*/ 6474 w 10000"/>
                  <a:gd name="connsiteY1317" fmla="*/ 936 h 10000"/>
                  <a:gd name="connsiteX1318" fmla="*/ 6452 w 10000"/>
                  <a:gd name="connsiteY1318" fmla="*/ 887 h 10000"/>
                  <a:gd name="connsiteX1319" fmla="*/ 6352 w 10000"/>
                  <a:gd name="connsiteY1319" fmla="*/ 767 h 10000"/>
                  <a:gd name="connsiteX1320" fmla="*/ 6313 w 10000"/>
                  <a:gd name="connsiteY1320" fmla="*/ 732 h 10000"/>
                  <a:gd name="connsiteX1321" fmla="*/ 6296 w 10000"/>
                  <a:gd name="connsiteY1321" fmla="*/ 690 h 10000"/>
                  <a:gd name="connsiteX1322" fmla="*/ 6271 w 10000"/>
                  <a:gd name="connsiteY1322" fmla="*/ 664 h 10000"/>
                  <a:gd name="connsiteX1323" fmla="*/ 6266 w 10000"/>
                  <a:gd name="connsiteY1323" fmla="*/ 654 h 10000"/>
                  <a:gd name="connsiteX1324" fmla="*/ 6111 w 10000"/>
                  <a:gd name="connsiteY1324" fmla="*/ 398 h 10000"/>
                  <a:gd name="connsiteX1325" fmla="*/ 5903 w 10000"/>
                  <a:gd name="connsiteY1325" fmla="*/ 408 h 10000"/>
                  <a:gd name="connsiteX1326" fmla="*/ 5837 w 10000"/>
                  <a:gd name="connsiteY1326" fmla="*/ 427 h 10000"/>
                  <a:gd name="connsiteX1327" fmla="*/ 5756 w 10000"/>
                  <a:gd name="connsiteY1327" fmla="*/ 453 h 10000"/>
                  <a:gd name="connsiteX1328" fmla="*/ 5681 w 10000"/>
                  <a:gd name="connsiteY1328" fmla="*/ 453 h 10000"/>
                  <a:gd name="connsiteX1329" fmla="*/ 5609 w 10000"/>
                  <a:gd name="connsiteY1329" fmla="*/ 447 h 10000"/>
                  <a:gd name="connsiteX1330" fmla="*/ 5554 w 10000"/>
                  <a:gd name="connsiteY1330" fmla="*/ 304 h 10000"/>
                  <a:gd name="connsiteX1331" fmla="*/ 5529 w 10000"/>
                  <a:gd name="connsiteY1331" fmla="*/ 301 h 10000"/>
                  <a:gd name="connsiteX1332" fmla="*/ 5393 w 10000"/>
                  <a:gd name="connsiteY1332" fmla="*/ 256 h 10000"/>
                  <a:gd name="connsiteX1333" fmla="*/ 5366 w 10000"/>
                  <a:gd name="connsiteY1333" fmla="*/ 220 h 10000"/>
                  <a:gd name="connsiteX1334" fmla="*/ 5249 w 10000"/>
                  <a:gd name="connsiteY1334" fmla="*/ 155 h 10000"/>
                  <a:gd name="connsiteX1335" fmla="*/ 5141 w 10000"/>
                  <a:gd name="connsiteY1335" fmla="*/ 52 h 10000"/>
                  <a:gd name="connsiteX1336" fmla="*/ 5116 w 10000"/>
                  <a:gd name="connsiteY1336" fmla="*/ 3 h 10000"/>
                  <a:gd name="connsiteX1337" fmla="*/ 5061 w 10000"/>
                  <a:gd name="connsiteY1337" fmla="*/ 0 h 10000"/>
                  <a:gd name="connsiteX1338" fmla="*/ 5036 w 10000"/>
                  <a:gd name="connsiteY1338" fmla="*/ 32 h 10000"/>
                  <a:gd name="connsiteX1339" fmla="*/ 4942 w 10000"/>
                  <a:gd name="connsiteY1339" fmla="*/ 133 h 10000"/>
                  <a:gd name="connsiteX1340" fmla="*/ 4900 w 10000"/>
                  <a:gd name="connsiteY1340" fmla="*/ 217 h 10000"/>
                  <a:gd name="connsiteX1341" fmla="*/ 4861 w 10000"/>
                  <a:gd name="connsiteY1341" fmla="*/ 198 h 10000"/>
                  <a:gd name="connsiteX1342" fmla="*/ 4795 w 10000"/>
                  <a:gd name="connsiteY1342" fmla="*/ 68 h 10000"/>
                  <a:gd name="connsiteX1343" fmla="*/ 4778 w 10000"/>
                  <a:gd name="connsiteY1343" fmla="*/ 62 h 10000"/>
                  <a:gd name="connsiteX1344" fmla="*/ 4765 w 10000"/>
                  <a:gd name="connsiteY1344" fmla="*/ 62 h 10000"/>
                  <a:gd name="connsiteX1345" fmla="*/ 4748 w 10000"/>
                  <a:gd name="connsiteY1345" fmla="*/ 68 h 10000"/>
                  <a:gd name="connsiteX1346" fmla="*/ 4673 w 10000"/>
                  <a:gd name="connsiteY1346" fmla="*/ 136 h 10000"/>
                  <a:gd name="connsiteX1347" fmla="*/ 4632 w 10000"/>
                  <a:gd name="connsiteY1347" fmla="*/ 201 h 10000"/>
                  <a:gd name="connsiteX1348" fmla="*/ 4623 w 10000"/>
                  <a:gd name="connsiteY1348" fmla="*/ 210 h 10000"/>
                  <a:gd name="connsiteX1349" fmla="*/ 4579 w 10000"/>
                  <a:gd name="connsiteY1349" fmla="*/ 220 h 10000"/>
                  <a:gd name="connsiteX1350" fmla="*/ 4479 w 10000"/>
                  <a:gd name="connsiteY1350" fmla="*/ 198 h 10000"/>
                  <a:gd name="connsiteX1351" fmla="*/ 4402 w 10000"/>
                  <a:gd name="connsiteY1351" fmla="*/ 165 h 10000"/>
                  <a:gd name="connsiteX1352" fmla="*/ 4374 w 10000"/>
                  <a:gd name="connsiteY1352" fmla="*/ 165 h 10000"/>
                  <a:gd name="connsiteX1353" fmla="*/ 4335 w 10000"/>
                  <a:gd name="connsiteY1353" fmla="*/ 172 h 10000"/>
                  <a:gd name="connsiteX1354" fmla="*/ 4302 w 10000"/>
                  <a:gd name="connsiteY1354" fmla="*/ 188 h 10000"/>
                  <a:gd name="connsiteX1355" fmla="*/ 4271 w 10000"/>
                  <a:gd name="connsiteY1355" fmla="*/ 220 h 10000"/>
                  <a:gd name="connsiteX1356" fmla="*/ 4238 w 10000"/>
                  <a:gd name="connsiteY1356" fmla="*/ 240 h 10000"/>
                  <a:gd name="connsiteX1357" fmla="*/ 4324 w 10000"/>
                  <a:gd name="connsiteY1357" fmla="*/ 1289 h 10000"/>
                  <a:gd name="connsiteX1358" fmla="*/ 4297 w 10000"/>
                  <a:gd name="connsiteY1358" fmla="*/ 7345 h 10000"/>
                  <a:gd name="connsiteX1359" fmla="*/ 4236 w 10000"/>
                  <a:gd name="connsiteY1359" fmla="*/ 6832 h 10000"/>
                  <a:gd name="connsiteX1360" fmla="*/ 3946 w 10000"/>
                  <a:gd name="connsiteY1360" fmla="*/ 6675 h 10000"/>
                  <a:gd name="connsiteX1361" fmla="*/ 3687 w 10000"/>
                  <a:gd name="connsiteY1361" fmla="*/ 7730 h 10000"/>
                  <a:gd name="connsiteX1362" fmla="*/ 3690 w 10000"/>
                  <a:gd name="connsiteY1362" fmla="*/ 7730 h 10000"/>
                  <a:gd name="connsiteX1363" fmla="*/ 3704 w 10000"/>
                  <a:gd name="connsiteY1363" fmla="*/ 7740 h 10000"/>
                  <a:gd name="connsiteX1364" fmla="*/ 3712 w 10000"/>
                  <a:gd name="connsiteY1364" fmla="*/ 7743 h 10000"/>
                  <a:gd name="connsiteX1365" fmla="*/ 3723 w 10000"/>
                  <a:gd name="connsiteY1365" fmla="*/ 7749 h 10000"/>
                  <a:gd name="connsiteX1366" fmla="*/ 3729 w 10000"/>
                  <a:gd name="connsiteY1366" fmla="*/ 7749 h 10000"/>
                  <a:gd name="connsiteX1367" fmla="*/ 3729 w 10000"/>
                  <a:gd name="connsiteY1367" fmla="*/ 7743 h 10000"/>
                  <a:gd name="connsiteX1368" fmla="*/ 3745 w 10000"/>
                  <a:gd name="connsiteY1368" fmla="*/ 7740 h 10000"/>
                  <a:gd name="connsiteX1369" fmla="*/ 3753 w 10000"/>
                  <a:gd name="connsiteY1369" fmla="*/ 7730 h 10000"/>
                  <a:gd name="connsiteX1370" fmla="*/ 3762 w 10000"/>
                  <a:gd name="connsiteY1370" fmla="*/ 7720 h 10000"/>
                  <a:gd name="connsiteX1371" fmla="*/ 3776 w 10000"/>
                  <a:gd name="connsiteY1371" fmla="*/ 7710 h 10000"/>
                  <a:gd name="connsiteX1372" fmla="*/ 3784 w 10000"/>
                  <a:gd name="connsiteY1372" fmla="*/ 7701 h 10000"/>
                  <a:gd name="connsiteX1373" fmla="*/ 4805 w 10000"/>
                  <a:gd name="connsiteY1373" fmla="*/ 7386 h 10000"/>
                  <a:gd name="connsiteX1374" fmla="*/ 3712 w 10000"/>
                  <a:gd name="connsiteY1374" fmla="*/ 8005 h 10000"/>
                  <a:gd name="connsiteX1375" fmla="*/ 3706 w 10000"/>
                  <a:gd name="connsiteY1375" fmla="*/ 8021 h 10000"/>
                  <a:gd name="connsiteX1376" fmla="*/ 3712 w 10000"/>
                  <a:gd name="connsiteY1376" fmla="*/ 8044 h 10000"/>
                  <a:gd name="connsiteX1377" fmla="*/ 3712 w 10000"/>
                  <a:gd name="connsiteY1377" fmla="*/ 8051 h 10000"/>
                  <a:gd name="connsiteX1378" fmla="*/ 3767 w 10000"/>
                  <a:gd name="connsiteY1378" fmla="*/ 8106 h 10000"/>
                  <a:gd name="connsiteX1379" fmla="*/ 3770 w 10000"/>
                  <a:gd name="connsiteY1379" fmla="*/ 8119 h 10000"/>
                  <a:gd name="connsiteX1380" fmla="*/ 3740 w 10000"/>
                  <a:gd name="connsiteY1380" fmla="*/ 8154 h 10000"/>
                  <a:gd name="connsiteX1381" fmla="*/ 3731 w 10000"/>
                  <a:gd name="connsiteY1381" fmla="*/ 8138 h 10000"/>
                  <a:gd name="connsiteX1382" fmla="*/ 3729 w 10000"/>
                  <a:gd name="connsiteY1382" fmla="*/ 8125 h 10000"/>
                  <a:gd name="connsiteX1383" fmla="*/ 3712 w 10000"/>
                  <a:gd name="connsiteY1383" fmla="*/ 8115 h 10000"/>
                  <a:gd name="connsiteX1384" fmla="*/ 3704 w 10000"/>
                  <a:gd name="connsiteY1384" fmla="*/ 8109 h 10000"/>
                  <a:gd name="connsiteX1385" fmla="*/ 3687 w 10000"/>
                  <a:gd name="connsiteY1385" fmla="*/ 8099 h 10000"/>
                  <a:gd name="connsiteX1386" fmla="*/ 3673 w 10000"/>
                  <a:gd name="connsiteY1386" fmla="*/ 8093 h 10000"/>
                  <a:gd name="connsiteX1387" fmla="*/ 3665 w 10000"/>
                  <a:gd name="connsiteY1387" fmla="*/ 8083 h 10000"/>
                  <a:gd name="connsiteX1388" fmla="*/ 3648 w 10000"/>
                  <a:gd name="connsiteY1388" fmla="*/ 8073 h 10000"/>
                  <a:gd name="connsiteX1389" fmla="*/ 3643 w 10000"/>
                  <a:gd name="connsiteY1389" fmla="*/ 8063 h 10000"/>
                  <a:gd name="connsiteX1390" fmla="*/ 3632 w 10000"/>
                  <a:gd name="connsiteY1390" fmla="*/ 8054 h 10000"/>
                  <a:gd name="connsiteX1391" fmla="*/ 3601 w 10000"/>
                  <a:gd name="connsiteY1391" fmla="*/ 8148 h 10000"/>
                  <a:gd name="connsiteX1392" fmla="*/ 4881 w 10000"/>
                  <a:gd name="connsiteY1392" fmla="*/ 8090 h 10000"/>
                  <a:gd name="connsiteX1393" fmla="*/ 3206 w 10000"/>
                  <a:gd name="connsiteY1393" fmla="*/ 8300 h 10000"/>
                  <a:gd name="connsiteX1394" fmla="*/ 2947 w 10000"/>
                  <a:gd name="connsiteY1394" fmla="*/ 8089 h 10000"/>
                  <a:gd name="connsiteX1395" fmla="*/ 3057 w 10000"/>
                  <a:gd name="connsiteY1395" fmla="*/ 7143 h 10000"/>
                  <a:gd name="connsiteX0" fmla="*/ 4324 w 10000"/>
                  <a:gd name="connsiteY0" fmla="*/ 1289 h 10000"/>
                  <a:gd name="connsiteX1" fmla="*/ 4296 w 10000"/>
                  <a:gd name="connsiteY1" fmla="*/ 1305 h 10000"/>
                  <a:gd name="connsiteX2" fmla="*/ 4285 w 10000"/>
                  <a:gd name="connsiteY2" fmla="*/ 1279 h 10000"/>
                  <a:gd name="connsiteX3" fmla="*/ 4244 w 10000"/>
                  <a:gd name="connsiteY3" fmla="*/ 1266 h 10000"/>
                  <a:gd name="connsiteX4" fmla="*/ 4208 w 10000"/>
                  <a:gd name="connsiteY4" fmla="*/ 1286 h 10000"/>
                  <a:gd name="connsiteX5" fmla="*/ 4172 w 10000"/>
                  <a:gd name="connsiteY5" fmla="*/ 1299 h 10000"/>
                  <a:gd name="connsiteX6" fmla="*/ 4150 w 10000"/>
                  <a:gd name="connsiteY6" fmla="*/ 1308 h 10000"/>
                  <a:gd name="connsiteX7" fmla="*/ 4139 w 10000"/>
                  <a:gd name="connsiteY7" fmla="*/ 1315 h 10000"/>
                  <a:gd name="connsiteX8" fmla="*/ 4125 w 10000"/>
                  <a:gd name="connsiteY8" fmla="*/ 1315 h 10000"/>
                  <a:gd name="connsiteX9" fmla="*/ 4119 w 10000"/>
                  <a:gd name="connsiteY9" fmla="*/ 1315 h 10000"/>
                  <a:gd name="connsiteX10" fmla="*/ 4111 w 10000"/>
                  <a:gd name="connsiteY10" fmla="*/ 1308 h 10000"/>
                  <a:gd name="connsiteX11" fmla="*/ 4100 w 10000"/>
                  <a:gd name="connsiteY11" fmla="*/ 1315 h 10000"/>
                  <a:gd name="connsiteX12" fmla="*/ 4075 w 10000"/>
                  <a:gd name="connsiteY12" fmla="*/ 1315 h 10000"/>
                  <a:gd name="connsiteX13" fmla="*/ 4058 w 10000"/>
                  <a:gd name="connsiteY13" fmla="*/ 1318 h 10000"/>
                  <a:gd name="connsiteX14" fmla="*/ 4044 w 10000"/>
                  <a:gd name="connsiteY14" fmla="*/ 1315 h 10000"/>
                  <a:gd name="connsiteX15" fmla="*/ 4042 w 10000"/>
                  <a:gd name="connsiteY15" fmla="*/ 1299 h 10000"/>
                  <a:gd name="connsiteX16" fmla="*/ 4014 w 10000"/>
                  <a:gd name="connsiteY16" fmla="*/ 1308 h 10000"/>
                  <a:gd name="connsiteX17" fmla="*/ 4011 w 10000"/>
                  <a:gd name="connsiteY17" fmla="*/ 1315 h 10000"/>
                  <a:gd name="connsiteX18" fmla="*/ 4011 w 10000"/>
                  <a:gd name="connsiteY18" fmla="*/ 1341 h 10000"/>
                  <a:gd name="connsiteX19" fmla="*/ 4019 w 10000"/>
                  <a:gd name="connsiteY19" fmla="*/ 1341 h 10000"/>
                  <a:gd name="connsiteX20" fmla="*/ 3997 w 10000"/>
                  <a:gd name="connsiteY20" fmla="*/ 1363 h 10000"/>
                  <a:gd name="connsiteX21" fmla="*/ 3986 w 10000"/>
                  <a:gd name="connsiteY21" fmla="*/ 1373 h 10000"/>
                  <a:gd name="connsiteX22" fmla="*/ 3981 w 10000"/>
                  <a:gd name="connsiteY22" fmla="*/ 1389 h 10000"/>
                  <a:gd name="connsiteX23" fmla="*/ 3981 w 10000"/>
                  <a:gd name="connsiteY23" fmla="*/ 1409 h 10000"/>
                  <a:gd name="connsiteX24" fmla="*/ 3981 w 10000"/>
                  <a:gd name="connsiteY24" fmla="*/ 1438 h 10000"/>
                  <a:gd name="connsiteX25" fmla="*/ 3961 w 10000"/>
                  <a:gd name="connsiteY25" fmla="*/ 1441 h 10000"/>
                  <a:gd name="connsiteX26" fmla="*/ 3942 w 10000"/>
                  <a:gd name="connsiteY26" fmla="*/ 1441 h 10000"/>
                  <a:gd name="connsiteX27" fmla="*/ 3914 w 10000"/>
                  <a:gd name="connsiteY27" fmla="*/ 1454 h 10000"/>
                  <a:gd name="connsiteX28" fmla="*/ 3892 w 10000"/>
                  <a:gd name="connsiteY28" fmla="*/ 1467 h 10000"/>
                  <a:gd name="connsiteX29" fmla="*/ 3867 w 10000"/>
                  <a:gd name="connsiteY29" fmla="*/ 1483 h 10000"/>
                  <a:gd name="connsiteX30" fmla="*/ 3845 w 10000"/>
                  <a:gd name="connsiteY30" fmla="*/ 1467 h 10000"/>
                  <a:gd name="connsiteX31" fmla="*/ 3850 w 10000"/>
                  <a:gd name="connsiteY31" fmla="*/ 1457 h 10000"/>
                  <a:gd name="connsiteX32" fmla="*/ 3864 w 10000"/>
                  <a:gd name="connsiteY32" fmla="*/ 1441 h 10000"/>
                  <a:gd name="connsiteX33" fmla="*/ 3859 w 10000"/>
                  <a:gd name="connsiteY33" fmla="*/ 1409 h 10000"/>
                  <a:gd name="connsiteX34" fmla="*/ 3842 w 10000"/>
                  <a:gd name="connsiteY34" fmla="*/ 1383 h 10000"/>
                  <a:gd name="connsiteX35" fmla="*/ 3825 w 10000"/>
                  <a:gd name="connsiteY35" fmla="*/ 1360 h 10000"/>
                  <a:gd name="connsiteX36" fmla="*/ 3809 w 10000"/>
                  <a:gd name="connsiteY36" fmla="*/ 1318 h 10000"/>
                  <a:gd name="connsiteX37" fmla="*/ 3787 w 10000"/>
                  <a:gd name="connsiteY37" fmla="*/ 1289 h 10000"/>
                  <a:gd name="connsiteX38" fmla="*/ 3759 w 10000"/>
                  <a:gd name="connsiteY38" fmla="*/ 1266 h 10000"/>
                  <a:gd name="connsiteX39" fmla="*/ 3740 w 10000"/>
                  <a:gd name="connsiteY39" fmla="*/ 1256 h 10000"/>
                  <a:gd name="connsiteX40" fmla="*/ 3715 w 10000"/>
                  <a:gd name="connsiteY40" fmla="*/ 1250 h 10000"/>
                  <a:gd name="connsiteX41" fmla="*/ 3687 w 10000"/>
                  <a:gd name="connsiteY41" fmla="*/ 1256 h 10000"/>
                  <a:gd name="connsiteX42" fmla="*/ 3681 w 10000"/>
                  <a:gd name="connsiteY42" fmla="*/ 1260 h 10000"/>
                  <a:gd name="connsiteX43" fmla="*/ 3670 w 10000"/>
                  <a:gd name="connsiteY43" fmla="*/ 1295 h 10000"/>
                  <a:gd name="connsiteX44" fmla="*/ 3651 w 10000"/>
                  <a:gd name="connsiteY44" fmla="*/ 1305 h 10000"/>
                  <a:gd name="connsiteX45" fmla="*/ 3640 w 10000"/>
                  <a:gd name="connsiteY45" fmla="*/ 1308 h 10000"/>
                  <a:gd name="connsiteX46" fmla="*/ 3626 w 10000"/>
                  <a:gd name="connsiteY46" fmla="*/ 1308 h 10000"/>
                  <a:gd name="connsiteX47" fmla="*/ 3632 w 10000"/>
                  <a:gd name="connsiteY47" fmla="*/ 1276 h 10000"/>
                  <a:gd name="connsiteX48" fmla="*/ 3609 w 10000"/>
                  <a:gd name="connsiteY48" fmla="*/ 1289 h 10000"/>
                  <a:gd name="connsiteX49" fmla="*/ 3593 w 10000"/>
                  <a:gd name="connsiteY49" fmla="*/ 1286 h 10000"/>
                  <a:gd name="connsiteX50" fmla="*/ 3590 w 10000"/>
                  <a:gd name="connsiteY50" fmla="*/ 1256 h 10000"/>
                  <a:gd name="connsiteX51" fmla="*/ 3584 w 10000"/>
                  <a:gd name="connsiteY51" fmla="*/ 1237 h 10000"/>
                  <a:gd name="connsiteX52" fmla="*/ 3573 w 10000"/>
                  <a:gd name="connsiteY52" fmla="*/ 1237 h 10000"/>
                  <a:gd name="connsiteX53" fmla="*/ 3554 w 10000"/>
                  <a:gd name="connsiteY53" fmla="*/ 1227 h 10000"/>
                  <a:gd name="connsiteX54" fmla="*/ 3546 w 10000"/>
                  <a:gd name="connsiteY54" fmla="*/ 1192 h 10000"/>
                  <a:gd name="connsiteX55" fmla="*/ 3529 w 10000"/>
                  <a:gd name="connsiteY55" fmla="*/ 1176 h 10000"/>
                  <a:gd name="connsiteX56" fmla="*/ 3512 w 10000"/>
                  <a:gd name="connsiteY56" fmla="*/ 1182 h 10000"/>
                  <a:gd name="connsiteX57" fmla="*/ 3485 w 10000"/>
                  <a:gd name="connsiteY57" fmla="*/ 1182 h 10000"/>
                  <a:gd name="connsiteX58" fmla="*/ 3463 w 10000"/>
                  <a:gd name="connsiteY58" fmla="*/ 1176 h 10000"/>
                  <a:gd name="connsiteX59" fmla="*/ 3449 w 10000"/>
                  <a:gd name="connsiteY59" fmla="*/ 1182 h 10000"/>
                  <a:gd name="connsiteX60" fmla="*/ 3432 w 10000"/>
                  <a:gd name="connsiteY60" fmla="*/ 1192 h 10000"/>
                  <a:gd name="connsiteX61" fmla="*/ 3454 w 10000"/>
                  <a:gd name="connsiteY61" fmla="*/ 1205 h 10000"/>
                  <a:gd name="connsiteX62" fmla="*/ 3463 w 10000"/>
                  <a:gd name="connsiteY62" fmla="*/ 1205 h 10000"/>
                  <a:gd name="connsiteX63" fmla="*/ 3488 w 10000"/>
                  <a:gd name="connsiteY63" fmla="*/ 1205 h 10000"/>
                  <a:gd name="connsiteX64" fmla="*/ 3488 w 10000"/>
                  <a:gd name="connsiteY64" fmla="*/ 1218 h 10000"/>
                  <a:gd name="connsiteX65" fmla="*/ 3493 w 10000"/>
                  <a:gd name="connsiteY65" fmla="*/ 1247 h 10000"/>
                  <a:gd name="connsiteX66" fmla="*/ 3512 w 10000"/>
                  <a:gd name="connsiteY66" fmla="*/ 1247 h 10000"/>
                  <a:gd name="connsiteX67" fmla="*/ 3518 w 10000"/>
                  <a:gd name="connsiteY67" fmla="*/ 1250 h 10000"/>
                  <a:gd name="connsiteX68" fmla="*/ 3521 w 10000"/>
                  <a:gd name="connsiteY68" fmla="*/ 1276 h 10000"/>
                  <a:gd name="connsiteX69" fmla="*/ 3543 w 10000"/>
                  <a:gd name="connsiteY69" fmla="*/ 1295 h 10000"/>
                  <a:gd name="connsiteX70" fmla="*/ 3546 w 10000"/>
                  <a:gd name="connsiteY70" fmla="*/ 1305 h 10000"/>
                  <a:gd name="connsiteX71" fmla="*/ 3543 w 10000"/>
                  <a:gd name="connsiteY71" fmla="*/ 1315 h 10000"/>
                  <a:gd name="connsiteX72" fmla="*/ 3543 w 10000"/>
                  <a:gd name="connsiteY72" fmla="*/ 1331 h 10000"/>
                  <a:gd name="connsiteX73" fmla="*/ 3554 w 10000"/>
                  <a:gd name="connsiteY73" fmla="*/ 1324 h 10000"/>
                  <a:gd name="connsiteX74" fmla="*/ 3560 w 10000"/>
                  <a:gd name="connsiteY74" fmla="*/ 1331 h 10000"/>
                  <a:gd name="connsiteX75" fmla="*/ 3582 w 10000"/>
                  <a:gd name="connsiteY75" fmla="*/ 1344 h 10000"/>
                  <a:gd name="connsiteX76" fmla="*/ 3598 w 10000"/>
                  <a:gd name="connsiteY76" fmla="*/ 1380 h 10000"/>
                  <a:gd name="connsiteX77" fmla="*/ 3607 w 10000"/>
                  <a:gd name="connsiteY77" fmla="*/ 1389 h 10000"/>
                  <a:gd name="connsiteX78" fmla="*/ 3623 w 10000"/>
                  <a:gd name="connsiteY78" fmla="*/ 1409 h 10000"/>
                  <a:gd name="connsiteX79" fmla="*/ 3634 w 10000"/>
                  <a:gd name="connsiteY79" fmla="*/ 1438 h 10000"/>
                  <a:gd name="connsiteX80" fmla="*/ 3632 w 10000"/>
                  <a:gd name="connsiteY80" fmla="*/ 1454 h 10000"/>
                  <a:gd name="connsiteX81" fmla="*/ 3618 w 10000"/>
                  <a:gd name="connsiteY81" fmla="*/ 1438 h 10000"/>
                  <a:gd name="connsiteX82" fmla="*/ 3598 w 10000"/>
                  <a:gd name="connsiteY82" fmla="*/ 1428 h 10000"/>
                  <a:gd name="connsiteX83" fmla="*/ 3582 w 10000"/>
                  <a:gd name="connsiteY83" fmla="*/ 1402 h 10000"/>
                  <a:gd name="connsiteX84" fmla="*/ 3562 w 10000"/>
                  <a:gd name="connsiteY84" fmla="*/ 1399 h 10000"/>
                  <a:gd name="connsiteX85" fmla="*/ 3546 w 10000"/>
                  <a:gd name="connsiteY85" fmla="*/ 1383 h 10000"/>
                  <a:gd name="connsiteX86" fmla="*/ 3510 w 10000"/>
                  <a:gd name="connsiteY86" fmla="*/ 1360 h 10000"/>
                  <a:gd name="connsiteX87" fmla="*/ 3485 w 10000"/>
                  <a:gd name="connsiteY87" fmla="*/ 1344 h 10000"/>
                  <a:gd name="connsiteX88" fmla="*/ 3454 w 10000"/>
                  <a:gd name="connsiteY88" fmla="*/ 1334 h 10000"/>
                  <a:gd name="connsiteX89" fmla="*/ 3429 w 10000"/>
                  <a:gd name="connsiteY89" fmla="*/ 1315 h 10000"/>
                  <a:gd name="connsiteX90" fmla="*/ 3416 w 10000"/>
                  <a:gd name="connsiteY90" fmla="*/ 1308 h 10000"/>
                  <a:gd name="connsiteX91" fmla="*/ 3399 w 10000"/>
                  <a:gd name="connsiteY91" fmla="*/ 1305 h 10000"/>
                  <a:gd name="connsiteX92" fmla="*/ 3382 w 10000"/>
                  <a:gd name="connsiteY92" fmla="*/ 1286 h 10000"/>
                  <a:gd name="connsiteX93" fmla="*/ 3380 w 10000"/>
                  <a:gd name="connsiteY93" fmla="*/ 1266 h 10000"/>
                  <a:gd name="connsiteX94" fmla="*/ 3388 w 10000"/>
                  <a:gd name="connsiteY94" fmla="*/ 1256 h 10000"/>
                  <a:gd name="connsiteX95" fmla="*/ 3407 w 10000"/>
                  <a:gd name="connsiteY95" fmla="*/ 1256 h 10000"/>
                  <a:gd name="connsiteX96" fmla="*/ 3396 w 10000"/>
                  <a:gd name="connsiteY96" fmla="*/ 1227 h 10000"/>
                  <a:gd name="connsiteX97" fmla="*/ 3382 w 10000"/>
                  <a:gd name="connsiteY97" fmla="*/ 1227 h 10000"/>
                  <a:gd name="connsiteX98" fmla="*/ 3360 w 10000"/>
                  <a:gd name="connsiteY98" fmla="*/ 1221 h 10000"/>
                  <a:gd name="connsiteX99" fmla="*/ 3349 w 10000"/>
                  <a:gd name="connsiteY99" fmla="*/ 1231 h 10000"/>
                  <a:gd name="connsiteX100" fmla="*/ 3352 w 10000"/>
                  <a:gd name="connsiteY100" fmla="*/ 1247 h 10000"/>
                  <a:gd name="connsiteX101" fmla="*/ 3341 w 10000"/>
                  <a:gd name="connsiteY101" fmla="*/ 1237 h 10000"/>
                  <a:gd name="connsiteX102" fmla="*/ 3335 w 10000"/>
                  <a:gd name="connsiteY102" fmla="*/ 1231 h 10000"/>
                  <a:gd name="connsiteX103" fmla="*/ 3307 w 10000"/>
                  <a:gd name="connsiteY103" fmla="*/ 1227 h 10000"/>
                  <a:gd name="connsiteX104" fmla="*/ 3294 w 10000"/>
                  <a:gd name="connsiteY104" fmla="*/ 1221 h 10000"/>
                  <a:gd name="connsiteX105" fmla="*/ 3271 w 10000"/>
                  <a:gd name="connsiteY105" fmla="*/ 1211 h 10000"/>
                  <a:gd name="connsiteX106" fmla="*/ 3252 w 10000"/>
                  <a:gd name="connsiteY106" fmla="*/ 1195 h 10000"/>
                  <a:gd name="connsiteX107" fmla="*/ 3235 w 10000"/>
                  <a:gd name="connsiteY107" fmla="*/ 1195 h 10000"/>
                  <a:gd name="connsiteX108" fmla="*/ 3235 w 10000"/>
                  <a:gd name="connsiteY108" fmla="*/ 1205 h 10000"/>
                  <a:gd name="connsiteX109" fmla="*/ 3219 w 10000"/>
                  <a:gd name="connsiteY109" fmla="*/ 1231 h 10000"/>
                  <a:gd name="connsiteX110" fmla="*/ 3213 w 10000"/>
                  <a:gd name="connsiteY110" fmla="*/ 1231 h 10000"/>
                  <a:gd name="connsiteX111" fmla="*/ 3183 w 10000"/>
                  <a:gd name="connsiteY111" fmla="*/ 1221 h 10000"/>
                  <a:gd name="connsiteX112" fmla="*/ 3175 w 10000"/>
                  <a:gd name="connsiteY112" fmla="*/ 1227 h 10000"/>
                  <a:gd name="connsiteX113" fmla="*/ 3163 w 10000"/>
                  <a:gd name="connsiteY113" fmla="*/ 1237 h 10000"/>
                  <a:gd name="connsiteX114" fmla="*/ 3158 w 10000"/>
                  <a:gd name="connsiteY114" fmla="*/ 1260 h 10000"/>
                  <a:gd name="connsiteX115" fmla="*/ 3158 w 10000"/>
                  <a:gd name="connsiteY115" fmla="*/ 1276 h 10000"/>
                  <a:gd name="connsiteX116" fmla="*/ 3163 w 10000"/>
                  <a:gd name="connsiteY116" fmla="*/ 1295 h 10000"/>
                  <a:gd name="connsiteX117" fmla="*/ 3166 w 10000"/>
                  <a:gd name="connsiteY117" fmla="*/ 1308 h 10000"/>
                  <a:gd name="connsiteX118" fmla="*/ 3158 w 10000"/>
                  <a:gd name="connsiteY118" fmla="*/ 1315 h 10000"/>
                  <a:gd name="connsiteX119" fmla="*/ 3133 w 10000"/>
                  <a:gd name="connsiteY119" fmla="*/ 1299 h 10000"/>
                  <a:gd name="connsiteX120" fmla="*/ 3114 w 10000"/>
                  <a:gd name="connsiteY120" fmla="*/ 1276 h 10000"/>
                  <a:gd name="connsiteX121" fmla="*/ 3078 w 10000"/>
                  <a:gd name="connsiteY121" fmla="*/ 1240 h 10000"/>
                  <a:gd name="connsiteX122" fmla="*/ 3044 w 10000"/>
                  <a:gd name="connsiteY122" fmla="*/ 1227 h 10000"/>
                  <a:gd name="connsiteX123" fmla="*/ 3033 w 10000"/>
                  <a:gd name="connsiteY123" fmla="*/ 1231 h 10000"/>
                  <a:gd name="connsiteX124" fmla="*/ 3036 w 10000"/>
                  <a:gd name="connsiteY124" fmla="*/ 1256 h 10000"/>
                  <a:gd name="connsiteX125" fmla="*/ 3044 w 10000"/>
                  <a:gd name="connsiteY125" fmla="*/ 1266 h 10000"/>
                  <a:gd name="connsiteX126" fmla="*/ 3044 w 10000"/>
                  <a:gd name="connsiteY126" fmla="*/ 1276 h 10000"/>
                  <a:gd name="connsiteX127" fmla="*/ 3036 w 10000"/>
                  <a:gd name="connsiteY127" fmla="*/ 1276 h 10000"/>
                  <a:gd name="connsiteX128" fmla="*/ 3028 w 10000"/>
                  <a:gd name="connsiteY128" fmla="*/ 1266 h 10000"/>
                  <a:gd name="connsiteX129" fmla="*/ 3025 w 10000"/>
                  <a:gd name="connsiteY129" fmla="*/ 1256 h 10000"/>
                  <a:gd name="connsiteX130" fmla="*/ 3008 w 10000"/>
                  <a:gd name="connsiteY130" fmla="*/ 1205 h 10000"/>
                  <a:gd name="connsiteX131" fmla="*/ 3000 w 10000"/>
                  <a:gd name="connsiteY131" fmla="*/ 1192 h 10000"/>
                  <a:gd name="connsiteX132" fmla="*/ 2994 w 10000"/>
                  <a:gd name="connsiteY132" fmla="*/ 1176 h 10000"/>
                  <a:gd name="connsiteX133" fmla="*/ 2986 w 10000"/>
                  <a:gd name="connsiteY133" fmla="*/ 1182 h 10000"/>
                  <a:gd name="connsiteX134" fmla="*/ 2981 w 10000"/>
                  <a:gd name="connsiteY134" fmla="*/ 1192 h 10000"/>
                  <a:gd name="connsiteX135" fmla="*/ 2970 w 10000"/>
                  <a:gd name="connsiteY135" fmla="*/ 1201 h 10000"/>
                  <a:gd name="connsiteX136" fmla="*/ 2956 w 10000"/>
                  <a:gd name="connsiteY136" fmla="*/ 1218 h 10000"/>
                  <a:gd name="connsiteX137" fmla="*/ 2939 w 10000"/>
                  <a:gd name="connsiteY137" fmla="*/ 1240 h 10000"/>
                  <a:gd name="connsiteX138" fmla="*/ 2928 w 10000"/>
                  <a:gd name="connsiteY138" fmla="*/ 1247 h 10000"/>
                  <a:gd name="connsiteX139" fmla="*/ 2922 w 10000"/>
                  <a:gd name="connsiteY139" fmla="*/ 1250 h 10000"/>
                  <a:gd name="connsiteX140" fmla="*/ 2911 w 10000"/>
                  <a:gd name="connsiteY140" fmla="*/ 1250 h 10000"/>
                  <a:gd name="connsiteX141" fmla="*/ 2884 w 10000"/>
                  <a:gd name="connsiteY141" fmla="*/ 1247 h 10000"/>
                  <a:gd name="connsiteX142" fmla="*/ 2864 w 10000"/>
                  <a:gd name="connsiteY142" fmla="*/ 1237 h 10000"/>
                  <a:gd name="connsiteX143" fmla="*/ 2848 w 10000"/>
                  <a:gd name="connsiteY143" fmla="*/ 1231 h 10000"/>
                  <a:gd name="connsiteX144" fmla="*/ 2834 w 10000"/>
                  <a:gd name="connsiteY144" fmla="*/ 1227 h 10000"/>
                  <a:gd name="connsiteX145" fmla="*/ 2831 w 10000"/>
                  <a:gd name="connsiteY145" fmla="*/ 1227 h 10000"/>
                  <a:gd name="connsiteX146" fmla="*/ 2831 w 10000"/>
                  <a:gd name="connsiteY146" fmla="*/ 1221 h 10000"/>
                  <a:gd name="connsiteX147" fmla="*/ 2825 w 10000"/>
                  <a:gd name="connsiteY147" fmla="*/ 1205 h 10000"/>
                  <a:gd name="connsiteX148" fmla="*/ 2823 w 10000"/>
                  <a:gd name="connsiteY148" fmla="*/ 1192 h 10000"/>
                  <a:gd name="connsiteX149" fmla="*/ 2817 w 10000"/>
                  <a:gd name="connsiteY149" fmla="*/ 1182 h 10000"/>
                  <a:gd name="connsiteX150" fmla="*/ 2814 w 10000"/>
                  <a:gd name="connsiteY150" fmla="*/ 1176 h 10000"/>
                  <a:gd name="connsiteX151" fmla="*/ 2792 w 10000"/>
                  <a:gd name="connsiteY151" fmla="*/ 1172 h 10000"/>
                  <a:gd name="connsiteX152" fmla="*/ 2759 w 10000"/>
                  <a:gd name="connsiteY152" fmla="*/ 1156 h 10000"/>
                  <a:gd name="connsiteX153" fmla="*/ 2734 w 10000"/>
                  <a:gd name="connsiteY153" fmla="*/ 1143 h 10000"/>
                  <a:gd name="connsiteX154" fmla="*/ 2695 w 10000"/>
                  <a:gd name="connsiteY154" fmla="*/ 1124 h 10000"/>
                  <a:gd name="connsiteX155" fmla="*/ 2670 w 10000"/>
                  <a:gd name="connsiteY155" fmla="*/ 1108 h 10000"/>
                  <a:gd name="connsiteX156" fmla="*/ 2645 w 10000"/>
                  <a:gd name="connsiteY156" fmla="*/ 1091 h 10000"/>
                  <a:gd name="connsiteX157" fmla="*/ 2618 w 10000"/>
                  <a:gd name="connsiteY157" fmla="*/ 1088 h 10000"/>
                  <a:gd name="connsiteX158" fmla="*/ 2576 w 10000"/>
                  <a:gd name="connsiteY158" fmla="*/ 1088 h 10000"/>
                  <a:gd name="connsiteX159" fmla="*/ 2551 w 10000"/>
                  <a:gd name="connsiteY159" fmla="*/ 1091 h 10000"/>
                  <a:gd name="connsiteX160" fmla="*/ 2521 w 10000"/>
                  <a:gd name="connsiteY160" fmla="*/ 1098 h 10000"/>
                  <a:gd name="connsiteX161" fmla="*/ 2493 w 10000"/>
                  <a:gd name="connsiteY161" fmla="*/ 1104 h 10000"/>
                  <a:gd name="connsiteX162" fmla="*/ 2468 w 10000"/>
                  <a:gd name="connsiteY162" fmla="*/ 1108 h 10000"/>
                  <a:gd name="connsiteX163" fmla="*/ 2404 w 10000"/>
                  <a:gd name="connsiteY163" fmla="*/ 1124 h 10000"/>
                  <a:gd name="connsiteX164" fmla="*/ 2366 w 10000"/>
                  <a:gd name="connsiteY164" fmla="*/ 1133 h 10000"/>
                  <a:gd name="connsiteX165" fmla="*/ 2346 w 10000"/>
                  <a:gd name="connsiteY165" fmla="*/ 1137 h 10000"/>
                  <a:gd name="connsiteX166" fmla="*/ 2294 w 10000"/>
                  <a:gd name="connsiteY166" fmla="*/ 1146 h 10000"/>
                  <a:gd name="connsiteX167" fmla="*/ 2249 w 10000"/>
                  <a:gd name="connsiteY167" fmla="*/ 1156 h 10000"/>
                  <a:gd name="connsiteX168" fmla="*/ 2230 w 10000"/>
                  <a:gd name="connsiteY168" fmla="*/ 1156 h 10000"/>
                  <a:gd name="connsiteX169" fmla="*/ 2222 w 10000"/>
                  <a:gd name="connsiteY169" fmla="*/ 1163 h 10000"/>
                  <a:gd name="connsiteX170" fmla="*/ 2194 w 10000"/>
                  <a:gd name="connsiteY170" fmla="*/ 1163 h 10000"/>
                  <a:gd name="connsiteX171" fmla="*/ 2172 w 10000"/>
                  <a:gd name="connsiteY171" fmla="*/ 1163 h 10000"/>
                  <a:gd name="connsiteX172" fmla="*/ 2147 w 10000"/>
                  <a:gd name="connsiteY172" fmla="*/ 1166 h 10000"/>
                  <a:gd name="connsiteX173" fmla="*/ 2108 w 10000"/>
                  <a:gd name="connsiteY173" fmla="*/ 1166 h 10000"/>
                  <a:gd name="connsiteX174" fmla="*/ 2083 w 10000"/>
                  <a:gd name="connsiteY174" fmla="*/ 1156 h 10000"/>
                  <a:gd name="connsiteX175" fmla="*/ 2042 w 10000"/>
                  <a:gd name="connsiteY175" fmla="*/ 1143 h 10000"/>
                  <a:gd name="connsiteX176" fmla="*/ 2011 w 10000"/>
                  <a:gd name="connsiteY176" fmla="*/ 1143 h 10000"/>
                  <a:gd name="connsiteX177" fmla="*/ 1994 w 10000"/>
                  <a:gd name="connsiteY177" fmla="*/ 1146 h 10000"/>
                  <a:gd name="connsiteX178" fmla="*/ 1967 w 10000"/>
                  <a:gd name="connsiteY178" fmla="*/ 1156 h 10000"/>
                  <a:gd name="connsiteX179" fmla="*/ 1903 w 10000"/>
                  <a:gd name="connsiteY179" fmla="*/ 1176 h 10000"/>
                  <a:gd name="connsiteX180" fmla="*/ 1873 w 10000"/>
                  <a:gd name="connsiteY180" fmla="*/ 1182 h 10000"/>
                  <a:gd name="connsiteX181" fmla="*/ 1850 w 10000"/>
                  <a:gd name="connsiteY181" fmla="*/ 1185 h 10000"/>
                  <a:gd name="connsiteX182" fmla="*/ 1842 w 10000"/>
                  <a:gd name="connsiteY182" fmla="*/ 1192 h 10000"/>
                  <a:gd name="connsiteX183" fmla="*/ 1823 w 10000"/>
                  <a:gd name="connsiteY183" fmla="*/ 1195 h 10000"/>
                  <a:gd name="connsiteX184" fmla="*/ 1814 w 10000"/>
                  <a:gd name="connsiteY184" fmla="*/ 1201 h 10000"/>
                  <a:gd name="connsiteX185" fmla="*/ 1792 w 10000"/>
                  <a:gd name="connsiteY185" fmla="*/ 1218 h 10000"/>
                  <a:gd name="connsiteX186" fmla="*/ 1767 w 10000"/>
                  <a:gd name="connsiteY186" fmla="*/ 1231 h 10000"/>
                  <a:gd name="connsiteX187" fmla="*/ 1717 w 10000"/>
                  <a:gd name="connsiteY187" fmla="*/ 1266 h 10000"/>
                  <a:gd name="connsiteX188" fmla="*/ 1695 w 10000"/>
                  <a:gd name="connsiteY188" fmla="*/ 1279 h 10000"/>
                  <a:gd name="connsiteX189" fmla="*/ 1654 w 10000"/>
                  <a:gd name="connsiteY189" fmla="*/ 1308 h 10000"/>
                  <a:gd name="connsiteX190" fmla="*/ 1620 w 10000"/>
                  <a:gd name="connsiteY190" fmla="*/ 1334 h 10000"/>
                  <a:gd name="connsiteX191" fmla="*/ 1590 w 10000"/>
                  <a:gd name="connsiteY191" fmla="*/ 1360 h 10000"/>
                  <a:gd name="connsiteX192" fmla="*/ 1565 w 10000"/>
                  <a:gd name="connsiteY192" fmla="*/ 1380 h 10000"/>
                  <a:gd name="connsiteX193" fmla="*/ 1532 w 10000"/>
                  <a:gd name="connsiteY193" fmla="*/ 1402 h 10000"/>
                  <a:gd name="connsiteX194" fmla="*/ 1501 w 10000"/>
                  <a:gd name="connsiteY194" fmla="*/ 1418 h 10000"/>
                  <a:gd name="connsiteX195" fmla="*/ 1460 w 10000"/>
                  <a:gd name="connsiteY195" fmla="*/ 1438 h 10000"/>
                  <a:gd name="connsiteX196" fmla="*/ 1435 w 10000"/>
                  <a:gd name="connsiteY196" fmla="*/ 1454 h 10000"/>
                  <a:gd name="connsiteX197" fmla="*/ 1421 w 10000"/>
                  <a:gd name="connsiteY197" fmla="*/ 1464 h 10000"/>
                  <a:gd name="connsiteX198" fmla="*/ 1380 w 10000"/>
                  <a:gd name="connsiteY198" fmla="*/ 1473 h 10000"/>
                  <a:gd name="connsiteX199" fmla="*/ 1324 w 10000"/>
                  <a:gd name="connsiteY199" fmla="*/ 1477 h 10000"/>
                  <a:gd name="connsiteX200" fmla="*/ 1274 w 10000"/>
                  <a:gd name="connsiteY200" fmla="*/ 1483 h 10000"/>
                  <a:gd name="connsiteX201" fmla="*/ 1244 w 10000"/>
                  <a:gd name="connsiteY201" fmla="*/ 1486 h 10000"/>
                  <a:gd name="connsiteX202" fmla="*/ 1233 w 10000"/>
                  <a:gd name="connsiteY202" fmla="*/ 1486 h 10000"/>
                  <a:gd name="connsiteX203" fmla="*/ 1197 w 10000"/>
                  <a:gd name="connsiteY203" fmla="*/ 1493 h 10000"/>
                  <a:gd name="connsiteX204" fmla="*/ 1180 w 10000"/>
                  <a:gd name="connsiteY204" fmla="*/ 1496 h 10000"/>
                  <a:gd name="connsiteX205" fmla="*/ 1169 w 10000"/>
                  <a:gd name="connsiteY205" fmla="*/ 1496 h 10000"/>
                  <a:gd name="connsiteX206" fmla="*/ 1161 w 10000"/>
                  <a:gd name="connsiteY206" fmla="*/ 1503 h 10000"/>
                  <a:gd name="connsiteX207" fmla="*/ 1155 w 10000"/>
                  <a:gd name="connsiteY207" fmla="*/ 1503 h 10000"/>
                  <a:gd name="connsiteX208" fmla="*/ 501 w 10000"/>
                  <a:gd name="connsiteY208" fmla="*/ 2277 h 10000"/>
                  <a:gd name="connsiteX209" fmla="*/ 396 w 10000"/>
                  <a:gd name="connsiteY209" fmla="*/ 2532 h 10000"/>
                  <a:gd name="connsiteX210" fmla="*/ 324 w 10000"/>
                  <a:gd name="connsiteY210" fmla="*/ 2759 h 10000"/>
                  <a:gd name="connsiteX211" fmla="*/ 274 w 10000"/>
                  <a:gd name="connsiteY211" fmla="*/ 2866 h 10000"/>
                  <a:gd name="connsiteX212" fmla="*/ 202 w 10000"/>
                  <a:gd name="connsiteY212" fmla="*/ 3008 h 10000"/>
                  <a:gd name="connsiteX213" fmla="*/ 211 w 10000"/>
                  <a:gd name="connsiteY213" fmla="*/ 3177 h 10000"/>
                  <a:gd name="connsiteX214" fmla="*/ 235 w 10000"/>
                  <a:gd name="connsiteY214" fmla="*/ 3368 h 10000"/>
                  <a:gd name="connsiteX215" fmla="*/ 266 w 10000"/>
                  <a:gd name="connsiteY215" fmla="*/ 3595 h 10000"/>
                  <a:gd name="connsiteX216" fmla="*/ 299 w 10000"/>
                  <a:gd name="connsiteY216" fmla="*/ 3831 h 10000"/>
                  <a:gd name="connsiteX217" fmla="*/ 305 w 10000"/>
                  <a:gd name="connsiteY217" fmla="*/ 3863 h 10000"/>
                  <a:gd name="connsiteX218" fmla="*/ 341 w 10000"/>
                  <a:gd name="connsiteY218" fmla="*/ 3941 h 10000"/>
                  <a:gd name="connsiteX219" fmla="*/ 186 w 10000"/>
                  <a:gd name="connsiteY219" fmla="*/ 3935 h 10000"/>
                  <a:gd name="connsiteX220" fmla="*/ 30 w 10000"/>
                  <a:gd name="connsiteY220" fmla="*/ 3925 h 10000"/>
                  <a:gd name="connsiteX221" fmla="*/ 0 w 10000"/>
                  <a:gd name="connsiteY221" fmla="*/ 4054 h 10000"/>
                  <a:gd name="connsiteX222" fmla="*/ 14 w 10000"/>
                  <a:gd name="connsiteY222" fmla="*/ 4152 h 10000"/>
                  <a:gd name="connsiteX223" fmla="*/ 22 w 10000"/>
                  <a:gd name="connsiteY223" fmla="*/ 4242 h 10000"/>
                  <a:gd name="connsiteX224" fmla="*/ 30 w 10000"/>
                  <a:gd name="connsiteY224" fmla="*/ 4291 h 10000"/>
                  <a:gd name="connsiteX225" fmla="*/ 102 w 10000"/>
                  <a:gd name="connsiteY225" fmla="*/ 4271 h 10000"/>
                  <a:gd name="connsiteX226" fmla="*/ 155 w 10000"/>
                  <a:gd name="connsiteY226" fmla="*/ 4262 h 10000"/>
                  <a:gd name="connsiteX227" fmla="*/ 410 w 10000"/>
                  <a:gd name="connsiteY227" fmla="*/ 4255 h 10000"/>
                  <a:gd name="connsiteX228" fmla="*/ 418 w 10000"/>
                  <a:gd name="connsiteY228" fmla="*/ 4385 h 10000"/>
                  <a:gd name="connsiteX229" fmla="*/ 429 w 10000"/>
                  <a:gd name="connsiteY229" fmla="*/ 4543 h 10000"/>
                  <a:gd name="connsiteX230" fmla="*/ 443 w 10000"/>
                  <a:gd name="connsiteY230" fmla="*/ 4585 h 10000"/>
                  <a:gd name="connsiteX231" fmla="*/ 465 w 10000"/>
                  <a:gd name="connsiteY231" fmla="*/ 4611 h 10000"/>
                  <a:gd name="connsiteX232" fmla="*/ 468 w 10000"/>
                  <a:gd name="connsiteY232" fmla="*/ 4621 h 10000"/>
                  <a:gd name="connsiteX233" fmla="*/ 474 w 10000"/>
                  <a:gd name="connsiteY233" fmla="*/ 4679 h 10000"/>
                  <a:gd name="connsiteX234" fmla="*/ 554 w 10000"/>
                  <a:gd name="connsiteY234" fmla="*/ 4738 h 10000"/>
                  <a:gd name="connsiteX235" fmla="*/ 637 w 10000"/>
                  <a:gd name="connsiteY235" fmla="*/ 4809 h 10000"/>
                  <a:gd name="connsiteX236" fmla="*/ 704 w 10000"/>
                  <a:gd name="connsiteY236" fmla="*/ 4851 h 10000"/>
                  <a:gd name="connsiteX237" fmla="*/ 740 w 10000"/>
                  <a:gd name="connsiteY237" fmla="*/ 4893 h 10000"/>
                  <a:gd name="connsiteX238" fmla="*/ 756 w 10000"/>
                  <a:gd name="connsiteY238" fmla="*/ 4896 h 10000"/>
                  <a:gd name="connsiteX239" fmla="*/ 767 w 10000"/>
                  <a:gd name="connsiteY239" fmla="*/ 4880 h 10000"/>
                  <a:gd name="connsiteX240" fmla="*/ 806 w 10000"/>
                  <a:gd name="connsiteY240" fmla="*/ 4945 h 10000"/>
                  <a:gd name="connsiteX241" fmla="*/ 886 w 10000"/>
                  <a:gd name="connsiteY241" fmla="*/ 5078 h 10000"/>
                  <a:gd name="connsiteX242" fmla="*/ 911 w 10000"/>
                  <a:gd name="connsiteY242" fmla="*/ 5130 h 10000"/>
                  <a:gd name="connsiteX243" fmla="*/ 920 w 10000"/>
                  <a:gd name="connsiteY243" fmla="*/ 5191 h 10000"/>
                  <a:gd name="connsiteX244" fmla="*/ 920 w 10000"/>
                  <a:gd name="connsiteY244" fmla="*/ 5220 h 10000"/>
                  <a:gd name="connsiteX245" fmla="*/ 911 w 10000"/>
                  <a:gd name="connsiteY245" fmla="*/ 5314 h 10000"/>
                  <a:gd name="connsiteX246" fmla="*/ 898 w 10000"/>
                  <a:gd name="connsiteY246" fmla="*/ 5369 h 10000"/>
                  <a:gd name="connsiteX247" fmla="*/ 895 w 10000"/>
                  <a:gd name="connsiteY247" fmla="*/ 5385 h 10000"/>
                  <a:gd name="connsiteX248" fmla="*/ 895 w 10000"/>
                  <a:gd name="connsiteY248" fmla="*/ 5405 h 10000"/>
                  <a:gd name="connsiteX249" fmla="*/ 898 w 10000"/>
                  <a:gd name="connsiteY249" fmla="*/ 5434 h 10000"/>
                  <a:gd name="connsiteX250" fmla="*/ 911 w 10000"/>
                  <a:gd name="connsiteY250" fmla="*/ 5463 h 10000"/>
                  <a:gd name="connsiteX251" fmla="*/ 920 w 10000"/>
                  <a:gd name="connsiteY251" fmla="*/ 5492 h 10000"/>
                  <a:gd name="connsiteX252" fmla="*/ 934 w 10000"/>
                  <a:gd name="connsiteY252" fmla="*/ 5518 h 10000"/>
                  <a:gd name="connsiteX253" fmla="*/ 1169 w 10000"/>
                  <a:gd name="connsiteY253" fmla="*/ 5738 h 10000"/>
                  <a:gd name="connsiteX254" fmla="*/ 1188 w 10000"/>
                  <a:gd name="connsiteY254" fmla="*/ 5755 h 10000"/>
                  <a:gd name="connsiteX255" fmla="*/ 1216 w 10000"/>
                  <a:gd name="connsiteY255" fmla="*/ 5758 h 10000"/>
                  <a:gd name="connsiteX256" fmla="*/ 1313 w 10000"/>
                  <a:gd name="connsiteY256" fmla="*/ 5774 h 10000"/>
                  <a:gd name="connsiteX257" fmla="*/ 1349 w 10000"/>
                  <a:gd name="connsiteY257" fmla="*/ 5787 h 10000"/>
                  <a:gd name="connsiteX258" fmla="*/ 1393 w 10000"/>
                  <a:gd name="connsiteY258" fmla="*/ 5793 h 10000"/>
                  <a:gd name="connsiteX259" fmla="*/ 1393 w 10000"/>
                  <a:gd name="connsiteY259" fmla="*/ 5797 h 10000"/>
                  <a:gd name="connsiteX260" fmla="*/ 1421 w 10000"/>
                  <a:gd name="connsiteY260" fmla="*/ 5810 h 10000"/>
                  <a:gd name="connsiteX261" fmla="*/ 1446 w 10000"/>
                  <a:gd name="connsiteY261" fmla="*/ 5829 h 10000"/>
                  <a:gd name="connsiteX262" fmla="*/ 1460 w 10000"/>
                  <a:gd name="connsiteY262" fmla="*/ 5842 h 10000"/>
                  <a:gd name="connsiteX263" fmla="*/ 1476 w 10000"/>
                  <a:gd name="connsiteY263" fmla="*/ 5848 h 10000"/>
                  <a:gd name="connsiteX264" fmla="*/ 1501 w 10000"/>
                  <a:gd name="connsiteY264" fmla="*/ 5852 h 10000"/>
                  <a:gd name="connsiteX265" fmla="*/ 1532 w 10000"/>
                  <a:gd name="connsiteY265" fmla="*/ 5887 h 10000"/>
                  <a:gd name="connsiteX266" fmla="*/ 1565 w 10000"/>
                  <a:gd name="connsiteY266" fmla="*/ 5942 h 10000"/>
                  <a:gd name="connsiteX267" fmla="*/ 1587 w 10000"/>
                  <a:gd name="connsiteY267" fmla="*/ 5972 h 10000"/>
                  <a:gd name="connsiteX268" fmla="*/ 1612 w 10000"/>
                  <a:gd name="connsiteY268" fmla="*/ 5955 h 10000"/>
                  <a:gd name="connsiteX269" fmla="*/ 1679 w 10000"/>
                  <a:gd name="connsiteY269" fmla="*/ 6049 h 10000"/>
                  <a:gd name="connsiteX270" fmla="*/ 1720 w 10000"/>
                  <a:gd name="connsiteY270" fmla="*/ 6108 h 10000"/>
                  <a:gd name="connsiteX271" fmla="*/ 1751 w 10000"/>
                  <a:gd name="connsiteY271" fmla="*/ 6133 h 10000"/>
                  <a:gd name="connsiteX272" fmla="*/ 1792 w 10000"/>
                  <a:gd name="connsiteY272" fmla="*/ 6169 h 10000"/>
                  <a:gd name="connsiteX273" fmla="*/ 1801 w 10000"/>
                  <a:gd name="connsiteY273" fmla="*/ 6172 h 10000"/>
                  <a:gd name="connsiteX274" fmla="*/ 1814 w 10000"/>
                  <a:gd name="connsiteY274" fmla="*/ 6286 h 10000"/>
                  <a:gd name="connsiteX275" fmla="*/ 1817 w 10000"/>
                  <a:gd name="connsiteY275" fmla="*/ 6331 h 10000"/>
                  <a:gd name="connsiteX276" fmla="*/ 1809 w 10000"/>
                  <a:gd name="connsiteY276" fmla="*/ 6444 h 10000"/>
                  <a:gd name="connsiteX277" fmla="*/ 1801 w 10000"/>
                  <a:gd name="connsiteY277" fmla="*/ 6499 h 10000"/>
                  <a:gd name="connsiteX278" fmla="*/ 1781 w 10000"/>
                  <a:gd name="connsiteY278" fmla="*/ 6522 h 10000"/>
                  <a:gd name="connsiteX279" fmla="*/ 1773 w 10000"/>
                  <a:gd name="connsiteY279" fmla="*/ 6541 h 10000"/>
                  <a:gd name="connsiteX280" fmla="*/ 1762 w 10000"/>
                  <a:gd name="connsiteY280" fmla="*/ 6571 h 10000"/>
                  <a:gd name="connsiteX281" fmla="*/ 1767 w 10000"/>
                  <a:gd name="connsiteY281" fmla="*/ 6622 h 10000"/>
                  <a:gd name="connsiteX282" fmla="*/ 1767 w 10000"/>
                  <a:gd name="connsiteY282" fmla="*/ 6665 h 10000"/>
                  <a:gd name="connsiteX283" fmla="*/ 1767 w 10000"/>
                  <a:gd name="connsiteY283" fmla="*/ 6694 h 10000"/>
                  <a:gd name="connsiteX284" fmla="*/ 1776 w 10000"/>
                  <a:gd name="connsiteY284" fmla="*/ 6726 h 10000"/>
                  <a:gd name="connsiteX285" fmla="*/ 1776 w 10000"/>
                  <a:gd name="connsiteY285" fmla="*/ 6745 h 10000"/>
                  <a:gd name="connsiteX286" fmla="*/ 1767 w 10000"/>
                  <a:gd name="connsiteY286" fmla="*/ 6765 h 10000"/>
                  <a:gd name="connsiteX287" fmla="*/ 1762 w 10000"/>
                  <a:gd name="connsiteY287" fmla="*/ 6804 h 10000"/>
                  <a:gd name="connsiteX288" fmla="*/ 1753 w 10000"/>
                  <a:gd name="connsiteY288" fmla="*/ 6839 h 10000"/>
                  <a:gd name="connsiteX289" fmla="*/ 1742 w 10000"/>
                  <a:gd name="connsiteY289" fmla="*/ 6849 h 10000"/>
                  <a:gd name="connsiteX290" fmla="*/ 1726 w 10000"/>
                  <a:gd name="connsiteY290" fmla="*/ 6849 h 10000"/>
                  <a:gd name="connsiteX291" fmla="*/ 1712 w 10000"/>
                  <a:gd name="connsiteY291" fmla="*/ 6852 h 10000"/>
                  <a:gd name="connsiteX292" fmla="*/ 1640 w 10000"/>
                  <a:gd name="connsiteY292" fmla="*/ 6953 h 10000"/>
                  <a:gd name="connsiteX293" fmla="*/ 1493 w 10000"/>
                  <a:gd name="connsiteY293" fmla="*/ 7105 h 10000"/>
                  <a:gd name="connsiteX294" fmla="*/ 1490 w 10000"/>
                  <a:gd name="connsiteY294" fmla="*/ 7124 h 10000"/>
                  <a:gd name="connsiteX295" fmla="*/ 1468 w 10000"/>
                  <a:gd name="connsiteY295" fmla="*/ 7137 h 10000"/>
                  <a:gd name="connsiteX296" fmla="*/ 1454 w 10000"/>
                  <a:gd name="connsiteY296" fmla="*/ 7144 h 10000"/>
                  <a:gd name="connsiteX297" fmla="*/ 1452 w 10000"/>
                  <a:gd name="connsiteY297" fmla="*/ 7157 h 10000"/>
                  <a:gd name="connsiteX298" fmla="*/ 1446 w 10000"/>
                  <a:gd name="connsiteY298" fmla="*/ 7199 h 10000"/>
                  <a:gd name="connsiteX299" fmla="*/ 1476 w 10000"/>
                  <a:gd name="connsiteY299" fmla="*/ 7247 h 10000"/>
                  <a:gd name="connsiteX300" fmla="*/ 1501 w 10000"/>
                  <a:gd name="connsiteY300" fmla="*/ 7270 h 10000"/>
                  <a:gd name="connsiteX301" fmla="*/ 1518 w 10000"/>
                  <a:gd name="connsiteY301" fmla="*/ 7286 h 10000"/>
                  <a:gd name="connsiteX302" fmla="*/ 1524 w 10000"/>
                  <a:gd name="connsiteY302" fmla="*/ 7306 h 10000"/>
                  <a:gd name="connsiteX303" fmla="*/ 1540 w 10000"/>
                  <a:gd name="connsiteY303" fmla="*/ 7322 h 10000"/>
                  <a:gd name="connsiteX304" fmla="*/ 1565 w 10000"/>
                  <a:gd name="connsiteY304" fmla="*/ 7325 h 10000"/>
                  <a:gd name="connsiteX305" fmla="*/ 1590 w 10000"/>
                  <a:gd name="connsiteY305" fmla="*/ 7332 h 10000"/>
                  <a:gd name="connsiteX306" fmla="*/ 1615 w 10000"/>
                  <a:gd name="connsiteY306" fmla="*/ 7345 h 10000"/>
                  <a:gd name="connsiteX307" fmla="*/ 1662 w 10000"/>
                  <a:gd name="connsiteY307" fmla="*/ 7370 h 10000"/>
                  <a:gd name="connsiteX308" fmla="*/ 1670 w 10000"/>
                  <a:gd name="connsiteY308" fmla="*/ 7351 h 10000"/>
                  <a:gd name="connsiteX309" fmla="*/ 1726 w 10000"/>
                  <a:gd name="connsiteY309" fmla="*/ 7354 h 10000"/>
                  <a:gd name="connsiteX310" fmla="*/ 1726 w 10000"/>
                  <a:gd name="connsiteY310" fmla="*/ 7400 h 10000"/>
                  <a:gd name="connsiteX311" fmla="*/ 1773 w 10000"/>
                  <a:gd name="connsiteY311" fmla="*/ 7409 h 10000"/>
                  <a:gd name="connsiteX312" fmla="*/ 1806 w 10000"/>
                  <a:gd name="connsiteY312" fmla="*/ 7416 h 10000"/>
                  <a:gd name="connsiteX313" fmla="*/ 1839 w 10000"/>
                  <a:gd name="connsiteY313" fmla="*/ 7403 h 10000"/>
                  <a:gd name="connsiteX314" fmla="*/ 1886 w 10000"/>
                  <a:gd name="connsiteY314" fmla="*/ 7403 h 10000"/>
                  <a:gd name="connsiteX315" fmla="*/ 1898 w 10000"/>
                  <a:gd name="connsiteY315" fmla="*/ 7403 h 10000"/>
                  <a:gd name="connsiteX316" fmla="*/ 1914 w 10000"/>
                  <a:gd name="connsiteY316" fmla="*/ 7494 h 10000"/>
                  <a:gd name="connsiteX317" fmla="*/ 1895 w 10000"/>
                  <a:gd name="connsiteY317" fmla="*/ 7523 h 10000"/>
                  <a:gd name="connsiteX318" fmla="*/ 1825 w 10000"/>
                  <a:gd name="connsiteY318" fmla="*/ 7617 h 10000"/>
                  <a:gd name="connsiteX319" fmla="*/ 1776 w 10000"/>
                  <a:gd name="connsiteY319" fmla="*/ 7691 h 10000"/>
                  <a:gd name="connsiteX320" fmla="*/ 1781 w 10000"/>
                  <a:gd name="connsiteY320" fmla="*/ 7723 h 10000"/>
                  <a:gd name="connsiteX321" fmla="*/ 1767 w 10000"/>
                  <a:gd name="connsiteY321" fmla="*/ 7759 h 10000"/>
                  <a:gd name="connsiteX322" fmla="*/ 1762 w 10000"/>
                  <a:gd name="connsiteY322" fmla="*/ 7817 h 10000"/>
                  <a:gd name="connsiteX323" fmla="*/ 1762 w 10000"/>
                  <a:gd name="connsiteY323" fmla="*/ 7856 h 10000"/>
                  <a:gd name="connsiteX324" fmla="*/ 1776 w 10000"/>
                  <a:gd name="connsiteY324" fmla="*/ 7892 h 10000"/>
                  <a:gd name="connsiteX325" fmla="*/ 1784 w 10000"/>
                  <a:gd name="connsiteY325" fmla="*/ 7902 h 10000"/>
                  <a:gd name="connsiteX326" fmla="*/ 1801 w 10000"/>
                  <a:gd name="connsiteY326" fmla="*/ 7908 h 10000"/>
                  <a:gd name="connsiteX327" fmla="*/ 1809 w 10000"/>
                  <a:gd name="connsiteY327" fmla="*/ 7911 h 10000"/>
                  <a:gd name="connsiteX328" fmla="*/ 1801 w 10000"/>
                  <a:gd name="connsiteY328" fmla="*/ 7940 h 10000"/>
                  <a:gd name="connsiteX329" fmla="*/ 1798 w 10000"/>
                  <a:gd name="connsiteY329" fmla="*/ 7979 h 10000"/>
                  <a:gd name="connsiteX330" fmla="*/ 1806 w 10000"/>
                  <a:gd name="connsiteY330" fmla="*/ 8002 h 10000"/>
                  <a:gd name="connsiteX331" fmla="*/ 1823 w 10000"/>
                  <a:gd name="connsiteY331" fmla="*/ 8021 h 10000"/>
                  <a:gd name="connsiteX332" fmla="*/ 1834 w 10000"/>
                  <a:gd name="connsiteY332" fmla="*/ 8044 h 10000"/>
                  <a:gd name="connsiteX333" fmla="*/ 1839 w 10000"/>
                  <a:gd name="connsiteY333" fmla="*/ 8073 h 10000"/>
                  <a:gd name="connsiteX334" fmla="*/ 1842 w 10000"/>
                  <a:gd name="connsiteY334" fmla="*/ 8106 h 10000"/>
                  <a:gd name="connsiteX335" fmla="*/ 1839 w 10000"/>
                  <a:gd name="connsiteY335" fmla="*/ 8144 h 10000"/>
                  <a:gd name="connsiteX336" fmla="*/ 1856 w 10000"/>
                  <a:gd name="connsiteY336" fmla="*/ 8164 h 10000"/>
                  <a:gd name="connsiteX337" fmla="*/ 1886 w 10000"/>
                  <a:gd name="connsiteY337" fmla="*/ 8193 h 10000"/>
                  <a:gd name="connsiteX338" fmla="*/ 1922 w 10000"/>
                  <a:gd name="connsiteY338" fmla="*/ 8206 h 10000"/>
                  <a:gd name="connsiteX339" fmla="*/ 1967 w 10000"/>
                  <a:gd name="connsiteY339" fmla="*/ 8203 h 10000"/>
                  <a:gd name="connsiteX340" fmla="*/ 1986 w 10000"/>
                  <a:gd name="connsiteY340" fmla="*/ 8212 h 10000"/>
                  <a:gd name="connsiteX341" fmla="*/ 2000 w 10000"/>
                  <a:gd name="connsiteY341" fmla="*/ 8232 h 10000"/>
                  <a:gd name="connsiteX342" fmla="*/ 2033 w 10000"/>
                  <a:gd name="connsiteY342" fmla="*/ 8258 h 10000"/>
                  <a:gd name="connsiteX343" fmla="*/ 2050 w 10000"/>
                  <a:gd name="connsiteY343" fmla="*/ 8271 h 10000"/>
                  <a:gd name="connsiteX344" fmla="*/ 2089 w 10000"/>
                  <a:gd name="connsiteY344" fmla="*/ 8280 h 10000"/>
                  <a:gd name="connsiteX345" fmla="*/ 2122 w 10000"/>
                  <a:gd name="connsiteY345" fmla="*/ 8300 h 10000"/>
                  <a:gd name="connsiteX346" fmla="*/ 2163 w 10000"/>
                  <a:gd name="connsiteY346" fmla="*/ 8332 h 10000"/>
                  <a:gd name="connsiteX347" fmla="*/ 2172 w 10000"/>
                  <a:gd name="connsiteY347" fmla="*/ 8335 h 10000"/>
                  <a:gd name="connsiteX348" fmla="*/ 2177 w 10000"/>
                  <a:gd name="connsiteY348" fmla="*/ 8345 h 10000"/>
                  <a:gd name="connsiteX349" fmla="*/ 2163 w 10000"/>
                  <a:gd name="connsiteY349" fmla="*/ 8371 h 10000"/>
                  <a:gd name="connsiteX350" fmla="*/ 2139 w 10000"/>
                  <a:gd name="connsiteY350" fmla="*/ 8423 h 10000"/>
                  <a:gd name="connsiteX351" fmla="*/ 2130 w 10000"/>
                  <a:gd name="connsiteY351" fmla="*/ 8439 h 10000"/>
                  <a:gd name="connsiteX352" fmla="*/ 2105 w 10000"/>
                  <a:gd name="connsiteY352" fmla="*/ 8446 h 10000"/>
                  <a:gd name="connsiteX353" fmla="*/ 2080 w 10000"/>
                  <a:gd name="connsiteY353" fmla="*/ 8449 h 10000"/>
                  <a:gd name="connsiteX354" fmla="*/ 2075 w 10000"/>
                  <a:gd name="connsiteY354" fmla="*/ 8459 h 10000"/>
                  <a:gd name="connsiteX355" fmla="*/ 2072 w 10000"/>
                  <a:gd name="connsiteY355" fmla="*/ 8475 h 10000"/>
                  <a:gd name="connsiteX356" fmla="*/ 2080 w 10000"/>
                  <a:gd name="connsiteY356" fmla="*/ 8484 h 10000"/>
                  <a:gd name="connsiteX357" fmla="*/ 2100 w 10000"/>
                  <a:gd name="connsiteY357" fmla="*/ 8475 h 10000"/>
                  <a:gd name="connsiteX358" fmla="*/ 2141 w 10000"/>
                  <a:gd name="connsiteY358" fmla="*/ 8478 h 10000"/>
                  <a:gd name="connsiteX359" fmla="*/ 2172 w 10000"/>
                  <a:gd name="connsiteY359" fmla="*/ 8475 h 10000"/>
                  <a:gd name="connsiteX360" fmla="*/ 2188 w 10000"/>
                  <a:gd name="connsiteY360" fmla="*/ 8475 h 10000"/>
                  <a:gd name="connsiteX361" fmla="*/ 2222 w 10000"/>
                  <a:gd name="connsiteY361" fmla="*/ 8497 h 10000"/>
                  <a:gd name="connsiteX362" fmla="*/ 2252 w 10000"/>
                  <a:gd name="connsiteY362" fmla="*/ 8514 h 10000"/>
                  <a:gd name="connsiteX363" fmla="*/ 2274 w 10000"/>
                  <a:gd name="connsiteY363" fmla="*/ 8514 h 10000"/>
                  <a:gd name="connsiteX364" fmla="*/ 2299 w 10000"/>
                  <a:gd name="connsiteY364" fmla="*/ 8504 h 10000"/>
                  <a:gd name="connsiteX365" fmla="*/ 2310 w 10000"/>
                  <a:gd name="connsiteY365" fmla="*/ 8504 h 10000"/>
                  <a:gd name="connsiteX366" fmla="*/ 2319 w 10000"/>
                  <a:gd name="connsiteY366" fmla="*/ 8484 h 10000"/>
                  <a:gd name="connsiteX367" fmla="*/ 2338 w 10000"/>
                  <a:gd name="connsiteY367" fmla="*/ 8494 h 10000"/>
                  <a:gd name="connsiteX368" fmla="*/ 2338 w 10000"/>
                  <a:gd name="connsiteY368" fmla="*/ 8552 h 10000"/>
                  <a:gd name="connsiteX369" fmla="*/ 2366 w 10000"/>
                  <a:gd name="connsiteY369" fmla="*/ 8572 h 10000"/>
                  <a:gd name="connsiteX370" fmla="*/ 2382 w 10000"/>
                  <a:gd name="connsiteY370" fmla="*/ 8582 h 10000"/>
                  <a:gd name="connsiteX371" fmla="*/ 2435 w 10000"/>
                  <a:gd name="connsiteY371" fmla="*/ 8552 h 10000"/>
                  <a:gd name="connsiteX372" fmla="*/ 2443 w 10000"/>
                  <a:gd name="connsiteY372" fmla="*/ 8552 h 10000"/>
                  <a:gd name="connsiteX373" fmla="*/ 2454 w 10000"/>
                  <a:gd name="connsiteY373" fmla="*/ 8552 h 10000"/>
                  <a:gd name="connsiteX374" fmla="*/ 2471 w 10000"/>
                  <a:gd name="connsiteY374" fmla="*/ 8546 h 10000"/>
                  <a:gd name="connsiteX375" fmla="*/ 2488 w 10000"/>
                  <a:gd name="connsiteY375" fmla="*/ 8536 h 10000"/>
                  <a:gd name="connsiteX376" fmla="*/ 2501 w 10000"/>
                  <a:gd name="connsiteY376" fmla="*/ 8533 h 10000"/>
                  <a:gd name="connsiteX377" fmla="*/ 2512 w 10000"/>
                  <a:gd name="connsiteY377" fmla="*/ 8533 h 10000"/>
                  <a:gd name="connsiteX378" fmla="*/ 2521 w 10000"/>
                  <a:gd name="connsiteY378" fmla="*/ 8546 h 10000"/>
                  <a:gd name="connsiteX379" fmla="*/ 2521 w 10000"/>
                  <a:gd name="connsiteY379" fmla="*/ 8572 h 10000"/>
                  <a:gd name="connsiteX380" fmla="*/ 2535 w 10000"/>
                  <a:gd name="connsiteY380" fmla="*/ 8588 h 10000"/>
                  <a:gd name="connsiteX381" fmla="*/ 2551 w 10000"/>
                  <a:gd name="connsiteY381" fmla="*/ 8582 h 10000"/>
                  <a:gd name="connsiteX382" fmla="*/ 2560 w 10000"/>
                  <a:gd name="connsiteY382" fmla="*/ 8582 h 10000"/>
                  <a:gd name="connsiteX383" fmla="*/ 2573 w 10000"/>
                  <a:gd name="connsiteY383" fmla="*/ 8588 h 10000"/>
                  <a:gd name="connsiteX384" fmla="*/ 2584 w 10000"/>
                  <a:gd name="connsiteY384" fmla="*/ 8591 h 10000"/>
                  <a:gd name="connsiteX385" fmla="*/ 2590 w 10000"/>
                  <a:gd name="connsiteY385" fmla="*/ 8598 h 10000"/>
                  <a:gd name="connsiteX386" fmla="*/ 2598 w 10000"/>
                  <a:gd name="connsiteY386" fmla="*/ 8608 h 10000"/>
                  <a:gd name="connsiteX387" fmla="*/ 2607 w 10000"/>
                  <a:gd name="connsiteY387" fmla="*/ 8617 h 10000"/>
                  <a:gd name="connsiteX388" fmla="*/ 2618 w 10000"/>
                  <a:gd name="connsiteY388" fmla="*/ 8617 h 10000"/>
                  <a:gd name="connsiteX389" fmla="*/ 2640 w 10000"/>
                  <a:gd name="connsiteY389" fmla="*/ 8608 h 10000"/>
                  <a:gd name="connsiteX390" fmla="*/ 2670 w 10000"/>
                  <a:gd name="connsiteY390" fmla="*/ 8598 h 10000"/>
                  <a:gd name="connsiteX391" fmla="*/ 2673 w 10000"/>
                  <a:gd name="connsiteY391" fmla="*/ 8598 h 10000"/>
                  <a:gd name="connsiteX392" fmla="*/ 2690 w 10000"/>
                  <a:gd name="connsiteY392" fmla="*/ 8598 h 10000"/>
                  <a:gd name="connsiteX393" fmla="*/ 2698 w 10000"/>
                  <a:gd name="connsiteY393" fmla="*/ 8598 h 10000"/>
                  <a:gd name="connsiteX394" fmla="*/ 2712 w 10000"/>
                  <a:gd name="connsiteY394" fmla="*/ 8598 h 10000"/>
                  <a:gd name="connsiteX395" fmla="*/ 2726 w 10000"/>
                  <a:gd name="connsiteY395" fmla="*/ 8591 h 10000"/>
                  <a:gd name="connsiteX396" fmla="*/ 2737 w 10000"/>
                  <a:gd name="connsiteY396" fmla="*/ 8588 h 10000"/>
                  <a:gd name="connsiteX397" fmla="*/ 2759 w 10000"/>
                  <a:gd name="connsiteY397" fmla="*/ 8582 h 10000"/>
                  <a:gd name="connsiteX398" fmla="*/ 2770 w 10000"/>
                  <a:gd name="connsiteY398" fmla="*/ 8578 h 10000"/>
                  <a:gd name="connsiteX399" fmla="*/ 2784 w 10000"/>
                  <a:gd name="connsiteY399" fmla="*/ 8572 h 10000"/>
                  <a:gd name="connsiteX400" fmla="*/ 2795 w 10000"/>
                  <a:gd name="connsiteY400" fmla="*/ 8572 h 10000"/>
                  <a:gd name="connsiteX401" fmla="*/ 2803 w 10000"/>
                  <a:gd name="connsiteY401" fmla="*/ 8588 h 10000"/>
                  <a:gd name="connsiteX402" fmla="*/ 2803 w 10000"/>
                  <a:gd name="connsiteY402" fmla="*/ 8591 h 10000"/>
                  <a:gd name="connsiteX403" fmla="*/ 2803 w 10000"/>
                  <a:gd name="connsiteY403" fmla="*/ 8601 h 10000"/>
                  <a:gd name="connsiteX404" fmla="*/ 2809 w 10000"/>
                  <a:gd name="connsiteY404" fmla="*/ 8601 h 10000"/>
                  <a:gd name="connsiteX405" fmla="*/ 2823 w 10000"/>
                  <a:gd name="connsiteY405" fmla="*/ 8598 h 10000"/>
                  <a:gd name="connsiteX406" fmla="*/ 2831 w 10000"/>
                  <a:gd name="connsiteY406" fmla="*/ 8598 h 10000"/>
                  <a:gd name="connsiteX407" fmla="*/ 2839 w 10000"/>
                  <a:gd name="connsiteY407" fmla="*/ 8601 h 10000"/>
                  <a:gd name="connsiteX408" fmla="*/ 2848 w 10000"/>
                  <a:gd name="connsiteY408" fmla="*/ 8598 h 10000"/>
                  <a:gd name="connsiteX409" fmla="*/ 2856 w 10000"/>
                  <a:gd name="connsiteY409" fmla="*/ 8601 h 10000"/>
                  <a:gd name="connsiteX410" fmla="*/ 2859 w 10000"/>
                  <a:gd name="connsiteY410" fmla="*/ 8601 h 10000"/>
                  <a:gd name="connsiteX411" fmla="*/ 2864 w 10000"/>
                  <a:gd name="connsiteY411" fmla="*/ 8598 h 10000"/>
                  <a:gd name="connsiteX412" fmla="*/ 2889 w 10000"/>
                  <a:gd name="connsiteY412" fmla="*/ 8611 h 10000"/>
                  <a:gd name="connsiteX413" fmla="*/ 2906 w 10000"/>
                  <a:gd name="connsiteY413" fmla="*/ 8620 h 10000"/>
                  <a:gd name="connsiteX414" fmla="*/ 2914 w 10000"/>
                  <a:gd name="connsiteY414" fmla="*/ 8627 h 10000"/>
                  <a:gd name="connsiteX415" fmla="*/ 2920 w 10000"/>
                  <a:gd name="connsiteY415" fmla="*/ 8640 h 10000"/>
                  <a:gd name="connsiteX416" fmla="*/ 2922 w 10000"/>
                  <a:gd name="connsiteY416" fmla="*/ 8666 h 10000"/>
                  <a:gd name="connsiteX417" fmla="*/ 2922 w 10000"/>
                  <a:gd name="connsiteY417" fmla="*/ 8692 h 10000"/>
                  <a:gd name="connsiteX418" fmla="*/ 2939 w 10000"/>
                  <a:gd name="connsiteY418" fmla="*/ 8695 h 10000"/>
                  <a:gd name="connsiteX419" fmla="*/ 2953 w 10000"/>
                  <a:gd name="connsiteY419" fmla="*/ 8695 h 10000"/>
                  <a:gd name="connsiteX420" fmla="*/ 2961 w 10000"/>
                  <a:gd name="connsiteY420" fmla="*/ 8695 h 10000"/>
                  <a:gd name="connsiteX421" fmla="*/ 2972 w 10000"/>
                  <a:gd name="connsiteY421" fmla="*/ 8692 h 10000"/>
                  <a:gd name="connsiteX422" fmla="*/ 2981 w 10000"/>
                  <a:gd name="connsiteY422" fmla="*/ 8685 h 10000"/>
                  <a:gd name="connsiteX423" fmla="*/ 2989 w 10000"/>
                  <a:gd name="connsiteY423" fmla="*/ 8685 h 10000"/>
                  <a:gd name="connsiteX424" fmla="*/ 3008 w 10000"/>
                  <a:gd name="connsiteY424" fmla="*/ 8685 h 10000"/>
                  <a:gd name="connsiteX425" fmla="*/ 3028 w 10000"/>
                  <a:gd name="connsiteY425" fmla="*/ 8695 h 10000"/>
                  <a:gd name="connsiteX426" fmla="*/ 3042 w 10000"/>
                  <a:gd name="connsiteY426" fmla="*/ 8695 h 10000"/>
                  <a:gd name="connsiteX427" fmla="*/ 3053 w 10000"/>
                  <a:gd name="connsiteY427" fmla="*/ 8676 h 10000"/>
                  <a:gd name="connsiteX428" fmla="*/ 3061 w 10000"/>
                  <a:gd name="connsiteY428" fmla="*/ 8666 h 10000"/>
                  <a:gd name="connsiteX429" fmla="*/ 3066 w 10000"/>
                  <a:gd name="connsiteY429" fmla="*/ 8656 h 10000"/>
                  <a:gd name="connsiteX430" fmla="*/ 3091 w 10000"/>
                  <a:gd name="connsiteY430" fmla="*/ 8659 h 10000"/>
                  <a:gd name="connsiteX431" fmla="*/ 3105 w 10000"/>
                  <a:gd name="connsiteY431" fmla="*/ 8659 h 10000"/>
                  <a:gd name="connsiteX432" fmla="*/ 3108 w 10000"/>
                  <a:gd name="connsiteY432" fmla="*/ 8650 h 10000"/>
                  <a:gd name="connsiteX433" fmla="*/ 3147 w 10000"/>
                  <a:gd name="connsiteY433" fmla="*/ 8588 h 10000"/>
                  <a:gd name="connsiteX434" fmla="*/ 3150 w 10000"/>
                  <a:gd name="connsiteY434" fmla="*/ 8598 h 10000"/>
                  <a:gd name="connsiteX435" fmla="*/ 3163 w 10000"/>
                  <a:gd name="connsiteY435" fmla="*/ 8601 h 10000"/>
                  <a:gd name="connsiteX436" fmla="*/ 3180 w 10000"/>
                  <a:gd name="connsiteY436" fmla="*/ 8608 h 10000"/>
                  <a:gd name="connsiteX437" fmla="*/ 3188 w 10000"/>
                  <a:gd name="connsiteY437" fmla="*/ 8611 h 10000"/>
                  <a:gd name="connsiteX438" fmla="*/ 3227 w 10000"/>
                  <a:gd name="connsiteY438" fmla="*/ 8620 h 10000"/>
                  <a:gd name="connsiteX439" fmla="*/ 3238 w 10000"/>
                  <a:gd name="connsiteY439" fmla="*/ 8617 h 10000"/>
                  <a:gd name="connsiteX440" fmla="*/ 3247 w 10000"/>
                  <a:gd name="connsiteY440" fmla="*/ 8601 h 10000"/>
                  <a:gd name="connsiteX441" fmla="*/ 3269 w 10000"/>
                  <a:gd name="connsiteY441" fmla="*/ 8611 h 10000"/>
                  <a:gd name="connsiteX442" fmla="*/ 3277 w 10000"/>
                  <a:gd name="connsiteY442" fmla="*/ 8617 h 10000"/>
                  <a:gd name="connsiteX443" fmla="*/ 3285 w 10000"/>
                  <a:gd name="connsiteY443" fmla="*/ 8611 h 10000"/>
                  <a:gd name="connsiteX444" fmla="*/ 3307 w 10000"/>
                  <a:gd name="connsiteY444" fmla="*/ 8611 h 10000"/>
                  <a:gd name="connsiteX445" fmla="*/ 3319 w 10000"/>
                  <a:gd name="connsiteY445" fmla="*/ 8617 h 10000"/>
                  <a:gd name="connsiteX446" fmla="*/ 3324 w 10000"/>
                  <a:gd name="connsiteY446" fmla="*/ 8617 h 10000"/>
                  <a:gd name="connsiteX447" fmla="*/ 3327 w 10000"/>
                  <a:gd name="connsiteY447" fmla="*/ 8620 h 10000"/>
                  <a:gd name="connsiteX448" fmla="*/ 3341 w 10000"/>
                  <a:gd name="connsiteY448" fmla="*/ 8620 h 10000"/>
                  <a:gd name="connsiteX449" fmla="*/ 3357 w 10000"/>
                  <a:gd name="connsiteY449" fmla="*/ 8620 h 10000"/>
                  <a:gd name="connsiteX450" fmla="*/ 3374 w 10000"/>
                  <a:gd name="connsiteY450" fmla="*/ 8620 h 10000"/>
                  <a:gd name="connsiteX451" fmla="*/ 3382 w 10000"/>
                  <a:gd name="connsiteY451" fmla="*/ 8620 h 10000"/>
                  <a:gd name="connsiteX452" fmla="*/ 3399 w 10000"/>
                  <a:gd name="connsiteY452" fmla="*/ 8611 h 10000"/>
                  <a:gd name="connsiteX453" fmla="*/ 3413 w 10000"/>
                  <a:gd name="connsiteY453" fmla="*/ 8601 h 10000"/>
                  <a:gd name="connsiteX454" fmla="*/ 3421 w 10000"/>
                  <a:gd name="connsiteY454" fmla="*/ 8588 h 10000"/>
                  <a:gd name="connsiteX455" fmla="*/ 3421 w 10000"/>
                  <a:gd name="connsiteY455" fmla="*/ 8572 h 10000"/>
                  <a:gd name="connsiteX456" fmla="*/ 3421 w 10000"/>
                  <a:gd name="connsiteY456" fmla="*/ 8552 h 10000"/>
                  <a:gd name="connsiteX457" fmla="*/ 3424 w 10000"/>
                  <a:gd name="connsiteY457" fmla="*/ 8533 h 10000"/>
                  <a:gd name="connsiteX458" fmla="*/ 3432 w 10000"/>
                  <a:gd name="connsiteY458" fmla="*/ 8523 h 10000"/>
                  <a:gd name="connsiteX459" fmla="*/ 3446 w 10000"/>
                  <a:gd name="connsiteY459" fmla="*/ 8523 h 10000"/>
                  <a:gd name="connsiteX460" fmla="*/ 3457 w 10000"/>
                  <a:gd name="connsiteY460" fmla="*/ 8523 h 10000"/>
                  <a:gd name="connsiteX461" fmla="*/ 3476 w 10000"/>
                  <a:gd name="connsiteY461" fmla="*/ 8533 h 10000"/>
                  <a:gd name="connsiteX462" fmla="*/ 3485 w 10000"/>
                  <a:gd name="connsiteY462" fmla="*/ 8536 h 10000"/>
                  <a:gd name="connsiteX463" fmla="*/ 3501 w 10000"/>
                  <a:gd name="connsiteY463" fmla="*/ 8527 h 10000"/>
                  <a:gd name="connsiteX464" fmla="*/ 3504 w 10000"/>
                  <a:gd name="connsiteY464" fmla="*/ 8514 h 10000"/>
                  <a:gd name="connsiteX465" fmla="*/ 3510 w 10000"/>
                  <a:gd name="connsiteY465" fmla="*/ 8497 h 10000"/>
                  <a:gd name="connsiteX466" fmla="*/ 3537 w 10000"/>
                  <a:gd name="connsiteY466" fmla="*/ 8484 h 10000"/>
                  <a:gd name="connsiteX467" fmla="*/ 3562 w 10000"/>
                  <a:gd name="connsiteY467" fmla="*/ 8488 h 10000"/>
                  <a:gd name="connsiteX468" fmla="*/ 3568 w 10000"/>
                  <a:gd name="connsiteY468" fmla="*/ 8484 h 10000"/>
                  <a:gd name="connsiteX469" fmla="*/ 3584 w 10000"/>
                  <a:gd name="connsiteY469" fmla="*/ 8494 h 10000"/>
                  <a:gd name="connsiteX470" fmla="*/ 3593 w 10000"/>
                  <a:gd name="connsiteY470" fmla="*/ 8507 h 10000"/>
                  <a:gd name="connsiteX471" fmla="*/ 3618 w 10000"/>
                  <a:gd name="connsiteY471" fmla="*/ 8497 h 10000"/>
                  <a:gd name="connsiteX472" fmla="*/ 3643 w 10000"/>
                  <a:gd name="connsiteY472" fmla="*/ 8475 h 10000"/>
                  <a:gd name="connsiteX473" fmla="*/ 3657 w 10000"/>
                  <a:gd name="connsiteY473" fmla="*/ 8478 h 10000"/>
                  <a:gd name="connsiteX474" fmla="*/ 3670 w 10000"/>
                  <a:gd name="connsiteY474" fmla="*/ 8475 h 10000"/>
                  <a:gd name="connsiteX475" fmla="*/ 3673 w 10000"/>
                  <a:gd name="connsiteY475" fmla="*/ 8468 h 10000"/>
                  <a:gd name="connsiteX476" fmla="*/ 3681 w 10000"/>
                  <a:gd name="connsiteY476" fmla="*/ 8468 h 10000"/>
                  <a:gd name="connsiteX477" fmla="*/ 3698 w 10000"/>
                  <a:gd name="connsiteY477" fmla="*/ 8478 h 10000"/>
                  <a:gd name="connsiteX478" fmla="*/ 3720 w 10000"/>
                  <a:gd name="connsiteY478" fmla="*/ 8497 h 10000"/>
                  <a:gd name="connsiteX479" fmla="*/ 3715 w 10000"/>
                  <a:gd name="connsiteY479" fmla="*/ 8504 h 10000"/>
                  <a:gd name="connsiteX480" fmla="*/ 3729 w 10000"/>
                  <a:gd name="connsiteY480" fmla="*/ 8514 h 10000"/>
                  <a:gd name="connsiteX481" fmla="*/ 3729 w 10000"/>
                  <a:gd name="connsiteY481" fmla="*/ 8517 h 10000"/>
                  <a:gd name="connsiteX482" fmla="*/ 3740 w 10000"/>
                  <a:gd name="connsiteY482" fmla="*/ 8527 h 10000"/>
                  <a:gd name="connsiteX483" fmla="*/ 3759 w 10000"/>
                  <a:gd name="connsiteY483" fmla="*/ 8517 h 10000"/>
                  <a:gd name="connsiteX484" fmla="*/ 3762 w 10000"/>
                  <a:gd name="connsiteY484" fmla="*/ 8504 h 10000"/>
                  <a:gd name="connsiteX485" fmla="*/ 3770 w 10000"/>
                  <a:gd name="connsiteY485" fmla="*/ 8488 h 10000"/>
                  <a:gd name="connsiteX486" fmla="*/ 3778 w 10000"/>
                  <a:gd name="connsiteY486" fmla="*/ 8484 h 10000"/>
                  <a:gd name="connsiteX487" fmla="*/ 3792 w 10000"/>
                  <a:gd name="connsiteY487" fmla="*/ 8475 h 10000"/>
                  <a:gd name="connsiteX488" fmla="*/ 3803 w 10000"/>
                  <a:gd name="connsiteY488" fmla="*/ 8478 h 10000"/>
                  <a:gd name="connsiteX489" fmla="*/ 3809 w 10000"/>
                  <a:gd name="connsiteY489" fmla="*/ 8475 h 10000"/>
                  <a:gd name="connsiteX490" fmla="*/ 3825 w 10000"/>
                  <a:gd name="connsiteY490" fmla="*/ 8465 h 10000"/>
                  <a:gd name="connsiteX491" fmla="*/ 3834 w 10000"/>
                  <a:gd name="connsiteY491" fmla="*/ 8468 h 10000"/>
                  <a:gd name="connsiteX492" fmla="*/ 3842 w 10000"/>
                  <a:gd name="connsiteY492" fmla="*/ 8478 h 10000"/>
                  <a:gd name="connsiteX493" fmla="*/ 3850 w 10000"/>
                  <a:gd name="connsiteY493" fmla="*/ 8478 h 10000"/>
                  <a:gd name="connsiteX494" fmla="*/ 3859 w 10000"/>
                  <a:gd name="connsiteY494" fmla="*/ 8484 h 10000"/>
                  <a:gd name="connsiteX495" fmla="*/ 3873 w 10000"/>
                  <a:gd name="connsiteY495" fmla="*/ 8494 h 10000"/>
                  <a:gd name="connsiteX496" fmla="*/ 3875 w 10000"/>
                  <a:gd name="connsiteY496" fmla="*/ 8507 h 10000"/>
                  <a:gd name="connsiteX497" fmla="*/ 3881 w 10000"/>
                  <a:gd name="connsiteY497" fmla="*/ 8527 h 10000"/>
                  <a:gd name="connsiteX498" fmla="*/ 3875 w 10000"/>
                  <a:gd name="connsiteY498" fmla="*/ 8546 h 10000"/>
                  <a:gd name="connsiteX499" fmla="*/ 3892 w 10000"/>
                  <a:gd name="connsiteY499" fmla="*/ 8546 h 10000"/>
                  <a:gd name="connsiteX500" fmla="*/ 3900 w 10000"/>
                  <a:gd name="connsiteY500" fmla="*/ 8543 h 10000"/>
                  <a:gd name="connsiteX501" fmla="*/ 3906 w 10000"/>
                  <a:gd name="connsiteY501" fmla="*/ 8543 h 10000"/>
                  <a:gd name="connsiteX502" fmla="*/ 3922 w 10000"/>
                  <a:gd name="connsiteY502" fmla="*/ 8552 h 10000"/>
                  <a:gd name="connsiteX503" fmla="*/ 3939 w 10000"/>
                  <a:gd name="connsiteY503" fmla="*/ 8559 h 10000"/>
                  <a:gd name="connsiteX504" fmla="*/ 3953 w 10000"/>
                  <a:gd name="connsiteY504" fmla="*/ 8572 h 10000"/>
                  <a:gd name="connsiteX505" fmla="*/ 3956 w 10000"/>
                  <a:gd name="connsiteY505" fmla="*/ 8588 h 10000"/>
                  <a:gd name="connsiteX506" fmla="*/ 3956 w 10000"/>
                  <a:gd name="connsiteY506" fmla="*/ 8608 h 10000"/>
                  <a:gd name="connsiteX507" fmla="*/ 3972 w 10000"/>
                  <a:gd name="connsiteY507" fmla="*/ 8608 h 10000"/>
                  <a:gd name="connsiteX508" fmla="*/ 3986 w 10000"/>
                  <a:gd name="connsiteY508" fmla="*/ 8608 h 10000"/>
                  <a:gd name="connsiteX509" fmla="*/ 3997 w 10000"/>
                  <a:gd name="connsiteY509" fmla="*/ 8608 h 10000"/>
                  <a:gd name="connsiteX510" fmla="*/ 4006 w 10000"/>
                  <a:gd name="connsiteY510" fmla="*/ 8608 h 10000"/>
                  <a:gd name="connsiteX511" fmla="*/ 4006 w 10000"/>
                  <a:gd name="connsiteY511" fmla="*/ 8611 h 10000"/>
                  <a:gd name="connsiteX512" fmla="*/ 4011 w 10000"/>
                  <a:gd name="connsiteY512" fmla="*/ 8611 h 10000"/>
                  <a:gd name="connsiteX513" fmla="*/ 4022 w 10000"/>
                  <a:gd name="connsiteY513" fmla="*/ 8620 h 10000"/>
                  <a:gd name="connsiteX514" fmla="*/ 4042 w 10000"/>
                  <a:gd name="connsiteY514" fmla="*/ 8620 h 10000"/>
                  <a:gd name="connsiteX515" fmla="*/ 4050 w 10000"/>
                  <a:gd name="connsiteY515" fmla="*/ 8617 h 10000"/>
                  <a:gd name="connsiteX516" fmla="*/ 4069 w 10000"/>
                  <a:gd name="connsiteY516" fmla="*/ 8620 h 10000"/>
                  <a:gd name="connsiteX517" fmla="*/ 4086 w 10000"/>
                  <a:gd name="connsiteY517" fmla="*/ 8630 h 10000"/>
                  <a:gd name="connsiteX518" fmla="*/ 4108 w 10000"/>
                  <a:gd name="connsiteY518" fmla="*/ 8627 h 10000"/>
                  <a:gd name="connsiteX519" fmla="*/ 4125 w 10000"/>
                  <a:gd name="connsiteY519" fmla="*/ 8620 h 10000"/>
                  <a:gd name="connsiteX520" fmla="*/ 4133 w 10000"/>
                  <a:gd name="connsiteY520" fmla="*/ 8611 h 10000"/>
                  <a:gd name="connsiteX521" fmla="*/ 4139 w 10000"/>
                  <a:gd name="connsiteY521" fmla="*/ 8608 h 10000"/>
                  <a:gd name="connsiteX522" fmla="*/ 4147 w 10000"/>
                  <a:gd name="connsiteY522" fmla="*/ 8601 h 10000"/>
                  <a:gd name="connsiteX523" fmla="*/ 4155 w 10000"/>
                  <a:gd name="connsiteY523" fmla="*/ 8591 h 10000"/>
                  <a:gd name="connsiteX524" fmla="*/ 4166 w 10000"/>
                  <a:gd name="connsiteY524" fmla="*/ 8582 h 10000"/>
                  <a:gd name="connsiteX525" fmla="*/ 4183 w 10000"/>
                  <a:gd name="connsiteY525" fmla="*/ 8569 h 10000"/>
                  <a:gd name="connsiteX526" fmla="*/ 4191 w 10000"/>
                  <a:gd name="connsiteY526" fmla="*/ 8562 h 10000"/>
                  <a:gd name="connsiteX527" fmla="*/ 4208 w 10000"/>
                  <a:gd name="connsiteY527" fmla="*/ 8552 h 10000"/>
                  <a:gd name="connsiteX528" fmla="*/ 4230 w 10000"/>
                  <a:gd name="connsiteY528" fmla="*/ 8552 h 10000"/>
                  <a:gd name="connsiteX529" fmla="*/ 4238 w 10000"/>
                  <a:gd name="connsiteY529" fmla="*/ 8559 h 10000"/>
                  <a:gd name="connsiteX530" fmla="*/ 4247 w 10000"/>
                  <a:gd name="connsiteY530" fmla="*/ 8572 h 10000"/>
                  <a:gd name="connsiteX531" fmla="*/ 4252 w 10000"/>
                  <a:gd name="connsiteY531" fmla="*/ 8578 h 10000"/>
                  <a:gd name="connsiteX532" fmla="*/ 4263 w 10000"/>
                  <a:gd name="connsiteY532" fmla="*/ 8582 h 10000"/>
                  <a:gd name="connsiteX533" fmla="*/ 4277 w 10000"/>
                  <a:gd name="connsiteY533" fmla="*/ 8572 h 10000"/>
                  <a:gd name="connsiteX534" fmla="*/ 4294 w 10000"/>
                  <a:gd name="connsiteY534" fmla="*/ 8559 h 10000"/>
                  <a:gd name="connsiteX535" fmla="*/ 4302 w 10000"/>
                  <a:gd name="connsiteY535" fmla="*/ 8546 h 10000"/>
                  <a:gd name="connsiteX536" fmla="*/ 4310 w 10000"/>
                  <a:gd name="connsiteY536" fmla="*/ 8543 h 10000"/>
                  <a:gd name="connsiteX537" fmla="*/ 4313 w 10000"/>
                  <a:gd name="connsiteY537" fmla="*/ 8543 h 10000"/>
                  <a:gd name="connsiteX538" fmla="*/ 4332 w 10000"/>
                  <a:gd name="connsiteY538" fmla="*/ 8546 h 10000"/>
                  <a:gd name="connsiteX539" fmla="*/ 4335 w 10000"/>
                  <a:gd name="connsiteY539" fmla="*/ 8559 h 10000"/>
                  <a:gd name="connsiteX540" fmla="*/ 4349 w 10000"/>
                  <a:gd name="connsiteY540" fmla="*/ 8588 h 10000"/>
                  <a:gd name="connsiteX541" fmla="*/ 4360 w 10000"/>
                  <a:gd name="connsiteY541" fmla="*/ 8591 h 10000"/>
                  <a:gd name="connsiteX542" fmla="*/ 4366 w 10000"/>
                  <a:gd name="connsiteY542" fmla="*/ 8591 h 10000"/>
                  <a:gd name="connsiteX543" fmla="*/ 4382 w 10000"/>
                  <a:gd name="connsiteY543" fmla="*/ 8598 h 10000"/>
                  <a:gd name="connsiteX544" fmla="*/ 4385 w 10000"/>
                  <a:gd name="connsiteY544" fmla="*/ 8598 h 10000"/>
                  <a:gd name="connsiteX545" fmla="*/ 4402 w 10000"/>
                  <a:gd name="connsiteY545" fmla="*/ 8598 h 10000"/>
                  <a:gd name="connsiteX546" fmla="*/ 4421 w 10000"/>
                  <a:gd name="connsiteY546" fmla="*/ 8591 h 10000"/>
                  <a:gd name="connsiteX547" fmla="*/ 4440 w 10000"/>
                  <a:gd name="connsiteY547" fmla="*/ 8591 h 10000"/>
                  <a:gd name="connsiteX548" fmla="*/ 4449 w 10000"/>
                  <a:gd name="connsiteY548" fmla="*/ 8598 h 10000"/>
                  <a:gd name="connsiteX549" fmla="*/ 4454 w 10000"/>
                  <a:gd name="connsiteY549" fmla="*/ 8617 h 10000"/>
                  <a:gd name="connsiteX550" fmla="*/ 4463 w 10000"/>
                  <a:gd name="connsiteY550" fmla="*/ 8608 h 10000"/>
                  <a:gd name="connsiteX551" fmla="*/ 4474 w 10000"/>
                  <a:gd name="connsiteY551" fmla="*/ 8608 h 10000"/>
                  <a:gd name="connsiteX552" fmla="*/ 4490 w 10000"/>
                  <a:gd name="connsiteY552" fmla="*/ 8617 h 10000"/>
                  <a:gd name="connsiteX553" fmla="*/ 4504 w 10000"/>
                  <a:gd name="connsiteY553" fmla="*/ 8617 h 10000"/>
                  <a:gd name="connsiteX554" fmla="*/ 4518 w 10000"/>
                  <a:gd name="connsiteY554" fmla="*/ 8617 h 10000"/>
                  <a:gd name="connsiteX555" fmla="*/ 4535 w 10000"/>
                  <a:gd name="connsiteY555" fmla="*/ 8611 h 10000"/>
                  <a:gd name="connsiteX556" fmla="*/ 4546 w 10000"/>
                  <a:gd name="connsiteY556" fmla="*/ 8611 h 10000"/>
                  <a:gd name="connsiteX557" fmla="*/ 4562 w 10000"/>
                  <a:gd name="connsiteY557" fmla="*/ 8611 h 10000"/>
                  <a:gd name="connsiteX558" fmla="*/ 4571 w 10000"/>
                  <a:gd name="connsiteY558" fmla="*/ 8611 h 10000"/>
                  <a:gd name="connsiteX559" fmla="*/ 4579 w 10000"/>
                  <a:gd name="connsiteY559" fmla="*/ 8608 h 10000"/>
                  <a:gd name="connsiteX560" fmla="*/ 4584 w 10000"/>
                  <a:gd name="connsiteY560" fmla="*/ 8608 h 10000"/>
                  <a:gd name="connsiteX561" fmla="*/ 4601 w 10000"/>
                  <a:gd name="connsiteY561" fmla="*/ 8617 h 10000"/>
                  <a:gd name="connsiteX562" fmla="*/ 4609 w 10000"/>
                  <a:gd name="connsiteY562" fmla="*/ 8627 h 10000"/>
                  <a:gd name="connsiteX563" fmla="*/ 4618 w 10000"/>
                  <a:gd name="connsiteY563" fmla="*/ 8637 h 10000"/>
                  <a:gd name="connsiteX564" fmla="*/ 4618 w 10000"/>
                  <a:gd name="connsiteY564" fmla="*/ 8646 h 10000"/>
                  <a:gd name="connsiteX565" fmla="*/ 4634 w 10000"/>
                  <a:gd name="connsiteY565" fmla="*/ 8656 h 10000"/>
                  <a:gd name="connsiteX566" fmla="*/ 4640 w 10000"/>
                  <a:gd name="connsiteY566" fmla="*/ 8659 h 10000"/>
                  <a:gd name="connsiteX567" fmla="*/ 4651 w 10000"/>
                  <a:gd name="connsiteY567" fmla="*/ 8666 h 10000"/>
                  <a:gd name="connsiteX568" fmla="*/ 4657 w 10000"/>
                  <a:gd name="connsiteY568" fmla="*/ 8659 h 10000"/>
                  <a:gd name="connsiteX569" fmla="*/ 4668 w 10000"/>
                  <a:gd name="connsiteY569" fmla="*/ 8650 h 10000"/>
                  <a:gd name="connsiteX570" fmla="*/ 4676 w 10000"/>
                  <a:gd name="connsiteY570" fmla="*/ 8650 h 10000"/>
                  <a:gd name="connsiteX571" fmla="*/ 4690 w 10000"/>
                  <a:gd name="connsiteY571" fmla="*/ 8650 h 10000"/>
                  <a:gd name="connsiteX572" fmla="*/ 4698 w 10000"/>
                  <a:gd name="connsiteY572" fmla="*/ 8650 h 10000"/>
                  <a:gd name="connsiteX573" fmla="*/ 4704 w 10000"/>
                  <a:gd name="connsiteY573" fmla="*/ 8650 h 10000"/>
                  <a:gd name="connsiteX574" fmla="*/ 4706 w 10000"/>
                  <a:gd name="connsiteY574" fmla="*/ 8659 h 10000"/>
                  <a:gd name="connsiteX575" fmla="*/ 4706 w 10000"/>
                  <a:gd name="connsiteY575" fmla="*/ 8666 h 10000"/>
                  <a:gd name="connsiteX576" fmla="*/ 4723 w 10000"/>
                  <a:gd name="connsiteY576" fmla="*/ 8682 h 10000"/>
                  <a:gd name="connsiteX577" fmla="*/ 4737 w 10000"/>
                  <a:gd name="connsiteY577" fmla="*/ 8682 h 10000"/>
                  <a:gd name="connsiteX578" fmla="*/ 4745 w 10000"/>
                  <a:gd name="connsiteY578" fmla="*/ 8676 h 10000"/>
                  <a:gd name="connsiteX579" fmla="*/ 4756 w 10000"/>
                  <a:gd name="connsiteY579" fmla="*/ 8666 h 10000"/>
                  <a:gd name="connsiteX580" fmla="*/ 4765 w 10000"/>
                  <a:gd name="connsiteY580" fmla="*/ 8666 h 10000"/>
                  <a:gd name="connsiteX581" fmla="*/ 4765 w 10000"/>
                  <a:gd name="connsiteY581" fmla="*/ 8682 h 10000"/>
                  <a:gd name="connsiteX582" fmla="*/ 4770 w 10000"/>
                  <a:gd name="connsiteY582" fmla="*/ 8701 h 10000"/>
                  <a:gd name="connsiteX583" fmla="*/ 4778 w 10000"/>
                  <a:gd name="connsiteY583" fmla="*/ 8705 h 10000"/>
                  <a:gd name="connsiteX584" fmla="*/ 4795 w 10000"/>
                  <a:gd name="connsiteY584" fmla="*/ 8714 h 10000"/>
                  <a:gd name="connsiteX585" fmla="*/ 4812 w 10000"/>
                  <a:gd name="connsiteY585" fmla="*/ 8714 h 10000"/>
                  <a:gd name="connsiteX586" fmla="*/ 4825 w 10000"/>
                  <a:gd name="connsiteY586" fmla="*/ 8705 h 10000"/>
                  <a:gd name="connsiteX587" fmla="*/ 4825 w 10000"/>
                  <a:gd name="connsiteY587" fmla="*/ 8701 h 10000"/>
                  <a:gd name="connsiteX588" fmla="*/ 4828 w 10000"/>
                  <a:gd name="connsiteY588" fmla="*/ 8701 h 10000"/>
                  <a:gd name="connsiteX589" fmla="*/ 4837 w 10000"/>
                  <a:gd name="connsiteY589" fmla="*/ 8692 h 10000"/>
                  <a:gd name="connsiteX590" fmla="*/ 4842 w 10000"/>
                  <a:gd name="connsiteY590" fmla="*/ 8685 h 10000"/>
                  <a:gd name="connsiteX591" fmla="*/ 4859 w 10000"/>
                  <a:gd name="connsiteY591" fmla="*/ 8692 h 10000"/>
                  <a:gd name="connsiteX592" fmla="*/ 4870 w 10000"/>
                  <a:gd name="connsiteY592" fmla="*/ 8701 h 10000"/>
                  <a:gd name="connsiteX593" fmla="*/ 4878 w 10000"/>
                  <a:gd name="connsiteY593" fmla="*/ 8714 h 10000"/>
                  <a:gd name="connsiteX594" fmla="*/ 4892 w 10000"/>
                  <a:gd name="connsiteY594" fmla="*/ 8724 h 10000"/>
                  <a:gd name="connsiteX595" fmla="*/ 4900 w 10000"/>
                  <a:gd name="connsiteY595" fmla="*/ 8724 h 10000"/>
                  <a:gd name="connsiteX596" fmla="*/ 4906 w 10000"/>
                  <a:gd name="connsiteY596" fmla="*/ 8705 h 10000"/>
                  <a:gd name="connsiteX597" fmla="*/ 4925 w 10000"/>
                  <a:gd name="connsiteY597" fmla="*/ 8724 h 10000"/>
                  <a:gd name="connsiteX598" fmla="*/ 4939 w 10000"/>
                  <a:gd name="connsiteY598" fmla="*/ 8701 h 10000"/>
                  <a:gd name="connsiteX599" fmla="*/ 4950 w 10000"/>
                  <a:gd name="connsiteY599" fmla="*/ 8695 h 10000"/>
                  <a:gd name="connsiteX600" fmla="*/ 4956 w 10000"/>
                  <a:gd name="connsiteY600" fmla="*/ 8692 h 10000"/>
                  <a:gd name="connsiteX601" fmla="*/ 4986 w 10000"/>
                  <a:gd name="connsiteY601" fmla="*/ 8705 h 10000"/>
                  <a:gd name="connsiteX602" fmla="*/ 5003 w 10000"/>
                  <a:gd name="connsiteY602" fmla="*/ 8701 h 10000"/>
                  <a:gd name="connsiteX603" fmla="*/ 5011 w 10000"/>
                  <a:gd name="connsiteY603" fmla="*/ 8692 h 10000"/>
                  <a:gd name="connsiteX604" fmla="*/ 5028 w 10000"/>
                  <a:gd name="connsiteY604" fmla="*/ 8682 h 10000"/>
                  <a:gd name="connsiteX605" fmla="*/ 5030 w 10000"/>
                  <a:gd name="connsiteY605" fmla="*/ 8659 h 10000"/>
                  <a:gd name="connsiteX606" fmla="*/ 5039 w 10000"/>
                  <a:gd name="connsiteY606" fmla="*/ 8656 h 10000"/>
                  <a:gd name="connsiteX607" fmla="*/ 5053 w 10000"/>
                  <a:gd name="connsiteY607" fmla="*/ 8669 h 10000"/>
                  <a:gd name="connsiteX608" fmla="*/ 5061 w 10000"/>
                  <a:gd name="connsiteY608" fmla="*/ 8669 h 10000"/>
                  <a:gd name="connsiteX609" fmla="*/ 5061 w 10000"/>
                  <a:gd name="connsiteY609" fmla="*/ 8676 h 10000"/>
                  <a:gd name="connsiteX610" fmla="*/ 5069 w 10000"/>
                  <a:gd name="connsiteY610" fmla="*/ 8669 h 10000"/>
                  <a:gd name="connsiteX611" fmla="*/ 5083 w 10000"/>
                  <a:gd name="connsiteY611" fmla="*/ 8669 h 10000"/>
                  <a:gd name="connsiteX612" fmla="*/ 5100 w 10000"/>
                  <a:gd name="connsiteY612" fmla="*/ 8669 h 10000"/>
                  <a:gd name="connsiteX613" fmla="*/ 5119 w 10000"/>
                  <a:gd name="connsiteY613" fmla="*/ 8682 h 10000"/>
                  <a:gd name="connsiteX614" fmla="*/ 5136 w 10000"/>
                  <a:gd name="connsiteY614" fmla="*/ 8692 h 10000"/>
                  <a:gd name="connsiteX615" fmla="*/ 5161 w 10000"/>
                  <a:gd name="connsiteY615" fmla="*/ 8701 h 10000"/>
                  <a:gd name="connsiteX616" fmla="*/ 5183 w 10000"/>
                  <a:gd name="connsiteY616" fmla="*/ 8701 h 10000"/>
                  <a:gd name="connsiteX617" fmla="*/ 5199 w 10000"/>
                  <a:gd name="connsiteY617" fmla="*/ 8701 h 10000"/>
                  <a:gd name="connsiteX618" fmla="*/ 5213 w 10000"/>
                  <a:gd name="connsiteY618" fmla="*/ 8705 h 10000"/>
                  <a:gd name="connsiteX619" fmla="*/ 5224 w 10000"/>
                  <a:gd name="connsiteY619" fmla="*/ 8701 h 10000"/>
                  <a:gd name="connsiteX620" fmla="*/ 5230 w 10000"/>
                  <a:gd name="connsiteY620" fmla="*/ 8701 h 10000"/>
                  <a:gd name="connsiteX621" fmla="*/ 5241 w 10000"/>
                  <a:gd name="connsiteY621" fmla="*/ 8676 h 10000"/>
                  <a:gd name="connsiteX622" fmla="*/ 5247 w 10000"/>
                  <a:gd name="connsiteY622" fmla="*/ 8666 h 10000"/>
                  <a:gd name="connsiteX623" fmla="*/ 5249 w 10000"/>
                  <a:gd name="connsiteY623" fmla="*/ 8646 h 10000"/>
                  <a:gd name="connsiteX624" fmla="*/ 5249 w 10000"/>
                  <a:gd name="connsiteY624" fmla="*/ 8650 h 10000"/>
                  <a:gd name="connsiteX625" fmla="*/ 5255 w 10000"/>
                  <a:gd name="connsiteY625" fmla="*/ 8646 h 10000"/>
                  <a:gd name="connsiteX626" fmla="*/ 5271 w 10000"/>
                  <a:gd name="connsiteY626" fmla="*/ 8650 h 10000"/>
                  <a:gd name="connsiteX627" fmla="*/ 5288 w 10000"/>
                  <a:gd name="connsiteY627" fmla="*/ 8666 h 10000"/>
                  <a:gd name="connsiteX628" fmla="*/ 5296 w 10000"/>
                  <a:gd name="connsiteY628" fmla="*/ 8666 h 10000"/>
                  <a:gd name="connsiteX629" fmla="*/ 5310 w 10000"/>
                  <a:gd name="connsiteY629" fmla="*/ 8656 h 10000"/>
                  <a:gd name="connsiteX630" fmla="*/ 5321 w 10000"/>
                  <a:gd name="connsiteY630" fmla="*/ 8650 h 10000"/>
                  <a:gd name="connsiteX631" fmla="*/ 5338 w 10000"/>
                  <a:gd name="connsiteY631" fmla="*/ 8650 h 10000"/>
                  <a:gd name="connsiteX632" fmla="*/ 5360 w 10000"/>
                  <a:gd name="connsiteY632" fmla="*/ 8640 h 10000"/>
                  <a:gd name="connsiteX633" fmla="*/ 5366 w 10000"/>
                  <a:gd name="connsiteY633" fmla="*/ 8637 h 10000"/>
                  <a:gd name="connsiteX634" fmla="*/ 5368 w 10000"/>
                  <a:gd name="connsiteY634" fmla="*/ 8637 h 10000"/>
                  <a:gd name="connsiteX635" fmla="*/ 5382 w 10000"/>
                  <a:gd name="connsiteY635" fmla="*/ 8630 h 10000"/>
                  <a:gd name="connsiteX636" fmla="*/ 5391 w 10000"/>
                  <a:gd name="connsiteY636" fmla="*/ 8630 h 10000"/>
                  <a:gd name="connsiteX637" fmla="*/ 5402 w 10000"/>
                  <a:gd name="connsiteY637" fmla="*/ 8637 h 10000"/>
                  <a:gd name="connsiteX638" fmla="*/ 5418 w 10000"/>
                  <a:gd name="connsiteY638" fmla="*/ 8656 h 10000"/>
                  <a:gd name="connsiteX639" fmla="*/ 5432 w 10000"/>
                  <a:gd name="connsiteY639" fmla="*/ 8666 h 10000"/>
                  <a:gd name="connsiteX640" fmla="*/ 5443 w 10000"/>
                  <a:gd name="connsiteY640" fmla="*/ 8682 h 10000"/>
                  <a:gd name="connsiteX641" fmla="*/ 5457 w 10000"/>
                  <a:gd name="connsiteY641" fmla="*/ 8692 h 10000"/>
                  <a:gd name="connsiteX642" fmla="*/ 5471 w 10000"/>
                  <a:gd name="connsiteY642" fmla="*/ 8705 h 10000"/>
                  <a:gd name="connsiteX643" fmla="*/ 5488 w 10000"/>
                  <a:gd name="connsiteY643" fmla="*/ 8711 h 10000"/>
                  <a:gd name="connsiteX644" fmla="*/ 5490 w 10000"/>
                  <a:gd name="connsiteY644" fmla="*/ 8721 h 10000"/>
                  <a:gd name="connsiteX645" fmla="*/ 5512 w 10000"/>
                  <a:gd name="connsiteY645" fmla="*/ 8724 h 10000"/>
                  <a:gd name="connsiteX646" fmla="*/ 5521 w 10000"/>
                  <a:gd name="connsiteY646" fmla="*/ 8714 h 10000"/>
                  <a:gd name="connsiteX647" fmla="*/ 5524 w 10000"/>
                  <a:gd name="connsiteY647" fmla="*/ 8714 h 10000"/>
                  <a:gd name="connsiteX648" fmla="*/ 5532 w 10000"/>
                  <a:gd name="connsiteY648" fmla="*/ 8721 h 10000"/>
                  <a:gd name="connsiteX649" fmla="*/ 5540 w 10000"/>
                  <a:gd name="connsiteY649" fmla="*/ 8724 h 10000"/>
                  <a:gd name="connsiteX650" fmla="*/ 5562 w 10000"/>
                  <a:gd name="connsiteY650" fmla="*/ 8750 h 10000"/>
                  <a:gd name="connsiteX651" fmla="*/ 5562 w 10000"/>
                  <a:gd name="connsiteY651" fmla="*/ 8760 h 10000"/>
                  <a:gd name="connsiteX652" fmla="*/ 5571 w 10000"/>
                  <a:gd name="connsiteY652" fmla="*/ 8782 h 10000"/>
                  <a:gd name="connsiteX653" fmla="*/ 5579 w 10000"/>
                  <a:gd name="connsiteY653" fmla="*/ 8789 h 10000"/>
                  <a:gd name="connsiteX654" fmla="*/ 5593 w 10000"/>
                  <a:gd name="connsiteY654" fmla="*/ 8789 h 10000"/>
                  <a:gd name="connsiteX655" fmla="*/ 5596 w 10000"/>
                  <a:gd name="connsiteY655" fmla="*/ 8789 h 10000"/>
                  <a:gd name="connsiteX656" fmla="*/ 5626 w 10000"/>
                  <a:gd name="connsiteY656" fmla="*/ 8782 h 10000"/>
                  <a:gd name="connsiteX657" fmla="*/ 5629 w 10000"/>
                  <a:gd name="connsiteY657" fmla="*/ 8782 h 10000"/>
                  <a:gd name="connsiteX658" fmla="*/ 5637 w 10000"/>
                  <a:gd name="connsiteY658" fmla="*/ 8779 h 10000"/>
                  <a:gd name="connsiteX659" fmla="*/ 5648 w 10000"/>
                  <a:gd name="connsiteY659" fmla="*/ 8789 h 10000"/>
                  <a:gd name="connsiteX660" fmla="*/ 5665 w 10000"/>
                  <a:gd name="connsiteY660" fmla="*/ 8795 h 10000"/>
                  <a:gd name="connsiteX661" fmla="*/ 5676 w 10000"/>
                  <a:gd name="connsiteY661" fmla="*/ 8789 h 10000"/>
                  <a:gd name="connsiteX662" fmla="*/ 5684 w 10000"/>
                  <a:gd name="connsiteY662" fmla="*/ 8782 h 10000"/>
                  <a:gd name="connsiteX663" fmla="*/ 5693 w 10000"/>
                  <a:gd name="connsiteY663" fmla="*/ 8789 h 10000"/>
                  <a:gd name="connsiteX664" fmla="*/ 5715 w 10000"/>
                  <a:gd name="connsiteY664" fmla="*/ 8808 h 10000"/>
                  <a:gd name="connsiteX665" fmla="*/ 5731 w 10000"/>
                  <a:gd name="connsiteY665" fmla="*/ 8808 h 10000"/>
                  <a:gd name="connsiteX666" fmla="*/ 5740 w 10000"/>
                  <a:gd name="connsiteY666" fmla="*/ 8808 h 10000"/>
                  <a:gd name="connsiteX667" fmla="*/ 5765 w 10000"/>
                  <a:gd name="connsiteY667" fmla="*/ 8818 h 10000"/>
                  <a:gd name="connsiteX668" fmla="*/ 5781 w 10000"/>
                  <a:gd name="connsiteY668" fmla="*/ 8824 h 10000"/>
                  <a:gd name="connsiteX669" fmla="*/ 5798 w 10000"/>
                  <a:gd name="connsiteY669" fmla="*/ 8834 h 10000"/>
                  <a:gd name="connsiteX670" fmla="*/ 5814 w 10000"/>
                  <a:gd name="connsiteY670" fmla="*/ 8837 h 10000"/>
                  <a:gd name="connsiteX671" fmla="*/ 5831 w 10000"/>
                  <a:gd name="connsiteY671" fmla="*/ 8844 h 10000"/>
                  <a:gd name="connsiteX672" fmla="*/ 5842 w 10000"/>
                  <a:gd name="connsiteY672" fmla="*/ 8847 h 10000"/>
                  <a:gd name="connsiteX673" fmla="*/ 5859 w 10000"/>
                  <a:gd name="connsiteY673" fmla="*/ 8857 h 10000"/>
                  <a:gd name="connsiteX674" fmla="*/ 5870 w 10000"/>
                  <a:gd name="connsiteY674" fmla="*/ 8867 h 10000"/>
                  <a:gd name="connsiteX675" fmla="*/ 5878 w 10000"/>
                  <a:gd name="connsiteY675" fmla="*/ 8873 h 10000"/>
                  <a:gd name="connsiteX676" fmla="*/ 5895 w 10000"/>
                  <a:gd name="connsiteY676" fmla="*/ 8873 h 10000"/>
                  <a:gd name="connsiteX677" fmla="*/ 5911 w 10000"/>
                  <a:gd name="connsiteY677" fmla="*/ 8873 h 10000"/>
                  <a:gd name="connsiteX678" fmla="*/ 5931 w 10000"/>
                  <a:gd name="connsiteY678" fmla="*/ 8873 h 10000"/>
                  <a:gd name="connsiteX679" fmla="*/ 5950 w 10000"/>
                  <a:gd name="connsiteY679" fmla="*/ 8867 h 10000"/>
                  <a:gd name="connsiteX680" fmla="*/ 5967 w 10000"/>
                  <a:gd name="connsiteY680" fmla="*/ 8867 h 10000"/>
                  <a:gd name="connsiteX681" fmla="*/ 5975 w 10000"/>
                  <a:gd name="connsiteY681" fmla="*/ 8873 h 10000"/>
                  <a:gd name="connsiteX682" fmla="*/ 6000 w 10000"/>
                  <a:gd name="connsiteY682" fmla="*/ 8883 h 10000"/>
                  <a:gd name="connsiteX683" fmla="*/ 5997 w 10000"/>
                  <a:gd name="connsiteY683" fmla="*/ 8886 h 10000"/>
                  <a:gd name="connsiteX684" fmla="*/ 5997 w 10000"/>
                  <a:gd name="connsiteY684" fmla="*/ 8896 h 10000"/>
                  <a:gd name="connsiteX685" fmla="*/ 6014 w 10000"/>
                  <a:gd name="connsiteY685" fmla="*/ 8892 h 10000"/>
                  <a:gd name="connsiteX686" fmla="*/ 6028 w 10000"/>
                  <a:gd name="connsiteY686" fmla="*/ 8892 h 10000"/>
                  <a:gd name="connsiteX687" fmla="*/ 6053 w 10000"/>
                  <a:gd name="connsiteY687" fmla="*/ 8886 h 10000"/>
                  <a:gd name="connsiteX688" fmla="*/ 6072 w 10000"/>
                  <a:gd name="connsiteY688" fmla="*/ 8876 h 10000"/>
                  <a:gd name="connsiteX689" fmla="*/ 6089 w 10000"/>
                  <a:gd name="connsiteY689" fmla="*/ 8867 h 10000"/>
                  <a:gd name="connsiteX690" fmla="*/ 6111 w 10000"/>
                  <a:gd name="connsiteY690" fmla="*/ 8857 h 10000"/>
                  <a:gd name="connsiteX691" fmla="*/ 6127 w 10000"/>
                  <a:gd name="connsiteY691" fmla="*/ 8847 h 10000"/>
                  <a:gd name="connsiteX692" fmla="*/ 6152 w 10000"/>
                  <a:gd name="connsiteY692" fmla="*/ 8834 h 10000"/>
                  <a:gd name="connsiteX693" fmla="*/ 6183 w 10000"/>
                  <a:gd name="connsiteY693" fmla="*/ 8828 h 10000"/>
                  <a:gd name="connsiteX694" fmla="*/ 6175 w 10000"/>
                  <a:gd name="connsiteY694" fmla="*/ 8844 h 10000"/>
                  <a:gd name="connsiteX695" fmla="*/ 6169 w 10000"/>
                  <a:gd name="connsiteY695" fmla="*/ 8863 h 10000"/>
                  <a:gd name="connsiteX696" fmla="*/ 6158 w 10000"/>
                  <a:gd name="connsiteY696" fmla="*/ 8886 h 10000"/>
                  <a:gd name="connsiteX697" fmla="*/ 6152 w 10000"/>
                  <a:gd name="connsiteY697" fmla="*/ 8896 h 10000"/>
                  <a:gd name="connsiteX698" fmla="*/ 6150 w 10000"/>
                  <a:gd name="connsiteY698" fmla="*/ 8909 h 10000"/>
                  <a:gd name="connsiteX699" fmla="*/ 6152 w 10000"/>
                  <a:gd name="connsiteY699" fmla="*/ 8938 h 10000"/>
                  <a:gd name="connsiteX700" fmla="*/ 6158 w 10000"/>
                  <a:gd name="connsiteY700" fmla="*/ 8957 h 10000"/>
                  <a:gd name="connsiteX701" fmla="*/ 6161 w 10000"/>
                  <a:gd name="connsiteY701" fmla="*/ 8980 h 10000"/>
                  <a:gd name="connsiteX702" fmla="*/ 6166 w 10000"/>
                  <a:gd name="connsiteY702" fmla="*/ 8999 h 10000"/>
                  <a:gd name="connsiteX703" fmla="*/ 6175 w 10000"/>
                  <a:gd name="connsiteY703" fmla="*/ 9032 h 10000"/>
                  <a:gd name="connsiteX704" fmla="*/ 6183 w 10000"/>
                  <a:gd name="connsiteY704" fmla="*/ 9051 h 10000"/>
                  <a:gd name="connsiteX705" fmla="*/ 6191 w 10000"/>
                  <a:gd name="connsiteY705" fmla="*/ 9064 h 10000"/>
                  <a:gd name="connsiteX706" fmla="*/ 6194 w 10000"/>
                  <a:gd name="connsiteY706" fmla="*/ 9084 h 10000"/>
                  <a:gd name="connsiteX707" fmla="*/ 6208 w 10000"/>
                  <a:gd name="connsiteY707" fmla="*/ 9103 h 10000"/>
                  <a:gd name="connsiteX708" fmla="*/ 6208 w 10000"/>
                  <a:gd name="connsiteY708" fmla="*/ 9113 h 10000"/>
                  <a:gd name="connsiteX709" fmla="*/ 6216 w 10000"/>
                  <a:gd name="connsiteY709" fmla="*/ 9129 h 10000"/>
                  <a:gd name="connsiteX710" fmla="*/ 6230 w 10000"/>
                  <a:gd name="connsiteY710" fmla="*/ 9148 h 10000"/>
                  <a:gd name="connsiteX711" fmla="*/ 6241 w 10000"/>
                  <a:gd name="connsiteY711" fmla="*/ 9165 h 10000"/>
                  <a:gd name="connsiteX712" fmla="*/ 6249 w 10000"/>
                  <a:gd name="connsiteY712" fmla="*/ 9168 h 10000"/>
                  <a:gd name="connsiteX713" fmla="*/ 6266 w 10000"/>
                  <a:gd name="connsiteY713" fmla="*/ 9184 h 10000"/>
                  <a:gd name="connsiteX714" fmla="*/ 6280 w 10000"/>
                  <a:gd name="connsiteY714" fmla="*/ 9184 h 10000"/>
                  <a:gd name="connsiteX715" fmla="*/ 6288 w 10000"/>
                  <a:gd name="connsiteY715" fmla="*/ 9177 h 10000"/>
                  <a:gd name="connsiteX716" fmla="*/ 6299 w 10000"/>
                  <a:gd name="connsiteY716" fmla="*/ 9187 h 10000"/>
                  <a:gd name="connsiteX717" fmla="*/ 6305 w 10000"/>
                  <a:gd name="connsiteY717" fmla="*/ 9197 h 10000"/>
                  <a:gd name="connsiteX718" fmla="*/ 6310 w 10000"/>
                  <a:gd name="connsiteY718" fmla="*/ 9197 h 10000"/>
                  <a:gd name="connsiteX719" fmla="*/ 6321 w 10000"/>
                  <a:gd name="connsiteY719" fmla="*/ 9213 h 10000"/>
                  <a:gd name="connsiteX720" fmla="*/ 6335 w 10000"/>
                  <a:gd name="connsiteY720" fmla="*/ 9223 h 10000"/>
                  <a:gd name="connsiteX721" fmla="*/ 6338 w 10000"/>
                  <a:gd name="connsiteY721" fmla="*/ 9223 h 10000"/>
                  <a:gd name="connsiteX722" fmla="*/ 6355 w 10000"/>
                  <a:gd name="connsiteY722" fmla="*/ 9226 h 10000"/>
                  <a:gd name="connsiteX723" fmla="*/ 6363 w 10000"/>
                  <a:gd name="connsiteY723" fmla="*/ 9236 h 10000"/>
                  <a:gd name="connsiteX724" fmla="*/ 6380 w 10000"/>
                  <a:gd name="connsiteY724" fmla="*/ 9258 h 10000"/>
                  <a:gd name="connsiteX725" fmla="*/ 6393 w 10000"/>
                  <a:gd name="connsiteY725" fmla="*/ 9278 h 10000"/>
                  <a:gd name="connsiteX726" fmla="*/ 6396 w 10000"/>
                  <a:gd name="connsiteY726" fmla="*/ 9288 h 10000"/>
                  <a:gd name="connsiteX727" fmla="*/ 6407 w 10000"/>
                  <a:gd name="connsiteY727" fmla="*/ 9297 h 10000"/>
                  <a:gd name="connsiteX728" fmla="*/ 6410 w 10000"/>
                  <a:gd name="connsiteY728" fmla="*/ 9307 h 10000"/>
                  <a:gd name="connsiteX729" fmla="*/ 6416 w 10000"/>
                  <a:gd name="connsiteY729" fmla="*/ 9317 h 10000"/>
                  <a:gd name="connsiteX730" fmla="*/ 6424 w 10000"/>
                  <a:gd name="connsiteY730" fmla="*/ 9326 h 10000"/>
                  <a:gd name="connsiteX731" fmla="*/ 6435 w 10000"/>
                  <a:gd name="connsiteY731" fmla="*/ 9336 h 10000"/>
                  <a:gd name="connsiteX732" fmla="*/ 6443 w 10000"/>
                  <a:gd name="connsiteY732" fmla="*/ 9346 h 10000"/>
                  <a:gd name="connsiteX733" fmla="*/ 6449 w 10000"/>
                  <a:gd name="connsiteY733" fmla="*/ 9362 h 10000"/>
                  <a:gd name="connsiteX734" fmla="*/ 6452 w 10000"/>
                  <a:gd name="connsiteY734" fmla="*/ 9372 h 10000"/>
                  <a:gd name="connsiteX735" fmla="*/ 6449 w 10000"/>
                  <a:gd name="connsiteY735" fmla="*/ 9381 h 10000"/>
                  <a:gd name="connsiteX736" fmla="*/ 6465 w 10000"/>
                  <a:gd name="connsiteY736" fmla="*/ 9394 h 10000"/>
                  <a:gd name="connsiteX737" fmla="*/ 6468 w 10000"/>
                  <a:gd name="connsiteY737" fmla="*/ 9420 h 10000"/>
                  <a:gd name="connsiteX738" fmla="*/ 6493 w 10000"/>
                  <a:gd name="connsiteY738" fmla="*/ 9430 h 10000"/>
                  <a:gd name="connsiteX739" fmla="*/ 6507 w 10000"/>
                  <a:gd name="connsiteY739" fmla="*/ 9440 h 10000"/>
                  <a:gd name="connsiteX740" fmla="*/ 6524 w 10000"/>
                  <a:gd name="connsiteY740" fmla="*/ 9459 h 10000"/>
                  <a:gd name="connsiteX741" fmla="*/ 6532 w 10000"/>
                  <a:gd name="connsiteY741" fmla="*/ 9485 h 10000"/>
                  <a:gd name="connsiteX742" fmla="*/ 6537 w 10000"/>
                  <a:gd name="connsiteY742" fmla="*/ 9498 h 10000"/>
                  <a:gd name="connsiteX743" fmla="*/ 6571 w 10000"/>
                  <a:gd name="connsiteY743" fmla="*/ 9508 h 10000"/>
                  <a:gd name="connsiteX744" fmla="*/ 6596 w 10000"/>
                  <a:gd name="connsiteY744" fmla="*/ 9508 h 10000"/>
                  <a:gd name="connsiteX745" fmla="*/ 6637 w 10000"/>
                  <a:gd name="connsiteY745" fmla="*/ 9517 h 10000"/>
                  <a:gd name="connsiteX746" fmla="*/ 6662 w 10000"/>
                  <a:gd name="connsiteY746" fmla="*/ 9524 h 10000"/>
                  <a:gd name="connsiteX747" fmla="*/ 6679 w 10000"/>
                  <a:gd name="connsiteY747" fmla="*/ 9517 h 10000"/>
                  <a:gd name="connsiteX748" fmla="*/ 6679 w 10000"/>
                  <a:gd name="connsiteY748" fmla="*/ 9505 h 10000"/>
                  <a:gd name="connsiteX749" fmla="*/ 6690 w 10000"/>
                  <a:gd name="connsiteY749" fmla="*/ 9485 h 10000"/>
                  <a:gd name="connsiteX750" fmla="*/ 6693 w 10000"/>
                  <a:gd name="connsiteY750" fmla="*/ 9479 h 10000"/>
                  <a:gd name="connsiteX751" fmla="*/ 6706 w 10000"/>
                  <a:gd name="connsiteY751" fmla="*/ 9469 h 10000"/>
                  <a:gd name="connsiteX752" fmla="*/ 6709 w 10000"/>
                  <a:gd name="connsiteY752" fmla="*/ 9462 h 10000"/>
                  <a:gd name="connsiteX753" fmla="*/ 6717 w 10000"/>
                  <a:gd name="connsiteY753" fmla="*/ 9459 h 10000"/>
                  <a:gd name="connsiteX754" fmla="*/ 6726 w 10000"/>
                  <a:gd name="connsiteY754" fmla="*/ 9459 h 10000"/>
                  <a:gd name="connsiteX755" fmla="*/ 6742 w 10000"/>
                  <a:gd name="connsiteY755" fmla="*/ 9462 h 10000"/>
                  <a:gd name="connsiteX756" fmla="*/ 6759 w 10000"/>
                  <a:gd name="connsiteY756" fmla="*/ 9479 h 10000"/>
                  <a:gd name="connsiteX757" fmla="*/ 6781 w 10000"/>
                  <a:gd name="connsiteY757" fmla="*/ 9485 h 10000"/>
                  <a:gd name="connsiteX758" fmla="*/ 6795 w 10000"/>
                  <a:gd name="connsiteY758" fmla="*/ 9485 h 10000"/>
                  <a:gd name="connsiteX759" fmla="*/ 6803 w 10000"/>
                  <a:gd name="connsiteY759" fmla="*/ 9498 h 10000"/>
                  <a:gd name="connsiteX760" fmla="*/ 6806 w 10000"/>
                  <a:gd name="connsiteY760" fmla="*/ 9508 h 10000"/>
                  <a:gd name="connsiteX761" fmla="*/ 6823 w 10000"/>
                  <a:gd name="connsiteY761" fmla="*/ 9514 h 10000"/>
                  <a:gd name="connsiteX762" fmla="*/ 6831 w 10000"/>
                  <a:gd name="connsiteY762" fmla="*/ 9514 h 10000"/>
                  <a:gd name="connsiteX763" fmla="*/ 6848 w 10000"/>
                  <a:gd name="connsiteY763" fmla="*/ 9514 h 10000"/>
                  <a:gd name="connsiteX764" fmla="*/ 6856 w 10000"/>
                  <a:gd name="connsiteY764" fmla="*/ 9517 h 10000"/>
                  <a:gd name="connsiteX765" fmla="*/ 6878 w 10000"/>
                  <a:gd name="connsiteY765" fmla="*/ 9524 h 10000"/>
                  <a:gd name="connsiteX766" fmla="*/ 6895 w 10000"/>
                  <a:gd name="connsiteY766" fmla="*/ 9524 h 10000"/>
                  <a:gd name="connsiteX767" fmla="*/ 6917 w 10000"/>
                  <a:gd name="connsiteY767" fmla="*/ 9527 h 10000"/>
                  <a:gd name="connsiteX768" fmla="*/ 6934 w 10000"/>
                  <a:gd name="connsiteY768" fmla="*/ 9534 h 10000"/>
                  <a:gd name="connsiteX769" fmla="*/ 6961 w 10000"/>
                  <a:gd name="connsiteY769" fmla="*/ 9543 h 10000"/>
                  <a:gd name="connsiteX770" fmla="*/ 6989 w 10000"/>
                  <a:gd name="connsiteY770" fmla="*/ 9547 h 10000"/>
                  <a:gd name="connsiteX771" fmla="*/ 7014 w 10000"/>
                  <a:gd name="connsiteY771" fmla="*/ 9543 h 10000"/>
                  <a:gd name="connsiteX772" fmla="*/ 7033 w 10000"/>
                  <a:gd name="connsiteY772" fmla="*/ 9543 h 10000"/>
                  <a:gd name="connsiteX773" fmla="*/ 7042 w 10000"/>
                  <a:gd name="connsiteY773" fmla="*/ 9547 h 10000"/>
                  <a:gd name="connsiteX774" fmla="*/ 7069 w 10000"/>
                  <a:gd name="connsiteY774" fmla="*/ 9647 h 10000"/>
                  <a:gd name="connsiteX775" fmla="*/ 7122 w 10000"/>
                  <a:gd name="connsiteY775" fmla="*/ 9734 h 10000"/>
                  <a:gd name="connsiteX776" fmla="*/ 7147 w 10000"/>
                  <a:gd name="connsiteY776" fmla="*/ 9744 h 10000"/>
                  <a:gd name="connsiteX777" fmla="*/ 7169 w 10000"/>
                  <a:gd name="connsiteY777" fmla="*/ 9741 h 10000"/>
                  <a:gd name="connsiteX778" fmla="*/ 7177 w 10000"/>
                  <a:gd name="connsiteY778" fmla="*/ 9744 h 10000"/>
                  <a:gd name="connsiteX779" fmla="*/ 7186 w 10000"/>
                  <a:gd name="connsiteY779" fmla="*/ 9754 h 10000"/>
                  <a:gd name="connsiteX780" fmla="*/ 7191 w 10000"/>
                  <a:gd name="connsiteY780" fmla="*/ 9773 h 10000"/>
                  <a:gd name="connsiteX781" fmla="*/ 7208 w 10000"/>
                  <a:gd name="connsiteY781" fmla="*/ 9783 h 10000"/>
                  <a:gd name="connsiteX782" fmla="*/ 7219 w 10000"/>
                  <a:gd name="connsiteY782" fmla="*/ 9793 h 10000"/>
                  <a:gd name="connsiteX783" fmla="*/ 7235 w 10000"/>
                  <a:gd name="connsiteY783" fmla="*/ 9802 h 10000"/>
                  <a:gd name="connsiteX784" fmla="*/ 7249 w 10000"/>
                  <a:gd name="connsiteY784" fmla="*/ 9819 h 10000"/>
                  <a:gd name="connsiteX785" fmla="*/ 7255 w 10000"/>
                  <a:gd name="connsiteY785" fmla="*/ 9835 h 10000"/>
                  <a:gd name="connsiteX786" fmla="*/ 7255 w 10000"/>
                  <a:gd name="connsiteY786" fmla="*/ 9848 h 10000"/>
                  <a:gd name="connsiteX787" fmla="*/ 7249 w 10000"/>
                  <a:gd name="connsiteY787" fmla="*/ 9848 h 10000"/>
                  <a:gd name="connsiteX788" fmla="*/ 7244 w 10000"/>
                  <a:gd name="connsiteY788" fmla="*/ 9858 h 10000"/>
                  <a:gd name="connsiteX789" fmla="*/ 7235 w 10000"/>
                  <a:gd name="connsiteY789" fmla="*/ 9883 h 10000"/>
                  <a:gd name="connsiteX790" fmla="*/ 7244 w 10000"/>
                  <a:gd name="connsiteY790" fmla="*/ 9903 h 10000"/>
                  <a:gd name="connsiteX791" fmla="*/ 7258 w 10000"/>
                  <a:gd name="connsiteY791" fmla="*/ 9926 h 10000"/>
                  <a:gd name="connsiteX792" fmla="*/ 7263 w 10000"/>
                  <a:gd name="connsiteY792" fmla="*/ 9948 h 10000"/>
                  <a:gd name="connsiteX793" fmla="*/ 7274 w 10000"/>
                  <a:gd name="connsiteY793" fmla="*/ 9968 h 10000"/>
                  <a:gd name="connsiteX794" fmla="*/ 7283 w 10000"/>
                  <a:gd name="connsiteY794" fmla="*/ 9987 h 10000"/>
                  <a:gd name="connsiteX795" fmla="*/ 7291 w 10000"/>
                  <a:gd name="connsiteY795" fmla="*/ 10000 h 10000"/>
                  <a:gd name="connsiteX796" fmla="*/ 7305 w 10000"/>
                  <a:gd name="connsiteY796" fmla="*/ 9997 h 10000"/>
                  <a:gd name="connsiteX797" fmla="*/ 7313 w 10000"/>
                  <a:gd name="connsiteY797" fmla="*/ 9977 h 10000"/>
                  <a:gd name="connsiteX798" fmla="*/ 7324 w 10000"/>
                  <a:gd name="connsiteY798" fmla="*/ 9968 h 10000"/>
                  <a:gd name="connsiteX799" fmla="*/ 7341 w 10000"/>
                  <a:gd name="connsiteY799" fmla="*/ 9971 h 10000"/>
                  <a:gd name="connsiteX800" fmla="*/ 7368 w 10000"/>
                  <a:gd name="connsiteY800" fmla="*/ 9987 h 10000"/>
                  <a:gd name="connsiteX801" fmla="*/ 7380 w 10000"/>
                  <a:gd name="connsiteY801" fmla="*/ 9990 h 10000"/>
                  <a:gd name="connsiteX802" fmla="*/ 7393 w 10000"/>
                  <a:gd name="connsiteY802" fmla="*/ 9981 h 10000"/>
                  <a:gd name="connsiteX803" fmla="*/ 7404 w 10000"/>
                  <a:gd name="connsiteY803" fmla="*/ 9968 h 10000"/>
                  <a:gd name="connsiteX804" fmla="*/ 7418 w 10000"/>
                  <a:gd name="connsiteY804" fmla="*/ 9948 h 10000"/>
                  <a:gd name="connsiteX805" fmla="*/ 7427 w 10000"/>
                  <a:gd name="connsiteY805" fmla="*/ 9922 h 10000"/>
                  <a:gd name="connsiteX806" fmla="*/ 7427 w 10000"/>
                  <a:gd name="connsiteY806" fmla="*/ 9906 h 10000"/>
                  <a:gd name="connsiteX807" fmla="*/ 7404 w 10000"/>
                  <a:gd name="connsiteY807" fmla="*/ 9877 h 10000"/>
                  <a:gd name="connsiteX808" fmla="*/ 7388 w 10000"/>
                  <a:gd name="connsiteY808" fmla="*/ 9854 h 10000"/>
                  <a:gd name="connsiteX809" fmla="*/ 7385 w 10000"/>
                  <a:gd name="connsiteY809" fmla="*/ 9845 h 10000"/>
                  <a:gd name="connsiteX810" fmla="*/ 7385 w 10000"/>
                  <a:gd name="connsiteY810" fmla="*/ 9825 h 10000"/>
                  <a:gd name="connsiteX811" fmla="*/ 7385 w 10000"/>
                  <a:gd name="connsiteY811" fmla="*/ 9819 h 10000"/>
                  <a:gd name="connsiteX812" fmla="*/ 7393 w 10000"/>
                  <a:gd name="connsiteY812" fmla="*/ 9809 h 10000"/>
                  <a:gd name="connsiteX813" fmla="*/ 7404 w 10000"/>
                  <a:gd name="connsiteY813" fmla="*/ 9793 h 10000"/>
                  <a:gd name="connsiteX814" fmla="*/ 7413 w 10000"/>
                  <a:gd name="connsiteY814" fmla="*/ 9783 h 10000"/>
                  <a:gd name="connsiteX815" fmla="*/ 7404 w 10000"/>
                  <a:gd name="connsiteY815" fmla="*/ 9770 h 10000"/>
                  <a:gd name="connsiteX816" fmla="*/ 7388 w 10000"/>
                  <a:gd name="connsiteY816" fmla="*/ 9760 h 10000"/>
                  <a:gd name="connsiteX817" fmla="*/ 7371 w 10000"/>
                  <a:gd name="connsiteY817" fmla="*/ 9744 h 10000"/>
                  <a:gd name="connsiteX818" fmla="*/ 7363 w 10000"/>
                  <a:gd name="connsiteY818" fmla="*/ 9731 h 10000"/>
                  <a:gd name="connsiteX819" fmla="*/ 7355 w 10000"/>
                  <a:gd name="connsiteY819" fmla="*/ 9715 h 10000"/>
                  <a:gd name="connsiteX820" fmla="*/ 7360 w 10000"/>
                  <a:gd name="connsiteY820" fmla="*/ 9686 h 10000"/>
                  <a:gd name="connsiteX821" fmla="*/ 7363 w 10000"/>
                  <a:gd name="connsiteY821" fmla="*/ 9657 h 10000"/>
                  <a:gd name="connsiteX822" fmla="*/ 7360 w 10000"/>
                  <a:gd name="connsiteY822" fmla="*/ 9631 h 10000"/>
                  <a:gd name="connsiteX823" fmla="*/ 7346 w 10000"/>
                  <a:gd name="connsiteY823" fmla="*/ 9611 h 10000"/>
                  <a:gd name="connsiteX824" fmla="*/ 7332 w 10000"/>
                  <a:gd name="connsiteY824" fmla="*/ 9585 h 10000"/>
                  <a:gd name="connsiteX825" fmla="*/ 7324 w 10000"/>
                  <a:gd name="connsiteY825" fmla="*/ 9573 h 10000"/>
                  <a:gd name="connsiteX826" fmla="*/ 7324 w 10000"/>
                  <a:gd name="connsiteY826" fmla="*/ 9553 h 10000"/>
                  <a:gd name="connsiteX827" fmla="*/ 7324 w 10000"/>
                  <a:gd name="connsiteY827" fmla="*/ 9543 h 10000"/>
                  <a:gd name="connsiteX828" fmla="*/ 7324 w 10000"/>
                  <a:gd name="connsiteY828" fmla="*/ 9517 h 10000"/>
                  <a:gd name="connsiteX829" fmla="*/ 7324 w 10000"/>
                  <a:gd name="connsiteY829" fmla="*/ 9498 h 10000"/>
                  <a:gd name="connsiteX830" fmla="*/ 7332 w 10000"/>
                  <a:gd name="connsiteY830" fmla="*/ 9479 h 10000"/>
                  <a:gd name="connsiteX831" fmla="*/ 7341 w 10000"/>
                  <a:gd name="connsiteY831" fmla="*/ 9462 h 10000"/>
                  <a:gd name="connsiteX832" fmla="*/ 7352 w 10000"/>
                  <a:gd name="connsiteY832" fmla="*/ 9459 h 10000"/>
                  <a:gd name="connsiteX833" fmla="*/ 7360 w 10000"/>
                  <a:gd name="connsiteY833" fmla="*/ 9443 h 10000"/>
                  <a:gd name="connsiteX834" fmla="*/ 7363 w 10000"/>
                  <a:gd name="connsiteY834" fmla="*/ 9433 h 10000"/>
                  <a:gd name="connsiteX835" fmla="*/ 7377 w 10000"/>
                  <a:gd name="connsiteY835" fmla="*/ 9433 h 10000"/>
                  <a:gd name="connsiteX836" fmla="*/ 7388 w 10000"/>
                  <a:gd name="connsiteY836" fmla="*/ 9430 h 10000"/>
                  <a:gd name="connsiteX837" fmla="*/ 7396 w 10000"/>
                  <a:gd name="connsiteY837" fmla="*/ 9430 h 10000"/>
                  <a:gd name="connsiteX838" fmla="*/ 7402 w 10000"/>
                  <a:gd name="connsiteY838" fmla="*/ 9424 h 10000"/>
                  <a:gd name="connsiteX839" fmla="*/ 7396 w 10000"/>
                  <a:gd name="connsiteY839" fmla="*/ 9414 h 10000"/>
                  <a:gd name="connsiteX840" fmla="*/ 7388 w 10000"/>
                  <a:gd name="connsiteY840" fmla="*/ 9401 h 10000"/>
                  <a:gd name="connsiteX841" fmla="*/ 7371 w 10000"/>
                  <a:gd name="connsiteY841" fmla="*/ 9391 h 10000"/>
                  <a:gd name="connsiteX842" fmla="*/ 7355 w 10000"/>
                  <a:gd name="connsiteY842" fmla="*/ 9375 h 10000"/>
                  <a:gd name="connsiteX843" fmla="*/ 7332 w 10000"/>
                  <a:gd name="connsiteY843" fmla="*/ 9356 h 10000"/>
                  <a:gd name="connsiteX844" fmla="*/ 7313 w 10000"/>
                  <a:gd name="connsiteY844" fmla="*/ 9330 h 10000"/>
                  <a:gd name="connsiteX845" fmla="*/ 7307 w 10000"/>
                  <a:gd name="connsiteY845" fmla="*/ 9310 h 10000"/>
                  <a:gd name="connsiteX846" fmla="*/ 7305 w 10000"/>
                  <a:gd name="connsiteY846" fmla="*/ 9291 h 10000"/>
                  <a:gd name="connsiteX847" fmla="*/ 7305 w 10000"/>
                  <a:gd name="connsiteY847" fmla="*/ 9278 h 10000"/>
                  <a:gd name="connsiteX848" fmla="*/ 7296 w 10000"/>
                  <a:gd name="connsiteY848" fmla="*/ 9268 h 10000"/>
                  <a:gd name="connsiteX849" fmla="*/ 7296 w 10000"/>
                  <a:gd name="connsiteY849" fmla="*/ 9249 h 10000"/>
                  <a:gd name="connsiteX850" fmla="*/ 7291 w 10000"/>
                  <a:gd name="connsiteY850" fmla="*/ 9226 h 10000"/>
                  <a:gd name="connsiteX851" fmla="*/ 7283 w 10000"/>
                  <a:gd name="connsiteY851" fmla="*/ 9213 h 10000"/>
                  <a:gd name="connsiteX852" fmla="*/ 7274 w 10000"/>
                  <a:gd name="connsiteY852" fmla="*/ 9194 h 10000"/>
                  <a:gd name="connsiteX853" fmla="*/ 7274 w 10000"/>
                  <a:gd name="connsiteY853" fmla="*/ 9174 h 10000"/>
                  <a:gd name="connsiteX854" fmla="*/ 7280 w 10000"/>
                  <a:gd name="connsiteY854" fmla="*/ 9148 h 10000"/>
                  <a:gd name="connsiteX855" fmla="*/ 7283 w 10000"/>
                  <a:gd name="connsiteY855" fmla="*/ 9119 h 10000"/>
                  <a:gd name="connsiteX856" fmla="*/ 7291 w 10000"/>
                  <a:gd name="connsiteY856" fmla="*/ 9100 h 10000"/>
                  <a:gd name="connsiteX857" fmla="*/ 7307 w 10000"/>
                  <a:gd name="connsiteY857" fmla="*/ 9080 h 10000"/>
                  <a:gd name="connsiteX858" fmla="*/ 7324 w 10000"/>
                  <a:gd name="connsiteY858" fmla="*/ 9054 h 10000"/>
                  <a:gd name="connsiteX859" fmla="*/ 7341 w 10000"/>
                  <a:gd name="connsiteY859" fmla="*/ 9054 h 10000"/>
                  <a:gd name="connsiteX860" fmla="*/ 7352 w 10000"/>
                  <a:gd name="connsiteY860" fmla="*/ 9054 h 10000"/>
                  <a:gd name="connsiteX861" fmla="*/ 7346 w 10000"/>
                  <a:gd name="connsiteY861" fmla="*/ 9032 h 10000"/>
                  <a:gd name="connsiteX862" fmla="*/ 7341 w 10000"/>
                  <a:gd name="connsiteY862" fmla="*/ 9022 h 10000"/>
                  <a:gd name="connsiteX863" fmla="*/ 7352 w 10000"/>
                  <a:gd name="connsiteY863" fmla="*/ 8999 h 10000"/>
                  <a:gd name="connsiteX864" fmla="*/ 7360 w 10000"/>
                  <a:gd name="connsiteY864" fmla="*/ 8967 h 10000"/>
                  <a:gd name="connsiteX865" fmla="*/ 7368 w 10000"/>
                  <a:gd name="connsiteY865" fmla="*/ 8922 h 10000"/>
                  <a:gd name="connsiteX866" fmla="*/ 7377 w 10000"/>
                  <a:gd name="connsiteY866" fmla="*/ 8896 h 10000"/>
                  <a:gd name="connsiteX867" fmla="*/ 7380 w 10000"/>
                  <a:gd name="connsiteY867" fmla="*/ 8867 h 10000"/>
                  <a:gd name="connsiteX868" fmla="*/ 7402 w 10000"/>
                  <a:gd name="connsiteY868" fmla="*/ 8824 h 10000"/>
                  <a:gd name="connsiteX869" fmla="*/ 7402 w 10000"/>
                  <a:gd name="connsiteY869" fmla="*/ 8808 h 10000"/>
                  <a:gd name="connsiteX870" fmla="*/ 7393 w 10000"/>
                  <a:gd name="connsiteY870" fmla="*/ 8795 h 10000"/>
                  <a:gd name="connsiteX871" fmla="*/ 7388 w 10000"/>
                  <a:gd name="connsiteY871" fmla="*/ 8799 h 10000"/>
                  <a:gd name="connsiteX872" fmla="*/ 7396 w 10000"/>
                  <a:gd name="connsiteY872" fmla="*/ 8789 h 10000"/>
                  <a:gd name="connsiteX873" fmla="*/ 7404 w 10000"/>
                  <a:gd name="connsiteY873" fmla="*/ 8789 h 10000"/>
                  <a:gd name="connsiteX874" fmla="*/ 7421 w 10000"/>
                  <a:gd name="connsiteY874" fmla="*/ 8769 h 10000"/>
                  <a:gd name="connsiteX875" fmla="*/ 7443 w 10000"/>
                  <a:gd name="connsiteY875" fmla="*/ 8763 h 10000"/>
                  <a:gd name="connsiteX876" fmla="*/ 7452 w 10000"/>
                  <a:gd name="connsiteY876" fmla="*/ 8769 h 10000"/>
                  <a:gd name="connsiteX877" fmla="*/ 7468 w 10000"/>
                  <a:gd name="connsiteY877" fmla="*/ 8769 h 10000"/>
                  <a:gd name="connsiteX878" fmla="*/ 7499 w 10000"/>
                  <a:gd name="connsiteY878" fmla="*/ 8763 h 10000"/>
                  <a:gd name="connsiteX879" fmla="*/ 7526 w 10000"/>
                  <a:gd name="connsiteY879" fmla="*/ 8763 h 10000"/>
                  <a:gd name="connsiteX880" fmla="*/ 7532 w 10000"/>
                  <a:gd name="connsiteY880" fmla="*/ 8763 h 10000"/>
                  <a:gd name="connsiteX881" fmla="*/ 7554 w 10000"/>
                  <a:gd name="connsiteY881" fmla="*/ 8744 h 10000"/>
                  <a:gd name="connsiteX882" fmla="*/ 7571 w 10000"/>
                  <a:gd name="connsiteY882" fmla="*/ 8731 h 10000"/>
                  <a:gd name="connsiteX883" fmla="*/ 7587 w 10000"/>
                  <a:gd name="connsiteY883" fmla="*/ 8711 h 10000"/>
                  <a:gd name="connsiteX884" fmla="*/ 7607 w 10000"/>
                  <a:gd name="connsiteY884" fmla="*/ 8711 h 10000"/>
                  <a:gd name="connsiteX885" fmla="*/ 7634 w 10000"/>
                  <a:gd name="connsiteY885" fmla="*/ 8705 h 10000"/>
                  <a:gd name="connsiteX886" fmla="*/ 7643 w 10000"/>
                  <a:gd name="connsiteY886" fmla="*/ 8682 h 10000"/>
                  <a:gd name="connsiteX887" fmla="*/ 7654 w 10000"/>
                  <a:gd name="connsiteY887" fmla="*/ 8666 h 10000"/>
                  <a:gd name="connsiteX888" fmla="*/ 7668 w 10000"/>
                  <a:gd name="connsiteY888" fmla="*/ 8666 h 10000"/>
                  <a:gd name="connsiteX889" fmla="*/ 7676 w 10000"/>
                  <a:gd name="connsiteY889" fmla="*/ 8682 h 10000"/>
                  <a:gd name="connsiteX890" fmla="*/ 7704 w 10000"/>
                  <a:gd name="connsiteY890" fmla="*/ 8669 h 10000"/>
                  <a:gd name="connsiteX891" fmla="*/ 7712 w 10000"/>
                  <a:gd name="connsiteY891" fmla="*/ 8669 h 10000"/>
                  <a:gd name="connsiteX892" fmla="*/ 7720 w 10000"/>
                  <a:gd name="connsiteY892" fmla="*/ 8669 h 10000"/>
                  <a:gd name="connsiteX893" fmla="*/ 7726 w 10000"/>
                  <a:gd name="connsiteY893" fmla="*/ 8656 h 10000"/>
                  <a:gd name="connsiteX894" fmla="*/ 7734 w 10000"/>
                  <a:gd name="connsiteY894" fmla="*/ 8650 h 10000"/>
                  <a:gd name="connsiteX895" fmla="*/ 7742 w 10000"/>
                  <a:gd name="connsiteY895" fmla="*/ 8650 h 10000"/>
                  <a:gd name="connsiteX896" fmla="*/ 7759 w 10000"/>
                  <a:gd name="connsiteY896" fmla="*/ 8650 h 10000"/>
                  <a:gd name="connsiteX897" fmla="*/ 7756 w 10000"/>
                  <a:gd name="connsiteY897" fmla="*/ 8630 h 10000"/>
                  <a:gd name="connsiteX898" fmla="*/ 7751 w 10000"/>
                  <a:gd name="connsiteY898" fmla="*/ 8627 h 10000"/>
                  <a:gd name="connsiteX899" fmla="*/ 7742 w 10000"/>
                  <a:gd name="connsiteY899" fmla="*/ 8620 h 10000"/>
                  <a:gd name="connsiteX900" fmla="*/ 7734 w 10000"/>
                  <a:gd name="connsiteY900" fmla="*/ 8591 h 10000"/>
                  <a:gd name="connsiteX901" fmla="*/ 7709 w 10000"/>
                  <a:gd name="connsiteY901" fmla="*/ 8582 h 10000"/>
                  <a:gd name="connsiteX902" fmla="*/ 7695 w 10000"/>
                  <a:gd name="connsiteY902" fmla="*/ 8578 h 10000"/>
                  <a:gd name="connsiteX903" fmla="*/ 7668 w 10000"/>
                  <a:gd name="connsiteY903" fmla="*/ 8562 h 10000"/>
                  <a:gd name="connsiteX904" fmla="*/ 7645 w 10000"/>
                  <a:gd name="connsiteY904" fmla="*/ 8552 h 10000"/>
                  <a:gd name="connsiteX905" fmla="*/ 7615 w 10000"/>
                  <a:gd name="connsiteY905" fmla="*/ 8543 h 10000"/>
                  <a:gd name="connsiteX906" fmla="*/ 7596 w 10000"/>
                  <a:gd name="connsiteY906" fmla="*/ 8527 h 10000"/>
                  <a:gd name="connsiteX907" fmla="*/ 7565 w 10000"/>
                  <a:gd name="connsiteY907" fmla="*/ 8494 h 10000"/>
                  <a:gd name="connsiteX908" fmla="*/ 7562 w 10000"/>
                  <a:gd name="connsiteY908" fmla="*/ 8475 h 10000"/>
                  <a:gd name="connsiteX909" fmla="*/ 7540 w 10000"/>
                  <a:gd name="connsiteY909" fmla="*/ 8455 h 10000"/>
                  <a:gd name="connsiteX910" fmla="*/ 7535 w 10000"/>
                  <a:gd name="connsiteY910" fmla="*/ 8446 h 10000"/>
                  <a:gd name="connsiteX911" fmla="*/ 7535 w 10000"/>
                  <a:gd name="connsiteY911" fmla="*/ 8420 h 10000"/>
                  <a:gd name="connsiteX912" fmla="*/ 7535 w 10000"/>
                  <a:gd name="connsiteY912" fmla="*/ 8391 h 10000"/>
                  <a:gd name="connsiteX913" fmla="*/ 7548 w 10000"/>
                  <a:gd name="connsiteY913" fmla="*/ 8345 h 10000"/>
                  <a:gd name="connsiteX914" fmla="*/ 7562 w 10000"/>
                  <a:gd name="connsiteY914" fmla="*/ 8319 h 10000"/>
                  <a:gd name="connsiteX915" fmla="*/ 7582 w 10000"/>
                  <a:gd name="connsiteY915" fmla="*/ 8310 h 10000"/>
                  <a:gd name="connsiteX916" fmla="*/ 7607 w 10000"/>
                  <a:gd name="connsiteY916" fmla="*/ 8300 h 10000"/>
                  <a:gd name="connsiteX917" fmla="*/ 7629 w 10000"/>
                  <a:gd name="connsiteY917" fmla="*/ 8300 h 10000"/>
                  <a:gd name="connsiteX918" fmla="*/ 7651 w 10000"/>
                  <a:gd name="connsiteY918" fmla="*/ 8297 h 10000"/>
                  <a:gd name="connsiteX919" fmla="*/ 7668 w 10000"/>
                  <a:gd name="connsiteY919" fmla="*/ 8280 h 10000"/>
                  <a:gd name="connsiteX920" fmla="*/ 7687 w 10000"/>
                  <a:gd name="connsiteY920" fmla="*/ 8267 h 10000"/>
                  <a:gd name="connsiteX921" fmla="*/ 7693 w 10000"/>
                  <a:gd name="connsiteY921" fmla="*/ 8261 h 10000"/>
                  <a:gd name="connsiteX922" fmla="*/ 7701 w 10000"/>
                  <a:gd name="connsiteY922" fmla="*/ 8248 h 10000"/>
                  <a:gd name="connsiteX923" fmla="*/ 7712 w 10000"/>
                  <a:gd name="connsiteY923" fmla="*/ 8238 h 10000"/>
                  <a:gd name="connsiteX924" fmla="*/ 7731 w 10000"/>
                  <a:gd name="connsiteY924" fmla="*/ 8222 h 10000"/>
                  <a:gd name="connsiteX925" fmla="*/ 7740 w 10000"/>
                  <a:gd name="connsiteY925" fmla="*/ 8206 h 10000"/>
                  <a:gd name="connsiteX926" fmla="*/ 7756 w 10000"/>
                  <a:gd name="connsiteY926" fmla="*/ 8183 h 10000"/>
                  <a:gd name="connsiteX927" fmla="*/ 7773 w 10000"/>
                  <a:gd name="connsiteY927" fmla="*/ 8177 h 10000"/>
                  <a:gd name="connsiteX928" fmla="*/ 7784 w 10000"/>
                  <a:gd name="connsiteY928" fmla="*/ 8183 h 10000"/>
                  <a:gd name="connsiteX929" fmla="*/ 7801 w 10000"/>
                  <a:gd name="connsiteY929" fmla="*/ 8174 h 10000"/>
                  <a:gd name="connsiteX930" fmla="*/ 7801 w 10000"/>
                  <a:gd name="connsiteY930" fmla="*/ 8157 h 10000"/>
                  <a:gd name="connsiteX931" fmla="*/ 7817 w 10000"/>
                  <a:gd name="connsiteY931" fmla="*/ 8164 h 10000"/>
                  <a:gd name="connsiteX932" fmla="*/ 7837 w 10000"/>
                  <a:gd name="connsiteY932" fmla="*/ 8164 h 10000"/>
                  <a:gd name="connsiteX933" fmla="*/ 7856 w 10000"/>
                  <a:gd name="connsiteY933" fmla="*/ 8164 h 10000"/>
                  <a:gd name="connsiteX934" fmla="*/ 7870 w 10000"/>
                  <a:gd name="connsiteY934" fmla="*/ 8167 h 10000"/>
                  <a:gd name="connsiteX935" fmla="*/ 7881 w 10000"/>
                  <a:gd name="connsiteY935" fmla="*/ 8174 h 10000"/>
                  <a:gd name="connsiteX936" fmla="*/ 7898 w 10000"/>
                  <a:gd name="connsiteY936" fmla="*/ 8187 h 10000"/>
                  <a:gd name="connsiteX937" fmla="*/ 7917 w 10000"/>
                  <a:gd name="connsiteY937" fmla="*/ 8187 h 10000"/>
                  <a:gd name="connsiteX938" fmla="*/ 7928 w 10000"/>
                  <a:gd name="connsiteY938" fmla="*/ 8157 h 10000"/>
                  <a:gd name="connsiteX939" fmla="*/ 7942 w 10000"/>
                  <a:gd name="connsiteY939" fmla="*/ 8157 h 10000"/>
                  <a:gd name="connsiteX940" fmla="*/ 7958 w 10000"/>
                  <a:gd name="connsiteY940" fmla="*/ 8164 h 10000"/>
                  <a:gd name="connsiteX941" fmla="*/ 7983 w 10000"/>
                  <a:gd name="connsiteY941" fmla="*/ 8144 h 10000"/>
                  <a:gd name="connsiteX942" fmla="*/ 8000 w 10000"/>
                  <a:gd name="connsiteY942" fmla="*/ 8109 h 10000"/>
                  <a:gd name="connsiteX943" fmla="*/ 7994 w 10000"/>
                  <a:gd name="connsiteY943" fmla="*/ 8093 h 10000"/>
                  <a:gd name="connsiteX944" fmla="*/ 7983 w 10000"/>
                  <a:gd name="connsiteY944" fmla="*/ 8070 h 10000"/>
                  <a:gd name="connsiteX945" fmla="*/ 7986 w 10000"/>
                  <a:gd name="connsiteY945" fmla="*/ 8063 h 10000"/>
                  <a:gd name="connsiteX946" fmla="*/ 7978 w 10000"/>
                  <a:gd name="connsiteY946" fmla="*/ 8044 h 10000"/>
                  <a:gd name="connsiteX947" fmla="*/ 7986 w 10000"/>
                  <a:gd name="connsiteY947" fmla="*/ 8002 h 10000"/>
                  <a:gd name="connsiteX948" fmla="*/ 7983 w 10000"/>
                  <a:gd name="connsiteY948" fmla="*/ 7947 h 10000"/>
                  <a:gd name="connsiteX949" fmla="*/ 7961 w 10000"/>
                  <a:gd name="connsiteY949" fmla="*/ 7931 h 10000"/>
                  <a:gd name="connsiteX950" fmla="*/ 7958 w 10000"/>
                  <a:gd name="connsiteY950" fmla="*/ 7898 h 10000"/>
                  <a:gd name="connsiteX951" fmla="*/ 7953 w 10000"/>
                  <a:gd name="connsiteY951" fmla="*/ 7856 h 10000"/>
                  <a:gd name="connsiteX952" fmla="*/ 7967 w 10000"/>
                  <a:gd name="connsiteY952" fmla="*/ 7837 h 10000"/>
                  <a:gd name="connsiteX953" fmla="*/ 7950 w 10000"/>
                  <a:gd name="connsiteY953" fmla="*/ 7824 h 10000"/>
                  <a:gd name="connsiteX954" fmla="*/ 7906 w 10000"/>
                  <a:gd name="connsiteY954" fmla="*/ 7814 h 10000"/>
                  <a:gd name="connsiteX955" fmla="*/ 7878 w 10000"/>
                  <a:gd name="connsiteY955" fmla="*/ 7814 h 10000"/>
                  <a:gd name="connsiteX956" fmla="*/ 7870 w 10000"/>
                  <a:gd name="connsiteY956" fmla="*/ 7795 h 10000"/>
                  <a:gd name="connsiteX957" fmla="*/ 7878 w 10000"/>
                  <a:gd name="connsiteY957" fmla="*/ 7778 h 10000"/>
                  <a:gd name="connsiteX958" fmla="*/ 7881 w 10000"/>
                  <a:gd name="connsiteY958" fmla="*/ 7775 h 10000"/>
                  <a:gd name="connsiteX959" fmla="*/ 7878 w 10000"/>
                  <a:gd name="connsiteY959" fmla="*/ 7743 h 10000"/>
                  <a:gd name="connsiteX960" fmla="*/ 7895 w 10000"/>
                  <a:gd name="connsiteY960" fmla="*/ 7733 h 10000"/>
                  <a:gd name="connsiteX961" fmla="*/ 7911 w 10000"/>
                  <a:gd name="connsiteY961" fmla="*/ 7710 h 10000"/>
                  <a:gd name="connsiteX962" fmla="*/ 7911 w 10000"/>
                  <a:gd name="connsiteY962" fmla="*/ 7665 h 10000"/>
                  <a:gd name="connsiteX963" fmla="*/ 7917 w 10000"/>
                  <a:gd name="connsiteY963" fmla="*/ 7600 h 10000"/>
                  <a:gd name="connsiteX964" fmla="*/ 7928 w 10000"/>
                  <a:gd name="connsiteY964" fmla="*/ 7581 h 10000"/>
                  <a:gd name="connsiteX965" fmla="*/ 7917 w 10000"/>
                  <a:gd name="connsiteY965" fmla="*/ 7474 h 10000"/>
                  <a:gd name="connsiteX966" fmla="*/ 7873 w 10000"/>
                  <a:gd name="connsiteY966" fmla="*/ 7335 h 10000"/>
                  <a:gd name="connsiteX967" fmla="*/ 7756 w 10000"/>
                  <a:gd name="connsiteY967" fmla="*/ 7050 h 10000"/>
                  <a:gd name="connsiteX968" fmla="*/ 7679 w 10000"/>
                  <a:gd name="connsiteY968" fmla="*/ 6839 h 10000"/>
                  <a:gd name="connsiteX969" fmla="*/ 7668 w 10000"/>
                  <a:gd name="connsiteY969" fmla="*/ 6823 h 10000"/>
                  <a:gd name="connsiteX970" fmla="*/ 7659 w 10000"/>
                  <a:gd name="connsiteY970" fmla="*/ 6768 h 10000"/>
                  <a:gd name="connsiteX971" fmla="*/ 7659 w 10000"/>
                  <a:gd name="connsiteY971" fmla="*/ 6739 h 10000"/>
                  <a:gd name="connsiteX972" fmla="*/ 7651 w 10000"/>
                  <a:gd name="connsiteY972" fmla="*/ 6713 h 10000"/>
                  <a:gd name="connsiteX973" fmla="*/ 7654 w 10000"/>
                  <a:gd name="connsiteY973" fmla="*/ 6684 h 10000"/>
                  <a:gd name="connsiteX974" fmla="*/ 7643 w 10000"/>
                  <a:gd name="connsiteY974" fmla="*/ 6626 h 10000"/>
                  <a:gd name="connsiteX975" fmla="*/ 7629 w 10000"/>
                  <a:gd name="connsiteY975" fmla="*/ 6600 h 10000"/>
                  <a:gd name="connsiteX976" fmla="*/ 7629 w 10000"/>
                  <a:gd name="connsiteY976" fmla="*/ 6580 h 10000"/>
                  <a:gd name="connsiteX977" fmla="*/ 7623 w 10000"/>
                  <a:gd name="connsiteY977" fmla="*/ 6541 h 10000"/>
                  <a:gd name="connsiteX978" fmla="*/ 7615 w 10000"/>
                  <a:gd name="connsiteY978" fmla="*/ 6522 h 10000"/>
                  <a:gd name="connsiteX979" fmla="*/ 7598 w 10000"/>
                  <a:gd name="connsiteY979" fmla="*/ 6509 h 10000"/>
                  <a:gd name="connsiteX980" fmla="*/ 7587 w 10000"/>
                  <a:gd name="connsiteY980" fmla="*/ 6493 h 10000"/>
                  <a:gd name="connsiteX981" fmla="*/ 7579 w 10000"/>
                  <a:gd name="connsiteY981" fmla="*/ 6464 h 10000"/>
                  <a:gd name="connsiteX982" fmla="*/ 7587 w 10000"/>
                  <a:gd name="connsiteY982" fmla="*/ 6438 h 10000"/>
                  <a:gd name="connsiteX983" fmla="*/ 7596 w 10000"/>
                  <a:gd name="connsiteY983" fmla="*/ 6425 h 10000"/>
                  <a:gd name="connsiteX984" fmla="*/ 7590 w 10000"/>
                  <a:gd name="connsiteY984" fmla="*/ 6396 h 10000"/>
                  <a:gd name="connsiteX985" fmla="*/ 7590 w 10000"/>
                  <a:gd name="connsiteY985" fmla="*/ 6373 h 10000"/>
                  <a:gd name="connsiteX986" fmla="*/ 7587 w 10000"/>
                  <a:gd name="connsiteY986" fmla="*/ 6354 h 10000"/>
                  <a:gd name="connsiteX987" fmla="*/ 7582 w 10000"/>
                  <a:gd name="connsiteY987" fmla="*/ 6344 h 10000"/>
                  <a:gd name="connsiteX988" fmla="*/ 7582 w 10000"/>
                  <a:gd name="connsiteY988" fmla="*/ 6324 h 10000"/>
                  <a:gd name="connsiteX989" fmla="*/ 7571 w 10000"/>
                  <a:gd name="connsiteY989" fmla="*/ 6302 h 10000"/>
                  <a:gd name="connsiteX990" fmla="*/ 7548 w 10000"/>
                  <a:gd name="connsiteY990" fmla="*/ 6256 h 10000"/>
                  <a:gd name="connsiteX991" fmla="*/ 7546 w 10000"/>
                  <a:gd name="connsiteY991" fmla="*/ 6218 h 10000"/>
                  <a:gd name="connsiteX992" fmla="*/ 7540 w 10000"/>
                  <a:gd name="connsiteY992" fmla="*/ 6159 h 10000"/>
                  <a:gd name="connsiteX993" fmla="*/ 7535 w 10000"/>
                  <a:gd name="connsiteY993" fmla="*/ 6114 h 10000"/>
                  <a:gd name="connsiteX994" fmla="*/ 7535 w 10000"/>
                  <a:gd name="connsiteY994" fmla="*/ 6088 h 10000"/>
                  <a:gd name="connsiteX995" fmla="*/ 7540 w 10000"/>
                  <a:gd name="connsiteY995" fmla="*/ 6049 h 10000"/>
                  <a:gd name="connsiteX996" fmla="*/ 7546 w 10000"/>
                  <a:gd name="connsiteY996" fmla="*/ 6004 h 10000"/>
                  <a:gd name="connsiteX997" fmla="*/ 7548 w 10000"/>
                  <a:gd name="connsiteY997" fmla="*/ 5965 h 10000"/>
                  <a:gd name="connsiteX998" fmla="*/ 7548 w 10000"/>
                  <a:gd name="connsiteY998" fmla="*/ 5946 h 10000"/>
                  <a:gd name="connsiteX999" fmla="*/ 7548 w 10000"/>
                  <a:gd name="connsiteY999" fmla="*/ 5933 h 10000"/>
                  <a:gd name="connsiteX1000" fmla="*/ 7548 w 10000"/>
                  <a:gd name="connsiteY1000" fmla="*/ 5910 h 10000"/>
                  <a:gd name="connsiteX1001" fmla="*/ 7548 w 10000"/>
                  <a:gd name="connsiteY1001" fmla="*/ 5897 h 10000"/>
                  <a:gd name="connsiteX1002" fmla="*/ 7546 w 10000"/>
                  <a:gd name="connsiteY1002" fmla="*/ 5871 h 10000"/>
                  <a:gd name="connsiteX1003" fmla="*/ 7535 w 10000"/>
                  <a:gd name="connsiteY1003" fmla="*/ 5839 h 10000"/>
                  <a:gd name="connsiteX1004" fmla="*/ 7524 w 10000"/>
                  <a:gd name="connsiteY1004" fmla="*/ 5797 h 10000"/>
                  <a:gd name="connsiteX1005" fmla="*/ 7518 w 10000"/>
                  <a:gd name="connsiteY1005" fmla="*/ 5767 h 10000"/>
                  <a:gd name="connsiteX1006" fmla="*/ 7515 w 10000"/>
                  <a:gd name="connsiteY1006" fmla="*/ 5745 h 10000"/>
                  <a:gd name="connsiteX1007" fmla="*/ 7501 w 10000"/>
                  <a:gd name="connsiteY1007" fmla="*/ 5683 h 10000"/>
                  <a:gd name="connsiteX1008" fmla="*/ 7490 w 10000"/>
                  <a:gd name="connsiteY1008" fmla="*/ 5631 h 10000"/>
                  <a:gd name="connsiteX1009" fmla="*/ 7482 w 10000"/>
                  <a:gd name="connsiteY1009" fmla="*/ 5593 h 10000"/>
                  <a:gd name="connsiteX1010" fmla="*/ 7476 w 10000"/>
                  <a:gd name="connsiteY1010" fmla="*/ 5570 h 10000"/>
                  <a:gd name="connsiteX1011" fmla="*/ 7476 w 10000"/>
                  <a:gd name="connsiteY1011" fmla="*/ 5528 h 10000"/>
                  <a:gd name="connsiteX1012" fmla="*/ 7482 w 10000"/>
                  <a:gd name="connsiteY1012" fmla="*/ 5502 h 10000"/>
                  <a:gd name="connsiteX1013" fmla="*/ 7490 w 10000"/>
                  <a:gd name="connsiteY1013" fmla="*/ 5489 h 10000"/>
                  <a:gd name="connsiteX1014" fmla="*/ 7499 w 10000"/>
                  <a:gd name="connsiteY1014" fmla="*/ 5479 h 10000"/>
                  <a:gd name="connsiteX1015" fmla="*/ 7493 w 10000"/>
                  <a:gd name="connsiteY1015" fmla="*/ 5427 h 10000"/>
                  <a:gd name="connsiteX1016" fmla="*/ 7501 w 10000"/>
                  <a:gd name="connsiteY1016" fmla="*/ 5415 h 10000"/>
                  <a:gd name="connsiteX1017" fmla="*/ 7510 w 10000"/>
                  <a:gd name="connsiteY1017" fmla="*/ 5398 h 10000"/>
                  <a:gd name="connsiteX1018" fmla="*/ 7515 w 10000"/>
                  <a:gd name="connsiteY1018" fmla="*/ 5379 h 10000"/>
                  <a:gd name="connsiteX1019" fmla="*/ 7526 w 10000"/>
                  <a:gd name="connsiteY1019" fmla="*/ 5366 h 10000"/>
                  <a:gd name="connsiteX1020" fmla="*/ 7518 w 10000"/>
                  <a:gd name="connsiteY1020" fmla="*/ 5350 h 10000"/>
                  <a:gd name="connsiteX1021" fmla="*/ 7518 w 10000"/>
                  <a:gd name="connsiteY1021" fmla="*/ 5330 h 10000"/>
                  <a:gd name="connsiteX1022" fmla="*/ 7526 w 10000"/>
                  <a:gd name="connsiteY1022" fmla="*/ 5311 h 10000"/>
                  <a:gd name="connsiteX1023" fmla="*/ 7540 w 10000"/>
                  <a:gd name="connsiteY1023" fmla="*/ 5291 h 10000"/>
                  <a:gd name="connsiteX1024" fmla="*/ 7540 w 10000"/>
                  <a:gd name="connsiteY1024" fmla="*/ 5266 h 10000"/>
                  <a:gd name="connsiteX1025" fmla="*/ 7540 w 10000"/>
                  <a:gd name="connsiteY1025" fmla="*/ 5256 h 10000"/>
                  <a:gd name="connsiteX1026" fmla="*/ 7524 w 10000"/>
                  <a:gd name="connsiteY1026" fmla="*/ 5233 h 10000"/>
                  <a:gd name="connsiteX1027" fmla="*/ 7515 w 10000"/>
                  <a:gd name="connsiteY1027" fmla="*/ 5217 h 10000"/>
                  <a:gd name="connsiteX1028" fmla="*/ 7490 w 10000"/>
                  <a:gd name="connsiteY1028" fmla="*/ 5178 h 10000"/>
                  <a:gd name="connsiteX1029" fmla="*/ 7474 w 10000"/>
                  <a:gd name="connsiteY1029" fmla="*/ 5162 h 10000"/>
                  <a:gd name="connsiteX1030" fmla="*/ 7457 w 10000"/>
                  <a:gd name="connsiteY1030" fmla="*/ 5120 h 10000"/>
                  <a:gd name="connsiteX1031" fmla="*/ 7421 w 10000"/>
                  <a:gd name="connsiteY1031" fmla="*/ 5087 h 10000"/>
                  <a:gd name="connsiteX1032" fmla="*/ 7380 w 10000"/>
                  <a:gd name="connsiteY1032" fmla="*/ 5068 h 10000"/>
                  <a:gd name="connsiteX1033" fmla="*/ 7355 w 10000"/>
                  <a:gd name="connsiteY1033" fmla="*/ 5058 h 10000"/>
                  <a:gd name="connsiteX1034" fmla="*/ 7332 w 10000"/>
                  <a:gd name="connsiteY1034" fmla="*/ 5049 h 10000"/>
                  <a:gd name="connsiteX1035" fmla="*/ 7305 w 10000"/>
                  <a:gd name="connsiteY1035" fmla="*/ 5016 h 10000"/>
                  <a:gd name="connsiteX1036" fmla="*/ 7305 w 10000"/>
                  <a:gd name="connsiteY1036" fmla="*/ 5000 h 10000"/>
                  <a:gd name="connsiteX1037" fmla="*/ 7296 w 10000"/>
                  <a:gd name="connsiteY1037" fmla="*/ 4971 h 10000"/>
                  <a:gd name="connsiteX1038" fmla="*/ 7288 w 10000"/>
                  <a:gd name="connsiteY1038" fmla="*/ 4945 h 10000"/>
                  <a:gd name="connsiteX1039" fmla="*/ 7280 w 10000"/>
                  <a:gd name="connsiteY1039" fmla="*/ 4916 h 10000"/>
                  <a:gd name="connsiteX1040" fmla="*/ 7291 w 10000"/>
                  <a:gd name="connsiteY1040" fmla="*/ 4887 h 10000"/>
                  <a:gd name="connsiteX1041" fmla="*/ 7291 w 10000"/>
                  <a:gd name="connsiteY1041" fmla="*/ 4858 h 10000"/>
                  <a:gd name="connsiteX1042" fmla="*/ 7271 w 10000"/>
                  <a:gd name="connsiteY1042" fmla="*/ 4819 h 10000"/>
                  <a:gd name="connsiteX1043" fmla="*/ 7255 w 10000"/>
                  <a:gd name="connsiteY1043" fmla="*/ 4828 h 10000"/>
                  <a:gd name="connsiteX1044" fmla="*/ 7235 w 10000"/>
                  <a:gd name="connsiteY1044" fmla="*/ 4841 h 10000"/>
                  <a:gd name="connsiteX1045" fmla="*/ 7216 w 10000"/>
                  <a:gd name="connsiteY1045" fmla="*/ 4867 h 10000"/>
                  <a:gd name="connsiteX1046" fmla="*/ 7191 w 10000"/>
                  <a:gd name="connsiteY1046" fmla="*/ 4870 h 10000"/>
                  <a:gd name="connsiteX1047" fmla="*/ 7155 w 10000"/>
                  <a:gd name="connsiteY1047" fmla="*/ 4887 h 10000"/>
                  <a:gd name="connsiteX1048" fmla="*/ 7122 w 10000"/>
                  <a:gd name="connsiteY1048" fmla="*/ 4893 h 10000"/>
                  <a:gd name="connsiteX1049" fmla="*/ 7105 w 10000"/>
                  <a:gd name="connsiteY1049" fmla="*/ 4896 h 10000"/>
                  <a:gd name="connsiteX1050" fmla="*/ 7094 w 10000"/>
                  <a:gd name="connsiteY1050" fmla="*/ 4916 h 10000"/>
                  <a:gd name="connsiteX1051" fmla="*/ 7080 w 10000"/>
                  <a:gd name="connsiteY1051" fmla="*/ 4903 h 10000"/>
                  <a:gd name="connsiteX1052" fmla="*/ 7072 w 10000"/>
                  <a:gd name="connsiteY1052" fmla="*/ 4851 h 10000"/>
                  <a:gd name="connsiteX1053" fmla="*/ 7042 w 10000"/>
                  <a:gd name="connsiteY1053" fmla="*/ 4819 h 10000"/>
                  <a:gd name="connsiteX1054" fmla="*/ 7030 w 10000"/>
                  <a:gd name="connsiteY1054" fmla="*/ 4780 h 10000"/>
                  <a:gd name="connsiteX1055" fmla="*/ 7039 w 10000"/>
                  <a:gd name="connsiteY1055" fmla="*/ 4757 h 10000"/>
                  <a:gd name="connsiteX1056" fmla="*/ 7047 w 10000"/>
                  <a:gd name="connsiteY1056" fmla="*/ 4744 h 10000"/>
                  <a:gd name="connsiteX1057" fmla="*/ 7022 w 10000"/>
                  <a:gd name="connsiteY1057" fmla="*/ 4725 h 10000"/>
                  <a:gd name="connsiteX1058" fmla="*/ 7000 w 10000"/>
                  <a:gd name="connsiteY1058" fmla="*/ 4715 h 10000"/>
                  <a:gd name="connsiteX1059" fmla="*/ 6975 w 10000"/>
                  <a:gd name="connsiteY1059" fmla="*/ 4709 h 10000"/>
                  <a:gd name="connsiteX1060" fmla="*/ 6945 w 10000"/>
                  <a:gd name="connsiteY1060" fmla="*/ 4696 h 10000"/>
                  <a:gd name="connsiteX1061" fmla="*/ 6953 w 10000"/>
                  <a:gd name="connsiteY1061" fmla="*/ 4679 h 10000"/>
                  <a:gd name="connsiteX1062" fmla="*/ 6961 w 10000"/>
                  <a:gd name="connsiteY1062" fmla="*/ 4660 h 10000"/>
                  <a:gd name="connsiteX1063" fmla="*/ 6983 w 10000"/>
                  <a:gd name="connsiteY1063" fmla="*/ 4644 h 10000"/>
                  <a:gd name="connsiteX1064" fmla="*/ 7014 w 10000"/>
                  <a:gd name="connsiteY1064" fmla="*/ 4634 h 10000"/>
                  <a:gd name="connsiteX1065" fmla="*/ 7025 w 10000"/>
                  <a:gd name="connsiteY1065" fmla="*/ 4615 h 10000"/>
                  <a:gd name="connsiteX1066" fmla="*/ 7047 w 10000"/>
                  <a:gd name="connsiteY1066" fmla="*/ 4582 h 10000"/>
                  <a:gd name="connsiteX1067" fmla="*/ 7069 w 10000"/>
                  <a:gd name="connsiteY1067" fmla="*/ 4563 h 10000"/>
                  <a:gd name="connsiteX1068" fmla="*/ 7078 w 10000"/>
                  <a:gd name="connsiteY1068" fmla="*/ 4553 h 10000"/>
                  <a:gd name="connsiteX1069" fmla="*/ 7097 w 10000"/>
                  <a:gd name="connsiteY1069" fmla="*/ 4527 h 10000"/>
                  <a:gd name="connsiteX1070" fmla="*/ 7122 w 10000"/>
                  <a:gd name="connsiteY1070" fmla="*/ 4517 h 10000"/>
                  <a:gd name="connsiteX1071" fmla="*/ 7139 w 10000"/>
                  <a:gd name="connsiteY1071" fmla="*/ 4488 h 10000"/>
                  <a:gd name="connsiteX1072" fmla="*/ 7147 w 10000"/>
                  <a:gd name="connsiteY1072" fmla="*/ 4459 h 10000"/>
                  <a:gd name="connsiteX1073" fmla="*/ 7161 w 10000"/>
                  <a:gd name="connsiteY1073" fmla="*/ 4440 h 10000"/>
                  <a:gd name="connsiteX1074" fmla="*/ 7177 w 10000"/>
                  <a:gd name="connsiteY1074" fmla="*/ 4430 h 10000"/>
                  <a:gd name="connsiteX1075" fmla="*/ 7202 w 10000"/>
                  <a:gd name="connsiteY1075" fmla="*/ 4407 h 10000"/>
                  <a:gd name="connsiteX1076" fmla="*/ 7224 w 10000"/>
                  <a:gd name="connsiteY1076" fmla="*/ 4417 h 10000"/>
                  <a:gd name="connsiteX1077" fmla="*/ 7241 w 10000"/>
                  <a:gd name="connsiteY1077" fmla="*/ 4404 h 10000"/>
                  <a:gd name="connsiteX1078" fmla="*/ 7263 w 10000"/>
                  <a:gd name="connsiteY1078" fmla="*/ 4398 h 10000"/>
                  <a:gd name="connsiteX1079" fmla="*/ 7283 w 10000"/>
                  <a:gd name="connsiteY1079" fmla="*/ 4424 h 10000"/>
                  <a:gd name="connsiteX1080" fmla="*/ 7305 w 10000"/>
                  <a:gd name="connsiteY1080" fmla="*/ 4433 h 10000"/>
                  <a:gd name="connsiteX1081" fmla="*/ 7332 w 10000"/>
                  <a:gd name="connsiteY1081" fmla="*/ 4443 h 10000"/>
                  <a:gd name="connsiteX1082" fmla="*/ 7380 w 10000"/>
                  <a:gd name="connsiteY1082" fmla="*/ 4398 h 10000"/>
                  <a:gd name="connsiteX1083" fmla="*/ 7404 w 10000"/>
                  <a:gd name="connsiteY1083" fmla="*/ 4378 h 10000"/>
                  <a:gd name="connsiteX1084" fmla="*/ 7418 w 10000"/>
                  <a:gd name="connsiteY1084" fmla="*/ 4369 h 10000"/>
                  <a:gd name="connsiteX1085" fmla="*/ 7443 w 10000"/>
                  <a:gd name="connsiteY1085" fmla="*/ 4356 h 10000"/>
                  <a:gd name="connsiteX1086" fmla="*/ 7460 w 10000"/>
                  <a:gd name="connsiteY1086" fmla="*/ 4385 h 10000"/>
                  <a:gd name="connsiteX1087" fmla="*/ 7460 w 10000"/>
                  <a:gd name="connsiteY1087" fmla="*/ 4404 h 10000"/>
                  <a:gd name="connsiteX1088" fmla="*/ 7499 w 10000"/>
                  <a:gd name="connsiteY1088" fmla="*/ 4417 h 10000"/>
                  <a:gd name="connsiteX1089" fmla="*/ 7515 w 10000"/>
                  <a:gd name="connsiteY1089" fmla="*/ 4414 h 10000"/>
                  <a:gd name="connsiteX1090" fmla="*/ 7565 w 10000"/>
                  <a:gd name="connsiteY1090" fmla="*/ 4385 h 10000"/>
                  <a:gd name="connsiteX1091" fmla="*/ 7579 w 10000"/>
                  <a:gd name="connsiteY1091" fmla="*/ 4346 h 10000"/>
                  <a:gd name="connsiteX1092" fmla="*/ 7582 w 10000"/>
                  <a:gd name="connsiteY1092" fmla="*/ 4317 h 10000"/>
                  <a:gd name="connsiteX1093" fmla="*/ 7590 w 10000"/>
                  <a:gd name="connsiteY1093" fmla="*/ 4301 h 10000"/>
                  <a:gd name="connsiteX1094" fmla="*/ 7612 w 10000"/>
                  <a:gd name="connsiteY1094" fmla="*/ 4271 h 10000"/>
                  <a:gd name="connsiteX1095" fmla="*/ 7623 w 10000"/>
                  <a:gd name="connsiteY1095" fmla="*/ 4262 h 10000"/>
                  <a:gd name="connsiteX1096" fmla="*/ 7634 w 10000"/>
                  <a:gd name="connsiteY1096" fmla="*/ 4245 h 10000"/>
                  <a:gd name="connsiteX1097" fmla="*/ 7645 w 10000"/>
                  <a:gd name="connsiteY1097" fmla="*/ 4265 h 10000"/>
                  <a:gd name="connsiteX1098" fmla="*/ 7670 w 10000"/>
                  <a:gd name="connsiteY1098" fmla="*/ 4284 h 10000"/>
                  <a:gd name="connsiteX1099" fmla="*/ 7701 w 10000"/>
                  <a:gd name="connsiteY1099" fmla="*/ 4275 h 10000"/>
                  <a:gd name="connsiteX1100" fmla="*/ 7717 w 10000"/>
                  <a:gd name="connsiteY1100" fmla="*/ 4275 h 10000"/>
                  <a:gd name="connsiteX1101" fmla="*/ 7740 w 10000"/>
                  <a:gd name="connsiteY1101" fmla="*/ 4284 h 10000"/>
                  <a:gd name="connsiteX1102" fmla="*/ 7767 w 10000"/>
                  <a:gd name="connsiteY1102" fmla="*/ 4284 h 10000"/>
                  <a:gd name="connsiteX1103" fmla="*/ 7895 w 10000"/>
                  <a:gd name="connsiteY1103" fmla="*/ 4207 h 10000"/>
                  <a:gd name="connsiteX1104" fmla="*/ 7895 w 10000"/>
                  <a:gd name="connsiteY1104" fmla="*/ 4187 h 10000"/>
                  <a:gd name="connsiteX1105" fmla="*/ 7895 w 10000"/>
                  <a:gd name="connsiteY1105" fmla="*/ 4171 h 10000"/>
                  <a:gd name="connsiteX1106" fmla="*/ 7903 w 10000"/>
                  <a:gd name="connsiteY1106" fmla="*/ 4148 h 10000"/>
                  <a:gd name="connsiteX1107" fmla="*/ 7917 w 10000"/>
                  <a:gd name="connsiteY1107" fmla="*/ 4158 h 10000"/>
                  <a:gd name="connsiteX1108" fmla="*/ 7967 w 10000"/>
                  <a:gd name="connsiteY1108" fmla="*/ 4203 h 10000"/>
                  <a:gd name="connsiteX1109" fmla="*/ 7994 w 10000"/>
                  <a:gd name="connsiteY1109" fmla="*/ 4203 h 10000"/>
                  <a:gd name="connsiteX1110" fmla="*/ 8064 w 10000"/>
                  <a:gd name="connsiteY1110" fmla="*/ 4242 h 10000"/>
                  <a:gd name="connsiteX1111" fmla="*/ 8083 w 10000"/>
                  <a:gd name="connsiteY1111" fmla="*/ 4245 h 10000"/>
                  <a:gd name="connsiteX1112" fmla="*/ 8105 w 10000"/>
                  <a:gd name="connsiteY1112" fmla="*/ 4226 h 10000"/>
                  <a:gd name="connsiteX1113" fmla="*/ 8136 w 10000"/>
                  <a:gd name="connsiteY1113" fmla="*/ 4187 h 10000"/>
                  <a:gd name="connsiteX1114" fmla="*/ 8161 w 10000"/>
                  <a:gd name="connsiteY1114" fmla="*/ 4168 h 10000"/>
                  <a:gd name="connsiteX1115" fmla="*/ 8172 w 10000"/>
                  <a:gd name="connsiteY1115" fmla="*/ 4161 h 10000"/>
                  <a:gd name="connsiteX1116" fmla="*/ 8208 w 10000"/>
                  <a:gd name="connsiteY1116" fmla="*/ 4168 h 10000"/>
                  <a:gd name="connsiteX1117" fmla="*/ 8235 w 10000"/>
                  <a:gd name="connsiteY1117" fmla="*/ 4168 h 10000"/>
                  <a:gd name="connsiteX1118" fmla="*/ 8258 w 10000"/>
                  <a:gd name="connsiteY1118" fmla="*/ 4152 h 10000"/>
                  <a:gd name="connsiteX1119" fmla="*/ 8283 w 10000"/>
                  <a:gd name="connsiteY1119" fmla="*/ 4152 h 10000"/>
                  <a:gd name="connsiteX1120" fmla="*/ 8299 w 10000"/>
                  <a:gd name="connsiteY1120" fmla="*/ 4132 h 10000"/>
                  <a:gd name="connsiteX1121" fmla="*/ 8316 w 10000"/>
                  <a:gd name="connsiteY1121" fmla="*/ 4113 h 10000"/>
                  <a:gd name="connsiteX1122" fmla="*/ 8330 w 10000"/>
                  <a:gd name="connsiteY1122" fmla="*/ 4084 h 10000"/>
                  <a:gd name="connsiteX1123" fmla="*/ 8341 w 10000"/>
                  <a:gd name="connsiteY1123" fmla="*/ 4058 h 10000"/>
                  <a:gd name="connsiteX1124" fmla="*/ 8349 w 10000"/>
                  <a:gd name="connsiteY1124" fmla="*/ 4064 h 10000"/>
                  <a:gd name="connsiteX1125" fmla="*/ 8366 w 10000"/>
                  <a:gd name="connsiteY1125" fmla="*/ 4067 h 10000"/>
                  <a:gd name="connsiteX1126" fmla="*/ 8374 w 10000"/>
                  <a:gd name="connsiteY1126" fmla="*/ 4084 h 10000"/>
                  <a:gd name="connsiteX1127" fmla="*/ 8402 w 10000"/>
                  <a:gd name="connsiteY1127" fmla="*/ 4054 h 10000"/>
                  <a:gd name="connsiteX1128" fmla="*/ 8427 w 10000"/>
                  <a:gd name="connsiteY1128" fmla="*/ 4028 h 10000"/>
                  <a:gd name="connsiteX1129" fmla="*/ 8438 w 10000"/>
                  <a:gd name="connsiteY1129" fmla="*/ 4025 h 10000"/>
                  <a:gd name="connsiteX1130" fmla="*/ 8468 w 10000"/>
                  <a:gd name="connsiteY1130" fmla="*/ 4006 h 10000"/>
                  <a:gd name="connsiteX1131" fmla="*/ 8485 w 10000"/>
                  <a:gd name="connsiteY1131" fmla="*/ 3999 h 10000"/>
                  <a:gd name="connsiteX1132" fmla="*/ 8493 w 10000"/>
                  <a:gd name="connsiteY1132" fmla="*/ 4025 h 10000"/>
                  <a:gd name="connsiteX1133" fmla="*/ 8515 w 10000"/>
                  <a:gd name="connsiteY1133" fmla="*/ 4028 h 10000"/>
                  <a:gd name="connsiteX1134" fmla="*/ 8543 w 10000"/>
                  <a:gd name="connsiteY1134" fmla="*/ 4009 h 10000"/>
                  <a:gd name="connsiteX1135" fmla="*/ 8551 w 10000"/>
                  <a:gd name="connsiteY1135" fmla="*/ 3990 h 10000"/>
                  <a:gd name="connsiteX1136" fmla="*/ 8582 w 10000"/>
                  <a:gd name="connsiteY1136" fmla="*/ 3977 h 10000"/>
                  <a:gd name="connsiteX1137" fmla="*/ 8596 w 10000"/>
                  <a:gd name="connsiteY1137" fmla="*/ 3977 h 10000"/>
                  <a:gd name="connsiteX1138" fmla="*/ 8607 w 10000"/>
                  <a:gd name="connsiteY1138" fmla="*/ 3980 h 10000"/>
                  <a:gd name="connsiteX1139" fmla="*/ 8645 w 10000"/>
                  <a:gd name="connsiteY1139" fmla="*/ 3970 h 10000"/>
                  <a:gd name="connsiteX1140" fmla="*/ 8654 w 10000"/>
                  <a:gd name="connsiteY1140" fmla="*/ 3951 h 10000"/>
                  <a:gd name="connsiteX1141" fmla="*/ 8670 w 10000"/>
                  <a:gd name="connsiteY1141" fmla="*/ 3935 h 10000"/>
                  <a:gd name="connsiteX1142" fmla="*/ 8695 w 10000"/>
                  <a:gd name="connsiteY1142" fmla="*/ 3935 h 10000"/>
                  <a:gd name="connsiteX1143" fmla="*/ 8704 w 10000"/>
                  <a:gd name="connsiteY1143" fmla="*/ 3951 h 10000"/>
                  <a:gd name="connsiteX1144" fmla="*/ 8717 w 10000"/>
                  <a:gd name="connsiteY1144" fmla="*/ 3964 h 10000"/>
                  <a:gd name="connsiteX1145" fmla="*/ 8751 w 10000"/>
                  <a:gd name="connsiteY1145" fmla="*/ 3951 h 10000"/>
                  <a:gd name="connsiteX1146" fmla="*/ 8776 w 10000"/>
                  <a:gd name="connsiteY1146" fmla="*/ 3935 h 10000"/>
                  <a:gd name="connsiteX1147" fmla="*/ 8798 w 10000"/>
                  <a:gd name="connsiteY1147" fmla="*/ 3925 h 10000"/>
                  <a:gd name="connsiteX1148" fmla="*/ 8806 w 10000"/>
                  <a:gd name="connsiteY1148" fmla="*/ 3892 h 10000"/>
                  <a:gd name="connsiteX1149" fmla="*/ 8814 w 10000"/>
                  <a:gd name="connsiteY1149" fmla="*/ 3876 h 10000"/>
                  <a:gd name="connsiteX1150" fmla="*/ 8839 w 10000"/>
                  <a:gd name="connsiteY1150" fmla="*/ 3873 h 10000"/>
                  <a:gd name="connsiteX1151" fmla="*/ 8842 w 10000"/>
                  <a:gd name="connsiteY1151" fmla="*/ 3876 h 10000"/>
                  <a:gd name="connsiteX1152" fmla="*/ 8856 w 10000"/>
                  <a:gd name="connsiteY1152" fmla="*/ 3863 h 10000"/>
                  <a:gd name="connsiteX1153" fmla="*/ 8856 w 10000"/>
                  <a:gd name="connsiteY1153" fmla="*/ 3841 h 10000"/>
                  <a:gd name="connsiteX1154" fmla="*/ 8870 w 10000"/>
                  <a:gd name="connsiteY1154" fmla="*/ 3821 h 10000"/>
                  <a:gd name="connsiteX1155" fmla="*/ 8903 w 10000"/>
                  <a:gd name="connsiteY1155" fmla="*/ 3802 h 10000"/>
                  <a:gd name="connsiteX1156" fmla="*/ 8914 w 10000"/>
                  <a:gd name="connsiteY1156" fmla="*/ 3782 h 10000"/>
                  <a:gd name="connsiteX1157" fmla="*/ 8939 w 10000"/>
                  <a:gd name="connsiteY1157" fmla="*/ 3782 h 10000"/>
                  <a:gd name="connsiteX1158" fmla="*/ 8961 w 10000"/>
                  <a:gd name="connsiteY1158" fmla="*/ 3779 h 10000"/>
                  <a:gd name="connsiteX1159" fmla="*/ 8983 w 10000"/>
                  <a:gd name="connsiteY1159" fmla="*/ 3760 h 10000"/>
                  <a:gd name="connsiteX1160" fmla="*/ 9003 w 10000"/>
                  <a:gd name="connsiteY1160" fmla="*/ 3763 h 10000"/>
                  <a:gd name="connsiteX1161" fmla="*/ 9019 w 10000"/>
                  <a:gd name="connsiteY1161" fmla="*/ 3779 h 10000"/>
                  <a:gd name="connsiteX1162" fmla="*/ 9050 w 10000"/>
                  <a:gd name="connsiteY1162" fmla="*/ 3812 h 10000"/>
                  <a:gd name="connsiteX1163" fmla="*/ 9080 w 10000"/>
                  <a:gd name="connsiteY1163" fmla="*/ 3831 h 10000"/>
                  <a:gd name="connsiteX1164" fmla="*/ 9097 w 10000"/>
                  <a:gd name="connsiteY1164" fmla="*/ 3867 h 10000"/>
                  <a:gd name="connsiteX1165" fmla="*/ 9114 w 10000"/>
                  <a:gd name="connsiteY1165" fmla="*/ 3902 h 10000"/>
                  <a:gd name="connsiteX1166" fmla="*/ 9122 w 10000"/>
                  <a:gd name="connsiteY1166" fmla="*/ 3935 h 10000"/>
                  <a:gd name="connsiteX1167" fmla="*/ 9125 w 10000"/>
                  <a:gd name="connsiteY1167" fmla="*/ 3964 h 10000"/>
                  <a:gd name="connsiteX1168" fmla="*/ 9130 w 10000"/>
                  <a:gd name="connsiteY1168" fmla="*/ 3999 h 10000"/>
                  <a:gd name="connsiteX1169" fmla="*/ 9130 w 10000"/>
                  <a:gd name="connsiteY1169" fmla="*/ 4054 h 10000"/>
                  <a:gd name="connsiteX1170" fmla="*/ 9155 w 10000"/>
                  <a:gd name="connsiteY1170" fmla="*/ 4093 h 10000"/>
                  <a:gd name="connsiteX1171" fmla="*/ 9169 w 10000"/>
                  <a:gd name="connsiteY1171" fmla="*/ 4090 h 10000"/>
                  <a:gd name="connsiteX1172" fmla="*/ 9211 w 10000"/>
                  <a:gd name="connsiteY1172" fmla="*/ 4077 h 10000"/>
                  <a:gd name="connsiteX1173" fmla="*/ 9244 w 10000"/>
                  <a:gd name="connsiteY1173" fmla="*/ 4077 h 10000"/>
                  <a:gd name="connsiteX1174" fmla="*/ 9252 w 10000"/>
                  <a:gd name="connsiteY1174" fmla="*/ 4103 h 10000"/>
                  <a:gd name="connsiteX1175" fmla="*/ 9258 w 10000"/>
                  <a:gd name="connsiteY1175" fmla="*/ 4148 h 10000"/>
                  <a:gd name="connsiteX1176" fmla="*/ 9269 w 10000"/>
                  <a:gd name="connsiteY1176" fmla="*/ 4158 h 10000"/>
                  <a:gd name="connsiteX1177" fmla="*/ 9294 w 10000"/>
                  <a:gd name="connsiteY1177" fmla="*/ 4158 h 10000"/>
                  <a:gd name="connsiteX1178" fmla="*/ 9319 w 10000"/>
                  <a:gd name="connsiteY1178" fmla="*/ 4168 h 10000"/>
                  <a:gd name="connsiteX1179" fmla="*/ 9346 w 10000"/>
                  <a:gd name="connsiteY1179" fmla="*/ 4190 h 10000"/>
                  <a:gd name="connsiteX1180" fmla="*/ 9357 w 10000"/>
                  <a:gd name="connsiteY1180" fmla="*/ 4168 h 10000"/>
                  <a:gd name="connsiteX1181" fmla="*/ 9371 w 10000"/>
                  <a:gd name="connsiteY1181" fmla="*/ 4132 h 10000"/>
                  <a:gd name="connsiteX1182" fmla="*/ 9391 w 10000"/>
                  <a:gd name="connsiteY1182" fmla="*/ 4113 h 10000"/>
                  <a:gd name="connsiteX1183" fmla="*/ 9407 w 10000"/>
                  <a:gd name="connsiteY1183" fmla="*/ 4103 h 10000"/>
                  <a:gd name="connsiteX1184" fmla="*/ 9435 w 10000"/>
                  <a:gd name="connsiteY1184" fmla="*/ 4100 h 10000"/>
                  <a:gd name="connsiteX1185" fmla="*/ 9460 w 10000"/>
                  <a:gd name="connsiteY1185" fmla="*/ 4084 h 10000"/>
                  <a:gd name="connsiteX1186" fmla="*/ 9485 w 10000"/>
                  <a:gd name="connsiteY1186" fmla="*/ 4067 h 10000"/>
                  <a:gd name="connsiteX1187" fmla="*/ 9496 w 10000"/>
                  <a:gd name="connsiteY1187" fmla="*/ 4054 h 10000"/>
                  <a:gd name="connsiteX1188" fmla="*/ 9526 w 10000"/>
                  <a:gd name="connsiteY1188" fmla="*/ 4048 h 10000"/>
                  <a:gd name="connsiteX1189" fmla="*/ 9557 w 10000"/>
                  <a:gd name="connsiteY1189" fmla="*/ 4038 h 10000"/>
                  <a:gd name="connsiteX1190" fmla="*/ 9584 w 10000"/>
                  <a:gd name="connsiteY1190" fmla="*/ 4019 h 10000"/>
                  <a:gd name="connsiteX1191" fmla="*/ 9623 w 10000"/>
                  <a:gd name="connsiteY1191" fmla="*/ 4016 h 10000"/>
                  <a:gd name="connsiteX1192" fmla="*/ 9648 w 10000"/>
                  <a:gd name="connsiteY1192" fmla="*/ 4009 h 10000"/>
                  <a:gd name="connsiteX1193" fmla="*/ 9673 w 10000"/>
                  <a:gd name="connsiteY1193" fmla="*/ 4019 h 10000"/>
                  <a:gd name="connsiteX1194" fmla="*/ 9712 w 10000"/>
                  <a:gd name="connsiteY1194" fmla="*/ 4038 h 10000"/>
                  <a:gd name="connsiteX1195" fmla="*/ 9742 w 10000"/>
                  <a:gd name="connsiteY1195" fmla="*/ 4074 h 10000"/>
                  <a:gd name="connsiteX1196" fmla="*/ 9776 w 10000"/>
                  <a:gd name="connsiteY1196" fmla="*/ 4093 h 10000"/>
                  <a:gd name="connsiteX1197" fmla="*/ 9814 w 10000"/>
                  <a:gd name="connsiteY1197" fmla="*/ 4109 h 10000"/>
                  <a:gd name="connsiteX1198" fmla="*/ 9859 w 10000"/>
                  <a:gd name="connsiteY1198" fmla="*/ 4119 h 10000"/>
                  <a:gd name="connsiteX1199" fmla="*/ 9898 w 10000"/>
                  <a:gd name="connsiteY1199" fmla="*/ 4122 h 10000"/>
                  <a:gd name="connsiteX1200" fmla="*/ 9931 w 10000"/>
                  <a:gd name="connsiteY1200" fmla="*/ 4109 h 10000"/>
                  <a:gd name="connsiteX1201" fmla="*/ 9956 w 10000"/>
                  <a:gd name="connsiteY1201" fmla="*/ 4100 h 10000"/>
                  <a:gd name="connsiteX1202" fmla="*/ 9981 w 10000"/>
                  <a:gd name="connsiteY1202" fmla="*/ 4067 h 10000"/>
                  <a:gd name="connsiteX1203" fmla="*/ 9994 w 10000"/>
                  <a:gd name="connsiteY1203" fmla="*/ 4035 h 10000"/>
                  <a:gd name="connsiteX1204" fmla="*/ 10000 w 10000"/>
                  <a:gd name="connsiteY1204" fmla="*/ 3996 h 10000"/>
                  <a:gd name="connsiteX1205" fmla="*/ 9994 w 10000"/>
                  <a:gd name="connsiteY1205" fmla="*/ 3941 h 10000"/>
                  <a:gd name="connsiteX1206" fmla="*/ 9986 w 10000"/>
                  <a:gd name="connsiteY1206" fmla="*/ 3905 h 10000"/>
                  <a:gd name="connsiteX1207" fmla="*/ 9981 w 10000"/>
                  <a:gd name="connsiteY1207" fmla="*/ 3857 h 10000"/>
                  <a:gd name="connsiteX1208" fmla="*/ 9989 w 10000"/>
                  <a:gd name="connsiteY1208" fmla="*/ 3837 h 10000"/>
                  <a:gd name="connsiteX1209" fmla="*/ 9989 w 10000"/>
                  <a:gd name="connsiteY1209" fmla="*/ 3812 h 10000"/>
                  <a:gd name="connsiteX1210" fmla="*/ 9981 w 10000"/>
                  <a:gd name="connsiteY1210" fmla="*/ 3792 h 10000"/>
                  <a:gd name="connsiteX1211" fmla="*/ 9970 w 10000"/>
                  <a:gd name="connsiteY1211" fmla="*/ 3763 h 10000"/>
                  <a:gd name="connsiteX1212" fmla="*/ 9945 w 10000"/>
                  <a:gd name="connsiteY1212" fmla="*/ 3705 h 10000"/>
                  <a:gd name="connsiteX1213" fmla="*/ 9931 w 10000"/>
                  <a:gd name="connsiteY1213" fmla="*/ 3659 h 10000"/>
                  <a:gd name="connsiteX1214" fmla="*/ 9903 w 10000"/>
                  <a:gd name="connsiteY1214" fmla="*/ 3640 h 10000"/>
                  <a:gd name="connsiteX1215" fmla="*/ 9881 w 10000"/>
                  <a:gd name="connsiteY1215" fmla="*/ 3620 h 10000"/>
                  <a:gd name="connsiteX1216" fmla="*/ 9856 w 10000"/>
                  <a:gd name="connsiteY1216" fmla="*/ 3595 h 10000"/>
                  <a:gd name="connsiteX1217" fmla="*/ 9817 w 10000"/>
                  <a:gd name="connsiteY1217" fmla="*/ 3562 h 10000"/>
                  <a:gd name="connsiteX1218" fmla="*/ 9795 w 10000"/>
                  <a:gd name="connsiteY1218" fmla="*/ 3546 h 10000"/>
                  <a:gd name="connsiteX1219" fmla="*/ 9778 w 10000"/>
                  <a:gd name="connsiteY1219" fmla="*/ 3527 h 10000"/>
                  <a:gd name="connsiteX1220" fmla="*/ 9745 w 10000"/>
                  <a:gd name="connsiteY1220" fmla="*/ 3501 h 10000"/>
                  <a:gd name="connsiteX1221" fmla="*/ 9726 w 10000"/>
                  <a:gd name="connsiteY1221" fmla="*/ 3488 h 10000"/>
                  <a:gd name="connsiteX1222" fmla="*/ 9704 w 10000"/>
                  <a:gd name="connsiteY1222" fmla="*/ 3472 h 10000"/>
                  <a:gd name="connsiteX1223" fmla="*/ 9695 w 10000"/>
                  <a:gd name="connsiteY1223" fmla="*/ 3468 h 10000"/>
                  <a:gd name="connsiteX1224" fmla="*/ 9690 w 10000"/>
                  <a:gd name="connsiteY1224" fmla="*/ 3459 h 10000"/>
                  <a:gd name="connsiteX1225" fmla="*/ 9673 w 10000"/>
                  <a:gd name="connsiteY1225" fmla="*/ 3449 h 10000"/>
                  <a:gd name="connsiteX1226" fmla="*/ 9665 w 10000"/>
                  <a:gd name="connsiteY1226" fmla="*/ 3442 h 10000"/>
                  <a:gd name="connsiteX1227" fmla="*/ 9654 w 10000"/>
                  <a:gd name="connsiteY1227" fmla="*/ 3449 h 10000"/>
                  <a:gd name="connsiteX1228" fmla="*/ 9521 w 10000"/>
                  <a:gd name="connsiteY1228" fmla="*/ 3394 h 10000"/>
                  <a:gd name="connsiteX1229" fmla="*/ 9510 w 10000"/>
                  <a:gd name="connsiteY1229" fmla="*/ 3368 h 10000"/>
                  <a:gd name="connsiteX1230" fmla="*/ 9496 w 10000"/>
                  <a:gd name="connsiteY1230" fmla="*/ 3287 h 10000"/>
                  <a:gd name="connsiteX1231" fmla="*/ 9488 w 10000"/>
                  <a:gd name="connsiteY1231" fmla="*/ 3216 h 10000"/>
                  <a:gd name="connsiteX1232" fmla="*/ 9493 w 10000"/>
                  <a:gd name="connsiteY1232" fmla="*/ 3174 h 10000"/>
                  <a:gd name="connsiteX1233" fmla="*/ 9501 w 10000"/>
                  <a:gd name="connsiteY1233" fmla="*/ 3128 h 10000"/>
                  <a:gd name="connsiteX1234" fmla="*/ 9488 w 10000"/>
                  <a:gd name="connsiteY1234" fmla="*/ 3025 h 10000"/>
                  <a:gd name="connsiteX1235" fmla="*/ 9446 w 10000"/>
                  <a:gd name="connsiteY1235" fmla="*/ 2931 h 10000"/>
                  <a:gd name="connsiteX1236" fmla="*/ 9382 w 10000"/>
                  <a:gd name="connsiteY1236" fmla="*/ 2837 h 10000"/>
                  <a:gd name="connsiteX1237" fmla="*/ 9316 w 10000"/>
                  <a:gd name="connsiteY1237" fmla="*/ 2753 h 10000"/>
                  <a:gd name="connsiteX1238" fmla="*/ 9294 w 10000"/>
                  <a:gd name="connsiteY1238" fmla="*/ 2655 h 10000"/>
                  <a:gd name="connsiteX1239" fmla="*/ 9213 w 10000"/>
                  <a:gd name="connsiteY1239" fmla="*/ 2328 h 10000"/>
                  <a:gd name="connsiteX1240" fmla="*/ 9172 w 10000"/>
                  <a:gd name="connsiteY1240" fmla="*/ 2286 h 10000"/>
                  <a:gd name="connsiteX1241" fmla="*/ 9019 w 10000"/>
                  <a:gd name="connsiteY1241" fmla="*/ 2082 h 10000"/>
                  <a:gd name="connsiteX1242" fmla="*/ 8906 w 10000"/>
                  <a:gd name="connsiteY1242" fmla="*/ 1946 h 10000"/>
                  <a:gd name="connsiteX1243" fmla="*/ 8801 w 10000"/>
                  <a:gd name="connsiteY1243" fmla="*/ 1778 h 10000"/>
                  <a:gd name="connsiteX1244" fmla="*/ 8806 w 10000"/>
                  <a:gd name="connsiteY1244" fmla="*/ 1713 h 10000"/>
                  <a:gd name="connsiteX1245" fmla="*/ 8809 w 10000"/>
                  <a:gd name="connsiteY1245" fmla="*/ 1703 h 10000"/>
                  <a:gd name="connsiteX1246" fmla="*/ 8817 w 10000"/>
                  <a:gd name="connsiteY1246" fmla="*/ 1713 h 10000"/>
                  <a:gd name="connsiteX1247" fmla="*/ 8834 w 10000"/>
                  <a:gd name="connsiteY1247" fmla="*/ 1729 h 10000"/>
                  <a:gd name="connsiteX1248" fmla="*/ 8839 w 10000"/>
                  <a:gd name="connsiteY1248" fmla="*/ 1729 h 10000"/>
                  <a:gd name="connsiteX1249" fmla="*/ 8848 w 10000"/>
                  <a:gd name="connsiteY1249" fmla="*/ 1723 h 10000"/>
                  <a:gd name="connsiteX1250" fmla="*/ 8850 w 10000"/>
                  <a:gd name="connsiteY1250" fmla="*/ 1703 h 10000"/>
                  <a:gd name="connsiteX1251" fmla="*/ 8850 w 10000"/>
                  <a:gd name="connsiteY1251" fmla="*/ 1684 h 10000"/>
                  <a:gd name="connsiteX1252" fmla="*/ 8850 w 10000"/>
                  <a:gd name="connsiteY1252" fmla="*/ 1648 h 10000"/>
                  <a:gd name="connsiteX1253" fmla="*/ 8881 w 10000"/>
                  <a:gd name="connsiteY1253" fmla="*/ 1571 h 10000"/>
                  <a:gd name="connsiteX1254" fmla="*/ 8895 w 10000"/>
                  <a:gd name="connsiteY1254" fmla="*/ 1541 h 10000"/>
                  <a:gd name="connsiteX1255" fmla="*/ 8895 w 10000"/>
                  <a:gd name="connsiteY1255" fmla="*/ 1525 h 10000"/>
                  <a:gd name="connsiteX1256" fmla="*/ 8881 w 10000"/>
                  <a:gd name="connsiteY1256" fmla="*/ 1516 h 10000"/>
                  <a:gd name="connsiteX1257" fmla="*/ 8864 w 10000"/>
                  <a:gd name="connsiteY1257" fmla="*/ 1522 h 10000"/>
                  <a:gd name="connsiteX1258" fmla="*/ 8850 w 10000"/>
                  <a:gd name="connsiteY1258" fmla="*/ 1535 h 10000"/>
                  <a:gd name="connsiteX1259" fmla="*/ 8834 w 10000"/>
                  <a:gd name="connsiteY1259" fmla="*/ 1571 h 10000"/>
                  <a:gd name="connsiteX1260" fmla="*/ 8825 w 10000"/>
                  <a:gd name="connsiteY1260" fmla="*/ 1587 h 10000"/>
                  <a:gd name="connsiteX1261" fmla="*/ 8776 w 10000"/>
                  <a:gd name="connsiteY1261" fmla="*/ 1571 h 10000"/>
                  <a:gd name="connsiteX1262" fmla="*/ 8745 w 10000"/>
                  <a:gd name="connsiteY1262" fmla="*/ 1580 h 10000"/>
                  <a:gd name="connsiteX1263" fmla="*/ 8720 w 10000"/>
                  <a:gd name="connsiteY1263" fmla="*/ 1587 h 10000"/>
                  <a:gd name="connsiteX1264" fmla="*/ 8709 w 10000"/>
                  <a:gd name="connsiteY1264" fmla="*/ 1609 h 10000"/>
                  <a:gd name="connsiteX1265" fmla="*/ 8693 w 10000"/>
                  <a:gd name="connsiteY1265" fmla="*/ 1616 h 10000"/>
                  <a:gd name="connsiteX1266" fmla="*/ 8684 w 10000"/>
                  <a:gd name="connsiteY1266" fmla="*/ 1639 h 10000"/>
                  <a:gd name="connsiteX1267" fmla="*/ 8684 w 10000"/>
                  <a:gd name="connsiteY1267" fmla="*/ 1658 h 10000"/>
                  <a:gd name="connsiteX1268" fmla="*/ 8665 w 10000"/>
                  <a:gd name="connsiteY1268" fmla="*/ 1655 h 10000"/>
                  <a:gd name="connsiteX1269" fmla="*/ 8665 w 10000"/>
                  <a:gd name="connsiteY1269" fmla="*/ 1645 h 10000"/>
                  <a:gd name="connsiteX1270" fmla="*/ 8665 w 10000"/>
                  <a:gd name="connsiteY1270" fmla="*/ 1626 h 10000"/>
                  <a:gd name="connsiteX1271" fmla="*/ 8676 w 10000"/>
                  <a:gd name="connsiteY1271" fmla="*/ 1609 h 10000"/>
                  <a:gd name="connsiteX1272" fmla="*/ 8679 w 10000"/>
                  <a:gd name="connsiteY1272" fmla="*/ 1597 h 10000"/>
                  <a:gd name="connsiteX1273" fmla="*/ 8687 w 10000"/>
                  <a:gd name="connsiteY1273" fmla="*/ 1577 h 10000"/>
                  <a:gd name="connsiteX1274" fmla="*/ 8695 w 10000"/>
                  <a:gd name="connsiteY1274" fmla="*/ 1554 h 10000"/>
                  <a:gd name="connsiteX1275" fmla="*/ 8709 w 10000"/>
                  <a:gd name="connsiteY1275" fmla="*/ 1532 h 10000"/>
                  <a:gd name="connsiteX1276" fmla="*/ 8704 w 10000"/>
                  <a:gd name="connsiteY1276" fmla="*/ 1512 h 10000"/>
                  <a:gd name="connsiteX1277" fmla="*/ 8695 w 10000"/>
                  <a:gd name="connsiteY1277" fmla="*/ 1503 h 10000"/>
                  <a:gd name="connsiteX1278" fmla="*/ 8684 w 10000"/>
                  <a:gd name="connsiteY1278" fmla="*/ 1503 h 10000"/>
                  <a:gd name="connsiteX1279" fmla="*/ 8670 w 10000"/>
                  <a:gd name="connsiteY1279" fmla="*/ 1525 h 10000"/>
                  <a:gd name="connsiteX1280" fmla="*/ 8665 w 10000"/>
                  <a:gd name="connsiteY1280" fmla="*/ 1545 h 10000"/>
                  <a:gd name="connsiteX1281" fmla="*/ 8654 w 10000"/>
                  <a:gd name="connsiteY1281" fmla="*/ 1567 h 10000"/>
                  <a:gd name="connsiteX1282" fmla="*/ 8648 w 10000"/>
                  <a:gd name="connsiteY1282" fmla="*/ 1587 h 10000"/>
                  <a:gd name="connsiteX1283" fmla="*/ 8640 w 10000"/>
                  <a:gd name="connsiteY1283" fmla="*/ 1629 h 10000"/>
                  <a:gd name="connsiteX1284" fmla="*/ 8620 w 10000"/>
                  <a:gd name="connsiteY1284" fmla="*/ 1635 h 10000"/>
                  <a:gd name="connsiteX1285" fmla="*/ 8612 w 10000"/>
                  <a:gd name="connsiteY1285" fmla="*/ 1635 h 10000"/>
                  <a:gd name="connsiteX1286" fmla="*/ 8604 w 10000"/>
                  <a:gd name="connsiteY1286" fmla="*/ 1626 h 10000"/>
                  <a:gd name="connsiteX1287" fmla="*/ 8596 w 10000"/>
                  <a:gd name="connsiteY1287" fmla="*/ 1616 h 10000"/>
                  <a:gd name="connsiteX1288" fmla="*/ 8596 w 10000"/>
                  <a:gd name="connsiteY1288" fmla="*/ 1580 h 10000"/>
                  <a:gd name="connsiteX1289" fmla="*/ 8587 w 10000"/>
                  <a:gd name="connsiteY1289" fmla="*/ 1545 h 10000"/>
                  <a:gd name="connsiteX1290" fmla="*/ 8565 w 10000"/>
                  <a:gd name="connsiteY1290" fmla="*/ 1516 h 10000"/>
                  <a:gd name="connsiteX1291" fmla="*/ 8543 w 10000"/>
                  <a:gd name="connsiteY1291" fmla="*/ 1512 h 10000"/>
                  <a:gd name="connsiteX1292" fmla="*/ 8518 w 10000"/>
                  <a:gd name="connsiteY1292" fmla="*/ 1532 h 10000"/>
                  <a:gd name="connsiteX1293" fmla="*/ 8476 w 10000"/>
                  <a:gd name="connsiteY1293" fmla="*/ 1567 h 10000"/>
                  <a:gd name="connsiteX1294" fmla="*/ 8454 w 10000"/>
                  <a:gd name="connsiteY1294" fmla="*/ 1551 h 10000"/>
                  <a:gd name="connsiteX1295" fmla="*/ 8402 w 10000"/>
                  <a:gd name="connsiteY1295" fmla="*/ 1493 h 10000"/>
                  <a:gd name="connsiteX1296" fmla="*/ 8371 w 10000"/>
                  <a:gd name="connsiteY1296" fmla="*/ 1428 h 10000"/>
                  <a:gd name="connsiteX1297" fmla="*/ 8072 w 10000"/>
                  <a:gd name="connsiteY1297" fmla="*/ 1422 h 10000"/>
                  <a:gd name="connsiteX1298" fmla="*/ 7823 w 10000"/>
                  <a:gd name="connsiteY1298" fmla="*/ 1279 h 10000"/>
                  <a:gd name="connsiteX1299" fmla="*/ 7587 w 10000"/>
                  <a:gd name="connsiteY1299" fmla="*/ 1133 h 10000"/>
                  <a:gd name="connsiteX1300" fmla="*/ 7526 w 10000"/>
                  <a:gd name="connsiteY1300" fmla="*/ 1098 h 10000"/>
                  <a:gd name="connsiteX1301" fmla="*/ 7346 w 10000"/>
                  <a:gd name="connsiteY1301" fmla="*/ 991 h 10000"/>
                  <a:gd name="connsiteX1302" fmla="*/ 7321 w 10000"/>
                  <a:gd name="connsiteY1302" fmla="*/ 959 h 10000"/>
                  <a:gd name="connsiteX1303" fmla="*/ 7307 w 10000"/>
                  <a:gd name="connsiteY1303" fmla="*/ 871 h 10000"/>
                  <a:gd name="connsiteX1304" fmla="*/ 7224 w 10000"/>
                  <a:gd name="connsiteY1304" fmla="*/ 816 h 10000"/>
                  <a:gd name="connsiteX1305" fmla="*/ 7147 w 10000"/>
                  <a:gd name="connsiteY1305" fmla="*/ 787 h 10000"/>
                  <a:gd name="connsiteX1306" fmla="*/ 7080 w 10000"/>
                  <a:gd name="connsiteY1306" fmla="*/ 742 h 10000"/>
                  <a:gd name="connsiteX1307" fmla="*/ 7069 w 10000"/>
                  <a:gd name="connsiteY1307" fmla="*/ 767 h 10000"/>
                  <a:gd name="connsiteX1308" fmla="*/ 7033 w 10000"/>
                  <a:gd name="connsiteY1308" fmla="*/ 787 h 10000"/>
                  <a:gd name="connsiteX1309" fmla="*/ 6820 w 10000"/>
                  <a:gd name="connsiteY1309" fmla="*/ 878 h 10000"/>
                  <a:gd name="connsiteX1310" fmla="*/ 6726 w 10000"/>
                  <a:gd name="connsiteY1310" fmla="*/ 897 h 10000"/>
                  <a:gd name="connsiteX1311" fmla="*/ 6626 w 10000"/>
                  <a:gd name="connsiteY1311" fmla="*/ 955 h 10000"/>
                  <a:gd name="connsiteX1312" fmla="*/ 6582 w 10000"/>
                  <a:gd name="connsiteY1312" fmla="*/ 946 h 10000"/>
                  <a:gd name="connsiteX1313" fmla="*/ 6571 w 10000"/>
                  <a:gd name="connsiteY1313" fmla="*/ 955 h 10000"/>
                  <a:gd name="connsiteX1314" fmla="*/ 6507 w 10000"/>
                  <a:gd name="connsiteY1314" fmla="*/ 975 h 10000"/>
                  <a:gd name="connsiteX1315" fmla="*/ 6485 w 10000"/>
                  <a:gd name="connsiteY1315" fmla="*/ 975 h 10000"/>
                  <a:gd name="connsiteX1316" fmla="*/ 6476 w 10000"/>
                  <a:gd name="connsiteY1316" fmla="*/ 965 h 10000"/>
                  <a:gd name="connsiteX1317" fmla="*/ 6474 w 10000"/>
                  <a:gd name="connsiteY1317" fmla="*/ 936 h 10000"/>
                  <a:gd name="connsiteX1318" fmla="*/ 6452 w 10000"/>
                  <a:gd name="connsiteY1318" fmla="*/ 887 h 10000"/>
                  <a:gd name="connsiteX1319" fmla="*/ 6352 w 10000"/>
                  <a:gd name="connsiteY1319" fmla="*/ 767 h 10000"/>
                  <a:gd name="connsiteX1320" fmla="*/ 6313 w 10000"/>
                  <a:gd name="connsiteY1320" fmla="*/ 732 h 10000"/>
                  <a:gd name="connsiteX1321" fmla="*/ 6296 w 10000"/>
                  <a:gd name="connsiteY1321" fmla="*/ 690 h 10000"/>
                  <a:gd name="connsiteX1322" fmla="*/ 6271 w 10000"/>
                  <a:gd name="connsiteY1322" fmla="*/ 664 h 10000"/>
                  <a:gd name="connsiteX1323" fmla="*/ 6266 w 10000"/>
                  <a:gd name="connsiteY1323" fmla="*/ 654 h 10000"/>
                  <a:gd name="connsiteX1324" fmla="*/ 6111 w 10000"/>
                  <a:gd name="connsiteY1324" fmla="*/ 398 h 10000"/>
                  <a:gd name="connsiteX1325" fmla="*/ 5903 w 10000"/>
                  <a:gd name="connsiteY1325" fmla="*/ 408 h 10000"/>
                  <a:gd name="connsiteX1326" fmla="*/ 5837 w 10000"/>
                  <a:gd name="connsiteY1326" fmla="*/ 427 h 10000"/>
                  <a:gd name="connsiteX1327" fmla="*/ 5756 w 10000"/>
                  <a:gd name="connsiteY1327" fmla="*/ 453 h 10000"/>
                  <a:gd name="connsiteX1328" fmla="*/ 5681 w 10000"/>
                  <a:gd name="connsiteY1328" fmla="*/ 453 h 10000"/>
                  <a:gd name="connsiteX1329" fmla="*/ 5609 w 10000"/>
                  <a:gd name="connsiteY1329" fmla="*/ 447 h 10000"/>
                  <a:gd name="connsiteX1330" fmla="*/ 5554 w 10000"/>
                  <a:gd name="connsiteY1330" fmla="*/ 304 h 10000"/>
                  <a:gd name="connsiteX1331" fmla="*/ 5529 w 10000"/>
                  <a:gd name="connsiteY1331" fmla="*/ 301 h 10000"/>
                  <a:gd name="connsiteX1332" fmla="*/ 5393 w 10000"/>
                  <a:gd name="connsiteY1332" fmla="*/ 256 h 10000"/>
                  <a:gd name="connsiteX1333" fmla="*/ 5366 w 10000"/>
                  <a:gd name="connsiteY1333" fmla="*/ 220 h 10000"/>
                  <a:gd name="connsiteX1334" fmla="*/ 5249 w 10000"/>
                  <a:gd name="connsiteY1334" fmla="*/ 155 h 10000"/>
                  <a:gd name="connsiteX1335" fmla="*/ 5141 w 10000"/>
                  <a:gd name="connsiteY1335" fmla="*/ 52 h 10000"/>
                  <a:gd name="connsiteX1336" fmla="*/ 5116 w 10000"/>
                  <a:gd name="connsiteY1336" fmla="*/ 3 h 10000"/>
                  <a:gd name="connsiteX1337" fmla="*/ 5061 w 10000"/>
                  <a:gd name="connsiteY1337" fmla="*/ 0 h 10000"/>
                  <a:gd name="connsiteX1338" fmla="*/ 5036 w 10000"/>
                  <a:gd name="connsiteY1338" fmla="*/ 32 h 10000"/>
                  <a:gd name="connsiteX1339" fmla="*/ 4942 w 10000"/>
                  <a:gd name="connsiteY1339" fmla="*/ 133 h 10000"/>
                  <a:gd name="connsiteX1340" fmla="*/ 4900 w 10000"/>
                  <a:gd name="connsiteY1340" fmla="*/ 217 h 10000"/>
                  <a:gd name="connsiteX1341" fmla="*/ 4861 w 10000"/>
                  <a:gd name="connsiteY1341" fmla="*/ 198 h 10000"/>
                  <a:gd name="connsiteX1342" fmla="*/ 4795 w 10000"/>
                  <a:gd name="connsiteY1342" fmla="*/ 68 h 10000"/>
                  <a:gd name="connsiteX1343" fmla="*/ 4778 w 10000"/>
                  <a:gd name="connsiteY1343" fmla="*/ 62 h 10000"/>
                  <a:gd name="connsiteX1344" fmla="*/ 4765 w 10000"/>
                  <a:gd name="connsiteY1344" fmla="*/ 62 h 10000"/>
                  <a:gd name="connsiteX1345" fmla="*/ 4748 w 10000"/>
                  <a:gd name="connsiteY1345" fmla="*/ 68 h 10000"/>
                  <a:gd name="connsiteX1346" fmla="*/ 4673 w 10000"/>
                  <a:gd name="connsiteY1346" fmla="*/ 136 h 10000"/>
                  <a:gd name="connsiteX1347" fmla="*/ 4632 w 10000"/>
                  <a:gd name="connsiteY1347" fmla="*/ 201 h 10000"/>
                  <a:gd name="connsiteX1348" fmla="*/ 4623 w 10000"/>
                  <a:gd name="connsiteY1348" fmla="*/ 210 h 10000"/>
                  <a:gd name="connsiteX1349" fmla="*/ 4579 w 10000"/>
                  <a:gd name="connsiteY1349" fmla="*/ 220 h 10000"/>
                  <a:gd name="connsiteX1350" fmla="*/ 4479 w 10000"/>
                  <a:gd name="connsiteY1350" fmla="*/ 198 h 10000"/>
                  <a:gd name="connsiteX1351" fmla="*/ 4402 w 10000"/>
                  <a:gd name="connsiteY1351" fmla="*/ 165 h 10000"/>
                  <a:gd name="connsiteX1352" fmla="*/ 4374 w 10000"/>
                  <a:gd name="connsiteY1352" fmla="*/ 165 h 10000"/>
                  <a:gd name="connsiteX1353" fmla="*/ 4335 w 10000"/>
                  <a:gd name="connsiteY1353" fmla="*/ 172 h 10000"/>
                  <a:gd name="connsiteX1354" fmla="*/ 4302 w 10000"/>
                  <a:gd name="connsiteY1354" fmla="*/ 188 h 10000"/>
                  <a:gd name="connsiteX1355" fmla="*/ 4271 w 10000"/>
                  <a:gd name="connsiteY1355" fmla="*/ 220 h 10000"/>
                  <a:gd name="connsiteX1356" fmla="*/ 4238 w 10000"/>
                  <a:gd name="connsiteY1356" fmla="*/ 240 h 10000"/>
                  <a:gd name="connsiteX1357" fmla="*/ 4324 w 10000"/>
                  <a:gd name="connsiteY1357" fmla="*/ 1289 h 10000"/>
                  <a:gd name="connsiteX1358" fmla="*/ 4297 w 10000"/>
                  <a:gd name="connsiteY1358" fmla="*/ 7345 h 10000"/>
                  <a:gd name="connsiteX1359" fmla="*/ 4236 w 10000"/>
                  <a:gd name="connsiteY1359" fmla="*/ 6832 h 10000"/>
                  <a:gd name="connsiteX1360" fmla="*/ 3946 w 10000"/>
                  <a:gd name="connsiteY1360" fmla="*/ 6675 h 10000"/>
                  <a:gd name="connsiteX1361" fmla="*/ 3687 w 10000"/>
                  <a:gd name="connsiteY1361" fmla="*/ 7730 h 10000"/>
                  <a:gd name="connsiteX1362" fmla="*/ 3690 w 10000"/>
                  <a:gd name="connsiteY1362" fmla="*/ 7730 h 10000"/>
                  <a:gd name="connsiteX1363" fmla="*/ 3704 w 10000"/>
                  <a:gd name="connsiteY1363" fmla="*/ 7740 h 10000"/>
                  <a:gd name="connsiteX1364" fmla="*/ 3712 w 10000"/>
                  <a:gd name="connsiteY1364" fmla="*/ 7743 h 10000"/>
                  <a:gd name="connsiteX1365" fmla="*/ 3723 w 10000"/>
                  <a:gd name="connsiteY1365" fmla="*/ 7749 h 10000"/>
                  <a:gd name="connsiteX1366" fmla="*/ 3729 w 10000"/>
                  <a:gd name="connsiteY1366" fmla="*/ 7749 h 10000"/>
                  <a:gd name="connsiteX1367" fmla="*/ 3729 w 10000"/>
                  <a:gd name="connsiteY1367" fmla="*/ 7743 h 10000"/>
                  <a:gd name="connsiteX1368" fmla="*/ 3745 w 10000"/>
                  <a:gd name="connsiteY1368" fmla="*/ 7740 h 10000"/>
                  <a:gd name="connsiteX1369" fmla="*/ 3753 w 10000"/>
                  <a:gd name="connsiteY1369" fmla="*/ 7730 h 10000"/>
                  <a:gd name="connsiteX1370" fmla="*/ 3762 w 10000"/>
                  <a:gd name="connsiteY1370" fmla="*/ 7720 h 10000"/>
                  <a:gd name="connsiteX1371" fmla="*/ 3776 w 10000"/>
                  <a:gd name="connsiteY1371" fmla="*/ 7710 h 10000"/>
                  <a:gd name="connsiteX1372" fmla="*/ 3784 w 10000"/>
                  <a:gd name="connsiteY1372" fmla="*/ 7701 h 10000"/>
                  <a:gd name="connsiteX1373" fmla="*/ 4805 w 10000"/>
                  <a:gd name="connsiteY1373" fmla="*/ 7386 h 10000"/>
                  <a:gd name="connsiteX1374" fmla="*/ 3712 w 10000"/>
                  <a:gd name="connsiteY1374" fmla="*/ 8005 h 10000"/>
                  <a:gd name="connsiteX1375" fmla="*/ 3706 w 10000"/>
                  <a:gd name="connsiteY1375" fmla="*/ 8021 h 10000"/>
                  <a:gd name="connsiteX1376" fmla="*/ 3712 w 10000"/>
                  <a:gd name="connsiteY1376" fmla="*/ 8044 h 10000"/>
                  <a:gd name="connsiteX1377" fmla="*/ 3712 w 10000"/>
                  <a:gd name="connsiteY1377" fmla="*/ 8051 h 10000"/>
                  <a:gd name="connsiteX1378" fmla="*/ 3767 w 10000"/>
                  <a:gd name="connsiteY1378" fmla="*/ 8106 h 10000"/>
                  <a:gd name="connsiteX1379" fmla="*/ 3770 w 10000"/>
                  <a:gd name="connsiteY1379" fmla="*/ 8119 h 10000"/>
                  <a:gd name="connsiteX1380" fmla="*/ 3740 w 10000"/>
                  <a:gd name="connsiteY1380" fmla="*/ 8154 h 10000"/>
                  <a:gd name="connsiteX1381" fmla="*/ 3731 w 10000"/>
                  <a:gd name="connsiteY1381" fmla="*/ 8138 h 10000"/>
                  <a:gd name="connsiteX1382" fmla="*/ 3729 w 10000"/>
                  <a:gd name="connsiteY1382" fmla="*/ 8125 h 10000"/>
                  <a:gd name="connsiteX1383" fmla="*/ 3712 w 10000"/>
                  <a:gd name="connsiteY1383" fmla="*/ 8115 h 10000"/>
                  <a:gd name="connsiteX1384" fmla="*/ 3704 w 10000"/>
                  <a:gd name="connsiteY1384" fmla="*/ 8109 h 10000"/>
                  <a:gd name="connsiteX1385" fmla="*/ 3687 w 10000"/>
                  <a:gd name="connsiteY1385" fmla="*/ 8099 h 10000"/>
                  <a:gd name="connsiteX1386" fmla="*/ 3673 w 10000"/>
                  <a:gd name="connsiteY1386" fmla="*/ 8093 h 10000"/>
                  <a:gd name="connsiteX1387" fmla="*/ 3665 w 10000"/>
                  <a:gd name="connsiteY1387" fmla="*/ 8083 h 10000"/>
                  <a:gd name="connsiteX1388" fmla="*/ 3648 w 10000"/>
                  <a:gd name="connsiteY1388" fmla="*/ 8073 h 10000"/>
                  <a:gd name="connsiteX1389" fmla="*/ 3643 w 10000"/>
                  <a:gd name="connsiteY1389" fmla="*/ 8063 h 10000"/>
                  <a:gd name="connsiteX1390" fmla="*/ 3601 w 10000"/>
                  <a:gd name="connsiteY1390" fmla="*/ 8148 h 10000"/>
                  <a:gd name="connsiteX1391" fmla="*/ 4881 w 10000"/>
                  <a:gd name="connsiteY1391" fmla="*/ 8090 h 10000"/>
                  <a:gd name="connsiteX1392" fmla="*/ 3206 w 10000"/>
                  <a:gd name="connsiteY1392" fmla="*/ 8300 h 10000"/>
                  <a:gd name="connsiteX1393" fmla="*/ 2947 w 10000"/>
                  <a:gd name="connsiteY1393" fmla="*/ 8089 h 10000"/>
                  <a:gd name="connsiteX1394" fmla="*/ 3057 w 10000"/>
                  <a:gd name="connsiteY1394" fmla="*/ 7143 h 10000"/>
                  <a:gd name="connsiteX0" fmla="*/ 4324 w 10000"/>
                  <a:gd name="connsiteY0" fmla="*/ 1289 h 10000"/>
                  <a:gd name="connsiteX1" fmla="*/ 4296 w 10000"/>
                  <a:gd name="connsiteY1" fmla="*/ 1305 h 10000"/>
                  <a:gd name="connsiteX2" fmla="*/ 4285 w 10000"/>
                  <a:gd name="connsiteY2" fmla="*/ 1279 h 10000"/>
                  <a:gd name="connsiteX3" fmla="*/ 4244 w 10000"/>
                  <a:gd name="connsiteY3" fmla="*/ 1266 h 10000"/>
                  <a:gd name="connsiteX4" fmla="*/ 4208 w 10000"/>
                  <a:gd name="connsiteY4" fmla="*/ 1286 h 10000"/>
                  <a:gd name="connsiteX5" fmla="*/ 4172 w 10000"/>
                  <a:gd name="connsiteY5" fmla="*/ 1299 h 10000"/>
                  <a:gd name="connsiteX6" fmla="*/ 4150 w 10000"/>
                  <a:gd name="connsiteY6" fmla="*/ 1308 h 10000"/>
                  <a:gd name="connsiteX7" fmla="*/ 4139 w 10000"/>
                  <a:gd name="connsiteY7" fmla="*/ 1315 h 10000"/>
                  <a:gd name="connsiteX8" fmla="*/ 4125 w 10000"/>
                  <a:gd name="connsiteY8" fmla="*/ 1315 h 10000"/>
                  <a:gd name="connsiteX9" fmla="*/ 4119 w 10000"/>
                  <a:gd name="connsiteY9" fmla="*/ 1315 h 10000"/>
                  <a:gd name="connsiteX10" fmla="*/ 4111 w 10000"/>
                  <a:gd name="connsiteY10" fmla="*/ 1308 h 10000"/>
                  <a:gd name="connsiteX11" fmla="*/ 4100 w 10000"/>
                  <a:gd name="connsiteY11" fmla="*/ 1315 h 10000"/>
                  <a:gd name="connsiteX12" fmla="*/ 4075 w 10000"/>
                  <a:gd name="connsiteY12" fmla="*/ 1315 h 10000"/>
                  <a:gd name="connsiteX13" fmla="*/ 4058 w 10000"/>
                  <a:gd name="connsiteY13" fmla="*/ 1318 h 10000"/>
                  <a:gd name="connsiteX14" fmla="*/ 4044 w 10000"/>
                  <a:gd name="connsiteY14" fmla="*/ 1315 h 10000"/>
                  <a:gd name="connsiteX15" fmla="*/ 4042 w 10000"/>
                  <a:gd name="connsiteY15" fmla="*/ 1299 h 10000"/>
                  <a:gd name="connsiteX16" fmla="*/ 4014 w 10000"/>
                  <a:gd name="connsiteY16" fmla="*/ 1308 h 10000"/>
                  <a:gd name="connsiteX17" fmla="*/ 4011 w 10000"/>
                  <a:gd name="connsiteY17" fmla="*/ 1315 h 10000"/>
                  <a:gd name="connsiteX18" fmla="*/ 4011 w 10000"/>
                  <a:gd name="connsiteY18" fmla="*/ 1341 h 10000"/>
                  <a:gd name="connsiteX19" fmla="*/ 4019 w 10000"/>
                  <a:gd name="connsiteY19" fmla="*/ 1341 h 10000"/>
                  <a:gd name="connsiteX20" fmla="*/ 3997 w 10000"/>
                  <a:gd name="connsiteY20" fmla="*/ 1363 h 10000"/>
                  <a:gd name="connsiteX21" fmla="*/ 3986 w 10000"/>
                  <a:gd name="connsiteY21" fmla="*/ 1373 h 10000"/>
                  <a:gd name="connsiteX22" fmla="*/ 3981 w 10000"/>
                  <a:gd name="connsiteY22" fmla="*/ 1389 h 10000"/>
                  <a:gd name="connsiteX23" fmla="*/ 3981 w 10000"/>
                  <a:gd name="connsiteY23" fmla="*/ 1409 h 10000"/>
                  <a:gd name="connsiteX24" fmla="*/ 3981 w 10000"/>
                  <a:gd name="connsiteY24" fmla="*/ 1438 h 10000"/>
                  <a:gd name="connsiteX25" fmla="*/ 3961 w 10000"/>
                  <a:gd name="connsiteY25" fmla="*/ 1441 h 10000"/>
                  <a:gd name="connsiteX26" fmla="*/ 3942 w 10000"/>
                  <a:gd name="connsiteY26" fmla="*/ 1441 h 10000"/>
                  <a:gd name="connsiteX27" fmla="*/ 3914 w 10000"/>
                  <a:gd name="connsiteY27" fmla="*/ 1454 h 10000"/>
                  <a:gd name="connsiteX28" fmla="*/ 3892 w 10000"/>
                  <a:gd name="connsiteY28" fmla="*/ 1467 h 10000"/>
                  <a:gd name="connsiteX29" fmla="*/ 3867 w 10000"/>
                  <a:gd name="connsiteY29" fmla="*/ 1483 h 10000"/>
                  <a:gd name="connsiteX30" fmla="*/ 3845 w 10000"/>
                  <a:gd name="connsiteY30" fmla="*/ 1467 h 10000"/>
                  <a:gd name="connsiteX31" fmla="*/ 3850 w 10000"/>
                  <a:gd name="connsiteY31" fmla="*/ 1457 h 10000"/>
                  <a:gd name="connsiteX32" fmla="*/ 3864 w 10000"/>
                  <a:gd name="connsiteY32" fmla="*/ 1441 h 10000"/>
                  <a:gd name="connsiteX33" fmla="*/ 3859 w 10000"/>
                  <a:gd name="connsiteY33" fmla="*/ 1409 h 10000"/>
                  <a:gd name="connsiteX34" fmla="*/ 3842 w 10000"/>
                  <a:gd name="connsiteY34" fmla="*/ 1383 h 10000"/>
                  <a:gd name="connsiteX35" fmla="*/ 3825 w 10000"/>
                  <a:gd name="connsiteY35" fmla="*/ 1360 h 10000"/>
                  <a:gd name="connsiteX36" fmla="*/ 3809 w 10000"/>
                  <a:gd name="connsiteY36" fmla="*/ 1318 h 10000"/>
                  <a:gd name="connsiteX37" fmla="*/ 3787 w 10000"/>
                  <a:gd name="connsiteY37" fmla="*/ 1289 h 10000"/>
                  <a:gd name="connsiteX38" fmla="*/ 3759 w 10000"/>
                  <a:gd name="connsiteY38" fmla="*/ 1266 h 10000"/>
                  <a:gd name="connsiteX39" fmla="*/ 3740 w 10000"/>
                  <a:gd name="connsiteY39" fmla="*/ 1256 h 10000"/>
                  <a:gd name="connsiteX40" fmla="*/ 3715 w 10000"/>
                  <a:gd name="connsiteY40" fmla="*/ 1250 h 10000"/>
                  <a:gd name="connsiteX41" fmla="*/ 3687 w 10000"/>
                  <a:gd name="connsiteY41" fmla="*/ 1256 h 10000"/>
                  <a:gd name="connsiteX42" fmla="*/ 3681 w 10000"/>
                  <a:gd name="connsiteY42" fmla="*/ 1260 h 10000"/>
                  <a:gd name="connsiteX43" fmla="*/ 3670 w 10000"/>
                  <a:gd name="connsiteY43" fmla="*/ 1295 h 10000"/>
                  <a:gd name="connsiteX44" fmla="*/ 3651 w 10000"/>
                  <a:gd name="connsiteY44" fmla="*/ 1305 h 10000"/>
                  <a:gd name="connsiteX45" fmla="*/ 3640 w 10000"/>
                  <a:gd name="connsiteY45" fmla="*/ 1308 h 10000"/>
                  <a:gd name="connsiteX46" fmla="*/ 3626 w 10000"/>
                  <a:gd name="connsiteY46" fmla="*/ 1308 h 10000"/>
                  <a:gd name="connsiteX47" fmla="*/ 3632 w 10000"/>
                  <a:gd name="connsiteY47" fmla="*/ 1276 h 10000"/>
                  <a:gd name="connsiteX48" fmla="*/ 3609 w 10000"/>
                  <a:gd name="connsiteY48" fmla="*/ 1289 h 10000"/>
                  <a:gd name="connsiteX49" fmla="*/ 3593 w 10000"/>
                  <a:gd name="connsiteY49" fmla="*/ 1286 h 10000"/>
                  <a:gd name="connsiteX50" fmla="*/ 3590 w 10000"/>
                  <a:gd name="connsiteY50" fmla="*/ 1256 h 10000"/>
                  <a:gd name="connsiteX51" fmla="*/ 3584 w 10000"/>
                  <a:gd name="connsiteY51" fmla="*/ 1237 h 10000"/>
                  <a:gd name="connsiteX52" fmla="*/ 3573 w 10000"/>
                  <a:gd name="connsiteY52" fmla="*/ 1237 h 10000"/>
                  <a:gd name="connsiteX53" fmla="*/ 3554 w 10000"/>
                  <a:gd name="connsiteY53" fmla="*/ 1227 h 10000"/>
                  <a:gd name="connsiteX54" fmla="*/ 3546 w 10000"/>
                  <a:gd name="connsiteY54" fmla="*/ 1192 h 10000"/>
                  <a:gd name="connsiteX55" fmla="*/ 3529 w 10000"/>
                  <a:gd name="connsiteY55" fmla="*/ 1176 h 10000"/>
                  <a:gd name="connsiteX56" fmla="*/ 3512 w 10000"/>
                  <a:gd name="connsiteY56" fmla="*/ 1182 h 10000"/>
                  <a:gd name="connsiteX57" fmla="*/ 3485 w 10000"/>
                  <a:gd name="connsiteY57" fmla="*/ 1182 h 10000"/>
                  <a:gd name="connsiteX58" fmla="*/ 3463 w 10000"/>
                  <a:gd name="connsiteY58" fmla="*/ 1176 h 10000"/>
                  <a:gd name="connsiteX59" fmla="*/ 3449 w 10000"/>
                  <a:gd name="connsiteY59" fmla="*/ 1182 h 10000"/>
                  <a:gd name="connsiteX60" fmla="*/ 3432 w 10000"/>
                  <a:gd name="connsiteY60" fmla="*/ 1192 h 10000"/>
                  <a:gd name="connsiteX61" fmla="*/ 3454 w 10000"/>
                  <a:gd name="connsiteY61" fmla="*/ 1205 h 10000"/>
                  <a:gd name="connsiteX62" fmla="*/ 3463 w 10000"/>
                  <a:gd name="connsiteY62" fmla="*/ 1205 h 10000"/>
                  <a:gd name="connsiteX63" fmla="*/ 3488 w 10000"/>
                  <a:gd name="connsiteY63" fmla="*/ 1205 h 10000"/>
                  <a:gd name="connsiteX64" fmla="*/ 3488 w 10000"/>
                  <a:gd name="connsiteY64" fmla="*/ 1218 h 10000"/>
                  <a:gd name="connsiteX65" fmla="*/ 3493 w 10000"/>
                  <a:gd name="connsiteY65" fmla="*/ 1247 h 10000"/>
                  <a:gd name="connsiteX66" fmla="*/ 3512 w 10000"/>
                  <a:gd name="connsiteY66" fmla="*/ 1247 h 10000"/>
                  <a:gd name="connsiteX67" fmla="*/ 3518 w 10000"/>
                  <a:gd name="connsiteY67" fmla="*/ 1250 h 10000"/>
                  <a:gd name="connsiteX68" fmla="*/ 3521 w 10000"/>
                  <a:gd name="connsiteY68" fmla="*/ 1276 h 10000"/>
                  <a:gd name="connsiteX69" fmla="*/ 3543 w 10000"/>
                  <a:gd name="connsiteY69" fmla="*/ 1295 h 10000"/>
                  <a:gd name="connsiteX70" fmla="*/ 3546 w 10000"/>
                  <a:gd name="connsiteY70" fmla="*/ 1305 h 10000"/>
                  <a:gd name="connsiteX71" fmla="*/ 3543 w 10000"/>
                  <a:gd name="connsiteY71" fmla="*/ 1315 h 10000"/>
                  <a:gd name="connsiteX72" fmla="*/ 3543 w 10000"/>
                  <a:gd name="connsiteY72" fmla="*/ 1331 h 10000"/>
                  <a:gd name="connsiteX73" fmla="*/ 3554 w 10000"/>
                  <a:gd name="connsiteY73" fmla="*/ 1324 h 10000"/>
                  <a:gd name="connsiteX74" fmla="*/ 3560 w 10000"/>
                  <a:gd name="connsiteY74" fmla="*/ 1331 h 10000"/>
                  <a:gd name="connsiteX75" fmla="*/ 3582 w 10000"/>
                  <a:gd name="connsiteY75" fmla="*/ 1344 h 10000"/>
                  <a:gd name="connsiteX76" fmla="*/ 3598 w 10000"/>
                  <a:gd name="connsiteY76" fmla="*/ 1380 h 10000"/>
                  <a:gd name="connsiteX77" fmla="*/ 3607 w 10000"/>
                  <a:gd name="connsiteY77" fmla="*/ 1389 h 10000"/>
                  <a:gd name="connsiteX78" fmla="*/ 3623 w 10000"/>
                  <a:gd name="connsiteY78" fmla="*/ 1409 h 10000"/>
                  <a:gd name="connsiteX79" fmla="*/ 3634 w 10000"/>
                  <a:gd name="connsiteY79" fmla="*/ 1438 h 10000"/>
                  <a:gd name="connsiteX80" fmla="*/ 3632 w 10000"/>
                  <a:gd name="connsiteY80" fmla="*/ 1454 h 10000"/>
                  <a:gd name="connsiteX81" fmla="*/ 3618 w 10000"/>
                  <a:gd name="connsiteY81" fmla="*/ 1438 h 10000"/>
                  <a:gd name="connsiteX82" fmla="*/ 3598 w 10000"/>
                  <a:gd name="connsiteY82" fmla="*/ 1428 h 10000"/>
                  <a:gd name="connsiteX83" fmla="*/ 3582 w 10000"/>
                  <a:gd name="connsiteY83" fmla="*/ 1402 h 10000"/>
                  <a:gd name="connsiteX84" fmla="*/ 3562 w 10000"/>
                  <a:gd name="connsiteY84" fmla="*/ 1399 h 10000"/>
                  <a:gd name="connsiteX85" fmla="*/ 3546 w 10000"/>
                  <a:gd name="connsiteY85" fmla="*/ 1383 h 10000"/>
                  <a:gd name="connsiteX86" fmla="*/ 3510 w 10000"/>
                  <a:gd name="connsiteY86" fmla="*/ 1360 h 10000"/>
                  <a:gd name="connsiteX87" fmla="*/ 3485 w 10000"/>
                  <a:gd name="connsiteY87" fmla="*/ 1344 h 10000"/>
                  <a:gd name="connsiteX88" fmla="*/ 3454 w 10000"/>
                  <a:gd name="connsiteY88" fmla="*/ 1334 h 10000"/>
                  <a:gd name="connsiteX89" fmla="*/ 3429 w 10000"/>
                  <a:gd name="connsiteY89" fmla="*/ 1315 h 10000"/>
                  <a:gd name="connsiteX90" fmla="*/ 3416 w 10000"/>
                  <a:gd name="connsiteY90" fmla="*/ 1308 h 10000"/>
                  <a:gd name="connsiteX91" fmla="*/ 3399 w 10000"/>
                  <a:gd name="connsiteY91" fmla="*/ 1305 h 10000"/>
                  <a:gd name="connsiteX92" fmla="*/ 3382 w 10000"/>
                  <a:gd name="connsiteY92" fmla="*/ 1286 h 10000"/>
                  <a:gd name="connsiteX93" fmla="*/ 3380 w 10000"/>
                  <a:gd name="connsiteY93" fmla="*/ 1266 h 10000"/>
                  <a:gd name="connsiteX94" fmla="*/ 3388 w 10000"/>
                  <a:gd name="connsiteY94" fmla="*/ 1256 h 10000"/>
                  <a:gd name="connsiteX95" fmla="*/ 3407 w 10000"/>
                  <a:gd name="connsiteY95" fmla="*/ 1256 h 10000"/>
                  <a:gd name="connsiteX96" fmla="*/ 3396 w 10000"/>
                  <a:gd name="connsiteY96" fmla="*/ 1227 h 10000"/>
                  <a:gd name="connsiteX97" fmla="*/ 3382 w 10000"/>
                  <a:gd name="connsiteY97" fmla="*/ 1227 h 10000"/>
                  <a:gd name="connsiteX98" fmla="*/ 3360 w 10000"/>
                  <a:gd name="connsiteY98" fmla="*/ 1221 h 10000"/>
                  <a:gd name="connsiteX99" fmla="*/ 3349 w 10000"/>
                  <a:gd name="connsiteY99" fmla="*/ 1231 h 10000"/>
                  <a:gd name="connsiteX100" fmla="*/ 3352 w 10000"/>
                  <a:gd name="connsiteY100" fmla="*/ 1247 h 10000"/>
                  <a:gd name="connsiteX101" fmla="*/ 3341 w 10000"/>
                  <a:gd name="connsiteY101" fmla="*/ 1237 h 10000"/>
                  <a:gd name="connsiteX102" fmla="*/ 3335 w 10000"/>
                  <a:gd name="connsiteY102" fmla="*/ 1231 h 10000"/>
                  <a:gd name="connsiteX103" fmla="*/ 3307 w 10000"/>
                  <a:gd name="connsiteY103" fmla="*/ 1227 h 10000"/>
                  <a:gd name="connsiteX104" fmla="*/ 3294 w 10000"/>
                  <a:gd name="connsiteY104" fmla="*/ 1221 h 10000"/>
                  <a:gd name="connsiteX105" fmla="*/ 3271 w 10000"/>
                  <a:gd name="connsiteY105" fmla="*/ 1211 h 10000"/>
                  <a:gd name="connsiteX106" fmla="*/ 3252 w 10000"/>
                  <a:gd name="connsiteY106" fmla="*/ 1195 h 10000"/>
                  <a:gd name="connsiteX107" fmla="*/ 3235 w 10000"/>
                  <a:gd name="connsiteY107" fmla="*/ 1195 h 10000"/>
                  <a:gd name="connsiteX108" fmla="*/ 3235 w 10000"/>
                  <a:gd name="connsiteY108" fmla="*/ 1205 h 10000"/>
                  <a:gd name="connsiteX109" fmla="*/ 3219 w 10000"/>
                  <a:gd name="connsiteY109" fmla="*/ 1231 h 10000"/>
                  <a:gd name="connsiteX110" fmla="*/ 3213 w 10000"/>
                  <a:gd name="connsiteY110" fmla="*/ 1231 h 10000"/>
                  <a:gd name="connsiteX111" fmla="*/ 3183 w 10000"/>
                  <a:gd name="connsiteY111" fmla="*/ 1221 h 10000"/>
                  <a:gd name="connsiteX112" fmla="*/ 3175 w 10000"/>
                  <a:gd name="connsiteY112" fmla="*/ 1227 h 10000"/>
                  <a:gd name="connsiteX113" fmla="*/ 3163 w 10000"/>
                  <a:gd name="connsiteY113" fmla="*/ 1237 h 10000"/>
                  <a:gd name="connsiteX114" fmla="*/ 3158 w 10000"/>
                  <a:gd name="connsiteY114" fmla="*/ 1260 h 10000"/>
                  <a:gd name="connsiteX115" fmla="*/ 3158 w 10000"/>
                  <a:gd name="connsiteY115" fmla="*/ 1276 h 10000"/>
                  <a:gd name="connsiteX116" fmla="*/ 3163 w 10000"/>
                  <a:gd name="connsiteY116" fmla="*/ 1295 h 10000"/>
                  <a:gd name="connsiteX117" fmla="*/ 3166 w 10000"/>
                  <a:gd name="connsiteY117" fmla="*/ 1308 h 10000"/>
                  <a:gd name="connsiteX118" fmla="*/ 3158 w 10000"/>
                  <a:gd name="connsiteY118" fmla="*/ 1315 h 10000"/>
                  <a:gd name="connsiteX119" fmla="*/ 3133 w 10000"/>
                  <a:gd name="connsiteY119" fmla="*/ 1299 h 10000"/>
                  <a:gd name="connsiteX120" fmla="*/ 3114 w 10000"/>
                  <a:gd name="connsiteY120" fmla="*/ 1276 h 10000"/>
                  <a:gd name="connsiteX121" fmla="*/ 3078 w 10000"/>
                  <a:gd name="connsiteY121" fmla="*/ 1240 h 10000"/>
                  <a:gd name="connsiteX122" fmla="*/ 3044 w 10000"/>
                  <a:gd name="connsiteY122" fmla="*/ 1227 h 10000"/>
                  <a:gd name="connsiteX123" fmla="*/ 3033 w 10000"/>
                  <a:gd name="connsiteY123" fmla="*/ 1231 h 10000"/>
                  <a:gd name="connsiteX124" fmla="*/ 3036 w 10000"/>
                  <a:gd name="connsiteY124" fmla="*/ 1256 h 10000"/>
                  <a:gd name="connsiteX125" fmla="*/ 3044 w 10000"/>
                  <a:gd name="connsiteY125" fmla="*/ 1266 h 10000"/>
                  <a:gd name="connsiteX126" fmla="*/ 3044 w 10000"/>
                  <a:gd name="connsiteY126" fmla="*/ 1276 h 10000"/>
                  <a:gd name="connsiteX127" fmla="*/ 3036 w 10000"/>
                  <a:gd name="connsiteY127" fmla="*/ 1276 h 10000"/>
                  <a:gd name="connsiteX128" fmla="*/ 3028 w 10000"/>
                  <a:gd name="connsiteY128" fmla="*/ 1266 h 10000"/>
                  <a:gd name="connsiteX129" fmla="*/ 3025 w 10000"/>
                  <a:gd name="connsiteY129" fmla="*/ 1256 h 10000"/>
                  <a:gd name="connsiteX130" fmla="*/ 3008 w 10000"/>
                  <a:gd name="connsiteY130" fmla="*/ 1205 h 10000"/>
                  <a:gd name="connsiteX131" fmla="*/ 3000 w 10000"/>
                  <a:gd name="connsiteY131" fmla="*/ 1192 h 10000"/>
                  <a:gd name="connsiteX132" fmla="*/ 2994 w 10000"/>
                  <a:gd name="connsiteY132" fmla="*/ 1176 h 10000"/>
                  <a:gd name="connsiteX133" fmla="*/ 2986 w 10000"/>
                  <a:gd name="connsiteY133" fmla="*/ 1182 h 10000"/>
                  <a:gd name="connsiteX134" fmla="*/ 2981 w 10000"/>
                  <a:gd name="connsiteY134" fmla="*/ 1192 h 10000"/>
                  <a:gd name="connsiteX135" fmla="*/ 2970 w 10000"/>
                  <a:gd name="connsiteY135" fmla="*/ 1201 h 10000"/>
                  <a:gd name="connsiteX136" fmla="*/ 2956 w 10000"/>
                  <a:gd name="connsiteY136" fmla="*/ 1218 h 10000"/>
                  <a:gd name="connsiteX137" fmla="*/ 2939 w 10000"/>
                  <a:gd name="connsiteY137" fmla="*/ 1240 h 10000"/>
                  <a:gd name="connsiteX138" fmla="*/ 2928 w 10000"/>
                  <a:gd name="connsiteY138" fmla="*/ 1247 h 10000"/>
                  <a:gd name="connsiteX139" fmla="*/ 2922 w 10000"/>
                  <a:gd name="connsiteY139" fmla="*/ 1250 h 10000"/>
                  <a:gd name="connsiteX140" fmla="*/ 2911 w 10000"/>
                  <a:gd name="connsiteY140" fmla="*/ 1250 h 10000"/>
                  <a:gd name="connsiteX141" fmla="*/ 2884 w 10000"/>
                  <a:gd name="connsiteY141" fmla="*/ 1247 h 10000"/>
                  <a:gd name="connsiteX142" fmla="*/ 2864 w 10000"/>
                  <a:gd name="connsiteY142" fmla="*/ 1237 h 10000"/>
                  <a:gd name="connsiteX143" fmla="*/ 2848 w 10000"/>
                  <a:gd name="connsiteY143" fmla="*/ 1231 h 10000"/>
                  <a:gd name="connsiteX144" fmla="*/ 2834 w 10000"/>
                  <a:gd name="connsiteY144" fmla="*/ 1227 h 10000"/>
                  <a:gd name="connsiteX145" fmla="*/ 2831 w 10000"/>
                  <a:gd name="connsiteY145" fmla="*/ 1227 h 10000"/>
                  <a:gd name="connsiteX146" fmla="*/ 2831 w 10000"/>
                  <a:gd name="connsiteY146" fmla="*/ 1221 h 10000"/>
                  <a:gd name="connsiteX147" fmla="*/ 2825 w 10000"/>
                  <a:gd name="connsiteY147" fmla="*/ 1205 h 10000"/>
                  <a:gd name="connsiteX148" fmla="*/ 2823 w 10000"/>
                  <a:gd name="connsiteY148" fmla="*/ 1192 h 10000"/>
                  <a:gd name="connsiteX149" fmla="*/ 2817 w 10000"/>
                  <a:gd name="connsiteY149" fmla="*/ 1182 h 10000"/>
                  <a:gd name="connsiteX150" fmla="*/ 2814 w 10000"/>
                  <a:gd name="connsiteY150" fmla="*/ 1176 h 10000"/>
                  <a:gd name="connsiteX151" fmla="*/ 2792 w 10000"/>
                  <a:gd name="connsiteY151" fmla="*/ 1172 h 10000"/>
                  <a:gd name="connsiteX152" fmla="*/ 2759 w 10000"/>
                  <a:gd name="connsiteY152" fmla="*/ 1156 h 10000"/>
                  <a:gd name="connsiteX153" fmla="*/ 2734 w 10000"/>
                  <a:gd name="connsiteY153" fmla="*/ 1143 h 10000"/>
                  <a:gd name="connsiteX154" fmla="*/ 2695 w 10000"/>
                  <a:gd name="connsiteY154" fmla="*/ 1124 h 10000"/>
                  <a:gd name="connsiteX155" fmla="*/ 2670 w 10000"/>
                  <a:gd name="connsiteY155" fmla="*/ 1108 h 10000"/>
                  <a:gd name="connsiteX156" fmla="*/ 2645 w 10000"/>
                  <a:gd name="connsiteY156" fmla="*/ 1091 h 10000"/>
                  <a:gd name="connsiteX157" fmla="*/ 2618 w 10000"/>
                  <a:gd name="connsiteY157" fmla="*/ 1088 h 10000"/>
                  <a:gd name="connsiteX158" fmla="*/ 2576 w 10000"/>
                  <a:gd name="connsiteY158" fmla="*/ 1088 h 10000"/>
                  <a:gd name="connsiteX159" fmla="*/ 2551 w 10000"/>
                  <a:gd name="connsiteY159" fmla="*/ 1091 h 10000"/>
                  <a:gd name="connsiteX160" fmla="*/ 2521 w 10000"/>
                  <a:gd name="connsiteY160" fmla="*/ 1098 h 10000"/>
                  <a:gd name="connsiteX161" fmla="*/ 2493 w 10000"/>
                  <a:gd name="connsiteY161" fmla="*/ 1104 h 10000"/>
                  <a:gd name="connsiteX162" fmla="*/ 2468 w 10000"/>
                  <a:gd name="connsiteY162" fmla="*/ 1108 h 10000"/>
                  <a:gd name="connsiteX163" fmla="*/ 2404 w 10000"/>
                  <a:gd name="connsiteY163" fmla="*/ 1124 h 10000"/>
                  <a:gd name="connsiteX164" fmla="*/ 2366 w 10000"/>
                  <a:gd name="connsiteY164" fmla="*/ 1133 h 10000"/>
                  <a:gd name="connsiteX165" fmla="*/ 2346 w 10000"/>
                  <a:gd name="connsiteY165" fmla="*/ 1137 h 10000"/>
                  <a:gd name="connsiteX166" fmla="*/ 2294 w 10000"/>
                  <a:gd name="connsiteY166" fmla="*/ 1146 h 10000"/>
                  <a:gd name="connsiteX167" fmla="*/ 2249 w 10000"/>
                  <a:gd name="connsiteY167" fmla="*/ 1156 h 10000"/>
                  <a:gd name="connsiteX168" fmla="*/ 2230 w 10000"/>
                  <a:gd name="connsiteY168" fmla="*/ 1156 h 10000"/>
                  <a:gd name="connsiteX169" fmla="*/ 2222 w 10000"/>
                  <a:gd name="connsiteY169" fmla="*/ 1163 h 10000"/>
                  <a:gd name="connsiteX170" fmla="*/ 2194 w 10000"/>
                  <a:gd name="connsiteY170" fmla="*/ 1163 h 10000"/>
                  <a:gd name="connsiteX171" fmla="*/ 2172 w 10000"/>
                  <a:gd name="connsiteY171" fmla="*/ 1163 h 10000"/>
                  <a:gd name="connsiteX172" fmla="*/ 2147 w 10000"/>
                  <a:gd name="connsiteY172" fmla="*/ 1166 h 10000"/>
                  <a:gd name="connsiteX173" fmla="*/ 2108 w 10000"/>
                  <a:gd name="connsiteY173" fmla="*/ 1166 h 10000"/>
                  <a:gd name="connsiteX174" fmla="*/ 2083 w 10000"/>
                  <a:gd name="connsiteY174" fmla="*/ 1156 h 10000"/>
                  <a:gd name="connsiteX175" fmla="*/ 2042 w 10000"/>
                  <a:gd name="connsiteY175" fmla="*/ 1143 h 10000"/>
                  <a:gd name="connsiteX176" fmla="*/ 2011 w 10000"/>
                  <a:gd name="connsiteY176" fmla="*/ 1143 h 10000"/>
                  <a:gd name="connsiteX177" fmla="*/ 1994 w 10000"/>
                  <a:gd name="connsiteY177" fmla="*/ 1146 h 10000"/>
                  <a:gd name="connsiteX178" fmla="*/ 1967 w 10000"/>
                  <a:gd name="connsiteY178" fmla="*/ 1156 h 10000"/>
                  <a:gd name="connsiteX179" fmla="*/ 1903 w 10000"/>
                  <a:gd name="connsiteY179" fmla="*/ 1176 h 10000"/>
                  <a:gd name="connsiteX180" fmla="*/ 1873 w 10000"/>
                  <a:gd name="connsiteY180" fmla="*/ 1182 h 10000"/>
                  <a:gd name="connsiteX181" fmla="*/ 1850 w 10000"/>
                  <a:gd name="connsiteY181" fmla="*/ 1185 h 10000"/>
                  <a:gd name="connsiteX182" fmla="*/ 1842 w 10000"/>
                  <a:gd name="connsiteY182" fmla="*/ 1192 h 10000"/>
                  <a:gd name="connsiteX183" fmla="*/ 1823 w 10000"/>
                  <a:gd name="connsiteY183" fmla="*/ 1195 h 10000"/>
                  <a:gd name="connsiteX184" fmla="*/ 1814 w 10000"/>
                  <a:gd name="connsiteY184" fmla="*/ 1201 h 10000"/>
                  <a:gd name="connsiteX185" fmla="*/ 1792 w 10000"/>
                  <a:gd name="connsiteY185" fmla="*/ 1218 h 10000"/>
                  <a:gd name="connsiteX186" fmla="*/ 1767 w 10000"/>
                  <a:gd name="connsiteY186" fmla="*/ 1231 h 10000"/>
                  <a:gd name="connsiteX187" fmla="*/ 1717 w 10000"/>
                  <a:gd name="connsiteY187" fmla="*/ 1266 h 10000"/>
                  <a:gd name="connsiteX188" fmla="*/ 1695 w 10000"/>
                  <a:gd name="connsiteY188" fmla="*/ 1279 h 10000"/>
                  <a:gd name="connsiteX189" fmla="*/ 1654 w 10000"/>
                  <a:gd name="connsiteY189" fmla="*/ 1308 h 10000"/>
                  <a:gd name="connsiteX190" fmla="*/ 1620 w 10000"/>
                  <a:gd name="connsiteY190" fmla="*/ 1334 h 10000"/>
                  <a:gd name="connsiteX191" fmla="*/ 1590 w 10000"/>
                  <a:gd name="connsiteY191" fmla="*/ 1360 h 10000"/>
                  <a:gd name="connsiteX192" fmla="*/ 1565 w 10000"/>
                  <a:gd name="connsiteY192" fmla="*/ 1380 h 10000"/>
                  <a:gd name="connsiteX193" fmla="*/ 1532 w 10000"/>
                  <a:gd name="connsiteY193" fmla="*/ 1402 h 10000"/>
                  <a:gd name="connsiteX194" fmla="*/ 1501 w 10000"/>
                  <a:gd name="connsiteY194" fmla="*/ 1418 h 10000"/>
                  <a:gd name="connsiteX195" fmla="*/ 1460 w 10000"/>
                  <a:gd name="connsiteY195" fmla="*/ 1438 h 10000"/>
                  <a:gd name="connsiteX196" fmla="*/ 1435 w 10000"/>
                  <a:gd name="connsiteY196" fmla="*/ 1454 h 10000"/>
                  <a:gd name="connsiteX197" fmla="*/ 1421 w 10000"/>
                  <a:gd name="connsiteY197" fmla="*/ 1464 h 10000"/>
                  <a:gd name="connsiteX198" fmla="*/ 1380 w 10000"/>
                  <a:gd name="connsiteY198" fmla="*/ 1473 h 10000"/>
                  <a:gd name="connsiteX199" fmla="*/ 1324 w 10000"/>
                  <a:gd name="connsiteY199" fmla="*/ 1477 h 10000"/>
                  <a:gd name="connsiteX200" fmla="*/ 1274 w 10000"/>
                  <a:gd name="connsiteY200" fmla="*/ 1483 h 10000"/>
                  <a:gd name="connsiteX201" fmla="*/ 1244 w 10000"/>
                  <a:gd name="connsiteY201" fmla="*/ 1486 h 10000"/>
                  <a:gd name="connsiteX202" fmla="*/ 1233 w 10000"/>
                  <a:gd name="connsiteY202" fmla="*/ 1486 h 10000"/>
                  <a:gd name="connsiteX203" fmla="*/ 1197 w 10000"/>
                  <a:gd name="connsiteY203" fmla="*/ 1493 h 10000"/>
                  <a:gd name="connsiteX204" fmla="*/ 1180 w 10000"/>
                  <a:gd name="connsiteY204" fmla="*/ 1496 h 10000"/>
                  <a:gd name="connsiteX205" fmla="*/ 1169 w 10000"/>
                  <a:gd name="connsiteY205" fmla="*/ 1496 h 10000"/>
                  <a:gd name="connsiteX206" fmla="*/ 1161 w 10000"/>
                  <a:gd name="connsiteY206" fmla="*/ 1503 h 10000"/>
                  <a:gd name="connsiteX207" fmla="*/ 1155 w 10000"/>
                  <a:gd name="connsiteY207" fmla="*/ 1503 h 10000"/>
                  <a:gd name="connsiteX208" fmla="*/ 501 w 10000"/>
                  <a:gd name="connsiteY208" fmla="*/ 2277 h 10000"/>
                  <a:gd name="connsiteX209" fmla="*/ 396 w 10000"/>
                  <a:gd name="connsiteY209" fmla="*/ 2532 h 10000"/>
                  <a:gd name="connsiteX210" fmla="*/ 324 w 10000"/>
                  <a:gd name="connsiteY210" fmla="*/ 2759 h 10000"/>
                  <a:gd name="connsiteX211" fmla="*/ 274 w 10000"/>
                  <a:gd name="connsiteY211" fmla="*/ 2866 h 10000"/>
                  <a:gd name="connsiteX212" fmla="*/ 202 w 10000"/>
                  <a:gd name="connsiteY212" fmla="*/ 3008 h 10000"/>
                  <a:gd name="connsiteX213" fmla="*/ 211 w 10000"/>
                  <a:gd name="connsiteY213" fmla="*/ 3177 h 10000"/>
                  <a:gd name="connsiteX214" fmla="*/ 235 w 10000"/>
                  <a:gd name="connsiteY214" fmla="*/ 3368 h 10000"/>
                  <a:gd name="connsiteX215" fmla="*/ 266 w 10000"/>
                  <a:gd name="connsiteY215" fmla="*/ 3595 h 10000"/>
                  <a:gd name="connsiteX216" fmla="*/ 299 w 10000"/>
                  <a:gd name="connsiteY216" fmla="*/ 3831 h 10000"/>
                  <a:gd name="connsiteX217" fmla="*/ 305 w 10000"/>
                  <a:gd name="connsiteY217" fmla="*/ 3863 h 10000"/>
                  <a:gd name="connsiteX218" fmla="*/ 341 w 10000"/>
                  <a:gd name="connsiteY218" fmla="*/ 3941 h 10000"/>
                  <a:gd name="connsiteX219" fmla="*/ 186 w 10000"/>
                  <a:gd name="connsiteY219" fmla="*/ 3935 h 10000"/>
                  <a:gd name="connsiteX220" fmla="*/ 30 w 10000"/>
                  <a:gd name="connsiteY220" fmla="*/ 3925 h 10000"/>
                  <a:gd name="connsiteX221" fmla="*/ 0 w 10000"/>
                  <a:gd name="connsiteY221" fmla="*/ 4054 h 10000"/>
                  <a:gd name="connsiteX222" fmla="*/ 14 w 10000"/>
                  <a:gd name="connsiteY222" fmla="*/ 4152 h 10000"/>
                  <a:gd name="connsiteX223" fmla="*/ 22 w 10000"/>
                  <a:gd name="connsiteY223" fmla="*/ 4242 h 10000"/>
                  <a:gd name="connsiteX224" fmla="*/ 30 w 10000"/>
                  <a:gd name="connsiteY224" fmla="*/ 4291 h 10000"/>
                  <a:gd name="connsiteX225" fmla="*/ 102 w 10000"/>
                  <a:gd name="connsiteY225" fmla="*/ 4271 h 10000"/>
                  <a:gd name="connsiteX226" fmla="*/ 155 w 10000"/>
                  <a:gd name="connsiteY226" fmla="*/ 4262 h 10000"/>
                  <a:gd name="connsiteX227" fmla="*/ 410 w 10000"/>
                  <a:gd name="connsiteY227" fmla="*/ 4255 h 10000"/>
                  <a:gd name="connsiteX228" fmla="*/ 418 w 10000"/>
                  <a:gd name="connsiteY228" fmla="*/ 4385 h 10000"/>
                  <a:gd name="connsiteX229" fmla="*/ 429 w 10000"/>
                  <a:gd name="connsiteY229" fmla="*/ 4543 h 10000"/>
                  <a:gd name="connsiteX230" fmla="*/ 443 w 10000"/>
                  <a:gd name="connsiteY230" fmla="*/ 4585 h 10000"/>
                  <a:gd name="connsiteX231" fmla="*/ 465 w 10000"/>
                  <a:gd name="connsiteY231" fmla="*/ 4611 h 10000"/>
                  <a:gd name="connsiteX232" fmla="*/ 468 w 10000"/>
                  <a:gd name="connsiteY232" fmla="*/ 4621 h 10000"/>
                  <a:gd name="connsiteX233" fmla="*/ 474 w 10000"/>
                  <a:gd name="connsiteY233" fmla="*/ 4679 h 10000"/>
                  <a:gd name="connsiteX234" fmla="*/ 554 w 10000"/>
                  <a:gd name="connsiteY234" fmla="*/ 4738 h 10000"/>
                  <a:gd name="connsiteX235" fmla="*/ 637 w 10000"/>
                  <a:gd name="connsiteY235" fmla="*/ 4809 h 10000"/>
                  <a:gd name="connsiteX236" fmla="*/ 704 w 10000"/>
                  <a:gd name="connsiteY236" fmla="*/ 4851 h 10000"/>
                  <a:gd name="connsiteX237" fmla="*/ 740 w 10000"/>
                  <a:gd name="connsiteY237" fmla="*/ 4893 h 10000"/>
                  <a:gd name="connsiteX238" fmla="*/ 756 w 10000"/>
                  <a:gd name="connsiteY238" fmla="*/ 4896 h 10000"/>
                  <a:gd name="connsiteX239" fmla="*/ 767 w 10000"/>
                  <a:gd name="connsiteY239" fmla="*/ 4880 h 10000"/>
                  <a:gd name="connsiteX240" fmla="*/ 806 w 10000"/>
                  <a:gd name="connsiteY240" fmla="*/ 4945 h 10000"/>
                  <a:gd name="connsiteX241" fmla="*/ 886 w 10000"/>
                  <a:gd name="connsiteY241" fmla="*/ 5078 h 10000"/>
                  <a:gd name="connsiteX242" fmla="*/ 911 w 10000"/>
                  <a:gd name="connsiteY242" fmla="*/ 5130 h 10000"/>
                  <a:gd name="connsiteX243" fmla="*/ 920 w 10000"/>
                  <a:gd name="connsiteY243" fmla="*/ 5191 h 10000"/>
                  <a:gd name="connsiteX244" fmla="*/ 920 w 10000"/>
                  <a:gd name="connsiteY244" fmla="*/ 5220 h 10000"/>
                  <a:gd name="connsiteX245" fmla="*/ 911 w 10000"/>
                  <a:gd name="connsiteY245" fmla="*/ 5314 h 10000"/>
                  <a:gd name="connsiteX246" fmla="*/ 898 w 10000"/>
                  <a:gd name="connsiteY246" fmla="*/ 5369 h 10000"/>
                  <a:gd name="connsiteX247" fmla="*/ 895 w 10000"/>
                  <a:gd name="connsiteY247" fmla="*/ 5385 h 10000"/>
                  <a:gd name="connsiteX248" fmla="*/ 895 w 10000"/>
                  <a:gd name="connsiteY248" fmla="*/ 5405 h 10000"/>
                  <a:gd name="connsiteX249" fmla="*/ 898 w 10000"/>
                  <a:gd name="connsiteY249" fmla="*/ 5434 h 10000"/>
                  <a:gd name="connsiteX250" fmla="*/ 911 w 10000"/>
                  <a:gd name="connsiteY250" fmla="*/ 5463 h 10000"/>
                  <a:gd name="connsiteX251" fmla="*/ 920 w 10000"/>
                  <a:gd name="connsiteY251" fmla="*/ 5492 h 10000"/>
                  <a:gd name="connsiteX252" fmla="*/ 934 w 10000"/>
                  <a:gd name="connsiteY252" fmla="*/ 5518 h 10000"/>
                  <a:gd name="connsiteX253" fmla="*/ 1169 w 10000"/>
                  <a:gd name="connsiteY253" fmla="*/ 5738 h 10000"/>
                  <a:gd name="connsiteX254" fmla="*/ 1188 w 10000"/>
                  <a:gd name="connsiteY254" fmla="*/ 5755 h 10000"/>
                  <a:gd name="connsiteX255" fmla="*/ 1216 w 10000"/>
                  <a:gd name="connsiteY255" fmla="*/ 5758 h 10000"/>
                  <a:gd name="connsiteX256" fmla="*/ 1313 w 10000"/>
                  <a:gd name="connsiteY256" fmla="*/ 5774 h 10000"/>
                  <a:gd name="connsiteX257" fmla="*/ 1349 w 10000"/>
                  <a:gd name="connsiteY257" fmla="*/ 5787 h 10000"/>
                  <a:gd name="connsiteX258" fmla="*/ 1393 w 10000"/>
                  <a:gd name="connsiteY258" fmla="*/ 5793 h 10000"/>
                  <a:gd name="connsiteX259" fmla="*/ 1393 w 10000"/>
                  <a:gd name="connsiteY259" fmla="*/ 5797 h 10000"/>
                  <a:gd name="connsiteX260" fmla="*/ 1421 w 10000"/>
                  <a:gd name="connsiteY260" fmla="*/ 5810 h 10000"/>
                  <a:gd name="connsiteX261" fmla="*/ 1446 w 10000"/>
                  <a:gd name="connsiteY261" fmla="*/ 5829 h 10000"/>
                  <a:gd name="connsiteX262" fmla="*/ 1460 w 10000"/>
                  <a:gd name="connsiteY262" fmla="*/ 5842 h 10000"/>
                  <a:gd name="connsiteX263" fmla="*/ 1476 w 10000"/>
                  <a:gd name="connsiteY263" fmla="*/ 5848 h 10000"/>
                  <a:gd name="connsiteX264" fmla="*/ 1501 w 10000"/>
                  <a:gd name="connsiteY264" fmla="*/ 5852 h 10000"/>
                  <a:gd name="connsiteX265" fmla="*/ 1532 w 10000"/>
                  <a:gd name="connsiteY265" fmla="*/ 5887 h 10000"/>
                  <a:gd name="connsiteX266" fmla="*/ 1565 w 10000"/>
                  <a:gd name="connsiteY266" fmla="*/ 5942 h 10000"/>
                  <a:gd name="connsiteX267" fmla="*/ 1587 w 10000"/>
                  <a:gd name="connsiteY267" fmla="*/ 5972 h 10000"/>
                  <a:gd name="connsiteX268" fmla="*/ 1612 w 10000"/>
                  <a:gd name="connsiteY268" fmla="*/ 5955 h 10000"/>
                  <a:gd name="connsiteX269" fmla="*/ 1679 w 10000"/>
                  <a:gd name="connsiteY269" fmla="*/ 6049 h 10000"/>
                  <a:gd name="connsiteX270" fmla="*/ 1720 w 10000"/>
                  <a:gd name="connsiteY270" fmla="*/ 6108 h 10000"/>
                  <a:gd name="connsiteX271" fmla="*/ 1751 w 10000"/>
                  <a:gd name="connsiteY271" fmla="*/ 6133 h 10000"/>
                  <a:gd name="connsiteX272" fmla="*/ 1792 w 10000"/>
                  <a:gd name="connsiteY272" fmla="*/ 6169 h 10000"/>
                  <a:gd name="connsiteX273" fmla="*/ 1801 w 10000"/>
                  <a:gd name="connsiteY273" fmla="*/ 6172 h 10000"/>
                  <a:gd name="connsiteX274" fmla="*/ 1814 w 10000"/>
                  <a:gd name="connsiteY274" fmla="*/ 6286 h 10000"/>
                  <a:gd name="connsiteX275" fmla="*/ 1817 w 10000"/>
                  <a:gd name="connsiteY275" fmla="*/ 6331 h 10000"/>
                  <a:gd name="connsiteX276" fmla="*/ 1809 w 10000"/>
                  <a:gd name="connsiteY276" fmla="*/ 6444 h 10000"/>
                  <a:gd name="connsiteX277" fmla="*/ 1801 w 10000"/>
                  <a:gd name="connsiteY277" fmla="*/ 6499 h 10000"/>
                  <a:gd name="connsiteX278" fmla="*/ 1781 w 10000"/>
                  <a:gd name="connsiteY278" fmla="*/ 6522 h 10000"/>
                  <a:gd name="connsiteX279" fmla="*/ 1773 w 10000"/>
                  <a:gd name="connsiteY279" fmla="*/ 6541 h 10000"/>
                  <a:gd name="connsiteX280" fmla="*/ 1762 w 10000"/>
                  <a:gd name="connsiteY280" fmla="*/ 6571 h 10000"/>
                  <a:gd name="connsiteX281" fmla="*/ 1767 w 10000"/>
                  <a:gd name="connsiteY281" fmla="*/ 6622 h 10000"/>
                  <a:gd name="connsiteX282" fmla="*/ 1767 w 10000"/>
                  <a:gd name="connsiteY282" fmla="*/ 6665 h 10000"/>
                  <a:gd name="connsiteX283" fmla="*/ 1767 w 10000"/>
                  <a:gd name="connsiteY283" fmla="*/ 6694 h 10000"/>
                  <a:gd name="connsiteX284" fmla="*/ 1776 w 10000"/>
                  <a:gd name="connsiteY284" fmla="*/ 6726 h 10000"/>
                  <a:gd name="connsiteX285" fmla="*/ 1776 w 10000"/>
                  <a:gd name="connsiteY285" fmla="*/ 6745 h 10000"/>
                  <a:gd name="connsiteX286" fmla="*/ 1767 w 10000"/>
                  <a:gd name="connsiteY286" fmla="*/ 6765 h 10000"/>
                  <a:gd name="connsiteX287" fmla="*/ 1762 w 10000"/>
                  <a:gd name="connsiteY287" fmla="*/ 6804 h 10000"/>
                  <a:gd name="connsiteX288" fmla="*/ 1753 w 10000"/>
                  <a:gd name="connsiteY288" fmla="*/ 6839 h 10000"/>
                  <a:gd name="connsiteX289" fmla="*/ 1742 w 10000"/>
                  <a:gd name="connsiteY289" fmla="*/ 6849 h 10000"/>
                  <a:gd name="connsiteX290" fmla="*/ 1726 w 10000"/>
                  <a:gd name="connsiteY290" fmla="*/ 6849 h 10000"/>
                  <a:gd name="connsiteX291" fmla="*/ 1712 w 10000"/>
                  <a:gd name="connsiteY291" fmla="*/ 6852 h 10000"/>
                  <a:gd name="connsiteX292" fmla="*/ 1640 w 10000"/>
                  <a:gd name="connsiteY292" fmla="*/ 6953 h 10000"/>
                  <a:gd name="connsiteX293" fmla="*/ 1493 w 10000"/>
                  <a:gd name="connsiteY293" fmla="*/ 7105 h 10000"/>
                  <a:gd name="connsiteX294" fmla="*/ 1490 w 10000"/>
                  <a:gd name="connsiteY294" fmla="*/ 7124 h 10000"/>
                  <a:gd name="connsiteX295" fmla="*/ 1468 w 10000"/>
                  <a:gd name="connsiteY295" fmla="*/ 7137 h 10000"/>
                  <a:gd name="connsiteX296" fmla="*/ 1454 w 10000"/>
                  <a:gd name="connsiteY296" fmla="*/ 7144 h 10000"/>
                  <a:gd name="connsiteX297" fmla="*/ 1452 w 10000"/>
                  <a:gd name="connsiteY297" fmla="*/ 7157 h 10000"/>
                  <a:gd name="connsiteX298" fmla="*/ 1446 w 10000"/>
                  <a:gd name="connsiteY298" fmla="*/ 7199 h 10000"/>
                  <a:gd name="connsiteX299" fmla="*/ 1476 w 10000"/>
                  <a:gd name="connsiteY299" fmla="*/ 7247 h 10000"/>
                  <a:gd name="connsiteX300" fmla="*/ 1501 w 10000"/>
                  <a:gd name="connsiteY300" fmla="*/ 7270 h 10000"/>
                  <a:gd name="connsiteX301" fmla="*/ 1518 w 10000"/>
                  <a:gd name="connsiteY301" fmla="*/ 7286 h 10000"/>
                  <a:gd name="connsiteX302" fmla="*/ 1524 w 10000"/>
                  <a:gd name="connsiteY302" fmla="*/ 7306 h 10000"/>
                  <a:gd name="connsiteX303" fmla="*/ 1540 w 10000"/>
                  <a:gd name="connsiteY303" fmla="*/ 7322 h 10000"/>
                  <a:gd name="connsiteX304" fmla="*/ 1565 w 10000"/>
                  <a:gd name="connsiteY304" fmla="*/ 7325 h 10000"/>
                  <a:gd name="connsiteX305" fmla="*/ 1590 w 10000"/>
                  <a:gd name="connsiteY305" fmla="*/ 7332 h 10000"/>
                  <a:gd name="connsiteX306" fmla="*/ 1615 w 10000"/>
                  <a:gd name="connsiteY306" fmla="*/ 7345 h 10000"/>
                  <a:gd name="connsiteX307" fmla="*/ 1662 w 10000"/>
                  <a:gd name="connsiteY307" fmla="*/ 7370 h 10000"/>
                  <a:gd name="connsiteX308" fmla="*/ 1670 w 10000"/>
                  <a:gd name="connsiteY308" fmla="*/ 7351 h 10000"/>
                  <a:gd name="connsiteX309" fmla="*/ 1726 w 10000"/>
                  <a:gd name="connsiteY309" fmla="*/ 7354 h 10000"/>
                  <a:gd name="connsiteX310" fmla="*/ 1726 w 10000"/>
                  <a:gd name="connsiteY310" fmla="*/ 7400 h 10000"/>
                  <a:gd name="connsiteX311" fmla="*/ 1773 w 10000"/>
                  <a:gd name="connsiteY311" fmla="*/ 7409 h 10000"/>
                  <a:gd name="connsiteX312" fmla="*/ 1806 w 10000"/>
                  <a:gd name="connsiteY312" fmla="*/ 7416 h 10000"/>
                  <a:gd name="connsiteX313" fmla="*/ 1839 w 10000"/>
                  <a:gd name="connsiteY313" fmla="*/ 7403 h 10000"/>
                  <a:gd name="connsiteX314" fmla="*/ 1886 w 10000"/>
                  <a:gd name="connsiteY314" fmla="*/ 7403 h 10000"/>
                  <a:gd name="connsiteX315" fmla="*/ 1898 w 10000"/>
                  <a:gd name="connsiteY315" fmla="*/ 7403 h 10000"/>
                  <a:gd name="connsiteX316" fmla="*/ 1914 w 10000"/>
                  <a:gd name="connsiteY316" fmla="*/ 7494 h 10000"/>
                  <a:gd name="connsiteX317" fmla="*/ 1895 w 10000"/>
                  <a:gd name="connsiteY317" fmla="*/ 7523 h 10000"/>
                  <a:gd name="connsiteX318" fmla="*/ 1825 w 10000"/>
                  <a:gd name="connsiteY318" fmla="*/ 7617 h 10000"/>
                  <a:gd name="connsiteX319" fmla="*/ 1776 w 10000"/>
                  <a:gd name="connsiteY319" fmla="*/ 7691 h 10000"/>
                  <a:gd name="connsiteX320" fmla="*/ 1781 w 10000"/>
                  <a:gd name="connsiteY320" fmla="*/ 7723 h 10000"/>
                  <a:gd name="connsiteX321" fmla="*/ 1767 w 10000"/>
                  <a:gd name="connsiteY321" fmla="*/ 7759 h 10000"/>
                  <a:gd name="connsiteX322" fmla="*/ 1762 w 10000"/>
                  <a:gd name="connsiteY322" fmla="*/ 7817 h 10000"/>
                  <a:gd name="connsiteX323" fmla="*/ 1762 w 10000"/>
                  <a:gd name="connsiteY323" fmla="*/ 7856 h 10000"/>
                  <a:gd name="connsiteX324" fmla="*/ 1776 w 10000"/>
                  <a:gd name="connsiteY324" fmla="*/ 7892 h 10000"/>
                  <a:gd name="connsiteX325" fmla="*/ 1784 w 10000"/>
                  <a:gd name="connsiteY325" fmla="*/ 7902 h 10000"/>
                  <a:gd name="connsiteX326" fmla="*/ 1801 w 10000"/>
                  <a:gd name="connsiteY326" fmla="*/ 7908 h 10000"/>
                  <a:gd name="connsiteX327" fmla="*/ 1809 w 10000"/>
                  <a:gd name="connsiteY327" fmla="*/ 7911 h 10000"/>
                  <a:gd name="connsiteX328" fmla="*/ 1801 w 10000"/>
                  <a:gd name="connsiteY328" fmla="*/ 7940 h 10000"/>
                  <a:gd name="connsiteX329" fmla="*/ 1798 w 10000"/>
                  <a:gd name="connsiteY329" fmla="*/ 7979 h 10000"/>
                  <a:gd name="connsiteX330" fmla="*/ 1806 w 10000"/>
                  <a:gd name="connsiteY330" fmla="*/ 8002 h 10000"/>
                  <a:gd name="connsiteX331" fmla="*/ 1823 w 10000"/>
                  <a:gd name="connsiteY331" fmla="*/ 8021 h 10000"/>
                  <a:gd name="connsiteX332" fmla="*/ 1834 w 10000"/>
                  <a:gd name="connsiteY332" fmla="*/ 8044 h 10000"/>
                  <a:gd name="connsiteX333" fmla="*/ 1839 w 10000"/>
                  <a:gd name="connsiteY333" fmla="*/ 8073 h 10000"/>
                  <a:gd name="connsiteX334" fmla="*/ 1842 w 10000"/>
                  <a:gd name="connsiteY334" fmla="*/ 8106 h 10000"/>
                  <a:gd name="connsiteX335" fmla="*/ 1839 w 10000"/>
                  <a:gd name="connsiteY335" fmla="*/ 8144 h 10000"/>
                  <a:gd name="connsiteX336" fmla="*/ 1856 w 10000"/>
                  <a:gd name="connsiteY336" fmla="*/ 8164 h 10000"/>
                  <a:gd name="connsiteX337" fmla="*/ 1886 w 10000"/>
                  <a:gd name="connsiteY337" fmla="*/ 8193 h 10000"/>
                  <a:gd name="connsiteX338" fmla="*/ 1922 w 10000"/>
                  <a:gd name="connsiteY338" fmla="*/ 8206 h 10000"/>
                  <a:gd name="connsiteX339" fmla="*/ 1967 w 10000"/>
                  <a:gd name="connsiteY339" fmla="*/ 8203 h 10000"/>
                  <a:gd name="connsiteX340" fmla="*/ 1986 w 10000"/>
                  <a:gd name="connsiteY340" fmla="*/ 8212 h 10000"/>
                  <a:gd name="connsiteX341" fmla="*/ 2000 w 10000"/>
                  <a:gd name="connsiteY341" fmla="*/ 8232 h 10000"/>
                  <a:gd name="connsiteX342" fmla="*/ 2033 w 10000"/>
                  <a:gd name="connsiteY342" fmla="*/ 8258 h 10000"/>
                  <a:gd name="connsiteX343" fmla="*/ 2050 w 10000"/>
                  <a:gd name="connsiteY343" fmla="*/ 8271 h 10000"/>
                  <a:gd name="connsiteX344" fmla="*/ 2089 w 10000"/>
                  <a:gd name="connsiteY344" fmla="*/ 8280 h 10000"/>
                  <a:gd name="connsiteX345" fmla="*/ 2122 w 10000"/>
                  <a:gd name="connsiteY345" fmla="*/ 8300 h 10000"/>
                  <a:gd name="connsiteX346" fmla="*/ 2163 w 10000"/>
                  <a:gd name="connsiteY346" fmla="*/ 8332 h 10000"/>
                  <a:gd name="connsiteX347" fmla="*/ 2172 w 10000"/>
                  <a:gd name="connsiteY347" fmla="*/ 8335 h 10000"/>
                  <a:gd name="connsiteX348" fmla="*/ 2177 w 10000"/>
                  <a:gd name="connsiteY348" fmla="*/ 8345 h 10000"/>
                  <a:gd name="connsiteX349" fmla="*/ 2163 w 10000"/>
                  <a:gd name="connsiteY349" fmla="*/ 8371 h 10000"/>
                  <a:gd name="connsiteX350" fmla="*/ 2139 w 10000"/>
                  <a:gd name="connsiteY350" fmla="*/ 8423 h 10000"/>
                  <a:gd name="connsiteX351" fmla="*/ 2130 w 10000"/>
                  <a:gd name="connsiteY351" fmla="*/ 8439 h 10000"/>
                  <a:gd name="connsiteX352" fmla="*/ 2105 w 10000"/>
                  <a:gd name="connsiteY352" fmla="*/ 8446 h 10000"/>
                  <a:gd name="connsiteX353" fmla="*/ 2080 w 10000"/>
                  <a:gd name="connsiteY353" fmla="*/ 8449 h 10000"/>
                  <a:gd name="connsiteX354" fmla="*/ 2075 w 10000"/>
                  <a:gd name="connsiteY354" fmla="*/ 8459 h 10000"/>
                  <a:gd name="connsiteX355" fmla="*/ 2072 w 10000"/>
                  <a:gd name="connsiteY355" fmla="*/ 8475 h 10000"/>
                  <a:gd name="connsiteX356" fmla="*/ 2080 w 10000"/>
                  <a:gd name="connsiteY356" fmla="*/ 8484 h 10000"/>
                  <a:gd name="connsiteX357" fmla="*/ 2100 w 10000"/>
                  <a:gd name="connsiteY357" fmla="*/ 8475 h 10000"/>
                  <a:gd name="connsiteX358" fmla="*/ 2141 w 10000"/>
                  <a:gd name="connsiteY358" fmla="*/ 8478 h 10000"/>
                  <a:gd name="connsiteX359" fmla="*/ 2172 w 10000"/>
                  <a:gd name="connsiteY359" fmla="*/ 8475 h 10000"/>
                  <a:gd name="connsiteX360" fmla="*/ 2188 w 10000"/>
                  <a:gd name="connsiteY360" fmla="*/ 8475 h 10000"/>
                  <a:gd name="connsiteX361" fmla="*/ 2222 w 10000"/>
                  <a:gd name="connsiteY361" fmla="*/ 8497 h 10000"/>
                  <a:gd name="connsiteX362" fmla="*/ 2252 w 10000"/>
                  <a:gd name="connsiteY362" fmla="*/ 8514 h 10000"/>
                  <a:gd name="connsiteX363" fmla="*/ 2274 w 10000"/>
                  <a:gd name="connsiteY363" fmla="*/ 8514 h 10000"/>
                  <a:gd name="connsiteX364" fmla="*/ 2299 w 10000"/>
                  <a:gd name="connsiteY364" fmla="*/ 8504 h 10000"/>
                  <a:gd name="connsiteX365" fmla="*/ 2310 w 10000"/>
                  <a:gd name="connsiteY365" fmla="*/ 8504 h 10000"/>
                  <a:gd name="connsiteX366" fmla="*/ 2319 w 10000"/>
                  <a:gd name="connsiteY366" fmla="*/ 8484 h 10000"/>
                  <a:gd name="connsiteX367" fmla="*/ 2338 w 10000"/>
                  <a:gd name="connsiteY367" fmla="*/ 8494 h 10000"/>
                  <a:gd name="connsiteX368" fmla="*/ 2338 w 10000"/>
                  <a:gd name="connsiteY368" fmla="*/ 8552 h 10000"/>
                  <a:gd name="connsiteX369" fmla="*/ 2366 w 10000"/>
                  <a:gd name="connsiteY369" fmla="*/ 8572 h 10000"/>
                  <a:gd name="connsiteX370" fmla="*/ 2382 w 10000"/>
                  <a:gd name="connsiteY370" fmla="*/ 8582 h 10000"/>
                  <a:gd name="connsiteX371" fmla="*/ 2435 w 10000"/>
                  <a:gd name="connsiteY371" fmla="*/ 8552 h 10000"/>
                  <a:gd name="connsiteX372" fmla="*/ 2443 w 10000"/>
                  <a:gd name="connsiteY372" fmla="*/ 8552 h 10000"/>
                  <a:gd name="connsiteX373" fmla="*/ 2454 w 10000"/>
                  <a:gd name="connsiteY373" fmla="*/ 8552 h 10000"/>
                  <a:gd name="connsiteX374" fmla="*/ 2471 w 10000"/>
                  <a:gd name="connsiteY374" fmla="*/ 8546 h 10000"/>
                  <a:gd name="connsiteX375" fmla="*/ 2488 w 10000"/>
                  <a:gd name="connsiteY375" fmla="*/ 8536 h 10000"/>
                  <a:gd name="connsiteX376" fmla="*/ 2501 w 10000"/>
                  <a:gd name="connsiteY376" fmla="*/ 8533 h 10000"/>
                  <a:gd name="connsiteX377" fmla="*/ 2512 w 10000"/>
                  <a:gd name="connsiteY377" fmla="*/ 8533 h 10000"/>
                  <a:gd name="connsiteX378" fmla="*/ 2521 w 10000"/>
                  <a:gd name="connsiteY378" fmla="*/ 8546 h 10000"/>
                  <a:gd name="connsiteX379" fmla="*/ 2521 w 10000"/>
                  <a:gd name="connsiteY379" fmla="*/ 8572 h 10000"/>
                  <a:gd name="connsiteX380" fmla="*/ 2535 w 10000"/>
                  <a:gd name="connsiteY380" fmla="*/ 8588 h 10000"/>
                  <a:gd name="connsiteX381" fmla="*/ 2551 w 10000"/>
                  <a:gd name="connsiteY381" fmla="*/ 8582 h 10000"/>
                  <a:gd name="connsiteX382" fmla="*/ 2560 w 10000"/>
                  <a:gd name="connsiteY382" fmla="*/ 8582 h 10000"/>
                  <a:gd name="connsiteX383" fmla="*/ 2573 w 10000"/>
                  <a:gd name="connsiteY383" fmla="*/ 8588 h 10000"/>
                  <a:gd name="connsiteX384" fmla="*/ 2584 w 10000"/>
                  <a:gd name="connsiteY384" fmla="*/ 8591 h 10000"/>
                  <a:gd name="connsiteX385" fmla="*/ 2590 w 10000"/>
                  <a:gd name="connsiteY385" fmla="*/ 8598 h 10000"/>
                  <a:gd name="connsiteX386" fmla="*/ 2598 w 10000"/>
                  <a:gd name="connsiteY386" fmla="*/ 8608 h 10000"/>
                  <a:gd name="connsiteX387" fmla="*/ 2607 w 10000"/>
                  <a:gd name="connsiteY387" fmla="*/ 8617 h 10000"/>
                  <a:gd name="connsiteX388" fmla="*/ 2618 w 10000"/>
                  <a:gd name="connsiteY388" fmla="*/ 8617 h 10000"/>
                  <a:gd name="connsiteX389" fmla="*/ 2640 w 10000"/>
                  <a:gd name="connsiteY389" fmla="*/ 8608 h 10000"/>
                  <a:gd name="connsiteX390" fmla="*/ 2670 w 10000"/>
                  <a:gd name="connsiteY390" fmla="*/ 8598 h 10000"/>
                  <a:gd name="connsiteX391" fmla="*/ 2673 w 10000"/>
                  <a:gd name="connsiteY391" fmla="*/ 8598 h 10000"/>
                  <a:gd name="connsiteX392" fmla="*/ 2690 w 10000"/>
                  <a:gd name="connsiteY392" fmla="*/ 8598 h 10000"/>
                  <a:gd name="connsiteX393" fmla="*/ 2698 w 10000"/>
                  <a:gd name="connsiteY393" fmla="*/ 8598 h 10000"/>
                  <a:gd name="connsiteX394" fmla="*/ 2712 w 10000"/>
                  <a:gd name="connsiteY394" fmla="*/ 8598 h 10000"/>
                  <a:gd name="connsiteX395" fmla="*/ 2726 w 10000"/>
                  <a:gd name="connsiteY395" fmla="*/ 8591 h 10000"/>
                  <a:gd name="connsiteX396" fmla="*/ 2737 w 10000"/>
                  <a:gd name="connsiteY396" fmla="*/ 8588 h 10000"/>
                  <a:gd name="connsiteX397" fmla="*/ 2759 w 10000"/>
                  <a:gd name="connsiteY397" fmla="*/ 8582 h 10000"/>
                  <a:gd name="connsiteX398" fmla="*/ 2770 w 10000"/>
                  <a:gd name="connsiteY398" fmla="*/ 8578 h 10000"/>
                  <a:gd name="connsiteX399" fmla="*/ 2784 w 10000"/>
                  <a:gd name="connsiteY399" fmla="*/ 8572 h 10000"/>
                  <a:gd name="connsiteX400" fmla="*/ 2795 w 10000"/>
                  <a:gd name="connsiteY400" fmla="*/ 8572 h 10000"/>
                  <a:gd name="connsiteX401" fmla="*/ 2803 w 10000"/>
                  <a:gd name="connsiteY401" fmla="*/ 8588 h 10000"/>
                  <a:gd name="connsiteX402" fmla="*/ 2803 w 10000"/>
                  <a:gd name="connsiteY402" fmla="*/ 8591 h 10000"/>
                  <a:gd name="connsiteX403" fmla="*/ 2803 w 10000"/>
                  <a:gd name="connsiteY403" fmla="*/ 8601 h 10000"/>
                  <a:gd name="connsiteX404" fmla="*/ 2809 w 10000"/>
                  <a:gd name="connsiteY404" fmla="*/ 8601 h 10000"/>
                  <a:gd name="connsiteX405" fmla="*/ 2823 w 10000"/>
                  <a:gd name="connsiteY405" fmla="*/ 8598 h 10000"/>
                  <a:gd name="connsiteX406" fmla="*/ 2831 w 10000"/>
                  <a:gd name="connsiteY406" fmla="*/ 8598 h 10000"/>
                  <a:gd name="connsiteX407" fmla="*/ 2839 w 10000"/>
                  <a:gd name="connsiteY407" fmla="*/ 8601 h 10000"/>
                  <a:gd name="connsiteX408" fmla="*/ 2848 w 10000"/>
                  <a:gd name="connsiteY408" fmla="*/ 8598 h 10000"/>
                  <a:gd name="connsiteX409" fmla="*/ 2856 w 10000"/>
                  <a:gd name="connsiteY409" fmla="*/ 8601 h 10000"/>
                  <a:gd name="connsiteX410" fmla="*/ 2859 w 10000"/>
                  <a:gd name="connsiteY410" fmla="*/ 8601 h 10000"/>
                  <a:gd name="connsiteX411" fmla="*/ 2864 w 10000"/>
                  <a:gd name="connsiteY411" fmla="*/ 8598 h 10000"/>
                  <a:gd name="connsiteX412" fmla="*/ 2889 w 10000"/>
                  <a:gd name="connsiteY412" fmla="*/ 8611 h 10000"/>
                  <a:gd name="connsiteX413" fmla="*/ 2906 w 10000"/>
                  <a:gd name="connsiteY413" fmla="*/ 8620 h 10000"/>
                  <a:gd name="connsiteX414" fmla="*/ 2914 w 10000"/>
                  <a:gd name="connsiteY414" fmla="*/ 8627 h 10000"/>
                  <a:gd name="connsiteX415" fmla="*/ 2920 w 10000"/>
                  <a:gd name="connsiteY415" fmla="*/ 8640 h 10000"/>
                  <a:gd name="connsiteX416" fmla="*/ 2922 w 10000"/>
                  <a:gd name="connsiteY416" fmla="*/ 8666 h 10000"/>
                  <a:gd name="connsiteX417" fmla="*/ 2922 w 10000"/>
                  <a:gd name="connsiteY417" fmla="*/ 8692 h 10000"/>
                  <a:gd name="connsiteX418" fmla="*/ 2939 w 10000"/>
                  <a:gd name="connsiteY418" fmla="*/ 8695 h 10000"/>
                  <a:gd name="connsiteX419" fmla="*/ 2953 w 10000"/>
                  <a:gd name="connsiteY419" fmla="*/ 8695 h 10000"/>
                  <a:gd name="connsiteX420" fmla="*/ 2961 w 10000"/>
                  <a:gd name="connsiteY420" fmla="*/ 8695 h 10000"/>
                  <a:gd name="connsiteX421" fmla="*/ 2972 w 10000"/>
                  <a:gd name="connsiteY421" fmla="*/ 8692 h 10000"/>
                  <a:gd name="connsiteX422" fmla="*/ 2981 w 10000"/>
                  <a:gd name="connsiteY422" fmla="*/ 8685 h 10000"/>
                  <a:gd name="connsiteX423" fmla="*/ 2989 w 10000"/>
                  <a:gd name="connsiteY423" fmla="*/ 8685 h 10000"/>
                  <a:gd name="connsiteX424" fmla="*/ 3008 w 10000"/>
                  <a:gd name="connsiteY424" fmla="*/ 8685 h 10000"/>
                  <a:gd name="connsiteX425" fmla="*/ 3028 w 10000"/>
                  <a:gd name="connsiteY425" fmla="*/ 8695 h 10000"/>
                  <a:gd name="connsiteX426" fmla="*/ 3042 w 10000"/>
                  <a:gd name="connsiteY426" fmla="*/ 8695 h 10000"/>
                  <a:gd name="connsiteX427" fmla="*/ 3053 w 10000"/>
                  <a:gd name="connsiteY427" fmla="*/ 8676 h 10000"/>
                  <a:gd name="connsiteX428" fmla="*/ 3061 w 10000"/>
                  <a:gd name="connsiteY428" fmla="*/ 8666 h 10000"/>
                  <a:gd name="connsiteX429" fmla="*/ 3066 w 10000"/>
                  <a:gd name="connsiteY429" fmla="*/ 8656 h 10000"/>
                  <a:gd name="connsiteX430" fmla="*/ 3091 w 10000"/>
                  <a:gd name="connsiteY430" fmla="*/ 8659 h 10000"/>
                  <a:gd name="connsiteX431" fmla="*/ 3105 w 10000"/>
                  <a:gd name="connsiteY431" fmla="*/ 8659 h 10000"/>
                  <a:gd name="connsiteX432" fmla="*/ 3108 w 10000"/>
                  <a:gd name="connsiteY432" fmla="*/ 8650 h 10000"/>
                  <a:gd name="connsiteX433" fmla="*/ 3147 w 10000"/>
                  <a:gd name="connsiteY433" fmla="*/ 8588 h 10000"/>
                  <a:gd name="connsiteX434" fmla="*/ 3150 w 10000"/>
                  <a:gd name="connsiteY434" fmla="*/ 8598 h 10000"/>
                  <a:gd name="connsiteX435" fmla="*/ 3163 w 10000"/>
                  <a:gd name="connsiteY435" fmla="*/ 8601 h 10000"/>
                  <a:gd name="connsiteX436" fmla="*/ 3180 w 10000"/>
                  <a:gd name="connsiteY436" fmla="*/ 8608 h 10000"/>
                  <a:gd name="connsiteX437" fmla="*/ 3188 w 10000"/>
                  <a:gd name="connsiteY437" fmla="*/ 8611 h 10000"/>
                  <a:gd name="connsiteX438" fmla="*/ 3227 w 10000"/>
                  <a:gd name="connsiteY438" fmla="*/ 8620 h 10000"/>
                  <a:gd name="connsiteX439" fmla="*/ 3238 w 10000"/>
                  <a:gd name="connsiteY439" fmla="*/ 8617 h 10000"/>
                  <a:gd name="connsiteX440" fmla="*/ 3247 w 10000"/>
                  <a:gd name="connsiteY440" fmla="*/ 8601 h 10000"/>
                  <a:gd name="connsiteX441" fmla="*/ 3269 w 10000"/>
                  <a:gd name="connsiteY441" fmla="*/ 8611 h 10000"/>
                  <a:gd name="connsiteX442" fmla="*/ 3277 w 10000"/>
                  <a:gd name="connsiteY442" fmla="*/ 8617 h 10000"/>
                  <a:gd name="connsiteX443" fmla="*/ 3285 w 10000"/>
                  <a:gd name="connsiteY443" fmla="*/ 8611 h 10000"/>
                  <a:gd name="connsiteX444" fmla="*/ 3307 w 10000"/>
                  <a:gd name="connsiteY444" fmla="*/ 8611 h 10000"/>
                  <a:gd name="connsiteX445" fmla="*/ 3319 w 10000"/>
                  <a:gd name="connsiteY445" fmla="*/ 8617 h 10000"/>
                  <a:gd name="connsiteX446" fmla="*/ 3324 w 10000"/>
                  <a:gd name="connsiteY446" fmla="*/ 8617 h 10000"/>
                  <a:gd name="connsiteX447" fmla="*/ 3327 w 10000"/>
                  <a:gd name="connsiteY447" fmla="*/ 8620 h 10000"/>
                  <a:gd name="connsiteX448" fmla="*/ 3341 w 10000"/>
                  <a:gd name="connsiteY448" fmla="*/ 8620 h 10000"/>
                  <a:gd name="connsiteX449" fmla="*/ 3357 w 10000"/>
                  <a:gd name="connsiteY449" fmla="*/ 8620 h 10000"/>
                  <a:gd name="connsiteX450" fmla="*/ 3374 w 10000"/>
                  <a:gd name="connsiteY450" fmla="*/ 8620 h 10000"/>
                  <a:gd name="connsiteX451" fmla="*/ 3382 w 10000"/>
                  <a:gd name="connsiteY451" fmla="*/ 8620 h 10000"/>
                  <a:gd name="connsiteX452" fmla="*/ 3399 w 10000"/>
                  <a:gd name="connsiteY452" fmla="*/ 8611 h 10000"/>
                  <a:gd name="connsiteX453" fmla="*/ 3413 w 10000"/>
                  <a:gd name="connsiteY453" fmla="*/ 8601 h 10000"/>
                  <a:gd name="connsiteX454" fmla="*/ 3421 w 10000"/>
                  <a:gd name="connsiteY454" fmla="*/ 8588 h 10000"/>
                  <a:gd name="connsiteX455" fmla="*/ 3421 w 10000"/>
                  <a:gd name="connsiteY455" fmla="*/ 8572 h 10000"/>
                  <a:gd name="connsiteX456" fmla="*/ 3421 w 10000"/>
                  <a:gd name="connsiteY456" fmla="*/ 8552 h 10000"/>
                  <a:gd name="connsiteX457" fmla="*/ 3424 w 10000"/>
                  <a:gd name="connsiteY457" fmla="*/ 8533 h 10000"/>
                  <a:gd name="connsiteX458" fmla="*/ 3432 w 10000"/>
                  <a:gd name="connsiteY458" fmla="*/ 8523 h 10000"/>
                  <a:gd name="connsiteX459" fmla="*/ 3446 w 10000"/>
                  <a:gd name="connsiteY459" fmla="*/ 8523 h 10000"/>
                  <a:gd name="connsiteX460" fmla="*/ 3457 w 10000"/>
                  <a:gd name="connsiteY460" fmla="*/ 8523 h 10000"/>
                  <a:gd name="connsiteX461" fmla="*/ 3476 w 10000"/>
                  <a:gd name="connsiteY461" fmla="*/ 8533 h 10000"/>
                  <a:gd name="connsiteX462" fmla="*/ 3485 w 10000"/>
                  <a:gd name="connsiteY462" fmla="*/ 8536 h 10000"/>
                  <a:gd name="connsiteX463" fmla="*/ 3501 w 10000"/>
                  <a:gd name="connsiteY463" fmla="*/ 8527 h 10000"/>
                  <a:gd name="connsiteX464" fmla="*/ 3504 w 10000"/>
                  <a:gd name="connsiteY464" fmla="*/ 8514 h 10000"/>
                  <a:gd name="connsiteX465" fmla="*/ 3510 w 10000"/>
                  <a:gd name="connsiteY465" fmla="*/ 8497 h 10000"/>
                  <a:gd name="connsiteX466" fmla="*/ 3537 w 10000"/>
                  <a:gd name="connsiteY466" fmla="*/ 8484 h 10000"/>
                  <a:gd name="connsiteX467" fmla="*/ 3562 w 10000"/>
                  <a:gd name="connsiteY467" fmla="*/ 8488 h 10000"/>
                  <a:gd name="connsiteX468" fmla="*/ 3568 w 10000"/>
                  <a:gd name="connsiteY468" fmla="*/ 8484 h 10000"/>
                  <a:gd name="connsiteX469" fmla="*/ 3584 w 10000"/>
                  <a:gd name="connsiteY469" fmla="*/ 8494 h 10000"/>
                  <a:gd name="connsiteX470" fmla="*/ 3593 w 10000"/>
                  <a:gd name="connsiteY470" fmla="*/ 8507 h 10000"/>
                  <a:gd name="connsiteX471" fmla="*/ 3618 w 10000"/>
                  <a:gd name="connsiteY471" fmla="*/ 8497 h 10000"/>
                  <a:gd name="connsiteX472" fmla="*/ 3643 w 10000"/>
                  <a:gd name="connsiteY472" fmla="*/ 8475 h 10000"/>
                  <a:gd name="connsiteX473" fmla="*/ 3657 w 10000"/>
                  <a:gd name="connsiteY473" fmla="*/ 8478 h 10000"/>
                  <a:gd name="connsiteX474" fmla="*/ 3670 w 10000"/>
                  <a:gd name="connsiteY474" fmla="*/ 8475 h 10000"/>
                  <a:gd name="connsiteX475" fmla="*/ 3673 w 10000"/>
                  <a:gd name="connsiteY475" fmla="*/ 8468 h 10000"/>
                  <a:gd name="connsiteX476" fmla="*/ 3681 w 10000"/>
                  <a:gd name="connsiteY476" fmla="*/ 8468 h 10000"/>
                  <a:gd name="connsiteX477" fmla="*/ 3698 w 10000"/>
                  <a:gd name="connsiteY477" fmla="*/ 8478 h 10000"/>
                  <a:gd name="connsiteX478" fmla="*/ 3720 w 10000"/>
                  <a:gd name="connsiteY478" fmla="*/ 8497 h 10000"/>
                  <a:gd name="connsiteX479" fmla="*/ 3715 w 10000"/>
                  <a:gd name="connsiteY479" fmla="*/ 8504 h 10000"/>
                  <a:gd name="connsiteX480" fmla="*/ 3729 w 10000"/>
                  <a:gd name="connsiteY480" fmla="*/ 8514 h 10000"/>
                  <a:gd name="connsiteX481" fmla="*/ 3729 w 10000"/>
                  <a:gd name="connsiteY481" fmla="*/ 8517 h 10000"/>
                  <a:gd name="connsiteX482" fmla="*/ 3740 w 10000"/>
                  <a:gd name="connsiteY482" fmla="*/ 8527 h 10000"/>
                  <a:gd name="connsiteX483" fmla="*/ 3759 w 10000"/>
                  <a:gd name="connsiteY483" fmla="*/ 8517 h 10000"/>
                  <a:gd name="connsiteX484" fmla="*/ 3762 w 10000"/>
                  <a:gd name="connsiteY484" fmla="*/ 8504 h 10000"/>
                  <a:gd name="connsiteX485" fmla="*/ 3770 w 10000"/>
                  <a:gd name="connsiteY485" fmla="*/ 8488 h 10000"/>
                  <a:gd name="connsiteX486" fmla="*/ 3778 w 10000"/>
                  <a:gd name="connsiteY486" fmla="*/ 8484 h 10000"/>
                  <a:gd name="connsiteX487" fmla="*/ 3792 w 10000"/>
                  <a:gd name="connsiteY487" fmla="*/ 8475 h 10000"/>
                  <a:gd name="connsiteX488" fmla="*/ 3803 w 10000"/>
                  <a:gd name="connsiteY488" fmla="*/ 8478 h 10000"/>
                  <a:gd name="connsiteX489" fmla="*/ 3809 w 10000"/>
                  <a:gd name="connsiteY489" fmla="*/ 8475 h 10000"/>
                  <a:gd name="connsiteX490" fmla="*/ 3825 w 10000"/>
                  <a:gd name="connsiteY490" fmla="*/ 8465 h 10000"/>
                  <a:gd name="connsiteX491" fmla="*/ 3834 w 10000"/>
                  <a:gd name="connsiteY491" fmla="*/ 8468 h 10000"/>
                  <a:gd name="connsiteX492" fmla="*/ 3842 w 10000"/>
                  <a:gd name="connsiteY492" fmla="*/ 8478 h 10000"/>
                  <a:gd name="connsiteX493" fmla="*/ 3850 w 10000"/>
                  <a:gd name="connsiteY493" fmla="*/ 8478 h 10000"/>
                  <a:gd name="connsiteX494" fmla="*/ 3859 w 10000"/>
                  <a:gd name="connsiteY494" fmla="*/ 8484 h 10000"/>
                  <a:gd name="connsiteX495" fmla="*/ 3873 w 10000"/>
                  <a:gd name="connsiteY495" fmla="*/ 8494 h 10000"/>
                  <a:gd name="connsiteX496" fmla="*/ 3875 w 10000"/>
                  <a:gd name="connsiteY496" fmla="*/ 8507 h 10000"/>
                  <a:gd name="connsiteX497" fmla="*/ 3881 w 10000"/>
                  <a:gd name="connsiteY497" fmla="*/ 8527 h 10000"/>
                  <a:gd name="connsiteX498" fmla="*/ 3875 w 10000"/>
                  <a:gd name="connsiteY498" fmla="*/ 8546 h 10000"/>
                  <a:gd name="connsiteX499" fmla="*/ 3892 w 10000"/>
                  <a:gd name="connsiteY499" fmla="*/ 8546 h 10000"/>
                  <a:gd name="connsiteX500" fmla="*/ 3900 w 10000"/>
                  <a:gd name="connsiteY500" fmla="*/ 8543 h 10000"/>
                  <a:gd name="connsiteX501" fmla="*/ 3906 w 10000"/>
                  <a:gd name="connsiteY501" fmla="*/ 8543 h 10000"/>
                  <a:gd name="connsiteX502" fmla="*/ 3922 w 10000"/>
                  <a:gd name="connsiteY502" fmla="*/ 8552 h 10000"/>
                  <a:gd name="connsiteX503" fmla="*/ 3939 w 10000"/>
                  <a:gd name="connsiteY503" fmla="*/ 8559 h 10000"/>
                  <a:gd name="connsiteX504" fmla="*/ 3953 w 10000"/>
                  <a:gd name="connsiteY504" fmla="*/ 8572 h 10000"/>
                  <a:gd name="connsiteX505" fmla="*/ 3956 w 10000"/>
                  <a:gd name="connsiteY505" fmla="*/ 8588 h 10000"/>
                  <a:gd name="connsiteX506" fmla="*/ 3956 w 10000"/>
                  <a:gd name="connsiteY506" fmla="*/ 8608 h 10000"/>
                  <a:gd name="connsiteX507" fmla="*/ 3972 w 10000"/>
                  <a:gd name="connsiteY507" fmla="*/ 8608 h 10000"/>
                  <a:gd name="connsiteX508" fmla="*/ 3986 w 10000"/>
                  <a:gd name="connsiteY508" fmla="*/ 8608 h 10000"/>
                  <a:gd name="connsiteX509" fmla="*/ 3997 w 10000"/>
                  <a:gd name="connsiteY509" fmla="*/ 8608 h 10000"/>
                  <a:gd name="connsiteX510" fmla="*/ 4006 w 10000"/>
                  <a:gd name="connsiteY510" fmla="*/ 8608 h 10000"/>
                  <a:gd name="connsiteX511" fmla="*/ 4006 w 10000"/>
                  <a:gd name="connsiteY511" fmla="*/ 8611 h 10000"/>
                  <a:gd name="connsiteX512" fmla="*/ 4011 w 10000"/>
                  <a:gd name="connsiteY512" fmla="*/ 8611 h 10000"/>
                  <a:gd name="connsiteX513" fmla="*/ 4022 w 10000"/>
                  <a:gd name="connsiteY513" fmla="*/ 8620 h 10000"/>
                  <a:gd name="connsiteX514" fmla="*/ 4042 w 10000"/>
                  <a:gd name="connsiteY514" fmla="*/ 8620 h 10000"/>
                  <a:gd name="connsiteX515" fmla="*/ 4050 w 10000"/>
                  <a:gd name="connsiteY515" fmla="*/ 8617 h 10000"/>
                  <a:gd name="connsiteX516" fmla="*/ 4069 w 10000"/>
                  <a:gd name="connsiteY516" fmla="*/ 8620 h 10000"/>
                  <a:gd name="connsiteX517" fmla="*/ 4086 w 10000"/>
                  <a:gd name="connsiteY517" fmla="*/ 8630 h 10000"/>
                  <a:gd name="connsiteX518" fmla="*/ 4108 w 10000"/>
                  <a:gd name="connsiteY518" fmla="*/ 8627 h 10000"/>
                  <a:gd name="connsiteX519" fmla="*/ 4125 w 10000"/>
                  <a:gd name="connsiteY519" fmla="*/ 8620 h 10000"/>
                  <a:gd name="connsiteX520" fmla="*/ 4133 w 10000"/>
                  <a:gd name="connsiteY520" fmla="*/ 8611 h 10000"/>
                  <a:gd name="connsiteX521" fmla="*/ 4139 w 10000"/>
                  <a:gd name="connsiteY521" fmla="*/ 8608 h 10000"/>
                  <a:gd name="connsiteX522" fmla="*/ 4147 w 10000"/>
                  <a:gd name="connsiteY522" fmla="*/ 8601 h 10000"/>
                  <a:gd name="connsiteX523" fmla="*/ 4155 w 10000"/>
                  <a:gd name="connsiteY523" fmla="*/ 8591 h 10000"/>
                  <a:gd name="connsiteX524" fmla="*/ 4166 w 10000"/>
                  <a:gd name="connsiteY524" fmla="*/ 8582 h 10000"/>
                  <a:gd name="connsiteX525" fmla="*/ 4183 w 10000"/>
                  <a:gd name="connsiteY525" fmla="*/ 8569 h 10000"/>
                  <a:gd name="connsiteX526" fmla="*/ 4191 w 10000"/>
                  <a:gd name="connsiteY526" fmla="*/ 8562 h 10000"/>
                  <a:gd name="connsiteX527" fmla="*/ 4208 w 10000"/>
                  <a:gd name="connsiteY527" fmla="*/ 8552 h 10000"/>
                  <a:gd name="connsiteX528" fmla="*/ 4230 w 10000"/>
                  <a:gd name="connsiteY528" fmla="*/ 8552 h 10000"/>
                  <a:gd name="connsiteX529" fmla="*/ 4238 w 10000"/>
                  <a:gd name="connsiteY529" fmla="*/ 8559 h 10000"/>
                  <a:gd name="connsiteX530" fmla="*/ 4247 w 10000"/>
                  <a:gd name="connsiteY530" fmla="*/ 8572 h 10000"/>
                  <a:gd name="connsiteX531" fmla="*/ 4252 w 10000"/>
                  <a:gd name="connsiteY531" fmla="*/ 8578 h 10000"/>
                  <a:gd name="connsiteX532" fmla="*/ 4263 w 10000"/>
                  <a:gd name="connsiteY532" fmla="*/ 8582 h 10000"/>
                  <a:gd name="connsiteX533" fmla="*/ 4277 w 10000"/>
                  <a:gd name="connsiteY533" fmla="*/ 8572 h 10000"/>
                  <a:gd name="connsiteX534" fmla="*/ 4294 w 10000"/>
                  <a:gd name="connsiteY534" fmla="*/ 8559 h 10000"/>
                  <a:gd name="connsiteX535" fmla="*/ 4302 w 10000"/>
                  <a:gd name="connsiteY535" fmla="*/ 8546 h 10000"/>
                  <a:gd name="connsiteX536" fmla="*/ 4310 w 10000"/>
                  <a:gd name="connsiteY536" fmla="*/ 8543 h 10000"/>
                  <a:gd name="connsiteX537" fmla="*/ 4313 w 10000"/>
                  <a:gd name="connsiteY537" fmla="*/ 8543 h 10000"/>
                  <a:gd name="connsiteX538" fmla="*/ 4332 w 10000"/>
                  <a:gd name="connsiteY538" fmla="*/ 8546 h 10000"/>
                  <a:gd name="connsiteX539" fmla="*/ 4335 w 10000"/>
                  <a:gd name="connsiteY539" fmla="*/ 8559 h 10000"/>
                  <a:gd name="connsiteX540" fmla="*/ 4349 w 10000"/>
                  <a:gd name="connsiteY540" fmla="*/ 8588 h 10000"/>
                  <a:gd name="connsiteX541" fmla="*/ 4360 w 10000"/>
                  <a:gd name="connsiteY541" fmla="*/ 8591 h 10000"/>
                  <a:gd name="connsiteX542" fmla="*/ 4366 w 10000"/>
                  <a:gd name="connsiteY542" fmla="*/ 8591 h 10000"/>
                  <a:gd name="connsiteX543" fmla="*/ 4382 w 10000"/>
                  <a:gd name="connsiteY543" fmla="*/ 8598 h 10000"/>
                  <a:gd name="connsiteX544" fmla="*/ 4385 w 10000"/>
                  <a:gd name="connsiteY544" fmla="*/ 8598 h 10000"/>
                  <a:gd name="connsiteX545" fmla="*/ 4402 w 10000"/>
                  <a:gd name="connsiteY545" fmla="*/ 8598 h 10000"/>
                  <a:gd name="connsiteX546" fmla="*/ 4421 w 10000"/>
                  <a:gd name="connsiteY546" fmla="*/ 8591 h 10000"/>
                  <a:gd name="connsiteX547" fmla="*/ 4440 w 10000"/>
                  <a:gd name="connsiteY547" fmla="*/ 8591 h 10000"/>
                  <a:gd name="connsiteX548" fmla="*/ 4449 w 10000"/>
                  <a:gd name="connsiteY548" fmla="*/ 8598 h 10000"/>
                  <a:gd name="connsiteX549" fmla="*/ 4454 w 10000"/>
                  <a:gd name="connsiteY549" fmla="*/ 8617 h 10000"/>
                  <a:gd name="connsiteX550" fmla="*/ 4463 w 10000"/>
                  <a:gd name="connsiteY550" fmla="*/ 8608 h 10000"/>
                  <a:gd name="connsiteX551" fmla="*/ 4474 w 10000"/>
                  <a:gd name="connsiteY551" fmla="*/ 8608 h 10000"/>
                  <a:gd name="connsiteX552" fmla="*/ 4490 w 10000"/>
                  <a:gd name="connsiteY552" fmla="*/ 8617 h 10000"/>
                  <a:gd name="connsiteX553" fmla="*/ 4504 w 10000"/>
                  <a:gd name="connsiteY553" fmla="*/ 8617 h 10000"/>
                  <a:gd name="connsiteX554" fmla="*/ 4518 w 10000"/>
                  <a:gd name="connsiteY554" fmla="*/ 8617 h 10000"/>
                  <a:gd name="connsiteX555" fmla="*/ 4535 w 10000"/>
                  <a:gd name="connsiteY555" fmla="*/ 8611 h 10000"/>
                  <a:gd name="connsiteX556" fmla="*/ 4546 w 10000"/>
                  <a:gd name="connsiteY556" fmla="*/ 8611 h 10000"/>
                  <a:gd name="connsiteX557" fmla="*/ 4562 w 10000"/>
                  <a:gd name="connsiteY557" fmla="*/ 8611 h 10000"/>
                  <a:gd name="connsiteX558" fmla="*/ 4571 w 10000"/>
                  <a:gd name="connsiteY558" fmla="*/ 8611 h 10000"/>
                  <a:gd name="connsiteX559" fmla="*/ 4579 w 10000"/>
                  <a:gd name="connsiteY559" fmla="*/ 8608 h 10000"/>
                  <a:gd name="connsiteX560" fmla="*/ 4584 w 10000"/>
                  <a:gd name="connsiteY560" fmla="*/ 8608 h 10000"/>
                  <a:gd name="connsiteX561" fmla="*/ 4601 w 10000"/>
                  <a:gd name="connsiteY561" fmla="*/ 8617 h 10000"/>
                  <a:gd name="connsiteX562" fmla="*/ 4609 w 10000"/>
                  <a:gd name="connsiteY562" fmla="*/ 8627 h 10000"/>
                  <a:gd name="connsiteX563" fmla="*/ 4618 w 10000"/>
                  <a:gd name="connsiteY563" fmla="*/ 8637 h 10000"/>
                  <a:gd name="connsiteX564" fmla="*/ 4618 w 10000"/>
                  <a:gd name="connsiteY564" fmla="*/ 8646 h 10000"/>
                  <a:gd name="connsiteX565" fmla="*/ 4634 w 10000"/>
                  <a:gd name="connsiteY565" fmla="*/ 8656 h 10000"/>
                  <a:gd name="connsiteX566" fmla="*/ 4640 w 10000"/>
                  <a:gd name="connsiteY566" fmla="*/ 8659 h 10000"/>
                  <a:gd name="connsiteX567" fmla="*/ 4651 w 10000"/>
                  <a:gd name="connsiteY567" fmla="*/ 8666 h 10000"/>
                  <a:gd name="connsiteX568" fmla="*/ 4657 w 10000"/>
                  <a:gd name="connsiteY568" fmla="*/ 8659 h 10000"/>
                  <a:gd name="connsiteX569" fmla="*/ 4668 w 10000"/>
                  <a:gd name="connsiteY569" fmla="*/ 8650 h 10000"/>
                  <a:gd name="connsiteX570" fmla="*/ 4676 w 10000"/>
                  <a:gd name="connsiteY570" fmla="*/ 8650 h 10000"/>
                  <a:gd name="connsiteX571" fmla="*/ 4690 w 10000"/>
                  <a:gd name="connsiteY571" fmla="*/ 8650 h 10000"/>
                  <a:gd name="connsiteX572" fmla="*/ 4698 w 10000"/>
                  <a:gd name="connsiteY572" fmla="*/ 8650 h 10000"/>
                  <a:gd name="connsiteX573" fmla="*/ 4704 w 10000"/>
                  <a:gd name="connsiteY573" fmla="*/ 8650 h 10000"/>
                  <a:gd name="connsiteX574" fmla="*/ 4706 w 10000"/>
                  <a:gd name="connsiteY574" fmla="*/ 8659 h 10000"/>
                  <a:gd name="connsiteX575" fmla="*/ 4706 w 10000"/>
                  <a:gd name="connsiteY575" fmla="*/ 8666 h 10000"/>
                  <a:gd name="connsiteX576" fmla="*/ 4723 w 10000"/>
                  <a:gd name="connsiteY576" fmla="*/ 8682 h 10000"/>
                  <a:gd name="connsiteX577" fmla="*/ 4737 w 10000"/>
                  <a:gd name="connsiteY577" fmla="*/ 8682 h 10000"/>
                  <a:gd name="connsiteX578" fmla="*/ 4745 w 10000"/>
                  <a:gd name="connsiteY578" fmla="*/ 8676 h 10000"/>
                  <a:gd name="connsiteX579" fmla="*/ 4756 w 10000"/>
                  <a:gd name="connsiteY579" fmla="*/ 8666 h 10000"/>
                  <a:gd name="connsiteX580" fmla="*/ 4765 w 10000"/>
                  <a:gd name="connsiteY580" fmla="*/ 8666 h 10000"/>
                  <a:gd name="connsiteX581" fmla="*/ 4765 w 10000"/>
                  <a:gd name="connsiteY581" fmla="*/ 8682 h 10000"/>
                  <a:gd name="connsiteX582" fmla="*/ 4770 w 10000"/>
                  <a:gd name="connsiteY582" fmla="*/ 8701 h 10000"/>
                  <a:gd name="connsiteX583" fmla="*/ 4778 w 10000"/>
                  <a:gd name="connsiteY583" fmla="*/ 8705 h 10000"/>
                  <a:gd name="connsiteX584" fmla="*/ 4795 w 10000"/>
                  <a:gd name="connsiteY584" fmla="*/ 8714 h 10000"/>
                  <a:gd name="connsiteX585" fmla="*/ 4812 w 10000"/>
                  <a:gd name="connsiteY585" fmla="*/ 8714 h 10000"/>
                  <a:gd name="connsiteX586" fmla="*/ 4825 w 10000"/>
                  <a:gd name="connsiteY586" fmla="*/ 8705 h 10000"/>
                  <a:gd name="connsiteX587" fmla="*/ 4825 w 10000"/>
                  <a:gd name="connsiteY587" fmla="*/ 8701 h 10000"/>
                  <a:gd name="connsiteX588" fmla="*/ 4828 w 10000"/>
                  <a:gd name="connsiteY588" fmla="*/ 8701 h 10000"/>
                  <a:gd name="connsiteX589" fmla="*/ 4837 w 10000"/>
                  <a:gd name="connsiteY589" fmla="*/ 8692 h 10000"/>
                  <a:gd name="connsiteX590" fmla="*/ 4842 w 10000"/>
                  <a:gd name="connsiteY590" fmla="*/ 8685 h 10000"/>
                  <a:gd name="connsiteX591" fmla="*/ 4859 w 10000"/>
                  <a:gd name="connsiteY591" fmla="*/ 8692 h 10000"/>
                  <a:gd name="connsiteX592" fmla="*/ 4870 w 10000"/>
                  <a:gd name="connsiteY592" fmla="*/ 8701 h 10000"/>
                  <a:gd name="connsiteX593" fmla="*/ 4878 w 10000"/>
                  <a:gd name="connsiteY593" fmla="*/ 8714 h 10000"/>
                  <a:gd name="connsiteX594" fmla="*/ 4892 w 10000"/>
                  <a:gd name="connsiteY594" fmla="*/ 8724 h 10000"/>
                  <a:gd name="connsiteX595" fmla="*/ 4900 w 10000"/>
                  <a:gd name="connsiteY595" fmla="*/ 8724 h 10000"/>
                  <a:gd name="connsiteX596" fmla="*/ 4906 w 10000"/>
                  <a:gd name="connsiteY596" fmla="*/ 8705 h 10000"/>
                  <a:gd name="connsiteX597" fmla="*/ 4925 w 10000"/>
                  <a:gd name="connsiteY597" fmla="*/ 8724 h 10000"/>
                  <a:gd name="connsiteX598" fmla="*/ 4939 w 10000"/>
                  <a:gd name="connsiteY598" fmla="*/ 8701 h 10000"/>
                  <a:gd name="connsiteX599" fmla="*/ 4950 w 10000"/>
                  <a:gd name="connsiteY599" fmla="*/ 8695 h 10000"/>
                  <a:gd name="connsiteX600" fmla="*/ 4956 w 10000"/>
                  <a:gd name="connsiteY600" fmla="*/ 8692 h 10000"/>
                  <a:gd name="connsiteX601" fmla="*/ 4986 w 10000"/>
                  <a:gd name="connsiteY601" fmla="*/ 8705 h 10000"/>
                  <a:gd name="connsiteX602" fmla="*/ 5003 w 10000"/>
                  <a:gd name="connsiteY602" fmla="*/ 8701 h 10000"/>
                  <a:gd name="connsiteX603" fmla="*/ 5011 w 10000"/>
                  <a:gd name="connsiteY603" fmla="*/ 8692 h 10000"/>
                  <a:gd name="connsiteX604" fmla="*/ 5028 w 10000"/>
                  <a:gd name="connsiteY604" fmla="*/ 8682 h 10000"/>
                  <a:gd name="connsiteX605" fmla="*/ 5030 w 10000"/>
                  <a:gd name="connsiteY605" fmla="*/ 8659 h 10000"/>
                  <a:gd name="connsiteX606" fmla="*/ 5039 w 10000"/>
                  <a:gd name="connsiteY606" fmla="*/ 8656 h 10000"/>
                  <a:gd name="connsiteX607" fmla="*/ 5053 w 10000"/>
                  <a:gd name="connsiteY607" fmla="*/ 8669 h 10000"/>
                  <a:gd name="connsiteX608" fmla="*/ 5061 w 10000"/>
                  <a:gd name="connsiteY608" fmla="*/ 8669 h 10000"/>
                  <a:gd name="connsiteX609" fmla="*/ 5061 w 10000"/>
                  <a:gd name="connsiteY609" fmla="*/ 8676 h 10000"/>
                  <a:gd name="connsiteX610" fmla="*/ 5069 w 10000"/>
                  <a:gd name="connsiteY610" fmla="*/ 8669 h 10000"/>
                  <a:gd name="connsiteX611" fmla="*/ 5083 w 10000"/>
                  <a:gd name="connsiteY611" fmla="*/ 8669 h 10000"/>
                  <a:gd name="connsiteX612" fmla="*/ 5100 w 10000"/>
                  <a:gd name="connsiteY612" fmla="*/ 8669 h 10000"/>
                  <a:gd name="connsiteX613" fmla="*/ 5119 w 10000"/>
                  <a:gd name="connsiteY613" fmla="*/ 8682 h 10000"/>
                  <a:gd name="connsiteX614" fmla="*/ 5136 w 10000"/>
                  <a:gd name="connsiteY614" fmla="*/ 8692 h 10000"/>
                  <a:gd name="connsiteX615" fmla="*/ 5161 w 10000"/>
                  <a:gd name="connsiteY615" fmla="*/ 8701 h 10000"/>
                  <a:gd name="connsiteX616" fmla="*/ 5183 w 10000"/>
                  <a:gd name="connsiteY616" fmla="*/ 8701 h 10000"/>
                  <a:gd name="connsiteX617" fmla="*/ 5199 w 10000"/>
                  <a:gd name="connsiteY617" fmla="*/ 8701 h 10000"/>
                  <a:gd name="connsiteX618" fmla="*/ 5213 w 10000"/>
                  <a:gd name="connsiteY618" fmla="*/ 8705 h 10000"/>
                  <a:gd name="connsiteX619" fmla="*/ 5224 w 10000"/>
                  <a:gd name="connsiteY619" fmla="*/ 8701 h 10000"/>
                  <a:gd name="connsiteX620" fmla="*/ 5230 w 10000"/>
                  <a:gd name="connsiteY620" fmla="*/ 8701 h 10000"/>
                  <a:gd name="connsiteX621" fmla="*/ 5241 w 10000"/>
                  <a:gd name="connsiteY621" fmla="*/ 8676 h 10000"/>
                  <a:gd name="connsiteX622" fmla="*/ 5247 w 10000"/>
                  <a:gd name="connsiteY622" fmla="*/ 8666 h 10000"/>
                  <a:gd name="connsiteX623" fmla="*/ 5249 w 10000"/>
                  <a:gd name="connsiteY623" fmla="*/ 8646 h 10000"/>
                  <a:gd name="connsiteX624" fmla="*/ 5249 w 10000"/>
                  <a:gd name="connsiteY624" fmla="*/ 8650 h 10000"/>
                  <a:gd name="connsiteX625" fmla="*/ 5255 w 10000"/>
                  <a:gd name="connsiteY625" fmla="*/ 8646 h 10000"/>
                  <a:gd name="connsiteX626" fmla="*/ 5271 w 10000"/>
                  <a:gd name="connsiteY626" fmla="*/ 8650 h 10000"/>
                  <a:gd name="connsiteX627" fmla="*/ 5288 w 10000"/>
                  <a:gd name="connsiteY627" fmla="*/ 8666 h 10000"/>
                  <a:gd name="connsiteX628" fmla="*/ 5296 w 10000"/>
                  <a:gd name="connsiteY628" fmla="*/ 8666 h 10000"/>
                  <a:gd name="connsiteX629" fmla="*/ 5310 w 10000"/>
                  <a:gd name="connsiteY629" fmla="*/ 8656 h 10000"/>
                  <a:gd name="connsiteX630" fmla="*/ 5321 w 10000"/>
                  <a:gd name="connsiteY630" fmla="*/ 8650 h 10000"/>
                  <a:gd name="connsiteX631" fmla="*/ 5338 w 10000"/>
                  <a:gd name="connsiteY631" fmla="*/ 8650 h 10000"/>
                  <a:gd name="connsiteX632" fmla="*/ 5360 w 10000"/>
                  <a:gd name="connsiteY632" fmla="*/ 8640 h 10000"/>
                  <a:gd name="connsiteX633" fmla="*/ 5366 w 10000"/>
                  <a:gd name="connsiteY633" fmla="*/ 8637 h 10000"/>
                  <a:gd name="connsiteX634" fmla="*/ 5368 w 10000"/>
                  <a:gd name="connsiteY634" fmla="*/ 8637 h 10000"/>
                  <a:gd name="connsiteX635" fmla="*/ 5382 w 10000"/>
                  <a:gd name="connsiteY635" fmla="*/ 8630 h 10000"/>
                  <a:gd name="connsiteX636" fmla="*/ 5391 w 10000"/>
                  <a:gd name="connsiteY636" fmla="*/ 8630 h 10000"/>
                  <a:gd name="connsiteX637" fmla="*/ 5402 w 10000"/>
                  <a:gd name="connsiteY637" fmla="*/ 8637 h 10000"/>
                  <a:gd name="connsiteX638" fmla="*/ 5418 w 10000"/>
                  <a:gd name="connsiteY638" fmla="*/ 8656 h 10000"/>
                  <a:gd name="connsiteX639" fmla="*/ 5432 w 10000"/>
                  <a:gd name="connsiteY639" fmla="*/ 8666 h 10000"/>
                  <a:gd name="connsiteX640" fmla="*/ 5443 w 10000"/>
                  <a:gd name="connsiteY640" fmla="*/ 8682 h 10000"/>
                  <a:gd name="connsiteX641" fmla="*/ 5457 w 10000"/>
                  <a:gd name="connsiteY641" fmla="*/ 8692 h 10000"/>
                  <a:gd name="connsiteX642" fmla="*/ 5471 w 10000"/>
                  <a:gd name="connsiteY642" fmla="*/ 8705 h 10000"/>
                  <a:gd name="connsiteX643" fmla="*/ 5488 w 10000"/>
                  <a:gd name="connsiteY643" fmla="*/ 8711 h 10000"/>
                  <a:gd name="connsiteX644" fmla="*/ 5490 w 10000"/>
                  <a:gd name="connsiteY644" fmla="*/ 8721 h 10000"/>
                  <a:gd name="connsiteX645" fmla="*/ 5512 w 10000"/>
                  <a:gd name="connsiteY645" fmla="*/ 8724 h 10000"/>
                  <a:gd name="connsiteX646" fmla="*/ 5521 w 10000"/>
                  <a:gd name="connsiteY646" fmla="*/ 8714 h 10000"/>
                  <a:gd name="connsiteX647" fmla="*/ 5524 w 10000"/>
                  <a:gd name="connsiteY647" fmla="*/ 8714 h 10000"/>
                  <a:gd name="connsiteX648" fmla="*/ 5532 w 10000"/>
                  <a:gd name="connsiteY648" fmla="*/ 8721 h 10000"/>
                  <a:gd name="connsiteX649" fmla="*/ 5540 w 10000"/>
                  <a:gd name="connsiteY649" fmla="*/ 8724 h 10000"/>
                  <a:gd name="connsiteX650" fmla="*/ 5562 w 10000"/>
                  <a:gd name="connsiteY650" fmla="*/ 8750 h 10000"/>
                  <a:gd name="connsiteX651" fmla="*/ 5562 w 10000"/>
                  <a:gd name="connsiteY651" fmla="*/ 8760 h 10000"/>
                  <a:gd name="connsiteX652" fmla="*/ 5571 w 10000"/>
                  <a:gd name="connsiteY652" fmla="*/ 8782 h 10000"/>
                  <a:gd name="connsiteX653" fmla="*/ 5579 w 10000"/>
                  <a:gd name="connsiteY653" fmla="*/ 8789 h 10000"/>
                  <a:gd name="connsiteX654" fmla="*/ 5593 w 10000"/>
                  <a:gd name="connsiteY654" fmla="*/ 8789 h 10000"/>
                  <a:gd name="connsiteX655" fmla="*/ 5596 w 10000"/>
                  <a:gd name="connsiteY655" fmla="*/ 8789 h 10000"/>
                  <a:gd name="connsiteX656" fmla="*/ 5626 w 10000"/>
                  <a:gd name="connsiteY656" fmla="*/ 8782 h 10000"/>
                  <a:gd name="connsiteX657" fmla="*/ 5629 w 10000"/>
                  <a:gd name="connsiteY657" fmla="*/ 8782 h 10000"/>
                  <a:gd name="connsiteX658" fmla="*/ 5637 w 10000"/>
                  <a:gd name="connsiteY658" fmla="*/ 8779 h 10000"/>
                  <a:gd name="connsiteX659" fmla="*/ 5648 w 10000"/>
                  <a:gd name="connsiteY659" fmla="*/ 8789 h 10000"/>
                  <a:gd name="connsiteX660" fmla="*/ 5665 w 10000"/>
                  <a:gd name="connsiteY660" fmla="*/ 8795 h 10000"/>
                  <a:gd name="connsiteX661" fmla="*/ 5676 w 10000"/>
                  <a:gd name="connsiteY661" fmla="*/ 8789 h 10000"/>
                  <a:gd name="connsiteX662" fmla="*/ 5684 w 10000"/>
                  <a:gd name="connsiteY662" fmla="*/ 8782 h 10000"/>
                  <a:gd name="connsiteX663" fmla="*/ 5693 w 10000"/>
                  <a:gd name="connsiteY663" fmla="*/ 8789 h 10000"/>
                  <a:gd name="connsiteX664" fmla="*/ 5715 w 10000"/>
                  <a:gd name="connsiteY664" fmla="*/ 8808 h 10000"/>
                  <a:gd name="connsiteX665" fmla="*/ 5731 w 10000"/>
                  <a:gd name="connsiteY665" fmla="*/ 8808 h 10000"/>
                  <a:gd name="connsiteX666" fmla="*/ 5740 w 10000"/>
                  <a:gd name="connsiteY666" fmla="*/ 8808 h 10000"/>
                  <a:gd name="connsiteX667" fmla="*/ 5765 w 10000"/>
                  <a:gd name="connsiteY667" fmla="*/ 8818 h 10000"/>
                  <a:gd name="connsiteX668" fmla="*/ 5781 w 10000"/>
                  <a:gd name="connsiteY668" fmla="*/ 8824 h 10000"/>
                  <a:gd name="connsiteX669" fmla="*/ 5798 w 10000"/>
                  <a:gd name="connsiteY669" fmla="*/ 8834 h 10000"/>
                  <a:gd name="connsiteX670" fmla="*/ 5814 w 10000"/>
                  <a:gd name="connsiteY670" fmla="*/ 8837 h 10000"/>
                  <a:gd name="connsiteX671" fmla="*/ 5831 w 10000"/>
                  <a:gd name="connsiteY671" fmla="*/ 8844 h 10000"/>
                  <a:gd name="connsiteX672" fmla="*/ 5842 w 10000"/>
                  <a:gd name="connsiteY672" fmla="*/ 8847 h 10000"/>
                  <a:gd name="connsiteX673" fmla="*/ 5859 w 10000"/>
                  <a:gd name="connsiteY673" fmla="*/ 8857 h 10000"/>
                  <a:gd name="connsiteX674" fmla="*/ 5870 w 10000"/>
                  <a:gd name="connsiteY674" fmla="*/ 8867 h 10000"/>
                  <a:gd name="connsiteX675" fmla="*/ 5878 w 10000"/>
                  <a:gd name="connsiteY675" fmla="*/ 8873 h 10000"/>
                  <a:gd name="connsiteX676" fmla="*/ 5895 w 10000"/>
                  <a:gd name="connsiteY676" fmla="*/ 8873 h 10000"/>
                  <a:gd name="connsiteX677" fmla="*/ 5911 w 10000"/>
                  <a:gd name="connsiteY677" fmla="*/ 8873 h 10000"/>
                  <a:gd name="connsiteX678" fmla="*/ 5931 w 10000"/>
                  <a:gd name="connsiteY678" fmla="*/ 8873 h 10000"/>
                  <a:gd name="connsiteX679" fmla="*/ 5950 w 10000"/>
                  <a:gd name="connsiteY679" fmla="*/ 8867 h 10000"/>
                  <a:gd name="connsiteX680" fmla="*/ 5967 w 10000"/>
                  <a:gd name="connsiteY680" fmla="*/ 8867 h 10000"/>
                  <a:gd name="connsiteX681" fmla="*/ 5975 w 10000"/>
                  <a:gd name="connsiteY681" fmla="*/ 8873 h 10000"/>
                  <a:gd name="connsiteX682" fmla="*/ 6000 w 10000"/>
                  <a:gd name="connsiteY682" fmla="*/ 8883 h 10000"/>
                  <a:gd name="connsiteX683" fmla="*/ 5997 w 10000"/>
                  <a:gd name="connsiteY683" fmla="*/ 8886 h 10000"/>
                  <a:gd name="connsiteX684" fmla="*/ 5997 w 10000"/>
                  <a:gd name="connsiteY684" fmla="*/ 8896 h 10000"/>
                  <a:gd name="connsiteX685" fmla="*/ 6014 w 10000"/>
                  <a:gd name="connsiteY685" fmla="*/ 8892 h 10000"/>
                  <a:gd name="connsiteX686" fmla="*/ 6028 w 10000"/>
                  <a:gd name="connsiteY686" fmla="*/ 8892 h 10000"/>
                  <a:gd name="connsiteX687" fmla="*/ 6053 w 10000"/>
                  <a:gd name="connsiteY687" fmla="*/ 8886 h 10000"/>
                  <a:gd name="connsiteX688" fmla="*/ 6072 w 10000"/>
                  <a:gd name="connsiteY688" fmla="*/ 8876 h 10000"/>
                  <a:gd name="connsiteX689" fmla="*/ 6089 w 10000"/>
                  <a:gd name="connsiteY689" fmla="*/ 8867 h 10000"/>
                  <a:gd name="connsiteX690" fmla="*/ 6111 w 10000"/>
                  <a:gd name="connsiteY690" fmla="*/ 8857 h 10000"/>
                  <a:gd name="connsiteX691" fmla="*/ 6127 w 10000"/>
                  <a:gd name="connsiteY691" fmla="*/ 8847 h 10000"/>
                  <a:gd name="connsiteX692" fmla="*/ 6152 w 10000"/>
                  <a:gd name="connsiteY692" fmla="*/ 8834 h 10000"/>
                  <a:gd name="connsiteX693" fmla="*/ 6183 w 10000"/>
                  <a:gd name="connsiteY693" fmla="*/ 8828 h 10000"/>
                  <a:gd name="connsiteX694" fmla="*/ 6175 w 10000"/>
                  <a:gd name="connsiteY694" fmla="*/ 8844 h 10000"/>
                  <a:gd name="connsiteX695" fmla="*/ 6169 w 10000"/>
                  <a:gd name="connsiteY695" fmla="*/ 8863 h 10000"/>
                  <a:gd name="connsiteX696" fmla="*/ 6158 w 10000"/>
                  <a:gd name="connsiteY696" fmla="*/ 8886 h 10000"/>
                  <a:gd name="connsiteX697" fmla="*/ 6152 w 10000"/>
                  <a:gd name="connsiteY697" fmla="*/ 8896 h 10000"/>
                  <a:gd name="connsiteX698" fmla="*/ 6150 w 10000"/>
                  <a:gd name="connsiteY698" fmla="*/ 8909 h 10000"/>
                  <a:gd name="connsiteX699" fmla="*/ 6152 w 10000"/>
                  <a:gd name="connsiteY699" fmla="*/ 8938 h 10000"/>
                  <a:gd name="connsiteX700" fmla="*/ 6158 w 10000"/>
                  <a:gd name="connsiteY700" fmla="*/ 8957 h 10000"/>
                  <a:gd name="connsiteX701" fmla="*/ 6161 w 10000"/>
                  <a:gd name="connsiteY701" fmla="*/ 8980 h 10000"/>
                  <a:gd name="connsiteX702" fmla="*/ 6166 w 10000"/>
                  <a:gd name="connsiteY702" fmla="*/ 8999 h 10000"/>
                  <a:gd name="connsiteX703" fmla="*/ 6175 w 10000"/>
                  <a:gd name="connsiteY703" fmla="*/ 9032 h 10000"/>
                  <a:gd name="connsiteX704" fmla="*/ 6183 w 10000"/>
                  <a:gd name="connsiteY704" fmla="*/ 9051 h 10000"/>
                  <a:gd name="connsiteX705" fmla="*/ 6191 w 10000"/>
                  <a:gd name="connsiteY705" fmla="*/ 9064 h 10000"/>
                  <a:gd name="connsiteX706" fmla="*/ 6194 w 10000"/>
                  <a:gd name="connsiteY706" fmla="*/ 9084 h 10000"/>
                  <a:gd name="connsiteX707" fmla="*/ 6208 w 10000"/>
                  <a:gd name="connsiteY707" fmla="*/ 9103 h 10000"/>
                  <a:gd name="connsiteX708" fmla="*/ 6208 w 10000"/>
                  <a:gd name="connsiteY708" fmla="*/ 9113 h 10000"/>
                  <a:gd name="connsiteX709" fmla="*/ 6216 w 10000"/>
                  <a:gd name="connsiteY709" fmla="*/ 9129 h 10000"/>
                  <a:gd name="connsiteX710" fmla="*/ 6230 w 10000"/>
                  <a:gd name="connsiteY710" fmla="*/ 9148 h 10000"/>
                  <a:gd name="connsiteX711" fmla="*/ 6241 w 10000"/>
                  <a:gd name="connsiteY711" fmla="*/ 9165 h 10000"/>
                  <a:gd name="connsiteX712" fmla="*/ 6249 w 10000"/>
                  <a:gd name="connsiteY712" fmla="*/ 9168 h 10000"/>
                  <a:gd name="connsiteX713" fmla="*/ 6266 w 10000"/>
                  <a:gd name="connsiteY713" fmla="*/ 9184 h 10000"/>
                  <a:gd name="connsiteX714" fmla="*/ 6280 w 10000"/>
                  <a:gd name="connsiteY714" fmla="*/ 9184 h 10000"/>
                  <a:gd name="connsiteX715" fmla="*/ 6288 w 10000"/>
                  <a:gd name="connsiteY715" fmla="*/ 9177 h 10000"/>
                  <a:gd name="connsiteX716" fmla="*/ 6299 w 10000"/>
                  <a:gd name="connsiteY716" fmla="*/ 9187 h 10000"/>
                  <a:gd name="connsiteX717" fmla="*/ 6305 w 10000"/>
                  <a:gd name="connsiteY717" fmla="*/ 9197 h 10000"/>
                  <a:gd name="connsiteX718" fmla="*/ 6310 w 10000"/>
                  <a:gd name="connsiteY718" fmla="*/ 9197 h 10000"/>
                  <a:gd name="connsiteX719" fmla="*/ 6321 w 10000"/>
                  <a:gd name="connsiteY719" fmla="*/ 9213 h 10000"/>
                  <a:gd name="connsiteX720" fmla="*/ 6335 w 10000"/>
                  <a:gd name="connsiteY720" fmla="*/ 9223 h 10000"/>
                  <a:gd name="connsiteX721" fmla="*/ 6338 w 10000"/>
                  <a:gd name="connsiteY721" fmla="*/ 9223 h 10000"/>
                  <a:gd name="connsiteX722" fmla="*/ 6355 w 10000"/>
                  <a:gd name="connsiteY722" fmla="*/ 9226 h 10000"/>
                  <a:gd name="connsiteX723" fmla="*/ 6363 w 10000"/>
                  <a:gd name="connsiteY723" fmla="*/ 9236 h 10000"/>
                  <a:gd name="connsiteX724" fmla="*/ 6380 w 10000"/>
                  <a:gd name="connsiteY724" fmla="*/ 9258 h 10000"/>
                  <a:gd name="connsiteX725" fmla="*/ 6393 w 10000"/>
                  <a:gd name="connsiteY725" fmla="*/ 9278 h 10000"/>
                  <a:gd name="connsiteX726" fmla="*/ 6396 w 10000"/>
                  <a:gd name="connsiteY726" fmla="*/ 9288 h 10000"/>
                  <a:gd name="connsiteX727" fmla="*/ 6407 w 10000"/>
                  <a:gd name="connsiteY727" fmla="*/ 9297 h 10000"/>
                  <a:gd name="connsiteX728" fmla="*/ 6410 w 10000"/>
                  <a:gd name="connsiteY728" fmla="*/ 9307 h 10000"/>
                  <a:gd name="connsiteX729" fmla="*/ 6416 w 10000"/>
                  <a:gd name="connsiteY729" fmla="*/ 9317 h 10000"/>
                  <a:gd name="connsiteX730" fmla="*/ 6424 w 10000"/>
                  <a:gd name="connsiteY730" fmla="*/ 9326 h 10000"/>
                  <a:gd name="connsiteX731" fmla="*/ 6435 w 10000"/>
                  <a:gd name="connsiteY731" fmla="*/ 9336 h 10000"/>
                  <a:gd name="connsiteX732" fmla="*/ 6443 w 10000"/>
                  <a:gd name="connsiteY732" fmla="*/ 9346 h 10000"/>
                  <a:gd name="connsiteX733" fmla="*/ 6449 w 10000"/>
                  <a:gd name="connsiteY733" fmla="*/ 9362 h 10000"/>
                  <a:gd name="connsiteX734" fmla="*/ 6452 w 10000"/>
                  <a:gd name="connsiteY734" fmla="*/ 9372 h 10000"/>
                  <a:gd name="connsiteX735" fmla="*/ 6449 w 10000"/>
                  <a:gd name="connsiteY735" fmla="*/ 9381 h 10000"/>
                  <a:gd name="connsiteX736" fmla="*/ 6465 w 10000"/>
                  <a:gd name="connsiteY736" fmla="*/ 9394 h 10000"/>
                  <a:gd name="connsiteX737" fmla="*/ 6468 w 10000"/>
                  <a:gd name="connsiteY737" fmla="*/ 9420 h 10000"/>
                  <a:gd name="connsiteX738" fmla="*/ 6493 w 10000"/>
                  <a:gd name="connsiteY738" fmla="*/ 9430 h 10000"/>
                  <a:gd name="connsiteX739" fmla="*/ 6507 w 10000"/>
                  <a:gd name="connsiteY739" fmla="*/ 9440 h 10000"/>
                  <a:gd name="connsiteX740" fmla="*/ 6524 w 10000"/>
                  <a:gd name="connsiteY740" fmla="*/ 9459 h 10000"/>
                  <a:gd name="connsiteX741" fmla="*/ 6532 w 10000"/>
                  <a:gd name="connsiteY741" fmla="*/ 9485 h 10000"/>
                  <a:gd name="connsiteX742" fmla="*/ 6537 w 10000"/>
                  <a:gd name="connsiteY742" fmla="*/ 9498 h 10000"/>
                  <a:gd name="connsiteX743" fmla="*/ 6571 w 10000"/>
                  <a:gd name="connsiteY743" fmla="*/ 9508 h 10000"/>
                  <a:gd name="connsiteX744" fmla="*/ 6596 w 10000"/>
                  <a:gd name="connsiteY744" fmla="*/ 9508 h 10000"/>
                  <a:gd name="connsiteX745" fmla="*/ 6637 w 10000"/>
                  <a:gd name="connsiteY745" fmla="*/ 9517 h 10000"/>
                  <a:gd name="connsiteX746" fmla="*/ 6662 w 10000"/>
                  <a:gd name="connsiteY746" fmla="*/ 9524 h 10000"/>
                  <a:gd name="connsiteX747" fmla="*/ 6679 w 10000"/>
                  <a:gd name="connsiteY747" fmla="*/ 9517 h 10000"/>
                  <a:gd name="connsiteX748" fmla="*/ 6679 w 10000"/>
                  <a:gd name="connsiteY748" fmla="*/ 9505 h 10000"/>
                  <a:gd name="connsiteX749" fmla="*/ 6690 w 10000"/>
                  <a:gd name="connsiteY749" fmla="*/ 9485 h 10000"/>
                  <a:gd name="connsiteX750" fmla="*/ 6693 w 10000"/>
                  <a:gd name="connsiteY750" fmla="*/ 9479 h 10000"/>
                  <a:gd name="connsiteX751" fmla="*/ 6706 w 10000"/>
                  <a:gd name="connsiteY751" fmla="*/ 9469 h 10000"/>
                  <a:gd name="connsiteX752" fmla="*/ 6709 w 10000"/>
                  <a:gd name="connsiteY752" fmla="*/ 9462 h 10000"/>
                  <a:gd name="connsiteX753" fmla="*/ 6717 w 10000"/>
                  <a:gd name="connsiteY753" fmla="*/ 9459 h 10000"/>
                  <a:gd name="connsiteX754" fmla="*/ 6726 w 10000"/>
                  <a:gd name="connsiteY754" fmla="*/ 9459 h 10000"/>
                  <a:gd name="connsiteX755" fmla="*/ 6742 w 10000"/>
                  <a:gd name="connsiteY755" fmla="*/ 9462 h 10000"/>
                  <a:gd name="connsiteX756" fmla="*/ 6759 w 10000"/>
                  <a:gd name="connsiteY756" fmla="*/ 9479 h 10000"/>
                  <a:gd name="connsiteX757" fmla="*/ 6781 w 10000"/>
                  <a:gd name="connsiteY757" fmla="*/ 9485 h 10000"/>
                  <a:gd name="connsiteX758" fmla="*/ 6795 w 10000"/>
                  <a:gd name="connsiteY758" fmla="*/ 9485 h 10000"/>
                  <a:gd name="connsiteX759" fmla="*/ 6803 w 10000"/>
                  <a:gd name="connsiteY759" fmla="*/ 9498 h 10000"/>
                  <a:gd name="connsiteX760" fmla="*/ 6806 w 10000"/>
                  <a:gd name="connsiteY760" fmla="*/ 9508 h 10000"/>
                  <a:gd name="connsiteX761" fmla="*/ 6823 w 10000"/>
                  <a:gd name="connsiteY761" fmla="*/ 9514 h 10000"/>
                  <a:gd name="connsiteX762" fmla="*/ 6831 w 10000"/>
                  <a:gd name="connsiteY762" fmla="*/ 9514 h 10000"/>
                  <a:gd name="connsiteX763" fmla="*/ 6848 w 10000"/>
                  <a:gd name="connsiteY763" fmla="*/ 9514 h 10000"/>
                  <a:gd name="connsiteX764" fmla="*/ 6856 w 10000"/>
                  <a:gd name="connsiteY764" fmla="*/ 9517 h 10000"/>
                  <a:gd name="connsiteX765" fmla="*/ 6878 w 10000"/>
                  <a:gd name="connsiteY765" fmla="*/ 9524 h 10000"/>
                  <a:gd name="connsiteX766" fmla="*/ 6895 w 10000"/>
                  <a:gd name="connsiteY766" fmla="*/ 9524 h 10000"/>
                  <a:gd name="connsiteX767" fmla="*/ 6917 w 10000"/>
                  <a:gd name="connsiteY767" fmla="*/ 9527 h 10000"/>
                  <a:gd name="connsiteX768" fmla="*/ 6934 w 10000"/>
                  <a:gd name="connsiteY768" fmla="*/ 9534 h 10000"/>
                  <a:gd name="connsiteX769" fmla="*/ 6961 w 10000"/>
                  <a:gd name="connsiteY769" fmla="*/ 9543 h 10000"/>
                  <a:gd name="connsiteX770" fmla="*/ 6989 w 10000"/>
                  <a:gd name="connsiteY770" fmla="*/ 9547 h 10000"/>
                  <a:gd name="connsiteX771" fmla="*/ 7014 w 10000"/>
                  <a:gd name="connsiteY771" fmla="*/ 9543 h 10000"/>
                  <a:gd name="connsiteX772" fmla="*/ 7033 w 10000"/>
                  <a:gd name="connsiteY772" fmla="*/ 9543 h 10000"/>
                  <a:gd name="connsiteX773" fmla="*/ 7042 w 10000"/>
                  <a:gd name="connsiteY773" fmla="*/ 9547 h 10000"/>
                  <a:gd name="connsiteX774" fmla="*/ 7069 w 10000"/>
                  <a:gd name="connsiteY774" fmla="*/ 9647 h 10000"/>
                  <a:gd name="connsiteX775" fmla="*/ 7122 w 10000"/>
                  <a:gd name="connsiteY775" fmla="*/ 9734 h 10000"/>
                  <a:gd name="connsiteX776" fmla="*/ 7147 w 10000"/>
                  <a:gd name="connsiteY776" fmla="*/ 9744 h 10000"/>
                  <a:gd name="connsiteX777" fmla="*/ 7169 w 10000"/>
                  <a:gd name="connsiteY777" fmla="*/ 9741 h 10000"/>
                  <a:gd name="connsiteX778" fmla="*/ 7177 w 10000"/>
                  <a:gd name="connsiteY778" fmla="*/ 9744 h 10000"/>
                  <a:gd name="connsiteX779" fmla="*/ 7186 w 10000"/>
                  <a:gd name="connsiteY779" fmla="*/ 9754 h 10000"/>
                  <a:gd name="connsiteX780" fmla="*/ 7191 w 10000"/>
                  <a:gd name="connsiteY780" fmla="*/ 9773 h 10000"/>
                  <a:gd name="connsiteX781" fmla="*/ 7208 w 10000"/>
                  <a:gd name="connsiteY781" fmla="*/ 9783 h 10000"/>
                  <a:gd name="connsiteX782" fmla="*/ 7219 w 10000"/>
                  <a:gd name="connsiteY782" fmla="*/ 9793 h 10000"/>
                  <a:gd name="connsiteX783" fmla="*/ 7235 w 10000"/>
                  <a:gd name="connsiteY783" fmla="*/ 9802 h 10000"/>
                  <a:gd name="connsiteX784" fmla="*/ 7249 w 10000"/>
                  <a:gd name="connsiteY784" fmla="*/ 9819 h 10000"/>
                  <a:gd name="connsiteX785" fmla="*/ 7255 w 10000"/>
                  <a:gd name="connsiteY785" fmla="*/ 9835 h 10000"/>
                  <a:gd name="connsiteX786" fmla="*/ 7255 w 10000"/>
                  <a:gd name="connsiteY786" fmla="*/ 9848 h 10000"/>
                  <a:gd name="connsiteX787" fmla="*/ 7249 w 10000"/>
                  <a:gd name="connsiteY787" fmla="*/ 9848 h 10000"/>
                  <a:gd name="connsiteX788" fmla="*/ 7244 w 10000"/>
                  <a:gd name="connsiteY788" fmla="*/ 9858 h 10000"/>
                  <a:gd name="connsiteX789" fmla="*/ 7235 w 10000"/>
                  <a:gd name="connsiteY789" fmla="*/ 9883 h 10000"/>
                  <a:gd name="connsiteX790" fmla="*/ 7244 w 10000"/>
                  <a:gd name="connsiteY790" fmla="*/ 9903 h 10000"/>
                  <a:gd name="connsiteX791" fmla="*/ 7258 w 10000"/>
                  <a:gd name="connsiteY791" fmla="*/ 9926 h 10000"/>
                  <a:gd name="connsiteX792" fmla="*/ 7263 w 10000"/>
                  <a:gd name="connsiteY792" fmla="*/ 9948 h 10000"/>
                  <a:gd name="connsiteX793" fmla="*/ 7274 w 10000"/>
                  <a:gd name="connsiteY793" fmla="*/ 9968 h 10000"/>
                  <a:gd name="connsiteX794" fmla="*/ 7283 w 10000"/>
                  <a:gd name="connsiteY794" fmla="*/ 9987 h 10000"/>
                  <a:gd name="connsiteX795" fmla="*/ 7291 w 10000"/>
                  <a:gd name="connsiteY795" fmla="*/ 10000 h 10000"/>
                  <a:gd name="connsiteX796" fmla="*/ 7305 w 10000"/>
                  <a:gd name="connsiteY796" fmla="*/ 9997 h 10000"/>
                  <a:gd name="connsiteX797" fmla="*/ 7313 w 10000"/>
                  <a:gd name="connsiteY797" fmla="*/ 9977 h 10000"/>
                  <a:gd name="connsiteX798" fmla="*/ 7324 w 10000"/>
                  <a:gd name="connsiteY798" fmla="*/ 9968 h 10000"/>
                  <a:gd name="connsiteX799" fmla="*/ 7341 w 10000"/>
                  <a:gd name="connsiteY799" fmla="*/ 9971 h 10000"/>
                  <a:gd name="connsiteX800" fmla="*/ 7368 w 10000"/>
                  <a:gd name="connsiteY800" fmla="*/ 9987 h 10000"/>
                  <a:gd name="connsiteX801" fmla="*/ 7380 w 10000"/>
                  <a:gd name="connsiteY801" fmla="*/ 9990 h 10000"/>
                  <a:gd name="connsiteX802" fmla="*/ 7393 w 10000"/>
                  <a:gd name="connsiteY802" fmla="*/ 9981 h 10000"/>
                  <a:gd name="connsiteX803" fmla="*/ 7404 w 10000"/>
                  <a:gd name="connsiteY803" fmla="*/ 9968 h 10000"/>
                  <a:gd name="connsiteX804" fmla="*/ 7418 w 10000"/>
                  <a:gd name="connsiteY804" fmla="*/ 9948 h 10000"/>
                  <a:gd name="connsiteX805" fmla="*/ 7427 w 10000"/>
                  <a:gd name="connsiteY805" fmla="*/ 9922 h 10000"/>
                  <a:gd name="connsiteX806" fmla="*/ 7427 w 10000"/>
                  <a:gd name="connsiteY806" fmla="*/ 9906 h 10000"/>
                  <a:gd name="connsiteX807" fmla="*/ 7404 w 10000"/>
                  <a:gd name="connsiteY807" fmla="*/ 9877 h 10000"/>
                  <a:gd name="connsiteX808" fmla="*/ 7388 w 10000"/>
                  <a:gd name="connsiteY808" fmla="*/ 9854 h 10000"/>
                  <a:gd name="connsiteX809" fmla="*/ 7385 w 10000"/>
                  <a:gd name="connsiteY809" fmla="*/ 9845 h 10000"/>
                  <a:gd name="connsiteX810" fmla="*/ 7385 w 10000"/>
                  <a:gd name="connsiteY810" fmla="*/ 9825 h 10000"/>
                  <a:gd name="connsiteX811" fmla="*/ 7385 w 10000"/>
                  <a:gd name="connsiteY811" fmla="*/ 9819 h 10000"/>
                  <a:gd name="connsiteX812" fmla="*/ 7393 w 10000"/>
                  <a:gd name="connsiteY812" fmla="*/ 9809 h 10000"/>
                  <a:gd name="connsiteX813" fmla="*/ 7404 w 10000"/>
                  <a:gd name="connsiteY813" fmla="*/ 9793 h 10000"/>
                  <a:gd name="connsiteX814" fmla="*/ 7413 w 10000"/>
                  <a:gd name="connsiteY814" fmla="*/ 9783 h 10000"/>
                  <a:gd name="connsiteX815" fmla="*/ 7404 w 10000"/>
                  <a:gd name="connsiteY815" fmla="*/ 9770 h 10000"/>
                  <a:gd name="connsiteX816" fmla="*/ 7388 w 10000"/>
                  <a:gd name="connsiteY816" fmla="*/ 9760 h 10000"/>
                  <a:gd name="connsiteX817" fmla="*/ 7371 w 10000"/>
                  <a:gd name="connsiteY817" fmla="*/ 9744 h 10000"/>
                  <a:gd name="connsiteX818" fmla="*/ 7363 w 10000"/>
                  <a:gd name="connsiteY818" fmla="*/ 9731 h 10000"/>
                  <a:gd name="connsiteX819" fmla="*/ 7355 w 10000"/>
                  <a:gd name="connsiteY819" fmla="*/ 9715 h 10000"/>
                  <a:gd name="connsiteX820" fmla="*/ 7360 w 10000"/>
                  <a:gd name="connsiteY820" fmla="*/ 9686 h 10000"/>
                  <a:gd name="connsiteX821" fmla="*/ 7363 w 10000"/>
                  <a:gd name="connsiteY821" fmla="*/ 9657 h 10000"/>
                  <a:gd name="connsiteX822" fmla="*/ 7360 w 10000"/>
                  <a:gd name="connsiteY822" fmla="*/ 9631 h 10000"/>
                  <a:gd name="connsiteX823" fmla="*/ 7346 w 10000"/>
                  <a:gd name="connsiteY823" fmla="*/ 9611 h 10000"/>
                  <a:gd name="connsiteX824" fmla="*/ 7332 w 10000"/>
                  <a:gd name="connsiteY824" fmla="*/ 9585 h 10000"/>
                  <a:gd name="connsiteX825" fmla="*/ 7324 w 10000"/>
                  <a:gd name="connsiteY825" fmla="*/ 9573 h 10000"/>
                  <a:gd name="connsiteX826" fmla="*/ 7324 w 10000"/>
                  <a:gd name="connsiteY826" fmla="*/ 9553 h 10000"/>
                  <a:gd name="connsiteX827" fmla="*/ 7324 w 10000"/>
                  <a:gd name="connsiteY827" fmla="*/ 9543 h 10000"/>
                  <a:gd name="connsiteX828" fmla="*/ 7324 w 10000"/>
                  <a:gd name="connsiteY828" fmla="*/ 9517 h 10000"/>
                  <a:gd name="connsiteX829" fmla="*/ 7324 w 10000"/>
                  <a:gd name="connsiteY829" fmla="*/ 9498 h 10000"/>
                  <a:gd name="connsiteX830" fmla="*/ 7332 w 10000"/>
                  <a:gd name="connsiteY830" fmla="*/ 9479 h 10000"/>
                  <a:gd name="connsiteX831" fmla="*/ 7341 w 10000"/>
                  <a:gd name="connsiteY831" fmla="*/ 9462 h 10000"/>
                  <a:gd name="connsiteX832" fmla="*/ 7352 w 10000"/>
                  <a:gd name="connsiteY832" fmla="*/ 9459 h 10000"/>
                  <a:gd name="connsiteX833" fmla="*/ 7360 w 10000"/>
                  <a:gd name="connsiteY833" fmla="*/ 9443 h 10000"/>
                  <a:gd name="connsiteX834" fmla="*/ 7363 w 10000"/>
                  <a:gd name="connsiteY834" fmla="*/ 9433 h 10000"/>
                  <a:gd name="connsiteX835" fmla="*/ 7377 w 10000"/>
                  <a:gd name="connsiteY835" fmla="*/ 9433 h 10000"/>
                  <a:gd name="connsiteX836" fmla="*/ 7388 w 10000"/>
                  <a:gd name="connsiteY836" fmla="*/ 9430 h 10000"/>
                  <a:gd name="connsiteX837" fmla="*/ 7396 w 10000"/>
                  <a:gd name="connsiteY837" fmla="*/ 9430 h 10000"/>
                  <a:gd name="connsiteX838" fmla="*/ 7402 w 10000"/>
                  <a:gd name="connsiteY838" fmla="*/ 9424 h 10000"/>
                  <a:gd name="connsiteX839" fmla="*/ 7396 w 10000"/>
                  <a:gd name="connsiteY839" fmla="*/ 9414 h 10000"/>
                  <a:gd name="connsiteX840" fmla="*/ 7388 w 10000"/>
                  <a:gd name="connsiteY840" fmla="*/ 9401 h 10000"/>
                  <a:gd name="connsiteX841" fmla="*/ 7371 w 10000"/>
                  <a:gd name="connsiteY841" fmla="*/ 9391 h 10000"/>
                  <a:gd name="connsiteX842" fmla="*/ 7355 w 10000"/>
                  <a:gd name="connsiteY842" fmla="*/ 9375 h 10000"/>
                  <a:gd name="connsiteX843" fmla="*/ 7332 w 10000"/>
                  <a:gd name="connsiteY843" fmla="*/ 9356 h 10000"/>
                  <a:gd name="connsiteX844" fmla="*/ 7313 w 10000"/>
                  <a:gd name="connsiteY844" fmla="*/ 9330 h 10000"/>
                  <a:gd name="connsiteX845" fmla="*/ 7307 w 10000"/>
                  <a:gd name="connsiteY845" fmla="*/ 9310 h 10000"/>
                  <a:gd name="connsiteX846" fmla="*/ 7305 w 10000"/>
                  <a:gd name="connsiteY846" fmla="*/ 9291 h 10000"/>
                  <a:gd name="connsiteX847" fmla="*/ 7305 w 10000"/>
                  <a:gd name="connsiteY847" fmla="*/ 9278 h 10000"/>
                  <a:gd name="connsiteX848" fmla="*/ 7296 w 10000"/>
                  <a:gd name="connsiteY848" fmla="*/ 9268 h 10000"/>
                  <a:gd name="connsiteX849" fmla="*/ 7296 w 10000"/>
                  <a:gd name="connsiteY849" fmla="*/ 9249 h 10000"/>
                  <a:gd name="connsiteX850" fmla="*/ 7291 w 10000"/>
                  <a:gd name="connsiteY850" fmla="*/ 9226 h 10000"/>
                  <a:gd name="connsiteX851" fmla="*/ 7283 w 10000"/>
                  <a:gd name="connsiteY851" fmla="*/ 9213 h 10000"/>
                  <a:gd name="connsiteX852" fmla="*/ 7274 w 10000"/>
                  <a:gd name="connsiteY852" fmla="*/ 9194 h 10000"/>
                  <a:gd name="connsiteX853" fmla="*/ 7274 w 10000"/>
                  <a:gd name="connsiteY853" fmla="*/ 9174 h 10000"/>
                  <a:gd name="connsiteX854" fmla="*/ 7280 w 10000"/>
                  <a:gd name="connsiteY854" fmla="*/ 9148 h 10000"/>
                  <a:gd name="connsiteX855" fmla="*/ 7283 w 10000"/>
                  <a:gd name="connsiteY855" fmla="*/ 9119 h 10000"/>
                  <a:gd name="connsiteX856" fmla="*/ 7291 w 10000"/>
                  <a:gd name="connsiteY856" fmla="*/ 9100 h 10000"/>
                  <a:gd name="connsiteX857" fmla="*/ 7307 w 10000"/>
                  <a:gd name="connsiteY857" fmla="*/ 9080 h 10000"/>
                  <a:gd name="connsiteX858" fmla="*/ 7324 w 10000"/>
                  <a:gd name="connsiteY858" fmla="*/ 9054 h 10000"/>
                  <a:gd name="connsiteX859" fmla="*/ 7341 w 10000"/>
                  <a:gd name="connsiteY859" fmla="*/ 9054 h 10000"/>
                  <a:gd name="connsiteX860" fmla="*/ 7352 w 10000"/>
                  <a:gd name="connsiteY860" fmla="*/ 9054 h 10000"/>
                  <a:gd name="connsiteX861" fmla="*/ 7346 w 10000"/>
                  <a:gd name="connsiteY861" fmla="*/ 9032 h 10000"/>
                  <a:gd name="connsiteX862" fmla="*/ 7341 w 10000"/>
                  <a:gd name="connsiteY862" fmla="*/ 9022 h 10000"/>
                  <a:gd name="connsiteX863" fmla="*/ 7352 w 10000"/>
                  <a:gd name="connsiteY863" fmla="*/ 8999 h 10000"/>
                  <a:gd name="connsiteX864" fmla="*/ 7360 w 10000"/>
                  <a:gd name="connsiteY864" fmla="*/ 8967 h 10000"/>
                  <a:gd name="connsiteX865" fmla="*/ 7368 w 10000"/>
                  <a:gd name="connsiteY865" fmla="*/ 8922 h 10000"/>
                  <a:gd name="connsiteX866" fmla="*/ 7377 w 10000"/>
                  <a:gd name="connsiteY866" fmla="*/ 8896 h 10000"/>
                  <a:gd name="connsiteX867" fmla="*/ 7380 w 10000"/>
                  <a:gd name="connsiteY867" fmla="*/ 8867 h 10000"/>
                  <a:gd name="connsiteX868" fmla="*/ 7402 w 10000"/>
                  <a:gd name="connsiteY868" fmla="*/ 8824 h 10000"/>
                  <a:gd name="connsiteX869" fmla="*/ 7402 w 10000"/>
                  <a:gd name="connsiteY869" fmla="*/ 8808 h 10000"/>
                  <a:gd name="connsiteX870" fmla="*/ 7393 w 10000"/>
                  <a:gd name="connsiteY870" fmla="*/ 8795 h 10000"/>
                  <a:gd name="connsiteX871" fmla="*/ 7388 w 10000"/>
                  <a:gd name="connsiteY871" fmla="*/ 8799 h 10000"/>
                  <a:gd name="connsiteX872" fmla="*/ 7396 w 10000"/>
                  <a:gd name="connsiteY872" fmla="*/ 8789 h 10000"/>
                  <a:gd name="connsiteX873" fmla="*/ 7404 w 10000"/>
                  <a:gd name="connsiteY873" fmla="*/ 8789 h 10000"/>
                  <a:gd name="connsiteX874" fmla="*/ 7421 w 10000"/>
                  <a:gd name="connsiteY874" fmla="*/ 8769 h 10000"/>
                  <a:gd name="connsiteX875" fmla="*/ 7443 w 10000"/>
                  <a:gd name="connsiteY875" fmla="*/ 8763 h 10000"/>
                  <a:gd name="connsiteX876" fmla="*/ 7452 w 10000"/>
                  <a:gd name="connsiteY876" fmla="*/ 8769 h 10000"/>
                  <a:gd name="connsiteX877" fmla="*/ 7468 w 10000"/>
                  <a:gd name="connsiteY877" fmla="*/ 8769 h 10000"/>
                  <a:gd name="connsiteX878" fmla="*/ 7499 w 10000"/>
                  <a:gd name="connsiteY878" fmla="*/ 8763 h 10000"/>
                  <a:gd name="connsiteX879" fmla="*/ 7526 w 10000"/>
                  <a:gd name="connsiteY879" fmla="*/ 8763 h 10000"/>
                  <a:gd name="connsiteX880" fmla="*/ 7532 w 10000"/>
                  <a:gd name="connsiteY880" fmla="*/ 8763 h 10000"/>
                  <a:gd name="connsiteX881" fmla="*/ 7554 w 10000"/>
                  <a:gd name="connsiteY881" fmla="*/ 8744 h 10000"/>
                  <a:gd name="connsiteX882" fmla="*/ 7571 w 10000"/>
                  <a:gd name="connsiteY882" fmla="*/ 8731 h 10000"/>
                  <a:gd name="connsiteX883" fmla="*/ 7587 w 10000"/>
                  <a:gd name="connsiteY883" fmla="*/ 8711 h 10000"/>
                  <a:gd name="connsiteX884" fmla="*/ 7607 w 10000"/>
                  <a:gd name="connsiteY884" fmla="*/ 8711 h 10000"/>
                  <a:gd name="connsiteX885" fmla="*/ 7634 w 10000"/>
                  <a:gd name="connsiteY885" fmla="*/ 8705 h 10000"/>
                  <a:gd name="connsiteX886" fmla="*/ 7643 w 10000"/>
                  <a:gd name="connsiteY886" fmla="*/ 8682 h 10000"/>
                  <a:gd name="connsiteX887" fmla="*/ 7654 w 10000"/>
                  <a:gd name="connsiteY887" fmla="*/ 8666 h 10000"/>
                  <a:gd name="connsiteX888" fmla="*/ 7668 w 10000"/>
                  <a:gd name="connsiteY888" fmla="*/ 8666 h 10000"/>
                  <a:gd name="connsiteX889" fmla="*/ 7676 w 10000"/>
                  <a:gd name="connsiteY889" fmla="*/ 8682 h 10000"/>
                  <a:gd name="connsiteX890" fmla="*/ 7704 w 10000"/>
                  <a:gd name="connsiteY890" fmla="*/ 8669 h 10000"/>
                  <a:gd name="connsiteX891" fmla="*/ 7712 w 10000"/>
                  <a:gd name="connsiteY891" fmla="*/ 8669 h 10000"/>
                  <a:gd name="connsiteX892" fmla="*/ 7720 w 10000"/>
                  <a:gd name="connsiteY892" fmla="*/ 8669 h 10000"/>
                  <a:gd name="connsiteX893" fmla="*/ 7726 w 10000"/>
                  <a:gd name="connsiteY893" fmla="*/ 8656 h 10000"/>
                  <a:gd name="connsiteX894" fmla="*/ 7734 w 10000"/>
                  <a:gd name="connsiteY894" fmla="*/ 8650 h 10000"/>
                  <a:gd name="connsiteX895" fmla="*/ 7742 w 10000"/>
                  <a:gd name="connsiteY895" fmla="*/ 8650 h 10000"/>
                  <a:gd name="connsiteX896" fmla="*/ 7759 w 10000"/>
                  <a:gd name="connsiteY896" fmla="*/ 8650 h 10000"/>
                  <a:gd name="connsiteX897" fmla="*/ 7756 w 10000"/>
                  <a:gd name="connsiteY897" fmla="*/ 8630 h 10000"/>
                  <a:gd name="connsiteX898" fmla="*/ 7751 w 10000"/>
                  <a:gd name="connsiteY898" fmla="*/ 8627 h 10000"/>
                  <a:gd name="connsiteX899" fmla="*/ 7742 w 10000"/>
                  <a:gd name="connsiteY899" fmla="*/ 8620 h 10000"/>
                  <a:gd name="connsiteX900" fmla="*/ 7734 w 10000"/>
                  <a:gd name="connsiteY900" fmla="*/ 8591 h 10000"/>
                  <a:gd name="connsiteX901" fmla="*/ 7709 w 10000"/>
                  <a:gd name="connsiteY901" fmla="*/ 8582 h 10000"/>
                  <a:gd name="connsiteX902" fmla="*/ 7695 w 10000"/>
                  <a:gd name="connsiteY902" fmla="*/ 8578 h 10000"/>
                  <a:gd name="connsiteX903" fmla="*/ 7668 w 10000"/>
                  <a:gd name="connsiteY903" fmla="*/ 8562 h 10000"/>
                  <a:gd name="connsiteX904" fmla="*/ 7645 w 10000"/>
                  <a:gd name="connsiteY904" fmla="*/ 8552 h 10000"/>
                  <a:gd name="connsiteX905" fmla="*/ 7615 w 10000"/>
                  <a:gd name="connsiteY905" fmla="*/ 8543 h 10000"/>
                  <a:gd name="connsiteX906" fmla="*/ 7596 w 10000"/>
                  <a:gd name="connsiteY906" fmla="*/ 8527 h 10000"/>
                  <a:gd name="connsiteX907" fmla="*/ 7565 w 10000"/>
                  <a:gd name="connsiteY907" fmla="*/ 8494 h 10000"/>
                  <a:gd name="connsiteX908" fmla="*/ 7562 w 10000"/>
                  <a:gd name="connsiteY908" fmla="*/ 8475 h 10000"/>
                  <a:gd name="connsiteX909" fmla="*/ 7540 w 10000"/>
                  <a:gd name="connsiteY909" fmla="*/ 8455 h 10000"/>
                  <a:gd name="connsiteX910" fmla="*/ 7535 w 10000"/>
                  <a:gd name="connsiteY910" fmla="*/ 8446 h 10000"/>
                  <a:gd name="connsiteX911" fmla="*/ 7535 w 10000"/>
                  <a:gd name="connsiteY911" fmla="*/ 8420 h 10000"/>
                  <a:gd name="connsiteX912" fmla="*/ 7535 w 10000"/>
                  <a:gd name="connsiteY912" fmla="*/ 8391 h 10000"/>
                  <a:gd name="connsiteX913" fmla="*/ 7548 w 10000"/>
                  <a:gd name="connsiteY913" fmla="*/ 8345 h 10000"/>
                  <a:gd name="connsiteX914" fmla="*/ 7562 w 10000"/>
                  <a:gd name="connsiteY914" fmla="*/ 8319 h 10000"/>
                  <a:gd name="connsiteX915" fmla="*/ 7582 w 10000"/>
                  <a:gd name="connsiteY915" fmla="*/ 8310 h 10000"/>
                  <a:gd name="connsiteX916" fmla="*/ 7607 w 10000"/>
                  <a:gd name="connsiteY916" fmla="*/ 8300 h 10000"/>
                  <a:gd name="connsiteX917" fmla="*/ 7629 w 10000"/>
                  <a:gd name="connsiteY917" fmla="*/ 8300 h 10000"/>
                  <a:gd name="connsiteX918" fmla="*/ 7651 w 10000"/>
                  <a:gd name="connsiteY918" fmla="*/ 8297 h 10000"/>
                  <a:gd name="connsiteX919" fmla="*/ 7668 w 10000"/>
                  <a:gd name="connsiteY919" fmla="*/ 8280 h 10000"/>
                  <a:gd name="connsiteX920" fmla="*/ 7687 w 10000"/>
                  <a:gd name="connsiteY920" fmla="*/ 8267 h 10000"/>
                  <a:gd name="connsiteX921" fmla="*/ 7693 w 10000"/>
                  <a:gd name="connsiteY921" fmla="*/ 8261 h 10000"/>
                  <a:gd name="connsiteX922" fmla="*/ 7701 w 10000"/>
                  <a:gd name="connsiteY922" fmla="*/ 8248 h 10000"/>
                  <a:gd name="connsiteX923" fmla="*/ 7712 w 10000"/>
                  <a:gd name="connsiteY923" fmla="*/ 8238 h 10000"/>
                  <a:gd name="connsiteX924" fmla="*/ 7731 w 10000"/>
                  <a:gd name="connsiteY924" fmla="*/ 8222 h 10000"/>
                  <a:gd name="connsiteX925" fmla="*/ 7740 w 10000"/>
                  <a:gd name="connsiteY925" fmla="*/ 8206 h 10000"/>
                  <a:gd name="connsiteX926" fmla="*/ 7756 w 10000"/>
                  <a:gd name="connsiteY926" fmla="*/ 8183 h 10000"/>
                  <a:gd name="connsiteX927" fmla="*/ 7773 w 10000"/>
                  <a:gd name="connsiteY927" fmla="*/ 8177 h 10000"/>
                  <a:gd name="connsiteX928" fmla="*/ 7784 w 10000"/>
                  <a:gd name="connsiteY928" fmla="*/ 8183 h 10000"/>
                  <a:gd name="connsiteX929" fmla="*/ 7801 w 10000"/>
                  <a:gd name="connsiteY929" fmla="*/ 8174 h 10000"/>
                  <a:gd name="connsiteX930" fmla="*/ 7801 w 10000"/>
                  <a:gd name="connsiteY930" fmla="*/ 8157 h 10000"/>
                  <a:gd name="connsiteX931" fmla="*/ 7817 w 10000"/>
                  <a:gd name="connsiteY931" fmla="*/ 8164 h 10000"/>
                  <a:gd name="connsiteX932" fmla="*/ 7837 w 10000"/>
                  <a:gd name="connsiteY932" fmla="*/ 8164 h 10000"/>
                  <a:gd name="connsiteX933" fmla="*/ 7856 w 10000"/>
                  <a:gd name="connsiteY933" fmla="*/ 8164 h 10000"/>
                  <a:gd name="connsiteX934" fmla="*/ 7870 w 10000"/>
                  <a:gd name="connsiteY934" fmla="*/ 8167 h 10000"/>
                  <a:gd name="connsiteX935" fmla="*/ 7881 w 10000"/>
                  <a:gd name="connsiteY935" fmla="*/ 8174 h 10000"/>
                  <a:gd name="connsiteX936" fmla="*/ 7898 w 10000"/>
                  <a:gd name="connsiteY936" fmla="*/ 8187 h 10000"/>
                  <a:gd name="connsiteX937" fmla="*/ 7917 w 10000"/>
                  <a:gd name="connsiteY937" fmla="*/ 8187 h 10000"/>
                  <a:gd name="connsiteX938" fmla="*/ 7928 w 10000"/>
                  <a:gd name="connsiteY938" fmla="*/ 8157 h 10000"/>
                  <a:gd name="connsiteX939" fmla="*/ 7942 w 10000"/>
                  <a:gd name="connsiteY939" fmla="*/ 8157 h 10000"/>
                  <a:gd name="connsiteX940" fmla="*/ 7958 w 10000"/>
                  <a:gd name="connsiteY940" fmla="*/ 8164 h 10000"/>
                  <a:gd name="connsiteX941" fmla="*/ 7983 w 10000"/>
                  <a:gd name="connsiteY941" fmla="*/ 8144 h 10000"/>
                  <a:gd name="connsiteX942" fmla="*/ 8000 w 10000"/>
                  <a:gd name="connsiteY942" fmla="*/ 8109 h 10000"/>
                  <a:gd name="connsiteX943" fmla="*/ 7994 w 10000"/>
                  <a:gd name="connsiteY943" fmla="*/ 8093 h 10000"/>
                  <a:gd name="connsiteX944" fmla="*/ 7983 w 10000"/>
                  <a:gd name="connsiteY944" fmla="*/ 8070 h 10000"/>
                  <a:gd name="connsiteX945" fmla="*/ 7986 w 10000"/>
                  <a:gd name="connsiteY945" fmla="*/ 8063 h 10000"/>
                  <a:gd name="connsiteX946" fmla="*/ 7978 w 10000"/>
                  <a:gd name="connsiteY946" fmla="*/ 8044 h 10000"/>
                  <a:gd name="connsiteX947" fmla="*/ 7986 w 10000"/>
                  <a:gd name="connsiteY947" fmla="*/ 8002 h 10000"/>
                  <a:gd name="connsiteX948" fmla="*/ 7983 w 10000"/>
                  <a:gd name="connsiteY948" fmla="*/ 7947 h 10000"/>
                  <a:gd name="connsiteX949" fmla="*/ 7961 w 10000"/>
                  <a:gd name="connsiteY949" fmla="*/ 7931 h 10000"/>
                  <a:gd name="connsiteX950" fmla="*/ 7958 w 10000"/>
                  <a:gd name="connsiteY950" fmla="*/ 7898 h 10000"/>
                  <a:gd name="connsiteX951" fmla="*/ 7953 w 10000"/>
                  <a:gd name="connsiteY951" fmla="*/ 7856 h 10000"/>
                  <a:gd name="connsiteX952" fmla="*/ 7967 w 10000"/>
                  <a:gd name="connsiteY952" fmla="*/ 7837 h 10000"/>
                  <a:gd name="connsiteX953" fmla="*/ 7950 w 10000"/>
                  <a:gd name="connsiteY953" fmla="*/ 7824 h 10000"/>
                  <a:gd name="connsiteX954" fmla="*/ 7906 w 10000"/>
                  <a:gd name="connsiteY954" fmla="*/ 7814 h 10000"/>
                  <a:gd name="connsiteX955" fmla="*/ 7878 w 10000"/>
                  <a:gd name="connsiteY955" fmla="*/ 7814 h 10000"/>
                  <a:gd name="connsiteX956" fmla="*/ 7870 w 10000"/>
                  <a:gd name="connsiteY956" fmla="*/ 7795 h 10000"/>
                  <a:gd name="connsiteX957" fmla="*/ 7878 w 10000"/>
                  <a:gd name="connsiteY957" fmla="*/ 7778 h 10000"/>
                  <a:gd name="connsiteX958" fmla="*/ 7881 w 10000"/>
                  <a:gd name="connsiteY958" fmla="*/ 7775 h 10000"/>
                  <a:gd name="connsiteX959" fmla="*/ 7878 w 10000"/>
                  <a:gd name="connsiteY959" fmla="*/ 7743 h 10000"/>
                  <a:gd name="connsiteX960" fmla="*/ 7895 w 10000"/>
                  <a:gd name="connsiteY960" fmla="*/ 7733 h 10000"/>
                  <a:gd name="connsiteX961" fmla="*/ 7911 w 10000"/>
                  <a:gd name="connsiteY961" fmla="*/ 7710 h 10000"/>
                  <a:gd name="connsiteX962" fmla="*/ 7911 w 10000"/>
                  <a:gd name="connsiteY962" fmla="*/ 7665 h 10000"/>
                  <a:gd name="connsiteX963" fmla="*/ 7917 w 10000"/>
                  <a:gd name="connsiteY963" fmla="*/ 7600 h 10000"/>
                  <a:gd name="connsiteX964" fmla="*/ 7928 w 10000"/>
                  <a:gd name="connsiteY964" fmla="*/ 7581 h 10000"/>
                  <a:gd name="connsiteX965" fmla="*/ 7917 w 10000"/>
                  <a:gd name="connsiteY965" fmla="*/ 7474 h 10000"/>
                  <a:gd name="connsiteX966" fmla="*/ 7873 w 10000"/>
                  <a:gd name="connsiteY966" fmla="*/ 7335 h 10000"/>
                  <a:gd name="connsiteX967" fmla="*/ 7756 w 10000"/>
                  <a:gd name="connsiteY967" fmla="*/ 7050 h 10000"/>
                  <a:gd name="connsiteX968" fmla="*/ 7679 w 10000"/>
                  <a:gd name="connsiteY968" fmla="*/ 6839 h 10000"/>
                  <a:gd name="connsiteX969" fmla="*/ 7668 w 10000"/>
                  <a:gd name="connsiteY969" fmla="*/ 6823 h 10000"/>
                  <a:gd name="connsiteX970" fmla="*/ 7659 w 10000"/>
                  <a:gd name="connsiteY970" fmla="*/ 6768 h 10000"/>
                  <a:gd name="connsiteX971" fmla="*/ 7659 w 10000"/>
                  <a:gd name="connsiteY971" fmla="*/ 6739 h 10000"/>
                  <a:gd name="connsiteX972" fmla="*/ 7651 w 10000"/>
                  <a:gd name="connsiteY972" fmla="*/ 6713 h 10000"/>
                  <a:gd name="connsiteX973" fmla="*/ 7654 w 10000"/>
                  <a:gd name="connsiteY973" fmla="*/ 6684 h 10000"/>
                  <a:gd name="connsiteX974" fmla="*/ 7643 w 10000"/>
                  <a:gd name="connsiteY974" fmla="*/ 6626 h 10000"/>
                  <a:gd name="connsiteX975" fmla="*/ 7629 w 10000"/>
                  <a:gd name="connsiteY975" fmla="*/ 6600 h 10000"/>
                  <a:gd name="connsiteX976" fmla="*/ 7629 w 10000"/>
                  <a:gd name="connsiteY976" fmla="*/ 6580 h 10000"/>
                  <a:gd name="connsiteX977" fmla="*/ 7623 w 10000"/>
                  <a:gd name="connsiteY977" fmla="*/ 6541 h 10000"/>
                  <a:gd name="connsiteX978" fmla="*/ 7615 w 10000"/>
                  <a:gd name="connsiteY978" fmla="*/ 6522 h 10000"/>
                  <a:gd name="connsiteX979" fmla="*/ 7598 w 10000"/>
                  <a:gd name="connsiteY979" fmla="*/ 6509 h 10000"/>
                  <a:gd name="connsiteX980" fmla="*/ 7587 w 10000"/>
                  <a:gd name="connsiteY980" fmla="*/ 6493 h 10000"/>
                  <a:gd name="connsiteX981" fmla="*/ 7579 w 10000"/>
                  <a:gd name="connsiteY981" fmla="*/ 6464 h 10000"/>
                  <a:gd name="connsiteX982" fmla="*/ 7587 w 10000"/>
                  <a:gd name="connsiteY982" fmla="*/ 6438 h 10000"/>
                  <a:gd name="connsiteX983" fmla="*/ 7596 w 10000"/>
                  <a:gd name="connsiteY983" fmla="*/ 6425 h 10000"/>
                  <a:gd name="connsiteX984" fmla="*/ 7590 w 10000"/>
                  <a:gd name="connsiteY984" fmla="*/ 6396 h 10000"/>
                  <a:gd name="connsiteX985" fmla="*/ 7590 w 10000"/>
                  <a:gd name="connsiteY985" fmla="*/ 6373 h 10000"/>
                  <a:gd name="connsiteX986" fmla="*/ 7587 w 10000"/>
                  <a:gd name="connsiteY986" fmla="*/ 6354 h 10000"/>
                  <a:gd name="connsiteX987" fmla="*/ 7582 w 10000"/>
                  <a:gd name="connsiteY987" fmla="*/ 6344 h 10000"/>
                  <a:gd name="connsiteX988" fmla="*/ 7582 w 10000"/>
                  <a:gd name="connsiteY988" fmla="*/ 6324 h 10000"/>
                  <a:gd name="connsiteX989" fmla="*/ 7571 w 10000"/>
                  <a:gd name="connsiteY989" fmla="*/ 6302 h 10000"/>
                  <a:gd name="connsiteX990" fmla="*/ 7548 w 10000"/>
                  <a:gd name="connsiteY990" fmla="*/ 6256 h 10000"/>
                  <a:gd name="connsiteX991" fmla="*/ 7546 w 10000"/>
                  <a:gd name="connsiteY991" fmla="*/ 6218 h 10000"/>
                  <a:gd name="connsiteX992" fmla="*/ 7540 w 10000"/>
                  <a:gd name="connsiteY992" fmla="*/ 6159 h 10000"/>
                  <a:gd name="connsiteX993" fmla="*/ 7535 w 10000"/>
                  <a:gd name="connsiteY993" fmla="*/ 6114 h 10000"/>
                  <a:gd name="connsiteX994" fmla="*/ 7535 w 10000"/>
                  <a:gd name="connsiteY994" fmla="*/ 6088 h 10000"/>
                  <a:gd name="connsiteX995" fmla="*/ 7540 w 10000"/>
                  <a:gd name="connsiteY995" fmla="*/ 6049 h 10000"/>
                  <a:gd name="connsiteX996" fmla="*/ 7546 w 10000"/>
                  <a:gd name="connsiteY996" fmla="*/ 6004 h 10000"/>
                  <a:gd name="connsiteX997" fmla="*/ 7548 w 10000"/>
                  <a:gd name="connsiteY997" fmla="*/ 5965 h 10000"/>
                  <a:gd name="connsiteX998" fmla="*/ 7548 w 10000"/>
                  <a:gd name="connsiteY998" fmla="*/ 5946 h 10000"/>
                  <a:gd name="connsiteX999" fmla="*/ 7548 w 10000"/>
                  <a:gd name="connsiteY999" fmla="*/ 5933 h 10000"/>
                  <a:gd name="connsiteX1000" fmla="*/ 7548 w 10000"/>
                  <a:gd name="connsiteY1000" fmla="*/ 5910 h 10000"/>
                  <a:gd name="connsiteX1001" fmla="*/ 7548 w 10000"/>
                  <a:gd name="connsiteY1001" fmla="*/ 5897 h 10000"/>
                  <a:gd name="connsiteX1002" fmla="*/ 7546 w 10000"/>
                  <a:gd name="connsiteY1002" fmla="*/ 5871 h 10000"/>
                  <a:gd name="connsiteX1003" fmla="*/ 7535 w 10000"/>
                  <a:gd name="connsiteY1003" fmla="*/ 5839 h 10000"/>
                  <a:gd name="connsiteX1004" fmla="*/ 7524 w 10000"/>
                  <a:gd name="connsiteY1004" fmla="*/ 5797 h 10000"/>
                  <a:gd name="connsiteX1005" fmla="*/ 7518 w 10000"/>
                  <a:gd name="connsiteY1005" fmla="*/ 5767 h 10000"/>
                  <a:gd name="connsiteX1006" fmla="*/ 7515 w 10000"/>
                  <a:gd name="connsiteY1006" fmla="*/ 5745 h 10000"/>
                  <a:gd name="connsiteX1007" fmla="*/ 7501 w 10000"/>
                  <a:gd name="connsiteY1007" fmla="*/ 5683 h 10000"/>
                  <a:gd name="connsiteX1008" fmla="*/ 7490 w 10000"/>
                  <a:gd name="connsiteY1008" fmla="*/ 5631 h 10000"/>
                  <a:gd name="connsiteX1009" fmla="*/ 7482 w 10000"/>
                  <a:gd name="connsiteY1009" fmla="*/ 5593 h 10000"/>
                  <a:gd name="connsiteX1010" fmla="*/ 7476 w 10000"/>
                  <a:gd name="connsiteY1010" fmla="*/ 5570 h 10000"/>
                  <a:gd name="connsiteX1011" fmla="*/ 7476 w 10000"/>
                  <a:gd name="connsiteY1011" fmla="*/ 5528 h 10000"/>
                  <a:gd name="connsiteX1012" fmla="*/ 7482 w 10000"/>
                  <a:gd name="connsiteY1012" fmla="*/ 5502 h 10000"/>
                  <a:gd name="connsiteX1013" fmla="*/ 7490 w 10000"/>
                  <a:gd name="connsiteY1013" fmla="*/ 5489 h 10000"/>
                  <a:gd name="connsiteX1014" fmla="*/ 7499 w 10000"/>
                  <a:gd name="connsiteY1014" fmla="*/ 5479 h 10000"/>
                  <a:gd name="connsiteX1015" fmla="*/ 7493 w 10000"/>
                  <a:gd name="connsiteY1015" fmla="*/ 5427 h 10000"/>
                  <a:gd name="connsiteX1016" fmla="*/ 7501 w 10000"/>
                  <a:gd name="connsiteY1016" fmla="*/ 5415 h 10000"/>
                  <a:gd name="connsiteX1017" fmla="*/ 7510 w 10000"/>
                  <a:gd name="connsiteY1017" fmla="*/ 5398 h 10000"/>
                  <a:gd name="connsiteX1018" fmla="*/ 7515 w 10000"/>
                  <a:gd name="connsiteY1018" fmla="*/ 5379 h 10000"/>
                  <a:gd name="connsiteX1019" fmla="*/ 7526 w 10000"/>
                  <a:gd name="connsiteY1019" fmla="*/ 5366 h 10000"/>
                  <a:gd name="connsiteX1020" fmla="*/ 7518 w 10000"/>
                  <a:gd name="connsiteY1020" fmla="*/ 5350 h 10000"/>
                  <a:gd name="connsiteX1021" fmla="*/ 7518 w 10000"/>
                  <a:gd name="connsiteY1021" fmla="*/ 5330 h 10000"/>
                  <a:gd name="connsiteX1022" fmla="*/ 7526 w 10000"/>
                  <a:gd name="connsiteY1022" fmla="*/ 5311 h 10000"/>
                  <a:gd name="connsiteX1023" fmla="*/ 7540 w 10000"/>
                  <a:gd name="connsiteY1023" fmla="*/ 5291 h 10000"/>
                  <a:gd name="connsiteX1024" fmla="*/ 7540 w 10000"/>
                  <a:gd name="connsiteY1024" fmla="*/ 5266 h 10000"/>
                  <a:gd name="connsiteX1025" fmla="*/ 7540 w 10000"/>
                  <a:gd name="connsiteY1025" fmla="*/ 5256 h 10000"/>
                  <a:gd name="connsiteX1026" fmla="*/ 7524 w 10000"/>
                  <a:gd name="connsiteY1026" fmla="*/ 5233 h 10000"/>
                  <a:gd name="connsiteX1027" fmla="*/ 7515 w 10000"/>
                  <a:gd name="connsiteY1027" fmla="*/ 5217 h 10000"/>
                  <a:gd name="connsiteX1028" fmla="*/ 7490 w 10000"/>
                  <a:gd name="connsiteY1028" fmla="*/ 5178 h 10000"/>
                  <a:gd name="connsiteX1029" fmla="*/ 7474 w 10000"/>
                  <a:gd name="connsiteY1029" fmla="*/ 5162 h 10000"/>
                  <a:gd name="connsiteX1030" fmla="*/ 7457 w 10000"/>
                  <a:gd name="connsiteY1030" fmla="*/ 5120 h 10000"/>
                  <a:gd name="connsiteX1031" fmla="*/ 7421 w 10000"/>
                  <a:gd name="connsiteY1031" fmla="*/ 5087 h 10000"/>
                  <a:gd name="connsiteX1032" fmla="*/ 7380 w 10000"/>
                  <a:gd name="connsiteY1032" fmla="*/ 5068 h 10000"/>
                  <a:gd name="connsiteX1033" fmla="*/ 7355 w 10000"/>
                  <a:gd name="connsiteY1033" fmla="*/ 5058 h 10000"/>
                  <a:gd name="connsiteX1034" fmla="*/ 7332 w 10000"/>
                  <a:gd name="connsiteY1034" fmla="*/ 5049 h 10000"/>
                  <a:gd name="connsiteX1035" fmla="*/ 7305 w 10000"/>
                  <a:gd name="connsiteY1035" fmla="*/ 5016 h 10000"/>
                  <a:gd name="connsiteX1036" fmla="*/ 7305 w 10000"/>
                  <a:gd name="connsiteY1036" fmla="*/ 5000 h 10000"/>
                  <a:gd name="connsiteX1037" fmla="*/ 7296 w 10000"/>
                  <a:gd name="connsiteY1037" fmla="*/ 4971 h 10000"/>
                  <a:gd name="connsiteX1038" fmla="*/ 7288 w 10000"/>
                  <a:gd name="connsiteY1038" fmla="*/ 4945 h 10000"/>
                  <a:gd name="connsiteX1039" fmla="*/ 7280 w 10000"/>
                  <a:gd name="connsiteY1039" fmla="*/ 4916 h 10000"/>
                  <a:gd name="connsiteX1040" fmla="*/ 7291 w 10000"/>
                  <a:gd name="connsiteY1040" fmla="*/ 4887 h 10000"/>
                  <a:gd name="connsiteX1041" fmla="*/ 7291 w 10000"/>
                  <a:gd name="connsiteY1041" fmla="*/ 4858 h 10000"/>
                  <a:gd name="connsiteX1042" fmla="*/ 7271 w 10000"/>
                  <a:gd name="connsiteY1042" fmla="*/ 4819 h 10000"/>
                  <a:gd name="connsiteX1043" fmla="*/ 7255 w 10000"/>
                  <a:gd name="connsiteY1043" fmla="*/ 4828 h 10000"/>
                  <a:gd name="connsiteX1044" fmla="*/ 7235 w 10000"/>
                  <a:gd name="connsiteY1044" fmla="*/ 4841 h 10000"/>
                  <a:gd name="connsiteX1045" fmla="*/ 7216 w 10000"/>
                  <a:gd name="connsiteY1045" fmla="*/ 4867 h 10000"/>
                  <a:gd name="connsiteX1046" fmla="*/ 7191 w 10000"/>
                  <a:gd name="connsiteY1046" fmla="*/ 4870 h 10000"/>
                  <a:gd name="connsiteX1047" fmla="*/ 7155 w 10000"/>
                  <a:gd name="connsiteY1047" fmla="*/ 4887 h 10000"/>
                  <a:gd name="connsiteX1048" fmla="*/ 7122 w 10000"/>
                  <a:gd name="connsiteY1048" fmla="*/ 4893 h 10000"/>
                  <a:gd name="connsiteX1049" fmla="*/ 7105 w 10000"/>
                  <a:gd name="connsiteY1049" fmla="*/ 4896 h 10000"/>
                  <a:gd name="connsiteX1050" fmla="*/ 7094 w 10000"/>
                  <a:gd name="connsiteY1050" fmla="*/ 4916 h 10000"/>
                  <a:gd name="connsiteX1051" fmla="*/ 7080 w 10000"/>
                  <a:gd name="connsiteY1051" fmla="*/ 4903 h 10000"/>
                  <a:gd name="connsiteX1052" fmla="*/ 7072 w 10000"/>
                  <a:gd name="connsiteY1052" fmla="*/ 4851 h 10000"/>
                  <a:gd name="connsiteX1053" fmla="*/ 7042 w 10000"/>
                  <a:gd name="connsiteY1053" fmla="*/ 4819 h 10000"/>
                  <a:gd name="connsiteX1054" fmla="*/ 7030 w 10000"/>
                  <a:gd name="connsiteY1054" fmla="*/ 4780 h 10000"/>
                  <a:gd name="connsiteX1055" fmla="*/ 7039 w 10000"/>
                  <a:gd name="connsiteY1055" fmla="*/ 4757 h 10000"/>
                  <a:gd name="connsiteX1056" fmla="*/ 7047 w 10000"/>
                  <a:gd name="connsiteY1056" fmla="*/ 4744 h 10000"/>
                  <a:gd name="connsiteX1057" fmla="*/ 7022 w 10000"/>
                  <a:gd name="connsiteY1057" fmla="*/ 4725 h 10000"/>
                  <a:gd name="connsiteX1058" fmla="*/ 7000 w 10000"/>
                  <a:gd name="connsiteY1058" fmla="*/ 4715 h 10000"/>
                  <a:gd name="connsiteX1059" fmla="*/ 6975 w 10000"/>
                  <a:gd name="connsiteY1059" fmla="*/ 4709 h 10000"/>
                  <a:gd name="connsiteX1060" fmla="*/ 6945 w 10000"/>
                  <a:gd name="connsiteY1060" fmla="*/ 4696 h 10000"/>
                  <a:gd name="connsiteX1061" fmla="*/ 6953 w 10000"/>
                  <a:gd name="connsiteY1061" fmla="*/ 4679 h 10000"/>
                  <a:gd name="connsiteX1062" fmla="*/ 6961 w 10000"/>
                  <a:gd name="connsiteY1062" fmla="*/ 4660 h 10000"/>
                  <a:gd name="connsiteX1063" fmla="*/ 6983 w 10000"/>
                  <a:gd name="connsiteY1063" fmla="*/ 4644 h 10000"/>
                  <a:gd name="connsiteX1064" fmla="*/ 7014 w 10000"/>
                  <a:gd name="connsiteY1064" fmla="*/ 4634 h 10000"/>
                  <a:gd name="connsiteX1065" fmla="*/ 7025 w 10000"/>
                  <a:gd name="connsiteY1065" fmla="*/ 4615 h 10000"/>
                  <a:gd name="connsiteX1066" fmla="*/ 7047 w 10000"/>
                  <a:gd name="connsiteY1066" fmla="*/ 4582 h 10000"/>
                  <a:gd name="connsiteX1067" fmla="*/ 7069 w 10000"/>
                  <a:gd name="connsiteY1067" fmla="*/ 4563 h 10000"/>
                  <a:gd name="connsiteX1068" fmla="*/ 7078 w 10000"/>
                  <a:gd name="connsiteY1068" fmla="*/ 4553 h 10000"/>
                  <a:gd name="connsiteX1069" fmla="*/ 7097 w 10000"/>
                  <a:gd name="connsiteY1069" fmla="*/ 4527 h 10000"/>
                  <a:gd name="connsiteX1070" fmla="*/ 7122 w 10000"/>
                  <a:gd name="connsiteY1070" fmla="*/ 4517 h 10000"/>
                  <a:gd name="connsiteX1071" fmla="*/ 7139 w 10000"/>
                  <a:gd name="connsiteY1071" fmla="*/ 4488 h 10000"/>
                  <a:gd name="connsiteX1072" fmla="*/ 7147 w 10000"/>
                  <a:gd name="connsiteY1072" fmla="*/ 4459 h 10000"/>
                  <a:gd name="connsiteX1073" fmla="*/ 7161 w 10000"/>
                  <a:gd name="connsiteY1073" fmla="*/ 4440 h 10000"/>
                  <a:gd name="connsiteX1074" fmla="*/ 7177 w 10000"/>
                  <a:gd name="connsiteY1074" fmla="*/ 4430 h 10000"/>
                  <a:gd name="connsiteX1075" fmla="*/ 7202 w 10000"/>
                  <a:gd name="connsiteY1075" fmla="*/ 4407 h 10000"/>
                  <a:gd name="connsiteX1076" fmla="*/ 7224 w 10000"/>
                  <a:gd name="connsiteY1076" fmla="*/ 4417 h 10000"/>
                  <a:gd name="connsiteX1077" fmla="*/ 7241 w 10000"/>
                  <a:gd name="connsiteY1077" fmla="*/ 4404 h 10000"/>
                  <a:gd name="connsiteX1078" fmla="*/ 7263 w 10000"/>
                  <a:gd name="connsiteY1078" fmla="*/ 4398 h 10000"/>
                  <a:gd name="connsiteX1079" fmla="*/ 7283 w 10000"/>
                  <a:gd name="connsiteY1079" fmla="*/ 4424 h 10000"/>
                  <a:gd name="connsiteX1080" fmla="*/ 7305 w 10000"/>
                  <a:gd name="connsiteY1080" fmla="*/ 4433 h 10000"/>
                  <a:gd name="connsiteX1081" fmla="*/ 7332 w 10000"/>
                  <a:gd name="connsiteY1081" fmla="*/ 4443 h 10000"/>
                  <a:gd name="connsiteX1082" fmla="*/ 7380 w 10000"/>
                  <a:gd name="connsiteY1082" fmla="*/ 4398 h 10000"/>
                  <a:gd name="connsiteX1083" fmla="*/ 7404 w 10000"/>
                  <a:gd name="connsiteY1083" fmla="*/ 4378 h 10000"/>
                  <a:gd name="connsiteX1084" fmla="*/ 7418 w 10000"/>
                  <a:gd name="connsiteY1084" fmla="*/ 4369 h 10000"/>
                  <a:gd name="connsiteX1085" fmla="*/ 7443 w 10000"/>
                  <a:gd name="connsiteY1085" fmla="*/ 4356 h 10000"/>
                  <a:gd name="connsiteX1086" fmla="*/ 7460 w 10000"/>
                  <a:gd name="connsiteY1086" fmla="*/ 4385 h 10000"/>
                  <a:gd name="connsiteX1087" fmla="*/ 7460 w 10000"/>
                  <a:gd name="connsiteY1087" fmla="*/ 4404 h 10000"/>
                  <a:gd name="connsiteX1088" fmla="*/ 7499 w 10000"/>
                  <a:gd name="connsiteY1088" fmla="*/ 4417 h 10000"/>
                  <a:gd name="connsiteX1089" fmla="*/ 7515 w 10000"/>
                  <a:gd name="connsiteY1089" fmla="*/ 4414 h 10000"/>
                  <a:gd name="connsiteX1090" fmla="*/ 7565 w 10000"/>
                  <a:gd name="connsiteY1090" fmla="*/ 4385 h 10000"/>
                  <a:gd name="connsiteX1091" fmla="*/ 7579 w 10000"/>
                  <a:gd name="connsiteY1091" fmla="*/ 4346 h 10000"/>
                  <a:gd name="connsiteX1092" fmla="*/ 7582 w 10000"/>
                  <a:gd name="connsiteY1092" fmla="*/ 4317 h 10000"/>
                  <a:gd name="connsiteX1093" fmla="*/ 7590 w 10000"/>
                  <a:gd name="connsiteY1093" fmla="*/ 4301 h 10000"/>
                  <a:gd name="connsiteX1094" fmla="*/ 7612 w 10000"/>
                  <a:gd name="connsiteY1094" fmla="*/ 4271 h 10000"/>
                  <a:gd name="connsiteX1095" fmla="*/ 7623 w 10000"/>
                  <a:gd name="connsiteY1095" fmla="*/ 4262 h 10000"/>
                  <a:gd name="connsiteX1096" fmla="*/ 7634 w 10000"/>
                  <a:gd name="connsiteY1096" fmla="*/ 4245 h 10000"/>
                  <a:gd name="connsiteX1097" fmla="*/ 7645 w 10000"/>
                  <a:gd name="connsiteY1097" fmla="*/ 4265 h 10000"/>
                  <a:gd name="connsiteX1098" fmla="*/ 7670 w 10000"/>
                  <a:gd name="connsiteY1098" fmla="*/ 4284 h 10000"/>
                  <a:gd name="connsiteX1099" fmla="*/ 7701 w 10000"/>
                  <a:gd name="connsiteY1099" fmla="*/ 4275 h 10000"/>
                  <a:gd name="connsiteX1100" fmla="*/ 7717 w 10000"/>
                  <a:gd name="connsiteY1100" fmla="*/ 4275 h 10000"/>
                  <a:gd name="connsiteX1101" fmla="*/ 7740 w 10000"/>
                  <a:gd name="connsiteY1101" fmla="*/ 4284 h 10000"/>
                  <a:gd name="connsiteX1102" fmla="*/ 7767 w 10000"/>
                  <a:gd name="connsiteY1102" fmla="*/ 4284 h 10000"/>
                  <a:gd name="connsiteX1103" fmla="*/ 7895 w 10000"/>
                  <a:gd name="connsiteY1103" fmla="*/ 4207 h 10000"/>
                  <a:gd name="connsiteX1104" fmla="*/ 7895 w 10000"/>
                  <a:gd name="connsiteY1104" fmla="*/ 4187 h 10000"/>
                  <a:gd name="connsiteX1105" fmla="*/ 7895 w 10000"/>
                  <a:gd name="connsiteY1105" fmla="*/ 4171 h 10000"/>
                  <a:gd name="connsiteX1106" fmla="*/ 7903 w 10000"/>
                  <a:gd name="connsiteY1106" fmla="*/ 4148 h 10000"/>
                  <a:gd name="connsiteX1107" fmla="*/ 7917 w 10000"/>
                  <a:gd name="connsiteY1107" fmla="*/ 4158 h 10000"/>
                  <a:gd name="connsiteX1108" fmla="*/ 7967 w 10000"/>
                  <a:gd name="connsiteY1108" fmla="*/ 4203 h 10000"/>
                  <a:gd name="connsiteX1109" fmla="*/ 7994 w 10000"/>
                  <a:gd name="connsiteY1109" fmla="*/ 4203 h 10000"/>
                  <a:gd name="connsiteX1110" fmla="*/ 8064 w 10000"/>
                  <a:gd name="connsiteY1110" fmla="*/ 4242 h 10000"/>
                  <a:gd name="connsiteX1111" fmla="*/ 8083 w 10000"/>
                  <a:gd name="connsiteY1111" fmla="*/ 4245 h 10000"/>
                  <a:gd name="connsiteX1112" fmla="*/ 8105 w 10000"/>
                  <a:gd name="connsiteY1112" fmla="*/ 4226 h 10000"/>
                  <a:gd name="connsiteX1113" fmla="*/ 8136 w 10000"/>
                  <a:gd name="connsiteY1113" fmla="*/ 4187 h 10000"/>
                  <a:gd name="connsiteX1114" fmla="*/ 8161 w 10000"/>
                  <a:gd name="connsiteY1114" fmla="*/ 4168 h 10000"/>
                  <a:gd name="connsiteX1115" fmla="*/ 8172 w 10000"/>
                  <a:gd name="connsiteY1115" fmla="*/ 4161 h 10000"/>
                  <a:gd name="connsiteX1116" fmla="*/ 8208 w 10000"/>
                  <a:gd name="connsiteY1116" fmla="*/ 4168 h 10000"/>
                  <a:gd name="connsiteX1117" fmla="*/ 8235 w 10000"/>
                  <a:gd name="connsiteY1117" fmla="*/ 4168 h 10000"/>
                  <a:gd name="connsiteX1118" fmla="*/ 8258 w 10000"/>
                  <a:gd name="connsiteY1118" fmla="*/ 4152 h 10000"/>
                  <a:gd name="connsiteX1119" fmla="*/ 8283 w 10000"/>
                  <a:gd name="connsiteY1119" fmla="*/ 4152 h 10000"/>
                  <a:gd name="connsiteX1120" fmla="*/ 8299 w 10000"/>
                  <a:gd name="connsiteY1120" fmla="*/ 4132 h 10000"/>
                  <a:gd name="connsiteX1121" fmla="*/ 8316 w 10000"/>
                  <a:gd name="connsiteY1121" fmla="*/ 4113 h 10000"/>
                  <a:gd name="connsiteX1122" fmla="*/ 8330 w 10000"/>
                  <a:gd name="connsiteY1122" fmla="*/ 4084 h 10000"/>
                  <a:gd name="connsiteX1123" fmla="*/ 8341 w 10000"/>
                  <a:gd name="connsiteY1123" fmla="*/ 4058 h 10000"/>
                  <a:gd name="connsiteX1124" fmla="*/ 8349 w 10000"/>
                  <a:gd name="connsiteY1124" fmla="*/ 4064 h 10000"/>
                  <a:gd name="connsiteX1125" fmla="*/ 8366 w 10000"/>
                  <a:gd name="connsiteY1125" fmla="*/ 4067 h 10000"/>
                  <a:gd name="connsiteX1126" fmla="*/ 8374 w 10000"/>
                  <a:gd name="connsiteY1126" fmla="*/ 4084 h 10000"/>
                  <a:gd name="connsiteX1127" fmla="*/ 8402 w 10000"/>
                  <a:gd name="connsiteY1127" fmla="*/ 4054 h 10000"/>
                  <a:gd name="connsiteX1128" fmla="*/ 8427 w 10000"/>
                  <a:gd name="connsiteY1128" fmla="*/ 4028 h 10000"/>
                  <a:gd name="connsiteX1129" fmla="*/ 8438 w 10000"/>
                  <a:gd name="connsiteY1129" fmla="*/ 4025 h 10000"/>
                  <a:gd name="connsiteX1130" fmla="*/ 8468 w 10000"/>
                  <a:gd name="connsiteY1130" fmla="*/ 4006 h 10000"/>
                  <a:gd name="connsiteX1131" fmla="*/ 8485 w 10000"/>
                  <a:gd name="connsiteY1131" fmla="*/ 3999 h 10000"/>
                  <a:gd name="connsiteX1132" fmla="*/ 8493 w 10000"/>
                  <a:gd name="connsiteY1132" fmla="*/ 4025 h 10000"/>
                  <a:gd name="connsiteX1133" fmla="*/ 8515 w 10000"/>
                  <a:gd name="connsiteY1133" fmla="*/ 4028 h 10000"/>
                  <a:gd name="connsiteX1134" fmla="*/ 8543 w 10000"/>
                  <a:gd name="connsiteY1134" fmla="*/ 4009 h 10000"/>
                  <a:gd name="connsiteX1135" fmla="*/ 8551 w 10000"/>
                  <a:gd name="connsiteY1135" fmla="*/ 3990 h 10000"/>
                  <a:gd name="connsiteX1136" fmla="*/ 8582 w 10000"/>
                  <a:gd name="connsiteY1136" fmla="*/ 3977 h 10000"/>
                  <a:gd name="connsiteX1137" fmla="*/ 8596 w 10000"/>
                  <a:gd name="connsiteY1137" fmla="*/ 3977 h 10000"/>
                  <a:gd name="connsiteX1138" fmla="*/ 8607 w 10000"/>
                  <a:gd name="connsiteY1138" fmla="*/ 3980 h 10000"/>
                  <a:gd name="connsiteX1139" fmla="*/ 8645 w 10000"/>
                  <a:gd name="connsiteY1139" fmla="*/ 3970 h 10000"/>
                  <a:gd name="connsiteX1140" fmla="*/ 8654 w 10000"/>
                  <a:gd name="connsiteY1140" fmla="*/ 3951 h 10000"/>
                  <a:gd name="connsiteX1141" fmla="*/ 8670 w 10000"/>
                  <a:gd name="connsiteY1141" fmla="*/ 3935 h 10000"/>
                  <a:gd name="connsiteX1142" fmla="*/ 8695 w 10000"/>
                  <a:gd name="connsiteY1142" fmla="*/ 3935 h 10000"/>
                  <a:gd name="connsiteX1143" fmla="*/ 8704 w 10000"/>
                  <a:gd name="connsiteY1143" fmla="*/ 3951 h 10000"/>
                  <a:gd name="connsiteX1144" fmla="*/ 8717 w 10000"/>
                  <a:gd name="connsiteY1144" fmla="*/ 3964 h 10000"/>
                  <a:gd name="connsiteX1145" fmla="*/ 8751 w 10000"/>
                  <a:gd name="connsiteY1145" fmla="*/ 3951 h 10000"/>
                  <a:gd name="connsiteX1146" fmla="*/ 8776 w 10000"/>
                  <a:gd name="connsiteY1146" fmla="*/ 3935 h 10000"/>
                  <a:gd name="connsiteX1147" fmla="*/ 8798 w 10000"/>
                  <a:gd name="connsiteY1147" fmla="*/ 3925 h 10000"/>
                  <a:gd name="connsiteX1148" fmla="*/ 8806 w 10000"/>
                  <a:gd name="connsiteY1148" fmla="*/ 3892 h 10000"/>
                  <a:gd name="connsiteX1149" fmla="*/ 8814 w 10000"/>
                  <a:gd name="connsiteY1149" fmla="*/ 3876 h 10000"/>
                  <a:gd name="connsiteX1150" fmla="*/ 8839 w 10000"/>
                  <a:gd name="connsiteY1150" fmla="*/ 3873 h 10000"/>
                  <a:gd name="connsiteX1151" fmla="*/ 8842 w 10000"/>
                  <a:gd name="connsiteY1151" fmla="*/ 3876 h 10000"/>
                  <a:gd name="connsiteX1152" fmla="*/ 8856 w 10000"/>
                  <a:gd name="connsiteY1152" fmla="*/ 3863 h 10000"/>
                  <a:gd name="connsiteX1153" fmla="*/ 8856 w 10000"/>
                  <a:gd name="connsiteY1153" fmla="*/ 3841 h 10000"/>
                  <a:gd name="connsiteX1154" fmla="*/ 8870 w 10000"/>
                  <a:gd name="connsiteY1154" fmla="*/ 3821 h 10000"/>
                  <a:gd name="connsiteX1155" fmla="*/ 8903 w 10000"/>
                  <a:gd name="connsiteY1155" fmla="*/ 3802 h 10000"/>
                  <a:gd name="connsiteX1156" fmla="*/ 8914 w 10000"/>
                  <a:gd name="connsiteY1156" fmla="*/ 3782 h 10000"/>
                  <a:gd name="connsiteX1157" fmla="*/ 8939 w 10000"/>
                  <a:gd name="connsiteY1157" fmla="*/ 3782 h 10000"/>
                  <a:gd name="connsiteX1158" fmla="*/ 8961 w 10000"/>
                  <a:gd name="connsiteY1158" fmla="*/ 3779 h 10000"/>
                  <a:gd name="connsiteX1159" fmla="*/ 8983 w 10000"/>
                  <a:gd name="connsiteY1159" fmla="*/ 3760 h 10000"/>
                  <a:gd name="connsiteX1160" fmla="*/ 9003 w 10000"/>
                  <a:gd name="connsiteY1160" fmla="*/ 3763 h 10000"/>
                  <a:gd name="connsiteX1161" fmla="*/ 9019 w 10000"/>
                  <a:gd name="connsiteY1161" fmla="*/ 3779 h 10000"/>
                  <a:gd name="connsiteX1162" fmla="*/ 9050 w 10000"/>
                  <a:gd name="connsiteY1162" fmla="*/ 3812 h 10000"/>
                  <a:gd name="connsiteX1163" fmla="*/ 9080 w 10000"/>
                  <a:gd name="connsiteY1163" fmla="*/ 3831 h 10000"/>
                  <a:gd name="connsiteX1164" fmla="*/ 9097 w 10000"/>
                  <a:gd name="connsiteY1164" fmla="*/ 3867 h 10000"/>
                  <a:gd name="connsiteX1165" fmla="*/ 9114 w 10000"/>
                  <a:gd name="connsiteY1165" fmla="*/ 3902 h 10000"/>
                  <a:gd name="connsiteX1166" fmla="*/ 9122 w 10000"/>
                  <a:gd name="connsiteY1166" fmla="*/ 3935 h 10000"/>
                  <a:gd name="connsiteX1167" fmla="*/ 9125 w 10000"/>
                  <a:gd name="connsiteY1167" fmla="*/ 3964 h 10000"/>
                  <a:gd name="connsiteX1168" fmla="*/ 9130 w 10000"/>
                  <a:gd name="connsiteY1168" fmla="*/ 3999 h 10000"/>
                  <a:gd name="connsiteX1169" fmla="*/ 9130 w 10000"/>
                  <a:gd name="connsiteY1169" fmla="*/ 4054 h 10000"/>
                  <a:gd name="connsiteX1170" fmla="*/ 9155 w 10000"/>
                  <a:gd name="connsiteY1170" fmla="*/ 4093 h 10000"/>
                  <a:gd name="connsiteX1171" fmla="*/ 9169 w 10000"/>
                  <a:gd name="connsiteY1171" fmla="*/ 4090 h 10000"/>
                  <a:gd name="connsiteX1172" fmla="*/ 9211 w 10000"/>
                  <a:gd name="connsiteY1172" fmla="*/ 4077 h 10000"/>
                  <a:gd name="connsiteX1173" fmla="*/ 9244 w 10000"/>
                  <a:gd name="connsiteY1173" fmla="*/ 4077 h 10000"/>
                  <a:gd name="connsiteX1174" fmla="*/ 9252 w 10000"/>
                  <a:gd name="connsiteY1174" fmla="*/ 4103 h 10000"/>
                  <a:gd name="connsiteX1175" fmla="*/ 9258 w 10000"/>
                  <a:gd name="connsiteY1175" fmla="*/ 4148 h 10000"/>
                  <a:gd name="connsiteX1176" fmla="*/ 9269 w 10000"/>
                  <a:gd name="connsiteY1176" fmla="*/ 4158 h 10000"/>
                  <a:gd name="connsiteX1177" fmla="*/ 9294 w 10000"/>
                  <a:gd name="connsiteY1177" fmla="*/ 4158 h 10000"/>
                  <a:gd name="connsiteX1178" fmla="*/ 9319 w 10000"/>
                  <a:gd name="connsiteY1178" fmla="*/ 4168 h 10000"/>
                  <a:gd name="connsiteX1179" fmla="*/ 9346 w 10000"/>
                  <a:gd name="connsiteY1179" fmla="*/ 4190 h 10000"/>
                  <a:gd name="connsiteX1180" fmla="*/ 9357 w 10000"/>
                  <a:gd name="connsiteY1180" fmla="*/ 4168 h 10000"/>
                  <a:gd name="connsiteX1181" fmla="*/ 9371 w 10000"/>
                  <a:gd name="connsiteY1181" fmla="*/ 4132 h 10000"/>
                  <a:gd name="connsiteX1182" fmla="*/ 9391 w 10000"/>
                  <a:gd name="connsiteY1182" fmla="*/ 4113 h 10000"/>
                  <a:gd name="connsiteX1183" fmla="*/ 9407 w 10000"/>
                  <a:gd name="connsiteY1183" fmla="*/ 4103 h 10000"/>
                  <a:gd name="connsiteX1184" fmla="*/ 9435 w 10000"/>
                  <a:gd name="connsiteY1184" fmla="*/ 4100 h 10000"/>
                  <a:gd name="connsiteX1185" fmla="*/ 9460 w 10000"/>
                  <a:gd name="connsiteY1185" fmla="*/ 4084 h 10000"/>
                  <a:gd name="connsiteX1186" fmla="*/ 9485 w 10000"/>
                  <a:gd name="connsiteY1186" fmla="*/ 4067 h 10000"/>
                  <a:gd name="connsiteX1187" fmla="*/ 9496 w 10000"/>
                  <a:gd name="connsiteY1187" fmla="*/ 4054 h 10000"/>
                  <a:gd name="connsiteX1188" fmla="*/ 9526 w 10000"/>
                  <a:gd name="connsiteY1188" fmla="*/ 4048 h 10000"/>
                  <a:gd name="connsiteX1189" fmla="*/ 9557 w 10000"/>
                  <a:gd name="connsiteY1189" fmla="*/ 4038 h 10000"/>
                  <a:gd name="connsiteX1190" fmla="*/ 9584 w 10000"/>
                  <a:gd name="connsiteY1190" fmla="*/ 4019 h 10000"/>
                  <a:gd name="connsiteX1191" fmla="*/ 9623 w 10000"/>
                  <a:gd name="connsiteY1191" fmla="*/ 4016 h 10000"/>
                  <a:gd name="connsiteX1192" fmla="*/ 9648 w 10000"/>
                  <a:gd name="connsiteY1192" fmla="*/ 4009 h 10000"/>
                  <a:gd name="connsiteX1193" fmla="*/ 9673 w 10000"/>
                  <a:gd name="connsiteY1193" fmla="*/ 4019 h 10000"/>
                  <a:gd name="connsiteX1194" fmla="*/ 9712 w 10000"/>
                  <a:gd name="connsiteY1194" fmla="*/ 4038 h 10000"/>
                  <a:gd name="connsiteX1195" fmla="*/ 9742 w 10000"/>
                  <a:gd name="connsiteY1195" fmla="*/ 4074 h 10000"/>
                  <a:gd name="connsiteX1196" fmla="*/ 9776 w 10000"/>
                  <a:gd name="connsiteY1196" fmla="*/ 4093 h 10000"/>
                  <a:gd name="connsiteX1197" fmla="*/ 9814 w 10000"/>
                  <a:gd name="connsiteY1197" fmla="*/ 4109 h 10000"/>
                  <a:gd name="connsiteX1198" fmla="*/ 9859 w 10000"/>
                  <a:gd name="connsiteY1198" fmla="*/ 4119 h 10000"/>
                  <a:gd name="connsiteX1199" fmla="*/ 9898 w 10000"/>
                  <a:gd name="connsiteY1199" fmla="*/ 4122 h 10000"/>
                  <a:gd name="connsiteX1200" fmla="*/ 9931 w 10000"/>
                  <a:gd name="connsiteY1200" fmla="*/ 4109 h 10000"/>
                  <a:gd name="connsiteX1201" fmla="*/ 9956 w 10000"/>
                  <a:gd name="connsiteY1201" fmla="*/ 4100 h 10000"/>
                  <a:gd name="connsiteX1202" fmla="*/ 9981 w 10000"/>
                  <a:gd name="connsiteY1202" fmla="*/ 4067 h 10000"/>
                  <a:gd name="connsiteX1203" fmla="*/ 9994 w 10000"/>
                  <a:gd name="connsiteY1203" fmla="*/ 4035 h 10000"/>
                  <a:gd name="connsiteX1204" fmla="*/ 10000 w 10000"/>
                  <a:gd name="connsiteY1204" fmla="*/ 3996 h 10000"/>
                  <a:gd name="connsiteX1205" fmla="*/ 9994 w 10000"/>
                  <a:gd name="connsiteY1205" fmla="*/ 3941 h 10000"/>
                  <a:gd name="connsiteX1206" fmla="*/ 9986 w 10000"/>
                  <a:gd name="connsiteY1206" fmla="*/ 3905 h 10000"/>
                  <a:gd name="connsiteX1207" fmla="*/ 9981 w 10000"/>
                  <a:gd name="connsiteY1207" fmla="*/ 3857 h 10000"/>
                  <a:gd name="connsiteX1208" fmla="*/ 9989 w 10000"/>
                  <a:gd name="connsiteY1208" fmla="*/ 3837 h 10000"/>
                  <a:gd name="connsiteX1209" fmla="*/ 9989 w 10000"/>
                  <a:gd name="connsiteY1209" fmla="*/ 3812 h 10000"/>
                  <a:gd name="connsiteX1210" fmla="*/ 9981 w 10000"/>
                  <a:gd name="connsiteY1210" fmla="*/ 3792 h 10000"/>
                  <a:gd name="connsiteX1211" fmla="*/ 9970 w 10000"/>
                  <a:gd name="connsiteY1211" fmla="*/ 3763 h 10000"/>
                  <a:gd name="connsiteX1212" fmla="*/ 9945 w 10000"/>
                  <a:gd name="connsiteY1212" fmla="*/ 3705 h 10000"/>
                  <a:gd name="connsiteX1213" fmla="*/ 9931 w 10000"/>
                  <a:gd name="connsiteY1213" fmla="*/ 3659 h 10000"/>
                  <a:gd name="connsiteX1214" fmla="*/ 9903 w 10000"/>
                  <a:gd name="connsiteY1214" fmla="*/ 3640 h 10000"/>
                  <a:gd name="connsiteX1215" fmla="*/ 9881 w 10000"/>
                  <a:gd name="connsiteY1215" fmla="*/ 3620 h 10000"/>
                  <a:gd name="connsiteX1216" fmla="*/ 9856 w 10000"/>
                  <a:gd name="connsiteY1216" fmla="*/ 3595 h 10000"/>
                  <a:gd name="connsiteX1217" fmla="*/ 9817 w 10000"/>
                  <a:gd name="connsiteY1217" fmla="*/ 3562 h 10000"/>
                  <a:gd name="connsiteX1218" fmla="*/ 9795 w 10000"/>
                  <a:gd name="connsiteY1218" fmla="*/ 3546 h 10000"/>
                  <a:gd name="connsiteX1219" fmla="*/ 9778 w 10000"/>
                  <a:gd name="connsiteY1219" fmla="*/ 3527 h 10000"/>
                  <a:gd name="connsiteX1220" fmla="*/ 9745 w 10000"/>
                  <a:gd name="connsiteY1220" fmla="*/ 3501 h 10000"/>
                  <a:gd name="connsiteX1221" fmla="*/ 9726 w 10000"/>
                  <a:gd name="connsiteY1221" fmla="*/ 3488 h 10000"/>
                  <a:gd name="connsiteX1222" fmla="*/ 9704 w 10000"/>
                  <a:gd name="connsiteY1222" fmla="*/ 3472 h 10000"/>
                  <a:gd name="connsiteX1223" fmla="*/ 9695 w 10000"/>
                  <a:gd name="connsiteY1223" fmla="*/ 3468 h 10000"/>
                  <a:gd name="connsiteX1224" fmla="*/ 9690 w 10000"/>
                  <a:gd name="connsiteY1224" fmla="*/ 3459 h 10000"/>
                  <a:gd name="connsiteX1225" fmla="*/ 9673 w 10000"/>
                  <a:gd name="connsiteY1225" fmla="*/ 3449 h 10000"/>
                  <a:gd name="connsiteX1226" fmla="*/ 9665 w 10000"/>
                  <a:gd name="connsiteY1226" fmla="*/ 3442 h 10000"/>
                  <a:gd name="connsiteX1227" fmla="*/ 9654 w 10000"/>
                  <a:gd name="connsiteY1227" fmla="*/ 3449 h 10000"/>
                  <a:gd name="connsiteX1228" fmla="*/ 9521 w 10000"/>
                  <a:gd name="connsiteY1228" fmla="*/ 3394 h 10000"/>
                  <a:gd name="connsiteX1229" fmla="*/ 9510 w 10000"/>
                  <a:gd name="connsiteY1229" fmla="*/ 3368 h 10000"/>
                  <a:gd name="connsiteX1230" fmla="*/ 9496 w 10000"/>
                  <a:gd name="connsiteY1230" fmla="*/ 3287 h 10000"/>
                  <a:gd name="connsiteX1231" fmla="*/ 9488 w 10000"/>
                  <a:gd name="connsiteY1231" fmla="*/ 3216 h 10000"/>
                  <a:gd name="connsiteX1232" fmla="*/ 9493 w 10000"/>
                  <a:gd name="connsiteY1232" fmla="*/ 3174 h 10000"/>
                  <a:gd name="connsiteX1233" fmla="*/ 9501 w 10000"/>
                  <a:gd name="connsiteY1233" fmla="*/ 3128 h 10000"/>
                  <a:gd name="connsiteX1234" fmla="*/ 9488 w 10000"/>
                  <a:gd name="connsiteY1234" fmla="*/ 3025 h 10000"/>
                  <a:gd name="connsiteX1235" fmla="*/ 9446 w 10000"/>
                  <a:gd name="connsiteY1235" fmla="*/ 2931 h 10000"/>
                  <a:gd name="connsiteX1236" fmla="*/ 9382 w 10000"/>
                  <a:gd name="connsiteY1236" fmla="*/ 2837 h 10000"/>
                  <a:gd name="connsiteX1237" fmla="*/ 9316 w 10000"/>
                  <a:gd name="connsiteY1237" fmla="*/ 2753 h 10000"/>
                  <a:gd name="connsiteX1238" fmla="*/ 9294 w 10000"/>
                  <a:gd name="connsiteY1238" fmla="*/ 2655 h 10000"/>
                  <a:gd name="connsiteX1239" fmla="*/ 9213 w 10000"/>
                  <a:gd name="connsiteY1239" fmla="*/ 2328 h 10000"/>
                  <a:gd name="connsiteX1240" fmla="*/ 9172 w 10000"/>
                  <a:gd name="connsiteY1240" fmla="*/ 2286 h 10000"/>
                  <a:gd name="connsiteX1241" fmla="*/ 9019 w 10000"/>
                  <a:gd name="connsiteY1241" fmla="*/ 2082 h 10000"/>
                  <a:gd name="connsiteX1242" fmla="*/ 8906 w 10000"/>
                  <a:gd name="connsiteY1242" fmla="*/ 1946 h 10000"/>
                  <a:gd name="connsiteX1243" fmla="*/ 8801 w 10000"/>
                  <a:gd name="connsiteY1243" fmla="*/ 1778 h 10000"/>
                  <a:gd name="connsiteX1244" fmla="*/ 8806 w 10000"/>
                  <a:gd name="connsiteY1244" fmla="*/ 1713 h 10000"/>
                  <a:gd name="connsiteX1245" fmla="*/ 8809 w 10000"/>
                  <a:gd name="connsiteY1245" fmla="*/ 1703 h 10000"/>
                  <a:gd name="connsiteX1246" fmla="*/ 8817 w 10000"/>
                  <a:gd name="connsiteY1246" fmla="*/ 1713 h 10000"/>
                  <a:gd name="connsiteX1247" fmla="*/ 8834 w 10000"/>
                  <a:gd name="connsiteY1247" fmla="*/ 1729 h 10000"/>
                  <a:gd name="connsiteX1248" fmla="*/ 8839 w 10000"/>
                  <a:gd name="connsiteY1248" fmla="*/ 1729 h 10000"/>
                  <a:gd name="connsiteX1249" fmla="*/ 8848 w 10000"/>
                  <a:gd name="connsiteY1249" fmla="*/ 1723 h 10000"/>
                  <a:gd name="connsiteX1250" fmla="*/ 8850 w 10000"/>
                  <a:gd name="connsiteY1250" fmla="*/ 1703 h 10000"/>
                  <a:gd name="connsiteX1251" fmla="*/ 8850 w 10000"/>
                  <a:gd name="connsiteY1251" fmla="*/ 1684 h 10000"/>
                  <a:gd name="connsiteX1252" fmla="*/ 8850 w 10000"/>
                  <a:gd name="connsiteY1252" fmla="*/ 1648 h 10000"/>
                  <a:gd name="connsiteX1253" fmla="*/ 8881 w 10000"/>
                  <a:gd name="connsiteY1253" fmla="*/ 1571 h 10000"/>
                  <a:gd name="connsiteX1254" fmla="*/ 8895 w 10000"/>
                  <a:gd name="connsiteY1254" fmla="*/ 1541 h 10000"/>
                  <a:gd name="connsiteX1255" fmla="*/ 8895 w 10000"/>
                  <a:gd name="connsiteY1255" fmla="*/ 1525 h 10000"/>
                  <a:gd name="connsiteX1256" fmla="*/ 8881 w 10000"/>
                  <a:gd name="connsiteY1256" fmla="*/ 1516 h 10000"/>
                  <a:gd name="connsiteX1257" fmla="*/ 8864 w 10000"/>
                  <a:gd name="connsiteY1257" fmla="*/ 1522 h 10000"/>
                  <a:gd name="connsiteX1258" fmla="*/ 8850 w 10000"/>
                  <a:gd name="connsiteY1258" fmla="*/ 1535 h 10000"/>
                  <a:gd name="connsiteX1259" fmla="*/ 8834 w 10000"/>
                  <a:gd name="connsiteY1259" fmla="*/ 1571 h 10000"/>
                  <a:gd name="connsiteX1260" fmla="*/ 8825 w 10000"/>
                  <a:gd name="connsiteY1260" fmla="*/ 1587 h 10000"/>
                  <a:gd name="connsiteX1261" fmla="*/ 8776 w 10000"/>
                  <a:gd name="connsiteY1261" fmla="*/ 1571 h 10000"/>
                  <a:gd name="connsiteX1262" fmla="*/ 8745 w 10000"/>
                  <a:gd name="connsiteY1262" fmla="*/ 1580 h 10000"/>
                  <a:gd name="connsiteX1263" fmla="*/ 8720 w 10000"/>
                  <a:gd name="connsiteY1263" fmla="*/ 1587 h 10000"/>
                  <a:gd name="connsiteX1264" fmla="*/ 8709 w 10000"/>
                  <a:gd name="connsiteY1264" fmla="*/ 1609 h 10000"/>
                  <a:gd name="connsiteX1265" fmla="*/ 8693 w 10000"/>
                  <a:gd name="connsiteY1265" fmla="*/ 1616 h 10000"/>
                  <a:gd name="connsiteX1266" fmla="*/ 8684 w 10000"/>
                  <a:gd name="connsiteY1266" fmla="*/ 1639 h 10000"/>
                  <a:gd name="connsiteX1267" fmla="*/ 8684 w 10000"/>
                  <a:gd name="connsiteY1267" fmla="*/ 1658 h 10000"/>
                  <a:gd name="connsiteX1268" fmla="*/ 8665 w 10000"/>
                  <a:gd name="connsiteY1268" fmla="*/ 1655 h 10000"/>
                  <a:gd name="connsiteX1269" fmla="*/ 8665 w 10000"/>
                  <a:gd name="connsiteY1269" fmla="*/ 1645 h 10000"/>
                  <a:gd name="connsiteX1270" fmla="*/ 8665 w 10000"/>
                  <a:gd name="connsiteY1270" fmla="*/ 1626 h 10000"/>
                  <a:gd name="connsiteX1271" fmla="*/ 8676 w 10000"/>
                  <a:gd name="connsiteY1271" fmla="*/ 1609 h 10000"/>
                  <a:gd name="connsiteX1272" fmla="*/ 8679 w 10000"/>
                  <a:gd name="connsiteY1272" fmla="*/ 1597 h 10000"/>
                  <a:gd name="connsiteX1273" fmla="*/ 8687 w 10000"/>
                  <a:gd name="connsiteY1273" fmla="*/ 1577 h 10000"/>
                  <a:gd name="connsiteX1274" fmla="*/ 8695 w 10000"/>
                  <a:gd name="connsiteY1274" fmla="*/ 1554 h 10000"/>
                  <a:gd name="connsiteX1275" fmla="*/ 8709 w 10000"/>
                  <a:gd name="connsiteY1275" fmla="*/ 1532 h 10000"/>
                  <a:gd name="connsiteX1276" fmla="*/ 8704 w 10000"/>
                  <a:gd name="connsiteY1276" fmla="*/ 1512 h 10000"/>
                  <a:gd name="connsiteX1277" fmla="*/ 8695 w 10000"/>
                  <a:gd name="connsiteY1277" fmla="*/ 1503 h 10000"/>
                  <a:gd name="connsiteX1278" fmla="*/ 8684 w 10000"/>
                  <a:gd name="connsiteY1278" fmla="*/ 1503 h 10000"/>
                  <a:gd name="connsiteX1279" fmla="*/ 8670 w 10000"/>
                  <a:gd name="connsiteY1279" fmla="*/ 1525 h 10000"/>
                  <a:gd name="connsiteX1280" fmla="*/ 8665 w 10000"/>
                  <a:gd name="connsiteY1280" fmla="*/ 1545 h 10000"/>
                  <a:gd name="connsiteX1281" fmla="*/ 8654 w 10000"/>
                  <a:gd name="connsiteY1281" fmla="*/ 1567 h 10000"/>
                  <a:gd name="connsiteX1282" fmla="*/ 8648 w 10000"/>
                  <a:gd name="connsiteY1282" fmla="*/ 1587 h 10000"/>
                  <a:gd name="connsiteX1283" fmla="*/ 8640 w 10000"/>
                  <a:gd name="connsiteY1283" fmla="*/ 1629 h 10000"/>
                  <a:gd name="connsiteX1284" fmla="*/ 8620 w 10000"/>
                  <a:gd name="connsiteY1284" fmla="*/ 1635 h 10000"/>
                  <a:gd name="connsiteX1285" fmla="*/ 8612 w 10000"/>
                  <a:gd name="connsiteY1285" fmla="*/ 1635 h 10000"/>
                  <a:gd name="connsiteX1286" fmla="*/ 8604 w 10000"/>
                  <a:gd name="connsiteY1286" fmla="*/ 1626 h 10000"/>
                  <a:gd name="connsiteX1287" fmla="*/ 8596 w 10000"/>
                  <a:gd name="connsiteY1287" fmla="*/ 1616 h 10000"/>
                  <a:gd name="connsiteX1288" fmla="*/ 8596 w 10000"/>
                  <a:gd name="connsiteY1288" fmla="*/ 1580 h 10000"/>
                  <a:gd name="connsiteX1289" fmla="*/ 8587 w 10000"/>
                  <a:gd name="connsiteY1289" fmla="*/ 1545 h 10000"/>
                  <a:gd name="connsiteX1290" fmla="*/ 8565 w 10000"/>
                  <a:gd name="connsiteY1290" fmla="*/ 1516 h 10000"/>
                  <a:gd name="connsiteX1291" fmla="*/ 8543 w 10000"/>
                  <a:gd name="connsiteY1291" fmla="*/ 1512 h 10000"/>
                  <a:gd name="connsiteX1292" fmla="*/ 8518 w 10000"/>
                  <a:gd name="connsiteY1292" fmla="*/ 1532 h 10000"/>
                  <a:gd name="connsiteX1293" fmla="*/ 8476 w 10000"/>
                  <a:gd name="connsiteY1293" fmla="*/ 1567 h 10000"/>
                  <a:gd name="connsiteX1294" fmla="*/ 8454 w 10000"/>
                  <a:gd name="connsiteY1294" fmla="*/ 1551 h 10000"/>
                  <a:gd name="connsiteX1295" fmla="*/ 8402 w 10000"/>
                  <a:gd name="connsiteY1295" fmla="*/ 1493 h 10000"/>
                  <a:gd name="connsiteX1296" fmla="*/ 8371 w 10000"/>
                  <a:gd name="connsiteY1296" fmla="*/ 1428 h 10000"/>
                  <a:gd name="connsiteX1297" fmla="*/ 8072 w 10000"/>
                  <a:gd name="connsiteY1297" fmla="*/ 1422 h 10000"/>
                  <a:gd name="connsiteX1298" fmla="*/ 7823 w 10000"/>
                  <a:gd name="connsiteY1298" fmla="*/ 1279 h 10000"/>
                  <a:gd name="connsiteX1299" fmla="*/ 7587 w 10000"/>
                  <a:gd name="connsiteY1299" fmla="*/ 1133 h 10000"/>
                  <a:gd name="connsiteX1300" fmla="*/ 7526 w 10000"/>
                  <a:gd name="connsiteY1300" fmla="*/ 1098 h 10000"/>
                  <a:gd name="connsiteX1301" fmla="*/ 7346 w 10000"/>
                  <a:gd name="connsiteY1301" fmla="*/ 991 h 10000"/>
                  <a:gd name="connsiteX1302" fmla="*/ 7321 w 10000"/>
                  <a:gd name="connsiteY1302" fmla="*/ 959 h 10000"/>
                  <a:gd name="connsiteX1303" fmla="*/ 7307 w 10000"/>
                  <a:gd name="connsiteY1303" fmla="*/ 871 h 10000"/>
                  <a:gd name="connsiteX1304" fmla="*/ 7224 w 10000"/>
                  <a:gd name="connsiteY1304" fmla="*/ 816 h 10000"/>
                  <a:gd name="connsiteX1305" fmla="*/ 7147 w 10000"/>
                  <a:gd name="connsiteY1305" fmla="*/ 787 h 10000"/>
                  <a:gd name="connsiteX1306" fmla="*/ 7080 w 10000"/>
                  <a:gd name="connsiteY1306" fmla="*/ 742 h 10000"/>
                  <a:gd name="connsiteX1307" fmla="*/ 7069 w 10000"/>
                  <a:gd name="connsiteY1307" fmla="*/ 767 h 10000"/>
                  <a:gd name="connsiteX1308" fmla="*/ 7033 w 10000"/>
                  <a:gd name="connsiteY1308" fmla="*/ 787 h 10000"/>
                  <a:gd name="connsiteX1309" fmla="*/ 6820 w 10000"/>
                  <a:gd name="connsiteY1309" fmla="*/ 878 h 10000"/>
                  <a:gd name="connsiteX1310" fmla="*/ 6726 w 10000"/>
                  <a:gd name="connsiteY1310" fmla="*/ 897 h 10000"/>
                  <a:gd name="connsiteX1311" fmla="*/ 6626 w 10000"/>
                  <a:gd name="connsiteY1311" fmla="*/ 955 h 10000"/>
                  <a:gd name="connsiteX1312" fmla="*/ 6582 w 10000"/>
                  <a:gd name="connsiteY1312" fmla="*/ 946 h 10000"/>
                  <a:gd name="connsiteX1313" fmla="*/ 6571 w 10000"/>
                  <a:gd name="connsiteY1313" fmla="*/ 955 h 10000"/>
                  <a:gd name="connsiteX1314" fmla="*/ 6507 w 10000"/>
                  <a:gd name="connsiteY1314" fmla="*/ 975 h 10000"/>
                  <a:gd name="connsiteX1315" fmla="*/ 6485 w 10000"/>
                  <a:gd name="connsiteY1315" fmla="*/ 975 h 10000"/>
                  <a:gd name="connsiteX1316" fmla="*/ 6476 w 10000"/>
                  <a:gd name="connsiteY1316" fmla="*/ 965 h 10000"/>
                  <a:gd name="connsiteX1317" fmla="*/ 6474 w 10000"/>
                  <a:gd name="connsiteY1317" fmla="*/ 936 h 10000"/>
                  <a:gd name="connsiteX1318" fmla="*/ 6452 w 10000"/>
                  <a:gd name="connsiteY1318" fmla="*/ 887 h 10000"/>
                  <a:gd name="connsiteX1319" fmla="*/ 6352 w 10000"/>
                  <a:gd name="connsiteY1319" fmla="*/ 767 h 10000"/>
                  <a:gd name="connsiteX1320" fmla="*/ 6313 w 10000"/>
                  <a:gd name="connsiteY1320" fmla="*/ 732 h 10000"/>
                  <a:gd name="connsiteX1321" fmla="*/ 6296 w 10000"/>
                  <a:gd name="connsiteY1321" fmla="*/ 690 h 10000"/>
                  <a:gd name="connsiteX1322" fmla="*/ 6271 w 10000"/>
                  <a:gd name="connsiteY1322" fmla="*/ 664 h 10000"/>
                  <a:gd name="connsiteX1323" fmla="*/ 6266 w 10000"/>
                  <a:gd name="connsiteY1323" fmla="*/ 654 h 10000"/>
                  <a:gd name="connsiteX1324" fmla="*/ 6111 w 10000"/>
                  <a:gd name="connsiteY1324" fmla="*/ 398 h 10000"/>
                  <a:gd name="connsiteX1325" fmla="*/ 5903 w 10000"/>
                  <a:gd name="connsiteY1325" fmla="*/ 408 h 10000"/>
                  <a:gd name="connsiteX1326" fmla="*/ 5837 w 10000"/>
                  <a:gd name="connsiteY1326" fmla="*/ 427 h 10000"/>
                  <a:gd name="connsiteX1327" fmla="*/ 5756 w 10000"/>
                  <a:gd name="connsiteY1327" fmla="*/ 453 h 10000"/>
                  <a:gd name="connsiteX1328" fmla="*/ 5681 w 10000"/>
                  <a:gd name="connsiteY1328" fmla="*/ 453 h 10000"/>
                  <a:gd name="connsiteX1329" fmla="*/ 5609 w 10000"/>
                  <a:gd name="connsiteY1329" fmla="*/ 447 h 10000"/>
                  <a:gd name="connsiteX1330" fmla="*/ 5554 w 10000"/>
                  <a:gd name="connsiteY1330" fmla="*/ 304 h 10000"/>
                  <a:gd name="connsiteX1331" fmla="*/ 5529 w 10000"/>
                  <a:gd name="connsiteY1331" fmla="*/ 301 h 10000"/>
                  <a:gd name="connsiteX1332" fmla="*/ 5393 w 10000"/>
                  <a:gd name="connsiteY1332" fmla="*/ 256 h 10000"/>
                  <a:gd name="connsiteX1333" fmla="*/ 5366 w 10000"/>
                  <a:gd name="connsiteY1333" fmla="*/ 220 h 10000"/>
                  <a:gd name="connsiteX1334" fmla="*/ 5249 w 10000"/>
                  <a:gd name="connsiteY1334" fmla="*/ 155 h 10000"/>
                  <a:gd name="connsiteX1335" fmla="*/ 5141 w 10000"/>
                  <a:gd name="connsiteY1335" fmla="*/ 52 h 10000"/>
                  <a:gd name="connsiteX1336" fmla="*/ 5116 w 10000"/>
                  <a:gd name="connsiteY1336" fmla="*/ 3 h 10000"/>
                  <a:gd name="connsiteX1337" fmla="*/ 5061 w 10000"/>
                  <a:gd name="connsiteY1337" fmla="*/ 0 h 10000"/>
                  <a:gd name="connsiteX1338" fmla="*/ 5036 w 10000"/>
                  <a:gd name="connsiteY1338" fmla="*/ 32 h 10000"/>
                  <a:gd name="connsiteX1339" fmla="*/ 4942 w 10000"/>
                  <a:gd name="connsiteY1339" fmla="*/ 133 h 10000"/>
                  <a:gd name="connsiteX1340" fmla="*/ 4900 w 10000"/>
                  <a:gd name="connsiteY1340" fmla="*/ 217 h 10000"/>
                  <a:gd name="connsiteX1341" fmla="*/ 4861 w 10000"/>
                  <a:gd name="connsiteY1341" fmla="*/ 198 h 10000"/>
                  <a:gd name="connsiteX1342" fmla="*/ 4795 w 10000"/>
                  <a:gd name="connsiteY1342" fmla="*/ 68 h 10000"/>
                  <a:gd name="connsiteX1343" fmla="*/ 4778 w 10000"/>
                  <a:gd name="connsiteY1343" fmla="*/ 62 h 10000"/>
                  <a:gd name="connsiteX1344" fmla="*/ 4765 w 10000"/>
                  <a:gd name="connsiteY1344" fmla="*/ 62 h 10000"/>
                  <a:gd name="connsiteX1345" fmla="*/ 4748 w 10000"/>
                  <a:gd name="connsiteY1345" fmla="*/ 68 h 10000"/>
                  <a:gd name="connsiteX1346" fmla="*/ 4673 w 10000"/>
                  <a:gd name="connsiteY1346" fmla="*/ 136 h 10000"/>
                  <a:gd name="connsiteX1347" fmla="*/ 4632 w 10000"/>
                  <a:gd name="connsiteY1347" fmla="*/ 201 h 10000"/>
                  <a:gd name="connsiteX1348" fmla="*/ 4623 w 10000"/>
                  <a:gd name="connsiteY1348" fmla="*/ 210 h 10000"/>
                  <a:gd name="connsiteX1349" fmla="*/ 4579 w 10000"/>
                  <a:gd name="connsiteY1349" fmla="*/ 220 h 10000"/>
                  <a:gd name="connsiteX1350" fmla="*/ 4479 w 10000"/>
                  <a:gd name="connsiteY1350" fmla="*/ 198 h 10000"/>
                  <a:gd name="connsiteX1351" fmla="*/ 4402 w 10000"/>
                  <a:gd name="connsiteY1351" fmla="*/ 165 h 10000"/>
                  <a:gd name="connsiteX1352" fmla="*/ 4374 w 10000"/>
                  <a:gd name="connsiteY1352" fmla="*/ 165 h 10000"/>
                  <a:gd name="connsiteX1353" fmla="*/ 4335 w 10000"/>
                  <a:gd name="connsiteY1353" fmla="*/ 172 h 10000"/>
                  <a:gd name="connsiteX1354" fmla="*/ 4302 w 10000"/>
                  <a:gd name="connsiteY1354" fmla="*/ 188 h 10000"/>
                  <a:gd name="connsiteX1355" fmla="*/ 4271 w 10000"/>
                  <a:gd name="connsiteY1355" fmla="*/ 220 h 10000"/>
                  <a:gd name="connsiteX1356" fmla="*/ 4238 w 10000"/>
                  <a:gd name="connsiteY1356" fmla="*/ 240 h 10000"/>
                  <a:gd name="connsiteX1357" fmla="*/ 4324 w 10000"/>
                  <a:gd name="connsiteY1357" fmla="*/ 1289 h 10000"/>
                  <a:gd name="connsiteX1358" fmla="*/ 4297 w 10000"/>
                  <a:gd name="connsiteY1358" fmla="*/ 7345 h 10000"/>
                  <a:gd name="connsiteX1359" fmla="*/ 4236 w 10000"/>
                  <a:gd name="connsiteY1359" fmla="*/ 6832 h 10000"/>
                  <a:gd name="connsiteX1360" fmla="*/ 3946 w 10000"/>
                  <a:gd name="connsiteY1360" fmla="*/ 6675 h 10000"/>
                  <a:gd name="connsiteX1361" fmla="*/ 3687 w 10000"/>
                  <a:gd name="connsiteY1361" fmla="*/ 7730 h 10000"/>
                  <a:gd name="connsiteX1362" fmla="*/ 3690 w 10000"/>
                  <a:gd name="connsiteY1362" fmla="*/ 7730 h 10000"/>
                  <a:gd name="connsiteX1363" fmla="*/ 3704 w 10000"/>
                  <a:gd name="connsiteY1363" fmla="*/ 7740 h 10000"/>
                  <a:gd name="connsiteX1364" fmla="*/ 3712 w 10000"/>
                  <a:gd name="connsiteY1364" fmla="*/ 7743 h 10000"/>
                  <a:gd name="connsiteX1365" fmla="*/ 3723 w 10000"/>
                  <a:gd name="connsiteY1365" fmla="*/ 7749 h 10000"/>
                  <a:gd name="connsiteX1366" fmla="*/ 3729 w 10000"/>
                  <a:gd name="connsiteY1366" fmla="*/ 7749 h 10000"/>
                  <a:gd name="connsiteX1367" fmla="*/ 3729 w 10000"/>
                  <a:gd name="connsiteY1367" fmla="*/ 7743 h 10000"/>
                  <a:gd name="connsiteX1368" fmla="*/ 3745 w 10000"/>
                  <a:gd name="connsiteY1368" fmla="*/ 7740 h 10000"/>
                  <a:gd name="connsiteX1369" fmla="*/ 3753 w 10000"/>
                  <a:gd name="connsiteY1369" fmla="*/ 7730 h 10000"/>
                  <a:gd name="connsiteX1370" fmla="*/ 3762 w 10000"/>
                  <a:gd name="connsiteY1370" fmla="*/ 7720 h 10000"/>
                  <a:gd name="connsiteX1371" fmla="*/ 3776 w 10000"/>
                  <a:gd name="connsiteY1371" fmla="*/ 7710 h 10000"/>
                  <a:gd name="connsiteX1372" fmla="*/ 3784 w 10000"/>
                  <a:gd name="connsiteY1372" fmla="*/ 7701 h 10000"/>
                  <a:gd name="connsiteX1373" fmla="*/ 4805 w 10000"/>
                  <a:gd name="connsiteY1373" fmla="*/ 7386 h 10000"/>
                  <a:gd name="connsiteX1374" fmla="*/ 3712 w 10000"/>
                  <a:gd name="connsiteY1374" fmla="*/ 8005 h 10000"/>
                  <a:gd name="connsiteX1375" fmla="*/ 3706 w 10000"/>
                  <a:gd name="connsiteY1375" fmla="*/ 8021 h 10000"/>
                  <a:gd name="connsiteX1376" fmla="*/ 3712 w 10000"/>
                  <a:gd name="connsiteY1376" fmla="*/ 8044 h 10000"/>
                  <a:gd name="connsiteX1377" fmla="*/ 3712 w 10000"/>
                  <a:gd name="connsiteY1377" fmla="*/ 8051 h 10000"/>
                  <a:gd name="connsiteX1378" fmla="*/ 3767 w 10000"/>
                  <a:gd name="connsiteY1378" fmla="*/ 8106 h 10000"/>
                  <a:gd name="connsiteX1379" fmla="*/ 3770 w 10000"/>
                  <a:gd name="connsiteY1379" fmla="*/ 8119 h 10000"/>
                  <a:gd name="connsiteX1380" fmla="*/ 3740 w 10000"/>
                  <a:gd name="connsiteY1380" fmla="*/ 8154 h 10000"/>
                  <a:gd name="connsiteX1381" fmla="*/ 3731 w 10000"/>
                  <a:gd name="connsiteY1381" fmla="*/ 8138 h 10000"/>
                  <a:gd name="connsiteX1382" fmla="*/ 3729 w 10000"/>
                  <a:gd name="connsiteY1382" fmla="*/ 8125 h 10000"/>
                  <a:gd name="connsiteX1383" fmla="*/ 3712 w 10000"/>
                  <a:gd name="connsiteY1383" fmla="*/ 8115 h 10000"/>
                  <a:gd name="connsiteX1384" fmla="*/ 3704 w 10000"/>
                  <a:gd name="connsiteY1384" fmla="*/ 8109 h 10000"/>
                  <a:gd name="connsiteX1385" fmla="*/ 3687 w 10000"/>
                  <a:gd name="connsiteY1385" fmla="*/ 8099 h 10000"/>
                  <a:gd name="connsiteX1386" fmla="*/ 3673 w 10000"/>
                  <a:gd name="connsiteY1386" fmla="*/ 8093 h 10000"/>
                  <a:gd name="connsiteX1387" fmla="*/ 3665 w 10000"/>
                  <a:gd name="connsiteY1387" fmla="*/ 8083 h 10000"/>
                  <a:gd name="connsiteX1388" fmla="*/ 3648 w 10000"/>
                  <a:gd name="connsiteY1388" fmla="*/ 8073 h 10000"/>
                  <a:gd name="connsiteX1389" fmla="*/ 3643 w 10000"/>
                  <a:gd name="connsiteY1389" fmla="*/ 8063 h 10000"/>
                  <a:gd name="connsiteX1390" fmla="*/ 4881 w 10000"/>
                  <a:gd name="connsiteY1390" fmla="*/ 8090 h 10000"/>
                  <a:gd name="connsiteX1391" fmla="*/ 3206 w 10000"/>
                  <a:gd name="connsiteY1391" fmla="*/ 8300 h 10000"/>
                  <a:gd name="connsiteX1392" fmla="*/ 2947 w 10000"/>
                  <a:gd name="connsiteY1392" fmla="*/ 8089 h 10000"/>
                  <a:gd name="connsiteX1393" fmla="*/ 3057 w 10000"/>
                  <a:gd name="connsiteY1393" fmla="*/ 7143 h 10000"/>
                  <a:gd name="connsiteX0" fmla="*/ 4324 w 10000"/>
                  <a:gd name="connsiteY0" fmla="*/ 1289 h 10000"/>
                  <a:gd name="connsiteX1" fmla="*/ 4296 w 10000"/>
                  <a:gd name="connsiteY1" fmla="*/ 1305 h 10000"/>
                  <a:gd name="connsiteX2" fmla="*/ 4285 w 10000"/>
                  <a:gd name="connsiteY2" fmla="*/ 1279 h 10000"/>
                  <a:gd name="connsiteX3" fmla="*/ 4244 w 10000"/>
                  <a:gd name="connsiteY3" fmla="*/ 1266 h 10000"/>
                  <a:gd name="connsiteX4" fmla="*/ 4208 w 10000"/>
                  <a:gd name="connsiteY4" fmla="*/ 1286 h 10000"/>
                  <a:gd name="connsiteX5" fmla="*/ 4172 w 10000"/>
                  <a:gd name="connsiteY5" fmla="*/ 1299 h 10000"/>
                  <a:gd name="connsiteX6" fmla="*/ 4150 w 10000"/>
                  <a:gd name="connsiteY6" fmla="*/ 1308 h 10000"/>
                  <a:gd name="connsiteX7" fmla="*/ 4139 w 10000"/>
                  <a:gd name="connsiteY7" fmla="*/ 1315 h 10000"/>
                  <a:gd name="connsiteX8" fmla="*/ 4125 w 10000"/>
                  <a:gd name="connsiteY8" fmla="*/ 1315 h 10000"/>
                  <a:gd name="connsiteX9" fmla="*/ 4119 w 10000"/>
                  <a:gd name="connsiteY9" fmla="*/ 1315 h 10000"/>
                  <a:gd name="connsiteX10" fmla="*/ 4111 w 10000"/>
                  <a:gd name="connsiteY10" fmla="*/ 1308 h 10000"/>
                  <a:gd name="connsiteX11" fmla="*/ 4100 w 10000"/>
                  <a:gd name="connsiteY11" fmla="*/ 1315 h 10000"/>
                  <a:gd name="connsiteX12" fmla="*/ 4075 w 10000"/>
                  <a:gd name="connsiteY12" fmla="*/ 1315 h 10000"/>
                  <a:gd name="connsiteX13" fmla="*/ 4058 w 10000"/>
                  <a:gd name="connsiteY13" fmla="*/ 1318 h 10000"/>
                  <a:gd name="connsiteX14" fmla="*/ 4044 w 10000"/>
                  <a:gd name="connsiteY14" fmla="*/ 1315 h 10000"/>
                  <a:gd name="connsiteX15" fmla="*/ 4042 w 10000"/>
                  <a:gd name="connsiteY15" fmla="*/ 1299 h 10000"/>
                  <a:gd name="connsiteX16" fmla="*/ 4014 w 10000"/>
                  <a:gd name="connsiteY16" fmla="*/ 1308 h 10000"/>
                  <a:gd name="connsiteX17" fmla="*/ 4011 w 10000"/>
                  <a:gd name="connsiteY17" fmla="*/ 1315 h 10000"/>
                  <a:gd name="connsiteX18" fmla="*/ 4011 w 10000"/>
                  <a:gd name="connsiteY18" fmla="*/ 1341 h 10000"/>
                  <a:gd name="connsiteX19" fmla="*/ 4019 w 10000"/>
                  <a:gd name="connsiteY19" fmla="*/ 1341 h 10000"/>
                  <a:gd name="connsiteX20" fmla="*/ 3997 w 10000"/>
                  <a:gd name="connsiteY20" fmla="*/ 1363 h 10000"/>
                  <a:gd name="connsiteX21" fmla="*/ 3986 w 10000"/>
                  <a:gd name="connsiteY21" fmla="*/ 1373 h 10000"/>
                  <a:gd name="connsiteX22" fmla="*/ 3981 w 10000"/>
                  <a:gd name="connsiteY22" fmla="*/ 1389 h 10000"/>
                  <a:gd name="connsiteX23" fmla="*/ 3981 w 10000"/>
                  <a:gd name="connsiteY23" fmla="*/ 1409 h 10000"/>
                  <a:gd name="connsiteX24" fmla="*/ 3981 w 10000"/>
                  <a:gd name="connsiteY24" fmla="*/ 1438 h 10000"/>
                  <a:gd name="connsiteX25" fmla="*/ 3961 w 10000"/>
                  <a:gd name="connsiteY25" fmla="*/ 1441 h 10000"/>
                  <a:gd name="connsiteX26" fmla="*/ 3942 w 10000"/>
                  <a:gd name="connsiteY26" fmla="*/ 1441 h 10000"/>
                  <a:gd name="connsiteX27" fmla="*/ 3914 w 10000"/>
                  <a:gd name="connsiteY27" fmla="*/ 1454 h 10000"/>
                  <a:gd name="connsiteX28" fmla="*/ 3892 w 10000"/>
                  <a:gd name="connsiteY28" fmla="*/ 1467 h 10000"/>
                  <a:gd name="connsiteX29" fmla="*/ 3867 w 10000"/>
                  <a:gd name="connsiteY29" fmla="*/ 1483 h 10000"/>
                  <a:gd name="connsiteX30" fmla="*/ 3845 w 10000"/>
                  <a:gd name="connsiteY30" fmla="*/ 1467 h 10000"/>
                  <a:gd name="connsiteX31" fmla="*/ 3850 w 10000"/>
                  <a:gd name="connsiteY31" fmla="*/ 1457 h 10000"/>
                  <a:gd name="connsiteX32" fmla="*/ 3864 w 10000"/>
                  <a:gd name="connsiteY32" fmla="*/ 1441 h 10000"/>
                  <a:gd name="connsiteX33" fmla="*/ 3859 w 10000"/>
                  <a:gd name="connsiteY33" fmla="*/ 1409 h 10000"/>
                  <a:gd name="connsiteX34" fmla="*/ 3842 w 10000"/>
                  <a:gd name="connsiteY34" fmla="*/ 1383 h 10000"/>
                  <a:gd name="connsiteX35" fmla="*/ 3825 w 10000"/>
                  <a:gd name="connsiteY35" fmla="*/ 1360 h 10000"/>
                  <a:gd name="connsiteX36" fmla="*/ 3809 w 10000"/>
                  <a:gd name="connsiteY36" fmla="*/ 1318 h 10000"/>
                  <a:gd name="connsiteX37" fmla="*/ 3787 w 10000"/>
                  <a:gd name="connsiteY37" fmla="*/ 1289 h 10000"/>
                  <a:gd name="connsiteX38" fmla="*/ 3759 w 10000"/>
                  <a:gd name="connsiteY38" fmla="*/ 1266 h 10000"/>
                  <a:gd name="connsiteX39" fmla="*/ 3740 w 10000"/>
                  <a:gd name="connsiteY39" fmla="*/ 1256 h 10000"/>
                  <a:gd name="connsiteX40" fmla="*/ 3715 w 10000"/>
                  <a:gd name="connsiteY40" fmla="*/ 1250 h 10000"/>
                  <a:gd name="connsiteX41" fmla="*/ 3687 w 10000"/>
                  <a:gd name="connsiteY41" fmla="*/ 1256 h 10000"/>
                  <a:gd name="connsiteX42" fmla="*/ 3681 w 10000"/>
                  <a:gd name="connsiteY42" fmla="*/ 1260 h 10000"/>
                  <a:gd name="connsiteX43" fmla="*/ 3670 w 10000"/>
                  <a:gd name="connsiteY43" fmla="*/ 1295 h 10000"/>
                  <a:gd name="connsiteX44" fmla="*/ 3651 w 10000"/>
                  <a:gd name="connsiteY44" fmla="*/ 1305 h 10000"/>
                  <a:gd name="connsiteX45" fmla="*/ 3640 w 10000"/>
                  <a:gd name="connsiteY45" fmla="*/ 1308 h 10000"/>
                  <a:gd name="connsiteX46" fmla="*/ 3626 w 10000"/>
                  <a:gd name="connsiteY46" fmla="*/ 1308 h 10000"/>
                  <a:gd name="connsiteX47" fmla="*/ 3632 w 10000"/>
                  <a:gd name="connsiteY47" fmla="*/ 1276 h 10000"/>
                  <a:gd name="connsiteX48" fmla="*/ 3609 w 10000"/>
                  <a:gd name="connsiteY48" fmla="*/ 1289 h 10000"/>
                  <a:gd name="connsiteX49" fmla="*/ 3593 w 10000"/>
                  <a:gd name="connsiteY49" fmla="*/ 1286 h 10000"/>
                  <a:gd name="connsiteX50" fmla="*/ 3590 w 10000"/>
                  <a:gd name="connsiteY50" fmla="*/ 1256 h 10000"/>
                  <a:gd name="connsiteX51" fmla="*/ 3584 w 10000"/>
                  <a:gd name="connsiteY51" fmla="*/ 1237 h 10000"/>
                  <a:gd name="connsiteX52" fmla="*/ 3573 w 10000"/>
                  <a:gd name="connsiteY52" fmla="*/ 1237 h 10000"/>
                  <a:gd name="connsiteX53" fmla="*/ 3554 w 10000"/>
                  <a:gd name="connsiteY53" fmla="*/ 1227 h 10000"/>
                  <a:gd name="connsiteX54" fmla="*/ 3546 w 10000"/>
                  <a:gd name="connsiteY54" fmla="*/ 1192 h 10000"/>
                  <a:gd name="connsiteX55" fmla="*/ 3529 w 10000"/>
                  <a:gd name="connsiteY55" fmla="*/ 1176 h 10000"/>
                  <a:gd name="connsiteX56" fmla="*/ 3512 w 10000"/>
                  <a:gd name="connsiteY56" fmla="*/ 1182 h 10000"/>
                  <a:gd name="connsiteX57" fmla="*/ 3485 w 10000"/>
                  <a:gd name="connsiteY57" fmla="*/ 1182 h 10000"/>
                  <a:gd name="connsiteX58" fmla="*/ 3463 w 10000"/>
                  <a:gd name="connsiteY58" fmla="*/ 1176 h 10000"/>
                  <a:gd name="connsiteX59" fmla="*/ 3449 w 10000"/>
                  <a:gd name="connsiteY59" fmla="*/ 1182 h 10000"/>
                  <a:gd name="connsiteX60" fmla="*/ 3432 w 10000"/>
                  <a:gd name="connsiteY60" fmla="*/ 1192 h 10000"/>
                  <a:gd name="connsiteX61" fmla="*/ 3454 w 10000"/>
                  <a:gd name="connsiteY61" fmla="*/ 1205 h 10000"/>
                  <a:gd name="connsiteX62" fmla="*/ 3463 w 10000"/>
                  <a:gd name="connsiteY62" fmla="*/ 1205 h 10000"/>
                  <a:gd name="connsiteX63" fmla="*/ 3488 w 10000"/>
                  <a:gd name="connsiteY63" fmla="*/ 1205 h 10000"/>
                  <a:gd name="connsiteX64" fmla="*/ 3488 w 10000"/>
                  <a:gd name="connsiteY64" fmla="*/ 1218 h 10000"/>
                  <a:gd name="connsiteX65" fmla="*/ 3493 w 10000"/>
                  <a:gd name="connsiteY65" fmla="*/ 1247 h 10000"/>
                  <a:gd name="connsiteX66" fmla="*/ 3512 w 10000"/>
                  <a:gd name="connsiteY66" fmla="*/ 1247 h 10000"/>
                  <a:gd name="connsiteX67" fmla="*/ 3518 w 10000"/>
                  <a:gd name="connsiteY67" fmla="*/ 1250 h 10000"/>
                  <a:gd name="connsiteX68" fmla="*/ 3521 w 10000"/>
                  <a:gd name="connsiteY68" fmla="*/ 1276 h 10000"/>
                  <a:gd name="connsiteX69" fmla="*/ 3543 w 10000"/>
                  <a:gd name="connsiteY69" fmla="*/ 1295 h 10000"/>
                  <a:gd name="connsiteX70" fmla="*/ 3546 w 10000"/>
                  <a:gd name="connsiteY70" fmla="*/ 1305 h 10000"/>
                  <a:gd name="connsiteX71" fmla="*/ 3543 w 10000"/>
                  <a:gd name="connsiteY71" fmla="*/ 1315 h 10000"/>
                  <a:gd name="connsiteX72" fmla="*/ 3543 w 10000"/>
                  <a:gd name="connsiteY72" fmla="*/ 1331 h 10000"/>
                  <a:gd name="connsiteX73" fmla="*/ 3554 w 10000"/>
                  <a:gd name="connsiteY73" fmla="*/ 1324 h 10000"/>
                  <a:gd name="connsiteX74" fmla="*/ 3560 w 10000"/>
                  <a:gd name="connsiteY74" fmla="*/ 1331 h 10000"/>
                  <a:gd name="connsiteX75" fmla="*/ 3582 w 10000"/>
                  <a:gd name="connsiteY75" fmla="*/ 1344 h 10000"/>
                  <a:gd name="connsiteX76" fmla="*/ 3598 w 10000"/>
                  <a:gd name="connsiteY76" fmla="*/ 1380 h 10000"/>
                  <a:gd name="connsiteX77" fmla="*/ 3607 w 10000"/>
                  <a:gd name="connsiteY77" fmla="*/ 1389 h 10000"/>
                  <a:gd name="connsiteX78" fmla="*/ 3623 w 10000"/>
                  <a:gd name="connsiteY78" fmla="*/ 1409 h 10000"/>
                  <a:gd name="connsiteX79" fmla="*/ 3634 w 10000"/>
                  <a:gd name="connsiteY79" fmla="*/ 1438 h 10000"/>
                  <a:gd name="connsiteX80" fmla="*/ 3632 w 10000"/>
                  <a:gd name="connsiteY80" fmla="*/ 1454 h 10000"/>
                  <a:gd name="connsiteX81" fmla="*/ 3618 w 10000"/>
                  <a:gd name="connsiteY81" fmla="*/ 1438 h 10000"/>
                  <a:gd name="connsiteX82" fmla="*/ 3598 w 10000"/>
                  <a:gd name="connsiteY82" fmla="*/ 1428 h 10000"/>
                  <a:gd name="connsiteX83" fmla="*/ 3582 w 10000"/>
                  <a:gd name="connsiteY83" fmla="*/ 1402 h 10000"/>
                  <a:gd name="connsiteX84" fmla="*/ 3562 w 10000"/>
                  <a:gd name="connsiteY84" fmla="*/ 1399 h 10000"/>
                  <a:gd name="connsiteX85" fmla="*/ 3546 w 10000"/>
                  <a:gd name="connsiteY85" fmla="*/ 1383 h 10000"/>
                  <a:gd name="connsiteX86" fmla="*/ 3510 w 10000"/>
                  <a:gd name="connsiteY86" fmla="*/ 1360 h 10000"/>
                  <a:gd name="connsiteX87" fmla="*/ 3485 w 10000"/>
                  <a:gd name="connsiteY87" fmla="*/ 1344 h 10000"/>
                  <a:gd name="connsiteX88" fmla="*/ 3454 w 10000"/>
                  <a:gd name="connsiteY88" fmla="*/ 1334 h 10000"/>
                  <a:gd name="connsiteX89" fmla="*/ 3429 w 10000"/>
                  <a:gd name="connsiteY89" fmla="*/ 1315 h 10000"/>
                  <a:gd name="connsiteX90" fmla="*/ 3416 w 10000"/>
                  <a:gd name="connsiteY90" fmla="*/ 1308 h 10000"/>
                  <a:gd name="connsiteX91" fmla="*/ 3399 w 10000"/>
                  <a:gd name="connsiteY91" fmla="*/ 1305 h 10000"/>
                  <a:gd name="connsiteX92" fmla="*/ 3382 w 10000"/>
                  <a:gd name="connsiteY92" fmla="*/ 1286 h 10000"/>
                  <a:gd name="connsiteX93" fmla="*/ 3380 w 10000"/>
                  <a:gd name="connsiteY93" fmla="*/ 1266 h 10000"/>
                  <a:gd name="connsiteX94" fmla="*/ 3388 w 10000"/>
                  <a:gd name="connsiteY94" fmla="*/ 1256 h 10000"/>
                  <a:gd name="connsiteX95" fmla="*/ 3407 w 10000"/>
                  <a:gd name="connsiteY95" fmla="*/ 1256 h 10000"/>
                  <a:gd name="connsiteX96" fmla="*/ 3396 w 10000"/>
                  <a:gd name="connsiteY96" fmla="*/ 1227 h 10000"/>
                  <a:gd name="connsiteX97" fmla="*/ 3382 w 10000"/>
                  <a:gd name="connsiteY97" fmla="*/ 1227 h 10000"/>
                  <a:gd name="connsiteX98" fmla="*/ 3360 w 10000"/>
                  <a:gd name="connsiteY98" fmla="*/ 1221 h 10000"/>
                  <a:gd name="connsiteX99" fmla="*/ 3349 w 10000"/>
                  <a:gd name="connsiteY99" fmla="*/ 1231 h 10000"/>
                  <a:gd name="connsiteX100" fmla="*/ 3352 w 10000"/>
                  <a:gd name="connsiteY100" fmla="*/ 1247 h 10000"/>
                  <a:gd name="connsiteX101" fmla="*/ 3341 w 10000"/>
                  <a:gd name="connsiteY101" fmla="*/ 1237 h 10000"/>
                  <a:gd name="connsiteX102" fmla="*/ 3335 w 10000"/>
                  <a:gd name="connsiteY102" fmla="*/ 1231 h 10000"/>
                  <a:gd name="connsiteX103" fmla="*/ 3307 w 10000"/>
                  <a:gd name="connsiteY103" fmla="*/ 1227 h 10000"/>
                  <a:gd name="connsiteX104" fmla="*/ 3294 w 10000"/>
                  <a:gd name="connsiteY104" fmla="*/ 1221 h 10000"/>
                  <a:gd name="connsiteX105" fmla="*/ 3271 w 10000"/>
                  <a:gd name="connsiteY105" fmla="*/ 1211 h 10000"/>
                  <a:gd name="connsiteX106" fmla="*/ 3252 w 10000"/>
                  <a:gd name="connsiteY106" fmla="*/ 1195 h 10000"/>
                  <a:gd name="connsiteX107" fmla="*/ 3235 w 10000"/>
                  <a:gd name="connsiteY107" fmla="*/ 1195 h 10000"/>
                  <a:gd name="connsiteX108" fmla="*/ 3235 w 10000"/>
                  <a:gd name="connsiteY108" fmla="*/ 1205 h 10000"/>
                  <a:gd name="connsiteX109" fmla="*/ 3219 w 10000"/>
                  <a:gd name="connsiteY109" fmla="*/ 1231 h 10000"/>
                  <a:gd name="connsiteX110" fmla="*/ 3213 w 10000"/>
                  <a:gd name="connsiteY110" fmla="*/ 1231 h 10000"/>
                  <a:gd name="connsiteX111" fmla="*/ 3183 w 10000"/>
                  <a:gd name="connsiteY111" fmla="*/ 1221 h 10000"/>
                  <a:gd name="connsiteX112" fmla="*/ 3175 w 10000"/>
                  <a:gd name="connsiteY112" fmla="*/ 1227 h 10000"/>
                  <a:gd name="connsiteX113" fmla="*/ 3163 w 10000"/>
                  <a:gd name="connsiteY113" fmla="*/ 1237 h 10000"/>
                  <a:gd name="connsiteX114" fmla="*/ 3158 w 10000"/>
                  <a:gd name="connsiteY114" fmla="*/ 1260 h 10000"/>
                  <a:gd name="connsiteX115" fmla="*/ 3158 w 10000"/>
                  <a:gd name="connsiteY115" fmla="*/ 1276 h 10000"/>
                  <a:gd name="connsiteX116" fmla="*/ 3163 w 10000"/>
                  <a:gd name="connsiteY116" fmla="*/ 1295 h 10000"/>
                  <a:gd name="connsiteX117" fmla="*/ 3166 w 10000"/>
                  <a:gd name="connsiteY117" fmla="*/ 1308 h 10000"/>
                  <a:gd name="connsiteX118" fmla="*/ 3158 w 10000"/>
                  <a:gd name="connsiteY118" fmla="*/ 1315 h 10000"/>
                  <a:gd name="connsiteX119" fmla="*/ 3133 w 10000"/>
                  <a:gd name="connsiteY119" fmla="*/ 1299 h 10000"/>
                  <a:gd name="connsiteX120" fmla="*/ 3114 w 10000"/>
                  <a:gd name="connsiteY120" fmla="*/ 1276 h 10000"/>
                  <a:gd name="connsiteX121" fmla="*/ 3078 w 10000"/>
                  <a:gd name="connsiteY121" fmla="*/ 1240 h 10000"/>
                  <a:gd name="connsiteX122" fmla="*/ 3044 w 10000"/>
                  <a:gd name="connsiteY122" fmla="*/ 1227 h 10000"/>
                  <a:gd name="connsiteX123" fmla="*/ 3033 w 10000"/>
                  <a:gd name="connsiteY123" fmla="*/ 1231 h 10000"/>
                  <a:gd name="connsiteX124" fmla="*/ 3036 w 10000"/>
                  <a:gd name="connsiteY124" fmla="*/ 1256 h 10000"/>
                  <a:gd name="connsiteX125" fmla="*/ 3044 w 10000"/>
                  <a:gd name="connsiteY125" fmla="*/ 1266 h 10000"/>
                  <a:gd name="connsiteX126" fmla="*/ 3044 w 10000"/>
                  <a:gd name="connsiteY126" fmla="*/ 1276 h 10000"/>
                  <a:gd name="connsiteX127" fmla="*/ 3036 w 10000"/>
                  <a:gd name="connsiteY127" fmla="*/ 1276 h 10000"/>
                  <a:gd name="connsiteX128" fmla="*/ 3028 w 10000"/>
                  <a:gd name="connsiteY128" fmla="*/ 1266 h 10000"/>
                  <a:gd name="connsiteX129" fmla="*/ 3025 w 10000"/>
                  <a:gd name="connsiteY129" fmla="*/ 1256 h 10000"/>
                  <a:gd name="connsiteX130" fmla="*/ 3008 w 10000"/>
                  <a:gd name="connsiteY130" fmla="*/ 1205 h 10000"/>
                  <a:gd name="connsiteX131" fmla="*/ 3000 w 10000"/>
                  <a:gd name="connsiteY131" fmla="*/ 1192 h 10000"/>
                  <a:gd name="connsiteX132" fmla="*/ 2994 w 10000"/>
                  <a:gd name="connsiteY132" fmla="*/ 1176 h 10000"/>
                  <a:gd name="connsiteX133" fmla="*/ 2986 w 10000"/>
                  <a:gd name="connsiteY133" fmla="*/ 1182 h 10000"/>
                  <a:gd name="connsiteX134" fmla="*/ 2981 w 10000"/>
                  <a:gd name="connsiteY134" fmla="*/ 1192 h 10000"/>
                  <a:gd name="connsiteX135" fmla="*/ 2970 w 10000"/>
                  <a:gd name="connsiteY135" fmla="*/ 1201 h 10000"/>
                  <a:gd name="connsiteX136" fmla="*/ 2956 w 10000"/>
                  <a:gd name="connsiteY136" fmla="*/ 1218 h 10000"/>
                  <a:gd name="connsiteX137" fmla="*/ 2939 w 10000"/>
                  <a:gd name="connsiteY137" fmla="*/ 1240 h 10000"/>
                  <a:gd name="connsiteX138" fmla="*/ 2928 w 10000"/>
                  <a:gd name="connsiteY138" fmla="*/ 1247 h 10000"/>
                  <a:gd name="connsiteX139" fmla="*/ 2922 w 10000"/>
                  <a:gd name="connsiteY139" fmla="*/ 1250 h 10000"/>
                  <a:gd name="connsiteX140" fmla="*/ 2911 w 10000"/>
                  <a:gd name="connsiteY140" fmla="*/ 1250 h 10000"/>
                  <a:gd name="connsiteX141" fmla="*/ 2884 w 10000"/>
                  <a:gd name="connsiteY141" fmla="*/ 1247 h 10000"/>
                  <a:gd name="connsiteX142" fmla="*/ 2864 w 10000"/>
                  <a:gd name="connsiteY142" fmla="*/ 1237 h 10000"/>
                  <a:gd name="connsiteX143" fmla="*/ 2848 w 10000"/>
                  <a:gd name="connsiteY143" fmla="*/ 1231 h 10000"/>
                  <a:gd name="connsiteX144" fmla="*/ 2834 w 10000"/>
                  <a:gd name="connsiteY144" fmla="*/ 1227 h 10000"/>
                  <a:gd name="connsiteX145" fmla="*/ 2831 w 10000"/>
                  <a:gd name="connsiteY145" fmla="*/ 1227 h 10000"/>
                  <a:gd name="connsiteX146" fmla="*/ 2831 w 10000"/>
                  <a:gd name="connsiteY146" fmla="*/ 1221 h 10000"/>
                  <a:gd name="connsiteX147" fmla="*/ 2825 w 10000"/>
                  <a:gd name="connsiteY147" fmla="*/ 1205 h 10000"/>
                  <a:gd name="connsiteX148" fmla="*/ 2823 w 10000"/>
                  <a:gd name="connsiteY148" fmla="*/ 1192 h 10000"/>
                  <a:gd name="connsiteX149" fmla="*/ 2817 w 10000"/>
                  <a:gd name="connsiteY149" fmla="*/ 1182 h 10000"/>
                  <a:gd name="connsiteX150" fmla="*/ 2814 w 10000"/>
                  <a:gd name="connsiteY150" fmla="*/ 1176 h 10000"/>
                  <a:gd name="connsiteX151" fmla="*/ 2792 w 10000"/>
                  <a:gd name="connsiteY151" fmla="*/ 1172 h 10000"/>
                  <a:gd name="connsiteX152" fmla="*/ 2759 w 10000"/>
                  <a:gd name="connsiteY152" fmla="*/ 1156 h 10000"/>
                  <a:gd name="connsiteX153" fmla="*/ 2734 w 10000"/>
                  <a:gd name="connsiteY153" fmla="*/ 1143 h 10000"/>
                  <a:gd name="connsiteX154" fmla="*/ 2695 w 10000"/>
                  <a:gd name="connsiteY154" fmla="*/ 1124 h 10000"/>
                  <a:gd name="connsiteX155" fmla="*/ 2670 w 10000"/>
                  <a:gd name="connsiteY155" fmla="*/ 1108 h 10000"/>
                  <a:gd name="connsiteX156" fmla="*/ 2645 w 10000"/>
                  <a:gd name="connsiteY156" fmla="*/ 1091 h 10000"/>
                  <a:gd name="connsiteX157" fmla="*/ 2618 w 10000"/>
                  <a:gd name="connsiteY157" fmla="*/ 1088 h 10000"/>
                  <a:gd name="connsiteX158" fmla="*/ 2576 w 10000"/>
                  <a:gd name="connsiteY158" fmla="*/ 1088 h 10000"/>
                  <a:gd name="connsiteX159" fmla="*/ 2551 w 10000"/>
                  <a:gd name="connsiteY159" fmla="*/ 1091 h 10000"/>
                  <a:gd name="connsiteX160" fmla="*/ 2521 w 10000"/>
                  <a:gd name="connsiteY160" fmla="*/ 1098 h 10000"/>
                  <a:gd name="connsiteX161" fmla="*/ 2493 w 10000"/>
                  <a:gd name="connsiteY161" fmla="*/ 1104 h 10000"/>
                  <a:gd name="connsiteX162" fmla="*/ 2468 w 10000"/>
                  <a:gd name="connsiteY162" fmla="*/ 1108 h 10000"/>
                  <a:gd name="connsiteX163" fmla="*/ 2404 w 10000"/>
                  <a:gd name="connsiteY163" fmla="*/ 1124 h 10000"/>
                  <a:gd name="connsiteX164" fmla="*/ 2366 w 10000"/>
                  <a:gd name="connsiteY164" fmla="*/ 1133 h 10000"/>
                  <a:gd name="connsiteX165" fmla="*/ 2346 w 10000"/>
                  <a:gd name="connsiteY165" fmla="*/ 1137 h 10000"/>
                  <a:gd name="connsiteX166" fmla="*/ 2294 w 10000"/>
                  <a:gd name="connsiteY166" fmla="*/ 1146 h 10000"/>
                  <a:gd name="connsiteX167" fmla="*/ 2249 w 10000"/>
                  <a:gd name="connsiteY167" fmla="*/ 1156 h 10000"/>
                  <a:gd name="connsiteX168" fmla="*/ 2230 w 10000"/>
                  <a:gd name="connsiteY168" fmla="*/ 1156 h 10000"/>
                  <a:gd name="connsiteX169" fmla="*/ 2222 w 10000"/>
                  <a:gd name="connsiteY169" fmla="*/ 1163 h 10000"/>
                  <a:gd name="connsiteX170" fmla="*/ 2194 w 10000"/>
                  <a:gd name="connsiteY170" fmla="*/ 1163 h 10000"/>
                  <a:gd name="connsiteX171" fmla="*/ 2172 w 10000"/>
                  <a:gd name="connsiteY171" fmla="*/ 1163 h 10000"/>
                  <a:gd name="connsiteX172" fmla="*/ 2147 w 10000"/>
                  <a:gd name="connsiteY172" fmla="*/ 1166 h 10000"/>
                  <a:gd name="connsiteX173" fmla="*/ 2108 w 10000"/>
                  <a:gd name="connsiteY173" fmla="*/ 1166 h 10000"/>
                  <a:gd name="connsiteX174" fmla="*/ 2083 w 10000"/>
                  <a:gd name="connsiteY174" fmla="*/ 1156 h 10000"/>
                  <a:gd name="connsiteX175" fmla="*/ 2042 w 10000"/>
                  <a:gd name="connsiteY175" fmla="*/ 1143 h 10000"/>
                  <a:gd name="connsiteX176" fmla="*/ 2011 w 10000"/>
                  <a:gd name="connsiteY176" fmla="*/ 1143 h 10000"/>
                  <a:gd name="connsiteX177" fmla="*/ 1994 w 10000"/>
                  <a:gd name="connsiteY177" fmla="*/ 1146 h 10000"/>
                  <a:gd name="connsiteX178" fmla="*/ 1967 w 10000"/>
                  <a:gd name="connsiteY178" fmla="*/ 1156 h 10000"/>
                  <a:gd name="connsiteX179" fmla="*/ 1903 w 10000"/>
                  <a:gd name="connsiteY179" fmla="*/ 1176 h 10000"/>
                  <a:gd name="connsiteX180" fmla="*/ 1873 w 10000"/>
                  <a:gd name="connsiteY180" fmla="*/ 1182 h 10000"/>
                  <a:gd name="connsiteX181" fmla="*/ 1850 w 10000"/>
                  <a:gd name="connsiteY181" fmla="*/ 1185 h 10000"/>
                  <a:gd name="connsiteX182" fmla="*/ 1842 w 10000"/>
                  <a:gd name="connsiteY182" fmla="*/ 1192 h 10000"/>
                  <a:gd name="connsiteX183" fmla="*/ 1823 w 10000"/>
                  <a:gd name="connsiteY183" fmla="*/ 1195 h 10000"/>
                  <a:gd name="connsiteX184" fmla="*/ 1814 w 10000"/>
                  <a:gd name="connsiteY184" fmla="*/ 1201 h 10000"/>
                  <a:gd name="connsiteX185" fmla="*/ 1792 w 10000"/>
                  <a:gd name="connsiteY185" fmla="*/ 1218 h 10000"/>
                  <a:gd name="connsiteX186" fmla="*/ 1767 w 10000"/>
                  <a:gd name="connsiteY186" fmla="*/ 1231 h 10000"/>
                  <a:gd name="connsiteX187" fmla="*/ 1717 w 10000"/>
                  <a:gd name="connsiteY187" fmla="*/ 1266 h 10000"/>
                  <a:gd name="connsiteX188" fmla="*/ 1695 w 10000"/>
                  <a:gd name="connsiteY188" fmla="*/ 1279 h 10000"/>
                  <a:gd name="connsiteX189" fmla="*/ 1654 w 10000"/>
                  <a:gd name="connsiteY189" fmla="*/ 1308 h 10000"/>
                  <a:gd name="connsiteX190" fmla="*/ 1620 w 10000"/>
                  <a:gd name="connsiteY190" fmla="*/ 1334 h 10000"/>
                  <a:gd name="connsiteX191" fmla="*/ 1590 w 10000"/>
                  <a:gd name="connsiteY191" fmla="*/ 1360 h 10000"/>
                  <a:gd name="connsiteX192" fmla="*/ 1565 w 10000"/>
                  <a:gd name="connsiteY192" fmla="*/ 1380 h 10000"/>
                  <a:gd name="connsiteX193" fmla="*/ 1532 w 10000"/>
                  <a:gd name="connsiteY193" fmla="*/ 1402 h 10000"/>
                  <a:gd name="connsiteX194" fmla="*/ 1501 w 10000"/>
                  <a:gd name="connsiteY194" fmla="*/ 1418 h 10000"/>
                  <a:gd name="connsiteX195" fmla="*/ 1460 w 10000"/>
                  <a:gd name="connsiteY195" fmla="*/ 1438 h 10000"/>
                  <a:gd name="connsiteX196" fmla="*/ 1435 w 10000"/>
                  <a:gd name="connsiteY196" fmla="*/ 1454 h 10000"/>
                  <a:gd name="connsiteX197" fmla="*/ 1421 w 10000"/>
                  <a:gd name="connsiteY197" fmla="*/ 1464 h 10000"/>
                  <a:gd name="connsiteX198" fmla="*/ 1380 w 10000"/>
                  <a:gd name="connsiteY198" fmla="*/ 1473 h 10000"/>
                  <a:gd name="connsiteX199" fmla="*/ 1324 w 10000"/>
                  <a:gd name="connsiteY199" fmla="*/ 1477 h 10000"/>
                  <a:gd name="connsiteX200" fmla="*/ 1274 w 10000"/>
                  <a:gd name="connsiteY200" fmla="*/ 1483 h 10000"/>
                  <a:gd name="connsiteX201" fmla="*/ 1244 w 10000"/>
                  <a:gd name="connsiteY201" fmla="*/ 1486 h 10000"/>
                  <a:gd name="connsiteX202" fmla="*/ 1233 w 10000"/>
                  <a:gd name="connsiteY202" fmla="*/ 1486 h 10000"/>
                  <a:gd name="connsiteX203" fmla="*/ 1197 w 10000"/>
                  <a:gd name="connsiteY203" fmla="*/ 1493 h 10000"/>
                  <a:gd name="connsiteX204" fmla="*/ 1180 w 10000"/>
                  <a:gd name="connsiteY204" fmla="*/ 1496 h 10000"/>
                  <a:gd name="connsiteX205" fmla="*/ 1169 w 10000"/>
                  <a:gd name="connsiteY205" fmla="*/ 1496 h 10000"/>
                  <a:gd name="connsiteX206" fmla="*/ 1161 w 10000"/>
                  <a:gd name="connsiteY206" fmla="*/ 1503 h 10000"/>
                  <a:gd name="connsiteX207" fmla="*/ 1155 w 10000"/>
                  <a:gd name="connsiteY207" fmla="*/ 1503 h 10000"/>
                  <a:gd name="connsiteX208" fmla="*/ 501 w 10000"/>
                  <a:gd name="connsiteY208" fmla="*/ 2277 h 10000"/>
                  <a:gd name="connsiteX209" fmla="*/ 396 w 10000"/>
                  <a:gd name="connsiteY209" fmla="*/ 2532 h 10000"/>
                  <a:gd name="connsiteX210" fmla="*/ 324 w 10000"/>
                  <a:gd name="connsiteY210" fmla="*/ 2759 h 10000"/>
                  <a:gd name="connsiteX211" fmla="*/ 274 w 10000"/>
                  <a:gd name="connsiteY211" fmla="*/ 2866 h 10000"/>
                  <a:gd name="connsiteX212" fmla="*/ 202 w 10000"/>
                  <a:gd name="connsiteY212" fmla="*/ 3008 h 10000"/>
                  <a:gd name="connsiteX213" fmla="*/ 211 w 10000"/>
                  <a:gd name="connsiteY213" fmla="*/ 3177 h 10000"/>
                  <a:gd name="connsiteX214" fmla="*/ 235 w 10000"/>
                  <a:gd name="connsiteY214" fmla="*/ 3368 h 10000"/>
                  <a:gd name="connsiteX215" fmla="*/ 266 w 10000"/>
                  <a:gd name="connsiteY215" fmla="*/ 3595 h 10000"/>
                  <a:gd name="connsiteX216" fmla="*/ 299 w 10000"/>
                  <a:gd name="connsiteY216" fmla="*/ 3831 h 10000"/>
                  <a:gd name="connsiteX217" fmla="*/ 305 w 10000"/>
                  <a:gd name="connsiteY217" fmla="*/ 3863 h 10000"/>
                  <a:gd name="connsiteX218" fmla="*/ 341 w 10000"/>
                  <a:gd name="connsiteY218" fmla="*/ 3941 h 10000"/>
                  <a:gd name="connsiteX219" fmla="*/ 186 w 10000"/>
                  <a:gd name="connsiteY219" fmla="*/ 3935 h 10000"/>
                  <a:gd name="connsiteX220" fmla="*/ 30 w 10000"/>
                  <a:gd name="connsiteY220" fmla="*/ 3925 h 10000"/>
                  <a:gd name="connsiteX221" fmla="*/ 0 w 10000"/>
                  <a:gd name="connsiteY221" fmla="*/ 4054 h 10000"/>
                  <a:gd name="connsiteX222" fmla="*/ 14 w 10000"/>
                  <a:gd name="connsiteY222" fmla="*/ 4152 h 10000"/>
                  <a:gd name="connsiteX223" fmla="*/ 22 w 10000"/>
                  <a:gd name="connsiteY223" fmla="*/ 4242 h 10000"/>
                  <a:gd name="connsiteX224" fmla="*/ 30 w 10000"/>
                  <a:gd name="connsiteY224" fmla="*/ 4291 h 10000"/>
                  <a:gd name="connsiteX225" fmla="*/ 102 w 10000"/>
                  <a:gd name="connsiteY225" fmla="*/ 4271 h 10000"/>
                  <a:gd name="connsiteX226" fmla="*/ 155 w 10000"/>
                  <a:gd name="connsiteY226" fmla="*/ 4262 h 10000"/>
                  <a:gd name="connsiteX227" fmla="*/ 410 w 10000"/>
                  <a:gd name="connsiteY227" fmla="*/ 4255 h 10000"/>
                  <a:gd name="connsiteX228" fmla="*/ 418 w 10000"/>
                  <a:gd name="connsiteY228" fmla="*/ 4385 h 10000"/>
                  <a:gd name="connsiteX229" fmla="*/ 429 w 10000"/>
                  <a:gd name="connsiteY229" fmla="*/ 4543 h 10000"/>
                  <a:gd name="connsiteX230" fmla="*/ 443 w 10000"/>
                  <a:gd name="connsiteY230" fmla="*/ 4585 h 10000"/>
                  <a:gd name="connsiteX231" fmla="*/ 465 w 10000"/>
                  <a:gd name="connsiteY231" fmla="*/ 4611 h 10000"/>
                  <a:gd name="connsiteX232" fmla="*/ 468 w 10000"/>
                  <a:gd name="connsiteY232" fmla="*/ 4621 h 10000"/>
                  <a:gd name="connsiteX233" fmla="*/ 474 w 10000"/>
                  <a:gd name="connsiteY233" fmla="*/ 4679 h 10000"/>
                  <a:gd name="connsiteX234" fmla="*/ 554 w 10000"/>
                  <a:gd name="connsiteY234" fmla="*/ 4738 h 10000"/>
                  <a:gd name="connsiteX235" fmla="*/ 637 w 10000"/>
                  <a:gd name="connsiteY235" fmla="*/ 4809 h 10000"/>
                  <a:gd name="connsiteX236" fmla="*/ 704 w 10000"/>
                  <a:gd name="connsiteY236" fmla="*/ 4851 h 10000"/>
                  <a:gd name="connsiteX237" fmla="*/ 740 w 10000"/>
                  <a:gd name="connsiteY237" fmla="*/ 4893 h 10000"/>
                  <a:gd name="connsiteX238" fmla="*/ 756 w 10000"/>
                  <a:gd name="connsiteY238" fmla="*/ 4896 h 10000"/>
                  <a:gd name="connsiteX239" fmla="*/ 767 w 10000"/>
                  <a:gd name="connsiteY239" fmla="*/ 4880 h 10000"/>
                  <a:gd name="connsiteX240" fmla="*/ 806 w 10000"/>
                  <a:gd name="connsiteY240" fmla="*/ 4945 h 10000"/>
                  <a:gd name="connsiteX241" fmla="*/ 886 w 10000"/>
                  <a:gd name="connsiteY241" fmla="*/ 5078 h 10000"/>
                  <a:gd name="connsiteX242" fmla="*/ 911 w 10000"/>
                  <a:gd name="connsiteY242" fmla="*/ 5130 h 10000"/>
                  <a:gd name="connsiteX243" fmla="*/ 920 w 10000"/>
                  <a:gd name="connsiteY243" fmla="*/ 5191 h 10000"/>
                  <a:gd name="connsiteX244" fmla="*/ 920 w 10000"/>
                  <a:gd name="connsiteY244" fmla="*/ 5220 h 10000"/>
                  <a:gd name="connsiteX245" fmla="*/ 911 w 10000"/>
                  <a:gd name="connsiteY245" fmla="*/ 5314 h 10000"/>
                  <a:gd name="connsiteX246" fmla="*/ 898 w 10000"/>
                  <a:gd name="connsiteY246" fmla="*/ 5369 h 10000"/>
                  <a:gd name="connsiteX247" fmla="*/ 895 w 10000"/>
                  <a:gd name="connsiteY247" fmla="*/ 5385 h 10000"/>
                  <a:gd name="connsiteX248" fmla="*/ 895 w 10000"/>
                  <a:gd name="connsiteY248" fmla="*/ 5405 h 10000"/>
                  <a:gd name="connsiteX249" fmla="*/ 898 w 10000"/>
                  <a:gd name="connsiteY249" fmla="*/ 5434 h 10000"/>
                  <a:gd name="connsiteX250" fmla="*/ 911 w 10000"/>
                  <a:gd name="connsiteY250" fmla="*/ 5463 h 10000"/>
                  <a:gd name="connsiteX251" fmla="*/ 920 w 10000"/>
                  <a:gd name="connsiteY251" fmla="*/ 5492 h 10000"/>
                  <a:gd name="connsiteX252" fmla="*/ 934 w 10000"/>
                  <a:gd name="connsiteY252" fmla="*/ 5518 h 10000"/>
                  <a:gd name="connsiteX253" fmla="*/ 1169 w 10000"/>
                  <a:gd name="connsiteY253" fmla="*/ 5738 h 10000"/>
                  <a:gd name="connsiteX254" fmla="*/ 1188 w 10000"/>
                  <a:gd name="connsiteY254" fmla="*/ 5755 h 10000"/>
                  <a:gd name="connsiteX255" fmla="*/ 1216 w 10000"/>
                  <a:gd name="connsiteY255" fmla="*/ 5758 h 10000"/>
                  <a:gd name="connsiteX256" fmla="*/ 1313 w 10000"/>
                  <a:gd name="connsiteY256" fmla="*/ 5774 h 10000"/>
                  <a:gd name="connsiteX257" fmla="*/ 1349 w 10000"/>
                  <a:gd name="connsiteY257" fmla="*/ 5787 h 10000"/>
                  <a:gd name="connsiteX258" fmla="*/ 1393 w 10000"/>
                  <a:gd name="connsiteY258" fmla="*/ 5793 h 10000"/>
                  <a:gd name="connsiteX259" fmla="*/ 1393 w 10000"/>
                  <a:gd name="connsiteY259" fmla="*/ 5797 h 10000"/>
                  <a:gd name="connsiteX260" fmla="*/ 1421 w 10000"/>
                  <a:gd name="connsiteY260" fmla="*/ 5810 h 10000"/>
                  <a:gd name="connsiteX261" fmla="*/ 1446 w 10000"/>
                  <a:gd name="connsiteY261" fmla="*/ 5829 h 10000"/>
                  <a:gd name="connsiteX262" fmla="*/ 1460 w 10000"/>
                  <a:gd name="connsiteY262" fmla="*/ 5842 h 10000"/>
                  <a:gd name="connsiteX263" fmla="*/ 1476 w 10000"/>
                  <a:gd name="connsiteY263" fmla="*/ 5848 h 10000"/>
                  <a:gd name="connsiteX264" fmla="*/ 1501 w 10000"/>
                  <a:gd name="connsiteY264" fmla="*/ 5852 h 10000"/>
                  <a:gd name="connsiteX265" fmla="*/ 1532 w 10000"/>
                  <a:gd name="connsiteY265" fmla="*/ 5887 h 10000"/>
                  <a:gd name="connsiteX266" fmla="*/ 1565 w 10000"/>
                  <a:gd name="connsiteY266" fmla="*/ 5942 h 10000"/>
                  <a:gd name="connsiteX267" fmla="*/ 1587 w 10000"/>
                  <a:gd name="connsiteY267" fmla="*/ 5972 h 10000"/>
                  <a:gd name="connsiteX268" fmla="*/ 1612 w 10000"/>
                  <a:gd name="connsiteY268" fmla="*/ 5955 h 10000"/>
                  <a:gd name="connsiteX269" fmla="*/ 1679 w 10000"/>
                  <a:gd name="connsiteY269" fmla="*/ 6049 h 10000"/>
                  <a:gd name="connsiteX270" fmla="*/ 1720 w 10000"/>
                  <a:gd name="connsiteY270" fmla="*/ 6108 h 10000"/>
                  <a:gd name="connsiteX271" fmla="*/ 1751 w 10000"/>
                  <a:gd name="connsiteY271" fmla="*/ 6133 h 10000"/>
                  <a:gd name="connsiteX272" fmla="*/ 1792 w 10000"/>
                  <a:gd name="connsiteY272" fmla="*/ 6169 h 10000"/>
                  <a:gd name="connsiteX273" fmla="*/ 1801 w 10000"/>
                  <a:gd name="connsiteY273" fmla="*/ 6172 h 10000"/>
                  <a:gd name="connsiteX274" fmla="*/ 1814 w 10000"/>
                  <a:gd name="connsiteY274" fmla="*/ 6286 h 10000"/>
                  <a:gd name="connsiteX275" fmla="*/ 1817 w 10000"/>
                  <a:gd name="connsiteY275" fmla="*/ 6331 h 10000"/>
                  <a:gd name="connsiteX276" fmla="*/ 1809 w 10000"/>
                  <a:gd name="connsiteY276" fmla="*/ 6444 h 10000"/>
                  <a:gd name="connsiteX277" fmla="*/ 1801 w 10000"/>
                  <a:gd name="connsiteY277" fmla="*/ 6499 h 10000"/>
                  <a:gd name="connsiteX278" fmla="*/ 1781 w 10000"/>
                  <a:gd name="connsiteY278" fmla="*/ 6522 h 10000"/>
                  <a:gd name="connsiteX279" fmla="*/ 1773 w 10000"/>
                  <a:gd name="connsiteY279" fmla="*/ 6541 h 10000"/>
                  <a:gd name="connsiteX280" fmla="*/ 1762 w 10000"/>
                  <a:gd name="connsiteY280" fmla="*/ 6571 h 10000"/>
                  <a:gd name="connsiteX281" fmla="*/ 1767 w 10000"/>
                  <a:gd name="connsiteY281" fmla="*/ 6622 h 10000"/>
                  <a:gd name="connsiteX282" fmla="*/ 1767 w 10000"/>
                  <a:gd name="connsiteY282" fmla="*/ 6665 h 10000"/>
                  <a:gd name="connsiteX283" fmla="*/ 1767 w 10000"/>
                  <a:gd name="connsiteY283" fmla="*/ 6694 h 10000"/>
                  <a:gd name="connsiteX284" fmla="*/ 1776 w 10000"/>
                  <a:gd name="connsiteY284" fmla="*/ 6726 h 10000"/>
                  <a:gd name="connsiteX285" fmla="*/ 1776 w 10000"/>
                  <a:gd name="connsiteY285" fmla="*/ 6745 h 10000"/>
                  <a:gd name="connsiteX286" fmla="*/ 1767 w 10000"/>
                  <a:gd name="connsiteY286" fmla="*/ 6765 h 10000"/>
                  <a:gd name="connsiteX287" fmla="*/ 1762 w 10000"/>
                  <a:gd name="connsiteY287" fmla="*/ 6804 h 10000"/>
                  <a:gd name="connsiteX288" fmla="*/ 1753 w 10000"/>
                  <a:gd name="connsiteY288" fmla="*/ 6839 h 10000"/>
                  <a:gd name="connsiteX289" fmla="*/ 1742 w 10000"/>
                  <a:gd name="connsiteY289" fmla="*/ 6849 h 10000"/>
                  <a:gd name="connsiteX290" fmla="*/ 1726 w 10000"/>
                  <a:gd name="connsiteY290" fmla="*/ 6849 h 10000"/>
                  <a:gd name="connsiteX291" fmla="*/ 1712 w 10000"/>
                  <a:gd name="connsiteY291" fmla="*/ 6852 h 10000"/>
                  <a:gd name="connsiteX292" fmla="*/ 1640 w 10000"/>
                  <a:gd name="connsiteY292" fmla="*/ 6953 h 10000"/>
                  <a:gd name="connsiteX293" fmla="*/ 1493 w 10000"/>
                  <a:gd name="connsiteY293" fmla="*/ 7105 h 10000"/>
                  <a:gd name="connsiteX294" fmla="*/ 1490 w 10000"/>
                  <a:gd name="connsiteY294" fmla="*/ 7124 h 10000"/>
                  <a:gd name="connsiteX295" fmla="*/ 1468 w 10000"/>
                  <a:gd name="connsiteY295" fmla="*/ 7137 h 10000"/>
                  <a:gd name="connsiteX296" fmla="*/ 1454 w 10000"/>
                  <a:gd name="connsiteY296" fmla="*/ 7144 h 10000"/>
                  <a:gd name="connsiteX297" fmla="*/ 1452 w 10000"/>
                  <a:gd name="connsiteY297" fmla="*/ 7157 h 10000"/>
                  <a:gd name="connsiteX298" fmla="*/ 1446 w 10000"/>
                  <a:gd name="connsiteY298" fmla="*/ 7199 h 10000"/>
                  <a:gd name="connsiteX299" fmla="*/ 1476 w 10000"/>
                  <a:gd name="connsiteY299" fmla="*/ 7247 h 10000"/>
                  <a:gd name="connsiteX300" fmla="*/ 1501 w 10000"/>
                  <a:gd name="connsiteY300" fmla="*/ 7270 h 10000"/>
                  <a:gd name="connsiteX301" fmla="*/ 1518 w 10000"/>
                  <a:gd name="connsiteY301" fmla="*/ 7286 h 10000"/>
                  <a:gd name="connsiteX302" fmla="*/ 1524 w 10000"/>
                  <a:gd name="connsiteY302" fmla="*/ 7306 h 10000"/>
                  <a:gd name="connsiteX303" fmla="*/ 1540 w 10000"/>
                  <a:gd name="connsiteY303" fmla="*/ 7322 h 10000"/>
                  <a:gd name="connsiteX304" fmla="*/ 1565 w 10000"/>
                  <a:gd name="connsiteY304" fmla="*/ 7325 h 10000"/>
                  <a:gd name="connsiteX305" fmla="*/ 1590 w 10000"/>
                  <a:gd name="connsiteY305" fmla="*/ 7332 h 10000"/>
                  <a:gd name="connsiteX306" fmla="*/ 1615 w 10000"/>
                  <a:gd name="connsiteY306" fmla="*/ 7345 h 10000"/>
                  <a:gd name="connsiteX307" fmla="*/ 1662 w 10000"/>
                  <a:gd name="connsiteY307" fmla="*/ 7370 h 10000"/>
                  <a:gd name="connsiteX308" fmla="*/ 1670 w 10000"/>
                  <a:gd name="connsiteY308" fmla="*/ 7351 h 10000"/>
                  <a:gd name="connsiteX309" fmla="*/ 1726 w 10000"/>
                  <a:gd name="connsiteY309" fmla="*/ 7354 h 10000"/>
                  <a:gd name="connsiteX310" fmla="*/ 1726 w 10000"/>
                  <a:gd name="connsiteY310" fmla="*/ 7400 h 10000"/>
                  <a:gd name="connsiteX311" fmla="*/ 1773 w 10000"/>
                  <a:gd name="connsiteY311" fmla="*/ 7409 h 10000"/>
                  <a:gd name="connsiteX312" fmla="*/ 1806 w 10000"/>
                  <a:gd name="connsiteY312" fmla="*/ 7416 h 10000"/>
                  <a:gd name="connsiteX313" fmla="*/ 1839 w 10000"/>
                  <a:gd name="connsiteY313" fmla="*/ 7403 h 10000"/>
                  <a:gd name="connsiteX314" fmla="*/ 1886 w 10000"/>
                  <a:gd name="connsiteY314" fmla="*/ 7403 h 10000"/>
                  <a:gd name="connsiteX315" fmla="*/ 1898 w 10000"/>
                  <a:gd name="connsiteY315" fmla="*/ 7403 h 10000"/>
                  <a:gd name="connsiteX316" fmla="*/ 1914 w 10000"/>
                  <a:gd name="connsiteY316" fmla="*/ 7494 h 10000"/>
                  <a:gd name="connsiteX317" fmla="*/ 1895 w 10000"/>
                  <a:gd name="connsiteY317" fmla="*/ 7523 h 10000"/>
                  <a:gd name="connsiteX318" fmla="*/ 1825 w 10000"/>
                  <a:gd name="connsiteY318" fmla="*/ 7617 h 10000"/>
                  <a:gd name="connsiteX319" fmla="*/ 1776 w 10000"/>
                  <a:gd name="connsiteY319" fmla="*/ 7691 h 10000"/>
                  <a:gd name="connsiteX320" fmla="*/ 1781 w 10000"/>
                  <a:gd name="connsiteY320" fmla="*/ 7723 h 10000"/>
                  <a:gd name="connsiteX321" fmla="*/ 1767 w 10000"/>
                  <a:gd name="connsiteY321" fmla="*/ 7759 h 10000"/>
                  <a:gd name="connsiteX322" fmla="*/ 1762 w 10000"/>
                  <a:gd name="connsiteY322" fmla="*/ 7817 h 10000"/>
                  <a:gd name="connsiteX323" fmla="*/ 1762 w 10000"/>
                  <a:gd name="connsiteY323" fmla="*/ 7856 h 10000"/>
                  <a:gd name="connsiteX324" fmla="*/ 1776 w 10000"/>
                  <a:gd name="connsiteY324" fmla="*/ 7892 h 10000"/>
                  <a:gd name="connsiteX325" fmla="*/ 1784 w 10000"/>
                  <a:gd name="connsiteY325" fmla="*/ 7902 h 10000"/>
                  <a:gd name="connsiteX326" fmla="*/ 1801 w 10000"/>
                  <a:gd name="connsiteY326" fmla="*/ 7908 h 10000"/>
                  <a:gd name="connsiteX327" fmla="*/ 1809 w 10000"/>
                  <a:gd name="connsiteY327" fmla="*/ 7911 h 10000"/>
                  <a:gd name="connsiteX328" fmla="*/ 1801 w 10000"/>
                  <a:gd name="connsiteY328" fmla="*/ 7940 h 10000"/>
                  <a:gd name="connsiteX329" fmla="*/ 1798 w 10000"/>
                  <a:gd name="connsiteY329" fmla="*/ 7979 h 10000"/>
                  <a:gd name="connsiteX330" fmla="*/ 1806 w 10000"/>
                  <a:gd name="connsiteY330" fmla="*/ 8002 h 10000"/>
                  <a:gd name="connsiteX331" fmla="*/ 1823 w 10000"/>
                  <a:gd name="connsiteY331" fmla="*/ 8021 h 10000"/>
                  <a:gd name="connsiteX332" fmla="*/ 1834 w 10000"/>
                  <a:gd name="connsiteY332" fmla="*/ 8044 h 10000"/>
                  <a:gd name="connsiteX333" fmla="*/ 1839 w 10000"/>
                  <a:gd name="connsiteY333" fmla="*/ 8073 h 10000"/>
                  <a:gd name="connsiteX334" fmla="*/ 1842 w 10000"/>
                  <a:gd name="connsiteY334" fmla="*/ 8106 h 10000"/>
                  <a:gd name="connsiteX335" fmla="*/ 1839 w 10000"/>
                  <a:gd name="connsiteY335" fmla="*/ 8144 h 10000"/>
                  <a:gd name="connsiteX336" fmla="*/ 1856 w 10000"/>
                  <a:gd name="connsiteY336" fmla="*/ 8164 h 10000"/>
                  <a:gd name="connsiteX337" fmla="*/ 1886 w 10000"/>
                  <a:gd name="connsiteY337" fmla="*/ 8193 h 10000"/>
                  <a:gd name="connsiteX338" fmla="*/ 1922 w 10000"/>
                  <a:gd name="connsiteY338" fmla="*/ 8206 h 10000"/>
                  <a:gd name="connsiteX339" fmla="*/ 1967 w 10000"/>
                  <a:gd name="connsiteY339" fmla="*/ 8203 h 10000"/>
                  <a:gd name="connsiteX340" fmla="*/ 1986 w 10000"/>
                  <a:gd name="connsiteY340" fmla="*/ 8212 h 10000"/>
                  <a:gd name="connsiteX341" fmla="*/ 2000 w 10000"/>
                  <a:gd name="connsiteY341" fmla="*/ 8232 h 10000"/>
                  <a:gd name="connsiteX342" fmla="*/ 2033 w 10000"/>
                  <a:gd name="connsiteY342" fmla="*/ 8258 h 10000"/>
                  <a:gd name="connsiteX343" fmla="*/ 2050 w 10000"/>
                  <a:gd name="connsiteY343" fmla="*/ 8271 h 10000"/>
                  <a:gd name="connsiteX344" fmla="*/ 2089 w 10000"/>
                  <a:gd name="connsiteY344" fmla="*/ 8280 h 10000"/>
                  <a:gd name="connsiteX345" fmla="*/ 2122 w 10000"/>
                  <a:gd name="connsiteY345" fmla="*/ 8300 h 10000"/>
                  <a:gd name="connsiteX346" fmla="*/ 2163 w 10000"/>
                  <a:gd name="connsiteY346" fmla="*/ 8332 h 10000"/>
                  <a:gd name="connsiteX347" fmla="*/ 2172 w 10000"/>
                  <a:gd name="connsiteY347" fmla="*/ 8335 h 10000"/>
                  <a:gd name="connsiteX348" fmla="*/ 2177 w 10000"/>
                  <a:gd name="connsiteY348" fmla="*/ 8345 h 10000"/>
                  <a:gd name="connsiteX349" fmla="*/ 2163 w 10000"/>
                  <a:gd name="connsiteY349" fmla="*/ 8371 h 10000"/>
                  <a:gd name="connsiteX350" fmla="*/ 2139 w 10000"/>
                  <a:gd name="connsiteY350" fmla="*/ 8423 h 10000"/>
                  <a:gd name="connsiteX351" fmla="*/ 2130 w 10000"/>
                  <a:gd name="connsiteY351" fmla="*/ 8439 h 10000"/>
                  <a:gd name="connsiteX352" fmla="*/ 2105 w 10000"/>
                  <a:gd name="connsiteY352" fmla="*/ 8446 h 10000"/>
                  <a:gd name="connsiteX353" fmla="*/ 2080 w 10000"/>
                  <a:gd name="connsiteY353" fmla="*/ 8449 h 10000"/>
                  <a:gd name="connsiteX354" fmla="*/ 2075 w 10000"/>
                  <a:gd name="connsiteY354" fmla="*/ 8459 h 10000"/>
                  <a:gd name="connsiteX355" fmla="*/ 2072 w 10000"/>
                  <a:gd name="connsiteY355" fmla="*/ 8475 h 10000"/>
                  <a:gd name="connsiteX356" fmla="*/ 2080 w 10000"/>
                  <a:gd name="connsiteY356" fmla="*/ 8484 h 10000"/>
                  <a:gd name="connsiteX357" fmla="*/ 2100 w 10000"/>
                  <a:gd name="connsiteY357" fmla="*/ 8475 h 10000"/>
                  <a:gd name="connsiteX358" fmla="*/ 2141 w 10000"/>
                  <a:gd name="connsiteY358" fmla="*/ 8478 h 10000"/>
                  <a:gd name="connsiteX359" fmla="*/ 2172 w 10000"/>
                  <a:gd name="connsiteY359" fmla="*/ 8475 h 10000"/>
                  <a:gd name="connsiteX360" fmla="*/ 2188 w 10000"/>
                  <a:gd name="connsiteY360" fmla="*/ 8475 h 10000"/>
                  <a:gd name="connsiteX361" fmla="*/ 2222 w 10000"/>
                  <a:gd name="connsiteY361" fmla="*/ 8497 h 10000"/>
                  <a:gd name="connsiteX362" fmla="*/ 2252 w 10000"/>
                  <a:gd name="connsiteY362" fmla="*/ 8514 h 10000"/>
                  <a:gd name="connsiteX363" fmla="*/ 2274 w 10000"/>
                  <a:gd name="connsiteY363" fmla="*/ 8514 h 10000"/>
                  <a:gd name="connsiteX364" fmla="*/ 2299 w 10000"/>
                  <a:gd name="connsiteY364" fmla="*/ 8504 h 10000"/>
                  <a:gd name="connsiteX365" fmla="*/ 2310 w 10000"/>
                  <a:gd name="connsiteY365" fmla="*/ 8504 h 10000"/>
                  <a:gd name="connsiteX366" fmla="*/ 2319 w 10000"/>
                  <a:gd name="connsiteY366" fmla="*/ 8484 h 10000"/>
                  <a:gd name="connsiteX367" fmla="*/ 2338 w 10000"/>
                  <a:gd name="connsiteY367" fmla="*/ 8494 h 10000"/>
                  <a:gd name="connsiteX368" fmla="*/ 2338 w 10000"/>
                  <a:gd name="connsiteY368" fmla="*/ 8552 h 10000"/>
                  <a:gd name="connsiteX369" fmla="*/ 2366 w 10000"/>
                  <a:gd name="connsiteY369" fmla="*/ 8572 h 10000"/>
                  <a:gd name="connsiteX370" fmla="*/ 2382 w 10000"/>
                  <a:gd name="connsiteY370" fmla="*/ 8582 h 10000"/>
                  <a:gd name="connsiteX371" fmla="*/ 2435 w 10000"/>
                  <a:gd name="connsiteY371" fmla="*/ 8552 h 10000"/>
                  <a:gd name="connsiteX372" fmla="*/ 2443 w 10000"/>
                  <a:gd name="connsiteY372" fmla="*/ 8552 h 10000"/>
                  <a:gd name="connsiteX373" fmla="*/ 2454 w 10000"/>
                  <a:gd name="connsiteY373" fmla="*/ 8552 h 10000"/>
                  <a:gd name="connsiteX374" fmla="*/ 2471 w 10000"/>
                  <a:gd name="connsiteY374" fmla="*/ 8546 h 10000"/>
                  <a:gd name="connsiteX375" fmla="*/ 2488 w 10000"/>
                  <a:gd name="connsiteY375" fmla="*/ 8536 h 10000"/>
                  <a:gd name="connsiteX376" fmla="*/ 2501 w 10000"/>
                  <a:gd name="connsiteY376" fmla="*/ 8533 h 10000"/>
                  <a:gd name="connsiteX377" fmla="*/ 2512 w 10000"/>
                  <a:gd name="connsiteY377" fmla="*/ 8533 h 10000"/>
                  <a:gd name="connsiteX378" fmla="*/ 2521 w 10000"/>
                  <a:gd name="connsiteY378" fmla="*/ 8546 h 10000"/>
                  <a:gd name="connsiteX379" fmla="*/ 2521 w 10000"/>
                  <a:gd name="connsiteY379" fmla="*/ 8572 h 10000"/>
                  <a:gd name="connsiteX380" fmla="*/ 2535 w 10000"/>
                  <a:gd name="connsiteY380" fmla="*/ 8588 h 10000"/>
                  <a:gd name="connsiteX381" fmla="*/ 2551 w 10000"/>
                  <a:gd name="connsiteY381" fmla="*/ 8582 h 10000"/>
                  <a:gd name="connsiteX382" fmla="*/ 2560 w 10000"/>
                  <a:gd name="connsiteY382" fmla="*/ 8582 h 10000"/>
                  <a:gd name="connsiteX383" fmla="*/ 2573 w 10000"/>
                  <a:gd name="connsiteY383" fmla="*/ 8588 h 10000"/>
                  <a:gd name="connsiteX384" fmla="*/ 2584 w 10000"/>
                  <a:gd name="connsiteY384" fmla="*/ 8591 h 10000"/>
                  <a:gd name="connsiteX385" fmla="*/ 2590 w 10000"/>
                  <a:gd name="connsiteY385" fmla="*/ 8598 h 10000"/>
                  <a:gd name="connsiteX386" fmla="*/ 2598 w 10000"/>
                  <a:gd name="connsiteY386" fmla="*/ 8608 h 10000"/>
                  <a:gd name="connsiteX387" fmla="*/ 2607 w 10000"/>
                  <a:gd name="connsiteY387" fmla="*/ 8617 h 10000"/>
                  <a:gd name="connsiteX388" fmla="*/ 2618 w 10000"/>
                  <a:gd name="connsiteY388" fmla="*/ 8617 h 10000"/>
                  <a:gd name="connsiteX389" fmla="*/ 2640 w 10000"/>
                  <a:gd name="connsiteY389" fmla="*/ 8608 h 10000"/>
                  <a:gd name="connsiteX390" fmla="*/ 2670 w 10000"/>
                  <a:gd name="connsiteY390" fmla="*/ 8598 h 10000"/>
                  <a:gd name="connsiteX391" fmla="*/ 2673 w 10000"/>
                  <a:gd name="connsiteY391" fmla="*/ 8598 h 10000"/>
                  <a:gd name="connsiteX392" fmla="*/ 2690 w 10000"/>
                  <a:gd name="connsiteY392" fmla="*/ 8598 h 10000"/>
                  <a:gd name="connsiteX393" fmla="*/ 2698 w 10000"/>
                  <a:gd name="connsiteY393" fmla="*/ 8598 h 10000"/>
                  <a:gd name="connsiteX394" fmla="*/ 2712 w 10000"/>
                  <a:gd name="connsiteY394" fmla="*/ 8598 h 10000"/>
                  <a:gd name="connsiteX395" fmla="*/ 2726 w 10000"/>
                  <a:gd name="connsiteY395" fmla="*/ 8591 h 10000"/>
                  <a:gd name="connsiteX396" fmla="*/ 2737 w 10000"/>
                  <a:gd name="connsiteY396" fmla="*/ 8588 h 10000"/>
                  <a:gd name="connsiteX397" fmla="*/ 2759 w 10000"/>
                  <a:gd name="connsiteY397" fmla="*/ 8582 h 10000"/>
                  <a:gd name="connsiteX398" fmla="*/ 2770 w 10000"/>
                  <a:gd name="connsiteY398" fmla="*/ 8578 h 10000"/>
                  <a:gd name="connsiteX399" fmla="*/ 2784 w 10000"/>
                  <a:gd name="connsiteY399" fmla="*/ 8572 h 10000"/>
                  <a:gd name="connsiteX400" fmla="*/ 2795 w 10000"/>
                  <a:gd name="connsiteY400" fmla="*/ 8572 h 10000"/>
                  <a:gd name="connsiteX401" fmla="*/ 2803 w 10000"/>
                  <a:gd name="connsiteY401" fmla="*/ 8588 h 10000"/>
                  <a:gd name="connsiteX402" fmla="*/ 2803 w 10000"/>
                  <a:gd name="connsiteY402" fmla="*/ 8591 h 10000"/>
                  <a:gd name="connsiteX403" fmla="*/ 2803 w 10000"/>
                  <a:gd name="connsiteY403" fmla="*/ 8601 h 10000"/>
                  <a:gd name="connsiteX404" fmla="*/ 2809 w 10000"/>
                  <a:gd name="connsiteY404" fmla="*/ 8601 h 10000"/>
                  <a:gd name="connsiteX405" fmla="*/ 2823 w 10000"/>
                  <a:gd name="connsiteY405" fmla="*/ 8598 h 10000"/>
                  <a:gd name="connsiteX406" fmla="*/ 2831 w 10000"/>
                  <a:gd name="connsiteY406" fmla="*/ 8598 h 10000"/>
                  <a:gd name="connsiteX407" fmla="*/ 2839 w 10000"/>
                  <a:gd name="connsiteY407" fmla="*/ 8601 h 10000"/>
                  <a:gd name="connsiteX408" fmla="*/ 2848 w 10000"/>
                  <a:gd name="connsiteY408" fmla="*/ 8598 h 10000"/>
                  <a:gd name="connsiteX409" fmla="*/ 2856 w 10000"/>
                  <a:gd name="connsiteY409" fmla="*/ 8601 h 10000"/>
                  <a:gd name="connsiteX410" fmla="*/ 2859 w 10000"/>
                  <a:gd name="connsiteY410" fmla="*/ 8601 h 10000"/>
                  <a:gd name="connsiteX411" fmla="*/ 2864 w 10000"/>
                  <a:gd name="connsiteY411" fmla="*/ 8598 h 10000"/>
                  <a:gd name="connsiteX412" fmla="*/ 2889 w 10000"/>
                  <a:gd name="connsiteY412" fmla="*/ 8611 h 10000"/>
                  <a:gd name="connsiteX413" fmla="*/ 2906 w 10000"/>
                  <a:gd name="connsiteY413" fmla="*/ 8620 h 10000"/>
                  <a:gd name="connsiteX414" fmla="*/ 2914 w 10000"/>
                  <a:gd name="connsiteY414" fmla="*/ 8627 h 10000"/>
                  <a:gd name="connsiteX415" fmla="*/ 2920 w 10000"/>
                  <a:gd name="connsiteY415" fmla="*/ 8640 h 10000"/>
                  <a:gd name="connsiteX416" fmla="*/ 2922 w 10000"/>
                  <a:gd name="connsiteY416" fmla="*/ 8666 h 10000"/>
                  <a:gd name="connsiteX417" fmla="*/ 2922 w 10000"/>
                  <a:gd name="connsiteY417" fmla="*/ 8692 h 10000"/>
                  <a:gd name="connsiteX418" fmla="*/ 2939 w 10000"/>
                  <a:gd name="connsiteY418" fmla="*/ 8695 h 10000"/>
                  <a:gd name="connsiteX419" fmla="*/ 2953 w 10000"/>
                  <a:gd name="connsiteY419" fmla="*/ 8695 h 10000"/>
                  <a:gd name="connsiteX420" fmla="*/ 2961 w 10000"/>
                  <a:gd name="connsiteY420" fmla="*/ 8695 h 10000"/>
                  <a:gd name="connsiteX421" fmla="*/ 2972 w 10000"/>
                  <a:gd name="connsiteY421" fmla="*/ 8692 h 10000"/>
                  <a:gd name="connsiteX422" fmla="*/ 2981 w 10000"/>
                  <a:gd name="connsiteY422" fmla="*/ 8685 h 10000"/>
                  <a:gd name="connsiteX423" fmla="*/ 2989 w 10000"/>
                  <a:gd name="connsiteY423" fmla="*/ 8685 h 10000"/>
                  <a:gd name="connsiteX424" fmla="*/ 3008 w 10000"/>
                  <a:gd name="connsiteY424" fmla="*/ 8685 h 10000"/>
                  <a:gd name="connsiteX425" fmla="*/ 3028 w 10000"/>
                  <a:gd name="connsiteY425" fmla="*/ 8695 h 10000"/>
                  <a:gd name="connsiteX426" fmla="*/ 3042 w 10000"/>
                  <a:gd name="connsiteY426" fmla="*/ 8695 h 10000"/>
                  <a:gd name="connsiteX427" fmla="*/ 3053 w 10000"/>
                  <a:gd name="connsiteY427" fmla="*/ 8676 h 10000"/>
                  <a:gd name="connsiteX428" fmla="*/ 3061 w 10000"/>
                  <a:gd name="connsiteY428" fmla="*/ 8666 h 10000"/>
                  <a:gd name="connsiteX429" fmla="*/ 3066 w 10000"/>
                  <a:gd name="connsiteY429" fmla="*/ 8656 h 10000"/>
                  <a:gd name="connsiteX430" fmla="*/ 3091 w 10000"/>
                  <a:gd name="connsiteY430" fmla="*/ 8659 h 10000"/>
                  <a:gd name="connsiteX431" fmla="*/ 3105 w 10000"/>
                  <a:gd name="connsiteY431" fmla="*/ 8659 h 10000"/>
                  <a:gd name="connsiteX432" fmla="*/ 3108 w 10000"/>
                  <a:gd name="connsiteY432" fmla="*/ 8650 h 10000"/>
                  <a:gd name="connsiteX433" fmla="*/ 3147 w 10000"/>
                  <a:gd name="connsiteY433" fmla="*/ 8588 h 10000"/>
                  <a:gd name="connsiteX434" fmla="*/ 3150 w 10000"/>
                  <a:gd name="connsiteY434" fmla="*/ 8598 h 10000"/>
                  <a:gd name="connsiteX435" fmla="*/ 3163 w 10000"/>
                  <a:gd name="connsiteY435" fmla="*/ 8601 h 10000"/>
                  <a:gd name="connsiteX436" fmla="*/ 3180 w 10000"/>
                  <a:gd name="connsiteY436" fmla="*/ 8608 h 10000"/>
                  <a:gd name="connsiteX437" fmla="*/ 3188 w 10000"/>
                  <a:gd name="connsiteY437" fmla="*/ 8611 h 10000"/>
                  <a:gd name="connsiteX438" fmla="*/ 3227 w 10000"/>
                  <a:gd name="connsiteY438" fmla="*/ 8620 h 10000"/>
                  <a:gd name="connsiteX439" fmla="*/ 3238 w 10000"/>
                  <a:gd name="connsiteY439" fmla="*/ 8617 h 10000"/>
                  <a:gd name="connsiteX440" fmla="*/ 3247 w 10000"/>
                  <a:gd name="connsiteY440" fmla="*/ 8601 h 10000"/>
                  <a:gd name="connsiteX441" fmla="*/ 3269 w 10000"/>
                  <a:gd name="connsiteY441" fmla="*/ 8611 h 10000"/>
                  <a:gd name="connsiteX442" fmla="*/ 3277 w 10000"/>
                  <a:gd name="connsiteY442" fmla="*/ 8617 h 10000"/>
                  <a:gd name="connsiteX443" fmla="*/ 3285 w 10000"/>
                  <a:gd name="connsiteY443" fmla="*/ 8611 h 10000"/>
                  <a:gd name="connsiteX444" fmla="*/ 3307 w 10000"/>
                  <a:gd name="connsiteY444" fmla="*/ 8611 h 10000"/>
                  <a:gd name="connsiteX445" fmla="*/ 3319 w 10000"/>
                  <a:gd name="connsiteY445" fmla="*/ 8617 h 10000"/>
                  <a:gd name="connsiteX446" fmla="*/ 3324 w 10000"/>
                  <a:gd name="connsiteY446" fmla="*/ 8617 h 10000"/>
                  <a:gd name="connsiteX447" fmla="*/ 3327 w 10000"/>
                  <a:gd name="connsiteY447" fmla="*/ 8620 h 10000"/>
                  <a:gd name="connsiteX448" fmla="*/ 3341 w 10000"/>
                  <a:gd name="connsiteY448" fmla="*/ 8620 h 10000"/>
                  <a:gd name="connsiteX449" fmla="*/ 3357 w 10000"/>
                  <a:gd name="connsiteY449" fmla="*/ 8620 h 10000"/>
                  <a:gd name="connsiteX450" fmla="*/ 3374 w 10000"/>
                  <a:gd name="connsiteY450" fmla="*/ 8620 h 10000"/>
                  <a:gd name="connsiteX451" fmla="*/ 3382 w 10000"/>
                  <a:gd name="connsiteY451" fmla="*/ 8620 h 10000"/>
                  <a:gd name="connsiteX452" fmla="*/ 3399 w 10000"/>
                  <a:gd name="connsiteY452" fmla="*/ 8611 h 10000"/>
                  <a:gd name="connsiteX453" fmla="*/ 3413 w 10000"/>
                  <a:gd name="connsiteY453" fmla="*/ 8601 h 10000"/>
                  <a:gd name="connsiteX454" fmla="*/ 3421 w 10000"/>
                  <a:gd name="connsiteY454" fmla="*/ 8588 h 10000"/>
                  <a:gd name="connsiteX455" fmla="*/ 3421 w 10000"/>
                  <a:gd name="connsiteY455" fmla="*/ 8572 h 10000"/>
                  <a:gd name="connsiteX456" fmla="*/ 3421 w 10000"/>
                  <a:gd name="connsiteY456" fmla="*/ 8552 h 10000"/>
                  <a:gd name="connsiteX457" fmla="*/ 3424 w 10000"/>
                  <a:gd name="connsiteY457" fmla="*/ 8533 h 10000"/>
                  <a:gd name="connsiteX458" fmla="*/ 3432 w 10000"/>
                  <a:gd name="connsiteY458" fmla="*/ 8523 h 10000"/>
                  <a:gd name="connsiteX459" fmla="*/ 3446 w 10000"/>
                  <a:gd name="connsiteY459" fmla="*/ 8523 h 10000"/>
                  <a:gd name="connsiteX460" fmla="*/ 3457 w 10000"/>
                  <a:gd name="connsiteY460" fmla="*/ 8523 h 10000"/>
                  <a:gd name="connsiteX461" fmla="*/ 3476 w 10000"/>
                  <a:gd name="connsiteY461" fmla="*/ 8533 h 10000"/>
                  <a:gd name="connsiteX462" fmla="*/ 3485 w 10000"/>
                  <a:gd name="connsiteY462" fmla="*/ 8536 h 10000"/>
                  <a:gd name="connsiteX463" fmla="*/ 3501 w 10000"/>
                  <a:gd name="connsiteY463" fmla="*/ 8527 h 10000"/>
                  <a:gd name="connsiteX464" fmla="*/ 3504 w 10000"/>
                  <a:gd name="connsiteY464" fmla="*/ 8514 h 10000"/>
                  <a:gd name="connsiteX465" fmla="*/ 3510 w 10000"/>
                  <a:gd name="connsiteY465" fmla="*/ 8497 h 10000"/>
                  <a:gd name="connsiteX466" fmla="*/ 3537 w 10000"/>
                  <a:gd name="connsiteY466" fmla="*/ 8484 h 10000"/>
                  <a:gd name="connsiteX467" fmla="*/ 3562 w 10000"/>
                  <a:gd name="connsiteY467" fmla="*/ 8488 h 10000"/>
                  <a:gd name="connsiteX468" fmla="*/ 3568 w 10000"/>
                  <a:gd name="connsiteY468" fmla="*/ 8484 h 10000"/>
                  <a:gd name="connsiteX469" fmla="*/ 3584 w 10000"/>
                  <a:gd name="connsiteY469" fmla="*/ 8494 h 10000"/>
                  <a:gd name="connsiteX470" fmla="*/ 3593 w 10000"/>
                  <a:gd name="connsiteY470" fmla="*/ 8507 h 10000"/>
                  <a:gd name="connsiteX471" fmla="*/ 3618 w 10000"/>
                  <a:gd name="connsiteY471" fmla="*/ 8497 h 10000"/>
                  <a:gd name="connsiteX472" fmla="*/ 3643 w 10000"/>
                  <a:gd name="connsiteY472" fmla="*/ 8475 h 10000"/>
                  <a:gd name="connsiteX473" fmla="*/ 3657 w 10000"/>
                  <a:gd name="connsiteY473" fmla="*/ 8478 h 10000"/>
                  <a:gd name="connsiteX474" fmla="*/ 3670 w 10000"/>
                  <a:gd name="connsiteY474" fmla="*/ 8475 h 10000"/>
                  <a:gd name="connsiteX475" fmla="*/ 3673 w 10000"/>
                  <a:gd name="connsiteY475" fmla="*/ 8468 h 10000"/>
                  <a:gd name="connsiteX476" fmla="*/ 3681 w 10000"/>
                  <a:gd name="connsiteY476" fmla="*/ 8468 h 10000"/>
                  <a:gd name="connsiteX477" fmla="*/ 3698 w 10000"/>
                  <a:gd name="connsiteY477" fmla="*/ 8478 h 10000"/>
                  <a:gd name="connsiteX478" fmla="*/ 3720 w 10000"/>
                  <a:gd name="connsiteY478" fmla="*/ 8497 h 10000"/>
                  <a:gd name="connsiteX479" fmla="*/ 3715 w 10000"/>
                  <a:gd name="connsiteY479" fmla="*/ 8504 h 10000"/>
                  <a:gd name="connsiteX480" fmla="*/ 3729 w 10000"/>
                  <a:gd name="connsiteY480" fmla="*/ 8514 h 10000"/>
                  <a:gd name="connsiteX481" fmla="*/ 3729 w 10000"/>
                  <a:gd name="connsiteY481" fmla="*/ 8517 h 10000"/>
                  <a:gd name="connsiteX482" fmla="*/ 3740 w 10000"/>
                  <a:gd name="connsiteY482" fmla="*/ 8527 h 10000"/>
                  <a:gd name="connsiteX483" fmla="*/ 3759 w 10000"/>
                  <a:gd name="connsiteY483" fmla="*/ 8517 h 10000"/>
                  <a:gd name="connsiteX484" fmla="*/ 3762 w 10000"/>
                  <a:gd name="connsiteY484" fmla="*/ 8504 h 10000"/>
                  <a:gd name="connsiteX485" fmla="*/ 3770 w 10000"/>
                  <a:gd name="connsiteY485" fmla="*/ 8488 h 10000"/>
                  <a:gd name="connsiteX486" fmla="*/ 3778 w 10000"/>
                  <a:gd name="connsiteY486" fmla="*/ 8484 h 10000"/>
                  <a:gd name="connsiteX487" fmla="*/ 3792 w 10000"/>
                  <a:gd name="connsiteY487" fmla="*/ 8475 h 10000"/>
                  <a:gd name="connsiteX488" fmla="*/ 3803 w 10000"/>
                  <a:gd name="connsiteY488" fmla="*/ 8478 h 10000"/>
                  <a:gd name="connsiteX489" fmla="*/ 3809 w 10000"/>
                  <a:gd name="connsiteY489" fmla="*/ 8475 h 10000"/>
                  <a:gd name="connsiteX490" fmla="*/ 3825 w 10000"/>
                  <a:gd name="connsiteY490" fmla="*/ 8465 h 10000"/>
                  <a:gd name="connsiteX491" fmla="*/ 3834 w 10000"/>
                  <a:gd name="connsiteY491" fmla="*/ 8468 h 10000"/>
                  <a:gd name="connsiteX492" fmla="*/ 3842 w 10000"/>
                  <a:gd name="connsiteY492" fmla="*/ 8478 h 10000"/>
                  <a:gd name="connsiteX493" fmla="*/ 3850 w 10000"/>
                  <a:gd name="connsiteY493" fmla="*/ 8478 h 10000"/>
                  <a:gd name="connsiteX494" fmla="*/ 3859 w 10000"/>
                  <a:gd name="connsiteY494" fmla="*/ 8484 h 10000"/>
                  <a:gd name="connsiteX495" fmla="*/ 3873 w 10000"/>
                  <a:gd name="connsiteY495" fmla="*/ 8494 h 10000"/>
                  <a:gd name="connsiteX496" fmla="*/ 3875 w 10000"/>
                  <a:gd name="connsiteY496" fmla="*/ 8507 h 10000"/>
                  <a:gd name="connsiteX497" fmla="*/ 3881 w 10000"/>
                  <a:gd name="connsiteY497" fmla="*/ 8527 h 10000"/>
                  <a:gd name="connsiteX498" fmla="*/ 3875 w 10000"/>
                  <a:gd name="connsiteY498" fmla="*/ 8546 h 10000"/>
                  <a:gd name="connsiteX499" fmla="*/ 3892 w 10000"/>
                  <a:gd name="connsiteY499" fmla="*/ 8546 h 10000"/>
                  <a:gd name="connsiteX500" fmla="*/ 3900 w 10000"/>
                  <a:gd name="connsiteY500" fmla="*/ 8543 h 10000"/>
                  <a:gd name="connsiteX501" fmla="*/ 3906 w 10000"/>
                  <a:gd name="connsiteY501" fmla="*/ 8543 h 10000"/>
                  <a:gd name="connsiteX502" fmla="*/ 3922 w 10000"/>
                  <a:gd name="connsiteY502" fmla="*/ 8552 h 10000"/>
                  <a:gd name="connsiteX503" fmla="*/ 3939 w 10000"/>
                  <a:gd name="connsiteY503" fmla="*/ 8559 h 10000"/>
                  <a:gd name="connsiteX504" fmla="*/ 3953 w 10000"/>
                  <a:gd name="connsiteY504" fmla="*/ 8572 h 10000"/>
                  <a:gd name="connsiteX505" fmla="*/ 3956 w 10000"/>
                  <a:gd name="connsiteY505" fmla="*/ 8588 h 10000"/>
                  <a:gd name="connsiteX506" fmla="*/ 3956 w 10000"/>
                  <a:gd name="connsiteY506" fmla="*/ 8608 h 10000"/>
                  <a:gd name="connsiteX507" fmla="*/ 3972 w 10000"/>
                  <a:gd name="connsiteY507" fmla="*/ 8608 h 10000"/>
                  <a:gd name="connsiteX508" fmla="*/ 3986 w 10000"/>
                  <a:gd name="connsiteY508" fmla="*/ 8608 h 10000"/>
                  <a:gd name="connsiteX509" fmla="*/ 3997 w 10000"/>
                  <a:gd name="connsiteY509" fmla="*/ 8608 h 10000"/>
                  <a:gd name="connsiteX510" fmla="*/ 4006 w 10000"/>
                  <a:gd name="connsiteY510" fmla="*/ 8608 h 10000"/>
                  <a:gd name="connsiteX511" fmla="*/ 4006 w 10000"/>
                  <a:gd name="connsiteY511" fmla="*/ 8611 h 10000"/>
                  <a:gd name="connsiteX512" fmla="*/ 4011 w 10000"/>
                  <a:gd name="connsiteY512" fmla="*/ 8611 h 10000"/>
                  <a:gd name="connsiteX513" fmla="*/ 4022 w 10000"/>
                  <a:gd name="connsiteY513" fmla="*/ 8620 h 10000"/>
                  <a:gd name="connsiteX514" fmla="*/ 4042 w 10000"/>
                  <a:gd name="connsiteY514" fmla="*/ 8620 h 10000"/>
                  <a:gd name="connsiteX515" fmla="*/ 4050 w 10000"/>
                  <a:gd name="connsiteY515" fmla="*/ 8617 h 10000"/>
                  <a:gd name="connsiteX516" fmla="*/ 4069 w 10000"/>
                  <a:gd name="connsiteY516" fmla="*/ 8620 h 10000"/>
                  <a:gd name="connsiteX517" fmla="*/ 4086 w 10000"/>
                  <a:gd name="connsiteY517" fmla="*/ 8630 h 10000"/>
                  <a:gd name="connsiteX518" fmla="*/ 4108 w 10000"/>
                  <a:gd name="connsiteY518" fmla="*/ 8627 h 10000"/>
                  <a:gd name="connsiteX519" fmla="*/ 4125 w 10000"/>
                  <a:gd name="connsiteY519" fmla="*/ 8620 h 10000"/>
                  <a:gd name="connsiteX520" fmla="*/ 4133 w 10000"/>
                  <a:gd name="connsiteY520" fmla="*/ 8611 h 10000"/>
                  <a:gd name="connsiteX521" fmla="*/ 4139 w 10000"/>
                  <a:gd name="connsiteY521" fmla="*/ 8608 h 10000"/>
                  <a:gd name="connsiteX522" fmla="*/ 4147 w 10000"/>
                  <a:gd name="connsiteY522" fmla="*/ 8601 h 10000"/>
                  <a:gd name="connsiteX523" fmla="*/ 4155 w 10000"/>
                  <a:gd name="connsiteY523" fmla="*/ 8591 h 10000"/>
                  <a:gd name="connsiteX524" fmla="*/ 4166 w 10000"/>
                  <a:gd name="connsiteY524" fmla="*/ 8582 h 10000"/>
                  <a:gd name="connsiteX525" fmla="*/ 4183 w 10000"/>
                  <a:gd name="connsiteY525" fmla="*/ 8569 h 10000"/>
                  <a:gd name="connsiteX526" fmla="*/ 4191 w 10000"/>
                  <a:gd name="connsiteY526" fmla="*/ 8562 h 10000"/>
                  <a:gd name="connsiteX527" fmla="*/ 4208 w 10000"/>
                  <a:gd name="connsiteY527" fmla="*/ 8552 h 10000"/>
                  <a:gd name="connsiteX528" fmla="*/ 4230 w 10000"/>
                  <a:gd name="connsiteY528" fmla="*/ 8552 h 10000"/>
                  <a:gd name="connsiteX529" fmla="*/ 4238 w 10000"/>
                  <a:gd name="connsiteY529" fmla="*/ 8559 h 10000"/>
                  <a:gd name="connsiteX530" fmla="*/ 4247 w 10000"/>
                  <a:gd name="connsiteY530" fmla="*/ 8572 h 10000"/>
                  <a:gd name="connsiteX531" fmla="*/ 4252 w 10000"/>
                  <a:gd name="connsiteY531" fmla="*/ 8578 h 10000"/>
                  <a:gd name="connsiteX532" fmla="*/ 4263 w 10000"/>
                  <a:gd name="connsiteY532" fmla="*/ 8582 h 10000"/>
                  <a:gd name="connsiteX533" fmla="*/ 4277 w 10000"/>
                  <a:gd name="connsiteY533" fmla="*/ 8572 h 10000"/>
                  <a:gd name="connsiteX534" fmla="*/ 4294 w 10000"/>
                  <a:gd name="connsiteY534" fmla="*/ 8559 h 10000"/>
                  <a:gd name="connsiteX535" fmla="*/ 4302 w 10000"/>
                  <a:gd name="connsiteY535" fmla="*/ 8546 h 10000"/>
                  <a:gd name="connsiteX536" fmla="*/ 4310 w 10000"/>
                  <a:gd name="connsiteY536" fmla="*/ 8543 h 10000"/>
                  <a:gd name="connsiteX537" fmla="*/ 4313 w 10000"/>
                  <a:gd name="connsiteY537" fmla="*/ 8543 h 10000"/>
                  <a:gd name="connsiteX538" fmla="*/ 4332 w 10000"/>
                  <a:gd name="connsiteY538" fmla="*/ 8546 h 10000"/>
                  <a:gd name="connsiteX539" fmla="*/ 4335 w 10000"/>
                  <a:gd name="connsiteY539" fmla="*/ 8559 h 10000"/>
                  <a:gd name="connsiteX540" fmla="*/ 4349 w 10000"/>
                  <a:gd name="connsiteY540" fmla="*/ 8588 h 10000"/>
                  <a:gd name="connsiteX541" fmla="*/ 4360 w 10000"/>
                  <a:gd name="connsiteY541" fmla="*/ 8591 h 10000"/>
                  <a:gd name="connsiteX542" fmla="*/ 4366 w 10000"/>
                  <a:gd name="connsiteY542" fmla="*/ 8591 h 10000"/>
                  <a:gd name="connsiteX543" fmla="*/ 4382 w 10000"/>
                  <a:gd name="connsiteY543" fmla="*/ 8598 h 10000"/>
                  <a:gd name="connsiteX544" fmla="*/ 4385 w 10000"/>
                  <a:gd name="connsiteY544" fmla="*/ 8598 h 10000"/>
                  <a:gd name="connsiteX545" fmla="*/ 4402 w 10000"/>
                  <a:gd name="connsiteY545" fmla="*/ 8598 h 10000"/>
                  <a:gd name="connsiteX546" fmla="*/ 4421 w 10000"/>
                  <a:gd name="connsiteY546" fmla="*/ 8591 h 10000"/>
                  <a:gd name="connsiteX547" fmla="*/ 4440 w 10000"/>
                  <a:gd name="connsiteY547" fmla="*/ 8591 h 10000"/>
                  <a:gd name="connsiteX548" fmla="*/ 4449 w 10000"/>
                  <a:gd name="connsiteY548" fmla="*/ 8598 h 10000"/>
                  <a:gd name="connsiteX549" fmla="*/ 4454 w 10000"/>
                  <a:gd name="connsiteY549" fmla="*/ 8617 h 10000"/>
                  <a:gd name="connsiteX550" fmla="*/ 4463 w 10000"/>
                  <a:gd name="connsiteY550" fmla="*/ 8608 h 10000"/>
                  <a:gd name="connsiteX551" fmla="*/ 4474 w 10000"/>
                  <a:gd name="connsiteY551" fmla="*/ 8608 h 10000"/>
                  <a:gd name="connsiteX552" fmla="*/ 4490 w 10000"/>
                  <a:gd name="connsiteY552" fmla="*/ 8617 h 10000"/>
                  <a:gd name="connsiteX553" fmla="*/ 4504 w 10000"/>
                  <a:gd name="connsiteY553" fmla="*/ 8617 h 10000"/>
                  <a:gd name="connsiteX554" fmla="*/ 4518 w 10000"/>
                  <a:gd name="connsiteY554" fmla="*/ 8617 h 10000"/>
                  <a:gd name="connsiteX555" fmla="*/ 4535 w 10000"/>
                  <a:gd name="connsiteY555" fmla="*/ 8611 h 10000"/>
                  <a:gd name="connsiteX556" fmla="*/ 4546 w 10000"/>
                  <a:gd name="connsiteY556" fmla="*/ 8611 h 10000"/>
                  <a:gd name="connsiteX557" fmla="*/ 4562 w 10000"/>
                  <a:gd name="connsiteY557" fmla="*/ 8611 h 10000"/>
                  <a:gd name="connsiteX558" fmla="*/ 4571 w 10000"/>
                  <a:gd name="connsiteY558" fmla="*/ 8611 h 10000"/>
                  <a:gd name="connsiteX559" fmla="*/ 4579 w 10000"/>
                  <a:gd name="connsiteY559" fmla="*/ 8608 h 10000"/>
                  <a:gd name="connsiteX560" fmla="*/ 4584 w 10000"/>
                  <a:gd name="connsiteY560" fmla="*/ 8608 h 10000"/>
                  <a:gd name="connsiteX561" fmla="*/ 4601 w 10000"/>
                  <a:gd name="connsiteY561" fmla="*/ 8617 h 10000"/>
                  <a:gd name="connsiteX562" fmla="*/ 4609 w 10000"/>
                  <a:gd name="connsiteY562" fmla="*/ 8627 h 10000"/>
                  <a:gd name="connsiteX563" fmla="*/ 4618 w 10000"/>
                  <a:gd name="connsiteY563" fmla="*/ 8637 h 10000"/>
                  <a:gd name="connsiteX564" fmla="*/ 4618 w 10000"/>
                  <a:gd name="connsiteY564" fmla="*/ 8646 h 10000"/>
                  <a:gd name="connsiteX565" fmla="*/ 4634 w 10000"/>
                  <a:gd name="connsiteY565" fmla="*/ 8656 h 10000"/>
                  <a:gd name="connsiteX566" fmla="*/ 4640 w 10000"/>
                  <a:gd name="connsiteY566" fmla="*/ 8659 h 10000"/>
                  <a:gd name="connsiteX567" fmla="*/ 4651 w 10000"/>
                  <a:gd name="connsiteY567" fmla="*/ 8666 h 10000"/>
                  <a:gd name="connsiteX568" fmla="*/ 4657 w 10000"/>
                  <a:gd name="connsiteY568" fmla="*/ 8659 h 10000"/>
                  <a:gd name="connsiteX569" fmla="*/ 4668 w 10000"/>
                  <a:gd name="connsiteY569" fmla="*/ 8650 h 10000"/>
                  <a:gd name="connsiteX570" fmla="*/ 4676 w 10000"/>
                  <a:gd name="connsiteY570" fmla="*/ 8650 h 10000"/>
                  <a:gd name="connsiteX571" fmla="*/ 4690 w 10000"/>
                  <a:gd name="connsiteY571" fmla="*/ 8650 h 10000"/>
                  <a:gd name="connsiteX572" fmla="*/ 4698 w 10000"/>
                  <a:gd name="connsiteY572" fmla="*/ 8650 h 10000"/>
                  <a:gd name="connsiteX573" fmla="*/ 4704 w 10000"/>
                  <a:gd name="connsiteY573" fmla="*/ 8650 h 10000"/>
                  <a:gd name="connsiteX574" fmla="*/ 4706 w 10000"/>
                  <a:gd name="connsiteY574" fmla="*/ 8659 h 10000"/>
                  <a:gd name="connsiteX575" fmla="*/ 4706 w 10000"/>
                  <a:gd name="connsiteY575" fmla="*/ 8666 h 10000"/>
                  <a:gd name="connsiteX576" fmla="*/ 4723 w 10000"/>
                  <a:gd name="connsiteY576" fmla="*/ 8682 h 10000"/>
                  <a:gd name="connsiteX577" fmla="*/ 4737 w 10000"/>
                  <a:gd name="connsiteY577" fmla="*/ 8682 h 10000"/>
                  <a:gd name="connsiteX578" fmla="*/ 4745 w 10000"/>
                  <a:gd name="connsiteY578" fmla="*/ 8676 h 10000"/>
                  <a:gd name="connsiteX579" fmla="*/ 4756 w 10000"/>
                  <a:gd name="connsiteY579" fmla="*/ 8666 h 10000"/>
                  <a:gd name="connsiteX580" fmla="*/ 4765 w 10000"/>
                  <a:gd name="connsiteY580" fmla="*/ 8666 h 10000"/>
                  <a:gd name="connsiteX581" fmla="*/ 4765 w 10000"/>
                  <a:gd name="connsiteY581" fmla="*/ 8682 h 10000"/>
                  <a:gd name="connsiteX582" fmla="*/ 4770 w 10000"/>
                  <a:gd name="connsiteY582" fmla="*/ 8701 h 10000"/>
                  <a:gd name="connsiteX583" fmla="*/ 4778 w 10000"/>
                  <a:gd name="connsiteY583" fmla="*/ 8705 h 10000"/>
                  <a:gd name="connsiteX584" fmla="*/ 4795 w 10000"/>
                  <a:gd name="connsiteY584" fmla="*/ 8714 h 10000"/>
                  <a:gd name="connsiteX585" fmla="*/ 4812 w 10000"/>
                  <a:gd name="connsiteY585" fmla="*/ 8714 h 10000"/>
                  <a:gd name="connsiteX586" fmla="*/ 4825 w 10000"/>
                  <a:gd name="connsiteY586" fmla="*/ 8705 h 10000"/>
                  <a:gd name="connsiteX587" fmla="*/ 4825 w 10000"/>
                  <a:gd name="connsiteY587" fmla="*/ 8701 h 10000"/>
                  <a:gd name="connsiteX588" fmla="*/ 4828 w 10000"/>
                  <a:gd name="connsiteY588" fmla="*/ 8701 h 10000"/>
                  <a:gd name="connsiteX589" fmla="*/ 4837 w 10000"/>
                  <a:gd name="connsiteY589" fmla="*/ 8692 h 10000"/>
                  <a:gd name="connsiteX590" fmla="*/ 4842 w 10000"/>
                  <a:gd name="connsiteY590" fmla="*/ 8685 h 10000"/>
                  <a:gd name="connsiteX591" fmla="*/ 4859 w 10000"/>
                  <a:gd name="connsiteY591" fmla="*/ 8692 h 10000"/>
                  <a:gd name="connsiteX592" fmla="*/ 4870 w 10000"/>
                  <a:gd name="connsiteY592" fmla="*/ 8701 h 10000"/>
                  <a:gd name="connsiteX593" fmla="*/ 4878 w 10000"/>
                  <a:gd name="connsiteY593" fmla="*/ 8714 h 10000"/>
                  <a:gd name="connsiteX594" fmla="*/ 4892 w 10000"/>
                  <a:gd name="connsiteY594" fmla="*/ 8724 h 10000"/>
                  <a:gd name="connsiteX595" fmla="*/ 4900 w 10000"/>
                  <a:gd name="connsiteY595" fmla="*/ 8724 h 10000"/>
                  <a:gd name="connsiteX596" fmla="*/ 4906 w 10000"/>
                  <a:gd name="connsiteY596" fmla="*/ 8705 h 10000"/>
                  <a:gd name="connsiteX597" fmla="*/ 4925 w 10000"/>
                  <a:gd name="connsiteY597" fmla="*/ 8724 h 10000"/>
                  <a:gd name="connsiteX598" fmla="*/ 4939 w 10000"/>
                  <a:gd name="connsiteY598" fmla="*/ 8701 h 10000"/>
                  <a:gd name="connsiteX599" fmla="*/ 4950 w 10000"/>
                  <a:gd name="connsiteY599" fmla="*/ 8695 h 10000"/>
                  <a:gd name="connsiteX600" fmla="*/ 4956 w 10000"/>
                  <a:gd name="connsiteY600" fmla="*/ 8692 h 10000"/>
                  <a:gd name="connsiteX601" fmla="*/ 4986 w 10000"/>
                  <a:gd name="connsiteY601" fmla="*/ 8705 h 10000"/>
                  <a:gd name="connsiteX602" fmla="*/ 5003 w 10000"/>
                  <a:gd name="connsiteY602" fmla="*/ 8701 h 10000"/>
                  <a:gd name="connsiteX603" fmla="*/ 5011 w 10000"/>
                  <a:gd name="connsiteY603" fmla="*/ 8692 h 10000"/>
                  <a:gd name="connsiteX604" fmla="*/ 5028 w 10000"/>
                  <a:gd name="connsiteY604" fmla="*/ 8682 h 10000"/>
                  <a:gd name="connsiteX605" fmla="*/ 5030 w 10000"/>
                  <a:gd name="connsiteY605" fmla="*/ 8659 h 10000"/>
                  <a:gd name="connsiteX606" fmla="*/ 5039 w 10000"/>
                  <a:gd name="connsiteY606" fmla="*/ 8656 h 10000"/>
                  <a:gd name="connsiteX607" fmla="*/ 5053 w 10000"/>
                  <a:gd name="connsiteY607" fmla="*/ 8669 h 10000"/>
                  <a:gd name="connsiteX608" fmla="*/ 5061 w 10000"/>
                  <a:gd name="connsiteY608" fmla="*/ 8669 h 10000"/>
                  <a:gd name="connsiteX609" fmla="*/ 5061 w 10000"/>
                  <a:gd name="connsiteY609" fmla="*/ 8676 h 10000"/>
                  <a:gd name="connsiteX610" fmla="*/ 5069 w 10000"/>
                  <a:gd name="connsiteY610" fmla="*/ 8669 h 10000"/>
                  <a:gd name="connsiteX611" fmla="*/ 5083 w 10000"/>
                  <a:gd name="connsiteY611" fmla="*/ 8669 h 10000"/>
                  <a:gd name="connsiteX612" fmla="*/ 5100 w 10000"/>
                  <a:gd name="connsiteY612" fmla="*/ 8669 h 10000"/>
                  <a:gd name="connsiteX613" fmla="*/ 5119 w 10000"/>
                  <a:gd name="connsiteY613" fmla="*/ 8682 h 10000"/>
                  <a:gd name="connsiteX614" fmla="*/ 5136 w 10000"/>
                  <a:gd name="connsiteY614" fmla="*/ 8692 h 10000"/>
                  <a:gd name="connsiteX615" fmla="*/ 5161 w 10000"/>
                  <a:gd name="connsiteY615" fmla="*/ 8701 h 10000"/>
                  <a:gd name="connsiteX616" fmla="*/ 5183 w 10000"/>
                  <a:gd name="connsiteY616" fmla="*/ 8701 h 10000"/>
                  <a:gd name="connsiteX617" fmla="*/ 5199 w 10000"/>
                  <a:gd name="connsiteY617" fmla="*/ 8701 h 10000"/>
                  <a:gd name="connsiteX618" fmla="*/ 5213 w 10000"/>
                  <a:gd name="connsiteY618" fmla="*/ 8705 h 10000"/>
                  <a:gd name="connsiteX619" fmla="*/ 5224 w 10000"/>
                  <a:gd name="connsiteY619" fmla="*/ 8701 h 10000"/>
                  <a:gd name="connsiteX620" fmla="*/ 5230 w 10000"/>
                  <a:gd name="connsiteY620" fmla="*/ 8701 h 10000"/>
                  <a:gd name="connsiteX621" fmla="*/ 5241 w 10000"/>
                  <a:gd name="connsiteY621" fmla="*/ 8676 h 10000"/>
                  <a:gd name="connsiteX622" fmla="*/ 5247 w 10000"/>
                  <a:gd name="connsiteY622" fmla="*/ 8666 h 10000"/>
                  <a:gd name="connsiteX623" fmla="*/ 5249 w 10000"/>
                  <a:gd name="connsiteY623" fmla="*/ 8646 h 10000"/>
                  <a:gd name="connsiteX624" fmla="*/ 5249 w 10000"/>
                  <a:gd name="connsiteY624" fmla="*/ 8650 h 10000"/>
                  <a:gd name="connsiteX625" fmla="*/ 5255 w 10000"/>
                  <a:gd name="connsiteY625" fmla="*/ 8646 h 10000"/>
                  <a:gd name="connsiteX626" fmla="*/ 5271 w 10000"/>
                  <a:gd name="connsiteY626" fmla="*/ 8650 h 10000"/>
                  <a:gd name="connsiteX627" fmla="*/ 5288 w 10000"/>
                  <a:gd name="connsiteY627" fmla="*/ 8666 h 10000"/>
                  <a:gd name="connsiteX628" fmla="*/ 5296 w 10000"/>
                  <a:gd name="connsiteY628" fmla="*/ 8666 h 10000"/>
                  <a:gd name="connsiteX629" fmla="*/ 5310 w 10000"/>
                  <a:gd name="connsiteY629" fmla="*/ 8656 h 10000"/>
                  <a:gd name="connsiteX630" fmla="*/ 5321 w 10000"/>
                  <a:gd name="connsiteY630" fmla="*/ 8650 h 10000"/>
                  <a:gd name="connsiteX631" fmla="*/ 5338 w 10000"/>
                  <a:gd name="connsiteY631" fmla="*/ 8650 h 10000"/>
                  <a:gd name="connsiteX632" fmla="*/ 5360 w 10000"/>
                  <a:gd name="connsiteY632" fmla="*/ 8640 h 10000"/>
                  <a:gd name="connsiteX633" fmla="*/ 5366 w 10000"/>
                  <a:gd name="connsiteY633" fmla="*/ 8637 h 10000"/>
                  <a:gd name="connsiteX634" fmla="*/ 5368 w 10000"/>
                  <a:gd name="connsiteY634" fmla="*/ 8637 h 10000"/>
                  <a:gd name="connsiteX635" fmla="*/ 5382 w 10000"/>
                  <a:gd name="connsiteY635" fmla="*/ 8630 h 10000"/>
                  <a:gd name="connsiteX636" fmla="*/ 5391 w 10000"/>
                  <a:gd name="connsiteY636" fmla="*/ 8630 h 10000"/>
                  <a:gd name="connsiteX637" fmla="*/ 5402 w 10000"/>
                  <a:gd name="connsiteY637" fmla="*/ 8637 h 10000"/>
                  <a:gd name="connsiteX638" fmla="*/ 5418 w 10000"/>
                  <a:gd name="connsiteY638" fmla="*/ 8656 h 10000"/>
                  <a:gd name="connsiteX639" fmla="*/ 5432 w 10000"/>
                  <a:gd name="connsiteY639" fmla="*/ 8666 h 10000"/>
                  <a:gd name="connsiteX640" fmla="*/ 5443 w 10000"/>
                  <a:gd name="connsiteY640" fmla="*/ 8682 h 10000"/>
                  <a:gd name="connsiteX641" fmla="*/ 5457 w 10000"/>
                  <a:gd name="connsiteY641" fmla="*/ 8692 h 10000"/>
                  <a:gd name="connsiteX642" fmla="*/ 5471 w 10000"/>
                  <a:gd name="connsiteY642" fmla="*/ 8705 h 10000"/>
                  <a:gd name="connsiteX643" fmla="*/ 5488 w 10000"/>
                  <a:gd name="connsiteY643" fmla="*/ 8711 h 10000"/>
                  <a:gd name="connsiteX644" fmla="*/ 5490 w 10000"/>
                  <a:gd name="connsiteY644" fmla="*/ 8721 h 10000"/>
                  <a:gd name="connsiteX645" fmla="*/ 5512 w 10000"/>
                  <a:gd name="connsiteY645" fmla="*/ 8724 h 10000"/>
                  <a:gd name="connsiteX646" fmla="*/ 5521 w 10000"/>
                  <a:gd name="connsiteY646" fmla="*/ 8714 h 10000"/>
                  <a:gd name="connsiteX647" fmla="*/ 5524 w 10000"/>
                  <a:gd name="connsiteY647" fmla="*/ 8714 h 10000"/>
                  <a:gd name="connsiteX648" fmla="*/ 5532 w 10000"/>
                  <a:gd name="connsiteY648" fmla="*/ 8721 h 10000"/>
                  <a:gd name="connsiteX649" fmla="*/ 5540 w 10000"/>
                  <a:gd name="connsiteY649" fmla="*/ 8724 h 10000"/>
                  <a:gd name="connsiteX650" fmla="*/ 5562 w 10000"/>
                  <a:gd name="connsiteY650" fmla="*/ 8750 h 10000"/>
                  <a:gd name="connsiteX651" fmla="*/ 5562 w 10000"/>
                  <a:gd name="connsiteY651" fmla="*/ 8760 h 10000"/>
                  <a:gd name="connsiteX652" fmla="*/ 5571 w 10000"/>
                  <a:gd name="connsiteY652" fmla="*/ 8782 h 10000"/>
                  <a:gd name="connsiteX653" fmla="*/ 5579 w 10000"/>
                  <a:gd name="connsiteY653" fmla="*/ 8789 h 10000"/>
                  <a:gd name="connsiteX654" fmla="*/ 5593 w 10000"/>
                  <a:gd name="connsiteY654" fmla="*/ 8789 h 10000"/>
                  <a:gd name="connsiteX655" fmla="*/ 5596 w 10000"/>
                  <a:gd name="connsiteY655" fmla="*/ 8789 h 10000"/>
                  <a:gd name="connsiteX656" fmla="*/ 5626 w 10000"/>
                  <a:gd name="connsiteY656" fmla="*/ 8782 h 10000"/>
                  <a:gd name="connsiteX657" fmla="*/ 5629 w 10000"/>
                  <a:gd name="connsiteY657" fmla="*/ 8782 h 10000"/>
                  <a:gd name="connsiteX658" fmla="*/ 5637 w 10000"/>
                  <a:gd name="connsiteY658" fmla="*/ 8779 h 10000"/>
                  <a:gd name="connsiteX659" fmla="*/ 5648 w 10000"/>
                  <a:gd name="connsiteY659" fmla="*/ 8789 h 10000"/>
                  <a:gd name="connsiteX660" fmla="*/ 5665 w 10000"/>
                  <a:gd name="connsiteY660" fmla="*/ 8795 h 10000"/>
                  <a:gd name="connsiteX661" fmla="*/ 5676 w 10000"/>
                  <a:gd name="connsiteY661" fmla="*/ 8789 h 10000"/>
                  <a:gd name="connsiteX662" fmla="*/ 5684 w 10000"/>
                  <a:gd name="connsiteY662" fmla="*/ 8782 h 10000"/>
                  <a:gd name="connsiteX663" fmla="*/ 5693 w 10000"/>
                  <a:gd name="connsiteY663" fmla="*/ 8789 h 10000"/>
                  <a:gd name="connsiteX664" fmla="*/ 5715 w 10000"/>
                  <a:gd name="connsiteY664" fmla="*/ 8808 h 10000"/>
                  <a:gd name="connsiteX665" fmla="*/ 5731 w 10000"/>
                  <a:gd name="connsiteY665" fmla="*/ 8808 h 10000"/>
                  <a:gd name="connsiteX666" fmla="*/ 5740 w 10000"/>
                  <a:gd name="connsiteY666" fmla="*/ 8808 h 10000"/>
                  <a:gd name="connsiteX667" fmla="*/ 5765 w 10000"/>
                  <a:gd name="connsiteY667" fmla="*/ 8818 h 10000"/>
                  <a:gd name="connsiteX668" fmla="*/ 5781 w 10000"/>
                  <a:gd name="connsiteY668" fmla="*/ 8824 h 10000"/>
                  <a:gd name="connsiteX669" fmla="*/ 5798 w 10000"/>
                  <a:gd name="connsiteY669" fmla="*/ 8834 h 10000"/>
                  <a:gd name="connsiteX670" fmla="*/ 5814 w 10000"/>
                  <a:gd name="connsiteY670" fmla="*/ 8837 h 10000"/>
                  <a:gd name="connsiteX671" fmla="*/ 5831 w 10000"/>
                  <a:gd name="connsiteY671" fmla="*/ 8844 h 10000"/>
                  <a:gd name="connsiteX672" fmla="*/ 5842 w 10000"/>
                  <a:gd name="connsiteY672" fmla="*/ 8847 h 10000"/>
                  <a:gd name="connsiteX673" fmla="*/ 5859 w 10000"/>
                  <a:gd name="connsiteY673" fmla="*/ 8857 h 10000"/>
                  <a:gd name="connsiteX674" fmla="*/ 5870 w 10000"/>
                  <a:gd name="connsiteY674" fmla="*/ 8867 h 10000"/>
                  <a:gd name="connsiteX675" fmla="*/ 5878 w 10000"/>
                  <a:gd name="connsiteY675" fmla="*/ 8873 h 10000"/>
                  <a:gd name="connsiteX676" fmla="*/ 5895 w 10000"/>
                  <a:gd name="connsiteY676" fmla="*/ 8873 h 10000"/>
                  <a:gd name="connsiteX677" fmla="*/ 5911 w 10000"/>
                  <a:gd name="connsiteY677" fmla="*/ 8873 h 10000"/>
                  <a:gd name="connsiteX678" fmla="*/ 5931 w 10000"/>
                  <a:gd name="connsiteY678" fmla="*/ 8873 h 10000"/>
                  <a:gd name="connsiteX679" fmla="*/ 5950 w 10000"/>
                  <a:gd name="connsiteY679" fmla="*/ 8867 h 10000"/>
                  <a:gd name="connsiteX680" fmla="*/ 5967 w 10000"/>
                  <a:gd name="connsiteY680" fmla="*/ 8867 h 10000"/>
                  <a:gd name="connsiteX681" fmla="*/ 5975 w 10000"/>
                  <a:gd name="connsiteY681" fmla="*/ 8873 h 10000"/>
                  <a:gd name="connsiteX682" fmla="*/ 6000 w 10000"/>
                  <a:gd name="connsiteY682" fmla="*/ 8883 h 10000"/>
                  <a:gd name="connsiteX683" fmla="*/ 5997 w 10000"/>
                  <a:gd name="connsiteY683" fmla="*/ 8886 h 10000"/>
                  <a:gd name="connsiteX684" fmla="*/ 5997 w 10000"/>
                  <a:gd name="connsiteY684" fmla="*/ 8896 h 10000"/>
                  <a:gd name="connsiteX685" fmla="*/ 6014 w 10000"/>
                  <a:gd name="connsiteY685" fmla="*/ 8892 h 10000"/>
                  <a:gd name="connsiteX686" fmla="*/ 6028 w 10000"/>
                  <a:gd name="connsiteY686" fmla="*/ 8892 h 10000"/>
                  <a:gd name="connsiteX687" fmla="*/ 6053 w 10000"/>
                  <a:gd name="connsiteY687" fmla="*/ 8886 h 10000"/>
                  <a:gd name="connsiteX688" fmla="*/ 6072 w 10000"/>
                  <a:gd name="connsiteY688" fmla="*/ 8876 h 10000"/>
                  <a:gd name="connsiteX689" fmla="*/ 6089 w 10000"/>
                  <a:gd name="connsiteY689" fmla="*/ 8867 h 10000"/>
                  <a:gd name="connsiteX690" fmla="*/ 6111 w 10000"/>
                  <a:gd name="connsiteY690" fmla="*/ 8857 h 10000"/>
                  <a:gd name="connsiteX691" fmla="*/ 6127 w 10000"/>
                  <a:gd name="connsiteY691" fmla="*/ 8847 h 10000"/>
                  <a:gd name="connsiteX692" fmla="*/ 6152 w 10000"/>
                  <a:gd name="connsiteY692" fmla="*/ 8834 h 10000"/>
                  <a:gd name="connsiteX693" fmla="*/ 6183 w 10000"/>
                  <a:gd name="connsiteY693" fmla="*/ 8828 h 10000"/>
                  <a:gd name="connsiteX694" fmla="*/ 6175 w 10000"/>
                  <a:gd name="connsiteY694" fmla="*/ 8844 h 10000"/>
                  <a:gd name="connsiteX695" fmla="*/ 6169 w 10000"/>
                  <a:gd name="connsiteY695" fmla="*/ 8863 h 10000"/>
                  <a:gd name="connsiteX696" fmla="*/ 6158 w 10000"/>
                  <a:gd name="connsiteY696" fmla="*/ 8886 h 10000"/>
                  <a:gd name="connsiteX697" fmla="*/ 6152 w 10000"/>
                  <a:gd name="connsiteY697" fmla="*/ 8896 h 10000"/>
                  <a:gd name="connsiteX698" fmla="*/ 6150 w 10000"/>
                  <a:gd name="connsiteY698" fmla="*/ 8909 h 10000"/>
                  <a:gd name="connsiteX699" fmla="*/ 6152 w 10000"/>
                  <a:gd name="connsiteY699" fmla="*/ 8938 h 10000"/>
                  <a:gd name="connsiteX700" fmla="*/ 6158 w 10000"/>
                  <a:gd name="connsiteY700" fmla="*/ 8957 h 10000"/>
                  <a:gd name="connsiteX701" fmla="*/ 6161 w 10000"/>
                  <a:gd name="connsiteY701" fmla="*/ 8980 h 10000"/>
                  <a:gd name="connsiteX702" fmla="*/ 6166 w 10000"/>
                  <a:gd name="connsiteY702" fmla="*/ 8999 h 10000"/>
                  <a:gd name="connsiteX703" fmla="*/ 6175 w 10000"/>
                  <a:gd name="connsiteY703" fmla="*/ 9032 h 10000"/>
                  <a:gd name="connsiteX704" fmla="*/ 6183 w 10000"/>
                  <a:gd name="connsiteY704" fmla="*/ 9051 h 10000"/>
                  <a:gd name="connsiteX705" fmla="*/ 6191 w 10000"/>
                  <a:gd name="connsiteY705" fmla="*/ 9064 h 10000"/>
                  <a:gd name="connsiteX706" fmla="*/ 6194 w 10000"/>
                  <a:gd name="connsiteY706" fmla="*/ 9084 h 10000"/>
                  <a:gd name="connsiteX707" fmla="*/ 6208 w 10000"/>
                  <a:gd name="connsiteY707" fmla="*/ 9103 h 10000"/>
                  <a:gd name="connsiteX708" fmla="*/ 6208 w 10000"/>
                  <a:gd name="connsiteY708" fmla="*/ 9113 h 10000"/>
                  <a:gd name="connsiteX709" fmla="*/ 6216 w 10000"/>
                  <a:gd name="connsiteY709" fmla="*/ 9129 h 10000"/>
                  <a:gd name="connsiteX710" fmla="*/ 6230 w 10000"/>
                  <a:gd name="connsiteY710" fmla="*/ 9148 h 10000"/>
                  <a:gd name="connsiteX711" fmla="*/ 6241 w 10000"/>
                  <a:gd name="connsiteY711" fmla="*/ 9165 h 10000"/>
                  <a:gd name="connsiteX712" fmla="*/ 6249 w 10000"/>
                  <a:gd name="connsiteY712" fmla="*/ 9168 h 10000"/>
                  <a:gd name="connsiteX713" fmla="*/ 6266 w 10000"/>
                  <a:gd name="connsiteY713" fmla="*/ 9184 h 10000"/>
                  <a:gd name="connsiteX714" fmla="*/ 6280 w 10000"/>
                  <a:gd name="connsiteY714" fmla="*/ 9184 h 10000"/>
                  <a:gd name="connsiteX715" fmla="*/ 6288 w 10000"/>
                  <a:gd name="connsiteY715" fmla="*/ 9177 h 10000"/>
                  <a:gd name="connsiteX716" fmla="*/ 6299 w 10000"/>
                  <a:gd name="connsiteY716" fmla="*/ 9187 h 10000"/>
                  <a:gd name="connsiteX717" fmla="*/ 6305 w 10000"/>
                  <a:gd name="connsiteY717" fmla="*/ 9197 h 10000"/>
                  <a:gd name="connsiteX718" fmla="*/ 6310 w 10000"/>
                  <a:gd name="connsiteY718" fmla="*/ 9197 h 10000"/>
                  <a:gd name="connsiteX719" fmla="*/ 6321 w 10000"/>
                  <a:gd name="connsiteY719" fmla="*/ 9213 h 10000"/>
                  <a:gd name="connsiteX720" fmla="*/ 6335 w 10000"/>
                  <a:gd name="connsiteY720" fmla="*/ 9223 h 10000"/>
                  <a:gd name="connsiteX721" fmla="*/ 6338 w 10000"/>
                  <a:gd name="connsiteY721" fmla="*/ 9223 h 10000"/>
                  <a:gd name="connsiteX722" fmla="*/ 6355 w 10000"/>
                  <a:gd name="connsiteY722" fmla="*/ 9226 h 10000"/>
                  <a:gd name="connsiteX723" fmla="*/ 6363 w 10000"/>
                  <a:gd name="connsiteY723" fmla="*/ 9236 h 10000"/>
                  <a:gd name="connsiteX724" fmla="*/ 6380 w 10000"/>
                  <a:gd name="connsiteY724" fmla="*/ 9258 h 10000"/>
                  <a:gd name="connsiteX725" fmla="*/ 6393 w 10000"/>
                  <a:gd name="connsiteY725" fmla="*/ 9278 h 10000"/>
                  <a:gd name="connsiteX726" fmla="*/ 6396 w 10000"/>
                  <a:gd name="connsiteY726" fmla="*/ 9288 h 10000"/>
                  <a:gd name="connsiteX727" fmla="*/ 6407 w 10000"/>
                  <a:gd name="connsiteY727" fmla="*/ 9297 h 10000"/>
                  <a:gd name="connsiteX728" fmla="*/ 6410 w 10000"/>
                  <a:gd name="connsiteY728" fmla="*/ 9307 h 10000"/>
                  <a:gd name="connsiteX729" fmla="*/ 6416 w 10000"/>
                  <a:gd name="connsiteY729" fmla="*/ 9317 h 10000"/>
                  <a:gd name="connsiteX730" fmla="*/ 6424 w 10000"/>
                  <a:gd name="connsiteY730" fmla="*/ 9326 h 10000"/>
                  <a:gd name="connsiteX731" fmla="*/ 6435 w 10000"/>
                  <a:gd name="connsiteY731" fmla="*/ 9336 h 10000"/>
                  <a:gd name="connsiteX732" fmla="*/ 6443 w 10000"/>
                  <a:gd name="connsiteY732" fmla="*/ 9346 h 10000"/>
                  <a:gd name="connsiteX733" fmla="*/ 6449 w 10000"/>
                  <a:gd name="connsiteY733" fmla="*/ 9362 h 10000"/>
                  <a:gd name="connsiteX734" fmla="*/ 6452 w 10000"/>
                  <a:gd name="connsiteY734" fmla="*/ 9372 h 10000"/>
                  <a:gd name="connsiteX735" fmla="*/ 6449 w 10000"/>
                  <a:gd name="connsiteY735" fmla="*/ 9381 h 10000"/>
                  <a:gd name="connsiteX736" fmla="*/ 6465 w 10000"/>
                  <a:gd name="connsiteY736" fmla="*/ 9394 h 10000"/>
                  <a:gd name="connsiteX737" fmla="*/ 6468 w 10000"/>
                  <a:gd name="connsiteY737" fmla="*/ 9420 h 10000"/>
                  <a:gd name="connsiteX738" fmla="*/ 6493 w 10000"/>
                  <a:gd name="connsiteY738" fmla="*/ 9430 h 10000"/>
                  <a:gd name="connsiteX739" fmla="*/ 6507 w 10000"/>
                  <a:gd name="connsiteY739" fmla="*/ 9440 h 10000"/>
                  <a:gd name="connsiteX740" fmla="*/ 6524 w 10000"/>
                  <a:gd name="connsiteY740" fmla="*/ 9459 h 10000"/>
                  <a:gd name="connsiteX741" fmla="*/ 6532 w 10000"/>
                  <a:gd name="connsiteY741" fmla="*/ 9485 h 10000"/>
                  <a:gd name="connsiteX742" fmla="*/ 6537 w 10000"/>
                  <a:gd name="connsiteY742" fmla="*/ 9498 h 10000"/>
                  <a:gd name="connsiteX743" fmla="*/ 6571 w 10000"/>
                  <a:gd name="connsiteY743" fmla="*/ 9508 h 10000"/>
                  <a:gd name="connsiteX744" fmla="*/ 6596 w 10000"/>
                  <a:gd name="connsiteY744" fmla="*/ 9508 h 10000"/>
                  <a:gd name="connsiteX745" fmla="*/ 6637 w 10000"/>
                  <a:gd name="connsiteY745" fmla="*/ 9517 h 10000"/>
                  <a:gd name="connsiteX746" fmla="*/ 6662 w 10000"/>
                  <a:gd name="connsiteY746" fmla="*/ 9524 h 10000"/>
                  <a:gd name="connsiteX747" fmla="*/ 6679 w 10000"/>
                  <a:gd name="connsiteY747" fmla="*/ 9517 h 10000"/>
                  <a:gd name="connsiteX748" fmla="*/ 6679 w 10000"/>
                  <a:gd name="connsiteY748" fmla="*/ 9505 h 10000"/>
                  <a:gd name="connsiteX749" fmla="*/ 6690 w 10000"/>
                  <a:gd name="connsiteY749" fmla="*/ 9485 h 10000"/>
                  <a:gd name="connsiteX750" fmla="*/ 6693 w 10000"/>
                  <a:gd name="connsiteY750" fmla="*/ 9479 h 10000"/>
                  <a:gd name="connsiteX751" fmla="*/ 6706 w 10000"/>
                  <a:gd name="connsiteY751" fmla="*/ 9469 h 10000"/>
                  <a:gd name="connsiteX752" fmla="*/ 6709 w 10000"/>
                  <a:gd name="connsiteY752" fmla="*/ 9462 h 10000"/>
                  <a:gd name="connsiteX753" fmla="*/ 6717 w 10000"/>
                  <a:gd name="connsiteY753" fmla="*/ 9459 h 10000"/>
                  <a:gd name="connsiteX754" fmla="*/ 6726 w 10000"/>
                  <a:gd name="connsiteY754" fmla="*/ 9459 h 10000"/>
                  <a:gd name="connsiteX755" fmla="*/ 6742 w 10000"/>
                  <a:gd name="connsiteY755" fmla="*/ 9462 h 10000"/>
                  <a:gd name="connsiteX756" fmla="*/ 6759 w 10000"/>
                  <a:gd name="connsiteY756" fmla="*/ 9479 h 10000"/>
                  <a:gd name="connsiteX757" fmla="*/ 6781 w 10000"/>
                  <a:gd name="connsiteY757" fmla="*/ 9485 h 10000"/>
                  <a:gd name="connsiteX758" fmla="*/ 6795 w 10000"/>
                  <a:gd name="connsiteY758" fmla="*/ 9485 h 10000"/>
                  <a:gd name="connsiteX759" fmla="*/ 6803 w 10000"/>
                  <a:gd name="connsiteY759" fmla="*/ 9498 h 10000"/>
                  <a:gd name="connsiteX760" fmla="*/ 6806 w 10000"/>
                  <a:gd name="connsiteY760" fmla="*/ 9508 h 10000"/>
                  <a:gd name="connsiteX761" fmla="*/ 6823 w 10000"/>
                  <a:gd name="connsiteY761" fmla="*/ 9514 h 10000"/>
                  <a:gd name="connsiteX762" fmla="*/ 6831 w 10000"/>
                  <a:gd name="connsiteY762" fmla="*/ 9514 h 10000"/>
                  <a:gd name="connsiteX763" fmla="*/ 6848 w 10000"/>
                  <a:gd name="connsiteY763" fmla="*/ 9514 h 10000"/>
                  <a:gd name="connsiteX764" fmla="*/ 6856 w 10000"/>
                  <a:gd name="connsiteY764" fmla="*/ 9517 h 10000"/>
                  <a:gd name="connsiteX765" fmla="*/ 6878 w 10000"/>
                  <a:gd name="connsiteY765" fmla="*/ 9524 h 10000"/>
                  <a:gd name="connsiteX766" fmla="*/ 6895 w 10000"/>
                  <a:gd name="connsiteY766" fmla="*/ 9524 h 10000"/>
                  <a:gd name="connsiteX767" fmla="*/ 6917 w 10000"/>
                  <a:gd name="connsiteY767" fmla="*/ 9527 h 10000"/>
                  <a:gd name="connsiteX768" fmla="*/ 6934 w 10000"/>
                  <a:gd name="connsiteY768" fmla="*/ 9534 h 10000"/>
                  <a:gd name="connsiteX769" fmla="*/ 6961 w 10000"/>
                  <a:gd name="connsiteY769" fmla="*/ 9543 h 10000"/>
                  <a:gd name="connsiteX770" fmla="*/ 6989 w 10000"/>
                  <a:gd name="connsiteY770" fmla="*/ 9547 h 10000"/>
                  <a:gd name="connsiteX771" fmla="*/ 7014 w 10000"/>
                  <a:gd name="connsiteY771" fmla="*/ 9543 h 10000"/>
                  <a:gd name="connsiteX772" fmla="*/ 7033 w 10000"/>
                  <a:gd name="connsiteY772" fmla="*/ 9543 h 10000"/>
                  <a:gd name="connsiteX773" fmla="*/ 7042 w 10000"/>
                  <a:gd name="connsiteY773" fmla="*/ 9547 h 10000"/>
                  <a:gd name="connsiteX774" fmla="*/ 7069 w 10000"/>
                  <a:gd name="connsiteY774" fmla="*/ 9647 h 10000"/>
                  <a:gd name="connsiteX775" fmla="*/ 7122 w 10000"/>
                  <a:gd name="connsiteY775" fmla="*/ 9734 h 10000"/>
                  <a:gd name="connsiteX776" fmla="*/ 7147 w 10000"/>
                  <a:gd name="connsiteY776" fmla="*/ 9744 h 10000"/>
                  <a:gd name="connsiteX777" fmla="*/ 7169 w 10000"/>
                  <a:gd name="connsiteY777" fmla="*/ 9741 h 10000"/>
                  <a:gd name="connsiteX778" fmla="*/ 7177 w 10000"/>
                  <a:gd name="connsiteY778" fmla="*/ 9744 h 10000"/>
                  <a:gd name="connsiteX779" fmla="*/ 7186 w 10000"/>
                  <a:gd name="connsiteY779" fmla="*/ 9754 h 10000"/>
                  <a:gd name="connsiteX780" fmla="*/ 7191 w 10000"/>
                  <a:gd name="connsiteY780" fmla="*/ 9773 h 10000"/>
                  <a:gd name="connsiteX781" fmla="*/ 7208 w 10000"/>
                  <a:gd name="connsiteY781" fmla="*/ 9783 h 10000"/>
                  <a:gd name="connsiteX782" fmla="*/ 7219 w 10000"/>
                  <a:gd name="connsiteY782" fmla="*/ 9793 h 10000"/>
                  <a:gd name="connsiteX783" fmla="*/ 7235 w 10000"/>
                  <a:gd name="connsiteY783" fmla="*/ 9802 h 10000"/>
                  <a:gd name="connsiteX784" fmla="*/ 7249 w 10000"/>
                  <a:gd name="connsiteY784" fmla="*/ 9819 h 10000"/>
                  <a:gd name="connsiteX785" fmla="*/ 7255 w 10000"/>
                  <a:gd name="connsiteY785" fmla="*/ 9835 h 10000"/>
                  <a:gd name="connsiteX786" fmla="*/ 7255 w 10000"/>
                  <a:gd name="connsiteY786" fmla="*/ 9848 h 10000"/>
                  <a:gd name="connsiteX787" fmla="*/ 7249 w 10000"/>
                  <a:gd name="connsiteY787" fmla="*/ 9848 h 10000"/>
                  <a:gd name="connsiteX788" fmla="*/ 7244 w 10000"/>
                  <a:gd name="connsiteY788" fmla="*/ 9858 h 10000"/>
                  <a:gd name="connsiteX789" fmla="*/ 7235 w 10000"/>
                  <a:gd name="connsiteY789" fmla="*/ 9883 h 10000"/>
                  <a:gd name="connsiteX790" fmla="*/ 7244 w 10000"/>
                  <a:gd name="connsiteY790" fmla="*/ 9903 h 10000"/>
                  <a:gd name="connsiteX791" fmla="*/ 7258 w 10000"/>
                  <a:gd name="connsiteY791" fmla="*/ 9926 h 10000"/>
                  <a:gd name="connsiteX792" fmla="*/ 7263 w 10000"/>
                  <a:gd name="connsiteY792" fmla="*/ 9948 h 10000"/>
                  <a:gd name="connsiteX793" fmla="*/ 7274 w 10000"/>
                  <a:gd name="connsiteY793" fmla="*/ 9968 h 10000"/>
                  <a:gd name="connsiteX794" fmla="*/ 7283 w 10000"/>
                  <a:gd name="connsiteY794" fmla="*/ 9987 h 10000"/>
                  <a:gd name="connsiteX795" fmla="*/ 7291 w 10000"/>
                  <a:gd name="connsiteY795" fmla="*/ 10000 h 10000"/>
                  <a:gd name="connsiteX796" fmla="*/ 7305 w 10000"/>
                  <a:gd name="connsiteY796" fmla="*/ 9997 h 10000"/>
                  <a:gd name="connsiteX797" fmla="*/ 7313 w 10000"/>
                  <a:gd name="connsiteY797" fmla="*/ 9977 h 10000"/>
                  <a:gd name="connsiteX798" fmla="*/ 7324 w 10000"/>
                  <a:gd name="connsiteY798" fmla="*/ 9968 h 10000"/>
                  <a:gd name="connsiteX799" fmla="*/ 7341 w 10000"/>
                  <a:gd name="connsiteY799" fmla="*/ 9971 h 10000"/>
                  <a:gd name="connsiteX800" fmla="*/ 7368 w 10000"/>
                  <a:gd name="connsiteY800" fmla="*/ 9987 h 10000"/>
                  <a:gd name="connsiteX801" fmla="*/ 7380 w 10000"/>
                  <a:gd name="connsiteY801" fmla="*/ 9990 h 10000"/>
                  <a:gd name="connsiteX802" fmla="*/ 7393 w 10000"/>
                  <a:gd name="connsiteY802" fmla="*/ 9981 h 10000"/>
                  <a:gd name="connsiteX803" fmla="*/ 7404 w 10000"/>
                  <a:gd name="connsiteY803" fmla="*/ 9968 h 10000"/>
                  <a:gd name="connsiteX804" fmla="*/ 7418 w 10000"/>
                  <a:gd name="connsiteY804" fmla="*/ 9948 h 10000"/>
                  <a:gd name="connsiteX805" fmla="*/ 7427 w 10000"/>
                  <a:gd name="connsiteY805" fmla="*/ 9922 h 10000"/>
                  <a:gd name="connsiteX806" fmla="*/ 7427 w 10000"/>
                  <a:gd name="connsiteY806" fmla="*/ 9906 h 10000"/>
                  <a:gd name="connsiteX807" fmla="*/ 7404 w 10000"/>
                  <a:gd name="connsiteY807" fmla="*/ 9877 h 10000"/>
                  <a:gd name="connsiteX808" fmla="*/ 7388 w 10000"/>
                  <a:gd name="connsiteY808" fmla="*/ 9854 h 10000"/>
                  <a:gd name="connsiteX809" fmla="*/ 7385 w 10000"/>
                  <a:gd name="connsiteY809" fmla="*/ 9845 h 10000"/>
                  <a:gd name="connsiteX810" fmla="*/ 7385 w 10000"/>
                  <a:gd name="connsiteY810" fmla="*/ 9825 h 10000"/>
                  <a:gd name="connsiteX811" fmla="*/ 7385 w 10000"/>
                  <a:gd name="connsiteY811" fmla="*/ 9819 h 10000"/>
                  <a:gd name="connsiteX812" fmla="*/ 7393 w 10000"/>
                  <a:gd name="connsiteY812" fmla="*/ 9809 h 10000"/>
                  <a:gd name="connsiteX813" fmla="*/ 7404 w 10000"/>
                  <a:gd name="connsiteY813" fmla="*/ 9793 h 10000"/>
                  <a:gd name="connsiteX814" fmla="*/ 7413 w 10000"/>
                  <a:gd name="connsiteY814" fmla="*/ 9783 h 10000"/>
                  <a:gd name="connsiteX815" fmla="*/ 7404 w 10000"/>
                  <a:gd name="connsiteY815" fmla="*/ 9770 h 10000"/>
                  <a:gd name="connsiteX816" fmla="*/ 7388 w 10000"/>
                  <a:gd name="connsiteY816" fmla="*/ 9760 h 10000"/>
                  <a:gd name="connsiteX817" fmla="*/ 7371 w 10000"/>
                  <a:gd name="connsiteY817" fmla="*/ 9744 h 10000"/>
                  <a:gd name="connsiteX818" fmla="*/ 7363 w 10000"/>
                  <a:gd name="connsiteY818" fmla="*/ 9731 h 10000"/>
                  <a:gd name="connsiteX819" fmla="*/ 7355 w 10000"/>
                  <a:gd name="connsiteY819" fmla="*/ 9715 h 10000"/>
                  <a:gd name="connsiteX820" fmla="*/ 7360 w 10000"/>
                  <a:gd name="connsiteY820" fmla="*/ 9686 h 10000"/>
                  <a:gd name="connsiteX821" fmla="*/ 7363 w 10000"/>
                  <a:gd name="connsiteY821" fmla="*/ 9657 h 10000"/>
                  <a:gd name="connsiteX822" fmla="*/ 7360 w 10000"/>
                  <a:gd name="connsiteY822" fmla="*/ 9631 h 10000"/>
                  <a:gd name="connsiteX823" fmla="*/ 7346 w 10000"/>
                  <a:gd name="connsiteY823" fmla="*/ 9611 h 10000"/>
                  <a:gd name="connsiteX824" fmla="*/ 7332 w 10000"/>
                  <a:gd name="connsiteY824" fmla="*/ 9585 h 10000"/>
                  <a:gd name="connsiteX825" fmla="*/ 7324 w 10000"/>
                  <a:gd name="connsiteY825" fmla="*/ 9573 h 10000"/>
                  <a:gd name="connsiteX826" fmla="*/ 7324 w 10000"/>
                  <a:gd name="connsiteY826" fmla="*/ 9553 h 10000"/>
                  <a:gd name="connsiteX827" fmla="*/ 7324 w 10000"/>
                  <a:gd name="connsiteY827" fmla="*/ 9543 h 10000"/>
                  <a:gd name="connsiteX828" fmla="*/ 7324 w 10000"/>
                  <a:gd name="connsiteY828" fmla="*/ 9517 h 10000"/>
                  <a:gd name="connsiteX829" fmla="*/ 7324 w 10000"/>
                  <a:gd name="connsiteY829" fmla="*/ 9498 h 10000"/>
                  <a:gd name="connsiteX830" fmla="*/ 7332 w 10000"/>
                  <a:gd name="connsiteY830" fmla="*/ 9479 h 10000"/>
                  <a:gd name="connsiteX831" fmla="*/ 7341 w 10000"/>
                  <a:gd name="connsiteY831" fmla="*/ 9462 h 10000"/>
                  <a:gd name="connsiteX832" fmla="*/ 7352 w 10000"/>
                  <a:gd name="connsiteY832" fmla="*/ 9459 h 10000"/>
                  <a:gd name="connsiteX833" fmla="*/ 7360 w 10000"/>
                  <a:gd name="connsiteY833" fmla="*/ 9443 h 10000"/>
                  <a:gd name="connsiteX834" fmla="*/ 7363 w 10000"/>
                  <a:gd name="connsiteY834" fmla="*/ 9433 h 10000"/>
                  <a:gd name="connsiteX835" fmla="*/ 7377 w 10000"/>
                  <a:gd name="connsiteY835" fmla="*/ 9433 h 10000"/>
                  <a:gd name="connsiteX836" fmla="*/ 7388 w 10000"/>
                  <a:gd name="connsiteY836" fmla="*/ 9430 h 10000"/>
                  <a:gd name="connsiteX837" fmla="*/ 7396 w 10000"/>
                  <a:gd name="connsiteY837" fmla="*/ 9430 h 10000"/>
                  <a:gd name="connsiteX838" fmla="*/ 7402 w 10000"/>
                  <a:gd name="connsiteY838" fmla="*/ 9424 h 10000"/>
                  <a:gd name="connsiteX839" fmla="*/ 7396 w 10000"/>
                  <a:gd name="connsiteY839" fmla="*/ 9414 h 10000"/>
                  <a:gd name="connsiteX840" fmla="*/ 7388 w 10000"/>
                  <a:gd name="connsiteY840" fmla="*/ 9401 h 10000"/>
                  <a:gd name="connsiteX841" fmla="*/ 7371 w 10000"/>
                  <a:gd name="connsiteY841" fmla="*/ 9391 h 10000"/>
                  <a:gd name="connsiteX842" fmla="*/ 7355 w 10000"/>
                  <a:gd name="connsiteY842" fmla="*/ 9375 h 10000"/>
                  <a:gd name="connsiteX843" fmla="*/ 7332 w 10000"/>
                  <a:gd name="connsiteY843" fmla="*/ 9356 h 10000"/>
                  <a:gd name="connsiteX844" fmla="*/ 7313 w 10000"/>
                  <a:gd name="connsiteY844" fmla="*/ 9330 h 10000"/>
                  <a:gd name="connsiteX845" fmla="*/ 7307 w 10000"/>
                  <a:gd name="connsiteY845" fmla="*/ 9310 h 10000"/>
                  <a:gd name="connsiteX846" fmla="*/ 7305 w 10000"/>
                  <a:gd name="connsiteY846" fmla="*/ 9291 h 10000"/>
                  <a:gd name="connsiteX847" fmla="*/ 7305 w 10000"/>
                  <a:gd name="connsiteY847" fmla="*/ 9278 h 10000"/>
                  <a:gd name="connsiteX848" fmla="*/ 7296 w 10000"/>
                  <a:gd name="connsiteY848" fmla="*/ 9268 h 10000"/>
                  <a:gd name="connsiteX849" fmla="*/ 7296 w 10000"/>
                  <a:gd name="connsiteY849" fmla="*/ 9249 h 10000"/>
                  <a:gd name="connsiteX850" fmla="*/ 7291 w 10000"/>
                  <a:gd name="connsiteY850" fmla="*/ 9226 h 10000"/>
                  <a:gd name="connsiteX851" fmla="*/ 7283 w 10000"/>
                  <a:gd name="connsiteY851" fmla="*/ 9213 h 10000"/>
                  <a:gd name="connsiteX852" fmla="*/ 7274 w 10000"/>
                  <a:gd name="connsiteY852" fmla="*/ 9194 h 10000"/>
                  <a:gd name="connsiteX853" fmla="*/ 7274 w 10000"/>
                  <a:gd name="connsiteY853" fmla="*/ 9174 h 10000"/>
                  <a:gd name="connsiteX854" fmla="*/ 7280 w 10000"/>
                  <a:gd name="connsiteY854" fmla="*/ 9148 h 10000"/>
                  <a:gd name="connsiteX855" fmla="*/ 7283 w 10000"/>
                  <a:gd name="connsiteY855" fmla="*/ 9119 h 10000"/>
                  <a:gd name="connsiteX856" fmla="*/ 7291 w 10000"/>
                  <a:gd name="connsiteY856" fmla="*/ 9100 h 10000"/>
                  <a:gd name="connsiteX857" fmla="*/ 7307 w 10000"/>
                  <a:gd name="connsiteY857" fmla="*/ 9080 h 10000"/>
                  <a:gd name="connsiteX858" fmla="*/ 7324 w 10000"/>
                  <a:gd name="connsiteY858" fmla="*/ 9054 h 10000"/>
                  <a:gd name="connsiteX859" fmla="*/ 7341 w 10000"/>
                  <a:gd name="connsiteY859" fmla="*/ 9054 h 10000"/>
                  <a:gd name="connsiteX860" fmla="*/ 7352 w 10000"/>
                  <a:gd name="connsiteY860" fmla="*/ 9054 h 10000"/>
                  <a:gd name="connsiteX861" fmla="*/ 7346 w 10000"/>
                  <a:gd name="connsiteY861" fmla="*/ 9032 h 10000"/>
                  <a:gd name="connsiteX862" fmla="*/ 7341 w 10000"/>
                  <a:gd name="connsiteY862" fmla="*/ 9022 h 10000"/>
                  <a:gd name="connsiteX863" fmla="*/ 7352 w 10000"/>
                  <a:gd name="connsiteY863" fmla="*/ 8999 h 10000"/>
                  <a:gd name="connsiteX864" fmla="*/ 7360 w 10000"/>
                  <a:gd name="connsiteY864" fmla="*/ 8967 h 10000"/>
                  <a:gd name="connsiteX865" fmla="*/ 7368 w 10000"/>
                  <a:gd name="connsiteY865" fmla="*/ 8922 h 10000"/>
                  <a:gd name="connsiteX866" fmla="*/ 7377 w 10000"/>
                  <a:gd name="connsiteY866" fmla="*/ 8896 h 10000"/>
                  <a:gd name="connsiteX867" fmla="*/ 7380 w 10000"/>
                  <a:gd name="connsiteY867" fmla="*/ 8867 h 10000"/>
                  <a:gd name="connsiteX868" fmla="*/ 7402 w 10000"/>
                  <a:gd name="connsiteY868" fmla="*/ 8824 h 10000"/>
                  <a:gd name="connsiteX869" fmla="*/ 7402 w 10000"/>
                  <a:gd name="connsiteY869" fmla="*/ 8808 h 10000"/>
                  <a:gd name="connsiteX870" fmla="*/ 7393 w 10000"/>
                  <a:gd name="connsiteY870" fmla="*/ 8795 h 10000"/>
                  <a:gd name="connsiteX871" fmla="*/ 7388 w 10000"/>
                  <a:gd name="connsiteY871" fmla="*/ 8799 h 10000"/>
                  <a:gd name="connsiteX872" fmla="*/ 7396 w 10000"/>
                  <a:gd name="connsiteY872" fmla="*/ 8789 h 10000"/>
                  <a:gd name="connsiteX873" fmla="*/ 7404 w 10000"/>
                  <a:gd name="connsiteY873" fmla="*/ 8789 h 10000"/>
                  <a:gd name="connsiteX874" fmla="*/ 7421 w 10000"/>
                  <a:gd name="connsiteY874" fmla="*/ 8769 h 10000"/>
                  <a:gd name="connsiteX875" fmla="*/ 7443 w 10000"/>
                  <a:gd name="connsiteY875" fmla="*/ 8763 h 10000"/>
                  <a:gd name="connsiteX876" fmla="*/ 7452 w 10000"/>
                  <a:gd name="connsiteY876" fmla="*/ 8769 h 10000"/>
                  <a:gd name="connsiteX877" fmla="*/ 7468 w 10000"/>
                  <a:gd name="connsiteY877" fmla="*/ 8769 h 10000"/>
                  <a:gd name="connsiteX878" fmla="*/ 7499 w 10000"/>
                  <a:gd name="connsiteY878" fmla="*/ 8763 h 10000"/>
                  <a:gd name="connsiteX879" fmla="*/ 7526 w 10000"/>
                  <a:gd name="connsiteY879" fmla="*/ 8763 h 10000"/>
                  <a:gd name="connsiteX880" fmla="*/ 7532 w 10000"/>
                  <a:gd name="connsiteY880" fmla="*/ 8763 h 10000"/>
                  <a:gd name="connsiteX881" fmla="*/ 7554 w 10000"/>
                  <a:gd name="connsiteY881" fmla="*/ 8744 h 10000"/>
                  <a:gd name="connsiteX882" fmla="*/ 7571 w 10000"/>
                  <a:gd name="connsiteY882" fmla="*/ 8731 h 10000"/>
                  <a:gd name="connsiteX883" fmla="*/ 7587 w 10000"/>
                  <a:gd name="connsiteY883" fmla="*/ 8711 h 10000"/>
                  <a:gd name="connsiteX884" fmla="*/ 7607 w 10000"/>
                  <a:gd name="connsiteY884" fmla="*/ 8711 h 10000"/>
                  <a:gd name="connsiteX885" fmla="*/ 7634 w 10000"/>
                  <a:gd name="connsiteY885" fmla="*/ 8705 h 10000"/>
                  <a:gd name="connsiteX886" fmla="*/ 7643 w 10000"/>
                  <a:gd name="connsiteY886" fmla="*/ 8682 h 10000"/>
                  <a:gd name="connsiteX887" fmla="*/ 7654 w 10000"/>
                  <a:gd name="connsiteY887" fmla="*/ 8666 h 10000"/>
                  <a:gd name="connsiteX888" fmla="*/ 7668 w 10000"/>
                  <a:gd name="connsiteY888" fmla="*/ 8666 h 10000"/>
                  <a:gd name="connsiteX889" fmla="*/ 7676 w 10000"/>
                  <a:gd name="connsiteY889" fmla="*/ 8682 h 10000"/>
                  <a:gd name="connsiteX890" fmla="*/ 7704 w 10000"/>
                  <a:gd name="connsiteY890" fmla="*/ 8669 h 10000"/>
                  <a:gd name="connsiteX891" fmla="*/ 7712 w 10000"/>
                  <a:gd name="connsiteY891" fmla="*/ 8669 h 10000"/>
                  <a:gd name="connsiteX892" fmla="*/ 7720 w 10000"/>
                  <a:gd name="connsiteY892" fmla="*/ 8669 h 10000"/>
                  <a:gd name="connsiteX893" fmla="*/ 7726 w 10000"/>
                  <a:gd name="connsiteY893" fmla="*/ 8656 h 10000"/>
                  <a:gd name="connsiteX894" fmla="*/ 7734 w 10000"/>
                  <a:gd name="connsiteY894" fmla="*/ 8650 h 10000"/>
                  <a:gd name="connsiteX895" fmla="*/ 7742 w 10000"/>
                  <a:gd name="connsiteY895" fmla="*/ 8650 h 10000"/>
                  <a:gd name="connsiteX896" fmla="*/ 7759 w 10000"/>
                  <a:gd name="connsiteY896" fmla="*/ 8650 h 10000"/>
                  <a:gd name="connsiteX897" fmla="*/ 7756 w 10000"/>
                  <a:gd name="connsiteY897" fmla="*/ 8630 h 10000"/>
                  <a:gd name="connsiteX898" fmla="*/ 7751 w 10000"/>
                  <a:gd name="connsiteY898" fmla="*/ 8627 h 10000"/>
                  <a:gd name="connsiteX899" fmla="*/ 7742 w 10000"/>
                  <a:gd name="connsiteY899" fmla="*/ 8620 h 10000"/>
                  <a:gd name="connsiteX900" fmla="*/ 7734 w 10000"/>
                  <a:gd name="connsiteY900" fmla="*/ 8591 h 10000"/>
                  <a:gd name="connsiteX901" fmla="*/ 7709 w 10000"/>
                  <a:gd name="connsiteY901" fmla="*/ 8582 h 10000"/>
                  <a:gd name="connsiteX902" fmla="*/ 7695 w 10000"/>
                  <a:gd name="connsiteY902" fmla="*/ 8578 h 10000"/>
                  <a:gd name="connsiteX903" fmla="*/ 7668 w 10000"/>
                  <a:gd name="connsiteY903" fmla="*/ 8562 h 10000"/>
                  <a:gd name="connsiteX904" fmla="*/ 7645 w 10000"/>
                  <a:gd name="connsiteY904" fmla="*/ 8552 h 10000"/>
                  <a:gd name="connsiteX905" fmla="*/ 7615 w 10000"/>
                  <a:gd name="connsiteY905" fmla="*/ 8543 h 10000"/>
                  <a:gd name="connsiteX906" fmla="*/ 7596 w 10000"/>
                  <a:gd name="connsiteY906" fmla="*/ 8527 h 10000"/>
                  <a:gd name="connsiteX907" fmla="*/ 7565 w 10000"/>
                  <a:gd name="connsiteY907" fmla="*/ 8494 h 10000"/>
                  <a:gd name="connsiteX908" fmla="*/ 7562 w 10000"/>
                  <a:gd name="connsiteY908" fmla="*/ 8475 h 10000"/>
                  <a:gd name="connsiteX909" fmla="*/ 7540 w 10000"/>
                  <a:gd name="connsiteY909" fmla="*/ 8455 h 10000"/>
                  <a:gd name="connsiteX910" fmla="*/ 7535 w 10000"/>
                  <a:gd name="connsiteY910" fmla="*/ 8446 h 10000"/>
                  <a:gd name="connsiteX911" fmla="*/ 7535 w 10000"/>
                  <a:gd name="connsiteY911" fmla="*/ 8420 h 10000"/>
                  <a:gd name="connsiteX912" fmla="*/ 7535 w 10000"/>
                  <a:gd name="connsiteY912" fmla="*/ 8391 h 10000"/>
                  <a:gd name="connsiteX913" fmla="*/ 7548 w 10000"/>
                  <a:gd name="connsiteY913" fmla="*/ 8345 h 10000"/>
                  <a:gd name="connsiteX914" fmla="*/ 7562 w 10000"/>
                  <a:gd name="connsiteY914" fmla="*/ 8319 h 10000"/>
                  <a:gd name="connsiteX915" fmla="*/ 7582 w 10000"/>
                  <a:gd name="connsiteY915" fmla="*/ 8310 h 10000"/>
                  <a:gd name="connsiteX916" fmla="*/ 7607 w 10000"/>
                  <a:gd name="connsiteY916" fmla="*/ 8300 h 10000"/>
                  <a:gd name="connsiteX917" fmla="*/ 7629 w 10000"/>
                  <a:gd name="connsiteY917" fmla="*/ 8300 h 10000"/>
                  <a:gd name="connsiteX918" fmla="*/ 7651 w 10000"/>
                  <a:gd name="connsiteY918" fmla="*/ 8297 h 10000"/>
                  <a:gd name="connsiteX919" fmla="*/ 7668 w 10000"/>
                  <a:gd name="connsiteY919" fmla="*/ 8280 h 10000"/>
                  <a:gd name="connsiteX920" fmla="*/ 7687 w 10000"/>
                  <a:gd name="connsiteY920" fmla="*/ 8267 h 10000"/>
                  <a:gd name="connsiteX921" fmla="*/ 7693 w 10000"/>
                  <a:gd name="connsiteY921" fmla="*/ 8261 h 10000"/>
                  <a:gd name="connsiteX922" fmla="*/ 7701 w 10000"/>
                  <a:gd name="connsiteY922" fmla="*/ 8248 h 10000"/>
                  <a:gd name="connsiteX923" fmla="*/ 7712 w 10000"/>
                  <a:gd name="connsiteY923" fmla="*/ 8238 h 10000"/>
                  <a:gd name="connsiteX924" fmla="*/ 7731 w 10000"/>
                  <a:gd name="connsiteY924" fmla="*/ 8222 h 10000"/>
                  <a:gd name="connsiteX925" fmla="*/ 7740 w 10000"/>
                  <a:gd name="connsiteY925" fmla="*/ 8206 h 10000"/>
                  <a:gd name="connsiteX926" fmla="*/ 7756 w 10000"/>
                  <a:gd name="connsiteY926" fmla="*/ 8183 h 10000"/>
                  <a:gd name="connsiteX927" fmla="*/ 7773 w 10000"/>
                  <a:gd name="connsiteY927" fmla="*/ 8177 h 10000"/>
                  <a:gd name="connsiteX928" fmla="*/ 7784 w 10000"/>
                  <a:gd name="connsiteY928" fmla="*/ 8183 h 10000"/>
                  <a:gd name="connsiteX929" fmla="*/ 7801 w 10000"/>
                  <a:gd name="connsiteY929" fmla="*/ 8174 h 10000"/>
                  <a:gd name="connsiteX930" fmla="*/ 7801 w 10000"/>
                  <a:gd name="connsiteY930" fmla="*/ 8157 h 10000"/>
                  <a:gd name="connsiteX931" fmla="*/ 7817 w 10000"/>
                  <a:gd name="connsiteY931" fmla="*/ 8164 h 10000"/>
                  <a:gd name="connsiteX932" fmla="*/ 7837 w 10000"/>
                  <a:gd name="connsiteY932" fmla="*/ 8164 h 10000"/>
                  <a:gd name="connsiteX933" fmla="*/ 7856 w 10000"/>
                  <a:gd name="connsiteY933" fmla="*/ 8164 h 10000"/>
                  <a:gd name="connsiteX934" fmla="*/ 7870 w 10000"/>
                  <a:gd name="connsiteY934" fmla="*/ 8167 h 10000"/>
                  <a:gd name="connsiteX935" fmla="*/ 7881 w 10000"/>
                  <a:gd name="connsiteY935" fmla="*/ 8174 h 10000"/>
                  <a:gd name="connsiteX936" fmla="*/ 7898 w 10000"/>
                  <a:gd name="connsiteY936" fmla="*/ 8187 h 10000"/>
                  <a:gd name="connsiteX937" fmla="*/ 7917 w 10000"/>
                  <a:gd name="connsiteY937" fmla="*/ 8187 h 10000"/>
                  <a:gd name="connsiteX938" fmla="*/ 7928 w 10000"/>
                  <a:gd name="connsiteY938" fmla="*/ 8157 h 10000"/>
                  <a:gd name="connsiteX939" fmla="*/ 7942 w 10000"/>
                  <a:gd name="connsiteY939" fmla="*/ 8157 h 10000"/>
                  <a:gd name="connsiteX940" fmla="*/ 7958 w 10000"/>
                  <a:gd name="connsiteY940" fmla="*/ 8164 h 10000"/>
                  <a:gd name="connsiteX941" fmla="*/ 7983 w 10000"/>
                  <a:gd name="connsiteY941" fmla="*/ 8144 h 10000"/>
                  <a:gd name="connsiteX942" fmla="*/ 8000 w 10000"/>
                  <a:gd name="connsiteY942" fmla="*/ 8109 h 10000"/>
                  <a:gd name="connsiteX943" fmla="*/ 7994 w 10000"/>
                  <a:gd name="connsiteY943" fmla="*/ 8093 h 10000"/>
                  <a:gd name="connsiteX944" fmla="*/ 7983 w 10000"/>
                  <a:gd name="connsiteY944" fmla="*/ 8070 h 10000"/>
                  <a:gd name="connsiteX945" fmla="*/ 7986 w 10000"/>
                  <a:gd name="connsiteY945" fmla="*/ 8063 h 10000"/>
                  <a:gd name="connsiteX946" fmla="*/ 7978 w 10000"/>
                  <a:gd name="connsiteY946" fmla="*/ 8044 h 10000"/>
                  <a:gd name="connsiteX947" fmla="*/ 7986 w 10000"/>
                  <a:gd name="connsiteY947" fmla="*/ 8002 h 10000"/>
                  <a:gd name="connsiteX948" fmla="*/ 7983 w 10000"/>
                  <a:gd name="connsiteY948" fmla="*/ 7947 h 10000"/>
                  <a:gd name="connsiteX949" fmla="*/ 7961 w 10000"/>
                  <a:gd name="connsiteY949" fmla="*/ 7931 h 10000"/>
                  <a:gd name="connsiteX950" fmla="*/ 7958 w 10000"/>
                  <a:gd name="connsiteY950" fmla="*/ 7898 h 10000"/>
                  <a:gd name="connsiteX951" fmla="*/ 7953 w 10000"/>
                  <a:gd name="connsiteY951" fmla="*/ 7856 h 10000"/>
                  <a:gd name="connsiteX952" fmla="*/ 7967 w 10000"/>
                  <a:gd name="connsiteY952" fmla="*/ 7837 h 10000"/>
                  <a:gd name="connsiteX953" fmla="*/ 7950 w 10000"/>
                  <a:gd name="connsiteY953" fmla="*/ 7824 h 10000"/>
                  <a:gd name="connsiteX954" fmla="*/ 7906 w 10000"/>
                  <a:gd name="connsiteY954" fmla="*/ 7814 h 10000"/>
                  <a:gd name="connsiteX955" fmla="*/ 7878 w 10000"/>
                  <a:gd name="connsiteY955" fmla="*/ 7814 h 10000"/>
                  <a:gd name="connsiteX956" fmla="*/ 7870 w 10000"/>
                  <a:gd name="connsiteY956" fmla="*/ 7795 h 10000"/>
                  <a:gd name="connsiteX957" fmla="*/ 7878 w 10000"/>
                  <a:gd name="connsiteY957" fmla="*/ 7778 h 10000"/>
                  <a:gd name="connsiteX958" fmla="*/ 7881 w 10000"/>
                  <a:gd name="connsiteY958" fmla="*/ 7775 h 10000"/>
                  <a:gd name="connsiteX959" fmla="*/ 7878 w 10000"/>
                  <a:gd name="connsiteY959" fmla="*/ 7743 h 10000"/>
                  <a:gd name="connsiteX960" fmla="*/ 7895 w 10000"/>
                  <a:gd name="connsiteY960" fmla="*/ 7733 h 10000"/>
                  <a:gd name="connsiteX961" fmla="*/ 7911 w 10000"/>
                  <a:gd name="connsiteY961" fmla="*/ 7710 h 10000"/>
                  <a:gd name="connsiteX962" fmla="*/ 7911 w 10000"/>
                  <a:gd name="connsiteY962" fmla="*/ 7665 h 10000"/>
                  <a:gd name="connsiteX963" fmla="*/ 7917 w 10000"/>
                  <a:gd name="connsiteY963" fmla="*/ 7600 h 10000"/>
                  <a:gd name="connsiteX964" fmla="*/ 7928 w 10000"/>
                  <a:gd name="connsiteY964" fmla="*/ 7581 h 10000"/>
                  <a:gd name="connsiteX965" fmla="*/ 7917 w 10000"/>
                  <a:gd name="connsiteY965" fmla="*/ 7474 h 10000"/>
                  <a:gd name="connsiteX966" fmla="*/ 7873 w 10000"/>
                  <a:gd name="connsiteY966" fmla="*/ 7335 h 10000"/>
                  <a:gd name="connsiteX967" fmla="*/ 7756 w 10000"/>
                  <a:gd name="connsiteY967" fmla="*/ 7050 h 10000"/>
                  <a:gd name="connsiteX968" fmla="*/ 7679 w 10000"/>
                  <a:gd name="connsiteY968" fmla="*/ 6839 h 10000"/>
                  <a:gd name="connsiteX969" fmla="*/ 7668 w 10000"/>
                  <a:gd name="connsiteY969" fmla="*/ 6823 h 10000"/>
                  <a:gd name="connsiteX970" fmla="*/ 7659 w 10000"/>
                  <a:gd name="connsiteY970" fmla="*/ 6768 h 10000"/>
                  <a:gd name="connsiteX971" fmla="*/ 7659 w 10000"/>
                  <a:gd name="connsiteY971" fmla="*/ 6739 h 10000"/>
                  <a:gd name="connsiteX972" fmla="*/ 7651 w 10000"/>
                  <a:gd name="connsiteY972" fmla="*/ 6713 h 10000"/>
                  <a:gd name="connsiteX973" fmla="*/ 7654 w 10000"/>
                  <a:gd name="connsiteY973" fmla="*/ 6684 h 10000"/>
                  <a:gd name="connsiteX974" fmla="*/ 7643 w 10000"/>
                  <a:gd name="connsiteY974" fmla="*/ 6626 h 10000"/>
                  <a:gd name="connsiteX975" fmla="*/ 7629 w 10000"/>
                  <a:gd name="connsiteY975" fmla="*/ 6600 h 10000"/>
                  <a:gd name="connsiteX976" fmla="*/ 7629 w 10000"/>
                  <a:gd name="connsiteY976" fmla="*/ 6580 h 10000"/>
                  <a:gd name="connsiteX977" fmla="*/ 7623 w 10000"/>
                  <a:gd name="connsiteY977" fmla="*/ 6541 h 10000"/>
                  <a:gd name="connsiteX978" fmla="*/ 7615 w 10000"/>
                  <a:gd name="connsiteY978" fmla="*/ 6522 h 10000"/>
                  <a:gd name="connsiteX979" fmla="*/ 7598 w 10000"/>
                  <a:gd name="connsiteY979" fmla="*/ 6509 h 10000"/>
                  <a:gd name="connsiteX980" fmla="*/ 7587 w 10000"/>
                  <a:gd name="connsiteY980" fmla="*/ 6493 h 10000"/>
                  <a:gd name="connsiteX981" fmla="*/ 7579 w 10000"/>
                  <a:gd name="connsiteY981" fmla="*/ 6464 h 10000"/>
                  <a:gd name="connsiteX982" fmla="*/ 7587 w 10000"/>
                  <a:gd name="connsiteY982" fmla="*/ 6438 h 10000"/>
                  <a:gd name="connsiteX983" fmla="*/ 7596 w 10000"/>
                  <a:gd name="connsiteY983" fmla="*/ 6425 h 10000"/>
                  <a:gd name="connsiteX984" fmla="*/ 7590 w 10000"/>
                  <a:gd name="connsiteY984" fmla="*/ 6396 h 10000"/>
                  <a:gd name="connsiteX985" fmla="*/ 7590 w 10000"/>
                  <a:gd name="connsiteY985" fmla="*/ 6373 h 10000"/>
                  <a:gd name="connsiteX986" fmla="*/ 7587 w 10000"/>
                  <a:gd name="connsiteY986" fmla="*/ 6354 h 10000"/>
                  <a:gd name="connsiteX987" fmla="*/ 7582 w 10000"/>
                  <a:gd name="connsiteY987" fmla="*/ 6344 h 10000"/>
                  <a:gd name="connsiteX988" fmla="*/ 7582 w 10000"/>
                  <a:gd name="connsiteY988" fmla="*/ 6324 h 10000"/>
                  <a:gd name="connsiteX989" fmla="*/ 7571 w 10000"/>
                  <a:gd name="connsiteY989" fmla="*/ 6302 h 10000"/>
                  <a:gd name="connsiteX990" fmla="*/ 7548 w 10000"/>
                  <a:gd name="connsiteY990" fmla="*/ 6256 h 10000"/>
                  <a:gd name="connsiteX991" fmla="*/ 7546 w 10000"/>
                  <a:gd name="connsiteY991" fmla="*/ 6218 h 10000"/>
                  <a:gd name="connsiteX992" fmla="*/ 7540 w 10000"/>
                  <a:gd name="connsiteY992" fmla="*/ 6159 h 10000"/>
                  <a:gd name="connsiteX993" fmla="*/ 7535 w 10000"/>
                  <a:gd name="connsiteY993" fmla="*/ 6114 h 10000"/>
                  <a:gd name="connsiteX994" fmla="*/ 7535 w 10000"/>
                  <a:gd name="connsiteY994" fmla="*/ 6088 h 10000"/>
                  <a:gd name="connsiteX995" fmla="*/ 7540 w 10000"/>
                  <a:gd name="connsiteY995" fmla="*/ 6049 h 10000"/>
                  <a:gd name="connsiteX996" fmla="*/ 7546 w 10000"/>
                  <a:gd name="connsiteY996" fmla="*/ 6004 h 10000"/>
                  <a:gd name="connsiteX997" fmla="*/ 7548 w 10000"/>
                  <a:gd name="connsiteY997" fmla="*/ 5965 h 10000"/>
                  <a:gd name="connsiteX998" fmla="*/ 7548 w 10000"/>
                  <a:gd name="connsiteY998" fmla="*/ 5946 h 10000"/>
                  <a:gd name="connsiteX999" fmla="*/ 7548 w 10000"/>
                  <a:gd name="connsiteY999" fmla="*/ 5933 h 10000"/>
                  <a:gd name="connsiteX1000" fmla="*/ 7548 w 10000"/>
                  <a:gd name="connsiteY1000" fmla="*/ 5910 h 10000"/>
                  <a:gd name="connsiteX1001" fmla="*/ 7548 w 10000"/>
                  <a:gd name="connsiteY1001" fmla="*/ 5897 h 10000"/>
                  <a:gd name="connsiteX1002" fmla="*/ 7546 w 10000"/>
                  <a:gd name="connsiteY1002" fmla="*/ 5871 h 10000"/>
                  <a:gd name="connsiteX1003" fmla="*/ 7535 w 10000"/>
                  <a:gd name="connsiteY1003" fmla="*/ 5839 h 10000"/>
                  <a:gd name="connsiteX1004" fmla="*/ 7524 w 10000"/>
                  <a:gd name="connsiteY1004" fmla="*/ 5797 h 10000"/>
                  <a:gd name="connsiteX1005" fmla="*/ 7518 w 10000"/>
                  <a:gd name="connsiteY1005" fmla="*/ 5767 h 10000"/>
                  <a:gd name="connsiteX1006" fmla="*/ 7515 w 10000"/>
                  <a:gd name="connsiteY1006" fmla="*/ 5745 h 10000"/>
                  <a:gd name="connsiteX1007" fmla="*/ 7501 w 10000"/>
                  <a:gd name="connsiteY1007" fmla="*/ 5683 h 10000"/>
                  <a:gd name="connsiteX1008" fmla="*/ 7490 w 10000"/>
                  <a:gd name="connsiteY1008" fmla="*/ 5631 h 10000"/>
                  <a:gd name="connsiteX1009" fmla="*/ 7482 w 10000"/>
                  <a:gd name="connsiteY1009" fmla="*/ 5593 h 10000"/>
                  <a:gd name="connsiteX1010" fmla="*/ 7476 w 10000"/>
                  <a:gd name="connsiteY1010" fmla="*/ 5570 h 10000"/>
                  <a:gd name="connsiteX1011" fmla="*/ 7476 w 10000"/>
                  <a:gd name="connsiteY1011" fmla="*/ 5528 h 10000"/>
                  <a:gd name="connsiteX1012" fmla="*/ 7482 w 10000"/>
                  <a:gd name="connsiteY1012" fmla="*/ 5502 h 10000"/>
                  <a:gd name="connsiteX1013" fmla="*/ 7490 w 10000"/>
                  <a:gd name="connsiteY1013" fmla="*/ 5489 h 10000"/>
                  <a:gd name="connsiteX1014" fmla="*/ 7499 w 10000"/>
                  <a:gd name="connsiteY1014" fmla="*/ 5479 h 10000"/>
                  <a:gd name="connsiteX1015" fmla="*/ 7493 w 10000"/>
                  <a:gd name="connsiteY1015" fmla="*/ 5427 h 10000"/>
                  <a:gd name="connsiteX1016" fmla="*/ 7501 w 10000"/>
                  <a:gd name="connsiteY1016" fmla="*/ 5415 h 10000"/>
                  <a:gd name="connsiteX1017" fmla="*/ 7510 w 10000"/>
                  <a:gd name="connsiteY1017" fmla="*/ 5398 h 10000"/>
                  <a:gd name="connsiteX1018" fmla="*/ 7515 w 10000"/>
                  <a:gd name="connsiteY1018" fmla="*/ 5379 h 10000"/>
                  <a:gd name="connsiteX1019" fmla="*/ 7526 w 10000"/>
                  <a:gd name="connsiteY1019" fmla="*/ 5366 h 10000"/>
                  <a:gd name="connsiteX1020" fmla="*/ 7518 w 10000"/>
                  <a:gd name="connsiteY1020" fmla="*/ 5350 h 10000"/>
                  <a:gd name="connsiteX1021" fmla="*/ 7518 w 10000"/>
                  <a:gd name="connsiteY1021" fmla="*/ 5330 h 10000"/>
                  <a:gd name="connsiteX1022" fmla="*/ 7526 w 10000"/>
                  <a:gd name="connsiteY1022" fmla="*/ 5311 h 10000"/>
                  <a:gd name="connsiteX1023" fmla="*/ 7540 w 10000"/>
                  <a:gd name="connsiteY1023" fmla="*/ 5291 h 10000"/>
                  <a:gd name="connsiteX1024" fmla="*/ 7540 w 10000"/>
                  <a:gd name="connsiteY1024" fmla="*/ 5266 h 10000"/>
                  <a:gd name="connsiteX1025" fmla="*/ 7540 w 10000"/>
                  <a:gd name="connsiteY1025" fmla="*/ 5256 h 10000"/>
                  <a:gd name="connsiteX1026" fmla="*/ 7524 w 10000"/>
                  <a:gd name="connsiteY1026" fmla="*/ 5233 h 10000"/>
                  <a:gd name="connsiteX1027" fmla="*/ 7515 w 10000"/>
                  <a:gd name="connsiteY1027" fmla="*/ 5217 h 10000"/>
                  <a:gd name="connsiteX1028" fmla="*/ 7490 w 10000"/>
                  <a:gd name="connsiteY1028" fmla="*/ 5178 h 10000"/>
                  <a:gd name="connsiteX1029" fmla="*/ 7474 w 10000"/>
                  <a:gd name="connsiteY1029" fmla="*/ 5162 h 10000"/>
                  <a:gd name="connsiteX1030" fmla="*/ 7457 w 10000"/>
                  <a:gd name="connsiteY1030" fmla="*/ 5120 h 10000"/>
                  <a:gd name="connsiteX1031" fmla="*/ 7421 w 10000"/>
                  <a:gd name="connsiteY1031" fmla="*/ 5087 h 10000"/>
                  <a:gd name="connsiteX1032" fmla="*/ 7380 w 10000"/>
                  <a:gd name="connsiteY1032" fmla="*/ 5068 h 10000"/>
                  <a:gd name="connsiteX1033" fmla="*/ 7355 w 10000"/>
                  <a:gd name="connsiteY1033" fmla="*/ 5058 h 10000"/>
                  <a:gd name="connsiteX1034" fmla="*/ 7332 w 10000"/>
                  <a:gd name="connsiteY1034" fmla="*/ 5049 h 10000"/>
                  <a:gd name="connsiteX1035" fmla="*/ 7305 w 10000"/>
                  <a:gd name="connsiteY1035" fmla="*/ 5016 h 10000"/>
                  <a:gd name="connsiteX1036" fmla="*/ 7305 w 10000"/>
                  <a:gd name="connsiteY1036" fmla="*/ 5000 h 10000"/>
                  <a:gd name="connsiteX1037" fmla="*/ 7296 w 10000"/>
                  <a:gd name="connsiteY1037" fmla="*/ 4971 h 10000"/>
                  <a:gd name="connsiteX1038" fmla="*/ 7288 w 10000"/>
                  <a:gd name="connsiteY1038" fmla="*/ 4945 h 10000"/>
                  <a:gd name="connsiteX1039" fmla="*/ 7280 w 10000"/>
                  <a:gd name="connsiteY1039" fmla="*/ 4916 h 10000"/>
                  <a:gd name="connsiteX1040" fmla="*/ 7291 w 10000"/>
                  <a:gd name="connsiteY1040" fmla="*/ 4887 h 10000"/>
                  <a:gd name="connsiteX1041" fmla="*/ 7291 w 10000"/>
                  <a:gd name="connsiteY1041" fmla="*/ 4858 h 10000"/>
                  <a:gd name="connsiteX1042" fmla="*/ 7271 w 10000"/>
                  <a:gd name="connsiteY1042" fmla="*/ 4819 h 10000"/>
                  <a:gd name="connsiteX1043" fmla="*/ 7255 w 10000"/>
                  <a:gd name="connsiteY1043" fmla="*/ 4828 h 10000"/>
                  <a:gd name="connsiteX1044" fmla="*/ 7235 w 10000"/>
                  <a:gd name="connsiteY1044" fmla="*/ 4841 h 10000"/>
                  <a:gd name="connsiteX1045" fmla="*/ 7216 w 10000"/>
                  <a:gd name="connsiteY1045" fmla="*/ 4867 h 10000"/>
                  <a:gd name="connsiteX1046" fmla="*/ 7191 w 10000"/>
                  <a:gd name="connsiteY1046" fmla="*/ 4870 h 10000"/>
                  <a:gd name="connsiteX1047" fmla="*/ 7155 w 10000"/>
                  <a:gd name="connsiteY1047" fmla="*/ 4887 h 10000"/>
                  <a:gd name="connsiteX1048" fmla="*/ 7122 w 10000"/>
                  <a:gd name="connsiteY1048" fmla="*/ 4893 h 10000"/>
                  <a:gd name="connsiteX1049" fmla="*/ 7105 w 10000"/>
                  <a:gd name="connsiteY1049" fmla="*/ 4896 h 10000"/>
                  <a:gd name="connsiteX1050" fmla="*/ 7094 w 10000"/>
                  <a:gd name="connsiteY1050" fmla="*/ 4916 h 10000"/>
                  <a:gd name="connsiteX1051" fmla="*/ 7080 w 10000"/>
                  <a:gd name="connsiteY1051" fmla="*/ 4903 h 10000"/>
                  <a:gd name="connsiteX1052" fmla="*/ 7072 w 10000"/>
                  <a:gd name="connsiteY1052" fmla="*/ 4851 h 10000"/>
                  <a:gd name="connsiteX1053" fmla="*/ 7042 w 10000"/>
                  <a:gd name="connsiteY1053" fmla="*/ 4819 h 10000"/>
                  <a:gd name="connsiteX1054" fmla="*/ 7030 w 10000"/>
                  <a:gd name="connsiteY1054" fmla="*/ 4780 h 10000"/>
                  <a:gd name="connsiteX1055" fmla="*/ 7039 w 10000"/>
                  <a:gd name="connsiteY1055" fmla="*/ 4757 h 10000"/>
                  <a:gd name="connsiteX1056" fmla="*/ 7047 w 10000"/>
                  <a:gd name="connsiteY1056" fmla="*/ 4744 h 10000"/>
                  <a:gd name="connsiteX1057" fmla="*/ 7022 w 10000"/>
                  <a:gd name="connsiteY1057" fmla="*/ 4725 h 10000"/>
                  <a:gd name="connsiteX1058" fmla="*/ 7000 w 10000"/>
                  <a:gd name="connsiteY1058" fmla="*/ 4715 h 10000"/>
                  <a:gd name="connsiteX1059" fmla="*/ 6975 w 10000"/>
                  <a:gd name="connsiteY1059" fmla="*/ 4709 h 10000"/>
                  <a:gd name="connsiteX1060" fmla="*/ 6945 w 10000"/>
                  <a:gd name="connsiteY1060" fmla="*/ 4696 h 10000"/>
                  <a:gd name="connsiteX1061" fmla="*/ 6953 w 10000"/>
                  <a:gd name="connsiteY1061" fmla="*/ 4679 h 10000"/>
                  <a:gd name="connsiteX1062" fmla="*/ 6961 w 10000"/>
                  <a:gd name="connsiteY1062" fmla="*/ 4660 h 10000"/>
                  <a:gd name="connsiteX1063" fmla="*/ 6983 w 10000"/>
                  <a:gd name="connsiteY1063" fmla="*/ 4644 h 10000"/>
                  <a:gd name="connsiteX1064" fmla="*/ 7014 w 10000"/>
                  <a:gd name="connsiteY1064" fmla="*/ 4634 h 10000"/>
                  <a:gd name="connsiteX1065" fmla="*/ 7025 w 10000"/>
                  <a:gd name="connsiteY1065" fmla="*/ 4615 h 10000"/>
                  <a:gd name="connsiteX1066" fmla="*/ 7047 w 10000"/>
                  <a:gd name="connsiteY1066" fmla="*/ 4582 h 10000"/>
                  <a:gd name="connsiteX1067" fmla="*/ 7069 w 10000"/>
                  <a:gd name="connsiteY1067" fmla="*/ 4563 h 10000"/>
                  <a:gd name="connsiteX1068" fmla="*/ 7078 w 10000"/>
                  <a:gd name="connsiteY1068" fmla="*/ 4553 h 10000"/>
                  <a:gd name="connsiteX1069" fmla="*/ 7097 w 10000"/>
                  <a:gd name="connsiteY1069" fmla="*/ 4527 h 10000"/>
                  <a:gd name="connsiteX1070" fmla="*/ 7122 w 10000"/>
                  <a:gd name="connsiteY1070" fmla="*/ 4517 h 10000"/>
                  <a:gd name="connsiteX1071" fmla="*/ 7139 w 10000"/>
                  <a:gd name="connsiteY1071" fmla="*/ 4488 h 10000"/>
                  <a:gd name="connsiteX1072" fmla="*/ 7147 w 10000"/>
                  <a:gd name="connsiteY1072" fmla="*/ 4459 h 10000"/>
                  <a:gd name="connsiteX1073" fmla="*/ 7161 w 10000"/>
                  <a:gd name="connsiteY1073" fmla="*/ 4440 h 10000"/>
                  <a:gd name="connsiteX1074" fmla="*/ 7177 w 10000"/>
                  <a:gd name="connsiteY1074" fmla="*/ 4430 h 10000"/>
                  <a:gd name="connsiteX1075" fmla="*/ 7202 w 10000"/>
                  <a:gd name="connsiteY1075" fmla="*/ 4407 h 10000"/>
                  <a:gd name="connsiteX1076" fmla="*/ 7224 w 10000"/>
                  <a:gd name="connsiteY1076" fmla="*/ 4417 h 10000"/>
                  <a:gd name="connsiteX1077" fmla="*/ 7241 w 10000"/>
                  <a:gd name="connsiteY1077" fmla="*/ 4404 h 10000"/>
                  <a:gd name="connsiteX1078" fmla="*/ 7263 w 10000"/>
                  <a:gd name="connsiteY1078" fmla="*/ 4398 h 10000"/>
                  <a:gd name="connsiteX1079" fmla="*/ 7283 w 10000"/>
                  <a:gd name="connsiteY1079" fmla="*/ 4424 h 10000"/>
                  <a:gd name="connsiteX1080" fmla="*/ 7305 w 10000"/>
                  <a:gd name="connsiteY1080" fmla="*/ 4433 h 10000"/>
                  <a:gd name="connsiteX1081" fmla="*/ 7332 w 10000"/>
                  <a:gd name="connsiteY1081" fmla="*/ 4443 h 10000"/>
                  <a:gd name="connsiteX1082" fmla="*/ 7380 w 10000"/>
                  <a:gd name="connsiteY1082" fmla="*/ 4398 h 10000"/>
                  <a:gd name="connsiteX1083" fmla="*/ 7404 w 10000"/>
                  <a:gd name="connsiteY1083" fmla="*/ 4378 h 10000"/>
                  <a:gd name="connsiteX1084" fmla="*/ 7418 w 10000"/>
                  <a:gd name="connsiteY1084" fmla="*/ 4369 h 10000"/>
                  <a:gd name="connsiteX1085" fmla="*/ 7443 w 10000"/>
                  <a:gd name="connsiteY1085" fmla="*/ 4356 h 10000"/>
                  <a:gd name="connsiteX1086" fmla="*/ 7460 w 10000"/>
                  <a:gd name="connsiteY1086" fmla="*/ 4385 h 10000"/>
                  <a:gd name="connsiteX1087" fmla="*/ 7460 w 10000"/>
                  <a:gd name="connsiteY1087" fmla="*/ 4404 h 10000"/>
                  <a:gd name="connsiteX1088" fmla="*/ 7499 w 10000"/>
                  <a:gd name="connsiteY1088" fmla="*/ 4417 h 10000"/>
                  <a:gd name="connsiteX1089" fmla="*/ 7515 w 10000"/>
                  <a:gd name="connsiteY1089" fmla="*/ 4414 h 10000"/>
                  <a:gd name="connsiteX1090" fmla="*/ 7565 w 10000"/>
                  <a:gd name="connsiteY1090" fmla="*/ 4385 h 10000"/>
                  <a:gd name="connsiteX1091" fmla="*/ 7579 w 10000"/>
                  <a:gd name="connsiteY1091" fmla="*/ 4346 h 10000"/>
                  <a:gd name="connsiteX1092" fmla="*/ 7582 w 10000"/>
                  <a:gd name="connsiteY1092" fmla="*/ 4317 h 10000"/>
                  <a:gd name="connsiteX1093" fmla="*/ 7590 w 10000"/>
                  <a:gd name="connsiteY1093" fmla="*/ 4301 h 10000"/>
                  <a:gd name="connsiteX1094" fmla="*/ 7612 w 10000"/>
                  <a:gd name="connsiteY1094" fmla="*/ 4271 h 10000"/>
                  <a:gd name="connsiteX1095" fmla="*/ 7623 w 10000"/>
                  <a:gd name="connsiteY1095" fmla="*/ 4262 h 10000"/>
                  <a:gd name="connsiteX1096" fmla="*/ 7634 w 10000"/>
                  <a:gd name="connsiteY1096" fmla="*/ 4245 h 10000"/>
                  <a:gd name="connsiteX1097" fmla="*/ 7645 w 10000"/>
                  <a:gd name="connsiteY1097" fmla="*/ 4265 h 10000"/>
                  <a:gd name="connsiteX1098" fmla="*/ 7670 w 10000"/>
                  <a:gd name="connsiteY1098" fmla="*/ 4284 h 10000"/>
                  <a:gd name="connsiteX1099" fmla="*/ 7701 w 10000"/>
                  <a:gd name="connsiteY1099" fmla="*/ 4275 h 10000"/>
                  <a:gd name="connsiteX1100" fmla="*/ 7717 w 10000"/>
                  <a:gd name="connsiteY1100" fmla="*/ 4275 h 10000"/>
                  <a:gd name="connsiteX1101" fmla="*/ 7740 w 10000"/>
                  <a:gd name="connsiteY1101" fmla="*/ 4284 h 10000"/>
                  <a:gd name="connsiteX1102" fmla="*/ 7767 w 10000"/>
                  <a:gd name="connsiteY1102" fmla="*/ 4284 h 10000"/>
                  <a:gd name="connsiteX1103" fmla="*/ 7895 w 10000"/>
                  <a:gd name="connsiteY1103" fmla="*/ 4207 h 10000"/>
                  <a:gd name="connsiteX1104" fmla="*/ 7895 w 10000"/>
                  <a:gd name="connsiteY1104" fmla="*/ 4187 h 10000"/>
                  <a:gd name="connsiteX1105" fmla="*/ 7895 w 10000"/>
                  <a:gd name="connsiteY1105" fmla="*/ 4171 h 10000"/>
                  <a:gd name="connsiteX1106" fmla="*/ 7903 w 10000"/>
                  <a:gd name="connsiteY1106" fmla="*/ 4148 h 10000"/>
                  <a:gd name="connsiteX1107" fmla="*/ 7917 w 10000"/>
                  <a:gd name="connsiteY1107" fmla="*/ 4158 h 10000"/>
                  <a:gd name="connsiteX1108" fmla="*/ 7967 w 10000"/>
                  <a:gd name="connsiteY1108" fmla="*/ 4203 h 10000"/>
                  <a:gd name="connsiteX1109" fmla="*/ 7994 w 10000"/>
                  <a:gd name="connsiteY1109" fmla="*/ 4203 h 10000"/>
                  <a:gd name="connsiteX1110" fmla="*/ 8064 w 10000"/>
                  <a:gd name="connsiteY1110" fmla="*/ 4242 h 10000"/>
                  <a:gd name="connsiteX1111" fmla="*/ 8083 w 10000"/>
                  <a:gd name="connsiteY1111" fmla="*/ 4245 h 10000"/>
                  <a:gd name="connsiteX1112" fmla="*/ 8105 w 10000"/>
                  <a:gd name="connsiteY1112" fmla="*/ 4226 h 10000"/>
                  <a:gd name="connsiteX1113" fmla="*/ 8136 w 10000"/>
                  <a:gd name="connsiteY1113" fmla="*/ 4187 h 10000"/>
                  <a:gd name="connsiteX1114" fmla="*/ 8161 w 10000"/>
                  <a:gd name="connsiteY1114" fmla="*/ 4168 h 10000"/>
                  <a:gd name="connsiteX1115" fmla="*/ 8172 w 10000"/>
                  <a:gd name="connsiteY1115" fmla="*/ 4161 h 10000"/>
                  <a:gd name="connsiteX1116" fmla="*/ 8208 w 10000"/>
                  <a:gd name="connsiteY1116" fmla="*/ 4168 h 10000"/>
                  <a:gd name="connsiteX1117" fmla="*/ 8235 w 10000"/>
                  <a:gd name="connsiteY1117" fmla="*/ 4168 h 10000"/>
                  <a:gd name="connsiteX1118" fmla="*/ 8258 w 10000"/>
                  <a:gd name="connsiteY1118" fmla="*/ 4152 h 10000"/>
                  <a:gd name="connsiteX1119" fmla="*/ 8283 w 10000"/>
                  <a:gd name="connsiteY1119" fmla="*/ 4152 h 10000"/>
                  <a:gd name="connsiteX1120" fmla="*/ 8299 w 10000"/>
                  <a:gd name="connsiteY1120" fmla="*/ 4132 h 10000"/>
                  <a:gd name="connsiteX1121" fmla="*/ 8316 w 10000"/>
                  <a:gd name="connsiteY1121" fmla="*/ 4113 h 10000"/>
                  <a:gd name="connsiteX1122" fmla="*/ 8330 w 10000"/>
                  <a:gd name="connsiteY1122" fmla="*/ 4084 h 10000"/>
                  <a:gd name="connsiteX1123" fmla="*/ 8341 w 10000"/>
                  <a:gd name="connsiteY1123" fmla="*/ 4058 h 10000"/>
                  <a:gd name="connsiteX1124" fmla="*/ 8349 w 10000"/>
                  <a:gd name="connsiteY1124" fmla="*/ 4064 h 10000"/>
                  <a:gd name="connsiteX1125" fmla="*/ 8366 w 10000"/>
                  <a:gd name="connsiteY1125" fmla="*/ 4067 h 10000"/>
                  <a:gd name="connsiteX1126" fmla="*/ 8374 w 10000"/>
                  <a:gd name="connsiteY1126" fmla="*/ 4084 h 10000"/>
                  <a:gd name="connsiteX1127" fmla="*/ 8402 w 10000"/>
                  <a:gd name="connsiteY1127" fmla="*/ 4054 h 10000"/>
                  <a:gd name="connsiteX1128" fmla="*/ 8427 w 10000"/>
                  <a:gd name="connsiteY1128" fmla="*/ 4028 h 10000"/>
                  <a:gd name="connsiteX1129" fmla="*/ 8438 w 10000"/>
                  <a:gd name="connsiteY1129" fmla="*/ 4025 h 10000"/>
                  <a:gd name="connsiteX1130" fmla="*/ 8468 w 10000"/>
                  <a:gd name="connsiteY1130" fmla="*/ 4006 h 10000"/>
                  <a:gd name="connsiteX1131" fmla="*/ 8485 w 10000"/>
                  <a:gd name="connsiteY1131" fmla="*/ 3999 h 10000"/>
                  <a:gd name="connsiteX1132" fmla="*/ 8493 w 10000"/>
                  <a:gd name="connsiteY1132" fmla="*/ 4025 h 10000"/>
                  <a:gd name="connsiteX1133" fmla="*/ 8515 w 10000"/>
                  <a:gd name="connsiteY1133" fmla="*/ 4028 h 10000"/>
                  <a:gd name="connsiteX1134" fmla="*/ 8543 w 10000"/>
                  <a:gd name="connsiteY1134" fmla="*/ 4009 h 10000"/>
                  <a:gd name="connsiteX1135" fmla="*/ 8551 w 10000"/>
                  <a:gd name="connsiteY1135" fmla="*/ 3990 h 10000"/>
                  <a:gd name="connsiteX1136" fmla="*/ 8582 w 10000"/>
                  <a:gd name="connsiteY1136" fmla="*/ 3977 h 10000"/>
                  <a:gd name="connsiteX1137" fmla="*/ 8596 w 10000"/>
                  <a:gd name="connsiteY1137" fmla="*/ 3977 h 10000"/>
                  <a:gd name="connsiteX1138" fmla="*/ 8607 w 10000"/>
                  <a:gd name="connsiteY1138" fmla="*/ 3980 h 10000"/>
                  <a:gd name="connsiteX1139" fmla="*/ 8645 w 10000"/>
                  <a:gd name="connsiteY1139" fmla="*/ 3970 h 10000"/>
                  <a:gd name="connsiteX1140" fmla="*/ 8654 w 10000"/>
                  <a:gd name="connsiteY1140" fmla="*/ 3951 h 10000"/>
                  <a:gd name="connsiteX1141" fmla="*/ 8670 w 10000"/>
                  <a:gd name="connsiteY1141" fmla="*/ 3935 h 10000"/>
                  <a:gd name="connsiteX1142" fmla="*/ 8695 w 10000"/>
                  <a:gd name="connsiteY1142" fmla="*/ 3935 h 10000"/>
                  <a:gd name="connsiteX1143" fmla="*/ 8704 w 10000"/>
                  <a:gd name="connsiteY1143" fmla="*/ 3951 h 10000"/>
                  <a:gd name="connsiteX1144" fmla="*/ 8717 w 10000"/>
                  <a:gd name="connsiteY1144" fmla="*/ 3964 h 10000"/>
                  <a:gd name="connsiteX1145" fmla="*/ 8751 w 10000"/>
                  <a:gd name="connsiteY1145" fmla="*/ 3951 h 10000"/>
                  <a:gd name="connsiteX1146" fmla="*/ 8776 w 10000"/>
                  <a:gd name="connsiteY1146" fmla="*/ 3935 h 10000"/>
                  <a:gd name="connsiteX1147" fmla="*/ 8798 w 10000"/>
                  <a:gd name="connsiteY1147" fmla="*/ 3925 h 10000"/>
                  <a:gd name="connsiteX1148" fmla="*/ 8806 w 10000"/>
                  <a:gd name="connsiteY1148" fmla="*/ 3892 h 10000"/>
                  <a:gd name="connsiteX1149" fmla="*/ 8814 w 10000"/>
                  <a:gd name="connsiteY1149" fmla="*/ 3876 h 10000"/>
                  <a:gd name="connsiteX1150" fmla="*/ 8839 w 10000"/>
                  <a:gd name="connsiteY1150" fmla="*/ 3873 h 10000"/>
                  <a:gd name="connsiteX1151" fmla="*/ 8842 w 10000"/>
                  <a:gd name="connsiteY1151" fmla="*/ 3876 h 10000"/>
                  <a:gd name="connsiteX1152" fmla="*/ 8856 w 10000"/>
                  <a:gd name="connsiteY1152" fmla="*/ 3863 h 10000"/>
                  <a:gd name="connsiteX1153" fmla="*/ 8856 w 10000"/>
                  <a:gd name="connsiteY1153" fmla="*/ 3841 h 10000"/>
                  <a:gd name="connsiteX1154" fmla="*/ 8870 w 10000"/>
                  <a:gd name="connsiteY1154" fmla="*/ 3821 h 10000"/>
                  <a:gd name="connsiteX1155" fmla="*/ 8903 w 10000"/>
                  <a:gd name="connsiteY1155" fmla="*/ 3802 h 10000"/>
                  <a:gd name="connsiteX1156" fmla="*/ 8914 w 10000"/>
                  <a:gd name="connsiteY1156" fmla="*/ 3782 h 10000"/>
                  <a:gd name="connsiteX1157" fmla="*/ 8939 w 10000"/>
                  <a:gd name="connsiteY1157" fmla="*/ 3782 h 10000"/>
                  <a:gd name="connsiteX1158" fmla="*/ 8961 w 10000"/>
                  <a:gd name="connsiteY1158" fmla="*/ 3779 h 10000"/>
                  <a:gd name="connsiteX1159" fmla="*/ 8983 w 10000"/>
                  <a:gd name="connsiteY1159" fmla="*/ 3760 h 10000"/>
                  <a:gd name="connsiteX1160" fmla="*/ 9003 w 10000"/>
                  <a:gd name="connsiteY1160" fmla="*/ 3763 h 10000"/>
                  <a:gd name="connsiteX1161" fmla="*/ 9019 w 10000"/>
                  <a:gd name="connsiteY1161" fmla="*/ 3779 h 10000"/>
                  <a:gd name="connsiteX1162" fmla="*/ 9050 w 10000"/>
                  <a:gd name="connsiteY1162" fmla="*/ 3812 h 10000"/>
                  <a:gd name="connsiteX1163" fmla="*/ 9080 w 10000"/>
                  <a:gd name="connsiteY1163" fmla="*/ 3831 h 10000"/>
                  <a:gd name="connsiteX1164" fmla="*/ 9097 w 10000"/>
                  <a:gd name="connsiteY1164" fmla="*/ 3867 h 10000"/>
                  <a:gd name="connsiteX1165" fmla="*/ 9114 w 10000"/>
                  <a:gd name="connsiteY1165" fmla="*/ 3902 h 10000"/>
                  <a:gd name="connsiteX1166" fmla="*/ 9122 w 10000"/>
                  <a:gd name="connsiteY1166" fmla="*/ 3935 h 10000"/>
                  <a:gd name="connsiteX1167" fmla="*/ 9125 w 10000"/>
                  <a:gd name="connsiteY1167" fmla="*/ 3964 h 10000"/>
                  <a:gd name="connsiteX1168" fmla="*/ 9130 w 10000"/>
                  <a:gd name="connsiteY1168" fmla="*/ 3999 h 10000"/>
                  <a:gd name="connsiteX1169" fmla="*/ 9130 w 10000"/>
                  <a:gd name="connsiteY1169" fmla="*/ 4054 h 10000"/>
                  <a:gd name="connsiteX1170" fmla="*/ 9155 w 10000"/>
                  <a:gd name="connsiteY1170" fmla="*/ 4093 h 10000"/>
                  <a:gd name="connsiteX1171" fmla="*/ 9169 w 10000"/>
                  <a:gd name="connsiteY1171" fmla="*/ 4090 h 10000"/>
                  <a:gd name="connsiteX1172" fmla="*/ 9211 w 10000"/>
                  <a:gd name="connsiteY1172" fmla="*/ 4077 h 10000"/>
                  <a:gd name="connsiteX1173" fmla="*/ 9244 w 10000"/>
                  <a:gd name="connsiteY1173" fmla="*/ 4077 h 10000"/>
                  <a:gd name="connsiteX1174" fmla="*/ 9252 w 10000"/>
                  <a:gd name="connsiteY1174" fmla="*/ 4103 h 10000"/>
                  <a:gd name="connsiteX1175" fmla="*/ 9258 w 10000"/>
                  <a:gd name="connsiteY1175" fmla="*/ 4148 h 10000"/>
                  <a:gd name="connsiteX1176" fmla="*/ 9269 w 10000"/>
                  <a:gd name="connsiteY1176" fmla="*/ 4158 h 10000"/>
                  <a:gd name="connsiteX1177" fmla="*/ 9294 w 10000"/>
                  <a:gd name="connsiteY1177" fmla="*/ 4158 h 10000"/>
                  <a:gd name="connsiteX1178" fmla="*/ 9319 w 10000"/>
                  <a:gd name="connsiteY1178" fmla="*/ 4168 h 10000"/>
                  <a:gd name="connsiteX1179" fmla="*/ 9346 w 10000"/>
                  <a:gd name="connsiteY1179" fmla="*/ 4190 h 10000"/>
                  <a:gd name="connsiteX1180" fmla="*/ 9357 w 10000"/>
                  <a:gd name="connsiteY1180" fmla="*/ 4168 h 10000"/>
                  <a:gd name="connsiteX1181" fmla="*/ 9371 w 10000"/>
                  <a:gd name="connsiteY1181" fmla="*/ 4132 h 10000"/>
                  <a:gd name="connsiteX1182" fmla="*/ 9391 w 10000"/>
                  <a:gd name="connsiteY1182" fmla="*/ 4113 h 10000"/>
                  <a:gd name="connsiteX1183" fmla="*/ 9407 w 10000"/>
                  <a:gd name="connsiteY1183" fmla="*/ 4103 h 10000"/>
                  <a:gd name="connsiteX1184" fmla="*/ 9435 w 10000"/>
                  <a:gd name="connsiteY1184" fmla="*/ 4100 h 10000"/>
                  <a:gd name="connsiteX1185" fmla="*/ 9460 w 10000"/>
                  <a:gd name="connsiteY1185" fmla="*/ 4084 h 10000"/>
                  <a:gd name="connsiteX1186" fmla="*/ 9485 w 10000"/>
                  <a:gd name="connsiteY1186" fmla="*/ 4067 h 10000"/>
                  <a:gd name="connsiteX1187" fmla="*/ 9496 w 10000"/>
                  <a:gd name="connsiteY1187" fmla="*/ 4054 h 10000"/>
                  <a:gd name="connsiteX1188" fmla="*/ 9526 w 10000"/>
                  <a:gd name="connsiteY1188" fmla="*/ 4048 h 10000"/>
                  <a:gd name="connsiteX1189" fmla="*/ 9557 w 10000"/>
                  <a:gd name="connsiteY1189" fmla="*/ 4038 h 10000"/>
                  <a:gd name="connsiteX1190" fmla="*/ 9584 w 10000"/>
                  <a:gd name="connsiteY1190" fmla="*/ 4019 h 10000"/>
                  <a:gd name="connsiteX1191" fmla="*/ 9623 w 10000"/>
                  <a:gd name="connsiteY1191" fmla="*/ 4016 h 10000"/>
                  <a:gd name="connsiteX1192" fmla="*/ 9648 w 10000"/>
                  <a:gd name="connsiteY1192" fmla="*/ 4009 h 10000"/>
                  <a:gd name="connsiteX1193" fmla="*/ 9673 w 10000"/>
                  <a:gd name="connsiteY1193" fmla="*/ 4019 h 10000"/>
                  <a:gd name="connsiteX1194" fmla="*/ 9712 w 10000"/>
                  <a:gd name="connsiteY1194" fmla="*/ 4038 h 10000"/>
                  <a:gd name="connsiteX1195" fmla="*/ 9742 w 10000"/>
                  <a:gd name="connsiteY1195" fmla="*/ 4074 h 10000"/>
                  <a:gd name="connsiteX1196" fmla="*/ 9776 w 10000"/>
                  <a:gd name="connsiteY1196" fmla="*/ 4093 h 10000"/>
                  <a:gd name="connsiteX1197" fmla="*/ 9814 w 10000"/>
                  <a:gd name="connsiteY1197" fmla="*/ 4109 h 10000"/>
                  <a:gd name="connsiteX1198" fmla="*/ 9859 w 10000"/>
                  <a:gd name="connsiteY1198" fmla="*/ 4119 h 10000"/>
                  <a:gd name="connsiteX1199" fmla="*/ 9898 w 10000"/>
                  <a:gd name="connsiteY1199" fmla="*/ 4122 h 10000"/>
                  <a:gd name="connsiteX1200" fmla="*/ 9931 w 10000"/>
                  <a:gd name="connsiteY1200" fmla="*/ 4109 h 10000"/>
                  <a:gd name="connsiteX1201" fmla="*/ 9956 w 10000"/>
                  <a:gd name="connsiteY1201" fmla="*/ 4100 h 10000"/>
                  <a:gd name="connsiteX1202" fmla="*/ 9981 w 10000"/>
                  <a:gd name="connsiteY1202" fmla="*/ 4067 h 10000"/>
                  <a:gd name="connsiteX1203" fmla="*/ 9994 w 10000"/>
                  <a:gd name="connsiteY1203" fmla="*/ 4035 h 10000"/>
                  <a:gd name="connsiteX1204" fmla="*/ 10000 w 10000"/>
                  <a:gd name="connsiteY1204" fmla="*/ 3996 h 10000"/>
                  <a:gd name="connsiteX1205" fmla="*/ 9994 w 10000"/>
                  <a:gd name="connsiteY1205" fmla="*/ 3941 h 10000"/>
                  <a:gd name="connsiteX1206" fmla="*/ 9986 w 10000"/>
                  <a:gd name="connsiteY1206" fmla="*/ 3905 h 10000"/>
                  <a:gd name="connsiteX1207" fmla="*/ 9981 w 10000"/>
                  <a:gd name="connsiteY1207" fmla="*/ 3857 h 10000"/>
                  <a:gd name="connsiteX1208" fmla="*/ 9989 w 10000"/>
                  <a:gd name="connsiteY1208" fmla="*/ 3837 h 10000"/>
                  <a:gd name="connsiteX1209" fmla="*/ 9989 w 10000"/>
                  <a:gd name="connsiteY1209" fmla="*/ 3812 h 10000"/>
                  <a:gd name="connsiteX1210" fmla="*/ 9981 w 10000"/>
                  <a:gd name="connsiteY1210" fmla="*/ 3792 h 10000"/>
                  <a:gd name="connsiteX1211" fmla="*/ 9970 w 10000"/>
                  <a:gd name="connsiteY1211" fmla="*/ 3763 h 10000"/>
                  <a:gd name="connsiteX1212" fmla="*/ 9945 w 10000"/>
                  <a:gd name="connsiteY1212" fmla="*/ 3705 h 10000"/>
                  <a:gd name="connsiteX1213" fmla="*/ 9931 w 10000"/>
                  <a:gd name="connsiteY1213" fmla="*/ 3659 h 10000"/>
                  <a:gd name="connsiteX1214" fmla="*/ 9903 w 10000"/>
                  <a:gd name="connsiteY1214" fmla="*/ 3640 h 10000"/>
                  <a:gd name="connsiteX1215" fmla="*/ 9881 w 10000"/>
                  <a:gd name="connsiteY1215" fmla="*/ 3620 h 10000"/>
                  <a:gd name="connsiteX1216" fmla="*/ 9856 w 10000"/>
                  <a:gd name="connsiteY1216" fmla="*/ 3595 h 10000"/>
                  <a:gd name="connsiteX1217" fmla="*/ 9817 w 10000"/>
                  <a:gd name="connsiteY1217" fmla="*/ 3562 h 10000"/>
                  <a:gd name="connsiteX1218" fmla="*/ 9795 w 10000"/>
                  <a:gd name="connsiteY1218" fmla="*/ 3546 h 10000"/>
                  <a:gd name="connsiteX1219" fmla="*/ 9778 w 10000"/>
                  <a:gd name="connsiteY1219" fmla="*/ 3527 h 10000"/>
                  <a:gd name="connsiteX1220" fmla="*/ 9745 w 10000"/>
                  <a:gd name="connsiteY1220" fmla="*/ 3501 h 10000"/>
                  <a:gd name="connsiteX1221" fmla="*/ 9726 w 10000"/>
                  <a:gd name="connsiteY1221" fmla="*/ 3488 h 10000"/>
                  <a:gd name="connsiteX1222" fmla="*/ 9704 w 10000"/>
                  <a:gd name="connsiteY1222" fmla="*/ 3472 h 10000"/>
                  <a:gd name="connsiteX1223" fmla="*/ 9695 w 10000"/>
                  <a:gd name="connsiteY1223" fmla="*/ 3468 h 10000"/>
                  <a:gd name="connsiteX1224" fmla="*/ 9690 w 10000"/>
                  <a:gd name="connsiteY1224" fmla="*/ 3459 h 10000"/>
                  <a:gd name="connsiteX1225" fmla="*/ 9673 w 10000"/>
                  <a:gd name="connsiteY1225" fmla="*/ 3449 h 10000"/>
                  <a:gd name="connsiteX1226" fmla="*/ 9665 w 10000"/>
                  <a:gd name="connsiteY1226" fmla="*/ 3442 h 10000"/>
                  <a:gd name="connsiteX1227" fmla="*/ 9654 w 10000"/>
                  <a:gd name="connsiteY1227" fmla="*/ 3449 h 10000"/>
                  <a:gd name="connsiteX1228" fmla="*/ 9521 w 10000"/>
                  <a:gd name="connsiteY1228" fmla="*/ 3394 h 10000"/>
                  <a:gd name="connsiteX1229" fmla="*/ 9510 w 10000"/>
                  <a:gd name="connsiteY1229" fmla="*/ 3368 h 10000"/>
                  <a:gd name="connsiteX1230" fmla="*/ 9496 w 10000"/>
                  <a:gd name="connsiteY1230" fmla="*/ 3287 h 10000"/>
                  <a:gd name="connsiteX1231" fmla="*/ 9488 w 10000"/>
                  <a:gd name="connsiteY1231" fmla="*/ 3216 h 10000"/>
                  <a:gd name="connsiteX1232" fmla="*/ 9493 w 10000"/>
                  <a:gd name="connsiteY1232" fmla="*/ 3174 h 10000"/>
                  <a:gd name="connsiteX1233" fmla="*/ 9501 w 10000"/>
                  <a:gd name="connsiteY1233" fmla="*/ 3128 h 10000"/>
                  <a:gd name="connsiteX1234" fmla="*/ 9488 w 10000"/>
                  <a:gd name="connsiteY1234" fmla="*/ 3025 h 10000"/>
                  <a:gd name="connsiteX1235" fmla="*/ 9446 w 10000"/>
                  <a:gd name="connsiteY1235" fmla="*/ 2931 h 10000"/>
                  <a:gd name="connsiteX1236" fmla="*/ 9382 w 10000"/>
                  <a:gd name="connsiteY1236" fmla="*/ 2837 h 10000"/>
                  <a:gd name="connsiteX1237" fmla="*/ 9316 w 10000"/>
                  <a:gd name="connsiteY1237" fmla="*/ 2753 h 10000"/>
                  <a:gd name="connsiteX1238" fmla="*/ 9294 w 10000"/>
                  <a:gd name="connsiteY1238" fmla="*/ 2655 h 10000"/>
                  <a:gd name="connsiteX1239" fmla="*/ 9213 w 10000"/>
                  <a:gd name="connsiteY1239" fmla="*/ 2328 h 10000"/>
                  <a:gd name="connsiteX1240" fmla="*/ 9172 w 10000"/>
                  <a:gd name="connsiteY1240" fmla="*/ 2286 h 10000"/>
                  <a:gd name="connsiteX1241" fmla="*/ 9019 w 10000"/>
                  <a:gd name="connsiteY1241" fmla="*/ 2082 h 10000"/>
                  <a:gd name="connsiteX1242" fmla="*/ 8906 w 10000"/>
                  <a:gd name="connsiteY1242" fmla="*/ 1946 h 10000"/>
                  <a:gd name="connsiteX1243" fmla="*/ 8801 w 10000"/>
                  <a:gd name="connsiteY1243" fmla="*/ 1778 h 10000"/>
                  <a:gd name="connsiteX1244" fmla="*/ 8806 w 10000"/>
                  <a:gd name="connsiteY1244" fmla="*/ 1713 h 10000"/>
                  <a:gd name="connsiteX1245" fmla="*/ 8809 w 10000"/>
                  <a:gd name="connsiteY1245" fmla="*/ 1703 h 10000"/>
                  <a:gd name="connsiteX1246" fmla="*/ 8817 w 10000"/>
                  <a:gd name="connsiteY1246" fmla="*/ 1713 h 10000"/>
                  <a:gd name="connsiteX1247" fmla="*/ 8834 w 10000"/>
                  <a:gd name="connsiteY1247" fmla="*/ 1729 h 10000"/>
                  <a:gd name="connsiteX1248" fmla="*/ 8839 w 10000"/>
                  <a:gd name="connsiteY1248" fmla="*/ 1729 h 10000"/>
                  <a:gd name="connsiteX1249" fmla="*/ 8848 w 10000"/>
                  <a:gd name="connsiteY1249" fmla="*/ 1723 h 10000"/>
                  <a:gd name="connsiteX1250" fmla="*/ 8850 w 10000"/>
                  <a:gd name="connsiteY1250" fmla="*/ 1703 h 10000"/>
                  <a:gd name="connsiteX1251" fmla="*/ 8850 w 10000"/>
                  <a:gd name="connsiteY1251" fmla="*/ 1684 h 10000"/>
                  <a:gd name="connsiteX1252" fmla="*/ 8850 w 10000"/>
                  <a:gd name="connsiteY1252" fmla="*/ 1648 h 10000"/>
                  <a:gd name="connsiteX1253" fmla="*/ 8881 w 10000"/>
                  <a:gd name="connsiteY1253" fmla="*/ 1571 h 10000"/>
                  <a:gd name="connsiteX1254" fmla="*/ 8895 w 10000"/>
                  <a:gd name="connsiteY1254" fmla="*/ 1541 h 10000"/>
                  <a:gd name="connsiteX1255" fmla="*/ 8895 w 10000"/>
                  <a:gd name="connsiteY1255" fmla="*/ 1525 h 10000"/>
                  <a:gd name="connsiteX1256" fmla="*/ 8881 w 10000"/>
                  <a:gd name="connsiteY1256" fmla="*/ 1516 h 10000"/>
                  <a:gd name="connsiteX1257" fmla="*/ 8864 w 10000"/>
                  <a:gd name="connsiteY1257" fmla="*/ 1522 h 10000"/>
                  <a:gd name="connsiteX1258" fmla="*/ 8850 w 10000"/>
                  <a:gd name="connsiteY1258" fmla="*/ 1535 h 10000"/>
                  <a:gd name="connsiteX1259" fmla="*/ 8834 w 10000"/>
                  <a:gd name="connsiteY1259" fmla="*/ 1571 h 10000"/>
                  <a:gd name="connsiteX1260" fmla="*/ 8825 w 10000"/>
                  <a:gd name="connsiteY1260" fmla="*/ 1587 h 10000"/>
                  <a:gd name="connsiteX1261" fmla="*/ 8776 w 10000"/>
                  <a:gd name="connsiteY1261" fmla="*/ 1571 h 10000"/>
                  <a:gd name="connsiteX1262" fmla="*/ 8745 w 10000"/>
                  <a:gd name="connsiteY1262" fmla="*/ 1580 h 10000"/>
                  <a:gd name="connsiteX1263" fmla="*/ 8720 w 10000"/>
                  <a:gd name="connsiteY1263" fmla="*/ 1587 h 10000"/>
                  <a:gd name="connsiteX1264" fmla="*/ 8709 w 10000"/>
                  <a:gd name="connsiteY1264" fmla="*/ 1609 h 10000"/>
                  <a:gd name="connsiteX1265" fmla="*/ 8693 w 10000"/>
                  <a:gd name="connsiteY1265" fmla="*/ 1616 h 10000"/>
                  <a:gd name="connsiteX1266" fmla="*/ 8684 w 10000"/>
                  <a:gd name="connsiteY1266" fmla="*/ 1639 h 10000"/>
                  <a:gd name="connsiteX1267" fmla="*/ 8684 w 10000"/>
                  <a:gd name="connsiteY1267" fmla="*/ 1658 h 10000"/>
                  <a:gd name="connsiteX1268" fmla="*/ 8665 w 10000"/>
                  <a:gd name="connsiteY1268" fmla="*/ 1655 h 10000"/>
                  <a:gd name="connsiteX1269" fmla="*/ 8665 w 10000"/>
                  <a:gd name="connsiteY1269" fmla="*/ 1645 h 10000"/>
                  <a:gd name="connsiteX1270" fmla="*/ 8665 w 10000"/>
                  <a:gd name="connsiteY1270" fmla="*/ 1626 h 10000"/>
                  <a:gd name="connsiteX1271" fmla="*/ 8676 w 10000"/>
                  <a:gd name="connsiteY1271" fmla="*/ 1609 h 10000"/>
                  <a:gd name="connsiteX1272" fmla="*/ 8679 w 10000"/>
                  <a:gd name="connsiteY1272" fmla="*/ 1597 h 10000"/>
                  <a:gd name="connsiteX1273" fmla="*/ 8687 w 10000"/>
                  <a:gd name="connsiteY1273" fmla="*/ 1577 h 10000"/>
                  <a:gd name="connsiteX1274" fmla="*/ 8695 w 10000"/>
                  <a:gd name="connsiteY1274" fmla="*/ 1554 h 10000"/>
                  <a:gd name="connsiteX1275" fmla="*/ 8709 w 10000"/>
                  <a:gd name="connsiteY1275" fmla="*/ 1532 h 10000"/>
                  <a:gd name="connsiteX1276" fmla="*/ 8704 w 10000"/>
                  <a:gd name="connsiteY1276" fmla="*/ 1512 h 10000"/>
                  <a:gd name="connsiteX1277" fmla="*/ 8695 w 10000"/>
                  <a:gd name="connsiteY1277" fmla="*/ 1503 h 10000"/>
                  <a:gd name="connsiteX1278" fmla="*/ 8684 w 10000"/>
                  <a:gd name="connsiteY1278" fmla="*/ 1503 h 10000"/>
                  <a:gd name="connsiteX1279" fmla="*/ 8670 w 10000"/>
                  <a:gd name="connsiteY1279" fmla="*/ 1525 h 10000"/>
                  <a:gd name="connsiteX1280" fmla="*/ 8665 w 10000"/>
                  <a:gd name="connsiteY1280" fmla="*/ 1545 h 10000"/>
                  <a:gd name="connsiteX1281" fmla="*/ 8654 w 10000"/>
                  <a:gd name="connsiteY1281" fmla="*/ 1567 h 10000"/>
                  <a:gd name="connsiteX1282" fmla="*/ 8648 w 10000"/>
                  <a:gd name="connsiteY1282" fmla="*/ 1587 h 10000"/>
                  <a:gd name="connsiteX1283" fmla="*/ 8640 w 10000"/>
                  <a:gd name="connsiteY1283" fmla="*/ 1629 h 10000"/>
                  <a:gd name="connsiteX1284" fmla="*/ 8620 w 10000"/>
                  <a:gd name="connsiteY1284" fmla="*/ 1635 h 10000"/>
                  <a:gd name="connsiteX1285" fmla="*/ 8612 w 10000"/>
                  <a:gd name="connsiteY1285" fmla="*/ 1635 h 10000"/>
                  <a:gd name="connsiteX1286" fmla="*/ 8604 w 10000"/>
                  <a:gd name="connsiteY1286" fmla="*/ 1626 h 10000"/>
                  <a:gd name="connsiteX1287" fmla="*/ 8596 w 10000"/>
                  <a:gd name="connsiteY1287" fmla="*/ 1616 h 10000"/>
                  <a:gd name="connsiteX1288" fmla="*/ 8596 w 10000"/>
                  <a:gd name="connsiteY1288" fmla="*/ 1580 h 10000"/>
                  <a:gd name="connsiteX1289" fmla="*/ 8587 w 10000"/>
                  <a:gd name="connsiteY1289" fmla="*/ 1545 h 10000"/>
                  <a:gd name="connsiteX1290" fmla="*/ 8565 w 10000"/>
                  <a:gd name="connsiteY1290" fmla="*/ 1516 h 10000"/>
                  <a:gd name="connsiteX1291" fmla="*/ 8543 w 10000"/>
                  <a:gd name="connsiteY1291" fmla="*/ 1512 h 10000"/>
                  <a:gd name="connsiteX1292" fmla="*/ 8518 w 10000"/>
                  <a:gd name="connsiteY1292" fmla="*/ 1532 h 10000"/>
                  <a:gd name="connsiteX1293" fmla="*/ 8476 w 10000"/>
                  <a:gd name="connsiteY1293" fmla="*/ 1567 h 10000"/>
                  <a:gd name="connsiteX1294" fmla="*/ 8454 w 10000"/>
                  <a:gd name="connsiteY1294" fmla="*/ 1551 h 10000"/>
                  <a:gd name="connsiteX1295" fmla="*/ 8402 w 10000"/>
                  <a:gd name="connsiteY1295" fmla="*/ 1493 h 10000"/>
                  <a:gd name="connsiteX1296" fmla="*/ 8371 w 10000"/>
                  <a:gd name="connsiteY1296" fmla="*/ 1428 h 10000"/>
                  <a:gd name="connsiteX1297" fmla="*/ 8072 w 10000"/>
                  <a:gd name="connsiteY1297" fmla="*/ 1422 h 10000"/>
                  <a:gd name="connsiteX1298" fmla="*/ 7823 w 10000"/>
                  <a:gd name="connsiteY1298" fmla="*/ 1279 h 10000"/>
                  <a:gd name="connsiteX1299" fmla="*/ 7587 w 10000"/>
                  <a:gd name="connsiteY1299" fmla="*/ 1133 h 10000"/>
                  <a:gd name="connsiteX1300" fmla="*/ 7526 w 10000"/>
                  <a:gd name="connsiteY1300" fmla="*/ 1098 h 10000"/>
                  <a:gd name="connsiteX1301" fmla="*/ 7346 w 10000"/>
                  <a:gd name="connsiteY1301" fmla="*/ 991 h 10000"/>
                  <a:gd name="connsiteX1302" fmla="*/ 7321 w 10000"/>
                  <a:gd name="connsiteY1302" fmla="*/ 959 h 10000"/>
                  <a:gd name="connsiteX1303" fmla="*/ 7307 w 10000"/>
                  <a:gd name="connsiteY1303" fmla="*/ 871 h 10000"/>
                  <a:gd name="connsiteX1304" fmla="*/ 7224 w 10000"/>
                  <a:gd name="connsiteY1304" fmla="*/ 816 h 10000"/>
                  <a:gd name="connsiteX1305" fmla="*/ 7147 w 10000"/>
                  <a:gd name="connsiteY1305" fmla="*/ 787 h 10000"/>
                  <a:gd name="connsiteX1306" fmla="*/ 7080 w 10000"/>
                  <a:gd name="connsiteY1306" fmla="*/ 742 h 10000"/>
                  <a:gd name="connsiteX1307" fmla="*/ 7069 w 10000"/>
                  <a:gd name="connsiteY1307" fmla="*/ 767 h 10000"/>
                  <a:gd name="connsiteX1308" fmla="*/ 7033 w 10000"/>
                  <a:gd name="connsiteY1308" fmla="*/ 787 h 10000"/>
                  <a:gd name="connsiteX1309" fmla="*/ 6820 w 10000"/>
                  <a:gd name="connsiteY1309" fmla="*/ 878 h 10000"/>
                  <a:gd name="connsiteX1310" fmla="*/ 6726 w 10000"/>
                  <a:gd name="connsiteY1310" fmla="*/ 897 h 10000"/>
                  <a:gd name="connsiteX1311" fmla="*/ 6626 w 10000"/>
                  <a:gd name="connsiteY1311" fmla="*/ 955 h 10000"/>
                  <a:gd name="connsiteX1312" fmla="*/ 6582 w 10000"/>
                  <a:gd name="connsiteY1312" fmla="*/ 946 h 10000"/>
                  <a:gd name="connsiteX1313" fmla="*/ 6571 w 10000"/>
                  <a:gd name="connsiteY1313" fmla="*/ 955 h 10000"/>
                  <a:gd name="connsiteX1314" fmla="*/ 6507 w 10000"/>
                  <a:gd name="connsiteY1314" fmla="*/ 975 h 10000"/>
                  <a:gd name="connsiteX1315" fmla="*/ 6485 w 10000"/>
                  <a:gd name="connsiteY1315" fmla="*/ 975 h 10000"/>
                  <a:gd name="connsiteX1316" fmla="*/ 6476 w 10000"/>
                  <a:gd name="connsiteY1316" fmla="*/ 965 h 10000"/>
                  <a:gd name="connsiteX1317" fmla="*/ 6474 w 10000"/>
                  <a:gd name="connsiteY1317" fmla="*/ 936 h 10000"/>
                  <a:gd name="connsiteX1318" fmla="*/ 6452 w 10000"/>
                  <a:gd name="connsiteY1318" fmla="*/ 887 h 10000"/>
                  <a:gd name="connsiteX1319" fmla="*/ 6352 w 10000"/>
                  <a:gd name="connsiteY1319" fmla="*/ 767 h 10000"/>
                  <a:gd name="connsiteX1320" fmla="*/ 6313 w 10000"/>
                  <a:gd name="connsiteY1320" fmla="*/ 732 h 10000"/>
                  <a:gd name="connsiteX1321" fmla="*/ 6296 w 10000"/>
                  <a:gd name="connsiteY1321" fmla="*/ 690 h 10000"/>
                  <a:gd name="connsiteX1322" fmla="*/ 6271 w 10000"/>
                  <a:gd name="connsiteY1322" fmla="*/ 664 h 10000"/>
                  <a:gd name="connsiteX1323" fmla="*/ 6266 w 10000"/>
                  <a:gd name="connsiteY1323" fmla="*/ 654 h 10000"/>
                  <a:gd name="connsiteX1324" fmla="*/ 6111 w 10000"/>
                  <a:gd name="connsiteY1324" fmla="*/ 398 h 10000"/>
                  <a:gd name="connsiteX1325" fmla="*/ 5903 w 10000"/>
                  <a:gd name="connsiteY1325" fmla="*/ 408 h 10000"/>
                  <a:gd name="connsiteX1326" fmla="*/ 5837 w 10000"/>
                  <a:gd name="connsiteY1326" fmla="*/ 427 h 10000"/>
                  <a:gd name="connsiteX1327" fmla="*/ 5756 w 10000"/>
                  <a:gd name="connsiteY1327" fmla="*/ 453 h 10000"/>
                  <a:gd name="connsiteX1328" fmla="*/ 5681 w 10000"/>
                  <a:gd name="connsiteY1328" fmla="*/ 453 h 10000"/>
                  <a:gd name="connsiteX1329" fmla="*/ 5609 w 10000"/>
                  <a:gd name="connsiteY1329" fmla="*/ 447 h 10000"/>
                  <a:gd name="connsiteX1330" fmla="*/ 5554 w 10000"/>
                  <a:gd name="connsiteY1330" fmla="*/ 304 h 10000"/>
                  <a:gd name="connsiteX1331" fmla="*/ 5529 w 10000"/>
                  <a:gd name="connsiteY1331" fmla="*/ 301 h 10000"/>
                  <a:gd name="connsiteX1332" fmla="*/ 5393 w 10000"/>
                  <a:gd name="connsiteY1332" fmla="*/ 256 h 10000"/>
                  <a:gd name="connsiteX1333" fmla="*/ 5366 w 10000"/>
                  <a:gd name="connsiteY1333" fmla="*/ 220 h 10000"/>
                  <a:gd name="connsiteX1334" fmla="*/ 5249 w 10000"/>
                  <a:gd name="connsiteY1334" fmla="*/ 155 h 10000"/>
                  <a:gd name="connsiteX1335" fmla="*/ 5141 w 10000"/>
                  <a:gd name="connsiteY1335" fmla="*/ 52 h 10000"/>
                  <a:gd name="connsiteX1336" fmla="*/ 5116 w 10000"/>
                  <a:gd name="connsiteY1336" fmla="*/ 3 h 10000"/>
                  <a:gd name="connsiteX1337" fmla="*/ 5061 w 10000"/>
                  <a:gd name="connsiteY1337" fmla="*/ 0 h 10000"/>
                  <a:gd name="connsiteX1338" fmla="*/ 5036 w 10000"/>
                  <a:gd name="connsiteY1338" fmla="*/ 32 h 10000"/>
                  <a:gd name="connsiteX1339" fmla="*/ 4942 w 10000"/>
                  <a:gd name="connsiteY1339" fmla="*/ 133 h 10000"/>
                  <a:gd name="connsiteX1340" fmla="*/ 4900 w 10000"/>
                  <a:gd name="connsiteY1340" fmla="*/ 217 h 10000"/>
                  <a:gd name="connsiteX1341" fmla="*/ 4861 w 10000"/>
                  <a:gd name="connsiteY1341" fmla="*/ 198 h 10000"/>
                  <a:gd name="connsiteX1342" fmla="*/ 4795 w 10000"/>
                  <a:gd name="connsiteY1342" fmla="*/ 68 h 10000"/>
                  <a:gd name="connsiteX1343" fmla="*/ 4778 w 10000"/>
                  <a:gd name="connsiteY1343" fmla="*/ 62 h 10000"/>
                  <a:gd name="connsiteX1344" fmla="*/ 4765 w 10000"/>
                  <a:gd name="connsiteY1344" fmla="*/ 62 h 10000"/>
                  <a:gd name="connsiteX1345" fmla="*/ 4748 w 10000"/>
                  <a:gd name="connsiteY1345" fmla="*/ 68 h 10000"/>
                  <a:gd name="connsiteX1346" fmla="*/ 4673 w 10000"/>
                  <a:gd name="connsiteY1346" fmla="*/ 136 h 10000"/>
                  <a:gd name="connsiteX1347" fmla="*/ 4632 w 10000"/>
                  <a:gd name="connsiteY1347" fmla="*/ 201 h 10000"/>
                  <a:gd name="connsiteX1348" fmla="*/ 4623 w 10000"/>
                  <a:gd name="connsiteY1348" fmla="*/ 210 h 10000"/>
                  <a:gd name="connsiteX1349" fmla="*/ 4579 w 10000"/>
                  <a:gd name="connsiteY1349" fmla="*/ 220 h 10000"/>
                  <a:gd name="connsiteX1350" fmla="*/ 4479 w 10000"/>
                  <a:gd name="connsiteY1350" fmla="*/ 198 h 10000"/>
                  <a:gd name="connsiteX1351" fmla="*/ 4402 w 10000"/>
                  <a:gd name="connsiteY1351" fmla="*/ 165 h 10000"/>
                  <a:gd name="connsiteX1352" fmla="*/ 4374 w 10000"/>
                  <a:gd name="connsiteY1352" fmla="*/ 165 h 10000"/>
                  <a:gd name="connsiteX1353" fmla="*/ 4335 w 10000"/>
                  <a:gd name="connsiteY1353" fmla="*/ 172 h 10000"/>
                  <a:gd name="connsiteX1354" fmla="*/ 4302 w 10000"/>
                  <a:gd name="connsiteY1354" fmla="*/ 188 h 10000"/>
                  <a:gd name="connsiteX1355" fmla="*/ 4271 w 10000"/>
                  <a:gd name="connsiteY1355" fmla="*/ 220 h 10000"/>
                  <a:gd name="connsiteX1356" fmla="*/ 4238 w 10000"/>
                  <a:gd name="connsiteY1356" fmla="*/ 240 h 10000"/>
                  <a:gd name="connsiteX1357" fmla="*/ 4324 w 10000"/>
                  <a:gd name="connsiteY1357" fmla="*/ 1289 h 10000"/>
                  <a:gd name="connsiteX1358" fmla="*/ 4297 w 10000"/>
                  <a:gd name="connsiteY1358" fmla="*/ 7345 h 10000"/>
                  <a:gd name="connsiteX1359" fmla="*/ 4236 w 10000"/>
                  <a:gd name="connsiteY1359" fmla="*/ 6832 h 10000"/>
                  <a:gd name="connsiteX1360" fmla="*/ 3946 w 10000"/>
                  <a:gd name="connsiteY1360" fmla="*/ 6675 h 10000"/>
                  <a:gd name="connsiteX1361" fmla="*/ 3687 w 10000"/>
                  <a:gd name="connsiteY1361" fmla="*/ 7730 h 10000"/>
                  <a:gd name="connsiteX1362" fmla="*/ 3690 w 10000"/>
                  <a:gd name="connsiteY1362" fmla="*/ 7730 h 10000"/>
                  <a:gd name="connsiteX1363" fmla="*/ 3704 w 10000"/>
                  <a:gd name="connsiteY1363" fmla="*/ 7740 h 10000"/>
                  <a:gd name="connsiteX1364" fmla="*/ 3712 w 10000"/>
                  <a:gd name="connsiteY1364" fmla="*/ 7743 h 10000"/>
                  <a:gd name="connsiteX1365" fmla="*/ 3723 w 10000"/>
                  <a:gd name="connsiteY1365" fmla="*/ 7749 h 10000"/>
                  <a:gd name="connsiteX1366" fmla="*/ 3729 w 10000"/>
                  <a:gd name="connsiteY1366" fmla="*/ 7749 h 10000"/>
                  <a:gd name="connsiteX1367" fmla="*/ 3729 w 10000"/>
                  <a:gd name="connsiteY1367" fmla="*/ 7743 h 10000"/>
                  <a:gd name="connsiteX1368" fmla="*/ 3745 w 10000"/>
                  <a:gd name="connsiteY1368" fmla="*/ 7740 h 10000"/>
                  <a:gd name="connsiteX1369" fmla="*/ 3753 w 10000"/>
                  <a:gd name="connsiteY1369" fmla="*/ 7730 h 10000"/>
                  <a:gd name="connsiteX1370" fmla="*/ 3762 w 10000"/>
                  <a:gd name="connsiteY1370" fmla="*/ 7720 h 10000"/>
                  <a:gd name="connsiteX1371" fmla="*/ 3776 w 10000"/>
                  <a:gd name="connsiteY1371" fmla="*/ 7710 h 10000"/>
                  <a:gd name="connsiteX1372" fmla="*/ 3784 w 10000"/>
                  <a:gd name="connsiteY1372" fmla="*/ 7701 h 10000"/>
                  <a:gd name="connsiteX1373" fmla="*/ 4805 w 10000"/>
                  <a:gd name="connsiteY1373" fmla="*/ 7386 h 10000"/>
                  <a:gd name="connsiteX1374" fmla="*/ 3712 w 10000"/>
                  <a:gd name="connsiteY1374" fmla="*/ 8005 h 10000"/>
                  <a:gd name="connsiteX1375" fmla="*/ 3706 w 10000"/>
                  <a:gd name="connsiteY1375" fmla="*/ 8021 h 10000"/>
                  <a:gd name="connsiteX1376" fmla="*/ 3712 w 10000"/>
                  <a:gd name="connsiteY1376" fmla="*/ 8044 h 10000"/>
                  <a:gd name="connsiteX1377" fmla="*/ 3712 w 10000"/>
                  <a:gd name="connsiteY1377" fmla="*/ 8051 h 10000"/>
                  <a:gd name="connsiteX1378" fmla="*/ 3767 w 10000"/>
                  <a:gd name="connsiteY1378" fmla="*/ 8106 h 10000"/>
                  <a:gd name="connsiteX1379" fmla="*/ 3770 w 10000"/>
                  <a:gd name="connsiteY1379" fmla="*/ 8119 h 10000"/>
                  <a:gd name="connsiteX1380" fmla="*/ 3740 w 10000"/>
                  <a:gd name="connsiteY1380" fmla="*/ 8154 h 10000"/>
                  <a:gd name="connsiteX1381" fmla="*/ 3731 w 10000"/>
                  <a:gd name="connsiteY1381" fmla="*/ 8138 h 10000"/>
                  <a:gd name="connsiteX1382" fmla="*/ 3729 w 10000"/>
                  <a:gd name="connsiteY1382" fmla="*/ 8125 h 10000"/>
                  <a:gd name="connsiteX1383" fmla="*/ 3712 w 10000"/>
                  <a:gd name="connsiteY1383" fmla="*/ 8115 h 10000"/>
                  <a:gd name="connsiteX1384" fmla="*/ 3704 w 10000"/>
                  <a:gd name="connsiteY1384" fmla="*/ 8109 h 10000"/>
                  <a:gd name="connsiteX1385" fmla="*/ 3687 w 10000"/>
                  <a:gd name="connsiteY1385" fmla="*/ 8099 h 10000"/>
                  <a:gd name="connsiteX1386" fmla="*/ 3673 w 10000"/>
                  <a:gd name="connsiteY1386" fmla="*/ 8093 h 10000"/>
                  <a:gd name="connsiteX1387" fmla="*/ 3665 w 10000"/>
                  <a:gd name="connsiteY1387" fmla="*/ 8083 h 10000"/>
                  <a:gd name="connsiteX1388" fmla="*/ 3648 w 10000"/>
                  <a:gd name="connsiteY1388" fmla="*/ 8073 h 10000"/>
                  <a:gd name="connsiteX1389" fmla="*/ 4881 w 10000"/>
                  <a:gd name="connsiteY1389" fmla="*/ 8090 h 10000"/>
                  <a:gd name="connsiteX1390" fmla="*/ 3206 w 10000"/>
                  <a:gd name="connsiteY1390" fmla="*/ 8300 h 10000"/>
                  <a:gd name="connsiteX1391" fmla="*/ 2947 w 10000"/>
                  <a:gd name="connsiteY1391" fmla="*/ 8089 h 10000"/>
                  <a:gd name="connsiteX1392" fmla="*/ 3057 w 10000"/>
                  <a:gd name="connsiteY1392" fmla="*/ 7143 h 10000"/>
                  <a:gd name="connsiteX0" fmla="*/ 4324 w 10000"/>
                  <a:gd name="connsiteY0" fmla="*/ 1289 h 10000"/>
                  <a:gd name="connsiteX1" fmla="*/ 4296 w 10000"/>
                  <a:gd name="connsiteY1" fmla="*/ 1305 h 10000"/>
                  <a:gd name="connsiteX2" fmla="*/ 4285 w 10000"/>
                  <a:gd name="connsiteY2" fmla="*/ 1279 h 10000"/>
                  <a:gd name="connsiteX3" fmla="*/ 4244 w 10000"/>
                  <a:gd name="connsiteY3" fmla="*/ 1266 h 10000"/>
                  <a:gd name="connsiteX4" fmla="*/ 4208 w 10000"/>
                  <a:gd name="connsiteY4" fmla="*/ 1286 h 10000"/>
                  <a:gd name="connsiteX5" fmla="*/ 4172 w 10000"/>
                  <a:gd name="connsiteY5" fmla="*/ 1299 h 10000"/>
                  <a:gd name="connsiteX6" fmla="*/ 4150 w 10000"/>
                  <a:gd name="connsiteY6" fmla="*/ 1308 h 10000"/>
                  <a:gd name="connsiteX7" fmla="*/ 4139 w 10000"/>
                  <a:gd name="connsiteY7" fmla="*/ 1315 h 10000"/>
                  <a:gd name="connsiteX8" fmla="*/ 4125 w 10000"/>
                  <a:gd name="connsiteY8" fmla="*/ 1315 h 10000"/>
                  <a:gd name="connsiteX9" fmla="*/ 4119 w 10000"/>
                  <a:gd name="connsiteY9" fmla="*/ 1315 h 10000"/>
                  <a:gd name="connsiteX10" fmla="*/ 4111 w 10000"/>
                  <a:gd name="connsiteY10" fmla="*/ 1308 h 10000"/>
                  <a:gd name="connsiteX11" fmla="*/ 4100 w 10000"/>
                  <a:gd name="connsiteY11" fmla="*/ 1315 h 10000"/>
                  <a:gd name="connsiteX12" fmla="*/ 4075 w 10000"/>
                  <a:gd name="connsiteY12" fmla="*/ 1315 h 10000"/>
                  <a:gd name="connsiteX13" fmla="*/ 4058 w 10000"/>
                  <a:gd name="connsiteY13" fmla="*/ 1318 h 10000"/>
                  <a:gd name="connsiteX14" fmla="*/ 4044 w 10000"/>
                  <a:gd name="connsiteY14" fmla="*/ 1315 h 10000"/>
                  <a:gd name="connsiteX15" fmla="*/ 4042 w 10000"/>
                  <a:gd name="connsiteY15" fmla="*/ 1299 h 10000"/>
                  <a:gd name="connsiteX16" fmla="*/ 4014 w 10000"/>
                  <a:gd name="connsiteY16" fmla="*/ 1308 h 10000"/>
                  <a:gd name="connsiteX17" fmla="*/ 4011 w 10000"/>
                  <a:gd name="connsiteY17" fmla="*/ 1315 h 10000"/>
                  <a:gd name="connsiteX18" fmla="*/ 4011 w 10000"/>
                  <a:gd name="connsiteY18" fmla="*/ 1341 h 10000"/>
                  <a:gd name="connsiteX19" fmla="*/ 4019 w 10000"/>
                  <a:gd name="connsiteY19" fmla="*/ 1341 h 10000"/>
                  <a:gd name="connsiteX20" fmla="*/ 3997 w 10000"/>
                  <a:gd name="connsiteY20" fmla="*/ 1363 h 10000"/>
                  <a:gd name="connsiteX21" fmla="*/ 3986 w 10000"/>
                  <a:gd name="connsiteY21" fmla="*/ 1373 h 10000"/>
                  <a:gd name="connsiteX22" fmla="*/ 3981 w 10000"/>
                  <a:gd name="connsiteY22" fmla="*/ 1389 h 10000"/>
                  <a:gd name="connsiteX23" fmla="*/ 3981 w 10000"/>
                  <a:gd name="connsiteY23" fmla="*/ 1409 h 10000"/>
                  <a:gd name="connsiteX24" fmla="*/ 3981 w 10000"/>
                  <a:gd name="connsiteY24" fmla="*/ 1438 h 10000"/>
                  <a:gd name="connsiteX25" fmla="*/ 3961 w 10000"/>
                  <a:gd name="connsiteY25" fmla="*/ 1441 h 10000"/>
                  <a:gd name="connsiteX26" fmla="*/ 3942 w 10000"/>
                  <a:gd name="connsiteY26" fmla="*/ 1441 h 10000"/>
                  <a:gd name="connsiteX27" fmla="*/ 3914 w 10000"/>
                  <a:gd name="connsiteY27" fmla="*/ 1454 h 10000"/>
                  <a:gd name="connsiteX28" fmla="*/ 3892 w 10000"/>
                  <a:gd name="connsiteY28" fmla="*/ 1467 h 10000"/>
                  <a:gd name="connsiteX29" fmla="*/ 3867 w 10000"/>
                  <a:gd name="connsiteY29" fmla="*/ 1483 h 10000"/>
                  <a:gd name="connsiteX30" fmla="*/ 3845 w 10000"/>
                  <a:gd name="connsiteY30" fmla="*/ 1467 h 10000"/>
                  <a:gd name="connsiteX31" fmla="*/ 3850 w 10000"/>
                  <a:gd name="connsiteY31" fmla="*/ 1457 h 10000"/>
                  <a:gd name="connsiteX32" fmla="*/ 3864 w 10000"/>
                  <a:gd name="connsiteY32" fmla="*/ 1441 h 10000"/>
                  <a:gd name="connsiteX33" fmla="*/ 3859 w 10000"/>
                  <a:gd name="connsiteY33" fmla="*/ 1409 h 10000"/>
                  <a:gd name="connsiteX34" fmla="*/ 3842 w 10000"/>
                  <a:gd name="connsiteY34" fmla="*/ 1383 h 10000"/>
                  <a:gd name="connsiteX35" fmla="*/ 3825 w 10000"/>
                  <a:gd name="connsiteY35" fmla="*/ 1360 h 10000"/>
                  <a:gd name="connsiteX36" fmla="*/ 3809 w 10000"/>
                  <a:gd name="connsiteY36" fmla="*/ 1318 h 10000"/>
                  <a:gd name="connsiteX37" fmla="*/ 3787 w 10000"/>
                  <a:gd name="connsiteY37" fmla="*/ 1289 h 10000"/>
                  <a:gd name="connsiteX38" fmla="*/ 3759 w 10000"/>
                  <a:gd name="connsiteY38" fmla="*/ 1266 h 10000"/>
                  <a:gd name="connsiteX39" fmla="*/ 3740 w 10000"/>
                  <a:gd name="connsiteY39" fmla="*/ 1256 h 10000"/>
                  <a:gd name="connsiteX40" fmla="*/ 3715 w 10000"/>
                  <a:gd name="connsiteY40" fmla="*/ 1250 h 10000"/>
                  <a:gd name="connsiteX41" fmla="*/ 3687 w 10000"/>
                  <a:gd name="connsiteY41" fmla="*/ 1256 h 10000"/>
                  <a:gd name="connsiteX42" fmla="*/ 3681 w 10000"/>
                  <a:gd name="connsiteY42" fmla="*/ 1260 h 10000"/>
                  <a:gd name="connsiteX43" fmla="*/ 3670 w 10000"/>
                  <a:gd name="connsiteY43" fmla="*/ 1295 h 10000"/>
                  <a:gd name="connsiteX44" fmla="*/ 3651 w 10000"/>
                  <a:gd name="connsiteY44" fmla="*/ 1305 h 10000"/>
                  <a:gd name="connsiteX45" fmla="*/ 3640 w 10000"/>
                  <a:gd name="connsiteY45" fmla="*/ 1308 h 10000"/>
                  <a:gd name="connsiteX46" fmla="*/ 3626 w 10000"/>
                  <a:gd name="connsiteY46" fmla="*/ 1308 h 10000"/>
                  <a:gd name="connsiteX47" fmla="*/ 3632 w 10000"/>
                  <a:gd name="connsiteY47" fmla="*/ 1276 h 10000"/>
                  <a:gd name="connsiteX48" fmla="*/ 3609 w 10000"/>
                  <a:gd name="connsiteY48" fmla="*/ 1289 h 10000"/>
                  <a:gd name="connsiteX49" fmla="*/ 3593 w 10000"/>
                  <a:gd name="connsiteY49" fmla="*/ 1286 h 10000"/>
                  <a:gd name="connsiteX50" fmla="*/ 3590 w 10000"/>
                  <a:gd name="connsiteY50" fmla="*/ 1256 h 10000"/>
                  <a:gd name="connsiteX51" fmla="*/ 3584 w 10000"/>
                  <a:gd name="connsiteY51" fmla="*/ 1237 h 10000"/>
                  <a:gd name="connsiteX52" fmla="*/ 3573 w 10000"/>
                  <a:gd name="connsiteY52" fmla="*/ 1237 h 10000"/>
                  <a:gd name="connsiteX53" fmla="*/ 3554 w 10000"/>
                  <a:gd name="connsiteY53" fmla="*/ 1227 h 10000"/>
                  <a:gd name="connsiteX54" fmla="*/ 3546 w 10000"/>
                  <a:gd name="connsiteY54" fmla="*/ 1192 h 10000"/>
                  <a:gd name="connsiteX55" fmla="*/ 3529 w 10000"/>
                  <a:gd name="connsiteY55" fmla="*/ 1176 h 10000"/>
                  <a:gd name="connsiteX56" fmla="*/ 3512 w 10000"/>
                  <a:gd name="connsiteY56" fmla="*/ 1182 h 10000"/>
                  <a:gd name="connsiteX57" fmla="*/ 3485 w 10000"/>
                  <a:gd name="connsiteY57" fmla="*/ 1182 h 10000"/>
                  <a:gd name="connsiteX58" fmla="*/ 3463 w 10000"/>
                  <a:gd name="connsiteY58" fmla="*/ 1176 h 10000"/>
                  <a:gd name="connsiteX59" fmla="*/ 3449 w 10000"/>
                  <a:gd name="connsiteY59" fmla="*/ 1182 h 10000"/>
                  <a:gd name="connsiteX60" fmla="*/ 3432 w 10000"/>
                  <a:gd name="connsiteY60" fmla="*/ 1192 h 10000"/>
                  <a:gd name="connsiteX61" fmla="*/ 3454 w 10000"/>
                  <a:gd name="connsiteY61" fmla="*/ 1205 h 10000"/>
                  <a:gd name="connsiteX62" fmla="*/ 3463 w 10000"/>
                  <a:gd name="connsiteY62" fmla="*/ 1205 h 10000"/>
                  <a:gd name="connsiteX63" fmla="*/ 3488 w 10000"/>
                  <a:gd name="connsiteY63" fmla="*/ 1205 h 10000"/>
                  <a:gd name="connsiteX64" fmla="*/ 3488 w 10000"/>
                  <a:gd name="connsiteY64" fmla="*/ 1218 h 10000"/>
                  <a:gd name="connsiteX65" fmla="*/ 3493 w 10000"/>
                  <a:gd name="connsiteY65" fmla="*/ 1247 h 10000"/>
                  <a:gd name="connsiteX66" fmla="*/ 3512 w 10000"/>
                  <a:gd name="connsiteY66" fmla="*/ 1247 h 10000"/>
                  <a:gd name="connsiteX67" fmla="*/ 3518 w 10000"/>
                  <a:gd name="connsiteY67" fmla="*/ 1250 h 10000"/>
                  <a:gd name="connsiteX68" fmla="*/ 3521 w 10000"/>
                  <a:gd name="connsiteY68" fmla="*/ 1276 h 10000"/>
                  <a:gd name="connsiteX69" fmla="*/ 3543 w 10000"/>
                  <a:gd name="connsiteY69" fmla="*/ 1295 h 10000"/>
                  <a:gd name="connsiteX70" fmla="*/ 3546 w 10000"/>
                  <a:gd name="connsiteY70" fmla="*/ 1305 h 10000"/>
                  <a:gd name="connsiteX71" fmla="*/ 3543 w 10000"/>
                  <a:gd name="connsiteY71" fmla="*/ 1315 h 10000"/>
                  <a:gd name="connsiteX72" fmla="*/ 3543 w 10000"/>
                  <a:gd name="connsiteY72" fmla="*/ 1331 h 10000"/>
                  <a:gd name="connsiteX73" fmla="*/ 3554 w 10000"/>
                  <a:gd name="connsiteY73" fmla="*/ 1324 h 10000"/>
                  <a:gd name="connsiteX74" fmla="*/ 3560 w 10000"/>
                  <a:gd name="connsiteY74" fmla="*/ 1331 h 10000"/>
                  <a:gd name="connsiteX75" fmla="*/ 3582 w 10000"/>
                  <a:gd name="connsiteY75" fmla="*/ 1344 h 10000"/>
                  <a:gd name="connsiteX76" fmla="*/ 3598 w 10000"/>
                  <a:gd name="connsiteY76" fmla="*/ 1380 h 10000"/>
                  <a:gd name="connsiteX77" fmla="*/ 3607 w 10000"/>
                  <a:gd name="connsiteY77" fmla="*/ 1389 h 10000"/>
                  <a:gd name="connsiteX78" fmla="*/ 3623 w 10000"/>
                  <a:gd name="connsiteY78" fmla="*/ 1409 h 10000"/>
                  <a:gd name="connsiteX79" fmla="*/ 3634 w 10000"/>
                  <a:gd name="connsiteY79" fmla="*/ 1438 h 10000"/>
                  <a:gd name="connsiteX80" fmla="*/ 3632 w 10000"/>
                  <a:gd name="connsiteY80" fmla="*/ 1454 h 10000"/>
                  <a:gd name="connsiteX81" fmla="*/ 3618 w 10000"/>
                  <a:gd name="connsiteY81" fmla="*/ 1438 h 10000"/>
                  <a:gd name="connsiteX82" fmla="*/ 3598 w 10000"/>
                  <a:gd name="connsiteY82" fmla="*/ 1428 h 10000"/>
                  <a:gd name="connsiteX83" fmla="*/ 3582 w 10000"/>
                  <a:gd name="connsiteY83" fmla="*/ 1402 h 10000"/>
                  <a:gd name="connsiteX84" fmla="*/ 3562 w 10000"/>
                  <a:gd name="connsiteY84" fmla="*/ 1399 h 10000"/>
                  <a:gd name="connsiteX85" fmla="*/ 3546 w 10000"/>
                  <a:gd name="connsiteY85" fmla="*/ 1383 h 10000"/>
                  <a:gd name="connsiteX86" fmla="*/ 3510 w 10000"/>
                  <a:gd name="connsiteY86" fmla="*/ 1360 h 10000"/>
                  <a:gd name="connsiteX87" fmla="*/ 3485 w 10000"/>
                  <a:gd name="connsiteY87" fmla="*/ 1344 h 10000"/>
                  <a:gd name="connsiteX88" fmla="*/ 3454 w 10000"/>
                  <a:gd name="connsiteY88" fmla="*/ 1334 h 10000"/>
                  <a:gd name="connsiteX89" fmla="*/ 3429 w 10000"/>
                  <a:gd name="connsiteY89" fmla="*/ 1315 h 10000"/>
                  <a:gd name="connsiteX90" fmla="*/ 3416 w 10000"/>
                  <a:gd name="connsiteY90" fmla="*/ 1308 h 10000"/>
                  <a:gd name="connsiteX91" fmla="*/ 3399 w 10000"/>
                  <a:gd name="connsiteY91" fmla="*/ 1305 h 10000"/>
                  <a:gd name="connsiteX92" fmla="*/ 3382 w 10000"/>
                  <a:gd name="connsiteY92" fmla="*/ 1286 h 10000"/>
                  <a:gd name="connsiteX93" fmla="*/ 3380 w 10000"/>
                  <a:gd name="connsiteY93" fmla="*/ 1266 h 10000"/>
                  <a:gd name="connsiteX94" fmla="*/ 3388 w 10000"/>
                  <a:gd name="connsiteY94" fmla="*/ 1256 h 10000"/>
                  <a:gd name="connsiteX95" fmla="*/ 3407 w 10000"/>
                  <a:gd name="connsiteY95" fmla="*/ 1256 h 10000"/>
                  <a:gd name="connsiteX96" fmla="*/ 3396 w 10000"/>
                  <a:gd name="connsiteY96" fmla="*/ 1227 h 10000"/>
                  <a:gd name="connsiteX97" fmla="*/ 3382 w 10000"/>
                  <a:gd name="connsiteY97" fmla="*/ 1227 h 10000"/>
                  <a:gd name="connsiteX98" fmla="*/ 3360 w 10000"/>
                  <a:gd name="connsiteY98" fmla="*/ 1221 h 10000"/>
                  <a:gd name="connsiteX99" fmla="*/ 3349 w 10000"/>
                  <a:gd name="connsiteY99" fmla="*/ 1231 h 10000"/>
                  <a:gd name="connsiteX100" fmla="*/ 3352 w 10000"/>
                  <a:gd name="connsiteY100" fmla="*/ 1247 h 10000"/>
                  <a:gd name="connsiteX101" fmla="*/ 3341 w 10000"/>
                  <a:gd name="connsiteY101" fmla="*/ 1237 h 10000"/>
                  <a:gd name="connsiteX102" fmla="*/ 3335 w 10000"/>
                  <a:gd name="connsiteY102" fmla="*/ 1231 h 10000"/>
                  <a:gd name="connsiteX103" fmla="*/ 3307 w 10000"/>
                  <a:gd name="connsiteY103" fmla="*/ 1227 h 10000"/>
                  <a:gd name="connsiteX104" fmla="*/ 3294 w 10000"/>
                  <a:gd name="connsiteY104" fmla="*/ 1221 h 10000"/>
                  <a:gd name="connsiteX105" fmla="*/ 3271 w 10000"/>
                  <a:gd name="connsiteY105" fmla="*/ 1211 h 10000"/>
                  <a:gd name="connsiteX106" fmla="*/ 3252 w 10000"/>
                  <a:gd name="connsiteY106" fmla="*/ 1195 h 10000"/>
                  <a:gd name="connsiteX107" fmla="*/ 3235 w 10000"/>
                  <a:gd name="connsiteY107" fmla="*/ 1195 h 10000"/>
                  <a:gd name="connsiteX108" fmla="*/ 3235 w 10000"/>
                  <a:gd name="connsiteY108" fmla="*/ 1205 h 10000"/>
                  <a:gd name="connsiteX109" fmla="*/ 3219 w 10000"/>
                  <a:gd name="connsiteY109" fmla="*/ 1231 h 10000"/>
                  <a:gd name="connsiteX110" fmla="*/ 3213 w 10000"/>
                  <a:gd name="connsiteY110" fmla="*/ 1231 h 10000"/>
                  <a:gd name="connsiteX111" fmla="*/ 3183 w 10000"/>
                  <a:gd name="connsiteY111" fmla="*/ 1221 h 10000"/>
                  <a:gd name="connsiteX112" fmla="*/ 3175 w 10000"/>
                  <a:gd name="connsiteY112" fmla="*/ 1227 h 10000"/>
                  <a:gd name="connsiteX113" fmla="*/ 3163 w 10000"/>
                  <a:gd name="connsiteY113" fmla="*/ 1237 h 10000"/>
                  <a:gd name="connsiteX114" fmla="*/ 3158 w 10000"/>
                  <a:gd name="connsiteY114" fmla="*/ 1260 h 10000"/>
                  <a:gd name="connsiteX115" fmla="*/ 3158 w 10000"/>
                  <a:gd name="connsiteY115" fmla="*/ 1276 h 10000"/>
                  <a:gd name="connsiteX116" fmla="*/ 3163 w 10000"/>
                  <a:gd name="connsiteY116" fmla="*/ 1295 h 10000"/>
                  <a:gd name="connsiteX117" fmla="*/ 3166 w 10000"/>
                  <a:gd name="connsiteY117" fmla="*/ 1308 h 10000"/>
                  <a:gd name="connsiteX118" fmla="*/ 3158 w 10000"/>
                  <a:gd name="connsiteY118" fmla="*/ 1315 h 10000"/>
                  <a:gd name="connsiteX119" fmla="*/ 3133 w 10000"/>
                  <a:gd name="connsiteY119" fmla="*/ 1299 h 10000"/>
                  <a:gd name="connsiteX120" fmla="*/ 3114 w 10000"/>
                  <a:gd name="connsiteY120" fmla="*/ 1276 h 10000"/>
                  <a:gd name="connsiteX121" fmla="*/ 3078 w 10000"/>
                  <a:gd name="connsiteY121" fmla="*/ 1240 h 10000"/>
                  <a:gd name="connsiteX122" fmla="*/ 3044 w 10000"/>
                  <a:gd name="connsiteY122" fmla="*/ 1227 h 10000"/>
                  <a:gd name="connsiteX123" fmla="*/ 3033 w 10000"/>
                  <a:gd name="connsiteY123" fmla="*/ 1231 h 10000"/>
                  <a:gd name="connsiteX124" fmla="*/ 3036 w 10000"/>
                  <a:gd name="connsiteY124" fmla="*/ 1256 h 10000"/>
                  <a:gd name="connsiteX125" fmla="*/ 3044 w 10000"/>
                  <a:gd name="connsiteY125" fmla="*/ 1266 h 10000"/>
                  <a:gd name="connsiteX126" fmla="*/ 3044 w 10000"/>
                  <a:gd name="connsiteY126" fmla="*/ 1276 h 10000"/>
                  <a:gd name="connsiteX127" fmla="*/ 3036 w 10000"/>
                  <a:gd name="connsiteY127" fmla="*/ 1276 h 10000"/>
                  <a:gd name="connsiteX128" fmla="*/ 3028 w 10000"/>
                  <a:gd name="connsiteY128" fmla="*/ 1266 h 10000"/>
                  <a:gd name="connsiteX129" fmla="*/ 3025 w 10000"/>
                  <a:gd name="connsiteY129" fmla="*/ 1256 h 10000"/>
                  <a:gd name="connsiteX130" fmla="*/ 3008 w 10000"/>
                  <a:gd name="connsiteY130" fmla="*/ 1205 h 10000"/>
                  <a:gd name="connsiteX131" fmla="*/ 3000 w 10000"/>
                  <a:gd name="connsiteY131" fmla="*/ 1192 h 10000"/>
                  <a:gd name="connsiteX132" fmla="*/ 2994 w 10000"/>
                  <a:gd name="connsiteY132" fmla="*/ 1176 h 10000"/>
                  <a:gd name="connsiteX133" fmla="*/ 2986 w 10000"/>
                  <a:gd name="connsiteY133" fmla="*/ 1182 h 10000"/>
                  <a:gd name="connsiteX134" fmla="*/ 2981 w 10000"/>
                  <a:gd name="connsiteY134" fmla="*/ 1192 h 10000"/>
                  <a:gd name="connsiteX135" fmla="*/ 2970 w 10000"/>
                  <a:gd name="connsiteY135" fmla="*/ 1201 h 10000"/>
                  <a:gd name="connsiteX136" fmla="*/ 2956 w 10000"/>
                  <a:gd name="connsiteY136" fmla="*/ 1218 h 10000"/>
                  <a:gd name="connsiteX137" fmla="*/ 2939 w 10000"/>
                  <a:gd name="connsiteY137" fmla="*/ 1240 h 10000"/>
                  <a:gd name="connsiteX138" fmla="*/ 2928 w 10000"/>
                  <a:gd name="connsiteY138" fmla="*/ 1247 h 10000"/>
                  <a:gd name="connsiteX139" fmla="*/ 2922 w 10000"/>
                  <a:gd name="connsiteY139" fmla="*/ 1250 h 10000"/>
                  <a:gd name="connsiteX140" fmla="*/ 2911 w 10000"/>
                  <a:gd name="connsiteY140" fmla="*/ 1250 h 10000"/>
                  <a:gd name="connsiteX141" fmla="*/ 2884 w 10000"/>
                  <a:gd name="connsiteY141" fmla="*/ 1247 h 10000"/>
                  <a:gd name="connsiteX142" fmla="*/ 2864 w 10000"/>
                  <a:gd name="connsiteY142" fmla="*/ 1237 h 10000"/>
                  <a:gd name="connsiteX143" fmla="*/ 2848 w 10000"/>
                  <a:gd name="connsiteY143" fmla="*/ 1231 h 10000"/>
                  <a:gd name="connsiteX144" fmla="*/ 2834 w 10000"/>
                  <a:gd name="connsiteY144" fmla="*/ 1227 h 10000"/>
                  <a:gd name="connsiteX145" fmla="*/ 2831 w 10000"/>
                  <a:gd name="connsiteY145" fmla="*/ 1227 h 10000"/>
                  <a:gd name="connsiteX146" fmla="*/ 2831 w 10000"/>
                  <a:gd name="connsiteY146" fmla="*/ 1221 h 10000"/>
                  <a:gd name="connsiteX147" fmla="*/ 2825 w 10000"/>
                  <a:gd name="connsiteY147" fmla="*/ 1205 h 10000"/>
                  <a:gd name="connsiteX148" fmla="*/ 2823 w 10000"/>
                  <a:gd name="connsiteY148" fmla="*/ 1192 h 10000"/>
                  <a:gd name="connsiteX149" fmla="*/ 2817 w 10000"/>
                  <a:gd name="connsiteY149" fmla="*/ 1182 h 10000"/>
                  <a:gd name="connsiteX150" fmla="*/ 2814 w 10000"/>
                  <a:gd name="connsiteY150" fmla="*/ 1176 h 10000"/>
                  <a:gd name="connsiteX151" fmla="*/ 2792 w 10000"/>
                  <a:gd name="connsiteY151" fmla="*/ 1172 h 10000"/>
                  <a:gd name="connsiteX152" fmla="*/ 2759 w 10000"/>
                  <a:gd name="connsiteY152" fmla="*/ 1156 h 10000"/>
                  <a:gd name="connsiteX153" fmla="*/ 2734 w 10000"/>
                  <a:gd name="connsiteY153" fmla="*/ 1143 h 10000"/>
                  <a:gd name="connsiteX154" fmla="*/ 2695 w 10000"/>
                  <a:gd name="connsiteY154" fmla="*/ 1124 h 10000"/>
                  <a:gd name="connsiteX155" fmla="*/ 2670 w 10000"/>
                  <a:gd name="connsiteY155" fmla="*/ 1108 h 10000"/>
                  <a:gd name="connsiteX156" fmla="*/ 2645 w 10000"/>
                  <a:gd name="connsiteY156" fmla="*/ 1091 h 10000"/>
                  <a:gd name="connsiteX157" fmla="*/ 2618 w 10000"/>
                  <a:gd name="connsiteY157" fmla="*/ 1088 h 10000"/>
                  <a:gd name="connsiteX158" fmla="*/ 2576 w 10000"/>
                  <a:gd name="connsiteY158" fmla="*/ 1088 h 10000"/>
                  <a:gd name="connsiteX159" fmla="*/ 2551 w 10000"/>
                  <a:gd name="connsiteY159" fmla="*/ 1091 h 10000"/>
                  <a:gd name="connsiteX160" fmla="*/ 2521 w 10000"/>
                  <a:gd name="connsiteY160" fmla="*/ 1098 h 10000"/>
                  <a:gd name="connsiteX161" fmla="*/ 2493 w 10000"/>
                  <a:gd name="connsiteY161" fmla="*/ 1104 h 10000"/>
                  <a:gd name="connsiteX162" fmla="*/ 2468 w 10000"/>
                  <a:gd name="connsiteY162" fmla="*/ 1108 h 10000"/>
                  <a:gd name="connsiteX163" fmla="*/ 2404 w 10000"/>
                  <a:gd name="connsiteY163" fmla="*/ 1124 h 10000"/>
                  <a:gd name="connsiteX164" fmla="*/ 2366 w 10000"/>
                  <a:gd name="connsiteY164" fmla="*/ 1133 h 10000"/>
                  <a:gd name="connsiteX165" fmla="*/ 2346 w 10000"/>
                  <a:gd name="connsiteY165" fmla="*/ 1137 h 10000"/>
                  <a:gd name="connsiteX166" fmla="*/ 2294 w 10000"/>
                  <a:gd name="connsiteY166" fmla="*/ 1146 h 10000"/>
                  <a:gd name="connsiteX167" fmla="*/ 2249 w 10000"/>
                  <a:gd name="connsiteY167" fmla="*/ 1156 h 10000"/>
                  <a:gd name="connsiteX168" fmla="*/ 2230 w 10000"/>
                  <a:gd name="connsiteY168" fmla="*/ 1156 h 10000"/>
                  <a:gd name="connsiteX169" fmla="*/ 2222 w 10000"/>
                  <a:gd name="connsiteY169" fmla="*/ 1163 h 10000"/>
                  <a:gd name="connsiteX170" fmla="*/ 2194 w 10000"/>
                  <a:gd name="connsiteY170" fmla="*/ 1163 h 10000"/>
                  <a:gd name="connsiteX171" fmla="*/ 2172 w 10000"/>
                  <a:gd name="connsiteY171" fmla="*/ 1163 h 10000"/>
                  <a:gd name="connsiteX172" fmla="*/ 2147 w 10000"/>
                  <a:gd name="connsiteY172" fmla="*/ 1166 h 10000"/>
                  <a:gd name="connsiteX173" fmla="*/ 2108 w 10000"/>
                  <a:gd name="connsiteY173" fmla="*/ 1166 h 10000"/>
                  <a:gd name="connsiteX174" fmla="*/ 2083 w 10000"/>
                  <a:gd name="connsiteY174" fmla="*/ 1156 h 10000"/>
                  <a:gd name="connsiteX175" fmla="*/ 2042 w 10000"/>
                  <a:gd name="connsiteY175" fmla="*/ 1143 h 10000"/>
                  <a:gd name="connsiteX176" fmla="*/ 2011 w 10000"/>
                  <a:gd name="connsiteY176" fmla="*/ 1143 h 10000"/>
                  <a:gd name="connsiteX177" fmla="*/ 1994 w 10000"/>
                  <a:gd name="connsiteY177" fmla="*/ 1146 h 10000"/>
                  <a:gd name="connsiteX178" fmla="*/ 1967 w 10000"/>
                  <a:gd name="connsiteY178" fmla="*/ 1156 h 10000"/>
                  <a:gd name="connsiteX179" fmla="*/ 1903 w 10000"/>
                  <a:gd name="connsiteY179" fmla="*/ 1176 h 10000"/>
                  <a:gd name="connsiteX180" fmla="*/ 1873 w 10000"/>
                  <a:gd name="connsiteY180" fmla="*/ 1182 h 10000"/>
                  <a:gd name="connsiteX181" fmla="*/ 1850 w 10000"/>
                  <a:gd name="connsiteY181" fmla="*/ 1185 h 10000"/>
                  <a:gd name="connsiteX182" fmla="*/ 1842 w 10000"/>
                  <a:gd name="connsiteY182" fmla="*/ 1192 h 10000"/>
                  <a:gd name="connsiteX183" fmla="*/ 1823 w 10000"/>
                  <a:gd name="connsiteY183" fmla="*/ 1195 h 10000"/>
                  <a:gd name="connsiteX184" fmla="*/ 1814 w 10000"/>
                  <a:gd name="connsiteY184" fmla="*/ 1201 h 10000"/>
                  <a:gd name="connsiteX185" fmla="*/ 1792 w 10000"/>
                  <a:gd name="connsiteY185" fmla="*/ 1218 h 10000"/>
                  <a:gd name="connsiteX186" fmla="*/ 1767 w 10000"/>
                  <a:gd name="connsiteY186" fmla="*/ 1231 h 10000"/>
                  <a:gd name="connsiteX187" fmla="*/ 1717 w 10000"/>
                  <a:gd name="connsiteY187" fmla="*/ 1266 h 10000"/>
                  <a:gd name="connsiteX188" fmla="*/ 1695 w 10000"/>
                  <a:gd name="connsiteY188" fmla="*/ 1279 h 10000"/>
                  <a:gd name="connsiteX189" fmla="*/ 1654 w 10000"/>
                  <a:gd name="connsiteY189" fmla="*/ 1308 h 10000"/>
                  <a:gd name="connsiteX190" fmla="*/ 1620 w 10000"/>
                  <a:gd name="connsiteY190" fmla="*/ 1334 h 10000"/>
                  <a:gd name="connsiteX191" fmla="*/ 1590 w 10000"/>
                  <a:gd name="connsiteY191" fmla="*/ 1360 h 10000"/>
                  <a:gd name="connsiteX192" fmla="*/ 1565 w 10000"/>
                  <a:gd name="connsiteY192" fmla="*/ 1380 h 10000"/>
                  <a:gd name="connsiteX193" fmla="*/ 1532 w 10000"/>
                  <a:gd name="connsiteY193" fmla="*/ 1402 h 10000"/>
                  <a:gd name="connsiteX194" fmla="*/ 1501 w 10000"/>
                  <a:gd name="connsiteY194" fmla="*/ 1418 h 10000"/>
                  <a:gd name="connsiteX195" fmla="*/ 1460 w 10000"/>
                  <a:gd name="connsiteY195" fmla="*/ 1438 h 10000"/>
                  <a:gd name="connsiteX196" fmla="*/ 1435 w 10000"/>
                  <a:gd name="connsiteY196" fmla="*/ 1454 h 10000"/>
                  <a:gd name="connsiteX197" fmla="*/ 1421 w 10000"/>
                  <a:gd name="connsiteY197" fmla="*/ 1464 h 10000"/>
                  <a:gd name="connsiteX198" fmla="*/ 1380 w 10000"/>
                  <a:gd name="connsiteY198" fmla="*/ 1473 h 10000"/>
                  <a:gd name="connsiteX199" fmla="*/ 1324 w 10000"/>
                  <a:gd name="connsiteY199" fmla="*/ 1477 h 10000"/>
                  <a:gd name="connsiteX200" fmla="*/ 1274 w 10000"/>
                  <a:gd name="connsiteY200" fmla="*/ 1483 h 10000"/>
                  <a:gd name="connsiteX201" fmla="*/ 1244 w 10000"/>
                  <a:gd name="connsiteY201" fmla="*/ 1486 h 10000"/>
                  <a:gd name="connsiteX202" fmla="*/ 1233 w 10000"/>
                  <a:gd name="connsiteY202" fmla="*/ 1486 h 10000"/>
                  <a:gd name="connsiteX203" fmla="*/ 1197 w 10000"/>
                  <a:gd name="connsiteY203" fmla="*/ 1493 h 10000"/>
                  <a:gd name="connsiteX204" fmla="*/ 1180 w 10000"/>
                  <a:gd name="connsiteY204" fmla="*/ 1496 h 10000"/>
                  <a:gd name="connsiteX205" fmla="*/ 1169 w 10000"/>
                  <a:gd name="connsiteY205" fmla="*/ 1496 h 10000"/>
                  <a:gd name="connsiteX206" fmla="*/ 1161 w 10000"/>
                  <a:gd name="connsiteY206" fmla="*/ 1503 h 10000"/>
                  <a:gd name="connsiteX207" fmla="*/ 1155 w 10000"/>
                  <a:gd name="connsiteY207" fmla="*/ 1503 h 10000"/>
                  <a:gd name="connsiteX208" fmla="*/ 501 w 10000"/>
                  <a:gd name="connsiteY208" fmla="*/ 2277 h 10000"/>
                  <a:gd name="connsiteX209" fmla="*/ 396 w 10000"/>
                  <a:gd name="connsiteY209" fmla="*/ 2532 h 10000"/>
                  <a:gd name="connsiteX210" fmla="*/ 324 w 10000"/>
                  <a:gd name="connsiteY210" fmla="*/ 2759 h 10000"/>
                  <a:gd name="connsiteX211" fmla="*/ 274 w 10000"/>
                  <a:gd name="connsiteY211" fmla="*/ 2866 h 10000"/>
                  <a:gd name="connsiteX212" fmla="*/ 202 w 10000"/>
                  <a:gd name="connsiteY212" fmla="*/ 3008 h 10000"/>
                  <a:gd name="connsiteX213" fmla="*/ 211 w 10000"/>
                  <a:gd name="connsiteY213" fmla="*/ 3177 h 10000"/>
                  <a:gd name="connsiteX214" fmla="*/ 235 w 10000"/>
                  <a:gd name="connsiteY214" fmla="*/ 3368 h 10000"/>
                  <a:gd name="connsiteX215" fmla="*/ 266 w 10000"/>
                  <a:gd name="connsiteY215" fmla="*/ 3595 h 10000"/>
                  <a:gd name="connsiteX216" fmla="*/ 299 w 10000"/>
                  <a:gd name="connsiteY216" fmla="*/ 3831 h 10000"/>
                  <a:gd name="connsiteX217" fmla="*/ 305 w 10000"/>
                  <a:gd name="connsiteY217" fmla="*/ 3863 h 10000"/>
                  <a:gd name="connsiteX218" fmla="*/ 341 w 10000"/>
                  <a:gd name="connsiteY218" fmla="*/ 3941 h 10000"/>
                  <a:gd name="connsiteX219" fmla="*/ 186 w 10000"/>
                  <a:gd name="connsiteY219" fmla="*/ 3935 h 10000"/>
                  <a:gd name="connsiteX220" fmla="*/ 30 w 10000"/>
                  <a:gd name="connsiteY220" fmla="*/ 3925 h 10000"/>
                  <a:gd name="connsiteX221" fmla="*/ 0 w 10000"/>
                  <a:gd name="connsiteY221" fmla="*/ 4054 h 10000"/>
                  <a:gd name="connsiteX222" fmla="*/ 14 w 10000"/>
                  <a:gd name="connsiteY222" fmla="*/ 4152 h 10000"/>
                  <a:gd name="connsiteX223" fmla="*/ 22 w 10000"/>
                  <a:gd name="connsiteY223" fmla="*/ 4242 h 10000"/>
                  <a:gd name="connsiteX224" fmla="*/ 30 w 10000"/>
                  <a:gd name="connsiteY224" fmla="*/ 4291 h 10000"/>
                  <a:gd name="connsiteX225" fmla="*/ 102 w 10000"/>
                  <a:gd name="connsiteY225" fmla="*/ 4271 h 10000"/>
                  <a:gd name="connsiteX226" fmla="*/ 155 w 10000"/>
                  <a:gd name="connsiteY226" fmla="*/ 4262 h 10000"/>
                  <a:gd name="connsiteX227" fmla="*/ 410 w 10000"/>
                  <a:gd name="connsiteY227" fmla="*/ 4255 h 10000"/>
                  <a:gd name="connsiteX228" fmla="*/ 418 w 10000"/>
                  <a:gd name="connsiteY228" fmla="*/ 4385 h 10000"/>
                  <a:gd name="connsiteX229" fmla="*/ 429 w 10000"/>
                  <a:gd name="connsiteY229" fmla="*/ 4543 h 10000"/>
                  <a:gd name="connsiteX230" fmla="*/ 443 w 10000"/>
                  <a:gd name="connsiteY230" fmla="*/ 4585 h 10000"/>
                  <a:gd name="connsiteX231" fmla="*/ 465 w 10000"/>
                  <a:gd name="connsiteY231" fmla="*/ 4611 h 10000"/>
                  <a:gd name="connsiteX232" fmla="*/ 468 w 10000"/>
                  <a:gd name="connsiteY232" fmla="*/ 4621 h 10000"/>
                  <a:gd name="connsiteX233" fmla="*/ 474 w 10000"/>
                  <a:gd name="connsiteY233" fmla="*/ 4679 h 10000"/>
                  <a:gd name="connsiteX234" fmla="*/ 554 w 10000"/>
                  <a:gd name="connsiteY234" fmla="*/ 4738 h 10000"/>
                  <a:gd name="connsiteX235" fmla="*/ 637 w 10000"/>
                  <a:gd name="connsiteY235" fmla="*/ 4809 h 10000"/>
                  <a:gd name="connsiteX236" fmla="*/ 704 w 10000"/>
                  <a:gd name="connsiteY236" fmla="*/ 4851 h 10000"/>
                  <a:gd name="connsiteX237" fmla="*/ 740 w 10000"/>
                  <a:gd name="connsiteY237" fmla="*/ 4893 h 10000"/>
                  <a:gd name="connsiteX238" fmla="*/ 756 w 10000"/>
                  <a:gd name="connsiteY238" fmla="*/ 4896 h 10000"/>
                  <a:gd name="connsiteX239" fmla="*/ 767 w 10000"/>
                  <a:gd name="connsiteY239" fmla="*/ 4880 h 10000"/>
                  <a:gd name="connsiteX240" fmla="*/ 806 w 10000"/>
                  <a:gd name="connsiteY240" fmla="*/ 4945 h 10000"/>
                  <a:gd name="connsiteX241" fmla="*/ 886 w 10000"/>
                  <a:gd name="connsiteY241" fmla="*/ 5078 h 10000"/>
                  <a:gd name="connsiteX242" fmla="*/ 911 w 10000"/>
                  <a:gd name="connsiteY242" fmla="*/ 5130 h 10000"/>
                  <a:gd name="connsiteX243" fmla="*/ 920 w 10000"/>
                  <a:gd name="connsiteY243" fmla="*/ 5191 h 10000"/>
                  <a:gd name="connsiteX244" fmla="*/ 920 w 10000"/>
                  <a:gd name="connsiteY244" fmla="*/ 5220 h 10000"/>
                  <a:gd name="connsiteX245" fmla="*/ 911 w 10000"/>
                  <a:gd name="connsiteY245" fmla="*/ 5314 h 10000"/>
                  <a:gd name="connsiteX246" fmla="*/ 898 w 10000"/>
                  <a:gd name="connsiteY246" fmla="*/ 5369 h 10000"/>
                  <a:gd name="connsiteX247" fmla="*/ 895 w 10000"/>
                  <a:gd name="connsiteY247" fmla="*/ 5385 h 10000"/>
                  <a:gd name="connsiteX248" fmla="*/ 895 w 10000"/>
                  <a:gd name="connsiteY248" fmla="*/ 5405 h 10000"/>
                  <a:gd name="connsiteX249" fmla="*/ 898 w 10000"/>
                  <a:gd name="connsiteY249" fmla="*/ 5434 h 10000"/>
                  <a:gd name="connsiteX250" fmla="*/ 911 w 10000"/>
                  <a:gd name="connsiteY250" fmla="*/ 5463 h 10000"/>
                  <a:gd name="connsiteX251" fmla="*/ 920 w 10000"/>
                  <a:gd name="connsiteY251" fmla="*/ 5492 h 10000"/>
                  <a:gd name="connsiteX252" fmla="*/ 934 w 10000"/>
                  <a:gd name="connsiteY252" fmla="*/ 5518 h 10000"/>
                  <a:gd name="connsiteX253" fmla="*/ 1169 w 10000"/>
                  <a:gd name="connsiteY253" fmla="*/ 5738 h 10000"/>
                  <a:gd name="connsiteX254" fmla="*/ 1188 w 10000"/>
                  <a:gd name="connsiteY254" fmla="*/ 5755 h 10000"/>
                  <a:gd name="connsiteX255" fmla="*/ 1216 w 10000"/>
                  <a:gd name="connsiteY255" fmla="*/ 5758 h 10000"/>
                  <a:gd name="connsiteX256" fmla="*/ 1313 w 10000"/>
                  <a:gd name="connsiteY256" fmla="*/ 5774 h 10000"/>
                  <a:gd name="connsiteX257" fmla="*/ 1349 w 10000"/>
                  <a:gd name="connsiteY257" fmla="*/ 5787 h 10000"/>
                  <a:gd name="connsiteX258" fmla="*/ 1393 w 10000"/>
                  <a:gd name="connsiteY258" fmla="*/ 5793 h 10000"/>
                  <a:gd name="connsiteX259" fmla="*/ 1393 w 10000"/>
                  <a:gd name="connsiteY259" fmla="*/ 5797 h 10000"/>
                  <a:gd name="connsiteX260" fmla="*/ 1421 w 10000"/>
                  <a:gd name="connsiteY260" fmla="*/ 5810 h 10000"/>
                  <a:gd name="connsiteX261" fmla="*/ 1446 w 10000"/>
                  <a:gd name="connsiteY261" fmla="*/ 5829 h 10000"/>
                  <a:gd name="connsiteX262" fmla="*/ 1460 w 10000"/>
                  <a:gd name="connsiteY262" fmla="*/ 5842 h 10000"/>
                  <a:gd name="connsiteX263" fmla="*/ 1476 w 10000"/>
                  <a:gd name="connsiteY263" fmla="*/ 5848 h 10000"/>
                  <a:gd name="connsiteX264" fmla="*/ 1501 w 10000"/>
                  <a:gd name="connsiteY264" fmla="*/ 5852 h 10000"/>
                  <a:gd name="connsiteX265" fmla="*/ 1532 w 10000"/>
                  <a:gd name="connsiteY265" fmla="*/ 5887 h 10000"/>
                  <a:gd name="connsiteX266" fmla="*/ 1565 w 10000"/>
                  <a:gd name="connsiteY266" fmla="*/ 5942 h 10000"/>
                  <a:gd name="connsiteX267" fmla="*/ 1587 w 10000"/>
                  <a:gd name="connsiteY267" fmla="*/ 5972 h 10000"/>
                  <a:gd name="connsiteX268" fmla="*/ 1612 w 10000"/>
                  <a:gd name="connsiteY268" fmla="*/ 5955 h 10000"/>
                  <a:gd name="connsiteX269" fmla="*/ 1679 w 10000"/>
                  <a:gd name="connsiteY269" fmla="*/ 6049 h 10000"/>
                  <a:gd name="connsiteX270" fmla="*/ 1720 w 10000"/>
                  <a:gd name="connsiteY270" fmla="*/ 6108 h 10000"/>
                  <a:gd name="connsiteX271" fmla="*/ 1751 w 10000"/>
                  <a:gd name="connsiteY271" fmla="*/ 6133 h 10000"/>
                  <a:gd name="connsiteX272" fmla="*/ 1792 w 10000"/>
                  <a:gd name="connsiteY272" fmla="*/ 6169 h 10000"/>
                  <a:gd name="connsiteX273" fmla="*/ 1801 w 10000"/>
                  <a:gd name="connsiteY273" fmla="*/ 6172 h 10000"/>
                  <a:gd name="connsiteX274" fmla="*/ 1814 w 10000"/>
                  <a:gd name="connsiteY274" fmla="*/ 6286 h 10000"/>
                  <a:gd name="connsiteX275" fmla="*/ 1817 w 10000"/>
                  <a:gd name="connsiteY275" fmla="*/ 6331 h 10000"/>
                  <a:gd name="connsiteX276" fmla="*/ 1809 w 10000"/>
                  <a:gd name="connsiteY276" fmla="*/ 6444 h 10000"/>
                  <a:gd name="connsiteX277" fmla="*/ 1801 w 10000"/>
                  <a:gd name="connsiteY277" fmla="*/ 6499 h 10000"/>
                  <a:gd name="connsiteX278" fmla="*/ 1781 w 10000"/>
                  <a:gd name="connsiteY278" fmla="*/ 6522 h 10000"/>
                  <a:gd name="connsiteX279" fmla="*/ 1773 w 10000"/>
                  <a:gd name="connsiteY279" fmla="*/ 6541 h 10000"/>
                  <a:gd name="connsiteX280" fmla="*/ 1762 w 10000"/>
                  <a:gd name="connsiteY280" fmla="*/ 6571 h 10000"/>
                  <a:gd name="connsiteX281" fmla="*/ 1767 w 10000"/>
                  <a:gd name="connsiteY281" fmla="*/ 6622 h 10000"/>
                  <a:gd name="connsiteX282" fmla="*/ 1767 w 10000"/>
                  <a:gd name="connsiteY282" fmla="*/ 6665 h 10000"/>
                  <a:gd name="connsiteX283" fmla="*/ 1767 w 10000"/>
                  <a:gd name="connsiteY283" fmla="*/ 6694 h 10000"/>
                  <a:gd name="connsiteX284" fmla="*/ 1776 w 10000"/>
                  <a:gd name="connsiteY284" fmla="*/ 6726 h 10000"/>
                  <a:gd name="connsiteX285" fmla="*/ 1776 w 10000"/>
                  <a:gd name="connsiteY285" fmla="*/ 6745 h 10000"/>
                  <a:gd name="connsiteX286" fmla="*/ 1767 w 10000"/>
                  <a:gd name="connsiteY286" fmla="*/ 6765 h 10000"/>
                  <a:gd name="connsiteX287" fmla="*/ 1762 w 10000"/>
                  <a:gd name="connsiteY287" fmla="*/ 6804 h 10000"/>
                  <a:gd name="connsiteX288" fmla="*/ 1753 w 10000"/>
                  <a:gd name="connsiteY288" fmla="*/ 6839 h 10000"/>
                  <a:gd name="connsiteX289" fmla="*/ 1742 w 10000"/>
                  <a:gd name="connsiteY289" fmla="*/ 6849 h 10000"/>
                  <a:gd name="connsiteX290" fmla="*/ 1726 w 10000"/>
                  <a:gd name="connsiteY290" fmla="*/ 6849 h 10000"/>
                  <a:gd name="connsiteX291" fmla="*/ 1712 w 10000"/>
                  <a:gd name="connsiteY291" fmla="*/ 6852 h 10000"/>
                  <a:gd name="connsiteX292" fmla="*/ 1640 w 10000"/>
                  <a:gd name="connsiteY292" fmla="*/ 6953 h 10000"/>
                  <a:gd name="connsiteX293" fmla="*/ 1493 w 10000"/>
                  <a:gd name="connsiteY293" fmla="*/ 7105 h 10000"/>
                  <a:gd name="connsiteX294" fmla="*/ 1490 w 10000"/>
                  <a:gd name="connsiteY294" fmla="*/ 7124 h 10000"/>
                  <a:gd name="connsiteX295" fmla="*/ 1468 w 10000"/>
                  <a:gd name="connsiteY295" fmla="*/ 7137 h 10000"/>
                  <a:gd name="connsiteX296" fmla="*/ 1454 w 10000"/>
                  <a:gd name="connsiteY296" fmla="*/ 7144 h 10000"/>
                  <a:gd name="connsiteX297" fmla="*/ 1452 w 10000"/>
                  <a:gd name="connsiteY297" fmla="*/ 7157 h 10000"/>
                  <a:gd name="connsiteX298" fmla="*/ 1446 w 10000"/>
                  <a:gd name="connsiteY298" fmla="*/ 7199 h 10000"/>
                  <a:gd name="connsiteX299" fmla="*/ 1476 w 10000"/>
                  <a:gd name="connsiteY299" fmla="*/ 7247 h 10000"/>
                  <a:gd name="connsiteX300" fmla="*/ 1501 w 10000"/>
                  <a:gd name="connsiteY300" fmla="*/ 7270 h 10000"/>
                  <a:gd name="connsiteX301" fmla="*/ 1518 w 10000"/>
                  <a:gd name="connsiteY301" fmla="*/ 7286 h 10000"/>
                  <a:gd name="connsiteX302" fmla="*/ 1524 w 10000"/>
                  <a:gd name="connsiteY302" fmla="*/ 7306 h 10000"/>
                  <a:gd name="connsiteX303" fmla="*/ 1540 w 10000"/>
                  <a:gd name="connsiteY303" fmla="*/ 7322 h 10000"/>
                  <a:gd name="connsiteX304" fmla="*/ 1565 w 10000"/>
                  <a:gd name="connsiteY304" fmla="*/ 7325 h 10000"/>
                  <a:gd name="connsiteX305" fmla="*/ 1590 w 10000"/>
                  <a:gd name="connsiteY305" fmla="*/ 7332 h 10000"/>
                  <a:gd name="connsiteX306" fmla="*/ 1615 w 10000"/>
                  <a:gd name="connsiteY306" fmla="*/ 7345 h 10000"/>
                  <a:gd name="connsiteX307" fmla="*/ 1662 w 10000"/>
                  <a:gd name="connsiteY307" fmla="*/ 7370 h 10000"/>
                  <a:gd name="connsiteX308" fmla="*/ 1670 w 10000"/>
                  <a:gd name="connsiteY308" fmla="*/ 7351 h 10000"/>
                  <a:gd name="connsiteX309" fmla="*/ 1726 w 10000"/>
                  <a:gd name="connsiteY309" fmla="*/ 7354 h 10000"/>
                  <a:gd name="connsiteX310" fmla="*/ 1726 w 10000"/>
                  <a:gd name="connsiteY310" fmla="*/ 7400 h 10000"/>
                  <a:gd name="connsiteX311" fmla="*/ 1773 w 10000"/>
                  <a:gd name="connsiteY311" fmla="*/ 7409 h 10000"/>
                  <a:gd name="connsiteX312" fmla="*/ 1806 w 10000"/>
                  <a:gd name="connsiteY312" fmla="*/ 7416 h 10000"/>
                  <a:gd name="connsiteX313" fmla="*/ 1839 w 10000"/>
                  <a:gd name="connsiteY313" fmla="*/ 7403 h 10000"/>
                  <a:gd name="connsiteX314" fmla="*/ 1886 w 10000"/>
                  <a:gd name="connsiteY314" fmla="*/ 7403 h 10000"/>
                  <a:gd name="connsiteX315" fmla="*/ 1898 w 10000"/>
                  <a:gd name="connsiteY315" fmla="*/ 7403 h 10000"/>
                  <a:gd name="connsiteX316" fmla="*/ 1914 w 10000"/>
                  <a:gd name="connsiteY316" fmla="*/ 7494 h 10000"/>
                  <a:gd name="connsiteX317" fmla="*/ 1895 w 10000"/>
                  <a:gd name="connsiteY317" fmla="*/ 7523 h 10000"/>
                  <a:gd name="connsiteX318" fmla="*/ 1825 w 10000"/>
                  <a:gd name="connsiteY318" fmla="*/ 7617 h 10000"/>
                  <a:gd name="connsiteX319" fmla="*/ 1776 w 10000"/>
                  <a:gd name="connsiteY319" fmla="*/ 7691 h 10000"/>
                  <a:gd name="connsiteX320" fmla="*/ 1781 w 10000"/>
                  <a:gd name="connsiteY320" fmla="*/ 7723 h 10000"/>
                  <a:gd name="connsiteX321" fmla="*/ 1767 w 10000"/>
                  <a:gd name="connsiteY321" fmla="*/ 7759 h 10000"/>
                  <a:gd name="connsiteX322" fmla="*/ 1762 w 10000"/>
                  <a:gd name="connsiteY322" fmla="*/ 7817 h 10000"/>
                  <a:gd name="connsiteX323" fmla="*/ 1762 w 10000"/>
                  <a:gd name="connsiteY323" fmla="*/ 7856 h 10000"/>
                  <a:gd name="connsiteX324" fmla="*/ 1776 w 10000"/>
                  <a:gd name="connsiteY324" fmla="*/ 7892 h 10000"/>
                  <a:gd name="connsiteX325" fmla="*/ 1784 w 10000"/>
                  <a:gd name="connsiteY325" fmla="*/ 7902 h 10000"/>
                  <a:gd name="connsiteX326" fmla="*/ 1801 w 10000"/>
                  <a:gd name="connsiteY326" fmla="*/ 7908 h 10000"/>
                  <a:gd name="connsiteX327" fmla="*/ 1809 w 10000"/>
                  <a:gd name="connsiteY327" fmla="*/ 7911 h 10000"/>
                  <a:gd name="connsiteX328" fmla="*/ 1801 w 10000"/>
                  <a:gd name="connsiteY328" fmla="*/ 7940 h 10000"/>
                  <a:gd name="connsiteX329" fmla="*/ 1798 w 10000"/>
                  <a:gd name="connsiteY329" fmla="*/ 7979 h 10000"/>
                  <a:gd name="connsiteX330" fmla="*/ 1806 w 10000"/>
                  <a:gd name="connsiteY330" fmla="*/ 8002 h 10000"/>
                  <a:gd name="connsiteX331" fmla="*/ 1823 w 10000"/>
                  <a:gd name="connsiteY331" fmla="*/ 8021 h 10000"/>
                  <a:gd name="connsiteX332" fmla="*/ 1834 w 10000"/>
                  <a:gd name="connsiteY332" fmla="*/ 8044 h 10000"/>
                  <a:gd name="connsiteX333" fmla="*/ 1839 w 10000"/>
                  <a:gd name="connsiteY333" fmla="*/ 8073 h 10000"/>
                  <a:gd name="connsiteX334" fmla="*/ 1842 w 10000"/>
                  <a:gd name="connsiteY334" fmla="*/ 8106 h 10000"/>
                  <a:gd name="connsiteX335" fmla="*/ 1839 w 10000"/>
                  <a:gd name="connsiteY335" fmla="*/ 8144 h 10000"/>
                  <a:gd name="connsiteX336" fmla="*/ 1856 w 10000"/>
                  <a:gd name="connsiteY336" fmla="*/ 8164 h 10000"/>
                  <a:gd name="connsiteX337" fmla="*/ 1886 w 10000"/>
                  <a:gd name="connsiteY337" fmla="*/ 8193 h 10000"/>
                  <a:gd name="connsiteX338" fmla="*/ 1922 w 10000"/>
                  <a:gd name="connsiteY338" fmla="*/ 8206 h 10000"/>
                  <a:gd name="connsiteX339" fmla="*/ 1967 w 10000"/>
                  <a:gd name="connsiteY339" fmla="*/ 8203 h 10000"/>
                  <a:gd name="connsiteX340" fmla="*/ 1986 w 10000"/>
                  <a:gd name="connsiteY340" fmla="*/ 8212 h 10000"/>
                  <a:gd name="connsiteX341" fmla="*/ 2000 w 10000"/>
                  <a:gd name="connsiteY341" fmla="*/ 8232 h 10000"/>
                  <a:gd name="connsiteX342" fmla="*/ 2033 w 10000"/>
                  <a:gd name="connsiteY342" fmla="*/ 8258 h 10000"/>
                  <a:gd name="connsiteX343" fmla="*/ 2050 w 10000"/>
                  <a:gd name="connsiteY343" fmla="*/ 8271 h 10000"/>
                  <a:gd name="connsiteX344" fmla="*/ 2089 w 10000"/>
                  <a:gd name="connsiteY344" fmla="*/ 8280 h 10000"/>
                  <a:gd name="connsiteX345" fmla="*/ 2122 w 10000"/>
                  <a:gd name="connsiteY345" fmla="*/ 8300 h 10000"/>
                  <a:gd name="connsiteX346" fmla="*/ 2163 w 10000"/>
                  <a:gd name="connsiteY346" fmla="*/ 8332 h 10000"/>
                  <a:gd name="connsiteX347" fmla="*/ 2172 w 10000"/>
                  <a:gd name="connsiteY347" fmla="*/ 8335 h 10000"/>
                  <a:gd name="connsiteX348" fmla="*/ 2177 w 10000"/>
                  <a:gd name="connsiteY348" fmla="*/ 8345 h 10000"/>
                  <a:gd name="connsiteX349" fmla="*/ 2163 w 10000"/>
                  <a:gd name="connsiteY349" fmla="*/ 8371 h 10000"/>
                  <a:gd name="connsiteX350" fmla="*/ 2139 w 10000"/>
                  <a:gd name="connsiteY350" fmla="*/ 8423 h 10000"/>
                  <a:gd name="connsiteX351" fmla="*/ 2130 w 10000"/>
                  <a:gd name="connsiteY351" fmla="*/ 8439 h 10000"/>
                  <a:gd name="connsiteX352" fmla="*/ 2105 w 10000"/>
                  <a:gd name="connsiteY352" fmla="*/ 8446 h 10000"/>
                  <a:gd name="connsiteX353" fmla="*/ 2080 w 10000"/>
                  <a:gd name="connsiteY353" fmla="*/ 8449 h 10000"/>
                  <a:gd name="connsiteX354" fmla="*/ 2075 w 10000"/>
                  <a:gd name="connsiteY354" fmla="*/ 8459 h 10000"/>
                  <a:gd name="connsiteX355" fmla="*/ 2072 w 10000"/>
                  <a:gd name="connsiteY355" fmla="*/ 8475 h 10000"/>
                  <a:gd name="connsiteX356" fmla="*/ 2080 w 10000"/>
                  <a:gd name="connsiteY356" fmla="*/ 8484 h 10000"/>
                  <a:gd name="connsiteX357" fmla="*/ 2100 w 10000"/>
                  <a:gd name="connsiteY357" fmla="*/ 8475 h 10000"/>
                  <a:gd name="connsiteX358" fmla="*/ 2141 w 10000"/>
                  <a:gd name="connsiteY358" fmla="*/ 8478 h 10000"/>
                  <a:gd name="connsiteX359" fmla="*/ 2172 w 10000"/>
                  <a:gd name="connsiteY359" fmla="*/ 8475 h 10000"/>
                  <a:gd name="connsiteX360" fmla="*/ 2188 w 10000"/>
                  <a:gd name="connsiteY360" fmla="*/ 8475 h 10000"/>
                  <a:gd name="connsiteX361" fmla="*/ 2222 w 10000"/>
                  <a:gd name="connsiteY361" fmla="*/ 8497 h 10000"/>
                  <a:gd name="connsiteX362" fmla="*/ 2252 w 10000"/>
                  <a:gd name="connsiteY362" fmla="*/ 8514 h 10000"/>
                  <a:gd name="connsiteX363" fmla="*/ 2274 w 10000"/>
                  <a:gd name="connsiteY363" fmla="*/ 8514 h 10000"/>
                  <a:gd name="connsiteX364" fmla="*/ 2299 w 10000"/>
                  <a:gd name="connsiteY364" fmla="*/ 8504 h 10000"/>
                  <a:gd name="connsiteX365" fmla="*/ 2310 w 10000"/>
                  <a:gd name="connsiteY365" fmla="*/ 8504 h 10000"/>
                  <a:gd name="connsiteX366" fmla="*/ 2319 w 10000"/>
                  <a:gd name="connsiteY366" fmla="*/ 8484 h 10000"/>
                  <a:gd name="connsiteX367" fmla="*/ 2338 w 10000"/>
                  <a:gd name="connsiteY367" fmla="*/ 8494 h 10000"/>
                  <a:gd name="connsiteX368" fmla="*/ 2338 w 10000"/>
                  <a:gd name="connsiteY368" fmla="*/ 8552 h 10000"/>
                  <a:gd name="connsiteX369" fmla="*/ 2366 w 10000"/>
                  <a:gd name="connsiteY369" fmla="*/ 8572 h 10000"/>
                  <a:gd name="connsiteX370" fmla="*/ 2382 w 10000"/>
                  <a:gd name="connsiteY370" fmla="*/ 8582 h 10000"/>
                  <a:gd name="connsiteX371" fmla="*/ 2435 w 10000"/>
                  <a:gd name="connsiteY371" fmla="*/ 8552 h 10000"/>
                  <a:gd name="connsiteX372" fmla="*/ 2443 w 10000"/>
                  <a:gd name="connsiteY372" fmla="*/ 8552 h 10000"/>
                  <a:gd name="connsiteX373" fmla="*/ 2454 w 10000"/>
                  <a:gd name="connsiteY373" fmla="*/ 8552 h 10000"/>
                  <a:gd name="connsiteX374" fmla="*/ 2471 w 10000"/>
                  <a:gd name="connsiteY374" fmla="*/ 8546 h 10000"/>
                  <a:gd name="connsiteX375" fmla="*/ 2488 w 10000"/>
                  <a:gd name="connsiteY375" fmla="*/ 8536 h 10000"/>
                  <a:gd name="connsiteX376" fmla="*/ 2501 w 10000"/>
                  <a:gd name="connsiteY376" fmla="*/ 8533 h 10000"/>
                  <a:gd name="connsiteX377" fmla="*/ 2512 w 10000"/>
                  <a:gd name="connsiteY377" fmla="*/ 8533 h 10000"/>
                  <a:gd name="connsiteX378" fmla="*/ 2521 w 10000"/>
                  <a:gd name="connsiteY378" fmla="*/ 8546 h 10000"/>
                  <a:gd name="connsiteX379" fmla="*/ 2521 w 10000"/>
                  <a:gd name="connsiteY379" fmla="*/ 8572 h 10000"/>
                  <a:gd name="connsiteX380" fmla="*/ 2535 w 10000"/>
                  <a:gd name="connsiteY380" fmla="*/ 8588 h 10000"/>
                  <a:gd name="connsiteX381" fmla="*/ 2551 w 10000"/>
                  <a:gd name="connsiteY381" fmla="*/ 8582 h 10000"/>
                  <a:gd name="connsiteX382" fmla="*/ 2560 w 10000"/>
                  <a:gd name="connsiteY382" fmla="*/ 8582 h 10000"/>
                  <a:gd name="connsiteX383" fmla="*/ 2573 w 10000"/>
                  <a:gd name="connsiteY383" fmla="*/ 8588 h 10000"/>
                  <a:gd name="connsiteX384" fmla="*/ 2584 w 10000"/>
                  <a:gd name="connsiteY384" fmla="*/ 8591 h 10000"/>
                  <a:gd name="connsiteX385" fmla="*/ 2590 w 10000"/>
                  <a:gd name="connsiteY385" fmla="*/ 8598 h 10000"/>
                  <a:gd name="connsiteX386" fmla="*/ 2598 w 10000"/>
                  <a:gd name="connsiteY386" fmla="*/ 8608 h 10000"/>
                  <a:gd name="connsiteX387" fmla="*/ 2607 w 10000"/>
                  <a:gd name="connsiteY387" fmla="*/ 8617 h 10000"/>
                  <a:gd name="connsiteX388" fmla="*/ 2618 w 10000"/>
                  <a:gd name="connsiteY388" fmla="*/ 8617 h 10000"/>
                  <a:gd name="connsiteX389" fmla="*/ 2640 w 10000"/>
                  <a:gd name="connsiteY389" fmla="*/ 8608 h 10000"/>
                  <a:gd name="connsiteX390" fmla="*/ 2670 w 10000"/>
                  <a:gd name="connsiteY390" fmla="*/ 8598 h 10000"/>
                  <a:gd name="connsiteX391" fmla="*/ 2673 w 10000"/>
                  <a:gd name="connsiteY391" fmla="*/ 8598 h 10000"/>
                  <a:gd name="connsiteX392" fmla="*/ 2690 w 10000"/>
                  <a:gd name="connsiteY392" fmla="*/ 8598 h 10000"/>
                  <a:gd name="connsiteX393" fmla="*/ 2698 w 10000"/>
                  <a:gd name="connsiteY393" fmla="*/ 8598 h 10000"/>
                  <a:gd name="connsiteX394" fmla="*/ 2712 w 10000"/>
                  <a:gd name="connsiteY394" fmla="*/ 8598 h 10000"/>
                  <a:gd name="connsiteX395" fmla="*/ 2726 w 10000"/>
                  <a:gd name="connsiteY395" fmla="*/ 8591 h 10000"/>
                  <a:gd name="connsiteX396" fmla="*/ 2737 w 10000"/>
                  <a:gd name="connsiteY396" fmla="*/ 8588 h 10000"/>
                  <a:gd name="connsiteX397" fmla="*/ 2759 w 10000"/>
                  <a:gd name="connsiteY397" fmla="*/ 8582 h 10000"/>
                  <a:gd name="connsiteX398" fmla="*/ 2770 w 10000"/>
                  <a:gd name="connsiteY398" fmla="*/ 8578 h 10000"/>
                  <a:gd name="connsiteX399" fmla="*/ 2784 w 10000"/>
                  <a:gd name="connsiteY399" fmla="*/ 8572 h 10000"/>
                  <a:gd name="connsiteX400" fmla="*/ 2795 w 10000"/>
                  <a:gd name="connsiteY400" fmla="*/ 8572 h 10000"/>
                  <a:gd name="connsiteX401" fmla="*/ 2803 w 10000"/>
                  <a:gd name="connsiteY401" fmla="*/ 8588 h 10000"/>
                  <a:gd name="connsiteX402" fmla="*/ 2803 w 10000"/>
                  <a:gd name="connsiteY402" fmla="*/ 8591 h 10000"/>
                  <a:gd name="connsiteX403" fmla="*/ 2803 w 10000"/>
                  <a:gd name="connsiteY403" fmla="*/ 8601 h 10000"/>
                  <a:gd name="connsiteX404" fmla="*/ 2809 w 10000"/>
                  <a:gd name="connsiteY404" fmla="*/ 8601 h 10000"/>
                  <a:gd name="connsiteX405" fmla="*/ 2823 w 10000"/>
                  <a:gd name="connsiteY405" fmla="*/ 8598 h 10000"/>
                  <a:gd name="connsiteX406" fmla="*/ 2831 w 10000"/>
                  <a:gd name="connsiteY406" fmla="*/ 8598 h 10000"/>
                  <a:gd name="connsiteX407" fmla="*/ 2839 w 10000"/>
                  <a:gd name="connsiteY407" fmla="*/ 8601 h 10000"/>
                  <a:gd name="connsiteX408" fmla="*/ 2848 w 10000"/>
                  <a:gd name="connsiteY408" fmla="*/ 8598 h 10000"/>
                  <a:gd name="connsiteX409" fmla="*/ 2856 w 10000"/>
                  <a:gd name="connsiteY409" fmla="*/ 8601 h 10000"/>
                  <a:gd name="connsiteX410" fmla="*/ 2859 w 10000"/>
                  <a:gd name="connsiteY410" fmla="*/ 8601 h 10000"/>
                  <a:gd name="connsiteX411" fmla="*/ 2864 w 10000"/>
                  <a:gd name="connsiteY411" fmla="*/ 8598 h 10000"/>
                  <a:gd name="connsiteX412" fmla="*/ 2889 w 10000"/>
                  <a:gd name="connsiteY412" fmla="*/ 8611 h 10000"/>
                  <a:gd name="connsiteX413" fmla="*/ 2906 w 10000"/>
                  <a:gd name="connsiteY413" fmla="*/ 8620 h 10000"/>
                  <a:gd name="connsiteX414" fmla="*/ 2914 w 10000"/>
                  <a:gd name="connsiteY414" fmla="*/ 8627 h 10000"/>
                  <a:gd name="connsiteX415" fmla="*/ 2920 w 10000"/>
                  <a:gd name="connsiteY415" fmla="*/ 8640 h 10000"/>
                  <a:gd name="connsiteX416" fmla="*/ 2922 w 10000"/>
                  <a:gd name="connsiteY416" fmla="*/ 8666 h 10000"/>
                  <a:gd name="connsiteX417" fmla="*/ 2922 w 10000"/>
                  <a:gd name="connsiteY417" fmla="*/ 8692 h 10000"/>
                  <a:gd name="connsiteX418" fmla="*/ 2939 w 10000"/>
                  <a:gd name="connsiteY418" fmla="*/ 8695 h 10000"/>
                  <a:gd name="connsiteX419" fmla="*/ 2953 w 10000"/>
                  <a:gd name="connsiteY419" fmla="*/ 8695 h 10000"/>
                  <a:gd name="connsiteX420" fmla="*/ 2961 w 10000"/>
                  <a:gd name="connsiteY420" fmla="*/ 8695 h 10000"/>
                  <a:gd name="connsiteX421" fmla="*/ 2972 w 10000"/>
                  <a:gd name="connsiteY421" fmla="*/ 8692 h 10000"/>
                  <a:gd name="connsiteX422" fmla="*/ 2981 w 10000"/>
                  <a:gd name="connsiteY422" fmla="*/ 8685 h 10000"/>
                  <a:gd name="connsiteX423" fmla="*/ 2989 w 10000"/>
                  <a:gd name="connsiteY423" fmla="*/ 8685 h 10000"/>
                  <a:gd name="connsiteX424" fmla="*/ 3008 w 10000"/>
                  <a:gd name="connsiteY424" fmla="*/ 8685 h 10000"/>
                  <a:gd name="connsiteX425" fmla="*/ 3028 w 10000"/>
                  <a:gd name="connsiteY425" fmla="*/ 8695 h 10000"/>
                  <a:gd name="connsiteX426" fmla="*/ 3042 w 10000"/>
                  <a:gd name="connsiteY426" fmla="*/ 8695 h 10000"/>
                  <a:gd name="connsiteX427" fmla="*/ 3053 w 10000"/>
                  <a:gd name="connsiteY427" fmla="*/ 8676 h 10000"/>
                  <a:gd name="connsiteX428" fmla="*/ 3061 w 10000"/>
                  <a:gd name="connsiteY428" fmla="*/ 8666 h 10000"/>
                  <a:gd name="connsiteX429" fmla="*/ 3066 w 10000"/>
                  <a:gd name="connsiteY429" fmla="*/ 8656 h 10000"/>
                  <a:gd name="connsiteX430" fmla="*/ 3091 w 10000"/>
                  <a:gd name="connsiteY430" fmla="*/ 8659 h 10000"/>
                  <a:gd name="connsiteX431" fmla="*/ 3105 w 10000"/>
                  <a:gd name="connsiteY431" fmla="*/ 8659 h 10000"/>
                  <a:gd name="connsiteX432" fmla="*/ 3108 w 10000"/>
                  <a:gd name="connsiteY432" fmla="*/ 8650 h 10000"/>
                  <a:gd name="connsiteX433" fmla="*/ 3147 w 10000"/>
                  <a:gd name="connsiteY433" fmla="*/ 8588 h 10000"/>
                  <a:gd name="connsiteX434" fmla="*/ 3150 w 10000"/>
                  <a:gd name="connsiteY434" fmla="*/ 8598 h 10000"/>
                  <a:gd name="connsiteX435" fmla="*/ 3163 w 10000"/>
                  <a:gd name="connsiteY435" fmla="*/ 8601 h 10000"/>
                  <a:gd name="connsiteX436" fmla="*/ 3180 w 10000"/>
                  <a:gd name="connsiteY436" fmla="*/ 8608 h 10000"/>
                  <a:gd name="connsiteX437" fmla="*/ 3188 w 10000"/>
                  <a:gd name="connsiteY437" fmla="*/ 8611 h 10000"/>
                  <a:gd name="connsiteX438" fmla="*/ 3227 w 10000"/>
                  <a:gd name="connsiteY438" fmla="*/ 8620 h 10000"/>
                  <a:gd name="connsiteX439" fmla="*/ 3238 w 10000"/>
                  <a:gd name="connsiteY439" fmla="*/ 8617 h 10000"/>
                  <a:gd name="connsiteX440" fmla="*/ 3247 w 10000"/>
                  <a:gd name="connsiteY440" fmla="*/ 8601 h 10000"/>
                  <a:gd name="connsiteX441" fmla="*/ 3269 w 10000"/>
                  <a:gd name="connsiteY441" fmla="*/ 8611 h 10000"/>
                  <a:gd name="connsiteX442" fmla="*/ 3277 w 10000"/>
                  <a:gd name="connsiteY442" fmla="*/ 8617 h 10000"/>
                  <a:gd name="connsiteX443" fmla="*/ 3285 w 10000"/>
                  <a:gd name="connsiteY443" fmla="*/ 8611 h 10000"/>
                  <a:gd name="connsiteX444" fmla="*/ 3307 w 10000"/>
                  <a:gd name="connsiteY444" fmla="*/ 8611 h 10000"/>
                  <a:gd name="connsiteX445" fmla="*/ 3319 w 10000"/>
                  <a:gd name="connsiteY445" fmla="*/ 8617 h 10000"/>
                  <a:gd name="connsiteX446" fmla="*/ 3324 w 10000"/>
                  <a:gd name="connsiteY446" fmla="*/ 8617 h 10000"/>
                  <a:gd name="connsiteX447" fmla="*/ 3327 w 10000"/>
                  <a:gd name="connsiteY447" fmla="*/ 8620 h 10000"/>
                  <a:gd name="connsiteX448" fmla="*/ 3341 w 10000"/>
                  <a:gd name="connsiteY448" fmla="*/ 8620 h 10000"/>
                  <a:gd name="connsiteX449" fmla="*/ 3357 w 10000"/>
                  <a:gd name="connsiteY449" fmla="*/ 8620 h 10000"/>
                  <a:gd name="connsiteX450" fmla="*/ 3374 w 10000"/>
                  <a:gd name="connsiteY450" fmla="*/ 8620 h 10000"/>
                  <a:gd name="connsiteX451" fmla="*/ 3382 w 10000"/>
                  <a:gd name="connsiteY451" fmla="*/ 8620 h 10000"/>
                  <a:gd name="connsiteX452" fmla="*/ 3399 w 10000"/>
                  <a:gd name="connsiteY452" fmla="*/ 8611 h 10000"/>
                  <a:gd name="connsiteX453" fmla="*/ 3413 w 10000"/>
                  <a:gd name="connsiteY453" fmla="*/ 8601 h 10000"/>
                  <a:gd name="connsiteX454" fmla="*/ 3421 w 10000"/>
                  <a:gd name="connsiteY454" fmla="*/ 8588 h 10000"/>
                  <a:gd name="connsiteX455" fmla="*/ 3421 w 10000"/>
                  <a:gd name="connsiteY455" fmla="*/ 8572 h 10000"/>
                  <a:gd name="connsiteX456" fmla="*/ 3421 w 10000"/>
                  <a:gd name="connsiteY456" fmla="*/ 8552 h 10000"/>
                  <a:gd name="connsiteX457" fmla="*/ 3424 w 10000"/>
                  <a:gd name="connsiteY457" fmla="*/ 8533 h 10000"/>
                  <a:gd name="connsiteX458" fmla="*/ 3432 w 10000"/>
                  <a:gd name="connsiteY458" fmla="*/ 8523 h 10000"/>
                  <a:gd name="connsiteX459" fmla="*/ 3446 w 10000"/>
                  <a:gd name="connsiteY459" fmla="*/ 8523 h 10000"/>
                  <a:gd name="connsiteX460" fmla="*/ 3457 w 10000"/>
                  <a:gd name="connsiteY460" fmla="*/ 8523 h 10000"/>
                  <a:gd name="connsiteX461" fmla="*/ 3476 w 10000"/>
                  <a:gd name="connsiteY461" fmla="*/ 8533 h 10000"/>
                  <a:gd name="connsiteX462" fmla="*/ 3485 w 10000"/>
                  <a:gd name="connsiteY462" fmla="*/ 8536 h 10000"/>
                  <a:gd name="connsiteX463" fmla="*/ 3501 w 10000"/>
                  <a:gd name="connsiteY463" fmla="*/ 8527 h 10000"/>
                  <a:gd name="connsiteX464" fmla="*/ 3504 w 10000"/>
                  <a:gd name="connsiteY464" fmla="*/ 8514 h 10000"/>
                  <a:gd name="connsiteX465" fmla="*/ 3510 w 10000"/>
                  <a:gd name="connsiteY465" fmla="*/ 8497 h 10000"/>
                  <a:gd name="connsiteX466" fmla="*/ 3537 w 10000"/>
                  <a:gd name="connsiteY466" fmla="*/ 8484 h 10000"/>
                  <a:gd name="connsiteX467" fmla="*/ 3562 w 10000"/>
                  <a:gd name="connsiteY467" fmla="*/ 8488 h 10000"/>
                  <a:gd name="connsiteX468" fmla="*/ 3568 w 10000"/>
                  <a:gd name="connsiteY468" fmla="*/ 8484 h 10000"/>
                  <a:gd name="connsiteX469" fmla="*/ 3584 w 10000"/>
                  <a:gd name="connsiteY469" fmla="*/ 8494 h 10000"/>
                  <a:gd name="connsiteX470" fmla="*/ 3593 w 10000"/>
                  <a:gd name="connsiteY470" fmla="*/ 8507 h 10000"/>
                  <a:gd name="connsiteX471" fmla="*/ 3618 w 10000"/>
                  <a:gd name="connsiteY471" fmla="*/ 8497 h 10000"/>
                  <a:gd name="connsiteX472" fmla="*/ 3643 w 10000"/>
                  <a:gd name="connsiteY472" fmla="*/ 8475 h 10000"/>
                  <a:gd name="connsiteX473" fmla="*/ 3657 w 10000"/>
                  <a:gd name="connsiteY473" fmla="*/ 8478 h 10000"/>
                  <a:gd name="connsiteX474" fmla="*/ 3670 w 10000"/>
                  <a:gd name="connsiteY474" fmla="*/ 8475 h 10000"/>
                  <a:gd name="connsiteX475" fmla="*/ 3673 w 10000"/>
                  <a:gd name="connsiteY475" fmla="*/ 8468 h 10000"/>
                  <a:gd name="connsiteX476" fmla="*/ 3681 w 10000"/>
                  <a:gd name="connsiteY476" fmla="*/ 8468 h 10000"/>
                  <a:gd name="connsiteX477" fmla="*/ 3698 w 10000"/>
                  <a:gd name="connsiteY477" fmla="*/ 8478 h 10000"/>
                  <a:gd name="connsiteX478" fmla="*/ 3720 w 10000"/>
                  <a:gd name="connsiteY478" fmla="*/ 8497 h 10000"/>
                  <a:gd name="connsiteX479" fmla="*/ 3715 w 10000"/>
                  <a:gd name="connsiteY479" fmla="*/ 8504 h 10000"/>
                  <a:gd name="connsiteX480" fmla="*/ 3729 w 10000"/>
                  <a:gd name="connsiteY480" fmla="*/ 8514 h 10000"/>
                  <a:gd name="connsiteX481" fmla="*/ 3729 w 10000"/>
                  <a:gd name="connsiteY481" fmla="*/ 8517 h 10000"/>
                  <a:gd name="connsiteX482" fmla="*/ 3740 w 10000"/>
                  <a:gd name="connsiteY482" fmla="*/ 8527 h 10000"/>
                  <a:gd name="connsiteX483" fmla="*/ 3759 w 10000"/>
                  <a:gd name="connsiteY483" fmla="*/ 8517 h 10000"/>
                  <a:gd name="connsiteX484" fmla="*/ 3762 w 10000"/>
                  <a:gd name="connsiteY484" fmla="*/ 8504 h 10000"/>
                  <a:gd name="connsiteX485" fmla="*/ 3770 w 10000"/>
                  <a:gd name="connsiteY485" fmla="*/ 8488 h 10000"/>
                  <a:gd name="connsiteX486" fmla="*/ 3778 w 10000"/>
                  <a:gd name="connsiteY486" fmla="*/ 8484 h 10000"/>
                  <a:gd name="connsiteX487" fmla="*/ 3792 w 10000"/>
                  <a:gd name="connsiteY487" fmla="*/ 8475 h 10000"/>
                  <a:gd name="connsiteX488" fmla="*/ 3803 w 10000"/>
                  <a:gd name="connsiteY488" fmla="*/ 8478 h 10000"/>
                  <a:gd name="connsiteX489" fmla="*/ 3809 w 10000"/>
                  <a:gd name="connsiteY489" fmla="*/ 8475 h 10000"/>
                  <a:gd name="connsiteX490" fmla="*/ 3825 w 10000"/>
                  <a:gd name="connsiteY490" fmla="*/ 8465 h 10000"/>
                  <a:gd name="connsiteX491" fmla="*/ 3834 w 10000"/>
                  <a:gd name="connsiteY491" fmla="*/ 8468 h 10000"/>
                  <a:gd name="connsiteX492" fmla="*/ 3842 w 10000"/>
                  <a:gd name="connsiteY492" fmla="*/ 8478 h 10000"/>
                  <a:gd name="connsiteX493" fmla="*/ 3850 w 10000"/>
                  <a:gd name="connsiteY493" fmla="*/ 8478 h 10000"/>
                  <a:gd name="connsiteX494" fmla="*/ 3859 w 10000"/>
                  <a:gd name="connsiteY494" fmla="*/ 8484 h 10000"/>
                  <a:gd name="connsiteX495" fmla="*/ 3873 w 10000"/>
                  <a:gd name="connsiteY495" fmla="*/ 8494 h 10000"/>
                  <a:gd name="connsiteX496" fmla="*/ 3875 w 10000"/>
                  <a:gd name="connsiteY496" fmla="*/ 8507 h 10000"/>
                  <a:gd name="connsiteX497" fmla="*/ 3881 w 10000"/>
                  <a:gd name="connsiteY497" fmla="*/ 8527 h 10000"/>
                  <a:gd name="connsiteX498" fmla="*/ 3875 w 10000"/>
                  <a:gd name="connsiteY498" fmla="*/ 8546 h 10000"/>
                  <a:gd name="connsiteX499" fmla="*/ 3892 w 10000"/>
                  <a:gd name="connsiteY499" fmla="*/ 8546 h 10000"/>
                  <a:gd name="connsiteX500" fmla="*/ 3900 w 10000"/>
                  <a:gd name="connsiteY500" fmla="*/ 8543 h 10000"/>
                  <a:gd name="connsiteX501" fmla="*/ 3906 w 10000"/>
                  <a:gd name="connsiteY501" fmla="*/ 8543 h 10000"/>
                  <a:gd name="connsiteX502" fmla="*/ 3922 w 10000"/>
                  <a:gd name="connsiteY502" fmla="*/ 8552 h 10000"/>
                  <a:gd name="connsiteX503" fmla="*/ 3939 w 10000"/>
                  <a:gd name="connsiteY503" fmla="*/ 8559 h 10000"/>
                  <a:gd name="connsiteX504" fmla="*/ 3953 w 10000"/>
                  <a:gd name="connsiteY504" fmla="*/ 8572 h 10000"/>
                  <a:gd name="connsiteX505" fmla="*/ 3956 w 10000"/>
                  <a:gd name="connsiteY505" fmla="*/ 8588 h 10000"/>
                  <a:gd name="connsiteX506" fmla="*/ 3956 w 10000"/>
                  <a:gd name="connsiteY506" fmla="*/ 8608 h 10000"/>
                  <a:gd name="connsiteX507" fmla="*/ 3972 w 10000"/>
                  <a:gd name="connsiteY507" fmla="*/ 8608 h 10000"/>
                  <a:gd name="connsiteX508" fmla="*/ 3986 w 10000"/>
                  <a:gd name="connsiteY508" fmla="*/ 8608 h 10000"/>
                  <a:gd name="connsiteX509" fmla="*/ 3997 w 10000"/>
                  <a:gd name="connsiteY509" fmla="*/ 8608 h 10000"/>
                  <a:gd name="connsiteX510" fmla="*/ 4006 w 10000"/>
                  <a:gd name="connsiteY510" fmla="*/ 8608 h 10000"/>
                  <a:gd name="connsiteX511" fmla="*/ 4006 w 10000"/>
                  <a:gd name="connsiteY511" fmla="*/ 8611 h 10000"/>
                  <a:gd name="connsiteX512" fmla="*/ 4011 w 10000"/>
                  <a:gd name="connsiteY512" fmla="*/ 8611 h 10000"/>
                  <a:gd name="connsiteX513" fmla="*/ 4022 w 10000"/>
                  <a:gd name="connsiteY513" fmla="*/ 8620 h 10000"/>
                  <a:gd name="connsiteX514" fmla="*/ 4042 w 10000"/>
                  <a:gd name="connsiteY514" fmla="*/ 8620 h 10000"/>
                  <a:gd name="connsiteX515" fmla="*/ 4050 w 10000"/>
                  <a:gd name="connsiteY515" fmla="*/ 8617 h 10000"/>
                  <a:gd name="connsiteX516" fmla="*/ 4069 w 10000"/>
                  <a:gd name="connsiteY516" fmla="*/ 8620 h 10000"/>
                  <a:gd name="connsiteX517" fmla="*/ 4086 w 10000"/>
                  <a:gd name="connsiteY517" fmla="*/ 8630 h 10000"/>
                  <a:gd name="connsiteX518" fmla="*/ 4108 w 10000"/>
                  <a:gd name="connsiteY518" fmla="*/ 8627 h 10000"/>
                  <a:gd name="connsiteX519" fmla="*/ 4125 w 10000"/>
                  <a:gd name="connsiteY519" fmla="*/ 8620 h 10000"/>
                  <a:gd name="connsiteX520" fmla="*/ 4133 w 10000"/>
                  <a:gd name="connsiteY520" fmla="*/ 8611 h 10000"/>
                  <a:gd name="connsiteX521" fmla="*/ 4139 w 10000"/>
                  <a:gd name="connsiteY521" fmla="*/ 8608 h 10000"/>
                  <a:gd name="connsiteX522" fmla="*/ 4147 w 10000"/>
                  <a:gd name="connsiteY522" fmla="*/ 8601 h 10000"/>
                  <a:gd name="connsiteX523" fmla="*/ 4155 w 10000"/>
                  <a:gd name="connsiteY523" fmla="*/ 8591 h 10000"/>
                  <a:gd name="connsiteX524" fmla="*/ 4166 w 10000"/>
                  <a:gd name="connsiteY524" fmla="*/ 8582 h 10000"/>
                  <a:gd name="connsiteX525" fmla="*/ 4183 w 10000"/>
                  <a:gd name="connsiteY525" fmla="*/ 8569 h 10000"/>
                  <a:gd name="connsiteX526" fmla="*/ 4191 w 10000"/>
                  <a:gd name="connsiteY526" fmla="*/ 8562 h 10000"/>
                  <a:gd name="connsiteX527" fmla="*/ 4208 w 10000"/>
                  <a:gd name="connsiteY527" fmla="*/ 8552 h 10000"/>
                  <a:gd name="connsiteX528" fmla="*/ 4230 w 10000"/>
                  <a:gd name="connsiteY528" fmla="*/ 8552 h 10000"/>
                  <a:gd name="connsiteX529" fmla="*/ 4238 w 10000"/>
                  <a:gd name="connsiteY529" fmla="*/ 8559 h 10000"/>
                  <a:gd name="connsiteX530" fmla="*/ 4247 w 10000"/>
                  <a:gd name="connsiteY530" fmla="*/ 8572 h 10000"/>
                  <a:gd name="connsiteX531" fmla="*/ 4252 w 10000"/>
                  <a:gd name="connsiteY531" fmla="*/ 8578 h 10000"/>
                  <a:gd name="connsiteX532" fmla="*/ 4263 w 10000"/>
                  <a:gd name="connsiteY532" fmla="*/ 8582 h 10000"/>
                  <a:gd name="connsiteX533" fmla="*/ 4277 w 10000"/>
                  <a:gd name="connsiteY533" fmla="*/ 8572 h 10000"/>
                  <a:gd name="connsiteX534" fmla="*/ 4294 w 10000"/>
                  <a:gd name="connsiteY534" fmla="*/ 8559 h 10000"/>
                  <a:gd name="connsiteX535" fmla="*/ 4302 w 10000"/>
                  <a:gd name="connsiteY535" fmla="*/ 8546 h 10000"/>
                  <a:gd name="connsiteX536" fmla="*/ 4310 w 10000"/>
                  <a:gd name="connsiteY536" fmla="*/ 8543 h 10000"/>
                  <a:gd name="connsiteX537" fmla="*/ 4313 w 10000"/>
                  <a:gd name="connsiteY537" fmla="*/ 8543 h 10000"/>
                  <a:gd name="connsiteX538" fmla="*/ 4332 w 10000"/>
                  <a:gd name="connsiteY538" fmla="*/ 8546 h 10000"/>
                  <a:gd name="connsiteX539" fmla="*/ 4335 w 10000"/>
                  <a:gd name="connsiteY539" fmla="*/ 8559 h 10000"/>
                  <a:gd name="connsiteX540" fmla="*/ 4349 w 10000"/>
                  <a:gd name="connsiteY540" fmla="*/ 8588 h 10000"/>
                  <a:gd name="connsiteX541" fmla="*/ 4360 w 10000"/>
                  <a:gd name="connsiteY541" fmla="*/ 8591 h 10000"/>
                  <a:gd name="connsiteX542" fmla="*/ 4366 w 10000"/>
                  <a:gd name="connsiteY542" fmla="*/ 8591 h 10000"/>
                  <a:gd name="connsiteX543" fmla="*/ 4382 w 10000"/>
                  <a:gd name="connsiteY543" fmla="*/ 8598 h 10000"/>
                  <a:gd name="connsiteX544" fmla="*/ 4385 w 10000"/>
                  <a:gd name="connsiteY544" fmla="*/ 8598 h 10000"/>
                  <a:gd name="connsiteX545" fmla="*/ 4402 w 10000"/>
                  <a:gd name="connsiteY545" fmla="*/ 8598 h 10000"/>
                  <a:gd name="connsiteX546" fmla="*/ 4421 w 10000"/>
                  <a:gd name="connsiteY546" fmla="*/ 8591 h 10000"/>
                  <a:gd name="connsiteX547" fmla="*/ 4440 w 10000"/>
                  <a:gd name="connsiteY547" fmla="*/ 8591 h 10000"/>
                  <a:gd name="connsiteX548" fmla="*/ 4449 w 10000"/>
                  <a:gd name="connsiteY548" fmla="*/ 8598 h 10000"/>
                  <a:gd name="connsiteX549" fmla="*/ 4454 w 10000"/>
                  <a:gd name="connsiteY549" fmla="*/ 8617 h 10000"/>
                  <a:gd name="connsiteX550" fmla="*/ 4463 w 10000"/>
                  <a:gd name="connsiteY550" fmla="*/ 8608 h 10000"/>
                  <a:gd name="connsiteX551" fmla="*/ 4474 w 10000"/>
                  <a:gd name="connsiteY551" fmla="*/ 8608 h 10000"/>
                  <a:gd name="connsiteX552" fmla="*/ 4490 w 10000"/>
                  <a:gd name="connsiteY552" fmla="*/ 8617 h 10000"/>
                  <a:gd name="connsiteX553" fmla="*/ 4504 w 10000"/>
                  <a:gd name="connsiteY553" fmla="*/ 8617 h 10000"/>
                  <a:gd name="connsiteX554" fmla="*/ 4518 w 10000"/>
                  <a:gd name="connsiteY554" fmla="*/ 8617 h 10000"/>
                  <a:gd name="connsiteX555" fmla="*/ 4535 w 10000"/>
                  <a:gd name="connsiteY555" fmla="*/ 8611 h 10000"/>
                  <a:gd name="connsiteX556" fmla="*/ 4546 w 10000"/>
                  <a:gd name="connsiteY556" fmla="*/ 8611 h 10000"/>
                  <a:gd name="connsiteX557" fmla="*/ 4562 w 10000"/>
                  <a:gd name="connsiteY557" fmla="*/ 8611 h 10000"/>
                  <a:gd name="connsiteX558" fmla="*/ 4571 w 10000"/>
                  <a:gd name="connsiteY558" fmla="*/ 8611 h 10000"/>
                  <a:gd name="connsiteX559" fmla="*/ 4579 w 10000"/>
                  <a:gd name="connsiteY559" fmla="*/ 8608 h 10000"/>
                  <a:gd name="connsiteX560" fmla="*/ 4584 w 10000"/>
                  <a:gd name="connsiteY560" fmla="*/ 8608 h 10000"/>
                  <a:gd name="connsiteX561" fmla="*/ 4601 w 10000"/>
                  <a:gd name="connsiteY561" fmla="*/ 8617 h 10000"/>
                  <a:gd name="connsiteX562" fmla="*/ 4609 w 10000"/>
                  <a:gd name="connsiteY562" fmla="*/ 8627 h 10000"/>
                  <a:gd name="connsiteX563" fmla="*/ 4618 w 10000"/>
                  <a:gd name="connsiteY563" fmla="*/ 8637 h 10000"/>
                  <a:gd name="connsiteX564" fmla="*/ 4618 w 10000"/>
                  <a:gd name="connsiteY564" fmla="*/ 8646 h 10000"/>
                  <a:gd name="connsiteX565" fmla="*/ 4634 w 10000"/>
                  <a:gd name="connsiteY565" fmla="*/ 8656 h 10000"/>
                  <a:gd name="connsiteX566" fmla="*/ 4640 w 10000"/>
                  <a:gd name="connsiteY566" fmla="*/ 8659 h 10000"/>
                  <a:gd name="connsiteX567" fmla="*/ 4651 w 10000"/>
                  <a:gd name="connsiteY567" fmla="*/ 8666 h 10000"/>
                  <a:gd name="connsiteX568" fmla="*/ 4657 w 10000"/>
                  <a:gd name="connsiteY568" fmla="*/ 8659 h 10000"/>
                  <a:gd name="connsiteX569" fmla="*/ 4668 w 10000"/>
                  <a:gd name="connsiteY569" fmla="*/ 8650 h 10000"/>
                  <a:gd name="connsiteX570" fmla="*/ 4676 w 10000"/>
                  <a:gd name="connsiteY570" fmla="*/ 8650 h 10000"/>
                  <a:gd name="connsiteX571" fmla="*/ 4690 w 10000"/>
                  <a:gd name="connsiteY571" fmla="*/ 8650 h 10000"/>
                  <a:gd name="connsiteX572" fmla="*/ 4698 w 10000"/>
                  <a:gd name="connsiteY572" fmla="*/ 8650 h 10000"/>
                  <a:gd name="connsiteX573" fmla="*/ 4704 w 10000"/>
                  <a:gd name="connsiteY573" fmla="*/ 8650 h 10000"/>
                  <a:gd name="connsiteX574" fmla="*/ 4706 w 10000"/>
                  <a:gd name="connsiteY574" fmla="*/ 8659 h 10000"/>
                  <a:gd name="connsiteX575" fmla="*/ 4706 w 10000"/>
                  <a:gd name="connsiteY575" fmla="*/ 8666 h 10000"/>
                  <a:gd name="connsiteX576" fmla="*/ 4723 w 10000"/>
                  <a:gd name="connsiteY576" fmla="*/ 8682 h 10000"/>
                  <a:gd name="connsiteX577" fmla="*/ 4737 w 10000"/>
                  <a:gd name="connsiteY577" fmla="*/ 8682 h 10000"/>
                  <a:gd name="connsiteX578" fmla="*/ 4745 w 10000"/>
                  <a:gd name="connsiteY578" fmla="*/ 8676 h 10000"/>
                  <a:gd name="connsiteX579" fmla="*/ 4756 w 10000"/>
                  <a:gd name="connsiteY579" fmla="*/ 8666 h 10000"/>
                  <a:gd name="connsiteX580" fmla="*/ 4765 w 10000"/>
                  <a:gd name="connsiteY580" fmla="*/ 8666 h 10000"/>
                  <a:gd name="connsiteX581" fmla="*/ 4765 w 10000"/>
                  <a:gd name="connsiteY581" fmla="*/ 8682 h 10000"/>
                  <a:gd name="connsiteX582" fmla="*/ 4770 w 10000"/>
                  <a:gd name="connsiteY582" fmla="*/ 8701 h 10000"/>
                  <a:gd name="connsiteX583" fmla="*/ 4778 w 10000"/>
                  <a:gd name="connsiteY583" fmla="*/ 8705 h 10000"/>
                  <a:gd name="connsiteX584" fmla="*/ 4795 w 10000"/>
                  <a:gd name="connsiteY584" fmla="*/ 8714 h 10000"/>
                  <a:gd name="connsiteX585" fmla="*/ 4812 w 10000"/>
                  <a:gd name="connsiteY585" fmla="*/ 8714 h 10000"/>
                  <a:gd name="connsiteX586" fmla="*/ 4825 w 10000"/>
                  <a:gd name="connsiteY586" fmla="*/ 8705 h 10000"/>
                  <a:gd name="connsiteX587" fmla="*/ 4825 w 10000"/>
                  <a:gd name="connsiteY587" fmla="*/ 8701 h 10000"/>
                  <a:gd name="connsiteX588" fmla="*/ 4828 w 10000"/>
                  <a:gd name="connsiteY588" fmla="*/ 8701 h 10000"/>
                  <a:gd name="connsiteX589" fmla="*/ 4837 w 10000"/>
                  <a:gd name="connsiteY589" fmla="*/ 8692 h 10000"/>
                  <a:gd name="connsiteX590" fmla="*/ 4842 w 10000"/>
                  <a:gd name="connsiteY590" fmla="*/ 8685 h 10000"/>
                  <a:gd name="connsiteX591" fmla="*/ 4859 w 10000"/>
                  <a:gd name="connsiteY591" fmla="*/ 8692 h 10000"/>
                  <a:gd name="connsiteX592" fmla="*/ 4870 w 10000"/>
                  <a:gd name="connsiteY592" fmla="*/ 8701 h 10000"/>
                  <a:gd name="connsiteX593" fmla="*/ 4878 w 10000"/>
                  <a:gd name="connsiteY593" fmla="*/ 8714 h 10000"/>
                  <a:gd name="connsiteX594" fmla="*/ 4892 w 10000"/>
                  <a:gd name="connsiteY594" fmla="*/ 8724 h 10000"/>
                  <a:gd name="connsiteX595" fmla="*/ 4900 w 10000"/>
                  <a:gd name="connsiteY595" fmla="*/ 8724 h 10000"/>
                  <a:gd name="connsiteX596" fmla="*/ 4906 w 10000"/>
                  <a:gd name="connsiteY596" fmla="*/ 8705 h 10000"/>
                  <a:gd name="connsiteX597" fmla="*/ 4925 w 10000"/>
                  <a:gd name="connsiteY597" fmla="*/ 8724 h 10000"/>
                  <a:gd name="connsiteX598" fmla="*/ 4939 w 10000"/>
                  <a:gd name="connsiteY598" fmla="*/ 8701 h 10000"/>
                  <a:gd name="connsiteX599" fmla="*/ 4950 w 10000"/>
                  <a:gd name="connsiteY599" fmla="*/ 8695 h 10000"/>
                  <a:gd name="connsiteX600" fmla="*/ 4956 w 10000"/>
                  <a:gd name="connsiteY600" fmla="*/ 8692 h 10000"/>
                  <a:gd name="connsiteX601" fmla="*/ 4986 w 10000"/>
                  <a:gd name="connsiteY601" fmla="*/ 8705 h 10000"/>
                  <a:gd name="connsiteX602" fmla="*/ 5003 w 10000"/>
                  <a:gd name="connsiteY602" fmla="*/ 8701 h 10000"/>
                  <a:gd name="connsiteX603" fmla="*/ 5011 w 10000"/>
                  <a:gd name="connsiteY603" fmla="*/ 8692 h 10000"/>
                  <a:gd name="connsiteX604" fmla="*/ 5028 w 10000"/>
                  <a:gd name="connsiteY604" fmla="*/ 8682 h 10000"/>
                  <a:gd name="connsiteX605" fmla="*/ 5030 w 10000"/>
                  <a:gd name="connsiteY605" fmla="*/ 8659 h 10000"/>
                  <a:gd name="connsiteX606" fmla="*/ 5039 w 10000"/>
                  <a:gd name="connsiteY606" fmla="*/ 8656 h 10000"/>
                  <a:gd name="connsiteX607" fmla="*/ 5053 w 10000"/>
                  <a:gd name="connsiteY607" fmla="*/ 8669 h 10000"/>
                  <a:gd name="connsiteX608" fmla="*/ 5061 w 10000"/>
                  <a:gd name="connsiteY608" fmla="*/ 8669 h 10000"/>
                  <a:gd name="connsiteX609" fmla="*/ 5061 w 10000"/>
                  <a:gd name="connsiteY609" fmla="*/ 8676 h 10000"/>
                  <a:gd name="connsiteX610" fmla="*/ 5069 w 10000"/>
                  <a:gd name="connsiteY610" fmla="*/ 8669 h 10000"/>
                  <a:gd name="connsiteX611" fmla="*/ 5083 w 10000"/>
                  <a:gd name="connsiteY611" fmla="*/ 8669 h 10000"/>
                  <a:gd name="connsiteX612" fmla="*/ 5100 w 10000"/>
                  <a:gd name="connsiteY612" fmla="*/ 8669 h 10000"/>
                  <a:gd name="connsiteX613" fmla="*/ 5119 w 10000"/>
                  <a:gd name="connsiteY613" fmla="*/ 8682 h 10000"/>
                  <a:gd name="connsiteX614" fmla="*/ 5136 w 10000"/>
                  <a:gd name="connsiteY614" fmla="*/ 8692 h 10000"/>
                  <a:gd name="connsiteX615" fmla="*/ 5161 w 10000"/>
                  <a:gd name="connsiteY615" fmla="*/ 8701 h 10000"/>
                  <a:gd name="connsiteX616" fmla="*/ 5183 w 10000"/>
                  <a:gd name="connsiteY616" fmla="*/ 8701 h 10000"/>
                  <a:gd name="connsiteX617" fmla="*/ 5199 w 10000"/>
                  <a:gd name="connsiteY617" fmla="*/ 8701 h 10000"/>
                  <a:gd name="connsiteX618" fmla="*/ 5213 w 10000"/>
                  <a:gd name="connsiteY618" fmla="*/ 8705 h 10000"/>
                  <a:gd name="connsiteX619" fmla="*/ 5224 w 10000"/>
                  <a:gd name="connsiteY619" fmla="*/ 8701 h 10000"/>
                  <a:gd name="connsiteX620" fmla="*/ 5230 w 10000"/>
                  <a:gd name="connsiteY620" fmla="*/ 8701 h 10000"/>
                  <a:gd name="connsiteX621" fmla="*/ 5241 w 10000"/>
                  <a:gd name="connsiteY621" fmla="*/ 8676 h 10000"/>
                  <a:gd name="connsiteX622" fmla="*/ 5247 w 10000"/>
                  <a:gd name="connsiteY622" fmla="*/ 8666 h 10000"/>
                  <a:gd name="connsiteX623" fmla="*/ 5249 w 10000"/>
                  <a:gd name="connsiteY623" fmla="*/ 8646 h 10000"/>
                  <a:gd name="connsiteX624" fmla="*/ 5249 w 10000"/>
                  <a:gd name="connsiteY624" fmla="*/ 8650 h 10000"/>
                  <a:gd name="connsiteX625" fmla="*/ 5255 w 10000"/>
                  <a:gd name="connsiteY625" fmla="*/ 8646 h 10000"/>
                  <a:gd name="connsiteX626" fmla="*/ 5271 w 10000"/>
                  <a:gd name="connsiteY626" fmla="*/ 8650 h 10000"/>
                  <a:gd name="connsiteX627" fmla="*/ 5288 w 10000"/>
                  <a:gd name="connsiteY627" fmla="*/ 8666 h 10000"/>
                  <a:gd name="connsiteX628" fmla="*/ 5296 w 10000"/>
                  <a:gd name="connsiteY628" fmla="*/ 8666 h 10000"/>
                  <a:gd name="connsiteX629" fmla="*/ 5310 w 10000"/>
                  <a:gd name="connsiteY629" fmla="*/ 8656 h 10000"/>
                  <a:gd name="connsiteX630" fmla="*/ 5321 w 10000"/>
                  <a:gd name="connsiteY630" fmla="*/ 8650 h 10000"/>
                  <a:gd name="connsiteX631" fmla="*/ 5338 w 10000"/>
                  <a:gd name="connsiteY631" fmla="*/ 8650 h 10000"/>
                  <a:gd name="connsiteX632" fmla="*/ 5360 w 10000"/>
                  <a:gd name="connsiteY632" fmla="*/ 8640 h 10000"/>
                  <a:gd name="connsiteX633" fmla="*/ 5366 w 10000"/>
                  <a:gd name="connsiteY633" fmla="*/ 8637 h 10000"/>
                  <a:gd name="connsiteX634" fmla="*/ 5368 w 10000"/>
                  <a:gd name="connsiteY634" fmla="*/ 8637 h 10000"/>
                  <a:gd name="connsiteX635" fmla="*/ 5382 w 10000"/>
                  <a:gd name="connsiteY635" fmla="*/ 8630 h 10000"/>
                  <a:gd name="connsiteX636" fmla="*/ 5391 w 10000"/>
                  <a:gd name="connsiteY636" fmla="*/ 8630 h 10000"/>
                  <a:gd name="connsiteX637" fmla="*/ 5402 w 10000"/>
                  <a:gd name="connsiteY637" fmla="*/ 8637 h 10000"/>
                  <a:gd name="connsiteX638" fmla="*/ 5418 w 10000"/>
                  <a:gd name="connsiteY638" fmla="*/ 8656 h 10000"/>
                  <a:gd name="connsiteX639" fmla="*/ 5432 w 10000"/>
                  <a:gd name="connsiteY639" fmla="*/ 8666 h 10000"/>
                  <a:gd name="connsiteX640" fmla="*/ 5443 w 10000"/>
                  <a:gd name="connsiteY640" fmla="*/ 8682 h 10000"/>
                  <a:gd name="connsiteX641" fmla="*/ 5457 w 10000"/>
                  <a:gd name="connsiteY641" fmla="*/ 8692 h 10000"/>
                  <a:gd name="connsiteX642" fmla="*/ 5471 w 10000"/>
                  <a:gd name="connsiteY642" fmla="*/ 8705 h 10000"/>
                  <a:gd name="connsiteX643" fmla="*/ 5488 w 10000"/>
                  <a:gd name="connsiteY643" fmla="*/ 8711 h 10000"/>
                  <a:gd name="connsiteX644" fmla="*/ 5490 w 10000"/>
                  <a:gd name="connsiteY644" fmla="*/ 8721 h 10000"/>
                  <a:gd name="connsiteX645" fmla="*/ 5512 w 10000"/>
                  <a:gd name="connsiteY645" fmla="*/ 8724 h 10000"/>
                  <a:gd name="connsiteX646" fmla="*/ 5521 w 10000"/>
                  <a:gd name="connsiteY646" fmla="*/ 8714 h 10000"/>
                  <a:gd name="connsiteX647" fmla="*/ 5524 w 10000"/>
                  <a:gd name="connsiteY647" fmla="*/ 8714 h 10000"/>
                  <a:gd name="connsiteX648" fmla="*/ 5532 w 10000"/>
                  <a:gd name="connsiteY648" fmla="*/ 8721 h 10000"/>
                  <a:gd name="connsiteX649" fmla="*/ 5540 w 10000"/>
                  <a:gd name="connsiteY649" fmla="*/ 8724 h 10000"/>
                  <a:gd name="connsiteX650" fmla="*/ 5562 w 10000"/>
                  <a:gd name="connsiteY650" fmla="*/ 8750 h 10000"/>
                  <a:gd name="connsiteX651" fmla="*/ 5562 w 10000"/>
                  <a:gd name="connsiteY651" fmla="*/ 8760 h 10000"/>
                  <a:gd name="connsiteX652" fmla="*/ 5571 w 10000"/>
                  <a:gd name="connsiteY652" fmla="*/ 8782 h 10000"/>
                  <a:gd name="connsiteX653" fmla="*/ 5579 w 10000"/>
                  <a:gd name="connsiteY653" fmla="*/ 8789 h 10000"/>
                  <a:gd name="connsiteX654" fmla="*/ 5593 w 10000"/>
                  <a:gd name="connsiteY654" fmla="*/ 8789 h 10000"/>
                  <a:gd name="connsiteX655" fmla="*/ 5596 w 10000"/>
                  <a:gd name="connsiteY655" fmla="*/ 8789 h 10000"/>
                  <a:gd name="connsiteX656" fmla="*/ 5626 w 10000"/>
                  <a:gd name="connsiteY656" fmla="*/ 8782 h 10000"/>
                  <a:gd name="connsiteX657" fmla="*/ 5629 w 10000"/>
                  <a:gd name="connsiteY657" fmla="*/ 8782 h 10000"/>
                  <a:gd name="connsiteX658" fmla="*/ 5637 w 10000"/>
                  <a:gd name="connsiteY658" fmla="*/ 8779 h 10000"/>
                  <a:gd name="connsiteX659" fmla="*/ 5648 w 10000"/>
                  <a:gd name="connsiteY659" fmla="*/ 8789 h 10000"/>
                  <a:gd name="connsiteX660" fmla="*/ 5665 w 10000"/>
                  <a:gd name="connsiteY660" fmla="*/ 8795 h 10000"/>
                  <a:gd name="connsiteX661" fmla="*/ 5676 w 10000"/>
                  <a:gd name="connsiteY661" fmla="*/ 8789 h 10000"/>
                  <a:gd name="connsiteX662" fmla="*/ 5684 w 10000"/>
                  <a:gd name="connsiteY662" fmla="*/ 8782 h 10000"/>
                  <a:gd name="connsiteX663" fmla="*/ 5693 w 10000"/>
                  <a:gd name="connsiteY663" fmla="*/ 8789 h 10000"/>
                  <a:gd name="connsiteX664" fmla="*/ 5715 w 10000"/>
                  <a:gd name="connsiteY664" fmla="*/ 8808 h 10000"/>
                  <a:gd name="connsiteX665" fmla="*/ 5731 w 10000"/>
                  <a:gd name="connsiteY665" fmla="*/ 8808 h 10000"/>
                  <a:gd name="connsiteX666" fmla="*/ 5740 w 10000"/>
                  <a:gd name="connsiteY666" fmla="*/ 8808 h 10000"/>
                  <a:gd name="connsiteX667" fmla="*/ 5765 w 10000"/>
                  <a:gd name="connsiteY667" fmla="*/ 8818 h 10000"/>
                  <a:gd name="connsiteX668" fmla="*/ 5781 w 10000"/>
                  <a:gd name="connsiteY668" fmla="*/ 8824 h 10000"/>
                  <a:gd name="connsiteX669" fmla="*/ 5798 w 10000"/>
                  <a:gd name="connsiteY669" fmla="*/ 8834 h 10000"/>
                  <a:gd name="connsiteX670" fmla="*/ 5814 w 10000"/>
                  <a:gd name="connsiteY670" fmla="*/ 8837 h 10000"/>
                  <a:gd name="connsiteX671" fmla="*/ 5831 w 10000"/>
                  <a:gd name="connsiteY671" fmla="*/ 8844 h 10000"/>
                  <a:gd name="connsiteX672" fmla="*/ 5842 w 10000"/>
                  <a:gd name="connsiteY672" fmla="*/ 8847 h 10000"/>
                  <a:gd name="connsiteX673" fmla="*/ 5859 w 10000"/>
                  <a:gd name="connsiteY673" fmla="*/ 8857 h 10000"/>
                  <a:gd name="connsiteX674" fmla="*/ 5870 w 10000"/>
                  <a:gd name="connsiteY674" fmla="*/ 8867 h 10000"/>
                  <a:gd name="connsiteX675" fmla="*/ 5878 w 10000"/>
                  <a:gd name="connsiteY675" fmla="*/ 8873 h 10000"/>
                  <a:gd name="connsiteX676" fmla="*/ 5895 w 10000"/>
                  <a:gd name="connsiteY676" fmla="*/ 8873 h 10000"/>
                  <a:gd name="connsiteX677" fmla="*/ 5911 w 10000"/>
                  <a:gd name="connsiteY677" fmla="*/ 8873 h 10000"/>
                  <a:gd name="connsiteX678" fmla="*/ 5931 w 10000"/>
                  <a:gd name="connsiteY678" fmla="*/ 8873 h 10000"/>
                  <a:gd name="connsiteX679" fmla="*/ 5950 w 10000"/>
                  <a:gd name="connsiteY679" fmla="*/ 8867 h 10000"/>
                  <a:gd name="connsiteX680" fmla="*/ 5967 w 10000"/>
                  <a:gd name="connsiteY680" fmla="*/ 8867 h 10000"/>
                  <a:gd name="connsiteX681" fmla="*/ 5975 w 10000"/>
                  <a:gd name="connsiteY681" fmla="*/ 8873 h 10000"/>
                  <a:gd name="connsiteX682" fmla="*/ 6000 w 10000"/>
                  <a:gd name="connsiteY682" fmla="*/ 8883 h 10000"/>
                  <a:gd name="connsiteX683" fmla="*/ 5997 w 10000"/>
                  <a:gd name="connsiteY683" fmla="*/ 8886 h 10000"/>
                  <a:gd name="connsiteX684" fmla="*/ 5997 w 10000"/>
                  <a:gd name="connsiteY684" fmla="*/ 8896 h 10000"/>
                  <a:gd name="connsiteX685" fmla="*/ 6014 w 10000"/>
                  <a:gd name="connsiteY685" fmla="*/ 8892 h 10000"/>
                  <a:gd name="connsiteX686" fmla="*/ 6028 w 10000"/>
                  <a:gd name="connsiteY686" fmla="*/ 8892 h 10000"/>
                  <a:gd name="connsiteX687" fmla="*/ 6053 w 10000"/>
                  <a:gd name="connsiteY687" fmla="*/ 8886 h 10000"/>
                  <a:gd name="connsiteX688" fmla="*/ 6072 w 10000"/>
                  <a:gd name="connsiteY688" fmla="*/ 8876 h 10000"/>
                  <a:gd name="connsiteX689" fmla="*/ 6089 w 10000"/>
                  <a:gd name="connsiteY689" fmla="*/ 8867 h 10000"/>
                  <a:gd name="connsiteX690" fmla="*/ 6111 w 10000"/>
                  <a:gd name="connsiteY690" fmla="*/ 8857 h 10000"/>
                  <a:gd name="connsiteX691" fmla="*/ 6127 w 10000"/>
                  <a:gd name="connsiteY691" fmla="*/ 8847 h 10000"/>
                  <a:gd name="connsiteX692" fmla="*/ 6152 w 10000"/>
                  <a:gd name="connsiteY692" fmla="*/ 8834 h 10000"/>
                  <a:gd name="connsiteX693" fmla="*/ 6183 w 10000"/>
                  <a:gd name="connsiteY693" fmla="*/ 8828 h 10000"/>
                  <a:gd name="connsiteX694" fmla="*/ 6175 w 10000"/>
                  <a:gd name="connsiteY694" fmla="*/ 8844 h 10000"/>
                  <a:gd name="connsiteX695" fmla="*/ 6169 w 10000"/>
                  <a:gd name="connsiteY695" fmla="*/ 8863 h 10000"/>
                  <a:gd name="connsiteX696" fmla="*/ 6158 w 10000"/>
                  <a:gd name="connsiteY696" fmla="*/ 8886 h 10000"/>
                  <a:gd name="connsiteX697" fmla="*/ 6152 w 10000"/>
                  <a:gd name="connsiteY697" fmla="*/ 8896 h 10000"/>
                  <a:gd name="connsiteX698" fmla="*/ 6150 w 10000"/>
                  <a:gd name="connsiteY698" fmla="*/ 8909 h 10000"/>
                  <a:gd name="connsiteX699" fmla="*/ 6152 w 10000"/>
                  <a:gd name="connsiteY699" fmla="*/ 8938 h 10000"/>
                  <a:gd name="connsiteX700" fmla="*/ 6158 w 10000"/>
                  <a:gd name="connsiteY700" fmla="*/ 8957 h 10000"/>
                  <a:gd name="connsiteX701" fmla="*/ 6161 w 10000"/>
                  <a:gd name="connsiteY701" fmla="*/ 8980 h 10000"/>
                  <a:gd name="connsiteX702" fmla="*/ 6166 w 10000"/>
                  <a:gd name="connsiteY702" fmla="*/ 8999 h 10000"/>
                  <a:gd name="connsiteX703" fmla="*/ 6175 w 10000"/>
                  <a:gd name="connsiteY703" fmla="*/ 9032 h 10000"/>
                  <a:gd name="connsiteX704" fmla="*/ 6183 w 10000"/>
                  <a:gd name="connsiteY704" fmla="*/ 9051 h 10000"/>
                  <a:gd name="connsiteX705" fmla="*/ 6191 w 10000"/>
                  <a:gd name="connsiteY705" fmla="*/ 9064 h 10000"/>
                  <a:gd name="connsiteX706" fmla="*/ 6194 w 10000"/>
                  <a:gd name="connsiteY706" fmla="*/ 9084 h 10000"/>
                  <a:gd name="connsiteX707" fmla="*/ 6208 w 10000"/>
                  <a:gd name="connsiteY707" fmla="*/ 9103 h 10000"/>
                  <a:gd name="connsiteX708" fmla="*/ 6208 w 10000"/>
                  <a:gd name="connsiteY708" fmla="*/ 9113 h 10000"/>
                  <a:gd name="connsiteX709" fmla="*/ 6216 w 10000"/>
                  <a:gd name="connsiteY709" fmla="*/ 9129 h 10000"/>
                  <a:gd name="connsiteX710" fmla="*/ 6230 w 10000"/>
                  <a:gd name="connsiteY710" fmla="*/ 9148 h 10000"/>
                  <a:gd name="connsiteX711" fmla="*/ 6241 w 10000"/>
                  <a:gd name="connsiteY711" fmla="*/ 9165 h 10000"/>
                  <a:gd name="connsiteX712" fmla="*/ 6249 w 10000"/>
                  <a:gd name="connsiteY712" fmla="*/ 9168 h 10000"/>
                  <a:gd name="connsiteX713" fmla="*/ 6266 w 10000"/>
                  <a:gd name="connsiteY713" fmla="*/ 9184 h 10000"/>
                  <a:gd name="connsiteX714" fmla="*/ 6280 w 10000"/>
                  <a:gd name="connsiteY714" fmla="*/ 9184 h 10000"/>
                  <a:gd name="connsiteX715" fmla="*/ 6288 w 10000"/>
                  <a:gd name="connsiteY715" fmla="*/ 9177 h 10000"/>
                  <a:gd name="connsiteX716" fmla="*/ 6299 w 10000"/>
                  <a:gd name="connsiteY716" fmla="*/ 9187 h 10000"/>
                  <a:gd name="connsiteX717" fmla="*/ 6305 w 10000"/>
                  <a:gd name="connsiteY717" fmla="*/ 9197 h 10000"/>
                  <a:gd name="connsiteX718" fmla="*/ 6310 w 10000"/>
                  <a:gd name="connsiteY718" fmla="*/ 9197 h 10000"/>
                  <a:gd name="connsiteX719" fmla="*/ 6321 w 10000"/>
                  <a:gd name="connsiteY719" fmla="*/ 9213 h 10000"/>
                  <a:gd name="connsiteX720" fmla="*/ 6335 w 10000"/>
                  <a:gd name="connsiteY720" fmla="*/ 9223 h 10000"/>
                  <a:gd name="connsiteX721" fmla="*/ 6338 w 10000"/>
                  <a:gd name="connsiteY721" fmla="*/ 9223 h 10000"/>
                  <a:gd name="connsiteX722" fmla="*/ 6355 w 10000"/>
                  <a:gd name="connsiteY722" fmla="*/ 9226 h 10000"/>
                  <a:gd name="connsiteX723" fmla="*/ 6363 w 10000"/>
                  <a:gd name="connsiteY723" fmla="*/ 9236 h 10000"/>
                  <a:gd name="connsiteX724" fmla="*/ 6380 w 10000"/>
                  <a:gd name="connsiteY724" fmla="*/ 9258 h 10000"/>
                  <a:gd name="connsiteX725" fmla="*/ 6393 w 10000"/>
                  <a:gd name="connsiteY725" fmla="*/ 9278 h 10000"/>
                  <a:gd name="connsiteX726" fmla="*/ 6396 w 10000"/>
                  <a:gd name="connsiteY726" fmla="*/ 9288 h 10000"/>
                  <a:gd name="connsiteX727" fmla="*/ 6407 w 10000"/>
                  <a:gd name="connsiteY727" fmla="*/ 9297 h 10000"/>
                  <a:gd name="connsiteX728" fmla="*/ 6410 w 10000"/>
                  <a:gd name="connsiteY728" fmla="*/ 9307 h 10000"/>
                  <a:gd name="connsiteX729" fmla="*/ 6416 w 10000"/>
                  <a:gd name="connsiteY729" fmla="*/ 9317 h 10000"/>
                  <a:gd name="connsiteX730" fmla="*/ 6424 w 10000"/>
                  <a:gd name="connsiteY730" fmla="*/ 9326 h 10000"/>
                  <a:gd name="connsiteX731" fmla="*/ 6435 w 10000"/>
                  <a:gd name="connsiteY731" fmla="*/ 9336 h 10000"/>
                  <a:gd name="connsiteX732" fmla="*/ 6443 w 10000"/>
                  <a:gd name="connsiteY732" fmla="*/ 9346 h 10000"/>
                  <a:gd name="connsiteX733" fmla="*/ 6449 w 10000"/>
                  <a:gd name="connsiteY733" fmla="*/ 9362 h 10000"/>
                  <a:gd name="connsiteX734" fmla="*/ 6452 w 10000"/>
                  <a:gd name="connsiteY734" fmla="*/ 9372 h 10000"/>
                  <a:gd name="connsiteX735" fmla="*/ 6449 w 10000"/>
                  <a:gd name="connsiteY735" fmla="*/ 9381 h 10000"/>
                  <a:gd name="connsiteX736" fmla="*/ 6465 w 10000"/>
                  <a:gd name="connsiteY736" fmla="*/ 9394 h 10000"/>
                  <a:gd name="connsiteX737" fmla="*/ 6468 w 10000"/>
                  <a:gd name="connsiteY737" fmla="*/ 9420 h 10000"/>
                  <a:gd name="connsiteX738" fmla="*/ 6493 w 10000"/>
                  <a:gd name="connsiteY738" fmla="*/ 9430 h 10000"/>
                  <a:gd name="connsiteX739" fmla="*/ 6507 w 10000"/>
                  <a:gd name="connsiteY739" fmla="*/ 9440 h 10000"/>
                  <a:gd name="connsiteX740" fmla="*/ 6524 w 10000"/>
                  <a:gd name="connsiteY740" fmla="*/ 9459 h 10000"/>
                  <a:gd name="connsiteX741" fmla="*/ 6532 w 10000"/>
                  <a:gd name="connsiteY741" fmla="*/ 9485 h 10000"/>
                  <a:gd name="connsiteX742" fmla="*/ 6537 w 10000"/>
                  <a:gd name="connsiteY742" fmla="*/ 9498 h 10000"/>
                  <a:gd name="connsiteX743" fmla="*/ 6571 w 10000"/>
                  <a:gd name="connsiteY743" fmla="*/ 9508 h 10000"/>
                  <a:gd name="connsiteX744" fmla="*/ 6596 w 10000"/>
                  <a:gd name="connsiteY744" fmla="*/ 9508 h 10000"/>
                  <a:gd name="connsiteX745" fmla="*/ 6637 w 10000"/>
                  <a:gd name="connsiteY745" fmla="*/ 9517 h 10000"/>
                  <a:gd name="connsiteX746" fmla="*/ 6662 w 10000"/>
                  <a:gd name="connsiteY746" fmla="*/ 9524 h 10000"/>
                  <a:gd name="connsiteX747" fmla="*/ 6679 w 10000"/>
                  <a:gd name="connsiteY747" fmla="*/ 9517 h 10000"/>
                  <a:gd name="connsiteX748" fmla="*/ 6679 w 10000"/>
                  <a:gd name="connsiteY748" fmla="*/ 9505 h 10000"/>
                  <a:gd name="connsiteX749" fmla="*/ 6690 w 10000"/>
                  <a:gd name="connsiteY749" fmla="*/ 9485 h 10000"/>
                  <a:gd name="connsiteX750" fmla="*/ 6693 w 10000"/>
                  <a:gd name="connsiteY750" fmla="*/ 9479 h 10000"/>
                  <a:gd name="connsiteX751" fmla="*/ 6706 w 10000"/>
                  <a:gd name="connsiteY751" fmla="*/ 9469 h 10000"/>
                  <a:gd name="connsiteX752" fmla="*/ 6709 w 10000"/>
                  <a:gd name="connsiteY752" fmla="*/ 9462 h 10000"/>
                  <a:gd name="connsiteX753" fmla="*/ 6717 w 10000"/>
                  <a:gd name="connsiteY753" fmla="*/ 9459 h 10000"/>
                  <a:gd name="connsiteX754" fmla="*/ 6726 w 10000"/>
                  <a:gd name="connsiteY754" fmla="*/ 9459 h 10000"/>
                  <a:gd name="connsiteX755" fmla="*/ 6742 w 10000"/>
                  <a:gd name="connsiteY755" fmla="*/ 9462 h 10000"/>
                  <a:gd name="connsiteX756" fmla="*/ 6759 w 10000"/>
                  <a:gd name="connsiteY756" fmla="*/ 9479 h 10000"/>
                  <a:gd name="connsiteX757" fmla="*/ 6781 w 10000"/>
                  <a:gd name="connsiteY757" fmla="*/ 9485 h 10000"/>
                  <a:gd name="connsiteX758" fmla="*/ 6795 w 10000"/>
                  <a:gd name="connsiteY758" fmla="*/ 9485 h 10000"/>
                  <a:gd name="connsiteX759" fmla="*/ 6803 w 10000"/>
                  <a:gd name="connsiteY759" fmla="*/ 9498 h 10000"/>
                  <a:gd name="connsiteX760" fmla="*/ 6806 w 10000"/>
                  <a:gd name="connsiteY760" fmla="*/ 9508 h 10000"/>
                  <a:gd name="connsiteX761" fmla="*/ 6823 w 10000"/>
                  <a:gd name="connsiteY761" fmla="*/ 9514 h 10000"/>
                  <a:gd name="connsiteX762" fmla="*/ 6831 w 10000"/>
                  <a:gd name="connsiteY762" fmla="*/ 9514 h 10000"/>
                  <a:gd name="connsiteX763" fmla="*/ 6848 w 10000"/>
                  <a:gd name="connsiteY763" fmla="*/ 9514 h 10000"/>
                  <a:gd name="connsiteX764" fmla="*/ 6856 w 10000"/>
                  <a:gd name="connsiteY764" fmla="*/ 9517 h 10000"/>
                  <a:gd name="connsiteX765" fmla="*/ 6878 w 10000"/>
                  <a:gd name="connsiteY765" fmla="*/ 9524 h 10000"/>
                  <a:gd name="connsiteX766" fmla="*/ 6895 w 10000"/>
                  <a:gd name="connsiteY766" fmla="*/ 9524 h 10000"/>
                  <a:gd name="connsiteX767" fmla="*/ 6917 w 10000"/>
                  <a:gd name="connsiteY767" fmla="*/ 9527 h 10000"/>
                  <a:gd name="connsiteX768" fmla="*/ 6934 w 10000"/>
                  <a:gd name="connsiteY768" fmla="*/ 9534 h 10000"/>
                  <a:gd name="connsiteX769" fmla="*/ 6961 w 10000"/>
                  <a:gd name="connsiteY769" fmla="*/ 9543 h 10000"/>
                  <a:gd name="connsiteX770" fmla="*/ 6989 w 10000"/>
                  <a:gd name="connsiteY770" fmla="*/ 9547 h 10000"/>
                  <a:gd name="connsiteX771" fmla="*/ 7014 w 10000"/>
                  <a:gd name="connsiteY771" fmla="*/ 9543 h 10000"/>
                  <a:gd name="connsiteX772" fmla="*/ 7033 w 10000"/>
                  <a:gd name="connsiteY772" fmla="*/ 9543 h 10000"/>
                  <a:gd name="connsiteX773" fmla="*/ 7042 w 10000"/>
                  <a:gd name="connsiteY773" fmla="*/ 9547 h 10000"/>
                  <a:gd name="connsiteX774" fmla="*/ 7069 w 10000"/>
                  <a:gd name="connsiteY774" fmla="*/ 9647 h 10000"/>
                  <a:gd name="connsiteX775" fmla="*/ 7122 w 10000"/>
                  <a:gd name="connsiteY775" fmla="*/ 9734 h 10000"/>
                  <a:gd name="connsiteX776" fmla="*/ 7147 w 10000"/>
                  <a:gd name="connsiteY776" fmla="*/ 9744 h 10000"/>
                  <a:gd name="connsiteX777" fmla="*/ 7169 w 10000"/>
                  <a:gd name="connsiteY777" fmla="*/ 9741 h 10000"/>
                  <a:gd name="connsiteX778" fmla="*/ 7177 w 10000"/>
                  <a:gd name="connsiteY778" fmla="*/ 9744 h 10000"/>
                  <a:gd name="connsiteX779" fmla="*/ 7186 w 10000"/>
                  <a:gd name="connsiteY779" fmla="*/ 9754 h 10000"/>
                  <a:gd name="connsiteX780" fmla="*/ 7191 w 10000"/>
                  <a:gd name="connsiteY780" fmla="*/ 9773 h 10000"/>
                  <a:gd name="connsiteX781" fmla="*/ 7208 w 10000"/>
                  <a:gd name="connsiteY781" fmla="*/ 9783 h 10000"/>
                  <a:gd name="connsiteX782" fmla="*/ 7219 w 10000"/>
                  <a:gd name="connsiteY782" fmla="*/ 9793 h 10000"/>
                  <a:gd name="connsiteX783" fmla="*/ 7235 w 10000"/>
                  <a:gd name="connsiteY783" fmla="*/ 9802 h 10000"/>
                  <a:gd name="connsiteX784" fmla="*/ 7249 w 10000"/>
                  <a:gd name="connsiteY784" fmla="*/ 9819 h 10000"/>
                  <a:gd name="connsiteX785" fmla="*/ 7255 w 10000"/>
                  <a:gd name="connsiteY785" fmla="*/ 9835 h 10000"/>
                  <a:gd name="connsiteX786" fmla="*/ 7255 w 10000"/>
                  <a:gd name="connsiteY786" fmla="*/ 9848 h 10000"/>
                  <a:gd name="connsiteX787" fmla="*/ 7249 w 10000"/>
                  <a:gd name="connsiteY787" fmla="*/ 9848 h 10000"/>
                  <a:gd name="connsiteX788" fmla="*/ 7244 w 10000"/>
                  <a:gd name="connsiteY788" fmla="*/ 9858 h 10000"/>
                  <a:gd name="connsiteX789" fmla="*/ 7235 w 10000"/>
                  <a:gd name="connsiteY789" fmla="*/ 9883 h 10000"/>
                  <a:gd name="connsiteX790" fmla="*/ 7244 w 10000"/>
                  <a:gd name="connsiteY790" fmla="*/ 9903 h 10000"/>
                  <a:gd name="connsiteX791" fmla="*/ 7258 w 10000"/>
                  <a:gd name="connsiteY791" fmla="*/ 9926 h 10000"/>
                  <a:gd name="connsiteX792" fmla="*/ 7263 w 10000"/>
                  <a:gd name="connsiteY792" fmla="*/ 9948 h 10000"/>
                  <a:gd name="connsiteX793" fmla="*/ 7274 w 10000"/>
                  <a:gd name="connsiteY793" fmla="*/ 9968 h 10000"/>
                  <a:gd name="connsiteX794" fmla="*/ 7283 w 10000"/>
                  <a:gd name="connsiteY794" fmla="*/ 9987 h 10000"/>
                  <a:gd name="connsiteX795" fmla="*/ 7291 w 10000"/>
                  <a:gd name="connsiteY795" fmla="*/ 10000 h 10000"/>
                  <a:gd name="connsiteX796" fmla="*/ 7305 w 10000"/>
                  <a:gd name="connsiteY796" fmla="*/ 9997 h 10000"/>
                  <a:gd name="connsiteX797" fmla="*/ 7313 w 10000"/>
                  <a:gd name="connsiteY797" fmla="*/ 9977 h 10000"/>
                  <a:gd name="connsiteX798" fmla="*/ 7324 w 10000"/>
                  <a:gd name="connsiteY798" fmla="*/ 9968 h 10000"/>
                  <a:gd name="connsiteX799" fmla="*/ 7341 w 10000"/>
                  <a:gd name="connsiteY799" fmla="*/ 9971 h 10000"/>
                  <a:gd name="connsiteX800" fmla="*/ 7368 w 10000"/>
                  <a:gd name="connsiteY800" fmla="*/ 9987 h 10000"/>
                  <a:gd name="connsiteX801" fmla="*/ 7380 w 10000"/>
                  <a:gd name="connsiteY801" fmla="*/ 9990 h 10000"/>
                  <a:gd name="connsiteX802" fmla="*/ 7393 w 10000"/>
                  <a:gd name="connsiteY802" fmla="*/ 9981 h 10000"/>
                  <a:gd name="connsiteX803" fmla="*/ 7404 w 10000"/>
                  <a:gd name="connsiteY803" fmla="*/ 9968 h 10000"/>
                  <a:gd name="connsiteX804" fmla="*/ 7418 w 10000"/>
                  <a:gd name="connsiteY804" fmla="*/ 9948 h 10000"/>
                  <a:gd name="connsiteX805" fmla="*/ 7427 w 10000"/>
                  <a:gd name="connsiteY805" fmla="*/ 9922 h 10000"/>
                  <a:gd name="connsiteX806" fmla="*/ 7427 w 10000"/>
                  <a:gd name="connsiteY806" fmla="*/ 9906 h 10000"/>
                  <a:gd name="connsiteX807" fmla="*/ 7404 w 10000"/>
                  <a:gd name="connsiteY807" fmla="*/ 9877 h 10000"/>
                  <a:gd name="connsiteX808" fmla="*/ 7388 w 10000"/>
                  <a:gd name="connsiteY808" fmla="*/ 9854 h 10000"/>
                  <a:gd name="connsiteX809" fmla="*/ 7385 w 10000"/>
                  <a:gd name="connsiteY809" fmla="*/ 9845 h 10000"/>
                  <a:gd name="connsiteX810" fmla="*/ 7385 w 10000"/>
                  <a:gd name="connsiteY810" fmla="*/ 9825 h 10000"/>
                  <a:gd name="connsiteX811" fmla="*/ 7385 w 10000"/>
                  <a:gd name="connsiteY811" fmla="*/ 9819 h 10000"/>
                  <a:gd name="connsiteX812" fmla="*/ 7393 w 10000"/>
                  <a:gd name="connsiteY812" fmla="*/ 9809 h 10000"/>
                  <a:gd name="connsiteX813" fmla="*/ 7404 w 10000"/>
                  <a:gd name="connsiteY813" fmla="*/ 9793 h 10000"/>
                  <a:gd name="connsiteX814" fmla="*/ 7413 w 10000"/>
                  <a:gd name="connsiteY814" fmla="*/ 9783 h 10000"/>
                  <a:gd name="connsiteX815" fmla="*/ 7404 w 10000"/>
                  <a:gd name="connsiteY815" fmla="*/ 9770 h 10000"/>
                  <a:gd name="connsiteX816" fmla="*/ 7388 w 10000"/>
                  <a:gd name="connsiteY816" fmla="*/ 9760 h 10000"/>
                  <a:gd name="connsiteX817" fmla="*/ 7371 w 10000"/>
                  <a:gd name="connsiteY817" fmla="*/ 9744 h 10000"/>
                  <a:gd name="connsiteX818" fmla="*/ 7363 w 10000"/>
                  <a:gd name="connsiteY818" fmla="*/ 9731 h 10000"/>
                  <a:gd name="connsiteX819" fmla="*/ 7355 w 10000"/>
                  <a:gd name="connsiteY819" fmla="*/ 9715 h 10000"/>
                  <a:gd name="connsiteX820" fmla="*/ 7360 w 10000"/>
                  <a:gd name="connsiteY820" fmla="*/ 9686 h 10000"/>
                  <a:gd name="connsiteX821" fmla="*/ 7363 w 10000"/>
                  <a:gd name="connsiteY821" fmla="*/ 9657 h 10000"/>
                  <a:gd name="connsiteX822" fmla="*/ 7360 w 10000"/>
                  <a:gd name="connsiteY822" fmla="*/ 9631 h 10000"/>
                  <a:gd name="connsiteX823" fmla="*/ 7346 w 10000"/>
                  <a:gd name="connsiteY823" fmla="*/ 9611 h 10000"/>
                  <a:gd name="connsiteX824" fmla="*/ 7332 w 10000"/>
                  <a:gd name="connsiteY824" fmla="*/ 9585 h 10000"/>
                  <a:gd name="connsiteX825" fmla="*/ 7324 w 10000"/>
                  <a:gd name="connsiteY825" fmla="*/ 9573 h 10000"/>
                  <a:gd name="connsiteX826" fmla="*/ 7324 w 10000"/>
                  <a:gd name="connsiteY826" fmla="*/ 9553 h 10000"/>
                  <a:gd name="connsiteX827" fmla="*/ 7324 w 10000"/>
                  <a:gd name="connsiteY827" fmla="*/ 9543 h 10000"/>
                  <a:gd name="connsiteX828" fmla="*/ 7324 w 10000"/>
                  <a:gd name="connsiteY828" fmla="*/ 9517 h 10000"/>
                  <a:gd name="connsiteX829" fmla="*/ 7324 w 10000"/>
                  <a:gd name="connsiteY829" fmla="*/ 9498 h 10000"/>
                  <a:gd name="connsiteX830" fmla="*/ 7332 w 10000"/>
                  <a:gd name="connsiteY830" fmla="*/ 9479 h 10000"/>
                  <a:gd name="connsiteX831" fmla="*/ 7341 w 10000"/>
                  <a:gd name="connsiteY831" fmla="*/ 9462 h 10000"/>
                  <a:gd name="connsiteX832" fmla="*/ 7352 w 10000"/>
                  <a:gd name="connsiteY832" fmla="*/ 9459 h 10000"/>
                  <a:gd name="connsiteX833" fmla="*/ 7360 w 10000"/>
                  <a:gd name="connsiteY833" fmla="*/ 9443 h 10000"/>
                  <a:gd name="connsiteX834" fmla="*/ 7363 w 10000"/>
                  <a:gd name="connsiteY834" fmla="*/ 9433 h 10000"/>
                  <a:gd name="connsiteX835" fmla="*/ 7377 w 10000"/>
                  <a:gd name="connsiteY835" fmla="*/ 9433 h 10000"/>
                  <a:gd name="connsiteX836" fmla="*/ 7388 w 10000"/>
                  <a:gd name="connsiteY836" fmla="*/ 9430 h 10000"/>
                  <a:gd name="connsiteX837" fmla="*/ 7396 w 10000"/>
                  <a:gd name="connsiteY837" fmla="*/ 9430 h 10000"/>
                  <a:gd name="connsiteX838" fmla="*/ 7402 w 10000"/>
                  <a:gd name="connsiteY838" fmla="*/ 9424 h 10000"/>
                  <a:gd name="connsiteX839" fmla="*/ 7396 w 10000"/>
                  <a:gd name="connsiteY839" fmla="*/ 9414 h 10000"/>
                  <a:gd name="connsiteX840" fmla="*/ 7388 w 10000"/>
                  <a:gd name="connsiteY840" fmla="*/ 9401 h 10000"/>
                  <a:gd name="connsiteX841" fmla="*/ 7371 w 10000"/>
                  <a:gd name="connsiteY841" fmla="*/ 9391 h 10000"/>
                  <a:gd name="connsiteX842" fmla="*/ 7355 w 10000"/>
                  <a:gd name="connsiteY842" fmla="*/ 9375 h 10000"/>
                  <a:gd name="connsiteX843" fmla="*/ 7332 w 10000"/>
                  <a:gd name="connsiteY843" fmla="*/ 9356 h 10000"/>
                  <a:gd name="connsiteX844" fmla="*/ 7313 w 10000"/>
                  <a:gd name="connsiteY844" fmla="*/ 9330 h 10000"/>
                  <a:gd name="connsiteX845" fmla="*/ 7307 w 10000"/>
                  <a:gd name="connsiteY845" fmla="*/ 9310 h 10000"/>
                  <a:gd name="connsiteX846" fmla="*/ 7305 w 10000"/>
                  <a:gd name="connsiteY846" fmla="*/ 9291 h 10000"/>
                  <a:gd name="connsiteX847" fmla="*/ 7305 w 10000"/>
                  <a:gd name="connsiteY847" fmla="*/ 9278 h 10000"/>
                  <a:gd name="connsiteX848" fmla="*/ 7296 w 10000"/>
                  <a:gd name="connsiteY848" fmla="*/ 9268 h 10000"/>
                  <a:gd name="connsiteX849" fmla="*/ 7296 w 10000"/>
                  <a:gd name="connsiteY849" fmla="*/ 9249 h 10000"/>
                  <a:gd name="connsiteX850" fmla="*/ 7291 w 10000"/>
                  <a:gd name="connsiteY850" fmla="*/ 9226 h 10000"/>
                  <a:gd name="connsiteX851" fmla="*/ 7283 w 10000"/>
                  <a:gd name="connsiteY851" fmla="*/ 9213 h 10000"/>
                  <a:gd name="connsiteX852" fmla="*/ 7274 w 10000"/>
                  <a:gd name="connsiteY852" fmla="*/ 9194 h 10000"/>
                  <a:gd name="connsiteX853" fmla="*/ 7274 w 10000"/>
                  <a:gd name="connsiteY853" fmla="*/ 9174 h 10000"/>
                  <a:gd name="connsiteX854" fmla="*/ 7280 w 10000"/>
                  <a:gd name="connsiteY854" fmla="*/ 9148 h 10000"/>
                  <a:gd name="connsiteX855" fmla="*/ 7283 w 10000"/>
                  <a:gd name="connsiteY855" fmla="*/ 9119 h 10000"/>
                  <a:gd name="connsiteX856" fmla="*/ 7291 w 10000"/>
                  <a:gd name="connsiteY856" fmla="*/ 9100 h 10000"/>
                  <a:gd name="connsiteX857" fmla="*/ 7307 w 10000"/>
                  <a:gd name="connsiteY857" fmla="*/ 9080 h 10000"/>
                  <a:gd name="connsiteX858" fmla="*/ 7324 w 10000"/>
                  <a:gd name="connsiteY858" fmla="*/ 9054 h 10000"/>
                  <a:gd name="connsiteX859" fmla="*/ 7341 w 10000"/>
                  <a:gd name="connsiteY859" fmla="*/ 9054 h 10000"/>
                  <a:gd name="connsiteX860" fmla="*/ 7352 w 10000"/>
                  <a:gd name="connsiteY860" fmla="*/ 9054 h 10000"/>
                  <a:gd name="connsiteX861" fmla="*/ 7346 w 10000"/>
                  <a:gd name="connsiteY861" fmla="*/ 9032 h 10000"/>
                  <a:gd name="connsiteX862" fmla="*/ 7341 w 10000"/>
                  <a:gd name="connsiteY862" fmla="*/ 9022 h 10000"/>
                  <a:gd name="connsiteX863" fmla="*/ 7352 w 10000"/>
                  <a:gd name="connsiteY863" fmla="*/ 8999 h 10000"/>
                  <a:gd name="connsiteX864" fmla="*/ 7360 w 10000"/>
                  <a:gd name="connsiteY864" fmla="*/ 8967 h 10000"/>
                  <a:gd name="connsiteX865" fmla="*/ 7368 w 10000"/>
                  <a:gd name="connsiteY865" fmla="*/ 8922 h 10000"/>
                  <a:gd name="connsiteX866" fmla="*/ 7377 w 10000"/>
                  <a:gd name="connsiteY866" fmla="*/ 8896 h 10000"/>
                  <a:gd name="connsiteX867" fmla="*/ 7380 w 10000"/>
                  <a:gd name="connsiteY867" fmla="*/ 8867 h 10000"/>
                  <a:gd name="connsiteX868" fmla="*/ 7402 w 10000"/>
                  <a:gd name="connsiteY868" fmla="*/ 8824 h 10000"/>
                  <a:gd name="connsiteX869" fmla="*/ 7402 w 10000"/>
                  <a:gd name="connsiteY869" fmla="*/ 8808 h 10000"/>
                  <a:gd name="connsiteX870" fmla="*/ 7393 w 10000"/>
                  <a:gd name="connsiteY870" fmla="*/ 8795 h 10000"/>
                  <a:gd name="connsiteX871" fmla="*/ 7388 w 10000"/>
                  <a:gd name="connsiteY871" fmla="*/ 8799 h 10000"/>
                  <a:gd name="connsiteX872" fmla="*/ 7396 w 10000"/>
                  <a:gd name="connsiteY872" fmla="*/ 8789 h 10000"/>
                  <a:gd name="connsiteX873" fmla="*/ 7404 w 10000"/>
                  <a:gd name="connsiteY873" fmla="*/ 8789 h 10000"/>
                  <a:gd name="connsiteX874" fmla="*/ 7421 w 10000"/>
                  <a:gd name="connsiteY874" fmla="*/ 8769 h 10000"/>
                  <a:gd name="connsiteX875" fmla="*/ 7443 w 10000"/>
                  <a:gd name="connsiteY875" fmla="*/ 8763 h 10000"/>
                  <a:gd name="connsiteX876" fmla="*/ 7452 w 10000"/>
                  <a:gd name="connsiteY876" fmla="*/ 8769 h 10000"/>
                  <a:gd name="connsiteX877" fmla="*/ 7468 w 10000"/>
                  <a:gd name="connsiteY877" fmla="*/ 8769 h 10000"/>
                  <a:gd name="connsiteX878" fmla="*/ 7499 w 10000"/>
                  <a:gd name="connsiteY878" fmla="*/ 8763 h 10000"/>
                  <a:gd name="connsiteX879" fmla="*/ 7526 w 10000"/>
                  <a:gd name="connsiteY879" fmla="*/ 8763 h 10000"/>
                  <a:gd name="connsiteX880" fmla="*/ 7532 w 10000"/>
                  <a:gd name="connsiteY880" fmla="*/ 8763 h 10000"/>
                  <a:gd name="connsiteX881" fmla="*/ 7554 w 10000"/>
                  <a:gd name="connsiteY881" fmla="*/ 8744 h 10000"/>
                  <a:gd name="connsiteX882" fmla="*/ 7571 w 10000"/>
                  <a:gd name="connsiteY882" fmla="*/ 8731 h 10000"/>
                  <a:gd name="connsiteX883" fmla="*/ 7587 w 10000"/>
                  <a:gd name="connsiteY883" fmla="*/ 8711 h 10000"/>
                  <a:gd name="connsiteX884" fmla="*/ 7607 w 10000"/>
                  <a:gd name="connsiteY884" fmla="*/ 8711 h 10000"/>
                  <a:gd name="connsiteX885" fmla="*/ 7634 w 10000"/>
                  <a:gd name="connsiteY885" fmla="*/ 8705 h 10000"/>
                  <a:gd name="connsiteX886" fmla="*/ 7643 w 10000"/>
                  <a:gd name="connsiteY886" fmla="*/ 8682 h 10000"/>
                  <a:gd name="connsiteX887" fmla="*/ 7654 w 10000"/>
                  <a:gd name="connsiteY887" fmla="*/ 8666 h 10000"/>
                  <a:gd name="connsiteX888" fmla="*/ 7668 w 10000"/>
                  <a:gd name="connsiteY888" fmla="*/ 8666 h 10000"/>
                  <a:gd name="connsiteX889" fmla="*/ 7676 w 10000"/>
                  <a:gd name="connsiteY889" fmla="*/ 8682 h 10000"/>
                  <a:gd name="connsiteX890" fmla="*/ 7704 w 10000"/>
                  <a:gd name="connsiteY890" fmla="*/ 8669 h 10000"/>
                  <a:gd name="connsiteX891" fmla="*/ 7712 w 10000"/>
                  <a:gd name="connsiteY891" fmla="*/ 8669 h 10000"/>
                  <a:gd name="connsiteX892" fmla="*/ 7720 w 10000"/>
                  <a:gd name="connsiteY892" fmla="*/ 8669 h 10000"/>
                  <a:gd name="connsiteX893" fmla="*/ 7726 w 10000"/>
                  <a:gd name="connsiteY893" fmla="*/ 8656 h 10000"/>
                  <a:gd name="connsiteX894" fmla="*/ 7734 w 10000"/>
                  <a:gd name="connsiteY894" fmla="*/ 8650 h 10000"/>
                  <a:gd name="connsiteX895" fmla="*/ 7742 w 10000"/>
                  <a:gd name="connsiteY895" fmla="*/ 8650 h 10000"/>
                  <a:gd name="connsiteX896" fmla="*/ 7759 w 10000"/>
                  <a:gd name="connsiteY896" fmla="*/ 8650 h 10000"/>
                  <a:gd name="connsiteX897" fmla="*/ 7756 w 10000"/>
                  <a:gd name="connsiteY897" fmla="*/ 8630 h 10000"/>
                  <a:gd name="connsiteX898" fmla="*/ 7751 w 10000"/>
                  <a:gd name="connsiteY898" fmla="*/ 8627 h 10000"/>
                  <a:gd name="connsiteX899" fmla="*/ 7742 w 10000"/>
                  <a:gd name="connsiteY899" fmla="*/ 8620 h 10000"/>
                  <a:gd name="connsiteX900" fmla="*/ 7734 w 10000"/>
                  <a:gd name="connsiteY900" fmla="*/ 8591 h 10000"/>
                  <a:gd name="connsiteX901" fmla="*/ 7709 w 10000"/>
                  <a:gd name="connsiteY901" fmla="*/ 8582 h 10000"/>
                  <a:gd name="connsiteX902" fmla="*/ 7695 w 10000"/>
                  <a:gd name="connsiteY902" fmla="*/ 8578 h 10000"/>
                  <a:gd name="connsiteX903" fmla="*/ 7668 w 10000"/>
                  <a:gd name="connsiteY903" fmla="*/ 8562 h 10000"/>
                  <a:gd name="connsiteX904" fmla="*/ 7645 w 10000"/>
                  <a:gd name="connsiteY904" fmla="*/ 8552 h 10000"/>
                  <a:gd name="connsiteX905" fmla="*/ 7615 w 10000"/>
                  <a:gd name="connsiteY905" fmla="*/ 8543 h 10000"/>
                  <a:gd name="connsiteX906" fmla="*/ 7596 w 10000"/>
                  <a:gd name="connsiteY906" fmla="*/ 8527 h 10000"/>
                  <a:gd name="connsiteX907" fmla="*/ 7565 w 10000"/>
                  <a:gd name="connsiteY907" fmla="*/ 8494 h 10000"/>
                  <a:gd name="connsiteX908" fmla="*/ 7562 w 10000"/>
                  <a:gd name="connsiteY908" fmla="*/ 8475 h 10000"/>
                  <a:gd name="connsiteX909" fmla="*/ 7540 w 10000"/>
                  <a:gd name="connsiteY909" fmla="*/ 8455 h 10000"/>
                  <a:gd name="connsiteX910" fmla="*/ 7535 w 10000"/>
                  <a:gd name="connsiteY910" fmla="*/ 8446 h 10000"/>
                  <a:gd name="connsiteX911" fmla="*/ 7535 w 10000"/>
                  <a:gd name="connsiteY911" fmla="*/ 8420 h 10000"/>
                  <a:gd name="connsiteX912" fmla="*/ 7535 w 10000"/>
                  <a:gd name="connsiteY912" fmla="*/ 8391 h 10000"/>
                  <a:gd name="connsiteX913" fmla="*/ 7548 w 10000"/>
                  <a:gd name="connsiteY913" fmla="*/ 8345 h 10000"/>
                  <a:gd name="connsiteX914" fmla="*/ 7562 w 10000"/>
                  <a:gd name="connsiteY914" fmla="*/ 8319 h 10000"/>
                  <a:gd name="connsiteX915" fmla="*/ 7582 w 10000"/>
                  <a:gd name="connsiteY915" fmla="*/ 8310 h 10000"/>
                  <a:gd name="connsiteX916" fmla="*/ 7607 w 10000"/>
                  <a:gd name="connsiteY916" fmla="*/ 8300 h 10000"/>
                  <a:gd name="connsiteX917" fmla="*/ 7629 w 10000"/>
                  <a:gd name="connsiteY917" fmla="*/ 8300 h 10000"/>
                  <a:gd name="connsiteX918" fmla="*/ 7651 w 10000"/>
                  <a:gd name="connsiteY918" fmla="*/ 8297 h 10000"/>
                  <a:gd name="connsiteX919" fmla="*/ 7668 w 10000"/>
                  <a:gd name="connsiteY919" fmla="*/ 8280 h 10000"/>
                  <a:gd name="connsiteX920" fmla="*/ 7687 w 10000"/>
                  <a:gd name="connsiteY920" fmla="*/ 8267 h 10000"/>
                  <a:gd name="connsiteX921" fmla="*/ 7693 w 10000"/>
                  <a:gd name="connsiteY921" fmla="*/ 8261 h 10000"/>
                  <a:gd name="connsiteX922" fmla="*/ 7701 w 10000"/>
                  <a:gd name="connsiteY922" fmla="*/ 8248 h 10000"/>
                  <a:gd name="connsiteX923" fmla="*/ 7712 w 10000"/>
                  <a:gd name="connsiteY923" fmla="*/ 8238 h 10000"/>
                  <a:gd name="connsiteX924" fmla="*/ 7731 w 10000"/>
                  <a:gd name="connsiteY924" fmla="*/ 8222 h 10000"/>
                  <a:gd name="connsiteX925" fmla="*/ 7740 w 10000"/>
                  <a:gd name="connsiteY925" fmla="*/ 8206 h 10000"/>
                  <a:gd name="connsiteX926" fmla="*/ 7756 w 10000"/>
                  <a:gd name="connsiteY926" fmla="*/ 8183 h 10000"/>
                  <a:gd name="connsiteX927" fmla="*/ 7773 w 10000"/>
                  <a:gd name="connsiteY927" fmla="*/ 8177 h 10000"/>
                  <a:gd name="connsiteX928" fmla="*/ 7784 w 10000"/>
                  <a:gd name="connsiteY928" fmla="*/ 8183 h 10000"/>
                  <a:gd name="connsiteX929" fmla="*/ 7801 w 10000"/>
                  <a:gd name="connsiteY929" fmla="*/ 8174 h 10000"/>
                  <a:gd name="connsiteX930" fmla="*/ 7801 w 10000"/>
                  <a:gd name="connsiteY930" fmla="*/ 8157 h 10000"/>
                  <a:gd name="connsiteX931" fmla="*/ 7817 w 10000"/>
                  <a:gd name="connsiteY931" fmla="*/ 8164 h 10000"/>
                  <a:gd name="connsiteX932" fmla="*/ 7837 w 10000"/>
                  <a:gd name="connsiteY932" fmla="*/ 8164 h 10000"/>
                  <a:gd name="connsiteX933" fmla="*/ 7856 w 10000"/>
                  <a:gd name="connsiteY933" fmla="*/ 8164 h 10000"/>
                  <a:gd name="connsiteX934" fmla="*/ 7870 w 10000"/>
                  <a:gd name="connsiteY934" fmla="*/ 8167 h 10000"/>
                  <a:gd name="connsiteX935" fmla="*/ 7881 w 10000"/>
                  <a:gd name="connsiteY935" fmla="*/ 8174 h 10000"/>
                  <a:gd name="connsiteX936" fmla="*/ 7898 w 10000"/>
                  <a:gd name="connsiteY936" fmla="*/ 8187 h 10000"/>
                  <a:gd name="connsiteX937" fmla="*/ 7917 w 10000"/>
                  <a:gd name="connsiteY937" fmla="*/ 8187 h 10000"/>
                  <a:gd name="connsiteX938" fmla="*/ 7928 w 10000"/>
                  <a:gd name="connsiteY938" fmla="*/ 8157 h 10000"/>
                  <a:gd name="connsiteX939" fmla="*/ 7942 w 10000"/>
                  <a:gd name="connsiteY939" fmla="*/ 8157 h 10000"/>
                  <a:gd name="connsiteX940" fmla="*/ 7958 w 10000"/>
                  <a:gd name="connsiteY940" fmla="*/ 8164 h 10000"/>
                  <a:gd name="connsiteX941" fmla="*/ 7983 w 10000"/>
                  <a:gd name="connsiteY941" fmla="*/ 8144 h 10000"/>
                  <a:gd name="connsiteX942" fmla="*/ 8000 w 10000"/>
                  <a:gd name="connsiteY942" fmla="*/ 8109 h 10000"/>
                  <a:gd name="connsiteX943" fmla="*/ 7994 w 10000"/>
                  <a:gd name="connsiteY943" fmla="*/ 8093 h 10000"/>
                  <a:gd name="connsiteX944" fmla="*/ 7983 w 10000"/>
                  <a:gd name="connsiteY944" fmla="*/ 8070 h 10000"/>
                  <a:gd name="connsiteX945" fmla="*/ 7986 w 10000"/>
                  <a:gd name="connsiteY945" fmla="*/ 8063 h 10000"/>
                  <a:gd name="connsiteX946" fmla="*/ 7978 w 10000"/>
                  <a:gd name="connsiteY946" fmla="*/ 8044 h 10000"/>
                  <a:gd name="connsiteX947" fmla="*/ 7986 w 10000"/>
                  <a:gd name="connsiteY947" fmla="*/ 8002 h 10000"/>
                  <a:gd name="connsiteX948" fmla="*/ 7983 w 10000"/>
                  <a:gd name="connsiteY948" fmla="*/ 7947 h 10000"/>
                  <a:gd name="connsiteX949" fmla="*/ 7961 w 10000"/>
                  <a:gd name="connsiteY949" fmla="*/ 7931 h 10000"/>
                  <a:gd name="connsiteX950" fmla="*/ 7958 w 10000"/>
                  <a:gd name="connsiteY950" fmla="*/ 7898 h 10000"/>
                  <a:gd name="connsiteX951" fmla="*/ 7953 w 10000"/>
                  <a:gd name="connsiteY951" fmla="*/ 7856 h 10000"/>
                  <a:gd name="connsiteX952" fmla="*/ 7967 w 10000"/>
                  <a:gd name="connsiteY952" fmla="*/ 7837 h 10000"/>
                  <a:gd name="connsiteX953" fmla="*/ 7950 w 10000"/>
                  <a:gd name="connsiteY953" fmla="*/ 7824 h 10000"/>
                  <a:gd name="connsiteX954" fmla="*/ 7906 w 10000"/>
                  <a:gd name="connsiteY954" fmla="*/ 7814 h 10000"/>
                  <a:gd name="connsiteX955" fmla="*/ 7878 w 10000"/>
                  <a:gd name="connsiteY955" fmla="*/ 7814 h 10000"/>
                  <a:gd name="connsiteX956" fmla="*/ 7870 w 10000"/>
                  <a:gd name="connsiteY956" fmla="*/ 7795 h 10000"/>
                  <a:gd name="connsiteX957" fmla="*/ 7878 w 10000"/>
                  <a:gd name="connsiteY957" fmla="*/ 7778 h 10000"/>
                  <a:gd name="connsiteX958" fmla="*/ 7881 w 10000"/>
                  <a:gd name="connsiteY958" fmla="*/ 7775 h 10000"/>
                  <a:gd name="connsiteX959" fmla="*/ 7878 w 10000"/>
                  <a:gd name="connsiteY959" fmla="*/ 7743 h 10000"/>
                  <a:gd name="connsiteX960" fmla="*/ 7895 w 10000"/>
                  <a:gd name="connsiteY960" fmla="*/ 7733 h 10000"/>
                  <a:gd name="connsiteX961" fmla="*/ 7911 w 10000"/>
                  <a:gd name="connsiteY961" fmla="*/ 7710 h 10000"/>
                  <a:gd name="connsiteX962" fmla="*/ 7911 w 10000"/>
                  <a:gd name="connsiteY962" fmla="*/ 7665 h 10000"/>
                  <a:gd name="connsiteX963" fmla="*/ 7917 w 10000"/>
                  <a:gd name="connsiteY963" fmla="*/ 7600 h 10000"/>
                  <a:gd name="connsiteX964" fmla="*/ 7928 w 10000"/>
                  <a:gd name="connsiteY964" fmla="*/ 7581 h 10000"/>
                  <a:gd name="connsiteX965" fmla="*/ 7917 w 10000"/>
                  <a:gd name="connsiteY965" fmla="*/ 7474 h 10000"/>
                  <a:gd name="connsiteX966" fmla="*/ 7873 w 10000"/>
                  <a:gd name="connsiteY966" fmla="*/ 7335 h 10000"/>
                  <a:gd name="connsiteX967" fmla="*/ 7756 w 10000"/>
                  <a:gd name="connsiteY967" fmla="*/ 7050 h 10000"/>
                  <a:gd name="connsiteX968" fmla="*/ 7679 w 10000"/>
                  <a:gd name="connsiteY968" fmla="*/ 6839 h 10000"/>
                  <a:gd name="connsiteX969" fmla="*/ 7668 w 10000"/>
                  <a:gd name="connsiteY969" fmla="*/ 6823 h 10000"/>
                  <a:gd name="connsiteX970" fmla="*/ 7659 w 10000"/>
                  <a:gd name="connsiteY970" fmla="*/ 6768 h 10000"/>
                  <a:gd name="connsiteX971" fmla="*/ 7659 w 10000"/>
                  <a:gd name="connsiteY971" fmla="*/ 6739 h 10000"/>
                  <a:gd name="connsiteX972" fmla="*/ 7651 w 10000"/>
                  <a:gd name="connsiteY972" fmla="*/ 6713 h 10000"/>
                  <a:gd name="connsiteX973" fmla="*/ 7654 w 10000"/>
                  <a:gd name="connsiteY973" fmla="*/ 6684 h 10000"/>
                  <a:gd name="connsiteX974" fmla="*/ 7643 w 10000"/>
                  <a:gd name="connsiteY974" fmla="*/ 6626 h 10000"/>
                  <a:gd name="connsiteX975" fmla="*/ 7629 w 10000"/>
                  <a:gd name="connsiteY975" fmla="*/ 6600 h 10000"/>
                  <a:gd name="connsiteX976" fmla="*/ 7629 w 10000"/>
                  <a:gd name="connsiteY976" fmla="*/ 6580 h 10000"/>
                  <a:gd name="connsiteX977" fmla="*/ 7623 w 10000"/>
                  <a:gd name="connsiteY977" fmla="*/ 6541 h 10000"/>
                  <a:gd name="connsiteX978" fmla="*/ 7615 w 10000"/>
                  <a:gd name="connsiteY978" fmla="*/ 6522 h 10000"/>
                  <a:gd name="connsiteX979" fmla="*/ 7598 w 10000"/>
                  <a:gd name="connsiteY979" fmla="*/ 6509 h 10000"/>
                  <a:gd name="connsiteX980" fmla="*/ 7587 w 10000"/>
                  <a:gd name="connsiteY980" fmla="*/ 6493 h 10000"/>
                  <a:gd name="connsiteX981" fmla="*/ 7579 w 10000"/>
                  <a:gd name="connsiteY981" fmla="*/ 6464 h 10000"/>
                  <a:gd name="connsiteX982" fmla="*/ 7587 w 10000"/>
                  <a:gd name="connsiteY982" fmla="*/ 6438 h 10000"/>
                  <a:gd name="connsiteX983" fmla="*/ 7596 w 10000"/>
                  <a:gd name="connsiteY983" fmla="*/ 6425 h 10000"/>
                  <a:gd name="connsiteX984" fmla="*/ 7590 w 10000"/>
                  <a:gd name="connsiteY984" fmla="*/ 6396 h 10000"/>
                  <a:gd name="connsiteX985" fmla="*/ 7590 w 10000"/>
                  <a:gd name="connsiteY985" fmla="*/ 6373 h 10000"/>
                  <a:gd name="connsiteX986" fmla="*/ 7587 w 10000"/>
                  <a:gd name="connsiteY986" fmla="*/ 6354 h 10000"/>
                  <a:gd name="connsiteX987" fmla="*/ 7582 w 10000"/>
                  <a:gd name="connsiteY987" fmla="*/ 6344 h 10000"/>
                  <a:gd name="connsiteX988" fmla="*/ 7582 w 10000"/>
                  <a:gd name="connsiteY988" fmla="*/ 6324 h 10000"/>
                  <a:gd name="connsiteX989" fmla="*/ 7571 w 10000"/>
                  <a:gd name="connsiteY989" fmla="*/ 6302 h 10000"/>
                  <a:gd name="connsiteX990" fmla="*/ 7548 w 10000"/>
                  <a:gd name="connsiteY990" fmla="*/ 6256 h 10000"/>
                  <a:gd name="connsiteX991" fmla="*/ 7546 w 10000"/>
                  <a:gd name="connsiteY991" fmla="*/ 6218 h 10000"/>
                  <a:gd name="connsiteX992" fmla="*/ 7540 w 10000"/>
                  <a:gd name="connsiteY992" fmla="*/ 6159 h 10000"/>
                  <a:gd name="connsiteX993" fmla="*/ 7535 w 10000"/>
                  <a:gd name="connsiteY993" fmla="*/ 6114 h 10000"/>
                  <a:gd name="connsiteX994" fmla="*/ 7535 w 10000"/>
                  <a:gd name="connsiteY994" fmla="*/ 6088 h 10000"/>
                  <a:gd name="connsiteX995" fmla="*/ 7540 w 10000"/>
                  <a:gd name="connsiteY995" fmla="*/ 6049 h 10000"/>
                  <a:gd name="connsiteX996" fmla="*/ 7546 w 10000"/>
                  <a:gd name="connsiteY996" fmla="*/ 6004 h 10000"/>
                  <a:gd name="connsiteX997" fmla="*/ 7548 w 10000"/>
                  <a:gd name="connsiteY997" fmla="*/ 5965 h 10000"/>
                  <a:gd name="connsiteX998" fmla="*/ 7548 w 10000"/>
                  <a:gd name="connsiteY998" fmla="*/ 5946 h 10000"/>
                  <a:gd name="connsiteX999" fmla="*/ 7548 w 10000"/>
                  <a:gd name="connsiteY999" fmla="*/ 5933 h 10000"/>
                  <a:gd name="connsiteX1000" fmla="*/ 7548 w 10000"/>
                  <a:gd name="connsiteY1000" fmla="*/ 5910 h 10000"/>
                  <a:gd name="connsiteX1001" fmla="*/ 7548 w 10000"/>
                  <a:gd name="connsiteY1001" fmla="*/ 5897 h 10000"/>
                  <a:gd name="connsiteX1002" fmla="*/ 7546 w 10000"/>
                  <a:gd name="connsiteY1002" fmla="*/ 5871 h 10000"/>
                  <a:gd name="connsiteX1003" fmla="*/ 7535 w 10000"/>
                  <a:gd name="connsiteY1003" fmla="*/ 5839 h 10000"/>
                  <a:gd name="connsiteX1004" fmla="*/ 7524 w 10000"/>
                  <a:gd name="connsiteY1004" fmla="*/ 5797 h 10000"/>
                  <a:gd name="connsiteX1005" fmla="*/ 7518 w 10000"/>
                  <a:gd name="connsiteY1005" fmla="*/ 5767 h 10000"/>
                  <a:gd name="connsiteX1006" fmla="*/ 7515 w 10000"/>
                  <a:gd name="connsiteY1006" fmla="*/ 5745 h 10000"/>
                  <a:gd name="connsiteX1007" fmla="*/ 7501 w 10000"/>
                  <a:gd name="connsiteY1007" fmla="*/ 5683 h 10000"/>
                  <a:gd name="connsiteX1008" fmla="*/ 7490 w 10000"/>
                  <a:gd name="connsiteY1008" fmla="*/ 5631 h 10000"/>
                  <a:gd name="connsiteX1009" fmla="*/ 7482 w 10000"/>
                  <a:gd name="connsiteY1009" fmla="*/ 5593 h 10000"/>
                  <a:gd name="connsiteX1010" fmla="*/ 7476 w 10000"/>
                  <a:gd name="connsiteY1010" fmla="*/ 5570 h 10000"/>
                  <a:gd name="connsiteX1011" fmla="*/ 7476 w 10000"/>
                  <a:gd name="connsiteY1011" fmla="*/ 5528 h 10000"/>
                  <a:gd name="connsiteX1012" fmla="*/ 7482 w 10000"/>
                  <a:gd name="connsiteY1012" fmla="*/ 5502 h 10000"/>
                  <a:gd name="connsiteX1013" fmla="*/ 7490 w 10000"/>
                  <a:gd name="connsiteY1013" fmla="*/ 5489 h 10000"/>
                  <a:gd name="connsiteX1014" fmla="*/ 7499 w 10000"/>
                  <a:gd name="connsiteY1014" fmla="*/ 5479 h 10000"/>
                  <a:gd name="connsiteX1015" fmla="*/ 7493 w 10000"/>
                  <a:gd name="connsiteY1015" fmla="*/ 5427 h 10000"/>
                  <a:gd name="connsiteX1016" fmla="*/ 7501 w 10000"/>
                  <a:gd name="connsiteY1016" fmla="*/ 5415 h 10000"/>
                  <a:gd name="connsiteX1017" fmla="*/ 7510 w 10000"/>
                  <a:gd name="connsiteY1017" fmla="*/ 5398 h 10000"/>
                  <a:gd name="connsiteX1018" fmla="*/ 7515 w 10000"/>
                  <a:gd name="connsiteY1018" fmla="*/ 5379 h 10000"/>
                  <a:gd name="connsiteX1019" fmla="*/ 7526 w 10000"/>
                  <a:gd name="connsiteY1019" fmla="*/ 5366 h 10000"/>
                  <a:gd name="connsiteX1020" fmla="*/ 7518 w 10000"/>
                  <a:gd name="connsiteY1020" fmla="*/ 5350 h 10000"/>
                  <a:gd name="connsiteX1021" fmla="*/ 7518 w 10000"/>
                  <a:gd name="connsiteY1021" fmla="*/ 5330 h 10000"/>
                  <a:gd name="connsiteX1022" fmla="*/ 7526 w 10000"/>
                  <a:gd name="connsiteY1022" fmla="*/ 5311 h 10000"/>
                  <a:gd name="connsiteX1023" fmla="*/ 7540 w 10000"/>
                  <a:gd name="connsiteY1023" fmla="*/ 5291 h 10000"/>
                  <a:gd name="connsiteX1024" fmla="*/ 7540 w 10000"/>
                  <a:gd name="connsiteY1024" fmla="*/ 5266 h 10000"/>
                  <a:gd name="connsiteX1025" fmla="*/ 7540 w 10000"/>
                  <a:gd name="connsiteY1025" fmla="*/ 5256 h 10000"/>
                  <a:gd name="connsiteX1026" fmla="*/ 7524 w 10000"/>
                  <a:gd name="connsiteY1026" fmla="*/ 5233 h 10000"/>
                  <a:gd name="connsiteX1027" fmla="*/ 7515 w 10000"/>
                  <a:gd name="connsiteY1027" fmla="*/ 5217 h 10000"/>
                  <a:gd name="connsiteX1028" fmla="*/ 7490 w 10000"/>
                  <a:gd name="connsiteY1028" fmla="*/ 5178 h 10000"/>
                  <a:gd name="connsiteX1029" fmla="*/ 7474 w 10000"/>
                  <a:gd name="connsiteY1029" fmla="*/ 5162 h 10000"/>
                  <a:gd name="connsiteX1030" fmla="*/ 7457 w 10000"/>
                  <a:gd name="connsiteY1030" fmla="*/ 5120 h 10000"/>
                  <a:gd name="connsiteX1031" fmla="*/ 7421 w 10000"/>
                  <a:gd name="connsiteY1031" fmla="*/ 5087 h 10000"/>
                  <a:gd name="connsiteX1032" fmla="*/ 7380 w 10000"/>
                  <a:gd name="connsiteY1032" fmla="*/ 5068 h 10000"/>
                  <a:gd name="connsiteX1033" fmla="*/ 7355 w 10000"/>
                  <a:gd name="connsiteY1033" fmla="*/ 5058 h 10000"/>
                  <a:gd name="connsiteX1034" fmla="*/ 7332 w 10000"/>
                  <a:gd name="connsiteY1034" fmla="*/ 5049 h 10000"/>
                  <a:gd name="connsiteX1035" fmla="*/ 7305 w 10000"/>
                  <a:gd name="connsiteY1035" fmla="*/ 5016 h 10000"/>
                  <a:gd name="connsiteX1036" fmla="*/ 7305 w 10000"/>
                  <a:gd name="connsiteY1036" fmla="*/ 5000 h 10000"/>
                  <a:gd name="connsiteX1037" fmla="*/ 7296 w 10000"/>
                  <a:gd name="connsiteY1037" fmla="*/ 4971 h 10000"/>
                  <a:gd name="connsiteX1038" fmla="*/ 7288 w 10000"/>
                  <a:gd name="connsiteY1038" fmla="*/ 4945 h 10000"/>
                  <a:gd name="connsiteX1039" fmla="*/ 7280 w 10000"/>
                  <a:gd name="connsiteY1039" fmla="*/ 4916 h 10000"/>
                  <a:gd name="connsiteX1040" fmla="*/ 7291 w 10000"/>
                  <a:gd name="connsiteY1040" fmla="*/ 4887 h 10000"/>
                  <a:gd name="connsiteX1041" fmla="*/ 7291 w 10000"/>
                  <a:gd name="connsiteY1041" fmla="*/ 4858 h 10000"/>
                  <a:gd name="connsiteX1042" fmla="*/ 7271 w 10000"/>
                  <a:gd name="connsiteY1042" fmla="*/ 4819 h 10000"/>
                  <a:gd name="connsiteX1043" fmla="*/ 7255 w 10000"/>
                  <a:gd name="connsiteY1043" fmla="*/ 4828 h 10000"/>
                  <a:gd name="connsiteX1044" fmla="*/ 7235 w 10000"/>
                  <a:gd name="connsiteY1044" fmla="*/ 4841 h 10000"/>
                  <a:gd name="connsiteX1045" fmla="*/ 7216 w 10000"/>
                  <a:gd name="connsiteY1045" fmla="*/ 4867 h 10000"/>
                  <a:gd name="connsiteX1046" fmla="*/ 7191 w 10000"/>
                  <a:gd name="connsiteY1046" fmla="*/ 4870 h 10000"/>
                  <a:gd name="connsiteX1047" fmla="*/ 7155 w 10000"/>
                  <a:gd name="connsiteY1047" fmla="*/ 4887 h 10000"/>
                  <a:gd name="connsiteX1048" fmla="*/ 7122 w 10000"/>
                  <a:gd name="connsiteY1048" fmla="*/ 4893 h 10000"/>
                  <a:gd name="connsiteX1049" fmla="*/ 7105 w 10000"/>
                  <a:gd name="connsiteY1049" fmla="*/ 4896 h 10000"/>
                  <a:gd name="connsiteX1050" fmla="*/ 7094 w 10000"/>
                  <a:gd name="connsiteY1050" fmla="*/ 4916 h 10000"/>
                  <a:gd name="connsiteX1051" fmla="*/ 7080 w 10000"/>
                  <a:gd name="connsiteY1051" fmla="*/ 4903 h 10000"/>
                  <a:gd name="connsiteX1052" fmla="*/ 7072 w 10000"/>
                  <a:gd name="connsiteY1052" fmla="*/ 4851 h 10000"/>
                  <a:gd name="connsiteX1053" fmla="*/ 7042 w 10000"/>
                  <a:gd name="connsiteY1053" fmla="*/ 4819 h 10000"/>
                  <a:gd name="connsiteX1054" fmla="*/ 7030 w 10000"/>
                  <a:gd name="connsiteY1054" fmla="*/ 4780 h 10000"/>
                  <a:gd name="connsiteX1055" fmla="*/ 7039 w 10000"/>
                  <a:gd name="connsiteY1055" fmla="*/ 4757 h 10000"/>
                  <a:gd name="connsiteX1056" fmla="*/ 7047 w 10000"/>
                  <a:gd name="connsiteY1056" fmla="*/ 4744 h 10000"/>
                  <a:gd name="connsiteX1057" fmla="*/ 7022 w 10000"/>
                  <a:gd name="connsiteY1057" fmla="*/ 4725 h 10000"/>
                  <a:gd name="connsiteX1058" fmla="*/ 7000 w 10000"/>
                  <a:gd name="connsiteY1058" fmla="*/ 4715 h 10000"/>
                  <a:gd name="connsiteX1059" fmla="*/ 6975 w 10000"/>
                  <a:gd name="connsiteY1059" fmla="*/ 4709 h 10000"/>
                  <a:gd name="connsiteX1060" fmla="*/ 6945 w 10000"/>
                  <a:gd name="connsiteY1060" fmla="*/ 4696 h 10000"/>
                  <a:gd name="connsiteX1061" fmla="*/ 6953 w 10000"/>
                  <a:gd name="connsiteY1061" fmla="*/ 4679 h 10000"/>
                  <a:gd name="connsiteX1062" fmla="*/ 6961 w 10000"/>
                  <a:gd name="connsiteY1062" fmla="*/ 4660 h 10000"/>
                  <a:gd name="connsiteX1063" fmla="*/ 6983 w 10000"/>
                  <a:gd name="connsiteY1063" fmla="*/ 4644 h 10000"/>
                  <a:gd name="connsiteX1064" fmla="*/ 7014 w 10000"/>
                  <a:gd name="connsiteY1064" fmla="*/ 4634 h 10000"/>
                  <a:gd name="connsiteX1065" fmla="*/ 7025 w 10000"/>
                  <a:gd name="connsiteY1065" fmla="*/ 4615 h 10000"/>
                  <a:gd name="connsiteX1066" fmla="*/ 7047 w 10000"/>
                  <a:gd name="connsiteY1066" fmla="*/ 4582 h 10000"/>
                  <a:gd name="connsiteX1067" fmla="*/ 7069 w 10000"/>
                  <a:gd name="connsiteY1067" fmla="*/ 4563 h 10000"/>
                  <a:gd name="connsiteX1068" fmla="*/ 7078 w 10000"/>
                  <a:gd name="connsiteY1068" fmla="*/ 4553 h 10000"/>
                  <a:gd name="connsiteX1069" fmla="*/ 7097 w 10000"/>
                  <a:gd name="connsiteY1069" fmla="*/ 4527 h 10000"/>
                  <a:gd name="connsiteX1070" fmla="*/ 7122 w 10000"/>
                  <a:gd name="connsiteY1070" fmla="*/ 4517 h 10000"/>
                  <a:gd name="connsiteX1071" fmla="*/ 7139 w 10000"/>
                  <a:gd name="connsiteY1071" fmla="*/ 4488 h 10000"/>
                  <a:gd name="connsiteX1072" fmla="*/ 7147 w 10000"/>
                  <a:gd name="connsiteY1072" fmla="*/ 4459 h 10000"/>
                  <a:gd name="connsiteX1073" fmla="*/ 7161 w 10000"/>
                  <a:gd name="connsiteY1073" fmla="*/ 4440 h 10000"/>
                  <a:gd name="connsiteX1074" fmla="*/ 7177 w 10000"/>
                  <a:gd name="connsiteY1074" fmla="*/ 4430 h 10000"/>
                  <a:gd name="connsiteX1075" fmla="*/ 7202 w 10000"/>
                  <a:gd name="connsiteY1075" fmla="*/ 4407 h 10000"/>
                  <a:gd name="connsiteX1076" fmla="*/ 7224 w 10000"/>
                  <a:gd name="connsiteY1076" fmla="*/ 4417 h 10000"/>
                  <a:gd name="connsiteX1077" fmla="*/ 7241 w 10000"/>
                  <a:gd name="connsiteY1077" fmla="*/ 4404 h 10000"/>
                  <a:gd name="connsiteX1078" fmla="*/ 7263 w 10000"/>
                  <a:gd name="connsiteY1078" fmla="*/ 4398 h 10000"/>
                  <a:gd name="connsiteX1079" fmla="*/ 7283 w 10000"/>
                  <a:gd name="connsiteY1079" fmla="*/ 4424 h 10000"/>
                  <a:gd name="connsiteX1080" fmla="*/ 7305 w 10000"/>
                  <a:gd name="connsiteY1080" fmla="*/ 4433 h 10000"/>
                  <a:gd name="connsiteX1081" fmla="*/ 7332 w 10000"/>
                  <a:gd name="connsiteY1081" fmla="*/ 4443 h 10000"/>
                  <a:gd name="connsiteX1082" fmla="*/ 7380 w 10000"/>
                  <a:gd name="connsiteY1082" fmla="*/ 4398 h 10000"/>
                  <a:gd name="connsiteX1083" fmla="*/ 7404 w 10000"/>
                  <a:gd name="connsiteY1083" fmla="*/ 4378 h 10000"/>
                  <a:gd name="connsiteX1084" fmla="*/ 7418 w 10000"/>
                  <a:gd name="connsiteY1084" fmla="*/ 4369 h 10000"/>
                  <a:gd name="connsiteX1085" fmla="*/ 7443 w 10000"/>
                  <a:gd name="connsiteY1085" fmla="*/ 4356 h 10000"/>
                  <a:gd name="connsiteX1086" fmla="*/ 7460 w 10000"/>
                  <a:gd name="connsiteY1086" fmla="*/ 4385 h 10000"/>
                  <a:gd name="connsiteX1087" fmla="*/ 7460 w 10000"/>
                  <a:gd name="connsiteY1087" fmla="*/ 4404 h 10000"/>
                  <a:gd name="connsiteX1088" fmla="*/ 7499 w 10000"/>
                  <a:gd name="connsiteY1088" fmla="*/ 4417 h 10000"/>
                  <a:gd name="connsiteX1089" fmla="*/ 7515 w 10000"/>
                  <a:gd name="connsiteY1089" fmla="*/ 4414 h 10000"/>
                  <a:gd name="connsiteX1090" fmla="*/ 7565 w 10000"/>
                  <a:gd name="connsiteY1090" fmla="*/ 4385 h 10000"/>
                  <a:gd name="connsiteX1091" fmla="*/ 7579 w 10000"/>
                  <a:gd name="connsiteY1091" fmla="*/ 4346 h 10000"/>
                  <a:gd name="connsiteX1092" fmla="*/ 7582 w 10000"/>
                  <a:gd name="connsiteY1092" fmla="*/ 4317 h 10000"/>
                  <a:gd name="connsiteX1093" fmla="*/ 7590 w 10000"/>
                  <a:gd name="connsiteY1093" fmla="*/ 4301 h 10000"/>
                  <a:gd name="connsiteX1094" fmla="*/ 7612 w 10000"/>
                  <a:gd name="connsiteY1094" fmla="*/ 4271 h 10000"/>
                  <a:gd name="connsiteX1095" fmla="*/ 7623 w 10000"/>
                  <a:gd name="connsiteY1095" fmla="*/ 4262 h 10000"/>
                  <a:gd name="connsiteX1096" fmla="*/ 7634 w 10000"/>
                  <a:gd name="connsiteY1096" fmla="*/ 4245 h 10000"/>
                  <a:gd name="connsiteX1097" fmla="*/ 7645 w 10000"/>
                  <a:gd name="connsiteY1097" fmla="*/ 4265 h 10000"/>
                  <a:gd name="connsiteX1098" fmla="*/ 7670 w 10000"/>
                  <a:gd name="connsiteY1098" fmla="*/ 4284 h 10000"/>
                  <a:gd name="connsiteX1099" fmla="*/ 7701 w 10000"/>
                  <a:gd name="connsiteY1099" fmla="*/ 4275 h 10000"/>
                  <a:gd name="connsiteX1100" fmla="*/ 7717 w 10000"/>
                  <a:gd name="connsiteY1100" fmla="*/ 4275 h 10000"/>
                  <a:gd name="connsiteX1101" fmla="*/ 7740 w 10000"/>
                  <a:gd name="connsiteY1101" fmla="*/ 4284 h 10000"/>
                  <a:gd name="connsiteX1102" fmla="*/ 7767 w 10000"/>
                  <a:gd name="connsiteY1102" fmla="*/ 4284 h 10000"/>
                  <a:gd name="connsiteX1103" fmla="*/ 7895 w 10000"/>
                  <a:gd name="connsiteY1103" fmla="*/ 4207 h 10000"/>
                  <a:gd name="connsiteX1104" fmla="*/ 7895 w 10000"/>
                  <a:gd name="connsiteY1104" fmla="*/ 4187 h 10000"/>
                  <a:gd name="connsiteX1105" fmla="*/ 7895 w 10000"/>
                  <a:gd name="connsiteY1105" fmla="*/ 4171 h 10000"/>
                  <a:gd name="connsiteX1106" fmla="*/ 7903 w 10000"/>
                  <a:gd name="connsiteY1106" fmla="*/ 4148 h 10000"/>
                  <a:gd name="connsiteX1107" fmla="*/ 7917 w 10000"/>
                  <a:gd name="connsiteY1107" fmla="*/ 4158 h 10000"/>
                  <a:gd name="connsiteX1108" fmla="*/ 7967 w 10000"/>
                  <a:gd name="connsiteY1108" fmla="*/ 4203 h 10000"/>
                  <a:gd name="connsiteX1109" fmla="*/ 7994 w 10000"/>
                  <a:gd name="connsiteY1109" fmla="*/ 4203 h 10000"/>
                  <a:gd name="connsiteX1110" fmla="*/ 8064 w 10000"/>
                  <a:gd name="connsiteY1110" fmla="*/ 4242 h 10000"/>
                  <a:gd name="connsiteX1111" fmla="*/ 8083 w 10000"/>
                  <a:gd name="connsiteY1111" fmla="*/ 4245 h 10000"/>
                  <a:gd name="connsiteX1112" fmla="*/ 8105 w 10000"/>
                  <a:gd name="connsiteY1112" fmla="*/ 4226 h 10000"/>
                  <a:gd name="connsiteX1113" fmla="*/ 8136 w 10000"/>
                  <a:gd name="connsiteY1113" fmla="*/ 4187 h 10000"/>
                  <a:gd name="connsiteX1114" fmla="*/ 8161 w 10000"/>
                  <a:gd name="connsiteY1114" fmla="*/ 4168 h 10000"/>
                  <a:gd name="connsiteX1115" fmla="*/ 8172 w 10000"/>
                  <a:gd name="connsiteY1115" fmla="*/ 4161 h 10000"/>
                  <a:gd name="connsiteX1116" fmla="*/ 8208 w 10000"/>
                  <a:gd name="connsiteY1116" fmla="*/ 4168 h 10000"/>
                  <a:gd name="connsiteX1117" fmla="*/ 8235 w 10000"/>
                  <a:gd name="connsiteY1117" fmla="*/ 4168 h 10000"/>
                  <a:gd name="connsiteX1118" fmla="*/ 8258 w 10000"/>
                  <a:gd name="connsiteY1118" fmla="*/ 4152 h 10000"/>
                  <a:gd name="connsiteX1119" fmla="*/ 8283 w 10000"/>
                  <a:gd name="connsiteY1119" fmla="*/ 4152 h 10000"/>
                  <a:gd name="connsiteX1120" fmla="*/ 8299 w 10000"/>
                  <a:gd name="connsiteY1120" fmla="*/ 4132 h 10000"/>
                  <a:gd name="connsiteX1121" fmla="*/ 8316 w 10000"/>
                  <a:gd name="connsiteY1121" fmla="*/ 4113 h 10000"/>
                  <a:gd name="connsiteX1122" fmla="*/ 8330 w 10000"/>
                  <a:gd name="connsiteY1122" fmla="*/ 4084 h 10000"/>
                  <a:gd name="connsiteX1123" fmla="*/ 8341 w 10000"/>
                  <a:gd name="connsiteY1123" fmla="*/ 4058 h 10000"/>
                  <a:gd name="connsiteX1124" fmla="*/ 8349 w 10000"/>
                  <a:gd name="connsiteY1124" fmla="*/ 4064 h 10000"/>
                  <a:gd name="connsiteX1125" fmla="*/ 8366 w 10000"/>
                  <a:gd name="connsiteY1125" fmla="*/ 4067 h 10000"/>
                  <a:gd name="connsiteX1126" fmla="*/ 8374 w 10000"/>
                  <a:gd name="connsiteY1126" fmla="*/ 4084 h 10000"/>
                  <a:gd name="connsiteX1127" fmla="*/ 8402 w 10000"/>
                  <a:gd name="connsiteY1127" fmla="*/ 4054 h 10000"/>
                  <a:gd name="connsiteX1128" fmla="*/ 8427 w 10000"/>
                  <a:gd name="connsiteY1128" fmla="*/ 4028 h 10000"/>
                  <a:gd name="connsiteX1129" fmla="*/ 8438 w 10000"/>
                  <a:gd name="connsiteY1129" fmla="*/ 4025 h 10000"/>
                  <a:gd name="connsiteX1130" fmla="*/ 8468 w 10000"/>
                  <a:gd name="connsiteY1130" fmla="*/ 4006 h 10000"/>
                  <a:gd name="connsiteX1131" fmla="*/ 8485 w 10000"/>
                  <a:gd name="connsiteY1131" fmla="*/ 3999 h 10000"/>
                  <a:gd name="connsiteX1132" fmla="*/ 8493 w 10000"/>
                  <a:gd name="connsiteY1132" fmla="*/ 4025 h 10000"/>
                  <a:gd name="connsiteX1133" fmla="*/ 8515 w 10000"/>
                  <a:gd name="connsiteY1133" fmla="*/ 4028 h 10000"/>
                  <a:gd name="connsiteX1134" fmla="*/ 8543 w 10000"/>
                  <a:gd name="connsiteY1134" fmla="*/ 4009 h 10000"/>
                  <a:gd name="connsiteX1135" fmla="*/ 8551 w 10000"/>
                  <a:gd name="connsiteY1135" fmla="*/ 3990 h 10000"/>
                  <a:gd name="connsiteX1136" fmla="*/ 8582 w 10000"/>
                  <a:gd name="connsiteY1136" fmla="*/ 3977 h 10000"/>
                  <a:gd name="connsiteX1137" fmla="*/ 8596 w 10000"/>
                  <a:gd name="connsiteY1137" fmla="*/ 3977 h 10000"/>
                  <a:gd name="connsiteX1138" fmla="*/ 8607 w 10000"/>
                  <a:gd name="connsiteY1138" fmla="*/ 3980 h 10000"/>
                  <a:gd name="connsiteX1139" fmla="*/ 8645 w 10000"/>
                  <a:gd name="connsiteY1139" fmla="*/ 3970 h 10000"/>
                  <a:gd name="connsiteX1140" fmla="*/ 8654 w 10000"/>
                  <a:gd name="connsiteY1140" fmla="*/ 3951 h 10000"/>
                  <a:gd name="connsiteX1141" fmla="*/ 8670 w 10000"/>
                  <a:gd name="connsiteY1141" fmla="*/ 3935 h 10000"/>
                  <a:gd name="connsiteX1142" fmla="*/ 8695 w 10000"/>
                  <a:gd name="connsiteY1142" fmla="*/ 3935 h 10000"/>
                  <a:gd name="connsiteX1143" fmla="*/ 8704 w 10000"/>
                  <a:gd name="connsiteY1143" fmla="*/ 3951 h 10000"/>
                  <a:gd name="connsiteX1144" fmla="*/ 8717 w 10000"/>
                  <a:gd name="connsiteY1144" fmla="*/ 3964 h 10000"/>
                  <a:gd name="connsiteX1145" fmla="*/ 8751 w 10000"/>
                  <a:gd name="connsiteY1145" fmla="*/ 3951 h 10000"/>
                  <a:gd name="connsiteX1146" fmla="*/ 8776 w 10000"/>
                  <a:gd name="connsiteY1146" fmla="*/ 3935 h 10000"/>
                  <a:gd name="connsiteX1147" fmla="*/ 8798 w 10000"/>
                  <a:gd name="connsiteY1147" fmla="*/ 3925 h 10000"/>
                  <a:gd name="connsiteX1148" fmla="*/ 8806 w 10000"/>
                  <a:gd name="connsiteY1148" fmla="*/ 3892 h 10000"/>
                  <a:gd name="connsiteX1149" fmla="*/ 8814 w 10000"/>
                  <a:gd name="connsiteY1149" fmla="*/ 3876 h 10000"/>
                  <a:gd name="connsiteX1150" fmla="*/ 8839 w 10000"/>
                  <a:gd name="connsiteY1150" fmla="*/ 3873 h 10000"/>
                  <a:gd name="connsiteX1151" fmla="*/ 8842 w 10000"/>
                  <a:gd name="connsiteY1151" fmla="*/ 3876 h 10000"/>
                  <a:gd name="connsiteX1152" fmla="*/ 8856 w 10000"/>
                  <a:gd name="connsiteY1152" fmla="*/ 3863 h 10000"/>
                  <a:gd name="connsiteX1153" fmla="*/ 8856 w 10000"/>
                  <a:gd name="connsiteY1153" fmla="*/ 3841 h 10000"/>
                  <a:gd name="connsiteX1154" fmla="*/ 8870 w 10000"/>
                  <a:gd name="connsiteY1154" fmla="*/ 3821 h 10000"/>
                  <a:gd name="connsiteX1155" fmla="*/ 8903 w 10000"/>
                  <a:gd name="connsiteY1155" fmla="*/ 3802 h 10000"/>
                  <a:gd name="connsiteX1156" fmla="*/ 8914 w 10000"/>
                  <a:gd name="connsiteY1156" fmla="*/ 3782 h 10000"/>
                  <a:gd name="connsiteX1157" fmla="*/ 8939 w 10000"/>
                  <a:gd name="connsiteY1157" fmla="*/ 3782 h 10000"/>
                  <a:gd name="connsiteX1158" fmla="*/ 8961 w 10000"/>
                  <a:gd name="connsiteY1158" fmla="*/ 3779 h 10000"/>
                  <a:gd name="connsiteX1159" fmla="*/ 8983 w 10000"/>
                  <a:gd name="connsiteY1159" fmla="*/ 3760 h 10000"/>
                  <a:gd name="connsiteX1160" fmla="*/ 9003 w 10000"/>
                  <a:gd name="connsiteY1160" fmla="*/ 3763 h 10000"/>
                  <a:gd name="connsiteX1161" fmla="*/ 9019 w 10000"/>
                  <a:gd name="connsiteY1161" fmla="*/ 3779 h 10000"/>
                  <a:gd name="connsiteX1162" fmla="*/ 9050 w 10000"/>
                  <a:gd name="connsiteY1162" fmla="*/ 3812 h 10000"/>
                  <a:gd name="connsiteX1163" fmla="*/ 9080 w 10000"/>
                  <a:gd name="connsiteY1163" fmla="*/ 3831 h 10000"/>
                  <a:gd name="connsiteX1164" fmla="*/ 9097 w 10000"/>
                  <a:gd name="connsiteY1164" fmla="*/ 3867 h 10000"/>
                  <a:gd name="connsiteX1165" fmla="*/ 9114 w 10000"/>
                  <a:gd name="connsiteY1165" fmla="*/ 3902 h 10000"/>
                  <a:gd name="connsiteX1166" fmla="*/ 9122 w 10000"/>
                  <a:gd name="connsiteY1166" fmla="*/ 3935 h 10000"/>
                  <a:gd name="connsiteX1167" fmla="*/ 9125 w 10000"/>
                  <a:gd name="connsiteY1167" fmla="*/ 3964 h 10000"/>
                  <a:gd name="connsiteX1168" fmla="*/ 9130 w 10000"/>
                  <a:gd name="connsiteY1168" fmla="*/ 3999 h 10000"/>
                  <a:gd name="connsiteX1169" fmla="*/ 9130 w 10000"/>
                  <a:gd name="connsiteY1169" fmla="*/ 4054 h 10000"/>
                  <a:gd name="connsiteX1170" fmla="*/ 9155 w 10000"/>
                  <a:gd name="connsiteY1170" fmla="*/ 4093 h 10000"/>
                  <a:gd name="connsiteX1171" fmla="*/ 9169 w 10000"/>
                  <a:gd name="connsiteY1171" fmla="*/ 4090 h 10000"/>
                  <a:gd name="connsiteX1172" fmla="*/ 9211 w 10000"/>
                  <a:gd name="connsiteY1172" fmla="*/ 4077 h 10000"/>
                  <a:gd name="connsiteX1173" fmla="*/ 9244 w 10000"/>
                  <a:gd name="connsiteY1173" fmla="*/ 4077 h 10000"/>
                  <a:gd name="connsiteX1174" fmla="*/ 9252 w 10000"/>
                  <a:gd name="connsiteY1174" fmla="*/ 4103 h 10000"/>
                  <a:gd name="connsiteX1175" fmla="*/ 9258 w 10000"/>
                  <a:gd name="connsiteY1175" fmla="*/ 4148 h 10000"/>
                  <a:gd name="connsiteX1176" fmla="*/ 9269 w 10000"/>
                  <a:gd name="connsiteY1176" fmla="*/ 4158 h 10000"/>
                  <a:gd name="connsiteX1177" fmla="*/ 9294 w 10000"/>
                  <a:gd name="connsiteY1177" fmla="*/ 4158 h 10000"/>
                  <a:gd name="connsiteX1178" fmla="*/ 9319 w 10000"/>
                  <a:gd name="connsiteY1178" fmla="*/ 4168 h 10000"/>
                  <a:gd name="connsiteX1179" fmla="*/ 9346 w 10000"/>
                  <a:gd name="connsiteY1179" fmla="*/ 4190 h 10000"/>
                  <a:gd name="connsiteX1180" fmla="*/ 9357 w 10000"/>
                  <a:gd name="connsiteY1180" fmla="*/ 4168 h 10000"/>
                  <a:gd name="connsiteX1181" fmla="*/ 9371 w 10000"/>
                  <a:gd name="connsiteY1181" fmla="*/ 4132 h 10000"/>
                  <a:gd name="connsiteX1182" fmla="*/ 9391 w 10000"/>
                  <a:gd name="connsiteY1182" fmla="*/ 4113 h 10000"/>
                  <a:gd name="connsiteX1183" fmla="*/ 9407 w 10000"/>
                  <a:gd name="connsiteY1183" fmla="*/ 4103 h 10000"/>
                  <a:gd name="connsiteX1184" fmla="*/ 9435 w 10000"/>
                  <a:gd name="connsiteY1184" fmla="*/ 4100 h 10000"/>
                  <a:gd name="connsiteX1185" fmla="*/ 9460 w 10000"/>
                  <a:gd name="connsiteY1185" fmla="*/ 4084 h 10000"/>
                  <a:gd name="connsiteX1186" fmla="*/ 9485 w 10000"/>
                  <a:gd name="connsiteY1186" fmla="*/ 4067 h 10000"/>
                  <a:gd name="connsiteX1187" fmla="*/ 9496 w 10000"/>
                  <a:gd name="connsiteY1187" fmla="*/ 4054 h 10000"/>
                  <a:gd name="connsiteX1188" fmla="*/ 9526 w 10000"/>
                  <a:gd name="connsiteY1188" fmla="*/ 4048 h 10000"/>
                  <a:gd name="connsiteX1189" fmla="*/ 9557 w 10000"/>
                  <a:gd name="connsiteY1189" fmla="*/ 4038 h 10000"/>
                  <a:gd name="connsiteX1190" fmla="*/ 9584 w 10000"/>
                  <a:gd name="connsiteY1190" fmla="*/ 4019 h 10000"/>
                  <a:gd name="connsiteX1191" fmla="*/ 9623 w 10000"/>
                  <a:gd name="connsiteY1191" fmla="*/ 4016 h 10000"/>
                  <a:gd name="connsiteX1192" fmla="*/ 9648 w 10000"/>
                  <a:gd name="connsiteY1192" fmla="*/ 4009 h 10000"/>
                  <a:gd name="connsiteX1193" fmla="*/ 9673 w 10000"/>
                  <a:gd name="connsiteY1193" fmla="*/ 4019 h 10000"/>
                  <a:gd name="connsiteX1194" fmla="*/ 9712 w 10000"/>
                  <a:gd name="connsiteY1194" fmla="*/ 4038 h 10000"/>
                  <a:gd name="connsiteX1195" fmla="*/ 9742 w 10000"/>
                  <a:gd name="connsiteY1195" fmla="*/ 4074 h 10000"/>
                  <a:gd name="connsiteX1196" fmla="*/ 9776 w 10000"/>
                  <a:gd name="connsiteY1196" fmla="*/ 4093 h 10000"/>
                  <a:gd name="connsiteX1197" fmla="*/ 9814 w 10000"/>
                  <a:gd name="connsiteY1197" fmla="*/ 4109 h 10000"/>
                  <a:gd name="connsiteX1198" fmla="*/ 9859 w 10000"/>
                  <a:gd name="connsiteY1198" fmla="*/ 4119 h 10000"/>
                  <a:gd name="connsiteX1199" fmla="*/ 9898 w 10000"/>
                  <a:gd name="connsiteY1199" fmla="*/ 4122 h 10000"/>
                  <a:gd name="connsiteX1200" fmla="*/ 9931 w 10000"/>
                  <a:gd name="connsiteY1200" fmla="*/ 4109 h 10000"/>
                  <a:gd name="connsiteX1201" fmla="*/ 9956 w 10000"/>
                  <a:gd name="connsiteY1201" fmla="*/ 4100 h 10000"/>
                  <a:gd name="connsiteX1202" fmla="*/ 9981 w 10000"/>
                  <a:gd name="connsiteY1202" fmla="*/ 4067 h 10000"/>
                  <a:gd name="connsiteX1203" fmla="*/ 9994 w 10000"/>
                  <a:gd name="connsiteY1203" fmla="*/ 4035 h 10000"/>
                  <a:gd name="connsiteX1204" fmla="*/ 10000 w 10000"/>
                  <a:gd name="connsiteY1204" fmla="*/ 3996 h 10000"/>
                  <a:gd name="connsiteX1205" fmla="*/ 9994 w 10000"/>
                  <a:gd name="connsiteY1205" fmla="*/ 3941 h 10000"/>
                  <a:gd name="connsiteX1206" fmla="*/ 9986 w 10000"/>
                  <a:gd name="connsiteY1206" fmla="*/ 3905 h 10000"/>
                  <a:gd name="connsiteX1207" fmla="*/ 9981 w 10000"/>
                  <a:gd name="connsiteY1207" fmla="*/ 3857 h 10000"/>
                  <a:gd name="connsiteX1208" fmla="*/ 9989 w 10000"/>
                  <a:gd name="connsiteY1208" fmla="*/ 3837 h 10000"/>
                  <a:gd name="connsiteX1209" fmla="*/ 9989 w 10000"/>
                  <a:gd name="connsiteY1209" fmla="*/ 3812 h 10000"/>
                  <a:gd name="connsiteX1210" fmla="*/ 9981 w 10000"/>
                  <a:gd name="connsiteY1210" fmla="*/ 3792 h 10000"/>
                  <a:gd name="connsiteX1211" fmla="*/ 9970 w 10000"/>
                  <a:gd name="connsiteY1211" fmla="*/ 3763 h 10000"/>
                  <a:gd name="connsiteX1212" fmla="*/ 9945 w 10000"/>
                  <a:gd name="connsiteY1212" fmla="*/ 3705 h 10000"/>
                  <a:gd name="connsiteX1213" fmla="*/ 9931 w 10000"/>
                  <a:gd name="connsiteY1213" fmla="*/ 3659 h 10000"/>
                  <a:gd name="connsiteX1214" fmla="*/ 9903 w 10000"/>
                  <a:gd name="connsiteY1214" fmla="*/ 3640 h 10000"/>
                  <a:gd name="connsiteX1215" fmla="*/ 9881 w 10000"/>
                  <a:gd name="connsiteY1215" fmla="*/ 3620 h 10000"/>
                  <a:gd name="connsiteX1216" fmla="*/ 9856 w 10000"/>
                  <a:gd name="connsiteY1216" fmla="*/ 3595 h 10000"/>
                  <a:gd name="connsiteX1217" fmla="*/ 9817 w 10000"/>
                  <a:gd name="connsiteY1217" fmla="*/ 3562 h 10000"/>
                  <a:gd name="connsiteX1218" fmla="*/ 9795 w 10000"/>
                  <a:gd name="connsiteY1218" fmla="*/ 3546 h 10000"/>
                  <a:gd name="connsiteX1219" fmla="*/ 9778 w 10000"/>
                  <a:gd name="connsiteY1219" fmla="*/ 3527 h 10000"/>
                  <a:gd name="connsiteX1220" fmla="*/ 9745 w 10000"/>
                  <a:gd name="connsiteY1220" fmla="*/ 3501 h 10000"/>
                  <a:gd name="connsiteX1221" fmla="*/ 9726 w 10000"/>
                  <a:gd name="connsiteY1221" fmla="*/ 3488 h 10000"/>
                  <a:gd name="connsiteX1222" fmla="*/ 9704 w 10000"/>
                  <a:gd name="connsiteY1222" fmla="*/ 3472 h 10000"/>
                  <a:gd name="connsiteX1223" fmla="*/ 9695 w 10000"/>
                  <a:gd name="connsiteY1223" fmla="*/ 3468 h 10000"/>
                  <a:gd name="connsiteX1224" fmla="*/ 9690 w 10000"/>
                  <a:gd name="connsiteY1224" fmla="*/ 3459 h 10000"/>
                  <a:gd name="connsiteX1225" fmla="*/ 9673 w 10000"/>
                  <a:gd name="connsiteY1225" fmla="*/ 3449 h 10000"/>
                  <a:gd name="connsiteX1226" fmla="*/ 9665 w 10000"/>
                  <a:gd name="connsiteY1226" fmla="*/ 3442 h 10000"/>
                  <a:gd name="connsiteX1227" fmla="*/ 9654 w 10000"/>
                  <a:gd name="connsiteY1227" fmla="*/ 3449 h 10000"/>
                  <a:gd name="connsiteX1228" fmla="*/ 9521 w 10000"/>
                  <a:gd name="connsiteY1228" fmla="*/ 3394 h 10000"/>
                  <a:gd name="connsiteX1229" fmla="*/ 9510 w 10000"/>
                  <a:gd name="connsiteY1229" fmla="*/ 3368 h 10000"/>
                  <a:gd name="connsiteX1230" fmla="*/ 9496 w 10000"/>
                  <a:gd name="connsiteY1230" fmla="*/ 3287 h 10000"/>
                  <a:gd name="connsiteX1231" fmla="*/ 9488 w 10000"/>
                  <a:gd name="connsiteY1231" fmla="*/ 3216 h 10000"/>
                  <a:gd name="connsiteX1232" fmla="*/ 9493 w 10000"/>
                  <a:gd name="connsiteY1232" fmla="*/ 3174 h 10000"/>
                  <a:gd name="connsiteX1233" fmla="*/ 9501 w 10000"/>
                  <a:gd name="connsiteY1233" fmla="*/ 3128 h 10000"/>
                  <a:gd name="connsiteX1234" fmla="*/ 9488 w 10000"/>
                  <a:gd name="connsiteY1234" fmla="*/ 3025 h 10000"/>
                  <a:gd name="connsiteX1235" fmla="*/ 9446 w 10000"/>
                  <a:gd name="connsiteY1235" fmla="*/ 2931 h 10000"/>
                  <a:gd name="connsiteX1236" fmla="*/ 9382 w 10000"/>
                  <a:gd name="connsiteY1236" fmla="*/ 2837 h 10000"/>
                  <a:gd name="connsiteX1237" fmla="*/ 9316 w 10000"/>
                  <a:gd name="connsiteY1237" fmla="*/ 2753 h 10000"/>
                  <a:gd name="connsiteX1238" fmla="*/ 9294 w 10000"/>
                  <a:gd name="connsiteY1238" fmla="*/ 2655 h 10000"/>
                  <a:gd name="connsiteX1239" fmla="*/ 9213 w 10000"/>
                  <a:gd name="connsiteY1239" fmla="*/ 2328 h 10000"/>
                  <a:gd name="connsiteX1240" fmla="*/ 9172 w 10000"/>
                  <a:gd name="connsiteY1240" fmla="*/ 2286 h 10000"/>
                  <a:gd name="connsiteX1241" fmla="*/ 9019 w 10000"/>
                  <a:gd name="connsiteY1241" fmla="*/ 2082 h 10000"/>
                  <a:gd name="connsiteX1242" fmla="*/ 8906 w 10000"/>
                  <a:gd name="connsiteY1242" fmla="*/ 1946 h 10000"/>
                  <a:gd name="connsiteX1243" fmla="*/ 8801 w 10000"/>
                  <a:gd name="connsiteY1243" fmla="*/ 1778 h 10000"/>
                  <a:gd name="connsiteX1244" fmla="*/ 8806 w 10000"/>
                  <a:gd name="connsiteY1244" fmla="*/ 1713 h 10000"/>
                  <a:gd name="connsiteX1245" fmla="*/ 8809 w 10000"/>
                  <a:gd name="connsiteY1245" fmla="*/ 1703 h 10000"/>
                  <a:gd name="connsiteX1246" fmla="*/ 8817 w 10000"/>
                  <a:gd name="connsiteY1246" fmla="*/ 1713 h 10000"/>
                  <a:gd name="connsiteX1247" fmla="*/ 8834 w 10000"/>
                  <a:gd name="connsiteY1247" fmla="*/ 1729 h 10000"/>
                  <a:gd name="connsiteX1248" fmla="*/ 8839 w 10000"/>
                  <a:gd name="connsiteY1248" fmla="*/ 1729 h 10000"/>
                  <a:gd name="connsiteX1249" fmla="*/ 8848 w 10000"/>
                  <a:gd name="connsiteY1249" fmla="*/ 1723 h 10000"/>
                  <a:gd name="connsiteX1250" fmla="*/ 8850 w 10000"/>
                  <a:gd name="connsiteY1250" fmla="*/ 1703 h 10000"/>
                  <a:gd name="connsiteX1251" fmla="*/ 8850 w 10000"/>
                  <a:gd name="connsiteY1251" fmla="*/ 1684 h 10000"/>
                  <a:gd name="connsiteX1252" fmla="*/ 8850 w 10000"/>
                  <a:gd name="connsiteY1252" fmla="*/ 1648 h 10000"/>
                  <a:gd name="connsiteX1253" fmla="*/ 8881 w 10000"/>
                  <a:gd name="connsiteY1253" fmla="*/ 1571 h 10000"/>
                  <a:gd name="connsiteX1254" fmla="*/ 8895 w 10000"/>
                  <a:gd name="connsiteY1254" fmla="*/ 1541 h 10000"/>
                  <a:gd name="connsiteX1255" fmla="*/ 8895 w 10000"/>
                  <a:gd name="connsiteY1255" fmla="*/ 1525 h 10000"/>
                  <a:gd name="connsiteX1256" fmla="*/ 8881 w 10000"/>
                  <a:gd name="connsiteY1256" fmla="*/ 1516 h 10000"/>
                  <a:gd name="connsiteX1257" fmla="*/ 8864 w 10000"/>
                  <a:gd name="connsiteY1257" fmla="*/ 1522 h 10000"/>
                  <a:gd name="connsiteX1258" fmla="*/ 8850 w 10000"/>
                  <a:gd name="connsiteY1258" fmla="*/ 1535 h 10000"/>
                  <a:gd name="connsiteX1259" fmla="*/ 8834 w 10000"/>
                  <a:gd name="connsiteY1259" fmla="*/ 1571 h 10000"/>
                  <a:gd name="connsiteX1260" fmla="*/ 8825 w 10000"/>
                  <a:gd name="connsiteY1260" fmla="*/ 1587 h 10000"/>
                  <a:gd name="connsiteX1261" fmla="*/ 8776 w 10000"/>
                  <a:gd name="connsiteY1261" fmla="*/ 1571 h 10000"/>
                  <a:gd name="connsiteX1262" fmla="*/ 8745 w 10000"/>
                  <a:gd name="connsiteY1262" fmla="*/ 1580 h 10000"/>
                  <a:gd name="connsiteX1263" fmla="*/ 8720 w 10000"/>
                  <a:gd name="connsiteY1263" fmla="*/ 1587 h 10000"/>
                  <a:gd name="connsiteX1264" fmla="*/ 8709 w 10000"/>
                  <a:gd name="connsiteY1264" fmla="*/ 1609 h 10000"/>
                  <a:gd name="connsiteX1265" fmla="*/ 8693 w 10000"/>
                  <a:gd name="connsiteY1265" fmla="*/ 1616 h 10000"/>
                  <a:gd name="connsiteX1266" fmla="*/ 8684 w 10000"/>
                  <a:gd name="connsiteY1266" fmla="*/ 1639 h 10000"/>
                  <a:gd name="connsiteX1267" fmla="*/ 8684 w 10000"/>
                  <a:gd name="connsiteY1267" fmla="*/ 1658 h 10000"/>
                  <a:gd name="connsiteX1268" fmla="*/ 8665 w 10000"/>
                  <a:gd name="connsiteY1268" fmla="*/ 1655 h 10000"/>
                  <a:gd name="connsiteX1269" fmla="*/ 8665 w 10000"/>
                  <a:gd name="connsiteY1269" fmla="*/ 1645 h 10000"/>
                  <a:gd name="connsiteX1270" fmla="*/ 8665 w 10000"/>
                  <a:gd name="connsiteY1270" fmla="*/ 1626 h 10000"/>
                  <a:gd name="connsiteX1271" fmla="*/ 8676 w 10000"/>
                  <a:gd name="connsiteY1271" fmla="*/ 1609 h 10000"/>
                  <a:gd name="connsiteX1272" fmla="*/ 8679 w 10000"/>
                  <a:gd name="connsiteY1272" fmla="*/ 1597 h 10000"/>
                  <a:gd name="connsiteX1273" fmla="*/ 8687 w 10000"/>
                  <a:gd name="connsiteY1273" fmla="*/ 1577 h 10000"/>
                  <a:gd name="connsiteX1274" fmla="*/ 8695 w 10000"/>
                  <a:gd name="connsiteY1274" fmla="*/ 1554 h 10000"/>
                  <a:gd name="connsiteX1275" fmla="*/ 8709 w 10000"/>
                  <a:gd name="connsiteY1275" fmla="*/ 1532 h 10000"/>
                  <a:gd name="connsiteX1276" fmla="*/ 8704 w 10000"/>
                  <a:gd name="connsiteY1276" fmla="*/ 1512 h 10000"/>
                  <a:gd name="connsiteX1277" fmla="*/ 8695 w 10000"/>
                  <a:gd name="connsiteY1277" fmla="*/ 1503 h 10000"/>
                  <a:gd name="connsiteX1278" fmla="*/ 8684 w 10000"/>
                  <a:gd name="connsiteY1278" fmla="*/ 1503 h 10000"/>
                  <a:gd name="connsiteX1279" fmla="*/ 8670 w 10000"/>
                  <a:gd name="connsiteY1279" fmla="*/ 1525 h 10000"/>
                  <a:gd name="connsiteX1280" fmla="*/ 8665 w 10000"/>
                  <a:gd name="connsiteY1280" fmla="*/ 1545 h 10000"/>
                  <a:gd name="connsiteX1281" fmla="*/ 8654 w 10000"/>
                  <a:gd name="connsiteY1281" fmla="*/ 1567 h 10000"/>
                  <a:gd name="connsiteX1282" fmla="*/ 8648 w 10000"/>
                  <a:gd name="connsiteY1282" fmla="*/ 1587 h 10000"/>
                  <a:gd name="connsiteX1283" fmla="*/ 8640 w 10000"/>
                  <a:gd name="connsiteY1283" fmla="*/ 1629 h 10000"/>
                  <a:gd name="connsiteX1284" fmla="*/ 8620 w 10000"/>
                  <a:gd name="connsiteY1284" fmla="*/ 1635 h 10000"/>
                  <a:gd name="connsiteX1285" fmla="*/ 8612 w 10000"/>
                  <a:gd name="connsiteY1285" fmla="*/ 1635 h 10000"/>
                  <a:gd name="connsiteX1286" fmla="*/ 8604 w 10000"/>
                  <a:gd name="connsiteY1286" fmla="*/ 1626 h 10000"/>
                  <a:gd name="connsiteX1287" fmla="*/ 8596 w 10000"/>
                  <a:gd name="connsiteY1287" fmla="*/ 1616 h 10000"/>
                  <a:gd name="connsiteX1288" fmla="*/ 8596 w 10000"/>
                  <a:gd name="connsiteY1288" fmla="*/ 1580 h 10000"/>
                  <a:gd name="connsiteX1289" fmla="*/ 8587 w 10000"/>
                  <a:gd name="connsiteY1289" fmla="*/ 1545 h 10000"/>
                  <a:gd name="connsiteX1290" fmla="*/ 8565 w 10000"/>
                  <a:gd name="connsiteY1290" fmla="*/ 1516 h 10000"/>
                  <a:gd name="connsiteX1291" fmla="*/ 8543 w 10000"/>
                  <a:gd name="connsiteY1291" fmla="*/ 1512 h 10000"/>
                  <a:gd name="connsiteX1292" fmla="*/ 8518 w 10000"/>
                  <a:gd name="connsiteY1292" fmla="*/ 1532 h 10000"/>
                  <a:gd name="connsiteX1293" fmla="*/ 8476 w 10000"/>
                  <a:gd name="connsiteY1293" fmla="*/ 1567 h 10000"/>
                  <a:gd name="connsiteX1294" fmla="*/ 8454 w 10000"/>
                  <a:gd name="connsiteY1294" fmla="*/ 1551 h 10000"/>
                  <a:gd name="connsiteX1295" fmla="*/ 8402 w 10000"/>
                  <a:gd name="connsiteY1295" fmla="*/ 1493 h 10000"/>
                  <a:gd name="connsiteX1296" fmla="*/ 8371 w 10000"/>
                  <a:gd name="connsiteY1296" fmla="*/ 1428 h 10000"/>
                  <a:gd name="connsiteX1297" fmla="*/ 8072 w 10000"/>
                  <a:gd name="connsiteY1297" fmla="*/ 1422 h 10000"/>
                  <a:gd name="connsiteX1298" fmla="*/ 7823 w 10000"/>
                  <a:gd name="connsiteY1298" fmla="*/ 1279 h 10000"/>
                  <a:gd name="connsiteX1299" fmla="*/ 7587 w 10000"/>
                  <a:gd name="connsiteY1299" fmla="*/ 1133 h 10000"/>
                  <a:gd name="connsiteX1300" fmla="*/ 7526 w 10000"/>
                  <a:gd name="connsiteY1300" fmla="*/ 1098 h 10000"/>
                  <a:gd name="connsiteX1301" fmla="*/ 7346 w 10000"/>
                  <a:gd name="connsiteY1301" fmla="*/ 991 h 10000"/>
                  <a:gd name="connsiteX1302" fmla="*/ 7321 w 10000"/>
                  <a:gd name="connsiteY1302" fmla="*/ 959 h 10000"/>
                  <a:gd name="connsiteX1303" fmla="*/ 7307 w 10000"/>
                  <a:gd name="connsiteY1303" fmla="*/ 871 h 10000"/>
                  <a:gd name="connsiteX1304" fmla="*/ 7224 w 10000"/>
                  <a:gd name="connsiteY1304" fmla="*/ 816 h 10000"/>
                  <a:gd name="connsiteX1305" fmla="*/ 7147 w 10000"/>
                  <a:gd name="connsiteY1305" fmla="*/ 787 h 10000"/>
                  <a:gd name="connsiteX1306" fmla="*/ 7080 w 10000"/>
                  <a:gd name="connsiteY1306" fmla="*/ 742 h 10000"/>
                  <a:gd name="connsiteX1307" fmla="*/ 7069 w 10000"/>
                  <a:gd name="connsiteY1307" fmla="*/ 767 h 10000"/>
                  <a:gd name="connsiteX1308" fmla="*/ 7033 w 10000"/>
                  <a:gd name="connsiteY1308" fmla="*/ 787 h 10000"/>
                  <a:gd name="connsiteX1309" fmla="*/ 6820 w 10000"/>
                  <a:gd name="connsiteY1309" fmla="*/ 878 h 10000"/>
                  <a:gd name="connsiteX1310" fmla="*/ 6726 w 10000"/>
                  <a:gd name="connsiteY1310" fmla="*/ 897 h 10000"/>
                  <a:gd name="connsiteX1311" fmla="*/ 6626 w 10000"/>
                  <a:gd name="connsiteY1311" fmla="*/ 955 h 10000"/>
                  <a:gd name="connsiteX1312" fmla="*/ 6582 w 10000"/>
                  <a:gd name="connsiteY1312" fmla="*/ 946 h 10000"/>
                  <a:gd name="connsiteX1313" fmla="*/ 6571 w 10000"/>
                  <a:gd name="connsiteY1313" fmla="*/ 955 h 10000"/>
                  <a:gd name="connsiteX1314" fmla="*/ 6507 w 10000"/>
                  <a:gd name="connsiteY1314" fmla="*/ 975 h 10000"/>
                  <a:gd name="connsiteX1315" fmla="*/ 6485 w 10000"/>
                  <a:gd name="connsiteY1315" fmla="*/ 975 h 10000"/>
                  <a:gd name="connsiteX1316" fmla="*/ 6476 w 10000"/>
                  <a:gd name="connsiteY1316" fmla="*/ 965 h 10000"/>
                  <a:gd name="connsiteX1317" fmla="*/ 6474 w 10000"/>
                  <a:gd name="connsiteY1317" fmla="*/ 936 h 10000"/>
                  <a:gd name="connsiteX1318" fmla="*/ 6452 w 10000"/>
                  <a:gd name="connsiteY1318" fmla="*/ 887 h 10000"/>
                  <a:gd name="connsiteX1319" fmla="*/ 6352 w 10000"/>
                  <a:gd name="connsiteY1319" fmla="*/ 767 h 10000"/>
                  <a:gd name="connsiteX1320" fmla="*/ 6313 w 10000"/>
                  <a:gd name="connsiteY1320" fmla="*/ 732 h 10000"/>
                  <a:gd name="connsiteX1321" fmla="*/ 6296 w 10000"/>
                  <a:gd name="connsiteY1321" fmla="*/ 690 h 10000"/>
                  <a:gd name="connsiteX1322" fmla="*/ 6271 w 10000"/>
                  <a:gd name="connsiteY1322" fmla="*/ 664 h 10000"/>
                  <a:gd name="connsiteX1323" fmla="*/ 6266 w 10000"/>
                  <a:gd name="connsiteY1323" fmla="*/ 654 h 10000"/>
                  <a:gd name="connsiteX1324" fmla="*/ 6111 w 10000"/>
                  <a:gd name="connsiteY1324" fmla="*/ 398 h 10000"/>
                  <a:gd name="connsiteX1325" fmla="*/ 5903 w 10000"/>
                  <a:gd name="connsiteY1325" fmla="*/ 408 h 10000"/>
                  <a:gd name="connsiteX1326" fmla="*/ 5837 w 10000"/>
                  <a:gd name="connsiteY1326" fmla="*/ 427 h 10000"/>
                  <a:gd name="connsiteX1327" fmla="*/ 5756 w 10000"/>
                  <a:gd name="connsiteY1327" fmla="*/ 453 h 10000"/>
                  <a:gd name="connsiteX1328" fmla="*/ 5681 w 10000"/>
                  <a:gd name="connsiteY1328" fmla="*/ 453 h 10000"/>
                  <a:gd name="connsiteX1329" fmla="*/ 5609 w 10000"/>
                  <a:gd name="connsiteY1329" fmla="*/ 447 h 10000"/>
                  <a:gd name="connsiteX1330" fmla="*/ 5554 w 10000"/>
                  <a:gd name="connsiteY1330" fmla="*/ 304 h 10000"/>
                  <a:gd name="connsiteX1331" fmla="*/ 5529 w 10000"/>
                  <a:gd name="connsiteY1331" fmla="*/ 301 h 10000"/>
                  <a:gd name="connsiteX1332" fmla="*/ 5393 w 10000"/>
                  <a:gd name="connsiteY1332" fmla="*/ 256 h 10000"/>
                  <a:gd name="connsiteX1333" fmla="*/ 5366 w 10000"/>
                  <a:gd name="connsiteY1333" fmla="*/ 220 h 10000"/>
                  <a:gd name="connsiteX1334" fmla="*/ 5249 w 10000"/>
                  <a:gd name="connsiteY1334" fmla="*/ 155 h 10000"/>
                  <a:gd name="connsiteX1335" fmla="*/ 5141 w 10000"/>
                  <a:gd name="connsiteY1335" fmla="*/ 52 h 10000"/>
                  <a:gd name="connsiteX1336" fmla="*/ 5116 w 10000"/>
                  <a:gd name="connsiteY1336" fmla="*/ 3 h 10000"/>
                  <a:gd name="connsiteX1337" fmla="*/ 5061 w 10000"/>
                  <a:gd name="connsiteY1337" fmla="*/ 0 h 10000"/>
                  <a:gd name="connsiteX1338" fmla="*/ 5036 w 10000"/>
                  <a:gd name="connsiteY1338" fmla="*/ 32 h 10000"/>
                  <a:gd name="connsiteX1339" fmla="*/ 4942 w 10000"/>
                  <a:gd name="connsiteY1339" fmla="*/ 133 h 10000"/>
                  <a:gd name="connsiteX1340" fmla="*/ 4900 w 10000"/>
                  <a:gd name="connsiteY1340" fmla="*/ 217 h 10000"/>
                  <a:gd name="connsiteX1341" fmla="*/ 4861 w 10000"/>
                  <a:gd name="connsiteY1341" fmla="*/ 198 h 10000"/>
                  <a:gd name="connsiteX1342" fmla="*/ 4795 w 10000"/>
                  <a:gd name="connsiteY1342" fmla="*/ 68 h 10000"/>
                  <a:gd name="connsiteX1343" fmla="*/ 4778 w 10000"/>
                  <a:gd name="connsiteY1343" fmla="*/ 62 h 10000"/>
                  <a:gd name="connsiteX1344" fmla="*/ 4765 w 10000"/>
                  <a:gd name="connsiteY1344" fmla="*/ 62 h 10000"/>
                  <a:gd name="connsiteX1345" fmla="*/ 4748 w 10000"/>
                  <a:gd name="connsiteY1345" fmla="*/ 68 h 10000"/>
                  <a:gd name="connsiteX1346" fmla="*/ 4673 w 10000"/>
                  <a:gd name="connsiteY1346" fmla="*/ 136 h 10000"/>
                  <a:gd name="connsiteX1347" fmla="*/ 4632 w 10000"/>
                  <a:gd name="connsiteY1347" fmla="*/ 201 h 10000"/>
                  <a:gd name="connsiteX1348" fmla="*/ 4623 w 10000"/>
                  <a:gd name="connsiteY1348" fmla="*/ 210 h 10000"/>
                  <a:gd name="connsiteX1349" fmla="*/ 4579 w 10000"/>
                  <a:gd name="connsiteY1349" fmla="*/ 220 h 10000"/>
                  <a:gd name="connsiteX1350" fmla="*/ 4479 w 10000"/>
                  <a:gd name="connsiteY1350" fmla="*/ 198 h 10000"/>
                  <a:gd name="connsiteX1351" fmla="*/ 4402 w 10000"/>
                  <a:gd name="connsiteY1351" fmla="*/ 165 h 10000"/>
                  <a:gd name="connsiteX1352" fmla="*/ 4374 w 10000"/>
                  <a:gd name="connsiteY1352" fmla="*/ 165 h 10000"/>
                  <a:gd name="connsiteX1353" fmla="*/ 4335 w 10000"/>
                  <a:gd name="connsiteY1353" fmla="*/ 172 h 10000"/>
                  <a:gd name="connsiteX1354" fmla="*/ 4302 w 10000"/>
                  <a:gd name="connsiteY1354" fmla="*/ 188 h 10000"/>
                  <a:gd name="connsiteX1355" fmla="*/ 4271 w 10000"/>
                  <a:gd name="connsiteY1355" fmla="*/ 220 h 10000"/>
                  <a:gd name="connsiteX1356" fmla="*/ 4238 w 10000"/>
                  <a:gd name="connsiteY1356" fmla="*/ 240 h 10000"/>
                  <a:gd name="connsiteX1357" fmla="*/ 4324 w 10000"/>
                  <a:gd name="connsiteY1357" fmla="*/ 1289 h 10000"/>
                  <a:gd name="connsiteX1358" fmla="*/ 4297 w 10000"/>
                  <a:gd name="connsiteY1358" fmla="*/ 7345 h 10000"/>
                  <a:gd name="connsiteX1359" fmla="*/ 4236 w 10000"/>
                  <a:gd name="connsiteY1359" fmla="*/ 6832 h 10000"/>
                  <a:gd name="connsiteX1360" fmla="*/ 3946 w 10000"/>
                  <a:gd name="connsiteY1360" fmla="*/ 6675 h 10000"/>
                  <a:gd name="connsiteX1361" fmla="*/ 3687 w 10000"/>
                  <a:gd name="connsiteY1361" fmla="*/ 7730 h 10000"/>
                  <a:gd name="connsiteX1362" fmla="*/ 3690 w 10000"/>
                  <a:gd name="connsiteY1362" fmla="*/ 7730 h 10000"/>
                  <a:gd name="connsiteX1363" fmla="*/ 3704 w 10000"/>
                  <a:gd name="connsiteY1363" fmla="*/ 7740 h 10000"/>
                  <a:gd name="connsiteX1364" fmla="*/ 3712 w 10000"/>
                  <a:gd name="connsiteY1364" fmla="*/ 7743 h 10000"/>
                  <a:gd name="connsiteX1365" fmla="*/ 3723 w 10000"/>
                  <a:gd name="connsiteY1365" fmla="*/ 7749 h 10000"/>
                  <a:gd name="connsiteX1366" fmla="*/ 3729 w 10000"/>
                  <a:gd name="connsiteY1366" fmla="*/ 7749 h 10000"/>
                  <a:gd name="connsiteX1367" fmla="*/ 3729 w 10000"/>
                  <a:gd name="connsiteY1367" fmla="*/ 7743 h 10000"/>
                  <a:gd name="connsiteX1368" fmla="*/ 3745 w 10000"/>
                  <a:gd name="connsiteY1368" fmla="*/ 7740 h 10000"/>
                  <a:gd name="connsiteX1369" fmla="*/ 3753 w 10000"/>
                  <a:gd name="connsiteY1369" fmla="*/ 7730 h 10000"/>
                  <a:gd name="connsiteX1370" fmla="*/ 3762 w 10000"/>
                  <a:gd name="connsiteY1370" fmla="*/ 7720 h 10000"/>
                  <a:gd name="connsiteX1371" fmla="*/ 3776 w 10000"/>
                  <a:gd name="connsiteY1371" fmla="*/ 7710 h 10000"/>
                  <a:gd name="connsiteX1372" fmla="*/ 3784 w 10000"/>
                  <a:gd name="connsiteY1372" fmla="*/ 7701 h 10000"/>
                  <a:gd name="connsiteX1373" fmla="*/ 4805 w 10000"/>
                  <a:gd name="connsiteY1373" fmla="*/ 7386 h 10000"/>
                  <a:gd name="connsiteX1374" fmla="*/ 3712 w 10000"/>
                  <a:gd name="connsiteY1374" fmla="*/ 8005 h 10000"/>
                  <a:gd name="connsiteX1375" fmla="*/ 3706 w 10000"/>
                  <a:gd name="connsiteY1375" fmla="*/ 8021 h 10000"/>
                  <a:gd name="connsiteX1376" fmla="*/ 3712 w 10000"/>
                  <a:gd name="connsiteY1376" fmla="*/ 8044 h 10000"/>
                  <a:gd name="connsiteX1377" fmla="*/ 3712 w 10000"/>
                  <a:gd name="connsiteY1377" fmla="*/ 8051 h 10000"/>
                  <a:gd name="connsiteX1378" fmla="*/ 3767 w 10000"/>
                  <a:gd name="connsiteY1378" fmla="*/ 8106 h 10000"/>
                  <a:gd name="connsiteX1379" fmla="*/ 3770 w 10000"/>
                  <a:gd name="connsiteY1379" fmla="*/ 8119 h 10000"/>
                  <a:gd name="connsiteX1380" fmla="*/ 3740 w 10000"/>
                  <a:gd name="connsiteY1380" fmla="*/ 8154 h 10000"/>
                  <a:gd name="connsiteX1381" fmla="*/ 3731 w 10000"/>
                  <a:gd name="connsiteY1381" fmla="*/ 8138 h 10000"/>
                  <a:gd name="connsiteX1382" fmla="*/ 3729 w 10000"/>
                  <a:gd name="connsiteY1382" fmla="*/ 8125 h 10000"/>
                  <a:gd name="connsiteX1383" fmla="*/ 3712 w 10000"/>
                  <a:gd name="connsiteY1383" fmla="*/ 8115 h 10000"/>
                  <a:gd name="connsiteX1384" fmla="*/ 3704 w 10000"/>
                  <a:gd name="connsiteY1384" fmla="*/ 8109 h 10000"/>
                  <a:gd name="connsiteX1385" fmla="*/ 3687 w 10000"/>
                  <a:gd name="connsiteY1385" fmla="*/ 8099 h 10000"/>
                  <a:gd name="connsiteX1386" fmla="*/ 3673 w 10000"/>
                  <a:gd name="connsiteY1386" fmla="*/ 8093 h 10000"/>
                  <a:gd name="connsiteX1387" fmla="*/ 3665 w 10000"/>
                  <a:gd name="connsiteY1387" fmla="*/ 8083 h 10000"/>
                  <a:gd name="connsiteX1388" fmla="*/ 4881 w 10000"/>
                  <a:gd name="connsiteY1388" fmla="*/ 8090 h 10000"/>
                  <a:gd name="connsiteX1389" fmla="*/ 3206 w 10000"/>
                  <a:gd name="connsiteY1389" fmla="*/ 8300 h 10000"/>
                  <a:gd name="connsiteX1390" fmla="*/ 2947 w 10000"/>
                  <a:gd name="connsiteY1390" fmla="*/ 8089 h 10000"/>
                  <a:gd name="connsiteX1391" fmla="*/ 3057 w 10000"/>
                  <a:gd name="connsiteY1391" fmla="*/ 7143 h 10000"/>
                  <a:gd name="connsiteX0" fmla="*/ 4324 w 10000"/>
                  <a:gd name="connsiteY0" fmla="*/ 1289 h 10000"/>
                  <a:gd name="connsiteX1" fmla="*/ 4296 w 10000"/>
                  <a:gd name="connsiteY1" fmla="*/ 1305 h 10000"/>
                  <a:gd name="connsiteX2" fmla="*/ 4285 w 10000"/>
                  <a:gd name="connsiteY2" fmla="*/ 1279 h 10000"/>
                  <a:gd name="connsiteX3" fmla="*/ 4244 w 10000"/>
                  <a:gd name="connsiteY3" fmla="*/ 1266 h 10000"/>
                  <a:gd name="connsiteX4" fmla="*/ 4208 w 10000"/>
                  <a:gd name="connsiteY4" fmla="*/ 1286 h 10000"/>
                  <a:gd name="connsiteX5" fmla="*/ 4172 w 10000"/>
                  <a:gd name="connsiteY5" fmla="*/ 1299 h 10000"/>
                  <a:gd name="connsiteX6" fmla="*/ 4150 w 10000"/>
                  <a:gd name="connsiteY6" fmla="*/ 1308 h 10000"/>
                  <a:gd name="connsiteX7" fmla="*/ 4139 w 10000"/>
                  <a:gd name="connsiteY7" fmla="*/ 1315 h 10000"/>
                  <a:gd name="connsiteX8" fmla="*/ 4125 w 10000"/>
                  <a:gd name="connsiteY8" fmla="*/ 1315 h 10000"/>
                  <a:gd name="connsiteX9" fmla="*/ 4119 w 10000"/>
                  <a:gd name="connsiteY9" fmla="*/ 1315 h 10000"/>
                  <a:gd name="connsiteX10" fmla="*/ 4111 w 10000"/>
                  <a:gd name="connsiteY10" fmla="*/ 1308 h 10000"/>
                  <a:gd name="connsiteX11" fmla="*/ 4100 w 10000"/>
                  <a:gd name="connsiteY11" fmla="*/ 1315 h 10000"/>
                  <a:gd name="connsiteX12" fmla="*/ 4075 w 10000"/>
                  <a:gd name="connsiteY12" fmla="*/ 1315 h 10000"/>
                  <a:gd name="connsiteX13" fmla="*/ 4058 w 10000"/>
                  <a:gd name="connsiteY13" fmla="*/ 1318 h 10000"/>
                  <a:gd name="connsiteX14" fmla="*/ 4044 w 10000"/>
                  <a:gd name="connsiteY14" fmla="*/ 1315 h 10000"/>
                  <a:gd name="connsiteX15" fmla="*/ 4042 w 10000"/>
                  <a:gd name="connsiteY15" fmla="*/ 1299 h 10000"/>
                  <a:gd name="connsiteX16" fmla="*/ 4014 w 10000"/>
                  <a:gd name="connsiteY16" fmla="*/ 1308 h 10000"/>
                  <a:gd name="connsiteX17" fmla="*/ 4011 w 10000"/>
                  <a:gd name="connsiteY17" fmla="*/ 1315 h 10000"/>
                  <a:gd name="connsiteX18" fmla="*/ 4011 w 10000"/>
                  <a:gd name="connsiteY18" fmla="*/ 1341 h 10000"/>
                  <a:gd name="connsiteX19" fmla="*/ 4019 w 10000"/>
                  <a:gd name="connsiteY19" fmla="*/ 1341 h 10000"/>
                  <a:gd name="connsiteX20" fmla="*/ 3997 w 10000"/>
                  <a:gd name="connsiteY20" fmla="*/ 1363 h 10000"/>
                  <a:gd name="connsiteX21" fmla="*/ 3986 w 10000"/>
                  <a:gd name="connsiteY21" fmla="*/ 1373 h 10000"/>
                  <a:gd name="connsiteX22" fmla="*/ 3981 w 10000"/>
                  <a:gd name="connsiteY22" fmla="*/ 1389 h 10000"/>
                  <a:gd name="connsiteX23" fmla="*/ 3981 w 10000"/>
                  <a:gd name="connsiteY23" fmla="*/ 1409 h 10000"/>
                  <a:gd name="connsiteX24" fmla="*/ 3981 w 10000"/>
                  <a:gd name="connsiteY24" fmla="*/ 1438 h 10000"/>
                  <a:gd name="connsiteX25" fmla="*/ 3961 w 10000"/>
                  <a:gd name="connsiteY25" fmla="*/ 1441 h 10000"/>
                  <a:gd name="connsiteX26" fmla="*/ 3942 w 10000"/>
                  <a:gd name="connsiteY26" fmla="*/ 1441 h 10000"/>
                  <a:gd name="connsiteX27" fmla="*/ 3914 w 10000"/>
                  <a:gd name="connsiteY27" fmla="*/ 1454 h 10000"/>
                  <a:gd name="connsiteX28" fmla="*/ 3892 w 10000"/>
                  <a:gd name="connsiteY28" fmla="*/ 1467 h 10000"/>
                  <a:gd name="connsiteX29" fmla="*/ 3867 w 10000"/>
                  <a:gd name="connsiteY29" fmla="*/ 1483 h 10000"/>
                  <a:gd name="connsiteX30" fmla="*/ 3845 w 10000"/>
                  <a:gd name="connsiteY30" fmla="*/ 1467 h 10000"/>
                  <a:gd name="connsiteX31" fmla="*/ 3850 w 10000"/>
                  <a:gd name="connsiteY31" fmla="*/ 1457 h 10000"/>
                  <a:gd name="connsiteX32" fmla="*/ 3864 w 10000"/>
                  <a:gd name="connsiteY32" fmla="*/ 1441 h 10000"/>
                  <a:gd name="connsiteX33" fmla="*/ 3859 w 10000"/>
                  <a:gd name="connsiteY33" fmla="*/ 1409 h 10000"/>
                  <a:gd name="connsiteX34" fmla="*/ 3842 w 10000"/>
                  <a:gd name="connsiteY34" fmla="*/ 1383 h 10000"/>
                  <a:gd name="connsiteX35" fmla="*/ 3825 w 10000"/>
                  <a:gd name="connsiteY35" fmla="*/ 1360 h 10000"/>
                  <a:gd name="connsiteX36" fmla="*/ 3809 w 10000"/>
                  <a:gd name="connsiteY36" fmla="*/ 1318 h 10000"/>
                  <a:gd name="connsiteX37" fmla="*/ 3787 w 10000"/>
                  <a:gd name="connsiteY37" fmla="*/ 1289 h 10000"/>
                  <a:gd name="connsiteX38" fmla="*/ 3759 w 10000"/>
                  <a:gd name="connsiteY38" fmla="*/ 1266 h 10000"/>
                  <a:gd name="connsiteX39" fmla="*/ 3740 w 10000"/>
                  <a:gd name="connsiteY39" fmla="*/ 1256 h 10000"/>
                  <a:gd name="connsiteX40" fmla="*/ 3715 w 10000"/>
                  <a:gd name="connsiteY40" fmla="*/ 1250 h 10000"/>
                  <a:gd name="connsiteX41" fmla="*/ 3687 w 10000"/>
                  <a:gd name="connsiteY41" fmla="*/ 1256 h 10000"/>
                  <a:gd name="connsiteX42" fmla="*/ 3681 w 10000"/>
                  <a:gd name="connsiteY42" fmla="*/ 1260 h 10000"/>
                  <a:gd name="connsiteX43" fmla="*/ 3670 w 10000"/>
                  <a:gd name="connsiteY43" fmla="*/ 1295 h 10000"/>
                  <a:gd name="connsiteX44" fmla="*/ 3651 w 10000"/>
                  <a:gd name="connsiteY44" fmla="*/ 1305 h 10000"/>
                  <a:gd name="connsiteX45" fmla="*/ 3640 w 10000"/>
                  <a:gd name="connsiteY45" fmla="*/ 1308 h 10000"/>
                  <a:gd name="connsiteX46" fmla="*/ 3626 w 10000"/>
                  <a:gd name="connsiteY46" fmla="*/ 1308 h 10000"/>
                  <a:gd name="connsiteX47" fmla="*/ 3632 w 10000"/>
                  <a:gd name="connsiteY47" fmla="*/ 1276 h 10000"/>
                  <a:gd name="connsiteX48" fmla="*/ 3609 w 10000"/>
                  <a:gd name="connsiteY48" fmla="*/ 1289 h 10000"/>
                  <a:gd name="connsiteX49" fmla="*/ 3593 w 10000"/>
                  <a:gd name="connsiteY49" fmla="*/ 1286 h 10000"/>
                  <a:gd name="connsiteX50" fmla="*/ 3590 w 10000"/>
                  <a:gd name="connsiteY50" fmla="*/ 1256 h 10000"/>
                  <a:gd name="connsiteX51" fmla="*/ 3584 w 10000"/>
                  <a:gd name="connsiteY51" fmla="*/ 1237 h 10000"/>
                  <a:gd name="connsiteX52" fmla="*/ 3573 w 10000"/>
                  <a:gd name="connsiteY52" fmla="*/ 1237 h 10000"/>
                  <a:gd name="connsiteX53" fmla="*/ 3554 w 10000"/>
                  <a:gd name="connsiteY53" fmla="*/ 1227 h 10000"/>
                  <a:gd name="connsiteX54" fmla="*/ 3546 w 10000"/>
                  <a:gd name="connsiteY54" fmla="*/ 1192 h 10000"/>
                  <a:gd name="connsiteX55" fmla="*/ 3529 w 10000"/>
                  <a:gd name="connsiteY55" fmla="*/ 1176 h 10000"/>
                  <a:gd name="connsiteX56" fmla="*/ 3512 w 10000"/>
                  <a:gd name="connsiteY56" fmla="*/ 1182 h 10000"/>
                  <a:gd name="connsiteX57" fmla="*/ 3485 w 10000"/>
                  <a:gd name="connsiteY57" fmla="*/ 1182 h 10000"/>
                  <a:gd name="connsiteX58" fmla="*/ 3463 w 10000"/>
                  <a:gd name="connsiteY58" fmla="*/ 1176 h 10000"/>
                  <a:gd name="connsiteX59" fmla="*/ 3449 w 10000"/>
                  <a:gd name="connsiteY59" fmla="*/ 1182 h 10000"/>
                  <a:gd name="connsiteX60" fmla="*/ 3432 w 10000"/>
                  <a:gd name="connsiteY60" fmla="*/ 1192 h 10000"/>
                  <a:gd name="connsiteX61" fmla="*/ 3454 w 10000"/>
                  <a:gd name="connsiteY61" fmla="*/ 1205 h 10000"/>
                  <a:gd name="connsiteX62" fmla="*/ 3463 w 10000"/>
                  <a:gd name="connsiteY62" fmla="*/ 1205 h 10000"/>
                  <a:gd name="connsiteX63" fmla="*/ 3488 w 10000"/>
                  <a:gd name="connsiteY63" fmla="*/ 1205 h 10000"/>
                  <a:gd name="connsiteX64" fmla="*/ 3488 w 10000"/>
                  <a:gd name="connsiteY64" fmla="*/ 1218 h 10000"/>
                  <a:gd name="connsiteX65" fmla="*/ 3493 w 10000"/>
                  <a:gd name="connsiteY65" fmla="*/ 1247 h 10000"/>
                  <a:gd name="connsiteX66" fmla="*/ 3512 w 10000"/>
                  <a:gd name="connsiteY66" fmla="*/ 1247 h 10000"/>
                  <a:gd name="connsiteX67" fmla="*/ 3518 w 10000"/>
                  <a:gd name="connsiteY67" fmla="*/ 1250 h 10000"/>
                  <a:gd name="connsiteX68" fmla="*/ 3521 w 10000"/>
                  <a:gd name="connsiteY68" fmla="*/ 1276 h 10000"/>
                  <a:gd name="connsiteX69" fmla="*/ 3543 w 10000"/>
                  <a:gd name="connsiteY69" fmla="*/ 1295 h 10000"/>
                  <a:gd name="connsiteX70" fmla="*/ 3546 w 10000"/>
                  <a:gd name="connsiteY70" fmla="*/ 1305 h 10000"/>
                  <a:gd name="connsiteX71" fmla="*/ 3543 w 10000"/>
                  <a:gd name="connsiteY71" fmla="*/ 1315 h 10000"/>
                  <a:gd name="connsiteX72" fmla="*/ 3543 w 10000"/>
                  <a:gd name="connsiteY72" fmla="*/ 1331 h 10000"/>
                  <a:gd name="connsiteX73" fmla="*/ 3554 w 10000"/>
                  <a:gd name="connsiteY73" fmla="*/ 1324 h 10000"/>
                  <a:gd name="connsiteX74" fmla="*/ 3560 w 10000"/>
                  <a:gd name="connsiteY74" fmla="*/ 1331 h 10000"/>
                  <a:gd name="connsiteX75" fmla="*/ 3582 w 10000"/>
                  <a:gd name="connsiteY75" fmla="*/ 1344 h 10000"/>
                  <a:gd name="connsiteX76" fmla="*/ 3598 w 10000"/>
                  <a:gd name="connsiteY76" fmla="*/ 1380 h 10000"/>
                  <a:gd name="connsiteX77" fmla="*/ 3607 w 10000"/>
                  <a:gd name="connsiteY77" fmla="*/ 1389 h 10000"/>
                  <a:gd name="connsiteX78" fmla="*/ 3623 w 10000"/>
                  <a:gd name="connsiteY78" fmla="*/ 1409 h 10000"/>
                  <a:gd name="connsiteX79" fmla="*/ 3634 w 10000"/>
                  <a:gd name="connsiteY79" fmla="*/ 1438 h 10000"/>
                  <a:gd name="connsiteX80" fmla="*/ 3632 w 10000"/>
                  <a:gd name="connsiteY80" fmla="*/ 1454 h 10000"/>
                  <a:gd name="connsiteX81" fmla="*/ 3618 w 10000"/>
                  <a:gd name="connsiteY81" fmla="*/ 1438 h 10000"/>
                  <a:gd name="connsiteX82" fmla="*/ 3598 w 10000"/>
                  <a:gd name="connsiteY82" fmla="*/ 1428 h 10000"/>
                  <a:gd name="connsiteX83" fmla="*/ 3582 w 10000"/>
                  <a:gd name="connsiteY83" fmla="*/ 1402 h 10000"/>
                  <a:gd name="connsiteX84" fmla="*/ 3562 w 10000"/>
                  <a:gd name="connsiteY84" fmla="*/ 1399 h 10000"/>
                  <a:gd name="connsiteX85" fmla="*/ 3546 w 10000"/>
                  <a:gd name="connsiteY85" fmla="*/ 1383 h 10000"/>
                  <a:gd name="connsiteX86" fmla="*/ 3510 w 10000"/>
                  <a:gd name="connsiteY86" fmla="*/ 1360 h 10000"/>
                  <a:gd name="connsiteX87" fmla="*/ 3485 w 10000"/>
                  <a:gd name="connsiteY87" fmla="*/ 1344 h 10000"/>
                  <a:gd name="connsiteX88" fmla="*/ 3454 w 10000"/>
                  <a:gd name="connsiteY88" fmla="*/ 1334 h 10000"/>
                  <a:gd name="connsiteX89" fmla="*/ 3429 w 10000"/>
                  <a:gd name="connsiteY89" fmla="*/ 1315 h 10000"/>
                  <a:gd name="connsiteX90" fmla="*/ 3416 w 10000"/>
                  <a:gd name="connsiteY90" fmla="*/ 1308 h 10000"/>
                  <a:gd name="connsiteX91" fmla="*/ 3399 w 10000"/>
                  <a:gd name="connsiteY91" fmla="*/ 1305 h 10000"/>
                  <a:gd name="connsiteX92" fmla="*/ 3382 w 10000"/>
                  <a:gd name="connsiteY92" fmla="*/ 1286 h 10000"/>
                  <a:gd name="connsiteX93" fmla="*/ 3380 w 10000"/>
                  <a:gd name="connsiteY93" fmla="*/ 1266 h 10000"/>
                  <a:gd name="connsiteX94" fmla="*/ 3388 w 10000"/>
                  <a:gd name="connsiteY94" fmla="*/ 1256 h 10000"/>
                  <a:gd name="connsiteX95" fmla="*/ 3407 w 10000"/>
                  <a:gd name="connsiteY95" fmla="*/ 1256 h 10000"/>
                  <a:gd name="connsiteX96" fmla="*/ 3396 w 10000"/>
                  <a:gd name="connsiteY96" fmla="*/ 1227 h 10000"/>
                  <a:gd name="connsiteX97" fmla="*/ 3382 w 10000"/>
                  <a:gd name="connsiteY97" fmla="*/ 1227 h 10000"/>
                  <a:gd name="connsiteX98" fmla="*/ 3360 w 10000"/>
                  <a:gd name="connsiteY98" fmla="*/ 1221 h 10000"/>
                  <a:gd name="connsiteX99" fmla="*/ 3349 w 10000"/>
                  <a:gd name="connsiteY99" fmla="*/ 1231 h 10000"/>
                  <a:gd name="connsiteX100" fmla="*/ 3352 w 10000"/>
                  <a:gd name="connsiteY100" fmla="*/ 1247 h 10000"/>
                  <a:gd name="connsiteX101" fmla="*/ 3341 w 10000"/>
                  <a:gd name="connsiteY101" fmla="*/ 1237 h 10000"/>
                  <a:gd name="connsiteX102" fmla="*/ 3335 w 10000"/>
                  <a:gd name="connsiteY102" fmla="*/ 1231 h 10000"/>
                  <a:gd name="connsiteX103" fmla="*/ 3307 w 10000"/>
                  <a:gd name="connsiteY103" fmla="*/ 1227 h 10000"/>
                  <a:gd name="connsiteX104" fmla="*/ 3294 w 10000"/>
                  <a:gd name="connsiteY104" fmla="*/ 1221 h 10000"/>
                  <a:gd name="connsiteX105" fmla="*/ 3271 w 10000"/>
                  <a:gd name="connsiteY105" fmla="*/ 1211 h 10000"/>
                  <a:gd name="connsiteX106" fmla="*/ 3252 w 10000"/>
                  <a:gd name="connsiteY106" fmla="*/ 1195 h 10000"/>
                  <a:gd name="connsiteX107" fmla="*/ 3235 w 10000"/>
                  <a:gd name="connsiteY107" fmla="*/ 1195 h 10000"/>
                  <a:gd name="connsiteX108" fmla="*/ 3235 w 10000"/>
                  <a:gd name="connsiteY108" fmla="*/ 1205 h 10000"/>
                  <a:gd name="connsiteX109" fmla="*/ 3219 w 10000"/>
                  <a:gd name="connsiteY109" fmla="*/ 1231 h 10000"/>
                  <a:gd name="connsiteX110" fmla="*/ 3213 w 10000"/>
                  <a:gd name="connsiteY110" fmla="*/ 1231 h 10000"/>
                  <a:gd name="connsiteX111" fmla="*/ 3183 w 10000"/>
                  <a:gd name="connsiteY111" fmla="*/ 1221 h 10000"/>
                  <a:gd name="connsiteX112" fmla="*/ 3175 w 10000"/>
                  <a:gd name="connsiteY112" fmla="*/ 1227 h 10000"/>
                  <a:gd name="connsiteX113" fmla="*/ 3163 w 10000"/>
                  <a:gd name="connsiteY113" fmla="*/ 1237 h 10000"/>
                  <a:gd name="connsiteX114" fmla="*/ 3158 w 10000"/>
                  <a:gd name="connsiteY114" fmla="*/ 1260 h 10000"/>
                  <a:gd name="connsiteX115" fmla="*/ 3158 w 10000"/>
                  <a:gd name="connsiteY115" fmla="*/ 1276 h 10000"/>
                  <a:gd name="connsiteX116" fmla="*/ 3163 w 10000"/>
                  <a:gd name="connsiteY116" fmla="*/ 1295 h 10000"/>
                  <a:gd name="connsiteX117" fmla="*/ 3166 w 10000"/>
                  <a:gd name="connsiteY117" fmla="*/ 1308 h 10000"/>
                  <a:gd name="connsiteX118" fmla="*/ 3158 w 10000"/>
                  <a:gd name="connsiteY118" fmla="*/ 1315 h 10000"/>
                  <a:gd name="connsiteX119" fmla="*/ 3133 w 10000"/>
                  <a:gd name="connsiteY119" fmla="*/ 1299 h 10000"/>
                  <a:gd name="connsiteX120" fmla="*/ 3114 w 10000"/>
                  <a:gd name="connsiteY120" fmla="*/ 1276 h 10000"/>
                  <a:gd name="connsiteX121" fmla="*/ 3078 w 10000"/>
                  <a:gd name="connsiteY121" fmla="*/ 1240 h 10000"/>
                  <a:gd name="connsiteX122" fmla="*/ 3044 w 10000"/>
                  <a:gd name="connsiteY122" fmla="*/ 1227 h 10000"/>
                  <a:gd name="connsiteX123" fmla="*/ 3033 w 10000"/>
                  <a:gd name="connsiteY123" fmla="*/ 1231 h 10000"/>
                  <a:gd name="connsiteX124" fmla="*/ 3036 w 10000"/>
                  <a:gd name="connsiteY124" fmla="*/ 1256 h 10000"/>
                  <a:gd name="connsiteX125" fmla="*/ 3044 w 10000"/>
                  <a:gd name="connsiteY125" fmla="*/ 1266 h 10000"/>
                  <a:gd name="connsiteX126" fmla="*/ 3044 w 10000"/>
                  <a:gd name="connsiteY126" fmla="*/ 1276 h 10000"/>
                  <a:gd name="connsiteX127" fmla="*/ 3036 w 10000"/>
                  <a:gd name="connsiteY127" fmla="*/ 1276 h 10000"/>
                  <a:gd name="connsiteX128" fmla="*/ 3028 w 10000"/>
                  <a:gd name="connsiteY128" fmla="*/ 1266 h 10000"/>
                  <a:gd name="connsiteX129" fmla="*/ 3025 w 10000"/>
                  <a:gd name="connsiteY129" fmla="*/ 1256 h 10000"/>
                  <a:gd name="connsiteX130" fmla="*/ 3008 w 10000"/>
                  <a:gd name="connsiteY130" fmla="*/ 1205 h 10000"/>
                  <a:gd name="connsiteX131" fmla="*/ 3000 w 10000"/>
                  <a:gd name="connsiteY131" fmla="*/ 1192 h 10000"/>
                  <a:gd name="connsiteX132" fmla="*/ 2994 w 10000"/>
                  <a:gd name="connsiteY132" fmla="*/ 1176 h 10000"/>
                  <a:gd name="connsiteX133" fmla="*/ 2986 w 10000"/>
                  <a:gd name="connsiteY133" fmla="*/ 1182 h 10000"/>
                  <a:gd name="connsiteX134" fmla="*/ 2981 w 10000"/>
                  <a:gd name="connsiteY134" fmla="*/ 1192 h 10000"/>
                  <a:gd name="connsiteX135" fmla="*/ 2970 w 10000"/>
                  <a:gd name="connsiteY135" fmla="*/ 1201 h 10000"/>
                  <a:gd name="connsiteX136" fmla="*/ 2956 w 10000"/>
                  <a:gd name="connsiteY136" fmla="*/ 1218 h 10000"/>
                  <a:gd name="connsiteX137" fmla="*/ 2939 w 10000"/>
                  <a:gd name="connsiteY137" fmla="*/ 1240 h 10000"/>
                  <a:gd name="connsiteX138" fmla="*/ 2928 w 10000"/>
                  <a:gd name="connsiteY138" fmla="*/ 1247 h 10000"/>
                  <a:gd name="connsiteX139" fmla="*/ 2922 w 10000"/>
                  <a:gd name="connsiteY139" fmla="*/ 1250 h 10000"/>
                  <a:gd name="connsiteX140" fmla="*/ 2911 w 10000"/>
                  <a:gd name="connsiteY140" fmla="*/ 1250 h 10000"/>
                  <a:gd name="connsiteX141" fmla="*/ 2884 w 10000"/>
                  <a:gd name="connsiteY141" fmla="*/ 1247 h 10000"/>
                  <a:gd name="connsiteX142" fmla="*/ 2864 w 10000"/>
                  <a:gd name="connsiteY142" fmla="*/ 1237 h 10000"/>
                  <a:gd name="connsiteX143" fmla="*/ 2848 w 10000"/>
                  <a:gd name="connsiteY143" fmla="*/ 1231 h 10000"/>
                  <a:gd name="connsiteX144" fmla="*/ 2834 w 10000"/>
                  <a:gd name="connsiteY144" fmla="*/ 1227 h 10000"/>
                  <a:gd name="connsiteX145" fmla="*/ 2831 w 10000"/>
                  <a:gd name="connsiteY145" fmla="*/ 1227 h 10000"/>
                  <a:gd name="connsiteX146" fmla="*/ 2831 w 10000"/>
                  <a:gd name="connsiteY146" fmla="*/ 1221 h 10000"/>
                  <a:gd name="connsiteX147" fmla="*/ 2825 w 10000"/>
                  <a:gd name="connsiteY147" fmla="*/ 1205 h 10000"/>
                  <a:gd name="connsiteX148" fmla="*/ 2823 w 10000"/>
                  <a:gd name="connsiteY148" fmla="*/ 1192 h 10000"/>
                  <a:gd name="connsiteX149" fmla="*/ 2817 w 10000"/>
                  <a:gd name="connsiteY149" fmla="*/ 1182 h 10000"/>
                  <a:gd name="connsiteX150" fmla="*/ 2814 w 10000"/>
                  <a:gd name="connsiteY150" fmla="*/ 1176 h 10000"/>
                  <a:gd name="connsiteX151" fmla="*/ 2792 w 10000"/>
                  <a:gd name="connsiteY151" fmla="*/ 1172 h 10000"/>
                  <a:gd name="connsiteX152" fmla="*/ 2759 w 10000"/>
                  <a:gd name="connsiteY152" fmla="*/ 1156 h 10000"/>
                  <a:gd name="connsiteX153" fmla="*/ 2734 w 10000"/>
                  <a:gd name="connsiteY153" fmla="*/ 1143 h 10000"/>
                  <a:gd name="connsiteX154" fmla="*/ 2695 w 10000"/>
                  <a:gd name="connsiteY154" fmla="*/ 1124 h 10000"/>
                  <a:gd name="connsiteX155" fmla="*/ 2670 w 10000"/>
                  <a:gd name="connsiteY155" fmla="*/ 1108 h 10000"/>
                  <a:gd name="connsiteX156" fmla="*/ 2645 w 10000"/>
                  <a:gd name="connsiteY156" fmla="*/ 1091 h 10000"/>
                  <a:gd name="connsiteX157" fmla="*/ 2618 w 10000"/>
                  <a:gd name="connsiteY157" fmla="*/ 1088 h 10000"/>
                  <a:gd name="connsiteX158" fmla="*/ 2576 w 10000"/>
                  <a:gd name="connsiteY158" fmla="*/ 1088 h 10000"/>
                  <a:gd name="connsiteX159" fmla="*/ 2551 w 10000"/>
                  <a:gd name="connsiteY159" fmla="*/ 1091 h 10000"/>
                  <a:gd name="connsiteX160" fmla="*/ 2521 w 10000"/>
                  <a:gd name="connsiteY160" fmla="*/ 1098 h 10000"/>
                  <a:gd name="connsiteX161" fmla="*/ 2493 w 10000"/>
                  <a:gd name="connsiteY161" fmla="*/ 1104 h 10000"/>
                  <a:gd name="connsiteX162" fmla="*/ 2468 w 10000"/>
                  <a:gd name="connsiteY162" fmla="*/ 1108 h 10000"/>
                  <a:gd name="connsiteX163" fmla="*/ 2404 w 10000"/>
                  <a:gd name="connsiteY163" fmla="*/ 1124 h 10000"/>
                  <a:gd name="connsiteX164" fmla="*/ 2366 w 10000"/>
                  <a:gd name="connsiteY164" fmla="*/ 1133 h 10000"/>
                  <a:gd name="connsiteX165" fmla="*/ 2346 w 10000"/>
                  <a:gd name="connsiteY165" fmla="*/ 1137 h 10000"/>
                  <a:gd name="connsiteX166" fmla="*/ 2294 w 10000"/>
                  <a:gd name="connsiteY166" fmla="*/ 1146 h 10000"/>
                  <a:gd name="connsiteX167" fmla="*/ 2249 w 10000"/>
                  <a:gd name="connsiteY167" fmla="*/ 1156 h 10000"/>
                  <a:gd name="connsiteX168" fmla="*/ 2230 w 10000"/>
                  <a:gd name="connsiteY168" fmla="*/ 1156 h 10000"/>
                  <a:gd name="connsiteX169" fmla="*/ 2222 w 10000"/>
                  <a:gd name="connsiteY169" fmla="*/ 1163 h 10000"/>
                  <a:gd name="connsiteX170" fmla="*/ 2194 w 10000"/>
                  <a:gd name="connsiteY170" fmla="*/ 1163 h 10000"/>
                  <a:gd name="connsiteX171" fmla="*/ 2172 w 10000"/>
                  <a:gd name="connsiteY171" fmla="*/ 1163 h 10000"/>
                  <a:gd name="connsiteX172" fmla="*/ 2147 w 10000"/>
                  <a:gd name="connsiteY172" fmla="*/ 1166 h 10000"/>
                  <a:gd name="connsiteX173" fmla="*/ 2108 w 10000"/>
                  <a:gd name="connsiteY173" fmla="*/ 1166 h 10000"/>
                  <a:gd name="connsiteX174" fmla="*/ 2083 w 10000"/>
                  <a:gd name="connsiteY174" fmla="*/ 1156 h 10000"/>
                  <a:gd name="connsiteX175" fmla="*/ 2042 w 10000"/>
                  <a:gd name="connsiteY175" fmla="*/ 1143 h 10000"/>
                  <a:gd name="connsiteX176" fmla="*/ 2011 w 10000"/>
                  <a:gd name="connsiteY176" fmla="*/ 1143 h 10000"/>
                  <a:gd name="connsiteX177" fmla="*/ 1994 w 10000"/>
                  <a:gd name="connsiteY177" fmla="*/ 1146 h 10000"/>
                  <a:gd name="connsiteX178" fmla="*/ 1967 w 10000"/>
                  <a:gd name="connsiteY178" fmla="*/ 1156 h 10000"/>
                  <a:gd name="connsiteX179" fmla="*/ 1903 w 10000"/>
                  <a:gd name="connsiteY179" fmla="*/ 1176 h 10000"/>
                  <a:gd name="connsiteX180" fmla="*/ 1873 w 10000"/>
                  <a:gd name="connsiteY180" fmla="*/ 1182 h 10000"/>
                  <a:gd name="connsiteX181" fmla="*/ 1850 w 10000"/>
                  <a:gd name="connsiteY181" fmla="*/ 1185 h 10000"/>
                  <a:gd name="connsiteX182" fmla="*/ 1842 w 10000"/>
                  <a:gd name="connsiteY182" fmla="*/ 1192 h 10000"/>
                  <a:gd name="connsiteX183" fmla="*/ 1823 w 10000"/>
                  <a:gd name="connsiteY183" fmla="*/ 1195 h 10000"/>
                  <a:gd name="connsiteX184" fmla="*/ 1814 w 10000"/>
                  <a:gd name="connsiteY184" fmla="*/ 1201 h 10000"/>
                  <a:gd name="connsiteX185" fmla="*/ 1792 w 10000"/>
                  <a:gd name="connsiteY185" fmla="*/ 1218 h 10000"/>
                  <a:gd name="connsiteX186" fmla="*/ 1767 w 10000"/>
                  <a:gd name="connsiteY186" fmla="*/ 1231 h 10000"/>
                  <a:gd name="connsiteX187" fmla="*/ 1717 w 10000"/>
                  <a:gd name="connsiteY187" fmla="*/ 1266 h 10000"/>
                  <a:gd name="connsiteX188" fmla="*/ 1695 w 10000"/>
                  <a:gd name="connsiteY188" fmla="*/ 1279 h 10000"/>
                  <a:gd name="connsiteX189" fmla="*/ 1654 w 10000"/>
                  <a:gd name="connsiteY189" fmla="*/ 1308 h 10000"/>
                  <a:gd name="connsiteX190" fmla="*/ 1620 w 10000"/>
                  <a:gd name="connsiteY190" fmla="*/ 1334 h 10000"/>
                  <a:gd name="connsiteX191" fmla="*/ 1590 w 10000"/>
                  <a:gd name="connsiteY191" fmla="*/ 1360 h 10000"/>
                  <a:gd name="connsiteX192" fmla="*/ 1565 w 10000"/>
                  <a:gd name="connsiteY192" fmla="*/ 1380 h 10000"/>
                  <a:gd name="connsiteX193" fmla="*/ 1532 w 10000"/>
                  <a:gd name="connsiteY193" fmla="*/ 1402 h 10000"/>
                  <a:gd name="connsiteX194" fmla="*/ 1501 w 10000"/>
                  <a:gd name="connsiteY194" fmla="*/ 1418 h 10000"/>
                  <a:gd name="connsiteX195" fmla="*/ 1460 w 10000"/>
                  <a:gd name="connsiteY195" fmla="*/ 1438 h 10000"/>
                  <a:gd name="connsiteX196" fmla="*/ 1435 w 10000"/>
                  <a:gd name="connsiteY196" fmla="*/ 1454 h 10000"/>
                  <a:gd name="connsiteX197" fmla="*/ 1421 w 10000"/>
                  <a:gd name="connsiteY197" fmla="*/ 1464 h 10000"/>
                  <a:gd name="connsiteX198" fmla="*/ 1380 w 10000"/>
                  <a:gd name="connsiteY198" fmla="*/ 1473 h 10000"/>
                  <a:gd name="connsiteX199" fmla="*/ 1324 w 10000"/>
                  <a:gd name="connsiteY199" fmla="*/ 1477 h 10000"/>
                  <a:gd name="connsiteX200" fmla="*/ 1274 w 10000"/>
                  <a:gd name="connsiteY200" fmla="*/ 1483 h 10000"/>
                  <a:gd name="connsiteX201" fmla="*/ 1244 w 10000"/>
                  <a:gd name="connsiteY201" fmla="*/ 1486 h 10000"/>
                  <a:gd name="connsiteX202" fmla="*/ 1233 w 10000"/>
                  <a:gd name="connsiteY202" fmla="*/ 1486 h 10000"/>
                  <a:gd name="connsiteX203" fmla="*/ 1197 w 10000"/>
                  <a:gd name="connsiteY203" fmla="*/ 1493 h 10000"/>
                  <a:gd name="connsiteX204" fmla="*/ 1180 w 10000"/>
                  <a:gd name="connsiteY204" fmla="*/ 1496 h 10000"/>
                  <a:gd name="connsiteX205" fmla="*/ 1169 w 10000"/>
                  <a:gd name="connsiteY205" fmla="*/ 1496 h 10000"/>
                  <a:gd name="connsiteX206" fmla="*/ 1161 w 10000"/>
                  <a:gd name="connsiteY206" fmla="*/ 1503 h 10000"/>
                  <a:gd name="connsiteX207" fmla="*/ 1155 w 10000"/>
                  <a:gd name="connsiteY207" fmla="*/ 1503 h 10000"/>
                  <a:gd name="connsiteX208" fmla="*/ 501 w 10000"/>
                  <a:gd name="connsiteY208" fmla="*/ 2277 h 10000"/>
                  <a:gd name="connsiteX209" fmla="*/ 396 w 10000"/>
                  <a:gd name="connsiteY209" fmla="*/ 2532 h 10000"/>
                  <a:gd name="connsiteX210" fmla="*/ 324 w 10000"/>
                  <a:gd name="connsiteY210" fmla="*/ 2759 h 10000"/>
                  <a:gd name="connsiteX211" fmla="*/ 274 w 10000"/>
                  <a:gd name="connsiteY211" fmla="*/ 2866 h 10000"/>
                  <a:gd name="connsiteX212" fmla="*/ 202 w 10000"/>
                  <a:gd name="connsiteY212" fmla="*/ 3008 h 10000"/>
                  <a:gd name="connsiteX213" fmla="*/ 211 w 10000"/>
                  <a:gd name="connsiteY213" fmla="*/ 3177 h 10000"/>
                  <a:gd name="connsiteX214" fmla="*/ 235 w 10000"/>
                  <a:gd name="connsiteY214" fmla="*/ 3368 h 10000"/>
                  <a:gd name="connsiteX215" fmla="*/ 266 w 10000"/>
                  <a:gd name="connsiteY215" fmla="*/ 3595 h 10000"/>
                  <a:gd name="connsiteX216" fmla="*/ 299 w 10000"/>
                  <a:gd name="connsiteY216" fmla="*/ 3831 h 10000"/>
                  <a:gd name="connsiteX217" fmla="*/ 305 w 10000"/>
                  <a:gd name="connsiteY217" fmla="*/ 3863 h 10000"/>
                  <a:gd name="connsiteX218" fmla="*/ 341 w 10000"/>
                  <a:gd name="connsiteY218" fmla="*/ 3941 h 10000"/>
                  <a:gd name="connsiteX219" fmla="*/ 186 w 10000"/>
                  <a:gd name="connsiteY219" fmla="*/ 3935 h 10000"/>
                  <a:gd name="connsiteX220" fmla="*/ 30 w 10000"/>
                  <a:gd name="connsiteY220" fmla="*/ 3925 h 10000"/>
                  <a:gd name="connsiteX221" fmla="*/ 0 w 10000"/>
                  <a:gd name="connsiteY221" fmla="*/ 4054 h 10000"/>
                  <a:gd name="connsiteX222" fmla="*/ 14 w 10000"/>
                  <a:gd name="connsiteY222" fmla="*/ 4152 h 10000"/>
                  <a:gd name="connsiteX223" fmla="*/ 22 w 10000"/>
                  <a:gd name="connsiteY223" fmla="*/ 4242 h 10000"/>
                  <a:gd name="connsiteX224" fmla="*/ 30 w 10000"/>
                  <a:gd name="connsiteY224" fmla="*/ 4291 h 10000"/>
                  <a:gd name="connsiteX225" fmla="*/ 102 w 10000"/>
                  <a:gd name="connsiteY225" fmla="*/ 4271 h 10000"/>
                  <a:gd name="connsiteX226" fmla="*/ 155 w 10000"/>
                  <a:gd name="connsiteY226" fmla="*/ 4262 h 10000"/>
                  <a:gd name="connsiteX227" fmla="*/ 410 w 10000"/>
                  <a:gd name="connsiteY227" fmla="*/ 4255 h 10000"/>
                  <a:gd name="connsiteX228" fmla="*/ 418 w 10000"/>
                  <a:gd name="connsiteY228" fmla="*/ 4385 h 10000"/>
                  <a:gd name="connsiteX229" fmla="*/ 429 w 10000"/>
                  <a:gd name="connsiteY229" fmla="*/ 4543 h 10000"/>
                  <a:gd name="connsiteX230" fmla="*/ 443 w 10000"/>
                  <a:gd name="connsiteY230" fmla="*/ 4585 h 10000"/>
                  <a:gd name="connsiteX231" fmla="*/ 465 w 10000"/>
                  <a:gd name="connsiteY231" fmla="*/ 4611 h 10000"/>
                  <a:gd name="connsiteX232" fmla="*/ 468 w 10000"/>
                  <a:gd name="connsiteY232" fmla="*/ 4621 h 10000"/>
                  <a:gd name="connsiteX233" fmla="*/ 474 w 10000"/>
                  <a:gd name="connsiteY233" fmla="*/ 4679 h 10000"/>
                  <a:gd name="connsiteX234" fmla="*/ 554 w 10000"/>
                  <a:gd name="connsiteY234" fmla="*/ 4738 h 10000"/>
                  <a:gd name="connsiteX235" fmla="*/ 637 w 10000"/>
                  <a:gd name="connsiteY235" fmla="*/ 4809 h 10000"/>
                  <a:gd name="connsiteX236" fmla="*/ 704 w 10000"/>
                  <a:gd name="connsiteY236" fmla="*/ 4851 h 10000"/>
                  <a:gd name="connsiteX237" fmla="*/ 740 w 10000"/>
                  <a:gd name="connsiteY237" fmla="*/ 4893 h 10000"/>
                  <a:gd name="connsiteX238" fmla="*/ 756 w 10000"/>
                  <a:gd name="connsiteY238" fmla="*/ 4896 h 10000"/>
                  <a:gd name="connsiteX239" fmla="*/ 767 w 10000"/>
                  <a:gd name="connsiteY239" fmla="*/ 4880 h 10000"/>
                  <a:gd name="connsiteX240" fmla="*/ 806 w 10000"/>
                  <a:gd name="connsiteY240" fmla="*/ 4945 h 10000"/>
                  <a:gd name="connsiteX241" fmla="*/ 886 w 10000"/>
                  <a:gd name="connsiteY241" fmla="*/ 5078 h 10000"/>
                  <a:gd name="connsiteX242" fmla="*/ 911 w 10000"/>
                  <a:gd name="connsiteY242" fmla="*/ 5130 h 10000"/>
                  <a:gd name="connsiteX243" fmla="*/ 920 w 10000"/>
                  <a:gd name="connsiteY243" fmla="*/ 5191 h 10000"/>
                  <a:gd name="connsiteX244" fmla="*/ 920 w 10000"/>
                  <a:gd name="connsiteY244" fmla="*/ 5220 h 10000"/>
                  <a:gd name="connsiteX245" fmla="*/ 911 w 10000"/>
                  <a:gd name="connsiteY245" fmla="*/ 5314 h 10000"/>
                  <a:gd name="connsiteX246" fmla="*/ 898 w 10000"/>
                  <a:gd name="connsiteY246" fmla="*/ 5369 h 10000"/>
                  <a:gd name="connsiteX247" fmla="*/ 895 w 10000"/>
                  <a:gd name="connsiteY247" fmla="*/ 5385 h 10000"/>
                  <a:gd name="connsiteX248" fmla="*/ 895 w 10000"/>
                  <a:gd name="connsiteY248" fmla="*/ 5405 h 10000"/>
                  <a:gd name="connsiteX249" fmla="*/ 898 w 10000"/>
                  <a:gd name="connsiteY249" fmla="*/ 5434 h 10000"/>
                  <a:gd name="connsiteX250" fmla="*/ 911 w 10000"/>
                  <a:gd name="connsiteY250" fmla="*/ 5463 h 10000"/>
                  <a:gd name="connsiteX251" fmla="*/ 920 w 10000"/>
                  <a:gd name="connsiteY251" fmla="*/ 5492 h 10000"/>
                  <a:gd name="connsiteX252" fmla="*/ 934 w 10000"/>
                  <a:gd name="connsiteY252" fmla="*/ 5518 h 10000"/>
                  <a:gd name="connsiteX253" fmla="*/ 1169 w 10000"/>
                  <a:gd name="connsiteY253" fmla="*/ 5738 h 10000"/>
                  <a:gd name="connsiteX254" fmla="*/ 1188 w 10000"/>
                  <a:gd name="connsiteY254" fmla="*/ 5755 h 10000"/>
                  <a:gd name="connsiteX255" fmla="*/ 1216 w 10000"/>
                  <a:gd name="connsiteY255" fmla="*/ 5758 h 10000"/>
                  <a:gd name="connsiteX256" fmla="*/ 1313 w 10000"/>
                  <a:gd name="connsiteY256" fmla="*/ 5774 h 10000"/>
                  <a:gd name="connsiteX257" fmla="*/ 1349 w 10000"/>
                  <a:gd name="connsiteY257" fmla="*/ 5787 h 10000"/>
                  <a:gd name="connsiteX258" fmla="*/ 1393 w 10000"/>
                  <a:gd name="connsiteY258" fmla="*/ 5793 h 10000"/>
                  <a:gd name="connsiteX259" fmla="*/ 1393 w 10000"/>
                  <a:gd name="connsiteY259" fmla="*/ 5797 h 10000"/>
                  <a:gd name="connsiteX260" fmla="*/ 1421 w 10000"/>
                  <a:gd name="connsiteY260" fmla="*/ 5810 h 10000"/>
                  <a:gd name="connsiteX261" fmla="*/ 1446 w 10000"/>
                  <a:gd name="connsiteY261" fmla="*/ 5829 h 10000"/>
                  <a:gd name="connsiteX262" fmla="*/ 1460 w 10000"/>
                  <a:gd name="connsiteY262" fmla="*/ 5842 h 10000"/>
                  <a:gd name="connsiteX263" fmla="*/ 1476 w 10000"/>
                  <a:gd name="connsiteY263" fmla="*/ 5848 h 10000"/>
                  <a:gd name="connsiteX264" fmla="*/ 1501 w 10000"/>
                  <a:gd name="connsiteY264" fmla="*/ 5852 h 10000"/>
                  <a:gd name="connsiteX265" fmla="*/ 1532 w 10000"/>
                  <a:gd name="connsiteY265" fmla="*/ 5887 h 10000"/>
                  <a:gd name="connsiteX266" fmla="*/ 1565 w 10000"/>
                  <a:gd name="connsiteY266" fmla="*/ 5942 h 10000"/>
                  <a:gd name="connsiteX267" fmla="*/ 1587 w 10000"/>
                  <a:gd name="connsiteY267" fmla="*/ 5972 h 10000"/>
                  <a:gd name="connsiteX268" fmla="*/ 1612 w 10000"/>
                  <a:gd name="connsiteY268" fmla="*/ 5955 h 10000"/>
                  <a:gd name="connsiteX269" fmla="*/ 1679 w 10000"/>
                  <a:gd name="connsiteY269" fmla="*/ 6049 h 10000"/>
                  <a:gd name="connsiteX270" fmla="*/ 1720 w 10000"/>
                  <a:gd name="connsiteY270" fmla="*/ 6108 h 10000"/>
                  <a:gd name="connsiteX271" fmla="*/ 1751 w 10000"/>
                  <a:gd name="connsiteY271" fmla="*/ 6133 h 10000"/>
                  <a:gd name="connsiteX272" fmla="*/ 1792 w 10000"/>
                  <a:gd name="connsiteY272" fmla="*/ 6169 h 10000"/>
                  <a:gd name="connsiteX273" fmla="*/ 1801 w 10000"/>
                  <a:gd name="connsiteY273" fmla="*/ 6172 h 10000"/>
                  <a:gd name="connsiteX274" fmla="*/ 1814 w 10000"/>
                  <a:gd name="connsiteY274" fmla="*/ 6286 h 10000"/>
                  <a:gd name="connsiteX275" fmla="*/ 1817 w 10000"/>
                  <a:gd name="connsiteY275" fmla="*/ 6331 h 10000"/>
                  <a:gd name="connsiteX276" fmla="*/ 1809 w 10000"/>
                  <a:gd name="connsiteY276" fmla="*/ 6444 h 10000"/>
                  <a:gd name="connsiteX277" fmla="*/ 1801 w 10000"/>
                  <a:gd name="connsiteY277" fmla="*/ 6499 h 10000"/>
                  <a:gd name="connsiteX278" fmla="*/ 1781 w 10000"/>
                  <a:gd name="connsiteY278" fmla="*/ 6522 h 10000"/>
                  <a:gd name="connsiteX279" fmla="*/ 1773 w 10000"/>
                  <a:gd name="connsiteY279" fmla="*/ 6541 h 10000"/>
                  <a:gd name="connsiteX280" fmla="*/ 1762 w 10000"/>
                  <a:gd name="connsiteY280" fmla="*/ 6571 h 10000"/>
                  <a:gd name="connsiteX281" fmla="*/ 1767 w 10000"/>
                  <a:gd name="connsiteY281" fmla="*/ 6622 h 10000"/>
                  <a:gd name="connsiteX282" fmla="*/ 1767 w 10000"/>
                  <a:gd name="connsiteY282" fmla="*/ 6665 h 10000"/>
                  <a:gd name="connsiteX283" fmla="*/ 1767 w 10000"/>
                  <a:gd name="connsiteY283" fmla="*/ 6694 h 10000"/>
                  <a:gd name="connsiteX284" fmla="*/ 1776 w 10000"/>
                  <a:gd name="connsiteY284" fmla="*/ 6726 h 10000"/>
                  <a:gd name="connsiteX285" fmla="*/ 1776 w 10000"/>
                  <a:gd name="connsiteY285" fmla="*/ 6745 h 10000"/>
                  <a:gd name="connsiteX286" fmla="*/ 1767 w 10000"/>
                  <a:gd name="connsiteY286" fmla="*/ 6765 h 10000"/>
                  <a:gd name="connsiteX287" fmla="*/ 1762 w 10000"/>
                  <a:gd name="connsiteY287" fmla="*/ 6804 h 10000"/>
                  <a:gd name="connsiteX288" fmla="*/ 1753 w 10000"/>
                  <a:gd name="connsiteY288" fmla="*/ 6839 h 10000"/>
                  <a:gd name="connsiteX289" fmla="*/ 1742 w 10000"/>
                  <a:gd name="connsiteY289" fmla="*/ 6849 h 10000"/>
                  <a:gd name="connsiteX290" fmla="*/ 1726 w 10000"/>
                  <a:gd name="connsiteY290" fmla="*/ 6849 h 10000"/>
                  <a:gd name="connsiteX291" fmla="*/ 1712 w 10000"/>
                  <a:gd name="connsiteY291" fmla="*/ 6852 h 10000"/>
                  <a:gd name="connsiteX292" fmla="*/ 1640 w 10000"/>
                  <a:gd name="connsiteY292" fmla="*/ 6953 h 10000"/>
                  <a:gd name="connsiteX293" fmla="*/ 1493 w 10000"/>
                  <a:gd name="connsiteY293" fmla="*/ 7105 h 10000"/>
                  <a:gd name="connsiteX294" fmla="*/ 1490 w 10000"/>
                  <a:gd name="connsiteY294" fmla="*/ 7124 h 10000"/>
                  <a:gd name="connsiteX295" fmla="*/ 1468 w 10000"/>
                  <a:gd name="connsiteY295" fmla="*/ 7137 h 10000"/>
                  <a:gd name="connsiteX296" fmla="*/ 1454 w 10000"/>
                  <a:gd name="connsiteY296" fmla="*/ 7144 h 10000"/>
                  <a:gd name="connsiteX297" fmla="*/ 1452 w 10000"/>
                  <a:gd name="connsiteY297" fmla="*/ 7157 h 10000"/>
                  <a:gd name="connsiteX298" fmla="*/ 1446 w 10000"/>
                  <a:gd name="connsiteY298" fmla="*/ 7199 h 10000"/>
                  <a:gd name="connsiteX299" fmla="*/ 1476 w 10000"/>
                  <a:gd name="connsiteY299" fmla="*/ 7247 h 10000"/>
                  <a:gd name="connsiteX300" fmla="*/ 1501 w 10000"/>
                  <a:gd name="connsiteY300" fmla="*/ 7270 h 10000"/>
                  <a:gd name="connsiteX301" fmla="*/ 1518 w 10000"/>
                  <a:gd name="connsiteY301" fmla="*/ 7286 h 10000"/>
                  <a:gd name="connsiteX302" fmla="*/ 1524 w 10000"/>
                  <a:gd name="connsiteY302" fmla="*/ 7306 h 10000"/>
                  <a:gd name="connsiteX303" fmla="*/ 1540 w 10000"/>
                  <a:gd name="connsiteY303" fmla="*/ 7322 h 10000"/>
                  <a:gd name="connsiteX304" fmla="*/ 1565 w 10000"/>
                  <a:gd name="connsiteY304" fmla="*/ 7325 h 10000"/>
                  <a:gd name="connsiteX305" fmla="*/ 1590 w 10000"/>
                  <a:gd name="connsiteY305" fmla="*/ 7332 h 10000"/>
                  <a:gd name="connsiteX306" fmla="*/ 1615 w 10000"/>
                  <a:gd name="connsiteY306" fmla="*/ 7345 h 10000"/>
                  <a:gd name="connsiteX307" fmla="*/ 1662 w 10000"/>
                  <a:gd name="connsiteY307" fmla="*/ 7370 h 10000"/>
                  <a:gd name="connsiteX308" fmla="*/ 1670 w 10000"/>
                  <a:gd name="connsiteY308" fmla="*/ 7351 h 10000"/>
                  <a:gd name="connsiteX309" fmla="*/ 1726 w 10000"/>
                  <a:gd name="connsiteY309" fmla="*/ 7354 h 10000"/>
                  <a:gd name="connsiteX310" fmla="*/ 1726 w 10000"/>
                  <a:gd name="connsiteY310" fmla="*/ 7400 h 10000"/>
                  <a:gd name="connsiteX311" fmla="*/ 1773 w 10000"/>
                  <a:gd name="connsiteY311" fmla="*/ 7409 h 10000"/>
                  <a:gd name="connsiteX312" fmla="*/ 1806 w 10000"/>
                  <a:gd name="connsiteY312" fmla="*/ 7416 h 10000"/>
                  <a:gd name="connsiteX313" fmla="*/ 1839 w 10000"/>
                  <a:gd name="connsiteY313" fmla="*/ 7403 h 10000"/>
                  <a:gd name="connsiteX314" fmla="*/ 1886 w 10000"/>
                  <a:gd name="connsiteY314" fmla="*/ 7403 h 10000"/>
                  <a:gd name="connsiteX315" fmla="*/ 1898 w 10000"/>
                  <a:gd name="connsiteY315" fmla="*/ 7403 h 10000"/>
                  <a:gd name="connsiteX316" fmla="*/ 1914 w 10000"/>
                  <a:gd name="connsiteY316" fmla="*/ 7494 h 10000"/>
                  <a:gd name="connsiteX317" fmla="*/ 1895 w 10000"/>
                  <a:gd name="connsiteY317" fmla="*/ 7523 h 10000"/>
                  <a:gd name="connsiteX318" fmla="*/ 1825 w 10000"/>
                  <a:gd name="connsiteY318" fmla="*/ 7617 h 10000"/>
                  <a:gd name="connsiteX319" fmla="*/ 1776 w 10000"/>
                  <a:gd name="connsiteY319" fmla="*/ 7691 h 10000"/>
                  <a:gd name="connsiteX320" fmla="*/ 1781 w 10000"/>
                  <a:gd name="connsiteY320" fmla="*/ 7723 h 10000"/>
                  <a:gd name="connsiteX321" fmla="*/ 1767 w 10000"/>
                  <a:gd name="connsiteY321" fmla="*/ 7759 h 10000"/>
                  <a:gd name="connsiteX322" fmla="*/ 1762 w 10000"/>
                  <a:gd name="connsiteY322" fmla="*/ 7817 h 10000"/>
                  <a:gd name="connsiteX323" fmla="*/ 1762 w 10000"/>
                  <a:gd name="connsiteY323" fmla="*/ 7856 h 10000"/>
                  <a:gd name="connsiteX324" fmla="*/ 1776 w 10000"/>
                  <a:gd name="connsiteY324" fmla="*/ 7892 h 10000"/>
                  <a:gd name="connsiteX325" fmla="*/ 1784 w 10000"/>
                  <a:gd name="connsiteY325" fmla="*/ 7902 h 10000"/>
                  <a:gd name="connsiteX326" fmla="*/ 1801 w 10000"/>
                  <a:gd name="connsiteY326" fmla="*/ 7908 h 10000"/>
                  <a:gd name="connsiteX327" fmla="*/ 1809 w 10000"/>
                  <a:gd name="connsiteY327" fmla="*/ 7911 h 10000"/>
                  <a:gd name="connsiteX328" fmla="*/ 1801 w 10000"/>
                  <a:gd name="connsiteY328" fmla="*/ 7940 h 10000"/>
                  <a:gd name="connsiteX329" fmla="*/ 1798 w 10000"/>
                  <a:gd name="connsiteY329" fmla="*/ 7979 h 10000"/>
                  <a:gd name="connsiteX330" fmla="*/ 1806 w 10000"/>
                  <a:gd name="connsiteY330" fmla="*/ 8002 h 10000"/>
                  <a:gd name="connsiteX331" fmla="*/ 1823 w 10000"/>
                  <a:gd name="connsiteY331" fmla="*/ 8021 h 10000"/>
                  <a:gd name="connsiteX332" fmla="*/ 1834 w 10000"/>
                  <a:gd name="connsiteY332" fmla="*/ 8044 h 10000"/>
                  <a:gd name="connsiteX333" fmla="*/ 1839 w 10000"/>
                  <a:gd name="connsiteY333" fmla="*/ 8073 h 10000"/>
                  <a:gd name="connsiteX334" fmla="*/ 1842 w 10000"/>
                  <a:gd name="connsiteY334" fmla="*/ 8106 h 10000"/>
                  <a:gd name="connsiteX335" fmla="*/ 1839 w 10000"/>
                  <a:gd name="connsiteY335" fmla="*/ 8144 h 10000"/>
                  <a:gd name="connsiteX336" fmla="*/ 1856 w 10000"/>
                  <a:gd name="connsiteY336" fmla="*/ 8164 h 10000"/>
                  <a:gd name="connsiteX337" fmla="*/ 1886 w 10000"/>
                  <a:gd name="connsiteY337" fmla="*/ 8193 h 10000"/>
                  <a:gd name="connsiteX338" fmla="*/ 1922 w 10000"/>
                  <a:gd name="connsiteY338" fmla="*/ 8206 h 10000"/>
                  <a:gd name="connsiteX339" fmla="*/ 1967 w 10000"/>
                  <a:gd name="connsiteY339" fmla="*/ 8203 h 10000"/>
                  <a:gd name="connsiteX340" fmla="*/ 1986 w 10000"/>
                  <a:gd name="connsiteY340" fmla="*/ 8212 h 10000"/>
                  <a:gd name="connsiteX341" fmla="*/ 2000 w 10000"/>
                  <a:gd name="connsiteY341" fmla="*/ 8232 h 10000"/>
                  <a:gd name="connsiteX342" fmla="*/ 2033 w 10000"/>
                  <a:gd name="connsiteY342" fmla="*/ 8258 h 10000"/>
                  <a:gd name="connsiteX343" fmla="*/ 2050 w 10000"/>
                  <a:gd name="connsiteY343" fmla="*/ 8271 h 10000"/>
                  <a:gd name="connsiteX344" fmla="*/ 2089 w 10000"/>
                  <a:gd name="connsiteY344" fmla="*/ 8280 h 10000"/>
                  <a:gd name="connsiteX345" fmla="*/ 2122 w 10000"/>
                  <a:gd name="connsiteY345" fmla="*/ 8300 h 10000"/>
                  <a:gd name="connsiteX346" fmla="*/ 2163 w 10000"/>
                  <a:gd name="connsiteY346" fmla="*/ 8332 h 10000"/>
                  <a:gd name="connsiteX347" fmla="*/ 2172 w 10000"/>
                  <a:gd name="connsiteY347" fmla="*/ 8335 h 10000"/>
                  <a:gd name="connsiteX348" fmla="*/ 2177 w 10000"/>
                  <a:gd name="connsiteY348" fmla="*/ 8345 h 10000"/>
                  <a:gd name="connsiteX349" fmla="*/ 2163 w 10000"/>
                  <a:gd name="connsiteY349" fmla="*/ 8371 h 10000"/>
                  <a:gd name="connsiteX350" fmla="*/ 2139 w 10000"/>
                  <a:gd name="connsiteY350" fmla="*/ 8423 h 10000"/>
                  <a:gd name="connsiteX351" fmla="*/ 2130 w 10000"/>
                  <a:gd name="connsiteY351" fmla="*/ 8439 h 10000"/>
                  <a:gd name="connsiteX352" fmla="*/ 2105 w 10000"/>
                  <a:gd name="connsiteY352" fmla="*/ 8446 h 10000"/>
                  <a:gd name="connsiteX353" fmla="*/ 2080 w 10000"/>
                  <a:gd name="connsiteY353" fmla="*/ 8449 h 10000"/>
                  <a:gd name="connsiteX354" fmla="*/ 2075 w 10000"/>
                  <a:gd name="connsiteY354" fmla="*/ 8459 h 10000"/>
                  <a:gd name="connsiteX355" fmla="*/ 2072 w 10000"/>
                  <a:gd name="connsiteY355" fmla="*/ 8475 h 10000"/>
                  <a:gd name="connsiteX356" fmla="*/ 2080 w 10000"/>
                  <a:gd name="connsiteY356" fmla="*/ 8484 h 10000"/>
                  <a:gd name="connsiteX357" fmla="*/ 2100 w 10000"/>
                  <a:gd name="connsiteY357" fmla="*/ 8475 h 10000"/>
                  <a:gd name="connsiteX358" fmla="*/ 2141 w 10000"/>
                  <a:gd name="connsiteY358" fmla="*/ 8478 h 10000"/>
                  <a:gd name="connsiteX359" fmla="*/ 2172 w 10000"/>
                  <a:gd name="connsiteY359" fmla="*/ 8475 h 10000"/>
                  <a:gd name="connsiteX360" fmla="*/ 2188 w 10000"/>
                  <a:gd name="connsiteY360" fmla="*/ 8475 h 10000"/>
                  <a:gd name="connsiteX361" fmla="*/ 2222 w 10000"/>
                  <a:gd name="connsiteY361" fmla="*/ 8497 h 10000"/>
                  <a:gd name="connsiteX362" fmla="*/ 2252 w 10000"/>
                  <a:gd name="connsiteY362" fmla="*/ 8514 h 10000"/>
                  <a:gd name="connsiteX363" fmla="*/ 2274 w 10000"/>
                  <a:gd name="connsiteY363" fmla="*/ 8514 h 10000"/>
                  <a:gd name="connsiteX364" fmla="*/ 2299 w 10000"/>
                  <a:gd name="connsiteY364" fmla="*/ 8504 h 10000"/>
                  <a:gd name="connsiteX365" fmla="*/ 2310 w 10000"/>
                  <a:gd name="connsiteY365" fmla="*/ 8504 h 10000"/>
                  <a:gd name="connsiteX366" fmla="*/ 2319 w 10000"/>
                  <a:gd name="connsiteY366" fmla="*/ 8484 h 10000"/>
                  <a:gd name="connsiteX367" fmla="*/ 2338 w 10000"/>
                  <a:gd name="connsiteY367" fmla="*/ 8494 h 10000"/>
                  <a:gd name="connsiteX368" fmla="*/ 2338 w 10000"/>
                  <a:gd name="connsiteY368" fmla="*/ 8552 h 10000"/>
                  <a:gd name="connsiteX369" fmla="*/ 2366 w 10000"/>
                  <a:gd name="connsiteY369" fmla="*/ 8572 h 10000"/>
                  <a:gd name="connsiteX370" fmla="*/ 2382 w 10000"/>
                  <a:gd name="connsiteY370" fmla="*/ 8582 h 10000"/>
                  <a:gd name="connsiteX371" fmla="*/ 2435 w 10000"/>
                  <a:gd name="connsiteY371" fmla="*/ 8552 h 10000"/>
                  <a:gd name="connsiteX372" fmla="*/ 2443 w 10000"/>
                  <a:gd name="connsiteY372" fmla="*/ 8552 h 10000"/>
                  <a:gd name="connsiteX373" fmla="*/ 2454 w 10000"/>
                  <a:gd name="connsiteY373" fmla="*/ 8552 h 10000"/>
                  <a:gd name="connsiteX374" fmla="*/ 2471 w 10000"/>
                  <a:gd name="connsiteY374" fmla="*/ 8546 h 10000"/>
                  <a:gd name="connsiteX375" fmla="*/ 2488 w 10000"/>
                  <a:gd name="connsiteY375" fmla="*/ 8536 h 10000"/>
                  <a:gd name="connsiteX376" fmla="*/ 2501 w 10000"/>
                  <a:gd name="connsiteY376" fmla="*/ 8533 h 10000"/>
                  <a:gd name="connsiteX377" fmla="*/ 2512 w 10000"/>
                  <a:gd name="connsiteY377" fmla="*/ 8533 h 10000"/>
                  <a:gd name="connsiteX378" fmla="*/ 2521 w 10000"/>
                  <a:gd name="connsiteY378" fmla="*/ 8546 h 10000"/>
                  <a:gd name="connsiteX379" fmla="*/ 2521 w 10000"/>
                  <a:gd name="connsiteY379" fmla="*/ 8572 h 10000"/>
                  <a:gd name="connsiteX380" fmla="*/ 2535 w 10000"/>
                  <a:gd name="connsiteY380" fmla="*/ 8588 h 10000"/>
                  <a:gd name="connsiteX381" fmla="*/ 2551 w 10000"/>
                  <a:gd name="connsiteY381" fmla="*/ 8582 h 10000"/>
                  <a:gd name="connsiteX382" fmla="*/ 2560 w 10000"/>
                  <a:gd name="connsiteY382" fmla="*/ 8582 h 10000"/>
                  <a:gd name="connsiteX383" fmla="*/ 2573 w 10000"/>
                  <a:gd name="connsiteY383" fmla="*/ 8588 h 10000"/>
                  <a:gd name="connsiteX384" fmla="*/ 2584 w 10000"/>
                  <a:gd name="connsiteY384" fmla="*/ 8591 h 10000"/>
                  <a:gd name="connsiteX385" fmla="*/ 2590 w 10000"/>
                  <a:gd name="connsiteY385" fmla="*/ 8598 h 10000"/>
                  <a:gd name="connsiteX386" fmla="*/ 2598 w 10000"/>
                  <a:gd name="connsiteY386" fmla="*/ 8608 h 10000"/>
                  <a:gd name="connsiteX387" fmla="*/ 2607 w 10000"/>
                  <a:gd name="connsiteY387" fmla="*/ 8617 h 10000"/>
                  <a:gd name="connsiteX388" fmla="*/ 2618 w 10000"/>
                  <a:gd name="connsiteY388" fmla="*/ 8617 h 10000"/>
                  <a:gd name="connsiteX389" fmla="*/ 2640 w 10000"/>
                  <a:gd name="connsiteY389" fmla="*/ 8608 h 10000"/>
                  <a:gd name="connsiteX390" fmla="*/ 2670 w 10000"/>
                  <a:gd name="connsiteY390" fmla="*/ 8598 h 10000"/>
                  <a:gd name="connsiteX391" fmla="*/ 2673 w 10000"/>
                  <a:gd name="connsiteY391" fmla="*/ 8598 h 10000"/>
                  <a:gd name="connsiteX392" fmla="*/ 2690 w 10000"/>
                  <a:gd name="connsiteY392" fmla="*/ 8598 h 10000"/>
                  <a:gd name="connsiteX393" fmla="*/ 2698 w 10000"/>
                  <a:gd name="connsiteY393" fmla="*/ 8598 h 10000"/>
                  <a:gd name="connsiteX394" fmla="*/ 2712 w 10000"/>
                  <a:gd name="connsiteY394" fmla="*/ 8598 h 10000"/>
                  <a:gd name="connsiteX395" fmla="*/ 2726 w 10000"/>
                  <a:gd name="connsiteY395" fmla="*/ 8591 h 10000"/>
                  <a:gd name="connsiteX396" fmla="*/ 2737 w 10000"/>
                  <a:gd name="connsiteY396" fmla="*/ 8588 h 10000"/>
                  <a:gd name="connsiteX397" fmla="*/ 2759 w 10000"/>
                  <a:gd name="connsiteY397" fmla="*/ 8582 h 10000"/>
                  <a:gd name="connsiteX398" fmla="*/ 2770 w 10000"/>
                  <a:gd name="connsiteY398" fmla="*/ 8578 h 10000"/>
                  <a:gd name="connsiteX399" fmla="*/ 2784 w 10000"/>
                  <a:gd name="connsiteY399" fmla="*/ 8572 h 10000"/>
                  <a:gd name="connsiteX400" fmla="*/ 2795 w 10000"/>
                  <a:gd name="connsiteY400" fmla="*/ 8572 h 10000"/>
                  <a:gd name="connsiteX401" fmla="*/ 2803 w 10000"/>
                  <a:gd name="connsiteY401" fmla="*/ 8588 h 10000"/>
                  <a:gd name="connsiteX402" fmla="*/ 2803 w 10000"/>
                  <a:gd name="connsiteY402" fmla="*/ 8591 h 10000"/>
                  <a:gd name="connsiteX403" fmla="*/ 2803 w 10000"/>
                  <a:gd name="connsiteY403" fmla="*/ 8601 h 10000"/>
                  <a:gd name="connsiteX404" fmla="*/ 2809 w 10000"/>
                  <a:gd name="connsiteY404" fmla="*/ 8601 h 10000"/>
                  <a:gd name="connsiteX405" fmla="*/ 2823 w 10000"/>
                  <a:gd name="connsiteY405" fmla="*/ 8598 h 10000"/>
                  <a:gd name="connsiteX406" fmla="*/ 2831 w 10000"/>
                  <a:gd name="connsiteY406" fmla="*/ 8598 h 10000"/>
                  <a:gd name="connsiteX407" fmla="*/ 2839 w 10000"/>
                  <a:gd name="connsiteY407" fmla="*/ 8601 h 10000"/>
                  <a:gd name="connsiteX408" fmla="*/ 2848 w 10000"/>
                  <a:gd name="connsiteY408" fmla="*/ 8598 h 10000"/>
                  <a:gd name="connsiteX409" fmla="*/ 2856 w 10000"/>
                  <a:gd name="connsiteY409" fmla="*/ 8601 h 10000"/>
                  <a:gd name="connsiteX410" fmla="*/ 2859 w 10000"/>
                  <a:gd name="connsiteY410" fmla="*/ 8601 h 10000"/>
                  <a:gd name="connsiteX411" fmla="*/ 2864 w 10000"/>
                  <a:gd name="connsiteY411" fmla="*/ 8598 h 10000"/>
                  <a:gd name="connsiteX412" fmla="*/ 2889 w 10000"/>
                  <a:gd name="connsiteY412" fmla="*/ 8611 h 10000"/>
                  <a:gd name="connsiteX413" fmla="*/ 2906 w 10000"/>
                  <a:gd name="connsiteY413" fmla="*/ 8620 h 10000"/>
                  <a:gd name="connsiteX414" fmla="*/ 2914 w 10000"/>
                  <a:gd name="connsiteY414" fmla="*/ 8627 h 10000"/>
                  <a:gd name="connsiteX415" fmla="*/ 2920 w 10000"/>
                  <a:gd name="connsiteY415" fmla="*/ 8640 h 10000"/>
                  <a:gd name="connsiteX416" fmla="*/ 2922 w 10000"/>
                  <a:gd name="connsiteY416" fmla="*/ 8666 h 10000"/>
                  <a:gd name="connsiteX417" fmla="*/ 2922 w 10000"/>
                  <a:gd name="connsiteY417" fmla="*/ 8692 h 10000"/>
                  <a:gd name="connsiteX418" fmla="*/ 2939 w 10000"/>
                  <a:gd name="connsiteY418" fmla="*/ 8695 h 10000"/>
                  <a:gd name="connsiteX419" fmla="*/ 2953 w 10000"/>
                  <a:gd name="connsiteY419" fmla="*/ 8695 h 10000"/>
                  <a:gd name="connsiteX420" fmla="*/ 2961 w 10000"/>
                  <a:gd name="connsiteY420" fmla="*/ 8695 h 10000"/>
                  <a:gd name="connsiteX421" fmla="*/ 2972 w 10000"/>
                  <a:gd name="connsiteY421" fmla="*/ 8692 h 10000"/>
                  <a:gd name="connsiteX422" fmla="*/ 2981 w 10000"/>
                  <a:gd name="connsiteY422" fmla="*/ 8685 h 10000"/>
                  <a:gd name="connsiteX423" fmla="*/ 2989 w 10000"/>
                  <a:gd name="connsiteY423" fmla="*/ 8685 h 10000"/>
                  <a:gd name="connsiteX424" fmla="*/ 3008 w 10000"/>
                  <a:gd name="connsiteY424" fmla="*/ 8685 h 10000"/>
                  <a:gd name="connsiteX425" fmla="*/ 3028 w 10000"/>
                  <a:gd name="connsiteY425" fmla="*/ 8695 h 10000"/>
                  <a:gd name="connsiteX426" fmla="*/ 3042 w 10000"/>
                  <a:gd name="connsiteY426" fmla="*/ 8695 h 10000"/>
                  <a:gd name="connsiteX427" fmla="*/ 3053 w 10000"/>
                  <a:gd name="connsiteY427" fmla="*/ 8676 h 10000"/>
                  <a:gd name="connsiteX428" fmla="*/ 3061 w 10000"/>
                  <a:gd name="connsiteY428" fmla="*/ 8666 h 10000"/>
                  <a:gd name="connsiteX429" fmla="*/ 3066 w 10000"/>
                  <a:gd name="connsiteY429" fmla="*/ 8656 h 10000"/>
                  <a:gd name="connsiteX430" fmla="*/ 3091 w 10000"/>
                  <a:gd name="connsiteY430" fmla="*/ 8659 h 10000"/>
                  <a:gd name="connsiteX431" fmla="*/ 3105 w 10000"/>
                  <a:gd name="connsiteY431" fmla="*/ 8659 h 10000"/>
                  <a:gd name="connsiteX432" fmla="*/ 3108 w 10000"/>
                  <a:gd name="connsiteY432" fmla="*/ 8650 h 10000"/>
                  <a:gd name="connsiteX433" fmla="*/ 3147 w 10000"/>
                  <a:gd name="connsiteY433" fmla="*/ 8588 h 10000"/>
                  <a:gd name="connsiteX434" fmla="*/ 3150 w 10000"/>
                  <a:gd name="connsiteY434" fmla="*/ 8598 h 10000"/>
                  <a:gd name="connsiteX435" fmla="*/ 3163 w 10000"/>
                  <a:gd name="connsiteY435" fmla="*/ 8601 h 10000"/>
                  <a:gd name="connsiteX436" fmla="*/ 3180 w 10000"/>
                  <a:gd name="connsiteY436" fmla="*/ 8608 h 10000"/>
                  <a:gd name="connsiteX437" fmla="*/ 3188 w 10000"/>
                  <a:gd name="connsiteY437" fmla="*/ 8611 h 10000"/>
                  <a:gd name="connsiteX438" fmla="*/ 3227 w 10000"/>
                  <a:gd name="connsiteY438" fmla="*/ 8620 h 10000"/>
                  <a:gd name="connsiteX439" fmla="*/ 3238 w 10000"/>
                  <a:gd name="connsiteY439" fmla="*/ 8617 h 10000"/>
                  <a:gd name="connsiteX440" fmla="*/ 3247 w 10000"/>
                  <a:gd name="connsiteY440" fmla="*/ 8601 h 10000"/>
                  <a:gd name="connsiteX441" fmla="*/ 3269 w 10000"/>
                  <a:gd name="connsiteY441" fmla="*/ 8611 h 10000"/>
                  <a:gd name="connsiteX442" fmla="*/ 3277 w 10000"/>
                  <a:gd name="connsiteY442" fmla="*/ 8617 h 10000"/>
                  <a:gd name="connsiteX443" fmla="*/ 3285 w 10000"/>
                  <a:gd name="connsiteY443" fmla="*/ 8611 h 10000"/>
                  <a:gd name="connsiteX444" fmla="*/ 3307 w 10000"/>
                  <a:gd name="connsiteY444" fmla="*/ 8611 h 10000"/>
                  <a:gd name="connsiteX445" fmla="*/ 3319 w 10000"/>
                  <a:gd name="connsiteY445" fmla="*/ 8617 h 10000"/>
                  <a:gd name="connsiteX446" fmla="*/ 3324 w 10000"/>
                  <a:gd name="connsiteY446" fmla="*/ 8617 h 10000"/>
                  <a:gd name="connsiteX447" fmla="*/ 3327 w 10000"/>
                  <a:gd name="connsiteY447" fmla="*/ 8620 h 10000"/>
                  <a:gd name="connsiteX448" fmla="*/ 3341 w 10000"/>
                  <a:gd name="connsiteY448" fmla="*/ 8620 h 10000"/>
                  <a:gd name="connsiteX449" fmla="*/ 3357 w 10000"/>
                  <a:gd name="connsiteY449" fmla="*/ 8620 h 10000"/>
                  <a:gd name="connsiteX450" fmla="*/ 3374 w 10000"/>
                  <a:gd name="connsiteY450" fmla="*/ 8620 h 10000"/>
                  <a:gd name="connsiteX451" fmla="*/ 3382 w 10000"/>
                  <a:gd name="connsiteY451" fmla="*/ 8620 h 10000"/>
                  <a:gd name="connsiteX452" fmla="*/ 3399 w 10000"/>
                  <a:gd name="connsiteY452" fmla="*/ 8611 h 10000"/>
                  <a:gd name="connsiteX453" fmla="*/ 3413 w 10000"/>
                  <a:gd name="connsiteY453" fmla="*/ 8601 h 10000"/>
                  <a:gd name="connsiteX454" fmla="*/ 3421 w 10000"/>
                  <a:gd name="connsiteY454" fmla="*/ 8588 h 10000"/>
                  <a:gd name="connsiteX455" fmla="*/ 3421 w 10000"/>
                  <a:gd name="connsiteY455" fmla="*/ 8572 h 10000"/>
                  <a:gd name="connsiteX456" fmla="*/ 3421 w 10000"/>
                  <a:gd name="connsiteY456" fmla="*/ 8552 h 10000"/>
                  <a:gd name="connsiteX457" fmla="*/ 3424 w 10000"/>
                  <a:gd name="connsiteY457" fmla="*/ 8533 h 10000"/>
                  <a:gd name="connsiteX458" fmla="*/ 3432 w 10000"/>
                  <a:gd name="connsiteY458" fmla="*/ 8523 h 10000"/>
                  <a:gd name="connsiteX459" fmla="*/ 3446 w 10000"/>
                  <a:gd name="connsiteY459" fmla="*/ 8523 h 10000"/>
                  <a:gd name="connsiteX460" fmla="*/ 3457 w 10000"/>
                  <a:gd name="connsiteY460" fmla="*/ 8523 h 10000"/>
                  <a:gd name="connsiteX461" fmla="*/ 3476 w 10000"/>
                  <a:gd name="connsiteY461" fmla="*/ 8533 h 10000"/>
                  <a:gd name="connsiteX462" fmla="*/ 3485 w 10000"/>
                  <a:gd name="connsiteY462" fmla="*/ 8536 h 10000"/>
                  <a:gd name="connsiteX463" fmla="*/ 3501 w 10000"/>
                  <a:gd name="connsiteY463" fmla="*/ 8527 h 10000"/>
                  <a:gd name="connsiteX464" fmla="*/ 3504 w 10000"/>
                  <a:gd name="connsiteY464" fmla="*/ 8514 h 10000"/>
                  <a:gd name="connsiteX465" fmla="*/ 3510 w 10000"/>
                  <a:gd name="connsiteY465" fmla="*/ 8497 h 10000"/>
                  <a:gd name="connsiteX466" fmla="*/ 3537 w 10000"/>
                  <a:gd name="connsiteY466" fmla="*/ 8484 h 10000"/>
                  <a:gd name="connsiteX467" fmla="*/ 3562 w 10000"/>
                  <a:gd name="connsiteY467" fmla="*/ 8488 h 10000"/>
                  <a:gd name="connsiteX468" fmla="*/ 3568 w 10000"/>
                  <a:gd name="connsiteY468" fmla="*/ 8484 h 10000"/>
                  <a:gd name="connsiteX469" fmla="*/ 3584 w 10000"/>
                  <a:gd name="connsiteY469" fmla="*/ 8494 h 10000"/>
                  <a:gd name="connsiteX470" fmla="*/ 3593 w 10000"/>
                  <a:gd name="connsiteY470" fmla="*/ 8507 h 10000"/>
                  <a:gd name="connsiteX471" fmla="*/ 3618 w 10000"/>
                  <a:gd name="connsiteY471" fmla="*/ 8497 h 10000"/>
                  <a:gd name="connsiteX472" fmla="*/ 3643 w 10000"/>
                  <a:gd name="connsiteY472" fmla="*/ 8475 h 10000"/>
                  <a:gd name="connsiteX473" fmla="*/ 3657 w 10000"/>
                  <a:gd name="connsiteY473" fmla="*/ 8478 h 10000"/>
                  <a:gd name="connsiteX474" fmla="*/ 3670 w 10000"/>
                  <a:gd name="connsiteY474" fmla="*/ 8475 h 10000"/>
                  <a:gd name="connsiteX475" fmla="*/ 3673 w 10000"/>
                  <a:gd name="connsiteY475" fmla="*/ 8468 h 10000"/>
                  <a:gd name="connsiteX476" fmla="*/ 3681 w 10000"/>
                  <a:gd name="connsiteY476" fmla="*/ 8468 h 10000"/>
                  <a:gd name="connsiteX477" fmla="*/ 3698 w 10000"/>
                  <a:gd name="connsiteY477" fmla="*/ 8478 h 10000"/>
                  <a:gd name="connsiteX478" fmla="*/ 3720 w 10000"/>
                  <a:gd name="connsiteY478" fmla="*/ 8497 h 10000"/>
                  <a:gd name="connsiteX479" fmla="*/ 3715 w 10000"/>
                  <a:gd name="connsiteY479" fmla="*/ 8504 h 10000"/>
                  <a:gd name="connsiteX480" fmla="*/ 3729 w 10000"/>
                  <a:gd name="connsiteY480" fmla="*/ 8514 h 10000"/>
                  <a:gd name="connsiteX481" fmla="*/ 3729 w 10000"/>
                  <a:gd name="connsiteY481" fmla="*/ 8517 h 10000"/>
                  <a:gd name="connsiteX482" fmla="*/ 3740 w 10000"/>
                  <a:gd name="connsiteY482" fmla="*/ 8527 h 10000"/>
                  <a:gd name="connsiteX483" fmla="*/ 3759 w 10000"/>
                  <a:gd name="connsiteY483" fmla="*/ 8517 h 10000"/>
                  <a:gd name="connsiteX484" fmla="*/ 3762 w 10000"/>
                  <a:gd name="connsiteY484" fmla="*/ 8504 h 10000"/>
                  <a:gd name="connsiteX485" fmla="*/ 3770 w 10000"/>
                  <a:gd name="connsiteY485" fmla="*/ 8488 h 10000"/>
                  <a:gd name="connsiteX486" fmla="*/ 3778 w 10000"/>
                  <a:gd name="connsiteY486" fmla="*/ 8484 h 10000"/>
                  <a:gd name="connsiteX487" fmla="*/ 3792 w 10000"/>
                  <a:gd name="connsiteY487" fmla="*/ 8475 h 10000"/>
                  <a:gd name="connsiteX488" fmla="*/ 3803 w 10000"/>
                  <a:gd name="connsiteY488" fmla="*/ 8478 h 10000"/>
                  <a:gd name="connsiteX489" fmla="*/ 3809 w 10000"/>
                  <a:gd name="connsiteY489" fmla="*/ 8475 h 10000"/>
                  <a:gd name="connsiteX490" fmla="*/ 3825 w 10000"/>
                  <a:gd name="connsiteY490" fmla="*/ 8465 h 10000"/>
                  <a:gd name="connsiteX491" fmla="*/ 3834 w 10000"/>
                  <a:gd name="connsiteY491" fmla="*/ 8468 h 10000"/>
                  <a:gd name="connsiteX492" fmla="*/ 3842 w 10000"/>
                  <a:gd name="connsiteY492" fmla="*/ 8478 h 10000"/>
                  <a:gd name="connsiteX493" fmla="*/ 3850 w 10000"/>
                  <a:gd name="connsiteY493" fmla="*/ 8478 h 10000"/>
                  <a:gd name="connsiteX494" fmla="*/ 3859 w 10000"/>
                  <a:gd name="connsiteY494" fmla="*/ 8484 h 10000"/>
                  <a:gd name="connsiteX495" fmla="*/ 3873 w 10000"/>
                  <a:gd name="connsiteY495" fmla="*/ 8494 h 10000"/>
                  <a:gd name="connsiteX496" fmla="*/ 3875 w 10000"/>
                  <a:gd name="connsiteY496" fmla="*/ 8507 h 10000"/>
                  <a:gd name="connsiteX497" fmla="*/ 3881 w 10000"/>
                  <a:gd name="connsiteY497" fmla="*/ 8527 h 10000"/>
                  <a:gd name="connsiteX498" fmla="*/ 3875 w 10000"/>
                  <a:gd name="connsiteY498" fmla="*/ 8546 h 10000"/>
                  <a:gd name="connsiteX499" fmla="*/ 3892 w 10000"/>
                  <a:gd name="connsiteY499" fmla="*/ 8546 h 10000"/>
                  <a:gd name="connsiteX500" fmla="*/ 3900 w 10000"/>
                  <a:gd name="connsiteY500" fmla="*/ 8543 h 10000"/>
                  <a:gd name="connsiteX501" fmla="*/ 3906 w 10000"/>
                  <a:gd name="connsiteY501" fmla="*/ 8543 h 10000"/>
                  <a:gd name="connsiteX502" fmla="*/ 3922 w 10000"/>
                  <a:gd name="connsiteY502" fmla="*/ 8552 h 10000"/>
                  <a:gd name="connsiteX503" fmla="*/ 3939 w 10000"/>
                  <a:gd name="connsiteY503" fmla="*/ 8559 h 10000"/>
                  <a:gd name="connsiteX504" fmla="*/ 3953 w 10000"/>
                  <a:gd name="connsiteY504" fmla="*/ 8572 h 10000"/>
                  <a:gd name="connsiteX505" fmla="*/ 3956 w 10000"/>
                  <a:gd name="connsiteY505" fmla="*/ 8588 h 10000"/>
                  <a:gd name="connsiteX506" fmla="*/ 3956 w 10000"/>
                  <a:gd name="connsiteY506" fmla="*/ 8608 h 10000"/>
                  <a:gd name="connsiteX507" fmla="*/ 3972 w 10000"/>
                  <a:gd name="connsiteY507" fmla="*/ 8608 h 10000"/>
                  <a:gd name="connsiteX508" fmla="*/ 3986 w 10000"/>
                  <a:gd name="connsiteY508" fmla="*/ 8608 h 10000"/>
                  <a:gd name="connsiteX509" fmla="*/ 3997 w 10000"/>
                  <a:gd name="connsiteY509" fmla="*/ 8608 h 10000"/>
                  <a:gd name="connsiteX510" fmla="*/ 4006 w 10000"/>
                  <a:gd name="connsiteY510" fmla="*/ 8608 h 10000"/>
                  <a:gd name="connsiteX511" fmla="*/ 4006 w 10000"/>
                  <a:gd name="connsiteY511" fmla="*/ 8611 h 10000"/>
                  <a:gd name="connsiteX512" fmla="*/ 4011 w 10000"/>
                  <a:gd name="connsiteY512" fmla="*/ 8611 h 10000"/>
                  <a:gd name="connsiteX513" fmla="*/ 4022 w 10000"/>
                  <a:gd name="connsiteY513" fmla="*/ 8620 h 10000"/>
                  <a:gd name="connsiteX514" fmla="*/ 4042 w 10000"/>
                  <a:gd name="connsiteY514" fmla="*/ 8620 h 10000"/>
                  <a:gd name="connsiteX515" fmla="*/ 4050 w 10000"/>
                  <a:gd name="connsiteY515" fmla="*/ 8617 h 10000"/>
                  <a:gd name="connsiteX516" fmla="*/ 4069 w 10000"/>
                  <a:gd name="connsiteY516" fmla="*/ 8620 h 10000"/>
                  <a:gd name="connsiteX517" fmla="*/ 4086 w 10000"/>
                  <a:gd name="connsiteY517" fmla="*/ 8630 h 10000"/>
                  <a:gd name="connsiteX518" fmla="*/ 4108 w 10000"/>
                  <a:gd name="connsiteY518" fmla="*/ 8627 h 10000"/>
                  <a:gd name="connsiteX519" fmla="*/ 4125 w 10000"/>
                  <a:gd name="connsiteY519" fmla="*/ 8620 h 10000"/>
                  <a:gd name="connsiteX520" fmla="*/ 4133 w 10000"/>
                  <a:gd name="connsiteY520" fmla="*/ 8611 h 10000"/>
                  <a:gd name="connsiteX521" fmla="*/ 4139 w 10000"/>
                  <a:gd name="connsiteY521" fmla="*/ 8608 h 10000"/>
                  <a:gd name="connsiteX522" fmla="*/ 4147 w 10000"/>
                  <a:gd name="connsiteY522" fmla="*/ 8601 h 10000"/>
                  <a:gd name="connsiteX523" fmla="*/ 4155 w 10000"/>
                  <a:gd name="connsiteY523" fmla="*/ 8591 h 10000"/>
                  <a:gd name="connsiteX524" fmla="*/ 4166 w 10000"/>
                  <a:gd name="connsiteY524" fmla="*/ 8582 h 10000"/>
                  <a:gd name="connsiteX525" fmla="*/ 4183 w 10000"/>
                  <a:gd name="connsiteY525" fmla="*/ 8569 h 10000"/>
                  <a:gd name="connsiteX526" fmla="*/ 4191 w 10000"/>
                  <a:gd name="connsiteY526" fmla="*/ 8562 h 10000"/>
                  <a:gd name="connsiteX527" fmla="*/ 4208 w 10000"/>
                  <a:gd name="connsiteY527" fmla="*/ 8552 h 10000"/>
                  <a:gd name="connsiteX528" fmla="*/ 4230 w 10000"/>
                  <a:gd name="connsiteY528" fmla="*/ 8552 h 10000"/>
                  <a:gd name="connsiteX529" fmla="*/ 4238 w 10000"/>
                  <a:gd name="connsiteY529" fmla="*/ 8559 h 10000"/>
                  <a:gd name="connsiteX530" fmla="*/ 4247 w 10000"/>
                  <a:gd name="connsiteY530" fmla="*/ 8572 h 10000"/>
                  <a:gd name="connsiteX531" fmla="*/ 4252 w 10000"/>
                  <a:gd name="connsiteY531" fmla="*/ 8578 h 10000"/>
                  <a:gd name="connsiteX532" fmla="*/ 4263 w 10000"/>
                  <a:gd name="connsiteY532" fmla="*/ 8582 h 10000"/>
                  <a:gd name="connsiteX533" fmla="*/ 4277 w 10000"/>
                  <a:gd name="connsiteY533" fmla="*/ 8572 h 10000"/>
                  <a:gd name="connsiteX534" fmla="*/ 4294 w 10000"/>
                  <a:gd name="connsiteY534" fmla="*/ 8559 h 10000"/>
                  <a:gd name="connsiteX535" fmla="*/ 4302 w 10000"/>
                  <a:gd name="connsiteY535" fmla="*/ 8546 h 10000"/>
                  <a:gd name="connsiteX536" fmla="*/ 4310 w 10000"/>
                  <a:gd name="connsiteY536" fmla="*/ 8543 h 10000"/>
                  <a:gd name="connsiteX537" fmla="*/ 4313 w 10000"/>
                  <a:gd name="connsiteY537" fmla="*/ 8543 h 10000"/>
                  <a:gd name="connsiteX538" fmla="*/ 4332 w 10000"/>
                  <a:gd name="connsiteY538" fmla="*/ 8546 h 10000"/>
                  <a:gd name="connsiteX539" fmla="*/ 4335 w 10000"/>
                  <a:gd name="connsiteY539" fmla="*/ 8559 h 10000"/>
                  <a:gd name="connsiteX540" fmla="*/ 4349 w 10000"/>
                  <a:gd name="connsiteY540" fmla="*/ 8588 h 10000"/>
                  <a:gd name="connsiteX541" fmla="*/ 4360 w 10000"/>
                  <a:gd name="connsiteY541" fmla="*/ 8591 h 10000"/>
                  <a:gd name="connsiteX542" fmla="*/ 4366 w 10000"/>
                  <a:gd name="connsiteY542" fmla="*/ 8591 h 10000"/>
                  <a:gd name="connsiteX543" fmla="*/ 4382 w 10000"/>
                  <a:gd name="connsiteY543" fmla="*/ 8598 h 10000"/>
                  <a:gd name="connsiteX544" fmla="*/ 4385 w 10000"/>
                  <a:gd name="connsiteY544" fmla="*/ 8598 h 10000"/>
                  <a:gd name="connsiteX545" fmla="*/ 4402 w 10000"/>
                  <a:gd name="connsiteY545" fmla="*/ 8598 h 10000"/>
                  <a:gd name="connsiteX546" fmla="*/ 4421 w 10000"/>
                  <a:gd name="connsiteY546" fmla="*/ 8591 h 10000"/>
                  <a:gd name="connsiteX547" fmla="*/ 4440 w 10000"/>
                  <a:gd name="connsiteY547" fmla="*/ 8591 h 10000"/>
                  <a:gd name="connsiteX548" fmla="*/ 4449 w 10000"/>
                  <a:gd name="connsiteY548" fmla="*/ 8598 h 10000"/>
                  <a:gd name="connsiteX549" fmla="*/ 4454 w 10000"/>
                  <a:gd name="connsiteY549" fmla="*/ 8617 h 10000"/>
                  <a:gd name="connsiteX550" fmla="*/ 4463 w 10000"/>
                  <a:gd name="connsiteY550" fmla="*/ 8608 h 10000"/>
                  <a:gd name="connsiteX551" fmla="*/ 4474 w 10000"/>
                  <a:gd name="connsiteY551" fmla="*/ 8608 h 10000"/>
                  <a:gd name="connsiteX552" fmla="*/ 4490 w 10000"/>
                  <a:gd name="connsiteY552" fmla="*/ 8617 h 10000"/>
                  <a:gd name="connsiteX553" fmla="*/ 4504 w 10000"/>
                  <a:gd name="connsiteY553" fmla="*/ 8617 h 10000"/>
                  <a:gd name="connsiteX554" fmla="*/ 4518 w 10000"/>
                  <a:gd name="connsiteY554" fmla="*/ 8617 h 10000"/>
                  <a:gd name="connsiteX555" fmla="*/ 4535 w 10000"/>
                  <a:gd name="connsiteY555" fmla="*/ 8611 h 10000"/>
                  <a:gd name="connsiteX556" fmla="*/ 4546 w 10000"/>
                  <a:gd name="connsiteY556" fmla="*/ 8611 h 10000"/>
                  <a:gd name="connsiteX557" fmla="*/ 4562 w 10000"/>
                  <a:gd name="connsiteY557" fmla="*/ 8611 h 10000"/>
                  <a:gd name="connsiteX558" fmla="*/ 4571 w 10000"/>
                  <a:gd name="connsiteY558" fmla="*/ 8611 h 10000"/>
                  <a:gd name="connsiteX559" fmla="*/ 4579 w 10000"/>
                  <a:gd name="connsiteY559" fmla="*/ 8608 h 10000"/>
                  <a:gd name="connsiteX560" fmla="*/ 4584 w 10000"/>
                  <a:gd name="connsiteY560" fmla="*/ 8608 h 10000"/>
                  <a:gd name="connsiteX561" fmla="*/ 4601 w 10000"/>
                  <a:gd name="connsiteY561" fmla="*/ 8617 h 10000"/>
                  <a:gd name="connsiteX562" fmla="*/ 4609 w 10000"/>
                  <a:gd name="connsiteY562" fmla="*/ 8627 h 10000"/>
                  <a:gd name="connsiteX563" fmla="*/ 4618 w 10000"/>
                  <a:gd name="connsiteY563" fmla="*/ 8637 h 10000"/>
                  <a:gd name="connsiteX564" fmla="*/ 4618 w 10000"/>
                  <a:gd name="connsiteY564" fmla="*/ 8646 h 10000"/>
                  <a:gd name="connsiteX565" fmla="*/ 4634 w 10000"/>
                  <a:gd name="connsiteY565" fmla="*/ 8656 h 10000"/>
                  <a:gd name="connsiteX566" fmla="*/ 4640 w 10000"/>
                  <a:gd name="connsiteY566" fmla="*/ 8659 h 10000"/>
                  <a:gd name="connsiteX567" fmla="*/ 4651 w 10000"/>
                  <a:gd name="connsiteY567" fmla="*/ 8666 h 10000"/>
                  <a:gd name="connsiteX568" fmla="*/ 4657 w 10000"/>
                  <a:gd name="connsiteY568" fmla="*/ 8659 h 10000"/>
                  <a:gd name="connsiteX569" fmla="*/ 4668 w 10000"/>
                  <a:gd name="connsiteY569" fmla="*/ 8650 h 10000"/>
                  <a:gd name="connsiteX570" fmla="*/ 4676 w 10000"/>
                  <a:gd name="connsiteY570" fmla="*/ 8650 h 10000"/>
                  <a:gd name="connsiteX571" fmla="*/ 4690 w 10000"/>
                  <a:gd name="connsiteY571" fmla="*/ 8650 h 10000"/>
                  <a:gd name="connsiteX572" fmla="*/ 4698 w 10000"/>
                  <a:gd name="connsiteY572" fmla="*/ 8650 h 10000"/>
                  <a:gd name="connsiteX573" fmla="*/ 4704 w 10000"/>
                  <a:gd name="connsiteY573" fmla="*/ 8650 h 10000"/>
                  <a:gd name="connsiteX574" fmla="*/ 4706 w 10000"/>
                  <a:gd name="connsiteY574" fmla="*/ 8659 h 10000"/>
                  <a:gd name="connsiteX575" fmla="*/ 4706 w 10000"/>
                  <a:gd name="connsiteY575" fmla="*/ 8666 h 10000"/>
                  <a:gd name="connsiteX576" fmla="*/ 4723 w 10000"/>
                  <a:gd name="connsiteY576" fmla="*/ 8682 h 10000"/>
                  <a:gd name="connsiteX577" fmla="*/ 4737 w 10000"/>
                  <a:gd name="connsiteY577" fmla="*/ 8682 h 10000"/>
                  <a:gd name="connsiteX578" fmla="*/ 4745 w 10000"/>
                  <a:gd name="connsiteY578" fmla="*/ 8676 h 10000"/>
                  <a:gd name="connsiteX579" fmla="*/ 4756 w 10000"/>
                  <a:gd name="connsiteY579" fmla="*/ 8666 h 10000"/>
                  <a:gd name="connsiteX580" fmla="*/ 4765 w 10000"/>
                  <a:gd name="connsiteY580" fmla="*/ 8666 h 10000"/>
                  <a:gd name="connsiteX581" fmla="*/ 4765 w 10000"/>
                  <a:gd name="connsiteY581" fmla="*/ 8682 h 10000"/>
                  <a:gd name="connsiteX582" fmla="*/ 4770 w 10000"/>
                  <a:gd name="connsiteY582" fmla="*/ 8701 h 10000"/>
                  <a:gd name="connsiteX583" fmla="*/ 4778 w 10000"/>
                  <a:gd name="connsiteY583" fmla="*/ 8705 h 10000"/>
                  <a:gd name="connsiteX584" fmla="*/ 4795 w 10000"/>
                  <a:gd name="connsiteY584" fmla="*/ 8714 h 10000"/>
                  <a:gd name="connsiteX585" fmla="*/ 4812 w 10000"/>
                  <a:gd name="connsiteY585" fmla="*/ 8714 h 10000"/>
                  <a:gd name="connsiteX586" fmla="*/ 4825 w 10000"/>
                  <a:gd name="connsiteY586" fmla="*/ 8705 h 10000"/>
                  <a:gd name="connsiteX587" fmla="*/ 4825 w 10000"/>
                  <a:gd name="connsiteY587" fmla="*/ 8701 h 10000"/>
                  <a:gd name="connsiteX588" fmla="*/ 4828 w 10000"/>
                  <a:gd name="connsiteY588" fmla="*/ 8701 h 10000"/>
                  <a:gd name="connsiteX589" fmla="*/ 4837 w 10000"/>
                  <a:gd name="connsiteY589" fmla="*/ 8692 h 10000"/>
                  <a:gd name="connsiteX590" fmla="*/ 4842 w 10000"/>
                  <a:gd name="connsiteY590" fmla="*/ 8685 h 10000"/>
                  <a:gd name="connsiteX591" fmla="*/ 4859 w 10000"/>
                  <a:gd name="connsiteY591" fmla="*/ 8692 h 10000"/>
                  <a:gd name="connsiteX592" fmla="*/ 4870 w 10000"/>
                  <a:gd name="connsiteY592" fmla="*/ 8701 h 10000"/>
                  <a:gd name="connsiteX593" fmla="*/ 4878 w 10000"/>
                  <a:gd name="connsiteY593" fmla="*/ 8714 h 10000"/>
                  <a:gd name="connsiteX594" fmla="*/ 4892 w 10000"/>
                  <a:gd name="connsiteY594" fmla="*/ 8724 h 10000"/>
                  <a:gd name="connsiteX595" fmla="*/ 4900 w 10000"/>
                  <a:gd name="connsiteY595" fmla="*/ 8724 h 10000"/>
                  <a:gd name="connsiteX596" fmla="*/ 4906 w 10000"/>
                  <a:gd name="connsiteY596" fmla="*/ 8705 h 10000"/>
                  <a:gd name="connsiteX597" fmla="*/ 4925 w 10000"/>
                  <a:gd name="connsiteY597" fmla="*/ 8724 h 10000"/>
                  <a:gd name="connsiteX598" fmla="*/ 4939 w 10000"/>
                  <a:gd name="connsiteY598" fmla="*/ 8701 h 10000"/>
                  <a:gd name="connsiteX599" fmla="*/ 4950 w 10000"/>
                  <a:gd name="connsiteY599" fmla="*/ 8695 h 10000"/>
                  <a:gd name="connsiteX600" fmla="*/ 4956 w 10000"/>
                  <a:gd name="connsiteY600" fmla="*/ 8692 h 10000"/>
                  <a:gd name="connsiteX601" fmla="*/ 4986 w 10000"/>
                  <a:gd name="connsiteY601" fmla="*/ 8705 h 10000"/>
                  <a:gd name="connsiteX602" fmla="*/ 5003 w 10000"/>
                  <a:gd name="connsiteY602" fmla="*/ 8701 h 10000"/>
                  <a:gd name="connsiteX603" fmla="*/ 5011 w 10000"/>
                  <a:gd name="connsiteY603" fmla="*/ 8692 h 10000"/>
                  <a:gd name="connsiteX604" fmla="*/ 5028 w 10000"/>
                  <a:gd name="connsiteY604" fmla="*/ 8682 h 10000"/>
                  <a:gd name="connsiteX605" fmla="*/ 5030 w 10000"/>
                  <a:gd name="connsiteY605" fmla="*/ 8659 h 10000"/>
                  <a:gd name="connsiteX606" fmla="*/ 5039 w 10000"/>
                  <a:gd name="connsiteY606" fmla="*/ 8656 h 10000"/>
                  <a:gd name="connsiteX607" fmla="*/ 5053 w 10000"/>
                  <a:gd name="connsiteY607" fmla="*/ 8669 h 10000"/>
                  <a:gd name="connsiteX608" fmla="*/ 5061 w 10000"/>
                  <a:gd name="connsiteY608" fmla="*/ 8669 h 10000"/>
                  <a:gd name="connsiteX609" fmla="*/ 5061 w 10000"/>
                  <a:gd name="connsiteY609" fmla="*/ 8676 h 10000"/>
                  <a:gd name="connsiteX610" fmla="*/ 5069 w 10000"/>
                  <a:gd name="connsiteY610" fmla="*/ 8669 h 10000"/>
                  <a:gd name="connsiteX611" fmla="*/ 5083 w 10000"/>
                  <a:gd name="connsiteY611" fmla="*/ 8669 h 10000"/>
                  <a:gd name="connsiteX612" fmla="*/ 5100 w 10000"/>
                  <a:gd name="connsiteY612" fmla="*/ 8669 h 10000"/>
                  <a:gd name="connsiteX613" fmla="*/ 5119 w 10000"/>
                  <a:gd name="connsiteY613" fmla="*/ 8682 h 10000"/>
                  <a:gd name="connsiteX614" fmla="*/ 5136 w 10000"/>
                  <a:gd name="connsiteY614" fmla="*/ 8692 h 10000"/>
                  <a:gd name="connsiteX615" fmla="*/ 5161 w 10000"/>
                  <a:gd name="connsiteY615" fmla="*/ 8701 h 10000"/>
                  <a:gd name="connsiteX616" fmla="*/ 5183 w 10000"/>
                  <a:gd name="connsiteY616" fmla="*/ 8701 h 10000"/>
                  <a:gd name="connsiteX617" fmla="*/ 5199 w 10000"/>
                  <a:gd name="connsiteY617" fmla="*/ 8701 h 10000"/>
                  <a:gd name="connsiteX618" fmla="*/ 5213 w 10000"/>
                  <a:gd name="connsiteY618" fmla="*/ 8705 h 10000"/>
                  <a:gd name="connsiteX619" fmla="*/ 5224 w 10000"/>
                  <a:gd name="connsiteY619" fmla="*/ 8701 h 10000"/>
                  <a:gd name="connsiteX620" fmla="*/ 5230 w 10000"/>
                  <a:gd name="connsiteY620" fmla="*/ 8701 h 10000"/>
                  <a:gd name="connsiteX621" fmla="*/ 5241 w 10000"/>
                  <a:gd name="connsiteY621" fmla="*/ 8676 h 10000"/>
                  <a:gd name="connsiteX622" fmla="*/ 5247 w 10000"/>
                  <a:gd name="connsiteY622" fmla="*/ 8666 h 10000"/>
                  <a:gd name="connsiteX623" fmla="*/ 5249 w 10000"/>
                  <a:gd name="connsiteY623" fmla="*/ 8646 h 10000"/>
                  <a:gd name="connsiteX624" fmla="*/ 5249 w 10000"/>
                  <a:gd name="connsiteY624" fmla="*/ 8650 h 10000"/>
                  <a:gd name="connsiteX625" fmla="*/ 5255 w 10000"/>
                  <a:gd name="connsiteY625" fmla="*/ 8646 h 10000"/>
                  <a:gd name="connsiteX626" fmla="*/ 5271 w 10000"/>
                  <a:gd name="connsiteY626" fmla="*/ 8650 h 10000"/>
                  <a:gd name="connsiteX627" fmla="*/ 5288 w 10000"/>
                  <a:gd name="connsiteY627" fmla="*/ 8666 h 10000"/>
                  <a:gd name="connsiteX628" fmla="*/ 5296 w 10000"/>
                  <a:gd name="connsiteY628" fmla="*/ 8666 h 10000"/>
                  <a:gd name="connsiteX629" fmla="*/ 5310 w 10000"/>
                  <a:gd name="connsiteY629" fmla="*/ 8656 h 10000"/>
                  <a:gd name="connsiteX630" fmla="*/ 5321 w 10000"/>
                  <a:gd name="connsiteY630" fmla="*/ 8650 h 10000"/>
                  <a:gd name="connsiteX631" fmla="*/ 5338 w 10000"/>
                  <a:gd name="connsiteY631" fmla="*/ 8650 h 10000"/>
                  <a:gd name="connsiteX632" fmla="*/ 5360 w 10000"/>
                  <a:gd name="connsiteY632" fmla="*/ 8640 h 10000"/>
                  <a:gd name="connsiteX633" fmla="*/ 5366 w 10000"/>
                  <a:gd name="connsiteY633" fmla="*/ 8637 h 10000"/>
                  <a:gd name="connsiteX634" fmla="*/ 5368 w 10000"/>
                  <a:gd name="connsiteY634" fmla="*/ 8637 h 10000"/>
                  <a:gd name="connsiteX635" fmla="*/ 5382 w 10000"/>
                  <a:gd name="connsiteY635" fmla="*/ 8630 h 10000"/>
                  <a:gd name="connsiteX636" fmla="*/ 5391 w 10000"/>
                  <a:gd name="connsiteY636" fmla="*/ 8630 h 10000"/>
                  <a:gd name="connsiteX637" fmla="*/ 5402 w 10000"/>
                  <a:gd name="connsiteY637" fmla="*/ 8637 h 10000"/>
                  <a:gd name="connsiteX638" fmla="*/ 5418 w 10000"/>
                  <a:gd name="connsiteY638" fmla="*/ 8656 h 10000"/>
                  <a:gd name="connsiteX639" fmla="*/ 5432 w 10000"/>
                  <a:gd name="connsiteY639" fmla="*/ 8666 h 10000"/>
                  <a:gd name="connsiteX640" fmla="*/ 5443 w 10000"/>
                  <a:gd name="connsiteY640" fmla="*/ 8682 h 10000"/>
                  <a:gd name="connsiteX641" fmla="*/ 5457 w 10000"/>
                  <a:gd name="connsiteY641" fmla="*/ 8692 h 10000"/>
                  <a:gd name="connsiteX642" fmla="*/ 5471 w 10000"/>
                  <a:gd name="connsiteY642" fmla="*/ 8705 h 10000"/>
                  <a:gd name="connsiteX643" fmla="*/ 5488 w 10000"/>
                  <a:gd name="connsiteY643" fmla="*/ 8711 h 10000"/>
                  <a:gd name="connsiteX644" fmla="*/ 5490 w 10000"/>
                  <a:gd name="connsiteY644" fmla="*/ 8721 h 10000"/>
                  <a:gd name="connsiteX645" fmla="*/ 5512 w 10000"/>
                  <a:gd name="connsiteY645" fmla="*/ 8724 h 10000"/>
                  <a:gd name="connsiteX646" fmla="*/ 5521 w 10000"/>
                  <a:gd name="connsiteY646" fmla="*/ 8714 h 10000"/>
                  <a:gd name="connsiteX647" fmla="*/ 5524 w 10000"/>
                  <a:gd name="connsiteY647" fmla="*/ 8714 h 10000"/>
                  <a:gd name="connsiteX648" fmla="*/ 5532 w 10000"/>
                  <a:gd name="connsiteY648" fmla="*/ 8721 h 10000"/>
                  <a:gd name="connsiteX649" fmla="*/ 5540 w 10000"/>
                  <a:gd name="connsiteY649" fmla="*/ 8724 h 10000"/>
                  <a:gd name="connsiteX650" fmla="*/ 5562 w 10000"/>
                  <a:gd name="connsiteY650" fmla="*/ 8750 h 10000"/>
                  <a:gd name="connsiteX651" fmla="*/ 5562 w 10000"/>
                  <a:gd name="connsiteY651" fmla="*/ 8760 h 10000"/>
                  <a:gd name="connsiteX652" fmla="*/ 5571 w 10000"/>
                  <a:gd name="connsiteY652" fmla="*/ 8782 h 10000"/>
                  <a:gd name="connsiteX653" fmla="*/ 5579 w 10000"/>
                  <a:gd name="connsiteY653" fmla="*/ 8789 h 10000"/>
                  <a:gd name="connsiteX654" fmla="*/ 5593 w 10000"/>
                  <a:gd name="connsiteY654" fmla="*/ 8789 h 10000"/>
                  <a:gd name="connsiteX655" fmla="*/ 5596 w 10000"/>
                  <a:gd name="connsiteY655" fmla="*/ 8789 h 10000"/>
                  <a:gd name="connsiteX656" fmla="*/ 5626 w 10000"/>
                  <a:gd name="connsiteY656" fmla="*/ 8782 h 10000"/>
                  <a:gd name="connsiteX657" fmla="*/ 5629 w 10000"/>
                  <a:gd name="connsiteY657" fmla="*/ 8782 h 10000"/>
                  <a:gd name="connsiteX658" fmla="*/ 5637 w 10000"/>
                  <a:gd name="connsiteY658" fmla="*/ 8779 h 10000"/>
                  <a:gd name="connsiteX659" fmla="*/ 5648 w 10000"/>
                  <a:gd name="connsiteY659" fmla="*/ 8789 h 10000"/>
                  <a:gd name="connsiteX660" fmla="*/ 5665 w 10000"/>
                  <a:gd name="connsiteY660" fmla="*/ 8795 h 10000"/>
                  <a:gd name="connsiteX661" fmla="*/ 5676 w 10000"/>
                  <a:gd name="connsiteY661" fmla="*/ 8789 h 10000"/>
                  <a:gd name="connsiteX662" fmla="*/ 5684 w 10000"/>
                  <a:gd name="connsiteY662" fmla="*/ 8782 h 10000"/>
                  <a:gd name="connsiteX663" fmla="*/ 5693 w 10000"/>
                  <a:gd name="connsiteY663" fmla="*/ 8789 h 10000"/>
                  <a:gd name="connsiteX664" fmla="*/ 5715 w 10000"/>
                  <a:gd name="connsiteY664" fmla="*/ 8808 h 10000"/>
                  <a:gd name="connsiteX665" fmla="*/ 5731 w 10000"/>
                  <a:gd name="connsiteY665" fmla="*/ 8808 h 10000"/>
                  <a:gd name="connsiteX666" fmla="*/ 5740 w 10000"/>
                  <a:gd name="connsiteY666" fmla="*/ 8808 h 10000"/>
                  <a:gd name="connsiteX667" fmla="*/ 5765 w 10000"/>
                  <a:gd name="connsiteY667" fmla="*/ 8818 h 10000"/>
                  <a:gd name="connsiteX668" fmla="*/ 5781 w 10000"/>
                  <a:gd name="connsiteY668" fmla="*/ 8824 h 10000"/>
                  <a:gd name="connsiteX669" fmla="*/ 5798 w 10000"/>
                  <a:gd name="connsiteY669" fmla="*/ 8834 h 10000"/>
                  <a:gd name="connsiteX670" fmla="*/ 5814 w 10000"/>
                  <a:gd name="connsiteY670" fmla="*/ 8837 h 10000"/>
                  <a:gd name="connsiteX671" fmla="*/ 5831 w 10000"/>
                  <a:gd name="connsiteY671" fmla="*/ 8844 h 10000"/>
                  <a:gd name="connsiteX672" fmla="*/ 5842 w 10000"/>
                  <a:gd name="connsiteY672" fmla="*/ 8847 h 10000"/>
                  <a:gd name="connsiteX673" fmla="*/ 5859 w 10000"/>
                  <a:gd name="connsiteY673" fmla="*/ 8857 h 10000"/>
                  <a:gd name="connsiteX674" fmla="*/ 5870 w 10000"/>
                  <a:gd name="connsiteY674" fmla="*/ 8867 h 10000"/>
                  <a:gd name="connsiteX675" fmla="*/ 5878 w 10000"/>
                  <a:gd name="connsiteY675" fmla="*/ 8873 h 10000"/>
                  <a:gd name="connsiteX676" fmla="*/ 5895 w 10000"/>
                  <a:gd name="connsiteY676" fmla="*/ 8873 h 10000"/>
                  <a:gd name="connsiteX677" fmla="*/ 5911 w 10000"/>
                  <a:gd name="connsiteY677" fmla="*/ 8873 h 10000"/>
                  <a:gd name="connsiteX678" fmla="*/ 5931 w 10000"/>
                  <a:gd name="connsiteY678" fmla="*/ 8873 h 10000"/>
                  <a:gd name="connsiteX679" fmla="*/ 5950 w 10000"/>
                  <a:gd name="connsiteY679" fmla="*/ 8867 h 10000"/>
                  <a:gd name="connsiteX680" fmla="*/ 5967 w 10000"/>
                  <a:gd name="connsiteY680" fmla="*/ 8867 h 10000"/>
                  <a:gd name="connsiteX681" fmla="*/ 5975 w 10000"/>
                  <a:gd name="connsiteY681" fmla="*/ 8873 h 10000"/>
                  <a:gd name="connsiteX682" fmla="*/ 6000 w 10000"/>
                  <a:gd name="connsiteY682" fmla="*/ 8883 h 10000"/>
                  <a:gd name="connsiteX683" fmla="*/ 5997 w 10000"/>
                  <a:gd name="connsiteY683" fmla="*/ 8886 h 10000"/>
                  <a:gd name="connsiteX684" fmla="*/ 5997 w 10000"/>
                  <a:gd name="connsiteY684" fmla="*/ 8896 h 10000"/>
                  <a:gd name="connsiteX685" fmla="*/ 6014 w 10000"/>
                  <a:gd name="connsiteY685" fmla="*/ 8892 h 10000"/>
                  <a:gd name="connsiteX686" fmla="*/ 6028 w 10000"/>
                  <a:gd name="connsiteY686" fmla="*/ 8892 h 10000"/>
                  <a:gd name="connsiteX687" fmla="*/ 6053 w 10000"/>
                  <a:gd name="connsiteY687" fmla="*/ 8886 h 10000"/>
                  <a:gd name="connsiteX688" fmla="*/ 6072 w 10000"/>
                  <a:gd name="connsiteY688" fmla="*/ 8876 h 10000"/>
                  <a:gd name="connsiteX689" fmla="*/ 6089 w 10000"/>
                  <a:gd name="connsiteY689" fmla="*/ 8867 h 10000"/>
                  <a:gd name="connsiteX690" fmla="*/ 6111 w 10000"/>
                  <a:gd name="connsiteY690" fmla="*/ 8857 h 10000"/>
                  <a:gd name="connsiteX691" fmla="*/ 6127 w 10000"/>
                  <a:gd name="connsiteY691" fmla="*/ 8847 h 10000"/>
                  <a:gd name="connsiteX692" fmla="*/ 6152 w 10000"/>
                  <a:gd name="connsiteY692" fmla="*/ 8834 h 10000"/>
                  <a:gd name="connsiteX693" fmla="*/ 6183 w 10000"/>
                  <a:gd name="connsiteY693" fmla="*/ 8828 h 10000"/>
                  <a:gd name="connsiteX694" fmla="*/ 6175 w 10000"/>
                  <a:gd name="connsiteY694" fmla="*/ 8844 h 10000"/>
                  <a:gd name="connsiteX695" fmla="*/ 6169 w 10000"/>
                  <a:gd name="connsiteY695" fmla="*/ 8863 h 10000"/>
                  <a:gd name="connsiteX696" fmla="*/ 6158 w 10000"/>
                  <a:gd name="connsiteY696" fmla="*/ 8886 h 10000"/>
                  <a:gd name="connsiteX697" fmla="*/ 6152 w 10000"/>
                  <a:gd name="connsiteY697" fmla="*/ 8896 h 10000"/>
                  <a:gd name="connsiteX698" fmla="*/ 6150 w 10000"/>
                  <a:gd name="connsiteY698" fmla="*/ 8909 h 10000"/>
                  <a:gd name="connsiteX699" fmla="*/ 6152 w 10000"/>
                  <a:gd name="connsiteY699" fmla="*/ 8938 h 10000"/>
                  <a:gd name="connsiteX700" fmla="*/ 6158 w 10000"/>
                  <a:gd name="connsiteY700" fmla="*/ 8957 h 10000"/>
                  <a:gd name="connsiteX701" fmla="*/ 6161 w 10000"/>
                  <a:gd name="connsiteY701" fmla="*/ 8980 h 10000"/>
                  <a:gd name="connsiteX702" fmla="*/ 6166 w 10000"/>
                  <a:gd name="connsiteY702" fmla="*/ 8999 h 10000"/>
                  <a:gd name="connsiteX703" fmla="*/ 6175 w 10000"/>
                  <a:gd name="connsiteY703" fmla="*/ 9032 h 10000"/>
                  <a:gd name="connsiteX704" fmla="*/ 6183 w 10000"/>
                  <a:gd name="connsiteY704" fmla="*/ 9051 h 10000"/>
                  <a:gd name="connsiteX705" fmla="*/ 6191 w 10000"/>
                  <a:gd name="connsiteY705" fmla="*/ 9064 h 10000"/>
                  <a:gd name="connsiteX706" fmla="*/ 6194 w 10000"/>
                  <a:gd name="connsiteY706" fmla="*/ 9084 h 10000"/>
                  <a:gd name="connsiteX707" fmla="*/ 6208 w 10000"/>
                  <a:gd name="connsiteY707" fmla="*/ 9103 h 10000"/>
                  <a:gd name="connsiteX708" fmla="*/ 6208 w 10000"/>
                  <a:gd name="connsiteY708" fmla="*/ 9113 h 10000"/>
                  <a:gd name="connsiteX709" fmla="*/ 6216 w 10000"/>
                  <a:gd name="connsiteY709" fmla="*/ 9129 h 10000"/>
                  <a:gd name="connsiteX710" fmla="*/ 6230 w 10000"/>
                  <a:gd name="connsiteY710" fmla="*/ 9148 h 10000"/>
                  <a:gd name="connsiteX711" fmla="*/ 6241 w 10000"/>
                  <a:gd name="connsiteY711" fmla="*/ 9165 h 10000"/>
                  <a:gd name="connsiteX712" fmla="*/ 6249 w 10000"/>
                  <a:gd name="connsiteY712" fmla="*/ 9168 h 10000"/>
                  <a:gd name="connsiteX713" fmla="*/ 6266 w 10000"/>
                  <a:gd name="connsiteY713" fmla="*/ 9184 h 10000"/>
                  <a:gd name="connsiteX714" fmla="*/ 6280 w 10000"/>
                  <a:gd name="connsiteY714" fmla="*/ 9184 h 10000"/>
                  <a:gd name="connsiteX715" fmla="*/ 6288 w 10000"/>
                  <a:gd name="connsiteY715" fmla="*/ 9177 h 10000"/>
                  <a:gd name="connsiteX716" fmla="*/ 6299 w 10000"/>
                  <a:gd name="connsiteY716" fmla="*/ 9187 h 10000"/>
                  <a:gd name="connsiteX717" fmla="*/ 6305 w 10000"/>
                  <a:gd name="connsiteY717" fmla="*/ 9197 h 10000"/>
                  <a:gd name="connsiteX718" fmla="*/ 6310 w 10000"/>
                  <a:gd name="connsiteY718" fmla="*/ 9197 h 10000"/>
                  <a:gd name="connsiteX719" fmla="*/ 6321 w 10000"/>
                  <a:gd name="connsiteY719" fmla="*/ 9213 h 10000"/>
                  <a:gd name="connsiteX720" fmla="*/ 6335 w 10000"/>
                  <a:gd name="connsiteY720" fmla="*/ 9223 h 10000"/>
                  <a:gd name="connsiteX721" fmla="*/ 6338 w 10000"/>
                  <a:gd name="connsiteY721" fmla="*/ 9223 h 10000"/>
                  <a:gd name="connsiteX722" fmla="*/ 6355 w 10000"/>
                  <a:gd name="connsiteY722" fmla="*/ 9226 h 10000"/>
                  <a:gd name="connsiteX723" fmla="*/ 6363 w 10000"/>
                  <a:gd name="connsiteY723" fmla="*/ 9236 h 10000"/>
                  <a:gd name="connsiteX724" fmla="*/ 6380 w 10000"/>
                  <a:gd name="connsiteY724" fmla="*/ 9258 h 10000"/>
                  <a:gd name="connsiteX725" fmla="*/ 6393 w 10000"/>
                  <a:gd name="connsiteY725" fmla="*/ 9278 h 10000"/>
                  <a:gd name="connsiteX726" fmla="*/ 6396 w 10000"/>
                  <a:gd name="connsiteY726" fmla="*/ 9288 h 10000"/>
                  <a:gd name="connsiteX727" fmla="*/ 6407 w 10000"/>
                  <a:gd name="connsiteY727" fmla="*/ 9297 h 10000"/>
                  <a:gd name="connsiteX728" fmla="*/ 6410 w 10000"/>
                  <a:gd name="connsiteY728" fmla="*/ 9307 h 10000"/>
                  <a:gd name="connsiteX729" fmla="*/ 6416 w 10000"/>
                  <a:gd name="connsiteY729" fmla="*/ 9317 h 10000"/>
                  <a:gd name="connsiteX730" fmla="*/ 6424 w 10000"/>
                  <a:gd name="connsiteY730" fmla="*/ 9326 h 10000"/>
                  <a:gd name="connsiteX731" fmla="*/ 6435 w 10000"/>
                  <a:gd name="connsiteY731" fmla="*/ 9336 h 10000"/>
                  <a:gd name="connsiteX732" fmla="*/ 6443 w 10000"/>
                  <a:gd name="connsiteY732" fmla="*/ 9346 h 10000"/>
                  <a:gd name="connsiteX733" fmla="*/ 6449 w 10000"/>
                  <a:gd name="connsiteY733" fmla="*/ 9362 h 10000"/>
                  <a:gd name="connsiteX734" fmla="*/ 6452 w 10000"/>
                  <a:gd name="connsiteY734" fmla="*/ 9372 h 10000"/>
                  <a:gd name="connsiteX735" fmla="*/ 6449 w 10000"/>
                  <a:gd name="connsiteY735" fmla="*/ 9381 h 10000"/>
                  <a:gd name="connsiteX736" fmla="*/ 6465 w 10000"/>
                  <a:gd name="connsiteY736" fmla="*/ 9394 h 10000"/>
                  <a:gd name="connsiteX737" fmla="*/ 6468 w 10000"/>
                  <a:gd name="connsiteY737" fmla="*/ 9420 h 10000"/>
                  <a:gd name="connsiteX738" fmla="*/ 6493 w 10000"/>
                  <a:gd name="connsiteY738" fmla="*/ 9430 h 10000"/>
                  <a:gd name="connsiteX739" fmla="*/ 6507 w 10000"/>
                  <a:gd name="connsiteY739" fmla="*/ 9440 h 10000"/>
                  <a:gd name="connsiteX740" fmla="*/ 6524 w 10000"/>
                  <a:gd name="connsiteY740" fmla="*/ 9459 h 10000"/>
                  <a:gd name="connsiteX741" fmla="*/ 6532 w 10000"/>
                  <a:gd name="connsiteY741" fmla="*/ 9485 h 10000"/>
                  <a:gd name="connsiteX742" fmla="*/ 6537 w 10000"/>
                  <a:gd name="connsiteY742" fmla="*/ 9498 h 10000"/>
                  <a:gd name="connsiteX743" fmla="*/ 6571 w 10000"/>
                  <a:gd name="connsiteY743" fmla="*/ 9508 h 10000"/>
                  <a:gd name="connsiteX744" fmla="*/ 6596 w 10000"/>
                  <a:gd name="connsiteY744" fmla="*/ 9508 h 10000"/>
                  <a:gd name="connsiteX745" fmla="*/ 6637 w 10000"/>
                  <a:gd name="connsiteY745" fmla="*/ 9517 h 10000"/>
                  <a:gd name="connsiteX746" fmla="*/ 6662 w 10000"/>
                  <a:gd name="connsiteY746" fmla="*/ 9524 h 10000"/>
                  <a:gd name="connsiteX747" fmla="*/ 6679 w 10000"/>
                  <a:gd name="connsiteY747" fmla="*/ 9517 h 10000"/>
                  <a:gd name="connsiteX748" fmla="*/ 6679 w 10000"/>
                  <a:gd name="connsiteY748" fmla="*/ 9505 h 10000"/>
                  <a:gd name="connsiteX749" fmla="*/ 6690 w 10000"/>
                  <a:gd name="connsiteY749" fmla="*/ 9485 h 10000"/>
                  <a:gd name="connsiteX750" fmla="*/ 6693 w 10000"/>
                  <a:gd name="connsiteY750" fmla="*/ 9479 h 10000"/>
                  <a:gd name="connsiteX751" fmla="*/ 6706 w 10000"/>
                  <a:gd name="connsiteY751" fmla="*/ 9469 h 10000"/>
                  <a:gd name="connsiteX752" fmla="*/ 6709 w 10000"/>
                  <a:gd name="connsiteY752" fmla="*/ 9462 h 10000"/>
                  <a:gd name="connsiteX753" fmla="*/ 6717 w 10000"/>
                  <a:gd name="connsiteY753" fmla="*/ 9459 h 10000"/>
                  <a:gd name="connsiteX754" fmla="*/ 6726 w 10000"/>
                  <a:gd name="connsiteY754" fmla="*/ 9459 h 10000"/>
                  <a:gd name="connsiteX755" fmla="*/ 6742 w 10000"/>
                  <a:gd name="connsiteY755" fmla="*/ 9462 h 10000"/>
                  <a:gd name="connsiteX756" fmla="*/ 6759 w 10000"/>
                  <a:gd name="connsiteY756" fmla="*/ 9479 h 10000"/>
                  <a:gd name="connsiteX757" fmla="*/ 6781 w 10000"/>
                  <a:gd name="connsiteY757" fmla="*/ 9485 h 10000"/>
                  <a:gd name="connsiteX758" fmla="*/ 6795 w 10000"/>
                  <a:gd name="connsiteY758" fmla="*/ 9485 h 10000"/>
                  <a:gd name="connsiteX759" fmla="*/ 6803 w 10000"/>
                  <a:gd name="connsiteY759" fmla="*/ 9498 h 10000"/>
                  <a:gd name="connsiteX760" fmla="*/ 6806 w 10000"/>
                  <a:gd name="connsiteY760" fmla="*/ 9508 h 10000"/>
                  <a:gd name="connsiteX761" fmla="*/ 6823 w 10000"/>
                  <a:gd name="connsiteY761" fmla="*/ 9514 h 10000"/>
                  <a:gd name="connsiteX762" fmla="*/ 6831 w 10000"/>
                  <a:gd name="connsiteY762" fmla="*/ 9514 h 10000"/>
                  <a:gd name="connsiteX763" fmla="*/ 6848 w 10000"/>
                  <a:gd name="connsiteY763" fmla="*/ 9514 h 10000"/>
                  <a:gd name="connsiteX764" fmla="*/ 6856 w 10000"/>
                  <a:gd name="connsiteY764" fmla="*/ 9517 h 10000"/>
                  <a:gd name="connsiteX765" fmla="*/ 6878 w 10000"/>
                  <a:gd name="connsiteY765" fmla="*/ 9524 h 10000"/>
                  <a:gd name="connsiteX766" fmla="*/ 6895 w 10000"/>
                  <a:gd name="connsiteY766" fmla="*/ 9524 h 10000"/>
                  <a:gd name="connsiteX767" fmla="*/ 6917 w 10000"/>
                  <a:gd name="connsiteY767" fmla="*/ 9527 h 10000"/>
                  <a:gd name="connsiteX768" fmla="*/ 6934 w 10000"/>
                  <a:gd name="connsiteY768" fmla="*/ 9534 h 10000"/>
                  <a:gd name="connsiteX769" fmla="*/ 6961 w 10000"/>
                  <a:gd name="connsiteY769" fmla="*/ 9543 h 10000"/>
                  <a:gd name="connsiteX770" fmla="*/ 6989 w 10000"/>
                  <a:gd name="connsiteY770" fmla="*/ 9547 h 10000"/>
                  <a:gd name="connsiteX771" fmla="*/ 7014 w 10000"/>
                  <a:gd name="connsiteY771" fmla="*/ 9543 h 10000"/>
                  <a:gd name="connsiteX772" fmla="*/ 7033 w 10000"/>
                  <a:gd name="connsiteY772" fmla="*/ 9543 h 10000"/>
                  <a:gd name="connsiteX773" fmla="*/ 7042 w 10000"/>
                  <a:gd name="connsiteY773" fmla="*/ 9547 h 10000"/>
                  <a:gd name="connsiteX774" fmla="*/ 7069 w 10000"/>
                  <a:gd name="connsiteY774" fmla="*/ 9647 h 10000"/>
                  <a:gd name="connsiteX775" fmla="*/ 7122 w 10000"/>
                  <a:gd name="connsiteY775" fmla="*/ 9734 h 10000"/>
                  <a:gd name="connsiteX776" fmla="*/ 7147 w 10000"/>
                  <a:gd name="connsiteY776" fmla="*/ 9744 h 10000"/>
                  <a:gd name="connsiteX777" fmla="*/ 7169 w 10000"/>
                  <a:gd name="connsiteY777" fmla="*/ 9741 h 10000"/>
                  <a:gd name="connsiteX778" fmla="*/ 7177 w 10000"/>
                  <a:gd name="connsiteY778" fmla="*/ 9744 h 10000"/>
                  <a:gd name="connsiteX779" fmla="*/ 7186 w 10000"/>
                  <a:gd name="connsiteY779" fmla="*/ 9754 h 10000"/>
                  <a:gd name="connsiteX780" fmla="*/ 7191 w 10000"/>
                  <a:gd name="connsiteY780" fmla="*/ 9773 h 10000"/>
                  <a:gd name="connsiteX781" fmla="*/ 7208 w 10000"/>
                  <a:gd name="connsiteY781" fmla="*/ 9783 h 10000"/>
                  <a:gd name="connsiteX782" fmla="*/ 7219 w 10000"/>
                  <a:gd name="connsiteY782" fmla="*/ 9793 h 10000"/>
                  <a:gd name="connsiteX783" fmla="*/ 7235 w 10000"/>
                  <a:gd name="connsiteY783" fmla="*/ 9802 h 10000"/>
                  <a:gd name="connsiteX784" fmla="*/ 7249 w 10000"/>
                  <a:gd name="connsiteY784" fmla="*/ 9819 h 10000"/>
                  <a:gd name="connsiteX785" fmla="*/ 7255 w 10000"/>
                  <a:gd name="connsiteY785" fmla="*/ 9835 h 10000"/>
                  <a:gd name="connsiteX786" fmla="*/ 7255 w 10000"/>
                  <a:gd name="connsiteY786" fmla="*/ 9848 h 10000"/>
                  <a:gd name="connsiteX787" fmla="*/ 7249 w 10000"/>
                  <a:gd name="connsiteY787" fmla="*/ 9848 h 10000"/>
                  <a:gd name="connsiteX788" fmla="*/ 7244 w 10000"/>
                  <a:gd name="connsiteY788" fmla="*/ 9858 h 10000"/>
                  <a:gd name="connsiteX789" fmla="*/ 7235 w 10000"/>
                  <a:gd name="connsiteY789" fmla="*/ 9883 h 10000"/>
                  <a:gd name="connsiteX790" fmla="*/ 7244 w 10000"/>
                  <a:gd name="connsiteY790" fmla="*/ 9903 h 10000"/>
                  <a:gd name="connsiteX791" fmla="*/ 7258 w 10000"/>
                  <a:gd name="connsiteY791" fmla="*/ 9926 h 10000"/>
                  <a:gd name="connsiteX792" fmla="*/ 7263 w 10000"/>
                  <a:gd name="connsiteY792" fmla="*/ 9948 h 10000"/>
                  <a:gd name="connsiteX793" fmla="*/ 7274 w 10000"/>
                  <a:gd name="connsiteY793" fmla="*/ 9968 h 10000"/>
                  <a:gd name="connsiteX794" fmla="*/ 7283 w 10000"/>
                  <a:gd name="connsiteY794" fmla="*/ 9987 h 10000"/>
                  <a:gd name="connsiteX795" fmla="*/ 7291 w 10000"/>
                  <a:gd name="connsiteY795" fmla="*/ 10000 h 10000"/>
                  <a:gd name="connsiteX796" fmla="*/ 7305 w 10000"/>
                  <a:gd name="connsiteY796" fmla="*/ 9997 h 10000"/>
                  <a:gd name="connsiteX797" fmla="*/ 7313 w 10000"/>
                  <a:gd name="connsiteY797" fmla="*/ 9977 h 10000"/>
                  <a:gd name="connsiteX798" fmla="*/ 7324 w 10000"/>
                  <a:gd name="connsiteY798" fmla="*/ 9968 h 10000"/>
                  <a:gd name="connsiteX799" fmla="*/ 7341 w 10000"/>
                  <a:gd name="connsiteY799" fmla="*/ 9971 h 10000"/>
                  <a:gd name="connsiteX800" fmla="*/ 7368 w 10000"/>
                  <a:gd name="connsiteY800" fmla="*/ 9987 h 10000"/>
                  <a:gd name="connsiteX801" fmla="*/ 7380 w 10000"/>
                  <a:gd name="connsiteY801" fmla="*/ 9990 h 10000"/>
                  <a:gd name="connsiteX802" fmla="*/ 7393 w 10000"/>
                  <a:gd name="connsiteY802" fmla="*/ 9981 h 10000"/>
                  <a:gd name="connsiteX803" fmla="*/ 7404 w 10000"/>
                  <a:gd name="connsiteY803" fmla="*/ 9968 h 10000"/>
                  <a:gd name="connsiteX804" fmla="*/ 7418 w 10000"/>
                  <a:gd name="connsiteY804" fmla="*/ 9948 h 10000"/>
                  <a:gd name="connsiteX805" fmla="*/ 7427 w 10000"/>
                  <a:gd name="connsiteY805" fmla="*/ 9922 h 10000"/>
                  <a:gd name="connsiteX806" fmla="*/ 7427 w 10000"/>
                  <a:gd name="connsiteY806" fmla="*/ 9906 h 10000"/>
                  <a:gd name="connsiteX807" fmla="*/ 7404 w 10000"/>
                  <a:gd name="connsiteY807" fmla="*/ 9877 h 10000"/>
                  <a:gd name="connsiteX808" fmla="*/ 7388 w 10000"/>
                  <a:gd name="connsiteY808" fmla="*/ 9854 h 10000"/>
                  <a:gd name="connsiteX809" fmla="*/ 7385 w 10000"/>
                  <a:gd name="connsiteY809" fmla="*/ 9845 h 10000"/>
                  <a:gd name="connsiteX810" fmla="*/ 7385 w 10000"/>
                  <a:gd name="connsiteY810" fmla="*/ 9825 h 10000"/>
                  <a:gd name="connsiteX811" fmla="*/ 7385 w 10000"/>
                  <a:gd name="connsiteY811" fmla="*/ 9819 h 10000"/>
                  <a:gd name="connsiteX812" fmla="*/ 7393 w 10000"/>
                  <a:gd name="connsiteY812" fmla="*/ 9809 h 10000"/>
                  <a:gd name="connsiteX813" fmla="*/ 7404 w 10000"/>
                  <a:gd name="connsiteY813" fmla="*/ 9793 h 10000"/>
                  <a:gd name="connsiteX814" fmla="*/ 7413 w 10000"/>
                  <a:gd name="connsiteY814" fmla="*/ 9783 h 10000"/>
                  <a:gd name="connsiteX815" fmla="*/ 7404 w 10000"/>
                  <a:gd name="connsiteY815" fmla="*/ 9770 h 10000"/>
                  <a:gd name="connsiteX816" fmla="*/ 7388 w 10000"/>
                  <a:gd name="connsiteY816" fmla="*/ 9760 h 10000"/>
                  <a:gd name="connsiteX817" fmla="*/ 7371 w 10000"/>
                  <a:gd name="connsiteY817" fmla="*/ 9744 h 10000"/>
                  <a:gd name="connsiteX818" fmla="*/ 7363 w 10000"/>
                  <a:gd name="connsiteY818" fmla="*/ 9731 h 10000"/>
                  <a:gd name="connsiteX819" fmla="*/ 7355 w 10000"/>
                  <a:gd name="connsiteY819" fmla="*/ 9715 h 10000"/>
                  <a:gd name="connsiteX820" fmla="*/ 7360 w 10000"/>
                  <a:gd name="connsiteY820" fmla="*/ 9686 h 10000"/>
                  <a:gd name="connsiteX821" fmla="*/ 7363 w 10000"/>
                  <a:gd name="connsiteY821" fmla="*/ 9657 h 10000"/>
                  <a:gd name="connsiteX822" fmla="*/ 7360 w 10000"/>
                  <a:gd name="connsiteY822" fmla="*/ 9631 h 10000"/>
                  <a:gd name="connsiteX823" fmla="*/ 7346 w 10000"/>
                  <a:gd name="connsiteY823" fmla="*/ 9611 h 10000"/>
                  <a:gd name="connsiteX824" fmla="*/ 7332 w 10000"/>
                  <a:gd name="connsiteY824" fmla="*/ 9585 h 10000"/>
                  <a:gd name="connsiteX825" fmla="*/ 7324 w 10000"/>
                  <a:gd name="connsiteY825" fmla="*/ 9573 h 10000"/>
                  <a:gd name="connsiteX826" fmla="*/ 7324 w 10000"/>
                  <a:gd name="connsiteY826" fmla="*/ 9553 h 10000"/>
                  <a:gd name="connsiteX827" fmla="*/ 7324 w 10000"/>
                  <a:gd name="connsiteY827" fmla="*/ 9543 h 10000"/>
                  <a:gd name="connsiteX828" fmla="*/ 7324 w 10000"/>
                  <a:gd name="connsiteY828" fmla="*/ 9517 h 10000"/>
                  <a:gd name="connsiteX829" fmla="*/ 7324 w 10000"/>
                  <a:gd name="connsiteY829" fmla="*/ 9498 h 10000"/>
                  <a:gd name="connsiteX830" fmla="*/ 7332 w 10000"/>
                  <a:gd name="connsiteY830" fmla="*/ 9479 h 10000"/>
                  <a:gd name="connsiteX831" fmla="*/ 7341 w 10000"/>
                  <a:gd name="connsiteY831" fmla="*/ 9462 h 10000"/>
                  <a:gd name="connsiteX832" fmla="*/ 7352 w 10000"/>
                  <a:gd name="connsiteY832" fmla="*/ 9459 h 10000"/>
                  <a:gd name="connsiteX833" fmla="*/ 7360 w 10000"/>
                  <a:gd name="connsiteY833" fmla="*/ 9443 h 10000"/>
                  <a:gd name="connsiteX834" fmla="*/ 7363 w 10000"/>
                  <a:gd name="connsiteY834" fmla="*/ 9433 h 10000"/>
                  <a:gd name="connsiteX835" fmla="*/ 7377 w 10000"/>
                  <a:gd name="connsiteY835" fmla="*/ 9433 h 10000"/>
                  <a:gd name="connsiteX836" fmla="*/ 7388 w 10000"/>
                  <a:gd name="connsiteY836" fmla="*/ 9430 h 10000"/>
                  <a:gd name="connsiteX837" fmla="*/ 7396 w 10000"/>
                  <a:gd name="connsiteY837" fmla="*/ 9430 h 10000"/>
                  <a:gd name="connsiteX838" fmla="*/ 7402 w 10000"/>
                  <a:gd name="connsiteY838" fmla="*/ 9424 h 10000"/>
                  <a:gd name="connsiteX839" fmla="*/ 7396 w 10000"/>
                  <a:gd name="connsiteY839" fmla="*/ 9414 h 10000"/>
                  <a:gd name="connsiteX840" fmla="*/ 7388 w 10000"/>
                  <a:gd name="connsiteY840" fmla="*/ 9401 h 10000"/>
                  <a:gd name="connsiteX841" fmla="*/ 7371 w 10000"/>
                  <a:gd name="connsiteY841" fmla="*/ 9391 h 10000"/>
                  <a:gd name="connsiteX842" fmla="*/ 7355 w 10000"/>
                  <a:gd name="connsiteY842" fmla="*/ 9375 h 10000"/>
                  <a:gd name="connsiteX843" fmla="*/ 7332 w 10000"/>
                  <a:gd name="connsiteY843" fmla="*/ 9356 h 10000"/>
                  <a:gd name="connsiteX844" fmla="*/ 7313 w 10000"/>
                  <a:gd name="connsiteY844" fmla="*/ 9330 h 10000"/>
                  <a:gd name="connsiteX845" fmla="*/ 7307 w 10000"/>
                  <a:gd name="connsiteY845" fmla="*/ 9310 h 10000"/>
                  <a:gd name="connsiteX846" fmla="*/ 7305 w 10000"/>
                  <a:gd name="connsiteY846" fmla="*/ 9291 h 10000"/>
                  <a:gd name="connsiteX847" fmla="*/ 7305 w 10000"/>
                  <a:gd name="connsiteY847" fmla="*/ 9278 h 10000"/>
                  <a:gd name="connsiteX848" fmla="*/ 7296 w 10000"/>
                  <a:gd name="connsiteY848" fmla="*/ 9268 h 10000"/>
                  <a:gd name="connsiteX849" fmla="*/ 7296 w 10000"/>
                  <a:gd name="connsiteY849" fmla="*/ 9249 h 10000"/>
                  <a:gd name="connsiteX850" fmla="*/ 7291 w 10000"/>
                  <a:gd name="connsiteY850" fmla="*/ 9226 h 10000"/>
                  <a:gd name="connsiteX851" fmla="*/ 7283 w 10000"/>
                  <a:gd name="connsiteY851" fmla="*/ 9213 h 10000"/>
                  <a:gd name="connsiteX852" fmla="*/ 7274 w 10000"/>
                  <a:gd name="connsiteY852" fmla="*/ 9194 h 10000"/>
                  <a:gd name="connsiteX853" fmla="*/ 7274 w 10000"/>
                  <a:gd name="connsiteY853" fmla="*/ 9174 h 10000"/>
                  <a:gd name="connsiteX854" fmla="*/ 7280 w 10000"/>
                  <a:gd name="connsiteY854" fmla="*/ 9148 h 10000"/>
                  <a:gd name="connsiteX855" fmla="*/ 7283 w 10000"/>
                  <a:gd name="connsiteY855" fmla="*/ 9119 h 10000"/>
                  <a:gd name="connsiteX856" fmla="*/ 7291 w 10000"/>
                  <a:gd name="connsiteY856" fmla="*/ 9100 h 10000"/>
                  <a:gd name="connsiteX857" fmla="*/ 7307 w 10000"/>
                  <a:gd name="connsiteY857" fmla="*/ 9080 h 10000"/>
                  <a:gd name="connsiteX858" fmla="*/ 7324 w 10000"/>
                  <a:gd name="connsiteY858" fmla="*/ 9054 h 10000"/>
                  <a:gd name="connsiteX859" fmla="*/ 7341 w 10000"/>
                  <a:gd name="connsiteY859" fmla="*/ 9054 h 10000"/>
                  <a:gd name="connsiteX860" fmla="*/ 7352 w 10000"/>
                  <a:gd name="connsiteY860" fmla="*/ 9054 h 10000"/>
                  <a:gd name="connsiteX861" fmla="*/ 7346 w 10000"/>
                  <a:gd name="connsiteY861" fmla="*/ 9032 h 10000"/>
                  <a:gd name="connsiteX862" fmla="*/ 7341 w 10000"/>
                  <a:gd name="connsiteY862" fmla="*/ 9022 h 10000"/>
                  <a:gd name="connsiteX863" fmla="*/ 7352 w 10000"/>
                  <a:gd name="connsiteY863" fmla="*/ 8999 h 10000"/>
                  <a:gd name="connsiteX864" fmla="*/ 7360 w 10000"/>
                  <a:gd name="connsiteY864" fmla="*/ 8967 h 10000"/>
                  <a:gd name="connsiteX865" fmla="*/ 7368 w 10000"/>
                  <a:gd name="connsiteY865" fmla="*/ 8922 h 10000"/>
                  <a:gd name="connsiteX866" fmla="*/ 7377 w 10000"/>
                  <a:gd name="connsiteY866" fmla="*/ 8896 h 10000"/>
                  <a:gd name="connsiteX867" fmla="*/ 7380 w 10000"/>
                  <a:gd name="connsiteY867" fmla="*/ 8867 h 10000"/>
                  <a:gd name="connsiteX868" fmla="*/ 7402 w 10000"/>
                  <a:gd name="connsiteY868" fmla="*/ 8824 h 10000"/>
                  <a:gd name="connsiteX869" fmla="*/ 7402 w 10000"/>
                  <a:gd name="connsiteY869" fmla="*/ 8808 h 10000"/>
                  <a:gd name="connsiteX870" fmla="*/ 7393 w 10000"/>
                  <a:gd name="connsiteY870" fmla="*/ 8795 h 10000"/>
                  <a:gd name="connsiteX871" fmla="*/ 7388 w 10000"/>
                  <a:gd name="connsiteY871" fmla="*/ 8799 h 10000"/>
                  <a:gd name="connsiteX872" fmla="*/ 7396 w 10000"/>
                  <a:gd name="connsiteY872" fmla="*/ 8789 h 10000"/>
                  <a:gd name="connsiteX873" fmla="*/ 7404 w 10000"/>
                  <a:gd name="connsiteY873" fmla="*/ 8789 h 10000"/>
                  <a:gd name="connsiteX874" fmla="*/ 7421 w 10000"/>
                  <a:gd name="connsiteY874" fmla="*/ 8769 h 10000"/>
                  <a:gd name="connsiteX875" fmla="*/ 7443 w 10000"/>
                  <a:gd name="connsiteY875" fmla="*/ 8763 h 10000"/>
                  <a:gd name="connsiteX876" fmla="*/ 7452 w 10000"/>
                  <a:gd name="connsiteY876" fmla="*/ 8769 h 10000"/>
                  <a:gd name="connsiteX877" fmla="*/ 7468 w 10000"/>
                  <a:gd name="connsiteY877" fmla="*/ 8769 h 10000"/>
                  <a:gd name="connsiteX878" fmla="*/ 7499 w 10000"/>
                  <a:gd name="connsiteY878" fmla="*/ 8763 h 10000"/>
                  <a:gd name="connsiteX879" fmla="*/ 7526 w 10000"/>
                  <a:gd name="connsiteY879" fmla="*/ 8763 h 10000"/>
                  <a:gd name="connsiteX880" fmla="*/ 7532 w 10000"/>
                  <a:gd name="connsiteY880" fmla="*/ 8763 h 10000"/>
                  <a:gd name="connsiteX881" fmla="*/ 7554 w 10000"/>
                  <a:gd name="connsiteY881" fmla="*/ 8744 h 10000"/>
                  <a:gd name="connsiteX882" fmla="*/ 7571 w 10000"/>
                  <a:gd name="connsiteY882" fmla="*/ 8731 h 10000"/>
                  <a:gd name="connsiteX883" fmla="*/ 7587 w 10000"/>
                  <a:gd name="connsiteY883" fmla="*/ 8711 h 10000"/>
                  <a:gd name="connsiteX884" fmla="*/ 7607 w 10000"/>
                  <a:gd name="connsiteY884" fmla="*/ 8711 h 10000"/>
                  <a:gd name="connsiteX885" fmla="*/ 7634 w 10000"/>
                  <a:gd name="connsiteY885" fmla="*/ 8705 h 10000"/>
                  <a:gd name="connsiteX886" fmla="*/ 7643 w 10000"/>
                  <a:gd name="connsiteY886" fmla="*/ 8682 h 10000"/>
                  <a:gd name="connsiteX887" fmla="*/ 7654 w 10000"/>
                  <a:gd name="connsiteY887" fmla="*/ 8666 h 10000"/>
                  <a:gd name="connsiteX888" fmla="*/ 7668 w 10000"/>
                  <a:gd name="connsiteY888" fmla="*/ 8666 h 10000"/>
                  <a:gd name="connsiteX889" fmla="*/ 7676 w 10000"/>
                  <a:gd name="connsiteY889" fmla="*/ 8682 h 10000"/>
                  <a:gd name="connsiteX890" fmla="*/ 7704 w 10000"/>
                  <a:gd name="connsiteY890" fmla="*/ 8669 h 10000"/>
                  <a:gd name="connsiteX891" fmla="*/ 7712 w 10000"/>
                  <a:gd name="connsiteY891" fmla="*/ 8669 h 10000"/>
                  <a:gd name="connsiteX892" fmla="*/ 7720 w 10000"/>
                  <a:gd name="connsiteY892" fmla="*/ 8669 h 10000"/>
                  <a:gd name="connsiteX893" fmla="*/ 7726 w 10000"/>
                  <a:gd name="connsiteY893" fmla="*/ 8656 h 10000"/>
                  <a:gd name="connsiteX894" fmla="*/ 7734 w 10000"/>
                  <a:gd name="connsiteY894" fmla="*/ 8650 h 10000"/>
                  <a:gd name="connsiteX895" fmla="*/ 7742 w 10000"/>
                  <a:gd name="connsiteY895" fmla="*/ 8650 h 10000"/>
                  <a:gd name="connsiteX896" fmla="*/ 7759 w 10000"/>
                  <a:gd name="connsiteY896" fmla="*/ 8650 h 10000"/>
                  <a:gd name="connsiteX897" fmla="*/ 7756 w 10000"/>
                  <a:gd name="connsiteY897" fmla="*/ 8630 h 10000"/>
                  <a:gd name="connsiteX898" fmla="*/ 7751 w 10000"/>
                  <a:gd name="connsiteY898" fmla="*/ 8627 h 10000"/>
                  <a:gd name="connsiteX899" fmla="*/ 7742 w 10000"/>
                  <a:gd name="connsiteY899" fmla="*/ 8620 h 10000"/>
                  <a:gd name="connsiteX900" fmla="*/ 7734 w 10000"/>
                  <a:gd name="connsiteY900" fmla="*/ 8591 h 10000"/>
                  <a:gd name="connsiteX901" fmla="*/ 7709 w 10000"/>
                  <a:gd name="connsiteY901" fmla="*/ 8582 h 10000"/>
                  <a:gd name="connsiteX902" fmla="*/ 7695 w 10000"/>
                  <a:gd name="connsiteY902" fmla="*/ 8578 h 10000"/>
                  <a:gd name="connsiteX903" fmla="*/ 7668 w 10000"/>
                  <a:gd name="connsiteY903" fmla="*/ 8562 h 10000"/>
                  <a:gd name="connsiteX904" fmla="*/ 7645 w 10000"/>
                  <a:gd name="connsiteY904" fmla="*/ 8552 h 10000"/>
                  <a:gd name="connsiteX905" fmla="*/ 7615 w 10000"/>
                  <a:gd name="connsiteY905" fmla="*/ 8543 h 10000"/>
                  <a:gd name="connsiteX906" fmla="*/ 7596 w 10000"/>
                  <a:gd name="connsiteY906" fmla="*/ 8527 h 10000"/>
                  <a:gd name="connsiteX907" fmla="*/ 7565 w 10000"/>
                  <a:gd name="connsiteY907" fmla="*/ 8494 h 10000"/>
                  <a:gd name="connsiteX908" fmla="*/ 7562 w 10000"/>
                  <a:gd name="connsiteY908" fmla="*/ 8475 h 10000"/>
                  <a:gd name="connsiteX909" fmla="*/ 7540 w 10000"/>
                  <a:gd name="connsiteY909" fmla="*/ 8455 h 10000"/>
                  <a:gd name="connsiteX910" fmla="*/ 7535 w 10000"/>
                  <a:gd name="connsiteY910" fmla="*/ 8446 h 10000"/>
                  <a:gd name="connsiteX911" fmla="*/ 7535 w 10000"/>
                  <a:gd name="connsiteY911" fmla="*/ 8420 h 10000"/>
                  <a:gd name="connsiteX912" fmla="*/ 7535 w 10000"/>
                  <a:gd name="connsiteY912" fmla="*/ 8391 h 10000"/>
                  <a:gd name="connsiteX913" fmla="*/ 7548 w 10000"/>
                  <a:gd name="connsiteY913" fmla="*/ 8345 h 10000"/>
                  <a:gd name="connsiteX914" fmla="*/ 7562 w 10000"/>
                  <a:gd name="connsiteY914" fmla="*/ 8319 h 10000"/>
                  <a:gd name="connsiteX915" fmla="*/ 7582 w 10000"/>
                  <a:gd name="connsiteY915" fmla="*/ 8310 h 10000"/>
                  <a:gd name="connsiteX916" fmla="*/ 7607 w 10000"/>
                  <a:gd name="connsiteY916" fmla="*/ 8300 h 10000"/>
                  <a:gd name="connsiteX917" fmla="*/ 7629 w 10000"/>
                  <a:gd name="connsiteY917" fmla="*/ 8300 h 10000"/>
                  <a:gd name="connsiteX918" fmla="*/ 7651 w 10000"/>
                  <a:gd name="connsiteY918" fmla="*/ 8297 h 10000"/>
                  <a:gd name="connsiteX919" fmla="*/ 7668 w 10000"/>
                  <a:gd name="connsiteY919" fmla="*/ 8280 h 10000"/>
                  <a:gd name="connsiteX920" fmla="*/ 7687 w 10000"/>
                  <a:gd name="connsiteY920" fmla="*/ 8267 h 10000"/>
                  <a:gd name="connsiteX921" fmla="*/ 7693 w 10000"/>
                  <a:gd name="connsiteY921" fmla="*/ 8261 h 10000"/>
                  <a:gd name="connsiteX922" fmla="*/ 7701 w 10000"/>
                  <a:gd name="connsiteY922" fmla="*/ 8248 h 10000"/>
                  <a:gd name="connsiteX923" fmla="*/ 7712 w 10000"/>
                  <a:gd name="connsiteY923" fmla="*/ 8238 h 10000"/>
                  <a:gd name="connsiteX924" fmla="*/ 7731 w 10000"/>
                  <a:gd name="connsiteY924" fmla="*/ 8222 h 10000"/>
                  <a:gd name="connsiteX925" fmla="*/ 7740 w 10000"/>
                  <a:gd name="connsiteY925" fmla="*/ 8206 h 10000"/>
                  <a:gd name="connsiteX926" fmla="*/ 7756 w 10000"/>
                  <a:gd name="connsiteY926" fmla="*/ 8183 h 10000"/>
                  <a:gd name="connsiteX927" fmla="*/ 7773 w 10000"/>
                  <a:gd name="connsiteY927" fmla="*/ 8177 h 10000"/>
                  <a:gd name="connsiteX928" fmla="*/ 7784 w 10000"/>
                  <a:gd name="connsiteY928" fmla="*/ 8183 h 10000"/>
                  <a:gd name="connsiteX929" fmla="*/ 7801 w 10000"/>
                  <a:gd name="connsiteY929" fmla="*/ 8174 h 10000"/>
                  <a:gd name="connsiteX930" fmla="*/ 7801 w 10000"/>
                  <a:gd name="connsiteY930" fmla="*/ 8157 h 10000"/>
                  <a:gd name="connsiteX931" fmla="*/ 7817 w 10000"/>
                  <a:gd name="connsiteY931" fmla="*/ 8164 h 10000"/>
                  <a:gd name="connsiteX932" fmla="*/ 7837 w 10000"/>
                  <a:gd name="connsiteY932" fmla="*/ 8164 h 10000"/>
                  <a:gd name="connsiteX933" fmla="*/ 7856 w 10000"/>
                  <a:gd name="connsiteY933" fmla="*/ 8164 h 10000"/>
                  <a:gd name="connsiteX934" fmla="*/ 7870 w 10000"/>
                  <a:gd name="connsiteY934" fmla="*/ 8167 h 10000"/>
                  <a:gd name="connsiteX935" fmla="*/ 7881 w 10000"/>
                  <a:gd name="connsiteY935" fmla="*/ 8174 h 10000"/>
                  <a:gd name="connsiteX936" fmla="*/ 7898 w 10000"/>
                  <a:gd name="connsiteY936" fmla="*/ 8187 h 10000"/>
                  <a:gd name="connsiteX937" fmla="*/ 7917 w 10000"/>
                  <a:gd name="connsiteY937" fmla="*/ 8187 h 10000"/>
                  <a:gd name="connsiteX938" fmla="*/ 7928 w 10000"/>
                  <a:gd name="connsiteY938" fmla="*/ 8157 h 10000"/>
                  <a:gd name="connsiteX939" fmla="*/ 7942 w 10000"/>
                  <a:gd name="connsiteY939" fmla="*/ 8157 h 10000"/>
                  <a:gd name="connsiteX940" fmla="*/ 7958 w 10000"/>
                  <a:gd name="connsiteY940" fmla="*/ 8164 h 10000"/>
                  <a:gd name="connsiteX941" fmla="*/ 7983 w 10000"/>
                  <a:gd name="connsiteY941" fmla="*/ 8144 h 10000"/>
                  <a:gd name="connsiteX942" fmla="*/ 8000 w 10000"/>
                  <a:gd name="connsiteY942" fmla="*/ 8109 h 10000"/>
                  <a:gd name="connsiteX943" fmla="*/ 7994 w 10000"/>
                  <a:gd name="connsiteY943" fmla="*/ 8093 h 10000"/>
                  <a:gd name="connsiteX944" fmla="*/ 7983 w 10000"/>
                  <a:gd name="connsiteY944" fmla="*/ 8070 h 10000"/>
                  <a:gd name="connsiteX945" fmla="*/ 7986 w 10000"/>
                  <a:gd name="connsiteY945" fmla="*/ 8063 h 10000"/>
                  <a:gd name="connsiteX946" fmla="*/ 7978 w 10000"/>
                  <a:gd name="connsiteY946" fmla="*/ 8044 h 10000"/>
                  <a:gd name="connsiteX947" fmla="*/ 7986 w 10000"/>
                  <a:gd name="connsiteY947" fmla="*/ 8002 h 10000"/>
                  <a:gd name="connsiteX948" fmla="*/ 7983 w 10000"/>
                  <a:gd name="connsiteY948" fmla="*/ 7947 h 10000"/>
                  <a:gd name="connsiteX949" fmla="*/ 7961 w 10000"/>
                  <a:gd name="connsiteY949" fmla="*/ 7931 h 10000"/>
                  <a:gd name="connsiteX950" fmla="*/ 7958 w 10000"/>
                  <a:gd name="connsiteY950" fmla="*/ 7898 h 10000"/>
                  <a:gd name="connsiteX951" fmla="*/ 7953 w 10000"/>
                  <a:gd name="connsiteY951" fmla="*/ 7856 h 10000"/>
                  <a:gd name="connsiteX952" fmla="*/ 7967 w 10000"/>
                  <a:gd name="connsiteY952" fmla="*/ 7837 h 10000"/>
                  <a:gd name="connsiteX953" fmla="*/ 7950 w 10000"/>
                  <a:gd name="connsiteY953" fmla="*/ 7824 h 10000"/>
                  <a:gd name="connsiteX954" fmla="*/ 7906 w 10000"/>
                  <a:gd name="connsiteY954" fmla="*/ 7814 h 10000"/>
                  <a:gd name="connsiteX955" fmla="*/ 7878 w 10000"/>
                  <a:gd name="connsiteY955" fmla="*/ 7814 h 10000"/>
                  <a:gd name="connsiteX956" fmla="*/ 7870 w 10000"/>
                  <a:gd name="connsiteY956" fmla="*/ 7795 h 10000"/>
                  <a:gd name="connsiteX957" fmla="*/ 7878 w 10000"/>
                  <a:gd name="connsiteY957" fmla="*/ 7778 h 10000"/>
                  <a:gd name="connsiteX958" fmla="*/ 7881 w 10000"/>
                  <a:gd name="connsiteY958" fmla="*/ 7775 h 10000"/>
                  <a:gd name="connsiteX959" fmla="*/ 7878 w 10000"/>
                  <a:gd name="connsiteY959" fmla="*/ 7743 h 10000"/>
                  <a:gd name="connsiteX960" fmla="*/ 7895 w 10000"/>
                  <a:gd name="connsiteY960" fmla="*/ 7733 h 10000"/>
                  <a:gd name="connsiteX961" fmla="*/ 7911 w 10000"/>
                  <a:gd name="connsiteY961" fmla="*/ 7710 h 10000"/>
                  <a:gd name="connsiteX962" fmla="*/ 7911 w 10000"/>
                  <a:gd name="connsiteY962" fmla="*/ 7665 h 10000"/>
                  <a:gd name="connsiteX963" fmla="*/ 7917 w 10000"/>
                  <a:gd name="connsiteY963" fmla="*/ 7600 h 10000"/>
                  <a:gd name="connsiteX964" fmla="*/ 7928 w 10000"/>
                  <a:gd name="connsiteY964" fmla="*/ 7581 h 10000"/>
                  <a:gd name="connsiteX965" fmla="*/ 7917 w 10000"/>
                  <a:gd name="connsiteY965" fmla="*/ 7474 h 10000"/>
                  <a:gd name="connsiteX966" fmla="*/ 7873 w 10000"/>
                  <a:gd name="connsiteY966" fmla="*/ 7335 h 10000"/>
                  <a:gd name="connsiteX967" fmla="*/ 7756 w 10000"/>
                  <a:gd name="connsiteY967" fmla="*/ 7050 h 10000"/>
                  <a:gd name="connsiteX968" fmla="*/ 7679 w 10000"/>
                  <a:gd name="connsiteY968" fmla="*/ 6839 h 10000"/>
                  <a:gd name="connsiteX969" fmla="*/ 7668 w 10000"/>
                  <a:gd name="connsiteY969" fmla="*/ 6823 h 10000"/>
                  <a:gd name="connsiteX970" fmla="*/ 7659 w 10000"/>
                  <a:gd name="connsiteY970" fmla="*/ 6768 h 10000"/>
                  <a:gd name="connsiteX971" fmla="*/ 7659 w 10000"/>
                  <a:gd name="connsiteY971" fmla="*/ 6739 h 10000"/>
                  <a:gd name="connsiteX972" fmla="*/ 7651 w 10000"/>
                  <a:gd name="connsiteY972" fmla="*/ 6713 h 10000"/>
                  <a:gd name="connsiteX973" fmla="*/ 7654 w 10000"/>
                  <a:gd name="connsiteY973" fmla="*/ 6684 h 10000"/>
                  <a:gd name="connsiteX974" fmla="*/ 7643 w 10000"/>
                  <a:gd name="connsiteY974" fmla="*/ 6626 h 10000"/>
                  <a:gd name="connsiteX975" fmla="*/ 7629 w 10000"/>
                  <a:gd name="connsiteY975" fmla="*/ 6600 h 10000"/>
                  <a:gd name="connsiteX976" fmla="*/ 7629 w 10000"/>
                  <a:gd name="connsiteY976" fmla="*/ 6580 h 10000"/>
                  <a:gd name="connsiteX977" fmla="*/ 7623 w 10000"/>
                  <a:gd name="connsiteY977" fmla="*/ 6541 h 10000"/>
                  <a:gd name="connsiteX978" fmla="*/ 7615 w 10000"/>
                  <a:gd name="connsiteY978" fmla="*/ 6522 h 10000"/>
                  <a:gd name="connsiteX979" fmla="*/ 7598 w 10000"/>
                  <a:gd name="connsiteY979" fmla="*/ 6509 h 10000"/>
                  <a:gd name="connsiteX980" fmla="*/ 7587 w 10000"/>
                  <a:gd name="connsiteY980" fmla="*/ 6493 h 10000"/>
                  <a:gd name="connsiteX981" fmla="*/ 7579 w 10000"/>
                  <a:gd name="connsiteY981" fmla="*/ 6464 h 10000"/>
                  <a:gd name="connsiteX982" fmla="*/ 7587 w 10000"/>
                  <a:gd name="connsiteY982" fmla="*/ 6438 h 10000"/>
                  <a:gd name="connsiteX983" fmla="*/ 7596 w 10000"/>
                  <a:gd name="connsiteY983" fmla="*/ 6425 h 10000"/>
                  <a:gd name="connsiteX984" fmla="*/ 7590 w 10000"/>
                  <a:gd name="connsiteY984" fmla="*/ 6396 h 10000"/>
                  <a:gd name="connsiteX985" fmla="*/ 7590 w 10000"/>
                  <a:gd name="connsiteY985" fmla="*/ 6373 h 10000"/>
                  <a:gd name="connsiteX986" fmla="*/ 7587 w 10000"/>
                  <a:gd name="connsiteY986" fmla="*/ 6354 h 10000"/>
                  <a:gd name="connsiteX987" fmla="*/ 7582 w 10000"/>
                  <a:gd name="connsiteY987" fmla="*/ 6344 h 10000"/>
                  <a:gd name="connsiteX988" fmla="*/ 7582 w 10000"/>
                  <a:gd name="connsiteY988" fmla="*/ 6324 h 10000"/>
                  <a:gd name="connsiteX989" fmla="*/ 7571 w 10000"/>
                  <a:gd name="connsiteY989" fmla="*/ 6302 h 10000"/>
                  <a:gd name="connsiteX990" fmla="*/ 7548 w 10000"/>
                  <a:gd name="connsiteY990" fmla="*/ 6256 h 10000"/>
                  <a:gd name="connsiteX991" fmla="*/ 7546 w 10000"/>
                  <a:gd name="connsiteY991" fmla="*/ 6218 h 10000"/>
                  <a:gd name="connsiteX992" fmla="*/ 7540 w 10000"/>
                  <a:gd name="connsiteY992" fmla="*/ 6159 h 10000"/>
                  <a:gd name="connsiteX993" fmla="*/ 7535 w 10000"/>
                  <a:gd name="connsiteY993" fmla="*/ 6114 h 10000"/>
                  <a:gd name="connsiteX994" fmla="*/ 7535 w 10000"/>
                  <a:gd name="connsiteY994" fmla="*/ 6088 h 10000"/>
                  <a:gd name="connsiteX995" fmla="*/ 7540 w 10000"/>
                  <a:gd name="connsiteY995" fmla="*/ 6049 h 10000"/>
                  <a:gd name="connsiteX996" fmla="*/ 7546 w 10000"/>
                  <a:gd name="connsiteY996" fmla="*/ 6004 h 10000"/>
                  <a:gd name="connsiteX997" fmla="*/ 7548 w 10000"/>
                  <a:gd name="connsiteY997" fmla="*/ 5965 h 10000"/>
                  <a:gd name="connsiteX998" fmla="*/ 7548 w 10000"/>
                  <a:gd name="connsiteY998" fmla="*/ 5946 h 10000"/>
                  <a:gd name="connsiteX999" fmla="*/ 7548 w 10000"/>
                  <a:gd name="connsiteY999" fmla="*/ 5933 h 10000"/>
                  <a:gd name="connsiteX1000" fmla="*/ 7548 w 10000"/>
                  <a:gd name="connsiteY1000" fmla="*/ 5910 h 10000"/>
                  <a:gd name="connsiteX1001" fmla="*/ 7548 w 10000"/>
                  <a:gd name="connsiteY1001" fmla="*/ 5897 h 10000"/>
                  <a:gd name="connsiteX1002" fmla="*/ 7546 w 10000"/>
                  <a:gd name="connsiteY1002" fmla="*/ 5871 h 10000"/>
                  <a:gd name="connsiteX1003" fmla="*/ 7535 w 10000"/>
                  <a:gd name="connsiteY1003" fmla="*/ 5839 h 10000"/>
                  <a:gd name="connsiteX1004" fmla="*/ 7524 w 10000"/>
                  <a:gd name="connsiteY1004" fmla="*/ 5797 h 10000"/>
                  <a:gd name="connsiteX1005" fmla="*/ 7518 w 10000"/>
                  <a:gd name="connsiteY1005" fmla="*/ 5767 h 10000"/>
                  <a:gd name="connsiteX1006" fmla="*/ 7515 w 10000"/>
                  <a:gd name="connsiteY1006" fmla="*/ 5745 h 10000"/>
                  <a:gd name="connsiteX1007" fmla="*/ 7501 w 10000"/>
                  <a:gd name="connsiteY1007" fmla="*/ 5683 h 10000"/>
                  <a:gd name="connsiteX1008" fmla="*/ 7490 w 10000"/>
                  <a:gd name="connsiteY1008" fmla="*/ 5631 h 10000"/>
                  <a:gd name="connsiteX1009" fmla="*/ 7482 w 10000"/>
                  <a:gd name="connsiteY1009" fmla="*/ 5593 h 10000"/>
                  <a:gd name="connsiteX1010" fmla="*/ 7476 w 10000"/>
                  <a:gd name="connsiteY1010" fmla="*/ 5570 h 10000"/>
                  <a:gd name="connsiteX1011" fmla="*/ 7476 w 10000"/>
                  <a:gd name="connsiteY1011" fmla="*/ 5528 h 10000"/>
                  <a:gd name="connsiteX1012" fmla="*/ 7482 w 10000"/>
                  <a:gd name="connsiteY1012" fmla="*/ 5502 h 10000"/>
                  <a:gd name="connsiteX1013" fmla="*/ 7490 w 10000"/>
                  <a:gd name="connsiteY1013" fmla="*/ 5489 h 10000"/>
                  <a:gd name="connsiteX1014" fmla="*/ 7499 w 10000"/>
                  <a:gd name="connsiteY1014" fmla="*/ 5479 h 10000"/>
                  <a:gd name="connsiteX1015" fmla="*/ 7493 w 10000"/>
                  <a:gd name="connsiteY1015" fmla="*/ 5427 h 10000"/>
                  <a:gd name="connsiteX1016" fmla="*/ 7501 w 10000"/>
                  <a:gd name="connsiteY1016" fmla="*/ 5415 h 10000"/>
                  <a:gd name="connsiteX1017" fmla="*/ 7510 w 10000"/>
                  <a:gd name="connsiteY1017" fmla="*/ 5398 h 10000"/>
                  <a:gd name="connsiteX1018" fmla="*/ 7515 w 10000"/>
                  <a:gd name="connsiteY1018" fmla="*/ 5379 h 10000"/>
                  <a:gd name="connsiteX1019" fmla="*/ 7526 w 10000"/>
                  <a:gd name="connsiteY1019" fmla="*/ 5366 h 10000"/>
                  <a:gd name="connsiteX1020" fmla="*/ 7518 w 10000"/>
                  <a:gd name="connsiteY1020" fmla="*/ 5350 h 10000"/>
                  <a:gd name="connsiteX1021" fmla="*/ 7518 w 10000"/>
                  <a:gd name="connsiteY1021" fmla="*/ 5330 h 10000"/>
                  <a:gd name="connsiteX1022" fmla="*/ 7526 w 10000"/>
                  <a:gd name="connsiteY1022" fmla="*/ 5311 h 10000"/>
                  <a:gd name="connsiteX1023" fmla="*/ 7540 w 10000"/>
                  <a:gd name="connsiteY1023" fmla="*/ 5291 h 10000"/>
                  <a:gd name="connsiteX1024" fmla="*/ 7540 w 10000"/>
                  <a:gd name="connsiteY1024" fmla="*/ 5266 h 10000"/>
                  <a:gd name="connsiteX1025" fmla="*/ 7540 w 10000"/>
                  <a:gd name="connsiteY1025" fmla="*/ 5256 h 10000"/>
                  <a:gd name="connsiteX1026" fmla="*/ 7524 w 10000"/>
                  <a:gd name="connsiteY1026" fmla="*/ 5233 h 10000"/>
                  <a:gd name="connsiteX1027" fmla="*/ 7515 w 10000"/>
                  <a:gd name="connsiteY1027" fmla="*/ 5217 h 10000"/>
                  <a:gd name="connsiteX1028" fmla="*/ 7490 w 10000"/>
                  <a:gd name="connsiteY1028" fmla="*/ 5178 h 10000"/>
                  <a:gd name="connsiteX1029" fmla="*/ 7474 w 10000"/>
                  <a:gd name="connsiteY1029" fmla="*/ 5162 h 10000"/>
                  <a:gd name="connsiteX1030" fmla="*/ 7457 w 10000"/>
                  <a:gd name="connsiteY1030" fmla="*/ 5120 h 10000"/>
                  <a:gd name="connsiteX1031" fmla="*/ 7421 w 10000"/>
                  <a:gd name="connsiteY1031" fmla="*/ 5087 h 10000"/>
                  <a:gd name="connsiteX1032" fmla="*/ 7380 w 10000"/>
                  <a:gd name="connsiteY1032" fmla="*/ 5068 h 10000"/>
                  <a:gd name="connsiteX1033" fmla="*/ 7355 w 10000"/>
                  <a:gd name="connsiteY1033" fmla="*/ 5058 h 10000"/>
                  <a:gd name="connsiteX1034" fmla="*/ 7332 w 10000"/>
                  <a:gd name="connsiteY1034" fmla="*/ 5049 h 10000"/>
                  <a:gd name="connsiteX1035" fmla="*/ 7305 w 10000"/>
                  <a:gd name="connsiteY1035" fmla="*/ 5016 h 10000"/>
                  <a:gd name="connsiteX1036" fmla="*/ 7305 w 10000"/>
                  <a:gd name="connsiteY1036" fmla="*/ 5000 h 10000"/>
                  <a:gd name="connsiteX1037" fmla="*/ 7296 w 10000"/>
                  <a:gd name="connsiteY1037" fmla="*/ 4971 h 10000"/>
                  <a:gd name="connsiteX1038" fmla="*/ 7288 w 10000"/>
                  <a:gd name="connsiteY1038" fmla="*/ 4945 h 10000"/>
                  <a:gd name="connsiteX1039" fmla="*/ 7280 w 10000"/>
                  <a:gd name="connsiteY1039" fmla="*/ 4916 h 10000"/>
                  <a:gd name="connsiteX1040" fmla="*/ 7291 w 10000"/>
                  <a:gd name="connsiteY1040" fmla="*/ 4887 h 10000"/>
                  <a:gd name="connsiteX1041" fmla="*/ 7291 w 10000"/>
                  <a:gd name="connsiteY1041" fmla="*/ 4858 h 10000"/>
                  <a:gd name="connsiteX1042" fmla="*/ 7271 w 10000"/>
                  <a:gd name="connsiteY1042" fmla="*/ 4819 h 10000"/>
                  <a:gd name="connsiteX1043" fmla="*/ 7255 w 10000"/>
                  <a:gd name="connsiteY1043" fmla="*/ 4828 h 10000"/>
                  <a:gd name="connsiteX1044" fmla="*/ 7235 w 10000"/>
                  <a:gd name="connsiteY1044" fmla="*/ 4841 h 10000"/>
                  <a:gd name="connsiteX1045" fmla="*/ 7216 w 10000"/>
                  <a:gd name="connsiteY1045" fmla="*/ 4867 h 10000"/>
                  <a:gd name="connsiteX1046" fmla="*/ 7191 w 10000"/>
                  <a:gd name="connsiteY1046" fmla="*/ 4870 h 10000"/>
                  <a:gd name="connsiteX1047" fmla="*/ 7155 w 10000"/>
                  <a:gd name="connsiteY1047" fmla="*/ 4887 h 10000"/>
                  <a:gd name="connsiteX1048" fmla="*/ 7122 w 10000"/>
                  <a:gd name="connsiteY1048" fmla="*/ 4893 h 10000"/>
                  <a:gd name="connsiteX1049" fmla="*/ 7105 w 10000"/>
                  <a:gd name="connsiteY1049" fmla="*/ 4896 h 10000"/>
                  <a:gd name="connsiteX1050" fmla="*/ 7094 w 10000"/>
                  <a:gd name="connsiteY1050" fmla="*/ 4916 h 10000"/>
                  <a:gd name="connsiteX1051" fmla="*/ 7080 w 10000"/>
                  <a:gd name="connsiteY1051" fmla="*/ 4903 h 10000"/>
                  <a:gd name="connsiteX1052" fmla="*/ 7072 w 10000"/>
                  <a:gd name="connsiteY1052" fmla="*/ 4851 h 10000"/>
                  <a:gd name="connsiteX1053" fmla="*/ 7042 w 10000"/>
                  <a:gd name="connsiteY1053" fmla="*/ 4819 h 10000"/>
                  <a:gd name="connsiteX1054" fmla="*/ 7030 w 10000"/>
                  <a:gd name="connsiteY1054" fmla="*/ 4780 h 10000"/>
                  <a:gd name="connsiteX1055" fmla="*/ 7039 w 10000"/>
                  <a:gd name="connsiteY1055" fmla="*/ 4757 h 10000"/>
                  <a:gd name="connsiteX1056" fmla="*/ 7047 w 10000"/>
                  <a:gd name="connsiteY1056" fmla="*/ 4744 h 10000"/>
                  <a:gd name="connsiteX1057" fmla="*/ 7022 w 10000"/>
                  <a:gd name="connsiteY1057" fmla="*/ 4725 h 10000"/>
                  <a:gd name="connsiteX1058" fmla="*/ 7000 w 10000"/>
                  <a:gd name="connsiteY1058" fmla="*/ 4715 h 10000"/>
                  <a:gd name="connsiteX1059" fmla="*/ 6975 w 10000"/>
                  <a:gd name="connsiteY1059" fmla="*/ 4709 h 10000"/>
                  <a:gd name="connsiteX1060" fmla="*/ 6945 w 10000"/>
                  <a:gd name="connsiteY1060" fmla="*/ 4696 h 10000"/>
                  <a:gd name="connsiteX1061" fmla="*/ 6953 w 10000"/>
                  <a:gd name="connsiteY1061" fmla="*/ 4679 h 10000"/>
                  <a:gd name="connsiteX1062" fmla="*/ 6961 w 10000"/>
                  <a:gd name="connsiteY1062" fmla="*/ 4660 h 10000"/>
                  <a:gd name="connsiteX1063" fmla="*/ 6983 w 10000"/>
                  <a:gd name="connsiteY1063" fmla="*/ 4644 h 10000"/>
                  <a:gd name="connsiteX1064" fmla="*/ 7014 w 10000"/>
                  <a:gd name="connsiteY1064" fmla="*/ 4634 h 10000"/>
                  <a:gd name="connsiteX1065" fmla="*/ 7025 w 10000"/>
                  <a:gd name="connsiteY1065" fmla="*/ 4615 h 10000"/>
                  <a:gd name="connsiteX1066" fmla="*/ 7047 w 10000"/>
                  <a:gd name="connsiteY1066" fmla="*/ 4582 h 10000"/>
                  <a:gd name="connsiteX1067" fmla="*/ 7069 w 10000"/>
                  <a:gd name="connsiteY1067" fmla="*/ 4563 h 10000"/>
                  <a:gd name="connsiteX1068" fmla="*/ 7078 w 10000"/>
                  <a:gd name="connsiteY1068" fmla="*/ 4553 h 10000"/>
                  <a:gd name="connsiteX1069" fmla="*/ 7097 w 10000"/>
                  <a:gd name="connsiteY1069" fmla="*/ 4527 h 10000"/>
                  <a:gd name="connsiteX1070" fmla="*/ 7122 w 10000"/>
                  <a:gd name="connsiteY1070" fmla="*/ 4517 h 10000"/>
                  <a:gd name="connsiteX1071" fmla="*/ 7139 w 10000"/>
                  <a:gd name="connsiteY1071" fmla="*/ 4488 h 10000"/>
                  <a:gd name="connsiteX1072" fmla="*/ 7147 w 10000"/>
                  <a:gd name="connsiteY1072" fmla="*/ 4459 h 10000"/>
                  <a:gd name="connsiteX1073" fmla="*/ 7161 w 10000"/>
                  <a:gd name="connsiteY1073" fmla="*/ 4440 h 10000"/>
                  <a:gd name="connsiteX1074" fmla="*/ 7177 w 10000"/>
                  <a:gd name="connsiteY1074" fmla="*/ 4430 h 10000"/>
                  <a:gd name="connsiteX1075" fmla="*/ 7202 w 10000"/>
                  <a:gd name="connsiteY1075" fmla="*/ 4407 h 10000"/>
                  <a:gd name="connsiteX1076" fmla="*/ 7224 w 10000"/>
                  <a:gd name="connsiteY1076" fmla="*/ 4417 h 10000"/>
                  <a:gd name="connsiteX1077" fmla="*/ 7241 w 10000"/>
                  <a:gd name="connsiteY1077" fmla="*/ 4404 h 10000"/>
                  <a:gd name="connsiteX1078" fmla="*/ 7263 w 10000"/>
                  <a:gd name="connsiteY1078" fmla="*/ 4398 h 10000"/>
                  <a:gd name="connsiteX1079" fmla="*/ 7283 w 10000"/>
                  <a:gd name="connsiteY1079" fmla="*/ 4424 h 10000"/>
                  <a:gd name="connsiteX1080" fmla="*/ 7305 w 10000"/>
                  <a:gd name="connsiteY1080" fmla="*/ 4433 h 10000"/>
                  <a:gd name="connsiteX1081" fmla="*/ 7332 w 10000"/>
                  <a:gd name="connsiteY1081" fmla="*/ 4443 h 10000"/>
                  <a:gd name="connsiteX1082" fmla="*/ 7380 w 10000"/>
                  <a:gd name="connsiteY1082" fmla="*/ 4398 h 10000"/>
                  <a:gd name="connsiteX1083" fmla="*/ 7404 w 10000"/>
                  <a:gd name="connsiteY1083" fmla="*/ 4378 h 10000"/>
                  <a:gd name="connsiteX1084" fmla="*/ 7418 w 10000"/>
                  <a:gd name="connsiteY1084" fmla="*/ 4369 h 10000"/>
                  <a:gd name="connsiteX1085" fmla="*/ 7443 w 10000"/>
                  <a:gd name="connsiteY1085" fmla="*/ 4356 h 10000"/>
                  <a:gd name="connsiteX1086" fmla="*/ 7460 w 10000"/>
                  <a:gd name="connsiteY1086" fmla="*/ 4385 h 10000"/>
                  <a:gd name="connsiteX1087" fmla="*/ 7460 w 10000"/>
                  <a:gd name="connsiteY1087" fmla="*/ 4404 h 10000"/>
                  <a:gd name="connsiteX1088" fmla="*/ 7499 w 10000"/>
                  <a:gd name="connsiteY1088" fmla="*/ 4417 h 10000"/>
                  <a:gd name="connsiteX1089" fmla="*/ 7515 w 10000"/>
                  <a:gd name="connsiteY1089" fmla="*/ 4414 h 10000"/>
                  <a:gd name="connsiteX1090" fmla="*/ 7565 w 10000"/>
                  <a:gd name="connsiteY1090" fmla="*/ 4385 h 10000"/>
                  <a:gd name="connsiteX1091" fmla="*/ 7579 w 10000"/>
                  <a:gd name="connsiteY1091" fmla="*/ 4346 h 10000"/>
                  <a:gd name="connsiteX1092" fmla="*/ 7582 w 10000"/>
                  <a:gd name="connsiteY1092" fmla="*/ 4317 h 10000"/>
                  <a:gd name="connsiteX1093" fmla="*/ 7590 w 10000"/>
                  <a:gd name="connsiteY1093" fmla="*/ 4301 h 10000"/>
                  <a:gd name="connsiteX1094" fmla="*/ 7612 w 10000"/>
                  <a:gd name="connsiteY1094" fmla="*/ 4271 h 10000"/>
                  <a:gd name="connsiteX1095" fmla="*/ 7623 w 10000"/>
                  <a:gd name="connsiteY1095" fmla="*/ 4262 h 10000"/>
                  <a:gd name="connsiteX1096" fmla="*/ 7634 w 10000"/>
                  <a:gd name="connsiteY1096" fmla="*/ 4245 h 10000"/>
                  <a:gd name="connsiteX1097" fmla="*/ 7645 w 10000"/>
                  <a:gd name="connsiteY1097" fmla="*/ 4265 h 10000"/>
                  <a:gd name="connsiteX1098" fmla="*/ 7670 w 10000"/>
                  <a:gd name="connsiteY1098" fmla="*/ 4284 h 10000"/>
                  <a:gd name="connsiteX1099" fmla="*/ 7701 w 10000"/>
                  <a:gd name="connsiteY1099" fmla="*/ 4275 h 10000"/>
                  <a:gd name="connsiteX1100" fmla="*/ 7717 w 10000"/>
                  <a:gd name="connsiteY1100" fmla="*/ 4275 h 10000"/>
                  <a:gd name="connsiteX1101" fmla="*/ 7740 w 10000"/>
                  <a:gd name="connsiteY1101" fmla="*/ 4284 h 10000"/>
                  <a:gd name="connsiteX1102" fmla="*/ 7767 w 10000"/>
                  <a:gd name="connsiteY1102" fmla="*/ 4284 h 10000"/>
                  <a:gd name="connsiteX1103" fmla="*/ 7895 w 10000"/>
                  <a:gd name="connsiteY1103" fmla="*/ 4207 h 10000"/>
                  <a:gd name="connsiteX1104" fmla="*/ 7895 w 10000"/>
                  <a:gd name="connsiteY1104" fmla="*/ 4187 h 10000"/>
                  <a:gd name="connsiteX1105" fmla="*/ 7895 w 10000"/>
                  <a:gd name="connsiteY1105" fmla="*/ 4171 h 10000"/>
                  <a:gd name="connsiteX1106" fmla="*/ 7903 w 10000"/>
                  <a:gd name="connsiteY1106" fmla="*/ 4148 h 10000"/>
                  <a:gd name="connsiteX1107" fmla="*/ 7917 w 10000"/>
                  <a:gd name="connsiteY1107" fmla="*/ 4158 h 10000"/>
                  <a:gd name="connsiteX1108" fmla="*/ 7967 w 10000"/>
                  <a:gd name="connsiteY1108" fmla="*/ 4203 h 10000"/>
                  <a:gd name="connsiteX1109" fmla="*/ 7994 w 10000"/>
                  <a:gd name="connsiteY1109" fmla="*/ 4203 h 10000"/>
                  <a:gd name="connsiteX1110" fmla="*/ 8064 w 10000"/>
                  <a:gd name="connsiteY1110" fmla="*/ 4242 h 10000"/>
                  <a:gd name="connsiteX1111" fmla="*/ 8083 w 10000"/>
                  <a:gd name="connsiteY1111" fmla="*/ 4245 h 10000"/>
                  <a:gd name="connsiteX1112" fmla="*/ 8105 w 10000"/>
                  <a:gd name="connsiteY1112" fmla="*/ 4226 h 10000"/>
                  <a:gd name="connsiteX1113" fmla="*/ 8136 w 10000"/>
                  <a:gd name="connsiteY1113" fmla="*/ 4187 h 10000"/>
                  <a:gd name="connsiteX1114" fmla="*/ 8161 w 10000"/>
                  <a:gd name="connsiteY1114" fmla="*/ 4168 h 10000"/>
                  <a:gd name="connsiteX1115" fmla="*/ 8172 w 10000"/>
                  <a:gd name="connsiteY1115" fmla="*/ 4161 h 10000"/>
                  <a:gd name="connsiteX1116" fmla="*/ 8208 w 10000"/>
                  <a:gd name="connsiteY1116" fmla="*/ 4168 h 10000"/>
                  <a:gd name="connsiteX1117" fmla="*/ 8235 w 10000"/>
                  <a:gd name="connsiteY1117" fmla="*/ 4168 h 10000"/>
                  <a:gd name="connsiteX1118" fmla="*/ 8258 w 10000"/>
                  <a:gd name="connsiteY1118" fmla="*/ 4152 h 10000"/>
                  <a:gd name="connsiteX1119" fmla="*/ 8283 w 10000"/>
                  <a:gd name="connsiteY1119" fmla="*/ 4152 h 10000"/>
                  <a:gd name="connsiteX1120" fmla="*/ 8299 w 10000"/>
                  <a:gd name="connsiteY1120" fmla="*/ 4132 h 10000"/>
                  <a:gd name="connsiteX1121" fmla="*/ 8316 w 10000"/>
                  <a:gd name="connsiteY1121" fmla="*/ 4113 h 10000"/>
                  <a:gd name="connsiteX1122" fmla="*/ 8330 w 10000"/>
                  <a:gd name="connsiteY1122" fmla="*/ 4084 h 10000"/>
                  <a:gd name="connsiteX1123" fmla="*/ 8341 w 10000"/>
                  <a:gd name="connsiteY1123" fmla="*/ 4058 h 10000"/>
                  <a:gd name="connsiteX1124" fmla="*/ 8349 w 10000"/>
                  <a:gd name="connsiteY1124" fmla="*/ 4064 h 10000"/>
                  <a:gd name="connsiteX1125" fmla="*/ 8366 w 10000"/>
                  <a:gd name="connsiteY1125" fmla="*/ 4067 h 10000"/>
                  <a:gd name="connsiteX1126" fmla="*/ 8374 w 10000"/>
                  <a:gd name="connsiteY1126" fmla="*/ 4084 h 10000"/>
                  <a:gd name="connsiteX1127" fmla="*/ 8402 w 10000"/>
                  <a:gd name="connsiteY1127" fmla="*/ 4054 h 10000"/>
                  <a:gd name="connsiteX1128" fmla="*/ 8427 w 10000"/>
                  <a:gd name="connsiteY1128" fmla="*/ 4028 h 10000"/>
                  <a:gd name="connsiteX1129" fmla="*/ 8438 w 10000"/>
                  <a:gd name="connsiteY1129" fmla="*/ 4025 h 10000"/>
                  <a:gd name="connsiteX1130" fmla="*/ 8468 w 10000"/>
                  <a:gd name="connsiteY1130" fmla="*/ 4006 h 10000"/>
                  <a:gd name="connsiteX1131" fmla="*/ 8485 w 10000"/>
                  <a:gd name="connsiteY1131" fmla="*/ 3999 h 10000"/>
                  <a:gd name="connsiteX1132" fmla="*/ 8493 w 10000"/>
                  <a:gd name="connsiteY1132" fmla="*/ 4025 h 10000"/>
                  <a:gd name="connsiteX1133" fmla="*/ 8515 w 10000"/>
                  <a:gd name="connsiteY1133" fmla="*/ 4028 h 10000"/>
                  <a:gd name="connsiteX1134" fmla="*/ 8543 w 10000"/>
                  <a:gd name="connsiteY1134" fmla="*/ 4009 h 10000"/>
                  <a:gd name="connsiteX1135" fmla="*/ 8551 w 10000"/>
                  <a:gd name="connsiteY1135" fmla="*/ 3990 h 10000"/>
                  <a:gd name="connsiteX1136" fmla="*/ 8582 w 10000"/>
                  <a:gd name="connsiteY1136" fmla="*/ 3977 h 10000"/>
                  <a:gd name="connsiteX1137" fmla="*/ 8596 w 10000"/>
                  <a:gd name="connsiteY1137" fmla="*/ 3977 h 10000"/>
                  <a:gd name="connsiteX1138" fmla="*/ 8607 w 10000"/>
                  <a:gd name="connsiteY1138" fmla="*/ 3980 h 10000"/>
                  <a:gd name="connsiteX1139" fmla="*/ 8645 w 10000"/>
                  <a:gd name="connsiteY1139" fmla="*/ 3970 h 10000"/>
                  <a:gd name="connsiteX1140" fmla="*/ 8654 w 10000"/>
                  <a:gd name="connsiteY1140" fmla="*/ 3951 h 10000"/>
                  <a:gd name="connsiteX1141" fmla="*/ 8670 w 10000"/>
                  <a:gd name="connsiteY1141" fmla="*/ 3935 h 10000"/>
                  <a:gd name="connsiteX1142" fmla="*/ 8695 w 10000"/>
                  <a:gd name="connsiteY1142" fmla="*/ 3935 h 10000"/>
                  <a:gd name="connsiteX1143" fmla="*/ 8704 w 10000"/>
                  <a:gd name="connsiteY1143" fmla="*/ 3951 h 10000"/>
                  <a:gd name="connsiteX1144" fmla="*/ 8717 w 10000"/>
                  <a:gd name="connsiteY1144" fmla="*/ 3964 h 10000"/>
                  <a:gd name="connsiteX1145" fmla="*/ 8751 w 10000"/>
                  <a:gd name="connsiteY1145" fmla="*/ 3951 h 10000"/>
                  <a:gd name="connsiteX1146" fmla="*/ 8776 w 10000"/>
                  <a:gd name="connsiteY1146" fmla="*/ 3935 h 10000"/>
                  <a:gd name="connsiteX1147" fmla="*/ 8798 w 10000"/>
                  <a:gd name="connsiteY1147" fmla="*/ 3925 h 10000"/>
                  <a:gd name="connsiteX1148" fmla="*/ 8806 w 10000"/>
                  <a:gd name="connsiteY1148" fmla="*/ 3892 h 10000"/>
                  <a:gd name="connsiteX1149" fmla="*/ 8814 w 10000"/>
                  <a:gd name="connsiteY1149" fmla="*/ 3876 h 10000"/>
                  <a:gd name="connsiteX1150" fmla="*/ 8839 w 10000"/>
                  <a:gd name="connsiteY1150" fmla="*/ 3873 h 10000"/>
                  <a:gd name="connsiteX1151" fmla="*/ 8842 w 10000"/>
                  <a:gd name="connsiteY1151" fmla="*/ 3876 h 10000"/>
                  <a:gd name="connsiteX1152" fmla="*/ 8856 w 10000"/>
                  <a:gd name="connsiteY1152" fmla="*/ 3863 h 10000"/>
                  <a:gd name="connsiteX1153" fmla="*/ 8856 w 10000"/>
                  <a:gd name="connsiteY1153" fmla="*/ 3841 h 10000"/>
                  <a:gd name="connsiteX1154" fmla="*/ 8870 w 10000"/>
                  <a:gd name="connsiteY1154" fmla="*/ 3821 h 10000"/>
                  <a:gd name="connsiteX1155" fmla="*/ 8903 w 10000"/>
                  <a:gd name="connsiteY1155" fmla="*/ 3802 h 10000"/>
                  <a:gd name="connsiteX1156" fmla="*/ 8914 w 10000"/>
                  <a:gd name="connsiteY1156" fmla="*/ 3782 h 10000"/>
                  <a:gd name="connsiteX1157" fmla="*/ 8939 w 10000"/>
                  <a:gd name="connsiteY1157" fmla="*/ 3782 h 10000"/>
                  <a:gd name="connsiteX1158" fmla="*/ 8961 w 10000"/>
                  <a:gd name="connsiteY1158" fmla="*/ 3779 h 10000"/>
                  <a:gd name="connsiteX1159" fmla="*/ 8983 w 10000"/>
                  <a:gd name="connsiteY1159" fmla="*/ 3760 h 10000"/>
                  <a:gd name="connsiteX1160" fmla="*/ 9003 w 10000"/>
                  <a:gd name="connsiteY1160" fmla="*/ 3763 h 10000"/>
                  <a:gd name="connsiteX1161" fmla="*/ 9019 w 10000"/>
                  <a:gd name="connsiteY1161" fmla="*/ 3779 h 10000"/>
                  <a:gd name="connsiteX1162" fmla="*/ 9050 w 10000"/>
                  <a:gd name="connsiteY1162" fmla="*/ 3812 h 10000"/>
                  <a:gd name="connsiteX1163" fmla="*/ 9080 w 10000"/>
                  <a:gd name="connsiteY1163" fmla="*/ 3831 h 10000"/>
                  <a:gd name="connsiteX1164" fmla="*/ 9097 w 10000"/>
                  <a:gd name="connsiteY1164" fmla="*/ 3867 h 10000"/>
                  <a:gd name="connsiteX1165" fmla="*/ 9114 w 10000"/>
                  <a:gd name="connsiteY1165" fmla="*/ 3902 h 10000"/>
                  <a:gd name="connsiteX1166" fmla="*/ 9122 w 10000"/>
                  <a:gd name="connsiteY1166" fmla="*/ 3935 h 10000"/>
                  <a:gd name="connsiteX1167" fmla="*/ 9125 w 10000"/>
                  <a:gd name="connsiteY1167" fmla="*/ 3964 h 10000"/>
                  <a:gd name="connsiteX1168" fmla="*/ 9130 w 10000"/>
                  <a:gd name="connsiteY1168" fmla="*/ 3999 h 10000"/>
                  <a:gd name="connsiteX1169" fmla="*/ 9130 w 10000"/>
                  <a:gd name="connsiteY1169" fmla="*/ 4054 h 10000"/>
                  <a:gd name="connsiteX1170" fmla="*/ 9155 w 10000"/>
                  <a:gd name="connsiteY1170" fmla="*/ 4093 h 10000"/>
                  <a:gd name="connsiteX1171" fmla="*/ 9169 w 10000"/>
                  <a:gd name="connsiteY1171" fmla="*/ 4090 h 10000"/>
                  <a:gd name="connsiteX1172" fmla="*/ 9211 w 10000"/>
                  <a:gd name="connsiteY1172" fmla="*/ 4077 h 10000"/>
                  <a:gd name="connsiteX1173" fmla="*/ 9244 w 10000"/>
                  <a:gd name="connsiteY1173" fmla="*/ 4077 h 10000"/>
                  <a:gd name="connsiteX1174" fmla="*/ 9252 w 10000"/>
                  <a:gd name="connsiteY1174" fmla="*/ 4103 h 10000"/>
                  <a:gd name="connsiteX1175" fmla="*/ 9258 w 10000"/>
                  <a:gd name="connsiteY1175" fmla="*/ 4148 h 10000"/>
                  <a:gd name="connsiteX1176" fmla="*/ 9269 w 10000"/>
                  <a:gd name="connsiteY1176" fmla="*/ 4158 h 10000"/>
                  <a:gd name="connsiteX1177" fmla="*/ 9294 w 10000"/>
                  <a:gd name="connsiteY1177" fmla="*/ 4158 h 10000"/>
                  <a:gd name="connsiteX1178" fmla="*/ 9319 w 10000"/>
                  <a:gd name="connsiteY1178" fmla="*/ 4168 h 10000"/>
                  <a:gd name="connsiteX1179" fmla="*/ 9346 w 10000"/>
                  <a:gd name="connsiteY1179" fmla="*/ 4190 h 10000"/>
                  <a:gd name="connsiteX1180" fmla="*/ 9357 w 10000"/>
                  <a:gd name="connsiteY1180" fmla="*/ 4168 h 10000"/>
                  <a:gd name="connsiteX1181" fmla="*/ 9371 w 10000"/>
                  <a:gd name="connsiteY1181" fmla="*/ 4132 h 10000"/>
                  <a:gd name="connsiteX1182" fmla="*/ 9391 w 10000"/>
                  <a:gd name="connsiteY1182" fmla="*/ 4113 h 10000"/>
                  <a:gd name="connsiteX1183" fmla="*/ 9407 w 10000"/>
                  <a:gd name="connsiteY1183" fmla="*/ 4103 h 10000"/>
                  <a:gd name="connsiteX1184" fmla="*/ 9435 w 10000"/>
                  <a:gd name="connsiteY1184" fmla="*/ 4100 h 10000"/>
                  <a:gd name="connsiteX1185" fmla="*/ 9460 w 10000"/>
                  <a:gd name="connsiteY1185" fmla="*/ 4084 h 10000"/>
                  <a:gd name="connsiteX1186" fmla="*/ 9485 w 10000"/>
                  <a:gd name="connsiteY1186" fmla="*/ 4067 h 10000"/>
                  <a:gd name="connsiteX1187" fmla="*/ 9496 w 10000"/>
                  <a:gd name="connsiteY1187" fmla="*/ 4054 h 10000"/>
                  <a:gd name="connsiteX1188" fmla="*/ 9526 w 10000"/>
                  <a:gd name="connsiteY1188" fmla="*/ 4048 h 10000"/>
                  <a:gd name="connsiteX1189" fmla="*/ 9557 w 10000"/>
                  <a:gd name="connsiteY1189" fmla="*/ 4038 h 10000"/>
                  <a:gd name="connsiteX1190" fmla="*/ 9584 w 10000"/>
                  <a:gd name="connsiteY1190" fmla="*/ 4019 h 10000"/>
                  <a:gd name="connsiteX1191" fmla="*/ 9623 w 10000"/>
                  <a:gd name="connsiteY1191" fmla="*/ 4016 h 10000"/>
                  <a:gd name="connsiteX1192" fmla="*/ 9648 w 10000"/>
                  <a:gd name="connsiteY1192" fmla="*/ 4009 h 10000"/>
                  <a:gd name="connsiteX1193" fmla="*/ 9673 w 10000"/>
                  <a:gd name="connsiteY1193" fmla="*/ 4019 h 10000"/>
                  <a:gd name="connsiteX1194" fmla="*/ 9712 w 10000"/>
                  <a:gd name="connsiteY1194" fmla="*/ 4038 h 10000"/>
                  <a:gd name="connsiteX1195" fmla="*/ 9742 w 10000"/>
                  <a:gd name="connsiteY1195" fmla="*/ 4074 h 10000"/>
                  <a:gd name="connsiteX1196" fmla="*/ 9776 w 10000"/>
                  <a:gd name="connsiteY1196" fmla="*/ 4093 h 10000"/>
                  <a:gd name="connsiteX1197" fmla="*/ 9814 w 10000"/>
                  <a:gd name="connsiteY1197" fmla="*/ 4109 h 10000"/>
                  <a:gd name="connsiteX1198" fmla="*/ 9859 w 10000"/>
                  <a:gd name="connsiteY1198" fmla="*/ 4119 h 10000"/>
                  <a:gd name="connsiteX1199" fmla="*/ 9898 w 10000"/>
                  <a:gd name="connsiteY1199" fmla="*/ 4122 h 10000"/>
                  <a:gd name="connsiteX1200" fmla="*/ 9931 w 10000"/>
                  <a:gd name="connsiteY1200" fmla="*/ 4109 h 10000"/>
                  <a:gd name="connsiteX1201" fmla="*/ 9956 w 10000"/>
                  <a:gd name="connsiteY1201" fmla="*/ 4100 h 10000"/>
                  <a:gd name="connsiteX1202" fmla="*/ 9981 w 10000"/>
                  <a:gd name="connsiteY1202" fmla="*/ 4067 h 10000"/>
                  <a:gd name="connsiteX1203" fmla="*/ 9994 w 10000"/>
                  <a:gd name="connsiteY1203" fmla="*/ 4035 h 10000"/>
                  <a:gd name="connsiteX1204" fmla="*/ 10000 w 10000"/>
                  <a:gd name="connsiteY1204" fmla="*/ 3996 h 10000"/>
                  <a:gd name="connsiteX1205" fmla="*/ 9994 w 10000"/>
                  <a:gd name="connsiteY1205" fmla="*/ 3941 h 10000"/>
                  <a:gd name="connsiteX1206" fmla="*/ 9986 w 10000"/>
                  <a:gd name="connsiteY1206" fmla="*/ 3905 h 10000"/>
                  <a:gd name="connsiteX1207" fmla="*/ 9981 w 10000"/>
                  <a:gd name="connsiteY1207" fmla="*/ 3857 h 10000"/>
                  <a:gd name="connsiteX1208" fmla="*/ 9989 w 10000"/>
                  <a:gd name="connsiteY1208" fmla="*/ 3837 h 10000"/>
                  <a:gd name="connsiteX1209" fmla="*/ 9989 w 10000"/>
                  <a:gd name="connsiteY1209" fmla="*/ 3812 h 10000"/>
                  <a:gd name="connsiteX1210" fmla="*/ 9981 w 10000"/>
                  <a:gd name="connsiteY1210" fmla="*/ 3792 h 10000"/>
                  <a:gd name="connsiteX1211" fmla="*/ 9970 w 10000"/>
                  <a:gd name="connsiteY1211" fmla="*/ 3763 h 10000"/>
                  <a:gd name="connsiteX1212" fmla="*/ 9945 w 10000"/>
                  <a:gd name="connsiteY1212" fmla="*/ 3705 h 10000"/>
                  <a:gd name="connsiteX1213" fmla="*/ 9931 w 10000"/>
                  <a:gd name="connsiteY1213" fmla="*/ 3659 h 10000"/>
                  <a:gd name="connsiteX1214" fmla="*/ 9903 w 10000"/>
                  <a:gd name="connsiteY1214" fmla="*/ 3640 h 10000"/>
                  <a:gd name="connsiteX1215" fmla="*/ 9881 w 10000"/>
                  <a:gd name="connsiteY1215" fmla="*/ 3620 h 10000"/>
                  <a:gd name="connsiteX1216" fmla="*/ 9856 w 10000"/>
                  <a:gd name="connsiteY1216" fmla="*/ 3595 h 10000"/>
                  <a:gd name="connsiteX1217" fmla="*/ 9817 w 10000"/>
                  <a:gd name="connsiteY1217" fmla="*/ 3562 h 10000"/>
                  <a:gd name="connsiteX1218" fmla="*/ 9795 w 10000"/>
                  <a:gd name="connsiteY1218" fmla="*/ 3546 h 10000"/>
                  <a:gd name="connsiteX1219" fmla="*/ 9778 w 10000"/>
                  <a:gd name="connsiteY1219" fmla="*/ 3527 h 10000"/>
                  <a:gd name="connsiteX1220" fmla="*/ 9745 w 10000"/>
                  <a:gd name="connsiteY1220" fmla="*/ 3501 h 10000"/>
                  <a:gd name="connsiteX1221" fmla="*/ 9726 w 10000"/>
                  <a:gd name="connsiteY1221" fmla="*/ 3488 h 10000"/>
                  <a:gd name="connsiteX1222" fmla="*/ 9704 w 10000"/>
                  <a:gd name="connsiteY1222" fmla="*/ 3472 h 10000"/>
                  <a:gd name="connsiteX1223" fmla="*/ 9695 w 10000"/>
                  <a:gd name="connsiteY1223" fmla="*/ 3468 h 10000"/>
                  <a:gd name="connsiteX1224" fmla="*/ 9690 w 10000"/>
                  <a:gd name="connsiteY1224" fmla="*/ 3459 h 10000"/>
                  <a:gd name="connsiteX1225" fmla="*/ 9673 w 10000"/>
                  <a:gd name="connsiteY1225" fmla="*/ 3449 h 10000"/>
                  <a:gd name="connsiteX1226" fmla="*/ 9665 w 10000"/>
                  <a:gd name="connsiteY1226" fmla="*/ 3442 h 10000"/>
                  <a:gd name="connsiteX1227" fmla="*/ 9654 w 10000"/>
                  <a:gd name="connsiteY1227" fmla="*/ 3449 h 10000"/>
                  <a:gd name="connsiteX1228" fmla="*/ 9521 w 10000"/>
                  <a:gd name="connsiteY1228" fmla="*/ 3394 h 10000"/>
                  <a:gd name="connsiteX1229" fmla="*/ 9510 w 10000"/>
                  <a:gd name="connsiteY1229" fmla="*/ 3368 h 10000"/>
                  <a:gd name="connsiteX1230" fmla="*/ 9496 w 10000"/>
                  <a:gd name="connsiteY1230" fmla="*/ 3287 h 10000"/>
                  <a:gd name="connsiteX1231" fmla="*/ 9488 w 10000"/>
                  <a:gd name="connsiteY1231" fmla="*/ 3216 h 10000"/>
                  <a:gd name="connsiteX1232" fmla="*/ 9493 w 10000"/>
                  <a:gd name="connsiteY1232" fmla="*/ 3174 h 10000"/>
                  <a:gd name="connsiteX1233" fmla="*/ 9501 w 10000"/>
                  <a:gd name="connsiteY1233" fmla="*/ 3128 h 10000"/>
                  <a:gd name="connsiteX1234" fmla="*/ 9488 w 10000"/>
                  <a:gd name="connsiteY1234" fmla="*/ 3025 h 10000"/>
                  <a:gd name="connsiteX1235" fmla="*/ 9446 w 10000"/>
                  <a:gd name="connsiteY1235" fmla="*/ 2931 h 10000"/>
                  <a:gd name="connsiteX1236" fmla="*/ 9382 w 10000"/>
                  <a:gd name="connsiteY1236" fmla="*/ 2837 h 10000"/>
                  <a:gd name="connsiteX1237" fmla="*/ 9316 w 10000"/>
                  <a:gd name="connsiteY1237" fmla="*/ 2753 h 10000"/>
                  <a:gd name="connsiteX1238" fmla="*/ 9294 w 10000"/>
                  <a:gd name="connsiteY1238" fmla="*/ 2655 h 10000"/>
                  <a:gd name="connsiteX1239" fmla="*/ 9213 w 10000"/>
                  <a:gd name="connsiteY1239" fmla="*/ 2328 h 10000"/>
                  <a:gd name="connsiteX1240" fmla="*/ 9172 w 10000"/>
                  <a:gd name="connsiteY1240" fmla="*/ 2286 h 10000"/>
                  <a:gd name="connsiteX1241" fmla="*/ 9019 w 10000"/>
                  <a:gd name="connsiteY1241" fmla="*/ 2082 h 10000"/>
                  <a:gd name="connsiteX1242" fmla="*/ 8906 w 10000"/>
                  <a:gd name="connsiteY1242" fmla="*/ 1946 h 10000"/>
                  <a:gd name="connsiteX1243" fmla="*/ 8801 w 10000"/>
                  <a:gd name="connsiteY1243" fmla="*/ 1778 h 10000"/>
                  <a:gd name="connsiteX1244" fmla="*/ 8806 w 10000"/>
                  <a:gd name="connsiteY1244" fmla="*/ 1713 h 10000"/>
                  <a:gd name="connsiteX1245" fmla="*/ 8809 w 10000"/>
                  <a:gd name="connsiteY1245" fmla="*/ 1703 h 10000"/>
                  <a:gd name="connsiteX1246" fmla="*/ 8817 w 10000"/>
                  <a:gd name="connsiteY1246" fmla="*/ 1713 h 10000"/>
                  <a:gd name="connsiteX1247" fmla="*/ 8834 w 10000"/>
                  <a:gd name="connsiteY1247" fmla="*/ 1729 h 10000"/>
                  <a:gd name="connsiteX1248" fmla="*/ 8839 w 10000"/>
                  <a:gd name="connsiteY1248" fmla="*/ 1729 h 10000"/>
                  <a:gd name="connsiteX1249" fmla="*/ 8848 w 10000"/>
                  <a:gd name="connsiteY1249" fmla="*/ 1723 h 10000"/>
                  <a:gd name="connsiteX1250" fmla="*/ 8850 w 10000"/>
                  <a:gd name="connsiteY1250" fmla="*/ 1703 h 10000"/>
                  <a:gd name="connsiteX1251" fmla="*/ 8850 w 10000"/>
                  <a:gd name="connsiteY1251" fmla="*/ 1684 h 10000"/>
                  <a:gd name="connsiteX1252" fmla="*/ 8850 w 10000"/>
                  <a:gd name="connsiteY1252" fmla="*/ 1648 h 10000"/>
                  <a:gd name="connsiteX1253" fmla="*/ 8881 w 10000"/>
                  <a:gd name="connsiteY1253" fmla="*/ 1571 h 10000"/>
                  <a:gd name="connsiteX1254" fmla="*/ 8895 w 10000"/>
                  <a:gd name="connsiteY1254" fmla="*/ 1541 h 10000"/>
                  <a:gd name="connsiteX1255" fmla="*/ 8895 w 10000"/>
                  <a:gd name="connsiteY1255" fmla="*/ 1525 h 10000"/>
                  <a:gd name="connsiteX1256" fmla="*/ 8881 w 10000"/>
                  <a:gd name="connsiteY1256" fmla="*/ 1516 h 10000"/>
                  <a:gd name="connsiteX1257" fmla="*/ 8864 w 10000"/>
                  <a:gd name="connsiteY1257" fmla="*/ 1522 h 10000"/>
                  <a:gd name="connsiteX1258" fmla="*/ 8850 w 10000"/>
                  <a:gd name="connsiteY1258" fmla="*/ 1535 h 10000"/>
                  <a:gd name="connsiteX1259" fmla="*/ 8834 w 10000"/>
                  <a:gd name="connsiteY1259" fmla="*/ 1571 h 10000"/>
                  <a:gd name="connsiteX1260" fmla="*/ 8825 w 10000"/>
                  <a:gd name="connsiteY1260" fmla="*/ 1587 h 10000"/>
                  <a:gd name="connsiteX1261" fmla="*/ 8776 w 10000"/>
                  <a:gd name="connsiteY1261" fmla="*/ 1571 h 10000"/>
                  <a:gd name="connsiteX1262" fmla="*/ 8745 w 10000"/>
                  <a:gd name="connsiteY1262" fmla="*/ 1580 h 10000"/>
                  <a:gd name="connsiteX1263" fmla="*/ 8720 w 10000"/>
                  <a:gd name="connsiteY1263" fmla="*/ 1587 h 10000"/>
                  <a:gd name="connsiteX1264" fmla="*/ 8709 w 10000"/>
                  <a:gd name="connsiteY1264" fmla="*/ 1609 h 10000"/>
                  <a:gd name="connsiteX1265" fmla="*/ 8693 w 10000"/>
                  <a:gd name="connsiteY1265" fmla="*/ 1616 h 10000"/>
                  <a:gd name="connsiteX1266" fmla="*/ 8684 w 10000"/>
                  <a:gd name="connsiteY1266" fmla="*/ 1639 h 10000"/>
                  <a:gd name="connsiteX1267" fmla="*/ 8684 w 10000"/>
                  <a:gd name="connsiteY1267" fmla="*/ 1658 h 10000"/>
                  <a:gd name="connsiteX1268" fmla="*/ 8665 w 10000"/>
                  <a:gd name="connsiteY1268" fmla="*/ 1655 h 10000"/>
                  <a:gd name="connsiteX1269" fmla="*/ 8665 w 10000"/>
                  <a:gd name="connsiteY1269" fmla="*/ 1645 h 10000"/>
                  <a:gd name="connsiteX1270" fmla="*/ 8665 w 10000"/>
                  <a:gd name="connsiteY1270" fmla="*/ 1626 h 10000"/>
                  <a:gd name="connsiteX1271" fmla="*/ 8676 w 10000"/>
                  <a:gd name="connsiteY1271" fmla="*/ 1609 h 10000"/>
                  <a:gd name="connsiteX1272" fmla="*/ 8679 w 10000"/>
                  <a:gd name="connsiteY1272" fmla="*/ 1597 h 10000"/>
                  <a:gd name="connsiteX1273" fmla="*/ 8687 w 10000"/>
                  <a:gd name="connsiteY1273" fmla="*/ 1577 h 10000"/>
                  <a:gd name="connsiteX1274" fmla="*/ 8695 w 10000"/>
                  <a:gd name="connsiteY1274" fmla="*/ 1554 h 10000"/>
                  <a:gd name="connsiteX1275" fmla="*/ 8709 w 10000"/>
                  <a:gd name="connsiteY1275" fmla="*/ 1532 h 10000"/>
                  <a:gd name="connsiteX1276" fmla="*/ 8704 w 10000"/>
                  <a:gd name="connsiteY1276" fmla="*/ 1512 h 10000"/>
                  <a:gd name="connsiteX1277" fmla="*/ 8695 w 10000"/>
                  <a:gd name="connsiteY1277" fmla="*/ 1503 h 10000"/>
                  <a:gd name="connsiteX1278" fmla="*/ 8684 w 10000"/>
                  <a:gd name="connsiteY1278" fmla="*/ 1503 h 10000"/>
                  <a:gd name="connsiteX1279" fmla="*/ 8670 w 10000"/>
                  <a:gd name="connsiteY1279" fmla="*/ 1525 h 10000"/>
                  <a:gd name="connsiteX1280" fmla="*/ 8665 w 10000"/>
                  <a:gd name="connsiteY1280" fmla="*/ 1545 h 10000"/>
                  <a:gd name="connsiteX1281" fmla="*/ 8654 w 10000"/>
                  <a:gd name="connsiteY1281" fmla="*/ 1567 h 10000"/>
                  <a:gd name="connsiteX1282" fmla="*/ 8648 w 10000"/>
                  <a:gd name="connsiteY1282" fmla="*/ 1587 h 10000"/>
                  <a:gd name="connsiteX1283" fmla="*/ 8640 w 10000"/>
                  <a:gd name="connsiteY1283" fmla="*/ 1629 h 10000"/>
                  <a:gd name="connsiteX1284" fmla="*/ 8620 w 10000"/>
                  <a:gd name="connsiteY1284" fmla="*/ 1635 h 10000"/>
                  <a:gd name="connsiteX1285" fmla="*/ 8612 w 10000"/>
                  <a:gd name="connsiteY1285" fmla="*/ 1635 h 10000"/>
                  <a:gd name="connsiteX1286" fmla="*/ 8604 w 10000"/>
                  <a:gd name="connsiteY1286" fmla="*/ 1626 h 10000"/>
                  <a:gd name="connsiteX1287" fmla="*/ 8596 w 10000"/>
                  <a:gd name="connsiteY1287" fmla="*/ 1616 h 10000"/>
                  <a:gd name="connsiteX1288" fmla="*/ 8596 w 10000"/>
                  <a:gd name="connsiteY1288" fmla="*/ 1580 h 10000"/>
                  <a:gd name="connsiteX1289" fmla="*/ 8587 w 10000"/>
                  <a:gd name="connsiteY1289" fmla="*/ 1545 h 10000"/>
                  <a:gd name="connsiteX1290" fmla="*/ 8565 w 10000"/>
                  <a:gd name="connsiteY1290" fmla="*/ 1516 h 10000"/>
                  <a:gd name="connsiteX1291" fmla="*/ 8543 w 10000"/>
                  <a:gd name="connsiteY1291" fmla="*/ 1512 h 10000"/>
                  <a:gd name="connsiteX1292" fmla="*/ 8518 w 10000"/>
                  <a:gd name="connsiteY1292" fmla="*/ 1532 h 10000"/>
                  <a:gd name="connsiteX1293" fmla="*/ 8476 w 10000"/>
                  <a:gd name="connsiteY1293" fmla="*/ 1567 h 10000"/>
                  <a:gd name="connsiteX1294" fmla="*/ 8454 w 10000"/>
                  <a:gd name="connsiteY1294" fmla="*/ 1551 h 10000"/>
                  <a:gd name="connsiteX1295" fmla="*/ 8402 w 10000"/>
                  <a:gd name="connsiteY1295" fmla="*/ 1493 h 10000"/>
                  <a:gd name="connsiteX1296" fmla="*/ 8371 w 10000"/>
                  <a:gd name="connsiteY1296" fmla="*/ 1428 h 10000"/>
                  <a:gd name="connsiteX1297" fmla="*/ 8072 w 10000"/>
                  <a:gd name="connsiteY1297" fmla="*/ 1422 h 10000"/>
                  <a:gd name="connsiteX1298" fmla="*/ 7823 w 10000"/>
                  <a:gd name="connsiteY1298" fmla="*/ 1279 h 10000"/>
                  <a:gd name="connsiteX1299" fmla="*/ 7587 w 10000"/>
                  <a:gd name="connsiteY1299" fmla="*/ 1133 h 10000"/>
                  <a:gd name="connsiteX1300" fmla="*/ 7526 w 10000"/>
                  <a:gd name="connsiteY1300" fmla="*/ 1098 h 10000"/>
                  <a:gd name="connsiteX1301" fmla="*/ 7346 w 10000"/>
                  <a:gd name="connsiteY1301" fmla="*/ 991 h 10000"/>
                  <a:gd name="connsiteX1302" fmla="*/ 7321 w 10000"/>
                  <a:gd name="connsiteY1302" fmla="*/ 959 h 10000"/>
                  <a:gd name="connsiteX1303" fmla="*/ 7307 w 10000"/>
                  <a:gd name="connsiteY1303" fmla="*/ 871 h 10000"/>
                  <a:gd name="connsiteX1304" fmla="*/ 7224 w 10000"/>
                  <a:gd name="connsiteY1304" fmla="*/ 816 h 10000"/>
                  <a:gd name="connsiteX1305" fmla="*/ 7147 w 10000"/>
                  <a:gd name="connsiteY1305" fmla="*/ 787 h 10000"/>
                  <a:gd name="connsiteX1306" fmla="*/ 7080 w 10000"/>
                  <a:gd name="connsiteY1306" fmla="*/ 742 h 10000"/>
                  <a:gd name="connsiteX1307" fmla="*/ 7069 w 10000"/>
                  <a:gd name="connsiteY1307" fmla="*/ 767 h 10000"/>
                  <a:gd name="connsiteX1308" fmla="*/ 7033 w 10000"/>
                  <a:gd name="connsiteY1308" fmla="*/ 787 h 10000"/>
                  <a:gd name="connsiteX1309" fmla="*/ 6820 w 10000"/>
                  <a:gd name="connsiteY1309" fmla="*/ 878 h 10000"/>
                  <a:gd name="connsiteX1310" fmla="*/ 6726 w 10000"/>
                  <a:gd name="connsiteY1310" fmla="*/ 897 h 10000"/>
                  <a:gd name="connsiteX1311" fmla="*/ 6626 w 10000"/>
                  <a:gd name="connsiteY1311" fmla="*/ 955 h 10000"/>
                  <a:gd name="connsiteX1312" fmla="*/ 6582 w 10000"/>
                  <a:gd name="connsiteY1312" fmla="*/ 946 h 10000"/>
                  <a:gd name="connsiteX1313" fmla="*/ 6571 w 10000"/>
                  <a:gd name="connsiteY1313" fmla="*/ 955 h 10000"/>
                  <a:gd name="connsiteX1314" fmla="*/ 6507 w 10000"/>
                  <a:gd name="connsiteY1314" fmla="*/ 975 h 10000"/>
                  <a:gd name="connsiteX1315" fmla="*/ 6485 w 10000"/>
                  <a:gd name="connsiteY1315" fmla="*/ 975 h 10000"/>
                  <a:gd name="connsiteX1316" fmla="*/ 6476 w 10000"/>
                  <a:gd name="connsiteY1316" fmla="*/ 965 h 10000"/>
                  <a:gd name="connsiteX1317" fmla="*/ 6474 w 10000"/>
                  <a:gd name="connsiteY1317" fmla="*/ 936 h 10000"/>
                  <a:gd name="connsiteX1318" fmla="*/ 6452 w 10000"/>
                  <a:gd name="connsiteY1318" fmla="*/ 887 h 10000"/>
                  <a:gd name="connsiteX1319" fmla="*/ 6352 w 10000"/>
                  <a:gd name="connsiteY1319" fmla="*/ 767 h 10000"/>
                  <a:gd name="connsiteX1320" fmla="*/ 6313 w 10000"/>
                  <a:gd name="connsiteY1320" fmla="*/ 732 h 10000"/>
                  <a:gd name="connsiteX1321" fmla="*/ 6296 w 10000"/>
                  <a:gd name="connsiteY1321" fmla="*/ 690 h 10000"/>
                  <a:gd name="connsiteX1322" fmla="*/ 6271 w 10000"/>
                  <a:gd name="connsiteY1322" fmla="*/ 664 h 10000"/>
                  <a:gd name="connsiteX1323" fmla="*/ 6266 w 10000"/>
                  <a:gd name="connsiteY1323" fmla="*/ 654 h 10000"/>
                  <a:gd name="connsiteX1324" fmla="*/ 6111 w 10000"/>
                  <a:gd name="connsiteY1324" fmla="*/ 398 h 10000"/>
                  <a:gd name="connsiteX1325" fmla="*/ 5903 w 10000"/>
                  <a:gd name="connsiteY1325" fmla="*/ 408 h 10000"/>
                  <a:gd name="connsiteX1326" fmla="*/ 5837 w 10000"/>
                  <a:gd name="connsiteY1326" fmla="*/ 427 h 10000"/>
                  <a:gd name="connsiteX1327" fmla="*/ 5756 w 10000"/>
                  <a:gd name="connsiteY1327" fmla="*/ 453 h 10000"/>
                  <a:gd name="connsiteX1328" fmla="*/ 5681 w 10000"/>
                  <a:gd name="connsiteY1328" fmla="*/ 453 h 10000"/>
                  <a:gd name="connsiteX1329" fmla="*/ 5609 w 10000"/>
                  <a:gd name="connsiteY1329" fmla="*/ 447 h 10000"/>
                  <a:gd name="connsiteX1330" fmla="*/ 5554 w 10000"/>
                  <a:gd name="connsiteY1330" fmla="*/ 304 h 10000"/>
                  <a:gd name="connsiteX1331" fmla="*/ 5529 w 10000"/>
                  <a:gd name="connsiteY1331" fmla="*/ 301 h 10000"/>
                  <a:gd name="connsiteX1332" fmla="*/ 5393 w 10000"/>
                  <a:gd name="connsiteY1332" fmla="*/ 256 h 10000"/>
                  <a:gd name="connsiteX1333" fmla="*/ 5366 w 10000"/>
                  <a:gd name="connsiteY1333" fmla="*/ 220 h 10000"/>
                  <a:gd name="connsiteX1334" fmla="*/ 5249 w 10000"/>
                  <a:gd name="connsiteY1334" fmla="*/ 155 h 10000"/>
                  <a:gd name="connsiteX1335" fmla="*/ 5141 w 10000"/>
                  <a:gd name="connsiteY1335" fmla="*/ 52 h 10000"/>
                  <a:gd name="connsiteX1336" fmla="*/ 5116 w 10000"/>
                  <a:gd name="connsiteY1336" fmla="*/ 3 h 10000"/>
                  <a:gd name="connsiteX1337" fmla="*/ 5061 w 10000"/>
                  <a:gd name="connsiteY1337" fmla="*/ 0 h 10000"/>
                  <a:gd name="connsiteX1338" fmla="*/ 5036 w 10000"/>
                  <a:gd name="connsiteY1338" fmla="*/ 32 h 10000"/>
                  <a:gd name="connsiteX1339" fmla="*/ 4942 w 10000"/>
                  <a:gd name="connsiteY1339" fmla="*/ 133 h 10000"/>
                  <a:gd name="connsiteX1340" fmla="*/ 4900 w 10000"/>
                  <a:gd name="connsiteY1340" fmla="*/ 217 h 10000"/>
                  <a:gd name="connsiteX1341" fmla="*/ 4861 w 10000"/>
                  <a:gd name="connsiteY1341" fmla="*/ 198 h 10000"/>
                  <a:gd name="connsiteX1342" fmla="*/ 4795 w 10000"/>
                  <a:gd name="connsiteY1342" fmla="*/ 68 h 10000"/>
                  <a:gd name="connsiteX1343" fmla="*/ 4778 w 10000"/>
                  <a:gd name="connsiteY1343" fmla="*/ 62 h 10000"/>
                  <a:gd name="connsiteX1344" fmla="*/ 4765 w 10000"/>
                  <a:gd name="connsiteY1344" fmla="*/ 62 h 10000"/>
                  <a:gd name="connsiteX1345" fmla="*/ 4748 w 10000"/>
                  <a:gd name="connsiteY1345" fmla="*/ 68 h 10000"/>
                  <a:gd name="connsiteX1346" fmla="*/ 4673 w 10000"/>
                  <a:gd name="connsiteY1346" fmla="*/ 136 h 10000"/>
                  <a:gd name="connsiteX1347" fmla="*/ 4632 w 10000"/>
                  <a:gd name="connsiteY1347" fmla="*/ 201 h 10000"/>
                  <a:gd name="connsiteX1348" fmla="*/ 4623 w 10000"/>
                  <a:gd name="connsiteY1348" fmla="*/ 210 h 10000"/>
                  <a:gd name="connsiteX1349" fmla="*/ 4579 w 10000"/>
                  <a:gd name="connsiteY1349" fmla="*/ 220 h 10000"/>
                  <a:gd name="connsiteX1350" fmla="*/ 4479 w 10000"/>
                  <a:gd name="connsiteY1350" fmla="*/ 198 h 10000"/>
                  <a:gd name="connsiteX1351" fmla="*/ 4402 w 10000"/>
                  <a:gd name="connsiteY1351" fmla="*/ 165 h 10000"/>
                  <a:gd name="connsiteX1352" fmla="*/ 4374 w 10000"/>
                  <a:gd name="connsiteY1352" fmla="*/ 165 h 10000"/>
                  <a:gd name="connsiteX1353" fmla="*/ 4335 w 10000"/>
                  <a:gd name="connsiteY1353" fmla="*/ 172 h 10000"/>
                  <a:gd name="connsiteX1354" fmla="*/ 4302 w 10000"/>
                  <a:gd name="connsiteY1354" fmla="*/ 188 h 10000"/>
                  <a:gd name="connsiteX1355" fmla="*/ 4271 w 10000"/>
                  <a:gd name="connsiteY1355" fmla="*/ 220 h 10000"/>
                  <a:gd name="connsiteX1356" fmla="*/ 4238 w 10000"/>
                  <a:gd name="connsiteY1356" fmla="*/ 240 h 10000"/>
                  <a:gd name="connsiteX1357" fmla="*/ 4324 w 10000"/>
                  <a:gd name="connsiteY1357" fmla="*/ 1289 h 10000"/>
                  <a:gd name="connsiteX1358" fmla="*/ 4297 w 10000"/>
                  <a:gd name="connsiteY1358" fmla="*/ 7345 h 10000"/>
                  <a:gd name="connsiteX1359" fmla="*/ 4236 w 10000"/>
                  <a:gd name="connsiteY1359" fmla="*/ 6832 h 10000"/>
                  <a:gd name="connsiteX1360" fmla="*/ 3946 w 10000"/>
                  <a:gd name="connsiteY1360" fmla="*/ 6675 h 10000"/>
                  <a:gd name="connsiteX1361" fmla="*/ 3687 w 10000"/>
                  <a:gd name="connsiteY1361" fmla="*/ 7730 h 10000"/>
                  <a:gd name="connsiteX1362" fmla="*/ 3690 w 10000"/>
                  <a:gd name="connsiteY1362" fmla="*/ 7730 h 10000"/>
                  <a:gd name="connsiteX1363" fmla="*/ 3704 w 10000"/>
                  <a:gd name="connsiteY1363" fmla="*/ 7740 h 10000"/>
                  <a:gd name="connsiteX1364" fmla="*/ 3712 w 10000"/>
                  <a:gd name="connsiteY1364" fmla="*/ 7743 h 10000"/>
                  <a:gd name="connsiteX1365" fmla="*/ 3723 w 10000"/>
                  <a:gd name="connsiteY1365" fmla="*/ 7749 h 10000"/>
                  <a:gd name="connsiteX1366" fmla="*/ 3729 w 10000"/>
                  <a:gd name="connsiteY1366" fmla="*/ 7749 h 10000"/>
                  <a:gd name="connsiteX1367" fmla="*/ 3729 w 10000"/>
                  <a:gd name="connsiteY1367" fmla="*/ 7743 h 10000"/>
                  <a:gd name="connsiteX1368" fmla="*/ 3745 w 10000"/>
                  <a:gd name="connsiteY1368" fmla="*/ 7740 h 10000"/>
                  <a:gd name="connsiteX1369" fmla="*/ 3753 w 10000"/>
                  <a:gd name="connsiteY1369" fmla="*/ 7730 h 10000"/>
                  <a:gd name="connsiteX1370" fmla="*/ 3762 w 10000"/>
                  <a:gd name="connsiteY1370" fmla="*/ 7720 h 10000"/>
                  <a:gd name="connsiteX1371" fmla="*/ 3776 w 10000"/>
                  <a:gd name="connsiteY1371" fmla="*/ 7710 h 10000"/>
                  <a:gd name="connsiteX1372" fmla="*/ 3784 w 10000"/>
                  <a:gd name="connsiteY1372" fmla="*/ 7701 h 10000"/>
                  <a:gd name="connsiteX1373" fmla="*/ 4805 w 10000"/>
                  <a:gd name="connsiteY1373" fmla="*/ 7386 h 10000"/>
                  <a:gd name="connsiteX1374" fmla="*/ 3712 w 10000"/>
                  <a:gd name="connsiteY1374" fmla="*/ 8005 h 10000"/>
                  <a:gd name="connsiteX1375" fmla="*/ 3706 w 10000"/>
                  <a:gd name="connsiteY1375" fmla="*/ 8021 h 10000"/>
                  <a:gd name="connsiteX1376" fmla="*/ 3712 w 10000"/>
                  <a:gd name="connsiteY1376" fmla="*/ 8044 h 10000"/>
                  <a:gd name="connsiteX1377" fmla="*/ 3712 w 10000"/>
                  <a:gd name="connsiteY1377" fmla="*/ 8051 h 10000"/>
                  <a:gd name="connsiteX1378" fmla="*/ 3767 w 10000"/>
                  <a:gd name="connsiteY1378" fmla="*/ 8106 h 10000"/>
                  <a:gd name="connsiteX1379" fmla="*/ 3770 w 10000"/>
                  <a:gd name="connsiteY1379" fmla="*/ 8119 h 10000"/>
                  <a:gd name="connsiteX1380" fmla="*/ 3740 w 10000"/>
                  <a:gd name="connsiteY1380" fmla="*/ 8154 h 10000"/>
                  <a:gd name="connsiteX1381" fmla="*/ 3731 w 10000"/>
                  <a:gd name="connsiteY1381" fmla="*/ 8138 h 10000"/>
                  <a:gd name="connsiteX1382" fmla="*/ 3729 w 10000"/>
                  <a:gd name="connsiteY1382" fmla="*/ 8125 h 10000"/>
                  <a:gd name="connsiteX1383" fmla="*/ 3712 w 10000"/>
                  <a:gd name="connsiteY1383" fmla="*/ 8115 h 10000"/>
                  <a:gd name="connsiteX1384" fmla="*/ 3704 w 10000"/>
                  <a:gd name="connsiteY1384" fmla="*/ 8109 h 10000"/>
                  <a:gd name="connsiteX1385" fmla="*/ 3687 w 10000"/>
                  <a:gd name="connsiteY1385" fmla="*/ 8099 h 10000"/>
                  <a:gd name="connsiteX1386" fmla="*/ 3673 w 10000"/>
                  <a:gd name="connsiteY1386" fmla="*/ 8093 h 10000"/>
                  <a:gd name="connsiteX1387" fmla="*/ 4881 w 10000"/>
                  <a:gd name="connsiteY1387" fmla="*/ 8090 h 10000"/>
                  <a:gd name="connsiteX1388" fmla="*/ 3206 w 10000"/>
                  <a:gd name="connsiteY1388" fmla="*/ 8300 h 10000"/>
                  <a:gd name="connsiteX1389" fmla="*/ 2947 w 10000"/>
                  <a:gd name="connsiteY1389" fmla="*/ 8089 h 10000"/>
                  <a:gd name="connsiteX1390" fmla="*/ 3057 w 10000"/>
                  <a:gd name="connsiteY1390" fmla="*/ 7143 h 10000"/>
                  <a:gd name="connsiteX0" fmla="*/ 4324 w 10000"/>
                  <a:gd name="connsiteY0" fmla="*/ 1289 h 10000"/>
                  <a:gd name="connsiteX1" fmla="*/ 4296 w 10000"/>
                  <a:gd name="connsiteY1" fmla="*/ 1305 h 10000"/>
                  <a:gd name="connsiteX2" fmla="*/ 4285 w 10000"/>
                  <a:gd name="connsiteY2" fmla="*/ 1279 h 10000"/>
                  <a:gd name="connsiteX3" fmla="*/ 4244 w 10000"/>
                  <a:gd name="connsiteY3" fmla="*/ 1266 h 10000"/>
                  <a:gd name="connsiteX4" fmla="*/ 4208 w 10000"/>
                  <a:gd name="connsiteY4" fmla="*/ 1286 h 10000"/>
                  <a:gd name="connsiteX5" fmla="*/ 4172 w 10000"/>
                  <a:gd name="connsiteY5" fmla="*/ 1299 h 10000"/>
                  <a:gd name="connsiteX6" fmla="*/ 4150 w 10000"/>
                  <a:gd name="connsiteY6" fmla="*/ 1308 h 10000"/>
                  <a:gd name="connsiteX7" fmla="*/ 4139 w 10000"/>
                  <a:gd name="connsiteY7" fmla="*/ 1315 h 10000"/>
                  <a:gd name="connsiteX8" fmla="*/ 4125 w 10000"/>
                  <a:gd name="connsiteY8" fmla="*/ 1315 h 10000"/>
                  <a:gd name="connsiteX9" fmla="*/ 4119 w 10000"/>
                  <a:gd name="connsiteY9" fmla="*/ 1315 h 10000"/>
                  <a:gd name="connsiteX10" fmla="*/ 4111 w 10000"/>
                  <a:gd name="connsiteY10" fmla="*/ 1308 h 10000"/>
                  <a:gd name="connsiteX11" fmla="*/ 4100 w 10000"/>
                  <a:gd name="connsiteY11" fmla="*/ 1315 h 10000"/>
                  <a:gd name="connsiteX12" fmla="*/ 4075 w 10000"/>
                  <a:gd name="connsiteY12" fmla="*/ 1315 h 10000"/>
                  <a:gd name="connsiteX13" fmla="*/ 4058 w 10000"/>
                  <a:gd name="connsiteY13" fmla="*/ 1318 h 10000"/>
                  <a:gd name="connsiteX14" fmla="*/ 4044 w 10000"/>
                  <a:gd name="connsiteY14" fmla="*/ 1315 h 10000"/>
                  <a:gd name="connsiteX15" fmla="*/ 4042 w 10000"/>
                  <a:gd name="connsiteY15" fmla="*/ 1299 h 10000"/>
                  <a:gd name="connsiteX16" fmla="*/ 4014 w 10000"/>
                  <a:gd name="connsiteY16" fmla="*/ 1308 h 10000"/>
                  <a:gd name="connsiteX17" fmla="*/ 4011 w 10000"/>
                  <a:gd name="connsiteY17" fmla="*/ 1315 h 10000"/>
                  <a:gd name="connsiteX18" fmla="*/ 4011 w 10000"/>
                  <a:gd name="connsiteY18" fmla="*/ 1341 h 10000"/>
                  <a:gd name="connsiteX19" fmla="*/ 4019 w 10000"/>
                  <a:gd name="connsiteY19" fmla="*/ 1341 h 10000"/>
                  <a:gd name="connsiteX20" fmla="*/ 3997 w 10000"/>
                  <a:gd name="connsiteY20" fmla="*/ 1363 h 10000"/>
                  <a:gd name="connsiteX21" fmla="*/ 3986 w 10000"/>
                  <a:gd name="connsiteY21" fmla="*/ 1373 h 10000"/>
                  <a:gd name="connsiteX22" fmla="*/ 3981 w 10000"/>
                  <a:gd name="connsiteY22" fmla="*/ 1389 h 10000"/>
                  <a:gd name="connsiteX23" fmla="*/ 3981 w 10000"/>
                  <a:gd name="connsiteY23" fmla="*/ 1409 h 10000"/>
                  <a:gd name="connsiteX24" fmla="*/ 3981 w 10000"/>
                  <a:gd name="connsiteY24" fmla="*/ 1438 h 10000"/>
                  <a:gd name="connsiteX25" fmla="*/ 3961 w 10000"/>
                  <a:gd name="connsiteY25" fmla="*/ 1441 h 10000"/>
                  <a:gd name="connsiteX26" fmla="*/ 3942 w 10000"/>
                  <a:gd name="connsiteY26" fmla="*/ 1441 h 10000"/>
                  <a:gd name="connsiteX27" fmla="*/ 3914 w 10000"/>
                  <a:gd name="connsiteY27" fmla="*/ 1454 h 10000"/>
                  <a:gd name="connsiteX28" fmla="*/ 3892 w 10000"/>
                  <a:gd name="connsiteY28" fmla="*/ 1467 h 10000"/>
                  <a:gd name="connsiteX29" fmla="*/ 3867 w 10000"/>
                  <a:gd name="connsiteY29" fmla="*/ 1483 h 10000"/>
                  <a:gd name="connsiteX30" fmla="*/ 3845 w 10000"/>
                  <a:gd name="connsiteY30" fmla="*/ 1467 h 10000"/>
                  <a:gd name="connsiteX31" fmla="*/ 3850 w 10000"/>
                  <a:gd name="connsiteY31" fmla="*/ 1457 h 10000"/>
                  <a:gd name="connsiteX32" fmla="*/ 3864 w 10000"/>
                  <a:gd name="connsiteY32" fmla="*/ 1441 h 10000"/>
                  <a:gd name="connsiteX33" fmla="*/ 3859 w 10000"/>
                  <a:gd name="connsiteY33" fmla="*/ 1409 h 10000"/>
                  <a:gd name="connsiteX34" fmla="*/ 3842 w 10000"/>
                  <a:gd name="connsiteY34" fmla="*/ 1383 h 10000"/>
                  <a:gd name="connsiteX35" fmla="*/ 3825 w 10000"/>
                  <a:gd name="connsiteY35" fmla="*/ 1360 h 10000"/>
                  <a:gd name="connsiteX36" fmla="*/ 3809 w 10000"/>
                  <a:gd name="connsiteY36" fmla="*/ 1318 h 10000"/>
                  <a:gd name="connsiteX37" fmla="*/ 3787 w 10000"/>
                  <a:gd name="connsiteY37" fmla="*/ 1289 h 10000"/>
                  <a:gd name="connsiteX38" fmla="*/ 3759 w 10000"/>
                  <a:gd name="connsiteY38" fmla="*/ 1266 h 10000"/>
                  <a:gd name="connsiteX39" fmla="*/ 3740 w 10000"/>
                  <a:gd name="connsiteY39" fmla="*/ 1256 h 10000"/>
                  <a:gd name="connsiteX40" fmla="*/ 3715 w 10000"/>
                  <a:gd name="connsiteY40" fmla="*/ 1250 h 10000"/>
                  <a:gd name="connsiteX41" fmla="*/ 3687 w 10000"/>
                  <a:gd name="connsiteY41" fmla="*/ 1256 h 10000"/>
                  <a:gd name="connsiteX42" fmla="*/ 3681 w 10000"/>
                  <a:gd name="connsiteY42" fmla="*/ 1260 h 10000"/>
                  <a:gd name="connsiteX43" fmla="*/ 3670 w 10000"/>
                  <a:gd name="connsiteY43" fmla="*/ 1295 h 10000"/>
                  <a:gd name="connsiteX44" fmla="*/ 3651 w 10000"/>
                  <a:gd name="connsiteY44" fmla="*/ 1305 h 10000"/>
                  <a:gd name="connsiteX45" fmla="*/ 3640 w 10000"/>
                  <a:gd name="connsiteY45" fmla="*/ 1308 h 10000"/>
                  <a:gd name="connsiteX46" fmla="*/ 3626 w 10000"/>
                  <a:gd name="connsiteY46" fmla="*/ 1308 h 10000"/>
                  <a:gd name="connsiteX47" fmla="*/ 3632 w 10000"/>
                  <a:gd name="connsiteY47" fmla="*/ 1276 h 10000"/>
                  <a:gd name="connsiteX48" fmla="*/ 3609 w 10000"/>
                  <a:gd name="connsiteY48" fmla="*/ 1289 h 10000"/>
                  <a:gd name="connsiteX49" fmla="*/ 3593 w 10000"/>
                  <a:gd name="connsiteY49" fmla="*/ 1286 h 10000"/>
                  <a:gd name="connsiteX50" fmla="*/ 3590 w 10000"/>
                  <a:gd name="connsiteY50" fmla="*/ 1256 h 10000"/>
                  <a:gd name="connsiteX51" fmla="*/ 3584 w 10000"/>
                  <a:gd name="connsiteY51" fmla="*/ 1237 h 10000"/>
                  <a:gd name="connsiteX52" fmla="*/ 3573 w 10000"/>
                  <a:gd name="connsiteY52" fmla="*/ 1237 h 10000"/>
                  <a:gd name="connsiteX53" fmla="*/ 3554 w 10000"/>
                  <a:gd name="connsiteY53" fmla="*/ 1227 h 10000"/>
                  <a:gd name="connsiteX54" fmla="*/ 3546 w 10000"/>
                  <a:gd name="connsiteY54" fmla="*/ 1192 h 10000"/>
                  <a:gd name="connsiteX55" fmla="*/ 3529 w 10000"/>
                  <a:gd name="connsiteY55" fmla="*/ 1176 h 10000"/>
                  <a:gd name="connsiteX56" fmla="*/ 3512 w 10000"/>
                  <a:gd name="connsiteY56" fmla="*/ 1182 h 10000"/>
                  <a:gd name="connsiteX57" fmla="*/ 3485 w 10000"/>
                  <a:gd name="connsiteY57" fmla="*/ 1182 h 10000"/>
                  <a:gd name="connsiteX58" fmla="*/ 3463 w 10000"/>
                  <a:gd name="connsiteY58" fmla="*/ 1176 h 10000"/>
                  <a:gd name="connsiteX59" fmla="*/ 3449 w 10000"/>
                  <a:gd name="connsiteY59" fmla="*/ 1182 h 10000"/>
                  <a:gd name="connsiteX60" fmla="*/ 3432 w 10000"/>
                  <a:gd name="connsiteY60" fmla="*/ 1192 h 10000"/>
                  <a:gd name="connsiteX61" fmla="*/ 3454 w 10000"/>
                  <a:gd name="connsiteY61" fmla="*/ 1205 h 10000"/>
                  <a:gd name="connsiteX62" fmla="*/ 3463 w 10000"/>
                  <a:gd name="connsiteY62" fmla="*/ 1205 h 10000"/>
                  <a:gd name="connsiteX63" fmla="*/ 3488 w 10000"/>
                  <a:gd name="connsiteY63" fmla="*/ 1205 h 10000"/>
                  <a:gd name="connsiteX64" fmla="*/ 3488 w 10000"/>
                  <a:gd name="connsiteY64" fmla="*/ 1218 h 10000"/>
                  <a:gd name="connsiteX65" fmla="*/ 3493 w 10000"/>
                  <a:gd name="connsiteY65" fmla="*/ 1247 h 10000"/>
                  <a:gd name="connsiteX66" fmla="*/ 3512 w 10000"/>
                  <a:gd name="connsiteY66" fmla="*/ 1247 h 10000"/>
                  <a:gd name="connsiteX67" fmla="*/ 3518 w 10000"/>
                  <a:gd name="connsiteY67" fmla="*/ 1250 h 10000"/>
                  <a:gd name="connsiteX68" fmla="*/ 3521 w 10000"/>
                  <a:gd name="connsiteY68" fmla="*/ 1276 h 10000"/>
                  <a:gd name="connsiteX69" fmla="*/ 3543 w 10000"/>
                  <a:gd name="connsiteY69" fmla="*/ 1295 h 10000"/>
                  <a:gd name="connsiteX70" fmla="*/ 3546 w 10000"/>
                  <a:gd name="connsiteY70" fmla="*/ 1305 h 10000"/>
                  <a:gd name="connsiteX71" fmla="*/ 3543 w 10000"/>
                  <a:gd name="connsiteY71" fmla="*/ 1315 h 10000"/>
                  <a:gd name="connsiteX72" fmla="*/ 3543 w 10000"/>
                  <a:gd name="connsiteY72" fmla="*/ 1331 h 10000"/>
                  <a:gd name="connsiteX73" fmla="*/ 3554 w 10000"/>
                  <a:gd name="connsiteY73" fmla="*/ 1324 h 10000"/>
                  <a:gd name="connsiteX74" fmla="*/ 3560 w 10000"/>
                  <a:gd name="connsiteY74" fmla="*/ 1331 h 10000"/>
                  <a:gd name="connsiteX75" fmla="*/ 3582 w 10000"/>
                  <a:gd name="connsiteY75" fmla="*/ 1344 h 10000"/>
                  <a:gd name="connsiteX76" fmla="*/ 3598 w 10000"/>
                  <a:gd name="connsiteY76" fmla="*/ 1380 h 10000"/>
                  <a:gd name="connsiteX77" fmla="*/ 3607 w 10000"/>
                  <a:gd name="connsiteY77" fmla="*/ 1389 h 10000"/>
                  <a:gd name="connsiteX78" fmla="*/ 3623 w 10000"/>
                  <a:gd name="connsiteY78" fmla="*/ 1409 h 10000"/>
                  <a:gd name="connsiteX79" fmla="*/ 3634 w 10000"/>
                  <a:gd name="connsiteY79" fmla="*/ 1438 h 10000"/>
                  <a:gd name="connsiteX80" fmla="*/ 3632 w 10000"/>
                  <a:gd name="connsiteY80" fmla="*/ 1454 h 10000"/>
                  <a:gd name="connsiteX81" fmla="*/ 3618 w 10000"/>
                  <a:gd name="connsiteY81" fmla="*/ 1438 h 10000"/>
                  <a:gd name="connsiteX82" fmla="*/ 3598 w 10000"/>
                  <a:gd name="connsiteY82" fmla="*/ 1428 h 10000"/>
                  <a:gd name="connsiteX83" fmla="*/ 3582 w 10000"/>
                  <a:gd name="connsiteY83" fmla="*/ 1402 h 10000"/>
                  <a:gd name="connsiteX84" fmla="*/ 3562 w 10000"/>
                  <a:gd name="connsiteY84" fmla="*/ 1399 h 10000"/>
                  <a:gd name="connsiteX85" fmla="*/ 3546 w 10000"/>
                  <a:gd name="connsiteY85" fmla="*/ 1383 h 10000"/>
                  <a:gd name="connsiteX86" fmla="*/ 3510 w 10000"/>
                  <a:gd name="connsiteY86" fmla="*/ 1360 h 10000"/>
                  <a:gd name="connsiteX87" fmla="*/ 3485 w 10000"/>
                  <a:gd name="connsiteY87" fmla="*/ 1344 h 10000"/>
                  <a:gd name="connsiteX88" fmla="*/ 3454 w 10000"/>
                  <a:gd name="connsiteY88" fmla="*/ 1334 h 10000"/>
                  <a:gd name="connsiteX89" fmla="*/ 3429 w 10000"/>
                  <a:gd name="connsiteY89" fmla="*/ 1315 h 10000"/>
                  <a:gd name="connsiteX90" fmla="*/ 3416 w 10000"/>
                  <a:gd name="connsiteY90" fmla="*/ 1308 h 10000"/>
                  <a:gd name="connsiteX91" fmla="*/ 3399 w 10000"/>
                  <a:gd name="connsiteY91" fmla="*/ 1305 h 10000"/>
                  <a:gd name="connsiteX92" fmla="*/ 3382 w 10000"/>
                  <a:gd name="connsiteY92" fmla="*/ 1286 h 10000"/>
                  <a:gd name="connsiteX93" fmla="*/ 3380 w 10000"/>
                  <a:gd name="connsiteY93" fmla="*/ 1266 h 10000"/>
                  <a:gd name="connsiteX94" fmla="*/ 3388 w 10000"/>
                  <a:gd name="connsiteY94" fmla="*/ 1256 h 10000"/>
                  <a:gd name="connsiteX95" fmla="*/ 3407 w 10000"/>
                  <a:gd name="connsiteY95" fmla="*/ 1256 h 10000"/>
                  <a:gd name="connsiteX96" fmla="*/ 3396 w 10000"/>
                  <a:gd name="connsiteY96" fmla="*/ 1227 h 10000"/>
                  <a:gd name="connsiteX97" fmla="*/ 3382 w 10000"/>
                  <a:gd name="connsiteY97" fmla="*/ 1227 h 10000"/>
                  <a:gd name="connsiteX98" fmla="*/ 3360 w 10000"/>
                  <a:gd name="connsiteY98" fmla="*/ 1221 h 10000"/>
                  <a:gd name="connsiteX99" fmla="*/ 3349 w 10000"/>
                  <a:gd name="connsiteY99" fmla="*/ 1231 h 10000"/>
                  <a:gd name="connsiteX100" fmla="*/ 3352 w 10000"/>
                  <a:gd name="connsiteY100" fmla="*/ 1247 h 10000"/>
                  <a:gd name="connsiteX101" fmla="*/ 3341 w 10000"/>
                  <a:gd name="connsiteY101" fmla="*/ 1237 h 10000"/>
                  <a:gd name="connsiteX102" fmla="*/ 3335 w 10000"/>
                  <a:gd name="connsiteY102" fmla="*/ 1231 h 10000"/>
                  <a:gd name="connsiteX103" fmla="*/ 3307 w 10000"/>
                  <a:gd name="connsiteY103" fmla="*/ 1227 h 10000"/>
                  <a:gd name="connsiteX104" fmla="*/ 3294 w 10000"/>
                  <a:gd name="connsiteY104" fmla="*/ 1221 h 10000"/>
                  <a:gd name="connsiteX105" fmla="*/ 3271 w 10000"/>
                  <a:gd name="connsiteY105" fmla="*/ 1211 h 10000"/>
                  <a:gd name="connsiteX106" fmla="*/ 3252 w 10000"/>
                  <a:gd name="connsiteY106" fmla="*/ 1195 h 10000"/>
                  <a:gd name="connsiteX107" fmla="*/ 3235 w 10000"/>
                  <a:gd name="connsiteY107" fmla="*/ 1195 h 10000"/>
                  <a:gd name="connsiteX108" fmla="*/ 3235 w 10000"/>
                  <a:gd name="connsiteY108" fmla="*/ 1205 h 10000"/>
                  <a:gd name="connsiteX109" fmla="*/ 3219 w 10000"/>
                  <a:gd name="connsiteY109" fmla="*/ 1231 h 10000"/>
                  <a:gd name="connsiteX110" fmla="*/ 3213 w 10000"/>
                  <a:gd name="connsiteY110" fmla="*/ 1231 h 10000"/>
                  <a:gd name="connsiteX111" fmla="*/ 3183 w 10000"/>
                  <a:gd name="connsiteY111" fmla="*/ 1221 h 10000"/>
                  <a:gd name="connsiteX112" fmla="*/ 3175 w 10000"/>
                  <a:gd name="connsiteY112" fmla="*/ 1227 h 10000"/>
                  <a:gd name="connsiteX113" fmla="*/ 3163 w 10000"/>
                  <a:gd name="connsiteY113" fmla="*/ 1237 h 10000"/>
                  <a:gd name="connsiteX114" fmla="*/ 3158 w 10000"/>
                  <a:gd name="connsiteY114" fmla="*/ 1260 h 10000"/>
                  <a:gd name="connsiteX115" fmla="*/ 3158 w 10000"/>
                  <a:gd name="connsiteY115" fmla="*/ 1276 h 10000"/>
                  <a:gd name="connsiteX116" fmla="*/ 3163 w 10000"/>
                  <a:gd name="connsiteY116" fmla="*/ 1295 h 10000"/>
                  <a:gd name="connsiteX117" fmla="*/ 3166 w 10000"/>
                  <a:gd name="connsiteY117" fmla="*/ 1308 h 10000"/>
                  <a:gd name="connsiteX118" fmla="*/ 3158 w 10000"/>
                  <a:gd name="connsiteY118" fmla="*/ 1315 h 10000"/>
                  <a:gd name="connsiteX119" fmla="*/ 3133 w 10000"/>
                  <a:gd name="connsiteY119" fmla="*/ 1299 h 10000"/>
                  <a:gd name="connsiteX120" fmla="*/ 3114 w 10000"/>
                  <a:gd name="connsiteY120" fmla="*/ 1276 h 10000"/>
                  <a:gd name="connsiteX121" fmla="*/ 3078 w 10000"/>
                  <a:gd name="connsiteY121" fmla="*/ 1240 h 10000"/>
                  <a:gd name="connsiteX122" fmla="*/ 3044 w 10000"/>
                  <a:gd name="connsiteY122" fmla="*/ 1227 h 10000"/>
                  <a:gd name="connsiteX123" fmla="*/ 3033 w 10000"/>
                  <a:gd name="connsiteY123" fmla="*/ 1231 h 10000"/>
                  <a:gd name="connsiteX124" fmla="*/ 3036 w 10000"/>
                  <a:gd name="connsiteY124" fmla="*/ 1256 h 10000"/>
                  <a:gd name="connsiteX125" fmla="*/ 3044 w 10000"/>
                  <a:gd name="connsiteY125" fmla="*/ 1266 h 10000"/>
                  <a:gd name="connsiteX126" fmla="*/ 3044 w 10000"/>
                  <a:gd name="connsiteY126" fmla="*/ 1276 h 10000"/>
                  <a:gd name="connsiteX127" fmla="*/ 3036 w 10000"/>
                  <a:gd name="connsiteY127" fmla="*/ 1276 h 10000"/>
                  <a:gd name="connsiteX128" fmla="*/ 3028 w 10000"/>
                  <a:gd name="connsiteY128" fmla="*/ 1266 h 10000"/>
                  <a:gd name="connsiteX129" fmla="*/ 3025 w 10000"/>
                  <a:gd name="connsiteY129" fmla="*/ 1256 h 10000"/>
                  <a:gd name="connsiteX130" fmla="*/ 3008 w 10000"/>
                  <a:gd name="connsiteY130" fmla="*/ 1205 h 10000"/>
                  <a:gd name="connsiteX131" fmla="*/ 3000 w 10000"/>
                  <a:gd name="connsiteY131" fmla="*/ 1192 h 10000"/>
                  <a:gd name="connsiteX132" fmla="*/ 2994 w 10000"/>
                  <a:gd name="connsiteY132" fmla="*/ 1176 h 10000"/>
                  <a:gd name="connsiteX133" fmla="*/ 2986 w 10000"/>
                  <a:gd name="connsiteY133" fmla="*/ 1182 h 10000"/>
                  <a:gd name="connsiteX134" fmla="*/ 2981 w 10000"/>
                  <a:gd name="connsiteY134" fmla="*/ 1192 h 10000"/>
                  <a:gd name="connsiteX135" fmla="*/ 2970 w 10000"/>
                  <a:gd name="connsiteY135" fmla="*/ 1201 h 10000"/>
                  <a:gd name="connsiteX136" fmla="*/ 2956 w 10000"/>
                  <a:gd name="connsiteY136" fmla="*/ 1218 h 10000"/>
                  <a:gd name="connsiteX137" fmla="*/ 2939 w 10000"/>
                  <a:gd name="connsiteY137" fmla="*/ 1240 h 10000"/>
                  <a:gd name="connsiteX138" fmla="*/ 2928 w 10000"/>
                  <a:gd name="connsiteY138" fmla="*/ 1247 h 10000"/>
                  <a:gd name="connsiteX139" fmla="*/ 2922 w 10000"/>
                  <a:gd name="connsiteY139" fmla="*/ 1250 h 10000"/>
                  <a:gd name="connsiteX140" fmla="*/ 2911 w 10000"/>
                  <a:gd name="connsiteY140" fmla="*/ 1250 h 10000"/>
                  <a:gd name="connsiteX141" fmla="*/ 2884 w 10000"/>
                  <a:gd name="connsiteY141" fmla="*/ 1247 h 10000"/>
                  <a:gd name="connsiteX142" fmla="*/ 2864 w 10000"/>
                  <a:gd name="connsiteY142" fmla="*/ 1237 h 10000"/>
                  <a:gd name="connsiteX143" fmla="*/ 2848 w 10000"/>
                  <a:gd name="connsiteY143" fmla="*/ 1231 h 10000"/>
                  <a:gd name="connsiteX144" fmla="*/ 2834 w 10000"/>
                  <a:gd name="connsiteY144" fmla="*/ 1227 h 10000"/>
                  <a:gd name="connsiteX145" fmla="*/ 2831 w 10000"/>
                  <a:gd name="connsiteY145" fmla="*/ 1227 h 10000"/>
                  <a:gd name="connsiteX146" fmla="*/ 2831 w 10000"/>
                  <a:gd name="connsiteY146" fmla="*/ 1221 h 10000"/>
                  <a:gd name="connsiteX147" fmla="*/ 2825 w 10000"/>
                  <a:gd name="connsiteY147" fmla="*/ 1205 h 10000"/>
                  <a:gd name="connsiteX148" fmla="*/ 2823 w 10000"/>
                  <a:gd name="connsiteY148" fmla="*/ 1192 h 10000"/>
                  <a:gd name="connsiteX149" fmla="*/ 2817 w 10000"/>
                  <a:gd name="connsiteY149" fmla="*/ 1182 h 10000"/>
                  <a:gd name="connsiteX150" fmla="*/ 2814 w 10000"/>
                  <a:gd name="connsiteY150" fmla="*/ 1176 h 10000"/>
                  <a:gd name="connsiteX151" fmla="*/ 2792 w 10000"/>
                  <a:gd name="connsiteY151" fmla="*/ 1172 h 10000"/>
                  <a:gd name="connsiteX152" fmla="*/ 2759 w 10000"/>
                  <a:gd name="connsiteY152" fmla="*/ 1156 h 10000"/>
                  <a:gd name="connsiteX153" fmla="*/ 2734 w 10000"/>
                  <a:gd name="connsiteY153" fmla="*/ 1143 h 10000"/>
                  <a:gd name="connsiteX154" fmla="*/ 2695 w 10000"/>
                  <a:gd name="connsiteY154" fmla="*/ 1124 h 10000"/>
                  <a:gd name="connsiteX155" fmla="*/ 2670 w 10000"/>
                  <a:gd name="connsiteY155" fmla="*/ 1108 h 10000"/>
                  <a:gd name="connsiteX156" fmla="*/ 2645 w 10000"/>
                  <a:gd name="connsiteY156" fmla="*/ 1091 h 10000"/>
                  <a:gd name="connsiteX157" fmla="*/ 2618 w 10000"/>
                  <a:gd name="connsiteY157" fmla="*/ 1088 h 10000"/>
                  <a:gd name="connsiteX158" fmla="*/ 2576 w 10000"/>
                  <a:gd name="connsiteY158" fmla="*/ 1088 h 10000"/>
                  <a:gd name="connsiteX159" fmla="*/ 2551 w 10000"/>
                  <a:gd name="connsiteY159" fmla="*/ 1091 h 10000"/>
                  <a:gd name="connsiteX160" fmla="*/ 2521 w 10000"/>
                  <a:gd name="connsiteY160" fmla="*/ 1098 h 10000"/>
                  <a:gd name="connsiteX161" fmla="*/ 2493 w 10000"/>
                  <a:gd name="connsiteY161" fmla="*/ 1104 h 10000"/>
                  <a:gd name="connsiteX162" fmla="*/ 2468 w 10000"/>
                  <a:gd name="connsiteY162" fmla="*/ 1108 h 10000"/>
                  <a:gd name="connsiteX163" fmla="*/ 2404 w 10000"/>
                  <a:gd name="connsiteY163" fmla="*/ 1124 h 10000"/>
                  <a:gd name="connsiteX164" fmla="*/ 2366 w 10000"/>
                  <a:gd name="connsiteY164" fmla="*/ 1133 h 10000"/>
                  <a:gd name="connsiteX165" fmla="*/ 2346 w 10000"/>
                  <a:gd name="connsiteY165" fmla="*/ 1137 h 10000"/>
                  <a:gd name="connsiteX166" fmla="*/ 2294 w 10000"/>
                  <a:gd name="connsiteY166" fmla="*/ 1146 h 10000"/>
                  <a:gd name="connsiteX167" fmla="*/ 2249 w 10000"/>
                  <a:gd name="connsiteY167" fmla="*/ 1156 h 10000"/>
                  <a:gd name="connsiteX168" fmla="*/ 2230 w 10000"/>
                  <a:gd name="connsiteY168" fmla="*/ 1156 h 10000"/>
                  <a:gd name="connsiteX169" fmla="*/ 2222 w 10000"/>
                  <a:gd name="connsiteY169" fmla="*/ 1163 h 10000"/>
                  <a:gd name="connsiteX170" fmla="*/ 2194 w 10000"/>
                  <a:gd name="connsiteY170" fmla="*/ 1163 h 10000"/>
                  <a:gd name="connsiteX171" fmla="*/ 2172 w 10000"/>
                  <a:gd name="connsiteY171" fmla="*/ 1163 h 10000"/>
                  <a:gd name="connsiteX172" fmla="*/ 2147 w 10000"/>
                  <a:gd name="connsiteY172" fmla="*/ 1166 h 10000"/>
                  <a:gd name="connsiteX173" fmla="*/ 2108 w 10000"/>
                  <a:gd name="connsiteY173" fmla="*/ 1166 h 10000"/>
                  <a:gd name="connsiteX174" fmla="*/ 2083 w 10000"/>
                  <a:gd name="connsiteY174" fmla="*/ 1156 h 10000"/>
                  <a:gd name="connsiteX175" fmla="*/ 2042 w 10000"/>
                  <a:gd name="connsiteY175" fmla="*/ 1143 h 10000"/>
                  <a:gd name="connsiteX176" fmla="*/ 2011 w 10000"/>
                  <a:gd name="connsiteY176" fmla="*/ 1143 h 10000"/>
                  <a:gd name="connsiteX177" fmla="*/ 1994 w 10000"/>
                  <a:gd name="connsiteY177" fmla="*/ 1146 h 10000"/>
                  <a:gd name="connsiteX178" fmla="*/ 1967 w 10000"/>
                  <a:gd name="connsiteY178" fmla="*/ 1156 h 10000"/>
                  <a:gd name="connsiteX179" fmla="*/ 1903 w 10000"/>
                  <a:gd name="connsiteY179" fmla="*/ 1176 h 10000"/>
                  <a:gd name="connsiteX180" fmla="*/ 1873 w 10000"/>
                  <a:gd name="connsiteY180" fmla="*/ 1182 h 10000"/>
                  <a:gd name="connsiteX181" fmla="*/ 1850 w 10000"/>
                  <a:gd name="connsiteY181" fmla="*/ 1185 h 10000"/>
                  <a:gd name="connsiteX182" fmla="*/ 1842 w 10000"/>
                  <a:gd name="connsiteY182" fmla="*/ 1192 h 10000"/>
                  <a:gd name="connsiteX183" fmla="*/ 1823 w 10000"/>
                  <a:gd name="connsiteY183" fmla="*/ 1195 h 10000"/>
                  <a:gd name="connsiteX184" fmla="*/ 1814 w 10000"/>
                  <a:gd name="connsiteY184" fmla="*/ 1201 h 10000"/>
                  <a:gd name="connsiteX185" fmla="*/ 1792 w 10000"/>
                  <a:gd name="connsiteY185" fmla="*/ 1218 h 10000"/>
                  <a:gd name="connsiteX186" fmla="*/ 1767 w 10000"/>
                  <a:gd name="connsiteY186" fmla="*/ 1231 h 10000"/>
                  <a:gd name="connsiteX187" fmla="*/ 1717 w 10000"/>
                  <a:gd name="connsiteY187" fmla="*/ 1266 h 10000"/>
                  <a:gd name="connsiteX188" fmla="*/ 1695 w 10000"/>
                  <a:gd name="connsiteY188" fmla="*/ 1279 h 10000"/>
                  <a:gd name="connsiteX189" fmla="*/ 1654 w 10000"/>
                  <a:gd name="connsiteY189" fmla="*/ 1308 h 10000"/>
                  <a:gd name="connsiteX190" fmla="*/ 1620 w 10000"/>
                  <a:gd name="connsiteY190" fmla="*/ 1334 h 10000"/>
                  <a:gd name="connsiteX191" fmla="*/ 1590 w 10000"/>
                  <a:gd name="connsiteY191" fmla="*/ 1360 h 10000"/>
                  <a:gd name="connsiteX192" fmla="*/ 1565 w 10000"/>
                  <a:gd name="connsiteY192" fmla="*/ 1380 h 10000"/>
                  <a:gd name="connsiteX193" fmla="*/ 1532 w 10000"/>
                  <a:gd name="connsiteY193" fmla="*/ 1402 h 10000"/>
                  <a:gd name="connsiteX194" fmla="*/ 1501 w 10000"/>
                  <a:gd name="connsiteY194" fmla="*/ 1418 h 10000"/>
                  <a:gd name="connsiteX195" fmla="*/ 1460 w 10000"/>
                  <a:gd name="connsiteY195" fmla="*/ 1438 h 10000"/>
                  <a:gd name="connsiteX196" fmla="*/ 1435 w 10000"/>
                  <a:gd name="connsiteY196" fmla="*/ 1454 h 10000"/>
                  <a:gd name="connsiteX197" fmla="*/ 1421 w 10000"/>
                  <a:gd name="connsiteY197" fmla="*/ 1464 h 10000"/>
                  <a:gd name="connsiteX198" fmla="*/ 1380 w 10000"/>
                  <a:gd name="connsiteY198" fmla="*/ 1473 h 10000"/>
                  <a:gd name="connsiteX199" fmla="*/ 1324 w 10000"/>
                  <a:gd name="connsiteY199" fmla="*/ 1477 h 10000"/>
                  <a:gd name="connsiteX200" fmla="*/ 1274 w 10000"/>
                  <a:gd name="connsiteY200" fmla="*/ 1483 h 10000"/>
                  <a:gd name="connsiteX201" fmla="*/ 1244 w 10000"/>
                  <a:gd name="connsiteY201" fmla="*/ 1486 h 10000"/>
                  <a:gd name="connsiteX202" fmla="*/ 1233 w 10000"/>
                  <a:gd name="connsiteY202" fmla="*/ 1486 h 10000"/>
                  <a:gd name="connsiteX203" fmla="*/ 1197 w 10000"/>
                  <a:gd name="connsiteY203" fmla="*/ 1493 h 10000"/>
                  <a:gd name="connsiteX204" fmla="*/ 1180 w 10000"/>
                  <a:gd name="connsiteY204" fmla="*/ 1496 h 10000"/>
                  <a:gd name="connsiteX205" fmla="*/ 1169 w 10000"/>
                  <a:gd name="connsiteY205" fmla="*/ 1496 h 10000"/>
                  <a:gd name="connsiteX206" fmla="*/ 1161 w 10000"/>
                  <a:gd name="connsiteY206" fmla="*/ 1503 h 10000"/>
                  <a:gd name="connsiteX207" fmla="*/ 1155 w 10000"/>
                  <a:gd name="connsiteY207" fmla="*/ 1503 h 10000"/>
                  <a:gd name="connsiteX208" fmla="*/ 501 w 10000"/>
                  <a:gd name="connsiteY208" fmla="*/ 2277 h 10000"/>
                  <a:gd name="connsiteX209" fmla="*/ 396 w 10000"/>
                  <a:gd name="connsiteY209" fmla="*/ 2532 h 10000"/>
                  <a:gd name="connsiteX210" fmla="*/ 324 w 10000"/>
                  <a:gd name="connsiteY210" fmla="*/ 2759 h 10000"/>
                  <a:gd name="connsiteX211" fmla="*/ 274 w 10000"/>
                  <a:gd name="connsiteY211" fmla="*/ 2866 h 10000"/>
                  <a:gd name="connsiteX212" fmla="*/ 202 w 10000"/>
                  <a:gd name="connsiteY212" fmla="*/ 3008 h 10000"/>
                  <a:gd name="connsiteX213" fmla="*/ 211 w 10000"/>
                  <a:gd name="connsiteY213" fmla="*/ 3177 h 10000"/>
                  <a:gd name="connsiteX214" fmla="*/ 235 w 10000"/>
                  <a:gd name="connsiteY214" fmla="*/ 3368 h 10000"/>
                  <a:gd name="connsiteX215" fmla="*/ 266 w 10000"/>
                  <a:gd name="connsiteY215" fmla="*/ 3595 h 10000"/>
                  <a:gd name="connsiteX216" fmla="*/ 299 w 10000"/>
                  <a:gd name="connsiteY216" fmla="*/ 3831 h 10000"/>
                  <a:gd name="connsiteX217" fmla="*/ 305 w 10000"/>
                  <a:gd name="connsiteY217" fmla="*/ 3863 h 10000"/>
                  <a:gd name="connsiteX218" fmla="*/ 341 w 10000"/>
                  <a:gd name="connsiteY218" fmla="*/ 3941 h 10000"/>
                  <a:gd name="connsiteX219" fmla="*/ 186 w 10000"/>
                  <a:gd name="connsiteY219" fmla="*/ 3935 h 10000"/>
                  <a:gd name="connsiteX220" fmla="*/ 30 w 10000"/>
                  <a:gd name="connsiteY220" fmla="*/ 3925 h 10000"/>
                  <a:gd name="connsiteX221" fmla="*/ 0 w 10000"/>
                  <a:gd name="connsiteY221" fmla="*/ 4054 h 10000"/>
                  <a:gd name="connsiteX222" fmla="*/ 14 w 10000"/>
                  <a:gd name="connsiteY222" fmla="*/ 4152 h 10000"/>
                  <a:gd name="connsiteX223" fmla="*/ 22 w 10000"/>
                  <a:gd name="connsiteY223" fmla="*/ 4242 h 10000"/>
                  <a:gd name="connsiteX224" fmla="*/ 30 w 10000"/>
                  <a:gd name="connsiteY224" fmla="*/ 4291 h 10000"/>
                  <a:gd name="connsiteX225" fmla="*/ 102 w 10000"/>
                  <a:gd name="connsiteY225" fmla="*/ 4271 h 10000"/>
                  <a:gd name="connsiteX226" fmla="*/ 155 w 10000"/>
                  <a:gd name="connsiteY226" fmla="*/ 4262 h 10000"/>
                  <a:gd name="connsiteX227" fmla="*/ 410 w 10000"/>
                  <a:gd name="connsiteY227" fmla="*/ 4255 h 10000"/>
                  <a:gd name="connsiteX228" fmla="*/ 418 w 10000"/>
                  <a:gd name="connsiteY228" fmla="*/ 4385 h 10000"/>
                  <a:gd name="connsiteX229" fmla="*/ 429 w 10000"/>
                  <a:gd name="connsiteY229" fmla="*/ 4543 h 10000"/>
                  <a:gd name="connsiteX230" fmla="*/ 443 w 10000"/>
                  <a:gd name="connsiteY230" fmla="*/ 4585 h 10000"/>
                  <a:gd name="connsiteX231" fmla="*/ 465 w 10000"/>
                  <a:gd name="connsiteY231" fmla="*/ 4611 h 10000"/>
                  <a:gd name="connsiteX232" fmla="*/ 468 w 10000"/>
                  <a:gd name="connsiteY232" fmla="*/ 4621 h 10000"/>
                  <a:gd name="connsiteX233" fmla="*/ 474 w 10000"/>
                  <a:gd name="connsiteY233" fmla="*/ 4679 h 10000"/>
                  <a:gd name="connsiteX234" fmla="*/ 554 w 10000"/>
                  <a:gd name="connsiteY234" fmla="*/ 4738 h 10000"/>
                  <a:gd name="connsiteX235" fmla="*/ 637 w 10000"/>
                  <a:gd name="connsiteY235" fmla="*/ 4809 h 10000"/>
                  <a:gd name="connsiteX236" fmla="*/ 704 w 10000"/>
                  <a:gd name="connsiteY236" fmla="*/ 4851 h 10000"/>
                  <a:gd name="connsiteX237" fmla="*/ 740 w 10000"/>
                  <a:gd name="connsiteY237" fmla="*/ 4893 h 10000"/>
                  <a:gd name="connsiteX238" fmla="*/ 756 w 10000"/>
                  <a:gd name="connsiteY238" fmla="*/ 4896 h 10000"/>
                  <a:gd name="connsiteX239" fmla="*/ 767 w 10000"/>
                  <a:gd name="connsiteY239" fmla="*/ 4880 h 10000"/>
                  <a:gd name="connsiteX240" fmla="*/ 806 w 10000"/>
                  <a:gd name="connsiteY240" fmla="*/ 4945 h 10000"/>
                  <a:gd name="connsiteX241" fmla="*/ 886 w 10000"/>
                  <a:gd name="connsiteY241" fmla="*/ 5078 h 10000"/>
                  <a:gd name="connsiteX242" fmla="*/ 911 w 10000"/>
                  <a:gd name="connsiteY242" fmla="*/ 5130 h 10000"/>
                  <a:gd name="connsiteX243" fmla="*/ 920 w 10000"/>
                  <a:gd name="connsiteY243" fmla="*/ 5191 h 10000"/>
                  <a:gd name="connsiteX244" fmla="*/ 920 w 10000"/>
                  <a:gd name="connsiteY244" fmla="*/ 5220 h 10000"/>
                  <a:gd name="connsiteX245" fmla="*/ 911 w 10000"/>
                  <a:gd name="connsiteY245" fmla="*/ 5314 h 10000"/>
                  <a:gd name="connsiteX246" fmla="*/ 898 w 10000"/>
                  <a:gd name="connsiteY246" fmla="*/ 5369 h 10000"/>
                  <a:gd name="connsiteX247" fmla="*/ 895 w 10000"/>
                  <a:gd name="connsiteY247" fmla="*/ 5385 h 10000"/>
                  <a:gd name="connsiteX248" fmla="*/ 895 w 10000"/>
                  <a:gd name="connsiteY248" fmla="*/ 5405 h 10000"/>
                  <a:gd name="connsiteX249" fmla="*/ 898 w 10000"/>
                  <a:gd name="connsiteY249" fmla="*/ 5434 h 10000"/>
                  <a:gd name="connsiteX250" fmla="*/ 911 w 10000"/>
                  <a:gd name="connsiteY250" fmla="*/ 5463 h 10000"/>
                  <a:gd name="connsiteX251" fmla="*/ 920 w 10000"/>
                  <a:gd name="connsiteY251" fmla="*/ 5492 h 10000"/>
                  <a:gd name="connsiteX252" fmla="*/ 934 w 10000"/>
                  <a:gd name="connsiteY252" fmla="*/ 5518 h 10000"/>
                  <a:gd name="connsiteX253" fmla="*/ 1169 w 10000"/>
                  <a:gd name="connsiteY253" fmla="*/ 5738 h 10000"/>
                  <a:gd name="connsiteX254" fmla="*/ 1188 w 10000"/>
                  <a:gd name="connsiteY254" fmla="*/ 5755 h 10000"/>
                  <a:gd name="connsiteX255" fmla="*/ 1216 w 10000"/>
                  <a:gd name="connsiteY255" fmla="*/ 5758 h 10000"/>
                  <a:gd name="connsiteX256" fmla="*/ 1313 w 10000"/>
                  <a:gd name="connsiteY256" fmla="*/ 5774 h 10000"/>
                  <a:gd name="connsiteX257" fmla="*/ 1349 w 10000"/>
                  <a:gd name="connsiteY257" fmla="*/ 5787 h 10000"/>
                  <a:gd name="connsiteX258" fmla="*/ 1393 w 10000"/>
                  <a:gd name="connsiteY258" fmla="*/ 5793 h 10000"/>
                  <a:gd name="connsiteX259" fmla="*/ 1393 w 10000"/>
                  <a:gd name="connsiteY259" fmla="*/ 5797 h 10000"/>
                  <a:gd name="connsiteX260" fmla="*/ 1421 w 10000"/>
                  <a:gd name="connsiteY260" fmla="*/ 5810 h 10000"/>
                  <a:gd name="connsiteX261" fmla="*/ 1446 w 10000"/>
                  <a:gd name="connsiteY261" fmla="*/ 5829 h 10000"/>
                  <a:gd name="connsiteX262" fmla="*/ 1460 w 10000"/>
                  <a:gd name="connsiteY262" fmla="*/ 5842 h 10000"/>
                  <a:gd name="connsiteX263" fmla="*/ 1476 w 10000"/>
                  <a:gd name="connsiteY263" fmla="*/ 5848 h 10000"/>
                  <a:gd name="connsiteX264" fmla="*/ 1501 w 10000"/>
                  <a:gd name="connsiteY264" fmla="*/ 5852 h 10000"/>
                  <a:gd name="connsiteX265" fmla="*/ 1532 w 10000"/>
                  <a:gd name="connsiteY265" fmla="*/ 5887 h 10000"/>
                  <a:gd name="connsiteX266" fmla="*/ 1565 w 10000"/>
                  <a:gd name="connsiteY266" fmla="*/ 5942 h 10000"/>
                  <a:gd name="connsiteX267" fmla="*/ 1587 w 10000"/>
                  <a:gd name="connsiteY267" fmla="*/ 5972 h 10000"/>
                  <a:gd name="connsiteX268" fmla="*/ 1612 w 10000"/>
                  <a:gd name="connsiteY268" fmla="*/ 5955 h 10000"/>
                  <a:gd name="connsiteX269" fmla="*/ 1679 w 10000"/>
                  <a:gd name="connsiteY269" fmla="*/ 6049 h 10000"/>
                  <a:gd name="connsiteX270" fmla="*/ 1720 w 10000"/>
                  <a:gd name="connsiteY270" fmla="*/ 6108 h 10000"/>
                  <a:gd name="connsiteX271" fmla="*/ 1751 w 10000"/>
                  <a:gd name="connsiteY271" fmla="*/ 6133 h 10000"/>
                  <a:gd name="connsiteX272" fmla="*/ 1792 w 10000"/>
                  <a:gd name="connsiteY272" fmla="*/ 6169 h 10000"/>
                  <a:gd name="connsiteX273" fmla="*/ 1801 w 10000"/>
                  <a:gd name="connsiteY273" fmla="*/ 6172 h 10000"/>
                  <a:gd name="connsiteX274" fmla="*/ 1814 w 10000"/>
                  <a:gd name="connsiteY274" fmla="*/ 6286 h 10000"/>
                  <a:gd name="connsiteX275" fmla="*/ 1817 w 10000"/>
                  <a:gd name="connsiteY275" fmla="*/ 6331 h 10000"/>
                  <a:gd name="connsiteX276" fmla="*/ 1809 w 10000"/>
                  <a:gd name="connsiteY276" fmla="*/ 6444 h 10000"/>
                  <a:gd name="connsiteX277" fmla="*/ 1801 w 10000"/>
                  <a:gd name="connsiteY277" fmla="*/ 6499 h 10000"/>
                  <a:gd name="connsiteX278" fmla="*/ 1781 w 10000"/>
                  <a:gd name="connsiteY278" fmla="*/ 6522 h 10000"/>
                  <a:gd name="connsiteX279" fmla="*/ 1773 w 10000"/>
                  <a:gd name="connsiteY279" fmla="*/ 6541 h 10000"/>
                  <a:gd name="connsiteX280" fmla="*/ 1762 w 10000"/>
                  <a:gd name="connsiteY280" fmla="*/ 6571 h 10000"/>
                  <a:gd name="connsiteX281" fmla="*/ 1767 w 10000"/>
                  <a:gd name="connsiteY281" fmla="*/ 6622 h 10000"/>
                  <a:gd name="connsiteX282" fmla="*/ 1767 w 10000"/>
                  <a:gd name="connsiteY282" fmla="*/ 6665 h 10000"/>
                  <a:gd name="connsiteX283" fmla="*/ 1767 w 10000"/>
                  <a:gd name="connsiteY283" fmla="*/ 6694 h 10000"/>
                  <a:gd name="connsiteX284" fmla="*/ 1776 w 10000"/>
                  <a:gd name="connsiteY284" fmla="*/ 6726 h 10000"/>
                  <a:gd name="connsiteX285" fmla="*/ 1776 w 10000"/>
                  <a:gd name="connsiteY285" fmla="*/ 6745 h 10000"/>
                  <a:gd name="connsiteX286" fmla="*/ 1767 w 10000"/>
                  <a:gd name="connsiteY286" fmla="*/ 6765 h 10000"/>
                  <a:gd name="connsiteX287" fmla="*/ 1762 w 10000"/>
                  <a:gd name="connsiteY287" fmla="*/ 6804 h 10000"/>
                  <a:gd name="connsiteX288" fmla="*/ 1753 w 10000"/>
                  <a:gd name="connsiteY288" fmla="*/ 6839 h 10000"/>
                  <a:gd name="connsiteX289" fmla="*/ 1742 w 10000"/>
                  <a:gd name="connsiteY289" fmla="*/ 6849 h 10000"/>
                  <a:gd name="connsiteX290" fmla="*/ 1726 w 10000"/>
                  <a:gd name="connsiteY290" fmla="*/ 6849 h 10000"/>
                  <a:gd name="connsiteX291" fmla="*/ 1712 w 10000"/>
                  <a:gd name="connsiteY291" fmla="*/ 6852 h 10000"/>
                  <a:gd name="connsiteX292" fmla="*/ 1640 w 10000"/>
                  <a:gd name="connsiteY292" fmla="*/ 6953 h 10000"/>
                  <a:gd name="connsiteX293" fmla="*/ 1493 w 10000"/>
                  <a:gd name="connsiteY293" fmla="*/ 7105 h 10000"/>
                  <a:gd name="connsiteX294" fmla="*/ 1490 w 10000"/>
                  <a:gd name="connsiteY294" fmla="*/ 7124 h 10000"/>
                  <a:gd name="connsiteX295" fmla="*/ 1468 w 10000"/>
                  <a:gd name="connsiteY295" fmla="*/ 7137 h 10000"/>
                  <a:gd name="connsiteX296" fmla="*/ 1454 w 10000"/>
                  <a:gd name="connsiteY296" fmla="*/ 7144 h 10000"/>
                  <a:gd name="connsiteX297" fmla="*/ 1452 w 10000"/>
                  <a:gd name="connsiteY297" fmla="*/ 7157 h 10000"/>
                  <a:gd name="connsiteX298" fmla="*/ 1446 w 10000"/>
                  <a:gd name="connsiteY298" fmla="*/ 7199 h 10000"/>
                  <a:gd name="connsiteX299" fmla="*/ 1476 w 10000"/>
                  <a:gd name="connsiteY299" fmla="*/ 7247 h 10000"/>
                  <a:gd name="connsiteX300" fmla="*/ 1501 w 10000"/>
                  <a:gd name="connsiteY300" fmla="*/ 7270 h 10000"/>
                  <a:gd name="connsiteX301" fmla="*/ 1518 w 10000"/>
                  <a:gd name="connsiteY301" fmla="*/ 7286 h 10000"/>
                  <a:gd name="connsiteX302" fmla="*/ 1524 w 10000"/>
                  <a:gd name="connsiteY302" fmla="*/ 7306 h 10000"/>
                  <a:gd name="connsiteX303" fmla="*/ 1540 w 10000"/>
                  <a:gd name="connsiteY303" fmla="*/ 7322 h 10000"/>
                  <a:gd name="connsiteX304" fmla="*/ 1565 w 10000"/>
                  <a:gd name="connsiteY304" fmla="*/ 7325 h 10000"/>
                  <a:gd name="connsiteX305" fmla="*/ 1590 w 10000"/>
                  <a:gd name="connsiteY305" fmla="*/ 7332 h 10000"/>
                  <a:gd name="connsiteX306" fmla="*/ 1615 w 10000"/>
                  <a:gd name="connsiteY306" fmla="*/ 7345 h 10000"/>
                  <a:gd name="connsiteX307" fmla="*/ 1662 w 10000"/>
                  <a:gd name="connsiteY307" fmla="*/ 7370 h 10000"/>
                  <a:gd name="connsiteX308" fmla="*/ 1670 w 10000"/>
                  <a:gd name="connsiteY308" fmla="*/ 7351 h 10000"/>
                  <a:gd name="connsiteX309" fmla="*/ 1726 w 10000"/>
                  <a:gd name="connsiteY309" fmla="*/ 7354 h 10000"/>
                  <a:gd name="connsiteX310" fmla="*/ 1726 w 10000"/>
                  <a:gd name="connsiteY310" fmla="*/ 7400 h 10000"/>
                  <a:gd name="connsiteX311" fmla="*/ 1773 w 10000"/>
                  <a:gd name="connsiteY311" fmla="*/ 7409 h 10000"/>
                  <a:gd name="connsiteX312" fmla="*/ 1806 w 10000"/>
                  <a:gd name="connsiteY312" fmla="*/ 7416 h 10000"/>
                  <a:gd name="connsiteX313" fmla="*/ 1839 w 10000"/>
                  <a:gd name="connsiteY313" fmla="*/ 7403 h 10000"/>
                  <a:gd name="connsiteX314" fmla="*/ 1886 w 10000"/>
                  <a:gd name="connsiteY314" fmla="*/ 7403 h 10000"/>
                  <a:gd name="connsiteX315" fmla="*/ 1898 w 10000"/>
                  <a:gd name="connsiteY315" fmla="*/ 7403 h 10000"/>
                  <a:gd name="connsiteX316" fmla="*/ 1914 w 10000"/>
                  <a:gd name="connsiteY316" fmla="*/ 7494 h 10000"/>
                  <a:gd name="connsiteX317" fmla="*/ 1895 w 10000"/>
                  <a:gd name="connsiteY317" fmla="*/ 7523 h 10000"/>
                  <a:gd name="connsiteX318" fmla="*/ 1825 w 10000"/>
                  <a:gd name="connsiteY318" fmla="*/ 7617 h 10000"/>
                  <a:gd name="connsiteX319" fmla="*/ 1776 w 10000"/>
                  <a:gd name="connsiteY319" fmla="*/ 7691 h 10000"/>
                  <a:gd name="connsiteX320" fmla="*/ 1781 w 10000"/>
                  <a:gd name="connsiteY320" fmla="*/ 7723 h 10000"/>
                  <a:gd name="connsiteX321" fmla="*/ 1767 w 10000"/>
                  <a:gd name="connsiteY321" fmla="*/ 7759 h 10000"/>
                  <a:gd name="connsiteX322" fmla="*/ 1762 w 10000"/>
                  <a:gd name="connsiteY322" fmla="*/ 7817 h 10000"/>
                  <a:gd name="connsiteX323" fmla="*/ 1762 w 10000"/>
                  <a:gd name="connsiteY323" fmla="*/ 7856 h 10000"/>
                  <a:gd name="connsiteX324" fmla="*/ 1776 w 10000"/>
                  <a:gd name="connsiteY324" fmla="*/ 7892 h 10000"/>
                  <a:gd name="connsiteX325" fmla="*/ 1784 w 10000"/>
                  <a:gd name="connsiteY325" fmla="*/ 7902 h 10000"/>
                  <a:gd name="connsiteX326" fmla="*/ 1801 w 10000"/>
                  <a:gd name="connsiteY326" fmla="*/ 7908 h 10000"/>
                  <a:gd name="connsiteX327" fmla="*/ 1809 w 10000"/>
                  <a:gd name="connsiteY327" fmla="*/ 7911 h 10000"/>
                  <a:gd name="connsiteX328" fmla="*/ 1801 w 10000"/>
                  <a:gd name="connsiteY328" fmla="*/ 7940 h 10000"/>
                  <a:gd name="connsiteX329" fmla="*/ 1798 w 10000"/>
                  <a:gd name="connsiteY329" fmla="*/ 7979 h 10000"/>
                  <a:gd name="connsiteX330" fmla="*/ 1806 w 10000"/>
                  <a:gd name="connsiteY330" fmla="*/ 8002 h 10000"/>
                  <a:gd name="connsiteX331" fmla="*/ 1823 w 10000"/>
                  <a:gd name="connsiteY331" fmla="*/ 8021 h 10000"/>
                  <a:gd name="connsiteX332" fmla="*/ 1834 w 10000"/>
                  <a:gd name="connsiteY332" fmla="*/ 8044 h 10000"/>
                  <a:gd name="connsiteX333" fmla="*/ 1839 w 10000"/>
                  <a:gd name="connsiteY333" fmla="*/ 8073 h 10000"/>
                  <a:gd name="connsiteX334" fmla="*/ 1842 w 10000"/>
                  <a:gd name="connsiteY334" fmla="*/ 8106 h 10000"/>
                  <a:gd name="connsiteX335" fmla="*/ 1839 w 10000"/>
                  <a:gd name="connsiteY335" fmla="*/ 8144 h 10000"/>
                  <a:gd name="connsiteX336" fmla="*/ 1856 w 10000"/>
                  <a:gd name="connsiteY336" fmla="*/ 8164 h 10000"/>
                  <a:gd name="connsiteX337" fmla="*/ 1886 w 10000"/>
                  <a:gd name="connsiteY337" fmla="*/ 8193 h 10000"/>
                  <a:gd name="connsiteX338" fmla="*/ 1922 w 10000"/>
                  <a:gd name="connsiteY338" fmla="*/ 8206 h 10000"/>
                  <a:gd name="connsiteX339" fmla="*/ 1967 w 10000"/>
                  <a:gd name="connsiteY339" fmla="*/ 8203 h 10000"/>
                  <a:gd name="connsiteX340" fmla="*/ 1986 w 10000"/>
                  <a:gd name="connsiteY340" fmla="*/ 8212 h 10000"/>
                  <a:gd name="connsiteX341" fmla="*/ 2000 w 10000"/>
                  <a:gd name="connsiteY341" fmla="*/ 8232 h 10000"/>
                  <a:gd name="connsiteX342" fmla="*/ 2033 w 10000"/>
                  <a:gd name="connsiteY342" fmla="*/ 8258 h 10000"/>
                  <a:gd name="connsiteX343" fmla="*/ 2050 w 10000"/>
                  <a:gd name="connsiteY343" fmla="*/ 8271 h 10000"/>
                  <a:gd name="connsiteX344" fmla="*/ 2089 w 10000"/>
                  <a:gd name="connsiteY344" fmla="*/ 8280 h 10000"/>
                  <a:gd name="connsiteX345" fmla="*/ 2122 w 10000"/>
                  <a:gd name="connsiteY345" fmla="*/ 8300 h 10000"/>
                  <a:gd name="connsiteX346" fmla="*/ 2163 w 10000"/>
                  <a:gd name="connsiteY346" fmla="*/ 8332 h 10000"/>
                  <a:gd name="connsiteX347" fmla="*/ 2172 w 10000"/>
                  <a:gd name="connsiteY347" fmla="*/ 8335 h 10000"/>
                  <a:gd name="connsiteX348" fmla="*/ 2177 w 10000"/>
                  <a:gd name="connsiteY348" fmla="*/ 8345 h 10000"/>
                  <a:gd name="connsiteX349" fmla="*/ 2163 w 10000"/>
                  <a:gd name="connsiteY349" fmla="*/ 8371 h 10000"/>
                  <a:gd name="connsiteX350" fmla="*/ 2139 w 10000"/>
                  <a:gd name="connsiteY350" fmla="*/ 8423 h 10000"/>
                  <a:gd name="connsiteX351" fmla="*/ 2130 w 10000"/>
                  <a:gd name="connsiteY351" fmla="*/ 8439 h 10000"/>
                  <a:gd name="connsiteX352" fmla="*/ 2105 w 10000"/>
                  <a:gd name="connsiteY352" fmla="*/ 8446 h 10000"/>
                  <a:gd name="connsiteX353" fmla="*/ 2080 w 10000"/>
                  <a:gd name="connsiteY353" fmla="*/ 8449 h 10000"/>
                  <a:gd name="connsiteX354" fmla="*/ 2075 w 10000"/>
                  <a:gd name="connsiteY354" fmla="*/ 8459 h 10000"/>
                  <a:gd name="connsiteX355" fmla="*/ 2072 w 10000"/>
                  <a:gd name="connsiteY355" fmla="*/ 8475 h 10000"/>
                  <a:gd name="connsiteX356" fmla="*/ 2080 w 10000"/>
                  <a:gd name="connsiteY356" fmla="*/ 8484 h 10000"/>
                  <a:gd name="connsiteX357" fmla="*/ 2100 w 10000"/>
                  <a:gd name="connsiteY357" fmla="*/ 8475 h 10000"/>
                  <a:gd name="connsiteX358" fmla="*/ 2141 w 10000"/>
                  <a:gd name="connsiteY358" fmla="*/ 8478 h 10000"/>
                  <a:gd name="connsiteX359" fmla="*/ 2172 w 10000"/>
                  <a:gd name="connsiteY359" fmla="*/ 8475 h 10000"/>
                  <a:gd name="connsiteX360" fmla="*/ 2188 w 10000"/>
                  <a:gd name="connsiteY360" fmla="*/ 8475 h 10000"/>
                  <a:gd name="connsiteX361" fmla="*/ 2222 w 10000"/>
                  <a:gd name="connsiteY361" fmla="*/ 8497 h 10000"/>
                  <a:gd name="connsiteX362" fmla="*/ 2252 w 10000"/>
                  <a:gd name="connsiteY362" fmla="*/ 8514 h 10000"/>
                  <a:gd name="connsiteX363" fmla="*/ 2274 w 10000"/>
                  <a:gd name="connsiteY363" fmla="*/ 8514 h 10000"/>
                  <a:gd name="connsiteX364" fmla="*/ 2299 w 10000"/>
                  <a:gd name="connsiteY364" fmla="*/ 8504 h 10000"/>
                  <a:gd name="connsiteX365" fmla="*/ 2310 w 10000"/>
                  <a:gd name="connsiteY365" fmla="*/ 8504 h 10000"/>
                  <a:gd name="connsiteX366" fmla="*/ 2319 w 10000"/>
                  <a:gd name="connsiteY366" fmla="*/ 8484 h 10000"/>
                  <a:gd name="connsiteX367" fmla="*/ 2338 w 10000"/>
                  <a:gd name="connsiteY367" fmla="*/ 8494 h 10000"/>
                  <a:gd name="connsiteX368" fmla="*/ 2338 w 10000"/>
                  <a:gd name="connsiteY368" fmla="*/ 8552 h 10000"/>
                  <a:gd name="connsiteX369" fmla="*/ 2366 w 10000"/>
                  <a:gd name="connsiteY369" fmla="*/ 8572 h 10000"/>
                  <a:gd name="connsiteX370" fmla="*/ 2382 w 10000"/>
                  <a:gd name="connsiteY370" fmla="*/ 8582 h 10000"/>
                  <a:gd name="connsiteX371" fmla="*/ 2435 w 10000"/>
                  <a:gd name="connsiteY371" fmla="*/ 8552 h 10000"/>
                  <a:gd name="connsiteX372" fmla="*/ 2443 w 10000"/>
                  <a:gd name="connsiteY372" fmla="*/ 8552 h 10000"/>
                  <a:gd name="connsiteX373" fmla="*/ 2454 w 10000"/>
                  <a:gd name="connsiteY373" fmla="*/ 8552 h 10000"/>
                  <a:gd name="connsiteX374" fmla="*/ 2471 w 10000"/>
                  <a:gd name="connsiteY374" fmla="*/ 8546 h 10000"/>
                  <a:gd name="connsiteX375" fmla="*/ 2488 w 10000"/>
                  <a:gd name="connsiteY375" fmla="*/ 8536 h 10000"/>
                  <a:gd name="connsiteX376" fmla="*/ 2501 w 10000"/>
                  <a:gd name="connsiteY376" fmla="*/ 8533 h 10000"/>
                  <a:gd name="connsiteX377" fmla="*/ 2512 w 10000"/>
                  <a:gd name="connsiteY377" fmla="*/ 8533 h 10000"/>
                  <a:gd name="connsiteX378" fmla="*/ 2521 w 10000"/>
                  <a:gd name="connsiteY378" fmla="*/ 8546 h 10000"/>
                  <a:gd name="connsiteX379" fmla="*/ 2521 w 10000"/>
                  <a:gd name="connsiteY379" fmla="*/ 8572 h 10000"/>
                  <a:gd name="connsiteX380" fmla="*/ 2535 w 10000"/>
                  <a:gd name="connsiteY380" fmla="*/ 8588 h 10000"/>
                  <a:gd name="connsiteX381" fmla="*/ 2551 w 10000"/>
                  <a:gd name="connsiteY381" fmla="*/ 8582 h 10000"/>
                  <a:gd name="connsiteX382" fmla="*/ 2560 w 10000"/>
                  <a:gd name="connsiteY382" fmla="*/ 8582 h 10000"/>
                  <a:gd name="connsiteX383" fmla="*/ 2573 w 10000"/>
                  <a:gd name="connsiteY383" fmla="*/ 8588 h 10000"/>
                  <a:gd name="connsiteX384" fmla="*/ 2584 w 10000"/>
                  <a:gd name="connsiteY384" fmla="*/ 8591 h 10000"/>
                  <a:gd name="connsiteX385" fmla="*/ 2590 w 10000"/>
                  <a:gd name="connsiteY385" fmla="*/ 8598 h 10000"/>
                  <a:gd name="connsiteX386" fmla="*/ 2598 w 10000"/>
                  <a:gd name="connsiteY386" fmla="*/ 8608 h 10000"/>
                  <a:gd name="connsiteX387" fmla="*/ 2607 w 10000"/>
                  <a:gd name="connsiteY387" fmla="*/ 8617 h 10000"/>
                  <a:gd name="connsiteX388" fmla="*/ 2618 w 10000"/>
                  <a:gd name="connsiteY388" fmla="*/ 8617 h 10000"/>
                  <a:gd name="connsiteX389" fmla="*/ 2640 w 10000"/>
                  <a:gd name="connsiteY389" fmla="*/ 8608 h 10000"/>
                  <a:gd name="connsiteX390" fmla="*/ 2670 w 10000"/>
                  <a:gd name="connsiteY390" fmla="*/ 8598 h 10000"/>
                  <a:gd name="connsiteX391" fmla="*/ 2673 w 10000"/>
                  <a:gd name="connsiteY391" fmla="*/ 8598 h 10000"/>
                  <a:gd name="connsiteX392" fmla="*/ 2690 w 10000"/>
                  <a:gd name="connsiteY392" fmla="*/ 8598 h 10000"/>
                  <a:gd name="connsiteX393" fmla="*/ 2698 w 10000"/>
                  <a:gd name="connsiteY393" fmla="*/ 8598 h 10000"/>
                  <a:gd name="connsiteX394" fmla="*/ 2712 w 10000"/>
                  <a:gd name="connsiteY394" fmla="*/ 8598 h 10000"/>
                  <a:gd name="connsiteX395" fmla="*/ 2726 w 10000"/>
                  <a:gd name="connsiteY395" fmla="*/ 8591 h 10000"/>
                  <a:gd name="connsiteX396" fmla="*/ 2737 w 10000"/>
                  <a:gd name="connsiteY396" fmla="*/ 8588 h 10000"/>
                  <a:gd name="connsiteX397" fmla="*/ 2759 w 10000"/>
                  <a:gd name="connsiteY397" fmla="*/ 8582 h 10000"/>
                  <a:gd name="connsiteX398" fmla="*/ 2770 w 10000"/>
                  <a:gd name="connsiteY398" fmla="*/ 8578 h 10000"/>
                  <a:gd name="connsiteX399" fmla="*/ 2784 w 10000"/>
                  <a:gd name="connsiteY399" fmla="*/ 8572 h 10000"/>
                  <a:gd name="connsiteX400" fmla="*/ 2795 w 10000"/>
                  <a:gd name="connsiteY400" fmla="*/ 8572 h 10000"/>
                  <a:gd name="connsiteX401" fmla="*/ 2803 w 10000"/>
                  <a:gd name="connsiteY401" fmla="*/ 8588 h 10000"/>
                  <a:gd name="connsiteX402" fmla="*/ 2803 w 10000"/>
                  <a:gd name="connsiteY402" fmla="*/ 8591 h 10000"/>
                  <a:gd name="connsiteX403" fmla="*/ 2803 w 10000"/>
                  <a:gd name="connsiteY403" fmla="*/ 8601 h 10000"/>
                  <a:gd name="connsiteX404" fmla="*/ 2809 w 10000"/>
                  <a:gd name="connsiteY404" fmla="*/ 8601 h 10000"/>
                  <a:gd name="connsiteX405" fmla="*/ 2823 w 10000"/>
                  <a:gd name="connsiteY405" fmla="*/ 8598 h 10000"/>
                  <a:gd name="connsiteX406" fmla="*/ 2831 w 10000"/>
                  <a:gd name="connsiteY406" fmla="*/ 8598 h 10000"/>
                  <a:gd name="connsiteX407" fmla="*/ 2839 w 10000"/>
                  <a:gd name="connsiteY407" fmla="*/ 8601 h 10000"/>
                  <a:gd name="connsiteX408" fmla="*/ 2848 w 10000"/>
                  <a:gd name="connsiteY408" fmla="*/ 8598 h 10000"/>
                  <a:gd name="connsiteX409" fmla="*/ 2856 w 10000"/>
                  <a:gd name="connsiteY409" fmla="*/ 8601 h 10000"/>
                  <a:gd name="connsiteX410" fmla="*/ 2859 w 10000"/>
                  <a:gd name="connsiteY410" fmla="*/ 8601 h 10000"/>
                  <a:gd name="connsiteX411" fmla="*/ 2864 w 10000"/>
                  <a:gd name="connsiteY411" fmla="*/ 8598 h 10000"/>
                  <a:gd name="connsiteX412" fmla="*/ 2889 w 10000"/>
                  <a:gd name="connsiteY412" fmla="*/ 8611 h 10000"/>
                  <a:gd name="connsiteX413" fmla="*/ 2906 w 10000"/>
                  <a:gd name="connsiteY413" fmla="*/ 8620 h 10000"/>
                  <a:gd name="connsiteX414" fmla="*/ 2914 w 10000"/>
                  <a:gd name="connsiteY414" fmla="*/ 8627 h 10000"/>
                  <a:gd name="connsiteX415" fmla="*/ 2920 w 10000"/>
                  <a:gd name="connsiteY415" fmla="*/ 8640 h 10000"/>
                  <a:gd name="connsiteX416" fmla="*/ 2922 w 10000"/>
                  <a:gd name="connsiteY416" fmla="*/ 8666 h 10000"/>
                  <a:gd name="connsiteX417" fmla="*/ 2922 w 10000"/>
                  <a:gd name="connsiteY417" fmla="*/ 8692 h 10000"/>
                  <a:gd name="connsiteX418" fmla="*/ 2939 w 10000"/>
                  <a:gd name="connsiteY418" fmla="*/ 8695 h 10000"/>
                  <a:gd name="connsiteX419" fmla="*/ 2953 w 10000"/>
                  <a:gd name="connsiteY419" fmla="*/ 8695 h 10000"/>
                  <a:gd name="connsiteX420" fmla="*/ 2961 w 10000"/>
                  <a:gd name="connsiteY420" fmla="*/ 8695 h 10000"/>
                  <a:gd name="connsiteX421" fmla="*/ 2972 w 10000"/>
                  <a:gd name="connsiteY421" fmla="*/ 8692 h 10000"/>
                  <a:gd name="connsiteX422" fmla="*/ 2981 w 10000"/>
                  <a:gd name="connsiteY422" fmla="*/ 8685 h 10000"/>
                  <a:gd name="connsiteX423" fmla="*/ 2989 w 10000"/>
                  <a:gd name="connsiteY423" fmla="*/ 8685 h 10000"/>
                  <a:gd name="connsiteX424" fmla="*/ 3008 w 10000"/>
                  <a:gd name="connsiteY424" fmla="*/ 8685 h 10000"/>
                  <a:gd name="connsiteX425" fmla="*/ 3028 w 10000"/>
                  <a:gd name="connsiteY425" fmla="*/ 8695 h 10000"/>
                  <a:gd name="connsiteX426" fmla="*/ 3042 w 10000"/>
                  <a:gd name="connsiteY426" fmla="*/ 8695 h 10000"/>
                  <a:gd name="connsiteX427" fmla="*/ 3053 w 10000"/>
                  <a:gd name="connsiteY427" fmla="*/ 8676 h 10000"/>
                  <a:gd name="connsiteX428" fmla="*/ 3061 w 10000"/>
                  <a:gd name="connsiteY428" fmla="*/ 8666 h 10000"/>
                  <a:gd name="connsiteX429" fmla="*/ 3066 w 10000"/>
                  <a:gd name="connsiteY429" fmla="*/ 8656 h 10000"/>
                  <a:gd name="connsiteX430" fmla="*/ 3091 w 10000"/>
                  <a:gd name="connsiteY430" fmla="*/ 8659 h 10000"/>
                  <a:gd name="connsiteX431" fmla="*/ 3105 w 10000"/>
                  <a:gd name="connsiteY431" fmla="*/ 8659 h 10000"/>
                  <a:gd name="connsiteX432" fmla="*/ 3108 w 10000"/>
                  <a:gd name="connsiteY432" fmla="*/ 8650 h 10000"/>
                  <a:gd name="connsiteX433" fmla="*/ 3147 w 10000"/>
                  <a:gd name="connsiteY433" fmla="*/ 8588 h 10000"/>
                  <a:gd name="connsiteX434" fmla="*/ 3150 w 10000"/>
                  <a:gd name="connsiteY434" fmla="*/ 8598 h 10000"/>
                  <a:gd name="connsiteX435" fmla="*/ 3163 w 10000"/>
                  <a:gd name="connsiteY435" fmla="*/ 8601 h 10000"/>
                  <a:gd name="connsiteX436" fmla="*/ 3180 w 10000"/>
                  <a:gd name="connsiteY436" fmla="*/ 8608 h 10000"/>
                  <a:gd name="connsiteX437" fmla="*/ 3188 w 10000"/>
                  <a:gd name="connsiteY437" fmla="*/ 8611 h 10000"/>
                  <a:gd name="connsiteX438" fmla="*/ 3227 w 10000"/>
                  <a:gd name="connsiteY438" fmla="*/ 8620 h 10000"/>
                  <a:gd name="connsiteX439" fmla="*/ 3238 w 10000"/>
                  <a:gd name="connsiteY439" fmla="*/ 8617 h 10000"/>
                  <a:gd name="connsiteX440" fmla="*/ 3247 w 10000"/>
                  <a:gd name="connsiteY440" fmla="*/ 8601 h 10000"/>
                  <a:gd name="connsiteX441" fmla="*/ 3269 w 10000"/>
                  <a:gd name="connsiteY441" fmla="*/ 8611 h 10000"/>
                  <a:gd name="connsiteX442" fmla="*/ 3277 w 10000"/>
                  <a:gd name="connsiteY442" fmla="*/ 8617 h 10000"/>
                  <a:gd name="connsiteX443" fmla="*/ 3285 w 10000"/>
                  <a:gd name="connsiteY443" fmla="*/ 8611 h 10000"/>
                  <a:gd name="connsiteX444" fmla="*/ 3307 w 10000"/>
                  <a:gd name="connsiteY444" fmla="*/ 8611 h 10000"/>
                  <a:gd name="connsiteX445" fmla="*/ 3319 w 10000"/>
                  <a:gd name="connsiteY445" fmla="*/ 8617 h 10000"/>
                  <a:gd name="connsiteX446" fmla="*/ 3324 w 10000"/>
                  <a:gd name="connsiteY446" fmla="*/ 8617 h 10000"/>
                  <a:gd name="connsiteX447" fmla="*/ 3327 w 10000"/>
                  <a:gd name="connsiteY447" fmla="*/ 8620 h 10000"/>
                  <a:gd name="connsiteX448" fmla="*/ 3341 w 10000"/>
                  <a:gd name="connsiteY448" fmla="*/ 8620 h 10000"/>
                  <a:gd name="connsiteX449" fmla="*/ 3357 w 10000"/>
                  <a:gd name="connsiteY449" fmla="*/ 8620 h 10000"/>
                  <a:gd name="connsiteX450" fmla="*/ 3374 w 10000"/>
                  <a:gd name="connsiteY450" fmla="*/ 8620 h 10000"/>
                  <a:gd name="connsiteX451" fmla="*/ 3382 w 10000"/>
                  <a:gd name="connsiteY451" fmla="*/ 8620 h 10000"/>
                  <a:gd name="connsiteX452" fmla="*/ 3399 w 10000"/>
                  <a:gd name="connsiteY452" fmla="*/ 8611 h 10000"/>
                  <a:gd name="connsiteX453" fmla="*/ 3413 w 10000"/>
                  <a:gd name="connsiteY453" fmla="*/ 8601 h 10000"/>
                  <a:gd name="connsiteX454" fmla="*/ 3421 w 10000"/>
                  <a:gd name="connsiteY454" fmla="*/ 8588 h 10000"/>
                  <a:gd name="connsiteX455" fmla="*/ 3421 w 10000"/>
                  <a:gd name="connsiteY455" fmla="*/ 8572 h 10000"/>
                  <a:gd name="connsiteX456" fmla="*/ 3421 w 10000"/>
                  <a:gd name="connsiteY456" fmla="*/ 8552 h 10000"/>
                  <a:gd name="connsiteX457" fmla="*/ 3424 w 10000"/>
                  <a:gd name="connsiteY457" fmla="*/ 8533 h 10000"/>
                  <a:gd name="connsiteX458" fmla="*/ 3432 w 10000"/>
                  <a:gd name="connsiteY458" fmla="*/ 8523 h 10000"/>
                  <a:gd name="connsiteX459" fmla="*/ 3446 w 10000"/>
                  <a:gd name="connsiteY459" fmla="*/ 8523 h 10000"/>
                  <a:gd name="connsiteX460" fmla="*/ 3457 w 10000"/>
                  <a:gd name="connsiteY460" fmla="*/ 8523 h 10000"/>
                  <a:gd name="connsiteX461" fmla="*/ 3476 w 10000"/>
                  <a:gd name="connsiteY461" fmla="*/ 8533 h 10000"/>
                  <a:gd name="connsiteX462" fmla="*/ 3485 w 10000"/>
                  <a:gd name="connsiteY462" fmla="*/ 8536 h 10000"/>
                  <a:gd name="connsiteX463" fmla="*/ 3501 w 10000"/>
                  <a:gd name="connsiteY463" fmla="*/ 8527 h 10000"/>
                  <a:gd name="connsiteX464" fmla="*/ 3504 w 10000"/>
                  <a:gd name="connsiteY464" fmla="*/ 8514 h 10000"/>
                  <a:gd name="connsiteX465" fmla="*/ 3510 w 10000"/>
                  <a:gd name="connsiteY465" fmla="*/ 8497 h 10000"/>
                  <a:gd name="connsiteX466" fmla="*/ 3537 w 10000"/>
                  <a:gd name="connsiteY466" fmla="*/ 8484 h 10000"/>
                  <a:gd name="connsiteX467" fmla="*/ 3562 w 10000"/>
                  <a:gd name="connsiteY467" fmla="*/ 8488 h 10000"/>
                  <a:gd name="connsiteX468" fmla="*/ 3568 w 10000"/>
                  <a:gd name="connsiteY468" fmla="*/ 8484 h 10000"/>
                  <a:gd name="connsiteX469" fmla="*/ 3584 w 10000"/>
                  <a:gd name="connsiteY469" fmla="*/ 8494 h 10000"/>
                  <a:gd name="connsiteX470" fmla="*/ 3593 w 10000"/>
                  <a:gd name="connsiteY470" fmla="*/ 8507 h 10000"/>
                  <a:gd name="connsiteX471" fmla="*/ 3618 w 10000"/>
                  <a:gd name="connsiteY471" fmla="*/ 8497 h 10000"/>
                  <a:gd name="connsiteX472" fmla="*/ 3643 w 10000"/>
                  <a:gd name="connsiteY472" fmla="*/ 8475 h 10000"/>
                  <a:gd name="connsiteX473" fmla="*/ 3657 w 10000"/>
                  <a:gd name="connsiteY473" fmla="*/ 8478 h 10000"/>
                  <a:gd name="connsiteX474" fmla="*/ 3670 w 10000"/>
                  <a:gd name="connsiteY474" fmla="*/ 8475 h 10000"/>
                  <a:gd name="connsiteX475" fmla="*/ 3673 w 10000"/>
                  <a:gd name="connsiteY475" fmla="*/ 8468 h 10000"/>
                  <a:gd name="connsiteX476" fmla="*/ 3681 w 10000"/>
                  <a:gd name="connsiteY476" fmla="*/ 8468 h 10000"/>
                  <a:gd name="connsiteX477" fmla="*/ 3698 w 10000"/>
                  <a:gd name="connsiteY477" fmla="*/ 8478 h 10000"/>
                  <a:gd name="connsiteX478" fmla="*/ 3720 w 10000"/>
                  <a:gd name="connsiteY478" fmla="*/ 8497 h 10000"/>
                  <a:gd name="connsiteX479" fmla="*/ 3715 w 10000"/>
                  <a:gd name="connsiteY479" fmla="*/ 8504 h 10000"/>
                  <a:gd name="connsiteX480" fmla="*/ 3729 w 10000"/>
                  <a:gd name="connsiteY480" fmla="*/ 8514 h 10000"/>
                  <a:gd name="connsiteX481" fmla="*/ 3729 w 10000"/>
                  <a:gd name="connsiteY481" fmla="*/ 8517 h 10000"/>
                  <a:gd name="connsiteX482" fmla="*/ 3740 w 10000"/>
                  <a:gd name="connsiteY482" fmla="*/ 8527 h 10000"/>
                  <a:gd name="connsiteX483" fmla="*/ 3759 w 10000"/>
                  <a:gd name="connsiteY483" fmla="*/ 8517 h 10000"/>
                  <a:gd name="connsiteX484" fmla="*/ 3762 w 10000"/>
                  <a:gd name="connsiteY484" fmla="*/ 8504 h 10000"/>
                  <a:gd name="connsiteX485" fmla="*/ 3770 w 10000"/>
                  <a:gd name="connsiteY485" fmla="*/ 8488 h 10000"/>
                  <a:gd name="connsiteX486" fmla="*/ 3778 w 10000"/>
                  <a:gd name="connsiteY486" fmla="*/ 8484 h 10000"/>
                  <a:gd name="connsiteX487" fmla="*/ 3792 w 10000"/>
                  <a:gd name="connsiteY487" fmla="*/ 8475 h 10000"/>
                  <a:gd name="connsiteX488" fmla="*/ 3803 w 10000"/>
                  <a:gd name="connsiteY488" fmla="*/ 8478 h 10000"/>
                  <a:gd name="connsiteX489" fmla="*/ 3809 w 10000"/>
                  <a:gd name="connsiteY489" fmla="*/ 8475 h 10000"/>
                  <a:gd name="connsiteX490" fmla="*/ 3825 w 10000"/>
                  <a:gd name="connsiteY490" fmla="*/ 8465 h 10000"/>
                  <a:gd name="connsiteX491" fmla="*/ 3834 w 10000"/>
                  <a:gd name="connsiteY491" fmla="*/ 8468 h 10000"/>
                  <a:gd name="connsiteX492" fmla="*/ 3842 w 10000"/>
                  <a:gd name="connsiteY492" fmla="*/ 8478 h 10000"/>
                  <a:gd name="connsiteX493" fmla="*/ 3850 w 10000"/>
                  <a:gd name="connsiteY493" fmla="*/ 8478 h 10000"/>
                  <a:gd name="connsiteX494" fmla="*/ 3859 w 10000"/>
                  <a:gd name="connsiteY494" fmla="*/ 8484 h 10000"/>
                  <a:gd name="connsiteX495" fmla="*/ 3873 w 10000"/>
                  <a:gd name="connsiteY495" fmla="*/ 8494 h 10000"/>
                  <a:gd name="connsiteX496" fmla="*/ 3875 w 10000"/>
                  <a:gd name="connsiteY496" fmla="*/ 8507 h 10000"/>
                  <a:gd name="connsiteX497" fmla="*/ 3881 w 10000"/>
                  <a:gd name="connsiteY497" fmla="*/ 8527 h 10000"/>
                  <a:gd name="connsiteX498" fmla="*/ 3875 w 10000"/>
                  <a:gd name="connsiteY498" fmla="*/ 8546 h 10000"/>
                  <a:gd name="connsiteX499" fmla="*/ 3892 w 10000"/>
                  <a:gd name="connsiteY499" fmla="*/ 8546 h 10000"/>
                  <a:gd name="connsiteX500" fmla="*/ 3900 w 10000"/>
                  <a:gd name="connsiteY500" fmla="*/ 8543 h 10000"/>
                  <a:gd name="connsiteX501" fmla="*/ 3906 w 10000"/>
                  <a:gd name="connsiteY501" fmla="*/ 8543 h 10000"/>
                  <a:gd name="connsiteX502" fmla="*/ 3922 w 10000"/>
                  <a:gd name="connsiteY502" fmla="*/ 8552 h 10000"/>
                  <a:gd name="connsiteX503" fmla="*/ 3939 w 10000"/>
                  <a:gd name="connsiteY503" fmla="*/ 8559 h 10000"/>
                  <a:gd name="connsiteX504" fmla="*/ 3953 w 10000"/>
                  <a:gd name="connsiteY504" fmla="*/ 8572 h 10000"/>
                  <a:gd name="connsiteX505" fmla="*/ 3956 w 10000"/>
                  <a:gd name="connsiteY505" fmla="*/ 8588 h 10000"/>
                  <a:gd name="connsiteX506" fmla="*/ 3956 w 10000"/>
                  <a:gd name="connsiteY506" fmla="*/ 8608 h 10000"/>
                  <a:gd name="connsiteX507" fmla="*/ 3972 w 10000"/>
                  <a:gd name="connsiteY507" fmla="*/ 8608 h 10000"/>
                  <a:gd name="connsiteX508" fmla="*/ 3986 w 10000"/>
                  <a:gd name="connsiteY508" fmla="*/ 8608 h 10000"/>
                  <a:gd name="connsiteX509" fmla="*/ 3997 w 10000"/>
                  <a:gd name="connsiteY509" fmla="*/ 8608 h 10000"/>
                  <a:gd name="connsiteX510" fmla="*/ 4006 w 10000"/>
                  <a:gd name="connsiteY510" fmla="*/ 8608 h 10000"/>
                  <a:gd name="connsiteX511" fmla="*/ 4006 w 10000"/>
                  <a:gd name="connsiteY511" fmla="*/ 8611 h 10000"/>
                  <a:gd name="connsiteX512" fmla="*/ 4011 w 10000"/>
                  <a:gd name="connsiteY512" fmla="*/ 8611 h 10000"/>
                  <a:gd name="connsiteX513" fmla="*/ 4022 w 10000"/>
                  <a:gd name="connsiteY513" fmla="*/ 8620 h 10000"/>
                  <a:gd name="connsiteX514" fmla="*/ 4042 w 10000"/>
                  <a:gd name="connsiteY514" fmla="*/ 8620 h 10000"/>
                  <a:gd name="connsiteX515" fmla="*/ 4050 w 10000"/>
                  <a:gd name="connsiteY515" fmla="*/ 8617 h 10000"/>
                  <a:gd name="connsiteX516" fmla="*/ 4069 w 10000"/>
                  <a:gd name="connsiteY516" fmla="*/ 8620 h 10000"/>
                  <a:gd name="connsiteX517" fmla="*/ 4086 w 10000"/>
                  <a:gd name="connsiteY517" fmla="*/ 8630 h 10000"/>
                  <a:gd name="connsiteX518" fmla="*/ 4108 w 10000"/>
                  <a:gd name="connsiteY518" fmla="*/ 8627 h 10000"/>
                  <a:gd name="connsiteX519" fmla="*/ 4125 w 10000"/>
                  <a:gd name="connsiteY519" fmla="*/ 8620 h 10000"/>
                  <a:gd name="connsiteX520" fmla="*/ 4133 w 10000"/>
                  <a:gd name="connsiteY520" fmla="*/ 8611 h 10000"/>
                  <a:gd name="connsiteX521" fmla="*/ 4139 w 10000"/>
                  <a:gd name="connsiteY521" fmla="*/ 8608 h 10000"/>
                  <a:gd name="connsiteX522" fmla="*/ 4147 w 10000"/>
                  <a:gd name="connsiteY522" fmla="*/ 8601 h 10000"/>
                  <a:gd name="connsiteX523" fmla="*/ 4155 w 10000"/>
                  <a:gd name="connsiteY523" fmla="*/ 8591 h 10000"/>
                  <a:gd name="connsiteX524" fmla="*/ 4166 w 10000"/>
                  <a:gd name="connsiteY524" fmla="*/ 8582 h 10000"/>
                  <a:gd name="connsiteX525" fmla="*/ 4183 w 10000"/>
                  <a:gd name="connsiteY525" fmla="*/ 8569 h 10000"/>
                  <a:gd name="connsiteX526" fmla="*/ 4191 w 10000"/>
                  <a:gd name="connsiteY526" fmla="*/ 8562 h 10000"/>
                  <a:gd name="connsiteX527" fmla="*/ 4208 w 10000"/>
                  <a:gd name="connsiteY527" fmla="*/ 8552 h 10000"/>
                  <a:gd name="connsiteX528" fmla="*/ 4230 w 10000"/>
                  <a:gd name="connsiteY528" fmla="*/ 8552 h 10000"/>
                  <a:gd name="connsiteX529" fmla="*/ 4238 w 10000"/>
                  <a:gd name="connsiteY529" fmla="*/ 8559 h 10000"/>
                  <a:gd name="connsiteX530" fmla="*/ 4247 w 10000"/>
                  <a:gd name="connsiteY530" fmla="*/ 8572 h 10000"/>
                  <a:gd name="connsiteX531" fmla="*/ 4252 w 10000"/>
                  <a:gd name="connsiteY531" fmla="*/ 8578 h 10000"/>
                  <a:gd name="connsiteX532" fmla="*/ 4263 w 10000"/>
                  <a:gd name="connsiteY532" fmla="*/ 8582 h 10000"/>
                  <a:gd name="connsiteX533" fmla="*/ 4277 w 10000"/>
                  <a:gd name="connsiteY533" fmla="*/ 8572 h 10000"/>
                  <a:gd name="connsiteX534" fmla="*/ 4294 w 10000"/>
                  <a:gd name="connsiteY534" fmla="*/ 8559 h 10000"/>
                  <a:gd name="connsiteX535" fmla="*/ 4302 w 10000"/>
                  <a:gd name="connsiteY535" fmla="*/ 8546 h 10000"/>
                  <a:gd name="connsiteX536" fmla="*/ 4310 w 10000"/>
                  <a:gd name="connsiteY536" fmla="*/ 8543 h 10000"/>
                  <a:gd name="connsiteX537" fmla="*/ 4313 w 10000"/>
                  <a:gd name="connsiteY537" fmla="*/ 8543 h 10000"/>
                  <a:gd name="connsiteX538" fmla="*/ 4332 w 10000"/>
                  <a:gd name="connsiteY538" fmla="*/ 8546 h 10000"/>
                  <a:gd name="connsiteX539" fmla="*/ 4335 w 10000"/>
                  <a:gd name="connsiteY539" fmla="*/ 8559 h 10000"/>
                  <a:gd name="connsiteX540" fmla="*/ 4349 w 10000"/>
                  <a:gd name="connsiteY540" fmla="*/ 8588 h 10000"/>
                  <a:gd name="connsiteX541" fmla="*/ 4360 w 10000"/>
                  <a:gd name="connsiteY541" fmla="*/ 8591 h 10000"/>
                  <a:gd name="connsiteX542" fmla="*/ 4366 w 10000"/>
                  <a:gd name="connsiteY542" fmla="*/ 8591 h 10000"/>
                  <a:gd name="connsiteX543" fmla="*/ 4382 w 10000"/>
                  <a:gd name="connsiteY543" fmla="*/ 8598 h 10000"/>
                  <a:gd name="connsiteX544" fmla="*/ 4385 w 10000"/>
                  <a:gd name="connsiteY544" fmla="*/ 8598 h 10000"/>
                  <a:gd name="connsiteX545" fmla="*/ 4402 w 10000"/>
                  <a:gd name="connsiteY545" fmla="*/ 8598 h 10000"/>
                  <a:gd name="connsiteX546" fmla="*/ 4421 w 10000"/>
                  <a:gd name="connsiteY546" fmla="*/ 8591 h 10000"/>
                  <a:gd name="connsiteX547" fmla="*/ 4440 w 10000"/>
                  <a:gd name="connsiteY547" fmla="*/ 8591 h 10000"/>
                  <a:gd name="connsiteX548" fmla="*/ 4449 w 10000"/>
                  <a:gd name="connsiteY548" fmla="*/ 8598 h 10000"/>
                  <a:gd name="connsiteX549" fmla="*/ 4454 w 10000"/>
                  <a:gd name="connsiteY549" fmla="*/ 8617 h 10000"/>
                  <a:gd name="connsiteX550" fmla="*/ 4463 w 10000"/>
                  <a:gd name="connsiteY550" fmla="*/ 8608 h 10000"/>
                  <a:gd name="connsiteX551" fmla="*/ 4474 w 10000"/>
                  <a:gd name="connsiteY551" fmla="*/ 8608 h 10000"/>
                  <a:gd name="connsiteX552" fmla="*/ 4490 w 10000"/>
                  <a:gd name="connsiteY552" fmla="*/ 8617 h 10000"/>
                  <a:gd name="connsiteX553" fmla="*/ 4504 w 10000"/>
                  <a:gd name="connsiteY553" fmla="*/ 8617 h 10000"/>
                  <a:gd name="connsiteX554" fmla="*/ 4518 w 10000"/>
                  <a:gd name="connsiteY554" fmla="*/ 8617 h 10000"/>
                  <a:gd name="connsiteX555" fmla="*/ 4535 w 10000"/>
                  <a:gd name="connsiteY555" fmla="*/ 8611 h 10000"/>
                  <a:gd name="connsiteX556" fmla="*/ 4546 w 10000"/>
                  <a:gd name="connsiteY556" fmla="*/ 8611 h 10000"/>
                  <a:gd name="connsiteX557" fmla="*/ 4562 w 10000"/>
                  <a:gd name="connsiteY557" fmla="*/ 8611 h 10000"/>
                  <a:gd name="connsiteX558" fmla="*/ 4571 w 10000"/>
                  <a:gd name="connsiteY558" fmla="*/ 8611 h 10000"/>
                  <a:gd name="connsiteX559" fmla="*/ 4579 w 10000"/>
                  <a:gd name="connsiteY559" fmla="*/ 8608 h 10000"/>
                  <a:gd name="connsiteX560" fmla="*/ 4584 w 10000"/>
                  <a:gd name="connsiteY560" fmla="*/ 8608 h 10000"/>
                  <a:gd name="connsiteX561" fmla="*/ 4601 w 10000"/>
                  <a:gd name="connsiteY561" fmla="*/ 8617 h 10000"/>
                  <a:gd name="connsiteX562" fmla="*/ 4609 w 10000"/>
                  <a:gd name="connsiteY562" fmla="*/ 8627 h 10000"/>
                  <a:gd name="connsiteX563" fmla="*/ 4618 w 10000"/>
                  <a:gd name="connsiteY563" fmla="*/ 8637 h 10000"/>
                  <a:gd name="connsiteX564" fmla="*/ 4618 w 10000"/>
                  <a:gd name="connsiteY564" fmla="*/ 8646 h 10000"/>
                  <a:gd name="connsiteX565" fmla="*/ 4634 w 10000"/>
                  <a:gd name="connsiteY565" fmla="*/ 8656 h 10000"/>
                  <a:gd name="connsiteX566" fmla="*/ 4640 w 10000"/>
                  <a:gd name="connsiteY566" fmla="*/ 8659 h 10000"/>
                  <a:gd name="connsiteX567" fmla="*/ 4651 w 10000"/>
                  <a:gd name="connsiteY567" fmla="*/ 8666 h 10000"/>
                  <a:gd name="connsiteX568" fmla="*/ 4657 w 10000"/>
                  <a:gd name="connsiteY568" fmla="*/ 8659 h 10000"/>
                  <a:gd name="connsiteX569" fmla="*/ 4668 w 10000"/>
                  <a:gd name="connsiteY569" fmla="*/ 8650 h 10000"/>
                  <a:gd name="connsiteX570" fmla="*/ 4676 w 10000"/>
                  <a:gd name="connsiteY570" fmla="*/ 8650 h 10000"/>
                  <a:gd name="connsiteX571" fmla="*/ 4690 w 10000"/>
                  <a:gd name="connsiteY571" fmla="*/ 8650 h 10000"/>
                  <a:gd name="connsiteX572" fmla="*/ 4698 w 10000"/>
                  <a:gd name="connsiteY572" fmla="*/ 8650 h 10000"/>
                  <a:gd name="connsiteX573" fmla="*/ 4704 w 10000"/>
                  <a:gd name="connsiteY573" fmla="*/ 8650 h 10000"/>
                  <a:gd name="connsiteX574" fmla="*/ 4706 w 10000"/>
                  <a:gd name="connsiteY574" fmla="*/ 8659 h 10000"/>
                  <a:gd name="connsiteX575" fmla="*/ 4706 w 10000"/>
                  <a:gd name="connsiteY575" fmla="*/ 8666 h 10000"/>
                  <a:gd name="connsiteX576" fmla="*/ 4723 w 10000"/>
                  <a:gd name="connsiteY576" fmla="*/ 8682 h 10000"/>
                  <a:gd name="connsiteX577" fmla="*/ 4737 w 10000"/>
                  <a:gd name="connsiteY577" fmla="*/ 8682 h 10000"/>
                  <a:gd name="connsiteX578" fmla="*/ 4745 w 10000"/>
                  <a:gd name="connsiteY578" fmla="*/ 8676 h 10000"/>
                  <a:gd name="connsiteX579" fmla="*/ 4756 w 10000"/>
                  <a:gd name="connsiteY579" fmla="*/ 8666 h 10000"/>
                  <a:gd name="connsiteX580" fmla="*/ 4765 w 10000"/>
                  <a:gd name="connsiteY580" fmla="*/ 8666 h 10000"/>
                  <a:gd name="connsiteX581" fmla="*/ 4765 w 10000"/>
                  <a:gd name="connsiteY581" fmla="*/ 8682 h 10000"/>
                  <a:gd name="connsiteX582" fmla="*/ 4770 w 10000"/>
                  <a:gd name="connsiteY582" fmla="*/ 8701 h 10000"/>
                  <a:gd name="connsiteX583" fmla="*/ 4778 w 10000"/>
                  <a:gd name="connsiteY583" fmla="*/ 8705 h 10000"/>
                  <a:gd name="connsiteX584" fmla="*/ 4795 w 10000"/>
                  <a:gd name="connsiteY584" fmla="*/ 8714 h 10000"/>
                  <a:gd name="connsiteX585" fmla="*/ 4812 w 10000"/>
                  <a:gd name="connsiteY585" fmla="*/ 8714 h 10000"/>
                  <a:gd name="connsiteX586" fmla="*/ 4825 w 10000"/>
                  <a:gd name="connsiteY586" fmla="*/ 8705 h 10000"/>
                  <a:gd name="connsiteX587" fmla="*/ 4825 w 10000"/>
                  <a:gd name="connsiteY587" fmla="*/ 8701 h 10000"/>
                  <a:gd name="connsiteX588" fmla="*/ 4828 w 10000"/>
                  <a:gd name="connsiteY588" fmla="*/ 8701 h 10000"/>
                  <a:gd name="connsiteX589" fmla="*/ 4837 w 10000"/>
                  <a:gd name="connsiteY589" fmla="*/ 8692 h 10000"/>
                  <a:gd name="connsiteX590" fmla="*/ 4842 w 10000"/>
                  <a:gd name="connsiteY590" fmla="*/ 8685 h 10000"/>
                  <a:gd name="connsiteX591" fmla="*/ 4859 w 10000"/>
                  <a:gd name="connsiteY591" fmla="*/ 8692 h 10000"/>
                  <a:gd name="connsiteX592" fmla="*/ 4870 w 10000"/>
                  <a:gd name="connsiteY592" fmla="*/ 8701 h 10000"/>
                  <a:gd name="connsiteX593" fmla="*/ 4878 w 10000"/>
                  <a:gd name="connsiteY593" fmla="*/ 8714 h 10000"/>
                  <a:gd name="connsiteX594" fmla="*/ 4892 w 10000"/>
                  <a:gd name="connsiteY594" fmla="*/ 8724 h 10000"/>
                  <a:gd name="connsiteX595" fmla="*/ 4900 w 10000"/>
                  <a:gd name="connsiteY595" fmla="*/ 8724 h 10000"/>
                  <a:gd name="connsiteX596" fmla="*/ 4906 w 10000"/>
                  <a:gd name="connsiteY596" fmla="*/ 8705 h 10000"/>
                  <a:gd name="connsiteX597" fmla="*/ 4925 w 10000"/>
                  <a:gd name="connsiteY597" fmla="*/ 8724 h 10000"/>
                  <a:gd name="connsiteX598" fmla="*/ 4939 w 10000"/>
                  <a:gd name="connsiteY598" fmla="*/ 8701 h 10000"/>
                  <a:gd name="connsiteX599" fmla="*/ 4950 w 10000"/>
                  <a:gd name="connsiteY599" fmla="*/ 8695 h 10000"/>
                  <a:gd name="connsiteX600" fmla="*/ 4956 w 10000"/>
                  <a:gd name="connsiteY600" fmla="*/ 8692 h 10000"/>
                  <a:gd name="connsiteX601" fmla="*/ 4986 w 10000"/>
                  <a:gd name="connsiteY601" fmla="*/ 8705 h 10000"/>
                  <a:gd name="connsiteX602" fmla="*/ 5003 w 10000"/>
                  <a:gd name="connsiteY602" fmla="*/ 8701 h 10000"/>
                  <a:gd name="connsiteX603" fmla="*/ 5011 w 10000"/>
                  <a:gd name="connsiteY603" fmla="*/ 8692 h 10000"/>
                  <a:gd name="connsiteX604" fmla="*/ 5028 w 10000"/>
                  <a:gd name="connsiteY604" fmla="*/ 8682 h 10000"/>
                  <a:gd name="connsiteX605" fmla="*/ 5030 w 10000"/>
                  <a:gd name="connsiteY605" fmla="*/ 8659 h 10000"/>
                  <a:gd name="connsiteX606" fmla="*/ 5039 w 10000"/>
                  <a:gd name="connsiteY606" fmla="*/ 8656 h 10000"/>
                  <a:gd name="connsiteX607" fmla="*/ 5053 w 10000"/>
                  <a:gd name="connsiteY607" fmla="*/ 8669 h 10000"/>
                  <a:gd name="connsiteX608" fmla="*/ 5061 w 10000"/>
                  <a:gd name="connsiteY608" fmla="*/ 8669 h 10000"/>
                  <a:gd name="connsiteX609" fmla="*/ 5061 w 10000"/>
                  <a:gd name="connsiteY609" fmla="*/ 8676 h 10000"/>
                  <a:gd name="connsiteX610" fmla="*/ 5069 w 10000"/>
                  <a:gd name="connsiteY610" fmla="*/ 8669 h 10000"/>
                  <a:gd name="connsiteX611" fmla="*/ 5083 w 10000"/>
                  <a:gd name="connsiteY611" fmla="*/ 8669 h 10000"/>
                  <a:gd name="connsiteX612" fmla="*/ 5100 w 10000"/>
                  <a:gd name="connsiteY612" fmla="*/ 8669 h 10000"/>
                  <a:gd name="connsiteX613" fmla="*/ 5119 w 10000"/>
                  <a:gd name="connsiteY613" fmla="*/ 8682 h 10000"/>
                  <a:gd name="connsiteX614" fmla="*/ 5136 w 10000"/>
                  <a:gd name="connsiteY614" fmla="*/ 8692 h 10000"/>
                  <a:gd name="connsiteX615" fmla="*/ 5161 w 10000"/>
                  <a:gd name="connsiteY615" fmla="*/ 8701 h 10000"/>
                  <a:gd name="connsiteX616" fmla="*/ 5183 w 10000"/>
                  <a:gd name="connsiteY616" fmla="*/ 8701 h 10000"/>
                  <a:gd name="connsiteX617" fmla="*/ 5199 w 10000"/>
                  <a:gd name="connsiteY617" fmla="*/ 8701 h 10000"/>
                  <a:gd name="connsiteX618" fmla="*/ 5213 w 10000"/>
                  <a:gd name="connsiteY618" fmla="*/ 8705 h 10000"/>
                  <a:gd name="connsiteX619" fmla="*/ 5224 w 10000"/>
                  <a:gd name="connsiteY619" fmla="*/ 8701 h 10000"/>
                  <a:gd name="connsiteX620" fmla="*/ 5230 w 10000"/>
                  <a:gd name="connsiteY620" fmla="*/ 8701 h 10000"/>
                  <a:gd name="connsiteX621" fmla="*/ 5241 w 10000"/>
                  <a:gd name="connsiteY621" fmla="*/ 8676 h 10000"/>
                  <a:gd name="connsiteX622" fmla="*/ 5247 w 10000"/>
                  <a:gd name="connsiteY622" fmla="*/ 8666 h 10000"/>
                  <a:gd name="connsiteX623" fmla="*/ 5249 w 10000"/>
                  <a:gd name="connsiteY623" fmla="*/ 8646 h 10000"/>
                  <a:gd name="connsiteX624" fmla="*/ 5249 w 10000"/>
                  <a:gd name="connsiteY624" fmla="*/ 8650 h 10000"/>
                  <a:gd name="connsiteX625" fmla="*/ 5255 w 10000"/>
                  <a:gd name="connsiteY625" fmla="*/ 8646 h 10000"/>
                  <a:gd name="connsiteX626" fmla="*/ 5271 w 10000"/>
                  <a:gd name="connsiteY626" fmla="*/ 8650 h 10000"/>
                  <a:gd name="connsiteX627" fmla="*/ 5288 w 10000"/>
                  <a:gd name="connsiteY627" fmla="*/ 8666 h 10000"/>
                  <a:gd name="connsiteX628" fmla="*/ 5296 w 10000"/>
                  <a:gd name="connsiteY628" fmla="*/ 8666 h 10000"/>
                  <a:gd name="connsiteX629" fmla="*/ 5310 w 10000"/>
                  <a:gd name="connsiteY629" fmla="*/ 8656 h 10000"/>
                  <a:gd name="connsiteX630" fmla="*/ 5321 w 10000"/>
                  <a:gd name="connsiteY630" fmla="*/ 8650 h 10000"/>
                  <a:gd name="connsiteX631" fmla="*/ 5338 w 10000"/>
                  <a:gd name="connsiteY631" fmla="*/ 8650 h 10000"/>
                  <a:gd name="connsiteX632" fmla="*/ 5360 w 10000"/>
                  <a:gd name="connsiteY632" fmla="*/ 8640 h 10000"/>
                  <a:gd name="connsiteX633" fmla="*/ 5366 w 10000"/>
                  <a:gd name="connsiteY633" fmla="*/ 8637 h 10000"/>
                  <a:gd name="connsiteX634" fmla="*/ 5368 w 10000"/>
                  <a:gd name="connsiteY634" fmla="*/ 8637 h 10000"/>
                  <a:gd name="connsiteX635" fmla="*/ 5382 w 10000"/>
                  <a:gd name="connsiteY635" fmla="*/ 8630 h 10000"/>
                  <a:gd name="connsiteX636" fmla="*/ 5391 w 10000"/>
                  <a:gd name="connsiteY636" fmla="*/ 8630 h 10000"/>
                  <a:gd name="connsiteX637" fmla="*/ 5402 w 10000"/>
                  <a:gd name="connsiteY637" fmla="*/ 8637 h 10000"/>
                  <a:gd name="connsiteX638" fmla="*/ 5418 w 10000"/>
                  <a:gd name="connsiteY638" fmla="*/ 8656 h 10000"/>
                  <a:gd name="connsiteX639" fmla="*/ 5432 w 10000"/>
                  <a:gd name="connsiteY639" fmla="*/ 8666 h 10000"/>
                  <a:gd name="connsiteX640" fmla="*/ 5443 w 10000"/>
                  <a:gd name="connsiteY640" fmla="*/ 8682 h 10000"/>
                  <a:gd name="connsiteX641" fmla="*/ 5457 w 10000"/>
                  <a:gd name="connsiteY641" fmla="*/ 8692 h 10000"/>
                  <a:gd name="connsiteX642" fmla="*/ 5471 w 10000"/>
                  <a:gd name="connsiteY642" fmla="*/ 8705 h 10000"/>
                  <a:gd name="connsiteX643" fmla="*/ 5488 w 10000"/>
                  <a:gd name="connsiteY643" fmla="*/ 8711 h 10000"/>
                  <a:gd name="connsiteX644" fmla="*/ 5490 w 10000"/>
                  <a:gd name="connsiteY644" fmla="*/ 8721 h 10000"/>
                  <a:gd name="connsiteX645" fmla="*/ 5512 w 10000"/>
                  <a:gd name="connsiteY645" fmla="*/ 8724 h 10000"/>
                  <a:gd name="connsiteX646" fmla="*/ 5521 w 10000"/>
                  <a:gd name="connsiteY646" fmla="*/ 8714 h 10000"/>
                  <a:gd name="connsiteX647" fmla="*/ 5524 w 10000"/>
                  <a:gd name="connsiteY647" fmla="*/ 8714 h 10000"/>
                  <a:gd name="connsiteX648" fmla="*/ 5532 w 10000"/>
                  <a:gd name="connsiteY648" fmla="*/ 8721 h 10000"/>
                  <a:gd name="connsiteX649" fmla="*/ 5540 w 10000"/>
                  <a:gd name="connsiteY649" fmla="*/ 8724 h 10000"/>
                  <a:gd name="connsiteX650" fmla="*/ 5562 w 10000"/>
                  <a:gd name="connsiteY650" fmla="*/ 8750 h 10000"/>
                  <a:gd name="connsiteX651" fmla="*/ 5562 w 10000"/>
                  <a:gd name="connsiteY651" fmla="*/ 8760 h 10000"/>
                  <a:gd name="connsiteX652" fmla="*/ 5571 w 10000"/>
                  <a:gd name="connsiteY652" fmla="*/ 8782 h 10000"/>
                  <a:gd name="connsiteX653" fmla="*/ 5579 w 10000"/>
                  <a:gd name="connsiteY653" fmla="*/ 8789 h 10000"/>
                  <a:gd name="connsiteX654" fmla="*/ 5593 w 10000"/>
                  <a:gd name="connsiteY654" fmla="*/ 8789 h 10000"/>
                  <a:gd name="connsiteX655" fmla="*/ 5596 w 10000"/>
                  <a:gd name="connsiteY655" fmla="*/ 8789 h 10000"/>
                  <a:gd name="connsiteX656" fmla="*/ 5626 w 10000"/>
                  <a:gd name="connsiteY656" fmla="*/ 8782 h 10000"/>
                  <a:gd name="connsiteX657" fmla="*/ 5629 w 10000"/>
                  <a:gd name="connsiteY657" fmla="*/ 8782 h 10000"/>
                  <a:gd name="connsiteX658" fmla="*/ 5637 w 10000"/>
                  <a:gd name="connsiteY658" fmla="*/ 8779 h 10000"/>
                  <a:gd name="connsiteX659" fmla="*/ 5648 w 10000"/>
                  <a:gd name="connsiteY659" fmla="*/ 8789 h 10000"/>
                  <a:gd name="connsiteX660" fmla="*/ 5665 w 10000"/>
                  <a:gd name="connsiteY660" fmla="*/ 8795 h 10000"/>
                  <a:gd name="connsiteX661" fmla="*/ 5676 w 10000"/>
                  <a:gd name="connsiteY661" fmla="*/ 8789 h 10000"/>
                  <a:gd name="connsiteX662" fmla="*/ 5684 w 10000"/>
                  <a:gd name="connsiteY662" fmla="*/ 8782 h 10000"/>
                  <a:gd name="connsiteX663" fmla="*/ 5693 w 10000"/>
                  <a:gd name="connsiteY663" fmla="*/ 8789 h 10000"/>
                  <a:gd name="connsiteX664" fmla="*/ 5715 w 10000"/>
                  <a:gd name="connsiteY664" fmla="*/ 8808 h 10000"/>
                  <a:gd name="connsiteX665" fmla="*/ 5731 w 10000"/>
                  <a:gd name="connsiteY665" fmla="*/ 8808 h 10000"/>
                  <a:gd name="connsiteX666" fmla="*/ 5740 w 10000"/>
                  <a:gd name="connsiteY666" fmla="*/ 8808 h 10000"/>
                  <a:gd name="connsiteX667" fmla="*/ 5765 w 10000"/>
                  <a:gd name="connsiteY667" fmla="*/ 8818 h 10000"/>
                  <a:gd name="connsiteX668" fmla="*/ 5781 w 10000"/>
                  <a:gd name="connsiteY668" fmla="*/ 8824 h 10000"/>
                  <a:gd name="connsiteX669" fmla="*/ 5798 w 10000"/>
                  <a:gd name="connsiteY669" fmla="*/ 8834 h 10000"/>
                  <a:gd name="connsiteX670" fmla="*/ 5814 w 10000"/>
                  <a:gd name="connsiteY670" fmla="*/ 8837 h 10000"/>
                  <a:gd name="connsiteX671" fmla="*/ 5831 w 10000"/>
                  <a:gd name="connsiteY671" fmla="*/ 8844 h 10000"/>
                  <a:gd name="connsiteX672" fmla="*/ 5842 w 10000"/>
                  <a:gd name="connsiteY672" fmla="*/ 8847 h 10000"/>
                  <a:gd name="connsiteX673" fmla="*/ 5859 w 10000"/>
                  <a:gd name="connsiteY673" fmla="*/ 8857 h 10000"/>
                  <a:gd name="connsiteX674" fmla="*/ 5870 w 10000"/>
                  <a:gd name="connsiteY674" fmla="*/ 8867 h 10000"/>
                  <a:gd name="connsiteX675" fmla="*/ 5878 w 10000"/>
                  <a:gd name="connsiteY675" fmla="*/ 8873 h 10000"/>
                  <a:gd name="connsiteX676" fmla="*/ 5895 w 10000"/>
                  <a:gd name="connsiteY676" fmla="*/ 8873 h 10000"/>
                  <a:gd name="connsiteX677" fmla="*/ 5911 w 10000"/>
                  <a:gd name="connsiteY677" fmla="*/ 8873 h 10000"/>
                  <a:gd name="connsiteX678" fmla="*/ 5931 w 10000"/>
                  <a:gd name="connsiteY678" fmla="*/ 8873 h 10000"/>
                  <a:gd name="connsiteX679" fmla="*/ 5950 w 10000"/>
                  <a:gd name="connsiteY679" fmla="*/ 8867 h 10000"/>
                  <a:gd name="connsiteX680" fmla="*/ 5967 w 10000"/>
                  <a:gd name="connsiteY680" fmla="*/ 8867 h 10000"/>
                  <a:gd name="connsiteX681" fmla="*/ 5975 w 10000"/>
                  <a:gd name="connsiteY681" fmla="*/ 8873 h 10000"/>
                  <a:gd name="connsiteX682" fmla="*/ 6000 w 10000"/>
                  <a:gd name="connsiteY682" fmla="*/ 8883 h 10000"/>
                  <a:gd name="connsiteX683" fmla="*/ 5997 w 10000"/>
                  <a:gd name="connsiteY683" fmla="*/ 8886 h 10000"/>
                  <a:gd name="connsiteX684" fmla="*/ 5997 w 10000"/>
                  <a:gd name="connsiteY684" fmla="*/ 8896 h 10000"/>
                  <a:gd name="connsiteX685" fmla="*/ 6014 w 10000"/>
                  <a:gd name="connsiteY685" fmla="*/ 8892 h 10000"/>
                  <a:gd name="connsiteX686" fmla="*/ 6028 w 10000"/>
                  <a:gd name="connsiteY686" fmla="*/ 8892 h 10000"/>
                  <a:gd name="connsiteX687" fmla="*/ 6053 w 10000"/>
                  <a:gd name="connsiteY687" fmla="*/ 8886 h 10000"/>
                  <a:gd name="connsiteX688" fmla="*/ 6072 w 10000"/>
                  <a:gd name="connsiteY688" fmla="*/ 8876 h 10000"/>
                  <a:gd name="connsiteX689" fmla="*/ 6089 w 10000"/>
                  <a:gd name="connsiteY689" fmla="*/ 8867 h 10000"/>
                  <a:gd name="connsiteX690" fmla="*/ 6111 w 10000"/>
                  <a:gd name="connsiteY690" fmla="*/ 8857 h 10000"/>
                  <a:gd name="connsiteX691" fmla="*/ 6127 w 10000"/>
                  <a:gd name="connsiteY691" fmla="*/ 8847 h 10000"/>
                  <a:gd name="connsiteX692" fmla="*/ 6152 w 10000"/>
                  <a:gd name="connsiteY692" fmla="*/ 8834 h 10000"/>
                  <a:gd name="connsiteX693" fmla="*/ 6183 w 10000"/>
                  <a:gd name="connsiteY693" fmla="*/ 8828 h 10000"/>
                  <a:gd name="connsiteX694" fmla="*/ 6175 w 10000"/>
                  <a:gd name="connsiteY694" fmla="*/ 8844 h 10000"/>
                  <a:gd name="connsiteX695" fmla="*/ 6169 w 10000"/>
                  <a:gd name="connsiteY695" fmla="*/ 8863 h 10000"/>
                  <a:gd name="connsiteX696" fmla="*/ 6158 w 10000"/>
                  <a:gd name="connsiteY696" fmla="*/ 8886 h 10000"/>
                  <a:gd name="connsiteX697" fmla="*/ 6152 w 10000"/>
                  <a:gd name="connsiteY697" fmla="*/ 8896 h 10000"/>
                  <a:gd name="connsiteX698" fmla="*/ 6150 w 10000"/>
                  <a:gd name="connsiteY698" fmla="*/ 8909 h 10000"/>
                  <a:gd name="connsiteX699" fmla="*/ 6152 w 10000"/>
                  <a:gd name="connsiteY699" fmla="*/ 8938 h 10000"/>
                  <a:gd name="connsiteX700" fmla="*/ 6158 w 10000"/>
                  <a:gd name="connsiteY700" fmla="*/ 8957 h 10000"/>
                  <a:gd name="connsiteX701" fmla="*/ 6161 w 10000"/>
                  <a:gd name="connsiteY701" fmla="*/ 8980 h 10000"/>
                  <a:gd name="connsiteX702" fmla="*/ 6166 w 10000"/>
                  <a:gd name="connsiteY702" fmla="*/ 8999 h 10000"/>
                  <a:gd name="connsiteX703" fmla="*/ 6175 w 10000"/>
                  <a:gd name="connsiteY703" fmla="*/ 9032 h 10000"/>
                  <a:gd name="connsiteX704" fmla="*/ 6183 w 10000"/>
                  <a:gd name="connsiteY704" fmla="*/ 9051 h 10000"/>
                  <a:gd name="connsiteX705" fmla="*/ 6191 w 10000"/>
                  <a:gd name="connsiteY705" fmla="*/ 9064 h 10000"/>
                  <a:gd name="connsiteX706" fmla="*/ 6194 w 10000"/>
                  <a:gd name="connsiteY706" fmla="*/ 9084 h 10000"/>
                  <a:gd name="connsiteX707" fmla="*/ 6208 w 10000"/>
                  <a:gd name="connsiteY707" fmla="*/ 9103 h 10000"/>
                  <a:gd name="connsiteX708" fmla="*/ 6208 w 10000"/>
                  <a:gd name="connsiteY708" fmla="*/ 9113 h 10000"/>
                  <a:gd name="connsiteX709" fmla="*/ 6216 w 10000"/>
                  <a:gd name="connsiteY709" fmla="*/ 9129 h 10000"/>
                  <a:gd name="connsiteX710" fmla="*/ 6230 w 10000"/>
                  <a:gd name="connsiteY710" fmla="*/ 9148 h 10000"/>
                  <a:gd name="connsiteX711" fmla="*/ 6241 w 10000"/>
                  <a:gd name="connsiteY711" fmla="*/ 9165 h 10000"/>
                  <a:gd name="connsiteX712" fmla="*/ 6249 w 10000"/>
                  <a:gd name="connsiteY712" fmla="*/ 9168 h 10000"/>
                  <a:gd name="connsiteX713" fmla="*/ 6266 w 10000"/>
                  <a:gd name="connsiteY713" fmla="*/ 9184 h 10000"/>
                  <a:gd name="connsiteX714" fmla="*/ 6280 w 10000"/>
                  <a:gd name="connsiteY714" fmla="*/ 9184 h 10000"/>
                  <a:gd name="connsiteX715" fmla="*/ 6288 w 10000"/>
                  <a:gd name="connsiteY715" fmla="*/ 9177 h 10000"/>
                  <a:gd name="connsiteX716" fmla="*/ 6299 w 10000"/>
                  <a:gd name="connsiteY716" fmla="*/ 9187 h 10000"/>
                  <a:gd name="connsiteX717" fmla="*/ 6305 w 10000"/>
                  <a:gd name="connsiteY717" fmla="*/ 9197 h 10000"/>
                  <a:gd name="connsiteX718" fmla="*/ 6310 w 10000"/>
                  <a:gd name="connsiteY718" fmla="*/ 9197 h 10000"/>
                  <a:gd name="connsiteX719" fmla="*/ 6321 w 10000"/>
                  <a:gd name="connsiteY719" fmla="*/ 9213 h 10000"/>
                  <a:gd name="connsiteX720" fmla="*/ 6335 w 10000"/>
                  <a:gd name="connsiteY720" fmla="*/ 9223 h 10000"/>
                  <a:gd name="connsiteX721" fmla="*/ 6338 w 10000"/>
                  <a:gd name="connsiteY721" fmla="*/ 9223 h 10000"/>
                  <a:gd name="connsiteX722" fmla="*/ 6355 w 10000"/>
                  <a:gd name="connsiteY722" fmla="*/ 9226 h 10000"/>
                  <a:gd name="connsiteX723" fmla="*/ 6363 w 10000"/>
                  <a:gd name="connsiteY723" fmla="*/ 9236 h 10000"/>
                  <a:gd name="connsiteX724" fmla="*/ 6380 w 10000"/>
                  <a:gd name="connsiteY724" fmla="*/ 9258 h 10000"/>
                  <a:gd name="connsiteX725" fmla="*/ 6393 w 10000"/>
                  <a:gd name="connsiteY725" fmla="*/ 9278 h 10000"/>
                  <a:gd name="connsiteX726" fmla="*/ 6396 w 10000"/>
                  <a:gd name="connsiteY726" fmla="*/ 9288 h 10000"/>
                  <a:gd name="connsiteX727" fmla="*/ 6407 w 10000"/>
                  <a:gd name="connsiteY727" fmla="*/ 9297 h 10000"/>
                  <a:gd name="connsiteX728" fmla="*/ 6410 w 10000"/>
                  <a:gd name="connsiteY728" fmla="*/ 9307 h 10000"/>
                  <a:gd name="connsiteX729" fmla="*/ 6416 w 10000"/>
                  <a:gd name="connsiteY729" fmla="*/ 9317 h 10000"/>
                  <a:gd name="connsiteX730" fmla="*/ 6424 w 10000"/>
                  <a:gd name="connsiteY730" fmla="*/ 9326 h 10000"/>
                  <a:gd name="connsiteX731" fmla="*/ 6435 w 10000"/>
                  <a:gd name="connsiteY731" fmla="*/ 9336 h 10000"/>
                  <a:gd name="connsiteX732" fmla="*/ 6443 w 10000"/>
                  <a:gd name="connsiteY732" fmla="*/ 9346 h 10000"/>
                  <a:gd name="connsiteX733" fmla="*/ 6449 w 10000"/>
                  <a:gd name="connsiteY733" fmla="*/ 9362 h 10000"/>
                  <a:gd name="connsiteX734" fmla="*/ 6452 w 10000"/>
                  <a:gd name="connsiteY734" fmla="*/ 9372 h 10000"/>
                  <a:gd name="connsiteX735" fmla="*/ 6449 w 10000"/>
                  <a:gd name="connsiteY735" fmla="*/ 9381 h 10000"/>
                  <a:gd name="connsiteX736" fmla="*/ 6465 w 10000"/>
                  <a:gd name="connsiteY736" fmla="*/ 9394 h 10000"/>
                  <a:gd name="connsiteX737" fmla="*/ 6468 w 10000"/>
                  <a:gd name="connsiteY737" fmla="*/ 9420 h 10000"/>
                  <a:gd name="connsiteX738" fmla="*/ 6493 w 10000"/>
                  <a:gd name="connsiteY738" fmla="*/ 9430 h 10000"/>
                  <a:gd name="connsiteX739" fmla="*/ 6507 w 10000"/>
                  <a:gd name="connsiteY739" fmla="*/ 9440 h 10000"/>
                  <a:gd name="connsiteX740" fmla="*/ 6524 w 10000"/>
                  <a:gd name="connsiteY740" fmla="*/ 9459 h 10000"/>
                  <a:gd name="connsiteX741" fmla="*/ 6532 w 10000"/>
                  <a:gd name="connsiteY741" fmla="*/ 9485 h 10000"/>
                  <a:gd name="connsiteX742" fmla="*/ 6537 w 10000"/>
                  <a:gd name="connsiteY742" fmla="*/ 9498 h 10000"/>
                  <a:gd name="connsiteX743" fmla="*/ 6571 w 10000"/>
                  <a:gd name="connsiteY743" fmla="*/ 9508 h 10000"/>
                  <a:gd name="connsiteX744" fmla="*/ 6596 w 10000"/>
                  <a:gd name="connsiteY744" fmla="*/ 9508 h 10000"/>
                  <a:gd name="connsiteX745" fmla="*/ 6637 w 10000"/>
                  <a:gd name="connsiteY745" fmla="*/ 9517 h 10000"/>
                  <a:gd name="connsiteX746" fmla="*/ 6662 w 10000"/>
                  <a:gd name="connsiteY746" fmla="*/ 9524 h 10000"/>
                  <a:gd name="connsiteX747" fmla="*/ 6679 w 10000"/>
                  <a:gd name="connsiteY747" fmla="*/ 9517 h 10000"/>
                  <a:gd name="connsiteX748" fmla="*/ 6679 w 10000"/>
                  <a:gd name="connsiteY748" fmla="*/ 9505 h 10000"/>
                  <a:gd name="connsiteX749" fmla="*/ 6690 w 10000"/>
                  <a:gd name="connsiteY749" fmla="*/ 9485 h 10000"/>
                  <a:gd name="connsiteX750" fmla="*/ 6693 w 10000"/>
                  <a:gd name="connsiteY750" fmla="*/ 9479 h 10000"/>
                  <a:gd name="connsiteX751" fmla="*/ 6706 w 10000"/>
                  <a:gd name="connsiteY751" fmla="*/ 9469 h 10000"/>
                  <a:gd name="connsiteX752" fmla="*/ 6709 w 10000"/>
                  <a:gd name="connsiteY752" fmla="*/ 9462 h 10000"/>
                  <a:gd name="connsiteX753" fmla="*/ 6717 w 10000"/>
                  <a:gd name="connsiteY753" fmla="*/ 9459 h 10000"/>
                  <a:gd name="connsiteX754" fmla="*/ 6726 w 10000"/>
                  <a:gd name="connsiteY754" fmla="*/ 9459 h 10000"/>
                  <a:gd name="connsiteX755" fmla="*/ 6742 w 10000"/>
                  <a:gd name="connsiteY755" fmla="*/ 9462 h 10000"/>
                  <a:gd name="connsiteX756" fmla="*/ 6759 w 10000"/>
                  <a:gd name="connsiteY756" fmla="*/ 9479 h 10000"/>
                  <a:gd name="connsiteX757" fmla="*/ 6781 w 10000"/>
                  <a:gd name="connsiteY757" fmla="*/ 9485 h 10000"/>
                  <a:gd name="connsiteX758" fmla="*/ 6795 w 10000"/>
                  <a:gd name="connsiteY758" fmla="*/ 9485 h 10000"/>
                  <a:gd name="connsiteX759" fmla="*/ 6803 w 10000"/>
                  <a:gd name="connsiteY759" fmla="*/ 9498 h 10000"/>
                  <a:gd name="connsiteX760" fmla="*/ 6806 w 10000"/>
                  <a:gd name="connsiteY760" fmla="*/ 9508 h 10000"/>
                  <a:gd name="connsiteX761" fmla="*/ 6823 w 10000"/>
                  <a:gd name="connsiteY761" fmla="*/ 9514 h 10000"/>
                  <a:gd name="connsiteX762" fmla="*/ 6831 w 10000"/>
                  <a:gd name="connsiteY762" fmla="*/ 9514 h 10000"/>
                  <a:gd name="connsiteX763" fmla="*/ 6848 w 10000"/>
                  <a:gd name="connsiteY763" fmla="*/ 9514 h 10000"/>
                  <a:gd name="connsiteX764" fmla="*/ 6856 w 10000"/>
                  <a:gd name="connsiteY764" fmla="*/ 9517 h 10000"/>
                  <a:gd name="connsiteX765" fmla="*/ 6878 w 10000"/>
                  <a:gd name="connsiteY765" fmla="*/ 9524 h 10000"/>
                  <a:gd name="connsiteX766" fmla="*/ 6895 w 10000"/>
                  <a:gd name="connsiteY766" fmla="*/ 9524 h 10000"/>
                  <a:gd name="connsiteX767" fmla="*/ 6917 w 10000"/>
                  <a:gd name="connsiteY767" fmla="*/ 9527 h 10000"/>
                  <a:gd name="connsiteX768" fmla="*/ 6934 w 10000"/>
                  <a:gd name="connsiteY768" fmla="*/ 9534 h 10000"/>
                  <a:gd name="connsiteX769" fmla="*/ 6961 w 10000"/>
                  <a:gd name="connsiteY769" fmla="*/ 9543 h 10000"/>
                  <a:gd name="connsiteX770" fmla="*/ 6989 w 10000"/>
                  <a:gd name="connsiteY770" fmla="*/ 9547 h 10000"/>
                  <a:gd name="connsiteX771" fmla="*/ 7014 w 10000"/>
                  <a:gd name="connsiteY771" fmla="*/ 9543 h 10000"/>
                  <a:gd name="connsiteX772" fmla="*/ 7033 w 10000"/>
                  <a:gd name="connsiteY772" fmla="*/ 9543 h 10000"/>
                  <a:gd name="connsiteX773" fmla="*/ 7042 w 10000"/>
                  <a:gd name="connsiteY773" fmla="*/ 9547 h 10000"/>
                  <a:gd name="connsiteX774" fmla="*/ 7069 w 10000"/>
                  <a:gd name="connsiteY774" fmla="*/ 9647 h 10000"/>
                  <a:gd name="connsiteX775" fmla="*/ 7122 w 10000"/>
                  <a:gd name="connsiteY775" fmla="*/ 9734 h 10000"/>
                  <a:gd name="connsiteX776" fmla="*/ 7147 w 10000"/>
                  <a:gd name="connsiteY776" fmla="*/ 9744 h 10000"/>
                  <a:gd name="connsiteX777" fmla="*/ 7169 w 10000"/>
                  <a:gd name="connsiteY777" fmla="*/ 9741 h 10000"/>
                  <a:gd name="connsiteX778" fmla="*/ 7177 w 10000"/>
                  <a:gd name="connsiteY778" fmla="*/ 9744 h 10000"/>
                  <a:gd name="connsiteX779" fmla="*/ 7186 w 10000"/>
                  <a:gd name="connsiteY779" fmla="*/ 9754 h 10000"/>
                  <a:gd name="connsiteX780" fmla="*/ 7191 w 10000"/>
                  <a:gd name="connsiteY780" fmla="*/ 9773 h 10000"/>
                  <a:gd name="connsiteX781" fmla="*/ 7208 w 10000"/>
                  <a:gd name="connsiteY781" fmla="*/ 9783 h 10000"/>
                  <a:gd name="connsiteX782" fmla="*/ 7219 w 10000"/>
                  <a:gd name="connsiteY782" fmla="*/ 9793 h 10000"/>
                  <a:gd name="connsiteX783" fmla="*/ 7235 w 10000"/>
                  <a:gd name="connsiteY783" fmla="*/ 9802 h 10000"/>
                  <a:gd name="connsiteX784" fmla="*/ 7249 w 10000"/>
                  <a:gd name="connsiteY784" fmla="*/ 9819 h 10000"/>
                  <a:gd name="connsiteX785" fmla="*/ 7255 w 10000"/>
                  <a:gd name="connsiteY785" fmla="*/ 9835 h 10000"/>
                  <a:gd name="connsiteX786" fmla="*/ 7255 w 10000"/>
                  <a:gd name="connsiteY786" fmla="*/ 9848 h 10000"/>
                  <a:gd name="connsiteX787" fmla="*/ 7249 w 10000"/>
                  <a:gd name="connsiteY787" fmla="*/ 9848 h 10000"/>
                  <a:gd name="connsiteX788" fmla="*/ 7244 w 10000"/>
                  <a:gd name="connsiteY788" fmla="*/ 9858 h 10000"/>
                  <a:gd name="connsiteX789" fmla="*/ 7235 w 10000"/>
                  <a:gd name="connsiteY789" fmla="*/ 9883 h 10000"/>
                  <a:gd name="connsiteX790" fmla="*/ 7244 w 10000"/>
                  <a:gd name="connsiteY790" fmla="*/ 9903 h 10000"/>
                  <a:gd name="connsiteX791" fmla="*/ 7258 w 10000"/>
                  <a:gd name="connsiteY791" fmla="*/ 9926 h 10000"/>
                  <a:gd name="connsiteX792" fmla="*/ 7263 w 10000"/>
                  <a:gd name="connsiteY792" fmla="*/ 9948 h 10000"/>
                  <a:gd name="connsiteX793" fmla="*/ 7274 w 10000"/>
                  <a:gd name="connsiteY793" fmla="*/ 9968 h 10000"/>
                  <a:gd name="connsiteX794" fmla="*/ 7283 w 10000"/>
                  <a:gd name="connsiteY794" fmla="*/ 9987 h 10000"/>
                  <a:gd name="connsiteX795" fmla="*/ 7291 w 10000"/>
                  <a:gd name="connsiteY795" fmla="*/ 10000 h 10000"/>
                  <a:gd name="connsiteX796" fmla="*/ 7305 w 10000"/>
                  <a:gd name="connsiteY796" fmla="*/ 9997 h 10000"/>
                  <a:gd name="connsiteX797" fmla="*/ 7313 w 10000"/>
                  <a:gd name="connsiteY797" fmla="*/ 9977 h 10000"/>
                  <a:gd name="connsiteX798" fmla="*/ 7324 w 10000"/>
                  <a:gd name="connsiteY798" fmla="*/ 9968 h 10000"/>
                  <a:gd name="connsiteX799" fmla="*/ 7341 w 10000"/>
                  <a:gd name="connsiteY799" fmla="*/ 9971 h 10000"/>
                  <a:gd name="connsiteX800" fmla="*/ 7368 w 10000"/>
                  <a:gd name="connsiteY800" fmla="*/ 9987 h 10000"/>
                  <a:gd name="connsiteX801" fmla="*/ 7380 w 10000"/>
                  <a:gd name="connsiteY801" fmla="*/ 9990 h 10000"/>
                  <a:gd name="connsiteX802" fmla="*/ 7393 w 10000"/>
                  <a:gd name="connsiteY802" fmla="*/ 9981 h 10000"/>
                  <a:gd name="connsiteX803" fmla="*/ 7404 w 10000"/>
                  <a:gd name="connsiteY803" fmla="*/ 9968 h 10000"/>
                  <a:gd name="connsiteX804" fmla="*/ 7418 w 10000"/>
                  <a:gd name="connsiteY804" fmla="*/ 9948 h 10000"/>
                  <a:gd name="connsiteX805" fmla="*/ 7427 w 10000"/>
                  <a:gd name="connsiteY805" fmla="*/ 9922 h 10000"/>
                  <a:gd name="connsiteX806" fmla="*/ 7427 w 10000"/>
                  <a:gd name="connsiteY806" fmla="*/ 9906 h 10000"/>
                  <a:gd name="connsiteX807" fmla="*/ 7404 w 10000"/>
                  <a:gd name="connsiteY807" fmla="*/ 9877 h 10000"/>
                  <a:gd name="connsiteX808" fmla="*/ 7388 w 10000"/>
                  <a:gd name="connsiteY808" fmla="*/ 9854 h 10000"/>
                  <a:gd name="connsiteX809" fmla="*/ 7385 w 10000"/>
                  <a:gd name="connsiteY809" fmla="*/ 9845 h 10000"/>
                  <a:gd name="connsiteX810" fmla="*/ 7385 w 10000"/>
                  <a:gd name="connsiteY810" fmla="*/ 9825 h 10000"/>
                  <a:gd name="connsiteX811" fmla="*/ 7385 w 10000"/>
                  <a:gd name="connsiteY811" fmla="*/ 9819 h 10000"/>
                  <a:gd name="connsiteX812" fmla="*/ 7393 w 10000"/>
                  <a:gd name="connsiteY812" fmla="*/ 9809 h 10000"/>
                  <a:gd name="connsiteX813" fmla="*/ 7404 w 10000"/>
                  <a:gd name="connsiteY813" fmla="*/ 9793 h 10000"/>
                  <a:gd name="connsiteX814" fmla="*/ 7413 w 10000"/>
                  <a:gd name="connsiteY814" fmla="*/ 9783 h 10000"/>
                  <a:gd name="connsiteX815" fmla="*/ 7404 w 10000"/>
                  <a:gd name="connsiteY815" fmla="*/ 9770 h 10000"/>
                  <a:gd name="connsiteX816" fmla="*/ 7388 w 10000"/>
                  <a:gd name="connsiteY816" fmla="*/ 9760 h 10000"/>
                  <a:gd name="connsiteX817" fmla="*/ 7371 w 10000"/>
                  <a:gd name="connsiteY817" fmla="*/ 9744 h 10000"/>
                  <a:gd name="connsiteX818" fmla="*/ 7363 w 10000"/>
                  <a:gd name="connsiteY818" fmla="*/ 9731 h 10000"/>
                  <a:gd name="connsiteX819" fmla="*/ 7355 w 10000"/>
                  <a:gd name="connsiteY819" fmla="*/ 9715 h 10000"/>
                  <a:gd name="connsiteX820" fmla="*/ 7360 w 10000"/>
                  <a:gd name="connsiteY820" fmla="*/ 9686 h 10000"/>
                  <a:gd name="connsiteX821" fmla="*/ 7363 w 10000"/>
                  <a:gd name="connsiteY821" fmla="*/ 9657 h 10000"/>
                  <a:gd name="connsiteX822" fmla="*/ 7360 w 10000"/>
                  <a:gd name="connsiteY822" fmla="*/ 9631 h 10000"/>
                  <a:gd name="connsiteX823" fmla="*/ 7346 w 10000"/>
                  <a:gd name="connsiteY823" fmla="*/ 9611 h 10000"/>
                  <a:gd name="connsiteX824" fmla="*/ 7332 w 10000"/>
                  <a:gd name="connsiteY824" fmla="*/ 9585 h 10000"/>
                  <a:gd name="connsiteX825" fmla="*/ 7324 w 10000"/>
                  <a:gd name="connsiteY825" fmla="*/ 9573 h 10000"/>
                  <a:gd name="connsiteX826" fmla="*/ 7324 w 10000"/>
                  <a:gd name="connsiteY826" fmla="*/ 9553 h 10000"/>
                  <a:gd name="connsiteX827" fmla="*/ 7324 w 10000"/>
                  <a:gd name="connsiteY827" fmla="*/ 9543 h 10000"/>
                  <a:gd name="connsiteX828" fmla="*/ 7324 w 10000"/>
                  <a:gd name="connsiteY828" fmla="*/ 9517 h 10000"/>
                  <a:gd name="connsiteX829" fmla="*/ 7324 w 10000"/>
                  <a:gd name="connsiteY829" fmla="*/ 9498 h 10000"/>
                  <a:gd name="connsiteX830" fmla="*/ 7332 w 10000"/>
                  <a:gd name="connsiteY830" fmla="*/ 9479 h 10000"/>
                  <a:gd name="connsiteX831" fmla="*/ 7341 w 10000"/>
                  <a:gd name="connsiteY831" fmla="*/ 9462 h 10000"/>
                  <a:gd name="connsiteX832" fmla="*/ 7352 w 10000"/>
                  <a:gd name="connsiteY832" fmla="*/ 9459 h 10000"/>
                  <a:gd name="connsiteX833" fmla="*/ 7360 w 10000"/>
                  <a:gd name="connsiteY833" fmla="*/ 9443 h 10000"/>
                  <a:gd name="connsiteX834" fmla="*/ 7363 w 10000"/>
                  <a:gd name="connsiteY834" fmla="*/ 9433 h 10000"/>
                  <a:gd name="connsiteX835" fmla="*/ 7377 w 10000"/>
                  <a:gd name="connsiteY835" fmla="*/ 9433 h 10000"/>
                  <a:gd name="connsiteX836" fmla="*/ 7388 w 10000"/>
                  <a:gd name="connsiteY836" fmla="*/ 9430 h 10000"/>
                  <a:gd name="connsiteX837" fmla="*/ 7396 w 10000"/>
                  <a:gd name="connsiteY837" fmla="*/ 9430 h 10000"/>
                  <a:gd name="connsiteX838" fmla="*/ 7402 w 10000"/>
                  <a:gd name="connsiteY838" fmla="*/ 9424 h 10000"/>
                  <a:gd name="connsiteX839" fmla="*/ 7396 w 10000"/>
                  <a:gd name="connsiteY839" fmla="*/ 9414 h 10000"/>
                  <a:gd name="connsiteX840" fmla="*/ 7388 w 10000"/>
                  <a:gd name="connsiteY840" fmla="*/ 9401 h 10000"/>
                  <a:gd name="connsiteX841" fmla="*/ 7371 w 10000"/>
                  <a:gd name="connsiteY841" fmla="*/ 9391 h 10000"/>
                  <a:gd name="connsiteX842" fmla="*/ 7355 w 10000"/>
                  <a:gd name="connsiteY842" fmla="*/ 9375 h 10000"/>
                  <a:gd name="connsiteX843" fmla="*/ 7332 w 10000"/>
                  <a:gd name="connsiteY843" fmla="*/ 9356 h 10000"/>
                  <a:gd name="connsiteX844" fmla="*/ 7313 w 10000"/>
                  <a:gd name="connsiteY844" fmla="*/ 9330 h 10000"/>
                  <a:gd name="connsiteX845" fmla="*/ 7307 w 10000"/>
                  <a:gd name="connsiteY845" fmla="*/ 9310 h 10000"/>
                  <a:gd name="connsiteX846" fmla="*/ 7305 w 10000"/>
                  <a:gd name="connsiteY846" fmla="*/ 9291 h 10000"/>
                  <a:gd name="connsiteX847" fmla="*/ 7305 w 10000"/>
                  <a:gd name="connsiteY847" fmla="*/ 9278 h 10000"/>
                  <a:gd name="connsiteX848" fmla="*/ 7296 w 10000"/>
                  <a:gd name="connsiteY848" fmla="*/ 9268 h 10000"/>
                  <a:gd name="connsiteX849" fmla="*/ 7296 w 10000"/>
                  <a:gd name="connsiteY849" fmla="*/ 9249 h 10000"/>
                  <a:gd name="connsiteX850" fmla="*/ 7291 w 10000"/>
                  <a:gd name="connsiteY850" fmla="*/ 9226 h 10000"/>
                  <a:gd name="connsiteX851" fmla="*/ 7283 w 10000"/>
                  <a:gd name="connsiteY851" fmla="*/ 9213 h 10000"/>
                  <a:gd name="connsiteX852" fmla="*/ 7274 w 10000"/>
                  <a:gd name="connsiteY852" fmla="*/ 9194 h 10000"/>
                  <a:gd name="connsiteX853" fmla="*/ 7274 w 10000"/>
                  <a:gd name="connsiteY853" fmla="*/ 9174 h 10000"/>
                  <a:gd name="connsiteX854" fmla="*/ 7280 w 10000"/>
                  <a:gd name="connsiteY854" fmla="*/ 9148 h 10000"/>
                  <a:gd name="connsiteX855" fmla="*/ 7283 w 10000"/>
                  <a:gd name="connsiteY855" fmla="*/ 9119 h 10000"/>
                  <a:gd name="connsiteX856" fmla="*/ 7291 w 10000"/>
                  <a:gd name="connsiteY856" fmla="*/ 9100 h 10000"/>
                  <a:gd name="connsiteX857" fmla="*/ 7307 w 10000"/>
                  <a:gd name="connsiteY857" fmla="*/ 9080 h 10000"/>
                  <a:gd name="connsiteX858" fmla="*/ 7324 w 10000"/>
                  <a:gd name="connsiteY858" fmla="*/ 9054 h 10000"/>
                  <a:gd name="connsiteX859" fmla="*/ 7341 w 10000"/>
                  <a:gd name="connsiteY859" fmla="*/ 9054 h 10000"/>
                  <a:gd name="connsiteX860" fmla="*/ 7352 w 10000"/>
                  <a:gd name="connsiteY860" fmla="*/ 9054 h 10000"/>
                  <a:gd name="connsiteX861" fmla="*/ 7346 w 10000"/>
                  <a:gd name="connsiteY861" fmla="*/ 9032 h 10000"/>
                  <a:gd name="connsiteX862" fmla="*/ 7341 w 10000"/>
                  <a:gd name="connsiteY862" fmla="*/ 9022 h 10000"/>
                  <a:gd name="connsiteX863" fmla="*/ 7352 w 10000"/>
                  <a:gd name="connsiteY863" fmla="*/ 8999 h 10000"/>
                  <a:gd name="connsiteX864" fmla="*/ 7360 w 10000"/>
                  <a:gd name="connsiteY864" fmla="*/ 8967 h 10000"/>
                  <a:gd name="connsiteX865" fmla="*/ 7368 w 10000"/>
                  <a:gd name="connsiteY865" fmla="*/ 8922 h 10000"/>
                  <a:gd name="connsiteX866" fmla="*/ 7377 w 10000"/>
                  <a:gd name="connsiteY866" fmla="*/ 8896 h 10000"/>
                  <a:gd name="connsiteX867" fmla="*/ 7380 w 10000"/>
                  <a:gd name="connsiteY867" fmla="*/ 8867 h 10000"/>
                  <a:gd name="connsiteX868" fmla="*/ 7402 w 10000"/>
                  <a:gd name="connsiteY868" fmla="*/ 8824 h 10000"/>
                  <a:gd name="connsiteX869" fmla="*/ 7402 w 10000"/>
                  <a:gd name="connsiteY869" fmla="*/ 8808 h 10000"/>
                  <a:gd name="connsiteX870" fmla="*/ 7393 w 10000"/>
                  <a:gd name="connsiteY870" fmla="*/ 8795 h 10000"/>
                  <a:gd name="connsiteX871" fmla="*/ 7388 w 10000"/>
                  <a:gd name="connsiteY871" fmla="*/ 8799 h 10000"/>
                  <a:gd name="connsiteX872" fmla="*/ 7396 w 10000"/>
                  <a:gd name="connsiteY872" fmla="*/ 8789 h 10000"/>
                  <a:gd name="connsiteX873" fmla="*/ 7404 w 10000"/>
                  <a:gd name="connsiteY873" fmla="*/ 8789 h 10000"/>
                  <a:gd name="connsiteX874" fmla="*/ 7421 w 10000"/>
                  <a:gd name="connsiteY874" fmla="*/ 8769 h 10000"/>
                  <a:gd name="connsiteX875" fmla="*/ 7443 w 10000"/>
                  <a:gd name="connsiteY875" fmla="*/ 8763 h 10000"/>
                  <a:gd name="connsiteX876" fmla="*/ 7452 w 10000"/>
                  <a:gd name="connsiteY876" fmla="*/ 8769 h 10000"/>
                  <a:gd name="connsiteX877" fmla="*/ 7468 w 10000"/>
                  <a:gd name="connsiteY877" fmla="*/ 8769 h 10000"/>
                  <a:gd name="connsiteX878" fmla="*/ 7499 w 10000"/>
                  <a:gd name="connsiteY878" fmla="*/ 8763 h 10000"/>
                  <a:gd name="connsiteX879" fmla="*/ 7526 w 10000"/>
                  <a:gd name="connsiteY879" fmla="*/ 8763 h 10000"/>
                  <a:gd name="connsiteX880" fmla="*/ 7532 w 10000"/>
                  <a:gd name="connsiteY880" fmla="*/ 8763 h 10000"/>
                  <a:gd name="connsiteX881" fmla="*/ 7554 w 10000"/>
                  <a:gd name="connsiteY881" fmla="*/ 8744 h 10000"/>
                  <a:gd name="connsiteX882" fmla="*/ 7571 w 10000"/>
                  <a:gd name="connsiteY882" fmla="*/ 8731 h 10000"/>
                  <a:gd name="connsiteX883" fmla="*/ 7587 w 10000"/>
                  <a:gd name="connsiteY883" fmla="*/ 8711 h 10000"/>
                  <a:gd name="connsiteX884" fmla="*/ 7607 w 10000"/>
                  <a:gd name="connsiteY884" fmla="*/ 8711 h 10000"/>
                  <a:gd name="connsiteX885" fmla="*/ 7634 w 10000"/>
                  <a:gd name="connsiteY885" fmla="*/ 8705 h 10000"/>
                  <a:gd name="connsiteX886" fmla="*/ 7643 w 10000"/>
                  <a:gd name="connsiteY886" fmla="*/ 8682 h 10000"/>
                  <a:gd name="connsiteX887" fmla="*/ 7654 w 10000"/>
                  <a:gd name="connsiteY887" fmla="*/ 8666 h 10000"/>
                  <a:gd name="connsiteX888" fmla="*/ 7668 w 10000"/>
                  <a:gd name="connsiteY888" fmla="*/ 8666 h 10000"/>
                  <a:gd name="connsiteX889" fmla="*/ 7676 w 10000"/>
                  <a:gd name="connsiteY889" fmla="*/ 8682 h 10000"/>
                  <a:gd name="connsiteX890" fmla="*/ 7704 w 10000"/>
                  <a:gd name="connsiteY890" fmla="*/ 8669 h 10000"/>
                  <a:gd name="connsiteX891" fmla="*/ 7712 w 10000"/>
                  <a:gd name="connsiteY891" fmla="*/ 8669 h 10000"/>
                  <a:gd name="connsiteX892" fmla="*/ 7720 w 10000"/>
                  <a:gd name="connsiteY892" fmla="*/ 8669 h 10000"/>
                  <a:gd name="connsiteX893" fmla="*/ 7726 w 10000"/>
                  <a:gd name="connsiteY893" fmla="*/ 8656 h 10000"/>
                  <a:gd name="connsiteX894" fmla="*/ 7734 w 10000"/>
                  <a:gd name="connsiteY894" fmla="*/ 8650 h 10000"/>
                  <a:gd name="connsiteX895" fmla="*/ 7742 w 10000"/>
                  <a:gd name="connsiteY895" fmla="*/ 8650 h 10000"/>
                  <a:gd name="connsiteX896" fmla="*/ 7759 w 10000"/>
                  <a:gd name="connsiteY896" fmla="*/ 8650 h 10000"/>
                  <a:gd name="connsiteX897" fmla="*/ 7756 w 10000"/>
                  <a:gd name="connsiteY897" fmla="*/ 8630 h 10000"/>
                  <a:gd name="connsiteX898" fmla="*/ 7751 w 10000"/>
                  <a:gd name="connsiteY898" fmla="*/ 8627 h 10000"/>
                  <a:gd name="connsiteX899" fmla="*/ 7742 w 10000"/>
                  <a:gd name="connsiteY899" fmla="*/ 8620 h 10000"/>
                  <a:gd name="connsiteX900" fmla="*/ 7734 w 10000"/>
                  <a:gd name="connsiteY900" fmla="*/ 8591 h 10000"/>
                  <a:gd name="connsiteX901" fmla="*/ 7709 w 10000"/>
                  <a:gd name="connsiteY901" fmla="*/ 8582 h 10000"/>
                  <a:gd name="connsiteX902" fmla="*/ 7695 w 10000"/>
                  <a:gd name="connsiteY902" fmla="*/ 8578 h 10000"/>
                  <a:gd name="connsiteX903" fmla="*/ 7668 w 10000"/>
                  <a:gd name="connsiteY903" fmla="*/ 8562 h 10000"/>
                  <a:gd name="connsiteX904" fmla="*/ 7645 w 10000"/>
                  <a:gd name="connsiteY904" fmla="*/ 8552 h 10000"/>
                  <a:gd name="connsiteX905" fmla="*/ 7615 w 10000"/>
                  <a:gd name="connsiteY905" fmla="*/ 8543 h 10000"/>
                  <a:gd name="connsiteX906" fmla="*/ 7596 w 10000"/>
                  <a:gd name="connsiteY906" fmla="*/ 8527 h 10000"/>
                  <a:gd name="connsiteX907" fmla="*/ 7565 w 10000"/>
                  <a:gd name="connsiteY907" fmla="*/ 8494 h 10000"/>
                  <a:gd name="connsiteX908" fmla="*/ 7562 w 10000"/>
                  <a:gd name="connsiteY908" fmla="*/ 8475 h 10000"/>
                  <a:gd name="connsiteX909" fmla="*/ 7540 w 10000"/>
                  <a:gd name="connsiteY909" fmla="*/ 8455 h 10000"/>
                  <a:gd name="connsiteX910" fmla="*/ 7535 w 10000"/>
                  <a:gd name="connsiteY910" fmla="*/ 8446 h 10000"/>
                  <a:gd name="connsiteX911" fmla="*/ 7535 w 10000"/>
                  <a:gd name="connsiteY911" fmla="*/ 8420 h 10000"/>
                  <a:gd name="connsiteX912" fmla="*/ 7535 w 10000"/>
                  <a:gd name="connsiteY912" fmla="*/ 8391 h 10000"/>
                  <a:gd name="connsiteX913" fmla="*/ 7548 w 10000"/>
                  <a:gd name="connsiteY913" fmla="*/ 8345 h 10000"/>
                  <a:gd name="connsiteX914" fmla="*/ 7562 w 10000"/>
                  <a:gd name="connsiteY914" fmla="*/ 8319 h 10000"/>
                  <a:gd name="connsiteX915" fmla="*/ 7582 w 10000"/>
                  <a:gd name="connsiteY915" fmla="*/ 8310 h 10000"/>
                  <a:gd name="connsiteX916" fmla="*/ 7607 w 10000"/>
                  <a:gd name="connsiteY916" fmla="*/ 8300 h 10000"/>
                  <a:gd name="connsiteX917" fmla="*/ 7629 w 10000"/>
                  <a:gd name="connsiteY917" fmla="*/ 8300 h 10000"/>
                  <a:gd name="connsiteX918" fmla="*/ 7651 w 10000"/>
                  <a:gd name="connsiteY918" fmla="*/ 8297 h 10000"/>
                  <a:gd name="connsiteX919" fmla="*/ 7668 w 10000"/>
                  <a:gd name="connsiteY919" fmla="*/ 8280 h 10000"/>
                  <a:gd name="connsiteX920" fmla="*/ 7687 w 10000"/>
                  <a:gd name="connsiteY920" fmla="*/ 8267 h 10000"/>
                  <a:gd name="connsiteX921" fmla="*/ 7693 w 10000"/>
                  <a:gd name="connsiteY921" fmla="*/ 8261 h 10000"/>
                  <a:gd name="connsiteX922" fmla="*/ 7701 w 10000"/>
                  <a:gd name="connsiteY922" fmla="*/ 8248 h 10000"/>
                  <a:gd name="connsiteX923" fmla="*/ 7712 w 10000"/>
                  <a:gd name="connsiteY923" fmla="*/ 8238 h 10000"/>
                  <a:gd name="connsiteX924" fmla="*/ 7731 w 10000"/>
                  <a:gd name="connsiteY924" fmla="*/ 8222 h 10000"/>
                  <a:gd name="connsiteX925" fmla="*/ 7740 w 10000"/>
                  <a:gd name="connsiteY925" fmla="*/ 8206 h 10000"/>
                  <a:gd name="connsiteX926" fmla="*/ 7756 w 10000"/>
                  <a:gd name="connsiteY926" fmla="*/ 8183 h 10000"/>
                  <a:gd name="connsiteX927" fmla="*/ 7773 w 10000"/>
                  <a:gd name="connsiteY927" fmla="*/ 8177 h 10000"/>
                  <a:gd name="connsiteX928" fmla="*/ 7784 w 10000"/>
                  <a:gd name="connsiteY928" fmla="*/ 8183 h 10000"/>
                  <a:gd name="connsiteX929" fmla="*/ 7801 w 10000"/>
                  <a:gd name="connsiteY929" fmla="*/ 8174 h 10000"/>
                  <a:gd name="connsiteX930" fmla="*/ 7801 w 10000"/>
                  <a:gd name="connsiteY930" fmla="*/ 8157 h 10000"/>
                  <a:gd name="connsiteX931" fmla="*/ 7817 w 10000"/>
                  <a:gd name="connsiteY931" fmla="*/ 8164 h 10000"/>
                  <a:gd name="connsiteX932" fmla="*/ 7837 w 10000"/>
                  <a:gd name="connsiteY932" fmla="*/ 8164 h 10000"/>
                  <a:gd name="connsiteX933" fmla="*/ 7856 w 10000"/>
                  <a:gd name="connsiteY933" fmla="*/ 8164 h 10000"/>
                  <a:gd name="connsiteX934" fmla="*/ 7870 w 10000"/>
                  <a:gd name="connsiteY934" fmla="*/ 8167 h 10000"/>
                  <a:gd name="connsiteX935" fmla="*/ 7881 w 10000"/>
                  <a:gd name="connsiteY935" fmla="*/ 8174 h 10000"/>
                  <a:gd name="connsiteX936" fmla="*/ 7898 w 10000"/>
                  <a:gd name="connsiteY936" fmla="*/ 8187 h 10000"/>
                  <a:gd name="connsiteX937" fmla="*/ 7917 w 10000"/>
                  <a:gd name="connsiteY937" fmla="*/ 8187 h 10000"/>
                  <a:gd name="connsiteX938" fmla="*/ 7928 w 10000"/>
                  <a:gd name="connsiteY938" fmla="*/ 8157 h 10000"/>
                  <a:gd name="connsiteX939" fmla="*/ 7942 w 10000"/>
                  <a:gd name="connsiteY939" fmla="*/ 8157 h 10000"/>
                  <a:gd name="connsiteX940" fmla="*/ 7958 w 10000"/>
                  <a:gd name="connsiteY940" fmla="*/ 8164 h 10000"/>
                  <a:gd name="connsiteX941" fmla="*/ 7983 w 10000"/>
                  <a:gd name="connsiteY941" fmla="*/ 8144 h 10000"/>
                  <a:gd name="connsiteX942" fmla="*/ 8000 w 10000"/>
                  <a:gd name="connsiteY942" fmla="*/ 8109 h 10000"/>
                  <a:gd name="connsiteX943" fmla="*/ 7994 w 10000"/>
                  <a:gd name="connsiteY943" fmla="*/ 8093 h 10000"/>
                  <a:gd name="connsiteX944" fmla="*/ 7983 w 10000"/>
                  <a:gd name="connsiteY944" fmla="*/ 8070 h 10000"/>
                  <a:gd name="connsiteX945" fmla="*/ 7986 w 10000"/>
                  <a:gd name="connsiteY945" fmla="*/ 8063 h 10000"/>
                  <a:gd name="connsiteX946" fmla="*/ 7978 w 10000"/>
                  <a:gd name="connsiteY946" fmla="*/ 8044 h 10000"/>
                  <a:gd name="connsiteX947" fmla="*/ 7986 w 10000"/>
                  <a:gd name="connsiteY947" fmla="*/ 8002 h 10000"/>
                  <a:gd name="connsiteX948" fmla="*/ 7983 w 10000"/>
                  <a:gd name="connsiteY948" fmla="*/ 7947 h 10000"/>
                  <a:gd name="connsiteX949" fmla="*/ 7961 w 10000"/>
                  <a:gd name="connsiteY949" fmla="*/ 7931 h 10000"/>
                  <a:gd name="connsiteX950" fmla="*/ 7958 w 10000"/>
                  <a:gd name="connsiteY950" fmla="*/ 7898 h 10000"/>
                  <a:gd name="connsiteX951" fmla="*/ 7953 w 10000"/>
                  <a:gd name="connsiteY951" fmla="*/ 7856 h 10000"/>
                  <a:gd name="connsiteX952" fmla="*/ 7967 w 10000"/>
                  <a:gd name="connsiteY952" fmla="*/ 7837 h 10000"/>
                  <a:gd name="connsiteX953" fmla="*/ 7950 w 10000"/>
                  <a:gd name="connsiteY953" fmla="*/ 7824 h 10000"/>
                  <a:gd name="connsiteX954" fmla="*/ 7906 w 10000"/>
                  <a:gd name="connsiteY954" fmla="*/ 7814 h 10000"/>
                  <a:gd name="connsiteX955" fmla="*/ 7878 w 10000"/>
                  <a:gd name="connsiteY955" fmla="*/ 7814 h 10000"/>
                  <a:gd name="connsiteX956" fmla="*/ 7870 w 10000"/>
                  <a:gd name="connsiteY956" fmla="*/ 7795 h 10000"/>
                  <a:gd name="connsiteX957" fmla="*/ 7878 w 10000"/>
                  <a:gd name="connsiteY957" fmla="*/ 7778 h 10000"/>
                  <a:gd name="connsiteX958" fmla="*/ 7881 w 10000"/>
                  <a:gd name="connsiteY958" fmla="*/ 7775 h 10000"/>
                  <a:gd name="connsiteX959" fmla="*/ 7878 w 10000"/>
                  <a:gd name="connsiteY959" fmla="*/ 7743 h 10000"/>
                  <a:gd name="connsiteX960" fmla="*/ 7895 w 10000"/>
                  <a:gd name="connsiteY960" fmla="*/ 7733 h 10000"/>
                  <a:gd name="connsiteX961" fmla="*/ 7911 w 10000"/>
                  <a:gd name="connsiteY961" fmla="*/ 7710 h 10000"/>
                  <a:gd name="connsiteX962" fmla="*/ 7911 w 10000"/>
                  <a:gd name="connsiteY962" fmla="*/ 7665 h 10000"/>
                  <a:gd name="connsiteX963" fmla="*/ 7917 w 10000"/>
                  <a:gd name="connsiteY963" fmla="*/ 7600 h 10000"/>
                  <a:gd name="connsiteX964" fmla="*/ 7928 w 10000"/>
                  <a:gd name="connsiteY964" fmla="*/ 7581 h 10000"/>
                  <a:gd name="connsiteX965" fmla="*/ 7917 w 10000"/>
                  <a:gd name="connsiteY965" fmla="*/ 7474 h 10000"/>
                  <a:gd name="connsiteX966" fmla="*/ 7873 w 10000"/>
                  <a:gd name="connsiteY966" fmla="*/ 7335 h 10000"/>
                  <a:gd name="connsiteX967" fmla="*/ 7756 w 10000"/>
                  <a:gd name="connsiteY967" fmla="*/ 7050 h 10000"/>
                  <a:gd name="connsiteX968" fmla="*/ 7679 w 10000"/>
                  <a:gd name="connsiteY968" fmla="*/ 6839 h 10000"/>
                  <a:gd name="connsiteX969" fmla="*/ 7668 w 10000"/>
                  <a:gd name="connsiteY969" fmla="*/ 6823 h 10000"/>
                  <a:gd name="connsiteX970" fmla="*/ 7659 w 10000"/>
                  <a:gd name="connsiteY970" fmla="*/ 6768 h 10000"/>
                  <a:gd name="connsiteX971" fmla="*/ 7659 w 10000"/>
                  <a:gd name="connsiteY971" fmla="*/ 6739 h 10000"/>
                  <a:gd name="connsiteX972" fmla="*/ 7651 w 10000"/>
                  <a:gd name="connsiteY972" fmla="*/ 6713 h 10000"/>
                  <a:gd name="connsiteX973" fmla="*/ 7654 w 10000"/>
                  <a:gd name="connsiteY973" fmla="*/ 6684 h 10000"/>
                  <a:gd name="connsiteX974" fmla="*/ 7643 w 10000"/>
                  <a:gd name="connsiteY974" fmla="*/ 6626 h 10000"/>
                  <a:gd name="connsiteX975" fmla="*/ 7629 w 10000"/>
                  <a:gd name="connsiteY975" fmla="*/ 6600 h 10000"/>
                  <a:gd name="connsiteX976" fmla="*/ 7629 w 10000"/>
                  <a:gd name="connsiteY976" fmla="*/ 6580 h 10000"/>
                  <a:gd name="connsiteX977" fmla="*/ 7623 w 10000"/>
                  <a:gd name="connsiteY977" fmla="*/ 6541 h 10000"/>
                  <a:gd name="connsiteX978" fmla="*/ 7615 w 10000"/>
                  <a:gd name="connsiteY978" fmla="*/ 6522 h 10000"/>
                  <a:gd name="connsiteX979" fmla="*/ 7598 w 10000"/>
                  <a:gd name="connsiteY979" fmla="*/ 6509 h 10000"/>
                  <a:gd name="connsiteX980" fmla="*/ 7587 w 10000"/>
                  <a:gd name="connsiteY980" fmla="*/ 6493 h 10000"/>
                  <a:gd name="connsiteX981" fmla="*/ 7579 w 10000"/>
                  <a:gd name="connsiteY981" fmla="*/ 6464 h 10000"/>
                  <a:gd name="connsiteX982" fmla="*/ 7587 w 10000"/>
                  <a:gd name="connsiteY982" fmla="*/ 6438 h 10000"/>
                  <a:gd name="connsiteX983" fmla="*/ 7596 w 10000"/>
                  <a:gd name="connsiteY983" fmla="*/ 6425 h 10000"/>
                  <a:gd name="connsiteX984" fmla="*/ 7590 w 10000"/>
                  <a:gd name="connsiteY984" fmla="*/ 6396 h 10000"/>
                  <a:gd name="connsiteX985" fmla="*/ 7590 w 10000"/>
                  <a:gd name="connsiteY985" fmla="*/ 6373 h 10000"/>
                  <a:gd name="connsiteX986" fmla="*/ 7587 w 10000"/>
                  <a:gd name="connsiteY986" fmla="*/ 6354 h 10000"/>
                  <a:gd name="connsiteX987" fmla="*/ 7582 w 10000"/>
                  <a:gd name="connsiteY987" fmla="*/ 6344 h 10000"/>
                  <a:gd name="connsiteX988" fmla="*/ 7582 w 10000"/>
                  <a:gd name="connsiteY988" fmla="*/ 6324 h 10000"/>
                  <a:gd name="connsiteX989" fmla="*/ 7571 w 10000"/>
                  <a:gd name="connsiteY989" fmla="*/ 6302 h 10000"/>
                  <a:gd name="connsiteX990" fmla="*/ 7548 w 10000"/>
                  <a:gd name="connsiteY990" fmla="*/ 6256 h 10000"/>
                  <a:gd name="connsiteX991" fmla="*/ 7546 w 10000"/>
                  <a:gd name="connsiteY991" fmla="*/ 6218 h 10000"/>
                  <a:gd name="connsiteX992" fmla="*/ 7540 w 10000"/>
                  <a:gd name="connsiteY992" fmla="*/ 6159 h 10000"/>
                  <a:gd name="connsiteX993" fmla="*/ 7535 w 10000"/>
                  <a:gd name="connsiteY993" fmla="*/ 6114 h 10000"/>
                  <a:gd name="connsiteX994" fmla="*/ 7535 w 10000"/>
                  <a:gd name="connsiteY994" fmla="*/ 6088 h 10000"/>
                  <a:gd name="connsiteX995" fmla="*/ 7540 w 10000"/>
                  <a:gd name="connsiteY995" fmla="*/ 6049 h 10000"/>
                  <a:gd name="connsiteX996" fmla="*/ 7546 w 10000"/>
                  <a:gd name="connsiteY996" fmla="*/ 6004 h 10000"/>
                  <a:gd name="connsiteX997" fmla="*/ 7548 w 10000"/>
                  <a:gd name="connsiteY997" fmla="*/ 5965 h 10000"/>
                  <a:gd name="connsiteX998" fmla="*/ 7548 w 10000"/>
                  <a:gd name="connsiteY998" fmla="*/ 5946 h 10000"/>
                  <a:gd name="connsiteX999" fmla="*/ 7548 w 10000"/>
                  <a:gd name="connsiteY999" fmla="*/ 5933 h 10000"/>
                  <a:gd name="connsiteX1000" fmla="*/ 7548 w 10000"/>
                  <a:gd name="connsiteY1000" fmla="*/ 5910 h 10000"/>
                  <a:gd name="connsiteX1001" fmla="*/ 7548 w 10000"/>
                  <a:gd name="connsiteY1001" fmla="*/ 5897 h 10000"/>
                  <a:gd name="connsiteX1002" fmla="*/ 7546 w 10000"/>
                  <a:gd name="connsiteY1002" fmla="*/ 5871 h 10000"/>
                  <a:gd name="connsiteX1003" fmla="*/ 7535 w 10000"/>
                  <a:gd name="connsiteY1003" fmla="*/ 5839 h 10000"/>
                  <a:gd name="connsiteX1004" fmla="*/ 7524 w 10000"/>
                  <a:gd name="connsiteY1004" fmla="*/ 5797 h 10000"/>
                  <a:gd name="connsiteX1005" fmla="*/ 7518 w 10000"/>
                  <a:gd name="connsiteY1005" fmla="*/ 5767 h 10000"/>
                  <a:gd name="connsiteX1006" fmla="*/ 7515 w 10000"/>
                  <a:gd name="connsiteY1006" fmla="*/ 5745 h 10000"/>
                  <a:gd name="connsiteX1007" fmla="*/ 7501 w 10000"/>
                  <a:gd name="connsiteY1007" fmla="*/ 5683 h 10000"/>
                  <a:gd name="connsiteX1008" fmla="*/ 7490 w 10000"/>
                  <a:gd name="connsiteY1008" fmla="*/ 5631 h 10000"/>
                  <a:gd name="connsiteX1009" fmla="*/ 7482 w 10000"/>
                  <a:gd name="connsiteY1009" fmla="*/ 5593 h 10000"/>
                  <a:gd name="connsiteX1010" fmla="*/ 7476 w 10000"/>
                  <a:gd name="connsiteY1010" fmla="*/ 5570 h 10000"/>
                  <a:gd name="connsiteX1011" fmla="*/ 7476 w 10000"/>
                  <a:gd name="connsiteY1011" fmla="*/ 5528 h 10000"/>
                  <a:gd name="connsiteX1012" fmla="*/ 7482 w 10000"/>
                  <a:gd name="connsiteY1012" fmla="*/ 5502 h 10000"/>
                  <a:gd name="connsiteX1013" fmla="*/ 7490 w 10000"/>
                  <a:gd name="connsiteY1013" fmla="*/ 5489 h 10000"/>
                  <a:gd name="connsiteX1014" fmla="*/ 7499 w 10000"/>
                  <a:gd name="connsiteY1014" fmla="*/ 5479 h 10000"/>
                  <a:gd name="connsiteX1015" fmla="*/ 7493 w 10000"/>
                  <a:gd name="connsiteY1015" fmla="*/ 5427 h 10000"/>
                  <a:gd name="connsiteX1016" fmla="*/ 7501 w 10000"/>
                  <a:gd name="connsiteY1016" fmla="*/ 5415 h 10000"/>
                  <a:gd name="connsiteX1017" fmla="*/ 7510 w 10000"/>
                  <a:gd name="connsiteY1017" fmla="*/ 5398 h 10000"/>
                  <a:gd name="connsiteX1018" fmla="*/ 7515 w 10000"/>
                  <a:gd name="connsiteY1018" fmla="*/ 5379 h 10000"/>
                  <a:gd name="connsiteX1019" fmla="*/ 7526 w 10000"/>
                  <a:gd name="connsiteY1019" fmla="*/ 5366 h 10000"/>
                  <a:gd name="connsiteX1020" fmla="*/ 7518 w 10000"/>
                  <a:gd name="connsiteY1020" fmla="*/ 5350 h 10000"/>
                  <a:gd name="connsiteX1021" fmla="*/ 7518 w 10000"/>
                  <a:gd name="connsiteY1021" fmla="*/ 5330 h 10000"/>
                  <a:gd name="connsiteX1022" fmla="*/ 7526 w 10000"/>
                  <a:gd name="connsiteY1022" fmla="*/ 5311 h 10000"/>
                  <a:gd name="connsiteX1023" fmla="*/ 7540 w 10000"/>
                  <a:gd name="connsiteY1023" fmla="*/ 5291 h 10000"/>
                  <a:gd name="connsiteX1024" fmla="*/ 7540 w 10000"/>
                  <a:gd name="connsiteY1024" fmla="*/ 5266 h 10000"/>
                  <a:gd name="connsiteX1025" fmla="*/ 7540 w 10000"/>
                  <a:gd name="connsiteY1025" fmla="*/ 5256 h 10000"/>
                  <a:gd name="connsiteX1026" fmla="*/ 7524 w 10000"/>
                  <a:gd name="connsiteY1026" fmla="*/ 5233 h 10000"/>
                  <a:gd name="connsiteX1027" fmla="*/ 7515 w 10000"/>
                  <a:gd name="connsiteY1027" fmla="*/ 5217 h 10000"/>
                  <a:gd name="connsiteX1028" fmla="*/ 7490 w 10000"/>
                  <a:gd name="connsiteY1028" fmla="*/ 5178 h 10000"/>
                  <a:gd name="connsiteX1029" fmla="*/ 7474 w 10000"/>
                  <a:gd name="connsiteY1029" fmla="*/ 5162 h 10000"/>
                  <a:gd name="connsiteX1030" fmla="*/ 7457 w 10000"/>
                  <a:gd name="connsiteY1030" fmla="*/ 5120 h 10000"/>
                  <a:gd name="connsiteX1031" fmla="*/ 7421 w 10000"/>
                  <a:gd name="connsiteY1031" fmla="*/ 5087 h 10000"/>
                  <a:gd name="connsiteX1032" fmla="*/ 7380 w 10000"/>
                  <a:gd name="connsiteY1032" fmla="*/ 5068 h 10000"/>
                  <a:gd name="connsiteX1033" fmla="*/ 7355 w 10000"/>
                  <a:gd name="connsiteY1033" fmla="*/ 5058 h 10000"/>
                  <a:gd name="connsiteX1034" fmla="*/ 7332 w 10000"/>
                  <a:gd name="connsiteY1034" fmla="*/ 5049 h 10000"/>
                  <a:gd name="connsiteX1035" fmla="*/ 7305 w 10000"/>
                  <a:gd name="connsiteY1035" fmla="*/ 5016 h 10000"/>
                  <a:gd name="connsiteX1036" fmla="*/ 7305 w 10000"/>
                  <a:gd name="connsiteY1036" fmla="*/ 5000 h 10000"/>
                  <a:gd name="connsiteX1037" fmla="*/ 7296 w 10000"/>
                  <a:gd name="connsiteY1037" fmla="*/ 4971 h 10000"/>
                  <a:gd name="connsiteX1038" fmla="*/ 7288 w 10000"/>
                  <a:gd name="connsiteY1038" fmla="*/ 4945 h 10000"/>
                  <a:gd name="connsiteX1039" fmla="*/ 7280 w 10000"/>
                  <a:gd name="connsiteY1039" fmla="*/ 4916 h 10000"/>
                  <a:gd name="connsiteX1040" fmla="*/ 7291 w 10000"/>
                  <a:gd name="connsiteY1040" fmla="*/ 4887 h 10000"/>
                  <a:gd name="connsiteX1041" fmla="*/ 7291 w 10000"/>
                  <a:gd name="connsiteY1041" fmla="*/ 4858 h 10000"/>
                  <a:gd name="connsiteX1042" fmla="*/ 7271 w 10000"/>
                  <a:gd name="connsiteY1042" fmla="*/ 4819 h 10000"/>
                  <a:gd name="connsiteX1043" fmla="*/ 7255 w 10000"/>
                  <a:gd name="connsiteY1043" fmla="*/ 4828 h 10000"/>
                  <a:gd name="connsiteX1044" fmla="*/ 7235 w 10000"/>
                  <a:gd name="connsiteY1044" fmla="*/ 4841 h 10000"/>
                  <a:gd name="connsiteX1045" fmla="*/ 7216 w 10000"/>
                  <a:gd name="connsiteY1045" fmla="*/ 4867 h 10000"/>
                  <a:gd name="connsiteX1046" fmla="*/ 7191 w 10000"/>
                  <a:gd name="connsiteY1046" fmla="*/ 4870 h 10000"/>
                  <a:gd name="connsiteX1047" fmla="*/ 7155 w 10000"/>
                  <a:gd name="connsiteY1047" fmla="*/ 4887 h 10000"/>
                  <a:gd name="connsiteX1048" fmla="*/ 7122 w 10000"/>
                  <a:gd name="connsiteY1048" fmla="*/ 4893 h 10000"/>
                  <a:gd name="connsiteX1049" fmla="*/ 7105 w 10000"/>
                  <a:gd name="connsiteY1049" fmla="*/ 4896 h 10000"/>
                  <a:gd name="connsiteX1050" fmla="*/ 7094 w 10000"/>
                  <a:gd name="connsiteY1050" fmla="*/ 4916 h 10000"/>
                  <a:gd name="connsiteX1051" fmla="*/ 7080 w 10000"/>
                  <a:gd name="connsiteY1051" fmla="*/ 4903 h 10000"/>
                  <a:gd name="connsiteX1052" fmla="*/ 7072 w 10000"/>
                  <a:gd name="connsiteY1052" fmla="*/ 4851 h 10000"/>
                  <a:gd name="connsiteX1053" fmla="*/ 7042 w 10000"/>
                  <a:gd name="connsiteY1053" fmla="*/ 4819 h 10000"/>
                  <a:gd name="connsiteX1054" fmla="*/ 7030 w 10000"/>
                  <a:gd name="connsiteY1054" fmla="*/ 4780 h 10000"/>
                  <a:gd name="connsiteX1055" fmla="*/ 7039 w 10000"/>
                  <a:gd name="connsiteY1055" fmla="*/ 4757 h 10000"/>
                  <a:gd name="connsiteX1056" fmla="*/ 7047 w 10000"/>
                  <a:gd name="connsiteY1056" fmla="*/ 4744 h 10000"/>
                  <a:gd name="connsiteX1057" fmla="*/ 7022 w 10000"/>
                  <a:gd name="connsiteY1057" fmla="*/ 4725 h 10000"/>
                  <a:gd name="connsiteX1058" fmla="*/ 7000 w 10000"/>
                  <a:gd name="connsiteY1058" fmla="*/ 4715 h 10000"/>
                  <a:gd name="connsiteX1059" fmla="*/ 6975 w 10000"/>
                  <a:gd name="connsiteY1059" fmla="*/ 4709 h 10000"/>
                  <a:gd name="connsiteX1060" fmla="*/ 6945 w 10000"/>
                  <a:gd name="connsiteY1060" fmla="*/ 4696 h 10000"/>
                  <a:gd name="connsiteX1061" fmla="*/ 6953 w 10000"/>
                  <a:gd name="connsiteY1061" fmla="*/ 4679 h 10000"/>
                  <a:gd name="connsiteX1062" fmla="*/ 6961 w 10000"/>
                  <a:gd name="connsiteY1062" fmla="*/ 4660 h 10000"/>
                  <a:gd name="connsiteX1063" fmla="*/ 6983 w 10000"/>
                  <a:gd name="connsiteY1063" fmla="*/ 4644 h 10000"/>
                  <a:gd name="connsiteX1064" fmla="*/ 7014 w 10000"/>
                  <a:gd name="connsiteY1064" fmla="*/ 4634 h 10000"/>
                  <a:gd name="connsiteX1065" fmla="*/ 7025 w 10000"/>
                  <a:gd name="connsiteY1065" fmla="*/ 4615 h 10000"/>
                  <a:gd name="connsiteX1066" fmla="*/ 7047 w 10000"/>
                  <a:gd name="connsiteY1066" fmla="*/ 4582 h 10000"/>
                  <a:gd name="connsiteX1067" fmla="*/ 7069 w 10000"/>
                  <a:gd name="connsiteY1067" fmla="*/ 4563 h 10000"/>
                  <a:gd name="connsiteX1068" fmla="*/ 7078 w 10000"/>
                  <a:gd name="connsiteY1068" fmla="*/ 4553 h 10000"/>
                  <a:gd name="connsiteX1069" fmla="*/ 7097 w 10000"/>
                  <a:gd name="connsiteY1069" fmla="*/ 4527 h 10000"/>
                  <a:gd name="connsiteX1070" fmla="*/ 7122 w 10000"/>
                  <a:gd name="connsiteY1070" fmla="*/ 4517 h 10000"/>
                  <a:gd name="connsiteX1071" fmla="*/ 7139 w 10000"/>
                  <a:gd name="connsiteY1071" fmla="*/ 4488 h 10000"/>
                  <a:gd name="connsiteX1072" fmla="*/ 7147 w 10000"/>
                  <a:gd name="connsiteY1072" fmla="*/ 4459 h 10000"/>
                  <a:gd name="connsiteX1073" fmla="*/ 7161 w 10000"/>
                  <a:gd name="connsiteY1073" fmla="*/ 4440 h 10000"/>
                  <a:gd name="connsiteX1074" fmla="*/ 7177 w 10000"/>
                  <a:gd name="connsiteY1074" fmla="*/ 4430 h 10000"/>
                  <a:gd name="connsiteX1075" fmla="*/ 7202 w 10000"/>
                  <a:gd name="connsiteY1075" fmla="*/ 4407 h 10000"/>
                  <a:gd name="connsiteX1076" fmla="*/ 7224 w 10000"/>
                  <a:gd name="connsiteY1076" fmla="*/ 4417 h 10000"/>
                  <a:gd name="connsiteX1077" fmla="*/ 7241 w 10000"/>
                  <a:gd name="connsiteY1077" fmla="*/ 4404 h 10000"/>
                  <a:gd name="connsiteX1078" fmla="*/ 7263 w 10000"/>
                  <a:gd name="connsiteY1078" fmla="*/ 4398 h 10000"/>
                  <a:gd name="connsiteX1079" fmla="*/ 7283 w 10000"/>
                  <a:gd name="connsiteY1079" fmla="*/ 4424 h 10000"/>
                  <a:gd name="connsiteX1080" fmla="*/ 7305 w 10000"/>
                  <a:gd name="connsiteY1080" fmla="*/ 4433 h 10000"/>
                  <a:gd name="connsiteX1081" fmla="*/ 7332 w 10000"/>
                  <a:gd name="connsiteY1081" fmla="*/ 4443 h 10000"/>
                  <a:gd name="connsiteX1082" fmla="*/ 7380 w 10000"/>
                  <a:gd name="connsiteY1082" fmla="*/ 4398 h 10000"/>
                  <a:gd name="connsiteX1083" fmla="*/ 7404 w 10000"/>
                  <a:gd name="connsiteY1083" fmla="*/ 4378 h 10000"/>
                  <a:gd name="connsiteX1084" fmla="*/ 7418 w 10000"/>
                  <a:gd name="connsiteY1084" fmla="*/ 4369 h 10000"/>
                  <a:gd name="connsiteX1085" fmla="*/ 7443 w 10000"/>
                  <a:gd name="connsiteY1085" fmla="*/ 4356 h 10000"/>
                  <a:gd name="connsiteX1086" fmla="*/ 7460 w 10000"/>
                  <a:gd name="connsiteY1086" fmla="*/ 4385 h 10000"/>
                  <a:gd name="connsiteX1087" fmla="*/ 7460 w 10000"/>
                  <a:gd name="connsiteY1087" fmla="*/ 4404 h 10000"/>
                  <a:gd name="connsiteX1088" fmla="*/ 7499 w 10000"/>
                  <a:gd name="connsiteY1088" fmla="*/ 4417 h 10000"/>
                  <a:gd name="connsiteX1089" fmla="*/ 7515 w 10000"/>
                  <a:gd name="connsiteY1089" fmla="*/ 4414 h 10000"/>
                  <a:gd name="connsiteX1090" fmla="*/ 7565 w 10000"/>
                  <a:gd name="connsiteY1090" fmla="*/ 4385 h 10000"/>
                  <a:gd name="connsiteX1091" fmla="*/ 7579 w 10000"/>
                  <a:gd name="connsiteY1091" fmla="*/ 4346 h 10000"/>
                  <a:gd name="connsiteX1092" fmla="*/ 7582 w 10000"/>
                  <a:gd name="connsiteY1092" fmla="*/ 4317 h 10000"/>
                  <a:gd name="connsiteX1093" fmla="*/ 7590 w 10000"/>
                  <a:gd name="connsiteY1093" fmla="*/ 4301 h 10000"/>
                  <a:gd name="connsiteX1094" fmla="*/ 7612 w 10000"/>
                  <a:gd name="connsiteY1094" fmla="*/ 4271 h 10000"/>
                  <a:gd name="connsiteX1095" fmla="*/ 7623 w 10000"/>
                  <a:gd name="connsiteY1095" fmla="*/ 4262 h 10000"/>
                  <a:gd name="connsiteX1096" fmla="*/ 7634 w 10000"/>
                  <a:gd name="connsiteY1096" fmla="*/ 4245 h 10000"/>
                  <a:gd name="connsiteX1097" fmla="*/ 7645 w 10000"/>
                  <a:gd name="connsiteY1097" fmla="*/ 4265 h 10000"/>
                  <a:gd name="connsiteX1098" fmla="*/ 7670 w 10000"/>
                  <a:gd name="connsiteY1098" fmla="*/ 4284 h 10000"/>
                  <a:gd name="connsiteX1099" fmla="*/ 7701 w 10000"/>
                  <a:gd name="connsiteY1099" fmla="*/ 4275 h 10000"/>
                  <a:gd name="connsiteX1100" fmla="*/ 7717 w 10000"/>
                  <a:gd name="connsiteY1100" fmla="*/ 4275 h 10000"/>
                  <a:gd name="connsiteX1101" fmla="*/ 7740 w 10000"/>
                  <a:gd name="connsiteY1101" fmla="*/ 4284 h 10000"/>
                  <a:gd name="connsiteX1102" fmla="*/ 7767 w 10000"/>
                  <a:gd name="connsiteY1102" fmla="*/ 4284 h 10000"/>
                  <a:gd name="connsiteX1103" fmla="*/ 7895 w 10000"/>
                  <a:gd name="connsiteY1103" fmla="*/ 4207 h 10000"/>
                  <a:gd name="connsiteX1104" fmla="*/ 7895 w 10000"/>
                  <a:gd name="connsiteY1104" fmla="*/ 4187 h 10000"/>
                  <a:gd name="connsiteX1105" fmla="*/ 7895 w 10000"/>
                  <a:gd name="connsiteY1105" fmla="*/ 4171 h 10000"/>
                  <a:gd name="connsiteX1106" fmla="*/ 7903 w 10000"/>
                  <a:gd name="connsiteY1106" fmla="*/ 4148 h 10000"/>
                  <a:gd name="connsiteX1107" fmla="*/ 7917 w 10000"/>
                  <a:gd name="connsiteY1107" fmla="*/ 4158 h 10000"/>
                  <a:gd name="connsiteX1108" fmla="*/ 7967 w 10000"/>
                  <a:gd name="connsiteY1108" fmla="*/ 4203 h 10000"/>
                  <a:gd name="connsiteX1109" fmla="*/ 7994 w 10000"/>
                  <a:gd name="connsiteY1109" fmla="*/ 4203 h 10000"/>
                  <a:gd name="connsiteX1110" fmla="*/ 8064 w 10000"/>
                  <a:gd name="connsiteY1110" fmla="*/ 4242 h 10000"/>
                  <a:gd name="connsiteX1111" fmla="*/ 8083 w 10000"/>
                  <a:gd name="connsiteY1111" fmla="*/ 4245 h 10000"/>
                  <a:gd name="connsiteX1112" fmla="*/ 8105 w 10000"/>
                  <a:gd name="connsiteY1112" fmla="*/ 4226 h 10000"/>
                  <a:gd name="connsiteX1113" fmla="*/ 8136 w 10000"/>
                  <a:gd name="connsiteY1113" fmla="*/ 4187 h 10000"/>
                  <a:gd name="connsiteX1114" fmla="*/ 8161 w 10000"/>
                  <a:gd name="connsiteY1114" fmla="*/ 4168 h 10000"/>
                  <a:gd name="connsiteX1115" fmla="*/ 8172 w 10000"/>
                  <a:gd name="connsiteY1115" fmla="*/ 4161 h 10000"/>
                  <a:gd name="connsiteX1116" fmla="*/ 8208 w 10000"/>
                  <a:gd name="connsiteY1116" fmla="*/ 4168 h 10000"/>
                  <a:gd name="connsiteX1117" fmla="*/ 8235 w 10000"/>
                  <a:gd name="connsiteY1117" fmla="*/ 4168 h 10000"/>
                  <a:gd name="connsiteX1118" fmla="*/ 8258 w 10000"/>
                  <a:gd name="connsiteY1118" fmla="*/ 4152 h 10000"/>
                  <a:gd name="connsiteX1119" fmla="*/ 8283 w 10000"/>
                  <a:gd name="connsiteY1119" fmla="*/ 4152 h 10000"/>
                  <a:gd name="connsiteX1120" fmla="*/ 8299 w 10000"/>
                  <a:gd name="connsiteY1120" fmla="*/ 4132 h 10000"/>
                  <a:gd name="connsiteX1121" fmla="*/ 8316 w 10000"/>
                  <a:gd name="connsiteY1121" fmla="*/ 4113 h 10000"/>
                  <a:gd name="connsiteX1122" fmla="*/ 8330 w 10000"/>
                  <a:gd name="connsiteY1122" fmla="*/ 4084 h 10000"/>
                  <a:gd name="connsiteX1123" fmla="*/ 8341 w 10000"/>
                  <a:gd name="connsiteY1123" fmla="*/ 4058 h 10000"/>
                  <a:gd name="connsiteX1124" fmla="*/ 8349 w 10000"/>
                  <a:gd name="connsiteY1124" fmla="*/ 4064 h 10000"/>
                  <a:gd name="connsiteX1125" fmla="*/ 8366 w 10000"/>
                  <a:gd name="connsiteY1125" fmla="*/ 4067 h 10000"/>
                  <a:gd name="connsiteX1126" fmla="*/ 8374 w 10000"/>
                  <a:gd name="connsiteY1126" fmla="*/ 4084 h 10000"/>
                  <a:gd name="connsiteX1127" fmla="*/ 8402 w 10000"/>
                  <a:gd name="connsiteY1127" fmla="*/ 4054 h 10000"/>
                  <a:gd name="connsiteX1128" fmla="*/ 8427 w 10000"/>
                  <a:gd name="connsiteY1128" fmla="*/ 4028 h 10000"/>
                  <a:gd name="connsiteX1129" fmla="*/ 8438 w 10000"/>
                  <a:gd name="connsiteY1129" fmla="*/ 4025 h 10000"/>
                  <a:gd name="connsiteX1130" fmla="*/ 8468 w 10000"/>
                  <a:gd name="connsiteY1130" fmla="*/ 4006 h 10000"/>
                  <a:gd name="connsiteX1131" fmla="*/ 8485 w 10000"/>
                  <a:gd name="connsiteY1131" fmla="*/ 3999 h 10000"/>
                  <a:gd name="connsiteX1132" fmla="*/ 8493 w 10000"/>
                  <a:gd name="connsiteY1132" fmla="*/ 4025 h 10000"/>
                  <a:gd name="connsiteX1133" fmla="*/ 8515 w 10000"/>
                  <a:gd name="connsiteY1133" fmla="*/ 4028 h 10000"/>
                  <a:gd name="connsiteX1134" fmla="*/ 8543 w 10000"/>
                  <a:gd name="connsiteY1134" fmla="*/ 4009 h 10000"/>
                  <a:gd name="connsiteX1135" fmla="*/ 8551 w 10000"/>
                  <a:gd name="connsiteY1135" fmla="*/ 3990 h 10000"/>
                  <a:gd name="connsiteX1136" fmla="*/ 8582 w 10000"/>
                  <a:gd name="connsiteY1136" fmla="*/ 3977 h 10000"/>
                  <a:gd name="connsiteX1137" fmla="*/ 8596 w 10000"/>
                  <a:gd name="connsiteY1137" fmla="*/ 3977 h 10000"/>
                  <a:gd name="connsiteX1138" fmla="*/ 8607 w 10000"/>
                  <a:gd name="connsiteY1138" fmla="*/ 3980 h 10000"/>
                  <a:gd name="connsiteX1139" fmla="*/ 8645 w 10000"/>
                  <a:gd name="connsiteY1139" fmla="*/ 3970 h 10000"/>
                  <a:gd name="connsiteX1140" fmla="*/ 8654 w 10000"/>
                  <a:gd name="connsiteY1140" fmla="*/ 3951 h 10000"/>
                  <a:gd name="connsiteX1141" fmla="*/ 8670 w 10000"/>
                  <a:gd name="connsiteY1141" fmla="*/ 3935 h 10000"/>
                  <a:gd name="connsiteX1142" fmla="*/ 8695 w 10000"/>
                  <a:gd name="connsiteY1142" fmla="*/ 3935 h 10000"/>
                  <a:gd name="connsiteX1143" fmla="*/ 8704 w 10000"/>
                  <a:gd name="connsiteY1143" fmla="*/ 3951 h 10000"/>
                  <a:gd name="connsiteX1144" fmla="*/ 8717 w 10000"/>
                  <a:gd name="connsiteY1144" fmla="*/ 3964 h 10000"/>
                  <a:gd name="connsiteX1145" fmla="*/ 8751 w 10000"/>
                  <a:gd name="connsiteY1145" fmla="*/ 3951 h 10000"/>
                  <a:gd name="connsiteX1146" fmla="*/ 8776 w 10000"/>
                  <a:gd name="connsiteY1146" fmla="*/ 3935 h 10000"/>
                  <a:gd name="connsiteX1147" fmla="*/ 8798 w 10000"/>
                  <a:gd name="connsiteY1147" fmla="*/ 3925 h 10000"/>
                  <a:gd name="connsiteX1148" fmla="*/ 8806 w 10000"/>
                  <a:gd name="connsiteY1148" fmla="*/ 3892 h 10000"/>
                  <a:gd name="connsiteX1149" fmla="*/ 8814 w 10000"/>
                  <a:gd name="connsiteY1149" fmla="*/ 3876 h 10000"/>
                  <a:gd name="connsiteX1150" fmla="*/ 8839 w 10000"/>
                  <a:gd name="connsiteY1150" fmla="*/ 3873 h 10000"/>
                  <a:gd name="connsiteX1151" fmla="*/ 8842 w 10000"/>
                  <a:gd name="connsiteY1151" fmla="*/ 3876 h 10000"/>
                  <a:gd name="connsiteX1152" fmla="*/ 8856 w 10000"/>
                  <a:gd name="connsiteY1152" fmla="*/ 3863 h 10000"/>
                  <a:gd name="connsiteX1153" fmla="*/ 8856 w 10000"/>
                  <a:gd name="connsiteY1153" fmla="*/ 3841 h 10000"/>
                  <a:gd name="connsiteX1154" fmla="*/ 8870 w 10000"/>
                  <a:gd name="connsiteY1154" fmla="*/ 3821 h 10000"/>
                  <a:gd name="connsiteX1155" fmla="*/ 8903 w 10000"/>
                  <a:gd name="connsiteY1155" fmla="*/ 3802 h 10000"/>
                  <a:gd name="connsiteX1156" fmla="*/ 8914 w 10000"/>
                  <a:gd name="connsiteY1156" fmla="*/ 3782 h 10000"/>
                  <a:gd name="connsiteX1157" fmla="*/ 8939 w 10000"/>
                  <a:gd name="connsiteY1157" fmla="*/ 3782 h 10000"/>
                  <a:gd name="connsiteX1158" fmla="*/ 8961 w 10000"/>
                  <a:gd name="connsiteY1158" fmla="*/ 3779 h 10000"/>
                  <a:gd name="connsiteX1159" fmla="*/ 8983 w 10000"/>
                  <a:gd name="connsiteY1159" fmla="*/ 3760 h 10000"/>
                  <a:gd name="connsiteX1160" fmla="*/ 9003 w 10000"/>
                  <a:gd name="connsiteY1160" fmla="*/ 3763 h 10000"/>
                  <a:gd name="connsiteX1161" fmla="*/ 9019 w 10000"/>
                  <a:gd name="connsiteY1161" fmla="*/ 3779 h 10000"/>
                  <a:gd name="connsiteX1162" fmla="*/ 9050 w 10000"/>
                  <a:gd name="connsiteY1162" fmla="*/ 3812 h 10000"/>
                  <a:gd name="connsiteX1163" fmla="*/ 9080 w 10000"/>
                  <a:gd name="connsiteY1163" fmla="*/ 3831 h 10000"/>
                  <a:gd name="connsiteX1164" fmla="*/ 9097 w 10000"/>
                  <a:gd name="connsiteY1164" fmla="*/ 3867 h 10000"/>
                  <a:gd name="connsiteX1165" fmla="*/ 9114 w 10000"/>
                  <a:gd name="connsiteY1165" fmla="*/ 3902 h 10000"/>
                  <a:gd name="connsiteX1166" fmla="*/ 9122 w 10000"/>
                  <a:gd name="connsiteY1166" fmla="*/ 3935 h 10000"/>
                  <a:gd name="connsiteX1167" fmla="*/ 9125 w 10000"/>
                  <a:gd name="connsiteY1167" fmla="*/ 3964 h 10000"/>
                  <a:gd name="connsiteX1168" fmla="*/ 9130 w 10000"/>
                  <a:gd name="connsiteY1168" fmla="*/ 3999 h 10000"/>
                  <a:gd name="connsiteX1169" fmla="*/ 9130 w 10000"/>
                  <a:gd name="connsiteY1169" fmla="*/ 4054 h 10000"/>
                  <a:gd name="connsiteX1170" fmla="*/ 9155 w 10000"/>
                  <a:gd name="connsiteY1170" fmla="*/ 4093 h 10000"/>
                  <a:gd name="connsiteX1171" fmla="*/ 9169 w 10000"/>
                  <a:gd name="connsiteY1171" fmla="*/ 4090 h 10000"/>
                  <a:gd name="connsiteX1172" fmla="*/ 9211 w 10000"/>
                  <a:gd name="connsiteY1172" fmla="*/ 4077 h 10000"/>
                  <a:gd name="connsiteX1173" fmla="*/ 9244 w 10000"/>
                  <a:gd name="connsiteY1173" fmla="*/ 4077 h 10000"/>
                  <a:gd name="connsiteX1174" fmla="*/ 9252 w 10000"/>
                  <a:gd name="connsiteY1174" fmla="*/ 4103 h 10000"/>
                  <a:gd name="connsiteX1175" fmla="*/ 9258 w 10000"/>
                  <a:gd name="connsiteY1175" fmla="*/ 4148 h 10000"/>
                  <a:gd name="connsiteX1176" fmla="*/ 9269 w 10000"/>
                  <a:gd name="connsiteY1176" fmla="*/ 4158 h 10000"/>
                  <a:gd name="connsiteX1177" fmla="*/ 9294 w 10000"/>
                  <a:gd name="connsiteY1177" fmla="*/ 4158 h 10000"/>
                  <a:gd name="connsiteX1178" fmla="*/ 9319 w 10000"/>
                  <a:gd name="connsiteY1178" fmla="*/ 4168 h 10000"/>
                  <a:gd name="connsiteX1179" fmla="*/ 9346 w 10000"/>
                  <a:gd name="connsiteY1179" fmla="*/ 4190 h 10000"/>
                  <a:gd name="connsiteX1180" fmla="*/ 9357 w 10000"/>
                  <a:gd name="connsiteY1180" fmla="*/ 4168 h 10000"/>
                  <a:gd name="connsiteX1181" fmla="*/ 9371 w 10000"/>
                  <a:gd name="connsiteY1181" fmla="*/ 4132 h 10000"/>
                  <a:gd name="connsiteX1182" fmla="*/ 9391 w 10000"/>
                  <a:gd name="connsiteY1182" fmla="*/ 4113 h 10000"/>
                  <a:gd name="connsiteX1183" fmla="*/ 9407 w 10000"/>
                  <a:gd name="connsiteY1183" fmla="*/ 4103 h 10000"/>
                  <a:gd name="connsiteX1184" fmla="*/ 9435 w 10000"/>
                  <a:gd name="connsiteY1184" fmla="*/ 4100 h 10000"/>
                  <a:gd name="connsiteX1185" fmla="*/ 9460 w 10000"/>
                  <a:gd name="connsiteY1185" fmla="*/ 4084 h 10000"/>
                  <a:gd name="connsiteX1186" fmla="*/ 9485 w 10000"/>
                  <a:gd name="connsiteY1186" fmla="*/ 4067 h 10000"/>
                  <a:gd name="connsiteX1187" fmla="*/ 9496 w 10000"/>
                  <a:gd name="connsiteY1187" fmla="*/ 4054 h 10000"/>
                  <a:gd name="connsiteX1188" fmla="*/ 9526 w 10000"/>
                  <a:gd name="connsiteY1188" fmla="*/ 4048 h 10000"/>
                  <a:gd name="connsiteX1189" fmla="*/ 9557 w 10000"/>
                  <a:gd name="connsiteY1189" fmla="*/ 4038 h 10000"/>
                  <a:gd name="connsiteX1190" fmla="*/ 9584 w 10000"/>
                  <a:gd name="connsiteY1190" fmla="*/ 4019 h 10000"/>
                  <a:gd name="connsiteX1191" fmla="*/ 9623 w 10000"/>
                  <a:gd name="connsiteY1191" fmla="*/ 4016 h 10000"/>
                  <a:gd name="connsiteX1192" fmla="*/ 9648 w 10000"/>
                  <a:gd name="connsiteY1192" fmla="*/ 4009 h 10000"/>
                  <a:gd name="connsiteX1193" fmla="*/ 9673 w 10000"/>
                  <a:gd name="connsiteY1193" fmla="*/ 4019 h 10000"/>
                  <a:gd name="connsiteX1194" fmla="*/ 9712 w 10000"/>
                  <a:gd name="connsiteY1194" fmla="*/ 4038 h 10000"/>
                  <a:gd name="connsiteX1195" fmla="*/ 9742 w 10000"/>
                  <a:gd name="connsiteY1195" fmla="*/ 4074 h 10000"/>
                  <a:gd name="connsiteX1196" fmla="*/ 9776 w 10000"/>
                  <a:gd name="connsiteY1196" fmla="*/ 4093 h 10000"/>
                  <a:gd name="connsiteX1197" fmla="*/ 9814 w 10000"/>
                  <a:gd name="connsiteY1197" fmla="*/ 4109 h 10000"/>
                  <a:gd name="connsiteX1198" fmla="*/ 9859 w 10000"/>
                  <a:gd name="connsiteY1198" fmla="*/ 4119 h 10000"/>
                  <a:gd name="connsiteX1199" fmla="*/ 9898 w 10000"/>
                  <a:gd name="connsiteY1199" fmla="*/ 4122 h 10000"/>
                  <a:gd name="connsiteX1200" fmla="*/ 9931 w 10000"/>
                  <a:gd name="connsiteY1200" fmla="*/ 4109 h 10000"/>
                  <a:gd name="connsiteX1201" fmla="*/ 9956 w 10000"/>
                  <a:gd name="connsiteY1201" fmla="*/ 4100 h 10000"/>
                  <a:gd name="connsiteX1202" fmla="*/ 9981 w 10000"/>
                  <a:gd name="connsiteY1202" fmla="*/ 4067 h 10000"/>
                  <a:gd name="connsiteX1203" fmla="*/ 9994 w 10000"/>
                  <a:gd name="connsiteY1203" fmla="*/ 4035 h 10000"/>
                  <a:gd name="connsiteX1204" fmla="*/ 10000 w 10000"/>
                  <a:gd name="connsiteY1204" fmla="*/ 3996 h 10000"/>
                  <a:gd name="connsiteX1205" fmla="*/ 9994 w 10000"/>
                  <a:gd name="connsiteY1205" fmla="*/ 3941 h 10000"/>
                  <a:gd name="connsiteX1206" fmla="*/ 9986 w 10000"/>
                  <a:gd name="connsiteY1206" fmla="*/ 3905 h 10000"/>
                  <a:gd name="connsiteX1207" fmla="*/ 9981 w 10000"/>
                  <a:gd name="connsiteY1207" fmla="*/ 3857 h 10000"/>
                  <a:gd name="connsiteX1208" fmla="*/ 9989 w 10000"/>
                  <a:gd name="connsiteY1208" fmla="*/ 3837 h 10000"/>
                  <a:gd name="connsiteX1209" fmla="*/ 9989 w 10000"/>
                  <a:gd name="connsiteY1209" fmla="*/ 3812 h 10000"/>
                  <a:gd name="connsiteX1210" fmla="*/ 9981 w 10000"/>
                  <a:gd name="connsiteY1210" fmla="*/ 3792 h 10000"/>
                  <a:gd name="connsiteX1211" fmla="*/ 9970 w 10000"/>
                  <a:gd name="connsiteY1211" fmla="*/ 3763 h 10000"/>
                  <a:gd name="connsiteX1212" fmla="*/ 9945 w 10000"/>
                  <a:gd name="connsiteY1212" fmla="*/ 3705 h 10000"/>
                  <a:gd name="connsiteX1213" fmla="*/ 9931 w 10000"/>
                  <a:gd name="connsiteY1213" fmla="*/ 3659 h 10000"/>
                  <a:gd name="connsiteX1214" fmla="*/ 9903 w 10000"/>
                  <a:gd name="connsiteY1214" fmla="*/ 3640 h 10000"/>
                  <a:gd name="connsiteX1215" fmla="*/ 9881 w 10000"/>
                  <a:gd name="connsiteY1215" fmla="*/ 3620 h 10000"/>
                  <a:gd name="connsiteX1216" fmla="*/ 9856 w 10000"/>
                  <a:gd name="connsiteY1216" fmla="*/ 3595 h 10000"/>
                  <a:gd name="connsiteX1217" fmla="*/ 9817 w 10000"/>
                  <a:gd name="connsiteY1217" fmla="*/ 3562 h 10000"/>
                  <a:gd name="connsiteX1218" fmla="*/ 9795 w 10000"/>
                  <a:gd name="connsiteY1218" fmla="*/ 3546 h 10000"/>
                  <a:gd name="connsiteX1219" fmla="*/ 9778 w 10000"/>
                  <a:gd name="connsiteY1219" fmla="*/ 3527 h 10000"/>
                  <a:gd name="connsiteX1220" fmla="*/ 9745 w 10000"/>
                  <a:gd name="connsiteY1220" fmla="*/ 3501 h 10000"/>
                  <a:gd name="connsiteX1221" fmla="*/ 9726 w 10000"/>
                  <a:gd name="connsiteY1221" fmla="*/ 3488 h 10000"/>
                  <a:gd name="connsiteX1222" fmla="*/ 9704 w 10000"/>
                  <a:gd name="connsiteY1222" fmla="*/ 3472 h 10000"/>
                  <a:gd name="connsiteX1223" fmla="*/ 9695 w 10000"/>
                  <a:gd name="connsiteY1223" fmla="*/ 3468 h 10000"/>
                  <a:gd name="connsiteX1224" fmla="*/ 9690 w 10000"/>
                  <a:gd name="connsiteY1224" fmla="*/ 3459 h 10000"/>
                  <a:gd name="connsiteX1225" fmla="*/ 9673 w 10000"/>
                  <a:gd name="connsiteY1225" fmla="*/ 3449 h 10000"/>
                  <a:gd name="connsiteX1226" fmla="*/ 9665 w 10000"/>
                  <a:gd name="connsiteY1226" fmla="*/ 3442 h 10000"/>
                  <a:gd name="connsiteX1227" fmla="*/ 9654 w 10000"/>
                  <a:gd name="connsiteY1227" fmla="*/ 3449 h 10000"/>
                  <a:gd name="connsiteX1228" fmla="*/ 9521 w 10000"/>
                  <a:gd name="connsiteY1228" fmla="*/ 3394 h 10000"/>
                  <a:gd name="connsiteX1229" fmla="*/ 9510 w 10000"/>
                  <a:gd name="connsiteY1229" fmla="*/ 3368 h 10000"/>
                  <a:gd name="connsiteX1230" fmla="*/ 9496 w 10000"/>
                  <a:gd name="connsiteY1230" fmla="*/ 3287 h 10000"/>
                  <a:gd name="connsiteX1231" fmla="*/ 9488 w 10000"/>
                  <a:gd name="connsiteY1231" fmla="*/ 3216 h 10000"/>
                  <a:gd name="connsiteX1232" fmla="*/ 9493 w 10000"/>
                  <a:gd name="connsiteY1232" fmla="*/ 3174 h 10000"/>
                  <a:gd name="connsiteX1233" fmla="*/ 9501 w 10000"/>
                  <a:gd name="connsiteY1233" fmla="*/ 3128 h 10000"/>
                  <a:gd name="connsiteX1234" fmla="*/ 9488 w 10000"/>
                  <a:gd name="connsiteY1234" fmla="*/ 3025 h 10000"/>
                  <a:gd name="connsiteX1235" fmla="*/ 9446 w 10000"/>
                  <a:gd name="connsiteY1235" fmla="*/ 2931 h 10000"/>
                  <a:gd name="connsiteX1236" fmla="*/ 9382 w 10000"/>
                  <a:gd name="connsiteY1236" fmla="*/ 2837 h 10000"/>
                  <a:gd name="connsiteX1237" fmla="*/ 9316 w 10000"/>
                  <a:gd name="connsiteY1237" fmla="*/ 2753 h 10000"/>
                  <a:gd name="connsiteX1238" fmla="*/ 9294 w 10000"/>
                  <a:gd name="connsiteY1238" fmla="*/ 2655 h 10000"/>
                  <a:gd name="connsiteX1239" fmla="*/ 9213 w 10000"/>
                  <a:gd name="connsiteY1239" fmla="*/ 2328 h 10000"/>
                  <a:gd name="connsiteX1240" fmla="*/ 9172 w 10000"/>
                  <a:gd name="connsiteY1240" fmla="*/ 2286 h 10000"/>
                  <a:gd name="connsiteX1241" fmla="*/ 9019 w 10000"/>
                  <a:gd name="connsiteY1241" fmla="*/ 2082 h 10000"/>
                  <a:gd name="connsiteX1242" fmla="*/ 8906 w 10000"/>
                  <a:gd name="connsiteY1242" fmla="*/ 1946 h 10000"/>
                  <a:gd name="connsiteX1243" fmla="*/ 8801 w 10000"/>
                  <a:gd name="connsiteY1243" fmla="*/ 1778 h 10000"/>
                  <a:gd name="connsiteX1244" fmla="*/ 8806 w 10000"/>
                  <a:gd name="connsiteY1244" fmla="*/ 1713 h 10000"/>
                  <a:gd name="connsiteX1245" fmla="*/ 8809 w 10000"/>
                  <a:gd name="connsiteY1245" fmla="*/ 1703 h 10000"/>
                  <a:gd name="connsiteX1246" fmla="*/ 8817 w 10000"/>
                  <a:gd name="connsiteY1246" fmla="*/ 1713 h 10000"/>
                  <a:gd name="connsiteX1247" fmla="*/ 8834 w 10000"/>
                  <a:gd name="connsiteY1247" fmla="*/ 1729 h 10000"/>
                  <a:gd name="connsiteX1248" fmla="*/ 8839 w 10000"/>
                  <a:gd name="connsiteY1248" fmla="*/ 1729 h 10000"/>
                  <a:gd name="connsiteX1249" fmla="*/ 8848 w 10000"/>
                  <a:gd name="connsiteY1249" fmla="*/ 1723 h 10000"/>
                  <a:gd name="connsiteX1250" fmla="*/ 8850 w 10000"/>
                  <a:gd name="connsiteY1250" fmla="*/ 1703 h 10000"/>
                  <a:gd name="connsiteX1251" fmla="*/ 8850 w 10000"/>
                  <a:gd name="connsiteY1251" fmla="*/ 1684 h 10000"/>
                  <a:gd name="connsiteX1252" fmla="*/ 8850 w 10000"/>
                  <a:gd name="connsiteY1252" fmla="*/ 1648 h 10000"/>
                  <a:gd name="connsiteX1253" fmla="*/ 8881 w 10000"/>
                  <a:gd name="connsiteY1253" fmla="*/ 1571 h 10000"/>
                  <a:gd name="connsiteX1254" fmla="*/ 8895 w 10000"/>
                  <a:gd name="connsiteY1254" fmla="*/ 1541 h 10000"/>
                  <a:gd name="connsiteX1255" fmla="*/ 8895 w 10000"/>
                  <a:gd name="connsiteY1255" fmla="*/ 1525 h 10000"/>
                  <a:gd name="connsiteX1256" fmla="*/ 8881 w 10000"/>
                  <a:gd name="connsiteY1256" fmla="*/ 1516 h 10000"/>
                  <a:gd name="connsiteX1257" fmla="*/ 8864 w 10000"/>
                  <a:gd name="connsiteY1257" fmla="*/ 1522 h 10000"/>
                  <a:gd name="connsiteX1258" fmla="*/ 8850 w 10000"/>
                  <a:gd name="connsiteY1258" fmla="*/ 1535 h 10000"/>
                  <a:gd name="connsiteX1259" fmla="*/ 8834 w 10000"/>
                  <a:gd name="connsiteY1259" fmla="*/ 1571 h 10000"/>
                  <a:gd name="connsiteX1260" fmla="*/ 8825 w 10000"/>
                  <a:gd name="connsiteY1260" fmla="*/ 1587 h 10000"/>
                  <a:gd name="connsiteX1261" fmla="*/ 8776 w 10000"/>
                  <a:gd name="connsiteY1261" fmla="*/ 1571 h 10000"/>
                  <a:gd name="connsiteX1262" fmla="*/ 8745 w 10000"/>
                  <a:gd name="connsiteY1262" fmla="*/ 1580 h 10000"/>
                  <a:gd name="connsiteX1263" fmla="*/ 8720 w 10000"/>
                  <a:gd name="connsiteY1263" fmla="*/ 1587 h 10000"/>
                  <a:gd name="connsiteX1264" fmla="*/ 8709 w 10000"/>
                  <a:gd name="connsiteY1264" fmla="*/ 1609 h 10000"/>
                  <a:gd name="connsiteX1265" fmla="*/ 8693 w 10000"/>
                  <a:gd name="connsiteY1265" fmla="*/ 1616 h 10000"/>
                  <a:gd name="connsiteX1266" fmla="*/ 8684 w 10000"/>
                  <a:gd name="connsiteY1266" fmla="*/ 1639 h 10000"/>
                  <a:gd name="connsiteX1267" fmla="*/ 8684 w 10000"/>
                  <a:gd name="connsiteY1267" fmla="*/ 1658 h 10000"/>
                  <a:gd name="connsiteX1268" fmla="*/ 8665 w 10000"/>
                  <a:gd name="connsiteY1268" fmla="*/ 1655 h 10000"/>
                  <a:gd name="connsiteX1269" fmla="*/ 8665 w 10000"/>
                  <a:gd name="connsiteY1269" fmla="*/ 1645 h 10000"/>
                  <a:gd name="connsiteX1270" fmla="*/ 8665 w 10000"/>
                  <a:gd name="connsiteY1270" fmla="*/ 1626 h 10000"/>
                  <a:gd name="connsiteX1271" fmla="*/ 8676 w 10000"/>
                  <a:gd name="connsiteY1271" fmla="*/ 1609 h 10000"/>
                  <a:gd name="connsiteX1272" fmla="*/ 8679 w 10000"/>
                  <a:gd name="connsiteY1272" fmla="*/ 1597 h 10000"/>
                  <a:gd name="connsiteX1273" fmla="*/ 8687 w 10000"/>
                  <a:gd name="connsiteY1273" fmla="*/ 1577 h 10000"/>
                  <a:gd name="connsiteX1274" fmla="*/ 8695 w 10000"/>
                  <a:gd name="connsiteY1274" fmla="*/ 1554 h 10000"/>
                  <a:gd name="connsiteX1275" fmla="*/ 8709 w 10000"/>
                  <a:gd name="connsiteY1275" fmla="*/ 1532 h 10000"/>
                  <a:gd name="connsiteX1276" fmla="*/ 8704 w 10000"/>
                  <a:gd name="connsiteY1276" fmla="*/ 1512 h 10000"/>
                  <a:gd name="connsiteX1277" fmla="*/ 8695 w 10000"/>
                  <a:gd name="connsiteY1277" fmla="*/ 1503 h 10000"/>
                  <a:gd name="connsiteX1278" fmla="*/ 8684 w 10000"/>
                  <a:gd name="connsiteY1278" fmla="*/ 1503 h 10000"/>
                  <a:gd name="connsiteX1279" fmla="*/ 8670 w 10000"/>
                  <a:gd name="connsiteY1279" fmla="*/ 1525 h 10000"/>
                  <a:gd name="connsiteX1280" fmla="*/ 8665 w 10000"/>
                  <a:gd name="connsiteY1280" fmla="*/ 1545 h 10000"/>
                  <a:gd name="connsiteX1281" fmla="*/ 8654 w 10000"/>
                  <a:gd name="connsiteY1281" fmla="*/ 1567 h 10000"/>
                  <a:gd name="connsiteX1282" fmla="*/ 8648 w 10000"/>
                  <a:gd name="connsiteY1282" fmla="*/ 1587 h 10000"/>
                  <a:gd name="connsiteX1283" fmla="*/ 8640 w 10000"/>
                  <a:gd name="connsiteY1283" fmla="*/ 1629 h 10000"/>
                  <a:gd name="connsiteX1284" fmla="*/ 8620 w 10000"/>
                  <a:gd name="connsiteY1284" fmla="*/ 1635 h 10000"/>
                  <a:gd name="connsiteX1285" fmla="*/ 8612 w 10000"/>
                  <a:gd name="connsiteY1285" fmla="*/ 1635 h 10000"/>
                  <a:gd name="connsiteX1286" fmla="*/ 8604 w 10000"/>
                  <a:gd name="connsiteY1286" fmla="*/ 1626 h 10000"/>
                  <a:gd name="connsiteX1287" fmla="*/ 8596 w 10000"/>
                  <a:gd name="connsiteY1287" fmla="*/ 1616 h 10000"/>
                  <a:gd name="connsiteX1288" fmla="*/ 8596 w 10000"/>
                  <a:gd name="connsiteY1288" fmla="*/ 1580 h 10000"/>
                  <a:gd name="connsiteX1289" fmla="*/ 8587 w 10000"/>
                  <a:gd name="connsiteY1289" fmla="*/ 1545 h 10000"/>
                  <a:gd name="connsiteX1290" fmla="*/ 8565 w 10000"/>
                  <a:gd name="connsiteY1290" fmla="*/ 1516 h 10000"/>
                  <a:gd name="connsiteX1291" fmla="*/ 8543 w 10000"/>
                  <a:gd name="connsiteY1291" fmla="*/ 1512 h 10000"/>
                  <a:gd name="connsiteX1292" fmla="*/ 8518 w 10000"/>
                  <a:gd name="connsiteY1292" fmla="*/ 1532 h 10000"/>
                  <a:gd name="connsiteX1293" fmla="*/ 8476 w 10000"/>
                  <a:gd name="connsiteY1293" fmla="*/ 1567 h 10000"/>
                  <a:gd name="connsiteX1294" fmla="*/ 8454 w 10000"/>
                  <a:gd name="connsiteY1294" fmla="*/ 1551 h 10000"/>
                  <a:gd name="connsiteX1295" fmla="*/ 8402 w 10000"/>
                  <a:gd name="connsiteY1295" fmla="*/ 1493 h 10000"/>
                  <a:gd name="connsiteX1296" fmla="*/ 8371 w 10000"/>
                  <a:gd name="connsiteY1296" fmla="*/ 1428 h 10000"/>
                  <a:gd name="connsiteX1297" fmla="*/ 8072 w 10000"/>
                  <a:gd name="connsiteY1297" fmla="*/ 1422 h 10000"/>
                  <a:gd name="connsiteX1298" fmla="*/ 7823 w 10000"/>
                  <a:gd name="connsiteY1298" fmla="*/ 1279 h 10000"/>
                  <a:gd name="connsiteX1299" fmla="*/ 7587 w 10000"/>
                  <a:gd name="connsiteY1299" fmla="*/ 1133 h 10000"/>
                  <a:gd name="connsiteX1300" fmla="*/ 7526 w 10000"/>
                  <a:gd name="connsiteY1300" fmla="*/ 1098 h 10000"/>
                  <a:gd name="connsiteX1301" fmla="*/ 7346 w 10000"/>
                  <a:gd name="connsiteY1301" fmla="*/ 991 h 10000"/>
                  <a:gd name="connsiteX1302" fmla="*/ 7321 w 10000"/>
                  <a:gd name="connsiteY1302" fmla="*/ 959 h 10000"/>
                  <a:gd name="connsiteX1303" fmla="*/ 7307 w 10000"/>
                  <a:gd name="connsiteY1303" fmla="*/ 871 h 10000"/>
                  <a:gd name="connsiteX1304" fmla="*/ 7224 w 10000"/>
                  <a:gd name="connsiteY1304" fmla="*/ 816 h 10000"/>
                  <a:gd name="connsiteX1305" fmla="*/ 7147 w 10000"/>
                  <a:gd name="connsiteY1305" fmla="*/ 787 h 10000"/>
                  <a:gd name="connsiteX1306" fmla="*/ 7080 w 10000"/>
                  <a:gd name="connsiteY1306" fmla="*/ 742 h 10000"/>
                  <a:gd name="connsiteX1307" fmla="*/ 7069 w 10000"/>
                  <a:gd name="connsiteY1307" fmla="*/ 767 h 10000"/>
                  <a:gd name="connsiteX1308" fmla="*/ 7033 w 10000"/>
                  <a:gd name="connsiteY1308" fmla="*/ 787 h 10000"/>
                  <a:gd name="connsiteX1309" fmla="*/ 6820 w 10000"/>
                  <a:gd name="connsiteY1309" fmla="*/ 878 h 10000"/>
                  <a:gd name="connsiteX1310" fmla="*/ 6726 w 10000"/>
                  <a:gd name="connsiteY1310" fmla="*/ 897 h 10000"/>
                  <a:gd name="connsiteX1311" fmla="*/ 6626 w 10000"/>
                  <a:gd name="connsiteY1311" fmla="*/ 955 h 10000"/>
                  <a:gd name="connsiteX1312" fmla="*/ 6582 w 10000"/>
                  <a:gd name="connsiteY1312" fmla="*/ 946 h 10000"/>
                  <a:gd name="connsiteX1313" fmla="*/ 6571 w 10000"/>
                  <a:gd name="connsiteY1313" fmla="*/ 955 h 10000"/>
                  <a:gd name="connsiteX1314" fmla="*/ 6507 w 10000"/>
                  <a:gd name="connsiteY1314" fmla="*/ 975 h 10000"/>
                  <a:gd name="connsiteX1315" fmla="*/ 6485 w 10000"/>
                  <a:gd name="connsiteY1315" fmla="*/ 975 h 10000"/>
                  <a:gd name="connsiteX1316" fmla="*/ 6476 w 10000"/>
                  <a:gd name="connsiteY1316" fmla="*/ 965 h 10000"/>
                  <a:gd name="connsiteX1317" fmla="*/ 6474 w 10000"/>
                  <a:gd name="connsiteY1317" fmla="*/ 936 h 10000"/>
                  <a:gd name="connsiteX1318" fmla="*/ 6452 w 10000"/>
                  <a:gd name="connsiteY1318" fmla="*/ 887 h 10000"/>
                  <a:gd name="connsiteX1319" fmla="*/ 6352 w 10000"/>
                  <a:gd name="connsiteY1319" fmla="*/ 767 h 10000"/>
                  <a:gd name="connsiteX1320" fmla="*/ 6313 w 10000"/>
                  <a:gd name="connsiteY1320" fmla="*/ 732 h 10000"/>
                  <a:gd name="connsiteX1321" fmla="*/ 6296 w 10000"/>
                  <a:gd name="connsiteY1321" fmla="*/ 690 h 10000"/>
                  <a:gd name="connsiteX1322" fmla="*/ 6271 w 10000"/>
                  <a:gd name="connsiteY1322" fmla="*/ 664 h 10000"/>
                  <a:gd name="connsiteX1323" fmla="*/ 6266 w 10000"/>
                  <a:gd name="connsiteY1323" fmla="*/ 654 h 10000"/>
                  <a:gd name="connsiteX1324" fmla="*/ 6111 w 10000"/>
                  <a:gd name="connsiteY1324" fmla="*/ 398 h 10000"/>
                  <a:gd name="connsiteX1325" fmla="*/ 5903 w 10000"/>
                  <a:gd name="connsiteY1325" fmla="*/ 408 h 10000"/>
                  <a:gd name="connsiteX1326" fmla="*/ 5837 w 10000"/>
                  <a:gd name="connsiteY1326" fmla="*/ 427 h 10000"/>
                  <a:gd name="connsiteX1327" fmla="*/ 5756 w 10000"/>
                  <a:gd name="connsiteY1327" fmla="*/ 453 h 10000"/>
                  <a:gd name="connsiteX1328" fmla="*/ 5681 w 10000"/>
                  <a:gd name="connsiteY1328" fmla="*/ 453 h 10000"/>
                  <a:gd name="connsiteX1329" fmla="*/ 5609 w 10000"/>
                  <a:gd name="connsiteY1329" fmla="*/ 447 h 10000"/>
                  <a:gd name="connsiteX1330" fmla="*/ 5554 w 10000"/>
                  <a:gd name="connsiteY1330" fmla="*/ 304 h 10000"/>
                  <a:gd name="connsiteX1331" fmla="*/ 5529 w 10000"/>
                  <a:gd name="connsiteY1331" fmla="*/ 301 h 10000"/>
                  <a:gd name="connsiteX1332" fmla="*/ 5393 w 10000"/>
                  <a:gd name="connsiteY1332" fmla="*/ 256 h 10000"/>
                  <a:gd name="connsiteX1333" fmla="*/ 5366 w 10000"/>
                  <a:gd name="connsiteY1333" fmla="*/ 220 h 10000"/>
                  <a:gd name="connsiteX1334" fmla="*/ 5249 w 10000"/>
                  <a:gd name="connsiteY1334" fmla="*/ 155 h 10000"/>
                  <a:gd name="connsiteX1335" fmla="*/ 5141 w 10000"/>
                  <a:gd name="connsiteY1335" fmla="*/ 52 h 10000"/>
                  <a:gd name="connsiteX1336" fmla="*/ 5116 w 10000"/>
                  <a:gd name="connsiteY1336" fmla="*/ 3 h 10000"/>
                  <a:gd name="connsiteX1337" fmla="*/ 5061 w 10000"/>
                  <a:gd name="connsiteY1337" fmla="*/ 0 h 10000"/>
                  <a:gd name="connsiteX1338" fmla="*/ 5036 w 10000"/>
                  <a:gd name="connsiteY1338" fmla="*/ 32 h 10000"/>
                  <a:gd name="connsiteX1339" fmla="*/ 4942 w 10000"/>
                  <a:gd name="connsiteY1339" fmla="*/ 133 h 10000"/>
                  <a:gd name="connsiteX1340" fmla="*/ 4900 w 10000"/>
                  <a:gd name="connsiteY1340" fmla="*/ 217 h 10000"/>
                  <a:gd name="connsiteX1341" fmla="*/ 4861 w 10000"/>
                  <a:gd name="connsiteY1341" fmla="*/ 198 h 10000"/>
                  <a:gd name="connsiteX1342" fmla="*/ 4795 w 10000"/>
                  <a:gd name="connsiteY1342" fmla="*/ 68 h 10000"/>
                  <a:gd name="connsiteX1343" fmla="*/ 4778 w 10000"/>
                  <a:gd name="connsiteY1343" fmla="*/ 62 h 10000"/>
                  <a:gd name="connsiteX1344" fmla="*/ 4765 w 10000"/>
                  <a:gd name="connsiteY1344" fmla="*/ 62 h 10000"/>
                  <a:gd name="connsiteX1345" fmla="*/ 4748 w 10000"/>
                  <a:gd name="connsiteY1345" fmla="*/ 68 h 10000"/>
                  <a:gd name="connsiteX1346" fmla="*/ 4673 w 10000"/>
                  <a:gd name="connsiteY1346" fmla="*/ 136 h 10000"/>
                  <a:gd name="connsiteX1347" fmla="*/ 4632 w 10000"/>
                  <a:gd name="connsiteY1347" fmla="*/ 201 h 10000"/>
                  <a:gd name="connsiteX1348" fmla="*/ 4623 w 10000"/>
                  <a:gd name="connsiteY1348" fmla="*/ 210 h 10000"/>
                  <a:gd name="connsiteX1349" fmla="*/ 4579 w 10000"/>
                  <a:gd name="connsiteY1349" fmla="*/ 220 h 10000"/>
                  <a:gd name="connsiteX1350" fmla="*/ 4479 w 10000"/>
                  <a:gd name="connsiteY1350" fmla="*/ 198 h 10000"/>
                  <a:gd name="connsiteX1351" fmla="*/ 4402 w 10000"/>
                  <a:gd name="connsiteY1351" fmla="*/ 165 h 10000"/>
                  <a:gd name="connsiteX1352" fmla="*/ 4374 w 10000"/>
                  <a:gd name="connsiteY1352" fmla="*/ 165 h 10000"/>
                  <a:gd name="connsiteX1353" fmla="*/ 4335 w 10000"/>
                  <a:gd name="connsiteY1353" fmla="*/ 172 h 10000"/>
                  <a:gd name="connsiteX1354" fmla="*/ 4302 w 10000"/>
                  <a:gd name="connsiteY1354" fmla="*/ 188 h 10000"/>
                  <a:gd name="connsiteX1355" fmla="*/ 4271 w 10000"/>
                  <a:gd name="connsiteY1355" fmla="*/ 220 h 10000"/>
                  <a:gd name="connsiteX1356" fmla="*/ 4238 w 10000"/>
                  <a:gd name="connsiteY1356" fmla="*/ 240 h 10000"/>
                  <a:gd name="connsiteX1357" fmla="*/ 4324 w 10000"/>
                  <a:gd name="connsiteY1357" fmla="*/ 1289 h 10000"/>
                  <a:gd name="connsiteX1358" fmla="*/ 4297 w 10000"/>
                  <a:gd name="connsiteY1358" fmla="*/ 7345 h 10000"/>
                  <a:gd name="connsiteX1359" fmla="*/ 4236 w 10000"/>
                  <a:gd name="connsiteY1359" fmla="*/ 6832 h 10000"/>
                  <a:gd name="connsiteX1360" fmla="*/ 3946 w 10000"/>
                  <a:gd name="connsiteY1360" fmla="*/ 6675 h 10000"/>
                  <a:gd name="connsiteX1361" fmla="*/ 3687 w 10000"/>
                  <a:gd name="connsiteY1361" fmla="*/ 7730 h 10000"/>
                  <a:gd name="connsiteX1362" fmla="*/ 3690 w 10000"/>
                  <a:gd name="connsiteY1362" fmla="*/ 7730 h 10000"/>
                  <a:gd name="connsiteX1363" fmla="*/ 3704 w 10000"/>
                  <a:gd name="connsiteY1363" fmla="*/ 7740 h 10000"/>
                  <a:gd name="connsiteX1364" fmla="*/ 3712 w 10000"/>
                  <a:gd name="connsiteY1364" fmla="*/ 7743 h 10000"/>
                  <a:gd name="connsiteX1365" fmla="*/ 3723 w 10000"/>
                  <a:gd name="connsiteY1365" fmla="*/ 7749 h 10000"/>
                  <a:gd name="connsiteX1366" fmla="*/ 3729 w 10000"/>
                  <a:gd name="connsiteY1366" fmla="*/ 7749 h 10000"/>
                  <a:gd name="connsiteX1367" fmla="*/ 3729 w 10000"/>
                  <a:gd name="connsiteY1367" fmla="*/ 7743 h 10000"/>
                  <a:gd name="connsiteX1368" fmla="*/ 3745 w 10000"/>
                  <a:gd name="connsiteY1368" fmla="*/ 7740 h 10000"/>
                  <a:gd name="connsiteX1369" fmla="*/ 3753 w 10000"/>
                  <a:gd name="connsiteY1369" fmla="*/ 7730 h 10000"/>
                  <a:gd name="connsiteX1370" fmla="*/ 3762 w 10000"/>
                  <a:gd name="connsiteY1370" fmla="*/ 7720 h 10000"/>
                  <a:gd name="connsiteX1371" fmla="*/ 3776 w 10000"/>
                  <a:gd name="connsiteY1371" fmla="*/ 7710 h 10000"/>
                  <a:gd name="connsiteX1372" fmla="*/ 3784 w 10000"/>
                  <a:gd name="connsiteY1372" fmla="*/ 7701 h 10000"/>
                  <a:gd name="connsiteX1373" fmla="*/ 4805 w 10000"/>
                  <a:gd name="connsiteY1373" fmla="*/ 7386 h 10000"/>
                  <a:gd name="connsiteX1374" fmla="*/ 3712 w 10000"/>
                  <a:gd name="connsiteY1374" fmla="*/ 8005 h 10000"/>
                  <a:gd name="connsiteX1375" fmla="*/ 3706 w 10000"/>
                  <a:gd name="connsiteY1375" fmla="*/ 8021 h 10000"/>
                  <a:gd name="connsiteX1376" fmla="*/ 3712 w 10000"/>
                  <a:gd name="connsiteY1376" fmla="*/ 8044 h 10000"/>
                  <a:gd name="connsiteX1377" fmla="*/ 3767 w 10000"/>
                  <a:gd name="connsiteY1377" fmla="*/ 8106 h 10000"/>
                  <a:gd name="connsiteX1378" fmla="*/ 3770 w 10000"/>
                  <a:gd name="connsiteY1378" fmla="*/ 8119 h 10000"/>
                  <a:gd name="connsiteX1379" fmla="*/ 3740 w 10000"/>
                  <a:gd name="connsiteY1379" fmla="*/ 8154 h 10000"/>
                  <a:gd name="connsiteX1380" fmla="*/ 3731 w 10000"/>
                  <a:gd name="connsiteY1380" fmla="*/ 8138 h 10000"/>
                  <a:gd name="connsiteX1381" fmla="*/ 3729 w 10000"/>
                  <a:gd name="connsiteY1381" fmla="*/ 8125 h 10000"/>
                  <a:gd name="connsiteX1382" fmla="*/ 3712 w 10000"/>
                  <a:gd name="connsiteY1382" fmla="*/ 8115 h 10000"/>
                  <a:gd name="connsiteX1383" fmla="*/ 3704 w 10000"/>
                  <a:gd name="connsiteY1383" fmla="*/ 8109 h 10000"/>
                  <a:gd name="connsiteX1384" fmla="*/ 3687 w 10000"/>
                  <a:gd name="connsiteY1384" fmla="*/ 8099 h 10000"/>
                  <a:gd name="connsiteX1385" fmla="*/ 3673 w 10000"/>
                  <a:gd name="connsiteY1385" fmla="*/ 8093 h 10000"/>
                  <a:gd name="connsiteX1386" fmla="*/ 4881 w 10000"/>
                  <a:gd name="connsiteY1386" fmla="*/ 8090 h 10000"/>
                  <a:gd name="connsiteX1387" fmla="*/ 3206 w 10000"/>
                  <a:gd name="connsiteY1387" fmla="*/ 8300 h 10000"/>
                  <a:gd name="connsiteX1388" fmla="*/ 2947 w 10000"/>
                  <a:gd name="connsiteY1388" fmla="*/ 8089 h 10000"/>
                  <a:gd name="connsiteX1389" fmla="*/ 3057 w 10000"/>
                  <a:gd name="connsiteY1389" fmla="*/ 7143 h 10000"/>
                  <a:gd name="connsiteX0" fmla="*/ 4324 w 10000"/>
                  <a:gd name="connsiteY0" fmla="*/ 1289 h 10000"/>
                  <a:gd name="connsiteX1" fmla="*/ 4296 w 10000"/>
                  <a:gd name="connsiteY1" fmla="*/ 1305 h 10000"/>
                  <a:gd name="connsiteX2" fmla="*/ 4285 w 10000"/>
                  <a:gd name="connsiteY2" fmla="*/ 1279 h 10000"/>
                  <a:gd name="connsiteX3" fmla="*/ 4244 w 10000"/>
                  <a:gd name="connsiteY3" fmla="*/ 1266 h 10000"/>
                  <a:gd name="connsiteX4" fmla="*/ 4208 w 10000"/>
                  <a:gd name="connsiteY4" fmla="*/ 1286 h 10000"/>
                  <a:gd name="connsiteX5" fmla="*/ 4172 w 10000"/>
                  <a:gd name="connsiteY5" fmla="*/ 1299 h 10000"/>
                  <a:gd name="connsiteX6" fmla="*/ 4150 w 10000"/>
                  <a:gd name="connsiteY6" fmla="*/ 1308 h 10000"/>
                  <a:gd name="connsiteX7" fmla="*/ 4139 w 10000"/>
                  <a:gd name="connsiteY7" fmla="*/ 1315 h 10000"/>
                  <a:gd name="connsiteX8" fmla="*/ 4125 w 10000"/>
                  <a:gd name="connsiteY8" fmla="*/ 1315 h 10000"/>
                  <a:gd name="connsiteX9" fmla="*/ 4119 w 10000"/>
                  <a:gd name="connsiteY9" fmla="*/ 1315 h 10000"/>
                  <a:gd name="connsiteX10" fmla="*/ 4111 w 10000"/>
                  <a:gd name="connsiteY10" fmla="*/ 1308 h 10000"/>
                  <a:gd name="connsiteX11" fmla="*/ 4100 w 10000"/>
                  <a:gd name="connsiteY11" fmla="*/ 1315 h 10000"/>
                  <a:gd name="connsiteX12" fmla="*/ 4075 w 10000"/>
                  <a:gd name="connsiteY12" fmla="*/ 1315 h 10000"/>
                  <a:gd name="connsiteX13" fmla="*/ 4058 w 10000"/>
                  <a:gd name="connsiteY13" fmla="*/ 1318 h 10000"/>
                  <a:gd name="connsiteX14" fmla="*/ 4044 w 10000"/>
                  <a:gd name="connsiteY14" fmla="*/ 1315 h 10000"/>
                  <a:gd name="connsiteX15" fmla="*/ 4042 w 10000"/>
                  <a:gd name="connsiteY15" fmla="*/ 1299 h 10000"/>
                  <a:gd name="connsiteX16" fmla="*/ 4014 w 10000"/>
                  <a:gd name="connsiteY16" fmla="*/ 1308 h 10000"/>
                  <a:gd name="connsiteX17" fmla="*/ 4011 w 10000"/>
                  <a:gd name="connsiteY17" fmla="*/ 1315 h 10000"/>
                  <a:gd name="connsiteX18" fmla="*/ 4011 w 10000"/>
                  <a:gd name="connsiteY18" fmla="*/ 1341 h 10000"/>
                  <a:gd name="connsiteX19" fmla="*/ 4019 w 10000"/>
                  <a:gd name="connsiteY19" fmla="*/ 1341 h 10000"/>
                  <a:gd name="connsiteX20" fmla="*/ 3997 w 10000"/>
                  <a:gd name="connsiteY20" fmla="*/ 1363 h 10000"/>
                  <a:gd name="connsiteX21" fmla="*/ 3986 w 10000"/>
                  <a:gd name="connsiteY21" fmla="*/ 1373 h 10000"/>
                  <a:gd name="connsiteX22" fmla="*/ 3981 w 10000"/>
                  <a:gd name="connsiteY22" fmla="*/ 1389 h 10000"/>
                  <a:gd name="connsiteX23" fmla="*/ 3981 w 10000"/>
                  <a:gd name="connsiteY23" fmla="*/ 1409 h 10000"/>
                  <a:gd name="connsiteX24" fmla="*/ 3981 w 10000"/>
                  <a:gd name="connsiteY24" fmla="*/ 1438 h 10000"/>
                  <a:gd name="connsiteX25" fmla="*/ 3961 w 10000"/>
                  <a:gd name="connsiteY25" fmla="*/ 1441 h 10000"/>
                  <a:gd name="connsiteX26" fmla="*/ 3942 w 10000"/>
                  <a:gd name="connsiteY26" fmla="*/ 1441 h 10000"/>
                  <a:gd name="connsiteX27" fmla="*/ 3914 w 10000"/>
                  <a:gd name="connsiteY27" fmla="*/ 1454 h 10000"/>
                  <a:gd name="connsiteX28" fmla="*/ 3892 w 10000"/>
                  <a:gd name="connsiteY28" fmla="*/ 1467 h 10000"/>
                  <a:gd name="connsiteX29" fmla="*/ 3867 w 10000"/>
                  <a:gd name="connsiteY29" fmla="*/ 1483 h 10000"/>
                  <a:gd name="connsiteX30" fmla="*/ 3845 w 10000"/>
                  <a:gd name="connsiteY30" fmla="*/ 1467 h 10000"/>
                  <a:gd name="connsiteX31" fmla="*/ 3850 w 10000"/>
                  <a:gd name="connsiteY31" fmla="*/ 1457 h 10000"/>
                  <a:gd name="connsiteX32" fmla="*/ 3864 w 10000"/>
                  <a:gd name="connsiteY32" fmla="*/ 1441 h 10000"/>
                  <a:gd name="connsiteX33" fmla="*/ 3859 w 10000"/>
                  <a:gd name="connsiteY33" fmla="*/ 1409 h 10000"/>
                  <a:gd name="connsiteX34" fmla="*/ 3842 w 10000"/>
                  <a:gd name="connsiteY34" fmla="*/ 1383 h 10000"/>
                  <a:gd name="connsiteX35" fmla="*/ 3825 w 10000"/>
                  <a:gd name="connsiteY35" fmla="*/ 1360 h 10000"/>
                  <a:gd name="connsiteX36" fmla="*/ 3809 w 10000"/>
                  <a:gd name="connsiteY36" fmla="*/ 1318 h 10000"/>
                  <a:gd name="connsiteX37" fmla="*/ 3787 w 10000"/>
                  <a:gd name="connsiteY37" fmla="*/ 1289 h 10000"/>
                  <a:gd name="connsiteX38" fmla="*/ 3759 w 10000"/>
                  <a:gd name="connsiteY38" fmla="*/ 1266 h 10000"/>
                  <a:gd name="connsiteX39" fmla="*/ 3740 w 10000"/>
                  <a:gd name="connsiteY39" fmla="*/ 1256 h 10000"/>
                  <a:gd name="connsiteX40" fmla="*/ 3715 w 10000"/>
                  <a:gd name="connsiteY40" fmla="*/ 1250 h 10000"/>
                  <a:gd name="connsiteX41" fmla="*/ 3687 w 10000"/>
                  <a:gd name="connsiteY41" fmla="*/ 1256 h 10000"/>
                  <a:gd name="connsiteX42" fmla="*/ 3681 w 10000"/>
                  <a:gd name="connsiteY42" fmla="*/ 1260 h 10000"/>
                  <a:gd name="connsiteX43" fmla="*/ 3670 w 10000"/>
                  <a:gd name="connsiteY43" fmla="*/ 1295 h 10000"/>
                  <a:gd name="connsiteX44" fmla="*/ 3651 w 10000"/>
                  <a:gd name="connsiteY44" fmla="*/ 1305 h 10000"/>
                  <a:gd name="connsiteX45" fmla="*/ 3640 w 10000"/>
                  <a:gd name="connsiteY45" fmla="*/ 1308 h 10000"/>
                  <a:gd name="connsiteX46" fmla="*/ 3626 w 10000"/>
                  <a:gd name="connsiteY46" fmla="*/ 1308 h 10000"/>
                  <a:gd name="connsiteX47" fmla="*/ 3632 w 10000"/>
                  <a:gd name="connsiteY47" fmla="*/ 1276 h 10000"/>
                  <a:gd name="connsiteX48" fmla="*/ 3609 w 10000"/>
                  <a:gd name="connsiteY48" fmla="*/ 1289 h 10000"/>
                  <a:gd name="connsiteX49" fmla="*/ 3593 w 10000"/>
                  <a:gd name="connsiteY49" fmla="*/ 1286 h 10000"/>
                  <a:gd name="connsiteX50" fmla="*/ 3590 w 10000"/>
                  <a:gd name="connsiteY50" fmla="*/ 1256 h 10000"/>
                  <a:gd name="connsiteX51" fmla="*/ 3584 w 10000"/>
                  <a:gd name="connsiteY51" fmla="*/ 1237 h 10000"/>
                  <a:gd name="connsiteX52" fmla="*/ 3573 w 10000"/>
                  <a:gd name="connsiteY52" fmla="*/ 1237 h 10000"/>
                  <a:gd name="connsiteX53" fmla="*/ 3554 w 10000"/>
                  <a:gd name="connsiteY53" fmla="*/ 1227 h 10000"/>
                  <a:gd name="connsiteX54" fmla="*/ 3546 w 10000"/>
                  <a:gd name="connsiteY54" fmla="*/ 1192 h 10000"/>
                  <a:gd name="connsiteX55" fmla="*/ 3529 w 10000"/>
                  <a:gd name="connsiteY55" fmla="*/ 1176 h 10000"/>
                  <a:gd name="connsiteX56" fmla="*/ 3512 w 10000"/>
                  <a:gd name="connsiteY56" fmla="*/ 1182 h 10000"/>
                  <a:gd name="connsiteX57" fmla="*/ 3485 w 10000"/>
                  <a:gd name="connsiteY57" fmla="*/ 1182 h 10000"/>
                  <a:gd name="connsiteX58" fmla="*/ 3463 w 10000"/>
                  <a:gd name="connsiteY58" fmla="*/ 1176 h 10000"/>
                  <a:gd name="connsiteX59" fmla="*/ 3449 w 10000"/>
                  <a:gd name="connsiteY59" fmla="*/ 1182 h 10000"/>
                  <a:gd name="connsiteX60" fmla="*/ 3432 w 10000"/>
                  <a:gd name="connsiteY60" fmla="*/ 1192 h 10000"/>
                  <a:gd name="connsiteX61" fmla="*/ 3454 w 10000"/>
                  <a:gd name="connsiteY61" fmla="*/ 1205 h 10000"/>
                  <a:gd name="connsiteX62" fmla="*/ 3463 w 10000"/>
                  <a:gd name="connsiteY62" fmla="*/ 1205 h 10000"/>
                  <a:gd name="connsiteX63" fmla="*/ 3488 w 10000"/>
                  <a:gd name="connsiteY63" fmla="*/ 1205 h 10000"/>
                  <a:gd name="connsiteX64" fmla="*/ 3488 w 10000"/>
                  <a:gd name="connsiteY64" fmla="*/ 1218 h 10000"/>
                  <a:gd name="connsiteX65" fmla="*/ 3493 w 10000"/>
                  <a:gd name="connsiteY65" fmla="*/ 1247 h 10000"/>
                  <a:gd name="connsiteX66" fmla="*/ 3512 w 10000"/>
                  <a:gd name="connsiteY66" fmla="*/ 1247 h 10000"/>
                  <a:gd name="connsiteX67" fmla="*/ 3518 w 10000"/>
                  <a:gd name="connsiteY67" fmla="*/ 1250 h 10000"/>
                  <a:gd name="connsiteX68" fmla="*/ 3521 w 10000"/>
                  <a:gd name="connsiteY68" fmla="*/ 1276 h 10000"/>
                  <a:gd name="connsiteX69" fmla="*/ 3543 w 10000"/>
                  <a:gd name="connsiteY69" fmla="*/ 1295 h 10000"/>
                  <a:gd name="connsiteX70" fmla="*/ 3546 w 10000"/>
                  <a:gd name="connsiteY70" fmla="*/ 1305 h 10000"/>
                  <a:gd name="connsiteX71" fmla="*/ 3543 w 10000"/>
                  <a:gd name="connsiteY71" fmla="*/ 1315 h 10000"/>
                  <a:gd name="connsiteX72" fmla="*/ 3543 w 10000"/>
                  <a:gd name="connsiteY72" fmla="*/ 1331 h 10000"/>
                  <a:gd name="connsiteX73" fmla="*/ 3554 w 10000"/>
                  <a:gd name="connsiteY73" fmla="*/ 1324 h 10000"/>
                  <a:gd name="connsiteX74" fmla="*/ 3560 w 10000"/>
                  <a:gd name="connsiteY74" fmla="*/ 1331 h 10000"/>
                  <a:gd name="connsiteX75" fmla="*/ 3582 w 10000"/>
                  <a:gd name="connsiteY75" fmla="*/ 1344 h 10000"/>
                  <a:gd name="connsiteX76" fmla="*/ 3598 w 10000"/>
                  <a:gd name="connsiteY76" fmla="*/ 1380 h 10000"/>
                  <a:gd name="connsiteX77" fmla="*/ 3607 w 10000"/>
                  <a:gd name="connsiteY77" fmla="*/ 1389 h 10000"/>
                  <a:gd name="connsiteX78" fmla="*/ 3623 w 10000"/>
                  <a:gd name="connsiteY78" fmla="*/ 1409 h 10000"/>
                  <a:gd name="connsiteX79" fmla="*/ 3634 w 10000"/>
                  <a:gd name="connsiteY79" fmla="*/ 1438 h 10000"/>
                  <a:gd name="connsiteX80" fmla="*/ 3632 w 10000"/>
                  <a:gd name="connsiteY80" fmla="*/ 1454 h 10000"/>
                  <a:gd name="connsiteX81" fmla="*/ 3618 w 10000"/>
                  <a:gd name="connsiteY81" fmla="*/ 1438 h 10000"/>
                  <a:gd name="connsiteX82" fmla="*/ 3598 w 10000"/>
                  <a:gd name="connsiteY82" fmla="*/ 1428 h 10000"/>
                  <a:gd name="connsiteX83" fmla="*/ 3582 w 10000"/>
                  <a:gd name="connsiteY83" fmla="*/ 1402 h 10000"/>
                  <a:gd name="connsiteX84" fmla="*/ 3562 w 10000"/>
                  <a:gd name="connsiteY84" fmla="*/ 1399 h 10000"/>
                  <a:gd name="connsiteX85" fmla="*/ 3546 w 10000"/>
                  <a:gd name="connsiteY85" fmla="*/ 1383 h 10000"/>
                  <a:gd name="connsiteX86" fmla="*/ 3510 w 10000"/>
                  <a:gd name="connsiteY86" fmla="*/ 1360 h 10000"/>
                  <a:gd name="connsiteX87" fmla="*/ 3485 w 10000"/>
                  <a:gd name="connsiteY87" fmla="*/ 1344 h 10000"/>
                  <a:gd name="connsiteX88" fmla="*/ 3454 w 10000"/>
                  <a:gd name="connsiteY88" fmla="*/ 1334 h 10000"/>
                  <a:gd name="connsiteX89" fmla="*/ 3429 w 10000"/>
                  <a:gd name="connsiteY89" fmla="*/ 1315 h 10000"/>
                  <a:gd name="connsiteX90" fmla="*/ 3416 w 10000"/>
                  <a:gd name="connsiteY90" fmla="*/ 1308 h 10000"/>
                  <a:gd name="connsiteX91" fmla="*/ 3399 w 10000"/>
                  <a:gd name="connsiteY91" fmla="*/ 1305 h 10000"/>
                  <a:gd name="connsiteX92" fmla="*/ 3382 w 10000"/>
                  <a:gd name="connsiteY92" fmla="*/ 1286 h 10000"/>
                  <a:gd name="connsiteX93" fmla="*/ 3380 w 10000"/>
                  <a:gd name="connsiteY93" fmla="*/ 1266 h 10000"/>
                  <a:gd name="connsiteX94" fmla="*/ 3388 w 10000"/>
                  <a:gd name="connsiteY94" fmla="*/ 1256 h 10000"/>
                  <a:gd name="connsiteX95" fmla="*/ 3407 w 10000"/>
                  <a:gd name="connsiteY95" fmla="*/ 1256 h 10000"/>
                  <a:gd name="connsiteX96" fmla="*/ 3396 w 10000"/>
                  <a:gd name="connsiteY96" fmla="*/ 1227 h 10000"/>
                  <a:gd name="connsiteX97" fmla="*/ 3382 w 10000"/>
                  <a:gd name="connsiteY97" fmla="*/ 1227 h 10000"/>
                  <a:gd name="connsiteX98" fmla="*/ 3360 w 10000"/>
                  <a:gd name="connsiteY98" fmla="*/ 1221 h 10000"/>
                  <a:gd name="connsiteX99" fmla="*/ 3349 w 10000"/>
                  <a:gd name="connsiteY99" fmla="*/ 1231 h 10000"/>
                  <a:gd name="connsiteX100" fmla="*/ 3352 w 10000"/>
                  <a:gd name="connsiteY100" fmla="*/ 1247 h 10000"/>
                  <a:gd name="connsiteX101" fmla="*/ 3341 w 10000"/>
                  <a:gd name="connsiteY101" fmla="*/ 1237 h 10000"/>
                  <a:gd name="connsiteX102" fmla="*/ 3335 w 10000"/>
                  <a:gd name="connsiteY102" fmla="*/ 1231 h 10000"/>
                  <a:gd name="connsiteX103" fmla="*/ 3307 w 10000"/>
                  <a:gd name="connsiteY103" fmla="*/ 1227 h 10000"/>
                  <a:gd name="connsiteX104" fmla="*/ 3294 w 10000"/>
                  <a:gd name="connsiteY104" fmla="*/ 1221 h 10000"/>
                  <a:gd name="connsiteX105" fmla="*/ 3271 w 10000"/>
                  <a:gd name="connsiteY105" fmla="*/ 1211 h 10000"/>
                  <a:gd name="connsiteX106" fmla="*/ 3252 w 10000"/>
                  <a:gd name="connsiteY106" fmla="*/ 1195 h 10000"/>
                  <a:gd name="connsiteX107" fmla="*/ 3235 w 10000"/>
                  <a:gd name="connsiteY107" fmla="*/ 1195 h 10000"/>
                  <a:gd name="connsiteX108" fmla="*/ 3235 w 10000"/>
                  <a:gd name="connsiteY108" fmla="*/ 1205 h 10000"/>
                  <a:gd name="connsiteX109" fmla="*/ 3219 w 10000"/>
                  <a:gd name="connsiteY109" fmla="*/ 1231 h 10000"/>
                  <a:gd name="connsiteX110" fmla="*/ 3213 w 10000"/>
                  <a:gd name="connsiteY110" fmla="*/ 1231 h 10000"/>
                  <a:gd name="connsiteX111" fmla="*/ 3183 w 10000"/>
                  <a:gd name="connsiteY111" fmla="*/ 1221 h 10000"/>
                  <a:gd name="connsiteX112" fmla="*/ 3175 w 10000"/>
                  <a:gd name="connsiteY112" fmla="*/ 1227 h 10000"/>
                  <a:gd name="connsiteX113" fmla="*/ 3163 w 10000"/>
                  <a:gd name="connsiteY113" fmla="*/ 1237 h 10000"/>
                  <a:gd name="connsiteX114" fmla="*/ 3158 w 10000"/>
                  <a:gd name="connsiteY114" fmla="*/ 1260 h 10000"/>
                  <a:gd name="connsiteX115" fmla="*/ 3158 w 10000"/>
                  <a:gd name="connsiteY115" fmla="*/ 1276 h 10000"/>
                  <a:gd name="connsiteX116" fmla="*/ 3163 w 10000"/>
                  <a:gd name="connsiteY116" fmla="*/ 1295 h 10000"/>
                  <a:gd name="connsiteX117" fmla="*/ 3166 w 10000"/>
                  <a:gd name="connsiteY117" fmla="*/ 1308 h 10000"/>
                  <a:gd name="connsiteX118" fmla="*/ 3158 w 10000"/>
                  <a:gd name="connsiteY118" fmla="*/ 1315 h 10000"/>
                  <a:gd name="connsiteX119" fmla="*/ 3133 w 10000"/>
                  <a:gd name="connsiteY119" fmla="*/ 1299 h 10000"/>
                  <a:gd name="connsiteX120" fmla="*/ 3114 w 10000"/>
                  <a:gd name="connsiteY120" fmla="*/ 1276 h 10000"/>
                  <a:gd name="connsiteX121" fmla="*/ 3078 w 10000"/>
                  <a:gd name="connsiteY121" fmla="*/ 1240 h 10000"/>
                  <a:gd name="connsiteX122" fmla="*/ 3044 w 10000"/>
                  <a:gd name="connsiteY122" fmla="*/ 1227 h 10000"/>
                  <a:gd name="connsiteX123" fmla="*/ 3033 w 10000"/>
                  <a:gd name="connsiteY123" fmla="*/ 1231 h 10000"/>
                  <a:gd name="connsiteX124" fmla="*/ 3036 w 10000"/>
                  <a:gd name="connsiteY124" fmla="*/ 1256 h 10000"/>
                  <a:gd name="connsiteX125" fmla="*/ 3044 w 10000"/>
                  <a:gd name="connsiteY125" fmla="*/ 1266 h 10000"/>
                  <a:gd name="connsiteX126" fmla="*/ 3044 w 10000"/>
                  <a:gd name="connsiteY126" fmla="*/ 1276 h 10000"/>
                  <a:gd name="connsiteX127" fmla="*/ 3036 w 10000"/>
                  <a:gd name="connsiteY127" fmla="*/ 1276 h 10000"/>
                  <a:gd name="connsiteX128" fmla="*/ 3028 w 10000"/>
                  <a:gd name="connsiteY128" fmla="*/ 1266 h 10000"/>
                  <a:gd name="connsiteX129" fmla="*/ 3025 w 10000"/>
                  <a:gd name="connsiteY129" fmla="*/ 1256 h 10000"/>
                  <a:gd name="connsiteX130" fmla="*/ 3008 w 10000"/>
                  <a:gd name="connsiteY130" fmla="*/ 1205 h 10000"/>
                  <a:gd name="connsiteX131" fmla="*/ 3000 w 10000"/>
                  <a:gd name="connsiteY131" fmla="*/ 1192 h 10000"/>
                  <a:gd name="connsiteX132" fmla="*/ 2994 w 10000"/>
                  <a:gd name="connsiteY132" fmla="*/ 1176 h 10000"/>
                  <a:gd name="connsiteX133" fmla="*/ 2986 w 10000"/>
                  <a:gd name="connsiteY133" fmla="*/ 1182 h 10000"/>
                  <a:gd name="connsiteX134" fmla="*/ 2981 w 10000"/>
                  <a:gd name="connsiteY134" fmla="*/ 1192 h 10000"/>
                  <a:gd name="connsiteX135" fmla="*/ 2970 w 10000"/>
                  <a:gd name="connsiteY135" fmla="*/ 1201 h 10000"/>
                  <a:gd name="connsiteX136" fmla="*/ 2956 w 10000"/>
                  <a:gd name="connsiteY136" fmla="*/ 1218 h 10000"/>
                  <a:gd name="connsiteX137" fmla="*/ 2939 w 10000"/>
                  <a:gd name="connsiteY137" fmla="*/ 1240 h 10000"/>
                  <a:gd name="connsiteX138" fmla="*/ 2928 w 10000"/>
                  <a:gd name="connsiteY138" fmla="*/ 1247 h 10000"/>
                  <a:gd name="connsiteX139" fmla="*/ 2922 w 10000"/>
                  <a:gd name="connsiteY139" fmla="*/ 1250 h 10000"/>
                  <a:gd name="connsiteX140" fmla="*/ 2911 w 10000"/>
                  <a:gd name="connsiteY140" fmla="*/ 1250 h 10000"/>
                  <a:gd name="connsiteX141" fmla="*/ 2884 w 10000"/>
                  <a:gd name="connsiteY141" fmla="*/ 1247 h 10000"/>
                  <a:gd name="connsiteX142" fmla="*/ 2864 w 10000"/>
                  <a:gd name="connsiteY142" fmla="*/ 1237 h 10000"/>
                  <a:gd name="connsiteX143" fmla="*/ 2848 w 10000"/>
                  <a:gd name="connsiteY143" fmla="*/ 1231 h 10000"/>
                  <a:gd name="connsiteX144" fmla="*/ 2834 w 10000"/>
                  <a:gd name="connsiteY144" fmla="*/ 1227 h 10000"/>
                  <a:gd name="connsiteX145" fmla="*/ 2831 w 10000"/>
                  <a:gd name="connsiteY145" fmla="*/ 1227 h 10000"/>
                  <a:gd name="connsiteX146" fmla="*/ 2831 w 10000"/>
                  <a:gd name="connsiteY146" fmla="*/ 1221 h 10000"/>
                  <a:gd name="connsiteX147" fmla="*/ 2825 w 10000"/>
                  <a:gd name="connsiteY147" fmla="*/ 1205 h 10000"/>
                  <a:gd name="connsiteX148" fmla="*/ 2823 w 10000"/>
                  <a:gd name="connsiteY148" fmla="*/ 1192 h 10000"/>
                  <a:gd name="connsiteX149" fmla="*/ 2817 w 10000"/>
                  <a:gd name="connsiteY149" fmla="*/ 1182 h 10000"/>
                  <a:gd name="connsiteX150" fmla="*/ 2814 w 10000"/>
                  <a:gd name="connsiteY150" fmla="*/ 1176 h 10000"/>
                  <a:gd name="connsiteX151" fmla="*/ 2792 w 10000"/>
                  <a:gd name="connsiteY151" fmla="*/ 1172 h 10000"/>
                  <a:gd name="connsiteX152" fmla="*/ 2759 w 10000"/>
                  <a:gd name="connsiteY152" fmla="*/ 1156 h 10000"/>
                  <a:gd name="connsiteX153" fmla="*/ 2734 w 10000"/>
                  <a:gd name="connsiteY153" fmla="*/ 1143 h 10000"/>
                  <a:gd name="connsiteX154" fmla="*/ 2695 w 10000"/>
                  <a:gd name="connsiteY154" fmla="*/ 1124 h 10000"/>
                  <a:gd name="connsiteX155" fmla="*/ 2670 w 10000"/>
                  <a:gd name="connsiteY155" fmla="*/ 1108 h 10000"/>
                  <a:gd name="connsiteX156" fmla="*/ 2645 w 10000"/>
                  <a:gd name="connsiteY156" fmla="*/ 1091 h 10000"/>
                  <a:gd name="connsiteX157" fmla="*/ 2618 w 10000"/>
                  <a:gd name="connsiteY157" fmla="*/ 1088 h 10000"/>
                  <a:gd name="connsiteX158" fmla="*/ 2576 w 10000"/>
                  <a:gd name="connsiteY158" fmla="*/ 1088 h 10000"/>
                  <a:gd name="connsiteX159" fmla="*/ 2551 w 10000"/>
                  <a:gd name="connsiteY159" fmla="*/ 1091 h 10000"/>
                  <a:gd name="connsiteX160" fmla="*/ 2521 w 10000"/>
                  <a:gd name="connsiteY160" fmla="*/ 1098 h 10000"/>
                  <a:gd name="connsiteX161" fmla="*/ 2493 w 10000"/>
                  <a:gd name="connsiteY161" fmla="*/ 1104 h 10000"/>
                  <a:gd name="connsiteX162" fmla="*/ 2468 w 10000"/>
                  <a:gd name="connsiteY162" fmla="*/ 1108 h 10000"/>
                  <a:gd name="connsiteX163" fmla="*/ 2404 w 10000"/>
                  <a:gd name="connsiteY163" fmla="*/ 1124 h 10000"/>
                  <a:gd name="connsiteX164" fmla="*/ 2366 w 10000"/>
                  <a:gd name="connsiteY164" fmla="*/ 1133 h 10000"/>
                  <a:gd name="connsiteX165" fmla="*/ 2346 w 10000"/>
                  <a:gd name="connsiteY165" fmla="*/ 1137 h 10000"/>
                  <a:gd name="connsiteX166" fmla="*/ 2294 w 10000"/>
                  <a:gd name="connsiteY166" fmla="*/ 1146 h 10000"/>
                  <a:gd name="connsiteX167" fmla="*/ 2249 w 10000"/>
                  <a:gd name="connsiteY167" fmla="*/ 1156 h 10000"/>
                  <a:gd name="connsiteX168" fmla="*/ 2230 w 10000"/>
                  <a:gd name="connsiteY168" fmla="*/ 1156 h 10000"/>
                  <a:gd name="connsiteX169" fmla="*/ 2222 w 10000"/>
                  <a:gd name="connsiteY169" fmla="*/ 1163 h 10000"/>
                  <a:gd name="connsiteX170" fmla="*/ 2194 w 10000"/>
                  <a:gd name="connsiteY170" fmla="*/ 1163 h 10000"/>
                  <a:gd name="connsiteX171" fmla="*/ 2172 w 10000"/>
                  <a:gd name="connsiteY171" fmla="*/ 1163 h 10000"/>
                  <a:gd name="connsiteX172" fmla="*/ 2147 w 10000"/>
                  <a:gd name="connsiteY172" fmla="*/ 1166 h 10000"/>
                  <a:gd name="connsiteX173" fmla="*/ 2108 w 10000"/>
                  <a:gd name="connsiteY173" fmla="*/ 1166 h 10000"/>
                  <a:gd name="connsiteX174" fmla="*/ 2083 w 10000"/>
                  <a:gd name="connsiteY174" fmla="*/ 1156 h 10000"/>
                  <a:gd name="connsiteX175" fmla="*/ 2042 w 10000"/>
                  <a:gd name="connsiteY175" fmla="*/ 1143 h 10000"/>
                  <a:gd name="connsiteX176" fmla="*/ 2011 w 10000"/>
                  <a:gd name="connsiteY176" fmla="*/ 1143 h 10000"/>
                  <a:gd name="connsiteX177" fmla="*/ 1994 w 10000"/>
                  <a:gd name="connsiteY177" fmla="*/ 1146 h 10000"/>
                  <a:gd name="connsiteX178" fmla="*/ 1967 w 10000"/>
                  <a:gd name="connsiteY178" fmla="*/ 1156 h 10000"/>
                  <a:gd name="connsiteX179" fmla="*/ 1903 w 10000"/>
                  <a:gd name="connsiteY179" fmla="*/ 1176 h 10000"/>
                  <a:gd name="connsiteX180" fmla="*/ 1873 w 10000"/>
                  <a:gd name="connsiteY180" fmla="*/ 1182 h 10000"/>
                  <a:gd name="connsiteX181" fmla="*/ 1850 w 10000"/>
                  <a:gd name="connsiteY181" fmla="*/ 1185 h 10000"/>
                  <a:gd name="connsiteX182" fmla="*/ 1842 w 10000"/>
                  <a:gd name="connsiteY182" fmla="*/ 1192 h 10000"/>
                  <a:gd name="connsiteX183" fmla="*/ 1823 w 10000"/>
                  <a:gd name="connsiteY183" fmla="*/ 1195 h 10000"/>
                  <a:gd name="connsiteX184" fmla="*/ 1814 w 10000"/>
                  <a:gd name="connsiteY184" fmla="*/ 1201 h 10000"/>
                  <a:gd name="connsiteX185" fmla="*/ 1792 w 10000"/>
                  <a:gd name="connsiteY185" fmla="*/ 1218 h 10000"/>
                  <a:gd name="connsiteX186" fmla="*/ 1767 w 10000"/>
                  <a:gd name="connsiteY186" fmla="*/ 1231 h 10000"/>
                  <a:gd name="connsiteX187" fmla="*/ 1717 w 10000"/>
                  <a:gd name="connsiteY187" fmla="*/ 1266 h 10000"/>
                  <a:gd name="connsiteX188" fmla="*/ 1695 w 10000"/>
                  <a:gd name="connsiteY188" fmla="*/ 1279 h 10000"/>
                  <a:gd name="connsiteX189" fmla="*/ 1654 w 10000"/>
                  <a:gd name="connsiteY189" fmla="*/ 1308 h 10000"/>
                  <a:gd name="connsiteX190" fmla="*/ 1620 w 10000"/>
                  <a:gd name="connsiteY190" fmla="*/ 1334 h 10000"/>
                  <a:gd name="connsiteX191" fmla="*/ 1590 w 10000"/>
                  <a:gd name="connsiteY191" fmla="*/ 1360 h 10000"/>
                  <a:gd name="connsiteX192" fmla="*/ 1565 w 10000"/>
                  <a:gd name="connsiteY192" fmla="*/ 1380 h 10000"/>
                  <a:gd name="connsiteX193" fmla="*/ 1532 w 10000"/>
                  <a:gd name="connsiteY193" fmla="*/ 1402 h 10000"/>
                  <a:gd name="connsiteX194" fmla="*/ 1501 w 10000"/>
                  <a:gd name="connsiteY194" fmla="*/ 1418 h 10000"/>
                  <a:gd name="connsiteX195" fmla="*/ 1460 w 10000"/>
                  <a:gd name="connsiteY195" fmla="*/ 1438 h 10000"/>
                  <a:gd name="connsiteX196" fmla="*/ 1435 w 10000"/>
                  <a:gd name="connsiteY196" fmla="*/ 1454 h 10000"/>
                  <a:gd name="connsiteX197" fmla="*/ 1421 w 10000"/>
                  <a:gd name="connsiteY197" fmla="*/ 1464 h 10000"/>
                  <a:gd name="connsiteX198" fmla="*/ 1380 w 10000"/>
                  <a:gd name="connsiteY198" fmla="*/ 1473 h 10000"/>
                  <a:gd name="connsiteX199" fmla="*/ 1324 w 10000"/>
                  <a:gd name="connsiteY199" fmla="*/ 1477 h 10000"/>
                  <a:gd name="connsiteX200" fmla="*/ 1274 w 10000"/>
                  <a:gd name="connsiteY200" fmla="*/ 1483 h 10000"/>
                  <a:gd name="connsiteX201" fmla="*/ 1244 w 10000"/>
                  <a:gd name="connsiteY201" fmla="*/ 1486 h 10000"/>
                  <a:gd name="connsiteX202" fmla="*/ 1233 w 10000"/>
                  <a:gd name="connsiteY202" fmla="*/ 1486 h 10000"/>
                  <a:gd name="connsiteX203" fmla="*/ 1197 w 10000"/>
                  <a:gd name="connsiteY203" fmla="*/ 1493 h 10000"/>
                  <a:gd name="connsiteX204" fmla="*/ 1180 w 10000"/>
                  <a:gd name="connsiteY204" fmla="*/ 1496 h 10000"/>
                  <a:gd name="connsiteX205" fmla="*/ 1169 w 10000"/>
                  <a:gd name="connsiteY205" fmla="*/ 1496 h 10000"/>
                  <a:gd name="connsiteX206" fmla="*/ 1161 w 10000"/>
                  <a:gd name="connsiteY206" fmla="*/ 1503 h 10000"/>
                  <a:gd name="connsiteX207" fmla="*/ 1155 w 10000"/>
                  <a:gd name="connsiteY207" fmla="*/ 1503 h 10000"/>
                  <a:gd name="connsiteX208" fmla="*/ 501 w 10000"/>
                  <a:gd name="connsiteY208" fmla="*/ 2277 h 10000"/>
                  <a:gd name="connsiteX209" fmla="*/ 396 w 10000"/>
                  <a:gd name="connsiteY209" fmla="*/ 2532 h 10000"/>
                  <a:gd name="connsiteX210" fmla="*/ 324 w 10000"/>
                  <a:gd name="connsiteY210" fmla="*/ 2759 h 10000"/>
                  <a:gd name="connsiteX211" fmla="*/ 274 w 10000"/>
                  <a:gd name="connsiteY211" fmla="*/ 2866 h 10000"/>
                  <a:gd name="connsiteX212" fmla="*/ 202 w 10000"/>
                  <a:gd name="connsiteY212" fmla="*/ 3008 h 10000"/>
                  <a:gd name="connsiteX213" fmla="*/ 211 w 10000"/>
                  <a:gd name="connsiteY213" fmla="*/ 3177 h 10000"/>
                  <a:gd name="connsiteX214" fmla="*/ 235 w 10000"/>
                  <a:gd name="connsiteY214" fmla="*/ 3368 h 10000"/>
                  <a:gd name="connsiteX215" fmla="*/ 266 w 10000"/>
                  <a:gd name="connsiteY215" fmla="*/ 3595 h 10000"/>
                  <a:gd name="connsiteX216" fmla="*/ 299 w 10000"/>
                  <a:gd name="connsiteY216" fmla="*/ 3831 h 10000"/>
                  <a:gd name="connsiteX217" fmla="*/ 305 w 10000"/>
                  <a:gd name="connsiteY217" fmla="*/ 3863 h 10000"/>
                  <a:gd name="connsiteX218" fmla="*/ 341 w 10000"/>
                  <a:gd name="connsiteY218" fmla="*/ 3941 h 10000"/>
                  <a:gd name="connsiteX219" fmla="*/ 186 w 10000"/>
                  <a:gd name="connsiteY219" fmla="*/ 3935 h 10000"/>
                  <a:gd name="connsiteX220" fmla="*/ 30 w 10000"/>
                  <a:gd name="connsiteY220" fmla="*/ 3925 h 10000"/>
                  <a:gd name="connsiteX221" fmla="*/ 0 w 10000"/>
                  <a:gd name="connsiteY221" fmla="*/ 4054 h 10000"/>
                  <a:gd name="connsiteX222" fmla="*/ 14 w 10000"/>
                  <a:gd name="connsiteY222" fmla="*/ 4152 h 10000"/>
                  <a:gd name="connsiteX223" fmla="*/ 22 w 10000"/>
                  <a:gd name="connsiteY223" fmla="*/ 4242 h 10000"/>
                  <a:gd name="connsiteX224" fmla="*/ 30 w 10000"/>
                  <a:gd name="connsiteY224" fmla="*/ 4291 h 10000"/>
                  <a:gd name="connsiteX225" fmla="*/ 102 w 10000"/>
                  <a:gd name="connsiteY225" fmla="*/ 4271 h 10000"/>
                  <a:gd name="connsiteX226" fmla="*/ 155 w 10000"/>
                  <a:gd name="connsiteY226" fmla="*/ 4262 h 10000"/>
                  <a:gd name="connsiteX227" fmla="*/ 410 w 10000"/>
                  <a:gd name="connsiteY227" fmla="*/ 4255 h 10000"/>
                  <a:gd name="connsiteX228" fmla="*/ 418 w 10000"/>
                  <a:gd name="connsiteY228" fmla="*/ 4385 h 10000"/>
                  <a:gd name="connsiteX229" fmla="*/ 429 w 10000"/>
                  <a:gd name="connsiteY229" fmla="*/ 4543 h 10000"/>
                  <a:gd name="connsiteX230" fmla="*/ 443 w 10000"/>
                  <a:gd name="connsiteY230" fmla="*/ 4585 h 10000"/>
                  <a:gd name="connsiteX231" fmla="*/ 465 w 10000"/>
                  <a:gd name="connsiteY231" fmla="*/ 4611 h 10000"/>
                  <a:gd name="connsiteX232" fmla="*/ 468 w 10000"/>
                  <a:gd name="connsiteY232" fmla="*/ 4621 h 10000"/>
                  <a:gd name="connsiteX233" fmla="*/ 474 w 10000"/>
                  <a:gd name="connsiteY233" fmla="*/ 4679 h 10000"/>
                  <a:gd name="connsiteX234" fmla="*/ 554 w 10000"/>
                  <a:gd name="connsiteY234" fmla="*/ 4738 h 10000"/>
                  <a:gd name="connsiteX235" fmla="*/ 637 w 10000"/>
                  <a:gd name="connsiteY235" fmla="*/ 4809 h 10000"/>
                  <a:gd name="connsiteX236" fmla="*/ 704 w 10000"/>
                  <a:gd name="connsiteY236" fmla="*/ 4851 h 10000"/>
                  <a:gd name="connsiteX237" fmla="*/ 740 w 10000"/>
                  <a:gd name="connsiteY237" fmla="*/ 4893 h 10000"/>
                  <a:gd name="connsiteX238" fmla="*/ 756 w 10000"/>
                  <a:gd name="connsiteY238" fmla="*/ 4896 h 10000"/>
                  <a:gd name="connsiteX239" fmla="*/ 767 w 10000"/>
                  <a:gd name="connsiteY239" fmla="*/ 4880 h 10000"/>
                  <a:gd name="connsiteX240" fmla="*/ 806 w 10000"/>
                  <a:gd name="connsiteY240" fmla="*/ 4945 h 10000"/>
                  <a:gd name="connsiteX241" fmla="*/ 886 w 10000"/>
                  <a:gd name="connsiteY241" fmla="*/ 5078 h 10000"/>
                  <a:gd name="connsiteX242" fmla="*/ 911 w 10000"/>
                  <a:gd name="connsiteY242" fmla="*/ 5130 h 10000"/>
                  <a:gd name="connsiteX243" fmla="*/ 920 w 10000"/>
                  <a:gd name="connsiteY243" fmla="*/ 5191 h 10000"/>
                  <a:gd name="connsiteX244" fmla="*/ 920 w 10000"/>
                  <a:gd name="connsiteY244" fmla="*/ 5220 h 10000"/>
                  <a:gd name="connsiteX245" fmla="*/ 911 w 10000"/>
                  <a:gd name="connsiteY245" fmla="*/ 5314 h 10000"/>
                  <a:gd name="connsiteX246" fmla="*/ 898 w 10000"/>
                  <a:gd name="connsiteY246" fmla="*/ 5369 h 10000"/>
                  <a:gd name="connsiteX247" fmla="*/ 895 w 10000"/>
                  <a:gd name="connsiteY247" fmla="*/ 5385 h 10000"/>
                  <a:gd name="connsiteX248" fmla="*/ 895 w 10000"/>
                  <a:gd name="connsiteY248" fmla="*/ 5405 h 10000"/>
                  <a:gd name="connsiteX249" fmla="*/ 898 w 10000"/>
                  <a:gd name="connsiteY249" fmla="*/ 5434 h 10000"/>
                  <a:gd name="connsiteX250" fmla="*/ 911 w 10000"/>
                  <a:gd name="connsiteY250" fmla="*/ 5463 h 10000"/>
                  <a:gd name="connsiteX251" fmla="*/ 920 w 10000"/>
                  <a:gd name="connsiteY251" fmla="*/ 5492 h 10000"/>
                  <a:gd name="connsiteX252" fmla="*/ 934 w 10000"/>
                  <a:gd name="connsiteY252" fmla="*/ 5518 h 10000"/>
                  <a:gd name="connsiteX253" fmla="*/ 1169 w 10000"/>
                  <a:gd name="connsiteY253" fmla="*/ 5738 h 10000"/>
                  <a:gd name="connsiteX254" fmla="*/ 1188 w 10000"/>
                  <a:gd name="connsiteY254" fmla="*/ 5755 h 10000"/>
                  <a:gd name="connsiteX255" fmla="*/ 1216 w 10000"/>
                  <a:gd name="connsiteY255" fmla="*/ 5758 h 10000"/>
                  <a:gd name="connsiteX256" fmla="*/ 1313 w 10000"/>
                  <a:gd name="connsiteY256" fmla="*/ 5774 h 10000"/>
                  <a:gd name="connsiteX257" fmla="*/ 1349 w 10000"/>
                  <a:gd name="connsiteY257" fmla="*/ 5787 h 10000"/>
                  <a:gd name="connsiteX258" fmla="*/ 1393 w 10000"/>
                  <a:gd name="connsiteY258" fmla="*/ 5793 h 10000"/>
                  <a:gd name="connsiteX259" fmla="*/ 1393 w 10000"/>
                  <a:gd name="connsiteY259" fmla="*/ 5797 h 10000"/>
                  <a:gd name="connsiteX260" fmla="*/ 1421 w 10000"/>
                  <a:gd name="connsiteY260" fmla="*/ 5810 h 10000"/>
                  <a:gd name="connsiteX261" fmla="*/ 1446 w 10000"/>
                  <a:gd name="connsiteY261" fmla="*/ 5829 h 10000"/>
                  <a:gd name="connsiteX262" fmla="*/ 1460 w 10000"/>
                  <a:gd name="connsiteY262" fmla="*/ 5842 h 10000"/>
                  <a:gd name="connsiteX263" fmla="*/ 1476 w 10000"/>
                  <a:gd name="connsiteY263" fmla="*/ 5848 h 10000"/>
                  <a:gd name="connsiteX264" fmla="*/ 1501 w 10000"/>
                  <a:gd name="connsiteY264" fmla="*/ 5852 h 10000"/>
                  <a:gd name="connsiteX265" fmla="*/ 1532 w 10000"/>
                  <a:gd name="connsiteY265" fmla="*/ 5887 h 10000"/>
                  <a:gd name="connsiteX266" fmla="*/ 1565 w 10000"/>
                  <a:gd name="connsiteY266" fmla="*/ 5942 h 10000"/>
                  <a:gd name="connsiteX267" fmla="*/ 1587 w 10000"/>
                  <a:gd name="connsiteY267" fmla="*/ 5972 h 10000"/>
                  <a:gd name="connsiteX268" fmla="*/ 1612 w 10000"/>
                  <a:gd name="connsiteY268" fmla="*/ 5955 h 10000"/>
                  <a:gd name="connsiteX269" fmla="*/ 1679 w 10000"/>
                  <a:gd name="connsiteY269" fmla="*/ 6049 h 10000"/>
                  <a:gd name="connsiteX270" fmla="*/ 1720 w 10000"/>
                  <a:gd name="connsiteY270" fmla="*/ 6108 h 10000"/>
                  <a:gd name="connsiteX271" fmla="*/ 1751 w 10000"/>
                  <a:gd name="connsiteY271" fmla="*/ 6133 h 10000"/>
                  <a:gd name="connsiteX272" fmla="*/ 1792 w 10000"/>
                  <a:gd name="connsiteY272" fmla="*/ 6169 h 10000"/>
                  <a:gd name="connsiteX273" fmla="*/ 1801 w 10000"/>
                  <a:gd name="connsiteY273" fmla="*/ 6172 h 10000"/>
                  <a:gd name="connsiteX274" fmla="*/ 1814 w 10000"/>
                  <a:gd name="connsiteY274" fmla="*/ 6286 h 10000"/>
                  <a:gd name="connsiteX275" fmla="*/ 1817 w 10000"/>
                  <a:gd name="connsiteY275" fmla="*/ 6331 h 10000"/>
                  <a:gd name="connsiteX276" fmla="*/ 1809 w 10000"/>
                  <a:gd name="connsiteY276" fmla="*/ 6444 h 10000"/>
                  <a:gd name="connsiteX277" fmla="*/ 1801 w 10000"/>
                  <a:gd name="connsiteY277" fmla="*/ 6499 h 10000"/>
                  <a:gd name="connsiteX278" fmla="*/ 1781 w 10000"/>
                  <a:gd name="connsiteY278" fmla="*/ 6522 h 10000"/>
                  <a:gd name="connsiteX279" fmla="*/ 1773 w 10000"/>
                  <a:gd name="connsiteY279" fmla="*/ 6541 h 10000"/>
                  <a:gd name="connsiteX280" fmla="*/ 1762 w 10000"/>
                  <a:gd name="connsiteY280" fmla="*/ 6571 h 10000"/>
                  <a:gd name="connsiteX281" fmla="*/ 1767 w 10000"/>
                  <a:gd name="connsiteY281" fmla="*/ 6622 h 10000"/>
                  <a:gd name="connsiteX282" fmla="*/ 1767 w 10000"/>
                  <a:gd name="connsiteY282" fmla="*/ 6665 h 10000"/>
                  <a:gd name="connsiteX283" fmla="*/ 1767 w 10000"/>
                  <a:gd name="connsiteY283" fmla="*/ 6694 h 10000"/>
                  <a:gd name="connsiteX284" fmla="*/ 1776 w 10000"/>
                  <a:gd name="connsiteY284" fmla="*/ 6726 h 10000"/>
                  <a:gd name="connsiteX285" fmla="*/ 1776 w 10000"/>
                  <a:gd name="connsiteY285" fmla="*/ 6745 h 10000"/>
                  <a:gd name="connsiteX286" fmla="*/ 1767 w 10000"/>
                  <a:gd name="connsiteY286" fmla="*/ 6765 h 10000"/>
                  <a:gd name="connsiteX287" fmla="*/ 1762 w 10000"/>
                  <a:gd name="connsiteY287" fmla="*/ 6804 h 10000"/>
                  <a:gd name="connsiteX288" fmla="*/ 1753 w 10000"/>
                  <a:gd name="connsiteY288" fmla="*/ 6839 h 10000"/>
                  <a:gd name="connsiteX289" fmla="*/ 1742 w 10000"/>
                  <a:gd name="connsiteY289" fmla="*/ 6849 h 10000"/>
                  <a:gd name="connsiteX290" fmla="*/ 1726 w 10000"/>
                  <a:gd name="connsiteY290" fmla="*/ 6849 h 10000"/>
                  <a:gd name="connsiteX291" fmla="*/ 1712 w 10000"/>
                  <a:gd name="connsiteY291" fmla="*/ 6852 h 10000"/>
                  <a:gd name="connsiteX292" fmla="*/ 1640 w 10000"/>
                  <a:gd name="connsiteY292" fmla="*/ 6953 h 10000"/>
                  <a:gd name="connsiteX293" fmla="*/ 1493 w 10000"/>
                  <a:gd name="connsiteY293" fmla="*/ 7105 h 10000"/>
                  <a:gd name="connsiteX294" fmla="*/ 1490 w 10000"/>
                  <a:gd name="connsiteY294" fmla="*/ 7124 h 10000"/>
                  <a:gd name="connsiteX295" fmla="*/ 1468 w 10000"/>
                  <a:gd name="connsiteY295" fmla="*/ 7137 h 10000"/>
                  <a:gd name="connsiteX296" fmla="*/ 1454 w 10000"/>
                  <a:gd name="connsiteY296" fmla="*/ 7144 h 10000"/>
                  <a:gd name="connsiteX297" fmla="*/ 1452 w 10000"/>
                  <a:gd name="connsiteY297" fmla="*/ 7157 h 10000"/>
                  <a:gd name="connsiteX298" fmla="*/ 1446 w 10000"/>
                  <a:gd name="connsiteY298" fmla="*/ 7199 h 10000"/>
                  <a:gd name="connsiteX299" fmla="*/ 1476 w 10000"/>
                  <a:gd name="connsiteY299" fmla="*/ 7247 h 10000"/>
                  <a:gd name="connsiteX300" fmla="*/ 1501 w 10000"/>
                  <a:gd name="connsiteY300" fmla="*/ 7270 h 10000"/>
                  <a:gd name="connsiteX301" fmla="*/ 1518 w 10000"/>
                  <a:gd name="connsiteY301" fmla="*/ 7286 h 10000"/>
                  <a:gd name="connsiteX302" fmla="*/ 1524 w 10000"/>
                  <a:gd name="connsiteY302" fmla="*/ 7306 h 10000"/>
                  <a:gd name="connsiteX303" fmla="*/ 1540 w 10000"/>
                  <a:gd name="connsiteY303" fmla="*/ 7322 h 10000"/>
                  <a:gd name="connsiteX304" fmla="*/ 1565 w 10000"/>
                  <a:gd name="connsiteY304" fmla="*/ 7325 h 10000"/>
                  <a:gd name="connsiteX305" fmla="*/ 1590 w 10000"/>
                  <a:gd name="connsiteY305" fmla="*/ 7332 h 10000"/>
                  <a:gd name="connsiteX306" fmla="*/ 1615 w 10000"/>
                  <a:gd name="connsiteY306" fmla="*/ 7345 h 10000"/>
                  <a:gd name="connsiteX307" fmla="*/ 1662 w 10000"/>
                  <a:gd name="connsiteY307" fmla="*/ 7370 h 10000"/>
                  <a:gd name="connsiteX308" fmla="*/ 1670 w 10000"/>
                  <a:gd name="connsiteY308" fmla="*/ 7351 h 10000"/>
                  <a:gd name="connsiteX309" fmla="*/ 1726 w 10000"/>
                  <a:gd name="connsiteY309" fmla="*/ 7354 h 10000"/>
                  <a:gd name="connsiteX310" fmla="*/ 1726 w 10000"/>
                  <a:gd name="connsiteY310" fmla="*/ 7400 h 10000"/>
                  <a:gd name="connsiteX311" fmla="*/ 1773 w 10000"/>
                  <a:gd name="connsiteY311" fmla="*/ 7409 h 10000"/>
                  <a:gd name="connsiteX312" fmla="*/ 1806 w 10000"/>
                  <a:gd name="connsiteY312" fmla="*/ 7416 h 10000"/>
                  <a:gd name="connsiteX313" fmla="*/ 1839 w 10000"/>
                  <a:gd name="connsiteY313" fmla="*/ 7403 h 10000"/>
                  <a:gd name="connsiteX314" fmla="*/ 1886 w 10000"/>
                  <a:gd name="connsiteY314" fmla="*/ 7403 h 10000"/>
                  <a:gd name="connsiteX315" fmla="*/ 1898 w 10000"/>
                  <a:gd name="connsiteY315" fmla="*/ 7403 h 10000"/>
                  <a:gd name="connsiteX316" fmla="*/ 1914 w 10000"/>
                  <a:gd name="connsiteY316" fmla="*/ 7494 h 10000"/>
                  <a:gd name="connsiteX317" fmla="*/ 1895 w 10000"/>
                  <a:gd name="connsiteY317" fmla="*/ 7523 h 10000"/>
                  <a:gd name="connsiteX318" fmla="*/ 1825 w 10000"/>
                  <a:gd name="connsiteY318" fmla="*/ 7617 h 10000"/>
                  <a:gd name="connsiteX319" fmla="*/ 1776 w 10000"/>
                  <a:gd name="connsiteY319" fmla="*/ 7691 h 10000"/>
                  <a:gd name="connsiteX320" fmla="*/ 1781 w 10000"/>
                  <a:gd name="connsiteY320" fmla="*/ 7723 h 10000"/>
                  <a:gd name="connsiteX321" fmla="*/ 1767 w 10000"/>
                  <a:gd name="connsiteY321" fmla="*/ 7759 h 10000"/>
                  <a:gd name="connsiteX322" fmla="*/ 1762 w 10000"/>
                  <a:gd name="connsiteY322" fmla="*/ 7817 h 10000"/>
                  <a:gd name="connsiteX323" fmla="*/ 1762 w 10000"/>
                  <a:gd name="connsiteY323" fmla="*/ 7856 h 10000"/>
                  <a:gd name="connsiteX324" fmla="*/ 1776 w 10000"/>
                  <a:gd name="connsiteY324" fmla="*/ 7892 h 10000"/>
                  <a:gd name="connsiteX325" fmla="*/ 1784 w 10000"/>
                  <a:gd name="connsiteY325" fmla="*/ 7902 h 10000"/>
                  <a:gd name="connsiteX326" fmla="*/ 1801 w 10000"/>
                  <a:gd name="connsiteY326" fmla="*/ 7908 h 10000"/>
                  <a:gd name="connsiteX327" fmla="*/ 1809 w 10000"/>
                  <a:gd name="connsiteY327" fmla="*/ 7911 h 10000"/>
                  <a:gd name="connsiteX328" fmla="*/ 1801 w 10000"/>
                  <a:gd name="connsiteY328" fmla="*/ 7940 h 10000"/>
                  <a:gd name="connsiteX329" fmla="*/ 1798 w 10000"/>
                  <a:gd name="connsiteY329" fmla="*/ 7979 h 10000"/>
                  <a:gd name="connsiteX330" fmla="*/ 1806 w 10000"/>
                  <a:gd name="connsiteY330" fmla="*/ 8002 h 10000"/>
                  <a:gd name="connsiteX331" fmla="*/ 1823 w 10000"/>
                  <a:gd name="connsiteY331" fmla="*/ 8021 h 10000"/>
                  <a:gd name="connsiteX332" fmla="*/ 1834 w 10000"/>
                  <a:gd name="connsiteY332" fmla="*/ 8044 h 10000"/>
                  <a:gd name="connsiteX333" fmla="*/ 1839 w 10000"/>
                  <a:gd name="connsiteY333" fmla="*/ 8073 h 10000"/>
                  <a:gd name="connsiteX334" fmla="*/ 1842 w 10000"/>
                  <a:gd name="connsiteY334" fmla="*/ 8106 h 10000"/>
                  <a:gd name="connsiteX335" fmla="*/ 1839 w 10000"/>
                  <a:gd name="connsiteY335" fmla="*/ 8144 h 10000"/>
                  <a:gd name="connsiteX336" fmla="*/ 1856 w 10000"/>
                  <a:gd name="connsiteY336" fmla="*/ 8164 h 10000"/>
                  <a:gd name="connsiteX337" fmla="*/ 1886 w 10000"/>
                  <a:gd name="connsiteY337" fmla="*/ 8193 h 10000"/>
                  <a:gd name="connsiteX338" fmla="*/ 1922 w 10000"/>
                  <a:gd name="connsiteY338" fmla="*/ 8206 h 10000"/>
                  <a:gd name="connsiteX339" fmla="*/ 1967 w 10000"/>
                  <a:gd name="connsiteY339" fmla="*/ 8203 h 10000"/>
                  <a:gd name="connsiteX340" fmla="*/ 1986 w 10000"/>
                  <a:gd name="connsiteY340" fmla="*/ 8212 h 10000"/>
                  <a:gd name="connsiteX341" fmla="*/ 2000 w 10000"/>
                  <a:gd name="connsiteY341" fmla="*/ 8232 h 10000"/>
                  <a:gd name="connsiteX342" fmla="*/ 2033 w 10000"/>
                  <a:gd name="connsiteY342" fmla="*/ 8258 h 10000"/>
                  <a:gd name="connsiteX343" fmla="*/ 2050 w 10000"/>
                  <a:gd name="connsiteY343" fmla="*/ 8271 h 10000"/>
                  <a:gd name="connsiteX344" fmla="*/ 2089 w 10000"/>
                  <a:gd name="connsiteY344" fmla="*/ 8280 h 10000"/>
                  <a:gd name="connsiteX345" fmla="*/ 2122 w 10000"/>
                  <a:gd name="connsiteY345" fmla="*/ 8300 h 10000"/>
                  <a:gd name="connsiteX346" fmla="*/ 2163 w 10000"/>
                  <a:gd name="connsiteY346" fmla="*/ 8332 h 10000"/>
                  <a:gd name="connsiteX347" fmla="*/ 2172 w 10000"/>
                  <a:gd name="connsiteY347" fmla="*/ 8335 h 10000"/>
                  <a:gd name="connsiteX348" fmla="*/ 2177 w 10000"/>
                  <a:gd name="connsiteY348" fmla="*/ 8345 h 10000"/>
                  <a:gd name="connsiteX349" fmla="*/ 2163 w 10000"/>
                  <a:gd name="connsiteY349" fmla="*/ 8371 h 10000"/>
                  <a:gd name="connsiteX350" fmla="*/ 2139 w 10000"/>
                  <a:gd name="connsiteY350" fmla="*/ 8423 h 10000"/>
                  <a:gd name="connsiteX351" fmla="*/ 2130 w 10000"/>
                  <a:gd name="connsiteY351" fmla="*/ 8439 h 10000"/>
                  <a:gd name="connsiteX352" fmla="*/ 2105 w 10000"/>
                  <a:gd name="connsiteY352" fmla="*/ 8446 h 10000"/>
                  <a:gd name="connsiteX353" fmla="*/ 2080 w 10000"/>
                  <a:gd name="connsiteY353" fmla="*/ 8449 h 10000"/>
                  <a:gd name="connsiteX354" fmla="*/ 2075 w 10000"/>
                  <a:gd name="connsiteY354" fmla="*/ 8459 h 10000"/>
                  <a:gd name="connsiteX355" fmla="*/ 2072 w 10000"/>
                  <a:gd name="connsiteY355" fmla="*/ 8475 h 10000"/>
                  <a:gd name="connsiteX356" fmla="*/ 2080 w 10000"/>
                  <a:gd name="connsiteY356" fmla="*/ 8484 h 10000"/>
                  <a:gd name="connsiteX357" fmla="*/ 2100 w 10000"/>
                  <a:gd name="connsiteY357" fmla="*/ 8475 h 10000"/>
                  <a:gd name="connsiteX358" fmla="*/ 2141 w 10000"/>
                  <a:gd name="connsiteY358" fmla="*/ 8478 h 10000"/>
                  <a:gd name="connsiteX359" fmla="*/ 2172 w 10000"/>
                  <a:gd name="connsiteY359" fmla="*/ 8475 h 10000"/>
                  <a:gd name="connsiteX360" fmla="*/ 2188 w 10000"/>
                  <a:gd name="connsiteY360" fmla="*/ 8475 h 10000"/>
                  <a:gd name="connsiteX361" fmla="*/ 2222 w 10000"/>
                  <a:gd name="connsiteY361" fmla="*/ 8497 h 10000"/>
                  <a:gd name="connsiteX362" fmla="*/ 2252 w 10000"/>
                  <a:gd name="connsiteY362" fmla="*/ 8514 h 10000"/>
                  <a:gd name="connsiteX363" fmla="*/ 2274 w 10000"/>
                  <a:gd name="connsiteY363" fmla="*/ 8514 h 10000"/>
                  <a:gd name="connsiteX364" fmla="*/ 2299 w 10000"/>
                  <a:gd name="connsiteY364" fmla="*/ 8504 h 10000"/>
                  <a:gd name="connsiteX365" fmla="*/ 2310 w 10000"/>
                  <a:gd name="connsiteY365" fmla="*/ 8504 h 10000"/>
                  <a:gd name="connsiteX366" fmla="*/ 2319 w 10000"/>
                  <a:gd name="connsiteY366" fmla="*/ 8484 h 10000"/>
                  <a:gd name="connsiteX367" fmla="*/ 2338 w 10000"/>
                  <a:gd name="connsiteY367" fmla="*/ 8494 h 10000"/>
                  <a:gd name="connsiteX368" fmla="*/ 2338 w 10000"/>
                  <a:gd name="connsiteY368" fmla="*/ 8552 h 10000"/>
                  <a:gd name="connsiteX369" fmla="*/ 2366 w 10000"/>
                  <a:gd name="connsiteY369" fmla="*/ 8572 h 10000"/>
                  <a:gd name="connsiteX370" fmla="*/ 2382 w 10000"/>
                  <a:gd name="connsiteY370" fmla="*/ 8582 h 10000"/>
                  <a:gd name="connsiteX371" fmla="*/ 2435 w 10000"/>
                  <a:gd name="connsiteY371" fmla="*/ 8552 h 10000"/>
                  <a:gd name="connsiteX372" fmla="*/ 2443 w 10000"/>
                  <a:gd name="connsiteY372" fmla="*/ 8552 h 10000"/>
                  <a:gd name="connsiteX373" fmla="*/ 2454 w 10000"/>
                  <a:gd name="connsiteY373" fmla="*/ 8552 h 10000"/>
                  <a:gd name="connsiteX374" fmla="*/ 2471 w 10000"/>
                  <a:gd name="connsiteY374" fmla="*/ 8546 h 10000"/>
                  <a:gd name="connsiteX375" fmla="*/ 2488 w 10000"/>
                  <a:gd name="connsiteY375" fmla="*/ 8536 h 10000"/>
                  <a:gd name="connsiteX376" fmla="*/ 2501 w 10000"/>
                  <a:gd name="connsiteY376" fmla="*/ 8533 h 10000"/>
                  <a:gd name="connsiteX377" fmla="*/ 2512 w 10000"/>
                  <a:gd name="connsiteY377" fmla="*/ 8533 h 10000"/>
                  <a:gd name="connsiteX378" fmla="*/ 2521 w 10000"/>
                  <a:gd name="connsiteY378" fmla="*/ 8546 h 10000"/>
                  <a:gd name="connsiteX379" fmla="*/ 2521 w 10000"/>
                  <a:gd name="connsiteY379" fmla="*/ 8572 h 10000"/>
                  <a:gd name="connsiteX380" fmla="*/ 2535 w 10000"/>
                  <a:gd name="connsiteY380" fmla="*/ 8588 h 10000"/>
                  <a:gd name="connsiteX381" fmla="*/ 2551 w 10000"/>
                  <a:gd name="connsiteY381" fmla="*/ 8582 h 10000"/>
                  <a:gd name="connsiteX382" fmla="*/ 2560 w 10000"/>
                  <a:gd name="connsiteY382" fmla="*/ 8582 h 10000"/>
                  <a:gd name="connsiteX383" fmla="*/ 2573 w 10000"/>
                  <a:gd name="connsiteY383" fmla="*/ 8588 h 10000"/>
                  <a:gd name="connsiteX384" fmla="*/ 2584 w 10000"/>
                  <a:gd name="connsiteY384" fmla="*/ 8591 h 10000"/>
                  <a:gd name="connsiteX385" fmla="*/ 2590 w 10000"/>
                  <a:gd name="connsiteY385" fmla="*/ 8598 h 10000"/>
                  <a:gd name="connsiteX386" fmla="*/ 2598 w 10000"/>
                  <a:gd name="connsiteY386" fmla="*/ 8608 h 10000"/>
                  <a:gd name="connsiteX387" fmla="*/ 2607 w 10000"/>
                  <a:gd name="connsiteY387" fmla="*/ 8617 h 10000"/>
                  <a:gd name="connsiteX388" fmla="*/ 2618 w 10000"/>
                  <a:gd name="connsiteY388" fmla="*/ 8617 h 10000"/>
                  <a:gd name="connsiteX389" fmla="*/ 2640 w 10000"/>
                  <a:gd name="connsiteY389" fmla="*/ 8608 h 10000"/>
                  <a:gd name="connsiteX390" fmla="*/ 2670 w 10000"/>
                  <a:gd name="connsiteY390" fmla="*/ 8598 h 10000"/>
                  <a:gd name="connsiteX391" fmla="*/ 2673 w 10000"/>
                  <a:gd name="connsiteY391" fmla="*/ 8598 h 10000"/>
                  <a:gd name="connsiteX392" fmla="*/ 2690 w 10000"/>
                  <a:gd name="connsiteY392" fmla="*/ 8598 h 10000"/>
                  <a:gd name="connsiteX393" fmla="*/ 2698 w 10000"/>
                  <a:gd name="connsiteY393" fmla="*/ 8598 h 10000"/>
                  <a:gd name="connsiteX394" fmla="*/ 2712 w 10000"/>
                  <a:gd name="connsiteY394" fmla="*/ 8598 h 10000"/>
                  <a:gd name="connsiteX395" fmla="*/ 2726 w 10000"/>
                  <a:gd name="connsiteY395" fmla="*/ 8591 h 10000"/>
                  <a:gd name="connsiteX396" fmla="*/ 2737 w 10000"/>
                  <a:gd name="connsiteY396" fmla="*/ 8588 h 10000"/>
                  <a:gd name="connsiteX397" fmla="*/ 2759 w 10000"/>
                  <a:gd name="connsiteY397" fmla="*/ 8582 h 10000"/>
                  <a:gd name="connsiteX398" fmla="*/ 2770 w 10000"/>
                  <a:gd name="connsiteY398" fmla="*/ 8578 h 10000"/>
                  <a:gd name="connsiteX399" fmla="*/ 2784 w 10000"/>
                  <a:gd name="connsiteY399" fmla="*/ 8572 h 10000"/>
                  <a:gd name="connsiteX400" fmla="*/ 2795 w 10000"/>
                  <a:gd name="connsiteY400" fmla="*/ 8572 h 10000"/>
                  <a:gd name="connsiteX401" fmla="*/ 2803 w 10000"/>
                  <a:gd name="connsiteY401" fmla="*/ 8588 h 10000"/>
                  <a:gd name="connsiteX402" fmla="*/ 2803 w 10000"/>
                  <a:gd name="connsiteY402" fmla="*/ 8591 h 10000"/>
                  <a:gd name="connsiteX403" fmla="*/ 2803 w 10000"/>
                  <a:gd name="connsiteY403" fmla="*/ 8601 h 10000"/>
                  <a:gd name="connsiteX404" fmla="*/ 2809 w 10000"/>
                  <a:gd name="connsiteY404" fmla="*/ 8601 h 10000"/>
                  <a:gd name="connsiteX405" fmla="*/ 2823 w 10000"/>
                  <a:gd name="connsiteY405" fmla="*/ 8598 h 10000"/>
                  <a:gd name="connsiteX406" fmla="*/ 2831 w 10000"/>
                  <a:gd name="connsiteY406" fmla="*/ 8598 h 10000"/>
                  <a:gd name="connsiteX407" fmla="*/ 2839 w 10000"/>
                  <a:gd name="connsiteY407" fmla="*/ 8601 h 10000"/>
                  <a:gd name="connsiteX408" fmla="*/ 2848 w 10000"/>
                  <a:gd name="connsiteY408" fmla="*/ 8598 h 10000"/>
                  <a:gd name="connsiteX409" fmla="*/ 2856 w 10000"/>
                  <a:gd name="connsiteY409" fmla="*/ 8601 h 10000"/>
                  <a:gd name="connsiteX410" fmla="*/ 2859 w 10000"/>
                  <a:gd name="connsiteY410" fmla="*/ 8601 h 10000"/>
                  <a:gd name="connsiteX411" fmla="*/ 2864 w 10000"/>
                  <a:gd name="connsiteY411" fmla="*/ 8598 h 10000"/>
                  <a:gd name="connsiteX412" fmla="*/ 2889 w 10000"/>
                  <a:gd name="connsiteY412" fmla="*/ 8611 h 10000"/>
                  <a:gd name="connsiteX413" fmla="*/ 2906 w 10000"/>
                  <a:gd name="connsiteY413" fmla="*/ 8620 h 10000"/>
                  <a:gd name="connsiteX414" fmla="*/ 2914 w 10000"/>
                  <a:gd name="connsiteY414" fmla="*/ 8627 h 10000"/>
                  <a:gd name="connsiteX415" fmla="*/ 2920 w 10000"/>
                  <a:gd name="connsiteY415" fmla="*/ 8640 h 10000"/>
                  <a:gd name="connsiteX416" fmla="*/ 2922 w 10000"/>
                  <a:gd name="connsiteY416" fmla="*/ 8666 h 10000"/>
                  <a:gd name="connsiteX417" fmla="*/ 2922 w 10000"/>
                  <a:gd name="connsiteY417" fmla="*/ 8692 h 10000"/>
                  <a:gd name="connsiteX418" fmla="*/ 2939 w 10000"/>
                  <a:gd name="connsiteY418" fmla="*/ 8695 h 10000"/>
                  <a:gd name="connsiteX419" fmla="*/ 2953 w 10000"/>
                  <a:gd name="connsiteY419" fmla="*/ 8695 h 10000"/>
                  <a:gd name="connsiteX420" fmla="*/ 2961 w 10000"/>
                  <a:gd name="connsiteY420" fmla="*/ 8695 h 10000"/>
                  <a:gd name="connsiteX421" fmla="*/ 2972 w 10000"/>
                  <a:gd name="connsiteY421" fmla="*/ 8692 h 10000"/>
                  <a:gd name="connsiteX422" fmla="*/ 2981 w 10000"/>
                  <a:gd name="connsiteY422" fmla="*/ 8685 h 10000"/>
                  <a:gd name="connsiteX423" fmla="*/ 2989 w 10000"/>
                  <a:gd name="connsiteY423" fmla="*/ 8685 h 10000"/>
                  <a:gd name="connsiteX424" fmla="*/ 3008 w 10000"/>
                  <a:gd name="connsiteY424" fmla="*/ 8685 h 10000"/>
                  <a:gd name="connsiteX425" fmla="*/ 3028 w 10000"/>
                  <a:gd name="connsiteY425" fmla="*/ 8695 h 10000"/>
                  <a:gd name="connsiteX426" fmla="*/ 3042 w 10000"/>
                  <a:gd name="connsiteY426" fmla="*/ 8695 h 10000"/>
                  <a:gd name="connsiteX427" fmla="*/ 3053 w 10000"/>
                  <a:gd name="connsiteY427" fmla="*/ 8676 h 10000"/>
                  <a:gd name="connsiteX428" fmla="*/ 3061 w 10000"/>
                  <a:gd name="connsiteY428" fmla="*/ 8666 h 10000"/>
                  <a:gd name="connsiteX429" fmla="*/ 3066 w 10000"/>
                  <a:gd name="connsiteY429" fmla="*/ 8656 h 10000"/>
                  <a:gd name="connsiteX430" fmla="*/ 3091 w 10000"/>
                  <a:gd name="connsiteY430" fmla="*/ 8659 h 10000"/>
                  <a:gd name="connsiteX431" fmla="*/ 3105 w 10000"/>
                  <a:gd name="connsiteY431" fmla="*/ 8659 h 10000"/>
                  <a:gd name="connsiteX432" fmla="*/ 3108 w 10000"/>
                  <a:gd name="connsiteY432" fmla="*/ 8650 h 10000"/>
                  <a:gd name="connsiteX433" fmla="*/ 3147 w 10000"/>
                  <a:gd name="connsiteY433" fmla="*/ 8588 h 10000"/>
                  <a:gd name="connsiteX434" fmla="*/ 3150 w 10000"/>
                  <a:gd name="connsiteY434" fmla="*/ 8598 h 10000"/>
                  <a:gd name="connsiteX435" fmla="*/ 3163 w 10000"/>
                  <a:gd name="connsiteY435" fmla="*/ 8601 h 10000"/>
                  <a:gd name="connsiteX436" fmla="*/ 3180 w 10000"/>
                  <a:gd name="connsiteY436" fmla="*/ 8608 h 10000"/>
                  <a:gd name="connsiteX437" fmla="*/ 3188 w 10000"/>
                  <a:gd name="connsiteY437" fmla="*/ 8611 h 10000"/>
                  <a:gd name="connsiteX438" fmla="*/ 3227 w 10000"/>
                  <a:gd name="connsiteY438" fmla="*/ 8620 h 10000"/>
                  <a:gd name="connsiteX439" fmla="*/ 3238 w 10000"/>
                  <a:gd name="connsiteY439" fmla="*/ 8617 h 10000"/>
                  <a:gd name="connsiteX440" fmla="*/ 3247 w 10000"/>
                  <a:gd name="connsiteY440" fmla="*/ 8601 h 10000"/>
                  <a:gd name="connsiteX441" fmla="*/ 3269 w 10000"/>
                  <a:gd name="connsiteY441" fmla="*/ 8611 h 10000"/>
                  <a:gd name="connsiteX442" fmla="*/ 3277 w 10000"/>
                  <a:gd name="connsiteY442" fmla="*/ 8617 h 10000"/>
                  <a:gd name="connsiteX443" fmla="*/ 3285 w 10000"/>
                  <a:gd name="connsiteY443" fmla="*/ 8611 h 10000"/>
                  <a:gd name="connsiteX444" fmla="*/ 3307 w 10000"/>
                  <a:gd name="connsiteY444" fmla="*/ 8611 h 10000"/>
                  <a:gd name="connsiteX445" fmla="*/ 3319 w 10000"/>
                  <a:gd name="connsiteY445" fmla="*/ 8617 h 10000"/>
                  <a:gd name="connsiteX446" fmla="*/ 3324 w 10000"/>
                  <a:gd name="connsiteY446" fmla="*/ 8617 h 10000"/>
                  <a:gd name="connsiteX447" fmla="*/ 3327 w 10000"/>
                  <a:gd name="connsiteY447" fmla="*/ 8620 h 10000"/>
                  <a:gd name="connsiteX448" fmla="*/ 3341 w 10000"/>
                  <a:gd name="connsiteY448" fmla="*/ 8620 h 10000"/>
                  <a:gd name="connsiteX449" fmla="*/ 3357 w 10000"/>
                  <a:gd name="connsiteY449" fmla="*/ 8620 h 10000"/>
                  <a:gd name="connsiteX450" fmla="*/ 3374 w 10000"/>
                  <a:gd name="connsiteY450" fmla="*/ 8620 h 10000"/>
                  <a:gd name="connsiteX451" fmla="*/ 3382 w 10000"/>
                  <a:gd name="connsiteY451" fmla="*/ 8620 h 10000"/>
                  <a:gd name="connsiteX452" fmla="*/ 3399 w 10000"/>
                  <a:gd name="connsiteY452" fmla="*/ 8611 h 10000"/>
                  <a:gd name="connsiteX453" fmla="*/ 3413 w 10000"/>
                  <a:gd name="connsiteY453" fmla="*/ 8601 h 10000"/>
                  <a:gd name="connsiteX454" fmla="*/ 3421 w 10000"/>
                  <a:gd name="connsiteY454" fmla="*/ 8588 h 10000"/>
                  <a:gd name="connsiteX455" fmla="*/ 3421 w 10000"/>
                  <a:gd name="connsiteY455" fmla="*/ 8572 h 10000"/>
                  <a:gd name="connsiteX456" fmla="*/ 3421 w 10000"/>
                  <a:gd name="connsiteY456" fmla="*/ 8552 h 10000"/>
                  <a:gd name="connsiteX457" fmla="*/ 3424 w 10000"/>
                  <a:gd name="connsiteY457" fmla="*/ 8533 h 10000"/>
                  <a:gd name="connsiteX458" fmla="*/ 3432 w 10000"/>
                  <a:gd name="connsiteY458" fmla="*/ 8523 h 10000"/>
                  <a:gd name="connsiteX459" fmla="*/ 3446 w 10000"/>
                  <a:gd name="connsiteY459" fmla="*/ 8523 h 10000"/>
                  <a:gd name="connsiteX460" fmla="*/ 3457 w 10000"/>
                  <a:gd name="connsiteY460" fmla="*/ 8523 h 10000"/>
                  <a:gd name="connsiteX461" fmla="*/ 3476 w 10000"/>
                  <a:gd name="connsiteY461" fmla="*/ 8533 h 10000"/>
                  <a:gd name="connsiteX462" fmla="*/ 3485 w 10000"/>
                  <a:gd name="connsiteY462" fmla="*/ 8536 h 10000"/>
                  <a:gd name="connsiteX463" fmla="*/ 3501 w 10000"/>
                  <a:gd name="connsiteY463" fmla="*/ 8527 h 10000"/>
                  <a:gd name="connsiteX464" fmla="*/ 3504 w 10000"/>
                  <a:gd name="connsiteY464" fmla="*/ 8514 h 10000"/>
                  <a:gd name="connsiteX465" fmla="*/ 3510 w 10000"/>
                  <a:gd name="connsiteY465" fmla="*/ 8497 h 10000"/>
                  <a:gd name="connsiteX466" fmla="*/ 3537 w 10000"/>
                  <a:gd name="connsiteY466" fmla="*/ 8484 h 10000"/>
                  <a:gd name="connsiteX467" fmla="*/ 3562 w 10000"/>
                  <a:gd name="connsiteY467" fmla="*/ 8488 h 10000"/>
                  <a:gd name="connsiteX468" fmla="*/ 3568 w 10000"/>
                  <a:gd name="connsiteY468" fmla="*/ 8484 h 10000"/>
                  <a:gd name="connsiteX469" fmla="*/ 3584 w 10000"/>
                  <a:gd name="connsiteY469" fmla="*/ 8494 h 10000"/>
                  <a:gd name="connsiteX470" fmla="*/ 3593 w 10000"/>
                  <a:gd name="connsiteY470" fmla="*/ 8507 h 10000"/>
                  <a:gd name="connsiteX471" fmla="*/ 3618 w 10000"/>
                  <a:gd name="connsiteY471" fmla="*/ 8497 h 10000"/>
                  <a:gd name="connsiteX472" fmla="*/ 3643 w 10000"/>
                  <a:gd name="connsiteY472" fmla="*/ 8475 h 10000"/>
                  <a:gd name="connsiteX473" fmla="*/ 3657 w 10000"/>
                  <a:gd name="connsiteY473" fmla="*/ 8478 h 10000"/>
                  <a:gd name="connsiteX474" fmla="*/ 3670 w 10000"/>
                  <a:gd name="connsiteY474" fmla="*/ 8475 h 10000"/>
                  <a:gd name="connsiteX475" fmla="*/ 3673 w 10000"/>
                  <a:gd name="connsiteY475" fmla="*/ 8468 h 10000"/>
                  <a:gd name="connsiteX476" fmla="*/ 3681 w 10000"/>
                  <a:gd name="connsiteY476" fmla="*/ 8468 h 10000"/>
                  <a:gd name="connsiteX477" fmla="*/ 3698 w 10000"/>
                  <a:gd name="connsiteY477" fmla="*/ 8478 h 10000"/>
                  <a:gd name="connsiteX478" fmla="*/ 3720 w 10000"/>
                  <a:gd name="connsiteY478" fmla="*/ 8497 h 10000"/>
                  <a:gd name="connsiteX479" fmla="*/ 3715 w 10000"/>
                  <a:gd name="connsiteY479" fmla="*/ 8504 h 10000"/>
                  <a:gd name="connsiteX480" fmla="*/ 3729 w 10000"/>
                  <a:gd name="connsiteY480" fmla="*/ 8514 h 10000"/>
                  <a:gd name="connsiteX481" fmla="*/ 3729 w 10000"/>
                  <a:gd name="connsiteY481" fmla="*/ 8517 h 10000"/>
                  <a:gd name="connsiteX482" fmla="*/ 3740 w 10000"/>
                  <a:gd name="connsiteY482" fmla="*/ 8527 h 10000"/>
                  <a:gd name="connsiteX483" fmla="*/ 3759 w 10000"/>
                  <a:gd name="connsiteY483" fmla="*/ 8517 h 10000"/>
                  <a:gd name="connsiteX484" fmla="*/ 3762 w 10000"/>
                  <a:gd name="connsiteY484" fmla="*/ 8504 h 10000"/>
                  <a:gd name="connsiteX485" fmla="*/ 3770 w 10000"/>
                  <a:gd name="connsiteY485" fmla="*/ 8488 h 10000"/>
                  <a:gd name="connsiteX486" fmla="*/ 3778 w 10000"/>
                  <a:gd name="connsiteY486" fmla="*/ 8484 h 10000"/>
                  <a:gd name="connsiteX487" fmla="*/ 3792 w 10000"/>
                  <a:gd name="connsiteY487" fmla="*/ 8475 h 10000"/>
                  <a:gd name="connsiteX488" fmla="*/ 3803 w 10000"/>
                  <a:gd name="connsiteY488" fmla="*/ 8478 h 10000"/>
                  <a:gd name="connsiteX489" fmla="*/ 3809 w 10000"/>
                  <a:gd name="connsiteY489" fmla="*/ 8475 h 10000"/>
                  <a:gd name="connsiteX490" fmla="*/ 3825 w 10000"/>
                  <a:gd name="connsiteY490" fmla="*/ 8465 h 10000"/>
                  <a:gd name="connsiteX491" fmla="*/ 3834 w 10000"/>
                  <a:gd name="connsiteY491" fmla="*/ 8468 h 10000"/>
                  <a:gd name="connsiteX492" fmla="*/ 3842 w 10000"/>
                  <a:gd name="connsiteY492" fmla="*/ 8478 h 10000"/>
                  <a:gd name="connsiteX493" fmla="*/ 3850 w 10000"/>
                  <a:gd name="connsiteY493" fmla="*/ 8478 h 10000"/>
                  <a:gd name="connsiteX494" fmla="*/ 3859 w 10000"/>
                  <a:gd name="connsiteY494" fmla="*/ 8484 h 10000"/>
                  <a:gd name="connsiteX495" fmla="*/ 3873 w 10000"/>
                  <a:gd name="connsiteY495" fmla="*/ 8494 h 10000"/>
                  <a:gd name="connsiteX496" fmla="*/ 3875 w 10000"/>
                  <a:gd name="connsiteY496" fmla="*/ 8507 h 10000"/>
                  <a:gd name="connsiteX497" fmla="*/ 3881 w 10000"/>
                  <a:gd name="connsiteY497" fmla="*/ 8527 h 10000"/>
                  <a:gd name="connsiteX498" fmla="*/ 3875 w 10000"/>
                  <a:gd name="connsiteY498" fmla="*/ 8546 h 10000"/>
                  <a:gd name="connsiteX499" fmla="*/ 3892 w 10000"/>
                  <a:gd name="connsiteY499" fmla="*/ 8546 h 10000"/>
                  <a:gd name="connsiteX500" fmla="*/ 3900 w 10000"/>
                  <a:gd name="connsiteY500" fmla="*/ 8543 h 10000"/>
                  <a:gd name="connsiteX501" fmla="*/ 3906 w 10000"/>
                  <a:gd name="connsiteY501" fmla="*/ 8543 h 10000"/>
                  <a:gd name="connsiteX502" fmla="*/ 3922 w 10000"/>
                  <a:gd name="connsiteY502" fmla="*/ 8552 h 10000"/>
                  <a:gd name="connsiteX503" fmla="*/ 3939 w 10000"/>
                  <a:gd name="connsiteY503" fmla="*/ 8559 h 10000"/>
                  <a:gd name="connsiteX504" fmla="*/ 3953 w 10000"/>
                  <a:gd name="connsiteY504" fmla="*/ 8572 h 10000"/>
                  <a:gd name="connsiteX505" fmla="*/ 3956 w 10000"/>
                  <a:gd name="connsiteY505" fmla="*/ 8588 h 10000"/>
                  <a:gd name="connsiteX506" fmla="*/ 3956 w 10000"/>
                  <a:gd name="connsiteY506" fmla="*/ 8608 h 10000"/>
                  <a:gd name="connsiteX507" fmla="*/ 3972 w 10000"/>
                  <a:gd name="connsiteY507" fmla="*/ 8608 h 10000"/>
                  <a:gd name="connsiteX508" fmla="*/ 3986 w 10000"/>
                  <a:gd name="connsiteY508" fmla="*/ 8608 h 10000"/>
                  <a:gd name="connsiteX509" fmla="*/ 3997 w 10000"/>
                  <a:gd name="connsiteY509" fmla="*/ 8608 h 10000"/>
                  <a:gd name="connsiteX510" fmla="*/ 4006 w 10000"/>
                  <a:gd name="connsiteY510" fmla="*/ 8608 h 10000"/>
                  <a:gd name="connsiteX511" fmla="*/ 4006 w 10000"/>
                  <a:gd name="connsiteY511" fmla="*/ 8611 h 10000"/>
                  <a:gd name="connsiteX512" fmla="*/ 4011 w 10000"/>
                  <a:gd name="connsiteY512" fmla="*/ 8611 h 10000"/>
                  <a:gd name="connsiteX513" fmla="*/ 4022 w 10000"/>
                  <a:gd name="connsiteY513" fmla="*/ 8620 h 10000"/>
                  <a:gd name="connsiteX514" fmla="*/ 4042 w 10000"/>
                  <a:gd name="connsiteY514" fmla="*/ 8620 h 10000"/>
                  <a:gd name="connsiteX515" fmla="*/ 4050 w 10000"/>
                  <a:gd name="connsiteY515" fmla="*/ 8617 h 10000"/>
                  <a:gd name="connsiteX516" fmla="*/ 4069 w 10000"/>
                  <a:gd name="connsiteY516" fmla="*/ 8620 h 10000"/>
                  <a:gd name="connsiteX517" fmla="*/ 4086 w 10000"/>
                  <a:gd name="connsiteY517" fmla="*/ 8630 h 10000"/>
                  <a:gd name="connsiteX518" fmla="*/ 4108 w 10000"/>
                  <a:gd name="connsiteY518" fmla="*/ 8627 h 10000"/>
                  <a:gd name="connsiteX519" fmla="*/ 4125 w 10000"/>
                  <a:gd name="connsiteY519" fmla="*/ 8620 h 10000"/>
                  <a:gd name="connsiteX520" fmla="*/ 4133 w 10000"/>
                  <a:gd name="connsiteY520" fmla="*/ 8611 h 10000"/>
                  <a:gd name="connsiteX521" fmla="*/ 4139 w 10000"/>
                  <a:gd name="connsiteY521" fmla="*/ 8608 h 10000"/>
                  <a:gd name="connsiteX522" fmla="*/ 4147 w 10000"/>
                  <a:gd name="connsiteY522" fmla="*/ 8601 h 10000"/>
                  <a:gd name="connsiteX523" fmla="*/ 4155 w 10000"/>
                  <a:gd name="connsiteY523" fmla="*/ 8591 h 10000"/>
                  <a:gd name="connsiteX524" fmla="*/ 4166 w 10000"/>
                  <a:gd name="connsiteY524" fmla="*/ 8582 h 10000"/>
                  <a:gd name="connsiteX525" fmla="*/ 4183 w 10000"/>
                  <a:gd name="connsiteY525" fmla="*/ 8569 h 10000"/>
                  <a:gd name="connsiteX526" fmla="*/ 4191 w 10000"/>
                  <a:gd name="connsiteY526" fmla="*/ 8562 h 10000"/>
                  <a:gd name="connsiteX527" fmla="*/ 4208 w 10000"/>
                  <a:gd name="connsiteY527" fmla="*/ 8552 h 10000"/>
                  <a:gd name="connsiteX528" fmla="*/ 4230 w 10000"/>
                  <a:gd name="connsiteY528" fmla="*/ 8552 h 10000"/>
                  <a:gd name="connsiteX529" fmla="*/ 4238 w 10000"/>
                  <a:gd name="connsiteY529" fmla="*/ 8559 h 10000"/>
                  <a:gd name="connsiteX530" fmla="*/ 4247 w 10000"/>
                  <a:gd name="connsiteY530" fmla="*/ 8572 h 10000"/>
                  <a:gd name="connsiteX531" fmla="*/ 4252 w 10000"/>
                  <a:gd name="connsiteY531" fmla="*/ 8578 h 10000"/>
                  <a:gd name="connsiteX532" fmla="*/ 4263 w 10000"/>
                  <a:gd name="connsiteY532" fmla="*/ 8582 h 10000"/>
                  <a:gd name="connsiteX533" fmla="*/ 4277 w 10000"/>
                  <a:gd name="connsiteY533" fmla="*/ 8572 h 10000"/>
                  <a:gd name="connsiteX534" fmla="*/ 4294 w 10000"/>
                  <a:gd name="connsiteY534" fmla="*/ 8559 h 10000"/>
                  <a:gd name="connsiteX535" fmla="*/ 4302 w 10000"/>
                  <a:gd name="connsiteY535" fmla="*/ 8546 h 10000"/>
                  <a:gd name="connsiteX536" fmla="*/ 4310 w 10000"/>
                  <a:gd name="connsiteY536" fmla="*/ 8543 h 10000"/>
                  <a:gd name="connsiteX537" fmla="*/ 4313 w 10000"/>
                  <a:gd name="connsiteY537" fmla="*/ 8543 h 10000"/>
                  <a:gd name="connsiteX538" fmla="*/ 4332 w 10000"/>
                  <a:gd name="connsiteY538" fmla="*/ 8546 h 10000"/>
                  <a:gd name="connsiteX539" fmla="*/ 4335 w 10000"/>
                  <a:gd name="connsiteY539" fmla="*/ 8559 h 10000"/>
                  <a:gd name="connsiteX540" fmla="*/ 4349 w 10000"/>
                  <a:gd name="connsiteY540" fmla="*/ 8588 h 10000"/>
                  <a:gd name="connsiteX541" fmla="*/ 4360 w 10000"/>
                  <a:gd name="connsiteY541" fmla="*/ 8591 h 10000"/>
                  <a:gd name="connsiteX542" fmla="*/ 4366 w 10000"/>
                  <a:gd name="connsiteY542" fmla="*/ 8591 h 10000"/>
                  <a:gd name="connsiteX543" fmla="*/ 4382 w 10000"/>
                  <a:gd name="connsiteY543" fmla="*/ 8598 h 10000"/>
                  <a:gd name="connsiteX544" fmla="*/ 4385 w 10000"/>
                  <a:gd name="connsiteY544" fmla="*/ 8598 h 10000"/>
                  <a:gd name="connsiteX545" fmla="*/ 4402 w 10000"/>
                  <a:gd name="connsiteY545" fmla="*/ 8598 h 10000"/>
                  <a:gd name="connsiteX546" fmla="*/ 4421 w 10000"/>
                  <a:gd name="connsiteY546" fmla="*/ 8591 h 10000"/>
                  <a:gd name="connsiteX547" fmla="*/ 4440 w 10000"/>
                  <a:gd name="connsiteY547" fmla="*/ 8591 h 10000"/>
                  <a:gd name="connsiteX548" fmla="*/ 4449 w 10000"/>
                  <a:gd name="connsiteY548" fmla="*/ 8598 h 10000"/>
                  <a:gd name="connsiteX549" fmla="*/ 4454 w 10000"/>
                  <a:gd name="connsiteY549" fmla="*/ 8617 h 10000"/>
                  <a:gd name="connsiteX550" fmla="*/ 4463 w 10000"/>
                  <a:gd name="connsiteY550" fmla="*/ 8608 h 10000"/>
                  <a:gd name="connsiteX551" fmla="*/ 4474 w 10000"/>
                  <a:gd name="connsiteY551" fmla="*/ 8608 h 10000"/>
                  <a:gd name="connsiteX552" fmla="*/ 4490 w 10000"/>
                  <a:gd name="connsiteY552" fmla="*/ 8617 h 10000"/>
                  <a:gd name="connsiteX553" fmla="*/ 4504 w 10000"/>
                  <a:gd name="connsiteY553" fmla="*/ 8617 h 10000"/>
                  <a:gd name="connsiteX554" fmla="*/ 4518 w 10000"/>
                  <a:gd name="connsiteY554" fmla="*/ 8617 h 10000"/>
                  <a:gd name="connsiteX555" fmla="*/ 4535 w 10000"/>
                  <a:gd name="connsiteY555" fmla="*/ 8611 h 10000"/>
                  <a:gd name="connsiteX556" fmla="*/ 4546 w 10000"/>
                  <a:gd name="connsiteY556" fmla="*/ 8611 h 10000"/>
                  <a:gd name="connsiteX557" fmla="*/ 4562 w 10000"/>
                  <a:gd name="connsiteY557" fmla="*/ 8611 h 10000"/>
                  <a:gd name="connsiteX558" fmla="*/ 4571 w 10000"/>
                  <a:gd name="connsiteY558" fmla="*/ 8611 h 10000"/>
                  <a:gd name="connsiteX559" fmla="*/ 4579 w 10000"/>
                  <a:gd name="connsiteY559" fmla="*/ 8608 h 10000"/>
                  <a:gd name="connsiteX560" fmla="*/ 4584 w 10000"/>
                  <a:gd name="connsiteY560" fmla="*/ 8608 h 10000"/>
                  <a:gd name="connsiteX561" fmla="*/ 4601 w 10000"/>
                  <a:gd name="connsiteY561" fmla="*/ 8617 h 10000"/>
                  <a:gd name="connsiteX562" fmla="*/ 4609 w 10000"/>
                  <a:gd name="connsiteY562" fmla="*/ 8627 h 10000"/>
                  <a:gd name="connsiteX563" fmla="*/ 4618 w 10000"/>
                  <a:gd name="connsiteY563" fmla="*/ 8637 h 10000"/>
                  <a:gd name="connsiteX564" fmla="*/ 4618 w 10000"/>
                  <a:gd name="connsiteY564" fmla="*/ 8646 h 10000"/>
                  <a:gd name="connsiteX565" fmla="*/ 4634 w 10000"/>
                  <a:gd name="connsiteY565" fmla="*/ 8656 h 10000"/>
                  <a:gd name="connsiteX566" fmla="*/ 4640 w 10000"/>
                  <a:gd name="connsiteY566" fmla="*/ 8659 h 10000"/>
                  <a:gd name="connsiteX567" fmla="*/ 4651 w 10000"/>
                  <a:gd name="connsiteY567" fmla="*/ 8666 h 10000"/>
                  <a:gd name="connsiteX568" fmla="*/ 4657 w 10000"/>
                  <a:gd name="connsiteY568" fmla="*/ 8659 h 10000"/>
                  <a:gd name="connsiteX569" fmla="*/ 4668 w 10000"/>
                  <a:gd name="connsiteY569" fmla="*/ 8650 h 10000"/>
                  <a:gd name="connsiteX570" fmla="*/ 4676 w 10000"/>
                  <a:gd name="connsiteY570" fmla="*/ 8650 h 10000"/>
                  <a:gd name="connsiteX571" fmla="*/ 4690 w 10000"/>
                  <a:gd name="connsiteY571" fmla="*/ 8650 h 10000"/>
                  <a:gd name="connsiteX572" fmla="*/ 4698 w 10000"/>
                  <a:gd name="connsiteY572" fmla="*/ 8650 h 10000"/>
                  <a:gd name="connsiteX573" fmla="*/ 4704 w 10000"/>
                  <a:gd name="connsiteY573" fmla="*/ 8650 h 10000"/>
                  <a:gd name="connsiteX574" fmla="*/ 4706 w 10000"/>
                  <a:gd name="connsiteY574" fmla="*/ 8659 h 10000"/>
                  <a:gd name="connsiteX575" fmla="*/ 4706 w 10000"/>
                  <a:gd name="connsiteY575" fmla="*/ 8666 h 10000"/>
                  <a:gd name="connsiteX576" fmla="*/ 4723 w 10000"/>
                  <a:gd name="connsiteY576" fmla="*/ 8682 h 10000"/>
                  <a:gd name="connsiteX577" fmla="*/ 4737 w 10000"/>
                  <a:gd name="connsiteY577" fmla="*/ 8682 h 10000"/>
                  <a:gd name="connsiteX578" fmla="*/ 4745 w 10000"/>
                  <a:gd name="connsiteY578" fmla="*/ 8676 h 10000"/>
                  <a:gd name="connsiteX579" fmla="*/ 4756 w 10000"/>
                  <a:gd name="connsiteY579" fmla="*/ 8666 h 10000"/>
                  <a:gd name="connsiteX580" fmla="*/ 4765 w 10000"/>
                  <a:gd name="connsiteY580" fmla="*/ 8666 h 10000"/>
                  <a:gd name="connsiteX581" fmla="*/ 4765 w 10000"/>
                  <a:gd name="connsiteY581" fmla="*/ 8682 h 10000"/>
                  <a:gd name="connsiteX582" fmla="*/ 4770 w 10000"/>
                  <a:gd name="connsiteY582" fmla="*/ 8701 h 10000"/>
                  <a:gd name="connsiteX583" fmla="*/ 4778 w 10000"/>
                  <a:gd name="connsiteY583" fmla="*/ 8705 h 10000"/>
                  <a:gd name="connsiteX584" fmla="*/ 4795 w 10000"/>
                  <a:gd name="connsiteY584" fmla="*/ 8714 h 10000"/>
                  <a:gd name="connsiteX585" fmla="*/ 4812 w 10000"/>
                  <a:gd name="connsiteY585" fmla="*/ 8714 h 10000"/>
                  <a:gd name="connsiteX586" fmla="*/ 4825 w 10000"/>
                  <a:gd name="connsiteY586" fmla="*/ 8705 h 10000"/>
                  <a:gd name="connsiteX587" fmla="*/ 4825 w 10000"/>
                  <a:gd name="connsiteY587" fmla="*/ 8701 h 10000"/>
                  <a:gd name="connsiteX588" fmla="*/ 4828 w 10000"/>
                  <a:gd name="connsiteY588" fmla="*/ 8701 h 10000"/>
                  <a:gd name="connsiteX589" fmla="*/ 4837 w 10000"/>
                  <a:gd name="connsiteY589" fmla="*/ 8692 h 10000"/>
                  <a:gd name="connsiteX590" fmla="*/ 4842 w 10000"/>
                  <a:gd name="connsiteY590" fmla="*/ 8685 h 10000"/>
                  <a:gd name="connsiteX591" fmla="*/ 4859 w 10000"/>
                  <a:gd name="connsiteY591" fmla="*/ 8692 h 10000"/>
                  <a:gd name="connsiteX592" fmla="*/ 4870 w 10000"/>
                  <a:gd name="connsiteY592" fmla="*/ 8701 h 10000"/>
                  <a:gd name="connsiteX593" fmla="*/ 4878 w 10000"/>
                  <a:gd name="connsiteY593" fmla="*/ 8714 h 10000"/>
                  <a:gd name="connsiteX594" fmla="*/ 4892 w 10000"/>
                  <a:gd name="connsiteY594" fmla="*/ 8724 h 10000"/>
                  <a:gd name="connsiteX595" fmla="*/ 4900 w 10000"/>
                  <a:gd name="connsiteY595" fmla="*/ 8724 h 10000"/>
                  <a:gd name="connsiteX596" fmla="*/ 4906 w 10000"/>
                  <a:gd name="connsiteY596" fmla="*/ 8705 h 10000"/>
                  <a:gd name="connsiteX597" fmla="*/ 4925 w 10000"/>
                  <a:gd name="connsiteY597" fmla="*/ 8724 h 10000"/>
                  <a:gd name="connsiteX598" fmla="*/ 4939 w 10000"/>
                  <a:gd name="connsiteY598" fmla="*/ 8701 h 10000"/>
                  <a:gd name="connsiteX599" fmla="*/ 4950 w 10000"/>
                  <a:gd name="connsiteY599" fmla="*/ 8695 h 10000"/>
                  <a:gd name="connsiteX600" fmla="*/ 4956 w 10000"/>
                  <a:gd name="connsiteY600" fmla="*/ 8692 h 10000"/>
                  <a:gd name="connsiteX601" fmla="*/ 4986 w 10000"/>
                  <a:gd name="connsiteY601" fmla="*/ 8705 h 10000"/>
                  <a:gd name="connsiteX602" fmla="*/ 5003 w 10000"/>
                  <a:gd name="connsiteY602" fmla="*/ 8701 h 10000"/>
                  <a:gd name="connsiteX603" fmla="*/ 5011 w 10000"/>
                  <a:gd name="connsiteY603" fmla="*/ 8692 h 10000"/>
                  <a:gd name="connsiteX604" fmla="*/ 5028 w 10000"/>
                  <a:gd name="connsiteY604" fmla="*/ 8682 h 10000"/>
                  <a:gd name="connsiteX605" fmla="*/ 5030 w 10000"/>
                  <a:gd name="connsiteY605" fmla="*/ 8659 h 10000"/>
                  <a:gd name="connsiteX606" fmla="*/ 5039 w 10000"/>
                  <a:gd name="connsiteY606" fmla="*/ 8656 h 10000"/>
                  <a:gd name="connsiteX607" fmla="*/ 5053 w 10000"/>
                  <a:gd name="connsiteY607" fmla="*/ 8669 h 10000"/>
                  <a:gd name="connsiteX608" fmla="*/ 5061 w 10000"/>
                  <a:gd name="connsiteY608" fmla="*/ 8669 h 10000"/>
                  <a:gd name="connsiteX609" fmla="*/ 5061 w 10000"/>
                  <a:gd name="connsiteY609" fmla="*/ 8676 h 10000"/>
                  <a:gd name="connsiteX610" fmla="*/ 5069 w 10000"/>
                  <a:gd name="connsiteY610" fmla="*/ 8669 h 10000"/>
                  <a:gd name="connsiteX611" fmla="*/ 5083 w 10000"/>
                  <a:gd name="connsiteY611" fmla="*/ 8669 h 10000"/>
                  <a:gd name="connsiteX612" fmla="*/ 5100 w 10000"/>
                  <a:gd name="connsiteY612" fmla="*/ 8669 h 10000"/>
                  <a:gd name="connsiteX613" fmla="*/ 5119 w 10000"/>
                  <a:gd name="connsiteY613" fmla="*/ 8682 h 10000"/>
                  <a:gd name="connsiteX614" fmla="*/ 5136 w 10000"/>
                  <a:gd name="connsiteY614" fmla="*/ 8692 h 10000"/>
                  <a:gd name="connsiteX615" fmla="*/ 5161 w 10000"/>
                  <a:gd name="connsiteY615" fmla="*/ 8701 h 10000"/>
                  <a:gd name="connsiteX616" fmla="*/ 5183 w 10000"/>
                  <a:gd name="connsiteY616" fmla="*/ 8701 h 10000"/>
                  <a:gd name="connsiteX617" fmla="*/ 5199 w 10000"/>
                  <a:gd name="connsiteY617" fmla="*/ 8701 h 10000"/>
                  <a:gd name="connsiteX618" fmla="*/ 5213 w 10000"/>
                  <a:gd name="connsiteY618" fmla="*/ 8705 h 10000"/>
                  <a:gd name="connsiteX619" fmla="*/ 5224 w 10000"/>
                  <a:gd name="connsiteY619" fmla="*/ 8701 h 10000"/>
                  <a:gd name="connsiteX620" fmla="*/ 5230 w 10000"/>
                  <a:gd name="connsiteY620" fmla="*/ 8701 h 10000"/>
                  <a:gd name="connsiteX621" fmla="*/ 5241 w 10000"/>
                  <a:gd name="connsiteY621" fmla="*/ 8676 h 10000"/>
                  <a:gd name="connsiteX622" fmla="*/ 5247 w 10000"/>
                  <a:gd name="connsiteY622" fmla="*/ 8666 h 10000"/>
                  <a:gd name="connsiteX623" fmla="*/ 5249 w 10000"/>
                  <a:gd name="connsiteY623" fmla="*/ 8646 h 10000"/>
                  <a:gd name="connsiteX624" fmla="*/ 5249 w 10000"/>
                  <a:gd name="connsiteY624" fmla="*/ 8650 h 10000"/>
                  <a:gd name="connsiteX625" fmla="*/ 5255 w 10000"/>
                  <a:gd name="connsiteY625" fmla="*/ 8646 h 10000"/>
                  <a:gd name="connsiteX626" fmla="*/ 5271 w 10000"/>
                  <a:gd name="connsiteY626" fmla="*/ 8650 h 10000"/>
                  <a:gd name="connsiteX627" fmla="*/ 5288 w 10000"/>
                  <a:gd name="connsiteY627" fmla="*/ 8666 h 10000"/>
                  <a:gd name="connsiteX628" fmla="*/ 5296 w 10000"/>
                  <a:gd name="connsiteY628" fmla="*/ 8666 h 10000"/>
                  <a:gd name="connsiteX629" fmla="*/ 5310 w 10000"/>
                  <a:gd name="connsiteY629" fmla="*/ 8656 h 10000"/>
                  <a:gd name="connsiteX630" fmla="*/ 5321 w 10000"/>
                  <a:gd name="connsiteY630" fmla="*/ 8650 h 10000"/>
                  <a:gd name="connsiteX631" fmla="*/ 5338 w 10000"/>
                  <a:gd name="connsiteY631" fmla="*/ 8650 h 10000"/>
                  <a:gd name="connsiteX632" fmla="*/ 5360 w 10000"/>
                  <a:gd name="connsiteY632" fmla="*/ 8640 h 10000"/>
                  <a:gd name="connsiteX633" fmla="*/ 5366 w 10000"/>
                  <a:gd name="connsiteY633" fmla="*/ 8637 h 10000"/>
                  <a:gd name="connsiteX634" fmla="*/ 5368 w 10000"/>
                  <a:gd name="connsiteY634" fmla="*/ 8637 h 10000"/>
                  <a:gd name="connsiteX635" fmla="*/ 5382 w 10000"/>
                  <a:gd name="connsiteY635" fmla="*/ 8630 h 10000"/>
                  <a:gd name="connsiteX636" fmla="*/ 5391 w 10000"/>
                  <a:gd name="connsiteY636" fmla="*/ 8630 h 10000"/>
                  <a:gd name="connsiteX637" fmla="*/ 5402 w 10000"/>
                  <a:gd name="connsiteY637" fmla="*/ 8637 h 10000"/>
                  <a:gd name="connsiteX638" fmla="*/ 5418 w 10000"/>
                  <a:gd name="connsiteY638" fmla="*/ 8656 h 10000"/>
                  <a:gd name="connsiteX639" fmla="*/ 5432 w 10000"/>
                  <a:gd name="connsiteY639" fmla="*/ 8666 h 10000"/>
                  <a:gd name="connsiteX640" fmla="*/ 5443 w 10000"/>
                  <a:gd name="connsiteY640" fmla="*/ 8682 h 10000"/>
                  <a:gd name="connsiteX641" fmla="*/ 5457 w 10000"/>
                  <a:gd name="connsiteY641" fmla="*/ 8692 h 10000"/>
                  <a:gd name="connsiteX642" fmla="*/ 5471 w 10000"/>
                  <a:gd name="connsiteY642" fmla="*/ 8705 h 10000"/>
                  <a:gd name="connsiteX643" fmla="*/ 5488 w 10000"/>
                  <a:gd name="connsiteY643" fmla="*/ 8711 h 10000"/>
                  <a:gd name="connsiteX644" fmla="*/ 5490 w 10000"/>
                  <a:gd name="connsiteY644" fmla="*/ 8721 h 10000"/>
                  <a:gd name="connsiteX645" fmla="*/ 5512 w 10000"/>
                  <a:gd name="connsiteY645" fmla="*/ 8724 h 10000"/>
                  <a:gd name="connsiteX646" fmla="*/ 5521 w 10000"/>
                  <a:gd name="connsiteY646" fmla="*/ 8714 h 10000"/>
                  <a:gd name="connsiteX647" fmla="*/ 5524 w 10000"/>
                  <a:gd name="connsiteY647" fmla="*/ 8714 h 10000"/>
                  <a:gd name="connsiteX648" fmla="*/ 5532 w 10000"/>
                  <a:gd name="connsiteY648" fmla="*/ 8721 h 10000"/>
                  <a:gd name="connsiteX649" fmla="*/ 5540 w 10000"/>
                  <a:gd name="connsiteY649" fmla="*/ 8724 h 10000"/>
                  <a:gd name="connsiteX650" fmla="*/ 5562 w 10000"/>
                  <a:gd name="connsiteY650" fmla="*/ 8750 h 10000"/>
                  <a:gd name="connsiteX651" fmla="*/ 5562 w 10000"/>
                  <a:gd name="connsiteY651" fmla="*/ 8760 h 10000"/>
                  <a:gd name="connsiteX652" fmla="*/ 5571 w 10000"/>
                  <a:gd name="connsiteY652" fmla="*/ 8782 h 10000"/>
                  <a:gd name="connsiteX653" fmla="*/ 5579 w 10000"/>
                  <a:gd name="connsiteY653" fmla="*/ 8789 h 10000"/>
                  <a:gd name="connsiteX654" fmla="*/ 5593 w 10000"/>
                  <a:gd name="connsiteY654" fmla="*/ 8789 h 10000"/>
                  <a:gd name="connsiteX655" fmla="*/ 5596 w 10000"/>
                  <a:gd name="connsiteY655" fmla="*/ 8789 h 10000"/>
                  <a:gd name="connsiteX656" fmla="*/ 5626 w 10000"/>
                  <a:gd name="connsiteY656" fmla="*/ 8782 h 10000"/>
                  <a:gd name="connsiteX657" fmla="*/ 5629 w 10000"/>
                  <a:gd name="connsiteY657" fmla="*/ 8782 h 10000"/>
                  <a:gd name="connsiteX658" fmla="*/ 5637 w 10000"/>
                  <a:gd name="connsiteY658" fmla="*/ 8779 h 10000"/>
                  <a:gd name="connsiteX659" fmla="*/ 5648 w 10000"/>
                  <a:gd name="connsiteY659" fmla="*/ 8789 h 10000"/>
                  <a:gd name="connsiteX660" fmla="*/ 5665 w 10000"/>
                  <a:gd name="connsiteY660" fmla="*/ 8795 h 10000"/>
                  <a:gd name="connsiteX661" fmla="*/ 5676 w 10000"/>
                  <a:gd name="connsiteY661" fmla="*/ 8789 h 10000"/>
                  <a:gd name="connsiteX662" fmla="*/ 5684 w 10000"/>
                  <a:gd name="connsiteY662" fmla="*/ 8782 h 10000"/>
                  <a:gd name="connsiteX663" fmla="*/ 5693 w 10000"/>
                  <a:gd name="connsiteY663" fmla="*/ 8789 h 10000"/>
                  <a:gd name="connsiteX664" fmla="*/ 5715 w 10000"/>
                  <a:gd name="connsiteY664" fmla="*/ 8808 h 10000"/>
                  <a:gd name="connsiteX665" fmla="*/ 5731 w 10000"/>
                  <a:gd name="connsiteY665" fmla="*/ 8808 h 10000"/>
                  <a:gd name="connsiteX666" fmla="*/ 5740 w 10000"/>
                  <a:gd name="connsiteY666" fmla="*/ 8808 h 10000"/>
                  <a:gd name="connsiteX667" fmla="*/ 5765 w 10000"/>
                  <a:gd name="connsiteY667" fmla="*/ 8818 h 10000"/>
                  <a:gd name="connsiteX668" fmla="*/ 5781 w 10000"/>
                  <a:gd name="connsiteY668" fmla="*/ 8824 h 10000"/>
                  <a:gd name="connsiteX669" fmla="*/ 5798 w 10000"/>
                  <a:gd name="connsiteY669" fmla="*/ 8834 h 10000"/>
                  <a:gd name="connsiteX670" fmla="*/ 5814 w 10000"/>
                  <a:gd name="connsiteY670" fmla="*/ 8837 h 10000"/>
                  <a:gd name="connsiteX671" fmla="*/ 5831 w 10000"/>
                  <a:gd name="connsiteY671" fmla="*/ 8844 h 10000"/>
                  <a:gd name="connsiteX672" fmla="*/ 5842 w 10000"/>
                  <a:gd name="connsiteY672" fmla="*/ 8847 h 10000"/>
                  <a:gd name="connsiteX673" fmla="*/ 5859 w 10000"/>
                  <a:gd name="connsiteY673" fmla="*/ 8857 h 10000"/>
                  <a:gd name="connsiteX674" fmla="*/ 5870 w 10000"/>
                  <a:gd name="connsiteY674" fmla="*/ 8867 h 10000"/>
                  <a:gd name="connsiteX675" fmla="*/ 5878 w 10000"/>
                  <a:gd name="connsiteY675" fmla="*/ 8873 h 10000"/>
                  <a:gd name="connsiteX676" fmla="*/ 5895 w 10000"/>
                  <a:gd name="connsiteY676" fmla="*/ 8873 h 10000"/>
                  <a:gd name="connsiteX677" fmla="*/ 5911 w 10000"/>
                  <a:gd name="connsiteY677" fmla="*/ 8873 h 10000"/>
                  <a:gd name="connsiteX678" fmla="*/ 5931 w 10000"/>
                  <a:gd name="connsiteY678" fmla="*/ 8873 h 10000"/>
                  <a:gd name="connsiteX679" fmla="*/ 5950 w 10000"/>
                  <a:gd name="connsiteY679" fmla="*/ 8867 h 10000"/>
                  <a:gd name="connsiteX680" fmla="*/ 5967 w 10000"/>
                  <a:gd name="connsiteY680" fmla="*/ 8867 h 10000"/>
                  <a:gd name="connsiteX681" fmla="*/ 5975 w 10000"/>
                  <a:gd name="connsiteY681" fmla="*/ 8873 h 10000"/>
                  <a:gd name="connsiteX682" fmla="*/ 6000 w 10000"/>
                  <a:gd name="connsiteY682" fmla="*/ 8883 h 10000"/>
                  <a:gd name="connsiteX683" fmla="*/ 5997 w 10000"/>
                  <a:gd name="connsiteY683" fmla="*/ 8886 h 10000"/>
                  <a:gd name="connsiteX684" fmla="*/ 5997 w 10000"/>
                  <a:gd name="connsiteY684" fmla="*/ 8896 h 10000"/>
                  <a:gd name="connsiteX685" fmla="*/ 6014 w 10000"/>
                  <a:gd name="connsiteY685" fmla="*/ 8892 h 10000"/>
                  <a:gd name="connsiteX686" fmla="*/ 6028 w 10000"/>
                  <a:gd name="connsiteY686" fmla="*/ 8892 h 10000"/>
                  <a:gd name="connsiteX687" fmla="*/ 6053 w 10000"/>
                  <a:gd name="connsiteY687" fmla="*/ 8886 h 10000"/>
                  <a:gd name="connsiteX688" fmla="*/ 6072 w 10000"/>
                  <a:gd name="connsiteY688" fmla="*/ 8876 h 10000"/>
                  <a:gd name="connsiteX689" fmla="*/ 6089 w 10000"/>
                  <a:gd name="connsiteY689" fmla="*/ 8867 h 10000"/>
                  <a:gd name="connsiteX690" fmla="*/ 6111 w 10000"/>
                  <a:gd name="connsiteY690" fmla="*/ 8857 h 10000"/>
                  <a:gd name="connsiteX691" fmla="*/ 6127 w 10000"/>
                  <a:gd name="connsiteY691" fmla="*/ 8847 h 10000"/>
                  <a:gd name="connsiteX692" fmla="*/ 6152 w 10000"/>
                  <a:gd name="connsiteY692" fmla="*/ 8834 h 10000"/>
                  <a:gd name="connsiteX693" fmla="*/ 6183 w 10000"/>
                  <a:gd name="connsiteY693" fmla="*/ 8828 h 10000"/>
                  <a:gd name="connsiteX694" fmla="*/ 6175 w 10000"/>
                  <a:gd name="connsiteY694" fmla="*/ 8844 h 10000"/>
                  <a:gd name="connsiteX695" fmla="*/ 6169 w 10000"/>
                  <a:gd name="connsiteY695" fmla="*/ 8863 h 10000"/>
                  <a:gd name="connsiteX696" fmla="*/ 6158 w 10000"/>
                  <a:gd name="connsiteY696" fmla="*/ 8886 h 10000"/>
                  <a:gd name="connsiteX697" fmla="*/ 6152 w 10000"/>
                  <a:gd name="connsiteY697" fmla="*/ 8896 h 10000"/>
                  <a:gd name="connsiteX698" fmla="*/ 6150 w 10000"/>
                  <a:gd name="connsiteY698" fmla="*/ 8909 h 10000"/>
                  <a:gd name="connsiteX699" fmla="*/ 6152 w 10000"/>
                  <a:gd name="connsiteY699" fmla="*/ 8938 h 10000"/>
                  <a:gd name="connsiteX700" fmla="*/ 6158 w 10000"/>
                  <a:gd name="connsiteY700" fmla="*/ 8957 h 10000"/>
                  <a:gd name="connsiteX701" fmla="*/ 6161 w 10000"/>
                  <a:gd name="connsiteY701" fmla="*/ 8980 h 10000"/>
                  <a:gd name="connsiteX702" fmla="*/ 6166 w 10000"/>
                  <a:gd name="connsiteY702" fmla="*/ 8999 h 10000"/>
                  <a:gd name="connsiteX703" fmla="*/ 6175 w 10000"/>
                  <a:gd name="connsiteY703" fmla="*/ 9032 h 10000"/>
                  <a:gd name="connsiteX704" fmla="*/ 6183 w 10000"/>
                  <a:gd name="connsiteY704" fmla="*/ 9051 h 10000"/>
                  <a:gd name="connsiteX705" fmla="*/ 6191 w 10000"/>
                  <a:gd name="connsiteY705" fmla="*/ 9064 h 10000"/>
                  <a:gd name="connsiteX706" fmla="*/ 6194 w 10000"/>
                  <a:gd name="connsiteY706" fmla="*/ 9084 h 10000"/>
                  <a:gd name="connsiteX707" fmla="*/ 6208 w 10000"/>
                  <a:gd name="connsiteY707" fmla="*/ 9103 h 10000"/>
                  <a:gd name="connsiteX708" fmla="*/ 6208 w 10000"/>
                  <a:gd name="connsiteY708" fmla="*/ 9113 h 10000"/>
                  <a:gd name="connsiteX709" fmla="*/ 6216 w 10000"/>
                  <a:gd name="connsiteY709" fmla="*/ 9129 h 10000"/>
                  <a:gd name="connsiteX710" fmla="*/ 6230 w 10000"/>
                  <a:gd name="connsiteY710" fmla="*/ 9148 h 10000"/>
                  <a:gd name="connsiteX711" fmla="*/ 6241 w 10000"/>
                  <a:gd name="connsiteY711" fmla="*/ 9165 h 10000"/>
                  <a:gd name="connsiteX712" fmla="*/ 6249 w 10000"/>
                  <a:gd name="connsiteY712" fmla="*/ 9168 h 10000"/>
                  <a:gd name="connsiteX713" fmla="*/ 6266 w 10000"/>
                  <a:gd name="connsiteY713" fmla="*/ 9184 h 10000"/>
                  <a:gd name="connsiteX714" fmla="*/ 6280 w 10000"/>
                  <a:gd name="connsiteY714" fmla="*/ 9184 h 10000"/>
                  <a:gd name="connsiteX715" fmla="*/ 6288 w 10000"/>
                  <a:gd name="connsiteY715" fmla="*/ 9177 h 10000"/>
                  <a:gd name="connsiteX716" fmla="*/ 6299 w 10000"/>
                  <a:gd name="connsiteY716" fmla="*/ 9187 h 10000"/>
                  <a:gd name="connsiteX717" fmla="*/ 6305 w 10000"/>
                  <a:gd name="connsiteY717" fmla="*/ 9197 h 10000"/>
                  <a:gd name="connsiteX718" fmla="*/ 6310 w 10000"/>
                  <a:gd name="connsiteY718" fmla="*/ 9197 h 10000"/>
                  <a:gd name="connsiteX719" fmla="*/ 6321 w 10000"/>
                  <a:gd name="connsiteY719" fmla="*/ 9213 h 10000"/>
                  <a:gd name="connsiteX720" fmla="*/ 6335 w 10000"/>
                  <a:gd name="connsiteY720" fmla="*/ 9223 h 10000"/>
                  <a:gd name="connsiteX721" fmla="*/ 6338 w 10000"/>
                  <a:gd name="connsiteY721" fmla="*/ 9223 h 10000"/>
                  <a:gd name="connsiteX722" fmla="*/ 6355 w 10000"/>
                  <a:gd name="connsiteY722" fmla="*/ 9226 h 10000"/>
                  <a:gd name="connsiteX723" fmla="*/ 6363 w 10000"/>
                  <a:gd name="connsiteY723" fmla="*/ 9236 h 10000"/>
                  <a:gd name="connsiteX724" fmla="*/ 6380 w 10000"/>
                  <a:gd name="connsiteY724" fmla="*/ 9258 h 10000"/>
                  <a:gd name="connsiteX725" fmla="*/ 6393 w 10000"/>
                  <a:gd name="connsiteY725" fmla="*/ 9278 h 10000"/>
                  <a:gd name="connsiteX726" fmla="*/ 6396 w 10000"/>
                  <a:gd name="connsiteY726" fmla="*/ 9288 h 10000"/>
                  <a:gd name="connsiteX727" fmla="*/ 6407 w 10000"/>
                  <a:gd name="connsiteY727" fmla="*/ 9297 h 10000"/>
                  <a:gd name="connsiteX728" fmla="*/ 6410 w 10000"/>
                  <a:gd name="connsiteY728" fmla="*/ 9307 h 10000"/>
                  <a:gd name="connsiteX729" fmla="*/ 6416 w 10000"/>
                  <a:gd name="connsiteY729" fmla="*/ 9317 h 10000"/>
                  <a:gd name="connsiteX730" fmla="*/ 6424 w 10000"/>
                  <a:gd name="connsiteY730" fmla="*/ 9326 h 10000"/>
                  <a:gd name="connsiteX731" fmla="*/ 6435 w 10000"/>
                  <a:gd name="connsiteY731" fmla="*/ 9336 h 10000"/>
                  <a:gd name="connsiteX732" fmla="*/ 6443 w 10000"/>
                  <a:gd name="connsiteY732" fmla="*/ 9346 h 10000"/>
                  <a:gd name="connsiteX733" fmla="*/ 6449 w 10000"/>
                  <a:gd name="connsiteY733" fmla="*/ 9362 h 10000"/>
                  <a:gd name="connsiteX734" fmla="*/ 6452 w 10000"/>
                  <a:gd name="connsiteY734" fmla="*/ 9372 h 10000"/>
                  <a:gd name="connsiteX735" fmla="*/ 6449 w 10000"/>
                  <a:gd name="connsiteY735" fmla="*/ 9381 h 10000"/>
                  <a:gd name="connsiteX736" fmla="*/ 6465 w 10000"/>
                  <a:gd name="connsiteY736" fmla="*/ 9394 h 10000"/>
                  <a:gd name="connsiteX737" fmla="*/ 6468 w 10000"/>
                  <a:gd name="connsiteY737" fmla="*/ 9420 h 10000"/>
                  <a:gd name="connsiteX738" fmla="*/ 6493 w 10000"/>
                  <a:gd name="connsiteY738" fmla="*/ 9430 h 10000"/>
                  <a:gd name="connsiteX739" fmla="*/ 6507 w 10000"/>
                  <a:gd name="connsiteY739" fmla="*/ 9440 h 10000"/>
                  <a:gd name="connsiteX740" fmla="*/ 6524 w 10000"/>
                  <a:gd name="connsiteY740" fmla="*/ 9459 h 10000"/>
                  <a:gd name="connsiteX741" fmla="*/ 6532 w 10000"/>
                  <a:gd name="connsiteY741" fmla="*/ 9485 h 10000"/>
                  <a:gd name="connsiteX742" fmla="*/ 6537 w 10000"/>
                  <a:gd name="connsiteY742" fmla="*/ 9498 h 10000"/>
                  <a:gd name="connsiteX743" fmla="*/ 6571 w 10000"/>
                  <a:gd name="connsiteY743" fmla="*/ 9508 h 10000"/>
                  <a:gd name="connsiteX744" fmla="*/ 6596 w 10000"/>
                  <a:gd name="connsiteY744" fmla="*/ 9508 h 10000"/>
                  <a:gd name="connsiteX745" fmla="*/ 6637 w 10000"/>
                  <a:gd name="connsiteY745" fmla="*/ 9517 h 10000"/>
                  <a:gd name="connsiteX746" fmla="*/ 6662 w 10000"/>
                  <a:gd name="connsiteY746" fmla="*/ 9524 h 10000"/>
                  <a:gd name="connsiteX747" fmla="*/ 6679 w 10000"/>
                  <a:gd name="connsiteY747" fmla="*/ 9517 h 10000"/>
                  <a:gd name="connsiteX748" fmla="*/ 6679 w 10000"/>
                  <a:gd name="connsiteY748" fmla="*/ 9505 h 10000"/>
                  <a:gd name="connsiteX749" fmla="*/ 6690 w 10000"/>
                  <a:gd name="connsiteY749" fmla="*/ 9485 h 10000"/>
                  <a:gd name="connsiteX750" fmla="*/ 6693 w 10000"/>
                  <a:gd name="connsiteY750" fmla="*/ 9479 h 10000"/>
                  <a:gd name="connsiteX751" fmla="*/ 6706 w 10000"/>
                  <a:gd name="connsiteY751" fmla="*/ 9469 h 10000"/>
                  <a:gd name="connsiteX752" fmla="*/ 6709 w 10000"/>
                  <a:gd name="connsiteY752" fmla="*/ 9462 h 10000"/>
                  <a:gd name="connsiteX753" fmla="*/ 6717 w 10000"/>
                  <a:gd name="connsiteY753" fmla="*/ 9459 h 10000"/>
                  <a:gd name="connsiteX754" fmla="*/ 6726 w 10000"/>
                  <a:gd name="connsiteY754" fmla="*/ 9459 h 10000"/>
                  <a:gd name="connsiteX755" fmla="*/ 6742 w 10000"/>
                  <a:gd name="connsiteY755" fmla="*/ 9462 h 10000"/>
                  <a:gd name="connsiteX756" fmla="*/ 6759 w 10000"/>
                  <a:gd name="connsiteY756" fmla="*/ 9479 h 10000"/>
                  <a:gd name="connsiteX757" fmla="*/ 6781 w 10000"/>
                  <a:gd name="connsiteY757" fmla="*/ 9485 h 10000"/>
                  <a:gd name="connsiteX758" fmla="*/ 6795 w 10000"/>
                  <a:gd name="connsiteY758" fmla="*/ 9485 h 10000"/>
                  <a:gd name="connsiteX759" fmla="*/ 6803 w 10000"/>
                  <a:gd name="connsiteY759" fmla="*/ 9498 h 10000"/>
                  <a:gd name="connsiteX760" fmla="*/ 6806 w 10000"/>
                  <a:gd name="connsiteY760" fmla="*/ 9508 h 10000"/>
                  <a:gd name="connsiteX761" fmla="*/ 6823 w 10000"/>
                  <a:gd name="connsiteY761" fmla="*/ 9514 h 10000"/>
                  <a:gd name="connsiteX762" fmla="*/ 6831 w 10000"/>
                  <a:gd name="connsiteY762" fmla="*/ 9514 h 10000"/>
                  <a:gd name="connsiteX763" fmla="*/ 6848 w 10000"/>
                  <a:gd name="connsiteY763" fmla="*/ 9514 h 10000"/>
                  <a:gd name="connsiteX764" fmla="*/ 6856 w 10000"/>
                  <a:gd name="connsiteY764" fmla="*/ 9517 h 10000"/>
                  <a:gd name="connsiteX765" fmla="*/ 6878 w 10000"/>
                  <a:gd name="connsiteY765" fmla="*/ 9524 h 10000"/>
                  <a:gd name="connsiteX766" fmla="*/ 6895 w 10000"/>
                  <a:gd name="connsiteY766" fmla="*/ 9524 h 10000"/>
                  <a:gd name="connsiteX767" fmla="*/ 6917 w 10000"/>
                  <a:gd name="connsiteY767" fmla="*/ 9527 h 10000"/>
                  <a:gd name="connsiteX768" fmla="*/ 6934 w 10000"/>
                  <a:gd name="connsiteY768" fmla="*/ 9534 h 10000"/>
                  <a:gd name="connsiteX769" fmla="*/ 6961 w 10000"/>
                  <a:gd name="connsiteY769" fmla="*/ 9543 h 10000"/>
                  <a:gd name="connsiteX770" fmla="*/ 6989 w 10000"/>
                  <a:gd name="connsiteY770" fmla="*/ 9547 h 10000"/>
                  <a:gd name="connsiteX771" fmla="*/ 7014 w 10000"/>
                  <a:gd name="connsiteY771" fmla="*/ 9543 h 10000"/>
                  <a:gd name="connsiteX772" fmla="*/ 7033 w 10000"/>
                  <a:gd name="connsiteY772" fmla="*/ 9543 h 10000"/>
                  <a:gd name="connsiteX773" fmla="*/ 7042 w 10000"/>
                  <a:gd name="connsiteY773" fmla="*/ 9547 h 10000"/>
                  <a:gd name="connsiteX774" fmla="*/ 7069 w 10000"/>
                  <a:gd name="connsiteY774" fmla="*/ 9647 h 10000"/>
                  <a:gd name="connsiteX775" fmla="*/ 7122 w 10000"/>
                  <a:gd name="connsiteY775" fmla="*/ 9734 h 10000"/>
                  <a:gd name="connsiteX776" fmla="*/ 7147 w 10000"/>
                  <a:gd name="connsiteY776" fmla="*/ 9744 h 10000"/>
                  <a:gd name="connsiteX777" fmla="*/ 7169 w 10000"/>
                  <a:gd name="connsiteY777" fmla="*/ 9741 h 10000"/>
                  <a:gd name="connsiteX778" fmla="*/ 7177 w 10000"/>
                  <a:gd name="connsiteY778" fmla="*/ 9744 h 10000"/>
                  <a:gd name="connsiteX779" fmla="*/ 7186 w 10000"/>
                  <a:gd name="connsiteY779" fmla="*/ 9754 h 10000"/>
                  <a:gd name="connsiteX780" fmla="*/ 7191 w 10000"/>
                  <a:gd name="connsiteY780" fmla="*/ 9773 h 10000"/>
                  <a:gd name="connsiteX781" fmla="*/ 7208 w 10000"/>
                  <a:gd name="connsiteY781" fmla="*/ 9783 h 10000"/>
                  <a:gd name="connsiteX782" fmla="*/ 7219 w 10000"/>
                  <a:gd name="connsiteY782" fmla="*/ 9793 h 10000"/>
                  <a:gd name="connsiteX783" fmla="*/ 7235 w 10000"/>
                  <a:gd name="connsiteY783" fmla="*/ 9802 h 10000"/>
                  <a:gd name="connsiteX784" fmla="*/ 7249 w 10000"/>
                  <a:gd name="connsiteY784" fmla="*/ 9819 h 10000"/>
                  <a:gd name="connsiteX785" fmla="*/ 7255 w 10000"/>
                  <a:gd name="connsiteY785" fmla="*/ 9835 h 10000"/>
                  <a:gd name="connsiteX786" fmla="*/ 7255 w 10000"/>
                  <a:gd name="connsiteY786" fmla="*/ 9848 h 10000"/>
                  <a:gd name="connsiteX787" fmla="*/ 7249 w 10000"/>
                  <a:gd name="connsiteY787" fmla="*/ 9848 h 10000"/>
                  <a:gd name="connsiteX788" fmla="*/ 7244 w 10000"/>
                  <a:gd name="connsiteY788" fmla="*/ 9858 h 10000"/>
                  <a:gd name="connsiteX789" fmla="*/ 7235 w 10000"/>
                  <a:gd name="connsiteY789" fmla="*/ 9883 h 10000"/>
                  <a:gd name="connsiteX790" fmla="*/ 7244 w 10000"/>
                  <a:gd name="connsiteY790" fmla="*/ 9903 h 10000"/>
                  <a:gd name="connsiteX791" fmla="*/ 7258 w 10000"/>
                  <a:gd name="connsiteY791" fmla="*/ 9926 h 10000"/>
                  <a:gd name="connsiteX792" fmla="*/ 7263 w 10000"/>
                  <a:gd name="connsiteY792" fmla="*/ 9948 h 10000"/>
                  <a:gd name="connsiteX793" fmla="*/ 7274 w 10000"/>
                  <a:gd name="connsiteY793" fmla="*/ 9968 h 10000"/>
                  <a:gd name="connsiteX794" fmla="*/ 7283 w 10000"/>
                  <a:gd name="connsiteY794" fmla="*/ 9987 h 10000"/>
                  <a:gd name="connsiteX795" fmla="*/ 7291 w 10000"/>
                  <a:gd name="connsiteY795" fmla="*/ 10000 h 10000"/>
                  <a:gd name="connsiteX796" fmla="*/ 7305 w 10000"/>
                  <a:gd name="connsiteY796" fmla="*/ 9997 h 10000"/>
                  <a:gd name="connsiteX797" fmla="*/ 7313 w 10000"/>
                  <a:gd name="connsiteY797" fmla="*/ 9977 h 10000"/>
                  <a:gd name="connsiteX798" fmla="*/ 7324 w 10000"/>
                  <a:gd name="connsiteY798" fmla="*/ 9968 h 10000"/>
                  <a:gd name="connsiteX799" fmla="*/ 7341 w 10000"/>
                  <a:gd name="connsiteY799" fmla="*/ 9971 h 10000"/>
                  <a:gd name="connsiteX800" fmla="*/ 7368 w 10000"/>
                  <a:gd name="connsiteY800" fmla="*/ 9987 h 10000"/>
                  <a:gd name="connsiteX801" fmla="*/ 7380 w 10000"/>
                  <a:gd name="connsiteY801" fmla="*/ 9990 h 10000"/>
                  <a:gd name="connsiteX802" fmla="*/ 7393 w 10000"/>
                  <a:gd name="connsiteY802" fmla="*/ 9981 h 10000"/>
                  <a:gd name="connsiteX803" fmla="*/ 7404 w 10000"/>
                  <a:gd name="connsiteY803" fmla="*/ 9968 h 10000"/>
                  <a:gd name="connsiteX804" fmla="*/ 7418 w 10000"/>
                  <a:gd name="connsiteY804" fmla="*/ 9948 h 10000"/>
                  <a:gd name="connsiteX805" fmla="*/ 7427 w 10000"/>
                  <a:gd name="connsiteY805" fmla="*/ 9922 h 10000"/>
                  <a:gd name="connsiteX806" fmla="*/ 7427 w 10000"/>
                  <a:gd name="connsiteY806" fmla="*/ 9906 h 10000"/>
                  <a:gd name="connsiteX807" fmla="*/ 7404 w 10000"/>
                  <a:gd name="connsiteY807" fmla="*/ 9877 h 10000"/>
                  <a:gd name="connsiteX808" fmla="*/ 7388 w 10000"/>
                  <a:gd name="connsiteY808" fmla="*/ 9854 h 10000"/>
                  <a:gd name="connsiteX809" fmla="*/ 7385 w 10000"/>
                  <a:gd name="connsiteY809" fmla="*/ 9845 h 10000"/>
                  <a:gd name="connsiteX810" fmla="*/ 7385 w 10000"/>
                  <a:gd name="connsiteY810" fmla="*/ 9825 h 10000"/>
                  <a:gd name="connsiteX811" fmla="*/ 7385 w 10000"/>
                  <a:gd name="connsiteY811" fmla="*/ 9819 h 10000"/>
                  <a:gd name="connsiteX812" fmla="*/ 7393 w 10000"/>
                  <a:gd name="connsiteY812" fmla="*/ 9809 h 10000"/>
                  <a:gd name="connsiteX813" fmla="*/ 7404 w 10000"/>
                  <a:gd name="connsiteY813" fmla="*/ 9793 h 10000"/>
                  <a:gd name="connsiteX814" fmla="*/ 7413 w 10000"/>
                  <a:gd name="connsiteY814" fmla="*/ 9783 h 10000"/>
                  <a:gd name="connsiteX815" fmla="*/ 7404 w 10000"/>
                  <a:gd name="connsiteY815" fmla="*/ 9770 h 10000"/>
                  <a:gd name="connsiteX816" fmla="*/ 7388 w 10000"/>
                  <a:gd name="connsiteY816" fmla="*/ 9760 h 10000"/>
                  <a:gd name="connsiteX817" fmla="*/ 7371 w 10000"/>
                  <a:gd name="connsiteY817" fmla="*/ 9744 h 10000"/>
                  <a:gd name="connsiteX818" fmla="*/ 7363 w 10000"/>
                  <a:gd name="connsiteY818" fmla="*/ 9731 h 10000"/>
                  <a:gd name="connsiteX819" fmla="*/ 7355 w 10000"/>
                  <a:gd name="connsiteY819" fmla="*/ 9715 h 10000"/>
                  <a:gd name="connsiteX820" fmla="*/ 7360 w 10000"/>
                  <a:gd name="connsiteY820" fmla="*/ 9686 h 10000"/>
                  <a:gd name="connsiteX821" fmla="*/ 7363 w 10000"/>
                  <a:gd name="connsiteY821" fmla="*/ 9657 h 10000"/>
                  <a:gd name="connsiteX822" fmla="*/ 7360 w 10000"/>
                  <a:gd name="connsiteY822" fmla="*/ 9631 h 10000"/>
                  <a:gd name="connsiteX823" fmla="*/ 7346 w 10000"/>
                  <a:gd name="connsiteY823" fmla="*/ 9611 h 10000"/>
                  <a:gd name="connsiteX824" fmla="*/ 7332 w 10000"/>
                  <a:gd name="connsiteY824" fmla="*/ 9585 h 10000"/>
                  <a:gd name="connsiteX825" fmla="*/ 7324 w 10000"/>
                  <a:gd name="connsiteY825" fmla="*/ 9573 h 10000"/>
                  <a:gd name="connsiteX826" fmla="*/ 7324 w 10000"/>
                  <a:gd name="connsiteY826" fmla="*/ 9553 h 10000"/>
                  <a:gd name="connsiteX827" fmla="*/ 7324 w 10000"/>
                  <a:gd name="connsiteY827" fmla="*/ 9543 h 10000"/>
                  <a:gd name="connsiteX828" fmla="*/ 7324 w 10000"/>
                  <a:gd name="connsiteY828" fmla="*/ 9517 h 10000"/>
                  <a:gd name="connsiteX829" fmla="*/ 7324 w 10000"/>
                  <a:gd name="connsiteY829" fmla="*/ 9498 h 10000"/>
                  <a:gd name="connsiteX830" fmla="*/ 7332 w 10000"/>
                  <a:gd name="connsiteY830" fmla="*/ 9479 h 10000"/>
                  <a:gd name="connsiteX831" fmla="*/ 7341 w 10000"/>
                  <a:gd name="connsiteY831" fmla="*/ 9462 h 10000"/>
                  <a:gd name="connsiteX832" fmla="*/ 7352 w 10000"/>
                  <a:gd name="connsiteY832" fmla="*/ 9459 h 10000"/>
                  <a:gd name="connsiteX833" fmla="*/ 7360 w 10000"/>
                  <a:gd name="connsiteY833" fmla="*/ 9443 h 10000"/>
                  <a:gd name="connsiteX834" fmla="*/ 7363 w 10000"/>
                  <a:gd name="connsiteY834" fmla="*/ 9433 h 10000"/>
                  <a:gd name="connsiteX835" fmla="*/ 7377 w 10000"/>
                  <a:gd name="connsiteY835" fmla="*/ 9433 h 10000"/>
                  <a:gd name="connsiteX836" fmla="*/ 7388 w 10000"/>
                  <a:gd name="connsiteY836" fmla="*/ 9430 h 10000"/>
                  <a:gd name="connsiteX837" fmla="*/ 7396 w 10000"/>
                  <a:gd name="connsiteY837" fmla="*/ 9430 h 10000"/>
                  <a:gd name="connsiteX838" fmla="*/ 7402 w 10000"/>
                  <a:gd name="connsiteY838" fmla="*/ 9424 h 10000"/>
                  <a:gd name="connsiteX839" fmla="*/ 7396 w 10000"/>
                  <a:gd name="connsiteY839" fmla="*/ 9414 h 10000"/>
                  <a:gd name="connsiteX840" fmla="*/ 7388 w 10000"/>
                  <a:gd name="connsiteY840" fmla="*/ 9401 h 10000"/>
                  <a:gd name="connsiteX841" fmla="*/ 7371 w 10000"/>
                  <a:gd name="connsiteY841" fmla="*/ 9391 h 10000"/>
                  <a:gd name="connsiteX842" fmla="*/ 7355 w 10000"/>
                  <a:gd name="connsiteY842" fmla="*/ 9375 h 10000"/>
                  <a:gd name="connsiteX843" fmla="*/ 7332 w 10000"/>
                  <a:gd name="connsiteY843" fmla="*/ 9356 h 10000"/>
                  <a:gd name="connsiteX844" fmla="*/ 7313 w 10000"/>
                  <a:gd name="connsiteY844" fmla="*/ 9330 h 10000"/>
                  <a:gd name="connsiteX845" fmla="*/ 7307 w 10000"/>
                  <a:gd name="connsiteY845" fmla="*/ 9310 h 10000"/>
                  <a:gd name="connsiteX846" fmla="*/ 7305 w 10000"/>
                  <a:gd name="connsiteY846" fmla="*/ 9291 h 10000"/>
                  <a:gd name="connsiteX847" fmla="*/ 7305 w 10000"/>
                  <a:gd name="connsiteY847" fmla="*/ 9278 h 10000"/>
                  <a:gd name="connsiteX848" fmla="*/ 7296 w 10000"/>
                  <a:gd name="connsiteY848" fmla="*/ 9268 h 10000"/>
                  <a:gd name="connsiteX849" fmla="*/ 7296 w 10000"/>
                  <a:gd name="connsiteY849" fmla="*/ 9249 h 10000"/>
                  <a:gd name="connsiteX850" fmla="*/ 7291 w 10000"/>
                  <a:gd name="connsiteY850" fmla="*/ 9226 h 10000"/>
                  <a:gd name="connsiteX851" fmla="*/ 7283 w 10000"/>
                  <a:gd name="connsiteY851" fmla="*/ 9213 h 10000"/>
                  <a:gd name="connsiteX852" fmla="*/ 7274 w 10000"/>
                  <a:gd name="connsiteY852" fmla="*/ 9194 h 10000"/>
                  <a:gd name="connsiteX853" fmla="*/ 7274 w 10000"/>
                  <a:gd name="connsiteY853" fmla="*/ 9174 h 10000"/>
                  <a:gd name="connsiteX854" fmla="*/ 7280 w 10000"/>
                  <a:gd name="connsiteY854" fmla="*/ 9148 h 10000"/>
                  <a:gd name="connsiteX855" fmla="*/ 7283 w 10000"/>
                  <a:gd name="connsiteY855" fmla="*/ 9119 h 10000"/>
                  <a:gd name="connsiteX856" fmla="*/ 7291 w 10000"/>
                  <a:gd name="connsiteY856" fmla="*/ 9100 h 10000"/>
                  <a:gd name="connsiteX857" fmla="*/ 7307 w 10000"/>
                  <a:gd name="connsiteY857" fmla="*/ 9080 h 10000"/>
                  <a:gd name="connsiteX858" fmla="*/ 7324 w 10000"/>
                  <a:gd name="connsiteY858" fmla="*/ 9054 h 10000"/>
                  <a:gd name="connsiteX859" fmla="*/ 7341 w 10000"/>
                  <a:gd name="connsiteY859" fmla="*/ 9054 h 10000"/>
                  <a:gd name="connsiteX860" fmla="*/ 7352 w 10000"/>
                  <a:gd name="connsiteY860" fmla="*/ 9054 h 10000"/>
                  <a:gd name="connsiteX861" fmla="*/ 7346 w 10000"/>
                  <a:gd name="connsiteY861" fmla="*/ 9032 h 10000"/>
                  <a:gd name="connsiteX862" fmla="*/ 7341 w 10000"/>
                  <a:gd name="connsiteY862" fmla="*/ 9022 h 10000"/>
                  <a:gd name="connsiteX863" fmla="*/ 7352 w 10000"/>
                  <a:gd name="connsiteY863" fmla="*/ 8999 h 10000"/>
                  <a:gd name="connsiteX864" fmla="*/ 7360 w 10000"/>
                  <a:gd name="connsiteY864" fmla="*/ 8967 h 10000"/>
                  <a:gd name="connsiteX865" fmla="*/ 7368 w 10000"/>
                  <a:gd name="connsiteY865" fmla="*/ 8922 h 10000"/>
                  <a:gd name="connsiteX866" fmla="*/ 7377 w 10000"/>
                  <a:gd name="connsiteY866" fmla="*/ 8896 h 10000"/>
                  <a:gd name="connsiteX867" fmla="*/ 7380 w 10000"/>
                  <a:gd name="connsiteY867" fmla="*/ 8867 h 10000"/>
                  <a:gd name="connsiteX868" fmla="*/ 7402 w 10000"/>
                  <a:gd name="connsiteY868" fmla="*/ 8824 h 10000"/>
                  <a:gd name="connsiteX869" fmla="*/ 7402 w 10000"/>
                  <a:gd name="connsiteY869" fmla="*/ 8808 h 10000"/>
                  <a:gd name="connsiteX870" fmla="*/ 7393 w 10000"/>
                  <a:gd name="connsiteY870" fmla="*/ 8795 h 10000"/>
                  <a:gd name="connsiteX871" fmla="*/ 7388 w 10000"/>
                  <a:gd name="connsiteY871" fmla="*/ 8799 h 10000"/>
                  <a:gd name="connsiteX872" fmla="*/ 7396 w 10000"/>
                  <a:gd name="connsiteY872" fmla="*/ 8789 h 10000"/>
                  <a:gd name="connsiteX873" fmla="*/ 7404 w 10000"/>
                  <a:gd name="connsiteY873" fmla="*/ 8789 h 10000"/>
                  <a:gd name="connsiteX874" fmla="*/ 7421 w 10000"/>
                  <a:gd name="connsiteY874" fmla="*/ 8769 h 10000"/>
                  <a:gd name="connsiteX875" fmla="*/ 7443 w 10000"/>
                  <a:gd name="connsiteY875" fmla="*/ 8763 h 10000"/>
                  <a:gd name="connsiteX876" fmla="*/ 7452 w 10000"/>
                  <a:gd name="connsiteY876" fmla="*/ 8769 h 10000"/>
                  <a:gd name="connsiteX877" fmla="*/ 7468 w 10000"/>
                  <a:gd name="connsiteY877" fmla="*/ 8769 h 10000"/>
                  <a:gd name="connsiteX878" fmla="*/ 7499 w 10000"/>
                  <a:gd name="connsiteY878" fmla="*/ 8763 h 10000"/>
                  <a:gd name="connsiteX879" fmla="*/ 7526 w 10000"/>
                  <a:gd name="connsiteY879" fmla="*/ 8763 h 10000"/>
                  <a:gd name="connsiteX880" fmla="*/ 7532 w 10000"/>
                  <a:gd name="connsiteY880" fmla="*/ 8763 h 10000"/>
                  <a:gd name="connsiteX881" fmla="*/ 7554 w 10000"/>
                  <a:gd name="connsiteY881" fmla="*/ 8744 h 10000"/>
                  <a:gd name="connsiteX882" fmla="*/ 7571 w 10000"/>
                  <a:gd name="connsiteY882" fmla="*/ 8731 h 10000"/>
                  <a:gd name="connsiteX883" fmla="*/ 7587 w 10000"/>
                  <a:gd name="connsiteY883" fmla="*/ 8711 h 10000"/>
                  <a:gd name="connsiteX884" fmla="*/ 7607 w 10000"/>
                  <a:gd name="connsiteY884" fmla="*/ 8711 h 10000"/>
                  <a:gd name="connsiteX885" fmla="*/ 7634 w 10000"/>
                  <a:gd name="connsiteY885" fmla="*/ 8705 h 10000"/>
                  <a:gd name="connsiteX886" fmla="*/ 7643 w 10000"/>
                  <a:gd name="connsiteY886" fmla="*/ 8682 h 10000"/>
                  <a:gd name="connsiteX887" fmla="*/ 7654 w 10000"/>
                  <a:gd name="connsiteY887" fmla="*/ 8666 h 10000"/>
                  <a:gd name="connsiteX888" fmla="*/ 7668 w 10000"/>
                  <a:gd name="connsiteY888" fmla="*/ 8666 h 10000"/>
                  <a:gd name="connsiteX889" fmla="*/ 7676 w 10000"/>
                  <a:gd name="connsiteY889" fmla="*/ 8682 h 10000"/>
                  <a:gd name="connsiteX890" fmla="*/ 7704 w 10000"/>
                  <a:gd name="connsiteY890" fmla="*/ 8669 h 10000"/>
                  <a:gd name="connsiteX891" fmla="*/ 7712 w 10000"/>
                  <a:gd name="connsiteY891" fmla="*/ 8669 h 10000"/>
                  <a:gd name="connsiteX892" fmla="*/ 7720 w 10000"/>
                  <a:gd name="connsiteY892" fmla="*/ 8669 h 10000"/>
                  <a:gd name="connsiteX893" fmla="*/ 7726 w 10000"/>
                  <a:gd name="connsiteY893" fmla="*/ 8656 h 10000"/>
                  <a:gd name="connsiteX894" fmla="*/ 7734 w 10000"/>
                  <a:gd name="connsiteY894" fmla="*/ 8650 h 10000"/>
                  <a:gd name="connsiteX895" fmla="*/ 7742 w 10000"/>
                  <a:gd name="connsiteY895" fmla="*/ 8650 h 10000"/>
                  <a:gd name="connsiteX896" fmla="*/ 7759 w 10000"/>
                  <a:gd name="connsiteY896" fmla="*/ 8650 h 10000"/>
                  <a:gd name="connsiteX897" fmla="*/ 7756 w 10000"/>
                  <a:gd name="connsiteY897" fmla="*/ 8630 h 10000"/>
                  <a:gd name="connsiteX898" fmla="*/ 7751 w 10000"/>
                  <a:gd name="connsiteY898" fmla="*/ 8627 h 10000"/>
                  <a:gd name="connsiteX899" fmla="*/ 7742 w 10000"/>
                  <a:gd name="connsiteY899" fmla="*/ 8620 h 10000"/>
                  <a:gd name="connsiteX900" fmla="*/ 7734 w 10000"/>
                  <a:gd name="connsiteY900" fmla="*/ 8591 h 10000"/>
                  <a:gd name="connsiteX901" fmla="*/ 7709 w 10000"/>
                  <a:gd name="connsiteY901" fmla="*/ 8582 h 10000"/>
                  <a:gd name="connsiteX902" fmla="*/ 7695 w 10000"/>
                  <a:gd name="connsiteY902" fmla="*/ 8578 h 10000"/>
                  <a:gd name="connsiteX903" fmla="*/ 7668 w 10000"/>
                  <a:gd name="connsiteY903" fmla="*/ 8562 h 10000"/>
                  <a:gd name="connsiteX904" fmla="*/ 7645 w 10000"/>
                  <a:gd name="connsiteY904" fmla="*/ 8552 h 10000"/>
                  <a:gd name="connsiteX905" fmla="*/ 7615 w 10000"/>
                  <a:gd name="connsiteY905" fmla="*/ 8543 h 10000"/>
                  <a:gd name="connsiteX906" fmla="*/ 7596 w 10000"/>
                  <a:gd name="connsiteY906" fmla="*/ 8527 h 10000"/>
                  <a:gd name="connsiteX907" fmla="*/ 7565 w 10000"/>
                  <a:gd name="connsiteY907" fmla="*/ 8494 h 10000"/>
                  <a:gd name="connsiteX908" fmla="*/ 7562 w 10000"/>
                  <a:gd name="connsiteY908" fmla="*/ 8475 h 10000"/>
                  <a:gd name="connsiteX909" fmla="*/ 7540 w 10000"/>
                  <a:gd name="connsiteY909" fmla="*/ 8455 h 10000"/>
                  <a:gd name="connsiteX910" fmla="*/ 7535 w 10000"/>
                  <a:gd name="connsiteY910" fmla="*/ 8446 h 10000"/>
                  <a:gd name="connsiteX911" fmla="*/ 7535 w 10000"/>
                  <a:gd name="connsiteY911" fmla="*/ 8420 h 10000"/>
                  <a:gd name="connsiteX912" fmla="*/ 7535 w 10000"/>
                  <a:gd name="connsiteY912" fmla="*/ 8391 h 10000"/>
                  <a:gd name="connsiteX913" fmla="*/ 7548 w 10000"/>
                  <a:gd name="connsiteY913" fmla="*/ 8345 h 10000"/>
                  <a:gd name="connsiteX914" fmla="*/ 7562 w 10000"/>
                  <a:gd name="connsiteY914" fmla="*/ 8319 h 10000"/>
                  <a:gd name="connsiteX915" fmla="*/ 7582 w 10000"/>
                  <a:gd name="connsiteY915" fmla="*/ 8310 h 10000"/>
                  <a:gd name="connsiteX916" fmla="*/ 7607 w 10000"/>
                  <a:gd name="connsiteY916" fmla="*/ 8300 h 10000"/>
                  <a:gd name="connsiteX917" fmla="*/ 7629 w 10000"/>
                  <a:gd name="connsiteY917" fmla="*/ 8300 h 10000"/>
                  <a:gd name="connsiteX918" fmla="*/ 7651 w 10000"/>
                  <a:gd name="connsiteY918" fmla="*/ 8297 h 10000"/>
                  <a:gd name="connsiteX919" fmla="*/ 7668 w 10000"/>
                  <a:gd name="connsiteY919" fmla="*/ 8280 h 10000"/>
                  <a:gd name="connsiteX920" fmla="*/ 7687 w 10000"/>
                  <a:gd name="connsiteY920" fmla="*/ 8267 h 10000"/>
                  <a:gd name="connsiteX921" fmla="*/ 7693 w 10000"/>
                  <a:gd name="connsiteY921" fmla="*/ 8261 h 10000"/>
                  <a:gd name="connsiteX922" fmla="*/ 7701 w 10000"/>
                  <a:gd name="connsiteY922" fmla="*/ 8248 h 10000"/>
                  <a:gd name="connsiteX923" fmla="*/ 7712 w 10000"/>
                  <a:gd name="connsiteY923" fmla="*/ 8238 h 10000"/>
                  <a:gd name="connsiteX924" fmla="*/ 7731 w 10000"/>
                  <a:gd name="connsiteY924" fmla="*/ 8222 h 10000"/>
                  <a:gd name="connsiteX925" fmla="*/ 7740 w 10000"/>
                  <a:gd name="connsiteY925" fmla="*/ 8206 h 10000"/>
                  <a:gd name="connsiteX926" fmla="*/ 7756 w 10000"/>
                  <a:gd name="connsiteY926" fmla="*/ 8183 h 10000"/>
                  <a:gd name="connsiteX927" fmla="*/ 7773 w 10000"/>
                  <a:gd name="connsiteY927" fmla="*/ 8177 h 10000"/>
                  <a:gd name="connsiteX928" fmla="*/ 7784 w 10000"/>
                  <a:gd name="connsiteY928" fmla="*/ 8183 h 10000"/>
                  <a:gd name="connsiteX929" fmla="*/ 7801 w 10000"/>
                  <a:gd name="connsiteY929" fmla="*/ 8174 h 10000"/>
                  <a:gd name="connsiteX930" fmla="*/ 7801 w 10000"/>
                  <a:gd name="connsiteY930" fmla="*/ 8157 h 10000"/>
                  <a:gd name="connsiteX931" fmla="*/ 7817 w 10000"/>
                  <a:gd name="connsiteY931" fmla="*/ 8164 h 10000"/>
                  <a:gd name="connsiteX932" fmla="*/ 7837 w 10000"/>
                  <a:gd name="connsiteY932" fmla="*/ 8164 h 10000"/>
                  <a:gd name="connsiteX933" fmla="*/ 7856 w 10000"/>
                  <a:gd name="connsiteY933" fmla="*/ 8164 h 10000"/>
                  <a:gd name="connsiteX934" fmla="*/ 7870 w 10000"/>
                  <a:gd name="connsiteY934" fmla="*/ 8167 h 10000"/>
                  <a:gd name="connsiteX935" fmla="*/ 7881 w 10000"/>
                  <a:gd name="connsiteY935" fmla="*/ 8174 h 10000"/>
                  <a:gd name="connsiteX936" fmla="*/ 7898 w 10000"/>
                  <a:gd name="connsiteY936" fmla="*/ 8187 h 10000"/>
                  <a:gd name="connsiteX937" fmla="*/ 7917 w 10000"/>
                  <a:gd name="connsiteY937" fmla="*/ 8187 h 10000"/>
                  <a:gd name="connsiteX938" fmla="*/ 7928 w 10000"/>
                  <a:gd name="connsiteY938" fmla="*/ 8157 h 10000"/>
                  <a:gd name="connsiteX939" fmla="*/ 7942 w 10000"/>
                  <a:gd name="connsiteY939" fmla="*/ 8157 h 10000"/>
                  <a:gd name="connsiteX940" fmla="*/ 7958 w 10000"/>
                  <a:gd name="connsiteY940" fmla="*/ 8164 h 10000"/>
                  <a:gd name="connsiteX941" fmla="*/ 7983 w 10000"/>
                  <a:gd name="connsiteY941" fmla="*/ 8144 h 10000"/>
                  <a:gd name="connsiteX942" fmla="*/ 8000 w 10000"/>
                  <a:gd name="connsiteY942" fmla="*/ 8109 h 10000"/>
                  <a:gd name="connsiteX943" fmla="*/ 7994 w 10000"/>
                  <a:gd name="connsiteY943" fmla="*/ 8093 h 10000"/>
                  <a:gd name="connsiteX944" fmla="*/ 7983 w 10000"/>
                  <a:gd name="connsiteY944" fmla="*/ 8070 h 10000"/>
                  <a:gd name="connsiteX945" fmla="*/ 7986 w 10000"/>
                  <a:gd name="connsiteY945" fmla="*/ 8063 h 10000"/>
                  <a:gd name="connsiteX946" fmla="*/ 7978 w 10000"/>
                  <a:gd name="connsiteY946" fmla="*/ 8044 h 10000"/>
                  <a:gd name="connsiteX947" fmla="*/ 7986 w 10000"/>
                  <a:gd name="connsiteY947" fmla="*/ 8002 h 10000"/>
                  <a:gd name="connsiteX948" fmla="*/ 7983 w 10000"/>
                  <a:gd name="connsiteY948" fmla="*/ 7947 h 10000"/>
                  <a:gd name="connsiteX949" fmla="*/ 7961 w 10000"/>
                  <a:gd name="connsiteY949" fmla="*/ 7931 h 10000"/>
                  <a:gd name="connsiteX950" fmla="*/ 7958 w 10000"/>
                  <a:gd name="connsiteY950" fmla="*/ 7898 h 10000"/>
                  <a:gd name="connsiteX951" fmla="*/ 7953 w 10000"/>
                  <a:gd name="connsiteY951" fmla="*/ 7856 h 10000"/>
                  <a:gd name="connsiteX952" fmla="*/ 7967 w 10000"/>
                  <a:gd name="connsiteY952" fmla="*/ 7837 h 10000"/>
                  <a:gd name="connsiteX953" fmla="*/ 7950 w 10000"/>
                  <a:gd name="connsiteY953" fmla="*/ 7824 h 10000"/>
                  <a:gd name="connsiteX954" fmla="*/ 7906 w 10000"/>
                  <a:gd name="connsiteY954" fmla="*/ 7814 h 10000"/>
                  <a:gd name="connsiteX955" fmla="*/ 7878 w 10000"/>
                  <a:gd name="connsiteY955" fmla="*/ 7814 h 10000"/>
                  <a:gd name="connsiteX956" fmla="*/ 7870 w 10000"/>
                  <a:gd name="connsiteY956" fmla="*/ 7795 h 10000"/>
                  <a:gd name="connsiteX957" fmla="*/ 7878 w 10000"/>
                  <a:gd name="connsiteY957" fmla="*/ 7778 h 10000"/>
                  <a:gd name="connsiteX958" fmla="*/ 7881 w 10000"/>
                  <a:gd name="connsiteY958" fmla="*/ 7775 h 10000"/>
                  <a:gd name="connsiteX959" fmla="*/ 7878 w 10000"/>
                  <a:gd name="connsiteY959" fmla="*/ 7743 h 10000"/>
                  <a:gd name="connsiteX960" fmla="*/ 7895 w 10000"/>
                  <a:gd name="connsiteY960" fmla="*/ 7733 h 10000"/>
                  <a:gd name="connsiteX961" fmla="*/ 7911 w 10000"/>
                  <a:gd name="connsiteY961" fmla="*/ 7710 h 10000"/>
                  <a:gd name="connsiteX962" fmla="*/ 7911 w 10000"/>
                  <a:gd name="connsiteY962" fmla="*/ 7665 h 10000"/>
                  <a:gd name="connsiteX963" fmla="*/ 7917 w 10000"/>
                  <a:gd name="connsiteY963" fmla="*/ 7600 h 10000"/>
                  <a:gd name="connsiteX964" fmla="*/ 7928 w 10000"/>
                  <a:gd name="connsiteY964" fmla="*/ 7581 h 10000"/>
                  <a:gd name="connsiteX965" fmla="*/ 7917 w 10000"/>
                  <a:gd name="connsiteY965" fmla="*/ 7474 h 10000"/>
                  <a:gd name="connsiteX966" fmla="*/ 7873 w 10000"/>
                  <a:gd name="connsiteY966" fmla="*/ 7335 h 10000"/>
                  <a:gd name="connsiteX967" fmla="*/ 7756 w 10000"/>
                  <a:gd name="connsiteY967" fmla="*/ 7050 h 10000"/>
                  <a:gd name="connsiteX968" fmla="*/ 7679 w 10000"/>
                  <a:gd name="connsiteY968" fmla="*/ 6839 h 10000"/>
                  <a:gd name="connsiteX969" fmla="*/ 7668 w 10000"/>
                  <a:gd name="connsiteY969" fmla="*/ 6823 h 10000"/>
                  <a:gd name="connsiteX970" fmla="*/ 7659 w 10000"/>
                  <a:gd name="connsiteY970" fmla="*/ 6768 h 10000"/>
                  <a:gd name="connsiteX971" fmla="*/ 7659 w 10000"/>
                  <a:gd name="connsiteY971" fmla="*/ 6739 h 10000"/>
                  <a:gd name="connsiteX972" fmla="*/ 7651 w 10000"/>
                  <a:gd name="connsiteY972" fmla="*/ 6713 h 10000"/>
                  <a:gd name="connsiteX973" fmla="*/ 7654 w 10000"/>
                  <a:gd name="connsiteY973" fmla="*/ 6684 h 10000"/>
                  <a:gd name="connsiteX974" fmla="*/ 7643 w 10000"/>
                  <a:gd name="connsiteY974" fmla="*/ 6626 h 10000"/>
                  <a:gd name="connsiteX975" fmla="*/ 7629 w 10000"/>
                  <a:gd name="connsiteY975" fmla="*/ 6600 h 10000"/>
                  <a:gd name="connsiteX976" fmla="*/ 7629 w 10000"/>
                  <a:gd name="connsiteY976" fmla="*/ 6580 h 10000"/>
                  <a:gd name="connsiteX977" fmla="*/ 7623 w 10000"/>
                  <a:gd name="connsiteY977" fmla="*/ 6541 h 10000"/>
                  <a:gd name="connsiteX978" fmla="*/ 7615 w 10000"/>
                  <a:gd name="connsiteY978" fmla="*/ 6522 h 10000"/>
                  <a:gd name="connsiteX979" fmla="*/ 7598 w 10000"/>
                  <a:gd name="connsiteY979" fmla="*/ 6509 h 10000"/>
                  <a:gd name="connsiteX980" fmla="*/ 7587 w 10000"/>
                  <a:gd name="connsiteY980" fmla="*/ 6493 h 10000"/>
                  <a:gd name="connsiteX981" fmla="*/ 7579 w 10000"/>
                  <a:gd name="connsiteY981" fmla="*/ 6464 h 10000"/>
                  <a:gd name="connsiteX982" fmla="*/ 7587 w 10000"/>
                  <a:gd name="connsiteY982" fmla="*/ 6438 h 10000"/>
                  <a:gd name="connsiteX983" fmla="*/ 7596 w 10000"/>
                  <a:gd name="connsiteY983" fmla="*/ 6425 h 10000"/>
                  <a:gd name="connsiteX984" fmla="*/ 7590 w 10000"/>
                  <a:gd name="connsiteY984" fmla="*/ 6396 h 10000"/>
                  <a:gd name="connsiteX985" fmla="*/ 7590 w 10000"/>
                  <a:gd name="connsiteY985" fmla="*/ 6373 h 10000"/>
                  <a:gd name="connsiteX986" fmla="*/ 7587 w 10000"/>
                  <a:gd name="connsiteY986" fmla="*/ 6354 h 10000"/>
                  <a:gd name="connsiteX987" fmla="*/ 7582 w 10000"/>
                  <a:gd name="connsiteY987" fmla="*/ 6344 h 10000"/>
                  <a:gd name="connsiteX988" fmla="*/ 7582 w 10000"/>
                  <a:gd name="connsiteY988" fmla="*/ 6324 h 10000"/>
                  <a:gd name="connsiteX989" fmla="*/ 7571 w 10000"/>
                  <a:gd name="connsiteY989" fmla="*/ 6302 h 10000"/>
                  <a:gd name="connsiteX990" fmla="*/ 7548 w 10000"/>
                  <a:gd name="connsiteY990" fmla="*/ 6256 h 10000"/>
                  <a:gd name="connsiteX991" fmla="*/ 7546 w 10000"/>
                  <a:gd name="connsiteY991" fmla="*/ 6218 h 10000"/>
                  <a:gd name="connsiteX992" fmla="*/ 7540 w 10000"/>
                  <a:gd name="connsiteY992" fmla="*/ 6159 h 10000"/>
                  <a:gd name="connsiteX993" fmla="*/ 7535 w 10000"/>
                  <a:gd name="connsiteY993" fmla="*/ 6114 h 10000"/>
                  <a:gd name="connsiteX994" fmla="*/ 7535 w 10000"/>
                  <a:gd name="connsiteY994" fmla="*/ 6088 h 10000"/>
                  <a:gd name="connsiteX995" fmla="*/ 7540 w 10000"/>
                  <a:gd name="connsiteY995" fmla="*/ 6049 h 10000"/>
                  <a:gd name="connsiteX996" fmla="*/ 7546 w 10000"/>
                  <a:gd name="connsiteY996" fmla="*/ 6004 h 10000"/>
                  <a:gd name="connsiteX997" fmla="*/ 7548 w 10000"/>
                  <a:gd name="connsiteY997" fmla="*/ 5965 h 10000"/>
                  <a:gd name="connsiteX998" fmla="*/ 7548 w 10000"/>
                  <a:gd name="connsiteY998" fmla="*/ 5946 h 10000"/>
                  <a:gd name="connsiteX999" fmla="*/ 7548 w 10000"/>
                  <a:gd name="connsiteY999" fmla="*/ 5933 h 10000"/>
                  <a:gd name="connsiteX1000" fmla="*/ 7548 w 10000"/>
                  <a:gd name="connsiteY1000" fmla="*/ 5910 h 10000"/>
                  <a:gd name="connsiteX1001" fmla="*/ 7548 w 10000"/>
                  <a:gd name="connsiteY1001" fmla="*/ 5897 h 10000"/>
                  <a:gd name="connsiteX1002" fmla="*/ 7546 w 10000"/>
                  <a:gd name="connsiteY1002" fmla="*/ 5871 h 10000"/>
                  <a:gd name="connsiteX1003" fmla="*/ 7535 w 10000"/>
                  <a:gd name="connsiteY1003" fmla="*/ 5839 h 10000"/>
                  <a:gd name="connsiteX1004" fmla="*/ 7524 w 10000"/>
                  <a:gd name="connsiteY1004" fmla="*/ 5797 h 10000"/>
                  <a:gd name="connsiteX1005" fmla="*/ 7518 w 10000"/>
                  <a:gd name="connsiteY1005" fmla="*/ 5767 h 10000"/>
                  <a:gd name="connsiteX1006" fmla="*/ 7515 w 10000"/>
                  <a:gd name="connsiteY1006" fmla="*/ 5745 h 10000"/>
                  <a:gd name="connsiteX1007" fmla="*/ 7501 w 10000"/>
                  <a:gd name="connsiteY1007" fmla="*/ 5683 h 10000"/>
                  <a:gd name="connsiteX1008" fmla="*/ 7490 w 10000"/>
                  <a:gd name="connsiteY1008" fmla="*/ 5631 h 10000"/>
                  <a:gd name="connsiteX1009" fmla="*/ 7482 w 10000"/>
                  <a:gd name="connsiteY1009" fmla="*/ 5593 h 10000"/>
                  <a:gd name="connsiteX1010" fmla="*/ 7476 w 10000"/>
                  <a:gd name="connsiteY1010" fmla="*/ 5570 h 10000"/>
                  <a:gd name="connsiteX1011" fmla="*/ 7476 w 10000"/>
                  <a:gd name="connsiteY1011" fmla="*/ 5528 h 10000"/>
                  <a:gd name="connsiteX1012" fmla="*/ 7482 w 10000"/>
                  <a:gd name="connsiteY1012" fmla="*/ 5502 h 10000"/>
                  <a:gd name="connsiteX1013" fmla="*/ 7490 w 10000"/>
                  <a:gd name="connsiteY1013" fmla="*/ 5489 h 10000"/>
                  <a:gd name="connsiteX1014" fmla="*/ 7499 w 10000"/>
                  <a:gd name="connsiteY1014" fmla="*/ 5479 h 10000"/>
                  <a:gd name="connsiteX1015" fmla="*/ 7493 w 10000"/>
                  <a:gd name="connsiteY1015" fmla="*/ 5427 h 10000"/>
                  <a:gd name="connsiteX1016" fmla="*/ 7501 w 10000"/>
                  <a:gd name="connsiteY1016" fmla="*/ 5415 h 10000"/>
                  <a:gd name="connsiteX1017" fmla="*/ 7510 w 10000"/>
                  <a:gd name="connsiteY1017" fmla="*/ 5398 h 10000"/>
                  <a:gd name="connsiteX1018" fmla="*/ 7515 w 10000"/>
                  <a:gd name="connsiteY1018" fmla="*/ 5379 h 10000"/>
                  <a:gd name="connsiteX1019" fmla="*/ 7526 w 10000"/>
                  <a:gd name="connsiteY1019" fmla="*/ 5366 h 10000"/>
                  <a:gd name="connsiteX1020" fmla="*/ 7518 w 10000"/>
                  <a:gd name="connsiteY1020" fmla="*/ 5350 h 10000"/>
                  <a:gd name="connsiteX1021" fmla="*/ 7518 w 10000"/>
                  <a:gd name="connsiteY1021" fmla="*/ 5330 h 10000"/>
                  <a:gd name="connsiteX1022" fmla="*/ 7526 w 10000"/>
                  <a:gd name="connsiteY1022" fmla="*/ 5311 h 10000"/>
                  <a:gd name="connsiteX1023" fmla="*/ 7540 w 10000"/>
                  <a:gd name="connsiteY1023" fmla="*/ 5291 h 10000"/>
                  <a:gd name="connsiteX1024" fmla="*/ 7540 w 10000"/>
                  <a:gd name="connsiteY1024" fmla="*/ 5266 h 10000"/>
                  <a:gd name="connsiteX1025" fmla="*/ 7540 w 10000"/>
                  <a:gd name="connsiteY1025" fmla="*/ 5256 h 10000"/>
                  <a:gd name="connsiteX1026" fmla="*/ 7524 w 10000"/>
                  <a:gd name="connsiteY1026" fmla="*/ 5233 h 10000"/>
                  <a:gd name="connsiteX1027" fmla="*/ 7515 w 10000"/>
                  <a:gd name="connsiteY1027" fmla="*/ 5217 h 10000"/>
                  <a:gd name="connsiteX1028" fmla="*/ 7490 w 10000"/>
                  <a:gd name="connsiteY1028" fmla="*/ 5178 h 10000"/>
                  <a:gd name="connsiteX1029" fmla="*/ 7474 w 10000"/>
                  <a:gd name="connsiteY1029" fmla="*/ 5162 h 10000"/>
                  <a:gd name="connsiteX1030" fmla="*/ 7457 w 10000"/>
                  <a:gd name="connsiteY1030" fmla="*/ 5120 h 10000"/>
                  <a:gd name="connsiteX1031" fmla="*/ 7421 w 10000"/>
                  <a:gd name="connsiteY1031" fmla="*/ 5087 h 10000"/>
                  <a:gd name="connsiteX1032" fmla="*/ 7380 w 10000"/>
                  <a:gd name="connsiteY1032" fmla="*/ 5068 h 10000"/>
                  <a:gd name="connsiteX1033" fmla="*/ 7355 w 10000"/>
                  <a:gd name="connsiteY1033" fmla="*/ 5058 h 10000"/>
                  <a:gd name="connsiteX1034" fmla="*/ 7332 w 10000"/>
                  <a:gd name="connsiteY1034" fmla="*/ 5049 h 10000"/>
                  <a:gd name="connsiteX1035" fmla="*/ 7305 w 10000"/>
                  <a:gd name="connsiteY1035" fmla="*/ 5016 h 10000"/>
                  <a:gd name="connsiteX1036" fmla="*/ 7305 w 10000"/>
                  <a:gd name="connsiteY1036" fmla="*/ 5000 h 10000"/>
                  <a:gd name="connsiteX1037" fmla="*/ 7296 w 10000"/>
                  <a:gd name="connsiteY1037" fmla="*/ 4971 h 10000"/>
                  <a:gd name="connsiteX1038" fmla="*/ 7288 w 10000"/>
                  <a:gd name="connsiteY1038" fmla="*/ 4945 h 10000"/>
                  <a:gd name="connsiteX1039" fmla="*/ 7280 w 10000"/>
                  <a:gd name="connsiteY1039" fmla="*/ 4916 h 10000"/>
                  <a:gd name="connsiteX1040" fmla="*/ 7291 w 10000"/>
                  <a:gd name="connsiteY1040" fmla="*/ 4887 h 10000"/>
                  <a:gd name="connsiteX1041" fmla="*/ 7291 w 10000"/>
                  <a:gd name="connsiteY1041" fmla="*/ 4858 h 10000"/>
                  <a:gd name="connsiteX1042" fmla="*/ 7271 w 10000"/>
                  <a:gd name="connsiteY1042" fmla="*/ 4819 h 10000"/>
                  <a:gd name="connsiteX1043" fmla="*/ 7255 w 10000"/>
                  <a:gd name="connsiteY1043" fmla="*/ 4828 h 10000"/>
                  <a:gd name="connsiteX1044" fmla="*/ 7235 w 10000"/>
                  <a:gd name="connsiteY1044" fmla="*/ 4841 h 10000"/>
                  <a:gd name="connsiteX1045" fmla="*/ 7216 w 10000"/>
                  <a:gd name="connsiteY1045" fmla="*/ 4867 h 10000"/>
                  <a:gd name="connsiteX1046" fmla="*/ 7191 w 10000"/>
                  <a:gd name="connsiteY1046" fmla="*/ 4870 h 10000"/>
                  <a:gd name="connsiteX1047" fmla="*/ 7155 w 10000"/>
                  <a:gd name="connsiteY1047" fmla="*/ 4887 h 10000"/>
                  <a:gd name="connsiteX1048" fmla="*/ 7122 w 10000"/>
                  <a:gd name="connsiteY1048" fmla="*/ 4893 h 10000"/>
                  <a:gd name="connsiteX1049" fmla="*/ 7105 w 10000"/>
                  <a:gd name="connsiteY1049" fmla="*/ 4896 h 10000"/>
                  <a:gd name="connsiteX1050" fmla="*/ 7094 w 10000"/>
                  <a:gd name="connsiteY1050" fmla="*/ 4916 h 10000"/>
                  <a:gd name="connsiteX1051" fmla="*/ 7080 w 10000"/>
                  <a:gd name="connsiteY1051" fmla="*/ 4903 h 10000"/>
                  <a:gd name="connsiteX1052" fmla="*/ 7072 w 10000"/>
                  <a:gd name="connsiteY1052" fmla="*/ 4851 h 10000"/>
                  <a:gd name="connsiteX1053" fmla="*/ 7042 w 10000"/>
                  <a:gd name="connsiteY1053" fmla="*/ 4819 h 10000"/>
                  <a:gd name="connsiteX1054" fmla="*/ 7030 w 10000"/>
                  <a:gd name="connsiteY1054" fmla="*/ 4780 h 10000"/>
                  <a:gd name="connsiteX1055" fmla="*/ 7039 w 10000"/>
                  <a:gd name="connsiteY1055" fmla="*/ 4757 h 10000"/>
                  <a:gd name="connsiteX1056" fmla="*/ 7047 w 10000"/>
                  <a:gd name="connsiteY1056" fmla="*/ 4744 h 10000"/>
                  <a:gd name="connsiteX1057" fmla="*/ 7022 w 10000"/>
                  <a:gd name="connsiteY1057" fmla="*/ 4725 h 10000"/>
                  <a:gd name="connsiteX1058" fmla="*/ 7000 w 10000"/>
                  <a:gd name="connsiteY1058" fmla="*/ 4715 h 10000"/>
                  <a:gd name="connsiteX1059" fmla="*/ 6975 w 10000"/>
                  <a:gd name="connsiteY1059" fmla="*/ 4709 h 10000"/>
                  <a:gd name="connsiteX1060" fmla="*/ 6945 w 10000"/>
                  <a:gd name="connsiteY1060" fmla="*/ 4696 h 10000"/>
                  <a:gd name="connsiteX1061" fmla="*/ 6953 w 10000"/>
                  <a:gd name="connsiteY1061" fmla="*/ 4679 h 10000"/>
                  <a:gd name="connsiteX1062" fmla="*/ 6961 w 10000"/>
                  <a:gd name="connsiteY1062" fmla="*/ 4660 h 10000"/>
                  <a:gd name="connsiteX1063" fmla="*/ 6983 w 10000"/>
                  <a:gd name="connsiteY1063" fmla="*/ 4644 h 10000"/>
                  <a:gd name="connsiteX1064" fmla="*/ 7014 w 10000"/>
                  <a:gd name="connsiteY1064" fmla="*/ 4634 h 10000"/>
                  <a:gd name="connsiteX1065" fmla="*/ 7025 w 10000"/>
                  <a:gd name="connsiteY1065" fmla="*/ 4615 h 10000"/>
                  <a:gd name="connsiteX1066" fmla="*/ 7047 w 10000"/>
                  <a:gd name="connsiteY1066" fmla="*/ 4582 h 10000"/>
                  <a:gd name="connsiteX1067" fmla="*/ 7069 w 10000"/>
                  <a:gd name="connsiteY1067" fmla="*/ 4563 h 10000"/>
                  <a:gd name="connsiteX1068" fmla="*/ 7078 w 10000"/>
                  <a:gd name="connsiteY1068" fmla="*/ 4553 h 10000"/>
                  <a:gd name="connsiteX1069" fmla="*/ 7097 w 10000"/>
                  <a:gd name="connsiteY1069" fmla="*/ 4527 h 10000"/>
                  <a:gd name="connsiteX1070" fmla="*/ 7122 w 10000"/>
                  <a:gd name="connsiteY1070" fmla="*/ 4517 h 10000"/>
                  <a:gd name="connsiteX1071" fmla="*/ 7139 w 10000"/>
                  <a:gd name="connsiteY1071" fmla="*/ 4488 h 10000"/>
                  <a:gd name="connsiteX1072" fmla="*/ 7147 w 10000"/>
                  <a:gd name="connsiteY1072" fmla="*/ 4459 h 10000"/>
                  <a:gd name="connsiteX1073" fmla="*/ 7161 w 10000"/>
                  <a:gd name="connsiteY1073" fmla="*/ 4440 h 10000"/>
                  <a:gd name="connsiteX1074" fmla="*/ 7177 w 10000"/>
                  <a:gd name="connsiteY1074" fmla="*/ 4430 h 10000"/>
                  <a:gd name="connsiteX1075" fmla="*/ 7202 w 10000"/>
                  <a:gd name="connsiteY1075" fmla="*/ 4407 h 10000"/>
                  <a:gd name="connsiteX1076" fmla="*/ 7224 w 10000"/>
                  <a:gd name="connsiteY1076" fmla="*/ 4417 h 10000"/>
                  <a:gd name="connsiteX1077" fmla="*/ 7241 w 10000"/>
                  <a:gd name="connsiteY1077" fmla="*/ 4404 h 10000"/>
                  <a:gd name="connsiteX1078" fmla="*/ 7263 w 10000"/>
                  <a:gd name="connsiteY1078" fmla="*/ 4398 h 10000"/>
                  <a:gd name="connsiteX1079" fmla="*/ 7283 w 10000"/>
                  <a:gd name="connsiteY1079" fmla="*/ 4424 h 10000"/>
                  <a:gd name="connsiteX1080" fmla="*/ 7305 w 10000"/>
                  <a:gd name="connsiteY1080" fmla="*/ 4433 h 10000"/>
                  <a:gd name="connsiteX1081" fmla="*/ 7332 w 10000"/>
                  <a:gd name="connsiteY1081" fmla="*/ 4443 h 10000"/>
                  <a:gd name="connsiteX1082" fmla="*/ 7380 w 10000"/>
                  <a:gd name="connsiteY1082" fmla="*/ 4398 h 10000"/>
                  <a:gd name="connsiteX1083" fmla="*/ 7404 w 10000"/>
                  <a:gd name="connsiteY1083" fmla="*/ 4378 h 10000"/>
                  <a:gd name="connsiteX1084" fmla="*/ 7418 w 10000"/>
                  <a:gd name="connsiteY1084" fmla="*/ 4369 h 10000"/>
                  <a:gd name="connsiteX1085" fmla="*/ 7443 w 10000"/>
                  <a:gd name="connsiteY1085" fmla="*/ 4356 h 10000"/>
                  <a:gd name="connsiteX1086" fmla="*/ 7460 w 10000"/>
                  <a:gd name="connsiteY1086" fmla="*/ 4385 h 10000"/>
                  <a:gd name="connsiteX1087" fmla="*/ 7460 w 10000"/>
                  <a:gd name="connsiteY1087" fmla="*/ 4404 h 10000"/>
                  <a:gd name="connsiteX1088" fmla="*/ 7499 w 10000"/>
                  <a:gd name="connsiteY1088" fmla="*/ 4417 h 10000"/>
                  <a:gd name="connsiteX1089" fmla="*/ 7515 w 10000"/>
                  <a:gd name="connsiteY1089" fmla="*/ 4414 h 10000"/>
                  <a:gd name="connsiteX1090" fmla="*/ 7565 w 10000"/>
                  <a:gd name="connsiteY1090" fmla="*/ 4385 h 10000"/>
                  <a:gd name="connsiteX1091" fmla="*/ 7579 w 10000"/>
                  <a:gd name="connsiteY1091" fmla="*/ 4346 h 10000"/>
                  <a:gd name="connsiteX1092" fmla="*/ 7582 w 10000"/>
                  <a:gd name="connsiteY1092" fmla="*/ 4317 h 10000"/>
                  <a:gd name="connsiteX1093" fmla="*/ 7590 w 10000"/>
                  <a:gd name="connsiteY1093" fmla="*/ 4301 h 10000"/>
                  <a:gd name="connsiteX1094" fmla="*/ 7612 w 10000"/>
                  <a:gd name="connsiteY1094" fmla="*/ 4271 h 10000"/>
                  <a:gd name="connsiteX1095" fmla="*/ 7623 w 10000"/>
                  <a:gd name="connsiteY1095" fmla="*/ 4262 h 10000"/>
                  <a:gd name="connsiteX1096" fmla="*/ 7634 w 10000"/>
                  <a:gd name="connsiteY1096" fmla="*/ 4245 h 10000"/>
                  <a:gd name="connsiteX1097" fmla="*/ 7645 w 10000"/>
                  <a:gd name="connsiteY1097" fmla="*/ 4265 h 10000"/>
                  <a:gd name="connsiteX1098" fmla="*/ 7670 w 10000"/>
                  <a:gd name="connsiteY1098" fmla="*/ 4284 h 10000"/>
                  <a:gd name="connsiteX1099" fmla="*/ 7701 w 10000"/>
                  <a:gd name="connsiteY1099" fmla="*/ 4275 h 10000"/>
                  <a:gd name="connsiteX1100" fmla="*/ 7717 w 10000"/>
                  <a:gd name="connsiteY1100" fmla="*/ 4275 h 10000"/>
                  <a:gd name="connsiteX1101" fmla="*/ 7740 w 10000"/>
                  <a:gd name="connsiteY1101" fmla="*/ 4284 h 10000"/>
                  <a:gd name="connsiteX1102" fmla="*/ 7767 w 10000"/>
                  <a:gd name="connsiteY1102" fmla="*/ 4284 h 10000"/>
                  <a:gd name="connsiteX1103" fmla="*/ 7895 w 10000"/>
                  <a:gd name="connsiteY1103" fmla="*/ 4207 h 10000"/>
                  <a:gd name="connsiteX1104" fmla="*/ 7895 w 10000"/>
                  <a:gd name="connsiteY1104" fmla="*/ 4187 h 10000"/>
                  <a:gd name="connsiteX1105" fmla="*/ 7895 w 10000"/>
                  <a:gd name="connsiteY1105" fmla="*/ 4171 h 10000"/>
                  <a:gd name="connsiteX1106" fmla="*/ 7903 w 10000"/>
                  <a:gd name="connsiteY1106" fmla="*/ 4148 h 10000"/>
                  <a:gd name="connsiteX1107" fmla="*/ 7917 w 10000"/>
                  <a:gd name="connsiteY1107" fmla="*/ 4158 h 10000"/>
                  <a:gd name="connsiteX1108" fmla="*/ 7967 w 10000"/>
                  <a:gd name="connsiteY1108" fmla="*/ 4203 h 10000"/>
                  <a:gd name="connsiteX1109" fmla="*/ 7994 w 10000"/>
                  <a:gd name="connsiteY1109" fmla="*/ 4203 h 10000"/>
                  <a:gd name="connsiteX1110" fmla="*/ 8064 w 10000"/>
                  <a:gd name="connsiteY1110" fmla="*/ 4242 h 10000"/>
                  <a:gd name="connsiteX1111" fmla="*/ 8083 w 10000"/>
                  <a:gd name="connsiteY1111" fmla="*/ 4245 h 10000"/>
                  <a:gd name="connsiteX1112" fmla="*/ 8105 w 10000"/>
                  <a:gd name="connsiteY1112" fmla="*/ 4226 h 10000"/>
                  <a:gd name="connsiteX1113" fmla="*/ 8136 w 10000"/>
                  <a:gd name="connsiteY1113" fmla="*/ 4187 h 10000"/>
                  <a:gd name="connsiteX1114" fmla="*/ 8161 w 10000"/>
                  <a:gd name="connsiteY1114" fmla="*/ 4168 h 10000"/>
                  <a:gd name="connsiteX1115" fmla="*/ 8172 w 10000"/>
                  <a:gd name="connsiteY1115" fmla="*/ 4161 h 10000"/>
                  <a:gd name="connsiteX1116" fmla="*/ 8208 w 10000"/>
                  <a:gd name="connsiteY1116" fmla="*/ 4168 h 10000"/>
                  <a:gd name="connsiteX1117" fmla="*/ 8235 w 10000"/>
                  <a:gd name="connsiteY1117" fmla="*/ 4168 h 10000"/>
                  <a:gd name="connsiteX1118" fmla="*/ 8258 w 10000"/>
                  <a:gd name="connsiteY1118" fmla="*/ 4152 h 10000"/>
                  <a:gd name="connsiteX1119" fmla="*/ 8283 w 10000"/>
                  <a:gd name="connsiteY1119" fmla="*/ 4152 h 10000"/>
                  <a:gd name="connsiteX1120" fmla="*/ 8299 w 10000"/>
                  <a:gd name="connsiteY1120" fmla="*/ 4132 h 10000"/>
                  <a:gd name="connsiteX1121" fmla="*/ 8316 w 10000"/>
                  <a:gd name="connsiteY1121" fmla="*/ 4113 h 10000"/>
                  <a:gd name="connsiteX1122" fmla="*/ 8330 w 10000"/>
                  <a:gd name="connsiteY1122" fmla="*/ 4084 h 10000"/>
                  <a:gd name="connsiteX1123" fmla="*/ 8341 w 10000"/>
                  <a:gd name="connsiteY1123" fmla="*/ 4058 h 10000"/>
                  <a:gd name="connsiteX1124" fmla="*/ 8349 w 10000"/>
                  <a:gd name="connsiteY1124" fmla="*/ 4064 h 10000"/>
                  <a:gd name="connsiteX1125" fmla="*/ 8366 w 10000"/>
                  <a:gd name="connsiteY1125" fmla="*/ 4067 h 10000"/>
                  <a:gd name="connsiteX1126" fmla="*/ 8374 w 10000"/>
                  <a:gd name="connsiteY1126" fmla="*/ 4084 h 10000"/>
                  <a:gd name="connsiteX1127" fmla="*/ 8402 w 10000"/>
                  <a:gd name="connsiteY1127" fmla="*/ 4054 h 10000"/>
                  <a:gd name="connsiteX1128" fmla="*/ 8427 w 10000"/>
                  <a:gd name="connsiteY1128" fmla="*/ 4028 h 10000"/>
                  <a:gd name="connsiteX1129" fmla="*/ 8438 w 10000"/>
                  <a:gd name="connsiteY1129" fmla="*/ 4025 h 10000"/>
                  <a:gd name="connsiteX1130" fmla="*/ 8468 w 10000"/>
                  <a:gd name="connsiteY1130" fmla="*/ 4006 h 10000"/>
                  <a:gd name="connsiteX1131" fmla="*/ 8485 w 10000"/>
                  <a:gd name="connsiteY1131" fmla="*/ 3999 h 10000"/>
                  <a:gd name="connsiteX1132" fmla="*/ 8493 w 10000"/>
                  <a:gd name="connsiteY1132" fmla="*/ 4025 h 10000"/>
                  <a:gd name="connsiteX1133" fmla="*/ 8515 w 10000"/>
                  <a:gd name="connsiteY1133" fmla="*/ 4028 h 10000"/>
                  <a:gd name="connsiteX1134" fmla="*/ 8543 w 10000"/>
                  <a:gd name="connsiteY1134" fmla="*/ 4009 h 10000"/>
                  <a:gd name="connsiteX1135" fmla="*/ 8551 w 10000"/>
                  <a:gd name="connsiteY1135" fmla="*/ 3990 h 10000"/>
                  <a:gd name="connsiteX1136" fmla="*/ 8582 w 10000"/>
                  <a:gd name="connsiteY1136" fmla="*/ 3977 h 10000"/>
                  <a:gd name="connsiteX1137" fmla="*/ 8596 w 10000"/>
                  <a:gd name="connsiteY1137" fmla="*/ 3977 h 10000"/>
                  <a:gd name="connsiteX1138" fmla="*/ 8607 w 10000"/>
                  <a:gd name="connsiteY1138" fmla="*/ 3980 h 10000"/>
                  <a:gd name="connsiteX1139" fmla="*/ 8645 w 10000"/>
                  <a:gd name="connsiteY1139" fmla="*/ 3970 h 10000"/>
                  <a:gd name="connsiteX1140" fmla="*/ 8654 w 10000"/>
                  <a:gd name="connsiteY1140" fmla="*/ 3951 h 10000"/>
                  <a:gd name="connsiteX1141" fmla="*/ 8670 w 10000"/>
                  <a:gd name="connsiteY1141" fmla="*/ 3935 h 10000"/>
                  <a:gd name="connsiteX1142" fmla="*/ 8695 w 10000"/>
                  <a:gd name="connsiteY1142" fmla="*/ 3935 h 10000"/>
                  <a:gd name="connsiteX1143" fmla="*/ 8704 w 10000"/>
                  <a:gd name="connsiteY1143" fmla="*/ 3951 h 10000"/>
                  <a:gd name="connsiteX1144" fmla="*/ 8717 w 10000"/>
                  <a:gd name="connsiteY1144" fmla="*/ 3964 h 10000"/>
                  <a:gd name="connsiteX1145" fmla="*/ 8751 w 10000"/>
                  <a:gd name="connsiteY1145" fmla="*/ 3951 h 10000"/>
                  <a:gd name="connsiteX1146" fmla="*/ 8776 w 10000"/>
                  <a:gd name="connsiteY1146" fmla="*/ 3935 h 10000"/>
                  <a:gd name="connsiteX1147" fmla="*/ 8798 w 10000"/>
                  <a:gd name="connsiteY1147" fmla="*/ 3925 h 10000"/>
                  <a:gd name="connsiteX1148" fmla="*/ 8806 w 10000"/>
                  <a:gd name="connsiteY1148" fmla="*/ 3892 h 10000"/>
                  <a:gd name="connsiteX1149" fmla="*/ 8814 w 10000"/>
                  <a:gd name="connsiteY1149" fmla="*/ 3876 h 10000"/>
                  <a:gd name="connsiteX1150" fmla="*/ 8839 w 10000"/>
                  <a:gd name="connsiteY1150" fmla="*/ 3873 h 10000"/>
                  <a:gd name="connsiteX1151" fmla="*/ 8842 w 10000"/>
                  <a:gd name="connsiteY1151" fmla="*/ 3876 h 10000"/>
                  <a:gd name="connsiteX1152" fmla="*/ 8856 w 10000"/>
                  <a:gd name="connsiteY1152" fmla="*/ 3863 h 10000"/>
                  <a:gd name="connsiteX1153" fmla="*/ 8856 w 10000"/>
                  <a:gd name="connsiteY1153" fmla="*/ 3841 h 10000"/>
                  <a:gd name="connsiteX1154" fmla="*/ 8870 w 10000"/>
                  <a:gd name="connsiteY1154" fmla="*/ 3821 h 10000"/>
                  <a:gd name="connsiteX1155" fmla="*/ 8903 w 10000"/>
                  <a:gd name="connsiteY1155" fmla="*/ 3802 h 10000"/>
                  <a:gd name="connsiteX1156" fmla="*/ 8914 w 10000"/>
                  <a:gd name="connsiteY1156" fmla="*/ 3782 h 10000"/>
                  <a:gd name="connsiteX1157" fmla="*/ 8939 w 10000"/>
                  <a:gd name="connsiteY1157" fmla="*/ 3782 h 10000"/>
                  <a:gd name="connsiteX1158" fmla="*/ 8961 w 10000"/>
                  <a:gd name="connsiteY1158" fmla="*/ 3779 h 10000"/>
                  <a:gd name="connsiteX1159" fmla="*/ 8983 w 10000"/>
                  <a:gd name="connsiteY1159" fmla="*/ 3760 h 10000"/>
                  <a:gd name="connsiteX1160" fmla="*/ 9003 w 10000"/>
                  <a:gd name="connsiteY1160" fmla="*/ 3763 h 10000"/>
                  <a:gd name="connsiteX1161" fmla="*/ 9019 w 10000"/>
                  <a:gd name="connsiteY1161" fmla="*/ 3779 h 10000"/>
                  <a:gd name="connsiteX1162" fmla="*/ 9050 w 10000"/>
                  <a:gd name="connsiteY1162" fmla="*/ 3812 h 10000"/>
                  <a:gd name="connsiteX1163" fmla="*/ 9080 w 10000"/>
                  <a:gd name="connsiteY1163" fmla="*/ 3831 h 10000"/>
                  <a:gd name="connsiteX1164" fmla="*/ 9097 w 10000"/>
                  <a:gd name="connsiteY1164" fmla="*/ 3867 h 10000"/>
                  <a:gd name="connsiteX1165" fmla="*/ 9114 w 10000"/>
                  <a:gd name="connsiteY1165" fmla="*/ 3902 h 10000"/>
                  <a:gd name="connsiteX1166" fmla="*/ 9122 w 10000"/>
                  <a:gd name="connsiteY1166" fmla="*/ 3935 h 10000"/>
                  <a:gd name="connsiteX1167" fmla="*/ 9125 w 10000"/>
                  <a:gd name="connsiteY1167" fmla="*/ 3964 h 10000"/>
                  <a:gd name="connsiteX1168" fmla="*/ 9130 w 10000"/>
                  <a:gd name="connsiteY1168" fmla="*/ 3999 h 10000"/>
                  <a:gd name="connsiteX1169" fmla="*/ 9130 w 10000"/>
                  <a:gd name="connsiteY1169" fmla="*/ 4054 h 10000"/>
                  <a:gd name="connsiteX1170" fmla="*/ 9155 w 10000"/>
                  <a:gd name="connsiteY1170" fmla="*/ 4093 h 10000"/>
                  <a:gd name="connsiteX1171" fmla="*/ 9169 w 10000"/>
                  <a:gd name="connsiteY1171" fmla="*/ 4090 h 10000"/>
                  <a:gd name="connsiteX1172" fmla="*/ 9211 w 10000"/>
                  <a:gd name="connsiteY1172" fmla="*/ 4077 h 10000"/>
                  <a:gd name="connsiteX1173" fmla="*/ 9244 w 10000"/>
                  <a:gd name="connsiteY1173" fmla="*/ 4077 h 10000"/>
                  <a:gd name="connsiteX1174" fmla="*/ 9252 w 10000"/>
                  <a:gd name="connsiteY1174" fmla="*/ 4103 h 10000"/>
                  <a:gd name="connsiteX1175" fmla="*/ 9258 w 10000"/>
                  <a:gd name="connsiteY1175" fmla="*/ 4148 h 10000"/>
                  <a:gd name="connsiteX1176" fmla="*/ 9269 w 10000"/>
                  <a:gd name="connsiteY1176" fmla="*/ 4158 h 10000"/>
                  <a:gd name="connsiteX1177" fmla="*/ 9294 w 10000"/>
                  <a:gd name="connsiteY1177" fmla="*/ 4158 h 10000"/>
                  <a:gd name="connsiteX1178" fmla="*/ 9319 w 10000"/>
                  <a:gd name="connsiteY1178" fmla="*/ 4168 h 10000"/>
                  <a:gd name="connsiteX1179" fmla="*/ 9346 w 10000"/>
                  <a:gd name="connsiteY1179" fmla="*/ 4190 h 10000"/>
                  <a:gd name="connsiteX1180" fmla="*/ 9357 w 10000"/>
                  <a:gd name="connsiteY1180" fmla="*/ 4168 h 10000"/>
                  <a:gd name="connsiteX1181" fmla="*/ 9371 w 10000"/>
                  <a:gd name="connsiteY1181" fmla="*/ 4132 h 10000"/>
                  <a:gd name="connsiteX1182" fmla="*/ 9391 w 10000"/>
                  <a:gd name="connsiteY1182" fmla="*/ 4113 h 10000"/>
                  <a:gd name="connsiteX1183" fmla="*/ 9407 w 10000"/>
                  <a:gd name="connsiteY1183" fmla="*/ 4103 h 10000"/>
                  <a:gd name="connsiteX1184" fmla="*/ 9435 w 10000"/>
                  <a:gd name="connsiteY1184" fmla="*/ 4100 h 10000"/>
                  <a:gd name="connsiteX1185" fmla="*/ 9460 w 10000"/>
                  <a:gd name="connsiteY1185" fmla="*/ 4084 h 10000"/>
                  <a:gd name="connsiteX1186" fmla="*/ 9485 w 10000"/>
                  <a:gd name="connsiteY1186" fmla="*/ 4067 h 10000"/>
                  <a:gd name="connsiteX1187" fmla="*/ 9496 w 10000"/>
                  <a:gd name="connsiteY1187" fmla="*/ 4054 h 10000"/>
                  <a:gd name="connsiteX1188" fmla="*/ 9526 w 10000"/>
                  <a:gd name="connsiteY1188" fmla="*/ 4048 h 10000"/>
                  <a:gd name="connsiteX1189" fmla="*/ 9557 w 10000"/>
                  <a:gd name="connsiteY1189" fmla="*/ 4038 h 10000"/>
                  <a:gd name="connsiteX1190" fmla="*/ 9584 w 10000"/>
                  <a:gd name="connsiteY1190" fmla="*/ 4019 h 10000"/>
                  <a:gd name="connsiteX1191" fmla="*/ 9623 w 10000"/>
                  <a:gd name="connsiteY1191" fmla="*/ 4016 h 10000"/>
                  <a:gd name="connsiteX1192" fmla="*/ 9648 w 10000"/>
                  <a:gd name="connsiteY1192" fmla="*/ 4009 h 10000"/>
                  <a:gd name="connsiteX1193" fmla="*/ 9673 w 10000"/>
                  <a:gd name="connsiteY1193" fmla="*/ 4019 h 10000"/>
                  <a:gd name="connsiteX1194" fmla="*/ 9712 w 10000"/>
                  <a:gd name="connsiteY1194" fmla="*/ 4038 h 10000"/>
                  <a:gd name="connsiteX1195" fmla="*/ 9742 w 10000"/>
                  <a:gd name="connsiteY1195" fmla="*/ 4074 h 10000"/>
                  <a:gd name="connsiteX1196" fmla="*/ 9776 w 10000"/>
                  <a:gd name="connsiteY1196" fmla="*/ 4093 h 10000"/>
                  <a:gd name="connsiteX1197" fmla="*/ 9814 w 10000"/>
                  <a:gd name="connsiteY1197" fmla="*/ 4109 h 10000"/>
                  <a:gd name="connsiteX1198" fmla="*/ 9859 w 10000"/>
                  <a:gd name="connsiteY1198" fmla="*/ 4119 h 10000"/>
                  <a:gd name="connsiteX1199" fmla="*/ 9898 w 10000"/>
                  <a:gd name="connsiteY1199" fmla="*/ 4122 h 10000"/>
                  <a:gd name="connsiteX1200" fmla="*/ 9931 w 10000"/>
                  <a:gd name="connsiteY1200" fmla="*/ 4109 h 10000"/>
                  <a:gd name="connsiteX1201" fmla="*/ 9956 w 10000"/>
                  <a:gd name="connsiteY1201" fmla="*/ 4100 h 10000"/>
                  <a:gd name="connsiteX1202" fmla="*/ 9981 w 10000"/>
                  <a:gd name="connsiteY1202" fmla="*/ 4067 h 10000"/>
                  <a:gd name="connsiteX1203" fmla="*/ 9994 w 10000"/>
                  <a:gd name="connsiteY1203" fmla="*/ 4035 h 10000"/>
                  <a:gd name="connsiteX1204" fmla="*/ 10000 w 10000"/>
                  <a:gd name="connsiteY1204" fmla="*/ 3996 h 10000"/>
                  <a:gd name="connsiteX1205" fmla="*/ 9994 w 10000"/>
                  <a:gd name="connsiteY1205" fmla="*/ 3941 h 10000"/>
                  <a:gd name="connsiteX1206" fmla="*/ 9986 w 10000"/>
                  <a:gd name="connsiteY1206" fmla="*/ 3905 h 10000"/>
                  <a:gd name="connsiteX1207" fmla="*/ 9981 w 10000"/>
                  <a:gd name="connsiteY1207" fmla="*/ 3857 h 10000"/>
                  <a:gd name="connsiteX1208" fmla="*/ 9989 w 10000"/>
                  <a:gd name="connsiteY1208" fmla="*/ 3837 h 10000"/>
                  <a:gd name="connsiteX1209" fmla="*/ 9989 w 10000"/>
                  <a:gd name="connsiteY1209" fmla="*/ 3812 h 10000"/>
                  <a:gd name="connsiteX1210" fmla="*/ 9981 w 10000"/>
                  <a:gd name="connsiteY1210" fmla="*/ 3792 h 10000"/>
                  <a:gd name="connsiteX1211" fmla="*/ 9970 w 10000"/>
                  <a:gd name="connsiteY1211" fmla="*/ 3763 h 10000"/>
                  <a:gd name="connsiteX1212" fmla="*/ 9945 w 10000"/>
                  <a:gd name="connsiteY1212" fmla="*/ 3705 h 10000"/>
                  <a:gd name="connsiteX1213" fmla="*/ 9931 w 10000"/>
                  <a:gd name="connsiteY1213" fmla="*/ 3659 h 10000"/>
                  <a:gd name="connsiteX1214" fmla="*/ 9903 w 10000"/>
                  <a:gd name="connsiteY1214" fmla="*/ 3640 h 10000"/>
                  <a:gd name="connsiteX1215" fmla="*/ 9881 w 10000"/>
                  <a:gd name="connsiteY1215" fmla="*/ 3620 h 10000"/>
                  <a:gd name="connsiteX1216" fmla="*/ 9856 w 10000"/>
                  <a:gd name="connsiteY1216" fmla="*/ 3595 h 10000"/>
                  <a:gd name="connsiteX1217" fmla="*/ 9817 w 10000"/>
                  <a:gd name="connsiteY1217" fmla="*/ 3562 h 10000"/>
                  <a:gd name="connsiteX1218" fmla="*/ 9795 w 10000"/>
                  <a:gd name="connsiteY1218" fmla="*/ 3546 h 10000"/>
                  <a:gd name="connsiteX1219" fmla="*/ 9778 w 10000"/>
                  <a:gd name="connsiteY1219" fmla="*/ 3527 h 10000"/>
                  <a:gd name="connsiteX1220" fmla="*/ 9745 w 10000"/>
                  <a:gd name="connsiteY1220" fmla="*/ 3501 h 10000"/>
                  <a:gd name="connsiteX1221" fmla="*/ 9726 w 10000"/>
                  <a:gd name="connsiteY1221" fmla="*/ 3488 h 10000"/>
                  <a:gd name="connsiteX1222" fmla="*/ 9704 w 10000"/>
                  <a:gd name="connsiteY1222" fmla="*/ 3472 h 10000"/>
                  <a:gd name="connsiteX1223" fmla="*/ 9695 w 10000"/>
                  <a:gd name="connsiteY1223" fmla="*/ 3468 h 10000"/>
                  <a:gd name="connsiteX1224" fmla="*/ 9690 w 10000"/>
                  <a:gd name="connsiteY1224" fmla="*/ 3459 h 10000"/>
                  <a:gd name="connsiteX1225" fmla="*/ 9673 w 10000"/>
                  <a:gd name="connsiteY1225" fmla="*/ 3449 h 10000"/>
                  <a:gd name="connsiteX1226" fmla="*/ 9665 w 10000"/>
                  <a:gd name="connsiteY1226" fmla="*/ 3442 h 10000"/>
                  <a:gd name="connsiteX1227" fmla="*/ 9654 w 10000"/>
                  <a:gd name="connsiteY1227" fmla="*/ 3449 h 10000"/>
                  <a:gd name="connsiteX1228" fmla="*/ 9521 w 10000"/>
                  <a:gd name="connsiteY1228" fmla="*/ 3394 h 10000"/>
                  <a:gd name="connsiteX1229" fmla="*/ 9510 w 10000"/>
                  <a:gd name="connsiteY1229" fmla="*/ 3368 h 10000"/>
                  <a:gd name="connsiteX1230" fmla="*/ 9496 w 10000"/>
                  <a:gd name="connsiteY1230" fmla="*/ 3287 h 10000"/>
                  <a:gd name="connsiteX1231" fmla="*/ 9488 w 10000"/>
                  <a:gd name="connsiteY1231" fmla="*/ 3216 h 10000"/>
                  <a:gd name="connsiteX1232" fmla="*/ 9493 w 10000"/>
                  <a:gd name="connsiteY1232" fmla="*/ 3174 h 10000"/>
                  <a:gd name="connsiteX1233" fmla="*/ 9501 w 10000"/>
                  <a:gd name="connsiteY1233" fmla="*/ 3128 h 10000"/>
                  <a:gd name="connsiteX1234" fmla="*/ 9488 w 10000"/>
                  <a:gd name="connsiteY1234" fmla="*/ 3025 h 10000"/>
                  <a:gd name="connsiteX1235" fmla="*/ 9446 w 10000"/>
                  <a:gd name="connsiteY1235" fmla="*/ 2931 h 10000"/>
                  <a:gd name="connsiteX1236" fmla="*/ 9382 w 10000"/>
                  <a:gd name="connsiteY1236" fmla="*/ 2837 h 10000"/>
                  <a:gd name="connsiteX1237" fmla="*/ 9316 w 10000"/>
                  <a:gd name="connsiteY1237" fmla="*/ 2753 h 10000"/>
                  <a:gd name="connsiteX1238" fmla="*/ 9294 w 10000"/>
                  <a:gd name="connsiteY1238" fmla="*/ 2655 h 10000"/>
                  <a:gd name="connsiteX1239" fmla="*/ 9213 w 10000"/>
                  <a:gd name="connsiteY1239" fmla="*/ 2328 h 10000"/>
                  <a:gd name="connsiteX1240" fmla="*/ 9172 w 10000"/>
                  <a:gd name="connsiteY1240" fmla="*/ 2286 h 10000"/>
                  <a:gd name="connsiteX1241" fmla="*/ 9019 w 10000"/>
                  <a:gd name="connsiteY1241" fmla="*/ 2082 h 10000"/>
                  <a:gd name="connsiteX1242" fmla="*/ 8906 w 10000"/>
                  <a:gd name="connsiteY1242" fmla="*/ 1946 h 10000"/>
                  <a:gd name="connsiteX1243" fmla="*/ 8801 w 10000"/>
                  <a:gd name="connsiteY1243" fmla="*/ 1778 h 10000"/>
                  <a:gd name="connsiteX1244" fmla="*/ 8806 w 10000"/>
                  <a:gd name="connsiteY1244" fmla="*/ 1713 h 10000"/>
                  <a:gd name="connsiteX1245" fmla="*/ 8809 w 10000"/>
                  <a:gd name="connsiteY1245" fmla="*/ 1703 h 10000"/>
                  <a:gd name="connsiteX1246" fmla="*/ 8817 w 10000"/>
                  <a:gd name="connsiteY1246" fmla="*/ 1713 h 10000"/>
                  <a:gd name="connsiteX1247" fmla="*/ 8834 w 10000"/>
                  <a:gd name="connsiteY1247" fmla="*/ 1729 h 10000"/>
                  <a:gd name="connsiteX1248" fmla="*/ 8839 w 10000"/>
                  <a:gd name="connsiteY1248" fmla="*/ 1729 h 10000"/>
                  <a:gd name="connsiteX1249" fmla="*/ 8848 w 10000"/>
                  <a:gd name="connsiteY1249" fmla="*/ 1723 h 10000"/>
                  <a:gd name="connsiteX1250" fmla="*/ 8850 w 10000"/>
                  <a:gd name="connsiteY1250" fmla="*/ 1703 h 10000"/>
                  <a:gd name="connsiteX1251" fmla="*/ 8850 w 10000"/>
                  <a:gd name="connsiteY1251" fmla="*/ 1684 h 10000"/>
                  <a:gd name="connsiteX1252" fmla="*/ 8850 w 10000"/>
                  <a:gd name="connsiteY1252" fmla="*/ 1648 h 10000"/>
                  <a:gd name="connsiteX1253" fmla="*/ 8881 w 10000"/>
                  <a:gd name="connsiteY1253" fmla="*/ 1571 h 10000"/>
                  <a:gd name="connsiteX1254" fmla="*/ 8895 w 10000"/>
                  <a:gd name="connsiteY1254" fmla="*/ 1541 h 10000"/>
                  <a:gd name="connsiteX1255" fmla="*/ 8895 w 10000"/>
                  <a:gd name="connsiteY1255" fmla="*/ 1525 h 10000"/>
                  <a:gd name="connsiteX1256" fmla="*/ 8881 w 10000"/>
                  <a:gd name="connsiteY1256" fmla="*/ 1516 h 10000"/>
                  <a:gd name="connsiteX1257" fmla="*/ 8864 w 10000"/>
                  <a:gd name="connsiteY1257" fmla="*/ 1522 h 10000"/>
                  <a:gd name="connsiteX1258" fmla="*/ 8850 w 10000"/>
                  <a:gd name="connsiteY1258" fmla="*/ 1535 h 10000"/>
                  <a:gd name="connsiteX1259" fmla="*/ 8834 w 10000"/>
                  <a:gd name="connsiteY1259" fmla="*/ 1571 h 10000"/>
                  <a:gd name="connsiteX1260" fmla="*/ 8825 w 10000"/>
                  <a:gd name="connsiteY1260" fmla="*/ 1587 h 10000"/>
                  <a:gd name="connsiteX1261" fmla="*/ 8776 w 10000"/>
                  <a:gd name="connsiteY1261" fmla="*/ 1571 h 10000"/>
                  <a:gd name="connsiteX1262" fmla="*/ 8745 w 10000"/>
                  <a:gd name="connsiteY1262" fmla="*/ 1580 h 10000"/>
                  <a:gd name="connsiteX1263" fmla="*/ 8720 w 10000"/>
                  <a:gd name="connsiteY1263" fmla="*/ 1587 h 10000"/>
                  <a:gd name="connsiteX1264" fmla="*/ 8709 w 10000"/>
                  <a:gd name="connsiteY1264" fmla="*/ 1609 h 10000"/>
                  <a:gd name="connsiteX1265" fmla="*/ 8693 w 10000"/>
                  <a:gd name="connsiteY1265" fmla="*/ 1616 h 10000"/>
                  <a:gd name="connsiteX1266" fmla="*/ 8684 w 10000"/>
                  <a:gd name="connsiteY1266" fmla="*/ 1639 h 10000"/>
                  <a:gd name="connsiteX1267" fmla="*/ 8684 w 10000"/>
                  <a:gd name="connsiteY1267" fmla="*/ 1658 h 10000"/>
                  <a:gd name="connsiteX1268" fmla="*/ 8665 w 10000"/>
                  <a:gd name="connsiteY1268" fmla="*/ 1655 h 10000"/>
                  <a:gd name="connsiteX1269" fmla="*/ 8665 w 10000"/>
                  <a:gd name="connsiteY1269" fmla="*/ 1645 h 10000"/>
                  <a:gd name="connsiteX1270" fmla="*/ 8665 w 10000"/>
                  <a:gd name="connsiteY1270" fmla="*/ 1626 h 10000"/>
                  <a:gd name="connsiteX1271" fmla="*/ 8676 w 10000"/>
                  <a:gd name="connsiteY1271" fmla="*/ 1609 h 10000"/>
                  <a:gd name="connsiteX1272" fmla="*/ 8679 w 10000"/>
                  <a:gd name="connsiteY1272" fmla="*/ 1597 h 10000"/>
                  <a:gd name="connsiteX1273" fmla="*/ 8687 w 10000"/>
                  <a:gd name="connsiteY1273" fmla="*/ 1577 h 10000"/>
                  <a:gd name="connsiteX1274" fmla="*/ 8695 w 10000"/>
                  <a:gd name="connsiteY1274" fmla="*/ 1554 h 10000"/>
                  <a:gd name="connsiteX1275" fmla="*/ 8709 w 10000"/>
                  <a:gd name="connsiteY1275" fmla="*/ 1532 h 10000"/>
                  <a:gd name="connsiteX1276" fmla="*/ 8704 w 10000"/>
                  <a:gd name="connsiteY1276" fmla="*/ 1512 h 10000"/>
                  <a:gd name="connsiteX1277" fmla="*/ 8695 w 10000"/>
                  <a:gd name="connsiteY1277" fmla="*/ 1503 h 10000"/>
                  <a:gd name="connsiteX1278" fmla="*/ 8684 w 10000"/>
                  <a:gd name="connsiteY1278" fmla="*/ 1503 h 10000"/>
                  <a:gd name="connsiteX1279" fmla="*/ 8670 w 10000"/>
                  <a:gd name="connsiteY1279" fmla="*/ 1525 h 10000"/>
                  <a:gd name="connsiteX1280" fmla="*/ 8665 w 10000"/>
                  <a:gd name="connsiteY1280" fmla="*/ 1545 h 10000"/>
                  <a:gd name="connsiteX1281" fmla="*/ 8654 w 10000"/>
                  <a:gd name="connsiteY1281" fmla="*/ 1567 h 10000"/>
                  <a:gd name="connsiteX1282" fmla="*/ 8648 w 10000"/>
                  <a:gd name="connsiteY1282" fmla="*/ 1587 h 10000"/>
                  <a:gd name="connsiteX1283" fmla="*/ 8640 w 10000"/>
                  <a:gd name="connsiteY1283" fmla="*/ 1629 h 10000"/>
                  <a:gd name="connsiteX1284" fmla="*/ 8620 w 10000"/>
                  <a:gd name="connsiteY1284" fmla="*/ 1635 h 10000"/>
                  <a:gd name="connsiteX1285" fmla="*/ 8612 w 10000"/>
                  <a:gd name="connsiteY1285" fmla="*/ 1635 h 10000"/>
                  <a:gd name="connsiteX1286" fmla="*/ 8604 w 10000"/>
                  <a:gd name="connsiteY1286" fmla="*/ 1626 h 10000"/>
                  <a:gd name="connsiteX1287" fmla="*/ 8596 w 10000"/>
                  <a:gd name="connsiteY1287" fmla="*/ 1616 h 10000"/>
                  <a:gd name="connsiteX1288" fmla="*/ 8596 w 10000"/>
                  <a:gd name="connsiteY1288" fmla="*/ 1580 h 10000"/>
                  <a:gd name="connsiteX1289" fmla="*/ 8587 w 10000"/>
                  <a:gd name="connsiteY1289" fmla="*/ 1545 h 10000"/>
                  <a:gd name="connsiteX1290" fmla="*/ 8565 w 10000"/>
                  <a:gd name="connsiteY1290" fmla="*/ 1516 h 10000"/>
                  <a:gd name="connsiteX1291" fmla="*/ 8543 w 10000"/>
                  <a:gd name="connsiteY1291" fmla="*/ 1512 h 10000"/>
                  <a:gd name="connsiteX1292" fmla="*/ 8518 w 10000"/>
                  <a:gd name="connsiteY1292" fmla="*/ 1532 h 10000"/>
                  <a:gd name="connsiteX1293" fmla="*/ 8476 w 10000"/>
                  <a:gd name="connsiteY1293" fmla="*/ 1567 h 10000"/>
                  <a:gd name="connsiteX1294" fmla="*/ 8454 w 10000"/>
                  <a:gd name="connsiteY1294" fmla="*/ 1551 h 10000"/>
                  <a:gd name="connsiteX1295" fmla="*/ 8402 w 10000"/>
                  <a:gd name="connsiteY1295" fmla="*/ 1493 h 10000"/>
                  <a:gd name="connsiteX1296" fmla="*/ 8371 w 10000"/>
                  <a:gd name="connsiteY1296" fmla="*/ 1428 h 10000"/>
                  <a:gd name="connsiteX1297" fmla="*/ 8072 w 10000"/>
                  <a:gd name="connsiteY1297" fmla="*/ 1422 h 10000"/>
                  <a:gd name="connsiteX1298" fmla="*/ 7823 w 10000"/>
                  <a:gd name="connsiteY1298" fmla="*/ 1279 h 10000"/>
                  <a:gd name="connsiteX1299" fmla="*/ 7587 w 10000"/>
                  <a:gd name="connsiteY1299" fmla="*/ 1133 h 10000"/>
                  <a:gd name="connsiteX1300" fmla="*/ 7526 w 10000"/>
                  <a:gd name="connsiteY1300" fmla="*/ 1098 h 10000"/>
                  <a:gd name="connsiteX1301" fmla="*/ 7346 w 10000"/>
                  <a:gd name="connsiteY1301" fmla="*/ 991 h 10000"/>
                  <a:gd name="connsiteX1302" fmla="*/ 7321 w 10000"/>
                  <a:gd name="connsiteY1302" fmla="*/ 959 h 10000"/>
                  <a:gd name="connsiteX1303" fmla="*/ 7307 w 10000"/>
                  <a:gd name="connsiteY1303" fmla="*/ 871 h 10000"/>
                  <a:gd name="connsiteX1304" fmla="*/ 7224 w 10000"/>
                  <a:gd name="connsiteY1304" fmla="*/ 816 h 10000"/>
                  <a:gd name="connsiteX1305" fmla="*/ 7147 w 10000"/>
                  <a:gd name="connsiteY1305" fmla="*/ 787 h 10000"/>
                  <a:gd name="connsiteX1306" fmla="*/ 7080 w 10000"/>
                  <a:gd name="connsiteY1306" fmla="*/ 742 h 10000"/>
                  <a:gd name="connsiteX1307" fmla="*/ 7069 w 10000"/>
                  <a:gd name="connsiteY1307" fmla="*/ 767 h 10000"/>
                  <a:gd name="connsiteX1308" fmla="*/ 7033 w 10000"/>
                  <a:gd name="connsiteY1308" fmla="*/ 787 h 10000"/>
                  <a:gd name="connsiteX1309" fmla="*/ 6820 w 10000"/>
                  <a:gd name="connsiteY1309" fmla="*/ 878 h 10000"/>
                  <a:gd name="connsiteX1310" fmla="*/ 6726 w 10000"/>
                  <a:gd name="connsiteY1310" fmla="*/ 897 h 10000"/>
                  <a:gd name="connsiteX1311" fmla="*/ 6626 w 10000"/>
                  <a:gd name="connsiteY1311" fmla="*/ 955 h 10000"/>
                  <a:gd name="connsiteX1312" fmla="*/ 6582 w 10000"/>
                  <a:gd name="connsiteY1312" fmla="*/ 946 h 10000"/>
                  <a:gd name="connsiteX1313" fmla="*/ 6571 w 10000"/>
                  <a:gd name="connsiteY1313" fmla="*/ 955 h 10000"/>
                  <a:gd name="connsiteX1314" fmla="*/ 6507 w 10000"/>
                  <a:gd name="connsiteY1314" fmla="*/ 975 h 10000"/>
                  <a:gd name="connsiteX1315" fmla="*/ 6485 w 10000"/>
                  <a:gd name="connsiteY1315" fmla="*/ 975 h 10000"/>
                  <a:gd name="connsiteX1316" fmla="*/ 6476 w 10000"/>
                  <a:gd name="connsiteY1316" fmla="*/ 965 h 10000"/>
                  <a:gd name="connsiteX1317" fmla="*/ 6474 w 10000"/>
                  <a:gd name="connsiteY1317" fmla="*/ 936 h 10000"/>
                  <a:gd name="connsiteX1318" fmla="*/ 6452 w 10000"/>
                  <a:gd name="connsiteY1318" fmla="*/ 887 h 10000"/>
                  <a:gd name="connsiteX1319" fmla="*/ 6352 w 10000"/>
                  <a:gd name="connsiteY1319" fmla="*/ 767 h 10000"/>
                  <a:gd name="connsiteX1320" fmla="*/ 6313 w 10000"/>
                  <a:gd name="connsiteY1320" fmla="*/ 732 h 10000"/>
                  <a:gd name="connsiteX1321" fmla="*/ 6296 w 10000"/>
                  <a:gd name="connsiteY1321" fmla="*/ 690 h 10000"/>
                  <a:gd name="connsiteX1322" fmla="*/ 6271 w 10000"/>
                  <a:gd name="connsiteY1322" fmla="*/ 664 h 10000"/>
                  <a:gd name="connsiteX1323" fmla="*/ 6266 w 10000"/>
                  <a:gd name="connsiteY1323" fmla="*/ 654 h 10000"/>
                  <a:gd name="connsiteX1324" fmla="*/ 6111 w 10000"/>
                  <a:gd name="connsiteY1324" fmla="*/ 398 h 10000"/>
                  <a:gd name="connsiteX1325" fmla="*/ 5903 w 10000"/>
                  <a:gd name="connsiteY1325" fmla="*/ 408 h 10000"/>
                  <a:gd name="connsiteX1326" fmla="*/ 5837 w 10000"/>
                  <a:gd name="connsiteY1326" fmla="*/ 427 h 10000"/>
                  <a:gd name="connsiteX1327" fmla="*/ 5756 w 10000"/>
                  <a:gd name="connsiteY1327" fmla="*/ 453 h 10000"/>
                  <a:gd name="connsiteX1328" fmla="*/ 5681 w 10000"/>
                  <a:gd name="connsiteY1328" fmla="*/ 453 h 10000"/>
                  <a:gd name="connsiteX1329" fmla="*/ 5609 w 10000"/>
                  <a:gd name="connsiteY1329" fmla="*/ 447 h 10000"/>
                  <a:gd name="connsiteX1330" fmla="*/ 5554 w 10000"/>
                  <a:gd name="connsiteY1330" fmla="*/ 304 h 10000"/>
                  <a:gd name="connsiteX1331" fmla="*/ 5529 w 10000"/>
                  <a:gd name="connsiteY1331" fmla="*/ 301 h 10000"/>
                  <a:gd name="connsiteX1332" fmla="*/ 5393 w 10000"/>
                  <a:gd name="connsiteY1332" fmla="*/ 256 h 10000"/>
                  <a:gd name="connsiteX1333" fmla="*/ 5366 w 10000"/>
                  <a:gd name="connsiteY1333" fmla="*/ 220 h 10000"/>
                  <a:gd name="connsiteX1334" fmla="*/ 5249 w 10000"/>
                  <a:gd name="connsiteY1334" fmla="*/ 155 h 10000"/>
                  <a:gd name="connsiteX1335" fmla="*/ 5141 w 10000"/>
                  <a:gd name="connsiteY1335" fmla="*/ 52 h 10000"/>
                  <a:gd name="connsiteX1336" fmla="*/ 5116 w 10000"/>
                  <a:gd name="connsiteY1336" fmla="*/ 3 h 10000"/>
                  <a:gd name="connsiteX1337" fmla="*/ 5061 w 10000"/>
                  <a:gd name="connsiteY1337" fmla="*/ 0 h 10000"/>
                  <a:gd name="connsiteX1338" fmla="*/ 5036 w 10000"/>
                  <a:gd name="connsiteY1338" fmla="*/ 32 h 10000"/>
                  <a:gd name="connsiteX1339" fmla="*/ 4942 w 10000"/>
                  <a:gd name="connsiteY1339" fmla="*/ 133 h 10000"/>
                  <a:gd name="connsiteX1340" fmla="*/ 4900 w 10000"/>
                  <a:gd name="connsiteY1340" fmla="*/ 217 h 10000"/>
                  <a:gd name="connsiteX1341" fmla="*/ 4861 w 10000"/>
                  <a:gd name="connsiteY1341" fmla="*/ 198 h 10000"/>
                  <a:gd name="connsiteX1342" fmla="*/ 4795 w 10000"/>
                  <a:gd name="connsiteY1342" fmla="*/ 68 h 10000"/>
                  <a:gd name="connsiteX1343" fmla="*/ 4778 w 10000"/>
                  <a:gd name="connsiteY1343" fmla="*/ 62 h 10000"/>
                  <a:gd name="connsiteX1344" fmla="*/ 4765 w 10000"/>
                  <a:gd name="connsiteY1344" fmla="*/ 62 h 10000"/>
                  <a:gd name="connsiteX1345" fmla="*/ 4748 w 10000"/>
                  <a:gd name="connsiteY1345" fmla="*/ 68 h 10000"/>
                  <a:gd name="connsiteX1346" fmla="*/ 4673 w 10000"/>
                  <a:gd name="connsiteY1346" fmla="*/ 136 h 10000"/>
                  <a:gd name="connsiteX1347" fmla="*/ 4632 w 10000"/>
                  <a:gd name="connsiteY1347" fmla="*/ 201 h 10000"/>
                  <a:gd name="connsiteX1348" fmla="*/ 4623 w 10000"/>
                  <a:gd name="connsiteY1348" fmla="*/ 210 h 10000"/>
                  <a:gd name="connsiteX1349" fmla="*/ 4579 w 10000"/>
                  <a:gd name="connsiteY1349" fmla="*/ 220 h 10000"/>
                  <a:gd name="connsiteX1350" fmla="*/ 4479 w 10000"/>
                  <a:gd name="connsiteY1350" fmla="*/ 198 h 10000"/>
                  <a:gd name="connsiteX1351" fmla="*/ 4402 w 10000"/>
                  <a:gd name="connsiteY1351" fmla="*/ 165 h 10000"/>
                  <a:gd name="connsiteX1352" fmla="*/ 4374 w 10000"/>
                  <a:gd name="connsiteY1352" fmla="*/ 165 h 10000"/>
                  <a:gd name="connsiteX1353" fmla="*/ 4335 w 10000"/>
                  <a:gd name="connsiteY1353" fmla="*/ 172 h 10000"/>
                  <a:gd name="connsiteX1354" fmla="*/ 4302 w 10000"/>
                  <a:gd name="connsiteY1354" fmla="*/ 188 h 10000"/>
                  <a:gd name="connsiteX1355" fmla="*/ 4271 w 10000"/>
                  <a:gd name="connsiteY1355" fmla="*/ 220 h 10000"/>
                  <a:gd name="connsiteX1356" fmla="*/ 4238 w 10000"/>
                  <a:gd name="connsiteY1356" fmla="*/ 240 h 10000"/>
                  <a:gd name="connsiteX1357" fmla="*/ 4324 w 10000"/>
                  <a:gd name="connsiteY1357" fmla="*/ 1289 h 10000"/>
                  <a:gd name="connsiteX1358" fmla="*/ 4297 w 10000"/>
                  <a:gd name="connsiteY1358" fmla="*/ 7345 h 10000"/>
                  <a:gd name="connsiteX1359" fmla="*/ 4236 w 10000"/>
                  <a:gd name="connsiteY1359" fmla="*/ 6832 h 10000"/>
                  <a:gd name="connsiteX1360" fmla="*/ 3946 w 10000"/>
                  <a:gd name="connsiteY1360" fmla="*/ 6675 h 10000"/>
                  <a:gd name="connsiteX1361" fmla="*/ 3687 w 10000"/>
                  <a:gd name="connsiteY1361" fmla="*/ 7730 h 10000"/>
                  <a:gd name="connsiteX1362" fmla="*/ 3690 w 10000"/>
                  <a:gd name="connsiteY1362" fmla="*/ 7730 h 10000"/>
                  <a:gd name="connsiteX1363" fmla="*/ 3704 w 10000"/>
                  <a:gd name="connsiteY1363" fmla="*/ 7740 h 10000"/>
                  <a:gd name="connsiteX1364" fmla="*/ 3712 w 10000"/>
                  <a:gd name="connsiteY1364" fmla="*/ 7743 h 10000"/>
                  <a:gd name="connsiteX1365" fmla="*/ 3723 w 10000"/>
                  <a:gd name="connsiteY1365" fmla="*/ 7749 h 10000"/>
                  <a:gd name="connsiteX1366" fmla="*/ 3729 w 10000"/>
                  <a:gd name="connsiteY1366" fmla="*/ 7749 h 10000"/>
                  <a:gd name="connsiteX1367" fmla="*/ 3729 w 10000"/>
                  <a:gd name="connsiteY1367" fmla="*/ 7743 h 10000"/>
                  <a:gd name="connsiteX1368" fmla="*/ 3745 w 10000"/>
                  <a:gd name="connsiteY1368" fmla="*/ 7740 h 10000"/>
                  <a:gd name="connsiteX1369" fmla="*/ 3753 w 10000"/>
                  <a:gd name="connsiteY1369" fmla="*/ 7730 h 10000"/>
                  <a:gd name="connsiteX1370" fmla="*/ 3762 w 10000"/>
                  <a:gd name="connsiteY1370" fmla="*/ 7720 h 10000"/>
                  <a:gd name="connsiteX1371" fmla="*/ 3776 w 10000"/>
                  <a:gd name="connsiteY1371" fmla="*/ 7710 h 10000"/>
                  <a:gd name="connsiteX1372" fmla="*/ 3784 w 10000"/>
                  <a:gd name="connsiteY1372" fmla="*/ 7701 h 10000"/>
                  <a:gd name="connsiteX1373" fmla="*/ 4805 w 10000"/>
                  <a:gd name="connsiteY1373" fmla="*/ 7386 h 10000"/>
                  <a:gd name="connsiteX1374" fmla="*/ 3712 w 10000"/>
                  <a:gd name="connsiteY1374" fmla="*/ 8005 h 10000"/>
                  <a:gd name="connsiteX1375" fmla="*/ 3706 w 10000"/>
                  <a:gd name="connsiteY1375" fmla="*/ 8021 h 10000"/>
                  <a:gd name="connsiteX1376" fmla="*/ 3712 w 10000"/>
                  <a:gd name="connsiteY1376" fmla="*/ 8044 h 10000"/>
                  <a:gd name="connsiteX1377" fmla="*/ 3767 w 10000"/>
                  <a:gd name="connsiteY1377" fmla="*/ 8106 h 10000"/>
                  <a:gd name="connsiteX1378" fmla="*/ 3770 w 10000"/>
                  <a:gd name="connsiteY1378" fmla="*/ 8119 h 10000"/>
                  <a:gd name="connsiteX1379" fmla="*/ 3740 w 10000"/>
                  <a:gd name="connsiteY1379" fmla="*/ 8154 h 10000"/>
                  <a:gd name="connsiteX1380" fmla="*/ 3731 w 10000"/>
                  <a:gd name="connsiteY1380" fmla="*/ 8138 h 10000"/>
                  <a:gd name="connsiteX1381" fmla="*/ 3729 w 10000"/>
                  <a:gd name="connsiteY1381" fmla="*/ 8125 h 10000"/>
                  <a:gd name="connsiteX1382" fmla="*/ 3712 w 10000"/>
                  <a:gd name="connsiteY1382" fmla="*/ 8115 h 10000"/>
                  <a:gd name="connsiteX1383" fmla="*/ 3704 w 10000"/>
                  <a:gd name="connsiteY1383" fmla="*/ 8109 h 10000"/>
                  <a:gd name="connsiteX1384" fmla="*/ 3687 w 10000"/>
                  <a:gd name="connsiteY1384" fmla="*/ 8099 h 10000"/>
                  <a:gd name="connsiteX1385" fmla="*/ 4881 w 10000"/>
                  <a:gd name="connsiteY1385" fmla="*/ 8090 h 10000"/>
                  <a:gd name="connsiteX1386" fmla="*/ 3206 w 10000"/>
                  <a:gd name="connsiteY1386" fmla="*/ 8300 h 10000"/>
                  <a:gd name="connsiteX1387" fmla="*/ 2947 w 10000"/>
                  <a:gd name="connsiteY1387" fmla="*/ 8089 h 10000"/>
                  <a:gd name="connsiteX1388" fmla="*/ 3057 w 10000"/>
                  <a:gd name="connsiteY1388" fmla="*/ 7143 h 10000"/>
                  <a:gd name="connsiteX0" fmla="*/ 4324 w 10000"/>
                  <a:gd name="connsiteY0" fmla="*/ 1289 h 10000"/>
                  <a:gd name="connsiteX1" fmla="*/ 4296 w 10000"/>
                  <a:gd name="connsiteY1" fmla="*/ 1305 h 10000"/>
                  <a:gd name="connsiteX2" fmla="*/ 4285 w 10000"/>
                  <a:gd name="connsiteY2" fmla="*/ 1279 h 10000"/>
                  <a:gd name="connsiteX3" fmla="*/ 4244 w 10000"/>
                  <a:gd name="connsiteY3" fmla="*/ 1266 h 10000"/>
                  <a:gd name="connsiteX4" fmla="*/ 4208 w 10000"/>
                  <a:gd name="connsiteY4" fmla="*/ 1286 h 10000"/>
                  <a:gd name="connsiteX5" fmla="*/ 4172 w 10000"/>
                  <a:gd name="connsiteY5" fmla="*/ 1299 h 10000"/>
                  <a:gd name="connsiteX6" fmla="*/ 4150 w 10000"/>
                  <a:gd name="connsiteY6" fmla="*/ 1308 h 10000"/>
                  <a:gd name="connsiteX7" fmla="*/ 4139 w 10000"/>
                  <a:gd name="connsiteY7" fmla="*/ 1315 h 10000"/>
                  <a:gd name="connsiteX8" fmla="*/ 4125 w 10000"/>
                  <a:gd name="connsiteY8" fmla="*/ 1315 h 10000"/>
                  <a:gd name="connsiteX9" fmla="*/ 4119 w 10000"/>
                  <a:gd name="connsiteY9" fmla="*/ 1315 h 10000"/>
                  <a:gd name="connsiteX10" fmla="*/ 4111 w 10000"/>
                  <a:gd name="connsiteY10" fmla="*/ 1308 h 10000"/>
                  <a:gd name="connsiteX11" fmla="*/ 4100 w 10000"/>
                  <a:gd name="connsiteY11" fmla="*/ 1315 h 10000"/>
                  <a:gd name="connsiteX12" fmla="*/ 4075 w 10000"/>
                  <a:gd name="connsiteY12" fmla="*/ 1315 h 10000"/>
                  <a:gd name="connsiteX13" fmla="*/ 4058 w 10000"/>
                  <a:gd name="connsiteY13" fmla="*/ 1318 h 10000"/>
                  <a:gd name="connsiteX14" fmla="*/ 4044 w 10000"/>
                  <a:gd name="connsiteY14" fmla="*/ 1315 h 10000"/>
                  <a:gd name="connsiteX15" fmla="*/ 4042 w 10000"/>
                  <a:gd name="connsiteY15" fmla="*/ 1299 h 10000"/>
                  <a:gd name="connsiteX16" fmla="*/ 4014 w 10000"/>
                  <a:gd name="connsiteY16" fmla="*/ 1308 h 10000"/>
                  <a:gd name="connsiteX17" fmla="*/ 4011 w 10000"/>
                  <a:gd name="connsiteY17" fmla="*/ 1315 h 10000"/>
                  <a:gd name="connsiteX18" fmla="*/ 4011 w 10000"/>
                  <a:gd name="connsiteY18" fmla="*/ 1341 h 10000"/>
                  <a:gd name="connsiteX19" fmla="*/ 4019 w 10000"/>
                  <a:gd name="connsiteY19" fmla="*/ 1341 h 10000"/>
                  <a:gd name="connsiteX20" fmla="*/ 3997 w 10000"/>
                  <a:gd name="connsiteY20" fmla="*/ 1363 h 10000"/>
                  <a:gd name="connsiteX21" fmla="*/ 3986 w 10000"/>
                  <a:gd name="connsiteY21" fmla="*/ 1373 h 10000"/>
                  <a:gd name="connsiteX22" fmla="*/ 3981 w 10000"/>
                  <a:gd name="connsiteY22" fmla="*/ 1389 h 10000"/>
                  <a:gd name="connsiteX23" fmla="*/ 3981 w 10000"/>
                  <a:gd name="connsiteY23" fmla="*/ 1409 h 10000"/>
                  <a:gd name="connsiteX24" fmla="*/ 3981 w 10000"/>
                  <a:gd name="connsiteY24" fmla="*/ 1438 h 10000"/>
                  <a:gd name="connsiteX25" fmla="*/ 3961 w 10000"/>
                  <a:gd name="connsiteY25" fmla="*/ 1441 h 10000"/>
                  <a:gd name="connsiteX26" fmla="*/ 3942 w 10000"/>
                  <a:gd name="connsiteY26" fmla="*/ 1441 h 10000"/>
                  <a:gd name="connsiteX27" fmla="*/ 3914 w 10000"/>
                  <a:gd name="connsiteY27" fmla="*/ 1454 h 10000"/>
                  <a:gd name="connsiteX28" fmla="*/ 3892 w 10000"/>
                  <a:gd name="connsiteY28" fmla="*/ 1467 h 10000"/>
                  <a:gd name="connsiteX29" fmla="*/ 3867 w 10000"/>
                  <a:gd name="connsiteY29" fmla="*/ 1483 h 10000"/>
                  <a:gd name="connsiteX30" fmla="*/ 3845 w 10000"/>
                  <a:gd name="connsiteY30" fmla="*/ 1467 h 10000"/>
                  <a:gd name="connsiteX31" fmla="*/ 3850 w 10000"/>
                  <a:gd name="connsiteY31" fmla="*/ 1457 h 10000"/>
                  <a:gd name="connsiteX32" fmla="*/ 3864 w 10000"/>
                  <a:gd name="connsiteY32" fmla="*/ 1441 h 10000"/>
                  <a:gd name="connsiteX33" fmla="*/ 3859 w 10000"/>
                  <a:gd name="connsiteY33" fmla="*/ 1409 h 10000"/>
                  <a:gd name="connsiteX34" fmla="*/ 3842 w 10000"/>
                  <a:gd name="connsiteY34" fmla="*/ 1383 h 10000"/>
                  <a:gd name="connsiteX35" fmla="*/ 3825 w 10000"/>
                  <a:gd name="connsiteY35" fmla="*/ 1360 h 10000"/>
                  <a:gd name="connsiteX36" fmla="*/ 3809 w 10000"/>
                  <a:gd name="connsiteY36" fmla="*/ 1318 h 10000"/>
                  <a:gd name="connsiteX37" fmla="*/ 3787 w 10000"/>
                  <a:gd name="connsiteY37" fmla="*/ 1289 h 10000"/>
                  <a:gd name="connsiteX38" fmla="*/ 3759 w 10000"/>
                  <a:gd name="connsiteY38" fmla="*/ 1266 h 10000"/>
                  <a:gd name="connsiteX39" fmla="*/ 3740 w 10000"/>
                  <a:gd name="connsiteY39" fmla="*/ 1256 h 10000"/>
                  <a:gd name="connsiteX40" fmla="*/ 3715 w 10000"/>
                  <a:gd name="connsiteY40" fmla="*/ 1250 h 10000"/>
                  <a:gd name="connsiteX41" fmla="*/ 3687 w 10000"/>
                  <a:gd name="connsiteY41" fmla="*/ 1256 h 10000"/>
                  <a:gd name="connsiteX42" fmla="*/ 3681 w 10000"/>
                  <a:gd name="connsiteY42" fmla="*/ 1260 h 10000"/>
                  <a:gd name="connsiteX43" fmla="*/ 3670 w 10000"/>
                  <a:gd name="connsiteY43" fmla="*/ 1295 h 10000"/>
                  <a:gd name="connsiteX44" fmla="*/ 3651 w 10000"/>
                  <a:gd name="connsiteY44" fmla="*/ 1305 h 10000"/>
                  <a:gd name="connsiteX45" fmla="*/ 3640 w 10000"/>
                  <a:gd name="connsiteY45" fmla="*/ 1308 h 10000"/>
                  <a:gd name="connsiteX46" fmla="*/ 3626 w 10000"/>
                  <a:gd name="connsiteY46" fmla="*/ 1308 h 10000"/>
                  <a:gd name="connsiteX47" fmla="*/ 3632 w 10000"/>
                  <a:gd name="connsiteY47" fmla="*/ 1276 h 10000"/>
                  <a:gd name="connsiteX48" fmla="*/ 3609 w 10000"/>
                  <a:gd name="connsiteY48" fmla="*/ 1289 h 10000"/>
                  <a:gd name="connsiteX49" fmla="*/ 3593 w 10000"/>
                  <a:gd name="connsiteY49" fmla="*/ 1286 h 10000"/>
                  <a:gd name="connsiteX50" fmla="*/ 3590 w 10000"/>
                  <a:gd name="connsiteY50" fmla="*/ 1256 h 10000"/>
                  <a:gd name="connsiteX51" fmla="*/ 3584 w 10000"/>
                  <a:gd name="connsiteY51" fmla="*/ 1237 h 10000"/>
                  <a:gd name="connsiteX52" fmla="*/ 3573 w 10000"/>
                  <a:gd name="connsiteY52" fmla="*/ 1237 h 10000"/>
                  <a:gd name="connsiteX53" fmla="*/ 3554 w 10000"/>
                  <a:gd name="connsiteY53" fmla="*/ 1227 h 10000"/>
                  <a:gd name="connsiteX54" fmla="*/ 3546 w 10000"/>
                  <a:gd name="connsiteY54" fmla="*/ 1192 h 10000"/>
                  <a:gd name="connsiteX55" fmla="*/ 3529 w 10000"/>
                  <a:gd name="connsiteY55" fmla="*/ 1176 h 10000"/>
                  <a:gd name="connsiteX56" fmla="*/ 3512 w 10000"/>
                  <a:gd name="connsiteY56" fmla="*/ 1182 h 10000"/>
                  <a:gd name="connsiteX57" fmla="*/ 3485 w 10000"/>
                  <a:gd name="connsiteY57" fmla="*/ 1182 h 10000"/>
                  <a:gd name="connsiteX58" fmla="*/ 3463 w 10000"/>
                  <a:gd name="connsiteY58" fmla="*/ 1176 h 10000"/>
                  <a:gd name="connsiteX59" fmla="*/ 3449 w 10000"/>
                  <a:gd name="connsiteY59" fmla="*/ 1182 h 10000"/>
                  <a:gd name="connsiteX60" fmla="*/ 3432 w 10000"/>
                  <a:gd name="connsiteY60" fmla="*/ 1192 h 10000"/>
                  <a:gd name="connsiteX61" fmla="*/ 3454 w 10000"/>
                  <a:gd name="connsiteY61" fmla="*/ 1205 h 10000"/>
                  <a:gd name="connsiteX62" fmla="*/ 3463 w 10000"/>
                  <a:gd name="connsiteY62" fmla="*/ 1205 h 10000"/>
                  <a:gd name="connsiteX63" fmla="*/ 3488 w 10000"/>
                  <a:gd name="connsiteY63" fmla="*/ 1205 h 10000"/>
                  <a:gd name="connsiteX64" fmla="*/ 3488 w 10000"/>
                  <a:gd name="connsiteY64" fmla="*/ 1218 h 10000"/>
                  <a:gd name="connsiteX65" fmla="*/ 3493 w 10000"/>
                  <a:gd name="connsiteY65" fmla="*/ 1247 h 10000"/>
                  <a:gd name="connsiteX66" fmla="*/ 3512 w 10000"/>
                  <a:gd name="connsiteY66" fmla="*/ 1247 h 10000"/>
                  <a:gd name="connsiteX67" fmla="*/ 3518 w 10000"/>
                  <a:gd name="connsiteY67" fmla="*/ 1250 h 10000"/>
                  <a:gd name="connsiteX68" fmla="*/ 3521 w 10000"/>
                  <a:gd name="connsiteY68" fmla="*/ 1276 h 10000"/>
                  <a:gd name="connsiteX69" fmla="*/ 3543 w 10000"/>
                  <a:gd name="connsiteY69" fmla="*/ 1295 h 10000"/>
                  <a:gd name="connsiteX70" fmla="*/ 3546 w 10000"/>
                  <a:gd name="connsiteY70" fmla="*/ 1305 h 10000"/>
                  <a:gd name="connsiteX71" fmla="*/ 3543 w 10000"/>
                  <a:gd name="connsiteY71" fmla="*/ 1315 h 10000"/>
                  <a:gd name="connsiteX72" fmla="*/ 3543 w 10000"/>
                  <a:gd name="connsiteY72" fmla="*/ 1331 h 10000"/>
                  <a:gd name="connsiteX73" fmla="*/ 3554 w 10000"/>
                  <a:gd name="connsiteY73" fmla="*/ 1324 h 10000"/>
                  <a:gd name="connsiteX74" fmla="*/ 3560 w 10000"/>
                  <a:gd name="connsiteY74" fmla="*/ 1331 h 10000"/>
                  <a:gd name="connsiteX75" fmla="*/ 3582 w 10000"/>
                  <a:gd name="connsiteY75" fmla="*/ 1344 h 10000"/>
                  <a:gd name="connsiteX76" fmla="*/ 3598 w 10000"/>
                  <a:gd name="connsiteY76" fmla="*/ 1380 h 10000"/>
                  <a:gd name="connsiteX77" fmla="*/ 3607 w 10000"/>
                  <a:gd name="connsiteY77" fmla="*/ 1389 h 10000"/>
                  <a:gd name="connsiteX78" fmla="*/ 3623 w 10000"/>
                  <a:gd name="connsiteY78" fmla="*/ 1409 h 10000"/>
                  <a:gd name="connsiteX79" fmla="*/ 3634 w 10000"/>
                  <a:gd name="connsiteY79" fmla="*/ 1438 h 10000"/>
                  <a:gd name="connsiteX80" fmla="*/ 3632 w 10000"/>
                  <a:gd name="connsiteY80" fmla="*/ 1454 h 10000"/>
                  <a:gd name="connsiteX81" fmla="*/ 3618 w 10000"/>
                  <a:gd name="connsiteY81" fmla="*/ 1438 h 10000"/>
                  <a:gd name="connsiteX82" fmla="*/ 3598 w 10000"/>
                  <a:gd name="connsiteY82" fmla="*/ 1428 h 10000"/>
                  <a:gd name="connsiteX83" fmla="*/ 3582 w 10000"/>
                  <a:gd name="connsiteY83" fmla="*/ 1402 h 10000"/>
                  <a:gd name="connsiteX84" fmla="*/ 3562 w 10000"/>
                  <a:gd name="connsiteY84" fmla="*/ 1399 h 10000"/>
                  <a:gd name="connsiteX85" fmla="*/ 3546 w 10000"/>
                  <a:gd name="connsiteY85" fmla="*/ 1383 h 10000"/>
                  <a:gd name="connsiteX86" fmla="*/ 3510 w 10000"/>
                  <a:gd name="connsiteY86" fmla="*/ 1360 h 10000"/>
                  <a:gd name="connsiteX87" fmla="*/ 3485 w 10000"/>
                  <a:gd name="connsiteY87" fmla="*/ 1344 h 10000"/>
                  <a:gd name="connsiteX88" fmla="*/ 3454 w 10000"/>
                  <a:gd name="connsiteY88" fmla="*/ 1334 h 10000"/>
                  <a:gd name="connsiteX89" fmla="*/ 3429 w 10000"/>
                  <a:gd name="connsiteY89" fmla="*/ 1315 h 10000"/>
                  <a:gd name="connsiteX90" fmla="*/ 3416 w 10000"/>
                  <a:gd name="connsiteY90" fmla="*/ 1308 h 10000"/>
                  <a:gd name="connsiteX91" fmla="*/ 3399 w 10000"/>
                  <a:gd name="connsiteY91" fmla="*/ 1305 h 10000"/>
                  <a:gd name="connsiteX92" fmla="*/ 3382 w 10000"/>
                  <a:gd name="connsiteY92" fmla="*/ 1286 h 10000"/>
                  <a:gd name="connsiteX93" fmla="*/ 3380 w 10000"/>
                  <a:gd name="connsiteY93" fmla="*/ 1266 h 10000"/>
                  <a:gd name="connsiteX94" fmla="*/ 3388 w 10000"/>
                  <a:gd name="connsiteY94" fmla="*/ 1256 h 10000"/>
                  <a:gd name="connsiteX95" fmla="*/ 3407 w 10000"/>
                  <a:gd name="connsiteY95" fmla="*/ 1256 h 10000"/>
                  <a:gd name="connsiteX96" fmla="*/ 3396 w 10000"/>
                  <a:gd name="connsiteY96" fmla="*/ 1227 h 10000"/>
                  <a:gd name="connsiteX97" fmla="*/ 3382 w 10000"/>
                  <a:gd name="connsiteY97" fmla="*/ 1227 h 10000"/>
                  <a:gd name="connsiteX98" fmla="*/ 3360 w 10000"/>
                  <a:gd name="connsiteY98" fmla="*/ 1221 h 10000"/>
                  <a:gd name="connsiteX99" fmla="*/ 3349 w 10000"/>
                  <a:gd name="connsiteY99" fmla="*/ 1231 h 10000"/>
                  <a:gd name="connsiteX100" fmla="*/ 3352 w 10000"/>
                  <a:gd name="connsiteY100" fmla="*/ 1247 h 10000"/>
                  <a:gd name="connsiteX101" fmla="*/ 3341 w 10000"/>
                  <a:gd name="connsiteY101" fmla="*/ 1237 h 10000"/>
                  <a:gd name="connsiteX102" fmla="*/ 3335 w 10000"/>
                  <a:gd name="connsiteY102" fmla="*/ 1231 h 10000"/>
                  <a:gd name="connsiteX103" fmla="*/ 3307 w 10000"/>
                  <a:gd name="connsiteY103" fmla="*/ 1227 h 10000"/>
                  <a:gd name="connsiteX104" fmla="*/ 3294 w 10000"/>
                  <a:gd name="connsiteY104" fmla="*/ 1221 h 10000"/>
                  <a:gd name="connsiteX105" fmla="*/ 3271 w 10000"/>
                  <a:gd name="connsiteY105" fmla="*/ 1211 h 10000"/>
                  <a:gd name="connsiteX106" fmla="*/ 3252 w 10000"/>
                  <a:gd name="connsiteY106" fmla="*/ 1195 h 10000"/>
                  <a:gd name="connsiteX107" fmla="*/ 3235 w 10000"/>
                  <a:gd name="connsiteY107" fmla="*/ 1195 h 10000"/>
                  <a:gd name="connsiteX108" fmla="*/ 3235 w 10000"/>
                  <a:gd name="connsiteY108" fmla="*/ 1205 h 10000"/>
                  <a:gd name="connsiteX109" fmla="*/ 3219 w 10000"/>
                  <a:gd name="connsiteY109" fmla="*/ 1231 h 10000"/>
                  <a:gd name="connsiteX110" fmla="*/ 3213 w 10000"/>
                  <a:gd name="connsiteY110" fmla="*/ 1231 h 10000"/>
                  <a:gd name="connsiteX111" fmla="*/ 3183 w 10000"/>
                  <a:gd name="connsiteY111" fmla="*/ 1221 h 10000"/>
                  <a:gd name="connsiteX112" fmla="*/ 3175 w 10000"/>
                  <a:gd name="connsiteY112" fmla="*/ 1227 h 10000"/>
                  <a:gd name="connsiteX113" fmla="*/ 3163 w 10000"/>
                  <a:gd name="connsiteY113" fmla="*/ 1237 h 10000"/>
                  <a:gd name="connsiteX114" fmla="*/ 3158 w 10000"/>
                  <a:gd name="connsiteY114" fmla="*/ 1260 h 10000"/>
                  <a:gd name="connsiteX115" fmla="*/ 3158 w 10000"/>
                  <a:gd name="connsiteY115" fmla="*/ 1276 h 10000"/>
                  <a:gd name="connsiteX116" fmla="*/ 3163 w 10000"/>
                  <a:gd name="connsiteY116" fmla="*/ 1295 h 10000"/>
                  <a:gd name="connsiteX117" fmla="*/ 3166 w 10000"/>
                  <a:gd name="connsiteY117" fmla="*/ 1308 h 10000"/>
                  <a:gd name="connsiteX118" fmla="*/ 3158 w 10000"/>
                  <a:gd name="connsiteY118" fmla="*/ 1315 h 10000"/>
                  <a:gd name="connsiteX119" fmla="*/ 3133 w 10000"/>
                  <a:gd name="connsiteY119" fmla="*/ 1299 h 10000"/>
                  <a:gd name="connsiteX120" fmla="*/ 3114 w 10000"/>
                  <a:gd name="connsiteY120" fmla="*/ 1276 h 10000"/>
                  <a:gd name="connsiteX121" fmla="*/ 3078 w 10000"/>
                  <a:gd name="connsiteY121" fmla="*/ 1240 h 10000"/>
                  <a:gd name="connsiteX122" fmla="*/ 3044 w 10000"/>
                  <a:gd name="connsiteY122" fmla="*/ 1227 h 10000"/>
                  <a:gd name="connsiteX123" fmla="*/ 3033 w 10000"/>
                  <a:gd name="connsiteY123" fmla="*/ 1231 h 10000"/>
                  <a:gd name="connsiteX124" fmla="*/ 3036 w 10000"/>
                  <a:gd name="connsiteY124" fmla="*/ 1256 h 10000"/>
                  <a:gd name="connsiteX125" fmla="*/ 3044 w 10000"/>
                  <a:gd name="connsiteY125" fmla="*/ 1266 h 10000"/>
                  <a:gd name="connsiteX126" fmla="*/ 3044 w 10000"/>
                  <a:gd name="connsiteY126" fmla="*/ 1276 h 10000"/>
                  <a:gd name="connsiteX127" fmla="*/ 3036 w 10000"/>
                  <a:gd name="connsiteY127" fmla="*/ 1276 h 10000"/>
                  <a:gd name="connsiteX128" fmla="*/ 3028 w 10000"/>
                  <a:gd name="connsiteY128" fmla="*/ 1266 h 10000"/>
                  <a:gd name="connsiteX129" fmla="*/ 3025 w 10000"/>
                  <a:gd name="connsiteY129" fmla="*/ 1256 h 10000"/>
                  <a:gd name="connsiteX130" fmla="*/ 3008 w 10000"/>
                  <a:gd name="connsiteY130" fmla="*/ 1205 h 10000"/>
                  <a:gd name="connsiteX131" fmla="*/ 3000 w 10000"/>
                  <a:gd name="connsiteY131" fmla="*/ 1192 h 10000"/>
                  <a:gd name="connsiteX132" fmla="*/ 2994 w 10000"/>
                  <a:gd name="connsiteY132" fmla="*/ 1176 h 10000"/>
                  <a:gd name="connsiteX133" fmla="*/ 2986 w 10000"/>
                  <a:gd name="connsiteY133" fmla="*/ 1182 h 10000"/>
                  <a:gd name="connsiteX134" fmla="*/ 2981 w 10000"/>
                  <a:gd name="connsiteY134" fmla="*/ 1192 h 10000"/>
                  <a:gd name="connsiteX135" fmla="*/ 2970 w 10000"/>
                  <a:gd name="connsiteY135" fmla="*/ 1201 h 10000"/>
                  <a:gd name="connsiteX136" fmla="*/ 2956 w 10000"/>
                  <a:gd name="connsiteY136" fmla="*/ 1218 h 10000"/>
                  <a:gd name="connsiteX137" fmla="*/ 2939 w 10000"/>
                  <a:gd name="connsiteY137" fmla="*/ 1240 h 10000"/>
                  <a:gd name="connsiteX138" fmla="*/ 2928 w 10000"/>
                  <a:gd name="connsiteY138" fmla="*/ 1247 h 10000"/>
                  <a:gd name="connsiteX139" fmla="*/ 2922 w 10000"/>
                  <a:gd name="connsiteY139" fmla="*/ 1250 h 10000"/>
                  <a:gd name="connsiteX140" fmla="*/ 2911 w 10000"/>
                  <a:gd name="connsiteY140" fmla="*/ 1250 h 10000"/>
                  <a:gd name="connsiteX141" fmla="*/ 2884 w 10000"/>
                  <a:gd name="connsiteY141" fmla="*/ 1247 h 10000"/>
                  <a:gd name="connsiteX142" fmla="*/ 2864 w 10000"/>
                  <a:gd name="connsiteY142" fmla="*/ 1237 h 10000"/>
                  <a:gd name="connsiteX143" fmla="*/ 2848 w 10000"/>
                  <a:gd name="connsiteY143" fmla="*/ 1231 h 10000"/>
                  <a:gd name="connsiteX144" fmla="*/ 2834 w 10000"/>
                  <a:gd name="connsiteY144" fmla="*/ 1227 h 10000"/>
                  <a:gd name="connsiteX145" fmla="*/ 2831 w 10000"/>
                  <a:gd name="connsiteY145" fmla="*/ 1227 h 10000"/>
                  <a:gd name="connsiteX146" fmla="*/ 2831 w 10000"/>
                  <a:gd name="connsiteY146" fmla="*/ 1221 h 10000"/>
                  <a:gd name="connsiteX147" fmla="*/ 2825 w 10000"/>
                  <a:gd name="connsiteY147" fmla="*/ 1205 h 10000"/>
                  <a:gd name="connsiteX148" fmla="*/ 2823 w 10000"/>
                  <a:gd name="connsiteY148" fmla="*/ 1192 h 10000"/>
                  <a:gd name="connsiteX149" fmla="*/ 2817 w 10000"/>
                  <a:gd name="connsiteY149" fmla="*/ 1182 h 10000"/>
                  <a:gd name="connsiteX150" fmla="*/ 2814 w 10000"/>
                  <a:gd name="connsiteY150" fmla="*/ 1176 h 10000"/>
                  <a:gd name="connsiteX151" fmla="*/ 2792 w 10000"/>
                  <a:gd name="connsiteY151" fmla="*/ 1172 h 10000"/>
                  <a:gd name="connsiteX152" fmla="*/ 2759 w 10000"/>
                  <a:gd name="connsiteY152" fmla="*/ 1156 h 10000"/>
                  <a:gd name="connsiteX153" fmla="*/ 2734 w 10000"/>
                  <a:gd name="connsiteY153" fmla="*/ 1143 h 10000"/>
                  <a:gd name="connsiteX154" fmla="*/ 2695 w 10000"/>
                  <a:gd name="connsiteY154" fmla="*/ 1124 h 10000"/>
                  <a:gd name="connsiteX155" fmla="*/ 2670 w 10000"/>
                  <a:gd name="connsiteY155" fmla="*/ 1108 h 10000"/>
                  <a:gd name="connsiteX156" fmla="*/ 2645 w 10000"/>
                  <a:gd name="connsiteY156" fmla="*/ 1091 h 10000"/>
                  <a:gd name="connsiteX157" fmla="*/ 2618 w 10000"/>
                  <a:gd name="connsiteY157" fmla="*/ 1088 h 10000"/>
                  <a:gd name="connsiteX158" fmla="*/ 2576 w 10000"/>
                  <a:gd name="connsiteY158" fmla="*/ 1088 h 10000"/>
                  <a:gd name="connsiteX159" fmla="*/ 2551 w 10000"/>
                  <a:gd name="connsiteY159" fmla="*/ 1091 h 10000"/>
                  <a:gd name="connsiteX160" fmla="*/ 2521 w 10000"/>
                  <a:gd name="connsiteY160" fmla="*/ 1098 h 10000"/>
                  <a:gd name="connsiteX161" fmla="*/ 2493 w 10000"/>
                  <a:gd name="connsiteY161" fmla="*/ 1104 h 10000"/>
                  <a:gd name="connsiteX162" fmla="*/ 2468 w 10000"/>
                  <a:gd name="connsiteY162" fmla="*/ 1108 h 10000"/>
                  <a:gd name="connsiteX163" fmla="*/ 2404 w 10000"/>
                  <a:gd name="connsiteY163" fmla="*/ 1124 h 10000"/>
                  <a:gd name="connsiteX164" fmla="*/ 2366 w 10000"/>
                  <a:gd name="connsiteY164" fmla="*/ 1133 h 10000"/>
                  <a:gd name="connsiteX165" fmla="*/ 2346 w 10000"/>
                  <a:gd name="connsiteY165" fmla="*/ 1137 h 10000"/>
                  <a:gd name="connsiteX166" fmla="*/ 2294 w 10000"/>
                  <a:gd name="connsiteY166" fmla="*/ 1146 h 10000"/>
                  <a:gd name="connsiteX167" fmla="*/ 2249 w 10000"/>
                  <a:gd name="connsiteY167" fmla="*/ 1156 h 10000"/>
                  <a:gd name="connsiteX168" fmla="*/ 2230 w 10000"/>
                  <a:gd name="connsiteY168" fmla="*/ 1156 h 10000"/>
                  <a:gd name="connsiteX169" fmla="*/ 2222 w 10000"/>
                  <a:gd name="connsiteY169" fmla="*/ 1163 h 10000"/>
                  <a:gd name="connsiteX170" fmla="*/ 2194 w 10000"/>
                  <a:gd name="connsiteY170" fmla="*/ 1163 h 10000"/>
                  <a:gd name="connsiteX171" fmla="*/ 2172 w 10000"/>
                  <a:gd name="connsiteY171" fmla="*/ 1163 h 10000"/>
                  <a:gd name="connsiteX172" fmla="*/ 2147 w 10000"/>
                  <a:gd name="connsiteY172" fmla="*/ 1166 h 10000"/>
                  <a:gd name="connsiteX173" fmla="*/ 2108 w 10000"/>
                  <a:gd name="connsiteY173" fmla="*/ 1166 h 10000"/>
                  <a:gd name="connsiteX174" fmla="*/ 2083 w 10000"/>
                  <a:gd name="connsiteY174" fmla="*/ 1156 h 10000"/>
                  <a:gd name="connsiteX175" fmla="*/ 2042 w 10000"/>
                  <a:gd name="connsiteY175" fmla="*/ 1143 h 10000"/>
                  <a:gd name="connsiteX176" fmla="*/ 2011 w 10000"/>
                  <a:gd name="connsiteY176" fmla="*/ 1143 h 10000"/>
                  <a:gd name="connsiteX177" fmla="*/ 1994 w 10000"/>
                  <a:gd name="connsiteY177" fmla="*/ 1146 h 10000"/>
                  <a:gd name="connsiteX178" fmla="*/ 1967 w 10000"/>
                  <a:gd name="connsiteY178" fmla="*/ 1156 h 10000"/>
                  <a:gd name="connsiteX179" fmla="*/ 1903 w 10000"/>
                  <a:gd name="connsiteY179" fmla="*/ 1176 h 10000"/>
                  <a:gd name="connsiteX180" fmla="*/ 1873 w 10000"/>
                  <a:gd name="connsiteY180" fmla="*/ 1182 h 10000"/>
                  <a:gd name="connsiteX181" fmla="*/ 1850 w 10000"/>
                  <a:gd name="connsiteY181" fmla="*/ 1185 h 10000"/>
                  <a:gd name="connsiteX182" fmla="*/ 1842 w 10000"/>
                  <a:gd name="connsiteY182" fmla="*/ 1192 h 10000"/>
                  <a:gd name="connsiteX183" fmla="*/ 1823 w 10000"/>
                  <a:gd name="connsiteY183" fmla="*/ 1195 h 10000"/>
                  <a:gd name="connsiteX184" fmla="*/ 1814 w 10000"/>
                  <a:gd name="connsiteY184" fmla="*/ 1201 h 10000"/>
                  <a:gd name="connsiteX185" fmla="*/ 1792 w 10000"/>
                  <a:gd name="connsiteY185" fmla="*/ 1218 h 10000"/>
                  <a:gd name="connsiteX186" fmla="*/ 1767 w 10000"/>
                  <a:gd name="connsiteY186" fmla="*/ 1231 h 10000"/>
                  <a:gd name="connsiteX187" fmla="*/ 1717 w 10000"/>
                  <a:gd name="connsiteY187" fmla="*/ 1266 h 10000"/>
                  <a:gd name="connsiteX188" fmla="*/ 1695 w 10000"/>
                  <a:gd name="connsiteY188" fmla="*/ 1279 h 10000"/>
                  <a:gd name="connsiteX189" fmla="*/ 1654 w 10000"/>
                  <a:gd name="connsiteY189" fmla="*/ 1308 h 10000"/>
                  <a:gd name="connsiteX190" fmla="*/ 1620 w 10000"/>
                  <a:gd name="connsiteY190" fmla="*/ 1334 h 10000"/>
                  <a:gd name="connsiteX191" fmla="*/ 1590 w 10000"/>
                  <a:gd name="connsiteY191" fmla="*/ 1360 h 10000"/>
                  <a:gd name="connsiteX192" fmla="*/ 1565 w 10000"/>
                  <a:gd name="connsiteY192" fmla="*/ 1380 h 10000"/>
                  <a:gd name="connsiteX193" fmla="*/ 1532 w 10000"/>
                  <a:gd name="connsiteY193" fmla="*/ 1402 h 10000"/>
                  <a:gd name="connsiteX194" fmla="*/ 1501 w 10000"/>
                  <a:gd name="connsiteY194" fmla="*/ 1418 h 10000"/>
                  <a:gd name="connsiteX195" fmla="*/ 1460 w 10000"/>
                  <a:gd name="connsiteY195" fmla="*/ 1438 h 10000"/>
                  <a:gd name="connsiteX196" fmla="*/ 1435 w 10000"/>
                  <a:gd name="connsiteY196" fmla="*/ 1454 h 10000"/>
                  <a:gd name="connsiteX197" fmla="*/ 1421 w 10000"/>
                  <a:gd name="connsiteY197" fmla="*/ 1464 h 10000"/>
                  <a:gd name="connsiteX198" fmla="*/ 1380 w 10000"/>
                  <a:gd name="connsiteY198" fmla="*/ 1473 h 10000"/>
                  <a:gd name="connsiteX199" fmla="*/ 1324 w 10000"/>
                  <a:gd name="connsiteY199" fmla="*/ 1477 h 10000"/>
                  <a:gd name="connsiteX200" fmla="*/ 1274 w 10000"/>
                  <a:gd name="connsiteY200" fmla="*/ 1483 h 10000"/>
                  <a:gd name="connsiteX201" fmla="*/ 1244 w 10000"/>
                  <a:gd name="connsiteY201" fmla="*/ 1486 h 10000"/>
                  <a:gd name="connsiteX202" fmla="*/ 1233 w 10000"/>
                  <a:gd name="connsiteY202" fmla="*/ 1486 h 10000"/>
                  <a:gd name="connsiteX203" fmla="*/ 1197 w 10000"/>
                  <a:gd name="connsiteY203" fmla="*/ 1493 h 10000"/>
                  <a:gd name="connsiteX204" fmla="*/ 1180 w 10000"/>
                  <a:gd name="connsiteY204" fmla="*/ 1496 h 10000"/>
                  <a:gd name="connsiteX205" fmla="*/ 1169 w 10000"/>
                  <a:gd name="connsiteY205" fmla="*/ 1496 h 10000"/>
                  <a:gd name="connsiteX206" fmla="*/ 1161 w 10000"/>
                  <a:gd name="connsiteY206" fmla="*/ 1503 h 10000"/>
                  <a:gd name="connsiteX207" fmla="*/ 1155 w 10000"/>
                  <a:gd name="connsiteY207" fmla="*/ 1503 h 10000"/>
                  <a:gd name="connsiteX208" fmla="*/ 501 w 10000"/>
                  <a:gd name="connsiteY208" fmla="*/ 2277 h 10000"/>
                  <a:gd name="connsiteX209" fmla="*/ 396 w 10000"/>
                  <a:gd name="connsiteY209" fmla="*/ 2532 h 10000"/>
                  <a:gd name="connsiteX210" fmla="*/ 324 w 10000"/>
                  <a:gd name="connsiteY210" fmla="*/ 2759 h 10000"/>
                  <a:gd name="connsiteX211" fmla="*/ 274 w 10000"/>
                  <a:gd name="connsiteY211" fmla="*/ 2866 h 10000"/>
                  <a:gd name="connsiteX212" fmla="*/ 202 w 10000"/>
                  <a:gd name="connsiteY212" fmla="*/ 3008 h 10000"/>
                  <a:gd name="connsiteX213" fmla="*/ 211 w 10000"/>
                  <a:gd name="connsiteY213" fmla="*/ 3177 h 10000"/>
                  <a:gd name="connsiteX214" fmla="*/ 235 w 10000"/>
                  <a:gd name="connsiteY214" fmla="*/ 3368 h 10000"/>
                  <a:gd name="connsiteX215" fmla="*/ 266 w 10000"/>
                  <a:gd name="connsiteY215" fmla="*/ 3595 h 10000"/>
                  <a:gd name="connsiteX216" fmla="*/ 299 w 10000"/>
                  <a:gd name="connsiteY216" fmla="*/ 3831 h 10000"/>
                  <a:gd name="connsiteX217" fmla="*/ 305 w 10000"/>
                  <a:gd name="connsiteY217" fmla="*/ 3863 h 10000"/>
                  <a:gd name="connsiteX218" fmla="*/ 341 w 10000"/>
                  <a:gd name="connsiteY218" fmla="*/ 3941 h 10000"/>
                  <a:gd name="connsiteX219" fmla="*/ 186 w 10000"/>
                  <a:gd name="connsiteY219" fmla="*/ 3935 h 10000"/>
                  <a:gd name="connsiteX220" fmla="*/ 30 w 10000"/>
                  <a:gd name="connsiteY220" fmla="*/ 3925 h 10000"/>
                  <a:gd name="connsiteX221" fmla="*/ 0 w 10000"/>
                  <a:gd name="connsiteY221" fmla="*/ 4054 h 10000"/>
                  <a:gd name="connsiteX222" fmla="*/ 14 w 10000"/>
                  <a:gd name="connsiteY222" fmla="*/ 4152 h 10000"/>
                  <a:gd name="connsiteX223" fmla="*/ 22 w 10000"/>
                  <a:gd name="connsiteY223" fmla="*/ 4242 h 10000"/>
                  <a:gd name="connsiteX224" fmla="*/ 30 w 10000"/>
                  <a:gd name="connsiteY224" fmla="*/ 4291 h 10000"/>
                  <a:gd name="connsiteX225" fmla="*/ 102 w 10000"/>
                  <a:gd name="connsiteY225" fmla="*/ 4271 h 10000"/>
                  <a:gd name="connsiteX226" fmla="*/ 155 w 10000"/>
                  <a:gd name="connsiteY226" fmla="*/ 4262 h 10000"/>
                  <a:gd name="connsiteX227" fmla="*/ 410 w 10000"/>
                  <a:gd name="connsiteY227" fmla="*/ 4255 h 10000"/>
                  <a:gd name="connsiteX228" fmla="*/ 418 w 10000"/>
                  <a:gd name="connsiteY228" fmla="*/ 4385 h 10000"/>
                  <a:gd name="connsiteX229" fmla="*/ 429 w 10000"/>
                  <a:gd name="connsiteY229" fmla="*/ 4543 h 10000"/>
                  <a:gd name="connsiteX230" fmla="*/ 443 w 10000"/>
                  <a:gd name="connsiteY230" fmla="*/ 4585 h 10000"/>
                  <a:gd name="connsiteX231" fmla="*/ 465 w 10000"/>
                  <a:gd name="connsiteY231" fmla="*/ 4611 h 10000"/>
                  <a:gd name="connsiteX232" fmla="*/ 468 w 10000"/>
                  <a:gd name="connsiteY232" fmla="*/ 4621 h 10000"/>
                  <a:gd name="connsiteX233" fmla="*/ 474 w 10000"/>
                  <a:gd name="connsiteY233" fmla="*/ 4679 h 10000"/>
                  <a:gd name="connsiteX234" fmla="*/ 554 w 10000"/>
                  <a:gd name="connsiteY234" fmla="*/ 4738 h 10000"/>
                  <a:gd name="connsiteX235" fmla="*/ 637 w 10000"/>
                  <a:gd name="connsiteY235" fmla="*/ 4809 h 10000"/>
                  <a:gd name="connsiteX236" fmla="*/ 704 w 10000"/>
                  <a:gd name="connsiteY236" fmla="*/ 4851 h 10000"/>
                  <a:gd name="connsiteX237" fmla="*/ 740 w 10000"/>
                  <a:gd name="connsiteY237" fmla="*/ 4893 h 10000"/>
                  <a:gd name="connsiteX238" fmla="*/ 756 w 10000"/>
                  <a:gd name="connsiteY238" fmla="*/ 4896 h 10000"/>
                  <a:gd name="connsiteX239" fmla="*/ 767 w 10000"/>
                  <a:gd name="connsiteY239" fmla="*/ 4880 h 10000"/>
                  <a:gd name="connsiteX240" fmla="*/ 806 w 10000"/>
                  <a:gd name="connsiteY240" fmla="*/ 4945 h 10000"/>
                  <a:gd name="connsiteX241" fmla="*/ 886 w 10000"/>
                  <a:gd name="connsiteY241" fmla="*/ 5078 h 10000"/>
                  <a:gd name="connsiteX242" fmla="*/ 911 w 10000"/>
                  <a:gd name="connsiteY242" fmla="*/ 5130 h 10000"/>
                  <a:gd name="connsiteX243" fmla="*/ 920 w 10000"/>
                  <a:gd name="connsiteY243" fmla="*/ 5191 h 10000"/>
                  <a:gd name="connsiteX244" fmla="*/ 920 w 10000"/>
                  <a:gd name="connsiteY244" fmla="*/ 5220 h 10000"/>
                  <a:gd name="connsiteX245" fmla="*/ 911 w 10000"/>
                  <a:gd name="connsiteY245" fmla="*/ 5314 h 10000"/>
                  <a:gd name="connsiteX246" fmla="*/ 898 w 10000"/>
                  <a:gd name="connsiteY246" fmla="*/ 5369 h 10000"/>
                  <a:gd name="connsiteX247" fmla="*/ 895 w 10000"/>
                  <a:gd name="connsiteY247" fmla="*/ 5385 h 10000"/>
                  <a:gd name="connsiteX248" fmla="*/ 895 w 10000"/>
                  <a:gd name="connsiteY248" fmla="*/ 5405 h 10000"/>
                  <a:gd name="connsiteX249" fmla="*/ 898 w 10000"/>
                  <a:gd name="connsiteY249" fmla="*/ 5434 h 10000"/>
                  <a:gd name="connsiteX250" fmla="*/ 911 w 10000"/>
                  <a:gd name="connsiteY250" fmla="*/ 5463 h 10000"/>
                  <a:gd name="connsiteX251" fmla="*/ 920 w 10000"/>
                  <a:gd name="connsiteY251" fmla="*/ 5492 h 10000"/>
                  <a:gd name="connsiteX252" fmla="*/ 934 w 10000"/>
                  <a:gd name="connsiteY252" fmla="*/ 5518 h 10000"/>
                  <a:gd name="connsiteX253" fmla="*/ 1169 w 10000"/>
                  <a:gd name="connsiteY253" fmla="*/ 5738 h 10000"/>
                  <a:gd name="connsiteX254" fmla="*/ 1188 w 10000"/>
                  <a:gd name="connsiteY254" fmla="*/ 5755 h 10000"/>
                  <a:gd name="connsiteX255" fmla="*/ 1216 w 10000"/>
                  <a:gd name="connsiteY255" fmla="*/ 5758 h 10000"/>
                  <a:gd name="connsiteX256" fmla="*/ 1313 w 10000"/>
                  <a:gd name="connsiteY256" fmla="*/ 5774 h 10000"/>
                  <a:gd name="connsiteX257" fmla="*/ 1349 w 10000"/>
                  <a:gd name="connsiteY257" fmla="*/ 5787 h 10000"/>
                  <a:gd name="connsiteX258" fmla="*/ 1393 w 10000"/>
                  <a:gd name="connsiteY258" fmla="*/ 5793 h 10000"/>
                  <a:gd name="connsiteX259" fmla="*/ 1393 w 10000"/>
                  <a:gd name="connsiteY259" fmla="*/ 5797 h 10000"/>
                  <a:gd name="connsiteX260" fmla="*/ 1421 w 10000"/>
                  <a:gd name="connsiteY260" fmla="*/ 5810 h 10000"/>
                  <a:gd name="connsiteX261" fmla="*/ 1446 w 10000"/>
                  <a:gd name="connsiteY261" fmla="*/ 5829 h 10000"/>
                  <a:gd name="connsiteX262" fmla="*/ 1460 w 10000"/>
                  <a:gd name="connsiteY262" fmla="*/ 5842 h 10000"/>
                  <a:gd name="connsiteX263" fmla="*/ 1476 w 10000"/>
                  <a:gd name="connsiteY263" fmla="*/ 5848 h 10000"/>
                  <a:gd name="connsiteX264" fmla="*/ 1501 w 10000"/>
                  <a:gd name="connsiteY264" fmla="*/ 5852 h 10000"/>
                  <a:gd name="connsiteX265" fmla="*/ 1532 w 10000"/>
                  <a:gd name="connsiteY265" fmla="*/ 5887 h 10000"/>
                  <a:gd name="connsiteX266" fmla="*/ 1565 w 10000"/>
                  <a:gd name="connsiteY266" fmla="*/ 5942 h 10000"/>
                  <a:gd name="connsiteX267" fmla="*/ 1587 w 10000"/>
                  <a:gd name="connsiteY267" fmla="*/ 5972 h 10000"/>
                  <a:gd name="connsiteX268" fmla="*/ 1612 w 10000"/>
                  <a:gd name="connsiteY268" fmla="*/ 5955 h 10000"/>
                  <a:gd name="connsiteX269" fmla="*/ 1679 w 10000"/>
                  <a:gd name="connsiteY269" fmla="*/ 6049 h 10000"/>
                  <a:gd name="connsiteX270" fmla="*/ 1720 w 10000"/>
                  <a:gd name="connsiteY270" fmla="*/ 6108 h 10000"/>
                  <a:gd name="connsiteX271" fmla="*/ 1751 w 10000"/>
                  <a:gd name="connsiteY271" fmla="*/ 6133 h 10000"/>
                  <a:gd name="connsiteX272" fmla="*/ 1792 w 10000"/>
                  <a:gd name="connsiteY272" fmla="*/ 6169 h 10000"/>
                  <a:gd name="connsiteX273" fmla="*/ 1801 w 10000"/>
                  <a:gd name="connsiteY273" fmla="*/ 6172 h 10000"/>
                  <a:gd name="connsiteX274" fmla="*/ 1814 w 10000"/>
                  <a:gd name="connsiteY274" fmla="*/ 6286 h 10000"/>
                  <a:gd name="connsiteX275" fmla="*/ 1817 w 10000"/>
                  <a:gd name="connsiteY275" fmla="*/ 6331 h 10000"/>
                  <a:gd name="connsiteX276" fmla="*/ 1809 w 10000"/>
                  <a:gd name="connsiteY276" fmla="*/ 6444 h 10000"/>
                  <a:gd name="connsiteX277" fmla="*/ 1801 w 10000"/>
                  <a:gd name="connsiteY277" fmla="*/ 6499 h 10000"/>
                  <a:gd name="connsiteX278" fmla="*/ 1781 w 10000"/>
                  <a:gd name="connsiteY278" fmla="*/ 6522 h 10000"/>
                  <a:gd name="connsiteX279" fmla="*/ 1773 w 10000"/>
                  <a:gd name="connsiteY279" fmla="*/ 6541 h 10000"/>
                  <a:gd name="connsiteX280" fmla="*/ 1762 w 10000"/>
                  <a:gd name="connsiteY280" fmla="*/ 6571 h 10000"/>
                  <a:gd name="connsiteX281" fmla="*/ 1767 w 10000"/>
                  <a:gd name="connsiteY281" fmla="*/ 6622 h 10000"/>
                  <a:gd name="connsiteX282" fmla="*/ 1767 w 10000"/>
                  <a:gd name="connsiteY282" fmla="*/ 6665 h 10000"/>
                  <a:gd name="connsiteX283" fmla="*/ 1767 w 10000"/>
                  <a:gd name="connsiteY283" fmla="*/ 6694 h 10000"/>
                  <a:gd name="connsiteX284" fmla="*/ 1776 w 10000"/>
                  <a:gd name="connsiteY284" fmla="*/ 6726 h 10000"/>
                  <a:gd name="connsiteX285" fmla="*/ 1776 w 10000"/>
                  <a:gd name="connsiteY285" fmla="*/ 6745 h 10000"/>
                  <a:gd name="connsiteX286" fmla="*/ 1767 w 10000"/>
                  <a:gd name="connsiteY286" fmla="*/ 6765 h 10000"/>
                  <a:gd name="connsiteX287" fmla="*/ 1762 w 10000"/>
                  <a:gd name="connsiteY287" fmla="*/ 6804 h 10000"/>
                  <a:gd name="connsiteX288" fmla="*/ 1753 w 10000"/>
                  <a:gd name="connsiteY288" fmla="*/ 6839 h 10000"/>
                  <a:gd name="connsiteX289" fmla="*/ 1742 w 10000"/>
                  <a:gd name="connsiteY289" fmla="*/ 6849 h 10000"/>
                  <a:gd name="connsiteX290" fmla="*/ 1726 w 10000"/>
                  <a:gd name="connsiteY290" fmla="*/ 6849 h 10000"/>
                  <a:gd name="connsiteX291" fmla="*/ 1712 w 10000"/>
                  <a:gd name="connsiteY291" fmla="*/ 6852 h 10000"/>
                  <a:gd name="connsiteX292" fmla="*/ 1640 w 10000"/>
                  <a:gd name="connsiteY292" fmla="*/ 6953 h 10000"/>
                  <a:gd name="connsiteX293" fmla="*/ 1493 w 10000"/>
                  <a:gd name="connsiteY293" fmla="*/ 7105 h 10000"/>
                  <a:gd name="connsiteX294" fmla="*/ 1490 w 10000"/>
                  <a:gd name="connsiteY294" fmla="*/ 7124 h 10000"/>
                  <a:gd name="connsiteX295" fmla="*/ 1468 w 10000"/>
                  <a:gd name="connsiteY295" fmla="*/ 7137 h 10000"/>
                  <a:gd name="connsiteX296" fmla="*/ 1454 w 10000"/>
                  <a:gd name="connsiteY296" fmla="*/ 7144 h 10000"/>
                  <a:gd name="connsiteX297" fmla="*/ 1452 w 10000"/>
                  <a:gd name="connsiteY297" fmla="*/ 7157 h 10000"/>
                  <a:gd name="connsiteX298" fmla="*/ 1446 w 10000"/>
                  <a:gd name="connsiteY298" fmla="*/ 7199 h 10000"/>
                  <a:gd name="connsiteX299" fmla="*/ 1476 w 10000"/>
                  <a:gd name="connsiteY299" fmla="*/ 7247 h 10000"/>
                  <a:gd name="connsiteX300" fmla="*/ 1501 w 10000"/>
                  <a:gd name="connsiteY300" fmla="*/ 7270 h 10000"/>
                  <a:gd name="connsiteX301" fmla="*/ 1518 w 10000"/>
                  <a:gd name="connsiteY301" fmla="*/ 7286 h 10000"/>
                  <a:gd name="connsiteX302" fmla="*/ 1524 w 10000"/>
                  <a:gd name="connsiteY302" fmla="*/ 7306 h 10000"/>
                  <a:gd name="connsiteX303" fmla="*/ 1540 w 10000"/>
                  <a:gd name="connsiteY303" fmla="*/ 7322 h 10000"/>
                  <a:gd name="connsiteX304" fmla="*/ 1565 w 10000"/>
                  <a:gd name="connsiteY304" fmla="*/ 7325 h 10000"/>
                  <a:gd name="connsiteX305" fmla="*/ 1590 w 10000"/>
                  <a:gd name="connsiteY305" fmla="*/ 7332 h 10000"/>
                  <a:gd name="connsiteX306" fmla="*/ 1615 w 10000"/>
                  <a:gd name="connsiteY306" fmla="*/ 7345 h 10000"/>
                  <a:gd name="connsiteX307" fmla="*/ 1662 w 10000"/>
                  <a:gd name="connsiteY307" fmla="*/ 7370 h 10000"/>
                  <a:gd name="connsiteX308" fmla="*/ 1670 w 10000"/>
                  <a:gd name="connsiteY308" fmla="*/ 7351 h 10000"/>
                  <a:gd name="connsiteX309" fmla="*/ 1726 w 10000"/>
                  <a:gd name="connsiteY309" fmla="*/ 7354 h 10000"/>
                  <a:gd name="connsiteX310" fmla="*/ 1726 w 10000"/>
                  <a:gd name="connsiteY310" fmla="*/ 7400 h 10000"/>
                  <a:gd name="connsiteX311" fmla="*/ 1773 w 10000"/>
                  <a:gd name="connsiteY311" fmla="*/ 7409 h 10000"/>
                  <a:gd name="connsiteX312" fmla="*/ 1806 w 10000"/>
                  <a:gd name="connsiteY312" fmla="*/ 7416 h 10000"/>
                  <a:gd name="connsiteX313" fmla="*/ 1839 w 10000"/>
                  <a:gd name="connsiteY313" fmla="*/ 7403 h 10000"/>
                  <a:gd name="connsiteX314" fmla="*/ 1886 w 10000"/>
                  <a:gd name="connsiteY314" fmla="*/ 7403 h 10000"/>
                  <a:gd name="connsiteX315" fmla="*/ 1898 w 10000"/>
                  <a:gd name="connsiteY315" fmla="*/ 7403 h 10000"/>
                  <a:gd name="connsiteX316" fmla="*/ 1914 w 10000"/>
                  <a:gd name="connsiteY316" fmla="*/ 7494 h 10000"/>
                  <a:gd name="connsiteX317" fmla="*/ 1895 w 10000"/>
                  <a:gd name="connsiteY317" fmla="*/ 7523 h 10000"/>
                  <a:gd name="connsiteX318" fmla="*/ 1825 w 10000"/>
                  <a:gd name="connsiteY318" fmla="*/ 7617 h 10000"/>
                  <a:gd name="connsiteX319" fmla="*/ 1776 w 10000"/>
                  <a:gd name="connsiteY319" fmla="*/ 7691 h 10000"/>
                  <a:gd name="connsiteX320" fmla="*/ 1781 w 10000"/>
                  <a:gd name="connsiteY320" fmla="*/ 7723 h 10000"/>
                  <a:gd name="connsiteX321" fmla="*/ 1767 w 10000"/>
                  <a:gd name="connsiteY321" fmla="*/ 7759 h 10000"/>
                  <a:gd name="connsiteX322" fmla="*/ 1762 w 10000"/>
                  <a:gd name="connsiteY322" fmla="*/ 7817 h 10000"/>
                  <a:gd name="connsiteX323" fmla="*/ 1762 w 10000"/>
                  <a:gd name="connsiteY323" fmla="*/ 7856 h 10000"/>
                  <a:gd name="connsiteX324" fmla="*/ 1776 w 10000"/>
                  <a:gd name="connsiteY324" fmla="*/ 7892 h 10000"/>
                  <a:gd name="connsiteX325" fmla="*/ 1784 w 10000"/>
                  <a:gd name="connsiteY325" fmla="*/ 7902 h 10000"/>
                  <a:gd name="connsiteX326" fmla="*/ 1801 w 10000"/>
                  <a:gd name="connsiteY326" fmla="*/ 7908 h 10000"/>
                  <a:gd name="connsiteX327" fmla="*/ 1809 w 10000"/>
                  <a:gd name="connsiteY327" fmla="*/ 7911 h 10000"/>
                  <a:gd name="connsiteX328" fmla="*/ 1801 w 10000"/>
                  <a:gd name="connsiteY328" fmla="*/ 7940 h 10000"/>
                  <a:gd name="connsiteX329" fmla="*/ 1798 w 10000"/>
                  <a:gd name="connsiteY329" fmla="*/ 7979 h 10000"/>
                  <a:gd name="connsiteX330" fmla="*/ 1806 w 10000"/>
                  <a:gd name="connsiteY330" fmla="*/ 8002 h 10000"/>
                  <a:gd name="connsiteX331" fmla="*/ 1823 w 10000"/>
                  <a:gd name="connsiteY331" fmla="*/ 8021 h 10000"/>
                  <a:gd name="connsiteX332" fmla="*/ 1834 w 10000"/>
                  <a:gd name="connsiteY332" fmla="*/ 8044 h 10000"/>
                  <a:gd name="connsiteX333" fmla="*/ 1839 w 10000"/>
                  <a:gd name="connsiteY333" fmla="*/ 8073 h 10000"/>
                  <a:gd name="connsiteX334" fmla="*/ 1842 w 10000"/>
                  <a:gd name="connsiteY334" fmla="*/ 8106 h 10000"/>
                  <a:gd name="connsiteX335" fmla="*/ 1839 w 10000"/>
                  <a:gd name="connsiteY335" fmla="*/ 8144 h 10000"/>
                  <a:gd name="connsiteX336" fmla="*/ 1856 w 10000"/>
                  <a:gd name="connsiteY336" fmla="*/ 8164 h 10000"/>
                  <a:gd name="connsiteX337" fmla="*/ 1886 w 10000"/>
                  <a:gd name="connsiteY337" fmla="*/ 8193 h 10000"/>
                  <a:gd name="connsiteX338" fmla="*/ 1922 w 10000"/>
                  <a:gd name="connsiteY338" fmla="*/ 8206 h 10000"/>
                  <a:gd name="connsiteX339" fmla="*/ 1967 w 10000"/>
                  <a:gd name="connsiteY339" fmla="*/ 8203 h 10000"/>
                  <a:gd name="connsiteX340" fmla="*/ 1986 w 10000"/>
                  <a:gd name="connsiteY340" fmla="*/ 8212 h 10000"/>
                  <a:gd name="connsiteX341" fmla="*/ 2000 w 10000"/>
                  <a:gd name="connsiteY341" fmla="*/ 8232 h 10000"/>
                  <a:gd name="connsiteX342" fmla="*/ 2033 w 10000"/>
                  <a:gd name="connsiteY342" fmla="*/ 8258 h 10000"/>
                  <a:gd name="connsiteX343" fmla="*/ 2050 w 10000"/>
                  <a:gd name="connsiteY343" fmla="*/ 8271 h 10000"/>
                  <a:gd name="connsiteX344" fmla="*/ 2089 w 10000"/>
                  <a:gd name="connsiteY344" fmla="*/ 8280 h 10000"/>
                  <a:gd name="connsiteX345" fmla="*/ 2122 w 10000"/>
                  <a:gd name="connsiteY345" fmla="*/ 8300 h 10000"/>
                  <a:gd name="connsiteX346" fmla="*/ 2163 w 10000"/>
                  <a:gd name="connsiteY346" fmla="*/ 8332 h 10000"/>
                  <a:gd name="connsiteX347" fmla="*/ 2172 w 10000"/>
                  <a:gd name="connsiteY347" fmla="*/ 8335 h 10000"/>
                  <a:gd name="connsiteX348" fmla="*/ 2177 w 10000"/>
                  <a:gd name="connsiteY348" fmla="*/ 8345 h 10000"/>
                  <a:gd name="connsiteX349" fmla="*/ 2163 w 10000"/>
                  <a:gd name="connsiteY349" fmla="*/ 8371 h 10000"/>
                  <a:gd name="connsiteX350" fmla="*/ 2139 w 10000"/>
                  <a:gd name="connsiteY350" fmla="*/ 8423 h 10000"/>
                  <a:gd name="connsiteX351" fmla="*/ 2130 w 10000"/>
                  <a:gd name="connsiteY351" fmla="*/ 8439 h 10000"/>
                  <a:gd name="connsiteX352" fmla="*/ 2105 w 10000"/>
                  <a:gd name="connsiteY352" fmla="*/ 8446 h 10000"/>
                  <a:gd name="connsiteX353" fmla="*/ 2080 w 10000"/>
                  <a:gd name="connsiteY353" fmla="*/ 8449 h 10000"/>
                  <a:gd name="connsiteX354" fmla="*/ 2075 w 10000"/>
                  <a:gd name="connsiteY354" fmla="*/ 8459 h 10000"/>
                  <a:gd name="connsiteX355" fmla="*/ 2072 w 10000"/>
                  <a:gd name="connsiteY355" fmla="*/ 8475 h 10000"/>
                  <a:gd name="connsiteX356" fmla="*/ 2080 w 10000"/>
                  <a:gd name="connsiteY356" fmla="*/ 8484 h 10000"/>
                  <a:gd name="connsiteX357" fmla="*/ 2100 w 10000"/>
                  <a:gd name="connsiteY357" fmla="*/ 8475 h 10000"/>
                  <a:gd name="connsiteX358" fmla="*/ 2141 w 10000"/>
                  <a:gd name="connsiteY358" fmla="*/ 8478 h 10000"/>
                  <a:gd name="connsiteX359" fmla="*/ 2172 w 10000"/>
                  <a:gd name="connsiteY359" fmla="*/ 8475 h 10000"/>
                  <a:gd name="connsiteX360" fmla="*/ 2188 w 10000"/>
                  <a:gd name="connsiteY360" fmla="*/ 8475 h 10000"/>
                  <a:gd name="connsiteX361" fmla="*/ 2222 w 10000"/>
                  <a:gd name="connsiteY361" fmla="*/ 8497 h 10000"/>
                  <a:gd name="connsiteX362" fmla="*/ 2252 w 10000"/>
                  <a:gd name="connsiteY362" fmla="*/ 8514 h 10000"/>
                  <a:gd name="connsiteX363" fmla="*/ 2274 w 10000"/>
                  <a:gd name="connsiteY363" fmla="*/ 8514 h 10000"/>
                  <a:gd name="connsiteX364" fmla="*/ 2299 w 10000"/>
                  <a:gd name="connsiteY364" fmla="*/ 8504 h 10000"/>
                  <a:gd name="connsiteX365" fmla="*/ 2310 w 10000"/>
                  <a:gd name="connsiteY365" fmla="*/ 8504 h 10000"/>
                  <a:gd name="connsiteX366" fmla="*/ 2319 w 10000"/>
                  <a:gd name="connsiteY366" fmla="*/ 8484 h 10000"/>
                  <a:gd name="connsiteX367" fmla="*/ 2338 w 10000"/>
                  <a:gd name="connsiteY367" fmla="*/ 8494 h 10000"/>
                  <a:gd name="connsiteX368" fmla="*/ 2338 w 10000"/>
                  <a:gd name="connsiteY368" fmla="*/ 8552 h 10000"/>
                  <a:gd name="connsiteX369" fmla="*/ 2366 w 10000"/>
                  <a:gd name="connsiteY369" fmla="*/ 8572 h 10000"/>
                  <a:gd name="connsiteX370" fmla="*/ 2382 w 10000"/>
                  <a:gd name="connsiteY370" fmla="*/ 8582 h 10000"/>
                  <a:gd name="connsiteX371" fmla="*/ 2435 w 10000"/>
                  <a:gd name="connsiteY371" fmla="*/ 8552 h 10000"/>
                  <a:gd name="connsiteX372" fmla="*/ 2443 w 10000"/>
                  <a:gd name="connsiteY372" fmla="*/ 8552 h 10000"/>
                  <a:gd name="connsiteX373" fmla="*/ 2454 w 10000"/>
                  <a:gd name="connsiteY373" fmla="*/ 8552 h 10000"/>
                  <a:gd name="connsiteX374" fmla="*/ 2471 w 10000"/>
                  <a:gd name="connsiteY374" fmla="*/ 8546 h 10000"/>
                  <a:gd name="connsiteX375" fmla="*/ 2488 w 10000"/>
                  <a:gd name="connsiteY375" fmla="*/ 8536 h 10000"/>
                  <a:gd name="connsiteX376" fmla="*/ 2501 w 10000"/>
                  <a:gd name="connsiteY376" fmla="*/ 8533 h 10000"/>
                  <a:gd name="connsiteX377" fmla="*/ 2512 w 10000"/>
                  <a:gd name="connsiteY377" fmla="*/ 8533 h 10000"/>
                  <a:gd name="connsiteX378" fmla="*/ 2521 w 10000"/>
                  <a:gd name="connsiteY378" fmla="*/ 8546 h 10000"/>
                  <a:gd name="connsiteX379" fmla="*/ 2521 w 10000"/>
                  <a:gd name="connsiteY379" fmla="*/ 8572 h 10000"/>
                  <a:gd name="connsiteX380" fmla="*/ 2535 w 10000"/>
                  <a:gd name="connsiteY380" fmla="*/ 8588 h 10000"/>
                  <a:gd name="connsiteX381" fmla="*/ 2551 w 10000"/>
                  <a:gd name="connsiteY381" fmla="*/ 8582 h 10000"/>
                  <a:gd name="connsiteX382" fmla="*/ 2560 w 10000"/>
                  <a:gd name="connsiteY382" fmla="*/ 8582 h 10000"/>
                  <a:gd name="connsiteX383" fmla="*/ 2573 w 10000"/>
                  <a:gd name="connsiteY383" fmla="*/ 8588 h 10000"/>
                  <a:gd name="connsiteX384" fmla="*/ 2584 w 10000"/>
                  <a:gd name="connsiteY384" fmla="*/ 8591 h 10000"/>
                  <a:gd name="connsiteX385" fmla="*/ 2590 w 10000"/>
                  <a:gd name="connsiteY385" fmla="*/ 8598 h 10000"/>
                  <a:gd name="connsiteX386" fmla="*/ 2598 w 10000"/>
                  <a:gd name="connsiteY386" fmla="*/ 8608 h 10000"/>
                  <a:gd name="connsiteX387" fmla="*/ 2607 w 10000"/>
                  <a:gd name="connsiteY387" fmla="*/ 8617 h 10000"/>
                  <a:gd name="connsiteX388" fmla="*/ 2618 w 10000"/>
                  <a:gd name="connsiteY388" fmla="*/ 8617 h 10000"/>
                  <a:gd name="connsiteX389" fmla="*/ 2640 w 10000"/>
                  <a:gd name="connsiteY389" fmla="*/ 8608 h 10000"/>
                  <a:gd name="connsiteX390" fmla="*/ 2670 w 10000"/>
                  <a:gd name="connsiteY390" fmla="*/ 8598 h 10000"/>
                  <a:gd name="connsiteX391" fmla="*/ 2673 w 10000"/>
                  <a:gd name="connsiteY391" fmla="*/ 8598 h 10000"/>
                  <a:gd name="connsiteX392" fmla="*/ 2690 w 10000"/>
                  <a:gd name="connsiteY392" fmla="*/ 8598 h 10000"/>
                  <a:gd name="connsiteX393" fmla="*/ 2698 w 10000"/>
                  <a:gd name="connsiteY393" fmla="*/ 8598 h 10000"/>
                  <a:gd name="connsiteX394" fmla="*/ 2712 w 10000"/>
                  <a:gd name="connsiteY394" fmla="*/ 8598 h 10000"/>
                  <a:gd name="connsiteX395" fmla="*/ 2726 w 10000"/>
                  <a:gd name="connsiteY395" fmla="*/ 8591 h 10000"/>
                  <a:gd name="connsiteX396" fmla="*/ 2737 w 10000"/>
                  <a:gd name="connsiteY396" fmla="*/ 8588 h 10000"/>
                  <a:gd name="connsiteX397" fmla="*/ 2759 w 10000"/>
                  <a:gd name="connsiteY397" fmla="*/ 8582 h 10000"/>
                  <a:gd name="connsiteX398" fmla="*/ 2770 w 10000"/>
                  <a:gd name="connsiteY398" fmla="*/ 8578 h 10000"/>
                  <a:gd name="connsiteX399" fmla="*/ 2784 w 10000"/>
                  <a:gd name="connsiteY399" fmla="*/ 8572 h 10000"/>
                  <a:gd name="connsiteX400" fmla="*/ 2795 w 10000"/>
                  <a:gd name="connsiteY400" fmla="*/ 8572 h 10000"/>
                  <a:gd name="connsiteX401" fmla="*/ 2803 w 10000"/>
                  <a:gd name="connsiteY401" fmla="*/ 8588 h 10000"/>
                  <a:gd name="connsiteX402" fmla="*/ 2803 w 10000"/>
                  <a:gd name="connsiteY402" fmla="*/ 8591 h 10000"/>
                  <a:gd name="connsiteX403" fmla="*/ 2803 w 10000"/>
                  <a:gd name="connsiteY403" fmla="*/ 8601 h 10000"/>
                  <a:gd name="connsiteX404" fmla="*/ 2809 w 10000"/>
                  <a:gd name="connsiteY404" fmla="*/ 8601 h 10000"/>
                  <a:gd name="connsiteX405" fmla="*/ 2823 w 10000"/>
                  <a:gd name="connsiteY405" fmla="*/ 8598 h 10000"/>
                  <a:gd name="connsiteX406" fmla="*/ 2831 w 10000"/>
                  <a:gd name="connsiteY406" fmla="*/ 8598 h 10000"/>
                  <a:gd name="connsiteX407" fmla="*/ 2839 w 10000"/>
                  <a:gd name="connsiteY407" fmla="*/ 8601 h 10000"/>
                  <a:gd name="connsiteX408" fmla="*/ 2848 w 10000"/>
                  <a:gd name="connsiteY408" fmla="*/ 8598 h 10000"/>
                  <a:gd name="connsiteX409" fmla="*/ 2856 w 10000"/>
                  <a:gd name="connsiteY409" fmla="*/ 8601 h 10000"/>
                  <a:gd name="connsiteX410" fmla="*/ 2859 w 10000"/>
                  <a:gd name="connsiteY410" fmla="*/ 8601 h 10000"/>
                  <a:gd name="connsiteX411" fmla="*/ 2864 w 10000"/>
                  <a:gd name="connsiteY411" fmla="*/ 8598 h 10000"/>
                  <a:gd name="connsiteX412" fmla="*/ 2889 w 10000"/>
                  <a:gd name="connsiteY412" fmla="*/ 8611 h 10000"/>
                  <a:gd name="connsiteX413" fmla="*/ 2906 w 10000"/>
                  <a:gd name="connsiteY413" fmla="*/ 8620 h 10000"/>
                  <a:gd name="connsiteX414" fmla="*/ 2914 w 10000"/>
                  <a:gd name="connsiteY414" fmla="*/ 8627 h 10000"/>
                  <a:gd name="connsiteX415" fmla="*/ 2920 w 10000"/>
                  <a:gd name="connsiteY415" fmla="*/ 8640 h 10000"/>
                  <a:gd name="connsiteX416" fmla="*/ 2922 w 10000"/>
                  <a:gd name="connsiteY416" fmla="*/ 8666 h 10000"/>
                  <a:gd name="connsiteX417" fmla="*/ 2922 w 10000"/>
                  <a:gd name="connsiteY417" fmla="*/ 8692 h 10000"/>
                  <a:gd name="connsiteX418" fmla="*/ 2939 w 10000"/>
                  <a:gd name="connsiteY418" fmla="*/ 8695 h 10000"/>
                  <a:gd name="connsiteX419" fmla="*/ 2953 w 10000"/>
                  <a:gd name="connsiteY419" fmla="*/ 8695 h 10000"/>
                  <a:gd name="connsiteX420" fmla="*/ 2961 w 10000"/>
                  <a:gd name="connsiteY420" fmla="*/ 8695 h 10000"/>
                  <a:gd name="connsiteX421" fmla="*/ 2972 w 10000"/>
                  <a:gd name="connsiteY421" fmla="*/ 8692 h 10000"/>
                  <a:gd name="connsiteX422" fmla="*/ 2981 w 10000"/>
                  <a:gd name="connsiteY422" fmla="*/ 8685 h 10000"/>
                  <a:gd name="connsiteX423" fmla="*/ 2989 w 10000"/>
                  <a:gd name="connsiteY423" fmla="*/ 8685 h 10000"/>
                  <a:gd name="connsiteX424" fmla="*/ 3008 w 10000"/>
                  <a:gd name="connsiteY424" fmla="*/ 8685 h 10000"/>
                  <a:gd name="connsiteX425" fmla="*/ 3028 w 10000"/>
                  <a:gd name="connsiteY425" fmla="*/ 8695 h 10000"/>
                  <a:gd name="connsiteX426" fmla="*/ 3042 w 10000"/>
                  <a:gd name="connsiteY426" fmla="*/ 8695 h 10000"/>
                  <a:gd name="connsiteX427" fmla="*/ 3053 w 10000"/>
                  <a:gd name="connsiteY427" fmla="*/ 8676 h 10000"/>
                  <a:gd name="connsiteX428" fmla="*/ 3061 w 10000"/>
                  <a:gd name="connsiteY428" fmla="*/ 8666 h 10000"/>
                  <a:gd name="connsiteX429" fmla="*/ 3066 w 10000"/>
                  <a:gd name="connsiteY429" fmla="*/ 8656 h 10000"/>
                  <a:gd name="connsiteX430" fmla="*/ 3091 w 10000"/>
                  <a:gd name="connsiteY430" fmla="*/ 8659 h 10000"/>
                  <a:gd name="connsiteX431" fmla="*/ 3105 w 10000"/>
                  <a:gd name="connsiteY431" fmla="*/ 8659 h 10000"/>
                  <a:gd name="connsiteX432" fmla="*/ 3108 w 10000"/>
                  <a:gd name="connsiteY432" fmla="*/ 8650 h 10000"/>
                  <a:gd name="connsiteX433" fmla="*/ 3147 w 10000"/>
                  <a:gd name="connsiteY433" fmla="*/ 8588 h 10000"/>
                  <a:gd name="connsiteX434" fmla="*/ 3150 w 10000"/>
                  <a:gd name="connsiteY434" fmla="*/ 8598 h 10000"/>
                  <a:gd name="connsiteX435" fmla="*/ 3163 w 10000"/>
                  <a:gd name="connsiteY435" fmla="*/ 8601 h 10000"/>
                  <a:gd name="connsiteX436" fmla="*/ 3180 w 10000"/>
                  <a:gd name="connsiteY436" fmla="*/ 8608 h 10000"/>
                  <a:gd name="connsiteX437" fmla="*/ 3188 w 10000"/>
                  <a:gd name="connsiteY437" fmla="*/ 8611 h 10000"/>
                  <a:gd name="connsiteX438" fmla="*/ 3227 w 10000"/>
                  <a:gd name="connsiteY438" fmla="*/ 8620 h 10000"/>
                  <a:gd name="connsiteX439" fmla="*/ 3238 w 10000"/>
                  <a:gd name="connsiteY439" fmla="*/ 8617 h 10000"/>
                  <a:gd name="connsiteX440" fmla="*/ 3247 w 10000"/>
                  <a:gd name="connsiteY440" fmla="*/ 8601 h 10000"/>
                  <a:gd name="connsiteX441" fmla="*/ 3269 w 10000"/>
                  <a:gd name="connsiteY441" fmla="*/ 8611 h 10000"/>
                  <a:gd name="connsiteX442" fmla="*/ 3277 w 10000"/>
                  <a:gd name="connsiteY442" fmla="*/ 8617 h 10000"/>
                  <a:gd name="connsiteX443" fmla="*/ 3285 w 10000"/>
                  <a:gd name="connsiteY443" fmla="*/ 8611 h 10000"/>
                  <a:gd name="connsiteX444" fmla="*/ 3307 w 10000"/>
                  <a:gd name="connsiteY444" fmla="*/ 8611 h 10000"/>
                  <a:gd name="connsiteX445" fmla="*/ 3319 w 10000"/>
                  <a:gd name="connsiteY445" fmla="*/ 8617 h 10000"/>
                  <a:gd name="connsiteX446" fmla="*/ 3324 w 10000"/>
                  <a:gd name="connsiteY446" fmla="*/ 8617 h 10000"/>
                  <a:gd name="connsiteX447" fmla="*/ 3327 w 10000"/>
                  <a:gd name="connsiteY447" fmla="*/ 8620 h 10000"/>
                  <a:gd name="connsiteX448" fmla="*/ 3341 w 10000"/>
                  <a:gd name="connsiteY448" fmla="*/ 8620 h 10000"/>
                  <a:gd name="connsiteX449" fmla="*/ 3357 w 10000"/>
                  <a:gd name="connsiteY449" fmla="*/ 8620 h 10000"/>
                  <a:gd name="connsiteX450" fmla="*/ 3374 w 10000"/>
                  <a:gd name="connsiteY450" fmla="*/ 8620 h 10000"/>
                  <a:gd name="connsiteX451" fmla="*/ 3382 w 10000"/>
                  <a:gd name="connsiteY451" fmla="*/ 8620 h 10000"/>
                  <a:gd name="connsiteX452" fmla="*/ 3399 w 10000"/>
                  <a:gd name="connsiteY452" fmla="*/ 8611 h 10000"/>
                  <a:gd name="connsiteX453" fmla="*/ 3413 w 10000"/>
                  <a:gd name="connsiteY453" fmla="*/ 8601 h 10000"/>
                  <a:gd name="connsiteX454" fmla="*/ 3421 w 10000"/>
                  <a:gd name="connsiteY454" fmla="*/ 8588 h 10000"/>
                  <a:gd name="connsiteX455" fmla="*/ 3421 w 10000"/>
                  <a:gd name="connsiteY455" fmla="*/ 8572 h 10000"/>
                  <a:gd name="connsiteX456" fmla="*/ 3421 w 10000"/>
                  <a:gd name="connsiteY456" fmla="*/ 8552 h 10000"/>
                  <a:gd name="connsiteX457" fmla="*/ 3424 w 10000"/>
                  <a:gd name="connsiteY457" fmla="*/ 8533 h 10000"/>
                  <a:gd name="connsiteX458" fmla="*/ 3432 w 10000"/>
                  <a:gd name="connsiteY458" fmla="*/ 8523 h 10000"/>
                  <a:gd name="connsiteX459" fmla="*/ 3446 w 10000"/>
                  <a:gd name="connsiteY459" fmla="*/ 8523 h 10000"/>
                  <a:gd name="connsiteX460" fmla="*/ 3457 w 10000"/>
                  <a:gd name="connsiteY460" fmla="*/ 8523 h 10000"/>
                  <a:gd name="connsiteX461" fmla="*/ 3476 w 10000"/>
                  <a:gd name="connsiteY461" fmla="*/ 8533 h 10000"/>
                  <a:gd name="connsiteX462" fmla="*/ 3485 w 10000"/>
                  <a:gd name="connsiteY462" fmla="*/ 8536 h 10000"/>
                  <a:gd name="connsiteX463" fmla="*/ 3501 w 10000"/>
                  <a:gd name="connsiteY463" fmla="*/ 8527 h 10000"/>
                  <a:gd name="connsiteX464" fmla="*/ 3504 w 10000"/>
                  <a:gd name="connsiteY464" fmla="*/ 8514 h 10000"/>
                  <a:gd name="connsiteX465" fmla="*/ 3510 w 10000"/>
                  <a:gd name="connsiteY465" fmla="*/ 8497 h 10000"/>
                  <a:gd name="connsiteX466" fmla="*/ 3537 w 10000"/>
                  <a:gd name="connsiteY466" fmla="*/ 8484 h 10000"/>
                  <a:gd name="connsiteX467" fmla="*/ 3562 w 10000"/>
                  <a:gd name="connsiteY467" fmla="*/ 8488 h 10000"/>
                  <a:gd name="connsiteX468" fmla="*/ 3568 w 10000"/>
                  <a:gd name="connsiteY468" fmla="*/ 8484 h 10000"/>
                  <a:gd name="connsiteX469" fmla="*/ 3584 w 10000"/>
                  <a:gd name="connsiteY469" fmla="*/ 8494 h 10000"/>
                  <a:gd name="connsiteX470" fmla="*/ 3593 w 10000"/>
                  <a:gd name="connsiteY470" fmla="*/ 8507 h 10000"/>
                  <a:gd name="connsiteX471" fmla="*/ 3618 w 10000"/>
                  <a:gd name="connsiteY471" fmla="*/ 8497 h 10000"/>
                  <a:gd name="connsiteX472" fmla="*/ 3643 w 10000"/>
                  <a:gd name="connsiteY472" fmla="*/ 8475 h 10000"/>
                  <a:gd name="connsiteX473" fmla="*/ 3657 w 10000"/>
                  <a:gd name="connsiteY473" fmla="*/ 8478 h 10000"/>
                  <a:gd name="connsiteX474" fmla="*/ 3670 w 10000"/>
                  <a:gd name="connsiteY474" fmla="*/ 8475 h 10000"/>
                  <a:gd name="connsiteX475" fmla="*/ 3673 w 10000"/>
                  <a:gd name="connsiteY475" fmla="*/ 8468 h 10000"/>
                  <a:gd name="connsiteX476" fmla="*/ 3681 w 10000"/>
                  <a:gd name="connsiteY476" fmla="*/ 8468 h 10000"/>
                  <a:gd name="connsiteX477" fmla="*/ 3698 w 10000"/>
                  <a:gd name="connsiteY477" fmla="*/ 8478 h 10000"/>
                  <a:gd name="connsiteX478" fmla="*/ 3720 w 10000"/>
                  <a:gd name="connsiteY478" fmla="*/ 8497 h 10000"/>
                  <a:gd name="connsiteX479" fmla="*/ 3715 w 10000"/>
                  <a:gd name="connsiteY479" fmla="*/ 8504 h 10000"/>
                  <a:gd name="connsiteX480" fmla="*/ 3729 w 10000"/>
                  <a:gd name="connsiteY480" fmla="*/ 8514 h 10000"/>
                  <a:gd name="connsiteX481" fmla="*/ 3729 w 10000"/>
                  <a:gd name="connsiteY481" fmla="*/ 8517 h 10000"/>
                  <a:gd name="connsiteX482" fmla="*/ 3740 w 10000"/>
                  <a:gd name="connsiteY482" fmla="*/ 8527 h 10000"/>
                  <a:gd name="connsiteX483" fmla="*/ 3759 w 10000"/>
                  <a:gd name="connsiteY483" fmla="*/ 8517 h 10000"/>
                  <a:gd name="connsiteX484" fmla="*/ 3762 w 10000"/>
                  <a:gd name="connsiteY484" fmla="*/ 8504 h 10000"/>
                  <a:gd name="connsiteX485" fmla="*/ 3770 w 10000"/>
                  <a:gd name="connsiteY485" fmla="*/ 8488 h 10000"/>
                  <a:gd name="connsiteX486" fmla="*/ 3778 w 10000"/>
                  <a:gd name="connsiteY486" fmla="*/ 8484 h 10000"/>
                  <a:gd name="connsiteX487" fmla="*/ 3792 w 10000"/>
                  <a:gd name="connsiteY487" fmla="*/ 8475 h 10000"/>
                  <a:gd name="connsiteX488" fmla="*/ 3803 w 10000"/>
                  <a:gd name="connsiteY488" fmla="*/ 8478 h 10000"/>
                  <a:gd name="connsiteX489" fmla="*/ 3809 w 10000"/>
                  <a:gd name="connsiteY489" fmla="*/ 8475 h 10000"/>
                  <a:gd name="connsiteX490" fmla="*/ 3825 w 10000"/>
                  <a:gd name="connsiteY490" fmla="*/ 8465 h 10000"/>
                  <a:gd name="connsiteX491" fmla="*/ 3834 w 10000"/>
                  <a:gd name="connsiteY491" fmla="*/ 8468 h 10000"/>
                  <a:gd name="connsiteX492" fmla="*/ 3842 w 10000"/>
                  <a:gd name="connsiteY492" fmla="*/ 8478 h 10000"/>
                  <a:gd name="connsiteX493" fmla="*/ 3850 w 10000"/>
                  <a:gd name="connsiteY493" fmla="*/ 8478 h 10000"/>
                  <a:gd name="connsiteX494" fmla="*/ 3859 w 10000"/>
                  <a:gd name="connsiteY494" fmla="*/ 8484 h 10000"/>
                  <a:gd name="connsiteX495" fmla="*/ 3873 w 10000"/>
                  <a:gd name="connsiteY495" fmla="*/ 8494 h 10000"/>
                  <a:gd name="connsiteX496" fmla="*/ 3875 w 10000"/>
                  <a:gd name="connsiteY496" fmla="*/ 8507 h 10000"/>
                  <a:gd name="connsiteX497" fmla="*/ 3881 w 10000"/>
                  <a:gd name="connsiteY497" fmla="*/ 8527 h 10000"/>
                  <a:gd name="connsiteX498" fmla="*/ 3875 w 10000"/>
                  <a:gd name="connsiteY498" fmla="*/ 8546 h 10000"/>
                  <a:gd name="connsiteX499" fmla="*/ 3892 w 10000"/>
                  <a:gd name="connsiteY499" fmla="*/ 8546 h 10000"/>
                  <a:gd name="connsiteX500" fmla="*/ 3900 w 10000"/>
                  <a:gd name="connsiteY500" fmla="*/ 8543 h 10000"/>
                  <a:gd name="connsiteX501" fmla="*/ 3906 w 10000"/>
                  <a:gd name="connsiteY501" fmla="*/ 8543 h 10000"/>
                  <a:gd name="connsiteX502" fmla="*/ 3922 w 10000"/>
                  <a:gd name="connsiteY502" fmla="*/ 8552 h 10000"/>
                  <a:gd name="connsiteX503" fmla="*/ 3939 w 10000"/>
                  <a:gd name="connsiteY503" fmla="*/ 8559 h 10000"/>
                  <a:gd name="connsiteX504" fmla="*/ 3953 w 10000"/>
                  <a:gd name="connsiteY504" fmla="*/ 8572 h 10000"/>
                  <a:gd name="connsiteX505" fmla="*/ 3956 w 10000"/>
                  <a:gd name="connsiteY505" fmla="*/ 8588 h 10000"/>
                  <a:gd name="connsiteX506" fmla="*/ 3956 w 10000"/>
                  <a:gd name="connsiteY506" fmla="*/ 8608 h 10000"/>
                  <a:gd name="connsiteX507" fmla="*/ 3972 w 10000"/>
                  <a:gd name="connsiteY507" fmla="*/ 8608 h 10000"/>
                  <a:gd name="connsiteX508" fmla="*/ 3986 w 10000"/>
                  <a:gd name="connsiteY508" fmla="*/ 8608 h 10000"/>
                  <a:gd name="connsiteX509" fmla="*/ 3997 w 10000"/>
                  <a:gd name="connsiteY509" fmla="*/ 8608 h 10000"/>
                  <a:gd name="connsiteX510" fmla="*/ 4006 w 10000"/>
                  <a:gd name="connsiteY510" fmla="*/ 8608 h 10000"/>
                  <a:gd name="connsiteX511" fmla="*/ 4006 w 10000"/>
                  <a:gd name="connsiteY511" fmla="*/ 8611 h 10000"/>
                  <a:gd name="connsiteX512" fmla="*/ 4011 w 10000"/>
                  <a:gd name="connsiteY512" fmla="*/ 8611 h 10000"/>
                  <a:gd name="connsiteX513" fmla="*/ 4022 w 10000"/>
                  <a:gd name="connsiteY513" fmla="*/ 8620 h 10000"/>
                  <a:gd name="connsiteX514" fmla="*/ 4042 w 10000"/>
                  <a:gd name="connsiteY514" fmla="*/ 8620 h 10000"/>
                  <a:gd name="connsiteX515" fmla="*/ 4050 w 10000"/>
                  <a:gd name="connsiteY515" fmla="*/ 8617 h 10000"/>
                  <a:gd name="connsiteX516" fmla="*/ 4069 w 10000"/>
                  <a:gd name="connsiteY516" fmla="*/ 8620 h 10000"/>
                  <a:gd name="connsiteX517" fmla="*/ 4086 w 10000"/>
                  <a:gd name="connsiteY517" fmla="*/ 8630 h 10000"/>
                  <a:gd name="connsiteX518" fmla="*/ 4108 w 10000"/>
                  <a:gd name="connsiteY518" fmla="*/ 8627 h 10000"/>
                  <a:gd name="connsiteX519" fmla="*/ 4125 w 10000"/>
                  <a:gd name="connsiteY519" fmla="*/ 8620 h 10000"/>
                  <a:gd name="connsiteX520" fmla="*/ 4133 w 10000"/>
                  <a:gd name="connsiteY520" fmla="*/ 8611 h 10000"/>
                  <a:gd name="connsiteX521" fmla="*/ 4139 w 10000"/>
                  <a:gd name="connsiteY521" fmla="*/ 8608 h 10000"/>
                  <a:gd name="connsiteX522" fmla="*/ 4147 w 10000"/>
                  <a:gd name="connsiteY522" fmla="*/ 8601 h 10000"/>
                  <a:gd name="connsiteX523" fmla="*/ 4155 w 10000"/>
                  <a:gd name="connsiteY523" fmla="*/ 8591 h 10000"/>
                  <a:gd name="connsiteX524" fmla="*/ 4166 w 10000"/>
                  <a:gd name="connsiteY524" fmla="*/ 8582 h 10000"/>
                  <a:gd name="connsiteX525" fmla="*/ 4183 w 10000"/>
                  <a:gd name="connsiteY525" fmla="*/ 8569 h 10000"/>
                  <a:gd name="connsiteX526" fmla="*/ 4191 w 10000"/>
                  <a:gd name="connsiteY526" fmla="*/ 8562 h 10000"/>
                  <a:gd name="connsiteX527" fmla="*/ 4208 w 10000"/>
                  <a:gd name="connsiteY527" fmla="*/ 8552 h 10000"/>
                  <a:gd name="connsiteX528" fmla="*/ 4230 w 10000"/>
                  <a:gd name="connsiteY528" fmla="*/ 8552 h 10000"/>
                  <a:gd name="connsiteX529" fmla="*/ 4238 w 10000"/>
                  <a:gd name="connsiteY529" fmla="*/ 8559 h 10000"/>
                  <a:gd name="connsiteX530" fmla="*/ 4247 w 10000"/>
                  <a:gd name="connsiteY530" fmla="*/ 8572 h 10000"/>
                  <a:gd name="connsiteX531" fmla="*/ 4252 w 10000"/>
                  <a:gd name="connsiteY531" fmla="*/ 8578 h 10000"/>
                  <a:gd name="connsiteX532" fmla="*/ 4263 w 10000"/>
                  <a:gd name="connsiteY532" fmla="*/ 8582 h 10000"/>
                  <a:gd name="connsiteX533" fmla="*/ 4277 w 10000"/>
                  <a:gd name="connsiteY533" fmla="*/ 8572 h 10000"/>
                  <a:gd name="connsiteX534" fmla="*/ 4294 w 10000"/>
                  <a:gd name="connsiteY534" fmla="*/ 8559 h 10000"/>
                  <a:gd name="connsiteX535" fmla="*/ 4302 w 10000"/>
                  <a:gd name="connsiteY535" fmla="*/ 8546 h 10000"/>
                  <a:gd name="connsiteX536" fmla="*/ 4310 w 10000"/>
                  <a:gd name="connsiteY536" fmla="*/ 8543 h 10000"/>
                  <a:gd name="connsiteX537" fmla="*/ 4313 w 10000"/>
                  <a:gd name="connsiteY537" fmla="*/ 8543 h 10000"/>
                  <a:gd name="connsiteX538" fmla="*/ 4332 w 10000"/>
                  <a:gd name="connsiteY538" fmla="*/ 8546 h 10000"/>
                  <a:gd name="connsiteX539" fmla="*/ 4335 w 10000"/>
                  <a:gd name="connsiteY539" fmla="*/ 8559 h 10000"/>
                  <a:gd name="connsiteX540" fmla="*/ 4349 w 10000"/>
                  <a:gd name="connsiteY540" fmla="*/ 8588 h 10000"/>
                  <a:gd name="connsiteX541" fmla="*/ 4360 w 10000"/>
                  <a:gd name="connsiteY541" fmla="*/ 8591 h 10000"/>
                  <a:gd name="connsiteX542" fmla="*/ 4366 w 10000"/>
                  <a:gd name="connsiteY542" fmla="*/ 8591 h 10000"/>
                  <a:gd name="connsiteX543" fmla="*/ 4382 w 10000"/>
                  <a:gd name="connsiteY543" fmla="*/ 8598 h 10000"/>
                  <a:gd name="connsiteX544" fmla="*/ 4385 w 10000"/>
                  <a:gd name="connsiteY544" fmla="*/ 8598 h 10000"/>
                  <a:gd name="connsiteX545" fmla="*/ 4402 w 10000"/>
                  <a:gd name="connsiteY545" fmla="*/ 8598 h 10000"/>
                  <a:gd name="connsiteX546" fmla="*/ 4421 w 10000"/>
                  <a:gd name="connsiteY546" fmla="*/ 8591 h 10000"/>
                  <a:gd name="connsiteX547" fmla="*/ 4440 w 10000"/>
                  <a:gd name="connsiteY547" fmla="*/ 8591 h 10000"/>
                  <a:gd name="connsiteX548" fmla="*/ 4449 w 10000"/>
                  <a:gd name="connsiteY548" fmla="*/ 8598 h 10000"/>
                  <a:gd name="connsiteX549" fmla="*/ 4454 w 10000"/>
                  <a:gd name="connsiteY549" fmla="*/ 8617 h 10000"/>
                  <a:gd name="connsiteX550" fmla="*/ 4463 w 10000"/>
                  <a:gd name="connsiteY550" fmla="*/ 8608 h 10000"/>
                  <a:gd name="connsiteX551" fmla="*/ 4474 w 10000"/>
                  <a:gd name="connsiteY551" fmla="*/ 8608 h 10000"/>
                  <a:gd name="connsiteX552" fmla="*/ 4490 w 10000"/>
                  <a:gd name="connsiteY552" fmla="*/ 8617 h 10000"/>
                  <a:gd name="connsiteX553" fmla="*/ 4504 w 10000"/>
                  <a:gd name="connsiteY553" fmla="*/ 8617 h 10000"/>
                  <a:gd name="connsiteX554" fmla="*/ 4518 w 10000"/>
                  <a:gd name="connsiteY554" fmla="*/ 8617 h 10000"/>
                  <a:gd name="connsiteX555" fmla="*/ 4535 w 10000"/>
                  <a:gd name="connsiteY555" fmla="*/ 8611 h 10000"/>
                  <a:gd name="connsiteX556" fmla="*/ 4546 w 10000"/>
                  <a:gd name="connsiteY556" fmla="*/ 8611 h 10000"/>
                  <a:gd name="connsiteX557" fmla="*/ 4562 w 10000"/>
                  <a:gd name="connsiteY557" fmla="*/ 8611 h 10000"/>
                  <a:gd name="connsiteX558" fmla="*/ 4571 w 10000"/>
                  <a:gd name="connsiteY558" fmla="*/ 8611 h 10000"/>
                  <a:gd name="connsiteX559" fmla="*/ 4579 w 10000"/>
                  <a:gd name="connsiteY559" fmla="*/ 8608 h 10000"/>
                  <a:gd name="connsiteX560" fmla="*/ 4584 w 10000"/>
                  <a:gd name="connsiteY560" fmla="*/ 8608 h 10000"/>
                  <a:gd name="connsiteX561" fmla="*/ 4601 w 10000"/>
                  <a:gd name="connsiteY561" fmla="*/ 8617 h 10000"/>
                  <a:gd name="connsiteX562" fmla="*/ 4609 w 10000"/>
                  <a:gd name="connsiteY562" fmla="*/ 8627 h 10000"/>
                  <a:gd name="connsiteX563" fmla="*/ 4618 w 10000"/>
                  <a:gd name="connsiteY563" fmla="*/ 8637 h 10000"/>
                  <a:gd name="connsiteX564" fmla="*/ 4618 w 10000"/>
                  <a:gd name="connsiteY564" fmla="*/ 8646 h 10000"/>
                  <a:gd name="connsiteX565" fmla="*/ 4634 w 10000"/>
                  <a:gd name="connsiteY565" fmla="*/ 8656 h 10000"/>
                  <a:gd name="connsiteX566" fmla="*/ 4640 w 10000"/>
                  <a:gd name="connsiteY566" fmla="*/ 8659 h 10000"/>
                  <a:gd name="connsiteX567" fmla="*/ 4651 w 10000"/>
                  <a:gd name="connsiteY567" fmla="*/ 8666 h 10000"/>
                  <a:gd name="connsiteX568" fmla="*/ 4657 w 10000"/>
                  <a:gd name="connsiteY568" fmla="*/ 8659 h 10000"/>
                  <a:gd name="connsiteX569" fmla="*/ 4668 w 10000"/>
                  <a:gd name="connsiteY569" fmla="*/ 8650 h 10000"/>
                  <a:gd name="connsiteX570" fmla="*/ 4676 w 10000"/>
                  <a:gd name="connsiteY570" fmla="*/ 8650 h 10000"/>
                  <a:gd name="connsiteX571" fmla="*/ 4690 w 10000"/>
                  <a:gd name="connsiteY571" fmla="*/ 8650 h 10000"/>
                  <a:gd name="connsiteX572" fmla="*/ 4698 w 10000"/>
                  <a:gd name="connsiteY572" fmla="*/ 8650 h 10000"/>
                  <a:gd name="connsiteX573" fmla="*/ 4704 w 10000"/>
                  <a:gd name="connsiteY573" fmla="*/ 8650 h 10000"/>
                  <a:gd name="connsiteX574" fmla="*/ 4706 w 10000"/>
                  <a:gd name="connsiteY574" fmla="*/ 8659 h 10000"/>
                  <a:gd name="connsiteX575" fmla="*/ 4706 w 10000"/>
                  <a:gd name="connsiteY575" fmla="*/ 8666 h 10000"/>
                  <a:gd name="connsiteX576" fmla="*/ 4723 w 10000"/>
                  <a:gd name="connsiteY576" fmla="*/ 8682 h 10000"/>
                  <a:gd name="connsiteX577" fmla="*/ 4737 w 10000"/>
                  <a:gd name="connsiteY577" fmla="*/ 8682 h 10000"/>
                  <a:gd name="connsiteX578" fmla="*/ 4745 w 10000"/>
                  <a:gd name="connsiteY578" fmla="*/ 8676 h 10000"/>
                  <a:gd name="connsiteX579" fmla="*/ 4756 w 10000"/>
                  <a:gd name="connsiteY579" fmla="*/ 8666 h 10000"/>
                  <a:gd name="connsiteX580" fmla="*/ 4765 w 10000"/>
                  <a:gd name="connsiteY580" fmla="*/ 8666 h 10000"/>
                  <a:gd name="connsiteX581" fmla="*/ 4765 w 10000"/>
                  <a:gd name="connsiteY581" fmla="*/ 8682 h 10000"/>
                  <a:gd name="connsiteX582" fmla="*/ 4770 w 10000"/>
                  <a:gd name="connsiteY582" fmla="*/ 8701 h 10000"/>
                  <a:gd name="connsiteX583" fmla="*/ 4778 w 10000"/>
                  <a:gd name="connsiteY583" fmla="*/ 8705 h 10000"/>
                  <a:gd name="connsiteX584" fmla="*/ 4795 w 10000"/>
                  <a:gd name="connsiteY584" fmla="*/ 8714 h 10000"/>
                  <a:gd name="connsiteX585" fmla="*/ 4812 w 10000"/>
                  <a:gd name="connsiteY585" fmla="*/ 8714 h 10000"/>
                  <a:gd name="connsiteX586" fmla="*/ 4825 w 10000"/>
                  <a:gd name="connsiteY586" fmla="*/ 8705 h 10000"/>
                  <a:gd name="connsiteX587" fmla="*/ 4825 w 10000"/>
                  <a:gd name="connsiteY587" fmla="*/ 8701 h 10000"/>
                  <a:gd name="connsiteX588" fmla="*/ 4828 w 10000"/>
                  <a:gd name="connsiteY588" fmla="*/ 8701 h 10000"/>
                  <a:gd name="connsiteX589" fmla="*/ 4837 w 10000"/>
                  <a:gd name="connsiteY589" fmla="*/ 8692 h 10000"/>
                  <a:gd name="connsiteX590" fmla="*/ 4842 w 10000"/>
                  <a:gd name="connsiteY590" fmla="*/ 8685 h 10000"/>
                  <a:gd name="connsiteX591" fmla="*/ 4859 w 10000"/>
                  <a:gd name="connsiteY591" fmla="*/ 8692 h 10000"/>
                  <a:gd name="connsiteX592" fmla="*/ 4870 w 10000"/>
                  <a:gd name="connsiteY592" fmla="*/ 8701 h 10000"/>
                  <a:gd name="connsiteX593" fmla="*/ 4878 w 10000"/>
                  <a:gd name="connsiteY593" fmla="*/ 8714 h 10000"/>
                  <a:gd name="connsiteX594" fmla="*/ 4892 w 10000"/>
                  <a:gd name="connsiteY594" fmla="*/ 8724 h 10000"/>
                  <a:gd name="connsiteX595" fmla="*/ 4900 w 10000"/>
                  <a:gd name="connsiteY595" fmla="*/ 8724 h 10000"/>
                  <a:gd name="connsiteX596" fmla="*/ 4906 w 10000"/>
                  <a:gd name="connsiteY596" fmla="*/ 8705 h 10000"/>
                  <a:gd name="connsiteX597" fmla="*/ 4925 w 10000"/>
                  <a:gd name="connsiteY597" fmla="*/ 8724 h 10000"/>
                  <a:gd name="connsiteX598" fmla="*/ 4939 w 10000"/>
                  <a:gd name="connsiteY598" fmla="*/ 8701 h 10000"/>
                  <a:gd name="connsiteX599" fmla="*/ 4950 w 10000"/>
                  <a:gd name="connsiteY599" fmla="*/ 8695 h 10000"/>
                  <a:gd name="connsiteX600" fmla="*/ 4956 w 10000"/>
                  <a:gd name="connsiteY600" fmla="*/ 8692 h 10000"/>
                  <a:gd name="connsiteX601" fmla="*/ 4986 w 10000"/>
                  <a:gd name="connsiteY601" fmla="*/ 8705 h 10000"/>
                  <a:gd name="connsiteX602" fmla="*/ 5003 w 10000"/>
                  <a:gd name="connsiteY602" fmla="*/ 8701 h 10000"/>
                  <a:gd name="connsiteX603" fmla="*/ 5011 w 10000"/>
                  <a:gd name="connsiteY603" fmla="*/ 8692 h 10000"/>
                  <a:gd name="connsiteX604" fmla="*/ 5028 w 10000"/>
                  <a:gd name="connsiteY604" fmla="*/ 8682 h 10000"/>
                  <a:gd name="connsiteX605" fmla="*/ 5030 w 10000"/>
                  <a:gd name="connsiteY605" fmla="*/ 8659 h 10000"/>
                  <a:gd name="connsiteX606" fmla="*/ 5039 w 10000"/>
                  <a:gd name="connsiteY606" fmla="*/ 8656 h 10000"/>
                  <a:gd name="connsiteX607" fmla="*/ 5053 w 10000"/>
                  <a:gd name="connsiteY607" fmla="*/ 8669 h 10000"/>
                  <a:gd name="connsiteX608" fmla="*/ 5061 w 10000"/>
                  <a:gd name="connsiteY608" fmla="*/ 8669 h 10000"/>
                  <a:gd name="connsiteX609" fmla="*/ 5061 w 10000"/>
                  <a:gd name="connsiteY609" fmla="*/ 8676 h 10000"/>
                  <a:gd name="connsiteX610" fmla="*/ 5069 w 10000"/>
                  <a:gd name="connsiteY610" fmla="*/ 8669 h 10000"/>
                  <a:gd name="connsiteX611" fmla="*/ 5083 w 10000"/>
                  <a:gd name="connsiteY611" fmla="*/ 8669 h 10000"/>
                  <a:gd name="connsiteX612" fmla="*/ 5100 w 10000"/>
                  <a:gd name="connsiteY612" fmla="*/ 8669 h 10000"/>
                  <a:gd name="connsiteX613" fmla="*/ 5119 w 10000"/>
                  <a:gd name="connsiteY613" fmla="*/ 8682 h 10000"/>
                  <a:gd name="connsiteX614" fmla="*/ 5136 w 10000"/>
                  <a:gd name="connsiteY614" fmla="*/ 8692 h 10000"/>
                  <a:gd name="connsiteX615" fmla="*/ 5161 w 10000"/>
                  <a:gd name="connsiteY615" fmla="*/ 8701 h 10000"/>
                  <a:gd name="connsiteX616" fmla="*/ 5183 w 10000"/>
                  <a:gd name="connsiteY616" fmla="*/ 8701 h 10000"/>
                  <a:gd name="connsiteX617" fmla="*/ 5199 w 10000"/>
                  <a:gd name="connsiteY617" fmla="*/ 8701 h 10000"/>
                  <a:gd name="connsiteX618" fmla="*/ 5213 w 10000"/>
                  <a:gd name="connsiteY618" fmla="*/ 8705 h 10000"/>
                  <a:gd name="connsiteX619" fmla="*/ 5224 w 10000"/>
                  <a:gd name="connsiteY619" fmla="*/ 8701 h 10000"/>
                  <a:gd name="connsiteX620" fmla="*/ 5230 w 10000"/>
                  <a:gd name="connsiteY620" fmla="*/ 8701 h 10000"/>
                  <a:gd name="connsiteX621" fmla="*/ 5241 w 10000"/>
                  <a:gd name="connsiteY621" fmla="*/ 8676 h 10000"/>
                  <a:gd name="connsiteX622" fmla="*/ 5247 w 10000"/>
                  <a:gd name="connsiteY622" fmla="*/ 8666 h 10000"/>
                  <a:gd name="connsiteX623" fmla="*/ 5249 w 10000"/>
                  <a:gd name="connsiteY623" fmla="*/ 8646 h 10000"/>
                  <a:gd name="connsiteX624" fmla="*/ 5249 w 10000"/>
                  <a:gd name="connsiteY624" fmla="*/ 8650 h 10000"/>
                  <a:gd name="connsiteX625" fmla="*/ 5255 w 10000"/>
                  <a:gd name="connsiteY625" fmla="*/ 8646 h 10000"/>
                  <a:gd name="connsiteX626" fmla="*/ 5271 w 10000"/>
                  <a:gd name="connsiteY626" fmla="*/ 8650 h 10000"/>
                  <a:gd name="connsiteX627" fmla="*/ 5288 w 10000"/>
                  <a:gd name="connsiteY627" fmla="*/ 8666 h 10000"/>
                  <a:gd name="connsiteX628" fmla="*/ 5296 w 10000"/>
                  <a:gd name="connsiteY628" fmla="*/ 8666 h 10000"/>
                  <a:gd name="connsiteX629" fmla="*/ 5310 w 10000"/>
                  <a:gd name="connsiteY629" fmla="*/ 8656 h 10000"/>
                  <a:gd name="connsiteX630" fmla="*/ 5321 w 10000"/>
                  <a:gd name="connsiteY630" fmla="*/ 8650 h 10000"/>
                  <a:gd name="connsiteX631" fmla="*/ 5338 w 10000"/>
                  <a:gd name="connsiteY631" fmla="*/ 8650 h 10000"/>
                  <a:gd name="connsiteX632" fmla="*/ 5360 w 10000"/>
                  <a:gd name="connsiteY632" fmla="*/ 8640 h 10000"/>
                  <a:gd name="connsiteX633" fmla="*/ 5366 w 10000"/>
                  <a:gd name="connsiteY633" fmla="*/ 8637 h 10000"/>
                  <a:gd name="connsiteX634" fmla="*/ 5368 w 10000"/>
                  <a:gd name="connsiteY634" fmla="*/ 8637 h 10000"/>
                  <a:gd name="connsiteX635" fmla="*/ 5382 w 10000"/>
                  <a:gd name="connsiteY635" fmla="*/ 8630 h 10000"/>
                  <a:gd name="connsiteX636" fmla="*/ 5391 w 10000"/>
                  <a:gd name="connsiteY636" fmla="*/ 8630 h 10000"/>
                  <a:gd name="connsiteX637" fmla="*/ 5402 w 10000"/>
                  <a:gd name="connsiteY637" fmla="*/ 8637 h 10000"/>
                  <a:gd name="connsiteX638" fmla="*/ 5418 w 10000"/>
                  <a:gd name="connsiteY638" fmla="*/ 8656 h 10000"/>
                  <a:gd name="connsiteX639" fmla="*/ 5432 w 10000"/>
                  <a:gd name="connsiteY639" fmla="*/ 8666 h 10000"/>
                  <a:gd name="connsiteX640" fmla="*/ 5443 w 10000"/>
                  <a:gd name="connsiteY640" fmla="*/ 8682 h 10000"/>
                  <a:gd name="connsiteX641" fmla="*/ 5457 w 10000"/>
                  <a:gd name="connsiteY641" fmla="*/ 8692 h 10000"/>
                  <a:gd name="connsiteX642" fmla="*/ 5471 w 10000"/>
                  <a:gd name="connsiteY642" fmla="*/ 8705 h 10000"/>
                  <a:gd name="connsiteX643" fmla="*/ 5488 w 10000"/>
                  <a:gd name="connsiteY643" fmla="*/ 8711 h 10000"/>
                  <a:gd name="connsiteX644" fmla="*/ 5490 w 10000"/>
                  <a:gd name="connsiteY644" fmla="*/ 8721 h 10000"/>
                  <a:gd name="connsiteX645" fmla="*/ 5512 w 10000"/>
                  <a:gd name="connsiteY645" fmla="*/ 8724 h 10000"/>
                  <a:gd name="connsiteX646" fmla="*/ 5521 w 10000"/>
                  <a:gd name="connsiteY646" fmla="*/ 8714 h 10000"/>
                  <a:gd name="connsiteX647" fmla="*/ 5524 w 10000"/>
                  <a:gd name="connsiteY647" fmla="*/ 8714 h 10000"/>
                  <a:gd name="connsiteX648" fmla="*/ 5532 w 10000"/>
                  <a:gd name="connsiteY648" fmla="*/ 8721 h 10000"/>
                  <a:gd name="connsiteX649" fmla="*/ 5540 w 10000"/>
                  <a:gd name="connsiteY649" fmla="*/ 8724 h 10000"/>
                  <a:gd name="connsiteX650" fmla="*/ 5562 w 10000"/>
                  <a:gd name="connsiteY650" fmla="*/ 8750 h 10000"/>
                  <a:gd name="connsiteX651" fmla="*/ 5562 w 10000"/>
                  <a:gd name="connsiteY651" fmla="*/ 8760 h 10000"/>
                  <a:gd name="connsiteX652" fmla="*/ 5571 w 10000"/>
                  <a:gd name="connsiteY652" fmla="*/ 8782 h 10000"/>
                  <a:gd name="connsiteX653" fmla="*/ 5579 w 10000"/>
                  <a:gd name="connsiteY653" fmla="*/ 8789 h 10000"/>
                  <a:gd name="connsiteX654" fmla="*/ 5593 w 10000"/>
                  <a:gd name="connsiteY654" fmla="*/ 8789 h 10000"/>
                  <a:gd name="connsiteX655" fmla="*/ 5596 w 10000"/>
                  <a:gd name="connsiteY655" fmla="*/ 8789 h 10000"/>
                  <a:gd name="connsiteX656" fmla="*/ 5626 w 10000"/>
                  <a:gd name="connsiteY656" fmla="*/ 8782 h 10000"/>
                  <a:gd name="connsiteX657" fmla="*/ 5629 w 10000"/>
                  <a:gd name="connsiteY657" fmla="*/ 8782 h 10000"/>
                  <a:gd name="connsiteX658" fmla="*/ 5637 w 10000"/>
                  <a:gd name="connsiteY658" fmla="*/ 8779 h 10000"/>
                  <a:gd name="connsiteX659" fmla="*/ 5648 w 10000"/>
                  <a:gd name="connsiteY659" fmla="*/ 8789 h 10000"/>
                  <a:gd name="connsiteX660" fmla="*/ 5665 w 10000"/>
                  <a:gd name="connsiteY660" fmla="*/ 8795 h 10000"/>
                  <a:gd name="connsiteX661" fmla="*/ 5676 w 10000"/>
                  <a:gd name="connsiteY661" fmla="*/ 8789 h 10000"/>
                  <a:gd name="connsiteX662" fmla="*/ 5684 w 10000"/>
                  <a:gd name="connsiteY662" fmla="*/ 8782 h 10000"/>
                  <a:gd name="connsiteX663" fmla="*/ 5693 w 10000"/>
                  <a:gd name="connsiteY663" fmla="*/ 8789 h 10000"/>
                  <a:gd name="connsiteX664" fmla="*/ 5715 w 10000"/>
                  <a:gd name="connsiteY664" fmla="*/ 8808 h 10000"/>
                  <a:gd name="connsiteX665" fmla="*/ 5731 w 10000"/>
                  <a:gd name="connsiteY665" fmla="*/ 8808 h 10000"/>
                  <a:gd name="connsiteX666" fmla="*/ 5740 w 10000"/>
                  <a:gd name="connsiteY666" fmla="*/ 8808 h 10000"/>
                  <a:gd name="connsiteX667" fmla="*/ 5765 w 10000"/>
                  <a:gd name="connsiteY667" fmla="*/ 8818 h 10000"/>
                  <a:gd name="connsiteX668" fmla="*/ 5781 w 10000"/>
                  <a:gd name="connsiteY668" fmla="*/ 8824 h 10000"/>
                  <a:gd name="connsiteX669" fmla="*/ 5798 w 10000"/>
                  <a:gd name="connsiteY669" fmla="*/ 8834 h 10000"/>
                  <a:gd name="connsiteX670" fmla="*/ 5814 w 10000"/>
                  <a:gd name="connsiteY670" fmla="*/ 8837 h 10000"/>
                  <a:gd name="connsiteX671" fmla="*/ 5831 w 10000"/>
                  <a:gd name="connsiteY671" fmla="*/ 8844 h 10000"/>
                  <a:gd name="connsiteX672" fmla="*/ 5842 w 10000"/>
                  <a:gd name="connsiteY672" fmla="*/ 8847 h 10000"/>
                  <a:gd name="connsiteX673" fmla="*/ 5859 w 10000"/>
                  <a:gd name="connsiteY673" fmla="*/ 8857 h 10000"/>
                  <a:gd name="connsiteX674" fmla="*/ 5870 w 10000"/>
                  <a:gd name="connsiteY674" fmla="*/ 8867 h 10000"/>
                  <a:gd name="connsiteX675" fmla="*/ 5878 w 10000"/>
                  <a:gd name="connsiteY675" fmla="*/ 8873 h 10000"/>
                  <a:gd name="connsiteX676" fmla="*/ 5895 w 10000"/>
                  <a:gd name="connsiteY676" fmla="*/ 8873 h 10000"/>
                  <a:gd name="connsiteX677" fmla="*/ 5911 w 10000"/>
                  <a:gd name="connsiteY677" fmla="*/ 8873 h 10000"/>
                  <a:gd name="connsiteX678" fmla="*/ 5931 w 10000"/>
                  <a:gd name="connsiteY678" fmla="*/ 8873 h 10000"/>
                  <a:gd name="connsiteX679" fmla="*/ 5950 w 10000"/>
                  <a:gd name="connsiteY679" fmla="*/ 8867 h 10000"/>
                  <a:gd name="connsiteX680" fmla="*/ 5967 w 10000"/>
                  <a:gd name="connsiteY680" fmla="*/ 8867 h 10000"/>
                  <a:gd name="connsiteX681" fmla="*/ 5975 w 10000"/>
                  <a:gd name="connsiteY681" fmla="*/ 8873 h 10000"/>
                  <a:gd name="connsiteX682" fmla="*/ 6000 w 10000"/>
                  <a:gd name="connsiteY682" fmla="*/ 8883 h 10000"/>
                  <a:gd name="connsiteX683" fmla="*/ 5997 w 10000"/>
                  <a:gd name="connsiteY683" fmla="*/ 8886 h 10000"/>
                  <a:gd name="connsiteX684" fmla="*/ 5997 w 10000"/>
                  <a:gd name="connsiteY684" fmla="*/ 8896 h 10000"/>
                  <a:gd name="connsiteX685" fmla="*/ 6014 w 10000"/>
                  <a:gd name="connsiteY685" fmla="*/ 8892 h 10000"/>
                  <a:gd name="connsiteX686" fmla="*/ 6028 w 10000"/>
                  <a:gd name="connsiteY686" fmla="*/ 8892 h 10000"/>
                  <a:gd name="connsiteX687" fmla="*/ 6053 w 10000"/>
                  <a:gd name="connsiteY687" fmla="*/ 8886 h 10000"/>
                  <a:gd name="connsiteX688" fmla="*/ 6072 w 10000"/>
                  <a:gd name="connsiteY688" fmla="*/ 8876 h 10000"/>
                  <a:gd name="connsiteX689" fmla="*/ 6089 w 10000"/>
                  <a:gd name="connsiteY689" fmla="*/ 8867 h 10000"/>
                  <a:gd name="connsiteX690" fmla="*/ 6111 w 10000"/>
                  <a:gd name="connsiteY690" fmla="*/ 8857 h 10000"/>
                  <a:gd name="connsiteX691" fmla="*/ 6127 w 10000"/>
                  <a:gd name="connsiteY691" fmla="*/ 8847 h 10000"/>
                  <a:gd name="connsiteX692" fmla="*/ 6152 w 10000"/>
                  <a:gd name="connsiteY692" fmla="*/ 8834 h 10000"/>
                  <a:gd name="connsiteX693" fmla="*/ 6183 w 10000"/>
                  <a:gd name="connsiteY693" fmla="*/ 8828 h 10000"/>
                  <a:gd name="connsiteX694" fmla="*/ 6175 w 10000"/>
                  <a:gd name="connsiteY694" fmla="*/ 8844 h 10000"/>
                  <a:gd name="connsiteX695" fmla="*/ 6169 w 10000"/>
                  <a:gd name="connsiteY695" fmla="*/ 8863 h 10000"/>
                  <a:gd name="connsiteX696" fmla="*/ 6158 w 10000"/>
                  <a:gd name="connsiteY696" fmla="*/ 8886 h 10000"/>
                  <a:gd name="connsiteX697" fmla="*/ 6152 w 10000"/>
                  <a:gd name="connsiteY697" fmla="*/ 8896 h 10000"/>
                  <a:gd name="connsiteX698" fmla="*/ 6150 w 10000"/>
                  <a:gd name="connsiteY698" fmla="*/ 8909 h 10000"/>
                  <a:gd name="connsiteX699" fmla="*/ 6152 w 10000"/>
                  <a:gd name="connsiteY699" fmla="*/ 8938 h 10000"/>
                  <a:gd name="connsiteX700" fmla="*/ 6158 w 10000"/>
                  <a:gd name="connsiteY700" fmla="*/ 8957 h 10000"/>
                  <a:gd name="connsiteX701" fmla="*/ 6161 w 10000"/>
                  <a:gd name="connsiteY701" fmla="*/ 8980 h 10000"/>
                  <a:gd name="connsiteX702" fmla="*/ 6166 w 10000"/>
                  <a:gd name="connsiteY702" fmla="*/ 8999 h 10000"/>
                  <a:gd name="connsiteX703" fmla="*/ 6175 w 10000"/>
                  <a:gd name="connsiteY703" fmla="*/ 9032 h 10000"/>
                  <a:gd name="connsiteX704" fmla="*/ 6183 w 10000"/>
                  <a:gd name="connsiteY704" fmla="*/ 9051 h 10000"/>
                  <a:gd name="connsiteX705" fmla="*/ 6191 w 10000"/>
                  <a:gd name="connsiteY705" fmla="*/ 9064 h 10000"/>
                  <a:gd name="connsiteX706" fmla="*/ 6194 w 10000"/>
                  <a:gd name="connsiteY706" fmla="*/ 9084 h 10000"/>
                  <a:gd name="connsiteX707" fmla="*/ 6208 w 10000"/>
                  <a:gd name="connsiteY707" fmla="*/ 9103 h 10000"/>
                  <a:gd name="connsiteX708" fmla="*/ 6208 w 10000"/>
                  <a:gd name="connsiteY708" fmla="*/ 9113 h 10000"/>
                  <a:gd name="connsiteX709" fmla="*/ 6216 w 10000"/>
                  <a:gd name="connsiteY709" fmla="*/ 9129 h 10000"/>
                  <a:gd name="connsiteX710" fmla="*/ 6230 w 10000"/>
                  <a:gd name="connsiteY710" fmla="*/ 9148 h 10000"/>
                  <a:gd name="connsiteX711" fmla="*/ 6241 w 10000"/>
                  <a:gd name="connsiteY711" fmla="*/ 9165 h 10000"/>
                  <a:gd name="connsiteX712" fmla="*/ 6249 w 10000"/>
                  <a:gd name="connsiteY712" fmla="*/ 9168 h 10000"/>
                  <a:gd name="connsiteX713" fmla="*/ 6266 w 10000"/>
                  <a:gd name="connsiteY713" fmla="*/ 9184 h 10000"/>
                  <a:gd name="connsiteX714" fmla="*/ 6280 w 10000"/>
                  <a:gd name="connsiteY714" fmla="*/ 9184 h 10000"/>
                  <a:gd name="connsiteX715" fmla="*/ 6288 w 10000"/>
                  <a:gd name="connsiteY715" fmla="*/ 9177 h 10000"/>
                  <a:gd name="connsiteX716" fmla="*/ 6299 w 10000"/>
                  <a:gd name="connsiteY716" fmla="*/ 9187 h 10000"/>
                  <a:gd name="connsiteX717" fmla="*/ 6305 w 10000"/>
                  <a:gd name="connsiteY717" fmla="*/ 9197 h 10000"/>
                  <a:gd name="connsiteX718" fmla="*/ 6310 w 10000"/>
                  <a:gd name="connsiteY718" fmla="*/ 9197 h 10000"/>
                  <a:gd name="connsiteX719" fmla="*/ 6321 w 10000"/>
                  <a:gd name="connsiteY719" fmla="*/ 9213 h 10000"/>
                  <a:gd name="connsiteX720" fmla="*/ 6335 w 10000"/>
                  <a:gd name="connsiteY720" fmla="*/ 9223 h 10000"/>
                  <a:gd name="connsiteX721" fmla="*/ 6338 w 10000"/>
                  <a:gd name="connsiteY721" fmla="*/ 9223 h 10000"/>
                  <a:gd name="connsiteX722" fmla="*/ 6355 w 10000"/>
                  <a:gd name="connsiteY722" fmla="*/ 9226 h 10000"/>
                  <a:gd name="connsiteX723" fmla="*/ 6363 w 10000"/>
                  <a:gd name="connsiteY723" fmla="*/ 9236 h 10000"/>
                  <a:gd name="connsiteX724" fmla="*/ 6380 w 10000"/>
                  <a:gd name="connsiteY724" fmla="*/ 9258 h 10000"/>
                  <a:gd name="connsiteX725" fmla="*/ 6393 w 10000"/>
                  <a:gd name="connsiteY725" fmla="*/ 9278 h 10000"/>
                  <a:gd name="connsiteX726" fmla="*/ 6396 w 10000"/>
                  <a:gd name="connsiteY726" fmla="*/ 9288 h 10000"/>
                  <a:gd name="connsiteX727" fmla="*/ 6407 w 10000"/>
                  <a:gd name="connsiteY727" fmla="*/ 9297 h 10000"/>
                  <a:gd name="connsiteX728" fmla="*/ 6410 w 10000"/>
                  <a:gd name="connsiteY728" fmla="*/ 9307 h 10000"/>
                  <a:gd name="connsiteX729" fmla="*/ 6416 w 10000"/>
                  <a:gd name="connsiteY729" fmla="*/ 9317 h 10000"/>
                  <a:gd name="connsiteX730" fmla="*/ 6424 w 10000"/>
                  <a:gd name="connsiteY730" fmla="*/ 9326 h 10000"/>
                  <a:gd name="connsiteX731" fmla="*/ 6435 w 10000"/>
                  <a:gd name="connsiteY731" fmla="*/ 9336 h 10000"/>
                  <a:gd name="connsiteX732" fmla="*/ 6443 w 10000"/>
                  <a:gd name="connsiteY732" fmla="*/ 9346 h 10000"/>
                  <a:gd name="connsiteX733" fmla="*/ 6449 w 10000"/>
                  <a:gd name="connsiteY733" fmla="*/ 9362 h 10000"/>
                  <a:gd name="connsiteX734" fmla="*/ 6452 w 10000"/>
                  <a:gd name="connsiteY734" fmla="*/ 9372 h 10000"/>
                  <a:gd name="connsiteX735" fmla="*/ 6449 w 10000"/>
                  <a:gd name="connsiteY735" fmla="*/ 9381 h 10000"/>
                  <a:gd name="connsiteX736" fmla="*/ 6465 w 10000"/>
                  <a:gd name="connsiteY736" fmla="*/ 9394 h 10000"/>
                  <a:gd name="connsiteX737" fmla="*/ 6468 w 10000"/>
                  <a:gd name="connsiteY737" fmla="*/ 9420 h 10000"/>
                  <a:gd name="connsiteX738" fmla="*/ 6493 w 10000"/>
                  <a:gd name="connsiteY738" fmla="*/ 9430 h 10000"/>
                  <a:gd name="connsiteX739" fmla="*/ 6507 w 10000"/>
                  <a:gd name="connsiteY739" fmla="*/ 9440 h 10000"/>
                  <a:gd name="connsiteX740" fmla="*/ 6524 w 10000"/>
                  <a:gd name="connsiteY740" fmla="*/ 9459 h 10000"/>
                  <a:gd name="connsiteX741" fmla="*/ 6532 w 10000"/>
                  <a:gd name="connsiteY741" fmla="*/ 9485 h 10000"/>
                  <a:gd name="connsiteX742" fmla="*/ 6537 w 10000"/>
                  <a:gd name="connsiteY742" fmla="*/ 9498 h 10000"/>
                  <a:gd name="connsiteX743" fmla="*/ 6571 w 10000"/>
                  <a:gd name="connsiteY743" fmla="*/ 9508 h 10000"/>
                  <a:gd name="connsiteX744" fmla="*/ 6596 w 10000"/>
                  <a:gd name="connsiteY744" fmla="*/ 9508 h 10000"/>
                  <a:gd name="connsiteX745" fmla="*/ 6637 w 10000"/>
                  <a:gd name="connsiteY745" fmla="*/ 9517 h 10000"/>
                  <a:gd name="connsiteX746" fmla="*/ 6662 w 10000"/>
                  <a:gd name="connsiteY746" fmla="*/ 9524 h 10000"/>
                  <a:gd name="connsiteX747" fmla="*/ 6679 w 10000"/>
                  <a:gd name="connsiteY747" fmla="*/ 9517 h 10000"/>
                  <a:gd name="connsiteX748" fmla="*/ 6679 w 10000"/>
                  <a:gd name="connsiteY748" fmla="*/ 9505 h 10000"/>
                  <a:gd name="connsiteX749" fmla="*/ 6690 w 10000"/>
                  <a:gd name="connsiteY749" fmla="*/ 9485 h 10000"/>
                  <a:gd name="connsiteX750" fmla="*/ 6693 w 10000"/>
                  <a:gd name="connsiteY750" fmla="*/ 9479 h 10000"/>
                  <a:gd name="connsiteX751" fmla="*/ 6706 w 10000"/>
                  <a:gd name="connsiteY751" fmla="*/ 9469 h 10000"/>
                  <a:gd name="connsiteX752" fmla="*/ 6709 w 10000"/>
                  <a:gd name="connsiteY752" fmla="*/ 9462 h 10000"/>
                  <a:gd name="connsiteX753" fmla="*/ 6717 w 10000"/>
                  <a:gd name="connsiteY753" fmla="*/ 9459 h 10000"/>
                  <a:gd name="connsiteX754" fmla="*/ 6726 w 10000"/>
                  <a:gd name="connsiteY754" fmla="*/ 9459 h 10000"/>
                  <a:gd name="connsiteX755" fmla="*/ 6742 w 10000"/>
                  <a:gd name="connsiteY755" fmla="*/ 9462 h 10000"/>
                  <a:gd name="connsiteX756" fmla="*/ 6759 w 10000"/>
                  <a:gd name="connsiteY756" fmla="*/ 9479 h 10000"/>
                  <a:gd name="connsiteX757" fmla="*/ 6781 w 10000"/>
                  <a:gd name="connsiteY757" fmla="*/ 9485 h 10000"/>
                  <a:gd name="connsiteX758" fmla="*/ 6795 w 10000"/>
                  <a:gd name="connsiteY758" fmla="*/ 9485 h 10000"/>
                  <a:gd name="connsiteX759" fmla="*/ 6803 w 10000"/>
                  <a:gd name="connsiteY759" fmla="*/ 9498 h 10000"/>
                  <a:gd name="connsiteX760" fmla="*/ 6806 w 10000"/>
                  <a:gd name="connsiteY760" fmla="*/ 9508 h 10000"/>
                  <a:gd name="connsiteX761" fmla="*/ 6823 w 10000"/>
                  <a:gd name="connsiteY761" fmla="*/ 9514 h 10000"/>
                  <a:gd name="connsiteX762" fmla="*/ 6831 w 10000"/>
                  <a:gd name="connsiteY762" fmla="*/ 9514 h 10000"/>
                  <a:gd name="connsiteX763" fmla="*/ 6848 w 10000"/>
                  <a:gd name="connsiteY763" fmla="*/ 9514 h 10000"/>
                  <a:gd name="connsiteX764" fmla="*/ 6856 w 10000"/>
                  <a:gd name="connsiteY764" fmla="*/ 9517 h 10000"/>
                  <a:gd name="connsiteX765" fmla="*/ 6878 w 10000"/>
                  <a:gd name="connsiteY765" fmla="*/ 9524 h 10000"/>
                  <a:gd name="connsiteX766" fmla="*/ 6895 w 10000"/>
                  <a:gd name="connsiteY766" fmla="*/ 9524 h 10000"/>
                  <a:gd name="connsiteX767" fmla="*/ 6917 w 10000"/>
                  <a:gd name="connsiteY767" fmla="*/ 9527 h 10000"/>
                  <a:gd name="connsiteX768" fmla="*/ 6934 w 10000"/>
                  <a:gd name="connsiteY768" fmla="*/ 9534 h 10000"/>
                  <a:gd name="connsiteX769" fmla="*/ 6961 w 10000"/>
                  <a:gd name="connsiteY769" fmla="*/ 9543 h 10000"/>
                  <a:gd name="connsiteX770" fmla="*/ 6989 w 10000"/>
                  <a:gd name="connsiteY770" fmla="*/ 9547 h 10000"/>
                  <a:gd name="connsiteX771" fmla="*/ 7014 w 10000"/>
                  <a:gd name="connsiteY771" fmla="*/ 9543 h 10000"/>
                  <a:gd name="connsiteX772" fmla="*/ 7033 w 10000"/>
                  <a:gd name="connsiteY772" fmla="*/ 9543 h 10000"/>
                  <a:gd name="connsiteX773" fmla="*/ 7042 w 10000"/>
                  <a:gd name="connsiteY773" fmla="*/ 9547 h 10000"/>
                  <a:gd name="connsiteX774" fmla="*/ 7069 w 10000"/>
                  <a:gd name="connsiteY774" fmla="*/ 9647 h 10000"/>
                  <a:gd name="connsiteX775" fmla="*/ 7122 w 10000"/>
                  <a:gd name="connsiteY775" fmla="*/ 9734 h 10000"/>
                  <a:gd name="connsiteX776" fmla="*/ 7147 w 10000"/>
                  <a:gd name="connsiteY776" fmla="*/ 9744 h 10000"/>
                  <a:gd name="connsiteX777" fmla="*/ 7169 w 10000"/>
                  <a:gd name="connsiteY777" fmla="*/ 9741 h 10000"/>
                  <a:gd name="connsiteX778" fmla="*/ 7177 w 10000"/>
                  <a:gd name="connsiteY778" fmla="*/ 9744 h 10000"/>
                  <a:gd name="connsiteX779" fmla="*/ 7186 w 10000"/>
                  <a:gd name="connsiteY779" fmla="*/ 9754 h 10000"/>
                  <a:gd name="connsiteX780" fmla="*/ 7191 w 10000"/>
                  <a:gd name="connsiteY780" fmla="*/ 9773 h 10000"/>
                  <a:gd name="connsiteX781" fmla="*/ 7208 w 10000"/>
                  <a:gd name="connsiteY781" fmla="*/ 9783 h 10000"/>
                  <a:gd name="connsiteX782" fmla="*/ 7219 w 10000"/>
                  <a:gd name="connsiteY782" fmla="*/ 9793 h 10000"/>
                  <a:gd name="connsiteX783" fmla="*/ 7235 w 10000"/>
                  <a:gd name="connsiteY783" fmla="*/ 9802 h 10000"/>
                  <a:gd name="connsiteX784" fmla="*/ 7249 w 10000"/>
                  <a:gd name="connsiteY784" fmla="*/ 9819 h 10000"/>
                  <a:gd name="connsiteX785" fmla="*/ 7255 w 10000"/>
                  <a:gd name="connsiteY785" fmla="*/ 9835 h 10000"/>
                  <a:gd name="connsiteX786" fmla="*/ 7255 w 10000"/>
                  <a:gd name="connsiteY786" fmla="*/ 9848 h 10000"/>
                  <a:gd name="connsiteX787" fmla="*/ 7249 w 10000"/>
                  <a:gd name="connsiteY787" fmla="*/ 9848 h 10000"/>
                  <a:gd name="connsiteX788" fmla="*/ 7244 w 10000"/>
                  <a:gd name="connsiteY788" fmla="*/ 9858 h 10000"/>
                  <a:gd name="connsiteX789" fmla="*/ 7235 w 10000"/>
                  <a:gd name="connsiteY789" fmla="*/ 9883 h 10000"/>
                  <a:gd name="connsiteX790" fmla="*/ 7244 w 10000"/>
                  <a:gd name="connsiteY790" fmla="*/ 9903 h 10000"/>
                  <a:gd name="connsiteX791" fmla="*/ 7258 w 10000"/>
                  <a:gd name="connsiteY791" fmla="*/ 9926 h 10000"/>
                  <a:gd name="connsiteX792" fmla="*/ 7263 w 10000"/>
                  <a:gd name="connsiteY792" fmla="*/ 9948 h 10000"/>
                  <a:gd name="connsiteX793" fmla="*/ 7274 w 10000"/>
                  <a:gd name="connsiteY793" fmla="*/ 9968 h 10000"/>
                  <a:gd name="connsiteX794" fmla="*/ 7283 w 10000"/>
                  <a:gd name="connsiteY794" fmla="*/ 9987 h 10000"/>
                  <a:gd name="connsiteX795" fmla="*/ 7291 w 10000"/>
                  <a:gd name="connsiteY795" fmla="*/ 10000 h 10000"/>
                  <a:gd name="connsiteX796" fmla="*/ 7305 w 10000"/>
                  <a:gd name="connsiteY796" fmla="*/ 9997 h 10000"/>
                  <a:gd name="connsiteX797" fmla="*/ 7313 w 10000"/>
                  <a:gd name="connsiteY797" fmla="*/ 9977 h 10000"/>
                  <a:gd name="connsiteX798" fmla="*/ 7324 w 10000"/>
                  <a:gd name="connsiteY798" fmla="*/ 9968 h 10000"/>
                  <a:gd name="connsiteX799" fmla="*/ 7341 w 10000"/>
                  <a:gd name="connsiteY799" fmla="*/ 9971 h 10000"/>
                  <a:gd name="connsiteX800" fmla="*/ 7368 w 10000"/>
                  <a:gd name="connsiteY800" fmla="*/ 9987 h 10000"/>
                  <a:gd name="connsiteX801" fmla="*/ 7380 w 10000"/>
                  <a:gd name="connsiteY801" fmla="*/ 9990 h 10000"/>
                  <a:gd name="connsiteX802" fmla="*/ 7393 w 10000"/>
                  <a:gd name="connsiteY802" fmla="*/ 9981 h 10000"/>
                  <a:gd name="connsiteX803" fmla="*/ 7404 w 10000"/>
                  <a:gd name="connsiteY803" fmla="*/ 9968 h 10000"/>
                  <a:gd name="connsiteX804" fmla="*/ 7418 w 10000"/>
                  <a:gd name="connsiteY804" fmla="*/ 9948 h 10000"/>
                  <a:gd name="connsiteX805" fmla="*/ 7427 w 10000"/>
                  <a:gd name="connsiteY805" fmla="*/ 9922 h 10000"/>
                  <a:gd name="connsiteX806" fmla="*/ 7427 w 10000"/>
                  <a:gd name="connsiteY806" fmla="*/ 9906 h 10000"/>
                  <a:gd name="connsiteX807" fmla="*/ 7404 w 10000"/>
                  <a:gd name="connsiteY807" fmla="*/ 9877 h 10000"/>
                  <a:gd name="connsiteX808" fmla="*/ 7388 w 10000"/>
                  <a:gd name="connsiteY808" fmla="*/ 9854 h 10000"/>
                  <a:gd name="connsiteX809" fmla="*/ 7385 w 10000"/>
                  <a:gd name="connsiteY809" fmla="*/ 9845 h 10000"/>
                  <a:gd name="connsiteX810" fmla="*/ 7385 w 10000"/>
                  <a:gd name="connsiteY810" fmla="*/ 9825 h 10000"/>
                  <a:gd name="connsiteX811" fmla="*/ 7385 w 10000"/>
                  <a:gd name="connsiteY811" fmla="*/ 9819 h 10000"/>
                  <a:gd name="connsiteX812" fmla="*/ 7393 w 10000"/>
                  <a:gd name="connsiteY812" fmla="*/ 9809 h 10000"/>
                  <a:gd name="connsiteX813" fmla="*/ 7404 w 10000"/>
                  <a:gd name="connsiteY813" fmla="*/ 9793 h 10000"/>
                  <a:gd name="connsiteX814" fmla="*/ 7413 w 10000"/>
                  <a:gd name="connsiteY814" fmla="*/ 9783 h 10000"/>
                  <a:gd name="connsiteX815" fmla="*/ 7404 w 10000"/>
                  <a:gd name="connsiteY815" fmla="*/ 9770 h 10000"/>
                  <a:gd name="connsiteX816" fmla="*/ 7388 w 10000"/>
                  <a:gd name="connsiteY816" fmla="*/ 9760 h 10000"/>
                  <a:gd name="connsiteX817" fmla="*/ 7371 w 10000"/>
                  <a:gd name="connsiteY817" fmla="*/ 9744 h 10000"/>
                  <a:gd name="connsiteX818" fmla="*/ 7363 w 10000"/>
                  <a:gd name="connsiteY818" fmla="*/ 9731 h 10000"/>
                  <a:gd name="connsiteX819" fmla="*/ 7355 w 10000"/>
                  <a:gd name="connsiteY819" fmla="*/ 9715 h 10000"/>
                  <a:gd name="connsiteX820" fmla="*/ 7360 w 10000"/>
                  <a:gd name="connsiteY820" fmla="*/ 9686 h 10000"/>
                  <a:gd name="connsiteX821" fmla="*/ 7363 w 10000"/>
                  <a:gd name="connsiteY821" fmla="*/ 9657 h 10000"/>
                  <a:gd name="connsiteX822" fmla="*/ 7360 w 10000"/>
                  <a:gd name="connsiteY822" fmla="*/ 9631 h 10000"/>
                  <a:gd name="connsiteX823" fmla="*/ 7346 w 10000"/>
                  <a:gd name="connsiteY823" fmla="*/ 9611 h 10000"/>
                  <a:gd name="connsiteX824" fmla="*/ 7332 w 10000"/>
                  <a:gd name="connsiteY824" fmla="*/ 9585 h 10000"/>
                  <a:gd name="connsiteX825" fmla="*/ 7324 w 10000"/>
                  <a:gd name="connsiteY825" fmla="*/ 9573 h 10000"/>
                  <a:gd name="connsiteX826" fmla="*/ 7324 w 10000"/>
                  <a:gd name="connsiteY826" fmla="*/ 9553 h 10000"/>
                  <a:gd name="connsiteX827" fmla="*/ 7324 w 10000"/>
                  <a:gd name="connsiteY827" fmla="*/ 9543 h 10000"/>
                  <a:gd name="connsiteX828" fmla="*/ 7324 w 10000"/>
                  <a:gd name="connsiteY828" fmla="*/ 9517 h 10000"/>
                  <a:gd name="connsiteX829" fmla="*/ 7324 w 10000"/>
                  <a:gd name="connsiteY829" fmla="*/ 9498 h 10000"/>
                  <a:gd name="connsiteX830" fmla="*/ 7332 w 10000"/>
                  <a:gd name="connsiteY830" fmla="*/ 9479 h 10000"/>
                  <a:gd name="connsiteX831" fmla="*/ 7341 w 10000"/>
                  <a:gd name="connsiteY831" fmla="*/ 9462 h 10000"/>
                  <a:gd name="connsiteX832" fmla="*/ 7352 w 10000"/>
                  <a:gd name="connsiteY832" fmla="*/ 9459 h 10000"/>
                  <a:gd name="connsiteX833" fmla="*/ 7360 w 10000"/>
                  <a:gd name="connsiteY833" fmla="*/ 9443 h 10000"/>
                  <a:gd name="connsiteX834" fmla="*/ 7363 w 10000"/>
                  <a:gd name="connsiteY834" fmla="*/ 9433 h 10000"/>
                  <a:gd name="connsiteX835" fmla="*/ 7377 w 10000"/>
                  <a:gd name="connsiteY835" fmla="*/ 9433 h 10000"/>
                  <a:gd name="connsiteX836" fmla="*/ 7388 w 10000"/>
                  <a:gd name="connsiteY836" fmla="*/ 9430 h 10000"/>
                  <a:gd name="connsiteX837" fmla="*/ 7396 w 10000"/>
                  <a:gd name="connsiteY837" fmla="*/ 9430 h 10000"/>
                  <a:gd name="connsiteX838" fmla="*/ 7402 w 10000"/>
                  <a:gd name="connsiteY838" fmla="*/ 9424 h 10000"/>
                  <a:gd name="connsiteX839" fmla="*/ 7396 w 10000"/>
                  <a:gd name="connsiteY839" fmla="*/ 9414 h 10000"/>
                  <a:gd name="connsiteX840" fmla="*/ 7388 w 10000"/>
                  <a:gd name="connsiteY840" fmla="*/ 9401 h 10000"/>
                  <a:gd name="connsiteX841" fmla="*/ 7371 w 10000"/>
                  <a:gd name="connsiteY841" fmla="*/ 9391 h 10000"/>
                  <a:gd name="connsiteX842" fmla="*/ 7355 w 10000"/>
                  <a:gd name="connsiteY842" fmla="*/ 9375 h 10000"/>
                  <a:gd name="connsiteX843" fmla="*/ 7332 w 10000"/>
                  <a:gd name="connsiteY843" fmla="*/ 9356 h 10000"/>
                  <a:gd name="connsiteX844" fmla="*/ 7313 w 10000"/>
                  <a:gd name="connsiteY844" fmla="*/ 9330 h 10000"/>
                  <a:gd name="connsiteX845" fmla="*/ 7307 w 10000"/>
                  <a:gd name="connsiteY845" fmla="*/ 9310 h 10000"/>
                  <a:gd name="connsiteX846" fmla="*/ 7305 w 10000"/>
                  <a:gd name="connsiteY846" fmla="*/ 9291 h 10000"/>
                  <a:gd name="connsiteX847" fmla="*/ 7305 w 10000"/>
                  <a:gd name="connsiteY847" fmla="*/ 9278 h 10000"/>
                  <a:gd name="connsiteX848" fmla="*/ 7296 w 10000"/>
                  <a:gd name="connsiteY848" fmla="*/ 9268 h 10000"/>
                  <a:gd name="connsiteX849" fmla="*/ 7296 w 10000"/>
                  <a:gd name="connsiteY849" fmla="*/ 9249 h 10000"/>
                  <a:gd name="connsiteX850" fmla="*/ 7291 w 10000"/>
                  <a:gd name="connsiteY850" fmla="*/ 9226 h 10000"/>
                  <a:gd name="connsiteX851" fmla="*/ 7283 w 10000"/>
                  <a:gd name="connsiteY851" fmla="*/ 9213 h 10000"/>
                  <a:gd name="connsiteX852" fmla="*/ 7274 w 10000"/>
                  <a:gd name="connsiteY852" fmla="*/ 9194 h 10000"/>
                  <a:gd name="connsiteX853" fmla="*/ 7274 w 10000"/>
                  <a:gd name="connsiteY853" fmla="*/ 9174 h 10000"/>
                  <a:gd name="connsiteX854" fmla="*/ 7280 w 10000"/>
                  <a:gd name="connsiteY854" fmla="*/ 9148 h 10000"/>
                  <a:gd name="connsiteX855" fmla="*/ 7283 w 10000"/>
                  <a:gd name="connsiteY855" fmla="*/ 9119 h 10000"/>
                  <a:gd name="connsiteX856" fmla="*/ 7291 w 10000"/>
                  <a:gd name="connsiteY856" fmla="*/ 9100 h 10000"/>
                  <a:gd name="connsiteX857" fmla="*/ 7307 w 10000"/>
                  <a:gd name="connsiteY857" fmla="*/ 9080 h 10000"/>
                  <a:gd name="connsiteX858" fmla="*/ 7324 w 10000"/>
                  <a:gd name="connsiteY858" fmla="*/ 9054 h 10000"/>
                  <a:gd name="connsiteX859" fmla="*/ 7341 w 10000"/>
                  <a:gd name="connsiteY859" fmla="*/ 9054 h 10000"/>
                  <a:gd name="connsiteX860" fmla="*/ 7352 w 10000"/>
                  <a:gd name="connsiteY860" fmla="*/ 9054 h 10000"/>
                  <a:gd name="connsiteX861" fmla="*/ 7346 w 10000"/>
                  <a:gd name="connsiteY861" fmla="*/ 9032 h 10000"/>
                  <a:gd name="connsiteX862" fmla="*/ 7341 w 10000"/>
                  <a:gd name="connsiteY862" fmla="*/ 9022 h 10000"/>
                  <a:gd name="connsiteX863" fmla="*/ 7352 w 10000"/>
                  <a:gd name="connsiteY863" fmla="*/ 8999 h 10000"/>
                  <a:gd name="connsiteX864" fmla="*/ 7360 w 10000"/>
                  <a:gd name="connsiteY864" fmla="*/ 8967 h 10000"/>
                  <a:gd name="connsiteX865" fmla="*/ 7368 w 10000"/>
                  <a:gd name="connsiteY865" fmla="*/ 8922 h 10000"/>
                  <a:gd name="connsiteX866" fmla="*/ 7377 w 10000"/>
                  <a:gd name="connsiteY866" fmla="*/ 8896 h 10000"/>
                  <a:gd name="connsiteX867" fmla="*/ 7380 w 10000"/>
                  <a:gd name="connsiteY867" fmla="*/ 8867 h 10000"/>
                  <a:gd name="connsiteX868" fmla="*/ 7402 w 10000"/>
                  <a:gd name="connsiteY868" fmla="*/ 8824 h 10000"/>
                  <a:gd name="connsiteX869" fmla="*/ 7402 w 10000"/>
                  <a:gd name="connsiteY869" fmla="*/ 8808 h 10000"/>
                  <a:gd name="connsiteX870" fmla="*/ 7393 w 10000"/>
                  <a:gd name="connsiteY870" fmla="*/ 8795 h 10000"/>
                  <a:gd name="connsiteX871" fmla="*/ 7388 w 10000"/>
                  <a:gd name="connsiteY871" fmla="*/ 8799 h 10000"/>
                  <a:gd name="connsiteX872" fmla="*/ 7396 w 10000"/>
                  <a:gd name="connsiteY872" fmla="*/ 8789 h 10000"/>
                  <a:gd name="connsiteX873" fmla="*/ 7404 w 10000"/>
                  <a:gd name="connsiteY873" fmla="*/ 8789 h 10000"/>
                  <a:gd name="connsiteX874" fmla="*/ 7421 w 10000"/>
                  <a:gd name="connsiteY874" fmla="*/ 8769 h 10000"/>
                  <a:gd name="connsiteX875" fmla="*/ 7443 w 10000"/>
                  <a:gd name="connsiteY875" fmla="*/ 8763 h 10000"/>
                  <a:gd name="connsiteX876" fmla="*/ 7452 w 10000"/>
                  <a:gd name="connsiteY876" fmla="*/ 8769 h 10000"/>
                  <a:gd name="connsiteX877" fmla="*/ 7468 w 10000"/>
                  <a:gd name="connsiteY877" fmla="*/ 8769 h 10000"/>
                  <a:gd name="connsiteX878" fmla="*/ 7499 w 10000"/>
                  <a:gd name="connsiteY878" fmla="*/ 8763 h 10000"/>
                  <a:gd name="connsiteX879" fmla="*/ 7526 w 10000"/>
                  <a:gd name="connsiteY879" fmla="*/ 8763 h 10000"/>
                  <a:gd name="connsiteX880" fmla="*/ 7532 w 10000"/>
                  <a:gd name="connsiteY880" fmla="*/ 8763 h 10000"/>
                  <a:gd name="connsiteX881" fmla="*/ 7554 w 10000"/>
                  <a:gd name="connsiteY881" fmla="*/ 8744 h 10000"/>
                  <a:gd name="connsiteX882" fmla="*/ 7571 w 10000"/>
                  <a:gd name="connsiteY882" fmla="*/ 8731 h 10000"/>
                  <a:gd name="connsiteX883" fmla="*/ 7587 w 10000"/>
                  <a:gd name="connsiteY883" fmla="*/ 8711 h 10000"/>
                  <a:gd name="connsiteX884" fmla="*/ 7607 w 10000"/>
                  <a:gd name="connsiteY884" fmla="*/ 8711 h 10000"/>
                  <a:gd name="connsiteX885" fmla="*/ 7634 w 10000"/>
                  <a:gd name="connsiteY885" fmla="*/ 8705 h 10000"/>
                  <a:gd name="connsiteX886" fmla="*/ 7643 w 10000"/>
                  <a:gd name="connsiteY886" fmla="*/ 8682 h 10000"/>
                  <a:gd name="connsiteX887" fmla="*/ 7654 w 10000"/>
                  <a:gd name="connsiteY887" fmla="*/ 8666 h 10000"/>
                  <a:gd name="connsiteX888" fmla="*/ 7668 w 10000"/>
                  <a:gd name="connsiteY888" fmla="*/ 8666 h 10000"/>
                  <a:gd name="connsiteX889" fmla="*/ 7676 w 10000"/>
                  <a:gd name="connsiteY889" fmla="*/ 8682 h 10000"/>
                  <a:gd name="connsiteX890" fmla="*/ 7704 w 10000"/>
                  <a:gd name="connsiteY890" fmla="*/ 8669 h 10000"/>
                  <a:gd name="connsiteX891" fmla="*/ 7712 w 10000"/>
                  <a:gd name="connsiteY891" fmla="*/ 8669 h 10000"/>
                  <a:gd name="connsiteX892" fmla="*/ 7720 w 10000"/>
                  <a:gd name="connsiteY892" fmla="*/ 8669 h 10000"/>
                  <a:gd name="connsiteX893" fmla="*/ 7726 w 10000"/>
                  <a:gd name="connsiteY893" fmla="*/ 8656 h 10000"/>
                  <a:gd name="connsiteX894" fmla="*/ 7734 w 10000"/>
                  <a:gd name="connsiteY894" fmla="*/ 8650 h 10000"/>
                  <a:gd name="connsiteX895" fmla="*/ 7742 w 10000"/>
                  <a:gd name="connsiteY895" fmla="*/ 8650 h 10000"/>
                  <a:gd name="connsiteX896" fmla="*/ 7759 w 10000"/>
                  <a:gd name="connsiteY896" fmla="*/ 8650 h 10000"/>
                  <a:gd name="connsiteX897" fmla="*/ 7756 w 10000"/>
                  <a:gd name="connsiteY897" fmla="*/ 8630 h 10000"/>
                  <a:gd name="connsiteX898" fmla="*/ 7751 w 10000"/>
                  <a:gd name="connsiteY898" fmla="*/ 8627 h 10000"/>
                  <a:gd name="connsiteX899" fmla="*/ 7742 w 10000"/>
                  <a:gd name="connsiteY899" fmla="*/ 8620 h 10000"/>
                  <a:gd name="connsiteX900" fmla="*/ 7734 w 10000"/>
                  <a:gd name="connsiteY900" fmla="*/ 8591 h 10000"/>
                  <a:gd name="connsiteX901" fmla="*/ 7709 w 10000"/>
                  <a:gd name="connsiteY901" fmla="*/ 8582 h 10000"/>
                  <a:gd name="connsiteX902" fmla="*/ 7695 w 10000"/>
                  <a:gd name="connsiteY902" fmla="*/ 8578 h 10000"/>
                  <a:gd name="connsiteX903" fmla="*/ 7668 w 10000"/>
                  <a:gd name="connsiteY903" fmla="*/ 8562 h 10000"/>
                  <a:gd name="connsiteX904" fmla="*/ 7645 w 10000"/>
                  <a:gd name="connsiteY904" fmla="*/ 8552 h 10000"/>
                  <a:gd name="connsiteX905" fmla="*/ 7615 w 10000"/>
                  <a:gd name="connsiteY905" fmla="*/ 8543 h 10000"/>
                  <a:gd name="connsiteX906" fmla="*/ 7596 w 10000"/>
                  <a:gd name="connsiteY906" fmla="*/ 8527 h 10000"/>
                  <a:gd name="connsiteX907" fmla="*/ 7565 w 10000"/>
                  <a:gd name="connsiteY907" fmla="*/ 8494 h 10000"/>
                  <a:gd name="connsiteX908" fmla="*/ 7562 w 10000"/>
                  <a:gd name="connsiteY908" fmla="*/ 8475 h 10000"/>
                  <a:gd name="connsiteX909" fmla="*/ 7540 w 10000"/>
                  <a:gd name="connsiteY909" fmla="*/ 8455 h 10000"/>
                  <a:gd name="connsiteX910" fmla="*/ 7535 w 10000"/>
                  <a:gd name="connsiteY910" fmla="*/ 8446 h 10000"/>
                  <a:gd name="connsiteX911" fmla="*/ 7535 w 10000"/>
                  <a:gd name="connsiteY911" fmla="*/ 8420 h 10000"/>
                  <a:gd name="connsiteX912" fmla="*/ 7535 w 10000"/>
                  <a:gd name="connsiteY912" fmla="*/ 8391 h 10000"/>
                  <a:gd name="connsiteX913" fmla="*/ 7548 w 10000"/>
                  <a:gd name="connsiteY913" fmla="*/ 8345 h 10000"/>
                  <a:gd name="connsiteX914" fmla="*/ 7562 w 10000"/>
                  <a:gd name="connsiteY914" fmla="*/ 8319 h 10000"/>
                  <a:gd name="connsiteX915" fmla="*/ 7582 w 10000"/>
                  <a:gd name="connsiteY915" fmla="*/ 8310 h 10000"/>
                  <a:gd name="connsiteX916" fmla="*/ 7607 w 10000"/>
                  <a:gd name="connsiteY916" fmla="*/ 8300 h 10000"/>
                  <a:gd name="connsiteX917" fmla="*/ 7629 w 10000"/>
                  <a:gd name="connsiteY917" fmla="*/ 8300 h 10000"/>
                  <a:gd name="connsiteX918" fmla="*/ 7651 w 10000"/>
                  <a:gd name="connsiteY918" fmla="*/ 8297 h 10000"/>
                  <a:gd name="connsiteX919" fmla="*/ 7668 w 10000"/>
                  <a:gd name="connsiteY919" fmla="*/ 8280 h 10000"/>
                  <a:gd name="connsiteX920" fmla="*/ 7687 w 10000"/>
                  <a:gd name="connsiteY920" fmla="*/ 8267 h 10000"/>
                  <a:gd name="connsiteX921" fmla="*/ 7693 w 10000"/>
                  <a:gd name="connsiteY921" fmla="*/ 8261 h 10000"/>
                  <a:gd name="connsiteX922" fmla="*/ 7701 w 10000"/>
                  <a:gd name="connsiteY922" fmla="*/ 8248 h 10000"/>
                  <a:gd name="connsiteX923" fmla="*/ 7712 w 10000"/>
                  <a:gd name="connsiteY923" fmla="*/ 8238 h 10000"/>
                  <a:gd name="connsiteX924" fmla="*/ 7731 w 10000"/>
                  <a:gd name="connsiteY924" fmla="*/ 8222 h 10000"/>
                  <a:gd name="connsiteX925" fmla="*/ 7740 w 10000"/>
                  <a:gd name="connsiteY925" fmla="*/ 8206 h 10000"/>
                  <a:gd name="connsiteX926" fmla="*/ 7756 w 10000"/>
                  <a:gd name="connsiteY926" fmla="*/ 8183 h 10000"/>
                  <a:gd name="connsiteX927" fmla="*/ 7773 w 10000"/>
                  <a:gd name="connsiteY927" fmla="*/ 8177 h 10000"/>
                  <a:gd name="connsiteX928" fmla="*/ 7784 w 10000"/>
                  <a:gd name="connsiteY928" fmla="*/ 8183 h 10000"/>
                  <a:gd name="connsiteX929" fmla="*/ 7801 w 10000"/>
                  <a:gd name="connsiteY929" fmla="*/ 8174 h 10000"/>
                  <a:gd name="connsiteX930" fmla="*/ 7801 w 10000"/>
                  <a:gd name="connsiteY930" fmla="*/ 8157 h 10000"/>
                  <a:gd name="connsiteX931" fmla="*/ 7817 w 10000"/>
                  <a:gd name="connsiteY931" fmla="*/ 8164 h 10000"/>
                  <a:gd name="connsiteX932" fmla="*/ 7837 w 10000"/>
                  <a:gd name="connsiteY932" fmla="*/ 8164 h 10000"/>
                  <a:gd name="connsiteX933" fmla="*/ 7856 w 10000"/>
                  <a:gd name="connsiteY933" fmla="*/ 8164 h 10000"/>
                  <a:gd name="connsiteX934" fmla="*/ 7870 w 10000"/>
                  <a:gd name="connsiteY934" fmla="*/ 8167 h 10000"/>
                  <a:gd name="connsiteX935" fmla="*/ 7881 w 10000"/>
                  <a:gd name="connsiteY935" fmla="*/ 8174 h 10000"/>
                  <a:gd name="connsiteX936" fmla="*/ 7898 w 10000"/>
                  <a:gd name="connsiteY936" fmla="*/ 8187 h 10000"/>
                  <a:gd name="connsiteX937" fmla="*/ 7917 w 10000"/>
                  <a:gd name="connsiteY937" fmla="*/ 8187 h 10000"/>
                  <a:gd name="connsiteX938" fmla="*/ 7928 w 10000"/>
                  <a:gd name="connsiteY938" fmla="*/ 8157 h 10000"/>
                  <a:gd name="connsiteX939" fmla="*/ 7942 w 10000"/>
                  <a:gd name="connsiteY939" fmla="*/ 8157 h 10000"/>
                  <a:gd name="connsiteX940" fmla="*/ 7958 w 10000"/>
                  <a:gd name="connsiteY940" fmla="*/ 8164 h 10000"/>
                  <a:gd name="connsiteX941" fmla="*/ 7983 w 10000"/>
                  <a:gd name="connsiteY941" fmla="*/ 8144 h 10000"/>
                  <a:gd name="connsiteX942" fmla="*/ 8000 w 10000"/>
                  <a:gd name="connsiteY942" fmla="*/ 8109 h 10000"/>
                  <a:gd name="connsiteX943" fmla="*/ 7994 w 10000"/>
                  <a:gd name="connsiteY943" fmla="*/ 8093 h 10000"/>
                  <a:gd name="connsiteX944" fmla="*/ 7983 w 10000"/>
                  <a:gd name="connsiteY944" fmla="*/ 8070 h 10000"/>
                  <a:gd name="connsiteX945" fmla="*/ 7986 w 10000"/>
                  <a:gd name="connsiteY945" fmla="*/ 8063 h 10000"/>
                  <a:gd name="connsiteX946" fmla="*/ 7978 w 10000"/>
                  <a:gd name="connsiteY946" fmla="*/ 8044 h 10000"/>
                  <a:gd name="connsiteX947" fmla="*/ 7986 w 10000"/>
                  <a:gd name="connsiteY947" fmla="*/ 8002 h 10000"/>
                  <a:gd name="connsiteX948" fmla="*/ 7983 w 10000"/>
                  <a:gd name="connsiteY948" fmla="*/ 7947 h 10000"/>
                  <a:gd name="connsiteX949" fmla="*/ 7961 w 10000"/>
                  <a:gd name="connsiteY949" fmla="*/ 7931 h 10000"/>
                  <a:gd name="connsiteX950" fmla="*/ 7958 w 10000"/>
                  <a:gd name="connsiteY950" fmla="*/ 7898 h 10000"/>
                  <a:gd name="connsiteX951" fmla="*/ 7953 w 10000"/>
                  <a:gd name="connsiteY951" fmla="*/ 7856 h 10000"/>
                  <a:gd name="connsiteX952" fmla="*/ 7967 w 10000"/>
                  <a:gd name="connsiteY952" fmla="*/ 7837 h 10000"/>
                  <a:gd name="connsiteX953" fmla="*/ 7950 w 10000"/>
                  <a:gd name="connsiteY953" fmla="*/ 7824 h 10000"/>
                  <a:gd name="connsiteX954" fmla="*/ 7906 w 10000"/>
                  <a:gd name="connsiteY954" fmla="*/ 7814 h 10000"/>
                  <a:gd name="connsiteX955" fmla="*/ 7878 w 10000"/>
                  <a:gd name="connsiteY955" fmla="*/ 7814 h 10000"/>
                  <a:gd name="connsiteX956" fmla="*/ 7870 w 10000"/>
                  <a:gd name="connsiteY956" fmla="*/ 7795 h 10000"/>
                  <a:gd name="connsiteX957" fmla="*/ 7878 w 10000"/>
                  <a:gd name="connsiteY957" fmla="*/ 7778 h 10000"/>
                  <a:gd name="connsiteX958" fmla="*/ 7881 w 10000"/>
                  <a:gd name="connsiteY958" fmla="*/ 7775 h 10000"/>
                  <a:gd name="connsiteX959" fmla="*/ 7878 w 10000"/>
                  <a:gd name="connsiteY959" fmla="*/ 7743 h 10000"/>
                  <a:gd name="connsiteX960" fmla="*/ 7895 w 10000"/>
                  <a:gd name="connsiteY960" fmla="*/ 7733 h 10000"/>
                  <a:gd name="connsiteX961" fmla="*/ 7911 w 10000"/>
                  <a:gd name="connsiteY961" fmla="*/ 7710 h 10000"/>
                  <a:gd name="connsiteX962" fmla="*/ 7911 w 10000"/>
                  <a:gd name="connsiteY962" fmla="*/ 7665 h 10000"/>
                  <a:gd name="connsiteX963" fmla="*/ 7917 w 10000"/>
                  <a:gd name="connsiteY963" fmla="*/ 7600 h 10000"/>
                  <a:gd name="connsiteX964" fmla="*/ 7928 w 10000"/>
                  <a:gd name="connsiteY964" fmla="*/ 7581 h 10000"/>
                  <a:gd name="connsiteX965" fmla="*/ 7917 w 10000"/>
                  <a:gd name="connsiteY965" fmla="*/ 7474 h 10000"/>
                  <a:gd name="connsiteX966" fmla="*/ 7873 w 10000"/>
                  <a:gd name="connsiteY966" fmla="*/ 7335 h 10000"/>
                  <a:gd name="connsiteX967" fmla="*/ 7756 w 10000"/>
                  <a:gd name="connsiteY967" fmla="*/ 7050 h 10000"/>
                  <a:gd name="connsiteX968" fmla="*/ 7679 w 10000"/>
                  <a:gd name="connsiteY968" fmla="*/ 6839 h 10000"/>
                  <a:gd name="connsiteX969" fmla="*/ 7668 w 10000"/>
                  <a:gd name="connsiteY969" fmla="*/ 6823 h 10000"/>
                  <a:gd name="connsiteX970" fmla="*/ 7659 w 10000"/>
                  <a:gd name="connsiteY970" fmla="*/ 6768 h 10000"/>
                  <a:gd name="connsiteX971" fmla="*/ 7659 w 10000"/>
                  <a:gd name="connsiteY971" fmla="*/ 6739 h 10000"/>
                  <a:gd name="connsiteX972" fmla="*/ 7651 w 10000"/>
                  <a:gd name="connsiteY972" fmla="*/ 6713 h 10000"/>
                  <a:gd name="connsiteX973" fmla="*/ 7654 w 10000"/>
                  <a:gd name="connsiteY973" fmla="*/ 6684 h 10000"/>
                  <a:gd name="connsiteX974" fmla="*/ 7643 w 10000"/>
                  <a:gd name="connsiteY974" fmla="*/ 6626 h 10000"/>
                  <a:gd name="connsiteX975" fmla="*/ 7629 w 10000"/>
                  <a:gd name="connsiteY975" fmla="*/ 6600 h 10000"/>
                  <a:gd name="connsiteX976" fmla="*/ 7629 w 10000"/>
                  <a:gd name="connsiteY976" fmla="*/ 6580 h 10000"/>
                  <a:gd name="connsiteX977" fmla="*/ 7623 w 10000"/>
                  <a:gd name="connsiteY977" fmla="*/ 6541 h 10000"/>
                  <a:gd name="connsiteX978" fmla="*/ 7615 w 10000"/>
                  <a:gd name="connsiteY978" fmla="*/ 6522 h 10000"/>
                  <a:gd name="connsiteX979" fmla="*/ 7598 w 10000"/>
                  <a:gd name="connsiteY979" fmla="*/ 6509 h 10000"/>
                  <a:gd name="connsiteX980" fmla="*/ 7587 w 10000"/>
                  <a:gd name="connsiteY980" fmla="*/ 6493 h 10000"/>
                  <a:gd name="connsiteX981" fmla="*/ 7579 w 10000"/>
                  <a:gd name="connsiteY981" fmla="*/ 6464 h 10000"/>
                  <a:gd name="connsiteX982" fmla="*/ 7587 w 10000"/>
                  <a:gd name="connsiteY982" fmla="*/ 6438 h 10000"/>
                  <a:gd name="connsiteX983" fmla="*/ 7596 w 10000"/>
                  <a:gd name="connsiteY983" fmla="*/ 6425 h 10000"/>
                  <a:gd name="connsiteX984" fmla="*/ 7590 w 10000"/>
                  <a:gd name="connsiteY984" fmla="*/ 6396 h 10000"/>
                  <a:gd name="connsiteX985" fmla="*/ 7590 w 10000"/>
                  <a:gd name="connsiteY985" fmla="*/ 6373 h 10000"/>
                  <a:gd name="connsiteX986" fmla="*/ 7587 w 10000"/>
                  <a:gd name="connsiteY986" fmla="*/ 6354 h 10000"/>
                  <a:gd name="connsiteX987" fmla="*/ 7582 w 10000"/>
                  <a:gd name="connsiteY987" fmla="*/ 6344 h 10000"/>
                  <a:gd name="connsiteX988" fmla="*/ 7582 w 10000"/>
                  <a:gd name="connsiteY988" fmla="*/ 6324 h 10000"/>
                  <a:gd name="connsiteX989" fmla="*/ 7571 w 10000"/>
                  <a:gd name="connsiteY989" fmla="*/ 6302 h 10000"/>
                  <a:gd name="connsiteX990" fmla="*/ 7548 w 10000"/>
                  <a:gd name="connsiteY990" fmla="*/ 6256 h 10000"/>
                  <a:gd name="connsiteX991" fmla="*/ 7546 w 10000"/>
                  <a:gd name="connsiteY991" fmla="*/ 6218 h 10000"/>
                  <a:gd name="connsiteX992" fmla="*/ 7540 w 10000"/>
                  <a:gd name="connsiteY992" fmla="*/ 6159 h 10000"/>
                  <a:gd name="connsiteX993" fmla="*/ 7535 w 10000"/>
                  <a:gd name="connsiteY993" fmla="*/ 6114 h 10000"/>
                  <a:gd name="connsiteX994" fmla="*/ 7535 w 10000"/>
                  <a:gd name="connsiteY994" fmla="*/ 6088 h 10000"/>
                  <a:gd name="connsiteX995" fmla="*/ 7540 w 10000"/>
                  <a:gd name="connsiteY995" fmla="*/ 6049 h 10000"/>
                  <a:gd name="connsiteX996" fmla="*/ 7546 w 10000"/>
                  <a:gd name="connsiteY996" fmla="*/ 6004 h 10000"/>
                  <a:gd name="connsiteX997" fmla="*/ 7548 w 10000"/>
                  <a:gd name="connsiteY997" fmla="*/ 5965 h 10000"/>
                  <a:gd name="connsiteX998" fmla="*/ 7548 w 10000"/>
                  <a:gd name="connsiteY998" fmla="*/ 5946 h 10000"/>
                  <a:gd name="connsiteX999" fmla="*/ 7548 w 10000"/>
                  <a:gd name="connsiteY999" fmla="*/ 5933 h 10000"/>
                  <a:gd name="connsiteX1000" fmla="*/ 7548 w 10000"/>
                  <a:gd name="connsiteY1000" fmla="*/ 5910 h 10000"/>
                  <a:gd name="connsiteX1001" fmla="*/ 7548 w 10000"/>
                  <a:gd name="connsiteY1001" fmla="*/ 5897 h 10000"/>
                  <a:gd name="connsiteX1002" fmla="*/ 7546 w 10000"/>
                  <a:gd name="connsiteY1002" fmla="*/ 5871 h 10000"/>
                  <a:gd name="connsiteX1003" fmla="*/ 7535 w 10000"/>
                  <a:gd name="connsiteY1003" fmla="*/ 5839 h 10000"/>
                  <a:gd name="connsiteX1004" fmla="*/ 7524 w 10000"/>
                  <a:gd name="connsiteY1004" fmla="*/ 5797 h 10000"/>
                  <a:gd name="connsiteX1005" fmla="*/ 7518 w 10000"/>
                  <a:gd name="connsiteY1005" fmla="*/ 5767 h 10000"/>
                  <a:gd name="connsiteX1006" fmla="*/ 7515 w 10000"/>
                  <a:gd name="connsiteY1006" fmla="*/ 5745 h 10000"/>
                  <a:gd name="connsiteX1007" fmla="*/ 7501 w 10000"/>
                  <a:gd name="connsiteY1007" fmla="*/ 5683 h 10000"/>
                  <a:gd name="connsiteX1008" fmla="*/ 7490 w 10000"/>
                  <a:gd name="connsiteY1008" fmla="*/ 5631 h 10000"/>
                  <a:gd name="connsiteX1009" fmla="*/ 7482 w 10000"/>
                  <a:gd name="connsiteY1009" fmla="*/ 5593 h 10000"/>
                  <a:gd name="connsiteX1010" fmla="*/ 7476 w 10000"/>
                  <a:gd name="connsiteY1010" fmla="*/ 5570 h 10000"/>
                  <a:gd name="connsiteX1011" fmla="*/ 7476 w 10000"/>
                  <a:gd name="connsiteY1011" fmla="*/ 5528 h 10000"/>
                  <a:gd name="connsiteX1012" fmla="*/ 7482 w 10000"/>
                  <a:gd name="connsiteY1012" fmla="*/ 5502 h 10000"/>
                  <a:gd name="connsiteX1013" fmla="*/ 7490 w 10000"/>
                  <a:gd name="connsiteY1013" fmla="*/ 5489 h 10000"/>
                  <a:gd name="connsiteX1014" fmla="*/ 7499 w 10000"/>
                  <a:gd name="connsiteY1014" fmla="*/ 5479 h 10000"/>
                  <a:gd name="connsiteX1015" fmla="*/ 7493 w 10000"/>
                  <a:gd name="connsiteY1015" fmla="*/ 5427 h 10000"/>
                  <a:gd name="connsiteX1016" fmla="*/ 7501 w 10000"/>
                  <a:gd name="connsiteY1016" fmla="*/ 5415 h 10000"/>
                  <a:gd name="connsiteX1017" fmla="*/ 7510 w 10000"/>
                  <a:gd name="connsiteY1017" fmla="*/ 5398 h 10000"/>
                  <a:gd name="connsiteX1018" fmla="*/ 7515 w 10000"/>
                  <a:gd name="connsiteY1018" fmla="*/ 5379 h 10000"/>
                  <a:gd name="connsiteX1019" fmla="*/ 7526 w 10000"/>
                  <a:gd name="connsiteY1019" fmla="*/ 5366 h 10000"/>
                  <a:gd name="connsiteX1020" fmla="*/ 7518 w 10000"/>
                  <a:gd name="connsiteY1020" fmla="*/ 5350 h 10000"/>
                  <a:gd name="connsiteX1021" fmla="*/ 7518 w 10000"/>
                  <a:gd name="connsiteY1021" fmla="*/ 5330 h 10000"/>
                  <a:gd name="connsiteX1022" fmla="*/ 7526 w 10000"/>
                  <a:gd name="connsiteY1022" fmla="*/ 5311 h 10000"/>
                  <a:gd name="connsiteX1023" fmla="*/ 7540 w 10000"/>
                  <a:gd name="connsiteY1023" fmla="*/ 5291 h 10000"/>
                  <a:gd name="connsiteX1024" fmla="*/ 7540 w 10000"/>
                  <a:gd name="connsiteY1024" fmla="*/ 5266 h 10000"/>
                  <a:gd name="connsiteX1025" fmla="*/ 7540 w 10000"/>
                  <a:gd name="connsiteY1025" fmla="*/ 5256 h 10000"/>
                  <a:gd name="connsiteX1026" fmla="*/ 7524 w 10000"/>
                  <a:gd name="connsiteY1026" fmla="*/ 5233 h 10000"/>
                  <a:gd name="connsiteX1027" fmla="*/ 7515 w 10000"/>
                  <a:gd name="connsiteY1027" fmla="*/ 5217 h 10000"/>
                  <a:gd name="connsiteX1028" fmla="*/ 7490 w 10000"/>
                  <a:gd name="connsiteY1028" fmla="*/ 5178 h 10000"/>
                  <a:gd name="connsiteX1029" fmla="*/ 7474 w 10000"/>
                  <a:gd name="connsiteY1029" fmla="*/ 5162 h 10000"/>
                  <a:gd name="connsiteX1030" fmla="*/ 7457 w 10000"/>
                  <a:gd name="connsiteY1030" fmla="*/ 5120 h 10000"/>
                  <a:gd name="connsiteX1031" fmla="*/ 7421 w 10000"/>
                  <a:gd name="connsiteY1031" fmla="*/ 5087 h 10000"/>
                  <a:gd name="connsiteX1032" fmla="*/ 7380 w 10000"/>
                  <a:gd name="connsiteY1032" fmla="*/ 5068 h 10000"/>
                  <a:gd name="connsiteX1033" fmla="*/ 7355 w 10000"/>
                  <a:gd name="connsiteY1033" fmla="*/ 5058 h 10000"/>
                  <a:gd name="connsiteX1034" fmla="*/ 7332 w 10000"/>
                  <a:gd name="connsiteY1034" fmla="*/ 5049 h 10000"/>
                  <a:gd name="connsiteX1035" fmla="*/ 7305 w 10000"/>
                  <a:gd name="connsiteY1035" fmla="*/ 5016 h 10000"/>
                  <a:gd name="connsiteX1036" fmla="*/ 7305 w 10000"/>
                  <a:gd name="connsiteY1036" fmla="*/ 5000 h 10000"/>
                  <a:gd name="connsiteX1037" fmla="*/ 7296 w 10000"/>
                  <a:gd name="connsiteY1037" fmla="*/ 4971 h 10000"/>
                  <a:gd name="connsiteX1038" fmla="*/ 7288 w 10000"/>
                  <a:gd name="connsiteY1038" fmla="*/ 4945 h 10000"/>
                  <a:gd name="connsiteX1039" fmla="*/ 7280 w 10000"/>
                  <a:gd name="connsiteY1039" fmla="*/ 4916 h 10000"/>
                  <a:gd name="connsiteX1040" fmla="*/ 7291 w 10000"/>
                  <a:gd name="connsiteY1040" fmla="*/ 4887 h 10000"/>
                  <a:gd name="connsiteX1041" fmla="*/ 7291 w 10000"/>
                  <a:gd name="connsiteY1041" fmla="*/ 4858 h 10000"/>
                  <a:gd name="connsiteX1042" fmla="*/ 7271 w 10000"/>
                  <a:gd name="connsiteY1042" fmla="*/ 4819 h 10000"/>
                  <a:gd name="connsiteX1043" fmla="*/ 7255 w 10000"/>
                  <a:gd name="connsiteY1043" fmla="*/ 4828 h 10000"/>
                  <a:gd name="connsiteX1044" fmla="*/ 7235 w 10000"/>
                  <a:gd name="connsiteY1044" fmla="*/ 4841 h 10000"/>
                  <a:gd name="connsiteX1045" fmla="*/ 7216 w 10000"/>
                  <a:gd name="connsiteY1045" fmla="*/ 4867 h 10000"/>
                  <a:gd name="connsiteX1046" fmla="*/ 7191 w 10000"/>
                  <a:gd name="connsiteY1046" fmla="*/ 4870 h 10000"/>
                  <a:gd name="connsiteX1047" fmla="*/ 7155 w 10000"/>
                  <a:gd name="connsiteY1047" fmla="*/ 4887 h 10000"/>
                  <a:gd name="connsiteX1048" fmla="*/ 7122 w 10000"/>
                  <a:gd name="connsiteY1048" fmla="*/ 4893 h 10000"/>
                  <a:gd name="connsiteX1049" fmla="*/ 7105 w 10000"/>
                  <a:gd name="connsiteY1049" fmla="*/ 4896 h 10000"/>
                  <a:gd name="connsiteX1050" fmla="*/ 7094 w 10000"/>
                  <a:gd name="connsiteY1050" fmla="*/ 4916 h 10000"/>
                  <a:gd name="connsiteX1051" fmla="*/ 7080 w 10000"/>
                  <a:gd name="connsiteY1051" fmla="*/ 4903 h 10000"/>
                  <a:gd name="connsiteX1052" fmla="*/ 7072 w 10000"/>
                  <a:gd name="connsiteY1052" fmla="*/ 4851 h 10000"/>
                  <a:gd name="connsiteX1053" fmla="*/ 7042 w 10000"/>
                  <a:gd name="connsiteY1053" fmla="*/ 4819 h 10000"/>
                  <a:gd name="connsiteX1054" fmla="*/ 7030 w 10000"/>
                  <a:gd name="connsiteY1054" fmla="*/ 4780 h 10000"/>
                  <a:gd name="connsiteX1055" fmla="*/ 7039 w 10000"/>
                  <a:gd name="connsiteY1055" fmla="*/ 4757 h 10000"/>
                  <a:gd name="connsiteX1056" fmla="*/ 7047 w 10000"/>
                  <a:gd name="connsiteY1056" fmla="*/ 4744 h 10000"/>
                  <a:gd name="connsiteX1057" fmla="*/ 7022 w 10000"/>
                  <a:gd name="connsiteY1057" fmla="*/ 4725 h 10000"/>
                  <a:gd name="connsiteX1058" fmla="*/ 7000 w 10000"/>
                  <a:gd name="connsiteY1058" fmla="*/ 4715 h 10000"/>
                  <a:gd name="connsiteX1059" fmla="*/ 6975 w 10000"/>
                  <a:gd name="connsiteY1059" fmla="*/ 4709 h 10000"/>
                  <a:gd name="connsiteX1060" fmla="*/ 6945 w 10000"/>
                  <a:gd name="connsiteY1060" fmla="*/ 4696 h 10000"/>
                  <a:gd name="connsiteX1061" fmla="*/ 6953 w 10000"/>
                  <a:gd name="connsiteY1061" fmla="*/ 4679 h 10000"/>
                  <a:gd name="connsiteX1062" fmla="*/ 6961 w 10000"/>
                  <a:gd name="connsiteY1062" fmla="*/ 4660 h 10000"/>
                  <a:gd name="connsiteX1063" fmla="*/ 6983 w 10000"/>
                  <a:gd name="connsiteY1063" fmla="*/ 4644 h 10000"/>
                  <a:gd name="connsiteX1064" fmla="*/ 7014 w 10000"/>
                  <a:gd name="connsiteY1064" fmla="*/ 4634 h 10000"/>
                  <a:gd name="connsiteX1065" fmla="*/ 7025 w 10000"/>
                  <a:gd name="connsiteY1065" fmla="*/ 4615 h 10000"/>
                  <a:gd name="connsiteX1066" fmla="*/ 7047 w 10000"/>
                  <a:gd name="connsiteY1066" fmla="*/ 4582 h 10000"/>
                  <a:gd name="connsiteX1067" fmla="*/ 7069 w 10000"/>
                  <a:gd name="connsiteY1067" fmla="*/ 4563 h 10000"/>
                  <a:gd name="connsiteX1068" fmla="*/ 7078 w 10000"/>
                  <a:gd name="connsiteY1068" fmla="*/ 4553 h 10000"/>
                  <a:gd name="connsiteX1069" fmla="*/ 7097 w 10000"/>
                  <a:gd name="connsiteY1069" fmla="*/ 4527 h 10000"/>
                  <a:gd name="connsiteX1070" fmla="*/ 7122 w 10000"/>
                  <a:gd name="connsiteY1070" fmla="*/ 4517 h 10000"/>
                  <a:gd name="connsiteX1071" fmla="*/ 7139 w 10000"/>
                  <a:gd name="connsiteY1071" fmla="*/ 4488 h 10000"/>
                  <a:gd name="connsiteX1072" fmla="*/ 7147 w 10000"/>
                  <a:gd name="connsiteY1072" fmla="*/ 4459 h 10000"/>
                  <a:gd name="connsiteX1073" fmla="*/ 7161 w 10000"/>
                  <a:gd name="connsiteY1073" fmla="*/ 4440 h 10000"/>
                  <a:gd name="connsiteX1074" fmla="*/ 7177 w 10000"/>
                  <a:gd name="connsiteY1074" fmla="*/ 4430 h 10000"/>
                  <a:gd name="connsiteX1075" fmla="*/ 7202 w 10000"/>
                  <a:gd name="connsiteY1075" fmla="*/ 4407 h 10000"/>
                  <a:gd name="connsiteX1076" fmla="*/ 7224 w 10000"/>
                  <a:gd name="connsiteY1076" fmla="*/ 4417 h 10000"/>
                  <a:gd name="connsiteX1077" fmla="*/ 7241 w 10000"/>
                  <a:gd name="connsiteY1077" fmla="*/ 4404 h 10000"/>
                  <a:gd name="connsiteX1078" fmla="*/ 7263 w 10000"/>
                  <a:gd name="connsiteY1078" fmla="*/ 4398 h 10000"/>
                  <a:gd name="connsiteX1079" fmla="*/ 7283 w 10000"/>
                  <a:gd name="connsiteY1079" fmla="*/ 4424 h 10000"/>
                  <a:gd name="connsiteX1080" fmla="*/ 7305 w 10000"/>
                  <a:gd name="connsiteY1080" fmla="*/ 4433 h 10000"/>
                  <a:gd name="connsiteX1081" fmla="*/ 7332 w 10000"/>
                  <a:gd name="connsiteY1081" fmla="*/ 4443 h 10000"/>
                  <a:gd name="connsiteX1082" fmla="*/ 7380 w 10000"/>
                  <a:gd name="connsiteY1082" fmla="*/ 4398 h 10000"/>
                  <a:gd name="connsiteX1083" fmla="*/ 7404 w 10000"/>
                  <a:gd name="connsiteY1083" fmla="*/ 4378 h 10000"/>
                  <a:gd name="connsiteX1084" fmla="*/ 7418 w 10000"/>
                  <a:gd name="connsiteY1084" fmla="*/ 4369 h 10000"/>
                  <a:gd name="connsiteX1085" fmla="*/ 7443 w 10000"/>
                  <a:gd name="connsiteY1085" fmla="*/ 4356 h 10000"/>
                  <a:gd name="connsiteX1086" fmla="*/ 7460 w 10000"/>
                  <a:gd name="connsiteY1086" fmla="*/ 4385 h 10000"/>
                  <a:gd name="connsiteX1087" fmla="*/ 7460 w 10000"/>
                  <a:gd name="connsiteY1087" fmla="*/ 4404 h 10000"/>
                  <a:gd name="connsiteX1088" fmla="*/ 7499 w 10000"/>
                  <a:gd name="connsiteY1088" fmla="*/ 4417 h 10000"/>
                  <a:gd name="connsiteX1089" fmla="*/ 7515 w 10000"/>
                  <a:gd name="connsiteY1089" fmla="*/ 4414 h 10000"/>
                  <a:gd name="connsiteX1090" fmla="*/ 7565 w 10000"/>
                  <a:gd name="connsiteY1090" fmla="*/ 4385 h 10000"/>
                  <a:gd name="connsiteX1091" fmla="*/ 7579 w 10000"/>
                  <a:gd name="connsiteY1091" fmla="*/ 4346 h 10000"/>
                  <a:gd name="connsiteX1092" fmla="*/ 7582 w 10000"/>
                  <a:gd name="connsiteY1092" fmla="*/ 4317 h 10000"/>
                  <a:gd name="connsiteX1093" fmla="*/ 7590 w 10000"/>
                  <a:gd name="connsiteY1093" fmla="*/ 4301 h 10000"/>
                  <a:gd name="connsiteX1094" fmla="*/ 7612 w 10000"/>
                  <a:gd name="connsiteY1094" fmla="*/ 4271 h 10000"/>
                  <a:gd name="connsiteX1095" fmla="*/ 7623 w 10000"/>
                  <a:gd name="connsiteY1095" fmla="*/ 4262 h 10000"/>
                  <a:gd name="connsiteX1096" fmla="*/ 7634 w 10000"/>
                  <a:gd name="connsiteY1096" fmla="*/ 4245 h 10000"/>
                  <a:gd name="connsiteX1097" fmla="*/ 7645 w 10000"/>
                  <a:gd name="connsiteY1097" fmla="*/ 4265 h 10000"/>
                  <a:gd name="connsiteX1098" fmla="*/ 7670 w 10000"/>
                  <a:gd name="connsiteY1098" fmla="*/ 4284 h 10000"/>
                  <a:gd name="connsiteX1099" fmla="*/ 7701 w 10000"/>
                  <a:gd name="connsiteY1099" fmla="*/ 4275 h 10000"/>
                  <a:gd name="connsiteX1100" fmla="*/ 7717 w 10000"/>
                  <a:gd name="connsiteY1100" fmla="*/ 4275 h 10000"/>
                  <a:gd name="connsiteX1101" fmla="*/ 7740 w 10000"/>
                  <a:gd name="connsiteY1101" fmla="*/ 4284 h 10000"/>
                  <a:gd name="connsiteX1102" fmla="*/ 7767 w 10000"/>
                  <a:gd name="connsiteY1102" fmla="*/ 4284 h 10000"/>
                  <a:gd name="connsiteX1103" fmla="*/ 7895 w 10000"/>
                  <a:gd name="connsiteY1103" fmla="*/ 4207 h 10000"/>
                  <a:gd name="connsiteX1104" fmla="*/ 7895 w 10000"/>
                  <a:gd name="connsiteY1104" fmla="*/ 4187 h 10000"/>
                  <a:gd name="connsiteX1105" fmla="*/ 7895 w 10000"/>
                  <a:gd name="connsiteY1105" fmla="*/ 4171 h 10000"/>
                  <a:gd name="connsiteX1106" fmla="*/ 7903 w 10000"/>
                  <a:gd name="connsiteY1106" fmla="*/ 4148 h 10000"/>
                  <a:gd name="connsiteX1107" fmla="*/ 7917 w 10000"/>
                  <a:gd name="connsiteY1107" fmla="*/ 4158 h 10000"/>
                  <a:gd name="connsiteX1108" fmla="*/ 7967 w 10000"/>
                  <a:gd name="connsiteY1108" fmla="*/ 4203 h 10000"/>
                  <a:gd name="connsiteX1109" fmla="*/ 7994 w 10000"/>
                  <a:gd name="connsiteY1109" fmla="*/ 4203 h 10000"/>
                  <a:gd name="connsiteX1110" fmla="*/ 8064 w 10000"/>
                  <a:gd name="connsiteY1110" fmla="*/ 4242 h 10000"/>
                  <a:gd name="connsiteX1111" fmla="*/ 8083 w 10000"/>
                  <a:gd name="connsiteY1111" fmla="*/ 4245 h 10000"/>
                  <a:gd name="connsiteX1112" fmla="*/ 8105 w 10000"/>
                  <a:gd name="connsiteY1112" fmla="*/ 4226 h 10000"/>
                  <a:gd name="connsiteX1113" fmla="*/ 8136 w 10000"/>
                  <a:gd name="connsiteY1113" fmla="*/ 4187 h 10000"/>
                  <a:gd name="connsiteX1114" fmla="*/ 8161 w 10000"/>
                  <a:gd name="connsiteY1114" fmla="*/ 4168 h 10000"/>
                  <a:gd name="connsiteX1115" fmla="*/ 8172 w 10000"/>
                  <a:gd name="connsiteY1115" fmla="*/ 4161 h 10000"/>
                  <a:gd name="connsiteX1116" fmla="*/ 8208 w 10000"/>
                  <a:gd name="connsiteY1116" fmla="*/ 4168 h 10000"/>
                  <a:gd name="connsiteX1117" fmla="*/ 8235 w 10000"/>
                  <a:gd name="connsiteY1117" fmla="*/ 4168 h 10000"/>
                  <a:gd name="connsiteX1118" fmla="*/ 8258 w 10000"/>
                  <a:gd name="connsiteY1118" fmla="*/ 4152 h 10000"/>
                  <a:gd name="connsiteX1119" fmla="*/ 8283 w 10000"/>
                  <a:gd name="connsiteY1119" fmla="*/ 4152 h 10000"/>
                  <a:gd name="connsiteX1120" fmla="*/ 8299 w 10000"/>
                  <a:gd name="connsiteY1120" fmla="*/ 4132 h 10000"/>
                  <a:gd name="connsiteX1121" fmla="*/ 8316 w 10000"/>
                  <a:gd name="connsiteY1121" fmla="*/ 4113 h 10000"/>
                  <a:gd name="connsiteX1122" fmla="*/ 8330 w 10000"/>
                  <a:gd name="connsiteY1122" fmla="*/ 4084 h 10000"/>
                  <a:gd name="connsiteX1123" fmla="*/ 8341 w 10000"/>
                  <a:gd name="connsiteY1123" fmla="*/ 4058 h 10000"/>
                  <a:gd name="connsiteX1124" fmla="*/ 8349 w 10000"/>
                  <a:gd name="connsiteY1124" fmla="*/ 4064 h 10000"/>
                  <a:gd name="connsiteX1125" fmla="*/ 8366 w 10000"/>
                  <a:gd name="connsiteY1125" fmla="*/ 4067 h 10000"/>
                  <a:gd name="connsiteX1126" fmla="*/ 8374 w 10000"/>
                  <a:gd name="connsiteY1126" fmla="*/ 4084 h 10000"/>
                  <a:gd name="connsiteX1127" fmla="*/ 8402 w 10000"/>
                  <a:gd name="connsiteY1127" fmla="*/ 4054 h 10000"/>
                  <a:gd name="connsiteX1128" fmla="*/ 8427 w 10000"/>
                  <a:gd name="connsiteY1128" fmla="*/ 4028 h 10000"/>
                  <a:gd name="connsiteX1129" fmla="*/ 8438 w 10000"/>
                  <a:gd name="connsiteY1129" fmla="*/ 4025 h 10000"/>
                  <a:gd name="connsiteX1130" fmla="*/ 8468 w 10000"/>
                  <a:gd name="connsiteY1130" fmla="*/ 4006 h 10000"/>
                  <a:gd name="connsiteX1131" fmla="*/ 8485 w 10000"/>
                  <a:gd name="connsiteY1131" fmla="*/ 3999 h 10000"/>
                  <a:gd name="connsiteX1132" fmla="*/ 8493 w 10000"/>
                  <a:gd name="connsiteY1132" fmla="*/ 4025 h 10000"/>
                  <a:gd name="connsiteX1133" fmla="*/ 8515 w 10000"/>
                  <a:gd name="connsiteY1133" fmla="*/ 4028 h 10000"/>
                  <a:gd name="connsiteX1134" fmla="*/ 8543 w 10000"/>
                  <a:gd name="connsiteY1134" fmla="*/ 4009 h 10000"/>
                  <a:gd name="connsiteX1135" fmla="*/ 8551 w 10000"/>
                  <a:gd name="connsiteY1135" fmla="*/ 3990 h 10000"/>
                  <a:gd name="connsiteX1136" fmla="*/ 8582 w 10000"/>
                  <a:gd name="connsiteY1136" fmla="*/ 3977 h 10000"/>
                  <a:gd name="connsiteX1137" fmla="*/ 8596 w 10000"/>
                  <a:gd name="connsiteY1137" fmla="*/ 3977 h 10000"/>
                  <a:gd name="connsiteX1138" fmla="*/ 8607 w 10000"/>
                  <a:gd name="connsiteY1138" fmla="*/ 3980 h 10000"/>
                  <a:gd name="connsiteX1139" fmla="*/ 8645 w 10000"/>
                  <a:gd name="connsiteY1139" fmla="*/ 3970 h 10000"/>
                  <a:gd name="connsiteX1140" fmla="*/ 8654 w 10000"/>
                  <a:gd name="connsiteY1140" fmla="*/ 3951 h 10000"/>
                  <a:gd name="connsiteX1141" fmla="*/ 8670 w 10000"/>
                  <a:gd name="connsiteY1141" fmla="*/ 3935 h 10000"/>
                  <a:gd name="connsiteX1142" fmla="*/ 8695 w 10000"/>
                  <a:gd name="connsiteY1142" fmla="*/ 3935 h 10000"/>
                  <a:gd name="connsiteX1143" fmla="*/ 8704 w 10000"/>
                  <a:gd name="connsiteY1143" fmla="*/ 3951 h 10000"/>
                  <a:gd name="connsiteX1144" fmla="*/ 8717 w 10000"/>
                  <a:gd name="connsiteY1144" fmla="*/ 3964 h 10000"/>
                  <a:gd name="connsiteX1145" fmla="*/ 8751 w 10000"/>
                  <a:gd name="connsiteY1145" fmla="*/ 3951 h 10000"/>
                  <a:gd name="connsiteX1146" fmla="*/ 8776 w 10000"/>
                  <a:gd name="connsiteY1146" fmla="*/ 3935 h 10000"/>
                  <a:gd name="connsiteX1147" fmla="*/ 8798 w 10000"/>
                  <a:gd name="connsiteY1147" fmla="*/ 3925 h 10000"/>
                  <a:gd name="connsiteX1148" fmla="*/ 8806 w 10000"/>
                  <a:gd name="connsiteY1148" fmla="*/ 3892 h 10000"/>
                  <a:gd name="connsiteX1149" fmla="*/ 8814 w 10000"/>
                  <a:gd name="connsiteY1149" fmla="*/ 3876 h 10000"/>
                  <a:gd name="connsiteX1150" fmla="*/ 8839 w 10000"/>
                  <a:gd name="connsiteY1150" fmla="*/ 3873 h 10000"/>
                  <a:gd name="connsiteX1151" fmla="*/ 8842 w 10000"/>
                  <a:gd name="connsiteY1151" fmla="*/ 3876 h 10000"/>
                  <a:gd name="connsiteX1152" fmla="*/ 8856 w 10000"/>
                  <a:gd name="connsiteY1152" fmla="*/ 3863 h 10000"/>
                  <a:gd name="connsiteX1153" fmla="*/ 8856 w 10000"/>
                  <a:gd name="connsiteY1153" fmla="*/ 3841 h 10000"/>
                  <a:gd name="connsiteX1154" fmla="*/ 8870 w 10000"/>
                  <a:gd name="connsiteY1154" fmla="*/ 3821 h 10000"/>
                  <a:gd name="connsiteX1155" fmla="*/ 8903 w 10000"/>
                  <a:gd name="connsiteY1155" fmla="*/ 3802 h 10000"/>
                  <a:gd name="connsiteX1156" fmla="*/ 8914 w 10000"/>
                  <a:gd name="connsiteY1156" fmla="*/ 3782 h 10000"/>
                  <a:gd name="connsiteX1157" fmla="*/ 8939 w 10000"/>
                  <a:gd name="connsiteY1157" fmla="*/ 3782 h 10000"/>
                  <a:gd name="connsiteX1158" fmla="*/ 8961 w 10000"/>
                  <a:gd name="connsiteY1158" fmla="*/ 3779 h 10000"/>
                  <a:gd name="connsiteX1159" fmla="*/ 8983 w 10000"/>
                  <a:gd name="connsiteY1159" fmla="*/ 3760 h 10000"/>
                  <a:gd name="connsiteX1160" fmla="*/ 9003 w 10000"/>
                  <a:gd name="connsiteY1160" fmla="*/ 3763 h 10000"/>
                  <a:gd name="connsiteX1161" fmla="*/ 9019 w 10000"/>
                  <a:gd name="connsiteY1161" fmla="*/ 3779 h 10000"/>
                  <a:gd name="connsiteX1162" fmla="*/ 9050 w 10000"/>
                  <a:gd name="connsiteY1162" fmla="*/ 3812 h 10000"/>
                  <a:gd name="connsiteX1163" fmla="*/ 9080 w 10000"/>
                  <a:gd name="connsiteY1163" fmla="*/ 3831 h 10000"/>
                  <a:gd name="connsiteX1164" fmla="*/ 9097 w 10000"/>
                  <a:gd name="connsiteY1164" fmla="*/ 3867 h 10000"/>
                  <a:gd name="connsiteX1165" fmla="*/ 9114 w 10000"/>
                  <a:gd name="connsiteY1165" fmla="*/ 3902 h 10000"/>
                  <a:gd name="connsiteX1166" fmla="*/ 9122 w 10000"/>
                  <a:gd name="connsiteY1166" fmla="*/ 3935 h 10000"/>
                  <a:gd name="connsiteX1167" fmla="*/ 9125 w 10000"/>
                  <a:gd name="connsiteY1167" fmla="*/ 3964 h 10000"/>
                  <a:gd name="connsiteX1168" fmla="*/ 9130 w 10000"/>
                  <a:gd name="connsiteY1168" fmla="*/ 3999 h 10000"/>
                  <a:gd name="connsiteX1169" fmla="*/ 9130 w 10000"/>
                  <a:gd name="connsiteY1169" fmla="*/ 4054 h 10000"/>
                  <a:gd name="connsiteX1170" fmla="*/ 9155 w 10000"/>
                  <a:gd name="connsiteY1170" fmla="*/ 4093 h 10000"/>
                  <a:gd name="connsiteX1171" fmla="*/ 9169 w 10000"/>
                  <a:gd name="connsiteY1171" fmla="*/ 4090 h 10000"/>
                  <a:gd name="connsiteX1172" fmla="*/ 9211 w 10000"/>
                  <a:gd name="connsiteY1172" fmla="*/ 4077 h 10000"/>
                  <a:gd name="connsiteX1173" fmla="*/ 9244 w 10000"/>
                  <a:gd name="connsiteY1173" fmla="*/ 4077 h 10000"/>
                  <a:gd name="connsiteX1174" fmla="*/ 9252 w 10000"/>
                  <a:gd name="connsiteY1174" fmla="*/ 4103 h 10000"/>
                  <a:gd name="connsiteX1175" fmla="*/ 9258 w 10000"/>
                  <a:gd name="connsiteY1175" fmla="*/ 4148 h 10000"/>
                  <a:gd name="connsiteX1176" fmla="*/ 9269 w 10000"/>
                  <a:gd name="connsiteY1176" fmla="*/ 4158 h 10000"/>
                  <a:gd name="connsiteX1177" fmla="*/ 9294 w 10000"/>
                  <a:gd name="connsiteY1177" fmla="*/ 4158 h 10000"/>
                  <a:gd name="connsiteX1178" fmla="*/ 9319 w 10000"/>
                  <a:gd name="connsiteY1178" fmla="*/ 4168 h 10000"/>
                  <a:gd name="connsiteX1179" fmla="*/ 9346 w 10000"/>
                  <a:gd name="connsiteY1179" fmla="*/ 4190 h 10000"/>
                  <a:gd name="connsiteX1180" fmla="*/ 9357 w 10000"/>
                  <a:gd name="connsiteY1180" fmla="*/ 4168 h 10000"/>
                  <a:gd name="connsiteX1181" fmla="*/ 9371 w 10000"/>
                  <a:gd name="connsiteY1181" fmla="*/ 4132 h 10000"/>
                  <a:gd name="connsiteX1182" fmla="*/ 9391 w 10000"/>
                  <a:gd name="connsiteY1182" fmla="*/ 4113 h 10000"/>
                  <a:gd name="connsiteX1183" fmla="*/ 9407 w 10000"/>
                  <a:gd name="connsiteY1183" fmla="*/ 4103 h 10000"/>
                  <a:gd name="connsiteX1184" fmla="*/ 9435 w 10000"/>
                  <a:gd name="connsiteY1184" fmla="*/ 4100 h 10000"/>
                  <a:gd name="connsiteX1185" fmla="*/ 9460 w 10000"/>
                  <a:gd name="connsiteY1185" fmla="*/ 4084 h 10000"/>
                  <a:gd name="connsiteX1186" fmla="*/ 9485 w 10000"/>
                  <a:gd name="connsiteY1186" fmla="*/ 4067 h 10000"/>
                  <a:gd name="connsiteX1187" fmla="*/ 9496 w 10000"/>
                  <a:gd name="connsiteY1187" fmla="*/ 4054 h 10000"/>
                  <a:gd name="connsiteX1188" fmla="*/ 9526 w 10000"/>
                  <a:gd name="connsiteY1188" fmla="*/ 4048 h 10000"/>
                  <a:gd name="connsiteX1189" fmla="*/ 9557 w 10000"/>
                  <a:gd name="connsiteY1189" fmla="*/ 4038 h 10000"/>
                  <a:gd name="connsiteX1190" fmla="*/ 9584 w 10000"/>
                  <a:gd name="connsiteY1190" fmla="*/ 4019 h 10000"/>
                  <a:gd name="connsiteX1191" fmla="*/ 9623 w 10000"/>
                  <a:gd name="connsiteY1191" fmla="*/ 4016 h 10000"/>
                  <a:gd name="connsiteX1192" fmla="*/ 9648 w 10000"/>
                  <a:gd name="connsiteY1192" fmla="*/ 4009 h 10000"/>
                  <a:gd name="connsiteX1193" fmla="*/ 9673 w 10000"/>
                  <a:gd name="connsiteY1193" fmla="*/ 4019 h 10000"/>
                  <a:gd name="connsiteX1194" fmla="*/ 9712 w 10000"/>
                  <a:gd name="connsiteY1194" fmla="*/ 4038 h 10000"/>
                  <a:gd name="connsiteX1195" fmla="*/ 9742 w 10000"/>
                  <a:gd name="connsiteY1195" fmla="*/ 4074 h 10000"/>
                  <a:gd name="connsiteX1196" fmla="*/ 9776 w 10000"/>
                  <a:gd name="connsiteY1196" fmla="*/ 4093 h 10000"/>
                  <a:gd name="connsiteX1197" fmla="*/ 9814 w 10000"/>
                  <a:gd name="connsiteY1197" fmla="*/ 4109 h 10000"/>
                  <a:gd name="connsiteX1198" fmla="*/ 9859 w 10000"/>
                  <a:gd name="connsiteY1198" fmla="*/ 4119 h 10000"/>
                  <a:gd name="connsiteX1199" fmla="*/ 9898 w 10000"/>
                  <a:gd name="connsiteY1199" fmla="*/ 4122 h 10000"/>
                  <a:gd name="connsiteX1200" fmla="*/ 9931 w 10000"/>
                  <a:gd name="connsiteY1200" fmla="*/ 4109 h 10000"/>
                  <a:gd name="connsiteX1201" fmla="*/ 9956 w 10000"/>
                  <a:gd name="connsiteY1201" fmla="*/ 4100 h 10000"/>
                  <a:gd name="connsiteX1202" fmla="*/ 9981 w 10000"/>
                  <a:gd name="connsiteY1202" fmla="*/ 4067 h 10000"/>
                  <a:gd name="connsiteX1203" fmla="*/ 9994 w 10000"/>
                  <a:gd name="connsiteY1203" fmla="*/ 4035 h 10000"/>
                  <a:gd name="connsiteX1204" fmla="*/ 10000 w 10000"/>
                  <a:gd name="connsiteY1204" fmla="*/ 3996 h 10000"/>
                  <a:gd name="connsiteX1205" fmla="*/ 9994 w 10000"/>
                  <a:gd name="connsiteY1205" fmla="*/ 3941 h 10000"/>
                  <a:gd name="connsiteX1206" fmla="*/ 9986 w 10000"/>
                  <a:gd name="connsiteY1206" fmla="*/ 3905 h 10000"/>
                  <a:gd name="connsiteX1207" fmla="*/ 9981 w 10000"/>
                  <a:gd name="connsiteY1207" fmla="*/ 3857 h 10000"/>
                  <a:gd name="connsiteX1208" fmla="*/ 9989 w 10000"/>
                  <a:gd name="connsiteY1208" fmla="*/ 3837 h 10000"/>
                  <a:gd name="connsiteX1209" fmla="*/ 9989 w 10000"/>
                  <a:gd name="connsiteY1209" fmla="*/ 3812 h 10000"/>
                  <a:gd name="connsiteX1210" fmla="*/ 9981 w 10000"/>
                  <a:gd name="connsiteY1210" fmla="*/ 3792 h 10000"/>
                  <a:gd name="connsiteX1211" fmla="*/ 9970 w 10000"/>
                  <a:gd name="connsiteY1211" fmla="*/ 3763 h 10000"/>
                  <a:gd name="connsiteX1212" fmla="*/ 9945 w 10000"/>
                  <a:gd name="connsiteY1212" fmla="*/ 3705 h 10000"/>
                  <a:gd name="connsiteX1213" fmla="*/ 9931 w 10000"/>
                  <a:gd name="connsiteY1213" fmla="*/ 3659 h 10000"/>
                  <a:gd name="connsiteX1214" fmla="*/ 9903 w 10000"/>
                  <a:gd name="connsiteY1214" fmla="*/ 3640 h 10000"/>
                  <a:gd name="connsiteX1215" fmla="*/ 9881 w 10000"/>
                  <a:gd name="connsiteY1215" fmla="*/ 3620 h 10000"/>
                  <a:gd name="connsiteX1216" fmla="*/ 9856 w 10000"/>
                  <a:gd name="connsiteY1216" fmla="*/ 3595 h 10000"/>
                  <a:gd name="connsiteX1217" fmla="*/ 9817 w 10000"/>
                  <a:gd name="connsiteY1217" fmla="*/ 3562 h 10000"/>
                  <a:gd name="connsiteX1218" fmla="*/ 9795 w 10000"/>
                  <a:gd name="connsiteY1218" fmla="*/ 3546 h 10000"/>
                  <a:gd name="connsiteX1219" fmla="*/ 9778 w 10000"/>
                  <a:gd name="connsiteY1219" fmla="*/ 3527 h 10000"/>
                  <a:gd name="connsiteX1220" fmla="*/ 9745 w 10000"/>
                  <a:gd name="connsiteY1220" fmla="*/ 3501 h 10000"/>
                  <a:gd name="connsiteX1221" fmla="*/ 9726 w 10000"/>
                  <a:gd name="connsiteY1221" fmla="*/ 3488 h 10000"/>
                  <a:gd name="connsiteX1222" fmla="*/ 9704 w 10000"/>
                  <a:gd name="connsiteY1222" fmla="*/ 3472 h 10000"/>
                  <a:gd name="connsiteX1223" fmla="*/ 9695 w 10000"/>
                  <a:gd name="connsiteY1223" fmla="*/ 3468 h 10000"/>
                  <a:gd name="connsiteX1224" fmla="*/ 9690 w 10000"/>
                  <a:gd name="connsiteY1224" fmla="*/ 3459 h 10000"/>
                  <a:gd name="connsiteX1225" fmla="*/ 9673 w 10000"/>
                  <a:gd name="connsiteY1225" fmla="*/ 3449 h 10000"/>
                  <a:gd name="connsiteX1226" fmla="*/ 9665 w 10000"/>
                  <a:gd name="connsiteY1226" fmla="*/ 3442 h 10000"/>
                  <a:gd name="connsiteX1227" fmla="*/ 9654 w 10000"/>
                  <a:gd name="connsiteY1227" fmla="*/ 3449 h 10000"/>
                  <a:gd name="connsiteX1228" fmla="*/ 9521 w 10000"/>
                  <a:gd name="connsiteY1228" fmla="*/ 3394 h 10000"/>
                  <a:gd name="connsiteX1229" fmla="*/ 9510 w 10000"/>
                  <a:gd name="connsiteY1229" fmla="*/ 3368 h 10000"/>
                  <a:gd name="connsiteX1230" fmla="*/ 9496 w 10000"/>
                  <a:gd name="connsiteY1230" fmla="*/ 3287 h 10000"/>
                  <a:gd name="connsiteX1231" fmla="*/ 9488 w 10000"/>
                  <a:gd name="connsiteY1231" fmla="*/ 3216 h 10000"/>
                  <a:gd name="connsiteX1232" fmla="*/ 9493 w 10000"/>
                  <a:gd name="connsiteY1232" fmla="*/ 3174 h 10000"/>
                  <a:gd name="connsiteX1233" fmla="*/ 9501 w 10000"/>
                  <a:gd name="connsiteY1233" fmla="*/ 3128 h 10000"/>
                  <a:gd name="connsiteX1234" fmla="*/ 9488 w 10000"/>
                  <a:gd name="connsiteY1234" fmla="*/ 3025 h 10000"/>
                  <a:gd name="connsiteX1235" fmla="*/ 9446 w 10000"/>
                  <a:gd name="connsiteY1235" fmla="*/ 2931 h 10000"/>
                  <a:gd name="connsiteX1236" fmla="*/ 9382 w 10000"/>
                  <a:gd name="connsiteY1236" fmla="*/ 2837 h 10000"/>
                  <a:gd name="connsiteX1237" fmla="*/ 9316 w 10000"/>
                  <a:gd name="connsiteY1237" fmla="*/ 2753 h 10000"/>
                  <a:gd name="connsiteX1238" fmla="*/ 9294 w 10000"/>
                  <a:gd name="connsiteY1238" fmla="*/ 2655 h 10000"/>
                  <a:gd name="connsiteX1239" fmla="*/ 9213 w 10000"/>
                  <a:gd name="connsiteY1239" fmla="*/ 2328 h 10000"/>
                  <a:gd name="connsiteX1240" fmla="*/ 9172 w 10000"/>
                  <a:gd name="connsiteY1240" fmla="*/ 2286 h 10000"/>
                  <a:gd name="connsiteX1241" fmla="*/ 9019 w 10000"/>
                  <a:gd name="connsiteY1241" fmla="*/ 2082 h 10000"/>
                  <a:gd name="connsiteX1242" fmla="*/ 8906 w 10000"/>
                  <a:gd name="connsiteY1242" fmla="*/ 1946 h 10000"/>
                  <a:gd name="connsiteX1243" fmla="*/ 8801 w 10000"/>
                  <a:gd name="connsiteY1243" fmla="*/ 1778 h 10000"/>
                  <a:gd name="connsiteX1244" fmla="*/ 8806 w 10000"/>
                  <a:gd name="connsiteY1244" fmla="*/ 1713 h 10000"/>
                  <a:gd name="connsiteX1245" fmla="*/ 8809 w 10000"/>
                  <a:gd name="connsiteY1245" fmla="*/ 1703 h 10000"/>
                  <a:gd name="connsiteX1246" fmla="*/ 8817 w 10000"/>
                  <a:gd name="connsiteY1246" fmla="*/ 1713 h 10000"/>
                  <a:gd name="connsiteX1247" fmla="*/ 8834 w 10000"/>
                  <a:gd name="connsiteY1247" fmla="*/ 1729 h 10000"/>
                  <a:gd name="connsiteX1248" fmla="*/ 8839 w 10000"/>
                  <a:gd name="connsiteY1248" fmla="*/ 1729 h 10000"/>
                  <a:gd name="connsiteX1249" fmla="*/ 8848 w 10000"/>
                  <a:gd name="connsiteY1249" fmla="*/ 1723 h 10000"/>
                  <a:gd name="connsiteX1250" fmla="*/ 8850 w 10000"/>
                  <a:gd name="connsiteY1250" fmla="*/ 1703 h 10000"/>
                  <a:gd name="connsiteX1251" fmla="*/ 8850 w 10000"/>
                  <a:gd name="connsiteY1251" fmla="*/ 1684 h 10000"/>
                  <a:gd name="connsiteX1252" fmla="*/ 8850 w 10000"/>
                  <a:gd name="connsiteY1252" fmla="*/ 1648 h 10000"/>
                  <a:gd name="connsiteX1253" fmla="*/ 8881 w 10000"/>
                  <a:gd name="connsiteY1253" fmla="*/ 1571 h 10000"/>
                  <a:gd name="connsiteX1254" fmla="*/ 8895 w 10000"/>
                  <a:gd name="connsiteY1254" fmla="*/ 1541 h 10000"/>
                  <a:gd name="connsiteX1255" fmla="*/ 8895 w 10000"/>
                  <a:gd name="connsiteY1255" fmla="*/ 1525 h 10000"/>
                  <a:gd name="connsiteX1256" fmla="*/ 8881 w 10000"/>
                  <a:gd name="connsiteY1256" fmla="*/ 1516 h 10000"/>
                  <a:gd name="connsiteX1257" fmla="*/ 8864 w 10000"/>
                  <a:gd name="connsiteY1257" fmla="*/ 1522 h 10000"/>
                  <a:gd name="connsiteX1258" fmla="*/ 8850 w 10000"/>
                  <a:gd name="connsiteY1258" fmla="*/ 1535 h 10000"/>
                  <a:gd name="connsiteX1259" fmla="*/ 8834 w 10000"/>
                  <a:gd name="connsiteY1259" fmla="*/ 1571 h 10000"/>
                  <a:gd name="connsiteX1260" fmla="*/ 8825 w 10000"/>
                  <a:gd name="connsiteY1260" fmla="*/ 1587 h 10000"/>
                  <a:gd name="connsiteX1261" fmla="*/ 8776 w 10000"/>
                  <a:gd name="connsiteY1261" fmla="*/ 1571 h 10000"/>
                  <a:gd name="connsiteX1262" fmla="*/ 8745 w 10000"/>
                  <a:gd name="connsiteY1262" fmla="*/ 1580 h 10000"/>
                  <a:gd name="connsiteX1263" fmla="*/ 8720 w 10000"/>
                  <a:gd name="connsiteY1263" fmla="*/ 1587 h 10000"/>
                  <a:gd name="connsiteX1264" fmla="*/ 8709 w 10000"/>
                  <a:gd name="connsiteY1264" fmla="*/ 1609 h 10000"/>
                  <a:gd name="connsiteX1265" fmla="*/ 8693 w 10000"/>
                  <a:gd name="connsiteY1265" fmla="*/ 1616 h 10000"/>
                  <a:gd name="connsiteX1266" fmla="*/ 8684 w 10000"/>
                  <a:gd name="connsiteY1266" fmla="*/ 1639 h 10000"/>
                  <a:gd name="connsiteX1267" fmla="*/ 8684 w 10000"/>
                  <a:gd name="connsiteY1267" fmla="*/ 1658 h 10000"/>
                  <a:gd name="connsiteX1268" fmla="*/ 8665 w 10000"/>
                  <a:gd name="connsiteY1268" fmla="*/ 1655 h 10000"/>
                  <a:gd name="connsiteX1269" fmla="*/ 8665 w 10000"/>
                  <a:gd name="connsiteY1269" fmla="*/ 1645 h 10000"/>
                  <a:gd name="connsiteX1270" fmla="*/ 8665 w 10000"/>
                  <a:gd name="connsiteY1270" fmla="*/ 1626 h 10000"/>
                  <a:gd name="connsiteX1271" fmla="*/ 8676 w 10000"/>
                  <a:gd name="connsiteY1271" fmla="*/ 1609 h 10000"/>
                  <a:gd name="connsiteX1272" fmla="*/ 8679 w 10000"/>
                  <a:gd name="connsiteY1272" fmla="*/ 1597 h 10000"/>
                  <a:gd name="connsiteX1273" fmla="*/ 8687 w 10000"/>
                  <a:gd name="connsiteY1273" fmla="*/ 1577 h 10000"/>
                  <a:gd name="connsiteX1274" fmla="*/ 8695 w 10000"/>
                  <a:gd name="connsiteY1274" fmla="*/ 1554 h 10000"/>
                  <a:gd name="connsiteX1275" fmla="*/ 8709 w 10000"/>
                  <a:gd name="connsiteY1275" fmla="*/ 1532 h 10000"/>
                  <a:gd name="connsiteX1276" fmla="*/ 8704 w 10000"/>
                  <a:gd name="connsiteY1276" fmla="*/ 1512 h 10000"/>
                  <a:gd name="connsiteX1277" fmla="*/ 8695 w 10000"/>
                  <a:gd name="connsiteY1277" fmla="*/ 1503 h 10000"/>
                  <a:gd name="connsiteX1278" fmla="*/ 8684 w 10000"/>
                  <a:gd name="connsiteY1278" fmla="*/ 1503 h 10000"/>
                  <a:gd name="connsiteX1279" fmla="*/ 8670 w 10000"/>
                  <a:gd name="connsiteY1279" fmla="*/ 1525 h 10000"/>
                  <a:gd name="connsiteX1280" fmla="*/ 8665 w 10000"/>
                  <a:gd name="connsiteY1280" fmla="*/ 1545 h 10000"/>
                  <a:gd name="connsiteX1281" fmla="*/ 8654 w 10000"/>
                  <a:gd name="connsiteY1281" fmla="*/ 1567 h 10000"/>
                  <a:gd name="connsiteX1282" fmla="*/ 8648 w 10000"/>
                  <a:gd name="connsiteY1282" fmla="*/ 1587 h 10000"/>
                  <a:gd name="connsiteX1283" fmla="*/ 8640 w 10000"/>
                  <a:gd name="connsiteY1283" fmla="*/ 1629 h 10000"/>
                  <a:gd name="connsiteX1284" fmla="*/ 8620 w 10000"/>
                  <a:gd name="connsiteY1284" fmla="*/ 1635 h 10000"/>
                  <a:gd name="connsiteX1285" fmla="*/ 8612 w 10000"/>
                  <a:gd name="connsiteY1285" fmla="*/ 1635 h 10000"/>
                  <a:gd name="connsiteX1286" fmla="*/ 8604 w 10000"/>
                  <a:gd name="connsiteY1286" fmla="*/ 1626 h 10000"/>
                  <a:gd name="connsiteX1287" fmla="*/ 8596 w 10000"/>
                  <a:gd name="connsiteY1287" fmla="*/ 1616 h 10000"/>
                  <a:gd name="connsiteX1288" fmla="*/ 8596 w 10000"/>
                  <a:gd name="connsiteY1288" fmla="*/ 1580 h 10000"/>
                  <a:gd name="connsiteX1289" fmla="*/ 8587 w 10000"/>
                  <a:gd name="connsiteY1289" fmla="*/ 1545 h 10000"/>
                  <a:gd name="connsiteX1290" fmla="*/ 8565 w 10000"/>
                  <a:gd name="connsiteY1290" fmla="*/ 1516 h 10000"/>
                  <a:gd name="connsiteX1291" fmla="*/ 8543 w 10000"/>
                  <a:gd name="connsiteY1291" fmla="*/ 1512 h 10000"/>
                  <a:gd name="connsiteX1292" fmla="*/ 8518 w 10000"/>
                  <a:gd name="connsiteY1292" fmla="*/ 1532 h 10000"/>
                  <a:gd name="connsiteX1293" fmla="*/ 8476 w 10000"/>
                  <a:gd name="connsiteY1293" fmla="*/ 1567 h 10000"/>
                  <a:gd name="connsiteX1294" fmla="*/ 8454 w 10000"/>
                  <a:gd name="connsiteY1294" fmla="*/ 1551 h 10000"/>
                  <a:gd name="connsiteX1295" fmla="*/ 8402 w 10000"/>
                  <a:gd name="connsiteY1295" fmla="*/ 1493 h 10000"/>
                  <a:gd name="connsiteX1296" fmla="*/ 8371 w 10000"/>
                  <a:gd name="connsiteY1296" fmla="*/ 1428 h 10000"/>
                  <a:gd name="connsiteX1297" fmla="*/ 8072 w 10000"/>
                  <a:gd name="connsiteY1297" fmla="*/ 1422 h 10000"/>
                  <a:gd name="connsiteX1298" fmla="*/ 7823 w 10000"/>
                  <a:gd name="connsiteY1298" fmla="*/ 1279 h 10000"/>
                  <a:gd name="connsiteX1299" fmla="*/ 7587 w 10000"/>
                  <a:gd name="connsiteY1299" fmla="*/ 1133 h 10000"/>
                  <a:gd name="connsiteX1300" fmla="*/ 7526 w 10000"/>
                  <a:gd name="connsiteY1300" fmla="*/ 1098 h 10000"/>
                  <a:gd name="connsiteX1301" fmla="*/ 7346 w 10000"/>
                  <a:gd name="connsiteY1301" fmla="*/ 991 h 10000"/>
                  <a:gd name="connsiteX1302" fmla="*/ 7321 w 10000"/>
                  <a:gd name="connsiteY1302" fmla="*/ 959 h 10000"/>
                  <a:gd name="connsiteX1303" fmla="*/ 7307 w 10000"/>
                  <a:gd name="connsiteY1303" fmla="*/ 871 h 10000"/>
                  <a:gd name="connsiteX1304" fmla="*/ 7224 w 10000"/>
                  <a:gd name="connsiteY1304" fmla="*/ 816 h 10000"/>
                  <a:gd name="connsiteX1305" fmla="*/ 7147 w 10000"/>
                  <a:gd name="connsiteY1305" fmla="*/ 787 h 10000"/>
                  <a:gd name="connsiteX1306" fmla="*/ 7080 w 10000"/>
                  <a:gd name="connsiteY1306" fmla="*/ 742 h 10000"/>
                  <a:gd name="connsiteX1307" fmla="*/ 7069 w 10000"/>
                  <a:gd name="connsiteY1307" fmla="*/ 767 h 10000"/>
                  <a:gd name="connsiteX1308" fmla="*/ 7033 w 10000"/>
                  <a:gd name="connsiteY1308" fmla="*/ 787 h 10000"/>
                  <a:gd name="connsiteX1309" fmla="*/ 6820 w 10000"/>
                  <a:gd name="connsiteY1309" fmla="*/ 878 h 10000"/>
                  <a:gd name="connsiteX1310" fmla="*/ 6726 w 10000"/>
                  <a:gd name="connsiteY1310" fmla="*/ 897 h 10000"/>
                  <a:gd name="connsiteX1311" fmla="*/ 6626 w 10000"/>
                  <a:gd name="connsiteY1311" fmla="*/ 955 h 10000"/>
                  <a:gd name="connsiteX1312" fmla="*/ 6582 w 10000"/>
                  <a:gd name="connsiteY1312" fmla="*/ 946 h 10000"/>
                  <a:gd name="connsiteX1313" fmla="*/ 6571 w 10000"/>
                  <a:gd name="connsiteY1313" fmla="*/ 955 h 10000"/>
                  <a:gd name="connsiteX1314" fmla="*/ 6507 w 10000"/>
                  <a:gd name="connsiteY1314" fmla="*/ 975 h 10000"/>
                  <a:gd name="connsiteX1315" fmla="*/ 6485 w 10000"/>
                  <a:gd name="connsiteY1315" fmla="*/ 975 h 10000"/>
                  <a:gd name="connsiteX1316" fmla="*/ 6476 w 10000"/>
                  <a:gd name="connsiteY1316" fmla="*/ 965 h 10000"/>
                  <a:gd name="connsiteX1317" fmla="*/ 6474 w 10000"/>
                  <a:gd name="connsiteY1317" fmla="*/ 936 h 10000"/>
                  <a:gd name="connsiteX1318" fmla="*/ 6452 w 10000"/>
                  <a:gd name="connsiteY1318" fmla="*/ 887 h 10000"/>
                  <a:gd name="connsiteX1319" fmla="*/ 6352 w 10000"/>
                  <a:gd name="connsiteY1319" fmla="*/ 767 h 10000"/>
                  <a:gd name="connsiteX1320" fmla="*/ 6313 w 10000"/>
                  <a:gd name="connsiteY1320" fmla="*/ 732 h 10000"/>
                  <a:gd name="connsiteX1321" fmla="*/ 6296 w 10000"/>
                  <a:gd name="connsiteY1321" fmla="*/ 690 h 10000"/>
                  <a:gd name="connsiteX1322" fmla="*/ 6271 w 10000"/>
                  <a:gd name="connsiteY1322" fmla="*/ 664 h 10000"/>
                  <a:gd name="connsiteX1323" fmla="*/ 6266 w 10000"/>
                  <a:gd name="connsiteY1323" fmla="*/ 654 h 10000"/>
                  <a:gd name="connsiteX1324" fmla="*/ 6111 w 10000"/>
                  <a:gd name="connsiteY1324" fmla="*/ 398 h 10000"/>
                  <a:gd name="connsiteX1325" fmla="*/ 5903 w 10000"/>
                  <a:gd name="connsiteY1325" fmla="*/ 408 h 10000"/>
                  <a:gd name="connsiteX1326" fmla="*/ 5837 w 10000"/>
                  <a:gd name="connsiteY1326" fmla="*/ 427 h 10000"/>
                  <a:gd name="connsiteX1327" fmla="*/ 5756 w 10000"/>
                  <a:gd name="connsiteY1327" fmla="*/ 453 h 10000"/>
                  <a:gd name="connsiteX1328" fmla="*/ 5681 w 10000"/>
                  <a:gd name="connsiteY1328" fmla="*/ 453 h 10000"/>
                  <a:gd name="connsiteX1329" fmla="*/ 5609 w 10000"/>
                  <a:gd name="connsiteY1329" fmla="*/ 447 h 10000"/>
                  <a:gd name="connsiteX1330" fmla="*/ 5554 w 10000"/>
                  <a:gd name="connsiteY1330" fmla="*/ 304 h 10000"/>
                  <a:gd name="connsiteX1331" fmla="*/ 5529 w 10000"/>
                  <a:gd name="connsiteY1331" fmla="*/ 301 h 10000"/>
                  <a:gd name="connsiteX1332" fmla="*/ 5393 w 10000"/>
                  <a:gd name="connsiteY1332" fmla="*/ 256 h 10000"/>
                  <a:gd name="connsiteX1333" fmla="*/ 5366 w 10000"/>
                  <a:gd name="connsiteY1333" fmla="*/ 220 h 10000"/>
                  <a:gd name="connsiteX1334" fmla="*/ 5249 w 10000"/>
                  <a:gd name="connsiteY1334" fmla="*/ 155 h 10000"/>
                  <a:gd name="connsiteX1335" fmla="*/ 5141 w 10000"/>
                  <a:gd name="connsiteY1335" fmla="*/ 52 h 10000"/>
                  <a:gd name="connsiteX1336" fmla="*/ 5116 w 10000"/>
                  <a:gd name="connsiteY1336" fmla="*/ 3 h 10000"/>
                  <a:gd name="connsiteX1337" fmla="*/ 5061 w 10000"/>
                  <a:gd name="connsiteY1337" fmla="*/ 0 h 10000"/>
                  <a:gd name="connsiteX1338" fmla="*/ 5036 w 10000"/>
                  <a:gd name="connsiteY1338" fmla="*/ 32 h 10000"/>
                  <a:gd name="connsiteX1339" fmla="*/ 4942 w 10000"/>
                  <a:gd name="connsiteY1339" fmla="*/ 133 h 10000"/>
                  <a:gd name="connsiteX1340" fmla="*/ 4900 w 10000"/>
                  <a:gd name="connsiteY1340" fmla="*/ 217 h 10000"/>
                  <a:gd name="connsiteX1341" fmla="*/ 4861 w 10000"/>
                  <a:gd name="connsiteY1341" fmla="*/ 198 h 10000"/>
                  <a:gd name="connsiteX1342" fmla="*/ 4795 w 10000"/>
                  <a:gd name="connsiteY1342" fmla="*/ 68 h 10000"/>
                  <a:gd name="connsiteX1343" fmla="*/ 4778 w 10000"/>
                  <a:gd name="connsiteY1343" fmla="*/ 62 h 10000"/>
                  <a:gd name="connsiteX1344" fmla="*/ 4765 w 10000"/>
                  <a:gd name="connsiteY1344" fmla="*/ 62 h 10000"/>
                  <a:gd name="connsiteX1345" fmla="*/ 4748 w 10000"/>
                  <a:gd name="connsiteY1345" fmla="*/ 68 h 10000"/>
                  <a:gd name="connsiteX1346" fmla="*/ 4673 w 10000"/>
                  <a:gd name="connsiteY1346" fmla="*/ 136 h 10000"/>
                  <a:gd name="connsiteX1347" fmla="*/ 4632 w 10000"/>
                  <a:gd name="connsiteY1347" fmla="*/ 201 h 10000"/>
                  <a:gd name="connsiteX1348" fmla="*/ 4623 w 10000"/>
                  <a:gd name="connsiteY1348" fmla="*/ 210 h 10000"/>
                  <a:gd name="connsiteX1349" fmla="*/ 4579 w 10000"/>
                  <a:gd name="connsiteY1349" fmla="*/ 220 h 10000"/>
                  <a:gd name="connsiteX1350" fmla="*/ 4479 w 10000"/>
                  <a:gd name="connsiteY1350" fmla="*/ 198 h 10000"/>
                  <a:gd name="connsiteX1351" fmla="*/ 4402 w 10000"/>
                  <a:gd name="connsiteY1351" fmla="*/ 165 h 10000"/>
                  <a:gd name="connsiteX1352" fmla="*/ 4374 w 10000"/>
                  <a:gd name="connsiteY1352" fmla="*/ 165 h 10000"/>
                  <a:gd name="connsiteX1353" fmla="*/ 4335 w 10000"/>
                  <a:gd name="connsiteY1353" fmla="*/ 172 h 10000"/>
                  <a:gd name="connsiteX1354" fmla="*/ 4302 w 10000"/>
                  <a:gd name="connsiteY1354" fmla="*/ 188 h 10000"/>
                  <a:gd name="connsiteX1355" fmla="*/ 4271 w 10000"/>
                  <a:gd name="connsiteY1355" fmla="*/ 220 h 10000"/>
                  <a:gd name="connsiteX1356" fmla="*/ 4238 w 10000"/>
                  <a:gd name="connsiteY1356" fmla="*/ 240 h 10000"/>
                  <a:gd name="connsiteX1357" fmla="*/ 4324 w 10000"/>
                  <a:gd name="connsiteY1357" fmla="*/ 1289 h 10000"/>
                  <a:gd name="connsiteX1358" fmla="*/ 4297 w 10000"/>
                  <a:gd name="connsiteY1358" fmla="*/ 7345 h 10000"/>
                  <a:gd name="connsiteX1359" fmla="*/ 4236 w 10000"/>
                  <a:gd name="connsiteY1359" fmla="*/ 6832 h 10000"/>
                  <a:gd name="connsiteX1360" fmla="*/ 3946 w 10000"/>
                  <a:gd name="connsiteY1360" fmla="*/ 6675 h 10000"/>
                  <a:gd name="connsiteX1361" fmla="*/ 3687 w 10000"/>
                  <a:gd name="connsiteY1361" fmla="*/ 7730 h 10000"/>
                  <a:gd name="connsiteX1362" fmla="*/ 3690 w 10000"/>
                  <a:gd name="connsiteY1362" fmla="*/ 7730 h 10000"/>
                  <a:gd name="connsiteX1363" fmla="*/ 3704 w 10000"/>
                  <a:gd name="connsiteY1363" fmla="*/ 7740 h 10000"/>
                  <a:gd name="connsiteX1364" fmla="*/ 3712 w 10000"/>
                  <a:gd name="connsiteY1364" fmla="*/ 7743 h 10000"/>
                  <a:gd name="connsiteX1365" fmla="*/ 3723 w 10000"/>
                  <a:gd name="connsiteY1365" fmla="*/ 7749 h 10000"/>
                  <a:gd name="connsiteX1366" fmla="*/ 3729 w 10000"/>
                  <a:gd name="connsiteY1366" fmla="*/ 7749 h 10000"/>
                  <a:gd name="connsiteX1367" fmla="*/ 3729 w 10000"/>
                  <a:gd name="connsiteY1367" fmla="*/ 7743 h 10000"/>
                  <a:gd name="connsiteX1368" fmla="*/ 3745 w 10000"/>
                  <a:gd name="connsiteY1368" fmla="*/ 7740 h 10000"/>
                  <a:gd name="connsiteX1369" fmla="*/ 3753 w 10000"/>
                  <a:gd name="connsiteY1369" fmla="*/ 7730 h 10000"/>
                  <a:gd name="connsiteX1370" fmla="*/ 3762 w 10000"/>
                  <a:gd name="connsiteY1370" fmla="*/ 7720 h 10000"/>
                  <a:gd name="connsiteX1371" fmla="*/ 3776 w 10000"/>
                  <a:gd name="connsiteY1371" fmla="*/ 7710 h 10000"/>
                  <a:gd name="connsiteX1372" fmla="*/ 3784 w 10000"/>
                  <a:gd name="connsiteY1372" fmla="*/ 7701 h 10000"/>
                  <a:gd name="connsiteX1373" fmla="*/ 4805 w 10000"/>
                  <a:gd name="connsiteY1373" fmla="*/ 7386 h 10000"/>
                  <a:gd name="connsiteX1374" fmla="*/ 3712 w 10000"/>
                  <a:gd name="connsiteY1374" fmla="*/ 8005 h 10000"/>
                  <a:gd name="connsiteX1375" fmla="*/ 3706 w 10000"/>
                  <a:gd name="connsiteY1375" fmla="*/ 8021 h 10000"/>
                  <a:gd name="connsiteX1376" fmla="*/ 3712 w 10000"/>
                  <a:gd name="connsiteY1376" fmla="*/ 8044 h 10000"/>
                  <a:gd name="connsiteX1377" fmla="*/ 3767 w 10000"/>
                  <a:gd name="connsiteY1377" fmla="*/ 8106 h 10000"/>
                  <a:gd name="connsiteX1378" fmla="*/ 3770 w 10000"/>
                  <a:gd name="connsiteY1378" fmla="*/ 8119 h 10000"/>
                  <a:gd name="connsiteX1379" fmla="*/ 3740 w 10000"/>
                  <a:gd name="connsiteY1379" fmla="*/ 8154 h 10000"/>
                  <a:gd name="connsiteX1380" fmla="*/ 3731 w 10000"/>
                  <a:gd name="connsiteY1380" fmla="*/ 8138 h 10000"/>
                  <a:gd name="connsiteX1381" fmla="*/ 3729 w 10000"/>
                  <a:gd name="connsiteY1381" fmla="*/ 8125 h 10000"/>
                  <a:gd name="connsiteX1382" fmla="*/ 3712 w 10000"/>
                  <a:gd name="connsiteY1382" fmla="*/ 8115 h 10000"/>
                  <a:gd name="connsiteX1383" fmla="*/ 3704 w 10000"/>
                  <a:gd name="connsiteY1383" fmla="*/ 8109 h 10000"/>
                  <a:gd name="connsiteX1384" fmla="*/ 4881 w 10000"/>
                  <a:gd name="connsiteY1384" fmla="*/ 8090 h 10000"/>
                  <a:gd name="connsiteX1385" fmla="*/ 3206 w 10000"/>
                  <a:gd name="connsiteY1385" fmla="*/ 8300 h 10000"/>
                  <a:gd name="connsiteX1386" fmla="*/ 2947 w 10000"/>
                  <a:gd name="connsiteY1386" fmla="*/ 8089 h 10000"/>
                  <a:gd name="connsiteX1387" fmla="*/ 3057 w 10000"/>
                  <a:gd name="connsiteY1387" fmla="*/ 7143 h 10000"/>
                  <a:gd name="connsiteX0" fmla="*/ 4324 w 10000"/>
                  <a:gd name="connsiteY0" fmla="*/ 1289 h 10000"/>
                  <a:gd name="connsiteX1" fmla="*/ 4296 w 10000"/>
                  <a:gd name="connsiteY1" fmla="*/ 1305 h 10000"/>
                  <a:gd name="connsiteX2" fmla="*/ 4285 w 10000"/>
                  <a:gd name="connsiteY2" fmla="*/ 1279 h 10000"/>
                  <a:gd name="connsiteX3" fmla="*/ 4244 w 10000"/>
                  <a:gd name="connsiteY3" fmla="*/ 1266 h 10000"/>
                  <a:gd name="connsiteX4" fmla="*/ 4208 w 10000"/>
                  <a:gd name="connsiteY4" fmla="*/ 1286 h 10000"/>
                  <a:gd name="connsiteX5" fmla="*/ 4172 w 10000"/>
                  <a:gd name="connsiteY5" fmla="*/ 1299 h 10000"/>
                  <a:gd name="connsiteX6" fmla="*/ 4150 w 10000"/>
                  <a:gd name="connsiteY6" fmla="*/ 1308 h 10000"/>
                  <a:gd name="connsiteX7" fmla="*/ 4139 w 10000"/>
                  <a:gd name="connsiteY7" fmla="*/ 1315 h 10000"/>
                  <a:gd name="connsiteX8" fmla="*/ 4125 w 10000"/>
                  <a:gd name="connsiteY8" fmla="*/ 1315 h 10000"/>
                  <a:gd name="connsiteX9" fmla="*/ 4119 w 10000"/>
                  <a:gd name="connsiteY9" fmla="*/ 1315 h 10000"/>
                  <a:gd name="connsiteX10" fmla="*/ 4111 w 10000"/>
                  <a:gd name="connsiteY10" fmla="*/ 1308 h 10000"/>
                  <a:gd name="connsiteX11" fmla="*/ 4100 w 10000"/>
                  <a:gd name="connsiteY11" fmla="*/ 1315 h 10000"/>
                  <a:gd name="connsiteX12" fmla="*/ 4075 w 10000"/>
                  <a:gd name="connsiteY12" fmla="*/ 1315 h 10000"/>
                  <a:gd name="connsiteX13" fmla="*/ 4058 w 10000"/>
                  <a:gd name="connsiteY13" fmla="*/ 1318 h 10000"/>
                  <a:gd name="connsiteX14" fmla="*/ 4044 w 10000"/>
                  <a:gd name="connsiteY14" fmla="*/ 1315 h 10000"/>
                  <a:gd name="connsiteX15" fmla="*/ 4042 w 10000"/>
                  <a:gd name="connsiteY15" fmla="*/ 1299 h 10000"/>
                  <a:gd name="connsiteX16" fmla="*/ 4014 w 10000"/>
                  <a:gd name="connsiteY16" fmla="*/ 1308 h 10000"/>
                  <a:gd name="connsiteX17" fmla="*/ 4011 w 10000"/>
                  <a:gd name="connsiteY17" fmla="*/ 1315 h 10000"/>
                  <a:gd name="connsiteX18" fmla="*/ 4011 w 10000"/>
                  <a:gd name="connsiteY18" fmla="*/ 1341 h 10000"/>
                  <a:gd name="connsiteX19" fmla="*/ 4019 w 10000"/>
                  <a:gd name="connsiteY19" fmla="*/ 1341 h 10000"/>
                  <a:gd name="connsiteX20" fmla="*/ 3997 w 10000"/>
                  <a:gd name="connsiteY20" fmla="*/ 1363 h 10000"/>
                  <a:gd name="connsiteX21" fmla="*/ 3986 w 10000"/>
                  <a:gd name="connsiteY21" fmla="*/ 1373 h 10000"/>
                  <a:gd name="connsiteX22" fmla="*/ 3981 w 10000"/>
                  <a:gd name="connsiteY22" fmla="*/ 1389 h 10000"/>
                  <a:gd name="connsiteX23" fmla="*/ 3981 w 10000"/>
                  <a:gd name="connsiteY23" fmla="*/ 1409 h 10000"/>
                  <a:gd name="connsiteX24" fmla="*/ 3981 w 10000"/>
                  <a:gd name="connsiteY24" fmla="*/ 1438 h 10000"/>
                  <a:gd name="connsiteX25" fmla="*/ 3961 w 10000"/>
                  <a:gd name="connsiteY25" fmla="*/ 1441 h 10000"/>
                  <a:gd name="connsiteX26" fmla="*/ 3942 w 10000"/>
                  <a:gd name="connsiteY26" fmla="*/ 1441 h 10000"/>
                  <a:gd name="connsiteX27" fmla="*/ 3914 w 10000"/>
                  <a:gd name="connsiteY27" fmla="*/ 1454 h 10000"/>
                  <a:gd name="connsiteX28" fmla="*/ 3892 w 10000"/>
                  <a:gd name="connsiteY28" fmla="*/ 1467 h 10000"/>
                  <a:gd name="connsiteX29" fmla="*/ 3867 w 10000"/>
                  <a:gd name="connsiteY29" fmla="*/ 1483 h 10000"/>
                  <a:gd name="connsiteX30" fmla="*/ 3845 w 10000"/>
                  <a:gd name="connsiteY30" fmla="*/ 1467 h 10000"/>
                  <a:gd name="connsiteX31" fmla="*/ 3850 w 10000"/>
                  <a:gd name="connsiteY31" fmla="*/ 1457 h 10000"/>
                  <a:gd name="connsiteX32" fmla="*/ 3864 w 10000"/>
                  <a:gd name="connsiteY32" fmla="*/ 1441 h 10000"/>
                  <a:gd name="connsiteX33" fmla="*/ 3859 w 10000"/>
                  <a:gd name="connsiteY33" fmla="*/ 1409 h 10000"/>
                  <a:gd name="connsiteX34" fmla="*/ 3842 w 10000"/>
                  <a:gd name="connsiteY34" fmla="*/ 1383 h 10000"/>
                  <a:gd name="connsiteX35" fmla="*/ 3825 w 10000"/>
                  <a:gd name="connsiteY35" fmla="*/ 1360 h 10000"/>
                  <a:gd name="connsiteX36" fmla="*/ 3809 w 10000"/>
                  <a:gd name="connsiteY36" fmla="*/ 1318 h 10000"/>
                  <a:gd name="connsiteX37" fmla="*/ 3787 w 10000"/>
                  <a:gd name="connsiteY37" fmla="*/ 1289 h 10000"/>
                  <a:gd name="connsiteX38" fmla="*/ 3759 w 10000"/>
                  <a:gd name="connsiteY38" fmla="*/ 1266 h 10000"/>
                  <a:gd name="connsiteX39" fmla="*/ 3740 w 10000"/>
                  <a:gd name="connsiteY39" fmla="*/ 1256 h 10000"/>
                  <a:gd name="connsiteX40" fmla="*/ 3715 w 10000"/>
                  <a:gd name="connsiteY40" fmla="*/ 1250 h 10000"/>
                  <a:gd name="connsiteX41" fmla="*/ 3687 w 10000"/>
                  <a:gd name="connsiteY41" fmla="*/ 1256 h 10000"/>
                  <a:gd name="connsiteX42" fmla="*/ 3681 w 10000"/>
                  <a:gd name="connsiteY42" fmla="*/ 1260 h 10000"/>
                  <a:gd name="connsiteX43" fmla="*/ 3670 w 10000"/>
                  <a:gd name="connsiteY43" fmla="*/ 1295 h 10000"/>
                  <a:gd name="connsiteX44" fmla="*/ 3651 w 10000"/>
                  <a:gd name="connsiteY44" fmla="*/ 1305 h 10000"/>
                  <a:gd name="connsiteX45" fmla="*/ 3640 w 10000"/>
                  <a:gd name="connsiteY45" fmla="*/ 1308 h 10000"/>
                  <a:gd name="connsiteX46" fmla="*/ 3626 w 10000"/>
                  <a:gd name="connsiteY46" fmla="*/ 1308 h 10000"/>
                  <a:gd name="connsiteX47" fmla="*/ 3632 w 10000"/>
                  <a:gd name="connsiteY47" fmla="*/ 1276 h 10000"/>
                  <a:gd name="connsiteX48" fmla="*/ 3609 w 10000"/>
                  <a:gd name="connsiteY48" fmla="*/ 1289 h 10000"/>
                  <a:gd name="connsiteX49" fmla="*/ 3593 w 10000"/>
                  <a:gd name="connsiteY49" fmla="*/ 1286 h 10000"/>
                  <a:gd name="connsiteX50" fmla="*/ 3590 w 10000"/>
                  <a:gd name="connsiteY50" fmla="*/ 1256 h 10000"/>
                  <a:gd name="connsiteX51" fmla="*/ 3584 w 10000"/>
                  <a:gd name="connsiteY51" fmla="*/ 1237 h 10000"/>
                  <a:gd name="connsiteX52" fmla="*/ 3573 w 10000"/>
                  <a:gd name="connsiteY52" fmla="*/ 1237 h 10000"/>
                  <a:gd name="connsiteX53" fmla="*/ 3554 w 10000"/>
                  <a:gd name="connsiteY53" fmla="*/ 1227 h 10000"/>
                  <a:gd name="connsiteX54" fmla="*/ 3546 w 10000"/>
                  <a:gd name="connsiteY54" fmla="*/ 1192 h 10000"/>
                  <a:gd name="connsiteX55" fmla="*/ 3529 w 10000"/>
                  <a:gd name="connsiteY55" fmla="*/ 1176 h 10000"/>
                  <a:gd name="connsiteX56" fmla="*/ 3512 w 10000"/>
                  <a:gd name="connsiteY56" fmla="*/ 1182 h 10000"/>
                  <a:gd name="connsiteX57" fmla="*/ 3485 w 10000"/>
                  <a:gd name="connsiteY57" fmla="*/ 1182 h 10000"/>
                  <a:gd name="connsiteX58" fmla="*/ 3463 w 10000"/>
                  <a:gd name="connsiteY58" fmla="*/ 1176 h 10000"/>
                  <a:gd name="connsiteX59" fmla="*/ 3449 w 10000"/>
                  <a:gd name="connsiteY59" fmla="*/ 1182 h 10000"/>
                  <a:gd name="connsiteX60" fmla="*/ 3432 w 10000"/>
                  <a:gd name="connsiteY60" fmla="*/ 1192 h 10000"/>
                  <a:gd name="connsiteX61" fmla="*/ 3454 w 10000"/>
                  <a:gd name="connsiteY61" fmla="*/ 1205 h 10000"/>
                  <a:gd name="connsiteX62" fmla="*/ 3463 w 10000"/>
                  <a:gd name="connsiteY62" fmla="*/ 1205 h 10000"/>
                  <a:gd name="connsiteX63" fmla="*/ 3488 w 10000"/>
                  <a:gd name="connsiteY63" fmla="*/ 1205 h 10000"/>
                  <a:gd name="connsiteX64" fmla="*/ 3488 w 10000"/>
                  <a:gd name="connsiteY64" fmla="*/ 1218 h 10000"/>
                  <a:gd name="connsiteX65" fmla="*/ 3493 w 10000"/>
                  <a:gd name="connsiteY65" fmla="*/ 1247 h 10000"/>
                  <a:gd name="connsiteX66" fmla="*/ 3512 w 10000"/>
                  <a:gd name="connsiteY66" fmla="*/ 1247 h 10000"/>
                  <a:gd name="connsiteX67" fmla="*/ 3518 w 10000"/>
                  <a:gd name="connsiteY67" fmla="*/ 1250 h 10000"/>
                  <a:gd name="connsiteX68" fmla="*/ 3521 w 10000"/>
                  <a:gd name="connsiteY68" fmla="*/ 1276 h 10000"/>
                  <a:gd name="connsiteX69" fmla="*/ 3543 w 10000"/>
                  <a:gd name="connsiteY69" fmla="*/ 1295 h 10000"/>
                  <a:gd name="connsiteX70" fmla="*/ 3546 w 10000"/>
                  <a:gd name="connsiteY70" fmla="*/ 1305 h 10000"/>
                  <a:gd name="connsiteX71" fmla="*/ 3543 w 10000"/>
                  <a:gd name="connsiteY71" fmla="*/ 1315 h 10000"/>
                  <a:gd name="connsiteX72" fmla="*/ 3543 w 10000"/>
                  <a:gd name="connsiteY72" fmla="*/ 1331 h 10000"/>
                  <a:gd name="connsiteX73" fmla="*/ 3554 w 10000"/>
                  <a:gd name="connsiteY73" fmla="*/ 1324 h 10000"/>
                  <a:gd name="connsiteX74" fmla="*/ 3560 w 10000"/>
                  <a:gd name="connsiteY74" fmla="*/ 1331 h 10000"/>
                  <a:gd name="connsiteX75" fmla="*/ 3582 w 10000"/>
                  <a:gd name="connsiteY75" fmla="*/ 1344 h 10000"/>
                  <a:gd name="connsiteX76" fmla="*/ 3598 w 10000"/>
                  <a:gd name="connsiteY76" fmla="*/ 1380 h 10000"/>
                  <a:gd name="connsiteX77" fmla="*/ 3607 w 10000"/>
                  <a:gd name="connsiteY77" fmla="*/ 1389 h 10000"/>
                  <a:gd name="connsiteX78" fmla="*/ 3623 w 10000"/>
                  <a:gd name="connsiteY78" fmla="*/ 1409 h 10000"/>
                  <a:gd name="connsiteX79" fmla="*/ 3634 w 10000"/>
                  <a:gd name="connsiteY79" fmla="*/ 1438 h 10000"/>
                  <a:gd name="connsiteX80" fmla="*/ 3632 w 10000"/>
                  <a:gd name="connsiteY80" fmla="*/ 1454 h 10000"/>
                  <a:gd name="connsiteX81" fmla="*/ 3618 w 10000"/>
                  <a:gd name="connsiteY81" fmla="*/ 1438 h 10000"/>
                  <a:gd name="connsiteX82" fmla="*/ 3598 w 10000"/>
                  <a:gd name="connsiteY82" fmla="*/ 1428 h 10000"/>
                  <a:gd name="connsiteX83" fmla="*/ 3582 w 10000"/>
                  <a:gd name="connsiteY83" fmla="*/ 1402 h 10000"/>
                  <a:gd name="connsiteX84" fmla="*/ 3562 w 10000"/>
                  <a:gd name="connsiteY84" fmla="*/ 1399 h 10000"/>
                  <a:gd name="connsiteX85" fmla="*/ 3546 w 10000"/>
                  <a:gd name="connsiteY85" fmla="*/ 1383 h 10000"/>
                  <a:gd name="connsiteX86" fmla="*/ 3510 w 10000"/>
                  <a:gd name="connsiteY86" fmla="*/ 1360 h 10000"/>
                  <a:gd name="connsiteX87" fmla="*/ 3485 w 10000"/>
                  <a:gd name="connsiteY87" fmla="*/ 1344 h 10000"/>
                  <a:gd name="connsiteX88" fmla="*/ 3454 w 10000"/>
                  <a:gd name="connsiteY88" fmla="*/ 1334 h 10000"/>
                  <a:gd name="connsiteX89" fmla="*/ 3429 w 10000"/>
                  <a:gd name="connsiteY89" fmla="*/ 1315 h 10000"/>
                  <a:gd name="connsiteX90" fmla="*/ 3416 w 10000"/>
                  <a:gd name="connsiteY90" fmla="*/ 1308 h 10000"/>
                  <a:gd name="connsiteX91" fmla="*/ 3399 w 10000"/>
                  <a:gd name="connsiteY91" fmla="*/ 1305 h 10000"/>
                  <a:gd name="connsiteX92" fmla="*/ 3382 w 10000"/>
                  <a:gd name="connsiteY92" fmla="*/ 1286 h 10000"/>
                  <a:gd name="connsiteX93" fmla="*/ 3380 w 10000"/>
                  <a:gd name="connsiteY93" fmla="*/ 1266 h 10000"/>
                  <a:gd name="connsiteX94" fmla="*/ 3388 w 10000"/>
                  <a:gd name="connsiteY94" fmla="*/ 1256 h 10000"/>
                  <a:gd name="connsiteX95" fmla="*/ 3407 w 10000"/>
                  <a:gd name="connsiteY95" fmla="*/ 1256 h 10000"/>
                  <a:gd name="connsiteX96" fmla="*/ 3396 w 10000"/>
                  <a:gd name="connsiteY96" fmla="*/ 1227 h 10000"/>
                  <a:gd name="connsiteX97" fmla="*/ 3382 w 10000"/>
                  <a:gd name="connsiteY97" fmla="*/ 1227 h 10000"/>
                  <a:gd name="connsiteX98" fmla="*/ 3360 w 10000"/>
                  <a:gd name="connsiteY98" fmla="*/ 1221 h 10000"/>
                  <a:gd name="connsiteX99" fmla="*/ 3349 w 10000"/>
                  <a:gd name="connsiteY99" fmla="*/ 1231 h 10000"/>
                  <a:gd name="connsiteX100" fmla="*/ 3352 w 10000"/>
                  <a:gd name="connsiteY100" fmla="*/ 1247 h 10000"/>
                  <a:gd name="connsiteX101" fmla="*/ 3341 w 10000"/>
                  <a:gd name="connsiteY101" fmla="*/ 1237 h 10000"/>
                  <a:gd name="connsiteX102" fmla="*/ 3335 w 10000"/>
                  <a:gd name="connsiteY102" fmla="*/ 1231 h 10000"/>
                  <a:gd name="connsiteX103" fmla="*/ 3307 w 10000"/>
                  <a:gd name="connsiteY103" fmla="*/ 1227 h 10000"/>
                  <a:gd name="connsiteX104" fmla="*/ 3294 w 10000"/>
                  <a:gd name="connsiteY104" fmla="*/ 1221 h 10000"/>
                  <a:gd name="connsiteX105" fmla="*/ 3271 w 10000"/>
                  <a:gd name="connsiteY105" fmla="*/ 1211 h 10000"/>
                  <a:gd name="connsiteX106" fmla="*/ 3252 w 10000"/>
                  <a:gd name="connsiteY106" fmla="*/ 1195 h 10000"/>
                  <a:gd name="connsiteX107" fmla="*/ 3235 w 10000"/>
                  <a:gd name="connsiteY107" fmla="*/ 1195 h 10000"/>
                  <a:gd name="connsiteX108" fmla="*/ 3235 w 10000"/>
                  <a:gd name="connsiteY108" fmla="*/ 1205 h 10000"/>
                  <a:gd name="connsiteX109" fmla="*/ 3219 w 10000"/>
                  <a:gd name="connsiteY109" fmla="*/ 1231 h 10000"/>
                  <a:gd name="connsiteX110" fmla="*/ 3213 w 10000"/>
                  <a:gd name="connsiteY110" fmla="*/ 1231 h 10000"/>
                  <a:gd name="connsiteX111" fmla="*/ 3183 w 10000"/>
                  <a:gd name="connsiteY111" fmla="*/ 1221 h 10000"/>
                  <a:gd name="connsiteX112" fmla="*/ 3175 w 10000"/>
                  <a:gd name="connsiteY112" fmla="*/ 1227 h 10000"/>
                  <a:gd name="connsiteX113" fmla="*/ 3163 w 10000"/>
                  <a:gd name="connsiteY113" fmla="*/ 1237 h 10000"/>
                  <a:gd name="connsiteX114" fmla="*/ 3158 w 10000"/>
                  <a:gd name="connsiteY114" fmla="*/ 1260 h 10000"/>
                  <a:gd name="connsiteX115" fmla="*/ 3158 w 10000"/>
                  <a:gd name="connsiteY115" fmla="*/ 1276 h 10000"/>
                  <a:gd name="connsiteX116" fmla="*/ 3163 w 10000"/>
                  <a:gd name="connsiteY116" fmla="*/ 1295 h 10000"/>
                  <a:gd name="connsiteX117" fmla="*/ 3166 w 10000"/>
                  <a:gd name="connsiteY117" fmla="*/ 1308 h 10000"/>
                  <a:gd name="connsiteX118" fmla="*/ 3158 w 10000"/>
                  <a:gd name="connsiteY118" fmla="*/ 1315 h 10000"/>
                  <a:gd name="connsiteX119" fmla="*/ 3133 w 10000"/>
                  <a:gd name="connsiteY119" fmla="*/ 1299 h 10000"/>
                  <a:gd name="connsiteX120" fmla="*/ 3114 w 10000"/>
                  <a:gd name="connsiteY120" fmla="*/ 1276 h 10000"/>
                  <a:gd name="connsiteX121" fmla="*/ 3078 w 10000"/>
                  <a:gd name="connsiteY121" fmla="*/ 1240 h 10000"/>
                  <a:gd name="connsiteX122" fmla="*/ 3044 w 10000"/>
                  <a:gd name="connsiteY122" fmla="*/ 1227 h 10000"/>
                  <a:gd name="connsiteX123" fmla="*/ 3033 w 10000"/>
                  <a:gd name="connsiteY123" fmla="*/ 1231 h 10000"/>
                  <a:gd name="connsiteX124" fmla="*/ 3036 w 10000"/>
                  <a:gd name="connsiteY124" fmla="*/ 1256 h 10000"/>
                  <a:gd name="connsiteX125" fmla="*/ 3044 w 10000"/>
                  <a:gd name="connsiteY125" fmla="*/ 1266 h 10000"/>
                  <a:gd name="connsiteX126" fmla="*/ 3044 w 10000"/>
                  <a:gd name="connsiteY126" fmla="*/ 1276 h 10000"/>
                  <a:gd name="connsiteX127" fmla="*/ 3036 w 10000"/>
                  <a:gd name="connsiteY127" fmla="*/ 1276 h 10000"/>
                  <a:gd name="connsiteX128" fmla="*/ 3028 w 10000"/>
                  <a:gd name="connsiteY128" fmla="*/ 1266 h 10000"/>
                  <a:gd name="connsiteX129" fmla="*/ 3025 w 10000"/>
                  <a:gd name="connsiteY129" fmla="*/ 1256 h 10000"/>
                  <a:gd name="connsiteX130" fmla="*/ 3008 w 10000"/>
                  <a:gd name="connsiteY130" fmla="*/ 1205 h 10000"/>
                  <a:gd name="connsiteX131" fmla="*/ 3000 w 10000"/>
                  <a:gd name="connsiteY131" fmla="*/ 1192 h 10000"/>
                  <a:gd name="connsiteX132" fmla="*/ 2994 w 10000"/>
                  <a:gd name="connsiteY132" fmla="*/ 1176 h 10000"/>
                  <a:gd name="connsiteX133" fmla="*/ 2986 w 10000"/>
                  <a:gd name="connsiteY133" fmla="*/ 1182 h 10000"/>
                  <a:gd name="connsiteX134" fmla="*/ 2981 w 10000"/>
                  <a:gd name="connsiteY134" fmla="*/ 1192 h 10000"/>
                  <a:gd name="connsiteX135" fmla="*/ 2970 w 10000"/>
                  <a:gd name="connsiteY135" fmla="*/ 1201 h 10000"/>
                  <a:gd name="connsiteX136" fmla="*/ 2956 w 10000"/>
                  <a:gd name="connsiteY136" fmla="*/ 1218 h 10000"/>
                  <a:gd name="connsiteX137" fmla="*/ 2939 w 10000"/>
                  <a:gd name="connsiteY137" fmla="*/ 1240 h 10000"/>
                  <a:gd name="connsiteX138" fmla="*/ 2928 w 10000"/>
                  <a:gd name="connsiteY138" fmla="*/ 1247 h 10000"/>
                  <a:gd name="connsiteX139" fmla="*/ 2922 w 10000"/>
                  <a:gd name="connsiteY139" fmla="*/ 1250 h 10000"/>
                  <a:gd name="connsiteX140" fmla="*/ 2911 w 10000"/>
                  <a:gd name="connsiteY140" fmla="*/ 1250 h 10000"/>
                  <a:gd name="connsiteX141" fmla="*/ 2884 w 10000"/>
                  <a:gd name="connsiteY141" fmla="*/ 1247 h 10000"/>
                  <a:gd name="connsiteX142" fmla="*/ 2864 w 10000"/>
                  <a:gd name="connsiteY142" fmla="*/ 1237 h 10000"/>
                  <a:gd name="connsiteX143" fmla="*/ 2848 w 10000"/>
                  <a:gd name="connsiteY143" fmla="*/ 1231 h 10000"/>
                  <a:gd name="connsiteX144" fmla="*/ 2834 w 10000"/>
                  <a:gd name="connsiteY144" fmla="*/ 1227 h 10000"/>
                  <a:gd name="connsiteX145" fmla="*/ 2831 w 10000"/>
                  <a:gd name="connsiteY145" fmla="*/ 1227 h 10000"/>
                  <a:gd name="connsiteX146" fmla="*/ 2831 w 10000"/>
                  <a:gd name="connsiteY146" fmla="*/ 1221 h 10000"/>
                  <a:gd name="connsiteX147" fmla="*/ 2825 w 10000"/>
                  <a:gd name="connsiteY147" fmla="*/ 1205 h 10000"/>
                  <a:gd name="connsiteX148" fmla="*/ 2823 w 10000"/>
                  <a:gd name="connsiteY148" fmla="*/ 1192 h 10000"/>
                  <a:gd name="connsiteX149" fmla="*/ 2817 w 10000"/>
                  <a:gd name="connsiteY149" fmla="*/ 1182 h 10000"/>
                  <a:gd name="connsiteX150" fmla="*/ 2814 w 10000"/>
                  <a:gd name="connsiteY150" fmla="*/ 1176 h 10000"/>
                  <a:gd name="connsiteX151" fmla="*/ 2792 w 10000"/>
                  <a:gd name="connsiteY151" fmla="*/ 1172 h 10000"/>
                  <a:gd name="connsiteX152" fmla="*/ 2759 w 10000"/>
                  <a:gd name="connsiteY152" fmla="*/ 1156 h 10000"/>
                  <a:gd name="connsiteX153" fmla="*/ 2734 w 10000"/>
                  <a:gd name="connsiteY153" fmla="*/ 1143 h 10000"/>
                  <a:gd name="connsiteX154" fmla="*/ 2695 w 10000"/>
                  <a:gd name="connsiteY154" fmla="*/ 1124 h 10000"/>
                  <a:gd name="connsiteX155" fmla="*/ 2670 w 10000"/>
                  <a:gd name="connsiteY155" fmla="*/ 1108 h 10000"/>
                  <a:gd name="connsiteX156" fmla="*/ 2645 w 10000"/>
                  <a:gd name="connsiteY156" fmla="*/ 1091 h 10000"/>
                  <a:gd name="connsiteX157" fmla="*/ 2618 w 10000"/>
                  <a:gd name="connsiteY157" fmla="*/ 1088 h 10000"/>
                  <a:gd name="connsiteX158" fmla="*/ 2576 w 10000"/>
                  <a:gd name="connsiteY158" fmla="*/ 1088 h 10000"/>
                  <a:gd name="connsiteX159" fmla="*/ 2551 w 10000"/>
                  <a:gd name="connsiteY159" fmla="*/ 1091 h 10000"/>
                  <a:gd name="connsiteX160" fmla="*/ 2521 w 10000"/>
                  <a:gd name="connsiteY160" fmla="*/ 1098 h 10000"/>
                  <a:gd name="connsiteX161" fmla="*/ 2493 w 10000"/>
                  <a:gd name="connsiteY161" fmla="*/ 1104 h 10000"/>
                  <a:gd name="connsiteX162" fmla="*/ 2468 w 10000"/>
                  <a:gd name="connsiteY162" fmla="*/ 1108 h 10000"/>
                  <a:gd name="connsiteX163" fmla="*/ 2404 w 10000"/>
                  <a:gd name="connsiteY163" fmla="*/ 1124 h 10000"/>
                  <a:gd name="connsiteX164" fmla="*/ 2366 w 10000"/>
                  <a:gd name="connsiteY164" fmla="*/ 1133 h 10000"/>
                  <a:gd name="connsiteX165" fmla="*/ 2346 w 10000"/>
                  <a:gd name="connsiteY165" fmla="*/ 1137 h 10000"/>
                  <a:gd name="connsiteX166" fmla="*/ 2294 w 10000"/>
                  <a:gd name="connsiteY166" fmla="*/ 1146 h 10000"/>
                  <a:gd name="connsiteX167" fmla="*/ 2249 w 10000"/>
                  <a:gd name="connsiteY167" fmla="*/ 1156 h 10000"/>
                  <a:gd name="connsiteX168" fmla="*/ 2230 w 10000"/>
                  <a:gd name="connsiteY168" fmla="*/ 1156 h 10000"/>
                  <a:gd name="connsiteX169" fmla="*/ 2222 w 10000"/>
                  <a:gd name="connsiteY169" fmla="*/ 1163 h 10000"/>
                  <a:gd name="connsiteX170" fmla="*/ 2194 w 10000"/>
                  <a:gd name="connsiteY170" fmla="*/ 1163 h 10000"/>
                  <a:gd name="connsiteX171" fmla="*/ 2172 w 10000"/>
                  <a:gd name="connsiteY171" fmla="*/ 1163 h 10000"/>
                  <a:gd name="connsiteX172" fmla="*/ 2147 w 10000"/>
                  <a:gd name="connsiteY172" fmla="*/ 1166 h 10000"/>
                  <a:gd name="connsiteX173" fmla="*/ 2108 w 10000"/>
                  <a:gd name="connsiteY173" fmla="*/ 1166 h 10000"/>
                  <a:gd name="connsiteX174" fmla="*/ 2083 w 10000"/>
                  <a:gd name="connsiteY174" fmla="*/ 1156 h 10000"/>
                  <a:gd name="connsiteX175" fmla="*/ 2042 w 10000"/>
                  <a:gd name="connsiteY175" fmla="*/ 1143 h 10000"/>
                  <a:gd name="connsiteX176" fmla="*/ 2011 w 10000"/>
                  <a:gd name="connsiteY176" fmla="*/ 1143 h 10000"/>
                  <a:gd name="connsiteX177" fmla="*/ 1994 w 10000"/>
                  <a:gd name="connsiteY177" fmla="*/ 1146 h 10000"/>
                  <a:gd name="connsiteX178" fmla="*/ 1967 w 10000"/>
                  <a:gd name="connsiteY178" fmla="*/ 1156 h 10000"/>
                  <a:gd name="connsiteX179" fmla="*/ 1903 w 10000"/>
                  <a:gd name="connsiteY179" fmla="*/ 1176 h 10000"/>
                  <a:gd name="connsiteX180" fmla="*/ 1873 w 10000"/>
                  <a:gd name="connsiteY180" fmla="*/ 1182 h 10000"/>
                  <a:gd name="connsiteX181" fmla="*/ 1850 w 10000"/>
                  <a:gd name="connsiteY181" fmla="*/ 1185 h 10000"/>
                  <a:gd name="connsiteX182" fmla="*/ 1842 w 10000"/>
                  <a:gd name="connsiteY182" fmla="*/ 1192 h 10000"/>
                  <a:gd name="connsiteX183" fmla="*/ 1823 w 10000"/>
                  <a:gd name="connsiteY183" fmla="*/ 1195 h 10000"/>
                  <a:gd name="connsiteX184" fmla="*/ 1814 w 10000"/>
                  <a:gd name="connsiteY184" fmla="*/ 1201 h 10000"/>
                  <a:gd name="connsiteX185" fmla="*/ 1792 w 10000"/>
                  <a:gd name="connsiteY185" fmla="*/ 1218 h 10000"/>
                  <a:gd name="connsiteX186" fmla="*/ 1767 w 10000"/>
                  <a:gd name="connsiteY186" fmla="*/ 1231 h 10000"/>
                  <a:gd name="connsiteX187" fmla="*/ 1717 w 10000"/>
                  <a:gd name="connsiteY187" fmla="*/ 1266 h 10000"/>
                  <a:gd name="connsiteX188" fmla="*/ 1695 w 10000"/>
                  <a:gd name="connsiteY188" fmla="*/ 1279 h 10000"/>
                  <a:gd name="connsiteX189" fmla="*/ 1654 w 10000"/>
                  <a:gd name="connsiteY189" fmla="*/ 1308 h 10000"/>
                  <a:gd name="connsiteX190" fmla="*/ 1620 w 10000"/>
                  <a:gd name="connsiteY190" fmla="*/ 1334 h 10000"/>
                  <a:gd name="connsiteX191" fmla="*/ 1590 w 10000"/>
                  <a:gd name="connsiteY191" fmla="*/ 1360 h 10000"/>
                  <a:gd name="connsiteX192" fmla="*/ 1565 w 10000"/>
                  <a:gd name="connsiteY192" fmla="*/ 1380 h 10000"/>
                  <a:gd name="connsiteX193" fmla="*/ 1532 w 10000"/>
                  <a:gd name="connsiteY193" fmla="*/ 1402 h 10000"/>
                  <a:gd name="connsiteX194" fmla="*/ 1501 w 10000"/>
                  <a:gd name="connsiteY194" fmla="*/ 1418 h 10000"/>
                  <a:gd name="connsiteX195" fmla="*/ 1460 w 10000"/>
                  <a:gd name="connsiteY195" fmla="*/ 1438 h 10000"/>
                  <a:gd name="connsiteX196" fmla="*/ 1435 w 10000"/>
                  <a:gd name="connsiteY196" fmla="*/ 1454 h 10000"/>
                  <a:gd name="connsiteX197" fmla="*/ 1421 w 10000"/>
                  <a:gd name="connsiteY197" fmla="*/ 1464 h 10000"/>
                  <a:gd name="connsiteX198" fmla="*/ 1380 w 10000"/>
                  <a:gd name="connsiteY198" fmla="*/ 1473 h 10000"/>
                  <a:gd name="connsiteX199" fmla="*/ 1324 w 10000"/>
                  <a:gd name="connsiteY199" fmla="*/ 1477 h 10000"/>
                  <a:gd name="connsiteX200" fmla="*/ 1274 w 10000"/>
                  <a:gd name="connsiteY200" fmla="*/ 1483 h 10000"/>
                  <a:gd name="connsiteX201" fmla="*/ 1244 w 10000"/>
                  <a:gd name="connsiteY201" fmla="*/ 1486 h 10000"/>
                  <a:gd name="connsiteX202" fmla="*/ 1233 w 10000"/>
                  <a:gd name="connsiteY202" fmla="*/ 1486 h 10000"/>
                  <a:gd name="connsiteX203" fmla="*/ 1197 w 10000"/>
                  <a:gd name="connsiteY203" fmla="*/ 1493 h 10000"/>
                  <a:gd name="connsiteX204" fmla="*/ 1180 w 10000"/>
                  <a:gd name="connsiteY204" fmla="*/ 1496 h 10000"/>
                  <a:gd name="connsiteX205" fmla="*/ 1169 w 10000"/>
                  <a:gd name="connsiteY205" fmla="*/ 1496 h 10000"/>
                  <a:gd name="connsiteX206" fmla="*/ 1161 w 10000"/>
                  <a:gd name="connsiteY206" fmla="*/ 1503 h 10000"/>
                  <a:gd name="connsiteX207" fmla="*/ 1155 w 10000"/>
                  <a:gd name="connsiteY207" fmla="*/ 1503 h 10000"/>
                  <a:gd name="connsiteX208" fmla="*/ 501 w 10000"/>
                  <a:gd name="connsiteY208" fmla="*/ 2277 h 10000"/>
                  <a:gd name="connsiteX209" fmla="*/ 396 w 10000"/>
                  <a:gd name="connsiteY209" fmla="*/ 2532 h 10000"/>
                  <a:gd name="connsiteX210" fmla="*/ 324 w 10000"/>
                  <a:gd name="connsiteY210" fmla="*/ 2759 h 10000"/>
                  <a:gd name="connsiteX211" fmla="*/ 274 w 10000"/>
                  <a:gd name="connsiteY211" fmla="*/ 2866 h 10000"/>
                  <a:gd name="connsiteX212" fmla="*/ 202 w 10000"/>
                  <a:gd name="connsiteY212" fmla="*/ 3008 h 10000"/>
                  <a:gd name="connsiteX213" fmla="*/ 211 w 10000"/>
                  <a:gd name="connsiteY213" fmla="*/ 3177 h 10000"/>
                  <a:gd name="connsiteX214" fmla="*/ 235 w 10000"/>
                  <a:gd name="connsiteY214" fmla="*/ 3368 h 10000"/>
                  <a:gd name="connsiteX215" fmla="*/ 266 w 10000"/>
                  <a:gd name="connsiteY215" fmla="*/ 3595 h 10000"/>
                  <a:gd name="connsiteX216" fmla="*/ 299 w 10000"/>
                  <a:gd name="connsiteY216" fmla="*/ 3831 h 10000"/>
                  <a:gd name="connsiteX217" fmla="*/ 305 w 10000"/>
                  <a:gd name="connsiteY217" fmla="*/ 3863 h 10000"/>
                  <a:gd name="connsiteX218" fmla="*/ 341 w 10000"/>
                  <a:gd name="connsiteY218" fmla="*/ 3941 h 10000"/>
                  <a:gd name="connsiteX219" fmla="*/ 186 w 10000"/>
                  <a:gd name="connsiteY219" fmla="*/ 3935 h 10000"/>
                  <a:gd name="connsiteX220" fmla="*/ 30 w 10000"/>
                  <a:gd name="connsiteY220" fmla="*/ 3925 h 10000"/>
                  <a:gd name="connsiteX221" fmla="*/ 0 w 10000"/>
                  <a:gd name="connsiteY221" fmla="*/ 4054 h 10000"/>
                  <a:gd name="connsiteX222" fmla="*/ 14 w 10000"/>
                  <a:gd name="connsiteY222" fmla="*/ 4152 h 10000"/>
                  <a:gd name="connsiteX223" fmla="*/ 22 w 10000"/>
                  <a:gd name="connsiteY223" fmla="*/ 4242 h 10000"/>
                  <a:gd name="connsiteX224" fmla="*/ 30 w 10000"/>
                  <a:gd name="connsiteY224" fmla="*/ 4291 h 10000"/>
                  <a:gd name="connsiteX225" fmla="*/ 102 w 10000"/>
                  <a:gd name="connsiteY225" fmla="*/ 4271 h 10000"/>
                  <a:gd name="connsiteX226" fmla="*/ 155 w 10000"/>
                  <a:gd name="connsiteY226" fmla="*/ 4262 h 10000"/>
                  <a:gd name="connsiteX227" fmla="*/ 410 w 10000"/>
                  <a:gd name="connsiteY227" fmla="*/ 4255 h 10000"/>
                  <a:gd name="connsiteX228" fmla="*/ 418 w 10000"/>
                  <a:gd name="connsiteY228" fmla="*/ 4385 h 10000"/>
                  <a:gd name="connsiteX229" fmla="*/ 429 w 10000"/>
                  <a:gd name="connsiteY229" fmla="*/ 4543 h 10000"/>
                  <a:gd name="connsiteX230" fmla="*/ 443 w 10000"/>
                  <a:gd name="connsiteY230" fmla="*/ 4585 h 10000"/>
                  <a:gd name="connsiteX231" fmla="*/ 465 w 10000"/>
                  <a:gd name="connsiteY231" fmla="*/ 4611 h 10000"/>
                  <a:gd name="connsiteX232" fmla="*/ 468 w 10000"/>
                  <a:gd name="connsiteY232" fmla="*/ 4621 h 10000"/>
                  <a:gd name="connsiteX233" fmla="*/ 474 w 10000"/>
                  <a:gd name="connsiteY233" fmla="*/ 4679 h 10000"/>
                  <a:gd name="connsiteX234" fmla="*/ 554 w 10000"/>
                  <a:gd name="connsiteY234" fmla="*/ 4738 h 10000"/>
                  <a:gd name="connsiteX235" fmla="*/ 637 w 10000"/>
                  <a:gd name="connsiteY235" fmla="*/ 4809 h 10000"/>
                  <a:gd name="connsiteX236" fmla="*/ 704 w 10000"/>
                  <a:gd name="connsiteY236" fmla="*/ 4851 h 10000"/>
                  <a:gd name="connsiteX237" fmla="*/ 740 w 10000"/>
                  <a:gd name="connsiteY237" fmla="*/ 4893 h 10000"/>
                  <a:gd name="connsiteX238" fmla="*/ 756 w 10000"/>
                  <a:gd name="connsiteY238" fmla="*/ 4896 h 10000"/>
                  <a:gd name="connsiteX239" fmla="*/ 767 w 10000"/>
                  <a:gd name="connsiteY239" fmla="*/ 4880 h 10000"/>
                  <a:gd name="connsiteX240" fmla="*/ 806 w 10000"/>
                  <a:gd name="connsiteY240" fmla="*/ 4945 h 10000"/>
                  <a:gd name="connsiteX241" fmla="*/ 886 w 10000"/>
                  <a:gd name="connsiteY241" fmla="*/ 5078 h 10000"/>
                  <a:gd name="connsiteX242" fmla="*/ 911 w 10000"/>
                  <a:gd name="connsiteY242" fmla="*/ 5130 h 10000"/>
                  <a:gd name="connsiteX243" fmla="*/ 920 w 10000"/>
                  <a:gd name="connsiteY243" fmla="*/ 5191 h 10000"/>
                  <a:gd name="connsiteX244" fmla="*/ 920 w 10000"/>
                  <a:gd name="connsiteY244" fmla="*/ 5220 h 10000"/>
                  <a:gd name="connsiteX245" fmla="*/ 911 w 10000"/>
                  <a:gd name="connsiteY245" fmla="*/ 5314 h 10000"/>
                  <a:gd name="connsiteX246" fmla="*/ 898 w 10000"/>
                  <a:gd name="connsiteY246" fmla="*/ 5369 h 10000"/>
                  <a:gd name="connsiteX247" fmla="*/ 895 w 10000"/>
                  <a:gd name="connsiteY247" fmla="*/ 5385 h 10000"/>
                  <a:gd name="connsiteX248" fmla="*/ 895 w 10000"/>
                  <a:gd name="connsiteY248" fmla="*/ 5405 h 10000"/>
                  <a:gd name="connsiteX249" fmla="*/ 898 w 10000"/>
                  <a:gd name="connsiteY249" fmla="*/ 5434 h 10000"/>
                  <a:gd name="connsiteX250" fmla="*/ 911 w 10000"/>
                  <a:gd name="connsiteY250" fmla="*/ 5463 h 10000"/>
                  <a:gd name="connsiteX251" fmla="*/ 920 w 10000"/>
                  <a:gd name="connsiteY251" fmla="*/ 5492 h 10000"/>
                  <a:gd name="connsiteX252" fmla="*/ 934 w 10000"/>
                  <a:gd name="connsiteY252" fmla="*/ 5518 h 10000"/>
                  <a:gd name="connsiteX253" fmla="*/ 1169 w 10000"/>
                  <a:gd name="connsiteY253" fmla="*/ 5738 h 10000"/>
                  <a:gd name="connsiteX254" fmla="*/ 1188 w 10000"/>
                  <a:gd name="connsiteY254" fmla="*/ 5755 h 10000"/>
                  <a:gd name="connsiteX255" fmla="*/ 1216 w 10000"/>
                  <a:gd name="connsiteY255" fmla="*/ 5758 h 10000"/>
                  <a:gd name="connsiteX256" fmla="*/ 1313 w 10000"/>
                  <a:gd name="connsiteY256" fmla="*/ 5774 h 10000"/>
                  <a:gd name="connsiteX257" fmla="*/ 1349 w 10000"/>
                  <a:gd name="connsiteY257" fmla="*/ 5787 h 10000"/>
                  <a:gd name="connsiteX258" fmla="*/ 1393 w 10000"/>
                  <a:gd name="connsiteY258" fmla="*/ 5793 h 10000"/>
                  <a:gd name="connsiteX259" fmla="*/ 1393 w 10000"/>
                  <a:gd name="connsiteY259" fmla="*/ 5797 h 10000"/>
                  <a:gd name="connsiteX260" fmla="*/ 1421 w 10000"/>
                  <a:gd name="connsiteY260" fmla="*/ 5810 h 10000"/>
                  <a:gd name="connsiteX261" fmla="*/ 1446 w 10000"/>
                  <a:gd name="connsiteY261" fmla="*/ 5829 h 10000"/>
                  <a:gd name="connsiteX262" fmla="*/ 1460 w 10000"/>
                  <a:gd name="connsiteY262" fmla="*/ 5842 h 10000"/>
                  <a:gd name="connsiteX263" fmla="*/ 1476 w 10000"/>
                  <a:gd name="connsiteY263" fmla="*/ 5848 h 10000"/>
                  <a:gd name="connsiteX264" fmla="*/ 1501 w 10000"/>
                  <a:gd name="connsiteY264" fmla="*/ 5852 h 10000"/>
                  <a:gd name="connsiteX265" fmla="*/ 1532 w 10000"/>
                  <a:gd name="connsiteY265" fmla="*/ 5887 h 10000"/>
                  <a:gd name="connsiteX266" fmla="*/ 1565 w 10000"/>
                  <a:gd name="connsiteY266" fmla="*/ 5942 h 10000"/>
                  <a:gd name="connsiteX267" fmla="*/ 1587 w 10000"/>
                  <a:gd name="connsiteY267" fmla="*/ 5972 h 10000"/>
                  <a:gd name="connsiteX268" fmla="*/ 1612 w 10000"/>
                  <a:gd name="connsiteY268" fmla="*/ 5955 h 10000"/>
                  <a:gd name="connsiteX269" fmla="*/ 1679 w 10000"/>
                  <a:gd name="connsiteY269" fmla="*/ 6049 h 10000"/>
                  <a:gd name="connsiteX270" fmla="*/ 1720 w 10000"/>
                  <a:gd name="connsiteY270" fmla="*/ 6108 h 10000"/>
                  <a:gd name="connsiteX271" fmla="*/ 1751 w 10000"/>
                  <a:gd name="connsiteY271" fmla="*/ 6133 h 10000"/>
                  <a:gd name="connsiteX272" fmla="*/ 1792 w 10000"/>
                  <a:gd name="connsiteY272" fmla="*/ 6169 h 10000"/>
                  <a:gd name="connsiteX273" fmla="*/ 1801 w 10000"/>
                  <a:gd name="connsiteY273" fmla="*/ 6172 h 10000"/>
                  <a:gd name="connsiteX274" fmla="*/ 1814 w 10000"/>
                  <a:gd name="connsiteY274" fmla="*/ 6286 h 10000"/>
                  <a:gd name="connsiteX275" fmla="*/ 1817 w 10000"/>
                  <a:gd name="connsiteY275" fmla="*/ 6331 h 10000"/>
                  <a:gd name="connsiteX276" fmla="*/ 1809 w 10000"/>
                  <a:gd name="connsiteY276" fmla="*/ 6444 h 10000"/>
                  <a:gd name="connsiteX277" fmla="*/ 1801 w 10000"/>
                  <a:gd name="connsiteY277" fmla="*/ 6499 h 10000"/>
                  <a:gd name="connsiteX278" fmla="*/ 1781 w 10000"/>
                  <a:gd name="connsiteY278" fmla="*/ 6522 h 10000"/>
                  <a:gd name="connsiteX279" fmla="*/ 1773 w 10000"/>
                  <a:gd name="connsiteY279" fmla="*/ 6541 h 10000"/>
                  <a:gd name="connsiteX280" fmla="*/ 1762 w 10000"/>
                  <a:gd name="connsiteY280" fmla="*/ 6571 h 10000"/>
                  <a:gd name="connsiteX281" fmla="*/ 1767 w 10000"/>
                  <a:gd name="connsiteY281" fmla="*/ 6622 h 10000"/>
                  <a:gd name="connsiteX282" fmla="*/ 1767 w 10000"/>
                  <a:gd name="connsiteY282" fmla="*/ 6665 h 10000"/>
                  <a:gd name="connsiteX283" fmla="*/ 1767 w 10000"/>
                  <a:gd name="connsiteY283" fmla="*/ 6694 h 10000"/>
                  <a:gd name="connsiteX284" fmla="*/ 1776 w 10000"/>
                  <a:gd name="connsiteY284" fmla="*/ 6726 h 10000"/>
                  <a:gd name="connsiteX285" fmla="*/ 1776 w 10000"/>
                  <a:gd name="connsiteY285" fmla="*/ 6745 h 10000"/>
                  <a:gd name="connsiteX286" fmla="*/ 1767 w 10000"/>
                  <a:gd name="connsiteY286" fmla="*/ 6765 h 10000"/>
                  <a:gd name="connsiteX287" fmla="*/ 1762 w 10000"/>
                  <a:gd name="connsiteY287" fmla="*/ 6804 h 10000"/>
                  <a:gd name="connsiteX288" fmla="*/ 1753 w 10000"/>
                  <a:gd name="connsiteY288" fmla="*/ 6839 h 10000"/>
                  <a:gd name="connsiteX289" fmla="*/ 1742 w 10000"/>
                  <a:gd name="connsiteY289" fmla="*/ 6849 h 10000"/>
                  <a:gd name="connsiteX290" fmla="*/ 1726 w 10000"/>
                  <a:gd name="connsiteY290" fmla="*/ 6849 h 10000"/>
                  <a:gd name="connsiteX291" fmla="*/ 1712 w 10000"/>
                  <a:gd name="connsiteY291" fmla="*/ 6852 h 10000"/>
                  <a:gd name="connsiteX292" fmla="*/ 1640 w 10000"/>
                  <a:gd name="connsiteY292" fmla="*/ 6953 h 10000"/>
                  <a:gd name="connsiteX293" fmla="*/ 1493 w 10000"/>
                  <a:gd name="connsiteY293" fmla="*/ 7105 h 10000"/>
                  <a:gd name="connsiteX294" fmla="*/ 1490 w 10000"/>
                  <a:gd name="connsiteY294" fmla="*/ 7124 h 10000"/>
                  <a:gd name="connsiteX295" fmla="*/ 1468 w 10000"/>
                  <a:gd name="connsiteY295" fmla="*/ 7137 h 10000"/>
                  <a:gd name="connsiteX296" fmla="*/ 1454 w 10000"/>
                  <a:gd name="connsiteY296" fmla="*/ 7144 h 10000"/>
                  <a:gd name="connsiteX297" fmla="*/ 1452 w 10000"/>
                  <a:gd name="connsiteY297" fmla="*/ 7157 h 10000"/>
                  <a:gd name="connsiteX298" fmla="*/ 1446 w 10000"/>
                  <a:gd name="connsiteY298" fmla="*/ 7199 h 10000"/>
                  <a:gd name="connsiteX299" fmla="*/ 1476 w 10000"/>
                  <a:gd name="connsiteY299" fmla="*/ 7247 h 10000"/>
                  <a:gd name="connsiteX300" fmla="*/ 1501 w 10000"/>
                  <a:gd name="connsiteY300" fmla="*/ 7270 h 10000"/>
                  <a:gd name="connsiteX301" fmla="*/ 1518 w 10000"/>
                  <a:gd name="connsiteY301" fmla="*/ 7286 h 10000"/>
                  <a:gd name="connsiteX302" fmla="*/ 1524 w 10000"/>
                  <a:gd name="connsiteY302" fmla="*/ 7306 h 10000"/>
                  <a:gd name="connsiteX303" fmla="*/ 1540 w 10000"/>
                  <a:gd name="connsiteY303" fmla="*/ 7322 h 10000"/>
                  <a:gd name="connsiteX304" fmla="*/ 1565 w 10000"/>
                  <a:gd name="connsiteY304" fmla="*/ 7325 h 10000"/>
                  <a:gd name="connsiteX305" fmla="*/ 1590 w 10000"/>
                  <a:gd name="connsiteY305" fmla="*/ 7332 h 10000"/>
                  <a:gd name="connsiteX306" fmla="*/ 1615 w 10000"/>
                  <a:gd name="connsiteY306" fmla="*/ 7345 h 10000"/>
                  <a:gd name="connsiteX307" fmla="*/ 1662 w 10000"/>
                  <a:gd name="connsiteY307" fmla="*/ 7370 h 10000"/>
                  <a:gd name="connsiteX308" fmla="*/ 1670 w 10000"/>
                  <a:gd name="connsiteY308" fmla="*/ 7351 h 10000"/>
                  <a:gd name="connsiteX309" fmla="*/ 1726 w 10000"/>
                  <a:gd name="connsiteY309" fmla="*/ 7354 h 10000"/>
                  <a:gd name="connsiteX310" fmla="*/ 1726 w 10000"/>
                  <a:gd name="connsiteY310" fmla="*/ 7400 h 10000"/>
                  <a:gd name="connsiteX311" fmla="*/ 1773 w 10000"/>
                  <a:gd name="connsiteY311" fmla="*/ 7409 h 10000"/>
                  <a:gd name="connsiteX312" fmla="*/ 1806 w 10000"/>
                  <a:gd name="connsiteY312" fmla="*/ 7416 h 10000"/>
                  <a:gd name="connsiteX313" fmla="*/ 1839 w 10000"/>
                  <a:gd name="connsiteY313" fmla="*/ 7403 h 10000"/>
                  <a:gd name="connsiteX314" fmla="*/ 1886 w 10000"/>
                  <a:gd name="connsiteY314" fmla="*/ 7403 h 10000"/>
                  <a:gd name="connsiteX315" fmla="*/ 1898 w 10000"/>
                  <a:gd name="connsiteY315" fmla="*/ 7403 h 10000"/>
                  <a:gd name="connsiteX316" fmla="*/ 1914 w 10000"/>
                  <a:gd name="connsiteY316" fmla="*/ 7494 h 10000"/>
                  <a:gd name="connsiteX317" fmla="*/ 1895 w 10000"/>
                  <a:gd name="connsiteY317" fmla="*/ 7523 h 10000"/>
                  <a:gd name="connsiteX318" fmla="*/ 1825 w 10000"/>
                  <a:gd name="connsiteY318" fmla="*/ 7617 h 10000"/>
                  <a:gd name="connsiteX319" fmla="*/ 1776 w 10000"/>
                  <a:gd name="connsiteY319" fmla="*/ 7691 h 10000"/>
                  <a:gd name="connsiteX320" fmla="*/ 1781 w 10000"/>
                  <a:gd name="connsiteY320" fmla="*/ 7723 h 10000"/>
                  <a:gd name="connsiteX321" fmla="*/ 1767 w 10000"/>
                  <a:gd name="connsiteY321" fmla="*/ 7759 h 10000"/>
                  <a:gd name="connsiteX322" fmla="*/ 1762 w 10000"/>
                  <a:gd name="connsiteY322" fmla="*/ 7817 h 10000"/>
                  <a:gd name="connsiteX323" fmla="*/ 1762 w 10000"/>
                  <a:gd name="connsiteY323" fmla="*/ 7856 h 10000"/>
                  <a:gd name="connsiteX324" fmla="*/ 1776 w 10000"/>
                  <a:gd name="connsiteY324" fmla="*/ 7892 h 10000"/>
                  <a:gd name="connsiteX325" fmla="*/ 1784 w 10000"/>
                  <a:gd name="connsiteY325" fmla="*/ 7902 h 10000"/>
                  <a:gd name="connsiteX326" fmla="*/ 1801 w 10000"/>
                  <a:gd name="connsiteY326" fmla="*/ 7908 h 10000"/>
                  <a:gd name="connsiteX327" fmla="*/ 1809 w 10000"/>
                  <a:gd name="connsiteY327" fmla="*/ 7911 h 10000"/>
                  <a:gd name="connsiteX328" fmla="*/ 1801 w 10000"/>
                  <a:gd name="connsiteY328" fmla="*/ 7940 h 10000"/>
                  <a:gd name="connsiteX329" fmla="*/ 1798 w 10000"/>
                  <a:gd name="connsiteY329" fmla="*/ 7979 h 10000"/>
                  <a:gd name="connsiteX330" fmla="*/ 1806 w 10000"/>
                  <a:gd name="connsiteY330" fmla="*/ 8002 h 10000"/>
                  <a:gd name="connsiteX331" fmla="*/ 1823 w 10000"/>
                  <a:gd name="connsiteY331" fmla="*/ 8021 h 10000"/>
                  <a:gd name="connsiteX332" fmla="*/ 1834 w 10000"/>
                  <a:gd name="connsiteY332" fmla="*/ 8044 h 10000"/>
                  <a:gd name="connsiteX333" fmla="*/ 1839 w 10000"/>
                  <a:gd name="connsiteY333" fmla="*/ 8073 h 10000"/>
                  <a:gd name="connsiteX334" fmla="*/ 1842 w 10000"/>
                  <a:gd name="connsiteY334" fmla="*/ 8106 h 10000"/>
                  <a:gd name="connsiteX335" fmla="*/ 1839 w 10000"/>
                  <a:gd name="connsiteY335" fmla="*/ 8144 h 10000"/>
                  <a:gd name="connsiteX336" fmla="*/ 1856 w 10000"/>
                  <a:gd name="connsiteY336" fmla="*/ 8164 h 10000"/>
                  <a:gd name="connsiteX337" fmla="*/ 1886 w 10000"/>
                  <a:gd name="connsiteY337" fmla="*/ 8193 h 10000"/>
                  <a:gd name="connsiteX338" fmla="*/ 1922 w 10000"/>
                  <a:gd name="connsiteY338" fmla="*/ 8206 h 10000"/>
                  <a:gd name="connsiteX339" fmla="*/ 1967 w 10000"/>
                  <a:gd name="connsiteY339" fmla="*/ 8203 h 10000"/>
                  <a:gd name="connsiteX340" fmla="*/ 1986 w 10000"/>
                  <a:gd name="connsiteY340" fmla="*/ 8212 h 10000"/>
                  <a:gd name="connsiteX341" fmla="*/ 2000 w 10000"/>
                  <a:gd name="connsiteY341" fmla="*/ 8232 h 10000"/>
                  <a:gd name="connsiteX342" fmla="*/ 2033 w 10000"/>
                  <a:gd name="connsiteY342" fmla="*/ 8258 h 10000"/>
                  <a:gd name="connsiteX343" fmla="*/ 2050 w 10000"/>
                  <a:gd name="connsiteY343" fmla="*/ 8271 h 10000"/>
                  <a:gd name="connsiteX344" fmla="*/ 2089 w 10000"/>
                  <a:gd name="connsiteY344" fmla="*/ 8280 h 10000"/>
                  <a:gd name="connsiteX345" fmla="*/ 2122 w 10000"/>
                  <a:gd name="connsiteY345" fmla="*/ 8300 h 10000"/>
                  <a:gd name="connsiteX346" fmla="*/ 2163 w 10000"/>
                  <a:gd name="connsiteY346" fmla="*/ 8332 h 10000"/>
                  <a:gd name="connsiteX347" fmla="*/ 2172 w 10000"/>
                  <a:gd name="connsiteY347" fmla="*/ 8335 h 10000"/>
                  <a:gd name="connsiteX348" fmla="*/ 2177 w 10000"/>
                  <a:gd name="connsiteY348" fmla="*/ 8345 h 10000"/>
                  <a:gd name="connsiteX349" fmla="*/ 2163 w 10000"/>
                  <a:gd name="connsiteY349" fmla="*/ 8371 h 10000"/>
                  <a:gd name="connsiteX350" fmla="*/ 2139 w 10000"/>
                  <a:gd name="connsiteY350" fmla="*/ 8423 h 10000"/>
                  <a:gd name="connsiteX351" fmla="*/ 2130 w 10000"/>
                  <a:gd name="connsiteY351" fmla="*/ 8439 h 10000"/>
                  <a:gd name="connsiteX352" fmla="*/ 2105 w 10000"/>
                  <a:gd name="connsiteY352" fmla="*/ 8446 h 10000"/>
                  <a:gd name="connsiteX353" fmla="*/ 2080 w 10000"/>
                  <a:gd name="connsiteY353" fmla="*/ 8449 h 10000"/>
                  <a:gd name="connsiteX354" fmla="*/ 2075 w 10000"/>
                  <a:gd name="connsiteY354" fmla="*/ 8459 h 10000"/>
                  <a:gd name="connsiteX355" fmla="*/ 2072 w 10000"/>
                  <a:gd name="connsiteY355" fmla="*/ 8475 h 10000"/>
                  <a:gd name="connsiteX356" fmla="*/ 2080 w 10000"/>
                  <a:gd name="connsiteY356" fmla="*/ 8484 h 10000"/>
                  <a:gd name="connsiteX357" fmla="*/ 2100 w 10000"/>
                  <a:gd name="connsiteY357" fmla="*/ 8475 h 10000"/>
                  <a:gd name="connsiteX358" fmla="*/ 2141 w 10000"/>
                  <a:gd name="connsiteY358" fmla="*/ 8478 h 10000"/>
                  <a:gd name="connsiteX359" fmla="*/ 2172 w 10000"/>
                  <a:gd name="connsiteY359" fmla="*/ 8475 h 10000"/>
                  <a:gd name="connsiteX360" fmla="*/ 2188 w 10000"/>
                  <a:gd name="connsiteY360" fmla="*/ 8475 h 10000"/>
                  <a:gd name="connsiteX361" fmla="*/ 2222 w 10000"/>
                  <a:gd name="connsiteY361" fmla="*/ 8497 h 10000"/>
                  <a:gd name="connsiteX362" fmla="*/ 2252 w 10000"/>
                  <a:gd name="connsiteY362" fmla="*/ 8514 h 10000"/>
                  <a:gd name="connsiteX363" fmla="*/ 2274 w 10000"/>
                  <a:gd name="connsiteY363" fmla="*/ 8514 h 10000"/>
                  <a:gd name="connsiteX364" fmla="*/ 2299 w 10000"/>
                  <a:gd name="connsiteY364" fmla="*/ 8504 h 10000"/>
                  <a:gd name="connsiteX365" fmla="*/ 2310 w 10000"/>
                  <a:gd name="connsiteY365" fmla="*/ 8504 h 10000"/>
                  <a:gd name="connsiteX366" fmla="*/ 2319 w 10000"/>
                  <a:gd name="connsiteY366" fmla="*/ 8484 h 10000"/>
                  <a:gd name="connsiteX367" fmla="*/ 2338 w 10000"/>
                  <a:gd name="connsiteY367" fmla="*/ 8494 h 10000"/>
                  <a:gd name="connsiteX368" fmla="*/ 2338 w 10000"/>
                  <a:gd name="connsiteY368" fmla="*/ 8552 h 10000"/>
                  <a:gd name="connsiteX369" fmla="*/ 2366 w 10000"/>
                  <a:gd name="connsiteY369" fmla="*/ 8572 h 10000"/>
                  <a:gd name="connsiteX370" fmla="*/ 2382 w 10000"/>
                  <a:gd name="connsiteY370" fmla="*/ 8582 h 10000"/>
                  <a:gd name="connsiteX371" fmla="*/ 2435 w 10000"/>
                  <a:gd name="connsiteY371" fmla="*/ 8552 h 10000"/>
                  <a:gd name="connsiteX372" fmla="*/ 2443 w 10000"/>
                  <a:gd name="connsiteY372" fmla="*/ 8552 h 10000"/>
                  <a:gd name="connsiteX373" fmla="*/ 2454 w 10000"/>
                  <a:gd name="connsiteY373" fmla="*/ 8552 h 10000"/>
                  <a:gd name="connsiteX374" fmla="*/ 2471 w 10000"/>
                  <a:gd name="connsiteY374" fmla="*/ 8546 h 10000"/>
                  <a:gd name="connsiteX375" fmla="*/ 2488 w 10000"/>
                  <a:gd name="connsiteY375" fmla="*/ 8536 h 10000"/>
                  <a:gd name="connsiteX376" fmla="*/ 2501 w 10000"/>
                  <a:gd name="connsiteY376" fmla="*/ 8533 h 10000"/>
                  <a:gd name="connsiteX377" fmla="*/ 2512 w 10000"/>
                  <a:gd name="connsiteY377" fmla="*/ 8533 h 10000"/>
                  <a:gd name="connsiteX378" fmla="*/ 2521 w 10000"/>
                  <a:gd name="connsiteY378" fmla="*/ 8546 h 10000"/>
                  <a:gd name="connsiteX379" fmla="*/ 2521 w 10000"/>
                  <a:gd name="connsiteY379" fmla="*/ 8572 h 10000"/>
                  <a:gd name="connsiteX380" fmla="*/ 2535 w 10000"/>
                  <a:gd name="connsiteY380" fmla="*/ 8588 h 10000"/>
                  <a:gd name="connsiteX381" fmla="*/ 2551 w 10000"/>
                  <a:gd name="connsiteY381" fmla="*/ 8582 h 10000"/>
                  <a:gd name="connsiteX382" fmla="*/ 2560 w 10000"/>
                  <a:gd name="connsiteY382" fmla="*/ 8582 h 10000"/>
                  <a:gd name="connsiteX383" fmla="*/ 2573 w 10000"/>
                  <a:gd name="connsiteY383" fmla="*/ 8588 h 10000"/>
                  <a:gd name="connsiteX384" fmla="*/ 2584 w 10000"/>
                  <a:gd name="connsiteY384" fmla="*/ 8591 h 10000"/>
                  <a:gd name="connsiteX385" fmla="*/ 2590 w 10000"/>
                  <a:gd name="connsiteY385" fmla="*/ 8598 h 10000"/>
                  <a:gd name="connsiteX386" fmla="*/ 2598 w 10000"/>
                  <a:gd name="connsiteY386" fmla="*/ 8608 h 10000"/>
                  <a:gd name="connsiteX387" fmla="*/ 2607 w 10000"/>
                  <a:gd name="connsiteY387" fmla="*/ 8617 h 10000"/>
                  <a:gd name="connsiteX388" fmla="*/ 2618 w 10000"/>
                  <a:gd name="connsiteY388" fmla="*/ 8617 h 10000"/>
                  <a:gd name="connsiteX389" fmla="*/ 2640 w 10000"/>
                  <a:gd name="connsiteY389" fmla="*/ 8608 h 10000"/>
                  <a:gd name="connsiteX390" fmla="*/ 2670 w 10000"/>
                  <a:gd name="connsiteY390" fmla="*/ 8598 h 10000"/>
                  <a:gd name="connsiteX391" fmla="*/ 2673 w 10000"/>
                  <a:gd name="connsiteY391" fmla="*/ 8598 h 10000"/>
                  <a:gd name="connsiteX392" fmla="*/ 2690 w 10000"/>
                  <a:gd name="connsiteY392" fmla="*/ 8598 h 10000"/>
                  <a:gd name="connsiteX393" fmla="*/ 2698 w 10000"/>
                  <a:gd name="connsiteY393" fmla="*/ 8598 h 10000"/>
                  <a:gd name="connsiteX394" fmla="*/ 2712 w 10000"/>
                  <a:gd name="connsiteY394" fmla="*/ 8598 h 10000"/>
                  <a:gd name="connsiteX395" fmla="*/ 2726 w 10000"/>
                  <a:gd name="connsiteY395" fmla="*/ 8591 h 10000"/>
                  <a:gd name="connsiteX396" fmla="*/ 2737 w 10000"/>
                  <a:gd name="connsiteY396" fmla="*/ 8588 h 10000"/>
                  <a:gd name="connsiteX397" fmla="*/ 2759 w 10000"/>
                  <a:gd name="connsiteY397" fmla="*/ 8582 h 10000"/>
                  <a:gd name="connsiteX398" fmla="*/ 2770 w 10000"/>
                  <a:gd name="connsiteY398" fmla="*/ 8578 h 10000"/>
                  <a:gd name="connsiteX399" fmla="*/ 2784 w 10000"/>
                  <a:gd name="connsiteY399" fmla="*/ 8572 h 10000"/>
                  <a:gd name="connsiteX400" fmla="*/ 2795 w 10000"/>
                  <a:gd name="connsiteY400" fmla="*/ 8572 h 10000"/>
                  <a:gd name="connsiteX401" fmla="*/ 2803 w 10000"/>
                  <a:gd name="connsiteY401" fmla="*/ 8588 h 10000"/>
                  <a:gd name="connsiteX402" fmla="*/ 2803 w 10000"/>
                  <a:gd name="connsiteY402" fmla="*/ 8591 h 10000"/>
                  <a:gd name="connsiteX403" fmla="*/ 2803 w 10000"/>
                  <a:gd name="connsiteY403" fmla="*/ 8601 h 10000"/>
                  <a:gd name="connsiteX404" fmla="*/ 2809 w 10000"/>
                  <a:gd name="connsiteY404" fmla="*/ 8601 h 10000"/>
                  <a:gd name="connsiteX405" fmla="*/ 2823 w 10000"/>
                  <a:gd name="connsiteY405" fmla="*/ 8598 h 10000"/>
                  <a:gd name="connsiteX406" fmla="*/ 2831 w 10000"/>
                  <a:gd name="connsiteY406" fmla="*/ 8598 h 10000"/>
                  <a:gd name="connsiteX407" fmla="*/ 2839 w 10000"/>
                  <a:gd name="connsiteY407" fmla="*/ 8601 h 10000"/>
                  <a:gd name="connsiteX408" fmla="*/ 2848 w 10000"/>
                  <a:gd name="connsiteY408" fmla="*/ 8598 h 10000"/>
                  <a:gd name="connsiteX409" fmla="*/ 2856 w 10000"/>
                  <a:gd name="connsiteY409" fmla="*/ 8601 h 10000"/>
                  <a:gd name="connsiteX410" fmla="*/ 2859 w 10000"/>
                  <a:gd name="connsiteY410" fmla="*/ 8601 h 10000"/>
                  <a:gd name="connsiteX411" fmla="*/ 2864 w 10000"/>
                  <a:gd name="connsiteY411" fmla="*/ 8598 h 10000"/>
                  <a:gd name="connsiteX412" fmla="*/ 2889 w 10000"/>
                  <a:gd name="connsiteY412" fmla="*/ 8611 h 10000"/>
                  <a:gd name="connsiteX413" fmla="*/ 2906 w 10000"/>
                  <a:gd name="connsiteY413" fmla="*/ 8620 h 10000"/>
                  <a:gd name="connsiteX414" fmla="*/ 2914 w 10000"/>
                  <a:gd name="connsiteY414" fmla="*/ 8627 h 10000"/>
                  <a:gd name="connsiteX415" fmla="*/ 2920 w 10000"/>
                  <a:gd name="connsiteY415" fmla="*/ 8640 h 10000"/>
                  <a:gd name="connsiteX416" fmla="*/ 2922 w 10000"/>
                  <a:gd name="connsiteY416" fmla="*/ 8666 h 10000"/>
                  <a:gd name="connsiteX417" fmla="*/ 2922 w 10000"/>
                  <a:gd name="connsiteY417" fmla="*/ 8692 h 10000"/>
                  <a:gd name="connsiteX418" fmla="*/ 2939 w 10000"/>
                  <a:gd name="connsiteY418" fmla="*/ 8695 h 10000"/>
                  <a:gd name="connsiteX419" fmla="*/ 2953 w 10000"/>
                  <a:gd name="connsiteY419" fmla="*/ 8695 h 10000"/>
                  <a:gd name="connsiteX420" fmla="*/ 2961 w 10000"/>
                  <a:gd name="connsiteY420" fmla="*/ 8695 h 10000"/>
                  <a:gd name="connsiteX421" fmla="*/ 2972 w 10000"/>
                  <a:gd name="connsiteY421" fmla="*/ 8692 h 10000"/>
                  <a:gd name="connsiteX422" fmla="*/ 2981 w 10000"/>
                  <a:gd name="connsiteY422" fmla="*/ 8685 h 10000"/>
                  <a:gd name="connsiteX423" fmla="*/ 2989 w 10000"/>
                  <a:gd name="connsiteY423" fmla="*/ 8685 h 10000"/>
                  <a:gd name="connsiteX424" fmla="*/ 3008 w 10000"/>
                  <a:gd name="connsiteY424" fmla="*/ 8685 h 10000"/>
                  <a:gd name="connsiteX425" fmla="*/ 3028 w 10000"/>
                  <a:gd name="connsiteY425" fmla="*/ 8695 h 10000"/>
                  <a:gd name="connsiteX426" fmla="*/ 3042 w 10000"/>
                  <a:gd name="connsiteY426" fmla="*/ 8695 h 10000"/>
                  <a:gd name="connsiteX427" fmla="*/ 3053 w 10000"/>
                  <a:gd name="connsiteY427" fmla="*/ 8676 h 10000"/>
                  <a:gd name="connsiteX428" fmla="*/ 3061 w 10000"/>
                  <a:gd name="connsiteY428" fmla="*/ 8666 h 10000"/>
                  <a:gd name="connsiteX429" fmla="*/ 3066 w 10000"/>
                  <a:gd name="connsiteY429" fmla="*/ 8656 h 10000"/>
                  <a:gd name="connsiteX430" fmla="*/ 3091 w 10000"/>
                  <a:gd name="connsiteY430" fmla="*/ 8659 h 10000"/>
                  <a:gd name="connsiteX431" fmla="*/ 3105 w 10000"/>
                  <a:gd name="connsiteY431" fmla="*/ 8659 h 10000"/>
                  <a:gd name="connsiteX432" fmla="*/ 3108 w 10000"/>
                  <a:gd name="connsiteY432" fmla="*/ 8650 h 10000"/>
                  <a:gd name="connsiteX433" fmla="*/ 3147 w 10000"/>
                  <a:gd name="connsiteY433" fmla="*/ 8588 h 10000"/>
                  <a:gd name="connsiteX434" fmla="*/ 3150 w 10000"/>
                  <a:gd name="connsiteY434" fmla="*/ 8598 h 10000"/>
                  <a:gd name="connsiteX435" fmla="*/ 3163 w 10000"/>
                  <a:gd name="connsiteY435" fmla="*/ 8601 h 10000"/>
                  <a:gd name="connsiteX436" fmla="*/ 3180 w 10000"/>
                  <a:gd name="connsiteY436" fmla="*/ 8608 h 10000"/>
                  <a:gd name="connsiteX437" fmla="*/ 3188 w 10000"/>
                  <a:gd name="connsiteY437" fmla="*/ 8611 h 10000"/>
                  <a:gd name="connsiteX438" fmla="*/ 3227 w 10000"/>
                  <a:gd name="connsiteY438" fmla="*/ 8620 h 10000"/>
                  <a:gd name="connsiteX439" fmla="*/ 3238 w 10000"/>
                  <a:gd name="connsiteY439" fmla="*/ 8617 h 10000"/>
                  <a:gd name="connsiteX440" fmla="*/ 3247 w 10000"/>
                  <a:gd name="connsiteY440" fmla="*/ 8601 h 10000"/>
                  <a:gd name="connsiteX441" fmla="*/ 3269 w 10000"/>
                  <a:gd name="connsiteY441" fmla="*/ 8611 h 10000"/>
                  <a:gd name="connsiteX442" fmla="*/ 3277 w 10000"/>
                  <a:gd name="connsiteY442" fmla="*/ 8617 h 10000"/>
                  <a:gd name="connsiteX443" fmla="*/ 3285 w 10000"/>
                  <a:gd name="connsiteY443" fmla="*/ 8611 h 10000"/>
                  <a:gd name="connsiteX444" fmla="*/ 3307 w 10000"/>
                  <a:gd name="connsiteY444" fmla="*/ 8611 h 10000"/>
                  <a:gd name="connsiteX445" fmla="*/ 3319 w 10000"/>
                  <a:gd name="connsiteY445" fmla="*/ 8617 h 10000"/>
                  <a:gd name="connsiteX446" fmla="*/ 3324 w 10000"/>
                  <a:gd name="connsiteY446" fmla="*/ 8617 h 10000"/>
                  <a:gd name="connsiteX447" fmla="*/ 3327 w 10000"/>
                  <a:gd name="connsiteY447" fmla="*/ 8620 h 10000"/>
                  <a:gd name="connsiteX448" fmla="*/ 3341 w 10000"/>
                  <a:gd name="connsiteY448" fmla="*/ 8620 h 10000"/>
                  <a:gd name="connsiteX449" fmla="*/ 3357 w 10000"/>
                  <a:gd name="connsiteY449" fmla="*/ 8620 h 10000"/>
                  <a:gd name="connsiteX450" fmla="*/ 3374 w 10000"/>
                  <a:gd name="connsiteY450" fmla="*/ 8620 h 10000"/>
                  <a:gd name="connsiteX451" fmla="*/ 3382 w 10000"/>
                  <a:gd name="connsiteY451" fmla="*/ 8620 h 10000"/>
                  <a:gd name="connsiteX452" fmla="*/ 3399 w 10000"/>
                  <a:gd name="connsiteY452" fmla="*/ 8611 h 10000"/>
                  <a:gd name="connsiteX453" fmla="*/ 3413 w 10000"/>
                  <a:gd name="connsiteY453" fmla="*/ 8601 h 10000"/>
                  <a:gd name="connsiteX454" fmla="*/ 3421 w 10000"/>
                  <a:gd name="connsiteY454" fmla="*/ 8588 h 10000"/>
                  <a:gd name="connsiteX455" fmla="*/ 3421 w 10000"/>
                  <a:gd name="connsiteY455" fmla="*/ 8572 h 10000"/>
                  <a:gd name="connsiteX456" fmla="*/ 3421 w 10000"/>
                  <a:gd name="connsiteY456" fmla="*/ 8552 h 10000"/>
                  <a:gd name="connsiteX457" fmla="*/ 3424 w 10000"/>
                  <a:gd name="connsiteY457" fmla="*/ 8533 h 10000"/>
                  <a:gd name="connsiteX458" fmla="*/ 3432 w 10000"/>
                  <a:gd name="connsiteY458" fmla="*/ 8523 h 10000"/>
                  <a:gd name="connsiteX459" fmla="*/ 3446 w 10000"/>
                  <a:gd name="connsiteY459" fmla="*/ 8523 h 10000"/>
                  <a:gd name="connsiteX460" fmla="*/ 3457 w 10000"/>
                  <a:gd name="connsiteY460" fmla="*/ 8523 h 10000"/>
                  <a:gd name="connsiteX461" fmla="*/ 3476 w 10000"/>
                  <a:gd name="connsiteY461" fmla="*/ 8533 h 10000"/>
                  <a:gd name="connsiteX462" fmla="*/ 3485 w 10000"/>
                  <a:gd name="connsiteY462" fmla="*/ 8536 h 10000"/>
                  <a:gd name="connsiteX463" fmla="*/ 3501 w 10000"/>
                  <a:gd name="connsiteY463" fmla="*/ 8527 h 10000"/>
                  <a:gd name="connsiteX464" fmla="*/ 3504 w 10000"/>
                  <a:gd name="connsiteY464" fmla="*/ 8514 h 10000"/>
                  <a:gd name="connsiteX465" fmla="*/ 3510 w 10000"/>
                  <a:gd name="connsiteY465" fmla="*/ 8497 h 10000"/>
                  <a:gd name="connsiteX466" fmla="*/ 3537 w 10000"/>
                  <a:gd name="connsiteY466" fmla="*/ 8484 h 10000"/>
                  <a:gd name="connsiteX467" fmla="*/ 3562 w 10000"/>
                  <a:gd name="connsiteY467" fmla="*/ 8488 h 10000"/>
                  <a:gd name="connsiteX468" fmla="*/ 3568 w 10000"/>
                  <a:gd name="connsiteY468" fmla="*/ 8484 h 10000"/>
                  <a:gd name="connsiteX469" fmla="*/ 3584 w 10000"/>
                  <a:gd name="connsiteY469" fmla="*/ 8494 h 10000"/>
                  <a:gd name="connsiteX470" fmla="*/ 3593 w 10000"/>
                  <a:gd name="connsiteY470" fmla="*/ 8507 h 10000"/>
                  <a:gd name="connsiteX471" fmla="*/ 3618 w 10000"/>
                  <a:gd name="connsiteY471" fmla="*/ 8497 h 10000"/>
                  <a:gd name="connsiteX472" fmla="*/ 3643 w 10000"/>
                  <a:gd name="connsiteY472" fmla="*/ 8475 h 10000"/>
                  <a:gd name="connsiteX473" fmla="*/ 3657 w 10000"/>
                  <a:gd name="connsiteY473" fmla="*/ 8478 h 10000"/>
                  <a:gd name="connsiteX474" fmla="*/ 3670 w 10000"/>
                  <a:gd name="connsiteY474" fmla="*/ 8475 h 10000"/>
                  <a:gd name="connsiteX475" fmla="*/ 3673 w 10000"/>
                  <a:gd name="connsiteY475" fmla="*/ 8468 h 10000"/>
                  <a:gd name="connsiteX476" fmla="*/ 3681 w 10000"/>
                  <a:gd name="connsiteY476" fmla="*/ 8468 h 10000"/>
                  <a:gd name="connsiteX477" fmla="*/ 3698 w 10000"/>
                  <a:gd name="connsiteY477" fmla="*/ 8478 h 10000"/>
                  <a:gd name="connsiteX478" fmla="*/ 3720 w 10000"/>
                  <a:gd name="connsiteY478" fmla="*/ 8497 h 10000"/>
                  <a:gd name="connsiteX479" fmla="*/ 3715 w 10000"/>
                  <a:gd name="connsiteY479" fmla="*/ 8504 h 10000"/>
                  <a:gd name="connsiteX480" fmla="*/ 3729 w 10000"/>
                  <a:gd name="connsiteY480" fmla="*/ 8514 h 10000"/>
                  <a:gd name="connsiteX481" fmla="*/ 3729 w 10000"/>
                  <a:gd name="connsiteY481" fmla="*/ 8517 h 10000"/>
                  <a:gd name="connsiteX482" fmla="*/ 3740 w 10000"/>
                  <a:gd name="connsiteY482" fmla="*/ 8527 h 10000"/>
                  <a:gd name="connsiteX483" fmla="*/ 3759 w 10000"/>
                  <a:gd name="connsiteY483" fmla="*/ 8517 h 10000"/>
                  <a:gd name="connsiteX484" fmla="*/ 3762 w 10000"/>
                  <a:gd name="connsiteY484" fmla="*/ 8504 h 10000"/>
                  <a:gd name="connsiteX485" fmla="*/ 3770 w 10000"/>
                  <a:gd name="connsiteY485" fmla="*/ 8488 h 10000"/>
                  <a:gd name="connsiteX486" fmla="*/ 3778 w 10000"/>
                  <a:gd name="connsiteY486" fmla="*/ 8484 h 10000"/>
                  <a:gd name="connsiteX487" fmla="*/ 3792 w 10000"/>
                  <a:gd name="connsiteY487" fmla="*/ 8475 h 10000"/>
                  <a:gd name="connsiteX488" fmla="*/ 3803 w 10000"/>
                  <a:gd name="connsiteY488" fmla="*/ 8478 h 10000"/>
                  <a:gd name="connsiteX489" fmla="*/ 3809 w 10000"/>
                  <a:gd name="connsiteY489" fmla="*/ 8475 h 10000"/>
                  <a:gd name="connsiteX490" fmla="*/ 3825 w 10000"/>
                  <a:gd name="connsiteY490" fmla="*/ 8465 h 10000"/>
                  <a:gd name="connsiteX491" fmla="*/ 3834 w 10000"/>
                  <a:gd name="connsiteY491" fmla="*/ 8468 h 10000"/>
                  <a:gd name="connsiteX492" fmla="*/ 3842 w 10000"/>
                  <a:gd name="connsiteY492" fmla="*/ 8478 h 10000"/>
                  <a:gd name="connsiteX493" fmla="*/ 3850 w 10000"/>
                  <a:gd name="connsiteY493" fmla="*/ 8478 h 10000"/>
                  <a:gd name="connsiteX494" fmla="*/ 3859 w 10000"/>
                  <a:gd name="connsiteY494" fmla="*/ 8484 h 10000"/>
                  <a:gd name="connsiteX495" fmla="*/ 3873 w 10000"/>
                  <a:gd name="connsiteY495" fmla="*/ 8494 h 10000"/>
                  <a:gd name="connsiteX496" fmla="*/ 3875 w 10000"/>
                  <a:gd name="connsiteY496" fmla="*/ 8507 h 10000"/>
                  <a:gd name="connsiteX497" fmla="*/ 3881 w 10000"/>
                  <a:gd name="connsiteY497" fmla="*/ 8527 h 10000"/>
                  <a:gd name="connsiteX498" fmla="*/ 3875 w 10000"/>
                  <a:gd name="connsiteY498" fmla="*/ 8546 h 10000"/>
                  <a:gd name="connsiteX499" fmla="*/ 3892 w 10000"/>
                  <a:gd name="connsiteY499" fmla="*/ 8546 h 10000"/>
                  <a:gd name="connsiteX500" fmla="*/ 3900 w 10000"/>
                  <a:gd name="connsiteY500" fmla="*/ 8543 h 10000"/>
                  <a:gd name="connsiteX501" fmla="*/ 3906 w 10000"/>
                  <a:gd name="connsiteY501" fmla="*/ 8543 h 10000"/>
                  <a:gd name="connsiteX502" fmla="*/ 3922 w 10000"/>
                  <a:gd name="connsiteY502" fmla="*/ 8552 h 10000"/>
                  <a:gd name="connsiteX503" fmla="*/ 3939 w 10000"/>
                  <a:gd name="connsiteY503" fmla="*/ 8559 h 10000"/>
                  <a:gd name="connsiteX504" fmla="*/ 3953 w 10000"/>
                  <a:gd name="connsiteY504" fmla="*/ 8572 h 10000"/>
                  <a:gd name="connsiteX505" fmla="*/ 3956 w 10000"/>
                  <a:gd name="connsiteY505" fmla="*/ 8588 h 10000"/>
                  <a:gd name="connsiteX506" fmla="*/ 3956 w 10000"/>
                  <a:gd name="connsiteY506" fmla="*/ 8608 h 10000"/>
                  <a:gd name="connsiteX507" fmla="*/ 3972 w 10000"/>
                  <a:gd name="connsiteY507" fmla="*/ 8608 h 10000"/>
                  <a:gd name="connsiteX508" fmla="*/ 3986 w 10000"/>
                  <a:gd name="connsiteY508" fmla="*/ 8608 h 10000"/>
                  <a:gd name="connsiteX509" fmla="*/ 3997 w 10000"/>
                  <a:gd name="connsiteY509" fmla="*/ 8608 h 10000"/>
                  <a:gd name="connsiteX510" fmla="*/ 4006 w 10000"/>
                  <a:gd name="connsiteY510" fmla="*/ 8608 h 10000"/>
                  <a:gd name="connsiteX511" fmla="*/ 4006 w 10000"/>
                  <a:gd name="connsiteY511" fmla="*/ 8611 h 10000"/>
                  <a:gd name="connsiteX512" fmla="*/ 4011 w 10000"/>
                  <a:gd name="connsiteY512" fmla="*/ 8611 h 10000"/>
                  <a:gd name="connsiteX513" fmla="*/ 4022 w 10000"/>
                  <a:gd name="connsiteY513" fmla="*/ 8620 h 10000"/>
                  <a:gd name="connsiteX514" fmla="*/ 4042 w 10000"/>
                  <a:gd name="connsiteY514" fmla="*/ 8620 h 10000"/>
                  <a:gd name="connsiteX515" fmla="*/ 4050 w 10000"/>
                  <a:gd name="connsiteY515" fmla="*/ 8617 h 10000"/>
                  <a:gd name="connsiteX516" fmla="*/ 4069 w 10000"/>
                  <a:gd name="connsiteY516" fmla="*/ 8620 h 10000"/>
                  <a:gd name="connsiteX517" fmla="*/ 4086 w 10000"/>
                  <a:gd name="connsiteY517" fmla="*/ 8630 h 10000"/>
                  <a:gd name="connsiteX518" fmla="*/ 4108 w 10000"/>
                  <a:gd name="connsiteY518" fmla="*/ 8627 h 10000"/>
                  <a:gd name="connsiteX519" fmla="*/ 4125 w 10000"/>
                  <a:gd name="connsiteY519" fmla="*/ 8620 h 10000"/>
                  <a:gd name="connsiteX520" fmla="*/ 4133 w 10000"/>
                  <a:gd name="connsiteY520" fmla="*/ 8611 h 10000"/>
                  <a:gd name="connsiteX521" fmla="*/ 4139 w 10000"/>
                  <a:gd name="connsiteY521" fmla="*/ 8608 h 10000"/>
                  <a:gd name="connsiteX522" fmla="*/ 4147 w 10000"/>
                  <a:gd name="connsiteY522" fmla="*/ 8601 h 10000"/>
                  <a:gd name="connsiteX523" fmla="*/ 4155 w 10000"/>
                  <a:gd name="connsiteY523" fmla="*/ 8591 h 10000"/>
                  <a:gd name="connsiteX524" fmla="*/ 4166 w 10000"/>
                  <a:gd name="connsiteY524" fmla="*/ 8582 h 10000"/>
                  <a:gd name="connsiteX525" fmla="*/ 4183 w 10000"/>
                  <a:gd name="connsiteY525" fmla="*/ 8569 h 10000"/>
                  <a:gd name="connsiteX526" fmla="*/ 4191 w 10000"/>
                  <a:gd name="connsiteY526" fmla="*/ 8562 h 10000"/>
                  <a:gd name="connsiteX527" fmla="*/ 4208 w 10000"/>
                  <a:gd name="connsiteY527" fmla="*/ 8552 h 10000"/>
                  <a:gd name="connsiteX528" fmla="*/ 4230 w 10000"/>
                  <a:gd name="connsiteY528" fmla="*/ 8552 h 10000"/>
                  <a:gd name="connsiteX529" fmla="*/ 4238 w 10000"/>
                  <a:gd name="connsiteY529" fmla="*/ 8559 h 10000"/>
                  <a:gd name="connsiteX530" fmla="*/ 4247 w 10000"/>
                  <a:gd name="connsiteY530" fmla="*/ 8572 h 10000"/>
                  <a:gd name="connsiteX531" fmla="*/ 4252 w 10000"/>
                  <a:gd name="connsiteY531" fmla="*/ 8578 h 10000"/>
                  <a:gd name="connsiteX532" fmla="*/ 4263 w 10000"/>
                  <a:gd name="connsiteY532" fmla="*/ 8582 h 10000"/>
                  <a:gd name="connsiteX533" fmla="*/ 4277 w 10000"/>
                  <a:gd name="connsiteY533" fmla="*/ 8572 h 10000"/>
                  <a:gd name="connsiteX534" fmla="*/ 4294 w 10000"/>
                  <a:gd name="connsiteY534" fmla="*/ 8559 h 10000"/>
                  <a:gd name="connsiteX535" fmla="*/ 4302 w 10000"/>
                  <a:gd name="connsiteY535" fmla="*/ 8546 h 10000"/>
                  <a:gd name="connsiteX536" fmla="*/ 4310 w 10000"/>
                  <a:gd name="connsiteY536" fmla="*/ 8543 h 10000"/>
                  <a:gd name="connsiteX537" fmla="*/ 4313 w 10000"/>
                  <a:gd name="connsiteY537" fmla="*/ 8543 h 10000"/>
                  <a:gd name="connsiteX538" fmla="*/ 4332 w 10000"/>
                  <a:gd name="connsiteY538" fmla="*/ 8546 h 10000"/>
                  <a:gd name="connsiteX539" fmla="*/ 4335 w 10000"/>
                  <a:gd name="connsiteY539" fmla="*/ 8559 h 10000"/>
                  <a:gd name="connsiteX540" fmla="*/ 4349 w 10000"/>
                  <a:gd name="connsiteY540" fmla="*/ 8588 h 10000"/>
                  <a:gd name="connsiteX541" fmla="*/ 4360 w 10000"/>
                  <a:gd name="connsiteY541" fmla="*/ 8591 h 10000"/>
                  <a:gd name="connsiteX542" fmla="*/ 4366 w 10000"/>
                  <a:gd name="connsiteY542" fmla="*/ 8591 h 10000"/>
                  <a:gd name="connsiteX543" fmla="*/ 4382 w 10000"/>
                  <a:gd name="connsiteY543" fmla="*/ 8598 h 10000"/>
                  <a:gd name="connsiteX544" fmla="*/ 4385 w 10000"/>
                  <a:gd name="connsiteY544" fmla="*/ 8598 h 10000"/>
                  <a:gd name="connsiteX545" fmla="*/ 4402 w 10000"/>
                  <a:gd name="connsiteY545" fmla="*/ 8598 h 10000"/>
                  <a:gd name="connsiteX546" fmla="*/ 4421 w 10000"/>
                  <a:gd name="connsiteY546" fmla="*/ 8591 h 10000"/>
                  <a:gd name="connsiteX547" fmla="*/ 4440 w 10000"/>
                  <a:gd name="connsiteY547" fmla="*/ 8591 h 10000"/>
                  <a:gd name="connsiteX548" fmla="*/ 4449 w 10000"/>
                  <a:gd name="connsiteY548" fmla="*/ 8598 h 10000"/>
                  <a:gd name="connsiteX549" fmla="*/ 4454 w 10000"/>
                  <a:gd name="connsiteY549" fmla="*/ 8617 h 10000"/>
                  <a:gd name="connsiteX550" fmla="*/ 4463 w 10000"/>
                  <a:gd name="connsiteY550" fmla="*/ 8608 h 10000"/>
                  <a:gd name="connsiteX551" fmla="*/ 4474 w 10000"/>
                  <a:gd name="connsiteY551" fmla="*/ 8608 h 10000"/>
                  <a:gd name="connsiteX552" fmla="*/ 4490 w 10000"/>
                  <a:gd name="connsiteY552" fmla="*/ 8617 h 10000"/>
                  <a:gd name="connsiteX553" fmla="*/ 4504 w 10000"/>
                  <a:gd name="connsiteY553" fmla="*/ 8617 h 10000"/>
                  <a:gd name="connsiteX554" fmla="*/ 4518 w 10000"/>
                  <a:gd name="connsiteY554" fmla="*/ 8617 h 10000"/>
                  <a:gd name="connsiteX555" fmla="*/ 4535 w 10000"/>
                  <a:gd name="connsiteY555" fmla="*/ 8611 h 10000"/>
                  <a:gd name="connsiteX556" fmla="*/ 4546 w 10000"/>
                  <a:gd name="connsiteY556" fmla="*/ 8611 h 10000"/>
                  <a:gd name="connsiteX557" fmla="*/ 4562 w 10000"/>
                  <a:gd name="connsiteY557" fmla="*/ 8611 h 10000"/>
                  <a:gd name="connsiteX558" fmla="*/ 4571 w 10000"/>
                  <a:gd name="connsiteY558" fmla="*/ 8611 h 10000"/>
                  <a:gd name="connsiteX559" fmla="*/ 4579 w 10000"/>
                  <a:gd name="connsiteY559" fmla="*/ 8608 h 10000"/>
                  <a:gd name="connsiteX560" fmla="*/ 4584 w 10000"/>
                  <a:gd name="connsiteY560" fmla="*/ 8608 h 10000"/>
                  <a:gd name="connsiteX561" fmla="*/ 4601 w 10000"/>
                  <a:gd name="connsiteY561" fmla="*/ 8617 h 10000"/>
                  <a:gd name="connsiteX562" fmla="*/ 4609 w 10000"/>
                  <a:gd name="connsiteY562" fmla="*/ 8627 h 10000"/>
                  <a:gd name="connsiteX563" fmla="*/ 4618 w 10000"/>
                  <a:gd name="connsiteY563" fmla="*/ 8637 h 10000"/>
                  <a:gd name="connsiteX564" fmla="*/ 4618 w 10000"/>
                  <a:gd name="connsiteY564" fmla="*/ 8646 h 10000"/>
                  <a:gd name="connsiteX565" fmla="*/ 4634 w 10000"/>
                  <a:gd name="connsiteY565" fmla="*/ 8656 h 10000"/>
                  <a:gd name="connsiteX566" fmla="*/ 4640 w 10000"/>
                  <a:gd name="connsiteY566" fmla="*/ 8659 h 10000"/>
                  <a:gd name="connsiteX567" fmla="*/ 4651 w 10000"/>
                  <a:gd name="connsiteY567" fmla="*/ 8666 h 10000"/>
                  <a:gd name="connsiteX568" fmla="*/ 4657 w 10000"/>
                  <a:gd name="connsiteY568" fmla="*/ 8659 h 10000"/>
                  <a:gd name="connsiteX569" fmla="*/ 4668 w 10000"/>
                  <a:gd name="connsiteY569" fmla="*/ 8650 h 10000"/>
                  <a:gd name="connsiteX570" fmla="*/ 4676 w 10000"/>
                  <a:gd name="connsiteY570" fmla="*/ 8650 h 10000"/>
                  <a:gd name="connsiteX571" fmla="*/ 4690 w 10000"/>
                  <a:gd name="connsiteY571" fmla="*/ 8650 h 10000"/>
                  <a:gd name="connsiteX572" fmla="*/ 4698 w 10000"/>
                  <a:gd name="connsiteY572" fmla="*/ 8650 h 10000"/>
                  <a:gd name="connsiteX573" fmla="*/ 4704 w 10000"/>
                  <a:gd name="connsiteY573" fmla="*/ 8650 h 10000"/>
                  <a:gd name="connsiteX574" fmla="*/ 4706 w 10000"/>
                  <a:gd name="connsiteY574" fmla="*/ 8659 h 10000"/>
                  <a:gd name="connsiteX575" fmla="*/ 4706 w 10000"/>
                  <a:gd name="connsiteY575" fmla="*/ 8666 h 10000"/>
                  <a:gd name="connsiteX576" fmla="*/ 4723 w 10000"/>
                  <a:gd name="connsiteY576" fmla="*/ 8682 h 10000"/>
                  <a:gd name="connsiteX577" fmla="*/ 4737 w 10000"/>
                  <a:gd name="connsiteY577" fmla="*/ 8682 h 10000"/>
                  <a:gd name="connsiteX578" fmla="*/ 4745 w 10000"/>
                  <a:gd name="connsiteY578" fmla="*/ 8676 h 10000"/>
                  <a:gd name="connsiteX579" fmla="*/ 4756 w 10000"/>
                  <a:gd name="connsiteY579" fmla="*/ 8666 h 10000"/>
                  <a:gd name="connsiteX580" fmla="*/ 4765 w 10000"/>
                  <a:gd name="connsiteY580" fmla="*/ 8666 h 10000"/>
                  <a:gd name="connsiteX581" fmla="*/ 4765 w 10000"/>
                  <a:gd name="connsiteY581" fmla="*/ 8682 h 10000"/>
                  <a:gd name="connsiteX582" fmla="*/ 4770 w 10000"/>
                  <a:gd name="connsiteY582" fmla="*/ 8701 h 10000"/>
                  <a:gd name="connsiteX583" fmla="*/ 4778 w 10000"/>
                  <a:gd name="connsiteY583" fmla="*/ 8705 h 10000"/>
                  <a:gd name="connsiteX584" fmla="*/ 4795 w 10000"/>
                  <a:gd name="connsiteY584" fmla="*/ 8714 h 10000"/>
                  <a:gd name="connsiteX585" fmla="*/ 4812 w 10000"/>
                  <a:gd name="connsiteY585" fmla="*/ 8714 h 10000"/>
                  <a:gd name="connsiteX586" fmla="*/ 4825 w 10000"/>
                  <a:gd name="connsiteY586" fmla="*/ 8705 h 10000"/>
                  <a:gd name="connsiteX587" fmla="*/ 4825 w 10000"/>
                  <a:gd name="connsiteY587" fmla="*/ 8701 h 10000"/>
                  <a:gd name="connsiteX588" fmla="*/ 4828 w 10000"/>
                  <a:gd name="connsiteY588" fmla="*/ 8701 h 10000"/>
                  <a:gd name="connsiteX589" fmla="*/ 4837 w 10000"/>
                  <a:gd name="connsiteY589" fmla="*/ 8692 h 10000"/>
                  <a:gd name="connsiteX590" fmla="*/ 4842 w 10000"/>
                  <a:gd name="connsiteY590" fmla="*/ 8685 h 10000"/>
                  <a:gd name="connsiteX591" fmla="*/ 4859 w 10000"/>
                  <a:gd name="connsiteY591" fmla="*/ 8692 h 10000"/>
                  <a:gd name="connsiteX592" fmla="*/ 4870 w 10000"/>
                  <a:gd name="connsiteY592" fmla="*/ 8701 h 10000"/>
                  <a:gd name="connsiteX593" fmla="*/ 4878 w 10000"/>
                  <a:gd name="connsiteY593" fmla="*/ 8714 h 10000"/>
                  <a:gd name="connsiteX594" fmla="*/ 4892 w 10000"/>
                  <a:gd name="connsiteY594" fmla="*/ 8724 h 10000"/>
                  <a:gd name="connsiteX595" fmla="*/ 4900 w 10000"/>
                  <a:gd name="connsiteY595" fmla="*/ 8724 h 10000"/>
                  <a:gd name="connsiteX596" fmla="*/ 4906 w 10000"/>
                  <a:gd name="connsiteY596" fmla="*/ 8705 h 10000"/>
                  <a:gd name="connsiteX597" fmla="*/ 4925 w 10000"/>
                  <a:gd name="connsiteY597" fmla="*/ 8724 h 10000"/>
                  <a:gd name="connsiteX598" fmla="*/ 4939 w 10000"/>
                  <a:gd name="connsiteY598" fmla="*/ 8701 h 10000"/>
                  <a:gd name="connsiteX599" fmla="*/ 4950 w 10000"/>
                  <a:gd name="connsiteY599" fmla="*/ 8695 h 10000"/>
                  <a:gd name="connsiteX600" fmla="*/ 4956 w 10000"/>
                  <a:gd name="connsiteY600" fmla="*/ 8692 h 10000"/>
                  <a:gd name="connsiteX601" fmla="*/ 4986 w 10000"/>
                  <a:gd name="connsiteY601" fmla="*/ 8705 h 10000"/>
                  <a:gd name="connsiteX602" fmla="*/ 5003 w 10000"/>
                  <a:gd name="connsiteY602" fmla="*/ 8701 h 10000"/>
                  <a:gd name="connsiteX603" fmla="*/ 5011 w 10000"/>
                  <a:gd name="connsiteY603" fmla="*/ 8692 h 10000"/>
                  <a:gd name="connsiteX604" fmla="*/ 5028 w 10000"/>
                  <a:gd name="connsiteY604" fmla="*/ 8682 h 10000"/>
                  <a:gd name="connsiteX605" fmla="*/ 5030 w 10000"/>
                  <a:gd name="connsiteY605" fmla="*/ 8659 h 10000"/>
                  <a:gd name="connsiteX606" fmla="*/ 5039 w 10000"/>
                  <a:gd name="connsiteY606" fmla="*/ 8656 h 10000"/>
                  <a:gd name="connsiteX607" fmla="*/ 5053 w 10000"/>
                  <a:gd name="connsiteY607" fmla="*/ 8669 h 10000"/>
                  <a:gd name="connsiteX608" fmla="*/ 5061 w 10000"/>
                  <a:gd name="connsiteY608" fmla="*/ 8669 h 10000"/>
                  <a:gd name="connsiteX609" fmla="*/ 5061 w 10000"/>
                  <a:gd name="connsiteY609" fmla="*/ 8676 h 10000"/>
                  <a:gd name="connsiteX610" fmla="*/ 5069 w 10000"/>
                  <a:gd name="connsiteY610" fmla="*/ 8669 h 10000"/>
                  <a:gd name="connsiteX611" fmla="*/ 5083 w 10000"/>
                  <a:gd name="connsiteY611" fmla="*/ 8669 h 10000"/>
                  <a:gd name="connsiteX612" fmla="*/ 5100 w 10000"/>
                  <a:gd name="connsiteY612" fmla="*/ 8669 h 10000"/>
                  <a:gd name="connsiteX613" fmla="*/ 5119 w 10000"/>
                  <a:gd name="connsiteY613" fmla="*/ 8682 h 10000"/>
                  <a:gd name="connsiteX614" fmla="*/ 5136 w 10000"/>
                  <a:gd name="connsiteY614" fmla="*/ 8692 h 10000"/>
                  <a:gd name="connsiteX615" fmla="*/ 5161 w 10000"/>
                  <a:gd name="connsiteY615" fmla="*/ 8701 h 10000"/>
                  <a:gd name="connsiteX616" fmla="*/ 5183 w 10000"/>
                  <a:gd name="connsiteY616" fmla="*/ 8701 h 10000"/>
                  <a:gd name="connsiteX617" fmla="*/ 5199 w 10000"/>
                  <a:gd name="connsiteY617" fmla="*/ 8701 h 10000"/>
                  <a:gd name="connsiteX618" fmla="*/ 5213 w 10000"/>
                  <a:gd name="connsiteY618" fmla="*/ 8705 h 10000"/>
                  <a:gd name="connsiteX619" fmla="*/ 5224 w 10000"/>
                  <a:gd name="connsiteY619" fmla="*/ 8701 h 10000"/>
                  <a:gd name="connsiteX620" fmla="*/ 5230 w 10000"/>
                  <a:gd name="connsiteY620" fmla="*/ 8701 h 10000"/>
                  <a:gd name="connsiteX621" fmla="*/ 5241 w 10000"/>
                  <a:gd name="connsiteY621" fmla="*/ 8676 h 10000"/>
                  <a:gd name="connsiteX622" fmla="*/ 5247 w 10000"/>
                  <a:gd name="connsiteY622" fmla="*/ 8666 h 10000"/>
                  <a:gd name="connsiteX623" fmla="*/ 5249 w 10000"/>
                  <a:gd name="connsiteY623" fmla="*/ 8646 h 10000"/>
                  <a:gd name="connsiteX624" fmla="*/ 5249 w 10000"/>
                  <a:gd name="connsiteY624" fmla="*/ 8650 h 10000"/>
                  <a:gd name="connsiteX625" fmla="*/ 5255 w 10000"/>
                  <a:gd name="connsiteY625" fmla="*/ 8646 h 10000"/>
                  <a:gd name="connsiteX626" fmla="*/ 5271 w 10000"/>
                  <a:gd name="connsiteY626" fmla="*/ 8650 h 10000"/>
                  <a:gd name="connsiteX627" fmla="*/ 5288 w 10000"/>
                  <a:gd name="connsiteY627" fmla="*/ 8666 h 10000"/>
                  <a:gd name="connsiteX628" fmla="*/ 5296 w 10000"/>
                  <a:gd name="connsiteY628" fmla="*/ 8666 h 10000"/>
                  <a:gd name="connsiteX629" fmla="*/ 5310 w 10000"/>
                  <a:gd name="connsiteY629" fmla="*/ 8656 h 10000"/>
                  <a:gd name="connsiteX630" fmla="*/ 5321 w 10000"/>
                  <a:gd name="connsiteY630" fmla="*/ 8650 h 10000"/>
                  <a:gd name="connsiteX631" fmla="*/ 5338 w 10000"/>
                  <a:gd name="connsiteY631" fmla="*/ 8650 h 10000"/>
                  <a:gd name="connsiteX632" fmla="*/ 5360 w 10000"/>
                  <a:gd name="connsiteY632" fmla="*/ 8640 h 10000"/>
                  <a:gd name="connsiteX633" fmla="*/ 5366 w 10000"/>
                  <a:gd name="connsiteY633" fmla="*/ 8637 h 10000"/>
                  <a:gd name="connsiteX634" fmla="*/ 5368 w 10000"/>
                  <a:gd name="connsiteY634" fmla="*/ 8637 h 10000"/>
                  <a:gd name="connsiteX635" fmla="*/ 5382 w 10000"/>
                  <a:gd name="connsiteY635" fmla="*/ 8630 h 10000"/>
                  <a:gd name="connsiteX636" fmla="*/ 5391 w 10000"/>
                  <a:gd name="connsiteY636" fmla="*/ 8630 h 10000"/>
                  <a:gd name="connsiteX637" fmla="*/ 5402 w 10000"/>
                  <a:gd name="connsiteY637" fmla="*/ 8637 h 10000"/>
                  <a:gd name="connsiteX638" fmla="*/ 5418 w 10000"/>
                  <a:gd name="connsiteY638" fmla="*/ 8656 h 10000"/>
                  <a:gd name="connsiteX639" fmla="*/ 5432 w 10000"/>
                  <a:gd name="connsiteY639" fmla="*/ 8666 h 10000"/>
                  <a:gd name="connsiteX640" fmla="*/ 5443 w 10000"/>
                  <a:gd name="connsiteY640" fmla="*/ 8682 h 10000"/>
                  <a:gd name="connsiteX641" fmla="*/ 5457 w 10000"/>
                  <a:gd name="connsiteY641" fmla="*/ 8692 h 10000"/>
                  <a:gd name="connsiteX642" fmla="*/ 5471 w 10000"/>
                  <a:gd name="connsiteY642" fmla="*/ 8705 h 10000"/>
                  <a:gd name="connsiteX643" fmla="*/ 5488 w 10000"/>
                  <a:gd name="connsiteY643" fmla="*/ 8711 h 10000"/>
                  <a:gd name="connsiteX644" fmla="*/ 5490 w 10000"/>
                  <a:gd name="connsiteY644" fmla="*/ 8721 h 10000"/>
                  <a:gd name="connsiteX645" fmla="*/ 5512 w 10000"/>
                  <a:gd name="connsiteY645" fmla="*/ 8724 h 10000"/>
                  <a:gd name="connsiteX646" fmla="*/ 5521 w 10000"/>
                  <a:gd name="connsiteY646" fmla="*/ 8714 h 10000"/>
                  <a:gd name="connsiteX647" fmla="*/ 5524 w 10000"/>
                  <a:gd name="connsiteY647" fmla="*/ 8714 h 10000"/>
                  <a:gd name="connsiteX648" fmla="*/ 5532 w 10000"/>
                  <a:gd name="connsiteY648" fmla="*/ 8721 h 10000"/>
                  <a:gd name="connsiteX649" fmla="*/ 5540 w 10000"/>
                  <a:gd name="connsiteY649" fmla="*/ 8724 h 10000"/>
                  <a:gd name="connsiteX650" fmla="*/ 5562 w 10000"/>
                  <a:gd name="connsiteY650" fmla="*/ 8750 h 10000"/>
                  <a:gd name="connsiteX651" fmla="*/ 5562 w 10000"/>
                  <a:gd name="connsiteY651" fmla="*/ 8760 h 10000"/>
                  <a:gd name="connsiteX652" fmla="*/ 5571 w 10000"/>
                  <a:gd name="connsiteY652" fmla="*/ 8782 h 10000"/>
                  <a:gd name="connsiteX653" fmla="*/ 5579 w 10000"/>
                  <a:gd name="connsiteY653" fmla="*/ 8789 h 10000"/>
                  <a:gd name="connsiteX654" fmla="*/ 5593 w 10000"/>
                  <a:gd name="connsiteY654" fmla="*/ 8789 h 10000"/>
                  <a:gd name="connsiteX655" fmla="*/ 5596 w 10000"/>
                  <a:gd name="connsiteY655" fmla="*/ 8789 h 10000"/>
                  <a:gd name="connsiteX656" fmla="*/ 5626 w 10000"/>
                  <a:gd name="connsiteY656" fmla="*/ 8782 h 10000"/>
                  <a:gd name="connsiteX657" fmla="*/ 5629 w 10000"/>
                  <a:gd name="connsiteY657" fmla="*/ 8782 h 10000"/>
                  <a:gd name="connsiteX658" fmla="*/ 5637 w 10000"/>
                  <a:gd name="connsiteY658" fmla="*/ 8779 h 10000"/>
                  <a:gd name="connsiteX659" fmla="*/ 5648 w 10000"/>
                  <a:gd name="connsiteY659" fmla="*/ 8789 h 10000"/>
                  <a:gd name="connsiteX660" fmla="*/ 5665 w 10000"/>
                  <a:gd name="connsiteY660" fmla="*/ 8795 h 10000"/>
                  <a:gd name="connsiteX661" fmla="*/ 5676 w 10000"/>
                  <a:gd name="connsiteY661" fmla="*/ 8789 h 10000"/>
                  <a:gd name="connsiteX662" fmla="*/ 5684 w 10000"/>
                  <a:gd name="connsiteY662" fmla="*/ 8782 h 10000"/>
                  <a:gd name="connsiteX663" fmla="*/ 5693 w 10000"/>
                  <a:gd name="connsiteY663" fmla="*/ 8789 h 10000"/>
                  <a:gd name="connsiteX664" fmla="*/ 5715 w 10000"/>
                  <a:gd name="connsiteY664" fmla="*/ 8808 h 10000"/>
                  <a:gd name="connsiteX665" fmla="*/ 5731 w 10000"/>
                  <a:gd name="connsiteY665" fmla="*/ 8808 h 10000"/>
                  <a:gd name="connsiteX666" fmla="*/ 5740 w 10000"/>
                  <a:gd name="connsiteY666" fmla="*/ 8808 h 10000"/>
                  <a:gd name="connsiteX667" fmla="*/ 5765 w 10000"/>
                  <a:gd name="connsiteY667" fmla="*/ 8818 h 10000"/>
                  <a:gd name="connsiteX668" fmla="*/ 5781 w 10000"/>
                  <a:gd name="connsiteY668" fmla="*/ 8824 h 10000"/>
                  <a:gd name="connsiteX669" fmla="*/ 5798 w 10000"/>
                  <a:gd name="connsiteY669" fmla="*/ 8834 h 10000"/>
                  <a:gd name="connsiteX670" fmla="*/ 5814 w 10000"/>
                  <a:gd name="connsiteY670" fmla="*/ 8837 h 10000"/>
                  <a:gd name="connsiteX671" fmla="*/ 5831 w 10000"/>
                  <a:gd name="connsiteY671" fmla="*/ 8844 h 10000"/>
                  <a:gd name="connsiteX672" fmla="*/ 5842 w 10000"/>
                  <a:gd name="connsiteY672" fmla="*/ 8847 h 10000"/>
                  <a:gd name="connsiteX673" fmla="*/ 5859 w 10000"/>
                  <a:gd name="connsiteY673" fmla="*/ 8857 h 10000"/>
                  <a:gd name="connsiteX674" fmla="*/ 5870 w 10000"/>
                  <a:gd name="connsiteY674" fmla="*/ 8867 h 10000"/>
                  <a:gd name="connsiteX675" fmla="*/ 5878 w 10000"/>
                  <a:gd name="connsiteY675" fmla="*/ 8873 h 10000"/>
                  <a:gd name="connsiteX676" fmla="*/ 5895 w 10000"/>
                  <a:gd name="connsiteY676" fmla="*/ 8873 h 10000"/>
                  <a:gd name="connsiteX677" fmla="*/ 5911 w 10000"/>
                  <a:gd name="connsiteY677" fmla="*/ 8873 h 10000"/>
                  <a:gd name="connsiteX678" fmla="*/ 5931 w 10000"/>
                  <a:gd name="connsiteY678" fmla="*/ 8873 h 10000"/>
                  <a:gd name="connsiteX679" fmla="*/ 5950 w 10000"/>
                  <a:gd name="connsiteY679" fmla="*/ 8867 h 10000"/>
                  <a:gd name="connsiteX680" fmla="*/ 5967 w 10000"/>
                  <a:gd name="connsiteY680" fmla="*/ 8867 h 10000"/>
                  <a:gd name="connsiteX681" fmla="*/ 5975 w 10000"/>
                  <a:gd name="connsiteY681" fmla="*/ 8873 h 10000"/>
                  <a:gd name="connsiteX682" fmla="*/ 6000 w 10000"/>
                  <a:gd name="connsiteY682" fmla="*/ 8883 h 10000"/>
                  <a:gd name="connsiteX683" fmla="*/ 5997 w 10000"/>
                  <a:gd name="connsiteY683" fmla="*/ 8886 h 10000"/>
                  <a:gd name="connsiteX684" fmla="*/ 5997 w 10000"/>
                  <a:gd name="connsiteY684" fmla="*/ 8896 h 10000"/>
                  <a:gd name="connsiteX685" fmla="*/ 6014 w 10000"/>
                  <a:gd name="connsiteY685" fmla="*/ 8892 h 10000"/>
                  <a:gd name="connsiteX686" fmla="*/ 6028 w 10000"/>
                  <a:gd name="connsiteY686" fmla="*/ 8892 h 10000"/>
                  <a:gd name="connsiteX687" fmla="*/ 6053 w 10000"/>
                  <a:gd name="connsiteY687" fmla="*/ 8886 h 10000"/>
                  <a:gd name="connsiteX688" fmla="*/ 6072 w 10000"/>
                  <a:gd name="connsiteY688" fmla="*/ 8876 h 10000"/>
                  <a:gd name="connsiteX689" fmla="*/ 6089 w 10000"/>
                  <a:gd name="connsiteY689" fmla="*/ 8867 h 10000"/>
                  <a:gd name="connsiteX690" fmla="*/ 6111 w 10000"/>
                  <a:gd name="connsiteY690" fmla="*/ 8857 h 10000"/>
                  <a:gd name="connsiteX691" fmla="*/ 6127 w 10000"/>
                  <a:gd name="connsiteY691" fmla="*/ 8847 h 10000"/>
                  <a:gd name="connsiteX692" fmla="*/ 6152 w 10000"/>
                  <a:gd name="connsiteY692" fmla="*/ 8834 h 10000"/>
                  <a:gd name="connsiteX693" fmla="*/ 6183 w 10000"/>
                  <a:gd name="connsiteY693" fmla="*/ 8828 h 10000"/>
                  <a:gd name="connsiteX694" fmla="*/ 6175 w 10000"/>
                  <a:gd name="connsiteY694" fmla="*/ 8844 h 10000"/>
                  <a:gd name="connsiteX695" fmla="*/ 6169 w 10000"/>
                  <a:gd name="connsiteY695" fmla="*/ 8863 h 10000"/>
                  <a:gd name="connsiteX696" fmla="*/ 6158 w 10000"/>
                  <a:gd name="connsiteY696" fmla="*/ 8886 h 10000"/>
                  <a:gd name="connsiteX697" fmla="*/ 6152 w 10000"/>
                  <a:gd name="connsiteY697" fmla="*/ 8896 h 10000"/>
                  <a:gd name="connsiteX698" fmla="*/ 6150 w 10000"/>
                  <a:gd name="connsiteY698" fmla="*/ 8909 h 10000"/>
                  <a:gd name="connsiteX699" fmla="*/ 6152 w 10000"/>
                  <a:gd name="connsiteY699" fmla="*/ 8938 h 10000"/>
                  <a:gd name="connsiteX700" fmla="*/ 6158 w 10000"/>
                  <a:gd name="connsiteY700" fmla="*/ 8957 h 10000"/>
                  <a:gd name="connsiteX701" fmla="*/ 6161 w 10000"/>
                  <a:gd name="connsiteY701" fmla="*/ 8980 h 10000"/>
                  <a:gd name="connsiteX702" fmla="*/ 6166 w 10000"/>
                  <a:gd name="connsiteY702" fmla="*/ 8999 h 10000"/>
                  <a:gd name="connsiteX703" fmla="*/ 6175 w 10000"/>
                  <a:gd name="connsiteY703" fmla="*/ 9032 h 10000"/>
                  <a:gd name="connsiteX704" fmla="*/ 6183 w 10000"/>
                  <a:gd name="connsiteY704" fmla="*/ 9051 h 10000"/>
                  <a:gd name="connsiteX705" fmla="*/ 6191 w 10000"/>
                  <a:gd name="connsiteY705" fmla="*/ 9064 h 10000"/>
                  <a:gd name="connsiteX706" fmla="*/ 6194 w 10000"/>
                  <a:gd name="connsiteY706" fmla="*/ 9084 h 10000"/>
                  <a:gd name="connsiteX707" fmla="*/ 6208 w 10000"/>
                  <a:gd name="connsiteY707" fmla="*/ 9103 h 10000"/>
                  <a:gd name="connsiteX708" fmla="*/ 6208 w 10000"/>
                  <a:gd name="connsiteY708" fmla="*/ 9113 h 10000"/>
                  <a:gd name="connsiteX709" fmla="*/ 6216 w 10000"/>
                  <a:gd name="connsiteY709" fmla="*/ 9129 h 10000"/>
                  <a:gd name="connsiteX710" fmla="*/ 6230 w 10000"/>
                  <a:gd name="connsiteY710" fmla="*/ 9148 h 10000"/>
                  <a:gd name="connsiteX711" fmla="*/ 6241 w 10000"/>
                  <a:gd name="connsiteY711" fmla="*/ 9165 h 10000"/>
                  <a:gd name="connsiteX712" fmla="*/ 6249 w 10000"/>
                  <a:gd name="connsiteY712" fmla="*/ 9168 h 10000"/>
                  <a:gd name="connsiteX713" fmla="*/ 6266 w 10000"/>
                  <a:gd name="connsiteY713" fmla="*/ 9184 h 10000"/>
                  <a:gd name="connsiteX714" fmla="*/ 6280 w 10000"/>
                  <a:gd name="connsiteY714" fmla="*/ 9184 h 10000"/>
                  <a:gd name="connsiteX715" fmla="*/ 6288 w 10000"/>
                  <a:gd name="connsiteY715" fmla="*/ 9177 h 10000"/>
                  <a:gd name="connsiteX716" fmla="*/ 6299 w 10000"/>
                  <a:gd name="connsiteY716" fmla="*/ 9187 h 10000"/>
                  <a:gd name="connsiteX717" fmla="*/ 6305 w 10000"/>
                  <a:gd name="connsiteY717" fmla="*/ 9197 h 10000"/>
                  <a:gd name="connsiteX718" fmla="*/ 6310 w 10000"/>
                  <a:gd name="connsiteY718" fmla="*/ 9197 h 10000"/>
                  <a:gd name="connsiteX719" fmla="*/ 6321 w 10000"/>
                  <a:gd name="connsiteY719" fmla="*/ 9213 h 10000"/>
                  <a:gd name="connsiteX720" fmla="*/ 6335 w 10000"/>
                  <a:gd name="connsiteY720" fmla="*/ 9223 h 10000"/>
                  <a:gd name="connsiteX721" fmla="*/ 6338 w 10000"/>
                  <a:gd name="connsiteY721" fmla="*/ 9223 h 10000"/>
                  <a:gd name="connsiteX722" fmla="*/ 6355 w 10000"/>
                  <a:gd name="connsiteY722" fmla="*/ 9226 h 10000"/>
                  <a:gd name="connsiteX723" fmla="*/ 6363 w 10000"/>
                  <a:gd name="connsiteY723" fmla="*/ 9236 h 10000"/>
                  <a:gd name="connsiteX724" fmla="*/ 6380 w 10000"/>
                  <a:gd name="connsiteY724" fmla="*/ 9258 h 10000"/>
                  <a:gd name="connsiteX725" fmla="*/ 6393 w 10000"/>
                  <a:gd name="connsiteY725" fmla="*/ 9278 h 10000"/>
                  <a:gd name="connsiteX726" fmla="*/ 6396 w 10000"/>
                  <a:gd name="connsiteY726" fmla="*/ 9288 h 10000"/>
                  <a:gd name="connsiteX727" fmla="*/ 6407 w 10000"/>
                  <a:gd name="connsiteY727" fmla="*/ 9297 h 10000"/>
                  <a:gd name="connsiteX728" fmla="*/ 6410 w 10000"/>
                  <a:gd name="connsiteY728" fmla="*/ 9307 h 10000"/>
                  <a:gd name="connsiteX729" fmla="*/ 6416 w 10000"/>
                  <a:gd name="connsiteY729" fmla="*/ 9317 h 10000"/>
                  <a:gd name="connsiteX730" fmla="*/ 6424 w 10000"/>
                  <a:gd name="connsiteY730" fmla="*/ 9326 h 10000"/>
                  <a:gd name="connsiteX731" fmla="*/ 6435 w 10000"/>
                  <a:gd name="connsiteY731" fmla="*/ 9336 h 10000"/>
                  <a:gd name="connsiteX732" fmla="*/ 6443 w 10000"/>
                  <a:gd name="connsiteY732" fmla="*/ 9346 h 10000"/>
                  <a:gd name="connsiteX733" fmla="*/ 6449 w 10000"/>
                  <a:gd name="connsiteY733" fmla="*/ 9362 h 10000"/>
                  <a:gd name="connsiteX734" fmla="*/ 6452 w 10000"/>
                  <a:gd name="connsiteY734" fmla="*/ 9372 h 10000"/>
                  <a:gd name="connsiteX735" fmla="*/ 6449 w 10000"/>
                  <a:gd name="connsiteY735" fmla="*/ 9381 h 10000"/>
                  <a:gd name="connsiteX736" fmla="*/ 6465 w 10000"/>
                  <a:gd name="connsiteY736" fmla="*/ 9394 h 10000"/>
                  <a:gd name="connsiteX737" fmla="*/ 6468 w 10000"/>
                  <a:gd name="connsiteY737" fmla="*/ 9420 h 10000"/>
                  <a:gd name="connsiteX738" fmla="*/ 6493 w 10000"/>
                  <a:gd name="connsiteY738" fmla="*/ 9430 h 10000"/>
                  <a:gd name="connsiteX739" fmla="*/ 6507 w 10000"/>
                  <a:gd name="connsiteY739" fmla="*/ 9440 h 10000"/>
                  <a:gd name="connsiteX740" fmla="*/ 6524 w 10000"/>
                  <a:gd name="connsiteY740" fmla="*/ 9459 h 10000"/>
                  <a:gd name="connsiteX741" fmla="*/ 6532 w 10000"/>
                  <a:gd name="connsiteY741" fmla="*/ 9485 h 10000"/>
                  <a:gd name="connsiteX742" fmla="*/ 6537 w 10000"/>
                  <a:gd name="connsiteY742" fmla="*/ 9498 h 10000"/>
                  <a:gd name="connsiteX743" fmla="*/ 6571 w 10000"/>
                  <a:gd name="connsiteY743" fmla="*/ 9508 h 10000"/>
                  <a:gd name="connsiteX744" fmla="*/ 6596 w 10000"/>
                  <a:gd name="connsiteY744" fmla="*/ 9508 h 10000"/>
                  <a:gd name="connsiteX745" fmla="*/ 6637 w 10000"/>
                  <a:gd name="connsiteY745" fmla="*/ 9517 h 10000"/>
                  <a:gd name="connsiteX746" fmla="*/ 6662 w 10000"/>
                  <a:gd name="connsiteY746" fmla="*/ 9524 h 10000"/>
                  <a:gd name="connsiteX747" fmla="*/ 6679 w 10000"/>
                  <a:gd name="connsiteY747" fmla="*/ 9517 h 10000"/>
                  <a:gd name="connsiteX748" fmla="*/ 6679 w 10000"/>
                  <a:gd name="connsiteY748" fmla="*/ 9505 h 10000"/>
                  <a:gd name="connsiteX749" fmla="*/ 6690 w 10000"/>
                  <a:gd name="connsiteY749" fmla="*/ 9485 h 10000"/>
                  <a:gd name="connsiteX750" fmla="*/ 6693 w 10000"/>
                  <a:gd name="connsiteY750" fmla="*/ 9479 h 10000"/>
                  <a:gd name="connsiteX751" fmla="*/ 6706 w 10000"/>
                  <a:gd name="connsiteY751" fmla="*/ 9469 h 10000"/>
                  <a:gd name="connsiteX752" fmla="*/ 6709 w 10000"/>
                  <a:gd name="connsiteY752" fmla="*/ 9462 h 10000"/>
                  <a:gd name="connsiteX753" fmla="*/ 6717 w 10000"/>
                  <a:gd name="connsiteY753" fmla="*/ 9459 h 10000"/>
                  <a:gd name="connsiteX754" fmla="*/ 6726 w 10000"/>
                  <a:gd name="connsiteY754" fmla="*/ 9459 h 10000"/>
                  <a:gd name="connsiteX755" fmla="*/ 6742 w 10000"/>
                  <a:gd name="connsiteY755" fmla="*/ 9462 h 10000"/>
                  <a:gd name="connsiteX756" fmla="*/ 6759 w 10000"/>
                  <a:gd name="connsiteY756" fmla="*/ 9479 h 10000"/>
                  <a:gd name="connsiteX757" fmla="*/ 6781 w 10000"/>
                  <a:gd name="connsiteY757" fmla="*/ 9485 h 10000"/>
                  <a:gd name="connsiteX758" fmla="*/ 6795 w 10000"/>
                  <a:gd name="connsiteY758" fmla="*/ 9485 h 10000"/>
                  <a:gd name="connsiteX759" fmla="*/ 6803 w 10000"/>
                  <a:gd name="connsiteY759" fmla="*/ 9498 h 10000"/>
                  <a:gd name="connsiteX760" fmla="*/ 6806 w 10000"/>
                  <a:gd name="connsiteY760" fmla="*/ 9508 h 10000"/>
                  <a:gd name="connsiteX761" fmla="*/ 6823 w 10000"/>
                  <a:gd name="connsiteY761" fmla="*/ 9514 h 10000"/>
                  <a:gd name="connsiteX762" fmla="*/ 6831 w 10000"/>
                  <a:gd name="connsiteY762" fmla="*/ 9514 h 10000"/>
                  <a:gd name="connsiteX763" fmla="*/ 6848 w 10000"/>
                  <a:gd name="connsiteY763" fmla="*/ 9514 h 10000"/>
                  <a:gd name="connsiteX764" fmla="*/ 6856 w 10000"/>
                  <a:gd name="connsiteY764" fmla="*/ 9517 h 10000"/>
                  <a:gd name="connsiteX765" fmla="*/ 6878 w 10000"/>
                  <a:gd name="connsiteY765" fmla="*/ 9524 h 10000"/>
                  <a:gd name="connsiteX766" fmla="*/ 6895 w 10000"/>
                  <a:gd name="connsiteY766" fmla="*/ 9524 h 10000"/>
                  <a:gd name="connsiteX767" fmla="*/ 6917 w 10000"/>
                  <a:gd name="connsiteY767" fmla="*/ 9527 h 10000"/>
                  <a:gd name="connsiteX768" fmla="*/ 6934 w 10000"/>
                  <a:gd name="connsiteY768" fmla="*/ 9534 h 10000"/>
                  <a:gd name="connsiteX769" fmla="*/ 6961 w 10000"/>
                  <a:gd name="connsiteY769" fmla="*/ 9543 h 10000"/>
                  <a:gd name="connsiteX770" fmla="*/ 6989 w 10000"/>
                  <a:gd name="connsiteY770" fmla="*/ 9547 h 10000"/>
                  <a:gd name="connsiteX771" fmla="*/ 7014 w 10000"/>
                  <a:gd name="connsiteY771" fmla="*/ 9543 h 10000"/>
                  <a:gd name="connsiteX772" fmla="*/ 7033 w 10000"/>
                  <a:gd name="connsiteY772" fmla="*/ 9543 h 10000"/>
                  <a:gd name="connsiteX773" fmla="*/ 7042 w 10000"/>
                  <a:gd name="connsiteY773" fmla="*/ 9547 h 10000"/>
                  <a:gd name="connsiteX774" fmla="*/ 7069 w 10000"/>
                  <a:gd name="connsiteY774" fmla="*/ 9647 h 10000"/>
                  <a:gd name="connsiteX775" fmla="*/ 7122 w 10000"/>
                  <a:gd name="connsiteY775" fmla="*/ 9734 h 10000"/>
                  <a:gd name="connsiteX776" fmla="*/ 7147 w 10000"/>
                  <a:gd name="connsiteY776" fmla="*/ 9744 h 10000"/>
                  <a:gd name="connsiteX777" fmla="*/ 7169 w 10000"/>
                  <a:gd name="connsiteY777" fmla="*/ 9741 h 10000"/>
                  <a:gd name="connsiteX778" fmla="*/ 7177 w 10000"/>
                  <a:gd name="connsiteY778" fmla="*/ 9744 h 10000"/>
                  <a:gd name="connsiteX779" fmla="*/ 7186 w 10000"/>
                  <a:gd name="connsiteY779" fmla="*/ 9754 h 10000"/>
                  <a:gd name="connsiteX780" fmla="*/ 7191 w 10000"/>
                  <a:gd name="connsiteY780" fmla="*/ 9773 h 10000"/>
                  <a:gd name="connsiteX781" fmla="*/ 7208 w 10000"/>
                  <a:gd name="connsiteY781" fmla="*/ 9783 h 10000"/>
                  <a:gd name="connsiteX782" fmla="*/ 7219 w 10000"/>
                  <a:gd name="connsiteY782" fmla="*/ 9793 h 10000"/>
                  <a:gd name="connsiteX783" fmla="*/ 7235 w 10000"/>
                  <a:gd name="connsiteY783" fmla="*/ 9802 h 10000"/>
                  <a:gd name="connsiteX784" fmla="*/ 7249 w 10000"/>
                  <a:gd name="connsiteY784" fmla="*/ 9819 h 10000"/>
                  <a:gd name="connsiteX785" fmla="*/ 7255 w 10000"/>
                  <a:gd name="connsiteY785" fmla="*/ 9835 h 10000"/>
                  <a:gd name="connsiteX786" fmla="*/ 7255 w 10000"/>
                  <a:gd name="connsiteY786" fmla="*/ 9848 h 10000"/>
                  <a:gd name="connsiteX787" fmla="*/ 7249 w 10000"/>
                  <a:gd name="connsiteY787" fmla="*/ 9848 h 10000"/>
                  <a:gd name="connsiteX788" fmla="*/ 7244 w 10000"/>
                  <a:gd name="connsiteY788" fmla="*/ 9858 h 10000"/>
                  <a:gd name="connsiteX789" fmla="*/ 7235 w 10000"/>
                  <a:gd name="connsiteY789" fmla="*/ 9883 h 10000"/>
                  <a:gd name="connsiteX790" fmla="*/ 7244 w 10000"/>
                  <a:gd name="connsiteY790" fmla="*/ 9903 h 10000"/>
                  <a:gd name="connsiteX791" fmla="*/ 7258 w 10000"/>
                  <a:gd name="connsiteY791" fmla="*/ 9926 h 10000"/>
                  <a:gd name="connsiteX792" fmla="*/ 7263 w 10000"/>
                  <a:gd name="connsiteY792" fmla="*/ 9948 h 10000"/>
                  <a:gd name="connsiteX793" fmla="*/ 7274 w 10000"/>
                  <a:gd name="connsiteY793" fmla="*/ 9968 h 10000"/>
                  <a:gd name="connsiteX794" fmla="*/ 7283 w 10000"/>
                  <a:gd name="connsiteY794" fmla="*/ 9987 h 10000"/>
                  <a:gd name="connsiteX795" fmla="*/ 7291 w 10000"/>
                  <a:gd name="connsiteY795" fmla="*/ 10000 h 10000"/>
                  <a:gd name="connsiteX796" fmla="*/ 7305 w 10000"/>
                  <a:gd name="connsiteY796" fmla="*/ 9997 h 10000"/>
                  <a:gd name="connsiteX797" fmla="*/ 7313 w 10000"/>
                  <a:gd name="connsiteY797" fmla="*/ 9977 h 10000"/>
                  <a:gd name="connsiteX798" fmla="*/ 7324 w 10000"/>
                  <a:gd name="connsiteY798" fmla="*/ 9968 h 10000"/>
                  <a:gd name="connsiteX799" fmla="*/ 7341 w 10000"/>
                  <a:gd name="connsiteY799" fmla="*/ 9971 h 10000"/>
                  <a:gd name="connsiteX800" fmla="*/ 7368 w 10000"/>
                  <a:gd name="connsiteY800" fmla="*/ 9987 h 10000"/>
                  <a:gd name="connsiteX801" fmla="*/ 7380 w 10000"/>
                  <a:gd name="connsiteY801" fmla="*/ 9990 h 10000"/>
                  <a:gd name="connsiteX802" fmla="*/ 7393 w 10000"/>
                  <a:gd name="connsiteY802" fmla="*/ 9981 h 10000"/>
                  <a:gd name="connsiteX803" fmla="*/ 7404 w 10000"/>
                  <a:gd name="connsiteY803" fmla="*/ 9968 h 10000"/>
                  <a:gd name="connsiteX804" fmla="*/ 7418 w 10000"/>
                  <a:gd name="connsiteY804" fmla="*/ 9948 h 10000"/>
                  <a:gd name="connsiteX805" fmla="*/ 7427 w 10000"/>
                  <a:gd name="connsiteY805" fmla="*/ 9922 h 10000"/>
                  <a:gd name="connsiteX806" fmla="*/ 7427 w 10000"/>
                  <a:gd name="connsiteY806" fmla="*/ 9906 h 10000"/>
                  <a:gd name="connsiteX807" fmla="*/ 7404 w 10000"/>
                  <a:gd name="connsiteY807" fmla="*/ 9877 h 10000"/>
                  <a:gd name="connsiteX808" fmla="*/ 7388 w 10000"/>
                  <a:gd name="connsiteY808" fmla="*/ 9854 h 10000"/>
                  <a:gd name="connsiteX809" fmla="*/ 7385 w 10000"/>
                  <a:gd name="connsiteY809" fmla="*/ 9845 h 10000"/>
                  <a:gd name="connsiteX810" fmla="*/ 7385 w 10000"/>
                  <a:gd name="connsiteY810" fmla="*/ 9825 h 10000"/>
                  <a:gd name="connsiteX811" fmla="*/ 7385 w 10000"/>
                  <a:gd name="connsiteY811" fmla="*/ 9819 h 10000"/>
                  <a:gd name="connsiteX812" fmla="*/ 7393 w 10000"/>
                  <a:gd name="connsiteY812" fmla="*/ 9809 h 10000"/>
                  <a:gd name="connsiteX813" fmla="*/ 7404 w 10000"/>
                  <a:gd name="connsiteY813" fmla="*/ 9793 h 10000"/>
                  <a:gd name="connsiteX814" fmla="*/ 7413 w 10000"/>
                  <a:gd name="connsiteY814" fmla="*/ 9783 h 10000"/>
                  <a:gd name="connsiteX815" fmla="*/ 7404 w 10000"/>
                  <a:gd name="connsiteY815" fmla="*/ 9770 h 10000"/>
                  <a:gd name="connsiteX816" fmla="*/ 7388 w 10000"/>
                  <a:gd name="connsiteY816" fmla="*/ 9760 h 10000"/>
                  <a:gd name="connsiteX817" fmla="*/ 7371 w 10000"/>
                  <a:gd name="connsiteY817" fmla="*/ 9744 h 10000"/>
                  <a:gd name="connsiteX818" fmla="*/ 7363 w 10000"/>
                  <a:gd name="connsiteY818" fmla="*/ 9731 h 10000"/>
                  <a:gd name="connsiteX819" fmla="*/ 7355 w 10000"/>
                  <a:gd name="connsiteY819" fmla="*/ 9715 h 10000"/>
                  <a:gd name="connsiteX820" fmla="*/ 7360 w 10000"/>
                  <a:gd name="connsiteY820" fmla="*/ 9686 h 10000"/>
                  <a:gd name="connsiteX821" fmla="*/ 7363 w 10000"/>
                  <a:gd name="connsiteY821" fmla="*/ 9657 h 10000"/>
                  <a:gd name="connsiteX822" fmla="*/ 7360 w 10000"/>
                  <a:gd name="connsiteY822" fmla="*/ 9631 h 10000"/>
                  <a:gd name="connsiteX823" fmla="*/ 7346 w 10000"/>
                  <a:gd name="connsiteY823" fmla="*/ 9611 h 10000"/>
                  <a:gd name="connsiteX824" fmla="*/ 7332 w 10000"/>
                  <a:gd name="connsiteY824" fmla="*/ 9585 h 10000"/>
                  <a:gd name="connsiteX825" fmla="*/ 7324 w 10000"/>
                  <a:gd name="connsiteY825" fmla="*/ 9573 h 10000"/>
                  <a:gd name="connsiteX826" fmla="*/ 7324 w 10000"/>
                  <a:gd name="connsiteY826" fmla="*/ 9553 h 10000"/>
                  <a:gd name="connsiteX827" fmla="*/ 7324 w 10000"/>
                  <a:gd name="connsiteY827" fmla="*/ 9543 h 10000"/>
                  <a:gd name="connsiteX828" fmla="*/ 7324 w 10000"/>
                  <a:gd name="connsiteY828" fmla="*/ 9517 h 10000"/>
                  <a:gd name="connsiteX829" fmla="*/ 7324 w 10000"/>
                  <a:gd name="connsiteY829" fmla="*/ 9498 h 10000"/>
                  <a:gd name="connsiteX830" fmla="*/ 7332 w 10000"/>
                  <a:gd name="connsiteY830" fmla="*/ 9479 h 10000"/>
                  <a:gd name="connsiteX831" fmla="*/ 7341 w 10000"/>
                  <a:gd name="connsiteY831" fmla="*/ 9462 h 10000"/>
                  <a:gd name="connsiteX832" fmla="*/ 7352 w 10000"/>
                  <a:gd name="connsiteY832" fmla="*/ 9459 h 10000"/>
                  <a:gd name="connsiteX833" fmla="*/ 7360 w 10000"/>
                  <a:gd name="connsiteY833" fmla="*/ 9443 h 10000"/>
                  <a:gd name="connsiteX834" fmla="*/ 7363 w 10000"/>
                  <a:gd name="connsiteY834" fmla="*/ 9433 h 10000"/>
                  <a:gd name="connsiteX835" fmla="*/ 7377 w 10000"/>
                  <a:gd name="connsiteY835" fmla="*/ 9433 h 10000"/>
                  <a:gd name="connsiteX836" fmla="*/ 7388 w 10000"/>
                  <a:gd name="connsiteY836" fmla="*/ 9430 h 10000"/>
                  <a:gd name="connsiteX837" fmla="*/ 7396 w 10000"/>
                  <a:gd name="connsiteY837" fmla="*/ 9430 h 10000"/>
                  <a:gd name="connsiteX838" fmla="*/ 7402 w 10000"/>
                  <a:gd name="connsiteY838" fmla="*/ 9424 h 10000"/>
                  <a:gd name="connsiteX839" fmla="*/ 7396 w 10000"/>
                  <a:gd name="connsiteY839" fmla="*/ 9414 h 10000"/>
                  <a:gd name="connsiteX840" fmla="*/ 7388 w 10000"/>
                  <a:gd name="connsiteY840" fmla="*/ 9401 h 10000"/>
                  <a:gd name="connsiteX841" fmla="*/ 7371 w 10000"/>
                  <a:gd name="connsiteY841" fmla="*/ 9391 h 10000"/>
                  <a:gd name="connsiteX842" fmla="*/ 7355 w 10000"/>
                  <a:gd name="connsiteY842" fmla="*/ 9375 h 10000"/>
                  <a:gd name="connsiteX843" fmla="*/ 7332 w 10000"/>
                  <a:gd name="connsiteY843" fmla="*/ 9356 h 10000"/>
                  <a:gd name="connsiteX844" fmla="*/ 7313 w 10000"/>
                  <a:gd name="connsiteY844" fmla="*/ 9330 h 10000"/>
                  <a:gd name="connsiteX845" fmla="*/ 7307 w 10000"/>
                  <a:gd name="connsiteY845" fmla="*/ 9310 h 10000"/>
                  <a:gd name="connsiteX846" fmla="*/ 7305 w 10000"/>
                  <a:gd name="connsiteY846" fmla="*/ 9291 h 10000"/>
                  <a:gd name="connsiteX847" fmla="*/ 7305 w 10000"/>
                  <a:gd name="connsiteY847" fmla="*/ 9278 h 10000"/>
                  <a:gd name="connsiteX848" fmla="*/ 7296 w 10000"/>
                  <a:gd name="connsiteY848" fmla="*/ 9268 h 10000"/>
                  <a:gd name="connsiteX849" fmla="*/ 7296 w 10000"/>
                  <a:gd name="connsiteY849" fmla="*/ 9249 h 10000"/>
                  <a:gd name="connsiteX850" fmla="*/ 7291 w 10000"/>
                  <a:gd name="connsiteY850" fmla="*/ 9226 h 10000"/>
                  <a:gd name="connsiteX851" fmla="*/ 7283 w 10000"/>
                  <a:gd name="connsiteY851" fmla="*/ 9213 h 10000"/>
                  <a:gd name="connsiteX852" fmla="*/ 7274 w 10000"/>
                  <a:gd name="connsiteY852" fmla="*/ 9194 h 10000"/>
                  <a:gd name="connsiteX853" fmla="*/ 7274 w 10000"/>
                  <a:gd name="connsiteY853" fmla="*/ 9174 h 10000"/>
                  <a:gd name="connsiteX854" fmla="*/ 7280 w 10000"/>
                  <a:gd name="connsiteY854" fmla="*/ 9148 h 10000"/>
                  <a:gd name="connsiteX855" fmla="*/ 7283 w 10000"/>
                  <a:gd name="connsiteY855" fmla="*/ 9119 h 10000"/>
                  <a:gd name="connsiteX856" fmla="*/ 7291 w 10000"/>
                  <a:gd name="connsiteY856" fmla="*/ 9100 h 10000"/>
                  <a:gd name="connsiteX857" fmla="*/ 7307 w 10000"/>
                  <a:gd name="connsiteY857" fmla="*/ 9080 h 10000"/>
                  <a:gd name="connsiteX858" fmla="*/ 7324 w 10000"/>
                  <a:gd name="connsiteY858" fmla="*/ 9054 h 10000"/>
                  <a:gd name="connsiteX859" fmla="*/ 7341 w 10000"/>
                  <a:gd name="connsiteY859" fmla="*/ 9054 h 10000"/>
                  <a:gd name="connsiteX860" fmla="*/ 7352 w 10000"/>
                  <a:gd name="connsiteY860" fmla="*/ 9054 h 10000"/>
                  <a:gd name="connsiteX861" fmla="*/ 7346 w 10000"/>
                  <a:gd name="connsiteY861" fmla="*/ 9032 h 10000"/>
                  <a:gd name="connsiteX862" fmla="*/ 7341 w 10000"/>
                  <a:gd name="connsiteY862" fmla="*/ 9022 h 10000"/>
                  <a:gd name="connsiteX863" fmla="*/ 7352 w 10000"/>
                  <a:gd name="connsiteY863" fmla="*/ 8999 h 10000"/>
                  <a:gd name="connsiteX864" fmla="*/ 7360 w 10000"/>
                  <a:gd name="connsiteY864" fmla="*/ 8967 h 10000"/>
                  <a:gd name="connsiteX865" fmla="*/ 7368 w 10000"/>
                  <a:gd name="connsiteY865" fmla="*/ 8922 h 10000"/>
                  <a:gd name="connsiteX866" fmla="*/ 7377 w 10000"/>
                  <a:gd name="connsiteY866" fmla="*/ 8896 h 10000"/>
                  <a:gd name="connsiteX867" fmla="*/ 7380 w 10000"/>
                  <a:gd name="connsiteY867" fmla="*/ 8867 h 10000"/>
                  <a:gd name="connsiteX868" fmla="*/ 7402 w 10000"/>
                  <a:gd name="connsiteY868" fmla="*/ 8824 h 10000"/>
                  <a:gd name="connsiteX869" fmla="*/ 7402 w 10000"/>
                  <a:gd name="connsiteY869" fmla="*/ 8808 h 10000"/>
                  <a:gd name="connsiteX870" fmla="*/ 7393 w 10000"/>
                  <a:gd name="connsiteY870" fmla="*/ 8795 h 10000"/>
                  <a:gd name="connsiteX871" fmla="*/ 7388 w 10000"/>
                  <a:gd name="connsiteY871" fmla="*/ 8799 h 10000"/>
                  <a:gd name="connsiteX872" fmla="*/ 7396 w 10000"/>
                  <a:gd name="connsiteY872" fmla="*/ 8789 h 10000"/>
                  <a:gd name="connsiteX873" fmla="*/ 7404 w 10000"/>
                  <a:gd name="connsiteY873" fmla="*/ 8789 h 10000"/>
                  <a:gd name="connsiteX874" fmla="*/ 7421 w 10000"/>
                  <a:gd name="connsiteY874" fmla="*/ 8769 h 10000"/>
                  <a:gd name="connsiteX875" fmla="*/ 7443 w 10000"/>
                  <a:gd name="connsiteY875" fmla="*/ 8763 h 10000"/>
                  <a:gd name="connsiteX876" fmla="*/ 7452 w 10000"/>
                  <a:gd name="connsiteY876" fmla="*/ 8769 h 10000"/>
                  <a:gd name="connsiteX877" fmla="*/ 7468 w 10000"/>
                  <a:gd name="connsiteY877" fmla="*/ 8769 h 10000"/>
                  <a:gd name="connsiteX878" fmla="*/ 7499 w 10000"/>
                  <a:gd name="connsiteY878" fmla="*/ 8763 h 10000"/>
                  <a:gd name="connsiteX879" fmla="*/ 7526 w 10000"/>
                  <a:gd name="connsiteY879" fmla="*/ 8763 h 10000"/>
                  <a:gd name="connsiteX880" fmla="*/ 7532 w 10000"/>
                  <a:gd name="connsiteY880" fmla="*/ 8763 h 10000"/>
                  <a:gd name="connsiteX881" fmla="*/ 7554 w 10000"/>
                  <a:gd name="connsiteY881" fmla="*/ 8744 h 10000"/>
                  <a:gd name="connsiteX882" fmla="*/ 7571 w 10000"/>
                  <a:gd name="connsiteY882" fmla="*/ 8731 h 10000"/>
                  <a:gd name="connsiteX883" fmla="*/ 7587 w 10000"/>
                  <a:gd name="connsiteY883" fmla="*/ 8711 h 10000"/>
                  <a:gd name="connsiteX884" fmla="*/ 7607 w 10000"/>
                  <a:gd name="connsiteY884" fmla="*/ 8711 h 10000"/>
                  <a:gd name="connsiteX885" fmla="*/ 7634 w 10000"/>
                  <a:gd name="connsiteY885" fmla="*/ 8705 h 10000"/>
                  <a:gd name="connsiteX886" fmla="*/ 7643 w 10000"/>
                  <a:gd name="connsiteY886" fmla="*/ 8682 h 10000"/>
                  <a:gd name="connsiteX887" fmla="*/ 7654 w 10000"/>
                  <a:gd name="connsiteY887" fmla="*/ 8666 h 10000"/>
                  <a:gd name="connsiteX888" fmla="*/ 7668 w 10000"/>
                  <a:gd name="connsiteY888" fmla="*/ 8666 h 10000"/>
                  <a:gd name="connsiteX889" fmla="*/ 7676 w 10000"/>
                  <a:gd name="connsiteY889" fmla="*/ 8682 h 10000"/>
                  <a:gd name="connsiteX890" fmla="*/ 7704 w 10000"/>
                  <a:gd name="connsiteY890" fmla="*/ 8669 h 10000"/>
                  <a:gd name="connsiteX891" fmla="*/ 7712 w 10000"/>
                  <a:gd name="connsiteY891" fmla="*/ 8669 h 10000"/>
                  <a:gd name="connsiteX892" fmla="*/ 7720 w 10000"/>
                  <a:gd name="connsiteY892" fmla="*/ 8669 h 10000"/>
                  <a:gd name="connsiteX893" fmla="*/ 7726 w 10000"/>
                  <a:gd name="connsiteY893" fmla="*/ 8656 h 10000"/>
                  <a:gd name="connsiteX894" fmla="*/ 7734 w 10000"/>
                  <a:gd name="connsiteY894" fmla="*/ 8650 h 10000"/>
                  <a:gd name="connsiteX895" fmla="*/ 7742 w 10000"/>
                  <a:gd name="connsiteY895" fmla="*/ 8650 h 10000"/>
                  <a:gd name="connsiteX896" fmla="*/ 7759 w 10000"/>
                  <a:gd name="connsiteY896" fmla="*/ 8650 h 10000"/>
                  <a:gd name="connsiteX897" fmla="*/ 7756 w 10000"/>
                  <a:gd name="connsiteY897" fmla="*/ 8630 h 10000"/>
                  <a:gd name="connsiteX898" fmla="*/ 7751 w 10000"/>
                  <a:gd name="connsiteY898" fmla="*/ 8627 h 10000"/>
                  <a:gd name="connsiteX899" fmla="*/ 7742 w 10000"/>
                  <a:gd name="connsiteY899" fmla="*/ 8620 h 10000"/>
                  <a:gd name="connsiteX900" fmla="*/ 7734 w 10000"/>
                  <a:gd name="connsiteY900" fmla="*/ 8591 h 10000"/>
                  <a:gd name="connsiteX901" fmla="*/ 7709 w 10000"/>
                  <a:gd name="connsiteY901" fmla="*/ 8582 h 10000"/>
                  <a:gd name="connsiteX902" fmla="*/ 7695 w 10000"/>
                  <a:gd name="connsiteY902" fmla="*/ 8578 h 10000"/>
                  <a:gd name="connsiteX903" fmla="*/ 7668 w 10000"/>
                  <a:gd name="connsiteY903" fmla="*/ 8562 h 10000"/>
                  <a:gd name="connsiteX904" fmla="*/ 7645 w 10000"/>
                  <a:gd name="connsiteY904" fmla="*/ 8552 h 10000"/>
                  <a:gd name="connsiteX905" fmla="*/ 7615 w 10000"/>
                  <a:gd name="connsiteY905" fmla="*/ 8543 h 10000"/>
                  <a:gd name="connsiteX906" fmla="*/ 7596 w 10000"/>
                  <a:gd name="connsiteY906" fmla="*/ 8527 h 10000"/>
                  <a:gd name="connsiteX907" fmla="*/ 7565 w 10000"/>
                  <a:gd name="connsiteY907" fmla="*/ 8494 h 10000"/>
                  <a:gd name="connsiteX908" fmla="*/ 7562 w 10000"/>
                  <a:gd name="connsiteY908" fmla="*/ 8475 h 10000"/>
                  <a:gd name="connsiteX909" fmla="*/ 7540 w 10000"/>
                  <a:gd name="connsiteY909" fmla="*/ 8455 h 10000"/>
                  <a:gd name="connsiteX910" fmla="*/ 7535 w 10000"/>
                  <a:gd name="connsiteY910" fmla="*/ 8446 h 10000"/>
                  <a:gd name="connsiteX911" fmla="*/ 7535 w 10000"/>
                  <a:gd name="connsiteY911" fmla="*/ 8420 h 10000"/>
                  <a:gd name="connsiteX912" fmla="*/ 7535 w 10000"/>
                  <a:gd name="connsiteY912" fmla="*/ 8391 h 10000"/>
                  <a:gd name="connsiteX913" fmla="*/ 7548 w 10000"/>
                  <a:gd name="connsiteY913" fmla="*/ 8345 h 10000"/>
                  <a:gd name="connsiteX914" fmla="*/ 7562 w 10000"/>
                  <a:gd name="connsiteY914" fmla="*/ 8319 h 10000"/>
                  <a:gd name="connsiteX915" fmla="*/ 7582 w 10000"/>
                  <a:gd name="connsiteY915" fmla="*/ 8310 h 10000"/>
                  <a:gd name="connsiteX916" fmla="*/ 7607 w 10000"/>
                  <a:gd name="connsiteY916" fmla="*/ 8300 h 10000"/>
                  <a:gd name="connsiteX917" fmla="*/ 7629 w 10000"/>
                  <a:gd name="connsiteY917" fmla="*/ 8300 h 10000"/>
                  <a:gd name="connsiteX918" fmla="*/ 7651 w 10000"/>
                  <a:gd name="connsiteY918" fmla="*/ 8297 h 10000"/>
                  <a:gd name="connsiteX919" fmla="*/ 7668 w 10000"/>
                  <a:gd name="connsiteY919" fmla="*/ 8280 h 10000"/>
                  <a:gd name="connsiteX920" fmla="*/ 7687 w 10000"/>
                  <a:gd name="connsiteY920" fmla="*/ 8267 h 10000"/>
                  <a:gd name="connsiteX921" fmla="*/ 7693 w 10000"/>
                  <a:gd name="connsiteY921" fmla="*/ 8261 h 10000"/>
                  <a:gd name="connsiteX922" fmla="*/ 7701 w 10000"/>
                  <a:gd name="connsiteY922" fmla="*/ 8248 h 10000"/>
                  <a:gd name="connsiteX923" fmla="*/ 7712 w 10000"/>
                  <a:gd name="connsiteY923" fmla="*/ 8238 h 10000"/>
                  <a:gd name="connsiteX924" fmla="*/ 7731 w 10000"/>
                  <a:gd name="connsiteY924" fmla="*/ 8222 h 10000"/>
                  <a:gd name="connsiteX925" fmla="*/ 7740 w 10000"/>
                  <a:gd name="connsiteY925" fmla="*/ 8206 h 10000"/>
                  <a:gd name="connsiteX926" fmla="*/ 7756 w 10000"/>
                  <a:gd name="connsiteY926" fmla="*/ 8183 h 10000"/>
                  <a:gd name="connsiteX927" fmla="*/ 7773 w 10000"/>
                  <a:gd name="connsiteY927" fmla="*/ 8177 h 10000"/>
                  <a:gd name="connsiteX928" fmla="*/ 7784 w 10000"/>
                  <a:gd name="connsiteY928" fmla="*/ 8183 h 10000"/>
                  <a:gd name="connsiteX929" fmla="*/ 7801 w 10000"/>
                  <a:gd name="connsiteY929" fmla="*/ 8174 h 10000"/>
                  <a:gd name="connsiteX930" fmla="*/ 7801 w 10000"/>
                  <a:gd name="connsiteY930" fmla="*/ 8157 h 10000"/>
                  <a:gd name="connsiteX931" fmla="*/ 7817 w 10000"/>
                  <a:gd name="connsiteY931" fmla="*/ 8164 h 10000"/>
                  <a:gd name="connsiteX932" fmla="*/ 7837 w 10000"/>
                  <a:gd name="connsiteY932" fmla="*/ 8164 h 10000"/>
                  <a:gd name="connsiteX933" fmla="*/ 7856 w 10000"/>
                  <a:gd name="connsiteY933" fmla="*/ 8164 h 10000"/>
                  <a:gd name="connsiteX934" fmla="*/ 7870 w 10000"/>
                  <a:gd name="connsiteY934" fmla="*/ 8167 h 10000"/>
                  <a:gd name="connsiteX935" fmla="*/ 7881 w 10000"/>
                  <a:gd name="connsiteY935" fmla="*/ 8174 h 10000"/>
                  <a:gd name="connsiteX936" fmla="*/ 7898 w 10000"/>
                  <a:gd name="connsiteY936" fmla="*/ 8187 h 10000"/>
                  <a:gd name="connsiteX937" fmla="*/ 7917 w 10000"/>
                  <a:gd name="connsiteY937" fmla="*/ 8187 h 10000"/>
                  <a:gd name="connsiteX938" fmla="*/ 7928 w 10000"/>
                  <a:gd name="connsiteY938" fmla="*/ 8157 h 10000"/>
                  <a:gd name="connsiteX939" fmla="*/ 7942 w 10000"/>
                  <a:gd name="connsiteY939" fmla="*/ 8157 h 10000"/>
                  <a:gd name="connsiteX940" fmla="*/ 7958 w 10000"/>
                  <a:gd name="connsiteY940" fmla="*/ 8164 h 10000"/>
                  <a:gd name="connsiteX941" fmla="*/ 7983 w 10000"/>
                  <a:gd name="connsiteY941" fmla="*/ 8144 h 10000"/>
                  <a:gd name="connsiteX942" fmla="*/ 8000 w 10000"/>
                  <a:gd name="connsiteY942" fmla="*/ 8109 h 10000"/>
                  <a:gd name="connsiteX943" fmla="*/ 7994 w 10000"/>
                  <a:gd name="connsiteY943" fmla="*/ 8093 h 10000"/>
                  <a:gd name="connsiteX944" fmla="*/ 7983 w 10000"/>
                  <a:gd name="connsiteY944" fmla="*/ 8070 h 10000"/>
                  <a:gd name="connsiteX945" fmla="*/ 7986 w 10000"/>
                  <a:gd name="connsiteY945" fmla="*/ 8063 h 10000"/>
                  <a:gd name="connsiteX946" fmla="*/ 7978 w 10000"/>
                  <a:gd name="connsiteY946" fmla="*/ 8044 h 10000"/>
                  <a:gd name="connsiteX947" fmla="*/ 7986 w 10000"/>
                  <a:gd name="connsiteY947" fmla="*/ 8002 h 10000"/>
                  <a:gd name="connsiteX948" fmla="*/ 7983 w 10000"/>
                  <a:gd name="connsiteY948" fmla="*/ 7947 h 10000"/>
                  <a:gd name="connsiteX949" fmla="*/ 7961 w 10000"/>
                  <a:gd name="connsiteY949" fmla="*/ 7931 h 10000"/>
                  <a:gd name="connsiteX950" fmla="*/ 7958 w 10000"/>
                  <a:gd name="connsiteY950" fmla="*/ 7898 h 10000"/>
                  <a:gd name="connsiteX951" fmla="*/ 7953 w 10000"/>
                  <a:gd name="connsiteY951" fmla="*/ 7856 h 10000"/>
                  <a:gd name="connsiteX952" fmla="*/ 7967 w 10000"/>
                  <a:gd name="connsiteY952" fmla="*/ 7837 h 10000"/>
                  <a:gd name="connsiteX953" fmla="*/ 7950 w 10000"/>
                  <a:gd name="connsiteY953" fmla="*/ 7824 h 10000"/>
                  <a:gd name="connsiteX954" fmla="*/ 7906 w 10000"/>
                  <a:gd name="connsiteY954" fmla="*/ 7814 h 10000"/>
                  <a:gd name="connsiteX955" fmla="*/ 7878 w 10000"/>
                  <a:gd name="connsiteY955" fmla="*/ 7814 h 10000"/>
                  <a:gd name="connsiteX956" fmla="*/ 7870 w 10000"/>
                  <a:gd name="connsiteY956" fmla="*/ 7795 h 10000"/>
                  <a:gd name="connsiteX957" fmla="*/ 7878 w 10000"/>
                  <a:gd name="connsiteY957" fmla="*/ 7778 h 10000"/>
                  <a:gd name="connsiteX958" fmla="*/ 7881 w 10000"/>
                  <a:gd name="connsiteY958" fmla="*/ 7775 h 10000"/>
                  <a:gd name="connsiteX959" fmla="*/ 7878 w 10000"/>
                  <a:gd name="connsiteY959" fmla="*/ 7743 h 10000"/>
                  <a:gd name="connsiteX960" fmla="*/ 7895 w 10000"/>
                  <a:gd name="connsiteY960" fmla="*/ 7733 h 10000"/>
                  <a:gd name="connsiteX961" fmla="*/ 7911 w 10000"/>
                  <a:gd name="connsiteY961" fmla="*/ 7710 h 10000"/>
                  <a:gd name="connsiteX962" fmla="*/ 7911 w 10000"/>
                  <a:gd name="connsiteY962" fmla="*/ 7665 h 10000"/>
                  <a:gd name="connsiteX963" fmla="*/ 7917 w 10000"/>
                  <a:gd name="connsiteY963" fmla="*/ 7600 h 10000"/>
                  <a:gd name="connsiteX964" fmla="*/ 7928 w 10000"/>
                  <a:gd name="connsiteY964" fmla="*/ 7581 h 10000"/>
                  <a:gd name="connsiteX965" fmla="*/ 7917 w 10000"/>
                  <a:gd name="connsiteY965" fmla="*/ 7474 h 10000"/>
                  <a:gd name="connsiteX966" fmla="*/ 7873 w 10000"/>
                  <a:gd name="connsiteY966" fmla="*/ 7335 h 10000"/>
                  <a:gd name="connsiteX967" fmla="*/ 7756 w 10000"/>
                  <a:gd name="connsiteY967" fmla="*/ 7050 h 10000"/>
                  <a:gd name="connsiteX968" fmla="*/ 7679 w 10000"/>
                  <a:gd name="connsiteY968" fmla="*/ 6839 h 10000"/>
                  <a:gd name="connsiteX969" fmla="*/ 7668 w 10000"/>
                  <a:gd name="connsiteY969" fmla="*/ 6823 h 10000"/>
                  <a:gd name="connsiteX970" fmla="*/ 7659 w 10000"/>
                  <a:gd name="connsiteY970" fmla="*/ 6768 h 10000"/>
                  <a:gd name="connsiteX971" fmla="*/ 7659 w 10000"/>
                  <a:gd name="connsiteY971" fmla="*/ 6739 h 10000"/>
                  <a:gd name="connsiteX972" fmla="*/ 7651 w 10000"/>
                  <a:gd name="connsiteY972" fmla="*/ 6713 h 10000"/>
                  <a:gd name="connsiteX973" fmla="*/ 7654 w 10000"/>
                  <a:gd name="connsiteY973" fmla="*/ 6684 h 10000"/>
                  <a:gd name="connsiteX974" fmla="*/ 7643 w 10000"/>
                  <a:gd name="connsiteY974" fmla="*/ 6626 h 10000"/>
                  <a:gd name="connsiteX975" fmla="*/ 7629 w 10000"/>
                  <a:gd name="connsiteY975" fmla="*/ 6600 h 10000"/>
                  <a:gd name="connsiteX976" fmla="*/ 7629 w 10000"/>
                  <a:gd name="connsiteY976" fmla="*/ 6580 h 10000"/>
                  <a:gd name="connsiteX977" fmla="*/ 7623 w 10000"/>
                  <a:gd name="connsiteY977" fmla="*/ 6541 h 10000"/>
                  <a:gd name="connsiteX978" fmla="*/ 7615 w 10000"/>
                  <a:gd name="connsiteY978" fmla="*/ 6522 h 10000"/>
                  <a:gd name="connsiteX979" fmla="*/ 7598 w 10000"/>
                  <a:gd name="connsiteY979" fmla="*/ 6509 h 10000"/>
                  <a:gd name="connsiteX980" fmla="*/ 7587 w 10000"/>
                  <a:gd name="connsiteY980" fmla="*/ 6493 h 10000"/>
                  <a:gd name="connsiteX981" fmla="*/ 7579 w 10000"/>
                  <a:gd name="connsiteY981" fmla="*/ 6464 h 10000"/>
                  <a:gd name="connsiteX982" fmla="*/ 7587 w 10000"/>
                  <a:gd name="connsiteY982" fmla="*/ 6438 h 10000"/>
                  <a:gd name="connsiteX983" fmla="*/ 7596 w 10000"/>
                  <a:gd name="connsiteY983" fmla="*/ 6425 h 10000"/>
                  <a:gd name="connsiteX984" fmla="*/ 7590 w 10000"/>
                  <a:gd name="connsiteY984" fmla="*/ 6396 h 10000"/>
                  <a:gd name="connsiteX985" fmla="*/ 7590 w 10000"/>
                  <a:gd name="connsiteY985" fmla="*/ 6373 h 10000"/>
                  <a:gd name="connsiteX986" fmla="*/ 7587 w 10000"/>
                  <a:gd name="connsiteY986" fmla="*/ 6354 h 10000"/>
                  <a:gd name="connsiteX987" fmla="*/ 7582 w 10000"/>
                  <a:gd name="connsiteY987" fmla="*/ 6344 h 10000"/>
                  <a:gd name="connsiteX988" fmla="*/ 7582 w 10000"/>
                  <a:gd name="connsiteY988" fmla="*/ 6324 h 10000"/>
                  <a:gd name="connsiteX989" fmla="*/ 7571 w 10000"/>
                  <a:gd name="connsiteY989" fmla="*/ 6302 h 10000"/>
                  <a:gd name="connsiteX990" fmla="*/ 7548 w 10000"/>
                  <a:gd name="connsiteY990" fmla="*/ 6256 h 10000"/>
                  <a:gd name="connsiteX991" fmla="*/ 7546 w 10000"/>
                  <a:gd name="connsiteY991" fmla="*/ 6218 h 10000"/>
                  <a:gd name="connsiteX992" fmla="*/ 7540 w 10000"/>
                  <a:gd name="connsiteY992" fmla="*/ 6159 h 10000"/>
                  <a:gd name="connsiteX993" fmla="*/ 7535 w 10000"/>
                  <a:gd name="connsiteY993" fmla="*/ 6114 h 10000"/>
                  <a:gd name="connsiteX994" fmla="*/ 7535 w 10000"/>
                  <a:gd name="connsiteY994" fmla="*/ 6088 h 10000"/>
                  <a:gd name="connsiteX995" fmla="*/ 7540 w 10000"/>
                  <a:gd name="connsiteY995" fmla="*/ 6049 h 10000"/>
                  <a:gd name="connsiteX996" fmla="*/ 7546 w 10000"/>
                  <a:gd name="connsiteY996" fmla="*/ 6004 h 10000"/>
                  <a:gd name="connsiteX997" fmla="*/ 7548 w 10000"/>
                  <a:gd name="connsiteY997" fmla="*/ 5965 h 10000"/>
                  <a:gd name="connsiteX998" fmla="*/ 7548 w 10000"/>
                  <a:gd name="connsiteY998" fmla="*/ 5946 h 10000"/>
                  <a:gd name="connsiteX999" fmla="*/ 7548 w 10000"/>
                  <a:gd name="connsiteY999" fmla="*/ 5933 h 10000"/>
                  <a:gd name="connsiteX1000" fmla="*/ 7548 w 10000"/>
                  <a:gd name="connsiteY1000" fmla="*/ 5910 h 10000"/>
                  <a:gd name="connsiteX1001" fmla="*/ 7548 w 10000"/>
                  <a:gd name="connsiteY1001" fmla="*/ 5897 h 10000"/>
                  <a:gd name="connsiteX1002" fmla="*/ 7546 w 10000"/>
                  <a:gd name="connsiteY1002" fmla="*/ 5871 h 10000"/>
                  <a:gd name="connsiteX1003" fmla="*/ 7535 w 10000"/>
                  <a:gd name="connsiteY1003" fmla="*/ 5839 h 10000"/>
                  <a:gd name="connsiteX1004" fmla="*/ 7524 w 10000"/>
                  <a:gd name="connsiteY1004" fmla="*/ 5797 h 10000"/>
                  <a:gd name="connsiteX1005" fmla="*/ 7518 w 10000"/>
                  <a:gd name="connsiteY1005" fmla="*/ 5767 h 10000"/>
                  <a:gd name="connsiteX1006" fmla="*/ 7515 w 10000"/>
                  <a:gd name="connsiteY1006" fmla="*/ 5745 h 10000"/>
                  <a:gd name="connsiteX1007" fmla="*/ 7501 w 10000"/>
                  <a:gd name="connsiteY1007" fmla="*/ 5683 h 10000"/>
                  <a:gd name="connsiteX1008" fmla="*/ 7490 w 10000"/>
                  <a:gd name="connsiteY1008" fmla="*/ 5631 h 10000"/>
                  <a:gd name="connsiteX1009" fmla="*/ 7482 w 10000"/>
                  <a:gd name="connsiteY1009" fmla="*/ 5593 h 10000"/>
                  <a:gd name="connsiteX1010" fmla="*/ 7476 w 10000"/>
                  <a:gd name="connsiteY1010" fmla="*/ 5570 h 10000"/>
                  <a:gd name="connsiteX1011" fmla="*/ 7476 w 10000"/>
                  <a:gd name="connsiteY1011" fmla="*/ 5528 h 10000"/>
                  <a:gd name="connsiteX1012" fmla="*/ 7482 w 10000"/>
                  <a:gd name="connsiteY1012" fmla="*/ 5502 h 10000"/>
                  <a:gd name="connsiteX1013" fmla="*/ 7490 w 10000"/>
                  <a:gd name="connsiteY1013" fmla="*/ 5489 h 10000"/>
                  <a:gd name="connsiteX1014" fmla="*/ 7499 w 10000"/>
                  <a:gd name="connsiteY1014" fmla="*/ 5479 h 10000"/>
                  <a:gd name="connsiteX1015" fmla="*/ 7493 w 10000"/>
                  <a:gd name="connsiteY1015" fmla="*/ 5427 h 10000"/>
                  <a:gd name="connsiteX1016" fmla="*/ 7501 w 10000"/>
                  <a:gd name="connsiteY1016" fmla="*/ 5415 h 10000"/>
                  <a:gd name="connsiteX1017" fmla="*/ 7510 w 10000"/>
                  <a:gd name="connsiteY1017" fmla="*/ 5398 h 10000"/>
                  <a:gd name="connsiteX1018" fmla="*/ 7515 w 10000"/>
                  <a:gd name="connsiteY1018" fmla="*/ 5379 h 10000"/>
                  <a:gd name="connsiteX1019" fmla="*/ 7526 w 10000"/>
                  <a:gd name="connsiteY1019" fmla="*/ 5366 h 10000"/>
                  <a:gd name="connsiteX1020" fmla="*/ 7518 w 10000"/>
                  <a:gd name="connsiteY1020" fmla="*/ 5350 h 10000"/>
                  <a:gd name="connsiteX1021" fmla="*/ 7518 w 10000"/>
                  <a:gd name="connsiteY1021" fmla="*/ 5330 h 10000"/>
                  <a:gd name="connsiteX1022" fmla="*/ 7526 w 10000"/>
                  <a:gd name="connsiteY1022" fmla="*/ 5311 h 10000"/>
                  <a:gd name="connsiteX1023" fmla="*/ 7540 w 10000"/>
                  <a:gd name="connsiteY1023" fmla="*/ 5291 h 10000"/>
                  <a:gd name="connsiteX1024" fmla="*/ 7540 w 10000"/>
                  <a:gd name="connsiteY1024" fmla="*/ 5266 h 10000"/>
                  <a:gd name="connsiteX1025" fmla="*/ 7540 w 10000"/>
                  <a:gd name="connsiteY1025" fmla="*/ 5256 h 10000"/>
                  <a:gd name="connsiteX1026" fmla="*/ 7524 w 10000"/>
                  <a:gd name="connsiteY1026" fmla="*/ 5233 h 10000"/>
                  <a:gd name="connsiteX1027" fmla="*/ 7515 w 10000"/>
                  <a:gd name="connsiteY1027" fmla="*/ 5217 h 10000"/>
                  <a:gd name="connsiteX1028" fmla="*/ 7490 w 10000"/>
                  <a:gd name="connsiteY1028" fmla="*/ 5178 h 10000"/>
                  <a:gd name="connsiteX1029" fmla="*/ 7474 w 10000"/>
                  <a:gd name="connsiteY1029" fmla="*/ 5162 h 10000"/>
                  <a:gd name="connsiteX1030" fmla="*/ 7457 w 10000"/>
                  <a:gd name="connsiteY1030" fmla="*/ 5120 h 10000"/>
                  <a:gd name="connsiteX1031" fmla="*/ 7421 w 10000"/>
                  <a:gd name="connsiteY1031" fmla="*/ 5087 h 10000"/>
                  <a:gd name="connsiteX1032" fmla="*/ 7380 w 10000"/>
                  <a:gd name="connsiteY1032" fmla="*/ 5068 h 10000"/>
                  <a:gd name="connsiteX1033" fmla="*/ 7355 w 10000"/>
                  <a:gd name="connsiteY1033" fmla="*/ 5058 h 10000"/>
                  <a:gd name="connsiteX1034" fmla="*/ 7332 w 10000"/>
                  <a:gd name="connsiteY1034" fmla="*/ 5049 h 10000"/>
                  <a:gd name="connsiteX1035" fmla="*/ 7305 w 10000"/>
                  <a:gd name="connsiteY1035" fmla="*/ 5016 h 10000"/>
                  <a:gd name="connsiteX1036" fmla="*/ 7305 w 10000"/>
                  <a:gd name="connsiteY1036" fmla="*/ 5000 h 10000"/>
                  <a:gd name="connsiteX1037" fmla="*/ 7296 w 10000"/>
                  <a:gd name="connsiteY1037" fmla="*/ 4971 h 10000"/>
                  <a:gd name="connsiteX1038" fmla="*/ 7288 w 10000"/>
                  <a:gd name="connsiteY1038" fmla="*/ 4945 h 10000"/>
                  <a:gd name="connsiteX1039" fmla="*/ 7280 w 10000"/>
                  <a:gd name="connsiteY1039" fmla="*/ 4916 h 10000"/>
                  <a:gd name="connsiteX1040" fmla="*/ 7291 w 10000"/>
                  <a:gd name="connsiteY1040" fmla="*/ 4887 h 10000"/>
                  <a:gd name="connsiteX1041" fmla="*/ 7291 w 10000"/>
                  <a:gd name="connsiteY1041" fmla="*/ 4858 h 10000"/>
                  <a:gd name="connsiteX1042" fmla="*/ 7271 w 10000"/>
                  <a:gd name="connsiteY1042" fmla="*/ 4819 h 10000"/>
                  <a:gd name="connsiteX1043" fmla="*/ 7255 w 10000"/>
                  <a:gd name="connsiteY1043" fmla="*/ 4828 h 10000"/>
                  <a:gd name="connsiteX1044" fmla="*/ 7235 w 10000"/>
                  <a:gd name="connsiteY1044" fmla="*/ 4841 h 10000"/>
                  <a:gd name="connsiteX1045" fmla="*/ 7216 w 10000"/>
                  <a:gd name="connsiteY1045" fmla="*/ 4867 h 10000"/>
                  <a:gd name="connsiteX1046" fmla="*/ 7191 w 10000"/>
                  <a:gd name="connsiteY1046" fmla="*/ 4870 h 10000"/>
                  <a:gd name="connsiteX1047" fmla="*/ 7155 w 10000"/>
                  <a:gd name="connsiteY1047" fmla="*/ 4887 h 10000"/>
                  <a:gd name="connsiteX1048" fmla="*/ 7122 w 10000"/>
                  <a:gd name="connsiteY1048" fmla="*/ 4893 h 10000"/>
                  <a:gd name="connsiteX1049" fmla="*/ 7105 w 10000"/>
                  <a:gd name="connsiteY1049" fmla="*/ 4896 h 10000"/>
                  <a:gd name="connsiteX1050" fmla="*/ 7094 w 10000"/>
                  <a:gd name="connsiteY1050" fmla="*/ 4916 h 10000"/>
                  <a:gd name="connsiteX1051" fmla="*/ 7080 w 10000"/>
                  <a:gd name="connsiteY1051" fmla="*/ 4903 h 10000"/>
                  <a:gd name="connsiteX1052" fmla="*/ 7072 w 10000"/>
                  <a:gd name="connsiteY1052" fmla="*/ 4851 h 10000"/>
                  <a:gd name="connsiteX1053" fmla="*/ 7042 w 10000"/>
                  <a:gd name="connsiteY1053" fmla="*/ 4819 h 10000"/>
                  <a:gd name="connsiteX1054" fmla="*/ 7030 w 10000"/>
                  <a:gd name="connsiteY1054" fmla="*/ 4780 h 10000"/>
                  <a:gd name="connsiteX1055" fmla="*/ 7039 w 10000"/>
                  <a:gd name="connsiteY1055" fmla="*/ 4757 h 10000"/>
                  <a:gd name="connsiteX1056" fmla="*/ 7047 w 10000"/>
                  <a:gd name="connsiteY1056" fmla="*/ 4744 h 10000"/>
                  <a:gd name="connsiteX1057" fmla="*/ 7022 w 10000"/>
                  <a:gd name="connsiteY1057" fmla="*/ 4725 h 10000"/>
                  <a:gd name="connsiteX1058" fmla="*/ 7000 w 10000"/>
                  <a:gd name="connsiteY1058" fmla="*/ 4715 h 10000"/>
                  <a:gd name="connsiteX1059" fmla="*/ 6975 w 10000"/>
                  <a:gd name="connsiteY1059" fmla="*/ 4709 h 10000"/>
                  <a:gd name="connsiteX1060" fmla="*/ 6945 w 10000"/>
                  <a:gd name="connsiteY1060" fmla="*/ 4696 h 10000"/>
                  <a:gd name="connsiteX1061" fmla="*/ 6953 w 10000"/>
                  <a:gd name="connsiteY1061" fmla="*/ 4679 h 10000"/>
                  <a:gd name="connsiteX1062" fmla="*/ 6961 w 10000"/>
                  <a:gd name="connsiteY1062" fmla="*/ 4660 h 10000"/>
                  <a:gd name="connsiteX1063" fmla="*/ 6983 w 10000"/>
                  <a:gd name="connsiteY1063" fmla="*/ 4644 h 10000"/>
                  <a:gd name="connsiteX1064" fmla="*/ 7014 w 10000"/>
                  <a:gd name="connsiteY1064" fmla="*/ 4634 h 10000"/>
                  <a:gd name="connsiteX1065" fmla="*/ 7025 w 10000"/>
                  <a:gd name="connsiteY1065" fmla="*/ 4615 h 10000"/>
                  <a:gd name="connsiteX1066" fmla="*/ 7047 w 10000"/>
                  <a:gd name="connsiteY1066" fmla="*/ 4582 h 10000"/>
                  <a:gd name="connsiteX1067" fmla="*/ 7069 w 10000"/>
                  <a:gd name="connsiteY1067" fmla="*/ 4563 h 10000"/>
                  <a:gd name="connsiteX1068" fmla="*/ 7078 w 10000"/>
                  <a:gd name="connsiteY1068" fmla="*/ 4553 h 10000"/>
                  <a:gd name="connsiteX1069" fmla="*/ 7097 w 10000"/>
                  <a:gd name="connsiteY1069" fmla="*/ 4527 h 10000"/>
                  <a:gd name="connsiteX1070" fmla="*/ 7122 w 10000"/>
                  <a:gd name="connsiteY1070" fmla="*/ 4517 h 10000"/>
                  <a:gd name="connsiteX1071" fmla="*/ 7139 w 10000"/>
                  <a:gd name="connsiteY1071" fmla="*/ 4488 h 10000"/>
                  <a:gd name="connsiteX1072" fmla="*/ 7147 w 10000"/>
                  <a:gd name="connsiteY1072" fmla="*/ 4459 h 10000"/>
                  <a:gd name="connsiteX1073" fmla="*/ 7161 w 10000"/>
                  <a:gd name="connsiteY1073" fmla="*/ 4440 h 10000"/>
                  <a:gd name="connsiteX1074" fmla="*/ 7177 w 10000"/>
                  <a:gd name="connsiteY1074" fmla="*/ 4430 h 10000"/>
                  <a:gd name="connsiteX1075" fmla="*/ 7202 w 10000"/>
                  <a:gd name="connsiteY1075" fmla="*/ 4407 h 10000"/>
                  <a:gd name="connsiteX1076" fmla="*/ 7224 w 10000"/>
                  <a:gd name="connsiteY1076" fmla="*/ 4417 h 10000"/>
                  <a:gd name="connsiteX1077" fmla="*/ 7241 w 10000"/>
                  <a:gd name="connsiteY1077" fmla="*/ 4404 h 10000"/>
                  <a:gd name="connsiteX1078" fmla="*/ 7263 w 10000"/>
                  <a:gd name="connsiteY1078" fmla="*/ 4398 h 10000"/>
                  <a:gd name="connsiteX1079" fmla="*/ 7283 w 10000"/>
                  <a:gd name="connsiteY1079" fmla="*/ 4424 h 10000"/>
                  <a:gd name="connsiteX1080" fmla="*/ 7305 w 10000"/>
                  <a:gd name="connsiteY1080" fmla="*/ 4433 h 10000"/>
                  <a:gd name="connsiteX1081" fmla="*/ 7332 w 10000"/>
                  <a:gd name="connsiteY1081" fmla="*/ 4443 h 10000"/>
                  <a:gd name="connsiteX1082" fmla="*/ 7380 w 10000"/>
                  <a:gd name="connsiteY1082" fmla="*/ 4398 h 10000"/>
                  <a:gd name="connsiteX1083" fmla="*/ 7404 w 10000"/>
                  <a:gd name="connsiteY1083" fmla="*/ 4378 h 10000"/>
                  <a:gd name="connsiteX1084" fmla="*/ 7418 w 10000"/>
                  <a:gd name="connsiteY1084" fmla="*/ 4369 h 10000"/>
                  <a:gd name="connsiteX1085" fmla="*/ 7443 w 10000"/>
                  <a:gd name="connsiteY1085" fmla="*/ 4356 h 10000"/>
                  <a:gd name="connsiteX1086" fmla="*/ 7460 w 10000"/>
                  <a:gd name="connsiteY1086" fmla="*/ 4385 h 10000"/>
                  <a:gd name="connsiteX1087" fmla="*/ 7460 w 10000"/>
                  <a:gd name="connsiteY1087" fmla="*/ 4404 h 10000"/>
                  <a:gd name="connsiteX1088" fmla="*/ 7499 w 10000"/>
                  <a:gd name="connsiteY1088" fmla="*/ 4417 h 10000"/>
                  <a:gd name="connsiteX1089" fmla="*/ 7515 w 10000"/>
                  <a:gd name="connsiteY1089" fmla="*/ 4414 h 10000"/>
                  <a:gd name="connsiteX1090" fmla="*/ 7565 w 10000"/>
                  <a:gd name="connsiteY1090" fmla="*/ 4385 h 10000"/>
                  <a:gd name="connsiteX1091" fmla="*/ 7579 w 10000"/>
                  <a:gd name="connsiteY1091" fmla="*/ 4346 h 10000"/>
                  <a:gd name="connsiteX1092" fmla="*/ 7582 w 10000"/>
                  <a:gd name="connsiteY1092" fmla="*/ 4317 h 10000"/>
                  <a:gd name="connsiteX1093" fmla="*/ 7590 w 10000"/>
                  <a:gd name="connsiteY1093" fmla="*/ 4301 h 10000"/>
                  <a:gd name="connsiteX1094" fmla="*/ 7612 w 10000"/>
                  <a:gd name="connsiteY1094" fmla="*/ 4271 h 10000"/>
                  <a:gd name="connsiteX1095" fmla="*/ 7623 w 10000"/>
                  <a:gd name="connsiteY1095" fmla="*/ 4262 h 10000"/>
                  <a:gd name="connsiteX1096" fmla="*/ 7634 w 10000"/>
                  <a:gd name="connsiteY1096" fmla="*/ 4245 h 10000"/>
                  <a:gd name="connsiteX1097" fmla="*/ 7645 w 10000"/>
                  <a:gd name="connsiteY1097" fmla="*/ 4265 h 10000"/>
                  <a:gd name="connsiteX1098" fmla="*/ 7670 w 10000"/>
                  <a:gd name="connsiteY1098" fmla="*/ 4284 h 10000"/>
                  <a:gd name="connsiteX1099" fmla="*/ 7701 w 10000"/>
                  <a:gd name="connsiteY1099" fmla="*/ 4275 h 10000"/>
                  <a:gd name="connsiteX1100" fmla="*/ 7717 w 10000"/>
                  <a:gd name="connsiteY1100" fmla="*/ 4275 h 10000"/>
                  <a:gd name="connsiteX1101" fmla="*/ 7740 w 10000"/>
                  <a:gd name="connsiteY1101" fmla="*/ 4284 h 10000"/>
                  <a:gd name="connsiteX1102" fmla="*/ 7767 w 10000"/>
                  <a:gd name="connsiteY1102" fmla="*/ 4284 h 10000"/>
                  <a:gd name="connsiteX1103" fmla="*/ 7895 w 10000"/>
                  <a:gd name="connsiteY1103" fmla="*/ 4207 h 10000"/>
                  <a:gd name="connsiteX1104" fmla="*/ 7895 w 10000"/>
                  <a:gd name="connsiteY1104" fmla="*/ 4187 h 10000"/>
                  <a:gd name="connsiteX1105" fmla="*/ 7895 w 10000"/>
                  <a:gd name="connsiteY1105" fmla="*/ 4171 h 10000"/>
                  <a:gd name="connsiteX1106" fmla="*/ 7903 w 10000"/>
                  <a:gd name="connsiteY1106" fmla="*/ 4148 h 10000"/>
                  <a:gd name="connsiteX1107" fmla="*/ 7917 w 10000"/>
                  <a:gd name="connsiteY1107" fmla="*/ 4158 h 10000"/>
                  <a:gd name="connsiteX1108" fmla="*/ 7967 w 10000"/>
                  <a:gd name="connsiteY1108" fmla="*/ 4203 h 10000"/>
                  <a:gd name="connsiteX1109" fmla="*/ 7994 w 10000"/>
                  <a:gd name="connsiteY1109" fmla="*/ 4203 h 10000"/>
                  <a:gd name="connsiteX1110" fmla="*/ 8064 w 10000"/>
                  <a:gd name="connsiteY1110" fmla="*/ 4242 h 10000"/>
                  <a:gd name="connsiteX1111" fmla="*/ 8083 w 10000"/>
                  <a:gd name="connsiteY1111" fmla="*/ 4245 h 10000"/>
                  <a:gd name="connsiteX1112" fmla="*/ 8105 w 10000"/>
                  <a:gd name="connsiteY1112" fmla="*/ 4226 h 10000"/>
                  <a:gd name="connsiteX1113" fmla="*/ 8136 w 10000"/>
                  <a:gd name="connsiteY1113" fmla="*/ 4187 h 10000"/>
                  <a:gd name="connsiteX1114" fmla="*/ 8161 w 10000"/>
                  <a:gd name="connsiteY1114" fmla="*/ 4168 h 10000"/>
                  <a:gd name="connsiteX1115" fmla="*/ 8172 w 10000"/>
                  <a:gd name="connsiteY1115" fmla="*/ 4161 h 10000"/>
                  <a:gd name="connsiteX1116" fmla="*/ 8208 w 10000"/>
                  <a:gd name="connsiteY1116" fmla="*/ 4168 h 10000"/>
                  <a:gd name="connsiteX1117" fmla="*/ 8235 w 10000"/>
                  <a:gd name="connsiteY1117" fmla="*/ 4168 h 10000"/>
                  <a:gd name="connsiteX1118" fmla="*/ 8258 w 10000"/>
                  <a:gd name="connsiteY1118" fmla="*/ 4152 h 10000"/>
                  <a:gd name="connsiteX1119" fmla="*/ 8283 w 10000"/>
                  <a:gd name="connsiteY1119" fmla="*/ 4152 h 10000"/>
                  <a:gd name="connsiteX1120" fmla="*/ 8299 w 10000"/>
                  <a:gd name="connsiteY1120" fmla="*/ 4132 h 10000"/>
                  <a:gd name="connsiteX1121" fmla="*/ 8316 w 10000"/>
                  <a:gd name="connsiteY1121" fmla="*/ 4113 h 10000"/>
                  <a:gd name="connsiteX1122" fmla="*/ 8330 w 10000"/>
                  <a:gd name="connsiteY1122" fmla="*/ 4084 h 10000"/>
                  <a:gd name="connsiteX1123" fmla="*/ 8341 w 10000"/>
                  <a:gd name="connsiteY1123" fmla="*/ 4058 h 10000"/>
                  <a:gd name="connsiteX1124" fmla="*/ 8349 w 10000"/>
                  <a:gd name="connsiteY1124" fmla="*/ 4064 h 10000"/>
                  <a:gd name="connsiteX1125" fmla="*/ 8366 w 10000"/>
                  <a:gd name="connsiteY1125" fmla="*/ 4067 h 10000"/>
                  <a:gd name="connsiteX1126" fmla="*/ 8374 w 10000"/>
                  <a:gd name="connsiteY1126" fmla="*/ 4084 h 10000"/>
                  <a:gd name="connsiteX1127" fmla="*/ 8402 w 10000"/>
                  <a:gd name="connsiteY1127" fmla="*/ 4054 h 10000"/>
                  <a:gd name="connsiteX1128" fmla="*/ 8427 w 10000"/>
                  <a:gd name="connsiteY1128" fmla="*/ 4028 h 10000"/>
                  <a:gd name="connsiteX1129" fmla="*/ 8438 w 10000"/>
                  <a:gd name="connsiteY1129" fmla="*/ 4025 h 10000"/>
                  <a:gd name="connsiteX1130" fmla="*/ 8468 w 10000"/>
                  <a:gd name="connsiteY1130" fmla="*/ 4006 h 10000"/>
                  <a:gd name="connsiteX1131" fmla="*/ 8485 w 10000"/>
                  <a:gd name="connsiteY1131" fmla="*/ 3999 h 10000"/>
                  <a:gd name="connsiteX1132" fmla="*/ 8493 w 10000"/>
                  <a:gd name="connsiteY1132" fmla="*/ 4025 h 10000"/>
                  <a:gd name="connsiteX1133" fmla="*/ 8515 w 10000"/>
                  <a:gd name="connsiteY1133" fmla="*/ 4028 h 10000"/>
                  <a:gd name="connsiteX1134" fmla="*/ 8543 w 10000"/>
                  <a:gd name="connsiteY1134" fmla="*/ 4009 h 10000"/>
                  <a:gd name="connsiteX1135" fmla="*/ 8551 w 10000"/>
                  <a:gd name="connsiteY1135" fmla="*/ 3990 h 10000"/>
                  <a:gd name="connsiteX1136" fmla="*/ 8582 w 10000"/>
                  <a:gd name="connsiteY1136" fmla="*/ 3977 h 10000"/>
                  <a:gd name="connsiteX1137" fmla="*/ 8596 w 10000"/>
                  <a:gd name="connsiteY1137" fmla="*/ 3977 h 10000"/>
                  <a:gd name="connsiteX1138" fmla="*/ 8607 w 10000"/>
                  <a:gd name="connsiteY1138" fmla="*/ 3980 h 10000"/>
                  <a:gd name="connsiteX1139" fmla="*/ 8645 w 10000"/>
                  <a:gd name="connsiteY1139" fmla="*/ 3970 h 10000"/>
                  <a:gd name="connsiteX1140" fmla="*/ 8654 w 10000"/>
                  <a:gd name="connsiteY1140" fmla="*/ 3951 h 10000"/>
                  <a:gd name="connsiteX1141" fmla="*/ 8670 w 10000"/>
                  <a:gd name="connsiteY1141" fmla="*/ 3935 h 10000"/>
                  <a:gd name="connsiteX1142" fmla="*/ 8695 w 10000"/>
                  <a:gd name="connsiteY1142" fmla="*/ 3935 h 10000"/>
                  <a:gd name="connsiteX1143" fmla="*/ 8704 w 10000"/>
                  <a:gd name="connsiteY1143" fmla="*/ 3951 h 10000"/>
                  <a:gd name="connsiteX1144" fmla="*/ 8717 w 10000"/>
                  <a:gd name="connsiteY1144" fmla="*/ 3964 h 10000"/>
                  <a:gd name="connsiteX1145" fmla="*/ 8751 w 10000"/>
                  <a:gd name="connsiteY1145" fmla="*/ 3951 h 10000"/>
                  <a:gd name="connsiteX1146" fmla="*/ 8776 w 10000"/>
                  <a:gd name="connsiteY1146" fmla="*/ 3935 h 10000"/>
                  <a:gd name="connsiteX1147" fmla="*/ 8798 w 10000"/>
                  <a:gd name="connsiteY1147" fmla="*/ 3925 h 10000"/>
                  <a:gd name="connsiteX1148" fmla="*/ 8806 w 10000"/>
                  <a:gd name="connsiteY1148" fmla="*/ 3892 h 10000"/>
                  <a:gd name="connsiteX1149" fmla="*/ 8814 w 10000"/>
                  <a:gd name="connsiteY1149" fmla="*/ 3876 h 10000"/>
                  <a:gd name="connsiteX1150" fmla="*/ 8839 w 10000"/>
                  <a:gd name="connsiteY1150" fmla="*/ 3873 h 10000"/>
                  <a:gd name="connsiteX1151" fmla="*/ 8842 w 10000"/>
                  <a:gd name="connsiteY1151" fmla="*/ 3876 h 10000"/>
                  <a:gd name="connsiteX1152" fmla="*/ 8856 w 10000"/>
                  <a:gd name="connsiteY1152" fmla="*/ 3863 h 10000"/>
                  <a:gd name="connsiteX1153" fmla="*/ 8856 w 10000"/>
                  <a:gd name="connsiteY1153" fmla="*/ 3841 h 10000"/>
                  <a:gd name="connsiteX1154" fmla="*/ 8870 w 10000"/>
                  <a:gd name="connsiteY1154" fmla="*/ 3821 h 10000"/>
                  <a:gd name="connsiteX1155" fmla="*/ 8903 w 10000"/>
                  <a:gd name="connsiteY1155" fmla="*/ 3802 h 10000"/>
                  <a:gd name="connsiteX1156" fmla="*/ 8914 w 10000"/>
                  <a:gd name="connsiteY1156" fmla="*/ 3782 h 10000"/>
                  <a:gd name="connsiteX1157" fmla="*/ 8939 w 10000"/>
                  <a:gd name="connsiteY1157" fmla="*/ 3782 h 10000"/>
                  <a:gd name="connsiteX1158" fmla="*/ 8961 w 10000"/>
                  <a:gd name="connsiteY1158" fmla="*/ 3779 h 10000"/>
                  <a:gd name="connsiteX1159" fmla="*/ 8983 w 10000"/>
                  <a:gd name="connsiteY1159" fmla="*/ 3760 h 10000"/>
                  <a:gd name="connsiteX1160" fmla="*/ 9003 w 10000"/>
                  <a:gd name="connsiteY1160" fmla="*/ 3763 h 10000"/>
                  <a:gd name="connsiteX1161" fmla="*/ 9019 w 10000"/>
                  <a:gd name="connsiteY1161" fmla="*/ 3779 h 10000"/>
                  <a:gd name="connsiteX1162" fmla="*/ 9050 w 10000"/>
                  <a:gd name="connsiteY1162" fmla="*/ 3812 h 10000"/>
                  <a:gd name="connsiteX1163" fmla="*/ 9080 w 10000"/>
                  <a:gd name="connsiteY1163" fmla="*/ 3831 h 10000"/>
                  <a:gd name="connsiteX1164" fmla="*/ 9097 w 10000"/>
                  <a:gd name="connsiteY1164" fmla="*/ 3867 h 10000"/>
                  <a:gd name="connsiteX1165" fmla="*/ 9114 w 10000"/>
                  <a:gd name="connsiteY1165" fmla="*/ 3902 h 10000"/>
                  <a:gd name="connsiteX1166" fmla="*/ 9122 w 10000"/>
                  <a:gd name="connsiteY1166" fmla="*/ 3935 h 10000"/>
                  <a:gd name="connsiteX1167" fmla="*/ 9125 w 10000"/>
                  <a:gd name="connsiteY1167" fmla="*/ 3964 h 10000"/>
                  <a:gd name="connsiteX1168" fmla="*/ 9130 w 10000"/>
                  <a:gd name="connsiteY1168" fmla="*/ 3999 h 10000"/>
                  <a:gd name="connsiteX1169" fmla="*/ 9130 w 10000"/>
                  <a:gd name="connsiteY1169" fmla="*/ 4054 h 10000"/>
                  <a:gd name="connsiteX1170" fmla="*/ 9155 w 10000"/>
                  <a:gd name="connsiteY1170" fmla="*/ 4093 h 10000"/>
                  <a:gd name="connsiteX1171" fmla="*/ 9169 w 10000"/>
                  <a:gd name="connsiteY1171" fmla="*/ 4090 h 10000"/>
                  <a:gd name="connsiteX1172" fmla="*/ 9211 w 10000"/>
                  <a:gd name="connsiteY1172" fmla="*/ 4077 h 10000"/>
                  <a:gd name="connsiteX1173" fmla="*/ 9244 w 10000"/>
                  <a:gd name="connsiteY1173" fmla="*/ 4077 h 10000"/>
                  <a:gd name="connsiteX1174" fmla="*/ 9252 w 10000"/>
                  <a:gd name="connsiteY1174" fmla="*/ 4103 h 10000"/>
                  <a:gd name="connsiteX1175" fmla="*/ 9258 w 10000"/>
                  <a:gd name="connsiteY1175" fmla="*/ 4148 h 10000"/>
                  <a:gd name="connsiteX1176" fmla="*/ 9269 w 10000"/>
                  <a:gd name="connsiteY1176" fmla="*/ 4158 h 10000"/>
                  <a:gd name="connsiteX1177" fmla="*/ 9294 w 10000"/>
                  <a:gd name="connsiteY1177" fmla="*/ 4158 h 10000"/>
                  <a:gd name="connsiteX1178" fmla="*/ 9319 w 10000"/>
                  <a:gd name="connsiteY1178" fmla="*/ 4168 h 10000"/>
                  <a:gd name="connsiteX1179" fmla="*/ 9346 w 10000"/>
                  <a:gd name="connsiteY1179" fmla="*/ 4190 h 10000"/>
                  <a:gd name="connsiteX1180" fmla="*/ 9357 w 10000"/>
                  <a:gd name="connsiteY1180" fmla="*/ 4168 h 10000"/>
                  <a:gd name="connsiteX1181" fmla="*/ 9371 w 10000"/>
                  <a:gd name="connsiteY1181" fmla="*/ 4132 h 10000"/>
                  <a:gd name="connsiteX1182" fmla="*/ 9391 w 10000"/>
                  <a:gd name="connsiteY1182" fmla="*/ 4113 h 10000"/>
                  <a:gd name="connsiteX1183" fmla="*/ 9407 w 10000"/>
                  <a:gd name="connsiteY1183" fmla="*/ 4103 h 10000"/>
                  <a:gd name="connsiteX1184" fmla="*/ 9435 w 10000"/>
                  <a:gd name="connsiteY1184" fmla="*/ 4100 h 10000"/>
                  <a:gd name="connsiteX1185" fmla="*/ 9460 w 10000"/>
                  <a:gd name="connsiteY1185" fmla="*/ 4084 h 10000"/>
                  <a:gd name="connsiteX1186" fmla="*/ 9485 w 10000"/>
                  <a:gd name="connsiteY1186" fmla="*/ 4067 h 10000"/>
                  <a:gd name="connsiteX1187" fmla="*/ 9496 w 10000"/>
                  <a:gd name="connsiteY1187" fmla="*/ 4054 h 10000"/>
                  <a:gd name="connsiteX1188" fmla="*/ 9526 w 10000"/>
                  <a:gd name="connsiteY1188" fmla="*/ 4048 h 10000"/>
                  <a:gd name="connsiteX1189" fmla="*/ 9557 w 10000"/>
                  <a:gd name="connsiteY1189" fmla="*/ 4038 h 10000"/>
                  <a:gd name="connsiteX1190" fmla="*/ 9584 w 10000"/>
                  <a:gd name="connsiteY1190" fmla="*/ 4019 h 10000"/>
                  <a:gd name="connsiteX1191" fmla="*/ 9623 w 10000"/>
                  <a:gd name="connsiteY1191" fmla="*/ 4016 h 10000"/>
                  <a:gd name="connsiteX1192" fmla="*/ 9648 w 10000"/>
                  <a:gd name="connsiteY1192" fmla="*/ 4009 h 10000"/>
                  <a:gd name="connsiteX1193" fmla="*/ 9673 w 10000"/>
                  <a:gd name="connsiteY1193" fmla="*/ 4019 h 10000"/>
                  <a:gd name="connsiteX1194" fmla="*/ 9712 w 10000"/>
                  <a:gd name="connsiteY1194" fmla="*/ 4038 h 10000"/>
                  <a:gd name="connsiteX1195" fmla="*/ 9742 w 10000"/>
                  <a:gd name="connsiteY1195" fmla="*/ 4074 h 10000"/>
                  <a:gd name="connsiteX1196" fmla="*/ 9776 w 10000"/>
                  <a:gd name="connsiteY1196" fmla="*/ 4093 h 10000"/>
                  <a:gd name="connsiteX1197" fmla="*/ 9814 w 10000"/>
                  <a:gd name="connsiteY1197" fmla="*/ 4109 h 10000"/>
                  <a:gd name="connsiteX1198" fmla="*/ 9859 w 10000"/>
                  <a:gd name="connsiteY1198" fmla="*/ 4119 h 10000"/>
                  <a:gd name="connsiteX1199" fmla="*/ 9898 w 10000"/>
                  <a:gd name="connsiteY1199" fmla="*/ 4122 h 10000"/>
                  <a:gd name="connsiteX1200" fmla="*/ 9931 w 10000"/>
                  <a:gd name="connsiteY1200" fmla="*/ 4109 h 10000"/>
                  <a:gd name="connsiteX1201" fmla="*/ 9956 w 10000"/>
                  <a:gd name="connsiteY1201" fmla="*/ 4100 h 10000"/>
                  <a:gd name="connsiteX1202" fmla="*/ 9981 w 10000"/>
                  <a:gd name="connsiteY1202" fmla="*/ 4067 h 10000"/>
                  <a:gd name="connsiteX1203" fmla="*/ 9994 w 10000"/>
                  <a:gd name="connsiteY1203" fmla="*/ 4035 h 10000"/>
                  <a:gd name="connsiteX1204" fmla="*/ 10000 w 10000"/>
                  <a:gd name="connsiteY1204" fmla="*/ 3996 h 10000"/>
                  <a:gd name="connsiteX1205" fmla="*/ 9994 w 10000"/>
                  <a:gd name="connsiteY1205" fmla="*/ 3941 h 10000"/>
                  <a:gd name="connsiteX1206" fmla="*/ 9986 w 10000"/>
                  <a:gd name="connsiteY1206" fmla="*/ 3905 h 10000"/>
                  <a:gd name="connsiteX1207" fmla="*/ 9981 w 10000"/>
                  <a:gd name="connsiteY1207" fmla="*/ 3857 h 10000"/>
                  <a:gd name="connsiteX1208" fmla="*/ 9989 w 10000"/>
                  <a:gd name="connsiteY1208" fmla="*/ 3837 h 10000"/>
                  <a:gd name="connsiteX1209" fmla="*/ 9989 w 10000"/>
                  <a:gd name="connsiteY1209" fmla="*/ 3812 h 10000"/>
                  <a:gd name="connsiteX1210" fmla="*/ 9981 w 10000"/>
                  <a:gd name="connsiteY1210" fmla="*/ 3792 h 10000"/>
                  <a:gd name="connsiteX1211" fmla="*/ 9970 w 10000"/>
                  <a:gd name="connsiteY1211" fmla="*/ 3763 h 10000"/>
                  <a:gd name="connsiteX1212" fmla="*/ 9945 w 10000"/>
                  <a:gd name="connsiteY1212" fmla="*/ 3705 h 10000"/>
                  <a:gd name="connsiteX1213" fmla="*/ 9931 w 10000"/>
                  <a:gd name="connsiteY1213" fmla="*/ 3659 h 10000"/>
                  <a:gd name="connsiteX1214" fmla="*/ 9903 w 10000"/>
                  <a:gd name="connsiteY1214" fmla="*/ 3640 h 10000"/>
                  <a:gd name="connsiteX1215" fmla="*/ 9881 w 10000"/>
                  <a:gd name="connsiteY1215" fmla="*/ 3620 h 10000"/>
                  <a:gd name="connsiteX1216" fmla="*/ 9856 w 10000"/>
                  <a:gd name="connsiteY1216" fmla="*/ 3595 h 10000"/>
                  <a:gd name="connsiteX1217" fmla="*/ 9817 w 10000"/>
                  <a:gd name="connsiteY1217" fmla="*/ 3562 h 10000"/>
                  <a:gd name="connsiteX1218" fmla="*/ 9795 w 10000"/>
                  <a:gd name="connsiteY1218" fmla="*/ 3546 h 10000"/>
                  <a:gd name="connsiteX1219" fmla="*/ 9778 w 10000"/>
                  <a:gd name="connsiteY1219" fmla="*/ 3527 h 10000"/>
                  <a:gd name="connsiteX1220" fmla="*/ 9745 w 10000"/>
                  <a:gd name="connsiteY1220" fmla="*/ 3501 h 10000"/>
                  <a:gd name="connsiteX1221" fmla="*/ 9726 w 10000"/>
                  <a:gd name="connsiteY1221" fmla="*/ 3488 h 10000"/>
                  <a:gd name="connsiteX1222" fmla="*/ 9704 w 10000"/>
                  <a:gd name="connsiteY1222" fmla="*/ 3472 h 10000"/>
                  <a:gd name="connsiteX1223" fmla="*/ 9695 w 10000"/>
                  <a:gd name="connsiteY1223" fmla="*/ 3468 h 10000"/>
                  <a:gd name="connsiteX1224" fmla="*/ 9690 w 10000"/>
                  <a:gd name="connsiteY1224" fmla="*/ 3459 h 10000"/>
                  <a:gd name="connsiteX1225" fmla="*/ 9673 w 10000"/>
                  <a:gd name="connsiteY1225" fmla="*/ 3449 h 10000"/>
                  <a:gd name="connsiteX1226" fmla="*/ 9665 w 10000"/>
                  <a:gd name="connsiteY1226" fmla="*/ 3442 h 10000"/>
                  <a:gd name="connsiteX1227" fmla="*/ 9654 w 10000"/>
                  <a:gd name="connsiteY1227" fmla="*/ 3449 h 10000"/>
                  <a:gd name="connsiteX1228" fmla="*/ 9521 w 10000"/>
                  <a:gd name="connsiteY1228" fmla="*/ 3394 h 10000"/>
                  <a:gd name="connsiteX1229" fmla="*/ 9510 w 10000"/>
                  <a:gd name="connsiteY1229" fmla="*/ 3368 h 10000"/>
                  <a:gd name="connsiteX1230" fmla="*/ 9496 w 10000"/>
                  <a:gd name="connsiteY1230" fmla="*/ 3287 h 10000"/>
                  <a:gd name="connsiteX1231" fmla="*/ 9488 w 10000"/>
                  <a:gd name="connsiteY1231" fmla="*/ 3216 h 10000"/>
                  <a:gd name="connsiteX1232" fmla="*/ 9493 w 10000"/>
                  <a:gd name="connsiteY1232" fmla="*/ 3174 h 10000"/>
                  <a:gd name="connsiteX1233" fmla="*/ 9501 w 10000"/>
                  <a:gd name="connsiteY1233" fmla="*/ 3128 h 10000"/>
                  <a:gd name="connsiteX1234" fmla="*/ 9488 w 10000"/>
                  <a:gd name="connsiteY1234" fmla="*/ 3025 h 10000"/>
                  <a:gd name="connsiteX1235" fmla="*/ 9446 w 10000"/>
                  <a:gd name="connsiteY1235" fmla="*/ 2931 h 10000"/>
                  <a:gd name="connsiteX1236" fmla="*/ 9382 w 10000"/>
                  <a:gd name="connsiteY1236" fmla="*/ 2837 h 10000"/>
                  <a:gd name="connsiteX1237" fmla="*/ 9316 w 10000"/>
                  <a:gd name="connsiteY1237" fmla="*/ 2753 h 10000"/>
                  <a:gd name="connsiteX1238" fmla="*/ 9294 w 10000"/>
                  <a:gd name="connsiteY1238" fmla="*/ 2655 h 10000"/>
                  <a:gd name="connsiteX1239" fmla="*/ 9213 w 10000"/>
                  <a:gd name="connsiteY1239" fmla="*/ 2328 h 10000"/>
                  <a:gd name="connsiteX1240" fmla="*/ 9172 w 10000"/>
                  <a:gd name="connsiteY1240" fmla="*/ 2286 h 10000"/>
                  <a:gd name="connsiteX1241" fmla="*/ 9019 w 10000"/>
                  <a:gd name="connsiteY1241" fmla="*/ 2082 h 10000"/>
                  <a:gd name="connsiteX1242" fmla="*/ 8906 w 10000"/>
                  <a:gd name="connsiteY1242" fmla="*/ 1946 h 10000"/>
                  <a:gd name="connsiteX1243" fmla="*/ 8801 w 10000"/>
                  <a:gd name="connsiteY1243" fmla="*/ 1778 h 10000"/>
                  <a:gd name="connsiteX1244" fmla="*/ 8806 w 10000"/>
                  <a:gd name="connsiteY1244" fmla="*/ 1713 h 10000"/>
                  <a:gd name="connsiteX1245" fmla="*/ 8809 w 10000"/>
                  <a:gd name="connsiteY1245" fmla="*/ 1703 h 10000"/>
                  <a:gd name="connsiteX1246" fmla="*/ 8817 w 10000"/>
                  <a:gd name="connsiteY1246" fmla="*/ 1713 h 10000"/>
                  <a:gd name="connsiteX1247" fmla="*/ 8834 w 10000"/>
                  <a:gd name="connsiteY1247" fmla="*/ 1729 h 10000"/>
                  <a:gd name="connsiteX1248" fmla="*/ 8839 w 10000"/>
                  <a:gd name="connsiteY1248" fmla="*/ 1729 h 10000"/>
                  <a:gd name="connsiteX1249" fmla="*/ 8848 w 10000"/>
                  <a:gd name="connsiteY1249" fmla="*/ 1723 h 10000"/>
                  <a:gd name="connsiteX1250" fmla="*/ 8850 w 10000"/>
                  <a:gd name="connsiteY1250" fmla="*/ 1703 h 10000"/>
                  <a:gd name="connsiteX1251" fmla="*/ 8850 w 10000"/>
                  <a:gd name="connsiteY1251" fmla="*/ 1684 h 10000"/>
                  <a:gd name="connsiteX1252" fmla="*/ 8850 w 10000"/>
                  <a:gd name="connsiteY1252" fmla="*/ 1648 h 10000"/>
                  <a:gd name="connsiteX1253" fmla="*/ 8881 w 10000"/>
                  <a:gd name="connsiteY1253" fmla="*/ 1571 h 10000"/>
                  <a:gd name="connsiteX1254" fmla="*/ 8895 w 10000"/>
                  <a:gd name="connsiteY1254" fmla="*/ 1541 h 10000"/>
                  <a:gd name="connsiteX1255" fmla="*/ 8895 w 10000"/>
                  <a:gd name="connsiteY1255" fmla="*/ 1525 h 10000"/>
                  <a:gd name="connsiteX1256" fmla="*/ 8881 w 10000"/>
                  <a:gd name="connsiteY1256" fmla="*/ 1516 h 10000"/>
                  <a:gd name="connsiteX1257" fmla="*/ 8864 w 10000"/>
                  <a:gd name="connsiteY1257" fmla="*/ 1522 h 10000"/>
                  <a:gd name="connsiteX1258" fmla="*/ 8850 w 10000"/>
                  <a:gd name="connsiteY1258" fmla="*/ 1535 h 10000"/>
                  <a:gd name="connsiteX1259" fmla="*/ 8834 w 10000"/>
                  <a:gd name="connsiteY1259" fmla="*/ 1571 h 10000"/>
                  <a:gd name="connsiteX1260" fmla="*/ 8825 w 10000"/>
                  <a:gd name="connsiteY1260" fmla="*/ 1587 h 10000"/>
                  <a:gd name="connsiteX1261" fmla="*/ 8776 w 10000"/>
                  <a:gd name="connsiteY1261" fmla="*/ 1571 h 10000"/>
                  <a:gd name="connsiteX1262" fmla="*/ 8745 w 10000"/>
                  <a:gd name="connsiteY1262" fmla="*/ 1580 h 10000"/>
                  <a:gd name="connsiteX1263" fmla="*/ 8720 w 10000"/>
                  <a:gd name="connsiteY1263" fmla="*/ 1587 h 10000"/>
                  <a:gd name="connsiteX1264" fmla="*/ 8709 w 10000"/>
                  <a:gd name="connsiteY1264" fmla="*/ 1609 h 10000"/>
                  <a:gd name="connsiteX1265" fmla="*/ 8693 w 10000"/>
                  <a:gd name="connsiteY1265" fmla="*/ 1616 h 10000"/>
                  <a:gd name="connsiteX1266" fmla="*/ 8684 w 10000"/>
                  <a:gd name="connsiteY1266" fmla="*/ 1639 h 10000"/>
                  <a:gd name="connsiteX1267" fmla="*/ 8684 w 10000"/>
                  <a:gd name="connsiteY1267" fmla="*/ 1658 h 10000"/>
                  <a:gd name="connsiteX1268" fmla="*/ 8665 w 10000"/>
                  <a:gd name="connsiteY1268" fmla="*/ 1655 h 10000"/>
                  <a:gd name="connsiteX1269" fmla="*/ 8665 w 10000"/>
                  <a:gd name="connsiteY1269" fmla="*/ 1645 h 10000"/>
                  <a:gd name="connsiteX1270" fmla="*/ 8665 w 10000"/>
                  <a:gd name="connsiteY1270" fmla="*/ 1626 h 10000"/>
                  <a:gd name="connsiteX1271" fmla="*/ 8676 w 10000"/>
                  <a:gd name="connsiteY1271" fmla="*/ 1609 h 10000"/>
                  <a:gd name="connsiteX1272" fmla="*/ 8679 w 10000"/>
                  <a:gd name="connsiteY1272" fmla="*/ 1597 h 10000"/>
                  <a:gd name="connsiteX1273" fmla="*/ 8687 w 10000"/>
                  <a:gd name="connsiteY1273" fmla="*/ 1577 h 10000"/>
                  <a:gd name="connsiteX1274" fmla="*/ 8695 w 10000"/>
                  <a:gd name="connsiteY1274" fmla="*/ 1554 h 10000"/>
                  <a:gd name="connsiteX1275" fmla="*/ 8709 w 10000"/>
                  <a:gd name="connsiteY1275" fmla="*/ 1532 h 10000"/>
                  <a:gd name="connsiteX1276" fmla="*/ 8704 w 10000"/>
                  <a:gd name="connsiteY1276" fmla="*/ 1512 h 10000"/>
                  <a:gd name="connsiteX1277" fmla="*/ 8695 w 10000"/>
                  <a:gd name="connsiteY1277" fmla="*/ 1503 h 10000"/>
                  <a:gd name="connsiteX1278" fmla="*/ 8684 w 10000"/>
                  <a:gd name="connsiteY1278" fmla="*/ 1503 h 10000"/>
                  <a:gd name="connsiteX1279" fmla="*/ 8670 w 10000"/>
                  <a:gd name="connsiteY1279" fmla="*/ 1525 h 10000"/>
                  <a:gd name="connsiteX1280" fmla="*/ 8665 w 10000"/>
                  <a:gd name="connsiteY1280" fmla="*/ 1545 h 10000"/>
                  <a:gd name="connsiteX1281" fmla="*/ 8654 w 10000"/>
                  <a:gd name="connsiteY1281" fmla="*/ 1567 h 10000"/>
                  <a:gd name="connsiteX1282" fmla="*/ 8648 w 10000"/>
                  <a:gd name="connsiteY1282" fmla="*/ 1587 h 10000"/>
                  <a:gd name="connsiteX1283" fmla="*/ 8640 w 10000"/>
                  <a:gd name="connsiteY1283" fmla="*/ 1629 h 10000"/>
                  <a:gd name="connsiteX1284" fmla="*/ 8620 w 10000"/>
                  <a:gd name="connsiteY1284" fmla="*/ 1635 h 10000"/>
                  <a:gd name="connsiteX1285" fmla="*/ 8612 w 10000"/>
                  <a:gd name="connsiteY1285" fmla="*/ 1635 h 10000"/>
                  <a:gd name="connsiteX1286" fmla="*/ 8604 w 10000"/>
                  <a:gd name="connsiteY1286" fmla="*/ 1626 h 10000"/>
                  <a:gd name="connsiteX1287" fmla="*/ 8596 w 10000"/>
                  <a:gd name="connsiteY1287" fmla="*/ 1616 h 10000"/>
                  <a:gd name="connsiteX1288" fmla="*/ 8596 w 10000"/>
                  <a:gd name="connsiteY1288" fmla="*/ 1580 h 10000"/>
                  <a:gd name="connsiteX1289" fmla="*/ 8587 w 10000"/>
                  <a:gd name="connsiteY1289" fmla="*/ 1545 h 10000"/>
                  <a:gd name="connsiteX1290" fmla="*/ 8565 w 10000"/>
                  <a:gd name="connsiteY1290" fmla="*/ 1516 h 10000"/>
                  <a:gd name="connsiteX1291" fmla="*/ 8543 w 10000"/>
                  <a:gd name="connsiteY1291" fmla="*/ 1512 h 10000"/>
                  <a:gd name="connsiteX1292" fmla="*/ 8518 w 10000"/>
                  <a:gd name="connsiteY1292" fmla="*/ 1532 h 10000"/>
                  <a:gd name="connsiteX1293" fmla="*/ 8476 w 10000"/>
                  <a:gd name="connsiteY1293" fmla="*/ 1567 h 10000"/>
                  <a:gd name="connsiteX1294" fmla="*/ 8454 w 10000"/>
                  <a:gd name="connsiteY1294" fmla="*/ 1551 h 10000"/>
                  <a:gd name="connsiteX1295" fmla="*/ 8402 w 10000"/>
                  <a:gd name="connsiteY1295" fmla="*/ 1493 h 10000"/>
                  <a:gd name="connsiteX1296" fmla="*/ 8371 w 10000"/>
                  <a:gd name="connsiteY1296" fmla="*/ 1428 h 10000"/>
                  <a:gd name="connsiteX1297" fmla="*/ 8072 w 10000"/>
                  <a:gd name="connsiteY1297" fmla="*/ 1422 h 10000"/>
                  <a:gd name="connsiteX1298" fmla="*/ 7823 w 10000"/>
                  <a:gd name="connsiteY1298" fmla="*/ 1279 h 10000"/>
                  <a:gd name="connsiteX1299" fmla="*/ 7587 w 10000"/>
                  <a:gd name="connsiteY1299" fmla="*/ 1133 h 10000"/>
                  <a:gd name="connsiteX1300" fmla="*/ 7526 w 10000"/>
                  <a:gd name="connsiteY1300" fmla="*/ 1098 h 10000"/>
                  <a:gd name="connsiteX1301" fmla="*/ 7346 w 10000"/>
                  <a:gd name="connsiteY1301" fmla="*/ 991 h 10000"/>
                  <a:gd name="connsiteX1302" fmla="*/ 7321 w 10000"/>
                  <a:gd name="connsiteY1302" fmla="*/ 959 h 10000"/>
                  <a:gd name="connsiteX1303" fmla="*/ 7307 w 10000"/>
                  <a:gd name="connsiteY1303" fmla="*/ 871 h 10000"/>
                  <a:gd name="connsiteX1304" fmla="*/ 7224 w 10000"/>
                  <a:gd name="connsiteY1304" fmla="*/ 816 h 10000"/>
                  <a:gd name="connsiteX1305" fmla="*/ 7147 w 10000"/>
                  <a:gd name="connsiteY1305" fmla="*/ 787 h 10000"/>
                  <a:gd name="connsiteX1306" fmla="*/ 7080 w 10000"/>
                  <a:gd name="connsiteY1306" fmla="*/ 742 h 10000"/>
                  <a:gd name="connsiteX1307" fmla="*/ 7069 w 10000"/>
                  <a:gd name="connsiteY1307" fmla="*/ 767 h 10000"/>
                  <a:gd name="connsiteX1308" fmla="*/ 7033 w 10000"/>
                  <a:gd name="connsiteY1308" fmla="*/ 787 h 10000"/>
                  <a:gd name="connsiteX1309" fmla="*/ 6820 w 10000"/>
                  <a:gd name="connsiteY1309" fmla="*/ 878 h 10000"/>
                  <a:gd name="connsiteX1310" fmla="*/ 6726 w 10000"/>
                  <a:gd name="connsiteY1310" fmla="*/ 897 h 10000"/>
                  <a:gd name="connsiteX1311" fmla="*/ 6626 w 10000"/>
                  <a:gd name="connsiteY1311" fmla="*/ 955 h 10000"/>
                  <a:gd name="connsiteX1312" fmla="*/ 6582 w 10000"/>
                  <a:gd name="connsiteY1312" fmla="*/ 946 h 10000"/>
                  <a:gd name="connsiteX1313" fmla="*/ 6571 w 10000"/>
                  <a:gd name="connsiteY1313" fmla="*/ 955 h 10000"/>
                  <a:gd name="connsiteX1314" fmla="*/ 6507 w 10000"/>
                  <a:gd name="connsiteY1314" fmla="*/ 975 h 10000"/>
                  <a:gd name="connsiteX1315" fmla="*/ 6485 w 10000"/>
                  <a:gd name="connsiteY1315" fmla="*/ 975 h 10000"/>
                  <a:gd name="connsiteX1316" fmla="*/ 6476 w 10000"/>
                  <a:gd name="connsiteY1316" fmla="*/ 965 h 10000"/>
                  <a:gd name="connsiteX1317" fmla="*/ 6474 w 10000"/>
                  <a:gd name="connsiteY1317" fmla="*/ 936 h 10000"/>
                  <a:gd name="connsiteX1318" fmla="*/ 6452 w 10000"/>
                  <a:gd name="connsiteY1318" fmla="*/ 887 h 10000"/>
                  <a:gd name="connsiteX1319" fmla="*/ 6352 w 10000"/>
                  <a:gd name="connsiteY1319" fmla="*/ 767 h 10000"/>
                  <a:gd name="connsiteX1320" fmla="*/ 6313 w 10000"/>
                  <a:gd name="connsiteY1320" fmla="*/ 732 h 10000"/>
                  <a:gd name="connsiteX1321" fmla="*/ 6296 w 10000"/>
                  <a:gd name="connsiteY1321" fmla="*/ 690 h 10000"/>
                  <a:gd name="connsiteX1322" fmla="*/ 6271 w 10000"/>
                  <a:gd name="connsiteY1322" fmla="*/ 664 h 10000"/>
                  <a:gd name="connsiteX1323" fmla="*/ 6266 w 10000"/>
                  <a:gd name="connsiteY1323" fmla="*/ 654 h 10000"/>
                  <a:gd name="connsiteX1324" fmla="*/ 6111 w 10000"/>
                  <a:gd name="connsiteY1324" fmla="*/ 398 h 10000"/>
                  <a:gd name="connsiteX1325" fmla="*/ 5903 w 10000"/>
                  <a:gd name="connsiteY1325" fmla="*/ 408 h 10000"/>
                  <a:gd name="connsiteX1326" fmla="*/ 5837 w 10000"/>
                  <a:gd name="connsiteY1326" fmla="*/ 427 h 10000"/>
                  <a:gd name="connsiteX1327" fmla="*/ 5756 w 10000"/>
                  <a:gd name="connsiteY1327" fmla="*/ 453 h 10000"/>
                  <a:gd name="connsiteX1328" fmla="*/ 5681 w 10000"/>
                  <a:gd name="connsiteY1328" fmla="*/ 453 h 10000"/>
                  <a:gd name="connsiteX1329" fmla="*/ 5609 w 10000"/>
                  <a:gd name="connsiteY1329" fmla="*/ 447 h 10000"/>
                  <a:gd name="connsiteX1330" fmla="*/ 5554 w 10000"/>
                  <a:gd name="connsiteY1330" fmla="*/ 304 h 10000"/>
                  <a:gd name="connsiteX1331" fmla="*/ 5529 w 10000"/>
                  <a:gd name="connsiteY1331" fmla="*/ 301 h 10000"/>
                  <a:gd name="connsiteX1332" fmla="*/ 5393 w 10000"/>
                  <a:gd name="connsiteY1332" fmla="*/ 256 h 10000"/>
                  <a:gd name="connsiteX1333" fmla="*/ 5366 w 10000"/>
                  <a:gd name="connsiteY1333" fmla="*/ 220 h 10000"/>
                  <a:gd name="connsiteX1334" fmla="*/ 5249 w 10000"/>
                  <a:gd name="connsiteY1334" fmla="*/ 155 h 10000"/>
                  <a:gd name="connsiteX1335" fmla="*/ 5141 w 10000"/>
                  <a:gd name="connsiteY1335" fmla="*/ 52 h 10000"/>
                  <a:gd name="connsiteX1336" fmla="*/ 5116 w 10000"/>
                  <a:gd name="connsiteY1336" fmla="*/ 3 h 10000"/>
                  <a:gd name="connsiteX1337" fmla="*/ 5061 w 10000"/>
                  <a:gd name="connsiteY1337" fmla="*/ 0 h 10000"/>
                  <a:gd name="connsiteX1338" fmla="*/ 5036 w 10000"/>
                  <a:gd name="connsiteY1338" fmla="*/ 32 h 10000"/>
                  <a:gd name="connsiteX1339" fmla="*/ 4942 w 10000"/>
                  <a:gd name="connsiteY1339" fmla="*/ 133 h 10000"/>
                  <a:gd name="connsiteX1340" fmla="*/ 4900 w 10000"/>
                  <a:gd name="connsiteY1340" fmla="*/ 217 h 10000"/>
                  <a:gd name="connsiteX1341" fmla="*/ 4861 w 10000"/>
                  <a:gd name="connsiteY1341" fmla="*/ 198 h 10000"/>
                  <a:gd name="connsiteX1342" fmla="*/ 4795 w 10000"/>
                  <a:gd name="connsiteY1342" fmla="*/ 68 h 10000"/>
                  <a:gd name="connsiteX1343" fmla="*/ 4778 w 10000"/>
                  <a:gd name="connsiteY1343" fmla="*/ 62 h 10000"/>
                  <a:gd name="connsiteX1344" fmla="*/ 4765 w 10000"/>
                  <a:gd name="connsiteY1344" fmla="*/ 62 h 10000"/>
                  <a:gd name="connsiteX1345" fmla="*/ 4748 w 10000"/>
                  <a:gd name="connsiteY1345" fmla="*/ 68 h 10000"/>
                  <a:gd name="connsiteX1346" fmla="*/ 4673 w 10000"/>
                  <a:gd name="connsiteY1346" fmla="*/ 136 h 10000"/>
                  <a:gd name="connsiteX1347" fmla="*/ 4632 w 10000"/>
                  <a:gd name="connsiteY1347" fmla="*/ 201 h 10000"/>
                  <a:gd name="connsiteX1348" fmla="*/ 4623 w 10000"/>
                  <a:gd name="connsiteY1348" fmla="*/ 210 h 10000"/>
                  <a:gd name="connsiteX1349" fmla="*/ 4579 w 10000"/>
                  <a:gd name="connsiteY1349" fmla="*/ 220 h 10000"/>
                  <a:gd name="connsiteX1350" fmla="*/ 4479 w 10000"/>
                  <a:gd name="connsiteY1350" fmla="*/ 198 h 10000"/>
                  <a:gd name="connsiteX1351" fmla="*/ 4402 w 10000"/>
                  <a:gd name="connsiteY1351" fmla="*/ 165 h 10000"/>
                  <a:gd name="connsiteX1352" fmla="*/ 4374 w 10000"/>
                  <a:gd name="connsiteY1352" fmla="*/ 165 h 10000"/>
                  <a:gd name="connsiteX1353" fmla="*/ 4335 w 10000"/>
                  <a:gd name="connsiteY1353" fmla="*/ 172 h 10000"/>
                  <a:gd name="connsiteX1354" fmla="*/ 4302 w 10000"/>
                  <a:gd name="connsiteY1354" fmla="*/ 188 h 10000"/>
                  <a:gd name="connsiteX1355" fmla="*/ 4271 w 10000"/>
                  <a:gd name="connsiteY1355" fmla="*/ 220 h 10000"/>
                  <a:gd name="connsiteX1356" fmla="*/ 4238 w 10000"/>
                  <a:gd name="connsiteY1356" fmla="*/ 240 h 10000"/>
                  <a:gd name="connsiteX1357" fmla="*/ 4324 w 10000"/>
                  <a:gd name="connsiteY1357" fmla="*/ 1289 h 10000"/>
                  <a:gd name="connsiteX1358" fmla="*/ 4297 w 10000"/>
                  <a:gd name="connsiteY1358" fmla="*/ 7345 h 10000"/>
                  <a:gd name="connsiteX1359" fmla="*/ 4236 w 10000"/>
                  <a:gd name="connsiteY1359" fmla="*/ 6832 h 10000"/>
                  <a:gd name="connsiteX1360" fmla="*/ 3946 w 10000"/>
                  <a:gd name="connsiteY1360" fmla="*/ 6675 h 10000"/>
                  <a:gd name="connsiteX1361" fmla="*/ 3687 w 10000"/>
                  <a:gd name="connsiteY1361" fmla="*/ 7730 h 10000"/>
                  <a:gd name="connsiteX1362" fmla="*/ 3690 w 10000"/>
                  <a:gd name="connsiteY1362" fmla="*/ 7730 h 10000"/>
                  <a:gd name="connsiteX1363" fmla="*/ 3704 w 10000"/>
                  <a:gd name="connsiteY1363" fmla="*/ 7740 h 10000"/>
                  <a:gd name="connsiteX1364" fmla="*/ 3712 w 10000"/>
                  <a:gd name="connsiteY1364" fmla="*/ 7743 h 10000"/>
                  <a:gd name="connsiteX1365" fmla="*/ 3723 w 10000"/>
                  <a:gd name="connsiteY1365" fmla="*/ 7749 h 10000"/>
                  <a:gd name="connsiteX1366" fmla="*/ 3729 w 10000"/>
                  <a:gd name="connsiteY1366" fmla="*/ 7749 h 10000"/>
                  <a:gd name="connsiteX1367" fmla="*/ 3729 w 10000"/>
                  <a:gd name="connsiteY1367" fmla="*/ 7743 h 10000"/>
                  <a:gd name="connsiteX1368" fmla="*/ 3745 w 10000"/>
                  <a:gd name="connsiteY1368" fmla="*/ 7740 h 10000"/>
                  <a:gd name="connsiteX1369" fmla="*/ 3753 w 10000"/>
                  <a:gd name="connsiteY1369" fmla="*/ 7730 h 10000"/>
                  <a:gd name="connsiteX1370" fmla="*/ 3762 w 10000"/>
                  <a:gd name="connsiteY1370" fmla="*/ 7720 h 10000"/>
                  <a:gd name="connsiteX1371" fmla="*/ 3776 w 10000"/>
                  <a:gd name="connsiteY1371" fmla="*/ 7710 h 10000"/>
                  <a:gd name="connsiteX1372" fmla="*/ 3784 w 10000"/>
                  <a:gd name="connsiteY1372" fmla="*/ 7701 h 10000"/>
                  <a:gd name="connsiteX1373" fmla="*/ 4805 w 10000"/>
                  <a:gd name="connsiteY1373" fmla="*/ 7386 h 10000"/>
                  <a:gd name="connsiteX1374" fmla="*/ 3712 w 10000"/>
                  <a:gd name="connsiteY1374" fmla="*/ 8005 h 10000"/>
                  <a:gd name="connsiteX1375" fmla="*/ 3706 w 10000"/>
                  <a:gd name="connsiteY1375" fmla="*/ 8021 h 10000"/>
                  <a:gd name="connsiteX1376" fmla="*/ 3767 w 10000"/>
                  <a:gd name="connsiteY1376" fmla="*/ 8106 h 10000"/>
                  <a:gd name="connsiteX1377" fmla="*/ 3770 w 10000"/>
                  <a:gd name="connsiteY1377" fmla="*/ 8119 h 10000"/>
                  <a:gd name="connsiteX1378" fmla="*/ 3740 w 10000"/>
                  <a:gd name="connsiteY1378" fmla="*/ 8154 h 10000"/>
                  <a:gd name="connsiteX1379" fmla="*/ 3731 w 10000"/>
                  <a:gd name="connsiteY1379" fmla="*/ 8138 h 10000"/>
                  <a:gd name="connsiteX1380" fmla="*/ 3729 w 10000"/>
                  <a:gd name="connsiteY1380" fmla="*/ 8125 h 10000"/>
                  <a:gd name="connsiteX1381" fmla="*/ 3712 w 10000"/>
                  <a:gd name="connsiteY1381" fmla="*/ 8115 h 10000"/>
                  <a:gd name="connsiteX1382" fmla="*/ 3704 w 10000"/>
                  <a:gd name="connsiteY1382" fmla="*/ 8109 h 10000"/>
                  <a:gd name="connsiteX1383" fmla="*/ 4881 w 10000"/>
                  <a:gd name="connsiteY1383" fmla="*/ 8090 h 10000"/>
                  <a:gd name="connsiteX1384" fmla="*/ 3206 w 10000"/>
                  <a:gd name="connsiteY1384" fmla="*/ 8300 h 10000"/>
                  <a:gd name="connsiteX1385" fmla="*/ 2947 w 10000"/>
                  <a:gd name="connsiteY1385" fmla="*/ 8089 h 10000"/>
                  <a:gd name="connsiteX1386" fmla="*/ 3057 w 10000"/>
                  <a:gd name="connsiteY1386" fmla="*/ 7143 h 10000"/>
                  <a:gd name="connsiteX0" fmla="*/ 4324 w 10000"/>
                  <a:gd name="connsiteY0" fmla="*/ 1289 h 10000"/>
                  <a:gd name="connsiteX1" fmla="*/ 4296 w 10000"/>
                  <a:gd name="connsiteY1" fmla="*/ 1305 h 10000"/>
                  <a:gd name="connsiteX2" fmla="*/ 4285 w 10000"/>
                  <a:gd name="connsiteY2" fmla="*/ 1279 h 10000"/>
                  <a:gd name="connsiteX3" fmla="*/ 4244 w 10000"/>
                  <a:gd name="connsiteY3" fmla="*/ 1266 h 10000"/>
                  <a:gd name="connsiteX4" fmla="*/ 4208 w 10000"/>
                  <a:gd name="connsiteY4" fmla="*/ 1286 h 10000"/>
                  <a:gd name="connsiteX5" fmla="*/ 4172 w 10000"/>
                  <a:gd name="connsiteY5" fmla="*/ 1299 h 10000"/>
                  <a:gd name="connsiteX6" fmla="*/ 4150 w 10000"/>
                  <a:gd name="connsiteY6" fmla="*/ 1308 h 10000"/>
                  <a:gd name="connsiteX7" fmla="*/ 4139 w 10000"/>
                  <a:gd name="connsiteY7" fmla="*/ 1315 h 10000"/>
                  <a:gd name="connsiteX8" fmla="*/ 4125 w 10000"/>
                  <a:gd name="connsiteY8" fmla="*/ 1315 h 10000"/>
                  <a:gd name="connsiteX9" fmla="*/ 4119 w 10000"/>
                  <a:gd name="connsiteY9" fmla="*/ 1315 h 10000"/>
                  <a:gd name="connsiteX10" fmla="*/ 4111 w 10000"/>
                  <a:gd name="connsiteY10" fmla="*/ 1308 h 10000"/>
                  <a:gd name="connsiteX11" fmla="*/ 4100 w 10000"/>
                  <a:gd name="connsiteY11" fmla="*/ 1315 h 10000"/>
                  <a:gd name="connsiteX12" fmla="*/ 4075 w 10000"/>
                  <a:gd name="connsiteY12" fmla="*/ 1315 h 10000"/>
                  <a:gd name="connsiteX13" fmla="*/ 4058 w 10000"/>
                  <a:gd name="connsiteY13" fmla="*/ 1318 h 10000"/>
                  <a:gd name="connsiteX14" fmla="*/ 4044 w 10000"/>
                  <a:gd name="connsiteY14" fmla="*/ 1315 h 10000"/>
                  <a:gd name="connsiteX15" fmla="*/ 4042 w 10000"/>
                  <a:gd name="connsiteY15" fmla="*/ 1299 h 10000"/>
                  <a:gd name="connsiteX16" fmla="*/ 4014 w 10000"/>
                  <a:gd name="connsiteY16" fmla="*/ 1308 h 10000"/>
                  <a:gd name="connsiteX17" fmla="*/ 4011 w 10000"/>
                  <a:gd name="connsiteY17" fmla="*/ 1315 h 10000"/>
                  <a:gd name="connsiteX18" fmla="*/ 4011 w 10000"/>
                  <a:gd name="connsiteY18" fmla="*/ 1341 h 10000"/>
                  <a:gd name="connsiteX19" fmla="*/ 4019 w 10000"/>
                  <a:gd name="connsiteY19" fmla="*/ 1341 h 10000"/>
                  <a:gd name="connsiteX20" fmla="*/ 3997 w 10000"/>
                  <a:gd name="connsiteY20" fmla="*/ 1363 h 10000"/>
                  <a:gd name="connsiteX21" fmla="*/ 3986 w 10000"/>
                  <a:gd name="connsiteY21" fmla="*/ 1373 h 10000"/>
                  <a:gd name="connsiteX22" fmla="*/ 3981 w 10000"/>
                  <a:gd name="connsiteY22" fmla="*/ 1389 h 10000"/>
                  <a:gd name="connsiteX23" fmla="*/ 3981 w 10000"/>
                  <a:gd name="connsiteY23" fmla="*/ 1409 h 10000"/>
                  <a:gd name="connsiteX24" fmla="*/ 3981 w 10000"/>
                  <a:gd name="connsiteY24" fmla="*/ 1438 h 10000"/>
                  <a:gd name="connsiteX25" fmla="*/ 3961 w 10000"/>
                  <a:gd name="connsiteY25" fmla="*/ 1441 h 10000"/>
                  <a:gd name="connsiteX26" fmla="*/ 3942 w 10000"/>
                  <a:gd name="connsiteY26" fmla="*/ 1441 h 10000"/>
                  <a:gd name="connsiteX27" fmla="*/ 3914 w 10000"/>
                  <a:gd name="connsiteY27" fmla="*/ 1454 h 10000"/>
                  <a:gd name="connsiteX28" fmla="*/ 3892 w 10000"/>
                  <a:gd name="connsiteY28" fmla="*/ 1467 h 10000"/>
                  <a:gd name="connsiteX29" fmla="*/ 3867 w 10000"/>
                  <a:gd name="connsiteY29" fmla="*/ 1483 h 10000"/>
                  <a:gd name="connsiteX30" fmla="*/ 3845 w 10000"/>
                  <a:gd name="connsiteY30" fmla="*/ 1467 h 10000"/>
                  <a:gd name="connsiteX31" fmla="*/ 3850 w 10000"/>
                  <a:gd name="connsiteY31" fmla="*/ 1457 h 10000"/>
                  <a:gd name="connsiteX32" fmla="*/ 3864 w 10000"/>
                  <a:gd name="connsiteY32" fmla="*/ 1441 h 10000"/>
                  <a:gd name="connsiteX33" fmla="*/ 3859 w 10000"/>
                  <a:gd name="connsiteY33" fmla="*/ 1409 h 10000"/>
                  <a:gd name="connsiteX34" fmla="*/ 3842 w 10000"/>
                  <a:gd name="connsiteY34" fmla="*/ 1383 h 10000"/>
                  <a:gd name="connsiteX35" fmla="*/ 3825 w 10000"/>
                  <a:gd name="connsiteY35" fmla="*/ 1360 h 10000"/>
                  <a:gd name="connsiteX36" fmla="*/ 3809 w 10000"/>
                  <a:gd name="connsiteY36" fmla="*/ 1318 h 10000"/>
                  <a:gd name="connsiteX37" fmla="*/ 3787 w 10000"/>
                  <a:gd name="connsiteY37" fmla="*/ 1289 h 10000"/>
                  <a:gd name="connsiteX38" fmla="*/ 3759 w 10000"/>
                  <a:gd name="connsiteY38" fmla="*/ 1266 h 10000"/>
                  <a:gd name="connsiteX39" fmla="*/ 3740 w 10000"/>
                  <a:gd name="connsiteY39" fmla="*/ 1256 h 10000"/>
                  <a:gd name="connsiteX40" fmla="*/ 3715 w 10000"/>
                  <a:gd name="connsiteY40" fmla="*/ 1250 h 10000"/>
                  <a:gd name="connsiteX41" fmla="*/ 3687 w 10000"/>
                  <a:gd name="connsiteY41" fmla="*/ 1256 h 10000"/>
                  <a:gd name="connsiteX42" fmla="*/ 3681 w 10000"/>
                  <a:gd name="connsiteY42" fmla="*/ 1260 h 10000"/>
                  <a:gd name="connsiteX43" fmla="*/ 3670 w 10000"/>
                  <a:gd name="connsiteY43" fmla="*/ 1295 h 10000"/>
                  <a:gd name="connsiteX44" fmla="*/ 3651 w 10000"/>
                  <a:gd name="connsiteY44" fmla="*/ 1305 h 10000"/>
                  <a:gd name="connsiteX45" fmla="*/ 3640 w 10000"/>
                  <a:gd name="connsiteY45" fmla="*/ 1308 h 10000"/>
                  <a:gd name="connsiteX46" fmla="*/ 3626 w 10000"/>
                  <a:gd name="connsiteY46" fmla="*/ 1308 h 10000"/>
                  <a:gd name="connsiteX47" fmla="*/ 3632 w 10000"/>
                  <a:gd name="connsiteY47" fmla="*/ 1276 h 10000"/>
                  <a:gd name="connsiteX48" fmla="*/ 3609 w 10000"/>
                  <a:gd name="connsiteY48" fmla="*/ 1289 h 10000"/>
                  <a:gd name="connsiteX49" fmla="*/ 3593 w 10000"/>
                  <a:gd name="connsiteY49" fmla="*/ 1286 h 10000"/>
                  <a:gd name="connsiteX50" fmla="*/ 3590 w 10000"/>
                  <a:gd name="connsiteY50" fmla="*/ 1256 h 10000"/>
                  <a:gd name="connsiteX51" fmla="*/ 3584 w 10000"/>
                  <a:gd name="connsiteY51" fmla="*/ 1237 h 10000"/>
                  <a:gd name="connsiteX52" fmla="*/ 3573 w 10000"/>
                  <a:gd name="connsiteY52" fmla="*/ 1237 h 10000"/>
                  <a:gd name="connsiteX53" fmla="*/ 3554 w 10000"/>
                  <a:gd name="connsiteY53" fmla="*/ 1227 h 10000"/>
                  <a:gd name="connsiteX54" fmla="*/ 3546 w 10000"/>
                  <a:gd name="connsiteY54" fmla="*/ 1192 h 10000"/>
                  <a:gd name="connsiteX55" fmla="*/ 3529 w 10000"/>
                  <a:gd name="connsiteY55" fmla="*/ 1176 h 10000"/>
                  <a:gd name="connsiteX56" fmla="*/ 3512 w 10000"/>
                  <a:gd name="connsiteY56" fmla="*/ 1182 h 10000"/>
                  <a:gd name="connsiteX57" fmla="*/ 3485 w 10000"/>
                  <a:gd name="connsiteY57" fmla="*/ 1182 h 10000"/>
                  <a:gd name="connsiteX58" fmla="*/ 3463 w 10000"/>
                  <a:gd name="connsiteY58" fmla="*/ 1176 h 10000"/>
                  <a:gd name="connsiteX59" fmla="*/ 3449 w 10000"/>
                  <a:gd name="connsiteY59" fmla="*/ 1182 h 10000"/>
                  <a:gd name="connsiteX60" fmla="*/ 3432 w 10000"/>
                  <a:gd name="connsiteY60" fmla="*/ 1192 h 10000"/>
                  <a:gd name="connsiteX61" fmla="*/ 3454 w 10000"/>
                  <a:gd name="connsiteY61" fmla="*/ 1205 h 10000"/>
                  <a:gd name="connsiteX62" fmla="*/ 3463 w 10000"/>
                  <a:gd name="connsiteY62" fmla="*/ 1205 h 10000"/>
                  <a:gd name="connsiteX63" fmla="*/ 3488 w 10000"/>
                  <a:gd name="connsiteY63" fmla="*/ 1205 h 10000"/>
                  <a:gd name="connsiteX64" fmla="*/ 3488 w 10000"/>
                  <a:gd name="connsiteY64" fmla="*/ 1218 h 10000"/>
                  <a:gd name="connsiteX65" fmla="*/ 3493 w 10000"/>
                  <a:gd name="connsiteY65" fmla="*/ 1247 h 10000"/>
                  <a:gd name="connsiteX66" fmla="*/ 3512 w 10000"/>
                  <a:gd name="connsiteY66" fmla="*/ 1247 h 10000"/>
                  <a:gd name="connsiteX67" fmla="*/ 3518 w 10000"/>
                  <a:gd name="connsiteY67" fmla="*/ 1250 h 10000"/>
                  <a:gd name="connsiteX68" fmla="*/ 3521 w 10000"/>
                  <a:gd name="connsiteY68" fmla="*/ 1276 h 10000"/>
                  <a:gd name="connsiteX69" fmla="*/ 3543 w 10000"/>
                  <a:gd name="connsiteY69" fmla="*/ 1295 h 10000"/>
                  <a:gd name="connsiteX70" fmla="*/ 3546 w 10000"/>
                  <a:gd name="connsiteY70" fmla="*/ 1305 h 10000"/>
                  <a:gd name="connsiteX71" fmla="*/ 3543 w 10000"/>
                  <a:gd name="connsiteY71" fmla="*/ 1315 h 10000"/>
                  <a:gd name="connsiteX72" fmla="*/ 3543 w 10000"/>
                  <a:gd name="connsiteY72" fmla="*/ 1331 h 10000"/>
                  <a:gd name="connsiteX73" fmla="*/ 3554 w 10000"/>
                  <a:gd name="connsiteY73" fmla="*/ 1324 h 10000"/>
                  <a:gd name="connsiteX74" fmla="*/ 3560 w 10000"/>
                  <a:gd name="connsiteY74" fmla="*/ 1331 h 10000"/>
                  <a:gd name="connsiteX75" fmla="*/ 3582 w 10000"/>
                  <a:gd name="connsiteY75" fmla="*/ 1344 h 10000"/>
                  <a:gd name="connsiteX76" fmla="*/ 3598 w 10000"/>
                  <a:gd name="connsiteY76" fmla="*/ 1380 h 10000"/>
                  <a:gd name="connsiteX77" fmla="*/ 3607 w 10000"/>
                  <a:gd name="connsiteY77" fmla="*/ 1389 h 10000"/>
                  <a:gd name="connsiteX78" fmla="*/ 3623 w 10000"/>
                  <a:gd name="connsiteY78" fmla="*/ 1409 h 10000"/>
                  <a:gd name="connsiteX79" fmla="*/ 3634 w 10000"/>
                  <a:gd name="connsiteY79" fmla="*/ 1438 h 10000"/>
                  <a:gd name="connsiteX80" fmla="*/ 3632 w 10000"/>
                  <a:gd name="connsiteY80" fmla="*/ 1454 h 10000"/>
                  <a:gd name="connsiteX81" fmla="*/ 3618 w 10000"/>
                  <a:gd name="connsiteY81" fmla="*/ 1438 h 10000"/>
                  <a:gd name="connsiteX82" fmla="*/ 3598 w 10000"/>
                  <a:gd name="connsiteY82" fmla="*/ 1428 h 10000"/>
                  <a:gd name="connsiteX83" fmla="*/ 3582 w 10000"/>
                  <a:gd name="connsiteY83" fmla="*/ 1402 h 10000"/>
                  <a:gd name="connsiteX84" fmla="*/ 3562 w 10000"/>
                  <a:gd name="connsiteY84" fmla="*/ 1399 h 10000"/>
                  <a:gd name="connsiteX85" fmla="*/ 3546 w 10000"/>
                  <a:gd name="connsiteY85" fmla="*/ 1383 h 10000"/>
                  <a:gd name="connsiteX86" fmla="*/ 3510 w 10000"/>
                  <a:gd name="connsiteY86" fmla="*/ 1360 h 10000"/>
                  <a:gd name="connsiteX87" fmla="*/ 3485 w 10000"/>
                  <a:gd name="connsiteY87" fmla="*/ 1344 h 10000"/>
                  <a:gd name="connsiteX88" fmla="*/ 3454 w 10000"/>
                  <a:gd name="connsiteY88" fmla="*/ 1334 h 10000"/>
                  <a:gd name="connsiteX89" fmla="*/ 3429 w 10000"/>
                  <a:gd name="connsiteY89" fmla="*/ 1315 h 10000"/>
                  <a:gd name="connsiteX90" fmla="*/ 3416 w 10000"/>
                  <a:gd name="connsiteY90" fmla="*/ 1308 h 10000"/>
                  <a:gd name="connsiteX91" fmla="*/ 3399 w 10000"/>
                  <a:gd name="connsiteY91" fmla="*/ 1305 h 10000"/>
                  <a:gd name="connsiteX92" fmla="*/ 3382 w 10000"/>
                  <a:gd name="connsiteY92" fmla="*/ 1286 h 10000"/>
                  <a:gd name="connsiteX93" fmla="*/ 3380 w 10000"/>
                  <a:gd name="connsiteY93" fmla="*/ 1266 h 10000"/>
                  <a:gd name="connsiteX94" fmla="*/ 3388 w 10000"/>
                  <a:gd name="connsiteY94" fmla="*/ 1256 h 10000"/>
                  <a:gd name="connsiteX95" fmla="*/ 3407 w 10000"/>
                  <a:gd name="connsiteY95" fmla="*/ 1256 h 10000"/>
                  <a:gd name="connsiteX96" fmla="*/ 3396 w 10000"/>
                  <a:gd name="connsiteY96" fmla="*/ 1227 h 10000"/>
                  <a:gd name="connsiteX97" fmla="*/ 3382 w 10000"/>
                  <a:gd name="connsiteY97" fmla="*/ 1227 h 10000"/>
                  <a:gd name="connsiteX98" fmla="*/ 3360 w 10000"/>
                  <a:gd name="connsiteY98" fmla="*/ 1221 h 10000"/>
                  <a:gd name="connsiteX99" fmla="*/ 3349 w 10000"/>
                  <a:gd name="connsiteY99" fmla="*/ 1231 h 10000"/>
                  <a:gd name="connsiteX100" fmla="*/ 3352 w 10000"/>
                  <a:gd name="connsiteY100" fmla="*/ 1247 h 10000"/>
                  <a:gd name="connsiteX101" fmla="*/ 3341 w 10000"/>
                  <a:gd name="connsiteY101" fmla="*/ 1237 h 10000"/>
                  <a:gd name="connsiteX102" fmla="*/ 3335 w 10000"/>
                  <a:gd name="connsiteY102" fmla="*/ 1231 h 10000"/>
                  <a:gd name="connsiteX103" fmla="*/ 3307 w 10000"/>
                  <a:gd name="connsiteY103" fmla="*/ 1227 h 10000"/>
                  <a:gd name="connsiteX104" fmla="*/ 3294 w 10000"/>
                  <a:gd name="connsiteY104" fmla="*/ 1221 h 10000"/>
                  <a:gd name="connsiteX105" fmla="*/ 3271 w 10000"/>
                  <a:gd name="connsiteY105" fmla="*/ 1211 h 10000"/>
                  <a:gd name="connsiteX106" fmla="*/ 3252 w 10000"/>
                  <a:gd name="connsiteY106" fmla="*/ 1195 h 10000"/>
                  <a:gd name="connsiteX107" fmla="*/ 3235 w 10000"/>
                  <a:gd name="connsiteY107" fmla="*/ 1195 h 10000"/>
                  <a:gd name="connsiteX108" fmla="*/ 3235 w 10000"/>
                  <a:gd name="connsiteY108" fmla="*/ 1205 h 10000"/>
                  <a:gd name="connsiteX109" fmla="*/ 3219 w 10000"/>
                  <a:gd name="connsiteY109" fmla="*/ 1231 h 10000"/>
                  <a:gd name="connsiteX110" fmla="*/ 3213 w 10000"/>
                  <a:gd name="connsiteY110" fmla="*/ 1231 h 10000"/>
                  <a:gd name="connsiteX111" fmla="*/ 3183 w 10000"/>
                  <a:gd name="connsiteY111" fmla="*/ 1221 h 10000"/>
                  <a:gd name="connsiteX112" fmla="*/ 3175 w 10000"/>
                  <a:gd name="connsiteY112" fmla="*/ 1227 h 10000"/>
                  <a:gd name="connsiteX113" fmla="*/ 3163 w 10000"/>
                  <a:gd name="connsiteY113" fmla="*/ 1237 h 10000"/>
                  <a:gd name="connsiteX114" fmla="*/ 3158 w 10000"/>
                  <a:gd name="connsiteY114" fmla="*/ 1260 h 10000"/>
                  <a:gd name="connsiteX115" fmla="*/ 3158 w 10000"/>
                  <a:gd name="connsiteY115" fmla="*/ 1276 h 10000"/>
                  <a:gd name="connsiteX116" fmla="*/ 3163 w 10000"/>
                  <a:gd name="connsiteY116" fmla="*/ 1295 h 10000"/>
                  <a:gd name="connsiteX117" fmla="*/ 3166 w 10000"/>
                  <a:gd name="connsiteY117" fmla="*/ 1308 h 10000"/>
                  <a:gd name="connsiteX118" fmla="*/ 3158 w 10000"/>
                  <a:gd name="connsiteY118" fmla="*/ 1315 h 10000"/>
                  <a:gd name="connsiteX119" fmla="*/ 3133 w 10000"/>
                  <a:gd name="connsiteY119" fmla="*/ 1299 h 10000"/>
                  <a:gd name="connsiteX120" fmla="*/ 3114 w 10000"/>
                  <a:gd name="connsiteY120" fmla="*/ 1276 h 10000"/>
                  <a:gd name="connsiteX121" fmla="*/ 3078 w 10000"/>
                  <a:gd name="connsiteY121" fmla="*/ 1240 h 10000"/>
                  <a:gd name="connsiteX122" fmla="*/ 3044 w 10000"/>
                  <a:gd name="connsiteY122" fmla="*/ 1227 h 10000"/>
                  <a:gd name="connsiteX123" fmla="*/ 3033 w 10000"/>
                  <a:gd name="connsiteY123" fmla="*/ 1231 h 10000"/>
                  <a:gd name="connsiteX124" fmla="*/ 3036 w 10000"/>
                  <a:gd name="connsiteY124" fmla="*/ 1256 h 10000"/>
                  <a:gd name="connsiteX125" fmla="*/ 3044 w 10000"/>
                  <a:gd name="connsiteY125" fmla="*/ 1266 h 10000"/>
                  <a:gd name="connsiteX126" fmla="*/ 3044 w 10000"/>
                  <a:gd name="connsiteY126" fmla="*/ 1276 h 10000"/>
                  <a:gd name="connsiteX127" fmla="*/ 3036 w 10000"/>
                  <a:gd name="connsiteY127" fmla="*/ 1276 h 10000"/>
                  <a:gd name="connsiteX128" fmla="*/ 3028 w 10000"/>
                  <a:gd name="connsiteY128" fmla="*/ 1266 h 10000"/>
                  <a:gd name="connsiteX129" fmla="*/ 3025 w 10000"/>
                  <a:gd name="connsiteY129" fmla="*/ 1256 h 10000"/>
                  <a:gd name="connsiteX130" fmla="*/ 3008 w 10000"/>
                  <a:gd name="connsiteY130" fmla="*/ 1205 h 10000"/>
                  <a:gd name="connsiteX131" fmla="*/ 3000 w 10000"/>
                  <a:gd name="connsiteY131" fmla="*/ 1192 h 10000"/>
                  <a:gd name="connsiteX132" fmla="*/ 2994 w 10000"/>
                  <a:gd name="connsiteY132" fmla="*/ 1176 h 10000"/>
                  <a:gd name="connsiteX133" fmla="*/ 2986 w 10000"/>
                  <a:gd name="connsiteY133" fmla="*/ 1182 h 10000"/>
                  <a:gd name="connsiteX134" fmla="*/ 2981 w 10000"/>
                  <a:gd name="connsiteY134" fmla="*/ 1192 h 10000"/>
                  <a:gd name="connsiteX135" fmla="*/ 2970 w 10000"/>
                  <a:gd name="connsiteY135" fmla="*/ 1201 h 10000"/>
                  <a:gd name="connsiteX136" fmla="*/ 2956 w 10000"/>
                  <a:gd name="connsiteY136" fmla="*/ 1218 h 10000"/>
                  <a:gd name="connsiteX137" fmla="*/ 2939 w 10000"/>
                  <a:gd name="connsiteY137" fmla="*/ 1240 h 10000"/>
                  <a:gd name="connsiteX138" fmla="*/ 2928 w 10000"/>
                  <a:gd name="connsiteY138" fmla="*/ 1247 h 10000"/>
                  <a:gd name="connsiteX139" fmla="*/ 2922 w 10000"/>
                  <a:gd name="connsiteY139" fmla="*/ 1250 h 10000"/>
                  <a:gd name="connsiteX140" fmla="*/ 2911 w 10000"/>
                  <a:gd name="connsiteY140" fmla="*/ 1250 h 10000"/>
                  <a:gd name="connsiteX141" fmla="*/ 2884 w 10000"/>
                  <a:gd name="connsiteY141" fmla="*/ 1247 h 10000"/>
                  <a:gd name="connsiteX142" fmla="*/ 2864 w 10000"/>
                  <a:gd name="connsiteY142" fmla="*/ 1237 h 10000"/>
                  <a:gd name="connsiteX143" fmla="*/ 2848 w 10000"/>
                  <a:gd name="connsiteY143" fmla="*/ 1231 h 10000"/>
                  <a:gd name="connsiteX144" fmla="*/ 2834 w 10000"/>
                  <a:gd name="connsiteY144" fmla="*/ 1227 h 10000"/>
                  <a:gd name="connsiteX145" fmla="*/ 2831 w 10000"/>
                  <a:gd name="connsiteY145" fmla="*/ 1227 h 10000"/>
                  <a:gd name="connsiteX146" fmla="*/ 2831 w 10000"/>
                  <a:gd name="connsiteY146" fmla="*/ 1221 h 10000"/>
                  <a:gd name="connsiteX147" fmla="*/ 2825 w 10000"/>
                  <a:gd name="connsiteY147" fmla="*/ 1205 h 10000"/>
                  <a:gd name="connsiteX148" fmla="*/ 2823 w 10000"/>
                  <a:gd name="connsiteY148" fmla="*/ 1192 h 10000"/>
                  <a:gd name="connsiteX149" fmla="*/ 2817 w 10000"/>
                  <a:gd name="connsiteY149" fmla="*/ 1182 h 10000"/>
                  <a:gd name="connsiteX150" fmla="*/ 2814 w 10000"/>
                  <a:gd name="connsiteY150" fmla="*/ 1176 h 10000"/>
                  <a:gd name="connsiteX151" fmla="*/ 2792 w 10000"/>
                  <a:gd name="connsiteY151" fmla="*/ 1172 h 10000"/>
                  <a:gd name="connsiteX152" fmla="*/ 2759 w 10000"/>
                  <a:gd name="connsiteY152" fmla="*/ 1156 h 10000"/>
                  <a:gd name="connsiteX153" fmla="*/ 2734 w 10000"/>
                  <a:gd name="connsiteY153" fmla="*/ 1143 h 10000"/>
                  <a:gd name="connsiteX154" fmla="*/ 2695 w 10000"/>
                  <a:gd name="connsiteY154" fmla="*/ 1124 h 10000"/>
                  <a:gd name="connsiteX155" fmla="*/ 2670 w 10000"/>
                  <a:gd name="connsiteY155" fmla="*/ 1108 h 10000"/>
                  <a:gd name="connsiteX156" fmla="*/ 2645 w 10000"/>
                  <a:gd name="connsiteY156" fmla="*/ 1091 h 10000"/>
                  <a:gd name="connsiteX157" fmla="*/ 2618 w 10000"/>
                  <a:gd name="connsiteY157" fmla="*/ 1088 h 10000"/>
                  <a:gd name="connsiteX158" fmla="*/ 2576 w 10000"/>
                  <a:gd name="connsiteY158" fmla="*/ 1088 h 10000"/>
                  <a:gd name="connsiteX159" fmla="*/ 2551 w 10000"/>
                  <a:gd name="connsiteY159" fmla="*/ 1091 h 10000"/>
                  <a:gd name="connsiteX160" fmla="*/ 2521 w 10000"/>
                  <a:gd name="connsiteY160" fmla="*/ 1098 h 10000"/>
                  <a:gd name="connsiteX161" fmla="*/ 2493 w 10000"/>
                  <a:gd name="connsiteY161" fmla="*/ 1104 h 10000"/>
                  <a:gd name="connsiteX162" fmla="*/ 2468 w 10000"/>
                  <a:gd name="connsiteY162" fmla="*/ 1108 h 10000"/>
                  <a:gd name="connsiteX163" fmla="*/ 2404 w 10000"/>
                  <a:gd name="connsiteY163" fmla="*/ 1124 h 10000"/>
                  <a:gd name="connsiteX164" fmla="*/ 2366 w 10000"/>
                  <a:gd name="connsiteY164" fmla="*/ 1133 h 10000"/>
                  <a:gd name="connsiteX165" fmla="*/ 2346 w 10000"/>
                  <a:gd name="connsiteY165" fmla="*/ 1137 h 10000"/>
                  <a:gd name="connsiteX166" fmla="*/ 2294 w 10000"/>
                  <a:gd name="connsiteY166" fmla="*/ 1146 h 10000"/>
                  <a:gd name="connsiteX167" fmla="*/ 2249 w 10000"/>
                  <a:gd name="connsiteY167" fmla="*/ 1156 h 10000"/>
                  <a:gd name="connsiteX168" fmla="*/ 2230 w 10000"/>
                  <a:gd name="connsiteY168" fmla="*/ 1156 h 10000"/>
                  <a:gd name="connsiteX169" fmla="*/ 2222 w 10000"/>
                  <a:gd name="connsiteY169" fmla="*/ 1163 h 10000"/>
                  <a:gd name="connsiteX170" fmla="*/ 2194 w 10000"/>
                  <a:gd name="connsiteY170" fmla="*/ 1163 h 10000"/>
                  <a:gd name="connsiteX171" fmla="*/ 2172 w 10000"/>
                  <a:gd name="connsiteY171" fmla="*/ 1163 h 10000"/>
                  <a:gd name="connsiteX172" fmla="*/ 2147 w 10000"/>
                  <a:gd name="connsiteY172" fmla="*/ 1166 h 10000"/>
                  <a:gd name="connsiteX173" fmla="*/ 2108 w 10000"/>
                  <a:gd name="connsiteY173" fmla="*/ 1166 h 10000"/>
                  <a:gd name="connsiteX174" fmla="*/ 2083 w 10000"/>
                  <a:gd name="connsiteY174" fmla="*/ 1156 h 10000"/>
                  <a:gd name="connsiteX175" fmla="*/ 2042 w 10000"/>
                  <a:gd name="connsiteY175" fmla="*/ 1143 h 10000"/>
                  <a:gd name="connsiteX176" fmla="*/ 2011 w 10000"/>
                  <a:gd name="connsiteY176" fmla="*/ 1143 h 10000"/>
                  <a:gd name="connsiteX177" fmla="*/ 1994 w 10000"/>
                  <a:gd name="connsiteY177" fmla="*/ 1146 h 10000"/>
                  <a:gd name="connsiteX178" fmla="*/ 1967 w 10000"/>
                  <a:gd name="connsiteY178" fmla="*/ 1156 h 10000"/>
                  <a:gd name="connsiteX179" fmla="*/ 1903 w 10000"/>
                  <a:gd name="connsiteY179" fmla="*/ 1176 h 10000"/>
                  <a:gd name="connsiteX180" fmla="*/ 1873 w 10000"/>
                  <a:gd name="connsiteY180" fmla="*/ 1182 h 10000"/>
                  <a:gd name="connsiteX181" fmla="*/ 1850 w 10000"/>
                  <a:gd name="connsiteY181" fmla="*/ 1185 h 10000"/>
                  <a:gd name="connsiteX182" fmla="*/ 1842 w 10000"/>
                  <a:gd name="connsiteY182" fmla="*/ 1192 h 10000"/>
                  <a:gd name="connsiteX183" fmla="*/ 1823 w 10000"/>
                  <a:gd name="connsiteY183" fmla="*/ 1195 h 10000"/>
                  <a:gd name="connsiteX184" fmla="*/ 1814 w 10000"/>
                  <a:gd name="connsiteY184" fmla="*/ 1201 h 10000"/>
                  <a:gd name="connsiteX185" fmla="*/ 1792 w 10000"/>
                  <a:gd name="connsiteY185" fmla="*/ 1218 h 10000"/>
                  <a:gd name="connsiteX186" fmla="*/ 1767 w 10000"/>
                  <a:gd name="connsiteY186" fmla="*/ 1231 h 10000"/>
                  <a:gd name="connsiteX187" fmla="*/ 1717 w 10000"/>
                  <a:gd name="connsiteY187" fmla="*/ 1266 h 10000"/>
                  <a:gd name="connsiteX188" fmla="*/ 1695 w 10000"/>
                  <a:gd name="connsiteY188" fmla="*/ 1279 h 10000"/>
                  <a:gd name="connsiteX189" fmla="*/ 1654 w 10000"/>
                  <a:gd name="connsiteY189" fmla="*/ 1308 h 10000"/>
                  <a:gd name="connsiteX190" fmla="*/ 1620 w 10000"/>
                  <a:gd name="connsiteY190" fmla="*/ 1334 h 10000"/>
                  <a:gd name="connsiteX191" fmla="*/ 1590 w 10000"/>
                  <a:gd name="connsiteY191" fmla="*/ 1360 h 10000"/>
                  <a:gd name="connsiteX192" fmla="*/ 1565 w 10000"/>
                  <a:gd name="connsiteY192" fmla="*/ 1380 h 10000"/>
                  <a:gd name="connsiteX193" fmla="*/ 1532 w 10000"/>
                  <a:gd name="connsiteY193" fmla="*/ 1402 h 10000"/>
                  <a:gd name="connsiteX194" fmla="*/ 1501 w 10000"/>
                  <a:gd name="connsiteY194" fmla="*/ 1418 h 10000"/>
                  <a:gd name="connsiteX195" fmla="*/ 1460 w 10000"/>
                  <a:gd name="connsiteY195" fmla="*/ 1438 h 10000"/>
                  <a:gd name="connsiteX196" fmla="*/ 1435 w 10000"/>
                  <a:gd name="connsiteY196" fmla="*/ 1454 h 10000"/>
                  <a:gd name="connsiteX197" fmla="*/ 1421 w 10000"/>
                  <a:gd name="connsiteY197" fmla="*/ 1464 h 10000"/>
                  <a:gd name="connsiteX198" fmla="*/ 1380 w 10000"/>
                  <a:gd name="connsiteY198" fmla="*/ 1473 h 10000"/>
                  <a:gd name="connsiteX199" fmla="*/ 1324 w 10000"/>
                  <a:gd name="connsiteY199" fmla="*/ 1477 h 10000"/>
                  <a:gd name="connsiteX200" fmla="*/ 1274 w 10000"/>
                  <a:gd name="connsiteY200" fmla="*/ 1483 h 10000"/>
                  <a:gd name="connsiteX201" fmla="*/ 1244 w 10000"/>
                  <a:gd name="connsiteY201" fmla="*/ 1486 h 10000"/>
                  <a:gd name="connsiteX202" fmla="*/ 1233 w 10000"/>
                  <a:gd name="connsiteY202" fmla="*/ 1486 h 10000"/>
                  <a:gd name="connsiteX203" fmla="*/ 1197 w 10000"/>
                  <a:gd name="connsiteY203" fmla="*/ 1493 h 10000"/>
                  <a:gd name="connsiteX204" fmla="*/ 1180 w 10000"/>
                  <a:gd name="connsiteY204" fmla="*/ 1496 h 10000"/>
                  <a:gd name="connsiteX205" fmla="*/ 1169 w 10000"/>
                  <a:gd name="connsiteY205" fmla="*/ 1496 h 10000"/>
                  <a:gd name="connsiteX206" fmla="*/ 1161 w 10000"/>
                  <a:gd name="connsiteY206" fmla="*/ 1503 h 10000"/>
                  <a:gd name="connsiteX207" fmla="*/ 1155 w 10000"/>
                  <a:gd name="connsiteY207" fmla="*/ 1503 h 10000"/>
                  <a:gd name="connsiteX208" fmla="*/ 501 w 10000"/>
                  <a:gd name="connsiteY208" fmla="*/ 2277 h 10000"/>
                  <a:gd name="connsiteX209" fmla="*/ 396 w 10000"/>
                  <a:gd name="connsiteY209" fmla="*/ 2532 h 10000"/>
                  <a:gd name="connsiteX210" fmla="*/ 324 w 10000"/>
                  <a:gd name="connsiteY210" fmla="*/ 2759 h 10000"/>
                  <a:gd name="connsiteX211" fmla="*/ 274 w 10000"/>
                  <a:gd name="connsiteY211" fmla="*/ 2866 h 10000"/>
                  <a:gd name="connsiteX212" fmla="*/ 202 w 10000"/>
                  <a:gd name="connsiteY212" fmla="*/ 3008 h 10000"/>
                  <a:gd name="connsiteX213" fmla="*/ 211 w 10000"/>
                  <a:gd name="connsiteY213" fmla="*/ 3177 h 10000"/>
                  <a:gd name="connsiteX214" fmla="*/ 235 w 10000"/>
                  <a:gd name="connsiteY214" fmla="*/ 3368 h 10000"/>
                  <a:gd name="connsiteX215" fmla="*/ 266 w 10000"/>
                  <a:gd name="connsiteY215" fmla="*/ 3595 h 10000"/>
                  <a:gd name="connsiteX216" fmla="*/ 299 w 10000"/>
                  <a:gd name="connsiteY216" fmla="*/ 3831 h 10000"/>
                  <a:gd name="connsiteX217" fmla="*/ 305 w 10000"/>
                  <a:gd name="connsiteY217" fmla="*/ 3863 h 10000"/>
                  <a:gd name="connsiteX218" fmla="*/ 341 w 10000"/>
                  <a:gd name="connsiteY218" fmla="*/ 3941 h 10000"/>
                  <a:gd name="connsiteX219" fmla="*/ 186 w 10000"/>
                  <a:gd name="connsiteY219" fmla="*/ 3935 h 10000"/>
                  <a:gd name="connsiteX220" fmla="*/ 30 w 10000"/>
                  <a:gd name="connsiteY220" fmla="*/ 3925 h 10000"/>
                  <a:gd name="connsiteX221" fmla="*/ 0 w 10000"/>
                  <a:gd name="connsiteY221" fmla="*/ 4054 h 10000"/>
                  <a:gd name="connsiteX222" fmla="*/ 14 w 10000"/>
                  <a:gd name="connsiteY222" fmla="*/ 4152 h 10000"/>
                  <a:gd name="connsiteX223" fmla="*/ 22 w 10000"/>
                  <a:gd name="connsiteY223" fmla="*/ 4242 h 10000"/>
                  <a:gd name="connsiteX224" fmla="*/ 30 w 10000"/>
                  <a:gd name="connsiteY224" fmla="*/ 4291 h 10000"/>
                  <a:gd name="connsiteX225" fmla="*/ 102 w 10000"/>
                  <a:gd name="connsiteY225" fmla="*/ 4271 h 10000"/>
                  <a:gd name="connsiteX226" fmla="*/ 155 w 10000"/>
                  <a:gd name="connsiteY226" fmla="*/ 4262 h 10000"/>
                  <a:gd name="connsiteX227" fmla="*/ 410 w 10000"/>
                  <a:gd name="connsiteY227" fmla="*/ 4255 h 10000"/>
                  <a:gd name="connsiteX228" fmla="*/ 418 w 10000"/>
                  <a:gd name="connsiteY228" fmla="*/ 4385 h 10000"/>
                  <a:gd name="connsiteX229" fmla="*/ 429 w 10000"/>
                  <a:gd name="connsiteY229" fmla="*/ 4543 h 10000"/>
                  <a:gd name="connsiteX230" fmla="*/ 443 w 10000"/>
                  <a:gd name="connsiteY230" fmla="*/ 4585 h 10000"/>
                  <a:gd name="connsiteX231" fmla="*/ 465 w 10000"/>
                  <a:gd name="connsiteY231" fmla="*/ 4611 h 10000"/>
                  <a:gd name="connsiteX232" fmla="*/ 468 w 10000"/>
                  <a:gd name="connsiteY232" fmla="*/ 4621 h 10000"/>
                  <a:gd name="connsiteX233" fmla="*/ 474 w 10000"/>
                  <a:gd name="connsiteY233" fmla="*/ 4679 h 10000"/>
                  <a:gd name="connsiteX234" fmla="*/ 554 w 10000"/>
                  <a:gd name="connsiteY234" fmla="*/ 4738 h 10000"/>
                  <a:gd name="connsiteX235" fmla="*/ 637 w 10000"/>
                  <a:gd name="connsiteY235" fmla="*/ 4809 h 10000"/>
                  <a:gd name="connsiteX236" fmla="*/ 704 w 10000"/>
                  <a:gd name="connsiteY236" fmla="*/ 4851 h 10000"/>
                  <a:gd name="connsiteX237" fmla="*/ 740 w 10000"/>
                  <a:gd name="connsiteY237" fmla="*/ 4893 h 10000"/>
                  <a:gd name="connsiteX238" fmla="*/ 756 w 10000"/>
                  <a:gd name="connsiteY238" fmla="*/ 4896 h 10000"/>
                  <a:gd name="connsiteX239" fmla="*/ 767 w 10000"/>
                  <a:gd name="connsiteY239" fmla="*/ 4880 h 10000"/>
                  <a:gd name="connsiteX240" fmla="*/ 806 w 10000"/>
                  <a:gd name="connsiteY240" fmla="*/ 4945 h 10000"/>
                  <a:gd name="connsiteX241" fmla="*/ 886 w 10000"/>
                  <a:gd name="connsiteY241" fmla="*/ 5078 h 10000"/>
                  <a:gd name="connsiteX242" fmla="*/ 911 w 10000"/>
                  <a:gd name="connsiteY242" fmla="*/ 5130 h 10000"/>
                  <a:gd name="connsiteX243" fmla="*/ 920 w 10000"/>
                  <a:gd name="connsiteY243" fmla="*/ 5191 h 10000"/>
                  <a:gd name="connsiteX244" fmla="*/ 920 w 10000"/>
                  <a:gd name="connsiteY244" fmla="*/ 5220 h 10000"/>
                  <a:gd name="connsiteX245" fmla="*/ 911 w 10000"/>
                  <a:gd name="connsiteY245" fmla="*/ 5314 h 10000"/>
                  <a:gd name="connsiteX246" fmla="*/ 898 w 10000"/>
                  <a:gd name="connsiteY246" fmla="*/ 5369 h 10000"/>
                  <a:gd name="connsiteX247" fmla="*/ 895 w 10000"/>
                  <a:gd name="connsiteY247" fmla="*/ 5385 h 10000"/>
                  <a:gd name="connsiteX248" fmla="*/ 895 w 10000"/>
                  <a:gd name="connsiteY248" fmla="*/ 5405 h 10000"/>
                  <a:gd name="connsiteX249" fmla="*/ 898 w 10000"/>
                  <a:gd name="connsiteY249" fmla="*/ 5434 h 10000"/>
                  <a:gd name="connsiteX250" fmla="*/ 911 w 10000"/>
                  <a:gd name="connsiteY250" fmla="*/ 5463 h 10000"/>
                  <a:gd name="connsiteX251" fmla="*/ 920 w 10000"/>
                  <a:gd name="connsiteY251" fmla="*/ 5492 h 10000"/>
                  <a:gd name="connsiteX252" fmla="*/ 934 w 10000"/>
                  <a:gd name="connsiteY252" fmla="*/ 5518 h 10000"/>
                  <a:gd name="connsiteX253" fmla="*/ 1169 w 10000"/>
                  <a:gd name="connsiteY253" fmla="*/ 5738 h 10000"/>
                  <a:gd name="connsiteX254" fmla="*/ 1188 w 10000"/>
                  <a:gd name="connsiteY254" fmla="*/ 5755 h 10000"/>
                  <a:gd name="connsiteX255" fmla="*/ 1216 w 10000"/>
                  <a:gd name="connsiteY255" fmla="*/ 5758 h 10000"/>
                  <a:gd name="connsiteX256" fmla="*/ 1313 w 10000"/>
                  <a:gd name="connsiteY256" fmla="*/ 5774 h 10000"/>
                  <a:gd name="connsiteX257" fmla="*/ 1349 w 10000"/>
                  <a:gd name="connsiteY257" fmla="*/ 5787 h 10000"/>
                  <a:gd name="connsiteX258" fmla="*/ 1393 w 10000"/>
                  <a:gd name="connsiteY258" fmla="*/ 5793 h 10000"/>
                  <a:gd name="connsiteX259" fmla="*/ 1393 w 10000"/>
                  <a:gd name="connsiteY259" fmla="*/ 5797 h 10000"/>
                  <a:gd name="connsiteX260" fmla="*/ 1421 w 10000"/>
                  <a:gd name="connsiteY260" fmla="*/ 5810 h 10000"/>
                  <a:gd name="connsiteX261" fmla="*/ 1446 w 10000"/>
                  <a:gd name="connsiteY261" fmla="*/ 5829 h 10000"/>
                  <a:gd name="connsiteX262" fmla="*/ 1460 w 10000"/>
                  <a:gd name="connsiteY262" fmla="*/ 5842 h 10000"/>
                  <a:gd name="connsiteX263" fmla="*/ 1476 w 10000"/>
                  <a:gd name="connsiteY263" fmla="*/ 5848 h 10000"/>
                  <a:gd name="connsiteX264" fmla="*/ 1501 w 10000"/>
                  <a:gd name="connsiteY264" fmla="*/ 5852 h 10000"/>
                  <a:gd name="connsiteX265" fmla="*/ 1532 w 10000"/>
                  <a:gd name="connsiteY265" fmla="*/ 5887 h 10000"/>
                  <a:gd name="connsiteX266" fmla="*/ 1565 w 10000"/>
                  <a:gd name="connsiteY266" fmla="*/ 5942 h 10000"/>
                  <a:gd name="connsiteX267" fmla="*/ 1587 w 10000"/>
                  <a:gd name="connsiteY267" fmla="*/ 5972 h 10000"/>
                  <a:gd name="connsiteX268" fmla="*/ 1612 w 10000"/>
                  <a:gd name="connsiteY268" fmla="*/ 5955 h 10000"/>
                  <a:gd name="connsiteX269" fmla="*/ 1679 w 10000"/>
                  <a:gd name="connsiteY269" fmla="*/ 6049 h 10000"/>
                  <a:gd name="connsiteX270" fmla="*/ 1720 w 10000"/>
                  <a:gd name="connsiteY270" fmla="*/ 6108 h 10000"/>
                  <a:gd name="connsiteX271" fmla="*/ 1751 w 10000"/>
                  <a:gd name="connsiteY271" fmla="*/ 6133 h 10000"/>
                  <a:gd name="connsiteX272" fmla="*/ 1792 w 10000"/>
                  <a:gd name="connsiteY272" fmla="*/ 6169 h 10000"/>
                  <a:gd name="connsiteX273" fmla="*/ 1801 w 10000"/>
                  <a:gd name="connsiteY273" fmla="*/ 6172 h 10000"/>
                  <a:gd name="connsiteX274" fmla="*/ 1814 w 10000"/>
                  <a:gd name="connsiteY274" fmla="*/ 6286 h 10000"/>
                  <a:gd name="connsiteX275" fmla="*/ 1817 w 10000"/>
                  <a:gd name="connsiteY275" fmla="*/ 6331 h 10000"/>
                  <a:gd name="connsiteX276" fmla="*/ 1809 w 10000"/>
                  <a:gd name="connsiteY276" fmla="*/ 6444 h 10000"/>
                  <a:gd name="connsiteX277" fmla="*/ 1801 w 10000"/>
                  <a:gd name="connsiteY277" fmla="*/ 6499 h 10000"/>
                  <a:gd name="connsiteX278" fmla="*/ 1781 w 10000"/>
                  <a:gd name="connsiteY278" fmla="*/ 6522 h 10000"/>
                  <a:gd name="connsiteX279" fmla="*/ 1773 w 10000"/>
                  <a:gd name="connsiteY279" fmla="*/ 6541 h 10000"/>
                  <a:gd name="connsiteX280" fmla="*/ 1762 w 10000"/>
                  <a:gd name="connsiteY280" fmla="*/ 6571 h 10000"/>
                  <a:gd name="connsiteX281" fmla="*/ 1767 w 10000"/>
                  <a:gd name="connsiteY281" fmla="*/ 6622 h 10000"/>
                  <a:gd name="connsiteX282" fmla="*/ 1767 w 10000"/>
                  <a:gd name="connsiteY282" fmla="*/ 6665 h 10000"/>
                  <a:gd name="connsiteX283" fmla="*/ 1767 w 10000"/>
                  <a:gd name="connsiteY283" fmla="*/ 6694 h 10000"/>
                  <a:gd name="connsiteX284" fmla="*/ 1776 w 10000"/>
                  <a:gd name="connsiteY284" fmla="*/ 6726 h 10000"/>
                  <a:gd name="connsiteX285" fmla="*/ 1776 w 10000"/>
                  <a:gd name="connsiteY285" fmla="*/ 6745 h 10000"/>
                  <a:gd name="connsiteX286" fmla="*/ 1767 w 10000"/>
                  <a:gd name="connsiteY286" fmla="*/ 6765 h 10000"/>
                  <a:gd name="connsiteX287" fmla="*/ 1762 w 10000"/>
                  <a:gd name="connsiteY287" fmla="*/ 6804 h 10000"/>
                  <a:gd name="connsiteX288" fmla="*/ 1753 w 10000"/>
                  <a:gd name="connsiteY288" fmla="*/ 6839 h 10000"/>
                  <a:gd name="connsiteX289" fmla="*/ 1742 w 10000"/>
                  <a:gd name="connsiteY289" fmla="*/ 6849 h 10000"/>
                  <a:gd name="connsiteX290" fmla="*/ 1726 w 10000"/>
                  <a:gd name="connsiteY290" fmla="*/ 6849 h 10000"/>
                  <a:gd name="connsiteX291" fmla="*/ 1712 w 10000"/>
                  <a:gd name="connsiteY291" fmla="*/ 6852 h 10000"/>
                  <a:gd name="connsiteX292" fmla="*/ 1640 w 10000"/>
                  <a:gd name="connsiteY292" fmla="*/ 6953 h 10000"/>
                  <a:gd name="connsiteX293" fmla="*/ 1493 w 10000"/>
                  <a:gd name="connsiteY293" fmla="*/ 7105 h 10000"/>
                  <a:gd name="connsiteX294" fmla="*/ 1490 w 10000"/>
                  <a:gd name="connsiteY294" fmla="*/ 7124 h 10000"/>
                  <a:gd name="connsiteX295" fmla="*/ 1468 w 10000"/>
                  <a:gd name="connsiteY295" fmla="*/ 7137 h 10000"/>
                  <a:gd name="connsiteX296" fmla="*/ 1454 w 10000"/>
                  <a:gd name="connsiteY296" fmla="*/ 7144 h 10000"/>
                  <a:gd name="connsiteX297" fmla="*/ 1452 w 10000"/>
                  <a:gd name="connsiteY297" fmla="*/ 7157 h 10000"/>
                  <a:gd name="connsiteX298" fmla="*/ 1446 w 10000"/>
                  <a:gd name="connsiteY298" fmla="*/ 7199 h 10000"/>
                  <a:gd name="connsiteX299" fmla="*/ 1476 w 10000"/>
                  <a:gd name="connsiteY299" fmla="*/ 7247 h 10000"/>
                  <a:gd name="connsiteX300" fmla="*/ 1501 w 10000"/>
                  <a:gd name="connsiteY300" fmla="*/ 7270 h 10000"/>
                  <a:gd name="connsiteX301" fmla="*/ 1518 w 10000"/>
                  <a:gd name="connsiteY301" fmla="*/ 7286 h 10000"/>
                  <a:gd name="connsiteX302" fmla="*/ 1524 w 10000"/>
                  <a:gd name="connsiteY302" fmla="*/ 7306 h 10000"/>
                  <a:gd name="connsiteX303" fmla="*/ 1540 w 10000"/>
                  <a:gd name="connsiteY303" fmla="*/ 7322 h 10000"/>
                  <a:gd name="connsiteX304" fmla="*/ 1565 w 10000"/>
                  <a:gd name="connsiteY304" fmla="*/ 7325 h 10000"/>
                  <a:gd name="connsiteX305" fmla="*/ 1590 w 10000"/>
                  <a:gd name="connsiteY305" fmla="*/ 7332 h 10000"/>
                  <a:gd name="connsiteX306" fmla="*/ 1615 w 10000"/>
                  <a:gd name="connsiteY306" fmla="*/ 7345 h 10000"/>
                  <a:gd name="connsiteX307" fmla="*/ 1662 w 10000"/>
                  <a:gd name="connsiteY307" fmla="*/ 7370 h 10000"/>
                  <a:gd name="connsiteX308" fmla="*/ 1670 w 10000"/>
                  <a:gd name="connsiteY308" fmla="*/ 7351 h 10000"/>
                  <a:gd name="connsiteX309" fmla="*/ 1726 w 10000"/>
                  <a:gd name="connsiteY309" fmla="*/ 7354 h 10000"/>
                  <a:gd name="connsiteX310" fmla="*/ 1726 w 10000"/>
                  <a:gd name="connsiteY310" fmla="*/ 7400 h 10000"/>
                  <a:gd name="connsiteX311" fmla="*/ 1773 w 10000"/>
                  <a:gd name="connsiteY311" fmla="*/ 7409 h 10000"/>
                  <a:gd name="connsiteX312" fmla="*/ 1806 w 10000"/>
                  <a:gd name="connsiteY312" fmla="*/ 7416 h 10000"/>
                  <a:gd name="connsiteX313" fmla="*/ 1839 w 10000"/>
                  <a:gd name="connsiteY313" fmla="*/ 7403 h 10000"/>
                  <a:gd name="connsiteX314" fmla="*/ 1886 w 10000"/>
                  <a:gd name="connsiteY314" fmla="*/ 7403 h 10000"/>
                  <a:gd name="connsiteX315" fmla="*/ 1898 w 10000"/>
                  <a:gd name="connsiteY315" fmla="*/ 7403 h 10000"/>
                  <a:gd name="connsiteX316" fmla="*/ 1914 w 10000"/>
                  <a:gd name="connsiteY316" fmla="*/ 7494 h 10000"/>
                  <a:gd name="connsiteX317" fmla="*/ 1895 w 10000"/>
                  <a:gd name="connsiteY317" fmla="*/ 7523 h 10000"/>
                  <a:gd name="connsiteX318" fmla="*/ 1825 w 10000"/>
                  <a:gd name="connsiteY318" fmla="*/ 7617 h 10000"/>
                  <a:gd name="connsiteX319" fmla="*/ 1776 w 10000"/>
                  <a:gd name="connsiteY319" fmla="*/ 7691 h 10000"/>
                  <a:gd name="connsiteX320" fmla="*/ 1781 w 10000"/>
                  <a:gd name="connsiteY320" fmla="*/ 7723 h 10000"/>
                  <a:gd name="connsiteX321" fmla="*/ 1767 w 10000"/>
                  <a:gd name="connsiteY321" fmla="*/ 7759 h 10000"/>
                  <a:gd name="connsiteX322" fmla="*/ 1762 w 10000"/>
                  <a:gd name="connsiteY322" fmla="*/ 7817 h 10000"/>
                  <a:gd name="connsiteX323" fmla="*/ 1762 w 10000"/>
                  <a:gd name="connsiteY323" fmla="*/ 7856 h 10000"/>
                  <a:gd name="connsiteX324" fmla="*/ 1776 w 10000"/>
                  <a:gd name="connsiteY324" fmla="*/ 7892 h 10000"/>
                  <a:gd name="connsiteX325" fmla="*/ 1784 w 10000"/>
                  <a:gd name="connsiteY325" fmla="*/ 7902 h 10000"/>
                  <a:gd name="connsiteX326" fmla="*/ 1801 w 10000"/>
                  <a:gd name="connsiteY326" fmla="*/ 7908 h 10000"/>
                  <a:gd name="connsiteX327" fmla="*/ 1809 w 10000"/>
                  <a:gd name="connsiteY327" fmla="*/ 7911 h 10000"/>
                  <a:gd name="connsiteX328" fmla="*/ 1801 w 10000"/>
                  <a:gd name="connsiteY328" fmla="*/ 7940 h 10000"/>
                  <a:gd name="connsiteX329" fmla="*/ 1798 w 10000"/>
                  <a:gd name="connsiteY329" fmla="*/ 7979 h 10000"/>
                  <a:gd name="connsiteX330" fmla="*/ 1806 w 10000"/>
                  <a:gd name="connsiteY330" fmla="*/ 8002 h 10000"/>
                  <a:gd name="connsiteX331" fmla="*/ 1823 w 10000"/>
                  <a:gd name="connsiteY331" fmla="*/ 8021 h 10000"/>
                  <a:gd name="connsiteX332" fmla="*/ 1834 w 10000"/>
                  <a:gd name="connsiteY332" fmla="*/ 8044 h 10000"/>
                  <a:gd name="connsiteX333" fmla="*/ 1839 w 10000"/>
                  <a:gd name="connsiteY333" fmla="*/ 8073 h 10000"/>
                  <a:gd name="connsiteX334" fmla="*/ 1842 w 10000"/>
                  <a:gd name="connsiteY334" fmla="*/ 8106 h 10000"/>
                  <a:gd name="connsiteX335" fmla="*/ 1839 w 10000"/>
                  <a:gd name="connsiteY335" fmla="*/ 8144 h 10000"/>
                  <a:gd name="connsiteX336" fmla="*/ 1856 w 10000"/>
                  <a:gd name="connsiteY336" fmla="*/ 8164 h 10000"/>
                  <a:gd name="connsiteX337" fmla="*/ 1886 w 10000"/>
                  <a:gd name="connsiteY337" fmla="*/ 8193 h 10000"/>
                  <a:gd name="connsiteX338" fmla="*/ 1922 w 10000"/>
                  <a:gd name="connsiteY338" fmla="*/ 8206 h 10000"/>
                  <a:gd name="connsiteX339" fmla="*/ 1967 w 10000"/>
                  <a:gd name="connsiteY339" fmla="*/ 8203 h 10000"/>
                  <a:gd name="connsiteX340" fmla="*/ 1986 w 10000"/>
                  <a:gd name="connsiteY340" fmla="*/ 8212 h 10000"/>
                  <a:gd name="connsiteX341" fmla="*/ 2000 w 10000"/>
                  <a:gd name="connsiteY341" fmla="*/ 8232 h 10000"/>
                  <a:gd name="connsiteX342" fmla="*/ 2033 w 10000"/>
                  <a:gd name="connsiteY342" fmla="*/ 8258 h 10000"/>
                  <a:gd name="connsiteX343" fmla="*/ 2050 w 10000"/>
                  <a:gd name="connsiteY343" fmla="*/ 8271 h 10000"/>
                  <a:gd name="connsiteX344" fmla="*/ 2089 w 10000"/>
                  <a:gd name="connsiteY344" fmla="*/ 8280 h 10000"/>
                  <a:gd name="connsiteX345" fmla="*/ 2122 w 10000"/>
                  <a:gd name="connsiteY345" fmla="*/ 8300 h 10000"/>
                  <a:gd name="connsiteX346" fmla="*/ 2163 w 10000"/>
                  <a:gd name="connsiteY346" fmla="*/ 8332 h 10000"/>
                  <a:gd name="connsiteX347" fmla="*/ 2172 w 10000"/>
                  <a:gd name="connsiteY347" fmla="*/ 8335 h 10000"/>
                  <a:gd name="connsiteX348" fmla="*/ 2177 w 10000"/>
                  <a:gd name="connsiteY348" fmla="*/ 8345 h 10000"/>
                  <a:gd name="connsiteX349" fmla="*/ 2163 w 10000"/>
                  <a:gd name="connsiteY349" fmla="*/ 8371 h 10000"/>
                  <a:gd name="connsiteX350" fmla="*/ 2139 w 10000"/>
                  <a:gd name="connsiteY350" fmla="*/ 8423 h 10000"/>
                  <a:gd name="connsiteX351" fmla="*/ 2130 w 10000"/>
                  <a:gd name="connsiteY351" fmla="*/ 8439 h 10000"/>
                  <a:gd name="connsiteX352" fmla="*/ 2105 w 10000"/>
                  <a:gd name="connsiteY352" fmla="*/ 8446 h 10000"/>
                  <a:gd name="connsiteX353" fmla="*/ 2080 w 10000"/>
                  <a:gd name="connsiteY353" fmla="*/ 8449 h 10000"/>
                  <a:gd name="connsiteX354" fmla="*/ 2075 w 10000"/>
                  <a:gd name="connsiteY354" fmla="*/ 8459 h 10000"/>
                  <a:gd name="connsiteX355" fmla="*/ 2072 w 10000"/>
                  <a:gd name="connsiteY355" fmla="*/ 8475 h 10000"/>
                  <a:gd name="connsiteX356" fmla="*/ 2080 w 10000"/>
                  <a:gd name="connsiteY356" fmla="*/ 8484 h 10000"/>
                  <a:gd name="connsiteX357" fmla="*/ 2100 w 10000"/>
                  <a:gd name="connsiteY357" fmla="*/ 8475 h 10000"/>
                  <a:gd name="connsiteX358" fmla="*/ 2141 w 10000"/>
                  <a:gd name="connsiteY358" fmla="*/ 8478 h 10000"/>
                  <a:gd name="connsiteX359" fmla="*/ 2172 w 10000"/>
                  <a:gd name="connsiteY359" fmla="*/ 8475 h 10000"/>
                  <a:gd name="connsiteX360" fmla="*/ 2188 w 10000"/>
                  <a:gd name="connsiteY360" fmla="*/ 8475 h 10000"/>
                  <a:gd name="connsiteX361" fmla="*/ 2222 w 10000"/>
                  <a:gd name="connsiteY361" fmla="*/ 8497 h 10000"/>
                  <a:gd name="connsiteX362" fmla="*/ 2252 w 10000"/>
                  <a:gd name="connsiteY362" fmla="*/ 8514 h 10000"/>
                  <a:gd name="connsiteX363" fmla="*/ 2274 w 10000"/>
                  <a:gd name="connsiteY363" fmla="*/ 8514 h 10000"/>
                  <a:gd name="connsiteX364" fmla="*/ 2299 w 10000"/>
                  <a:gd name="connsiteY364" fmla="*/ 8504 h 10000"/>
                  <a:gd name="connsiteX365" fmla="*/ 2310 w 10000"/>
                  <a:gd name="connsiteY365" fmla="*/ 8504 h 10000"/>
                  <a:gd name="connsiteX366" fmla="*/ 2319 w 10000"/>
                  <a:gd name="connsiteY366" fmla="*/ 8484 h 10000"/>
                  <a:gd name="connsiteX367" fmla="*/ 2338 w 10000"/>
                  <a:gd name="connsiteY367" fmla="*/ 8494 h 10000"/>
                  <a:gd name="connsiteX368" fmla="*/ 2338 w 10000"/>
                  <a:gd name="connsiteY368" fmla="*/ 8552 h 10000"/>
                  <a:gd name="connsiteX369" fmla="*/ 2366 w 10000"/>
                  <a:gd name="connsiteY369" fmla="*/ 8572 h 10000"/>
                  <a:gd name="connsiteX370" fmla="*/ 2382 w 10000"/>
                  <a:gd name="connsiteY370" fmla="*/ 8582 h 10000"/>
                  <a:gd name="connsiteX371" fmla="*/ 2435 w 10000"/>
                  <a:gd name="connsiteY371" fmla="*/ 8552 h 10000"/>
                  <a:gd name="connsiteX372" fmla="*/ 2443 w 10000"/>
                  <a:gd name="connsiteY372" fmla="*/ 8552 h 10000"/>
                  <a:gd name="connsiteX373" fmla="*/ 2454 w 10000"/>
                  <a:gd name="connsiteY373" fmla="*/ 8552 h 10000"/>
                  <a:gd name="connsiteX374" fmla="*/ 2471 w 10000"/>
                  <a:gd name="connsiteY374" fmla="*/ 8546 h 10000"/>
                  <a:gd name="connsiteX375" fmla="*/ 2488 w 10000"/>
                  <a:gd name="connsiteY375" fmla="*/ 8536 h 10000"/>
                  <a:gd name="connsiteX376" fmla="*/ 2501 w 10000"/>
                  <a:gd name="connsiteY376" fmla="*/ 8533 h 10000"/>
                  <a:gd name="connsiteX377" fmla="*/ 2512 w 10000"/>
                  <a:gd name="connsiteY377" fmla="*/ 8533 h 10000"/>
                  <a:gd name="connsiteX378" fmla="*/ 2521 w 10000"/>
                  <a:gd name="connsiteY378" fmla="*/ 8546 h 10000"/>
                  <a:gd name="connsiteX379" fmla="*/ 2521 w 10000"/>
                  <a:gd name="connsiteY379" fmla="*/ 8572 h 10000"/>
                  <a:gd name="connsiteX380" fmla="*/ 2535 w 10000"/>
                  <a:gd name="connsiteY380" fmla="*/ 8588 h 10000"/>
                  <a:gd name="connsiteX381" fmla="*/ 2551 w 10000"/>
                  <a:gd name="connsiteY381" fmla="*/ 8582 h 10000"/>
                  <a:gd name="connsiteX382" fmla="*/ 2560 w 10000"/>
                  <a:gd name="connsiteY382" fmla="*/ 8582 h 10000"/>
                  <a:gd name="connsiteX383" fmla="*/ 2573 w 10000"/>
                  <a:gd name="connsiteY383" fmla="*/ 8588 h 10000"/>
                  <a:gd name="connsiteX384" fmla="*/ 2584 w 10000"/>
                  <a:gd name="connsiteY384" fmla="*/ 8591 h 10000"/>
                  <a:gd name="connsiteX385" fmla="*/ 2590 w 10000"/>
                  <a:gd name="connsiteY385" fmla="*/ 8598 h 10000"/>
                  <a:gd name="connsiteX386" fmla="*/ 2598 w 10000"/>
                  <a:gd name="connsiteY386" fmla="*/ 8608 h 10000"/>
                  <a:gd name="connsiteX387" fmla="*/ 2607 w 10000"/>
                  <a:gd name="connsiteY387" fmla="*/ 8617 h 10000"/>
                  <a:gd name="connsiteX388" fmla="*/ 2618 w 10000"/>
                  <a:gd name="connsiteY388" fmla="*/ 8617 h 10000"/>
                  <a:gd name="connsiteX389" fmla="*/ 2640 w 10000"/>
                  <a:gd name="connsiteY389" fmla="*/ 8608 h 10000"/>
                  <a:gd name="connsiteX390" fmla="*/ 2670 w 10000"/>
                  <a:gd name="connsiteY390" fmla="*/ 8598 h 10000"/>
                  <a:gd name="connsiteX391" fmla="*/ 2673 w 10000"/>
                  <a:gd name="connsiteY391" fmla="*/ 8598 h 10000"/>
                  <a:gd name="connsiteX392" fmla="*/ 2690 w 10000"/>
                  <a:gd name="connsiteY392" fmla="*/ 8598 h 10000"/>
                  <a:gd name="connsiteX393" fmla="*/ 2698 w 10000"/>
                  <a:gd name="connsiteY393" fmla="*/ 8598 h 10000"/>
                  <a:gd name="connsiteX394" fmla="*/ 2712 w 10000"/>
                  <a:gd name="connsiteY394" fmla="*/ 8598 h 10000"/>
                  <a:gd name="connsiteX395" fmla="*/ 2726 w 10000"/>
                  <a:gd name="connsiteY395" fmla="*/ 8591 h 10000"/>
                  <a:gd name="connsiteX396" fmla="*/ 2737 w 10000"/>
                  <a:gd name="connsiteY396" fmla="*/ 8588 h 10000"/>
                  <a:gd name="connsiteX397" fmla="*/ 2759 w 10000"/>
                  <a:gd name="connsiteY397" fmla="*/ 8582 h 10000"/>
                  <a:gd name="connsiteX398" fmla="*/ 2770 w 10000"/>
                  <a:gd name="connsiteY398" fmla="*/ 8578 h 10000"/>
                  <a:gd name="connsiteX399" fmla="*/ 2784 w 10000"/>
                  <a:gd name="connsiteY399" fmla="*/ 8572 h 10000"/>
                  <a:gd name="connsiteX400" fmla="*/ 2795 w 10000"/>
                  <a:gd name="connsiteY400" fmla="*/ 8572 h 10000"/>
                  <a:gd name="connsiteX401" fmla="*/ 2803 w 10000"/>
                  <a:gd name="connsiteY401" fmla="*/ 8588 h 10000"/>
                  <a:gd name="connsiteX402" fmla="*/ 2803 w 10000"/>
                  <a:gd name="connsiteY402" fmla="*/ 8591 h 10000"/>
                  <a:gd name="connsiteX403" fmla="*/ 2803 w 10000"/>
                  <a:gd name="connsiteY403" fmla="*/ 8601 h 10000"/>
                  <a:gd name="connsiteX404" fmla="*/ 2809 w 10000"/>
                  <a:gd name="connsiteY404" fmla="*/ 8601 h 10000"/>
                  <a:gd name="connsiteX405" fmla="*/ 2823 w 10000"/>
                  <a:gd name="connsiteY405" fmla="*/ 8598 h 10000"/>
                  <a:gd name="connsiteX406" fmla="*/ 2831 w 10000"/>
                  <a:gd name="connsiteY406" fmla="*/ 8598 h 10000"/>
                  <a:gd name="connsiteX407" fmla="*/ 2839 w 10000"/>
                  <a:gd name="connsiteY407" fmla="*/ 8601 h 10000"/>
                  <a:gd name="connsiteX408" fmla="*/ 2848 w 10000"/>
                  <a:gd name="connsiteY408" fmla="*/ 8598 h 10000"/>
                  <a:gd name="connsiteX409" fmla="*/ 2856 w 10000"/>
                  <a:gd name="connsiteY409" fmla="*/ 8601 h 10000"/>
                  <a:gd name="connsiteX410" fmla="*/ 2859 w 10000"/>
                  <a:gd name="connsiteY410" fmla="*/ 8601 h 10000"/>
                  <a:gd name="connsiteX411" fmla="*/ 2864 w 10000"/>
                  <a:gd name="connsiteY411" fmla="*/ 8598 h 10000"/>
                  <a:gd name="connsiteX412" fmla="*/ 2889 w 10000"/>
                  <a:gd name="connsiteY412" fmla="*/ 8611 h 10000"/>
                  <a:gd name="connsiteX413" fmla="*/ 2906 w 10000"/>
                  <a:gd name="connsiteY413" fmla="*/ 8620 h 10000"/>
                  <a:gd name="connsiteX414" fmla="*/ 2914 w 10000"/>
                  <a:gd name="connsiteY414" fmla="*/ 8627 h 10000"/>
                  <a:gd name="connsiteX415" fmla="*/ 2920 w 10000"/>
                  <a:gd name="connsiteY415" fmla="*/ 8640 h 10000"/>
                  <a:gd name="connsiteX416" fmla="*/ 2922 w 10000"/>
                  <a:gd name="connsiteY416" fmla="*/ 8666 h 10000"/>
                  <a:gd name="connsiteX417" fmla="*/ 2922 w 10000"/>
                  <a:gd name="connsiteY417" fmla="*/ 8692 h 10000"/>
                  <a:gd name="connsiteX418" fmla="*/ 2939 w 10000"/>
                  <a:gd name="connsiteY418" fmla="*/ 8695 h 10000"/>
                  <a:gd name="connsiteX419" fmla="*/ 2953 w 10000"/>
                  <a:gd name="connsiteY419" fmla="*/ 8695 h 10000"/>
                  <a:gd name="connsiteX420" fmla="*/ 2961 w 10000"/>
                  <a:gd name="connsiteY420" fmla="*/ 8695 h 10000"/>
                  <a:gd name="connsiteX421" fmla="*/ 2972 w 10000"/>
                  <a:gd name="connsiteY421" fmla="*/ 8692 h 10000"/>
                  <a:gd name="connsiteX422" fmla="*/ 2981 w 10000"/>
                  <a:gd name="connsiteY422" fmla="*/ 8685 h 10000"/>
                  <a:gd name="connsiteX423" fmla="*/ 2989 w 10000"/>
                  <a:gd name="connsiteY423" fmla="*/ 8685 h 10000"/>
                  <a:gd name="connsiteX424" fmla="*/ 3008 w 10000"/>
                  <a:gd name="connsiteY424" fmla="*/ 8685 h 10000"/>
                  <a:gd name="connsiteX425" fmla="*/ 3028 w 10000"/>
                  <a:gd name="connsiteY425" fmla="*/ 8695 h 10000"/>
                  <a:gd name="connsiteX426" fmla="*/ 3042 w 10000"/>
                  <a:gd name="connsiteY426" fmla="*/ 8695 h 10000"/>
                  <a:gd name="connsiteX427" fmla="*/ 3053 w 10000"/>
                  <a:gd name="connsiteY427" fmla="*/ 8676 h 10000"/>
                  <a:gd name="connsiteX428" fmla="*/ 3061 w 10000"/>
                  <a:gd name="connsiteY428" fmla="*/ 8666 h 10000"/>
                  <a:gd name="connsiteX429" fmla="*/ 3066 w 10000"/>
                  <a:gd name="connsiteY429" fmla="*/ 8656 h 10000"/>
                  <a:gd name="connsiteX430" fmla="*/ 3091 w 10000"/>
                  <a:gd name="connsiteY430" fmla="*/ 8659 h 10000"/>
                  <a:gd name="connsiteX431" fmla="*/ 3105 w 10000"/>
                  <a:gd name="connsiteY431" fmla="*/ 8659 h 10000"/>
                  <a:gd name="connsiteX432" fmla="*/ 3108 w 10000"/>
                  <a:gd name="connsiteY432" fmla="*/ 8650 h 10000"/>
                  <a:gd name="connsiteX433" fmla="*/ 3147 w 10000"/>
                  <a:gd name="connsiteY433" fmla="*/ 8588 h 10000"/>
                  <a:gd name="connsiteX434" fmla="*/ 3150 w 10000"/>
                  <a:gd name="connsiteY434" fmla="*/ 8598 h 10000"/>
                  <a:gd name="connsiteX435" fmla="*/ 3163 w 10000"/>
                  <a:gd name="connsiteY435" fmla="*/ 8601 h 10000"/>
                  <a:gd name="connsiteX436" fmla="*/ 3180 w 10000"/>
                  <a:gd name="connsiteY436" fmla="*/ 8608 h 10000"/>
                  <a:gd name="connsiteX437" fmla="*/ 3188 w 10000"/>
                  <a:gd name="connsiteY437" fmla="*/ 8611 h 10000"/>
                  <a:gd name="connsiteX438" fmla="*/ 3227 w 10000"/>
                  <a:gd name="connsiteY438" fmla="*/ 8620 h 10000"/>
                  <a:gd name="connsiteX439" fmla="*/ 3238 w 10000"/>
                  <a:gd name="connsiteY439" fmla="*/ 8617 h 10000"/>
                  <a:gd name="connsiteX440" fmla="*/ 3247 w 10000"/>
                  <a:gd name="connsiteY440" fmla="*/ 8601 h 10000"/>
                  <a:gd name="connsiteX441" fmla="*/ 3269 w 10000"/>
                  <a:gd name="connsiteY441" fmla="*/ 8611 h 10000"/>
                  <a:gd name="connsiteX442" fmla="*/ 3277 w 10000"/>
                  <a:gd name="connsiteY442" fmla="*/ 8617 h 10000"/>
                  <a:gd name="connsiteX443" fmla="*/ 3285 w 10000"/>
                  <a:gd name="connsiteY443" fmla="*/ 8611 h 10000"/>
                  <a:gd name="connsiteX444" fmla="*/ 3307 w 10000"/>
                  <a:gd name="connsiteY444" fmla="*/ 8611 h 10000"/>
                  <a:gd name="connsiteX445" fmla="*/ 3319 w 10000"/>
                  <a:gd name="connsiteY445" fmla="*/ 8617 h 10000"/>
                  <a:gd name="connsiteX446" fmla="*/ 3324 w 10000"/>
                  <a:gd name="connsiteY446" fmla="*/ 8617 h 10000"/>
                  <a:gd name="connsiteX447" fmla="*/ 3327 w 10000"/>
                  <a:gd name="connsiteY447" fmla="*/ 8620 h 10000"/>
                  <a:gd name="connsiteX448" fmla="*/ 3341 w 10000"/>
                  <a:gd name="connsiteY448" fmla="*/ 8620 h 10000"/>
                  <a:gd name="connsiteX449" fmla="*/ 3357 w 10000"/>
                  <a:gd name="connsiteY449" fmla="*/ 8620 h 10000"/>
                  <a:gd name="connsiteX450" fmla="*/ 3374 w 10000"/>
                  <a:gd name="connsiteY450" fmla="*/ 8620 h 10000"/>
                  <a:gd name="connsiteX451" fmla="*/ 3382 w 10000"/>
                  <a:gd name="connsiteY451" fmla="*/ 8620 h 10000"/>
                  <a:gd name="connsiteX452" fmla="*/ 3399 w 10000"/>
                  <a:gd name="connsiteY452" fmla="*/ 8611 h 10000"/>
                  <a:gd name="connsiteX453" fmla="*/ 3413 w 10000"/>
                  <a:gd name="connsiteY453" fmla="*/ 8601 h 10000"/>
                  <a:gd name="connsiteX454" fmla="*/ 3421 w 10000"/>
                  <a:gd name="connsiteY454" fmla="*/ 8588 h 10000"/>
                  <a:gd name="connsiteX455" fmla="*/ 3421 w 10000"/>
                  <a:gd name="connsiteY455" fmla="*/ 8572 h 10000"/>
                  <a:gd name="connsiteX456" fmla="*/ 3421 w 10000"/>
                  <a:gd name="connsiteY456" fmla="*/ 8552 h 10000"/>
                  <a:gd name="connsiteX457" fmla="*/ 3424 w 10000"/>
                  <a:gd name="connsiteY457" fmla="*/ 8533 h 10000"/>
                  <a:gd name="connsiteX458" fmla="*/ 3432 w 10000"/>
                  <a:gd name="connsiteY458" fmla="*/ 8523 h 10000"/>
                  <a:gd name="connsiteX459" fmla="*/ 3446 w 10000"/>
                  <a:gd name="connsiteY459" fmla="*/ 8523 h 10000"/>
                  <a:gd name="connsiteX460" fmla="*/ 3457 w 10000"/>
                  <a:gd name="connsiteY460" fmla="*/ 8523 h 10000"/>
                  <a:gd name="connsiteX461" fmla="*/ 3476 w 10000"/>
                  <a:gd name="connsiteY461" fmla="*/ 8533 h 10000"/>
                  <a:gd name="connsiteX462" fmla="*/ 3485 w 10000"/>
                  <a:gd name="connsiteY462" fmla="*/ 8536 h 10000"/>
                  <a:gd name="connsiteX463" fmla="*/ 3501 w 10000"/>
                  <a:gd name="connsiteY463" fmla="*/ 8527 h 10000"/>
                  <a:gd name="connsiteX464" fmla="*/ 3504 w 10000"/>
                  <a:gd name="connsiteY464" fmla="*/ 8514 h 10000"/>
                  <a:gd name="connsiteX465" fmla="*/ 3510 w 10000"/>
                  <a:gd name="connsiteY465" fmla="*/ 8497 h 10000"/>
                  <a:gd name="connsiteX466" fmla="*/ 3537 w 10000"/>
                  <a:gd name="connsiteY466" fmla="*/ 8484 h 10000"/>
                  <a:gd name="connsiteX467" fmla="*/ 3562 w 10000"/>
                  <a:gd name="connsiteY467" fmla="*/ 8488 h 10000"/>
                  <a:gd name="connsiteX468" fmla="*/ 3568 w 10000"/>
                  <a:gd name="connsiteY468" fmla="*/ 8484 h 10000"/>
                  <a:gd name="connsiteX469" fmla="*/ 3584 w 10000"/>
                  <a:gd name="connsiteY469" fmla="*/ 8494 h 10000"/>
                  <a:gd name="connsiteX470" fmla="*/ 3593 w 10000"/>
                  <a:gd name="connsiteY470" fmla="*/ 8507 h 10000"/>
                  <a:gd name="connsiteX471" fmla="*/ 3618 w 10000"/>
                  <a:gd name="connsiteY471" fmla="*/ 8497 h 10000"/>
                  <a:gd name="connsiteX472" fmla="*/ 3643 w 10000"/>
                  <a:gd name="connsiteY472" fmla="*/ 8475 h 10000"/>
                  <a:gd name="connsiteX473" fmla="*/ 3657 w 10000"/>
                  <a:gd name="connsiteY473" fmla="*/ 8478 h 10000"/>
                  <a:gd name="connsiteX474" fmla="*/ 3670 w 10000"/>
                  <a:gd name="connsiteY474" fmla="*/ 8475 h 10000"/>
                  <a:gd name="connsiteX475" fmla="*/ 3673 w 10000"/>
                  <a:gd name="connsiteY475" fmla="*/ 8468 h 10000"/>
                  <a:gd name="connsiteX476" fmla="*/ 3681 w 10000"/>
                  <a:gd name="connsiteY476" fmla="*/ 8468 h 10000"/>
                  <a:gd name="connsiteX477" fmla="*/ 3698 w 10000"/>
                  <a:gd name="connsiteY477" fmla="*/ 8478 h 10000"/>
                  <a:gd name="connsiteX478" fmla="*/ 3720 w 10000"/>
                  <a:gd name="connsiteY478" fmla="*/ 8497 h 10000"/>
                  <a:gd name="connsiteX479" fmla="*/ 3715 w 10000"/>
                  <a:gd name="connsiteY479" fmla="*/ 8504 h 10000"/>
                  <a:gd name="connsiteX480" fmla="*/ 3729 w 10000"/>
                  <a:gd name="connsiteY480" fmla="*/ 8514 h 10000"/>
                  <a:gd name="connsiteX481" fmla="*/ 3729 w 10000"/>
                  <a:gd name="connsiteY481" fmla="*/ 8517 h 10000"/>
                  <a:gd name="connsiteX482" fmla="*/ 3740 w 10000"/>
                  <a:gd name="connsiteY482" fmla="*/ 8527 h 10000"/>
                  <a:gd name="connsiteX483" fmla="*/ 3759 w 10000"/>
                  <a:gd name="connsiteY483" fmla="*/ 8517 h 10000"/>
                  <a:gd name="connsiteX484" fmla="*/ 3762 w 10000"/>
                  <a:gd name="connsiteY484" fmla="*/ 8504 h 10000"/>
                  <a:gd name="connsiteX485" fmla="*/ 3770 w 10000"/>
                  <a:gd name="connsiteY485" fmla="*/ 8488 h 10000"/>
                  <a:gd name="connsiteX486" fmla="*/ 3778 w 10000"/>
                  <a:gd name="connsiteY486" fmla="*/ 8484 h 10000"/>
                  <a:gd name="connsiteX487" fmla="*/ 3792 w 10000"/>
                  <a:gd name="connsiteY487" fmla="*/ 8475 h 10000"/>
                  <a:gd name="connsiteX488" fmla="*/ 3803 w 10000"/>
                  <a:gd name="connsiteY488" fmla="*/ 8478 h 10000"/>
                  <a:gd name="connsiteX489" fmla="*/ 3809 w 10000"/>
                  <a:gd name="connsiteY489" fmla="*/ 8475 h 10000"/>
                  <a:gd name="connsiteX490" fmla="*/ 3825 w 10000"/>
                  <a:gd name="connsiteY490" fmla="*/ 8465 h 10000"/>
                  <a:gd name="connsiteX491" fmla="*/ 3834 w 10000"/>
                  <a:gd name="connsiteY491" fmla="*/ 8468 h 10000"/>
                  <a:gd name="connsiteX492" fmla="*/ 3842 w 10000"/>
                  <a:gd name="connsiteY492" fmla="*/ 8478 h 10000"/>
                  <a:gd name="connsiteX493" fmla="*/ 3850 w 10000"/>
                  <a:gd name="connsiteY493" fmla="*/ 8478 h 10000"/>
                  <a:gd name="connsiteX494" fmla="*/ 3859 w 10000"/>
                  <a:gd name="connsiteY494" fmla="*/ 8484 h 10000"/>
                  <a:gd name="connsiteX495" fmla="*/ 3873 w 10000"/>
                  <a:gd name="connsiteY495" fmla="*/ 8494 h 10000"/>
                  <a:gd name="connsiteX496" fmla="*/ 3875 w 10000"/>
                  <a:gd name="connsiteY496" fmla="*/ 8507 h 10000"/>
                  <a:gd name="connsiteX497" fmla="*/ 3881 w 10000"/>
                  <a:gd name="connsiteY497" fmla="*/ 8527 h 10000"/>
                  <a:gd name="connsiteX498" fmla="*/ 3875 w 10000"/>
                  <a:gd name="connsiteY498" fmla="*/ 8546 h 10000"/>
                  <a:gd name="connsiteX499" fmla="*/ 3892 w 10000"/>
                  <a:gd name="connsiteY499" fmla="*/ 8546 h 10000"/>
                  <a:gd name="connsiteX500" fmla="*/ 3900 w 10000"/>
                  <a:gd name="connsiteY500" fmla="*/ 8543 h 10000"/>
                  <a:gd name="connsiteX501" fmla="*/ 3906 w 10000"/>
                  <a:gd name="connsiteY501" fmla="*/ 8543 h 10000"/>
                  <a:gd name="connsiteX502" fmla="*/ 3922 w 10000"/>
                  <a:gd name="connsiteY502" fmla="*/ 8552 h 10000"/>
                  <a:gd name="connsiteX503" fmla="*/ 3939 w 10000"/>
                  <a:gd name="connsiteY503" fmla="*/ 8559 h 10000"/>
                  <a:gd name="connsiteX504" fmla="*/ 3953 w 10000"/>
                  <a:gd name="connsiteY504" fmla="*/ 8572 h 10000"/>
                  <a:gd name="connsiteX505" fmla="*/ 3956 w 10000"/>
                  <a:gd name="connsiteY505" fmla="*/ 8588 h 10000"/>
                  <a:gd name="connsiteX506" fmla="*/ 3956 w 10000"/>
                  <a:gd name="connsiteY506" fmla="*/ 8608 h 10000"/>
                  <a:gd name="connsiteX507" fmla="*/ 3972 w 10000"/>
                  <a:gd name="connsiteY507" fmla="*/ 8608 h 10000"/>
                  <a:gd name="connsiteX508" fmla="*/ 3986 w 10000"/>
                  <a:gd name="connsiteY508" fmla="*/ 8608 h 10000"/>
                  <a:gd name="connsiteX509" fmla="*/ 3997 w 10000"/>
                  <a:gd name="connsiteY509" fmla="*/ 8608 h 10000"/>
                  <a:gd name="connsiteX510" fmla="*/ 4006 w 10000"/>
                  <a:gd name="connsiteY510" fmla="*/ 8608 h 10000"/>
                  <a:gd name="connsiteX511" fmla="*/ 4006 w 10000"/>
                  <a:gd name="connsiteY511" fmla="*/ 8611 h 10000"/>
                  <a:gd name="connsiteX512" fmla="*/ 4011 w 10000"/>
                  <a:gd name="connsiteY512" fmla="*/ 8611 h 10000"/>
                  <a:gd name="connsiteX513" fmla="*/ 4022 w 10000"/>
                  <a:gd name="connsiteY513" fmla="*/ 8620 h 10000"/>
                  <a:gd name="connsiteX514" fmla="*/ 4042 w 10000"/>
                  <a:gd name="connsiteY514" fmla="*/ 8620 h 10000"/>
                  <a:gd name="connsiteX515" fmla="*/ 4050 w 10000"/>
                  <a:gd name="connsiteY515" fmla="*/ 8617 h 10000"/>
                  <a:gd name="connsiteX516" fmla="*/ 4069 w 10000"/>
                  <a:gd name="connsiteY516" fmla="*/ 8620 h 10000"/>
                  <a:gd name="connsiteX517" fmla="*/ 4086 w 10000"/>
                  <a:gd name="connsiteY517" fmla="*/ 8630 h 10000"/>
                  <a:gd name="connsiteX518" fmla="*/ 4108 w 10000"/>
                  <a:gd name="connsiteY518" fmla="*/ 8627 h 10000"/>
                  <a:gd name="connsiteX519" fmla="*/ 4125 w 10000"/>
                  <a:gd name="connsiteY519" fmla="*/ 8620 h 10000"/>
                  <a:gd name="connsiteX520" fmla="*/ 4133 w 10000"/>
                  <a:gd name="connsiteY520" fmla="*/ 8611 h 10000"/>
                  <a:gd name="connsiteX521" fmla="*/ 4139 w 10000"/>
                  <a:gd name="connsiteY521" fmla="*/ 8608 h 10000"/>
                  <a:gd name="connsiteX522" fmla="*/ 4147 w 10000"/>
                  <a:gd name="connsiteY522" fmla="*/ 8601 h 10000"/>
                  <a:gd name="connsiteX523" fmla="*/ 4155 w 10000"/>
                  <a:gd name="connsiteY523" fmla="*/ 8591 h 10000"/>
                  <a:gd name="connsiteX524" fmla="*/ 4166 w 10000"/>
                  <a:gd name="connsiteY524" fmla="*/ 8582 h 10000"/>
                  <a:gd name="connsiteX525" fmla="*/ 4183 w 10000"/>
                  <a:gd name="connsiteY525" fmla="*/ 8569 h 10000"/>
                  <a:gd name="connsiteX526" fmla="*/ 4191 w 10000"/>
                  <a:gd name="connsiteY526" fmla="*/ 8562 h 10000"/>
                  <a:gd name="connsiteX527" fmla="*/ 4208 w 10000"/>
                  <a:gd name="connsiteY527" fmla="*/ 8552 h 10000"/>
                  <a:gd name="connsiteX528" fmla="*/ 4230 w 10000"/>
                  <a:gd name="connsiteY528" fmla="*/ 8552 h 10000"/>
                  <a:gd name="connsiteX529" fmla="*/ 4238 w 10000"/>
                  <a:gd name="connsiteY529" fmla="*/ 8559 h 10000"/>
                  <a:gd name="connsiteX530" fmla="*/ 4247 w 10000"/>
                  <a:gd name="connsiteY530" fmla="*/ 8572 h 10000"/>
                  <a:gd name="connsiteX531" fmla="*/ 4252 w 10000"/>
                  <a:gd name="connsiteY531" fmla="*/ 8578 h 10000"/>
                  <a:gd name="connsiteX532" fmla="*/ 4263 w 10000"/>
                  <a:gd name="connsiteY532" fmla="*/ 8582 h 10000"/>
                  <a:gd name="connsiteX533" fmla="*/ 4277 w 10000"/>
                  <a:gd name="connsiteY533" fmla="*/ 8572 h 10000"/>
                  <a:gd name="connsiteX534" fmla="*/ 4294 w 10000"/>
                  <a:gd name="connsiteY534" fmla="*/ 8559 h 10000"/>
                  <a:gd name="connsiteX535" fmla="*/ 4302 w 10000"/>
                  <a:gd name="connsiteY535" fmla="*/ 8546 h 10000"/>
                  <a:gd name="connsiteX536" fmla="*/ 4310 w 10000"/>
                  <a:gd name="connsiteY536" fmla="*/ 8543 h 10000"/>
                  <a:gd name="connsiteX537" fmla="*/ 4313 w 10000"/>
                  <a:gd name="connsiteY537" fmla="*/ 8543 h 10000"/>
                  <a:gd name="connsiteX538" fmla="*/ 4332 w 10000"/>
                  <a:gd name="connsiteY538" fmla="*/ 8546 h 10000"/>
                  <a:gd name="connsiteX539" fmla="*/ 4335 w 10000"/>
                  <a:gd name="connsiteY539" fmla="*/ 8559 h 10000"/>
                  <a:gd name="connsiteX540" fmla="*/ 4349 w 10000"/>
                  <a:gd name="connsiteY540" fmla="*/ 8588 h 10000"/>
                  <a:gd name="connsiteX541" fmla="*/ 4360 w 10000"/>
                  <a:gd name="connsiteY541" fmla="*/ 8591 h 10000"/>
                  <a:gd name="connsiteX542" fmla="*/ 4366 w 10000"/>
                  <a:gd name="connsiteY542" fmla="*/ 8591 h 10000"/>
                  <a:gd name="connsiteX543" fmla="*/ 4382 w 10000"/>
                  <a:gd name="connsiteY543" fmla="*/ 8598 h 10000"/>
                  <a:gd name="connsiteX544" fmla="*/ 4385 w 10000"/>
                  <a:gd name="connsiteY544" fmla="*/ 8598 h 10000"/>
                  <a:gd name="connsiteX545" fmla="*/ 4402 w 10000"/>
                  <a:gd name="connsiteY545" fmla="*/ 8598 h 10000"/>
                  <a:gd name="connsiteX546" fmla="*/ 4421 w 10000"/>
                  <a:gd name="connsiteY546" fmla="*/ 8591 h 10000"/>
                  <a:gd name="connsiteX547" fmla="*/ 4440 w 10000"/>
                  <a:gd name="connsiteY547" fmla="*/ 8591 h 10000"/>
                  <a:gd name="connsiteX548" fmla="*/ 4449 w 10000"/>
                  <a:gd name="connsiteY548" fmla="*/ 8598 h 10000"/>
                  <a:gd name="connsiteX549" fmla="*/ 4454 w 10000"/>
                  <a:gd name="connsiteY549" fmla="*/ 8617 h 10000"/>
                  <a:gd name="connsiteX550" fmla="*/ 4463 w 10000"/>
                  <a:gd name="connsiteY550" fmla="*/ 8608 h 10000"/>
                  <a:gd name="connsiteX551" fmla="*/ 4474 w 10000"/>
                  <a:gd name="connsiteY551" fmla="*/ 8608 h 10000"/>
                  <a:gd name="connsiteX552" fmla="*/ 4490 w 10000"/>
                  <a:gd name="connsiteY552" fmla="*/ 8617 h 10000"/>
                  <a:gd name="connsiteX553" fmla="*/ 4504 w 10000"/>
                  <a:gd name="connsiteY553" fmla="*/ 8617 h 10000"/>
                  <a:gd name="connsiteX554" fmla="*/ 4518 w 10000"/>
                  <a:gd name="connsiteY554" fmla="*/ 8617 h 10000"/>
                  <a:gd name="connsiteX555" fmla="*/ 4535 w 10000"/>
                  <a:gd name="connsiteY555" fmla="*/ 8611 h 10000"/>
                  <a:gd name="connsiteX556" fmla="*/ 4546 w 10000"/>
                  <a:gd name="connsiteY556" fmla="*/ 8611 h 10000"/>
                  <a:gd name="connsiteX557" fmla="*/ 4562 w 10000"/>
                  <a:gd name="connsiteY557" fmla="*/ 8611 h 10000"/>
                  <a:gd name="connsiteX558" fmla="*/ 4571 w 10000"/>
                  <a:gd name="connsiteY558" fmla="*/ 8611 h 10000"/>
                  <a:gd name="connsiteX559" fmla="*/ 4579 w 10000"/>
                  <a:gd name="connsiteY559" fmla="*/ 8608 h 10000"/>
                  <a:gd name="connsiteX560" fmla="*/ 4584 w 10000"/>
                  <a:gd name="connsiteY560" fmla="*/ 8608 h 10000"/>
                  <a:gd name="connsiteX561" fmla="*/ 4601 w 10000"/>
                  <a:gd name="connsiteY561" fmla="*/ 8617 h 10000"/>
                  <a:gd name="connsiteX562" fmla="*/ 4609 w 10000"/>
                  <a:gd name="connsiteY562" fmla="*/ 8627 h 10000"/>
                  <a:gd name="connsiteX563" fmla="*/ 4618 w 10000"/>
                  <a:gd name="connsiteY563" fmla="*/ 8637 h 10000"/>
                  <a:gd name="connsiteX564" fmla="*/ 4618 w 10000"/>
                  <a:gd name="connsiteY564" fmla="*/ 8646 h 10000"/>
                  <a:gd name="connsiteX565" fmla="*/ 4634 w 10000"/>
                  <a:gd name="connsiteY565" fmla="*/ 8656 h 10000"/>
                  <a:gd name="connsiteX566" fmla="*/ 4640 w 10000"/>
                  <a:gd name="connsiteY566" fmla="*/ 8659 h 10000"/>
                  <a:gd name="connsiteX567" fmla="*/ 4651 w 10000"/>
                  <a:gd name="connsiteY567" fmla="*/ 8666 h 10000"/>
                  <a:gd name="connsiteX568" fmla="*/ 4657 w 10000"/>
                  <a:gd name="connsiteY568" fmla="*/ 8659 h 10000"/>
                  <a:gd name="connsiteX569" fmla="*/ 4668 w 10000"/>
                  <a:gd name="connsiteY569" fmla="*/ 8650 h 10000"/>
                  <a:gd name="connsiteX570" fmla="*/ 4676 w 10000"/>
                  <a:gd name="connsiteY570" fmla="*/ 8650 h 10000"/>
                  <a:gd name="connsiteX571" fmla="*/ 4690 w 10000"/>
                  <a:gd name="connsiteY571" fmla="*/ 8650 h 10000"/>
                  <a:gd name="connsiteX572" fmla="*/ 4698 w 10000"/>
                  <a:gd name="connsiteY572" fmla="*/ 8650 h 10000"/>
                  <a:gd name="connsiteX573" fmla="*/ 4704 w 10000"/>
                  <a:gd name="connsiteY573" fmla="*/ 8650 h 10000"/>
                  <a:gd name="connsiteX574" fmla="*/ 4706 w 10000"/>
                  <a:gd name="connsiteY574" fmla="*/ 8659 h 10000"/>
                  <a:gd name="connsiteX575" fmla="*/ 4706 w 10000"/>
                  <a:gd name="connsiteY575" fmla="*/ 8666 h 10000"/>
                  <a:gd name="connsiteX576" fmla="*/ 4723 w 10000"/>
                  <a:gd name="connsiteY576" fmla="*/ 8682 h 10000"/>
                  <a:gd name="connsiteX577" fmla="*/ 4737 w 10000"/>
                  <a:gd name="connsiteY577" fmla="*/ 8682 h 10000"/>
                  <a:gd name="connsiteX578" fmla="*/ 4745 w 10000"/>
                  <a:gd name="connsiteY578" fmla="*/ 8676 h 10000"/>
                  <a:gd name="connsiteX579" fmla="*/ 4756 w 10000"/>
                  <a:gd name="connsiteY579" fmla="*/ 8666 h 10000"/>
                  <a:gd name="connsiteX580" fmla="*/ 4765 w 10000"/>
                  <a:gd name="connsiteY580" fmla="*/ 8666 h 10000"/>
                  <a:gd name="connsiteX581" fmla="*/ 4765 w 10000"/>
                  <a:gd name="connsiteY581" fmla="*/ 8682 h 10000"/>
                  <a:gd name="connsiteX582" fmla="*/ 4770 w 10000"/>
                  <a:gd name="connsiteY582" fmla="*/ 8701 h 10000"/>
                  <a:gd name="connsiteX583" fmla="*/ 4778 w 10000"/>
                  <a:gd name="connsiteY583" fmla="*/ 8705 h 10000"/>
                  <a:gd name="connsiteX584" fmla="*/ 4795 w 10000"/>
                  <a:gd name="connsiteY584" fmla="*/ 8714 h 10000"/>
                  <a:gd name="connsiteX585" fmla="*/ 4812 w 10000"/>
                  <a:gd name="connsiteY585" fmla="*/ 8714 h 10000"/>
                  <a:gd name="connsiteX586" fmla="*/ 4825 w 10000"/>
                  <a:gd name="connsiteY586" fmla="*/ 8705 h 10000"/>
                  <a:gd name="connsiteX587" fmla="*/ 4825 w 10000"/>
                  <a:gd name="connsiteY587" fmla="*/ 8701 h 10000"/>
                  <a:gd name="connsiteX588" fmla="*/ 4828 w 10000"/>
                  <a:gd name="connsiteY588" fmla="*/ 8701 h 10000"/>
                  <a:gd name="connsiteX589" fmla="*/ 4837 w 10000"/>
                  <a:gd name="connsiteY589" fmla="*/ 8692 h 10000"/>
                  <a:gd name="connsiteX590" fmla="*/ 4842 w 10000"/>
                  <a:gd name="connsiteY590" fmla="*/ 8685 h 10000"/>
                  <a:gd name="connsiteX591" fmla="*/ 4859 w 10000"/>
                  <a:gd name="connsiteY591" fmla="*/ 8692 h 10000"/>
                  <a:gd name="connsiteX592" fmla="*/ 4870 w 10000"/>
                  <a:gd name="connsiteY592" fmla="*/ 8701 h 10000"/>
                  <a:gd name="connsiteX593" fmla="*/ 4878 w 10000"/>
                  <a:gd name="connsiteY593" fmla="*/ 8714 h 10000"/>
                  <a:gd name="connsiteX594" fmla="*/ 4892 w 10000"/>
                  <a:gd name="connsiteY594" fmla="*/ 8724 h 10000"/>
                  <a:gd name="connsiteX595" fmla="*/ 4900 w 10000"/>
                  <a:gd name="connsiteY595" fmla="*/ 8724 h 10000"/>
                  <a:gd name="connsiteX596" fmla="*/ 4906 w 10000"/>
                  <a:gd name="connsiteY596" fmla="*/ 8705 h 10000"/>
                  <a:gd name="connsiteX597" fmla="*/ 4925 w 10000"/>
                  <a:gd name="connsiteY597" fmla="*/ 8724 h 10000"/>
                  <a:gd name="connsiteX598" fmla="*/ 4939 w 10000"/>
                  <a:gd name="connsiteY598" fmla="*/ 8701 h 10000"/>
                  <a:gd name="connsiteX599" fmla="*/ 4950 w 10000"/>
                  <a:gd name="connsiteY599" fmla="*/ 8695 h 10000"/>
                  <a:gd name="connsiteX600" fmla="*/ 4956 w 10000"/>
                  <a:gd name="connsiteY600" fmla="*/ 8692 h 10000"/>
                  <a:gd name="connsiteX601" fmla="*/ 4986 w 10000"/>
                  <a:gd name="connsiteY601" fmla="*/ 8705 h 10000"/>
                  <a:gd name="connsiteX602" fmla="*/ 5003 w 10000"/>
                  <a:gd name="connsiteY602" fmla="*/ 8701 h 10000"/>
                  <a:gd name="connsiteX603" fmla="*/ 5011 w 10000"/>
                  <a:gd name="connsiteY603" fmla="*/ 8692 h 10000"/>
                  <a:gd name="connsiteX604" fmla="*/ 5028 w 10000"/>
                  <a:gd name="connsiteY604" fmla="*/ 8682 h 10000"/>
                  <a:gd name="connsiteX605" fmla="*/ 5030 w 10000"/>
                  <a:gd name="connsiteY605" fmla="*/ 8659 h 10000"/>
                  <a:gd name="connsiteX606" fmla="*/ 5039 w 10000"/>
                  <a:gd name="connsiteY606" fmla="*/ 8656 h 10000"/>
                  <a:gd name="connsiteX607" fmla="*/ 5053 w 10000"/>
                  <a:gd name="connsiteY607" fmla="*/ 8669 h 10000"/>
                  <a:gd name="connsiteX608" fmla="*/ 5061 w 10000"/>
                  <a:gd name="connsiteY608" fmla="*/ 8669 h 10000"/>
                  <a:gd name="connsiteX609" fmla="*/ 5061 w 10000"/>
                  <a:gd name="connsiteY609" fmla="*/ 8676 h 10000"/>
                  <a:gd name="connsiteX610" fmla="*/ 5069 w 10000"/>
                  <a:gd name="connsiteY610" fmla="*/ 8669 h 10000"/>
                  <a:gd name="connsiteX611" fmla="*/ 5083 w 10000"/>
                  <a:gd name="connsiteY611" fmla="*/ 8669 h 10000"/>
                  <a:gd name="connsiteX612" fmla="*/ 5100 w 10000"/>
                  <a:gd name="connsiteY612" fmla="*/ 8669 h 10000"/>
                  <a:gd name="connsiteX613" fmla="*/ 5119 w 10000"/>
                  <a:gd name="connsiteY613" fmla="*/ 8682 h 10000"/>
                  <a:gd name="connsiteX614" fmla="*/ 5136 w 10000"/>
                  <a:gd name="connsiteY614" fmla="*/ 8692 h 10000"/>
                  <a:gd name="connsiteX615" fmla="*/ 5161 w 10000"/>
                  <a:gd name="connsiteY615" fmla="*/ 8701 h 10000"/>
                  <a:gd name="connsiteX616" fmla="*/ 5183 w 10000"/>
                  <a:gd name="connsiteY616" fmla="*/ 8701 h 10000"/>
                  <a:gd name="connsiteX617" fmla="*/ 5199 w 10000"/>
                  <a:gd name="connsiteY617" fmla="*/ 8701 h 10000"/>
                  <a:gd name="connsiteX618" fmla="*/ 5213 w 10000"/>
                  <a:gd name="connsiteY618" fmla="*/ 8705 h 10000"/>
                  <a:gd name="connsiteX619" fmla="*/ 5224 w 10000"/>
                  <a:gd name="connsiteY619" fmla="*/ 8701 h 10000"/>
                  <a:gd name="connsiteX620" fmla="*/ 5230 w 10000"/>
                  <a:gd name="connsiteY620" fmla="*/ 8701 h 10000"/>
                  <a:gd name="connsiteX621" fmla="*/ 5241 w 10000"/>
                  <a:gd name="connsiteY621" fmla="*/ 8676 h 10000"/>
                  <a:gd name="connsiteX622" fmla="*/ 5247 w 10000"/>
                  <a:gd name="connsiteY622" fmla="*/ 8666 h 10000"/>
                  <a:gd name="connsiteX623" fmla="*/ 5249 w 10000"/>
                  <a:gd name="connsiteY623" fmla="*/ 8646 h 10000"/>
                  <a:gd name="connsiteX624" fmla="*/ 5249 w 10000"/>
                  <a:gd name="connsiteY624" fmla="*/ 8650 h 10000"/>
                  <a:gd name="connsiteX625" fmla="*/ 5255 w 10000"/>
                  <a:gd name="connsiteY625" fmla="*/ 8646 h 10000"/>
                  <a:gd name="connsiteX626" fmla="*/ 5271 w 10000"/>
                  <a:gd name="connsiteY626" fmla="*/ 8650 h 10000"/>
                  <a:gd name="connsiteX627" fmla="*/ 5288 w 10000"/>
                  <a:gd name="connsiteY627" fmla="*/ 8666 h 10000"/>
                  <a:gd name="connsiteX628" fmla="*/ 5296 w 10000"/>
                  <a:gd name="connsiteY628" fmla="*/ 8666 h 10000"/>
                  <a:gd name="connsiteX629" fmla="*/ 5310 w 10000"/>
                  <a:gd name="connsiteY629" fmla="*/ 8656 h 10000"/>
                  <a:gd name="connsiteX630" fmla="*/ 5321 w 10000"/>
                  <a:gd name="connsiteY630" fmla="*/ 8650 h 10000"/>
                  <a:gd name="connsiteX631" fmla="*/ 5338 w 10000"/>
                  <a:gd name="connsiteY631" fmla="*/ 8650 h 10000"/>
                  <a:gd name="connsiteX632" fmla="*/ 5360 w 10000"/>
                  <a:gd name="connsiteY632" fmla="*/ 8640 h 10000"/>
                  <a:gd name="connsiteX633" fmla="*/ 5366 w 10000"/>
                  <a:gd name="connsiteY633" fmla="*/ 8637 h 10000"/>
                  <a:gd name="connsiteX634" fmla="*/ 5368 w 10000"/>
                  <a:gd name="connsiteY634" fmla="*/ 8637 h 10000"/>
                  <a:gd name="connsiteX635" fmla="*/ 5382 w 10000"/>
                  <a:gd name="connsiteY635" fmla="*/ 8630 h 10000"/>
                  <a:gd name="connsiteX636" fmla="*/ 5391 w 10000"/>
                  <a:gd name="connsiteY636" fmla="*/ 8630 h 10000"/>
                  <a:gd name="connsiteX637" fmla="*/ 5402 w 10000"/>
                  <a:gd name="connsiteY637" fmla="*/ 8637 h 10000"/>
                  <a:gd name="connsiteX638" fmla="*/ 5418 w 10000"/>
                  <a:gd name="connsiteY638" fmla="*/ 8656 h 10000"/>
                  <a:gd name="connsiteX639" fmla="*/ 5432 w 10000"/>
                  <a:gd name="connsiteY639" fmla="*/ 8666 h 10000"/>
                  <a:gd name="connsiteX640" fmla="*/ 5443 w 10000"/>
                  <a:gd name="connsiteY640" fmla="*/ 8682 h 10000"/>
                  <a:gd name="connsiteX641" fmla="*/ 5457 w 10000"/>
                  <a:gd name="connsiteY641" fmla="*/ 8692 h 10000"/>
                  <a:gd name="connsiteX642" fmla="*/ 5471 w 10000"/>
                  <a:gd name="connsiteY642" fmla="*/ 8705 h 10000"/>
                  <a:gd name="connsiteX643" fmla="*/ 5488 w 10000"/>
                  <a:gd name="connsiteY643" fmla="*/ 8711 h 10000"/>
                  <a:gd name="connsiteX644" fmla="*/ 5490 w 10000"/>
                  <a:gd name="connsiteY644" fmla="*/ 8721 h 10000"/>
                  <a:gd name="connsiteX645" fmla="*/ 5512 w 10000"/>
                  <a:gd name="connsiteY645" fmla="*/ 8724 h 10000"/>
                  <a:gd name="connsiteX646" fmla="*/ 5521 w 10000"/>
                  <a:gd name="connsiteY646" fmla="*/ 8714 h 10000"/>
                  <a:gd name="connsiteX647" fmla="*/ 5524 w 10000"/>
                  <a:gd name="connsiteY647" fmla="*/ 8714 h 10000"/>
                  <a:gd name="connsiteX648" fmla="*/ 5532 w 10000"/>
                  <a:gd name="connsiteY648" fmla="*/ 8721 h 10000"/>
                  <a:gd name="connsiteX649" fmla="*/ 5540 w 10000"/>
                  <a:gd name="connsiteY649" fmla="*/ 8724 h 10000"/>
                  <a:gd name="connsiteX650" fmla="*/ 5562 w 10000"/>
                  <a:gd name="connsiteY650" fmla="*/ 8750 h 10000"/>
                  <a:gd name="connsiteX651" fmla="*/ 5562 w 10000"/>
                  <a:gd name="connsiteY651" fmla="*/ 8760 h 10000"/>
                  <a:gd name="connsiteX652" fmla="*/ 5571 w 10000"/>
                  <a:gd name="connsiteY652" fmla="*/ 8782 h 10000"/>
                  <a:gd name="connsiteX653" fmla="*/ 5579 w 10000"/>
                  <a:gd name="connsiteY653" fmla="*/ 8789 h 10000"/>
                  <a:gd name="connsiteX654" fmla="*/ 5593 w 10000"/>
                  <a:gd name="connsiteY654" fmla="*/ 8789 h 10000"/>
                  <a:gd name="connsiteX655" fmla="*/ 5596 w 10000"/>
                  <a:gd name="connsiteY655" fmla="*/ 8789 h 10000"/>
                  <a:gd name="connsiteX656" fmla="*/ 5626 w 10000"/>
                  <a:gd name="connsiteY656" fmla="*/ 8782 h 10000"/>
                  <a:gd name="connsiteX657" fmla="*/ 5629 w 10000"/>
                  <a:gd name="connsiteY657" fmla="*/ 8782 h 10000"/>
                  <a:gd name="connsiteX658" fmla="*/ 5637 w 10000"/>
                  <a:gd name="connsiteY658" fmla="*/ 8779 h 10000"/>
                  <a:gd name="connsiteX659" fmla="*/ 5648 w 10000"/>
                  <a:gd name="connsiteY659" fmla="*/ 8789 h 10000"/>
                  <a:gd name="connsiteX660" fmla="*/ 5665 w 10000"/>
                  <a:gd name="connsiteY660" fmla="*/ 8795 h 10000"/>
                  <a:gd name="connsiteX661" fmla="*/ 5676 w 10000"/>
                  <a:gd name="connsiteY661" fmla="*/ 8789 h 10000"/>
                  <a:gd name="connsiteX662" fmla="*/ 5684 w 10000"/>
                  <a:gd name="connsiteY662" fmla="*/ 8782 h 10000"/>
                  <a:gd name="connsiteX663" fmla="*/ 5693 w 10000"/>
                  <a:gd name="connsiteY663" fmla="*/ 8789 h 10000"/>
                  <a:gd name="connsiteX664" fmla="*/ 5715 w 10000"/>
                  <a:gd name="connsiteY664" fmla="*/ 8808 h 10000"/>
                  <a:gd name="connsiteX665" fmla="*/ 5731 w 10000"/>
                  <a:gd name="connsiteY665" fmla="*/ 8808 h 10000"/>
                  <a:gd name="connsiteX666" fmla="*/ 5740 w 10000"/>
                  <a:gd name="connsiteY666" fmla="*/ 8808 h 10000"/>
                  <a:gd name="connsiteX667" fmla="*/ 5765 w 10000"/>
                  <a:gd name="connsiteY667" fmla="*/ 8818 h 10000"/>
                  <a:gd name="connsiteX668" fmla="*/ 5781 w 10000"/>
                  <a:gd name="connsiteY668" fmla="*/ 8824 h 10000"/>
                  <a:gd name="connsiteX669" fmla="*/ 5798 w 10000"/>
                  <a:gd name="connsiteY669" fmla="*/ 8834 h 10000"/>
                  <a:gd name="connsiteX670" fmla="*/ 5814 w 10000"/>
                  <a:gd name="connsiteY670" fmla="*/ 8837 h 10000"/>
                  <a:gd name="connsiteX671" fmla="*/ 5831 w 10000"/>
                  <a:gd name="connsiteY671" fmla="*/ 8844 h 10000"/>
                  <a:gd name="connsiteX672" fmla="*/ 5842 w 10000"/>
                  <a:gd name="connsiteY672" fmla="*/ 8847 h 10000"/>
                  <a:gd name="connsiteX673" fmla="*/ 5859 w 10000"/>
                  <a:gd name="connsiteY673" fmla="*/ 8857 h 10000"/>
                  <a:gd name="connsiteX674" fmla="*/ 5870 w 10000"/>
                  <a:gd name="connsiteY674" fmla="*/ 8867 h 10000"/>
                  <a:gd name="connsiteX675" fmla="*/ 5878 w 10000"/>
                  <a:gd name="connsiteY675" fmla="*/ 8873 h 10000"/>
                  <a:gd name="connsiteX676" fmla="*/ 5895 w 10000"/>
                  <a:gd name="connsiteY676" fmla="*/ 8873 h 10000"/>
                  <a:gd name="connsiteX677" fmla="*/ 5911 w 10000"/>
                  <a:gd name="connsiteY677" fmla="*/ 8873 h 10000"/>
                  <a:gd name="connsiteX678" fmla="*/ 5931 w 10000"/>
                  <a:gd name="connsiteY678" fmla="*/ 8873 h 10000"/>
                  <a:gd name="connsiteX679" fmla="*/ 5950 w 10000"/>
                  <a:gd name="connsiteY679" fmla="*/ 8867 h 10000"/>
                  <a:gd name="connsiteX680" fmla="*/ 5967 w 10000"/>
                  <a:gd name="connsiteY680" fmla="*/ 8867 h 10000"/>
                  <a:gd name="connsiteX681" fmla="*/ 5975 w 10000"/>
                  <a:gd name="connsiteY681" fmla="*/ 8873 h 10000"/>
                  <a:gd name="connsiteX682" fmla="*/ 6000 w 10000"/>
                  <a:gd name="connsiteY682" fmla="*/ 8883 h 10000"/>
                  <a:gd name="connsiteX683" fmla="*/ 5997 w 10000"/>
                  <a:gd name="connsiteY683" fmla="*/ 8886 h 10000"/>
                  <a:gd name="connsiteX684" fmla="*/ 5997 w 10000"/>
                  <a:gd name="connsiteY684" fmla="*/ 8896 h 10000"/>
                  <a:gd name="connsiteX685" fmla="*/ 6014 w 10000"/>
                  <a:gd name="connsiteY685" fmla="*/ 8892 h 10000"/>
                  <a:gd name="connsiteX686" fmla="*/ 6028 w 10000"/>
                  <a:gd name="connsiteY686" fmla="*/ 8892 h 10000"/>
                  <a:gd name="connsiteX687" fmla="*/ 6053 w 10000"/>
                  <a:gd name="connsiteY687" fmla="*/ 8886 h 10000"/>
                  <a:gd name="connsiteX688" fmla="*/ 6072 w 10000"/>
                  <a:gd name="connsiteY688" fmla="*/ 8876 h 10000"/>
                  <a:gd name="connsiteX689" fmla="*/ 6089 w 10000"/>
                  <a:gd name="connsiteY689" fmla="*/ 8867 h 10000"/>
                  <a:gd name="connsiteX690" fmla="*/ 6111 w 10000"/>
                  <a:gd name="connsiteY690" fmla="*/ 8857 h 10000"/>
                  <a:gd name="connsiteX691" fmla="*/ 6127 w 10000"/>
                  <a:gd name="connsiteY691" fmla="*/ 8847 h 10000"/>
                  <a:gd name="connsiteX692" fmla="*/ 6152 w 10000"/>
                  <a:gd name="connsiteY692" fmla="*/ 8834 h 10000"/>
                  <a:gd name="connsiteX693" fmla="*/ 6183 w 10000"/>
                  <a:gd name="connsiteY693" fmla="*/ 8828 h 10000"/>
                  <a:gd name="connsiteX694" fmla="*/ 6175 w 10000"/>
                  <a:gd name="connsiteY694" fmla="*/ 8844 h 10000"/>
                  <a:gd name="connsiteX695" fmla="*/ 6169 w 10000"/>
                  <a:gd name="connsiteY695" fmla="*/ 8863 h 10000"/>
                  <a:gd name="connsiteX696" fmla="*/ 6158 w 10000"/>
                  <a:gd name="connsiteY696" fmla="*/ 8886 h 10000"/>
                  <a:gd name="connsiteX697" fmla="*/ 6152 w 10000"/>
                  <a:gd name="connsiteY697" fmla="*/ 8896 h 10000"/>
                  <a:gd name="connsiteX698" fmla="*/ 6150 w 10000"/>
                  <a:gd name="connsiteY698" fmla="*/ 8909 h 10000"/>
                  <a:gd name="connsiteX699" fmla="*/ 6152 w 10000"/>
                  <a:gd name="connsiteY699" fmla="*/ 8938 h 10000"/>
                  <a:gd name="connsiteX700" fmla="*/ 6158 w 10000"/>
                  <a:gd name="connsiteY700" fmla="*/ 8957 h 10000"/>
                  <a:gd name="connsiteX701" fmla="*/ 6161 w 10000"/>
                  <a:gd name="connsiteY701" fmla="*/ 8980 h 10000"/>
                  <a:gd name="connsiteX702" fmla="*/ 6166 w 10000"/>
                  <a:gd name="connsiteY702" fmla="*/ 8999 h 10000"/>
                  <a:gd name="connsiteX703" fmla="*/ 6175 w 10000"/>
                  <a:gd name="connsiteY703" fmla="*/ 9032 h 10000"/>
                  <a:gd name="connsiteX704" fmla="*/ 6183 w 10000"/>
                  <a:gd name="connsiteY704" fmla="*/ 9051 h 10000"/>
                  <a:gd name="connsiteX705" fmla="*/ 6191 w 10000"/>
                  <a:gd name="connsiteY705" fmla="*/ 9064 h 10000"/>
                  <a:gd name="connsiteX706" fmla="*/ 6194 w 10000"/>
                  <a:gd name="connsiteY706" fmla="*/ 9084 h 10000"/>
                  <a:gd name="connsiteX707" fmla="*/ 6208 w 10000"/>
                  <a:gd name="connsiteY707" fmla="*/ 9103 h 10000"/>
                  <a:gd name="connsiteX708" fmla="*/ 6208 w 10000"/>
                  <a:gd name="connsiteY708" fmla="*/ 9113 h 10000"/>
                  <a:gd name="connsiteX709" fmla="*/ 6216 w 10000"/>
                  <a:gd name="connsiteY709" fmla="*/ 9129 h 10000"/>
                  <a:gd name="connsiteX710" fmla="*/ 6230 w 10000"/>
                  <a:gd name="connsiteY710" fmla="*/ 9148 h 10000"/>
                  <a:gd name="connsiteX711" fmla="*/ 6241 w 10000"/>
                  <a:gd name="connsiteY711" fmla="*/ 9165 h 10000"/>
                  <a:gd name="connsiteX712" fmla="*/ 6249 w 10000"/>
                  <a:gd name="connsiteY712" fmla="*/ 9168 h 10000"/>
                  <a:gd name="connsiteX713" fmla="*/ 6266 w 10000"/>
                  <a:gd name="connsiteY713" fmla="*/ 9184 h 10000"/>
                  <a:gd name="connsiteX714" fmla="*/ 6280 w 10000"/>
                  <a:gd name="connsiteY714" fmla="*/ 9184 h 10000"/>
                  <a:gd name="connsiteX715" fmla="*/ 6288 w 10000"/>
                  <a:gd name="connsiteY715" fmla="*/ 9177 h 10000"/>
                  <a:gd name="connsiteX716" fmla="*/ 6299 w 10000"/>
                  <a:gd name="connsiteY716" fmla="*/ 9187 h 10000"/>
                  <a:gd name="connsiteX717" fmla="*/ 6305 w 10000"/>
                  <a:gd name="connsiteY717" fmla="*/ 9197 h 10000"/>
                  <a:gd name="connsiteX718" fmla="*/ 6310 w 10000"/>
                  <a:gd name="connsiteY718" fmla="*/ 9197 h 10000"/>
                  <a:gd name="connsiteX719" fmla="*/ 6321 w 10000"/>
                  <a:gd name="connsiteY719" fmla="*/ 9213 h 10000"/>
                  <a:gd name="connsiteX720" fmla="*/ 6335 w 10000"/>
                  <a:gd name="connsiteY720" fmla="*/ 9223 h 10000"/>
                  <a:gd name="connsiteX721" fmla="*/ 6338 w 10000"/>
                  <a:gd name="connsiteY721" fmla="*/ 9223 h 10000"/>
                  <a:gd name="connsiteX722" fmla="*/ 6355 w 10000"/>
                  <a:gd name="connsiteY722" fmla="*/ 9226 h 10000"/>
                  <a:gd name="connsiteX723" fmla="*/ 6363 w 10000"/>
                  <a:gd name="connsiteY723" fmla="*/ 9236 h 10000"/>
                  <a:gd name="connsiteX724" fmla="*/ 6380 w 10000"/>
                  <a:gd name="connsiteY724" fmla="*/ 9258 h 10000"/>
                  <a:gd name="connsiteX725" fmla="*/ 6393 w 10000"/>
                  <a:gd name="connsiteY725" fmla="*/ 9278 h 10000"/>
                  <a:gd name="connsiteX726" fmla="*/ 6396 w 10000"/>
                  <a:gd name="connsiteY726" fmla="*/ 9288 h 10000"/>
                  <a:gd name="connsiteX727" fmla="*/ 6407 w 10000"/>
                  <a:gd name="connsiteY727" fmla="*/ 9297 h 10000"/>
                  <a:gd name="connsiteX728" fmla="*/ 6410 w 10000"/>
                  <a:gd name="connsiteY728" fmla="*/ 9307 h 10000"/>
                  <a:gd name="connsiteX729" fmla="*/ 6416 w 10000"/>
                  <a:gd name="connsiteY729" fmla="*/ 9317 h 10000"/>
                  <a:gd name="connsiteX730" fmla="*/ 6424 w 10000"/>
                  <a:gd name="connsiteY730" fmla="*/ 9326 h 10000"/>
                  <a:gd name="connsiteX731" fmla="*/ 6435 w 10000"/>
                  <a:gd name="connsiteY731" fmla="*/ 9336 h 10000"/>
                  <a:gd name="connsiteX732" fmla="*/ 6443 w 10000"/>
                  <a:gd name="connsiteY732" fmla="*/ 9346 h 10000"/>
                  <a:gd name="connsiteX733" fmla="*/ 6449 w 10000"/>
                  <a:gd name="connsiteY733" fmla="*/ 9362 h 10000"/>
                  <a:gd name="connsiteX734" fmla="*/ 6452 w 10000"/>
                  <a:gd name="connsiteY734" fmla="*/ 9372 h 10000"/>
                  <a:gd name="connsiteX735" fmla="*/ 6449 w 10000"/>
                  <a:gd name="connsiteY735" fmla="*/ 9381 h 10000"/>
                  <a:gd name="connsiteX736" fmla="*/ 6465 w 10000"/>
                  <a:gd name="connsiteY736" fmla="*/ 9394 h 10000"/>
                  <a:gd name="connsiteX737" fmla="*/ 6468 w 10000"/>
                  <a:gd name="connsiteY737" fmla="*/ 9420 h 10000"/>
                  <a:gd name="connsiteX738" fmla="*/ 6493 w 10000"/>
                  <a:gd name="connsiteY738" fmla="*/ 9430 h 10000"/>
                  <a:gd name="connsiteX739" fmla="*/ 6507 w 10000"/>
                  <a:gd name="connsiteY739" fmla="*/ 9440 h 10000"/>
                  <a:gd name="connsiteX740" fmla="*/ 6524 w 10000"/>
                  <a:gd name="connsiteY740" fmla="*/ 9459 h 10000"/>
                  <a:gd name="connsiteX741" fmla="*/ 6532 w 10000"/>
                  <a:gd name="connsiteY741" fmla="*/ 9485 h 10000"/>
                  <a:gd name="connsiteX742" fmla="*/ 6537 w 10000"/>
                  <a:gd name="connsiteY742" fmla="*/ 9498 h 10000"/>
                  <a:gd name="connsiteX743" fmla="*/ 6571 w 10000"/>
                  <a:gd name="connsiteY743" fmla="*/ 9508 h 10000"/>
                  <a:gd name="connsiteX744" fmla="*/ 6596 w 10000"/>
                  <a:gd name="connsiteY744" fmla="*/ 9508 h 10000"/>
                  <a:gd name="connsiteX745" fmla="*/ 6637 w 10000"/>
                  <a:gd name="connsiteY745" fmla="*/ 9517 h 10000"/>
                  <a:gd name="connsiteX746" fmla="*/ 6662 w 10000"/>
                  <a:gd name="connsiteY746" fmla="*/ 9524 h 10000"/>
                  <a:gd name="connsiteX747" fmla="*/ 6679 w 10000"/>
                  <a:gd name="connsiteY747" fmla="*/ 9517 h 10000"/>
                  <a:gd name="connsiteX748" fmla="*/ 6679 w 10000"/>
                  <a:gd name="connsiteY748" fmla="*/ 9505 h 10000"/>
                  <a:gd name="connsiteX749" fmla="*/ 6690 w 10000"/>
                  <a:gd name="connsiteY749" fmla="*/ 9485 h 10000"/>
                  <a:gd name="connsiteX750" fmla="*/ 6693 w 10000"/>
                  <a:gd name="connsiteY750" fmla="*/ 9479 h 10000"/>
                  <a:gd name="connsiteX751" fmla="*/ 6706 w 10000"/>
                  <a:gd name="connsiteY751" fmla="*/ 9469 h 10000"/>
                  <a:gd name="connsiteX752" fmla="*/ 6709 w 10000"/>
                  <a:gd name="connsiteY752" fmla="*/ 9462 h 10000"/>
                  <a:gd name="connsiteX753" fmla="*/ 6717 w 10000"/>
                  <a:gd name="connsiteY753" fmla="*/ 9459 h 10000"/>
                  <a:gd name="connsiteX754" fmla="*/ 6726 w 10000"/>
                  <a:gd name="connsiteY754" fmla="*/ 9459 h 10000"/>
                  <a:gd name="connsiteX755" fmla="*/ 6742 w 10000"/>
                  <a:gd name="connsiteY755" fmla="*/ 9462 h 10000"/>
                  <a:gd name="connsiteX756" fmla="*/ 6759 w 10000"/>
                  <a:gd name="connsiteY756" fmla="*/ 9479 h 10000"/>
                  <a:gd name="connsiteX757" fmla="*/ 6781 w 10000"/>
                  <a:gd name="connsiteY757" fmla="*/ 9485 h 10000"/>
                  <a:gd name="connsiteX758" fmla="*/ 6795 w 10000"/>
                  <a:gd name="connsiteY758" fmla="*/ 9485 h 10000"/>
                  <a:gd name="connsiteX759" fmla="*/ 6803 w 10000"/>
                  <a:gd name="connsiteY759" fmla="*/ 9498 h 10000"/>
                  <a:gd name="connsiteX760" fmla="*/ 6806 w 10000"/>
                  <a:gd name="connsiteY760" fmla="*/ 9508 h 10000"/>
                  <a:gd name="connsiteX761" fmla="*/ 6823 w 10000"/>
                  <a:gd name="connsiteY761" fmla="*/ 9514 h 10000"/>
                  <a:gd name="connsiteX762" fmla="*/ 6831 w 10000"/>
                  <a:gd name="connsiteY762" fmla="*/ 9514 h 10000"/>
                  <a:gd name="connsiteX763" fmla="*/ 6848 w 10000"/>
                  <a:gd name="connsiteY763" fmla="*/ 9514 h 10000"/>
                  <a:gd name="connsiteX764" fmla="*/ 6856 w 10000"/>
                  <a:gd name="connsiteY764" fmla="*/ 9517 h 10000"/>
                  <a:gd name="connsiteX765" fmla="*/ 6878 w 10000"/>
                  <a:gd name="connsiteY765" fmla="*/ 9524 h 10000"/>
                  <a:gd name="connsiteX766" fmla="*/ 6895 w 10000"/>
                  <a:gd name="connsiteY766" fmla="*/ 9524 h 10000"/>
                  <a:gd name="connsiteX767" fmla="*/ 6917 w 10000"/>
                  <a:gd name="connsiteY767" fmla="*/ 9527 h 10000"/>
                  <a:gd name="connsiteX768" fmla="*/ 6934 w 10000"/>
                  <a:gd name="connsiteY768" fmla="*/ 9534 h 10000"/>
                  <a:gd name="connsiteX769" fmla="*/ 6961 w 10000"/>
                  <a:gd name="connsiteY769" fmla="*/ 9543 h 10000"/>
                  <a:gd name="connsiteX770" fmla="*/ 6989 w 10000"/>
                  <a:gd name="connsiteY770" fmla="*/ 9547 h 10000"/>
                  <a:gd name="connsiteX771" fmla="*/ 7014 w 10000"/>
                  <a:gd name="connsiteY771" fmla="*/ 9543 h 10000"/>
                  <a:gd name="connsiteX772" fmla="*/ 7033 w 10000"/>
                  <a:gd name="connsiteY772" fmla="*/ 9543 h 10000"/>
                  <a:gd name="connsiteX773" fmla="*/ 7042 w 10000"/>
                  <a:gd name="connsiteY773" fmla="*/ 9547 h 10000"/>
                  <a:gd name="connsiteX774" fmla="*/ 7069 w 10000"/>
                  <a:gd name="connsiteY774" fmla="*/ 9647 h 10000"/>
                  <a:gd name="connsiteX775" fmla="*/ 7122 w 10000"/>
                  <a:gd name="connsiteY775" fmla="*/ 9734 h 10000"/>
                  <a:gd name="connsiteX776" fmla="*/ 7147 w 10000"/>
                  <a:gd name="connsiteY776" fmla="*/ 9744 h 10000"/>
                  <a:gd name="connsiteX777" fmla="*/ 7169 w 10000"/>
                  <a:gd name="connsiteY777" fmla="*/ 9741 h 10000"/>
                  <a:gd name="connsiteX778" fmla="*/ 7177 w 10000"/>
                  <a:gd name="connsiteY778" fmla="*/ 9744 h 10000"/>
                  <a:gd name="connsiteX779" fmla="*/ 7186 w 10000"/>
                  <a:gd name="connsiteY779" fmla="*/ 9754 h 10000"/>
                  <a:gd name="connsiteX780" fmla="*/ 7191 w 10000"/>
                  <a:gd name="connsiteY780" fmla="*/ 9773 h 10000"/>
                  <a:gd name="connsiteX781" fmla="*/ 7208 w 10000"/>
                  <a:gd name="connsiteY781" fmla="*/ 9783 h 10000"/>
                  <a:gd name="connsiteX782" fmla="*/ 7219 w 10000"/>
                  <a:gd name="connsiteY782" fmla="*/ 9793 h 10000"/>
                  <a:gd name="connsiteX783" fmla="*/ 7235 w 10000"/>
                  <a:gd name="connsiteY783" fmla="*/ 9802 h 10000"/>
                  <a:gd name="connsiteX784" fmla="*/ 7249 w 10000"/>
                  <a:gd name="connsiteY784" fmla="*/ 9819 h 10000"/>
                  <a:gd name="connsiteX785" fmla="*/ 7255 w 10000"/>
                  <a:gd name="connsiteY785" fmla="*/ 9835 h 10000"/>
                  <a:gd name="connsiteX786" fmla="*/ 7255 w 10000"/>
                  <a:gd name="connsiteY786" fmla="*/ 9848 h 10000"/>
                  <a:gd name="connsiteX787" fmla="*/ 7249 w 10000"/>
                  <a:gd name="connsiteY787" fmla="*/ 9848 h 10000"/>
                  <a:gd name="connsiteX788" fmla="*/ 7244 w 10000"/>
                  <a:gd name="connsiteY788" fmla="*/ 9858 h 10000"/>
                  <a:gd name="connsiteX789" fmla="*/ 7235 w 10000"/>
                  <a:gd name="connsiteY789" fmla="*/ 9883 h 10000"/>
                  <a:gd name="connsiteX790" fmla="*/ 7244 w 10000"/>
                  <a:gd name="connsiteY790" fmla="*/ 9903 h 10000"/>
                  <a:gd name="connsiteX791" fmla="*/ 7258 w 10000"/>
                  <a:gd name="connsiteY791" fmla="*/ 9926 h 10000"/>
                  <a:gd name="connsiteX792" fmla="*/ 7263 w 10000"/>
                  <a:gd name="connsiteY792" fmla="*/ 9948 h 10000"/>
                  <a:gd name="connsiteX793" fmla="*/ 7274 w 10000"/>
                  <a:gd name="connsiteY793" fmla="*/ 9968 h 10000"/>
                  <a:gd name="connsiteX794" fmla="*/ 7283 w 10000"/>
                  <a:gd name="connsiteY794" fmla="*/ 9987 h 10000"/>
                  <a:gd name="connsiteX795" fmla="*/ 7291 w 10000"/>
                  <a:gd name="connsiteY795" fmla="*/ 10000 h 10000"/>
                  <a:gd name="connsiteX796" fmla="*/ 7305 w 10000"/>
                  <a:gd name="connsiteY796" fmla="*/ 9997 h 10000"/>
                  <a:gd name="connsiteX797" fmla="*/ 7313 w 10000"/>
                  <a:gd name="connsiteY797" fmla="*/ 9977 h 10000"/>
                  <a:gd name="connsiteX798" fmla="*/ 7324 w 10000"/>
                  <a:gd name="connsiteY798" fmla="*/ 9968 h 10000"/>
                  <a:gd name="connsiteX799" fmla="*/ 7341 w 10000"/>
                  <a:gd name="connsiteY799" fmla="*/ 9971 h 10000"/>
                  <a:gd name="connsiteX800" fmla="*/ 7368 w 10000"/>
                  <a:gd name="connsiteY800" fmla="*/ 9987 h 10000"/>
                  <a:gd name="connsiteX801" fmla="*/ 7380 w 10000"/>
                  <a:gd name="connsiteY801" fmla="*/ 9990 h 10000"/>
                  <a:gd name="connsiteX802" fmla="*/ 7393 w 10000"/>
                  <a:gd name="connsiteY802" fmla="*/ 9981 h 10000"/>
                  <a:gd name="connsiteX803" fmla="*/ 7404 w 10000"/>
                  <a:gd name="connsiteY803" fmla="*/ 9968 h 10000"/>
                  <a:gd name="connsiteX804" fmla="*/ 7418 w 10000"/>
                  <a:gd name="connsiteY804" fmla="*/ 9948 h 10000"/>
                  <a:gd name="connsiteX805" fmla="*/ 7427 w 10000"/>
                  <a:gd name="connsiteY805" fmla="*/ 9922 h 10000"/>
                  <a:gd name="connsiteX806" fmla="*/ 7427 w 10000"/>
                  <a:gd name="connsiteY806" fmla="*/ 9906 h 10000"/>
                  <a:gd name="connsiteX807" fmla="*/ 7404 w 10000"/>
                  <a:gd name="connsiteY807" fmla="*/ 9877 h 10000"/>
                  <a:gd name="connsiteX808" fmla="*/ 7388 w 10000"/>
                  <a:gd name="connsiteY808" fmla="*/ 9854 h 10000"/>
                  <a:gd name="connsiteX809" fmla="*/ 7385 w 10000"/>
                  <a:gd name="connsiteY809" fmla="*/ 9845 h 10000"/>
                  <a:gd name="connsiteX810" fmla="*/ 7385 w 10000"/>
                  <a:gd name="connsiteY810" fmla="*/ 9825 h 10000"/>
                  <a:gd name="connsiteX811" fmla="*/ 7385 w 10000"/>
                  <a:gd name="connsiteY811" fmla="*/ 9819 h 10000"/>
                  <a:gd name="connsiteX812" fmla="*/ 7393 w 10000"/>
                  <a:gd name="connsiteY812" fmla="*/ 9809 h 10000"/>
                  <a:gd name="connsiteX813" fmla="*/ 7404 w 10000"/>
                  <a:gd name="connsiteY813" fmla="*/ 9793 h 10000"/>
                  <a:gd name="connsiteX814" fmla="*/ 7413 w 10000"/>
                  <a:gd name="connsiteY814" fmla="*/ 9783 h 10000"/>
                  <a:gd name="connsiteX815" fmla="*/ 7404 w 10000"/>
                  <a:gd name="connsiteY815" fmla="*/ 9770 h 10000"/>
                  <a:gd name="connsiteX816" fmla="*/ 7388 w 10000"/>
                  <a:gd name="connsiteY816" fmla="*/ 9760 h 10000"/>
                  <a:gd name="connsiteX817" fmla="*/ 7371 w 10000"/>
                  <a:gd name="connsiteY817" fmla="*/ 9744 h 10000"/>
                  <a:gd name="connsiteX818" fmla="*/ 7363 w 10000"/>
                  <a:gd name="connsiteY818" fmla="*/ 9731 h 10000"/>
                  <a:gd name="connsiteX819" fmla="*/ 7355 w 10000"/>
                  <a:gd name="connsiteY819" fmla="*/ 9715 h 10000"/>
                  <a:gd name="connsiteX820" fmla="*/ 7360 w 10000"/>
                  <a:gd name="connsiteY820" fmla="*/ 9686 h 10000"/>
                  <a:gd name="connsiteX821" fmla="*/ 7363 w 10000"/>
                  <a:gd name="connsiteY821" fmla="*/ 9657 h 10000"/>
                  <a:gd name="connsiteX822" fmla="*/ 7360 w 10000"/>
                  <a:gd name="connsiteY822" fmla="*/ 9631 h 10000"/>
                  <a:gd name="connsiteX823" fmla="*/ 7346 w 10000"/>
                  <a:gd name="connsiteY823" fmla="*/ 9611 h 10000"/>
                  <a:gd name="connsiteX824" fmla="*/ 7332 w 10000"/>
                  <a:gd name="connsiteY824" fmla="*/ 9585 h 10000"/>
                  <a:gd name="connsiteX825" fmla="*/ 7324 w 10000"/>
                  <a:gd name="connsiteY825" fmla="*/ 9573 h 10000"/>
                  <a:gd name="connsiteX826" fmla="*/ 7324 w 10000"/>
                  <a:gd name="connsiteY826" fmla="*/ 9553 h 10000"/>
                  <a:gd name="connsiteX827" fmla="*/ 7324 w 10000"/>
                  <a:gd name="connsiteY827" fmla="*/ 9543 h 10000"/>
                  <a:gd name="connsiteX828" fmla="*/ 7324 w 10000"/>
                  <a:gd name="connsiteY828" fmla="*/ 9517 h 10000"/>
                  <a:gd name="connsiteX829" fmla="*/ 7324 w 10000"/>
                  <a:gd name="connsiteY829" fmla="*/ 9498 h 10000"/>
                  <a:gd name="connsiteX830" fmla="*/ 7332 w 10000"/>
                  <a:gd name="connsiteY830" fmla="*/ 9479 h 10000"/>
                  <a:gd name="connsiteX831" fmla="*/ 7341 w 10000"/>
                  <a:gd name="connsiteY831" fmla="*/ 9462 h 10000"/>
                  <a:gd name="connsiteX832" fmla="*/ 7352 w 10000"/>
                  <a:gd name="connsiteY832" fmla="*/ 9459 h 10000"/>
                  <a:gd name="connsiteX833" fmla="*/ 7360 w 10000"/>
                  <a:gd name="connsiteY833" fmla="*/ 9443 h 10000"/>
                  <a:gd name="connsiteX834" fmla="*/ 7363 w 10000"/>
                  <a:gd name="connsiteY834" fmla="*/ 9433 h 10000"/>
                  <a:gd name="connsiteX835" fmla="*/ 7377 w 10000"/>
                  <a:gd name="connsiteY835" fmla="*/ 9433 h 10000"/>
                  <a:gd name="connsiteX836" fmla="*/ 7388 w 10000"/>
                  <a:gd name="connsiteY836" fmla="*/ 9430 h 10000"/>
                  <a:gd name="connsiteX837" fmla="*/ 7396 w 10000"/>
                  <a:gd name="connsiteY837" fmla="*/ 9430 h 10000"/>
                  <a:gd name="connsiteX838" fmla="*/ 7402 w 10000"/>
                  <a:gd name="connsiteY838" fmla="*/ 9424 h 10000"/>
                  <a:gd name="connsiteX839" fmla="*/ 7396 w 10000"/>
                  <a:gd name="connsiteY839" fmla="*/ 9414 h 10000"/>
                  <a:gd name="connsiteX840" fmla="*/ 7388 w 10000"/>
                  <a:gd name="connsiteY840" fmla="*/ 9401 h 10000"/>
                  <a:gd name="connsiteX841" fmla="*/ 7371 w 10000"/>
                  <a:gd name="connsiteY841" fmla="*/ 9391 h 10000"/>
                  <a:gd name="connsiteX842" fmla="*/ 7355 w 10000"/>
                  <a:gd name="connsiteY842" fmla="*/ 9375 h 10000"/>
                  <a:gd name="connsiteX843" fmla="*/ 7332 w 10000"/>
                  <a:gd name="connsiteY843" fmla="*/ 9356 h 10000"/>
                  <a:gd name="connsiteX844" fmla="*/ 7313 w 10000"/>
                  <a:gd name="connsiteY844" fmla="*/ 9330 h 10000"/>
                  <a:gd name="connsiteX845" fmla="*/ 7307 w 10000"/>
                  <a:gd name="connsiteY845" fmla="*/ 9310 h 10000"/>
                  <a:gd name="connsiteX846" fmla="*/ 7305 w 10000"/>
                  <a:gd name="connsiteY846" fmla="*/ 9291 h 10000"/>
                  <a:gd name="connsiteX847" fmla="*/ 7305 w 10000"/>
                  <a:gd name="connsiteY847" fmla="*/ 9278 h 10000"/>
                  <a:gd name="connsiteX848" fmla="*/ 7296 w 10000"/>
                  <a:gd name="connsiteY848" fmla="*/ 9268 h 10000"/>
                  <a:gd name="connsiteX849" fmla="*/ 7296 w 10000"/>
                  <a:gd name="connsiteY849" fmla="*/ 9249 h 10000"/>
                  <a:gd name="connsiteX850" fmla="*/ 7291 w 10000"/>
                  <a:gd name="connsiteY850" fmla="*/ 9226 h 10000"/>
                  <a:gd name="connsiteX851" fmla="*/ 7283 w 10000"/>
                  <a:gd name="connsiteY851" fmla="*/ 9213 h 10000"/>
                  <a:gd name="connsiteX852" fmla="*/ 7274 w 10000"/>
                  <a:gd name="connsiteY852" fmla="*/ 9194 h 10000"/>
                  <a:gd name="connsiteX853" fmla="*/ 7274 w 10000"/>
                  <a:gd name="connsiteY853" fmla="*/ 9174 h 10000"/>
                  <a:gd name="connsiteX854" fmla="*/ 7280 w 10000"/>
                  <a:gd name="connsiteY854" fmla="*/ 9148 h 10000"/>
                  <a:gd name="connsiteX855" fmla="*/ 7283 w 10000"/>
                  <a:gd name="connsiteY855" fmla="*/ 9119 h 10000"/>
                  <a:gd name="connsiteX856" fmla="*/ 7291 w 10000"/>
                  <a:gd name="connsiteY856" fmla="*/ 9100 h 10000"/>
                  <a:gd name="connsiteX857" fmla="*/ 7307 w 10000"/>
                  <a:gd name="connsiteY857" fmla="*/ 9080 h 10000"/>
                  <a:gd name="connsiteX858" fmla="*/ 7324 w 10000"/>
                  <a:gd name="connsiteY858" fmla="*/ 9054 h 10000"/>
                  <a:gd name="connsiteX859" fmla="*/ 7341 w 10000"/>
                  <a:gd name="connsiteY859" fmla="*/ 9054 h 10000"/>
                  <a:gd name="connsiteX860" fmla="*/ 7352 w 10000"/>
                  <a:gd name="connsiteY860" fmla="*/ 9054 h 10000"/>
                  <a:gd name="connsiteX861" fmla="*/ 7346 w 10000"/>
                  <a:gd name="connsiteY861" fmla="*/ 9032 h 10000"/>
                  <a:gd name="connsiteX862" fmla="*/ 7341 w 10000"/>
                  <a:gd name="connsiteY862" fmla="*/ 9022 h 10000"/>
                  <a:gd name="connsiteX863" fmla="*/ 7352 w 10000"/>
                  <a:gd name="connsiteY863" fmla="*/ 8999 h 10000"/>
                  <a:gd name="connsiteX864" fmla="*/ 7360 w 10000"/>
                  <a:gd name="connsiteY864" fmla="*/ 8967 h 10000"/>
                  <a:gd name="connsiteX865" fmla="*/ 7368 w 10000"/>
                  <a:gd name="connsiteY865" fmla="*/ 8922 h 10000"/>
                  <a:gd name="connsiteX866" fmla="*/ 7377 w 10000"/>
                  <a:gd name="connsiteY866" fmla="*/ 8896 h 10000"/>
                  <a:gd name="connsiteX867" fmla="*/ 7380 w 10000"/>
                  <a:gd name="connsiteY867" fmla="*/ 8867 h 10000"/>
                  <a:gd name="connsiteX868" fmla="*/ 7402 w 10000"/>
                  <a:gd name="connsiteY868" fmla="*/ 8824 h 10000"/>
                  <a:gd name="connsiteX869" fmla="*/ 7402 w 10000"/>
                  <a:gd name="connsiteY869" fmla="*/ 8808 h 10000"/>
                  <a:gd name="connsiteX870" fmla="*/ 7393 w 10000"/>
                  <a:gd name="connsiteY870" fmla="*/ 8795 h 10000"/>
                  <a:gd name="connsiteX871" fmla="*/ 7388 w 10000"/>
                  <a:gd name="connsiteY871" fmla="*/ 8799 h 10000"/>
                  <a:gd name="connsiteX872" fmla="*/ 7396 w 10000"/>
                  <a:gd name="connsiteY872" fmla="*/ 8789 h 10000"/>
                  <a:gd name="connsiteX873" fmla="*/ 7404 w 10000"/>
                  <a:gd name="connsiteY873" fmla="*/ 8789 h 10000"/>
                  <a:gd name="connsiteX874" fmla="*/ 7421 w 10000"/>
                  <a:gd name="connsiteY874" fmla="*/ 8769 h 10000"/>
                  <a:gd name="connsiteX875" fmla="*/ 7443 w 10000"/>
                  <a:gd name="connsiteY875" fmla="*/ 8763 h 10000"/>
                  <a:gd name="connsiteX876" fmla="*/ 7452 w 10000"/>
                  <a:gd name="connsiteY876" fmla="*/ 8769 h 10000"/>
                  <a:gd name="connsiteX877" fmla="*/ 7468 w 10000"/>
                  <a:gd name="connsiteY877" fmla="*/ 8769 h 10000"/>
                  <a:gd name="connsiteX878" fmla="*/ 7499 w 10000"/>
                  <a:gd name="connsiteY878" fmla="*/ 8763 h 10000"/>
                  <a:gd name="connsiteX879" fmla="*/ 7526 w 10000"/>
                  <a:gd name="connsiteY879" fmla="*/ 8763 h 10000"/>
                  <a:gd name="connsiteX880" fmla="*/ 7532 w 10000"/>
                  <a:gd name="connsiteY880" fmla="*/ 8763 h 10000"/>
                  <a:gd name="connsiteX881" fmla="*/ 7554 w 10000"/>
                  <a:gd name="connsiteY881" fmla="*/ 8744 h 10000"/>
                  <a:gd name="connsiteX882" fmla="*/ 7571 w 10000"/>
                  <a:gd name="connsiteY882" fmla="*/ 8731 h 10000"/>
                  <a:gd name="connsiteX883" fmla="*/ 7587 w 10000"/>
                  <a:gd name="connsiteY883" fmla="*/ 8711 h 10000"/>
                  <a:gd name="connsiteX884" fmla="*/ 7607 w 10000"/>
                  <a:gd name="connsiteY884" fmla="*/ 8711 h 10000"/>
                  <a:gd name="connsiteX885" fmla="*/ 7634 w 10000"/>
                  <a:gd name="connsiteY885" fmla="*/ 8705 h 10000"/>
                  <a:gd name="connsiteX886" fmla="*/ 7643 w 10000"/>
                  <a:gd name="connsiteY886" fmla="*/ 8682 h 10000"/>
                  <a:gd name="connsiteX887" fmla="*/ 7654 w 10000"/>
                  <a:gd name="connsiteY887" fmla="*/ 8666 h 10000"/>
                  <a:gd name="connsiteX888" fmla="*/ 7668 w 10000"/>
                  <a:gd name="connsiteY888" fmla="*/ 8666 h 10000"/>
                  <a:gd name="connsiteX889" fmla="*/ 7676 w 10000"/>
                  <a:gd name="connsiteY889" fmla="*/ 8682 h 10000"/>
                  <a:gd name="connsiteX890" fmla="*/ 7704 w 10000"/>
                  <a:gd name="connsiteY890" fmla="*/ 8669 h 10000"/>
                  <a:gd name="connsiteX891" fmla="*/ 7712 w 10000"/>
                  <a:gd name="connsiteY891" fmla="*/ 8669 h 10000"/>
                  <a:gd name="connsiteX892" fmla="*/ 7720 w 10000"/>
                  <a:gd name="connsiteY892" fmla="*/ 8669 h 10000"/>
                  <a:gd name="connsiteX893" fmla="*/ 7726 w 10000"/>
                  <a:gd name="connsiteY893" fmla="*/ 8656 h 10000"/>
                  <a:gd name="connsiteX894" fmla="*/ 7734 w 10000"/>
                  <a:gd name="connsiteY894" fmla="*/ 8650 h 10000"/>
                  <a:gd name="connsiteX895" fmla="*/ 7742 w 10000"/>
                  <a:gd name="connsiteY895" fmla="*/ 8650 h 10000"/>
                  <a:gd name="connsiteX896" fmla="*/ 7759 w 10000"/>
                  <a:gd name="connsiteY896" fmla="*/ 8650 h 10000"/>
                  <a:gd name="connsiteX897" fmla="*/ 7756 w 10000"/>
                  <a:gd name="connsiteY897" fmla="*/ 8630 h 10000"/>
                  <a:gd name="connsiteX898" fmla="*/ 7751 w 10000"/>
                  <a:gd name="connsiteY898" fmla="*/ 8627 h 10000"/>
                  <a:gd name="connsiteX899" fmla="*/ 7742 w 10000"/>
                  <a:gd name="connsiteY899" fmla="*/ 8620 h 10000"/>
                  <a:gd name="connsiteX900" fmla="*/ 7734 w 10000"/>
                  <a:gd name="connsiteY900" fmla="*/ 8591 h 10000"/>
                  <a:gd name="connsiteX901" fmla="*/ 7709 w 10000"/>
                  <a:gd name="connsiteY901" fmla="*/ 8582 h 10000"/>
                  <a:gd name="connsiteX902" fmla="*/ 7695 w 10000"/>
                  <a:gd name="connsiteY902" fmla="*/ 8578 h 10000"/>
                  <a:gd name="connsiteX903" fmla="*/ 7668 w 10000"/>
                  <a:gd name="connsiteY903" fmla="*/ 8562 h 10000"/>
                  <a:gd name="connsiteX904" fmla="*/ 7645 w 10000"/>
                  <a:gd name="connsiteY904" fmla="*/ 8552 h 10000"/>
                  <a:gd name="connsiteX905" fmla="*/ 7615 w 10000"/>
                  <a:gd name="connsiteY905" fmla="*/ 8543 h 10000"/>
                  <a:gd name="connsiteX906" fmla="*/ 7596 w 10000"/>
                  <a:gd name="connsiteY906" fmla="*/ 8527 h 10000"/>
                  <a:gd name="connsiteX907" fmla="*/ 7565 w 10000"/>
                  <a:gd name="connsiteY907" fmla="*/ 8494 h 10000"/>
                  <a:gd name="connsiteX908" fmla="*/ 7562 w 10000"/>
                  <a:gd name="connsiteY908" fmla="*/ 8475 h 10000"/>
                  <a:gd name="connsiteX909" fmla="*/ 7540 w 10000"/>
                  <a:gd name="connsiteY909" fmla="*/ 8455 h 10000"/>
                  <a:gd name="connsiteX910" fmla="*/ 7535 w 10000"/>
                  <a:gd name="connsiteY910" fmla="*/ 8446 h 10000"/>
                  <a:gd name="connsiteX911" fmla="*/ 7535 w 10000"/>
                  <a:gd name="connsiteY911" fmla="*/ 8420 h 10000"/>
                  <a:gd name="connsiteX912" fmla="*/ 7535 w 10000"/>
                  <a:gd name="connsiteY912" fmla="*/ 8391 h 10000"/>
                  <a:gd name="connsiteX913" fmla="*/ 7548 w 10000"/>
                  <a:gd name="connsiteY913" fmla="*/ 8345 h 10000"/>
                  <a:gd name="connsiteX914" fmla="*/ 7562 w 10000"/>
                  <a:gd name="connsiteY914" fmla="*/ 8319 h 10000"/>
                  <a:gd name="connsiteX915" fmla="*/ 7582 w 10000"/>
                  <a:gd name="connsiteY915" fmla="*/ 8310 h 10000"/>
                  <a:gd name="connsiteX916" fmla="*/ 7607 w 10000"/>
                  <a:gd name="connsiteY916" fmla="*/ 8300 h 10000"/>
                  <a:gd name="connsiteX917" fmla="*/ 7629 w 10000"/>
                  <a:gd name="connsiteY917" fmla="*/ 8300 h 10000"/>
                  <a:gd name="connsiteX918" fmla="*/ 7651 w 10000"/>
                  <a:gd name="connsiteY918" fmla="*/ 8297 h 10000"/>
                  <a:gd name="connsiteX919" fmla="*/ 7668 w 10000"/>
                  <a:gd name="connsiteY919" fmla="*/ 8280 h 10000"/>
                  <a:gd name="connsiteX920" fmla="*/ 7687 w 10000"/>
                  <a:gd name="connsiteY920" fmla="*/ 8267 h 10000"/>
                  <a:gd name="connsiteX921" fmla="*/ 7693 w 10000"/>
                  <a:gd name="connsiteY921" fmla="*/ 8261 h 10000"/>
                  <a:gd name="connsiteX922" fmla="*/ 7701 w 10000"/>
                  <a:gd name="connsiteY922" fmla="*/ 8248 h 10000"/>
                  <a:gd name="connsiteX923" fmla="*/ 7712 w 10000"/>
                  <a:gd name="connsiteY923" fmla="*/ 8238 h 10000"/>
                  <a:gd name="connsiteX924" fmla="*/ 7731 w 10000"/>
                  <a:gd name="connsiteY924" fmla="*/ 8222 h 10000"/>
                  <a:gd name="connsiteX925" fmla="*/ 7740 w 10000"/>
                  <a:gd name="connsiteY925" fmla="*/ 8206 h 10000"/>
                  <a:gd name="connsiteX926" fmla="*/ 7756 w 10000"/>
                  <a:gd name="connsiteY926" fmla="*/ 8183 h 10000"/>
                  <a:gd name="connsiteX927" fmla="*/ 7773 w 10000"/>
                  <a:gd name="connsiteY927" fmla="*/ 8177 h 10000"/>
                  <a:gd name="connsiteX928" fmla="*/ 7784 w 10000"/>
                  <a:gd name="connsiteY928" fmla="*/ 8183 h 10000"/>
                  <a:gd name="connsiteX929" fmla="*/ 7801 w 10000"/>
                  <a:gd name="connsiteY929" fmla="*/ 8174 h 10000"/>
                  <a:gd name="connsiteX930" fmla="*/ 7801 w 10000"/>
                  <a:gd name="connsiteY930" fmla="*/ 8157 h 10000"/>
                  <a:gd name="connsiteX931" fmla="*/ 7817 w 10000"/>
                  <a:gd name="connsiteY931" fmla="*/ 8164 h 10000"/>
                  <a:gd name="connsiteX932" fmla="*/ 7837 w 10000"/>
                  <a:gd name="connsiteY932" fmla="*/ 8164 h 10000"/>
                  <a:gd name="connsiteX933" fmla="*/ 7856 w 10000"/>
                  <a:gd name="connsiteY933" fmla="*/ 8164 h 10000"/>
                  <a:gd name="connsiteX934" fmla="*/ 7870 w 10000"/>
                  <a:gd name="connsiteY934" fmla="*/ 8167 h 10000"/>
                  <a:gd name="connsiteX935" fmla="*/ 7881 w 10000"/>
                  <a:gd name="connsiteY935" fmla="*/ 8174 h 10000"/>
                  <a:gd name="connsiteX936" fmla="*/ 7898 w 10000"/>
                  <a:gd name="connsiteY936" fmla="*/ 8187 h 10000"/>
                  <a:gd name="connsiteX937" fmla="*/ 7917 w 10000"/>
                  <a:gd name="connsiteY937" fmla="*/ 8187 h 10000"/>
                  <a:gd name="connsiteX938" fmla="*/ 7928 w 10000"/>
                  <a:gd name="connsiteY938" fmla="*/ 8157 h 10000"/>
                  <a:gd name="connsiteX939" fmla="*/ 7942 w 10000"/>
                  <a:gd name="connsiteY939" fmla="*/ 8157 h 10000"/>
                  <a:gd name="connsiteX940" fmla="*/ 7958 w 10000"/>
                  <a:gd name="connsiteY940" fmla="*/ 8164 h 10000"/>
                  <a:gd name="connsiteX941" fmla="*/ 7983 w 10000"/>
                  <a:gd name="connsiteY941" fmla="*/ 8144 h 10000"/>
                  <a:gd name="connsiteX942" fmla="*/ 8000 w 10000"/>
                  <a:gd name="connsiteY942" fmla="*/ 8109 h 10000"/>
                  <a:gd name="connsiteX943" fmla="*/ 7994 w 10000"/>
                  <a:gd name="connsiteY943" fmla="*/ 8093 h 10000"/>
                  <a:gd name="connsiteX944" fmla="*/ 7983 w 10000"/>
                  <a:gd name="connsiteY944" fmla="*/ 8070 h 10000"/>
                  <a:gd name="connsiteX945" fmla="*/ 7986 w 10000"/>
                  <a:gd name="connsiteY945" fmla="*/ 8063 h 10000"/>
                  <a:gd name="connsiteX946" fmla="*/ 7978 w 10000"/>
                  <a:gd name="connsiteY946" fmla="*/ 8044 h 10000"/>
                  <a:gd name="connsiteX947" fmla="*/ 7986 w 10000"/>
                  <a:gd name="connsiteY947" fmla="*/ 8002 h 10000"/>
                  <a:gd name="connsiteX948" fmla="*/ 7983 w 10000"/>
                  <a:gd name="connsiteY948" fmla="*/ 7947 h 10000"/>
                  <a:gd name="connsiteX949" fmla="*/ 7961 w 10000"/>
                  <a:gd name="connsiteY949" fmla="*/ 7931 h 10000"/>
                  <a:gd name="connsiteX950" fmla="*/ 7958 w 10000"/>
                  <a:gd name="connsiteY950" fmla="*/ 7898 h 10000"/>
                  <a:gd name="connsiteX951" fmla="*/ 7953 w 10000"/>
                  <a:gd name="connsiteY951" fmla="*/ 7856 h 10000"/>
                  <a:gd name="connsiteX952" fmla="*/ 7967 w 10000"/>
                  <a:gd name="connsiteY952" fmla="*/ 7837 h 10000"/>
                  <a:gd name="connsiteX953" fmla="*/ 7950 w 10000"/>
                  <a:gd name="connsiteY953" fmla="*/ 7824 h 10000"/>
                  <a:gd name="connsiteX954" fmla="*/ 7906 w 10000"/>
                  <a:gd name="connsiteY954" fmla="*/ 7814 h 10000"/>
                  <a:gd name="connsiteX955" fmla="*/ 7878 w 10000"/>
                  <a:gd name="connsiteY955" fmla="*/ 7814 h 10000"/>
                  <a:gd name="connsiteX956" fmla="*/ 7870 w 10000"/>
                  <a:gd name="connsiteY956" fmla="*/ 7795 h 10000"/>
                  <a:gd name="connsiteX957" fmla="*/ 7878 w 10000"/>
                  <a:gd name="connsiteY957" fmla="*/ 7778 h 10000"/>
                  <a:gd name="connsiteX958" fmla="*/ 7881 w 10000"/>
                  <a:gd name="connsiteY958" fmla="*/ 7775 h 10000"/>
                  <a:gd name="connsiteX959" fmla="*/ 7878 w 10000"/>
                  <a:gd name="connsiteY959" fmla="*/ 7743 h 10000"/>
                  <a:gd name="connsiteX960" fmla="*/ 7895 w 10000"/>
                  <a:gd name="connsiteY960" fmla="*/ 7733 h 10000"/>
                  <a:gd name="connsiteX961" fmla="*/ 7911 w 10000"/>
                  <a:gd name="connsiteY961" fmla="*/ 7710 h 10000"/>
                  <a:gd name="connsiteX962" fmla="*/ 7911 w 10000"/>
                  <a:gd name="connsiteY962" fmla="*/ 7665 h 10000"/>
                  <a:gd name="connsiteX963" fmla="*/ 7917 w 10000"/>
                  <a:gd name="connsiteY963" fmla="*/ 7600 h 10000"/>
                  <a:gd name="connsiteX964" fmla="*/ 7928 w 10000"/>
                  <a:gd name="connsiteY964" fmla="*/ 7581 h 10000"/>
                  <a:gd name="connsiteX965" fmla="*/ 7917 w 10000"/>
                  <a:gd name="connsiteY965" fmla="*/ 7474 h 10000"/>
                  <a:gd name="connsiteX966" fmla="*/ 7873 w 10000"/>
                  <a:gd name="connsiteY966" fmla="*/ 7335 h 10000"/>
                  <a:gd name="connsiteX967" fmla="*/ 7756 w 10000"/>
                  <a:gd name="connsiteY967" fmla="*/ 7050 h 10000"/>
                  <a:gd name="connsiteX968" fmla="*/ 7679 w 10000"/>
                  <a:gd name="connsiteY968" fmla="*/ 6839 h 10000"/>
                  <a:gd name="connsiteX969" fmla="*/ 7668 w 10000"/>
                  <a:gd name="connsiteY969" fmla="*/ 6823 h 10000"/>
                  <a:gd name="connsiteX970" fmla="*/ 7659 w 10000"/>
                  <a:gd name="connsiteY970" fmla="*/ 6768 h 10000"/>
                  <a:gd name="connsiteX971" fmla="*/ 7659 w 10000"/>
                  <a:gd name="connsiteY971" fmla="*/ 6739 h 10000"/>
                  <a:gd name="connsiteX972" fmla="*/ 7651 w 10000"/>
                  <a:gd name="connsiteY972" fmla="*/ 6713 h 10000"/>
                  <a:gd name="connsiteX973" fmla="*/ 7654 w 10000"/>
                  <a:gd name="connsiteY973" fmla="*/ 6684 h 10000"/>
                  <a:gd name="connsiteX974" fmla="*/ 7643 w 10000"/>
                  <a:gd name="connsiteY974" fmla="*/ 6626 h 10000"/>
                  <a:gd name="connsiteX975" fmla="*/ 7629 w 10000"/>
                  <a:gd name="connsiteY975" fmla="*/ 6600 h 10000"/>
                  <a:gd name="connsiteX976" fmla="*/ 7629 w 10000"/>
                  <a:gd name="connsiteY976" fmla="*/ 6580 h 10000"/>
                  <a:gd name="connsiteX977" fmla="*/ 7623 w 10000"/>
                  <a:gd name="connsiteY977" fmla="*/ 6541 h 10000"/>
                  <a:gd name="connsiteX978" fmla="*/ 7615 w 10000"/>
                  <a:gd name="connsiteY978" fmla="*/ 6522 h 10000"/>
                  <a:gd name="connsiteX979" fmla="*/ 7598 w 10000"/>
                  <a:gd name="connsiteY979" fmla="*/ 6509 h 10000"/>
                  <a:gd name="connsiteX980" fmla="*/ 7587 w 10000"/>
                  <a:gd name="connsiteY980" fmla="*/ 6493 h 10000"/>
                  <a:gd name="connsiteX981" fmla="*/ 7579 w 10000"/>
                  <a:gd name="connsiteY981" fmla="*/ 6464 h 10000"/>
                  <a:gd name="connsiteX982" fmla="*/ 7587 w 10000"/>
                  <a:gd name="connsiteY982" fmla="*/ 6438 h 10000"/>
                  <a:gd name="connsiteX983" fmla="*/ 7596 w 10000"/>
                  <a:gd name="connsiteY983" fmla="*/ 6425 h 10000"/>
                  <a:gd name="connsiteX984" fmla="*/ 7590 w 10000"/>
                  <a:gd name="connsiteY984" fmla="*/ 6396 h 10000"/>
                  <a:gd name="connsiteX985" fmla="*/ 7590 w 10000"/>
                  <a:gd name="connsiteY985" fmla="*/ 6373 h 10000"/>
                  <a:gd name="connsiteX986" fmla="*/ 7587 w 10000"/>
                  <a:gd name="connsiteY986" fmla="*/ 6354 h 10000"/>
                  <a:gd name="connsiteX987" fmla="*/ 7582 w 10000"/>
                  <a:gd name="connsiteY987" fmla="*/ 6344 h 10000"/>
                  <a:gd name="connsiteX988" fmla="*/ 7582 w 10000"/>
                  <a:gd name="connsiteY988" fmla="*/ 6324 h 10000"/>
                  <a:gd name="connsiteX989" fmla="*/ 7571 w 10000"/>
                  <a:gd name="connsiteY989" fmla="*/ 6302 h 10000"/>
                  <a:gd name="connsiteX990" fmla="*/ 7548 w 10000"/>
                  <a:gd name="connsiteY990" fmla="*/ 6256 h 10000"/>
                  <a:gd name="connsiteX991" fmla="*/ 7546 w 10000"/>
                  <a:gd name="connsiteY991" fmla="*/ 6218 h 10000"/>
                  <a:gd name="connsiteX992" fmla="*/ 7540 w 10000"/>
                  <a:gd name="connsiteY992" fmla="*/ 6159 h 10000"/>
                  <a:gd name="connsiteX993" fmla="*/ 7535 w 10000"/>
                  <a:gd name="connsiteY993" fmla="*/ 6114 h 10000"/>
                  <a:gd name="connsiteX994" fmla="*/ 7535 w 10000"/>
                  <a:gd name="connsiteY994" fmla="*/ 6088 h 10000"/>
                  <a:gd name="connsiteX995" fmla="*/ 7540 w 10000"/>
                  <a:gd name="connsiteY995" fmla="*/ 6049 h 10000"/>
                  <a:gd name="connsiteX996" fmla="*/ 7546 w 10000"/>
                  <a:gd name="connsiteY996" fmla="*/ 6004 h 10000"/>
                  <a:gd name="connsiteX997" fmla="*/ 7548 w 10000"/>
                  <a:gd name="connsiteY997" fmla="*/ 5965 h 10000"/>
                  <a:gd name="connsiteX998" fmla="*/ 7548 w 10000"/>
                  <a:gd name="connsiteY998" fmla="*/ 5946 h 10000"/>
                  <a:gd name="connsiteX999" fmla="*/ 7548 w 10000"/>
                  <a:gd name="connsiteY999" fmla="*/ 5933 h 10000"/>
                  <a:gd name="connsiteX1000" fmla="*/ 7548 w 10000"/>
                  <a:gd name="connsiteY1000" fmla="*/ 5910 h 10000"/>
                  <a:gd name="connsiteX1001" fmla="*/ 7548 w 10000"/>
                  <a:gd name="connsiteY1001" fmla="*/ 5897 h 10000"/>
                  <a:gd name="connsiteX1002" fmla="*/ 7546 w 10000"/>
                  <a:gd name="connsiteY1002" fmla="*/ 5871 h 10000"/>
                  <a:gd name="connsiteX1003" fmla="*/ 7535 w 10000"/>
                  <a:gd name="connsiteY1003" fmla="*/ 5839 h 10000"/>
                  <a:gd name="connsiteX1004" fmla="*/ 7524 w 10000"/>
                  <a:gd name="connsiteY1004" fmla="*/ 5797 h 10000"/>
                  <a:gd name="connsiteX1005" fmla="*/ 7518 w 10000"/>
                  <a:gd name="connsiteY1005" fmla="*/ 5767 h 10000"/>
                  <a:gd name="connsiteX1006" fmla="*/ 7515 w 10000"/>
                  <a:gd name="connsiteY1006" fmla="*/ 5745 h 10000"/>
                  <a:gd name="connsiteX1007" fmla="*/ 7501 w 10000"/>
                  <a:gd name="connsiteY1007" fmla="*/ 5683 h 10000"/>
                  <a:gd name="connsiteX1008" fmla="*/ 7490 w 10000"/>
                  <a:gd name="connsiteY1008" fmla="*/ 5631 h 10000"/>
                  <a:gd name="connsiteX1009" fmla="*/ 7482 w 10000"/>
                  <a:gd name="connsiteY1009" fmla="*/ 5593 h 10000"/>
                  <a:gd name="connsiteX1010" fmla="*/ 7476 w 10000"/>
                  <a:gd name="connsiteY1010" fmla="*/ 5570 h 10000"/>
                  <a:gd name="connsiteX1011" fmla="*/ 7476 w 10000"/>
                  <a:gd name="connsiteY1011" fmla="*/ 5528 h 10000"/>
                  <a:gd name="connsiteX1012" fmla="*/ 7482 w 10000"/>
                  <a:gd name="connsiteY1012" fmla="*/ 5502 h 10000"/>
                  <a:gd name="connsiteX1013" fmla="*/ 7490 w 10000"/>
                  <a:gd name="connsiteY1013" fmla="*/ 5489 h 10000"/>
                  <a:gd name="connsiteX1014" fmla="*/ 7499 w 10000"/>
                  <a:gd name="connsiteY1014" fmla="*/ 5479 h 10000"/>
                  <a:gd name="connsiteX1015" fmla="*/ 7493 w 10000"/>
                  <a:gd name="connsiteY1015" fmla="*/ 5427 h 10000"/>
                  <a:gd name="connsiteX1016" fmla="*/ 7501 w 10000"/>
                  <a:gd name="connsiteY1016" fmla="*/ 5415 h 10000"/>
                  <a:gd name="connsiteX1017" fmla="*/ 7510 w 10000"/>
                  <a:gd name="connsiteY1017" fmla="*/ 5398 h 10000"/>
                  <a:gd name="connsiteX1018" fmla="*/ 7515 w 10000"/>
                  <a:gd name="connsiteY1018" fmla="*/ 5379 h 10000"/>
                  <a:gd name="connsiteX1019" fmla="*/ 7526 w 10000"/>
                  <a:gd name="connsiteY1019" fmla="*/ 5366 h 10000"/>
                  <a:gd name="connsiteX1020" fmla="*/ 7518 w 10000"/>
                  <a:gd name="connsiteY1020" fmla="*/ 5350 h 10000"/>
                  <a:gd name="connsiteX1021" fmla="*/ 7518 w 10000"/>
                  <a:gd name="connsiteY1021" fmla="*/ 5330 h 10000"/>
                  <a:gd name="connsiteX1022" fmla="*/ 7526 w 10000"/>
                  <a:gd name="connsiteY1022" fmla="*/ 5311 h 10000"/>
                  <a:gd name="connsiteX1023" fmla="*/ 7540 w 10000"/>
                  <a:gd name="connsiteY1023" fmla="*/ 5291 h 10000"/>
                  <a:gd name="connsiteX1024" fmla="*/ 7540 w 10000"/>
                  <a:gd name="connsiteY1024" fmla="*/ 5266 h 10000"/>
                  <a:gd name="connsiteX1025" fmla="*/ 7540 w 10000"/>
                  <a:gd name="connsiteY1025" fmla="*/ 5256 h 10000"/>
                  <a:gd name="connsiteX1026" fmla="*/ 7524 w 10000"/>
                  <a:gd name="connsiteY1026" fmla="*/ 5233 h 10000"/>
                  <a:gd name="connsiteX1027" fmla="*/ 7515 w 10000"/>
                  <a:gd name="connsiteY1027" fmla="*/ 5217 h 10000"/>
                  <a:gd name="connsiteX1028" fmla="*/ 7490 w 10000"/>
                  <a:gd name="connsiteY1028" fmla="*/ 5178 h 10000"/>
                  <a:gd name="connsiteX1029" fmla="*/ 7474 w 10000"/>
                  <a:gd name="connsiteY1029" fmla="*/ 5162 h 10000"/>
                  <a:gd name="connsiteX1030" fmla="*/ 7457 w 10000"/>
                  <a:gd name="connsiteY1030" fmla="*/ 5120 h 10000"/>
                  <a:gd name="connsiteX1031" fmla="*/ 7421 w 10000"/>
                  <a:gd name="connsiteY1031" fmla="*/ 5087 h 10000"/>
                  <a:gd name="connsiteX1032" fmla="*/ 7380 w 10000"/>
                  <a:gd name="connsiteY1032" fmla="*/ 5068 h 10000"/>
                  <a:gd name="connsiteX1033" fmla="*/ 7355 w 10000"/>
                  <a:gd name="connsiteY1033" fmla="*/ 5058 h 10000"/>
                  <a:gd name="connsiteX1034" fmla="*/ 7332 w 10000"/>
                  <a:gd name="connsiteY1034" fmla="*/ 5049 h 10000"/>
                  <a:gd name="connsiteX1035" fmla="*/ 7305 w 10000"/>
                  <a:gd name="connsiteY1035" fmla="*/ 5016 h 10000"/>
                  <a:gd name="connsiteX1036" fmla="*/ 7305 w 10000"/>
                  <a:gd name="connsiteY1036" fmla="*/ 5000 h 10000"/>
                  <a:gd name="connsiteX1037" fmla="*/ 7296 w 10000"/>
                  <a:gd name="connsiteY1037" fmla="*/ 4971 h 10000"/>
                  <a:gd name="connsiteX1038" fmla="*/ 7288 w 10000"/>
                  <a:gd name="connsiteY1038" fmla="*/ 4945 h 10000"/>
                  <a:gd name="connsiteX1039" fmla="*/ 7280 w 10000"/>
                  <a:gd name="connsiteY1039" fmla="*/ 4916 h 10000"/>
                  <a:gd name="connsiteX1040" fmla="*/ 7291 w 10000"/>
                  <a:gd name="connsiteY1040" fmla="*/ 4887 h 10000"/>
                  <a:gd name="connsiteX1041" fmla="*/ 7291 w 10000"/>
                  <a:gd name="connsiteY1041" fmla="*/ 4858 h 10000"/>
                  <a:gd name="connsiteX1042" fmla="*/ 7271 w 10000"/>
                  <a:gd name="connsiteY1042" fmla="*/ 4819 h 10000"/>
                  <a:gd name="connsiteX1043" fmla="*/ 7255 w 10000"/>
                  <a:gd name="connsiteY1043" fmla="*/ 4828 h 10000"/>
                  <a:gd name="connsiteX1044" fmla="*/ 7235 w 10000"/>
                  <a:gd name="connsiteY1044" fmla="*/ 4841 h 10000"/>
                  <a:gd name="connsiteX1045" fmla="*/ 7216 w 10000"/>
                  <a:gd name="connsiteY1045" fmla="*/ 4867 h 10000"/>
                  <a:gd name="connsiteX1046" fmla="*/ 7191 w 10000"/>
                  <a:gd name="connsiteY1046" fmla="*/ 4870 h 10000"/>
                  <a:gd name="connsiteX1047" fmla="*/ 7155 w 10000"/>
                  <a:gd name="connsiteY1047" fmla="*/ 4887 h 10000"/>
                  <a:gd name="connsiteX1048" fmla="*/ 7122 w 10000"/>
                  <a:gd name="connsiteY1048" fmla="*/ 4893 h 10000"/>
                  <a:gd name="connsiteX1049" fmla="*/ 7105 w 10000"/>
                  <a:gd name="connsiteY1049" fmla="*/ 4896 h 10000"/>
                  <a:gd name="connsiteX1050" fmla="*/ 7094 w 10000"/>
                  <a:gd name="connsiteY1050" fmla="*/ 4916 h 10000"/>
                  <a:gd name="connsiteX1051" fmla="*/ 7080 w 10000"/>
                  <a:gd name="connsiteY1051" fmla="*/ 4903 h 10000"/>
                  <a:gd name="connsiteX1052" fmla="*/ 7072 w 10000"/>
                  <a:gd name="connsiteY1052" fmla="*/ 4851 h 10000"/>
                  <a:gd name="connsiteX1053" fmla="*/ 7042 w 10000"/>
                  <a:gd name="connsiteY1053" fmla="*/ 4819 h 10000"/>
                  <a:gd name="connsiteX1054" fmla="*/ 7030 w 10000"/>
                  <a:gd name="connsiteY1054" fmla="*/ 4780 h 10000"/>
                  <a:gd name="connsiteX1055" fmla="*/ 7039 w 10000"/>
                  <a:gd name="connsiteY1055" fmla="*/ 4757 h 10000"/>
                  <a:gd name="connsiteX1056" fmla="*/ 7047 w 10000"/>
                  <a:gd name="connsiteY1056" fmla="*/ 4744 h 10000"/>
                  <a:gd name="connsiteX1057" fmla="*/ 7022 w 10000"/>
                  <a:gd name="connsiteY1057" fmla="*/ 4725 h 10000"/>
                  <a:gd name="connsiteX1058" fmla="*/ 7000 w 10000"/>
                  <a:gd name="connsiteY1058" fmla="*/ 4715 h 10000"/>
                  <a:gd name="connsiteX1059" fmla="*/ 6975 w 10000"/>
                  <a:gd name="connsiteY1059" fmla="*/ 4709 h 10000"/>
                  <a:gd name="connsiteX1060" fmla="*/ 6945 w 10000"/>
                  <a:gd name="connsiteY1060" fmla="*/ 4696 h 10000"/>
                  <a:gd name="connsiteX1061" fmla="*/ 6953 w 10000"/>
                  <a:gd name="connsiteY1061" fmla="*/ 4679 h 10000"/>
                  <a:gd name="connsiteX1062" fmla="*/ 6961 w 10000"/>
                  <a:gd name="connsiteY1062" fmla="*/ 4660 h 10000"/>
                  <a:gd name="connsiteX1063" fmla="*/ 6983 w 10000"/>
                  <a:gd name="connsiteY1063" fmla="*/ 4644 h 10000"/>
                  <a:gd name="connsiteX1064" fmla="*/ 7014 w 10000"/>
                  <a:gd name="connsiteY1064" fmla="*/ 4634 h 10000"/>
                  <a:gd name="connsiteX1065" fmla="*/ 7025 w 10000"/>
                  <a:gd name="connsiteY1065" fmla="*/ 4615 h 10000"/>
                  <a:gd name="connsiteX1066" fmla="*/ 7047 w 10000"/>
                  <a:gd name="connsiteY1066" fmla="*/ 4582 h 10000"/>
                  <a:gd name="connsiteX1067" fmla="*/ 7069 w 10000"/>
                  <a:gd name="connsiteY1067" fmla="*/ 4563 h 10000"/>
                  <a:gd name="connsiteX1068" fmla="*/ 7078 w 10000"/>
                  <a:gd name="connsiteY1068" fmla="*/ 4553 h 10000"/>
                  <a:gd name="connsiteX1069" fmla="*/ 7097 w 10000"/>
                  <a:gd name="connsiteY1069" fmla="*/ 4527 h 10000"/>
                  <a:gd name="connsiteX1070" fmla="*/ 7122 w 10000"/>
                  <a:gd name="connsiteY1070" fmla="*/ 4517 h 10000"/>
                  <a:gd name="connsiteX1071" fmla="*/ 7139 w 10000"/>
                  <a:gd name="connsiteY1071" fmla="*/ 4488 h 10000"/>
                  <a:gd name="connsiteX1072" fmla="*/ 7147 w 10000"/>
                  <a:gd name="connsiteY1072" fmla="*/ 4459 h 10000"/>
                  <a:gd name="connsiteX1073" fmla="*/ 7161 w 10000"/>
                  <a:gd name="connsiteY1073" fmla="*/ 4440 h 10000"/>
                  <a:gd name="connsiteX1074" fmla="*/ 7177 w 10000"/>
                  <a:gd name="connsiteY1074" fmla="*/ 4430 h 10000"/>
                  <a:gd name="connsiteX1075" fmla="*/ 7202 w 10000"/>
                  <a:gd name="connsiteY1075" fmla="*/ 4407 h 10000"/>
                  <a:gd name="connsiteX1076" fmla="*/ 7224 w 10000"/>
                  <a:gd name="connsiteY1076" fmla="*/ 4417 h 10000"/>
                  <a:gd name="connsiteX1077" fmla="*/ 7241 w 10000"/>
                  <a:gd name="connsiteY1077" fmla="*/ 4404 h 10000"/>
                  <a:gd name="connsiteX1078" fmla="*/ 7263 w 10000"/>
                  <a:gd name="connsiteY1078" fmla="*/ 4398 h 10000"/>
                  <a:gd name="connsiteX1079" fmla="*/ 7283 w 10000"/>
                  <a:gd name="connsiteY1079" fmla="*/ 4424 h 10000"/>
                  <a:gd name="connsiteX1080" fmla="*/ 7305 w 10000"/>
                  <a:gd name="connsiteY1080" fmla="*/ 4433 h 10000"/>
                  <a:gd name="connsiteX1081" fmla="*/ 7332 w 10000"/>
                  <a:gd name="connsiteY1081" fmla="*/ 4443 h 10000"/>
                  <a:gd name="connsiteX1082" fmla="*/ 7380 w 10000"/>
                  <a:gd name="connsiteY1082" fmla="*/ 4398 h 10000"/>
                  <a:gd name="connsiteX1083" fmla="*/ 7404 w 10000"/>
                  <a:gd name="connsiteY1083" fmla="*/ 4378 h 10000"/>
                  <a:gd name="connsiteX1084" fmla="*/ 7418 w 10000"/>
                  <a:gd name="connsiteY1084" fmla="*/ 4369 h 10000"/>
                  <a:gd name="connsiteX1085" fmla="*/ 7443 w 10000"/>
                  <a:gd name="connsiteY1085" fmla="*/ 4356 h 10000"/>
                  <a:gd name="connsiteX1086" fmla="*/ 7460 w 10000"/>
                  <a:gd name="connsiteY1086" fmla="*/ 4385 h 10000"/>
                  <a:gd name="connsiteX1087" fmla="*/ 7460 w 10000"/>
                  <a:gd name="connsiteY1087" fmla="*/ 4404 h 10000"/>
                  <a:gd name="connsiteX1088" fmla="*/ 7499 w 10000"/>
                  <a:gd name="connsiteY1088" fmla="*/ 4417 h 10000"/>
                  <a:gd name="connsiteX1089" fmla="*/ 7515 w 10000"/>
                  <a:gd name="connsiteY1089" fmla="*/ 4414 h 10000"/>
                  <a:gd name="connsiteX1090" fmla="*/ 7565 w 10000"/>
                  <a:gd name="connsiteY1090" fmla="*/ 4385 h 10000"/>
                  <a:gd name="connsiteX1091" fmla="*/ 7579 w 10000"/>
                  <a:gd name="connsiteY1091" fmla="*/ 4346 h 10000"/>
                  <a:gd name="connsiteX1092" fmla="*/ 7582 w 10000"/>
                  <a:gd name="connsiteY1092" fmla="*/ 4317 h 10000"/>
                  <a:gd name="connsiteX1093" fmla="*/ 7590 w 10000"/>
                  <a:gd name="connsiteY1093" fmla="*/ 4301 h 10000"/>
                  <a:gd name="connsiteX1094" fmla="*/ 7612 w 10000"/>
                  <a:gd name="connsiteY1094" fmla="*/ 4271 h 10000"/>
                  <a:gd name="connsiteX1095" fmla="*/ 7623 w 10000"/>
                  <a:gd name="connsiteY1095" fmla="*/ 4262 h 10000"/>
                  <a:gd name="connsiteX1096" fmla="*/ 7634 w 10000"/>
                  <a:gd name="connsiteY1096" fmla="*/ 4245 h 10000"/>
                  <a:gd name="connsiteX1097" fmla="*/ 7645 w 10000"/>
                  <a:gd name="connsiteY1097" fmla="*/ 4265 h 10000"/>
                  <a:gd name="connsiteX1098" fmla="*/ 7670 w 10000"/>
                  <a:gd name="connsiteY1098" fmla="*/ 4284 h 10000"/>
                  <a:gd name="connsiteX1099" fmla="*/ 7701 w 10000"/>
                  <a:gd name="connsiteY1099" fmla="*/ 4275 h 10000"/>
                  <a:gd name="connsiteX1100" fmla="*/ 7717 w 10000"/>
                  <a:gd name="connsiteY1100" fmla="*/ 4275 h 10000"/>
                  <a:gd name="connsiteX1101" fmla="*/ 7740 w 10000"/>
                  <a:gd name="connsiteY1101" fmla="*/ 4284 h 10000"/>
                  <a:gd name="connsiteX1102" fmla="*/ 7767 w 10000"/>
                  <a:gd name="connsiteY1102" fmla="*/ 4284 h 10000"/>
                  <a:gd name="connsiteX1103" fmla="*/ 7895 w 10000"/>
                  <a:gd name="connsiteY1103" fmla="*/ 4207 h 10000"/>
                  <a:gd name="connsiteX1104" fmla="*/ 7895 w 10000"/>
                  <a:gd name="connsiteY1104" fmla="*/ 4187 h 10000"/>
                  <a:gd name="connsiteX1105" fmla="*/ 7895 w 10000"/>
                  <a:gd name="connsiteY1105" fmla="*/ 4171 h 10000"/>
                  <a:gd name="connsiteX1106" fmla="*/ 7903 w 10000"/>
                  <a:gd name="connsiteY1106" fmla="*/ 4148 h 10000"/>
                  <a:gd name="connsiteX1107" fmla="*/ 7917 w 10000"/>
                  <a:gd name="connsiteY1107" fmla="*/ 4158 h 10000"/>
                  <a:gd name="connsiteX1108" fmla="*/ 7967 w 10000"/>
                  <a:gd name="connsiteY1108" fmla="*/ 4203 h 10000"/>
                  <a:gd name="connsiteX1109" fmla="*/ 7994 w 10000"/>
                  <a:gd name="connsiteY1109" fmla="*/ 4203 h 10000"/>
                  <a:gd name="connsiteX1110" fmla="*/ 8064 w 10000"/>
                  <a:gd name="connsiteY1110" fmla="*/ 4242 h 10000"/>
                  <a:gd name="connsiteX1111" fmla="*/ 8083 w 10000"/>
                  <a:gd name="connsiteY1111" fmla="*/ 4245 h 10000"/>
                  <a:gd name="connsiteX1112" fmla="*/ 8105 w 10000"/>
                  <a:gd name="connsiteY1112" fmla="*/ 4226 h 10000"/>
                  <a:gd name="connsiteX1113" fmla="*/ 8136 w 10000"/>
                  <a:gd name="connsiteY1113" fmla="*/ 4187 h 10000"/>
                  <a:gd name="connsiteX1114" fmla="*/ 8161 w 10000"/>
                  <a:gd name="connsiteY1114" fmla="*/ 4168 h 10000"/>
                  <a:gd name="connsiteX1115" fmla="*/ 8172 w 10000"/>
                  <a:gd name="connsiteY1115" fmla="*/ 4161 h 10000"/>
                  <a:gd name="connsiteX1116" fmla="*/ 8208 w 10000"/>
                  <a:gd name="connsiteY1116" fmla="*/ 4168 h 10000"/>
                  <a:gd name="connsiteX1117" fmla="*/ 8235 w 10000"/>
                  <a:gd name="connsiteY1117" fmla="*/ 4168 h 10000"/>
                  <a:gd name="connsiteX1118" fmla="*/ 8258 w 10000"/>
                  <a:gd name="connsiteY1118" fmla="*/ 4152 h 10000"/>
                  <a:gd name="connsiteX1119" fmla="*/ 8283 w 10000"/>
                  <a:gd name="connsiteY1119" fmla="*/ 4152 h 10000"/>
                  <a:gd name="connsiteX1120" fmla="*/ 8299 w 10000"/>
                  <a:gd name="connsiteY1120" fmla="*/ 4132 h 10000"/>
                  <a:gd name="connsiteX1121" fmla="*/ 8316 w 10000"/>
                  <a:gd name="connsiteY1121" fmla="*/ 4113 h 10000"/>
                  <a:gd name="connsiteX1122" fmla="*/ 8330 w 10000"/>
                  <a:gd name="connsiteY1122" fmla="*/ 4084 h 10000"/>
                  <a:gd name="connsiteX1123" fmla="*/ 8341 w 10000"/>
                  <a:gd name="connsiteY1123" fmla="*/ 4058 h 10000"/>
                  <a:gd name="connsiteX1124" fmla="*/ 8349 w 10000"/>
                  <a:gd name="connsiteY1124" fmla="*/ 4064 h 10000"/>
                  <a:gd name="connsiteX1125" fmla="*/ 8366 w 10000"/>
                  <a:gd name="connsiteY1125" fmla="*/ 4067 h 10000"/>
                  <a:gd name="connsiteX1126" fmla="*/ 8374 w 10000"/>
                  <a:gd name="connsiteY1126" fmla="*/ 4084 h 10000"/>
                  <a:gd name="connsiteX1127" fmla="*/ 8402 w 10000"/>
                  <a:gd name="connsiteY1127" fmla="*/ 4054 h 10000"/>
                  <a:gd name="connsiteX1128" fmla="*/ 8427 w 10000"/>
                  <a:gd name="connsiteY1128" fmla="*/ 4028 h 10000"/>
                  <a:gd name="connsiteX1129" fmla="*/ 8438 w 10000"/>
                  <a:gd name="connsiteY1129" fmla="*/ 4025 h 10000"/>
                  <a:gd name="connsiteX1130" fmla="*/ 8468 w 10000"/>
                  <a:gd name="connsiteY1130" fmla="*/ 4006 h 10000"/>
                  <a:gd name="connsiteX1131" fmla="*/ 8485 w 10000"/>
                  <a:gd name="connsiteY1131" fmla="*/ 3999 h 10000"/>
                  <a:gd name="connsiteX1132" fmla="*/ 8493 w 10000"/>
                  <a:gd name="connsiteY1132" fmla="*/ 4025 h 10000"/>
                  <a:gd name="connsiteX1133" fmla="*/ 8515 w 10000"/>
                  <a:gd name="connsiteY1133" fmla="*/ 4028 h 10000"/>
                  <a:gd name="connsiteX1134" fmla="*/ 8543 w 10000"/>
                  <a:gd name="connsiteY1134" fmla="*/ 4009 h 10000"/>
                  <a:gd name="connsiteX1135" fmla="*/ 8551 w 10000"/>
                  <a:gd name="connsiteY1135" fmla="*/ 3990 h 10000"/>
                  <a:gd name="connsiteX1136" fmla="*/ 8582 w 10000"/>
                  <a:gd name="connsiteY1136" fmla="*/ 3977 h 10000"/>
                  <a:gd name="connsiteX1137" fmla="*/ 8596 w 10000"/>
                  <a:gd name="connsiteY1137" fmla="*/ 3977 h 10000"/>
                  <a:gd name="connsiteX1138" fmla="*/ 8607 w 10000"/>
                  <a:gd name="connsiteY1138" fmla="*/ 3980 h 10000"/>
                  <a:gd name="connsiteX1139" fmla="*/ 8645 w 10000"/>
                  <a:gd name="connsiteY1139" fmla="*/ 3970 h 10000"/>
                  <a:gd name="connsiteX1140" fmla="*/ 8654 w 10000"/>
                  <a:gd name="connsiteY1140" fmla="*/ 3951 h 10000"/>
                  <a:gd name="connsiteX1141" fmla="*/ 8670 w 10000"/>
                  <a:gd name="connsiteY1141" fmla="*/ 3935 h 10000"/>
                  <a:gd name="connsiteX1142" fmla="*/ 8695 w 10000"/>
                  <a:gd name="connsiteY1142" fmla="*/ 3935 h 10000"/>
                  <a:gd name="connsiteX1143" fmla="*/ 8704 w 10000"/>
                  <a:gd name="connsiteY1143" fmla="*/ 3951 h 10000"/>
                  <a:gd name="connsiteX1144" fmla="*/ 8717 w 10000"/>
                  <a:gd name="connsiteY1144" fmla="*/ 3964 h 10000"/>
                  <a:gd name="connsiteX1145" fmla="*/ 8751 w 10000"/>
                  <a:gd name="connsiteY1145" fmla="*/ 3951 h 10000"/>
                  <a:gd name="connsiteX1146" fmla="*/ 8776 w 10000"/>
                  <a:gd name="connsiteY1146" fmla="*/ 3935 h 10000"/>
                  <a:gd name="connsiteX1147" fmla="*/ 8798 w 10000"/>
                  <a:gd name="connsiteY1147" fmla="*/ 3925 h 10000"/>
                  <a:gd name="connsiteX1148" fmla="*/ 8806 w 10000"/>
                  <a:gd name="connsiteY1148" fmla="*/ 3892 h 10000"/>
                  <a:gd name="connsiteX1149" fmla="*/ 8814 w 10000"/>
                  <a:gd name="connsiteY1149" fmla="*/ 3876 h 10000"/>
                  <a:gd name="connsiteX1150" fmla="*/ 8839 w 10000"/>
                  <a:gd name="connsiteY1150" fmla="*/ 3873 h 10000"/>
                  <a:gd name="connsiteX1151" fmla="*/ 8842 w 10000"/>
                  <a:gd name="connsiteY1151" fmla="*/ 3876 h 10000"/>
                  <a:gd name="connsiteX1152" fmla="*/ 8856 w 10000"/>
                  <a:gd name="connsiteY1152" fmla="*/ 3863 h 10000"/>
                  <a:gd name="connsiteX1153" fmla="*/ 8856 w 10000"/>
                  <a:gd name="connsiteY1153" fmla="*/ 3841 h 10000"/>
                  <a:gd name="connsiteX1154" fmla="*/ 8870 w 10000"/>
                  <a:gd name="connsiteY1154" fmla="*/ 3821 h 10000"/>
                  <a:gd name="connsiteX1155" fmla="*/ 8903 w 10000"/>
                  <a:gd name="connsiteY1155" fmla="*/ 3802 h 10000"/>
                  <a:gd name="connsiteX1156" fmla="*/ 8914 w 10000"/>
                  <a:gd name="connsiteY1156" fmla="*/ 3782 h 10000"/>
                  <a:gd name="connsiteX1157" fmla="*/ 8939 w 10000"/>
                  <a:gd name="connsiteY1157" fmla="*/ 3782 h 10000"/>
                  <a:gd name="connsiteX1158" fmla="*/ 8961 w 10000"/>
                  <a:gd name="connsiteY1158" fmla="*/ 3779 h 10000"/>
                  <a:gd name="connsiteX1159" fmla="*/ 8983 w 10000"/>
                  <a:gd name="connsiteY1159" fmla="*/ 3760 h 10000"/>
                  <a:gd name="connsiteX1160" fmla="*/ 9003 w 10000"/>
                  <a:gd name="connsiteY1160" fmla="*/ 3763 h 10000"/>
                  <a:gd name="connsiteX1161" fmla="*/ 9019 w 10000"/>
                  <a:gd name="connsiteY1161" fmla="*/ 3779 h 10000"/>
                  <a:gd name="connsiteX1162" fmla="*/ 9050 w 10000"/>
                  <a:gd name="connsiteY1162" fmla="*/ 3812 h 10000"/>
                  <a:gd name="connsiteX1163" fmla="*/ 9080 w 10000"/>
                  <a:gd name="connsiteY1163" fmla="*/ 3831 h 10000"/>
                  <a:gd name="connsiteX1164" fmla="*/ 9097 w 10000"/>
                  <a:gd name="connsiteY1164" fmla="*/ 3867 h 10000"/>
                  <a:gd name="connsiteX1165" fmla="*/ 9114 w 10000"/>
                  <a:gd name="connsiteY1165" fmla="*/ 3902 h 10000"/>
                  <a:gd name="connsiteX1166" fmla="*/ 9122 w 10000"/>
                  <a:gd name="connsiteY1166" fmla="*/ 3935 h 10000"/>
                  <a:gd name="connsiteX1167" fmla="*/ 9125 w 10000"/>
                  <a:gd name="connsiteY1167" fmla="*/ 3964 h 10000"/>
                  <a:gd name="connsiteX1168" fmla="*/ 9130 w 10000"/>
                  <a:gd name="connsiteY1168" fmla="*/ 3999 h 10000"/>
                  <a:gd name="connsiteX1169" fmla="*/ 9130 w 10000"/>
                  <a:gd name="connsiteY1169" fmla="*/ 4054 h 10000"/>
                  <a:gd name="connsiteX1170" fmla="*/ 9155 w 10000"/>
                  <a:gd name="connsiteY1170" fmla="*/ 4093 h 10000"/>
                  <a:gd name="connsiteX1171" fmla="*/ 9169 w 10000"/>
                  <a:gd name="connsiteY1171" fmla="*/ 4090 h 10000"/>
                  <a:gd name="connsiteX1172" fmla="*/ 9211 w 10000"/>
                  <a:gd name="connsiteY1172" fmla="*/ 4077 h 10000"/>
                  <a:gd name="connsiteX1173" fmla="*/ 9244 w 10000"/>
                  <a:gd name="connsiteY1173" fmla="*/ 4077 h 10000"/>
                  <a:gd name="connsiteX1174" fmla="*/ 9252 w 10000"/>
                  <a:gd name="connsiteY1174" fmla="*/ 4103 h 10000"/>
                  <a:gd name="connsiteX1175" fmla="*/ 9258 w 10000"/>
                  <a:gd name="connsiteY1175" fmla="*/ 4148 h 10000"/>
                  <a:gd name="connsiteX1176" fmla="*/ 9269 w 10000"/>
                  <a:gd name="connsiteY1176" fmla="*/ 4158 h 10000"/>
                  <a:gd name="connsiteX1177" fmla="*/ 9294 w 10000"/>
                  <a:gd name="connsiteY1177" fmla="*/ 4158 h 10000"/>
                  <a:gd name="connsiteX1178" fmla="*/ 9319 w 10000"/>
                  <a:gd name="connsiteY1178" fmla="*/ 4168 h 10000"/>
                  <a:gd name="connsiteX1179" fmla="*/ 9346 w 10000"/>
                  <a:gd name="connsiteY1179" fmla="*/ 4190 h 10000"/>
                  <a:gd name="connsiteX1180" fmla="*/ 9357 w 10000"/>
                  <a:gd name="connsiteY1180" fmla="*/ 4168 h 10000"/>
                  <a:gd name="connsiteX1181" fmla="*/ 9371 w 10000"/>
                  <a:gd name="connsiteY1181" fmla="*/ 4132 h 10000"/>
                  <a:gd name="connsiteX1182" fmla="*/ 9391 w 10000"/>
                  <a:gd name="connsiteY1182" fmla="*/ 4113 h 10000"/>
                  <a:gd name="connsiteX1183" fmla="*/ 9407 w 10000"/>
                  <a:gd name="connsiteY1183" fmla="*/ 4103 h 10000"/>
                  <a:gd name="connsiteX1184" fmla="*/ 9435 w 10000"/>
                  <a:gd name="connsiteY1184" fmla="*/ 4100 h 10000"/>
                  <a:gd name="connsiteX1185" fmla="*/ 9460 w 10000"/>
                  <a:gd name="connsiteY1185" fmla="*/ 4084 h 10000"/>
                  <a:gd name="connsiteX1186" fmla="*/ 9485 w 10000"/>
                  <a:gd name="connsiteY1186" fmla="*/ 4067 h 10000"/>
                  <a:gd name="connsiteX1187" fmla="*/ 9496 w 10000"/>
                  <a:gd name="connsiteY1187" fmla="*/ 4054 h 10000"/>
                  <a:gd name="connsiteX1188" fmla="*/ 9526 w 10000"/>
                  <a:gd name="connsiteY1188" fmla="*/ 4048 h 10000"/>
                  <a:gd name="connsiteX1189" fmla="*/ 9557 w 10000"/>
                  <a:gd name="connsiteY1189" fmla="*/ 4038 h 10000"/>
                  <a:gd name="connsiteX1190" fmla="*/ 9584 w 10000"/>
                  <a:gd name="connsiteY1190" fmla="*/ 4019 h 10000"/>
                  <a:gd name="connsiteX1191" fmla="*/ 9623 w 10000"/>
                  <a:gd name="connsiteY1191" fmla="*/ 4016 h 10000"/>
                  <a:gd name="connsiteX1192" fmla="*/ 9648 w 10000"/>
                  <a:gd name="connsiteY1192" fmla="*/ 4009 h 10000"/>
                  <a:gd name="connsiteX1193" fmla="*/ 9673 w 10000"/>
                  <a:gd name="connsiteY1193" fmla="*/ 4019 h 10000"/>
                  <a:gd name="connsiteX1194" fmla="*/ 9712 w 10000"/>
                  <a:gd name="connsiteY1194" fmla="*/ 4038 h 10000"/>
                  <a:gd name="connsiteX1195" fmla="*/ 9742 w 10000"/>
                  <a:gd name="connsiteY1195" fmla="*/ 4074 h 10000"/>
                  <a:gd name="connsiteX1196" fmla="*/ 9776 w 10000"/>
                  <a:gd name="connsiteY1196" fmla="*/ 4093 h 10000"/>
                  <a:gd name="connsiteX1197" fmla="*/ 9814 w 10000"/>
                  <a:gd name="connsiteY1197" fmla="*/ 4109 h 10000"/>
                  <a:gd name="connsiteX1198" fmla="*/ 9859 w 10000"/>
                  <a:gd name="connsiteY1198" fmla="*/ 4119 h 10000"/>
                  <a:gd name="connsiteX1199" fmla="*/ 9898 w 10000"/>
                  <a:gd name="connsiteY1199" fmla="*/ 4122 h 10000"/>
                  <a:gd name="connsiteX1200" fmla="*/ 9931 w 10000"/>
                  <a:gd name="connsiteY1200" fmla="*/ 4109 h 10000"/>
                  <a:gd name="connsiteX1201" fmla="*/ 9956 w 10000"/>
                  <a:gd name="connsiteY1201" fmla="*/ 4100 h 10000"/>
                  <a:gd name="connsiteX1202" fmla="*/ 9981 w 10000"/>
                  <a:gd name="connsiteY1202" fmla="*/ 4067 h 10000"/>
                  <a:gd name="connsiteX1203" fmla="*/ 9994 w 10000"/>
                  <a:gd name="connsiteY1203" fmla="*/ 4035 h 10000"/>
                  <a:gd name="connsiteX1204" fmla="*/ 10000 w 10000"/>
                  <a:gd name="connsiteY1204" fmla="*/ 3996 h 10000"/>
                  <a:gd name="connsiteX1205" fmla="*/ 9994 w 10000"/>
                  <a:gd name="connsiteY1205" fmla="*/ 3941 h 10000"/>
                  <a:gd name="connsiteX1206" fmla="*/ 9986 w 10000"/>
                  <a:gd name="connsiteY1206" fmla="*/ 3905 h 10000"/>
                  <a:gd name="connsiteX1207" fmla="*/ 9981 w 10000"/>
                  <a:gd name="connsiteY1207" fmla="*/ 3857 h 10000"/>
                  <a:gd name="connsiteX1208" fmla="*/ 9989 w 10000"/>
                  <a:gd name="connsiteY1208" fmla="*/ 3837 h 10000"/>
                  <a:gd name="connsiteX1209" fmla="*/ 9989 w 10000"/>
                  <a:gd name="connsiteY1209" fmla="*/ 3812 h 10000"/>
                  <a:gd name="connsiteX1210" fmla="*/ 9981 w 10000"/>
                  <a:gd name="connsiteY1210" fmla="*/ 3792 h 10000"/>
                  <a:gd name="connsiteX1211" fmla="*/ 9970 w 10000"/>
                  <a:gd name="connsiteY1211" fmla="*/ 3763 h 10000"/>
                  <a:gd name="connsiteX1212" fmla="*/ 9945 w 10000"/>
                  <a:gd name="connsiteY1212" fmla="*/ 3705 h 10000"/>
                  <a:gd name="connsiteX1213" fmla="*/ 9931 w 10000"/>
                  <a:gd name="connsiteY1213" fmla="*/ 3659 h 10000"/>
                  <a:gd name="connsiteX1214" fmla="*/ 9903 w 10000"/>
                  <a:gd name="connsiteY1214" fmla="*/ 3640 h 10000"/>
                  <a:gd name="connsiteX1215" fmla="*/ 9881 w 10000"/>
                  <a:gd name="connsiteY1215" fmla="*/ 3620 h 10000"/>
                  <a:gd name="connsiteX1216" fmla="*/ 9856 w 10000"/>
                  <a:gd name="connsiteY1216" fmla="*/ 3595 h 10000"/>
                  <a:gd name="connsiteX1217" fmla="*/ 9817 w 10000"/>
                  <a:gd name="connsiteY1217" fmla="*/ 3562 h 10000"/>
                  <a:gd name="connsiteX1218" fmla="*/ 9795 w 10000"/>
                  <a:gd name="connsiteY1218" fmla="*/ 3546 h 10000"/>
                  <a:gd name="connsiteX1219" fmla="*/ 9778 w 10000"/>
                  <a:gd name="connsiteY1219" fmla="*/ 3527 h 10000"/>
                  <a:gd name="connsiteX1220" fmla="*/ 9745 w 10000"/>
                  <a:gd name="connsiteY1220" fmla="*/ 3501 h 10000"/>
                  <a:gd name="connsiteX1221" fmla="*/ 9726 w 10000"/>
                  <a:gd name="connsiteY1221" fmla="*/ 3488 h 10000"/>
                  <a:gd name="connsiteX1222" fmla="*/ 9704 w 10000"/>
                  <a:gd name="connsiteY1222" fmla="*/ 3472 h 10000"/>
                  <a:gd name="connsiteX1223" fmla="*/ 9695 w 10000"/>
                  <a:gd name="connsiteY1223" fmla="*/ 3468 h 10000"/>
                  <a:gd name="connsiteX1224" fmla="*/ 9690 w 10000"/>
                  <a:gd name="connsiteY1224" fmla="*/ 3459 h 10000"/>
                  <a:gd name="connsiteX1225" fmla="*/ 9673 w 10000"/>
                  <a:gd name="connsiteY1225" fmla="*/ 3449 h 10000"/>
                  <a:gd name="connsiteX1226" fmla="*/ 9665 w 10000"/>
                  <a:gd name="connsiteY1226" fmla="*/ 3442 h 10000"/>
                  <a:gd name="connsiteX1227" fmla="*/ 9654 w 10000"/>
                  <a:gd name="connsiteY1227" fmla="*/ 3449 h 10000"/>
                  <a:gd name="connsiteX1228" fmla="*/ 9521 w 10000"/>
                  <a:gd name="connsiteY1228" fmla="*/ 3394 h 10000"/>
                  <a:gd name="connsiteX1229" fmla="*/ 9510 w 10000"/>
                  <a:gd name="connsiteY1229" fmla="*/ 3368 h 10000"/>
                  <a:gd name="connsiteX1230" fmla="*/ 9496 w 10000"/>
                  <a:gd name="connsiteY1230" fmla="*/ 3287 h 10000"/>
                  <a:gd name="connsiteX1231" fmla="*/ 9488 w 10000"/>
                  <a:gd name="connsiteY1231" fmla="*/ 3216 h 10000"/>
                  <a:gd name="connsiteX1232" fmla="*/ 9493 w 10000"/>
                  <a:gd name="connsiteY1232" fmla="*/ 3174 h 10000"/>
                  <a:gd name="connsiteX1233" fmla="*/ 9501 w 10000"/>
                  <a:gd name="connsiteY1233" fmla="*/ 3128 h 10000"/>
                  <a:gd name="connsiteX1234" fmla="*/ 9488 w 10000"/>
                  <a:gd name="connsiteY1234" fmla="*/ 3025 h 10000"/>
                  <a:gd name="connsiteX1235" fmla="*/ 9446 w 10000"/>
                  <a:gd name="connsiteY1235" fmla="*/ 2931 h 10000"/>
                  <a:gd name="connsiteX1236" fmla="*/ 9382 w 10000"/>
                  <a:gd name="connsiteY1236" fmla="*/ 2837 h 10000"/>
                  <a:gd name="connsiteX1237" fmla="*/ 9316 w 10000"/>
                  <a:gd name="connsiteY1237" fmla="*/ 2753 h 10000"/>
                  <a:gd name="connsiteX1238" fmla="*/ 9294 w 10000"/>
                  <a:gd name="connsiteY1238" fmla="*/ 2655 h 10000"/>
                  <a:gd name="connsiteX1239" fmla="*/ 9213 w 10000"/>
                  <a:gd name="connsiteY1239" fmla="*/ 2328 h 10000"/>
                  <a:gd name="connsiteX1240" fmla="*/ 9172 w 10000"/>
                  <a:gd name="connsiteY1240" fmla="*/ 2286 h 10000"/>
                  <a:gd name="connsiteX1241" fmla="*/ 9019 w 10000"/>
                  <a:gd name="connsiteY1241" fmla="*/ 2082 h 10000"/>
                  <a:gd name="connsiteX1242" fmla="*/ 8906 w 10000"/>
                  <a:gd name="connsiteY1242" fmla="*/ 1946 h 10000"/>
                  <a:gd name="connsiteX1243" fmla="*/ 8801 w 10000"/>
                  <a:gd name="connsiteY1243" fmla="*/ 1778 h 10000"/>
                  <a:gd name="connsiteX1244" fmla="*/ 8806 w 10000"/>
                  <a:gd name="connsiteY1244" fmla="*/ 1713 h 10000"/>
                  <a:gd name="connsiteX1245" fmla="*/ 8809 w 10000"/>
                  <a:gd name="connsiteY1245" fmla="*/ 1703 h 10000"/>
                  <a:gd name="connsiteX1246" fmla="*/ 8817 w 10000"/>
                  <a:gd name="connsiteY1246" fmla="*/ 1713 h 10000"/>
                  <a:gd name="connsiteX1247" fmla="*/ 8834 w 10000"/>
                  <a:gd name="connsiteY1247" fmla="*/ 1729 h 10000"/>
                  <a:gd name="connsiteX1248" fmla="*/ 8839 w 10000"/>
                  <a:gd name="connsiteY1248" fmla="*/ 1729 h 10000"/>
                  <a:gd name="connsiteX1249" fmla="*/ 8848 w 10000"/>
                  <a:gd name="connsiteY1249" fmla="*/ 1723 h 10000"/>
                  <a:gd name="connsiteX1250" fmla="*/ 8850 w 10000"/>
                  <a:gd name="connsiteY1250" fmla="*/ 1703 h 10000"/>
                  <a:gd name="connsiteX1251" fmla="*/ 8850 w 10000"/>
                  <a:gd name="connsiteY1251" fmla="*/ 1684 h 10000"/>
                  <a:gd name="connsiteX1252" fmla="*/ 8850 w 10000"/>
                  <a:gd name="connsiteY1252" fmla="*/ 1648 h 10000"/>
                  <a:gd name="connsiteX1253" fmla="*/ 8881 w 10000"/>
                  <a:gd name="connsiteY1253" fmla="*/ 1571 h 10000"/>
                  <a:gd name="connsiteX1254" fmla="*/ 8895 w 10000"/>
                  <a:gd name="connsiteY1254" fmla="*/ 1541 h 10000"/>
                  <a:gd name="connsiteX1255" fmla="*/ 8895 w 10000"/>
                  <a:gd name="connsiteY1255" fmla="*/ 1525 h 10000"/>
                  <a:gd name="connsiteX1256" fmla="*/ 8881 w 10000"/>
                  <a:gd name="connsiteY1256" fmla="*/ 1516 h 10000"/>
                  <a:gd name="connsiteX1257" fmla="*/ 8864 w 10000"/>
                  <a:gd name="connsiteY1257" fmla="*/ 1522 h 10000"/>
                  <a:gd name="connsiteX1258" fmla="*/ 8850 w 10000"/>
                  <a:gd name="connsiteY1258" fmla="*/ 1535 h 10000"/>
                  <a:gd name="connsiteX1259" fmla="*/ 8834 w 10000"/>
                  <a:gd name="connsiteY1259" fmla="*/ 1571 h 10000"/>
                  <a:gd name="connsiteX1260" fmla="*/ 8825 w 10000"/>
                  <a:gd name="connsiteY1260" fmla="*/ 1587 h 10000"/>
                  <a:gd name="connsiteX1261" fmla="*/ 8776 w 10000"/>
                  <a:gd name="connsiteY1261" fmla="*/ 1571 h 10000"/>
                  <a:gd name="connsiteX1262" fmla="*/ 8745 w 10000"/>
                  <a:gd name="connsiteY1262" fmla="*/ 1580 h 10000"/>
                  <a:gd name="connsiteX1263" fmla="*/ 8720 w 10000"/>
                  <a:gd name="connsiteY1263" fmla="*/ 1587 h 10000"/>
                  <a:gd name="connsiteX1264" fmla="*/ 8709 w 10000"/>
                  <a:gd name="connsiteY1264" fmla="*/ 1609 h 10000"/>
                  <a:gd name="connsiteX1265" fmla="*/ 8693 w 10000"/>
                  <a:gd name="connsiteY1265" fmla="*/ 1616 h 10000"/>
                  <a:gd name="connsiteX1266" fmla="*/ 8684 w 10000"/>
                  <a:gd name="connsiteY1266" fmla="*/ 1639 h 10000"/>
                  <a:gd name="connsiteX1267" fmla="*/ 8684 w 10000"/>
                  <a:gd name="connsiteY1267" fmla="*/ 1658 h 10000"/>
                  <a:gd name="connsiteX1268" fmla="*/ 8665 w 10000"/>
                  <a:gd name="connsiteY1268" fmla="*/ 1655 h 10000"/>
                  <a:gd name="connsiteX1269" fmla="*/ 8665 w 10000"/>
                  <a:gd name="connsiteY1269" fmla="*/ 1645 h 10000"/>
                  <a:gd name="connsiteX1270" fmla="*/ 8665 w 10000"/>
                  <a:gd name="connsiteY1270" fmla="*/ 1626 h 10000"/>
                  <a:gd name="connsiteX1271" fmla="*/ 8676 w 10000"/>
                  <a:gd name="connsiteY1271" fmla="*/ 1609 h 10000"/>
                  <a:gd name="connsiteX1272" fmla="*/ 8679 w 10000"/>
                  <a:gd name="connsiteY1272" fmla="*/ 1597 h 10000"/>
                  <a:gd name="connsiteX1273" fmla="*/ 8687 w 10000"/>
                  <a:gd name="connsiteY1273" fmla="*/ 1577 h 10000"/>
                  <a:gd name="connsiteX1274" fmla="*/ 8695 w 10000"/>
                  <a:gd name="connsiteY1274" fmla="*/ 1554 h 10000"/>
                  <a:gd name="connsiteX1275" fmla="*/ 8709 w 10000"/>
                  <a:gd name="connsiteY1275" fmla="*/ 1532 h 10000"/>
                  <a:gd name="connsiteX1276" fmla="*/ 8704 w 10000"/>
                  <a:gd name="connsiteY1276" fmla="*/ 1512 h 10000"/>
                  <a:gd name="connsiteX1277" fmla="*/ 8695 w 10000"/>
                  <a:gd name="connsiteY1277" fmla="*/ 1503 h 10000"/>
                  <a:gd name="connsiteX1278" fmla="*/ 8684 w 10000"/>
                  <a:gd name="connsiteY1278" fmla="*/ 1503 h 10000"/>
                  <a:gd name="connsiteX1279" fmla="*/ 8670 w 10000"/>
                  <a:gd name="connsiteY1279" fmla="*/ 1525 h 10000"/>
                  <a:gd name="connsiteX1280" fmla="*/ 8665 w 10000"/>
                  <a:gd name="connsiteY1280" fmla="*/ 1545 h 10000"/>
                  <a:gd name="connsiteX1281" fmla="*/ 8654 w 10000"/>
                  <a:gd name="connsiteY1281" fmla="*/ 1567 h 10000"/>
                  <a:gd name="connsiteX1282" fmla="*/ 8648 w 10000"/>
                  <a:gd name="connsiteY1282" fmla="*/ 1587 h 10000"/>
                  <a:gd name="connsiteX1283" fmla="*/ 8640 w 10000"/>
                  <a:gd name="connsiteY1283" fmla="*/ 1629 h 10000"/>
                  <a:gd name="connsiteX1284" fmla="*/ 8620 w 10000"/>
                  <a:gd name="connsiteY1284" fmla="*/ 1635 h 10000"/>
                  <a:gd name="connsiteX1285" fmla="*/ 8612 w 10000"/>
                  <a:gd name="connsiteY1285" fmla="*/ 1635 h 10000"/>
                  <a:gd name="connsiteX1286" fmla="*/ 8604 w 10000"/>
                  <a:gd name="connsiteY1286" fmla="*/ 1626 h 10000"/>
                  <a:gd name="connsiteX1287" fmla="*/ 8596 w 10000"/>
                  <a:gd name="connsiteY1287" fmla="*/ 1616 h 10000"/>
                  <a:gd name="connsiteX1288" fmla="*/ 8596 w 10000"/>
                  <a:gd name="connsiteY1288" fmla="*/ 1580 h 10000"/>
                  <a:gd name="connsiteX1289" fmla="*/ 8587 w 10000"/>
                  <a:gd name="connsiteY1289" fmla="*/ 1545 h 10000"/>
                  <a:gd name="connsiteX1290" fmla="*/ 8565 w 10000"/>
                  <a:gd name="connsiteY1290" fmla="*/ 1516 h 10000"/>
                  <a:gd name="connsiteX1291" fmla="*/ 8543 w 10000"/>
                  <a:gd name="connsiteY1291" fmla="*/ 1512 h 10000"/>
                  <a:gd name="connsiteX1292" fmla="*/ 8518 w 10000"/>
                  <a:gd name="connsiteY1292" fmla="*/ 1532 h 10000"/>
                  <a:gd name="connsiteX1293" fmla="*/ 8476 w 10000"/>
                  <a:gd name="connsiteY1293" fmla="*/ 1567 h 10000"/>
                  <a:gd name="connsiteX1294" fmla="*/ 8454 w 10000"/>
                  <a:gd name="connsiteY1294" fmla="*/ 1551 h 10000"/>
                  <a:gd name="connsiteX1295" fmla="*/ 8402 w 10000"/>
                  <a:gd name="connsiteY1295" fmla="*/ 1493 h 10000"/>
                  <a:gd name="connsiteX1296" fmla="*/ 8371 w 10000"/>
                  <a:gd name="connsiteY1296" fmla="*/ 1428 h 10000"/>
                  <a:gd name="connsiteX1297" fmla="*/ 8072 w 10000"/>
                  <a:gd name="connsiteY1297" fmla="*/ 1422 h 10000"/>
                  <a:gd name="connsiteX1298" fmla="*/ 7823 w 10000"/>
                  <a:gd name="connsiteY1298" fmla="*/ 1279 h 10000"/>
                  <a:gd name="connsiteX1299" fmla="*/ 7587 w 10000"/>
                  <a:gd name="connsiteY1299" fmla="*/ 1133 h 10000"/>
                  <a:gd name="connsiteX1300" fmla="*/ 7526 w 10000"/>
                  <a:gd name="connsiteY1300" fmla="*/ 1098 h 10000"/>
                  <a:gd name="connsiteX1301" fmla="*/ 7346 w 10000"/>
                  <a:gd name="connsiteY1301" fmla="*/ 991 h 10000"/>
                  <a:gd name="connsiteX1302" fmla="*/ 7321 w 10000"/>
                  <a:gd name="connsiteY1302" fmla="*/ 959 h 10000"/>
                  <a:gd name="connsiteX1303" fmla="*/ 7307 w 10000"/>
                  <a:gd name="connsiteY1303" fmla="*/ 871 h 10000"/>
                  <a:gd name="connsiteX1304" fmla="*/ 7224 w 10000"/>
                  <a:gd name="connsiteY1304" fmla="*/ 816 h 10000"/>
                  <a:gd name="connsiteX1305" fmla="*/ 7147 w 10000"/>
                  <a:gd name="connsiteY1305" fmla="*/ 787 h 10000"/>
                  <a:gd name="connsiteX1306" fmla="*/ 7080 w 10000"/>
                  <a:gd name="connsiteY1306" fmla="*/ 742 h 10000"/>
                  <a:gd name="connsiteX1307" fmla="*/ 7069 w 10000"/>
                  <a:gd name="connsiteY1307" fmla="*/ 767 h 10000"/>
                  <a:gd name="connsiteX1308" fmla="*/ 7033 w 10000"/>
                  <a:gd name="connsiteY1308" fmla="*/ 787 h 10000"/>
                  <a:gd name="connsiteX1309" fmla="*/ 6820 w 10000"/>
                  <a:gd name="connsiteY1309" fmla="*/ 878 h 10000"/>
                  <a:gd name="connsiteX1310" fmla="*/ 6726 w 10000"/>
                  <a:gd name="connsiteY1310" fmla="*/ 897 h 10000"/>
                  <a:gd name="connsiteX1311" fmla="*/ 6626 w 10000"/>
                  <a:gd name="connsiteY1311" fmla="*/ 955 h 10000"/>
                  <a:gd name="connsiteX1312" fmla="*/ 6582 w 10000"/>
                  <a:gd name="connsiteY1312" fmla="*/ 946 h 10000"/>
                  <a:gd name="connsiteX1313" fmla="*/ 6571 w 10000"/>
                  <a:gd name="connsiteY1313" fmla="*/ 955 h 10000"/>
                  <a:gd name="connsiteX1314" fmla="*/ 6507 w 10000"/>
                  <a:gd name="connsiteY1314" fmla="*/ 975 h 10000"/>
                  <a:gd name="connsiteX1315" fmla="*/ 6485 w 10000"/>
                  <a:gd name="connsiteY1315" fmla="*/ 975 h 10000"/>
                  <a:gd name="connsiteX1316" fmla="*/ 6476 w 10000"/>
                  <a:gd name="connsiteY1316" fmla="*/ 965 h 10000"/>
                  <a:gd name="connsiteX1317" fmla="*/ 6474 w 10000"/>
                  <a:gd name="connsiteY1317" fmla="*/ 936 h 10000"/>
                  <a:gd name="connsiteX1318" fmla="*/ 6452 w 10000"/>
                  <a:gd name="connsiteY1318" fmla="*/ 887 h 10000"/>
                  <a:gd name="connsiteX1319" fmla="*/ 6352 w 10000"/>
                  <a:gd name="connsiteY1319" fmla="*/ 767 h 10000"/>
                  <a:gd name="connsiteX1320" fmla="*/ 6313 w 10000"/>
                  <a:gd name="connsiteY1320" fmla="*/ 732 h 10000"/>
                  <a:gd name="connsiteX1321" fmla="*/ 6296 w 10000"/>
                  <a:gd name="connsiteY1321" fmla="*/ 690 h 10000"/>
                  <a:gd name="connsiteX1322" fmla="*/ 6271 w 10000"/>
                  <a:gd name="connsiteY1322" fmla="*/ 664 h 10000"/>
                  <a:gd name="connsiteX1323" fmla="*/ 6266 w 10000"/>
                  <a:gd name="connsiteY1323" fmla="*/ 654 h 10000"/>
                  <a:gd name="connsiteX1324" fmla="*/ 6111 w 10000"/>
                  <a:gd name="connsiteY1324" fmla="*/ 398 h 10000"/>
                  <a:gd name="connsiteX1325" fmla="*/ 5903 w 10000"/>
                  <a:gd name="connsiteY1325" fmla="*/ 408 h 10000"/>
                  <a:gd name="connsiteX1326" fmla="*/ 5837 w 10000"/>
                  <a:gd name="connsiteY1326" fmla="*/ 427 h 10000"/>
                  <a:gd name="connsiteX1327" fmla="*/ 5756 w 10000"/>
                  <a:gd name="connsiteY1327" fmla="*/ 453 h 10000"/>
                  <a:gd name="connsiteX1328" fmla="*/ 5681 w 10000"/>
                  <a:gd name="connsiteY1328" fmla="*/ 453 h 10000"/>
                  <a:gd name="connsiteX1329" fmla="*/ 5609 w 10000"/>
                  <a:gd name="connsiteY1329" fmla="*/ 447 h 10000"/>
                  <a:gd name="connsiteX1330" fmla="*/ 5554 w 10000"/>
                  <a:gd name="connsiteY1330" fmla="*/ 304 h 10000"/>
                  <a:gd name="connsiteX1331" fmla="*/ 5529 w 10000"/>
                  <a:gd name="connsiteY1331" fmla="*/ 301 h 10000"/>
                  <a:gd name="connsiteX1332" fmla="*/ 5393 w 10000"/>
                  <a:gd name="connsiteY1332" fmla="*/ 256 h 10000"/>
                  <a:gd name="connsiteX1333" fmla="*/ 5366 w 10000"/>
                  <a:gd name="connsiteY1333" fmla="*/ 220 h 10000"/>
                  <a:gd name="connsiteX1334" fmla="*/ 5249 w 10000"/>
                  <a:gd name="connsiteY1334" fmla="*/ 155 h 10000"/>
                  <a:gd name="connsiteX1335" fmla="*/ 5141 w 10000"/>
                  <a:gd name="connsiteY1335" fmla="*/ 52 h 10000"/>
                  <a:gd name="connsiteX1336" fmla="*/ 5116 w 10000"/>
                  <a:gd name="connsiteY1336" fmla="*/ 3 h 10000"/>
                  <a:gd name="connsiteX1337" fmla="*/ 5061 w 10000"/>
                  <a:gd name="connsiteY1337" fmla="*/ 0 h 10000"/>
                  <a:gd name="connsiteX1338" fmla="*/ 5036 w 10000"/>
                  <a:gd name="connsiteY1338" fmla="*/ 32 h 10000"/>
                  <a:gd name="connsiteX1339" fmla="*/ 4942 w 10000"/>
                  <a:gd name="connsiteY1339" fmla="*/ 133 h 10000"/>
                  <a:gd name="connsiteX1340" fmla="*/ 4900 w 10000"/>
                  <a:gd name="connsiteY1340" fmla="*/ 217 h 10000"/>
                  <a:gd name="connsiteX1341" fmla="*/ 4861 w 10000"/>
                  <a:gd name="connsiteY1341" fmla="*/ 198 h 10000"/>
                  <a:gd name="connsiteX1342" fmla="*/ 4795 w 10000"/>
                  <a:gd name="connsiteY1342" fmla="*/ 68 h 10000"/>
                  <a:gd name="connsiteX1343" fmla="*/ 4778 w 10000"/>
                  <a:gd name="connsiteY1343" fmla="*/ 62 h 10000"/>
                  <a:gd name="connsiteX1344" fmla="*/ 4765 w 10000"/>
                  <a:gd name="connsiteY1344" fmla="*/ 62 h 10000"/>
                  <a:gd name="connsiteX1345" fmla="*/ 4748 w 10000"/>
                  <a:gd name="connsiteY1345" fmla="*/ 68 h 10000"/>
                  <a:gd name="connsiteX1346" fmla="*/ 4673 w 10000"/>
                  <a:gd name="connsiteY1346" fmla="*/ 136 h 10000"/>
                  <a:gd name="connsiteX1347" fmla="*/ 4632 w 10000"/>
                  <a:gd name="connsiteY1347" fmla="*/ 201 h 10000"/>
                  <a:gd name="connsiteX1348" fmla="*/ 4623 w 10000"/>
                  <a:gd name="connsiteY1348" fmla="*/ 210 h 10000"/>
                  <a:gd name="connsiteX1349" fmla="*/ 4579 w 10000"/>
                  <a:gd name="connsiteY1349" fmla="*/ 220 h 10000"/>
                  <a:gd name="connsiteX1350" fmla="*/ 4479 w 10000"/>
                  <a:gd name="connsiteY1350" fmla="*/ 198 h 10000"/>
                  <a:gd name="connsiteX1351" fmla="*/ 4402 w 10000"/>
                  <a:gd name="connsiteY1351" fmla="*/ 165 h 10000"/>
                  <a:gd name="connsiteX1352" fmla="*/ 4374 w 10000"/>
                  <a:gd name="connsiteY1352" fmla="*/ 165 h 10000"/>
                  <a:gd name="connsiteX1353" fmla="*/ 4335 w 10000"/>
                  <a:gd name="connsiteY1353" fmla="*/ 172 h 10000"/>
                  <a:gd name="connsiteX1354" fmla="*/ 4302 w 10000"/>
                  <a:gd name="connsiteY1354" fmla="*/ 188 h 10000"/>
                  <a:gd name="connsiteX1355" fmla="*/ 4271 w 10000"/>
                  <a:gd name="connsiteY1355" fmla="*/ 220 h 10000"/>
                  <a:gd name="connsiteX1356" fmla="*/ 4238 w 10000"/>
                  <a:gd name="connsiteY1356" fmla="*/ 240 h 10000"/>
                  <a:gd name="connsiteX1357" fmla="*/ 4324 w 10000"/>
                  <a:gd name="connsiteY1357" fmla="*/ 1289 h 10000"/>
                  <a:gd name="connsiteX1358" fmla="*/ 4297 w 10000"/>
                  <a:gd name="connsiteY1358" fmla="*/ 7345 h 10000"/>
                  <a:gd name="connsiteX1359" fmla="*/ 4236 w 10000"/>
                  <a:gd name="connsiteY1359" fmla="*/ 6832 h 10000"/>
                  <a:gd name="connsiteX1360" fmla="*/ 3946 w 10000"/>
                  <a:gd name="connsiteY1360" fmla="*/ 6675 h 10000"/>
                  <a:gd name="connsiteX1361" fmla="*/ 3687 w 10000"/>
                  <a:gd name="connsiteY1361" fmla="*/ 7730 h 10000"/>
                  <a:gd name="connsiteX1362" fmla="*/ 3690 w 10000"/>
                  <a:gd name="connsiteY1362" fmla="*/ 7730 h 10000"/>
                  <a:gd name="connsiteX1363" fmla="*/ 3704 w 10000"/>
                  <a:gd name="connsiteY1363" fmla="*/ 7740 h 10000"/>
                  <a:gd name="connsiteX1364" fmla="*/ 3712 w 10000"/>
                  <a:gd name="connsiteY1364" fmla="*/ 7743 h 10000"/>
                  <a:gd name="connsiteX1365" fmla="*/ 3723 w 10000"/>
                  <a:gd name="connsiteY1365" fmla="*/ 7749 h 10000"/>
                  <a:gd name="connsiteX1366" fmla="*/ 3729 w 10000"/>
                  <a:gd name="connsiteY1366" fmla="*/ 7749 h 10000"/>
                  <a:gd name="connsiteX1367" fmla="*/ 3729 w 10000"/>
                  <a:gd name="connsiteY1367" fmla="*/ 7743 h 10000"/>
                  <a:gd name="connsiteX1368" fmla="*/ 3745 w 10000"/>
                  <a:gd name="connsiteY1368" fmla="*/ 7740 h 10000"/>
                  <a:gd name="connsiteX1369" fmla="*/ 3753 w 10000"/>
                  <a:gd name="connsiteY1369" fmla="*/ 7730 h 10000"/>
                  <a:gd name="connsiteX1370" fmla="*/ 3762 w 10000"/>
                  <a:gd name="connsiteY1370" fmla="*/ 7720 h 10000"/>
                  <a:gd name="connsiteX1371" fmla="*/ 3776 w 10000"/>
                  <a:gd name="connsiteY1371" fmla="*/ 7710 h 10000"/>
                  <a:gd name="connsiteX1372" fmla="*/ 3784 w 10000"/>
                  <a:gd name="connsiteY1372" fmla="*/ 7701 h 10000"/>
                  <a:gd name="connsiteX1373" fmla="*/ 4805 w 10000"/>
                  <a:gd name="connsiteY1373" fmla="*/ 7386 h 10000"/>
                  <a:gd name="connsiteX1374" fmla="*/ 3712 w 10000"/>
                  <a:gd name="connsiteY1374" fmla="*/ 8005 h 10000"/>
                  <a:gd name="connsiteX1375" fmla="*/ 5463 w 10000"/>
                  <a:gd name="connsiteY1375" fmla="*/ 7907 h 10000"/>
                  <a:gd name="connsiteX1376" fmla="*/ 3767 w 10000"/>
                  <a:gd name="connsiteY1376" fmla="*/ 8106 h 10000"/>
                  <a:gd name="connsiteX1377" fmla="*/ 3770 w 10000"/>
                  <a:gd name="connsiteY1377" fmla="*/ 8119 h 10000"/>
                  <a:gd name="connsiteX1378" fmla="*/ 3740 w 10000"/>
                  <a:gd name="connsiteY1378" fmla="*/ 8154 h 10000"/>
                  <a:gd name="connsiteX1379" fmla="*/ 3731 w 10000"/>
                  <a:gd name="connsiteY1379" fmla="*/ 8138 h 10000"/>
                  <a:gd name="connsiteX1380" fmla="*/ 3729 w 10000"/>
                  <a:gd name="connsiteY1380" fmla="*/ 8125 h 10000"/>
                  <a:gd name="connsiteX1381" fmla="*/ 3712 w 10000"/>
                  <a:gd name="connsiteY1381" fmla="*/ 8115 h 10000"/>
                  <a:gd name="connsiteX1382" fmla="*/ 3704 w 10000"/>
                  <a:gd name="connsiteY1382" fmla="*/ 8109 h 10000"/>
                  <a:gd name="connsiteX1383" fmla="*/ 4881 w 10000"/>
                  <a:gd name="connsiteY1383" fmla="*/ 8090 h 10000"/>
                  <a:gd name="connsiteX1384" fmla="*/ 3206 w 10000"/>
                  <a:gd name="connsiteY1384" fmla="*/ 8300 h 10000"/>
                  <a:gd name="connsiteX1385" fmla="*/ 2947 w 10000"/>
                  <a:gd name="connsiteY1385" fmla="*/ 8089 h 10000"/>
                  <a:gd name="connsiteX1386" fmla="*/ 3057 w 10000"/>
                  <a:gd name="connsiteY1386" fmla="*/ 7143 h 10000"/>
                  <a:gd name="connsiteX0" fmla="*/ 4324 w 10000"/>
                  <a:gd name="connsiteY0" fmla="*/ 1289 h 10000"/>
                  <a:gd name="connsiteX1" fmla="*/ 4296 w 10000"/>
                  <a:gd name="connsiteY1" fmla="*/ 1305 h 10000"/>
                  <a:gd name="connsiteX2" fmla="*/ 4285 w 10000"/>
                  <a:gd name="connsiteY2" fmla="*/ 1279 h 10000"/>
                  <a:gd name="connsiteX3" fmla="*/ 4244 w 10000"/>
                  <a:gd name="connsiteY3" fmla="*/ 1266 h 10000"/>
                  <a:gd name="connsiteX4" fmla="*/ 4208 w 10000"/>
                  <a:gd name="connsiteY4" fmla="*/ 1286 h 10000"/>
                  <a:gd name="connsiteX5" fmla="*/ 4172 w 10000"/>
                  <a:gd name="connsiteY5" fmla="*/ 1299 h 10000"/>
                  <a:gd name="connsiteX6" fmla="*/ 4150 w 10000"/>
                  <a:gd name="connsiteY6" fmla="*/ 1308 h 10000"/>
                  <a:gd name="connsiteX7" fmla="*/ 4139 w 10000"/>
                  <a:gd name="connsiteY7" fmla="*/ 1315 h 10000"/>
                  <a:gd name="connsiteX8" fmla="*/ 4125 w 10000"/>
                  <a:gd name="connsiteY8" fmla="*/ 1315 h 10000"/>
                  <a:gd name="connsiteX9" fmla="*/ 4119 w 10000"/>
                  <a:gd name="connsiteY9" fmla="*/ 1315 h 10000"/>
                  <a:gd name="connsiteX10" fmla="*/ 4111 w 10000"/>
                  <a:gd name="connsiteY10" fmla="*/ 1308 h 10000"/>
                  <a:gd name="connsiteX11" fmla="*/ 4100 w 10000"/>
                  <a:gd name="connsiteY11" fmla="*/ 1315 h 10000"/>
                  <a:gd name="connsiteX12" fmla="*/ 4075 w 10000"/>
                  <a:gd name="connsiteY12" fmla="*/ 1315 h 10000"/>
                  <a:gd name="connsiteX13" fmla="*/ 4058 w 10000"/>
                  <a:gd name="connsiteY13" fmla="*/ 1318 h 10000"/>
                  <a:gd name="connsiteX14" fmla="*/ 4044 w 10000"/>
                  <a:gd name="connsiteY14" fmla="*/ 1315 h 10000"/>
                  <a:gd name="connsiteX15" fmla="*/ 4042 w 10000"/>
                  <a:gd name="connsiteY15" fmla="*/ 1299 h 10000"/>
                  <a:gd name="connsiteX16" fmla="*/ 4014 w 10000"/>
                  <a:gd name="connsiteY16" fmla="*/ 1308 h 10000"/>
                  <a:gd name="connsiteX17" fmla="*/ 4011 w 10000"/>
                  <a:gd name="connsiteY17" fmla="*/ 1315 h 10000"/>
                  <a:gd name="connsiteX18" fmla="*/ 4011 w 10000"/>
                  <a:gd name="connsiteY18" fmla="*/ 1341 h 10000"/>
                  <a:gd name="connsiteX19" fmla="*/ 4019 w 10000"/>
                  <a:gd name="connsiteY19" fmla="*/ 1341 h 10000"/>
                  <a:gd name="connsiteX20" fmla="*/ 3997 w 10000"/>
                  <a:gd name="connsiteY20" fmla="*/ 1363 h 10000"/>
                  <a:gd name="connsiteX21" fmla="*/ 3986 w 10000"/>
                  <a:gd name="connsiteY21" fmla="*/ 1373 h 10000"/>
                  <a:gd name="connsiteX22" fmla="*/ 3981 w 10000"/>
                  <a:gd name="connsiteY22" fmla="*/ 1389 h 10000"/>
                  <a:gd name="connsiteX23" fmla="*/ 3981 w 10000"/>
                  <a:gd name="connsiteY23" fmla="*/ 1409 h 10000"/>
                  <a:gd name="connsiteX24" fmla="*/ 3981 w 10000"/>
                  <a:gd name="connsiteY24" fmla="*/ 1438 h 10000"/>
                  <a:gd name="connsiteX25" fmla="*/ 3961 w 10000"/>
                  <a:gd name="connsiteY25" fmla="*/ 1441 h 10000"/>
                  <a:gd name="connsiteX26" fmla="*/ 3942 w 10000"/>
                  <a:gd name="connsiteY26" fmla="*/ 1441 h 10000"/>
                  <a:gd name="connsiteX27" fmla="*/ 3914 w 10000"/>
                  <a:gd name="connsiteY27" fmla="*/ 1454 h 10000"/>
                  <a:gd name="connsiteX28" fmla="*/ 3892 w 10000"/>
                  <a:gd name="connsiteY28" fmla="*/ 1467 h 10000"/>
                  <a:gd name="connsiteX29" fmla="*/ 3867 w 10000"/>
                  <a:gd name="connsiteY29" fmla="*/ 1483 h 10000"/>
                  <a:gd name="connsiteX30" fmla="*/ 3845 w 10000"/>
                  <a:gd name="connsiteY30" fmla="*/ 1467 h 10000"/>
                  <a:gd name="connsiteX31" fmla="*/ 3850 w 10000"/>
                  <a:gd name="connsiteY31" fmla="*/ 1457 h 10000"/>
                  <a:gd name="connsiteX32" fmla="*/ 3864 w 10000"/>
                  <a:gd name="connsiteY32" fmla="*/ 1441 h 10000"/>
                  <a:gd name="connsiteX33" fmla="*/ 3859 w 10000"/>
                  <a:gd name="connsiteY33" fmla="*/ 1409 h 10000"/>
                  <a:gd name="connsiteX34" fmla="*/ 3842 w 10000"/>
                  <a:gd name="connsiteY34" fmla="*/ 1383 h 10000"/>
                  <a:gd name="connsiteX35" fmla="*/ 3825 w 10000"/>
                  <a:gd name="connsiteY35" fmla="*/ 1360 h 10000"/>
                  <a:gd name="connsiteX36" fmla="*/ 3809 w 10000"/>
                  <a:gd name="connsiteY36" fmla="*/ 1318 h 10000"/>
                  <a:gd name="connsiteX37" fmla="*/ 3787 w 10000"/>
                  <a:gd name="connsiteY37" fmla="*/ 1289 h 10000"/>
                  <a:gd name="connsiteX38" fmla="*/ 3759 w 10000"/>
                  <a:gd name="connsiteY38" fmla="*/ 1266 h 10000"/>
                  <a:gd name="connsiteX39" fmla="*/ 3740 w 10000"/>
                  <a:gd name="connsiteY39" fmla="*/ 1256 h 10000"/>
                  <a:gd name="connsiteX40" fmla="*/ 3715 w 10000"/>
                  <a:gd name="connsiteY40" fmla="*/ 1250 h 10000"/>
                  <a:gd name="connsiteX41" fmla="*/ 3687 w 10000"/>
                  <a:gd name="connsiteY41" fmla="*/ 1256 h 10000"/>
                  <a:gd name="connsiteX42" fmla="*/ 3681 w 10000"/>
                  <a:gd name="connsiteY42" fmla="*/ 1260 h 10000"/>
                  <a:gd name="connsiteX43" fmla="*/ 3670 w 10000"/>
                  <a:gd name="connsiteY43" fmla="*/ 1295 h 10000"/>
                  <a:gd name="connsiteX44" fmla="*/ 3651 w 10000"/>
                  <a:gd name="connsiteY44" fmla="*/ 1305 h 10000"/>
                  <a:gd name="connsiteX45" fmla="*/ 3640 w 10000"/>
                  <a:gd name="connsiteY45" fmla="*/ 1308 h 10000"/>
                  <a:gd name="connsiteX46" fmla="*/ 3626 w 10000"/>
                  <a:gd name="connsiteY46" fmla="*/ 1308 h 10000"/>
                  <a:gd name="connsiteX47" fmla="*/ 3632 w 10000"/>
                  <a:gd name="connsiteY47" fmla="*/ 1276 h 10000"/>
                  <a:gd name="connsiteX48" fmla="*/ 3609 w 10000"/>
                  <a:gd name="connsiteY48" fmla="*/ 1289 h 10000"/>
                  <a:gd name="connsiteX49" fmla="*/ 3593 w 10000"/>
                  <a:gd name="connsiteY49" fmla="*/ 1286 h 10000"/>
                  <a:gd name="connsiteX50" fmla="*/ 3590 w 10000"/>
                  <a:gd name="connsiteY50" fmla="*/ 1256 h 10000"/>
                  <a:gd name="connsiteX51" fmla="*/ 3584 w 10000"/>
                  <a:gd name="connsiteY51" fmla="*/ 1237 h 10000"/>
                  <a:gd name="connsiteX52" fmla="*/ 3573 w 10000"/>
                  <a:gd name="connsiteY52" fmla="*/ 1237 h 10000"/>
                  <a:gd name="connsiteX53" fmla="*/ 3554 w 10000"/>
                  <a:gd name="connsiteY53" fmla="*/ 1227 h 10000"/>
                  <a:gd name="connsiteX54" fmla="*/ 3546 w 10000"/>
                  <a:gd name="connsiteY54" fmla="*/ 1192 h 10000"/>
                  <a:gd name="connsiteX55" fmla="*/ 3529 w 10000"/>
                  <a:gd name="connsiteY55" fmla="*/ 1176 h 10000"/>
                  <a:gd name="connsiteX56" fmla="*/ 3512 w 10000"/>
                  <a:gd name="connsiteY56" fmla="*/ 1182 h 10000"/>
                  <a:gd name="connsiteX57" fmla="*/ 3485 w 10000"/>
                  <a:gd name="connsiteY57" fmla="*/ 1182 h 10000"/>
                  <a:gd name="connsiteX58" fmla="*/ 3463 w 10000"/>
                  <a:gd name="connsiteY58" fmla="*/ 1176 h 10000"/>
                  <a:gd name="connsiteX59" fmla="*/ 3449 w 10000"/>
                  <a:gd name="connsiteY59" fmla="*/ 1182 h 10000"/>
                  <a:gd name="connsiteX60" fmla="*/ 3432 w 10000"/>
                  <a:gd name="connsiteY60" fmla="*/ 1192 h 10000"/>
                  <a:gd name="connsiteX61" fmla="*/ 3454 w 10000"/>
                  <a:gd name="connsiteY61" fmla="*/ 1205 h 10000"/>
                  <a:gd name="connsiteX62" fmla="*/ 3463 w 10000"/>
                  <a:gd name="connsiteY62" fmla="*/ 1205 h 10000"/>
                  <a:gd name="connsiteX63" fmla="*/ 3488 w 10000"/>
                  <a:gd name="connsiteY63" fmla="*/ 1205 h 10000"/>
                  <a:gd name="connsiteX64" fmla="*/ 3488 w 10000"/>
                  <a:gd name="connsiteY64" fmla="*/ 1218 h 10000"/>
                  <a:gd name="connsiteX65" fmla="*/ 3493 w 10000"/>
                  <a:gd name="connsiteY65" fmla="*/ 1247 h 10000"/>
                  <a:gd name="connsiteX66" fmla="*/ 3512 w 10000"/>
                  <a:gd name="connsiteY66" fmla="*/ 1247 h 10000"/>
                  <a:gd name="connsiteX67" fmla="*/ 3518 w 10000"/>
                  <a:gd name="connsiteY67" fmla="*/ 1250 h 10000"/>
                  <a:gd name="connsiteX68" fmla="*/ 3521 w 10000"/>
                  <a:gd name="connsiteY68" fmla="*/ 1276 h 10000"/>
                  <a:gd name="connsiteX69" fmla="*/ 3543 w 10000"/>
                  <a:gd name="connsiteY69" fmla="*/ 1295 h 10000"/>
                  <a:gd name="connsiteX70" fmla="*/ 3546 w 10000"/>
                  <a:gd name="connsiteY70" fmla="*/ 1305 h 10000"/>
                  <a:gd name="connsiteX71" fmla="*/ 3543 w 10000"/>
                  <a:gd name="connsiteY71" fmla="*/ 1315 h 10000"/>
                  <a:gd name="connsiteX72" fmla="*/ 3543 w 10000"/>
                  <a:gd name="connsiteY72" fmla="*/ 1331 h 10000"/>
                  <a:gd name="connsiteX73" fmla="*/ 3554 w 10000"/>
                  <a:gd name="connsiteY73" fmla="*/ 1324 h 10000"/>
                  <a:gd name="connsiteX74" fmla="*/ 3560 w 10000"/>
                  <a:gd name="connsiteY74" fmla="*/ 1331 h 10000"/>
                  <a:gd name="connsiteX75" fmla="*/ 3582 w 10000"/>
                  <a:gd name="connsiteY75" fmla="*/ 1344 h 10000"/>
                  <a:gd name="connsiteX76" fmla="*/ 3598 w 10000"/>
                  <a:gd name="connsiteY76" fmla="*/ 1380 h 10000"/>
                  <a:gd name="connsiteX77" fmla="*/ 3607 w 10000"/>
                  <a:gd name="connsiteY77" fmla="*/ 1389 h 10000"/>
                  <a:gd name="connsiteX78" fmla="*/ 3623 w 10000"/>
                  <a:gd name="connsiteY78" fmla="*/ 1409 h 10000"/>
                  <a:gd name="connsiteX79" fmla="*/ 3634 w 10000"/>
                  <a:gd name="connsiteY79" fmla="*/ 1438 h 10000"/>
                  <a:gd name="connsiteX80" fmla="*/ 3632 w 10000"/>
                  <a:gd name="connsiteY80" fmla="*/ 1454 h 10000"/>
                  <a:gd name="connsiteX81" fmla="*/ 3618 w 10000"/>
                  <a:gd name="connsiteY81" fmla="*/ 1438 h 10000"/>
                  <a:gd name="connsiteX82" fmla="*/ 3598 w 10000"/>
                  <a:gd name="connsiteY82" fmla="*/ 1428 h 10000"/>
                  <a:gd name="connsiteX83" fmla="*/ 3582 w 10000"/>
                  <a:gd name="connsiteY83" fmla="*/ 1402 h 10000"/>
                  <a:gd name="connsiteX84" fmla="*/ 3562 w 10000"/>
                  <a:gd name="connsiteY84" fmla="*/ 1399 h 10000"/>
                  <a:gd name="connsiteX85" fmla="*/ 3546 w 10000"/>
                  <a:gd name="connsiteY85" fmla="*/ 1383 h 10000"/>
                  <a:gd name="connsiteX86" fmla="*/ 3510 w 10000"/>
                  <a:gd name="connsiteY86" fmla="*/ 1360 h 10000"/>
                  <a:gd name="connsiteX87" fmla="*/ 3485 w 10000"/>
                  <a:gd name="connsiteY87" fmla="*/ 1344 h 10000"/>
                  <a:gd name="connsiteX88" fmla="*/ 3454 w 10000"/>
                  <a:gd name="connsiteY88" fmla="*/ 1334 h 10000"/>
                  <a:gd name="connsiteX89" fmla="*/ 3429 w 10000"/>
                  <a:gd name="connsiteY89" fmla="*/ 1315 h 10000"/>
                  <a:gd name="connsiteX90" fmla="*/ 3416 w 10000"/>
                  <a:gd name="connsiteY90" fmla="*/ 1308 h 10000"/>
                  <a:gd name="connsiteX91" fmla="*/ 3399 w 10000"/>
                  <a:gd name="connsiteY91" fmla="*/ 1305 h 10000"/>
                  <a:gd name="connsiteX92" fmla="*/ 3382 w 10000"/>
                  <a:gd name="connsiteY92" fmla="*/ 1286 h 10000"/>
                  <a:gd name="connsiteX93" fmla="*/ 3380 w 10000"/>
                  <a:gd name="connsiteY93" fmla="*/ 1266 h 10000"/>
                  <a:gd name="connsiteX94" fmla="*/ 3388 w 10000"/>
                  <a:gd name="connsiteY94" fmla="*/ 1256 h 10000"/>
                  <a:gd name="connsiteX95" fmla="*/ 3407 w 10000"/>
                  <a:gd name="connsiteY95" fmla="*/ 1256 h 10000"/>
                  <a:gd name="connsiteX96" fmla="*/ 3396 w 10000"/>
                  <a:gd name="connsiteY96" fmla="*/ 1227 h 10000"/>
                  <a:gd name="connsiteX97" fmla="*/ 3382 w 10000"/>
                  <a:gd name="connsiteY97" fmla="*/ 1227 h 10000"/>
                  <a:gd name="connsiteX98" fmla="*/ 3360 w 10000"/>
                  <a:gd name="connsiteY98" fmla="*/ 1221 h 10000"/>
                  <a:gd name="connsiteX99" fmla="*/ 3349 w 10000"/>
                  <a:gd name="connsiteY99" fmla="*/ 1231 h 10000"/>
                  <a:gd name="connsiteX100" fmla="*/ 3352 w 10000"/>
                  <a:gd name="connsiteY100" fmla="*/ 1247 h 10000"/>
                  <a:gd name="connsiteX101" fmla="*/ 3341 w 10000"/>
                  <a:gd name="connsiteY101" fmla="*/ 1237 h 10000"/>
                  <a:gd name="connsiteX102" fmla="*/ 3335 w 10000"/>
                  <a:gd name="connsiteY102" fmla="*/ 1231 h 10000"/>
                  <a:gd name="connsiteX103" fmla="*/ 3307 w 10000"/>
                  <a:gd name="connsiteY103" fmla="*/ 1227 h 10000"/>
                  <a:gd name="connsiteX104" fmla="*/ 3294 w 10000"/>
                  <a:gd name="connsiteY104" fmla="*/ 1221 h 10000"/>
                  <a:gd name="connsiteX105" fmla="*/ 3271 w 10000"/>
                  <a:gd name="connsiteY105" fmla="*/ 1211 h 10000"/>
                  <a:gd name="connsiteX106" fmla="*/ 3252 w 10000"/>
                  <a:gd name="connsiteY106" fmla="*/ 1195 h 10000"/>
                  <a:gd name="connsiteX107" fmla="*/ 3235 w 10000"/>
                  <a:gd name="connsiteY107" fmla="*/ 1195 h 10000"/>
                  <a:gd name="connsiteX108" fmla="*/ 3235 w 10000"/>
                  <a:gd name="connsiteY108" fmla="*/ 1205 h 10000"/>
                  <a:gd name="connsiteX109" fmla="*/ 3219 w 10000"/>
                  <a:gd name="connsiteY109" fmla="*/ 1231 h 10000"/>
                  <a:gd name="connsiteX110" fmla="*/ 3213 w 10000"/>
                  <a:gd name="connsiteY110" fmla="*/ 1231 h 10000"/>
                  <a:gd name="connsiteX111" fmla="*/ 3183 w 10000"/>
                  <a:gd name="connsiteY111" fmla="*/ 1221 h 10000"/>
                  <a:gd name="connsiteX112" fmla="*/ 3175 w 10000"/>
                  <a:gd name="connsiteY112" fmla="*/ 1227 h 10000"/>
                  <a:gd name="connsiteX113" fmla="*/ 3163 w 10000"/>
                  <a:gd name="connsiteY113" fmla="*/ 1237 h 10000"/>
                  <a:gd name="connsiteX114" fmla="*/ 3158 w 10000"/>
                  <a:gd name="connsiteY114" fmla="*/ 1260 h 10000"/>
                  <a:gd name="connsiteX115" fmla="*/ 3158 w 10000"/>
                  <a:gd name="connsiteY115" fmla="*/ 1276 h 10000"/>
                  <a:gd name="connsiteX116" fmla="*/ 3163 w 10000"/>
                  <a:gd name="connsiteY116" fmla="*/ 1295 h 10000"/>
                  <a:gd name="connsiteX117" fmla="*/ 3166 w 10000"/>
                  <a:gd name="connsiteY117" fmla="*/ 1308 h 10000"/>
                  <a:gd name="connsiteX118" fmla="*/ 3158 w 10000"/>
                  <a:gd name="connsiteY118" fmla="*/ 1315 h 10000"/>
                  <a:gd name="connsiteX119" fmla="*/ 3133 w 10000"/>
                  <a:gd name="connsiteY119" fmla="*/ 1299 h 10000"/>
                  <a:gd name="connsiteX120" fmla="*/ 3114 w 10000"/>
                  <a:gd name="connsiteY120" fmla="*/ 1276 h 10000"/>
                  <a:gd name="connsiteX121" fmla="*/ 3078 w 10000"/>
                  <a:gd name="connsiteY121" fmla="*/ 1240 h 10000"/>
                  <a:gd name="connsiteX122" fmla="*/ 3044 w 10000"/>
                  <a:gd name="connsiteY122" fmla="*/ 1227 h 10000"/>
                  <a:gd name="connsiteX123" fmla="*/ 3033 w 10000"/>
                  <a:gd name="connsiteY123" fmla="*/ 1231 h 10000"/>
                  <a:gd name="connsiteX124" fmla="*/ 3036 w 10000"/>
                  <a:gd name="connsiteY124" fmla="*/ 1256 h 10000"/>
                  <a:gd name="connsiteX125" fmla="*/ 3044 w 10000"/>
                  <a:gd name="connsiteY125" fmla="*/ 1266 h 10000"/>
                  <a:gd name="connsiteX126" fmla="*/ 3044 w 10000"/>
                  <a:gd name="connsiteY126" fmla="*/ 1276 h 10000"/>
                  <a:gd name="connsiteX127" fmla="*/ 3036 w 10000"/>
                  <a:gd name="connsiteY127" fmla="*/ 1276 h 10000"/>
                  <a:gd name="connsiteX128" fmla="*/ 3028 w 10000"/>
                  <a:gd name="connsiteY128" fmla="*/ 1266 h 10000"/>
                  <a:gd name="connsiteX129" fmla="*/ 3025 w 10000"/>
                  <a:gd name="connsiteY129" fmla="*/ 1256 h 10000"/>
                  <a:gd name="connsiteX130" fmla="*/ 3008 w 10000"/>
                  <a:gd name="connsiteY130" fmla="*/ 1205 h 10000"/>
                  <a:gd name="connsiteX131" fmla="*/ 3000 w 10000"/>
                  <a:gd name="connsiteY131" fmla="*/ 1192 h 10000"/>
                  <a:gd name="connsiteX132" fmla="*/ 2994 w 10000"/>
                  <a:gd name="connsiteY132" fmla="*/ 1176 h 10000"/>
                  <a:gd name="connsiteX133" fmla="*/ 2986 w 10000"/>
                  <a:gd name="connsiteY133" fmla="*/ 1182 h 10000"/>
                  <a:gd name="connsiteX134" fmla="*/ 2981 w 10000"/>
                  <a:gd name="connsiteY134" fmla="*/ 1192 h 10000"/>
                  <a:gd name="connsiteX135" fmla="*/ 2970 w 10000"/>
                  <a:gd name="connsiteY135" fmla="*/ 1201 h 10000"/>
                  <a:gd name="connsiteX136" fmla="*/ 2956 w 10000"/>
                  <a:gd name="connsiteY136" fmla="*/ 1218 h 10000"/>
                  <a:gd name="connsiteX137" fmla="*/ 2939 w 10000"/>
                  <a:gd name="connsiteY137" fmla="*/ 1240 h 10000"/>
                  <a:gd name="connsiteX138" fmla="*/ 2928 w 10000"/>
                  <a:gd name="connsiteY138" fmla="*/ 1247 h 10000"/>
                  <a:gd name="connsiteX139" fmla="*/ 2922 w 10000"/>
                  <a:gd name="connsiteY139" fmla="*/ 1250 h 10000"/>
                  <a:gd name="connsiteX140" fmla="*/ 2911 w 10000"/>
                  <a:gd name="connsiteY140" fmla="*/ 1250 h 10000"/>
                  <a:gd name="connsiteX141" fmla="*/ 2884 w 10000"/>
                  <a:gd name="connsiteY141" fmla="*/ 1247 h 10000"/>
                  <a:gd name="connsiteX142" fmla="*/ 2864 w 10000"/>
                  <a:gd name="connsiteY142" fmla="*/ 1237 h 10000"/>
                  <a:gd name="connsiteX143" fmla="*/ 2848 w 10000"/>
                  <a:gd name="connsiteY143" fmla="*/ 1231 h 10000"/>
                  <a:gd name="connsiteX144" fmla="*/ 2834 w 10000"/>
                  <a:gd name="connsiteY144" fmla="*/ 1227 h 10000"/>
                  <a:gd name="connsiteX145" fmla="*/ 2831 w 10000"/>
                  <a:gd name="connsiteY145" fmla="*/ 1227 h 10000"/>
                  <a:gd name="connsiteX146" fmla="*/ 2831 w 10000"/>
                  <a:gd name="connsiteY146" fmla="*/ 1221 h 10000"/>
                  <a:gd name="connsiteX147" fmla="*/ 2825 w 10000"/>
                  <a:gd name="connsiteY147" fmla="*/ 1205 h 10000"/>
                  <a:gd name="connsiteX148" fmla="*/ 2823 w 10000"/>
                  <a:gd name="connsiteY148" fmla="*/ 1192 h 10000"/>
                  <a:gd name="connsiteX149" fmla="*/ 2817 w 10000"/>
                  <a:gd name="connsiteY149" fmla="*/ 1182 h 10000"/>
                  <a:gd name="connsiteX150" fmla="*/ 2814 w 10000"/>
                  <a:gd name="connsiteY150" fmla="*/ 1176 h 10000"/>
                  <a:gd name="connsiteX151" fmla="*/ 2792 w 10000"/>
                  <a:gd name="connsiteY151" fmla="*/ 1172 h 10000"/>
                  <a:gd name="connsiteX152" fmla="*/ 2759 w 10000"/>
                  <a:gd name="connsiteY152" fmla="*/ 1156 h 10000"/>
                  <a:gd name="connsiteX153" fmla="*/ 2734 w 10000"/>
                  <a:gd name="connsiteY153" fmla="*/ 1143 h 10000"/>
                  <a:gd name="connsiteX154" fmla="*/ 2695 w 10000"/>
                  <a:gd name="connsiteY154" fmla="*/ 1124 h 10000"/>
                  <a:gd name="connsiteX155" fmla="*/ 2670 w 10000"/>
                  <a:gd name="connsiteY155" fmla="*/ 1108 h 10000"/>
                  <a:gd name="connsiteX156" fmla="*/ 2645 w 10000"/>
                  <a:gd name="connsiteY156" fmla="*/ 1091 h 10000"/>
                  <a:gd name="connsiteX157" fmla="*/ 2618 w 10000"/>
                  <a:gd name="connsiteY157" fmla="*/ 1088 h 10000"/>
                  <a:gd name="connsiteX158" fmla="*/ 2576 w 10000"/>
                  <a:gd name="connsiteY158" fmla="*/ 1088 h 10000"/>
                  <a:gd name="connsiteX159" fmla="*/ 2551 w 10000"/>
                  <a:gd name="connsiteY159" fmla="*/ 1091 h 10000"/>
                  <a:gd name="connsiteX160" fmla="*/ 2521 w 10000"/>
                  <a:gd name="connsiteY160" fmla="*/ 1098 h 10000"/>
                  <a:gd name="connsiteX161" fmla="*/ 2493 w 10000"/>
                  <a:gd name="connsiteY161" fmla="*/ 1104 h 10000"/>
                  <a:gd name="connsiteX162" fmla="*/ 2468 w 10000"/>
                  <a:gd name="connsiteY162" fmla="*/ 1108 h 10000"/>
                  <a:gd name="connsiteX163" fmla="*/ 2404 w 10000"/>
                  <a:gd name="connsiteY163" fmla="*/ 1124 h 10000"/>
                  <a:gd name="connsiteX164" fmla="*/ 2366 w 10000"/>
                  <a:gd name="connsiteY164" fmla="*/ 1133 h 10000"/>
                  <a:gd name="connsiteX165" fmla="*/ 2346 w 10000"/>
                  <a:gd name="connsiteY165" fmla="*/ 1137 h 10000"/>
                  <a:gd name="connsiteX166" fmla="*/ 2294 w 10000"/>
                  <a:gd name="connsiteY166" fmla="*/ 1146 h 10000"/>
                  <a:gd name="connsiteX167" fmla="*/ 2249 w 10000"/>
                  <a:gd name="connsiteY167" fmla="*/ 1156 h 10000"/>
                  <a:gd name="connsiteX168" fmla="*/ 2230 w 10000"/>
                  <a:gd name="connsiteY168" fmla="*/ 1156 h 10000"/>
                  <a:gd name="connsiteX169" fmla="*/ 2222 w 10000"/>
                  <a:gd name="connsiteY169" fmla="*/ 1163 h 10000"/>
                  <a:gd name="connsiteX170" fmla="*/ 2194 w 10000"/>
                  <a:gd name="connsiteY170" fmla="*/ 1163 h 10000"/>
                  <a:gd name="connsiteX171" fmla="*/ 2172 w 10000"/>
                  <a:gd name="connsiteY171" fmla="*/ 1163 h 10000"/>
                  <a:gd name="connsiteX172" fmla="*/ 2147 w 10000"/>
                  <a:gd name="connsiteY172" fmla="*/ 1166 h 10000"/>
                  <a:gd name="connsiteX173" fmla="*/ 2108 w 10000"/>
                  <a:gd name="connsiteY173" fmla="*/ 1166 h 10000"/>
                  <a:gd name="connsiteX174" fmla="*/ 2083 w 10000"/>
                  <a:gd name="connsiteY174" fmla="*/ 1156 h 10000"/>
                  <a:gd name="connsiteX175" fmla="*/ 2042 w 10000"/>
                  <a:gd name="connsiteY175" fmla="*/ 1143 h 10000"/>
                  <a:gd name="connsiteX176" fmla="*/ 2011 w 10000"/>
                  <a:gd name="connsiteY176" fmla="*/ 1143 h 10000"/>
                  <a:gd name="connsiteX177" fmla="*/ 1994 w 10000"/>
                  <a:gd name="connsiteY177" fmla="*/ 1146 h 10000"/>
                  <a:gd name="connsiteX178" fmla="*/ 1967 w 10000"/>
                  <a:gd name="connsiteY178" fmla="*/ 1156 h 10000"/>
                  <a:gd name="connsiteX179" fmla="*/ 1903 w 10000"/>
                  <a:gd name="connsiteY179" fmla="*/ 1176 h 10000"/>
                  <a:gd name="connsiteX180" fmla="*/ 1873 w 10000"/>
                  <a:gd name="connsiteY180" fmla="*/ 1182 h 10000"/>
                  <a:gd name="connsiteX181" fmla="*/ 1850 w 10000"/>
                  <a:gd name="connsiteY181" fmla="*/ 1185 h 10000"/>
                  <a:gd name="connsiteX182" fmla="*/ 1842 w 10000"/>
                  <a:gd name="connsiteY182" fmla="*/ 1192 h 10000"/>
                  <a:gd name="connsiteX183" fmla="*/ 1823 w 10000"/>
                  <a:gd name="connsiteY183" fmla="*/ 1195 h 10000"/>
                  <a:gd name="connsiteX184" fmla="*/ 1814 w 10000"/>
                  <a:gd name="connsiteY184" fmla="*/ 1201 h 10000"/>
                  <a:gd name="connsiteX185" fmla="*/ 1792 w 10000"/>
                  <a:gd name="connsiteY185" fmla="*/ 1218 h 10000"/>
                  <a:gd name="connsiteX186" fmla="*/ 1767 w 10000"/>
                  <a:gd name="connsiteY186" fmla="*/ 1231 h 10000"/>
                  <a:gd name="connsiteX187" fmla="*/ 1717 w 10000"/>
                  <a:gd name="connsiteY187" fmla="*/ 1266 h 10000"/>
                  <a:gd name="connsiteX188" fmla="*/ 1695 w 10000"/>
                  <a:gd name="connsiteY188" fmla="*/ 1279 h 10000"/>
                  <a:gd name="connsiteX189" fmla="*/ 1654 w 10000"/>
                  <a:gd name="connsiteY189" fmla="*/ 1308 h 10000"/>
                  <a:gd name="connsiteX190" fmla="*/ 1620 w 10000"/>
                  <a:gd name="connsiteY190" fmla="*/ 1334 h 10000"/>
                  <a:gd name="connsiteX191" fmla="*/ 1590 w 10000"/>
                  <a:gd name="connsiteY191" fmla="*/ 1360 h 10000"/>
                  <a:gd name="connsiteX192" fmla="*/ 1565 w 10000"/>
                  <a:gd name="connsiteY192" fmla="*/ 1380 h 10000"/>
                  <a:gd name="connsiteX193" fmla="*/ 1532 w 10000"/>
                  <a:gd name="connsiteY193" fmla="*/ 1402 h 10000"/>
                  <a:gd name="connsiteX194" fmla="*/ 1501 w 10000"/>
                  <a:gd name="connsiteY194" fmla="*/ 1418 h 10000"/>
                  <a:gd name="connsiteX195" fmla="*/ 1460 w 10000"/>
                  <a:gd name="connsiteY195" fmla="*/ 1438 h 10000"/>
                  <a:gd name="connsiteX196" fmla="*/ 1435 w 10000"/>
                  <a:gd name="connsiteY196" fmla="*/ 1454 h 10000"/>
                  <a:gd name="connsiteX197" fmla="*/ 1421 w 10000"/>
                  <a:gd name="connsiteY197" fmla="*/ 1464 h 10000"/>
                  <a:gd name="connsiteX198" fmla="*/ 1380 w 10000"/>
                  <a:gd name="connsiteY198" fmla="*/ 1473 h 10000"/>
                  <a:gd name="connsiteX199" fmla="*/ 1324 w 10000"/>
                  <a:gd name="connsiteY199" fmla="*/ 1477 h 10000"/>
                  <a:gd name="connsiteX200" fmla="*/ 1274 w 10000"/>
                  <a:gd name="connsiteY200" fmla="*/ 1483 h 10000"/>
                  <a:gd name="connsiteX201" fmla="*/ 1244 w 10000"/>
                  <a:gd name="connsiteY201" fmla="*/ 1486 h 10000"/>
                  <a:gd name="connsiteX202" fmla="*/ 1233 w 10000"/>
                  <a:gd name="connsiteY202" fmla="*/ 1486 h 10000"/>
                  <a:gd name="connsiteX203" fmla="*/ 1197 w 10000"/>
                  <a:gd name="connsiteY203" fmla="*/ 1493 h 10000"/>
                  <a:gd name="connsiteX204" fmla="*/ 1180 w 10000"/>
                  <a:gd name="connsiteY204" fmla="*/ 1496 h 10000"/>
                  <a:gd name="connsiteX205" fmla="*/ 1169 w 10000"/>
                  <a:gd name="connsiteY205" fmla="*/ 1496 h 10000"/>
                  <a:gd name="connsiteX206" fmla="*/ 1161 w 10000"/>
                  <a:gd name="connsiteY206" fmla="*/ 1503 h 10000"/>
                  <a:gd name="connsiteX207" fmla="*/ 1155 w 10000"/>
                  <a:gd name="connsiteY207" fmla="*/ 1503 h 10000"/>
                  <a:gd name="connsiteX208" fmla="*/ 501 w 10000"/>
                  <a:gd name="connsiteY208" fmla="*/ 2277 h 10000"/>
                  <a:gd name="connsiteX209" fmla="*/ 396 w 10000"/>
                  <a:gd name="connsiteY209" fmla="*/ 2532 h 10000"/>
                  <a:gd name="connsiteX210" fmla="*/ 324 w 10000"/>
                  <a:gd name="connsiteY210" fmla="*/ 2759 h 10000"/>
                  <a:gd name="connsiteX211" fmla="*/ 274 w 10000"/>
                  <a:gd name="connsiteY211" fmla="*/ 2866 h 10000"/>
                  <a:gd name="connsiteX212" fmla="*/ 202 w 10000"/>
                  <a:gd name="connsiteY212" fmla="*/ 3008 h 10000"/>
                  <a:gd name="connsiteX213" fmla="*/ 211 w 10000"/>
                  <a:gd name="connsiteY213" fmla="*/ 3177 h 10000"/>
                  <a:gd name="connsiteX214" fmla="*/ 235 w 10000"/>
                  <a:gd name="connsiteY214" fmla="*/ 3368 h 10000"/>
                  <a:gd name="connsiteX215" fmla="*/ 266 w 10000"/>
                  <a:gd name="connsiteY215" fmla="*/ 3595 h 10000"/>
                  <a:gd name="connsiteX216" fmla="*/ 299 w 10000"/>
                  <a:gd name="connsiteY216" fmla="*/ 3831 h 10000"/>
                  <a:gd name="connsiteX217" fmla="*/ 305 w 10000"/>
                  <a:gd name="connsiteY217" fmla="*/ 3863 h 10000"/>
                  <a:gd name="connsiteX218" fmla="*/ 341 w 10000"/>
                  <a:gd name="connsiteY218" fmla="*/ 3941 h 10000"/>
                  <a:gd name="connsiteX219" fmla="*/ 186 w 10000"/>
                  <a:gd name="connsiteY219" fmla="*/ 3935 h 10000"/>
                  <a:gd name="connsiteX220" fmla="*/ 30 w 10000"/>
                  <a:gd name="connsiteY220" fmla="*/ 3925 h 10000"/>
                  <a:gd name="connsiteX221" fmla="*/ 0 w 10000"/>
                  <a:gd name="connsiteY221" fmla="*/ 4054 h 10000"/>
                  <a:gd name="connsiteX222" fmla="*/ 14 w 10000"/>
                  <a:gd name="connsiteY222" fmla="*/ 4152 h 10000"/>
                  <a:gd name="connsiteX223" fmla="*/ 22 w 10000"/>
                  <a:gd name="connsiteY223" fmla="*/ 4242 h 10000"/>
                  <a:gd name="connsiteX224" fmla="*/ 30 w 10000"/>
                  <a:gd name="connsiteY224" fmla="*/ 4291 h 10000"/>
                  <a:gd name="connsiteX225" fmla="*/ 102 w 10000"/>
                  <a:gd name="connsiteY225" fmla="*/ 4271 h 10000"/>
                  <a:gd name="connsiteX226" fmla="*/ 155 w 10000"/>
                  <a:gd name="connsiteY226" fmla="*/ 4262 h 10000"/>
                  <a:gd name="connsiteX227" fmla="*/ 410 w 10000"/>
                  <a:gd name="connsiteY227" fmla="*/ 4255 h 10000"/>
                  <a:gd name="connsiteX228" fmla="*/ 418 w 10000"/>
                  <a:gd name="connsiteY228" fmla="*/ 4385 h 10000"/>
                  <a:gd name="connsiteX229" fmla="*/ 429 w 10000"/>
                  <a:gd name="connsiteY229" fmla="*/ 4543 h 10000"/>
                  <a:gd name="connsiteX230" fmla="*/ 443 w 10000"/>
                  <a:gd name="connsiteY230" fmla="*/ 4585 h 10000"/>
                  <a:gd name="connsiteX231" fmla="*/ 465 w 10000"/>
                  <a:gd name="connsiteY231" fmla="*/ 4611 h 10000"/>
                  <a:gd name="connsiteX232" fmla="*/ 468 w 10000"/>
                  <a:gd name="connsiteY232" fmla="*/ 4621 h 10000"/>
                  <a:gd name="connsiteX233" fmla="*/ 474 w 10000"/>
                  <a:gd name="connsiteY233" fmla="*/ 4679 h 10000"/>
                  <a:gd name="connsiteX234" fmla="*/ 554 w 10000"/>
                  <a:gd name="connsiteY234" fmla="*/ 4738 h 10000"/>
                  <a:gd name="connsiteX235" fmla="*/ 637 w 10000"/>
                  <a:gd name="connsiteY235" fmla="*/ 4809 h 10000"/>
                  <a:gd name="connsiteX236" fmla="*/ 704 w 10000"/>
                  <a:gd name="connsiteY236" fmla="*/ 4851 h 10000"/>
                  <a:gd name="connsiteX237" fmla="*/ 740 w 10000"/>
                  <a:gd name="connsiteY237" fmla="*/ 4893 h 10000"/>
                  <a:gd name="connsiteX238" fmla="*/ 756 w 10000"/>
                  <a:gd name="connsiteY238" fmla="*/ 4896 h 10000"/>
                  <a:gd name="connsiteX239" fmla="*/ 767 w 10000"/>
                  <a:gd name="connsiteY239" fmla="*/ 4880 h 10000"/>
                  <a:gd name="connsiteX240" fmla="*/ 806 w 10000"/>
                  <a:gd name="connsiteY240" fmla="*/ 4945 h 10000"/>
                  <a:gd name="connsiteX241" fmla="*/ 886 w 10000"/>
                  <a:gd name="connsiteY241" fmla="*/ 5078 h 10000"/>
                  <a:gd name="connsiteX242" fmla="*/ 911 w 10000"/>
                  <a:gd name="connsiteY242" fmla="*/ 5130 h 10000"/>
                  <a:gd name="connsiteX243" fmla="*/ 920 w 10000"/>
                  <a:gd name="connsiteY243" fmla="*/ 5191 h 10000"/>
                  <a:gd name="connsiteX244" fmla="*/ 920 w 10000"/>
                  <a:gd name="connsiteY244" fmla="*/ 5220 h 10000"/>
                  <a:gd name="connsiteX245" fmla="*/ 911 w 10000"/>
                  <a:gd name="connsiteY245" fmla="*/ 5314 h 10000"/>
                  <a:gd name="connsiteX246" fmla="*/ 898 w 10000"/>
                  <a:gd name="connsiteY246" fmla="*/ 5369 h 10000"/>
                  <a:gd name="connsiteX247" fmla="*/ 895 w 10000"/>
                  <a:gd name="connsiteY247" fmla="*/ 5385 h 10000"/>
                  <a:gd name="connsiteX248" fmla="*/ 895 w 10000"/>
                  <a:gd name="connsiteY248" fmla="*/ 5405 h 10000"/>
                  <a:gd name="connsiteX249" fmla="*/ 898 w 10000"/>
                  <a:gd name="connsiteY249" fmla="*/ 5434 h 10000"/>
                  <a:gd name="connsiteX250" fmla="*/ 911 w 10000"/>
                  <a:gd name="connsiteY250" fmla="*/ 5463 h 10000"/>
                  <a:gd name="connsiteX251" fmla="*/ 920 w 10000"/>
                  <a:gd name="connsiteY251" fmla="*/ 5492 h 10000"/>
                  <a:gd name="connsiteX252" fmla="*/ 934 w 10000"/>
                  <a:gd name="connsiteY252" fmla="*/ 5518 h 10000"/>
                  <a:gd name="connsiteX253" fmla="*/ 1169 w 10000"/>
                  <a:gd name="connsiteY253" fmla="*/ 5738 h 10000"/>
                  <a:gd name="connsiteX254" fmla="*/ 1188 w 10000"/>
                  <a:gd name="connsiteY254" fmla="*/ 5755 h 10000"/>
                  <a:gd name="connsiteX255" fmla="*/ 1216 w 10000"/>
                  <a:gd name="connsiteY255" fmla="*/ 5758 h 10000"/>
                  <a:gd name="connsiteX256" fmla="*/ 1313 w 10000"/>
                  <a:gd name="connsiteY256" fmla="*/ 5774 h 10000"/>
                  <a:gd name="connsiteX257" fmla="*/ 1349 w 10000"/>
                  <a:gd name="connsiteY257" fmla="*/ 5787 h 10000"/>
                  <a:gd name="connsiteX258" fmla="*/ 1393 w 10000"/>
                  <a:gd name="connsiteY258" fmla="*/ 5793 h 10000"/>
                  <a:gd name="connsiteX259" fmla="*/ 1393 w 10000"/>
                  <a:gd name="connsiteY259" fmla="*/ 5797 h 10000"/>
                  <a:gd name="connsiteX260" fmla="*/ 1421 w 10000"/>
                  <a:gd name="connsiteY260" fmla="*/ 5810 h 10000"/>
                  <a:gd name="connsiteX261" fmla="*/ 1446 w 10000"/>
                  <a:gd name="connsiteY261" fmla="*/ 5829 h 10000"/>
                  <a:gd name="connsiteX262" fmla="*/ 1460 w 10000"/>
                  <a:gd name="connsiteY262" fmla="*/ 5842 h 10000"/>
                  <a:gd name="connsiteX263" fmla="*/ 1476 w 10000"/>
                  <a:gd name="connsiteY263" fmla="*/ 5848 h 10000"/>
                  <a:gd name="connsiteX264" fmla="*/ 1501 w 10000"/>
                  <a:gd name="connsiteY264" fmla="*/ 5852 h 10000"/>
                  <a:gd name="connsiteX265" fmla="*/ 1532 w 10000"/>
                  <a:gd name="connsiteY265" fmla="*/ 5887 h 10000"/>
                  <a:gd name="connsiteX266" fmla="*/ 1565 w 10000"/>
                  <a:gd name="connsiteY266" fmla="*/ 5942 h 10000"/>
                  <a:gd name="connsiteX267" fmla="*/ 1587 w 10000"/>
                  <a:gd name="connsiteY267" fmla="*/ 5972 h 10000"/>
                  <a:gd name="connsiteX268" fmla="*/ 1612 w 10000"/>
                  <a:gd name="connsiteY268" fmla="*/ 5955 h 10000"/>
                  <a:gd name="connsiteX269" fmla="*/ 1679 w 10000"/>
                  <a:gd name="connsiteY269" fmla="*/ 6049 h 10000"/>
                  <a:gd name="connsiteX270" fmla="*/ 1720 w 10000"/>
                  <a:gd name="connsiteY270" fmla="*/ 6108 h 10000"/>
                  <a:gd name="connsiteX271" fmla="*/ 1751 w 10000"/>
                  <a:gd name="connsiteY271" fmla="*/ 6133 h 10000"/>
                  <a:gd name="connsiteX272" fmla="*/ 1792 w 10000"/>
                  <a:gd name="connsiteY272" fmla="*/ 6169 h 10000"/>
                  <a:gd name="connsiteX273" fmla="*/ 1801 w 10000"/>
                  <a:gd name="connsiteY273" fmla="*/ 6172 h 10000"/>
                  <a:gd name="connsiteX274" fmla="*/ 1814 w 10000"/>
                  <a:gd name="connsiteY274" fmla="*/ 6286 h 10000"/>
                  <a:gd name="connsiteX275" fmla="*/ 1817 w 10000"/>
                  <a:gd name="connsiteY275" fmla="*/ 6331 h 10000"/>
                  <a:gd name="connsiteX276" fmla="*/ 1809 w 10000"/>
                  <a:gd name="connsiteY276" fmla="*/ 6444 h 10000"/>
                  <a:gd name="connsiteX277" fmla="*/ 1801 w 10000"/>
                  <a:gd name="connsiteY277" fmla="*/ 6499 h 10000"/>
                  <a:gd name="connsiteX278" fmla="*/ 1781 w 10000"/>
                  <a:gd name="connsiteY278" fmla="*/ 6522 h 10000"/>
                  <a:gd name="connsiteX279" fmla="*/ 1773 w 10000"/>
                  <a:gd name="connsiteY279" fmla="*/ 6541 h 10000"/>
                  <a:gd name="connsiteX280" fmla="*/ 1762 w 10000"/>
                  <a:gd name="connsiteY280" fmla="*/ 6571 h 10000"/>
                  <a:gd name="connsiteX281" fmla="*/ 1767 w 10000"/>
                  <a:gd name="connsiteY281" fmla="*/ 6622 h 10000"/>
                  <a:gd name="connsiteX282" fmla="*/ 1767 w 10000"/>
                  <a:gd name="connsiteY282" fmla="*/ 6665 h 10000"/>
                  <a:gd name="connsiteX283" fmla="*/ 1767 w 10000"/>
                  <a:gd name="connsiteY283" fmla="*/ 6694 h 10000"/>
                  <a:gd name="connsiteX284" fmla="*/ 1776 w 10000"/>
                  <a:gd name="connsiteY284" fmla="*/ 6726 h 10000"/>
                  <a:gd name="connsiteX285" fmla="*/ 1776 w 10000"/>
                  <a:gd name="connsiteY285" fmla="*/ 6745 h 10000"/>
                  <a:gd name="connsiteX286" fmla="*/ 1767 w 10000"/>
                  <a:gd name="connsiteY286" fmla="*/ 6765 h 10000"/>
                  <a:gd name="connsiteX287" fmla="*/ 1762 w 10000"/>
                  <a:gd name="connsiteY287" fmla="*/ 6804 h 10000"/>
                  <a:gd name="connsiteX288" fmla="*/ 1753 w 10000"/>
                  <a:gd name="connsiteY288" fmla="*/ 6839 h 10000"/>
                  <a:gd name="connsiteX289" fmla="*/ 1742 w 10000"/>
                  <a:gd name="connsiteY289" fmla="*/ 6849 h 10000"/>
                  <a:gd name="connsiteX290" fmla="*/ 1726 w 10000"/>
                  <a:gd name="connsiteY290" fmla="*/ 6849 h 10000"/>
                  <a:gd name="connsiteX291" fmla="*/ 1712 w 10000"/>
                  <a:gd name="connsiteY291" fmla="*/ 6852 h 10000"/>
                  <a:gd name="connsiteX292" fmla="*/ 1640 w 10000"/>
                  <a:gd name="connsiteY292" fmla="*/ 6953 h 10000"/>
                  <a:gd name="connsiteX293" fmla="*/ 1493 w 10000"/>
                  <a:gd name="connsiteY293" fmla="*/ 7105 h 10000"/>
                  <a:gd name="connsiteX294" fmla="*/ 1490 w 10000"/>
                  <a:gd name="connsiteY294" fmla="*/ 7124 h 10000"/>
                  <a:gd name="connsiteX295" fmla="*/ 1468 w 10000"/>
                  <a:gd name="connsiteY295" fmla="*/ 7137 h 10000"/>
                  <a:gd name="connsiteX296" fmla="*/ 1454 w 10000"/>
                  <a:gd name="connsiteY296" fmla="*/ 7144 h 10000"/>
                  <a:gd name="connsiteX297" fmla="*/ 1452 w 10000"/>
                  <a:gd name="connsiteY297" fmla="*/ 7157 h 10000"/>
                  <a:gd name="connsiteX298" fmla="*/ 1446 w 10000"/>
                  <a:gd name="connsiteY298" fmla="*/ 7199 h 10000"/>
                  <a:gd name="connsiteX299" fmla="*/ 1476 w 10000"/>
                  <a:gd name="connsiteY299" fmla="*/ 7247 h 10000"/>
                  <a:gd name="connsiteX300" fmla="*/ 1501 w 10000"/>
                  <a:gd name="connsiteY300" fmla="*/ 7270 h 10000"/>
                  <a:gd name="connsiteX301" fmla="*/ 1518 w 10000"/>
                  <a:gd name="connsiteY301" fmla="*/ 7286 h 10000"/>
                  <a:gd name="connsiteX302" fmla="*/ 1524 w 10000"/>
                  <a:gd name="connsiteY302" fmla="*/ 7306 h 10000"/>
                  <a:gd name="connsiteX303" fmla="*/ 1540 w 10000"/>
                  <a:gd name="connsiteY303" fmla="*/ 7322 h 10000"/>
                  <a:gd name="connsiteX304" fmla="*/ 1565 w 10000"/>
                  <a:gd name="connsiteY304" fmla="*/ 7325 h 10000"/>
                  <a:gd name="connsiteX305" fmla="*/ 1590 w 10000"/>
                  <a:gd name="connsiteY305" fmla="*/ 7332 h 10000"/>
                  <a:gd name="connsiteX306" fmla="*/ 1615 w 10000"/>
                  <a:gd name="connsiteY306" fmla="*/ 7345 h 10000"/>
                  <a:gd name="connsiteX307" fmla="*/ 1662 w 10000"/>
                  <a:gd name="connsiteY307" fmla="*/ 7370 h 10000"/>
                  <a:gd name="connsiteX308" fmla="*/ 1670 w 10000"/>
                  <a:gd name="connsiteY308" fmla="*/ 7351 h 10000"/>
                  <a:gd name="connsiteX309" fmla="*/ 1726 w 10000"/>
                  <a:gd name="connsiteY309" fmla="*/ 7354 h 10000"/>
                  <a:gd name="connsiteX310" fmla="*/ 1726 w 10000"/>
                  <a:gd name="connsiteY310" fmla="*/ 7400 h 10000"/>
                  <a:gd name="connsiteX311" fmla="*/ 1773 w 10000"/>
                  <a:gd name="connsiteY311" fmla="*/ 7409 h 10000"/>
                  <a:gd name="connsiteX312" fmla="*/ 1806 w 10000"/>
                  <a:gd name="connsiteY312" fmla="*/ 7416 h 10000"/>
                  <a:gd name="connsiteX313" fmla="*/ 1839 w 10000"/>
                  <a:gd name="connsiteY313" fmla="*/ 7403 h 10000"/>
                  <a:gd name="connsiteX314" fmla="*/ 1886 w 10000"/>
                  <a:gd name="connsiteY314" fmla="*/ 7403 h 10000"/>
                  <a:gd name="connsiteX315" fmla="*/ 1898 w 10000"/>
                  <a:gd name="connsiteY315" fmla="*/ 7403 h 10000"/>
                  <a:gd name="connsiteX316" fmla="*/ 1914 w 10000"/>
                  <a:gd name="connsiteY316" fmla="*/ 7494 h 10000"/>
                  <a:gd name="connsiteX317" fmla="*/ 1895 w 10000"/>
                  <a:gd name="connsiteY317" fmla="*/ 7523 h 10000"/>
                  <a:gd name="connsiteX318" fmla="*/ 1825 w 10000"/>
                  <a:gd name="connsiteY318" fmla="*/ 7617 h 10000"/>
                  <a:gd name="connsiteX319" fmla="*/ 1776 w 10000"/>
                  <a:gd name="connsiteY319" fmla="*/ 7691 h 10000"/>
                  <a:gd name="connsiteX320" fmla="*/ 1781 w 10000"/>
                  <a:gd name="connsiteY320" fmla="*/ 7723 h 10000"/>
                  <a:gd name="connsiteX321" fmla="*/ 1767 w 10000"/>
                  <a:gd name="connsiteY321" fmla="*/ 7759 h 10000"/>
                  <a:gd name="connsiteX322" fmla="*/ 1762 w 10000"/>
                  <a:gd name="connsiteY322" fmla="*/ 7817 h 10000"/>
                  <a:gd name="connsiteX323" fmla="*/ 1762 w 10000"/>
                  <a:gd name="connsiteY323" fmla="*/ 7856 h 10000"/>
                  <a:gd name="connsiteX324" fmla="*/ 1776 w 10000"/>
                  <a:gd name="connsiteY324" fmla="*/ 7892 h 10000"/>
                  <a:gd name="connsiteX325" fmla="*/ 1784 w 10000"/>
                  <a:gd name="connsiteY325" fmla="*/ 7902 h 10000"/>
                  <a:gd name="connsiteX326" fmla="*/ 1801 w 10000"/>
                  <a:gd name="connsiteY326" fmla="*/ 7908 h 10000"/>
                  <a:gd name="connsiteX327" fmla="*/ 1809 w 10000"/>
                  <a:gd name="connsiteY327" fmla="*/ 7911 h 10000"/>
                  <a:gd name="connsiteX328" fmla="*/ 1801 w 10000"/>
                  <a:gd name="connsiteY328" fmla="*/ 7940 h 10000"/>
                  <a:gd name="connsiteX329" fmla="*/ 1798 w 10000"/>
                  <a:gd name="connsiteY329" fmla="*/ 7979 h 10000"/>
                  <a:gd name="connsiteX330" fmla="*/ 1806 w 10000"/>
                  <a:gd name="connsiteY330" fmla="*/ 8002 h 10000"/>
                  <a:gd name="connsiteX331" fmla="*/ 1823 w 10000"/>
                  <a:gd name="connsiteY331" fmla="*/ 8021 h 10000"/>
                  <a:gd name="connsiteX332" fmla="*/ 1834 w 10000"/>
                  <a:gd name="connsiteY332" fmla="*/ 8044 h 10000"/>
                  <a:gd name="connsiteX333" fmla="*/ 1839 w 10000"/>
                  <a:gd name="connsiteY333" fmla="*/ 8073 h 10000"/>
                  <a:gd name="connsiteX334" fmla="*/ 1842 w 10000"/>
                  <a:gd name="connsiteY334" fmla="*/ 8106 h 10000"/>
                  <a:gd name="connsiteX335" fmla="*/ 1839 w 10000"/>
                  <a:gd name="connsiteY335" fmla="*/ 8144 h 10000"/>
                  <a:gd name="connsiteX336" fmla="*/ 1856 w 10000"/>
                  <a:gd name="connsiteY336" fmla="*/ 8164 h 10000"/>
                  <a:gd name="connsiteX337" fmla="*/ 1886 w 10000"/>
                  <a:gd name="connsiteY337" fmla="*/ 8193 h 10000"/>
                  <a:gd name="connsiteX338" fmla="*/ 1922 w 10000"/>
                  <a:gd name="connsiteY338" fmla="*/ 8206 h 10000"/>
                  <a:gd name="connsiteX339" fmla="*/ 1967 w 10000"/>
                  <a:gd name="connsiteY339" fmla="*/ 8203 h 10000"/>
                  <a:gd name="connsiteX340" fmla="*/ 1986 w 10000"/>
                  <a:gd name="connsiteY340" fmla="*/ 8212 h 10000"/>
                  <a:gd name="connsiteX341" fmla="*/ 2000 w 10000"/>
                  <a:gd name="connsiteY341" fmla="*/ 8232 h 10000"/>
                  <a:gd name="connsiteX342" fmla="*/ 2033 w 10000"/>
                  <a:gd name="connsiteY342" fmla="*/ 8258 h 10000"/>
                  <a:gd name="connsiteX343" fmla="*/ 2050 w 10000"/>
                  <a:gd name="connsiteY343" fmla="*/ 8271 h 10000"/>
                  <a:gd name="connsiteX344" fmla="*/ 2089 w 10000"/>
                  <a:gd name="connsiteY344" fmla="*/ 8280 h 10000"/>
                  <a:gd name="connsiteX345" fmla="*/ 2122 w 10000"/>
                  <a:gd name="connsiteY345" fmla="*/ 8300 h 10000"/>
                  <a:gd name="connsiteX346" fmla="*/ 2163 w 10000"/>
                  <a:gd name="connsiteY346" fmla="*/ 8332 h 10000"/>
                  <a:gd name="connsiteX347" fmla="*/ 2172 w 10000"/>
                  <a:gd name="connsiteY347" fmla="*/ 8335 h 10000"/>
                  <a:gd name="connsiteX348" fmla="*/ 2177 w 10000"/>
                  <a:gd name="connsiteY348" fmla="*/ 8345 h 10000"/>
                  <a:gd name="connsiteX349" fmla="*/ 2163 w 10000"/>
                  <a:gd name="connsiteY349" fmla="*/ 8371 h 10000"/>
                  <a:gd name="connsiteX350" fmla="*/ 2139 w 10000"/>
                  <a:gd name="connsiteY350" fmla="*/ 8423 h 10000"/>
                  <a:gd name="connsiteX351" fmla="*/ 2130 w 10000"/>
                  <a:gd name="connsiteY351" fmla="*/ 8439 h 10000"/>
                  <a:gd name="connsiteX352" fmla="*/ 2105 w 10000"/>
                  <a:gd name="connsiteY352" fmla="*/ 8446 h 10000"/>
                  <a:gd name="connsiteX353" fmla="*/ 2080 w 10000"/>
                  <a:gd name="connsiteY353" fmla="*/ 8449 h 10000"/>
                  <a:gd name="connsiteX354" fmla="*/ 2075 w 10000"/>
                  <a:gd name="connsiteY354" fmla="*/ 8459 h 10000"/>
                  <a:gd name="connsiteX355" fmla="*/ 2072 w 10000"/>
                  <a:gd name="connsiteY355" fmla="*/ 8475 h 10000"/>
                  <a:gd name="connsiteX356" fmla="*/ 2080 w 10000"/>
                  <a:gd name="connsiteY356" fmla="*/ 8484 h 10000"/>
                  <a:gd name="connsiteX357" fmla="*/ 2100 w 10000"/>
                  <a:gd name="connsiteY357" fmla="*/ 8475 h 10000"/>
                  <a:gd name="connsiteX358" fmla="*/ 2141 w 10000"/>
                  <a:gd name="connsiteY358" fmla="*/ 8478 h 10000"/>
                  <a:gd name="connsiteX359" fmla="*/ 2172 w 10000"/>
                  <a:gd name="connsiteY359" fmla="*/ 8475 h 10000"/>
                  <a:gd name="connsiteX360" fmla="*/ 2188 w 10000"/>
                  <a:gd name="connsiteY360" fmla="*/ 8475 h 10000"/>
                  <a:gd name="connsiteX361" fmla="*/ 2222 w 10000"/>
                  <a:gd name="connsiteY361" fmla="*/ 8497 h 10000"/>
                  <a:gd name="connsiteX362" fmla="*/ 2252 w 10000"/>
                  <a:gd name="connsiteY362" fmla="*/ 8514 h 10000"/>
                  <a:gd name="connsiteX363" fmla="*/ 2274 w 10000"/>
                  <a:gd name="connsiteY363" fmla="*/ 8514 h 10000"/>
                  <a:gd name="connsiteX364" fmla="*/ 2299 w 10000"/>
                  <a:gd name="connsiteY364" fmla="*/ 8504 h 10000"/>
                  <a:gd name="connsiteX365" fmla="*/ 2310 w 10000"/>
                  <a:gd name="connsiteY365" fmla="*/ 8504 h 10000"/>
                  <a:gd name="connsiteX366" fmla="*/ 2319 w 10000"/>
                  <a:gd name="connsiteY366" fmla="*/ 8484 h 10000"/>
                  <a:gd name="connsiteX367" fmla="*/ 2338 w 10000"/>
                  <a:gd name="connsiteY367" fmla="*/ 8494 h 10000"/>
                  <a:gd name="connsiteX368" fmla="*/ 2338 w 10000"/>
                  <a:gd name="connsiteY368" fmla="*/ 8552 h 10000"/>
                  <a:gd name="connsiteX369" fmla="*/ 2366 w 10000"/>
                  <a:gd name="connsiteY369" fmla="*/ 8572 h 10000"/>
                  <a:gd name="connsiteX370" fmla="*/ 2382 w 10000"/>
                  <a:gd name="connsiteY370" fmla="*/ 8582 h 10000"/>
                  <a:gd name="connsiteX371" fmla="*/ 2435 w 10000"/>
                  <a:gd name="connsiteY371" fmla="*/ 8552 h 10000"/>
                  <a:gd name="connsiteX372" fmla="*/ 2443 w 10000"/>
                  <a:gd name="connsiteY372" fmla="*/ 8552 h 10000"/>
                  <a:gd name="connsiteX373" fmla="*/ 2454 w 10000"/>
                  <a:gd name="connsiteY373" fmla="*/ 8552 h 10000"/>
                  <a:gd name="connsiteX374" fmla="*/ 2471 w 10000"/>
                  <a:gd name="connsiteY374" fmla="*/ 8546 h 10000"/>
                  <a:gd name="connsiteX375" fmla="*/ 2488 w 10000"/>
                  <a:gd name="connsiteY375" fmla="*/ 8536 h 10000"/>
                  <a:gd name="connsiteX376" fmla="*/ 2501 w 10000"/>
                  <a:gd name="connsiteY376" fmla="*/ 8533 h 10000"/>
                  <a:gd name="connsiteX377" fmla="*/ 2512 w 10000"/>
                  <a:gd name="connsiteY377" fmla="*/ 8533 h 10000"/>
                  <a:gd name="connsiteX378" fmla="*/ 2521 w 10000"/>
                  <a:gd name="connsiteY378" fmla="*/ 8546 h 10000"/>
                  <a:gd name="connsiteX379" fmla="*/ 2521 w 10000"/>
                  <a:gd name="connsiteY379" fmla="*/ 8572 h 10000"/>
                  <a:gd name="connsiteX380" fmla="*/ 2535 w 10000"/>
                  <a:gd name="connsiteY380" fmla="*/ 8588 h 10000"/>
                  <a:gd name="connsiteX381" fmla="*/ 2551 w 10000"/>
                  <a:gd name="connsiteY381" fmla="*/ 8582 h 10000"/>
                  <a:gd name="connsiteX382" fmla="*/ 2560 w 10000"/>
                  <a:gd name="connsiteY382" fmla="*/ 8582 h 10000"/>
                  <a:gd name="connsiteX383" fmla="*/ 2573 w 10000"/>
                  <a:gd name="connsiteY383" fmla="*/ 8588 h 10000"/>
                  <a:gd name="connsiteX384" fmla="*/ 2584 w 10000"/>
                  <a:gd name="connsiteY384" fmla="*/ 8591 h 10000"/>
                  <a:gd name="connsiteX385" fmla="*/ 2590 w 10000"/>
                  <a:gd name="connsiteY385" fmla="*/ 8598 h 10000"/>
                  <a:gd name="connsiteX386" fmla="*/ 2598 w 10000"/>
                  <a:gd name="connsiteY386" fmla="*/ 8608 h 10000"/>
                  <a:gd name="connsiteX387" fmla="*/ 2607 w 10000"/>
                  <a:gd name="connsiteY387" fmla="*/ 8617 h 10000"/>
                  <a:gd name="connsiteX388" fmla="*/ 2618 w 10000"/>
                  <a:gd name="connsiteY388" fmla="*/ 8617 h 10000"/>
                  <a:gd name="connsiteX389" fmla="*/ 2640 w 10000"/>
                  <a:gd name="connsiteY389" fmla="*/ 8608 h 10000"/>
                  <a:gd name="connsiteX390" fmla="*/ 2670 w 10000"/>
                  <a:gd name="connsiteY390" fmla="*/ 8598 h 10000"/>
                  <a:gd name="connsiteX391" fmla="*/ 2673 w 10000"/>
                  <a:gd name="connsiteY391" fmla="*/ 8598 h 10000"/>
                  <a:gd name="connsiteX392" fmla="*/ 2690 w 10000"/>
                  <a:gd name="connsiteY392" fmla="*/ 8598 h 10000"/>
                  <a:gd name="connsiteX393" fmla="*/ 2698 w 10000"/>
                  <a:gd name="connsiteY393" fmla="*/ 8598 h 10000"/>
                  <a:gd name="connsiteX394" fmla="*/ 2712 w 10000"/>
                  <a:gd name="connsiteY394" fmla="*/ 8598 h 10000"/>
                  <a:gd name="connsiteX395" fmla="*/ 2726 w 10000"/>
                  <a:gd name="connsiteY395" fmla="*/ 8591 h 10000"/>
                  <a:gd name="connsiteX396" fmla="*/ 2737 w 10000"/>
                  <a:gd name="connsiteY396" fmla="*/ 8588 h 10000"/>
                  <a:gd name="connsiteX397" fmla="*/ 2759 w 10000"/>
                  <a:gd name="connsiteY397" fmla="*/ 8582 h 10000"/>
                  <a:gd name="connsiteX398" fmla="*/ 2770 w 10000"/>
                  <a:gd name="connsiteY398" fmla="*/ 8578 h 10000"/>
                  <a:gd name="connsiteX399" fmla="*/ 2784 w 10000"/>
                  <a:gd name="connsiteY399" fmla="*/ 8572 h 10000"/>
                  <a:gd name="connsiteX400" fmla="*/ 2795 w 10000"/>
                  <a:gd name="connsiteY400" fmla="*/ 8572 h 10000"/>
                  <a:gd name="connsiteX401" fmla="*/ 2803 w 10000"/>
                  <a:gd name="connsiteY401" fmla="*/ 8588 h 10000"/>
                  <a:gd name="connsiteX402" fmla="*/ 2803 w 10000"/>
                  <a:gd name="connsiteY402" fmla="*/ 8591 h 10000"/>
                  <a:gd name="connsiteX403" fmla="*/ 2803 w 10000"/>
                  <a:gd name="connsiteY403" fmla="*/ 8601 h 10000"/>
                  <a:gd name="connsiteX404" fmla="*/ 2809 w 10000"/>
                  <a:gd name="connsiteY404" fmla="*/ 8601 h 10000"/>
                  <a:gd name="connsiteX405" fmla="*/ 2823 w 10000"/>
                  <a:gd name="connsiteY405" fmla="*/ 8598 h 10000"/>
                  <a:gd name="connsiteX406" fmla="*/ 2831 w 10000"/>
                  <a:gd name="connsiteY406" fmla="*/ 8598 h 10000"/>
                  <a:gd name="connsiteX407" fmla="*/ 2839 w 10000"/>
                  <a:gd name="connsiteY407" fmla="*/ 8601 h 10000"/>
                  <a:gd name="connsiteX408" fmla="*/ 2848 w 10000"/>
                  <a:gd name="connsiteY408" fmla="*/ 8598 h 10000"/>
                  <a:gd name="connsiteX409" fmla="*/ 2856 w 10000"/>
                  <a:gd name="connsiteY409" fmla="*/ 8601 h 10000"/>
                  <a:gd name="connsiteX410" fmla="*/ 2859 w 10000"/>
                  <a:gd name="connsiteY410" fmla="*/ 8601 h 10000"/>
                  <a:gd name="connsiteX411" fmla="*/ 2864 w 10000"/>
                  <a:gd name="connsiteY411" fmla="*/ 8598 h 10000"/>
                  <a:gd name="connsiteX412" fmla="*/ 2889 w 10000"/>
                  <a:gd name="connsiteY412" fmla="*/ 8611 h 10000"/>
                  <a:gd name="connsiteX413" fmla="*/ 2906 w 10000"/>
                  <a:gd name="connsiteY413" fmla="*/ 8620 h 10000"/>
                  <a:gd name="connsiteX414" fmla="*/ 2914 w 10000"/>
                  <a:gd name="connsiteY414" fmla="*/ 8627 h 10000"/>
                  <a:gd name="connsiteX415" fmla="*/ 2920 w 10000"/>
                  <a:gd name="connsiteY415" fmla="*/ 8640 h 10000"/>
                  <a:gd name="connsiteX416" fmla="*/ 2922 w 10000"/>
                  <a:gd name="connsiteY416" fmla="*/ 8666 h 10000"/>
                  <a:gd name="connsiteX417" fmla="*/ 2922 w 10000"/>
                  <a:gd name="connsiteY417" fmla="*/ 8692 h 10000"/>
                  <a:gd name="connsiteX418" fmla="*/ 2939 w 10000"/>
                  <a:gd name="connsiteY418" fmla="*/ 8695 h 10000"/>
                  <a:gd name="connsiteX419" fmla="*/ 2953 w 10000"/>
                  <a:gd name="connsiteY419" fmla="*/ 8695 h 10000"/>
                  <a:gd name="connsiteX420" fmla="*/ 2961 w 10000"/>
                  <a:gd name="connsiteY420" fmla="*/ 8695 h 10000"/>
                  <a:gd name="connsiteX421" fmla="*/ 2972 w 10000"/>
                  <a:gd name="connsiteY421" fmla="*/ 8692 h 10000"/>
                  <a:gd name="connsiteX422" fmla="*/ 2981 w 10000"/>
                  <a:gd name="connsiteY422" fmla="*/ 8685 h 10000"/>
                  <a:gd name="connsiteX423" fmla="*/ 2989 w 10000"/>
                  <a:gd name="connsiteY423" fmla="*/ 8685 h 10000"/>
                  <a:gd name="connsiteX424" fmla="*/ 3008 w 10000"/>
                  <a:gd name="connsiteY424" fmla="*/ 8685 h 10000"/>
                  <a:gd name="connsiteX425" fmla="*/ 3028 w 10000"/>
                  <a:gd name="connsiteY425" fmla="*/ 8695 h 10000"/>
                  <a:gd name="connsiteX426" fmla="*/ 3042 w 10000"/>
                  <a:gd name="connsiteY426" fmla="*/ 8695 h 10000"/>
                  <a:gd name="connsiteX427" fmla="*/ 3053 w 10000"/>
                  <a:gd name="connsiteY427" fmla="*/ 8676 h 10000"/>
                  <a:gd name="connsiteX428" fmla="*/ 3061 w 10000"/>
                  <a:gd name="connsiteY428" fmla="*/ 8666 h 10000"/>
                  <a:gd name="connsiteX429" fmla="*/ 3066 w 10000"/>
                  <a:gd name="connsiteY429" fmla="*/ 8656 h 10000"/>
                  <a:gd name="connsiteX430" fmla="*/ 3091 w 10000"/>
                  <a:gd name="connsiteY430" fmla="*/ 8659 h 10000"/>
                  <a:gd name="connsiteX431" fmla="*/ 3105 w 10000"/>
                  <a:gd name="connsiteY431" fmla="*/ 8659 h 10000"/>
                  <a:gd name="connsiteX432" fmla="*/ 3108 w 10000"/>
                  <a:gd name="connsiteY432" fmla="*/ 8650 h 10000"/>
                  <a:gd name="connsiteX433" fmla="*/ 3147 w 10000"/>
                  <a:gd name="connsiteY433" fmla="*/ 8588 h 10000"/>
                  <a:gd name="connsiteX434" fmla="*/ 3150 w 10000"/>
                  <a:gd name="connsiteY434" fmla="*/ 8598 h 10000"/>
                  <a:gd name="connsiteX435" fmla="*/ 3163 w 10000"/>
                  <a:gd name="connsiteY435" fmla="*/ 8601 h 10000"/>
                  <a:gd name="connsiteX436" fmla="*/ 3180 w 10000"/>
                  <a:gd name="connsiteY436" fmla="*/ 8608 h 10000"/>
                  <a:gd name="connsiteX437" fmla="*/ 3188 w 10000"/>
                  <a:gd name="connsiteY437" fmla="*/ 8611 h 10000"/>
                  <a:gd name="connsiteX438" fmla="*/ 3227 w 10000"/>
                  <a:gd name="connsiteY438" fmla="*/ 8620 h 10000"/>
                  <a:gd name="connsiteX439" fmla="*/ 3238 w 10000"/>
                  <a:gd name="connsiteY439" fmla="*/ 8617 h 10000"/>
                  <a:gd name="connsiteX440" fmla="*/ 3247 w 10000"/>
                  <a:gd name="connsiteY440" fmla="*/ 8601 h 10000"/>
                  <a:gd name="connsiteX441" fmla="*/ 3269 w 10000"/>
                  <a:gd name="connsiteY441" fmla="*/ 8611 h 10000"/>
                  <a:gd name="connsiteX442" fmla="*/ 3277 w 10000"/>
                  <a:gd name="connsiteY442" fmla="*/ 8617 h 10000"/>
                  <a:gd name="connsiteX443" fmla="*/ 3285 w 10000"/>
                  <a:gd name="connsiteY443" fmla="*/ 8611 h 10000"/>
                  <a:gd name="connsiteX444" fmla="*/ 3307 w 10000"/>
                  <a:gd name="connsiteY444" fmla="*/ 8611 h 10000"/>
                  <a:gd name="connsiteX445" fmla="*/ 3319 w 10000"/>
                  <a:gd name="connsiteY445" fmla="*/ 8617 h 10000"/>
                  <a:gd name="connsiteX446" fmla="*/ 3324 w 10000"/>
                  <a:gd name="connsiteY446" fmla="*/ 8617 h 10000"/>
                  <a:gd name="connsiteX447" fmla="*/ 3327 w 10000"/>
                  <a:gd name="connsiteY447" fmla="*/ 8620 h 10000"/>
                  <a:gd name="connsiteX448" fmla="*/ 3341 w 10000"/>
                  <a:gd name="connsiteY448" fmla="*/ 8620 h 10000"/>
                  <a:gd name="connsiteX449" fmla="*/ 3357 w 10000"/>
                  <a:gd name="connsiteY449" fmla="*/ 8620 h 10000"/>
                  <a:gd name="connsiteX450" fmla="*/ 3374 w 10000"/>
                  <a:gd name="connsiteY450" fmla="*/ 8620 h 10000"/>
                  <a:gd name="connsiteX451" fmla="*/ 3382 w 10000"/>
                  <a:gd name="connsiteY451" fmla="*/ 8620 h 10000"/>
                  <a:gd name="connsiteX452" fmla="*/ 3399 w 10000"/>
                  <a:gd name="connsiteY452" fmla="*/ 8611 h 10000"/>
                  <a:gd name="connsiteX453" fmla="*/ 3413 w 10000"/>
                  <a:gd name="connsiteY453" fmla="*/ 8601 h 10000"/>
                  <a:gd name="connsiteX454" fmla="*/ 3421 w 10000"/>
                  <a:gd name="connsiteY454" fmla="*/ 8588 h 10000"/>
                  <a:gd name="connsiteX455" fmla="*/ 3421 w 10000"/>
                  <a:gd name="connsiteY455" fmla="*/ 8572 h 10000"/>
                  <a:gd name="connsiteX456" fmla="*/ 3421 w 10000"/>
                  <a:gd name="connsiteY456" fmla="*/ 8552 h 10000"/>
                  <a:gd name="connsiteX457" fmla="*/ 3424 w 10000"/>
                  <a:gd name="connsiteY457" fmla="*/ 8533 h 10000"/>
                  <a:gd name="connsiteX458" fmla="*/ 3432 w 10000"/>
                  <a:gd name="connsiteY458" fmla="*/ 8523 h 10000"/>
                  <a:gd name="connsiteX459" fmla="*/ 3446 w 10000"/>
                  <a:gd name="connsiteY459" fmla="*/ 8523 h 10000"/>
                  <a:gd name="connsiteX460" fmla="*/ 3457 w 10000"/>
                  <a:gd name="connsiteY460" fmla="*/ 8523 h 10000"/>
                  <a:gd name="connsiteX461" fmla="*/ 3476 w 10000"/>
                  <a:gd name="connsiteY461" fmla="*/ 8533 h 10000"/>
                  <a:gd name="connsiteX462" fmla="*/ 3485 w 10000"/>
                  <a:gd name="connsiteY462" fmla="*/ 8536 h 10000"/>
                  <a:gd name="connsiteX463" fmla="*/ 3501 w 10000"/>
                  <a:gd name="connsiteY463" fmla="*/ 8527 h 10000"/>
                  <a:gd name="connsiteX464" fmla="*/ 3504 w 10000"/>
                  <a:gd name="connsiteY464" fmla="*/ 8514 h 10000"/>
                  <a:gd name="connsiteX465" fmla="*/ 3510 w 10000"/>
                  <a:gd name="connsiteY465" fmla="*/ 8497 h 10000"/>
                  <a:gd name="connsiteX466" fmla="*/ 3537 w 10000"/>
                  <a:gd name="connsiteY466" fmla="*/ 8484 h 10000"/>
                  <a:gd name="connsiteX467" fmla="*/ 3562 w 10000"/>
                  <a:gd name="connsiteY467" fmla="*/ 8488 h 10000"/>
                  <a:gd name="connsiteX468" fmla="*/ 3568 w 10000"/>
                  <a:gd name="connsiteY468" fmla="*/ 8484 h 10000"/>
                  <a:gd name="connsiteX469" fmla="*/ 3584 w 10000"/>
                  <a:gd name="connsiteY469" fmla="*/ 8494 h 10000"/>
                  <a:gd name="connsiteX470" fmla="*/ 3593 w 10000"/>
                  <a:gd name="connsiteY470" fmla="*/ 8507 h 10000"/>
                  <a:gd name="connsiteX471" fmla="*/ 3618 w 10000"/>
                  <a:gd name="connsiteY471" fmla="*/ 8497 h 10000"/>
                  <a:gd name="connsiteX472" fmla="*/ 3643 w 10000"/>
                  <a:gd name="connsiteY472" fmla="*/ 8475 h 10000"/>
                  <a:gd name="connsiteX473" fmla="*/ 3657 w 10000"/>
                  <a:gd name="connsiteY473" fmla="*/ 8478 h 10000"/>
                  <a:gd name="connsiteX474" fmla="*/ 3670 w 10000"/>
                  <a:gd name="connsiteY474" fmla="*/ 8475 h 10000"/>
                  <a:gd name="connsiteX475" fmla="*/ 3673 w 10000"/>
                  <a:gd name="connsiteY475" fmla="*/ 8468 h 10000"/>
                  <a:gd name="connsiteX476" fmla="*/ 3681 w 10000"/>
                  <a:gd name="connsiteY476" fmla="*/ 8468 h 10000"/>
                  <a:gd name="connsiteX477" fmla="*/ 3698 w 10000"/>
                  <a:gd name="connsiteY477" fmla="*/ 8478 h 10000"/>
                  <a:gd name="connsiteX478" fmla="*/ 3720 w 10000"/>
                  <a:gd name="connsiteY478" fmla="*/ 8497 h 10000"/>
                  <a:gd name="connsiteX479" fmla="*/ 3715 w 10000"/>
                  <a:gd name="connsiteY479" fmla="*/ 8504 h 10000"/>
                  <a:gd name="connsiteX480" fmla="*/ 3729 w 10000"/>
                  <a:gd name="connsiteY480" fmla="*/ 8514 h 10000"/>
                  <a:gd name="connsiteX481" fmla="*/ 3729 w 10000"/>
                  <a:gd name="connsiteY481" fmla="*/ 8517 h 10000"/>
                  <a:gd name="connsiteX482" fmla="*/ 3740 w 10000"/>
                  <a:gd name="connsiteY482" fmla="*/ 8527 h 10000"/>
                  <a:gd name="connsiteX483" fmla="*/ 3759 w 10000"/>
                  <a:gd name="connsiteY483" fmla="*/ 8517 h 10000"/>
                  <a:gd name="connsiteX484" fmla="*/ 3762 w 10000"/>
                  <a:gd name="connsiteY484" fmla="*/ 8504 h 10000"/>
                  <a:gd name="connsiteX485" fmla="*/ 3770 w 10000"/>
                  <a:gd name="connsiteY485" fmla="*/ 8488 h 10000"/>
                  <a:gd name="connsiteX486" fmla="*/ 3778 w 10000"/>
                  <a:gd name="connsiteY486" fmla="*/ 8484 h 10000"/>
                  <a:gd name="connsiteX487" fmla="*/ 3792 w 10000"/>
                  <a:gd name="connsiteY487" fmla="*/ 8475 h 10000"/>
                  <a:gd name="connsiteX488" fmla="*/ 3803 w 10000"/>
                  <a:gd name="connsiteY488" fmla="*/ 8478 h 10000"/>
                  <a:gd name="connsiteX489" fmla="*/ 3809 w 10000"/>
                  <a:gd name="connsiteY489" fmla="*/ 8475 h 10000"/>
                  <a:gd name="connsiteX490" fmla="*/ 3825 w 10000"/>
                  <a:gd name="connsiteY490" fmla="*/ 8465 h 10000"/>
                  <a:gd name="connsiteX491" fmla="*/ 3834 w 10000"/>
                  <a:gd name="connsiteY491" fmla="*/ 8468 h 10000"/>
                  <a:gd name="connsiteX492" fmla="*/ 3842 w 10000"/>
                  <a:gd name="connsiteY492" fmla="*/ 8478 h 10000"/>
                  <a:gd name="connsiteX493" fmla="*/ 3850 w 10000"/>
                  <a:gd name="connsiteY493" fmla="*/ 8478 h 10000"/>
                  <a:gd name="connsiteX494" fmla="*/ 3859 w 10000"/>
                  <a:gd name="connsiteY494" fmla="*/ 8484 h 10000"/>
                  <a:gd name="connsiteX495" fmla="*/ 3873 w 10000"/>
                  <a:gd name="connsiteY495" fmla="*/ 8494 h 10000"/>
                  <a:gd name="connsiteX496" fmla="*/ 3875 w 10000"/>
                  <a:gd name="connsiteY496" fmla="*/ 8507 h 10000"/>
                  <a:gd name="connsiteX497" fmla="*/ 3881 w 10000"/>
                  <a:gd name="connsiteY497" fmla="*/ 8527 h 10000"/>
                  <a:gd name="connsiteX498" fmla="*/ 3875 w 10000"/>
                  <a:gd name="connsiteY498" fmla="*/ 8546 h 10000"/>
                  <a:gd name="connsiteX499" fmla="*/ 3892 w 10000"/>
                  <a:gd name="connsiteY499" fmla="*/ 8546 h 10000"/>
                  <a:gd name="connsiteX500" fmla="*/ 3900 w 10000"/>
                  <a:gd name="connsiteY500" fmla="*/ 8543 h 10000"/>
                  <a:gd name="connsiteX501" fmla="*/ 3906 w 10000"/>
                  <a:gd name="connsiteY501" fmla="*/ 8543 h 10000"/>
                  <a:gd name="connsiteX502" fmla="*/ 3922 w 10000"/>
                  <a:gd name="connsiteY502" fmla="*/ 8552 h 10000"/>
                  <a:gd name="connsiteX503" fmla="*/ 3939 w 10000"/>
                  <a:gd name="connsiteY503" fmla="*/ 8559 h 10000"/>
                  <a:gd name="connsiteX504" fmla="*/ 3953 w 10000"/>
                  <a:gd name="connsiteY504" fmla="*/ 8572 h 10000"/>
                  <a:gd name="connsiteX505" fmla="*/ 3956 w 10000"/>
                  <a:gd name="connsiteY505" fmla="*/ 8588 h 10000"/>
                  <a:gd name="connsiteX506" fmla="*/ 3956 w 10000"/>
                  <a:gd name="connsiteY506" fmla="*/ 8608 h 10000"/>
                  <a:gd name="connsiteX507" fmla="*/ 3972 w 10000"/>
                  <a:gd name="connsiteY507" fmla="*/ 8608 h 10000"/>
                  <a:gd name="connsiteX508" fmla="*/ 3986 w 10000"/>
                  <a:gd name="connsiteY508" fmla="*/ 8608 h 10000"/>
                  <a:gd name="connsiteX509" fmla="*/ 3997 w 10000"/>
                  <a:gd name="connsiteY509" fmla="*/ 8608 h 10000"/>
                  <a:gd name="connsiteX510" fmla="*/ 4006 w 10000"/>
                  <a:gd name="connsiteY510" fmla="*/ 8608 h 10000"/>
                  <a:gd name="connsiteX511" fmla="*/ 4006 w 10000"/>
                  <a:gd name="connsiteY511" fmla="*/ 8611 h 10000"/>
                  <a:gd name="connsiteX512" fmla="*/ 4011 w 10000"/>
                  <a:gd name="connsiteY512" fmla="*/ 8611 h 10000"/>
                  <a:gd name="connsiteX513" fmla="*/ 4022 w 10000"/>
                  <a:gd name="connsiteY513" fmla="*/ 8620 h 10000"/>
                  <a:gd name="connsiteX514" fmla="*/ 4042 w 10000"/>
                  <a:gd name="connsiteY514" fmla="*/ 8620 h 10000"/>
                  <a:gd name="connsiteX515" fmla="*/ 4050 w 10000"/>
                  <a:gd name="connsiteY515" fmla="*/ 8617 h 10000"/>
                  <a:gd name="connsiteX516" fmla="*/ 4069 w 10000"/>
                  <a:gd name="connsiteY516" fmla="*/ 8620 h 10000"/>
                  <a:gd name="connsiteX517" fmla="*/ 4086 w 10000"/>
                  <a:gd name="connsiteY517" fmla="*/ 8630 h 10000"/>
                  <a:gd name="connsiteX518" fmla="*/ 4108 w 10000"/>
                  <a:gd name="connsiteY518" fmla="*/ 8627 h 10000"/>
                  <a:gd name="connsiteX519" fmla="*/ 4125 w 10000"/>
                  <a:gd name="connsiteY519" fmla="*/ 8620 h 10000"/>
                  <a:gd name="connsiteX520" fmla="*/ 4133 w 10000"/>
                  <a:gd name="connsiteY520" fmla="*/ 8611 h 10000"/>
                  <a:gd name="connsiteX521" fmla="*/ 4139 w 10000"/>
                  <a:gd name="connsiteY521" fmla="*/ 8608 h 10000"/>
                  <a:gd name="connsiteX522" fmla="*/ 4147 w 10000"/>
                  <a:gd name="connsiteY522" fmla="*/ 8601 h 10000"/>
                  <a:gd name="connsiteX523" fmla="*/ 4155 w 10000"/>
                  <a:gd name="connsiteY523" fmla="*/ 8591 h 10000"/>
                  <a:gd name="connsiteX524" fmla="*/ 4166 w 10000"/>
                  <a:gd name="connsiteY524" fmla="*/ 8582 h 10000"/>
                  <a:gd name="connsiteX525" fmla="*/ 4183 w 10000"/>
                  <a:gd name="connsiteY525" fmla="*/ 8569 h 10000"/>
                  <a:gd name="connsiteX526" fmla="*/ 4191 w 10000"/>
                  <a:gd name="connsiteY526" fmla="*/ 8562 h 10000"/>
                  <a:gd name="connsiteX527" fmla="*/ 4208 w 10000"/>
                  <a:gd name="connsiteY527" fmla="*/ 8552 h 10000"/>
                  <a:gd name="connsiteX528" fmla="*/ 4230 w 10000"/>
                  <a:gd name="connsiteY528" fmla="*/ 8552 h 10000"/>
                  <a:gd name="connsiteX529" fmla="*/ 4238 w 10000"/>
                  <a:gd name="connsiteY529" fmla="*/ 8559 h 10000"/>
                  <a:gd name="connsiteX530" fmla="*/ 4247 w 10000"/>
                  <a:gd name="connsiteY530" fmla="*/ 8572 h 10000"/>
                  <a:gd name="connsiteX531" fmla="*/ 4252 w 10000"/>
                  <a:gd name="connsiteY531" fmla="*/ 8578 h 10000"/>
                  <a:gd name="connsiteX532" fmla="*/ 4263 w 10000"/>
                  <a:gd name="connsiteY532" fmla="*/ 8582 h 10000"/>
                  <a:gd name="connsiteX533" fmla="*/ 4277 w 10000"/>
                  <a:gd name="connsiteY533" fmla="*/ 8572 h 10000"/>
                  <a:gd name="connsiteX534" fmla="*/ 4294 w 10000"/>
                  <a:gd name="connsiteY534" fmla="*/ 8559 h 10000"/>
                  <a:gd name="connsiteX535" fmla="*/ 4302 w 10000"/>
                  <a:gd name="connsiteY535" fmla="*/ 8546 h 10000"/>
                  <a:gd name="connsiteX536" fmla="*/ 4310 w 10000"/>
                  <a:gd name="connsiteY536" fmla="*/ 8543 h 10000"/>
                  <a:gd name="connsiteX537" fmla="*/ 4313 w 10000"/>
                  <a:gd name="connsiteY537" fmla="*/ 8543 h 10000"/>
                  <a:gd name="connsiteX538" fmla="*/ 4332 w 10000"/>
                  <a:gd name="connsiteY538" fmla="*/ 8546 h 10000"/>
                  <a:gd name="connsiteX539" fmla="*/ 4335 w 10000"/>
                  <a:gd name="connsiteY539" fmla="*/ 8559 h 10000"/>
                  <a:gd name="connsiteX540" fmla="*/ 4349 w 10000"/>
                  <a:gd name="connsiteY540" fmla="*/ 8588 h 10000"/>
                  <a:gd name="connsiteX541" fmla="*/ 4360 w 10000"/>
                  <a:gd name="connsiteY541" fmla="*/ 8591 h 10000"/>
                  <a:gd name="connsiteX542" fmla="*/ 4366 w 10000"/>
                  <a:gd name="connsiteY542" fmla="*/ 8591 h 10000"/>
                  <a:gd name="connsiteX543" fmla="*/ 4382 w 10000"/>
                  <a:gd name="connsiteY543" fmla="*/ 8598 h 10000"/>
                  <a:gd name="connsiteX544" fmla="*/ 4385 w 10000"/>
                  <a:gd name="connsiteY544" fmla="*/ 8598 h 10000"/>
                  <a:gd name="connsiteX545" fmla="*/ 4402 w 10000"/>
                  <a:gd name="connsiteY545" fmla="*/ 8598 h 10000"/>
                  <a:gd name="connsiteX546" fmla="*/ 4421 w 10000"/>
                  <a:gd name="connsiteY546" fmla="*/ 8591 h 10000"/>
                  <a:gd name="connsiteX547" fmla="*/ 4440 w 10000"/>
                  <a:gd name="connsiteY547" fmla="*/ 8591 h 10000"/>
                  <a:gd name="connsiteX548" fmla="*/ 4449 w 10000"/>
                  <a:gd name="connsiteY548" fmla="*/ 8598 h 10000"/>
                  <a:gd name="connsiteX549" fmla="*/ 4454 w 10000"/>
                  <a:gd name="connsiteY549" fmla="*/ 8617 h 10000"/>
                  <a:gd name="connsiteX550" fmla="*/ 4463 w 10000"/>
                  <a:gd name="connsiteY550" fmla="*/ 8608 h 10000"/>
                  <a:gd name="connsiteX551" fmla="*/ 4474 w 10000"/>
                  <a:gd name="connsiteY551" fmla="*/ 8608 h 10000"/>
                  <a:gd name="connsiteX552" fmla="*/ 4490 w 10000"/>
                  <a:gd name="connsiteY552" fmla="*/ 8617 h 10000"/>
                  <a:gd name="connsiteX553" fmla="*/ 4504 w 10000"/>
                  <a:gd name="connsiteY553" fmla="*/ 8617 h 10000"/>
                  <a:gd name="connsiteX554" fmla="*/ 4518 w 10000"/>
                  <a:gd name="connsiteY554" fmla="*/ 8617 h 10000"/>
                  <a:gd name="connsiteX555" fmla="*/ 4535 w 10000"/>
                  <a:gd name="connsiteY555" fmla="*/ 8611 h 10000"/>
                  <a:gd name="connsiteX556" fmla="*/ 4546 w 10000"/>
                  <a:gd name="connsiteY556" fmla="*/ 8611 h 10000"/>
                  <a:gd name="connsiteX557" fmla="*/ 4562 w 10000"/>
                  <a:gd name="connsiteY557" fmla="*/ 8611 h 10000"/>
                  <a:gd name="connsiteX558" fmla="*/ 4571 w 10000"/>
                  <a:gd name="connsiteY558" fmla="*/ 8611 h 10000"/>
                  <a:gd name="connsiteX559" fmla="*/ 4579 w 10000"/>
                  <a:gd name="connsiteY559" fmla="*/ 8608 h 10000"/>
                  <a:gd name="connsiteX560" fmla="*/ 4584 w 10000"/>
                  <a:gd name="connsiteY560" fmla="*/ 8608 h 10000"/>
                  <a:gd name="connsiteX561" fmla="*/ 4601 w 10000"/>
                  <a:gd name="connsiteY561" fmla="*/ 8617 h 10000"/>
                  <a:gd name="connsiteX562" fmla="*/ 4609 w 10000"/>
                  <a:gd name="connsiteY562" fmla="*/ 8627 h 10000"/>
                  <a:gd name="connsiteX563" fmla="*/ 4618 w 10000"/>
                  <a:gd name="connsiteY563" fmla="*/ 8637 h 10000"/>
                  <a:gd name="connsiteX564" fmla="*/ 4618 w 10000"/>
                  <a:gd name="connsiteY564" fmla="*/ 8646 h 10000"/>
                  <a:gd name="connsiteX565" fmla="*/ 4634 w 10000"/>
                  <a:gd name="connsiteY565" fmla="*/ 8656 h 10000"/>
                  <a:gd name="connsiteX566" fmla="*/ 4640 w 10000"/>
                  <a:gd name="connsiteY566" fmla="*/ 8659 h 10000"/>
                  <a:gd name="connsiteX567" fmla="*/ 4651 w 10000"/>
                  <a:gd name="connsiteY567" fmla="*/ 8666 h 10000"/>
                  <a:gd name="connsiteX568" fmla="*/ 4657 w 10000"/>
                  <a:gd name="connsiteY568" fmla="*/ 8659 h 10000"/>
                  <a:gd name="connsiteX569" fmla="*/ 4668 w 10000"/>
                  <a:gd name="connsiteY569" fmla="*/ 8650 h 10000"/>
                  <a:gd name="connsiteX570" fmla="*/ 4676 w 10000"/>
                  <a:gd name="connsiteY570" fmla="*/ 8650 h 10000"/>
                  <a:gd name="connsiteX571" fmla="*/ 4690 w 10000"/>
                  <a:gd name="connsiteY571" fmla="*/ 8650 h 10000"/>
                  <a:gd name="connsiteX572" fmla="*/ 4698 w 10000"/>
                  <a:gd name="connsiteY572" fmla="*/ 8650 h 10000"/>
                  <a:gd name="connsiteX573" fmla="*/ 4704 w 10000"/>
                  <a:gd name="connsiteY573" fmla="*/ 8650 h 10000"/>
                  <a:gd name="connsiteX574" fmla="*/ 4706 w 10000"/>
                  <a:gd name="connsiteY574" fmla="*/ 8659 h 10000"/>
                  <a:gd name="connsiteX575" fmla="*/ 4706 w 10000"/>
                  <a:gd name="connsiteY575" fmla="*/ 8666 h 10000"/>
                  <a:gd name="connsiteX576" fmla="*/ 4723 w 10000"/>
                  <a:gd name="connsiteY576" fmla="*/ 8682 h 10000"/>
                  <a:gd name="connsiteX577" fmla="*/ 4737 w 10000"/>
                  <a:gd name="connsiteY577" fmla="*/ 8682 h 10000"/>
                  <a:gd name="connsiteX578" fmla="*/ 4745 w 10000"/>
                  <a:gd name="connsiteY578" fmla="*/ 8676 h 10000"/>
                  <a:gd name="connsiteX579" fmla="*/ 4756 w 10000"/>
                  <a:gd name="connsiteY579" fmla="*/ 8666 h 10000"/>
                  <a:gd name="connsiteX580" fmla="*/ 4765 w 10000"/>
                  <a:gd name="connsiteY580" fmla="*/ 8666 h 10000"/>
                  <a:gd name="connsiteX581" fmla="*/ 4765 w 10000"/>
                  <a:gd name="connsiteY581" fmla="*/ 8682 h 10000"/>
                  <a:gd name="connsiteX582" fmla="*/ 4770 w 10000"/>
                  <a:gd name="connsiteY582" fmla="*/ 8701 h 10000"/>
                  <a:gd name="connsiteX583" fmla="*/ 4778 w 10000"/>
                  <a:gd name="connsiteY583" fmla="*/ 8705 h 10000"/>
                  <a:gd name="connsiteX584" fmla="*/ 4795 w 10000"/>
                  <a:gd name="connsiteY584" fmla="*/ 8714 h 10000"/>
                  <a:gd name="connsiteX585" fmla="*/ 4812 w 10000"/>
                  <a:gd name="connsiteY585" fmla="*/ 8714 h 10000"/>
                  <a:gd name="connsiteX586" fmla="*/ 4825 w 10000"/>
                  <a:gd name="connsiteY586" fmla="*/ 8705 h 10000"/>
                  <a:gd name="connsiteX587" fmla="*/ 4825 w 10000"/>
                  <a:gd name="connsiteY587" fmla="*/ 8701 h 10000"/>
                  <a:gd name="connsiteX588" fmla="*/ 4828 w 10000"/>
                  <a:gd name="connsiteY588" fmla="*/ 8701 h 10000"/>
                  <a:gd name="connsiteX589" fmla="*/ 4837 w 10000"/>
                  <a:gd name="connsiteY589" fmla="*/ 8692 h 10000"/>
                  <a:gd name="connsiteX590" fmla="*/ 4842 w 10000"/>
                  <a:gd name="connsiteY590" fmla="*/ 8685 h 10000"/>
                  <a:gd name="connsiteX591" fmla="*/ 4859 w 10000"/>
                  <a:gd name="connsiteY591" fmla="*/ 8692 h 10000"/>
                  <a:gd name="connsiteX592" fmla="*/ 4870 w 10000"/>
                  <a:gd name="connsiteY592" fmla="*/ 8701 h 10000"/>
                  <a:gd name="connsiteX593" fmla="*/ 4878 w 10000"/>
                  <a:gd name="connsiteY593" fmla="*/ 8714 h 10000"/>
                  <a:gd name="connsiteX594" fmla="*/ 4892 w 10000"/>
                  <a:gd name="connsiteY594" fmla="*/ 8724 h 10000"/>
                  <a:gd name="connsiteX595" fmla="*/ 4900 w 10000"/>
                  <a:gd name="connsiteY595" fmla="*/ 8724 h 10000"/>
                  <a:gd name="connsiteX596" fmla="*/ 4906 w 10000"/>
                  <a:gd name="connsiteY596" fmla="*/ 8705 h 10000"/>
                  <a:gd name="connsiteX597" fmla="*/ 4925 w 10000"/>
                  <a:gd name="connsiteY597" fmla="*/ 8724 h 10000"/>
                  <a:gd name="connsiteX598" fmla="*/ 4939 w 10000"/>
                  <a:gd name="connsiteY598" fmla="*/ 8701 h 10000"/>
                  <a:gd name="connsiteX599" fmla="*/ 4950 w 10000"/>
                  <a:gd name="connsiteY599" fmla="*/ 8695 h 10000"/>
                  <a:gd name="connsiteX600" fmla="*/ 4956 w 10000"/>
                  <a:gd name="connsiteY600" fmla="*/ 8692 h 10000"/>
                  <a:gd name="connsiteX601" fmla="*/ 4986 w 10000"/>
                  <a:gd name="connsiteY601" fmla="*/ 8705 h 10000"/>
                  <a:gd name="connsiteX602" fmla="*/ 5003 w 10000"/>
                  <a:gd name="connsiteY602" fmla="*/ 8701 h 10000"/>
                  <a:gd name="connsiteX603" fmla="*/ 5011 w 10000"/>
                  <a:gd name="connsiteY603" fmla="*/ 8692 h 10000"/>
                  <a:gd name="connsiteX604" fmla="*/ 5028 w 10000"/>
                  <a:gd name="connsiteY604" fmla="*/ 8682 h 10000"/>
                  <a:gd name="connsiteX605" fmla="*/ 5030 w 10000"/>
                  <a:gd name="connsiteY605" fmla="*/ 8659 h 10000"/>
                  <a:gd name="connsiteX606" fmla="*/ 5039 w 10000"/>
                  <a:gd name="connsiteY606" fmla="*/ 8656 h 10000"/>
                  <a:gd name="connsiteX607" fmla="*/ 5053 w 10000"/>
                  <a:gd name="connsiteY607" fmla="*/ 8669 h 10000"/>
                  <a:gd name="connsiteX608" fmla="*/ 5061 w 10000"/>
                  <a:gd name="connsiteY608" fmla="*/ 8669 h 10000"/>
                  <a:gd name="connsiteX609" fmla="*/ 5061 w 10000"/>
                  <a:gd name="connsiteY609" fmla="*/ 8676 h 10000"/>
                  <a:gd name="connsiteX610" fmla="*/ 5069 w 10000"/>
                  <a:gd name="connsiteY610" fmla="*/ 8669 h 10000"/>
                  <a:gd name="connsiteX611" fmla="*/ 5083 w 10000"/>
                  <a:gd name="connsiteY611" fmla="*/ 8669 h 10000"/>
                  <a:gd name="connsiteX612" fmla="*/ 5100 w 10000"/>
                  <a:gd name="connsiteY612" fmla="*/ 8669 h 10000"/>
                  <a:gd name="connsiteX613" fmla="*/ 5119 w 10000"/>
                  <a:gd name="connsiteY613" fmla="*/ 8682 h 10000"/>
                  <a:gd name="connsiteX614" fmla="*/ 5136 w 10000"/>
                  <a:gd name="connsiteY614" fmla="*/ 8692 h 10000"/>
                  <a:gd name="connsiteX615" fmla="*/ 5161 w 10000"/>
                  <a:gd name="connsiteY615" fmla="*/ 8701 h 10000"/>
                  <a:gd name="connsiteX616" fmla="*/ 5183 w 10000"/>
                  <a:gd name="connsiteY616" fmla="*/ 8701 h 10000"/>
                  <a:gd name="connsiteX617" fmla="*/ 5199 w 10000"/>
                  <a:gd name="connsiteY617" fmla="*/ 8701 h 10000"/>
                  <a:gd name="connsiteX618" fmla="*/ 5213 w 10000"/>
                  <a:gd name="connsiteY618" fmla="*/ 8705 h 10000"/>
                  <a:gd name="connsiteX619" fmla="*/ 5224 w 10000"/>
                  <a:gd name="connsiteY619" fmla="*/ 8701 h 10000"/>
                  <a:gd name="connsiteX620" fmla="*/ 5230 w 10000"/>
                  <a:gd name="connsiteY620" fmla="*/ 8701 h 10000"/>
                  <a:gd name="connsiteX621" fmla="*/ 5241 w 10000"/>
                  <a:gd name="connsiteY621" fmla="*/ 8676 h 10000"/>
                  <a:gd name="connsiteX622" fmla="*/ 5247 w 10000"/>
                  <a:gd name="connsiteY622" fmla="*/ 8666 h 10000"/>
                  <a:gd name="connsiteX623" fmla="*/ 5249 w 10000"/>
                  <a:gd name="connsiteY623" fmla="*/ 8646 h 10000"/>
                  <a:gd name="connsiteX624" fmla="*/ 5249 w 10000"/>
                  <a:gd name="connsiteY624" fmla="*/ 8650 h 10000"/>
                  <a:gd name="connsiteX625" fmla="*/ 5255 w 10000"/>
                  <a:gd name="connsiteY625" fmla="*/ 8646 h 10000"/>
                  <a:gd name="connsiteX626" fmla="*/ 5271 w 10000"/>
                  <a:gd name="connsiteY626" fmla="*/ 8650 h 10000"/>
                  <a:gd name="connsiteX627" fmla="*/ 5288 w 10000"/>
                  <a:gd name="connsiteY627" fmla="*/ 8666 h 10000"/>
                  <a:gd name="connsiteX628" fmla="*/ 5296 w 10000"/>
                  <a:gd name="connsiteY628" fmla="*/ 8666 h 10000"/>
                  <a:gd name="connsiteX629" fmla="*/ 5310 w 10000"/>
                  <a:gd name="connsiteY629" fmla="*/ 8656 h 10000"/>
                  <a:gd name="connsiteX630" fmla="*/ 5321 w 10000"/>
                  <a:gd name="connsiteY630" fmla="*/ 8650 h 10000"/>
                  <a:gd name="connsiteX631" fmla="*/ 5338 w 10000"/>
                  <a:gd name="connsiteY631" fmla="*/ 8650 h 10000"/>
                  <a:gd name="connsiteX632" fmla="*/ 5360 w 10000"/>
                  <a:gd name="connsiteY632" fmla="*/ 8640 h 10000"/>
                  <a:gd name="connsiteX633" fmla="*/ 5366 w 10000"/>
                  <a:gd name="connsiteY633" fmla="*/ 8637 h 10000"/>
                  <a:gd name="connsiteX634" fmla="*/ 5368 w 10000"/>
                  <a:gd name="connsiteY634" fmla="*/ 8637 h 10000"/>
                  <a:gd name="connsiteX635" fmla="*/ 5382 w 10000"/>
                  <a:gd name="connsiteY635" fmla="*/ 8630 h 10000"/>
                  <a:gd name="connsiteX636" fmla="*/ 5391 w 10000"/>
                  <a:gd name="connsiteY636" fmla="*/ 8630 h 10000"/>
                  <a:gd name="connsiteX637" fmla="*/ 5402 w 10000"/>
                  <a:gd name="connsiteY637" fmla="*/ 8637 h 10000"/>
                  <a:gd name="connsiteX638" fmla="*/ 5418 w 10000"/>
                  <a:gd name="connsiteY638" fmla="*/ 8656 h 10000"/>
                  <a:gd name="connsiteX639" fmla="*/ 5432 w 10000"/>
                  <a:gd name="connsiteY639" fmla="*/ 8666 h 10000"/>
                  <a:gd name="connsiteX640" fmla="*/ 5443 w 10000"/>
                  <a:gd name="connsiteY640" fmla="*/ 8682 h 10000"/>
                  <a:gd name="connsiteX641" fmla="*/ 5457 w 10000"/>
                  <a:gd name="connsiteY641" fmla="*/ 8692 h 10000"/>
                  <a:gd name="connsiteX642" fmla="*/ 5471 w 10000"/>
                  <a:gd name="connsiteY642" fmla="*/ 8705 h 10000"/>
                  <a:gd name="connsiteX643" fmla="*/ 5488 w 10000"/>
                  <a:gd name="connsiteY643" fmla="*/ 8711 h 10000"/>
                  <a:gd name="connsiteX644" fmla="*/ 5490 w 10000"/>
                  <a:gd name="connsiteY644" fmla="*/ 8721 h 10000"/>
                  <a:gd name="connsiteX645" fmla="*/ 5512 w 10000"/>
                  <a:gd name="connsiteY645" fmla="*/ 8724 h 10000"/>
                  <a:gd name="connsiteX646" fmla="*/ 5521 w 10000"/>
                  <a:gd name="connsiteY646" fmla="*/ 8714 h 10000"/>
                  <a:gd name="connsiteX647" fmla="*/ 5524 w 10000"/>
                  <a:gd name="connsiteY647" fmla="*/ 8714 h 10000"/>
                  <a:gd name="connsiteX648" fmla="*/ 5532 w 10000"/>
                  <a:gd name="connsiteY648" fmla="*/ 8721 h 10000"/>
                  <a:gd name="connsiteX649" fmla="*/ 5540 w 10000"/>
                  <a:gd name="connsiteY649" fmla="*/ 8724 h 10000"/>
                  <a:gd name="connsiteX650" fmla="*/ 5562 w 10000"/>
                  <a:gd name="connsiteY650" fmla="*/ 8750 h 10000"/>
                  <a:gd name="connsiteX651" fmla="*/ 5562 w 10000"/>
                  <a:gd name="connsiteY651" fmla="*/ 8760 h 10000"/>
                  <a:gd name="connsiteX652" fmla="*/ 5571 w 10000"/>
                  <a:gd name="connsiteY652" fmla="*/ 8782 h 10000"/>
                  <a:gd name="connsiteX653" fmla="*/ 5579 w 10000"/>
                  <a:gd name="connsiteY653" fmla="*/ 8789 h 10000"/>
                  <a:gd name="connsiteX654" fmla="*/ 5593 w 10000"/>
                  <a:gd name="connsiteY654" fmla="*/ 8789 h 10000"/>
                  <a:gd name="connsiteX655" fmla="*/ 5596 w 10000"/>
                  <a:gd name="connsiteY655" fmla="*/ 8789 h 10000"/>
                  <a:gd name="connsiteX656" fmla="*/ 5626 w 10000"/>
                  <a:gd name="connsiteY656" fmla="*/ 8782 h 10000"/>
                  <a:gd name="connsiteX657" fmla="*/ 5629 w 10000"/>
                  <a:gd name="connsiteY657" fmla="*/ 8782 h 10000"/>
                  <a:gd name="connsiteX658" fmla="*/ 5637 w 10000"/>
                  <a:gd name="connsiteY658" fmla="*/ 8779 h 10000"/>
                  <a:gd name="connsiteX659" fmla="*/ 5648 w 10000"/>
                  <a:gd name="connsiteY659" fmla="*/ 8789 h 10000"/>
                  <a:gd name="connsiteX660" fmla="*/ 5665 w 10000"/>
                  <a:gd name="connsiteY660" fmla="*/ 8795 h 10000"/>
                  <a:gd name="connsiteX661" fmla="*/ 5676 w 10000"/>
                  <a:gd name="connsiteY661" fmla="*/ 8789 h 10000"/>
                  <a:gd name="connsiteX662" fmla="*/ 5684 w 10000"/>
                  <a:gd name="connsiteY662" fmla="*/ 8782 h 10000"/>
                  <a:gd name="connsiteX663" fmla="*/ 5693 w 10000"/>
                  <a:gd name="connsiteY663" fmla="*/ 8789 h 10000"/>
                  <a:gd name="connsiteX664" fmla="*/ 5715 w 10000"/>
                  <a:gd name="connsiteY664" fmla="*/ 8808 h 10000"/>
                  <a:gd name="connsiteX665" fmla="*/ 5731 w 10000"/>
                  <a:gd name="connsiteY665" fmla="*/ 8808 h 10000"/>
                  <a:gd name="connsiteX666" fmla="*/ 5740 w 10000"/>
                  <a:gd name="connsiteY666" fmla="*/ 8808 h 10000"/>
                  <a:gd name="connsiteX667" fmla="*/ 5765 w 10000"/>
                  <a:gd name="connsiteY667" fmla="*/ 8818 h 10000"/>
                  <a:gd name="connsiteX668" fmla="*/ 5781 w 10000"/>
                  <a:gd name="connsiteY668" fmla="*/ 8824 h 10000"/>
                  <a:gd name="connsiteX669" fmla="*/ 5798 w 10000"/>
                  <a:gd name="connsiteY669" fmla="*/ 8834 h 10000"/>
                  <a:gd name="connsiteX670" fmla="*/ 5814 w 10000"/>
                  <a:gd name="connsiteY670" fmla="*/ 8837 h 10000"/>
                  <a:gd name="connsiteX671" fmla="*/ 5831 w 10000"/>
                  <a:gd name="connsiteY671" fmla="*/ 8844 h 10000"/>
                  <a:gd name="connsiteX672" fmla="*/ 5842 w 10000"/>
                  <a:gd name="connsiteY672" fmla="*/ 8847 h 10000"/>
                  <a:gd name="connsiteX673" fmla="*/ 5859 w 10000"/>
                  <a:gd name="connsiteY673" fmla="*/ 8857 h 10000"/>
                  <a:gd name="connsiteX674" fmla="*/ 5870 w 10000"/>
                  <a:gd name="connsiteY674" fmla="*/ 8867 h 10000"/>
                  <a:gd name="connsiteX675" fmla="*/ 5878 w 10000"/>
                  <a:gd name="connsiteY675" fmla="*/ 8873 h 10000"/>
                  <a:gd name="connsiteX676" fmla="*/ 5895 w 10000"/>
                  <a:gd name="connsiteY676" fmla="*/ 8873 h 10000"/>
                  <a:gd name="connsiteX677" fmla="*/ 5911 w 10000"/>
                  <a:gd name="connsiteY677" fmla="*/ 8873 h 10000"/>
                  <a:gd name="connsiteX678" fmla="*/ 5931 w 10000"/>
                  <a:gd name="connsiteY678" fmla="*/ 8873 h 10000"/>
                  <a:gd name="connsiteX679" fmla="*/ 5950 w 10000"/>
                  <a:gd name="connsiteY679" fmla="*/ 8867 h 10000"/>
                  <a:gd name="connsiteX680" fmla="*/ 5967 w 10000"/>
                  <a:gd name="connsiteY680" fmla="*/ 8867 h 10000"/>
                  <a:gd name="connsiteX681" fmla="*/ 5975 w 10000"/>
                  <a:gd name="connsiteY681" fmla="*/ 8873 h 10000"/>
                  <a:gd name="connsiteX682" fmla="*/ 6000 w 10000"/>
                  <a:gd name="connsiteY682" fmla="*/ 8883 h 10000"/>
                  <a:gd name="connsiteX683" fmla="*/ 5997 w 10000"/>
                  <a:gd name="connsiteY683" fmla="*/ 8886 h 10000"/>
                  <a:gd name="connsiteX684" fmla="*/ 5997 w 10000"/>
                  <a:gd name="connsiteY684" fmla="*/ 8896 h 10000"/>
                  <a:gd name="connsiteX685" fmla="*/ 6014 w 10000"/>
                  <a:gd name="connsiteY685" fmla="*/ 8892 h 10000"/>
                  <a:gd name="connsiteX686" fmla="*/ 6028 w 10000"/>
                  <a:gd name="connsiteY686" fmla="*/ 8892 h 10000"/>
                  <a:gd name="connsiteX687" fmla="*/ 6053 w 10000"/>
                  <a:gd name="connsiteY687" fmla="*/ 8886 h 10000"/>
                  <a:gd name="connsiteX688" fmla="*/ 6072 w 10000"/>
                  <a:gd name="connsiteY688" fmla="*/ 8876 h 10000"/>
                  <a:gd name="connsiteX689" fmla="*/ 6089 w 10000"/>
                  <a:gd name="connsiteY689" fmla="*/ 8867 h 10000"/>
                  <a:gd name="connsiteX690" fmla="*/ 6111 w 10000"/>
                  <a:gd name="connsiteY690" fmla="*/ 8857 h 10000"/>
                  <a:gd name="connsiteX691" fmla="*/ 6127 w 10000"/>
                  <a:gd name="connsiteY691" fmla="*/ 8847 h 10000"/>
                  <a:gd name="connsiteX692" fmla="*/ 6152 w 10000"/>
                  <a:gd name="connsiteY692" fmla="*/ 8834 h 10000"/>
                  <a:gd name="connsiteX693" fmla="*/ 6183 w 10000"/>
                  <a:gd name="connsiteY693" fmla="*/ 8828 h 10000"/>
                  <a:gd name="connsiteX694" fmla="*/ 6175 w 10000"/>
                  <a:gd name="connsiteY694" fmla="*/ 8844 h 10000"/>
                  <a:gd name="connsiteX695" fmla="*/ 6169 w 10000"/>
                  <a:gd name="connsiteY695" fmla="*/ 8863 h 10000"/>
                  <a:gd name="connsiteX696" fmla="*/ 6158 w 10000"/>
                  <a:gd name="connsiteY696" fmla="*/ 8886 h 10000"/>
                  <a:gd name="connsiteX697" fmla="*/ 6152 w 10000"/>
                  <a:gd name="connsiteY697" fmla="*/ 8896 h 10000"/>
                  <a:gd name="connsiteX698" fmla="*/ 6150 w 10000"/>
                  <a:gd name="connsiteY698" fmla="*/ 8909 h 10000"/>
                  <a:gd name="connsiteX699" fmla="*/ 6152 w 10000"/>
                  <a:gd name="connsiteY699" fmla="*/ 8938 h 10000"/>
                  <a:gd name="connsiteX700" fmla="*/ 6158 w 10000"/>
                  <a:gd name="connsiteY700" fmla="*/ 8957 h 10000"/>
                  <a:gd name="connsiteX701" fmla="*/ 6161 w 10000"/>
                  <a:gd name="connsiteY701" fmla="*/ 8980 h 10000"/>
                  <a:gd name="connsiteX702" fmla="*/ 6166 w 10000"/>
                  <a:gd name="connsiteY702" fmla="*/ 8999 h 10000"/>
                  <a:gd name="connsiteX703" fmla="*/ 6175 w 10000"/>
                  <a:gd name="connsiteY703" fmla="*/ 9032 h 10000"/>
                  <a:gd name="connsiteX704" fmla="*/ 6183 w 10000"/>
                  <a:gd name="connsiteY704" fmla="*/ 9051 h 10000"/>
                  <a:gd name="connsiteX705" fmla="*/ 6191 w 10000"/>
                  <a:gd name="connsiteY705" fmla="*/ 9064 h 10000"/>
                  <a:gd name="connsiteX706" fmla="*/ 6194 w 10000"/>
                  <a:gd name="connsiteY706" fmla="*/ 9084 h 10000"/>
                  <a:gd name="connsiteX707" fmla="*/ 6208 w 10000"/>
                  <a:gd name="connsiteY707" fmla="*/ 9103 h 10000"/>
                  <a:gd name="connsiteX708" fmla="*/ 6208 w 10000"/>
                  <a:gd name="connsiteY708" fmla="*/ 9113 h 10000"/>
                  <a:gd name="connsiteX709" fmla="*/ 6216 w 10000"/>
                  <a:gd name="connsiteY709" fmla="*/ 9129 h 10000"/>
                  <a:gd name="connsiteX710" fmla="*/ 6230 w 10000"/>
                  <a:gd name="connsiteY710" fmla="*/ 9148 h 10000"/>
                  <a:gd name="connsiteX711" fmla="*/ 6241 w 10000"/>
                  <a:gd name="connsiteY711" fmla="*/ 9165 h 10000"/>
                  <a:gd name="connsiteX712" fmla="*/ 6249 w 10000"/>
                  <a:gd name="connsiteY712" fmla="*/ 9168 h 10000"/>
                  <a:gd name="connsiteX713" fmla="*/ 6266 w 10000"/>
                  <a:gd name="connsiteY713" fmla="*/ 9184 h 10000"/>
                  <a:gd name="connsiteX714" fmla="*/ 6280 w 10000"/>
                  <a:gd name="connsiteY714" fmla="*/ 9184 h 10000"/>
                  <a:gd name="connsiteX715" fmla="*/ 6288 w 10000"/>
                  <a:gd name="connsiteY715" fmla="*/ 9177 h 10000"/>
                  <a:gd name="connsiteX716" fmla="*/ 6299 w 10000"/>
                  <a:gd name="connsiteY716" fmla="*/ 9187 h 10000"/>
                  <a:gd name="connsiteX717" fmla="*/ 6305 w 10000"/>
                  <a:gd name="connsiteY717" fmla="*/ 9197 h 10000"/>
                  <a:gd name="connsiteX718" fmla="*/ 6310 w 10000"/>
                  <a:gd name="connsiteY718" fmla="*/ 9197 h 10000"/>
                  <a:gd name="connsiteX719" fmla="*/ 6321 w 10000"/>
                  <a:gd name="connsiteY719" fmla="*/ 9213 h 10000"/>
                  <a:gd name="connsiteX720" fmla="*/ 6335 w 10000"/>
                  <a:gd name="connsiteY720" fmla="*/ 9223 h 10000"/>
                  <a:gd name="connsiteX721" fmla="*/ 6338 w 10000"/>
                  <a:gd name="connsiteY721" fmla="*/ 9223 h 10000"/>
                  <a:gd name="connsiteX722" fmla="*/ 6355 w 10000"/>
                  <a:gd name="connsiteY722" fmla="*/ 9226 h 10000"/>
                  <a:gd name="connsiteX723" fmla="*/ 6363 w 10000"/>
                  <a:gd name="connsiteY723" fmla="*/ 9236 h 10000"/>
                  <a:gd name="connsiteX724" fmla="*/ 6380 w 10000"/>
                  <a:gd name="connsiteY724" fmla="*/ 9258 h 10000"/>
                  <a:gd name="connsiteX725" fmla="*/ 6393 w 10000"/>
                  <a:gd name="connsiteY725" fmla="*/ 9278 h 10000"/>
                  <a:gd name="connsiteX726" fmla="*/ 6396 w 10000"/>
                  <a:gd name="connsiteY726" fmla="*/ 9288 h 10000"/>
                  <a:gd name="connsiteX727" fmla="*/ 6407 w 10000"/>
                  <a:gd name="connsiteY727" fmla="*/ 9297 h 10000"/>
                  <a:gd name="connsiteX728" fmla="*/ 6410 w 10000"/>
                  <a:gd name="connsiteY728" fmla="*/ 9307 h 10000"/>
                  <a:gd name="connsiteX729" fmla="*/ 6416 w 10000"/>
                  <a:gd name="connsiteY729" fmla="*/ 9317 h 10000"/>
                  <a:gd name="connsiteX730" fmla="*/ 6424 w 10000"/>
                  <a:gd name="connsiteY730" fmla="*/ 9326 h 10000"/>
                  <a:gd name="connsiteX731" fmla="*/ 6435 w 10000"/>
                  <a:gd name="connsiteY731" fmla="*/ 9336 h 10000"/>
                  <a:gd name="connsiteX732" fmla="*/ 6443 w 10000"/>
                  <a:gd name="connsiteY732" fmla="*/ 9346 h 10000"/>
                  <a:gd name="connsiteX733" fmla="*/ 6449 w 10000"/>
                  <a:gd name="connsiteY733" fmla="*/ 9362 h 10000"/>
                  <a:gd name="connsiteX734" fmla="*/ 6452 w 10000"/>
                  <a:gd name="connsiteY734" fmla="*/ 9372 h 10000"/>
                  <a:gd name="connsiteX735" fmla="*/ 6449 w 10000"/>
                  <a:gd name="connsiteY735" fmla="*/ 9381 h 10000"/>
                  <a:gd name="connsiteX736" fmla="*/ 6465 w 10000"/>
                  <a:gd name="connsiteY736" fmla="*/ 9394 h 10000"/>
                  <a:gd name="connsiteX737" fmla="*/ 6468 w 10000"/>
                  <a:gd name="connsiteY737" fmla="*/ 9420 h 10000"/>
                  <a:gd name="connsiteX738" fmla="*/ 6493 w 10000"/>
                  <a:gd name="connsiteY738" fmla="*/ 9430 h 10000"/>
                  <a:gd name="connsiteX739" fmla="*/ 6507 w 10000"/>
                  <a:gd name="connsiteY739" fmla="*/ 9440 h 10000"/>
                  <a:gd name="connsiteX740" fmla="*/ 6524 w 10000"/>
                  <a:gd name="connsiteY740" fmla="*/ 9459 h 10000"/>
                  <a:gd name="connsiteX741" fmla="*/ 6532 w 10000"/>
                  <a:gd name="connsiteY741" fmla="*/ 9485 h 10000"/>
                  <a:gd name="connsiteX742" fmla="*/ 6537 w 10000"/>
                  <a:gd name="connsiteY742" fmla="*/ 9498 h 10000"/>
                  <a:gd name="connsiteX743" fmla="*/ 6571 w 10000"/>
                  <a:gd name="connsiteY743" fmla="*/ 9508 h 10000"/>
                  <a:gd name="connsiteX744" fmla="*/ 6596 w 10000"/>
                  <a:gd name="connsiteY744" fmla="*/ 9508 h 10000"/>
                  <a:gd name="connsiteX745" fmla="*/ 6637 w 10000"/>
                  <a:gd name="connsiteY745" fmla="*/ 9517 h 10000"/>
                  <a:gd name="connsiteX746" fmla="*/ 6662 w 10000"/>
                  <a:gd name="connsiteY746" fmla="*/ 9524 h 10000"/>
                  <a:gd name="connsiteX747" fmla="*/ 6679 w 10000"/>
                  <a:gd name="connsiteY747" fmla="*/ 9517 h 10000"/>
                  <a:gd name="connsiteX748" fmla="*/ 6679 w 10000"/>
                  <a:gd name="connsiteY748" fmla="*/ 9505 h 10000"/>
                  <a:gd name="connsiteX749" fmla="*/ 6690 w 10000"/>
                  <a:gd name="connsiteY749" fmla="*/ 9485 h 10000"/>
                  <a:gd name="connsiteX750" fmla="*/ 6693 w 10000"/>
                  <a:gd name="connsiteY750" fmla="*/ 9479 h 10000"/>
                  <a:gd name="connsiteX751" fmla="*/ 6706 w 10000"/>
                  <a:gd name="connsiteY751" fmla="*/ 9469 h 10000"/>
                  <a:gd name="connsiteX752" fmla="*/ 6709 w 10000"/>
                  <a:gd name="connsiteY752" fmla="*/ 9462 h 10000"/>
                  <a:gd name="connsiteX753" fmla="*/ 6717 w 10000"/>
                  <a:gd name="connsiteY753" fmla="*/ 9459 h 10000"/>
                  <a:gd name="connsiteX754" fmla="*/ 6726 w 10000"/>
                  <a:gd name="connsiteY754" fmla="*/ 9459 h 10000"/>
                  <a:gd name="connsiteX755" fmla="*/ 6742 w 10000"/>
                  <a:gd name="connsiteY755" fmla="*/ 9462 h 10000"/>
                  <a:gd name="connsiteX756" fmla="*/ 6759 w 10000"/>
                  <a:gd name="connsiteY756" fmla="*/ 9479 h 10000"/>
                  <a:gd name="connsiteX757" fmla="*/ 6781 w 10000"/>
                  <a:gd name="connsiteY757" fmla="*/ 9485 h 10000"/>
                  <a:gd name="connsiteX758" fmla="*/ 6795 w 10000"/>
                  <a:gd name="connsiteY758" fmla="*/ 9485 h 10000"/>
                  <a:gd name="connsiteX759" fmla="*/ 6803 w 10000"/>
                  <a:gd name="connsiteY759" fmla="*/ 9498 h 10000"/>
                  <a:gd name="connsiteX760" fmla="*/ 6806 w 10000"/>
                  <a:gd name="connsiteY760" fmla="*/ 9508 h 10000"/>
                  <a:gd name="connsiteX761" fmla="*/ 6823 w 10000"/>
                  <a:gd name="connsiteY761" fmla="*/ 9514 h 10000"/>
                  <a:gd name="connsiteX762" fmla="*/ 6831 w 10000"/>
                  <a:gd name="connsiteY762" fmla="*/ 9514 h 10000"/>
                  <a:gd name="connsiteX763" fmla="*/ 6848 w 10000"/>
                  <a:gd name="connsiteY763" fmla="*/ 9514 h 10000"/>
                  <a:gd name="connsiteX764" fmla="*/ 6856 w 10000"/>
                  <a:gd name="connsiteY764" fmla="*/ 9517 h 10000"/>
                  <a:gd name="connsiteX765" fmla="*/ 6878 w 10000"/>
                  <a:gd name="connsiteY765" fmla="*/ 9524 h 10000"/>
                  <a:gd name="connsiteX766" fmla="*/ 6895 w 10000"/>
                  <a:gd name="connsiteY766" fmla="*/ 9524 h 10000"/>
                  <a:gd name="connsiteX767" fmla="*/ 6917 w 10000"/>
                  <a:gd name="connsiteY767" fmla="*/ 9527 h 10000"/>
                  <a:gd name="connsiteX768" fmla="*/ 6934 w 10000"/>
                  <a:gd name="connsiteY768" fmla="*/ 9534 h 10000"/>
                  <a:gd name="connsiteX769" fmla="*/ 6961 w 10000"/>
                  <a:gd name="connsiteY769" fmla="*/ 9543 h 10000"/>
                  <a:gd name="connsiteX770" fmla="*/ 6989 w 10000"/>
                  <a:gd name="connsiteY770" fmla="*/ 9547 h 10000"/>
                  <a:gd name="connsiteX771" fmla="*/ 7014 w 10000"/>
                  <a:gd name="connsiteY771" fmla="*/ 9543 h 10000"/>
                  <a:gd name="connsiteX772" fmla="*/ 7033 w 10000"/>
                  <a:gd name="connsiteY772" fmla="*/ 9543 h 10000"/>
                  <a:gd name="connsiteX773" fmla="*/ 7042 w 10000"/>
                  <a:gd name="connsiteY773" fmla="*/ 9547 h 10000"/>
                  <a:gd name="connsiteX774" fmla="*/ 7069 w 10000"/>
                  <a:gd name="connsiteY774" fmla="*/ 9647 h 10000"/>
                  <a:gd name="connsiteX775" fmla="*/ 7122 w 10000"/>
                  <a:gd name="connsiteY775" fmla="*/ 9734 h 10000"/>
                  <a:gd name="connsiteX776" fmla="*/ 7147 w 10000"/>
                  <a:gd name="connsiteY776" fmla="*/ 9744 h 10000"/>
                  <a:gd name="connsiteX777" fmla="*/ 7169 w 10000"/>
                  <a:gd name="connsiteY777" fmla="*/ 9741 h 10000"/>
                  <a:gd name="connsiteX778" fmla="*/ 7177 w 10000"/>
                  <a:gd name="connsiteY778" fmla="*/ 9744 h 10000"/>
                  <a:gd name="connsiteX779" fmla="*/ 7186 w 10000"/>
                  <a:gd name="connsiteY779" fmla="*/ 9754 h 10000"/>
                  <a:gd name="connsiteX780" fmla="*/ 7191 w 10000"/>
                  <a:gd name="connsiteY780" fmla="*/ 9773 h 10000"/>
                  <a:gd name="connsiteX781" fmla="*/ 7208 w 10000"/>
                  <a:gd name="connsiteY781" fmla="*/ 9783 h 10000"/>
                  <a:gd name="connsiteX782" fmla="*/ 7219 w 10000"/>
                  <a:gd name="connsiteY782" fmla="*/ 9793 h 10000"/>
                  <a:gd name="connsiteX783" fmla="*/ 7235 w 10000"/>
                  <a:gd name="connsiteY783" fmla="*/ 9802 h 10000"/>
                  <a:gd name="connsiteX784" fmla="*/ 7249 w 10000"/>
                  <a:gd name="connsiteY784" fmla="*/ 9819 h 10000"/>
                  <a:gd name="connsiteX785" fmla="*/ 7255 w 10000"/>
                  <a:gd name="connsiteY785" fmla="*/ 9835 h 10000"/>
                  <a:gd name="connsiteX786" fmla="*/ 7255 w 10000"/>
                  <a:gd name="connsiteY786" fmla="*/ 9848 h 10000"/>
                  <a:gd name="connsiteX787" fmla="*/ 7249 w 10000"/>
                  <a:gd name="connsiteY787" fmla="*/ 9848 h 10000"/>
                  <a:gd name="connsiteX788" fmla="*/ 7244 w 10000"/>
                  <a:gd name="connsiteY788" fmla="*/ 9858 h 10000"/>
                  <a:gd name="connsiteX789" fmla="*/ 7235 w 10000"/>
                  <a:gd name="connsiteY789" fmla="*/ 9883 h 10000"/>
                  <a:gd name="connsiteX790" fmla="*/ 7244 w 10000"/>
                  <a:gd name="connsiteY790" fmla="*/ 9903 h 10000"/>
                  <a:gd name="connsiteX791" fmla="*/ 7258 w 10000"/>
                  <a:gd name="connsiteY791" fmla="*/ 9926 h 10000"/>
                  <a:gd name="connsiteX792" fmla="*/ 7263 w 10000"/>
                  <a:gd name="connsiteY792" fmla="*/ 9948 h 10000"/>
                  <a:gd name="connsiteX793" fmla="*/ 7274 w 10000"/>
                  <a:gd name="connsiteY793" fmla="*/ 9968 h 10000"/>
                  <a:gd name="connsiteX794" fmla="*/ 7283 w 10000"/>
                  <a:gd name="connsiteY794" fmla="*/ 9987 h 10000"/>
                  <a:gd name="connsiteX795" fmla="*/ 7291 w 10000"/>
                  <a:gd name="connsiteY795" fmla="*/ 10000 h 10000"/>
                  <a:gd name="connsiteX796" fmla="*/ 7305 w 10000"/>
                  <a:gd name="connsiteY796" fmla="*/ 9997 h 10000"/>
                  <a:gd name="connsiteX797" fmla="*/ 7313 w 10000"/>
                  <a:gd name="connsiteY797" fmla="*/ 9977 h 10000"/>
                  <a:gd name="connsiteX798" fmla="*/ 7324 w 10000"/>
                  <a:gd name="connsiteY798" fmla="*/ 9968 h 10000"/>
                  <a:gd name="connsiteX799" fmla="*/ 7341 w 10000"/>
                  <a:gd name="connsiteY799" fmla="*/ 9971 h 10000"/>
                  <a:gd name="connsiteX800" fmla="*/ 7368 w 10000"/>
                  <a:gd name="connsiteY800" fmla="*/ 9987 h 10000"/>
                  <a:gd name="connsiteX801" fmla="*/ 7380 w 10000"/>
                  <a:gd name="connsiteY801" fmla="*/ 9990 h 10000"/>
                  <a:gd name="connsiteX802" fmla="*/ 7393 w 10000"/>
                  <a:gd name="connsiteY802" fmla="*/ 9981 h 10000"/>
                  <a:gd name="connsiteX803" fmla="*/ 7404 w 10000"/>
                  <a:gd name="connsiteY803" fmla="*/ 9968 h 10000"/>
                  <a:gd name="connsiteX804" fmla="*/ 7418 w 10000"/>
                  <a:gd name="connsiteY804" fmla="*/ 9948 h 10000"/>
                  <a:gd name="connsiteX805" fmla="*/ 7427 w 10000"/>
                  <a:gd name="connsiteY805" fmla="*/ 9922 h 10000"/>
                  <a:gd name="connsiteX806" fmla="*/ 7427 w 10000"/>
                  <a:gd name="connsiteY806" fmla="*/ 9906 h 10000"/>
                  <a:gd name="connsiteX807" fmla="*/ 7404 w 10000"/>
                  <a:gd name="connsiteY807" fmla="*/ 9877 h 10000"/>
                  <a:gd name="connsiteX808" fmla="*/ 7388 w 10000"/>
                  <a:gd name="connsiteY808" fmla="*/ 9854 h 10000"/>
                  <a:gd name="connsiteX809" fmla="*/ 7385 w 10000"/>
                  <a:gd name="connsiteY809" fmla="*/ 9845 h 10000"/>
                  <a:gd name="connsiteX810" fmla="*/ 7385 w 10000"/>
                  <a:gd name="connsiteY810" fmla="*/ 9825 h 10000"/>
                  <a:gd name="connsiteX811" fmla="*/ 7385 w 10000"/>
                  <a:gd name="connsiteY811" fmla="*/ 9819 h 10000"/>
                  <a:gd name="connsiteX812" fmla="*/ 7393 w 10000"/>
                  <a:gd name="connsiteY812" fmla="*/ 9809 h 10000"/>
                  <a:gd name="connsiteX813" fmla="*/ 7404 w 10000"/>
                  <a:gd name="connsiteY813" fmla="*/ 9793 h 10000"/>
                  <a:gd name="connsiteX814" fmla="*/ 7413 w 10000"/>
                  <a:gd name="connsiteY814" fmla="*/ 9783 h 10000"/>
                  <a:gd name="connsiteX815" fmla="*/ 7404 w 10000"/>
                  <a:gd name="connsiteY815" fmla="*/ 9770 h 10000"/>
                  <a:gd name="connsiteX816" fmla="*/ 7388 w 10000"/>
                  <a:gd name="connsiteY816" fmla="*/ 9760 h 10000"/>
                  <a:gd name="connsiteX817" fmla="*/ 7371 w 10000"/>
                  <a:gd name="connsiteY817" fmla="*/ 9744 h 10000"/>
                  <a:gd name="connsiteX818" fmla="*/ 7363 w 10000"/>
                  <a:gd name="connsiteY818" fmla="*/ 9731 h 10000"/>
                  <a:gd name="connsiteX819" fmla="*/ 7355 w 10000"/>
                  <a:gd name="connsiteY819" fmla="*/ 9715 h 10000"/>
                  <a:gd name="connsiteX820" fmla="*/ 7360 w 10000"/>
                  <a:gd name="connsiteY820" fmla="*/ 9686 h 10000"/>
                  <a:gd name="connsiteX821" fmla="*/ 7363 w 10000"/>
                  <a:gd name="connsiteY821" fmla="*/ 9657 h 10000"/>
                  <a:gd name="connsiteX822" fmla="*/ 7360 w 10000"/>
                  <a:gd name="connsiteY822" fmla="*/ 9631 h 10000"/>
                  <a:gd name="connsiteX823" fmla="*/ 7346 w 10000"/>
                  <a:gd name="connsiteY823" fmla="*/ 9611 h 10000"/>
                  <a:gd name="connsiteX824" fmla="*/ 7332 w 10000"/>
                  <a:gd name="connsiteY824" fmla="*/ 9585 h 10000"/>
                  <a:gd name="connsiteX825" fmla="*/ 7324 w 10000"/>
                  <a:gd name="connsiteY825" fmla="*/ 9573 h 10000"/>
                  <a:gd name="connsiteX826" fmla="*/ 7324 w 10000"/>
                  <a:gd name="connsiteY826" fmla="*/ 9553 h 10000"/>
                  <a:gd name="connsiteX827" fmla="*/ 7324 w 10000"/>
                  <a:gd name="connsiteY827" fmla="*/ 9543 h 10000"/>
                  <a:gd name="connsiteX828" fmla="*/ 7324 w 10000"/>
                  <a:gd name="connsiteY828" fmla="*/ 9517 h 10000"/>
                  <a:gd name="connsiteX829" fmla="*/ 7324 w 10000"/>
                  <a:gd name="connsiteY829" fmla="*/ 9498 h 10000"/>
                  <a:gd name="connsiteX830" fmla="*/ 7332 w 10000"/>
                  <a:gd name="connsiteY830" fmla="*/ 9479 h 10000"/>
                  <a:gd name="connsiteX831" fmla="*/ 7341 w 10000"/>
                  <a:gd name="connsiteY831" fmla="*/ 9462 h 10000"/>
                  <a:gd name="connsiteX832" fmla="*/ 7352 w 10000"/>
                  <a:gd name="connsiteY832" fmla="*/ 9459 h 10000"/>
                  <a:gd name="connsiteX833" fmla="*/ 7360 w 10000"/>
                  <a:gd name="connsiteY833" fmla="*/ 9443 h 10000"/>
                  <a:gd name="connsiteX834" fmla="*/ 7363 w 10000"/>
                  <a:gd name="connsiteY834" fmla="*/ 9433 h 10000"/>
                  <a:gd name="connsiteX835" fmla="*/ 7377 w 10000"/>
                  <a:gd name="connsiteY835" fmla="*/ 9433 h 10000"/>
                  <a:gd name="connsiteX836" fmla="*/ 7388 w 10000"/>
                  <a:gd name="connsiteY836" fmla="*/ 9430 h 10000"/>
                  <a:gd name="connsiteX837" fmla="*/ 7396 w 10000"/>
                  <a:gd name="connsiteY837" fmla="*/ 9430 h 10000"/>
                  <a:gd name="connsiteX838" fmla="*/ 7402 w 10000"/>
                  <a:gd name="connsiteY838" fmla="*/ 9424 h 10000"/>
                  <a:gd name="connsiteX839" fmla="*/ 7396 w 10000"/>
                  <a:gd name="connsiteY839" fmla="*/ 9414 h 10000"/>
                  <a:gd name="connsiteX840" fmla="*/ 7388 w 10000"/>
                  <a:gd name="connsiteY840" fmla="*/ 9401 h 10000"/>
                  <a:gd name="connsiteX841" fmla="*/ 7371 w 10000"/>
                  <a:gd name="connsiteY841" fmla="*/ 9391 h 10000"/>
                  <a:gd name="connsiteX842" fmla="*/ 7355 w 10000"/>
                  <a:gd name="connsiteY842" fmla="*/ 9375 h 10000"/>
                  <a:gd name="connsiteX843" fmla="*/ 7332 w 10000"/>
                  <a:gd name="connsiteY843" fmla="*/ 9356 h 10000"/>
                  <a:gd name="connsiteX844" fmla="*/ 7313 w 10000"/>
                  <a:gd name="connsiteY844" fmla="*/ 9330 h 10000"/>
                  <a:gd name="connsiteX845" fmla="*/ 7307 w 10000"/>
                  <a:gd name="connsiteY845" fmla="*/ 9310 h 10000"/>
                  <a:gd name="connsiteX846" fmla="*/ 7305 w 10000"/>
                  <a:gd name="connsiteY846" fmla="*/ 9291 h 10000"/>
                  <a:gd name="connsiteX847" fmla="*/ 7305 w 10000"/>
                  <a:gd name="connsiteY847" fmla="*/ 9278 h 10000"/>
                  <a:gd name="connsiteX848" fmla="*/ 7296 w 10000"/>
                  <a:gd name="connsiteY848" fmla="*/ 9268 h 10000"/>
                  <a:gd name="connsiteX849" fmla="*/ 7296 w 10000"/>
                  <a:gd name="connsiteY849" fmla="*/ 9249 h 10000"/>
                  <a:gd name="connsiteX850" fmla="*/ 7291 w 10000"/>
                  <a:gd name="connsiteY850" fmla="*/ 9226 h 10000"/>
                  <a:gd name="connsiteX851" fmla="*/ 7283 w 10000"/>
                  <a:gd name="connsiteY851" fmla="*/ 9213 h 10000"/>
                  <a:gd name="connsiteX852" fmla="*/ 7274 w 10000"/>
                  <a:gd name="connsiteY852" fmla="*/ 9194 h 10000"/>
                  <a:gd name="connsiteX853" fmla="*/ 7274 w 10000"/>
                  <a:gd name="connsiteY853" fmla="*/ 9174 h 10000"/>
                  <a:gd name="connsiteX854" fmla="*/ 7280 w 10000"/>
                  <a:gd name="connsiteY854" fmla="*/ 9148 h 10000"/>
                  <a:gd name="connsiteX855" fmla="*/ 7283 w 10000"/>
                  <a:gd name="connsiteY855" fmla="*/ 9119 h 10000"/>
                  <a:gd name="connsiteX856" fmla="*/ 7291 w 10000"/>
                  <a:gd name="connsiteY856" fmla="*/ 9100 h 10000"/>
                  <a:gd name="connsiteX857" fmla="*/ 7307 w 10000"/>
                  <a:gd name="connsiteY857" fmla="*/ 9080 h 10000"/>
                  <a:gd name="connsiteX858" fmla="*/ 7324 w 10000"/>
                  <a:gd name="connsiteY858" fmla="*/ 9054 h 10000"/>
                  <a:gd name="connsiteX859" fmla="*/ 7341 w 10000"/>
                  <a:gd name="connsiteY859" fmla="*/ 9054 h 10000"/>
                  <a:gd name="connsiteX860" fmla="*/ 7352 w 10000"/>
                  <a:gd name="connsiteY860" fmla="*/ 9054 h 10000"/>
                  <a:gd name="connsiteX861" fmla="*/ 7346 w 10000"/>
                  <a:gd name="connsiteY861" fmla="*/ 9032 h 10000"/>
                  <a:gd name="connsiteX862" fmla="*/ 7341 w 10000"/>
                  <a:gd name="connsiteY862" fmla="*/ 9022 h 10000"/>
                  <a:gd name="connsiteX863" fmla="*/ 7352 w 10000"/>
                  <a:gd name="connsiteY863" fmla="*/ 8999 h 10000"/>
                  <a:gd name="connsiteX864" fmla="*/ 7360 w 10000"/>
                  <a:gd name="connsiteY864" fmla="*/ 8967 h 10000"/>
                  <a:gd name="connsiteX865" fmla="*/ 7368 w 10000"/>
                  <a:gd name="connsiteY865" fmla="*/ 8922 h 10000"/>
                  <a:gd name="connsiteX866" fmla="*/ 7377 w 10000"/>
                  <a:gd name="connsiteY866" fmla="*/ 8896 h 10000"/>
                  <a:gd name="connsiteX867" fmla="*/ 7380 w 10000"/>
                  <a:gd name="connsiteY867" fmla="*/ 8867 h 10000"/>
                  <a:gd name="connsiteX868" fmla="*/ 7402 w 10000"/>
                  <a:gd name="connsiteY868" fmla="*/ 8824 h 10000"/>
                  <a:gd name="connsiteX869" fmla="*/ 7402 w 10000"/>
                  <a:gd name="connsiteY869" fmla="*/ 8808 h 10000"/>
                  <a:gd name="connsiteX870" fmla="*/ 7393 w 10000"/>
                  <a:gd name="connsiteY870" fmla="*/ 8795 h 10000"/>
                  <a:gd name="connsiteX871" fmla="*/ 7388 w 10000"/>
                  <a:gd name="connsiteY871" fmla="*/ 8799 h 10000"/>
                  <a:gd name="connsiteX872" fmla="*/ 7396 w 10000"/>
                  <a:gd name="connsiteY872" fmla="*/ 8789 h 10000"/>
                  <a:gd name="connsiteX873" fmla="*/ 7404 w 10000"/>
                  <a:gd name="connsiteY873" fmla="*/ 8789 h 10000"/>
                  <a:gd name="connsiteX874" fmla="*/ 7421 w 10000"/>
                  <a:gd name="connsiteY874" fmla="*/ 8769 h 10000"/>
                  <a:gd name="connsiteX875" fmla="*/ 7443 w 10000"/>
                  <a:gd name="connsiteY875" fmla="*/ 8763 h 10000"/>
                  <a:gd name="connsiteX876" fmla="*/ 7452 w 10000"/>
                  <a:gd name="connsiteY876" fmla="*/ 8769 h 10000"/>
                  <a:gd name="connsiteX877" fmla="*/ 7468 w 10000"/>
                  <a:gd name="connsiteY877" fmla="*/ 8769 h 10000"/>
                  <a:gd name="connsiteX878" fmla="*/ 7499 w 10000"/>
                  <a:gd name="connsiteY878" fmla="*/ 8763 h 10000"/>
                  <a:gd name="connsiteX879" fmla="*/ 7526 w 10000"/>
                  <a:gd name="connsiteY879" fmla="*/ 8763 h 10000"/>
                  <a:gd name="connsiteX880" fmla="*/ 7532 w 10000"/>
                  <a:gd name="connsiteY880" fmla="*/ 8763 h 10000"/>
                  <a:gd name="connsiteX881" fmla="*/ 7554 w 10000"/>
                  <a:gd name="connsiteY881" fmla="*/ 8744 h 10000"/>
                  <a:gd name="connsiteX882" fmla="*/ 7571 w 10000"/>
                  <a:gd name="connsiteY882" fmla="*/ 8731 h 10000"/>
                  <a:gd name="connsiteX883" fmla="*/ 7587 w 10000"/>
                  <a:gd name="connsiteY883" fmla="*/ 8711 h 10000"/>
                  <a:gd name="connsiteX884" fmla="*/ 7607 w 10000"/>
                  <a:gd name="connsiteY884" fmla="*/ 8711 h 10000"/>
                  <a:gd name="connsiteX885" fmla="*/ 7634 w 10000"/>
                  <a:gd name="connsiteY885" fmla="*/ 8705 h 10000"/>
                  <a:gd name="connsiteX886" fmla="*/ 7643 w 10000"/>
                  <a:gd name="connsiteY886" fmla="*/ 8682 h 10000"/>
                  <a:gd name="connsiteX887" fmla="*/ 7654 w 10000"/>
                  <a:gd name="connsiteY887" fmla="*/ 8666 h 10000"/>
                  <a:gd name="connsiteX888" fmla="*/ 7668 w 10000"/>
                  <a:gd name="connsiteY888" fmla="*/ 8666 h 10000"/>
                  <a:gd name="connsiteX889" fmla="*/ 7676 w 10000"/>
                  <a:gd name="connsiteY889" fmla="*/ 8682 h 10000"/>
                  <a:gd name="connsiteX890" fmla="*/ 7704 w 10000"/>
                  <a:gd name="connsiteY890" fmla="*/ 8669 h 10000"/>
                  <a:gd name="connsiteX891" fmla="*/ 7712 w 10000"/>
                  <a:gd name="connsiteY891" fmla="*/ 8669 h 10000"/>
                  <a:gd name="connsiteX892" fmla="*/ 7720 w 10000"/>
                  <a:gd name="connsiteY892" fmla="*/ 8669 h 10000"/>
                  <a:gd name="connsiteX893" fmla="*/ 7726 w 10000"/>
                  <a:gd name="connsiteY893" fmla="*/ 8656 h 10000"/>
                  <a:gd name="connsiteX894" fmla="*/ 7734 w 10000"/>
                  <a:gd name="connsiteY894" fmla="*/ 8650 h 10000"/>
                  <a:gd name="connsiteX895" fmla="*/ 7742 w 10000"/>
                  <a:gd name="connsiteY895" fmla="*/ 8650 h 10000"/>
                  <a:gd name="connsiteX896" fmla="*/ 7759 w 10000"/>
                  <a:gd name="connsiteY896" fmla="*/ 8650 h 10000"/>
                  <a:gd name="connsiteX897" fmla="*/ 7756 w 10000"/>
                  <a:gd name="connsiteY897" fmla="*/ 8630 h 10000"/>
                  <a:gd name="connsiteX898" fmla="*/ 7751 w 10000"/>
                  <a:gd name="connsiteY898" fmla="*/ 8627 h 10000"/>
                  <a:gd name="connsiteX899" fmla="*/ 7742 w 10000"/>
                  <a:gd name="connsiteY899" fmla="*/ 8620 h 10000"/>
                  <a:gd name="connsiteX900" fmla="*/ 7734 w 10000"/>
                  <a:gd name="connsiteY900" fmla="*/ 8591 h 10000"/>
                  <a:gd name="connsiteX901" fmla="*/ 7709 w 10000"/>
                  <a:gd name="connsiteY901" fmla="*/ 8582 h 10000"/>
                  <a:gd name="connsiteX902" fmla="*/ 7695 w 10000"/>
                  <a:gd name="connsiteY902" fmla="*/ 8578 h 10000"/>
                  <a:gd name="connsiteX903" fmla="*/ 7668 w 10000"/>
                  <a:gd name="connsiteY903" fmla="*/ 8562 h 10000"/>
                  <a:gd name="connsiteX904" fmla="*/ 7645 w 10000"/>
                  <a:gd name="connsiteY904" fmla="*/ 8552 h 10000"/>
                  <a:gd name="connsiteX905" fmla="*/ 7615 w 10000"/>
                  <a:gd name="connsiteY905" fmla="*/ 8543 h 10000"/>
                  <a:gd name="connsiteX906" fmla="*/ 7596 w 10000"/>
                  <a:gd name="connsiteY906" fmla="*/ 8527 h 10000"/>
                  <a:gd name="connsiteX907" fmla="*/ 7565 w 10000"/>
                  <a:gd name="connsiteY907" fmla="*/ 8494 h 10000"/>
                  <a:gd name="connsiteX908" fmla="*/ 7562 w 10000"/>
                  <a:gd name="connsiteY908" fmla="*/ 8475 h 10000"/>
                  <a:gd name="connsiteX909" fmla="*/ 7540 w 10000"/>
                  <a:gd name="connsiteY909" fmla="*/ 8455 h 10000"/>
                  <a:gd name="connsiteX910" fmla="*/ 7535 w 10000"/>
                  <a:gd name="connsiteY910" fmla="*/ 8446 h 10000"/>
                  <a:gd name="connsiteX911" fmla="*/ 7535 w 10000"/>
                  <a:gd name="connsiteY911" fmla="*/ 8420 h 10000"/>
                  <a:gd name="connsiteX912" fmla="*/ 7535 w 10000"/>
                  <a:gd name="connsiteY912" fmla="*/ 8391 h 10000"/>
                  <a:gd name="connsiteX913" fmla="*/ 7548 w 10000"/>
                  <a:gd name="connsiteY913" fmla="*/ 8345 h 10000"/>
                  <a:gd name="connsiteX914" fmla="*/ 7562 w 10000"/>
                  <a:gd name="connsiteY914" fmla="*/ 8319 h 10000"/>
                  <a:gd name="connsiteX915" fmla="*/ 7582 w 10000"/>
                  <a:gd name="connsiteY915" fmla="*/ 8310 h 10000"/>
                  <a:gd name="connsiteX916" fmla="*/ 7607 w 10000"/>
                  <a:gd name="connsiteY916" fmla="*/ 8300 h 10000"/>
                  <a:gd name="connsiteX917" fmla="*/ 7629 w 10000"/>
                  <a:gd name="connsiteY917" fmla="*/ 8300 h 10000"/>
                  <a:gd name="connsiteX918" fmla="*/ 7651 w 10000"/>
                  <a:gd name="connsiteY918" fmla="*/ 8297 h 10000"/>
                  <a:gd name="connsiteX919" fmla="*/ 7668 w 10000"/>
                  <a:gd name="connsiteY919" fmla="*/ 8280 h 10000"/>
                  <a:gd name="connsiteX920" fmla="*/ 7687 w 10000"/>
                  <a:gd name="connsiteY920" fmla="*/ 8267 h 10000"/>
                  <a:gd name="connsiteX921" fmla="*/ 7693 w 10000"/>
                  <a:gd name="connsiteY921" fmla="*/ 8261 h 10000"/>
                  <a:gd name="connsiteX922" fmla="*/ 7701 w 10000"/>
                  <a:gd name="connsiteY922" fmla="*/ 8248 h 10000"/>
                  <a:gd name="connsiteX923" fmla="*/ 7712 w 10000"/>
                  <a:gd name="connsiteY923" fmla="*/ 8238 h 10000"/>
                  <a:gd name="connsiteX924" fmla="*/ 7731 w 10000"/>
                  <a:gd name="connsiteY924" fmla="*/ 8222 h 10000"/>
                  <a:gd name="connsiteX925" fmla="*/ 7740 w 10000"/>
                  <a:gd name="connsiteY925" fmla="*/ 8206 h 10000"/>
                  <a:gd name="connsiteX926" fmla="*/ 7756 w 10000"/>
                  <a:gd name="connsiteY926" fmla="*/ 8183 h 10000"/>
                  <a:gd name="connsiteX927" fmla="*/ 7773 w 10000"/>
                  <a:gd name="connsiteY927" fmla="*/ 8177 h 10000"/>
                  <a:gd name="connsiteX928" fmla="*/ 7784 w 10000"/>
                  <a:gd name="connsiteY928" fmla="*/ 8183 h 10000"/>
                  <a:gd name="connsiteX929" fmla="*/ 7801 w 10000"/>
                  <a:gd name="connsiteY929" fmla="*/ 8174 h 10000"/>
                  <a:gd name="connsiteX930" fmla="*/ 7801 w 10000"/>
                  <a:gd name="connsiteY930" fmla="*/ 8157 h 10000"/>
                  <a:gd name="connsiteX931" fmla="*/ 7817 w 10000"/>
                  <a:gd name="connsiteY931" fmla="*/ 8164 h 10000"/>
                  <a:gd name="connsiteX932" fmla="*/ 7837 w 10000"/>
                  <a:gd name="connsiteY932" fmla="*/ 8164 h 10000"/>
                  <a:gd name="connsiteX933" fmla="*/ 7856 w 10000"/>
                  <a:gd name="connsiteY933" fmla="*/ 8164 h 10000"/>
                  <a:gd name="connsiteX934" fmla="*/ 7870 w 10000"/>
                  <a:gd name="connsiteY934" fmla="*/ 8167 h 10000"/>
                  <a:gd name="connsiteX935" fmla="*/ 7881 w 10000"/>
                  <a:gd name="connsiteY935" fmla="*/ 8174 h 10000"/>
                  <a:gd name="connsiteX936" fmla="*/ 7898 w 10000"/>
                  <a:gd name="connsiteY936" fmla="*/ 8187 h 10000"/>
                  <a:gd name="connsiteX937" fmla="*/ 7917 w 10000"/>
                  <a:gd name="connsiteY937" fmla="*/ 8187 h 10000"/>
                  <a:gd name="connsiteX938" fmla="*/ 7928 w 10000"/>
                  <a:gd name="connsiteY938" fmla="*/ 8157 h 10000"/>
                  <a:gd name="connsiteX939" fmla="*/ 7942 w 10000"/>
                  <a:gd name="connsiteY939" fmla="*/ 8157 h 10000"/>
                  <a:gd name="connsiteX940" fmla="*/ 7958 w 10000"/>
                  <a:gd name="connsiteY940" fmla="*/ 8164 h 10000"/>
                  <a:gd name="connsiteX941" fmla="*/ 7983 w 10000"/>
                  <a:gd name="connsiteY941" fmla="*/ 8144 h 10000"/>
                  <a:gd name="connsiteX942" fmla="*/ 8000 w 10000"/>
                  <a:gd name="connsiteY942" fmla="*/ 8109 h 10000"/>
                  <a:gd name="connsiteX943" fmla="*/ 7994 w 10000"/>
                  <a:gd name="connsiteY943" fmla="*/ 8093 h 10000"/>
                  <a:gd name="connsiteX944" fmla="*/ 7983 w 10000"/>
                  <a:gd name="connsiteY944" fmla="*/ 8070 h 10000"/>
                  <a:gd name="connsiteX945" fmla="*/ 7986 w 10000"/>
                  <a:gd name="connsiteY945" fmla="*/ 8063 h 10000"/>
                  <a:gd name="connsiteX946" fmla="*/ 7978 w 10000"/>
                  <a:gd name="connsiteY946" fmla="*/ 8044 h 10000"/>
                  <a:gd name="connsiteX947" fmla="*/ 7986 w 10000"/>
                  <a:gd name="connsiteY947" fmla="*/ 8002 h 10000"/>
                  <a:gd name="connsiteX948" fmla="*/ 7983 w 10000"/>
                  <a:gd name="connsiteY948" fmla="*/ 7947 h 10000"/>
                  <a:gd name="connsiteX949" fmla="*/ 7961 w 10000"/>
                  <a:gd name="connsiteY949" fmla="*/ 7931 h 10000"/>
                  <a:gd name="connsiteX950" fmla="*/ 7958 w 10000"/>
                  <a:gd name="connsiteY950" fmla="*/ 7898 h 10000"/>
                  <a:gd name="connsiteX951" fmla="*/ 7953 w 10000"/>
                  <a:gd name="connsiteY951" fmla="*/ 7856 h 10000"/>
                  <a:gd name="connsiteX952" fmla="*/ 7967 w 10000"/>
                  <a:gd name="connsiteY952" fmla="*/ 7837 h 10000"/>
                  <a:gd name="connsiteX953" fmla="*/ 7950 w 10000"/>
                  <a:gd name="connsiteY953" fmla="*/ 7824 h 10000"/>
                  <a:gd name="connsiteX954" fmla="*/ 7906 w 10000"/>
                  <a:gd name="connsiteY954" fmla="*/ 7814 h 10000"/>
                  <a:gd name="connsiteX955" fmla="*/ 7878 w 10000"/>
                  <a:gd name="connsiteY955" fmla="*/ 7814 h 10000"/>
                  <a:gd name="connsiteX956" fmla="*/ 7870 w 10000"/>
                  <a:gd name="connsiteY956" fmla="*/ 7795 h 10000"/>
                  <a:gd name="connsiteX957" fmla="*/ 7878 w 10000"/>
                  <a:gd name="connsiteY957" fmla="*/ 7778 h 10000"/>
                  <a:gd name="connsiteX958" fmla="*/ 7881 w 10000"/>
                  <a:gd name="connsiteY958" fmla="*/ 7775 h 10000"/>
                  <a:gd name="connsiteX959" fmla="*/ 7878 w 10000"/>
                  <a:gd name="connsiteY959" fmla="*/ 7743 h 10000"/>
                  <a:gd name="connsiteX960" fmla="*/ 7895 w 10000"/>
                  <a:gd name="connsiteY960" fmla="*/ 7733 h 10000"/>
                  <a:gd name="connsiteX961" fmla="*/ 7911 w 10000"/>
                  <a:gd name="connsiteY961" fmla="*/ 7710 h 10000"/>
                  <a:gd name="connsiteX962" fmla="*/ 7911 w 10000"/>
                  <a:gd name="connsiteY962" fmla="*/ 7665 h 10000"/>
                  <a:gd name="connsiteX963" fmla="*/ 7917 w 10000"/>
                  <a:gd name="connsiteY963" fmla="*/ 7600 h 10000"/>
                  <a:gd name="connsiteX964" fmla="*/ 7928 w 10000"/>
                  <a:gd name="connsiteY964" fmla="*/ 7581 h 10000"/>
                  <a:gd name="connsiteX965" fmla="*/ 7917 w 10000"/>
                  <a:gd name="connsiteY965" fmla="*/ 7474 h 10000"/>
                  <a:gd name="connsiteX966" fmla="*/ 7873 w 10000"/>
                  <a:gd name="connsiteY966" fmla="*/ 7335 h 10000"/>
                  <a:gd name="connsiteX967" fmla="*/ 7756 w 10000"/>
                  <a:gd name="connsiteY967" fmla="*/ 7050 h 10000"/>
                  <a:gd name="connsiteX968" fmla="*/ 7679 w 10000"/>
                  <a:gd name="connsiteY968" fmla="*/ 6839 h 10000"/>
                  <a:gd name="connsiteX969" fmla="*/ 7668 w 10000"/>
                  <a:gd name="connsiteY969" fmla="*/ 6823 h 10000"/>
                  <a:gd name="connsiteX970" fmla="*/ 7659 w 10000"/>
                  <a:gd name="connsiteY970" fmla="*/ 6768 h 10000"/>
                  <a:gd name="connsiteX971" fmla="*/ 7659 w 10000"/>
                  <a:gd name="connsiteY971" fmla="*/ 6739 h 10000"/>
                  <a:gd name="connsiteX972" fmla="*/ 7651 w 10000"/>
                  <a:gd name="connsiteY972" fmla="*/ 6713 h 10000"/>
                  <a:gd name="connsiteX973" fmla="*/ 7654 w 10000"/>
                  <a:gd name="connsiteY973" fmla="*/ 6684 h 10000"/>
                  <a:gd name="connsiteX974" fmla="*/ 7643 w 10000"/>
                  <a:gd name="connsiteY974" fmla="*/ 6626 h 10000"/>
                  <a:gd name="connsiteX975" fmla="*/ 7629 w 10000"/>
                  <a:gd name="connsiteY975" fmla="*/ 6600 h 10000"/>
                  <a:gd name="connsiteX976" fmla="*/ 7629 w 10000"/>
                  <a:gd name="connsiteY976" fmla="*/ 6580 h 10000"/>
                  <a:gd name="connsiteX977" fmla="*/ 7623 w 10000"/>
                  <a:gd name="connsiteY977" fmla="*/ 6541 h 10000"/>
                  <a:gd name="connsiteX978" fmla="*/ 7615 w 10000"/>
                  <a:gd name="connsiteY978" fmla="*/ 6522 h 10000"/>
                  <a:gd name="connsiteX979" fmla="*/ 7598 w 10000"/>
                  <a:gd name="connsiteY979" fmla="*/ 6509 h 10000"/>
                  <a:gd name="connsiteX980" fmla="*/ 7587 w 10000"/>
                  <a:gd name="connsiteY980" fmla="*/ 6493 h 10000"/>
                  <a:gd name="connsiteX981" fmla="*/ 7579 w 10000"/>
                  <a:gd name="connsiteY981" fmla="*/ 6464 h 10000"/>
                  <a:gd name="connsiteX982" fmla="*/ 7587 w 10000"/>
                  <a:gd name="connsiteY982" fmla="*/ 6438 h 10000"/>
                  <a:gd name="connsiteX983" fmla="*/ 7596 w 10000"/>
                  <a:gd name="connsiteY983" fmla="*/ 6425 h 10000"/>
                  <a:gd name="connsiteX984" fmla="*/ 7590 w 10000"/>
                  <a:gd name="connsiteY984" fmla="*/ 6396 h 10000"/>
                  <a:gd name="connsiteX985" fmla="*/ 7590 w 10000"/>
                  <a:gd name="connsiteY985" fmla="*/ 6373 h 10000"/>
                  <a:gd name="connsiteX986" fmla="*/ 7587 w 10000"/>
                  <a:gd name="connsiteY986" fmla="*/ 6354 h 10000"/>
                  <a:gd name="connsiteX987" fmla="*/ 7582 w 10000"/>
                  <a:gd name="connsiteY987" fmla="*/ 6344 h 10000"/>
                  <a:gd name="connsiteX988" fmla="*/ 7582 w 10000"/>
                  <a:gd name="connsiteY988" fmla="*/ 6324 h 10000"/>
                  <a:gd name="connsiteX989" fmla="*/ 7571 w 10000"/>
                  <a:gd name="connsiteY989" fmla="*/ 6302 h 10000"/>
                  <a:gd name="connsiteX990" fmla="*/ 7548 w 10000"/>
                  <a:gd name="connsiteY990" fmla="*/ 6256 h 10000"/>
                  <a:gd name="connsiteX991" fmla="*/ 7546 w 10000"/>
                  <a:gd name="connsiteY991" fmla="*/ 6218 h 10000"/>
                  <a:gd name="connsiteX992" fmla="*/ 7540 w 10000"/>
                  <a:gd name="connsiteY992" fmla="*/ 6159 h 10000"/>
                  <a:gd name="connsiteX993" fmla="*/ 7535 w 10000"/>
                  <a:gd name="connsiteY993" fmla="*/ 6114 h 10000"/>
                  <a:gd name="connsiteX994" fmla="*/ 7535 w 10000"/>
                  <a:gd name="connsiteY994" fmla="*/ 6088 h 10000"/>
                  <a:gd name="connsiteX995" fmla="*/ 7540 w 10000"/>
                  <a:gd name="connsiteY995" fmla="*/ 6049 h 10000"/>
                  <a:gd name="connsiteX996" fmla="*/ 7546 w 10000"/>
                  <a:gd name="connsiteY996" fmla="*/ 6004 h 10000"/>
                  <a:gd name="connsiteX997" fmla="*/ 7548 w 10000"/>
                  <a:gd name="connsiteY997" fmla="*/ 5965 h 10000"/>
                  <a:gd name="connsiteX998" fmla="*/ 7548 w 10000"/>
                  <a:gd name="connsiteY998" fmla="*/ 5946 h 10000"/>
                  <a:gd name="connsiteX999" fmla="*/ 7548 w 10000"/>
                  <a:gd name="connsiteY999" fmla="*/ 5933 h 10000"/>
                  <a:gd name="connsiteX1000" fmla="*/ 7548 w 10000"/>
                  <a:gd name="connsiteY1000" fmla="*/ 5910 h 10000"/>
                  <a:gd name="connsiteX1001" fmla="*/ 7548 w 10000"/>
                  <a:gd name="connsiteY1001" fmla="*/ 5897 h 10000"/>
                  <a:gd name="connsiteX1002" fmla="*/ 7546 w 10000"/>
                  <a:gd name="connsiteY1002" fmla="*/ 5871 h 10000"/>
                  <a:gd name="connsiteX1003" fmla="*/ 7535 w 10000"/>
                  <a:gd name="connsiteY1003" fmla="*/ 5839 h 10000"/>
                  <a:gd name="connsiteX1004" fmla="*/ 7524 w 10000"/>
                  <a:gd name="connsiteY1004" fmla="*/ 5797 h 10000"/>
                  <a:gd name="connsiteX1005" fmla="*/ 7518 w 10000"/>
                  <a:gd name="connsiteY1005" fmla="*/ 5767 h 10000"/>
                  <a:gd name="connsiteX1006" fmla="*/ 7515 w 10000"/>
                  <a:gd name="connsiteY1006" fmla="*/ 5745 h 10000"/>
                  <a:gd name="connsiteX1007" fmla="*/ 7501 w 10000"/>
                  <a:gd name="connsiteY1007" fmla="*/ 5683 h 10000"/>
                  <a:gd name="connsiteX1008" fmla="*/ 7490 w 10000"/>
                  <a:gd name="connsiteY1008" fmla="*/ 5631 h 10000"/>
                  <a:gd name="connsiteX1009" fmla="*/ 7482 w 10000"/>
                  <a:gd name="connsiteY1009" fmla="*/ 5593 h 10000"/>
                  <a:gd name="connsiteX1010" fmla="*/ 7476 w 10000"/>
                  <a:gd name="connsiteY1010" fmla="*/ 5570 h 10000"/>
                  <a:gd name="connsiteX1011" fmla="*/ 7476 w 10000"/>
                  <a:gd name="connsiteY1011" fmla="*/ 5528 h 10000"/>
                  <a:gd name="connsiteX1012" fmla="*/ 7482 w 10000"/>
                  <a:gd name="connsiteY1012" fmla="*/ 5502 h 10000"/>
                  <a:gd name="connsiteX1013" fmla="*/ 7490 w 10000"/>
                  <a:gd name="connsiteY1013" fmla="*/ 5489 h 10000"/>
                  <a:gd name="connsiteX1014" fmla="*/ 7499 w 10000"/>
                  <a:gd name="connsiteY1014" fmla="*/ 5479 h 10000"/>
                  <a:gd name="connsiteX1015" fmla="*/ 7493 w 10000"/>
                  <a:gd name="connsiteY1015" fmla="*/ 5427 h 10000"/>
                  <a:gd name="connsiteX1016" fmla="*/ 7501 w 10000"/>
                  <a:gd name="connsiteY1016" fmla="*/ 5415 h 10000"/>
                  <a:gd name="connsiteX1017" fmla="*/ 7510 w 10000"/>
                  <a:gd name="connsiteY1017" fmla="*/ 5398 h 10000"/>
                  <a:gd name="connsiteX1018" fmla="*/ 7515 w 10000"/>
                  <a:gd name="connsiteY1018" fmla="*/ 5379 h 10000"/>
                  <a:gd name="connsiteX1019" fmla="*/ 7526 w 10000"/>
                  <a:gd name="connsiteY1019" fmla="*/ 5366 h 10000"/>
                  <a:gd name="connsiteX1020" fmla="*/ 7518 w 10000"/>
                  <a:gd name="connsiteY1020" fmla="*/ 5350 h 10000"/>
                  <a:gd name="connsiteX1021" fmla="*/ 7518 w 10000"/>
                  <a:gd name="connsiteY1021" fmla="*/ 5330 h 10000"/>
                  <a:gd name="connsiteX1022" fmla="*/ 7526 w 10000"/>
                  <a:gd name="connsiteY1022" fmla="*/ 5311 h 10000"/>
                  <a:gd name="connsiteX1023" fmla="*/ 7540 w 10000"/>
                  <a:gd name="connsiteY1023" fmla="*/ 5291 h 10000"/>
                  <a:gd name="connsiteX1024" fmla="*/ 7540 w 10000"/>
                  <a:gd name="connsiteY1024" fmla="*/ 5266 h 10000"/>
                  <a:gd name="connsiteX1025" fmla="*/ 7540 w 10000"/>
                  <a:gd name="connsiteY1025" fmla="*/ 5256 h 10000"/>
                  <a:gd name="connsiteX1026" fmla="*/ 7524 w 10000"/>
                  <a:gd name="connsiteY1026" fmla="*/ 5233 h 10000"/>
                  <a:gd name="connsiteX1027" fmla="*/ 7515 w 10000"/>
                  <a:gd name="connsiteY1027" fmla="*/ 5217 h 10000"/>
                  <a:gd name="connsiteX1028" fmla="*/ 7490 w 10000"/>
                  <a:gd name="connsiteY1028" fmla="*/ 5178 h 10000"/>
                  <a:gd name="connsiteX1029" fmla="*/ 7474 w 10000"/>
                  <a:gd name="connsiteY1029" fmla="*/ 5162 h 10000"/>
                  <a:gd name="connsiteX1030" fmla="*/ 7457 w 10000"/>
                  <a:gd name="connsiteY1030" fmla="*/ 5120 h 10000"/>
                  <a:gd name="connsiteX1031" fmla="*/ 7421 w 10000"/>
                  <a:gd name="connsiteY1031" fmla="*/ 5087 h 10000"/>
                  <a:gd name="connsiteX1032" fmla="*/ 7380 w 10000"/>
                  <a:gd name="connsiteY1032" fmla="*/ 5068 h 10000"/>
                  <a:gd name="connsiteX1033" fmla="*/ 7355 w 10000"/>
                  <a:gd name="connsiteY1033" fmla="*/ 5058 h 10000"/>
                  <a:gd name="connsiteX1034" fmla="*/ 7332 w 10000"/>
                  <a:gd name="connsiteY1034" fmla="*/ 5049 h 10000"/>
                  <a:gd name="connsiteX1035" fmla="*/ 7305 w 10000"/>
                  <a:gd name="connsiteY1035" fmla="*/ 5016 h 10000"/>
                  <a:gd name="connsiteX1036" fmla="*/ 7305 w 10000"/>
                  <a:gd name="connsiteY1036" fmla="*/ 5000 h 10000"/>
                  <a:gd name="connsiteX1037" fmla="*/ 7296 w 10000"/>
                  <a:gd name="connsiteY1037" fmla="*/ 4971 h 10000"/>
                  <a:gd name="connsiteX1038" fmla="*/ 7288 w 10000"/>
                  <a:gd name="connsiteY1038" fmla="*/ 4945 h 10000"/>
                  <a:gd name="connsiteX1039" fmla="*/ 7280 w 10000"/>
                  <a:gd name="connsiteY1039" fmla="*/ 4916 h 10000"/>
                  <a:gd name="connsiteX1040" fmla="*/ 7291 w 10000"/>
                  <a:gd name="connsiteY1040" fmla="*/ 4887 h 10000"/>
                  <a:gd name="connsiteX1041" fmla="*/ 7291 w 10000"/>
                  <a:gd name="connsiteY1041" fmla="*/ 4858 h 10000"/>
                  <a:gd name="connsiteX1042" fmla="*/ 7271 w 10000"/>
                  <a:gd name="connsiteY1042" fmla="*/ 4819 h 10000"/>
                  <a:gd name="connsiteX1043" fmla="*/ 7255 w 10000"/>
                  <a:gd name="connsiteY1043" fmla="*/ 4828 h 10000"/>
                  <a:gd name="connsiteX1044" fmla="*/ 7235 w 10000"/>
                  <a:gd name="connsiteY1044" fmla="*/ 4841 h 10000"/>
                  <a:gd name="connsiteX1045" fmla="*/ 7216 w 10000"/>
                  <a:gd name="connsiteY1045" fmla="*/ 4867 h 10000"/>
                  <a:gd name="connsiteX1046" fmla="*/ 7191 w 10000"/>
                  <a:gd name="connsiteY1046" fmla="*/ 4870 h 10000"/>
                  <a:gd name="connsiteX1047" fmla="*/ 7155 w 10000"/>
                  <a:gd name="connsiteY1047" fmla="*/ 4887 h 10000"/>
                  <a:gd name="connsiteX1048" fmla="*/ 7122 w 10000"/>
                  <a:gd name="connsiteY1048" fmla="*/ 4893 h 10000"/>
                  <a:gd name="connsiteX1049" fmla="*/ 7105 w 10000"/>
                  <a:gd name="connsiteY1049" fmla="*/ 4896 h 10000"/>
                  <a:gd name="connsiteX1050" fmla="*/ 7094 w 10000"/>
                  <a:gd name="connsiteY1050" fmla="*/ 4916 h 10000"/>
                  <a:gd name="connsiteX1051" fmla="*/ 7080 w 10000"/>
                  <a:gd name="connsiteY1051" fmla="*/ 4903 h 10000"/>
                  <a:gd name="connsiteX1052" fmla="*/ 7072 w 10000"/>
                  <a:gd name="connsiteY1052" fmla="*/ 4851 h 10000"/>
                  <a:gd name="connsiteX1053" fmla="*/ 7042 w 10000"/>
                  <a:gd name="connsiteY1053" fmla="*/ 4819 h 10000"/>
                  <a:gd name="connsiteX1054" fmla="*/ 7030 w 10000"/>
                  <a:gd name="connsiteY1054" fmla="*/ 4780 h 10000"/>
                  <a:gd name="connsiteX1055" fmla="*/ 7039 w 10000"/>
                  <a:gd name="connsiteY1055" fmla="*/ 4757 h 10000"/>
                  <a:gd name="connsiteX1056" fmla="*/ 7047 w 10000"/>
                  <a:gd name="connsiteY1056" fmla="*/ 4744 h 10000"/>
                  <a:gd name="connsiteX1057" fmla="*/ 7022 w 10000"/>
                  <a:gd name="connsiteY1057" fmla="*/ 4725 h 10000"/>
                  <a:gd name="connsiteX1058" fmla="*/ 7000 w 10000"/>
                  <a:gd name="connsiteY1058" fmla="*/ 4715 h 10000"/>
                  <a:gd name="connsiteX1059" fmla="*/ 6975 w 10000"/>
                  <a:gd name="connsiteY1059" fmla="*/ 4709 h 10000"/>
                  <a:gd name="connsiteX1060" fmla="*/ 6945 w 10000"/>
                  <a:gd name="connsiteY1060" fmla="*/ 4696 h 10000"/>
                  <a:gd name="connsiteX1061" fmla="*/ 6953 w 10000"/>
                  <a:gd name="connsiteY1061" fmla="*/ 4679 h 10000"/>
                  <a:gd name="connsiteX1062" fmla="*/ 6961 w 10000"/>
                  <a:gd name="connsiteY1062" fmla="*/ 4660 h 10000"/>
                  <a:gd name="connsiteX1063" fmla="*/ 6983 w 10000"/>
                  <a:gd name="connsiteY1063" fmla="*/ 4644 h 10000"/>
                  <a:gd name="connsiteX1064" fmla="*/ 7014 w 10000"/>
                  <a:gd name="connsiteY1064" fmla="*/ 4634 h 10000"/>
                  <a:gd name="connsiteX1065" fmla="*/ 7025 w 10000"/>
                  <a:gd name="connsiteY1065" fmla="*/ 4615 h 10000"/>
                  <a:gd name="connsiteX1066" fmla="*/ 7047 w 10000"/>
                  <a:gd name="connsiteY1066" fmla="*/ 4582 h 10000"/>
                  <a:gd name="connsiteX1067" fmla="*/ 7069 w 10000"/>
                  <a:gd name="connsiteY1067" fmla="*/ 4563 h 10000"/>
                  <a:gd name="connsiteX1068" fmla="*/ 7078 w 10000"/>
                  <a:gd name="connsiteY1068" fmla="*/ 4553 h 10000"/>
                  <a:gd name="connsiteX1069" fmla="*/ 7097 w 10000"/>
                  <a:gd name="connsiteY1069" fmla="*/ 4527 h 10000"/>
                  <a:gd name="connsiteX1070" fmla="*/ 7122 w 10000"/>
                  <a:gd name="connsiteY1070" fmla="*/ 4517 h 10000"/>
                  <a:gd name="connsiteX1071" fmla="*/ 7139 w 10000"/>
                  <a:gd name="connsiteY1071" fmla="*/ 4488 h 10000"/>
                  <a:gd name="connsiteX1072" fmla="*/ 7147 w 10000"/>
                  <a:gd name="connsiteY1072" fmla="*/ 4459 h 10000"/>
                  <a:gd name="connsiteX1073" fmla="*/ 7161 w 10000"/>
                  <a:gd name="connsiteY1073" fmla="*/ 4440 h 10000"/>
                  <a:gd name="connsiteX1074" fmla="*/ 7177 w 10000"/>
                  <a:gd name="connsiteY1074" fmla="*/ 4430 h 10000"/>
                  <a:gd name="connsiteX1075" fmla="*/ 7202 w 10000"/>
                  <a:gd name="connsiteY1075" fmla="*/ 4407 h 10000"/>
                  <a:gd name="connsiteX1076" fmla="*/ 7224 w 10000"/>
                  <a:gd name="connsiteY1076" fmla="*/ 4417 h 10000"/>
                  <a:gd name="connsiteX1077" fmla="*/ 7241 w 10000"/>
                  <a:gd name="connsiteY1077" fmla="*/ 4404 h 10000"/>
                  <a:gd name="connsiteX1078" fmla="*/ 7263 w 10000"/>
                  <a:gd name="connsiteY1078" fmla="*/ 4398 h 10000"/>
                  <a:gd name="connsiteX1079" fmla="*/ 7283 w 10000"/>
                  <a:gd name="connsiteY1079" fmla="*/ 4424 h 10000"/>
                  <a:gd name="connsiteX1080" fmla="*/ 7305 w 10000"/>
                  <a:gd name="connsiteY1080" fmla="*/ 4433 h 10000"/>
                  <a:gd name="connsiteX1081" fmla="*/ 7332 w 10000"/>
                  <a:gd name="connsiteY1081" fmla="*/ 4443 h 10000"/>
                  <a:gd name="connsiteX1082" fmla="*/ 7380 w 10000"/>
                  <a:gd name="connsiteY1082" fmla="*/ 4398 h 10000"/>
                  <a:gd name="connsiteX1083" fmla="*/ 7404 w 10000"/>
                  <a:gd name="connsiteY1083" fmla="*/ 4378 h 10000"/>
                  <a:gd name="connsiteX1084" fmla="*/ 7418 w 10000"/>
                  <a:gd name="connsiteY1084" fmla="*/ 4369 h 10000"/>
                  <a:gd name="connsiteX1085" fmla="*/ 7443 w 10000"/>
                  <a:gd name="connsiteY1085" fmla="*/ 4356 h 10000"/>
                  <a:gd name="connsiteX1086" fmla="*/ 7460 w 10000"/>
                  <a:gd name="connsiteY1086" fmla="*/ 4385 h 10000"/>
                  <a:gd name="connsiteX1087" fmla="*/ 7460 w 10000"/>
                  <a:gd name="connsiteY1087" fmla="*/ 4404 h 10000"/>
                  <a:gd name="connsiteX1088" fmla="*/ 7499 w 10000"/>
                  <a:gd name="connsiteY1088" fmla="*/ 4417 h 10000"/>
                  <a:gd name="connsiteX1089" fmla="*/ 7515 w 10000"/>
                  <a:gd name="connsiteY1089" fmla="*/ 4414 h 10000"/>
                  <a:gd name="connsiteX1090" fmla="*/ 7565 w 10000"/>
                  <a:gd name="connsiteY1090" fmla="*/ 4385 h 10000"/>
                  <a:gd name="connsiteX1091" fmla="*/ 7579 w 10000"/>
                  <a:gd name="connsiteY1091" fmla="*/ 4346 h 10000"/>
                  <a:gd name="connsiteX1092" fmla="*/ 7582 w 10000"/>
                  <a:gd name="connsiteY1092" fmla="*/ 4317 h 10000"/>
                  <a:gd name="connsiteX1093" fmla="*/ 7590 w 10000"/>
                  <a:gd name="connsiteY1093" fmla="*/ 4301 h 10000"/>
                  <a:gd name="connsiteX1094" fmla="*/ 7612 w 10000"/>
                  <a:gd name="connsiteY1094" fmla="*/ 4271 h 10000"/>
                  <a:gd name="connsiteX1095" fmla="*/ 7623 w 10000"/>
                  <a:gd name="connsiteY1095" fmla="*/ 4262 h 10000"/>
                  <a:gd name="connsiteX1096" fmla="*/ 7634 w 10000"/>
                  <a:gd name="connsiteY1096" fmla="*/ 4245 h 10000"/>
                  <a:gd name="connsiteX1097" fmla="*/ 7645 w 10000"/>
                  <a:gd name="connsiteY1097" fmla="*/ 4265 h 10000"/>
                  <a:gd name="connsiteX1098" fmla="*/ 7670 w 10000"/>
                  <a:gd name="connsiteY1098" fmla="*/ 4284 h 10000"/>
                  <a:gd name="connsiteX1099" fmla="*/ 7701 w 10000"/>
                  <a:gd name="connsiteY1099" fmla="*/ 4275 h 10000"/>
                  <a:gd name="connsiteX1100" fmla="*/ 7717 w 10000"/>
                  <a:gd name="connsiteY1100" fmla="*/ 4275 h 10000"/>
                  <a:gd name="connsiteX1101" fmla="*/ 7740 w 10000"/>
                  <a:gd name="connsiteY1101" fmla="*/ 4284 h 10000"/>
                  <a:gd name="connsiteX1102" fmla="*/ 7767 w 10000"/>
                  <a:gd name="connsiteY1102" fmla="*/ 4284 h 10000"/>
                  <a:gd name="connsiteX1103" fmla="*/ 7895 w 10000"/>
                  <a:gd name="connsiteY1103" fmla="*/ 4207 h 10000"/>
                  <a:gd name="connsiteX1104" fmla="*/ 7895 w 10000"/>
                  <a:gd name="connsiteY1104" fmla="*/ 4187 h 10000"/>
                  <a:gd name="connsiteX1105" fmla="*/ 7895 w 10000"/>
                  <a:gd name="connsiteY1105" fmla="*/ 4171 h 10000"/>
                  <a:gd name="connsiteX1106" fmla="*/ 7903 w 10000"/>
                  <a:gd name="connsiteY1106" fmla="*/ 4148 h 10000"/>
                  <a:gd name="connsiteX1107" fmla="*/ 7917 w 10000"/>
                  <a:gd name="connsiteY1107" fmla="*/ 4158 h 10000"/>
                  <a:gd name="connsiteX1108" fmla="*/ 7967 w 10000"/>
                  <a:gd name="connsiteY1108" fmla="*/ 4203 h 10000"/>
                  <a:gd name="connsiteX1109" fmla="*/ 7994 w 10000"/>
                  <a:gd name="connsiteY1109" fmla="*/ 4203 h 10000"/>
                  <a:gd name="connsiteX1110" fmla="*/ 8064 w 10000"/>
                  <a:gd name="connsiteY1110" fmla="*/ 4242 h 10000"/>
                  <a:gd name="connsiteX1111" fmla="*/ 8083 w 10000"/>
                  <a:gd name="connsiteY1111" fmla="*/ 4245 h 10000"/>
                  <a:gd name="connsiteX1112" fmla="*/ 8105 w 10000"/>
                  <a:gd name="connsiteY1112" fmla="*/ 4226 h 10000"/>
                  <a:gd name="connsiteX1113" fmla="*/ 8136 w 10000"/>
                  <a:gd name="connsiteY1113" fmla="*/ 4187 h 10000"/>
                  <a:gd name="connsiteX1114" fmla="*/ 8161 w 10000"/>
                  <a:gd name="connsiteY1114" fmla="*/ 4168 h 10000"/>
                  <a:gd name="connsiteX1115" fmla="*/ 8172 w 10000"/>
                  <a:gd name="connsiteY1115" fmla="*/ 4161 h 10000"/>
                  <a:gd name="connsiteX1116" fmla="*/ 8208 w 10000"/>
                  <a:gd name="connsiteY1116" fmla="*/ 4168 h 10000"/>
                  <a:gd name="connsiteX1117" fmla="*/ 8235 w 10000"/>
                  <a:gd name="connsiteY1117" fmla="*/ 4168 h 10000"/>
                  <a:gd name="connsiteX1118" fmla="*/ 8258 w 10000"/>
                  <a:gd name="connsiteY1118" fmla="*/ 4152 h 10000"/>
                  <a:gd name="connsiteX1119" fmla="*/ 8283 w 10000"/>
                  <a:gd name="connsiteY1119" fmla="*/ 4152 h 10000"/>
                  <a:gd name="connsiteX1120" fmla="*/ 8299 w 10000"/>
                  <a:gd name="connsiteY1120" fmla="*/ 4132 h 10000"/>
                  <a:gd name="connsiteX1121" fmla="*/ 8316 w 10000"/>
                  <a:gd name="connsiteY1121" fmla="*/ 4113 h 10000"/>
                  <a:gd name="connsiteX1122" fmla="*/ 8330 w 10000"/>
                  <a:gd name="connsiteY1122" fmla="*/ 4084 h 10000"/>
                  <a:gd name="connsiteX1123" fmla="*/ 8341 w 10000"/>
                  <a:gd name="connsiteY1123" fmla="*/ 4058 h 10000"/>
                  <a:gd name="connsiteX1124" fmla="*/ 8349 w 10000"/>
                  <a:gd name="connsiteY1124" fmla="*/ 4064 h 10000"/>
                  <a:gd name="connsiteX1125" fmla="*/ 8366 w 10000"/>
                  <a:gd name="connsiteY1125" fmla="*/ 4067 h 10000"/>
                  <a:gd name="connsiteX1126" fmla="*/ 8374 w 10000"/>
                  <a:gd name="connsiteY1126" fmla="*/ 4084 h 10000"/>
                  <a:gd name="connsiteX1127" fmla="*/ 8402 w 10000"/>
                  <a:gd name="connsiteY1127" fmla="*/ 4054 h 10000"/>
                  <a:gd name="connsiteX1128" fmla="*/ 8427 w 10000"/>
                  <a:gd name="connsiteY1128" fmla="*/ 4028 h 10000"/>
                  <a:gd name="connsiteX1129" fmla="*/ 8438 w 10000"/>
                  <a:gd name="connsiteY1129" fmla="*/ 4025 h 10000"/>
                  <a:gd name="connsiteX1130" fmla="*/ 8468 w 10000"/>
                  <a:gd name="connsiteY1130" fmla="*/ 4006 h 10000"/>
                  <a:gd name="connsiteX1131" fmla="*/ 8485 w 10000"/>
                  <a:gd name="connsiteY1131" fmla="*/ 3999 h 10000"/>
                  <a:gd name="connsiteX1132" fmla="*/ 8493 w 10000"/>
                  <a:gd name="connsiteY1132" fmla="*/ 4025 h 10000"/>
                  <a:gd name="connsiteX1133" fmla="*/ 8515 w 10000"/>
                  <a:gd name="connsiteY1133" fmla="*/ 4028 h 10000"/>
                  <a:gd name="connsiteX1134" fmla="*/ 8543 w 10000"/>
                  <a:gd name="connsiteY1134" fmla="*/ 4009 h 10000"/>
                  <a:gd name="connsiteX1135" fmla="*/ 8551 w 10000"/>
                  <a:gd name="connsiteY1135" fmla="*/ 3990 h 10000"/>
                  <a:gd name="connsiteX1136" fmla="*/ 8582 w 10000"/>
                  <a:gd name="connsiteY1136" fmla="*/ 3977 h 10000"/>
                  <a:gd name="connsiteX1137" fmla="*/ 8596 w 10000"/>
                  <a:gd name="connsiteY1137" fmla="*/ 3977 h 10000"/>
                  <a:gd name="connsiteX1138" fmla="*/ 8607 w 10000"/>
                  <a:gd name="connsiteY1138" fmla="*/ 3980 h 10000"/>
                  <a:gd name="connsiteX1139" fmla="*/ 8645 w 10000"/>
                  <a:gd name="connsiteY1139" fmla="*/ 3970 h 10000"/>
                  <a:gd name="connsiteX1140" fmla="*/ 8654 w 10000"/>
                  <a:gd name="connsiteY1140" fmla="*/ 3951 h 10000"/>
                  <a:gd name="connsiteX1141" fmla="*/ 8670 w 10000"/>
                  <a:gd name="connsiteY1141" fmla="*/ 3935 h 10000"/>
                  <a:gd name="connsiteX1142" fmla="*/ 8695 w 10000"/>
                  <a:gd name="connsiteY1142" fmla="*/ 3935 h 10000"/>
                  <a:gd name="connsiteX1143" fmla="*/ 8704 w 10000"/>
                  <a:gd name="connsiteY1143" fmla="*/ 3951 h 10000"/>
                  <a:gd name="connsiteX1144" fmla="*/ 8717 w 10000"/>
                  <a:gd name="connsiteY1144" fmla="*/ 3964 h 10000"/>
                  <a:gd name="connsiteX1145" fmla="*/ 8751 w 10000"/>
                  <a:gd name="connsiteY1145" fmla="*/ 3951 h 10000"/>
                  <a:gd name="connsiteX1146" fmla="*/ 8776 w 10000"/>
                  <a:gd name="connsiteY1146" fmla="*/ 3935 h 10000"/>
                  <a:gd name="connsiteX1147" fmla="*/ 8798 w 10000"/>
                  <a:gd name="connsiteY1147" fmla="*/ 3925 h 10000"/>
                  <a:gd name="connsiteX1148" fmla="*/ 8806 w 10000"/>
                  <a:gd name="connsiteY1148" fmla="*/ 3892 h 10000"/>
                  <a:gd name="connsiteX1149" fmla="*/ 8814 w 10000"/>
                  <a:gd name="connsiteY1149" fmla="*/ 3876 h 10000"/>
                  <a:gd name="connsiteX1150" fmla="*/ 8839 w 10000"/>
                  <a:gd name="connsiteY1150" fmla="*/ 3873 h 10000"/>
                  <a:gd name="connsiteX1151" fmla="*/ 8842 w 10000"/>
                  <a:gd name="connsiteY1151" fmla="*/ 3876 h 10000"/>
                  <a:gd name="connsiteX1152" fmla="*/ 8856 w 10000"/>
                  <a:gd name="connsiteY1152" fmla="*/ 3863 h 10000"/>
                  <a:gd name="connsiteX1153" fmla="*/ 8856 w 10000"/>
                  <a:gd name="connsiteY1153" fmla="*/ 3841 h 10000"/>
                  <a:gd name="connsiteX1154" fmla="*/ 8870 w 10000"/>
                  <a:gd name="connsiteY1154" fmla="*/ 3821 h 10000"/>
                  <a:gd name="connsiteX1155" fmla="*/ 8903 w 10000"/>
                  <a:gd name="connsiteY1155" fmla="*/ 3802 h 10000"/>
                  <a:gd name="connsiteX1156" fmla="*/ 8914 w 10000"/>
                  <a:gd name="connsiteY1156" fmla="*/ 3782 h 10000"/>
                  <a:gd name="connsiteX1157" fmla="*/ 8939 w 10000"/>
                  <a:gd name="connsiteY1157" fmla="*/ 3782 h 10000"/>
                  <a:gd name="connsiteX1158" fmla="*/ 8961 w 10000"/>
                  <a:gd name="connsiteY1158" fmla="*/ 3779 h 10000"/>
                  <a:gd name="connsiteX1159" fmla="*/ 8983 w 10000"/>
                  <a:gd name="connsiteY1159" fmla="*/ 3760 h 10000"/>
                  <a:gd name="connsiteX1160" fmla="*/ 9003 w 10000"/>
                  <a:gd name="connsiteY1160" fmla="*/ 3763 h 10000"/>
                  <a:gd name="connsiteX1161" fmla="*/ 9019 w 10000"/>
                  <a:gd name="connsiteY1161" fmla="*/ 3779 h 10000"/>
                  <a:gd name="connsiteX1162" fmla="*/ 9050 w 10000"/>
                  <a:gd name="connsiteY1162" fmla="*/ 3812 h 10000"/>
                  <a:gd name="connsiteX1163" fmla="*/ 9080 w 10000"/>
                  <a:gd name="connsiteY1163" fmla="*/ 3831 h 10000"/>
                  <a:gd name="connsiteX1164" fmla="*/ 9097 w 10000"/>
                  <a:gd name="connsiteY1164" fmla="*/ 3867 h 10000"/>
                  <a:gd name="connsiteX1165" fmla="*/ 9114 w 10000"/>
                  <a:gd name="connsiteY1165" fmla="*/ 3902 h 10000"/>
                  <a:gd name="connsiteX1166" fmla="*/ 9122 w 10000"/>
                  <a:gd name="connsiteY1166" fmla="*/ 3935 h 10000"/>
                  <a:gd name="connsiteX1167" fmla="*/ 9125 w 10000"/>
                  <a:gd name="connsiteY1167" fmla="*/ 3964 h 10000"/>
                  <a:gd name="connsiteX1168" fmla="*/ 9130 w 10000"/>
                  <a:gd name="connsiteY1168" fmla="*/ 3999 h 10000"/>
                  <a:gd name="connsiteX1169" fmla="*/ 9130 w 10000"/>
                  <a:gd name="connsiteY1169" fmla="*/ 4054 h 10000"/>
                  <a:gd name="connsiteX1170" fmla="*/ 9155 w 10000"/>
                  <a:gd name="connsiteY1170" fmla="*/ 4093 h 10000"/>
                  <a:gd name="connsiteX1171" fmla="*/ 9169 w 10000"/>
                  <a:gd name="connsiteY1171" fmla="*/ 4090 h 10000"/>
                  <a:gd name="connsiteX1172" fmla="*/ 9211 w 10000"/>
                  <a:gd name="connsiteY1172" fmla="*/ 4077 h 10000"/>
                  <a:gd name="connsiteX1173" fmla="*/ 9244 w 10000"/>
                  <a:gd name="connsiteY1173" fmla="*/ 4077 h 10000"/>
                  <a:gd name="connsiteX1174" fmla="*/ 9252 w 10000"/>
                  <a:gd name="connsiteY1174" fmla="*/ 4103 h 10000"/>
                  <a:gd name="connsiteX1175" fmla="*/ 9258 w 10000"/>
                  <a:gd name="connsiteY1175" fmla="*/ 4148 h 10000"/>
                  <a:gd name="connsiteX1176" fmla="*/ 9269 w 10000"/>
                  <a:gd name="connsiteY1176" fmla="*/ 4158 h 10000"/>
                  <a:gd name="connsiteX1177" fmla="*/ 9294 w 10000"/>
                  <a:gd name="connsiteY1177" fmla="*/ 4158 h 10000"/>
                  <a:gd name="connsiteX1178" fmla="*/ 9319 w 10000"/>
                  <a:gd name="connsiteY1178" fmla="*/ 4168 h 10000"/>
                  <a:gd name="connsiteX1179" fmla="*/ 9346 w 10000"/>
                  <a:gd name="connsiteY1179" fmla="*/ 4190 h 10000"/>
                  <a:gd name="connsiteX1180" fmla="*/ 9357 w 10000"/>
                  <a:gd name="connsiteY1180" fmla="*/ 4168 h 10000"/>
                  <a:gd name="connsiteX1181" fmla="*/ 9371 w 10000"/>
                  <a:gd name="connsiteY1181" fmla="*/ 4132 h 10000"/>
                  <a:gd name="connsiteX1182" fmla="*/ 9391 w 10000"/>
                  <a:gd name="connsiteY1182" fmla="*/ 4113 h 10000"/>
                  <a:gd name="connsiteX1183" fmla="*/ 9407 w 10000"/>
                  <a:gd name="connsiteY1183" fmla="*/ 4103 h 10000"/>
                  <a:gd name="connsiteX1184" fmla="*/ 9435 w 10000"/>
                  <a:gd name="connsiteY1184" fmla="*/ 4100 h 10000"/>
                  <a:gd name="connsiteX1185" fmla="*/ 9460 w 10000"/>
                  <a:gd name="connsiteY1185" fmla="*/ 4084 h 10000"/>
                  <a:gd name="connsiteX1186" fmla="*/ 9485 w 10000"/>
                  <a:gd name="connsiteY1186" fmla="*/ 4067 h 10000"/>
                  <a:gd name="connsiteX1187" fmla="*/ 9496 w 10000"/>
                  <a:gd name="connsiteY1187" fmla="*/ 4054 h 10000"/>
                  <a:gd name="connsiteX1188" fmla="*/ 9526 w 10000"/>
                  <a:gd name="connsiteY1188" fmla="*/ 4048 h 10000"/>
                  <a:gd name="connsiteX1189" fmla="*/ 9557 w 10000"/>
                  <a:gd name="connsiteY1189" fmla="*/ 4038 h 10000"/>
                  <a:gd name="connsiteX1190" fmla="*/ 9584 w 10000"/>
                  <a:gd name="connsiteY1190" fmla="*/ 4019 h 10000"/>
                  <a:gd name="connsiteX1191" fmla="*/ 9623 w 10000"/>
                  <a:gd name="connsiteY1191" fmla="*/ 4016 h 10000"/>
                  <a:gd name="connsiteX1192" fmla="*/ 9648 w 10000"/>
                  <a:gd name="connsiteY1192" fmla="*/ 4009 h 10000"/>
                  <a:gd name="connsiteX1193" fmla="*/ 9673 w 10000"/>
                  <a:gd name="connsiteY1193" fmla="*/ 4019 h 10000"/>
                  <a:gd name="connsiteX1194" fmla="*/ 9712 w 10000"/>
                  <a:gd name="connsiteY1194" fmla="*/ 4038 h 10000"/>
                  <a:gd name="connsiteX1195" fmla="*/ 9742 w 10000"/>
                  <a:gd name="connsiteY1195" fmla="*/ 4074 h 10000"/>
                  <a:gd name="connsiteX1196" fmla="*/ 9776 w 10000"/>
                  <a:gd name="connsiteY1196" fmla="*/ 4093 h 10000"/>
                  <a:gd name="connsiteX1197" fmla="*/ 9814 w 10000"/>
                  <a:gd name="connsiteY1197" fmla="*/ 4109 h 10000"/>
                  <a:gd name="connsiteX1198" fmla="*/ 9859 w 10000"/>
                  <a:gd name="connsiteY1198" fmla="*/ 4119 h 10000"/>
                  <a:gd name="connsiteX1199" fmla="*/ 9898 w 10000"/>
                  <a:gd name="connsiteY1199" fmla="*/ 4122 h 10000"/>
                  <a:gd name="connsiteX1200" fmla="*/ 9931 w 10000"/>
                  <a:gd name="connsiteY1200" fmla="*/ 4109 h 10000"/>
                  <a:gd name="connsiteX1201" fmla="*/ 9956 w 10000"/>
                  <a:gd name="connsiteY1201" fmla="*/ 4100 h 10000"/>
                  <a:gd name="connsiteX1202" fmla="*/ 9981 w 10000"/>
                  <a:gd name="connsiteY1202" fmla="*/ 4067 h 10000"/>
                  <a:gd name="connsiteX1203" fmla="*/ 9994 w 10000"/>
                  <a:gd name="connsiteY1203" fmla="*/ 4035 h 10000"/>
                  <a:gd name="connsiteX1204" fmla="*/ 10000 w 10000"/>
                  <a:gd name="connsiteY1204" fmla="*/ 3996 h 10000"/>
                  <a:gd name="connsiteX1205" fmla="*/ 9994 w 10000"/>
                  <a:gd name="connsiteY1205" fmla="*/ 3941 h 10000"/>
                  <a:gd name="connsiteX1206" fmla="*/ 9986 w 10000"/>
                  <a:gd name="connsiteY1206" fmla="*/ 3905 h 10000"/>
                  <a:gd name="connsiteX1207" fmla="*/ 9981 w 10000"/>
                  <a:gd name="connsiteY1207" fmla="*/ 3857 h 10000"/>
                  <a:gd name="connsiteX1208" fmla="*/ 9989 w 10000"/>
                  <a:gd name="connsiteY1208" fmla="*/ 3837 h 10000"/>
                  <a:gd name="connsiteX1209" fmla="*/ 9989 w 10000"/>
                  <a:gd name="connsiteY1209" fmla="*/ 3812 h 10000"/>
                  <a:gd name="connsiteX1210" fmla="*/ 9981 w 10000"/>
                  <a:gd name="connsiteY1210" fmla="*/ 3792 h 10000"/>
                  <a:gd name="connsiteX1211" fmla="*/ 9970 w 10000"/>
                  <a:gd name="connsiteY1211" fmla="*/ 3763 h 10000"/>
                  <a:gd name="connsiteX1212" fmla="*/ 9945 w 10000"/>
                  <a:gd name="connsiteY1212" fmla="*/ 3705 h 10000"/>
                  <a:gd name="connsiteX1213" fmla="*/ 9931 w 10000"/>
                  <a:gd name="connsiteY1213" fmla="*/ 3659 h 10000"/>
                  <a:gd name="connsiteX1214" fmla="*/ 9903 w 10000"/>
                  <a:gd name="connsiteY1214" fmla="*/ 3640 h 10000"/>
                  <a:gd name="connsiteX1215" fmla="*/ 9881 w 10000"/>
                  <a:gd name="connsiteY1215" fmla="*/ 3620 h 10000"/>
                  <a:gd name="connsiteX1216" fmla="*/ 9856 w 10000"/>
                  <a:gd name="connsiteY1216" fmla="*/ 3595 h 10000"/>
                  <a:gd name="connsiteX1217" fmla="*/ 9817 w 10000"/>
                  <a:gd name="connsiteY1217" fmla="*/ 3562 h 10000"/>
                  <a:gd name="connsiteX1218" fmla="*/ 9795 w 10000"/>
                  <a:gd name="connsiteY1218" fmla="*/ 3546 h 10000"/>
                  <a:gd name="connsiteX1219" fmla="*/ 9778 w 10000"/>
                  <a:gd name="connsiteY1219" fmla="*/ 3527 h 10000"/>
                  <a:gd name="connsiteX1220" fmla="*/ 9745 w 10000"/>
                  <a:gd name="connsiteY1220" fmla="*/ 3501 h 10000"/>
                  <a:gd name="connsiteX1221" fmla="*/ 9726 w 10000"/>
                  <a:gd name="connsiteY1221" fmla="*/ 3488 h 10000"/>
                  <a:gd name="connsiteX1222" fmla="*/ 9704 w 10000"/>
                  <a:gd name="connsiteY1222" fmla="*/ 3472 h 10000"/>
                  <a:gd name="connsiteX1223" fmla="*/ 9695 w 10000"/>
                  <a:gd name="connsiteY1223" fmla="*/ 3468 h 10000"/>
                  <a:gd name="connsiteX1224" fmla="*/ 9690 w 10000"/>
                  <a:gd name="connsiteY1224" fmla="*/ 3459 h 10000"/>
                  <a:gd name="connsiteX1225" fmla="*/ 9673 w 10000"/>
                  <a:gd name="connsiteY1225" fmla="*/ 3449 h 10000"/>
                  <a:gd name="connsiteX1226" fmla="*/ 9665 w 10000"/>
                  <a:gd name="connsiteY1226" fmla="*/ 3442 h 10000"/>
                  <a:gd name="connsiteX1227" fmla="*/ 9654 w 10000"/>
                  <a:gd name="connsiteY1227" fmla="*/ 3449 h 10000"/>
                  <a:gd name="connsiteX1228" fmla="*/ 9521 w 10000"/>
                  <a:gd name="connsiteY1228" fmla="*/ 3394 h 10000"/>
                  <a:gd name="connsiteX1229" fmla="*/ 9510 w 10000"/>
                  <a:gd name="connsiteY1229" fmla="*/ 3368 h 10000"/>
                  <a:gd name="connsiteX1230" fmla="*/ 9496 w 10000"/>
                  <a:gd name="connsiteY1230" fmla="*/ 3287 h 10000"/>
                  <a:gd name="connsiteX1231" fmla="*/ 9488 w 10000"/>
                  <a:gd name="connsiteY1231" fmla="*/ 3216 h 10000"/>
                  <a:gd name="connsiteX1232" fmla="*/ 9493 w 10000"/>
                  <a:gd name="connsiteY1232" fmla="*/ 3174 h 10000"/>
                  <a:gd name="connsiteX1233" fmla="*/ 9501 w 10000"/>
                  <a:gd name="connsiteY1233" fmla="*/ 3128 h 10000"/>
                  <a:gd name="connsiteX1234" fmla="*/ 9488 w 10000"/>
                  <a:gd name="connsiteY1234" fmla="*/ 3025 h 10000"/>
                  <a:gd name="connsiteX1235" fmla="*/ 9446 w 10000"/>
                  <a:gd name="connsiteY1235" fmla="*/ 2931 h 10000"/>
                  <a:gd name="connsiteX1236" fmla="*/ 9382 w 10000"/>
                  <a:gd name="connsiteY1236" fmla="*/ 2837 h 10000"/>
                  <a:gd name="connsiteX1237" fmla="*/ 9316 w 10000"/>
                  <a:gd name="connsiteY1237" fmla="*/ 2753 h 10000"/>
                  <a:gd name="connsiteX1238" fmla="*/ 9294 w 10000"/>
                  <a:gd name="connsiteY1238" fmla="*/ 2655 h 10000"/>
                  <a:gd name="connsiteX1239" fmla="*/ 9213 w 10000"/>
                  <a:gd name="connsiteY1239" fmla="*/ 2328 h 10000"/>
                  <a:gd name="connsiteX1240" fmla="*/ 9172 w 10000"/>
                  <a:gd name="connsiteY1240" fmla="*/ 2286 h 10000"/>
                  <a:gd name="connsiteX1241" fmla="*/ 9019 w 10000"/>
                  <a:gd name="connsiteY1241" fmla="*/ 2082 h 10000"/>
                  <a:gd name="connsiteX1242" fmla="*/ 8906 w 10000"/>
                  <a:gd name="connsiteY1242" fmla="*/ 1946 h 10000"/>
                  <a:gd name="connsiteX1243" fmla="*/ 8801 w 10000"/>
                  <a:gd name="connsiteY1243" fmla="*/ 1778 h 10000"/>
                  <a:gd name="connsiteX1244" fmla="*/ 8806 w 10000"/>
                  <a:gd name="connsiteY1244" fmla="*/ 1713 h 10000"/>
                  <a:gd name="connsiteX1245" fmla="*/ 8809 w 10000"/>
                  <a:gd name="connsiteY1245" fmla="*/ 1703 h 10000"/>
                  <a:gd name="connsiteX1246" fmla="*/ 8817 w 10000"/>
                  <a:gd name="connsiteY1246" fmla="*/ 1713 h 10000"/>
                  <a:gd name="connsiteX1247" fmla="*/ 8834 w 10000"/>
                  <a:gd name="connsiteY1247" fmla="*/ 1729 h 10000"/>
                  <a:gd name="connsiteX1248" fmla="*/ 8839 w 10000"/>
                  <a:gd name="connsiteY1248" fmla="*/ 1729 h 10000"/>
                  <a:gd name="connsiteX1249" fmla="*/ 8848 w 10000"/>
                  <a:gd name="connsiteY1249" fmla="*/ 1723 h 10000"/>
                  <a:gd name="connsiteX1250" fmla="*/ 8850 w 10000"/>
                  <a:gd name="connsiteY1250" fmla="*/ 1703 h 10000"/>
                  <a:gd name="connsiteX1251" fmla="*/ 8850 w 10000"/>
                  <a:gd name="connsiteY1251" fmla="*/ 1684 h 10000"/>
                  <a:gd name="connsiteX1252" fmla="*/ 8850 w 10000"/>
                  <a:gd name="connsiteY1252" fmla="*/ 1648 h 10000"/>
                  <a:gd name="connsiteX1253" fmla="*/ 8881 w 10000"/>
                  <a:gd name="connsiteY1253" fmla="*/ 1571 h 10000"/>
                  <a:gd name="connsiteX1254" fmla="*/ 8895 w 10000"/>
                  <a:gd name="connsiteY1254" fmla="*/ 1541 h 10000"/>
                  <a:gd name="connsiteX1255" fmla="*/ 8895 w 10000"/>
                  <a:gd name="connsiteY1255" fmla="*/ 1525 h 10000"/>
                  <a:gd name="connsiteX1256" fmla="*/ 8881 w 10000"/>
                  <a:gd name="connsiteY1256" fmla="*/ 1516 h 10000"/>
                  <a:gd name="connsiteX1257" fmla="*/ 8864 w 10000"/>
                  <a:gd name="connsiteY1257" fmla="*/ 1522 h 10000"/>
                  <a:gd name="connsiteX1258" fmla="*/ 8850 w 10000"/>
                  <a:gd name="connsiteY1258" fmla="*/ 1535 h 10000"/>
                  <a:gd name="connsiteX1259" fmla="*/ 8834 w 10000"/>
                  <a:gd name="connsiteY1259" fmla="*/ 1571 h 10000"/>
                  <a:gd name="connsiteX1260" fmla="*/ 8825 w 10000"/>
                  <a:gd name="connsiteY1260" fmla="*/ 1587 h 10000"/>
                  <a:gd name="connsiteX1261" fmla="*/ 8776 w 10000"/>
                  <a:gd name="connsiteY1261" fmla="*/ 1571 h 10000"/>
                  <a:gd name="connsiteX1262" fmla="*/ 8745 w 10000"/>
                  <a:gd name="connsiteY1262" fmla="*/ 1580 h 10000"/>
                  <a:gd name="connsiteX1263" fmla="*/ 8720 w 10000"/>
                  <a:gd name="connsiteY1263" fmla="*/ 1587 h 10000"/>
                  <a:gd name="connsiteX1264" fmla="*/ 8709 w 10000"/>
                  <a:gd name="connsiteY1264" fmla="*/ 1609 h 10000"/>
                  <a:gd name="connsiteX1265" fmla="*/ 8693 w 10000"/>
                  <a:gd name="connsiteY1265" fmla="*/ 1616 h 10000"/>
                  <a:gd name="connsiteX1266" fmla="*/ 8684 w 10000"/>
                  <a:gd name="connsiteY1266" fmla="*/ 1639 h 10000"/>
                  <a:gd name="connsiteX1267" fmla="*/ 8684 w 10000"/>
                  <a:gd name="connsiteY1267" fmla="*/ 1658 h 10000"/>
                  <a:gd name="connsiteX1268" fmla="*/ 8665 w 10000"/>
                  <a:gd name="connsiteY1268" fmla="*/ 1655 h 10000"/>
                  <a:gd name="connsiteX1269" fmla="*/ 8665 w 10000"/>
                  <a:gd name="connsiteY1269" fmla="*/ 1645 h 10000"/>
                  <a:gd name="connsiteX1270" fmla="*/ 8665 w 10000"/>
                  <a:gd name="connsiteY1270" fmla="*/ 1626 h 10000"/>
                  <a:gd name="connsiteX1271" fmla="*/ 8676 w 10000"/>
                  <a:gd name="connsiteY1271" fmla="*/ 1609 h 10000"/>
                  <a:gd name="connsiteX1272" fmla="*/ 8679 w 10000"/>
                  <a:gd name="connsiteY1272" fmla="*/ 1597 h 10000"/>
                  <a:gd name="connsiteX1273" fmla="*/ 8687 w 10000"/>
                  <a:gd name="connsiteY1273" fmla="*/ 1577 h 10000"/>
                  <a:gd name="connsiteX1274" fmla="*/ 8695 w 10000"/>
                  <a:gd name="connsiteY1274" fmla="*/ 1554 h 10000"/>
                  <a:gd name="connsiteX1275" fmla="*/ 8709 w 10000"/>
                  <a:gd name="connsiteY1275" fmla="*/ 1532 h 10000"/>
                  <a:gd name="connsiteX1276" fmla="*/ 8704 w 10000"/>
                  <a:gd name="connsiteY1276" fmla="*/ 1512 h 10000"/>
                  <a:gd name="connsiteX1277" fmla="*/ 8695 w 10000"/>
                  <a:gd name="connsiteY1277" fmla="*/ 1503 h 10000"/>
                  <a:gd name="connsiteX1278" fmla="*/ 8684 w 10000"/>
                  <a:gd name="connsiteY1278" fmla="*/ 1503 h 10000"/>
                  <a:gd name="connsiteX1279" fmla="*/ 8670 w 10000"/>
                  <a:gd name="connsiteY1279" fmla="*/ 1525 h 10000"/>
                  <a:gd name="connsiteX1280" fmla="*/ 8665 w 10000"/>
                  <a:gd name="connsiteY1280" fmla="*/ 1545 h 10000"/>
                  <a:gd name="connsiteX1281" fmla="*/ 8654 w 10000"/>
                  <a:gd name="connsiteY1281" fmla="*/ 1567 h 10000"/>
                  <a:gd name="connsiteX1282" fmla="*/ 8648 w 10000"/>
                  <a:gd name="connsiteY1282" fmla="*/ 1587 h 10000"/>
                  <a:gd name="connsiteX1283" fmla="*/ 8640 w 10000"/>
                  <a:gd name="connsiteY1283" fmla="*/ 1629 h 10000"/>
                  <a:gd name="connsiteX1284" fmla="*/ 8620 w 10000"/>
                  <a:gd name="connsiteY1284" fmla="*/ 1635 h 10000"/>
                  <a:gd name="connsiteX1285" fmla="*/ 8612 w 10000"/>
                  <a:gd name="connsiteY1285" fmla="*/ 1635 h 10000"/>
                  <a:gd name="connsiteX1286" fmla="*/ 8604 w 10000"/>
                  <a:gd name="connsiteY1286" fmla="*/ 1626 h 10000"/>
                  <a:gd name="connsiteX1287" fmla="*/ 8596 w 10000"/>
                  <a:gd name="connsiteY1287" fmla="*/ 1616 h 10000"/>
                  <a:gd name="connsiteX1288" fmla="*/ 8596 w 10000"/>
                  <a:gd name="connsiteY1288" fmla="*/ 1580 h 10000"/>
                  <a:gd name="connsiteX1289" fmla="*/ 8587 w 10000"/>
                  <a:gd name="connsiteY1289" fmla="*/ 1545 h 10000"/>
                  <a:gd name="connsiteX1290" fmla="*/ 8565 w 10000"/>
                  <a:gd name="connsiteY1290" fmla="*/ 1516 h 10000"/>
                  <a:gd name="connsiteX1291" fmla="*/ 8543 w 10000"/>
                  <a:gd name="connsiteY1291" fmla="*/ 1512 h 10000"/>
                  <a:gd name="connsiteX1292" fmla="*/ 8518 w 10000"/>
                  <a:gd name="connsiteY1292" fmla="*/ 1532 h 10000"/>
                  <a:gd name="connsiteX1293" fmla="*/ 8476 w 10000"/>
                  <a:gd name="connsiteY1293" fmla="*/ 1567 h 10000"/>
                  <a:gd name="connsiteX1294" fmla="*/ 8454 w 10000"/>
                  <a:gd name="connsiteY1294" fmla="*/ 1551 h 10000"/>
                  <a:gd name="connsiteX1295" fmla="*/ 8402 w 10000"/>
                  <a:gd name="connsiteY1295" fmla="*/ 1493 h 10000"/>
                  <a:gd name="connsiteX1296" fmla="*/ 8371 w 10000"/>
                  <a:gd name="connsiteY1296" fmla="*/ 1428 h 10000"/>
                  <a:gd name="connsiteX1297" fmla="*/ 8072 w 10000"/>
                  <a:gd name="connsiteY1297" fmla="*/ 1422 h 10000"/>
                  <a:gd name="connsiteX1298" fmla="*/ 7823 w 10000"/>
                  <a:gd name="connsiteY1298" fmla="*/ 1279 h 10000"/>
                  <a:gd name="connsiteX1299" fmla="*/ 7587 w 10000"/>
                  <a:gd name="connsiteY1299" fmla="*/ 1133 h 10000"/>
                  <a:gd name="connsiteX1300" fmla="*/ 7526 w 10000"/>
                  <a:gd name="connsiteY1300" fmla="*/ 1098 h 10000"/>
                  <a:gd name="connsiteX1301" fmla="*/ 7346 w 10000"/>
                  <a:gd name="connsiteY1301" fmla="*/ 991 h 10000"/>
                  <a:gd name="connsiteX1302" fmla="*/ 7321 w 10000"/>
                  <a:gd name="connsiteY1302" fmla="*/ 959 h 10000"/>
                  <a:gd name="connsiteX1303" fmla="*/ 7307 w 10000"/>
                  <a:gd name="connsiteY1303" fmla="*/ 871 h 10000"/>
                  <a:gd name="connsiteX1304" fmla="*/ 7224 w 10000"/>
                  <a:gd name="connsiteY1304" fmla="*/ 816 h 10000"/>
                  <a:gd name="connsiteX1305" fmla="*/ 7147 w 10000"/>
                  <a:gd name="connsiteY1305" fmla="*/ 787 h 10000"/>
                  <a:gd name="connsiteX1306" fmla="*/ 7080 w 10000"/>
                  <a:gd name="connsiteY1306" fmla="*/ 742 h 10000"/>
                  <a:gd name="connsiteX1307" fmla="*/ 7069 w 10000"/>
                  <a:gd name="connsiteY1307" fmla="*/ 767 h 10000"/>
                  <a:gd name="connsiteX1308" fmla="*/ 7033 w 10000"/>
                  <a:gd name="connsiteY1308" fmla="*/ 787 h 10000"/>
                  <a:gd name="connsiteX1309" fmla="*/ 6820 w 10000"/>
                  <a:gd name="connsiteY1309" fmla="*/ 878 h 10000"/>
                  <a:gd name="connsiteX1310" fmla="*/ 6726 w 10000"/>
                  <a:gd name="connsiteY1310" fmla="*/ 897 h 10000"/>
                  <a:gd name="connsiteX1311" fmla="*/ 6626 w 10000"/>
                  <a:gd name="connsiteY1311" fmla="*/ 955 h 10000"/>
                  <a:gd name="connsiteX1312" fmla="*/ 6582 w 10000"/>
                  <a:gd name="connsiteY1312" fmla="*/ 946 h 10000"/>
                  <a:gd name="connsiteX1313" fmla="*/ 6571 w 10000"/>
                  <a:gd name="connsiteY1313" fmla="*/ 955 h 10000"/>
                  <a:gd name="connsiteX1314" fmla="*/ 6507 w 10000"/>
                  <a:gd name="connsiteY1314" fmla="*/ 975 h 10000"/>
                  <a:gd name="connsiteX1315" fmla="*/ 6485 w 10000"/>
                  <a:gd name="connsiteY1315" fmla="*/ 975 h 10000"/>
                  <a:gd name="connsiteX1316" fmla="*/ 6476 w 10000"/>
                  <a:gd name="connsiteY1316" fmla="*/ 965 h 10000"/>
                  <a:gd name="connsiteX1317" fmla="*/ 6474 w 10000"/>
                  <a:gd name="connsiteY1317" fmla="*/ 936 h 10000"/>
                  <a:gd name="connsiteX1318" fmla="*/ 6452 w 10000"/>
                  <a:gd name="connsiteY1318" fmla="*/ 887 h 10000"/>
                  <a:gd name="connsiteX1319" fmla="*/ 6352 w 10000"/>
                  <a:gd name="connsiteY1319" fmla="*/ 767 h 10000"/>
                  <a:gd name="connsiteX1320" fmla="*/ 6313 w 10000"/>
                  <a:gd name="connsiteY1320" fmla="*/ 732 h 10000"/>
                  <a:gd name="connsiteX1321" fmla="*/ 6296 w 10000"/>
                  <a:gd name="connsiteY1321" fmla="*/ 690 h 10000"/>
                  <a:gd name="connsiteX1322" fmla="*/ 6271 w 10000"/>
                  <a:gd name="connsiteY1322" fmla="*/ 664 h 10000"/>
                  <a:gd name="connsiteX1323" fmla="*/ 6266 w 10000"/>
                  <a:gd name="connsiteY1323" fmla="*/ 654 h 10000"/>
                  <a:gd name="connsiteX1324" fmla="*/ 6111 w 10000"/>
                  <a:gd name="connsiteY1324" fmla="*/ 398 h 10000"/>
                  <a:gd name="connsiteX1325" fmla="*/ 5903 w 10000"/>
                  <a:gd name="connsiteY1325" fmla="*/ 408 h 10000"/>
                  <a:gd name="connsiteX1326" fmla="*/ 5837 w 10000"/>
                  <a:gd name="connsiteY1326" fmla="*/ 427 h 10000"/>
                  <a:gd name="connsiteX1327" fmla="*/ 5756 w 10000"/>
                  <a:gd name="connsiteY1327" fmla="*/ 453 h 10000"/>
                  <a:gd name="connsiteX1328" fmla="*/ 5681 w 10000"/>
                  <a:gd name="connsiteY1328" fmla="*/ 453 h 10000"/>
                  <a:gd name="connsiteX1329" fmla="*/ 5609 w 10000"/>
                  <a:gd name="connsiteY1329" fmla="*/ 447 h 10000"/>
                  <a:gd name="connsiteX1330" fmla="*/ 5554 w 10000"/>
                  <a:gd name="connsiteY1330" fmla="*/ 304 h 10000"/>
                  <a:gd name="connsiteX1331" fmla="*/ 5529 w 10000"/>
                  <a:gd name="connsiteY1331" fmla="*/ 301 h 10000"/>
                  <a:gd name="connsiteX1332" fmla="*/ 5393 w 10000"/>
                  <a:gd name="connsiteY1332" fmla="*/ 256 h 10000"/>
                  <a:gd name="connsiteX1333" fmla="*/ 5366 w 10000"/>
                  <a:gd name="connsiteY1333" fmla="*/ 220 h 10000"/>
                  <a:gd name="connsiteX1334" fmla="*/ 5249 w 10000"/>
                  <a:gd name="connsiteY1334" fmla="*/ 155 h 10000"/>
                  <a:gd name="connsiteX1335" fmla="*/ 5141 w 10000"/>
                  <a:gd name="connsiteY1335" fmla="*/ 52 h 10000"/>
                  <a:gd name="connsiteX1336" fmla="*/ 5116 w 10000"/>
                  <a:gd name="connsiteY1336" fmla="*/ 3 h 10000"/>
                  <a:gd name="connsiteX1337" fmla="*/ 5061 w 10000"/>
                  <a:gd name="connsiteY1337" fmla="*/ 0 h 10000"/>
                  <a:gd name="connsiteX1338" fmla="*/ 5036 w 10000"/>
                  <a:gd name="connsiteY1338" fmla="*/ 32 h 10000"/>
                  <a:gd name="connsiteX1339" fmla="*/ 4942 w 10000"/>
                  <a:gd name="connsiteY1339" fmla="*/ 133 h 10000"/>
                  <a:gd name="connsiteX1340" fmla="*/ 4900 w 10000"/>
                  <a:gd name="connsiteY1340" fmla="*/ 217 h 10000"/>
                  <a:gd name="connsiteX1341" fmla="*/ 4861 w 10000"/>
                  <a:gd name="connsiteY1341" fmla="*/ 198 h 10000"/>
                  <a:gd name="connsiteX1342" fmla="*/ 4795 w 10000"/>
                  <a:gd name="connsiteY1342" fmla="*/ 68 h 10000"/>
                  <a:gd name="connsiteX1343" fmla="*/ 4778 w 10000"/>
                  <a:gd name="connsiteY1343" fmla="*/ 62 h 10000"/>
                  <a:gd name="connsiteX1344" fmla="*/ 4765 w 10000"/>
                  <a:gd name="connsiteY1344" fmla="*/ 62 h 10000"/>
                  <a:gd name="connsiteX1345" fmla="*/ 4748 w 10000"/>
                  <a:gd name="connsiteY1345" fmla="*/ 68 h 10000"/>
                  <a:gd name="connsiteX1346" fmla="*/ 4673 w 10000"/>
                  <a:gd name="connsiteY1346" fmla="*/ 136 h 10000"/>
                  <a:gd name="connsiteX1347" fmla="*/ 4632 w 10000"/>
                  <a:gd name="connsiteY1347" fmla="*/ 201 h 10000"/>
                  <a:gd name="connsiteX1348" fmla="*/ 4623 w 10000"/>
                  <a:gd name="connsiteY1348" fmla="*/ 210 h 10000"/>
                  <a:gd name="connsiteX1349" fmla="*/ 4579 w 10000"/>
                  <a:gd name="connsiteY1349" fmla="*/ 220 h 10000"/>
                  <a:gd name="connsiteX1350" fmla="*/ 4479 w 10000"/>
                  <a:gd name="connsiteY1350" fmla="*/ 198 h 10000"/>
                  <a:gd name="connsiteX1351" fmla="*/ 4402 w 10000"/>
                  <a:gd name="connsiteY1351" fmla="*/ 165 h 10000"/>
                  <a:gd name="connsiteX1352" fmla="*/ 4374 w 10000"/>
                  <a:gd name="connsiteY1352" fmla="*/ 165 h 10000"/>
                  <a:gd name="connsiteX1353" fmla="*/ 4335 w 10000"/>
                  <a:gd name="connsiteY1353" fmla="*/ 172 h 10000"/>
                  <a:gd name="connsiteX1354" fmla="*/ 4302 w 10000"/>
                  <a:gd name="connsiteY1354" fmla="*/ 188 h 10000"/>
                  <a:gd name="connsiteX1355" fmla="*/ 4271 w 10000"/>
                  <a:gd name="connsiteY1355" fmla="*/ 220 h 10000"/>
                  <a:gd name="connsiteX1356" fmla="*/ 4238 w 10000"/>
                  <a:gd name="connsiteY1356" fmla="*/ 240 h 10000"/>
                  <a:gd name="connsiteX1357" fmla="*/ 4324 w 10000"/>
                  <a:gd name="connsiteY1357" fmla="*/ 1289 h 10000"/>
                  <a:gd name="connsiteX1358" fmla="*/ 4297 w 10000"/>
                  <a:gd name="connsiteY1358" fmla="*/ 7345 h 10000"/>
                  <a:gd name="connsiteX1359" fmla="*/ 4236 w 10000"/>
                  <a:gd name="connsiteY1359" fmla="*/ 6832 h 10000"/>
                  <a:gd name="connsiteX1360" fmla="*/ 3946 w 10000"/>
                  <a:gd name="connsiteY1360" fmla="*/ 6675 h 10000"/>
                  <a:gd name="connsiteX1361" fmla="*/ 3687 w 10000"/>
                  <a:gd name="connsiteY1361" fmla="*/ 7730 h 10000"/>
                  <a:gd name="connsiteX1362" fmla="*/ 3690 w 10000"/>
                  <a:gd name="connsiteY1362" fmla="*/ 7730 h 10000"/>
                  <a:gd name="connsiteX1363" fmla="*/ 3704 w 10000"/>
                  <a:gd name="connsiteY1363" fmla="*/ 7740 h 10000"/>
                  <a:gd name="connsiteX1364" fmla="*/ 3712 w 10000"/>
                  <a:gd name="connsiteY1364" fmla="*/ 7743 h 10000"/>
                  <a:gd name="connsiteX1365" fmla="*/ 3723 w 10000"/>
                  <a:gd name="connsiteY1365" fmla="*/ 7749 h 10000"/>
                  <a:gd name="connsiteX1366" fmla="*/ 3729 w 10000"/>
                  <a:gd name="connsiteY1366" fmla="*/ 7749 h 10000"/>
                  <a:gd name="connsiteX1367" fmla="*/ 3729 w 10000"/>
                  <a:gd name="connsiteY1367" fmla="*/ 7743 h 10000"/>
                  <a:gd name="connsiteX1368" fmla="*/ 3745 w 10000"/>
                  <a:gd name="connsiteY1368" fmla="*/ 7740 h 10000"/>
                  <a:gd name="connsiteX1369" fmla="*/ 3753 w 10000"/>
                  <a:gd name="connsiteY1369" fmla="*/ 7730 h 10000"/>
                  <a:gd name="connsiteX1370" fmla="*/ 3762 w 10000"/>
                  <a:gd name="connsiteY1370" fmla="*/ 7720 h 10000"/>
                  <a:gd name="connsiteX1371" fmla="*/ 3776 w 10000"/>
                  <a:gd name="connsiteY1371" fmla="*/ 7710 h 10000"/>
                  <a:gd name="connsiteX1372" fmla="*/ 3784 w 10000"/>
                  <a:gd name="connsiteY1372" fmla="*/ 7701 h 10000"/>
                  <a:gd name="connsiteX1373" fmla="*/ 4805 w 10000"/>
                  <a:gd name="connsiteY1373" fmla="*/ 7386 h 10000"/>
                  <a:gd name="connsiteX1374" fmla="*/ 5343 w 10000"/>
                  <a:gd name="connsiteY1374" fmla="*/ 7520 h 10000"/>
                  <a:gd name="connsiteX1375" fmla="*/ 5463 w 10000"/>
                  <a:gd name="connsiteY1375" fmla="*/ 7907 h 10000"/>
                  <a:gd name="connsiteX1376" fmla="*/ 3767 w 10000"/>
                  <a:gd name="connsiteY1376" fmla="*/ 8106 h 10000"/>
                  <a:gd name="connsiteX1377" fmla="*/ 3770 w 10000"/>
                  <a:gd name="connsiteY1377" fmla="*/ 8119 h 10000"/>
                  <a:gd name="connsiteX1378" fmla="*/ 3740 w 10000"/>
                  <a:gd name="connsiteY1378" fmla="*/ 8154 h 10000"/>
                  <a:gd name="connsiteX1379" fmla="*/ 3731 w 10000"/>
                  <a:gd name="connsiteY1379" fmla="*/ 8138 h 10000"/>
                  <a:gd name="connsiteX1380" fmla="*/ 3729 w 10000"/>
                  <a:gd name="connsiteY1380" fmla="*/ 8125 h 10000"/>
                  <a:gd name="connsiteX1381" fmla="*/ 3712 w 10000"/>
                  <a:gd name="connsiteY1381" fmla="*/ 8115 h 10000"/>
                  <a:gd name="connsiteX1382" fmla="*/ 3704 w 10000"/>
                  <a:gd name="connsiteY1382" fmla="*/ 8109 h 10000"/>
                  <a:gd name="connsiteX1383" fmla="*/ 4881 w 10000"/>
                  <a:gd name="connsiteY1383" fmla="*/ 8090 h 10000"/>
                  <a:gd name="connsiteX1384" fmla="*/ 3206 w 10000"/>
                  <a:gd name="connsiteY1384" fmla="*/ 8300 h 10000"/>
                  <a:gd name="connsiteX1385" fmla="*/ 2947 w 10000"/>
                  <a:gd name="connsiteY1385" fmla="*/ 8089 h 10000"/>
                  <a:gd name="connsiteX1386" fmla="*/ 3057 w 10000"/>
                  <a:gd name="connsiteY1386" fmla="*/ 7143 h 10000"/>
                  <a:gd name="connsiteX0" fmla="*/ 4324 w 10000"/>
                  <a:gd name="connsiteY0" fmla="*/ 1289 h 10000"/>
                  <a:gd name="connsiteX1" fmla="*/ 4296 w 10000"/>
                  <a:gd name="connsiteY1" fmla="*/ 1305 h 10000"/>
                  <a:gd name="connsiteX2" fmla="*/ 4285 w 10000"/>
                  <a:gd name="connsiteY2" fmla="*/ 1279 h 10000"/>
                  <a:gd name="connsiteX3" fmla="*/ 4244 w 10000"/>
                  <a:gd name="connsiteY3" fmla="*/ 1266 h 10000"/>
                  <a:gd name="connsiteX4" fmla="*/ 4208 w 10000"/>
                  <a:gd name="connsiteY4" fmla="*/ 1286 h 10000"/>
                  <a:gd name="connsiteX5" fmla="*/ 4172 w 10000"/>
                  <a:gd name="connsiteY5" fmla="*/ 1299 h 10000"/>
                  <a:gd name="connsiteX6" fmla="*/ 4150 w 10000"/>
                  <a:gd name="connsiteY6" fmla="*/ 1308 h 10000"/>
                  <a:gd name="connsiteX7" fmla="*/ 4139 w 10000"/>
                  <a:gd name="connsiteY7" fmla="*/ 1315 h 10000"/>
                  <a:gd name="connsiteX8" fmla="*/ 4125 w 10000"/>
                  <a:gd name="connsiteY8" fmla="*/ 1315 h 10000"/>
                  <a:gd name="connsiteX9" fmla="*/ 4119 w 10000"/>
                  <a:gd name="connsiteY9" fmla="*/ 1315 h 10000"/>
                  <a:gd name="connsiteX10" fmla="*/ 4111 w 10000"/>
                  <a:gd name="connsiteY10" fmla="*/ 1308 h 10000"/>
                  <a:gd name="connsiteX11" fmla="*/ 4100 w 10000"/>
                  <a:gd name="connsiteY11" fmla="*/ 1315 h 10000"/>
                  <a:gd name="connsiteX12" fmla="*/ 4075 w 10000"/>
                  <a:gd name="connsiteY12" fmla="*/ 1315 h 10000"/>
                  <a:gd name="connsiteX13" fmla="*/ 4058 w 10000"/>
                  <a:gd name="connsiteY13" fmla="*/ 1318 h 10000"/>
                  <a:gd name="connsiteX14" fmla="*/ 4044 w 10000"/>
                  <a:gd name="connsiteY14" fmla="*/ 1315 h 10000"/>
                  <a:gd name="connsiteX15" fmla="*/ 4042 w 10000"/>
                  <a:gd name="connsiteY15" fmla="*/ 1299 h 10000"/>
                  <a:gd name="connsiteX16" fmla="*/ 4014 w 10000"/>
                  <a:gd name="connsiteY16" fmla="*/ 1308 h 10000"/>
                  <a:gd name="connsiteX17" fmla="*/ 4011 w 10000"/>
                  <a:gd name="connsiteY17" fmla="*/ 1315 h 10000"/>
                  <a:gd name="connsiteX18" fmla="*/ 4011 w 10000"/>
                  <a:gd name="connsiteY18" fmla="*/ 1341 h 10000"/>
                  <a:gd name="connsiteX19" fmla="*/ 4019 w 10000"/>
                  <a:gd name="connsiteY19" fmla="*/ 1341 h 10000"/>
                  <a:gd name="connsiteX20" fmla="*/ 3997 w 10000"/>
                  <a:gd name="connsiteY20" fmla="*/ 1363 h 10000"/>
                  <a:gd name="connsiteX21" fmla="*/ 3986 w 10000"/>
                  <a:gd name="connsiteY21" fmla="*/ 1373 h 10000"/>
                  <a:gd name="connsiteX22" fmla="*/ 3981 w 10000"/>
                  <a:gd name="connsiteY22" fmla="*/ 1389 h 10000"/>
                  <a:gd name="connsiteX23" fmla="*/ 3981 w 10000"/>
                  <a:gd name="connsiteY23" fmla="*/ 1409 h 10000"/>
                  <a:gd name="connsiteX24" fmla="*/ 3981 w 10000"/>
                  <a:gd name="connsiteY24" fmla="*/ 1438 h 10000"/>
                  <a:gd name="connsiteX25" fmla="*/ 3961 w 10000"/>
                  <a:gd name="connsiteY25" fmla="*/ 1441 h 10000"/>
                  <a:gd name="connsiteX26" fmla="*/ 3942 w 10000"/>
                  <a:gd name="connsiteY26" fmla="*/ 1441 h 10000"/>
                  <a:gd name="connsiteX27" fmla="*/ 3914 w 10000"/>
                  <a:gd name="connsiteY27" fmla="*/ 1454 h 10000"/>
                  <a:gd name="connsiteX28" fmla="*/ 3892 w 10000"/>
                  <a:gd name="connsiteY28" fmla="*/ 1467 h 10000"/>
                  <a:gd name="connsiteX29" fmla="*/ 3867 w 10000"/>
                  <a:gd name="connsiteY29" fmla="*/ 1483 h 10000"/>
                  <a:gd name="connsiteX30" fmla="*/ 3845 w 10000"/>
                  <a:gd name="connsiteY30" fmla="*/ 1467 h 10000"/>
                  <a:gd name="connsiteX31" fmla="*/ 3850 w 10000"/>
                  <a:gd name="connsiteY31" fmla="*/ 1457 h 10000"/>
                  <a:gd name="connsiteX32" fmla="*/ 3864 w 10000"/>
                  <a:gd name="connsiteY32" fmla="*/ 1441 h 10000"/>
                  <a:gd name="connsiteX33" fmla="*/ 3859 w 10000"/>
                  <a:gd name="connsiteY33" fmla="*/ 1409 h 10000"/>
                  <a:gd name="connsiteX34" fmla="*/ 3842 w 10000"/>
                  <a:gd name="connsiteY34" fmla="*/ 1383 h 10000"/>
                  <a:gd name="connsiteX35" fmla="*/ 3825 w 10000"/>
                  <a:gd name="connsiteY35" fmla="*/ 1360 h 10000"/>
                  <a:gd name="connsiteX36" fmla="*/ 3809 w 10000"/>
                  <a:gd name="connsiteY36" fmla="*/ 1318 h 10000"/>
                  <a:gd name="connsiteX37" fmla="*/ 3787 w 10000"/>
                  <a:gd name="connsiteY37" fmla="*/ 1289 h 10000"/>
                  <a:gd name="connsiteX38" fmla="*/ 3759 w 10000"/>
                  <a:gd name="connsiteY38" fmla="*/ 1266 h 10000"/>
                  <a:gd name="connsiteX39" fmla="*/ 3740 w 10000"/>
                  <a:gd name="connsiteY39" fmla="*/ 1256 h 10000"/>
                  <a:gd name="connsiteX40" fmla="*/ 3715 w 10000"/>
                  <a:gd name="connsiteY40" fmla="*/ 1250 h 10000"/>
                  <a:gd name="connsiteX41" fmla="*/ 3687 w 10000"/>
                  <a:gd name="connsiteY41" fmla="*/ 1256 h 10000"/>
                  <a:gd name="connsiteX42" fmla="*/ 3681 w 10000"/>
                  <a:gd name="connsiteY42" fmla="*/ 1260 h 10000"/>
                  <a:gd name="connsiteX43" fmla="*/ 3670 w 10000"/>
                  <a:gd name="connsiteY43" fmla="*/ 1295 h 10000"/>
                  <a:gd name="connsiteX44" fmla="*/ 3651 w 10000"/>
                  <a:gd name="connsiteY44" fmla="*/ 1305 h 10000"/>
                  <a:gd name="connsiteX45" fmla="*/ 3640 w 10000"/>
                  <a:gd name="connsiteY45" fmla="*/ 1308 h 10000"/>
                  <a:gd name="connsiteX46" fmla="*/ 3626 w 10000"/>
                  <a:gd name="connsiteY46" fmla="*/ 1308 h 10000"/>
                  <a:gd name="connsiteX47" fmla="*/ 3632 w 10000"/>
                  <a:gd name="connsiteY47" fmla="*/ 1276 h 10000"/>
                  <a:gd name="connsiteX48" fmla="*/ 3609 w 10000"/>
                  <a:gd name="connsiteY48" fmla="*/ 1289 h 10000"/>
                  <a:gd name="connsiteX49" fmla="*/ 3593 w 10000"/>
                  <a:gd name="connsiteY49" fmla="*/ 1286 h 10000"/>
                  <a:gd name="connsiteX50" fmla="*/ 3590 w 10000"/>
                  <a:gd name="connsiteY50" fmla="*/ 1256 h 10000"/>
                  <a:gd name="connsiteX51" fmla="*/ 3584 w 10000"/>
                  <a:gd name="connsiteY51" fmla="*/ 1237 h 10000"/>
                  <a:gd name="connsiteX52" fmla="*/ 3573 w 10000"/>
                  <a:gd name="connsiteY52" fmla="*/ 1237 h 10000"/>
                  <a:gd name="connsiteX53" fmla="*/ 3554 w 10000"/>
                  <a:gd name="connsiteY53" fmla="*/ 1227 h 10000"/>
                  <a:gd name="connsiteX54" fmla="*/ 3546 w 10000"/>
                  <a:gd name="connsiteY54" fmla="*/ 1192 h 10000"/>
                  <a:gd name="connsiteX55" fmla="*/ 3529 w 10000"/>
                  <a:gd name="connsiteY55" fmla="*/ 1176 h 10000"/>
                  <a:gd name="connsiteX56" fmla="*/ 3512 w 10000"/>
                  <a:gd name="connsiteY56" fmla="*/ 1182 h 10000"/>
                  <a:gd name="connsiteX57" fmla="*/ 3485 w 10000"/>
                  <a:gd name="connsiteY57" fmla="*/ 1182 h 10000"/>
                  <a:gd name="connsiteX58" fmla="*/ 3463 w 10000"/>
                  <a:gd name="connsiteY58" fmla="*/ 1176 h 10000"/>
                  <a:gd name="connsiteX59" fmla="*/ 3449 w 10000"/>
                  <a:gd name="connsiteY59" fmla="*/ 1182 h 10000"/>
                  <a:gd name="connsiteX60" fmla="*/ 3432 w 10000"/>
                  <a:gd name="connsiteY60" fmla="*/ 1192 h 10000"/>
                  <a:gd name="connsiteX61" fmla="*/ 3454 w 10000"/>
                  <a:gd name="connsiteY61" fmla="*/ 1205 h 10000"/>
                  <a:gd name="connsiteX62" fmla="*/ 3463 w 10000"/>
                  <a:gd name="connsiteY62" fmla="*/ 1205 h 10000"/>
                  <a:gd name="connsiteX63" fmla="*/ 3488 w 10000"/>
                  <a:gd name="connsiteY63" fmla="*/ 1205 h 10000"/>
                  <a:gd name="connsiteX64" fmla="*/ 3488 w 10000"/>
                  <a:gd name="connsiteY64" fmla="*/ 1218 h 10000"/>
                  <a:gd name="connsiteX65" fmla="*/ 3493 w 10000"/>
                  <a:gd name="connsiteY65" fmla="*/ 1247 h 10000"/>
                  <a:gd name="connsiteX66" fmla="*/ 3512 w 10000"/>
                  <a:gd name="connsiteY66" fmla="*/ 1247 h 10000"/>
                  <a:gd name="connsiteX67" fmla="*/ 3518 w 10000"/>
                  <a:gd name="connsiteY67" fmla="*/ 1250 h 10000"/>
                  <a:gd name="connsiteX68" fmla="*/ 3521 w 10000"/>
                  <a:gd name="connsiteY68" fmla="*/ 1276 h 10000"/>
                  <a:gd name="connsiteX69" fmla="*/ 3543 w 10000"/>
                  <a:gd name="connsiteY69" fmla="*/ 1295 h 10000"/>
                  <a:gd name="connsiteX70" fmla="*/ 3546 w 10000"/>
                  <a:gd name="connsiteY70" fmla="*/ 1305 h 10000"/>
                  <a:gd name="connsiteX71" fmla="*/ 3543 w 10000"/>
                  <a:gd name="connsiteY71" fmla="*/ 1315 h 10000"/>
                  <a:gd name="connsiteX72" fmla="*/ 3543 w 10000"/>
                  <a:gd name="connsiteY72" fmla="*/ 1331 h 10000"/>
                  <a:gd name="connsiteX73" fmla="*/ 3554 w 10000"/>
                  <a:gd name="connsiteY73" fmla="*/ 1324 h 10000"/>
                  <a:gd name="connsiteX74" fmla="*/ 3560 w 10000"/>
                  <a:gd name="connsiteY74" fmla="*/ 1331 h 10000"/>
                  <a:gd name="connsiteX75" fmla="*/ 3582 w 10000"/>
                  <a:gd name="connsiteY75" fmla="*/ 1344 h 10000"/>
                  <a:gd name="connsiteX76" fmla="*/ 3598 w 10000"/>
                  <a:gd name="connsiteY76" fmla="*/ 1380 h 10000"/>
                  <a:gd name="connsiteX77" fmla="*/ 3607 w 10000"/>
                  <a:gd name="connsiteY77" fmla="*/ 1389 h 10000"/>
                  <a:gd name="connsiteX78" fmla="*/ 3623 w 10000"/>
                  <a:gd name="connsiteY78" fmla="*/ 1409 h 10000"/>
                  <a:gd name="connsiteX79" fmla="*/ 3634 w 10000"/>
                  <a:gd name="connsiteY79" fmla="*/ 1438 h 10000"/>
                  <a:gd name="connsiteX80" fmla="*/ 3632 w 10000"/>
                  <a:gd name="connsiteY80" fmla="*/ 1454 h 10000"/>
                  <a:gd name="connsiteX81" fmla="*/ 3618 w 10000"/>
                  <a:gd name="connsiteY81" fmla="*/ 1438 h 10000"/>
                  <a:gd name="connsiteX82" fmla="*/ 3598 w 10000"/>
                  <a:gd name="connsiteY82" fmla="*/ 1428 h 10000"/>
                  <a:gd name="connsiteX83" fmla="*/ 3582 w 10000"/>
                  <a:gd name="connsiteY83" fmla="*/ 1402 h 10000"/>
                  <a:gd name="connsiteX84" fmla="*/ 3562 w 10000"/>
                  <a:gd name="connsiteY84" fmla="*/ 1399 h 10000"/>
                  <a:gd name="connsiteX85" fmla="*/ 3546 w 10000"/>
                  <a:gd name="connsiteY85" fmla="*/ 1383 h 10000"/>
                  <a:gd name="connsiteX86" fmla="*/ 3510 w 10000"/>
                  <a:gd name="connsiteY86" fmla="*/ 1360 h 10000"/>
                  <a:gd name="connsiteX87" fmla="*/ 3485 w 10000"/>
                  <a:gd name="connsiteY87" fmla="*/ 1344 h 10000"/>
                  <a:gd name="connsiteX88" fmla="*/ 3454 w 10000"/>
                  <a:gd name="connsiteY88" fmla="*/ 1334 h 10000"/>
                  <a:gd name="connsiteX89" fmla="*/ 3429 w 10000"/>
                  <a:gd name="connsiteY89" fmla="*/ 1315 h 10000"/>
                  <a:gd name="connsiteX90" fmla="*/ 3416 w 10000"/>
                  <a:gd name="connsiteY90" fmla="*/ 1308 h 10000"/>
                  <a:gd name="connsiteX91" fmla="*/ 3399 w 10000"/>
                  <a:gd name="connsiteY91" fmla="*/ 1305 h 10000"/>
                  <a:gd name="connsiteX92" fmla="*/ 3382 w 10000"/>
                  <a:gd name="connsiteY92" fmla="*/ 1286 h 10000"/>
                  <a:gd name="connsiteX93" fmla="*/ 3380 w 10000"/>
                  <a:gd name="connsiteY93" fmla="*/ 1266 h 10000"/>
                  <a:gd name="connsiteX94" fmla="*/ 3388 w 10000"/>
                  <a:gd name="connsiteY94" fmla="*/ 1256 h 10000"/>
                  <a:gd name="connsiteX95" fmla="*/ 3407 w 10000"/>
                  <a:gd name="connsiteY95" fmla="*/ 1256 h 10000"/>
                  <a:gd name="connsiteX96" fmla="*/ 3396 w 10000"/>
                  <a:gd name="connsiteY96" fmla="*/ 1227 h 10000"/>
                  <a:gd name="connsiteX97" fmla="*/ 3382 w 10000"/>
                  <a:gd name="connsiteY97" fmla="*/ 1227 h 10000"/>
                  <a:gd name="connsiteX98" fmla="*/ 3360 w 10000"/>
                  <a:gd name="connsiteY98" fmla="*/ 1221 h 10000"/>
                  <a:gd name="connsiteX99" fmla="*/ 3349 w 10000"/>
                  <a:gd name="connsiteY99" fmla="*/ 1231 h 10000"/>
                  <a:gd name="connsiteX100" fmla="*/ 3352 w 10000"/>
                  <a:gd name="connsiteY100" fmla="*/ 1247 h 10000"/>
                  <a:gd name="connsiteX101" fmla="*/ 3341 w 10000"/>
                  <a:gd name="connsiteY101" fmla="*/ 1237 h 10000"/>
                  <a:gd name="connsiteX102" fmla="*/ 3335 w 10000"/>
                  <a:gd name="connsiteY102" fmla="*/ 1231 h 10000"/>
                  <a:gd name="connsiteX103" fmla="*/ 3307 w 10000"/>
                  <a:gd name="connsiteY103" fmla="*/ 1227 h 10000"/>
                  <a:gd name="connsiteX104" fmla="*/ 3294 w 10000"/>
                  <a:gd name="connsiteY104" fmla="*/ 1221 h 10000"/>
                  <a:gd name="connsiteX105" fmla="*/ 3271 w 10000"/>
                  <a:gd name="connsiteY105" fmla="*/ 1211 h 10000"/>
                  <a:gd name="connsiteX106" fmla="*/ 3252 w 10000"/>
                  <a:gd name="connsiteY106" fmla="*/ 1195 h 10000"/>
                  <a:gd name="connsiteX107" fmla="*/ 3235 w 10000"/>
                  <a:gd name="connsiteY107" fmla="*/ 1195 h 10000"/>
                  <a:gd name="connsiteX108" fmla="*/ 3235 w 10000"/>
                  <a:gd name="connsiteY108" fmla="*/ 1205 h 10000"/>
                  <a:gd name="connsiteX109" fmla="*/ 3219 w 10000"/>
                  <a:gd name="connsiteY109" fmla="*/ 1231 h 10000"/>
                  <a:gd name="connsiteX110" fmla="*/ 3213 w 10000"/>
                  <a:gd name="connsiteY110" fmla="*/ 1231 h 10000"/>
                  <a:gd name="connsiteX111" fmla="*/ 3183 w 10000"/>
                  <a:gd name="connsiteY111" fmla="*/ 1221 h 10000"/>
                  <a:gd name="connsiteX112" fmla="*/ 3175 w 10000"/>
                  <a:gd name="connsiteY112" fmla="*/ 1227 h 10000"/>
                  <a:gd name="connsiteX113" fmla="*/ 3163 w 10000"/>
                  <a:gd name="connsiteY113" fmla="*/ 1237 h 10000"/>
                  <a:gd name="connsiteX114" fmla="*/ 3158 w 10000"/>
                  <a:gd name="connsiteY114" fmla="*/ 1260 h 10000"/>
                  <a:gd name="connsiteX115" fmla="*/ 3158 w 10000"/>
                  <a:gd name="connsiteY115" fmla="*/ 1276 h 10000"/>
                  <a:gd name="connsiteX116" fmla="*/ 3163 w 10000"/>
                  <a:gd name="connsiteY116" fmla="*/ 1295 h 10000"/>
                  <a:gd name="connsiteX117" fmla="*/ 3166 w 10000"/>
                  <a:gd name="connsiteY117" fmla="*/ 1308 h 10000"/>
                  <a:gd name="connsiteX118" fmla="*/ 3158 w 10000"/>
                  <a:gd name="connsiteY118" fmla="*/ 1315 h 10000"/>
                  <a:gd name="connsiteX119" fmla="*/ 3133 w 10000"/>
                  <a:gd name="connsiteY119" fmla="*/ 1299 h 10000"/>
                  <a:gd name="connsiteX120" fmla="*/ 3114 w 10000"/>
                  <a:gd name="connsiteY120" fmla="*/ 1276 h 10000"/>
                  <a:gd name="connsiteX121" fmla="*/ 3078 w 10000"/>
                  <a:gd name="connsiteY121" fmla="*/ 1240 h 10000"/>
                  <a:gd name="connsiteX122" fmla="*/ 3044 w 10000"/>
                  <a:gd name="connsiteY122" fmla="*/ 1227 h 10000"/>
                  <a:gd name="connsiteX123" fmla="*/ 3033 w 10000"/>
                  <a:gd name="connsiteY123" fmla="*/ 1231 h 10000"/>
                  <a:gd name="connsiteX124" fmla="*/ 3036 w 10000"/>
                  <a:gd name="connsiteY124" fmla="*/ 1256 h 10000"/>
                  <a:gd name="connsiteX125" fmla="*/ 3044 w 10000"/>
                  <a:gd name="connsiteY125" fmla="*/ 1266 h 10000"/>
                  <a:gd name="connsiteX126" fmla="*/ 3044 w 10000"/>
                  <a:gd name="connsiteY126" fmla="*/ 1276 h 10000"/>
                  <a:gd name="connsiteX127" fmla="*/ 3036 w 10000"/>
                  <a:gd name="connsiteY127" fmla="*/ 1276 h 10000"/>
                  <a:gd name="connsiteX128" fmla="*/ 3028 w 10000"/>
                  <a:gd name="connsiteY128" fmla="*/ 1266 h 10000"/>
                  <a:gd name="connsiteX129" fmla="*/ 3025 w 10000"/>
                  <a:gd name="connsiteY129" fmla="*/ 1256 h 10000"/>
                  <a:gd name="connsiteX130" fmla="*/ 3008 w 10000"/>
                  <a:gd name="connsiteY130" fmla="*/ 1205 h 10000"/>
                  <a:gd name="connsiteX131" fmla="*/ 3000 w 10000"/>
                  <a:gd name="connsiteY131" fmla="*/ 1192 h 10000"/>
                  <a:gd name="connsiteX132" fmla="*/ 2994 w 10000"/>
                  <a:gd name="connsiteY132" fmla="*/ 1176 h 10000"/>
                  <a:gd name="connsiteX133" fmla="*/ 2986 w 10000"/>
                  <a:gd name="connsiteY133" fmla="*/ 1182 h 10000"/>
                  <a:gd name="connsiteX134" fmla="*/ 2981 w 10000"/>
                  <a:gd name="connsiteY134" fmla="*/ 1192 h 10000"/>
                  <a:gd name="connsiteX135" fmla="*/ 2970 w 10000"/>
                  <a:gd name="connsiteY135" fmla="*/ 1201 h 10000"/>
                  <a:gd name="connsiteX136" fmla="*/ 2956 w 10000"/>
                  <a:gd name="connsiteY136" fmla="*/ 1218 h 10000"/>
                  <a:gd name="connsiteX137" fmla="*/ 2939 w 10000"/>
                  <a:gd name="connsiteY137" fmla="*/ 1240 h 10000"/>
                  <a:gd name="connsiteX138" fmla="*/ 2928 w 10000"/>
                  <a:gd name="connsiteY138" fmla="*/ 1247 h 10000"/>
                  <a:gd name="connsiteX139" fmla="*/ 2922 w 10000"/>
                  <a:gd name="connsiteY139" fmla="*/ 1250 h 10000"/>
                  <a:gd name="connsiteX140" fmla="*/ 2911 w 10000"/>
                  <a:gd name="connsiteY140" fmla="*/ 1250 h 10000"/>
                  <a:gd name="connsiteX141" fmla="*/ 2884 w 10000"/>
                  <a:gd name="connsiteY141" fmla="*/ 1247 h 10000"/>
                  <a:gd name="connsiteX142" fmla="*/ 2864 w 10000"/>
                  <a:gd name="connsiteY142" fmla="*/ 1237 h 10000"/>
                  <a:gd name="connsiteX143" fmla="*/ 2848 w 10000"/>
                  <a:gd name="connsiteY143" fmla="*/ 1231 h 10000"/>
                  <a:gd name="connsiteX144" fmla="*/ 2834 w 10000"/>
                  <a:gd name="connsiteY144" fmla="*/ 1227 h 10000"/>
                  <a:gd name="connsiteX145" fmla="*/ 2831 w 10000"/>
                  <a:gd name="connsiteY145" fmla="*/ 1227 h 10000"/>
                  <a:gd name="connsiteX146" fmla="*/ 2831 w 10000"/>
                  <a:gd name="connsiteY146" fmla="*/ 1221 h 10000"/>
                  <a:gd name="connsiteX147" fmla="*/ 2825 w 10000"/>
                  <a:gd name="connsiteY147" fmla="*/ 1205 h 10000"/>
                  <a:gd name="connsiteX148" fmla="*/ 2823 w 10000"/>
                  <a:gd name="connsiteY148" fmla="*/ 1192 h 10000"/>
                  <a:gd name="connsiteX149" fmla="*/ 2817 w 10000"/>
                  <a:gd name="connsiteY149" fmla="*/ 1182 h 10000"/>
                  <a:gd name="connsiteX150" fmla="*/ 2814 w 10000"/>
                  <a:gd name="connsiteY150" fmla="*/ 1176 h 10000"/>
                  <a:gd name="connsiteX151" fmla="*/ 2792 w 10000"/>
                  <a:gd name="connsiteY151" fmla="*/ 1172 h 10000"/>
                  <a:gd name="connsiteX152" fmla="*/ 2759 w 10000"/>
                  <a:gd name="connsiteY152" fmla="*/ 1156 h 10000"/>
                  <a:gd name="connsiteX153" fmla="*/ 2734 w 10000"/>
                  <a:gd name="connsiteY153" fmla="*/ 1143 h 10000"/>
                  <a:gd name="connsiteX154" fmla="*/ 2695 w 10000"/>
                  <a:gd name="connsiteY154" fmla="*/ 1124 h 10000"/>
                  <a:gd name="connsiteX155" fmla="*/ 2670 w 10000"/>
                  <a:gd name="connsiteY155" fmla="*/ 1108 h 10000"/>
                  <a:gd name="connsiteX156" fmla="*/ 2645 w 10000"/>
                  <a:gd name="connsiteY156" fmla="*/ 1091 h 10000"/>
                  <a:gd name="connsiteX157" fmla="*/ 2618 w 10000"/>
                  <a:gd name="connsiteY157" fmla="*/ 1088 h 10000"/>
                  <a:gd name="connsiteX158" fmla="*/ 2576 w 10000"/>
                  <a:gd name="connsiteY158" fmla="*/ 1088 h 10000"/>
                  <a:gd name="connsiteX159" fmla="*/ 2551 w 10000"/>
                  <a:gd name="connsiteY159" fmla="*/ 1091 h 10000"/>
                  <a:gd name="connsiteX160" fmla="*/ 2521 w 10000"/>
                  <a:gd name="connsiteY160" fmla="*/ 1098 h 10000"/>
                  <a:gd name="connsiteX161" fmla="*/ 2493 w 10000"/>
                  <a:gd name="connsiteY161" fmla="*/ 1104 h 10000"/>
                  <a:gd name="connsiteX162" fmla="*/ 2468 w 10000"/>
                  <a:gd name="connsiteY162" fmla="*/ 1108 h 10000"/>
                  <a:gd name="connsiteX163" fmla="*/ 2404 w 10000"/>
                  <a:gd name="connsiteY163" fmla="*/ 1124 h 10000"/>
                  <a:gd name="connsiteX164" fmla="*/ 2366 w 10000"/>
                  <a:gd name="connsiteY164" fmla="*/ 1133 h 10000"/>
                  <a:gd name="connsiteX165" fmla="*/ 2346 w 10000"/>
                  <a:gd name="connsiteY165" fmla="*/ 1137 h 10000"/>
                  <a:gd name="connsiteX166" fmla="*/ 2294 w 10000"/>
                  <a:gd name="connsiteY166" fmla="*/ 1146 h 10000"/>
                  <a:gd name="connsiteX167" fmla="*/ 2249 w 10000"/>
                  <a:gd name="connsiteY167" fmla="*/ 1156 h 10000"/>
                  <a:gd name="connsiteX168" fmla="*/ 2230 w 10000"/>
                  <a:gd name="connsiteY168" fmla="*/ 1156 h 10000"/>
                  <a:gd name="connsiteX169" fmla="*/ 2222 w 10000"/>
                  <a:gd name="connsiteY169" fmla="*/ 1163 h 10000"/>
                  <a:gd name="connsiteX170" fmla="*/ 2194 w 10000"/>
                  <a:gd name="connsiteY170" fmla="*/ 1163 h 10000"/>
                  <a:gd name="connsiteX171" fmla="*/ 2172 w 10000"/>
                  <a:gd name="connsiteY171" fmla="*/ 1163 h 10000"/>
                  <a:gd name="connsiteX172" fmla="*/ 2147 w 10000"/>
                  <a:gd name="connsiteY172" fmla="*/ 1166 h 10000"/>
                  <a:gd name="connsiteX173" fmla="*/ 2108 w 10000"/>
                  <a:gd name="connsiteY173" fmla="*/ 1166 h 10000"/>
                  <a:gd name="connsiteX174" fmla="*/ 2083 w 10000"/>
                  <a:gd name="connsiteY174" fmla="*/ 1156 h 10000"/>
                  <a:gd name="connsiteX175" fmla="*/ 2042 w 10000"/>
                  <a:gd name="connsiteY175" fmla="*/ 1143 h 10000"/>
                  <a:gd name="connsiteX176" fmla="*/ 2011 w 10000"/>
                  <a:gd name="connsiteY176" fmla="*/ 1143 h 10000"/>
                  <a:gd name="connsiteX177" fmla="*/ 1994 w 10000"/>
                  <a:gd name="connsiteY177" fmla="*/ 1146 h 10000"/>
                  <a:gd name="connsiteX178" fmla="*/ 1967 w 10000"/>
                  <a:gd name="connsiteY178" fmla="*/ 1156 h 10000"/>
                  <a:gd name="connsiteX179" fmla="*/ 1903 w 10000"/>
                  <a:gd name="connsiteY179" fmla="*/ 1176 h 10000"/>
                  <a:gd name="connsiteX180" fmla="*/ 1873 w 10000"/>
                  <a:gd name="connsiteY180" fmla="*/ 1182 h 10000"/>
                  <a:gd name="connsiteX181" fmla="*/ 1850 w 10000"/>
                  <a:gd name="connsiteY181" fmla="*/ 1185 h 10000"/>
                  <a:gd name="connsiteX182" fmla="*/ 1842 w 10000"/>
                  <a:gd name="connsiteY182" fmla="*/ 1192 h 10000"/>
                  <a:gd name="connsiteX183" fmla="*/ 1823 w 10000"/>
                  <a:gd name="connsiteY183" fmla="*/ 1195 h 10000"/>
                  <a:gd name="connsiteX184" fmla="*/ 1814 w 10000"/>
                  <a:gd name="connsiteY184" fmla="*/ 1201 h 10000"/>
                  <a:gd name="connsiteX185" fmla="*/ 1792 w 10000"/>
                  <a:gd name="connsiteY185" fmla="*/ 1218 h 10000"/>
                  <a:gd name="connsiteX186" fmla="*/ 1767 w 10000"/>
                  <a:gd name="connsiteY186" fmla="*/ 1231 h 10000"/>
                  <a:gd name="connsiteX187" fmla="*/ 1717 w 10000"/>
                  <a:gd name="connsiteY187" fmla="*/ 1266 h 10000"/>
                  <a:gd name="connsiteX188" fmla="*/ 1695 w 10000"/>
                  <a:gd name="connsiteY188" fmla="*/ 1279 h 10000"/>
                  <a:gd name="connsiteX189" fmla="*/ 1654 w 10000"/>
                  <a:gd name="connsiteY189" fmla="*/ 1308 h 10000"/>
                  <a:gd name="connsiteX190" fmla="*/ 1620 w 10000"/>
                  <a:gd name="connsiteY190" fmla="*/ 1334 h 10000"/>
                  <a:gd name="connsiteX191" fmla="*/ 1590 w 10000"/>
                  <a:gd name="connsiteY191" fmla="*/ 1360 h 10000"/>
                  <a:gd name="connsiteX192" fmla="*/ 1565 w 10000"/>
                  <a:gd name="connsiteY192" fmla="*/ 1380 h 10000"/>
                  <a:gd name="connsiteX193" fmla="*/ 1532 w 10000"/>
                  <a:gd name="connsiteY193" fmla="*/ 1402 h 10000"/>
                  <a:gd name="connsiteX194" fmla="*/ 1501 w 10000"/>
                  <a:gd name="connsiteY194" fmla="*/ 1418 h 10000"/>
                  <a:gd name="connsiteX195" fmla="*/ 1460 w 10000"/>
                  <a:gd name="connsiteY195" fmla="*/ 1438 h 10000"/>
                  <a:gd name="connsiteX196" fmla="*/ 1435 w 10000"/>
                  <a:gd name="connsiteY196" fmla="*/ 1454 h 10000"/>
                  <a:gd name="connsiteX197" fmla="*/ 1421 w 10000"/>
                  <a:gd name="connsiteY197" fmla="*/ 1464 h 10000"/>
                  <a:gd name="connsiteX198" fmla="*/ 1380 w 10000"/>
                  <a:gd name="connsiteY198" fmla="*/ 1473 h 10000"/>
                  <a:gd name="connsiteX199" fmla="*/ 1324 w 10000"/>
                  <a:gd name="connsiteY199" fmla="*/ 1477 h 10000"/>
                  <a:gd name="connsiteX200" fmla="*/ 1274 w 10000"/>
                  <a:gd name="connsiteY200" fmla="*/ 1483 h 10000"/>
                  <a:gd name="connsiteX201" fmla="*/ 1244 w 10000"/>
                  <a:gd name="connsiteY201" fmla="*/ 1486 h 10000"/>
                  <a:gd name="connsiteX202" fmla="*/ 1233 w 10000"/>
                  <a:gd name="connsiteY202" fmla="*/ 1486 h 10000"/>
                  <a:gd name="connsiteX203" fmla="*/ 1197 w 10000"/>
                  <a:gd name="connsiteY203" fmla="*/ 1493 h 10000"/>
                  <a:gd name="connsiteX204" fmla="*/ 1180 w 10000"/>
                  <a:gd name="connsiteY204" fmla="*/ 1496 h 10000"/>
                  <a:gd name="connsiteX205" fmla="*/ 1169 w 10000"/>
                  <a:gd name="connsiteY205" fmla="*/ 1496 h 10000"/>
                  <a:gd name="connsiteX206" fmla="*/ 1161 w 10000"/>
                  <a:gd name="connsiteY206" fmla="*/ 1503 h 10000"/>
                  <a:gd name="connsiteX207" fmla="*/ 1155 w 10000"/>
                  <a:gd name="connsiteY207" fmla="*/ 1503 h 10000"/>
                  <a:gd name="connsiteX208" fmla="*/ 501 w 10000"/>
                  <a:gd name="connsiteY208" fmla="*/ 2277 h 10000"/>
                  <a:gd name="connsiteX209" fmla="*/ 396 w 10000"/>
                  <a:gd name="connsiteY209" fmla="*/ 2532 h 10000"/>
                  <a:gd name="connsiteX210" fmla="*/ 324 w 10000"/>
                  <a:gd name="connsiteY210" fmla="*/ 2759 h 10000"/>
                  <a:gd name="connsiteX211" fmla="*/ 274 w 10000"/>
                  <a:gd name="connsiteY211" fmla="*/ 2866 h 10000"/>
                  <a:gd name="connsiteX212" fmla="*/ 202 w 10000"/>
                  <a:gd name="connsiteY212" fmla="*/ 3008 h 10000"/>
                  <a:gd name="connsiteX213" fmla="*/ 211 w 10000"/>
                  <a:gd name="connsiteY213" fmla="*/ 3177 h 10000"/>
                  <a:gd name="connsiteX214" fmla="*/ 235 w 10000"/>
                  <a:gd name="connsiteY214" fmla="*/ 3368 h 10000"/>
                  <a:gd name="connsiteX215" fmla="*/ 266 w 10000"/>
                  <a:gd name="connsiteY215" fmla="*/ 3595 h 10000"/>
                  <a:gd name="connsiteX216" fmla="*/ 299 w 10000"/>
                  <a:gd name="connsiteY216" fmla="*/ 3831 h 10000"/>
                  <a:gd name="connsiteX217" fmla="*/ 305 w 10000"/>
                  <a:gd name="connsiteY217" fmla="*/ 3863 h 10000"/>
                  <a:gd name="connsiteX218" fmla="*/ 341 w 10000"/>
                  <a:gd name="connsiteY218" fmla="*/ 3941 h 10000"/>
                  <a:gd name="connsiteX219" fmla="*/ 186 w 10000"/>
                  <a:gd name="connsiteY219" fmla="*/ 3935 h 10000"/>
                  <a:gd name="connsiteX220" fmla="*/ 30 w 10000"/>
                  <a:gd name="connsiteY220" fmla="*/ 3925 h 10000"/>
                  <a:gd name="connsiteX221" fmla="*/ 0 w 10000"/>
                  <a:gd name="connsiteY221" fmla="*/ 4054 h 10000"/>
                  <a:gd name="connsiteX222" fmla="*/ 14 w 10000"/>
                  <a:gd name="connsiteY222" fmla="*/ 4152 h 10000"/>
                  <a:gd name="connsiteX223" fmla="*/ 22 w 10000"/>
                  <a:gd name="connsiteY223" fmla="*/ 4242 h 10000"/>
                  <a:gd name="connsiteX224" fmla="*/ 30 w 10000"/>
                  <a:gd name="connsiteY224" fmla="*/ 4291 h 10000"/>
                  <a:gd name="connsiteX225" fmla="*/ 102 w 10000"/>
                  <a:gd name="connsiteY225" fmla="*/ 4271 h 10000"/>
                  <a:gd name="connsiteX226" fmla="*/ 155 w 10000"/>
                  <a:gd name="connsiteY226" fmla="*/ 4262 h 10000"/>
                  <a:gd name="connsiteX227" fmla="*/ 410 w 10000"/>
                  <a:gd name="connsiteY227" fmla="*/ 4255 h 10000"/>
                  <a:gd name="connsiteX228" fmla="*/ 418 w 10000"/>
                  <a:gd name="connsiteY228" fmla="*/ 4385 h 10000"/>
                  <a:gd name="connsiteX229" fmla="*/ 429 w 10000"/>
                  <a:gd name="connsiteY229" fmla="*/ 4543 h 10000"/>
                  <a:gd name="connsiteX230" fmla="*/ 443 w 10000"/>
                  <a:gd name="connsiteY230" fmla="*/ 4585 h 10000"/>
                  <a:gd name="connsiteX231" fmla="*/ 465 w 10000"/>
                  <a:gd name="connsiteY231" fmla="*/ 4611 h 10000"/>
                  <a:gd name="connsiteX232" fmla="*/ 468 w 10000"/>
                  <a:gd name="connsiteY232" fmla="*/ 4621 h 10000"/>
                  <a:gd name="connsiteX233" fmla="*/ 474 w 10000"/>
                  <a:gd name="connsiteY233" fmla="*/ 4679 h 10000"/>
                  <a:gd name="connsiteX234" fmla="*/ 554 w 10000"/>
                  <a:gd name="connsiteY234" fmla="*/ 4738 h 10000"/>
                  <a:gd name="connsiteX235" fmla="*/ 637 w 10000"/>
                  <a:gd name="connsiteY235" fmla="*/ 4809 h 10000"/>
                  <a:gd name="connsiteX236" fmla="*/ 704 w 10000"/>
                  <a:gd name="connsiteY236" fmla="*/ 4851 h 10000"/>
                  <a:gd name="connsiteX237" fmla="*/ 740 w 10000"/>
                  <a:gd name="connsiteY237" fmla="*/ 4893 h 10000"/>
                  <a:gd name="connsiteX238" fmla="*/ 756 w 10000"/>
                  <a:gd name="connsiteY238" fmla="*/ 4896 h 10000"/>
                  <a:gd name="connsiteX239" fmla="*/ 767 w 10000"/>
                  <a:gd name="connsiteY239" fmla="*/ 4880 h 10000"/>
                  <a:gd name="connsiteX240" fmla="*/ 806 w 10000"/>
                  <a:gd name="connsiteY240" fmla="*/ 4945 h 10000"/>
                  <a:gd name="connsiteX241" fmla="*/ 886 w 10000"/>
                  <a:gd name="connsiteY241" fmla="*/ 5078 h 10000"/>
                  <a:gd name="connsiteX242" fmla="*/ 911 w 10000"/>
                  <a:gd name="connsiteY242" fmla="*/ 5130 h 10000"/>
                  <a:gd name="connsiteX243" fmla="*/ 920 w 10000"/>
                  <a:gd name="connsiteY243" fmla="*/ 5191 h 10000"/>
                  <a:gd name="connsiteX244" fmla="*/ 920 w 10000"/>
                  <a:gd name="connsiteY244" fmla="*/ 5220 h 10000"/>
                  <a:gd name="connsiteX245" fmla="*/ 911 w 10000"/>
                  <a:gd name="connsiteY245" fmla="*/ 5314 h 10000"/>
                  <a:gd name="connsiteX246" fmla="*/ 898 w 10000"/>
                  <a:gd name="connsiteY246" fmla="*/ 5369 h 10000"/>
                  <a:gd name="connsiteX247" fmla="*/ 895 w 10000"/>
                  <a:gd name="connsiteY247" fmla="*/ 5385 h 10000"/>
                  <a:gd name="connsiteX248" fmla="*/ 895 w 10000"/>
                  <a:gd name="connsiteY248" fmla="*/ 5405 h 10000"/>
                  <a:gd name="connsiteX249" fmla="*/ 898 w 10000"/>
                  <a:gd name="connsiteY249" fmla="*/ 5434 h 10000"/>
                  <a:gd name="connsiteX250" fmla="*/ 911 w 10000"/>
                  <a:gd name="connsiteY250" fmla="*/ 5463 h 10000"/>
                  <a:gd name="connsiteX251" fmla="*/ 920 w 10000"/>
                  <a:gd name="connsiteY251" fmla="*/ 5492 h 10000"/>
                  <a:gd name="connsiteX252" fmla="*/ 934 w 10000"/>
                  <a:gd name="connsiteY252" fmla="*/ 5518 h 10000"/>
                  <a:gd name="connsiteX253" fmla="*/ 1169 w 10000"/>
                  <a:gd name="connsiteY253" fmla="*/ 5738 h 10000"/>
                  <a:gd name="connsiteX254" fmla="*/ 1188 w 10000"/>
                  <a:gd name="connsiteY254" fmla="*/ 5755 h 10000"/>
                  <a:gd name="connsiteX255" fmla="*/ 1216 w 10000"/>
                  <a:gd name="connsiteY255" fmla="*/ 5758 h 10000"/>
                  <a:gd name="connsiteX256" fmla="*/ 1313 w 10000"/>
                  <a:gd name="connsiteY256" fmla="*/ 5774 h 10000"/>
                  <a:gd name="connsiteX257" fmla="*/ 1349 w 10000"/>
                  <a:gd name="connsiteY257" fmla="*/ 5787 h 10000"/>
                  <a:gd name="connsiteX258" fmla="*/ 1393 w 10000"/>
                  <a:gd name="connsiteY258" fmla="*/ 5793 h 10000"/>
                  <a:gd name="connsiteX259" fmla="*/ 1393 w 10000"/>
                  <a:gd name="connsiteY259" fmla="*/ 5797 h 10000"/>
                  <a:gd name="connsiteX260" fmla="*/ 1421 w 10000"/>
                  <a:gd name="connsiteY260" fmla="*/ 5810 h 10000"/>
                  <a:gd name="connsiteX261" fmla="*/ 1446 w 10000"/>
                  <a:gd name="connsiteY261" fmla="*/ 5829 h 10000"/>
                  <a:gd name="connsiteX262" fmla="*/ 1460 w 10000"/>
                  <a:gd name="connsiteY262" fmla="*/ 5842 h 10000"/>
                  <a:gd name="connsiteX263" fmla="*/ 1476 w 10000"/>
                  <a:gd name="connsiteY263" fmla="*/ 5848 h 10000"/>
                  <a:gd name="connsiteX264" fmla="*/ 1501 w 10000"/>
                  <a:gd name="connsiteY264" fmla="*/ 5852 h 10000"/>
                  <a:gd name="connsiteX265" fmla="*/ 1532 w 10000"/>
                  <a:gd name="connsiteY265" fmla="*/ 5887 h 10000"/>
                  <a:gd name="connsiteX266" fmla="*/ 1565 w 10000"/>
                  <a:gd name="connsiteY266" fmla="*/ 5942 h 10000"/>
                  <a:gd name="connsiteX267" fmla="*/ 1587 w 10000"/>
                  <a:gd name="connsiteY267" fmla="*/ 5972 h 10000"/>
                  <a:gd name="connsiteX268" fmla="*/ 1612 w 10000"/>
                  <a:gd name="connsiteY268" fmla="*/ 5955 h 10000"/>
                  <a:gd name="connsiteX269" fmla="*/ 1679 w 10000"/>
                  <a:gd name="connsiteY269" fmla="*/ 6049 h 10000"/>
                  <a:gd name="connsiteX270" fmla="*/ 1720 w 10000"/>
                  <a:gd name="connsiteY270" fmla="*/ 6108 h 10000"/>
                  <a:gd name="connsiteX271" fmla="*/ 1751 w 10000"/>
                  <a:gd name="connsiteY271" fmla="*/ 6133 h 10000"/>
                  <a:gd name="connsiteX272" fmla="*/ 1792 w 10000"/>
                  <a:gd name="connsiteY272" fmla="*/ 6169 h 10000"/>
                  <a:gd name="connsiteX273" fmla="*/ 1801 w 10000"/>
                  <a:gd name="connsiteY273" fmla="*/ 6172 h 10000"/>
                  <a:gd name="connsiteX274" fmla="*/ 1814 w 10000"/>
                  <a:gd name="connsiteY274" fmla="*/ 6286 h 10000"/>
                  <a:gd name="connsiteX275" fmla="*/ 1817 w 10000"/>
                  <a:gd name="connsiteY275" fmla="*/ 6331 h 10000"/>
                  <a:gd name="connsiteX276" fmla="*/ 1809 w 10000"/>
                  <a:gd name="connsiteY276" fmla="*/ 6444 h 10000"/>
                  <a:gd name="connsiteX277" fmla="*/ 1801 w 10000"/>
                  <a:gd name="connsiteY277" fmla="*/ 6499 h 10000"/>
                  <a:gd name="connsiteX278" fmla="*/ 1781 w 10000"/>
                  <a:gd name="connsiteY278" fmla="*/ 6522 h 10000"/>
                  <a:gd name="connsiteX279" fmla="*/ 1773 w 10000"/>
                  <a:gd name="connsiteY279" fmla="*/ 6541 h 10000"/>
                  <a:gd name="connsiteX280" fmla="*/ 1762 w 10000"/>
                  <a:gd name="connsiteY280" fmla="*/ 6571 h 10000"/>
                  <a:gd name="connsiteX281" fmla="*/ 1767 w 10000"/>
                  <a:gd name="connsiteY281" fmla="*/ 6622 h 10000"/>
                  <a:gd name="connsiteX282" fmla="*/ 1767 w 10000"/>
                  <a:gd name="connsiteY282" fmla="*/ 6665 h 10000"/>
                  <a:gd name="connsiteX283" fmla="*/ 1767 w 10000"/>
                  <a:gd name="connsiteY283" fmla="*/ 6694 h 10000"/>
                  <a:gd name="connsiteX284" fmla="*/ 1776 w 10000"/>
                  <a:gd name="connsiteY284" fmla="*/ 6726 h 10000"/>
                  <a:gd name="connsiteX285" fmla="*/ 1776 w 10000"/>
                  <a:gd name="connsiteY285" fmla="*/ 6745 h 10000"/>
                  <a:gd name="connsiteX286" fmla="*/ 1767 w 10000"/>
                  <a:gd name="connsiteY286" fmla="*/ 6765 h 10000"/>
                  <a:gd name="connsiteX287" fmla="*/ 1762 w 10000"/>
                  <a:gd name="connsiteY287" fmla="*/ 6804 h 10000"/>
                  <a:gd name="connsiteX288" fmla="*/ 1753 w 10000"/>
                  <a:gd name="connsiteY288" fmla="*/ 6839 h 10000"/>
                  <a:gd name="connsiteX289" fmla="*/ 1742 w 10000"/>
                  <a:gd name="connsiteY289" fmla="*/ 6849 h 10000"/>
                  <a:gd name="connsiteX290" fmla="*/ 1726 w 10000"/>
                  <a:gd name="connsiteY290" fmla="*/ 6849 h 10000"/>
                  <a:gd name="connsiteX291" fmla="*/ 1712 w 10000"/>
                  <a:gd name="connsiteY291" fmla="*/ 6852 h 10000"/>
                  <a:gd name="connsiteX292" fmla="*/ 1640 w 10000"/>
                  <a:gd name="connsiteY292" fmla="*/ 6953 h 10000"/>
                  <a:gd name="connsiteX293" fmla="*/ 1493 w 10000"/>
                  <a:gd name="connsiteY293" fmla="*/ 7105 h 10000"/>
                  <a:gd name="connsiteX294" fmla="*/ 1490 w 10000"/>
                  <a:gd name="connsiteY294" fmla="*/ 7124 h 10000"/>
                  <a:gd name="connsiteX295" fmla="*/ 1468 w 10000"/>
                  <a:gd name="connsiteY295" fmla="*/ 7137 h 10000"/>
                  <a:gd name="connsiteX296" fmla="*/ 1454 w 10000"/>
                  <a:gd name="connsiteY296" fmla="*/ 7144 h 10000"/>
                  <a:gd name="connsiteX297" fmla="*/ 1452 w 10000"/>
                  <a:gd name="connsiteY297" fmla="*/ 7157 h 10000"/>
                  <a:gd name="connsiteX298" fmla="*/ 1446 w 10000"/>
                  <a:gd name="connsiteY298" fmla="*/ 7199 h 10000"/>
                  <a:gd name="connsiteX299" fmla="*/ 1476 w 10000"/>
                  <a:gd name="connsiteY299" fmla="*/ 7247 h 10000"/>
                  <a:gd name="connsiteX300" fmla="*/ 1501 w 10000"/>
                  <a:gd name="connsiteY300" fmla="*/ 7270 h 10000"/>
                  <a:gd name="connsiteX301" fmla="*/ 1518 w 10000"/>
                  <a:gd name="connsiteY301" fmla="*/ 7286 h 10000"/>
                  <a:gd name="connsiteX302" fmla="*/ 1524 w 10000"/>
                  <a:gd name="connsiteY302" fmla="*/ 7306 h 10000"/>
                  <a:gd name="connsiteX303" fmla="*/ 1540 w 10000"/>
                  <a:gd name="connsiteY303" fmla="*/ 7322 h 10000"/>
                  <a:gd name="connsiteX304" fmla="*/ 1565 w 10000"/>
                  <a:gd name="connsiteY304" fmla="*/ 7325 h 10000"/>
                  <a:gd name="connsiteX305" fmla="*/ 1590 w 10000"/>
                  <a:gd name="connsiteY305" fmla="*/ 7332 h 10000"/>
                  <a:gd name="connsiteX306" fmla="*/ 1615 w 10000"/>
                  <a:gd name="connsiteY306" fmla="*/ 7345 h 10000"/>
                  <a:gd name="connsiteX307" fmla="*/ 1662 w 10000"/>
                  <a:gd name="connsiteY307" fmla="*/ 7370 h 10000"/>
                  <a:gd name="connsiteX308" fmla="*/ 1670 w 10000"/>
                  <a:gd name="connsiteY308" fmla="*/ 7351 h 10000"/>
                  <a:gd name="connsiteX309" fmla="*/ 1726 w 10000"/>
                  <a:gd name="connsiteY309" fmla="*/ 7354 h 10000"/>
                  <a:gd name="connsiteX310" fmla="*/ 1726 w 10000"/>
                  <a:gd name="connsiteY310" fmla="*/ 7400 h 10000"/>
                  <a:gd name="connsiteX311" fmla="*/ 1773 w 10000"/>
                  <a:gd name="connsiteY311" fmla="*/ 7409 h 10000"/>
                  <a:gd name="connsiteX312" fmla="*/ 1806 w 10000"/>
                  <a:gd name="connsiteY312" fmla="*/ 7416 h 10000"/>
                  <a:gd name="connsiteX313" fmla="*/ 1839 w 10000"/>
                  <a:gd name="connsiteY313" fmla="*/ 7403 h 10000"/>
                  <a:gd name="connsiteX314" fmla="*/ 1886 w 10000"/>
                  <a:gd name="connsiteY314" fmla="*/ 7403 h 10000"/>
                  <a:gd name="connsiteX315" fmla="*/ 1898 w 10000"/>
                  <a:gd name="connsiteY315" fmla="*/ 7403 h 10000"/>
                  <a:gd name="connsiteX316" fmla="*/ 1914 w 10000"/>
                  <a:gd name="connsiteY316" fmla="*/ 7494 h 10000"/>
                  <a:gd name="connsiteX317" fmla="*/ 1895 w 10000"/>
                  <a:gd name="connsiteY317" fmla="*/ 7523 h 10000"/>
                  <a:gd name="connsiteX318" fmla="*/ 1825 w 10000"/>
                  <a:gd name="connsiteY318" fmla="*/ 7617 h 10000"/>
                  <a:gd name="connsiteX319" fmla="*/ 1776 w 10000"/>
                  <a:gd name="connsiteY319" fmla="*/ 7691 h 10000"/>
                  <a:gd name="connsiteX320" fmla="*/ 1781 w 10000"/>
                  <a:gd name="connsiteY320" fmla="*/ 7723 h 10000"/>
                  <a:gd name="connsiteX321" fmla="*/ 1767 w 10000"/>
                  <a:gd name="connsiteY321" fmla="*/ 7759 h 10000"/>
                  <a:gd name="connsiteX322" fmla="*/ 1762 w 10000"/>
                  <a:gd name="connsiteY322" fmla="*/ 7817 h 10000"/>
                  <a:gd name="connsiteX323" fmla="*/ 1762 w 10000"/>
                  <a:gd name="connsiteY323" fmla="*/ 7856 h 10000"/>
                  <a:gd name="connsiteX324" fmla="*/ 1776 w 10000"/>
                  <a:gd name="connsiteY324" fmla="*/ 7892 h 10000"/>
                  <a:gd name="connsiteX325" fmla="*/ 1784 w 10000"/>
                  <a:gd name="connsiteY325" fmla="*/ 7902 h 10000"/>
                  <a:gd name="connsiteX326" fmla="*/ 1801 w 10000"/>
                  <a:gd name="connsiteY326" fmla="*/ 7908 h 10000"/>
                  <a:gd name="connsiteX327" fmla="*/ 1809 w 10000"/>
                  <a:gd name="connsiteY327" fmla="*/ 7911 h 10000"/>
                  <a:gd name="connsiteX328" fmla="*/ 1801 w 10000"/>
                  <a:gd name="connsiteY328" fmla="*/ 7940 h 10000"/>
                  <a:gd name="connsiteX329" fmla="*/ 1798 w 10000"/>
                  <a:gd name="connsiteY329" fmla="*/ 7979 h 10000"/>
                  <a:gd name="connsiteX330" fmla="*/ 1806 w 10000"/>
                  <a:gd name="connsiteY330" fmla="*/ 8002 h 10000"/>
                  <a:gd name="connsiteX331" fmla="*/ 1823 w 10000"/>
                  <a:gd name="connsiteY331" fmla="*/ 8021 h 10000"/>
                  <a:gd name="connsiteX332" fmla="*/ 1834 w 10000"/>
                  <a:gd name="connsiteY332" fmla="*/ 8044 h 10000"/>
                  <a:gd name="connsiteX333" fmla="*/ 1839 w 10000"/>
                  <a:gd name="connsiteY333" fmla="*/ 8073 h 10000"/>
                  <a:gd name="connsiteX334" fmla="*/ 1842 w 10000"/>
                  <a:gd name="connsiteY334" fmla="*/ 8106 h 10000"/>
                  <a:gd name="connsiteX335" fmla="*/ 1839 w 10000"/>
                  <a:gd name="connsiteY335" fmla="*/ 8144 h 10000"/>
                  <a:gd name="connsiteX336" fmla="*/ 1856 w 10000"/>
                  <a:gd name="connsiteY336" fmla="*/ 8164 h 10000"/>
                  <a:gd name="connsiteX337" fmla="*/ 1886 w 10000"/>
                  <a:gd name="connsiteY337" fmla="*/ 8193 h 10000"/>
                  <a:gd name="connsiteX338" fmla="*/ 1922 w 10000"/>
                  <a:gd name="connsiteY338" fmla="*/ 8206 h 10000"/>
                  <a:gd name="connsiteX339" fmla="*/ 1967 w 10000"/>
                  <a:gd name="connsiteY339" fmla="*/ 8203 h 10000"/>
                  <a:gd name="connsiteX340" fmla="*/ 1986 w 10000"/>
                  <a:gd name="connsiteY340" fmla="*/ 8212 h 10000"/>
                  <a:gd name="connsiteX341" fmla="*/ 2000 w 10000"/>
                  <a:gd name="connsiteY341" fmla="*/ 8232 h 10000"/>
                  <a:gd name="connsiteX342" fmla="*/ 2033 w 10000"/>
                  <a:gd name="connsiteY342" fmla="*/ 8258 h 10000"/>
                  <a:gd name="connsiteX343" fmla="*/ 2050 w 10000"/>
                  <a:gd name="connsiteY343" fmla="*/ 8271 h 10000"/>
                  <a:gd name="connsiteX344" fmla="*/ 2089 w 10000"/>
                  <a:gd name="connsiteY344" fmla="*/ 8280 h 10000"/>
                  <a:gd name="connsiteX345" fmla="*/ 2122 w 10000"/>
                  <a:gd name="connsiteY345" fmla="*/ 8300 h 10000"/>
                  <a:gd name="connsiteX346" fmla="*/ 2163 w 10000"/>
                  <a:gd name="connsiteY346" fmla="*/ 8332 h 10000"/>
                  <a:gd name="connsiteX347" fmla="*/ 2172 w 10000"/>
                  <a:gd name="connsiteY347" fmla="*/ 8335 h 10000"/>
                  <a:gd name="connsiteX348" fmla="*/ 2177 w 10000"/>
                  <a:gd name="connsiteY348" fmla="*/ 8345 h 10000"/>
                  <a:gd name="connsiteX349" fmla="*/ 2163 w 10000"/>
                  <a:gd name="connsiteY349" fmla="*/ 8371 h 10000"/>
                  <a:gd name="connsiteX350" fmla="*/ 2139 w 10000"/>
                  <a:gd name="connsiteY350" fmla="*/ 8423 h 10000"/>
                  <a:gd name="connsiteX351" fmla="*/ 2130 w 10000"/>
                  <a:gd name="connsiteY351" fmla="*/ 8439 h 10000"/>
                  <a:gd name="connsiteX352" fmla="*/ 2105 w 10000"/>
                  <a:gd name="connsiteY352" fmla="*/ 8446 h 10000"/>
                  <a:gd name="connsiteX353" fmla="*/ 2080 w 10000"/>
                  <a:gd name="connsiteY353" fmla="*/ 8449 h 10000"/>
                  <a:gd name="connsiteX354" fmla="*/ 2075 w 10000"/>
                  <a:gd name="connsiteY354" fmla="*/ 8459 h 10000"/>
                  <a:gd name="connsiteX355" fmla="*/ 2072 w 10000"/>
                  <a:gd name="connsiteY355" fmla="*/ 8475 h 10000"/>
                  <a:gd name="connsiteX356" fmla="*/ 2080 w 10000"/>
                  <a:gd name="connsiteY356" fmla="*/ 8484 h 10000"/>
                  <a:gd name="connsiteX357" fmla="*/ 2100 w 10000"/>
                  <a:gd name="connsiteY357" fmla="*/ 8475 h 10000"/>
                  <a:gd name="connsiteX358" fmla="*/ 2141 w 10000"/>
                  <a:gd name="connsiteY358" fmla="*/ 8478 h 10000"/>
                  <a:gd name="connsiteX359" fmla="*/ 2172 w 10000"/>
                  <a:gd name="connsiteY359" fmla="*/ 8475 h 10000"/>
                  <a:gd name="connsiteX360" fmla="*/ 2188 w 10000"/>
                  <a:gd name="connsiteY360" fmla="*/ 8475 h 10000"/>
                  <a:gd name="connsiteX361" fmla="*/ 2222 w 10000"/>
                  <a:gd name="connsiteY361" fmla="*/ 8497 h 10000"/>
                  <a:gd name="connsiteX362" fmla="*/ 2252 w 10000"/>
                  <a:gd name="connsiteY362" fmla="*/ 8514 h 10000"/>
                  <a:gd name="connsiteX363" fmla="*/ 2274 w 10000"/>
                  <a:gd name="connsiteY363" fmla="*/ 8514 h 10000"/>
                  <a:gd name="connsiteX364" fmla="*/ 2299 w 10000"/>
                  <a:gd name="connsiteY364" fmla="*/ 8504 h 10000"/>
                  <a:gd name="connsiteX365" fmla="*/ 2310 w 10000"/>
                  <a:gd name="connsiteY365" fmla="*/ 8504 h 10000"/>
                  <a:gd name="connsiteX366" fmla="*/ 2319 w 10000"/>
                  <a:gd name="connsiteY366" fmla="*/ 8484 h 10000"/>
                  <a:gd name="connsiteX367" fmla="*/ 2338 w 10000"/>
                  <a:gd name="connsiteY367" fmla="*/ 8494 h 10000"/>
                  <a:gd name="connsiteX368" fmla="*/ 2338 w 10000"/>
                  <a:gd name="connsiteY368" fmla="*/ 8552 h 10000"/>
                  <a:gd name="connsiteX369" fmla="*/ 2366 w 10000"/>
                  <a:gd name="connsiteY369" fmla="*/ 8572 h 10000"/>
                  <a:gd name="connsiteX370" fmla="*/ 2382 w 10000"/>
                  <a:gd name="connsiteY370" fmla="*/ 8582 h 10000"/>
                  <a:gd name="connsiteX371" fmla="*/ 2435 w 10000"/>
                  <a:gd name="connsiteY371" fmla="*/ 8552 h 10000"/>
                  <a:gd name="connsiteX372" fmla="*/ 2443 w 10000"/>
                  <a:gd name="connsiteY372" fmla="*/ 8552 h 10000"/>
                  <a:gd name="connsiteX373" fmla="*/ 2454 w 10000"/>
                  <a:gd name="connsiteY373" fmla="*/ 8552 h 10000"/>
                  <a:gd name="connsiteX374" fmla="*/ 2471 w 10000"/>
                  <a:gd name="connsiteY374" fmla="*/ 8546 h 10000"/>
                  <a:gd name="connsiteX375" fmla="*/ 2488 w 10000"/>
                  <a:gd name="connsiteY375" fmla="*/ 8536 h 10000"/>
                  <a:gd name="connsiteX376" fmla="*/ 2501 w 10000"/>
                  <a:gd name="connsiteY376" fmla="*/ 8533 h 10000"/>
                  <a:gd name="connsiteX377" fmla="*/ 2512 w 10000"/>
                  <a:gd name="connsiteY377" fmla="*/ 8533 h 10000"/>
                  <a:gd name="connsiteX378" fmla="*/ 2521 w 10000"/>
                  <a:gd name="connsiteY378" fmla="*/ 8546 h 10000"/>
                  <a:gd name="connsiteX379" fmla="*/ 2521 w 10000"/>
                  <a:gd name="connsiteY379" fmla="*/ 8572 h 10000"/>
                  <a:gd name="connsiteX380" fmla="*/ 2535 w 10000"/>
                  <a:gd name="connsiteY380" fmla="*/ 8588 h 10000"/>
                  <a:gd name="connsiteX381" fmla="*/ 2551 w 10000"/>
                  <a:gd name="connsiteY381" fmla="*/ 8582 h 10000"/>
                  <a:gd name="connsiteX382" fmla="*/ 2560 w 10000"/>
                  <a:gd name="connsiteY382" fmla="*/ 8582 h 10000"/>
                  <a:gd name="connsiteX383" fmla="*/ 2573 w 10000"/>
                  <a:gd name="connsiteY383" fmla="*/ 8588 h 10000"/>
                  <a:gd name="connsiteX384" fmla="*/ 2584 w 10000"/>
                  <a:gd name="connsiteY384" fmla="*/ 8591 h 10000"/>
                  <a:gd name="connsiteX385" fmla="*/ 2590 w 10000"/>
                  <a:gd name="connsiteY385" fmla="*/ 8598 h 10000"/>
                  <a:gd name="connsiteX386" fmla="*/ 2598 w 10000"/>
                  <a:gd name="connsiteY386" fmla="*/ 8608 h 10000"/>
                  <a:gd name="connsiteX387" fmla="*/ 2607 w 10000"/>
                  <a:gd name="connsiteY387" fmla="*/ 8617 h 10000"/>
                  <a:gd name="connsiteX388" fmla="*/ 2618 w 10000"/>
                  <a:gd name="connsiteY388" fmla="*/ 8617 h 10000"/>
                  <a:gd name="connsiteX389" fmla="*/ 2640 w 10000"/>
                  <a:gd name="connsiteY389" fmla="*/ 8608 h 10000"/>
                  <a:gd name="connsiteX390" fmla="*/ 2670 w 10000"/>
                  <a:gd name="connsiteY390" fmla="*/ 8598 h 10000"/>
                  <a:gd name="connsiteX391" fmla="*/ 2673 w 10000"/>
                  <a:gd name="connsiteY391" fmla="*/ 8598 h 10000"/>
                  <a:gd name="connsiteX392" fmla="*/ 2690 w 10000"/>
                  <a:gd name="connsiteY392" fmla="*/ 8598 h 10000"/>
                  <a:gd name="connsiteX393" fmla="*/ 2698 w 10000"/>
                  <a:gd name="connsiteY393" fmla="*/ 8598 h 10000"/>
                  <a:gd name="connsiteX394" fmla="*/ 2712 w 10000"/>
                  <a:gd name="connsiteY394" fmla="*/ 8598 h 10000"/>
                  <a:gd name="connsiteX395" fmla="*/ 2726 w 10000"/>
                  <a:gd name="connsiteY395" fmla="*/ 8591 h 10000"/>
                  <a:gd name="connsiteX396" fmla="*/ 2737 w 10000"/>
                  <a:gd name="connsiteY396" fmla="*/ 8588 h 10000"/>
                  <a:gd name="connsiteX397" fmla="*/ 2759 w 10000"/>
                  <a:gd name="connsiteY397" fmla="*/ 8582 h 10000"/>
                  <a:gd name="connsiteX398" fmla="*/ 2770 w 10000"/>
                  <a:gd name="connsiteY398" fmla="*/ 8578 h 10000"/>
                  <a:gd name="connsiteX399" fmla="*/ 2784 w 10000"/>
                  <a:gd name="connsiteY399" fmla="*/ 8572 h 10000"/>
                  <a:gd name="connsiteX400" fmla="*/ 2795 w 10000"/>
                  <a:gd name="connsiteY400" fmla="*/ 8572 h 10000"/>
                  <a:gd name="connsiteX401" fmla="*/ 2803 w 10000"/>
                  <a:gd name="connsiteY401" fmla="*/ 8588 h 10000"/>
                  <a:gd name="connsiteX402" fmla="*/ 2803 w 10000"/>
                  <a:gd name="connsiteY402" fmla="*/ 8591 h 10000"/>
                  <a:gd name="connsiteX403" fmla="*/ 2803 w 10000"/>
                  <a:gd name="connsiteY403" fmla="*/ 8601 h 10000"/>
                  <a:gd name="connsiteX404" fmla="*/ 2809 w 10000"/>
                  <a:gd name="connsiteY404" fmla="*/ 8601 h 10000"/>
                  <a:gd name="connsiteX405" fmla="*/ 2823 w 10000"/>
                  <a:gd name="connsiteY405" fmla="*/ 8598 h 10000"/>
                  <a:gd name="connsiteX406" fmla="*/ 2831 w 10000"/>
                  <a:gd name="connsiteY406" fmla="*/ 8598 h 10000"/>
                  <a:gd name="connsiteX407" fmla="*/ 2839 w 10000"/>
                  <a:gd name="connsiteY407" fmla="*/ 8601 h 10000"/>
                  <a:gd name="connsiteX408" fmla="*/ 2848 w 10000"/>
                  <a:gd name="connsiteY408" fmla="*/ 8598 h 10000"/>
                  <a:gd name="connsiteX409" fmla="*/ 2856 w 10000"/>
                  <a:gd name="connsiteY409" fmla="*/ 8601 h 10000"/>
                  <a:gd name="connsiteX410" fmla="*/ 2859 w 10000"/>
                  <a:gd name="connsiteY410" fmla="*/ 8601 h 10000"/>
                  <a:gd name="connsiteX411" fmla="*/ 2864 w 10000"/>
                  <a:gd name="connsiteY411" fmla="*/ 8598 h 10000"/>
                  <a:gd name="connsiteX412" fmla="*/ 2889 w 10000"/>
                  <a:gd name="connsiteY412" fmla="*/ 8611 h 10000"/>
                  <a:gd name="connsiteX413" fmla="*/ 2906 w 10000"/>
                  <a:gd name="connsiteY413" fmla="*/ 8620 h 10000"/>
                  <a:gd name="connsiteX414" fmla="*/ 2914 w 10000"/>
                  <a:gd name="connsiteY414" fmla="*/ 8627 h 10000"/>
                  <a:gd name="connsiteX415" fmla="*/ 2920 w 10000"/>
                  <a:gd name="connsiteY415" fmla="*/ 8640 h 10000"/>
                  <a:gd name="connsiteX416" fmla="*/ 2922 w 10000"/>
                  <a:gd name="connsiteY416" fmla="*/ 8666 h 10000"/>
                  <a:gd name="connsiteX417" fmla="*/ 2922 w 10000"/>
                  <a:gd name="connsiteY417" fmla="*/ 8692 h 10000"/>
                  <a:gd name="connsiteX418" fmla="*/ 2939 w 10000"/>
                  <a:gd name="connsiteY418" fmla="*/ 8695 h 10000"/>
                  <a:gd name="connsiteX419" fmla="*/ 2953 w 10000"/>
                  <a:gd name="connsiteY419" fmla="*/ 8695 h 10000"/>
                  <a:gd name="connsiteX420" fmla="*/ 2961 w 10000"/>
                  <a:gd name="connsiteY420" fmla="*/ 8695 h 10000"/>
                  <a:gd name="connsiteX421" fmla="*/ 2972 w 10000"/>
                  <a:gd name="connsiteY421" fmla="*/ 8692 h 10000"/>
                  <a:gd name="connsiteX422" fmla="*/ 2981 w 10000"/>
                  <a:gd name="connsiteY422" fmla="*/ 8685 h 10000"/>
                  <a:gd name="connsiteX423" fmla="*/ 2989 w 10000"/>
                  <a:gd name="connsiteY423" fmla="*/ 8685 h 10000"/>
                  <a:gd name="connsiteX424" fmla="*/ 3008 w 10000"/>
                  <a:gd name="connsiteY424" fmla="*/ 8685 h 10000"/>
                  <a:gd name="connsiteX425" fmla="*/ 3028 w 10000"/>
                  <a:gd name="connsiteY425" fmla="*/ 8695 h 10000"/>
                  <a:gd name="connsiteX426" fmla="*/ 3042 w 10000"/>
                  <a:gd name="connsiteY426" fmla="*/ 8695 h 10000"/>
                  <a:gd name="connsiteX427" fmla="*/ 3053 w 10000"/>
                  <a:gd name="connsiteY427" fmla="*/ 8676 h 10000"/>
                  <a:gd name="connsiteX428" fmla="*/ 3061 w 10000"/>
                  <a:gd name="connsiteY428" fmla="*/ 8666 h 10000"/>
                  <a:gd name="connsiteX429" fmla="*/ 3066 w 10000"/>
                  <a:gd name="connsiteY429" fmla="*/ 8656 h 10000"/>
                  <a:gd name="connsiteX430" fmla="*/ 3091 w 10000"/>
                  <a:gd name="connsiteY430" fmla="*/ 8659 h 10000"/>
                  <a:gd name="connsiteX431" fmla="*/ 3105 w 10000"/>
                  <a:gd name="connsiteY431" fmla="*/ 8659 h 10000"/>
                  <a:gd name="connsiteX432" fmla="*/ 3108 w 10000"/>
                  <a:gd name="connsiteY432" fmla="*/ 8650 h 10000"/>
                  <a:gd name="connsiteX433" fmla="*/ 3147 w 10000"/>
                  <a:gd name="connsiteY433" fmla="*/ 8588 h 10000"/>
                  <a:gd name="connsiteX434" fmla="*/ 3150 w 10000"/>
                  <a:gd name="connsiteY434" fmla="*/ 8598 h 10000"/>
                  <a:gd name="connsiteX435" fmla="*/ 3163 w 10000"/>
                  <a:gd name="connsiteY435" fmla="*/ 8601 h 10000"/>
                  <a:gd name="connsiteX436" fmla="*/ 3180 w 10000"/>
                  <a:gd name="connsiteY436" fmla="*/ 8608 h 10000"/>
                  <a:gd name="connsiteX437" fmla="*/ 3188 w 10000"/>
                  <a:gd name="connsiteY437" fmla="*/ 8611 h 10000"/>
                  <a:gd name="connsiteX438" fmla="*/ 3227 w 10000"/>
                  <a:gd name="connsiteY438" fmla="*/ 8620 h 10000"/>
                  <a:gd name="connsiteX439" fmla="*/ 3238 w 10000"/>
                  <a:gd name="connsiteY439" fmla="*/ 8617 h 10000"/>
                  <a:gd name="connsiteX440" fmla="*/ 3247 w 10000"/>
                  <a:gd name="connsiteY440" fmla="*/ 8601 h 10000"/>
                  <a:gd name="connsiteX441" fmla="*/ 3269 w 10000"/>
                  <a:gd name="connsiteY441" fmla="*/ 8611 h 10000"/>
                  <a:gd name="connsiteX442" fmla="*/ 3277 w 10000"/>
                  <a:gd name="connsiteY442" fmla="*/ 8617 h 10000"/>
                  <a:gd name="connsiteX443" fmla="*/ 3285 w 10000"/>
                  <a:gd name="connsiteY443" fmla="*/ 8611 h 10000"/>
                  <a:gd name="connsiteX444" fmla="*/ 3307 w 10000"/>
                  <a:gd name="connsiteY444" fmla="*/ 8611 h 10000"/>
                  <a:gd name="connsiteX445" fmla="*/ 3319 w 10000"/>
                  <a:gd name="connsiteY445" fmla="*/ 8617 h 10000"/>
                  <a:gd name="connsiteX446" fmla="*/ 3324 w 10000"/>
                  <a:gd name="connsiteY446" fmla="*/ 8617 h 10000"/>
                  <a:gd name="connsiteX447" fmla="*/ 3327 w 10000"/>
                  <a:gd name="connsiteY447" fmla="*/ 8620 h 10000"/>
                  <a:gd name="connsiteX448" fmla="*/ 3341 w 10000"/>
                  <a:gd name="connsiteY448" fmla="*/ 8620 h 10000"/>
                  <a:gd name="connsiteX449" fmla="*/ 3357 w 10000"/>
                  <a:gd name="connsiteY449" fmla="*/ 8620 h 10000"/>
                  <a:gd name="connsiteX450" fmla="*/ 3374 w 10000"/>
                  <a:gd name="connsiteY450" fmla="*/ 8620 h 10000"/>
                  <a:gd name="connsiteX451" fmla="*/ 3382 w 10000"/>
                  <a:gd name="connsiteY451" fmla="*/ 8620 h 10000"/>
                  <a:gd name="connsiteX452" fmla="*/ 3399 w 10000"/>
                  <a:gd name="connsiteY452" fmla="*/ 8611 h 10000"/>
                  <a:gd name="connsiteX453" fmla="*/ 3413 w 10000"/>
                  <a:gd name="connsiteY453" fmla="*/ 8601 h 10000"/>
                  <a:gd name="connsiteX454" fmla="*/ 3421 w 10000"/>
                  <a:gd name="connsiteY454" fmla="*/ 8588 h 10000"/>
                  <a:gd name="connsiteX455" fmla="*/ 3421 w 10000"/>
                  <a:gd name="connsiteY455" fmla="*/ 8572 h 10000"/>
                  <a:gd name="connsiteX456" fmla="*/ 3421 w 10000"/>
                  <a:gd name="connsiteY456" fmla="*/ 8552 h 10000"/>
                  <a:gd name="connsiteX457" fmla="*/ 3424 w 10000"/>
                  <a:gd name="connsiteY457" fmla="*/ 8533 h 10000"/>
                  <a:gd name="connsiteX458" fmla="*/ 3432 w 10000"/>
                  <a:gd name="connsiteY458" fmla="*/ 8523 h 10000"/>
                  <a:gd name="connsiteX459" fmla="*/ 3446 w 10000"/>
                  <a:gd name="connsiteY459" fmla="*/ 8523 h 10000"/>
                  <a:gd name="connsiteX460" fmla="*/ 3457 w 10000"/>
                  <a:gd name="connsiteY460" fmla="*/ 8523 h 10000"/>
                  <a:gd name="connsiteX461" fmla="*/ 3476 w 10000"/>
                  <a:gd name="connsiteY461" fmla="*/ 8533 h 10000"/>
                  <a:gd name="connsiteX462" fmla="*/ 3485 w 10000"/>
                  <a:gd name="connsiteY462" fmla="*/ 8536 h 10000"/>
                  <a:gd name="connsiteX463" fmla="*/ 3501 w 10000"/>
                  <a:gd name="connsiteY463" fmla="*/ 8527 h 10000"/>
                  <a:gd name="connsiteX464" fmla="*/ 3504 w 10000"/>
                  <a:gd name="connsiteY464" fmla="*/ 8514 h 10000"/>
                  <a:gd name="connsiteX465" fmla="*/ 3510 w 10000"/>
                  <a:gd name="connsiteY465" fmla="*/ 8497 h 10000"/>
                  <a:gd name="connsiteX466" fmla="*/ 3537 w 10000"/>
                  <a:gd name="connsiteY466" fmla="*/ 8484 h 10000"/>
                  <a:gd name="connsiteX467" fmla="*/ 3562 w 10000"/>
                  <a:gd name="connsiteY467" fmla="*/ 8488 h 10000"/>
                  <a:gd name="connsiteX468" fmla="*/ 3568 w 10000"/>
                  <a:gd name="connsiteY468" fmla="*/ 8484 h 10000"/>
                  <a:gd name="connsiteX469" fmla="*/ 3584 w 10000"/>
                  <a:gd name="connsiteY469" fmla="*/ 8494 h 10000"/>
                  <a:gd name="connsiteX470" fmla="*/ 3593 w 10000"/>
                  <a:gd name="connsiteY470" fmla="*/ 8507 h 10000"/>
                  <a:gd name="connsiteX471" fmla="*/ 3618 w 10000"/>
                  <a:gd name="connsiteY471" fmla="*/ 8497 h 10000"/>
                  <a:gd name="connsiteX472" fmla="*/ 3643 w 10000"/>
                  <a:gd name="connsiteY472" fmla="*/ 8475 h 10000"/>
                  <a:gd name="connsiteX473" fmla="*/ 3657 w 10000"/>
                  <a:gd name="connsiteY473" fmla="*/ 8478 h 10000"/>
                  <a:gd name="connsiteX474" fmla="*/ 3670 w 10000"/>
                  <a:gd name="connsiteY474" fmla="*/ 8475 h 10000"/>
                  <a:gd name="connsiteX475" fmla="*/ 3673 w 10000"/>
                  <a:gd name="connsiteY475" fmla="*/ 8468 h 10000"/>
                  <a:gd name="connsiteX476" fmla="*/ 3681 w 10000"/>
                  <a:gd name="connsiteY476" fmla="*/ 8468 h 10000"/>
                  <a:gd name="connsiteX477" fmla="*/ 3698 w 10000"/>
                  <a:gd name="connsiteY477" fmla="*/ 8478 h 10000"/>
                  <a:gd name="connsiteX478" fmla="*/ 3720 w 10000"/>
                  <a:gd name="connsiteY478" fmla="*/ 8497 h 10000"/>
                  <a:gd name="connsiteX479" fmla="*/ 3715 w 10000"/>
                  <a:gd name="connsiteY479" fmla="*/ 8504 h 10000"/>
                  <a:gd name="connsiteX480" fmla="*/ 3729 w 10000"/>
                  <a:gd name="connsiteY480" fmla="*/ 8514 h 10000"/>
                  <a:gd name="connsiteX481" fmla="*/ 3729 w 10000"/>
                  <a:gd name="connsiteY481" fmla="*/ 8517 h 10000"/>
                  <a:gd name="connsiteX482" fmla="*/ 3740 w 10000"/>
                  <a:gd name="connsiteY482" fmla="*/ 8527 h 10000"/>
                  <a:gd name="connsiteX483" fmla="*/ 3759 w 10000"/>
                  <a:gd name="connsiteY483" fmla="*/ 8517 h 10000"/>
                  <a:gd name="connsiteX484" fmla="*/ 3762 w 10000"/>
                  <a:gd name="connsiteY484" fmla="*/ 8504 h 10000"/>
                  <a:gd name="connsiteX485" fmla="*/ 3770 w 10000"/>
                  <a:gd name="connsiteY485" fmla="*/ 8488 h 10000"/>
                  <a:gd name="connsiteX486" fmla="*/ 3778 w 10000"/>
                  <a:gd name="connsiteY486" fmla="*/ 8484 h 10000"/>
                  <a:gd name="connsiteX487" fmla="*/ 3792 w 10000"/>
                  <a:gd name="connsiteY487" fmla="*/ 8475 h 10000"/>
                  <a:gd name="connsiteX488" fmla="*/ 3803 w 10000"/>
                  <a:gd name="connsiteY488" fmla="*/ 8478 h 10000"/>
                  <a:gd name="connsiteX489" fmla="*/ 3809 w 10000"/>
                  <a:gd name="connsiteY489" fmla="*/ 8475 h 10000"/>
                  <a:gd name="connsiteX490" fmla="*/ 3825 w 10000"/>
                  <a:gd name="connsiteY490" fmla="*/ 8465 h 10000"/>
                  <a:gd name="connsiteX491" fmla="*/ 3834 w 10000"/>
                  <a:gd name="connsiteY491" fmla="*/ 8468 h 10000"/>
                  <a:gd name="connsiteX492" fmla="*/ 3842 w 10000"/>
                  <a:gd name="connsiteY492" fmla="*/ 8478 h 10000"/>
                  <a:gd name="connsiteX493" fmla="*/ 3850 w 10000"/>
                  <a:gd name="connsiteY493" fmla="*/ 8478 h 10000"/>
                  <a:gd name="connsiteX494" fmla="*/ 3859 w 10000"/>
                  <a:gd name="connsiteY494" fmla="*/ 8484 h 10000"/>
                  <a:gd name="connsiteX495" fmla="*/ 3873 w 10000"/>
                  <a:gd name="connsiteY495" fmla="*/ 8494 h 10000"/>
                  <a:gd name="connsiteX496" fmla="*/ 3875 w 10000"/>
                  <a:gd name="connsiteY496" fmla="*/ 8507 h 10000"/>
                  <a:gd name="connsiteX497" fmla="*/ 3881 w 10000"/>
                  <a:gd name="connsiteY497" fmla="*/ 8527 h 10000"/>
                  <a:gd name="connsiteX498" fmla="*/ 3875 w 10000"/>
                  <a:gd name="connsiteY498" fmla="*/ 8546 h 10000"/>
                  <a:gd name="connsiteX499" fmla="*/ 3892 w 10000"/>
                  <a:gd name="connsiteY499" fmla="*/ 8546 h 10000"/>
                  <a:gd name="connsiteX500" fmla="*/ 3900 w 10000"/>
                  <a:gd name="connsiteY500" fmla="*/ 8543 h 10000"/>
                  <a:gd name="connsiteX501" fmla="*/ 3906 w 10000"/>
                  <a:gd name="connsiteY501" fmla="*/ 8543 h 10000"/>
                  <a:gd name="connsiteX502" fmla="*/ 3922 w 10000"/>
                  <a:gd name="connsiteY502" fmla="*/ 8552 h 10000"/>
                  <a:gd name="connsiteX503" fmla="*/ 3939 w 10000"/>
                  <a:gd name="connsiteY503" fmla="*/ 8559 h 10000"/>
                  <a:gd name="connsiteX504" fmla="*/ 3953 w 10000"/>
                  <a:gd name="connsiteY504" fmla="*/ 8572 h 10000"/>
                  <a:gd name="connsiteX505" fmla="*/ 3956 w 10000"/>
                  <a:gd name="connsiteY505" fmla="*/ 8588 h 10000"/>
                  <a:gd name="connsiteX506" fmla="*/ 3956 w 10000"/>
                  <a:gd name="connsiteY506" fmla="*/ 8608 h 10000"/>
                  <a:gd name="connsiteX507" fmla="*/ 3972 w 10000"/>
                  <a:gd name="connsiteY507" fmla="*/ 8608 h 10000"/>
                  <a:gd name="connsiteX508" fmla="*/ 3986 w 10000"/>
                  <a:gd name="connsiteY508" fmla="*/ 8608 h 10000"/>
                  <a:gd name="connsiteX509" fmla="*/ 3997 w 10000"/>
                  <a:gd name="connsiteY509" fmla="*/ 8608 h 10000"/>
                  <a:gd name="connsiteX510" fmla="*/ 4006 w 10000"/>
                  <a:gd name="connsiteY510" fmla="*/ 8608 h 10000"/>
                  <a:gd name="connsiteX511" fmla="*/ 4006 w 10000"/>
                  <a:gd name="connsiteY511" fmla="*/ 8611 h 10000"/>
                  <a:gd name="connsiteX512" fmla="*/ 4011 w 10000"/>
                  <a:gd name="connsiteY512" fmla="*/ 8611 h 10000"/>
                  <a:gd name="connsiteX513" fmla="*/ 4022 w 10000"/>
                  <a:gd name="connsiteY513" fmla="*/ 8620 h 10000"/>
                  <a:gd name="connsiteX514" fmla="*/ 4042 w 10000"/>
                  <a:gd name="connsiteY514" fmla="*/ 8620 h 10000"/>
                  <a:gd name="connsiteX515" fmla="*/ 4050 w 10000"/>
                  <a:gd name="connsiteY515" fmla="*/ 8617 h 10000"/>
                  <a:gd name="connsiteX516" fmla="*/ 4069 w 10000"/>
                  <a:gd name="connsiteY516" fmla="*/ 8620 h 10000"/>
                  <a:gd name="connsiteX517" fmla="*/ 4086 w 10000"/>
                  <a:gd name="connsiteY517" fmla="*/ 8630 h 10000"/>
                  <a:gd name="connsiteX518" fmla="*/ 4108 w 10000"/>
                  <a:gd name="connsiteY518" fmla="*/ 8627 h 10000"/>
                  <a:gd name="connsiteX519" fmla="*/ 4125 w 10000"/>
                  <a:gd name="connsiteY519" fmla="*/ 8620 h 10000"/>
                  <a:gd name="connsiteX520" fmla="*/ 4133 w 10000"/>
                  <a:gd name="connsiteY520" fmla="*/ 8611 h 10000"/>
                  <a:gd name="connsiteX521" fmla="*/ 4139 w 10000"/>
                  <a:gd name="connsiteY521" fmla="*/ 8608 h 10000"/>
                  <a:gd name="connsiteX522" fmla="*/ 4147 w 10000"/>
                  <a:gd name="connsiteY522" fmla="*/ 8601 h 10000"/>
                  <a:gd name="connsiteX523" fmla="*/ 4155 w 10000"/>
                  <a:gd name="connsiteY523" fmla="*/ 8591 h 10000"/>
                  <a:gd name="connsiteX524" fmla="*/ 4166 w 10000"/>
                  <a:gd name="connsiteY524" fmla="*/ 8582 h 10000"/>
                  <a:gd name="connsiteX525" fmla="*/ 4183 w 10000"/>
                  <a:gd name="connsiteY525" fmla="*/ 8569 h 10000"/>
                  <a:gd name="connsiteX526" fmla="*/ 4191 w 10000"/>
                  <a:gd name="connsiteY526" fmla="*/ 8562 h 10000"/>
                  <a:gd name="connsiteX527" fmla="*/ 4208 w 10000"/>
                  <a:gd name="connsiteY527" fmla="*/ 8552 h 10000"/>
                  <a:gd name="connsiteX528" fmla="*/ 4230 w 10000"/>
                  <a:gd name="connsiteY528" fmla="*/ 8552 h 10000"/>
                  <a:gd name="connsiteX529" fmla="*/ 4238 w 10000"/>
                  <a:gd name="connsiteY529" fmla="*/ 8559 h 10000"/>
                  <a:gd name="connsiteX530" fmla="*/ 4247 w 10000"/>
                  <a:gd name="connsiteY530" fmla="*/ 8572 h 10000"/>
                  <a:gd name="connsiteX531" fmla="*/ 4252 w 10000"/>
                  <a:gd name="connsiteY531" fmla="*/ 8578 h 10000"/>
                  <a:gd name="connsiteX532" fmla="*/ 4263 w 10000"/>
                  <a:gd name="connsiteY532" fmla="*/ 8582 h 10000"/>
                  <a:gd name="connsiteX533" fmla="*/ 4277 w 10000"/>
                  <a:gd name="connsiteY533" fmla="*/ 8572 h 10000"/>
                  <a:gd name="connsiteX534" fmla="*/ 4294 w 10000"/>
                  <a:gd name="connsiteY534" fmla="*/ 8559 h 10000"/>
                  <a:gd name="connsiteX535" fmla="*/ 4302 w 10000"/>
                  <a:gd name="connsiteY535" fmla="*/ 8546 h 10000"/>
                  <a:gd name="connsiteX536" fmla="*/ 4310 w 10000"/>
                  <a:gd name="connsiteY536" fmla="*/ 8543 h 10000"/>
                  <a:gd name="connsiteX537" fmla="*/ 4313 w 10000"/>
                  <a:gd name="connsiteY537" fmla="*/ 8543 h 10000"/>
                  <a:gd name="connsiteX538" fmla="*/ 4332 w 10000"/>
                  <a:gd name="connsiteY538" fmla="*/ 8546 h 10000"/>
                  <a:gd name="connsiteX539" fmla="*/ 4335 w 10000"/>
                  <a:gd name="connsiteY539" fmla="*/ 8559 h 10000"/>
                  <a:gd name="connsiteX540" fmla="*/ 4349 w 10000"/>
                  <a:gd name="connsiteY540" fmla="*/ 8588 h 10000"/>
                  <a:gd name="connsiteX541" fmla="*/ 4360 w 10000"/>
                  <a:gd name="connsiteY541" fmla="*/ 8591 h 10000"/>
                  <a:gd name="connsiteX542" fmla="*/ 4366 w 10000"/>
                  <a:gd name="connsiteY542" fmla="*/ 8591 h 10000"/>
                  <a:gd name="connsiteX543" fmla="*/ 4382 w 10000"/>
                  <a:gd name="connsiteY543" fmla="*/ 8598 h 10000"/>
                  <a:gd name="connsiteX544" fmla="*/ 4385 w 10000"/>
                  <a:gd name="connsiteY544" fmla="*/ 8598 h 10000"/>
                  <a:gd name="connsiteX545" fmla="*/ 4402 w 10000"/>
                  <a:gd name="connsiteY545" fmla="*/ 8598 h 10000"/>
                  <a:gd name="connsiteX546" fmla="*/ 4421 w 10000"/>
                  <a:gd name="connsiteY546" fmla="*/ 8591 h 10000"/>
                  <a:gd name="connsiteX547" fmla="*/ 4440 w 10000"/>
                  <a:gd name="connsiteY547" fmla="*/ 8591 h 10000"/>
                  <a:gd name="connsiteX548" fmla="*/ 4449 w 10000"/>
                  <a:gd name="connsiteY548" fmla="*/ 8598 h 10000"/>
                  <a:gd name="connsiteX549" fmla="*/ 4454 w 10000"/>
                  <a:gd name="connsiteY549" fmla="*/ 8617 h 10000"/>
                  <a:gd name="connsiteX550" fmla="*/ 4463 w 10000"/>
                  <a:gd name="connsiteY550" fmla="*/ 8608 h 10000"/>
                  <a:gd name="connsiteX551" fmla="*/ 4474 w 10000"/>
                  <a:gd name="connsiteY551" fmla="*/ 8608 h 10000"/>
                  <a:gd name="connsiteX552" fmla="*/ 4490 w 10000"/>
                  <a:gd name="connsiteY552" fmla="*/ 8617 h 10000"/>
                  <a:gd name="connsiteX553" fmla="*/ 4504 w 10000"/>
                  <a:gd name="connsiteY553" fmla="*/ 8617 h 10000"/>
                  <a:gd name="connsiteX554" fmla="*/ 4518 w 10000"/>
                  <a:gd name="connsiteY554" fmla="*/ 8617 h 10000"/>
                  <a:gd name="connsiteX555" fmla="*/ 4535 w 10000"/>
                  <a:gd name="connsiteY555" fmla="*/ 8611 h 10000"/>
                  <a:gd name="connsiteX556" fmla="*/ 4546 w 10000"/>
                  <a:gd name="connsiteY556" fmla="*/ 8611 h 10000"/>
                  <a:gd name="connsiteX557" fmla="*/ 4562 w 10000"/>
                  <a:gd name="connsiteY557" fmla="*/ 8611 h 10000"/>
                  <a:gd name="connsiteX558" fmla="*/ 4571 w 10000"/>
                  <a:gd name="connsiteY558" fmla="*/ 8611 h 10000"/>
                  <a:gd name="connsiteX559" fmla="*/ 4579 w 10000"/>
                  <a:gd name="connsiteY559" fmla="*/ 8608 h 10000"/>
                  <a:gd name="connsiteX560" fmla="*/ 4584 w 10000"/>
                  <a:gd name="connsiteY560" fmla="*/ 8608 h 10000"/>
                  <a:gd name="connsiteX561" fmla="*/ 4601 w 10000"/>
                  <a:gd name="connsiteY561" fmla="*/ 8617 h 10000"/>
                  <a:gd name="connsiteX562" fmla="*/ 4609 w 10000"/>
                  <a:gd name="connsiteY562" fmla="*/ 8627 h 10000"/>
                  <a:gd name="connsiteX563" fmla="*/ 4618 w 10000"/>
                  <a:gd name="connsiteY563" fmla="*/ 8637 h 10000"/>
                  <a:gd name="connsiteX564" fmla="*/ 4618 w 10000"/>
                  <a:gd name="connsiteY564" fmla="*/ 8646 h 10000"/>
                  <a:gd name="connsiteX565" fmla="*/ 4634 w 10000"/>
                  <a:gd name="connsiteY565" fmla="*/ 8656 h 10000"/>
                  <a:gd name="connsiteX566" fmla="*/ 4640 w 10000"/>
                  <a:gd name="connsiteY566" fmla="*/ 8659 h 10000"/>
                  <a:gd name="connsiteX567" fmla="*/ 4651 w 10000"/>
                  <a:gd name="connsiteY567" fmla="*/ 8666 h 10000"/>
                  <a:gd name="connsiteX568" fmla="*/ 4657 w 10000"/>
                  <a:gd name="connsiteY568" fmla="*/ 8659 h 10000"/>
                  <a:gd name="connsiteX569" fmla="*/ 4668 w 10000"/>
                  <a:gd name="connsiteY569" fmla="*/ 8650 h 10000"/>
                  <a:gd name="connsiteX570" fmla="*/ 4676 w 10000"/>
                  <a:gd name="connsiteY570" fmla="*/ 8650 h 10000"/>
                  <a:gd name="connsiteX571" fmla="*/ 4690 w 10000"/>
                  <a:gd name="connsiteY571" fmla="*/ 8650 h 10000"/>
                  <a:gd name="connsiteX572" fmla="*/ 4698 w 10000"/>
                  <a:gd name="connsiteY572" fmla="*/ 8650 h 10000"/>
                  <a:gd name="connsiteX573" fmla="*/ 4704 w 10000"/>
                  <a:gd name="connsiteY573" fmla="*/ 8650 h 10000"/>
                  <a:gd name="connsiteX574" fmla="*/ 4706 w 10000"/>
                  <a:gd name="connsiteY574" fmla="*/ 8659 h 10000"/>
                  <a:gd name="connsiteX575" fmla="*/ 4706 w 10000"/>
                  <a:gd name="connsiteY575" fmla="*/ 8666 h 10000"/>
                  <a:gd name="connsiteX576" fmla="*/ 4723 w 10000"/>
                  <a:gd name="connsiteY576" fmla="*/ 8682 h 10000"/>
                  <a:gd name="connsiteX577" fmla="*/ 4737 w 10000"/>
                  <a:gd name="connsiteY577" fmla="*/ 8682 h 10000"/>
                  <a:gd name="connsiteX578" fmla="*/ 4745 w 10000"/>
                  <a:gd name="connsiteY578" fmla="*/ 8676 h 10000"/>
                  <a:gd name="connsiteX579" fmla="*/ 4756 w 10000"/>
                  <a:gd name="connsiteY579" fmla="*/ 8666 h 10000"/>
                  <a:gd name="connsiteX580" fmla="*/ 4765 w 10000"/>
                  <a:gd name="connsiteY580" fmla="*/ 8666 h 10000"/>
                  <a:gd name="connsiteX581" fmla="*/ 4765 w 10000"/>
                  <a:gd name="connsiteY581" fmla="*/ 8682 h 10000"/>
                  <a:gd name="connsiteX582" fmla="*/ 4770 w 10000"/>
                  <a:gd name="connsiteY582" fmla="*/ 8701 h 10000"/>
                  <a:gd name="connsiteX583" fmla="*/ 4778 w 10000"/>
                  <a:gd name="connsiteY583" fmla="*/ 8705 h 10000"/>
                  <a:gd name="connsiteX584" fmla="*/ 4795 w 10000"/>
                  <a:gd name="connsiteY584" fmla="*/ 8714 h 10000"/>
                  <a:gd name="connsiteX585" fmla="*/ 4812 w 10000"/>
                  <a:gd name="connsiteY585" fmla="*/ 8714 h 10000"/>
                  <a:gd name="connsiteX586" fmla="*/ 4825 w 10000"/>
                  <a:gd name="connsiteY586" fmla="*/ 8705 h 10000"/>
                  <a:gd name="connsiteX587" fmla="*/ 4825 w 10000"/>
                  <a:gd name="connsiteY587" fmla="*/ 8701 h 10000"/>
                  <a:gd name="connsiteX588" fmla="*/ 4828 w 10000"/>
                  <a:gd name="connsiteY588" fmla="*/ 8701 h 10000"/>
                  <a:gd name="connsiteX589" fmla="*/ 4837 w 10000"/>
                  <a:gd name="connsiteY589" fmla="*/ 8692 h 10000"/>
                  <a:gd name="connsiteX590" fmla="*/ 4842 w 10000"/>
                  <a:gd name="connsiteY590" fmla="*/ 8685 h 10000"/>
                  <a:gd name="connsiteX591" fmla="*/ 4859 w 10000"/>
                  <a:gd name="connsiteY591" fmla="*/ 8692 h 10000"/>
                  <a:gd name="connsiteX592" fmla="*/ 4870 w 10000"/>
                  <a:gd name="connsiteY592" fmla="*/ 8701 h 10000"/>
                  <a:gd name="connsiteX593" fmla="*/ 4878 w 10000"/>
                  <a:gd name="connsiteY593" fmla="*/ 8714 h 10000"/>
                  <a:gd name="connsiteX594" fmla="*/ 4892 w 10000"/>
                  <a:gd name="connsiteY594" fmla="*/ 8724 h 10000"/>
                  <a:gd name="connsiteX595" fmla="*/ 4900 w 10000"/>
                  <a:gd name="connsiteY595" fmla="*/ 8724 h 10000"/>
                  <a:gd name="connsiteX596" fmla="*/ 4906 w 10000"/>
                  <a:gd name="connsiteY596" fmla="*/ 8705 h 10000"/>
                  <a:gd name="connsiteX597" fmla="*/ 4925 w 10000"/>
                  <a:gd name="connsiteY597" fmla="*/ 8724 h 10000"/>
                  <a:gd name="connsiteX598" fmla="*/ 4939 w 10000"/>
                  <a:gd name="connsiteY598" fmla="*/ 8701 h 10000"/>
                  <a:gd name="connsiteX599" fmla="*/ 4950 w 10000"/>
                  <a:gd name="connsiteY599" fmla="*/ 8695 h 10000"/>
                  <a:gd name="connsiteX600" fmla="*/ 4956 w 10000"/>
                  <a:gd name="connsiteY600" fmla="*/ 8692 h 10000"/>
                  <a:gd name="connsiteX601" fmla="*/ 4986 w 10000"/>
                  <a:gd name="connsiteY601" fmla="*/ 8705 h 10000"/>
                  <a:gd name="connsiteX602" fmla="*/ 5003 w 10000"/>
                  <a:gd name="connsiteY602" fmla="*/ 8701 h 10000"/>
                  <a:gd name="connsiteX603" fmla="*/ 5011 w 10000"/>
                  <a:gd name="connsiteY603" fmla="*/ 8692 h 10000"/>
                  <a:gd name="connsiteX604" fmla="*/ 5028 w 10000"/>
                  <a:gd name="connsiteY604" fmla="*/ 8682 h 10000"/>
                  <a:gd name="connsiteX605" fmla="*/ 5030 w 10000"/>
                  <a:gd name="connsiteY605" fmla="*/ 8659 h 10000"/>
                  <a:gd name="connsiteX606" fmla="*/ 5039 w 10000"/>
                  <a:gd name="connsiteY606" fmla="*/ 8656 h 10000"/>
                  <a:gd name="connsiteX607" fmla="*/ 5053 w 10000"/>
                  <a:gd name="connsiteY607" fmla="*/ 8669 h 10000"/>
                  <a:gd name="connsiteX608" fmla="*/ 5061 w 10000"/>
                  <a:gd name="connsiteY608" fmla="*/ 8669 h 10000"/>
                  <a:gd name="connsiteX609" fmla="*/ 5061 w 10000"/>
                  <a:gd name="connsiteY609" fmla="*/ 8676 h 10000"/>
                  <a:gd name="connsiteX610" fmla="*/ 5069 w 10000"/>
                  <a:gd name="connsiteY610" fmla="*/ 8669 h 10000"/>
                  <a:gd name="connsiteX611" fmla="*/ 5083 w 10000"/>
                  <a:gd name="connsiteY611" fmla="*/ 8669 h 10000"/>
                  <a:gd name="connsiteX612" fmla="*/ 5100 w 10000"/>
                  <a:gd name="connsiteY612" fmla="*/ 8669 h 10000"/>
                  <a:gd name="connsiteX613" fmla="*/ 5119 w 10000"/>
                  <a:gd name="connsiteY613" fmla="*/ 8682 h 10000"/>
                  <a:gd name="connsiteX614" fmla="*/ 5136 w 10000"/>
                  <a:gd name="connsiteY614" fmla="*/ 8692 h 10000"/>
                  <a:gd name="connsiteX615" fmla="*/ 5161 w 10000"/>
                  <a:gd name="connsiteY615" fmla="*/ 8701 h 10000"/>
                  <a:gd name="connsiteX616" fmla="*/ 5183 w 10000"/>
                  <a:gd name="connsiteY616" fmla="*/ 8701 h 10000"/>
                  <a:gd name="connsiteX617" fmla="*/ 5199 w 10000"/>
                  <a:gd name="connsiteY617" fmla="*/ 8701 h 10000"/>
                  <a:gd name="connsiteX618" fmla="*/ 5213 w 10000"/>
                  <a:gd name="connsiteY618" fmla="*/ 8705 h 10000"/>
                  <a:gd name="connsiteX619" fmla="*/ 5224 w 10000"/>
                  <a:gd name="connsiteY619" fmla="*/ 8701 h 10000"/>
                  <a:gd name="connsiteX620" fmla="*/ 5230 w 10000"/>
                  <a:gd name="connsiteY620" fmla="*/ 8701 h 10000"/>
                  <a:gd name="connsiteX621" fmla="*/ 5241 w 10000"/>
                  <a:gd name="connsiteY621" fmla="*/ 8676 h 10000"/>
                  <a:gd name="connsiteX622" fmla="*/ 5247 w 10000"/>
                  <a:gd name="connsiteY622" fmla="*/ 8666 h 10000"/>
                  <a:gd name="connsiteX623" fmla="*/ 5249 w 10000"/>
                  <a:gd name="connsiteY623" fmla="*/ 8646 h 10000"/>
                  <a:gd name="connsiteX624" fmla="*/ 5249 w 10000"/>
                  <a:gd name="connsiteY624" fmla="*/ 8650 h 10000"/>
                  <a:gd name="connsiteX625" fmla="*/ 5255 w 10000"/>
                  <a:gd name="connsiteY625" fmla="*/ 8646 h 10000"/>
                  <a:gd name="connsiteX626" fmla="*/ 5271 w 10000"/>
                  <a:gd name="connsiteY626" fmla="*/ 8650 h 10000"/>
                  <a:gd name="connsiteX627" fmla="*/ 5288 w 10000"/>
                  <a:gd name="connsiteY627" fmla="*/ 8666 h 10000"/>
                  <a:gd name="connsiteX628" fmla="*/ 5296 w 10000"/>
                  <a:gd name="connsiteY628" fmla="*/ 8666 h 10000"/>
                  <a:gd name="connsiteX629" fmla="*/ 5310 w 10000"/>
                  <a:gd name="connsiteY629" fmla="*/ 8656 h 10000"/>
                  <a:gd name="connsiteX630" fmla="*/ 5321 w 10000"/>
                  <a:gd name="connsiteY630" fmla="*/ 8650 h 10000"/>
                  <a:gd name="connsiteX631" fmla="*/ 5338 w 10000"/>
                  <a:gd name="connsiteY631" fmla="*/ 8650 h 10000"/>
                  <a:gd name="connsiteX632" fmla="*/ 5360 w 10000"/>
                  <a:gd name="connsiteY632" fmla="*/ 8640 h 10000"/>
                  <a:gd name="connsiteX633" fmla="*/ 5366 w 10000"/>
                  <a:gd name="connsiteY633" fmla="*/ 8637 h 10000"/>
                  <a:gd name="connsiteX634" fmla="*/ 5368 w 10000"/>
                  <a:gd name="connsiteY634" fmla="*/ 8637 h 10000"/>
                  <a:gd name="connsiteX635" fmla="*/ 5382 w 10000"/>
                  <a:gd name="connsiteY635" fmla="*/ 8630 h 10000"/>
                  <a:gd name="connsiteX636" fmla="*/ 5391 w 10000"/>
                  <a:gd name="connsiteY636" fmla="*/ 8630 h 10000"/>
                  <a:gd name="connsiteX637" fmla="*/ 5402 w 10000"/>
                  <a:gd name="connsiteY637" fmla="*/ 8637 h 10000"/>
                  <a:gd name="connsiteX638" fmla="*/ 5418 w 10000"/>
                  <a:gd name="connsiteY638" fmla="*/ 8656 h 10000"/>
                  <a:gd name="connsiteX639" fmla="*/ 5432 w 10000"/>
                  <a:gd name="connsiteY639" fmla="*/ 8666 h 10000"/>
                  <a:gd name="connsiteX640" fmla="*/ 5443 w 10000"/>
                  <a:gd name="connsiteY640" fmla="*/ 8682 h 10000"/>
                  <a:gd name="connsiteX641" fmla="*/ 5457 w 10000"/>
                  <a:gd name="connsiteY641" fmla="*/ 8692 h 10000"/>
                  <a:gd name="connsiteX642" fmla="*/ 5471 w 10000"/>
                  <a:gd name="connsiteY642" fmla="*/ 8705 h 10000"/>
                  <a:gd name="connsiteX643" fmla="*/ 5488 w 10000"/>
                  <a:gd name="connsiteY643" fmla="*/ 8711 h 10000"/>
                  <a:gd name="connsiteX644" fmla="*/ 5490 w 10000"/>
                  <a:gd name="connsiteY644" fmla="*/ 8721 h 10000"/>
                  <a:gd name="connsiteX645" fmla="*/ 5512 w 10000"/>
                  <a:gd name="connsiteY645" fmla="*/ 8724 h 10000"/>
                  <a:gd name="connsiteX646" fmla="*/ 5521 w 10000"/>
                  <a:gd name="connsiteY646" fmla="*/ 8714 h 10000"/>
                  <a:gd name="connsiteX647" fmla="*/ 5524 w 10000"/>
                  <a:gd name="connsiteY647" fmla="*/ 8714 h 10000"/>
                  <a:gd name="connsiteX648" fmla="*/ 5532 w 10000"/>
                  <a:gd name="connsiteY648" fmla="*/ 8721 h 10000"/>
                  <a:gd name="connsiteX649" fmla="*/ 5540 w 10000"/>
                  <a:gd name="connsiteY649" fmla="*/ 8724 h 10000"/>
                  <a:gd name="connsiteX650" fmla="*/ 5562 w 10000"/>
                  <a:gd name="connsiteY650" fmla="*/ 8750 h 10000"/>
                  <a:gd name="connsiteX651" fmla="*/ 5562 w 10000"/>
                  <a:gd name="connsiteY651" fmla="*/ 8760 h 10000"/>
                  <a:gd name="connsiteX652" fmla="*/ 5571 w 10000"/>
                  <a:gd name="connsiteY652" fmla="*/ 8782 h 10000"/>
                  <a:gd name="connsiteX653" fmla="*/ 5579 w 10000"/>
                  <a:gd name="connsiteY653" fmla="*/ 8789 h 10000"/>
                  <a:gd name="connsiteX654" fmla="*/ 5593 w 10000"/>
                  <a:gd name="connsiteY654" fmla="*/ 8789 h 10000"/>
                  <a:gd name="connsiteX655" fmla="*/ 5596 w 10000"/>
                  <a:gd name="connsiteY655" fmla="*/ 8789 h 10000"/>
                  <a:gd name="connsiteX656" fmla="*/ 5626 w 10000"/>
                  <a:gd name="connsiteY656" fmla="*/ 8782 h 10000"/>
                  <a:gd name="connsiteX657" fmla="*/ 5629 w 10000"/>
                  <a:gd name="connsiteY657" fmla="*/ 8782 h 10000"/>
                  <a:gd name="connsiteX658" fmla="*/ 5637 w 10000"/>
                  <a:gd name="connsiteY658" fmla="*/ 8779 h 10000"/>
                  <a:gd name="connsiteX659" fmla="*/ 5648 w 10000"/>
                  <a:gd name="connsiteY659" fmla="*/ 8789 h 10000"/>
                  <a:gd name="connsiteX660" fmla="*/ 5665 w 10000"/>
                  <a:gd name="connsiteY660" fmla="*/ 8795 h 10000"/>
                  <a:gd name="connsiteX661" fmla="*/ 5676 w 10000"/>
                  <a:gd name="connsiteY661" fmla="*/ 8789 h 10000"/>
                  <a:gd name="connsiteX662" fmla="*/ 5684 w 10000"/>
                  <a:gd name="connsiteY662" fmla="*/ 8782 h 10000"/>
                  <a:gd name="connsiteX663" fmla="*/ 5693 w 10000"/>
                  <a:gd name="connsiteY663" fmla="*/ 8789 h 10000"/>
                  <a:gd name="connsiteX664" fmla="*/ 5715 w 10000"/>
                  <a:gd name="connsiteY664" fmla="*/ 8808 h 10000"/>
                  <a:gd name="connsiteX665" fmla="*/ 5731 w 10000"/>
                  <a:gd name="connsiteY665" fmla="*/ 8808 h 10000"/>
                  <a:gd name="connsiteX666" fmla="*/ 5740 w 10000"/>
                  <a:gd name="connsiteY666" fmla="*/ 8808 h 10000"/>
                  <a:gd name="connsiteX667" fmla="*/ 5765 w 10000"/>
                  <a:gd name="connsiteY667" fmla="*/ 8818 h 10000"/>
                  <a:gd name="connsiteX668" fmla="*/ 5781 w 10000"/>
                  <a:gd name="connsiteY668" fmla="*/ 8824 h 10000"/>
                  <a:gd name="connsiteX669" fmla="*/ 5798 w 10000"/>
                  <a:gd name="connsiteY669" fmla="*/ 8834 h 10000"/>
                  <a:gd name="connsiteX670" fmla="*/ 5814 w 10000"/>
                  <a:gd name="connsiteY670" fmla="*/ 8837 h 10000"/>
                  <a:gd name="connsiteX671" fmla="*/ 5831 w 10000"/>
                  <a:gd name="connsiteY671" fmla="*/ 8844 h 10000"/>
                  <a:gd name="connsiteX672" fmla="*/ 5842 w 10000"/>
                  <a:gd name="connsiteY672" fmla="*/ 8847 h 10000"/>
                  <a:gd name="connsiteX673" fmla="*/ 5859 w 10000"/>
                  <a:gd name="connsiteY673" fmla="*/ 8857 h 10000"/>
                  <a:gd name="connsiteX674" fmla="*/ 5870 w 10000"/>
                  <a:gd name="connsiteY674" fmla="*/ 8867 h 10000"/>
                  <a:gd name="connsiteX675" fmla="*/ 5878 w 10000"/>
                  <a:gd name="connsiteY675" fmla="*/ 8873 h 10000"/>
                  <a:gd name="connsiteX676" fmla="*/ 5895 w 10000"/>
                  <a:gd name="connsiteY676" fmla="*/ 8873 h 10000"/>
                  <a:gd name="connsiteX677" fmla="*/ 5911 w 10000"/>
                  <a:gd name="connsiteY677" fmla="*/ 8873 h 10000"/>
                  <a:gd name="connsiteX678" fmla="*/ 5931 w 10000"/>
                  <a:gd name="connsiteY678" fmla="*/ 8873 h 10000"/>
                  <a:gd name="connsiteX679" fmla="*/ 5950 w 10000"/>
                  <a:gd name="connsiteY679" fmla="*/ 8867 h 10000"/>
                  <a:gd name="connsiteX680" fmla="*/ 5967 w 10000"/>
                  <a:gd name="connsiteY680" fmla="*/ 8867 h 10000"/>
                  <a:gd name="connsiteX681" fmla="*/ 5975 w 10000"/>
                  <a:gd name="connsiteY681" fmla="*/ 8873 h 10000"/>
                  <a:gd name="connsiteX682" fmla="*/ 6000 w 10000"/>
                  <a:gd name="connsiteY682" fmla="*/ 8883 h 10000"/>
                  <a:gd name="connsiteX683" fmla="*/ 5997 w 10000"/>
                  <a:gd name="connsiteY683" fmla="*/ 8886 h 10000"/>
                  <a:gd name="connsiteX684" fmla="*/ 5997 w 10000"/>
                  <a:gd name="connsiteY684" fmla="*/ 8896 h 10000"/>
                  <a:gd name="connsiteX685" fmla="*/ 6014 w 10000"/>
                  <a:gd name="connsiteY685" fmla="*/ 8892 h 10000"/>
                  <a:gd name="connsiteX686" fmla="*/ 6028 w 10000"/>
                  <a:gd name="connsiteY686" fmla="*/ 8892 h 10000"/>
                  <a:gd name="connsiteX687" fmla="*/ 6053 w 10000"/>
                  <a:gd name="connsiteY687" fmla="*/ 8886 h 10000"/>
                  <a:gd name="connsiteX688" fmla="*/ 6072 w 10000"/>
                  <a:gd name="connsiteY688" fmla="*/ 8876 h 10000"/>
                  <a:gd name="connsiteX689" fmla="*/ 6089 w 10000"/>
                  <a:gd name="connsiteY689" fmla="*/ 8867 h 10000"/>
                  <a:gd name="connsiteX690" fmla="*/ 6111 w 10000"/>
                  <a:gd name="connsiteY690" fmla="*/ 8857 h 10000"/>
                  <a:gd name="connsiteX691" fmla="*/ 6127 w 10000"/>
                  <a:gd name="connsiteY691" fmla="*/ 8847 h 10000"/>
                  <a:gd name="connsiteX692" fmla="*/ 6152 w 10000"/>
                  <a:gd name="connsiteY692" fmla="*/ 8834 h 10000"/>
                  <a:gd name="connsiteX693" fmla="*/ 6183 w 10000"/>
                  <a:gd name="connsiteY693" fmla="*/ 8828 h 10000"/>
                  <a:gd name="connsiteX694" fmla="*/ 6175 w 10000"/>
                  <a:gd name="connsiteY694" fmla="*/ 8844 h 10000"/>
                  <a:gd name="connsiteX695" fmla="*/ 6169 w 10000"/>
                  <a:gd name="connsiteY695" fmla="*/ 8863 h 10000"/>
                  <a:gd name="connsiteX696" fmla="*/ 6158 w 10000"/>
                  <a:gd name="connsiteY696" fmla="*/ 8886 h 10000"/>
                  <a:gd name="connsiteX697" fmla="*/ 6152 w 10000"/>
                  <a:gd name="connsiteY697" fmla="*/ 8896 h 10000"/>
                  <a:gd name="connsiteX698" fmla="*/ 6150 w 10000"/>
                  <a:gd name="connsiteY698" fmla="*/ 8909 h 10000"/>
                  <a:gd name="connsiteX699" fmla="*/ 6152 w 10000"/>
                  <a:gd name="connsiteY699" fmla="*/ 8938 h 10000"/>
                  <a:gd name="connsiteX700" fmla="*/ 6158 w 10000"/>
                  <a:gd name="connsiteY700" fmla="*/ 8957 h 10000"/>
                  <a:gd name="connsiteX701" fmla="*/ 6161 w 10000"/>
                  <a:gd name="connsiteY701" fmla="*/ 8980 h 10000"/>
                  <a:gd name="connsiteX702" fmla="*/ 6166 w 10000"/>
                  <a:gd name="connsiteY702" fmla="*/ 8999 h 10000"/>
                  <a:gd name="connsiteX703" fmla="*/ 6175 w 10000"/>
                  <a:gd name="connsiteY703" fmla="*/ 9032 h 10000"/>
                  <a:gd name="connsiteX704" fmla="*/ 6183 w 10000"/>
                  <a:gd name="connsiteY704" fmla="*/ 9051 h 10000"/>
                  <a:gd name="connsiteX705" fmla="*/ 6191 w 10000"/>
                  <a:gd name="connsiteY705" fmla="*/ 9064 h 10000"/>
                  <a:gd name="connsiteX706" fmla="*/ 6194 w 10000"/>
                  <a:gd name="connsiteY706" fmla="*/ 9084 h 10000"/>
                  <a:gd name="connsiteX707" fmla="*/ 6208 w 10000"/>
                  <a:gd name="connsiteY707" fmla="*/ 9103 h 10000"/>
                  <a:gd name="connsiteX708" fmla="*/ 6208 w 10000"/>
                  <a:gd name="connsiteY708" fmla="*/ 9113 h 10000"/>
                  <a:gd name="connsiteX709" fmla="*/ 6216 w 10000"/>
                  <a:gd name="connsiteY709" fmla="*/ 9129 h 10000"/>
                  <a:gd name="connsiteX710" fmla="*/ 6230 w 10000"/>
                  <a:gd name="connsiteY710" fmla="*/ 9148 h 10000"/>
                  <a:gd name="connsiteX711" fmla="*/ 6241 w 10000"/>
                  <a:gd name="connsiteY711" fmla="*/ 9165 h 10000"/>
                  <a:gd name="connsiteX712" fmla="*/ 6249 w 10000"/>
                  <a:gd name="connsiteY712" fmla="*/ 9168 h 10000"/>
                  <a:gd name="connsiteX713" fmla="*/ 6266 w 10000"/>
                  <a:gd name="connsiteY713" fmla="*/ 9184 h 10000"/>
                  <a:gd name="connsiteX714" fmla="*/ 6280 w 10000"/>
                  <a:gd name="connsiteY714" fmla="*/ 9184 h 10000"/>
                  <a:gd name="connsiteX715" fmla="*/ 6288 w 10000"/>
                  <a:gd name="connsiteY715" fmla="*/ 9177 h 10000"/>
                  <a:gd name="connsiteX716" fmla="*/ 6299 w 10000"/>
                  <a:gd name="connsiteY716" fmla="*/ 9187 h 10000"/>
                  <a:gd name="connsiteX717" fmla="*/ 6305 w 10000"/>
                  <a:gd name="connsiteY717" fmla="*/ 9197 h 10000"/>
                  <a:gd name="connsiteX718" fmla="*/ 6310 w 10000"/>
                  <a:gd name="connsiteY718" fmla="*/ 9197 h 10000"/>
                  <a:gd name="connsiteX719" fmla="*/ 6321 w 10000"/>
                  <a:gd name="connsiteY719" fmla="*/ 9213 h 10000"/>
                  <a:gd name="connsiteX720" fmla="*/ 6335 w 10000"/>
                  <a:gd name="connsiteY720" fmla="*/ 9223 h 10000"/>
                  <a:gd name="connsiteX721" fmla="*/ 6338 w 10000"/>
                  <a:gd name="connsiteY721" fmla="*/ 9223 h 10000"/>
                  <a:gd name="connsiteX722" fmla="*/ 6355 w 10000"/>
                  <a:gd name="connsiteY722" fmla="*/ 9226 h 10000"/>
                  <a:gd name="connsiteX723" fmla="*/ 6363 w 10000"/>
                  <a:gd name="connsiteY723" fmla="*/ 9236 h 10000"/>
                  <a:gd name="connsiteX724" fmla="*/ 6380 w 10000"/>
                  <a:gd name="connsiteY724" fmla="*/ 9258 h 10000"/>
                  <a:gd name="connsiteX725" fmla="*/ 6393 w 10000"/>
                  <a:gd name="connsiteY725" fmla="*/ 9278 h 10000"/>
                  <a:gd name="connsiteX726" fmla="*/ 6396 w 10000"/>
                  <a:gd name="connsiteY726" fmla="*/ 9288 h 10000"/>
                  <a:gd name="connsiteX727" fmla="*/ 6407 w 10000"/>
                  <a:gd name="connsiteY727" fmla="*/ 9297 h 10000"/>
                  <a:gd name="connsiteX728" fmla="*/ 6410 w 10000"/>
                  <a:gd name="connsiteY728" fmla="*/ 9307 h 10000"/>
                  <a:gd name="connsiteX729" fmla="*/ 6416 w 10000"/>
                  <a:gd name="connsiteY729" fmla="*/ 9317 h 10000"/>
                  <a:gd name="connsiteX730" fmla="*/ 6424 w 10000"/>
                  <a:gd name="connsiteY730" fmla="*/ 9326 h 10000"/>
                  <a:gd name="connsiteX731" fmla="*/ 6435 w 10000"/>
                  <a:gd name="connsiteY731" fmla="*/ 9336 h 10000"/>
                  <a:gd name="connsiteX732" fmla="*/ 6443 w 10000"/>
                  <a:gd name="connsiteY732" fmla="*/ 9346 h 10000"/>
                  <a:gd name="connsiteX733" fmla="*/ 6449 w 10000"/>
                  <a:gd name="connsiteY733" fmla="*/ 9362 h 10000"/>
                  <a:gd name="connsiteX734" fmla="*/ 6452 w 10000"/>
                  <a:gd name="connsiteY734" fmla="*/ 9372 h 10000"/>
                  <a:gd name="connsiteX735" fmla="*/ 6449 w 10000"/>
                  <a:gd name="connsiteY735" fmla="*/ 9381 h 10000"/>
                  <a:gd name="connsiteX736" fmla="*/ 6465 w 10000"/>
                  <a:gd name="connsiteY736" fmla="*/ 9394 h 10000"/>
                  <a:gd name="connsiteX737" fmla="*/ 6468 w 10000"/>
                  <a:gd name="connsiteY737" fmla="*/ 9420 h 10000"/>
                  <a:gd name="connsiteX738" fmla="*/ 6493 w 10000"/>
                  <a:gd name="connsiteY738" fmla="*/ 9430 h 10000"/>
                  <a:gd name="connsiteX739" fmla="*/ 6507 w 10000"/>
                  <a:gd name="connsiteY739" fmla="*/ 9440 h 10000"/>
                  <a:gd name="connsiteX740" fmla="*/ 6524 w 10000"/>
                  <a:gd name="connsiteY740" fmla="*/ 9459 h 10000"/>
                  <a:gd name="connsiteX741" fmla="*/ 6532 w 10000"/>
                  <a:gd name="connsiteY741" fmla="*/ 9485 h 10000"/>
                  <a:gd name="connsiteX742" fmla="*/ 6537 w 10000"/>
                  <a:gd name="connsiteY742" fmla="*/ 9498 h 10000"/>
                  <a:gd name="connsiteX743" fmla="*/ 6571 w 10000"/>
                  <a:gd name="connsiteY743" fmla="*/ 9508 h 10000"/>
                  <a:gd name="connsiteX744" fmla="*/ 6596 w 10000"/>
                  <a:gd name="connsiteY744" fmla="*/ 9508 h 10000"/>
                  <a:gd name="connsiteX745" fmla="*/ 6637 w 10000"/>
                  <a:gd name="connsiteY745" fmla="*/ 9517 h 10000"/>
                  <a:gd name="connsiteX746" fmla="*/ 6662 w 10000"/>
                  <a:gd name="connsiteY746" fmla="*/ 9524 h 10000"/>
                  <a:gd name="connsiteX747" fmla="*/ 6679 w 10000"/>
                  <a:gd name="connsiteY747" fmla="*/ 9517 h 10000"/>
                  <a:gd name="connsiteX748" fmla="*/ 6679 w 10000"/>
                  <a:gd name="connsiteY748" fmla="*/ 9505 h 10000"/>
                  <a:gd name="connsiteX749" fmla="*/ 6690 w 10000"/>
                  <a:gd name="connsiteY749" fmla="*/ 9485 h 10000"/>
                  <a:gd name="connsiteX750" fmla="*/ 6693 w 10000"/>
                  <a:gd name="connsiteY750" fmla="*/ 9479 h 10000"/>
                  <a:gd name="connsiteX751" fmla="*/ 6706 w 10000"/>
                  <a:gd name="connsiteY751" fmla="*/ 9469 h 10000"/>
                  <a:gd name="connsiteX752" fmla="*/ 6709 w 10000"/>
                  <a:gd name="connsiteY752" fmla="*/ 9462 h 10000"/>
                  <a:gd name="connsiteX753" fmla="*/ 6717 w 10000"/>
                  <a:gd name="connsiteY753" fmla="*/ 9459 h 10000"/>
                  <a:gd name="connsiteX754" fmla="*/ 6726 w 10000"/>
                  <a:gd name="connsiteY754" fmla="*/ 9459 h 10000"/>
                  <a:gd name="connsiteX755" fmla="*/ 6742 w 10000"/>
                  <a:gd name="connsiteY755" fmla="*/ 9462 h 10000"/>
                  <a:gd name="connsiteX756" fmla="*/ 6759 w 10000"/>
                  <a:gd name="connsiteY756" fmla="*/ 9479 h 10000"/>
                  <a:gd name="connsiteX757" fmla="*/ 6781 w 10000"/>
                  <a:gd name="connsiteY757" fmla="*/ 9485 h 10000"/>
                  <a:gd name="connsiteX758" fmla="*/ 6795 w 10000"/>
                  <a:gd name="connsiteY758" fmla="*/ 9485 h 10000"/>
                  <a:gd name="connsiteX759" fmla="*/ 6803 w 10000"/>
                  <a:gd name="connsiteY759" fmla="*/ 9498 h 10000"/>
                  <a:gd name="connsiteX760" fmla="*/ 6806 w 10000"/>
                  <a:gd name="connsiteY760" fmla="*/ 9508 h 10000"/>
                  <a:gd name="connsiteX761" fmla="*/ 6823 w 10000"/>
                  <a:gd name="connsiteY761" fmla="*/ 9514 h 10000"/>
                  <a:gd name="connsiteX762" fmla="*/ 6831 w 10000"/>
                  <a:gd name="connsiteY762" fmla="*/ 9514 h 10000"/>
                  <a:gd name="connsiteX763" fmla="*/ 6848 w 10000"/>
                  <a:gd name="connsiteY763" fmla="*/ 9514 h 10000"/>
                  <a:gd name="connsiteX764" fmla="*/ 6856 w 10000"/>
                  <a:gd name="connsiteY764" fmla="*/ 9517 h 10000"/>
                  <a:gd name="connsiteX765" fmla="*/ 6878 w 10000"/>
                  <a:gd name="connsiteY765" fmla="*/ 9524 h 10000"/>
                  <a:gd name="connsiteX766" fmla="*/ 6895 w 10000"/>
                  <a:gd name="connsiteY766" fmla="*/ 9524 h 10000"/>
                  <a:gd name="connsiteX767" fmla="*/ 6917 w 10000"/>
                  <a:gd name="connsiteY767" fmla="*/ 9527 h 10000"/>
                  <a:gd name="connsiteX768" fmla="*/ 6934 w 10000"/>
                  <a:gd name="connsiteY768" fmla="*/ 9534 h 10000"/>
                  <a:gd name="connsiteX769" fmla="*/ 6961 w 10000"/>
                  <a:gd name="connsiteY769" fmla="*/ 9543 h 10000"/>
                  <a:gd name="connsiteX770" fmla="*/ 6989 w 10000"/>
                  <a:gd name="connsiteY770" fmla="*/ 9547 h 10000"/>
                  <a:gd name="connsiteX771" fmla="*/ 7014 w 10000"/>
                  <a:gd name="connsiteY771" fmla="*/ 9543 h 10000"/>
                  <a:gd name="connsiteX772" fmla="*/ 7033 w 10000"/>
                  <a:gd name="connsiteY772" fmla="*/ 9543 h 10000"/>
                  <a:gd name="connsiteX773" fmla="*/ 7042 w 10000"/>
                  <a:gd name="connsiteY773" fmla="*/ 9547 h 10000"/>
                  <a:gd name="connsiteX774" fmla="*/ 7069 w 10000"/>
                  <a:gd name="connsiteY774" fmla="*/ 9647 h 10000"/>
                  <a:gd name="connsiteX775" fmla="*/ 7122 w 10000"/>
                  <a:gd name="connsiteY775" fmla="*/ 9734 h 10000"/>
                  <a:gd name="connsiteX776" fmla="*/ 7147 w 10000"/>
                  <a:gd name="connsiteY776" fmla="*/ 9744 h 10000"/>
                  <a:gd name="connsiteX777" fmla="*/ 7169 w 10000"/>
                  <a:gd name="connsiteY777" fmla="*/ 9741 h 10000"/>
                  <a:gd name="connsiteX778" fmla="*/ 7177 w 10000"/>
                  <a:gd name="connsiteY778" fmla="*/ 9744 h 10000"/>
                  <a:gd name="connsiteX779" fmla="*/ 7186 w 10000"/>
                  <a:gd name="connsiteY779" fmla="*/ 9754 h 10000"/>
                  <a:gd name="connsiteX780" fmla="*/ 7191 w 10000"/>
                  <a:gd name="connsiteY780" fmla="*/ 9773 h 10000"/>
                  <a:gd name="connsiteX781" fmla="*/ 7208 w 10000"/>
                  <a:gd name="connsiteY781" fmla="*/ 9783 h 10000"/>
                  <a:gd name="connsiteX782" fmla="*/ 7219 w 10000"/>
                  <a:gd name="connsiteY782" fmla="*/ 9793 h 10000"/>
                  <a:gd name="connsiteX783" fmla="*/ 7235 w 10000"/>
                  <a:gd name="connsiteY783" fmla="*/ 9802 h 10000"/>
                  <a:gd name="connsiteX784" fmla="*/ 7249 w 10000"/>
                  <a:gd name="connsiteY784" fmla="*/ 9819 h 10000"/>
                  <a:gd name="connsiteX785" fmla="*/ 7255 w 10000"/>
                  <a:gd name="connsiteY785" fmla="*/ 9835 h 10000"/>
                  <a:gd name="connsiteX786" fmla="*/ 7255 w 10000"/>
                  <a:gd name="connsiteY786" fmla="*/ 9848 h 10000"/>
                  <a:gd name="connsiteX787" fmla="*/ 7249 w 10000"/>
                  <a:gd name="connsiteY787" fmla="*/ 9848 h 10000"/>
                  <a:gd name="connsiteX788" fmla="*/ 7244 w 10000"/>
                  <a:gd name="connsiteY788" fmla="*/ 9858 h 10000"/>
                  <a:gd name="connsiteX789" fmla="*/ 7235 w 10000"/>
                  <a:gd name="connsiteY789" fmla="*/ 9883 h 10000"/>
                  <a:gd name="connsiteX790" fmla="*/ 7244 w 10000"/>
                  <a:gd name="connsiteY790" fmla="*/ 9903 h 10000"/>
                  <a:gd name="connsiteX791" fmla="*/ 7258 w 10000"/>
                  <a:gd name="connsiteY791" fmla="*/ 9926 h 10000"/>
                  <a:gd name="connsiteX792" fmla="*/ 7263 w 10000"/>
                  <a:gd name="connsiteY792" fmla="*/ 9948 h 10000"/>
                  <a:gd name="connsiteX793" fmla="*/ 7274 w 10000"/>
                  <a:gd name="connsiteY793" fmla="*/ 9968 h 10000"/>
                  <a:gd name="connsiteX794" fmla="*/ 7283 w 10000"/>
                  <a:gd name="connsiteY794" fmla="*/ 9987 h 10000"/>
                  <a:gd name="connsiteX795" fmla="*/ 7291 w 10000"/>
                  <a:gd name="connsiteY795" fmla="*/ 10000 h 10000"/>
                  <a:gd name="connsiteX796" fmla="*/ 7305 w 10000"/>
                  <a:gd name="connsiteY796" fmla="*/ 9997 h 10000"/>
                  <a:gd name="connsiteX797" fmla="*/ 7313 w 10000"/>
                  <a:gd name="connsiteY797" fmla="*/ 9977 h 10000"/>
                  <a:gd name="connsiteX798" fmla="*/ 7324 w 10000"/>
                  <a:gd name="connsiteY798" fmla="*/ 9968 h 10000"/>
                  <a:gd name="connsiteX799" fmla="*/ 7341 w 10000"/>
                  <a:gd name="connsiteY799" fmla="*/ 9971 h 10000"/>
                  <a:gd name="connsiteX800" fmla="*/ 7368 w 10000"/>
                  <a:gd name="connsiteY800" fmla="*/ 9987 h 10000"/>
                  <a:gd name="connsiteX801" fmla="*/ 7380 w 10000"/>
                  <a:gd name="connsiteY801" fmla="*/ 9990 h 10000"/>
                  <a:gd name="connsiteX802" fmla="*/ 7393 w 10000"/>
                  <a:gd name="connsiteY802" fmla="*/ 9981 h 10000"/>
                  <a:gd name="connsiteX803" fmla="*/ 7404 w 10000"/>
                  <a:gd name="connsiteY803" fmla="*/ 9968 h 10000"/>
                  <a:gd name="connsiteX804" fmla="*/ 7418 w 10000"/>
                  <a:gd name="connsiteY804" fmla="*/ 9948 h 10000"/>
                  <a:gd name="connsiteX805" fmla="*/ 7427 w 10000"/>
                  <a:gd name="connsiteY805" fmla="*/ 9922 h 10000"/>
                  <a:gd name="connsiteX806" fmla="*/ 7427 w 10000"/>
                  <a:gd name="connsiteY806" fmla="*/ 9906 h 10000"/>
                  <a:gd name="connsiteX807" fmla="*/ 7404 w 10000"/>
                  <a:gd name="connsiteY807" fmla="*/ 9877 h 10000"/>
                  <a:gd name="connsiteX808" fmla="*/ 7388 w 10000"/>
                  <a:gd name="connsiteY808" fmla="*/ 9854 h 10000"/>
                  <a:gd name="connsiteX809" fmla="*/ 7385 w 10000"/>
                  <a:gd name="connsiteY809" fmla="*/ 9845 h 10000"/>
                  <a:gd name="connsiteX810" fmla="*/ 7385 w 10000"/>
                  <a:gd name="connsiteY810" fmla="*/ 9825 h 10000"/>
                  <a:gd name="connsiteX811" fmla="*/ 7385 w 10000"/>
                  <a:gd name="connsiteY811" fmla="*/ 9819 h 10000"/>
                  <a:gd name="connsiteX812" fmla="*/ 7393 w 10000"/>
                  <a:gd name="connsiteY812" fmla="*/ 9809 h 10000"/>
                  <a:gd name="connsiteX813" fmla="*/ 7404 w 10000"/>
                  <a:gd name="connsiteY813" fmla="*/ 9793 h 10000"/>
                  <a:gd name="connsiteX814" fmla="*/ 7413 w 10000"/>
                  <a:gd name="connsiteY814" fmla="*/ 9783 h 10000"/>
                  <a:gd name="connsiteX815" fmla="*/ 7404 w 10000"/>
                  <a:gd name="connsiteY815" fmla="*/ 9770 h 10000"/>
                  <a:gd name="connsiteX816" fmla="*/ 7388 w 10000"/>
                  <a:gd name="connsiteY816" fmla="*/ 9760 h 10000"/>
                  <a:gd name="connsiteX817" fmla="*/ 7371 w 10000"/>
                  <a:gd name="connsiteY817" fmla="*/ 9744 h 10000"/>
                  <a:gd name="connsiteX818" fmla="*/ 7363 w 10000"/>
                  <a:gd name="connsiteY818" fmla="*/ 9731 h 10000"/>
                  <a:gd name="connsiteX819" fmla="*/ 7355 w 10000"/>
                  <a:gd name="connsiteY819" fmla="*/ 9715 h 10000"/>
                  <a:gd name="connsiteX820" fmla="*/ 7360 w 10000"/>
                  <a:gd name="connsiteY820" fmla="*/ 9686 h 10000"/>
                  <a:gd name="connsiteX821" fmla="*/ 7363 w 10000"/>
                  <a:gd name="connsiteY821" fmla="*/ 9657 h 10000"/>
                  <a:gd name="connsiteX822" fmla="*/ 7360 w 10000"/>
                  <a:gd name="connsiteY822" fmla="*/ 9631 h 10000"/>
                  <a:gd name="connsiteX823" fmla="*/ 7346 w 10000"/>
                  <a:gd name="connsiteY823" fmla="*/ 9611 h 10000"/>
                  <a:gd name="connsiteX824" fmla="*/ 7332 w 10000"/>
                  <a:gd name="connsiteY824" fmla="*/ 9585 h 10000"/>
                  <a:gd name="connsiteX825" fmla="*/ 7324 w 10000"/>
                  <a:gd name="connsiteY825" fmla="*/ 9573 h 10000"/>
                  <a:gd name="connsiteX826" fmla="*/ 7324 w 10000"/>
                  <a:gd name="connsiteY826" fmla="*/ 9553 h 10000"/>
                  <a:gd name="connsiteX827" fmla="*/ 7324 w 10000"/>
                  <a:gd name="connsiteY827" fmla="*/ 9543 h 10000"/>
                  <a:gd name="connsiteX828" fmla="*/ 7324 w 10000"/>
                  <a:gd name="connsiteY828" fmla="*/ 9517 h 10000"/>
                  <a:gd name="connsiteX829" fmla="*/ 7324 w 10000"/>
                  <a:gd name="connsiteY829" fmla="*/ 9498 h 10000"/>
                  <a:gd name="connsiteX830" fmla="*/ 7332 w 10000"/>
                  <a:gd name="connsiteY830" fmla="*/ 9479 h 10000"/>
                  <a:gd name="connsiteX831" fmla="*/ 7341 w 10000"/>
                  <a:gd name="connsiteY831" fmla="*/ 9462 h 10000"/>
                  <a:gd name="connsiteX832" fmla="*/ 7352 w 10000"/>
                  <a:gd name="connsiteY832" fmla="*/ 9459 h 10000"/>
                  <a:gd name="connsiteX833" fmla="*/ 7360 w 10000"/>
                  <a:gd name="connsiteY833" fmla="*/ 9443 h 10000"/>
                  <a:gd name="connsiteX834" fmla="*/ 7363 w 10000"/>
                  <a:gd name="connsiteY834" fmla="*/ 9433 h 10000"/>
                  <a:gd name="connsiteX835" fmla="*/ 7377 w 10000"/>
                  <a:gd name="connsiteY835" fmla="*/ 9433 h 10000"/>
                  <a:gd name="connsiteX836" fmla="*/ 7388 w 10000"/>
                  <a:gd name="connsiteY836" fmla="*/ 9430 h 10000"/>
                  <a:gd name="connsiteX837" fmla="*/ 7396 w 10000"/>
                  <a:gd name="connsiteY837" fmla="*/ 9430 h 10000"/>
                  <a:gd name="connsiteX838" fmla="*/ 7402 w 10000"/>
                  <a:gd name="connsiteY838" fmla="*/ 9424 h 10000"/>
                  <a:gd name="connsiteX839" fmla="*/ 7396 w 10000"/>
                  <a:gd name="connsiteY839" fmla="*/ 9414 h 10000"/>
                  <a:gd name="connsiteX840" fmla="*/ 7388 w 10000"/>
                  <a:gd name="connsiteY840" fmla="*/ 9401 h 10000"/>
                  <a:gd name="connsiteX841" fmla="*/ 7371 w 10000"/>
                  <a:gd name="connsiteY841" fmla="*/ 9391 h 10000"/>
                  <a:gd name="connsiteX842" fmla="*/ 7355 w 10000"/>
                  <a:gd name="connsiteY842" fmla="*/ 9375 h 10000"/>
                  <a:gd name="connsiteX843" fmla="*/ 7332 w 10000"/>
                  <a:gd name="connsiteY843" fmla="*/ 9356 h 10000"/>
                  <a:gd name="connsiteX844" fmla="*/ 7313 w 10000"/>
                  <a:gd name="connsiteY844" fmla="*/ 9330 h 10000"/>
                  <a:gd name="connsiteX845" fmla="*/ 7307 w 10000"/>
                  <a:gd name="connsiteY845" fmla="*/ 9310 h 10000"/>
                  <a:gd name="connsiteX846" fmla="*/ 7305 w 10000"/>
                  <a:gd name="connsiteY846" fmla="*/ 9291 h 10000"/>
                  <a:gd name="connsiteX847" fmla="*/ 7305 w 10000"/>
                  <a:gd name="connsiteY847" fmla="*/ 9278 h 10000"/>
                  <a:gd name="connsiteX848" fmla="*/ 7296 w 10000"/>
                  <a:gd name="connsiteY848" fmla="*/ 9268 h 10000"/>
                  <a:gd name="connsiteX849" fmla="*/ 7296 w 10000"/>
                  <a:gd name="connsiteY849" fmla="*/ 9249 h 10000"/>
                  <a:gd name="connsiteX850" fmla="*/ 7291 w 10000"/>
                  <a:gd name="connsiteY850" fmla="*/ 9226 h 10000"/>
                  <a:gd name="connsiteX851" fmla="*/ 7283 w 10000"/>
                  <a:gd name="connsiteY851" fmla="*/ 9213 h 10000"/>
                  <a:gd name="connsiteX852" fmla="*/ 7274 w 10000"/>
                  <a:gd name="connsiteY852" fmla="*/ 9194 h 10000"/>
                  <a:gd name="connsiteX853" fmla="*/ 7274 w 10000"/>
                  <a:gd name="connsiteY853" fmla="*/ 9174 h 10000"/>
                  <a:gd name="connsiteX854" fmla="*/ 7280 w 10000"/>
                  <a:gd name="connsiteY854" fmla="*/ 9148 h 10000"/>
                  <a:gd name="connsiteX855" fmla="*/ 7283 w 10000"/>
                  <a:gd name="connsiteY855" fmla="*/ 9119 h 10000"/>
                  <a:gd name="connsiteX856" fmla="*/ 7291 w 10000"/>
                  <a:gd name="connsiteY856" fmla="*/ 9100 h 10000"/>
                  <a:gd name="connsiteX857" fmla="*/ 7307 w 10000"/>
                  <a:gd name="connsiteY857" fmla="*/ 9080 h 10000"/>
                  <a:gd name="connsiteX858" fmla="*/ 7324 w 10000"/>
                  <a:gd name="connsiteY858" fmla="*/ 9054 h 10000"/>
                  <a:gd name="connsiteX859" fmla="*/ 7341 w 10000"/>
                  <a:gd name="connsiteY859" fmla="*/ 9054 h 10000"/>
                  <a:gd name="connsiteX860" fmla="*/ 7352 w 10000"/>
                  <a:gd name="connsiteY860" fmla="*/ 9054 h 10000"/>
                  <a:gd name="connsiteX861" fmla="*/ 7346 w 10000"/>
                  <a:gd name="connsiteY861" fmla="*/ 9032 h 10000"/>
                  <a:gd name="connsiteX862" fmla="*/ 7341 w 10000"/>
                  <a:gd name="connsiteY862" fmla="*/ 9022 h 10000"/>
                  <a:gd name="connsiteX863" fmla="*/ 7352 w 10000"/>
                  <a:gd name="connsiteY863" fmla="*/ 8999 h 10000"/>
                  <a:gd name="connsiteX864" fmla="*/ 7360 w 10000"/>
                  <a:gd name="connsiteY864" fmla="*/ 8967 h 10000"/>
                  <a:gd name="connsiteX865" fmla="*/ 7368 w 10000"/>
                  <a:gd name="connsiteY865" fmla="*/ 8922 h 10000"/>
                  <a:gd name="connsiteX866" fmla="*/ 7377 w 10000"/>
                  <a:gd name="connsiteY866" fmla="*/ 8896 h 10000"/>
                  <a:gd name="connsiteX867" fmla="*/ 7380 w 10000"/>
                  <a:gd name="connsiteY867" fmla="*/ 8867 h 10000"/>
                  <a:gd name="connsiteX868" fmla="*/ 7402 w 10000"/>
                  <a:gd name="connsiteY868" fmla="*/ 8824 h 10000"/>
                  <a:gd name="connsiteX869" fmla="*/ 7402 w 10000"/>
                  <a:gd name="connsiteY869" fmla="*/ 8808 h 10000"/>
                  <a:gd name="connsiteX870" fmla="*/ 7393 w 10000"/>
                  <a:gd name="connsiteY870" fmla="*/ 8795 h 10000"/>
                  <a:gd name="connsiteX871" fmla="*/ 7388 w 10000"/>
                  <a:gd name="connsiteY871" fmla="*/ 8799 h 10000"/>
                  <a:gd name="connsiteX872" fmla="*/ 7396 w 10000"/>
                  <a:gd name="connsiteY872" fmla="*/ 8789 h 10000"/>
                  <a:gd name="connsiteX873" fmla="*/ 7404 w 10000"/>
                  <a:gd name="connsiteY873" fmla="*/ 8789 h 10000"/>
                  <a:gd name="connsiteX874" fmla="*/ 7421 w 10000"/>
                  <a:gd name="connsiteY874" fmla="*/ 8769 h 10000"/>
                  <a:gd name="connsiteX875" fmla="*/ 7443 w 10000"/>
                  <a:gd name="connsiteY875" fmla="*/ 8763 h 10000"/>
                  <a:gd name="connsiteX876" fmla="*/ 7452 w 10000"/>
                  <a:gd name="connsiteY876" fmla="*/ 8769 h 10000"/>
                  <a:gd name="connsiteX877" fmla="*/ 7468 w 10000"/>
                  <a:gd name="connsiteY877" fmla="*/ 8769 h 10000"/>
                  <a:gd name="connsiteX878" fmla="*/ 7499 w 10000"/>
                  <a:gd name="connsiteY878" fmla="*/ 8763 h 10000"/>
                  <a:gd name="connsiteX879" fmla="*/ 7526 w 10000"/>
                  <a:gd name="connsiteY879" fmla="*/ 8763 h 10000"/>
                  <a:gd name="connsiteX880" fmla="*/ 7532 w 10000"/>
                  <a:gd name="connsiteY880" fmla="*/ 8763 h 10000"/>
                  <a:gd name="connsiteX881" fmla="*/ 7554 w 10000"/>
                  <a:gd name="connsiteY881" fmla="*/ 8744 h 10000"/>
                  <a:gd name="connsiteX882" fmla="*/ 7571 w 10000"/>
                  <a:gd name="connsiteY882" fmla="*/ 8731 h 10000"/>
                  <a:gd name="connsiteX883" fmla="*/ 7587 w 10000"/>
                  <a:gd name="connsiteY883" fmla="*/ 8711 h 10000"/>
                  <a:gd name="connsiteX884" fmla="*/ 7607 w 10000"/>
                  <a:gd name="connsiteY884" fmla="*/ 8711 h 10000"/>
                  <a:gd name="connsiteX885" fmla="*/ 7634 w 10000"/>
                  <a:gd name="connsiteY885" fmla="*/ 8705 h 10000"/>
                  <a:gd name="connsiteX886" fmla="*/ 7643 w 10000"/>
                  <a:gd name="connsiteY886" fmla="*/ 8682 h 10000"/>
                  <a:gd name="connsiteX887" fmla="*/ 7654 w 10000"/>
                  <a:gd name="connsiteY887" fmla="*/ 8666 h 10000"/>
                  <a:gd name="connsiteX888" fmla="*/ 7668 w 10000"/>
                  <a:gd name="connsiteY888" fmla="*/ 8666 h 10000"/>
                  <a:gd name="connsiteX889" fmla="*/ 7676 w 10000"/>
                  <a:gd name="connsiteY889" fmla="*/ 8682 h 10000"/>
                  <a:gd name="connsiteX890" fmla="*/ 7704 w 10000"/>
                  <a:gd name="connsiteY890" fmla="*/ 8669 h 10000"/>
                  <a:gd name="connsiteX891" fmla="*/ 7712 w 10000"/>
                  <a:gd name="connsiteY891" fmla="*/ 8669 h 10000"/>
                  <a:gd name="connsiteX892" fmla="*/ 7720 w 10000"/>
                  <a:gd name="connsiteY892" fmla="*/ 8669 h 10000"/>
                  <a:gd name="connsiteX893" fmla="*/ 7726 w 10000"/>
                  <a:gd name="connsiteY893" fmla="*/ 8656 h 10000"/>
                  <a:gd name="connsiteX894" fmla="*/ 7734 w 10000"/>
                  <a:gd name="connsiteY894" fmla="*/ 8650 h 10000"/>
                  <a:gd name="connsiteX895" fmla="*/ 7742 w 10000"/>
                  <a:gd name="connsiteY895" fmla="*/ 8650 h 10000"/>
                  <a:gd name="connsiteX896" fmla="*/ 7759 w 10000"/>
                  <a:gd name="connsiteY896" fmla="*/ 8650 h 10000"/>
                  <a:gd name="connsiteX897" fmla="*/ 7756 w 10000"/>
                  <a:gd name="connsiteY897" fmla="*/ 8630 h 10000"/>
                  <a:gd name="connsiteX898" fmla="*/ 7751 w 10000"/>
                  <a:gd name="connsiteY898" fmla="*/ 8627 h 10000"/>
                  <a:gd name="connsiteX899" fmla="*/ 7742 w 10000"/>
                  <a:gd name="connsiteY899" fmla="*/ 8620 h 10000"/>
                  <a:gd name="connsiteX900" fmla="*/ 7734 w 10000"/>
                  <a:gd name="connsiteY900" fmla="*/ 8591 h 10000"/>
                  <a:gd name="connsiteX901" fmla="*/ 7709 w 10000"/>
                  <a:gd name="connsiteY901" fmla="*/ 8582 h 10000"/>
                  <a:gd name="connsiteX902" fmla="*/ 7695 w 10000"/>
                  <a:gd name="connsiteY902" fmla="*/ 8578 h 10000"/>
                  <a:gd name="connsiteX903" fmla="*/ 7668 w 10000"/>
                  <a:gd name="connsiteY903" fmla="*/ 8562 h 10000"/>
                  <a:gd name="connsiteX904" fmla="*/ 7645 w 10000"/>
                  <a:gd name="connsiteY904" fmla="*/ 8552 h 10000"/>
                  <a:gd name="connsiteX905" fmla="*/ 7615 w 10000"/>
                  <a:gd name="connsiteY905" fmla="*/ 8543 h 10000"/>
                  <a:gd name="connsiteX906" fmla="*/ 7596 w 10000"/>
                  <a:gd name="connsiteY906" fmla="*/ 8527 h 10000"/>
                  <a:gd name="connsiteX907" fmla="*/ 7565 w 10000"/>
                  <a:gd name="connsiteY907" fmla="*/ 8494 h 10000"/>
                  <a:gd name="connsiteX908" fmla="*/ 7562 w 10000"/>
                  <a:gd name="connsiteY908" fmla="*/ 8475 h 10000"/>
                  <a:gd name="connsiteX909" fmla="*/ 7540 w 10000"/>
                  <a:gd name="connsiteY909" fmla="*/ 8455 h 10000"/>
                  <a:gd name="connsiteX910" fmla="*/ 7535 w 10000"/>
                  <a:gd name="connsiteY910" fmla="*/ 8446 h 10000"/>
                  <a:gd name="connsiteX911" fmla="*/ 7535 w 10000"/>
                  <a:gd name="connsiteY911" fmla="*/ 8420 h 10000"/>
                  <a:gd name="connsiteX912" fmla="*/ 7535 w 10000"/>
                  <a:gd name="connsiteY912" fmla="*/ 8391 h 10000"/>
                  <a:gd name="connsiteX913" fmla="*/ 7548 w 10000"/>
                  <a:gd name="connsiteY913" fmla="*/ 8345 h 10000"/>
                  <a:gd name="connsiteX914" fmla="*/ 7562 w 10000"/>
                  <a:gd name="connsiteY914" fmla="*/ 8319 h 10000"/>
                  <a:gd name="connsiteX915" fmla="*/ 7582 w 10000"/>
                  <a:gd name="connsiteY915" fmla="*/ 8310 h 10000"/>
                  <a:gd name="connsiteX916" fmla="*/ 7607 w 10000"/>
                  <a:gd name="connsiteY916" fmla="*/ 8300 h 10000"/>
                  <a:gd name="connsiteX917" fmla="*/ 7629 w 10000"/>
                  <a:gd name="connsiteY917" fmla="*/ 8300 h 10000"/>
                  <a:gd name="connsiteX918" fmla="*/ 7651 w 10000"/>
                  <a:gd name="connsiteY918" fmla="*/ 8297 h 10000"/>
                  <a:gd name="connsiteX919" fmla="*/ 7668 w 10000"/>
                  <a:gd name="connsiteY919" fmla="*/ 8280 h 10000"/>
                  <a:gd name="connsiteX920" fmla="*/ 7687 w 10000"/>
                  <a:gd name="connsiteY920" fmla="*/ 8267 h 10000"/>
                  <a:gd name="connsiteX921" fmla="*/ 7693 w 10000"/>
                  <a:gd name="connsiteY921" fmla="*/ 8261 h 10000"/>
                  <a:gd name="connsiteX922" fmla="*/ 7701 w 10000"/>
                  <a:gd name="connsiteY922" fmla="*/ 8248 h 10000"/>
                  <a:gd name="connsiteX923" fmla="*/ 7712 w 10000"/>
                  <a:gd name="connsiteY923" fmla="*/ 8238 h 10000"/>
                  <a:gd name="connsiteX924" fmla="*/ 7731 w 10000"/>
                  <a:gd name="connsiteY924" fmla="*/ 8222 h 10000"/>
                  <a:gd name="connsiteX925" fmla="*/ 7740 w 10000"/>
                  <a:gd name="connsiteY925" fmla="*/ 8206 h 10000"/>
                  <a:gd name="connsiteX926" fmla="*/ 7756 w 10000"/>
                  <a:gd name="connsiteY926" fmla="*/ 8183 h 10000"/>
                  <a:gd name="connsiteX927" fmla="*/ 7773 w 10000"/>
                  <a:gd name="connsiteY927" fmla="*/ 8177 h 10000"/>
                  <a:gd name="connsiteX928" fmla="*/ 7784 w 10000"/>
                  <a:gd name="connsiteY928" fmla="*/ 8183 h 10000"/>
                  <a:gd name="connsiteX929" fmla="*/ 7801 w 10000"/>
                  <a:gd name="connsiteY929" fmla="*/ 8174 h 10000"/>
                  <a:gd name="connsiteX930" fmla="*/ 7801 w 10000"/>
                  <a:gd name="connsiteY930" fmla="*/ 8157 h 10000"/>
                  <a:gd name="connsiteX931" fmla="*/ 7817 w 10000"/>
                  <a:gd name="connsiteY931" fmla="*/ 8164 h 10000"/>
                  <a:gd name="connsiteX932" fmla="*/ 7837 w 10000"/>
                  <a:gd name="connsiteY932" fmla="*/ 8164 h 10000"/>
                  <a:gd name="connsiteX933" fmla="*/ 7856 w 10000"/>
                  <a:gd name="connsiteY933" fmla="*/ 8164 h 10000"/>
                  <a:gd name="connsiteX934" fmla="*/ 7870 w 10000"/>
                  <a:gd name="connsiteY934" fmla="*/ 8167 h 10000"/>
                  <a:gd name="connsiteX935" fmla="*/ 7881 w 10000"/>
                  <a:gd name="connsiteY935" fmla="*/ 8174 h 10000"/>
                  <a:gd name="connsiteX936" fmla="*/ 7898 w 10000"/>
                  <a:gd name="connsiteY936" fmla="*/ 8187 h 10000"/>
                  <a:gd name="connsiteX937" fmla="*/ 7917 w 10000"/>
                  <a:gd name="connsiteY937" fmla="*/ 8187 h 10000"/>
                  <a:gd name="connsiteX938" fmla="*/ 7928 w 10000"/>
                  <a:gd name="connsiteY938" fmla="*/ 8157 h 10000"/>
                  <a:gd name="connsiteX939" fmla="*/ 7942 w 10000"/>
                  <a:gd name="connsiteY939" fmla="*/ 8157 h 10000"/>
                  <a:gd name="connsiteX940" fmla="*/ 7958 w 10000"/>
                  <a:gd name="connsiteY940" fmla="*/ 8164 h 10000"/>
                  <a:gd name="connsiteX941" fmla="*/ 7983 w 10000"/>
                  <a:gd name="connsiteY941" fmla="*/ 8144 h 10000"/>
                  <a:gd name="connsiteX942" fmla="*/ 8000 w 10000"/>
                  <a:gd name="connsiteY942" fmla="*/ 8109 h 10000"/>
                  <a:gd name="connsiteX943" fmla="*/ 7994 w 10000"/>
                  <a:gd name="connsiteY943" fmla="*/ 8093 h 10000"/>
                  <a:gd name="connsiteX944" fmla="*/ 7983 w 10000"/>
                  <a:gd name="connsiteY944" fmla="*/ 8070 h 10000"/>
                  <a:gd name="connsiteX945" fmla="*/ 7986 w 10000"/>
                  <a:gd name="connsiteY945" fmla="*/ 8063 h 10000"/>
                  <a:gd name="connsiteX946" fmla="*/ 7978 w 10000"/>
                  <a:gd name="connsiteY946" fmla="*/ 8044 h 10000"/>
                  <a:gd name="connsiteX947" fmla="*/ 7986 w 10000"/>
                  <a:gd name="connsiteY947" fmla="*/ 8002 h 10000"/>
                  <a:gd name="connsiteX948" fmla="*/ 7983 w 10000"/>
                  <a:gd name="connsiteY948" fmla="*/ 7947 h 10000"/>
                  <a:gd name="connsiteX949" fmla="*/ 7961 w 10000"/>
                  <a:gd name="connsiteY949" fmla="*/ 7931 h 10000"/>
                  <a:gd name="connsiteX950" fmla="*/ 7958 w 10000"/>
                  <a:gd name="connsiteY950" fmla="*/ 7898 h 10000"/>
                  <a:gd name="connsiteX951" fmla="*/ 7953 w 10000"/>
                  <a:gd name="connsiteY951" fmla="*/ 7856 h 10000"/>
                  <a:gd name="connsiteX952" fmla="*/ 7967 w 10000"/>
                  <a:gd name="connsiteY952" fmla="*/ 7837 h 10000"/>
                  <a:gd name="connsiteX953" fmla="*/ 7950 w 10000"/>
                  <a:gd name="connsiteY953" fmla="*/ 7824 h 10000"/>
                  <a:gd name="connsiteX954" fmla="*/ 7906 w 10000"/>
                  <a:gd name="connsiteY954" fmla="*/ 7814 h 10000"/>
                  <a:gd name="connsiteX955" fmla="*/ 7878 w 10000"/>
                  <a:gd name="connsiteY955" fmla="*/ 7814 h 10000"/>
                  <a:gd name="connsiteX956" fmla="*/ 7870 w 10000"/>
                  <a:gd name="connsiteY956" fmla="*/ 7795 h 10000"/>
                  <a:gd name="connsiteX957" fmla="*/ 7878 w 10000"/>
                  <a:gd name="connsiteY957" fmla="*/ 7778 h 10000"/>
                  <a:gd name="connsiteX958" fmla="*/ 7881 w 10000"/>
                  <a:gd name="connsiteY958" fmla="*/ 7775 h 10000"/>
                  <a:gd name="connsiteX959" fmla="*/ 7878 w 10000"/>
                  <a:gd name="connsiteY959" fmla="*/ 7743 h 10000"/>
                  <a:gd name="connsiteX960" fmla="*/ 7895 w 10000"/>
                  <a:gd name="connsiteY960" fmla="*/ 7733 h 10000"/>
                  <a:gd name="connsiteX961" fmla="*/ 7911 w 10000"/>
                  <a:gd name="connsiteY961" fmla="*/ 7710 h 10000"/>
                  <a:gd name="connsiteX962" fmla="*/ 7911 w 10000"/>
                  <a:gd name="connsiteY962" fmla="*/ 7665 h 10000"/>
                  <a:gd name="connsiteX963" fmla="*/ 7917 w 10000"/>
                  <a:gd name="connsiteY963" fmla="*/ 7600 h 10000"/>
                  <a:gd name="connsiteX964" fmla="*/ 7928 w 10000"/>
                  <a:gd name="connsiteY964" fmla="*/ 7581 h 10000"/>
                  <a:gd name="connsiteX965" fmla="*/ 7917 w 10000"/>
                  <a:gd name="connsiteY965" fmla="*/ 7474 h 10000"/>
                  <a:gd name="connsiteX966" fmla="*/ 7873 w 10000"/>
                  <a:gd name="connsiteY966" fmla="*/ 7335 h 10000"/>
                  <a:gd name="connsiteX967" fmla="*/ 7756 w 10000"/>
                  <a:gd name="connsiteY967" fmla="*/ 7050 h 10000"/>
                  <a:gd name="connsiteX968" fmla="*/ 7679 w 10000"/>
                  <a:gd name="connsiteY968" fmla="*/ 6839 h 10000"/>
                  <a:gd name="connsiteX969" fmla="*/ 7668 w 10000"/>
                  <a:gd name="connsiteY969" fmla="*/ 6823 h 10000"/>
                  <a:gd name="connsiteX970" fmla="*/ 7659 w 10000"/>
                  <a:gd name="connsiteY970" fmla="*/ 6768 h 10000"/>
                  <a:gd name="connsiteX971" fmla="*/ 7659 w 10000"/>
                  <a:gd name="connsiteY971" fmla="*/ 6739 h 10000"/>
                  <a:gd name="connsiteX972" fmla="*/ 7651 w 10000"/>
                  <a:gd name="connsiteY972" fmla="*/ 6713 h 10000"/>
                  <a:gd name="connsiteX973" fmla="*/ 7654 w 10000"/>
                  <a:gd name="connsiteY973" fmla="*/ 6684 h 10000"/>
                  <a:gd name="connsiteX974" fmla="*/ 7643 w 10000"/>
                  <a:gd name="connsiteY974" fmla="*/ 6626 h 10000"/>
                  <a:gd name="connsiteX975" fmla="*/ 7629 w 10000"/>
                  <a:gd name="connsiteY975" fmla="*/ 6600 h 10000"/>
                  <a:gd name="connsiteX976" fmla="*/ 7629 w 10000"/>
                  <a:gd name="connsiteY976" fmla="*/ 6580 h 10000"/>
                  <a:gd name="connsiteX977" fmla="*/ 7623 w 10000"/>
                  <a:gd name="connsiteY977" fmla="*/ 6541 h 10000"/>
                  <a:gd name="connsiteX978" fmla="*/ 7615 w 10000"/>
                  <a:gd name="connsiteY978" fmla="*/ 6522 h 10000"/>
                  <a:gd name="connsiteX979" fmla="*/ 7598 w 10000"/>
                  <a:gd name="connsiteY979" fmla="*/ 6509 h 10000"/>
                  <a:gd name="connsiteX980" fmla="*/ 7587 w 10000"/>
                  <a:gd name="connsiteY980" fmla="*/ 6493 h 10000"/>
                  <a:gd name="connsiteX981" fmla="*/ 7579 w 10000"/>
                  <a:gd name="connsiteY981" fmla="*/ 6464 h 10000"/>
                  <a:gd name="connsiteX982" fmla="*/ 7587 w 10000"/>
                  <a:gd name="connsiteY982" fmla="*/ 6438 h 10000"/>
                  <a:gd name="connsiteX983" fmla="*/ 7596 w 10000"/>
                  <a:gd name="connsiteY983" fmla="*/ 6425 h 10000"/>
                  <a:gd name="connsiteX984" fmla="*/ 7590 w 10000"/>
                  <a:gd name="connsiteY984" fmla="*/ 6396 h 10000"/>
                  <a:gd name="connsiteX985" fmla="*/ 7590 w 10000"/>
                  <a:gd name="connsiteY985" fmla="*/ 6373 h 10000"/>
                  <a:gd name="connsiteX986" fmla="*/ 7587 w 10000"/>
                  <a:gd name="connsiteY986" fmla="*/ 6354 h 10000"/>
                  <a:gd name="connsiteX987" fmla="*/ 7582 w 10000"/>
                  <a:gd name="connsiteY987" fmla="*/ 6344 h 10000"/>
                  <a:gd name="connsiteX988" fmla="*/ 7582 w 10000"/>
                  <a:gd name="connsiteY988" fmla="*/ 6324 h 10000"/>
                  <a:gd name="connsiteX989" fmla="*/ 7571 w 10000"/>
                  <a:gd name="connsiteY989" fmla="*/ 6302 h 10000"/>
                  <a:gd name="connsiteX990" fmla="*/ 7548 w 10000"/>
                  <a:gd name="connsiteY990" fmla="*/ 6256 h 10000"/>
                  <a:gd name="connsiteX991" fmla="*/ 7546 w 10000"/>
                  <a:gd name="connsiteY991" fmla="*/ 6218 h 10000"/>
                  <a:gd name="connsiteX992" fmla="*/ 7540 w 10000"/>
                  <a:gd name="connsiteY992" fmla="*/ 6159 h 10000"/>
                  <a:gd name="connsiteX993" fmla="*/ 7535 w 10000"/>
                  <a:gd name="connsiteY993" fmla="*/ 6114 h 10000"/>
                  <a:gd name="connsiteX994" fmla="*/ 7535 w 10000"/>
                  <a:gd name="connsiteY994" fmla="*/ 6088 h 10000"/>
                  <a:gd name="connsiteX995" fmla="*/ 7540 w 10000"/>
                  <a:gd name="connsiteY995" fmla="*/ 6049 h 10000"/>
                  <a:gd name="connsiteX996" fmla="*/ 7546 w 10000"/>
                  <a:gd name="connsiteY996" fmla="*/ 6004 h 10000"/>
                  <a:gd name="connsiteX997" fmla="*/ 7548 w 10000"/>
                  <a:gd name="connsiteY997" fmla="*/ 5965 h 10000"/>
                  <a:gd name="connsiteX998" fmla="*/ 7548 w 10000"/>
                  <a:gd name="connsiteY998" fmla="*/ 5946 h 10000"/>
                  <a:gd name="connsiteX999" fmla="*/ 7548 w 10000"/>
                  <a:gd name="connsiteY999" fmla="*/ 5933 h 10000"/>
                  <a:gd name="connsiteX1000" fmla="*/ 7548 w 10000"/>
                  <a:gd name="connsiteY1000" fmla="*/ 5910 h 10000"/>
                  <a:gd name="connsiteX1001" fmla="*/ 7548 w 10000"/>
                  <a:gd name="connsiteY1001" fmla="*/ 5897 h 10000"/>
                  <a:gd name="connsiteX1002" fmla="*/ 7546 w 10000"/>
                  <a:gd name="connsiteY1002" fmla="*/ 5871 h 10000"/>
                  <a:gd name="connsiteX1003" fmla="*/ 7535 w 10000"/>
                  <a:gd name="connsiteY1003" fmla="*/ 5839 h 10000"/>
                  <a:gd name="connsiteX1004" fmla="*/ 7524 w 10000"/>
                  <a:gd name="connsiteY1004" fmla="*/ 5797 h 10000"/>
                  <a:gd name="connsiteX1005" fmla="*/ 7518 w 10000"/>
                  <a:gd name="connsiteY1005" fmla="*/ 5767 h 10000"/>
                  <a:gd name="connsiteX1006" fmla="*/ 7515 w 10000"/>
                  <a:gd name="connsiteY1006" fmla="*/ 5745 h 10000"/>
                  <a:gd name="connsiteX1007" fmla="*/ 7501 w 10000"/>
                  <a:gd name="connsiteY1007" fmla="*/ 5683 h 10000"/>
                  <a:gd name="connsiteX1008" fmla="*/ 7490 w 10000"/>
                  <a:gd name="connsiteY1008" fmla="*/ 5631 h 10000"/>
                  <a:gd name="connsiteX1009" fmla="*/ 7482 w 10000"/>
                  <a:gd name="connsiteY1009" fmla="*/ 5593 h 10000"/>
                  <a:gd name="connsiteX1010" fmla="*/ 7476 w 10000"/>
                  <a:gd name="connsiteY1010" fmla="*/ 5570 h 10000"/>
                  <a:gd name="connsiteX1011" fmla="*/ 7476 w 10000"/>
                  <a:gd name="connsiteY1011" fmla="*/ 5528 h 10000"/>
                  <a:gd name="connsiteX1012" fmla="*/ 7482 w 10000"/>
                  <a:gd name="connsiteY1012" fmla="*/ 5502 h 10000"/>
                  <a:gd name="connsiteX1013" fmla="*/ 7490 w 10000"/>
                  <a:gd name="connsiteY1013" fmla="*/ 5489 h 10000"/>
                  <a:gd name="connsiteX1014" fmla="*/ 7499 w 10000"/>
                  <a:gd name="connsiteY1014" fmla="*/ 5479 h 10000"/>
                  <a:gd name="connsiteX1015" fmla="*/ 7493 w 10000"/>
                  <a:gd name="connsiteY1015" fmla="*/ 5427 h 10000"/>
                  <a:gd name="connsiteX1016" fmla="*/ 7501 w 10000"/>
                  <a:gd name="connsiteY1016" fmla="*/ 5415 h 10000"/>
                  <a:gd name="connsiteX1017" fmla="*/ 7510 w 10000"/>
                  <a:gd name="connsiteY1017" fmla="*/ 5398 h 10000"/>
                  <a:gd name="connsiteX1018" fmla="*/ 7515 w 10000"/>
                  <a:gd name="connsiteY1018" fmla="*/ 5379 h 10000"/>
                  <a:gd name="connsiteX1019" fmla="*/ 7526 w 10000"/>
                  <a:gd name="connsiteY1019" fmla="*/ 5366 h 10000"/>
                  <a:gd name="connsiteX1020" fmla="*/ 7518 w 10000"/>
                  <a:gd name="connsiteY1020" fmla="*/ 5350 h 10000"/>
                  <a:gd name="connsiteX1021" fmla="*/ 7518 w 10000"/>
                  <a:gd name="connsiteY1021" fmla="*/ 5330 h 10000"/>
                  <a:gd name="connsiteX1022" fmla="*/ 7526 w 10000"/>
                  <a:gd name="connsiteY1022" fmla="*/ 5311 h 10000"/>
                  <a:gd name="connsiteX1023" fmla="*/ 7540 w 10000"/>
                  <a:gd name="connsiteY1023" fmla="*/ 5291 h 10000"/>
                  <a:gd name="connsiteX1024" fmla="*/ 7540 w 10000"/>
                  <a:gd name="connsiteY1024" fmla="*/ 5266 h 10000"/>
                  <a:gd name="connsiteX1025" fmla="*/ 7540 w 10000"/>
                  <a:gd name="connsiteY1025" fmla="*/ 5256 h 10000"/>
                  <a:gd name="connsiteX1026" fmla="*/ 7524 w 10000"/>
                  <a:gd name="connsiteY1026" fmla="*/ 5233 h 10000"/>
                  <a:gd name="connsiteX1027" fmla="*/ 7515 w 10000"/>
                  <a:gd name="connsiteY1027" fmla="*/ 5217 h 10000"/>
                  <a:gd name="connsiteX1028" fmla="*/ 7490 w 10000"/>
                  <a:gd name="connsiteY1028" fmla="*/ 5178 h 10000"/>
                  <a:gd name="connsiteX1029" fmla="*/ 7474 w 10000"/>
                  <a:gd name="connsiteY1029" fmla="*/ 5162 h 10000"/>
                  <a:gd name="connsiteX1030" fmla="*/ 7457 w 10000"/>
                  <a:gd name="connsiteY1030" fmla="*/ 5120 h 10000"/>
                  <a:gd name="connsiteX1031" fmla="*/ 7421 w 10000"/>
                  <a:gd name="connsiteY1031" fmla="*/ 5087 h 10000"/>
                  <a:gd name="connsiteX1032" fmla="*/ 7380 w 10000"/>
                  <a:gd name="connsiteY1032" fmla="*/ 5068 h 10000"/>
                  <a:gd name="connsiteX1033" fmla="*/ 7355 w 10000"/>
                  <a:gd name="connsiteY1033" fmla="*/ 5058 h 10000"/>
                  <a:gd name="connsiteX1034" fmla="*/ 7332 w 10000"/>
                  <a:gd name="connsiteY1034" fmla="*/ 5049 h 10000"/>
                  <a:gd name="connsiteX1035" fmla="*/ 7305 w 10000"/>
                  <a:gd name="connsiteY1035" fmla="*/ 5016 h 10000"/>
                  <a:gd name="connsiteX1036" fmla="*/ 7305 w 10000"/>
                  <a:gd name="connsiteY1036" fmla="*/ 5000 h 10000"/>
                  <a:gd name="connsiteX1037" fmla="*/ 7296 w 10000"/>
                  <a:gd name="connsiteY1037" fmla="*/ 4971 h 10000"/>
                  <a:gd name="connsiteX1038" fmla="*/ 7288 w 10000"/>
                  <a:gd name="connsiteY1038" fmla="*/ 4945 h 10000"/>
                  <a:gd name="connsiteX1039" fmla="*/ 7280 w 10000"/>
                  <a:gd name="connsiteY1039" fmla="*/ 4916 h 10000"/>
                  <a:gd name="connsiteX1040" fmla="*/ 7291 w 10000"/>
                  <a:gd name="connsiteY1040" fmla="*/ 4887 h 10000"/>
                  <a:gd name="connsiteX1041" fmla="*/ 7291 w 10000"/>
                  <a:gd name="connsiteY1041" fmla="*/ 4858 h 10000"/>
                  <a:gd name="connsiteX1042" fmla="*/ 7271 w 10000"/>
                  <a:gd name="connsiteY1042" fmla="*/ 4819 h 10000"/>
                  <a:gd name="connsiteX1043" fmla="*/ 7255 w 10000"/>
                  <a:gd name="connsiteY1043" fmla="*/ 4828 h 10000"/>
                  <a:gd name="connsiteX1044" fmla="*/ 7235 w 10000"/>
                  <a:gd name="connsiteY1044" fmla="*/ 4841 h 10000"/>
                  <a:gd name="connsiteX1045" fmla="*/ 7216 w 10000"/>
                  <a:gd name="connsiteY1045" fmla="*/ 4867 h 10000"/>
                  <a:gd name="connsiteX1046" fmla="*/ 7191 w 10000"/>
                  <a:gd name="connsiteY1046" fmla="*/ 4870 h 10000"/>
                  <a:gd name="connsiteX1047" fmla="*/ 7155 w 10000"/>
                  <a:gd name="connsiteY1047" fmla="*/ 4887 h 10000"/>
                  <a:gd name="connsiteX1048" fmla="*/ 7122 w 10000"/>
                  <a:gd name="connsiteY1048" fmla="*/ 4893 h 10000"/>
                  <a:gd name="connsiteX1049" fmla="*/ 7105 w 10000"/>
                  <a:gd name="connsiteY1049" fmla="*/ 4896 h 10000"/>
                  <a:gd name="connsiteX1050" fmla="*/ 7094 w 10000"/>
                  <a:gd name="connsiteY1050" fmla="*/ 4916 h 10000"/>
                  <a:gd name="connsiteX1051" fmla="*/ 7080 w 10000"/>
                  <a:gd name="connsiteY1051" fmla="*/ 4903 h 10000"/>
                  <a:gd name="connsiteX1052" fmla="*/ 7072 w 10000"/>
                  <a:gd name="connsiteY1052" fmla="*/ 4851 h 10000"/>
                  <a:gd name="connsiteX1053" fmla="*/ 7042 w 10000"/>
                  <a:gd name="connsiteY1053" fmla="*/ 4819 h 10000"/>
                  <a:gd name="connsiteX1054" fmla="*/ 7030 w 10000"/>
                  <a:gd name="connsiteY1054" fmla="*/ 4780 h 10000"/>
                  <a:gd name="connsiteX1055" fmla="*/ 7039 w 10000"/>
                  <a:gd name="connsiteY1055" fmla="*/ 4757 h 10000"/>
                  <a:gd name="connsiteX1056" fmla="*/ 7047 w 10000"/>
                  <a:gd name="connsiteY1056" fmla="*/ 4744 h 10000"/>
                  <a:gd name="connsiteX1057" fmla="*/ 7022 w 10000"/>
                  <a:gd name="connsiteY1057" fmla="*/ 4725 h 10000"/>
                  <a:gd name="connsiteX1058" fmla="*/ 7000 w 10000"/>
                  <a:gd name="connsiteY1058" fmla="*/ 4715 h 10000"/>
                  <a:gd name="connsiteX1059" fmla="*/ 6975 w 10000"/>
                  <a:gd name="connsiteY1059" fmla="*/ 4709 h 10000"/>
                  <a:gd name="connsiteX1060" fmla="*/ 6945 w 10000"/>
                  <a:gd name="connsiteY1060" fmla="*/ 4696 h 10000"/>
                  <a:gd name="connsiteX1061" fmla="*/ 6953 w 10000"/>
                  <a:gd name="connsiteY1061" fmla="*/ 4679 h 10000"/>
                  <a:gd name="connsiteX1062" fmla="*/ 6961 w 10000"/>
                  <a:gd name="connsiteY1062" fmla="*/ 4660 h 10000"/>
                  <a:gd name="connsiteX1063" fmla="*/ 6983 w 10000"/>
                  <a:gd name="connsiteY1063" fmla="*/ 4644 h 10000"/>
                  <a:gd name="connsiteX1064" fmla="*/ 7014 w 10000"/>
                  <a:gd name="connsiteY1064" fmla="*/ 4634 h 10000"/>
                  <a:gd name="connsiteX1065" fmla="*/ 7025 w 10000"/>
                  <a:gd name="connsiteY1065" fmla="*/ 4615 h 10000"/>
                  <a:gd name="connsiteX1066" fmla="*/ 7047 w 10000"/>
                  <a:gd name="connsiteY1066" fmla="*/ 4582 h 10000"/>
                  <a:gd name="connsiteX1067" fmla="*/ 7069 w 10000"/>
                  <a:gd name="connsiteY1067" fmla="*/ 4563 h 10000"/>
                  <a:gd name="connsiteX1068" fmla="*/ 7078 w 10000"/>
                  <a:gd name="connsiteY1068" fmla="*/ 4553 h 10000"/>
                  <a:gd name="connsiteX1069" fmla="*/ 7097 w 10000"/>
                  <a:gd name="connsiteY1069" fmla="*/ 4527 h 10000"/>
                  <a:gd name="connsiteX1070" fmla="*/ 7122 w 10000"/>
                  <a:gd name="connsiteY1070" fmla="*/ 4517 h 10000"/>
                  <a:gd name="connsiteX1071" fmla="*/ 7139 w 10000"/>
                  <a:gd name="connsiteY1071" fmla="*/ 4488 h 10000"/>
                  <a:gd name="connsiteX1072" fmla="*/ 7147 w 10000"/>
                  <a:gd name="connsiteY1072" fmla="*/ 4459 h 10000"/>
                  <a:gd name="connsiteX1073" fmla="*/ 7161 w 10000"/>
                  <a:gd name="connsiteY1073" fmla="*/ 4440 h 10000"/>
                  <a:gd name="connsiteX1074" fmla="*/ 7177 w 10000"/>
                  <a:gd name="connsiteY1074" fmla="*/ 4430 h 10000"/>
                  <a:gd name="connsiteX1075" fmla="*/ 7202 w 10000"/>
                  <a:gd name="connsiteY1075" fmla="*/ 4407 h 10000"/>
                  <a:gd name="connsiteX1076" fmla="*/ 7224 w 10000"/>
                  <a:gd name="connsiteY1076" fmla="*/ 4417 h 10000"/>
                  <a:gd name="connsiteX1077" fmla="*/ 7241 w 10000"/>
                  <a:gd name="connsiteY1077" fmla="*/ 4404 h 10000"/>
                  <a:gd name="connsiteX1078" fmla="*/ 7263 w 10000"/>
                  <a:gd name="connsiteY1078" fmla="*/ 4398 h 10000"/>
                  <a:gd name="connsiteX1079" fmla="*/ 7283 w 10000"/>
                  <a:gd name="connsiteY1079" fmla="*/ 4424 h 10000"/>
                  <a:gd name="connsiteX1080" fmla="*/ 7305 w 10000"/>
                  <a:gd name="connsiteY1080" fmla="*/ 4433 h 10000"/>
                  <a:gd name="connsiteX1081" fmla="*/ 7332 w 10000"/>
                  <a:gd name="connsiteY1081" fmla="*/ 4443 h 10000"/>
                  <a:gd name="connsiteX1082" fmla="*/ 7380 w 10000"/>
                  <a:gd name="connsiteY1082" fmla="*/ 4398 h 10000"/>
                  <a:gd name="connsiteX1083" fmla="*/ 7404 w 10000"/>
                  <a:gd name="connsiteY1083" fmla="*/ 4378 h 10000"/>
                  <a:gd name="connsiteX1084" fmla="*/ 7418 w 10000"/>
                  <a:gd name="connsiteY1084" fmla="*/ 4369 h 10000"/>
                  <a:gd name="connsiteX1085" fmla="*/ 7443 w 10000"/>
                  <a:gd name="connsiteY1085" fmla="*/ 4356 h 10000"/>
                  <a:gd name="connsiteX1086" fmla="*/ 7460 w 10000"/>
                  <a:gd name="connsiteY1086" fmla="*/ 4385 h 10000"/>
                  <a:gd name="connsiteX1087" fmla="*/ 7460 w 10000"/>
                  <a:gd name="connsiteY1087" fmla="*/ 4404 h 10000"/>
                  <a:gd name="connsiteX1088" fmla="*/ 7499 w 10000"/>
                  <a:gd name="connsiteY1088" fmla="*/ 4417 h 10000"/>
                  <a:gd name="connsiteX1089" fmla="*/ 7515 w 10000"/>
                  <a:gd name="connsiteY1089" fmla="*/ 4414 h 10000"/>
                  <a:gd name="connsiteX1090" fmla="*/ 7565 w 10000"/>
                  <a:gd name="connsiteY1090" fmla="*/ 4385 h 10000"/>
                  <a:gd name="connsiteX1091" fmla="*/ 7579 w 10000"/>
                  <a:gd name="connsiteY1091" fmla="*/ 4346 h 10000"/>
                  <a:gd name="connsiteX1092" fmla="*/ 7582 w 10000"/>
                  <a:gd name="connsiteY1092" fmla="*/ 4317 h 10000"/>
                  <a:gd name="connsiteX1093" fmla="*/ 7590 w 10000"/>
                  <a:gd name="connsiteY1093" fmla="*/ 4301 h 10000"/>
                  <a:gd name="connsiteX1094" fmla="*/ 7612 w 10000"/>
                  <a:gd name="connsiteY1094" fmla="*/ 4271 h 10000"/>
                  <a:gd name="connsiteX1095" fmla="*/ 7623 w 10000"/>
                  <a:gd name="connsiteY1095" fmla="*/ 4262 h 10000"/>
                  <a:gd name="connsiteX1096" fmla="*/ 7634 w 10000"/>
                  <a:gd name="connsiteY1096" fmla="*/ 4245 h 10000"/>
                  <a:gd name="connsiteX1097" fmla="*/ 7645 w 10000"/>
                  <a:gd name="connsiteY1097" fmla="*/ 4265 h 10000"/>
                  <a:gd name="connsiteX1098" fmla="*/ 7670 w 10000"/>
                  <a:gd name="connsiteY1098" fmla="*/ 4284 h 10000"/>
                  <a:gd name="connsiteX1099" fmla="*/ 7701 w 10000"/>
                  <a:gd name="connsiteY1099" fmla="*/ 4275 h 10000"/>
                  <a:gd name="connsiteX1100" fmla="*/ 7717 w 10000"/>
                  <a:gd name="connsiteY1100" fmla="*/ 4275 h 10000"/>
                  <a:gd name="connsiteX1101" fmla="*/ 7740 w 10000"/>
                  <a:gd name="connsiteY1101" fmla="*/ 4284 h 10000"/>
                  <a:gd name="connsiteX1102" fmla="*/ 7767 w 10000"/>
                  <a:gd name="connsiteY1102" fmla="*/ 4284 h 10000"/>
                  <a:gd name="connsiteX1103" fmla="*/ 7895 w 10000"/>
                  <a:gd name="connsiteY1103" fmla="*/ 4207 h 10000"/>
                  <a:gd name="connsiteX1104" fmla="*/ 7895 w 10000"/>
                  <a:gd name="connsiteY1104" fmla="*/ 4187 h 10000"/>
                  <a:gd name="connsiteX1105" fmla="*/ 7895 w 10000"/>
                  <a:gd name="connsiteY1105" fmla="*/ 4171 h 10000"/>
                  <a:gd name="connsiteX1106" fmla="*/ 7903 w 10000"/>
                  <a:gd name="connsiteY1106" fmla="*/ 4148 h 10000"/>
                  <a:gd name="connsiteX1107" fmla="*/ 7917 w 10000"/>
                  <a:gd name="connsiteY1107" fmla="*/ 4158 h 10000"/>
                  <a:gd name="connsiteX1108" fmla="*/ 7967 w 10000"/>
                  <a:gd name="connsiteY1108" fmla="*/ 4203 h 10000"/>
                  <a:gd name="connsiteX1109" fmla="*/ 7994 w 10000"/>
                  <a:gd name="connsiteY1109" fmla="*/ 4203 h 10000"/>
                  <a:gd name="connsiteX1110" fmla="*/ 8064 w 10000"/>
                  <a:gd name="connsiteY1110" fmla="*/ 4242 h 10000"/>
                  <a:gd name="connsiteX1111" fmla="*/ 8083 w 10000"/>
                  <a:gd name="connsiteY1111" fmla="*/ 4245 h 10000"/>
                  <a:gd name="connsiteX1112" fmla="*/ 8105 w 10000"/>
                  <a:gd name="connsiteY1112" fmla="*/ 4226 h 10000"/>
                  <a:gd name="connsiteX1113" fmla="*/ 8136 w 10000"/>
                  <a:gd name="connsiteY1113" fmla="*/ 4187 h 10000"/>
                  <a:gd name="connsiteX1114" fmla="*/ 8161 w 10000"/>
                  <a:gd name="connsiteY1114" fmla="*/ 4168 h 10000"/>
                  <a:gd name="connsiteX1115" fmla="*/ 8172 w 10000"/>
                  <a:gd name="connsiteY1115" fmla="*/ 4161 h 10000"/>
                  <a:gd name="connsiteX1116" fmla="*/ 8208 w 10000"/>
                  <a:gd name="connsiteY1116" fmla="*/ 4168 h 10000"/>
                  <a:gd name="connsiteX1117" fmla="*/ 8235 w 10000"/>
                  <a:gd name="connsiteY1117" fmla="*/ 4168 h 10000"/>
                  <a:gd name="connsiteX1118" fmla="*/ 8258 w 10000"/>
                  <a:gd name="connsiteY1118" fmla="*/ 4152 h 10000"/>
                  <a:gd name="connsiteX1119" fmla="*/ 8283 w 10000"/>
                  <a:gd name="connsiteY1119" fmla="*/ 4152 h 10000"/>
                  <a:gd name="connsiteX1120" fmla="*/ 8299 w 10000"/>
                  <a:gd name="connsiteY1120" fmla="*/ 4132 h 10000"/>
                  <a:gd name="connsiteX1121" fmla="*/ 8316 w 10000"/>
                  <a:gd name="connsiteY1121" fmla="*/ 4113 h 10000"/>
                  <a:gd name="connsiteX1122" fmla="*/ 8330 w 10000"/>
                  <a:gd name="connsiteY1122" fmla="*/ 4084 h 10000"/>
                  <a:gd name="connsiteX1123" fmla="*/ 8341 w 10000"/>
                  <a:gd name="connsiteY1123" fmla="*/ 4058 h 10000"/>
                  <a:gd name="connsiteX1124" fmla="*/ 8349 w 10000"/>
                  <a:gd name="connsiteY1124" fmla="*/ 4064 h 10000"/>
                  <a:gd name="connsiteX1125" fmla="*/ 8366 w 10000"/>
                  <a:gd name="connsiteY1125" fmla="*/ 4067 h 10000"/>
                  <a:gd name="connsiteX1126" fmla="*/ 8374 w 10000"/>
                  <a:gd name="connsiteY1126" fmla="*/ 4084 h 10000"/>
                  <a:gd name="connsiteX1127" fmla="*/ 8402 w 10000"/>
                  <a:gd name="connsiteY1127" fmla="*/ 4054 h 10000"/>
                  <a:gd name="connsiteX1128" fmla="*/ 8427 w 10000"/>
                  <a:gd name="connsiteY1128" fmla="*/ 4028 h 10000"/>
                  <a:gd name="connsiteX1129" fmla="*/ 8438 w 10000"/>
                  <a:gd name="connsiteY1129" fmla="*/ 4025 h 10000"/>
                  <a:gd name="connsiteX1130" fmla="*/ 8468 w 10000"/>
                  <a:gd name="connsiteY1130" fmla="*/ 4006 h 10000"/>
                  <a:gd name="connsiteX1131" fmla="*/ 8485 w 10000"/>
                  <a:gd name="connsiteY1131" fmla="*/ 3999 h 10000"/>
                  <a:gd name="connsiteX1132" fmla="*/ 8493 w 10000"/>
                  <a:gd name="connsiteY1132" fmla="*/ 4025 h 10000"/>
                  <a:gd name="connsiteX1133" fmla="*/ 8515 w 10000"/>
                  <a:gd name="connsiteY1133" fmla="*/ 4028 h 10000"/>
                  <a:gd name="connsiteX1134" fmla="*/ 8543 w 10000"/>
                  <a:gd name="connsiteY1134" fmla="*/ 4009 h 10000"/>
                  <a:gd name="connsiteX1135" fmla="*/ 8551 w 10000"/>
                  <a:gd name="connsiteY1135" fmla="*/ 3990 h 10000"/>
                  <a:gd name="connsiteX1136" fmla="*/ 8582 w 10000"/>
                  <a:gd name="connsiteY1136" fmla="*/ 3977 h 10000"/>
                  <a:gd name="connsiteX1137" fmla="*/ 8596 w 10000"/>
                  <a:gd name="connsiteY1137" fmla="*/ 3977 h 10000"/>
                  <a:gd name="connsiteX1138" fmla="*/ 8607 w 10000"/>
                  <a:gd name="connsiteY1138" fmla="*/ 3980 h 10000"/>
                  <a:gd name="connsiteX1139" fmla="*/ 8645 w 10000"/>
                  <a:gd name="connsiteY1139" fmla="*/ 3970 h 10000"/>
                  <a:gd name="connsiteX1140" fmla="*/ 8654 w 10000"/>
                  <a:gd name="connsiteY1140" fmla="*/ 3951 h 10000"/>
                  <a:gd name="connsiteX1141" fmla="*/ 8670 w 10000"/>
                  <a:gd name="connsiteY1141" fmla="*/ 3935 h 10000"/>
                  <a:gd name="connsiteX1142" fmla="*/ 8695 w 10000"/>
                  <a:gd name="connsiteY1142" fmla="*/ 3935 h 10000"/>
                  <a:gd name="connsiteX1143" fmla="*/ 8704 w 10000"/>
                  <a:gd name="connsiteY1143" fmla="*/ 3951 h 10000"/>
                  <a:gd name="connsiteX1144" fmla="*/ 8717 w 10000"/>
                  <a:gd name="connsiteY1144" fmla="*/ 3964 h 10000"/>
                  <a:gd name="connsiteX1145" fmla="*/ 8751 w 10000"/>
                  <a:gd name="connsiteY1145" fmla="*/ 3951 h 10000"/>
                  <a:gd name="connsiteX1146" fmla="*/ 8776 w 10000"/>
                  <a:gd name="connsiteY1146" fmla="*/ 3935 h 10000"/>
                  <a:gd name="connsiteX1147" fmla="*/ 8798 w 10000"/>
                  <a:gd name="connsiteY1147" fmla="*/ 3925 h 10000"/>
                  <a:gd name="connsiteX1148" fmla="*/ 8806 w 10000"/>
                  <a:gd name="connsiteY1148" fmla="*/ 3892 h 10000"/>
                  <a:gd name="connsiteX1149" fmla="*/ 8814 w 10000"/>
                  <a:gd name="connsiteY1149" fmla="*/ 3876 h 10000"/>
                  <a:gd name="connsiteX1150" fmla="*/ 8839 w 10000"/>
                  <a:gd name="connsiteY1150" fmla="*/ 3873 h 10000"/>
                  <a:gd name="connsiteX1151" fmla="*/ 8842 w 10000"/>
                  <a:gd name="connsiteY1151" fmla="*/ 3876 h 10000"/>
                  <a:gd name="connsiteX1152" fmla="*/ 8856 w 10000"/>
                  <a:gd name="connsiteY1152" fmla="*/ 3863 h 10000"/>
                  <a:gd name="connsiteX1153" fmla="*/ 8856 w 10000"/>
                  <a:gd name="connsiteY1153" fmla="*/ 3841 h 10000"/>
                  <a:gd name="connsiteX1154" fmla="*/ 8870 w 10000"/>
                  <a:gd name="connsiteY1154" fmla="*/ 3821 h 10000"/>
                  <a:gd name="connsiteX1155" fmla="*/ 8903 w 10000"/>
                  <a:gd name="connsiteY1155" fmla="*/ 3802 h 10000"/>
                  <a:gd name="connsiteX1156" fmla="*/ 8914 w 10000"/>
                  <a:gd name="connsiteY1156" fmla="*/ 3782 h 10000"/>
                  <a:gd name="connsiteX1157" fmla="*/ 8939 w 10000"/>
                  <a:gd name="connsiteY1157" fmla="*/ 3782 h 10000"/>
                  <a:gd name="connsiteX1158" fmla="*/ 8961 w 10000"/>
                  <a:gd name="connsiteY1158" fmla="*/ 3779 h 10000"/>
                  <a:gd name="connsiteX1159" fmla="*/ 8983 w 10000"/>
                  <a:gd name="connsiteY1159" fmla="*/ 3760 h 10000"/>
                  <a:gd name="connsiteX1160" fmla="*/ 9003 w 10000"/>
                  <a:gd name="connsiteY1160" fmla="*/ 3763 h 10000"/>
                  <a:gd name="connsiteX1161" fmla="*/ 9019 w 10000"/>
                  <a:gd name="connsiteY1161" fmla="*/ 3779 h 10000"/>
                  <a:gd name="connsiteX1162" fmla="*/ 9050 w 10000"/>
                  <a:gd name="connsiteY1162" fmla="*/ 3812 h 10000"/>
                  <a:gd name="connsiteX1163" fmla="*/ 9080 w 10000"/>
                  <a:gd name="connsiteY1163" fmla="*/ 3831 h 10000"/>
                  <a:gd name="connsiteX1164" fmla="*/ 9097 w 10000"/>
                  <a:gd name="connsiteY1164" fmla="*/ 3867 h 10000"/>
                  <a:gd name="connsiteX1165" fmla="*/ 9114 w 10000"/>
                  <a:gd name="connsiteY1165" fmla="*/ 3902 h 10000"/>
                  <a:gd name="connsiteX1166" fmla="*/ 9122 w 10000"/>
                  <a:gd name="connsiteY1166" fmla="*/ 3935 h 10000"/>
                  <a:gd name="connsiteX1167" fmla="*/ 9125 w 10000"/>
                  <a:gd name="connsiteY1167" fmla="*/ 3964 h 10000"/>
                  <a:gd name="connsiteX1168" fmla="*/ 9130 w 10000"/>
                  <a:gd name="connsiteY1168" fmla="*/ 3999 h 10000"/>
                  <a:gd name="connsiteX1169" fmla="*/ 9130 w 10000"/>
                  <a:gd name="connsiteY1169" fmla="*/ 4054 h 10000"/>
                  <a:gd name="connsiteX1170" fmla="*/ 9155 w 10000"/>
                  <a:gd name="connsiteY1170" fmla="*/ 4093 h 10000"/>
                  <a:gd name="connsiteX1171" fmla="*/ 9169 w 10000"/>
                  <a:gd name="connsiteY1171" fmla="*/ 4090 h 10000"/>
                  <a:gd name="connsiteX1172" fmla="*/ 9211 w 10000"/>
                  <a:gd name="connsiteY1172" fmla="*/ 4077 h 10000"/>
                  <a:gd name="connsiteX1173" fmla="*/ 9244 w 10000"/>
                  <a:gd name="connsiteY1173" fmla="*/ 4077 h 10000"/>
                  <a:gd name="connsiteX1174" fmla="*/ 9252 w 10000"/>
                  <a:gd name="connsiteY1174" fmla="*/ 4103 h 10000"/>
                  <a:gd name="connsiteX1175" fmla="*/ 9258 w 10000"/>
                  <a:gd name="connsiteY1175" fmla="*/ 4148 h 10000"/>
                  <a:gd name="connsiteX1176" fmla="*/ 9269 w 10000"/>
                  <a:gd name="connsiteY1176" fmla="*/ 4158 h 10000"/>
                  <a:gd name="connsiteX1177" fmla="*/ 9294 w 10000"/>
                  <a:gd name="connsiteY1177" fmla="*/ 4158 h 10000"/>
                  <a:gd name="connsiteX1178" fmla="*/ 9319 w 10000"/>
                  <a:gd name="connsiteY1178" fmla="*/ 4168 h 10000"/>
                  <a:gd name="connsiteX1179" fmla="*/ 9346 w 10000"/>
                  <a:gd name="connsiteY1179" fmla="*/ 4190 h 10000"/>
                  <a:gd name="connsiteX1180" fmla="*/ 9357 w 10000"/>
                  <a:gd name="connsiteY1180" fmla="*/ 4168 h 10000"/>
                  <a:gd name="connsiteX1181" fmla="*/ 9371 w 10000"/>
                  <a:gd name="connsiteY1181" fmla="*/ 4132 h 10000"/>
                  <a:gd name="connsiteX1182" fmla="*/ 9391 w 10000"/>
                  <a:gd name="connsiteY1182" fmla="*/ 4113 h 10000"/>
                  <a:gd name="connsiteX1183" fmla="*/ 9407 w 10000"/>
                  <a:gd name="connsiteY1183" fmla="*/ 4103 h 10000"/>
                  <a:gd name="connsiteX1184" fmla="*/ 9435 w 10000"/>
                  <a:gd name="connsiteY1184" fmla="*/ 4100 h 10000"/>
                  <a:gd name="connsiteX1185" fmla="*/ 9460 w 10000"/>
                  <a:gd name="connsiteY1185" fmla="*/ 4084 h 10000"/>
                  <a:gd name="connsiteX1186" fmla="*/ 9485 w 10000"/>
                  <a:gd name="connsiteY1186" fmla="*/ 4067 h 10000"/>
                  <a:gd name="connsiteX1187" fmla="*/ 9496 w 10000"/>
                  <a:gd name="connsiteY1187" fmla="*/ 4054 h 10000"/>
                  <a:gd name="connsiteX1188" fmla="*/ 9526 w 10000"/>
                  <a:gd name="connsiteY1188" fmla="*/ 4048 h 10000"/>
                  <a:gd name="connsiteX1189" fmla="*/ 9557 w 10000"/>
                  <a:gd name="connsiteY1189" fmla="*/ 4038 h 10000"/>
                  <a:gd name="connsiteX1190" fmla="*/ 9584 w 10000"/>
                  <a:gd name="connsiteY1190" fmla="*/ 4019 h 10000"/>
                  <a:gd name="connsiteX1191" fmla="*/ 9623 w 10000"/>
                  <a:gd name="connsiteY1191" fmla="*/ 4016 h 10000"/>
                  <a:gd name="connsiteX1192" fmla="*/ 9648 w 10000"/>
                  <a:gd name="connsiteY1192" fmla="*/ 4009 h 10000"/>
                  <a:gd name="connsiteX1193" fmla="*/ 9673 w 10000"/>
                  <a:gd name="connsiteY1193" fmla="*/ 4019 h 10000"/>
                  <a:gd name="connsiteX1194" fmla="*/ 9712 w 10000"/>
                  <a:gd name="connsiteY1194" fmla="*/ 4038 h 10000"/>
                  <a:gd name="connsiteX1195" fmla="*/ 9742 w 10000"/>
                  <a:gd name="connsiteY1195" fmla="*/ 4074 h 10000"/>
                  <a:gd name="connsiteX1196" fmla="*/ 9776 w 10000"/>
                  <a:gd name="connsiteY1196" fmla="*/ 4093 h 10000"/>
                  <a:gd name="connsiteX1197" fmla="*/ 9814 w 10000"/>
                  <a:gd name="connsiteY1197" fmla="*/ 4109 h 10000"/>
                  <a:gd name="connsiteX1198" fmla="*/ 9859 w 10000"/>
                  <a:gd name="connsiteY1198" fmla="*/ 4119 h 10000"/>
                  <a:gd name="connsiteX1199" fmla="*/ 9898 w 10000"/>
                  <a:gd name="connsiteY1199" fmla="*/ 4122 h 10000"/>
                  <a:gd name="connsiteX1200" fmla="*/ 9931 w 10000"/>
                  <a:gd name="connsiteY1200" fmla="*/ 4109 h 10000"/>
                  <a:gd name="connsiteX1201" fmla="*/ 9956 w 10000"/>
                  <a:gd name="connsiteY1201" fmla="*/ 4100 h 10000"/>
                  <a:gd name="connsiteX1202" fmla="*/ 9981 w 10000"/>
                  <a:gd name="connsiteY1202" fmla="*/ 4067 h 10000"/>
                  <a:gd name="connsiteX1203" fmla="*/ 9994 w 10000"/>
                  <a:gd name="connsiteY1203" fmla="*/ 4035 h 10000"/>
                  <a:gd name="connsiteX1204" fmla="*/ 10000 w 10000"/>
                  <a:gd name="connsiteY1204" fmla="*/ 3996 h 10000"/>
                  <a:gd name="connsiteX1205" fmla="*/ 9994 w 10000"/>
                  <a:gd name="connsiteY1205" fmla="*/ 3941 h 10000"/>
                  <a:gd name="connsiteX1206" fmla="*/ 9986 w 10000"/>
                  <a:gd name="connsiteY1206" fmla="*/ 3905 h 10000"/>
                  <a:gd name="connsiteX1207" fmla="*/ 9981 w 10000"/>
                  <a:gd name="connsiteY1207" fmla="*/ 3857 h 10000"/>
                  <a:gd name="connsiteX1208" fmla="*/ 9989 w 10000"/>
                  <a:gd name="connsiteY1208" fmla="*/ 3837 h 10000"/>
                  <a:gd name="connsiteX1209" fmla="*/ 9989 w 10000"/>
                  <a:gd name="connsiteY1209" fmla="*/ 3812 h 10000"/>
                  <a:gd name="connsiteX1210" fmla="*/ 9981 w 10000"/>
                  <a:gd name="connsiteY1210" fmla="*/ 3792 h 10000"/>
                  <a:gd name="connsiteX1211" fmla="*/ 9970 w 10000"/>
                  <a:gd name="connsiteY1211" fmla="*/ 3763 h 10000"/>
                  <a:gd name="connsiteX1212" fmla="*/ 9945 w 10000"/>
                  <a:gd name="connsiteY1212" fmla="*/ 3705 h 10000"/>
                  <a:gd name="connsiteX1213" fmla="*/ 9931 w 10000"/>
                  <a:gd name="connsiteY1213" fmla="*/ 3659 h 10000"/>
                  <a:gd name="connsiteX1214" fmla="*/ 9903 w 10000"/>
                  <a:gd name="connsiteY1214" fmla="*/ 3640 h 10000"/>
                  <a:gd name="connsiteX1215" fmla="*/ 9881 w 10000"/>
                  <a:gd name="connsiteY1215" fmla="*/ 3620 h 10000"/>
                  <a:gd name="connsiteX1216" fmla="*/ 9856 w 10000"/>
                  <a:gd name="connsiteY1216" fmla="*/ 3595 h 10000"/>
                  <a:gd name="connsiteX1217" fmla="*/ 9817 w 10000"/>
                  <a:gd name="connsiteY1217" fmla="*/ 3562 h 10000"/>
                  <a:gd name="connsiteX1218" fmla="*/ 9795 w 10000"/>
                  <a:gd name="connsiteY1218" fmla="*/ 3546 h 10000"/>
                  <a:gd name="connsiteX1219" fmla="*/ 9778 w 10000"/>
                  <a:gd name="connsiteY1219" fmla="*/ 3527 h 10000"/>
                  <a:gd name="connsiteX1220" fmla="*/ 9745 w 10000"/>
                  <a:gd name="connsiteY1220" fmla="*/ 3501 h 10000"/>
                  <a:gd name="connsiteX1221" fmla="*/ 9726 w 10000"/>
                  <a:gd name="connsiteY1221" fmla="*/ 3488 h 10000"/>
                  <a:gd name="connsiteX1222" fmla="*/ 9704 w 10000"/>
                  <a:gd name="connsiteY1222" fmla="*/ 3472 h 10000"/>
                  <a:gd name="connsiteX1223" fmla="*/ 9695 w 10000"/>
                  <a:gd name="connsiteY1223" fmla="*/ 3468 h 10000"/>
                  <a:gd name="connsiteX1224" fmla="*/ 9690 w 10000"/>
                  <a:gd name="connsiteY1224" fmla="*/ 3459 h 10000"/>
                  <a:gd name="connsiteX1225" fmla="*/ 9673 w 10000"/>
                  <a:gd name="connsiteY1225" fmla="*/ 3449 h 10000"/>
                  <a:gd name="connsiteX1226" fmla="*/ 9665 w 10000"/>
                  <a:gd name="connsiteY1226" fmla="*/ 3442 h 10000"/>
                  <a:gd name="connsiteX1227" fmla="*/ 9654 w 10000"/>
                  <a:gd name="connsiteY1227" fmla="*/ 3449 h 10000"/>
                  <a:gd name="connsiteX1228" fmla="*/ 9521 w 10000"/>
                  <a:gd name="connsiteY1228" fmla="*/ 3394 h 10000"/>
                  <a:gd name="connsiteX1229" fmla="*/ 9510 w 10000"/>
                  <a:gd name="connsiteY1229" fmla="*/ 3368 h 10000"/>
                  <a:gd name="connsiteX1230" fmla="*/ 9496 w 10000"/>
                  <a:gd name="connsiteY1230" fmla="*/ 3287 h 10000"/>
                  <a:gd name="connsiteX1231" fmla="*/ 9488 w 10000"/>
                  <a:gd name="connsiteY1231" fmla="*/ 3216 h 10000"/>
                  <a:gd name="connsiteX1232" fmla="*/ 9493 w 10000"/>
                  <a:gd name="connsiteY1232" fmla="*/ 3174 h 10000"/>
                  <a:gd name="connsiteX1233" fmla="*/ 9501 w 10000"/>
                  <a:gd name="connsiteY1233" fmla="*/ 3128 h 10000"/>
                  <a:gd name="connsiteX1234" fmla="*/ 9488 w 10000"/>
                  <a:gd name="connsiteY1234" fmla="*/ 3025 h 10000"/>
                  <a:gd name="connsiteX1235" fmla="*/ 9446 w 10000"/>
                  <a:gd name="connsiteY1235" fmla="*/ 2931 h 10000"/>
                  <a:gd name="connsiteX1236" fmla="*/ 9382 w 10000"/>
                  <a:gd name="connsiteY1236" fmla="*/ 2837 h 10000"/>
                  <a:gd name="connsiteX1237" fmla="*/ 9316 w 10000"/>
                  <a:gd name="connsiteY1237" fmla="*/ 2753 h 10000"/>
                  <a:gd name="connsiteX1238" fmla="*/ 9294 w 10000"/>
                  <a:gd name="connsiteY1238" fmla="*/ 2655 h 10000"/>
                  <a:gd name="connsiteX1239" fmla="*/ 9213 w 10000"/>
                  <a:gd name="connsiteY1239" fmla="*/ 2328 h 10000"/>
                  <a:gd name="connsiteX1240" fmla="*/ 9172 w 10000"/>
                  <a:gd name="connsiteY1240" fmla="*/ 2286 h 10000"/>
                  <a:gd name="connsiteX1241" fmla="*/ 9019 w 10000"/>
                  <a:gd name="connsiteY1241" fmla="*/ 2082 h 10000"/>
                  <a:gd name="connsiteX1242" fmla="*/ 8906 w 10000"/>
                  <a:gd name="connsiteY1242" fmla="*/ 1946 h 10000"/>
                  <a:gd name="connsiteX1243" fmla="*/ 8801 w 10000"/>
                  <a:gd name="connsiteY1243" fmla="*/ 1778 h 10000"/>
                  <a:gd name="connsiteX1244" fmla="*/ 8806 w 10000"/>
                  <a:gd name="connsiteY1244" fmla="*/ 1713 h 10000"/>
                  <a:gd name="connsiteX1245" fmla="*/ 8809 w 10000"/>
                  <a:gd name="connsiteY1245" fmla="*/ 1703 h 10000"/>
                  <a:gd name="connsiteX1246" fmla="*/ 8817 w 10000"/>
                  <a:gd name="connsiteY1246" fmla="*/ 1713 h 10000"/>
                  <a:gd name="connsiteX1247" fmla="*/ 8834 w 10000"/>
                  <a:gd name="connsiteY1247" fmla="*/ 1729 h 10000"/>
                  <a:gd name="connsiteX1248" fmla="*/ 8839 w 10000"/>
                  <a:gd name="connsiteY1248" fmla="*/ 1729 h 10000"/>
                  <a:gd name="connsiteX1249" fmla="*/ 8848 w 10000"/>
                  <a:gd name="connsiteY1249" fmla="*/ 1723 h 10000"/>
                  <a:gd name="connsiteX1250" fmla="*/ 8850 w 10000"/>
                  <a:gd name="connsiteY1250" fmla="*/ 1703 h 10000"/>
                  <a:gd name="connsiteX1251" fmla="*/ 8850 w 10000"/>
                  <a:gd name="connsiteY1251" fmla="*/ 1684 h 10000"/>
                  <a:gd name="connsiteX1252" fmla="*/ 8850 w 10000"/>
                  <a:gd name="connsiteY1252" fmla="*/ 1648 h 10000"/>
                  <a:gd name="connsiteX1253" fmla="*/ 8881 w 10000"/>
                  <a:gd name="connsiteY1253" fmla="*/ 1571 h 10000"/>
                  <a:gd name="connsiteX1254" fmla="*/ 8895 w 10000"/>
                  <a:gd name="connsiteY1254" fmla="*/ 1541 h 10000"/>
                  <a:gd name="connsiteX1255" fmla="*/ 8895 w 10000"/>
                  <a:gd name="connsiteY1255" fmla="*/ 1525 h 10000"/>
                  <a:gd name="connsiteX1256" fmla="*/ 8881 w 10000"/>
                  <a:gd name="connsiteY1256" fmla="*/ 1516 h 10000"/>
                  <a:gd name="connsiteX1257" fmla="*/ 8864 w 10000"/>
                  <a:gd name="connsiteY1257" fmla="*/ 1522 h 10000"/>
                  <a:gd name="connsiteX1258" fmla="*/ 8850 w 10000"/>
                  <a:gd name="connsiteY1258" fmla="*/ 1535 h 10000"/>
                  <a:gd name="connsiteX1259" fmla="*/ 8834 w 10000"/>
                  <a:gd name="connsiteY1259" fmla="*/ 1571 h 10000"/>
                  <a:gd name="connsiteX1260" fmla="*/ 8825 w 10000"/>
                  <a:gd name="connsiteY1260" fmla="*/ 1587 h 10000"/>
                  <a:gd name="connsiteX1261" fmla="*/ 8776 w 10000"/>
                  <a:gd name="connsiteY1261" fmla="*/ 1571 h 10000"/>
                  <a:gd name="connsiteX1262" fmla="*/ 8745 w 10000"/>
                  <a:gd name="connsiteY1262" fmla="*/ 1580 h 10000"/>
                  <a:gd name="connsiteX1263" fmla="*/ 8720 w 10000"/>
                  <a:gd name="connsiteY1263" fmla="*/ 1587 h 10000"/>
                  <a:gd name="connsiteX1264" fmla="*/ 8709 w 10000"/>
                  <a:gd name="connsiteY1264" fmla="*/ 1609 h 10000"/>
                  <a:gd name="connsiteX1265" fmla="*/ 8693 w 10000"/>
                  <a:gd name="connsiteY1265" fmla="*/ 1616 h 10000"/>
                  <a:gd name="connsiteX1266" fmla="*/ 8684 w 10000"/>
                  <a:gd name="connsiteY1266" fmla="*/ 1639 h 10000"/>
                  <a:gd name="connsiteX1267" fmla="*/ 8684 w 10000"/>
                  <a:gd name="connsiteY1267" fmla="*/ 1658 h 10000"/>
                  <a:gd name="connsiteX1268" fmla="*/ 8665 w 10000"/>
                  <a:gd name="connsiteY1268" fmla="*/ 1655 h 10000"/>
                  <a:gd name="connsiteX1269" fmla="*/ 8665 w 10000"/>
                  <a:gd name="connsiteY1269" fmla="*/ 1645 h 10000"/>
                  <a:gd name="connsiteX1270" fmla="*/ 8665 w 10000"/>
                  <a:gd name="connsiteY1270" fmla="*/ 1626 h 10000"/>
                  <a:gd name="connsiteX1271" fmla="*/ 8676 w 10000"/>
                  <a:gd name="connsiteY1271" fmla="*/ 1609 h 10000"/>
                  <a:gd name="connsiteX1272" fmla="*/ 8679 w 10000"/>
                  <a:gd name="connsiteY1272" fmla="*/ 1597 h 10000"/>
                  <a:gd name="connsiteX1273" fmla="*/ 8687 w 10000"/>
                  <a:gd name="connsiteY1273" fmla="*/ 1577 h 10000"/>
                  <a:gd name="connsiteX1274" fmla="*/ 8695 w 10000"/>
                  <a:gd name="connsiteY1274" fmla="*/ 1554 h 10000"/>
                  <a:gd name="connsiteX1275" fmla="*/ 8709 w 10000"/>
                  <a:gd name="connsiteY1275" fmla="*/ 1532 h 10000"/>
                  <a:gd name="connsiteX1276" fmla="*/ 8704 w 10000"/>
                  <a:gd name="connsiteY1276" fmla="*/ 1512 h 10000"/>
                  <a:gd name="connsiteX1277" fmla="*/ 8695 w 10000"/>
                  <a:gd name="connsiteY1277" fmla="*/ 1503 h 10000"/>
                  <a:gd name="connsiteX1278" fmla="*/ 8684 w 10000"/>
                  <a:gd name="connsiteY1278" fmla="*/ 1503 h 10000"/>
                  <a:gd name="connsiteX1279" fmla="*/ 8670 w 10000"/>
                  <a:gd name="connsiteY1279" fmla="*/ 1525 h 10000"/>
                  <a:gd name="connsiteX1280" fmla="*/ 8665 w 10000"/>
                  <a:gd name="connsiteY1280" fmla="*/ 1545 h 10000"/>
                  <a:gd name="connsiteX1281" fmla="*/ 8654 w 10000"/>
                  <a:gd name="connsiteY1281" fmla="*/ 1567 h 10000"/>
                  <a:gd name="connsiteX1282" fmla="*/ 8648 w 10000"/>
                  <a:gd name="connsiteY1282" fmla="*/ 1587 h 10000"/>
                  <a:gd name="connsiteX1283" fmla="*/ 8640 w 10000"/>
                  <a:gd name="connsiteY1283" fmla="*/ 1629 h 10000"/>
                  <a:gd name="connsiteX1284" fmla="*/ 8620 w 10000"/>
                  <a:gd name="connsiteY1284" fmla="*/ 1635 h 10000"/>
                  <a:gd name="connsiteX1285" fmla="*/ 8612 w 10000"/>
                  <a:gd name="connsiteY1285" fmla="*/ 1635 h 10000"/>
                  <a:gd name="connsiteX1286" fmla="*/ 8604 w 10000"/>
                  <a:gd name="connsiteY1286" fmla="*/ 1626 h 10000"/>
                  <a:gd name="connsiteX1287" fmla="*/ 8596 w 10000"/>
                  <a:gd name="connsiteY1287" fmla="*/ 1616 h 10000"/>
                  <a:gd name="connsiteX1288" fmla="*/ 8596 w 10000"/>
                  <a:gd name="connsiteY1288" fmla="*/ 1580 h 10000"/>
                  <a:gd name="connsiteX1289" fmla="*/ 8587 w 10000"/>
                  <a:gd name="connsiteY1289" fmla="*/ 1545 h 10000"/>
                  <a:gd name="connsiteX1290" fmla="*/ 8565 w 10000"/>
                  <a:gd name="connsiteY1290" fmla="*/ 1516 h 10000"/>
                  <a:gd name="connsiteX1291" fmla="*/ 8543 w 10000"/>
                  <a:gd name="connsiteY1291" fmla="*/ 1512 h 10000"/>
                  <a:gd name="connsiteX1292" fmla="*/ 8518 w 10000"/>
                  <a:gd name="connsiteY1292" fmla="*/ 1532 h 10000"/>
                  <a:gd name="connsiteX1293" fmla="*/ 8476 w 10000"/>
                  <a:gd name="connsiteY1293" fmla="*/ 1567 h 10000"/>
                  <a:gd name="connsiteX1294" fmla="*/ 8454 w 10000"/>
                  <a:gd name="connsiteY1294" fmla="*/ 1551 h 10000"/>
                  <a:gd name="connsiteX1295" fmla="*/ 8402 w 10000"/>
                  <a:gd name="connsiteY1295" fmla="*/ 1493 h 10000"/>
                  <a:gd name="connsiteX1296" fmla="*/ 8371 w 10000"/>
                  <a:gd name="connsiteY1296" fmla="*/ 1428 h 10000"/>
                  <a:gd name="connsiteX1297" fmla="*/ 8072 w 10000"/>
                  <a:gd name="connsiteY1297" fmla="*/ 1422 h 10000"/>
                  <a:gd name="connsiteX1298" fmla="*/ 7823 w 10000"/>
                  <a:gd name="connsiteY1298" fmla="*/ 1279 h 10000"/>
                  <a:gd name="connsiteX1299" fmla="*/ 7587 w 10000"/>
                  <a:gd name="connsiteY1299" fmla="*/ 1133 h 10000"/>
                  <a:gd name="connsiteX1300" fmla="*/ 7526 w 10000"/>
                  <a:gd name="connsiteY1300" fmla="*/ 1098 h 10000"/>
                  <a:gd name="connsiteX1301" fmla="*/ 7346 w 10000"/>
                  <a:gd name="connsiteY1301" fmla="*/ 991 h 10000"/>
                  <a:gd name="connsiteX1302" fmla="*/ 7321 w 10000"/>
                  <a:gd name="connsiteY1302" fmla="*/ 959 h 10000"/>
                  <a:gd name="connsiteX1303" fmla="*/ 7307 w 10000"/>
                  <a:gd name="connsiteY1303" fmla="*/ 871 h 10000"/>
                  <a:gd name="connsiteX1304" fmla="*/ 7224 w 10000"/>
                  <a:gd name="connsiteY1304" fmla="*/ 816 h 10000"/>
                  <a:gd name="connsiteX1305" fmla="*/ 7147 w 10000"/>
                  <a:gd name="connsiteY1305" fmla="*/ 787 h 10000"/>
                  <a:gd name="connsiteX1306" fmla="*/ 7080 w 10000"/>
                  <a:gd name="connsiteY1306" fmla="*/ 742 h 10000"/>
                  <a:gd name="connsiteX1307" fmla="*/ 7069 w 10000"/>
                  <a:gd name="connsiteY1307" fmla="*/ 767 h 10000"/>
                  <a:gd name="connsiteX1308" fmla="*/ 7033 w 10000"/>
                  <a:gd name="connsiteY1308" fmla="*/ 787 h 10000"/>
                  <a:gd name="connsiteX1309" fmla="*/ 6820 w 10000"/>
                  <a:gd name="connsiteY1309" fmla="*/ 878 h 10000"/>
                  <a:gd name="connsiteX1310" fmla="*/ 6726 w 10000"/>
                  <a:gd name="connsiteY1310" fmla="*/ 897 h 10000"/>
                  <a:gd name="connsiteX1311" fmla="*/ 6626 w 10000"/>
                  <a:gd name="connsiteY1311" fmla="*/ 955 h 10000"/>
                  <a:gd name="connsiteX1312" fmla="*/ 6582 w 10000"/>
                  <a:gd name="connsiteY1312" fmla="*/ 946 h 10000"/>
                  <a:gd name="connsiteX1313" fmla="*/ 6571 w 10000"/>
                  <a:gd name="connsiteY1313" fmla="*/ 955 h 10000"/>
                  <a:gd name="connsiteX1314" fmla="*/ 6507 w 10000"/>
                  <a:gd name="connsiteY1314" fmla="*/ 975 h 10000"/>
                  <a:gd name="connsiteX1315" fmla="*/ 6485 w 10000"/>
                  <a:gd name="connsiteY1315" fmla="*/ 975 h 10000"/>
                  <a:gd name="connsiteX1316" fmla="*/ 6476 w 10000"/>
                  <a:gd name="connsiteY1316" fmla="*/ 965 h 10000"/>
                  <a:gd name="connsiteX1317" fmla="*/ 6474 w 10000"/>
                  <a:gd name="connsiteY1317" fmla="*/ 936 h 10000"/>
                  <a:gd name="connsiteX1318" fmla="*/ 6452 w 10000"/>
                  <a:gd name="connsiteY1318" fmla="*/ 887 h 10000"/>
                  <a:gd name="connsiteX1319" fmla="*/ 6352 w 10000"/>
                  <a:gd name="connsiteY1319" fmla="*/ 767 h 10000"/>
                  <a:gd name="connsiteX1320" fmla="*/ 6313 w 10000"/>
                  <a:gd name="connsiteY1320" fmla="*/ 732 h 10000"/>
                  <a:gd name="connsiteX1321" fmla="*/ 6296 w 10000"/>
                  <a:gd name="connsiteY1321" fmla="*/ 690 h 10000"/>
                  <a:gd name="connsiteX1322" fmla="*/ 6271 w 10000"/>
                  <a:gd name="connsiteY1322" fmla="*/ 664 h 10000"/>
                  <a:gd name="connsiteX1323" fmla="*/ 6266 w 10000"/>
                  <a:gd name="connsiteY1323" fmla="*/ 654 h 10000"/>
                  <a:gd name="connsiteX1324" fmla="*/ 6111 w 10000"/>
                  <a:gd name="connsiteY1324" fmla="*/ 398 h 10000"/>
                  <a:gd name="connsiteX1325" fmla="*/ 5903 w 10000"/>
                  <a:gd name="connsiteY1325" fmla="*/ 408 h 10000"/>
                  <a:gd name="connsiteX1326" fmla="*/ 5837 w 10000"/>
                  <a:gd name="connsiteY1326" fmla="*/ 427 h 10000"/>
                  <a:gd name="connsiteX1327" fmla="*/ 5756 w 10000"/>
                  <a:gd name="connsiteY1327" fmla="*/ 453 h 10000"/>
                  <a:gd name="connsiteX1328" fmla="*/ 5681 w 10000"/>
                  <a:gd name="connsiteY1328" fmla="*/ 453 h 10000"/>
                  <a:gd name="connsiteX1329" fmla="*/ 5609 w 10000"/>
                  <a:gd name="connsiteY1329" fmla="*/ 447 h 10000"/>
                  <a:gd name="connsiteX1330" fmla="*/ 5554 w 10000"/>
                  <a:gd name="connsiteY1330" fmla="*/ 304 h 10000"/>
                  <a:gd name="connsiteX1331" fmla="*/ 5529 w 10000"/>
                  <a:gd name="connsiteY1331" fmla="*/ 301 h 10000"/>
                  <a:gd name="connsiteX1332" fmla="*/ 5393 w 10000"/>
                  <a:gd name="connsiteY1332" fmla="*/ 256 h 10000"/>
                  <a:gd name="connsiteX1333" fmla="*/ 5366 w 10000"/>
                  <a:gd name="connsiteY1333" fmla="*/ 220 h 10000"/>
                  <a:gd name="connsiteX1334" fmla="*/ 5249 w 10000"/>
                  <a:gd name="connsiteY1334" fmla="*/ 155 h 10000"/>
                  <a:gd name="connsiteX1335" fmla="*/ 5141 w 10000"/>
                  <a:gd name="connsiteY1335" fmla="*/ 52 h 10000"/>
                  <a:gd name="connsiteX1336" fmla="*/ 5116 w 10000"/>
                  <a:gd name="connsiteY1336" fmla="*/ 3 h 10000"/>
                  <a:gd name="connsiteX1337" fmla="*/ 5061 w 10000"/>
                  <a:gd name="connsiteY1337" fmla="*/ 0 h 10000"/>
                  <a:gd name="connsiteX1338" fmla="*/ 5036 w 10000"/>
                  <a:gd name="connsiteY1338" fmla="*/ 32 h 10000"/>
                  <a:gd name="connsiteX1339" fmla="*/ 4942 w 10000"/>
                  <a:gd name="connsiteY1339" fmla="*/ 133 h 10000"/>
                  <a:gd name="connsiteX1340" fmla="*/ 4900 w 10000"/>
                  <a:gd name="connsiteY1340" fmla="*/ 217 h 10000"/>
                  <a:gd name="connsiteX1341" fmla="*/ 4861 w 10000"/>
                  <a:gd name="connsiteY1341" fmla="*/ 198 h 10000"/>
                  <a:gd name="connsiteX1342" fmla="*/ 4795 w 10000"/>
                  <a:gd name="connsiteY1342" fmla="*/ 68 h 10000"/>
                  <a:gd name="connsiteX1343" fmla="*/ 4778 w 10000"/>
                  <a:gd name="connsiteY1343" fmla="*/ 62 h 10000"/>
                  <a:gd name="connsiteX1344" fmla="*/ 4765 w 10000"/>
                  <a:gd name="connsiteY1344" fmla="*/ 62 h 10000"/>
                  <a:gd name="connsiteX1345" fmla="*/ 4748 w 10000"/>
                  <a:gd name="connsiteY1345" fmla="*/ 68 h 10000"/>
                  <a:gd name="connsiteX1346" fmla="*/ 4673 w 10000"/>
                  <a:gd name="connsiteY1346" fmla="*/ 136 h 10000"/>
                  <a:gd name="connsiteX1347" fmla="*/ 4632 w 10000"/>
                  <a:gd name="connsiteY1347" fmla="*/ 201 h 10000"/>
                  <a:gd name="connsiteX1348" fmla="*/ 4623 w 10000"/>
                  <a:gd name="connsiteY1348" fmla="*/ 210 h 10000"/>
                  <a:gd name="connsiteX1349" fmla="*/ 4579 w 10000"/>
                  <a:gd name="connsiteY1349" fmla="*/ 220 h 10000"/>
                  <a:gd name="connsiteX1350" fmla="*/ 4479 w 10000"/>
                  <a:gd name="connsiteY1350" fmla="*/ 198 h 10000"/>
                  <a:gd name="connsiteX1351" fmla="*/ 4402 w 10000"/>
                  <a:gd name="connsiteY1351" fmla="*/ 165 h 10000"/>
                  <a:gd name="connsiteX1352" fmla="*/ 4374 w 10000"/>
                  <a:gd name="connsiteY1352" fmla="*/ 165 h 10000"/>
                  <a:gd name="connsiteX1353" fmla="*/ 4335 w 10000"/>
                  <a:gd name="connsiteY1353" fmla="*/ 172 h 10000"/>
                  <a:gd name="connsiteX1354" fmla="*/ 4302 w 10000"/>
                  <a:gd name="connsiteY1354" fmla="*/ 188 h 10000"/>
                  <a:gd name="connsiteX1355" fmla="*/ 4271 w 10000"/>
                  <a:gd name="connsiteY1355" fmla="*/ 220 h 10000"/>
                  <a:gd name="connsiteX1356" fmla="*/ 4238 w 10000"/>
                  <a:gd name="connsiteY1356" fmla="*/ 240 h 10000"/>
                  <a:gd name="connsiteX1357" fmla="*/ 4324 w 10000"/>
                  <a:gd name="connsiteY1357" fmla="*/ 1289 h 10000"/>
                  <a:gd name="connsiteX1358" fmla="*/ 4297 w 10000"/>
                  <a:gd name="connsiteY1358" fmla="*/ 7345 h 10000"/>
                  <a:gd name="connsiteX1359" fmla="*/ 4236 w 10000"/>
                  <a:gd name="connsiteY1359" fmla="*/ 6832 h 10000"/>
                  <a:gd name="connsiteX1360" fmla="*/ 3946 w 10000"/>
                  <a:gd name="connsiteY1360" fmla="*/ 6675 h 10000"/>
                  <a:gd name="connsiteX1361" fmla="*/ 3687 w 10000"/>
                  <a:gd name="connsiteY1361" fmla="*/ 7730 h 10000"/>
                  <a:gd name="connsiteX1362" fmla="*/ 3690 w 10000"/>
                  <a:gd name="connsiteY1362" fmla="*/ 7730 h 10000"/>
                  <a:gd name="connsiteX1363" fmla="*/ 3704 w 10000"/>
                  <a:gd name="connsiteY1363" fmla="*/ 7740 h 10000"/>
                  <a:gd name="connsiteX1364" fmla="*/ 3712 w 10000"/>
                  <a:gd name="connsiteY1364" fmla="*/ 7743 h 10000"/>
                  <a:gd name="connsiteX1365" fmla="*/ 3723 w 10000"/>
                  <a:gd name="connsiteY1365" fmla="*/ 7749 h 10000"/>
                  <a:gd name="connsiteX1366" fmla="*/ 3729 w 10000"/>
                  <a:gd name="connsiteY1366" fmla="*/ 7749 h 10000"/>
                  <a:gd name="connsiteX1367" fmla="*/ 3729 w 10000"/>
                  <a:gd name="connsiteY1367" fmla="*/ 7743 h 10000"/>
                  <a:gd name="connsiteX1368" fmla="*/ 3745 w 10000"/>
                  <a:gd name="connsiteY1368" fmla="*/ 7740 h 10000"/>
                  <a:gd name="connsiteX1369" fmla="*/ 3753 w 10000"/>
                  <a:gd name="connsiteY1369" fmla="*/ 7730 h 10000"/>
                  <a:gd name="connsiteX1370" fmla="*/ 3762 w 10000"/>
                  <a:gd name="connsiteY1370" fmla="*/ 7720 h 10000"/>
                  <a:gd name="connsiteX1371" fmla="*/ 3776 w 10000"/>
                  <a:gd name="connsiteY1371" fmla="*/ 7710 h 10000"/>
                  <a:gd name="connsiteX1372" fmla="*/ 3784 w 10000"/>
                  <a:gd name="connsiteY1372" fmla="*/ 7701 h 10000"/>
                  <a:gd name="connsiteX1373" fmla="*/ 4805 w 10000"/>
                  <a:gd name="connsiteY1373" fmla="*/ 7386 h 10000"/>
                  <a:gd name="connsiteX1374" fmla="*/ 5343 w 10000"/>
                  <a:gd name="connsiteY1374" fmla="*/ 7520 h 10000"/>
                  <a:gd name="connsiteX1375" fmla="*/ 5463 w 10000"/>
                  <a:gd name="connsiteY1375" fmla="*/ 7907 h 10000"/>
                  <a:gd name="connsiteX1376" fmla="*/ 3767 w 10000"/>
                  <a:gd name="connsiteY1376" fmla="*/ 8106 h 10000"/>
                  <a:gd name="connsiteX1377" fmla="*/ 3770 w 10000"/>
                  <a:gd name="connsiteY1377" fmla="*/ 8119 h 10000"/>
                  <a:gd name="connsiteX1378" fmla="*/ 3740 w 10000"/>
                  <a:gd name="connsiteY1378" fmla="*/ 8154 h 10000"/>
                  <a:gd name="connsiteX1379" fmla="*/ 3731 w 10000"/>
                  <a:gd name="connsiteY1379" fmla="*/ 8138 h 10000"/>
                  <a:gd name="connsiteX1380" fmla="*/ 3729 w 10000"/>
                  <a:gd name="connsiteY1380" fmla="*/ 8125 h 10000"/>
                  <a:gd name="connsiteX1381" fmla="*/ 3712 w 10000"/>
                  <a:gd name="connsiteY1381" fmla="*/ 8115 h 10000"/>
                  <a:gd name="connsiteX1382" fmla="*/ 5511 w 10000"/>
                  <a:gd name="connsiteY1382" fmla="*/ 8252 h 10000"/>
                  <a:gd name="connsiteX1383" fmla="*/ 4881 w 10000"/>
                  <a:gd name="connsiteY1383" fmla="*/ 8090 h 10000"/>
                  <a:gd name="connsiteX1384" fmla="*/ 3206 w 10000"/>
                  <a:gd name="connsiteY1384" fmla="*/ 8300 h 10000"/>
                  <a:gd name="connsiteX1385" fmla="*/ 2947 w 10000"/>
                  <a:gd name="connsiteY1385" fmla="*/ 8089 h 10000"/>
                  <a:gd name="connsiteX1386" fmla="*/ 3057 w 10000"/>
                  <a:gd name="connsiteY1386" fmla="*/ 7143 h 10000"/>
                  <a:gd name="connsiteX0" fmla="*/ 4324 w 10000"/>
                  <a:gd name="connsiteY0" fmla="*/ 1289 h 10000"/>
                  <a:gd name="connsiteX1" fmla="*/ 4296 w 10000"/>
                  <a:gd name="connsiteY1" fmla="*/ 1305 h 10000"/>
                  <a:gd name="connsiteX2" fmla="*/ 4285 w 10000"/>
                  <a:gd name="connsiteY2" fmla="*/ 1279 h 10000"/>
                  <a:gd name="connsiteX3" fmla="*/ 4244 w 10000"/>
                  <a:gd name="connsiteY3" fmla="*/ 1266 h 10000"/>
                  <a:gd name="connsiteX4" fmla="*/ 4208 w 10000"/>
                  <a:gd name="connsiteY4" fmla="*/ 1286 h 10000"/>
                  <a:gd name="connsiteX5" fmla="*/ 4172 w 10000"/>
                  <a:gd name="connsiteY5" fmla="*/ 1299 h 10000"/>
                  <a:gd name="connsiteX6" fmla="*/ 4150 w 10000"/>
                  <a:gd name="connsiteY6" fmla="*/ 1308 h 10000"/>
                  <a:gd name="connsiteX7" fmla="*/ 4139 w 10000"/>
                  <a:gd name="connsiteY7" fmla="*/ 1315 h 10000"/>
                  <a:gd name="connsiteX8" fmla="*/ 4125 w 10000"/>
                  <a:gd name="connsiteY8" fmla="*/ 1315 h 10000"/>
                  <a:gd name="connsiteX9" fmla="*/ 4119 w 10000"/>
                  <a:gd name="connsiteY9" fmla="*/ 1315 h 10000"/>
                  <a:gd name="connsiteX10" fmla="*/ 4111 w 10000"/>
                  <a:gd name="connsiteY10" fmla="*/ 1308 h 10000"/>
                  <a:gd name="connsiteX11" fmla="*/ 4100 w 10000"/>
                  <a:gd name="connsiteY11" fmla="*/ 1315 h 10000"/>
                  <a:gd name="connsiteX12" fmla="*/ 4075 w 10000"/>
                  <a:gd name="connsiteY12" fmla="*/ 1315 h 10000"/>
                  <a:gd name="connsiteX13" fmla="*/ 4058 w 10000"/>
                  <a:gd name="connsiteY13" fmla="*/ 1318 h 10000"/>
                  <a:gd name="connsiteX14" fmla="*/ 4044 w 10000"/>
                  <a:gd name="connsiteY14" fmla="*/ 1315 h 10000"/>
                  <a:gd name="connsiteX15" fmla="*/ 4042 w 10000"/>
                  <a:gd name="connsiteY15" fmla="*/ 1299 h 10000"/>
                  <a:gd name="connsiteX16" fmla="*/ 4014 w 10000"/>
                  <a:gd name="connsiteY16" fmla="*/ 1308 h 10000"/>
                  <a:gd name="connsiteX17" fmla="*/ 4011 w 10000"/>
                  <a:gd name="connsiteY17" fmla="*/ 1315 h 10000"/>
                  <a:gd name="connsiteX18" fmla="*/ 4011 w 10000"/>
                  <a:gd name="connsiteY18" fmla="*/ 1341 h 10000"/>
                  <a:gd name="connsiteX19" fmla="*/ 4019 w 10000"/>
                  <a:gd name="connsiteY19" fmla="*/ 1341 h 10000"/>
                  <a:gd name="connsiteX20" fmla="*/ 3997 w 10000"/>
                  <a:gd name="connsiteY20" fmla="*/ 1363 h 10000"/>
                  <a:gd name="connsiteX21" fmla="*/ 3986 w 10000"/>
                  <a:gd name="connsiteY21" fmla="*/ 1373 h 10000"/>
                  <a:gd name="connsiteX22" fmla="*/ 3981 w 10000"/>
                  <a:gd name="connsiteY22" fmla="*/ 1389 h 10000"/>
                  <a:gd name="connsiteX23" fmla="*/ 3981 w 10000"/>
                  <a:gd name="connsiteY23" fmla="*/ 1409 h 10000"/>
                  <a:gd name="connsiteX24" fmla="*/ 3981 w 10000"/>
                  <a:gd name="connsiteY24" fmla="*/ 1438 h 10000"/>
                  <a:gd name="connsiteX25" fmla="*/ 3961 w 10000"/>
                  <a:gd name="connsiteY25" fmla="*/ 1441 h 10000"/>
                  <a:gd name="connsiteX26" fmla="*/ 3942 w 10000"/>
                  <a:gd name="connsiteY26" fmla="*/ 1441 h 10000"/>
                  <a:gd name="connsiteX27" fmla="*/ 3914 w 10000"/>
                  <a:gd name="connsiteY27" fmla="*/ 1454 h 10000"/>
                  <a:gd name="connsiteX28" fmla="*/ 3892 w 10000"/>
                  <a:gd name="connsiteY28" fmla="*/ 1467 h 10000"/>
                  <a:gd name="connsiteX29" fmla="*/ 3867 w 10000"/>
                  <a:gd name="connsiteY29" fmla="*/ 1483 h 10000"/>
                  <a:gd name="connsiteX30" fmla="*/ 3845 w 10000"/>
                  <a:gd name="connsiteY30" fmla="*/ 1467 h 10000"/>
                  <a:gd name="connsiteX31" fmla="*/ 3850 w 10000"/>
                  <a:gd name="connsiteY31" fmla="*/ 1457 h 10000"/>
                  <a:gd name="connsiteX32" fmla="*/ 3864 w 10000"/>
                  <a:gd name="connsiteY32" fmla="*/ 1441 h 10000"/>
                  <a:gd name="connsiteX33" fmla="*/ 3859 w 10000"/>
                  <a:gd name="connsiteY33" fmla="*/ 1409 h 10000"/>
                  <a:gd name="connsiteX34" fmla="*/ 3842 w 10000"/>
                  <a:gd name="connsiteY34" fmla="*/ 1383 h 10000"/>
                  <a:gd name="connsiteX35" fmla="*/ 3825 w 10000"/>
                  <a:gd name="connsiteY35" fmla="*/ 1360 h 10000"/>
                  <a:gd name="connsiteX36" fmla="*/ 3809 w 10000"/>
                  <a:gd name="connsiteY36" fmla="*/ 1318 h 10000"/>
                  <a:gd name="connsiteX37" fmla="*/ 3787 w 10000"/>
                  <a:gd name="connsiteY37" fmla="*/ 1289 h 10000"/>
                  <a:gd name="connsiteX38" fmla="*/ 3759 w 10000"/>
                  <a:gd name="connsiteY38" fmla="*/ 1266 h 10000"/>
                  <a:gd name="connsiteX39" fmla="*/ 3740 w 10000"/>
                  <a:gd name="connsiteY39" fmla="*/ 1256 h 10000"/>
                  <a:gd name="connsiteX40" fmla="*/ 3715 w 10000"/>
                  <a:gd name="connsiteY40" fmla="*/ 1250 h 10000"/>
                  <a:gd name="connsiteX41" fmla="*/ 3687 w 10000"/>
                  <a:gd name="connsiteY41" fmla="*/ 1256 h 10000"/>
                  <a:gd name="connsiteX42" fmla="*/ 3681 w 10000"/>
                  <a:gd name="connsiteY42" fmla="*/ 1260 h 10000"/>
                  <a:gd name="connsiteX43" fmla="*/ 3670 w 10000"/>
                  <a:gd name="connsiteY43" fmla="*/ 1295 h 10000"/>
                  <a:gd name="connsiteX44" fmla="*/ 3651 w 10000"/>
                  <a:gd name="connsiteY44" fmla="*/ 1305 h 10000"/>
                  <a:gd name="connsiteX45" fmla="*/ 3640 w 10000"/>
                  <a:gd name="connsiteY45" fmla="*/ 1308 h 10000"/>
                  <a:gd name="connsiteX46" fmla="*/ 3626 w 10000"/>
                  <a:gd name="connsiteY46" fmla="*/ 1308 h 10000"/>
                  <a:gd name="connsiteX47" fmla="*/ 3632 w 10000"/>
                  <a:gd name="connsiteY47" fmla="*/ 1276 h 10000"/>
                  <a:gd name="connsiteX48" fmla="*/ 3609 w 10000"/>
                  <a:gd name="connsiteY48" fmla="*/ 1289 h 10000"/>
                  <a:gd name="connsiteX49" fmla="*/ 3593 w 10000"/>
                  <a:gd name="connsiteY49" fmla="*/ 1286 h 10000"/>
                  <a:gd name="connsiteX50" fmla="*/ 3590 w 10000"/>
                  <a:gd name="connsiteY50" fmla="*/ 1256 h 10000"/>
                  <a:gd name="connsiteX51" fmla="*/ 3584 w 10000"/>
                  <a:gd name="connsiteY51" fmla="*/ 1237 h 10000"/>
                  <a:gd name="connsiteX52" fmla="*/ 3573 w 10000"/>
                  <a:gd name="connsiteY52" fmla="*/ 1237 h 10000"/>
                  <a:gd name="connsiteX53" fmla="*/ 3554 w 10000"/>
                  <a:gd name="connsiteY53" fmla="*/ 1227 h 10000"/>
                  <a:gd name="connsiteX54" fmla="*/ 3546 w 10000"/>
                  <a:gd name="connsiteY54" fmla="*/ 1192 h 10000"/>
                  <a:gd name="connsiteX55" fmla="*/ 3529 w 10000"/>
                  <a:gd name="connsiteY55" fmla="*/ 1176 h 10000"/>
                  <a:gd name="connsiteX56" fmla="*/ 3512 w 10000"/>
                  <a:gd name="connsiteY56" fmla="*/ 1182 h 10000"/>
                  <a:gd name="connsiteX57" fmla="*/ 3485 w 10000"/>
                  <a:gd name="connsiteY57" fmla="*/ 1182 h 10000"/>
                  <a:gd name="connsiteX58" fmla="*/ 3463 w 10000"/>
                  <a:gd name="connsiteY58" fmla="*/ 1176 h 10000"/>
                  <a:gd name="connsiteX59" fmla="*/ 3449 w 10000"/>
                  <a:gd name="connsiteY59" fmla="*/ 1182 h 10000"/>
                  <a:gd name="connsiteX60" fmla="*/ 3432 w 10000"/>
                  <a:gd name="connsiteY60" fmla="*/ 1192 h 10000"/>
                  <a:gd name="connsiteX61" fmla="*/ 3454 w 10000"/>
                  <a:gd name="connsiteY61" fmla="*/ 1205 h 10000"/>
                  <a:gd name="connsiteX62" fmla="*/ 3463 w 10000"/>
                  <a:gd name="connsiteY62" fmla="*/ 1205 h 10000"/>
                  <a:gd name="connsiteX63" fmla="*/ 3488 w 10000"/>
                  <a:gd name="connsiteY63" fmla="*/ 1205 h 10000"/>
                  <a:gd name="connsiteX64" fmla="*/ 3488 w 10000"/>
                  <a:gd name="connsiteY64" fmla="*/ 1218 h 10000"/>
                  <a:gd name="connsiteX65" fmla="*/ 3493 w 10000"/>
                  <a:gd name="connsiteY65" fmla="*/ 1247 h 10000"/>
                  <a:gd name="connsiteX66" fmla="*/ 3512 w 10000"/>
                  <a:gd name="connsiteY66" fmla="*/ 1247 h 10000"/>
                  <a:gd name="connsiteX67" fmla="*/ 3518 w 10000"/>
                  <a:gd name="connsiteY67" fmla="*/ 1250 h 10000"/>
                  <a:gd name="connsiteX68" fmla="*/ 3521 w 10000"/>
                  <a:gd name="connsiteY68" fmla="*/ 1276 h 10000"/>
                  <a:gd name="connsiteX69" fmla="*/ 3543 w 10000"/>
                  <a:gd name="connsiteY69" fmla="*/ 1295 h 10000"/>
                  <a:gd name="connsiteX70" fmla="*/ 3546 w 10000"/>
                  <a:gd name="connsiteY70" fmla="*/ 1305 h 10000"/>
                  <a:gd name="connsiteX71" fmla="*/ 3543 w 10000"/>
                  <a:gd name="connsiteY71" fmla="*/ 1315 h 10000"/>
                  <a:gd name="connsiteX72" fmla="*/ 3543 w 10000"/>
                  <a:gd name="connsiteY72" fmla="*/ 1331 h 10000"/>
                  <a:gd name="connsiteX73" fmla="*/ 3554 w 10000"/>
                  <a:gd name="connsiteY73" fmla="*/ 1324 h 10000"/>
                  <a:gd name="connsiteX74" fmla="*/ 3560 w 10000"/>
                  <a:gd name="connsiteY74" fmla="*/ 1331 h 10000"/>
                  <a:gd name="connsiteX75" fmla="*/ 3582 w 10000"/>
                  <a:gd name="connsiteY75" fmla="*/ 1344 h 10000"/>
                  <a:gd name="connsiteX76" fmla="*/ 3598 w 10000"/>
                  <a:gd name="connsiteY76" fmla="*/ 1380 h 10000"/>
                  <a:gd name="connsiteX77" fmla="*/ 3607 w 10000"/>
                  <a:gd name="connsiteY77" fmla="*/ 1389 h 10000"/>
                  <a:gd name="connsiteX78" fmla="*/ 3623 w 10000"/>
                  <a:gd name="connsiteY78" fmla="*/ 1409 h 10000"/>
                  <a:gd name="connsiteX79" fmla="*/ 3634 w 10000"/>
                  <a:gd name="connsiteY79" fmla="*/ 1438 h 10000"/>
                  <a:gd name="connsiteX80" fmla="*/ 3632 w 10000"/>
                  <a:gd name="connsiteY80" fmla="*/ 1454 h 10000"/>
                  <a:gd name="connsiteX81" fmla="*/ 3618 w 10000"/>
                  <a:gd name="connsiteY81" fmla="*/ 1438 h 10000"/>
                  <a:gd name="connsiteX82" fmla="*/ 3598 w 10000"/>
                  <a:gd name="connsiteY82" fmla="*/ 1428 h 10000"/>
                  <a:gd name="connsiteX83" fmla="*/ 3582 w 10000"/>
                  <a:gd name="connsiteY83" fmla="*/ 1402 h 10000"/>
                  <a:gd name="connsiteX84" fmla="*/ 3562 w 10000"/>
                  <a:gd name="connsiteY84" fmla="*/ 1399 h 10000"/>
                  <a:gd name="connsiteX85" fmla="*/ 3546 w 10000"/>
                  <a:gd name="connsiteY85" fmla="*/ 1383 h 10000"/>
                  <a:gd name="connsiteX86" fmla="*/ 3510 w 10000"/>
                  <a:gd name="connsiteY86" fmla="*/ 1360 h 10000"/>
                  <a:gd name="connsiteX87" fmla="*/ 3485 w 10000"/>
                  <a:gd name="connsiteY87" fmla="*/ 1344 h 10000"/>
                  <a:gd name="connsiteX88" fmla="*/ 3454 w 10000"/>
                  <a:gd name="connsiteY88" fmla="*/ 1334 h 10000"/>
                  <a:gd name="connsiteX89" fmla="*/ 3429 w 10000"/>
                  <a:gd name="connsiteY89" fmla="*/ 1315 h 10000"/>
                  <a:gd name="connsiteX90" fmla="*/ 3416 w 10000"/>
                  <a:gd name="connsiteY90" fmla="*/ 1308 h 10000"/>
                  <a:gd name="connsiteX91" fmla="*/ 3399 w 10000"/>
                  <a:gd name="connsiteY91" fmla="*/ 1305 h 10000"/>
                  <a:gd name="connsiteX92" fmla="*/ 3382 w 10000"/>
                  <a:gd name="connsiteY92" fmla="*/ 1286 h 10000"/>
                  <a:gd name="connsiteX93" fmla="*/ 3380 w 10000"/>
                  <a:gd name="connsiteY93" fmla="*/ 1266 h 10000"/>
                  <a:gd name="connsiteX94" fmla="*/ 3388 w 10000"/>
                  <a:gd name="connsiteY94" fmla="*/ 1256 h 10000"/>
                  <a:gd name="connsiteX95" fmla="*/ 3407 w 10000"/>
                  <a:gd name="connsiteY95" fmla="*/ 1256 h 10000"/>
                  <a:gd name="connsiteX96" fmla="*/ 3396 w 10000"/>
                  <a:gd name="connsiteY96" fmla="*/ 1227 h 10000"/>
                  <a:gd name="connsiteX97" fmla="*/ 3382 w 10000"/>
                  <a:gd name="connsiteY97" fmla="*/ 1227 h 10000"/>
                  <a:gd name="connsiteX98" fmla="*/ 3360 w 10000"/>
                  <a:gd name="connsiteY98" fmla="*/ 1221 h 10000"/>
                  <a:gd name="connsiteX99" fmla="*/ 3349 w 10000"/>
                  <a:gd name="connsiteY99" fmla="*/ 1231 h 10000"/>
                  <a:gd name="connsiteX100" fmla="*/ 3352 w 10000"/>
                  <a:gd name="connsiteY100" fmla="*/ 1247 h 10000"/>
                  <a:gd name="connsiteX101" fmla="*/ 3341 w 10000"/>
                  <a:gd name="connsiteY101" fmla="*/ 1237 h 10000"/>
                  <a:gd name="connsiteX102" fmla="*/ 3335 w 10000"/>
                  <a:gd name="connsiteY102" fmla="*/ 1231 h 10000"/>
                  <a:gd name="connsiteX103" fmla="*/ 3307 w 10000"/>
                  <a:gd name="connsiteY103" fmla="*/ 1227 h 10000"/>
                  <a:gd name="connsiteX104" fmla="*/ 3294 w 10000"/>
                  <a:gd name="connsiteY104" fmla="*/ 1221 h 10000"/>
                  <a:gd name="connsiteX105" fmla="*/ 3271 w 10000"/>
                  <a:gd name="connsiteY105" fmla="*/ 1211 h 10000"/>
                  <a:gd name="connsiteX106" fmla="*/ 3252 w 10000"/>
                  <a:gd name="connsiteY106" fmla="*/ 1195 h 10000"/>
                  <a:gd name="connsiteX107" fmla="*/ 3235 w 10000"/>
                  <a:gd name="connsiteY107" fmla="*/ 1195 h 10000"/>
                  <a:gd name="connsiteX108" fmla="*/ 3235 w 10000"/>
                  <a:gd name="connsiteY108" fmla="*/ 1205 h 10000"/>
                  <a:gd name="connsiteX109" fmla="*/ 3219 w 10000"/>
                  <a:gd name="connsiteY109" fmla="*/ 1231 h 10000"/>
                  <a:gd name="connsiteX110" fmla="*/ 3213 w 10000"/>
                  <a:gd name="connsiteY110" fmla="*/ 1231 h 10000"/>
                  <a:gd name="connsiteX111" fmla="*/ 3183 w 10000"/>
                  <a:gd name="connsiteY111" fmla="*/ 1221 h 10000"/>
                  <a:gd name="connsiteX112" fmla="*/ 3175 w 10000"/>
                  <a:gd name="connsiteY112" fmla="*/ 1227 h 10000"/>
                  <a:gd name="connsiteX113" fmla="*/ 3163 w 10000"/>
                  <a:gd name="connsiteY113" fmla="*/ 1237 h 10000"/>
                  <a:gd name="connsiteX114" fmla="*/ 3158 w 10000"/>
                  <a:gd name="connsiteY114" fmla="*/ 1260 h 10000"/>
                  <a:gd name="connsiteX115" fmla="*/ 3158 w 10000"/>
                  <a:gd name="connsiteY115" fmla="*/ 1276 h 10000"/>
                  <a:gd name="connsiteX116" fmla="*/ 3163 w 10000"/>
                  <a:gd name="connsiteY116" fmla="*/ 1295 h 10000"/>
                  <a:gd name="connsiteX117" fmla="*/ 3166 w 10000"/>
                  <a:gd name="connsiteY117" fmla="*/ 1308 h 10000"/>
                  <a:gd name="connsiteX118" fmla="*/ 3158 w 10000"/>
                  <a:gd name="connsiteY118" fmla="*/ 1315 h 10000"/>
                  <a:gd name="connsiteX119" fmla="*/ 3133 w 10000"/>
                  <a:gd name="connsiteY119" fmla="*/ 1299 h 10000"/>
                  <a:gd name="connsiteX120" fmla="*/ 3114 w 10000"/>
                  <a:gd name="connsiteY120" fmla="*/ 1276 h 10000"/>
                  <a:gd name="connsiteX121" fmla="*/ 3078 w 10000"/>
                  <a:gd name="connsiteY121" fmla="*/ 1240 h 10000"/>
                  <a:gd name="connsiteX122" fmla="*/ 3044 w 10000"/>
                  <a:gd name="connsiteY122" fmla="*/ 1227 h 10000"/>
                  <a:gd name="connsiteX123" fmla="*/ 3033 w 10000"/>
                  <a:gd name="connsiteY123" fmla="*/ 1231 h 10000"/>
                  <a:gd name="connsiteX124" fmla="*/ 3036 w 10000"/>
                  <a:gd name="connsiteY124" fmla="*/ 1256 h 10000"/>
                  <a:gd name="connsiteX125" fmla="*/ 3044 w 10000"/>
                  <a:gd name="connsiteY125" fmla="*/ 1266 h 10000"/>
                  <a:gd name="connsiteX126" fmla="*/ 3044 w 10000"/>
                  <a:gd name="connsiteY126" fmla="*/ 1276 h 10000"/>
                  <a:gd name="connsiteX127" fmla="*/ 3036 w 10000"/>
                  <a:gd name="connsiteY127" fmla="*/ 1276 h 10000"/>
                  <a:gd name="connsiteX128" fmla="*/ 3028 w 10000"/>
                  <a:gd name="connsiteY128" fmla="*/ 1266 h 10000"/>
                  <a:gd name="connsiteX129" fmla="*/ 3025 w 10000"/>
                  <a:gd name="connsiteY129" fmla="*/ 1256 h 10000"/>
                  <a:gd name="connsiteX130" fmla="*/ 3008 w 10000"/>
                  <a:gd name="connsiteY130" fmla="*/ 1205 h 10000"/>
                  <a:gd name="connsiteX131" fmla="*/ 3000 w 10000"/>
                  <a:gd name="connsiteY131" fmla="*/ 1192 h 10000"/>
                  <a:gd name="connsiteX132" fmla="*/ 2994 w 10000"/>
                  <a:gd name="connsiteY132" fmla="*/ 1176 h 10000"/>
                  <a:gd name="connsiteX133" fmla="*/ 2986 w 10000"/>
                  <a:gd name="connsiteY133" fmla="*/ 1182 h 10000"/>
                  <a:gd name="connsiteX134" fmla="*/ 2981 w 10000"/>
                  <a:gd name="connsiteY134" fmla="*/ 1192 h 10000"/>
                  <a:gd name="connsiteX135" fmla="*/ 2970 w 10000"/>
                  <a:gd name="connsiteY135" fmla="*/ 1201 h 10000"/>
                  <a:gd name="connsiteX136" fmla="*/ 2956 w 10000"/>
                  <a:gd name="connsiteY136" fmla="*/ 1218 h 10000"/>
                  <a:gd name="connsiteX137" fmla="*/ 2939 w 10000"/>
                  <a:gd name="connsiteY137" fmla="*/ 1240 h 10000"/>
                  <a:gd name="connsiteX138" fmla="*/ 2928 w 10000"/>
                  <a:gd name="connsiteY138" fmla="*/ 1247 h 10000"/>
                  <a:gd name="connsiteX139" fmla="*/ 2922 w 10000"/>
                  <a:gd name="connsiteY139" fmla="*/ 1250 h 10000"/>
                  <a:gd name="connsiteX140" fmla="*/ 2911 w 10000"/>
                  <a:gd name="connsiteY140" fmla="*/ 1250 h 10000"/>
                  <a:gd name="connsiteX141" fmla="*/ 2884 w 10000"/>
                  <a:gd name="connsiteY141" fmla="*/ 1247 h 10000"/>
                  <a:gd name="connsiteX142" fmla="*/ 2864 w 10000"/>
                  <a:gd name="connsiteY142" fmla="*/ 1237 h 10000"/>
                  <a:gd name="connsiteX143" fmla="*/ 2848 w 10000"/>
                  <a:gd name="connsiteY143" fmla="*/ 1231 h 10000"/>
                  <a:gd name="connsiteX144" fmla="*/ 2834 w 10000"/>
                  <a:gd name="connsiteY144" fmla="*/ 1227 h 10000"/>
                  <a:gd name="connsiteX145" fmla="*/ 2831 w 10000"/>
                  <a:gd name="connsiteY145" fmla="*/ 1227 h 10000"/>
                  <a:gd name="connsiteX146" fmla="*/ 2831 w 10000"/>
                  <a:gd name="connsiteY146" fmla="*/ 1221 h 10000"/>
                  <a:gd name="connsiteX147" fmla="*/ 2825 w 10000"/>
                  <a:gd name="connsiteY147" fmla="*/ 1205 h 10000"/>
                  <a:gd name="connsiteX148" fmla="*/ 2823 w 10000"/>
                  <a:gd name="connsiteY148" fmla="*/ 1192 h 10000"/>
                  <a:gd name="connsiteX149" fmla="*/ 2817 w 10000"/>
                  <a:gd name="connsiteY149" fmla="*/ 1182 h 10000"/>
                  <a:gd name="connsiteX150" fmla="*/ 2814 w 10000"/>
                  <a:gd name="connsiteY150" fmla="*/ 1176 h 10000"/>
                  <a:gd name="connsiteX151" fmla="*/ 2792 w 10000"/>
                  <a:gd name="connsiteY151" fmla="*/ 1172 h 10000"/>
                  <a:gd name="connsiteX152" fmla="*/ 2759 w 10000"/>
                  <a:gd name="connsiteY152" fmla="*/ 1156 h 10000"/>
                  <a:gd name="connsiteX153" fmla="*/ 2734 w 10000"/>
                  <a:gd name="connsiteY153" fmla="*/ 1143 h 10000"/>
                  <a:gd name="connsiteX154" fmla="*/ 2695 w 10000"/>
                  <a:gd name="connsiteY154" fmla="*/ 1124 h 10000"/>
                  <a:gd name="connsiteX155" fmla="*/ 2670 w 10000"/>
                  <a:gd name="connsiteY155" fmla="*/ 1108 h 10000"/>
                  <a:gd name="connsiteX156" fmla="*/ 2645 w 10000"/>
                  <a:gd name="connsiteY156" fmla="*/ 1091 h 10000"/>
                  <a:gd name="connsiteX157" fmla="*/ 2618 w 10000"/>
                  <a:gd name="connsiteY157" fmla="*/ 1088 h 10000"/>
                  <a:gd name="connsiteX158" fmla="*/ 2576 w 10000"/>
                  <a:gd name="connsiteY158" fmla="*/ 1088 h 10000"/>
                  <a:gd name="connsiteX159" fmla="*/ 2551 w 10000"/>
                  <a:gd name="connsiteY159" fmla="*/ 1091 h 10000"/>
                  <a:gd name="connsiteX160" fmla="*/ 2521 w 10000"/>
                  <a:gd name="connsiteY160" fmla="*/ 1098 h 10000"/>
                  <a:gd name="connsiteX161" fmla="*/ 2493 w 10000"/>
                  <a:gd name="connsiteY161" fmla="*/ 1104 h 10000"/>
                  <a:gd name="connsiteX162" fmla="*/ 2468 w 10000"/>
                  <a:gd name="connsiteY162" fmla="*/ 1108 h 10000"/>
                  <a:gd name="connsiteX163" fmla="*/ 2404 w 10000"/>
                  <a:gd name="connsiteY163" fmla="*/ 1124 h 10000"/>
                  <a:gd name="connsiteX164" fmla="*/ 2366 w 10000"/>
                  <a:gd name="connsiteY164" fmla="*/ 1133 h 10000"/>
                  <a:gd name="connsiteX165" fmla="*/ 2346 w 10000"/>
                  <a:gd name="connsiteY165" fmla="*/ 1137 h 10000"/>
                  <a:gd name="connsiteX166" fmla="*/ 2294 w 10000"/>
                  <a:gd name="connsiteY166" fmla="*/ 1146 h 10000"/>
                  <a:gd name="connsiteX167" fmla="*/ 2249 w 10000"/>
                  <a:gd name="connsiteY167" fmla="*/ 1156 h 10000"/>
                  <a:gd name="connsiteX168" fmla="*/ 2230 w 10000"/>
                  <a:gd name="connsiteY168" fmla="*/ 1156 h 10000"/>
                  <a:gd name="connsiteX169" fmla="*/ 2222 w 10000"/>
                  <a:gd name="connsiteY169" fmla="*/ 1163 h 10000"/>
                  <a:gd name="connsiteX170" fmla="*/ 2194 w 10000"/>
                  <a:gd name="connsiteY170" fmla="*/ 1163 h 10000"/>
                  <a:gd name="connsiteX171" fmla="*/ 2172 w 10000"/>
                  <a:gd name="connsiteY171" fmla="*/ 1163 h 10000"/>
                  <a:gd name="connsiteX172" fmla="*/ 2147 w 10000"/>
                  <a:gd name="connsiteY172" fmla="*/ 1166 h 10000"/>
                  <a:gd name="connsiteX173" fmla="*/ 2108 w 10000"/>
                  <a:gd name="connsiteY173" fmla="*/ 1166 h 10000"/>
                  <a:gd name="connsiteX174" fmla="*/ 2083 w 10000"/>
                  <a:gd name="connsiteY174" fmla="*/ 1156 h 10000"/>
                  <a:gd name="connsiteX175" fmla="*/ 2042 w 10000"/>
                  <a:gd name="connsiteY175" fmla="*/ 1143 h 10000"/>
                  <a:gd name="connsiteX176" fmla="*/ 2011 w 10000"/>
                  <a:gd name="connsiteY176" fmla="*/ 1143 h 10000"/>
                  <a:gd name="connsiteX177" fmla="*/ 1994 w 10000"/>
                  <a:gd name="connsiteY177" fmla="*/ 1146 h 10000"/>
                  <a:gd name="connsiteX178" fmla="*/ 1967 w 10000"/>
                  <a:gd name="connsiteY178" fmla="*/ 1156 h 10000"/>
                  <a:gd name="connsiteX179" fmla="*/ 1903 w 10000"/>
                  <a:gd name="connsiteY179" fmla="*/ 1176 h 10000"/>
                  <a:gd name="connsiteX180" fmla="*/ 1873 w 10000"/>
                  <a:gd name="connsiteY180" fmla="*/ 1182 h 10000"/>
                  <a:gd name="connsiteX181" fmla="*/ 1850 w 10000"/>
                  <a:gd name="connsiteY181" fmla="*/ 1185 h 10000"/>
                  <a:gd name="connsiteX182" fmla="*/ 1842 w 10000"/>
                  <a:gd name="connsiteY182" fmla="*/ 1192 h 10000"/>
                  <a:gd name="connsiteX183" fmla="*/ 1823 w 10000"/>
                  <a:gd name="connsiteY183" fmla="*/ 1195 h 10000"/>
                  <a:gd name="connsiteX184" fmla="*/ 1814 w 10000"/>
                  <a:gd name="connsiteY184" fmla="*/ 1201 h 10000"/>
                  <a:gd name="connsiteX185" fmla="*/ 1792 w 10000"/>
                  <a:gd name="connsiteY185" fmla="*/ 1218 h 10000"/>
                  <a:gd name="connsiteX186" fmla="*/ 1767 w 10000"/>
                  <a:gd name="connsiteY186" fmla="*/ 1231 h 10000"/>
                  <a:gd name="connsiteX187" fmla="*/ 1717 w 10000"/>
                  <a:gd name="connsiteY187" fmla="*/ 1266 h 10000"/>
                  <a:gd name="connsiteX188" fmla="*/ 1695 w 10000"/>
                  <a:gd name="connsiteY188" fmla="*/ 1279 h 10000"/>
                  <a:gd name="connsiteX189" fmla="*/ 1654 w 10000"/>
                  <a:gd name="connsiteY189" fmla="*/ 1308 h 10000"/>
                  <a:gd name="connsiteX190" fmla="*/ 1620 w 10000"/>
                  <a:gd name="connsiteY190" fmla="*/ 1334 h 10000"/>
                  <a:gd name="connsiteX191" fmla="*/ 1590 w 10000"/>
                  <a:gd name="connsiteY191" fmla="*/ 1360 h 10000"/>
                  <a:gd name="connsiteX192" fmla="*/ 1565 w 10000"/>
                  <a:gd name="connsiteY192" fmla="*/ 1380 h 10000"/>
                  <a:gd name="connsiteX193" fmla="*/ 1532 w 10000"/>
                  <a:gd name="connsiteY193" fmla="*/ 1402 h 10000"/>
                  <a:gd name="connsiteX194" fmla="*/ 1501 w 10000"/>
                  <a:gd name="connsiteY194" fmla="*/ 1418 h 10000"/>
                  <a:gd name="connsiteX195" fmla="*/ 1460 w 10000"/>
                  <a:gd name="connsiteY195" fmla="*/ 1438 h 10000"/>
                  <a:gd name="connsiteX196" fmla="*/ 1435 w 10000"/>
                  <a:gd name="connsiteY196" fmla="*/ 1454 h 10000"/>
                  <a:gd name="connsiteX197" fmla="*/ 1421 w 10000"/>
                  <a:gd name="connsiteY197" fmla="*/ 1464 h 10000"/>
                  <a:gd name="connsiteX198" fmla="*/ 1380 w 10000"/>
                  <a:gd name="connsiteY198" fmla="*/ 1473 h 10000"/>
                  <a:gd name="connsiteX199" fmla="*/ 1324 w 10000"/>
                  <a:gd name="connsiteY199" fmla="*/ 1477 h 10000"/>
                  <a:gd name="connsiteX200" fmla="*/ 1274 w 10000"/>
                  <a:gd name="connsiteY200" fmla="*/ 1483 h 10000"/>
                  <a:gd name="connsiteX201" fmla="*/ 1244 w 10000"/>
                  <a:gd name="connsiteY201" fmla="*/ 1486 h 10000"/>
                  <a:gd name="connsiteX202" fmla="*/ 1233 w 10000"/>
                  <a:gd name="connsiteY202" fmla="*/ 1486 h 10000"/>
                  <a:gd name="connsiteX203" fmla="*/ 1197 w 10000"/>
                  <a:gd name="connsiteY203" fmla="*/ 1493 h 10000"/>
                  <a:gd name="connsiteX204" fmla="*/ 1180 w 10000"/>
                  <a:gd name="connsiteY204" fmla="*/ 1496 h 10000"/>
                  <a:gd name="connsiteX205" fmla="*/ 1169 w 10000"/>
                  <a:gd name="connsiteY205" fmla="*/ 1496 h 10000"/>
                  <a:gd name="connsiteX206" fmla="*/ 1161 w 10000"/>
                  <a:gd name="connsiteY206" fmla="*/ 1503 h 10000"/>
                  <a:gd name="connsiteX207" fmla="*/ 1155 w 10000"/>
                  <a:gd name="connsiteY207" fmla="*/ 1503 h 10000"/>
                  <a:gd name="connsiteX208" fmla="*/ 501 w 10000"/>
                  <a:gd name="connsiteY208" fmla="*/ 2277 h 10000"/>
                  <a:gd name="connsiteX209" fmla="*/ 396 w 10000"/>
                  <a:gd name="connsiteY209" fmla="*/ 2532 h 10000"/>
                  <a:gd name="connsiteX210" fmla="*/ 324 w 10000"/>
                  <a:gd name="connsiteY210" fmla="*/ 2759 h 10000"/>
                  <a:gd name="connsiteX211" fmla="*/ 274 w 10000"/>
                  <a:gd name="connsiteY211" fmla="*/ 2866 h 10000"/>
                  <a:gd name="connsiteX212" fmla="*/ 202 w 10000"/>
                  <a:gd name="connsiteY212" fmla="*/ 3008 h 10000"/>
                  <a:gd name="connsiteX213" fmla="*/ 211 w 10000"/>
                  <a:gd name="connsiteY213" fmla="*/ 3177 h 10000"/>
                  <a:gd name="connsiteX214" fmla="*/ 235 w 10000"/>
                  <a:gd name="connsiteY214" fmla="*/ 3368 h 10000"/>
                  <a:gd name="connsiteX215" fmla="*/ 266 w 10000"/>
                  <a:gd name="connsiteY215" fmla="*/ 3595 h 10000"/>
                  <a:gd name="connsiteX216" fmla="*/ 299 w 10000"/>
                  <a:gd name="connsiteY216" fmla="*/ 3831 h 10000"/>
                  <a:gd name="connsiteX217" fmla="*/ 305 w 10000"/>
                  <a:gd name="connsiteY217" fmla="*/ 3863 h 10000"/>
                  <a:gd name="connsiteX218" fmla="*/ 341 w 10000"/>
                  <a:gd name="connsiteY218" fmla="*/ 3941 h 10000"/>
                  <a:gd name="connsiteX219" fmla="*/ 186 w 10000"/>
                  <a:gd name="connsiteY219" fmla="*/ 3935 h 10000"/>
                  <a:gd name="connsiteX220" fmla="*/ 30 w 10000"/>
                  <a:gd name="connsiteY220" fmla="*/ 3925 h 10000"/>
                  <a:gd name="connsiteX221" fmla="*/ 0 w 10000"/>
                  <a:gd name="connsiteY221" fmla="*/ 4054 h 10000"/>
                  <a:gd name="connsiteX222" fmla="*/ 14 w 10000"/>
                  <a:gd name="connsiteY222" fmla="*/ 4152 h 10000"/>
                  <a:gd name="connsiteX223" fmla="*/ 22 w 10000"/>
                  <a:gd name="connsiteY223" fmla="*/ 4242 h 10000"/>
                  <a:gd name="connsiteX224" fmla="*/ 30 w 10000"/>
                  <a:gd name="connsiteY224" fmla="*/ 4291 h 10000"/>
                  <a:gd name="connsiteX225" fmla="*/ 102 w 10000"/>
                  <a:gd name="connsiteY225" fmla="*/ 4271 h 10000"/>
                  <a:gd name="connsiteX226" fmla="*/ 155 w 10000"/>
                  <a:gd name="connsiteY226" fmla="*/ 4262 h 10000"/>
                  <a:gd name="connsiteX227" fmla="*/ 410 w 10000"/>
                  <a:gd name="connsiteY227" fmla="*/ 4255 h 10000"/>
                  <a:gd name="connsiteX228" fmla="*/ 418 w 10000"/>
                  <a:gd name="connsiteY228" fmla="*/ 4385 h 10000"/>
                  <a:gd name="connsiteX229" fmla="*/ 429 w 10000"/>
                  <a:gd name="connsiteY229" fmla="*/ 4543 h 10000"/>
                  <a:gd name="connsiteX230" fmla="*/ 443 w 10000"/>
                  <a:gd name="connsiteY230" fmla="*/ 4585 h 10000"/>
                  <a:gd name="connsiteX231" fmla="*/ 465 w 10000"/>
                  <a:gd name="connsiteY231" fmla="*/ 4611 h 10000"/>
                  <a:gd name="connsiteX232" fmla="*/ 468 w 10000"/>
                  <a:gd name="connsiteY232" fmla="*/ 4621 h 10000"/>
                  <a:gd name="connsiteX233" fmla="*/ 474 w 10000"/>
                  <a:gd name="connsiteY233" fmla="*/ 4679 h 10000"/>
                  <a:gd name="connsiteX234" fmla="*/ 554 w 10000"/>
                  <a:gd name="connsiteY234" fmla="*/ 4738 h 10000"/>
                  <a:gd name="connsiteX235" fmla="*/ 637 w 10000"/>
                  <a:gd name="connsiteY235" fmla="*/ 4809 h 10000"/>
                  <a:gd name="connsiteX236" fmla="*/ 704 w 10000"/>
                  <a:gd name="connsiteY236" fmla="*/ 4851 h 10000"/>
                  <a:gd name="connsiteX237" fmla="*/ 740 w 10000"/>
                  <a:gd name="connsiteY237" fmla="*/ 4893 h 10000"/>
                  <a:gd name="connsiteX238" fmla="*/ 756 w 10000"/>
                  <a:gd name="connsiteY238" fmla="*/ 4896 h 10000"/>
                  <a:gd name="connsiteX239" fmla="*/ 767 w 10000"/>
                  <a:gd name="connsiteY239" fmla="*/ 4880 h 10000"/>
                  <a:gd name="connsiteX240" fmla="*/ 806 w 10000"/>
                  <a:gd name="connsiteY240" fmla="*/ 4945 h 10000"/>
                  <a:gd name="connsiteX241" fmla="*/ 886 w 10000"/>
                  <a:gd name="connsiteY241" fmla="*/ 5078 h 10000"/>
                  <a:gd name="connsiteX242" fmla="*/ 911 w 10000"/>
                  <a:gd name="connsiteY242" fmla="*/ 5130 h 10000"/>
                  <a:gd name="connsiteX243" fmla="*/ 920 w 10000"/>
                  <a:gd name="connsiteY243" fmla="*/ 5191 h 10000"/>
                  <a:gd name="connsiteX244" fmla="*/ 920 w 10000"/>
                  <a:gd name="connsiteY244" fmla="*/ 5220 h 10000"/>
                  <a:gd name="connsiteX245" fmla="*/ 911 w 10000"/>
                  <a:gd name="connsiteY245" fmla="*/ 5314 h 10000"/>
                  <a:gd name="connsiteX246" fmla="*/ 898 w 10000"/>
                  <a:gd name="connsiteY246" fmla="*/ 5369 h 10000"/>
                  <a:gd name="connsiteX247" fmla="*/ 895 w 10000"/>
                  <a:gd name="connsiteY247" fmla="*/ 5385 h 10000"/>
                  <a:gd name="connsiteX248" fmla="*/ 895 w 10000"/>
                  <a:gd name="connsiteY248" fmla="*/ 5405 h 10000"/>
                  <a:gd name="connsiteX249" fmla="*/ 898 w 10000"/>
                  <a:gd name="connsiteY249" fmla="*/ 5434 h 10000"/>
                  <a:gd name="connsiteX250" fmla="*/ 911 w 10000"/>
                  <a:gd name="connsiteY250" fmla="*/ 5463 h 10000"/>
                  <a:gd name="connsiteX251" fmla="*/ 920 w 10000"/>
                  <a:gd name="connsiteY251" fmla="*/ 5492 h 10000"/>
                  <a:gd name="connsiteX252" fmla="*/ 934 w 10000"/>
                  <a:gd name="connsiteY252" fmla="*/ 5518 h 10000"/>
                  <a:gd name="connsiteX253" fmla="*/ 1169 w 10000"/>
                  <a:gd name="connsiteY253" fmla="*/ 5738 h 10000"/>
                  <a:gd name="connsiteX254" fmla="*/ 1188 w 10000"/>
                  <a:gd name="connsiteY254" fmla="*/ 5755 h 10000"/>
                  <a:gd name="connsiteX255" fmla="*/ 1216 w 10000"/>
                  <a:gd name="connsiteY255" fmla="*/ 5758 h 10000"/>
                  <a:gd name="connsiteX256" fmla="*/ 1313 w 10000"/>
                  <a:gd name="connsiteY256" fmla="*/ 5774 h 10000"/>
                  <a:gd name="connsiteX257" fmla="*/ 1349 w 10000"/>
                  <a:gd name="connsiteY257" fmla="*/ 5787 h 10000"/>
                  <a:gd name="connsiteX258" fmla="*/ 1393 w 10000"/>
                  <a:gd name="connsiteY258" fmla="*/ 5793 h 10000"/>
                  <a:gd name="connsiteX259" fmla="*/ 1393 w 10000"/>
                  <a:gd name="connsiteY259" fmla="*/ 5797 h 10000"/>
                  <a:gd name="connsiteX260" fmla="*/ 1421 w 10000"/>
                  <a:gd name="connsiteY260" fmla="*/ 5810 h 10000"/>
                  <a:gd name="connsiteX261" fmla="*/ 1446 w 10000"/>
                  <a:gd name="connsiteY261" fmla="*/ 5829 h 10000"/>
                  <a:gd name="connsiteX262" fmla="*/ 1460 w 10000"/>
                  <a:gd name="connsiteY262" fmla="*/ 5842 h 10000"/>
                  <a:gd name="connsiteX263" fmla="*/ 1476 w 10000"/>
                  <a:gd name="connsiteY263" fmla="*/ 5848 h 10000"/>
                  <a:gd name="connsiteX264" fmla="*/ 1501 w 10000"/>
                  <a:gd name="connsiteY264" fmla="*/ 5852 h 10000"/>
                  <a:gd name="connsiteX265" fmla="*/ 1532 w 10000"/>
                  <a:gd name="connsiteY265" fmla="*/ 5887 h 10000"/>
                  <a:gd name="connsiteX266" fmla="*/ 1565 w 10000"/>
                  <a:gd name="connsiteY266" fmla="*/ 5942 h 10000"/>
                  <a:gd name="connsiteX267" fmla="*/ 1587 w 10000"/>
                  <a:gd name="connsiteY267" fmla="*/ 5972 h 10000"/>
                  <a:gd name="connsiteX268" fmla="*/ 1612 w 10000"/>
                  <a:gd name="connsiteY268" fmla="*/ 5955 h 10000"/>
                  <a:gd name="connsiteX269" fmla="*/ 1679 w 10000"/>
                  <a:gd name="connsiteY269" fmla="*/ 6049 h 10000"/>
                  <a:gd name="connsiteX270" fmla="*/ 1720 w 10000"/>
                  <a:gd name="connsiteY270" fmla="*/ 6108 h 10000"/>
                  <a:gd name="connsiteX271" fmla="*/ 1751 w 10000"/>
                  <a:gd name="connsiteY271" fmla="*/ 6133 h 10000"/>
                  <a:gd name="connsiteX272" fmla="*/ 1792 w 10000"/>
                  <a:gd name="connsiteY272" fmla="*/ 6169 h 10000"/>
                  <a:gd name="connsiteX273" fmla="*/ 1801 w 10000"/>
                  <a:gd name="connsiteY273" fmla="*/ 6172 h 10000"/>
                  <a:gd name="connsiteX274" fmla="*/ 1814 w 10000"/>
                  <a:gd name="connsiteY274" fmla="*/ 6286 h 10000"/>
                  <a:gd name="connsiteX275" fmla="*/ 1817 w 10000"/>
                  <a:gd name="connsiteY275" fmla="*/ 6331 h 10000"/>
                  <a:gd name="connsiteX276" fmla="*/ 1809 w 10000"/>
                  <a:gd name="connsiteY276" fmla="*/ 6444 h 10000"/>
                  <a:gd name="connsiteX277" fmla="*/ 1801 w 10000"/>
                  <a:gd name="connsiteY277" fmla="*/ 6499 h 10000"/>
                  <a:gd name="connsiteX278" fmla="*/ 1781 w 10000"/>
                  <a:gd name="connsiteY278" fmla="*/ 6522 h 10000"/>
                  <a:gd name="connsiteX279" fmla="*/ 1773 w 10000"/>
                  <a:gd name="connsiteY279" fmla="*/ 6541 h 10000"/>
                  <a:gd name="connsiteX280" fmla="*/ 1762 w 10000"/>
                  <a:gd name="connsiteY280" fmla="*/ 6571 h 10000"/>
                  <a:gd name="connsiteX281" fmla="*/ 1767 w 10000"/>
                  <a:gd name="connsiteY281" fmla="*/ 6622 h 10000"/>
                  <a:gd name="connsiteX282" fmla="*/ 1767 w 10000"/>
                  <a:gd name="connsiteY282" fmla="*/ 6665 h 10000"/>
                  <a:gd name="connsiteX283" fmla="*/ 1767 w 10000"/>
                  <a:gd name="connsiteY283" fmla="*/ 6694 h 10000"/>
                  <a:gd name="connsiteX284" fmla="*/ 1776 w 10000"/>
                  <a:gd name="connsiteY284" fmla="*/ 6726 h 10000"/>
                  <a:gd name="connsiteX285" fmla="*/ 1776 w 10000"/>
                  <a:gd name="connsiteY285" fmla="*/ 6745 h 10000"/>
                  <a:gd name="connsiteX286" fmla="*/ 1767 w 10000"/>
                  <a:gd name="connsiteY286" fmla="*/ 6765 h 10000"/>
                  <a:gd name="connsiteX287" fmla="*/ 1762 w 10000"/>
                  <a:gd name="connsiteY287" fmla="*/ 6804 h 10000"/>
                  <a:gd name="connsiteX288" fmla="*/ 1753 w 10000"/>
                  <a:gd name="connsiteY288" fmla="*/ 6839 h 10000"/>
                  <a:gd name="connsiteX289" fmla="*/ 1742 w 10000"/>
                  <a:gd name="connsiteY289" fmla="*/ 6849 h 10000"/>
                  <a:gd name="connsiteX290" fmla="*/ 1726 w 10000"/>
                  <a:gd name="connsiteY290" fmla="*/ 6849 h 10000"/>
                  <a:gd name="connsiteX291" fmla="*/ 1712 w 10000"/>
                  <a:gd name="connsiteY291" fmla="*/ 6852 h 10000"/>
                  <a:gd name="connsiteX292" fmla="*/ 1640 w 10000"/>
                  <a:gd name="connsiteY292" fmla="*/ 6953 h 10000"/>
                  <a:gd name="connsiteX293" fmla="*/ 1493 w 10000"/>
                  <a:gd name="connsiteY293" fmla="*/ 7105 h 10000"/>
                  <a:gd name="connsiteX294" fmla="*/ 1490 w 10000"/>
                  <a:gd name="connsiteY294" fmla="*/ 7124 h 10000"/>
                  <a:gd name="connsiteX295" fmla="*/ 1468 w 10000"/>
                  <a:gd name="connsiteY295" fmla="*/ 7137 h 10000"/>
                  <a:gd name="connsiteX296" fmla="*/ 1454 w 10000"/>
                  <a:gd name="connsiteY296" fmla="*/ 7144 h 10000"/>
                  <a:gd name="connsiteX297" fmla="*/ 1452 w 10000"/>
                  <a:gd name="connsiteY297" fmla="*/ 7157 h 10000"/>
                  <a:gd name="connsiteX298" fmla="*/ 1446 w 10000"/>
                  <a:gd name="connsiteY298" fmla="*/ 7199 h 10000"/>
                  <a:gd name="connsiteX299" fmla="*/ 1476 w 10000"/>
                  <a:gd name="connsiteY299" fmla="*/ 7247 h 10000"/>
                  <a:gd name="connsiteX300" fmla="*/ 1501 w 10000"/>
                  <a:gd name="connsiteY300" fmla="*/ 7270 h 10000"/>
                  <a:gd name="connsiteX301" fmla="*/ 1518 w 10000"/>
                  <a:gd name="connsiteY301" fmla="*/ 7286 h 10000"/>
                  <a:gd name="connsiteX302" fmla="*/ 1524 w 10000"/>
                  <a:gd name="connsiteY302" fmla="*/ 7306 h 10000"/>
                  <a:gd name="connsiteX303" fmla="*/ 1540 w 10000"/>
                  <a:gd name="connsiteY303" fmla="*/ 7322 h 10000"/>
                  <a:gd name="connsiteX304" fmla="*/ 1565 w 10000"/>
                  <a:gd name="connsiteY304" fmla="*/ 7325 h 10000"/>
                  <a:gd name="connsiteX305" fmla="*/ 1590 w 10000"/>
                  <a:gd name="connsiteY305" fmla="*/ 7332 h 10000"/>
                  <a:gd name="connsiteX306" fmla="*/ 1615 w 10000"/>
                  <a:gd name="connsiteY306" fmla="*/ 7345 h 10000"/>
                  <a:gd name="connsiteX307" fmla="*/ 1662 w 10000"/>
                  <a:gd name="connsiteY307" fmla="*/ 7370 h 10000"/>
                  <a:gd name="connsiteX308" fmla="*/ 1670 w 10000"/>
                  <a:gd name="connsiteY308" fmla="*/ 7351 h 10000"/>
                  <a:gd name="connsiteX309" fmla="*/ 1726 w 10000"/>
                  <a:gd name="connsiteY309" fmla="*/ 7354 h 10000"/>
                  <a:gd name="connsiteX310" fmla="*/ 1726 w 10000"/>
                  <a:gd name="connsiteY310" fmla="*/ 7400 h 10000"/>
                  <a:gd name="connsiteX311" fmla="*/ 1773 w 10000"/>
                  <a:gd name="connsiteY311" fmla="*/ 7409 h 10000"/>
                  <a:gd name="connsiteX312" fmla="*/ 1806 w 10000"/>
                  <a:gd name="connsiteY312" fmla="*/ 7416 h 10000"/>
                  <a:gd name="connsiteX313" fmla="*/ 1839 w 10000"/>
                  <a:gd name="connsiteY313" fmla="*/ 7403 h 10000"/>
                  <a:gd name="connsiteX314" fmla="*/ 1886 w 10000"/>
                  <a:gd name="connsiteY314" fmla="*/ 7403 h 10000"/>
                  <a:gd name="connsiteX315" fmla="*/ 1898 w 10000"/>
                  <a:gd name="connsiteY315" fmla="*/ 7403 h 10000"/>
                  <a:gd name="connsiteX316" fmla="*/ 1914 w 10000"/>
                  <a:gd name="connsiteY316" fmla="*/ 7494 h 10000"/>
                  <a:gd name="connsiteX317" fmla="*/ 1895 w 10000"/>
                  <a:gd name="connsiteY317" fmla="*/ 7523 h 10000"/>
                  <a:gd name="connsiteX318" fmla="*/ 1825 w 10000"/>
                  <a:gd name="connsiteY318" fmla="*/ 7617 h 10000"/>
                  <a:gd name="connsiteX319" fmla="*/ 1776 w 10000"/>
                  <a:gd name="connsiteY319" fmla="*/ 7691 h 10000"/>
                  <a:gd name="connsiteX320" fmla="*/ 1781 w 10000"/>
                  <a:gd name="connsiteY320" fmla="*/ 7723 h 10000"/>
                  <a:gd name="connsiteX321" fmla="*/ 1767 w 10000"/>
                  <a:gd name="connsiteY321" fmla="*/ 7759 h 10000"/>
                  <a:gd name="connsiteX322" fmla="*/ 1762 w 10000"/>
                  <a:gd name="connsiteY322" fmla="*/ 7817 h 10000"/>
                  <a:gd name="connsiteX323" fmla="*/ 1762 w 10000"/>
                  <a:gd name="connsiteY323" fmla="*/ 7856 h 10000"/>
                  <a:gd name="connsiteX324" fmla="*/ 1776 w 10000"/>
                  <a:gd name="connsiteY324" fmla="*/ 7892 h 10000"/>
                  <a:gd name="connsiteX325" fmla="*/ 1784 w 10000"/>
                  <a:gd name="connsiteY325" fmla="*/ 7902 h 10000"/>
                  <a:gd name="connsiteX326" fmla="*/ 1801 w 10000"/>
                  <a:gd name="connsiteY326" fmla="*/ 7908 h 10000"/>
                  <a:gd name="connsiteX327" fmla="*/ 1809 w 10000"/>
                  <a:gd name="connsiteY327" fmla="*/ 7911 h 10000"/>
                  <a:gd name="connsiteX328" fmla="*/ 1801 w 10000"/>
                  <a:gd name="connsiteY328" fmla="*/ 7940 h 10000"/>
                  <a:gd name="connsiteX329" fmla="*/ 1798 w 10000"/>
                  <a:gd name="connsiteY329" fmla="*/ 7979 h 10000"/>
                  <a:gd name="connsiteX330" fmla="*/ 1806 w 10000"/>
                  <a:gd name="connsiteY330" fmla="*/ 8002 h 10000"/>
                  <a:gd name="connsiteX331" fmla="*/ 1823 w 10000"/>
                  <a:gd name="connsiteY331" fmla="*/ 8021 h 10000"/>
                  <a:gd name="connsiteX332" fmla="*/ 1834 w 10000"/>
                  <a:gd name="connsiteY332" fmla="*/ 8044 h 10000"/>
                  <a:gd name="connsiteX333" fmla="*/ 1839 w 10000"/>
                  <a:gd name="connsiteY333" fmla="*/ 8073 h 10000"/>
                  <a:gd name="connsiteX334" fmla="*/ 1842 w 10000"/>
                  <a:gd name="connsiteY334" fmla="*/ 8106 h 10000"/>
                  <a:gd name="connsiteX335" fmla="*/ 1839 w 10000"/>
                  <a:gd name="connsiteY335" fmla="*/ 8144 h 10000"/>
                  <a:gd name="connsiteX336" fmla="*/ 1856 w 10000"/>
                  <a:gd name="connsiteY336" fmla="*/ 8164 h 10000"/>
                  <a:gd name="connsiteX337" fmla="*/ 1886 w 10000"/>
                  <a:gd name="connsiteY337" fmla="*/ 8193 h 10000"/>
                  <a:gd name="connsiteX338" fmla="*/ 1922 w 10000"/>
                  <a:gd name="connsiteY338" fmla="*/ 8206 h 10000"/>
                  <a:gd name="connsiteX339" fmla="*/ 1967 w 10000"/>
                  <a:gd name="connsiteY339" fmla="*/ 8203 h 10000"/>
                  <a:gd name="connsiteX340" fmla="*/ 1986 w 10000"/>
                  <a:gd name="connsiteY340" fmla="*/ 8212 h 10000"/>
                  <a:gd name="connsiteX341" fmla="*/ 2000 w 10000"/>
                  <a:gd name="connsiteY341" fmla="*/ 8232 h 10000"/>
                  <a:gd name="connsiteX342" fmla="*/ 2033 w 10000"/>
                  <a:gd name="connsiteY342" fmla="*/ 8258 h 10000"/>
                  <a:gd name="connsiteX343" fmla="*/ 2050 w 10000"/>
                  <a:gd name="connsiteY343" fmla="*/ 8271 h 10000"/>
                  <a:gd name="connsiteX344" fmla="*/ 2089 w 10000"/>
                  <a:gd name="connsiteY344" fmla="*/ 8280 h 10000"/>
                  <a:gd name="connsiteX345" fmla="*/ 2122 w 10000"/>
                  <a:gd name="connsiteY345" fmla="*/ 8300 h 10000"/>
                  <a:gd name="connsiteX346" fmla="*/ 2163 w 10000"/>
                  <a:gd name="connsiteY346" fmla="*/ 8332 h 10000"/>
                  <a:gd name="connsiteX347" fmla="*/ 2172 w 10000"/>
                  <a:gd name="connsiteY347" fmla="*/ 8335 h 10000"/>
                  <a:gd name="connsiteX348" fmla="*/ 2177 w 10000"/>
                  <a:gd name="connsiteY348" fmla="*/ 8345 h 10000"/>
                  <a:gd name="connsiteX349" fmla="*/ 2163 w 10000"/>
                  <a:gd name="connsiteY349" fmla="*/ 8371 h 10000"/>
                  <a:gd name="connsiteX350" fmla="*/ 2139 w 10000"/>
                  <a:gd name="connsiteY350" fmla="*/ 8423 h 10000"/>
                  <a:gd name="connsiteX351" fmla="*/ 2130 w 10000"/>
                  <a:gd name="connsiteY351" fmla="*/ 8439 h 10000"/>
                  <a:gd name="connsiteX352" fmla="*/ 2105 w 10000"/>
                  <a:gd name="connsiteY352" fmla="*/ 8446 h 10000"/>
                  <a:gd name="connsiteX353" fmla="*/ 2080 w 10000"/>
                  <a:gd name="connsiteY353" fmla="*/ 8449 h 10000"/>
                  <a:gd name="connsiteX354" fmla="*/ 2075 w 10000"/>
                  <a:gd name="connsiteY354" fmla="*/ 8459 h 10000"/>
                  <a:gd name="connsiteX355" fmla="*/ 2072 w 10000"/>
                  <a:gd name="connsiteY355" fmla="*/ 8475 h 10000"/>
                  <a:gd name="connsiteX356" fmla="*/ 2080 w 10000"/>
                  <a:gd name="connsiteY356" fmla="*/ 8484 h 10000"/>
                  <a:gd name="connsiteX357" fmla="*/ 2100 w 10000"/>
                  <a:gd name="connsiteY357" fmla="*/ 8475 h 10000"/>
                  <a:gd name="connsiteX358" fmla="*/ 2141 w 10000"/>
                  <a:gd name="connsiteY358" fmla="*/ 8478 h 10000"/>
                  <a:gd name="connsiteX359" fmla="*/ 2172 w 10000"/>
                  <a:gd name="connsiteY359" fmla="*/ 8475 h 10000"/>
                  <a:gd name="connsiteX360" fmla="*/ 2188 w 10000"/>
                  <a:gd name="connsiteY360" fmla="*/ 8475 h 10000"/>
                  <a:gd name="connsiteX361" fmla="*/ 2222 w 10000"/>
                  <a:gd name="connsiteY361" fmla="*/ 8497 h 10000"/>
                  <a:gd name="connsiteX362" fmla="*/ 2252 w 10000"/>
                  <a:gd name="connsiteY362" fmla="*/ 8514 h 10000"/>
                  <a:gd name="connsiteX363" fmla="*/ 2274 w 10000"/>
                  <a:gd name="connsiteY363" fmla="*/ 8514 h 10000"/>
                  <a:gd name="connsiteX364" fmla="*/ 2299 w 10000"/>
                  <a:gd name="connsiteY364" fmla="*/ 8504 h 10000"/>
                  <a:gd name="connsiteX365" fmla="*/ 2310 w 10000"/>
                  <a:gd name="connsiteY365" fmla="*/ 8504 h 10000"/>
                  <a:gd name="connsiteX366" fmla="*/ 2319 w 10000"/>
                  <a:gd name="connsiteY366" fmla="*/ 8484 h 10000"/>
                  <a:gd name="connsiteX367" fmla="*/ 2338 w 10000"/>
                  <a:gd name="connsiteY367" fmla="*/ 8494 h 10000"/>
                  <a:gd name="connsiteX368" fmla="*/ 2338 w 10000"/>
                  <a:gd name="connsiteY368" fmla="*/ 8552 h 10000"/>
                  <a:gd name="connsiteX369" fmla="*/ 2366 w 10000"/>
                  <a:gd name="connsiteY369" fmla="*/ 8572 h 10000"/>
                  <a:gd name="connsiteX370" fmla="*/ 2382 w 10000"/>
                  <a:gd name="connsiteY370" fmla="*/ 8582 h 10000"/>
                  <a:gd name="connsiteX371" fmla="*/ 2435 w 10000"/>
                  <a:gd name="connsiteY371" fmla="*/ 8552 h 10000"/>
                  <a:gd name="connsiteX372" fmla="*/ 2443 w 10000"/>
                  <a:gd name="connsiteY372" fmla="*/ 8552 h 10000"/>
                  <a:gd name="connsiteX373" fmla="*/ 2454 w 10000"/>
                  <a:gd name="connsiteY373" fmla="*/ 8552 h 10000"/>
                  <a:gd name="connsiteX374" fmla="*/ 2471 w 10000"/>
                  <a:gd name="connsiteY374" fmla="*/ 8546 h 10000"/>
                  <a:gd name="connsiteX375" fmla="*/ 2488 w 10000"/>
                  <a:gd name="connsiteY375" fmla="*/ 8536 h 10000"/>
                  <a:gd name="connsiteX376" fmla="*/ 2501 w 10000"/>
                  <a:gd name="connsiteY376" fmla="*/ 8533 h 10000"/>
                  <a:gd name="connsiteX377" fmla="*/ 2512 w 10000"/>
                  <a:gd name="connsiteY377" fmla="*/ 8533 h 10000"/>
                  <a:gd name="connsiteX378" fmla="*/ 2521 w 10000"/>
                  <a:gd name="connsiteY378" fmla="*/ 8546 h 10000"/>
                  <a:gd name="connsiteX379" fmla="*/ 2521 w 10000"/>
                  <a:gd name="connsiteY379" fmla="*/ 8572 h 10000"/>
                  <a:gd name="connsiteX380" fmla="*/ 2535 w 10000"/>
                  <a:gd name="connsiteY380" fmla="*/ 8588 h 10000"/>
                  <a:gd name="connsiteX381" fmla="*/ 2551 w 10000"/>
                  <a:gd name="connsiteY381" fmla="*/ 8582 h 10000"/>
                  <a:gd name="connsiteX382" fmla="*/ 2560 w 10000"/>
                  <a:gd name="connsiteY382" fmla="*/ 8582 h 10000"/>
                  <a:gd name="connsiteX383" fmla="*/ 2573 w 10000"/>
                  <a:gd name="connsiteY383" fmla="*/ 8588 h 10000"/>
                  <a:gd name="connsiteX384" fmla="*/ 2584 w 10000"/>
                  <a:gd name="connsiteY384" fmla="*/ 8591 h 10000"/>
                  <a:gd name="connsiteX385" fmla="*/ 2590 w 10000"/>
                  <a:gd name="connsiteY385" fmla="*/ 8598 h 10000"/>
                  <a:gd name="connsiteX386" fmla="*/ 2598 w 10000"/>
                  <a:gd name="connsiteY386" fmla="*/ 8608 h 10000"/>
                  <a:gd name="connsiteX387" fmla="*/ 2607 w 10000"/>
                  <a:gd name="connsiteY387" fmla="*/ 8617 h 10000"/>
                  <a:gd name="connsiteX388" fmla="*/ 2618 w 10000"/>
                  <a:gd name="connsiteY388" fmla="*/ 8617 h 10000"/>
                  <a:gd name="connsiteX389" fmla="*/ 2640 w 10000"/>
                  <a:gd name="connsiteY389" fmla="*/ 8608 h 10000"/>
                  <a:gd name="connsiteX390" fmla="*/ 2670 w 10000"/>
                  <a:gd name="connsiteY390" fmla="*/ 8598 h 10000"/>
                  <a:gd name="connsiteX391" fmla="*/ 2673 w 10000"/>
                  <a:gd name="connsiteY391" fmla="*/ 8598 h 10000"/>
                  <a:gd name="connsiteX392" fmla="*/ 2690 w 10000"/>
                  <a:gd name="connsiteY392" fmla="*/ 8598 h 10000"/>
                  <a:gd name="connsiteX393" fmla="*/ 2698 w 10000"/>
                  <a:gd name="connsiteY393" fmla="*/ 8598 h 10000"/>
                  <a:gd name="connsiteX394" fmla="*/ 2712 w 10000"/>
                  <a:gd name="connsiteY394" fmla="*/ 8598 h 10000"/>
                  <a:gd name="connsiteX395" fmla="*/ 2726 w 10000"/>
                  <a:gd name="connsiteY395" fmla="*/ 8591 h 10000"/>
                  <a:gd name="connsiteX396" fmla="*/ 2737 w 10000"/>
                  <a:gd name="connsiteY396" fmla="*/ 8588 h 10000"/>
                  <a:gd name="connsiteX397" fmla="*/ 2759 w 10000"/>
                  <a:gd name="connsiteY397" fmla="*/ 8582 h 10000"/>
                  <a:gd name="connsiteX398" fmla="*/ 2770 w 10000"/>
                  <a:gd name="connsiteY398" fmla="*/ 8578 h 10000"/>
                  <a:gd name="connsiteX399" fmla="*/ 2784 w 10000"/>
                  <a:gd name="connsiteY399" fmla="*/ 8572 h 10000"/>
                  <a:gd name="connsiteX400" fmla="*/ 2795 w 10000"/>
                  <a:gd name="connsiteY400" fmla="*/ 8572 h 10000"/>
                  <a:gd name="connsiteX401" fmla="*/ 2803 w 10000"/>
                  <a:gd name="connsiteY401" fmla="*/ 8588 h 10000"/>
                  <a:gd name="connsiteX402" fmla="*/ 2803 w 10000"/>
                  <a:gd name="connsiteY402" fmla="*/ 8591 h 10000"/>
                  <a:gd name="connsiteX403" fmla="*/ 2803 w 10000"/>
                  <a:gd name="connsiteY403" fmla="*/ 8601 h 10000"/>
                  <a:gd name="connsiteX404" fmla="*/ 2809 w 10000"/>
                  <a:gd name="connsiteY404" fmla="*/ 8601 h 10000"/>
                  <a:gd name="connsiteX405" fmla="*/ 2823 w 10000"/>
                  <a:gd name="connsiteY405" fmla="*/ 8598 h 10000"/>
                  <a:gd name="connsiteX406" fmla="*/ 2831 w 10000"/>
                  <a:gd name="connsiteY406" fmla="*/ 8598 h 10000"/>
                  <a:gd name="connsiteX407" fmla="*/ 2839 w 10000"/>
                  <a:gd name="connsiteY407" fmla="*/ 8601 h 10000"/>
                  <a:gd name="connsiteX408" fmla="*/ 2848 w 10000"/>
                  <a:gd name="connsiteY408" fmla="*/ 8598 h 10000"/>
                  <a:gd name="connsiteX409" fmla="*/ 2856 w 10000"/>
                  <a:gd name="connsiteY409" fmla="*/ 8601 h 10000"/>
                  <a:gd name="connsiteX410" fmla="*/ 2859 w 10000"/>
                  <a:gd name="connsiteY410" fmla="*/ 8601 h 10000"/>
                  <a:gd name="connsiteX411" fmla="*/ 2864 w 10000"/>
                  <a:gd name="connsiteY411" fmla="*/ 8598 h 10000"/>
                  <a:gd name="connsiteX412" fmla="*/ 2889 w 10000"/>
                  <a:gd name="connsiteY412" fmla="*/ 8611 h 10000"/>
                  <a:gd name="connsiteX413" fmla="*/ 2906 w 10000"/>
                  <a:gd name="connsiteY413" fmla="*/ 8620 h 10000"/>
                  <a:gd name="connsiteX414" fmla="*/ 2914 w 10000"/>
                  <a:gd name="connsiteY414" fmla="*/ 8627 h 10000"/>
                  <a:gd name="connsiteX415" fmla="*/ 2920 w 10000"/>
                  <a:gd name="connsiteY415" fmla="*/ 8640 h 10000"/>
                  <a:gd name="connsiteX416" fmla="*/ 2922 w 10000"/>
                  <a:gd name="connsiteY416" fmla="*/ 8666 h 10000"/>
                  <a:gd name="connsiteX417" fmla="*/ 2922 w 10000"/>
                  <a:gd name="connsiteY417" fmla="*/ 8692 h 10000"/>
                  <a:gd name="connsiteX418" fmla="*/ 2939 w 10000"/>
                  <a:gd name="connsiteY418" fmla="*/ 8695 h 10000"/>
                  <a:gd name="connsiteX419" fmla="*/ 2953 w 10000"/>
                  <a:gd name="connsiteY419" fmla="*/ 8695 h 10000"/>
                  <a:gd name="connsiteX420" fmla="*/ 2961 w 10000"/>
                  <a:gd name="connsiteY420" fmla="*/ 8695 h 10000"/>
                  <a:gd name="connsiteX421" fmla="*/ 2972 w 10000"/>
                  <a:gd name="connsiteY421" fmla="*/ 8692 h 10000"/>
                  <a:gd name="connsiteX422" fmla="*/ 2981 w 10000"/>
                  <a:gd name="connsiteY422" fmla="*/ 8685 h 10000"/>
                  <a:gd name="connsiteX423" fmla="*/ 2989 w 10000"/>
                  <a:gd name="connsiteY423" fmla="*/ 8685 h 10000"/>
                  <a:gd name="connsiteX424" fmla="*/ 3008 w 10000"/>
                  <a:gd name="connsiteY424" fmla="*/ 8685 h 10000"/>
                  <a:gd name="connsiteX425" fmla="*/ 3028 w 10000"/>
                  <a:gd name="connsiteY425" fmla="*/ 8695 h 10000"/>
                  <a:gd name="connsiteX426" fmla="*/ 3042 w 10000"/>
                  <a:gd name="connsiteY426" fmla="*/ 8695 h 10000"/>
                  <a:gd name="connsiteX427" fmla="*/ 3053 w 10000"/>
                  <a:gd name="connsiteY427" fmla="*/ 8676 h 10000"/>
                  <a:gd name="connsiteX428" fmla="*/ 3061 w 10000"/>
                  <a:gd name="connsiteY428" fmla="*/ 8666 h 10000"/>
                  <a:gd name="connsiteX429" fmla="*/ 3066 w 10000"/>
                  <a:gd name="connsiteY429" fmla="*/ 8656 h 10000"/>
                  <a:gd name="connsiteX430" fmla="*/ 3091 w 10000"/>
                  <a:gd name="connsiteY430" fmla="*/ 8659 h 10000"/>
                  <a:gd name="connsiteX431" fmla="*/ 3105 w 10000"/>
                  <a:gd name="connsiteY431" fmla="*/ 8659 h 10000"/>
                  <a:gd name="connsiteX432" fmla="*/ 3108 w 10000"/>
                  <a:gd name="connsiteY432" fmla="*/ 8650 h 10000"/>
                  <a:gd name="connsiteX433" fmla="*/ 3147 w 10000"/>
                  <a:gd name="connsiteY433" fmla="*/ 8588 h 10000"/>
                  <a:gd name="connsiteX434" fmla="*/ 3150 w 10000"/>
                  <a:gd name="connsiteY434" fmla="*/ 8598 h 10000"/>
                  <a:gd name="connsiteX435" fmla="*/ 3163 w 10000"/>
                  <a:gd name="connsiteY435" fmla="*/ 8601 h 10000"/>
                  <a:gd name="connsiteX436" fmla="*/ 3180 w 10000"/>
                  <a:gd name="connsiteY436" fmla="*/ 8608 h 10000"/>
                  <a:gd name="connsiteX437" fmla="*/ 3188 w 10000"/>
                  <a:gd name="connsiteY437" fmla="*/ 8611 h 10000"/>
                  <a:gd name="connsiteX438" fmla="*/ 3227 w 10000"/>
                  <a:gd name="connsiteY438" fmla="*/ 8620 h 10000"/>
                  <a:gd name="connsiteX439" fmla="*/ 3238 w 10000"/>
                  <a:gd name="connsiteY439" fmla="*/ 8617 h 10000"/>
                  <a:gd name="connsiteX440" fmla="*/ 3247 w 10000"/>
                  <a:gd name="connsiteY440" fmla="*/ 8601 h 10000"/>
                  <a:gd name="connsiteX441" fmla="*/ 3269 w 10000"/>
                  <a:gd name="connsiteY441" fmla="*/ 8611 h 10000"/>
                  <a:gd name="connsiteX442" fmla="*/ 3277 w 10000"/>
                  <a:gd name="connsiteY442" fmla="*/ 8617 h 10000"/>
                  <a:gd name="connsiteX443" fmla="*/ 3285 w 10000"/>
                  <a:gd name="connsiteY443" fmla="*/ 8611 h 10000"/>
                  <a:gd name="connsiteX444" fmla="*/ 3307 w 10000"/>
                  <a:gd name="connsiteY444" fmla="*/ 8611 h 10000"/>
                  <a:gd name="connsiteX445" fmla="*/ 3319 w 10000"/>
                  <a:gd name="connsiteY445" fmla="*/ 8617 h 10000"/>
                  <a:gd name="connsiteX446" fmla="*/ 3324 w 10000"/>
                  <a:gd name="connsiteY446" fmla="*/ 8617 h 10000"/>
                  <a:gd name="connsiteX447" fmla="*/ 3327 w 10000"/>
                  <a:gd name="connsiteY447" fmla="*/ 8620 h 10000"/>
                  <a:gd name="connsiteX448" fmla="*/ 3341 w 10000"/>
                  <a:gd name="connsiteY448" fmla="*/ 8620 h 10000"/>
                  <a:gd name="connsiteX449" fmla="*/ 3357 w 10000"/>
                  <a:gd name="connsiteY449" fmla="*/ 8620 h 10000"/>
                  <a:gd name="connsiteX450" fmla="*/ 3374 w 10000"/>
                  <a:gd name="connsiteY450" fmla="*/ 8620 h 10000"/>
                  <a:gd name="connsiteX451" fmla="*/ 3382 w 10000"/>
                  <a:gd name="connsiteY451" fmla="*/ 8620 h 10000"/>
                  <a:gd name="connsiteX452" fmla="*/ 3399 w 10000"/>
                  <a:gd name="connsiteY452" fmla="*/ 8611 h 10000"/>
                  <a:gd name="connsiteX453" fmla="*/ 3413 w 10000"/>
                  <a:gd name="connsiteY453" fmla="*/ 8601 h 10000"/>
                  <a:gd name="connsiteX454" fmla="*/ 3421 w 10000"/>
                  <a:gd name="connsiteY454" fmla="*/ 8588 h 10000"/>
                  <a:gd name="connsiteX455" fmla="*/ 3421 w 10000"/>
                  <a:gd name="connsiteY455" fmla="*/ 8572 h 10000"/>
                  <a:gd name="connsiteX456" fmla="*/ 3421 w 10000"/>
                  <a:gd name="connsiteY456" fmla="*/ 8552 h 10000"/>
                  <a:gd name="connsiteX457" fmla="*/ 3424 w 10000"/>
                  <a:gd name="connsiteY457" fmla="*/ 8533 h 10000"/>
                  <a:gd name="connsiteX458" fmla="*/ 3432 w 10000"/>
                  <a:gd name="connsiteY458" fmla="*/ 8523 h 10000"/>
                  <a:gd name="connsiteX459" fmla="*/ 3446 w 10000"/>
                  <a:gd name="connsiteY459" fmla="*/ 8523 h 10000"/>
                  <a:gd name="connsiteX460" fmla="*/ 3457 w 10000"/>
                  <a:gd name="connsiteY460" fmla="*/ 8523 h 10000"/>
                  <a:gd name="connsiteX461" fmla="*/ 3476 w 10000"/>
                  <a:gd name="connsiteY461" fmla="*/ 8533 h 10000"/>
                  <a:gd name="connsiteX462" fmla="*/ 3485 w 10000"/>
                  <a:gd name="connsiteY462" fmla="*/ 8536 h 10000"/>
                  <a:gd name="connsiteX463" fmla="*/ 3501 w 10000"/>
                  <a:gd name="connsiteY463" fmla="*/ 8527 h 10000"/>
                  <a:gd name="connsiteX464" fmla="*/ 3504 w 10000"/>
                  <a:gd name="connsiteY464" fmla="*/ 8514 h 10000"/>
                  <a:gd name="connsiteX465" fmla="*/ 3510 w 10000"/>
                  <a:gd name="connsiteY465" fmla="*/ 8497 h 10000"/>
                  <a:gd name="connsiteX466" fmla="*/ 3537 w 10000"/>
                  <a:gd name="connsiteY466" fmla="*/ 8484 h 10000"/>
                  <a:gd name="connsiteX467" fmla="*/ 3562 w 10000"/>
                  <a:gd name="connsiteY467" fmla="*/ 8488 h 10000"/>
                  <a:gd name="connsiteX468" fmla="*/ 3568 w 10000"/>
                  <a:gd name="connsiteY468" fmla="*/ 8484 h 10000"/>
                  <a:gd name="connsiteX469" fmla="*/ 3584 w 10000"/>
                  <a:gd name="connsiteY469" fmla="*/ 8494 h 10000"/>
                  <a:gd name="connsiteX470" fmla="*/ 3593 w 10000"/>
                  <a:gd name="connsiteY470" fmla="*/ 8507 h 10000"/>
                  <a:gd name="connsiteX471" fmla="*/ 3618 w 10000"/>
                  <a:gd name="connsiteY471" fmla="*/ 8497 h 10000"/>
                  <a:gd name="connsiteX472" fmla="*/ 3643 w 10000"/>
                  <a:gd name="connsiteY472" fmla="*/ 8475 h 10000"/>
                  <a:gd name="connsiteX473" fmla="*/ 3657 w 10000"/>
                  <a:gd name="connsiteY473" fmla="*/ 8478 h 10000"/>
                  <a:gd name="connsiteX474" fmla="*/ 3670 w 10000"/>
                  <a:gd name="connsiteY474" fmla="*/ 8475 h 10000"/>
                  <a:gd name="connsiteX475" fmla="*/ 3673 w 10000"/>
                  <a:gd name="connsiteY475" fmla="*/ 8468 h 10000"/>
                  <a:gd name="connsiteX476" fmla="*/ 3681 w 10000"/>
                  <a:gd name="connsiteY476" fmla="*/ 8468 h 10000"/>
                  <a:gd name="connsiteX477" fmla="*/ 3698 w 10000"/>
                  <a:gd name="connsiteY477" fmla="*/ 8478 h 10000"/>
                  <a:gd name="connsiteX478" fmla="*/ 3720 w 10000"/>
                  <a:gd name="connsiteY478" fmla="*/ 8497 h 10000"/>
                  <a:gd name="connsiteX479" fmla="*/ 3715 w 10000"/>
                  <a:gd name="connsiteY479" fmla="*/ 8504 h 10000"/>
                  <a:gd name="connsiteX480" fmla="*/ 3729 w 10000"/>
                  <a:gd name="connsiteY480" fmla="*/ 8514 h 10000"/>
                  <a:gd name="connsiteX481" fmla="*/ 3729 w 10000"/>
                  <a:gd name="connsiteY481" fmla="*/ 8517 h 10000"/>
                  <a:gd name="connsiteX482" fmla="*/ 3740 w 10000"/>
                  <a:gd name="connsiteY482" fmla="*/ 8527 h 10000"/>
                  <a:gd name="connsiteX483" fmla="*/ 3759 w 10000"/>
                  <a:gd name="connsiteY483" fmla="*/ 8517 h 10000"/>
                  <a:gd name="connsiteX484" fmla="*/ 3762 w 10000"/>
                  <a:gd name="connsiteY484" fmla="*/ 8504 h 10000"/>
                  <a:gd name="connsiteX485" fmla="*/ 3770 w 10000"/>
                  <a:gd name="connsiteY485" fmla="*/ 8488 h 10000"/>
                  <a:gd name="connsiteX486" fmla="*/ 3778 w 10000"/>
                  <a:gd name="connsiteY486" fmla="*/ 8484 h 10000"/>
                  <a:gd name="connsiteX487" fmla="*/ 3792 w 10000"/>
                  <a:gd name="connsiteY487" fmla="*/ 8475 h 10000"/>
                  <a:gd name="connsiteX488" fmla="*/ 3803 w 10000"/>
                  <a:gd name="connsiteY488" fmla="*/ 8478 h 10000"/>
                  <a:gd name="connsiteX489" fmla="*/ 3809 w 10000"/>
                  <a:gd name="connsiteY489" fmla="*/ 8475 h 10000"/>
                  <a:gd name="connsiteX490" fmla="*/ 3825 w 10000"/>
                  <a:gd name="connsiteY490" fmla="*/ 8465 h 10000"/>
                  <a:gd name="connsiteX491" fmla="*/ 3834 w 10000"/>
                  <a:gd name="connsiteY491" fmla="*/ 8468 h 10000"/>
                  <a:gd name="connsiteX492" fmla="*/ 3842 w 10000"/>
                  <a:gd name="connsiteY492" fmla="*/ 8478 h 10000"/>
                  <a:gd name="connsiteX493" fmla="*/ 3850 w 10000"/>
                  <a:gd name="connsiteY493" fmla="*/ 8478 h 10000"/>
                  <a:gd name="connsiteX494" fmla="*/ 3859 w 10000"/>
                  <a:gd name="connsiteY494" fmla="*/ 8484 h 10000"/>
                  <a:gd name="connsiteX495" fmla="*/ 3873 w 10000"/>
                  <a:gd name="connsiteY495" fmla="*/ 8494 h 10000"/>
                  <a:gd name="connsiteX496" fmla="*/ 3875 w 10000"/>
                  <a:gd name="connsiteY496" fmla="*/ 8507 h 10000"/>
                  <a:gd name="connsiteX497" fmla="*/ 3881 w 10000"/>
                  <a:gd name="connsiteY497" fmla="*/ 8527 h 10000"/>
                  <a:gd name="connsiteX498" fmla="*/ 3875 w 10000"/>
                  <a:gd name="connsiteY498" fmla="*/ 8546 h 10000"/>
                  <a:gd name="connsiteX499" fmla="*/ 3892 w 10000"/>
                  <a:gd name="connsiteY499" fmla="*/ 8546 h 10000"/>
                  <a:gd name="connsiteX500" fmla="*/ 3900 w 10000"/>
                  <a:gd name="connsiteY500" fmla="*/ 8543 h 10000"/>
                  <a:gd name="connsiteX501" fmla="*/ 3906 w 10000"/>
                  <a:gd name="connsiteY501" fmla="*/ 8543 h 10000"/>
                  <a:gd name="connsiteX502" fmla="*/ 3922 w 10000"/>
                  <a:gd name="connsiteY502" fmla="*/ 8552 h 10000"/>
                  <a:gd name="connsiteX503" fmla="*/ 3939 w 10000"/>
                  <a:gd name="connsiteY503" fmla="*/ 8559 h 10000"/>
                  <a:gd name="connsiteX504" fmla="*/ 3953 w 10000"/>
                  <a:gd name="connsiteY504" fmla="*/ 8572 h 10000"/>
                  <a:gd name="connsiteX505" fmla="*/ 3956 w 10000"/>
                  <a:gd name="connsiteY505" fmla="*/ 8588 h 10000"/>
                  <a:gd name="connsiteX506" fmla="*/ 3956 w 10000"/>
                  <a:gd name="connsiteY506" fmla="*/ 8608 h 10000"/>
                  <a:gd name="connsiteX507" fmla="*/ 3972 w 10000"/>
                  <a:gd name="connsiteY507" fmla="*/ 8608 h 10000"/>
                  <a:gd name="connsiteX508" fmla="*/ 3986 w 10000"/>
                  <a:gd name="connsiteY508" fmla="*/ 8608 h 10000"/>
                  <a:gd name="connsiteX509" fmla="*/ 3997 w 10000"/>
                  <a:gd name="connsiteY509" fmla="*/ 8608 h 10000"/>
                  <a:gd name="connsiteX510" fmla="*/ 4006 w 10000"/>
                  <a:gd name="connsiteY510" fmla="*/ 8608 h 10000"/>
                  <a:gd name="connsiteX511" fmla="*/ 4006 w 10000"/>
                  <a:gd name="connsiteY511" fmla="*/ 8611 h 10000"/>
                  <a:gd name="connsiteX512" fmla="*/ 4011 w 10000"/>
                  <a:gd name="connsiteY512" fmla="*/ 8611 h 10000"/>
                  <a:gd name="connsiteX513" fmla="*/ 4022 w 10000"/>
                  <a:gd name="connsiteY513" fmla="*/ 8620 h 10000"/>
                  <a:gd name="connsiteX514" fmla="*/ 4042 w 10000"/>
                  <a:gd name="connsiteY514" fmla="*/ 8620 h 10000"/>
                  <a:gd name="connsiteX515" fmla="*/ 4050 w 10000"/>
                  <a:gd name="connsiteY515" fmla="*/ 8617 h 10000"/>
                  <a:gd name="connsiteX516" fmla="*/ 4069 w 10000"/>
                  <a:gd name="connsiteY516" fmla="*/ 8620 h 10000"/>
                  <a:gd name="connsiteX517" fmla="*/ 4086 w 10000"/>
                  <a:gd name="connsiteY517" fmla="*/ 8630 h 10000"/>
                  <a:gd name="connsiteX518" fmla="*/ 4108 w 10000"/>
                  <a:gd name="connsiteY518" fmla="*/ 8627 h 10000"/>
                  <a:gd name="connsiteX519" fmla="*/ 4125 w 10000"/>
                  <a:gd name="connsiteY519" fmla="*/ 8620 h 10000"/>
                  <a:gd name="connsiteX520" fmla="*/ 4133 w 10000"/>
                  <a:gd name="connsiteY520" fmla="*/ 8611 h 10000"/>
                  <a:gd name="connsiteX521" fmla="*/ 4139 w 10000"/>
                  <a:gd name="connsiteY521" fmla="*/ 8608 h 10000"/>
                  <a:gd name="connsiteX522" fmla="*/ 4147 w 10000"/>
                  <a:gd name="connsiteY522" fmla="*/ 8601 h 10000"/>
                  <a:gd name="connsiteX523" fmla="*/ 4155 w 10000"/>
                  <a:gd name="connsiteY523" fmla="*/ 8591 h 10000"/>
                  <a:gd name="connsiteX524" fmla="*/ 4166 w 10000"/>
                  <a:gd name="connsiteY524" fmla="*/ 8582 h 10000"/>
                  <a:gd name="connsiteX525" fmla="*/ 4183 w 10000"/>
                  <a:gd name="connsiteY525" fmla="*/ 8569 h 10000"/>
                  <a:gd name="connsiteX526" fmla="*/ 4191 w 10000"/>
                  <a:gd name="connsiteY526" fmla="*/ 8562 h 10000"/>
                  <a:gd name="connsiteX527" fmla="*/ 4208 w 10000"/>
                  <a:gd name="connsiteY527" fmla="*/ 8552 h 10000"/>
                  <a:gd name="connsiteX528" fmla="*/ 4230 w 10000"/>
                  <a:gd name="connsiteY528" fmla="*/ 8552 h 10000"/>
                  <a:gd name="connsiteX529" fmla="*/ 4238 w 10000"/>
                  <a:gd name="connsiteY529" fmla="*/ 8559 h 10000"/>
                  <a:gd name="connsiteX530" fmla="*/ 4247 w 10000"/>
                  <a:gd name="connsiteY530" fmla="*/ 8572 h 10000"/>
                  <a:gd name="connsiteX531" fmla="*/ 4252 w 10000"/>
                  <a:gd name="connsiteY531" fmla="*/ 8578 h 10000"/>
                  <a:gd name="connsiteX532" fmla="*/ 4263 w 10000"/>
                  <a:gd name="connsiteY532" fmla="*/ 8582 h 10000"/>
                  <a:gd name="connsiteX533" fmla="*/ 4277 w 10000"/>
                  <a:gd name="connsiteY533" fmla="*/ 8572 h 10000"/>
                  <a:gd name="connsiteX534" fmla="*/ 4294 w 10000"/>
                  <a:gd name="connsiteY534" fmla="*/ 8559 h 10000"/>
                  <a:gd name="connsiteX535" fmla="*/ 4302 w 10000"/>
                  <a:gd name="connsiteY535" fmla="*/ 8546 h 10000"/>
                  <a:gd name="connsiteX536" fmla="*/ 4310 w 10000"/>
                  <a:gd name="connsiteY536" fmla="*/ 8543 h 10000"/>
                  <a:gd name="connsiteX537" fmla="*/ 4313 w 10000"/>
                  <a:gd name="connsiteY537" fmla="*/ 8543 h 10000"/>
                  <a:gd name="connsiteX538" fmla="*/ 4332 w 10000"/>
                  <a:gd name="connsiteY538" fmla="*/ 8546 h 10000"/>
                  <a:gd name="connsiteX539" fmla="*/ 4335 w 10000"/>
                  <a:gd name="connsiteY539" fmla="*/ 8559 h 10000"/>
                  <a:gd name="connsiteX540" fmla="*/ 4349 w 10000"/>
                  <a:gd name="connsiteY540" fmla="*/ 8588 h 10000"/>
                  <a:gd name="connsiteX541" fmla="*/ 4360 w 10000"/>
                  <a:gd name="connsiteY541" fmla="*/ 8591 h 10000"/>
                  <a:gd name="connsiteX542" fmla="*/ 4366 w 10000"/>
                  <a:gd name="connsiteY542" fmla="*/ 8591 h 10000"/>
                  <a:gd name="connsiteX543" fmla="*/ 4382 w 10000"/>
                  <a:gd name="connsiteY543" fmla="*/ 8598 h 10000"/>
                  <a:gd name="connsiteX544" fmla="*/ 4385 w 10000"/>
                  <a:gd name="connsiteY544" fmla="*/ 8598 h 10000"/>
                  <a:gd name="connsiteX545" fmla="*/ 4402 w 10000"/>
                  <a:gd name="connsiteY545" fmla="*/ 8598 h 10000"/>
                  <a:gd name="connsiteX546" fmla="*/ 4421 w 10000"/>
                  <a:gd name="connsiteY546" fmla="*/ 8591 h 10000"/>
                  <a:gd name="connsiteX547" fmla="*/ 4440 w 10000"/>
                  <a:gd name="connsiteY547" fmla="*/ 8591 h 10000"/>
                  <a:gd name="connsiteX548" fmla="*/ 4449 w 10000"/>
                  <a:gd name="connsiteY548" fmla="*/ 8598 h 10000"/>
                  <a:gd name="connsiteX549" fmla="*/ 4454 w 10000"/>
                  <a:gd name="connsiteY549" fmla="*/ 8617 h 10000"/>
                  <a:gd name="connsiteX550" fmla="*/ 4463 w 10000"/>
                  <a:gd name="connsiteY550" fmla="*/ 8608 h 10000"/>
                  <a:gd name="connsiteX551" fmla="*/ 4474 w 10000"/>
                  <a:gd name="connsiteY551" fmla="*/ 8608 h 10000"/>
                  <a:gd name="connsiteX552" fmla="*/ 4490 w 10000"/>
                  <a:gd name="connsiteY552" fmla="*/ 8617 h 10000"/>
                  <a:gd name="connsiteX553" fmla="*/ 4504 w 10000"/>
                  <a:gd name="connsiteY553" fmla="*/ 8617 h 10000"/>
                  <a:gd name="connsiteX554" fmla="*/ 4518 w 10000"/>
                  <a:gd name="connsiteY554" fmla="*/ 8617 h 10000"/>
                  <a:gd name="connsiteX555" fmla="*/ 4535 w 10000"/>
                  <a:gd name="connsiteY555" fmla="*/ 8611 h 10000"/>
                  <a:gd name="connsiteX556" fmla="*/ 4546 w 10000"/>
                  <a:gd name="connsiteY556" fmla="*/ 8611 h 10000"/>
                  <a:gd name="connsiteX557" fmla="*/ 4562 w 10000"/>
                  <a:gd name="connsiteY557" fmla="*/ 8611 h 10000"/>
                  <a:gd name="connsiteX558" fmla="*/ 4571 w 10000"/>
                  <a:gd name="connsiteY558" fmla="*/ 8611 h 10000"/>
                  <a:gd name="connsiteX559" fmla="*/ 4579 w 10000"/>
                  <a:gd name="connsiteY559" fmla="*/ 8608 h 10000"/>
                  <a:gd name="connsiteX560" fmla="*/ 4584 w 10000"/>
                  <a:gd name="connsiteY560" fmla="*/ 8608 h 10000"/>
                  <a:gd name="connsiteX561" fmla="*/ 4601 w 10000"/>
                  <a:gd name="connsiteY561" fmla="*/ 8617 h 10000"/>
                  <a:gd name="connsiteX562" fmla="*/ 4609 w 10000"/>
                  <a:gd name="connsiteY562" fmla="*/ 8627 h 10000"/>
                  <a:gd name="connsiteX563" fmla="*/ 4618 w 10000"/>
                  <a:gd name="connsiteY563" fmla="*/ 8637 h 10000"/>
                  <a:gd name="connsiteX564" fmla="*/ 4618 w 10000"/>
                  <a:gd name="connsiteY564" fmla="*/ 8646 h 10000"/>
                  <a:gd name="connsiteX565" fmla="*/ 4634 w 10000"/>
                  <a:gd name="connsiteY565" fmla="*/ 8656 h 10000"/>
                  <a:gd name="connsiteX566" fmla="*/ 4640 w 10000"/>
                  <a:gd name="connsiteY566" fmla="*/ 8659 h 10000"/>
                  <a:gd name="connsiteX567" fmla="*/ 4651 w 10000"/>
                  <a:gd name="connsiteY567" fmla="*/ 8666 h 10000"/>
                  <a:gd name="connsiteX568" fmla="*/ 4657 w 10000"/>
                  <a:gd name="connsiteY568" fmla="*/ 8659 h 10000"/>
                  <a:gd name="connsiteX569" fmla="*/ 4668 w 10000"/>
                  <a:gd name="connsiteY569" fmla="*/ 8650 h 10000"/>
                  <a:gd name="connsiteX570" fmla="*/ 4676 w 10000"/>
                  <a:gd name="connsiteY570" fmla="*/ 8650 h 10000"/>
                  <a:gd name="connsiteX571" fmla="*/ 4690 w 10000"/>
                  <a:gd name="connsiteY571" fmla="*/ 8650 h 10000"/>
                  <a:gd name="connsiteX572" fmla="*/ 4698 w 10000"/>
                  <a:gd name="connsiteY572" fmla="*/ 8650 h 10000"/>
                  <a:gd name="connsiteX573" fmla="*/ 4704 w 10000"/>
                  <a:gd name="connsiteY573" fmla="*/ 8650 h 10000"/>
                  <a:gd name="connsiteX574" fmla="*/ 4706 w 10000"/>
                  <a:gd name="connsiteY574" fmla="*/ 8659 h 10000"/>
                  <a:gd name="connsiteX575" fmla="*/ 4706 w 10000"/>
                  <a:gd name="connsiteY575" fmla="*/ 8666 h 10000"/>
                  <a:gd name="connsiteX576" fmla="*/ 4723 w 10000"/>
                  <a:gd name="connsiteY576" fmla="*/ 8682 h 10000"/>
                  <a:gd name="connsiteX577" fmla="*/ 4737 w 10000"/>
                  <a:gd name="connsiteY577" fmla="*/ 8682 h 10000"/>
                  <a:gd name="connsiteX578" fmla="*/ 4745 w 10000"/>
                  <a:gd name="connsiteY578" fmla="*/ 8676 h 10000"/>
                  <a:gd name="connsiteX579" fmla="*/ 4756 w 10000"/>
                  <a:gd name="connsiteY579" fmla="*/ 8666 h 10000"/>
                  <a:gd name="connsiteX580" fmla="*/ 4765 w 10000"/>
                  <a:gd name="connsiteY580" fmla="*/ 8666 h 10000"/>
                  <a:gd name="connsiteX581" fmla="*/ 4765 w 10000"/>
                  <a:gd name="connsiteY581" fmla="*/ 8682 h 10000"/>
                  <a:gd name="connsiteX582" fmla="*/ 4770 w 10000"/>
                  <a:gd name="connsiteY582" fmla="*/ 8701 h 10000"/>
                  <a:gd name="connsiteX583" fmla="*/ 4778 w 10000"/>
                  <a:gd name="connsiteY583" fmla="*/ 8705 h 10000"/>
                  <a:gd name="connsiteX584" fmla="*/ 4795 w 10000"/>
                  <a:gd name="connsiteY584" fmla="*/ 8714 h 10000"/>
                  <a:gd name="connsiteX585" fmla="*/ 4812 w 10000"/>
                  <a:gd name="connsiteY585" fmla="*/ 8714 h 10000"/>
                  <a:gd name="connsiteX586" fmla="*/ 4825 w 10000"/>
                  <a:gd name="connsiteY586" fmla="*/ 8705 h 10000"/>
                  <a:gd name="connsiteX587" fmla="*/ 4825 w 10000"/>
                  <a:gd name="connsiteY587" fmla="*/ 8701 h 10000"/>
                  <a:gd name="connsiteX588" fmla="*/ 4828 w 10000"/>
                  <a:gd name="connsiteY588" fmla="*/ 8701 h 10000"/>
                  <a:gd name="connsiteX589" fmla="*/ 4837 w 10000"/>
                  <a:gd name="connsiteY589" fmla="*/ 8692 h 10000"/>
                  <a:gd name="connsiteX590" fmla="*/ 4842 w 10000"/>
                  <a:gd name="connsiteY590" fmla="*/ 8685 h 10000"/>
                  <a:gd name="connsiteX591" fmla="*/ 4859 w 10000"/>
                  <a:gd name="connsiteY591" fmla="*/ 8692 h 10000"/>
                  <a:gd name="connsiteX592" fmla="*/ 4870 w 10000"/>
                  <a:gd name="connsiteY592" fmla="*/ 8701 h 10000"/>
                  <a:gd name="connsiteX593" fmla="*/ 4878 w 10000"/>
                  <a:gd name="connsiteY593" fmla="*/ 8714 h 10000"/>
                  <a:gd name="connsiteX594" fmla="*/ 4892 w 10000"/>
                  <a:gd name="connsiteY594" fmla="*/ 8724 h 10000"/>
                  <a:gd name="connsiteX595" fmla="*/ 4900 w 10000"/>
                  <a:gd name="connsiteY595" fmla="*/ 8724 h 10000"/>
                  <a:gd name="connsiteX596" fmla="*/ 4906 w 10000"/>
                  <a:gd name="connsiteY596" fmla="*/ 8705 h 10000"/>
                  <a:gd name="connsiteX597" fmla="*/ 4925 w 10000"/>
                  <a:gd name="connsiteY597" fmla="*/ 8724 h 10000"/>
                  <a:gd name="connsiteX598" fmla="*/ 4939 w 10000"/>
                  <a:gd name="connsiteY598" fmla="*/ 8701 h 10000"/>
                  <a:gd name="connsiteX599" fmla="*/ 4950 w 10000"/>
                  <a:gd name="connsiteY599" fmla="*/ 8695 h 10000"/>
                  <a:gd name="connsiteX600" fmla="*/ 4956 w 10000"/>
                  <a:gd name="connsiteY600" fmla="*/ 8692 h 10000"/>
                  <a:gd name="connsiteX601" fmla="*/ 4986 w 10000"/>
                  <a:gd name="connsiteY601" fmla="*/ 8705 h 10000"/>
                  <a:gd name="connsiteX602" fmla="*/ 5003 w 10000"/>
                  <a:gd name="connsiteY602" fmla="*/ 8701 h 10000"/>
                  <a:gd name="connsiteX603" fmla="*/ 5011 w 10000"/>
                  <a:gd name="connsiteY603" fmla="*/ 8692 h 10000"/>
                  <a:gd name="connsiteX604" fmla="*/ 5028 w 10000"/>
                  <a:gd name="connsiteY604" fmla="*/ 8682 h 10000"/>
                  <a:gd name="connsiteX605" fmla="*/ 5030 w 10000"/>
                  <a:gd name="connsiteY605" fmla="*/ 8659 h 10000"/>
                  <a:gd name="connsiteX606" fmla="*/ 5039 w 10000"/>
                  <a:gd name="connsiteY606" fmla="*/ 8656 h 10000"/>
                  <a:gd name="connsiteX607" fmla="*/ 5053 w 10000"/>
                  <a:gd name="connsiteY607" fmla="*/ 8669 h 10000"/>
                  <a:gd name="connsiteX608" fmla="*/ 5061 w 10000"/>
                  <a:gd name="connsiteY608" fmla="*/ 8669 h 10000"/>
                  <a:gd name="connsiteX609" fmla="*/ 5061 w 10000"/>
                  <a:gd name="connsiteY609" fmla="*/ 8676 h 10000"/>
                  <a:gd name="connsiteX610" fmla="*/ 5069 w 10000"/>
                  <a:gd name="connsiteY610" fmla="*/ 8669 h 10000"/>
                  <a:gd name="connsiteX611" fmla="*/ 5083 w 10000"/>
                  <a:gd name="connsiteY611" fmla="*/ 8669 h 10000"/>
                  <a:gd name="connsiteX612" fmla="*/ 5100 w 10000"/>
                  <a:gd name="connsiteY612" fmla="*/ 8669 h 10000"/>
                  <a:gd name="connsiteX613" fmla="*/ 5119 w 10000"/>
                  <a:gd name="connsiteY613" fmla="*/ 8682 h 10000"/>
                  <a:gd name="connsiteX614" fmla="*/ 5136 w 10000"/>
                  <a:gd name="connsiteY614" fmla="*/ 8692 h 10000"/>
                  <a:gd name="connsiteX615" fmla="*/ 5161 w 10000"/>
                  <a:gd name="connsiteY615" fmla="*/ 8701 h 10000"/>
                  <a:gd name="connsiteX616" fmla="*/ 5183 w 10000"/>
                  <a:gd name="connsiteY616" fmla="*/ 8701 h 10000"/>
                  <a:gd name="connsiteX617" fmla="*/ 5199 w 10000"/>
                  <a:gd name="connsiteY617" fmla="*/ 8701 h 10000"/>
                  <a:gd name="connsiteX618" fmla="*/ 5213 w 10000"/>
                  <a:gd name="connsiteY618" fmla="*/ 8705 h 10000"/>
                  <a:gd name="connsiteX619" fmla="*/ 5224 w 10000"/>
                  <a:gd name="connsiteY619" fmla="*/ 8701 h 10000"/>
                  <a:gd name="connsiteX620" fmla="*/ 5230 w 10000"/>
                  <a:gd name="connsiteY620" fmla="*/ 8701 h 10000"/>
                  <a:gd name="connsiteX621" fmla="*/ 5241 w 10000"/>
                  <a:gd name="connsiteY621" fmla="*/ 8676 h 10000"/>
                  <a:gd name="connsiteX622" fmla="*/ 5247 w 10000"/>
                  <a:gd name="connsiteY622" fmla="*/ 8666 h 10000"/>
                  <a:gd name="connsiteX623" fmla="*/ 5249 w 10000"/>
                  <a:gd name="connsiteY623" fmla="*/ 8646 h 10000"/>
                  <a:gd name="connsiteX624" fmla="*/ 5249 w 10000"/>
                  <a:gd name="connsiteY624" fmla="*/ 8650 h 10000"/>
                  <a:gd name="connsiteX625" fmla="*/ 5255 w 10000"/>
                  <a:gd name="connsiteY625" fmla="*/ 8646 h 10000"/>
                  <a:gd name="connsiteX626" fmla="*/ 5271 w 10000"/>
                  <a:gd name="connsiteY626" fmla="*/ 8650 h 10000"/>
                  <a:gd name="connsiteX627" fmla="*/ 5288 w 10000"/>
                  <a:gd name="connsiteY627" fmla="*/ 8666 h 10000"/>
                  <a:gd name="connsiteX628" fmla="*/ 5296 w 10000"/>
                  <a:gd name="connsiteY628" fmla="*/ 8666 h 10000"/>
                  <a:gd name="connsiteX629" fmla="*/ 5310 w 10000"/>
                  <a:gd name="connsiteY629" fmla="*/ 8656 h 10000"/>
                  <a:gd name="connsiteX630" fmla="*/ 5321 w 10000"/>
                  <a:gd name="connsiteY630" fmla="*/ 8650 h 10000"/>
                  <a:gd name="connsiteX631" fmla="*/ 5338 w 10000"/>
                  <a:gd name="connsiteY631" fmla="*/ 8650 h 10000"/>
                  <a:gd name="connsiteX632" fmla="*/ 5360 w 10000"/>
                  <a:gd name="connsiteY632" fmla="*/ 8640 h 10000"/>
                  <a:gd name="connsiteX633" fmla="*/ 5366 w 10000"/>
                  <a:gd name="connsiteY633" fmla="*/ 8637 h 10000"/>
                  <a:gd name="connsiteX634" fmla="*/ 5368 w 10000"/>
                  <a:gd name="connsiteY634" fmla="*/ 8637 h 10000"/>
                  <a:gd name="connsiteX635" fmla="*/ 5382 w 10000"/>
                  <a:gd name="connsiteY635" fmla="*/ 8630 h 10000"/>
                  <a:gd name="connsiteX636" fmla="*/ 5391 w 10000"/>
                  <a:gd name="connsiteY636" fmla="*/ 8630 h 10000"/>
                  <a:gd name="connsiteX637" fmla="*/ 5402 w 10000"/>
                  <a:gd name="connsiteY637" fmla="*/ 8637 h 10000"/>
                  <a:gd name="connsiteX638" fmla="*/ 5418 w 10000"/>
                  <a:gd name="connsiteY638" fmla="*/ 8656 h 10000"/>
                  <a:gd name="connsiteX639" fmla="*/ 5432 w 10000"/>
                  <a:gd name="connsiteY639" fmla="*/ 8666 h 10000"/>
                  <a:gd name="connsiteX640" fmla="*/ 5443 w 10000"/>
                  <a:gd name="connsiteY640" fmla="*/ 8682 h 10000"/>
                  <a:gd name="connsiteX641" fmla="*/ 5457 w 10000"/>
                  <a:gd name="connsiteY641" fmla="*/ 8692 h 10000"/>
                  <a:gd name="connsiteX642" fmla="*/ 5471 w 10000"/>
                  <a:gd name="connsiteY642" fmla="*/ 8705 h 10000"/>
                  <a:gd name="connsiteX643" fmla="*/ 5488 w 10000"/>
                  <a:gd name="connsiteY643" fmla="*/ 8711 h 10000"/>
                  <a:gd name="connsiteX644" fmla="*/ 5490 w 10000"/>
                  <a:gd name="connsiteY644" fmla="*/ 8721 h 10000"/>
                  <a:gd name="connsiteX645" fmla="*/ 5512 w 10000"/>
                  <a:gd name="connsiteY645" fmla="*/ 8724 h 10000"/>
                  <a:gd name="connsiteX646" fmla="*/ 5521 w 10000"/>
                  <a:gd name="connsiteY646" fmla="*/ 8714 h 10000"/>
                  <a:gd name="connsiteX647" fmla="*/ 5524 w 10000"/>
                  <a:gd name="connsiteY647" fmla="*/ 8714 h 10000"/>
                  <a:gd name="connsiteX648" fmla="*/ 5532 w 10000"/>
                  <a:gd name="connsiteY648" fmla="*/ 8721 h 10000"/>
                  <a:gd name="connsiteX649" fmla="*/ 5540 w 10000"/>
                  <a:gd name="connsiteY649" fmla="*/ 8724 h 10000"/>
                  <a:gd name="connsiteX650" fmla="*/ 5562 w 10000"/>
                  <a:gd name="connsiteY650" fmla="*/ 8750 h 10000"/>
                  <a:gd name="connsiteX651" fmla="*/ 5562 w 10000"/>
                  <a:gd name="connsiteY651" fmla="*/ 8760 h 10000"/>
                  <a:gd name="connsiteX652" fmla="*/ 5571 w 10000"/>
                  <a:gd name="connsiteY652" fmla="*/ 8782 h 10000"/>
                  <a:gd name="connsiteX653" fmla="*/ 5579 w 10000"/>
                  <a:gd name="connsiteY653" fmla="*/ 8789 h 10000"/>
                  <a:gd name="connsiteX654" fmla="*/ 5593 w 10000"/>
                  <a:gd name="connsiteY654" fmla="*/ 8789 h 10000"/>
                  <a:gd name="connsiteX655" fmla="*/ 5596 w 10000"/>
                  <a:gd name="connsiteY655" fmla="*/ 8789 h 10000"/>
                  <a:gd name="connsiteX656" fmla="*/ 5626 w 10000"/>
                  <a:gd name="connsiteY656" fmla="*/ 8782 h 10000"/>
                  <a:gd name="connsiteX657" fmla="*/ 5629 w 10000"/>
                  <a:gd name="connsiteY657" fmla="*/ 8782 h 10000"/>
                  <a:gd name="connsiteX658" fmla="*/ 5637 w 10000"/>
                  <a:gd name="connsiteY658" fmla="*/ 8779 h 10000"/>
                  <a:gd name="connsiteX659" fmla="*/ 5648 w 10000"/>
                  <a:gd name="connsiteY659" fmla="*/ 8789 h 10000"/>
                  <a:gd name="connsiteX660" fmla="*/ 5665 w 10000"/>
                  <a:gd name="connsiteY660" fmla="*/ 8795 h 10000"/>
                  <a:gd name="connsiteX661" fmla="*/ 5676 w 10000"/>
                  <a:gd name="connsiteY661" fmla="*/ 8789 h 10000"/>
                  <a:gd name="connsiteX662" fmla="*/ 5684 w 10000"/>
                  <a:gd name="connsiteY662" fmla="*/ 8782 h 10000"/>
                  <a:gd name="connsiteX663" fmla="*/ 5693 w 10000"/>
                  <a:gd name="connsiteY663" fmla="*/ 8789 h 10000"/>
                  <a:gd name="connsiteX664" fmla="*/ 5715 w 10000"/>
                  <a:gd name="connsiteY664" fmla="*/ 8808 h 10000"/>
                  <a:gd name="connsiteX665" fmla="*/ 5731 w 10000"/>
                  <a:gd name="connsiteY665" fmla="*/ 8808 h 10000"/>
                  <a:gd name="connsiteX666" fmla="*/ 5740 w 10000"/>
                  <a:gd name="connsiteY666" fmla="*/ 8808 h 10000"/>
                  <a:gd name="connsiteX667" fmla="*/ 5765 w 10000"/>
                  <a:gd name="connsiteY667" fmla="*/ 8818 h 10000"/>
                  <a:gd name="connsiteX668" fmla="*/ 5781 w 10000"/>
                  <a:gd name="connsiteY668" fmla="*/ 8824 h 10000"/>
                  <a:gd name="connsiteX669" fmla="*/ 5798 w 10000"/>
                  <a:gd name="connsiteY669" fmla="*/ 8834 h 10000"/>
                  <a:gd name="connsiteX670" fmla="*/ 5814 w 10000"/>
                  <a:gd name="connsiteY670" fmla="*/ 8837 h 10000"/>
                  <a:gd name="connsiteX671" fmla="*/ 5831 w 10000"/>
                  <a:gd name="connsiteY671" fmla="*/ 8844 h 10000"/>
                  <a:gd name="connsiteX672" fmla="*/ 5842 w 10000"/>
                  <a:gd name="connsiteY672" fmla="*/ 8847 h 10000"/>
                  <a:gd name="connsiteX673" fmla="*/ 5859 w 10000"/>
                  <a:gd name="connsiteY673" fmla="*/ 8857 h 10000"/>
                  <a:gd name="connsiteX674" fmla="*/ 5870 w 10000"/>
                  <a:gd name="connsiteY674" fmla="*/ 8867 h 10000"/>
                  <a:gd name="connsiteX675" fmla="*/ 5878 w 10000"/>
                  <a:gd name="connsiteY675" fmla="*/ 8873 h 10000"/>
                  <a:gd name="connsiteX676" fmla="*/ 5895 w 10000"/>
                  <a:gd name="connsiteY676" fmla="*/ 8873 h 10000"/>
                  <a:gd name="connsiteX677" fmla="*/ 5911 w 10000"/>
                  <a:gd name="connsiteY677" fmla="*/ 8873 h 10000"/>
                  <a:gd name="connsiteX678" fmla="*/ 5931 w 10000"/>
                  <a:gd name="connsiteY678" fmla="*/ 8873 h 10000"/>
                  <a:gd name="connsiteX679" fmla="*/ 5950 w 10000"/>
                  <a:gd name="connsiteY679" fmla="*/ 8867 h 10000"/>
                  <a:gd name="connsiteX680" fmla="*/ 5967 w 10000"/>
                  <a:gd name="connsiteY680" fmla="*/ 8867 h 10000"/>
                  <a:gd name="connsiteX681" fmla="*/ 5975 w 10000"/>
                  <a:gd name="connsiteY681" fmla="*/ 8873 h 10000"/>
                  <a:gd name="connsiteX682" fmla="*/ 6000 w 10000"/>
                  <a:gd name="connsiteY682" fmla="*/ 8883 h 10000"/>
                  <a:gd name="connsiteX683" fmla="*/ 5997 w 10000"/>
                  <a:gd name="connsiteY683" fmla="*/ 8886 h 10000"/>
                  <a:gd name="connsiteX684" fmla="*/ 5997 w 10000"/>
                  <a:gd name="connsiteY684" fmla="*/ 8896 h 10000"/>
                  <a:gd name="connsiteX685" fmla="*/ 6014 w 10000"/>
                  <a:gd name="connsiteY685" fmla="*/ 8892 h 10000"/>
                  <a:gd name="connsiteX686" fmla="*/ 6028 w 10000"/>
                  <a:gd name="connsiteY686" fmla="*/ 8892 h 10000"/>
                  <a:gd name="connsiteX687" fmla="*/ 6053 w 10000"/>
                  <a:gd name="connsiteY687" fmla="*/ 8886 h 10000"/>
                  <a:gd name="connsiteX688" fmla="*/ 6072 w 10000"/>
                  <a:gd name="connsiteY688" fmla="*/ 8876 h 10000"/>
                  <a:gd name="connsiteX689" fmla="*/ 6089 w 10000"/>
                  <a:gd name="connsiteY689" fmla="*/ 8867 h 10000"/>
                  <a:gd name="connsiteX690" fmla="*/ 6111 w 10000"/>
                  <a:gd name="connsiteY690" fmla="*/ 8857 h 10000"/>
                  <a:gd name="connsiteX691" fmla="*/ 6127 w 10000"/>
                  <a:gd name="connsiteY691" fmla="*/ 8847 h 10000"/>
                  <a:gd name="connsiteX692" fmla="*/ 6152 w 10000"/>
                  <a:gd name="connsiteY692" fmla="*/ 8834 h 10000"/>
                  <a:gd name="connsiteX693" fmla="*/ 6183 w 10000"/>
                  <a:gd name="connsiteY693" fmla="*/ 8828 h 10000"/>
                  <a:gd name="connsiteX694" fmla="*/ 6175 w 10000"/>
                  <a:gd name="connsiteY694" fmla="*/ 8844 h 10000"/>
                  <a:gd name="connsiteX695" fmla="*/ 6169 w 10000"/>
                  <a:gd name="connsiteY695" fmla="*/ 8863 h 10000"/>
                  <a:gd name="connsiteX696" fmla="*/ 6158 w 10000"/>
                  <a:gd name="connsiteY696" fmla="*/ 8886 h 10000"/>
                  <a:gd name="connsiteX697" fmla="*/ 6152 w 10000"/>
                  <a:gd name="connsiteY697" fmla="*/ 8896 h 10000"/>
                  <a:gd name="connsiteX698" fmla="*/ 6150 w 10000"/>
                  <a:gd name="connsiteY698" fmla="*/ 8909 h 10000"/>
                  <a:gd name="connsiteX699" fmla="*/ 6152 w 10000"/>
                  <a:gd name="connsiteY699" fmla="*/ 8938 h 10000"/>
                  <a:gd name="connsiteX700" fmla="*/ 6158 w 10000"/>
                  <a:gd name="connsiteY700" fmla="*/ 8957 h 10000"/>
                  <a:gd name="connsiteX701" fmla="*/ 6161 w 10000"/>
                  <a:gd name="connsiteY701" fmla="*/ 8980 h 10000"/>
                  <a:gd name="connsiteX702" fmla="*/ 6166 w 10000"/>
                  <a:gd name="connsiteY702" fmla="*/ 8999 h 10000"/>
                  <a:gd name="connsiteX703" fmla="*/ 6175 w 10000"/>
                  <a:gd name="connsiteY703" fmla="*/ 9032 h 10000"/>
                  <a:gd name="connsiteX704" fmla="*/ 6183 w 10000"/>
                  <a:gd name="connsiteY704" fmla="*/ 9051 h 10000"/>
                  <a:gd name="connsiteX705" fmla="*/ 6191 w 10000"/>
                  <a:gd name="connsiteY705" fmla="*/ 9064 h 10000"/>
                  <a:gd name="connsiteX706" fmla="*/ 6194 w 10000"/>
                  <a:gd name="connsiteY706" fmla="*/ 9084 h 10000"/>
                  <a:gd name="connsiteX707" fmla="*/ 6208 w 10000"/>
                  <a:gd name="connsiteY707" fmla="*/ 9103 h 10000"/>
                  <a:gd name="connsiteX708" fmla="*/ 6208 w 10000"/>
                  <a:gd name="connsiteY708" fmla="*/ 9113 h 10000"/>
                  <a:gd name="connsiteX709" fmla="*/ 6216 w 10000"/>
                  <a:gd name="connsiteY709" fmla="*/ 9129 h 10000"/>
                  <a:gd name="connsiteX710" fmla="*/ 6230 w 10000"/>
                  <a:gd name="connsiteY710" fmla="*/ 9148 h 10000"/>
                  <a:gd name="connsiteX711" fmla="*/ 6241 w 10000"/>
                  <a:gd name="connsiteY711" fmla="*/ 9165 h 10000"/>
                  <a:gd name="connsiteX712" fmla="*/ 6249 w 10000"/>
                  <a:gd name="connsiteY712" fmla="*/ 9168 h 10000"/>
                  <a:gd name="connsiteX713" fmla="*/ 6266 w 10000"/>
                  <a:gd name="connsiteY713" fmla="*/ 9184 h 10000"/>
                  <a:gd name="connsiteX714" fmla="*/ 6280 w 10000"/>
                  <a:gd name="connsiteY714" fmla="*/ 9184 h 10000"/>
                  <a:gd name="connsiteX715" fmla="*/ 6288 w 10000"/>
                  <a:gd name="connsiteY715" fmla="*/ 9177 h 10000"/>
                  <a:gd name="connsiteX716" fmla="*/ 6299 w 10000"/>
                  <a:gd name="connsiteY716" fmla="*/ 9187 h 10000"/>
                  <a:gd name="connsiteX717" fmla="*/ 6305 w 10000"/>
                  <a:gd name="connsiteY717" fmla="*/ 9197 h 10000"/>
                  <a:gd name="connsiteX718" fmla="*/ 6310 w 10000"/>
                  <a:gd name="connsiteY718" fmla="*/ 9197 h 10000"/>
                  <a:gd name="connsiteX719" fmla="*/ 6321 w 10000"/>
                  <a:gd name="connsiteY719" fmla="*/ 9213 h 10000"/>
                  <a:gd name="connsiteX720" fmla="*/ 6335 w 10000"/>
                  <a:gd name="connsiteY720" fmla="*/ 9223 h 10000"/>
                  <a:gd name="connsiteX721" fmla="*/ 6338 w 10000"/>
                  <a:gd name="connsiteY721" fmla="*/ 9223 h 10000"/>
                  <a:gd name="connsiteX722" fmla="*/ 6355 w 10000"/>
                  <a:gd name="connsiteY722" fmla="*/ 9226 h 10000"/>
                  <a:gd name="connsiteX723" fmla="*/ 6363 w 10000"/>
                  <a:gd name="connsiteY723" fmla="*/ 9236 h 10000"/>
                  <a:gd name="connsiteX724" fmla="*/ 6380 w 10000"/>
                  <a:gd name="connsiteY724" fmla="*/ 9258 h 10000"/>
                  <a:gd name="connsiteX725" fmla="*/ 6393 w 10000"/>
                  <a:gd name="connsiteY725" fmla="*/ 9278 h 10000"/>
                  <a:gd name="connsiteX726" fmla="*/ 6396 w 10000"/>
                  <a:gd name="connsiteY726" fmla="*/ 9288 h 10000"/>
                  <a:gd name="connsiteX727" fmla="*/ 6407 w 10000"/>
                  <a:gd name="connsiteY727" fmla="*/ 9297 h 10000"/>
                  <a:gd name="connsiteX728" fmla="*/ 6410 w 10000"/>
                  <a:gd name="connsiteY728" fmla="*/ 9307 h 10000"/>
                  <a:gd name="connsiteX729" fmla="*/ 6416 w 10000"/>
                  <a:gd name="connsiteY729" fmla="*/ 9317 h 10000"/>
                  <a:gd name="connsiteX730" fmla="*/ 6424 w 10000"/>
                  <a:gd name="connsiteY730" fmla="*/ 9326 h 10000"/>
                  <a:gd name="connsiteX731" fmla="*/ 6435 w 10000"/>
                  <a:gd name="connsiteY731" fmla="*/ 9336 h 10000"/>
                  <a:gd name="connsiteX732" fmla="*/ 6443 w 10000"/>
                  <a:gd name="connsiteY732" fmla="*/ 9346 h 10000"/>
                  <a:gd name="connsiteX733" fmla="*/ 6449 w 10000"/>
                  <a:gd name="connsiteY733" fmla="*/ 9362 h 10000"/>
                  <a:gd name="connsiteX734" fmla="*/ 6452 w 10000"/>
                  <a:gd name="connsiteY734" fmla="*/ 9372 h 10000"/>
                  <a:gd name="connsiteX735" fmla="*/ 6449 w 10000"/>
                  <a:gd name="connsiteY735" fmla="*/ 9381 h 10000"/>
                  <a:gd name="connsiteX736" fmla="*/ 6465 w 10000"/>
                  <a:gd name="connsiteY736" fmla="*/ 9394 h 10000"/>
                  <a:gd name="connsiteX737" fmla="*/ 6468 w 10000"/>
                  <a:gd name="connsiteY737" fmla="*/ 9420 h 10000"/>
                  <a:gd name="connsiteX738" fmla="*/ 6493 w 10000"/>
                  <a:gd name="connsiteY738" fmla="*/ 9430 h 10000"/>
                  <a:gd name="connsiteX739" fmla="*/ 6507 w 10000"/>
                  <a:gd name="connsiteY739" fmla="*/ 9440 h 10000"/>
                  <a:gd name="connsiteX740" fmla="*/ 6524 w 10000"/>
                  <a:gd name="connsiteY740" fmla="*/ 9459 h 10000"/>
                  <a:gd name="connsiteX741" fmla="*/ 6532 w 10000"/>
                  <a:gd name="connsiteY741" fmla="*/ 9485 h 10000"/>
                  <a:gd name="connsiteX742" fmla="*/ 6537 w 10000"/>
                  <a:gd name="connsiteY742" fmla="*/ 9498 h 10000"/>
                  <a:gd name="connsiteX743" fmla="*/ 6571 w 10000"/>
                  <a:gd name="connsiteY743" fmla="*/ 9508 h 10000"/>
                  <a:gd name="connsiteX744" fmla="*/ 6596 w 10000"/>
                  <a:gd name="connsiteY744" fmla="*/ 9508 h 10000"/>
                  <a:gd name="connsiteX745" fmla="*/ 6637 w 10000"/>
                  <a:gd name="connsiteY745" fmla="*/ 9517 h 10000"/>
                  <a:gd name="connsiteX746" fmla="*/ 6662 w 10000"/>
                  <a:gd name="connsiteY746" fmla="*/ 9524 h 10000"/>
                  <a:gd name="connsiteX747" fmla="*/ 6679 w 10000"/>
                  <a:gd name="connsiteY747" fmla="*/ 9517 h 10000"/>
                  <a:gd name="connsiteX748" fmla="*/ 6679 w 10000"/>
                  <a:gd name="connsiteY748" fmla="*/ 9505 h 10000"/>
                  <a:gd name="connsiteX749" fmla="*/ 6690 w 10000"/>
                  <a:gd name="connsiteY749" fmla="*/ 9485 h 10000"/>
                  <a:gd name="connsiteX750" fmla="*/ 6693 w 10000"/>
                  <a:gd name="connsiteY750" fmla="*/ 9479 h 10000"/>
                  <a:gd name="connsiteX751" fmla="*/ 6706 w 10000"/>
                  <a:gd name="connsiteY751" fmla="*/ 9469 h 10000"/>
                  <a:gd name="connsiteX752" fmla="*/ 6709 w 10000"/>
                  <a:gd name="connsiteY752" fmla="*/ 9462 h 10000"/>
                  <a:gd name="connsiteX753" fmla="*/ 6717 w 10000"/>
                  <a:gd name="connsiteY753" fmla="*/ 9459 h 10000"/>
                  <a:gd name="connsiteX754" fmla="*/ 6726 w 10000"/>
                  <a:gd name="connsiteY754" fmla="*/ 9459 h 10000"/>
                  <a:gd name="connsiteX755" fmla="*/ 6742 w 10000"/>
                  <a:gd name="connsiteY755" fmla="*/ 9462 h 10000"/>
                  <a:gd name="connsiteX756" fmla="*/ 6759 w 10000"/>
                  <a:gd name="connsiteY756" fmla="*/ 9479 h 10000"/>
                  <a:gd name="connsiteX757" fmla="*/ 6781 w 10000"/>
                  <a:gd name="connsiteY757" fmla="*/ 9485 h 10000"/>
                  <a:gd name="connsiteX758" fmla="*/ 6795 w 10000"/>
                  <a:gd name="connsiteY758" fmla="*/ 9485 h 10000"/>
                  <a:gd name="connsiteX759" fmla="*/ 6803 w 10000"/>
                  <a:gd name="connsiteY759" fmla="*/ 9498 h 10000"/>
                  <a:gd name="connsiteX760" fmla="*/ 6806 w 10000"/>
                  <a:gd name="connsiteY760" fmla="*/ 9508 h 10000"/>
                  <a:gd name="connsiteX761" fmla="*/ 6823 w 10000"/>
                  <a:gd name="connsiteY761" fmla="*/ 9514 h 10000"/>
                  <a:gd name="connsiteX762" fmla="*/ 6831 w 10000"/>
                  <a:gd name="connsiteY762" fmla="*/ 9514 h 10000"/>
                  <a:gd name="connsiteX763" fmla="*/ 6848 w 10000"/>
                  <a:gd name="connsiteY763" fmla="*/ 9514 h 10000"/>
                  <a:gd name="connsiteX764" fmla="*/ 6856 w 10000"/>
                  <a:gd name="connsiteY764" fmla="*/ 9517 h 10000"/>
                  <a:gd name="connsiteX765" fmla="*/ 6878 w 10000"/>
                  <a:gd name="connsiteY765" fmla="*/ 9524 h 10000"/>
                  <a:gd name="connsiteX766" fmla="*/ 6895 w 10000"/>
                  <a:gd name="connsiteY766" fmla="*/ 9524 h 10000"/>
                  <a:gd name="connsiteX767" fmla="*/ 6917 w 10000"/>
                  <a:gd name="connsiteY767" fmla="*/ 9527 h 10000"/>
                  <a:gd name="connsiteX768" fmla="*/ 6934 w 10000"/>
                  <a:gd name="connsiteY768" fmla="*/ 9534 h 10000"/>
                  <a:gd name="connsiteX769" fmla="*/ 6961 w 10000"/>
                  <a:gd name="connsiteY769" fmla="*/ 9543 h 10000"/>
                  <a:gd name="connsiteX770" fmla="*/ 6989 w 10000"/>
                  <a:gd name="connsiteY770" fmla="*/ 9547 h 10000"/>
                  <a:gd name="connsiteX771" fmla="*/ 7014 w 10000"/>
                  <a:gd name="connsiteY771" fmla="*/ 9543 h 10000"/>
                  <a:gd name="connsiteX772" fmla="*/ 7033 w 10000"/>
                  <a:gd name="connsiteY772" fmla="*/ 9543 h 10000"/>
                  <a:gd name="connsiteX773" fmla="*/ 7042 w 10000"/>
                  <a:gd name="connsiteY773" fmla="*/ 9547 h 10000"/>
                  <a:gd name="connsiteX774" fmla="*/ 7069 w 10000"/>
                  <a:gd name="connsiteY774" fmla="*/ 9647 h 10000"/>
                  <a:gd name="connsiteX775" fmla="*/ 7122 w 10000"/>
                  <a:gd name="connsiteY775" fmla="*/ 9734 h 10000"/>
                  <a:gd name="connsiteX776" fmla="*/ 7147 w 10000"/>
                  <a:gd name="connsiteY776" fmla="*/ 9744 h 10000"/>
                  <a:gd name="connsiteX777" fmla="*/ 7169 w 10000"/>
                  <a:gd name="connsiteY777" fmla="*/ 9741 h 10000"/>
                  <a:gd name="connsiteX778" fmla="*/ 7177 w 10000"/>
                  <a:gd name="connsiteY778" fmla="*/ 9744 h 10000"/>
                  <a:gd name="connsiteX779" fmla="*/ 7186 w 10000"/>
                  <a:gd name="connsiteY779" fmla="*/ 9754 h 10000"/>
                  <a:gd name="connsiteX780" fmla="*/ 7191 w 10000"/>
                  <a:gd name="connsiteY780" fmla="*/ 9773 h 10000"/>
                  <a:gd name="connsiteX781" fmla="*/ 7208 w 10000"/>
                  <a:gd name="connsiteY781" fmla="*/ 9783 h 10000"/>
                  <a:gd name="connsiteX782" fmla="*/ 7219 w 10000"/>
                  <a:gd name="connsiteY782" fmla="*/ 9793 h 10000"/>
                  <a:gd name="connsiteX783" fmla="*/ 7235 w 10000"/>
                  <a:gd name="connsiteY783" fmla="*/ 9802 h 10000"/>
                  <a:gd name="connsiteX784" fmla="*/ 7249 w 10000"/>
                  <a:gd name="connsiteY784" fmla="*/ 9819 h 10000"/>
                  <a:gd name="connsiteX785" fmla="*/ 7255 w 10000"/>
                  <a:gd name="connsiteY785" fmla="*/ 9835 h 10000"/>
                  <a:gd name="connsiteX786" fmla="*/ 7255 w 10000"/>
                  <a:gd name="connsiteY786" fmla="*/ 9848 h 10000"/>
                  <a:gd name="connsiteX787" fmla="*/ 7249 w 10000"/>
                  <a:gd name="connsiteY787" fmla="*/ 9848 h 10000"/>
                  <a:gd name="connsiteX788" fmla="*/ 7244 w 10000"/>
                  <a:gd name="connsiteY788" fmla="*/ 9858 h 10000"/>
                  <a:gd name="connsiteX789" fmla="*/ 7235 w 10000"/>
                  <a:gd name="connsiteY789" fmla="*/ 9883 h 10000"/>
                  <a:gd name="connsiteX790" fmla="*/ 7244 w 10000"/>
                  <a:gd name="connsiteY790" fmla="*/ 9903 h 10000"/>
                  <a:gd name="connsiteX791" fmla="*/ 7258 w 10000"/>
                  <a:gd name="connsiteY791" fmla="*/ 9926 h 10000"/>
                  <a:gd name="connsiteX792" fmla="*/ 7263 w 10000"/>
                  <a:gd name="connsiteY792" fmla="*/ 9948 h 10000"/>
                  <a:gd name="connsiteX793" fmla="*/ 7274 w 10000"/>
                  <a:gd name="connsiteY793" fmla="*/ 9968 h 10000"/>
                  <a:gd name="connsiteX794" fmla="*/ 7283 w 10000"/>
                  <a:gd name="connsiteY794" fmla="*/ 9987 h 10000"/>
                  <a:gd name="connsiteX795" fmla="*/ 7291 w 10000"/>
                  <a:gd name="connsiteY795" fmla="*/ 10000 h 10000"/>
                  <a:gd name="connsiteX796" fmla="*/ 7305 w 10000"/>
                  <a:gd name="connsiteY796" fmla="*/ 9997 h 10000"/>
                  <a:gd name="connsiteX797" fmla="*/ 7313 w 10000"/>
                  <a:gd name="connsiteY797" fmla="*/ 9977 h 10000"/>
                  <a:gd name="connsiteX798" fmla="*/ 7324 w 10000"/>
                  <a:gd name="connsiteY798" fmla="*/ 9968 h 10000"/>
                  <a:gd name="connsiteX799" fmla="*/ 7341 w 10000"/>
                  <a:gd name="connsiteY799" fmla="*/ 9971 h 10000"/>
                  <a:gd name="connsiteX800" fmla="*/ 7368 w 10000"/>
                  <a:gd name="connsiteY800" fmla="*/ 9987 h 10000"/>
                  <a:gd name="connsiteX801" fmla="*/ 7380 w 10000"/>
                  <a:gd name="connsiteY801" fmla="*/ 9990 h 10000"/>
                  <a:gd name="connsiteX802" fmla="*/ 7393 w 10000"/>
                  <a:gd name="connsiteY802" fmla="*/ 9981 h 10000"/>
                  <a:gd name="connsiteX803" fmla="*/ 7404 w 10000"/>
                  <a:gd name="connsiteY803" fmla="*/ 9968 h 10000"/>
                  <a:gd name="connsiteX804" fmla="*/ 7418 w 10000"/>
                  <a:gd name="connsiteY804" fmla="*/ 9948 h 10000"/>
                  <a:gd name="connsiteX805" fmla="*/ 7427 w 10000"/>
                  <a:gd name="connsiteY805" fmla="*/ 9922 h 10000"/>
                  <a:gd name="connsiteX806" fmla="*/ 7427 w 10000"/>
                  <a:gd name="connsiteY806" fmla="*/ 9906 h 10000"/>
                  <a:gd name="connsiteX807" fmla="*/ 7404 w 10000"/>
                  <a:gd name="connsiteY807" fmla="*/ 9877 h 10000"/>
                  <a:gd name="connsiteX808" fmla="*/ 7388 w 10000"/>
                  <a:gd name="connsiteY808" fmla="*/ 9854 h 10000"/>
                  <a:gd name="connsiteX809" fmla="*/ 7385 w 10000"/>
                  <a:gd name="connsiteY809" fmla="*/ 9845 h 10000"/>
                  <a:gd name="connsiteX810" fmla="*/ 7385 w 10000"/>
                  <a:gd name="connsiteY810" fmla="*/ 9825 h 10000"/>
                  <a:gd name="connsiteX811" fmla="*/ 7385 w 10000"/>
                  <a:gd name="connsiteY811" fmla="*/ 9819 h 10000"/>
                  <a:gd name="connsiteX812" fmla="*/ 7393 w 10000"/>
                  <a:gd name="connsiteY812" fmla="*/ 9809 h 10000"/>
                  <a:gd name="connsiteX813" fmla="*/ 7404 w 10000"/>
                  <a:gd name="connsiteY813" fmla="*/ 9793 h 10000"/>
                  <a:gd name="connsiteX814" fmla="*/ 7413 w 10000"/>
                  <a:gd name="connsiteY814" fmla="*/ 9783 h 10000"/>
                  <a:gd name="connsiteX815" fmla="*/ 7404 w 10000"/>
                  <a:gd name="connsiteY815" fmla="*/ 9770 h 10000"/>
                  <a:gd name="connsiteX816" fmla="*/ 7388 w 10000"/>
                  <a:gd name="connsiteY816" fmla="*/ 9760 h 10000"/>
                  <a:gd name="connsiteX817" fmla="*/ 7371 w 10000"/>
                  <a:gd name="connsiteY817" fmla="*/ 9744 h 10000"/>
                  <a:gd name="connsiteX818" fmla="*/ 7363 w 10000"/>
                  <a:gd name="connsiteY818" fmla="*/ 9731 h 10000"/>
                  <a:gd name="connsiteX819" fmla="*/ 7355 w 10000"/>
                  <a:gd name="connsiteY819" fmla="*/ 9715 h 10000"/>
                  <a:gd name="connsiteX820" fmla="*/ 7360 w 10000"/>
                  <a:gd name="connsiteY820" fmla="*/ 9686 h 10000"/>
                  <a:gd name="connsiteX821" fmla="*/ 7363 w 10000"/>
                  <a:gd name="connsiteY821" fmla="*/ 9657 h 10000"/>
                  <a:gd name="connsiteX822" fmla="*/ 7360 w 10000"/>
                  <a:gd name="connsiteY822" fmla="*/ 9631 h 10000"/>
                  <a:gd name="connsiteX823" fmla="*/ 7346 w 10000"/>
                  <a:gd name="connsiteY823" fmla="*/ 9611 h 10000"/>
                  <a:gd name="connsiteX824" fmla="*/ 7332 w 10000"/>
                  <a:gd name="connsiteY824" fmla="*/ 9585 h 10000"/>
                  <a:gd name="connsiteX825" fmla="*/ 7324 w 10000"/>
                  <a:gd name="connsiteY825" fmla="*/ 9573 h 10000"/>
                  <a:gd name="connsiteX826" fmla="*/ 7324 w 10000"/>
                  <a:gd name="connsiteY826" fmla="*/ 9553 h 10000"/>
                  <a:gd name="connsiteX827" fmla="*/ 7324 w 10000"/>
                  <a:gd name="connsiteY827" fmla="*/ 9543 h 10000"/>
                  <a:gd name="connsiteX828" fmla="*/ 7324 w 10000"/>
                  <a:gd name="connsiteY828" fmla="*/ 9517 h 10000"/>
                  <a:gd name="connsiteX829" fmla="*/ 7324 w 10000"/>
                  <a:gd name="connsiteY829" fmla="*/ 9498 h 10000"/>
                  <a:gd name="connsiteX830" fmla="*/ 7332 w 10000"/>
                  <a:gd name="connsiteY830" fmla="*/ 9479 h 10000"/>
                  <a:gd name="connsiteX831" fmla="*/ 7341 w 10000"/>
                  <a:gd name="connsiteY831" fmla="*/ 9462 h 10000"/>
                  <a:gd name="connsiteX832" fmla="*/ 7352 w 10000"/>
                  <a:gd name="connsiteY832" fmla="*/ 9459 h 10000"/>
                  <a:gd name="connsiteX833" fmla="*/ 7360 w 10000"/>
                  <a:gd name="connsiteY833" fmla="*/ 9443 h 10000"/>
                  <a:gd name="connsiteX834" fmla="*/ 7363 w 10000"/>
                  <a:gd name="connsiteY834" fmla="*/ 9433 h 10000"/>
                  <a:gd name="connsiteX835" fmla="*/ 7377 w 10000"/>
                  <a:gd name="connsiteY835" fmla="*/ 9433 h 10000"/>
                  <a:gd name="connsiteX836" fmla="*/ 7388 w 10000"/>
                  <a:gd name="connsiteY836" fmla="*/ 9430 h 10000"/>
                  <a:gd name="connsiteX837" fmla="*/ 7396 w 10000"/>
                  <a:gd name="connsiteY837" fmla="*/ 9430 h 10000"/>
                  <a:gd name="connsiteX838" fmla="*/ 7402 w 10000"/>
                  <a:gd name="connsiteY838" fmla="*/ 9424 h 10000"/>
                  <a:gd name="connsiteX839" fmla="*/ 7396 w 10000"/>
                  <a:gd name="connsiteY839" fmla="*/ 9414 h 10000"/>
                  <a:gd name="connsiteX840" fmla="*/ 7388 w 10000"/>
                  <a:gd name="connsiteY840" fmla="*/ 9401 h 10000"/>
                  <a:gd name="connsiteX841" fmla="*/ 7371 w 10000"/>
                  <a:gd name="connsiteY841" fmla="*/ 9391 h 10000"/>
                  <a:gd name="connsiteX842" fmla="*/ 7355 w 10000"/>
                  <a:gd name="connsiteY842" fmla="*/ 9375 h 10000"/>
                  <a:gd name="connsiteX843" fmla="*/ 7332 w 10000"/>
                  <a:gd name="connsiteY843" fmla="*/ 9356 h 10000"/>
                  <a:gd name="connsiteX844" fmla="*/ 7313 w 10000"/>
                  <a:gd name="connsiteY844" fmla="*/ 9330 h 10000"/>
                  <a:gd name="connsiteX845" fmla="*/ 7307 w 10000"/>
                  <a:gd name="connsiteY845" fmla="*/ 9310 h 10000"/>
                  <a:gd name="connsiteX846" fmla="*/ 7305 w 10000"/>
                  <a:gd name="connsiteY846" fmla="*/ 9291 h 10000"/>
                  <a:gd name="connsiteX847" fmla="*/ 7305 w 10000"/>
                  <a:gd name="connsiteY847" fmla="*/ 9278 h 10000"/>
                  <a:gd name="connsiteX848" fmla="*/ 7296 w 10000"/>
                  <a:gd name="connsiteY848" fmla="*/ 9268 h 10000"/>
                  <a:gd name="connsiteX849" fmla="*/ 7296 w 10000"/>
                  <a:gd name="connsiteY849" fmla="*/ 9249 h 10000"/>
                  <a:gd name="connsiteX850" fmla="*/ 7291 w 10000"/>
                  <a:gd name="connsiteY850" fmla="*/ 9226 h 10000"/>
                  <a:gd name="connsiteX851" fmla="*/ 7283 w 10000"/>
                  <a:gd name="connsiteY851" fmla="*/ 9213 h 10000"/>
                  <a:gd name="connsiteX852" fmla="*/ 7274 w 10000"/>
                  <a:gd name="connsiteY852" fmla="*/ 9194 h 10000"/>
                  <a:gd name="connsiteX853" fmla="*/ 7274 w 10000"/>
                  <a:gd name="connsiteY853" fmla="*/ 9174 h 10000"/>
                  <a:gd name="connsiteX854" fmla="*/ 7280 w 10000"/>
                  <a:gd name="connsiteY854" fmla="*/ 9148 h 10000"/>
                  <a:gd name="connsiteX855" fmla="*/ 7283 w 10000"/>
                  <a:gd name="connsiteY855" fmla="*/ 9119 h 10000"/>
                  <a:gd name="connsiteX856" fmla="*/ 7291 w 10000"/>
                  <a:gd name="connsiteY856" fmla="*/ 9100 h 10000"/>
                  <a:gd name="connsiteX857" fmla="*/ 7307 w 10000"/>
                  <a:gd name="connsiteY857" fmla="*/ 9080 h 10000"/>
                  <a:gd name="connsiteX858" fmla="*/ 7324 w 10000"/>
                  <a:gd name="connsiteY858" fmla="*/ 9054 h 10000"/>
                  <a:gd name="connsiteX859" fmla="*/ 7341 w 10000"/>
                  <a:gd name="connsiteY859" fmla="*/ 9054 h 10000"/>
                  <a:gd name="connsiteX860" fmla="*/ 7352 w 10000"/>
                  <a:gd name="connsiteY860" fmla="*/ 9054 h 10000"/>
                  <a:gd name="connsiteX861" fmla="*/ 7346 w 10000"/>
                  <a:gd name="connsiteY861" fmla="*/ 9032 h 10000"/>
                  <a:gd name="connsiteX862" fmla="*/ 7341 w 10000"/>
                  <a:gd name="connsiteY862" fmla="*/ 9022 h 10000"/>
                  <a:gd name="connsiteX863" fmla="*/ 7352 w 10000"/>
                  <a:gd name="connsiteY863" fmla="*/ 8999 h 10000"/>
                  <a:gd name="connsiteX864" fmla="*/ 7360 w 10000"/>
                  <a:gd name="connsiteY864" fmla="*/ 8967 h 10000"/>
                  <a:gd name="connsiteX865" fmla="*/ 7368 w 10000"/>
                  <a:gd name="connsiteY865" fmla="*/ 8922 h 10000"/>
                  <a:gd name="connsiteX866" fmla="*/ 7377 w 10000"/>
                  <a:gd name="connsiteY866" fmla="*/ 8896 h 10000"/>
                  <a:gd name="connsiteX867" fmla="*/ 7380 w 10000"/>
                  <a:gd name="connsiteY867" fmla="*/ 8867 h 10000"/>
                  <a:gd name="connsiteX868" fmla="*/ 7402 w 10000"/>
                  <a:gd name="connsiteY868" fmla="*/ 8824 h 10000"/>
                  <a:gd name="connsiteX869" fmla="*/ 7402 w 10000"/>
                  <a:gd name="connsiteY869" fmla="*/ 8808 h 10000"/>
                  <a:gd name="connsiteX870" fmla="*/ 7393 w 10000"/>
                  <a:gd name="connsiteY870" fmla="*/ 8795 h 10000"/>
                  <a:gd name="connsiteX871" fmla="*/ 7388 w 10000"/>
                  <a:gd name="connsiteY871" fmla="*/ 8799 h 10000"/>
                  <a:gd name="connsiteX872" fmla="*/ 7396 w 10000"/>
                  <a:gd name="connsiteY872" fmla="*/ 8789 h 10000"/>
                  <a:gd name="connsiteX873" fmla="*/ 7404 w 10000"/>
                  <a:gd name="connsiteY873" fmla="*/ 8789 h 10000"/>
                  <a:gd name="connsiteX874" fmla="*/ 7421 w 10000"/>
                  <a:gd name="connsiteY874" fmla="*/ 8769 h 10000"/>
                  <a:gd name="connsiteX875" fmla="*/ 7443 w 10000"/>
                  <a:gd name="connsiteY875" fmla="*/ 8763 h 10000"/>
                  <a:gd name="connsiteX876" fmla="*/ 7452 w 10000"/>
                  <a:gd name="connsiteY876" fmla="*/ 8769 h 10000"/>
                  <a:gd name="connsiteX877" fmla="*/ 7468 w 10000"/>
                  <a:gd name="connsiteY877" fmla="*/ 8769 h 10000"/>
                  <a:gd name="connsiteX878" fmla="*/ 7499 w 10000"/>
                  <a:gd name="connsiteY878" fmla="*/ 8763 h 10000"/>
                  <a:gd name="connsiteX879" fmla="*/ 7526 w 10000"/>
                  <a:gd name="connsiteY879" fmla="*/ 8763 h 10000"/>
                  <a:gd name="connsiteX880" fmla="*/ 7532 w 10000"/>
                  <a:gd name="connsiteY880" fmla="*/ 8763 h 10000"/>
                  <a:gd name="connsiteX881" fmla="*/ 7554 w 10000"/>
                  <a:gd name="connsiteY881" fmla="*/ 8744 h 10000"/>
                  <a:gd name="connsiteX882" fmla="*/ 7571 w 10000"/>
                  <a:gd name="connsiteY882" fmla="*/ 8731 h 10000"/>
                  <a:gd name="connsiteX883" fmla="*/ 7587 w 10000"/>
                  <a:gd name="connsiteY883" fmla="*/ 8711 h 10000"/>
                  <a:gd name="connsiteX884" fmla="*/ 7607 w 10000"/>
                  <a:gd name="connsiteY884" fmla="*/ 8711 h 10000"/>
                  <a:gd name="connsiteX885" fmla="*/ 7634 w 10000"/>
                  <a:gd name="connsiteY885" fmla="*/ 8705 h 10000"/>
                  <a:gd name="connsiteX886" fmla="*/ 7643 w 10000"/>
                  <a:gd name="connsiteY886" fmla="*/ 8682 h 10000"/>
                  <a:gd name="connsiteX887" fmla="*/ 7654 w 10000"/>
                  <a:gd name="connsiteY887" fmla="*/ 8666 h 10000"/>
                  <a:gd name="connsiteX888" fmla="*/ 7668 w 10000"/>
                  <a:gd name="connsiteY888" fmla="*/ 8666 h 10000"/>
                  <a:gd name="connsiteX889" fmla="*/ 7676 w 10000"/>
                  <a:gd name="connsiteY889" fmla="*/ 8682 h 10000"/>
                  <a:gd name="connsiteX890" fmla="*/ 7704 w 10000"/>
                  <a:gd name="connsiteY890" fmla="*/ 8669 h 10000"/>
                  <a:gd name="connsiteX891" fmla="*/ 7712 w 10000"/>
                  <a:gd name="connsiteY891" fmla="*/ 8669 h 10000"/>
                  <a:gd name="connsiteX892" fmla="*/ 7720 w 10000"/>
                  <a:gd name="connsiteY892" fmla="*/ 8669 h 10000"/>
                  <a:gd name="connsiteX893" fmla="*/ 7726 w 10000"/>
                  <a:gd name="connsiteY893" fmla="*/ 8656 h 10000"/>
                  <a:gd name="connsiteX894" fmla="*/ 7734 w 10000"/>
                  <a:gd name="connsiteY894" fmla="*/ 8650 h 10000"/>
                  <a:gd name="connsiteX895" fmla="*/ 7742 w 10000"/>
                  <a:gd name="connsiteY895" fmla="*/ 8650 h 10000"/>
                  <a:gd name="connsiteX896" fmla="*/ 7759 w 10000"/>
                  <a:gd name="connsiteY896" fmla="*/ 8650 h 10000"/>
                  <a:gd name="connsiteX897" fmla="*/ 7756 w 10000"/>
                  <a:gd name="connsiteY897" fmla="*/ 8630 h 10000"/>
                  <a:gd name="connsiteX898" fmla="*/ 7751 w 10000"/>
                  <a:gd name="connsiteY898" fmla="*/ 8627 h 10000"/>
                  <a:gd name="connsiteX899" fmla="*/ 7742 w 10000"/>
                  <a:gd name="connsiteY899" fmla="*/ 8620 h 10000"/>
                  <a:gd name="connsiteX900" fmla="*/ 7734 w 10000"/>
                  <a:gd name="connsiteY900" fmla="*/ 8591 h 10000"/>
                  <a:gd name="connsiteX901" fmla="*/ 7709 w 10000"/>
                  <a:gd name="connsiteY901" fmla="*/ 8582 h 10000"/>
                  <a:gd name="connsiteX902" fmla="*/ 7695 w 10000"/>
                  <a:gd name="connsiteY902" fmla="*/ 8578 h 10000"/>
                  <a:gd name="connsiteX903" fmla="*/ 7668 w 10000"/>
                  <a:gd name="connsiteY903" fmla="*/ 8562 h 10000"/>
                  <a:gd name="connsiteX904" fmla="*/ 7645 w 10000"/>
                  <a:gd name="connsiteY904" fmla="*/ 8552 h 10000"/>
                  <a:gd name="connsiteX905" fmla="*/ 7615 w 10000"/>
                  <a:gd name="connsiteY905" fmla="*/ 8543 h 10000"/>
                  <a:gd name="connsiteX906" fmla="*/ 7596 w 10000"/>
                  <a:gd name="connsiteY906" fmla="*/ 8527 h 10000"/>
                  <a:gd name="connsiteX907" fmla="*/ 7565 w 10000"/>
                  <a:gd name="connsiteY907" fmla="*/ 8494 h 10000"/>
                  <a:gd name="connsiteX908" fmla="*/ 7562 w 10000"/>
                  <a:gd name="connsiteY908" fmla="*/ 8475 h 10000"/>
                  <a:gd name="connsiteX909" fmla="*/ 7540 w 10000"/>
                  <a:gd name="connsiteY909" fmla="*/ 8455 h 10000"/>
                  <a:gd name="connsiteX910" fmla="*/ 7535 w 10000"/>
                  <a:gd name="connsiteY910" fmla="*/ 8446 h 10000"/>
                  <a:gd name="connsiteX911" fmla="*/ 7535 w 10000"/>
                  <a:gd name="connsiteY911" fmla="*/ 8420 h 10000"/>
                  <a:gd name="connsiteX912" fmla="*/ 7535 w 10000"/>
                  <a:gd name="connsiteY912" fmla="*/ 8391 h 10000"/>
                  <a:gd name="connsiteX913" fmla="*/ 7548 w 10000"/>
                  <a:gd name="connsiteY913" fmla="*/ 8345 h 10000"/>
                  <a:gd name="connsiteX914" fmla="*/ 7562 w 10000"/>
                  <a:gd name="connsiteY914" fmla="*/ 8319 h 10000"/>
                  <a:gd name="connsiteX915" fmla="*/ 7582 w 10000"/>
                  <a:gd name="connsiteY915" fmla="*/ 8310 h 10000"/>
                  <a:gd name="connsiteX916" fmla="*/ 7607 w 10000"/>
                  <a:gd name="connsiteY916" fmla="*/ 8300 h 10000"/>
                  <a:gd name="connsiteX917" fmla="*/ 7629 w 10000"/>
                  <a:gd name="connsiteY917" fmla="*/ 8300 h 10000"/>
                  <a:gd name="connsiteX918" fmla="*/ 7651 w 10000"/>
                  <a:gd name="connsiteY918" fmla="*/ 8297 h 10000"/>
                  <a:gd name="connsiteX919" fmla="*/ 7668 w 10000"/>
                  <a:gd name="connsiteY919" fmla="*/ 8280 h 10000"/>
                  <a:gd name="connsiteX920" fmla="*/ 7687 w 10000"/>
                  <a:gd name="connsiteY920" fmla="*/ 8267 h 10000"/>
                  <a:gd name="connsiteX921" fmla="*/ 7693 w 10000"/>
                  <a:gd name="connsiteY921" fmla="*/ 8261 h 10000"/>
                  <a:gd name="connsiteX922" fmla="*/ 7701 w 10000"/>
                  <a:gd name="connsiteY922" fmla="*/ 8248 h 10000"/>
                  <a:gd name="connsiteX923" fmla="*/ 7712 w 10000"/>
                  <a:gd name="connsiteY923" fmla="*/ 8238 h 10000"/>
                  <a:gd name="connsiteX924" fmla="*/ 7731 w 10000"/>
                  <a:gd name="connsiteY924" fmla="*/ 8222 h 10000"/>
                  <a:gd name="connsiteX925" fmla="*/ 7740 w 10000"/>
                  <a:gd name="connsiteY925" fmla="*/ 8206 h 10000"/>
                  <a:gd name="connsiteX926" fmla="*/ 7756 w 10000"/>
                  <a:gd name="connsiteY926" fmla="*/ 8183 h 10000"/>
                  <a:gd name="connsiteX927" fmla="*/ 7773 w 10000"/>
                  <a:gd name="connsiteY927" fmla="*/ 8177 h 10000"/>
                  <a:gd name="connsiteX928" fmla="*/ 7784 w 10000"/>
                  <a:gd name="connsiteY928" fmla="*/ 8183 h 10000"/>
                  <a:gd name="connsiteX929" fmla="*/ 7801 w 10000"/>
                  <a:gd name="connsiteY929" fmla="*/ 8174 h 10000"/>
                  <a:gd name="connsiteX930" fmla="*/ 7801 w 10000"/>
                  <a:gd name="connsiteY930" fmla="*/ 8157 h 10000"/>
                  <a:gd name="connsiteX931" fmla="*/ 7817 w 10000"/>
                  <a:gd name="connsiteY931" fmla="*/ 8164 h 10000"/>
                  <a:gd name="connsiteX932" fmla="*/ 7837 w 10000"/>
                  <a:gd name="connsiteY932" fmla="*/ 8164 h 10000"/>
                  <a:gd name="connsiteX933" fmla="*/ 7856 w 10000"/>
                  <a:gd name="connsiteY933" fmla="*/ 8164 h 10000"/>
                  <a:gd name="connsiteX934" fmla="*/ 7870 w 10000"/>
                  <a:gd name="connsiteY934" fmla="*/ 8167 h 10000"/>
                  <a:gd name="connsiteX935" fmla="*/ 7881 w 10000"/>
                  <a:gd name="connsiteY935" fmla="*/ 8174 h 10000"/>
                  <a:gd name="connsiteX936" fmla="*/ 7898 w 10000"/>
                  <a:gd name="connsiteY936" fmla="*/ 8187 h 10000"/>
                  <a:gd name="connsiteX937" fmla="*/ 7917 w 10000"/>
                  <a:gd name="connsiteY937" fmla="*/ 8187 h 10000"/>
                  <a:gd name="connsiteX938" fmla="*/ 7928 w 10000"/>
                  <a:gd name="connsiteY938" fmla="*/ 8157 h 10000"/>
                  <a:gd name="connsiteX939" fmla="*/ 7942 w 10000"/>
                  <a:gd name="connsiteY939" fmla="*/ 8157 h 10000"/>
                  <a:gd name="connsiteX940" fmla="*/ 7958 w 10000"/>
                  <a:gd name="connsiteY940" fmla="*/ 8164 h 10000"/>
                  <a:gd name="connsiteX941" fmla="*/ 7983 w 10000"/>
                  <a:gd name="connsiteY941" fmla="*/ 8144 h 10000"/>
                  <a:gd name="connsiteX942" fmla="*/ 8000 w 10000"/>
                  <a:gd name="connsiteY942" fmla="*/ 8109 h 10000"/>
                  <a:gd name="connsiteX943" fmla="*/ 7994 w 10000"/>
                  <a:gd name="connsiteY943" fmla="*/ 8093 h 10000"/>
                  <a:gd name="connsiteX944" fmla="*/ 7983 w 10000"/>
                  <a:gd name="connsiteY944" fmla="*/ 8070 h 10000"/>
                  <a:gd name="connsiteX945" fmla="*/ 7986 w 10000"/>
                  <a:gd name="connsiteY945" fmla="*/ 8063 h 10000"/>
                  <a:gd name="connsiteX946" fmla="*/ 7978 w 10000"/>
                  <a:gd name="connsiteY946" fmla="*/ 8044 h 10000"/>
                  <a:gd name="connsiteX947" fmla="*/ 7986 w 10000"/>
                  <a:gd name="connsiteY947" fmla="*/ 8002 h 10000"/>
                  <a:gd name="connsiteX948" fmla="*/ 7983 w 10000"/>
                  <a:gd name="connsiteY948" fmla="*/ 7947 h 10000"/>
                  <a:gd name="connsiteX949" fmla="*/ 7961 w 10000"/>
                  <a:gd name="connsiteY949" fmla="*/ 7931 h 10000"/>
                  <a:gd name="connsiteX950" fmla="*/ 7958 w 10000"/>
                  <a:gd name="connsiteY950" fmla="*/ 7898 h 10000"/>
                  <a:gd name="connsiteX951" fmla="*/ 7953 w 10000"/>
                  <a:gd name="connsiteY951" fmla="*/ 7856 h 10000"/>
                  <a:gd name="connsiteX952" fmla="*/ 7967 w 10000"/>
                  <a:gd name="connsiteY952" fmla="*/ 7837 h 10000"/>
                  <a:gd name="connsiteX953" fmla="*/ 7950 w 10000"/>
                  <a:gd name="connsiteY953" fmla="*/ 7824 h 10000"/>
                  <a:gd name="connsiteX954" fmla="*/ 7906 w 10000"/>
                  <a:gd name="connsiteY954" fmla="*/ 7814 h 10000"/>
                  <a:gd name="connsiteX955" fmla="*/ 7878 w 10000"/>
                  <a:gd name="connsiteY955" fmla="*/ 7814 h 10000"/>
                  <a:gd name="connsiteX956" fmla="*/ 7870 w 10000"/>
                  <a:gd name="connsiteY956" fmla="*/ 7795 h 10000"/>
                  <a:gd name="connsiteX957" fmla="*/ 7878 w 10000"/>
                  <a:gd name="connsiteY957" fmla="*/ 7778 h 10000"/>
                  <a:gd name="connsiteX958" fmla="*/ 7881 w 10000"/>
                  <a:gd name="connsiteY958" fmla="*/ 7775 h 10000"/>
                  <a:gd name="connsiteX959" fmla="*/ 7878 w 10000"/>
                  <a:gd name="connsiteY959" fmla="*/ 7743 h 10000"/>
                  <a:gd name="connsiteX960" fmla="*/ 7895 w 10000"/>
                  <a:gd name="connsiteY960" fmla="*/ 7733 h 10000"/>
                  <a:gd name="connsiteX961" fmla="*/ 7911 w 10000"/>
                  <a:gd name="connsiteY961" fmla="*/ 7710 h 10000"/>
                  <a:gd name="connsiteX962" fmla="*/ 7911 w 10000"/>
                  <a:gd name="connsiteY962" fmla="*/ 7665 h 10000"/>
                  <a:gd name="connsiteX963" fmla="*/ 7917 w 10000"/>
                  <a:gd name="connsiteY963" fmla="*/ 7600 h 10000"/>
                  <a:gd name="connsiteX964" fmla="*/ 7928 w 10000"/>
                  <a:gd name="connsiteY964" fmla="*/ 7581 h 10000"/>
                  <a:gd name="connsiteX965" fmla="*/ 7917 w 10000"/>
                  <a:gd name="connsiteY965" fmla="*/ 7474 h 10000"/>
                  <a:gd name="connsiteX966" fmla="*/ 7873 w 10000"/>
                  <a:gd name="connsiteY966" fmla="*/ 7335 h 10000"/>
                  <a:gd name="connsiteX967" fmla="*/ 7756 w 10000"/>
                  <a:gd name="connsiteY967" fmla="*/ 7050 h 10000"/>
                  <a:gd name="connsiteX968" fmla="*/ 7679 w 10000"/>
                  <a:gd name="connsiteY968" fmla="*/ 6839 h 10000"/>
                  <a:gd name="connsiteX969" fmla="*/ 7668 w 10000"/>
                  <a:gd name="connsiteY969" fmla="*/ 6823 h 10000"/>
                  <a:gd name="connsiteX970" fmla="*/ 7659 w 10000"/>
                  <a:gd name="connsiteY970" fmla="*/ 6768 h 10000"/>
                  <a:gd name="connsiteX971" fmla="*/ 7659 w 10000"/>
                  <a:gd name="connsiteY971" fmla="*/ 6739 h 10000"/>
                  <a:gd name="connsiteX972" fmla="*/ 7651 w 10000"/>
                  <a:gd name="connsiteY972" fmla="*/ 6713 h 10000"/>
                  <a:gd name="connsiteX973" fmla="*/ 7654 w 10000"/>
                  <a:gd name="connsiteY973" fmla="*/ 6684 h 10000"/>
                  <a:gd name="connsiteX974" fmla="*/ 7643 w 10000"/>
                  <a:gd name="connsiteY974" fmla="*/ 6626 h 10000"/>
                  <a:gd name="connsiteX975" fmla="*/ 7629 w 10000"/>
                  <a:gd name="connsiteY975" fmla="*/ 6600 h 10000"/>
                  <a:gd name="connsiteX976" fmla="*/ 7629 w 10000"/>
                  <a:gd name="connsiteY976" fmla="*/ 6580 h 10000"/>
                  <a:gd name="connsiteX977" fmla="*/ 7623 w 10000"/>
                  <a:gd name="connsiteY977" fmla="*/ 6541 h 10000"/>
                  <a:gd name="connsiteX978" fmla="*/ 7615 w 10000"/>
                  <a:gd name="connsiteY978" fmla="*/ 6522 h 10000"/>
                  <a:gd name="connsiteX979" fmla="*/ 7598 w 10000"/>
                  <a:gd name="connsiteY979" fmla="*/ 6509 h 10000"/>
                  <a:gd name="connsiteX980" fmla="*/ 7587 w 10000"/>
                  <a:gd name="connsiteY980" fmla="*/ 6493 h 10000"/>
                  <a:gd name="connsiteX981" fmla="*/ 7579 w 10000"/>
                  <a:gd name="connsiteY981" fmla="*/ 6464 h 10000"/>
                  <a:gd name="connsiteX982" fmla="*/ 7587 w 10000"/>
                  <a:gd name="connsiteY982" fmla="*/ 6438 h 10000"/>
                  <a:gd name="connsiteX983" fmla="*/ 7596 w 10000"/>
                  <a:gd name="connsiteY983" fmla="*/ 6425 h 10000"/>
                  <a:gd name="connsiteX984" fmla="*/ 7590 w 10000"/>
                  <a:gd name="connsiteY984" fmla="*/ 6396 h 10000"/>
                  <a:gd name="connsiteX985" fmla="*/ 7590 w 10000"/>
                  <a:gd name="connsiteY985" fmla="*/ 6373 h 10000"/>
                  <a:gd name="connsiteX986" fmla="*/ 7587 w 10000"/>
                  <a:gd name="connsiteY986" fmla="*/ 6354 h 10000"/>
                  <a:gd name="connsiteX987" fmla="*/ 7582 w 10000"/>
                  <a:gd name="connsiteY987" fmla="*/ 6344 h 10000"/>
                  <a:gd name="connsiteX988" fmla="*/ 7582 w 10000"/>
                  <a:gd name="connsiteY988" fmla="*/ 6324 h 10000"/>
                  <a:gd name="connsiteX989" fmla="*/ 7571 w 10000"/>
                  <a:gd name="connsiteY989" fmla="*/ 6302 h 10000"/>
                  <a:gd name="connsiteX990" fmla="*/ 7548 w 10000"/>
                  <a:gd name="connsiteY990" fmla="*/ 6256 h 10000"/>
                  <a:gd name="connsiteX991" fmla="*/ 7546 w 10000"/>
                  <a:gd name="connsiteY991" fmla="*/ 6218 h 10000"/>
                  <a:gd name="connsiteX992" fmla="*/ 7540 w 10000"/>
                  <a:gd name="connsiteY992" fmla="*/ 6159 h 10000"/>
                  <a:gd name="connsiteX993" fmla="*/ 7535 w 10000"/>
                  <a:gd name="connsiteY993" fmla="*/ 6114 h 10000"/>
                  <a:gd name="connsiteX994" fmla="*/ 7535 w 10000"/>
                  <a:gd name="connsiteY994" fmla="*/ 6088 h 10000"/>
                  <a:gd name="connsiteX995" fmla="*/ 7540 w 10000"/>
                  <a:gd name="connsiteY995" fmla="*/ 6049 h 10000"/>
                  <a:gd name="connsiteX996" fmla="*/ 7546 w 10000"/>
                  <a:gd name="connsiteY996" fmla="*/ 6004 h 10000"/>
                  <a:gd name="connsiteX997" fmla="*/ 7548 w 10000"/>
                  <a:gd name="connsiteY997" fmla="*/ 5965 h 10000"/>
                  <a:gd name="connsiteX998" fmla="*/ 7548 w 10000"/>
                  <a:gd name="connsiteY998" fmla="*/ 5946 h 10000"/>
                  <a:gd name="connsiteX999" fmla="*/ 7548 w 10000"/>
                  <a:gd name="connsiteY999" fmla="*/ 5933 h 10000"/>
                  <a:gd name="connsiteX1000" fmla="*/ 7548 w 10000"/>
                  <a:gd name="connsiteY1000" fmla="*/ 5910 h 10000"/>
                  <a:gd name="connsiteX1001" fmla="*/ 7548 w 10000"/>
                  <a:gd name="connsiteY1001" fmla="*/ 5897 h 10000"/>
                  <a:gd name="connsiteX1002" fmla="*/ 7546 w 10000"/>
                  <a:gd name="connsiteY1002" fmla="*/ 5871 h 10000"/>
                  <a:gd name="connsiteX1003" fmla="*/ 7535 w 10000"/>
                  <a:gd name="connsiteY1003" fmla="*/ 5839 h 10000"/>
                  <a:gd name="connsiteX1004" fmla="*/ 7524 w 10000"/>
                  <a:gd name="connsiteY1004" fmla="*/ 5797 h 10000"/>
                  <a:gd name="connsiteX1005" fmla="*/ 7518 w 10000"/>
                  <a:gd name="connsiteY1005" fmla="*/ 5767 h 10000"/>
                  <a:gd name="connsiteX1006" fmla="*/ 7515 w 10000"/>
                  <a:gd name="connsiteY1006" fmla="*/ 5745 h 10000"/>
                  <a:gd name="connsiteX1007" fmla="*/ 7501 w 10000"/>
                  <a:gd name="connsiteY1007" fmla="*/ 5683 h 10000"/>
                  <a:gd name="connsiteX1008" fmla="*/ 7490 w 10000"/>
                  <a:gd name="connsiteY1008" fmla="*/ 5631 h 10000"/>
                  <a:gd name="connsiteX1009" fmla="*/ 7482 w 10000"/>
                  <a:gd name="connsiteY1009" fmla="*/ 5593 h 10000"/>
                  <a:gd name="connsiteX1010" fmla="*/ 7476 w 10000"/>
                  <a:gd name="connsiteY1010" fmla="*/ 5570 h 10000"/>
                  <a:gd name="connsiteX1011" fmla="*/ 7476 w 10000"/>
                  <a:gd name="connsiteY1011" fmla="*/ 5528 h 10000"/>
                  <a:gd name="connsiteX1012" fmla="*/ 7482 w 10000"/>
                  <a:gd name="connsiteY1012" fmla="*/ 5502 h 10000"/>
                  <a:gd name="connsiteX1013" fmla="*/ 7490 w 10000"/>
                  <a:gd name="connsiteY1013" fmla="*/ 5489 h 10000"/>
                  <a:gd name="connsiteX1014" fmla="*/ 7499 w 10000"/>
                  <a:gd name="connsiteY1014" fmla="*/ 5479 h 10000"/>
                  <a:gd name="connsiteX1015" fmla="*/ 7493 w 10000"/>
                  <a:gd name="connsiteY1015" fmla="*/ 5427 h 10000"/>
                  <a:gd name="connsiteX1016" fmla="*/ 7501 w 10000"/>
                  <a:gd name="connsiteY1016" fmla="*/ 5415 h 10000"/>
                  <a:gd name="connsiteX1017" fmla="*/ 7510 w 10000"/>
                  <a:gd name="connsiteY1017" fmla="*/ 5398 h 10000"/>
                  <a:gd name="connsiteX1018" fmla="*/ 7515 w 10000"/>
                  <a:gd name="connsiteY1018" fmla="*/ 5379 h 10000"/>
                  <a:gd name="connsiteX1019" fmla="*/ 7526 w 10000"/>
                  <a:gd name="connsiteY1019" fmla="*/ 5366 h 10000"/>
                  <a:gd name="connsiteX1020" fmla="*/ 7518 w 10000"/>
                  <a:gd name="connsiteY1020" fmla="*/ 5350 h 10000"/>
                  <a:gd name="connsiteX1021" fmla="*/ 7518 w 10000"/>
                  <a:gd name="connsiteY1021" fmla="*/ 5330 h 10000"/>
                  <a:gd name="connsiteX1022" fmla="*/ 7526 w 10000"/>
                  <a:gd name="connsiteY1022" fmla="*/ 5311 h 10000"/>
                  <a:gd name="connsiteX1023" fmla="*/ 7540 w 10000"/>
                  <a:gd name="connsiteY1023" fmla="*/ 5291 h 10000"/>
                  <a:gd name="connsiteX1024" fmla="*/ 7540 w 10000"/>
                  <a:gd name="connsiteY1024" fmla="*/ 5266 h 10000"/>
                  <a:gd name="connsiteX1025" fmla="*/ 7540 w 10000"/>
                  <a:gd name="connsiteY1025" fmla="*/ 5256 h 10000"/>
                  <a:gd name="connsiteX1026" fmla="*/ 7524 w 10000"/>
                  <a:gd name="connsiteY1026" fmla="*/ 5233 h 10000"/>
                  <a:gd name="connsiteX1027" fmla="*/ 7515 w 10000"/>
                  <a:gd name="connsiteY1027" fmla="*/ 5217 h 10000"/>
                  <a:gd name="connsiteX1028" fmla="*/ 7490 w 10000"/>
                  <a:gd name="connsiteY1028" fmla="*/ 5178 h 10000"/>
                  <a:gd name="connsiteX1029" fmla="*/ 7474 w 10000"/>
                  <a:gd name="connsiteY1029" fmla="*/ 5162 h 10000"/>
                  <a:gd name="connsiteX1030" fmla="*/ 7457 w 10000"/>
                  <a:gd name="connsiteY1030" fmla="*/ 5120 h 10000"/>
                  <a:gd name="connsiteX1031" fmla="*/ 7421 w 10000"/>
                  <a:gd name="connsiteY1031" fmla="*/ 5087 h 10000"/>
                  <a:gd name="connsiteX1032" fmla="*/ 7380 w 10000"/>
                  <a:gd name="connsiteY1032" fmla="*/ 5068 h 10000"/>
                  <a:gd name="connsiteX1033" fmla="*/ 7355 w 10000"/>
                  <a:gd name="connsiteY1033" fmla="*/ 5058 h 10000"/>
                  <a:gd name="connsiteX1034" fmla="*/ 7332 w 10000"/>
                  <a:gd name="connsiteY1034" fmla="*/ 5049 h 10000"/>
                  <a:gd name="connsiteX1035" fmla="*/ 7305 w 10000"/>
                  <a:gd name="connsiteY1035" fmla="*/ 5016 h 10000"/>
                  <a:gd name="connsiteX1036" fmla="*/ 7305 w 10000"/>
                  <a:gd name="connsiteY1036" fmla="*/ 5000 h 10000"/>
                  <a:gd name="connsiteX1037" fmla="*/ 7296 w 10000"/>
                  <a:gd name="connsiteY1037" fmla="*/ 4971 h 10000"/>
                  <a:gd name="connsiteX1038" fmla="*/ 7288 w 10000"/>
                  <a:gd name="connsiteY1038" fmla="*/ 4945 h 10000"/>
                  <a:gd name="connsiteX1039" fmla="*/ 7280 w 10000"/>
                  <a:gd name="connsiteY1039" fmla="*/ 4916 h 10000"/>
                  <a:gd name="connsiteX1040" fmla="*/ 7291 w 10000"/>
                  <a:gd name="connsiteY1040" fmla="*/ 4887 h 10000"/>
                  <a:gd name="connsiteX1041" fmla="*/ 7291 w 10000"/>
                  <a:gd name="connsiteY1041" fmla="*/ 4858 h 10000"/>
                  <a:gd name="connsiteX1042" fmla="*/ 7271 w 10000"/>
                  <a:gd name="connsiteY1042" fmla="*/ 4819 h 10000"/>
                  <a:gd name="connsiteX1043" fmla="*/ 7255 w 10000"/>
                  <a:gd name="connsiteY1043" fmla="*/ 4828 h 10000"/>
                  <a:gd name="connsiteX1044" fmla="*/ 7235 w 10000"/>
                  <a:gd name="connsiteY1044" fmla="*/ 4841 h 10000"/>
                  <a:gd name="connsiteX1045" fmla="*/ 7216 w 10000"/>
                  <a:gd name="connsiteY1045" fmla="*/ 4867 h 10000"/>
                  <a:gd name="connsiteX1046" fmla="*/ 7191 w 10000"/>
                  <a:gd name="connsiteY1046" fmla="*/ 4870 h 10000"/>
                  <a:gd name="connsiteX1047" fmla="*/ 7155 w 10000"/>
                  <a:gd name="connsiteY1047" fmla="*/ 4887 h 10000"/>
                  <a:gd name="connsiteX1048" fmla="*/ 7122 w 10000"/>
                  <a:gd name="connsiteY1048" fmla="*/ 4893 h 10000"/>
                  <a:gd name="connsiteX1049" fmla="*/ 7105 w 10000"/>
                  <a:gd name="connsiteY1049" fmla="*/ 4896 h 10000"/>
                  <a:gd name="connsiteX1050" fmla="*/ 7094 w 10000"/>
                  <a:gd name="connsiteY1050" fmla="*/ 4916 h 10000"/>
                  <a:gd name="connsiteX1051" fmla="*/ 7080 w 10000"/>
                  <a:gd name="connsiteY1051" fmla="*/ 4903 h 10000"/>
                  <a:gd name="connsiteX1052" fmla="*/ 7072 w 10000"/>
                  <a:gd name="connsiteY1052" fmla="*/ 4851 h 10000"/>
                  <a:gd name="connsiteX1053" fmla="*/ 7042 w 10000"/>
                  <a:gd name="connsiteY1053" fmla="*/ 4819 h 10000"/>
                  <a:gd name="connsiteX1054" fmla="*/ 7030 w 10000"/>
                  <a:gd name="connsiteY1054" fmla="*/ 4780 h 10000"/>
                  <a:gd name="connsiteX1055" fmla="*/ 7039 w 10000"/>
                  <a:gd name="connsiteY1055" fmla="*/ 4757 h 10000"/>
                  <a:gd name="connsiteX1056" fmla="*/ 7047 w 10000"/>
                  <a:gd name="connsiteY1056" fmla="*/ 4744 h 10000"/>
                  <a:gd name="connsiteX1057" fmla="*/ 7022 w 10000"/>
                  <a:gd name="connsiteY1057" fmla="*/ 4725 h 10000"/>
                  <a:gd name="connsiteX1058" fmla="*/ 7000 w 10000"/>
                  <a:gd name="connsiteY1058" fmla="*/ 4715 h 10000"/>
                  <a:gd name="connsiteX1059" fmla="*/ 6975 w 10000"/>
                  <a:gd name="connsiteY1059" fmla="*/ 4709 h 10000"/>
                  <a:gd name="connsiteX1060" fmla="*/ 6945 w 10000"/>
                  <a:gd name="connsiteY1060" fmla="*/ 4696 h 10000"/>
                  <a:gd name="connsiteX1061" fmla="*/ 6953 w 10000"/>
                  <a:gd name="connsiteY1061" fmla="*/ 4679 h 10000"/>
                  <a:gd name="connsiteX1062" fmla="*/ 6961 w 10000"/>
                  <a:gd name="connsiteY1062" fmla="*/ 4660 h 10000"/>
                  <a:gd name="connsiteX1063" fmla="*/ 6983 w 10000"/>
                  <a:gd name="connsiteY1063" fmla="*/ 4644 h 10000"/>
                  <a:gd name="connsiteX1064" fmla="*/ 7014 w 10000"/>
                  <a:gd name="connsiteY1064" fmla="*/ 4634 h 10000"/>
                  <a:gd name="connsiteX1065" fmla="*/ 7025 w 10000"/>
                  <a:gd name="connsiteY1065" fmla="*/ 4615 h 10000"/>
                  <a:gd name="connsiteX1066" fmla="*/ 7047 w 10000"/>
                  <a:gd name="connsiteY1066" fmla="*/ 4582 h 10000"/>
                  <a:gd name="connsiteX1067" fmla="*/ 7069 w 10000"/>
                  <a:gd name="connsiteY1067" fmla="*/ 4563 h 10000"/>
                  <a:gd name="connsiteX1068" fmla="*/ 7078 w 10000"/>
                  <a:gd name="connsiteY1068" fmla="*/ 4553 h 10000"/>
                  <a:gd name="connsiteX1069" fmla="*/ 7097 w 10000"/>
                  <a:gd name="connsiteY1069" fmla="*/ 4527 h 10000"/>
                  <a:gd name="connsiteX1070" fmla="*/ 7122 w 10000"/>
                  <a:gd name="connsiteY1070" fmla="*/ 4517 h 10000"/>
                  <a:gd name="connsiteX1071" fmla="*/ 7139 w 10000"/>
                  <a:gd name="connsiteY1071" fmla="*/ 4488 h 10000"/>
                  <a:gd name="connsiteX1072" fmla="*/ 7147 w 10000"/>
                  <a:gd name="connsiteY1072" fmla="*/ 4459 h 10000"/>
                  <a:gd name="connsiteX1073" fmla="*/ 7161 w 10000"/>
                  <a:gd name="connsiteY1073" fmla="*/ 4440 h 10000"/>
                  <a:gd name="connsiteX1074" fmla="*/ 7177 w 10000"/>
                  <a:gd name="connsiteY1074" fmla="*/ 4430 h 10000"/>
                  <a:gd name="connsiteX1075" fmla="*/ 7202 w 10000"/>
                  <a:gd name="connsiteY1075" fmla="*/ 4407 h 10000"/>
                  <a:gd name="connsiteX1076" fmla="*/ 7224 w 10000"/>
                  <a:gd name="connsiteY1076" fmla="*/ 4417 h 10000"/>
                  <a:gd name="connsiteX1077" fmla="*/ 7241 w 10000"/>
                  <a:gd name="connsiteY1077" fmla="*/ 4404 h 10000"/>
                  <a:gd name="connsiteX1078" fmla="*/ 7263 w 10000"/>
                  <a:gd name="connsiteY1078" fmla="*/ 4398 h 10000"/>
                  <a:gd name="connsiteX1079" fmla="*/ 7283 w 10000"/>
                  <a:gd name="connsiteY1079" fmla="*/ 4424 h 10000"/>
                  <a:gd name="connsiteX1080" fmla="*/ 7305 w 10000"/>
                  <a:gd name="connsiteY1080" fmla="*/ 4433 h 10000"/>
                  <a:gd name="connsiteX1081" fmla="*/ 7332 w 10000"/>
                  <a:gd name="connsiteY1081" fmla="*/ 4443 h 10000"/>
                  <a:gd name="connsiteX1082" fmla="*/ 7380 w 10000"/>
                  <a:gd name="connsiteY1082" fmla="*/ 4398 h 10000"/>
                  <a:gd name="connsiteX1083" fmla="*/ 7404 w 10000"/>
                  <a:gd name="connsiteY1083" fmla="*/ 4378 h 10000"/>
                  <a:gd name="connsiteX1084" fmla="*/ 7418 w 10000"/>
                  <a:gd name="connsiteY1084" fmla="*/ 4369 h 10000"/>
                  <a:gd name="connsiteX1085" fmla="*/ 7443 w 10000"/>
                  <a:gd name="connsiteY1085" fmla="*/ 4356 h 10000"/>
                  <a:gd name="connsiteX1086" fmla="*/ 7460 w 10000"/>
                  <a:gd name="connsiteY1086" fmla="*/ 4385 h 10000"/>
                  <a:gd name="connsiteX1087" fmla="*/ 7460 w 10000"/>
                  <a:gd name="connsiteY1087" fmla="*/ 4404 h 10000"/>
                  <a:gd name="connsiteX1088" fmla="*/ 7499 w 10000"/>
                  <a:gd name="connsiteY1088" fmla="*/ 4417 h 10000"/>
                  <a:gd name="connsiteX1089" fmla="*/ 7515 w 10000"/>
                  <a:gd name="connsiteY1089" fmla="*/ 4414 h 10000"/>
                  <a:gd name="connsiteX1090" fmla="*/ 7565 w 10000"/>
                  <a:gd name="connsiteY1090" fmla="*/ 4385 h 10000"/>
                  <a:gd name="connsiteX1091" fmla="*/ 7579 w 10000"/>
                  <a:gd name="connsiteY1091" fmla="*/ 4346 h 10000"/>
                  <a:gd name="connsiteX1092" fmla="*/ 7582 w 10000"/>
                  <a:gd name="connsiteY1092" fmla="*/ 4317 h 10000"/>
                  <a:gd name="connsiteX1093" fmla="*/ 7590 w 10000"/>
                  <a:gd name="connsiteY1093" fmla="*/ 4301 h 10000"/>
                  <a:gd name="connsiteX1094" fmla="*/ 7612 w 10000"/>
                  <a:gd name="connsiteY1094" fmla="*/ 4271 h 10000"/>
                  <a:gd name="connsiteX1095" fmla="*/ 7623 w 10000"/>
                  <a:gd name="connsiteY1095" fmla="*/ 4262 h 10000"/>
                  <a:gd name="connsiteX1096" fmla="*/ 7634 w 10000"/>
                  <a:gd name="connsiteY1096" fmla="*/ 4245 h 10000"/>
                  <a:gd name="connsiteX1097" fmla="*/ 7645 w 10000"/>
                  <a:gd name="connsiteY1097" fmla="*/ 4265 h 10000"/>
                  <a:gd name="connsiteX1098" fmla="*/ 7670 w 10000"/>
                  <a:gd name="connsiteY1098" fmla="*/ 4284 h 10000"/>
                  <a:gd name="connsiteX1099" fmla="*/ 7701 w 10000"/>
                  <a:gd name="connsiteY1099" fmla="*/ 4275 h 10000"/>
                  <a:gd name="connsiteX1100" fmla="*/ 7717 w 10000"/>
                  <a:gd name="connsiteY1100" fmla="*/ 4275 h 10000"/>
                  <a:gd name="connsiteX1101" fmla="*/ 7740 w 10000"/>
                  <a:gd name="connsiteY1101" fmla="*/ 4284 h 10000"/>
                  <a:gd name="connsiteX1102" fmla="*/ 7767 w 10000"/>
                  <a:gd name="connsiteY1102" fmla="*/ 4284 h 10000"/>
                  <a:gd name="connsiteX1103" fmla="*/ 7895 w 10000"/>
                  <a:gd name="connsiteY1103" fmla="*/ 4207 h 10000"/>
                  <a:gd name="connsiteX1104" fmla="*/ 7895 w 10000"/>
                  <a:gd name="connsiteY1104" fmla="*/ 4187 h 10000"/>
                  <a:gd name="connsiteX1105" fmla="*/ 7895 w 10000"/>
                  <a:gd name="connsiteY1105" fmla="*/ 4171 h 10000"/>
                  <a:gd name="connsiteX1106" fmla="*/ 7903 w 10000"/>
                  <a:gd name="connsiteY1106" fmla="*/ 4148 h 10000"/>
                  <a:gd name="connsiteX1107" fmla="*/ 7917 w 10000"/>
                  <a:gd name="connsiteY1107" fmla="*/ 4158 h 10000"/>
                  <a:gd name="connsiteX1108" fmla="*/ 7967 w 10000"/>
                  <a:gd name="connsiteY1108" fmla="*/ 4203 h 10000"/>
                  <a:gd name="connsiteX1109" fmla="*/ 7994 w 10000"/>
                  <a:gd name="connsiteY1109" fmla="*/ 4203 h 10000"/>
                  <a:gd name="connsiteX1110" fmla="*/ 8064 w 10000"/>
                  <a:gd name="connsiteY1110" fmla="*/ 4242 h 10000"/>
                  <a:gd name="connsiteX1111" fmla="*/ 8083 w 10000"/>
                  <a:gd name="connsiteY1111" fmla="*/ 4245 h 10000"/>
                  <a:gd name="connsiteX1112" fmla="*/ 8105 w 10000"/>
                  <a:gd name="connsiteY1112" fmla="*/ 4226 h 10000"/>
                  <a:gd name="connsiteX1113" fmla="*/ 8136 w 10000"/>
                  <a:gd name="connsiteY1113" fmla="*/ 4187 h 10000"/>
                  <a:gd name="connsiteX1114" fmla="*/ 8161 w 10000"/>
                  <a:gd name="connsiteY1114" fmla="*/ 4168 h 10000"/>
                  <a:gd name="connsiteX1115" fmla="*/ 8172 w 10000"/>
                  <a:gd name="connsiteY1115" fmla="*/ 4161 h 10000"/>
                  <a:gd name="connsiteX1116" fmla="*/ 8208 w 10000"/>
                  <a:gd name="connsiteY1116" fmla="*/ 4168 h 10000"/>
                  <a:gd name="connsiteX1117" fmla="*/ 8235 w 10000"/>
                  <a:gd name="connsiteY1117" fmla="*/ 4168 h 10000"/>
                  <a:gd name="connsiteX1118" fmla="*/ 8258 w 10000"/>
                  <a:gd name="connsiteY1118" fmla="*/ 4152 h 10000"/>
                  <a:gd name="connsiteX1119" fmla="*/ 8283 w 10000"/>
                  <a:gd name="connsiteY1119" fmla="*/ 4152 h 10000"/>
                  <a:gd name="connsiteX1120" fmla="*/ 8299 w 10000"/>
                  <a:gd name="connsiteY1120" fmla="*/ 4132 h 10000"/>
                  <a:gd name="connsiteX1121" fmla="*/ 8316 w 10000"/>
                  <a:gd name="connsiteY1121" fmla="*/ 4113 h 10000"/>
                  <a:gd name="connsiteX1122" fmla="*/ 8330 w 10000"/>
                  <a:gd name="connsiteY1122" fmla="*/ 4084 h 10000"/>
                  <a:gd name="connsiteX1123" fmla="*/ 8341 w 10000"/>
                  <a:gd name="connsiteY1123" fmla="*/ 4058 h 10000"/>
                  <a:gd name="connsiteX1124" fmla="*/ 8349 w 10000"/>
                  <a:gd name="connsiteY1124" fmla="*/ 4064 h 10000"/>
                  <a:gd name="connsiteX1125" fmla="*/ 8366 w 10000"/>
                  <a:gd name="connsiteY1125" fmla="*/ 4067 h 10000"/>
                  <a:gd name="connsiteX1126" fmla="*/ 8374 w 10000"/>
                  <a:gd name="connsiteY1126" fmla="*/ 4084 h 10000"/>
                  <a:gd name="connsiteX1127" fmla="*/ 8402 w 10000"/>
                  <a:gd name="connsiteY1127" fmla="*/ 4054 h 10000"/>
                  <a:gd name="connsiteX1128" fmla="*/ 8427 w 10000"/>
                  <a:gd name="connsiteY1128" fmla="*/ 4028 h 10000"/>
                  <a:gd name="connsiteX1129" fmla="*/ 8438 w 10000"/>
                  <a:gd name="connsiteY1129" fmla="*/ 4025 h 10000"/>
                  <a:gd name="connsiteX1130" fmla="*/ 8468 w 10000"/>
                  <a:gd name="connsiteY1130" fmla="*/ 4006 h 10000"/>
                  <a:gd name="connsiteX1131" fmla="*/ 8485 w 10000"/>
                  <a:gd name="connsiteY1131" fmla="*/ 3999 h 10000"/>
                  <a:gd name="connsiteX1132" fmla="*/ 8493 w 10000"/>
                  <a:gd name="connsiteY1132" fmla="*/ 4025 h 10000"/>
                  <a:gd name="connsiteX1133" fmla="*/ 8515 w 10000"/>
                  <a:gd name="connsiteY1133" fmla="*/ 4028 h 10000"/>
                  <a:gd name="connsiteX1134" fmla="*/ 8543 w 10000"/>
                  <a:gd name="connsiteY1134" fmla="*/ 4009 h 10000"/>
                  <a:gd name="connsiteX1135" fmla="*/ 8551 w 10000"/>
                  <a:gd name="connsiteY1135" fmla="*/ 3990 h 10000"/>
                  <a:gd name="connsiteX1136" fmla="*/ 8582 w 10000"/>
                  <a:gd name="connsiteY1136" fmla="*/ 3977 h 10000"/>
                  <a:gd name="connsiteX1137" fmla="*/ 8596 w 10000"/>
                  <a:gd name="connsiteY1137" fmla="*/ 3977 h 10000"/>
                  <a:gd name="connsiteX1138" fmla="*/ 8607 w 10000"/>
                  <a:gd name="connsiteY1138" fmla="*/ 3980 h 10000"/>
                  <a:gd name="connsiteX1139" fmla="*/ 8645 w 10000"/>
                  <a:gd name="connsiteY1139" fmla="*/ 3970 h 10000"/>
                  <a:gd name="connsiteX1140" fmla="*/ 8654 w 10000"/>
                  <a:gd name="connsiteY1140" fmla="*/ 3951 h 10000"/>
                  <a:gd name="connsiteX1141" fmla="*/ 8670 w 10000"/>
                  <a:gd name="connsiteY1141" fmla="*/ 3935 h 10000"/>
                  <a:gd name="connsiteX1142" fmla="*/ 8695 w 10000"/>
                  <a:gd name="connsiteY1142" fmla="*/ 3935 h 10000"/>
                  <a:gd name="connsiteX1143" fmla="*/ 8704 w 10000"/>
                  <a:gd name="connsiteY1143" fmla="*/ 3951 h 10000"/>
                  <a:gd name="connsiteX1144" fmla="*/ 8717 w 10000"/>
                  <a:gd name="connsiteY1144" fmla="*/ 3964 h 10000"/>
                  <a:gd name="connsiteX1145" fmla="*/ 8751 w 10000"/>
                  <a:gd name="connsiteY1145" fmla="*/ 3951 h 10000"/>
                  <a:gd name="connsiteX1146" fmla="*/ 8776 w 10000"/>
                  <a:gd name="connsiteY1146" fmla="*/ 3935 h 10000"/>
                  <a:gd name="connsiteX1147" fmla="*/ 8798 w 10000"/>
                  <a:gd name="connsiteY1147" fmla="*/ 3925 h 10000"/>
                  <a:gd name="connsiteX1148" fmla="*/ 8806 w 10000"/>
                  <a:gd name="connsiteY1148" fmla="*/ 3892 h 10000"/>
                  <a:gd name="connsiteX1149" fmla="*/ 8814 w 10000"/>
                  <a:gd name="connsiteY1149" fmla="*/ 3876 h 10000"/>
                  <a:gd name="connsiteX1150" fmla="*/ 8839 w 10000"/>
                  <a:gd name="connsiteY1150" fmla="*/ 3873 h 10000"/>
                  <a:gd name="connsiteX1151" fmla="*/ 8842 w 10000"/>
                  <a:gd name="connsiteY1151" fmla="*/ 3876 h 10000"/>
                  <a:gd name="connsiteX1152" fmla="*/ 8856 w 10000"/>
                  <a:gd name="connsiteY1152" fmla="*/ 3863 h 10000"/>
                  <a:gd name="connsiteX1153" fmla="*/ 8856 w 10000"/>
                  <a:gd name="connsiteY1153" fmla="*/ 3841 h 10000"/>
                  <a:gd name="connsiteX1154" fmla="*/ 8870 w 10000"/>
                  <a:gd name="connsiteY1154" fmla="*/ 3821 h 10000"/>
                  <a:gd name="connsiteX1155" fmla="*/ 8903 w 10000"/>
                  <a:gd name="connsiteY1155" fmla="*/ 3802 h 10000"/>
                  <a:gd name="connsiteX1156" fmla="*/ 8914 w 10000"/>
                  <a:gd name="connsiteY1156" fmla="*/ 3782 h 10000"/>
                  <a:gd name="connsiteX1157" fmla="*/ 8939 w 10000"/>
                  <a:gd name="connsiteY1157" fmla="*/ 3782 h 10000"/>
                  <a:gd name="connsiteX1158" fmla="*/ 8961 w 10000"/>
                  <a:gd name="connsiteY1158" fmla="*/ 3779 h 10000"/>
                  <a:gd name="connsiteX1159" fmla="*/ 8983 w 10000"/>
                  <a:gd name="connsiteY1159" fmla="*/ 3760 h 10000"/>
                  <a:gd name="connsiteX1160" fmla="*/ 9003 w 10000"/>
                  <a:gd name="connsiteY1160" fmla="*/ 3763 h 10000"/>
                  <a:gd name="connsiteX1161" fmla="*/ 9019 w 10000"/>
                  <a:gd name="connsiteY1161" fmla="*/ 3779 h 10000"/>
                  <a:gd name="connsiteX1162" fmla="*/ 9050 w 10000"/>
                  <a:gd name="connsiteY1162" fmla="*/ 3812 h 10000"/>
                  <a:gd name="connsiteX1163" fmla="*/ 9080 w 10000"/>
                  <a:gd name="connsiteY1163" fmla="*/ 3831 h 10000"/>
                  <a:gd name="connsiteX1164" fmla="*/ 9097 w 10000"/>
                  <a:gd name="connsiteY1164" fmla="*/ 3867 h 10000"/>
                  <a:gd name="connsiteX1165" fmla="*/ 9114 w 10000"/>
                  <a:gd name="connsiteY1165" fmla="*/ 3902 h 10000"/>
                  <a:gd name="connsiteX1166" fmla="*/ 9122 w 10000"/>
                  <a:gd name="connsiteY1166" fmla="*/ 3935 h 10000"/>
                  <a:gd name="connsiteX1167" fmla="*/ 9125 w 10000"/>
                  <a:gd name="connsiteY1167" fmla="*/ 3964 h 10000"/>
                  <a:gd name="connsiteX1168" fmla="*/ 9130 w 10000"/>
                  <a:gd name="connsiteY1168" fmla="*/ 3999 h 10000"/>
                  <a:gd name="connsiteX1169" fmla="*/ 9130 w 10000"/>
                  <a:gd name="connsiteY1169" fmla="*/ 4054 h 10000"/>
                  <a:gd name="connsiteX1170" fmla="*/ 9155 w 10000"/>
                  <a:gd name="connsiteY1170" fmla="*/ 4093 h 10000"/>
                  <a:gd name="connsiteX1171" fmla="*/ 9169 w 10000"/>
                  <a:gd name="connsiteY1171" fmla="*/ 4090 h 10000"/>
                  <a:gd name="connsiteX1172" fmla="*/ 9211 w 10000"/>
                  <a:gd name="connsiteY1172" fmla="*/ 4077 h 10000"/>
                  <a:gd name="connsiteX1173" fmla="*/ 9244 w 10000"/>
                  <a:gd name="connsiteY1173" fmla="*/ 4077 h 10000"/>
                  <a:gd name="connsiteX1174" fmla="*/ 9252 w 10000"/>
                  <a:gd name="connsiteY1174" fmla="*/ 4103 h 10000"/>
                  <a:gd name="connsiteX1175" fmla="*/ 9258 w 10000"/>
                  <a:gd name="connsiteY1175" fmla="*/ 4148 h 10000"/>
                  <a:gd name="connsiteX1176" fmla="*/ 9269 w 10000"/>
                  <a:gd name="connsiteY1176" fmla="*/ 4158 h 10000"/>
                  <a:gd name="connsiteX1177" fmla="*/ 9294 w 10000"/>
                  <a:gd name="connsiteY1177" fmla="*/ 4158 h 10000"/>
                  <a:gd name="connsiteX1178" fmla="*/ 9319 w 10000"/>
                  <a:gd name="connsiteY1178" fmla="*/ 4168 h 10000"/>
                  <a:gd name="connsiteX1179" fmla="*/ 9346 w 10000"/>
                  <a:gd name="connsiteY1179" fmla="*/ 4190 h 10000"/>
                  <a:gd name="connsiteX1180" fmla="*/ 9357 w 10000"/>
                  <a:gd name="connsiteY1180" fmla="*/ 4168 h 10000"/>
                  <a:gd name="connsiteX1181" fmla="*/ 9371 w 10000"/>
                  <a:gd name="connsiteY1181" fmla="*/ 4132 h 10000"/>
                  <a:gd name="connsiteX1182" fmla="*/ 9391 w 10000"/>
                  <a:gd name="connsiteY1182" fmla="*/ 4113 h 10000"/>
                  <a:gd name="connsiteX1183" fmla="*/ 9407 w 10000"/>
                  <a:gd name="connsiteY1183" fmla="*/ 4103 h 10000"/>
                  <a:gd name="connsiteX1184" fmla="*/ 9435 w 10000"/>
                  <a:gd name="connsiteY1184" fmla="*/ 4100 h 10000"/>
                  <a:gd name="connsiteX1185" fmla="*/ 9460 w 10000"/>
                  <a:gd name="connsiteY1185" fmla="*/ 4084 h 10000"/>
                  <a:gd name="connsiteX1186" fmla="*/ 9485 w 10000"/>
                  <a:gd name="connsiteY1186" fmla="*/ 4067 h 10000"/>
                  <a:gd name="connsiteX1187" fmla="*/ 9496 w 10000"/>
                  <a:gd name="connsiteY1187" fmla="*/ 4054 h 10000"/>
                  <a:gd name="connsiteX1188" fmla="*/ 9526 w 10000"/>
                  <a:gd name="connsiteY1188" fmla="*/ 4048 h 10000"/>
                  <a:gd name="connsiteX1189" fmla="*/ 9557 w 10000"/>
                  <a:gd name="connsiteY1189" fmla="*/ 4038 h 10000"/>
                  <a:gd name="connsiteX1190" fmla="*/ 9584 w 10000"/>
                  <a:gd name="connsiteY1190" fmla="*/ 4019 h 10000"/>
                  <a:gd name="connsiteX1191" fmla="*/ 9623 w 10000"/>
                  <a:gd name="connsiteY1191" fmla="*/ 4016 h 10000"/>
                  <a:gd name="connsiteX1192" fmla="*/ 9648 w 10000"/>
                  <a:gd name="connsiteY1192" fmla="*/ 4009 h 10000"/>
                  <a:gd name="connsiteX1193" fmla="*/ 9673 w 10000"/>
                  <a:gd name="connsiteY1193" fmla="*/ 4019 h 10000"/>
                  <a:gd name="connsiteX1194" fmla="*/ 9712 w 10000"/>
                  <a:gd name="connsiteY1194" fmla="*/ 4038 h 10000"/>
                  <a:gd name="connsiteX1195" fmla="*/ 9742 w 10000"/>
                  <a:gd name="connsiteY1195" fmla="*/ 4074 h 10000"/>
                  <a:gd name="connsiteX1196" fmla="*/ 9776 w 10000"/>
                  <a:gd name="connsiteY1196" fmla="*/ 4093 h 10000"/>
                  <a:gd name="connsiteX1197" fmla="*/ 9814 w 10000"/>
                  <a:gd name="connsiteY1197" fmla="*/ 4109 h 10000"/>
                  <a:gd name="connsiteX1198" fmla="*/ 9859 w 10000"/>
                  <a:gd name="connsiteY1198" fmla="*/ 4119 h 10000"/>
                  <a:gd name="connsiteX1199" fmla="*/ 9898 w 10000"/>
                  <a:gd name="connsiteY1199" fmla="*/ 4122 h 10000"/>
                  <a:gd name="connsiteX1200" fmla="*/ 9931 w 10000"/>
                  <a:gd name="connsiteY1200" fmla="*/ 4109 h 10000"/>
                  <a:gd name="connsiteX1201" fmla="*/ 9956 w 10000"/>
                  <a:gd name="connsiteY1201" fmla="*/ 4100 h 10000"/>
                  <a:gd name="connsiteX1202" fmla="*/ 9981 w 10000"/>
                  <a:gd name="connsiteY1202" fmla="*/ 4067 h 10000"/>
                  <a:gd name="connsiteX1203" fmla="*/ 9994 w 10000"/>
                  <a:gd name="connsiteY1203" fmla="*/ 4035 h 10000"/>
                  <a:gd name="connsiteX1204" fmla="*/ 10000 w 10000"/>
                  <a:gd name="connsiteY1204" fmla="*/ 3996 h 10000"/>
                  <a:gd name="connsiteX1205" fmla="*/ 9994 w 10000"/>
                  <a:gd name="connsiteY1205" fmla="*/ 3941 h 10000"/>
                  <a:gd name="connsiteX1206" fmla="*/ 9986 w 10000"/>
                  <a:gd name="connsiteY1206" fmla="*/ 3905 h 10000"/>
                  <a:gd name="connsiteX1207" fmla="*/ 9981 w 10000"/>
                  <a:gd name="connsiteY1207" fmla="*/ 3857 h 10000"/>
                  <a:gd name="connsiteX1208" fmla="*/ 9989 w 10000"/>
                  <a:gd name="connsiteY1208" fmla="*/ 3837 h 10000"/>
                  <a:gd name="connsiteX1209" fmla="*/ 9989 w 10000"/>
                  <a:gd name="connsiteY1209" fmla="*/ 3812 h 10000"/>
                  <a:gd name="connsiteX1210" fmla="*/ 9981 w 10000"/>
                  <a:gd name="connsiteY1210" fmla="*/ 3792 h 10000"/>
                  <a:gd name="connsiteX1211" fmla="*/ 9970 w 10000"/>
                  <a:gd name="connsiteY1211" fmla="*/ 3763 h 10000"/>
                  <a:gd name="connsiteX1212" fmla="*/ 9945 w 10000"/>
                  <a:gd name="connsiteY1212" fmla="*/ 3705 h 10000"/>
                  <a:gd name="connsiteX1213" fmla="*/ 9931 w 10000"/>
                  <a:gd name="connsiteY1213" fmla="*/ 3659 h 10000"/>
                  <a:gd name="connsiteX1214" fmla="*/ 9903 w 10000"/>
                  <a:gd name="connsiteY1214" fmla="*/ 3640 h 10000"/>
                  <a:gd name="connsiteX1215" fmla="*/ 9881 w 10000"/>
                  <a:gd name="connsiteY1215" fmla="*/ 3620 h 10000"/>
                  <a:gd name="connsiteX1216" fmla="*/ 9856 w 10000"/>
                  <a:gd name="connsiteY1216" fmla="*/ 3595 h 10000"/>
                  <a:gd name="connsiteX1217" fmla="*/ 9817 w 10000"/>
                  <a:gd name="connsiteY1217" fmla="*/ 3562 h 10000"/>
                  <a:gd name="connsiteX1218" fmla="*/ 9795 w 10000"/>
                  <a:gd name="connsiteY1218" fmla="*/ 3546 h 10000"/>
                  <a:gd name="connsiteX1219" fmla="*/ 9778 w 10000"/>
                  <a:gd name="connsiteY1219" fmla="*/ 3527 h 10000"/>
                  <a:gd name="connsiteX1220" fmla="*/ 9745 w 10000"/>
                  <a:gd name="connsiteY1220" fmla="*/ 3501 h 10000"/>
                  <a:gd name="connsiteX1221" fmla="*/ 9726 w 10000"/>
                  <a:gd name="connsiteY1221" fmla="*/ 3488 h 10000"/>
                  <a:gd name="connsiteX1222" fmla="*/ 9704 w 10000"/>
                  <a:gd name="connsiteY1222" fmla="*/ 3472 h 10000"/>
                  <a:gd name="connsiteX1223" fmla="*/ 9695 w 10000"/>
                  <a:gd name="connsiteY1223" fmla="*/ 3468 h 10000"/>
                  <a:gd name="connsiteX1224" fmla="*/ 9690 w 10000"/>
                  <a:gd name="connsiteY1224" fmla="*/ 3459 h 10000"/>
                  <a:gd name="connsiteX1225" fmla="*/ 9673 w 10000"/>
                  <a:gd name="connsiteY1225" fmla="*/ 3449 h 10000"/>
                  <a:gd name="connsiteX1226" fmla="*/ 9665 w 10000"/>
                  <a:gd name="connsiteY1226" fmla="*/ 3442 h 10000"/>
                  <a:gd name="connsiteX1227" fmla="*/ 9654 w 10000"/>
                  <a:gd name="connsiteY1227" fmla="*/ 3449 h 10000"/>
                  <a:gd name="connsiteX1228" fmla="*/ 9521 w 10000"/>
                  <a:gd name="connsiteY1228" fmla="*/ 3394 h 10000"/>
                  <a:gd name="connsiteX1229" fmla="*/ 9510 w 10000"/>
                  <a:gd name="connsiteY1229" fmla="*/ 3368 h 10000"/>
                  <a:gd name="connsiteX1230" fmla="*/ 9496 w 10000"/>
                  <a:gd name="connsiteY1230" fmla="*/ 3287 h 10000"/>
                  <a:gd name="connsiteX1231" fmla="*/ 9488 w 10000"/>
                  <a:gd name="connsiteY1231" fmla="*/ 3216 h 10000"/>
                  <a:gd name="connsiteX1232" fmla="*/ 9493 w 10000"/>
                  <a:gd name="connsiteY1232" fmla="*/ 3174 h 10000"/>
                  <a:gd name="connsiteX1233" fmla="*/ 9501 w 10000"/>
                  <a:gd name="connsiteY1233" fmla="*/ 3128 h 10000"/>
                  <a:gd name="connsiteX1234" fmla="*/ 9488 w 10000"/>
                  <a:gd name="connsiteY1234" fmla="*/ 3025 h 10000"/>
                  <a:gd name="connsiteX1235" fmla="*/ 9446 w 10000"/>
                  <a:gd name="connsiteY1235" fmla="*/ 2931 h 10000"/>
                  <a:gd name="connsiteX1236" fmla="*/ 9382 w 10000"/>
                  <a:gd name="connsiteY1236" fmla="*/ 2837 h 10000"/>
                  <a:gd name="connsiteX1237" fmla="*/ 9316 w 10000"/>
                  <a:gd name="connsiteY1237" fmla="*/ 2753 h 10000"/>
                  <a:gd name="connsiteX1238" fmla="*/ 9294 w 10000"/>
                  <a:gd name="connsiteY1238" fmla="*/ 2655 h 10000"/>
                  <a:gd name="connsiteX1239" fmla="*/ 9213 w 10000"/>
                  <a:gd name="connsiteY1239" fmla="*/ 2328 h 10000"/>
                  <a:gd name="connsiteX1240" fmla="*/ 9172 w 10000"/>
                  <a:gd name="connsiteY1240" fmla="*/ 2286 h 10000"/>
                  <a:gd name="connsiteX1241" fmla="*/ 9019 w 10000"/>
                  <a:gd name="connsiteY1241" fmla="*/ 2082 h 10000"/>
                  <a:gd name="connsiteX1242" fmla="*/ 8906 w 10000"/>
                  <a:gd name="connsiteY1242" fmla="*/ 1946 h 10000"/>
                  <a:gd name="connsiteX1243" fmla="*/ 8801 w 10000"/>
                  <a:gd name="connsiteY1243" fmla="*/ 1778 h 10000"/>
                  <a:gd name="connsiteX1244" fmla="*/ 8806 w 10000"/>
                  <a:gd name="connsiteY1244" fmla="*/ 1713 h 10000"/>
                  <a:gd name="connsiteX1245" fmla="*/ 8809 w 10000"/>
                  <a:gd name="connsiteY1245" fmla="*/ 1703 h 10000"/>
                  <a:gd name="connsiteX1246" fmla="*/ 8817 w 10000"/>
                  <a:gd name="connsiteY1246" fmla="*/ 1713 h 10000"/>
                  <a:gd name="connsiteX1247" fmla="*/ 8834 w 10000"/>
                  <a:gd name="connsiteY1247" fmla="*/ 1729 h 10000"/>
                  <a:gd name="connsiteX1248" fmla="*/ 8839 w 10000"/>
                  <a:gd name="connsiteY1248" fmla="*/ 1729 h 10000"/>
                  <a:gd name="connsiteX1249" fmla="*/ 8848 w 10000"/>
                  <a:gd name="connsiteY1249" fmla="*/ 1723 h 10000"/>
                  <a:gd name="connsiteX1250" fmla="*/ 8850 w 10000"/>
                  <a:gd name="connsiteY1250" fmla="*/ 1703 h 10000"/>
                  <a:gd name="connsiteX1251" fmla="*/ 8850 w 10000"/>
                  <a:gd name="connsiteY1251" fmla="*/ 1684 h 10000"/>
                  <a:gd name="connsiteX1252" fmla="*/ 8850 w 10000"/>
                  <a:gd name="connsiteY1252" fmla="*/ 1648 h 10000"/>
                  <a:gd name="connsiteX1253" fmla="*/ 8881 w 10000"/>
                  <a:gd name="connsiteY1253" fmla="*/ 1571 h 10000"/>
                  <a:gd name="connsiteX1254" fmla="*/ 8895 w 10000"/>
                  <a:gd name="connsiteY1254" fmla="*/ 1541 h 10000"/>
                  <a:gd name="connsiteX1255" fmla="*/ 8895 w 10000"/>
                  <a:gd name="connsiteY1255" fmla="*/ 1525 h 10000"/>
                  <a:gd name="connsiteX1256" fmla="*/ 8881 w 10000"/>
                  <a:gd name="connsiteY1256" fmla="*/ 1516 h 10000"/>
                  <a:gd name="connsiteX1257" fmla="*/ 8864 w 10000"/>
                  <a:gd name="connsiteY1257" fmla="*/ 1522 h 10000"/>
                  <a:gd name="connsiteX1258" fmla="*/ 8850 w 10000"/>
                  <a:gd name="connsiteY1258" fmla="*/ 1535 h 10000"/>
                  <a:gd name="connsiteX1259" fmla="*/ 8834 w 10000"/>
                  <a:gd name="connsiteY1259" fmla="*/ 1571 h 10000"/>
                  <a:gd name="connsiteX1260" fmla="*/ 8825 w 10000"/>
                  <a:gd name="connsiteY1260" fmla="*/ 1587 h 10000"/>
                  <a:gd name="connsiteX1261" fmla="*/ 8776 w 10000"/>
                  <a:gd name="connsiteY1261" fmla="*/ 1571 h 10000"/>
                  <a:gd name="connsiteX1262" fmla="*/ 8745 w 10000"/>
                  <a:gd name="connsiteY1262" fmla="*/ 1580 h 10000"/>
                  <a:gd name="connsiteX1263" fmla="*/ 8720 w 10000"/>
                  <a:gd name="connsiteY1263" fmla="*/ 1587 h 10000"/>
                  <a:gd name="connsiteX1264" fmla="*/ 8709 w 10000"/>
                  <a:gd name="connsiteY1264" fmla="*/ 1609 h 10000"/>
                  <a:gd name="connsiteX1265" fmla="*/ 8693 w 10000"/>
                  <a:gd name="connsiteY1265" fmla="*/ 1616 h 10000"/>
                  <a:gd name="connsiteX1266" fmla="*/ 8684 w 10000"/>
                  <a:gd name="connsiteY1266" fmla="*/ 1639 h 10000"/>
                  <a:gd name="connsiteX1267" fmla="*/ 8684 w 10000"/>
                  <a:gd name="connsiteY1267" fmla="*/ 1658 h 10000"/>
                  <a:gd name="connsiteX1268" fmla="*/ 8665 w 10000"/>
                  <a:gd name="connsiteY1268" fmla="*/ 1655 h 10000"/>
                  <a:gd name="connsiteX1269" fmla="*/ 8665 w 10000"/>
                  <a:gd name="connsiteY1269" fmla="*/ 1645 h 10000"/>
                  <a:gd name="connsiteX1270" fmla="*/ 8665 w 10000"/>
                  <a:gd name="connsiteY1270" fmla="*/ 1626 h 10000"/>
                  <a:gd name="connsiteX1271" fmla="*/ 8676 w 10000"/>
                  <a:gd name="connsiteY1271" fmla="*/ 1609 h 10000"/>
                  <a:gd name="connsiteX1272" fmla="*/ 8679 w 10000"/>
                  <a:gd name="connsiteY1272" fmla="*/ 1597 h 10000"/>
                  <a:gd name="connsiteX1273" fmla="*/ 8687 w 10000"/>
                  <a:gd name="connsiteY1273" fmla="*/ 1577 h 10000"/>
                  <a:gd name="connsiteX1274" fmla="*/ 8695 w 10000"/>
                  <a:gd name="connsiteY1274" fmla="*/ 1554 h 10000"/>
                  <a:gd name="connsiteX1275" fmla="*/ 8709 w 10000"/>
                  <a:gd name="connsiteY1275" fmla="*/ 1532 h 10000"/>
                  <a:gd name="connsiteX1276" fmla="*/ 8704 w 10000"/>
                  <a:gd name="connsiteY1276" fmla="*/ 1512 h 10000"/>
                  <a:gd name="connsiteX1277" fmla="*/ 8695 w 10000"/>
                  <a:gd name="connsiteY1277" fmla="*/ 1503 h 10000"/>
                  <a:gd name="connsiteX1278" fmla="*/ 8684 w 10000"/>
                  <a:gd name="connsiteY1278" fmla="*/ 1503 h 10000"/>
                  <a:gd name="connsiteX1279" fmla="*/ 8670 w 10000"/>
                  <a:gd name="connsiteY1279" fmla="*/ 1525 h 10000"/>
                  <a:gd name="connsiteX1280" fmla="*/ 8665 w 10000"/>
                  <a:gd name="connsiteY1280" fmla="*/ 1545 h 10000"/>
                  <a:gd name="connsiteX1281" fmla="*/ 8654 w 10000"/>
                  <a:gd name="connsiteY1281" fmla="*/ 1567 h 10000"/>
                  <a:gd name="connsiteX1282" fmla="*/ 8648 w 10000"/>
                  <a:gd name="connsiteY1282" fmla="*/ 1587 h 10000"/>
                  <a:gd name="connsiteX1283" fmla="*/ 8640 w 10000"/>
                  <a:gd name="connsiteY1283" fmla="*/ 1629 h 10000"/>
                  <a:gd name="connsiteX1284" fmla="*/ 8620 w 10000"/>
                  <a:gd name="connsiteY1284" fmla="*/ 1635 h 10000"/>
                  <a:gd name="connsiteX1285" fmla="*/ 8612 w 10000"/>
                  <a:gd name="connsiteY1285" fmla="*/ 1635 h 10000"/>
                  <a:gd name="connsiteX1286" fmla="*/ 8604 w 10000"/>
                  <a:gd name="connsiteY1286" fmla="*/ 1626 h 10000"/>
                  <a:gd name="connsiteX1287" fmla="*/ 8596 w 10000"/>
                  <a:gd name="connsiteY1287" fmla="*/ 1616 h 10000"/>
                  <a:gd name="connsiteX1288" fmla="*/ 8596 w 10000"/>
                  <a:gd name="connsiteY1288" fmla="*/ 1580 h 10000"/>
                  <a:gd name="connsiteX1289" fmla="*/ 8587 w 10000"/>
                  <a:gd name="connsiteY1289" fmla="*/ 1545 h 10000"/>
                  <a:gd name="connsiteX1290" fmla="*/ 8565 w 10000"/>
                  <a:gd name="connsiteY1290" fmla="*/ 1516 h 10000"/>
                  <a:gd name="connsiteX1291" fmla="*/ 8543 w 10000"/>
                  <a:gd name="connsiteY1291" fmla="*/ 1512 h 10000"/>
                  <a:gd name="connsiteX1292" fmla="*/ 8518 w 10000"/>
                  <a:gd name="connsiteY1292" fmla="*/ 1532 h 10000"/>
                  <a:gd name="connsiteX1293" fmla="*/ 8476 w 10000"/>
                  <a:gd name="connsiteY1293" fmla="*/ 1567 h 10000"/>
                  <a:gd name="connsiteX1294" fmla="*/ 8454 w 10000"/>
                  <a:gd name="connsiteY1294" fmla="*/ 1551 h 10000"/>
                  <a:gd name="connsiteX1295" fmla="*/ 8402 w 10000"/>
                  <a:gd name="connsiteY1295" fmla="*/ 1493 h 10000"/>
                  <a:gd name="connsiteX1296" fmla="*/ 8371 w 10000"/>
                  <a:gd name="connsiteY1296" fmla="*/ 1428 h 10000"/>
                  <a:gd name="connsiteX1297" fmla="*/ 8072 w 10000"/>
                  <a:gd name="connsiteY1297" fmla="*/ 1422 h 10000"/>
                  <a:gd name="connsiteX1298" fmla="*/ 7823 w 10000"/>
                  <a:gd name="connsiteY1298" fmla="*/ 1279 h 10000"/>
                  <a:gd name="connsiteX1299" fmla="*/ 7587 w 10000"/>
                  <a:gd name="connsiteY1299" fmla="*/ 1133 h 10000"/>
                  <a:gd name="connsiteX1300" fmla="*/ 7526 w 10000"/>
                  <a:gd name="connsiteY1300" fmla="*/ 1098 h 10000"/>
                  <a:gd name="connsiteX1301" fmla="*/ 7346 w 10000"/>
                  <a:gd name="connsiteY1301" fmla="*/ 991 h 10000"/>
                  <a:gd name="connsiteX1302" fmla="*/ 7321 w 10000"/>
                  <a:gd name="connsiteY1302" fmla="*/ 959 h 10000"/>
                  <a:gd name="connsiteX1303" fmla="*/ 7307 w 10000"/>
                  <a:gd name="connsiteY1303" fmla="*/ 871 h 10000"/>
                  <a:gd name="connsiteX1304" fmla="*/ 7224 w 10000"/>
                  <a:gd name="connsiteY1304" fmla="*/ 816 h 10000"/>
                  <a:gd name="connsiteX1305" fmla="*/ 7147 w 10000"/>
                  <a:gd name="connsiteY1305" fmla="*/ 787 h 10000"/>
                  <a:gd name="connsiteX1306" fmla="*/ 7080 w 10000"/>
                  <a:gd name="connsiteY1306" fmla="*/ 742 h 10000"/>
                  <a:gd name="connsiteX1307" fmla="*/ 7069 w 10000"/>
                  <a:gd name="connsiteY1307" fmla="*/ 767 h 10000"/>
                  <a:gd name="connsiteX1308" fmla="*/ 7033 w 10000"/>
                  <a:gd name="connsiteY1308" fmla="*/ 787 h 10000"/>
                  <a:gd name="connsiteX1309" fmla="*/ 6820 w 10000"/>
                  <a:gd name="connsiteY1309" fmla="*/ 878 h 10000"/>
                  <a:gd name="connsiteX1310" fmla="*/ 6726 w 10000"/>
                  <a:gd name="connsiteY1310" fmla="*/ 897 h 10000"/>
                  <a:gd name="connsiteX1311" fmla="*/ 6626 w 10000"/>
                  <a:gd name="connsiteY1311" fmla="*/ 955 h 10000"/>
                  <a:gd name="connsiteX1312" fmla="*/ 6582 w 10000"/>
                  <a:gd name="connsiteY1312" fmla="*/ 946 h 10000"/>
                  <a:gd name="connsiteX1313" fmla="*/ 6571 w 10000"/>
                  <a:gd name="connsiteY1313" fmla="*/ 955 h 10000"/>
                  <a:gd name="connsiteX1314" fmla="*/ 6507 w 10000"/>
                  <a:gd name="connsiteY1314" fmla="*/ 975 h 10000"/>
                  <a:gd name="connsiteX1315" fmla="*/ 6485 w 10000"/>
                  <a:gd name="connsiteY1315" fmla="*/ 975 h 10000"/>
                  <a:gd name="connsiteX1316" fmla="*/ 6476 w 10000"/>
                  <a:gd name="connsiteY1316" fmla="*/ 965 h 10000"/>
                  <a:gd name="connsiteX1317" fmla="*/ 6474 w 10000"/>
                  <a:gd name="connsiteY1317" fmla="*/ 936 h 10000"/>
                  <a:gd name="connsiteX1318" fmla="*/ 6452 w 10000"/>
                  <a:gd name="connsiteY1318" fmla="*/ 887 h 10000"/>
                  <a:gd name="connsiteX1319" fmla="*/ 6352 w 10000"/>
                  <a:gd name="connsiteY1319" fmla="*/ 767 h 10000"/>
                  <a:gd name="connsiteX1320" fmla="*/ 6313 w 10000"/>
                  <a:gd name="connsiteY1320" fmla="*/ 732 h 10000"/>
                  <a:gd name="connsiteX1321" fmla="*/ 6296 w 10000"/>
                  <a:gd name="connsiteY1321" fmla="*/ 690 h 10000"/>
                  <a:gd name="connsiteX1322" fmla="*/ 6271 w 10000"/>
                  <a:gd name="connsiteY1322" fmla="*/ 664 h 10000"/>
                  <a:gd name="connsiteX1323" fmla="*/ 6266 w 10000"/>
                  <a:gd name="connsiteY1323" fmla="*/ 654 h 10000"/>
                  <a:gd name="connsiteX1324" fmla="*/ 6111 w 10000"/>
                  <a:gd name="connsiteY1324" fmla="*/ 398 h 10000"/>
                  <a:gd name="connsiteX1325" fmla="*/ 5903 w 10000"/>
                  <a:gd name="connsiteY1325" fmla="*/ 408 h 10000"/>
                  <a:gd name="connsiteX1326" fmla="*/ 5837 w 10000"/>
                  <a:gd name="connsiteY1326" fmla="*/ 427 h 10000"/>
                  <a:gd name="connsiteX1327" fmla="*/ 5756 w 10000"/>
                  <a:gd name="connsiteY1327" fmla="*/ 453 h 10000"/>
                  <a:gd name="connsiteX1328" fmla="*/ 5681 w 10000"/>
                  <a:gd name="connsiteY1328" fmla="*/ 453 h 10000"/>
                  <a:gd name="connsiteX1329" fmla="*/ 5609 w 10000"/>
                  <a:gd name="connsiteY1329" fmla="*/ 447 h 10000"/>
                  <a:gd name="connsiteX1330" fmla="*/ 5554 w 10000"/>
                  <a:gd name="connsiteY1330" fmla="*/ 304 h 10000"/>
                  <a:gd name="connsiteX1331" fmla="*/ 5529 w 10000"/>
                  <a:gd name="connsiteY1331" fmla="*/ 301 h 10000"/>
                  <a:gd name="connsiteX1332" fmla="*/ 5393 w 10000"/>
                  <a:gd name="connsiteY1332" fmla="*/ 256 h 10000"/>
                  <a:gd name="connsiteX1333" fmla="*/ 5366 w 10000"/>
                  <a:gd name="connsiteY1333" fmla="*/ 220 h 10000"/>
                  <a:gd name="connsiteX1334" fmla="*/ 5249 w 10000"/>
                  <a:gd name="connsiteY1334" fmla="*/ 155 h 10000"/>
                  <a:gd name="connsiteX1335" fmla="*/ 5141 w 10000"/>
                  <a:gd name="connsiteY1335" fmla="*/ 52 h 10000"/>
                  <a:gd name="connsiteX1336" fmla="*/ 5116 w 10000"/>
                  <a:gd name="connsiteY1336" fmla="*/ 3 h 10000"/>
                  <a:gd name="connsiteX1337" fmla="*/ 5061 w 10000"/>
                  <a:gd name="connsiteY1337" fmla="*/ 0 h 10000"/>
                  <a:gd name="connsiteX1338" fmla="*/ 5036 w 10000"/>
                  <a:gd name="connsiteY1338" fmla="*/ 32 h 10000"/>
                  <a:gd name="connsiteX1339" fmla="*/ 4942 w 10000"/>
                  <a:gd name="connsiteY1339" fmla="*/ 133 h 10000"/>
                  <a:gd name="connsiteX1340" fmla="*/ 4900 w 10000"/>
                  <a:gd name="connsiteY1340" fmla="*/ 217 h 10000"/>
                  <a:gd name="connsiteX1341" fmla="*/ 4861 w 10000"/>
                  <a:gd name="connsiteY1341" fmla="*/ 198 h 10000"/>
                  <a:gd name="connsiteX1342" fmla="*/ 4795 w 10000"/>
                  <a:gd name="connsiteY1342" fmla="*/ 68 h 10000"/>
                  <a:gd name="connsiteX1343" fmla="*/ 4778 w 10000"/>
                  <a:gd name="connsiteY1343" fmla="*/ 62 h 10000"/>
                  <a:gd name="connsiteX1344" fmla="*/ 4765 w 10000"/>
                  <a:gd name="connsiteY1344" fmla="*/ 62 h 10000"/>
                  <a:gd name="connsiteX1345" fmla="*/ 4748 w 10000"/>
                  <a:gd name="connsiteY1345" fmla="*/ 68 h 10000"/>
                  <a:gd name="connsiteX1346" fmla="*/ 4673 w 10000"/>
                  <a:gd name="connsiteY1346" fmla="*/ 136 h 10000"/>
                  <a:gd name="connsiteX1347" fmla="*/ 4632 w 10000"/>
                  <a:gd name="connsiteY1347" fmla="*/ 201 h 10000"/>
                  <a:gd name="connsiteX1348" fmla="*/ 4623 w 10000"/>
                  <a:gd name="connsiteY1348" fmla="*/ 210 h 10000"/>
                  <a:gd name="connsiteX1349" fmla="*/ 4579 w 10000"/>
                  <a:gd name="connsiteY1349" fmla="*/ 220 h 10000"/>
                  <a:gd name="connsiteX1350" fmla="*/ 4479 w 10000"/>
                  <a:gd name="connsiteY1350" fmla="*/ 198 h 10000"/>
                  <a:gd name="connsiteX1351" fmla="*/ 4402 w 10000"/>
                  <a:gd name="connsiteY1351" fmla="*/ 165 h 10000"/>
                  <a:gd name="connsiteX1352" fmla="*/ 4374 w 10000"/>
                  <a:gd name="connsiteY1352" fmla="*/ 165 h 10000"/>
                  <a:gd name="connsiteX1353" fmla="*/ 4335 w 10000"/>
                  <a:gd name="connsiteY1353" fmla="*/ 172 h 10000"/>
                  <a:gd name="connsiteX1354" fmla="*/ 4302 w 10000"/>
                  <a:gd name="connsiteY1354" fmla="*/ 188 h 10000"/>
                  <a:gd name="connsiteX1355" fmla="*/ 4271 w 10000"/>
                  <a:gd name="connsiteY1355" fmla="*/ 220 h 10000"/>
                  <a:gd name="connsiteX1356" fmla="*/ 4238 w 10000"/>
                  <a:gd name="connsiteY1356" fmla="*/ 240 h 10000"/>
                  <a:gd name="connsiteX1357" fmla="*/ 4324 w 10000"/>
                  <a:gd name="connsiteY1357" fmla="*/ 1289 h 10000"/>
                  <a:gd name="connsiteX1358" fmla="*/ 4297 w 10000"/>
                  <a:gd name="connsiteY1358" fmla="*/ 7345 h 10000"/>
                  <a:gd name="connsiteX1359" fmla="*/ 4236 w 10000"/>
                  <a:gd name="connsiteY1359" fmla="*/ 6832 h 10000"/>
                  <a:gd name="connsiteX1360" fmla="*/ 3946 w 10000"/>
                  <a:gd name="connsiteY1360" fmla="*/ 6675 h 10000"/>
                  <a:gd name="connsiteX1361" fmla="*/ 3687 w 10000"/>
                  <a:gd name="connsiteY1361" fmla="*/ 7730 h 10000"/>
                  <a:gd name="connsiteX1362" fmla="*/ 3690 w 10000"/>
                  <a:gd name="connsiteY1362" fmla="*/ 7730 h 10000"/>
                  <a:gd name="connsiteX1363" fmla="*/ 3704 w 10000"/>
                  <a:gd name="connsiteY1363" fmla="*/ 7740 h 10000"/>
                  <a:gd name="connsiteX1364" fmla="*/ 3712 w 10000"/>
                  <a:gd name="connsiteY1364" fmla="*/ 7743 h 10000"/>
                  <a:gd name="connsiteX1365" fmla="*/ 3723 w 10000"/>
                  <a:gd name="connsiteY1365" fmla="*/ 7749 h 10000"/>
                  <a:gd name="connsiteX1366" fmla="*/ 3729 w 10000"/>
                  <a:gd name="connsiteY1366" fmla="*/ 7749 h 10000"/>
                  <a:gd name="connsiteX1367" fmla="*/ 3729 w 10000"/>
                  <a:gd name="connsiteY1367" fmla="*/ 7743 h 10000"/>
                  <a:gd name="connsiteX1368" fmla="*/ 3745 w 10000"/>
                  <a:gd name="connsiteY1368" fmla="*/ 7740 h 10000"/>
                  <a:gd name="connsiteX1369" fmla="*/ 3753 w 10000"/>
                  <a:gd name="connsiteY1369" fmla="*/ 7730 h 10000"/>
                  <a:gd name="connsiteX1370" fmla="*/ 3762 w 10000"/>
                  <a:gd name="connsiteY1370" fmla="*/ 7720 h 10000"/>
                  <a:gd name="connsiteX1371" fmla="*/ 3776 w 10000"/>
                  <a:gd name="connsiteY1371" fmla="*/ 7710 h 10000"/>
                  <a:gd name="connsiteX1372" fmla="*/ 3784 w 10000"/>
                  <a:gd name="connsiteY1372" fmla="*/ 7701 h 10000"/>
                  <a:gd name="connsiteX1373" fmla="*/ 4805 w 10000"/>
                  <a:gd name="connsiteY1373" fmla="*/ 7386 h 10000"/>
                  <a:gd name="connsiteX1374" fmla="*/ 5343 w 10000"/>
                  <a:gd name="connsiteY1374" fmla="*/ 7520 h 10000"/>
                  <a:gd name="connsiteX1375" fmla="*/ 5463 w 10000"/>
                  <a:gd name="connsiteY1375" fmla="*/ 7907 h 10000"/>
                  <a:gd name="connsiteX1376" fmla="*/ 3767 w 10000"/>
                  <a:gd name="connsiteY1376" fmla="*/ 8106 h 10000"/>
                  <a:gd name="connsiteX1377" fmla="*/ 3770 w 10000"/>
                  <a:gd name="connsiteY1377" fmla="*/ 8119 h 10000"/>
                  <a:gd name="connsiteX1378" fmla="*/ 3740 w 10000"/>
                  <a:gd name="connsiteY1378" fmla="*/ 8154 h 10000"/>
                  <a:gd name="connsiteX1379" fmla="*/ 3731 w 10000"/>
                  <a:gd name="connsiteY1379" fmla="*/ 8138 h 10000"/>
                  <a:gd name="connsiteX1380" fmla="*/ 3729 w 10000"/>
                  <a:gd name="connsiteY1380" fmla="*/ 8125 h 10000"/>
                  <a:gd name="connsiteX1381" fmla="*/ 3712 w 10000"/>
                  <a:gd name="connsiteY1381" fmla="*/ 8115 h 10000"/>
                  <a:gd name="connsiteX1382" fmla="*/ 4881 w 10000"/>
                  <a:gd name="connsiteY1382" fmla="*/ 8090 h 10000"/>
                  <a:gd name="connsiteX1383" fmla="*/ 3206 w 10000"/>
                  <a:gd name="connsiteY1383" fmla="*/ 8300 h 10000"/>
                  <a:gd name="connsiteX1384" fmla="*/ 2947 w 10000"/>
                  <a:gd name="connsiteY1384" fmla="*/ 8089 h 10000"/>
                  <a:gd name="connsiteX1385" fmla="*/ 3057 w 10000"/>
                  <a:gd name="connsiteY1385" fmla="*/ 7143 h 10000"/>
                  <a:gd name="connsiteX0" fmla="*/ 4324 w 10000"/>
                  <a:gd name="connsiteY0" fmla="*/ 1289 h 10000"/>
                  <a:gd name="connsiteX1" fmla="*/ 4296 w 10000"/>
                  <a:gd name="connsiteY1" fmla="*/ 1305 h 10000"/>
                  <a:gd name="connsiteX2" fmla="*/ 4285 w 10000"/>
                  <a:gd name="connsiteY2" fmla="*/ 1279 h 10000"/>
                  <a:gd name="connsiteX3" fmla="*/ 4244 w 10000"/>
                  <a:gd name="connsiteY3" fmla="*/ 1266 h 10000"/>
                  <a:gd name="connsiteX4" fmla="*/ 4208 w 10000"/>
                  <a:gd name="connsiteY4" fmla="*/ 1286 h 10000"/>
                  <a:gd name="connsiteX5" fmla="*/ 4172 w 10000"/>
                  <a:gd name="connsiteY5" fmla="*/ 1299 h 10000"/>
                  <a:gd name="connsiteX6" fmla="*/ 4150 w 10000"/>
                  <a:gd name="connsiteY6" fmla="*/ 1308 h 10000"/>
                  <a:gd name="connsiteX7" fmla="*/ 4139 w 10000"/>
                  <a:gd name="connsiteY7" fmla="*/ 1315 h 10000"/>
                  <a:gd name="connsiteX8" fmla="*/ 4125 w 10000"/>
                  <a:gd name="connsiteY8" fmla="*/ 1315 h 10000"/>
                  <a:gd name="connsiteX9" fmla="*/ 4119 w 10000"/>
                  <a:gd name="connsiteY9" fmla="*/ 1315 h 10000"/>
                  <a:gd name="connsiteX10" fmla="*/ 4111 w 10000"/>
                  <a:gd name="connsiteY10" fmla="*/ 1308 h 10000"/>
                  <a:gd name="connsiteX11" fmla="*/ 4100 w 10000"/>
                  <a:gd name="connsiteY11" fmla="*/ 1315 h 10000"/>
                  <a:gd name="connsiteX12" fmla="*/ 4075 w 10000"/>
                  <a:gd name="connsiteY12" fmla="*/ 1315 h 10000"/>
                  <a:gd name="connsiteX13" fmla="*/ 4058 w 10000"/>
                  <a:gd name="connsiteY13" fmla="*/ 1318 h 10000"/>
                  <a:gd name="connsiteX14" fmla="*/ 4044 w 10000"/>
                  <a:gd name="connsiteY14" fmla="*/ 1315 h 10000"/>
                  <a:gd name="connsiteX15" fmla="*/ 4042 w 10000"/>
                  <a:gd name="connsiteY15" fmla="*/ 1299 h 10000"/>
                  <a:gd name="connsiteX16" fmla="*/ 4014 w 10000"/>
                  <a:gd name="connsiteY16" fmla="*/ 1308 h 10000"/>
                  <a:gd name="connsiteX17" fmla="*/ 4011 w 10000"/>
                  <a:gd name="connsiteY17" fmla="*/ 1315 h 10000"/>
                  <a:gd name="connsiteX18" fmla="*/ 4011 w 10000"/>
                  <a:gd name="connsiteY18" fmla="*/ 1341 h 10000"/>
                  <a:gd name="connsiteX19" fmla="*/ 4019 w 10000"/>
                  <a:gd name="connsiteY19" fmla="*/ 1341 h 10000"/>
                  <a:gd name="connsiteX20" fmla="*/ 3997 w 10000"/>
                  <a:gd name="connsiteY20" fmla="*/ 1363 h 10000"/>
                  <a:gd name="connsiteX21" fmla="*/ 3986 w 10000"/>
                  <a:gd name="connsiteY21" fmla="*/ 1373 h 10000"/>
                  <a:gd name="connsiteX22" fmla="*/ 3981 w 10000"/>
                  <a:gd name="connsiteY22" fmla="*/ 1389 h 10000"/>
                  <a:gd name="connsiteX23" fmla="*/ 3981 w 10000"/>
                  <a:gd name="connsiteY23" fmla="*/ 1409 h 10000"/>
                  <a:gd name="connsiteX24" fmla="*/ 3981 w 10000"/>
                  <a:gd name="connsiteY24" fmla="*/ 1438 h 10000"/>
                  <a:gd name="connsiteX25" fmla="*/ 3961 w 10000"/>
                  <a:gd name="connsiteY25" fmla="*/ 1441 h 10000"/>
                  <a:gd name="connsiteX26" fmla="*/ 3942 w 10000"/>
                  <a:gd name="connsiteY26" fmla="*/ 1441 h 10000"/>
                  <a:gd name="connsiteX27" fmla="*/ 3914 w 10000"/>
                  <a:gd name="connsiteY27" fmla="*/ 1454 h 10000"/>
                  <a:gd name="connsiteX28" fmla="*/ 3892 w 10000"/>
                  <a:gd name="connsiteY28" fmla="*/ 1467 h 10000"/>
                  <a:gd name="connsiteX29" fmla="*/ 3867 w 10000"/>
                  <a:gd name="connsiteY29" fmla="*/ 1483 h 10000"/>
                  <a:gd name="connsiteX30" fmla="*/ 3845 w 10000"/>
                  <a:gd name="connsiteY30" fmla="*/ 1467 h 10000"/>
                  <a:gd name="connsiteX31" fmla="*/ 3850 w 10000"/>
                  <a:gd name="connsiteY31" fmla="*/ 1457 h 10000"/>
                  <a:gd name="connsiteX32" fmla="*/ 3864 w 10000"/>
                  <a:gd name="connsiteY32" fmla="*/ 1441 h 10000"/>
                  <a:gd name="connsiteX33" fmla="*/ 3859 w 10000"/>
                  <a:gd name="connsiteY33" fmla="*/ 1409 h 10000"/>
                  <a:gd name="connsiteX34" fmla="*/ 3842 w 10000"/>
                  <a:gd name="connsiteY34" fmla="*/ 1383 h 10000"/>
                  <a:gd name="connsiteX35" fmla="*/ 3825 w 10000"/>
                  <a:gd name="connsiteY35" fmla="*/ 1360 h 10000"/>
                  <a:gd name="connsiteX36" fmla="*/ 3809 w 10000"/>
                  <a:gd name="connsiteY36" fmla="*/ 1318 h 10000"/>
                  <a:gd name="connsiteX37" fmla="*/ 3787 w 10000"/>
                  <a:gd name="connsiteY37" fmla="*/ 1289 h 10000"/>
                  <a:gd name="connsiteX38" fmla="*/ 3759 w 10000"/>
                  <a:gd name="connsiteY38" fmla="*/ 1266 h 10000"/>
                  <a:gd name="connsiteX39" fmla="*/ 3740 w 10000"/>
                  <a:gd name="connsiteY39" fmla="*/ 1256 h 10000"/>
                  <a:gd name="connsiteX40" fmla="*/ 3715 w 10000"/>
                  <a:gd name="connsiteY40" fmla="*/ 1250 h 10000"/>
                  <a:gd name="connsiteX41" fmla="*/ 3687 w 10000"/>
                  <a:gd name="connsiteY41" fmla="*/ 1256 h 10000"/>
                  <a:gd name="connsiteX42" fmla="*/ 3681 w 10000"/>
                  <a:gd name="connsiteY42" fmla="*/ 1260 h 10000"/>
                  <a:gd name="connsiteX43" fmla="*/ 3670 w 10000"/>
                  <a:gd name="connsiteY43" fmla="*/ 1295 h 10000"/>
                  <a:gd name="connsiteX44" fmla="*/ 3651 w 10000"/>
                  <a:gd name="connsiteY44" fmla="*/ 1305 h 10000"/>
                  <a:gd name="connsiteX45" fmla="*/ 3640 w 10000"/>
                  <a:gd name="connsiteY45" fmla="*/ 1308 h 10000"/>
                  <a:gd name="connsiteX46" fmla="*/ 3626 w 10000"/>
                  <a:gd name="connsiteY46" fmla="*/ 1308 h 10000"/>
                  <a:gd name="connsiteX47" fmla="*/ 3632 w 10000"/>
                  <a:gd name="connsiteY47" fmla="*/ 1276 h 10000"/>
                  <a:gd name="connsiteX48" fmla="*/ 3609 w 10000"/>
                  <a:gd name="connsiteY48" fmla="*/ 1289 h 10000"/>
                  <a:gd name="connsiteX49" fmla="*/ 3593 w 10000"/>
                  <a:gd name="connsiteY49" fmla="*/ 1286 h 10000"/>
                  <a:gd name="connsiteX50" fmla="*/ 3590 w 10000"/>
                  <a:gd name="connsiteY50" fmla="*/ 1256 h 10000"/>
                  <a:gd name="connsiteX51" fmla="*/ 3584 w 10000"/>
                  <a:gd name="connsiteY51" fmla="*/ 1237 h 10000"/>
                  <a:gd name="connsiteX52" fmla="*/ 3573 w 10000"/>
                  <a:gd name="connsiteY52" fmla="*/ 1237 h 10000"/>
                  <a:gd name="connsiteX53" fmla="*/ 3554 w 10000"/>
                  <a:gd name="connsiteY53" fmla="*/ 1227 h 10000"/>
                  <a:gd name="connsiteX54" fmla="*/ 3546 w 10000"/>
                  <a:gd name="connsiteY54" fmla="*/ 1192 h 10000"/>
                  <a:gd name="connsiteX55" fmla="*/ 3529 w 10000"/>
                  <a:gd name="connsiteY55" fmla="*/ 1176 h 10000"/>
                  <a:gd name="connsiteX56" fmla="*/ 3512 w 10000"/>
                  <a:gd name="connsiteY56" fmla="*/ 1182 h 10000"/>
                  <a:gd name="connsiteX57" fmla="*/ 3485 w 10000"/>
                  <a:gd name="connsiteY57" fmla="*/ 1182 h 10000"/>
                  <a:gd name="connsiteX58" fmla="*/ 3463 w 10000"/>
                  <a:gd name="connsiteY58" fmla="*/ 1176 h 10000"/>
                  <a:gd name="connsiteX59" fmla="*/ 3449 w 10000"/>
                  <a:gd name="connsiteY59" fmla="*/ 1182 h 10000"/>
                  <a:gd name="connsiteX60" fmla="*/ 3432 w 10000"/>
                  <a:gd name="connsiteY60" fmla="*/ 1192 h 10000"/>
                  <a:gd name="connsiteX61" fmla="*/ 3454 w 10000"/>
                  <a:gd name="connsiteY61" fmla="*/ 1205 h 10000"/>
                  <a:gd name="connsiteX62" fmla="*/ 3463 w 10000"/>
                  <a:gd name="connsiteY62" fmla="*/ 1205 h 10000"/>
                  <a:gd name="connsiteX63" fmla="*/ 3488 w 10000"/>
                  <a:gd name="connsiteY63" fmla="*/ 1205 h 10000"/>
                  <a:gd name="connsiteX64" fmla="*/ 3488 w 10000"/>
                  <a:gd name="connsiteY64" fmla="*/ 1218 h 10000"/>
                  <a:gd name="connsiteX65" fmla="*/ 3493 w 10000"/>
                  <a:gd name="connsiteY65" fmla="*/ 1247 h 10000"/>
                  <a:gd name="connsiteX66" fmla="*/ 3512 w 10000"/>
                  <a:gd name="connsiteY66" fmla="*/ 1247 h 10000"/>
                  <a:gd name="connsiteX67" fmla="*/ 3518 w 10000"/>
                  <a:gd name="connsiteY67" fmla="*/ 1250 h 10000"/>
                  <a:gd name="connsiteX68" fmla="*/ 3521 w 10000"/>
                  <a:gd name="connsiteY68" fmla="*/ 1276 h 10000"/>
                  <a:gd name="connsiteX69" fmla="*/ 3543 w 10000"/>
                  <a:gd name="connsiteY69" fmla="*/ 1295 h 10000"/>
                  <a:gd name="connsiteX70" fmla="*/ 3546 w 10000"/>
                  <a:gd name="connsiteY70" fmla="*/ 1305 h 10000"/>
                  <a:gd name="connsiteX71" fmla="*/ 3543 w 10000"/>
                  <a:gd name="connsiteY71" fmla="*/ 1315 h 10000"/>
                  <a:gd name="connsiteX72" fmla="*/ 3543 w 10000"/>
                  <a:gd name="connsiteY72" fmla="*/ 1331 h 10000"/>
                  <a:gd name="connsiteX73" fmla="*/ 3554 w 10000"/>
                  <a:gd name="connsiteY73" fmla="*/ 1324 h 10000"/>
                  <a:gd name="connsiteX74" fmla="*/ 3560 w 10000"/>
                  <a:gd name="connsiteY74" fmla="*/ 1331 h 10000"/>
                  <a:gd name="connsiteX75" fmla="*/ 3582 w 10000"/>
                  <a:gd name="connsiteY75" fmla="*/ 1344 h 10000"/>
                  <a:gd name="connsiteX76" fmla="*/ 3598 w 10000"/>
                  <a:gd name="connsiteY76" fmla="*/ 1380 h 10000"/>
                  <a:gd name="connsiteX77" fmla="*/ 3607 w 10000"/>
                  <a:gd name="connsiteY77" fmla="*/ 1389 h 10000"/>
                  <a:gd name="connsiteX78" fmla="*/ 3623 w 10000"/>
                  <a:gd name="connsiteY78" fmla="*/ 1409 h 10000"/>
                  <a:gd name="connsiteX79" fmla="*/ 3634 w 10000"/>
                  <a:gd name="connsiteY79" fmla="*/ 1438 h 10000"/>
                  <a:gd name="connsiteX80" fmla="*/ 3632 w 10000"/>
                  <a:gd name="connsiteY80" fmla="*/ 1454 h 10000"/>
                  <a:gd name="connsiteX81" fmla="*/ 3618 w 10000"/>
                  <a:gd name="connsiteY81" fmla="*/ 1438 h 10000"/>
                  <a:gd name="connsiteX82" fmla="*/ 3598 w 10000"/>
                  <a:gd name="connsiteY82" fmla="*/ 1428 h 10000"/>
                  <a:gd name="connsiteX83" fmla="*/ 3582 w 10000"/>
                  <a:gd name="connsiteY83" fmla="*/ 1402 h 10000"/>
                  <a:gd name="connsiteX84" fmla="*/ 3562 w 10000"/>
                  <a:gd name="connsiteY84" fmla="*/ 1399 h 10000"/>
                  <a:gd name="connsiteX85" fmla="*/ 3546 w 10000"/>
                  <a:gd name="connsiteY85" fmla="*/ 1383 h 10000"/>
                  <a:gd name="connsiteX86" fmla="*/ 3510 w 10000"/>
                  <a:gd name="connsiteY86" fmla="*/ 1360 h 10000"/>
                  <a:gd name="connsiteX87" fmla="*/ 3485 w 10000"/>
                  <a:gd name="connsiteY87" fmla="*/ 1344 h 10000"/>
                  <a:gd name="connsiteX88" fmla="*/ 3454 w 10000"/>
                  <a:gd name="connsiteY88" fmla="*/ 1334 h 10000"/>
                  <a:gd name="connsiteX89" fmla="*/ 3429 w 10000"/>
                  <a:gd name="connsiteY89" fmla="*/ 1315 h 10000"/>
                  <a:gd name="connsiteX90" fmla="*/ 3416 w 10000"/>
                  <a:gd name="connsiteY90" fmla="*/ 1308 h 10000"/>
                  <a:gd name="connsiteX91" fmla="*/ 3399 w 10000"/>
                  <a:gd name="connsiteY91" fmla="*/ 1305 h 10000"/>
                  <a:gd name="connsiteX92" fmla="*/ 3382 w 10000"/>
                  <a:gd name="connsiteY92" fmla="*/ 1286 h 10000"/>
                  <a:gd name="connsiteX93" fmla="*/ 3380 w 10000"/>
                  <a:gd name="connsiteY93" fmla="*/ 1266 h 10000"/>
                  <a:gd name="connsiteX94" fmla="*/ 3388 w 10000"/>
                  <a:gd name="connsiteY94" fmla="*/ 1256 h 10000"/>
                  <a:gd name="connsiteX95" fmla="*/ 3407 w 10000"/>
                  <a:gd name="connsiteY95" fmla="*/ 1256 h 10000"/>
                  <a:gd name="connsiteX96" fmla="*/ 3396 w 10000"/>
                  <a:gd name="connsiteY96" fmla="*/ 1227 h 10000"/>
                  <a:gd name="connsiteX97" fmla="*/ 3382 w 10000"/>
                  <a:gd name="connsiteY97" fmla="*/ 1227 h 10000"/>
                  <a:gd name="connsiteX98" fmla="*/ 3360 w 10000"/>
                  <a:gd name="connsiteY98" fmla="*/ 1221 h 10000"/>
                  <a:gd name="connsiteX99" fmla="*/ 3349 w 10000"/>
                  <a:gd name="connsiteY99" fmla="*/ 1231 h 10000"/>
                  <a:gd name="connsiteX100" fmla="*/ 3352 w 10000"/>
                  <a:gd name="connsiteY100" fmla="*/ 1247 h 10000"/>
                  <a:gd name="connsiteX101" fmla="*/ 3341 w 10000"/>
                  <a:gd name="connsiteY101" fmla="*/ 1237 h 10000"/>
                  <a:gd name="connsiteX102" fmla="*/ 3335 w 10000"/>
                  <a:gd name="connsiteY102" fmla="*/ 1231 h 10000"/>
                  <a:gd name="connsiteX103" fmla="*/ 3307 w 10000"/>
                  <a:gd name="connsiteY103" fmla="*/ 1227 h 10000"/>
                  <a:gd name="connsiteX104" fmla="*/ 3294 w 10000"/>
                  <a:gd name="connsiteY104" fmla="*/ 1221 h 10000"/>
                  <a:gd name="connsiteX105" fmla="*/ 3271 w 10000"/>
                  <a:gd name="connsiteY105" fmla="*/ 1211 h 10000"/>
                  <a:gd name="connsiteX106" fmla="*/ 3252 w 10000"/>
                  <a:gd name="connsiteY106" fmla="*/ 1195 h 10000"/>
                  <a:gd name="connsiteX107" fmla="*/ 3235 w 10000"/>
                  <a:gd name="connsiteY107" fmla="*/ 1195 h 10000"/>
                  <a:gd name="connsiteX108" fmla="*/ 3235 w 10000"/>
                  <a:gd name="connsiteY108" fmla="*/ 1205 h 10000"/>
                  <a:gd name="connsiteX109" fmla="*/ 3219 w 10000"/>
                  <a:gd name="connsiteY109" fmla="*/ 1231 h 10000"/>
                  <a:gd name="connsiteX110" fmla="*/ 3213 w 10000"/>
                  <a:gd name="connsiteY110" fmla="*/ 1231 h 10000"/>
                  <a:gd name="connsiteX111" fmla="*/ 3183 w 10000"/>
                  <a:gd name="connsiteY111" fmla="*/ 1221 h 10000"/>
                  <a:gd name="connsiteX112" fmla="*/ 3175 w 10000"/>
                  <a:gd name="connsiteY112" fmla="*/ 1227 h 10000"/>
                  <a:gd name="connsiteX113" fmla="*/ 3163 w 10000"/>
                  <a:gd name="connsiteY113" fmla="*/ 1237 h 10000"/>
                  <a:gd name="connsiteX114" fmla="*/ 3158 w 10000"/>
                  <a:gd name="connsiteY114" fmla="*/ 1260 h 10000"/>
                  <a:gd name="connsiteX115" fmla="*/ 3158 w 10000"/>
                  <a:gd name="connsiteY115" fmla="*/ 1276 h 10000"/>
                  <a:gd name="connsiteX116" fmla="*/ 3163 w 10000"/>
                  <a:gd name="connsiteY116" fmla="*/ 1295 h 10000"/>
                  <a:gd name="connsiteX117" fmla="*/ 3166 w 10000"/>
                  <a:gd name="connsiteY117" fmla="*/ 1308 h 10000"/>
                  <a:gd name="connsiteX118" fmla="*/ 3158 w 10000"/>
                  <a:gd name="connsiteY118" fmla="*/ 1315 h 10000"/>
                  <a:gd name="connsiteX119" fmla="*/ 3133 w 10000"/>
                  <a:gd name="connsiteY119" fmla="*/ 1299 h 10000"/>
                  <a:gd name="connsiteX120" fmla="*/ 3114 w 10000"/>
                  <a:gd name="connsiteY120" fmla="*/ 1276 h 10000"/>
                  <a:gd name="connsiteX121" fmla="*/ 3078 w 10000"/>
                  <a:gd name="connsiteY121" fmla="*/ 1240 h 10000"/>
                  <a:gd name="connsiteX122" fmla="*/ 3044 w 10000"/>
                  <a:gd name="connsiteY122" fmla="*/ 1227 h 10000"/>
                  <a:gd name="connsiteX123" fmla="*/ 3033 w 10000"/>
                  <a:gd name="connsiteY123" fmla="*/ 1231 h 10000"/>
                  <a:gd name="connsiteX124" fmla="*/ 3036 w 10000"/>
                  <a:gd name="connsiteY124" fmla="*/ 1256 h 10000"/>
                  <a:gd name="connsiteX125" fmla="*/ 3044 w 10000"/>
                  <a:gd name="connsiteY125" fmla="*/ 1266 h 10000"/>
                  <a:gd name="connsiteX126" fmla="*/ 3044 w 10000"/>
                  <a:gd name="connsiteY126" fmla="*/ 1276 h 10000"/>
                  <a:gd name="connsiteX127" fmla="*/ 3036 w 10000"/>
                  <a:gd name="connsiteY127" fmla="*/ 1276 h 10000"/>
                  <a:gd name="connsiteX128" fmla="*/ 3028 w 10000"/>
                  <a:gd name="connsiteY128" fmla="*/ 1266 h 10000"/>
                  <a:gd name="connsiteX129" fmla="*/ 3025 w 10000"/>
                  <a:gd name="connsiteY129" fmla="*/ 1256 h 10000"/>
                  <a:gd name="connsiteX130" fmla="*/ 3008 w 10000"/>
                  <a:gd name="connsiteY130" fmla="*/ 1205 h 10000"/>
                  <a:gd name="connsiteX131" fmla="*/ 3000 w 10000"/>
                  <a:gd name="connsiteY131" fmla="*/ 1192 h 10000"/>
                  <a:gd name="connsiteX132" fmla="*/ 2994 w 10000"/>
                  <a:gd name="connsiteY132" fmla="*/ 1176 h 10000"/>
                  <a:gd name="connsiteX133" fmla="*/ 2986 w 10000"/>
                  <a:gd name="connsiteY133" fmla="*/ 1182 h 10000"/>
                  <a:gd name="connsiteX134" fmla="*/ 2981 w 10000"/>
                  <a:gd name="connsiteY134" fmla="*/ 1192 h 10000"/>
                  <a:gd name="connsiteX135" fmla="*/ 2970 w 10000"/>
                  <a:gd name="connsiteY135" fmla="*/ 1201 h 10000"/>
                  <a:gd name="connsiteX136" fmla="*/ 2956 w 10000"/>
                  <a:gd name="connsiteY136" fmla="*/ 1218 h 10000"/>
                  <a:gd name="connsiteX137" fmla="*/ 2939 w 10000"/>
                  <a:gd name="connsiteY137" fmla="*/ 1240 h 10000"/>
                  <a:gd name="connsiteX138" fmla="*/ 2928 w 10000"/>
                  <a:gd name="connsiteY138" fmla="*/ 1247 h 10000"/>
                  <a:gd name="connsiteX139" fmla="*/ 2922 w 10000"/>
                  <a:gd name="connsiteY139" fmla="*/ 1250 h 10000"/>
                  <a:gd name="connsiteX140" fmla="*/ 2911 w 10000"/>
                  <a:gd name="connsiteY140" fmla="*/ 1250 h 10000"/>
                  <a:gd name="connsiteX141" fmla="*/ 2884 w 10000"/>
                  <a:gd name="connsiteY141" fmla="*/ 1247 h 10000"/>
                  <a:gd name="connsiteX142" fmla="*/ 2864 w 10000"/>
                  <a:gd name="connsiteY142" fmla="*/ 1237 h 10000"/>
                  <a:gd name="connsiteX143" fmla="*/ 2848 w 10000"/>
                  <a:gd name="connsiteY143" fmla="*/ 1231 h 10000"/>
                  <a:gd name="connsiteX144" fmla="*/ 2834 w 10000"/>
                  <a:gd name="connsiteY144" fmla="*/ 1227 h 10000"/>
                  <a:gd name="connsiteX145" fmla="*/ 2831 w 10000"/>
                  <a:gd name="connsiteY145" fmla="*/ 1227 h 10000"/>
                  <a:gd name="connsiteX146" fmla="*/ 2831 w 10000"/>
                  <a:gd name="connsiteY146" fmla="*/ 1221 h 10000"/>
                  <a:gd name="connsiteX147" fmla="*/ 2825 w 10000"/>
                  <a:gd name="connsiteY147" fmla="*/ 1205 h 10000"/>
                  <a:gd name="connsiteX148" fmla="*/ 2823 w 10000"/>
                  <a:gd name="connsiteY148" fmla="*/ 1192 h 10000"/>
                  <a:gd name="connsiteX149" fmla="*/ 2817 w 10000"/>
                  <a:gd name="connsiteY149" fmla="*/ 1182 h 10000"/>
                  <a:gd name="connsiteX150" fmla="*/ 2814 w 10000"/>
                  <a:gd name="connsiteY150" fmla="*/ 1176 h 10000"/>
                  <a:gd name="connsiteX151" fmla="*/ 2792 w 10000"/>
                  <a:gd name="connsiteY151" fmla="*/ 1172 h 10000"/>
                  <a:gd name="connsiteX152" fmla="*/ 2759 w 10000"/>
                  <a:gd name="connsiteY152" fmla="*/ 1156 h 10000"/>
                  <a:gd name="connsiteX153" fmla="*/ 2734 w 10000"/>
                  <a:gd name="connsiteY153" fmla="*/ 1143 h 10000"/>
                  <a:gd name="connsiteX154" fmla="*/ 2695 w 10000"/>
                  <a:gd name="connsiteY154" fmla="*/ 1124 h 10000"/>
                  <a:gd name="connsiteX155" fmla="*/ 2670 w 10000"/>
                  <a:gd name="connsiteY155" fmla="*/ 1108 h 10000"/>
                  <a:gd name="connsiteX156" fmla="*/ 2645 w 10000"/>
                  <a:gd name="connsiteY156" fmla="*/ 1091 h 10000"/>
                  <a:gd name="connsiteX157" fmla="*/ 2618 w 10000"/>
                  <a:gd name="connsiteY157" fmla="*/ 1088 h 10000"/>
                  <a:gd name="connsiteX158" fmla="*/ 2576 w 10000"/>
                  <a:gd name="connsiteY158" fmla="*/ 1088 h 10000"/>
                  <a:gd name="connsiteX159" fmla="*/ 2551 w 10000"/>
                  <a:gd name="connsiteY159" fmla="*/ 1091 h 10000"/>
                  <a:gd name="connsiteX160" fmla="*/ 2521 w 10000"/>
                  <a:gd name="connsiteY160" fmla="*/ 1098 h 10000"/>
                  <a:gd name="connsiteX161" fmla="*/ 2493 w 10000"/>
                  <a:gd name="connsiteY161" fmla="*/ 1104 h 10000"/>
                  <a:gd name="connsiteX162" fmla="*/ 2468 w 10000"/>
                  <a:gd name="connsiteY162" fmla="*/ 1108 h 10000"/>
                  <a:gd name="connsiteX163" fmla="*/ 2404 w 10000"/>
                  <a:gd name="connsiteY163" fmla="*/ 1124 h 10000"/>
                  <a:gd name="connsiteX164" fmla="*/ 2366 w 10000"/>
                  <a:gd name="connsiteY164" fmla="*/ 1133 h 10000"/>
                  <a:gd name="connsiteX165" fmla="*/ 2346 w 10000"/>
                  <a:gd name="connsiteY165" fmla="*/ 1137 h 10000"/>
                  <a:gd name="connsiteX166" fmla="*/ 2294 w 10000"/>
                  <a:gd name="connsiteY166" fmla="*/ 1146 h 10000"/>
                  <a:gd name="connsiteX167" fmla="*/ 2249 w 10000"/>
                  <a:gd name="connsiteY167" fmla="*/ 1156 h 10000"/>
                  <a:gd name="connsiteX168" fmla="*/ 2230 w 10000"/>
                  <a:gd name="connsiteY168" fmla="*/ 1156 h 10000"/>
                  <a:gd name="connsiteX169" fmla="*/ 2222 w 10000"/>
                  <a:gd name="connsiteY169" fmla="*/ 1163 h 10000"/>
                  <a:gd name="connsiteX170" fmla="*/ 2194 w 10000"/>
                  <a:gd name="connsiteY170" fmla="*/ 1163 h 10000"/>
                  <a:gd name="connsiteX171" fmla="*/ 2172 w 10000"/>
                  <a:gd name="connsiteY171" fmla="*/ 1163 h 10000"/>
                  <a:gd name="connsiteX172" fmla="*/ 2147 w 10000"/>
                  <a:gd name="connsiteY172" fmla="*/ 1166 h 10000"/>
                  <a:gd name="connsiteX173" fmla="*/ 2108 w 10000"/>
                  <a:gd name="connsiteY173" fmla="*/ 1166 h 10000"/>
                  <a:gd name="connsiteX174" fmla="*/ 2083 w 10000"/>
                  <a:gd name="connsiteY174" fmla="*/ 1156 h 10000"/>
                  <a:gd name="connsiteX175" fmla="*/ 2042 w 10000"/>
                  <a:gd name="connsiteY175" fmla="*/ 1143 h 10000"/>
                  <a:gd name="connsiteX176" fmla="*/ 2011 w 10000"/>
                  <a:gd name="connsiteY176" fmla="*/ 1143 h 10000"/>
                  <a:gd name="connsiteX177" fmla="*/ 1994 w 10000"/>
                  <a:gd name="connsiteY177" fmla="*/ 1146 h 10000"/>
                  <a:gd name="connsiteX178" fmla="*/ 1967 w 10000"/>
                  <a:gd name="connsiteY178" fmla="*/ 1156 h 10000"/>
                  <a:gd name="connsiteX179" fmla="*/ 1903 w 10000"/>
                  <a:gd name="connsiteY179" fmla="*/ 1176 h 10000"/>
                  <a:gd name="connsiteX180" fmla="*/ 1873 w 10000"/>
                  <a:gd name="connsiteY180" fmla="*/ 1182 h 10000"/>
                  <a:gd name="connsiteX181" fmla="*/ 1850 w 10000"/>
                  <a:gd name="connsiteY181" fmla="*/ 1185 h 10000"/>
                  <a:gd name="connsiteX182" fmla="*/ 1842 w 10000"/>
                  <a:gd name="connsiteY182" fmla="*/ 1192 h 10000"/>
                  <a:gd name="connsiteX183" fmla="*/ 1823 w 10000"/>
                  <a:gd name="connsiteY183" fmla="*/ 1195 h 10000"/>
                  <a:gd name="connsiteX184" fmla="*/ 1814 w 10000"/>
                  <a:gd name="connsiteY184" fmla="*/ 1201 h 10000"/>
                  <a:gd name="connsiteX185" fmla="*/ 1792 w 10000"/>
                  <a:gd name="connsiteY185" fmla="*/ 1218 h 10000"/>
                  <a:gd name="connsiteX186" fmla="*/ 1767 w 10000"/>
                  <a:gd name="connsiteY186" fmla="*/ 1231 h 10000"/>
                  <a:gd name="connsiteX187" fmla="*/ 1717 w 10000"/>
                  <a:gd name="connsiteY187" fmla="*/ 1266 h 10000"/>
                  <a:gd name="connsiteX188" fmla="*/ 1695 w 10000"/>
                  <a:gd name="connsiteY188" fmla="*/ 1279 h 10000"/>
                  <a:gd name="connsiteX189" fmla="*/ 1654 w 10000"/>
                  <a:gd name="connsiteY189" fmla="*/ 1308 h 10000"/>
                  <a:gd name="connsiteX190" fmla="*/ 1620 w 10000"/>
                  <a:gd name="connsiteY190" fmla="*/ 1334 h 10000"/>
                  <a:gd name="connsiteX191" fmla="*/ 1590 w 10000"/>
                  <a:gd name="connsiteY191" fmla="*/ 1360 h 10000"/>
                  <a:gd name="connsiteX192" fmla="*/ 1565 w 10000"/>
                  <a:gd name="connsiteY192" fmla="*/ 1380 h 10000"/>
                  <a:gd name="connsiteX193" fmla="*/ 1532 w 10000"/>
                  <a:gd name="connsiteY193" fmla="*/ 1402 h 10000"/>
                  <a:gd name="connsiteX194" fmla="*/ 1501 w 10000"/>
                  <a:gd name="connsiteY194" fmla="*/ 1418 h 10000"/>
                  <a:gd name="connsiteX195" fmla="*/ 1460 w 10000"/>
                  <a:gd name="connsiteY195" fmla="*/ 1438 h 10000"/>
                  <a:gd name="connsiteX196" fmla="*/ 1435 w 10000"/>
                  <a:gd name="connsiteY196" fmla="*/ 1454 h 10000"/>
                  <a:gd name="connsiteX197" fmla="*/ 1421 w 10000"/>
                  <a:gd name="connsiteY197" fmla="*/ 1464 h 10000"/>
                  <a:gd name="connsiteX198" fmla="*/ 1380 w 10000"/>
                  <a:gd name="connsiteY198" fmla="*/ 1473 h 10000"/>
                  <a:gd name="connsiteX199" fmla="*/ 1324 w 10000"/>
                  <a:gd name="connsiteY199" fmla="*/ 1477 h 10000"/>
                  <a:gd name="connsiteX200" fmla="*/ 1274 w 10000"/>
                  <a:gd name="connsiteY200" fmla="*/ 1483 h 10000"/>
                  <a:gd name="connsiteX201" fmla="*/ 1244 w 10000"/>
                  <a:gd name="connsiteY201" fmla="*/ 1486 h 10000"/>
                  <a:gd name="connsiteX202" fmla="*/ 1233 w 10000"/>
                  <a:gd name="connsiteY202" fmla="*/ 1486 h 10000"/>
                  <a:gd name="connsiteX203" fmla="*/ 1197 w 10000"/>
                  <a:gd name="connsiteY203" fmla="*/ 1493 h 10000"/>
                  <a:gd name="connsiteX204" fmla="*/ 1180 w 10000"/>
                  <a:gd name="connsiteY204" fmla="*/ 1496 h 10000"/>
                  <a:gd name="connsiteX205" fmla="*/ 1169 w 10000"/>
                  <a:gd name="connsiteY205" fmla="*/ 1496 h 10000"/>
                  <a:gd name="connsiteX206" fmla="*/ 1161 w 10000"/>
                  <a:gd name="connsiteY206" fmla="*/ 1503 h 10000"/>
                  <a:gd name="connsiteX207" fmla="*/ 1155 w 10000"/>
                  <a:gd name="connsiteY207" fmla="*/ 1503 h 10000"/>
                  <a:gd name="connsiteX208" fmla="*/ 501 w 10000"/>
                  <a:gd name="connsiteY208" fmla="*/ 2277 h 10000"/>
                  <a:gd name="connsiteX209" fmla="*/ 396 w 10000"/>
                  <a:gd name="connsiteY209" fmla="*/ 2532 h 10000"/>
                  <a:gd name="connsiteX210" fmla="*/ 324 w 10000"/>
                  <a:gd name="connsiteY210" fmla="*/ 2759 h 10000"/>
                  <a:gd name="connsiteX211" fmla="*/ 274 w 10000"/>
                  <a:gd name="connsiteY211" fmla="*/ 2866 h 10000"/>
                  <a:gd name="connsiteX212" fmla="*/ 202 w 10000"/>
                  <a:gd name="connsiteY212" fmla="*/ 3008 h 10000"/>
                  <a:gd name="connsiteX213" fmla="*/ 211 w 10000"/>
                  <a:gd name="connsiteY213" fmla="*/ 3177 h 10000"/>
                  <a:gd name="connsiteX214" fmla="*/ 235 w 10000"/>
                  <a:gd name="connsiteY214" fmla="*/ 3368 h 10000"/>
                  <a:gd name="connsiteX215" fmla="*/ 266 w 10000"/>
                  <a:gd name="connsiteY215" fmla="*/ 3595 h 10000"/>
                  <a:gd name="connsiteX216" fmla="*/ 299 w 10000"/>
                  <a:gd name="connsiteY216" fmla="*/ 3831 h 10000"/>
                  <a:gd name="connsiteX217" fmla="*/ 305 w 10000"/>
                  <a:gd name="connsiteY217" fmla="*/ 3863 h 10000"/>
                  <a:gd name="connsiteX218" fmla="*/ 341 w 10000"/>
                  <a:gd name="connsiteY218" fmla="*/ 3941 h 10000"/>
                  <a:gd name="connsiteX219" fmla="*/ 186 w 10000"/>
                  <a:gd name="connsiteY219" fmla="*/ 3935 h 10000"/>
                  <a:gd name="connsiteX220" fmla="*/ 30 w 10000"/>
                  <a:gd name="connsiteY220" fmla="*/ 3925 h 10000"/>
                  <a:gd name="connsiteX221" fmla="*/ 0 w 10000"/>
                  <a:gd name="connsiteY221" fmla="*/ 4054 h 10000"/>
                  <a:gd name="connsiteX222" fmla="*/ 14 w 10000"/>
                  <a:gd name="connsiteY222" fmla="*/ 4152 h 10000"/>
                  <a:gd name="connsiteX223" fmla="*/ 22 w 10000"/>
                  <a:gd name="connsiteY223" fmla="*/ 4242 h 10000"/>
                  <a:gd name="connsiteX224" fmla="*/ 30 w 10000"/>
                  <a:gd name="connsiteY224" fmla="*/ 4291 h 10000"/>
                  <a:gd name="connsiteX225" fmla="*/ 102 w 10000"/>
                  <a:gd name="connsiteY225" fmla="*/ 4271 h 10000"/>
                  <a:gd name="connsiteX226" fmla="*/ 155 w 10000"/>
                  <a:gd name="connsiteY226" fmla="*/ 4262 h 10000"/>
                  <a:gd name="connsiteX227" fmla="*/ 410 w 10000"/>
                  <a:gd name="connsiteY227" fmla="*/ 4255 h 10000"/>
                  <a:gd name="connsiteX228" fmla="*/ 418 w 10000"/>
                  <a:gd name="connsiteY228" fmla="*/ 4385 h 10000"/>
                  <a:gd name="connsiteX229" fmla="*/ 429 w 10000"/>
                  <a:gd name="connsiteY229" fmla="*/ 4543 h 10000"/>
                  <a:gd name="connsiteX230" fmla="*/ 443 w 10000"/>
                  <a:gd name="connsiteY230" fmla="*/ 4585 h 10000"/>
                  <a:gd name="connsiteX231" fmla="*/ 465 w 10000"/>
                  <a:gd name="connsiteY231" fmla="*/ 4611 h 10000"/>
                  <a:gd name="connsiteX232" fmla="*/ 468 w 10000"/>
                  <a:gd name="connsiteY232" fmla="*/ 4621 h 10000"/>
                  <a:gd name="connsiteX233" fmla="*/ 474 w 10000"/>
                  <a:gd name="connsiteY233" fmla="*/ 4679 h 10000"/>
                  <a:gd name="connsiteX234" fmla="*/ 554 w 10000"/>
                  <a:gd name="connsiteY234" fmla="*/ 4738 h 10000"/>
                  <a:gd name="connsiteX235" fmla="*/ 637 w 10000"/>
                  <a:gd name="connsiteY235" fmla="*/ 4809 h 10000"/>
                  <a:gd name="connsiteX236" fmla="*/ 704 w 10000"/>
                  <a:gd name="connsiteY236" fmla="*/ 4851 h 10000"/>
                  <a:gd name="connsiteX237" fmla="*/ 740 w 10000"/>
                  <a:gd name="connsiteY237" fmla="*/ 4893 h 10000"/>
                  <a:gd name="connsiteX238" fmla="*/ 756 w 10000"/>
                  <a:gd name="connsiteY238" fmla="*/ 4896 h 10000"/>
                  <a:gd name="connsiteX239" fmla="*/ 767 w 10000"/>
                  <a:gd name="connsiteY239" fmla="*/ 4880 h 10000"/>
                  <a:gd name="connsiteX240" fmla="*/ 806 w 10000"/>
                  <a:gd name="connsiteY240" fmla="*/ 4945 h 10000"/>
                  <a:gd name="connsiteX241" fmla="*/ 886 w 10000"/>
                  <a:gd name="connsiteY241" fmla="*/ 5078 h 10000"/>
                  <a:gd name="connsiteX242" fmla="*/ 911 w 10000"/>
                  <a:gd name="connsiteY242" fmla="*/ 5130 h 10000"/>
                  <a:gd name="connsiteX243" fmla="*/ 920 w 10000"/>
                  <a:gd name="connsiteY243" fmla="*/ 5191 h 10000"/>
                  <a:gd name="connsiteX244" fmla="*/ 920 w 10000"/>
                  <a:gd name="connsiteY244" fmla="*/ 5220 h 10000"/>
                  <a:gd name="connsiteX245" fmla="*/ 911 w 10000"/>
                  <a:gd name="connsiteY245" fmla="*/ 5314 h 10000"/>
                  <a:gd name="connsiteX246" fmla="*/ 898 w 10000"/>
                  <a:gd name="connsiteY246" fmla="*/ 5369 h 10000"/>
                  <a:gd name="connsiteX247" fmla="*/ 895 w 10000"/>
                  <a:gd name="connsiteY247" fmla="*/ 5385 h 10000"/>
                  <a:gd name="connsiteX248" fmla="*/ 895 w 10000"/>
                  <a:gd name="connsiteY248" fmla="*/ 5405 h 10000"/>
                  <a:gd name="connsiteX249" fmla="*/ 898 w 10000"/>
                  <a:gd name="connsiteY249" fmla="*/ 5434 h 10000"/>
                  <a:gd name="connsiteX250" fmla="*/ 911 w 10000"/>
                  <a:gd name="connsiteY250" fmla="*/ 5463 h 10000"/>
                  <a:gd name="connsiteX251" fmla="*/ 920 w 10000"/>
                  <a:gd name="connsiteY251" fmla="*/ 5492 h 10000"/>
                  <a:gd name="connsiteX252" fmla="*/ 934 w 10000"/>
                  <a:gd name="connsiteY252" fmla="*/ 5518 h 10000"/>
                  <a:gd name="connsiteX253" fmla="*/ 1169 w 10000"/>
                  <a:gd name="connsiteY253" fmla="*/ 5738 h 10000"/>
                  <a:gd name="connsiteX254" fmla="*/ 1188 w 10000"/>
                  <a:gd name="connsiteY254" fmla="*/ 5755 h 10000"/>
                  <a:gd name="connsiteX255" fmla="*/ 1216 w 10000"/>
                  <a:gd name="connsiteY255" fmla="*/ 5758 h 10000"/>
                  <a:gd name="connsiteX256" fmla="*/ 1313 w 10000"/>
                  <a:gd name="connsiteY256" fmla="*/ 5774 h 10000"/>
                  <a:gd name="connsiteX257" fmla="*/ 1349 w 10000"/>
                  <a:gd name="connsiteY257" fmla="*/ 5787 h 10000"/>
                  <a:gd name="connsiteX258" fmla="*/ 1393 w 10000"/>
                  <a:gd name="connsiteY258" fmla="*/ 5793 h 10000"/>
                  <a:gd name="connsiteX259" fmla="*/ 1393 w 10000"/>
                  <a:gd name="connsiteY259" fmla="*/ 5797 h 10000"/>
                  <a:gd name="connsiteX260" fmla="*/ 1421 w 10000"/>
                  <a:gd name="connsiteY260" fmla="*/ 5810 h 10000"/>
                  <a:gd name="connsiteX261" fmla="*/ 1446 w 10000"/>
                  <a:gd name="connsiteY261" fmla="*/ 5829 h 10000"/>
                  <a:gd name="connsiteX262" fmla="*/ 1460 w 10000"/>
                  <a:gd name="connsiteY262" fmla="*/ 5842 h 10000"/>
                  <a:gd name="connsiteX263" fmla="*/ 1476 w 10000"/>
                  <a:gd name="connsiteY263" fmla="*/ 5848 h 10000"/>
                  <a:gd name="connsiteX264" fmla="*/ 1501 w 10000"/>
                  <a:gd name="connsiteY264" fmla="*/ 5852 h 10000"/>
                  <a:gd name="connsiteX265" fmla="*/ 1532 w 10000"/>
                  <a:gd name="connsiteY265" fmla="*/ 5887 h 10000"/>
                  <a:gd name="connsiteX266" fmla="*/ 1565 w 10000"/>
                  <a:gd name="connsiteY266" fmla="*/ 5942 h 10000"/>
                  <a:gd name="connsiteX267" fmla="*/ 1587 w 10000"/>
                  <a:gd name="connsiteY267" fmla="*/ 5972 h 10000"/>
                  <a:gd name="connsiteX268" fmla="*/ 1612 w 10000"/>
                  <a:gd name="connsiteY268" fmla="*/ 5955 h 10000"/>
                  <a:gd name="connsiteX269" fmla="*/ 1679 w 10000"/>
                  <a:gd name="connsiteY269" fmla="*/ 6049 h 10000"/>
                  <a:gd name="connsiteX270" fmla="*/ 1720 w 10000"/>
                  <a:gd name="connsiteY270" fmla="*/ 6108 h 10000"/>
                  <a:gd name="connsiteX271" fmla="*/ 1751 w 10000"/>
                  <a:gd name="connsiteY271" fmla="*/ 6133 h 10000"/>
                  <a:gd name="connsiteX272" fmla="*/ 1792 w 10000"/>
                  <a:gd name="connsiteY272" fmla="*/ 6169 h 10000"/>
                  <a:gd name="connsiteX273" fmla="*/ 1801 w 10000"/>
                  <a:gd name="connsiteY273" fmla="*/ 6172 h 10000"/>
                  <a:gd name="connsiteX274" fmla="*/ 1814 w 10000"/>
                  <a:gd name="connsiteY274" fmla="*/ 6286 h 10000"/>
                  <a:gd name="connsiteX275" fmla="*/ 1817 w 10000"/>
                  <a:gd name="connsiteY275" fmla="*/ 6331 h 10000"/>
                  <a:gd name="connsiteX276" fmla="*/ 1809 w 10000"/>
                  <a:gd name="connsiteY276" fmla="*/ 6444 h 10000"/>
                  <a:gd name="connsiteX277" fmla="*/ 1801 w 10000"/>
                  <a:gd name="connsiteY277" fmla="*/ 6499 h 10000"/>
                  <a:gd name="connsiteX278" fmla="*/ 1781 w 10000"/>
                  <a:gd name="connsiteY278" fmla="*/ 6522 h 10000"/>
                  <a:gd name="connsiteX279" fmla="*/ 1773 w 10000"/>
                  <a:gd name="connsiteY279" fmla="*/ 6541 h 10000"/>
                  <a:gd name="connsiteX280" fmla="*/ 1762 w 10000"/>
                  <a:gd name="connsiteY280" fmla="*/ 6571 h 10000"/>
                  <a:gd name="connsiteX281" fmla="*/ 1767 w 10000"/>
                  <a:gd name="connsiteY281" fmla="*/ 6622 h 10000"/>
                  <a:gd name="connsiteX282" fmla="*/ 1767 w 10000"/>
                  <a:gd name="connsiteY282" fmla="*/ 6665 h 10000"/>
                  <a:gd name="connsiteX283" fmla="*/ 1767 w 10000"/>
                  <a:gd name="connsiteY283" fmla="*/ 6694 h 10000"/>
                  <a:gd name="connsiteX284" fmla="*/ 1776 w 10000"/>
                  <a:gd name="connsiteY284" fmla="*/ 6726 h 10000"/>
                  <a:gd name="connsiteX285" fmla="*/ 1776 w 10000"/>
                  <a:gd name="connsiteY285" fmla="*/ 6745 h 10000"/>
                  <a:gd name="connsiteX286" fmla="*/ 1767 w 10000"/>
                  <a:gd name="connsiteY286" fmla="*/ 6765 h 10000"/>
                  <a:gd name="connsiteX287" fmla="*/ 1762 w 10000"/>
                  <a:gd name="connsiteY287" fmla="*/ 6804 h 10000"/>
                  <a:gd name="connsiteX288" fmla="*/ 1753 w 10000"/>
                  <a:gd name="connsiteY288" fmla="*/ 6839 h 10000"/>
                  <a:gd name="connsiteX289" fmla="*/ 1742 w 10000"/>
                  <a:gd name="connsiteY289" fmla="*/ 6849 h 10000"/>
                  <a:gd name="connsiteX290" fmla="*/ 1726 w 10000"/>
                  <a:gd name="connsiteY290" fmla="*/ 6849 h 10000"/>
                  <a:gd name="connsiteX291" fmla="*/ 1712 w 10000"/>
                  <a:gd name="connsiteY291" fmla="*/ 6852 h 10000"/>
                  <a:gd name="connsiteX292" fmla="*/ 1640 w 10000"/>
                  <a:gd name="connsiteY292" fmla="*/ 6953 h 10000"/>
                  <a:gd name="connsiteX293" fmla="*/ 1493 w 10000"/>
                  <a:gd name="connsiteY293" fmla="*/ 7105 h 10000"/>
                  <a:gd name="connsiteX294" fmla="*/ 1490 w 10000"/>
                  <a:gd name="connsiteY294" fmla="*/ 7124 h 10000"/>
                  <a:gd name="connsiteX295" fmla="*/ 1468 w 10000"/>
                  <a:gd name="connsiteY295" fmla="*/ 7137 h 10000"/>
                  <a:gd name="connsiteX296" fmla="*/ 1454 w 10000"/>
                  <a:gd name="connsiteY296" fmla="*/ 7144 h 10000"/>
                  <a:gd name="connsiteX297" fmla="*/ 1452 w 10000"/>
                  <a:gd name="connsiteY297" fmla="*/ 7157 h 10000"/>
                  <a:gd name="connsiteX298" fmla="*/ 1446 w 10000"/>
                  <a:gd name="connsiteY298" fmla="*/ 7199 h 10000"/>
                  <a:gd name="connsiteX299" fmla="*/ 1476 w 10000"/>
                  <a:gd name="connsiteY299" fmla="*/ 7247 h 10000"/>
                  <a:gd name="connsiteX300" fmla="*/ 1501 w 10000"/>
                  <a:gd name="connsiteY300" fmla="*/ 7270 h 10000"/>
                  <a:gd name="connsiteX301" fmla="*/ 1518 w 10000"/>
                  <a:gd name="connsiteY301" fmla="*/ 7286 h 10000"/>
                  <a:gd name="connsiteX302" fmla="*/ 1524 w 10000"/>
                  <a:gd name="connsiteY302" fmla="*/ 7306 h 10000"/>
                  <a:gd name="connsiteX303" fmla="*/ 1540 w 10000"/>
                  <a:gd name="connsiteY303" fmla="*/ 7322 h 10000"/>
                  <a:gd name="connsiteX304" fmla="*/ 1565 w 10000"/>
                  <a:gd name="connsiteY304" fmla="*/ 7325 h 10000"/>
                  <a:gd name="connsiteX305" fmla="*/ 1590 w 10000"/>
                  <a:gd name="connsiteY305" fmla="*/ 7332 h 10000"/>
                  <a:gd name="connsiteX306" fmla="*/ 1615 w 10000"/>
                  <a:gd name="connsiteY306" fmla="*/ 7345 h 10000"/>
                  <a:gd name="connsiteX307" fmla="*/ 1662 w 10000"/>
                  <a:gd name="connsiteY307" fmla="*/ 7370 h 10000"/>
                  <a:gd name="connsiteX308" fmla="*/ 1670 w 10000"/>
                  <a:gd name="connsiteY308" fmla="*/ 7351 h 10000"/>
                  <a:gd name="connsiteX309" fmla="*/ 1726 w 10000"/>
                  <a:gd name="connsiteY309" fmla="*/ 7354 h 10000"/>
                  <a:gd name="connsiteX310" fmla="*/ 1726 w 10000"/>
                  <a:gd name="connsiteY310" fmla="*/ 7400 h 10000"/>
                  <a:gd name="connsiteX311" fmla="*/ 1773 w 10000"/>
                  <a:gd name="connsiteY311" fmla="*/ 7409 h 10000"/>
                  <a:gd name="connsiteX312" fmla="*/ 1806 w 10000"/>
                  <a:gd name="connsiteY312" fmla="*/ 7416 h 10000"/>
                  <a:gd name="connsiteX313" fmla="*/ 1839 w 10000"/>
                  <a:gd name="connsiteY313" fmla="*/ 7403 h 10000"/>
                  <a:gd name="connsiteX314" fmla="*/ 1886 w 10000"/>
                  <a:gd name="connsiteY314" fmla="*/ 7403 h 10000"/>
                  <a:gd name="connsiteX315" fmla="*/ 1898 w 10000"/>
                  <a:gd name="connsiteY315" fmla="*/ 7403 h 10000"/>
                  <a:gd name="connsiteX316" fmla="*/ 1914 w 10000"/>
                  <a:gd name="connsiteY316" fmla="*/ 7494 h 10000"/>
                  <a:gd name="connsiteX317" fmla="*/ 1895 w 10000"/>
                  <a:gd name="connsiteY317" fmla="*/ 7523 h 10000"/>
                  <a:gd name="connsiteX318" fmla="*/ 1825 w 10000"/>
                  <a:gd name="connsiteY318" fmla="*/ 7617 h 10000"/>
                  <a:gd name="connsiteX319" fmla="*/ 1776 w 10000"/>
                  <a:gd name="connsiteY319" fmla="*/ 7691 h 10000"/>
                  <a:gd name="connsiteX320" fmla="*/ 1781 w 10000"/>
                  <a:gd name="connsiteY320" fmla="*/ 7723 h 10000"/>
                  <a:gd name="connsiteX321" fmla="*/ 1767 w 10000"/>
                  <a:gd name="connsiteY321" fmla="*/ 7759 h 10000"/>
                  <a:gd name="connsiteX322" fmla="*/ 1762 w 10000"/>
                  <a:gd name="connsiteY322" fmla="*/ 7817 h 10000"/>
                  <a:gd name="connsiteX323" fmla="*/ 1762 w 10000"/>
                  <a:gd name="connsiteY323" fmla="*/ 7856 h 10000"/>
                  <a:gd name="connsiteX324" fmla="*/ 1776 w 10000"/>
                  <a:gd name="connsiteY324" fmla="*/ 7892 h 10000"/>
                  <a:gd name="connsiteX325" fmla="*/ 1784 w 10000"/>
                  <a:gd name="connsiteY325" fmla="*/ 7902 h 10000"/>
                  <a:gd name="connsiteX326" fmla="*/ 1801 w 10000"/>
                  <a:gd name="connsiteY326" fmla="*/ 7908 h 10000"/>
                  <a:gd name="connsiteX327" fmla="*/ 1809 w 10000"/>
                  <a:gd name="connsiteY327" fmla="*/ 7911 h 10000"/>
                  <a:gd name="connsiteX328" fmla="*/ 1801 w 10000"/>
                  <a:gd name="connsiteY328" fmla="*/ 7940 h 10000"/>
                  <a:gd name="connsiteX329" fmla="*/ 1798 w 10000"/>
                  <a:gd name="connsiteY329" fmla="*/ 7979 h 10000"/>
                  <a:gd name="connsiteX330" fmla="*/ 1806 w 10000"/>
                  <a:gd name="connsiteY330" fmla="*/ 8002 h 10000"/>
                  <a:gd name="connsiteX331" fmla="*/ 1823 w 10000"/>
                  <a:gd name="connsiteY331" fmla="*/ 8021 h 10000"/>
                  <a:gd name="connsiteX332" fmla="*/ 1834 w 10000"/>
                  <a:gd name="connsiteY332" fmla="*/ 8044 h 10000"/>
                  <a:gd name="connsiteX333" fmla="*/ 1839 w 10000"/>
                  <a:gd name="connsiteY333" fmla="*/ 8073 h 10000"/>
                  <a:gd name="connsiteX334" fmla="*/ 1842 w 10000"/>
                  <a:gd name="connsiteY334" fmla="*/ 8106 h 10000"/>
                  <a:gd name="connsiteX335" fmla="*/ 1839 w 10000"/>
                  <a:gd name="connsiteY335" fmla="*/ 8144 h 10000"/>
                  <a:gd name="connsiteX336" fmla="*/ 1856 w 10000"/>
                  <a:gd name="connsiteY336" fmla="*/ 8164 h 10000"/>
                  <a:gd name="connsiteX337" fmla="*/ 1886 w 10000"/>
                  <a:gd name="connsiteY337" fmla="*/ 8193 h 10000"/>
                  <a:gd name="connsiteX338" fmla="*/ 1922 w 10000"/>
                  <a:gd name="connsiteY338" fmla="*/ 8206 h 10000"/>
                  <a:gd name="connsiteX339" fmla="*/ 1967 w 10000"/>
                  <a:gd name="connsiteY339" fmla="*/ 8203 h 10000"/>
                  <a:gd name="connsiteX340" fmla="*/ 1986 w 10000"/>
                  <a:gd name="connsiteY340" fmla="*/ 8212 h 10000"/>
                  <a:gd name="connsiteX341" fmla="*/ 2000 w 10000"/>
                  <a:gd name="connsiteY341" fmla="*/ 8232 h 10000"/>
                  <a:gd name="connsiteX342" fmla="*/ 2033 w 10000"/>
                  <a:gd name="connsiteY342" fmla="*/ 8258 h 10000"/>
                  <a:gd name="connsiteX343" fmla="*/ 2050 w 10000"/>
                  <a:gd name="connsiteY343" fmla="*/ 8271 h 10000"/>
                  <a:gd name="connsiteX344" fmla="*/ 2089 w 10000"/>
                  <a:gd name="connsiteY344" fmla="*/ 8280 h 10000"/>
                  <a:gd name="connsiteX345" fmla="*/ 2122 w 10000"/>
                  <a:gd name="connsiteY345" fmla="*/ 8300 h 10000"/>
                  <a:gd name="connsiteX346" fmla="*/ 2163 w 10000"/>
                  <a:gd name="connsiteY346" fmla="*/ 8332 h 10000"/>
                  <a:gd name="connsiteX347" fmla="*/ 2172 w 10000"/>
                  <a:gd name="connsiteY347" fmla="*/ 8335 h 10000"/>
                  <a:gd name="connsiteX348" fmla="*/ 2177 w 10000"/>
                  <a:gd name="connsiteY348" fmla="*/ 8345 h 10000"/>
                  <a:gd name="connsiteX349" fmla="*/ 2163 w 10000"/>
                  <a:gd name="connsiteY349" fmla="*/ 8371 h 10000"/>
                  <a:gd name="connsiteX350" fmla="*/ 2139 w 10000"/>
                  <a:gd name="connsiteY350" fmla="*/ 8423 h 10000"/>
                  <a:gd name="connsiteX351" fmla="*/ 2130 w 10000"/>
                  <a:gd name="connsiteY351" fmla="*/ 8439 h 10000"/>
                  <a:gd name="connsiteX352" fmla="*/ 2105 w 10000"/>
                  <a:gd name="connsiteY352" fmla="*/ 8446 h 10000"/>
                  <a:gd name="connsiteX353" fmla="*/ 2080 w 10000"/>
                  <a:gd name="connsiteY353" fmla="*/ 8449 h 10000"/>
                  <a:gd name="connsiteX354" fmla="*/ 2075 w 10000"/>
                  <a:gd name="connsiteY354" fmla="*/ 8459 h 10000"/>
                  <a:gd name="connsiteX355" fmla="*/ 2072 w 10000"/>
                  <a:gd name="connsiteY355" fmla="*/ 8475 h 10000"/>
                  <a:gd name="connsiteX356" fmla="*/ 2080 w 10000"/>
                  <a:gd name="connsiteY356" fmla="*/ 8484 h 10000"/>
                  <a:gd name="connsiteX357" fmla="*/ 2100 w 10000"/>
                  <a:gd name="connsiteY357" fmla="*/ 8475 h 10000"/>
                  <a:gd name="connsiteX358" fmla="*/ 2141 w 10000"/>
                  <a:gd name="connsiteY358" fmla="*/ 8478 h 10000"/>
                  <a:gd name="connsiteX359" fmla="*/ 2172 w 10000"/>
                  <a:gd name="connsiteY359" fmla="*/ 8475 h 10000"/>
                  <a:gd name="connsiteX360" fmla="*/ 2188 w 10000"/>
                  <a:gd name="connsiteY360" fmla="*/ 8475 h 10000"/>
                  <a:gd name="connsiteX361" fmla="*/ 2222 w 10000"/>
                  <a:gd name="connsiteY361" fmla="*/ 8497 h 10000"/>
                  <a:gd name="connsiteX362" fmla="*/ 2252 w 10000"/>
                  <a:gd name="connsiteY362" fmla="*/ 8514 h 10000"/>
                  <a:gd name="connsiteX363" fmla="*/ 2274 w 10000"/>
                  <a:gd name="connsiteY363" fmla="*/ 8514 h 10000"/>
                  <a:gd name="connsiteX364" fmla="*/ 2299 w 10000"/>
                  <a:gd name="connsiteY364" fmla="*/ 8504 h 10000"/>
                  <a:gd name="connsiteX365" fmla="*/ 2310 w 10000"/>
                  <a:gd name="connsiteY365" fmla="*/ 8504 h 10000"/>
                  <a:gd name="connsiteX366" fmla="*/ 2319 w 10000"/>
                  <a:gd name="connsiteY366" fmla="*/ 8484 h 10000"/>
                  <a:gd name="connsiteX367" fmla="*/ 2338 w 10000"/>
                  <a:gd name="connsiteY367" fmla="*/ 8494 h 10000"/>
                  <a:gd name="connsiteX368" fmla="*/ 2338 w 10000"/>
                  <a:gd name="connsiteY368" fmla="*/ 8552 h 10000"/>
                  <a:gd name="connsiteX369" fmla="*/ 2366 w 10000"/>
                  <a:gd name="connsiteY369" fmla="*/ 8572 h 10000"/>
                  <a:gd name="connsiteX370" fmla="*/ 2382 w 10000"/>
                  <a:gd name="connsiteY370" fmla="*/ 8582 h 10000"/>
                  <a:gd name="connsiteX371" fmla="*/ 2435 w 10000"/>
                  <a:gd name="connsiteY371" fmla="*/ 8552 h 10000"/>
                  <a:gd name="connsiteX372" fmla="*/ 2443 w 10000"/>
                  <a:gd name="connsiteY372" fmla="*/ 8552 h 10000"/>
                  <a:gd name="connsiteX373" fmla="*/ 2454 w 10000"/>
                  <a:gd name="connsiteY373" fmla="*/ 8552 h 10000"/>
                  <a:gd name="connsiteX374" fmla="*/ 2471 w 10000"/>
                  <a:gd name="connsiteY374" fmla="*/ 8546 h 10000"/>
                  <a:gd name="connsiteX375" fmla="*/ 2488 w 10000"/>
                  <a:gd name="connsiteY375" fmla="*/ 8536 h 10000"/>
                  <a:gd name="connsiteX376" fmla="*/ 2501 w 10000"/>
                  <a:gd name="connsiteY376" fmla="*/ 8533 h 10000"/>
                  <a:gd name="connsiteX377" fmla="*/ 2512 w 10000"/>
                  <a:gd name="connsiteY377" fmla="*/ 8533 h 10000"/>
                  <a:gd name="connsiteX378" fmla="*/ 2521 w 10000"/>
                  <a:gd name="connsiteY378" fmla="*/ 8546 h 10000"/>
                  <a:gd name="connsiteX379" fmla="*/ 2521 w 10000"/>
                  <a:gd name="connsiteY379" fmla="*/ 8572 h 10000"/>
                  <a:gd name="connsiteX380" fmla="*/ 2535 w 10000"/>
                  <a:gd name="connsiteY380" fmla="*/ 8588 h 10000"/>
                  <a:gd name="connsiteX381" fmla="*/ 2551 w 10000"/>
                  <a:gd name="connsiteY381" fmla="*/ 8582 h 10000"/>
                  <a:gd name="connsiteX382" fmla="*/ 2560 w 10000"/>
                  <a:gd name="connsiteY382" fmla="*/ 8582 h 10000"/>
                  <a:gd name="connsiteX383" fmla="*/ 2573 w 10000"/>
                  <a:gd name="connsiteY383" fmla="*/ 8588 h 10000"/>
                  <a:gd name="connsiteX384" fmla="*/ 2584 w 10000"/>
                  <a:gd name="connsiteY384" fmla="*/ 8591 h 10000"/>
                  <a:gd name="connsiteX385" fmla="*/ 2590 w 10000"/>
                  <a:gd name="connsiteY385" fmla="*/ 8598 h 10000"/>
                  <a:gd name="connsiteX386" fmla="*/ 2598 w 10000"/>
                  <a:gd name="connsiteY386" fmla="*/ 8608 h 10000"/>
                  <a:gd name="connsiteX387" fmla="*/ 2607 w 10000"/>
                  <a:gd name="connsiteY387" fmla="*/ 8617 h 10000"/>
                  <a:gd name="connsiteX388" fmla="*/ 2618 w 10000"/>
                  <a:gd name="connsiteY388" fmla="*/ 8617 h 10000"/>
                  <a:gd name="connsiteX389" fmla="*/ 2640 w 10000"/>
                  <a:gd name="connsiteY389" fmla="*/ 8608 h 10000"/>
                  <a:gd name="connsiteX390" fmla="*/ 2670 w 10000"/>
                  <a:gd name="connsiteY390" fmla="*/ 8598 h 10000"/>
                  <a:gd name="connsiteX391" fmla="*/ 2673 w 10000"/>
                  <a:gd name="connsiteY391" fmla="*/ 8598 h 10000"/>
                  <a:gd name="connsiteX392" fmla="*/ 2690 w 10000"/>
                  <a:gd name="connsiteY392" fmla="*/ 8598 h 10000"/>
                  <a:gd name="connsiteX393" fmla="*/ 2698 w 10000"/>
                  <a:gd name="connsiteY393" fmla="*/ 8598 h 10000"/>
                  <a:gd name="connsiteX394" fmla="*/ 2712 w 10000"/>
                  <a:gd name="connsiteY394" fmla="*/ 8598 h 10000"/>
                  <a:gd name="connsiteX395" fmla="*/ 2726 w 10000"/>
                  <a:gd name="connsiteY395" fmla="*/ 8591 h 10000"/>
                  <a:gd name="connsiteX396" fmla="*/ 2737 w 10000"/>
                  <a:gd name="connsiteY396" fmla="*/ 8588 h 10000"/>
                  <a:gd name="connsiteX397" fmla="*/ 2759 w 10000"/>
                  <a:gd name="connsiteY397" fmla="*/ 8582 h 10000"/>
                  <a:gd name="connsiteX398" fmla="*/ 2770 w 10000"/>
                  <a:gd name="connsiteY398" fmla="*/ 8578 h 10000"/>
                  <a:gd name="connsiteX399" fmla="*/ 2784 w 10000"/>
                  <a:gd name="connsiteY399" fmla="*/ 8572 h 10000"/>
                  <a:gd name="connsiteX400" fmla="*/ 2795 w 10000"/>
                  <a:gd name="connsiteY400" fmla="*/ 8572 h 10000"/>
                  <a:gd name="connsiteX401" fmla="*/ 2803 w 10000"/>
                  <a:gd name="connsiteY401" fmla="*/ 8588 h 10000"/>
                  <a:gd name="connsiteX402" fmla="*/ 2803 w 10000"/>
                  <a:gd name="connsiteY402" fmla="*/ 8591 h 10000"/>
                  <a:gd name="connsiteX403" fmla="*/ 2803 w 10000"/>
                  <a:gd name="connsiteY403" fmla="*/ 8601 h 10000"/>
                  <a:gd name="connsiteX404" fmla="*/ 2809 w 10000"/>
                  <a:gd name="connsiteY404" fmla="*/ 8601 h 10000"/>
                  <a:gd name="connsiteX405" fmla="*/ 2823 w 10000"/>
                  <a:gd name="connsiteY405" fmla="*/ 8598 h 10000"/>
                  <a:gd name="connsiteX406" fmla="*/ 2831 w 10000"/>
                  <a:gd name="connsiteY406" fmla="*/ 8598 h 10000"/>
                  <a:gd name="connsiteX407" fmla="*/ 2839 w 10000"/>
                  <a:gd name="connsiteY407" fmla="*/ 8601 h 10000"/>
                  <a:gd name="connsiteX408" fmla="*/ 2848 w 10000"/>
                  <a:gd name="connsiteY408" fmla="*/ 8598 h 10000"/>
                  <a:gd name="connsiteX409" fmla="*/ 2856 w 10000"/>
                  <a:gd name="connsiteY409" fmla="*/ 8601 h 10000"/>
                  <a:gd name="connsiteX410" fmla="*/ 2859 w 10000"/>
                  <a:gd name="connsiteY410" fmla="*/ 8601 h 10000"/>
                  <a:gd name="connsiteX411" fmla="*/ 2864 w 10000"/>
                  <a:gd name="connsiteY411" fmla="*/ 8598 h 10000"/>
                  <a:gd name="connsiteX412" fmla="*/ 2889 w 10000"/>
                  <a:gd name="connsiteY412" fmla="*/ 8611 h 10000"/>
                  <a:gd name="connsiteX413" fmla="*/ 2906 w 10000"/>
                  <a:gd name="connsiteY413" fmla="*/ 8620 h 10000"/>
                  <a:gd name="connsiteX414" fmla="*/ 2914 w 10000"/>
                  <a:gd name="connsiteY414" fmla="*/ 8627 h 10000"/>
                  <a:gd name="connsiteX415" fmla="*/ 2920 w 10000"/>
                  <a:gd name="connsiteY415" fmla="*/ 8640 h 10000"/>
                  <a:gd name="connsiteX416" fmla="*/ 2922 w 10000"/>
                  <a:gd name="connsiteY416" fmla="*/ 8666 h 10000"/>
                  <a:gd name="connsiteX417" fmla="*/ 2922 w 10000"/>
                  <a:gd name="connsiteY417" fmla="*/ 8692 h 10000"/>
                  <a:gd name="connsiteX418" fmla="*/ 2939 w 10000"/>
                  <a:gd name="connsiteY418" fmla="*/ 8695 h 10000"/>
                  <a:gd name="connsiteX419" fmla="*/ 2953 w 10000"/>
                  <a:gd name="connsiteY419" fmla="*/ 8695 h 10000"/>
                  <a:gd name="connsiteX420" fmla="*/ 2961 w 10000"/>
                  <a:gd name="connsiteY420" fmla="*/ 8695 h 10000"/>
                  <a:gd name="connsiteX421" fmla="*/ 2972 w 10000"/>
                  <a:gd name="connsiteY421" fmla="*/ 8692 h 10000"/>
                  <a:gd name="connsiteX422" fmla="*/ 2981 w 10000"/>
                  <a:gd name="connsiteY422" fmla="*/ 8685 h 10000"/>
                  <a:gd name="connsiteX423" fmla="*/ 2989 w 10000"/>
                  <a:gd name="connsiteY423" fmla="*/ 8685 h 10000"/>
                  <a:gd name="connsiteX424" fmla="*/ 3008 w 10000"/>
                  <a:gd name="connsiteY424" fmla="*/ 8685 h 10000"/>
                  <a:gd name="connsiteX425" fmla="*/ 3028 w 10000"/>
                  <a:gd name="connsiteY425" fmla="*/ 8695 h 10000"/>
                  <a:gd name="connsiteX426" fmla="*/ 3042 w 10000"/>
                  <a:gd name="connsiteY426" fmla="*/ 8695 h 10000"/>
                  <a:gd name="connsiteX427" fmla="*/ 3053 w 10000"/>
                  <a:gd name="connsiteY427" fmla="*/ 8676 h 10000"/>
                  <a:gd name="connsiteX428" fmla="*/ 3061 w 10000"/>
                  <a:gd name="connsiteY428" fmla="*/ 8666 h 10000"/>
                  <a:gd name="connsiteX429" fmla="*/ 3066 w 10000"/>
                  <a:gd name="connsiteY429" fmla="*/ 8656 h 10000"/>
                  <a:gd name="connsiteX430" fmla="*/ 3091 w 10000"/>
                  <a:gd name="connsiteY430" fmla="*/ 8659 h 10000"/>
                  <a:gd name="connsiteX431" fmla="*/ 3105 w 10000"/>
                  <a:gd name="connsiteY431" fmla="*/ 8659 h 10000"/>
                  <a:gd name="connsiteX432" fmla="*/ 3108 w 10000"/>
                  <a:gd name="connsiteY432" fmla="*/ 8650 h 10000"/>
                  <a:gd name="connsiteX433" fmla="*/ 3147 w 10000"/>
                  <a:gd name="connsiteY433" fmla="*/ 8588 h 10000"/>
                  <a:gd name="connsiteX434" fmla="*/ 3150 w 10000"/>
                  <a:gd name="connsiteY434" fmla="*/ 8598 h 10000"/>
                  <a:gd name="connsiteX435" fmla="*/ 3163 w 10000"/>
                  <a:gd name="connsiteY435" fmla="*/ 8601 h 10000"/>
                  <a:gd name="connsiteX436" fmla="*/ 3180 w 10000"/>
                  <a:gd name="connsiteY436" fmla="*/ 8608 h 10000"/>
                  <a:gd name="connsiteX437" fmla="*/ 3188 w 10000"/>
                  <a:gd name="connsiteY437" fmla="*/ 8611 h 10000"/>
                  <a:gd name="connsiteX438" fmla="*/ 3227 w 10000"/>
                  <a:gd name="connsiteY438" fmla="*/ 8620 h 10000"/>
                  <a:gd name="connsiteX439" fmla="*/ 3238 w 10000"/>
                  <a:gd name="connsiteY439" fmla="*/ 8617 h 10000"/>
                  <a:gd name="connsiteX440" fmla="*/ 3247 w 10000"/>
                  <a:gd name="connsiteY440" fmla="*/ 8601 h 10000"/>
                  <a:gd name="connsiteX441" fmla="*/ 3269 w 10000"/>
                  <a:gd name="connsiteY441" fmla="*/ 8611 h 10000"/>
                  <a:gd name="connsiteX442" fmla="*/ 3277 w 10000"/>
                  <a:gd name="connsiteY442" fmla="*/ 8617 h 10000"/>
                  <a:gd name="connsiteX443" fmla="*/ 3285 w 10000"/>
                  <a:gd name="connsiteY443" fmla="*/ 8611 h 10000"/>
                  <a:gd name="connsiteX444" fmla="*/ 3307 w 10000"/>
                  <a:gd name="connsiteY444" fmla="*/ 8611 h 10000"/>
                  <a:gd name="connsiteX445" fmla="*/ 3319 w 10000"/>
                  <a:gd name="connsiteY445" fmla="*/ 8617 h 10000"/>
                  <a:gd name="connsiteX446" fmla="*/ 3324 w 10000"/>
                  <a:gd name="connsiteY446" fmla="*/ 8617 h 10000"/>
                  <a:gd name="connsiteX447" fmla="*/ 3327 w 10000"/>
                  <a:gd name="connsiteY447" fmla="*/ 8620 h 10000"/>
                  <a:gd name="connsiteX448" fmla="*/ 3341 w 10000"/>
                  <a:gd name="connsiteY448" fmla="*/ 8620 h 10000"/>
                  <a:gd name="connsiteX449" fmla="*/ 3357 w 10000"/>
                  <a:gd name="connsiteY449" fmla="*/ 8620 h 10000"/>
                  <a:gd name="connsiteX450" fmla="*/ 3374 w 10000"/>
                  <a:gd name="connsiteY450" fmla="*/ 8620 h 10000"/>
                  <a:gd name="connsiteX451" fmla="*/ 3382 w 10000"/>
                  <a:gd name="connsiteY451" fmla="*/ 8620 h 10000"/>
                  <a:gd name="connsiteX452" fmla="*/ 3399 w 10000"/>
                  <a:gd name="connsiteY452" fmla="*/ 8611 h 10000"/>
                  <a:gd name="connsiteX453" fmla="*/ 3413 w 10000"/>
                  <a:gd name="connsiteY453" fmla="*/ 8601 h 10000"/>
                  <a:gd name="connsiteX454" fmla="*/ 3421 w 10000"/>
                  <a:gd name="connsiteY454" fmla="*/ 8588 h 10000"/>
                  <a:gd name="connsiteX455" fmla="*/ 3421 w 10000"/>
                  <a:gd name="connsiteY455" fmla="*/ 8572 h 10000"/>
                  <a:gd name="connsiteX456" fmla="*/ 3421 w 10000"/>
                  <a:gd name="connsiteY456" fmla="*/ 8552 h 10000"/>
                  <a:gd name="connsiteX457" fmla="*/ 3424 w 10000"/>
                  <a:gd name="connsiteY457" fmla="*/ 8533 h 10000"/>
                  <a:gd name="connsiteX458" fmla="*/ 3432 w 10000"/>
                  <a:gd name="connsiteY458" fmla="*/ 8523 h 10000"/>
                  <a:gd name="connsiteX459" fmla="*/ 3446 w 10000"/>
                  <a:gd name="connsiteY459" fmla="*/ 8523 h 10000"/>
                  <a:gd name="connsiteX460" fmla="*/ 3457 w 10000"/>
                  <a:gd name="connsiteY460" fmla="*/ 8523 h 10000"/>
                  <a:gd name="connsiteX461" fmla="*/ 3476 w 10000"/>
                  <a:gd name="connsiteY461" fmla="*/ 8533 h 10000"/>
                  <a:gd name="connsiteX462" fmla="*/ 3485 w 10000"/>
                  <a:gd name="connsiteY462" fmla="*/ 8536 h 10000"/>
                  <a:gd name="connsiteX463" fmla="*/ 3501 w 10000"/>
                  <a:gd name="connsiteY463" fmla="*/ 8527 h 10000"/>
                  <a:gd name="connsiteX464" fmla="*/ 3504 w 10000"/>
                  <a:gd name="connsiteY464" fmla="*/ 8514 h 10000"/>
                  <a:gd name="connsiteX465" fmla="*/ 3510 w 10000"/>
                  <a:gd name="connsiteY465" fmla="*/ 8497 h 10000"/>
                  <a:gd name="connsiteX466" fmla="*/ 3537 w 10000"/>
                  <a:gd name="connsiteY466" fmla="*/ 8484 h 10000"/>
                  <a:gd name="connsiteX467" fmla="*/ 3562 w 10000"/>
                  <a:gd name="connsiteY467" fmla="*/ 8488 h 10000"/>
                  <a:gd name="connsiteX468" fmla="*/ 3568 w 10000"/>
                  <a:gd name="connsiteY468" fmla="*/ 8484 h 10000"/>
                  <a:gd name="connsiteX469" fmla="*/ 3584 w 10000"/>
                  <a:gd name="connsiteY469" fmla="*/ 8494 h 10000"/>
                  <a:gd name="connsiteX470" fmla="*/ 3593 w 10000"/>
                  <a:gd name="connsiteY470" fmla="*/ 8507 h 10000"/>
                  <a:gd name="connsiteX471" fmla="*/ 3618 w 10000"/>
                  <a:gd name="connsiteY471" fmla="*/ 8497 h 10000"/>
                  <a:gd name="connsiteX472" fmla="*/ 3643 w 10000"/>
                  <a:gd name="connsiteY472" fmla="*/ 8475 h 10000"/>
                  <a:gd name="connsiteX473" fmla="*/ 3657 w 10000"/>
                  <a:gd name="connsiteY473" fmla="*/ 8478 h 10000"/>
                  <a:gd name="connsiteX474" fmla="*/ 3670 w 10000"/>
                  <a:gd name="connsiteY474" fmla="*/ 8475 h 10000"/>
                  <a:gd name="connsiteX475" fmla="*/ 3673 w 10000"/>
                  <a:gd name="connsiteY475" fmla="*/ 8468 h 10000"/>
                  <a:gd name="connsiteX476" fmla="*/ 3681 w 10000"/>
                  <a:gd name="connsiteY476" fmla="*/ 8468 h 10000"/>
                  <a:gd name="connsiteX477" fmla="*/ 3698 w 10000"/>
                  <a:gd name="connsiteY477" fmla="*/ 8478 h 10000"/>
                  <a:gd name="connsiteX478" fmla="*/ 3720 w 10000"/>
                  <a:gd name="connsiteY478" fmla="*/ 8497 h 10000"/>
                  <a:gd name="connsiteX479" fmla="*/ 3715 w 10000"/>
                  <a:gd name="connsiteY479" fmla="*/ 8504 h 10000"/>
                  <a:gd name="connsiteX480" fmla="*/ 3729 w 10000"/>
                  <a:gd name="connsiteY480" fmla="*/ 8514 h 10000"/>
                  <a:gd name="connsiteX481" fmla="*/ 3729 w 10000"/>
                  <a:gd name="connsiteY481" fmla="*/ 8517 h 10000"/>
                  <a:gd name="connsiteX482" fmla="*/ 3740 w 10000"/>
                  <a:gd name="connsiteY482" fmla="*/ 8527 h 10000"/>
                  <a:gd name="connsiteX483" fmla="*/ 3759 w 10000"/>
                  <a:gd name="connsiteY483" fmla="*/ 8517 h 10000"/>
                  <a:gd name="connsiteX484" fmla="*/ 3762 w 10000"/>
                  <a:gd name="connsiteY484" fmla="*/ 8504 h 10000"/>
                  <a:gd name="connsiteX485" fmla="*/ 3770 w 10000"/>
                  <a:gd name="connsiteY485" fmla="*/ 8488 h 10000"/>
                  <a:gd name="connsiteX486" fmla="*/ 3778 w 10000"/>
                  <a:gd name="connsiteY486" fmla="*/ 8484 h 10000"/>
                  <a:gd name="connsiteX487" fmla="*/ 3792 w 10000"/>
                  <a:gd name="connsiteY487" fmla="*/ 8475 h 10000"/>
                  <a:gd name="connsiteX488" fmla="*/ 3803 w 10000"/>
                  <a:gd name="connsiteY488" fmla="*/ 8478 h 10000"/>
                  <a:gd name="connsiteX489" fmla="*/ 3809 w 10000"/>
                  <a:gd name="connsiteY489" fmla="*/ 8475 h 10000"/>
                  <a:gd name="connsiteX490" fmla="*/ 3825 w 10000"/>
                  <a:gd name="connsiteY490" fmla="*/ 8465 h 10000"/>
                  <a:gd name="connsiteX491" fmla="*/ 3834 w 10000"/>
                  <a:gd name="connsiteY491" fmla="*/ 8468 h 10000"/>
                  <a:gd name="connsiteX492" fmla="*/ 3842 w 10000"/>
                  <a:gd name="connsiteY492" fmla="*/ 8478 h 10000"/>
                  <a:gd name="connsiteX493" fmla="*/ 3850 w 10000"/>
                  <a:gd name="connsiteY493" fmla="*/ 8478 h 10000"/>
                  <a:gd name="connsiteX494" fmla="*/ 3859 w 10000"/>
                  <a:gd name="connsiteY494" fmla="*/ 8484 h 10000"/>
                  <a:gd name="connsiteX495" fmla="*/ 3873 w 10000"/>
                  <a:gd name="connsiteY495" fmla="*/ 8494 h 10000"/>
                  <a:gd name="connsiteX496" fmla="*/ 3875 w 10000"/>
                  <a:gd name="connsiteY496" fmla="*/ 8507 h 10000"/>
                  <a:gd name="connsiteX497" fmla="*/ 3881 w 10000"/>
                  <a:gd name="connsiteY497" fmla="*/ 8527 h 10000"/>
                  <a:gd name="connsiteX498" fmla="*/ 3875 w 10000"/>
                  <a:gd name="connsiteY498" fmla="*/ 8546 h 10000"/>
                  <a:gd name="connsiteX499" fmla="*/ 3892 w 10000"/>
                  <a:gd name="connsiteY499" fmla="*/ 8546 h 10000"/>
                  <a:gd name="connsiteX500" fmla="*/ 3900 w 10000"/>
                  <a:gd name="connsiteY500" fmla="*/ 8543 h 10000"/>
                  <a:gd name="connsiteX501" fmla="*/ 3906 w 10000"/>
                  <a:gd name="connsiteY501" fmla="*/ 8543 h 10000"/>
                  <a:gd name="connsiteX502" fmla="*/ 3922 w 10000"/>
                  <a:gd name="connsiteY502" fmla="*/ 8552 h 10000"/>
                  <a:gd name="connsiteX503" fmla="*/ 3939 w 10000"/>
                  <a:gd name="connsiteY503" fmla="*/ 8559 h 10000"/>
                  <a:gd name="connsiteX504" fmla="*/ 3953 w 10000"/>
                  <a:gd name="connsiteY504" fmla="*/ 8572 h 10000"/>
                  <a:gd name="connsiteX505" fmla="*/ 3956 w 10000"/>
                  <a:gd name="connsiteY505" fmla="*/ 8588 h 10000"/>
                  <a:gd name="connsiteX506" fmla="*/ 3956 w 10000"/>
                  <a:gd name="connsiteY506" fmla="*/ 8608 h 10000"/>
                  <a:gd name="connsiteX507" fmla="*/ 3972 w 10000"/>
                  <a:gd name="connsiteY507" fmla="*/ 8608 h 10000"/>
                  <a:gd name="connsiteX508" fmla="*/ 3986 w 10000"/>
                  <a:gd name="connsiteY508" fmla="*/ 8608 h 10000"/>
                  <a:gd name="connsiteX509" fmla="*/ 3997 w 10000"/>
                  <a:gd name="connsiteY509" fmla="*/ 8608 h 10000"/>
                  <a:gd name="connsiteX510" fmla="*/ 4006 w 10000"/>
                  <a:gd name="connsiteY510" fmla="*/ 8608 h 10000"/>
                  <a:gd name="connsiteX511" fmla="*/ 4006 w 10000"/>
                  <a:gd name="connsiteY511" fmla="*/ 8611 h 10000"/>
                  <a:gd name="connsiteX512" fmla="*/ 4011 w 10000"/>
                  <a:gd name="connsiteY512" fmla="*/ 8611 h 10000"/>
                  <a:gd name="connsiteX513" fmla="*/ 4022 w 10000"/>
                  <a:gd name="connsiteY513" fmla="*/ 8620 h 10000"/>
                  <a:gd name="connsiteX514" fmla="*/ 4042 w 10000"/>
                  <a:gd name="connsiteY514" fmla="*/ 8620 h 10000"/>
                  <a:gd name="connsiteX515" fmla="*/ 4050 w 10000"/>
                  <a:gd name="connsiteY515" fmla="*/ 8617 h 10000"/>
                  <a:gd name="connsiteX516" fmla="*/ 4069 w 10000"/>
                  <a:gd name="connsiteY516" fmla="*/ 8620 h 10000"/>
                  <a:gd name="connsiteX517" fmla="*/ 4086 w 10000"/>
                  <a:gd name="connsiteY517" fmla="*/ 8630 h 10000"/>
                  <a:gd name="connsiteX518" fmla="*/ 4108 w 10000"/>
                  <a:gd name="connsiteY518" fmla="*/ 8627 h 10000"/>
                  <a:gd name="connsiteX519" fmla="*/ 4125 w 10000"/>
                  <a:gd name="connsiteY519" fmla="*/ 8620 h 10000"/>
                  <a:gd name="connsiteX520" fmla="*/ 4133 w 10000"/>
                  <a:gd name="connsiteY520" fmla="*/ 8611 h 10000"/>
                  <a:gd name="connsiteX521" fmla="*/ 4139 w 10000"/>
                  <a:gd name="connsiteY521" fmla="*/ 8608 h 10000"/>
                  <a:gd name="connsiteX522" fmla="*/ 4147 w 10000"/>
                  <a:gd name="connsiteY522" fmla="*/ 8601 h 10000"/>
                  <a:gd name="connsiteX523" fmla="*/ 4155 w 10000"/>
                  <a:gd name="connsiteY523" fmla="*/ 8591 h 10000"/>
                  <a:gd name="connsiteX524" fmla="*/ 4166 w 10000"/>
                  <a:gd name="connsiteY524" fmla="*/ 8582 h 10000"/>
                  <a:gd name="connsiteX525" fmla="*/ 4183 w 10000"/>
                  <a:gd name="connsiteY525" fmla="*/ 8569 h 10000"/>
                  <a:gd name="connsiteX526" fmla="*/ 4191 w 10000"/>
                  <a:gd name="connsiteY526" fmla="*/ 8562 h 10000"/>
                  <a:gd name="connsiteX527" fmla="*/ 4208 w 10000"/>
                  <a:gd name="connsiteY527" fmla="*/ 8552 h 10000"/>
                  <a:gd name="connsiteX528" fmla="*/ 4230 w 10000"/>
                  <a:gd name="connsiteY528" fmla="*/ 8552 h 10000"/>
                  <a:gd name="connsiteX529" fmla="*/ 4238 w 10000"/>
                  <a:gd name="connsiteY529" fmla="*/ 8559 h 10000"/>
                  <a:gd name="connsiteX530" fmla="*/ 4247 w 10000"/>
                  <a:gd name="connsiteY530" fmla="*/ 8572 h 10000"/>
                  <a:gd name="connsiteX531" fmla="*/ 4252 w 10000"/>
                  <a:gd name="connsiteY531" fmla="*/ 8578 h 10000"/>
                  <a:gd name="connsiteX532" fmla="*/ 4263 w 10000"/>
                  <a:gd name="connsiteY532" fmla="*/ 8582 h 10000"/>
                  <a:gd name="connsiteX533" fmla="*/ 4277 w 10000"/>
                  <a:gd name="connsiteY533" fmla="*/ 8572 h 10000"/>
                  <a:gd name="connsiteX534" fmla="*/ 4294 w 10000"/>
                  <a:gd name="connsiteY534" fmla="*/ 8559 h 10000"/>
                  <a:gd name="connsiteX535" fmla="*/ 4302 w 10000"/>
                  <a:gd name="connsiteY535" fmla="*/ 8546 h 10000"/>
                  <a:gd name="connsiteX536" fmla="*/ 4310 w 10000"/>
                  <a:gd name="connsiteY536" fmla="*/ 8543 h 10000"/>
                  <a:gd name="connsiteX537" fmla="*/ 4313 w 10000"/>
                  <a:gd name="connsiteY537" fmla="*/ 8543 h 10000"/>
                  <a:gd name="connsiteX538" fmla="*/ 4332 w 10000"/>
                  <a:gd name="connsiteY538" fmla="*/ 8546 h 10000"/>
                  <a:gd name="connsiteX539" fmla="*/ 4335 w 10000"/>
                  <a:gd name="connsiteY539" fmla="*/ 8559 h 10000"/>
                  <a:gd name="connsiteX540" fmla="*/ 4349 w 10000"/>
                  <a:gd name="connsiteY540" fmla="*/ 8588 h 10000"/>
                  <a:gd name="connsiteX541" fmla="*/ 4360 w 10000"/>
                  <a:gd name="connsiteY541" fmla="*/ 8591 h 10000"/>
                  <a:gd name="connsiteX542" fmla="*/ 4366 w 10000"/>
                  <a:gd name="connsiteY542" fmla="*/ 8591 h 10000"/>
                  <a:gd name="connsiteX543" fmla="*/ 4382 w 10000"/>
                  <a:gd name="connsiteY543" fmla="*/ 8598 h 10000"/>
                  <a:gd name="connsiteX544" fmla="*/ 4385 w 10000"/>
                  <a:gd name="connsiteY544" fmla="*/ 8598 h 10000"/>
                  <a:gd name="connsiteX545" fmla="*/ 4402 w 10000"/>
                  <a:gd name="connsiteY545" fmla="*/ 8598 h 10000"/>
                  <a:gd name="connsiteX546" fmla="*/ 4421 w 10000"/>
                  <a:gd name="connsiteY546" fmla="*/ 8591 h 10000"/>
                  <a:gd name="connsiteX547" fmla="*/ 4440 w 10000"/>
                  <a:gd name="connsiteY547" fmla="*/ 8591 h 10000"/>
                  <a:gd name="connsiteX548" fmla="*/ 4449 w 10000"/>
                  <a:gd name="connsiteY548" fmla="*/ 8598 h 10000"/>
                  <a:gd name="connsiteX549" fmla="*/ 4454 w 10000"/>
                  <a:gd name="connsiteY549" fmla="*/ 8617 h 10000"/>
                  <a:gd name="connsiteX550" fmla="*/ 4463 w 10000"/>
                  <a:gd name="connsiteY550" fmla="*/ 8608 h 10000"/>
                  <a:gd name="connsiteX551" fmla="*/ 4474 w 10000"/>
                  <a:gd name="connsiteY551" fmla="*/ 8608 h 10000"/>
                  <a:gd name="connsiteX552" fmla="*/ 4490 w 10000"/>
                  <a:gd name="connsiteY552" fmla="*/ 8617 h 10000"/>
                  <a:gd name="connsiteX553" fmla="*/ 4504 w 10000"/>
                  <a:gd name="connsiteY553" fmla="*/ 8617 h 10000"/>
                  <a:gd name="connsiteX554" fmla="*/ 4518 w 10000"/>
                  <a:gd name="connsiteY554" fmla="*/ 8617 h 10000"/>
                  <a:gd name="connsiteX555" fmla="*/ 4535 w 10000"/>
                  <a:gd name="connsiteY555" fmla="*/ 8611 h 10000"/>
                  <a:gd name="connsiteX556" fmla="*/ 4546 w 10000"/>
                  <a:gd name="connsiteY556" fmla="*/ 8611 h 10000"/>
                  <a:gd name="connsiteX557" fmla="*/ 4562 w 10000"/>
                  <a:gd name="connsiteY557" fmla="*/ 8611 h 10000"/>
                  <a:gd name="connsiteX558" fmla="*/ 4571 w 10000"/>
                  <a:gd name="connsiteY558" fmla="*/ 8611 h 10000"/>
                  <a:gd name="connsiteX559" fmla="*/ 4579 w 10000"/>
                  <a:gd name="connsiteY559" fmla="*/ 8608 h 10000"/>
                  <a:gd name="connsiteX560" fmla="*/ 4584 w 10000"/>
                  <a:gd name="connsiteY560" fmla="*/ 8608 h 10000"/>
                  <a:gd name="connsiteX561" fmla="*/ 4601 w 10000"/>
                  <a:gd name="connsiteY561" fmla="*/ 8617 h 10000"/>
                  <a:gd name="connsiteX562" fmla="*/ 4609 w 10000"/>
                  <a:gd name="connsiteY562" fmla="*/ 8627 h 10000"/>
                  <a:gd name="connsiteX563" fmla="*/ 4618 w 10000"/>
                  <a:gd name="connsiteY563" fmla="*/ 8637 h 10000"/>
                  <a:gd name="connsiteX564" fmla="*/ 4618 w 10000"/>
                  <a:gd name="connsiteY564" fmla="*/ 8646 h 10000"/>
                  <a:gd name="connsiteX565" fmla="*/ 4634 w 10000"/>
                  <a:gd name="connsiteY565" fmla="*/ 8656 h 10000"/>
                  <a:gd name="connsiteX566" fmla="*/ 4640 w 10000"/>
                  <a:gd name="connsiteY566" fmla="*/ 8659 h 10000"/>
                  <a:gd name="connsiteX567" fmla="*/ 4651 w 10000"/>
                  <a:gd name="connsiteY567" fmla="*/ 8666 h 10000"/>
                  <a:gd name="connsiteX568" fmla="*/ 4657 w 10000"/>
                  <a:gd name="connsiteY568" fmla="*/ 8659 h 10000"/>
                  <a:gd name="connsiteX569" fmla="*/ 4668 w 10000"/>
                  <a:gd name="connsiteY569" fmla="*/ 8650 h 10000"/>
                  <a:gd name="connsiteX570" fmla="*/ 4676 w 10000"/>
                  <a:gd name="connsiteY570" fmla="*/ 8650 h 10000"/>
                  <a:gd name="connsiteX571" fmla="*/ 4690 w 10000"/>
                  <a:gd name="connsiteY571" fmla="*/ 8650 h 10000"/>
                  <a:gd name="connsiteX572" fmla="*/ 4698 w 10000"/>
                  <a:gd name="connsiteY572" fmla="*/ 8650 h 10000"/>
                  <a:gd name="connsiteX573" fmla="*/ 4704 w 10000"/>
                  <a:gd name="connsiteY573" fmla="*/ 8650 h 10000"/>
                  <a:gd name="connsiteX574" fmla="*/ 4706 w 10000"/>
                  <a:gd name="connsiteY574" fmla="*/ 8659 h 10000"/>
                  <a:gd name="connsiteX575" fmla="*/ 4706 w 10000"/>
                  <a:gd name="connsiteY575" fmla="*/ 8666 h 10000"/>
                  <a:gd name="connsiteX576" fmla="*/ 4723 w 10000"/>
                  <a:gd name="connsiteY576" fmla="*/ 8682 h 10000"/>
                  <a:gd name="connsiteX577" fmla="*/ 4737 w 10000"/>
                  <a:gd name="connsiteY577" fmla="*/ 8682 h 10000"/>
                  <a:gd name="connsiteX578" fmla="*/ 4745 w 10000"/>
                  <a:gd name="connsiteY578" fmla="*/ 8676 h 10000"/>
                  <a:gd name="connsiteX579" fmla="*/ 4756 w 10000"/>
                  <a:gd name="connsiteY579" fmla="*/ 8666 h 10000"/>
                  <a:gd name="connsiteX580" fmla="*/ 4765 w 10000"/>
                  <a:gd name="connsiteY580" fmla="*/ 8666 h 10000"/>
                  <a:gd name="connsiteX581" fmla="*/ 4765 w 10000"/>
                  <a:gd name="connsiteY581" fmla="*/ 8682 h 10000"/>
                  <a:gd name="connsiteX582" fmla="*/ 4770 w 10000"/>
                  <a:gd name="connsiteY582" fmla="*/ 8701 h 10000"/>
                  <a:gd name="connsiteX583" fmla="*/ 4778 w 10000"/>
                  <a:gd name="connsiteY583" fmla="*/ 8705 h 10000"/>
                  <a:gd name="connsiteX584" fmla="*/ 4795 w 10000"/>
                  <a:gd name="connsiteY584" fmla="*/ 8714 h 10000"/>
                  <a:gd name="connsiteX585" fmla="*/ 4812 w 10000"/>
                  <a:gd name="connsiteY585" fmla="*/ 8714 h 10000"/>
                  <a:gd name="connsiteX586" fmla="*/ 4825 w 10000"/>
                  <a:gd name="connsiteY586" fmla="*/ 8705 h 10000"/>
                  <a:gd name="connsiteX587" fmla="*/ 4825 w 10000"/>
                  <a:gd name="connsiteY587" fmla="*/ 8701 h 10000"/>
                  <a:gd name="connsiteX588" fmla="*/ 4828 w 10000"/>
                  <a:gd name="connsiteY588" fmla="*/ 8701 h 10000"/>
                  <a:gd name="connsiteX589" fmla="*/ 4837 w 10000"/>
                  <a:gd name="connsiteY589" fmla="*/ 8692 h 10000"/>
                  <a:gd name="connsiteX590" fmla="*/ 4842 w 10000"/>
                  <a:gd name="connsiteY590" fmla="*/ 8685 h 10000"/>
                  <a:gd name="connsiteX591" fmla="*/ 4859 w 10000"/>
                  <a:gd name="connsiteY591" fmla="*/ 8692 h 10000"/>
                  <a:gd name="connsiteX592" fmla="*/ 4870 w 10000"/>
                  <a:gd name="connsiteY592" fmla="*/ 8701 h 10000"/>
                  <a:gd name="connsiteX593" fmla="*/ 4878 w 10000"/>
                  <a:gd name="connsiteY593" fmla="*/ 8714 h 10000"/>
                  <a:gd name="connsiteX594" fmla="*/ 4892 w 10000"/>
                  <a:gd name="connsiteY594" fmla="*/ 8724 h 10000"/>
                  <a:gd name="connsiteX595" fmla="*/ 4900 w 10000"/>
                  <a:gd name="connsiteY595" fmla="*/ 8724 h 10000"/>
                  <a:gd name="connsiteX596" fmla="*/ 4906 w 10000"/>
                  <a:gd name="connsiteY596" fmla="*/ 8705 h 10000"/>
                  <a:gd name="connsiteX597" fmla="*/ 4925 w 10000"/>
                  <a:gd name="connsiteY597" fmla="*/ 8724 h 10000"/>
                  <a:gd name="connsiteX598" fmla="*/ 4939 w 10000"/>
                  <a:gd name="connsiteY598" fmla="*/ 8701 h 10000"/>
                  <a:gd name="connsiteX599" fmla="*/ 4950 w 10000"/>
                  <a:gd name="connsiteY599" fmla="*/ 8695 h 10000"/>
                  <a:gd name="connsiteX600" fmla="*/ 4956 w 10000"/>
                  <a:gd name="connsiteY600" fmla="*/ 8692 h 10000"/>
                  <a:gd name="connsiteX601" fmla="*/ 4986 w 10000"/>
                  <a:gd name="connsiteY601" fmla="*/ 8705 h 10000"/>
                  <a:gd name="connsiteX602" fmla="*/ 5003 w 10000"/>
                  <a:gd name="connsiteY602" fmla="*/ 8701 h 10000"/>
                  <a:gd name="connsiteX603" fmla="*/ 5011 w 10000"/>
                  <a:gd name="connsiteY603" fmla="*/ 8692 h 10000"/>
                  <a:gd name="connsiteX604" fmla="*/ 5028 w 10000"/>
                  <a:gd name="connsiteY604" fmla="*/ 8682 h 10000"/>
                  <a:gd name="connsiteX605" fmla="*/ 5030 w 10000"/>
                  <a:gd name="connsiteY605" fmla="*/ 8659 h 10000"/>
                  <a:gd name="connsiteX606" fmla="*/ 5039 w 10000"/>
                  <a:gd name="connsiteY606" fmla="*/ 8656 h 10000"/>
                  <a:gd name="connsiteX607" fmla="*/ 5053 w 10000"/>
                  <a:gd name="connsiteY607" fmla="*/ 8669 h 10000"/>
                  <a:gd name="connsiteX608" fmla="*/ 5061 w 10000"/>
                  <a:gd name="connsiteY608" fmla="*/ 8669 h 10000"/>
                  <a:gd name="connsiteX609" fmla="*/ 5061 w 10000"/>
                  <a:gd name="connsiteY609" fmla="*/ 8676 h 10000"/>
                  <a:gd name="connsiteX610" fmla="*/ 5069 w 10000"/>
                  <a:gd name="connsiteY610" fmla="*/ 8669 h 10000"/>
                  <a:gd name="connsiteX611" fmla="*/ 5083 w 10000"/>
                  <a:gd name="connsiteY611" fmla="*/ 8669 h 10000"/>
                  <a:gd name="connsiteX612" fmla="*/ 5100 w 10000"/>
                  <a:gd name="connsiteY612" fmla="*/ 8669 h 10000"/>
                  <a:gd name="connsiteX613" fmla="*/ 5119 w 10000"/>
                  <a:gd name="connsiteY613" fmla="*/ 8682 h 10000"/>
                  <a:gd name="connsiteX614" fmla="*/ 5136 w 10000"/>
                  <a:gd name="connsiteY614" fmla="*/ 8692 h 10000"/>
                  <a:gd name="connsiteX615" fmla="*/ 5161 w 10000"/>
                  <a:gd name="connsiteY615" fmla="*/ 8701 h 10000"/>
                  <a:gd name="connsiteX616" fmla="*/ 5183 w 10000"/>
                  <a:gd name="connsiteY616" fmla="*/ 8701 h 10000"/>
                  <a:gd name="connsiteX617" fmla="*/ 5199 w 10000"/>
                  <a:gd name="connsiteY617" fmla="*/ 8701 h 10000"/>
                  <a:gd name="connsiteX618" fmla="*/ 5213 w 10000"/>
                  <a:gd name="connsiteY618" fmla="*/ 8705 h 10000"/>
                  <a:gd name="connsiteX619" fmla="*/ 5224 w 10000"/>
                  <a:gd name="connsiteY619" fmla="*/ 8701 h 10000"/>
                  <a:gd name="connsiteX620" fmla="*/ 5230 w 10000"/>
                  <a:gd name="connsiteY620" fmla="*/ 8701 h 10000"/>
                  <a:gd name="connsiteX621" fmla="*/ 5241 w 10000"/>
                  <a:gd name="connsiteY621" fmla="*/ 8676 h 10000"/>
                  <a:gd name="connsiteX622" fmla="*/ 5247 w 10000"/>
                  <a:gd name="connsiteY622" fmla="*/ 8666 h 10000"/>
                  <a:gd name="connsiteX623" fmla="*/ 5249 w 10000"/>
                  <a:gd name="connsiteY623" fmla="*/ 8646 h 10000"/>
                  <a:gd name="connsiteX624" fmla="*/ 5249 w 10000"/>
                  <a:gd name="connsiteY624" fmla="*/ 8650 h 10000"/>
                  <a:gd name="connsiteX625" fmla="*/ 5255 w 10000"/>
                  <a:gd name="connsiteY625" fmla="*/ 8646 h 10000"/>
                  <a:gd name="connsiteX626" fmla="*/ 5271 w 10000"/>
                  <a:gd name="connsiteY626" fmla="*/ 8650 h 10000"/>
                  <a:gd name="connsiteX627" fmla="*/ 5288 w 10000"/>
                  <a:gd name="connsiteY627" fmla="*/ 8666 h 10000"/>
                  <a:gd name="connsiteX628" fmla="*/ 5296 w 10000"/>
                  <a:gd name="connsiteY628" fmla="*/ 8666 h 10000"/>
                  <a:gd name="connsiteX629" fmla="*/ 5310 w 10000"/>
                  <a:gd name="connsiteY629" fmla="*/ 8656 h 10000"/>
                  <a:gd name="connsiteX630" fmla="*/ 5321 w 10000"/>
                  <a:gd name="connsiteY630" fmla="*/ 8650 h 10000"/>
                  <a:gd name="connsiteX631" fmla="*/ 5338 w 10000"/>
                  <a:gd name="connsiteY631" fmla="*/ 8650 h 10000"/>
                  <a:gd name="connsiteX632" fmla="*/ 5360 w 10000"/>
                  <a:gd name="connsiteY632" fmla="*/ 8640 h 10000"/>
                  <a:gd name="connsiteX633" fmla="*/ 5366 w 10000"/>
                  <a:gd name="connsiteY633" fmla="*/ 8637 h 10000"/>
                  <a:gd name="connsiteX634" fmla="*/ 5368 w 10000"/>
                  <a:gd name="connsiteY634" fmla="*/ 8637 h 10000"/>
                  <a:gd name="connsiteX635" fmla="*/ 5382 w 10000"/>
                  <a:gd name="connsiteY635" fmla="*/ 8630 h 10000"/>
                  <a:gd name="connsiteX636" fmla="*/ 5391 w 10000"/>
                  <a:gd name="connsiteY636" fmla="*/ 8630 h 10000"/>
                  <a:gd name="connsiteX637" fmla="*/ 5402 w 10000"/>
                  <a:gd name="connsiteY637" fmla="*/ 8637 h 10000"/>
                  <a:gd name="connsiteX638" fmla="*/ 5418 w 10000"/>
                  <a:gd name="connsiteY638" fmla="*/ 8656 h 10000"/>
                  <a:gd name="connsiteX639" fmla="*/ 5432 w 10000"/>
                  <a:gd name="connsiteY639" fmla="*/ 8666 h 10000"/>
                  <a:gd name="connsiteX640" fmla="*/ 5443 w 10000"/>
                  <a:gd name="connsiteY640" fmla="*/ 8682 h 10000"/>
                  <a:gd name="connsiteX641" fmla="*/ 5457 w 10000"/>
                  <a:gd name="connsiteY641" fmla="*/ 8692 h 10000"/>
                  <a:gd name="connsiteX642" fmla="*/ 5471 w 10000"/>
                  <a:gd name="connsiteY642" fmla="*/ 8705 h 10000"/>
                  <a:gd name="connsiteX643" fmla="*/ 5488 w 10000"/>
                  <a:gd name="connsiteY643" fmla="*/ 8711 h 10000"/>
                  <a:gd name="connsiteX644" fmla="*/ 5490 w 10000"/>
                  <a:gd name="connsiteY644" fmla="*/ 8721 h 10000"/>
                  <a:gd name="connsiteX645" fmla="*/ 5512 w 10000"/>
                  <a:gd name="connsiteY645" fmla="*/ 8724 h 10000"/>
                  <a:gd name="connsiteX646" fmla="*/ 5521 w 10000"/>
                  <a:gd name="connsiteY646" fmla="*/ 8714 h 10000"/>
                  <a:gd name="connsiteX647" fmla="*/ 5524 w 10000"/>
                  <a:gd name="connsiteY647" fmla="*/ 8714 h 10000"/>
                  <a:gd name="connsiteX648" fmla="*/ 5532 w 10000"/>
                  <a:gd name="connsiteY648" fmla="*/ 8721 h 10000"/>
                  <a:gd name="connsiteX649" fmla="*/ 5540 w 10000"/>
                  <a:gd name="connsiteY649" fmla="*/ 8724 h 10000"/>
                  <a:gd name="connsiteX650" fmla="*/ 5562 w 10000"/>
                  <a:gd name="connsiteY650" fmla="*/ 8750 h 10000"/>
                  <a:gd name="connsiteX651" fmla="*/ 5562 w 10000"/>
                  <a:gd name="connsiteY651" fmla="*/ 8760 h 10000"/>
                  <a:gd name="connsiteX652" fmla="*/ 5571 w 10000"/>
                  <a:gd name="connsiteY652" fmla="*/ 8782 h 10000"/>
                  <a:gd name="connsiteX653" fmla="*/ 5579 w 10000"/>
                  <a:gd name="connsiteY653" fmla="*/ 8789 h 10000"/>
                  <a:gd name="connsiteX654" fmla="*/ 5593 w 10000"/>
                  <a:gd name="connsiteY654" fmla="*/ 8789 h 10000"/>
                  <a:gd name="connsiteX655" fmla="*/ 5596 w 10000"/>
                  <a:gd name="connsiteY655" fmla="*/ 8789 h 10000"/>
                  <a:gd name="connsiteX656" fmla="*/ 5626 w 10000"/>
                  <a:gd name="connsiteY656" fmla="*/ 8782 h 10000"/>
                  <a:gd name="connsiteX657" fmla="*/ 5629 w 10000"/>
                  <a:gd name="connsiteY657" fmla="*/ 8782 h 10000"/>
                  <a:gd name="connsiteX658" fmla="*/ 5637 w 10000"/>
                  <a:gd name="connsiteY658" fmla="*/ 8779 h 10000"/>
                  <a:gd name="connsiteX659" fmla="*/ 5648 w 10000"/>
                  <a:gd name="connsiteY659" fmla="*/ 8789 h 10000"/>
                  <a:gd name="connsiteX660" fmla="*/ 5665 w 10000"/>
                  <a:gd name="connsiteY660" fmla="*/ 8795 h 10000"/>
                  <a:gd name="connsiteX661" fmla="*/ 5676 w 10000"/>
                  <a:gd name="connsiteY661" fmla="*/ 8789 h 10000"/>
                  <a:gd name="connsiteX662" fmla="*/ 5684 w 10000"/>
                  <a:gd name="connsiteY662" fmla="*/ 8782 h 10000"/>
                  <a:gd name="connsiteX663" fmla="*/ 5693 w 10000"/>
                  <a:gd name="connsiteY663" fmla="*/ 8789 h 10000"/>
                  <a:gd name="connsiteX664" fmla="*/ 5715 w 10000"/>
                  <a:gd name="connsiteY664" fmla="*/ 8808 h 10000"/>
                  <a:gd name="connsiteX665" fmla="*/ 5731 w 10000"/>
                  <a:gd name="connsiteY665" fmla="*/ 8808 h 10000"/>
                  <a:gd name="connsiteX666" fmla="*/ 5740 w 10000"/>
                  <a:gd name="connsiteY666" fmla="*/ 8808 h 10000"/>
                  <a:gd name="connsiteX667" fmla="*/ 5765 w 10000"/>
                  <a:gd name="connsiteY667" fmla="*/ 8818 h 10000"/>
                  <a:gd name="connsiteX668" fmla="*/ 5781 w 10000"/>
                  <a:gd name="connsiteY668" fmla="*/ 8824 h 10000"/>
                  <a:gd name="connsiteX669" fmla="*/ 5798 w 10000"/>
                  <a:gd name="connsiteY669" fmla="*/ 8834 h 10000"/>
                  <a:gd name="connsiteX670" fmla="*/ 5814 w 10000"/>
                  <a:gd name="connsiteY670" fmla="*/ 8837 h 10000"/>
                  <a:gd name="connsiteX671" fmla="*/ 5831 w 10000"/>
                  <a:gd name="connsiteY671" fmla="*/ 8844 h 10000"/>
                  <a:gd name="connsiteX672" fmla="*/ 5842 w 10000"/>
                  <a:gd name="connsiteY672" fmla="*/ 8847 h 10000"/>
                  <a:gd name="connsiteX673" fmla="*/ 5859 w 10000"/>
                  <a:gd name="connsiteY673" fmla="*/ 8857 h 10000"/>
                  <a:gd name="connsiteX674" fmla="*/ 5870 w 10000"/>
                  <a:gd name="connsiteY674" fmla="*/ 8867 h 10000"/>
                  <a:gd name="connsiteX675" fmla="*/ 5878 w 10000"/>
                  <a:gd name="connsiteY675" fmla="*/ 8873 h 10000"/>
                  <a:gd name="connsiteX676" fmla="*/ 5895 w 10000"/>
                  <a:gd name="connsiteY676" fmla="*/ 8873 h 10000"/>
                  <a:gd name="connsiteX677" fmla="*/ 5911 w 10000"/>
                  <a:gd name="connsiteY677" fmla="*/ 8873 h 10000"/>
                  <a:gd name="connsiteX678" fmla="*/ 5931 w 10000"/>
                  <a:gd name="connsiteY678" fmla="*/ 8873 h 10000"/>
                  <a:gd name="connsiteX679" fmla="*/ 5950 w 10000"/>
                  <a:gd name="connsiteY679" fmla="*/ 8867 h 10000"/>
                  <a:gd name="connsiteX680" fmla="*/ 5967 w 10000"/>
                  <a:gd name="connsiteY680" fmla="*/ 8867 h 10000"/>
                  <a:gd name="connsiteX681" fmla="*/ 5975 w 10000"/>
                  <a:gd name="connsiteY681" fmla="*/ 8873 h 10000"/>
                  <a:gd name="connsiteX682" fmla="*/ 6000 w 10000"/>
                  <a:gd name="connsiteY682" fmla="*/ 8883 h 10000"/>
                  <a:gd name="connsiteX683" fmla="*/ 5997 w 10000"/>
                  <a:gd name="connsiteY683" fmla="*/ 8886 h 10000"/>
                  <a:gd name="connsiteX684" fmla="*/ 5997 w 10000"/>
                  <a:gd name="connsiteY684" fmla="*/ 8896 h 10000"/>
                  <a:gd name="connsiteX685" fmla="*/ 6014 w 10000"/>
                  <a:gd name="connsiteY685" fmla="*/ 8892 h 10000"/>
                  <a:gd name="connsiteX686" fmla="*/ 6028 w 10000"/>
                  <a:gd name="connsiteY686" fmla="*/ 8892 h 10000"/>
                  <a:gd name="connsiteX687" fmla="*/ 6053 w 10000"/>
                  <a:gd name="connsiteY687" fmla="*/ 8886 h 10000"/>
                  <a:gd name="connsiteX688" fmla="*/ 6072 w 10000"/>
                  <a:gd name="connsiteY688" fmla="*/ 8876 h 10000"/>
                  <a:gd name="connsiteX689" fmla="*/ 6089 w 10000"/>
                  <a:gd name="connsiteY689" fmla="*/ 8867 h 10000"/>
                  <a:gd name="connsiteX690" fmla="*/ 6111 w 10000"/>
                  <a:gd name="connsiteY690" fmla="*/ 8857 h 10000"/>
                  <a:gd name="connsiteX691" fmla="*/ 6127 w 10000"/>
                  <a:gd name="connsiteY691" fmla="*/ 8847 h 10000"/>
                  <a:gd name="connsiteX692" fmla="*/ 6152 w 10000"/>
                  <a:gd name="connsiteY692" fmla="*/ 8834 h 10000"/>
                  <a:gd name="connsiteX693" fmla="*/ 6183 w 10000"/>
                  <a:gd name="connsiteY693" fmla="*/ 8828 h 10000"/>
                  <a:gd name="connsiteX694" fmla="*/ 6175 w 10000"/>
                  <a:gd name="connsiteY694" fmla="*/ 8844 h 10000"/>
                  <a:gd name="connsiteX695" fmla="*/ 6169 w 10000"/>
                  <a:gd name="connsiteY695" fmla="*/ 8863 h 10000"/>
                  <a:gd name="connsiteX696" fmla="*/ 6158 w 10000"/>
                  <a:gd name="connsiteY696" fmla="*/ 8886 h 10000"/>
                  <a:gd name="connsiteX697" fmla="*/ 6152 w 10000"/>
                  <a:gd name="connsiteY697" fmla="*/ 8896 h 10000"/>
                  <a:gd name="connsiteX698" fmla="*/ 6150 w 10000"/>
                  <a:gd name="connsiteY698" fmla="*/ 8909 h 10000"/>
                  <a:gd name="connsiteX699" fmla="*/ 6152 w 10000"/>
                  <a:gd name="connsiteY699" fmla="*/ 8938 h 10000"/>
                  <a:gd name="connsiteX700" fmla="*/ 6158 w 10000"/>
                  <a:gd name="connsiteY700" fmla="*/ 8957 h 10000"/>
                  <a:gd name="connsiteX701" fmla="*/ 6161 w 10000"/>
                  <a:gd name="connsiteY701" fmla="*/ 8980 h 10000"/>
                  <a:gd name="connsiteX702" fmla="*/ 6166 w 10000"/>
                  <a:gd name="connsiteY702" fmla="*/ 8999 h 10000"/>
                  <a:gd name="connsiteX703" fmla="*/ 6175 w 10000"/>
                  <a:gd name="connsiteY703" fmla="*/ 9032 h 10000"/>
                  <a:gd name="connsiteX704" fmla="*/ 6183 w 10000"/>
                  <a:gd name="connsiteY704" fmla="*/ 9051 h 10000"/>
                  <a:gd name="connsiteX705" fmla="*/ 6191 w 10000"/>
                  <a:gd name="connsiteY705" fmla="*/ 9064 h 10000"/>
                  <a:gd name="connsiteX706" fmla="*/ 6194 w 10000"/>
                  <a:gd name="connsiteY706" fmla="*/ 9084 h 10000"/>
                  <a:gd name="connsiteX707" fmla="*/ 6208 w 10000"/>
                  <a:gd name="connsiteY707" fmla="*/ 9103 h 10000"/>
                  <a:gd name="connsiteX708" fmla="*/ 6208 w 10000"/>
                  <a:gd name="connsiteY708" fmla="*/ 9113 h 10000"/>
                  <a:gd name="connsiteX709" fmla="*/ 6216 w 10000"/>
                  <a:gd name="connsiteY709" fmla="*/ 9129 h 10000"/>
                  <a:gd name="connsiteX710" fmla="*/ 6230 w 10000"/>
                  <a:gd name="connsiteY710" fmla="*/ 9148 h 10000"/>
                  <a:gd name="connsiteX711" fmla="*/ 6241 w 10000"/>
                  <a:gd name="connsiteY711" fmla="*/ 9165 h 10000"/>
                  <a:gd name="connsiteX712" fmla="*/ 6249 w 10000"/>
                  <a:gd name="connsiteY712" fmla="*/ 9168 h 10000"/>
                  <a:gd name="connsiteX713" fmla="*/ 6266 w 10000"/>
                  <a:gd name="connsiteY713" fmla="*/ 9184 h 10000"/>
                  <a:gd name="connsiteX714" fmla="*/ 6280 w 10000"/>
                  <a:gd name="connsiteY714" fmla="*/ 9184 h 10000"/>
                  <a:gd name="connsiteX715" fmla="*/ 6288 w 10000"/>
                  <a:gd name="connsiteY715" fmla="*/ 9177 h 10000"/>
                  <a:gd name="connsiteX716" fmla="*/ 6299 w 10000"/>
                  <a:gd name="connsiteY716" fmla="*/ 9187 h 10000"/>
                  <a:gd name="connsiteX717" fmla="*/ 6305 w 10000"/>
                  <a:gd name="connsiteY717" fmla="*/ 9197 h 10000"/>
                  <a:gd name="connsiteX718" fmla="*/ 6310 w 10000"/>
                  <a:gd name="connsiteY718" fmla="*/ 9197 h 10000"/>
                  <a:gd name="connsiteX719" fmla="*/ 6321 w 10000"/>
                  <a:gd name="connsiteY719" fmla="*/ 9213 h 10000"/>
                  <a:gd name="connsiteX720" fmla="*/ 6335 w 10000"/>
                  <a:gd name="connsiteY720" fmla="*/ 9223 h 10000"/>
                  <a:gd name="connsiteX721" fmla="*/ 6338 w 10000"/>
                  <a:gd name="connsiteY721" fmla="*/ 9223 h 10000"/>
                  <a:gd name="connsiteX722" fmla="*/ 6355 w 10000"/>
                  <a:gd name="connsiteY722" fmla="*/ 9226 h 10000"/>
                  <a:gd name="connsiteX723" fmla="*/ 6363 w 10000"/>
                  <a:gd name="connsiteY723" fmla="*/ 9236 h 10000"/>
                  <a:gd name="connsiteX724" fmla="*/ 6380 w 10000"/>
                  <a:gd name="connsiteY724" fmla="*/ 9258 h 10000"/>
                  <a:gd name="connsiteX725" fmla="*/ 6393 w 10000"/>
                  <a:gd name="connsiteY725" fmla="*/ 9278 h 10000"/>
                  <a:gd name="connsiteX726" fmla="*/ 6396 w 10000"/>
                  <a:gd name="connsiteY726" fmla="*/ 9288 h 10000"/>
                  <a:gd name="connsiteX727" fmla="*/ 6407 w 10000"/>
                  <a:gd name="connsiteY727" fmla="*/ 9297 h 10000"/>
                  <a:gd name="connsiteX728" fmla="*/ 6410 w 10000"/>
                  <a:gd name="connsiteY728" fmla="*/ 9307 h 10000"/>
                  <a:gd name="connsiteX729" fmla="*/ 6416 w 10000"/>
                  <a:gd name="connsiteY729" fmla="*/ 9317 h 10000"/>
                  <a:gd name="connsiteX730" fmla="*/ 6424 w 10000"/>
                  <a:gd name="connsiteY730" fmla="*/ 9326 h 10000"/>
                  <a:gd name="connsiteX731" fmla="*/ 6435 w 10000"/>
                  <a:gd name="connsiteY731" fmla="*/ 9336 h 10000"/>
                  <a:gd name="connsiteX732" fmla="*/ 6443 w 10000"/>
                  <a:gd name="connsiteY732" fmla="*/ 9346 h 10000"/>
                  <a:gd name="connsiteX733" fmla="*/ 6449 w 10000"/>
                  <a:gd name="connsiteY733" fmla="*/ 9362 h 10000"/>
                  <a:gd name="connsiteX734" fmla="*/ 6452 w 10000"/>
                  <a:gd name="connsiteY734" fmla="*/ 9372 h 10000"/>
                  <a:gd name="connsiteX735" fmla="*/ 6449 w 10000"/>
                  <a:gd name="connsiteY735" fmla="*/ 9381 h 10000"/>
                  <a:gd name="connsiteX736" fmla="*/ 6465 w 10000"/>
                  <a:gd name="connsiteY736" fmla="*/ 9394 h 10000"/>
                  <a:gd name="connsiteX737" fmla="*/ 6468 w 10000"/>
                  <a:gd name="connsiteY737" fmla="*/ 9420 h 10000"/>
                  <a:gd name="connsiteX738" fmla="*/ 6493 w 10000"/>
                  <a:gd name="connsiteY738" fmla="*/ 9430 h 10000"/>
                  <a:gd name="connsiteX739" fmla="*/ 6507 w 10000"/>
                  <a:gd name="connsiteY739" fmla="*/ 9440 h 10000"/>
                  <a:gd name="connsiteX740" fmla="*/ 6524 w 10000"/>
                  <a:gd name="connsiteY740" fmla="*/ 9459 h 10000"/>
                  <a:gd name="connsiteX741" fmla="*/ 6532 w 10000"/>
                  <a:gd name="connsiteY741" fmla="*/ 9485 h 10000"/>
                  <a:gd name="connsiteX742" fmla="*/ 6537 w 10000"/>
                  <a:gd name="connsiteY742" fmla="*/ 9498 h 10000"/>
                  <a:gd name="connsiteX743" fmla="*/ 6571 w 10000"/>
                  <a:gd name="connsiteY743" fmla="*/ 9508 h 10000"/>
                  <a:gd name="connsiteX744" fmla="*/ 6596 w 10000"/>
                  <a:gd name="connsiteY744" fmla="*/ 9508 h 10000"/>
                  <a:gd name="connsiteX745" fmla="*/ 6637 w 10000"/>
                  <a:gd name="connsiteY745" fmla="*/ 9517 h 10000"/>
                  <a:gd name="connsiteX746" fmla="*/ 6662 w 10000"/>
                  <a:gd name="connsiteY746" fmla="*/ 9524 h 10000"/>
                  <a:gd name="connsiteX747" fmla="*/ 6679 w 10000"/>
                  <a:gd name="connsiteY747" fmla="*/ 9517 h 10000"/>
                  <a:gd name="connsiteX748" fmla="*/ 6679 w 10000"/>
                  <a:gd name="connsiteY748" fmla="*/ 9505 h 10000"/>
                  <a:gd name="connsiteX749" fmla="*/ 6690 w 10000"/>
                  <a:gd name="connsiteY749" fmla="*/ 9485 h 10000"/>
                  <a:gd name="connsiteX750" fmla="*/ 6693 w 10000"/>
                  <a:gd name="connsiteY750" fmla="*/ 9479 h 10000"/>
                  <a:gd name="connsiteX751" fmla="*/ 6706 w 10000"/>
                  <a:gd name="connsiteY751" fmla="*/ 9469 h 10000"/>
                  <a:gd name="connsiteX752" fmla="*/ 6709 w 10000"/>
                  <a:gd name="connsiteY752" fmla="*/ 9462 h 10000"/>
                  <a:gd name="connsiteX753" fmla="*/ 6717 w 10000"/>
                  <a:gd name="connsiteY753" fmla="*/ 9459 h 10000"/>
                  <a:gd name="connsiteX754" fmla="*/ 6726 w 10000"/>
                  <a:gd name="connsiteY754" fmla="*/ 9459 h 10000"/>
                  <a:gd name="connsiteX755" fmla="*/ 6742 w 10000"/>
                  <a:gd name="connsiteY755" fmla="*/ 9462 h 10000"/>
                  <a:gd name="connsiteX756" fmla="*/ 6759 w 10000"/>
                  <a:gd name="connsiteY756" fmla="*/ 9479 h 10000"/>
                  <a:gd name="connsiteX757" fmla="*/ 6781 w 10000"/>
                  <a:gd name="connsiteY757" fmla="*/ 9485 h 10000"/>
                  <a:gd name="connsiteX758" fmla="*/ 6795 w 10000"/>
                  <a:gd name="connsiteY758" fmla="*/ 9485 h 10000"/>
                  <a:gd name="connsiteX759" fmla="*/ 6803 w 10000"/>
                  <a:gd name="connsiteY759" fmla="*/ 9498 h 10000"/>
                  <a:gd name="connsiteX760" fmla="*/ 6806 w 10000"/>
                  <a:gd name="connsiteY760" fmla="*/ 9508 h 10000"/>
                  <a:gd name="connsiteX761" fmla="*/ 6823 w 10000"/>
                  <a:gd name="connsiteY761" fmla="*/ 9514 h 10000"/>
                  <a:gd name="connsiteX762" fmla="*/ 6831 w 10000"/>
                  <a:gd name="connsiteY762" fmla="*/ 9514 h 10000"/>
                  <a:gd name="connsiteX763" fmla="*/ 6848 w 10000"/>
                  <a:gd name="connsiteY763" fmla="*/ 9514 h 10000"/>
                  <a:gd name="connsiteX764" fmla="*/ 6856 w 10000"/>
                  <a:gd name="connsiteY764" fmla="*/ 9517 h 10000"/>
                  <a:gd name="connsiteX765" fmla="*/ 6878 w 10000"/>
                  <a:gd name="connsiteY765" fmla="*/ 9524 h 10000"/>
                  <a:gd name="connsiteX766" fmla="*/ 6895 w 10000"/>
                  <a:gd name="connsiteY766" fmla="*/ 9524 h 10000"/>
                  <a:gd name="connsiteX767" fmla="*/ 6917 w 10000"/>
                  <a:gd name="connsiteY767" fmla="*/ 9527 h 10000"/>
                  <a:gd name="connsiteX768" fmla="*/ 6934 w 10000"/>
                  <a:gd name="connsiteY768" fmla="*/ 9534 h 10000"/>
                  <a:gd name="connsiteX769" fmla="*/ 6961 w 10000"/>
                  <a:gd name="connsiteY769" fmla="*/ 9543 h 10000"/>
                  <a:gd name="connsiteX770" fmla="*/ 6989 w 10000"/>
                  <a:gd name="connsiteY770" fmla="*/ 9547 h 10000"/>
                  <a:gd name="connsiteX771" fmla="*/ 7014 w 10000"/>
                  <a:gd name="connsiteY771" fmla="*/ 9543 h 10000"/>
                  <a:gd name="connsiteX772" fmla="*/ 7033 w 10000"/>
                  <a:gd name="connsiteY772" fmla="*/ 9543 h 10000"/>
                  <a:gd name="connsiteX773" fmla="*/ 7042 w 10000"/>
                  <a:gd name="connsiteY773" fmla="*/ 9547 h 10000"/>
                  <a:gd name="connsiteX774" fmla="*/ 7069 w 10000"/>
                  <a:gd name="connsiteY774" fmla="*/ 9647 h 10000"/>
                  <a:gd name="connsiteX775" fmla="*/ 7122 w 10000"/>
                  <a:gd name="connsiteY775" fmla="*/ 9734 h 10000"/>
                  <a:gd name="connsiteX776" fmla="*/ 7147 w 10000"/>
                  <a:gd name="connsiteY776" fmla="*/ 9744 h 10000"/>
                  <a:gd name="connsiteX777" fmla="*/ 7169 w 10000"/>
                  <a:gd name="connsiteY777" fmla="*/ 9741 h 10000"/>
                  <a:gd name="connsiteX778" fmla="*/ 7177 w 10000"/>
                  <a:gd name="connsiteY778" fmla="*/ 9744 h 10000"/>
                  <a:gd name="connsiteX779" fmla="*/ 7186 w 10000"/>
                  <a:gd name="connsiteY779" fmla="*/ 9754 h 10000"/>
                  <a:gd name="connsiteX780" fmla="*/ 7191 w 10000"/>
                  <a:gd name="connsiteY780" fmla="*/ 9773 h 10000"/>
                  <a:gd name="connsiteX781" fmla="*/ 7208 w 10000"/>
                  <a:gd name="connsiteY781" fmla="*/ 9783 h 10000"/>
                  <a:gd name="connsiteX782" fmla="*/ 7219 w 10000"/>
                  <a:gd name="connsiteY782" fmla="*/ 9793 h 10000"/>
                  <a:gd name="connsiteX783" fmla="*/ 7235 w 10000"/>
                  <a:gd name="connsiteY783" fmla="*/ 9802 h 10000"/>
                  <a:gd name="connsiteX784" fmla="*/ 7249 w 10000"/>
                  <a:gd name="connsiteY784" fmla="*/ 9819 h 10000"/>
                  <a:gd name="connsiteX785" fmla="*/ 7255 w 10000"/>
                  <a:gd name="connsiteY785" fmla="*/ 9835 h 10000"/>
                  <a:gd name="connsiteX786" fmla="*/ 7255 w 10000"/>
                  <a:gd name="connsiteY786" fmla="*/ 9848 h 10000"/>
                  <a:gd name="connsiteX787" fmla="*/ 7249 w 10000"/>
                  <a:gd name="connsiteY787" fmla="*/ 9848 h 10000"/>
                  <a:gd name="connsiteX788" fmla="*/ 7244 w 10000"/>
                  <a:gd name="connsiteY788" fmla="*/ 9858 h 10000"/>
                  <a:gd name="connsiteX789" fmla="*/ 7235 w 10000"/>
                  <a:gd name="connsiteY789" fmla="*/ 9883 h 10000"/>
                  <a:gd name="connsiteX790" fmla="*/ 7244 w 10000"/>
                  <a:gd name="connsiteY790" fmla="*/ 9903 h 10000"/>
                  <a:gd name="connsiteX791" fmla="*/ 7258 w 10000"/>
                  <a:gd name="connsiteY791" fmla="*/ 9926 h 10000"/>
                  <a:gd name="connsiteX792" fmla="*/ 7263 w 10000"/>
                  <a:gd name="connsiteY792" fmla="*/ 9948 h 10000"/>
                  <a:gd name="connsiteX793" fmla="*/ 7274 w 10000"/>
                  <a:gd name="connsiteY793" fmla="*/ 9968 h 10000"/>
                  <a:gd name="connsiteX794" fmla="*/ 7283 w 10000"/>
                  <a:gd name="connsiteY794" fmla="*/ 9987 h 10000"/>
                  <a:gd name="connsiteX795" fmla="*/ 7291 w 10000"/>
                  <a:gd name="connsiteY795" fmla="*/ 10000 h 10000"/>
                  <a:gd name="connsiteX796" fmla="*/ 7305 w 10000"/>
                  <a:gd name="connsiteY796" fmla="*/ 9997 h 10000"/>
                  <a:gd name="connsiteX797" fmla="*/ 7313 w 10000"/>
                  <a:gd name="connsiteY797" fmla="*/ 9977 h 10000"/>
                  <a:gd name="connsiteX798" fmla="*/ 7324 w 10000"/>
                  <a:gd name="connsiteY798" fmla="*/ 9968 h 10000"/>
                  <a:gd name="connsiteX799" fmla="*/ 7341 w 10000"/>
                  <a:gd name="connsiteY799" fmla="*/ 9971 h 10000"/>
                  <a:gd name="connsiteX800" fmla="*/ 7368 w 10000"/>
                  <a:gd name="connsiteY800" fmla="*/ 9987 h 10000"/>
                  <a:gd name="connsiteX801" fmla="*/ 7380 w 10000"/>
                  <a:gd name="connsiteY801" fmla="*/ 9990 h 10000"/>
                  <a:gd name="connsiteX802" fmla="*/ 7393 w 10000"/>
                  <a:gd name="connsiteY802" fmla="*/ 9981 h 10000"/>
                  <a:gd name="connsiteX803" fmla="*/ 7404 w 10000"/>
                  <a:gd name="connsiteY803" fmla="*/ 9968 h 10000"/>
                  <a:gd name="connsiteX804" fmla="*/ 7418 w 10000"/>
                  <a:gd name="connsiteY804" fmla="*/ 9948 h 10000"/>
                  <a:gd name="connsiteX805" fmla="*/ 7427 w 10000"/>
                  <a:gd name="connsiteY805" fmla="*/ 9922 h 10000"/>
                  <a:gd name="connsiteX806" fmla="*/ 7427 w 10000"/>
                  <a:gd name="connsiteY806" fmla="*/ 9906 h 10000"/>
                  <a:gd name="connsiteX807" fmla="*/ 7404 w 10000"/>
                  <a:gd name="connsiteY807" fmla="*/ 9877 h 10000"/>
                  <a:gd name="connsiteX808" fmla="*/ 7388 w 10000"/>
                  <a:gd name="connsiteY808" fmla="*/ 9854 h 10000"/>
                  <a:gd name="connsiteX809" fmla="*/ 7385 w 10000"/>
                  <a:gd name="connsiteY809" fmla="*/ 9845 h 10000"/>
                  <a:gd name="connsiteX810" fmla="*/ 7385 w 10000"/>
                  <a:gd name="connsiteY810" fmla="*/ 9825 h 10000"/>
                  <a:gd name="connsiteX811" fmla="*/ 7385 w 10000"/>
                  <a:gd name="connsiteY811" fmla="*/ 9819 h 10000"/>
                  <a:gd name="connsiteX812" fmla="*/ 7393 w 10000"/>
                  <a:gd name="connsiteY812" fmla="*/ 9809 h 10000"/>
                  <a:gd name="connsiteX813" fmla="*/ 7404 w 10000"/>
                  <a:gd name="connsiteY813" fmla="*/ 9793 h 10000"/>
                  <a:gd name="connsiteX814" fmla="*/ 7413 w 10000"/>
                  <a:gd name="connsiteY814" fmla="*/ 9783 h 10000"/>
                  <a:gd name="connsiteX815" fmla="*/ 7404 w 10000"/>
                  <a:gd name="connsiteY815" fmla="*/ 9770 h 10000"/>
                  <a:gd name="connsiteX816" fmla="*/ 7388 w 10000"/>
                  <a:gd name="connsiteY816" fmla="*/ 9760 h 10000"/>
                  <a:gd name="connsiteX817" fmla="*/ 7371 w 10000"/>
                  <a:gd name="connsiteY817" fmla="*/ 9744 h 10000"/>
                  <a:gd name="connsiteX818" fmla="*/ 7363 w 10000"/>
                  <a:gd name="connsiteY818" fmla="*/ 9731 h 10000"/>
                  <a:gd name="connsiteX819" fmla="*/ 7355 w 10000"/>
                  <a:gd name="connsiteY819" fmla="*/ 9715 h 10000"/>
                  <a:gd name="connsiteX820" fmla="*/ 7360 w 10000"/>
                  <a:gd name="connsiteY820" fmla="*/ 9686 h 10000"/>
                  <a:gd name="connsiteX821" fmla="*/ 7363 w 10000"/>
                  <a:gd name="connsiteY821" fmla="*/ 9657 h 10000"/>
                  <a:gd name="connsiteX822" fmla="*/ 7360 w 10000"/>
                  <a:gd name="connsiteY822" fmla="*/ 9631 h 10000"/>
                  <a:gd name="connsiteX823" fmla="*/ 7346 w 10000"/>
                  <a:gd name="connsiteY823" fmla="*/ 9611 h 10000"/>
                  <a:gd name="connsiteX824" fmla="*/ 7332 w 10000"/>
                  <a:gd name="connsiteY824" fmla="*/ 9585 h 10000"/>
                  <a:gd name="connsiteX825" fmla="*/ 7324 w 10000"/>
                  <a:gd name="connsiteY825" fmla="*/ 9573 h 10000"/>
                  <a:gd name="connsiteX826" fmla="*/ 7324 w 10000"/>
                  <a:gd name="connsiteY826" fmla="*/ 9553 h 10000"/>
                  <a:gd name="connsiteX827" fmla="*/ 7324 w 10000"/>
                  <a:gd name="connsiteY827" fmla="*/ 9543 h 10000"/>
                  <a:gd name="connsiteX828" fmla="*/ 7324 w 10000"/>
                  <a:gd name="connsiteY828" fmla="*/ 9517 h 10000"/>
                  <a:gd name="connsiteX829" fmla="*/ 7324 w 10000"/>
                  <a:gd name="connsiteY829" fmla="*/ 9498 h 10000"/>
                  <a:gd name="connsiteX830" fmla="*/ 7332 w 10000"/>
                  <a:gd name="connsiteY830" fmla="*/ 9479 h 10000"/>
                  <a:gd name="connsiteX831" fmla="*/ 7341 w 10000"/>
                  <a:gd name="connsiteY831" fmla="*/ 9462 h 10000"/>
                  <a:gd name="connsiteX832" fmla="*/ 7352 w 10000"/>
                  <a:gd name="connsiteY832" fmla="*/ 9459 h 10000"/>
                  <a:gd name="connsiteX833" fmla="*/ 7360 w 10000"/>
                  <a:gd name="connsiteY833" fmla="*/ 9443 h 10000"/>
                  <a:gd name="connsiteX834" fmla="*/ 7363 w 10000"/>
                  <a:gd name="connsiteY834" fmla="*/ 9433 h 10000"/>
                  <a:gd name="connsiteX835" fmla="*/ 7377 w 10000"/>
                  <a:gd name="connsiteY835" fmla="*/ 9433 h 10000"/>
                  <a:gd name="connsiteX836" fmla="*/ 7388 w 10000"/>
                  <a:gd name="connsiteY836" fmla="*/ 9430 h 10000"/>
                  <a:gd name="connsiteX837" fmla="*/ 7396 w 10000"/>
                  <a:gd name="connsiteY837" fmla="*/ 9430 h 10000"/>
                  <a:gd name="connsiteX838" fmla="*/ 7402 w 10000"/>
                  <a:gd name="connsiteY838" fmla="*/ 9424 h 10000"/>
                  <a:gd name="connsiteX839" fmla="*/ 7396 w 10000"/>
                  <a:gd name="connsiteY839" fmla="*/ 9414 h 10000"/>
                  <a:gd name="connsiteX840" fmla="*/ 7388 w 10000"/>
                  <a:gd name="connsiteY840" fmla="*/ 9401 h 10000"/>
                  <a:gd name="connsiteX841" fmla="*/ 7371 w 10000"/>
                  <a:gd name="connsiteY841" fmla="*/ 9391 h 10000"/>
                  <a:gd name="connsiteX842" fmla="*/ 7355 w 10000"/>
                  <a:gd name="connsiteY842" fmla="*/ 9375 h 10000"/>
                  <a:gd name="connsiteX843" fmla="*/ 7332 w 10000"/>
                  <a:gd name="connsiteY843" fmla="*/ 9356 h 10000"/>
                  <a:gd name="connsiteX844" fmla="*/ 7313 w 10000"/>
                  <a:gd name="connsiteY844" fmla="*/ 9330 h 10000"/>
                  <a:gd name="connsiteX845" fmla="*/ 7307 w 10000"/>
                  <a:gd name="connsiteY845" fmla="*/ 9310 h 10000"/>
                  <a:gd name="connsiteX846" fmla="*/ 7305 w 10000"/>
                  <a:gd name="connsiteY846" fmla="*/ 9291 h 10000"/>
                  <a:gd name="connsiteX847" fmla="*/ 7305 w 10000"/>
                  <a:gd name="connsiteY847" fmla="*/ 9278 h 10000"/>
                  <a:gd name="connsiteX848" fmla="*/ 7296 w 10000"/>
                  <a:gd name="connsiteY848" fmla="*/ 9268 h 10000"/>
                  <a:gd name="connsiteX849" fmla="*/ 7296 w 10000"/>
                  <a:gd name="connsiteY849" fmla="*/ 9249 h 10000"/>
                  <a:gd name="connsiteX850" fmla="*/ 7291 w 10000"/>
                  <a:gd name="connsiteY850" fmla="*/ 9226 h 10000"/>
                  <a:gd name="connsiteX851" fmla="*/ 7283 w 10000"/>
                  <a:gd name="connsiteY851" fmla="*/ 9213 h 10000"/>
                  <a:gd name="connsiteX852" fmla="*/ 7274 w 10000"/>
                  <a:gd name="connsiteY852" fmla="*/ 9194 h 10000"/>
                  <a:gd name="connsiteX853" fmla="*/ 7274 w 10000"/>
                  <a:gd name="connsiteY853" fmla="*/ 9174 h 10000"/>
                  <a:gd name="connsiteX854" fmla="*/ 7280 w 10000"/>
                  <a:gd name="connsiteY854" fmla="*/ 9148 h 10000"/>
                  <a:gd name="connsiteX855" fmla="*/ 7283 w 10000"/>
                  <a:gd name="connsiteY855" fmla="*/ 9119 h 10000"/>
                  <a:gd name="connsiteX856" fmla="*/ 7291 w 10000"/>
                  <a:gd name="connsiteY856" fmla="*/ 9100 h 10000"/>
                  <a:gd name="connsiteX857" fmla="*/ 7307 w 10000"/>
                  <a:gd name="connsiteY857" fmla="*/ 9080 h 10000"/>
                  <a:gd name="connsiteX858" fmla="*/ 7324 w 10000"/>
                  <a:gd name="connsiteY858" fmla="*/ 9054 h 10000"/>
                  <a:gd name="connsiteX859" fmla="*/ 7341 w 10000"/>
                  <a:gd name="connsiteY859" fmla="*/ 9054 h 10000"/>
                  <a:gd name="connsiteX860" fmla="*/ 7352 w 10000"/>
                  <a:gd name="connsiteY860" fmla="*/ 9054 h 10000"/>
                  <a:gd name="connsiteX861" fmla="*/ 7346 w 10000"/>
                  <a:gd name="connsiteY861" fmla="*/ 9032 h 10000"/>
                  <a:gd name="connsiteX862" fmla="*/ 7341 w 10000"/>
                  <a:gd name="connsiteY862" fmla="*/ 9022 h 10000"/>
                  <a:gd name="connsiteX863" fmla="*/ 7352 w 10000"/>
                  <a:gd name="connsiteY863" fmla="*/ 8999 h 10000"/>
                  <a:gd name="connsiteX864" fmla="*/ 7360 w 10000"/>
                  <a:gd name="connsiteY864" fmla="*/ 8967 h 10000"/>
                  <a:gd name="connsiteX865" fmla="*/ 7368 w 10000"/>
                  <a:gd name="connsiteY865" fmla="*/ 8922 h 10000"/>
                  <a:gd name="connsiteX866" fmla="*/ 7377 w 10000"/>
                  <a:gd name="connsiteY866" fmla="*/ 8896 h 10000"/>
                  <a:gd name="connsiteX867" fmla="*/ 7380 w 10000"/>
                  <a:gd name="connsiteY867" fmla="*/ 8867 h 10000"/>
                  <a:gd name="connsiteX868" fmla="*/ 7402 w 10000"/>
                  <a:gd name="connsiteY868" fmla="*/ 8824 h 10000"/>
                  <a:gd name="connsiteX869" fmla="*/ 7402 w 10000"/>
                  <a:gd name="connsiteY869" fmla="*/ 8808 h 10000"/>
                  <a:gd name="connsiteX870" fmla="*/ 7393 w 10000"/>
                  <a:gd name="connsiteY870" fmla="*/ 8795 h 10000"/>
                  <a:gd name="connsiteX871" fmla="*/ 7388 w 10000"/>
                  <a:gd name="connsiteY871" fmla="*/ 8799 h 10000"/>
                  <a:gd name="connsiteX872" fmla="*/ 7396 w 10000"/>
                  <a:gd name="connsiteY872" fmla="*/ 8789 h 10000"/>
                  <a:gd name="connsiteX873" fmla="*/ 7404 w 10000"/>
                  <a:gd name="connsiteY873" fmla="*/ 8789 h 10000"/>
                  <a:gd name="connsiteX874" fmla="*/ 7421 w 10000"/>
                  <a:gd name="connsiteY874" fmla="*/ 8769 h 10000"/>
                  <a:gd name="connsiteX875" fmla="*/ 7443 w 10000"/>
                  <a:gd name="connsiteY875" fmla="*/ 8763 h 10000"/>
                  <a:gd name="connsiteX876" fmla="*/ 7452 w 10000"/>
                  <a:gd name="connsiteY876" fmla="*/ 8769 h 10000"/>
                  <a:gd name="connsiteX877" fmla="*/ 7468 w 10000"/>
                  <a:gd name="connsiteY877" fmla="*/ 8769 h 10000"/>
                  <a:gd name="connsiteX878" fmla="*/ 7499 w 10000"/>
                  <a:gd name="connsiteY878" fmla="*/ 8763 h 10000"/>
                  <a:gd name="connsiteX879" fmla="*/ 7526 w 10000"/>
                  <a:gd name="connsiteY879" fmla="*/ 8763 h 10000"/>
                  <a:gd name="connsiteX880" fmla="*/ 7532 w 10000"/>
                  <a:gd name="connsiteY880" fmla="*/ 8763 h 10000"/>
                  <a:gd name="connsiteX881" fmla="*/ 7554 w 10000"/>
                  <a:gd name="connsiteY881" fmla="*/ 8744 h 10000"/>
                  <a:gd name="connsiteX882" fmla="*/ 7571 w 10000"/>
                  <a:gd name="connsiteY882" fmla="*/ 8731 h 10000"/>
                  <a:gd name="connsiteX883" fmla="*/ 7587 w 10000"/>
                  <a:gd name="connsiteY883" fmla="*/ 8711 h 10000"/>
                  <a:gd name="connsiteX884" fmla="*/ 7607 w 10000"/>
                  <a:gd name="connsiteY884" fmla="*/ 8711 h 10000"/>
                  <a:gd name="connsiteX885" fmla="*/ 7634 w 10000"/>
                  <a:gd name="connsiteY885" fmla="*/ 8705 h 10000"/>
                  <a:gd name="connsiteX886" fmla="*/ 7643 w 10000"/>
                  <a:gd name="connsiteY886" fmla="*/ 8682 h 10000"/>
                  <a:gd name="connsiteX887" fmla="*/ 7654 w 10000"/>
                  <a:gd name="connsiteY887" fmla="*/ 8666 h 10000"/>
                  <a:gd name="connsiteX888" fmla="*/ 7668 w 10000"/>
                  <a:gd name="connsiteY888" fmla="*/ 8666 h 10000"/>
                  <a:gd name="connsiteX889" fmla="*/ 7676 w 10000"/>
                  <a:gd name="connsiteY889" fmla="*/ 8682 h 10000"/>
                  <a:gd name="connsiteX890" fmla="*/ 7704 w 10000"/>
                  <a:gd name="connsiteY890" fmla="*/ 8669 h 10000"/>
                  <a:gd name="connsiteX891" fmla="*/ 7712 w 10000"/>
                  <a:gd name="connsiteY891" fmla="*/ 8669 h 10000"/>
                  <a:gd name="connsiteX892" fmla="*/ 7720 w 10000"/>
                  <a:gd name="connsiteY892" fmla="*/ 8669 h 10000"/>
                  <a:gd name="connsiteX893" fmla="*/ 7726 w 10000"/>
                  <a:gd name="connsiteY893" fmla="*/ 8656 h 10000"/>
                  <a:gd name="connsiteX894" fmla="*/ 7734 w 10000"/>
                  <a:gd name="connsiteY894" fmla="*/ 8650 h 10000"/>
                  <a:gd name="connsiteX895" fmla="*/ 7742 w 10000"/>
                  <a:gd name="connsiteY895" fmla="*/ 8650 h 10000"/>
                  <a:gd name="connsiteX896" fmla="*/ 7759 w 10000"/>
                  <a:gd name="connsiteY896" fmla="*/ 8650 h 10000"/>
                  <a:gd name="connsiteX897" fmla="*/ 7756 w 10000"/>
                  <a:gd name="connsiteY897" fmla="*/ 8630 h 10000"/>
                  <a:gd name="connsiteX898" fmla="*/ 7751 w 10000"/>
                  <a:gd name="connsiteY898" fmla="*/ 8627 h 10000"/>
                  <a:gd name="connsiteX899" fmla="*/ 7742 w 10000"/>
                  <a:gd name="connsiteY899" fmla="*/ 8620 h 10000"/>
                  <a:gd name="connsiteX900" fmla="*/ 7734 w 10000"/>
                  <a:gd name="connsiteY900" fmla="*/ 8591 h 10000"/>
                  <a:gd name="connsiteX901" fmla="*/ 7709 w 10000"/>
                  <a:gd name="connsiteY901" fmla="*/ 8582 h 10000"/>
                  <a:gd name="connsiteX902" fmla="*/ 7695 w 10000"/>
                  <a:gd name="connsiteY902" fmla="*/ 8578 h 10000"/>
                  <a:gd name="connsiteX903" fmla="*/ 7668 w 10000"/>
                  <a:gd name="connsiteY903" fmla="*/ 8562 h 10000"/>
                  <a:gd name="connsiteX904" fmla="*/ 7645 w 10000"/>
                  <a:gd name="connsiteY904" fmla="*/ 8552 h 10000"/>
                  <a:gd name="connsiteX905" fmla="*/ 7615 w 10000"/>
                  <a:gd name="connsiteY905" fmla="*/ 8543 h 10000"/>
                  <a:gd name="connsiteX906" fmla="*/ 7596 w 10000"/>
                  <a:gd name="connsiteY906" fmla="*/ 8527 h 10000"/>
                  <a:gd name="connsiteX907" fmla="*/ 7565 w 10000"/>
                  <a:gd name="connsiteY907" fmla="*/ 8494 h 10000"/>
                  <a:gd name="connsiteX908" fmla="*/ 7562 w 10000"/>
                  <a:gd name="connsiteY908" fmla="*/ 8475 h 10000"/>
                  <a:gd name="connsiteX909" fmla="*/ 7540 w 10000"/>
                  <a:gd name="connsiteY909" fmla="*/ 8455 h 10000"/>
                  <a:gd name="connsiteX910" fmla="*/ 7535 w 10000"/>
                  <a:gd name="connsiteY910" fmla="*/ 8446 h 10000"/>
                  <a:gd name="connsiteX911" fmla="*/ 7535 w 10000"/>
                  <a:gd name="connsiteY911" fmla="*/ 8420 h 10000"/>
                  <a:gd name="connsiteX912" fmla="*/ 7535 w 10000"/>
                  <a:gd name="connsiteY912" fmla="*/ 8391 h 10000"/>
                  <a:gd name="connsiteX913" fmla="*/ 7548 w 10000"/>
                  <a:gd name="connsiteY913" fmla="*/ 8345 h 10000"/>
                  <a:gd name="connsiteX914" fmla="*/ 7562 w 10000"/>
                  <a:gd name="connsiteY914" fmla="*/ 8319 h 10000"/>
                  <a:gd name="connsiteX915" fmla="*/ 7582 w 10000"/>
                  <a:gd name="connsiteY915" fmla="*/ 8310 h 10000"/>
                  <a:gd name="connsiteX916" fmla="*/ 7607 w 10000"/>
                  <a:gd name="connsiteY916" fmla="*/ 8300 h 10000"/>
                  <a:gd name="connsiteX917" fmla="*/ 7629 w 10000"/>
                  <a:gd name="connsiteY917" fmla="*/ 8300 h 10000"/>
                  <a:gd name="connsiteX918" fmla="*/ 7651 w 10000"/>
                  <a:gd name="connsiteY918" fmla="*/ 8297 h 10000"/>
                  <a:gd name="connsiteX919" fmla="*/ 7668 w 10000"/>
                  <a:gd name="connsiteY919" fmla="*/ 8280 h 10000"/>
                  <a:gd name="connsiteX920" fmla="*/ 7687 w 10000"/>
                  <a:gd name="connsiteY920" fmla="*/ 8267 h 10000"/>
                  <a:gd name="connsiteX921" fmla="*/ 7693 w 10000"/>
                  <a:gd name="connsiteY921" fmla="*/ 8261 h 10000"/>
                  <a:gd name="connsiteX922" fmla="*/ 7701 w 10000"/>
                  <a:gd name="connsiteY922" fmla="*/ 8248 h 10000"/>
                  <a:gd name="connsiteX923" fmla="*/ 7712 w 10000"/>
                  <a:gd name="connsiteY923" fmla="*/ 8238 h 10000"/>
                  <a:gd name="connsiteX924" fmla="*/ 7731 w 10000"/>
                  <a:gd name="connsiteY924" fmla="*/ 8222 h 10000"/>
                  <a:gd name="connsiteX925" fmla="*/ 7740 w 10000"/>
                  <a:gd name="connsiteY925" fmla="*/ 8206 h 10000"/>
                  <a:gd name="connsiteX926" fmla="*/ 7756 w 10000"/>
                  <a:gd name="connsiteY926" fmla="*/ 8183 h 10000"/>
                  <a:gd name="connsiteX927" fmla="*/ 7773 w 10000"/>
                  <a:gd name="connsiteY927" fmla="*/ 8177 h 10000"/>
                  <a:gd name="connsiteX928" fmla="*/ 7784 w 10000"/>
                  <a:gd name="connsiteY928" fmla="*/ 8183 h 10000"/>
                  <a:gd name="connsiteX929" fmla="*/ 7801 w 10000"/>
                  <a:gd name="connsiteY929" fmla="*/ 8174 h 10000"/>
                  <a:gd name="connsiteX930" fmla="*/ 7801 w 10000"/>
                  <a:gd name="connsiteY930" fmla="*/ 8157 h 10000"/>
                  <a:gd name="connsiteX931" fmla="*/ 7817 w 10000"/>
                  <a:gd name="connsiteY931" fmla="*/ 8164 h 10000"/>
                  <a:gd name="connsiteX932" fmla="*/ 7837 w 10000"/>
                  <a:gd name="connsiteY932" fmla="*/ 8164 h 10000"/>
                  <a:gd name="connsiteX933" fmla="*/ 7856 w 10000"/>
                  <a:gd name="connsiteY933" fmla="*/ 8164 h 10000"/>
                  <a:gd name="connsiteX934" fmla="*/ 7870 w 10000"/>
                  <a:gd name="connsiteY934" fmla="*/ 8167 h 10000"/>
                  <a:gd name="connsiteX935" fmla="*/ 7881 w 10000"/>
                  <a:gd name="connsiteY935" fmla="*/ 8174 h 10000"/>
                  <a:gd name="connsiteX936" fmla="*/ 7898 w 10000"/>
                  <a:gd name="connsiteY936" fmla="*/ 8187 h 10000"/>
                  <a:gd name="connsiteX937" fmla="*/ 7917 w 10000"/>
                  <a:gd name="connsiteY937" fmla="*/ 8187 h 10000"/>
                  <a:gd name="connsiteX938" fmla="*/ 7928 w 10000"/>
                  <a:gd name="connsiteY938" fmla="*/ 8157 h 10000"/>
                  <a:gd name="connsiteX939" fmla="*/ 7942 w 10000"/>
                  <a:gd name="connsiteY939" fmla="*/ 8157 h 10000"/>
                  <a:gd name="connsiteX940" fmla="*/ 7958 w 10000"/>
                  <a:gd name="connsiteY940" fmla="*/ 8164 h 10000"/>
                  <a:gd name="connsiteX941" fmla="*/ 7983 w 10000"/>
                  <a:gd name="connsiteY941" fmla="*/ 8144 h 10000"/>
                  <a:gd name="connsiteX942" fmla="*/ 8000 w 10000"/>
                  <a:gd name="connsiteY942" fmla="*/ 8109 h 10000"/>
                  <a:gd name="connsiteX943" fmla="*/ 7994 w 10000"/>
                  <a:gd name="connsiteY943" fmla="*/ 8093 h 10000"/>
                  <a:gd name="connsiteX944" fmla="*/ 7983 w 10000"/>
                  <a:gd name="connsiteY944" fmla="*/ 8070 h 10000"/>
                  <a:gd name="connsiteX945" fmla="*/ 7986 w 10000"/>
                  <a:gd name="connsiteY945" fmla="*/ 8063 h 10000"/>
                  <a:gd name="connsiteX946" fmla="*/ 7978 w 10000"/>
                  <a:gd name="connsiteY946" fmla="*/ 8044 h 10000"/>
                  <a:gd name="connsiteX947" fmla="*/ 7986 w 10000"/>
                  <a:gd name="connsiteY947" fmla="*/ 8002 h 10000"/>
                  <a:gd name="connsiteX948" fmla="*/ 7983 w 10000"/>
                  <a:gd name="connsiteY948" fmla="*/ 7947 h 10000"/>
                  <a:gd name="connsiteX949" fmla="*/ 7961 w 10000"/>
                  <a:gd name="connsiteY949" fmla="*/ 7931 h 10000"/>
                  <a:gd name="connsiteX950" fmla="*/ 7958 w 10000"/>
                  <a:gd name="connsiteY950" fmla="*/ 7898 h 10000"/>
                  <a:gd name="connsiteX951" fmla="*/ 7953 w 10000"/>
                  <a:gd name="connsiteY951" fmla="*/ 7856 h 10000"/>
                  <a:gd name="connsiteX952" fmla="*/ 7967 w 10000"/>
                  <a:gd name="connsiteY952" fmla="*/ 7837 h 10000"/>
                  <a:gd name="connsiteX953" fmla="*/ 7950 w 10000"/>
                  <a:gd name="connsiteY953" fmla="*/ 7824 h 10000"/>
                  <a:gd name="connsiteX954" fmla="*/ 7906 w 10000"/>
                  <a:gd name="connsiteY954" fmla="*/ 7814 h 10000"/>
                  <a:gd name="connsiteX955" fmla="*/ 7878 w 10000"/>
                  <a:gd name="connsiteY955" fmla="*/ 7814 h 10000"/>
                  <a:gd name="connsiteX956" fmla="*/ 7870 w 10000"/>
                  <a:gd name="connsiteY956" fmla="*/ 7795 h 10000"/>
                  <a:gd name="connsiteX957" fmla="*/ 7878 w 10000"/>
                  <a:gd name="connsiteY957" fmla="*/ 7778 h 10000"/>
                  <a:gd name="connsiteX958" fmla="*/ 7881 w 10000"/>
                  <a:gd name="connsiteY958" fmla="*/ 7775 h 10000"/>
                  <a:gd name="connsiteX959" fmla="*/ 7878 w 10000"/>
                  <a:gd name="connsiteY959" fmla="*/ 7743 h 10000"/>
                  <a:gd name="connsiteX960" fmla="*/ 7895 w 10000"/>
                  <a:gd name="connsiteY960" fmla="*/ 7733 h 10000"/>
                  <a:gd name="connsiteX961" fmla="*/ 7911 w 10000"/>
                  <a:gd name="connsiteY961" fmla="*/ 7710 h 10000"/>
                  <a:gd name="connsiteX962" fmla="*/ 7911 w 10000"/>
                  <a:gd name="connsiteY962" fmla="*/ 7665 h 10000"/>
                  <a:gd name="connsiteX963" fmla="*/ 7917 w 10000"/>
                  <a:gd name="connsiteY963" fmla="*/ 7600 h 10000"/>
                  <a:gd name="connsiteX964" fmla="*/ 7928 w 10000"/>
                  <a:gd name="connsiteY964" fmla="*/ 7581 h 10000"/>
                  <a:gd name="connsiteX965" fmla="*/ 7917 w 10000"/>
                  <a:gd name="connsiteY965" fmla="*/ 7474 h 10000"/>
                  <a:gd name="connsiteX966" fmla="*/ 7873 w 10000"/>
                  <a:gd name="connsiteY966" fmla="*/ 7335 h 10000"/>
                  <a:gd name="connsiteX967" fmla="*/ 7756 w 10000"/>
                  <a:gd name="connsiteY967" fmla="*/ 7050 h 10000"/>
                  <a:gd name="connsiteX968" fmla="*/ 7679 w 10000"/>
                  <a:gd name="connsiteY968" fmla="*/ 6839 h 10000"/>
                  <a:gd name="connsiteX969" fmla="*/ 7668 w 10000"/>
                  <a:gd name="connsiteY969" fmla="*/ 6823 h 10000"/>
                  <a:gd name="connsiteX970" fmla="*/ 7659 w 10000"/>
                  <a:gd name="connsiteY970" fmla="*/ 6768 h 10000"/>
                  <a:gd name="connsiteX971" fmla="*/ 7659 w 10000"/>
                  <a:gd name="connsiteY971" fmla="*/ 6739 h 10000"/>
                  <a:gd name="connsiteX972" fmla="*/ 7651 w 10000"/>
                  <a:gd name="connsiteY972" fmla="*/ 6713 h 10000"/>
                  <a:gd name="connsiteX973" fmla="*/ 7654 w 10000"/>
                  <a:gd name="connsiteY973" fmla="*/ 6684 h 10000"/>
                  <a:gd name="connsiteX974" fmla="*/ 7643 w 10000"/>
                  <a:gd name="connsiteY974" fmla="*/ 6626 h 10000"/>
                  <a:gd name="connsiteX975" fmla="*/ 7629 w 10000"/>
                  <a:gd name="connsiteY975" fmla="*/ 6600 h 10000"/>
                  <a:gd name="connsiteX976" fmla="*/ 7629 w 10000"/>
                  <a:gd name="connsiteY976" fmla="*/ 6580 h 10000"/>
                  <a:gd name="connsiteX977" fmla="*/ 7623 w 10000"/>
                  <a:gd name="connsiteY977" fmla="*/ 6541 h 10000"/>
                  <a:gd name="connsiteX978" fmla="*/ 7615 w 10000"/>
                  <a:gd name="connsiteY978" fmla="*/ 6522 h 10000"/>
                  <a:gd name="connsiteX979" fmla="*/ 7598 w 10000"/>
                  <a:gd name="connsiteY979" fmla="*/ 6509 h 10000"/>
                  <a:gd name="connsiteX980" fmla="*/ 7587 w 10000"/>
                  <a:gd name="connsiteY980" fmla="*/ 6493 h 10000"/>
                  <a:gd name="connsiteX981" fmla="*/ 7579 w 10000"/>
                  <a:gd name="connsiteY981" fmla="*/ 6464 h 10000"/>
                  <a:gd name="connsiteX982" fmla="*/ 7587 w 10000"/>
                  <a:gd name="connsiteY982" fmla="*/ 6438 h 10000"/>
                  <a:gd name="connsiteX983" fmla="*/ 7596 w 10000"/>
                  <a:gd name="connsiteY983" fmla="*/ 6425 h 10000"/>
                  <a:gd name="connsiteX984" fmla="*/ 7590 w 10000"/>
                  <a:gd name="connsiteY984" fmla="*/ 6396 h 10000"/>
                  <a:gd name="connsiteX985" fmla="*/ 7590 w 10000"/>
                  <a:gd name="connsiteY985" fmla="*/ 6373 h 10000"/>
                  <a:gd name="connsiteX986" fmla="*/ 7587 w 10000"/>
                  <a:gd name="connsiteY986" fmla="*/ 6354 h 10000"/>
                  <a:gd name="connsiteX987" fmla="*/ 7582 w 10000"/>
                  <a:gd name="connsiteY987" fmla="*/ 6344 h 10000"/>
                  <a:gd name="connsiteX988" fmla="*/ 7582 w 10000"/>
                  <a:gd name="connsiteY988" fmla="*/ 6324 h 10000"/>
                  <a:gd name="connsiteX989" fmla="*/ 7571 w 10000"/>
                  <a:gd name="connsiteY989" fmla="*/ 6302 h 10000"/>
                  <a:gd name="connsiteX990" fmla="*/ 7548 w 10000"/>
                  <a:gd name="connsiteY990" fmla="*/ 6256 h 10000"/>
                  <a:gd name="connsiteX991" fmla="*/ 7546 w 10000"/>
                  <a:gd name="connsiteY991" fmla="*/ 6218 h 10000"/>
                  <a:gd name="connsiteX992" fmla="*/ 7540 w 10000"/>
                  <a:gd name="connsiteY992" fmla="*/ 6159 h 10000"/>
                  <a:gd name="connsiteX993" fmla="*/ 7535 w 10000"/>
                  <a:gd name="connsiteY993" fmla="*/ 6114 h 10000"/>
                  <a:gd name="connsiteX994" fmla="*/ 7535 w 10000"/>
                  <a:gd name="connsiteY994" fmla="*/ 6088 h 10000"/>
                  <a:gd name="connsiteX995" fmla="*/ 7540 w 10000"/>
                  <a:gd name="connsiteY995" fmla="*/ 6049 h 10000"/>
                  <a:gd name="connsiteX996" fmla="*/ 7546 w 10000"/>
                  <a:gd name="connsiteY996" fmla="*/ 6004 h 10000"/>
                  <a:gd name="connsiteX997" fmla="*/ 7548 w 10000"/>
                  <a:gd name="connsiteY997" fmla="*/ 5965 h 10000"/>
                  <a:gd name="connsiteX998" fmla="*/ 7548 w 10000"/>
                  <a:gd name="connsiteY998" fmla="*/ 5946 h 10000"/>
                  <a:gd name="connsiteX999" fmla="*/ 7548 w 10000"/>
                  <a:gd name="connsiteY999" fmla="*/ 5933 h 10000"/>
                  <a:gd name="connsiteX1000" fmla="*/ 7548 w 10000"/>
                  <a:gd name="connsiteY1000" fmla="*/ 5910 h 10000"/>
                  <a:gd name="connsiteX1001" fmla="*/ 7548 w 10000"/>
                  <a:gd name="connsiteY1001" fmla="*/ 5897 h 10000"/>
                  <a:gd name="connsiteX1002" fmla="*/ 7546 w 10000"/>
                  <a:gd name="connsiteY1002" fmla="*/ 5871 h 10000"/>
                  <a:gd name="connsiteX1003" fmla="*/ 7535 w 10000"/>
                  <a:gd name="connsiteY1003" fmla="*/ 5839 h 10000"/>
                  <a:gd name="connsiteX1004" fmla="*/ 7524 w 10000"/>
                  <a:gd name="connsiteY1004" fmla="*/ 5797 h 10000"/>
                  <a:gd name="connsiteX1005" fmla="*/ 7518 w 10000"/>
                  <a:gd name="connsiteY1005" fmla="*/ 5767 h 10000"/>
                  <a:gd name="connsiteX1006" fmla="*/ 7515 w 10000"/>
                  <a:gd name="connsiteY1006" fmla="*/ 5745 h 10000"/>
                  <a:gd name="connsiteX1007" fmla="*/ 7501 w 10000"/>
                  <a:gd name="connsiteY1007" fmla="*/ 5683 h 10000"/>
                  <a:gd name="connsiteX1008" fmla="*/ 7490 w 10000"/>
                  <a:gd name="connsiteY1008" fmla="*/ 5631 h 10000"/>
                  <a:gd name="connsiteX1009" fmla="*/ 7482 w 10000"/>
                  <a:gd name="connsiteY1009" fmla="*/ 5593 h 10000"/>
                  <a:gd name="connsiteX1010" fmla="*/ 7476 w 10000"/>
                  <a:gd name="connsiteY1010" fmla="*/ 5570 h 10000"/>
                  <a:gd name="connsiteX1011" fmla="*/ 7476 w 10000"/>
                  <a:gd name="connsiteY1011" fmla="*/ 5528 h 10000"/>
                  <a:gd name="connsiteX1012" fmla="*/ 7482 w 10000"/>
                  <a:gd name="connsiteY1012" fmla="*/ 5502 h 10000"/>
                  <a:gd name="connsiteX1013" fmla="*/ 7490 w 10000"/>
                  <a:gd name="connsiteY1013" fmla="*/ 5489 h 10000"/>
                  <a:gd name="connsiteX1014" fmla="*/ 7499 w 10000"/>
                  <a:gd name="connsiteY1014" fmla="*/ 5479 h 10000"/>
                  <a:gd name="connsiteX1015" fmla="*/ 7493 w 10000"/>
                  <a:gd name="connsiteY1015" fmla="*/ 5427 h 10000"/>
                  <a:gd name="connsiteX1016" fmla="*/ 7501 w 10000"/>
                  <a:gd name="connsiteY1016" fmla="*/ 5415 h 10000"/>
                  <a:gd name="connsiteX1017" fmla="*/ 7510 w 10000"/>
                  <a:gd name="connsiteY1017" fmla="*/ 5398 h 10000"/>
                  <a:gd name="connsiteX1018" fmla="*/ 7515 w 10000"/>
                  <a:gd name="connsiteY1018" fmla="*/ 5379 h 10000"/>
                  <a:gd name="connsiteX1019" fmla="*/ 7526 w 10000"/>
                  <a:gd name="connsiteY1019" fmla="*/ 5366 h 10000"/>
                  <a:gd name="connsiteX1020" fmla="*/ 7518 w 10000"/>
                  <a:gd name="connsiteY1020" fmla="*/ 5350 h 10000"/>
                  <a:gd name="connsiteX1021" fmla="*/ 7518 w 10000"/>
                  <a:gd name="connsiteY1021" fmla="*/ 5330 h 10000"/>
                  <a:gd name="connsiteX1022" fmla="*/ 7526 w 10000"/>
                  <a:gd name="connsiteY1022" fmla="*/ 5311 h 10000"/>
                  <a:gd name="connsiteX1023" fmla="*/ 7540 w 10000"/>
                  <a:gd name="connsiteY1023" fmla="*/ 5291 h 10000"/>
                  <a:gd name="connsiteX1024" fmla="*/ 7540 w 10000"/>
                  <a:gd name="connsiteY1024" fmla="*/ 5266 h 10000"/>
                  <a:gd name="connsiteX1025" fmla="*/ 7540 w 10000"/>
                  <a:gd name="connsiteY1025" fmla="*/ 5256 h 10000"/>
                  <a:gd name="connsiteX1026" fmla="*/ 7524 w 10000"/>
                  <a:gd name="connsiteY1026" fmla="*/ 5233 h 10000"/>
                  <a:gd name="connsiteX1027" fmla="*/ 7515 w 10000"/>
                  <a:gd name="connsiteY1027" fmla="*/ 5217 h 10000"/>
                  <a:gd name="connsiteX1028" fmla="*/ 7490 w 10000"/>
                  <a:gd name="connsiteY1028" fmla="*/ 5178 h 10000"/>
                  <a:gd name="connsiteX1029" fmla="*/ 7474 w 10000"/>
                  <a:gd name="connsiteY1029" fmla="*/ 5162 h 10000"/>
                  <a:gd name="connsiteX1030" fmla="*/ 7457 w 10000"/>
                  <a:gd name="connsiteY1030" fmla="*/ 5120 h 10000"/>
                  <a:gd name="connsiteX1031" fmla="*/ 7421 w 10000"/>
                  <a:gd name="connsiteY1031" fmla="*/ 5087 h 10000"/>
                  <a:gd name="connsiteX1032" fmla="*/ 7380 w 10000"/>
                  <a:gd name="connsiteY1032" fmla="*/ 5068 h 10000"/>
                  <a:gd name="connsiteX1033" fmla="*/ 7355 w 10000"/>
                  <a:gd name="connsiteY1033" fmla="*/ 5058 h 10000"/>
                  <a:gd name="connsiteX1034" fmla="*/ 7332 w 10000"/>
                  <a:gd name="connsiteY1034" fmla="*/ 5049 h 10000"/>
                  <a:gd name="connsiteX1035" fmla="*/ 7305 w 10000"/>
                  <a:gd name="connsiteY1035" fmla="*/ 5016 h 10000"/>
                  <a:gd name="connsiteX1036" fmla="*/ 7305 w 10000"/>
                  <a:gd name="connsiteY1036" fmla="*/ 5000 h 10000"/>
                  <a:gd name="connsiteX1037" fmla="*/ 7296 w 10000"/>
                  <a:gd name="connsiteY1037" fmla="*/ 4971 h 10000"/>
                  <a:gd name="connsiteX1038" fmla="*/ 7288 w 10000"/>
                  <a:gd name="connsiteY1038" fmla="*/ 4945 h 10000"/>
                  <a:gd name="connsiteX1039" fmla="*/ 7280 w 10000"/>
                  <a:gd name="connsiteY1039" fmla="*/ 4916 h 10000"/>
                  <a:gd name="connsiteX1040" fmla="*/ 7291 w 10000"/>
                  <a:gd name="connsiteY1040" fmla="*/ 4887 h 10000"/>
                  <a:gd name="connsiteX1041" fmla="*/ 7291 w 10000"/>
                  <a:gd name="connsiteY1041" fmla="*/ 4858 h 10000"/>
                  <a:gd name="connsiteX1042" fmla="*/ 7271 w 10000"/>
                  <a:gd name="connsiteY1042" fmla="*/ 4819 h 10000"/>
                  <a:gd name="connsiteX1043" fmla="*/ 7255 w 10000"/>
                  <a:gd name="connsiteY1043" fmla="*/ 4828 h 10000"/>
                  <a:gd name="connsiteX1044" fmla="*/ 7235 w 10000"/>
                  <a:gd name="connsiteY1044" fmla="*/ 4841 h 10000"/>
                  <a:gd name="connsiteX1045" fmla="*/ 7216 w 10000"/>
                  <a:gd name="connsiteY1045" fmla="*/ 4867 h 10000"/>
                  <a:gd name="connsiteX1046" fmla="*/ 7191 w 10000"/>
                  <a:gd name="connsiteY1046" fmla="*/ 4870 h 10000"/>
                  <a:gd name="connsiteX1047" fmla="*/ 7155 w 10000"/>
                  <a:gd name="connsiteY1047" fmla="*/ 4887 h 10000"/>
                  <a:gd name="connsiteX1048" fmla="*/ 7122 w 10000"/>
                  <a:gd name="connsiteY1048" fmla="*/ 4893 h 10000"/>
                  <a:gd name="connsiteX1049" fmla="*/ 7105 w 10000"/>
                  <a:gd name="connsiteY1049" fmla="*/ 4896 h 10000"/>
                  <a:gd name="connsiteX1050" fmla="*/ 7094 w 10000"/>
                  <a:gd name="connsiteY1050" fmla="*/ 4916 h 10000"/>
                  <a:gd name="connsiteX1051" fmla="*/ 7080 w 10000"/>
                  <a:gd name="connsiteY1051" fmla="*/ 4903 h 10000"/>
                  <a:gd name="connsiteX1052" fmla="*/ 7072 w 10000"/>
                  <a:gd name="connsiteY1052" fmla="*/ 4851 h 10000"/>
                  <a:gd name="connsiteX1053" fmla="*/ 7042 w 10000"/>
                  <a:gd name="connsiteY1053" fmla="*/ 4819 h 10000"/>
                  <a:gd name="connsiteX1054" fmla="*/ 7030 w 10000"/>
                  <a:gd name="connsiteY1054" fmla="*/ 4780 h 10000"/>
                  <a:gd name="connsiteX1055" fmla="*/ 7039 w 10000"/>
                  <a:gd name="connsiteY1055" fmla="*/ 4757 h 10000"/>
                  <a:gd name="connsiteX1056" fmla="*/ 7047 w 10000"/>
                  <a:gd name="connsiteY1056" fmla="*/ 4744 h 10000"/>
                  <a:gd name="connsiteX1057" fmla="*/ 7022 w 10000"/>
                  <a:gd name="connsiteY1057" fmla="*/ 4725 h 10000"/>
                  <a:gd name="connsiteX1058" fmla="*/ 7000 w 10000"/>
                  <a:gd name="connsiteY1058" fmla="*/ 4715 h 10000"/>
                  <a:gd name="connsiteX1059" fmla="*/ 6975 w 10000"/>
                  <a:gd name="connsiteY1059" fmla="*/ 4709 h 10000"/>
                  <a:gd name="connsiteX1060" fmla="*/ 6945 w 10000"/>
                  <a:gd name="connsiteY1060" fmla="*/ 4696 h 10000"/>
                  <a:gd name="connsiteX1061" fmla="*/ 6953 w 10000"/>
                  <a:gd name="connsiteY1061" fmla="*/ 4679 h 10000"/>
                  <a:gd name="connsiteX1062" fmla="*/ 6961 w 10000"/>
                  <a:gd name="connsiteY1062" fmla="*/ 4660 h 10000"/>
                  <a:gd name="connsiteX1063" fmla="*/ 6983 w 10000"/>
                  <a:gd name="connsiteY1063" fmla="*/ 4644 h 10000"/>
                  <a:gd name="connsiteX1064" fmla="*/ 7014 w 10000"/>
                  <a:gd name="connsiteY1064" fmla="*/ 4634 h 10000"/>
                  <a:gd name="connsiteX1065" fmla="*/ 7025 w 10000"/>
                  <a:gd name="connsiteY1065" fmla="*/ 4615 h 10000"/>
                  <a:gd name="connsiteX1066" fmla="*/ 7047 w 10000"/>
                  <a:gd name="connsiteY1066" fmla="*/ 4582 h 10000"/>
                  <a:gd name="connsiteX1067" fmla="*/ 7069 w 10000"/>
                  <a:gd name="connsiteY1067" fmla="*/ 4563 h 10000"/>
                  <a:gd name="connsiteX1068" fmla="*/ 7078 w 10000"/>
                  <a:gd name="connsiteY1068" fmla="*/ 4553 h 10000"/>
                  <a:gd name="connsiteX1069" fmla="*/ 7097 w 10000"/>
                  <a:gd name="connsiteY1069" fmla="*/ 4527 h 10000"/>
                  <a:gd name="connsiteX1070" fmla="*/ 7122 w 10000"/>
                  <a:gd name="connsiteY1070" fmla="*/ 4517 h 10000"/>
                  <a:gd name="connsiteX1071" fmla="*/ 7139 w 10000"/>
                  <a:gd name="connsiteY1071" fmla="*/ 4488 h 10000"/>
                  <a:gd name="connsiteX1072" fmla="*/ 7147 w 10000"/>
                  <a:gd name="connsiteY1072" fmla="*/ 4459 h 10000"/>
                  <a:gd name="connsiteX1073" fmla="*/ 7161 w 10000"/>
                  <a:gd name="connsiteY1073" fmla="*/ 4440 h 10000"/>
                  <a:gd name="connsiteX1074" fmla="*/ 7177 w 10000"/>
                  <a:gd name="connsiteY1074" fmla="*/ 4430 h 10000"/>
                  <a:gd name="connsiteX1075" fmla="*/ 7202 w 10000"/>
                  <a:gd name="connsiteY1075" fmla="*/ 4407 h 10000"/>
                  <a:gd name="connsiteX1076" fmla="*/ 7224 w 10000"/>
                  <a:gd name="connsiteY1076" fmla="*/ 4417 h 10000"/>
                  <a:gd name="connsiteX1077" fmla="*/ 7241 w 10000"/>
                  <a:gd name="connsiteY1077" fmla="*/ 4404 h 10000"/>
                  <a:gd name="connsiteX1078" fmla="*/ 7263 w 10000"/>
                  <a:gd name="connsiteY1078" fmla="*/ 4398 h 10000"/>
                  <a:gd name="connsiteX1079" fmla="*/ 7283 w 10000"/>
                  <a:gd name="connsiteY1079" fmla="*/ 4424 h 10000"/>
                  <a:gd name="connsiteX1080" fmla="*/ 7305 w 10000"/>
                  <a:gd name="connsiteY1080" fmla="*/ 4433 h 10000"/>
                  <a:gd name="connsiteX1081" fmla="*/ 7332 w 10000"/>
                  <a:gd name="connsiteY1081" fmla="*/ 4443 h 10000"/>
                  <a:gd name="connsiteX1082" fmla="*/ 7380 w 10000"/>
                  <a:gd name="connsiteY1082" fmla="*/ 4398 h 10000"/>
                  <a:gd name="connsiteX1083" fmla="*/ 7404 w 10000"/>
                  <a:gd name="connsiteY1083" fmla="*/ 4378 h 10000"/>
                  <a:gd name="connsiteX1084" fmla="*/ 7418 w 10000"/>
                  <a:gd name="connsiteY1084" fmla="*/ 4369 h 10000"/>
                  <a:gd name="connsiteX1085" fmla="*/ 7443 w 10000"/>
                  <a:gd name="connsiteY1085" fmla="*/ 4356 h 10000"/>
                  <a:gd name="connsiteX1086" fmla="*/ 7460 w 10000"/>
                  <a:gd name="connsiteY1086" fmla="*/ 4385 h 10000"/>
                  <a:gd name="connsiteX1087" fmla="*/ 7460 w 10000"/>
                  <a:gd name="connsiteY1087" fmla="*/ 4404 h 10000"/>
                  <a:gd name="connsiteX1088" fmla="*/ 7499 w 10000"/>
                  <a:gd name="connsiteY1088" fmla="*/ 4417 h 10000"/>
                  <a:gd name="connsiteX1089" fmla="*/ 7515 w 10000"/>
                  <a:gd name="connsiteY1089" fmla="*/ 4414 h 10000"/>
                  <a:gd name="connsiteX1090" fmla="*/ 7565 w 10000"/>
                  <a:gd name="connsiteY1090" fmla="*/ 4385 h 10000"/>
                  <a:gd name="connsiteX1091" fmla="*/ 7579 w 10000"/>
                  <a:gd name="connsiteY1091" fmla="*/ 4346 h 10000"/>
                  <a:gd name="connsiteX1092" fmla="*/ 7582 w 10000"/>
                  <a:gd name="connsiteY1092" fmla="*/ 4317 h 10000"/>
                  <a:gd name="connsiteX1093" fmla="*/ 7590 w 10000"/>
                  <a:gd name="connsiteY1093" fmla="*/ 4301 h 10000"/>
                  <a:gd name="connsiteX1094" fmla="*/ 7612 w 10000"/>
                  <a:gd name="connsiteY1094" fmla="*/ 4271 h 10000"/>
                  <a:gd name="connsiteX1095" fmla="*/ 7623 w 10000"/>
                  <a:gd name="connsiteY1095" fmla="*/ 4262 h 10000"/>
                  <a:gd name="connsiteX1096" fmla="*/ 7634 w 10000"/>
                  <a:gd name="connsiteY1096" fmla="*/ 4245 h 10000"/>
                  <a:gd name="connsiteX1097" fmla="*/ 7645 w 10000"/>
                  <a:gd name="connsiteY1097" fmla="*/ 4265 h 10000"/>
                  <a:gd name="connsiteX1098" fmla="*/ 7670 w 10000"/>
                  <a:gd name="connsiteY1098" fmla="*/ 4284 h 10000"/>
                  <a:gd name="connsiteX1099" fmla="*/ 7701 w 10000"/>
                  <a:gd name="connsiteY1099" fmla="*/ 4275 h 10000"/>
                  <a:gd name="connsiteX1100" fmla="*/ 7717 w 10000"/>
                  <a:gd name="connsiteY1100" fmla="*/ 4275 h 10000"/>
                  <a:gd name="connsiteX1101" fmla="*/ 7740 w 10000"/>
                  <a:gd name="connsiteY1101" fmla="*/ 4284 h 10000"/>
                  <a:gd name="connsiteX1102" fmla="*/ 7767 w 10000"/>
                  <a:gd name="connsiteY1102" fmla="*/ 4284 h 10000"/>
                  <a:gd name="connsiteX1103" fmla="*/ 7895 w 10000"/>
                  <a:gd name="connsiteY1103" fmla="*/ 4207 h 10000"/>
                  <a:gd name="connsiteX1104" fmla="*/ 7895 w 10000"/>
                  <a:gd name="connsiteY1104" fmla="*/ 4187 h 10000"/>
                  <a:gd name="connsiteX1105" fmla="*/ 7895 w 10000"/>
                  <a:gd name="connsiteY1105" fmla="*/ 4171 h 10000"/>
                  <a:gd name="connsiteX1106" fmla="*/ 7903 w 10000"/>
                  <a:gd name="connsiteY1106" fmla="*/ 4148 h 10000"/>
                  <a:gd name="connsiteX1107" fmla="*/ 7917 w 10000"/>
                  <a:gd name="connsiteY1107" fmla="*/ 4158 h 10000"/>
                  <a:gd name="connsiteX1108" fmla="*/ 7967 w 10000"/>
                  <a:gd name="connsiteY1108" fmla="*/ 4203 h 10000"/>
                  <a:gd name="connsiteX1109" fmla="*/ 7994 w 10000"/>
                  <a:gd name="connsiteY1109" fmla="*/ 4203 h 10000"/>
                  <a:gd name="connsiteX1110" fmla="*/ 8064 w 10000"/>
                  <a:gd name="connsiteY1110" fmla="*/ 4242 h 10000"/>
                  <a:gd name="connsiteX1111" fmla="*/ 8083 w 10000"/>
                  <a:gd name="connsiteY1111" fmla="*/ 4245 h 10000"/>
                  <a:gd name="connsiteX1112" fmla="*/ 8105 w 10000"/>
                  <a:gd name="connsiteY1112" fmla="*/ 4226 h 10000"/>
                  <a:gd name="connsiteX1113" fmla="*/ 8136 w 10000"/>
                  <a:gd name="connsiteY1113" fmla="*/ 4187 h 10000"/>
                  <a:gd name="connsiteX1114" fmla="*/ 8161 w 10000"/>
                  <a:gd name="connsiteY1114" fmla="*/ 4168 h 10000"/>
                  <a:gd name="connsiteX1115" fmla="*/ 8172 w 10000"/>
                  <a:gd name="connsiteY1115" fmla="*/ 4161 h 10000"/>
                  <a:gd name="connsiteX1116" fmla="*/ 8208 w 10000"/>
                  <a:gd name="connsiteY1116" fmla="*/ 4168 h 10000"/>
                  <a:gd name="connsiteX1117" fmla="*/ 8235 w 10000"/>
                  <a:gd name="connsiteY1117" fmla="*/ 4168 h 10000"/>
                  <a:gd name="connsiteX1118" fmla="*/ 8258 w 10000"/>
                  <a:gd name="connsiteY1118" fmla="*/ 4152 h 10000"/>
                  <a:gd name="connsiteX1119" fmla="*/ 8283 w 10000"/>
                  <a:gd name="connsiteY1119" fmla="*/ 4152 h 10000"/>
                  <a:gd name="connsiteX1120" fmla="*/ 8299 w 10000"/>
                  <a:gd name="connsiteY1120" fmla="*/ 4132 h 10000"/>
                  <a:gd name="connsiteX1121" fmla="*/ 8316 w 10000"/>
                  <a:gd name="connsiteY1121" fmla="*/ 4113 h 10000"/>
                  <a:gd name="connsiteX1122" fmla="*/ 8330 w 10000"/>
                  <a:gd name="connsiteY1122" fmla="*/ 4084 h 10000"/>
                  <a:gd name="connsiteX1123" fmla="*/ 8341 w 10000"/>
                  <a:gd name="connsiteY1123" fmla="*/ 4058 h 10000"/>
                  <a:gd name="connsiteX1124" fmla="*/ 8349 w 10000"/>
                  <a:gd name="connsiteY1124" fmla="*/ 4064 h 10000"/>
                  <a:gd name="connsiteX1125" fmla="*/ 8366 w 10000"/>
                  <a:gd name="connsiteY1125" fmla="*/ 4067 h 10000"/>
                  <a:gd name="connsiteX1126" fmla="*/ 8374 w 10000"/>
                  <a:gd name="connsiteY1126" fmla="*/ 4084 h 10000"/>
                  <a:gd name="connsiteX1127" fmla="*/ 8402 w 10000"/>
                  <a:gd name="connsiteY1127" fmla="*/ 4054 h 10000"/>
                  <a:gd name="connsiteX1128" fmla="*/ 8427 w 10000"/>
                  <a:gd name="connsiteY1128" fmla="*/ 4028 h 10000"/>
                  <a:gd name="connsiteX1129" fmla="*/ 8438 w 10000"/>
                  <a:gd name="connsiteY1129" fmla="*/ 4025 h 10000"/>
                  <a:gd name="connsiteX1130" fmla="*/ 8468 w 10000"/>
                  <a:gd name="connsiteY1130" fmla="*/ 4006 h 10000"/>
                  <a:gd name="connsiteX1131" fmla="*/ 8485 w 10000"/>
                  <a:gd name="connsiteY1131" fmla="*/ 3999 h 10000"/>
                  <a:gd name="connsiteX1132" fmla="*/ 8493 w 10000"/>
                  <a:gd name="connsiteY1132" fmla="*/ 4025 h 10000"/>
                  <a:gd name="connsiteX1133" fmla="*/ 8515 w 10000"/>
                  <a:gd name="connsiteY1133" fmla="*/ 4028 h 10000"/>
                  <a:gd name="connsiteX1134" fmla="*/ 8543 w 10000"/>
                  <a:gd name="connsiteY1134" fmla="*/ 4009 h 10000"/>
                  <a:gd name="connsiteX1135" fmla="*/ 8551 w 10000"/>
                  <a:gd name="connsiteY1135" fmla="*/ 3990 h 10000"/>
                  <a:gd name="connsiteX1136" fmla="*/ 8582 w 10000"/>
                  <a:gd name="connsiteY1136" fmla="*/ 3977 h 10000"/>
                  <a:gd name="connsiteX1137" fmla="*/ 8596 w 10000"/>
                  <a:gd name="connsiteY1137" fmla="*/ 3977 h 10000"/>
                  <a:gd name="connsiteX1138" fmla="*/ 8607 w 10000"/>
                  <a:gd name="connsiteY1138" fmla="*/ 3980 h 10000"/>
                  <a:gd name="connsiteX1139" fmla="*/ 8645 w 10000"/>
                  <a:gd name="connsiteY1139" fmla="*/ 3970 h 10000"/>
                  <a:gd name="connsiteX1140" fmla="*/ 8654 w 10000"/>
                  <a:gd name="connsiteY1140" fmla="*/ 3951 h 10000"/>
                  <a:gd name="connsiteX1141" fmla="*/ 8670 w 10000"/>
                  <a:gd name="connsiteY1141" fmla="*/ 3935 h 10000"/>
                  <a:gd name="connsiteX1142" fmla="*/ 8695 w 10000"/>
                  <a:gd name="connsiteY1142" fmla="*/ 3935 h 10000"/>
                  <a:gd name="connsiteX1143" fmla="*/ 8704 w 10000"/>
                  <a:gd name="connsiteY1143" fmla="*/ 3951 h 10000"/>
                  <a:gd name="connsiteX1144" fmla="*/ 8717 w 10000"/>
                  <a:gd name="connsiteY1144" fmla="*/ 3964 h 10000"/>
                  <a:gd name="connsiteX1145" fmla="*/ 8751 w 10000"/>
                  <a:gd name="connsiteY1145" fmla="*/ 3951 h 10000"/>
                  <a:gd name="connsiteX1146" fmla="*/ 8776 w 10000"/>
                  <a:gd name="connsiteY1146" fmla="*/ 3935 h 10000"/>
                  <a:gd name="connsiteX1147" fmla="*/ 8798 w 10000"/>
                  <a:gd name="connsiteY1147" fmla="*/ 3925 h 10000"/>
                  <a:gd name="connsiteX1148" fmla="*/ 8806 w 10000"/>
                  <a:gd name="connsiteY1148" fmla="*/ 3892 h 10000"/>
                  <a:gd name="connsiteX1149" fmla="*/ 8814 w 10000"/>
                  <a:gd name="connsiteY1149" fmla="*/ 3876 h 10000"/>
                  <a:gd name="connsiteX1150" fmla="*/ 8839 w 10000"/>
                  <a:gd name="connsiteY1150" fmla="*/ 3873 h 10000"/>
                  <a:gd name="connsiteX1151" fmla="*/ 8842 w 10000"/>
                  <a:gd name="connsiteY1151" fmla="*/ 3876 h 10000"/>
                  <a:gd name="connsiteX1152" fmla="*/ 8856 w 10000"/>
                  <a:gd name="connsiteY1152" fmla="*/ 3863 h 10000"/>
                  <a:gd name="connsiteX1153" fmla="*/ 8856 w 10000"/>
                  <a:gd name="connsiteY1153" fmla="*/ 3841 h 10000"/>
                  <a:gd name="connsiteX1154" fmla="*/ 8870 w 10000"/>
                  <a:gd name="connsiteY1154" fmla="*/ 3821 h 10000"/>
                  <a:gd name="connsiteX1155" fmla="*/ 8903 w 10000"/>
                  <a:gd name="connsiteY1155" fmla="*/ 3802 h 10000"/>
                  <a:gd name="connsiteX1156" fmla="*/ 8914 w 10000"/>
                  <a:gd name="connsiteY1156" fmla="*/ 3782 h 10000"/>
                  <a:gd name="connsiteX1157" fmla="*/ 8939 w 10000"/>
                  <a:gd name="connsiteY1157" fmla="*/ 3782 h 10000"/>
                  <a:gd name="connsiteX1158" fmla="*/ 8961 w 10000"/>
                  <a:gd name="connsiteY1158" fmla="*/ 3779 h 10000"/>
                  <a:gd name="connsiteX1159" fmla="*/ 8983 w 10000"/>
                  <a:gd name="connsiteY1159" fmla="*/ 3760 h 10000"/>
                  <a:gd name="connsiteX1160" fmla="*/ 9003 w 10000"/>
                  <a:gd name="connsiteY1160" fmla="*/ 3763 h 10000"/>
                  <a:gd name="connsiteX1161" fmla="*/ 9019 w 10000"/>
                  <a:gd name="connsiteY1161" fmla="*/ 3779 h 10000"/>
                  <a:gd name="connsiteX1162" fmla="*/ 9050 w 10000"/>
                  <a:gd name="connsiteY1162" fmla="*/ 3812 h 10000"/>
                  <a:gd name="connsiteX1163" fmla="*/ 9080 w 10000"/>
                  <a:gd name="connsiteY1163" fmla="*/ 3831 h 10000"/>
                  <a:gd name="connsiteX1164" fmla="*/ 9097 w 10000"/>
                  <a:gd name="connsiteY1164" fmla="*/ 3867 h 10000"/>
                  <a:gd name="connsiteX1165" fmla="*/ 9114 w 10000"/>
                  <a:gd name="connsiteY1165" fmla="*/ 3902 h 10000"/>
                  <a:gd name="connsiteX1166" fmla="*/ 9122 w 10000"/>
                  <a:gd name="connsiteY1166" fmla="*/ 3935 h 10000"/>
                  <a:gd name="connsiteX1167" fmla="*/ 9125 w 10000"/>
                  <a:gd name="connsiteY1167" fmla="*/ 3964 h 10000"/>
                  <a:gd name="connsiteX1168" fmla="*/ 9130 w 10000"/>
                  <a:gd name="connsiteY1168" fmla="*/ 3999 h 10000"/>
                  <a:gd name="connsiteX1169" fmla="*/ 9130 w 10000"/>
                  <a:gd name="connsiteY1169" fmla="*/ 4054 h 10000"/>
                  <a:gd name="connsiteX1170" fmla="*/ 9155 w 10000"/>
                  <a:gd name="connsiteY1170" fmla="*/ 4093 h 10000"/>
                  <a:gd name="connsiteX1171" fmla="*/ 9169 w 10000"/>
                  <a:gd name="connsiteY1171" fmla="*/ 4090 h 10000"/>
                  <a:gd name="connsiteX1172" fmla="*/ 9211 w 10000"/>
                  <a:gd name="connsiteY1172" fmla="*/ 4077 h 10000"/>
                  <a:gd name="connsiteX1173" fmla="*/ 9244 w 10000"/>
                  <a:gd name="connsiteY1173" fmla="*/ 4077 h 10000"/>
                  <a:gd name="connsiteX1174" fmla="*/ 9252 w 10000"/>
                  <a:gd name="connsiteY1174" fmla="*/ 4103 h 10000"/>
                  <a:gd name="connsiteX1175" fmla="*/ 9258 w 10000"/>
                  <a:gd name="connsiteY1175" fmla="*/ 4148 h 10000"/>
                  <a:gd name="connsiteX1176" fmla="*/ 9269 w 10000"/>
                  <a:gd name="connsiteY1176" fmla="*/ 4158 h 10000"/>
                  <a:gd name="connsiteX1177" fmla="*/ 9294 w 10000"/>
                  <a:gd name="connsiteY1177" fmla="*/ 4158 h 10000"/>
                  <a:gd name="connsiteX1178" fmla="*/ 9319 w 10000"/>
                  <a:gd name="connsiteY1178" fmla="*/ 4168 h 10000"/>
                  <a:gd name="connsiteX1179" fmla="*/ 9346 w 10000"/>
                  <a:gd name="connsiteY1179" fmla="*/ 4190 h 10000"/>
                  <a:gd name="connsiteX1180" fmla="*/ 9357 w 10000"/>
                  <a:gd name="connsiteY1180" fmla="*/ 4168 h 10000"/>
                  <a:gd name="connsiteX1181" fmla="*/ 9371 w 10000"/>
                  <a:gd name="connsiteY1181" fmla="*/ 4132 h 10000"/>
                  <a:gd name="connsiteX1182" fmla="*/ 9391 w 10000"/>
                  <a:gd name="connsiteY1182" fmla="*/ 4113 h 10000"/>
                  <a:gd name="connsiteX1183" fmla="*/ 9407 w 10000"/>
                  <a:gd name="connsiteY1183" fmla="*/ 4103 h 10000"/>
                  <a:gd name="connsiteX1184" fmla="*/ 9435 w 10000"/>
                  <a:gd name="connsiteY1184" fmla="*/ 4100 h 10000"/>
                  <a:gd name="connsiteX1185" fmla="*/ 9460 w 10000"/>
                  <a:gd name="connsiteY1185" fmla="*/ 4084 h 10000"/>
                  <a:gd name="connsiteX1186" fmla="*/ 9485 w 10000"/>
                  <a:gd name="connsiteY1186" fmla="*/ 4067 h 10000"/>
                  <a:gd name="connsiteX1187" fmla="*/ 9496 w 10000"/>
                  <a:gd name="connsiteY1187" fmla="*/ 4054 h 10000"/>
                  <a:gd name="connsiteX1188" fmla="*/ 9526 w 10000"/>
                  <a:gd name="connsiteY1188" fmla="*/ 4048 h 10000"/>
                  <a:gd name="connsiteX1189" fmla="*/ 9557 w 10000"/>
                  <a:gd name="connsiteY1189" fmla="*/ 4038 h 10000"/>
                  <a:gd name="connsiteX1190" fmla="*/ 9584 w 10000"/>
                  <a:gd name="connsiteY1190" fmla="*/ 4019 h 10000"/>
                  <a:gd name="connsiteX1191" fmla="*/ 9623 w 10000"/>
                  <a:gd name="connsiteY1191" fmla="*/ 4016 h 10000"/>
                  <a:gd name="connsiteX1192" fmla="*/ 9648 w 10000"/>
                  <a:gd name="connsiteY1192" fmla="*/ 4009 h 10000"/>
                  <a:gd name="connsiteX1193" fmla="*/ 9673 w 10000"/>
                  <a:gd name="connsiteY1193" fmla="*/ 4019 h 10000"/>
                  <a:gd name="connsiteX1194" fmla="*/ 9712 w 10000"/>
                  <a:gd name="connsiteY1194" fmla="*/ 4038 h 10000"/>
                  <a:gd name="connsiteX1195" fmla="*/ 9742 w 10000"/>
                  <a:gd name="connsiteY1195" fmla="*/ 4074 h 10000"/>
                  <a:gd name="connsiteX1196" fmla="*/ 9776 w 10000"/>
                  <a:gd name="connsiteY1196" fmla="*/ 4093 h 10000"/>
                  <a:gd name="connsiteX1197" fmla="*/ 9814 w 10000"/>
                  <a:gd name="connsiteY1197" fmla="*/ 4109 h 10000"/>
                  <a:gd name="connsiteX1198" fmla="*/ 9859 w 10000"/>
                  <a:gd name="connsiteY1198" fmla="*/ 4119 h 10000"/>
                  <a:gd name="connsiteX1199" fmla="*/ 9898 w 10000"/>
                  <a:gd name="connsiteY1199" fmla="*/ 4122 h 10000"/>
                  <a:gd name="connsiteX1200" fmla="*/ 9931 w 10000"/>
                  <a:gd name="connsiteY1200" fmla="*/ 4109 h 10000"/>
                  <a:gd name="connsiteX1201" fmla="*/ 9956 w 10000"/>
                  <a:gd name="connsiteY1201" fmla="*/ 4100 h 10000"/>
                  <a:gd name="connsiteX1202" fmla="*/ 9981 w 10000"/>
                  <a:gd name="connsiteY1202" fmla="*/ 4067 h 10000"/>
                  <a:gd name="connsiteX1203" fmla="*/ 9994 w 10000"/>
                  <a:gd name="connsiteY1203" fmla="*/ 4035 h 10000"/>
                  <a:gd name="connsiteX1204" fmla="*/ 10000 w 10000"/>
                  <a:gd name="connsiteY1204" fmla="*/ 3996 h 10000"/>
                  <a:gd name="connsiteX1205" fmla="*/ 9994 w 10000"/>
                  <a:gd name="connsiteY1205" fmla="*/ 3941 h 10000"/>
                  <a:gd name="connsiteX1206" fmla="*/ 9986 w 10000"/>
                  <a:gd name="connsiteY1206" fmla="*/ 3905 h 10000"/>
                  <a:gd name="connsiteX1207" fmla="*/ 9981 w 10000"/>
                  <a:gd name="connsiteY1207" fmla="*/ 3857 h 10000"/>
                  <a:gd name="connsiteX1208" fmla="*/ 9989 w 10000"/>
                  <a:gd name="connsiteY1208" fmla="*/ 3837 h 10000"/>
                  <a:gd name="connsiteX1209" fmla="*/ 9989 w 10000"/>
                  <a:gd name="connsiteY1209" fmla="*/ 3812 h 10000"/>
                  <a:gd name="connsiteX1210" fmla="*/ 9981 w 10000"/>
                  <a:gd name="connsiteY1210" fmla="*/ 3792 h 10000"/>
                  <a:gd name="connsiteX1211" fmla="*/ 9970 w 10000"/>
                  <a:gd name="connsiteY1211" fmla="*/ 3763 h 10000"/>
                  <a:gd name="connsiteX1212" fmla="*/ 9945 w 10000"/>
                  <a:gd name="connsiteY1212" fmla="*/ 3705 h 10000"/>
                  <a:gd name="connsiteX1213" fmla="*/ 9931 w 10000"/>
                  <a:gd name="connsiteY1213" fmla="*/ 3659 h 10000"/>
                  <a:gd name="connsiteX1214" fmla="*/ 9903 w 10000"/>
                  <a:gd name="connsiteY1214" fmla="*/ 3640 h 10000"/>
                  <a:gd name="connsiteX1215" fmla="*/ 9881 w 10000"/>
                  <a:gd name="connsiteY1215" fmla="*/ 3620 h 10000"/>
                  <a:gd name="connsiteX1216" fmla="*/ 9856 w 10000"/>
                  <a:gd name="connsiteY1216" fmla="*/ 3595 h 10000"/>
                  <a:gd name="connsiteX1217" fmla="*/ 9817 w 10000"/>
                  <a:gd name="connsiteY1217" fmla="*/ 3562 h 10000"/>
                  <a:gd name="connsiteX1218" fmla="*/ 9795 w 10000"/>
                  <a:gd name="connsiteY1218" fmla="*/ 3546 h 10000"/>
                  <a:gd name="connsiteX1219" fmla="*/ 9778 w 10000"/>
                  <a:gd name="connsiteY1219" fmla="*/ 3527 h 10000"/>
                  <a:gd name="connsiteX1220" fmla="*/ 9745 w 10000"/>
                  <a:gd name="connsiteY1220" fmla="*/ 3501 h 10000"/>
                  <a:gd name="connsiteX1221" fmla="*/ 9726 w 10000"/>
                  <a:gd name="connsiteY1221" fmla="*/ 3488 h 10000"/>
                  <a:gd name="connsiteX1222" fmla="*/ 9704 w 10000"/>
                  <a:gd name="connsiteY1222" fmla="*/ 3472 h 10000"/>
                  <a:gd name="connsiteX1223" fmla="*/ 9695 w 10000"/>
                  <a:gd name="connsiteY1223" fmla="*/ 3468 h 10000"/>
                  <a:gd name="connsiteX1224" fmla="*/ 9690 w 10000"/>
                  <a:gd name="connsiteY1224" fmla="*/ 3459 h 10000"/>
                  <a:gd name="connsiteX1225" fmla="*/ 9673 w 10000"/>
                  <a:gd name="connsiteY1225" fmla="*/ 3449 h 10000"/>
                  <a:gd name="connsiteX1226" fmla="*/ 9665 w 10000"/>
                  <a:gd name="connsiteY1226" fmla="*/ 3442 h 10000"/>
                  <a:gd name="connsiteX1227" fmla="*/ 9654 w 10000"/>
                  <a:gd name="connsiteY1227" fmla="*/ 3449 h 10000"/>
                  <a:gd name="connsiteX1228" fmla="*/ 9521 w 10000"/>
                  <a:gd name="connsiteY1228" fmla="*/ 3394 h 10000"/>
                  <a:gd name="connsiteX1229" fmla="*/ 9510 w 10000"/>
                  <a:gd name="connsiteY1229" fmla="*/ 3368 h 10000"/>
                  <a:gd name="connsiteX1230" fmla="*/ 9496 w 10000"/>
                  <a:gd name="connsiteY1230" fmla="*/ 3287 h 10000"/>
                  <a:gd name="connsiteX1231" fmla="*/ 9488 w 10000"/>
                  <a:gd name="connsiteY1231" fmla="*/ 3216 h 10000"/>
                  <a:gd name="connsiteX1232" fmla="*/ 9493 w 10000"/>
                  <a:gd name="connsiteY1232" fmla="*/ 3174 h 10000"/>
                  <a:gd name="connsiteX1233" fmla="*/ 9501 w 10000"/>
                  <a:gd name="connsiteY1233" fmla="*/ 3128 h 10000"/>
                  <a:gd name="connsiteX1234" fmla="*/ 9488 w 10000"/>
                  <a:gd name="connsiteY1234" fmla="*/ 3025 h 10000"/>
                  <a:gd name="connsiteX1235" fmla="*/ 9446 w 10000"/>
                  <a:gd name="connsiteY1235" fmla="*/ 2931 h 10000"/>
                  <a:gd name="connsiteX1236" fmla="*/ 9382 w 10000"/>
                  <a:gd name="connsiteY1236" fmla="*/ 2837 h 10000"/>
                  <a:gd name="connsiteX1237" fmla="*/ 9316 w 10000"/>
                  <a:gd name="connsiteY1237" fmla="*/ 2753 h 10000"/>
                  <a:gd name="connsiteX1238" fmla="*/ 9294 w 10000"/>
                  <a:gd name="connsiteY1238" fmla="*/ 2655 h 10000"/>
                  <a:gd name="connsiteX1239" fmla="*/ 9213 w 10000"/>
                  <a:gd name="connsiteY1239" fmla="*/ 2328 h 10000"/>
                  <a:gd name="connsiteX1240" fmla="*/ 9172 w 10000"/>
                  <a:gd name="connsiteY1240" fmla="*/ 2286 h 10000"/>
                  <a:gd name="connsiteX1241" fmla="*/ 9019 w 10000"/>
                  <a:gd name="connsiteY1241" fmla="*/ 2082 h 10000"/>
                  <a:gd name="connsiteX1242" fmla="*/ 8906 w 10000"/>
                  <a:gd name="connsiteY1242" fmla="*/ 1946 h 10000"/>
                  <a:gd name="connsiteX1243" fmla="*/ 8801 w 10000"/>
                  <a:gd name="connsiteY1243" fmla="*/ 1778 h 10000"/>
                  <a:gd name="connsiteX1244" fmla="*/ 8806 w 10000"/>
                  <a:gd name="connsiteY1244" fmla="*/ 1713 h 10000"/>
                  <a:gd name="connsiteX1245" fmla="*/ 8809 w 10000"/>
                  <a:gd name="connsiteY1245" fmla="*/ 1703 h 10000"/>
                  <a:gd name="connsiteX1246" fmla="*/ 8817 w 10000"/>
                  <a:gd name="connsiteY1246" fmla="*/ 1713 h 10000"/>
                  <a:gd name="connsiteX1247" fmla="*/ 8834 w 10000"/>
                  <a:gd name="connsiteY1247" fmla="*/ 1729 h 10000"/>
                  <a:gd name="connsiteX1248" fmla="*/ 8839 w 10000"/>
                  <a:gd name="connsiteY1248" fmla="*/ 1729 h 10000"/>
                  <a:gd name="connsiteX1249" fmla="*/ 8848 w 10000"/>
                  <a:gd name="connsiteY1249" fmla="*/ 1723 h 10000"/>
                  <a:gd name="connsiteX1250" fmla="*/ 8850 w 10000"/>
                  <a:gd name="connsiteY1250" fmla="*/ 1703 h 10000"/>
                  <a:gd name="connsiteX1251" fmla="*/ 8850 w 10000"/>
                  <a:gd name="connsiteY1251" fmla="*/ 1684 h 10000"/>
                  <a:gd name="connsiteX1252" fmla="*/ 8850 w 10000"/>
                  <a:gd name="connsiteY1252" fmla="*/ 1648 h 10000"/>
                  <a:gd name="connsiteX1253" fmla="*/ 8881 w 10000"/>
                  <a:gd name="connsiteY1253" fmla="*/ 1571 h 10000"/>
                  <a:gd name="connsiteX1254" fmla="*/ 8895 w 10000"/>
                  <a:gd name="connsiteY1254" fmla="*/ 1541 h 10000"/>
                  <a:gd name="connsiteX1255" fmla="*/ 8895 w 10000"/>
                  <a:gd name="connsiteY1255" fmla="*/ 1525 h 10000"/>
                  <a:gd name="connsiteX1256" fmla="*/ 8881 w 10000"/>
                  <a:gd name="connsiteY1256" fmla="*/ 1516 h 10000"/>
                  <a:gd name="connsiteX1257" fmla="*/ 8864 w 10000"/>
                  <a:gd name="connsiteY1257" fmla="*/ 1522 h 10000"/>
                  <a:gd name="connsiteX1258" fmla="*/ 8850 w 10000"/>
                  <a:gd name="connsiteY1258" fmla="*/ 1535 h 10000"/>
                  <a:gd name="connsiteX1259" fmla="*/ 8834 w 10000"/>
                  <a:gd name="connsiteY1259" fmla="*/ 1571 h 10000"/>
                  <a:gd name="connsiteX1260" fmla="*/ 8825 w 10000"/>
                  <a:gd name="connsiteY1260" fmla="*/ 1587 h 10000"/>
                  <a:gd name="connsiteX1261" fmla="*/ 8776 w 10000"/>
                  <a:gd name="connsiteY1261" fmla="*/ 1571 h 10000"/>
                  <a:gd name="connsiteX1262" fmla="*/ 8745 w 10000"/>
                  <a:gd name="connsiteY1262" fmla="*/ 1580 h 10000"/>
                  <a:gd name="connsiteX1263" fmla="*/ 8720 w 10000"/>
                  <a:gd name="connsiteY1263" fmla="*/ 1587 h 10000"/>
                  <a:gd name="connsiteX1264" fmla="*/ 8709 w 10000"/>
                  <a:gd name="connsiteY1264" fmla="*/ 1609 h 10000"/>
                  <a:gd name="connsiteX1265" fmla="*/ 8693 w 10000"/>
                  <a:gd name="connsiteY1265" fmla="*/ 1616 h 10000"/>
                  <a:gd name="connsiteX1266" fmla="*/ 8684 w 10000"/>
                  <a:gd name="connsiteY1266" fmla="*/ 1639 h 10000"/>
                  <a:gd name="connsiteX1267" fmla="*/ 8684 w 10000"/>
                  <a:gd name="connsiteY1267" fmla="*/ 1658 h 10000"/>
                  <a:gd name="connsiteX1268" fmla="*/ 8665 w 10000"/>
                  <a:gd name="connsiteY1268" fmla="*/ 1655 h 10000"/>
                  <a:gd name="connsiteX1269" fmla="*/ 8665 w 10000"/>
                  <a:gd name="connsiteY1269" fmla="*/ 1645 h 10000"/>
                  <a:gd name="connsiteX1270" fmla="*/ 8665 w 10000"/>
                  <a:gd name="connsiteY1270" fmla="*/ 1626 h 10000"/>
                  <a:gd name="connsiteX1271" fmla="*/ 8676 w 10000"/>
                  <a:gd name="connsiteY1271" fmla="*/ 1609 h 10000"/>
                  <a:gd name="connsiteX1272" fmla="*/ 8679 w 10000"/>
                  <a:gd name="connsiteY1272" fmla="*/ 1597 h 10000"/>
                  <a:gd name="connsiteX1273" fmla="*/ 8687 w 10000"/>
                  <a:gd name="connsiteY1273" fmla="*/ 1577 h 10000"/>
                  <a:gd name="connsiteX1274" fmla="*/ 8695 w 10000"/>
                  <a:gd name="connsiteY1274" fmla="*/ 1554 h 10000"/>
                  <a:gd name="connsiteX1275" fmla="*/ 8709 w 10000"/>
                  <a:gd name="connsiteY1275" fmla="*/ 1532 h 10000"/>
                  <a:gd name="connsiteX1276" fmla="*/ 8704 w 10000"/>
                  <a:gd name="connsiteY1276" fmla="*/ 1512 h 10000"/>
                  <a:gd name="connsiteX1277" fmla="*/ 8695 w 10000"/>
                  <a:gd name="connsiteY1277" fmla="*/ 1503 h 10000"/>
                  <a:gd name="connsiteX1278" fmla="*/ 8684 w 10000"/>
                  <a:gd name="connsiteY1278" fmla="*/ 1503 h 10000"/>
                  <a:gd name="connsiteX1279" fmla="*/ 8670 w 10000"/>
                  <a:gd name="connsiteY1279" fmla="*/ 1525 h 10000"/>
                  <a:gd name="connsiteX1280" fmla="*/ 8665 w 10000"/>
                  <a:gd name="connsiteY1280" fmla="*/ 1545 h 10000"/>
                  <a:gd name="connsiteX1281" fmla="*/ 8654 w 10000"/>
                  <a:gd name="connsiteY1281" fmla="*/ 1567 h 10000"/>
                  <a:gd name="connsiteX1282" fmla="*/ 8648 w 10000"/>
                  <a:gd name="connsiteY1282" fmla="*/ 1587 h 10000"/>
                  <a:gd name="connsiteX1283" fmla="*/ 8640 w 10000"/>
                  <a:gd name="connsiteY1283" fmla="*/ 1629 h 10000"/>
                  <a:gd name="connsiteX1284" fmla="*/ 8620 w 10000"/>
                  <a:gd name="connsiteY1284" fmla="*/ 1635 h 10000"/>
                  <a:gd name="connsiteX1285" fmla="*/ 8612 w 10000"/>
                  <a:gd name="connsiteY1285" fmla="*/ 1635 h 10000"/>
                  <a:gd name="connsiteX1286" fmla="*/ 8604 w 10000"/>
                  <a:gd name="connsiteY1286" fmla="*/ 1626 h 10000"/>
                  <a:gd name="connsiteX1287" fmla="*/ 8596 w 10000"/>
                  <a:gd name="connsiteY1287" fmla="*/ 1616 h 10000"/>
                  <a:gd name="connsiteX1288" fmla="*/ 8596 w 10000"/>
                  <a:gd name="connsiteY1288" fmla="*/ 1580 h 10000"/>
                  <a:gd name="connsiteX1289" fmla="*/ 8587 w 10000"/>
                  <a:gd name="connsiteY1289" fmla="*/ 1545 h 10000"/>
                  <a:gd name="connsiteX1290" fmla="*/ 8565 w 10000"/>
                  <a:gd name="connsiteY1290" fmla="*/ 1516 h 10000"/>
                  <a:gd name="connsiteX1291" fmla="*/ 8543 w 10000"/>
                  <a:gd name="connsiteY1291" fmla="*/ 1512 h 10000"/>
                  <a:gd name="connsiteX1292" fmla="*/ 8518 w 10000"/>
                  <a:gd name="connsiteY1292" fmla="*/ 1532 h 10000"/>
                  <a:gd name="connsiteX1293" fmla="*/ 8476 w 10000"/>
                  <a:gd name="connsiteY1293" fmla="*/ 1567 h 10000"/>
                  <a:gd name="connsiteX1294" fmla="*/ 8454 w 10000"/>
                  <a:gd name="connsiteY1294" fmla="*/ 1551 h 10000"/>
                  <a:gd name="connsiteX1295" fmla="*/ 8402 w 10000"/>
                  <a:gd name="connsiteY1295" fmla="*/ 1493 h 10000"/>
                  <a:gd name="connsiteX1296" fmla="*/ 8371 w 10000"/>
                  <a:gd name="connsiteY1296" fmla="*/ 1428 h 10000"/>
                  <a:gd name="connsiteX1297" fmla="*/ 8072 w 10000"/>
                  <a:gd name="connsiteY1297" fmla="*/ 1422 h 10000"/>
                  <a:gd name="connsiteX1298" fmla="*/ 7823 w 10000"/>
                  <a:gd name="connsiteY1298" fmla="*/ 1279 h 10000"/>
                  <a:gd name="connsiteX1299" fmla="*/ 7587 w 10000"/>
                  <a:gd name="connsiteY1299" fmla="*/ 1133 h 10000"/>
                  <a:gd name="connsiteX1300" fmla="*/ 7526 w 10000"/>
                  <a:gd name="connsiteY1300" fmla="*/ 1098 h 10000"/>
                  <a:gd name="connsiteX1301" fmla="*/ 7346 w 10000"/>
                  <a:gd name="connsiteY1301" fmla="*/ 991 h 10000"/>
                  <a:gd name="connsiteX1302" fmla="*/ 7321 w 10000"/>
                  <a:gd name="connsiteY1302" fmla="*/ 959 h 10000"/>
                  <a:gd name="connsiteX1303" fmla="*/ 7307 w 10000"/>
                  <a:gd name="connsiteY1303" fmla="*/ 871 h 10000"/>
                  <a:gd name="connsiteX1304" fmla="*/ 7224 w 10000"/>
                  <a:gd name="connsiteY1304" fmla="*/ 816 h 10000"/>
                  <a:gd name="connsiteX1305" fmla="*/ 7147 w 10000"/>
                  <a:gd name="connsiteY1305" fmla="*/ 787 h 10000"/>
                  <a:gd name="connsiteX1306" fmla="*/ 7080 w 10000"/>
                  <a:gd name="connsiteY1306" fmla="*/ 742 h 10000"/>
                  <a:gd name="connsiteX1307" fmla="*/ 7069 w 10000"/>
                  <a:gd name="connsiteY1307" fmla="*/ 767 h 10000"/>
                  <a:gd name="connsiteX1308" fmla="*/ 7033 w 10000"/>
                  <a:gd name="connsiteY1308" fmla="*/ 787 h 10000"/>
                  <a:gd name="connsiteX1309" fmla="*/ 6820 w 10000"/>
                  <a:gd name="connsiteY1309" fmla="*/ 878 h 10000"/>
                  <a:gd name="connsiteX1310" fmla="*/ 6726 w 10000"/>
                  <a:gd name="connsiteY1310" fmla="*/ 897 h 10000"/>
                  <a:gd name="connsiteX1311" fmla="*/ 6626 w 10000"/>
                  <a:gd name="connsiteY1311" fmla="*/ 955 h 10000"/>
                  <a:gd name="connsiteX1312" fmla="*/ 6582 w 10000"/>
                  <a:gd name="connsiteY1312" fmla="*/ 946 h 10000"/>
                  <a:gd name="connsiteX1313" fmla="*/ 6571 w 10000"/>
                  <a:gd name="connsiteY1313" fmla="*/ 955 h 10000"/>
                  <a:gd name="connsiteX1314" fmla="*/ 6507 w 10000"/>
                  <a:gd name="connsiteY1314" fmla="*/ 975 h 10000"/>
                  <a:gd name="connsiteX1315" fmla="*/ 6485 w 10000"/>
                  <a:gd name="connsiteY1315" fmla="*/ 975 h 10000"/>
                  <a:gd name="connsiteX1316" fmla="*/ 6476 w 10000"/>
                  <a:gd name="connsiteY1316" fmla="*/ 965 h 10000"/>
                  <a:gd name="connsiteX1317" fmla="*/ 6474 w 10000"/>
                  <a:gd name="connsiteY1317" fmla="*/ 936 h 10000"/>
                  <a:gd name="connsiteX1318" fmla="*/ 6452 w 10000"/>
                  <a:gd name="connsiteY1318" fmla="*/ 887 h 10000"/>
                  <a:gd name="connsiteX1319" fmla="*/ 6352 w 10000"/>
                  <a:gd name="connsiteY1319" fmla="*/ 767 h 10000"/>
                  <a:gd name="connsiteX1320" fmla="*/ 6313 w 10000"/>
                  <a:gd name="connsiteY1320" fmla="*/ 732 h 10000"/>
                  <a:gd name="connsiteX1321" fmla="*/ 6296 w 10000"/>
                  <a:gd name="connsiteY1321" fmla="*/ 690 h 10000"/>
                  <a:gd name="connsiteX1322" fmla="*/ 6271 w 10000"/>
                  <a:gd name="connsiteY1322" fmla="*/ 664 h 10000"/>
                  <a:gd name="connsiteX1323" fmla="*/ 6266 w 10000"/>
                  <a:gd name="connsiteY1323" fmla="*/ 654 h 10000"/>
                  <a:gd name="connsiteX1324" fmla="*/ 6111 w 10000"/>
                  <a:gd name="connsiteY1324" fmla="*/ 398 h 10000"/>
                  <a:gd name="connsiteX1325" fmla="*/ 5903 w 10000"/>
                  <a:gd name="connsiteY1325" fmla="*/ 408 h 10000"/>
                  <a:gd name="connsiteX1326" fmla="*/ 5837 w 10000"/>
                  <a:gd name="connsiteY1326" fmla="*/ 427 h 10000"/>
                  <a:gd name="connsiteX1327" fmla="*/ 5756 w 10000"/>
                  <a:gd name="connsiteY1327" fmla="*/ 453 h 10000"/>
                  <a:gd name="connsiteX1328" fmla="*/ 5681 w 10000"/>
                  <a:gd name="connsiteY1328" fmla="*/ 453 h 10000"/>
                  <a:gd name="connsiteX1329" fmla="*/ 5609 w 10000"/>
                  <a:gd name="connsiteY1329" fmla="*/ 447 h 10000"/>
                  <a:gd name="connsiteX1330" fmla="*/ 5554 w 10000"/>
                  <a:gd name="connsiteY1330" fmla="*/ 304 h 10000"/>
                  <a:gd name="connsiteX1331" fmla="*/ 5529 w 10000"/>
                  <a:gd name="connsiteY1331" fmla="*/ 301 h 10000"/>
                  <a:gd name="connsiteX1332" fmla="*/ 5393 w 10000"/>
                  <a:gd name="connsiteY1332" fmla="*/ 256 h 10000"/>
                  <a:gd name="connsiteX1333" fmla="*/ 5366 w 10000"/>
                  <a:gd name="connsiteY1333" fmla="*/ 220 h 10000"/>
                  <a:gd name="connsiteX1334" fmla="*/ 5249 w 10000"/>
                  <a:gd name="connsiteY1334" fmla="*/ 155 h 10000"/>
                  <a:gd name="connsiteX1335" fmla="*/ 5141 w 10000"/>
                  <a:gd name="connsiteY1335" fmla="*/ 52 h 10000"/>
                  <a:gd name="connsiteX1336" fmla="*/ 5116 w 10000"/>
                  <a:gd name="connsiteY1336" fmla="*/ 3 h 10000"/>
                  <a:gd name="connsiteX1337" fmla="*/ 5061 w 10000"/>
                  <a:gd name="connsiteY1337" fmla="*/ 0 h 10000"/>
                  <a:gd name="connsiteX1338" fmla="*/ 5036 w 10000"/>
                  <a:gd name="connsiteY1338" fmla="*/ 32 h 10000"/>
                  <a:gd name="connsiteX1339" fmla="*/ 4942 w 10000"/>
                  <a:gd name="connsiteY1339" fmla="*/ 133 h 10000"/>
                  <a:gd name="connsiteX1340" fmla="*/ 4900 w 10000"/>
                  <a:gd name="connsiteY1340" fmla="*/ 217 h 10000"/>
                  <a:gd name="connsiteX1341" fmla="*/ 4861 w 10000"/>
                  <a:gd name="connsiteY1341" fmla="*/ 198 h 10000"/>
                  <a:gd name="connsiteX1342" fmla="*/ 4795 w 10000"/>
                  <a:gd name="connsiteY1342" fmla="*/ 68 h 10000"/>
                  <a:gd name="connsiteX1343" fmla="*/ 4778 w 10000"/>
                  <a:gd name="connsiteY1343" fmla="*/ 62 h 10000"/>
                  <a:gd name="connsiteX1344" fmla="*/ 4765 w 10000"/>
                  <a:gd name="connsiteY1344" fmla="*/ 62 h 10000"/>
                  <a:gd name="connsiteX1345" fmla="*/ 4748 w 10000"/>
                  <a:gd name="connsiteY1345" fmla="*/ 68 h 10000"/>
                  <a:gd name="connsiteX1346" fmla="*/ 4673 w 10000"/>
                  <a:gd name="connsiteY1346" fmla="*/ 136 h 10000"/>
                  <a:gd name="connsiteX1347" fmla="*/ 4632 w 10000"/>
                  <a:gd name="connsiteY1347" fmla="*/ 201 h 10000"/>
                  <a:gd name="connsiteX1348" fmla="*/ 4623 w 10000"/>
                  <a:gd name="connsiteY1348" fmla="*/ 210 h 10000"/>
                  <a:gd name="connsiteX1349" fmla="*/ 4579 w 10000"/>
                  <a:gd name="connsiteY1349" fmla="*/ 220 h 10000"/>
                  <a:gd name="connsiteX1350" fmla="*/ 4479 w 10000"/>
                  <a:gd name="connsiteY1350" fmla="*/ 198 h 10000"/>
                  <a:gd name="connsiteX1351" fmla="*/ 4402 w 10000"/>
                  <a:gd name="connsiteY1351" fmla="*/ 165 h 10000"/>
                  <a:gd name="connsiteX1352" fmla="*/ 4374 w 10000"/>
                  <a:gd name="connsiteY1352" fmla="*/ 165 h 10000"/>
                  <a:gd name="connsiteX1353" fmla="*/ 4335 w 10000"/>
                  <a:gd name="connsiteY1353" fmla="*/ 172 h 10000"/>
                  <a:gd name="connsiteX1354" fmla="*/ 4302 w 10000"/>
                  <a:gd name="connsiteY1354" fmla="*/ 188 h 10000"/>
                  <a:gd name="connsiteX1355" fmla="*/ 4271 w 10000"/>
                  <a:gd name="connsiteY1355" fmla="*/ 220 h 10000"/>
                  <a:gd name="connsiteX1356" fmla="*/ 4238 w 10000"/>
                  <a:gd name="connsiteY1356" fmla="*/ 240 h 10000"/>
                  <a:gd name="connsiteX1357" fmla="*/ 4324 w 10000"/>
                  <a:gd name="connsiteY1357" fmla="*/ 1289 h 10000"/>
                  <a:gd name="connsiteX1358" fmla="*/ 4297 w 10000"/>
                  <a:gd name="connsiteY1358" fmla="*/ 7345 h 10000"/>
                  <a:gd name="connsiteX1359" fmla="*/ 4236 w 10000"/>
                  <a:gd name="connsiteY1359" fmla="*/ 6832 h 10000"/>
                  <a:gd name="connsiteX1360" fmla="*/ 3946 w 10000"/>
                  <a:gd name="connsiteY1360" fmla="*/ 6675 h 10000"/>
                  <a:gd name="connsiteX1361" fmla="*/ 3687 w 10000"/>
                  <a:gd name="connsiteY1361" fmla="*/ 7730 h 10000"/>
                  <a:gd name="connsiteX1362" fmla="*/ 3690 w 10000"/>
                  <a:gd name="connsiteY1362" fmla="*/ 7730 h 10000"/>
                  <a:gd name="connsiteX1363" fmla="*/ 3704 w 10000"/>
                  <a:gd name="connsiteY1363" fmla="*/ 7740 h 10000"/>
                  <a:gd name="connsiteX1364" fmla="*/ 3712 w 10000"/>
                  <a:gd name="connsiteY1364" fmla="*/ 7743 h 10000"/>
                  <a:gd name="connsiteX1365" fmla="*/ 3723 w 10000"/>
                  <a:gd name="connsiteY1365" fmla="*/ 7749 h 10000"/>
                  <a:gd name="connsiteX1366" fmla="*/ 3729 w 10000"/>
                  <a:gd name="connsiteY1366" fmla="*/ 7749 h 10000"/>
                  <a:gd name="connsiteX1367" fmla="*/ 3729 w 10000"/>
                  <a:gd name="connsiteY1367" fmla="*/ 7743 h 10000"/>
                  <a:gd name="connsiteX1368" fmla="*/ 3745 w 10000"/>
                  <a:gd name="connsiteY1368" fmla="*/ 7740 h 10000"/>
                  <a:gd name="connsiteX1369" fmla="*/ 3753 w 10000"/>
                  <a:gd name="connsiteY1369" fmla="*/ 7730 h 10000"/>
                  <a:gd name="connsiteX1370" fmla="*/ 3762 w 10000"/>
                  <a:gd name="connsiteY1370" fmla="*/ 7720 h 10000"/>
                  <a:gd name="connsiteX1371" fmla="*/ 3776 w 10000"/>
                  <a:gd name="connsiteY1371" fmla="*/ 7710 h 10000"/>
                  <a:gd name="connsiteX1372" fmla="*/ 3784 w 10000"/>
                  <a:gd name="connsiteY1372" fmla="*/ 7701 h 10000"/>
                  <a:gd name="connsiteX1373" fmla="*/ 4805 w 10000"/>
                  <a:gd name="connsiteY1373" fmla="*/ 7386 h 10000"/>
                  <a:gd name="connsiteX1374" fmla="*/ 5343 w 10000"/>
                  <a:gd name="connsiteY1374" fmla="*/ 7520 h 10000"/>
                  <a:gd name="connsiteX1375" fmla="*/ 5463 w 10000"/>
                  <a:gd name="connsiteY1375" fmla="*/ 7907 h 10000"/>
                  <a:gd name="connsiteX1376" fmla="*/ 3767 w 10000"/>
                  <a:gd name="connsiteY1376" fmla="*/ 8106 h 10000"/>
                  <a:gd name="connsiteX1377" fmla="*/ 3770 w 10000"/>
                  <a:gd name="connsiteY1377" fmla="*/ 8119 h 10000"/>
                  <a:gd name="connsiteX1378" fmla="*/ 3740 w 10000"/>
                  <a:gd name="connsiteY1378" fmla="*/ 8154 h 10000"/>
                  <a:gd name="connsiteX1379" fmla="*/ 3731 w 10000"/>
                  <a:gd name="connsiteY1379" fmla="*/ 8138 h 10000"/>
                  <a:gd name="connsiteX1380" fmla="*/ 3729 w 10000"/>
                  <a:gd name="connsiteY1380" fmla="*/ 8125 h 10000"/>
                  <a:gd name="connsiteX1381" fmla="*/ 4881 w 10000"/>
                  <a:gd name="connsiteY1381" fmla="*/ 8090 h 10000"/>
                  <a:gd name="connsiteX1382" fmla="*/ 3206 w 10000"/>
                  <a:gd name="connsiteY1382" fmla="*/ 8300 h 10000"/>
                  <a:gd name="connsiteX1383" fmla="*/ 2947 w 10000"/>
                  <a:gd name="connsiteY1383" fmla="*/ 8089 h 10000"/>
                  <a:gd name="connsiteX1384" fmla="*/ 3057 w 10000"/>
                  <a:gd name="connsiteY1384" fmla="*/ 7143 h 10000"/>
                  <a:gd name="connsiteX0" fmla="*/ 4324 w 10000"/>
                  <a:gd name="connsiteY0" fmla="*/ 1289 h 10000"/>
                  <a:gd name="connsiteX1" fmla="*/ 4296 w 10000"/>
                  <a:gd name="connsiteY1" fmla="*/ 1305 h 10000"/>
                  <a:gd name="connsiteX2" fmla="*/ 4285 w 10000"/>
                  <a:gd name="connsiteY2" fmla="*/ 1279 h 10000"/>
                  <a:gd name="connsiteX3" fmla="*/ 4244 w 10000"/>
                  <a:gd name="connsiteY3" fmla="*/ 1266 h 10000"/>
                  <a:gd name="connsiteX4" fmla="*/ 4208 w 10000"/>
                  <a:gd name="connsiteY4" fmla="*/ 1286 h 10000"/>
                  <a:gd name="connsiteX5" fmla="*/ 4172 w 10000"/>
                  <a:gd name="connsiteY5" fmla="*/ 1299 h 10000"/>
                  <a:gd name="connsiteX6" fmla="*/ 4150 w 10000"/>
                  <a:gd name="connsiteY6" fmla="*/ 1308 h 10000"/>
                  <a:gd name="connsiteX7" fmla="*/ 4139 w 10000"/>
                  <a:gd name="connsiteY7" fmla="*/ 1315 h 10000"/>
                  <a:gd name="connsiteX8" fmla="*/ 4125 w 10000"/>
                  <a:gd name="connsiteY8" fmla="*/ 1315 h 10000"/>
                  <a:gd name="connsiteX9" fmla="*/ 4119 w 10000"/>
                  <a:gd name="connsiteY9" fmla="*/ 1315 h 10000"/>
                  <a:gd name="connsiteX10" fmla="*/ 4111 w 10000"/>
                  <a:gd name="connsiteY10" fmla="*/ 1308 h 10000"/>
                  <a:gd name="connsiteX11" fmla="*/ 4100 w 10000"/>
                  <a:gd name="connsiteY11" fmla="*/ 1315 h 10000"/>
                  <a:gd name="connsiteX12" fmla="*/ 4075 w 10000"/>
                  <a:gd name="connsiteY12" fmla="*/ 1315 h 10000"/>
                  <a:gd name="connsiteX13" fmla="*/ 4058 w 10000"/>
                  <a:gd name="connsiteY13" fmla="*/ 1318 h 10000"/>
                  <a:gd name="connsiteX14" fmla="*/ 4044 w 10000"/>
                  <a:gd name="connsiteY14" fmla="*/ 1315 h 10000"/>
                  <a:gd name="connsiteX15" fmla="*/ 4042 w 10000"/>
                  <a:gd name="connsiteY15" fmla="*/ 1299 h 10000"/>
                  <a:gd name="connsiteX16" fmla="*/ 4014 w 10000"/>
                  <a:gd name="connsiteY16" fmla="*/ 1308 h 10000"/>
                  <a:gd name="connsiteX17" fmla="*/ 4011 w 10000"/>
                  <a:gd name="connsiteY17" fmla="*/ 1315 h 10000"/>
                  <a:gd name="connsiteX18" fmla="*/ 4011 w 10000"/>
                  <a:gd name="connsiteY18" fmla="*/ 1341 h 10000"/>
                  <a:gd name="connsiteX19" fmla="*/ 4019 w 10000"/>
                  <a:gd name="connsiteY19" fmla="*/ 1341 h 10000"/>
                  <a:gd name="connsiteX20" fmla="*/ 3997 w 10000"/>
                  <a:gd name="connsiteY20" fmla="*/ 1363 h 10000"/>
                  <a:gd name="connsiteX21" fmla="*/ 3986 w 10000"/>
                  <a:gd name="connsiteY21" fmla="*/ 1373 h 10000"/>
                  <a:gd name="connsiteX22" fmla="*/ 3981 w 10000"/>
                  <a:gd name="connsiteY22" fmla="*/ 1389 h 10000"/>
                  <a:gd name="connsiteX23" fmla="*/ 3981 w 10000"/>
                  <a:gd name="connsiteY23" fmla="*/ 1409 h 10000"/>
                  <a:gd name="connsiteX24" fmla="*/ 3981 w 10000"/>
                  <a:gd name="connsiteY24" fmla="*/ 1438 h 10000"/>
                  <a:gd name="connsiteX25" fmla="*/ 3961 w 10000"/>
                  <a:gd name="connsiteY25" fmla="*/ 1441 h 10000"/>
                  <a:gd name="connsiteX26" fmla="*/ 3942 w 10000"/>
                  <a:gd name="connsiteY26" fmla="*/ 1441 h 10000"/>
                  <a:gd name="connsiteX27" fmla="*/ 3914 w 10000"/>
                  <a:gd name="connsiteY27" fmla="*/ 1454 h 10000"/>
                  <a:gd name="connsiteX28" fmla="*/ 3892 w 10000"/>
                  <a:gd name="connsiteY28" fmla="*/ 1467 h 10000"/>
                  <a:gd name="connsiteX29" fmla="*/ 3867 w 10000"/>
                  <a:gd name="connsiteY29" fmla="*/ 1483 h 10000"/>
                  <a:gd name="connsiteX30" fmla="*/ 3845 w 10000"/>
                  <a:gd name="connsiteY30" fmla="*/ 1467 h 10000"/>
                  <a:gd name="connsiteX31" fmla="*/ 3850 w 10000"/>
                  <a:gd name="connsiteY31" fmla="*/ 1457 h 10000"/>
                  <a:gd name="connsiteX32" fmla="*/ 3864 w 10000"/>
                  <a:gd name="connsiteY32" fmla="*/ 1441 h 10000"/>
                  <a:gd name="connsiteX33" fmla="*/ 3859 w 10000"/>
                  <a:gd name="connsiteY33" fmla="*/ 1409 h 10000"/>
                  <a:gd name="connsiteX34" fmla="*/ 3842 w 10000"/>
                  <a:gd name="connsiteY34" fmla="*/ 1383 h 10000"/>
                  <a:gd name="connsiteX35" fmla="*/ 3825 w 10000"/>
                  <a:gd name="connsiteY35" fmla="*/ 1360 h 10000"/>
                  <a:gd name="connsiteX36" fmla="*/ 3809 w 10000"/>
                  <a:gd name="connsiteY36" fmla="*/ 1318 h 10000"/>
                  <a:gd name="connsiteX37" fmla="*/ 3787 w 10000"/>
                  <a:gd name="connsiteY37" fmla="*/ 1289 h 10000"/>
                  <a:gd name="connsiteX38" fmla="*/ 3759 w 10000"/>
                  <a:gd name="connsiteY38" fmla="*/ 1266 h 10000"/>
                  <a:gd name="connsiteX39" fmla="*/ 3740 w 10000"/>
                  <a:gd name="connsiteY39" fmla="*/ 1256 h 10000"/>
                  <a:gd name="connsiteX40" fmla="*/ 3715 w 10000"/>
                  <a:gd name="connsiteY40" fmla="*/ 1250 h 10000"/>
                  <a:gd name="connsiteX41" fmla="*/ 3687 w 10000"/>
                  <a:gd name="connsiteY41" fmla="*/ 1256 h 10000"/>
                  <a:gd name="connsiteX42" fmla="*/ 3681 w 10000"/>
                  <a:gd name="connsiteY42" fmla="*/ 1260 h 10000"/>
                  <a:gd name="connsiteX43" fmla="*/ 3670 w 10000"/>
                  <a:gd name="connsiteY43" fmla="*/ 1295 h 10000"/>
                  <a:gd name="connsiteX44" fmla="*/ 3651 w 10000"/>
                  <a:gd name="connsiteY44" fmla="*/ 1305 h 10000"/>
                  <a:gd name="connsiteX45" fmla="*/ 3640 w 10000"/>
                  <a:gd name="connsiteY45" fmla="*/ 1308 h 10000"/>
                  <a:gd name="connsiteX46" fmla="*/ 3626 w 10000"/>
                  <a:gd name="connsiteY46" fmla="*/ 1308 h 10000"/>
                  <a:gd name="connsiteX47" fmla="*/ 3632 w 10000"/>
                  <a:gd name="connsiteY47" fmla="*/ 1276 h 10000"/>
                  <a:gd name="connsiteX48" fmla="*/ 3609 w 10000"/>
                  <a:gd name="connsiteY48" fmla="*/ 1289 h 10000"/>
                  <a:gd name="connsiteX49" fmla="*/ 3593 w 10000"/>
                  <a:gd name="connsiteY49" fmla="*/ 1286 h 10000"/>
                  <a:gd name="connsiteX50" fmla="*/ 3590 w 10000"/>
                  <a:gd name="connsiteY50" fmla="*/ 1256 h 10000"/>
                  <a:gd name="connsiteX51" fmla="*/ 3584 w 10000"/>
                  <a:gd name="connsiteY51" fmla="*/ 1237 h 10000"/>
                  <a:gd name="connsiteX52" fmla="*/ 3573 w 10000"/>
                  <a:gd name="connsiteY52" fmla="*/ 1237 h 10000"/>
                  <a:gd name="connsiteX53" fmla="*/ 3554 w 10000"/>
                  <a:gd name="connsiteY53" fmla="*/ 1227 h 10000"/>
                  <a:gd name="connsiteX54" fmla="*/ 3546 w 10000"/>
                  <a:gd name="connsiteY54" fmla="*/ 1192 h 10000"/>
                  <a:gd name="connsiteX55" fmla="*/ 3529 w 10000"/>
                  <a:gd name="connsiteY55" fmla="*/ 1176 h 10000"/>
                  <a:gd name="connsiteX56" fmla="*/ 3512 w 10000"/>
                  <a:gd name="connsiteY56" fmla="*/ 1182 h 10000"/>
                  <a:gd name="connsiteX57" fmla="*/ 3485 w 10000"/>
                  <a:gd name="connsiteY57" fmla="*/ 1182 h 10000"/>
                  <a:gd name="connsiteX58" fmla="*/ 3463 w 10000"/>
                  <a:gd name="connsiteY58" fmla="*/ 1176 h 10000"/>
                  <a:gd name="connsiteX59" fmla="*/ 3449 w 10000"/>
                  <a:gd name="connsiteY59" fmla="*/ 1182 h 10000"/>
                  <a:gd name="connsiteX60" fmla="*/ 3432 w 10000"/>
                  <a:gd name="connsiteY60" fmla="*/ 1192 h 10000"/>
                  <a:gd name="connsiteX61" fmla="*/ 3454 w 10000"/>
                  <a:gd name="connsiteY61" fmla="*/ 1205 h 10000"/>
                  <a:gd name="connsiteX62" fmla="*/ 3463 w 10000"/>
                  <a:gd name="connsiteY62" fmla="*/ 1205 h 10000"/>
                  <a:gd name="connsiteX63" fmla="*/ 3488 w 10000"/>
                  <a:gd name="connsiteY63" fmla="*/ 1205 h 10000"/>
                  <a:gd name="connsiteX64" fmla="*/ 3488 w 10000"/>
                  <a:gd name="connsiteY64" fmla="*/ 1218 h 10000"/>
                  <a:gd name="connsiteX65" fmla="*/ 3493 w 10000"/>
                  <a:gd name="connsiteY65" fmla="*/ 1247 h 10000"/>
                  <a:gd name="connsiteX66" fmla="*/ 3512 w 10000"/>
                  <a:gd name="connsiteY66" fmla="*/ 1247 h 10000"/>
                  <a:gd name="connsiteX67" fmla="*/ 3518 w 10000"/>
                  <a:gd name="connsiteY67" fmla="*/ 1250 h 10000"/>
                  <a:gd name="connsiteX68" fmla="*/ 3521 w 10000"/>
                  <a:gd name="connsiteY68" fmla="*/ 1276 h 10000"/>
                  <a:gd name="connsiteX69" fmla="*/ 3543 w 10000"/>
                  <a:gd name="connsiteY69" fmla="*/ 1295 h 10000"/>
                  <a:gd name="connsiteX70" fmla="*/ 3546 w 10000"/>
                  <a:gd name="connsiteY70" fmla="*/ 1305 h 10000"/>
                  <a:gd name="connsiteX71" fmla="*/ 3543 w 10000"/>
                  <a:gd name="connsiteY71" fmla="*/ 1315 h 10000"/>
                  <a:gd name="connsiteX72" fmla="*/ 3543 w 10000"/>
                  <a:gd name="connsiteY72" fmla="*/ 1331 h 10000"/>
                  <a:gd name="connsiteX73" fmla="*/ 3554 w 10000"/>
                  <a:gd name="connsiteY73" fmla="*/ 1324 h 10000"/>
                  <a:gd name="connsiteX74" fmla="*/ 3560 w 10000"/>
                  <a:gd name="connsiteY74" fmla="*/ 1331 h 10000"/>
                  <a:gd name="connsiteX75" fmla="*/ 3582 w 10000"/>
                  <a:gd name="connsiteY75" fmla="*/ 1344 h 10000"/>
                  <a:gd name="connsiteX76" fmla="*/ 3598 w 10000"/>
                  <a:gd name="connsiteY76" fmla="*/ 1380 h 10000"/>
                  <a:gd name="connsiteX77" fmla="*/ 3607 w 10000"/>
                  <a:gd name="connsiteY77" fmla="*/ 1389 h 10000"/>
                  <a:gd name="connsiteX78" fmla="*/ 3623 w 10000"/>
                  <a:gd name="connsiteY78" fmla="*/ 1409 h 10000"/>
                  <a:gd name="connsiteX79" fmla="*/ 3634 w 10000"/>
                  <a:gd name="connsiteY79" fmla="*/ 1438 h 10000"/>
                  <a:gd name="connsiteX80" fmla="*/ 3632 w 10000"/>
                  <a:gd name="connsiteY80" fmla="*/ 1454 h 10000"/>
                  <a:gd name="connsiteX81" fmla="*/ 3618 w 10000"/>
                  <a:gd name="connsiteY81" fmla="*/ 1438 h 10000"/>
                  <a:gd name="connsiteX82" fmla="*/ 3598 w 10000"/>
                  <a:gd name="connsiteY82" fmla="*/ 1428 h 10000"/>
                  <a:gd name="connsiteX83" fmla="*/ 3582 w 10000"/>
                  <a:gd name="connsiteY83" fmla="*/ 1402 h 10000"/>
                  <a:gd name="connsiteX84" fmla="*/ 3562 w 10000"/>
                  <a:gd name="connsiteY84" fmla="*/ 1399 h 10000"/>
                  <a:gd name="connsiteX85" fmla="*/ 3546 w 10000"/>
                  <a:gd name="connsiteY85" fmla="*/ 1383 h 10000"/>
                  <a:gd name="connsiteX86" fmla="*/ 3510 w 10000"/>
                  <a:gd name="connsiteY86" fmla="*/ 1360 h 10000"/>
                  <a:gd name="connsiteX87" fmla="*/ 3485 w 10000"/>
                  <a:gd name="connsiteY87" fmla="*/ 1344 h 10000"/>
                  <a:gd name="connsiteX88" fmla="*/ 3454 w 10000"/>
                  <a:gd name="connsiteY88" fmla="*/ 1334 h 10000"/>
                  <a:gd name="connsiteX89" fmla="*/ 3429 w 10000"/>
                  <a:gd name="connsiteY89" fmla="*/ 1315 h 10000"/>
                  <a:gd name="connsiteX90" fmla="*/ 3416 w 10000"/>
                  <a:gd name="connsiteY90" fmla="*/ 1308 h 10000"/>
                  <a:gd name="connsiteX91" fmla="*/ 3399 w 10000"/>
                  <a:gd name="connsiteY91" fmla="*/ 1305 h 10000"/>
                  <a:gd name="connsiteX92" fmla="*/ 3382 w 10000"/>
                  <a:gd name="connsiteY92" fmla="*/ 1286 h 10000"/>
                  <a:gd name="connsiteX93" fmla="*/ 3380 w 10000"/>
                  <a:gd name="connsiteY93" fmla="*/ 1266 h 10000"/>
                  <a:gd name="connsiteX94" fmla="*/ 3388 w 10000"/>
                  <a:gd name="connsiteY94" fmla="*/ 1256 h 10000"/>
                  <a:gd name="connsiteX95" fmla="*/ 3407 w 10000"/>
                  <a:gd name="connsiteY95" fmla="*/ 1256 h 10000"/>
                  <a:gd name="connsiteX96" fmla="*/ 3396 w 10000"/>
                  <a:gd name="connsiteY96" fmla="*/ 1227 h 10000"/>
                  <a:gd name="connsiteX97" fmla="*/ 3382 w 10000"/>
                  <a:gd name="connsiteY97" fmla="*/ 1227 h 10000"/>
                  <a:gd name="connsiteX98" fmla="*/ 3360 w 10000"/>
                  <a:gd name="connsiteY98" fmla="*/ 1221 h 10000"/>
                  <a:gd name="connsiteX99" fmla="*/ 3349 w 10000"/>
                  <a:gd name="connsiteY99" fmla="*/ 1231 h 10000"/>
                  <a:gd name="connsiteX100" fmla="*/ 3352 w 10000"/>
                  <a:gd name="connsiteY100" fmla="*/ 1247 h 10000"/>
                  <a:gd name="connsiteX101" fmla="*/ 3341 w 10000"/>
                  <a:gd name="connsiteY101" fmla="*/ 1237 h 10000"/>
                  <a:gd name="connsiteX102" fmla="*/ 3335 w 10000"/>
                  <a:gd name="connsiteY102" fmla="*/ 1231 h 10000"/>
                  <a:gd name="connsiteX103" fmla="*/ 3307 w 10000"/>
                  <a:gd name="connsiteY103" fmla="*/ 1227 h 10000"/>
                  <a:gd name="connsiteX104" fmla="*/ 3294 w 10000"/>
                  <a:gd name="connsiteY104" fmla="*/ 1221 h 10000"/>
                  <a:gd name="connsiteX105" fmla="*/ 3271 w 10000"/>
                  <a:gd name="connsiteY105" fmla="*/ 1211 h 10000"/>
                  <a:gd name="connsiteX106" fmla="*/ 3252 w 10000"/>
                  <a:gd name="connsiteY106" fmla="*/ 1195 h 10000"/>
                  <a:gd name="connsiteX107" fmla="*/ 3235 w 10000"/>
                  <a:gd name="connsiteY107" fmla="*/ 1195 h 10000"/>
                  <a:gd name="connsiteX108" fmla="*/ 3235 w 10000"/>
                  <a:gd name="connsiteY108" fmla="*/ 1205 h 10000"/>
                  <a:gd name="connsiteX109" fmla="*/ 3219 w 10000"/>
                  <a:gd name="connsiteY109" fmla="*/ 1231 h 10000"/>
                  <a:gd name="connsiteX110" fmla="*/ 3213 w 10000"/>
                  <a:gd name="connsiteY110" fmla="*/ 1231 h 10000"/>
                  <a:gd name="connsiteX111" fmla="*/ 3183 w 10000"/>
                  <a:gd name="connsiteY111" fmla="*/ 1221 h 10000"/>
                  <a:gd name="connsiteX112" fmla="*/ 3175 w 10000"/>
                  <a:gd name="connsiteY112" fmla="*/ 1227 h 10000"/>
                  <a:gd name="connsiteX113" fmla="*/ 3163 w 10000"/>
                  <a:gd name="connsiteY113" fmla="*/ 1237 h 10000"/>
                  <a:gd name="connsiteX114" fmla="*/ 3158 w 10000"/>
                  <a:gd name="connsiteY114" fmla="*/ 1260 h 10000"/>
                  <a:gd name="connsiteX115" fmla="*/ 3158 w 10000"/>
                  <a:gd name="connsiteY115" fmla="*/ 1276 h 10000"/>
                  <a:gd name="connsiteX116" fmla="*/ 3163 w 10000"/>
                  <a:gd name="connsiteY116" fmla="*/ 1295 h 10000"/>
                  <a:gd name="connsiteX117" fmla="*/ 3166 w 10000"/>
                  <a:gd name="connsiteY117" fmla="*/ 1308 h 10000"/>
                  <a:gd name="connsiteX118" fmla="*/ 3158 w 10000"/>
                  <a:gd name="connsiteY118" fmla="*/ 1315 h 10000"/>
                  <a:gd name="connsiteX119" fmla="*/ 3133 w 10000"/>
                  <a:gd name="connsiteY119" fmla="*/ 1299 h 10000"/>
                  <a:gd name="connsiteX120" fmla="*/ 3114 w 10000"/>
                  <a:gd name="connsiteY120" fmla="*/ 1276 h 10000"/>
                  <a:gd name="connsiteX121" fmla="*/ 3078 w 10000"/>
                  <a:gd name="connsiteY121" fmla="*/ 1240 h 10000"/>
                  <a:gd name="connsiteX122" fmla="*/ 3044 w 10000"/>
                  <a:gd name="connsiteY122" fmla="*/ 1227 h 10000"/>
                  <a:gd name="connsiteX123" fmla="*/ 3033 w 10000"/>
                  <a:gd name="connsiteY123" fmla="*/ 1231 h 10000"/>
                  <a:gd name="connsiteX124" fmla="*/ 3036 w 10000"/>
                  <a:gd name="connsiteY124" fmla="*/ 1256 h 10000"/>
                  <a:gd name="connsiteX125" fmla="*/ 3044 w 10000"/>
                  <a:gd name="connsiteY125" fmla="*/ 1266 h 10000"/>
                  <a:gd name="connsiteX126" fmla="*/ 3044 w 10000"/>
                  <a:gd name="connsiteY126" fmla="*/ 1276 h 10000"/>
                  <a:gd name="connsiteX127" fmla="*/ 3036 w 10000"/>
                  <a:gd name="connsiteY127" fmla="*/ 1276 h 10000"/>
                  <a:gd name="connsiteX128" fmla="*/ 3028 w 10000"/>
                  <a:gd name="connsiteY128" fmla="*/ 1266 h 10000"/>
                  <a:gd name="connsiteX129" fmla="*/ 3025 w 10000"/>
                  <a:gd name="connsiteY129" fmla="*/ 1256 h 10000"/>
                  <a:gd name="connsiteX130" fmla="*/ 3008 w 10000"/>
                  <a:gd name="connsiteY130" fmla="*/ 1205 h 10000"/>
                  <a:gd name="connsiteX131" fmla="*/ 3000 w 10000"/>
                  <a:gd name="connsiteY131" fmla="*/ 1192 h 10000"/>
                  <a:gd name="connsiteX132" fmla="*/ 2994 w 10000"/>
                  <a:gd name="connsiteY132" fmla="*/ 1176 h 10000"/>
                  <a:gd name="connsiteX133" fmla="*/ 2986 w 10000"/>
                  <a:gd name="connsiteY133" fmla="*/ 1182 h 10000"/>
                  <a:gd name="connsiteX134" fmla="*/ 2981 w 10000"/>
                  <a:gd name="connsiteY134" fmla="*/ 1192 h 10000"/>
                  <a:gd name="connsiteX135" fmla="*/ 2970 w 10000"/>
                  <a:gd name="connsiteY135" fmla="*/ 1201 h 10000"/>
                  <a:gd name="connsiteX136" fmla="*/ 2956 w 10000"/>
                  <a:gd name="connsiteY136" fmla="*/ 1218 h 10000"/>
                  <a:gd name="connsiteX137" fmla="*/ 2939 w 10000"/>
                  <a:gd name="connsiteY137" fmla="*/ 1240 h 10000"/>
                  <a:gd name="connsiteX138" fmla="*/ 2928 w 10000"/>
                  <a:gd name="connsiteY138" fmla="*/ 1247 h 10000"/>
                  <a:gd name="connsiteX139" fmla="*/ 2922 w 10000"/>
                  <a:gd name="connsiteY139" fmla="*/ 1250 h 10000"/>
                  <a:gd name="connsiteX140" fmla="*/ 2911 w 10000"/>
                  <a:gd name="connsiteY140" fmla="*/ 1250 h 10000"/>
                  <a:gd name="connsiteX141" fmla="*/ 2884 w 10000"/>
                  <a:gd name="connsiteY141" fmla="*/ 1247 h 10000"/>
                  <a:gd name="connsiteX142" fmla="*/ 2864 w 10000"/>
                  <a:gd name="connsiteY142" fmla="*/ 1237 h 10000"/>
                  <a:gd name="connsiteX143" fmla="*/ 2848 w 10000"/>
                  <a:gd name="connsiteY143" fmla="*/ 1231 h 10000"/>
                  <a:gd name="connsiteX144" fmla="*/ 2834 w 10000"/>
                  <a:gd name="connsiteY144" fmla="*/ 1227 h 10000"/>
                  <a:gd name="connsiteX145" fmla="*/ 2831 w 10000"/>
                  <a:gd name="connsiteY145" fmla="*/ 1227 h 10000"/>
                  <a:gd name="connsiteX146" fmla="*/ 2831 w 10000"/>
                  <a:gd name="connsiteY146" fmla="*/ 1221 h 10000"/>
                  <a:gd name="connsiteX147" fmla="*/ 2825 w 10000"/>
                  <a:gd name="connsiteY147" fmla="*/ 1205 h 10000"/>
                  <a:gd name="connsiteX148" fmla="*/ 2823 w 10000"/>
                  <a:gd name="connsiteY148" fmla="*/ 1192 h 10000"/>
                  <a:gd name="connsiteX149" fmla="*/ 2817 w 10000"/>
                  <a:gd name="connsiteY149" fmla="*/ 1182 h 10000"/>
                  <a:gd name="connsiteX150" fmla="*/ 2814 w 10000"/>
                  <a:gd name="connsiteY150" fmla="*/ 1176 h 10000"/>
                  <a:gd name="connsiteX151" fmla="*/ 2792 w 10000"/>
                  <a:gd name="connsiteY151" fmla="*/ 1172 h 10000"/>
                  <a:gd name="connsiteX152" fmla="*/ 2759 w 10000"/>
                  <a:gd name="connsiteY152" fmla="*/ 1156 h 10000"/>
                  <a:gd name="connsiteX153" fmla="*/ 2734 w 10000"/>
                  <a:gd name="connsiteY153" fmla="*/ 1143 h 10000"/>
                  <a:gd name="connsiteX154" fmla="*/ 2695 w 10000"/>
                  <a:gd name="connsiteY154" fmla="*/ 1124 h 10000"/>
                  <a:gd name="connsiteX155" fmla="*/ 2670 w 10000"/>
                  <a:gd name="connsiteY155" fmla="*/ 1108 h 10000"/>
                  <a:gd name="connsiteX156" fmla="*/ 2645 w 10000"/>
                  <a:gd name="connsiteY156" fmla="*/ 1091 h 10000"/>
                  <a:gd name="connsiteX157" fmla="*/ 2618 w 10000"/>
                  <a:gd name="connsiteY157" fmla="*/ 1088 h 10000"/>
                  <a:gd name="connsiteX158" fmla="*/ 2576 w 10000"/>
                  <a:gd name="connsiteY158" fmla="*/ 1088 h 10000"/>
                  <a:gd name="connsiteX159" fmla="*/ 2551 w 10000"/>
                  <a:gd name="connsiteY159" fmla="*/ 1091 h 10000"/>
                  <a:gd name="connsiteX160" fmla="*/ 2521 w 10000"/>
                  <a:gd name="connsiteY160" fmla="*/ 1098 h 10000"/>
                  <a:gd name="connsiteX161" fmla="*/ 2493 w 10000"/>
                  <a:gd name="connsiteY161" fmla="*/ 1104 h 10000"/>
                  <a:gd name="connsiteX162" fmla="*/ 2468 w 10000"/>
                  <a:gd name="connsiteY162" fmla="*/ 1108 h 10000"/>
                  <a:gd name="connsiteX163" fmla="*/ 2404 w 10000"/>
                  <a:gd name="connsiteY163" fmla="*/ 1124 h 10000"/>
                  <a:gd name="connsiteX164" fmla="*/ 2366 w 10000"/>
                  <a:gd name="connsiteY164" fmla="*/ 1133 h 10000"/>
                  <a:gd name="connsiteX165" fmla="*/ 2346 w 10000"/>
                  <a:gd name="connsiteY165" fmla="*/ 1137 h 10000"/>
                  <a:gd name="connsiteX166" fmla="*/ 2294 w 10000"/>
                  <a:gd name="connsiteY166" fmla="*/ 1146 h 10000"/>
                  <a:gd name="connsiteX167" fmla="*/ 2249 w 10000"/>
                  <a:gd name="connsiteY167" fmla="*/ 1156 h 10000"/>
                  <a:gd name="connsiteX168" fmla="*/ 2230 w 10000"/>
                  <a:gd name="connsiteY168" fmla="*/ 1156 h 10000"/>
                  <a:gd name="connsiteX169" fmla="*/ 2222 w 10000"/>
                  <a:gd name="connsiteY169" fmla="*/ 1163 h 10000"/>
                  <a:gd name="connsiteX170" fmla="*/ 2194 w 10000"/>
                  <a:gd name="connsiteY170" fmla="*/ 1163 h 10000"/>
                  <a:gd name="connsiteX171" fmla="*/ 2172 w 10000"/>
                  <a:gd name="connsiteY171" fmla="*/ 1163 h 10000"/>
                  <a:gd name="connsiteX172" fmla="*/ 2147 w 10000"/>
                  <a:gd name="connsiteY172" fmla="*/ 1166 h 10000"/>
                  <a:gd name="connsiteX173" fmla="*/ 2108 w 10000"/>
                  <a:gd name="connsiteY173" fmla="*/ 1166 h 10000"/>
                  <a:gd name="connsiteX174" fmla="*/ 2083 w 10000"/>
                  <a:gd name="connsiteY174" fmla="*/ 1156 h 10000"/>
                  <a:gd name="connsiteX175" fmla="*/ 2042 w 10000"/>
                  <a:gd name="connsiteY175" fmla="*/ 1143 h 10000"/>
                  <a:gd name="connsiteX176" fmla="*/ 2011 w 10000"/>
                  <a:gd name="connsiteY176" fmla="*/ 1143 h 10000"/>
                  <a:gd name="connsiteX177" fmla="*/ 1994 w 10000"/>
                  <a:gd name="connsiteY177" fmla="*/ 1146 h 10000"/>
                  <a:gd name="connsiteX178" fmla="*/ 1967 w 10000"/>
                  <a:gd name="connsiteY178" fmla="*/ 1156 h 10000"/>
                  <a:gd name="connsiteX179" fmla="*/ 1903 w 10000"/>
                  <a:gd name="connsiteY179" fmla="*/ 1176 h 10000"/>
                  <a:gd name="connsiteX180" fmla="*/ 1873 w 10000"/>
                  <a:gd name="connsiteY180" fmla="*/ 1182 h 10000"/>
                  <a:gd name="connsiteX181" fmla="*/ 1850 w 10000"/>
                  <a:gd name="connsiteY181" fmla="*/ 1185 h 10000"/>
                  <a:gd name="connsiteX182" fmla="*/ 1842 w 10000"/>
                  <a:gd name="connsiteY182" fmla="*/ 1192 h 10000"/>
                  <a:gd name="connsiteX183" fmla="*/ 1823 w 10000"/>
                  <a:gd name="connsiteY183" fmla="*/ 1195 h 10000"/>
                  <a:gd name="connsiteX184" fmla="*/ 1814 w 10000"/>
                  <a:gd name="connsiteY184" fmla="*/ 1201 h 10000"/>
                  <a:gd name="connsiteX185" fmla="*/ 1792 w 10000"/>
                  <a:gd name="connsiteY185" fmla="*/ 1218 h 10000"/>
                  <a:gd name="connsiteX186" fmla="*/ 1767 w 10000"/>
                  <a:gd name="connsiteY186" fmla="*/ 1231 h 10000"/>
                  <a:gd name="connsiteX187" fmla="*/ 1717 w 10000"/>
                  <a:gd name="connsiteY187" fmla="*/ 1266 h 10000"/>
                  <a:gd name="connsiteX188" fmla="*/ 1695 w 10000"/>
                  <a:gd name="connsiteY188" fmla="*/ 1279 h 10000"/>
                  <a:gd name="connsiteX189" fmla="*/ 1654 w 10000"/>
                  <a:gd name="connsiteY189" fmla="*/ 1308 h 10000"/>
                  <a:gd name="connsiteX190" fmla="*/ 1620 w 10000"/>
                  <a:gd name="connsiteY190" fmla="*/ 1334 h 10000"/>
                  <a:gd name="connsiteX191" fmla="*/ 1590 w 10000"/>
                  <a:gd name="connsiteY191" fmla="*/ 1360 h 10000"/>
                  <a:gd name="connsiteX192" fmla="*/ 1565 w 10000"/>
                  <a:gd name="connsiteY192" fmla="*/ 1380 h 10000"/>
                  <a:gd name="connsiteX193" fmla="*/ 1532 w 10000"/>
                  <a:gd name="connsiteY193" fmla="*/ 1402 h 10000"/>
                  <a:gd name="connsiteX194" fmla="*/ 1501 w 10000"/>
                  <a:gd name="connsiteY194" fmla="*/ 1418 h 10000"/>
                  <a:gd name="connsiteX195" fmla="*/ 1460 w 10000"/>
                  <a:gd name="connsiteY195" fmla="*/ 1438 h 10000"/>
                  <a:gd name="connsiteX196" fmla="*/ 1435 w 10000"/>
                  <a:gd name="connsiteY196" fmla="*/ 1454 h 10000"/>
                  <a:gd name="connsiteX197" fmla="*/ 1421 w 10000"/>
                  <a:gd name="connsiteY197" fmla="*/ 1464 h 10000"/>
                  <a:gd name="connsiteX198" fmla="*/ 1380 w 10000"/>
                  <a:gd name="connsiteY198" fmla="*/ 1473 h 10000"/>
                  <a:gd name="connsiteX199" fmla="*/ 1324 w 10000"/>
                  <a:gd name="connsiteY199" fmla="*/ 1477 h 10000"/>
                  <a:gd name="connsiteX200" fmla="*/ 1274 w 10000"/>
                  <a:gd name="connsiteY200" fmla="*/ 1483 h 10000"/>
                  <a:gd name="connsiteX201" fmla="*/ 1244 w 10000"/>
                  <a:gd name="connsiteY201" fmla="*/ 1486 h 10000"/>
                  <a:gd name="connsiteX202" fmla="*/ 1233 w 10000"/>
                  <a:gd name="connsiteY202" fmla="*/ 1486 h 10000"/>
                  <a:gd name="connsiteX203" fmla="*/ 1197 w 10000"/>
                  <a:gd name="connsiteY203" fmla="*/ 1493 h 10000"/>
                  <a:gd name="connsiteX204" fmla="*/ 1180 w 10000"/>
                  <a:gd name="connsiteY204" fmla="*/ 1496 h 10000"/>
                  <a:gd name="connsiteX205" fmla="*/ 1169 w 10000"/>
                  <a:gd name="connsiteY205" fmla="*/ 1496 h 10000"/>
                  <a:gd name="connsiteX206" fmla="*/ 1161 w 10000"/>
                  <a:gd name="connsiteY206" fmla="*/ 1503 h 10000"/>
                  <a:gd name="connsiteX207" fmla="*/ 1155 w 10000"/>
                  <a:gd name="connsiteY207" fmla="*/ 1503 h 10000"/>
                  <a:gd name="connsiteX208" fmla="*/ 501 w 10000"/>
                  <a:gd name="connsiteY208" fmla="*/ 2277 h 10000"/>
                  <a:gd name="connsiteX209" fmla="*/ 396 w 10000"/>
                  <a:gd name="connsiteY209" fmla="*/ 2532 h 10000"/>
                  <a:gd name="connsiteX210" fmla="*/ 324 w 10000"/>
                  <a:gd name="connsiteY210" fmla="*/ 2759 h 10000"/>
                  <a:gd name="connsiteX211" fmla="*/ 274 w 10000"/>
                  <a:gd name="connsiteY211" fmla="*/ 2866 h 10000"/>
                  <a:gd name="connsiteX212" fmla="*/ 202 w 10000"/>
                  <a:gd name="connsiteY212" fmla="*/ 3008 h 10000"/>
                  <a:gd name="connsiteX213" fmla="*/ 211 w 10000"/>
                  <a:gd name="connsiteY213" fmla="*/ 3177 h 10000"/>
                  <a:gd name="connsiteX214" fmla="*/ 235 w 10000"/>
                  <a:gd name="connsiteY214" fmla="*/ 3368 h 10000"/>
                  <a:gd name="connsiteX215" fmla="*/ 266 w 10000"/>
                  <a:gd name="connsiteY215" fmla="*/ 3595 h 10000"/>
                  <a:gd name="connsiteX216" fmla="*/ 299 w 10000"/>
                  <a:gd name="connsiteY216" fmla="*/ 3831 h 10000"/>
                  <a:gd name="connsiteX217" fmla="*/ 305 w 10000"/>
                  <a:gd name="connsiteY217" fmla="*/ 3863 h 10000"/>
                  <a:gd name="connsiteX218" fmla="*/ 341 w 10000"/>
                  <a:gd name="connsiteY218" fmla="*/ 3941 h 10000"/>
                  <a:gd name="connsiteX219" fmla="*/ 186 w 10000"/>
                  <a:gd name="connsiteY219" fmla="*/ 3935 h 10000"/>
                  <a:gd name="connsiteX220" fmla="*/ 30 w 10000"/>
                  <a:gd name="connsiteY220" fmla="*/ 3925 h 10000"/>
                  <a:gd name="connsiteX221" fmla="*/ 0 w 10000"/>
                  <a:gd name="connsiteY221" fmla="*/ 4054 h 10000"/>
                  <a:gd name="connsiteX222" fmla="*/ 14 w 10000"/>
                  <a:gd name="connsiteY222" fmla="*/ 4152 h 10000"/>
                  <a:gd name="connsiteX223" fmla="*/ 22 w 10000"/>
                  <a:gd name="connsiteY223" fmla="*/ 4242 h 10000"/>
                  <a:gd name="connsiteX224" fmla="*/ 30 w 10000"/>
                  <a:gd name="connsiteY224" fmla="*/ 4291 h 10000"/>
                  <a:gd name="connsiteX225" fmla="*/ 102 w 10000"/>
                  <a:gd name="connsiteY225" fmla="*/ 4271 h 10000"/>
                  <a:gd name="connsiteX226" fmla="*/ 155 w 10000"/>
                  <a:gd name="connsiteY226" fmla="*/ 4262 h 10000"/>
                  <a:gd name="connsiteX227" fmla="*/ 410 w 10000"/>
                  <a:gd name="connsiteY227" fmla="*/ 4255 h 10000"/>
                  <a:gd name="connsiteX228" fmla="*/ 418 w 10000"/>
                  <a:gd name="connsiteY228" fmla="*/ 4385 h 10000"/>
                  <a:gd name="connsiteX229" fmla="*/ 429 w 10000"/>
                  <a:gd name="connsiteY229" fmla="*/ 4543 h 10000"/>
                  <a:gd name="connsiteX230" fmla="*/ 443 w 10000"/>
                  <a:gd name="connsiteY230" fmla="*/ 4585 h 10000"/>
                  <a:gd name="connsiteX231" fmla="*/ 465 w 10000"/>
                  <a:gd name="connsiteY231" fmla="*/ 4611 h 10000"/>
                  <a:gd name="connsiteX232" fmla="*/ 468 w 10000"/>
                  <a:gd name="connsiteY232" fmla="*/ 4621 h 10000"/>
                  <a:gd name="connsiteX233" fmla="*/ 474 w 10000"/>
                  <a:gd name="connsiteY233" fmla="*/ 4679 h 10000"/>
                  <a:gd name="connsiteX234" fmla="*/ 554 w 10000"/>
                  <a:gd name="connsiteY234" fmla="*/ 4738 h 10000"/>
                  <a:gd name="connsiteX235" fmla="*/ 637 w 10000"/>
                  <a:gd name="connsiteY235" fmla="*/ 4809 h 10000"/>
                  <a:gd name="connsiteX236" fmla="*/ 704 w 10000"/>
                  <a:gd name="connsiteY236" fmla="*/ 4851 h 10000"/>
                  <a:gd name="connsiteX237" fmla="*/ 740 w 10000"/>
                  <a:gd name="connsiteY237" fmla="*/ 4893 h 10000"/>
                  <a:gd name="connsiteX238" fmla="*/ 756 w 10000"/>
                  <a:gd name="connsiteY238" fmla="*/ 4896 h 10000"/>
                  <a:gd name="connsiteX239" fmla="*/ 767 w 10000"/>
                  <a:gd name="connsiteY239" fmla="*/ 4880 h 10000"/>
                  <a:gd name="connsiteX240" fmla="*/ 806 w 10000"/>
                  <a:gd name="connsiteY240" fmla="*/ 4945 h 10000"/>
                  <a:gd name="connsiteX241" fmla="*/ 886 w 10000"/>
                  <a:gd name="connsiteY241" fmla="*/ 5078 h 10000"/>
                  <a:gd name="connsiteX242" fmla="*/ 911 w 10000"/>
                  <a:gd name="connsiteY242" fmla="*/ 5130 h 10000"/>
                  <a:gd name="connsiteX243" fmla="*/ 920 w 10000"/>
                  <a:gd name="connsiteY243" fmla="*/ 5191 h 10000"/>
                  <a:gd name="connsiteX244" fmla="*/ 920 w 10000"/>
                  <a:gd name="connsiteY244" fmla="*/ 5220 h 10000"/>
                  <a:gd name="connsiteX245" fmla="*/ 911 w 10000"/>
                  <a:gd name="connsiteY245" fmla="*/ 5314 h 10000"/>
                  <a:gd name="connsiteX246" fmla="*/ 898 w 10000"/>
                  <a:gd name="connsiteY246" fmla="*/ 5369 h 10000"/>
                  <a:gd name="connsiteX247" fmla="*/ 895 w 10000"/>
                  <a:gd name="connsiteY247" fmla="*/ 5385 h 10000"/>
                  <a:gd name="connsiteX248" fmla="*/ 895 w 10000"/>
                  <a:gd name="connsiteY248" fmla="*/ 5405 h 10000"/>
                  <a:gd name="connsiteX249" fmla="*/ 898 w 10000"/>
                  <a:gd name="connsiteY249" fmla="*/ 5434 h 10000"/>
                  <a:gd name="connsiteX250" fmla="*/ 911 w 10000"/>
                  <a:gd name="connsiteY250" fmla="*/ 5463 h 10000"/>
                  <a:gd name="connsiteX251" fmla="*/ 920 w 10000"/>
                  <a:gd name="connsiteY251" fmla="*/ 5492 h 10000"/>
                  <a:gd name="connsiteX252" fmla="*/ 934 w 10000"/>
                  <a:gd name="connsiteY252" fmla="*/ 5518 h 10000"/>
                  <a:gd name="connsiteX253" fmla="*/ 1169 w 10000"/>
                  <a:gd name="connsiteY253" fmla="*/ 5738 h 10000"/>
                  <a:gd name="connsiteX254" fmla="*/ 1188 w 10000"/>
                  <a:gd name="connsiteY254" fmla="*/ 5755 h 10000"/>
                  <a:gd name="connsiteX255" fmla="*/ 1216 w 10000"/>
                  <a:gd name="connsiteY255" fmla="*/ 5758 h 10000"/>
                  <a:gd name="connsiteX256" fmla="*/ 1313 w 10000"/>
                  <a:gd name="connsiteY256" fmla="*/ 5774 h 10000"/>
                  <a:gd name="connsiteX257" fmla="*/ 1349 w 10000"/>
                  <a:gd name="connsiteY257" fmla="*/ 5787 h 10000"/>
                  <a:gd name="connsiteX258" fmla="*/ 1393 w 10000"/>
                  <a:gd name="connsiteY258" fmla="*/ 5793 h 10000"/>
                  <a:gd name="connsiteX259" fmla="*/ 1393 w 10000"/>
                  <a:gd name="connsiteY259" fmla="*/ 5797 h 10000"/>
                  <a:gd name="connsiteX260" fmla="*/ 1421 w 10000"/>
                  <a:gd name="connsiteY260" fmla="*/ 5810 h 10000"/>
                  <a:gd name="connsiteX261" fmla="*/ 1446 w 10000"/>
                  <a:gd name="connsiteY261" fmla="*/ 5829 h 10000"/>
                  <a:gd name="connsiteX262" fmla="*/ 1460 w 10000"/>
                  <a:gd name="connsiteY262" fmla="*/ 5842 h 10000"/>
                  <a:gd name="connsiteX263" fmla="*/ 1476 w 10000"/>
                  <a:gd name="connsiteY263" fmla="*/ 5848 h 10000"/>
                  <a:gd name="connsiteX264" fmla="*/ 1501 w 10000"/>
                  <a:gd name="connsiteY264" fmla="*/ 5852 h 10000"/>
                  <a:gd name="connsiteX265" fmla="*/ 1532 w 10000"/>
                  <a:gd name="connsiteY265" fmla="*/ 5887 h 10000"/>
                  <a:gd name="connsiteX266" fmla="*/ 1565 w 10000"/>
                  <a:gd name="connsiteY266" fmla="*/ 5942 h 10000"/>
                  <a:gd name="connsiteX267" fmla="*/ 1587 w 10000"/>
                  <a:gd name="connsiteY267" fmla="*/ 5972 h 10000"/>
                  <a:gd name="connsiteX268" fmla="*/ 1612 w 10000"/>
                  <a:gd name="connsiteY268" fmla="*/ 5955 h 10000"/>
                  <a:gd name="connsiteX269" fmla="*/ 1679 w 10000"/>
                  <a:gd name="connsiteY269" fmla="*/ 6049 h 10000"/>
                  <a:gd name="connsiteX270" fmla="*/ 1720 w 10000"/>
                  <a:gd name="connsiteY270" fmla="*/ 6108 h 10000"/>
                  <a:gd name="connsiteX271" fmla="*/ 1751 w 10000"/>
                  <a:gd name="connsiteY271" fmla="*/ 6133 h 10000"/>
                  <a:gd name="connsiteX272" fmla="*/ 1792 w 10000"/>
                  <a:gd name="connsiteY272" fmla="*/ 6169 h 10000"/>
                  <a:gd name="connsiteX273" fmla="*/ 1801 w 10000"/>
                  <a:gd name="connsiteY273" fmla="*/ 6172 h 10000"/>
                  <a:gd name="connsiteX274" fmla="*/ 1814 w 10000"/>
                  <a:gd name="connsiteY274" fmla="*/ 6286 h 10000"/>
                  <a:gd name="connsiteX275" fmla="*/ 1817 w 10000"/>
                  <a:gd name="connsiteY275" fmla="*/ 6331 h 10000"/>
                  <a:gd name="connsiteX276" fmla="*/ 1809 w 10000"/>
                  <a:gd name="connsiteY276" fmla="*/ 6444 h 10000"/>
                  <a:gd name="connsiteX277" fmla="*/ 1801 w 10000"/>
                  <a:gd name="connsiteY277" fmla="*/ 6499 h 10000"/>
                  <a:gd name="connsiteX278" fmla="*/ 1781 w 10000"/>
                  <a:gd name="connsiteY278" fmla="*/ 6522 h 10000"/>
                  <a:gd name="connsiteX279" fmla="*/ 1773 w 10000"/>
                  <a:gd name="connsiteY279" fmla="*/ 6541 h 10000"/>
                  <a:gd name="connsiteX280" fmla="*/ 1762 w 10000"/>
                  <a:gd name="connsiteY280" fmla="*/ 6571 h 10000"/>
                  <a:gd name="connsiteX281" fmla="*/ 1767 w 10000"/>
                  <a:gd name="connsiteY281" fmla="*/ 6622 h 10000"/>
                  <a:gd name="connsiteX282" fmla="*/ 1767 w 10000"/>
                  <a:gd name="connsiteY282" fmla="*/ 6665 h 10000"/>
                  <a:gd name="connsiteX283" fmla="*/ 1767 w 10000"/>
                  <a:gd name="connsiteY283" fmla="*/ 6694 h 10000"/>
                  <a:gd name="connsiteX284" fmla="*/ 1776 w 10000"/>
                  <a:gd name="connsiteY284" fmla="*/ 6726 h 10000"/>
                  <a:gd name="connsiteX285" fmla="*/ 1776 w 10000"/>
                  <a:gd name="connsiteY285" fmla="*/ 6745 h 10000"/>
                  <a:gd name="connsiteX286" fmla="*/ 1767 w 10000"/>
                  <a:gd name="connsiteY286" fmla="*/ 6765 h 10000"/>
                  <a:gd name="connsiteX287" fmla="*/ 1762 w 10000"/>
                  <a:gd name="connsiteY287" fmla="*/ 6804 h 10000"/>
                  <a:gd name="connsiteX288" fmla="*/ 1753 w 10000"/>
                  <a:gd name="connsiteY288" fmla="*/ 6839 h 10000"/>
                  <a:gd name="connsiteX289" fmla="*/ 1742 w 10000"/>
                  <a:gd name="connsiteY289" fmla="*/ 6849 h 10000"/>
                  <a:gd name="connsiteX290" fmla="*/ 1726 w 10000"/>
                  <a:gd name="connsiteY290" fmla="*/ 6849 h 10000"/>
                  <a:gd name="connsiteX291" fmla="*/ 1712 w 10000"/>
                  <a:gd name="connsiteY291" fmla="*/ 6852 h 10000"/>
                  <a:gd name="connsiteX292" fmla="*/ 1640 w 10000"/>
                  <a:gd name="connsiteY292" fmla="*/ 6953 h 10000"/>
                  <a:gd name="connsiteX293" fmla="*/ 1493 w 10000"/>
                  <a:gd name="connsiteY293" fmla="*/ 7105 h 10000"/>
                  <a:gd name="connsiteX294" fmla="*/ 1490 w 10000"/>
                  <a:gd name="connsiteY294" fmla="*/ 7124 h 10000"/>
                  <a:gd name="connsiteX295" fmla="*/ 1468 w 10000"/>
                  <a:gd name="connsiteY295" fmla="*/ 7137 h 10000"/>
                  <a:gd name="connsiteX296" fmla="*/ 1454 w 10000"/>
                  <a:gd name="connsiteY296" fmla="*/ 7144 h 10000"/>
                  <a:gd name="connsiteX297" fmla="*/ 1452 w 10000"/>
                  <a:gd name="connsiteY297" fmla="*/ 7157 h 10000"/>
                  <a:gd name="connsiteX298" fmla="*/ 1446 w 10000"/>
                  <a:gd name="connsiteY298" fmla="*/ 7199 h 10000"/>
                  <a:gd name="connsiteX299" fmla="*/ 1476 w 10000"/>
                  <a:gd name="connsiteY299" fmla="*/ 7247 h 10000"/>
                  <a:gd name="connsiteX300" fmla="*/ 1501 w 10000"/>
                  <a:gd name="connsiteY300" fmla="*/ 7270 h 10000"/>
                  <a:gd name="connsiteX301" fmla="*/ 1518 w 10000"/>
                  <a:gd name="connsiteY301" fmla="*/ 7286 h 10000"/>
                  <a:gd name="connsiteX302" fmla="*/ 1524 w 10000"/>
                  <a:gd name="connsiteY302" fmla="*/ 7306 h 10000"/>
                  <a:gd name="connsiteX303" fmla="*/ 1540 w 10000"/>
                  <a:gd name="connsiteY303" fmla="*/ 7322 h 10000"/>
                  <a:gd name="connsiteX304" fmla="*/ 1565 w 10000"/>
                  <a:gd name="connsiteY304" fmla="*/ 7325 h 10000"/>
                  <a:gd name="connsiteX305" fmla="*/ 1590 w 10000"/>
                  <a:gd name="connsiteY305" fmla="*/ 7332 h 10000"/>
                  <a:gd name="connsiteX306" fmla="*/ 1615 w 10000"/>
                  <a:gd name="connsiteY306" fmla="*/ 7345 h 10000"/>
                  <a:gd name="connsiteX307" fmla="*/ 1662 w 10000"/>
                  <a:gd name="connsiteY307" fmla="*/ 7370 h 10000"/>
                  <a:gd name="connsiteX308" fmla="*/ 1670 w 10000"/>
                  <a:gd name="connsiteY308" fmla="*/ 7351 h 10000"/>
                  <a:gd name="connsiteX309" fmla="*/ 1726 w 10000"/>
                  <a:gd name="connsiteY309" fmla="*/ 7354 h 10000"/>
                  <a:gd name="connsiteX310" fmla="*/ 1726 w 10000"/>
                  <a:gd name="connsiteY310" fmla="*/ 7400 h 10000"/>
                  <a:gd name="connsiteX311" fmla="*/ 1773 w 10000"/>
                  <a:gd name="connsiteY311" fmla="*/ 7409 h 10000"/>
                  <a:gd name="connsiteX312" fmla="*/ 1806 w 10000"/>
                  <a:gd name="connsiteY312" fmla="*/ 7416 h 10000"/>
                  <a:gd name="connsiteX313" fmla="*/ 1839 w 10000"/>
                  <a:gd name="connsiteY313" fmla="*/ 7403 h 10000"/>
                  <a:gd name="connsiteX314" fmla="*/ 1886 w 10000"/>
                  <a:gd name="connsiteY314" fmla="*/ 7403 h 10000"/>
                  <a:gd name="connsiteX315" fmla="*/ 1898 w 10000"/>
                  <a:gd name="connsiteY315" fmla="*/ 7403 h 10000"/>
                  <a:gd name="connsiteX316" fmla="*/ 1914 w 10000"/>
                  <a:gd name="connsiteY316" fmla="*/ 7494 h 10000"/>
                  <a:gd name="connsiteX317" fmla="*/ 1895 w 10000"/>
                  <a:gd name="connsiteY317" fmla="*/ 7523 h 10000"/>
                  <a:gd name="connsiteX318" fmla="*/ 1825 w 10000"/>
                  <a:gd name="connsiteY318" fmla="*/ 7617 h 10000"/>
                  <a:gd name="connsiteX319" fmla="*/ 1776 w 10000"/>
                  <a:gd name="connsiteY319" fmla="*/ 7691 h 10000"/>
                  <a:gd name="connsiteX320" fmla="*/ 1781 w 10000"/>
                  <a:gd name="connsiteY320" fmla="*/ 7723 h 10000"/>
                  <a:gd name="connsiteX321" fmla="*/ 1767 w 10000"/>
                  <a:gd name="connsiteY321" fmla="*/ 7759 h 10000"/>
                  <a:gd name="connsiteX322" fmla="*/ 1762 w 10000"/>
                  <a:gd name="connsiteY322" fmla="*/ 7817 h 10000"/>
                  <a:gd name="connsiteX323" fmla="*/ 1762 w 10000"/>
                  <a:gd name="connsiteY323" fmla="*/ 7856 h 10000"/>
                  <a:gd name="connsiteX324" fmla="*/ 1776 w 10000"/>
                  <a:gd name="connsiteY324" fmla="*/ 7892 h 10000"/>
                  <a:gd name="connsiteX325" fmla="*/ 1784 w 10000"/>
                  <a:gd name="connsiteY325" fmla="*/ 7902 h 10000"/>
                  <a:gd name="connsiteX326" fmla="*/ 1801 w 10000"/>
                  <a:gd name="connsiteY326" fmla="*/ 7908 h 10000"/>
                  <a:gd name="connsiteX327" fmla="*/ 1809 w 10000"/>
                  <a:gd name="connsiteY327" fmla="*/ 7911 h 10000"/>
                  <a:gd name="connsiteX328" fmla="*/ 1801 w 10000"/>
                  <a:gd name="connsiteY328" fmla="*/ 7940 h 10000"/>
                  <a:gd name="connsiteX329" fmla="*/ 1798 w 10000"/>
                  <a:gd name="connsiteY329" fmla="*/ 7979 h 10000"/>
                  <a:gd name="connsiteX330" fmla="*/ 1806 w 10000"/>
                  <a:gd name="connsiteY330" fmla="*/ 8002 h 10000"/>
                  <a:gd name="connsiteX331" fmla="*/ 1823 w 10000"/>
                  <a:gd name="connsiteY331" fmla="*/ 8021 h 10000"/>
                  <a:gd name="connsiteX332" fmla="*/ 1834 w 10000"/>
                  <a:gd name="connsiteY332" fmla="*/ 8044 h 10000"/>
                  <a:gd name="connsiteX333" fmla="*/ 1839 w 10000"/>
                  <a:gd name="connsiteY333" fmla="*/ 8073 h 10000"/>
                  <a:gd name="connsiteX334" fmla="*/ 1842 w 10000"/>
                  <a:gd name="connsiteY334" fmla="*/ 8106 h 10000"/>
                  <a:gd name="connsiteX335" fmla="*/ 1839 w 10000"/>
                  <a:gd name="connsiteY335" fmla="*/ 8144 h 10000"/>
                  <a:gd name="connsiteX336" fmla="*/ 1856 w 10000"/>
                  <a:gd name="connsiteY336" fmla="*/ 8164 h 10000"/>
                  <a:gd name="connsiteX337" fmla="*/ 1886 w 10000"/>
                  <a:gd name="connsiteY337" fmla="*/ 8193 h 10000"/>
                  <a:gd name="connsiteX338" fmla="*/ 1922 w 10000"/>
                  <a:gd name="connsiteY338" fmla="*/ 8206 h 10000"/>
                  <a:gd name="connsiteX339" fmla="*/ 1967 w 10000"/>
                  <a:gd name="connsiteY339" fmla="*/ 8203 h 10000"/>
                  <a:gd name="connsiteX340" fmla="*/ 1986 w 10000"/>
                  <a:gd name="connsiteY340" fmla="*/ 8212 h 10000"/>
                  <a:gd name="connsiteX341" fmla="*/ 2000 w 10000"/>
                  <a:gd name="connsiteY341" fmla="*/ 8232 h 10000"/>
                  <a:gd name="connsiteX342" fmla="*/ 2033 w 10000"/>
                  <a:gd name="connsiteY342" fmla="*/ 8258 h 10000"/>
                  <a:gd name="connsiteX343" fmla="*/ 2050 w 10000"/>
                  <a:gd name="connsiteY343" fmla="*/ 8271 h 10000"/>
                  <a:gd name="connsiteX344" fmla="*/ 2089 w 10000"/>
                  <a:gd name="connsiteY344" fmla="*/ 8280 h 10000"/>
                  <a:gd name="connsiteX345" fmla="*/ 2122 w 10000"/>
                  <a:gd name="connsiteY345" fmla="*/ 8300 h 10000"/>
                  <a:gd name="connsiteX346" fmla="*/ 2163 w 10000"/>
                  <a:gd name="connsiteY346" fmla="*/ 8332 h 10000"/>
                  <a:gd name="connsiteX347" fmla="*/ 2172 w 10000"/>
                  <a:gd name="connsiteY347" fmla="*/ 8335 h 10000"/>
                  <a:gd name="connsiteX348" fmla="*/ 2177 w 10000"/>
                  <a:gd name="connsiteY348" fmla="*/ 8345 h 10000"/>
                  <a:gd name="connsiteX349" fmla="*/ 2163 w 10000"/>
                  <a:gd name="connsiteY349" fmla="*/ 8371 h 10000"/>
                  <a:gd name="connsiteX350" fmla="*/ 2139 w 10000"/>
                  <a:gd name="connsiteY350" fmla="*/ 8423 h 10000"/>
                  <a:gd name="connsiteX351" fmla="*/ 2130 w 10000"/>
                  <a:gd name="connsiteY351" fmla="*/ 8439 h 10000"/>
                  <a:gd name="connsiteX352" fmla="*/ 2105 w 10000"/>
                  <a:gd name="connsiteY352" fmla="*/ 8446 h 10000"/>
                  <a:gd name="connsiteX353" fmla="*/ 2080 w 10000"/>
                  <a:gd name="connsiteY353" fmla="*/ 8449 h 10000"/>
                  <a:gd name="connsiteX354" fmla="*/ 2075 w 10000"/>
                  <a:gd name="connsiteY354" fmla="*/ 8459 h 10000"/>
                  <a:gd name="connsiteX355" fmla="*/ 2072 w 10000"/>
                  <a:gd name="connsiteY355" fmla="*/ 8475 h 10000"/>
                  <a:gd name="connsiteX356" fmla="*/ 2080 w 10000"/>
                  <a:gd name="connsiteY356" fmla="*/ 8484 h 10000"/>
                  <a:gd name="connsiteX357" fmla="*/ 2100 w 10000"/>
                  <a:gd name="connsiteY357" fmla="*/ 8475 h 10000"/>
                  <a:gd name="connsiteX358" fmla="*/ 2141 w 10000"/>
                  <a:gd name="connsiteY358" fmla="*/ 8478 h 10000"/>
                  <a:gd name="connsiteX359" fmla="*/ 2172 w 10000"/>
                  <a:gd name="connsiteY359" fmla="*/ 8475 h 10000"/>
                  <a:gd name="connsiteX360" fmla="*/ 2188 w 10000"/>
                  <a:gd name="connsiteY360" fmla="*/ 8475 h 10000"/>
                  <a:gd name="connsiteX361" fmla="*/ 2222 w 10000"/>
                  <a:gd name="connsiteY361" fmla="*/ 8497 h 10000"/>
                  <a:gd name="connsiteX362" fmla="*/ 2252 w 10000"/>
                  <a:gd name="connsiteY362" fmla="*/ 8514 h 10000"/>
                  <a:gd name="connsiteX363" fmla="*/ 2274 w 10000"/>
                  <a:gd name="connsiteY363" fmla="*/ 8514 h 10000"/>
                  <a:gd name="connsiteX364" fmla="*/ 2299 w 10000"/>
                  <a:gd name="connsiteY364" fmla="*/ 8504 h 10000"/>
                  <a:gd name="connsiteX365" fmla="*/ 2310 w 10000"/>
                  <a:gd name="connsiteY365" fmla="*/ 8504 h 10000"/>
                  <a:gd name="connsiteX366" fmla="*/ 2319 w 10000"/>
                  <a:gd name="connsiteY366" fmla="*/ 8484 h 10000"/>
                  <a:gd name="connsiteX367" fmla="*/ 2338 w 10000"/>
                  <a:gd name="connsiteY367" fmla="*/ 8494 h 10000"/>
                  <a:gd name="connsiteX368" fmla="*/ 2338 w 10000"/>
                  <a:gd name="connsiteY368" fmla="*/ 8552 h 10000"/>
                  <a:gd name="connsiteX369" fmla="*/ 2366 w 10000"/>
                  <a:gd name="connsiteY369" fmla="*/ 8572 h 10000"/>
                  <a:gd name="connsiteX370" fmla="*/ 2382 w 10000"/>
                  <a:gd name="connsiteY370" fmla="*/ 8582 h 10000"/>
                  <a:gd name="connsiteX371" fmla="*/ 2435 w 10000"/>
                  <a:gd name="connsiteY371" fmla="*/ 8552 h 10000"/>
                  <a:gd name="connsiteX372" fmla="*/ 2443 w 10000"/>
                  <a:gd name="connsiteY372" fmla="*/ 8552 h 10000"/>
                  <a:gd name="connsiteX373" fmla="*/ 2454 w 10000"/>
                  <a:gd name="connsiteY373" fmla="*/ 8552 h 10000"/>
                  <a:gd name="connsiteX374" fmla="*/ 2471 w 10000"/>
                  <a:gd name="connsiteY374" fmla="*/ 8546 h 10000"/>
                  <a:gd name="connsiteX375" fmla="*/ 2488 w 10000"/>
                  <a:gd name="connsiteY375" fmla="*/ 8536 h 10000"/>
                  <a:gd name="connsiteX376" fmla="*/ 2501 w 10000"/>
                  <a:gd name="connsiteY376" fmla="*/ 8533 h 10000"/>
                  <a:gd name="connsiteX377" fmla="*/ 2512 w 10000"/>
                  <a:gd name="connsiteY377" fmla="*/ 8533 h 10000"/>
                  <a:gd name="connsiteX378" fmla="*/ 2521 w 10000"/>
                  <a:gd name="connsiteY378" fmla="*/ 8546 h 10000"/>
                  <a:gd name="connsiteX379" fmla="*/ 2521 w 10000"/>
                  <a:gd name="connsiteY379" fmla="*/ 8572 h 10000"/>
                  <a:gd name="connsiteX380" fmla="*/ 2535 w 10000"/>
                  <a:gd name="connsiteY380" fmla="*/ 8588 h 10000"/>
                  <a:gd name="connsiteX381" fmla="*/ 2551 w 10000"/>
                  <a:gd name="connsiteY381" fmla="*/ 8582 h 10000"/>
                  <a:gd name="connsiteX382" fmla="*/ 2560 w 10000"/>
                  <a:gd name="connsiteY382" fmla="*/ 8582 h 10000"/>
                  <a:gd name="connsiteX383" fmla="*/ 2573 w 10000"/>
                  <a:gd name="connsiteY383" fmla="*/ 8588 h 10000"/>
                  <a:gd name="connsiteX384" fmla="*/ 2584 w 10000"/>
                  <a:gd name="connsiteY384" fmla="*/ 8591 h 10000"/>
                  <a:gd name="connsiteX385" fmla="*/ 2590 w 10000"/>
                  <a:gd name="connsiteY385" fmla="*/ 8598 h 10000"/>
                  <a:gd name="connsiteX386" fmla="*/ 2598 w 10000"/>
                  <a:gd name="connsiteY386" fmla="*/ 8608 h 10000"/>
                  <a:gd name="connsiteX387" fmla="*/ 2607 w 10000"/>
                  <a:gd name="connsiteY387" fmla="*/ 8617 h 10000"/>
                  <a:gd name="connsiteX388" fmla="*/ 2618 w 10000"/>
                  <a:gd name="connsiteY388" fmla="*/ 8617 h 10000"/>
                  <a:gd name="connsiteX389" fmla="*/ 2640 w 10000"/>
                  <a:gd name="connsiteY389" fmla="*/ 8608 h 10000"/>
                  <a:gd name="connsiteX390" fmla="*/ 2670 w 10000"/>
                  <a:gd name="connsiteY390" fmla="*/ 8598 h 10000"/>
                  <a:gd name="connsiteX391" fmla="*/ 2673 w 10000"/>
                  <a:gd name="connsiteY391" fmla="*/ 8598 h 10000"/>
                  <a:gd name="connsiteX392" fmla="*/ 2690 w 10000"/>
                  <a:gd name="connsiteY392" fmla="*/ 8598 h 10000"/>
                  <a:gd name="connsiteX393" fmla="*/ 2698 w 10000"/>
                  <a:gd name="connsiteY393" fmla="*/ 8598 h 10000"/>
                  <a:gd name="connsiteX394" fmla="*/ 2712 w 10000"/>
                  <a:gd name="connsiteY394" fmla="*/ 8598 h 10000"/>
                  <a:gd name="connsiteX395" fmla="*/ 2726 w 10000"/>
                  <a:gd name="connsiteY395" fmla="*/ 8591 h 10000"/>
                  <a:gd name="connsiteX396" fmla="*/ 2737 w 10000"/>
                  <a:gd name="connsiteY396" fmla="*/ 8588 h 10000"/>
                  <a:gd name="connsiteX397" fmla="*/ 2759 w 10000"/>
                  <a:gd name="connsiteY397" fmla="*/ 8582 h 10000"/>
                  <a:gd name="connsiteX398" fmla="*/ 2770 w 10000"/>
                  <a:gd name="connsiteY398" fmla="*/ 8578 h 10000"/>
                  <a:gd name="connsiteX399" fmla="*/ 2784 w 10000"/>
                  <a:gd name="connsiteY399" fmla="*/ 8572 h 10000"/>
                  <a:gd name="connsiteX400" fmla="*/ 2795 w 10000"/>
                  <a:gd name="connsiteY400" fmla="*/ 8572 h 10000"/>
                  <a:gd name="connsiteX401" fmla="*/ 2803 w 10000"/>
                  <a:gd name="connsiteY401" fmla="*/ 8588 h 10000"/>
                  <a:gd name="connsiteX402" fmla="*/ 2803 w 10000"/>
                  <a:gd name="connsiteY402" fmla="*/ 8591 h 10000"/>
                  <a:gd name="connsiteX403" fmla="*/ 2803 w 10000"/>
                  <a:gd name="connsiteY403" fmla="*/ 8601 h 10000"/>
                  <a:gd name="connsiteX404" fmla="*/ 2809 w 10000"/>
                  <a:gd name="connsiteY404" fmla="*/ 8601 h 10000"/>
                  <a:gd name="connsiteX405" fmla="*/ 2823 w 10000"/>
                  <a:gd name="connsiteY405" fmla="*/ 8598 h 10000"/>
                  <a:gd name="connsiteX406" fmla="*/ 2831 w 10000"/>
                  <a:gd name="connsiteY406" fmla="*/ 8598 h 10000"/>
                  <a:gd name="connsiteX407" fmla="*/ 2839 w 10000"/>
                  <a:gd name="connsiteY407" fmla="*/ 8601 h 10000"/>
                  <a:gd name="connsiteX408" fmla="*/ 2848 w 10000"/>
                  <a:gd name="connsiteY408" fmla="*/ 8598 h 10000"/>
                  <a:gd name="connsiteX409" fmla="*/ 2856 w 10000"/>
                  <a:gd name="connsiteY409" fmla="*/ 8601 h 10000"/>
                  <a:gd name="connsiteX410" fmla="*/ 2859 w 10000"/>
                  <a:gd name="connsiteY410" fmla="*/ 8601 h 10000"/>
                  <a:gd name="connsiteX411" fmla="*/ 2864 w 10000"/>
                  <a:gd name="connsiteY411" fmla="*/ 8598 h 10000"/>
                  <a:gd name="connsiteX412" fmla="*/ 2889 w 10000"/>
                  <a:gd name="connsiteY412" fmla="*/ 8611 h 10000"/>
                  <a:gd name="connsiteX413" fmla="*/ 2906 w 10000"/>
                  <a:gd name="connsiteY413" fmla="*/ 8620 h 10000"/>
                  <a:gd name="connsiteX414" fmla="*/ 2914 w 10000"/>
                  <a:gd name="connsiteY414" fmla="*/ 8627 h 10000"/>
                  <a:gd name="connsiteX415" fmla="*/ 2920 w 10000"/>
                  <a:gd name="connsiteY415" fmla="*/ 8640 h 10000"/>
                  <a:gd name="connsiteX416" fmla="*/ 2922 w 10000"/>
                  <a:gd name="connsiteY416" fmla="*/ 8666 h 10000"/>
                  <a:gd name="connsiteX417" fmla="*/ 2922 w 10000"/>
                  <a:gd name="connsiteY417" fmla="*/ 8692 h 10000"/>
                  <a:gd name="connsiteX418" fmla="*/ 2939 w 10000"/>
                  <a:gd name="connsiteY418" fmla="*/ 8695 h 10000"/>
                  <a:gd name="connsiteX419" fmla="*/ 2953 w 10000"/>
                  <a:gd name="connsiteY419" fmla="*/ 8695 h 10000"/>
                  <a:gd name="connsiteX420" fmla="*/ 2961 w 10000"/>
                  <a:gd name="connsiteY420" fmla="*/ 8695 h 10000"/>
                  <a:gd name="connsiteX421" fmla="*/ 2972 w 10000"/>
                  <a:gd name="connsiteY421" fmla="*/ 8692 h 10000"/>
                  <a:gd name="connsiteX422" fmla="*/ 2981 w 10000"/>
                  <a:gd name="connsiteY422" fmla="*/ 8685 h 10000"/>
                  <a:gd name="connsiteX423" fmla="*/ 2989 w 10000"/>
                  <a:gd name="connsiteY423" fmla="*/ 8685 h 10000"/>
                  <a:gd name="connsiteX424" fmla="*/ 3008 w 10000"/>
                  <a:gd name="connsiteY424" fmla="*/ 8685 h 10000"/>
                  <a:gd name="connsiteX425" fmla="*/ 3028 w 10000"/>
                  <a:gd name="connsiteY425" fmla="*/ 8695 h 10000"/>
                  <a:gd name="connsiteX426" fmla="*/ 3042 w 10000"/>
                  <a:gd name="connsiteY426" fmla="*/ 8695 h 10000"/>
                  <a:gd name="connsiteX427" fmla="*/ 3053 w 10000"/>
                  <a:gd name="connsiteY427" fmla="*/ 8676 h 10000"/>
                  <a:gd name="connsiteX428" fmla="*/ 3061 w 10000"/>
                  <a:gd name="connsiteY428" fmla="*/ 8666 h 10000"/>
                  <a:gd name="connsiteX429" fmla="*/ 3066 w 10000"/>
                  <a:gd name="connsiteY429" fmla="*/ 8656 h 10000"/>
                  <a:gd name="connsiteX430" fmla="*/ 3091 w 10000"/>
                  <a:gd name="connsiteY430" fmla="*/ 8659 h 10000"/>
                  <a:gd name="connsiteX431" fmla="*/ 3105 w 10000"/>
                  <a:gd name="connsiteY431" fmla="*/ 8659 h 10000"/>
                  <a:gd name="connsiteX432" fmla="*/ 3108 w 10000"/>
                  <a:gd name="connsiteY432" fmla="*/ 8650 h 10000"/>
                  <a:gd name="connsiteX433" fmla="*/ 3147 w 10000"/>
                  <a:gd name="connsiteY433" fmla="*/ 8588 h 10000"/>
                  <a:gd name="connsiteX434" fmla="*/ 3150 w 10000"/>
                  <a:gd name="connsiteY434" fmla="*/ 8598 h 10000"/>
                  <a:gd name="connsiteX435" fmla="*/ 3163 w 10000"/>
                  <a:gd name="connsiteY435" fmla="*/ 8601 h 10000"/>
                  <a:gd name="connsiteX436" fmla="*/ 3180 w 10000"/>
                  <a:gd name="connsiteY436" fmla="*/ 8608 h 10000"/>
                  <a:gd name="connsiteX437" fmla="*/ 3188 w 10000"/>
                  <a:gd name="connsiteY437" fmla="*/ 8611 h 10000"/>
                  <a:gd name="connsiteX438" fmla="*/ 3227 w 10000"/>
                  <a:gd name="connsiteY438" fmla="*/ 8620 h 10000"/>
                  <a:gd name="connsiteX439" fmla="*/ 3238 w 10000"/>
                  <a:gd name="connsiteY439" fmla="*/ 8617 h 10000"/>
                  <a:gd name="connsiteX440" fmla="*/ 3247 w 10000"/>
                  <a:gd name="connsiteY440" fmla="*/ 8601 h 10000"/>
                  <a:gd name="connsiteX441" fmla="*/ 3269 w 10000"/>
                  <a:gd name="connsiteY441" fmla="*/ 8611 h 10000"/>
                  <a:gd name="connsiteX442" fmla="*/ 3277 w 10000"/>
                  <a:gd name="connsiteY442" fmla="*/ 8617 h 10000"/>
                  <a:gd name="connsiteX443" fmla="*/ 3285 w 10000"/>
                  <a:gd name="connsiteY443" fmla="*/ 8611 h 10000"/>
                  <a:gd name="connsiteX444" fmla="*/ 3307 w 10000"/>
                  <a:gd name="connsiteY444" fmla="*/ 8611 h 10000"/>
                  <a:gd name="connsiteX445" fmla="*/ 3319 w 10000"/>
                  <a:gd name="connsiteY445" fmla="*/ 8617 h 10000"/>
                  <a:gd name="connsiteX446" fmla="*/ 3324 w 10000"/>
                  <a:gd name="connsiteY446" fmla="*/ 8617 h 10000"/>
                  <a:gd name="connsiteX447" fmla="*/ 3327 w 10000"/>
                  <a:gd name="connsiteY447" fmla="*/ 8620 h 10000"/>
                  <a:gd name="connsiteX448" fmla="*/ 3341 w 10000"/>
                  <a:gd name="connsiteY448" fmla="*/ 8620 h 10000"/>
                  <a:gd name="connsiteX449" fmla="*/ 3357 w 10000"/>
                  <a:gd name="connsiteY449" fmla="*/ 8620 h 10000"/>
                  <a:gd name="connsiteX450" fmla="*/ 3374 w 10000"/>
                  <a:gd name="connsiteY450" fmla="*/ 8620 h 10000"/>
                  <a:gd name="connsiteX451" fmla="*/ 3382 w 10000"/>
                  <a:gd name="connsiteY451" fmla="*/ 8620 h 10000"/>
                  <a:gd name="connsiteX452" fmla="*/ 3399 w 10000"/>
                  <a:gd name="connsiteY452" fmla="*/ 8611 h 10000"/>
                  <a:gd name="connsiteX453" fmla="*/ 3413 w 10000"/>
                  <a:gd name="connsiteY453" fmla="*/ 8601 h 10000"/>
                  <a:gd name="connsiteX454" fmla="*/ 3421 w 10000"/>
                  <a:gd name="connsiteY454" fmla="*/ 8588 h 10000"/>
                  <a:gd name="connsiteX455" fmla="*/ 3421 w 10000"/>
                  <a:gd name="connsiteY455" fmla="*/ 8572 h 10000"/>
                  <a:gd name="connsiteX456" fmla="*/ 3421 w 10000"/>
                  <a:gd name="connsiteY456" fmla="*/ 8552 h 10000"/>
                  <a:gd name="connsiteX457" fmla="*/ 3424 w 10000"/>
                  <a:gd name="connsiteY457" fmla="*/ 8533 h 10000"/>
                  <a:gd name="connsiteX458" fmla="*/ 3432 w 10000"/>
                  <a:gd name="connsiteY458" fmla="*/ 8523 h 10000"/>
                  <a:gd name="connsiteX459" fmla="*/ 3446 w 10000"/>
                  <a:gd name="connsiteY459" fmla="*/ 8523 h 10000"/>
                  <a:gd name="connsiteX460" fmla="*/ 3457 w 10000"/>
                  <a:gd name="connsiteY460" fmla="*/ 8523 h 10000"/>
                  <a:gd name="connsiteX461" fmla="*/ 3476 w 10000"/>
                  <a:gd name="connsiteY461" fmla="*/ 8533 h 10000"/>
                  <a:gd name="connsiteX462" fmla="*/ 3485 w 10000"/>
                  <a:gd name="connsiteY462" fmla="*/ 8536 h 10000"/>
                  <a:gd name="connsiteX463" fmla="*/ 3501 w 10000"/>
                  <a:gd name="connsiteY463" fmla="*/ 8527 h 10000"/>
                  <a:gd name="connsiteX464" fmla="*/ 3504 w 10000"/>
                  <a:gd name="connsiteY464" fmla="*/ 8514 h 10000"/>
                  <a:gd name="connsiteX465" fmla="*/ 3510 w 10000"/>
                  <a:gd name="connsiteY465" fmla="*/ 8497 h 10000"/>
                  <a:gd name="connsiteX466" fmla="*/ 3537 w 10000"/>
                  <a:gd name="connsiteY466" fmla="*/ 8484 h 10000"/>
                  <a:gd name="connsiteX467" fmla="*/ 3562 w 10000"/>
                  <a:gd name="connsiteY467" fmla="*/ 8488 h 10000"/>
                  <a:gd name="connsiteX468" fmla="*/ 3568 w 10000"/>
                  <a:gd name="connsiteY468" fmla="*/ 8484 h 10000"/>
                  <a:gd name="connsiteX469" fmla="*/ 3584 w 10000"/>
                  <a:gd name="connsiteY469" fmla="*/ 8494 h 10000"/>
                  <a:gd name="connsiteX470" fmla="*/ 3593 w 10000"/>
                  <a:gd name="connsiteY470" fmla="*/ 8507 h 10000"/>
                  <a:gd name="connsiteX471" fmla="*/ 3618 w 10000"/>
                  <a:gd name="connsiteY471" fmla="*/ 8497 h 10000"/>
                  <a:gd name="connsiteX472" fmla="*/ 3643 w 10000"/>
                  <a:gd name="connsiteY472" fmla="*/ 8475 h 10000"/>
                  <a:gd name="connsiteX473" fmla="*/ 3657 w 10000"/>
                  <a:gd name="connsiteY473" fmla="*/ 8478 h 10000"/>
                  <a:gd name="connsiteX474" fmla="*/ 3670 w 10000"/>
                  <a:gd name="connsiteY474" fmla="*/ 8475 h 10000"/>
                  <a:gd name="connsiteX475" fmla="*/ 3673 w 10000"/>
                  <a:gd name="connsiteY475" fmla="*/ 8468 h 10000"/>
                  <a:gd name="connsiteX476" fmla="*/ 3681 w 10000"/>
                  <a:gd name="connsiteY476" fmla="*/ 8468 h 10000"/>
                  <a:gd name="connsiteX477" fmla="*/ 3698 w 10000"/>
                  <a:gd name="connsiteY477" fmla="*/ 8478 h 10000"/>
                  <a:gd name="connsiteX478" fmla="*/ 3720 w 10000"/>
                  <a:gd name="connsiteY478" fmla="*/ 8497 h 10000"/>
                  <a:gd name="connsiteX479" fmla="*/ 3715 w 10000"/>
                  <a:gd name="connsiteY479" fmla="*/ 8504 h 10000"/>
                  <a:gd name="connsiteX480" fmla="*/ 3729 w 10000"/>
                  <a:gd name="connsiteY480" fmla="*/ 8514 h 10000"/>
                  <a:gd name="connsiteX481" fmla="*/ 3729 w 10000"/>
                  <a:gd name="connsiteY481" fmla="*/ 8517 h 10000"/>
                  <a:gd name="connsiteX482" fmla="*/ 3740 w 10000"/>
                  <a:gd name="connsiteY482" fmla="*/ 8527 h 10000"/>
                  <a:gd name="connsiteX483" fmla="*/ 3759 w 10000"/>
                  <a:gd name="connsiteY483" fmla="*/ 8517 h 10000"/>
                  <a:gd name="connsiteX484" fmla="*/ 3762 w 10000"/>
                  <a:gd name="connsiteY484" fmla="*/ 8504 h 10000"/>
                  <a:gd name="connsiteX485" fmla="*/ 3770 w 10000"/>
                  <a:gd name="connsiteY485" fmla="*/ 8488 h 10000"/>
                  <a:gd name="connsiteX486" fmla="*/ 3778 w 10000"/>
                  <a:gd name="connsiteY486" fmla="*/ 8484 h 10000"/>
                  <a:gd name="connsiteX487" fmla="*/ 3792 w 10000"/>
                  <a:gd name="connsiteY487" fmla="*/ 8475 h 10000"/>
                  <a:gd name="connsiteX488" fmla="*/ 3803 w 10000"/>
                  <a:gd name="connsiteY488" fmla="*/ 8478 h 10000"/>
                  <a:gd name="connsiteX489" fmla="*/ 3809 w 10000"/>
                  <a:gd name="connsiteY489" fmla="*/ 8475 h 10000"/>
                  <a:gd name="connsiteX490" fmla="*/ 3825 w 10000"/>
                  <a:gd name="connsiteY490" fmla="*/ 8465 h 10000"/>
                  <a:gd name="connsiteX491" fmla="*/ 3834 w 10000"/>
                  <a:gd name="connsiteY491" fmla="*/ 8468 h 10000"/>
                  <a:gd name="connsiteX492" fmla="*/ 3842 w 10000"/>
                  <a:gd name="connsiteY492" fmla="*/ 8478 h 10000"/>
                  <a:gd name="connsiteX493" fmla="*/ 3850 w 10000"/>
                  <a:gd name="connsiteY493" fmla="*/ 8478 h 10000"/>
                  <a:gd name="connsiteX494" fmla="*/ 3859 w 10000"/>
                  <a:gd name="connsiteY494" fmla="*/ 8484 h 10000"/>
                  <a:gd name="connsiteX495" fmla="*/ 3873 w 10000"/>
                  <a:gd name="connsiteY495" fmla="*/ 8494 h 10000"/>
                  <a:gd name="connsiteX496" fmla="*/ 3875 w 10000"/>
                  <a:gd name="connsiteY496" fmla="*/ 8507 h 10000"/>
                  <a:gd name="connsiteX497" fmla="*/ 3881 w 10000"/>
                  <a:gd name="connsiteY497" fmla="*/ 8527 h 10000"/>
                  <a:gd name="connsiteX498" fmla="*/ 3875 w 10000"/>
                  <a:gd name="connsiteY498" fmla="*/ 8546 h 10000"/>
                  <a:gd name="connsiteX499" fmla="*/ 3892 w 10000"/>
                  <a:gd name="connsiteY499" fmla="*/ 8546 h 10000"/>
                  <a:gd name="connsiteX500" fmla="*/ 3900 w 10000"/>
                  <a:gd name="connsiteY500" fmla="*/ 8543 h 10000"/>
                  <a:gd name="connsiteX501" fmla="*/ 3906 w 10000"/>
                  <a:gd name="connsiteY501" fmla="*/ 8543 h 10000"/>
                  <a:gd name="connsiteX502" fmla="*/ 3922 w 10000"/>
                  <a:gd name="connsiteY502" fmla="*/ 8552 h 10000"/>
                  <a:gd name="connsiteX503" fmla="*/ 3939 w 10000"/>
                  <a:gd name="connsiteY503" fmla="*/ 8559 h 10000"/>
                  <a:gd name="connsiteX504" fmla="*/ 3953 w 10000"/>
                  <a:gd name="connsiteY504" fmla="*/ 8572 h 10000"/>
                  <a:gd name="connsiteX505" fmla="*/ 3956 w 10000"/>
                  <a:gd name="connsiteY505" fmla="*/ 8588 h 10000"/>
                  <a:gd name="connsiteX506" fmla="*/ 3956 w 10000"/>
                  <a:gd name="connsiteY506" fmla="*/ 8608 h 10000"/>
                  <a:gd name="connsiteX507" fmla="*/ 3972 w 10000"/>
                  <a:gd name="connsiteY507" fmla="*/ 8608 h 10000"/>
                  <a:gd name="connsiteX508" fmla="*/ 3986 w 10000"/>
                  <a:gd name="connsiteY508" fmla="*/ 8608 h 10000"/>
                  <a:gd name="connsiteX509" fmla="*/ 3997 w 10000"/>
                  <a:gd name="connsiteY509" fmla="*/ 8608 h 10000"/>
                  <a:gd name="connsiteX510" fmla="*/ 4006 w 10000"/>
                  <a:gd name="connsiteY510" fmla="*/ 8608 h 10000"/>
                  <a:gd name="connsiteX511" fmla="*/ 4006 w 10000"/>
                  <a:gd name="connsiteY511" fmla="*/ 8611 h 10000"/>
                  <a:gd name="connsiteX512" fmla="*/ 4011 w 10000"/>
                  <a:gd name="connsiteY512" fmla="*/ 8611 h 10000"/>
                  <a:gd name="connsiteX513" fmla="*/ 4022 w 10000"/>
                  <a:gd name="connsiteY513" fmla="*/ 8620 h 10000"/>
                  <a:gd name="connsiteX514" fmla="*/ 4042 w 10000"/>
                  <a:gd name="connsiteY514" fmla="*/ 8620 h 10000"/>
                  <a:gd name="connsiteX515" fmla="*/ 4050 w 10000"/>
                  <a:gd name="connsiteY515" fmla="*/ 8617 h 10000"/>
                  <a:gd name="connsiteX516" fmla="*/ 4069 w 10000"/>
                  <a:gd name="connsiteY516" fmla="*/ 8620 h 10000"/>
                  <a:gd name="connsiteX517" fmla="*/ 4086 w 10000"/>
                  <a:gd name="connsiteY517" fmla="*/ 8630 h 10000"/>
                  <a:gd name="connsiteX518" fmla="*/ 4108 w 10000"/>
                  <a:gd name="connsiteY518" fmla="*/ 8627 h 10000"/>
                  <a:gd name="connsiteX519" fmla="*/ 4125 w 10000"/>
                  <a:gd name="connsiteY519" fmla="*/ 8620 h 10000"/>
                  <a:gd name="connsiteX520" fmla="*/ 4133 w 10000"/>
                  <a:gd name="connsiteY520" fmla="*/ 8611 h 10000"/>
                  <a:gd name="connsiteX521" fmla="*/ 4139 w 10000"/>
                  <a:gd name="connsiteY521" fmla="*/ 8608 h 10000"/>
                  <a:gd name="connsiteX522" fmla="*/ 4147 w 10000"/>
                  <a:gd name="connsiteY522" fmla="*/ 8601 h 10000"/>
                  <a:gd name="connsiteX523" fmla="*/ 4155 w 10000"/>
                  <a:gd name="connsiteY523" fmla="*/ 8591 h 10000"/>
                  <a:gd name="connsiteX524" fmla="*/ 4166 w 10000"/>
                  <a:gd name="connsiteY524" fmla="*/ 8582 h 10000"/>
                  <a:gd name="connsiteX525" fmla="*/ 4183 w 10000"/>
                  <a:gd name="connsiteY525" fmla="*/ 8569 h 10000"/>
                  <a:gd name="connsiteX526" fmla="*/ 4191 w 10000"/>
                  <a:gd name="connsiteY526" fmla="*/ 8562 h 10000"/>
                  <a:gd name="connsiteX527" fmla="*/ 4208 w 10000"/>
                  <a:gd name="connsiteY527" fmla="*/ 8552 h 10000"/>
                  <a:gd name="connsiteX528" fmla="*/ 4230 w 10000"/>
                  <a:gd name="connsiteY528" fmla="*/ 8552 h 10000"/>
                  <a:gd name="connsiteX529" fmla="*/ 4238 w 10000"/>
                  <a:gd name="connsiteY529" fmla="*/ 8559 h 10000"/>
                  <a:gd name="connsiteX530" fmla="*/ 4247 w 10000"/>
                  <a:gd name="connsiteY530" fmla="*/ 8572 h 10000"/>
                  <a:gd name="connsiteX531" fmla="*/ 4252 w 10000"/>
                  <a:gd name="connsiteY531" fmla="*/ 8578 h 10000"/>
                  <a:gd name="connsiteX532" fmla="*/ 4263 w 10000"/>
                  <a:gd name="connsiteY532" fmla="*/ 8582 h 10000"/>
                  <a:gd name="connsiteX533" fmla="*/ 4277 w 10000"/>
                  <a:gd name="connsiteY533" fmla="*/ 8572 h 10000"/>
                  <a:gd name="connsiteX534" fmla="*/ 4294 w 10000"/>
                  <a:gd name="connsiteY534" fmla="*/ 8559 h 10000"/>
                  <a:gd name="connsiteX535" fmla="*/ 4302 w 10000"/>
                  <a:gd name="connsiteY535" fmla="*/ 8546 h 10000"/>
                  <a:gd name="connsiteX536" fmla="*/ 4310 w 10000"/>
                  <a:gd name="connsiteY536" fmla="*/ 8543 h 10000"/>
                  <a:gd name="connsiteX537" fmla="*/ 4313 w 10000"/>
                  <a:gd name="connsiteY537" fmla="*/ 8543 h 10000"/>
                  <a:gd name="connsiteX538" fmla="*/ 4332 w 10000"/>
                  <a:gd name="connsiteY538" fmla="*/ 8546 h 10000"/>
                  <a:gd name="connsiteX539" fmla="*/ 4335 w 10000"/>
                  <a:gd name="connsiteY539" fmla="*/ 8559 h 10000"/>
                  <a:gd name="connsiteX540" fmla="*/ 4349 w 10000"/>
                  <a:gd name="connsiteY540" fmla="*/ 8588 h 10000"/>
                  <a:gd name="connsiteX541" fmla="*/ 4360 w 10000"/>
                  <a:gd name="connsiteY541" fmla="*/ 8591 h 10000"/>
                  <a:gd name="connsiteX542" fmla="*/ 4366 w 10000"/>
                  <a:gd name="connsiteY542" fmla="*/ 8591 h 10000"/>
                  <a:gd name="connsiteX543" fmla="*/ 4382 w 10000"/>
                  <a:gd name="connsiteY543" fmla="*/ 8598 h 10000"/>
                  <a:gd name="connsiteX544" fmla="*/ 4385 w 10000"/>
                  <a:gd name="connsiteY544" fmla="*/ 8598 h 10000"/>
                  <a:gd name="connsiteX545" fmla="*/ 4402 w 10000"/>
                  <a:gd name="connsiteY545" fmla="*/ 8598 h 10000"/>
                  <a:gd name="connsiteX546" fmla="*/ 4421 w 10000"/>
                  <a:gd name="connsiteY546" fmla="*/ 8591 h 10000"/>
                  <a:gd name="connsiteX547" fmla="*/ 4440 w 10000"/>
                  <a:gd name="connsiteY547" fmla="*/ 8591 h 10000"/>
                  <a:gd name="connsiteX548" fmla="*/ 4449 w 10000"/>
                  <a:gd name="connsiteY548" fmla="*/ 8598 h 10000"/>
                  <a:gd name="connsiteX549" fmla="*/ 4454 w 10000"/>
                  <a:gd name="connsiteY549" fmla="*/ 8617 h 10000"/>
                  <a:gd name="connsiteX550" fmla="*/ 4463 w 10000"/>
                  <a:gd name="connsiteY550" fmla="*/ 8608 h 10000"/>
                  <a:gd name="connsiteX551" fmla="*/ 4474 w 10000"/>
                  <a:gd name="connsiteY551" fmla="*/ 8608 h 10000"/>
                  <a:gd name="connsiteX552" fmla="*/ 4490 w 10000"/>
                  <a:gd name="connsiteY552" fmla="*/ 8617 h 10000"/>
                  <a:gd name="connsiteX553" fmla="*/ 4504 w 10000"/>
                  <a:gd name="connsiteY553" fmla="*/ 8617 h 10000"/>
                  <a:gd name="connsiteX554" fmla="*/ 4518 w 10000"/>
                  <a:gd name="connsiteY554" fmla="*/ 8617 h 10000"/>
                  <a:gd name="connsiteX555" fmla="*/ 4535 w 10000"/>
                  <a:gd name="connsiteY555" fmla="*/ 8611 h 10000"/>
                  <a:gd name="connsiteX556" fmla="*/ 4546 w 10000"/>
                  <a:gd name="connsiteY556" fmla="*/ 8611 h 10000"/>
                  <a:gd name="connsiteX557" fmla="*/ 4562 w 10000"/>
                  <a:gd name="connsiteY557" fmla="*/ 8611 h 10000"/>
                  <a:gd name="connsiteX558" fmla="*/ 4571 w 10000"/>
                  <a:gd name="connsiteY558" fmla="*/ 8611 h 10000"/>
                  <a:gd name="connsiteX559" fmla="*/ 4579 w 10000"/>
                  <a:gd name="connsiteY559" fmla="*/ 8608 h 10000"/>
                  <a:gd name="connsiteX560" fmla="*/ 4584 w 10000"/>
                  <a:gd name="connsiteY560" fmla="*/ 8608 h 10000"/>
                  <a:gd name="connsiteX561" fmla="*/ 4601 w 10000"/>
                  <a:gd name="connsiteY561" fmla="*/ 8617 h 10000"/>
                  <a:gd name="connsiteX562" fmla="*/ 4609 w 10000"/>
                  <a:gd name="connsiteY562" fmla="*/ 8627 h 10000"/>
                  <a:gd name="connsiteX563" fmla="*/ 4618 w 10000"/>
                  <a:gd name="connsiteY563" fmla="*/ 8637 h 10000"/>
                  <a:gd name="connsiteX564" fmla="*/ 4618 w 10000"/>
                  <a:gd name="connsiteY564" fmla="*/ 8646 h 10000"/>
                  <a:gd name="connsiteX565" fmla="*/ 4634 w 10000"/>
                  <a:gd name="connsiteY565" fmla="*/ 8656 h 10000"/>
                  <a:gd name="connsiteX566" fmla="*/ 4640 w 10000"/>
                  <a:gd name="connsiteY566" fmla="*/ 8659 h 10000"/>
                  <a:gd name="connsiteX567" fmla="*/ 4651 w 10000"/>
                  <a:gd name="connsiteY567" fmla="*/ 8666 h 10000"/>
                  <a:gd name="connsiteX568" fmla="*/ 4657 w 10000"/>
                  <a:gd name="connsiteY568" fmla="*/ 8659 h 10000"/>
                  <a:gd name="connsiteX569" fmla="*/ 4668 w 10000"/>
                  <a:gd name="connsiteY569" fmla="*/ 8650 h 10000"/>
                  <a:gd name="connsiteX570" fmla="*/ 4676 w 10000"/>
                  <a:gd name="connsiteY570" fmla="*/ 8650 h 10000"/>
                  <a:gd name="connsiteX571" fmla="*/ 4690 w 10000"/>
                  <a:gd name="connsiteY571" fmla="*/ 8650 h 10000"/>
                  <a:gd name="connsiteX572" fmla="*/ 4698 w 10000"/>
                  <a:gd name="connsiteY572" fmla="*/ 8650 h 10000"/>
                  <a:gd name="connsiteX573" fmla="*/ 4704 w 10000"/>
                  <a:gd name="connsiteY573" fmla="*/ 8650 h 10000"/>
                  <a:gd name="connsiteX574" fmla="*/ 4706 w 10000"/>
                  <a:gd name="connsiteY574" fmla="*/ 8659 h 10000"/>
                  <a:gd name="connsiteX575" fmla="*/ 4706 w 10000"/>
                  <a:gd name="connsiteY575" fmla="*/ 8666 h 10000"/>
                  <a:gd name="connsiteX576" fmla="*/ 4723 w 10000"/>
                  <a:gd name="connsiteY576" fmla="*/ 8682 h 10000"/>
                  <a:gd name="connsiteX577" fmla="*/ 4737 w 10000"/>
                  <a:gd name="connsiteY577" fmla="*/ 8682 h 10000"/>
                  <a:gd name="connsiteX578" fmla="*/ 4745 w 10000"/>
                  <a:gd name="connsiteY578" fmla="*/ 8676 h 10000"/>
                  <a:gd name="connsiteX579" fmla="*/ 4756 w 10000"/>
                  <a:gd name="connsiteY579" fmla="*/ 8666 h 10000"/>
                  <a:gd name="connsiteX580" fmla="*/ 4765 w 10000"/>
                  <a:gd name="connsiteY580" fmla="*/ 8666 h 10000"/>
                  <a:gd name="connsiteX581" fmla="*/ 4765 w 10000"/>
                  <a:gd name="connsiteY581" fmla="*/ 8682 h 10000"/>
                  <a:gd name="connsiteX582" fmla="*/ 4770 w 10000"/>
                  <a:gd name="connsiteY582" fmla="*/ 8701 h 10000"/>
                  <a:gd name="connsiteX583" fmla="*/ 4778 w 10000"/>
                  <a:gd name="connsiteY583" fmla="*/ 8705 h 10000"/>
                  <a:gd name="connsiteX584" fmla="*/ 4795 w 10000"/>
                  <a:gd name="connsiteY584" fmla="*/ 8714 h 10000"/>
                  <a:gd name="connsiteX585" fmla="*/ 4812 w 10000"/>
                  <a:gd name="connsiteY585" fmla="*/ 8714 h 10000"/>
                  <a:gd name="connsiteX586" fmla="*/ 4825 w 10000"/>
                  <a:gd name="connsiteY586" fmla="*/ 8705 h 10000"/>
                  <a:gd name="connsiteX587" fmla="*/ 4825 w 10000"/>
                  <a:gd name="connsiteY587" fmla="*/ 8701 h 10000"/>
                  <a:gd name="connsiteX588" fmla="*/ 4828 w 10000"/>
                  <a:gd name="connsiteY588" fmla="*/ 8701 h 10000"/>
                  <a:gd name="connsiteX589" fmla="*/ 4837 w 10000"/>
                  <a:gd name="connsiteY589" fmla="*/ 8692 h 10000"/>
                  <a:gd name="connsiteX590" fmla="*/ 4842 w 10000"/>
                  <a:gd name="connsiteY590" fmla="*/ 8685 h 10000"/>
                  <a:gd name="connsiteX591" fmla="*/ 4859 w 10000"/>
                  <a:gd name="connsiteY591" fmla="*/ 8692 h 10000"/>
                  <a:gd name="connsiteX592" fmla="*/ 4870 w 10000"/>
                  <a:gd name="connsiteY592" fmla="*/ 8701 h 10000"/>
                  <a:gd name="connsiteX593" fmla="*/ 4878 w 10000"/>
                  <a:gd name="connsiteY593" fmla="*/ 8714 h 10000"/>
                  <a:gd name="connsiteX594" fmla="*/ 4892 w 10000"/>
                  <a:gd name="connsiteY594" fmla="*/ 8724 h 10000"/>
                  <a:gd name="connsiteX595" fmla="*/ 4900 w 10000"/>
                  <a:gd name="connsiteY595" fmla="*/ 8724 h 10000"/>
                  <a:gd name="connsiteX596" fmla="*/ 4906 w 10000"/>
                  <a:gd name="connsiteY596" fmla="*/ 8705 h 10000"/>
                  <a:gd name="connsiteX597" fmla="*/ 4925 w 10000"/>
                  <a:gd name="connsiteY597" fmla="*/ 8724 h 10000"/>
                  <a:gd name="connsiteX598" fmla="*/ 4939 w 10000"/>
                  <a:gd name="connsiteY598" fmla="*/ 8701 h 10000"/>
                  <a:gd name="connsiteX599" fmla="*/ 4950 w 10000"/>
                  <a:gd name="connsiteY599" fmla="*/ 8695 h 10000"/>
                  <a:gd name="connsiteX600" fmla="*/ 4956 w 10000"/>
                  <a:gd name="connsiteY600" fmla="*/ 8692 h 10000"/>
                  <a:gd name="connsiteX601" fmla="*/ 4986 w 10000"/>
                  <a:gd name="connsiteY601" fmla="*/ 8705 h 10000"/>
                  <a:gd name="connsiteX602" fmla="*/ 5003 w 10000"/>
                  <a:gd name="connsiteY602" fmla="*/ 8701 h 10000"/>
                  <a:gd name="connsiteX603" fmla="*/ 5011 w 10000"/>
                  <a:gd name="connsiteY603" fmla="*/ 8692 h 10000"/>
                  <a:gd name="connsiteX604" fmla="*/ 5028 w 10000"/>
                  <a:gd name="connsiteY604" fmla="*/ 8682 h 10000"/>
                  <a:gd name="connsiteX605" fmla="*/ 5030 w 10000"/>
                  <a:gd name="connsiteY605" fmla="*/ 8659 h 10000"/>
                  <a:gd name="connsiteX606" fmla="*/ 5039 w 10000"/>
                  <a:gd name="connsiteY606" fmla="*/ 8656 h 10000"/>
                  <a:gd name="connsiteX607" fmla="*/ 5053 w 10000"/>
                  <a:gd name="connsiteY607" fmla="*/ 8669 h 10000"/>
                  <a:gd name="connsiteX608" fmla="*/ 5061 w 10000"/>
                  <a:gd name="connsiteY608" fmla="*/ 8669 h 10000"/>
                  <a:gd name="connsiteX609" fmla="*/ 5061 w 10000"/>
                  <a:gd name="connsiteY609" fmla="*/ 8676 h 10000"/>
                  <a:gd name="connsiteX610" fmla="*/ 5069 w 10000"/>
                  <a:gd name="connsiteY610" fmla="*/ 8669 h 10000"/>
                  <a:gd name="connsiteX611" fmla="*/ 5083 w 10000"/>
                  <a:gd name="connsiteY611" fmla="*/ 8669 h 10000"/>
                  <a:gd name="connsiteX612" fmla="*/ 5100 w 10000"/>
                  <a:gd name="connsiteY612" fmla="*/ 8669 h 10000"/>
                  <a:gd name="connsiteX613" fmla="*/ 5119 w 10000"/>
                  <a:gd name="connsiteY613" fmla="*/ 8682 h 10000"/>
                  <a:gd name="connsiteX614" fmla="*/ 5136 w 10000"/>
                  <a:gd name="connsiteY614" fmla="*/ 8692 h 10000"/>
                  <a:gd name="connsiteX615" fmla="*/ 5161 w 10000"/>
                  <a:gd name="connsiteY615" fmla="*/ 8701 h 10000"/>
                  <a:gd name="connsiteX616" fmla="*/ 5183 w 10000"/>
                  <a:gd name="connsiteY616" fmla="*/ 8701 h 10000"/>
                  <a:gd name="connsiteX617" fmla="*/ 5199 w 10000"/>
                  <a:gd name="connsiteY617" fmla="*/ 8701 h 10000"/>
                  <a:gd name="connsiteX618" fmla="*/ 5213 w 10000"/>
                  <a:gd name="connsiteY618" fmla="*/ 8705 h 10000"/>
                  <a:gd name="connsiteX619" fmla="*/ 5224 w 10000"/>
                  <a:gd name="connsiteY619" fmla="*/ 8701 h 10000"/>
                  <a:gd name="connsiteX620" fmla="*/ 5230 w 10000"/>
                  <a:gd name="connsiteY620" fmla="*/ 8701 h 10000"/>
                  <a:gd name="connsiteX621" fmla="*/ 5241 w 10000"/>
                  <a:gd name="connsiteY621" fmla="*/ 8676 h 10000"/>
                  <a:gd name="connsiteX622" fmla="*/ 5247 w 10000"/>
                  <a:gd name="connsiteY622" fmla="*/ 8666 h 10000"/>
                  <a:gd name="connsiteX623" fmla="*/ 5249 w 10000"/>
                  <a:gd name="connsiteY623" fmla="*/ 8646 h 10000"/>
                  <a:gd name="connsiteX624" fmla="*/ 5249 w 10000"/>
                  <a:gd name="connsiteY624" fmla="*/ 8650 h 10000"/>
                  <a:gd name="connsiteX625" fmla="*/ 5255 w 10000"/>
                  <a:gd name="connsiteY625" fmla="*/ 8646 h 10000"/>
                  <a:gd name="connsiteX626" fmla="*/ 5271 w 10000"/>
                  <a:gd name="connsiteY626" fmla="*/ 8650 h 10000"/>
                  <a:gd name="connsiteX627" fmla="*/ 5288 w 10000"/>
                  <a:gd name="connsiteY627" fmla="*/ 8666 h 10000"/>
                  <a:gd name="connsiteX628" fmla="*/ 5296 w 10000"/>
                  <a:gd name="connsiteY628" fmla="*/ 8666 h 10000"/>
                  <a:gd name="connsiteX629" fmla="*/ 5310 w 10000"/>
                  <a:gd name="connsiteY629" fmla="*/ 8656 h 10000"/>
                  <a:gd name="connsiteX630" fmla="*/ 5321 w 10000"/>
                  <a:gd name="connsiteY630" fmla="*/ 8650 h 10000"/>
                  <a:gd name="connsiteX631" fmla="*/ 5338 w 10000"/>
                  <a:gd name="connsiteY631" fmla="*/ 8650 h 10000"/>
                  <a:gd name="connsiteX632" fmla="*/ 5360 w 10000"/>
                  <a:gd name="connsiteY632" fmla="*/ 8640 h 10000"/>
                  <a:gd name="connsiteX633" fmla="*/ 5366 w 10000"/>
                  <a:gd name="connsiteY633" fmla="*/ 8637 h 10000"/>
                  <a:gd name="connsiteX634" fmla="*/ 5368 w 10000"/>
                  <a:gd name="connsiteY634" fmla="*/ 8637 h 10000"/>
                  <a:gd name="connsiteX635" fmla="*/ 5382 w 10000"/>
                  <a:gd name="connsiteY635" fmla="*/ 8630 h 10000"/>
                  <a:gd name="connsiteX636" fmla="*/ 5391 w 10000"/>
                  <a:gd name="connsiteY636" fmla="*/ 8630 h 10000"/>
                  <a:gd name="connsiteX637" fmla="*/ 5402 w 10000"/>
                  <a:gd name="connsiteY637" fmla="*/ 8637 h 10000"/>
                  <a:gd name="connsiteX638" fmla="*/ 5418 w 10000"/>
                  <a:gd name="connsiteY638" fmla="*/ 8656 h 10000"/>
                  <a:gd name="connsiteX639" fmla="*/ 5432 w 10000"/>
                  <a:gd name="connsiteY639" fmla="*/ 8666 h 10000"/>
                  <a:gd name="connsiteX640" fmla="*/ 5443 w 10000"/>
                  <a:gd name="connsiteY640" fmla="*/ 8682 h 10000"/>
                  <a:gd name="connsiteX641" fmla="*/ 5457 w 10000"/>
                  <a:gd name="connsiteY641" fmla="*/ 8692 h 10000"/>
                  <a:gd name="connsiteX642" fmla="*/ 5471 w 10000"/>
                  <a:gd name="connsiteY642" fmla="*/ 8705 h 10000"/>
                  <a:gd name="connsiteX643" fmla="*/ 5488 w 10000"/>
                  <a:gd name="connsiteY643" fmla="*/ 8711 h 10000"/>
                  <a:gd name="connsiteX644" fmla="*/ 5490 w 10000"/>
                  <a:gd name="connsiteY644" fmla="*/ 8721 h 10000"/>
                  <a:gd name="connsiteX645" fmla="*/ 5512 w 10000"/>
                  <a:gd name="connsiteY645" fmla="*/ 8724 h 10000"/>
                  <a:gd name="connsiteX646" fmla="*/ 5521 w 10000"/>
                  <a:gd name="connsiteY646" fmla="*/ 8714 h 10000"/>
                  <a:gd name="connsiteX647" fmla="*/ 5524 w 10000"/>
                  <a:gd name="connsiteY647" fmla="*/ 8714 h 10000"/>
                  <a:gd name="connsiteX648" fmla="*/ 5532 w 10000"/>
                  <a:gd name="connsiteY648" fmla="*/ 8721 h 10000"/>
                  <a:gd name="connsiteX649" fmla="*/ 5540 w 10000"/>
                  <a:gd name="connsiteY649" fmla="*/ 8724 h 10000"/>
                  <a:gd name="connsiteX650" fmla="*/ 5562 w 10000"/>
                  <a:gd name="connsiteY650" fmla="*/ 8750 h 10000"/>
                  <a:gd name="connsiteX651" fmla="*/ 5562 w 10000"/>
                  <a:gd name="connsiteY651" fmla="*/ 8760 h 10000"/>
                  <a:gd name="connsiteX652" fmla="*/ 5571 w 10000"/>
                  <a:gd name="connsiteY652" fmla="*/ 8782 h 10000"/>
                  <a:gd name="connsiteX653" fmla="*/ 5579 w 10000"/>
                  <a:gd name="connsiteY653" fmla="*/ 8789 h 10000"/>
                  <a:gd name="connsiteX654" fmla="*/ 5593 w 10000"/>
                  <a:gd name="connsiteY654" fmla="*/ 8789 h 10000"/>
                  <a:gd name="connsiteX655" fmla="*/ 5596 w 10000"/>
                  <a:gd name="connsiteY655" fmla="*/ 8789 h 10000"/>
                  <a:gd name="connsiteX656" fmla="*/ 5626 w 10000"/>
                  <a:gd name="connsiteY656" fmla="*/ 8782 h 10000"/>
                  <a:gd name="connsiteX657" fmla="*/ 5629 w 10000"/>
                  <a:gd name="connsiteY657" fmla="*/ 8782 h 10000"/>
                  <a:gd name="connsiteX658" fmla="*/ 5637 w 10000"/>
                  <a:gd name="connsiteY658" fmla="*/ 8779 h 10000"/>
                  <a:gd name="connsiteX659" fmla="*/ 5648 w 10000"/>
                  <a:gd name="connsiteY659" fmla="*/ 8789 h 10000"/>
                  <a:gd name="connsiteX660" fmla="*/ 5665 w 10000"/>
                  <a:gd name="connsiteY660" fmla="*/ 8795 h 10000"/>
                  <a:gd name="connsiteX661" fmla="*/ 5676 w 10000"/>
                  <a:gd name="connsiteY661" fmla="*/ 8789 h 10000"/>
                  <a:gd name="connsiteX662" fmla="*/ 5684 w 10000"/>
                  <a:gd name="connsiteY662" fmla="*/ 8782 h 10000"/>
                  <a:gd name="connsiteX663" fmla="*/ 5693 w 10000"/>
                  <a:gd name="connsiteY663" fmla="*/ 8789 h 10000"/>
                  <a:gd name="connsiteX664" fmla="*/ 5715 w 10000"/>
                  <a:gd name="connsiteY664" fmla="*/ 8808 h 10000"/>
                  <a:gd name="connsiteX665" fmla="*/ 5731 w 10000"/>
                  <a:gd name="connsiteY665" fmla="*/ 8808 h 10000"/>
                  <a:gd name="connsiteX666" fmla="*/ 5740 w 10000"/>
                  <a:gd name="connsiteY666" fmla="*/ 8808 h 10000"/>
                  <a:gd name="connsiteX667" fmla="*/ 5765 w 10000"/>
                  <a:gd name="connsiteY667" fmla="*/ 8818 h 10000"/>
                  <a:gd name="connsiteX668" fmla="*/ 5781 w 10000"/>
                  <a:gd name="connsiteY668" fmla="*/ 8824 h 10000"/>
                  <a:gd name="connsiteX669" fmla="*/ 5798 w 10000"/>
                  <a:gd name="connsiteY669" fmla="*/ 8834 h 10000"/>
                  <a:gd name="connsiteX670" fmla="*/ 5814 w 10000"/>
                  <a:gd name="connsiteY670" fmla="*/ 8837 h 10000"/>
                  <a:gd name="connsiteX671" fmla="*/ 5831 w 10000"/>
                  <a:gd name="connsiteY671" fmla="*/ 8844 h 10000"/>
                  <a:gd name="connsiteX672" fmla="*/ 5842 w 10000"/>
                  <a:gd name="connsiteY672" fmla="*/ 8847 h 10000"/>
                  <a:gd name="connsiteX673" fmla="*/ 5859 w 10000"/>
                  <a:gd name="connsiteY673" fmla="*/ 8857 h 10000"/>
                  <a:gd name="connsiteX674" fmla="*/ 5870 w 10000"/>
                  <a:gd name="connsiteY674" fmla="*/ 8867 h 10000"/>
                  <a:gd name="connsiteX675" fmla="*/ 5878 w 10000"/>
                  <a:gd name="connsiteY675" fmla="*/ 8873 h 10000"/>
                  <a:gd name="connsiteX676" fmla="*/ 5895 w 10000"/>
                  <a:gd name="connsiteY676" fmla="*/ 8873 h 10000"/>
                  <a:gd name="connsiteX677" fmla="*/ 5911 w 10000"/>
                  <a:gd name="connsiteY677" fmla="*/ 8873 h 10000"/>
                  <a:gd name="connsiteX678" fmla="*/ 5931 w 10000"/>
                  <a:gd name="connsiteY678" fmla="*/ 8873 h 10000"/>
                  <a:gd name="connsiteX679" fmla="*/ 5950 w 10000"/>
                  <a:gd name="connsiteY679" fmla="*/ 8867 h 10000"/>
                  <a:gd name="connsiteX680" fmla="*/ 5967 w 10000"/>
                  <a:gd name="connsiteY680" fmla="*/ 8867 h 10000"/>
                  <a:gd name="connsiteX681" fmla="*/ 5975 w 10000"/>
                  <a:gd name="connsiteY681" fmla="*/ 8873 h 10000"/>
                  <a:gd name="connsiteX682" fmla="*/ 6000 w 10000"/>
                  <a:gd name="connsiteY682" fmla="*/ 8883 h 10000"/>
                  <a:gd name="connsiteX683" fmla="*/ 5997 w 10000"/>
                  <a:gd name="connsiteY683" fmla="*/ 8886 h 10000"/>
                  <a:gd name="connsiteX684" fmla="*/ 5997 w 10000"/>
                  <a:gd name="connsiteY684" fmla="*/ 8896 h 10000"/>
                  <a:gd name="connsiteX685" fmla="*/ 6014 w 10000"/>
                  <a:gd name="connsiteY685" fmla="*/ 8892 h 10000"/>
                  <a:gd name="connsiteX686" fmla="*/ 6028 w 10000"/>
                  <a:gd name="connsiteY686" fmla="*/ 8892 h 10000"/>
                  <a:gd name="connsiteX687" fmla="*/ 6053 w 10000"/>
                  <a:gd name="connsiteY687" fmla="*/ 8886 h 10000"/>
                  <a:gd name="connsiteX688" fmla="*/ 6072 w 10000"/>
                  <a:gd name="connsiteY688" fmla="*/ 8876 h 10000"/>
                  <a:gd name="connsiteX689" fmla="*/ 6089 w 10000"/>
                  <a:gd name="connsiteY689" fmla="*/ 8867 h 10000"/>
                  <a:gd name="connsiteX690" fmla="*/ 6111 w 10000"/>
                  <a:gd name="connsiteY690" fmla="*/ 8857 h 10000"/>
                  <a:gd name="connsiteX691" fmla="*/ 6127 w 10000"/>
                  <a:gd name="connsiteY691" fmla="*/ 8847 h 10000"/>
                  <a:gd name="connsiteX692" fmla="*/ 6152 w 10000"/>
                  <a:gd name="connsiteY692" fmla="*/ 8834 h 10000"/>
                  <a:gd name="connsiteX693" fmla="*/ 6183 w 10000"/>
                  <a:gd name="connsiteY693" fmla="*/ 8828 h 10000"/>
                  <a:gd name="connsiteX694" fmla="*/ 6175 w 10000"/>
                  <a:gd name="connsiteY694" fmla="*/ 8844 h 10000"/>
                  <a:gd name="connsiteX695" fmla="*/ 6169 w 10000"/>
                  <a:gd name="connsiteY695" fmla="*/ 8863 h 10000"/>
                  <a:gd name="connsiteX696" fmla="*/ 6158 w 10000"/>
                  <a:gd name="connsiteY696" fmla="*/ 8886 h 10000"/>
                  <a:gd name="connsiteX697" fmla="*/ 6152 w 10000"/>
                  <a:gd name="connsiteY697" fmla="*/ 8896 h 10000"/>
                  <a:gd name="connsiteX698" fmla="*/ 6150 w 10000"/>
                  <a:gd name="connsiteY698" fmla="*/ 8909 h 10000"/>
                  <a:gd name="connsiteX699" fmla="*/ 6152 w 10000"/>
                  <a:gd name="connsiteY699" fmla="*/ 8938 h 10000"/>
                  <a:gd name="connsiteX700" fmla="*/ 6158 w 10000"/>
                  <a:gd name="connsiteY700" fmla="*/ 8957 h 10000"/>
                  <a:gd name="connsiteX701" fmla="*/ 6161 w 10000"/>
                  <a:gd name="connsiteY701" fmla="*/ 8980 h 10000"/>
                  <a:gd name="connsiteX702" fmla="*/ 6166 w 10000"/>
                  <a:gd name="connsiteY702" fmla="*/ 8999 h 10000"/>
                  <a:gd name="connsiteX703" fmla="*/ 6175 w 10000"/>
                  <a:gd name="connsiteY703" fmla="*/ 9032 h 10000"/>
                  <a:gd name="connsiteX704" fmla="*/ 6183 w 10000"/>
                  <a:gd name="connsiteY704" fmla="*/ 9051 h 10000"/>
                  <a:gd name="connsiteX705" fmla="*/ 6191 w 10000"/>
                  <a:gd name="connsiteY705" fmla="*/ 9064 h 10000"/>
                  <a:gd name="connsiteX706" fmla="*/ 6194 w 10000"/>
                  <a:gd name="connsiteY706" fmla="*/ 9084 h 10000"/>
                  <a:gd name="connsiteX707" fmla="*/ 6208 w 10000"/>
                  <a:gd name="connsiteY707" fmla="*/ 9103 h 10000"/>
                  <a:gd name="connsiteX708" fmla="*/ 6208 w 10000"/>
                  <a:gd name="connsiteY708" fmla="*/ 9113 h 10000"/>
                  <a:gd name="connsiteX709" fmla="*/ 6216 w 10000"/>
                  <a:gd name="connsiteY709" fmla="*/ 9129 h 10000"/>
                  <a:gd name="connsiteX710" fmla="*/ 6230 w 10000"/>
                  <a:gd name="connsiteY710" fmla="*/ 9148 h 10000"/>
                  <a:gd name="connsiteX711" fmla="*/ 6241 w 10000"/>
                  <a:gd name="connsiteY711" fmla="*/ 9165 h 10000"/>
                  <a:gd name="connsiteX712" fmla="*/ 6249 w 10000"/>
                  <a:gd name="connsiteY712" fmla="*/ 9168 h 10000"/>
                  <a:gd name="connsiteX713" fmla="*/ 6266 w 10000"/>
                  <a:gd name="connsiteY713" fmla="*/ 9184 h 10000"/>
                  <a:gd name="connsiteX714" fmla="*/ 6280 w 10000"/>
                  <a:gd name="connsiteY714" fmla="*/ 9184 h 10000"/>
                  <a:gd name="connsiteX715" fmla="*/ 6288 w 10000"/>
                  <a:gd name="connsiteY715" fmla="*/ 9177 h 10000"/>
                  <a:gd name="connsiteX716" fmla="*/ 6299 w 10000"/>
                  <a:gd name="connsiteY716" fmla="*/ 9187 h 10000"/>
                  <a:gd name="connsiteX717" fmla="*/ 6305 w 10000"/>
                  <a:gd name="connsiteY717" fmla="*/ 9197 h 10000"/>
                  <a:gd name="connsiteX718" fmla="*/ 6310 w 10000"/>
                  <a:gd name="connsiteY718" fmla="*/ 9197 h 10000"/>
                  <a:gd name="connsiteX719" fmla="*/ 6321 w 10000"/>
                  <a:gd name="connsiteY719" fmla="*/ 9213 h 10000"/>
                  <a:gd name="connsiteX720" fmla="*/ 6335 w 10000"/>
                  <a:gd name="connsiteY720" fmla="*/ 9223 h 10000"/>
                  <a:gd name="connsiteX721" fmla="*/ 6338 w 10000"/>
                  <a:gd name="connsiteY721" fmla="*/ 9223 h 10000"/>
                  <a:gd name="connsiteX722" fmla="*/ 6355 w 10000"/>
                  <a:gd name="connsiteY722" fmla="*/ 9226 h 10000"/>
                  <a:gd name="connsiteX723" fmla="*/ 6363 w 10000"/>
                  <a:gd name="connsiteY723" fmla="*/ 9236 h 10000"/>
                  <a:gd name="connsiteX724" fmla="*/ 6380 w 10000"/>
                  <a:gd name="connsiteY724" fmla="*/ 9258 h 10000"/>
                  <a:gd name="connsiteX725" fmla="*/ 6393 w 10000"/>
                  <a:gd name="connsiteY725" fmla="*/ 9278 h 10000"/>
                  <a:gd name="connsiteX726" fmla="*/ 6396 w 10000"/>
                  <a:gd name="connsiteY726" fmla="*/ 9288 h 10000"/>
                  <a:gd name="connsiteX727" fmla="*/ 6407 w 10000"/>
                  <a:gd name="connsiteY727" fmla="*/ 9297 h 10000"/>
                  <a:gd name="connsiteX728" fmla="*/ 6410 w 10000"/>
                  <a:gd name="connsiteY728" fmla="*/ 9307 h 10000"/>
                  <a:gd name="connsiteX729" fmla="*/ 6416 w 10000"/>
                  <a:gd name="connsiteY729" fmla="*/ 9317 h 10000"/>
                  <a:gd name="connsiteX730" fmla="*/ 6424 w 10000"/>
                  <a:gd name="connsiteY730" fmla="*/ 9326 h 10000"/>
                  <a:gd name="connsiteX731" fmla="*/ 6435 w 10000"/>
                  <a:gd name="connsiteY731" fmla="*/ 9336 h 10000"/>
                  <a:gd name="connsiteX732" fmla="*/ 6443 w 10000"/>
                  <a:gd name="connsiteY732" fmla="*/ 9346 h 10000"/>
                  <a:gd name="connsiteX733" fmla="*/ 6449 w 10000"/>
                  <a:gd name="connsiteY733" fmla="*/ 9362 h 10000"/>
                  <a:gd name="connsiteX734" fmla="*/ 6452 w 10000"/>
                  <a:gd name="connsiteY734" fmla="*/ 9372 h 10000"/>
                  <a:gd name="connsiteX735" fmla="*/ 6449 w 10000"/>
                  <a:gd name="connsiteY735" fmla="*/ 9381 h 10000"/>
                  <a:gd name="connsiteX736" fmla="*/ 6465 w 10000"/>
                  <a:gd name="connsiteY736" fmla="*/ 9394 h 10000"/>
                  <a:gd name="connsiteX737" fmla="*/ 6468 w 10000"/>
                  <a:gd name="connsiteY737" fmla="*/ 9420 h 10000"/>
                  <a:gd name="connsiteX738" fmla="*/ 6493 w 10000"/>
                  <a:gd name="connsiteY738" fmla="*/ 9430 h 10000"/>
                  <a:gd name="connsiteX739" fmla="*/ 6507 w 10000"/>
                  <a:gd name="connsiteY739" fmla="*/ 9440 h 10000"/>
                  <a:gd name="connsiteX740" fmla="*/ 6524 w 10000"/>
                  <a:gd name="connsiteY740" fmla="*/ 9459 h 10000"/>
                  <a:gd name="connsiteX741" fmla="*/ 6532 w 10000"/>
                  <a:gd name="connsiteY741" fmla="*/ 9485 h 10000"/>
                  <a:gd name="connsiteX742" fmla="*/ 6537 w 10000"/>
                  <a:gd name="connsiteY742" fmla="*/ 9498 h 10000"/>
                  <a:gd name="connsiteX743" fmla="*/ 6571 w 10000"/>
                  <a:gd name="connsiteY743" fmla="*/ 9508 h 10000"/>
                  <a:gd name="connsiteX744" fmla="*/ 6596 w 10000"/>
                  <a:gd name="connsiteY744" fmla="*/ 9508 h 10000"/>
                  <a:gd name="connsiteX745" fmla="*/ 6637 w 10000"/>
                  <a:gd name="connsiteY745" fmla="*/ 9517 h 10000"/>
                  <a:gd name="connsiteX746" fmla="*/ 6662 w 10000"/>
                  <a:gd name="connsiteY746" fmla="*/ 9524 h 10000"/>
                  <a:gd name="connsiteX747" fmla="*/ 6679 w 10000"/>
                  <a:gd name="connsiteY747" fmla="*/ 9517 h 10000"/>
                  <a:gd name="connsiteX748" fmla="*/ 6679 w 10000"/>
                  <a:gd name="connsiteY748" fmla="*/ 9505 h 10000"/>
                  <a:gd name="connsiteX749" fmla="*/ 6690 w 10000"/>
                  <a:gd name="connsiteY749" fmla="*/ 9485 h 10000"/>
                  <a:gd name="connsiteX750" fmla="*/ 6693 w 10000"/>
                  <a:gd name="connsiteY750" fmla="*/ 9479 h 10000"/>
                  <a:gd name="connsiteX751" fmla="*/ 6706 w 10000"/>
                  <a:gd name="connsiteY751" fmla="*/ 9469 h 10000"/>
                  <a:gd name="connsiteX752" fmla="*/ 6709 w 10000"/>
                  <a:gd name="connsiteY752" fmla="*/ 9462 h 10000"/>
                  <a:gd name="connsiteX753" fmla="*/ 6717 w 10000"/>
                  <a:gd name="connsiteY753" fmla="*/ 9459 h 10000"/>
                  <a:gd name="connsiteX754" fmla="*/ 6726 w 10000"/>
                  <a:gd name="connsiteY754" fmla="*/ 9459 h 10000"/>
                  <a:gd name="connsiteX755" fmla="*/ 6742 w 10000"/>
                  <a:gd name="connsiteY755" fmla="*/ 9462 h 10000"/>
                  <a:gd name="connsiteX756" fmla="*/ 6759 w 10000"/>
                  <a:gd name="connsiteY756" fmla="*/ 9479 h 10000"/>
                  <a:gd name="connsiteX757" fmla="*/ 6781 w 10000"/>
                  <a:gd name="connsiteY757" fmla="*/ 9485 h 10000"/>
                  <a:gd name="connsiteX758" fmla="*/ 6795 w 10000"/>
                  <a:gd name="connsiteY758" fmla="*/ 9485 h 10000"/>
                  <a:gd name="connsiteX759" fmla="*/ 6803 w 10000"/>
                  <a:gd name="connsiteY759" fmla="*/ 9498 h 10000"/>
                  <a:gd name="connsiteX760" fmla="*/ 6806 w 10000"/>
                  <a:gd name="connsiteY760" fmla="*/ 9508 h 10000"/>
                  <a:gd name="connsiteX761" fmla="*/ 6823 w 10000"/>
                  <a:gd name="connsiteY761" fmla="*/ 9514 h 10000"/>
                  <a:gd name="connsiteX762" fmla="*/ 6831 w 10000"/>
                  <a:gd name="connsiteY762" fmla="*/ 9514 h 10000"/>
                  <a:gd name="connsiteX763" fmla="*/ 6848 w 10000"/>
                  <a:gd name="connsiteY763" fmla="*/ 9514 h 10000"/>
                  <a:gd name="connsiteX764" fmla="*/ 6856 w 10000"/>
                  <a:gd name="connsiteY764" fmla="*/ 9517 h 10000"/>
                  <a:gd name="connsiteX765" fmla="*/ 6878 w 10000"/>
                  <a:gd name="connsiteY765" fmla="*/ 9524 h 10000"/>
                  <a:gd name="connsiteX766" fmla="*/ 6895 w 10000"/>
                  <a:gd name="connsiteY766" fmla="*/ 9524 h 10000"/>
                  <a:gd name="connsiteX767" fmla="*/ 6917 w 10000"/>
                  <a:gd name="connsiteY767" fmla="*/ 9527 h 10000"/>
                  <a:gd name="connsiteX768" fmla="*/ 6934 w 10000"/>
                  <a:gd name="connsiteY768" fmla="*/ 9534 h 10000"/>
                  <a:gd name="connsiteX769" fmla="*/ 6961 w 10000"/>
                  <a:gd name="connsiteY769" fmla="*/ 9543 h 10000"/>
                  <a:gd name="connsiteX770" fmla="*/ 6989 w 10000"/>
                  <a:gd name="connsiteY770" fmla="*/ 9547 h 10000"/>
                  <a:gd name="connsiteX771" fmla="*/ 7014 w 10000"/>
                  <a:gd name="connsiteY771" fmla="*/ 9543 h 10000"/>
                  <a:gd name="connsiteX772" fmla="*/ 7033 w 10000"/>
                  <a:gd name="connsiteY772" fmla="*/ 9543 h 10000"/>
                  <a:gd name="connsiteX773" fmla="*/ 7042 w 10000"/>
                  <a:gd name="connsiteY773" fmla="*/ 9547 h 10000"/>
                  <a:gd name="connsiteX774" fmla="*/ 7069 w 10000"/>
                  <a:gd name="connsiteY774" fmla="*/ 9647 h 10000"/>
                  <a:gd name="connsiteX775" fmla="*/ 7122 w 10000"/>
                  <a:gd name="connsiteY775" fmla="*/ 9734 h 10000"/>
                  <a:gd name="connsiteX776" fmla="*/ 7147 w 10000"/>
                  <a:gd name="connsiteY776" fmla="*/ 9744 h 10000"/>
                  <a:gd name="connsiteX777" fmla="*/ 7169 w 10000"/>
                  <a:gd name="connsiteY777" fmla="*/ 9741 h 10000"/>
                  <a:gd name="connsiteX778" fmla="*/ 7177 w 10000"/>
                  <a:gd name="connsiteY778" fmla="*/ 9744 h 10000"/>
                  <a:gd name="connsiteX779" fmla="*/ 7186 w 10000"/>
                  <a:gd name="connsiteY779" fmla="*/ 9754 h 10000"/>
                  <a:gd name="connsiteX780" fmla="*/ 7191 w 10000"/>
                  <a:gd name="connsiteY780" fmla="*/ 9773 h 10000"/>
                  <a:gd name="connsiteX781" fmla="*/ 7208 w 10000"/>
                  <a:gd name="connsiteY781" fmla="*/ 9783 h 10000"/>
                  <a:gd name="connsiteX782" fmla="*/ 7219 w 10000"/>
                  <a:gd name="connsiteY782" fmla="*/ 9793 h 10000"/>
                  <a:gd name="connsiteX783" fmla="*/ 7235 w 10000"/>
                  <a:gd name="connsiteY783" fmla="*/ 9802 h 10000"/>
                  <a:gd name="connsiteX784" fmla="*/ 7249 w 10000"/>
                  <a:gd name="connsiteY784" fmla="*/ 9819 h 10000"/>
                  <a:gd name="connsiteX785" fmla="*/ 7255 w 10000"/>
                  <a:gd name="connsiteY785" fmla="*/ 9835 h 10000"/>
                  <a:gd name="connsiteX786" fmla="*/ 7255 w 10000"/>
                  <a:gd name="connsiteY786" fmla="*/ 9848 h 10000"/>
                  <a:gd name="connsiteX787" fmla="*/ 7249 w 10000"/>
                  <a:gd name="connsiteY787" fmla="*/ 9848 h 10000"/>
                  <a:gd name="connsiteX788" fmla="*/ 7244 w 10000"/>
                  <a:gd name="connsiteY788" fmla="*/ 9858 h 10000"/>
                  <a:gd name="connsiteX789" fmla="*/ 7235 w 10000"/>
                  <a:gd name="connsiteY789" fmla="*/ 9883 h 10000"/>
                  <a:gd name="connsiteX790" fmla="*/ 7244 w 10000"/>
                  <a:gd name="connsiteY790" fmla="*/ 9903 h 10000"/>
                  <a:gd name="connsiteX791" fmla="*/ 7258 w 10000"/>
                  <a:gd name="connsiteY791" fmla="*/ 9926 h 10000"/>
                  <a:gd name="connsiteX792" fmla="*/ 7263 w 10000"/>
                  <a:gd name="connsiteY792" fmla="*/ 9948 h 10000"/>
                  <a:gd name="connsiteX793" fmla="*/ 7274 w 10000"/>
                  <a:gd name="connsiteY793" fmla="*/ 9968 h 10000"/>
                  <a:gd name="connsiteX794" fmla="*/ 7283 w 10000"/>
                  <a:gd name="connsiteY794" fmla="*/ 9987 h 10000"/>
                  <a:gd name="connsiteX795" fmla="*/ 7291 w 10000"/>
                  <a:gd name="connsiteY795" fmla="*/ 10000 h 10000"/>
                  <a:gd name="connsiteX796" fmla="*/ 7305 w 10000"/>
                  <a:gd name="connsiteY796" fmla="*/ 9997 h 10000"/>
                  <a:gd name="connsiteX797" fmla="*/ 7313 w 10000"/>
                  <a:gd name="connsiteY797" fmla="*/ 9977 h 10000"/>
                  <a:gd name="connsiteX798" fmla="*/ 7324 w 10000"/>
                  <a:gd name="connsiteY798" fmla="*/ 9968 h 10000"/>
                  <a:gd name="connsiteX799" fmla="*/ 7341 w 10000"/>
                  <a:gd name="connsiteY799" fmla="*/ 9971 h 10000"/>
                  <a:gd name="connsiteX800" fmla="*/ 7368 w 10000"/>
                  <a:gd name="connsiteY800" fmla="*/ 9987 h 10000"/>
                  <a:gd name="connsiteX801" fmla="*/ 7380 w 10000"/>
                  <a:gd name="connsiteY801" fmla="*/ 9990 h 10000"/>
                  <a:gd name="connsiteX802" fmla="*/ 7393 w 10000"/>
                  <a:gd name="connsiteY802" fmla="*/ 9981 h 10000"/>
                  <a:gd name="connsiteX803" fmla="*/ 7404 w 10000"/>
                  <a:gd name="connsiteY803" fmla="*/ 9968 h 10000"/>
                  <a:gd name="connsiteX804" fmla="*/ 7418 w 10000"/>
                  <a:gd name="connsiteY804" fmla="*/ 9948 h 10000"/>
                  <a:gd name="connsiteX805" fmla="*/ 7427 w 10000"/>
                  <a:gd name="connsiteY805" fmla="*/ 9922 h 10000"/>
                  <a:gd name="connsiteX806" fmla="*/ 7427 w 10000"/>
                  <a:gd name="connsiteY806" fmla="*/ 9906 h 10000"/>
                  <a:gd name="connsiteX807" fmla="*/ 7404 w 10000"/>
                  <a:gd name="connsiteY807" fmla="*/ 9877 h 10000"/>
                  <a:gd name="connsiteX808" fmla="*/ 7388 w 10000"/>
                  <a:gd name="connsiteY808" fmla="*/ 9854 h 10000"/>
                  <a:gd name="connsiteX809" fmla="*/ 7385 w 10000"/>
                  <a:gd name="connsiteY809" fmla="*/ 9845 h 10000"/>
                  <a:gd name="connsiteX810" fmla="*/ 7385 w 10000"/>
                  <a:gd name="connsiteY810" fmla="*/ 9825 h 10000"/>
                  <a:gd name="connsiteX811" fmla="*/ 7385 w 10000"/>
                  <a:gd name="connsiteY811" fmla="*/ 9819 h 10000"/>
                  <a:gd name="connsiteX812" fmla="*/ 7393 w 10000"/>
                  <a:gd name="connsiteY812" fmla="*/ 9809 h 10000"/>
                  <a:gd name="connsiteX813" fmla="*/ 7404 w 10000"/>
                  <a:gd name="connsiteY813" fmla="*/ 9793 h 10000"/>
                  <a:gd name="connsiteX814" fmla="*/ 7413 w 10000"/>
                  <a:gd name="connsiteY814" fmla="*/ 9783 h 10000"/>
                  <a:gd name="connsiteX815" fmla="*/ 7404 w 10000"/>
                  <a:gd name="connsiteY815" fmla="*/ 9770 h 10000"/>
                  <a:gd name="connsiteX816" fmla="*/ 7388 w 10000"/>
                  <a:gd name="connsiteY816" fmla="*/ 9760 h 10000"/>
                  <a:gd name="connsiteX817" fmla="*/ 7371 w 10000"/>
                  <a:gd name="connsiteY817" fmla="*/ 9744 h 10000"/>
                  <a:gd name="connsiteX818" fmla="*/ 7363 w 10000"/>
                  <a:gd name="connsiteY818" fmla="*/ 9731 h 10000"/>
                  <a:gd name="connsiteX819" fmla="*/ 7355 w 10000"/>
                  <a:gd name="connsiteY819" fmla="*/ 9715 h 10000"/>
                  <a:gd name="connsiteX820" fmla="*/ 7360 w 10000"/>
                  <a:gd name="connsiteY820" fmla="*/ 9686 h 10000"/>
                  <a:gd name="connsiteX821" fmla="*/ 7363 w 10000"/>
                  <a:gd name="connsiteY821" fmla="*/ 9657 h 10000"/>
                  <a:gd name="connsiteX822" fmla="*/ 7360 w 10000"/>
                  <a:gd name="connsiteY822" fmla="*/ 9631 h 10000"/>
                  <a:gd name="connsiteX823" fmla="*/ 7346 w 10000"/>
                  <a:gd name="connsiteY823" fmla="*/ 9611 h 10000"/>
                  <a:gd name="connsiteX824" fmla="*/ 7332 w 10000"/>
                  <a:gd name="connsiteY824" fmla="*/ 9585 h 10000"/>
                  <a:gd name="connsiteX825" fmla="*/ 7324 w 10000"/>
                  <a:gd name="connsiteY825" fmla="*/ 9573 h 10000"/>
                  <a:gd name="connsiteX826" fmla="*/ 7324 w 10000"/>
                  <a:gd name="connsiteY826" fmla="*/ 9553 h 10000"/>
                  <a:gd name="connsiteX827" fmla="*/ 7324 w 10000"/>
                  <a:gd name="connsiteY827" fmla="*/ 9543 h 10000"/>
                  <a:gd name="connsiteX828" fmla="*/ 7324 w 10000"/>
                  <a:gd name="connsiteY828" fmla="*/ 9517 h 10000"/>
                  <a:gd name="connsiteX829" fmla="*/ 7324 w 10000"/>
                  <a:gd name="connsiteY829" fmla="*/ 9498 h 10000"/>
                  <a:gd name="connsiteX830" fmla="*/ 7332 w 10000"/>
                  <a:gd name="connsiteY830" fmla="*/ 9479 h 10000"/>
                  <a:gd name="connsiteX831" fmla="*/ 7341 w 10000"/>
                  <a:gd name="connsiteY831" fmla="*/ 9462 h 10000"/>
                  <a:gd name="connsiteX832" fmla="*/ 7352 w 10000"/>
                  <a:gd name="connsiteY832" fmla="*/ 9459 h 10000"/>
                  <a:gd name="connsiteX833" fmla="*/ 7360 w 10000"/>
                  <a:gd name="connsiteY833" fmla="*/ 9443 h 10000"/>
                  <a:gd name="connsiteX834" fmla="*/ 7363 w 10000"/>
                  <a:gd name="connsiteY834" fmla="*/ 9433 h 10000"/>
                  <a:gd name="connsiteX835" fmla="*/ 7377 w 10000"/>
                  <a:gd name="connsiteY835" fmla="*/ 9433 h 10000"/>
                  <a:gd name="connsiteX836" fmla="*/ 7388 w 10000"/>
                  <a:gd name="connsiteY836" fmla="*/ 9430 h 10000"/>
                  <a:gd name="connsiteX837" fmla="*/ 7396 w 10000"/>
                  <a:gd name="connsiteY837" fmla="*/ 9430 h 10000"/>
                  <a:gd name="connsiteX838" fmla="*/ 7402 w 10000"/>
                  <a:gd name="connsiteY838" fmla="*/ 9424 h 10000"/>
                  <a:gd name="connsiteX839" fmla="*/ 7396 w 10000"/>
                  <a:gd name="connsiteY839" fmla="*/ 9414 h 10000"/>
                  <a:gd name="connsiteX840" fmla="*/ 7388 w 10000"/>
                  <a:gd name="connsiteY840" fmla="*/ 9401 h 10000"/>
                  <a:gd name="connsiteX841" fmla="*/ 7371 w 10000"/>
                  <a:gd name="connsiteY841" fmla="*/ 9391 h 10000"/>
                  <a:gd name="connsiteX842" fmla="*/ 7355 w 10000"/>
                  <a:gd name="connsiteY842" fmla="*/ 9375 h 10000"/>
                  <a:gd name="connsiteX843" fmla="*/ 7332 w 10000"/>
                  <a:gd name="connsiteY843" fmla="*/ 9356 h 10000"/>
                  <a:gd name="connsiteX844" fmla="*/ 7313 w 10000"/>
                  <a:gd name="connsiteY844" fmla="*/ 9330 h 10000"/>
                  <a:gd name="connsiteX845" fmla="*/ 7307 w 10000"/>
                  <a:gd name="connsiteY845" fmla="*/ 9310 h 10000"/>
                  <a:gd name="connsiteX846" fmla="*/ 7305 w 10000"/>
                  <a:gd name="connsiteY846" fmla="*/ 9291 h 10000"/>
                  <a:gd name="connsiteX847" fmla="*/ 7305 w 10000"/>
                  <a:gd name="connsiteY847" fmla="*/ 9278 h 10000"/>
                  <a:gd name="connsiteX848" fmla="*/ 7296 w 10000"/>
                  <a:gd name="connsiteY848" fmla="*/ 9268 h 10000"/>
                  <a:gd name="connsiteX849" fmla="*/ 7296 w 10000"/>
                  <a:gd name="connsiteY849" fmla="*/ 9249 h 10000"/>
                  <a:gd name="connsiteX850" fmla="*/ 7291 w 10000"/>
                  <a:gd name="connsiteY850" fmla="*/ 9226 h 10000"/>
                  <a:gd name="connsiteX851" fmla="*/ 7283 w 10000"/>
                  <a:gd name="connsiteY851" fmla="*/ 9213 h 10000"/>
                  <a:gd name="connsiteX852" fmla="*/ 7274 w 10000"/>
                  <a:gd name="connsiteY852" fmla="*/ 9194 h 10000"/>
                  <a:gd name="connsiteX853" fmla="*/ 7274 w 10000"/>
                  <a:gd name="connsiteY853" fmla="*/ 9174 h 10000"/>
                  <a:gd name="connsiteX854" fmla="*/ 7280 w 10000"/>
                  <a:gd name="connsiteY854" fmla="*/ 9148 h 10000"/>
                  <a:gd name="connsiteX855" fmla="*/ 7283 w 10000"/>
                  <a:gd name="connsiteY855" fmla="*/ 9119 h 10000"/>
                  <a:gd name="connsiteX856" fmla="*/ 7291 w 10000"/>
                  <a:gd name="connsiteY856" fmla="*/ 9100 h 10000"/>
                  <a:gd name="connsiteX857" fmla="*/ 7307 w 10000"/>
                  <a:gd name="connsiteY857" fmla="*/ 9080 h 10000"/>
                  <a:gd name="connsiteX858" fmla="*/ 7324 w 10000"/>
                  <a:gd name="connsiteY858" fmla="*/ 9054 h 10000"/>
                  <a:gd name="connsiteX859" fmla="*/ 7341 w 10000"/>
                  <a:gd name="connsiteY859" fmla="*/ 9054 h 10000"/>
                  <a:gd name="connsiteX860" fmla="*/ 7352 w 10000"/>
                  <a:gd name="connsiteY860" fmla="*/ 9054 h 10000"/>
                  <a:gd name="connsiteX861" fmla="*/ 7346 w 10000"/>
                  <a:gd name="connsiteY861" fmla="*/ 9032 h 10000"/>
                  <a:gd name="connsiteX862" fmla="*/ 7341 w 10000"/>
                  <a:gd name="connsiteY862" fmla="*/ 9022 h 10000"/>
                  <a:gd name="connsiteX863" fmla="*/ 7352 w 10000"/>
                  <a:gd name="connsiteY863" fmla="*/ 8999 h 10000"/>
                  <a:gd name="connsiteX864" fmla="*/ 7360 w 10000"/>
                  <a:gd name="connsiteY864" fmla="*/ 8967 h 10000"/>
                  <a:gd name="connsiteX865" fmla="*/ 7368 w 10000"/>
                  <a:gd name="connsiteY865" fmla="*/ 8922 h 10000"/>
                  <a:gd name="connsiteX866" fmla="*/ 7377 w 10000"/>
                  <a:gd name="connsiteY866" fmla="*/ 8896 h 10000"/>
                  <a:gd name="connsiteX867" fmla="*/ 7380 w 10000"/>
                  <a:gd name="connsiteY867" fmla="*/ 8867 h 10000"/>
                  <a:gd name="connsiteX868" fmla="*/ 7402 w 10000"/>
                  <a:gd name="connsiteY868" fmla="*/ 8824 h 10000"/>
                  <a:gd name="connsiteX869" fmla="*/ 7402 w 10000"/>
                  <a:gd name="connsiteY869" fmla="*/ 8808 h 10000"/>
                  <a:gd name="connsiteX870" fmla="*/ 7393 w 10000"/>
                  <a:gd name="connsiteY870" fmla="*/ 8795 h 10000"/>
                  <a:gd name="connsiteX871" fmla="*/ 7388 w 10000"/>
                  <a:gd name="connsiteY871" fmla="*/ 8799 h 10000"/>
                  <a:gd name="connsiteX872" fmla="*/ 7396 w 10000"/>
                  <a:gd name="connsiteY872" fmla="*/ 8789 h 10000"/>
                  <a:gd name="connsiteX873" fmla="*/ 7404 w 10000"/>
                  <a:gd name="connsiteY873" fmla="*/ 8789 h 10000"/>
                  <a:gd name="connsiteX874" fmla="*/ 7421 w 10000"/>
                  <a:gd name="connsiteY874" fmla="*/ 8769 h 10000"/>
                  <a:gd name="connsiteX875" fmla="*/ 7443 w 10000"/>
                  <a:gd name="connsiteY875" fmla="*/ 8763 h 10000"/>
                  <a:gd name="connsiteX876" fmla="*/ 7452 w 10000"/>
                  <a:gd name="connsiteY876" fmla="*/ 8769 h 10000"/>
                  <a:gd name="connsiteX877" fmla="*/ 7468 w 10000"/>
                  <a:gd name="connsiteY877" fmla="*/ 8769 h 10000"/>
                  <a:gd name="connsiteX878" fmla="*/ 7499 w 10000"/>
                  <a:gd name="connsiteY878" fmla="*/ 8763 h 10000"/>
                  <a:gd name="connsiteX879" fmla="*/ 7526 w 10000"/>
                  <a:gd name="connsiteY879" fmla="*/ 8763 h 10000"/>
                  <a:gd name="connsiteX880" fmla="*/ 7532 w 10000"/>
                  <a:gd name="connsiteY880" fmla="*/ 8763 h 10000"/>
                  <a:gd name="connsiteX881" fmla="*/ 7554 w 10000"/>
                  <a:gd name="connsiteY881" fmla="*/ 8744 h 10000"/>
                  <a:gd name="connsiteX882" fmla="*/ 7571 w 10000"/>
                  <a:gd name="connsiteY882" fmla="*/ 8731 h 10000"/>
                  <a:gd name="connsiteX883" fmla="*/ 7587 w 10000"/>
                  <a:gd name="connsiteY883" fmla="*/ 8711 h 10000"/>
                  <a:gd name="connsiteX884" fmla="*/ 7607 w 10000"/>
                  <a:gd name="connsiteY884" fmla="*/ 8711 h 10000"/>
                  <a:gd name="connsiteX885" fmla="*/ 7634 w 10000"/>
                  <a:gd name="connsiteY885" fmla="*/ 8705 h 10000"/>
                  <a:gd name="connsiteX886" fmla="*/ 7643 w 10000"/>
                  <a:gd name="connsiteY886" fmla="*/ 8682 h 10000"/>
                  <a:gd name="connsiteX887" fmla="*/ 7654 w 10000"/>
                  <a:gd name="connsiteY887" fmla="*/ 8666 h 10000"/>
                  <a:gd name="connsiteX888" fmla="*/ 7668 w 10000"/>
                  <a:gd name="connsiteY888" fmla="*/ 8666 h 10000"/>
                  <a:gd name="connsiteX889" fmla="*/ 7676 w 10000"/>
                  <a:gd name="connsiteY889" fmla="*/ 8682 h 10000"/>
                  <a:gd name="connsiteX890" fmla="*/ 7704 w 10000"/>
                  <a:gd name="connsiteY890" fmla="*/ 8669 h 10000"/>
                  <a:gd name="connsiteX891" fmla="*/ 7712 w 10000"/>
                  <a:gd name="connsiteY891" fmla="*/ 8669 h 10000"/>
                  <a:gd name="connsiteX892" fmla="*/ 7720 w 10000"/>
                  <a:gd name="connsiteY892" fmla="*/ 8669 h 10000"/>
                  <a:gd name="connsiteX893" fmla="*/ 7726 w 10000"/>
                  <a:gd name="connsiteY893" fmla="*/ 8656 h 10000"/>
                  <a:gd name="connsiteX894" fmla="*/ 7734 w 10000"/>
                  <a:gd name="connsiteY894" fmla="*/ 8650 h 10000"/>
                  <a:gd name="connsiteX895" fmla="*/ 7742 w 10000"/>
                  <a:gd name="connsiteY895" fmla="*/ 8650 h 10000"/>
                  <a:gd name="connsiteX896" fmla="*/ 7759 w 10000"/>
                  <a:gd name="connsiteY896" fmla="*/ 8650 h 10000"/>
                  <a:gd name="connsiteX897" fmla="*/ 7756 w 10000"/>
                  <a:gd name="connsiteY897" fmla="*/ 8630 h 10000"/>
                  <a:gd name="connsiteX898" fmla="*/ 7751 w 10000"/>
                  <a:gd name="connsiteY898" fmla="*/ 8627 h 10000"/>
                  <a:gd name="connsiteX899" fmla="*/ 7742 w 10000"/>
                  <a:gd name="connsiteY899" fmla="*/ 8620 h 10000"/>
                  <a:gd name="connsiteX900" fmla="*/ 7734 w 10000"/>
                  <a:gd name="connsiteY900" fmla="*/ 8591 h 10000"/>
                  <a:gd name="connsiteX901" fmla="*/ 7709 w 10000"/>
                  <a:gd name="connsiteY901" fmla="*/ 8582 h 10000"/>
                  <a:gd name="connsiteX902" fmla="*/ 7695 w 10000"/>
                  <a:gd name="connsiteY902" fmla="*/ 8578 h 10000"/>
                  <a:gd name="connsiteX903" fmla="*/ 7668 w 10000"/>
                  <a:gd name="connsiteY903" fmla="*/ 8562 h 10000"/>
                  <a:gd name="connsiteX904" fmla="*/ 7645 w 10000"/>
                  <a:gd name="connsiteY904" fmla="*/ 8552 h 10000"/>
                  <a:gd name="connsiteX905" fmla="*/ 7615 w 10000"/>
                  <a:gd name="connsiteY905" fmla="*/ 8543 h 10000"/>
                  <a:gd name="connsiteX906" fmla="*/ 7596 w 10000"/>
                  <a:gd name="connsiteY906" fmla="*/ 8527 h 10000"/>
                  <a:gd name="connsiteX907" fmla="*/ 7565 w 10000"/>
                  <a:gd name="connsiteY907" fmla="*/ 8494 h 10000"/>
                  <a:gd name="connsiteX908" fmla="*/ 7562 w 10000"/>
                  <a:gd name="connsiteY908" fmla="*/ 8475 h 10000"/>
                  <a:gd name="connsiteX909" fmla="*/ 7540 w 10000"/>
                  <a:gd name="connsiteY909" fmla="*/ 8455 h 10000"/>
                  <a:gd name="connsiteX910" fmla="*/ 7535 w 10000"/>
                  <a:gd name="connsiteY910" fmla="*/ 8446 h 10000"/>
                  <a:gd name="connsiteX911" fmla="*/ 7535 w 10000"/>
                  <a:gd name="connsiteY911" fmla="*/ 8420 h 10000"/>
                  <a:gd name="connsiteX912" fmla="*/ 7535 w 10000"/>
                  <a:gd name="connsiteY912" fmla="*/ 8391 h 10000"/>
                  <a:gd name="connsiteX913" fmla="*/ 7548 w 10000"/>
                  <a:gd name="connsiteY913" fmla="*/ 8345 h 10000"/>
                  <a:gd name="connsiteX914" fmla="*/ 7562 w 10000"/>
                  <a:gd name="connsiteY914" fmla="*/ 8319 h 10000"/>
                  <a:gd name="connsiteX915" fmla="*/ 7582 w 10000"/>
                  <a:gd name="connsiteY915" fmla="*/ 8310 h 10000"/>
                  <a:gd name="connsiteX916" fmla="*/ 7607 w 10000"/>
                  <a:gd name="connsiteY916" fmla="*/ 8300 h 10000"/>
                  <a:gd name="connsiteX917" fmla="*/ 7629 w 10000"/>
                  <a:gd name="connsiteY917" fmla="*/ 8300 h 10000"/>
                  <a:gd name="connsiteX918" fmla="*/ 7651 w 10000"/>
                  <a:gd name="connsiteY918" fmla="*/ 8297 h 10000"/>
                  <a:gd name="connsiteX919" fmla="*/ 7668 w 10000"/>
                  <a:gd name="connsiteY919" fmla="*/ 8280 h 10000"/>
                  <a:gd name="connsiteX920" fmla="*/ 7687 w 10000"/>
                  <a:gd name="connsiteY920" fmla="*/ 8267 h 10000"/>
                  <a:gd name="connsiteX921" fmla="*/ 7693 w 10000"/>
                  <a:gd name="connsiteY921" fmla="*/ 8261 h 10000"/>
                  <a:gd name="connsiteX922" fmla="*/ 7701 w 10000"/>
                  <a:gd name="connsiteY922" fmla="*/ 8248 h 10000"/>
                  <a:gd name="connsiteX923" fmla="*/ 7712 w 10000"/>
                  <a:gd name="connsiteY923" fmla="*/ 8238 h 10000"/>
                  <a:gd name="connsiteX924" fmla="*/ 7731 w 10000"/>
                  <a:gd name="connsiteY924" fmla="*/ 8222 h 10000"/>
                  <a:gd name="connsiteX925" fmla="*/ 7740 w 10000"/>
                  <a:gd name="connsiteY925" fmla="*/ 8206 h 10000"/>
                  <a:gd name="connsiteX926" fmla="*/ 7756 w 10000"/>
                  <a:gd name="connsiteY926" fmla="*/ 8183 h 10000"/>
                  <a:gd name="connsiteX927" fmla="*/ 7773 w 10000"/>
                  <a:gd name="connsiteY927" fmla="*/ 8177 h 10000"/>
                  <a:gd name="connsiteX928" fmla="*/ 7784 w 10000"/>
                  <a:gd name="connsiteY928" fmla="*/ 8183 h 10000"/>
                  <a:gd name="connsiteX929" fmla="*/ 7801 w 10000"/>
                  <a:gd name="connsiteY929" fmla="*/ 8174 h 10000"/>
                  <a:gd name="connsiteX930" fmla="*/ 7801 w 10000"/>
                  <a:gd name="connsiteY930" fmla="*/ 8157 h 10000"/>
                  <a:gd name="connsiteX931" fmla="*/ 7817 w 10000"/>
                  <a:gd name="connsiteY931" fmla="*/ 8164 h 10000"/>
                  <a:gd name="connsiteX932" fmla="*/ 7837 w 10000"/>
                  <a:gd name="connsiteY932" fmla="*/ 8164 h 10000"/>
                  <a:gd name="connsiteX933" fmla="*/ 7856 w 10000"/>
                  <a:gd name="connsiteY933" fmla="*/ 8164 h 10000"/>
                  <a:gd name="connsiteX934" fmla="*/ 7870 w 10000"/>
                  <a:gd name="connsiteY934" fmla="*/ 8167 h 10000"/>
                  <a:gd name="connsiteX935" fmla="*/ 7881 w 10000"/>
                  <a:gd name="connsiteY935" fmla="*/ 8174 h 10000"/>
                  <a:gd name="connsiteX936" fmla="*/ 7898 w 10000"/>
                  <a:gd name="connsiteY936" fmla="*/ 8187 h 10000"/>
                  <a:gd name="connsiteX937" fmla="*/ 7917 w 10000"/>
                  <a:gd name="connsiteY937" fmla="*/ 8187 h 10000"/>
                  <a:gd name="connsiteX938" fmla="*/ 7928 w 10000"/>
                  <a:gd name="connsiteY938" fmla="*/ 8157 h 10000"/>
                  <a:gd name="connsiteX939" fmla="*/ 7942 w 10000"/>
                  <a:gd name="connsiteY939" fmla="*/ 8157 h 10000"/>
                  <a:gd name="connsiteX940" fmla="*/ 7958 w 10000"/>
                  <a:gd name="connsiteY940" fmla="*/ 8164 h 10000"/>
                  <a:gd name="connsiteX941" fmla="*/ 7983 w 10000"/>
                  <a:gd name="connsiteY941" fmla="*/ 8144 h 10000"/>
                  <a:gd name="connsiteX942" fmla="*/ 8000 w 10000"/>
                  <a:gd name="connsiteY942" fmla="*/ 8109 h 10000"/>
                  <a:gd name="connsiteX943" fmla="*/ 7994 w 10000"/>
                  <a:gd name="connsiteY943" fmla="*/ 8093 h 10000"/>
                  <a:gd name="connsiteX944" fmla="*/ 7983 w 10000"/>
                  <a:gd name="connsiteY944" fmla="*/ 8070 h 10000"/>
                  <a:gd name="connsiteX945" fmla="*/ 7986 w 10000"/>
                  <a:gd name="connsiteY945" fmla="*/ 8063 h 10000"/>
                  <a:gd name="connsiteX946" fmla="*/ 7978 w 10000"/>
                  <a:gd name="connsiteY946" fmla="*/ 8044 h 10000"/>
                  <a:gd name="connsiteX947" fmla="*/ 7986 w 10000"/>
                  <a:gd name="connsiteY947" fmla="*/ 8002 h 10000"/>
                  <a:gd name="connsiteX948" fmla="*/ 7983 w 10000"/>
                  <a:gd name="connsiteY948" fmla="*/ 7947 h 10000"/>
                  <a:gd name="connsiteX949" fmla="*/ 7961 w 10000"/>
                  <a:gd name="connsiteY949" fmla="*/ 7931 h 10000"/>
                  <a:gd name="connsiteX950" fmla="*/ 7958 w 10000"/>
                  <a:gd name="connsiteY950" fmla="*/ 7898 h 10000"/>
                  <a:gd name="connsiteX951" fmla="*/ 7953 w 10000"/>
                  <a:gd name="connsiteY951" fmla="*/ 7856 h 10000"/>
                  <a:gd name="connsiteX952" fmla="*/ 7967 w 10000"/>
                  <a:gd name="connsiteY952" fmla="*/ 7837 h 10000"/>
                  <a:gd name="connsiteX953" fmla="*/ 7950 w 10000"/>
                  <a:gd name="connsiteY953" fmla="*/ 7824 h 10000"/>
                  <a:gd name="connsiteX954" fmla="*/ 7906 w 10000"/>
                  <a:gd name="connsiteY954" fmla="*/ 7814 h 10000"/>
                  <a:gd name="connsiteX955" fmla="*/ 7878 w 10000"/>
                  <a:gd name="connsiteY955" fmla="*/ 7814 h 10000"/>
                  <a:gd name="connsiteX956" fmla="*/ 7870 w 10000"/>
                  <a:gd name="connsiteY956" fmla="*/ 7795 h 10000"/>
                  <a:gd name="connsiteX957" fmla="*/ 7878 w 10000"/>
                  <a:gd name="connsiteY957" fmla="*/ 7778 h 10000"/>
                  <a:gd name="connsiteX958" fmla="*/ 7881 w 10000"/>
                  <a:gd name="connsiteY958" fmla="*/ 7775 h 10000"/>
                  <a:gd name="connsiteX959" fmla="*/ 7878 w 10000"/>
                  <a:gd name="connsiteY959" fmla="*/ 7743 h 10000"/>
                  <a:gd name="connsiteX960" fmla="*/ 7895 w 10000"/>
                  <a:gd name="connsiteY960" fmla="*/ 7733 h 10000"/>
                  <a:gd name="connsiteX961" fmla="*/ 7911 w 10000"/>
                  <a:gd name="connsiteY961" fmla="*/ 7710 h 10000"/>
                  <a:gd name="connsiteX962" fmla="*/ 7911 w 10000"/>
                  <a:gd name="connsiteY962" fmla="*/ 7665 h 10000"/>
                  <a:gd name="connsiteX963" fmla="*/ 7917 w 10000"/>
                  <a:gd name="connsiteY963" fmla="*/ 7600 h 10000"/>
                  <a:gd name="connsiteX964" fmla="*/ 7928 w 10000"/>
                  <a:gd name="connsiteY964" fmla="*/ 7581 h 10000"/>
                  <a:gd name="connsiteX965" fmla="*/ 7917 w 10000"/>
                  <a:gd name="connsiteY965" fmla="*/ 7474 h 10000"/>
                  <a:gd name="connsiteX966" fmla="*/ 7873 w 10000"/>
                  <a:gd name="connsiteY966" fmla="*/ 7335 h 10000"/>
                  <a:gd name="connsiteX967" fmla="*/ 7756 w 10000"/>
                  <a:gd name="connsiteY967" fmla="*/ 7050 h 10000"/>
                  <a:gd name="connsiteX968" fmla="*/ 7679 w 10000"/>
                  <a:gd name="connsiteY968" fmla="*/ 6839 h 10000"/>
                  <a:gd name="connsiteX969" fmla="*/ 7668 w 10000"/>
                  <a:gd name="connsiteY969" fmla="*/ 6823 h 10000"/>
                  <a:gd name="connsiteX970" fmla="*/ 7659 w 10000"/>
                  <a:gd name="connsiteY970" fmla="*/ 6768 h 10000"/>
                  <a:gd name="connsiteX971" fmla="*/ 7659 w 10000"/>
                  <a:gd name="connsiteY971" fmla="*/ 6739 h 10000"/>
                  <a:gd name="connsiteX972" fmla="*/ 7651 w 10000"/>
                  <a:gd name="connsiteY972" fmla="*/ 6713 h 10000"/>
                  <a:gd name="connsiteX973" fmla="*/ 7654 w 10000"/>
                  <a:gd name="connsiteY973" fmla="*/ 6684 h 10000"/>
                  <a:gd name="connsiteX974" fmla="*/ 7643 w 10000"/>
                  <a:gd name="connsiteY974" fmla="*/ 6626 h 10000"/>
                  <a:gd name="connsiteX975" fmla="*/ 7629 w 10000"/>
                  <a:gd name="connsiteY975" fmla="*/ 6600 h 10000"/>
                  <a:gd name="connsiteX976" fmla="*/ 7629 w 10000"/>
                  <a:gd name="connsiteY976" fmla="*/ 6580 h 10000"/>
                  <a:gd name="connsiteX977" fmla="*/ 7623 w 10000"/>
                  <a:gd name="connsiteY977" fmla="*/ 6541 h 10000"/>
                  <a:gd name="connsiteX978" fmla="*/ 7615 w 10000"/>
                  <a:gd name="connsiteY978" fmla="*/ 6522 h 10000"/>
                  <a:gd name="connsiteX979" fmla="*/ 7598 w 10000"/>
                  <a:gd name="connsiteY979" fmla="*/ 6509 h 10000"/>
                  <a:gd name="connsiteX980" fmla="*/ 7587 w 10000"/>
                  <a:gd name="connsiteY980" fmla="*/ 6493 h 10000"/>
                  <a:gd name="connsiteX981" fmla="*/ 7579 w 10000"/>
                  <a:gd name="connsiteY981" fmla="*/ 6464 h 10000"/>
                  <a:gd name="connsiteX982" fmla="*/ 7587 w 10000"/>
                  <a:gd name="connsiteY982" fmla="*/ 6438 h 10000"/>
                  <a:gd name="connsiteX983" fmla="*/ 7596 w 10000"/>
                  <a:gd name="connsiteY983" fmla="*/ 6425 h 10000"/>
                  <a:gd name="connsiteX984" fmla="*/ 7590 w 10000"/>
                  <a:gd name="connsiteY984" fmla="*/ 6396 h 10000"/>
                  <a:gd name="connsiteX985" fmla="*/ 7590 w 10000"/>
                  <a:gd name="connsiteY985" fmla="*/ 6373 h 10000"/>
                  <a:gd name="connsiteX986" fmla="*/ 7587 w 10000"/>
                  <a:gd name="connsiteY986" fmla="*/ 6354 h 10000"/>
                  <a:gd name="connsiteX987" fmla="*/ 7582 w 10000"/>
                  <a:gd name="connsiteY987" fmla="*/ 6344 h 10000"/>
                  <a:gd name="connsiteX988" fmla="*/ 7582 w 10000"/>
                  <a:gd name="connsiteY988" fmla="*/ 6324 h 10000"/>
                  <a:gd name="connsiteX989" fmla="*/ 7571 w 10000"/>
                  <a:gd name="connsiteY989" fmla="*/ 6302 h 10000"/>
                  <a:gd name="connsiteX990" fmla="*/ 7548 w 10000"/>
                  <a:gd name="connsiteY990" fmla="*/ 6256 h 10000"/>
                  <a:gd name="connsiteX991" fmla="*/ 7546 w 10000"/>
                  <a:gd name="connsiteY991" fmla="*/ 6218 h 10000"/>
                  <a:gd name="connsiteX992" fmla="*/ 7540 w 10000"/>
                  <a:gd name="connsiteY992" fmla="*/ 6159 h 10000"/>
                  <a:gd name="connsiteX993" fmla="*/ 7535 w 10000"/>
                  <a:gd name="connsiteY993" fmla="*/ 6114 h 10000"/>
                  <a:gd name="connsiteX994" fmla="*/ 7535 w 10000"/>
                  <a:gd name="connsiteY994" fmla="*/ 6088 h 10000"/>
                  <a:gd name="connsiteX995" fmla="*/ 7540 w 10000"/>
                  <a:gd name="connsiteY995" fmla="*/ 6049 h 10000"/>
                  <a:gd name="connsiteX996" fmla="*/ 7546 w 10000"/>
                  <a:gd name="connsiteY996" fmla="*/ 6004 h 10000"/>
                  <a:gd name="connsiteX997" fmla="*/ 7548 w 10000"/>
                  <a:gd name="connsiteY997" fmla="*/ 5965 h 10000"/>
                  <a:gd name="connsiteX998" fmla="*/ 7548 w 10000"/>
                  <a:gd name="connsiteY998" fmla="*/ 5946 h 10000"/>
                  <a:gd name="connsiteX999" fmla="*/ 7548 w 10000"/>
                  <a:gd name="connsiteY999" fmla="*/ 5933 h 10000"/>
                  <a:gd name="connsiteX1000" fmla="*/ 7548 w 10000"/>
                  <a:gd name="connsiteY1000" fmla="*/ 5910 h 10000"/>
                  <a:gd name="connsiteX1001" fmla="*/ 7548 w 10000"/>
                  <a:gd name="connsiteY1001" fmla="*/ 5897 h 10000"/>
                  <a:gd name="connsiteX1002" fmla="*/ 7546 w 10000"/>
                  <a:gd name="connsiteY1002" fmla="*/ 5871 h 10000"/>
                  <a:gd name="connsiteX1003" fmla="*/ 7535 w 10000"/>
                  <a:gd name="connsiteY1003" fmla="*/ 5839 h 10000"/>
                  <a:gd name="connsiteX1004" fmla="*/ 7524 w 10000"/>
                  <a:gd name="connsiteY1004" fmla="*/ 5797 h 10000"/>
                  <a:gd name="connsiteX1005" fmla="*/ 7518 w 10000"/>
                  <a:gd name="connsiteY1005" fmla="*/ 5767 h 10000"/>
                  <a:gd name="connsiteX1006" fmla="*/ 7515 w 10000"/>
                  <a:gd name="connsiteY1006" fmla="*/ 5745 h 10000"/>
                  <a:gd name="connsiteX1007" fmla="*/ 7501 w 10000"/>
                  <a:gd name="connsiteY1007" fmla="*/ 5683 h 10000"/>
                  <a:gd name="connsiteX1008" fmla="*/ 7490 w 10000"/>
                  <a:gd name="connsiteY1008" fmla="*/ 5631 h 10000"/>
                  <a:gd name="connsiteX1009" fmla="*/ 7482 w 10000"/>
                  <a:gd name="connsiteY1009" fmla="*/ 5593 h 10000"/>
                  <a:gd name="connsiteX1010" fmla="*/ 7476 w 10000"/>
                  <a:gd name="connsiteY1010" fmla="*/ 5570 h 10000"/>
                  <a:gd name="connsiteX1011" fmla="*/ 7476 w 10000"/>
                  <a:gd name="connsiteY1011" fmla="*/ 5528 h 10000"/>
                  <a:gd name="connsiteX1012" fmla="*/ 7482 w 10000"/>
                  <a:gd name="connsiteY1012" fmla="*/ 5502 h 10000"/>
                  <a:gd name="connsiteX1013" fmla="*/ 7490 w 10000"/>
                  <a:gd name="connsiteY1013" fmla="*/ 5489 h 10000"/>
                  <a:gd name="connsiteX1014" fmla="*/ 7499 w 10000"/>
                  <a:gd name="connsiteY1014" fmla="*/ 5479 h 10000"/>
                  <a:gd name="connsiteX1015" fmla="*/ 7493 w 10000"/>
                  <a:gd name="connsiteY1015" fmla="*/ 5427 h 10000"/>
                  <a:gd name="connsiteX1016" fmla="*/ 7501 w 10000"/>
                  <a:gd name="connsiteY1016" fmla="*/ 5415 h 10000"/>
                  <a:gd name="connsiteX1017" fmla="*/ 7510 w 10000"/>
                  <a:gd name="connsiteY1017" fmla="*/ 5398 h 10000"/>
                  <a:gd name="connsiteX1018" fmla="*/ 7515 w 10000"/>
                  <a:gd name="connsiteY1018" fmla="*/ 5379 h 10000"/>
                  <a:gd name="connsiteX1019" fmla="*/ 7526 w 10000"/>
                  <a:gd name="connsiteY1019" fmla="*/ 5366 h 10000"/>
                  <a:gd name="connsiteX1020" fmla="*/ 7518 w 10000"/>
                  <a:gd name="connsiteY1020" fmla="*/ 5350 h 10000"/>
                  <a:gd name="connsiteX1021" fmla="*/ 7518 w 10000"/>
                  <a:gd name="connsiteY1021" fmla="*/ 5330 h 10000"/>
                  <a:gd name="connsiteX1022" fmla="*/ 7526 w 10000"/>
                  <a:gd name="connsiteY1022" fmla="*/ 5311 h 10000"/>
                  <a:gd name="connsiteX1023" fmla="*/ 7540 w 10000"/>
                  <a:gd name="connsiteY1023" fmla="*/ 5291 h 10000"/>
                  <a:gd name="connsiteX1024" fmla="*/ 7540 w 10000"/>
                  <a:gd name="connsiteY1024" fmla="*/ 5266 h 10000"/>
                  <a:gd name="connsiteX1025" fmla="*/ 7540 w 10000"/>
                  <a:gd name="connsiteY1025" fmla="*/ 5256 h 10000"/>
                  <a:gd name="connsiteX1026" fmla="*/ 7524 w 10000"/>
                  <a:gd name="connsiteY1026" fmla="*/ 5233 h 10000"/>
                  <a:gd name="connsiteX1027" fmla="*/ 7515 w 10000"/>
                  <a:gd name="connsiteY1027" fmla="*/ 5217 h 10000"/>
                  <a:gd name="connsiteX1028" fmla="*/ 7490 w 10000"/>
                  <a:gd name="connsiteY1028" fmla="*/ 5178 h 10000"/>
                  <a:gd name="connsiteX1029" fmla="*/ 7474 w 10000"/>
                  <a:gd name="connsiteY1029" fmla="*/ 5162 h 10000"/>
                  <a:gd name="connsiteX1030" fmla="*/ 7457 w 10000"/>
                  <a:gd name="connsiteY1030" fmla="*/ 5120 h 10000"/>
                  <a:gd name="connsiteX1031" fmla="*/ 7421 w 10000"/>
                  <a:gd name="connsiteY1031" fmla="*/ 5087 h 10000"/>
                  <a:gd name="connsiteX1032" fmla="*/ 7380 w 10000"/>
                  <a:gd name="connsiteY1032" fmla="*/ 5068 h 10000"/>
                  <a:gd name="connsiteX1033" fmla="*/ 7355 w 10000"/>
                  <a:gd name="connsiteY1033" fmla="*/ 5058 h 10000"/>
                  <a:gd name="connsiteX1034" fmla="*/ 7332 w 10000"/>
                  <a:gd name="connsiteY1034" fmla="*/ 5049 h 10000"/>
                  <a:gd name="connsiteX1035" fmla="*/ 7305 w 10000"/>
                  <a:gd name="connsiteY1035" fmla="*/ 5016 h 10000"/>
                  <a:gd name="connsiteX1036" fmla="*/ 7305 w 10000"/>
                  <a:gd name="connsiteY1036" fmla="*/ 5000 h 10000"/>
                  <a:gd name="connsiteX1037" fmla="*/ 7296 w 10000"/>
                  <a:gd name="connsiteY1037" fmla="*/ 4971 h 10000"/>
                  <a:gd name="connsiteX1038" fmla="*/ 7288 w 10000"/>
                  <a:gd name="connsiteY1038" fmla="*/ 4945 h 10000"/>
                  <a:gd name="connsiteX1039" fmla="*/ 7280 w 10000"/>
                  <a:gd name="connsiteY1039" fmla="*/ 4916 h 10000"/>
                  <a:gd name="connsiteX1040" fmla="*/ 7291 w 10000"/>
                  <a:gd name="connsiteY1040" fmla="*/ 4887 h 10000"/>
                  <a:gd name="connsiteX1041" fmla="*/ 7291 w 10000"/>
                  <a:gd name="connsiteY1041" fmla="*/ 4858 h 10000"/>
                  <a:gd name="connsiteX1042" fmla="*/ 7271 w 10000"/>
                  <a:gd name="connsiteY1042" fmla="*/ 4819 h 10000"/>
                  <a:gd name="connsiteX1043" fmla="*/ 7255 w 10000"/>
                  <a:gd name="connsiteY1043" fmla="*/ 4828 h 10000"/>
                  <a:gd name="connsiteX1044" fmla="*/ 7235 w 10000"/>
                  <a:gd name="connsiteY1044" fmla="*/ 4841 h 10000"/>
                  <a:gd name="connsiteX1045" fmla="*/ 7216 w 10000"/>
                  <a:gd name="connsiteY1045" fmla="*/ 4867 h 10000"/>
                  <a:gd name="connsiteX1046" fmla="*/ 7191 w 10000"/>
                  <a:gd name="connsiteY1046" fmla="*/ 4870 h 10000"/>
                  <a:gd name="connsiteX1047" fmla="*/ 7155 w 10000"/>
                  <a:gd name="connsiteY1047" fmla="*/ 4887 h 10000"/>
                  <a:gd name="connsiteX1048" fmla="*/ 7122 w 10000"/>
                  <a:gd name="connsiteY1048" fmla="*/ 4893 h 10000"/>
                  <a:gd name="connsiteX1049" fmla="*/ 7105 w 10000"/>
                  <a:gd name="connsiteY1049" fmla="*/ 4896 h 10000"/>
                  <a:gd name="connsiteX1050" fmla="*/ 7094 w 10000"/>
                  <a:gd name="connsiteY1050" fmla="*/ 4916 h 10000"/>
                  <a:gd name="connsiteX1051" fmla="*/ 7080 w 10000"/>
                  <a:gd name="connsiteY1051" fmla="*/ 4903 h 10000"/>
                  <a:gd name="connsiteX1052" fmla="*/ 7072 w 10000"/>
                  <a:gd name="connsiteY1052" fmla="*/ 4851 h 10000"/>
                  <a:gd name="connsiteX1053" fmla="*/ 7042 w 10000"/>
                  <a:gd name="connsiteY1053" fmla="*/ 4819 h 10000"/>
                  <a:gd name="connsiteX1054" fmla="*/ 7030 w 10000"/>
                  <a:gd name="connsiteY1054" fmla="*/ 4780 h 10000"/>
                  <a:gd name="connsiteX1055" fmla="*/ 7039 w 10000"/>
                  <a:gd name="connsiteY1055" fmla="*/ 4757 h 10000"/>
                  <a:gd name="connsiteX1056" fmla="*/ 7047 w 10000"/>
                  <a:gd name="connsiteY1056" fmla="*/ 4744 h 10000"/>
                  <a:gd name="connsiteX1057" fmla="*/ 7022 w 10000"/>
                  <a:gd name="connsiteY1057" fmla="*/ 4725 h 10000"/>
                  <a:gd name="connsiteX1058" fmla="*/ 7000 w 10000"/>
                  <a:gd name="connsiteY1058" fmla="*/ 4715 h 10000"/>
                  <a:gd name="connsiteX1059" fmla="*/ 6975 w 10000"/>
                  <a:gd name="connsiteY1059" fmla="*/ 4709 h 10000"/>
                  <a:gd name="connsiteX1060" fmla="*/ 6945 w 10000"/>
                  <a:gd name="connsiteY1060" fmla="*/ 4696 h 10000"/>
                  <a:gd name="connsiteX1061" fmla="*/ 6953 w 10000"/>
                  <a:gd name="connsiteY1061" fmla="*/ 4679 h 10000"/>
                  <a:gd name="connsiteX1062" fmla="*/ 6961 w 10000"/>
                  <a:gd name="connsiteY1062" fmla="*/ 4660 h 10000"/>
                  <a:gd name="connsiteX1063" fmla="*/ 6983 w 10000"/>
                  <a:gd name="connsiteY1063" fmla="*/ 4644 h 10000"/>
                  <a:gd name="connsiteX1064" fmla="*/ 7014 w 10000"/>
                  <a:gd name="connsiteY1064" fmla="*/ 4634 h 10000"/>
                  <a:gd name="connsiteX1065" fmla="*/ 7025 w 10000"/>
                  <a:gd name="connsiteY1065" fmla="*/ 4615 h 10000"/>
                  <a:gd name="connsiteX1066" fmla="*/ 7047 w 10000"/>
                  <a:gd name="connsiteY1066" fmla="*/ 4582 h 10000"/>
                  <a:gd name="connsiteX1067" fmla="*/ 7069 w 10000"/>
                  <a:gd name="connsiteY1067" fmla="*/ 4563 h 10000"/>
                  <a:gd name="connsiteX1068" fmla="*/ 7078 w 10000"/>
                  <a:gd name="connsiteY1068" fmla="*/ 4553 h 10000"/>
                  <a:gd name="connsiteX1069" fmla="*/ 7097 w 10000"/>
                  <a:gd name="connsiteY1069" fmla="*/ 4527 h 10000"/>
                  <a:gd name="connsiteX1070" fmla="*/ 7122 w 10000"/>
                  <a:gd name="connsiteY1070" fmla="*/ 4517 h 10000"/>
                  <a:gd name="connsiteX1071" fmla="*/ 7139 w 10000"/>
                  <a:gd name="connsiteY1071" fmla="*/ 4488 h 10000"/>
                  <a:gd name="connsiteX1072" fmla="*/ 7147 w 10000"/>
                  <a:gd name="connsiteY1072" fmla="*/ 4459 h 10000"/>
                  <a:gd name="connsiteX1073" fmla="*/ 7161 w 10000"/>
                  <a:gd name="connsiteY1073" fmla="*/ 4440 h 10000"/>
                  <a:gd name="connsiteX1074" fmla="*/ 7177 w 10000"/>
                  <a:gd name="connsiteY1074" fmla="*/ 4430 h 10000"/>
                  <a:gd name="connsiteX1075" fmla="*/ 7202 w 10000"/>
                  <a:gd name="connsiteY1075" fmla="*/ 4407 h 10000"/>
                  <a:gd name="connsiteX1076" fmla="*/ 7224 w 10000"/>
                  <a:gd name="connsiteY1076" fmla="*/ 4417 h 10000"/>
                  <a:gd name="connsiteX1077" fmla="*/ 7241 w 10000"/>
                  <a:gd name="connsiteY1077" fmla="*/ 4404 h 10000"/>
                  <a:gd name="connsiteX1078" fmla="*/ 7263 w 10000"/>
                  <a:gd name="connsiteY1078" fmla="*/ 4398 h 10000"/>
                  <a:gd name="connsiteX1079" fmla="*/ 7283 w 10000"/>
                  <a:gd name="connsiteY1079" fmla="*/ 4424 h 10000"/>
                  <a:gd name="connsiteX1080" fmla="*/ 7305 w 10000"/>
                  <a:gd name="connsiteY1080" fmla="*/ 4433 h 10000"/>
                  <a:gd name="connsiteX1081" fmla="*/ 7332 w 10000"/>
                  <a:gd name="connsiteY1081" fmla="*/ 4443 h 10000"/>
                  <a:gd name="connsiteX1082" fmla="*/ 7380 w 10000"/>
                  <a:gd name="connsiteY1082" fmla="*/ 4398 h 10000"/>
                  <a:gd name="connsiteX1083" fmla="*/ 7404 w 10000"/>
                  <a:gd name="connsiteY1083" fmla="*/ 4378 h 10000"/>
                  <a:gd name="connsiteX1084" fmla="*/ 7418 w 10000"/>
                  <a:gd name="connsiteY1084" fmla="*/ 4369 h 10000"/>
                  <a:gd name="connsiteX1085" fmla="*/ 7443 w 10000"/>
                  <a:gd name="connsiteY1085" fmla="*/ 4356 h 10000"/>
                  <a:gd name="connsiteX1086" fmla="*/ 7460 w 10000"/>
                  <a:gd name="connsiteY1086" fmla="*/ 4385 h 10000"/>
                  <a:gd name="connsiteX1087" fmla="*/ 7460 w 10000"/>
                  <a:gd name="connsiteY1087" fmla="*/ 4404 h 10000"/>
                  <a:gd name="connsiteX1088" fmla="*/ 7499 w 10000"/>
                  <a:gd name="connsiteY1088" fmla="*/ 4417 h 10000"/>
                  <a:gd name="connsiteX1089" fmla="*/ 7515 w 10000"/>
                  <a:gd name="connsiteY1089" fmla="*/ 4414 h 10000"/>
                  <a:gd name="connsiteX1090" fmla="*/ 7565 w 10000"/>
                  <a:gd name="connsiteY1090" fmla="*/ 4385 h 10000"/>
                  <a:gd name="connsiteX1091" fmla="*/ 7579 w 10000"/>
                  <a:gd name="connsiteY1091" fmla="*/ 4346 h 10000"/>
                  <a:gd name="connsiteX1092" fmla="*/ 7582 w 10000"/>
                  <a:gd name="connsiteY1092" fmla="*/ 4317 h 10000"/>
                  <a:gd name="connsiteX1093" fmla="*/ 7590 w 10000"/>
                  <a:gd name="connsiteY1093" fmla="*/ 4301 h 10000"/>
                  <a:gd name="connsiteX1094" fmla="*/ 7612 w 10000"/>
                  <a:gd name="connsiteY1094" fmla="*/ 4271 h 10000"/>
                  <a:gd name="connsiteX1095" fmla="*/ 7623 w 10000"/>
                  <a:gd name="connsiteY1095" fmla="*/ 4262 h 10000"/>
                  <a:gd name="connsiteX1096" fmla="*/ 7634 w 10000"/>
                  <a:gd name="connsiteY1096" fmla="*/ 4245 h 10000"/>
                  <a:gd name="connsiteX1097" fmla="*/ 7645 w 10000"/>
                  <a:gd name="connsiteY1097" fmla="*/ 4265 h 10000"/>
                  <a:gd name="connsiteX1098" fmla="*/ 7670 w 10000"/>
                  <a:gd name="connsiteY1098" fmla="*/ 4284 h 10000"/>
                  <a:gd name="connsiteX1099" fmla="*/ 7701 w 10000"/>
                  <a:gd name="connsiteY1099" fmla="*/ 4275 h 10000"/>
                  <a:gd name="connsiteX1100" fmla="*/ 7717 w 10000"/>
                  <a:gd name="connsiteY1100" fmla="*/ 4275 h 10000"/>
                  <a:gd name="connsiteX1101" fmla="*/ 7740 w 10000"/>
                  <a:gd name="connsiteY1101" fmla="*/ 4284 h 10000"/>
                  <a:gd name="connsiteX1102" fmla="*/ 7767 w 10000"/>
                  <a:gd name="connsiteY1102" fmla="*/ 4284 h 10000"/>
                  <a:gd name="connsiteX1103" fmla="*/ 7895 w 10000"/>
                  <a:gd name="connsiteY1103" fmla="*/ 4207 h 10000"/>
                  <a:gd name="connsiteX1104" fmla="*/ 7895 w 10000"/>
                  <a:gd name="connsiteY1104" fmla="*/ 4187 h 10000"/>
                  <a:gd name="connsiteX1105" fmla="*/ 7895 w 10000"/>
                  <a:gd name="connsiteY1105" fmla="*/ 4171 h 10000"/>
                  <a:gd name="connsiteX1106" fmla="*/ 7903 w 10000"/>
                  <a:gd name="connsiteY1106" fmla="*/ 4148 h 10000"/>
                  <a:gd name="connsiteX1107" fmla="*/ 7917 w 10000"/>
                  <a:gd name="connsiteY1107" fmla="*/ 4158 h 10000"/>
                  <a:gd name="connsiteX1108" fmla="*/ 7967 w 10000"/>
                  <a:gd name="connsiteY1108" fmla="*/ 4203 h 10000"/>
                  <a:gd name="connsiteX1109" fmla="*/ 7994 w 10000"/>
                  <a:gd name="connsiteY1109" fmla="*/ 4203 h 10000"/>
                  <a:gd name="connsiteX1110" fmla="*/ 8064 w 10000"/>
                  <a:gd name="connsiteY1110" fmla="*/ 4242 h 10000"/>
                  <a:gd name="connsiteX1111" fmla="*/ 8083 w 10000"/>
                  <a:gd name="connsiteY1111" fmla="*/ 4245 h 10000"/>
                  <a:gd name="connsiteX1112" fmla="*/ 8105 w 10000"/>
                  <a:gd name="connsiteY1112" fmla="*/ 4226 h 10000"/>
                  <a:gd name="connsiteX1113" fmla="*/ 8136 w 10000"/>
                  <a:gd name="connsiteY1113" fmla="*/ 4187 h 10000"/>
                  <a:gd name="connsiteX1114" fmla="*/ 8161 w 10000"/>
                  <a:gd name="connsiteY1114" fmla="*/ 4168 h 10000"/>
                  <a:gd name="connsiteX1115" fmla="*/ 8172 w 10000"/>
                  <a:gd name="connsiteY1115" fmla="*/ 4161 h 10000"/>
                  <a:gd name="connsiteX1116" fmla="*/ 8208 w 10000"/>
                  <a:gd name="connsiteY1116" fmla="*/ 4168 h 10000"/>
                  <a:gd name="connsiteX1117" fmla="*/ 8235 w 10000"/>
                  <a:gd name="connsiteY1117" fmla="*/ 4168 h 10000"/>
                  <a:gd name="connsiteX1118" fmla="*/ 8258 w 10000"/>
                  <a:gd name="connsiteY1118" fmla="*/ 4152 h 10000"/>
                  <a:gd name="connsiteX1119" fmla="*/ 8283 w 10000"/>
                  <a:gd name="connsiteY1119" fmla="*/ 4152 h 10000"/>
                  <a:gd name="connsiteX1120" fmla="*/ 8299 w 10000"/>
                  <a:gd name="connsiteY1120" fmla="*/ 4132 h 10000"/>
                  <a:gd name="connsiteX1121" fmla="*/ 8316 w 10000"/>
                  <a:gd name="connsiteY1121" fmla="*/ 4113 h 10000"/>
                  <a:gd name="connsiteX1122" fmla="*/ 8330 w 10000"/>
                  <a:gd name="connsiteY1122" fmla="*/ 4084 h 10000"/>
                  <a:gd name="connsiteX1123" fmla="*/ 8341 w 10000"/>
                  <a:gd name="connsiteY1123" fmla="*/ 4058 h 10000"/>
                  <a:gd name="connsiteX1124" fmla="*/ 8349 w 10000"/>
                  <a:gd name="connsiteY1124" fmla="*/ 4064 h 10000"/>
                  <a:gd name="connsiteX1125" fmla="*/ 8366 w 10000"/>
                  <a:gd name="connsiteY1125" fmla="*/ 4067 h 10000"/>
                  <a:gd name="connsiteX1126" fmla="*/ 8374 w 10000"/>
                  <a:gd name="connsiteY1126" fmla="*/ 4084 h 10000"/>
                  <a:gd name="connsiteX1127" fmla="*/ 8402 w 10000"/>
                  <a:gd name="connsiteY1127" fmla="*/ 4054 h 10000"/>
                  <a:gd name="connsiteX1128" fmla="*/ 8427 w 10000"/>
                  <a:gd name="connsiteY1128" fmla="*/ 4028 h 10000"/>
                  <a:gd name="connsiteX1129" fmla="*/ 8438 w 10000"/>
                  <a:gd name="connsiteY1129" fmla="*/ 4025 h 10000"/>
                  <a:gd name="connsiteX1130" fmla="*/ 8468 w 10000"/>
                  <a:gd name="connsiteY1130" fmla="*/ 4006 h 10000"/>
                  <a:gd name="connsiteX1131" fmla="*/ 8485 w 10000"/>
                  <a:gd name="connsiteY1131" fmla="*/ 3999 h 10000"/>
                  <a:gd name="connsiteX1132" fmla="*/ 8493 w 10000"/>
                  <a:gd name="connsiteY1132" fmla="*/ 4025 h 10000"/>
                  <a:gd name="connsiteX1133" fmla="*/ 8515 w 10000"/>
                  <a:gd name="connsiteY1133" fmla="*/ 4028 h 10000"/>
                  <a:gd name="connsiteX1134" fmla="*/ 8543 w 10000"/>
                  <a:gd name="connsiteY1134" fmla="*/ 4009 h 10000"/>
                  <a:gd name="connsiteX1135" fmla="*/ 8551 w 10000"/>
                  <a:gd name="connsiteY1135" fmla="*/ 3990 h 10000"/>
                  <a:gd name="connsiteX1136" fmla="*/ 8582 w 10000"/>
                  <a:gd name="connsiteY1136" fmla="*/ 3977 h 10000"/>
                  <a:gd name="connsiteX1137" fmla="*/ 8596 w 10000"/>
                  <a:gd name="connsiteY1137" fmla="*/ 3977 h 10000"/>
                  <a:gd name="connsiteX1138" fmla="*/ 8607 w 10000"/>
                  <a:gd name="connsiteY1138" fmla="*/ 3980 h 10000"/>
                  <a:gd name="connsiteX1139" fmla="*/ 8645 w 10000"/>
                  <a:gd name="connsiteY1139" fmla="*/ 3970 h 10000"/>
                  <a:gd name="connsiteX1140" fmla="*/ 8654 w 10000"/>
                  <a:gd name="connsiteY1140" fmla="*/ 3951 h 10000"/>
                  <a:gd name="connsiteX1141" fmla="*/ 8670 w 10000"/>
                  <a:gd name="connsiteY1141" fmla="*/ 3935 h 10000"/>
                  <a:gd name="connsiteX1142" fmla="*/ 8695 w 10000"/>
                  <a:gd name="connsiteY1142" fmla="*/ 3935 h 10000"/>
                  <a:gd name="connsiteX1143" fmla="*/ 8704 w 10000"/>
                  <a:gd name="connsiteY1143" fmla="*/ 3951 h 10000"/>
                  <a:gd name="connsiteX1144" fmla="*/ 8717 w 10000"/>
                  <a:gd name="connsiteY1144" fmla="*/ 3964 h 10000"/>
                  <a:gd name="connsiteX1145" fmla="*/ 8751 w 10000"/>
                  <a:gd name="connsiteY1145" fmla="*/ 3951 h 10000"/>
                  <a:gd name="connsiteX1146" fmla="*/ 8776 w 10000"/>
                  <a:gd name="connsiteY1146" fmla="*/ 3935 h 10000"/>
                  <a:gd name="connsiteX1147" fmla="*/ 8798 w 10000"/>
                  <a:gd name="connsiteY1147" fmla="*/ 3925 h 10000"/>
                  <a:gd name="connsiteX1148" fmla="*/ 8806 w 10000"/>
                  <a:gd name="connsiteY1148" fmla="*/ 3892 h 10000"/>
                  <a:gd name="connsiteX1149" fmla="*/ 8814 w 10000"/>
                  <a:gd name="connsiteY1149" fmla="*/ 3876 h 10000"/>
                  <a:gd name="connsiteX1150" fmla="*/ 8839 w 10000"/>
                  <a:gd name="connsiteY1150" fmla="*/ 3873 h 10000"/>
                  <a:gd name="connsiteX1151" fmla="*/ 8842 w 10000"/>
                  <a:gd name="connsiteY1151" fmla="*/ 3876 h 10000"/>
                  <a:gd name="connsiteX1152" fmla="*/ 8856 w 10000"/>
                  <a:gd name="connsiteY1152" fmla="*/ 3863 h 10000"/>
                  <a:gd name="connsiteX1153" fmla="*/ 8856 w 10000"/>
                  <a:gd name="connsiteY1153" fmla="*/ 3841 h 10000"/>
                  <a:gd name="connsiteX1154" fmla="*/ 8870 w 10000"/>
                  <a:gd name="connsiteY1154" fmla="*/ 3821 h 10000"/>
                  <a:gd name="connsiteX1155" fmla="*/ 8903 w 10000"/>
                  <a:gd name="connsiteY1155" fmla="*/ 3802 h 10000"/>
                  <a:gd name="connsiteX1156" fmla="*/ 8914 w 10000"/>
                  <a:gd name="connsiteY1156" fmla="*/ 3782 h 10000"/>
                  <a:gd name="connsiteX1157" fmla="*/ 8939 w 10000"/>
                  <a:gd name="connsiteY1157" fmla="*/ 3782 h 10000"/>
                  <a:gd name="connsiteX1158" fmla="*/ 8961 w 10000"/>
                  <a:gd name="connsiteY1158" fmla="*/ 3779 h 10000"/>
                  <a:gd name="connsiteX1159" fmla="*/ 8983 w 10000"/>
                  <a:gd name="connsiteY1159" fmla="*/ 3760 h 10000"/>
                  <a:gd name="connsiteX1160" fmla="*/ 9003 w 10000"/>
                  <a:gd name="connsiteY1160" fmla="*/ 3763 h 10000"/>
                  <a:gd name="connsiteX1161" fmla="*/ 9019 w 10000"/>
                  <a:gd name="connsiteY1161" fmla="*/ 3779 h 10000"/>
                  <a:gd name="connsiteX1162" fmla="*/ 9050 w 10000"/>
                  <a:gd name="connsiteY1162" fmla="*/ 3812 h 10000"/>
                  <a:gd name="connsiteX1163" fmla="*/ 9080 w 10000"/>
                  <a:gd name="connsiteY1163" fmla="*/ 3831 h 10000"/>
                  <a:gd name="connsiteX1164" fmla="*/ 9097 w 10000"/>
                  <a:gd name="connsiteY1164" fmla="*/ 3867 h 10000"/>
                  <a:gd name="connsiteX1165" fmla="*/ 9114 w 10000"/>
                  <a:gd name="connsiteY1165" fmla="*/ 3902 h 10000"/>
                  <a:gd name="connsiteX1166" fmla="*/ 9122 w 10000"/>
                  <a:gd name="connsiteY1166" fmla="*/ 3935 h 10000"/>
                  <a:gd name="connsiteX1167" fmla="*/ 9125 w 10000"/>
                  <a:gd name="connsiteY1167" fmla="*/ 3964 h 10000"/>
                  <a:gd name="connsiteX1168" fmla="*/ 9130 w 10000"/>
                  <a:gd name="connsiteY1168" fmla="*/ 3999 h 10000"/>
                  <a:gd name="connsiteX1169" fmla="*/ 9130 w 10000"/>
                  <a:gd name="connsiteY1169" fmla="*/ 4054 h 10000"/>
                  <a:gd name="connsiteX1170" fmla="*/ 9155 w 10000"/>
                  <a:gd name="connsiteY1170" fmla="*/ 4093 h 10000"/>
                  <a:gd name="connsiteX1171" fmla="*/ 9169 w 10000"/>
                  <a:gd name="connsiteY1171" fmla="*/ 4090 h 10000"/>
                  <a:gd name="connsiteX1172" fmla="*/ 9211 w 10000"/>
                  <a:gd name="connsiteY1172" fmla="*/ 4077 h 10000"/>
                  <a:gd name="connsiteX1173" fmla="*/ 9244 w 10000"/>
                  <a:gd name="connsiteY1173" fmla="*/ 4077 h 10000"/>
                  <a:gd name="connsiteX1174" fmla="*/ 9252 w 10000"/>
                  <a:gd name="connsiteY1174" fmla="*/ 4103 h 10000"/>
                  <a:gd name="connsiteX1175" fmla="*/ 9258 w 10000"/>
                  <a:gd name="connsiteY1175" fmla="*/ 4148 h 10000"/>
                  <a:gd name="connsiteX1176" fmla="*/ 9269 w 10000"/>
                  <a:gd name="connsiteY1176" fmla="*/ 4158 h 10000"/>
                  <a:gd name="connsiteX1177" fmla="*/ 9294 w 10000"/>
                  <a:gd name="connsiteY1177" fmla="*/ 4158 h 10000"/>
                  <a:gd name="connsiteX1178" fmla="*/ 9319 w 10000"/>
                  <a:gd name="connsiteY1178" fmla="*/ 4168 h 10000"/>
                  <a:gd name="connsiteX1179" fmla="*/ 9346 w 10000"/>
                  <a:gd name="connsiteY1179" fmla="*/ 4190 h 10000"/>
                  <a:gd name="connsiteX1180" fmla="*/ 9357 w 10000"/>
                  <a:gd name="connsiteY1180" fmla="*/ 4168 h 10000"/>
                  <a:gd name="connsiteX1181" fmla="*/ 9371 w 10000"/>
                  <a:gd name="connsiteY1181" fmla="*/ 4132 h 10000"/>
                  <a:gd name="connsiteX1182" fmla="*/ 9391 w 10000"/>
                  <a:gd name="connsiteY1182" fmla="*/ 4113 h 10000"/>
                  <a:gd name="connsiteX1183" fmla="*/ 9407 w 10000"/>
                  <a:gd name="connsiteY1183" fmla="*/ 4103 h 10000"/>
                  <a:gd name="connsiteX1184" fmla="*/ 9435 w 10000"/>
                  <a:gd name="connsiteY1184" fmla="*/ 4100 h 10000"/>
                  <a:gd name="connsiteX1185" fmla="*/ 9460 w 10000"/>
                  <a:gd name="connsiteY1185" fmla="*/ 4084 h 10000"/>
                  <a:gd name="connsiteX1186" fmla="*/ 9485 w 10000"/>
                  <a:gd name="connsiteY1186" fmla="*/ 4067 h 10000"/>
                  <a:gd name="connsiteX1187" fmla="*/ 9496 w 10000"/>
                  <a:gd name="connsiteY1187" fmla="*/ 4054 h 10000"/>
                  <a:gd name="connsiteX1188" fmla="*/ 9526 w 10000"/>
                  <a:gd name="connsiteY1188" fmla="*/ 4048 h 10000"/>
                  <a:gd name="connsiteX1189" fmla="*/ 9557 w 10000"/>
                  <a:gd name="connsiteY1189" fmla="*/ 4038 h 10000"/>
                  <a:gd name="connsiteX1190" fmla="*/ 9584 w 10000"/>
                  <a:gd name="connsiteY1190" fmla="*/ 4019 h 10000"/>
                  <a:gd name="connsiteX1191" fmla="*/ 9623 w 10000"/>
                  <a:gd name="connsiteY1191" fmla="*/ 4016 h 10000"/>
                  <a:gd name="connsiteX1192" fmla="*/ 9648 w 10000"/>
                  <a:gd name="connsiteY1192" fmla="*/ 4009 h 10000"/>
                  <a:gd name="connsiteX1193" fmla="*/ 9673 w 10000"/>
                  <a:gd name="connsiteY1193" fmla="*/ 4019 h 10000"/>
                  <a:gd name="connsiteX1194" fmla="*/ 9712 w 10000"/>
                  <a:gd name="connsiteY1194" fmla="*/ 4038 h 10000"/>
                  <a:gd name="connsiteX1195" fmla="*/ 9742 w 10000"/>
                  <a:gd name="connsiteY1195" fmla="*/ 4074 h 10000"/>
                  <a:gd name="connsiteX1196" fmla="*/ 9776 w 10000"/>
                  <a:gd name="connsiteY1196" fmla="*/ 4093 h 10000"/>
                  <a:gd name="connsiteX1197" fmla="*/ 9814 w 10000"/>
                  <a:gd name="connsiteY1197" fmla="*/ 4109 h 10000"/>
                  <a:gd name="connsiteX1198" fmla="*/ 9859 w 10000"/>
                  <a:gd name="connsiteY1198" fmla="*/ 4119 h 10000"/>
                  <a:gd name="connsiteX1199" fmla="*/ 9898 w 10000"/>
                  <a:gd name="connsiteY1199" fmla="*/ 4122 h 10000"/>
                  <a:gd name="connsiteX1200" fmla="*/ 9931 w 10000"/>
                  <a:gd name="connsiteY1200" fmla="*/ 4109 h 10000"/>
                  <a:gd name="connsiteX1201" fmla="*/ 9956 w 10000"/>
                  <a:gd name="connsiteY1201" fmla="*/ 4100 h 10000"/>
                  <a:gd name="connsiteX1202" fmla="*/ 9981 w 10000"/>
                  <a:gd name="connsiteY1202" fmla="*/ 4067 h 10000"/>
                  <a:gd name="connsiteX1203" fmla="*/ 9994 w 10000"/>
                  <a:gd name="connsiteY1203" fmla="*/ 4035 h 10000"/>
                  <a:gd name="connsiteX1204" fmla="*/ 10000 w 10000"/>
                  <a:gd name="connsiteY1204" fmla="*/ 3996 h 10000"/>
                  <a:gd name="connsiteX1205" fmla="*/ 9994 w 10000"/>
                  <a:gd name="connsiteY1205" fmla="*/ 3941 h 10000"/>
                  <a:gd name="connsiteX1206" fmla="*/ 9986 w 10000"/>
                  <a:gd name="connsiteY1206" fmla="*/ 3905 h 10000"/>
                  <a:gd name="connsiteX1207" fmla="*/ 9981 w 10000"/>
                  <a:gd name="connsiteY1207" fmla="*/ 3857 h 10000"/>
                  <a:gd name="connsiteX1208" fmla="*/ 9989 w 10000"/>
                  <a:gd name="connsiteY1208" fmla="*/ 3837 h 10000"/>
                  <a:gd name="connsiteX1209" fmla="*/ 9989 w 10000"/>
                  <a:gd name="connsiteY1209" fmla="*/ 3812 h 10000"/>
                  <a:gd name="connsiteX1210" fmla="*/ 9981 w 10000"/>
                  <a:gd name="connsiteY1210" fmla="*/ 3792 h 10000"/>
                  <a:gd name="connsiteX1211" fmla="*/ 9970 w 10000"/>
                  <a:gd name="connsiteY1211" fmla="*/ 3763 h 10000"/>
                  <a:gd name="connsiteX1212" fmla="*/ 9945 w 10000"/>
                  <a:gd name="connsiteY1212" fmla="*/ 3705 h 10000"/>
                  <a:gd name="connsiteX1213" fmla="*/ 9931 w 10000"/>
                  <a:gd name="connsiteY1213" fmla="*/ 3659 h 10000"/>
                  <a:gd name="connsiteX1214" fmla="*/ 9903 w 10000"/>
                  <a:gd name="connsiteY1214" fmla="*/ 3640 h 10000"/>
                  <a:gd name="connsiteX1215" fmla="*/ 9881 w 10000"/>
                  <a:gd name="connsiteY1215" fmla="*/ 3620 h 10000"/>
                  <a:gd name="connsiteX1216" fmla="*/ 9856 w 10000"/>
                  <a:gd name="connsiteY1216" fmla="*/ 3595 h 10000"/>
                  <a:gd name="connsiteX1217" fmla="*/ 9817 w 10000"/>
                  <a:gd name="connsiteY1217" fmla="*/ 3562 h 10000"/>
                  <a:gd name="connsiteX1218" fmla="*/ 9795 w 10000"/>
                  <a:gd name="connsiteY1218" fmla="*/ 3546 h 10000"/>
                  <a:gd name="connsiteX1219" fmla="*/ 9778 w 10000"/>
                  <a:gd name="connsiteY1219" fmla="*/ 3527 h 10000"/>
                  <a:gd name="connsiteX1220" fmla="*/ 9745 w 10000"/>
                  <a:gd name="connsiteY1220" fmla="*/ 3501 h 10000"/>
                  <a:gd name="connsiteX1221" fmla="*/ 9726 w 10000"/>
                  <a:gd name="connsiteY1221" fmla="*/ 3488 h 10000"/>
                  <a:gd name="connsiteX1222" fmla="*/ 9704 w 10000"/>
                  <a:gd name="connsiteY1222" fmla="*/ 3472 h 10000"/>
                  <a:gd name="connsiteX1223" fmla="*/ 9695 w 10000"/>
                  <a:gd name="connsiteY1223" fmla="*/ 3468 h 10000"/>
                  <a:gd name="connsiteX1224" fmla="*/ 9690 w 10000"/>
                  <a:gd name="connsiteY1224" fmla="*/ 3459 h 10000"/>
                  <a:gd name="connsiteX1225" fmla="*/ 9673 w 10000"/>
                  <a:gd name="connsiteY1225" fmla="*/ 3449 h 10000"/>
                  <a:gd name="connsiteX1226" fmla="*/ 9665 w 10000"/>
                  <a:gd name="connsiteY1226" fmla="*/ 3442 h 10000"/>
                  <a:gd name="connsiteX1227" fmla="*/ 9654 w 10000"/>
                  <a:gd name="connsiteY1227" fmla="*/ 3449 h 10000"/>
                  <a:gd name="connsiteX1228" fmla="*/ 9521 w 10000"/>
                  <a:gd name="connsiteY1228" fmla="*/ 3394 h 10000"/>
                  <a:gd name="connsiteX1229" fmla="*/ 9510 w 10000"/>
                  <a:gd name="connsiteY1229" fmla="*/ 3368 h 10000"/>
                  <a:gd name="connsiteX1230" fmla="*/ 9496 w 10000"/>
                  <a:gd name="connsiteY1230" fmla="*/ 3287 h 10000"/>
                  <a:gd name="connsiteX1231" fmla="*/ 9488 w 10000"/>
                  <a:gd name="connsiteY1231" fmla="*/ 3216 h 10000"/>
                  <a:gd name="connsiteX1232" fmla="*/ 9493 w 10000"/>
                  <a:gd name="connsiteY1232" fmla="*/ 3174 h 10000"/>
                  <a:gd name="connsiteX1233" fmla="*/ 9501 w 10000"/>
                  <a:gd name="connsiteY1233" fmla="*/ 3128 h 10000"/>
                  <a:gd name="connsiteX1234" fmla="*/ 9488 w 10000"/>
                  <a:gd name="connsiteY1234" fmla="*/ 3025 h 10000"/>
                  <a:gd name="connsiteX1235" fmla="*/ 9446 w 10000"/>
                  <a:gd name="connsiteY1235" fmla="*/ 2931 h 10000"/>
                  <a:gd name="connsiteX1236" fmla="*/ 9382 w 10000"/>
                  <a:gd name="connsiteY1236" fmla="*/ 2837 h 10000"/>
                  <a:gd name="connsiteX1237" fmla="*/ 9316 w 10000"/>
                  <a:gd name="connsiteY1237" fmla="*/ 2753 h 10000"/>
                  <a:gd name="connsiteX1238" fmla="*/ 9294 w 10000"/>
                  <a:gd name="connsiteY1238" fmla="*/ 2655 h 10000"/>
                  <a:gd name="connsiteX1239" fmla="*/ 9213 w 10000"/>
                  <a:gd name="connsiteY1239" fmla="*/ 2328 h 10000"/>
                  <a:gd name="connsiteX1240" fmla="*/ 9172 w 10000"/>
                  <a:gd name="connsiteY1240" fmla="*/ 2286 h 10000"/>
                  <a:gd name="connsiteX1241" fmla="*/ 9019 w 10000"/>
                  <a:gd name="connsiteY1241" fmla="*/ 2082 h 10000"/>
                  <a:gd name="connsiteX1242" fmla="*/ 8906 w 10000"/>
                  <a:gd name="connsiteY1242" fmla="*/ 1946 h 10000"/>
                  <a:gd name="connsiteX1243" fmla="*/ 8801 w 10000"/>
                  <a:gd name="connsiteY1243" fmla="*/ 1778 h 10000"/>
                  <a:gd name="connsiteX1244" fmla="*/ 8806 w 10000"/>
                  <a:gd name="connsiteY1244" fmla="*/ 1713 h 10000"/>
                  <a:gd name="connsiteX1245" fmla="*/ 8809 w 10000"/>
                  <a:gd name="connsiteY1245" fmla="*/ 1703 h 10000"/>
                  <a:gd name="connsiteX1246" fmla="*/ 8817 w 10000"/>
                  <a:gd name="connsiteY1246" fmla="*/ 1713 h 10000"/>
                  <a:gd name="connsiteX1247" fmla="*/ 8834 w 10000"/>
                  <a:gd name="connsiteY1247" fmla="*/ 1729 h 10000"/>
                  <a:gd name="connsiteX1248" fmla="*/ 8839 w 10000"/>
                  <a:gd name="connsiteY1248" fmla="*/ 1729 h 10000"/>
                  <a:gd name="connsiteX1249" fmla="*/ 8848 w 10000"/>
                  <a:gd name="connsiteY1249" fmla="*/ 1723 h 10000"/>
                  <a:gd name="connsiteX1250" fmla="*/ 8850 w 10000"/>
                  <a:gd name="connsiteY1250" fmla="*/ 1703 h 10000"/>
                  <a:gd name="connsiteX1251" fmla="*/ 8850 w 10000"/>
                  <a:gd name="connsiteY1251" fmla="*/ 1684 h 10000"/>
                  <a:gd name="connsiteX1252" fmla="*/ 8850 w 10000"/>
                  <a:gd name="connsiteY1252" fmla="*/ 1648 h 10000"/>
                  <a:gd name="connsiteX1253" fmla="*/ 8881 w 10000"/>
                  <a:gd name="connsiteY1253" fmla="*/ 1571 h 10000"/>
                  <a:gd name="connsiteX1254" fmla="*/ 8895 w 10000"/>
                  <a:gd name="connsiteY1254" fmla="*/ 1541 h 10000"/>
                  <a:gd name="connsiteX1255" fmla="*/ 8895 w 10000"/>
                  <a:gd name="connsiteY1255" fmla="*/ 1525 h 10000"/>
                  <a:gd name="connsiteX1256" fmla="*/ 8881 w 10000"/>
                  <a:gd name="connsiteY1256" fmla="*/ 1516 h 10000"/>
                  <a:gd name="connsiteX1257" fmla="*/ 8864 w 10000"/>
                  <a:gd name="connsiteY1257" fmla="*/ 1522 h 10000"/>
                  <a:gd name="connsiteX1258" fmla="*/ 8850 w 10000"/>
                  <a:gd name="connsiteY1258" fmla="*/ 1535 h 10000"/>
                  <a:gd name="connsiteX1259" fmla="*/ 8834 w 10000"/>
                  <a:gd name="connsiteY1259" fmla="*/ 1571 h 10000"/>
                  <a:gd name="connsiteX1260" fmla="*/ 8825 w 10000"/>
                  <a:gd name="connsiteY1260" fmla="*/ 1587 h 10000"/>
                  <a:gd name="connsiteX1261" fmla="*/ 8776 w 10000"/>
                  <a:gd name="connsiteY1261" fmla="*/ 1571 h 10000"/>
                  <a:gd name="connsiteX1262" fmla="*/ 8745 w 10000"/>
                  <a:gd name="connsiteY1262" fmla="*/ 1580 h 10000"/>
                  <a:gd name="connsiteX1263" fmla="*/ 8720 w 10000"/>
                  <a:gd name="connsiteY1263" fmla="*/ 1587 h 10000"/>
                  <a:gd name="connsiteX1264" fmla="*/ 8709 w 10000"/>
                  <a:gd name="connsiteY1264" fmla="*/ 1609 h 10000"/>
                  <a:gd name="connsiteX1265" fmla="*/ 8693 w 10000"/>
                  <a:gd name="connsiteY1265" fmla="*/ 1616 h 10000"/>
                  <a:gd name="connsiteX1266" fmla="*/ 8684 w 10000"/>
                  <a:gd name="connsiteY1266" fmla="*/ 1639 h 10000"/>
                  <a:gd name="connsiteX1267" fmla="*/ 8684 w 10000"/>
                  <a:gd name="connsiteY1267" fmla="*/ 1658 h 10000"/>
                  <a:gd name="connsiteX1268" fmla="*/ 8665 w 10000"/>
                  <a:gd name="connsiteY1268" fmla="*/ 1655 h 10000"/>
                  <a:gd name="connsiteX1269" fmla="*/ 8665 w 10000"/>
                  <a:gd name="connsiteY1269" fmla="*/ 1645 h 10000"/>
                  <a:gd name="connsiteX1270" fmla="*/ 8665 w 10000"/>
                  <a:gd name="connsiteY1270" fmla="*/ 1626 h 10000"/>
                  <a:gd name="connsiteX1271" fmla="*/ 8676 w 10000"/>
                  <a:gd name="connsiteY1271" fmla="*/ 1609 h 10000"/>
                  <a:gd name="connsiteX1272" fmla="*/ 8679 w 10000"/>
                  <a:gd name="connsiteY1272" fmla="*/ 1597 h 10000"/>
                  <a:gd name="connsiteX1273" fmla="*/ 8687 w 10000"/>
                  <a:gd name="connsiteY1273" fmla="*/ 1577 h 10000"/>
                  <a:gd name="connsiteX1274" fmla="*/ 8695 w 10000"/>
                  <a:gd name="connsiteY1274" fmla="*/ 1554 h 10000"/>
                  <a:gd name="connsiteX1275" fmla="*/ 8709 w 10000"/>
                  <a:gd name="connsiteY1275" fmla="*/ 1532 h 10000"/>
                  <a:gd name="connsiteX1276" fmla="*/ 8704 w 10000"/>
                  <a:gd name="connsiteY1276" fmla="*/ 1512 h 10000"/>
                  <a:gd name="connsiteX1277" fmla="*/ 8695 w 10000"/>
                  <a:gd name="connsiteY1277" fmla="*/ 1503 h 10000"/>
                  <a:gd name="connsiteX1278" fmla="*/ 8684 w 10000"/>
                  <a:gd name="connsiteY1278" fmla="*/ 1503 h 10000"/>
                  <a:gd name="connsiteX1279" fmla="*/ 8670 w 10000"/>
                  <a:gd name="connsiteY1279" fmla="*/ 1525 h 10000"/>
                  <a:gd name="connsiteX1280" fmla="*/ 8665 w 10000"/>
                  <a:gd name="connsiteY1280" fmla="*/ 1545 h 10000"/>
                  <a:gd name="connsiteX1281" fmla="*/ 8654 w 10000"/>
                  <a:gd name="connsiteY1281" fmla="*/ 1567 h 10000"/>
                  <a:gd name="connsiteX1282" fmla="*/ 8648 w 10000"/>
                  <a:gd name="connsiteY1282" fmla="*/ 1587 h 10000"/>
                  <a:gd name="connsiteX1283" fmla="*/ 8640 w 10000"/>
                  <a:gd name="connsiteY1283" fmla="*/ 1629 h 10000"/>
                  <a:gd name="connsiteX1284" fmla="*/ 8620 w 10000"/>
                  <a:gd name="connsiteY1284" fmla="*/ 1635 h 10000"/>
                  <a:gd name="connsiteX1285" fmla="*/ 8612 w 10000"/>
                  <a:gd name="connsiteY1285" fmla="*/ 1635 h 10000"/>
                  <a:gd name="connsiteX1286" fmla="*/ 8604 w 10000"/>
                  <a:gd name="connsiteY1286" fmla="*/ 1626 h 10000"/>
                  <a:gd name="connsiteX1287" fmla="*/ 8596 w 10000"/>
                  <a:gd name="connsiteY1287" fmla="*/ 1616 h 10000"/>
                  <a:gd name="connsiteX1288" fmla="*/ 8596 w 10000"/>
                  <a:gd name="connsiteY1288" fmla="*/ 1580 h 10000"/>
                  <a:gd name="connsiteX1289" fmla="*/ 8587 w 10000"/>
                  <a:gd name="connsiteY1289" fmla="*/ 1545 h 10000"/>
                  <a:gd name="connsiteX1290" fmla="*/ 8565 w 10000"/>
                  <a:gd name="connsiteY1290" fmla="*/ 1516 h 10000"/>
                  <a:gd name="connsiteX1291" fmla="*/ 8543 w 10000"/>
                  <a:gd name="connsiteY1291" fmla="*/ 1512 h 10000"/>
                  <a:gd name="connsiteX1292" fmla="*/ 8518 w 10000"/>
                  <a:gd name="connsiteY1292" fmla="*/ 1532 h 10000"/>
                  <a:gd name="connsiteX1293" fmla="*/ 8476 w 10000"/>
                  <a:gd name="connsiteY1293" fmla="*/ 1567 h 10000"/>
                  <a:gd name="connsiteX1294" fmla="*/ 8454 w 10000"/>
                  <a:gd name="connsiteY1294" fmla="*/ 1551 h 10000"/>
                  <a:gd name="connsiteX1295" fmla="*/ 8402 w 10000"/>
                  <a:gd name="connsiteY1295" fmla="*/ 1493 h 10000"/>
                  <a:gd name="connsiteX1296" fmla="*/ 8371 w 10000"/>
                  <a:gd name="connsiteY1296" fmla="*/ 1428 h 10000"/>
                  <a:gd name="connsiteX1297" fmla="*/ 8072 w 10000"/>
                  <a:gd name="connsiteY1297" fmla="*/ 1422 h 10000"/>
                  <a:gd name="connsiteX1298" fmla="*/ 7823 w 10000"/>
                  <a:gd name="connsiteY1298" fmla="*/ 1279 h 10000"/>
                  <a:gd name="connsiteX1299" fmla="*/ 7587 w 10000"/>
                  <a:gd name="connsiteY1299" fmla="*/ 1133 h 10000"/>
                  <a:gd name="connsiteX1300" fmla="*/ 7526 w 10000"/>
                  <a:gd name="connsiteY1300" fmla="*/ 1098 h 10000"/>
                  <a:gd name="connsiteX1301" fmla="*/ 7346 w 10000"/>
                  <a:gd name="connsiteY1301" fmla="*/ 991 h 10000"/>
                  <a:gd name="connsiteX1302" fmla="*/ 7321 w 10000"/>
                  <a:gd name="connsiteY1302" fmla="*/ 959 h 10000"/>
                  <a:gd name="connsiteX1303" fmla="*/ 7307 w 10000"/>
                  <a:gd name="connsiteY1303" fmla="*/ 871 h 10000"/>
                  <a:gd name="connsiteX1304" fmla="*/ 7224 w 10000"/>
                  <a:gd name="connsiteY1304" fmla="*/ 816 h 10000"/>
                  <a:gd name="connsiteX1305" fmla="*/ 7147 w 10000"/>
                  <a:gd name="connsiteY1305" fmla="*/ 787 h 10000"/>
                  <a:gd name="connsiteX1306" fmla="*/ 7080 w 10000"/>
                  <a:gd name="connsiteY1306" fmla="*/ 742 h 10000"/>
                  <a:gd name="connsiteX1307" fmla="*/ 7069 w 10000"/>
                  <a:gd name="connsiteY1307" fmla="*/ 767 h 10000"/>
                  <a:gd name="connsiteX1308" fmla="*/ 7033 w 10000"/>
                  <a:gd name="connsiteY1308" fmla="*/ 787 h 10000"/>
                  <a:gd name="connsiteX1309" fmla="*/ 6820 w 10000"/>
                  <a:gd name="connsiteY1309" fmla="*/ 878 h 10000"/>
                  <a:gd name="connsiteX1310" fmla="*/ 6726 w 10000"/>
                  <a:gd name="connsiteY1310" fmla="*/ 897 h 10000"/>
                  <a:gd name="connsiteX1311" fmla="*/ 6626 w 10000"/>
                  <a:gd name="connsiteY1311" fmla="*/ 955 h 10000"/>
                  <a:gd name="connsiteX1312" fmla="*/ 6582 w 10000"/>
                  <a:gd name="connsiteY1312" fmla="*/ 946 h 10000"/>
                  <a:gd name="connsiteX1313" fmla="*/ 6571 w 10000"/>
                  <a:gd name="connsiteY1313" fmla="*/ 955 h 10000"/>
                  <a:gd name="connsiteX1314" fmla="*/ 6507 w 10000"/>
                  <a:gd name="connsiteY1314" fmla="*/ 975 h 10000"/>
                  <a:gd name="connsiteX1315" fmla="*/ 6485 w 10000"/>
                  <a:gd name="connsiteY1315" fmla="*/ 975 h 10000"/>
                  <a:gd name="connsiteX1316" fmla="*/ 6476 w 10000"/>
                  <a:gd name="connsiteY1316" fmla="*/ 965 h 10000"/>
                  <a:gd name="connsiteX1317" fmla="*/ 6474 w 10000"/>
                  <a:gd name="connsiteY1317" fmla="*/ 936 h 10000"/>
                  <a:gd name="connsiteX1318" fmla="*/ 6452 w 10000"/>
                  <a:gd name="connsiteY1318" fmla="*/ 887 h 10000"/>
                  <a:gd name="connsiteX1319" fmla="*/ 6352 w 10000"/>
                  <a:gd name="connsiteY1319" fmla="*/ 767 h 10000"/>
                  <a:gd name="connsiteX1320" fmla="*/ 6313 w 10000"/>
                  <a:gd name="connsiteY1320" fmla="*/ 732 h 10000"/>
                  <a:gd name="connsiteX1321" fmla="*/ 6296 w 10000"/>
                  <a:gd name="connsiteY1321" fmla="*/ 690 h 10000"/>
                  <a:gd name="connsiteX1322" fmla="*/ 6271 w 10000"/>
                  <a:gd name="connsiteY1322" fmla="*/ 664 h 10000"/>
                  <a:gd name="connsiteX1323" fmla="*/ 6266 w 10000"/>
                  <a:gd name="connsiteY1323" fmla="*/ 654 h 10000"/>
                  <a:gd name="connsiteX1324" fmla="*/ 6111 w 10000"/>
                  <a:gd name="connsiteY1324" fmla="*/ 398 h 10000"/>
                  <a:gd name="connsiteX1325" fmla="*/ 5903 w 10000"/>
                  <a:gd name="connsiteY1325" fmla="*/ 408 h 10000"/>
                  <a:gd name="connsiteX1326" fmla="*/ 5837 w 10000"/>
                  <a:gd name="connsiteY1326" fmla="*/ 427 h 10000"/>
                  <a:gd name="connsiteX1327" fmla="*/ 5756 w 10000"/>
                  <a:gd name="connsiteY1327" fmla="*/ 453 h 10000"/>
                  <a:gd name="connsiteX1328" fmla="*/ 5681 w 10000"/>
                  <a:gd name="connsiteY1328" fmla="*/ 453 h 10000"/>
                  <a:gd name="connsiteX1329" fmla="*/ 5609 w 10000"/>
                  <a:gd name="connsiteY1329" fmla="*/ 447 h 10000"/>
                  <a:gd name="connsiteX1330" fmla="*/ 5554 w 10000"/>
                  <a:gd name="connsiteY1330" fmla="*/ 304 h 10000"/>
                  <a:gd name="connsiteX1331" fmla="*/ 5529 w 10000"/>
                  <a:gd name="connsiteY1331" fmla="*/ 301 h 10000"/>
                  <a:gd name="connsiteX1332" fmla="*/ 5393 w 10000"/>
                  <a:gd name="connsiteY1332" fmla="*/ 256 h 10000"/>
                  <a:gd name="connsiteX1333" fmla="*/ 5366 w 10000"/>
                  <a:gd name="connsiteY1333" fmla="*/ 220 h 10000"/>
                  <a:gd name="connsiteX1334" fmla="*/ 5249 w 10000"/>
                  <a:gd name="connsiteY1334" fmla="*/ 155 h 10000"/>
                  <a:gd name="connsiteX1335" fmla="*/ 5141 w 10000"/>
                  <a:gd name="connsiteY1335" fmla="*/ 52 h 10000"/>
                  <a:gd name="connsiteX1336" fmla="*/ 5116 w 10000"/>
                  <a:gd name="connsiteY1336" fmla="*/ 3 h 10000"/>
                  <a:gd name="connsiteX1337" fmla="*/ 5061 w 10000"/>
                  <a:gd name="connsiteY1337" fmla="*/ 0 h 10000"/>
                  <a:gd name="connsiteX1338" fmla="*/ 5036 w 10000"/>
                  <a:gd name="connsiteY1338" fmla="*/ 32 h 10000"/>
                  <a:gd name="connsiteX1339" fmla="*/ 4942 w 10000"/>
                  <a:gd name="connsiteY1339" fmla="*/ 133 h 10000"/>
                  <a:gd name="connsiteX1340" fmla="*/ 4900 w 10000"/>
                  <a:gd name="connsiteY1340" fmla="*/ 217 h 10000"/>
                  <a:gd name="connsiteX1341" fmla="*/ 4861 w 10000"/>
                  <a:gd name="connsiteY1341" fmla="*/ 198 h 10000"/>
                  <a:gd name="connsiteX1342" fmla="*/ 4795 w 10000"/>
                  <a:gd name="connsiteY1342" fmla="*/ 68 h 10000"/>
                  <a:gd name="connsiteX1343" fmla="*/ 4778 w 10000"/>
                  <a:gd name="connsiteY1343" fmla="*/ 62 h 10000"/>
                  <a:gd name="connsiteX1344" fmla="*/ 4765 w 10000"/>
                  <a:gd name="connsiteY1344" fmla="*/ 62 h 10000"/>
                  <a:gd name="connsiteX1345" fmla="*/ 4748 w 10000"/>
                  <a:gd name="connsiteY1345" fmla="*/ 68 h 10000"/>
                  <a:gd name="connsiteX1346" fmla="*/ 4673 w 10000"/>
                  <a:gd name="connsiteY1346" fmla="*/ 136 h 10000"/>
                  <a:gd name="connsiteX1347" fmla="*/ 4632 w 10000"/>
                  <a:gd name="connsiteY1347" fmla="*/ 201 h 10000"/>
                  <a:gd name="connsiteX1348" fmla="*/ 4623 w 10000"/>
                  <a:gd name="connsiteY1348" fmla="*/ 210 h 10000"/>
                  <a:gd name="connsiteX1349" fmla="*/ 4579 w 10000"/>
                  <a:gd name="connsiteY1349" fmla="*/ 220 h 10000"/>
                  <a:gd name="connsiteX1350" fmla="*/ 4479 w 10000"/>
                  <a:gd name="connsiteY1350" fmla="*/ 198 h 10000"/>
                  <a:gd name="connsiteX1351" fmla="*/ 4402 w 10000"/>
                  <a:gd name="connsiteY1351" fmla="*/ 165 h 10000"/>
                  <a:gd name="connsiteX1352" fmla="*/ 4374 w 10000"/>
                  <a:gd name="connsiteY1352" fmla="*/ 165 h 10000"/>
                  <a:gd name="connsiteX1353" fmla="*/ 4335 w 10000"/>
                  <a:gd name="connsiteY1353" fmla="*/ 172 h 10000"/>
                  <a:gd name="connsiteX1354" fmla="*/ 4302 w 10000"/>
                  <a:gd name="connsiteY1354" fmla="*/ 188 h 10000"/>
                  <a:gd name="connsiteX1355" fmla="*/ 4271 w 10000"/>
                  <a:gd name="connsiteY1355" fmla="*/ 220 h 10000"/>
                  <a:gd name="connsiteX1356" fmla="*/ 4238 w 10000"/>
                  <a:gd name="connsiteY1356" fmla="*/ 240 h 10000"/>
                  <a:gd name="connsiteX1357" fmla="*/ 4324 w 10000"/>
                  <a:gd name="connsiteY1357" fmla="*/ 1289 h 10000"/>
                  <a:gd name="connsiteX1358" fmla="*/ 4297 w 10000"/>
                  <a:gd name="connsiteY1358" fmla="*/ 7345 h 10000"/>
                  <a:gd name="connsiteX1359" fmla="*/ 4236 w 10000"/>
                  <a:gd name="connsiteY1359" fmla="*/ 6832 h 10000"/>
                  <a:gd name="connsiteX1360" fmla="*/ 3946 w 10000"/>
                  <a:gd name="connsiteY1360" fmla="*/ 6675 h 10000"/>
                  <a:gd name="connsiteX1361" fmla="*/ 3687 w 10000"/>
                  <a:gd name="connsiteY1361" fmla="*/ 7730 h 10000"/>
                  <a:gd name="connsiteX1362" fmla="*/ 3690 w 10000"/>
                  <a:gd name="connsiteY1362" fmla="*/ 7730 h 10000"/>
                  <a:gd name="connsiteX1363" fmla="*/ 3704 w 10000"/>
                  <a:gd name="connsiteY1363" fmla="*/ 7740 h 10000"/>
                  <a:gd name="connsiteX1364" fmla="*/ 3712 w 10000"/>
                  <a:gd name="connsiteY1364" fmla="*/ 7743 h 10000"/>
                  <a:gd name="connsiteX1365" fmla="*/ 3723 w 10000"/>
                  <a:gd name="connsiteY1365" fmla="*/ 7749 h 10000"/>
                  <a:gd name="connsiteX1366" fmla="*/ 3729 w 10000"/>
                  <a:gd name="connsiteY1366" fmla="*/ 7749 h 10000"/>
                  <a:gd name="connsiteX1367" fmla="*/ 3729 w 10000"/>
                  <a:gd name="connsiteY1367" fmla="*/ 7743 h 10000"/>
                  <a:gd name="connsiteX1368" fmla="*/ 3745 w 10000"/>
                  <a:gd name="connsiteY1368" fmla="*/ 7740 h 10000"/>
                  <a:gd name="connsiteX1369" fmla="*/ 3753 w 10000"/>
                  <a:gd name="connsiteY1369" fmla="*/ 7730 h 10000"/>
                  <a:gd name="connsiteX1370" fmla="*/ 3762 w 10000"/>
                  <a:gd name="connsiteY1370" fmla="*/ 7720 h 10000"/>
                  <a:gd name="connsiteX1371" fmla="*/ 3776 w 10000"/>
                  <a:gd name="connsiteY1371" fmla="*/ 7710 h 10000"/>
                  <a:gd name="connsiteX1372" fmla="*/ 3784 w 10000"/>
                  <a:gd name="connsiteY1372" fmla="*/ 7701 h 10000"/>
                  <a:gd name="connsiteX1373" fmla="*/ 4805 w 10000"/>
                  <a:gd name="connsiteY1373" fmla="*/ 7386 h 10000"/>
                  <a:gd name="connsiteX1374" fmla="*/ 5343 w 10000"/>
                  <a:gd name="connsiteY1374" fmla="*/ 7520 h 10000"/>
                  <a:gd name="connsiteX1375" fmla="*/ 5463 w 10000"/>
                  <a:gd name="connsiteY1375" fmla="*/ 7907 h 10000"/>
                  <a:gd name="connsiteX1376" fmla="*/ 3767 w 10000"/>
                  <a:gd name="connsiteY1376" fmla="*/ 8106 h 10000"/>
                  <a:gd name="connsiteX1377" fmla="*/ 3770 w 10000"/>
                  <a:gd name="connsiteY1377" fmla="*/ 8119 h 10000"/>
                  <a:gd name="connsiteX1378" fmla="*/ 3740 w 10000"/>
                  <a:gd name="connsiteY1378" fmla="*/ 8154 h 10000"/>
                  <a:gd name="connsiteX1379" fmla="*/ 3731 w 10000"/>
                  <a:gd name="connsiteY1379" fmla="*/ 8138 h 10000"/>
                  <a:gd name="connsiteX1380" fmla="*/ 4881 w 10000"/>
                  <a:gd name="connsiteY1380" fmla="*/ 8090 h 10000"/>
                  <a:gd name="connsiteX1381" fmla="*/ 3206 w 10000"/>
                  <a:gd name="connsiteY1381" fmla="*/ 8300 h 10000"/>
                  <a:gd name="connsiteX1382" fmla="*/ 2947 w 10000"/>
                  <a:gd name="connsiteY1382" fmla="*/ 8089 h 10000"/>
                  <a:gd name="connsiteX1383" fmla="*/ 3057 w 10000"/>
                  <a:gd name="connsiteY1383" fmla="*/ 7143 h 10000"/>
                  <a:gd name="connsiteX0" fmla="*/ 4324 w 10000"/>
                  <a:gd name="connsiteY0" fmla="*/ 1289 h 10000"/>
                  <a:gd name="connsiteX1" fmla="*/ 4296 w 10000"/>
                  <a:gd name="connsiteY1" fmla="*/ 1305 h 10000"/>
                  <a:gd name="connsiteX2" fmla="*/ 4285 w 10000"/>
                  <a:gd name="connsiteY2" fmla="*/ 1279 h 10000"/>
                  <a:gd name="connsiteX3" fmla="*/ 4244 w 10000"/>
                  <a:gd name="connsiteY3" fmla="*/ 1266 h 10000"/>
                  <a:gd name="connsiteX4" fmla="*/ 4208 w 10000"/>
                  <a:gd name="connsiteY4" fmla="*/ 1286 h 10000"/>
                  <a:gd name="connsiteX5" fmla="*/ 4172 w 10000"/>
                  <a:gd name="connsiteY5" fmla="*/ 1299 h 10000"/>
                  <a:gd name="connsiteX6" fmla="*/ 4150 w 10000"/>
                  <a:gd name="connsiteY6" fmla="*/ 1308 h 10000"/>
                  <a:gd name="connsiteX7" fmla="*/ 4139 w 10000"/>
                  <a:gd name="connsiteY7" fmla="*/ 1315 h 10000"/>
                  <a:gd name="connsiteX8" fmla="*/ 4125 w 10000"/>
                  <a:gd name="connsiteY8" fmla="*/ 1315 h 10000"/>
                  <a:gd name="connsiteX9" fmla="*/ 4119 w 10000"/>
                  <a:gd name="connsiteY9" fmla="*/ 1315 h 10000"/>
                  <a:gd name="connsiteX10" fmla="*/ 4111 w 10000"/>
                  <a:gd name="connsiteY10" fmla="*/ 1308 h 10000"/>
                  <a:gd name="connsiteX11" fmla="*/ 4100 w 10000"/>
                  <a:gd name="connsiteY11" fmla="*/ 1315 h 10000"/>
                  <a:gd name="connsiteX12" fmla="*/ 4075 w 10000"/>
                  <a:gd name="connsiteY12" fmla="*/ 1315 h 10000"/>
                  <a:gd name="connsiteX13" fmla="*/ 4058 w 10000"/>
                  <a:gd name="connsiteY13" fmla="*/ 1318 h 10000"/>
                  <a:gd name="connsiteX14" fmla="*/ 4044 w 10000"/>
                  <a:gd name="connsiteY14" fmla="*/ 1315 h 10000"/>
                  <a:gd name="connsiteX15" fmla="*/ 4042 w 10000"/>
                  <a:gd name="connsiteY15" fmla="*/ 1299 h 10000"/>
                  <a:gd name="connsiteX16" fmla="*/ 4014 w 10000"/>
                  <a:gd name="connsiteY16" fmla="*/ 1308 h 10000"/>
                  <a:gd name="connsiteX17" fmla="*/ 4011 w 10000"/>
                  <a:gd name="connsiteY17" fmla="*/ 1315 h 10000"/>
                  <a:gd name="connsiteX18" fmla="*/ 4011 w 10000"/>
                  <a:gd name="connsiteY18" fmla="*/ 1341 h 10000"/>
                  <a:gd name="connsiteX19" fmla="*/ 4019 w 10000"/>
                  <a:gd name="connsiteY19" fmla="*/ 1341 h 10000"/>
                  <a:gd name="connsiteX20" fmla="*/ 3997 w 10000"/>
                  <a:gd name="connsiteY20" fmla="*/ 1363 h 10000"/>
                  <a:gd name="connsiteX21" fmla="*/ 3986 w 10000"/>
                  <a:gd name="connsiteY21" fmla="*/ 1373 h 10000"/>
                  <a:gd name="connsiteX22" fmla="*/ 3981 w 10000"/>
                  <a:gd name="connsiteY22" fmla="*/ 1389 h 10000"/>
                  <a:gd name="connsiteX23" fmla="*/ 3981 w 10000"/>
                  <a:gd name="connsiteY23" fmla="*/ 1409 h 10000"/>
                  <a:gd name="connsiteX24" fmla="*/ 3981 w 10000"/>
                  <a:gd name="connsiteY24" fmla="*/ 1438 h 10000"/>
                  <a:gd name="connsiteX25" fmla="*/ 3961 w 10000"/>
                  <a:gd name="connsiteY25" fmla="*/ 1441 h 10000"/>
                  <a:gd name="connsiteX26" fmla="*/ 3942 w 10000"/>
                  <a:gd name="connsiteY26" fmla="*/ 1441 h 10000"/>
                  <a:gd name="connsiteX27" fmla="*/ 3914 w 10000"/>
                  <a:gd name="connsiteY27" fmla="*/ 1454 h 10000"/>
                  <a:gd name="connsiteX28" fmla="*/ 3892 w 10000"/>
                  <a:gd name="connsiteY28" fmla="*/ 1467 h 10000"/>
                  <a:gd name="connsiteX29" fmla="*/ 3867 w 10000"/>
                  <a:gd name="connsiteY29" fmla="*/ 1483 h 10000"/>
                  <a:gd name="connsiteX30" fmla="*/ 3845 w 10000"/>
                  <a:gd name="connsiteY30" fmla="*/ 1467 h 10000"/>
                  <a:gd name="connsiteX31" fmla="*/ 3850 w 10000"/>
                  <a:gd name="connsiteY31" fmla="*/ 1457 h 10000"/>
                  <a:gd name="connsiteX32" fmla="*/ 3864 w 10000"/>
                  <a:gd name="connsiteY32" fmla="*/ 1441 h 10000"/>
                  <a:gd name="connsiteX33" fmla="*/ 3859 w 10000"/>
                  <a:gd name="connsiteY33" fmla="*/ 1409 h 10000"/>
                  <a:gd name="connsiteX34" fmla="*/ 3842 w 10000"/>
                  <a:gd name="connsiteY34" fmla="*/ 1383 h 10000"/>
                  <a:gd name="connsiteX35" fmla="*/ 3825 w 10000"/>
                  <a:gd name="connsiteY35" fmla="*/ 1360 h 10000"/>
                  <a:gd name="connsiteX36" fmla="*/ 3809 w 10000"/>
                  <a:gd name="connsiteY36" fmla="*/ 1318 h 10000"/>
                  <a:gd name="connsiteX37" fmla="*/ 3787 w 10000"/>
                  <a:gd name="connsiteY37" fmla="*/ 1289 h 10000"/>
                  <a:gd name="connsiteX38" fmla="*/ 3759 w 10000"/>
                  <a:gd name="connsiteY38" fmla="*/ 1266 h 10000"/>
                  <a:gd name="connsiteX39" fmla="*/ 3740 w 10000"/>
                  <a:gd name="connsiteY39" fmla="*/ 1256 h 10000"/>
                  <a:gd name="connsiteX40" fmla="*/ 3715 w 10000"/>
                  <a:gd name="connsiteY40" fmla="*/ 1250 h 10000"/>
                  <a:gd name="connsiteX41" fmla="*/ 3687 w 10000"/>
                  <a:gd name="connsiteY41" fmla="*/ 1256 h 10000"/>
                  <a:gd name="connsiteX42" fmla="*/ 3681 w 10000"/>
                  <a:gd name="connsiteY42" fmla="*/ 1260 h 10000"/>
                  <a:gd name="connsiteX43" fmla="*/ 3670 w 10000"/>
                  <a:gd name="connsiteY43" fmla="*/ 1295 h 10000"/>
                  <a:gd name="connsiteX44" fmla="*/ 3651 w 10000"/>
                  <a:gd name="connsiteY44" fmla="*/ 1305 h 10000"/>
                  <a:gd name="connsiteX45" fmla="*/ 3640 w 10000"/>
                  <a:gd name="connsiteY45" fmla="*/ 1308 h 10000"/>
                  <a:gd name="connsiteX46" fmla="*/ 3626 w 10000"/>
                  <a:gd name="connsiteY46" fmla="*/ 1308 h 10000"/>
                  <a:gd name="connsiteX47" fmla="*/ 3632 w 10000"/>
                  <a:gd name="connsiteY47" fmla="*/ 1276 h 10000"/>
                  <a:gd name="connsiteX48" fmla="*/ 3609 w 10000"/>
                  <a:gd name="connsiteY48" fmla="*/ 1289 h 10000"/>
                  <a:gd name="connsiteX49" fmla="*/ 3593 w 10000"/>
                  <a:gd name="connsiteY49" fmla="*/ 1286 h 10000"/>
                  <a:gd name="connsiteX50" fmla="*/ 3590 w 10000"/>
                  <a:gd name="connsiteY50" fmla="*/ 1256 h 10000"/>
                  <a:gd name="connsiteX51" fmla="*/ 3584 w 10000"/>
                  <a:gd name="connsiteY51" fmla="*/ 1237 h 10000"/>
                  <a:gd name="connsiteX52" fmla="*/ 3573 w 10000"/>
                  <a:gd name="connsiteY52" fmla="*/ 1237 h 10000"/>
                  <a:gd name="connsiteX53" fmla="*/ 3554 w 10000"/>
                  <a:gd name="connsiteY53" fmla="*/ 1227 h 10000"/>
                  <a:gd name="connsiteX54" fmla="*/ 3546 w 10000"/>
                  <a:gd name="connsiteY54" fmla="*/ 1192 h 10000"/>
                  <a:gd name="connsiteX55" fmla="*/ 3529 w 10000"/>
                  <a:gd name="connsiteY55" fmla="*/ 1176 h 10000"/>
                  <a:gd name="connsiteX56" fmla="*/ 3512 w 10000"/>
                  <a:gd name="connsiteY56" fmla="*/ 1182 h 10000"/>
                  <a:gd name="connsiteX57" fmla="*/ 3485 w 10000"/>
                  <a:gd name="connsiteY57" fmla="*/ 1182 h 10000"/>
                  <a:gd name="connsiteX58" fmla="*/ 3463 w 10000"/>
                  <a:gd name="connsiteY58" fmla="*/ 1176 h 10000"/>
                  <a:gd name="connsiteX59" fmla="*/ 3449 w 10000"/>
                  <a:gd name="connsiteY59" fmla="*/ 1182 h 10000"/>
                  <a:gd name="connsiteX60" fmla="*/ 3432 w 10000"/>
                  <a:gd name="connsiteY60" fmla="*/ 1192 h 10000"/>
                  <a:gd name="connsiteX61" fmla="*/ 3454 w 10000"/>
                  <a:gd name="connsiteY61" fmla="*/ 1205 h 10000"/>
                  <a:gd name="connsiteX62" fmla="*/ 3463 w 10000"/>
                  <a:gd name="connsiteY62" fmla="*/ 1205 h 10000"/>
                  <a:gd name="connsiteX63" fmla="*/ 3488 w 10000"/>
                  <a:gd name="connsiteY63" fmla="*/ 1205 h 10000"/>
                  <a:gd name="connsiteX64" fmla="*/ 3488 w 10000"/>
                  <a:gd name="connsiteY64" fmla="*/ 1218 h 10000"/>
                  <a:gd name="connsiteX65" fmla="*/ 3493 w 10000"/>
                  <a:gd name="connsiteY65" fmla="*/ 1247 h 10000"/>
                  <a:gd name="connsiteX66" fmla="*/ 3512 w 10000"/>
                  <a:gd name="connsiteY66" fmla="*/ 1247 h 10000"/>
                  <a:gd name="connsiteX67" fmla="*/ 3518 w 10000"/>
                  <a:gd name="connsiteY67" fmla="*/ 1250 h 10000"/>
                  <a:gd name="connsiteX68" fmla="*/ 3521 w 10000"/>
                  <a:gd name="connsiteY68" fmla="*/ 1276 h 10000"/>
                  <a:gd name="connsiteX69" fmla="*/ 3543 w 10000"/>
                  <a:gd name="connsiteY69" fmla="*/ 1295 h 10000"/>
                  <a:gd name="connsiteX70" fmla="*/ 3546 w 10000"/>
                  <a:gd name="connsiteY70" fmla="*/ 1305 h 10000"/>
                  <a:gd name="connsiteX71" fmla="*/ 3543 w 10000"/>
                  <a:gd name="connsiteY71" fmla="*/ 1315 h 10000"/>
                  <a:gd name="connsiteX72" fmla="*/ 3543 w 10000"/>
                  <a:gd name="connsiteY72" fmla="*/ 1331 h 10000"/>
                  <a:gd name="connsiteX73" fmla="*/ 3554 w 10000"/>
                  <a:gd name="connsiteY73" fmla="*/ 1324 h 10000"/>
                  <a:gd name="connsiteX74" fmla="*/ 3560 w 10000"/>
                  <a:gd name="connsiteY74" fmla="*/ 1331 h 10000"/>
                  <a:gd name="connsiteX75" fmla="*/ 3582 w 10000"/>
                  <a:gd name="connsiteY75" fmla="*/ 1344 h 10000"/>
                  <a:gd name="connsiteX76" fmla="*/ 3598 w 10000"/>
                  <a:gd name="connsiteY76" fmla="*/ 1380 h 10000"/>
                  <a:gd name="connsiteX77" fmla="*/ 3607 w 10000"/>
                  <a:gd name="connsiteY77" fmla="*/ 1389 h 10000"/>
                  <a:gd name="connsiteX78" fmla="*/ 3623 w 10000"/>
                  <a:gd name="connsiteY78" fmla="*/ 1409 h 10000"/>
                  <a:gd name="connsiteX79" fmla="*/ 3634 w 10000"/>
                  <a:gd name="connsiteY79" fmla="*/ 1438 h 10000"/>
                  <a:gd name="connsiteX80" fmla="*/ 3632 w 10000"/>
                  <a:gd name="connsiteY80" fmla="*/ 1454 h 10000"/>
                  <a:gd name="connsiteX81" fmla="*/ 3618 w 10000"/>
                  <a:gd name="connsiteY81" fmla="*/ 1438 h 10000"/>
                  <a:gd name="connsiteX82" fmla="*/ 3598 w 10000"/>
                  <a:gd name="connsiteY82" fmla="*/ 1428 h 10000"/>
                  <a:gd name="connsiteX83" fmla="*/ 3582 w 10000"/>
                  <a:gd name="connsiteY83" fmla="*/ 1402 h 10000"/>
                  <a:gd name="connsiteX84" fmla="*/ 3562 w 10000"/>
                  <a:gd name="connsiteY84" fmla="*/ 1399 h 10000"/>
                  <a:gd name="connsiteX85" fmla="*/ 3546 w 10000"/>
                  <a:gd name="connsiteY85" fmla="*/ 1383 h 10000"/>
                  <a:gd name="connsiteX86" fmla="*/ 3510 w 10000"/>
                  <a:gd name="connsiteY86" fmla="*/ 1360 h 10000"/>
                  <a:gd name="connsiteX87" fmla="*/ 3485 w 10000"/>
                  <a:gd name="connsiteY87" fmla="*/ 1344 h 10000"/>
                  <a:gd name="connsiteX88" fmla="*/ 3454 w 10000"/>
                  <a:gd name="connsiteY88" fmla="*/ 1334 h 10000"/>
                  <a:gd name="connsiteX89" fmla="*/ 3429 w 10000"/>
                  <a:gd name="connsiteY89" fmla="*/ 1315 h 10000"/>
                  <a:gd name="connsiteX90" fmla="*/ 3416 w 10000"/>
                  <a:gd name="connsiteY90" fmla="*/ 1308 h 10000"/>
                  <a:gd name="connsiteX91" fmla="*/ 3399 w 10000"/>
                  <a:gd name="connsiteY91" fmla="*/ 1305 h 10000"/>
                  <a:gd name="connsiteX92" fmla="*/ 3382 w 10000"/>
                  <a:gd name="connsiteY92" fmla="*/ 1286 h 10000"/>
                  <a:gd name="connsiteX93" fmla="*/ 3380 w 10000"/>
                  <a:gd name="connsiteY93" fmla="*/ 1266 h 10000"/>
                  <a:gd name="connsiteX94" fmla="*/ 3388 w 10000"/>
                  <a:gd name="connsiteY94" fmla="*/ 1256 h 10000"/>
                  <a:gd name="connsiteX95" fmla="*/ 3407 w 10000"/>
                  <a:gd name="connsiteY95" fmla="*/ 1256 h 10000"/>
                  <a:gd name="connsiteX96" fmla="*/ 3396 w 10000"/>
                  <a:gd name="connsiteY96" fmla="*/ 1227 h 10000"/>
                  <a:gd name="connsiteX97" fmla="*/ 3382 w 10000"/>
                  <a:gd name="connsiteY97" fmla="*/ 1227 h 10000"/>
                  <a:gd name="connsiteX98" fmla="*/ 3360 w 10000"/>
                  <a:gd name="connsiteY98" fmla="*/ 1221 h 10000"/>
                  <a:gd name="connsiteX99" fmla="*/ 3349 w 10000"/>
                  <a:gd name="connsiteY99" fmla="*/ 1231 h 10000"/>
                  <a:gd name="connsiteX100" fmla="*/ 3352 w 10000"/>
                  <a:gd name="connsiteY100" fmla="*/ 1247 h 10000"/>
                  <a:gd name="connsiteX101" fmla="*/ 3341 w 10000"/>
                  <a:gd name="connsiteY101" fmla="*/ 1237 h 10000"/>
                  <a:gd name="connsiteX102" fmla="*/ 3335 w 10000"/>
                  <a:gd name="connsiteY102" fmla="*/ 1231 h 10000"/>
                  <a:gd name="connsiteX103" fmla="*/ 3307 w 10000"/>
                  <a:gd name="connsiteY103" fmla="*/ 1227 h 10000"/>
                  <a:gd name="connsiteX104" fmla="*/ 3294 w 10000"/>
                  <a:gd name="connsiteY104" fmla="*/ 1221 h 10000"/>
                  <a:gd name="connsiteX105" fmla="*/ 3271 w 10000"/>
                  <a:gd name="connsiteY105" fmla="*/ 1211 h 10000"/>
                  <a:gd name="connsiteX106" fmla="*/ 3252 w 10000"/>
                  <a:gd name="connsiteY106" fmla="*/ 1195 h 10000"/>
                  <a:gd name="connsiteX107" fmla="*/ 3235 w 10000"/>
                  <a:gd name="connsiteY107" fmla="*/ 1195 h 10000"/>
                  <a:gd name="connsiteX108" fmla="*/ 3235 w 10000"/>
                  <a:gd name="connsiteY108" fmla="*/ 1205 h 10000"/>
                  <a:gd name="connsiteX109" fmla="*/ 3219 w 10000"/>
                  <a:gd name="connsiteY109" fmla="*/ 1231 h 10000"/>
                  <a:gd name="connsiteX110" fmla="*/ 3213 w 10000"/>
                  <a:gd name="connsiteY110" fmla="*/ 1231 h 10000"/>
                  <a:gd name="connsiteX111" fmla="*/ 3183 w 10000"/>
                  <a:gd name="connsiteY111" fmla="*/ 1221 h 10000"/>
                  <a:gd name="connsiteX112" fmla="*/ 3175 w 10000"/>
                  <a:gd name="connsiteY112" fmla="*/ 1227 h 10000"/>
                  <a:gd name="connsiteX113" fmla="*/ 3163 w 10000"/>
                  <a:gd name="connsiteY113" fmla="*/ 1237 h 10000"/>
                  <a:gd name="connsiteX114" fmla="*/ 3158 w 10000"/>
                  <a:gd name="connsiteY114" fmla="*/ 1260 h 10000"/>
                  <a:gd name="connsiteX115" fmla="*/ 3158 w 10000"/>
                  <a:gd name="connsiteY115" fmla="*/ 1276 h 10000"/>
                  <a:gd name="connsiteX116" fmla="*/ 3163 w 10000"/>
                  <a:gd name="connsiteY116" fmla="*/ 1295 h 10000"/>
                  <a:gd name="connsiteX117" fmla="*/ 3166 w 10000"/>
                  <a:gd name="connsiteY117" fmla="*/ 1308 h 10000"/>
                  <a:gd name="connsiteX118" fmla="*/ 3158 w 10000"/>
                  <a:gd name="connsiteY118" fmla="*/ 1315 h 10000"/>
                  <a:gd name="connsiteX119" fmla="*/ 3133 w 10000"/>
                  <a:gd name="connsiteY119" fmla="*/ 1299 h 10000"/>
                  <a:gd name="connsiteX120" fmla="*/ 3114 w 10000"/>
                  <a:gd name="connsiteY120" fmla="*/ 1276 h 10000"/>
                  <a:gd name="connsiteX121" fmla="*/ 3078 w 10000"/>
                  <a:gd name="connsiteY121" fmla="*/ 1240 h 10000"/>
                  <a:gd name="connsiteX122" fmla="*/ 3044 w 10000"/>
                  <a:gd name="connsiteY122" fmla="*/ 1227 h 10000"/>
                  <a:gd name="connsiteX123" fmla="*/ 3033 w 10000"/>
                  <a:gd name="connsiteY123" fmla="*/ 1231 h 10000"/>
                  <a:gd name="connsiteX124" fmla="*/ 3036 w 10000"/>
                  <a:gd name="connsiteY124" fmla="*/ 1256 h 10000"/>
                  <a:gd name="connsiteX125" fmla="*/ 3044 w 10000"/>
                  <a:gd name="connsiteY125" fmla="*/ 1266 h 10000"/>
                  <a:gd name="connsiteX126" fmla="*/ 3044 w 10000"/>
                  <a:gd name="connsiteY126" fmla="*/ 1276 h 10000"/>
                  <a:gd name="connsiteX127" fmla="*/ 3036 w 10000"/>
                  <a:gd name="connsiteY127" fmla="*/ 1276 h 10000"/>
                  <a:gd name="connsiteX128" fmla="*/ 3028 w 10000"/>
                  <a:gd name="connsiteY128" fmla="*/ 1266 h 10000"/>
                  <a:gd name="connsiteX129" fmla="*/ 3025 w 10000"/>
                  <a:gd name="connsiteY129" fmla="*/ 1256 h 10000"/>
                  <a:gd name="connsiteX130" fmla="*/ 3008 w 10000"/>
                  <a:gd name="connsiteY130" fmla="*/ 1205 h 10000"/>
                  <a:gd name="connsiteX131" fmla="*/ 3000 w 10000"/>
                  <a:gd name="connsiteY131" fmla="*/ 1192 h 10000"/>
                  <a:gd name="connsiteX132" fmla="*/ 2994 w 10000"/>
                  <a:gd name="connsiteY132" fmla="*/ 1176 h 10000"/>
                  <a:gd name="connsiteX133" fmla="*/ 2986 w 10000"/>
                  <a:gd name="connsiteY133" fmla="*/ 1182 h 10000"/>
                  <a:gd name="connsiteX134" fmla="*/ 2981 w 10000"/>
                  <a:gd name="connsiteY134" fmla="*/ 1192 h 10000"/>
                  <a:gd name="connsiteX135" fmla="*/ 2970 w 10000"/>
                  <a:gd name="connsiteY135" fmla="*/ 1201 h 10000"/>
                  <a:gd name="connsiteX136" fmla="*/ 2956 w 10000"/>
                  <a:gd name="connsiteY136" fmla="*/ 1218 h 10000"/>
                  <a:gd name="connsiteX137" fmla="*/ 2939 w 10000"/>
                  <a:gd name="connsiteY137" fmla="*/ 1240 h 10000"/>
                  <a:gd name="connsiteX138" fmla="*/ 2928 w 10000"/>
                  <a:gd name="connsiteY138" fmla="*/ 1247 h 10000"/>
                  <a:gd name="connsiteX139" fmla="*/ 2922 w 10000"/>
                  <a:gd name="connsiteY139" fmla="*/ 1250 h 10000"/>
                  <a:gd name="connsiteX140" fmla="*/ 2911 w 10000"/>
                  <a:gd name="connsiteY140" fmla="*/ 1250 h 10000"/>
                  <a:gd name="connsiteX141" fmla="*/ 2884 w 10000"/>
                  <a:gd name="connsiteY141" fmla="*/ 1247 h 10000"/>
                  <a:gd name="connsiteX142" fmla="*/ 2864 w 10000"/>
                  <a:gd name="connsiteY142" fmla="*/ 1237 h 10000"/>
                  <a:gd name="connsiteX143" fmla="*/ 2848 w 10000"/>
                  <a:gd name="connsiteY143" fmla="*/ 1231 h 10000"/>
                  <a:gd name="connsiteX144" fmla="*/ 2834 w 10000"/>
                  <a:gd name="connsiteY144" fmla="*/ 1227 h 10000"/>
                  <a:gd name="connsiteX145" fmla="*/ 2831 w 10000"/>
                  <a:gd name="connsiteY145" fmla="*/ 1227 h 10000"/>
                  <a:gd name="connsiteX146" fmla="*/ 2831 w 10000"/>
                  <a:gd name="connsiteY146" fmla="*/ 1221 h 10000"/>
                  <a:gd name="connsiteX147" fmla="*/ 2825 w 10000"/>
                  <a:gd name="connsiteY147" fmla="*/ 1205 h 10000"/>
                  <a:gd name="connsiteX148" fmla="*/ 2823 w 10000"/>
                  <a:gd name="connsiteY148" fmla="*/ 1192 h 10000"/>
                  <a:gd name="connsiteX149" fmla="*/ 2817 w 10000"/>
                  <a:gd name="connsiteY149" fmla="*/ 1182 h 10000"/>
                  <a:gd name="connsiteX150" fmla="*/ 2814 w 10000"/>
                  <a:gd name="connsiteY150" fmla="*/ 1176 h 10000"/>
                  <a:gd name="connsiteX151" fmla="*/ 2792 w 10000"/>
                  <a:gd name="connsiteY151" fmla="*/ 1172 h 10000"/>
                  <a:gd name="connsiteX152" fmla="*/ 2759 w 10000"/>
                  <a:gd name="connsiteY152" fmla="*/ 1156 h 10000"/>
                  <a:gd name="connsiteX153" fmla="*/ 2734 w 10000"/>
                  <a:gd name="connsiteY153" fmla="*/ 1143 h 10000"/>
                  <a:gd name="connsiteX154" fmla="*/ 2695 w 10000"/>
                  <a:gd name="connsiteY154" fmla="*/ 1124 h 10000"/>
                  <a:gd name="connsiteX155" fmla="*/ 2670 w 10000"/>
                  <a:gd name="connsiteY155" fmla="*/ 1108 h 10000"/>
                  <a:gd name="connsiteX156" fmla="*/ 2645 w 10000"/>
                  <a:gd name="connsiteY156" fmla="*/ 1091 h 10000"/>
                  <a:gd name="connsiteX157" fmla="*/ 2618 w 10000"/>
                  <a:gd name="connsiteY157" fmla="*/ 1088 h 10000"/>
                  <a:gd name="connsiteX158" fmla="*/ 2576 w 10000"/>
                  <a:gd name="connsiteY158" fmla="*/ 1088 h 10000"/>
                  <a:gd name="connsiteX159" fmla="*/ 2551 w 10000"/>
                  <a:gd name="connsiteY159" fmla="*/ 1091 h 10000"/>
                  <a:gd name="connsiteX160" fmla="*/ 2521 w 10000"/>
                  <a:gd name="connsiteY160" fmla="*/ 1098 h 10000"/>
                  <a:gd name="connsiteX161" fmla="*/ 2493 w 10000"/>
                  <a:gd name="connsiteY161" fmla="*/ 1104 h 10000"/>
                  <a:gd name="connsiteX162" fmla="*/ 2468 w 10000"/>
                  <a:gd name="connsiteY162" fmla="*/ 1108 h 10000"/>
                  <a:gd name="connsiteX163" fmla="*/ 2404 w 10000"/>
                  <a:gd name="connsiteY163" fmla="*/ 1124 h 10000"/>
                  <a:gd name="connsiteX164" fmla="*/ 2366 w 10000"/>
                  <a:gd name="connsiteY164" fmla="*/ 1133 h 10000"/>
                  <a:gd name="connsiteX165" fmla="*/ 2346 w 10000"/>
                  <a:gd name="connsiteY165" fmla="*/ 1137 h 10000"/>
                  <a:gd name="connsiteX166" fmla="*/ 2294 w 10000"/>
                  <a:gd name="connsiteY166" fmla="*/ 1146 h 10000"/>
                  <a:gd name="connsiteX167" fmla="*/ 2249 w 10000"/>
                  <a:gd name="connsiteY167" fmla="*/ 1156 h 10000"/>
                  <a:gd name="connsiteX168" fmla="*/ 2230 w 10000"/>
                  <a:gd name="connsiteY168" fmla="*/ 1156 h 10000"/>
                  <a:gd name="connsiteX169" fmla="*/ 2222 w 10000"/>
                  <a:gd name="connsiteY169" fmla="*/ 1163 h 10000"/>
                  <a:gd name="connsiteX170" fmla="*/ 2194 w 10000"/>
                  <a:gd name="connsiteY170" fmla="*/ 1163 h 10000"/>
                  <a:gd name="connsiteX171" fmla="*/ 2172 w 10000"/>
                  <a:gd name="connsiteY171" fmla="*/ 1163 h 10000"/>
                  <a:gd name="connsiteX172" fmla="*/ 2147 w 10000"/>
                  <a:gd name="connsiteY172" fmla="*/ 1166 h 10000"/>
                  <a:gd name="connsiteX173" fmla="*/ 2108 w 10000"/>
                  <a:gd name="connsiteY173" fmla="*/ 1166 h 10000"/>
                  <a:gd name="connsiteX174" fmla="*/ 2083 w 10000"/>
                  <a:gd name="connsiteY174" fmla="*/ 1156 h 10000"/>
                  <a:gd name="connsiteX175" fmla="*/ 2042 w 10000"/>
                  <a:gd name="connsiteY175" fmla="*/ 1143 h 10000"/>
                  <a:gd name="connsiteX176" fmla="*/ 2011 w 10000"/>
                  <a:gd name="connsiteY176" fmla="*/ 1143 h 10000"/>
                  <a:gd name="connsiteX177" fmla="*/ 1994 w 10000"/>
                  <a:gd name="connsiteY177" fmla="*/ 1146 h 10000"/>
                  <a:gd name="connsiteX178" fmla="*/ 1967 w 10000"/>
                  <a:gd name="connsiteY178" fmla="*/ 1156 h 10000"/>
                  <a:gd name="connsiteX179" fmla="*/ 1903 w 10000"/>
                  <a:gd name="connsiteY179" fmla="*/ 1176 h 10000"/>
                  <a:gd name="connsiteX180" fmla="*/ 1873 w 10000"/>
                  <a:gd name="connsiteY180" fmla="*/ 1182 h 10000"/>
                  <a:gd name="connsiteX181" fmla="*/ 1850 w 10000"/>
                  <a:gd name="connsiteY181" fmla="*/ 1185 h 10000"/>
                  <a:gd name="connsiteX182" fmla="*/ 1842 w 10000"/>
                  <a:gd name="connsiteY182" fmla="*/ 1192 h 10000"/>
                  <a:gd name="connsiteX183" fmla="*/ 1823 w 10000"/>
                  <a:gd name="connsiteY183" fmla="*/ 1195 h 10000"/>
                  <a:gd name="connsiteX184" fmla="*/ 1814 w 10000"/>
                  <a:gd name="connsiteY184" fmla="*/ 1201 h 10000"/>
                  <a:gd name="connsiteX185" fmla="*/ 1792 w 10000"/>
                  <a:gd name="connsiteY185" fmla="*/ 1218 h 10000"/>
                  <a:gd name="connsiteX186" fmla="*/ 1767 w 10000"/>
                  <a:gd name="connsiteY186" fmla="*/ 1231 h 10000"/>
                  <a:gd name="connsiteX187" fmla="*/ 1717 w 10000"/>
                  <a:gd name="connsiteY187" fmla="*/ 1266 h 10000"/>
                  <a:gd name="connsiteX188" fmla="*/ 1695 w 10000"/>
                  <a:gd name="connsiteY188" fmla="*/ 1279 h 10000"/>
                  <a:gd name="connsiteX189" fmla="*/ 1654 w 10000"/>
                  <a:gd name="connsiteY189" fmla="*/ 1308 h 10000"/>
                  <a:gd name="connsiteX190" fmla="*/ 1620 w 10000"/>
                  <a:gd name="connsiteY190" fmla="*/ 1334 h 10000"/>
                  <a:gd name="connsiteX191" fmla="*/ 1590 w 10000"/>
                  <a:gd name="connsiteY191" fmla="*/ 1360 h 10000"/>
                  <a:gd name="connsiteX192" fmla="*/ 1565 w 10000"/>
                  <a:gd name="connsiteY192" fmla="*/ 1380 h 10000"/>
                  <a:gd name="connsiteX193" fmla="*/ 1532 w 10000"/>
                  <a:gd name="connsiteY193" fmla="*/ 1402 h 10000"/>
                  <a:gd name="connsiteX194" fmla="*/ 1501 w 10000"/>
                  <a:gd name="connsiteY194" fmla="*/ 1418 h 10000"/>
                  <a:gd name="connsiteX195" fmla="*/ 1460 w 10000"/>
                  <a:gd name="connsiteY195" fmla="*/ 1438 h 10000"/>
                  <a:gd name="connsiteX196" fmla="*/ 1435 w 10000"/>
                  <a:gd name="connsiteY196" fmla="*/ 1454 h 10000"/>
                  <a:gd name="connsiteX197" fmla="*/ 1421 w 10000"/>
                  <a:gd name="connsiteY197" fmla="*/ 1464 h 10000"/>
                  <a:gd name="connsiteX198" fmla="*/ 1380 w 10000"/>
                  <a:gd name="connsiteY198" fmla="*/ 1473 h 10000"/>
                  <a:gd name="connsiteX199" fmla="*/ 1324 w 10000"/>
                  <a:gd name="connsiteY199" fmla="*/ 1477 h 10000"/>
                  <a:gd name="connsiteX200" fmla="*/ 1274 w 10000"/>
                  <a:gd name="connsiteY200" fmla="*/ 1483 h 10000"/>
                  <a:gd name="connsiteX201" fmla="*/ 1244 w 10000"/>
                  <a:gd name="connsiteY201" fmla="*/ 1486 h 10000"/>
                  <a:gd name="connsiteX202" fmla="*/ 1233 w 10000"/>
                  <a:gd name="connsiteY202" fmla="*/ 1486 h 10000"/>
                  <a:gd name="connsiteX203" fmla="*/ 1197 w 10000"/>
                  <a:gd name="connsiteY203" fmla="*/ 1493 h 10000"/>
                  <a:gd name="connsiteX204" fmla="*/ 1180 w 10000"/>
                  <a:gd name="connsiteY204" fmla="*/ 1496 h 10000"/>
                  <a:gd name="connsiteX205" fmla="*/ 1169 w 10000"/>
                  <a:gd name="connsiteY205" fmla="*/ 1496 h 10000"/>
                  <a:gd name="connsiteX206" fmla="*/ 1161 w 10000"/>
                  <a:gd name="connsiteY206" fmla="*/ 1503 h 10000"/>
                  <a:gd name="connsiteX207" fmla="*/ 1155 w 10000"/>
                  <a:gd name="connsiteY207" fmla="*/ 1503 h 10000"/>
                  <a:gd name="connsiteX208" fmla="*/ 501 w 10000"/>
                  <a:gd name="connsiteY208" fmla="*/ 2277 h 10000"/>
                  <a:gd name="connsiteX209" fmla="*/ 396 w 10000"/>
                  <a:gd name="connsiteY209" fmla="*/ 2532 h 10000"/>
                  <a:gd name="connsiteX210" fmla="*/ 324 w 10000"/>
                  <a:gd name="connsiteY210" fmla="*/ 2759 h 10000"/>
                  <a:gd name="connsiteX211" fmla="*/ 274 w 10000"/>
                  <a:gd name="connsiteY211" fmla="*/ 2866 h 10000"/>
                  <a:gd name="connsiteX212" fmla="*/ 202 w 10000"/>
                  <a:gd name="connsiteY212" fmla="*/ 3008 h 10000"/>
                  <a:gd name="connsiteX213" fmla="*/ 211 w 10000"/>
                  <a:gd name="connsiteY213" fmla="*/ 3177 h 10000"/>
                  <a:gd name="connsiteX214" fmla="*/ 235 w 10000"/>
                  <a:gd name="connsiteY214" fmla="*/ 3368 h 10000"/>
                  <a:gd name="connsiteX215" fmla="*/ 266 w 10000"/>
                  <a:gd name="connsiteY215" fmla="*/ 3595 h 10000"/>
                  <a:gd name="connsiteX216" fmla="*/ 299 w 10000"/>
                  <a:gd name="connsiteY216" fmla="*/ 3831 h 10000"/>
                  <a:gd name="connsiteX217" fmla="*/ 305 w 10000"/>
                  <a:gd name="connsiteY217" fmla="*/ 3863 h 10000"/>
                  <a:gd name="connsiteX218" fmla="*/ 341 w 10000"/>
                  <a:gd name="connsiteY218" fmla="*/ 3941 h 10000"/>
                  <a:gd name="connsiteX219" fmla="*/ 186 w 10000"/>
                  <a:gd name="connsiteY219" fmla="*/ 3935 h 10000"/>
                  <a:gd name="connsiteX220" fmla="*/ 30 w 10000"/>
                  <a:gd name="connsiteY220" fmla="*/ 3925 h 10000"/>
                  <a:gd name="connsiteX221" fmla="*/ 0 w 10000"/>
                  <a:gd name="connsiteY221" fmla="*/ 4054 h 10000"/>
                  <a:gd name="connsiteX222" fmla="*/ 14 w 10000"/>
                  <a:gd name="connsiteY222" fmla="*/ 4152 h 10000"/>
                  <a:gd name="connsiteX223" fmla="*/ 22 w 10000"/>
                  <a:gd name="connsiteY223" fmla="*/ 4242 h 10000"/>
                  <a:gd name="connsiteX224" fmla="*/ 30 w 10000"/>
                  <a:gd name="connsiteY224" fmla="*/ 4291 h 10000"/>
                  <a:gd name="connsiteX225" fmla="*/ 102 w 10000"/>
                  <a:gd name="connsiteY225" fmla="*/ 4271 h 10000"/>
                  <a:gd name="connsiteX226" fmla="*/ 155 w 10000"/>
                  <a:gd name="connsiteY226" fmla="*/ 4262 h 10000"/>
                  <a:gd name="connsiteX227" fmla="*/ 410 w 10000"/>
                  <a:gd name="connsiteY227" fmla="*/ 4255 h 10000"/>
                  <a:gd name="connsiteX228" fmla="*/ 418 w 10000"/>
                  <a:gd name="connsiteY228" fmla="*/ 4385 h 10000"/>
                  <a:gd name="connsiteX229" fmla="*/ 429 w 10000"/>
                  <a:gd name="connsiteY229" fmla="*/ 4543 h 10000"/>
                  <a:gd name="connsiteX230" fmla="*/ 443 w 10000"/>
                  <a:gd name="connsiteY230" fmla="*/ 4585 h 10000"/>
                  <a:gd name="connsiteX231" fmla="*/ 465 w 10000"/>
                  <a:gd name="connsiteY231" fmla="*/ 4611 h 10000"/>
                  <a:gd name="connsiteX232" fmla="*/ 468 w 10000"/>
                  <a:gd name="connsiteY232" fmla="*/ 4621 h 10000"/>
                  <a:gd name="connsiteX233" fmla="*/ 474 w 10000"/>
                  <a:gd name="connsiteY233" fmla="*/ 4679 h 10000"/>
                  <a:gd name="connsiteX234" fmla="*/ 554 w 10000"/>
                  <a:gd name="connsiteY234" fmla="*/ 4738 h 10000"/>
                  <a:gd name="connsiteX235" fmla="*/ 637 w 10000"/>
                  <a:gd name="connsiteY235" fmla="*/ 4809 h 10000"/>
                  <a:gd name="connsiteX236" fmla="*/ 704 w 10000"/>
                  <a:gd name="connsiteY236" fmla="*/ 4851 h 10000"/>
                  <a:gd name="connsiteX237" fmla="*/ 740 w 10000"/>
                  <a:gd name="connsiteY237" fmla="*/ 4893 h 10000"/>
                  <a:gd name="connsiteX238" fmla="*/ 756 w 10000"/>
                  <a:gd name="connsiteY238" fmla="*/ 4896 h 10000"/>
                  <a:gd name="connsiteX239" fmla="*/ 767 w 10000"/>
                  <a:gd name="connsiteY239" fmla="*/ 4880 h 10000"/>
                  <a:gd name="connsiteX240" fmla="*/ 806 w 10000"/>
                  <a:gd name="connsiteY240" fmla="*/ 4945 h 10000"/>
                  <a:gd name="connsiteX241" fmla="*/ 886 w 10000"/>
                  <a:gd name="connsiteY241" fmla="*/ 5078 h 10000"/>
                  <a:gd name="connsiteX242" fmla="*/ 911 w 10000"/>
                  <a:gd name="connsiteY242" fmla="*/ 5130 h 10000"/>
                  <a:gd name="connsiteX243" fmla="*/ 920 w 10000"/>
                  <a:gd name="connsiteY243" fmla="*/ 5191 h 10000"/>
                  <a:gd name="connsiteX244" fmla="*/ 920 w 10000"/>
                  <a:gd name="connsiteY244" fmla="*/ 5220 h 10000"/>
                  <a:gd name="connsiteX245" fmla="*/ 911 w 10000"/>
                  <a:gd name="connsiteY245" fmla="*/ 5314 h 10000"/>
                  <a:gd name="connsiteX246" fmla="*/ 898 w 10000"/>
                  <a:gd name="connsiteY246" fmla="*/ 5369 h 10000"/>
                  <a:gd name="connsiteX247" fmla="*/ 895 w 10000"/>
                  <a:gd name="connsiteY247" fmla="*/ 5385 h 10000"/>
                  <a:gd name="connsiteX248" fmla="*/ 895 w 10000"/>
                  <a:gd name="connsiteY248" fmla="*/ 5405 h 10000"/>
                  <a:gd name="connsiteX249" fmla="*/ 898 w 10000"/>
                  <a:gd name="connsiteY249" fmla="*/ 5434 h 10000"/>
                  <a:gd name="connsiteX250" fmla="*/ 911 w 10000"/>
                  <a:gd name="connsiteY250" fmla="*/ 5463 h 10000"/>
                  <a:gd name="connsiteX251" fmla="*/ 920 w 10000"/>
                  <a:gd name="connsiteY251" fmla="*/ 5492 h 10000"/>
                  <a:gd name="connsiteX252" fmla="*/ 934 w 10000"/>
                  <a:gd name="connsiteY252" fmla="*/ 5518 h 10000"/>
                  <a:gd name="connsiteX253" fmla="*/ 1169 w 10000"/>
                  <a:gd name="connsiteY253" fmla="*/ 5738 h 10000"/>
                  <a:gd name="connsiteX254" fmla="*/ 1188 w 10000"/>
                  <a:gd name="connsiteY254" fmla="*/ 5755 h 10000"/>
                  <a:gd name="connsiteX255" fmla="*/ 1216 w 10000"/>
                  <a:gd name="connsiteY255" fmla="*/ 5758 h 10000"/>
                  <a:gd name="connsiteX256" fmla="*/ 1313 w 10000"/>
                  <a:gd name="connsiteY256" fmla="*/ 5774 h 10000"/>
                  <a:gd name="connsiteX257" fmla="*/ 1349 w 10000"/>
                  <a:gd name="connsiteY257" fmla="*/ 5787 h 10000"/>
                  <a:gd name="connsiteX258" fmla="*/ 1393 w 10000"/>
                  <a:gd name="connsiteY258" fmla="*/ 5793 h 10000"/>
                  <a:gd name="connsiteX259" fmla="*/ 1393 w 10000"/>
                  <a:gd name="connsiteY259" fmla="*/ 5797 h 10000"/>
                  <a:gd name="connsiteX260" fmla="*/ 1421 w 10000"/>
                  <a:gd name="connsiteY260" fmla="*/ 5810 h 10000"/>
                  <a:gd name="connsiteX261" fmla="*/ 1446 w 10000"/>
                  <a:gd name="connsiteY261" fmla="*/ 5829 h 10000"/>
                  <a:gd name="connsiteX262" fmla="*/ 1460 w 10000"/>
                  <a:gd name="connsiteY262" fmla="*/ 5842 h 10000"/>
                  <a:gd name="connsiteX263" fmla="*/ 1476 w 10000"/>
                  <a:gd name="connsiteY263" fmla="*/ 5848 h 10000"/>
                  <a:gd name="connsiteX264" fmla="*/ 1501 w 10000"/>
                  <a:gd name="connsiteY264" fmla="*/ 5852 h 10000"/>
                  <a:gd name="connsiteX265" fmla="*/ 1532 w 10000"/>
                  <a:gd name="connsiteY265" fmla="*/ 5887 h 10000"/>
                  <a:gd name="connsiteX266" fmla="*/ 1565 w 10000"/>
                  <a:gd name="connsiteY266" fmla="*/ 5942 h 10000"/>
                  <a:gd name="connsiteX267" fmla="*/ 1587 w 10000"/>
                  <a:gd name="connsiteY267" fmla="*/ 5972 h 10000"/>
                  <a:gd name="connsiteX268" fmla="*/ 1612 w 10000"/>
                  <a:gd name="connsiteY268" fmla="*/ 5955 h 10000"/>
                  <a:gd name="connsiteX269" fmla="*/ 1679 w 10000"/>
                  <a:gd name="connsiteY269" fmla="*/ 6049 h 10000"/>
                  <a:gd name="connsiteX270" fmla="*/ 1720 w 10000"/>
                  <a:gd name="connsiteY270" fmla="*/ 6108 h 10000"/>
                  <a:gd name="connsiteX271" fmla="*/ 1751 w 10000"/>
                  <a:gd name="connsiteY271" fmla="*/ 6133 h 10000"/>
                  <a:gd name="connsiteX272" fmla="*/ 1792 w 10000"/>
                  <a:gd name="connsiteY272" fmla="*/ 6169 h 10000"/>
                  <a:gd name="connsiteX273" fmla="*/ 1801 w 10000"/>
                  <a:gd name="connsiteY273" fmla="*/ 6172 h 10000"/>
                  <a:gd name="connsiteX274" fmla="*/ 1814 w 10000"/>
                  <a:gd name="connsiteY274" fmla="*/ 6286 h 10000"/>
                  <a:gd name="connsiteX275" fmla="*/ 1817 w 10000"/>
                  <a:gd name="connsiteY275" fmla="*/ 6331 h 10000"/>
                  <a:gd name="connsiteX276" fmla="*/ 1809 w 10000"/>
                  <a:gd name="connsiteY276" fmla="*/ 6444 h 10000"/>
                  <a:gd name="connsiteX277" fmla="*/ 1801 w 10000"/>
                  <a:gd name="connsiteY277" fmla="*/ 6499 h 10000"/>
                  <a:gd name="connsiteX278" fmla="*/ 1781 w 10000"/>
                  <a:gd name="connsiteY278" fmla="*/ 6522 h 10000"/>
                  <a:gd name="connsiteX279" fmla="*/ 1773 w 10000"/>
                  <a:gd name="connsiteY279" fmla="*/ 6541 h 10000"/>
                  <a:gd name="connsiteX280" fmla="*/ 1762 w 10000"/>
                  <a:gd name="connsiteY280" fmla="*/ 6571 h 10000"/>
                  <a:gd name="connsiteX281" fmla="*/ 1767 w 10000"/>
                  <a:gd name="connsiteY281" fmla="*/ 6622 h 10000"/>
                  <a:gd name="connsiteX282" fmla="*/ 1767 w 10000"/>
                  <a:gd name="connsiteY282" fmla="*/ 6665 h 10000"/>
                  <a:gd name="connsiteX283" fmla="*/ 1767 w 10000"/>
                  <a:gd name="connsiteY283" fmla="*/ 6694 h 10000"/>
                  <a:gd name="connsiteX284" fmla="*/ 1776 w 10000"/>
                  <a:gd name="connsiteY284" fmla="*/ 6726 h 10000"/>
                  <a:gd name="connsiteX285" fmla="*/ 1776 w 10000"/>
                  <a:gd name="connsiteY285" fmla="*/ 6745 h 10000"/>
                  <a:gd name="connsiteX286" fmla="*/ 1767 w 10000"/>
                  <a:gd name="connsiteY286" fmla="*/ 6765 h 10000"/>
                  <a:gd name="connsiteX287" fmla="*/ 1762 w 10000"/>
                  <a:gd name="connsiteY287" fmla="*/ 6804 h 10000"/>
                  <a:gd name="connsiteX288" fmla="*/ 1753 w 10000"/>
                  <a:gd name="connsiteY288" fmla="*/ 6839 h 10000"/>
                  <a:gd name="connsiteX289" fmla="*/ 1742 w 10000"/>
                  <a:gd name="connsiteY289" fmla="*/ 6849 h 10000"/>
                  <a:gd name="connsiteX290" fmla="*/ 1726 w 10000"/>
                  <a:gd name="connsiteY290" fmla="*/ 6849 h 10000"/>
                  <a:gd name="connsiteX291" fmla="*/ 1712 w 10000"/>
                  <a:gd name="connsiteY291" fmla="*/ 6852 h 10000"/>
                  <a:gd name="connsiteX292" fmla="*/ 1640 w 10000"/>
                  <a:gd name="connsiteY292" fmla="*/ 6953 h 10000"/>
                  <a:gd name="connsiteX293" fmla="*/ 1493 w 10000"/>
                  <a:gd name="connsiteY293" fmla="*/ 7105 h 10000"/>
                  <a:gd name="connsiteX294" fmla="*/ 1490 w 10000"/>
                  <a:gd name="connsiteY294" fmla="*/ 7124 h 10000"/>
                  <a:gd name="connsiteX295" fmla="*/ 1468 w 10000"/>
                  <a:gd name="connsiteY295" fmla="*/ 7137 h 10000"/>
                  <a:gd name="connsiteX296" fmla="*/ 1454 w 10000"/>
                  <a:gd name="connsiteY296" fmla="*/ 7144 h 10000"/>
                  <a:gd name="connsiteX297" fmla="*/ 1452 w 10000"/>
                  <a:gd name="connsiteY297" fmla="*/ 7157 h 10000"/>
                  <a:gd name="connsiteX298" fmla="*/ 1446 w 10000"/>
                  <a:gd name="connsiteY298" fmla="*/ 7199 h 10000"/>
                  <a:gd name="connsiteX299" fmla="*/ 1476 w 10000"/>
                  <a:gd name="connsiteY299" fmla="*/ 7247 h 10000"/>
                  <a:gd name="connsiteX300" fmla="*/ 1501 w 10000"/>
                  <a:gd name="connsiteY300" fmla="*/ 7270 h 10000"/>
                  <a:gd name="connsiteX301" fmla="*/ 1518 w 10000"/>
                  <a:gd name="connsiteY301" fmla="*/ 7286 h 10000"/>
                  <a:gd name="connsiteX302" fmla="*/ 1524 w 10000"/>
                  <a:gd name="connsiteY302" fmla="*/ 7306 h 10000"/>
                  <a:gd name="connsiteX303" fmla="*/ 1540 w 10000"/>
                  <a:gd name="connsiteY303" fmla="*/ 7322 h 10000"/>
                  <a:gd name="connsiteX304" fmla="*/ 1565 w 10000"/>
                  <a:gd name="connsiteY304" fmla="*/ 7325 h 10000"/>
                  <a:gd name="connsiteX305" fmla="*/ 1590 w 10000"/>
                  <a:gd name="connsiteY305" fmla="*/ 7332 h 10000"/>
                  <a:gd name="connsiteX306" fmla="*/ 1615 w 10000"/>
                  <a:gd name="connsiteY306" fmla="*/ 7345 h 10000"/>
                  <a:gd name="connsiteX307" fmla="*/ 1662 w 10000"/>
                  <a:gd name="connsiteY307" fmla="*/ 7370 h 10000"/>
                  <a:gd name="connsiteX308" fmla="*/ 1670 w 10000"/>
                  <a:gd name="connsiteY308" fmla="*/ 7351 h 10000"/>
                  <a:gd name="connsiteX309" fmla="*/ 1726 w 10000"/>
                  <a:gd name="connsiteY309" fmla="*/ 7354 h 10000"/>
                  <a:gd name="connsiteX310" fmla="*/ 1726 w 10000"/>
                  <a:gd name="connsiteY310" fmla="*/ 7400 h 10000"/>
                  <a:gd name="connsiteX311" fmla="*/ 1773 w 10000"/>
                  <a:gd name="connsiteY311" fmla="*/ 7409 h 10000"/>
                  <a:gd name="connsiteX312" fmla="*/ 1806 w 10000"/>
                  <a:gd name="connsiteY312" fmla="*/ 7416 h 10000"/>
                  <a:gd name="connsiteX313" fmla="*/ 1839 w 10000"/>
                  <a:gd name="connsiteY313" fmla="*/ 7403 h 10000"/>
                  <a:gd name="connsiteX314" fmla="*/ 1886 w 10000"/>
                  <a:gd name="connsiteY314" fmla="*/ 7403 h 10000"/>
                  <a:gd name="connsiteX315" fmla="*/ 1898 w 10000"/>
                  <a:gd name="connsiteY315" fmla="*/ 7403 h 10000"/>
                  <a:gd name="connsiteX316" fmla="*/ 1914 w 10000"/>
                  <a:gd name="connsiteY316" fmla="*/ 7494 h 10000"/>
                  <a:gd name="connsiteX317" fmla="*/ 1895 w 10000"/>
                  <a:gd name="connsiteY317" fmla="*/ 7523 h 10000"/>
                  <a:gd name="connsiteX318" fmla="*/ 1825 w 10000"/>
                  <a:gd name="connsiteY318" fmla="*/ 7617 h 10000"/>
                  <a:gd name="connsiteX319" fmla="*/ 1776 w 10000"/>
                  <a:gd name="connsiteY319" fmla="*/ 7691 h 10000"/>
                  <a:gd name="connsiteX320" fmla="*/ 1781 w 10000"/>
                  <a:gd name="connsiteY320" fmla="*/ 7723 h 10000"/>
                  <a:gd name="connsiteX321" fmla="*/ 1767 w 10000"/>
                  <a:gd name="connsiteY321" fmla="*/ 7759 h 10000"/>
                  <a:gd name="connsiteX322" fmla="*/ 1762 w 10000"/>
                  <a:gd name="connsiteY322" fmla="*/ 7817 h 10000"/>
                  <a:gd name="connsiteX323" fmla="*/ 1762 w 10000"/>
                  <a:gd name="connsiteY323" fmla="*/ 7856 h 10000"/>
                  <a:gd name="connsiteX324" fmla="*/ 1776 w 10000"/>
                  <a:gd name="connsiteY324" fmla="*/ 7892 h 10000"/>
                  <a:gd name="connsiteX325" fmla="*/ 1784 w 10000"/>
                  <a:gd name="connsiteY325" fmla="*/ 7902 h 10000"/>
                  <a:gd name="connsiteX326" fmla="*/ 1801 w 10000"/>
                  <a:gd name="connsiteY326" fmla="*/ 7908 h 10000"/>
                  <a:gd name="connsiteX327" fmla="*/ 1809 w 10000"/>
                  <a:gd name="connsiteY327" fmla="*/ 7911 h 10000"/>
                  <a:gd name="connsiteX328" fmla="*/ 1801 w 10000"/>
                  <a:gd name="connsiteY328" fmla="*/ 7940 h 10000"/>
                  <a:gd name="connsiteX329" fmla="*/ 1798 w 10000"/>
                  <a:gd name="connsiteY329" fmla="*/ 7979 h 10000"/>
                  <a:gd name="connsiteX330" fmla="*/ 1806 w 10000"/>
                  <a:gd name="connsiteY330" fmla="*/ 8002 h 10000"/>
                  <a:gd name="connsiteX331" fmla="*/ 1823 w 10000"/>
                  <a:gd name="connsiteY331" fmla="*/ 8021 h 10000"/>
                  <a:gd name="connsiteX332" fmla="*/ 1834 w 10000"/>
                  <a:gd name="connsiteY332" fmla="*/ 8044 h 10000"/>
                  <a:gd name="connsiteX333" fmla="*/ 1839 w 10000"/>
                  <a:gd name="connsiteY333" fmla="*/ 8073 h 10000"/>
                  <a:gd name="connsiteX334" fmla="*/ 1842 w 10000"/>
                  <a:gd name="connsiteY334" fmla="*/ 8106 h 10000"/>
                  <a:gd name="connsiteX335" fmla="*/ 1839 w 10000"/>
                  <a:gd name="connsiteY335" fmla="*/ 8144 h 10000"/>
                  <a:gd name="connsiteX336" fmla="*/ 1856 w 10000"/>
                  <a:gd name="connsiteY336" fmla="*/ 8164 h 10000"/>
                  <a:gd name="connsiteX337" fmla="*/ 1886 w 10000"/>
                  <a:gd name="connsiteY337" fmla="*/ 8193 h 10000"/>
                  <a:gd name="connsiteX338" fmla="*/ 1922 w 10000"/>
                  <a:gd name="connsiteY338" fmla="*/ 8206 h 10000"/>
                  <a:gd name="connsiteX339" fmla="*/ 1967 w 10000"/>
                  <a:gd name="connsiteY339" fmla="*/ 8203 h 10000"/>
                  <a:gd name="connsiteX340" fmla="*/ 1986 w 10000"/>
                  <a:gd name="connsiteY340" fmla="*/ 8212 h 10000"/>
                  <a:gd name="connsiteX341" fmla="*/ 2000 w 10000"/>
                  <a:gd name="connsiteY341" fmla="*/ 8232 h 10000"/>
                  <a:gd name="connsiteX342" fmla="*/ 2033 w 10000"/>
                  <a:gd name="connsiteY342" fmla="*/ 8258 h 10000"/>
                  <a:gd name="connsiteX343" fmla="*/ 2050 w 10000"/>
                  <a:gd name="connsiteY343" fmla="*/ 8271 h 10000"/>
                  <a:gd name="connsiteX344" fmla="*/ 2089 w 10000"/>
                  <a:gd name="connsiteY344" fmla="*/ 8280 h 10000"/>
                  <a:gd name="connsiteX345" fmla="*/ 2122 w 10000"/>
                  <a:gd name="connsiteY345" fmla="*/ 8300 h 10000"/>
                  <a:gd name="connsiteX346" fmla="*/ 2163 w 10000"/>
                  <a:gd name="connsiteY346" fmla="*/ 8332 h 10000"/>
                  <a:gd name="connsiteX347" fmla="*/ 2172 w 10000"/>
                  <a:gd name="connsiteY347" fmla="*/ 8335 h 10000"/>
                  <a:gd name="connsiteX348" fmla="*/ 2177 w 10000"/>
                  <a:gd name="connsiteY348" fmla="*/ 8345 h 10000"/>
                  <a:gd name="connsiteX349" fmla="*/ 2163 w 10000"/>
                  <a:gd name="connsiteY349" fmla="*/ 8371 h 10000"/>
                  <a:gd name="connsiteX350" fmla="*/ 2139 w 10000"/>
                  <a:gd name="connsiteY350" fmla="*/ 8423 h 10000"/>
                  <a:gd name="connsiteX351" fmla="*/ 2130 w 10000"/>
                  <a:gd name="connsiteY351" fmla="*/ 8439 h 10000"/>
                  <a:gd name="connsiteX352" fmla="*/ 2105 w 10000"/>
                  <a:gd name="connsiteY352" fmla="*/ 8446 h 10000"/>
                  <a:gd name="connsiteX353" fmla="*/ 2080 w 10000"/>
                  <a:gd name="connsiteY353" fmla="*/ 8449 h 10000"/>
                  <a:gd name="connsiteX354" fmla="*/ 2075 w 10000"/>
                  <a:gd name="connsiteY354" fmla="*/ 8459 h 10000"/>
                  <a:gd name="connsiteX355" fmla="*/ 2072 w 10000"/>
                  <a:gd name="connsiteY355" fmla="*/ 8475 h 10000"/>
                  <a:gd name="connsiteX356" fmla="*/ 2080 w 10000"/>
                  <a:gd name="connsiteY356" fmla="*/ 8484 h 10000"/>
                  <a:gd name="connsiteX357" fmla="*/ 2100 w 10000"/>
                  <a:gd name="connsiteY357" fmla="*/ 8475 h 10000"/>
                  <a:gd name="connsiteX358" fmla="*/ 2141 w 10000"/>
                  <a:gd name="connsiteY358" fmla="*/ 8478 h 10000"/>
                  <a:gd name="connsiteX359" fmla="*/ 2172 w 10000"/>
                  <a:gd name="connsiteY359" fmla="*/ 8475 h 10000"/>
                  <a:gd name="connsiteX360" fmla="*/ 2188 w 10000"/>
                  <a:gd name="connsiteY360" fmla="*/ 8475 h 10000"/>
                  <a:gd name="connsiteX361" fmla="*/ 2222 w 10000"/>
                  <a:gd name="connsiteY361" fmla="*/ 8497 h 10000"/>
                  <a:gd name="connsiteX362" fmla="*/ 2252 w 10000"/>
                  <a:gd name="connsiteY362" fmla="*/ 8514 h 10000"/>
                  <a:gd name="connsiteX363" fmla="*/ 2274 w 10000"/>
                  <a:gd name="connsiteY363" fmla="*/ 8514 h 10000"/>
                  <a:gd name="connsiteX364" fmla="*/ 2299 w 10000"/>
                  <a:gd name="connsiteY364" fmla="*/ 8504 h 10000"/>
                  <a:gd name="connsiteX365" fmla="*/ 2310 w 10000"/>
                  <a:gd name="connsiteY365" fmla="*/ 8504 h 10000"/>
                  <a:gd name="connsiteX366" fmla="*/ 2319 w 10000"/>
                  <a:gd name="connsiteY366" fmla="*/ 8484 h 10000"/>
                  <a:gd name="connsiteX367" fmla="*/ 2338 w 10000"/>
                  <a:gd name="connsiteY367" fmla="*/ 8494 h 10000"/>
                  <a:gd name="connsiteX368" fmla="*/ 2338 w 10000"/>
                  <a:gd name="connsiteY368" fmla="*/ 8552 h 10000"/>
                  <a:gd name="connsiteX369" fmla="*/ 2366 w 10000"/>
                  <a:gd name="connsiteY369" fmla="*/ 8572 h 10000"/>
                  <a:gd name="connsiteX370" fmla="*/ 2382 w 10000"/>
                  <a:gd name="connsiteY370" fmla="*/ 8582 h 10000"/>
                  <a:gd name="connsiteX371" fmla="*/ 2435 w 10000"/>
                  <a:gd name="connsiteY371" fmla="*/ 8552 h 10000"/>
                  <a:gd name="connsiteX372" fmla="*/ 2443 w 10000"/>
                  <a:gd name="connsiteY372" fmla="*/ 8552 h 10000"/>
                  <a:gd name="connsiteX373" fmla="*/ 2454 w 10000"/>
                  <a:gd name="connsiteY373" fmla="*/ 8552 h 10000"/>
                  <a:gd name="connsiteX374" fmla="*/ 2471 w 10000"/>
                  <a:gd name="connsiteY374" fmla="*/ 8546 h 10000"/>
                  <a:gd name="connsiteX375" fmla="*/ 2488 w 10000"/>
                  <a:gd name="connsiteY375" fmla="*/ 8536 h 10000"/>
                  <a:gd name="connsiteX376" fmla="*/ 2501 w 10000"/>
                  <a:gd name="connsiteY376" fmla="*/ 8533 h 10000"/>
                  <a:gd name="connsiteX377" fmla="*/ 2512 w 10000"/>
                  <a:gd name="connsiteY377" fmla="*/ 8533 h 10000"/>
                  <a:gd name="connsiteX378" fmla="*/ 2521 w 10000"/>
                  <a:gd name="connsiteY378" fmla="*/ 8546 h 10000"/>
                  <a:gd name="connsiteX379" fmla="*/ 2521 w 10000"/>
                  <a:gd name="connsiteY379" fmla="*/ 8572 h 10000"/>
                  <a:gd name="connsiteX380" fmla="*/ 2535 w 10000"/>
                  <a:gd name="connsiteY380" fmla="*/ 8588 h 10000"/>
                  <a:gd name="connsiteX381" fmla="*/ 2551 w 10000"/>
                  <a:gd name="connsiteY381" fmla="*/ 8582 h 10000"/>
                  <a:gd name="connsiteX382" fmla="*/ 2560 w 10000"/>
                  <a:gd name="connsiteY382" fmla="*/ 8582 h 10000"/>
                  <a:gd name="connsiteX383" fmla="*/ 2573 w 10000"/>
                  <a:gd name="connsiteY383" fmla="*/ 8588 h 10000"/>
                  <a:gd name="connsiteX384" fmla="*/ 2584 w 10000"/>
                  <a:gd name="connsiteY384" fmla="*/ 8591 h 10000"/>
                  <a:gd name="connsiteX385" fmla="*/ 2590 w 10000"/>
                  <a:gd name="connsiteY385" fmla="*/ 8598 h 10000"/>
                  <a:gd name="connsiteX386" fmla="*/ 2598 w 10000"/>
                  <a:gd name="connsiteY386" fmla="*/ 8608 h 10000"/>
                  <a:gd name="connsiteX387" fmla="*/ 2607 w 10000"/>
                  <a:gd name="connsiteY387" fmla="*/ 8617 h 10000"/>
                  <a:gd name="connsiteX388" fmla="*/ 2618 w 10000"/>
                  <a:gd name="connsiteY388" fmla="*/ 8617 h 10000"/>
                  <a:gd name="connsiteX389" fmla="*/ 2640 w 10000"/>
                  <a:gd name="connsiteY389" fmla="*/ 8608 h 10000"/>
                  <a:gd name="connsiteX390" fmla="*/ 2670 w 10000"/>
                  <a:gd name="connsiteY390" fmla="*/ 8598 h 10000"/>
                  <a:gd name="connsiteX391" fmla="*/ 2673 w 10000"/>
                  <a:gd name="connsiteY391" fmla="*/ 8598 h 10000"/>
                  <a:gd name="connsiteX392" fmla="*/ 2690 w 10000"/>
                  <a:gd name="connsiteY392" fmla="*/ 8598 h 10000"/>
                  <a:gd name="connsiteX393" fmla="*/ 2698 w 10000"/>
                  <a:gd name="connsiteY393" fmla="*/ 8598 h 10000"/>
                  <a:gd name="connsiteX394" fmla="*/ 2712 w 10000"/>
                  <a:gd name="connsiteY394" fmla="*/ 8598 h 10000"/>
                  <a:gd name="connsiteX395" fmla="*/ 2726 w 10000"/>
                  <a:gd name="connsiteY395" fmla="*/ 8591 h 10000"/>
                  <a:gd name="connsiteX396" fmla="*/ 2737 w 10000"/>
                  <a:gd name="connsiteY396" fmla="*/ 8588 h 10000"/>
                  <a:gd name="connsiteX397" fmla="*/ 2759 w 10000"/>
                  <a:gd name="connsiteY397" fmla="*/ 8582 h 10000"/>
                  <a:gd name="connsiteX398" fmla="*/ 2770 w 10000"/>
                  <a:gd name="connsiteY398" fmla="*/ 8578 h 10000"/>
                  <a:gd name="connsiteX399" fmla="*/ 2784 w 10000"/>
                  <a:gd name="connsiteY399" fmla="*/ 8572 h 10000"/>
                  <a:gd name="connsiteX400" fmla="*/ 2795 w 10000"/>
                  <a:gd name="connsiteY400" fmla="*/ 8572 h 10000"/>
                  <a:gd name="connsiteX401" fmla="*/ 2803 w 10000"/>
                  <a:gd name="connsiteY401" fmla="*/ 8588 h 10000"/>
                  <a:gd name="connsiteX402" fmla="*/ 2803 w 10000"/>
                  <a:gd name="connsiteY402" fmla="*/ 8591 h 10000"/>
                  <a:gd name="connsiteX403" fmla="*/ 2803 w 10000"/>
                  <a:gd name="connsiteY403" fmla="*/ 8601 h 10000"/>
                  <a:gd name="connsiteX404" fmla="*/ 2809 w 10000"/>
                  <a:gd name="connsiteY404" fmla="*/ 8601 h 10000"/>
                  <a:gd name="connsiteX405" fmla="*/ 2823 w 10000"/>
                  <a:gd name="connsiteY405" fmla="*/ 8598 h 10000"/>
                  <a:gd name="connsiteX406" fmla="*/ 2831 w 10000"/>
                  <a:gd name="connsiteY406" fmla="*/ 8598 h 10000"/>
                  <a:gd name="connsiteX407" fmla="*/ 2839 w 10000"/>
                  <a:gd name="connsiteY407" fmla="*/ 8601 h 10000"/>
                  <a:gd name="connsiteX408" fmla="*/ 2848 w 10000"/>
                  <a:gd name="connsiteY408" fmla="*/ 8598 h 10000"/>
                  <a:gd name="connsiteX409" fmla="*/ 2856 w 10000"/>
                  <a:gd name="connsiteY409" fmla="*/ 8601 h 10000"/>
                  <a:gd name="connsiteX410" fmla="*/ 2859 w 10000"/>
                  <a:gd name="connsiteY410" fmla="*/ 8601 h 10000"/>
                  <a:gd name="connsiteX411" fmla="*/ 2864 w 10000"/>
                  <a:gd name="connsiteY411" fmla="*/ 8598 h 10000"/>
                  <a:gd name="connsiteX412" fmla="*/ 2889 w 10000"/>
                  <a:gd name="connsiteY412" fmla="*/ 8611 h 10000"/>
                  <a:gd name="connsiteX413" fmla="*/ 2906 w 10000"/>
                  <a:gd name="connsiteY413" fmla="*/ 8620 h 10000"/>
                  <a:gd name="connsiteX414" fmla="*/ 2914 w 10000"/>
                  <a:gd name="connsiteY414" fmla="*/ 8627 h 10000"/>
                  <a:gd name="connsiteX415" fmla="*/ 2920 w 10000"/>
                  <a:gd name="connsiteY415" fmla="*/ 8640 h 10000"/>
                  <a:gd name="connsiteX416" fmla="*/ 2922 w 10000"/>
                  <a:gd name="connsiteY416" fmla="*/ 8666 h 10000"/>
                  <a:gd name="connsiteX417" fmla="*/ 2922 w 10000"/>
                  <a:gd name="connsiteY417" fmla="*/ 8692 h 10000"/>
                  <a:gd name="connsiteX418" fmla="*/ 2939 w 10000"/>
                  <a:gd name="connsiteY418" fmla="*/ 8695 h 10000"/>
                  <a:gd name="connsiteX419" fmla="*/ 2953 w 10000"/>
                  <a:gd name="connsiteY419" fmla="*/ 8695 h 10000"/>
                  <a:gd name="connsiteX420" fmla="*/ 2961 w 10000"/>
                  <a:gd name="connsiteY420" fmla="*/ 8695 h 10000"/>
                  <a:gd name="connsiteX421" fmla="*/ 2972 w 10000"/>
                  <a:gd name="connsiteY421" fmla="*/ 8692 h 10000"/>
                  <a:gd name="connsiteX422" fmla="*/ 2981 w 10000"/>
                  <a:gd name="connsiteY422" fmla="*/ 8685 h 10000"/>
                  <a:gd name="connsiteX423" fmla="*/ 2989 w 10000"/>
                  <a:gd name="connsiteY423" fmla="*/ 8685 h 10000"/>
                  <a:gd name="connsiteX424" fmla="*/ 3008 w 10000"/>
                  <a:gd name="connsiteY424" fmla="*/ 8685 h 10000"/>
                  <a:gd name="connsiteX425" fmla="*/ 3028 w 10000"/>
                  <a:gd name="connsiteY425" fmla="*/ 8695 h 10000"/>
                  <a:gd name="connsiteX426" fmla="*/ 3042 w 10000"/>
                  <a:gd name="connsiteY426" fmla="*/ 8695 h 10000"/>
                  <a:gd name="connsiteX427" fmla="*/ 3053 w 10000"/>
                  <a:gd name="connsiteY427" fmla="*/ 8676 h 10000"/>
                  <a:gd name="connsiteX428" fmla="*/ 3061 w 10000"/>
                  <a:gd name="connsiteY428" fmla="*/ 8666 h 10000"/>
                  <a:gd name="connsiteX429" fmla="*/ 3066 w 10000"/>
                  <a:gd name="connsiteY429" fmla="*/ 8656 h 10000"/>
                  <a:gd name="connsiteX430" fmla="*/ 3091 w 10000"/>
                  <a:gd name="connsiteY430" fmla="*/ 8659 h 10000"/>
                  <a:gd name="connsiteX431" fmla="*/ 3105 w 10000"/>
                  <a:gd name="connsiteY431" fmla="*/ 8659 h 10000"/>
                  <a:gd name="connsiteX432" fmla="*/ 3108 w 10000"/>
                  <a:gd name="connsiteY432" fmla="*/ 8650 h 10000"/>
                  <a:gd name="connsiteX433" fmla="*/ 3147 w 10000"/>
                  <a:gd name="connsiteY433" fmla="*/ 8588 h 10000"/>
                  <a:gd name="connsiteX434" fmla="*/ 3150 w 10000"/>
                  <a:gd name="connsiteY434" fmla="*/ 8598 h 10000"/>
                  <a:gd name="connsiteX435" fmla="*/ 3163 w 10000"/>
                  <a:gd name="connsiteY435" fmla="*/ 8601 h 10000"/>
                  <a:gd name="connsiteX436" fmla="*/ 3180 w 10000"/>
                  <a:gd name="connsiteY436" fmla="*/ 8608 h 10000"/>
                  <a:gd name="connsiteX437" fmla="*/ 3188 w 10000"/>
                  <a:gd name="connsiteY437" fmla="*/ 8611 h 10000"/>
                  <a:gd name="connsiteX438" fmla="*/ 3227 w 10000"/>
                  <a:gd name="connsiteY438" fmla="*/ 8620 h 10000"/>
                  <a:gd name="connsiteX439" fmla="*/ 3238 w 10000"/>
                  <a:gd name="connsiteY439" fmla="*/ 8617 h 10000"/>
                  <a:gd name="connsiteX440" fmla="*/ 3247 w 10000"/>
                  <a:gd name="connsiteY440" fmla="*/ 8601 h 10000"/>
                  <a:gd name="connsiteX441" fmla="*/ 3269 w 10000"/>
                  <a:gd name="connsiteY441" fmla="*/ 8611 h 10000"/>
                  <a:gd name="connsiteX442" fmla="*/ 3277 w 10000"/>
                  <a:gd name="connsiteY442" fmla="*/ 8617 h 10000"/>
                  <a:gd name="connsiteX443" fmla="*/ 3285 w 10000"/>
                  <a:gd name="connsiteY443" fmla="*/ 8611 h 10000"/>
                  <a:gd name="connsiteX444" fmla="*/ 3307 w 10000"/>
                  <a:gd name="connsiteY444" fmla="*/ 8611 h 10000"/>
                  <a:gd name="connsiteX445" fmla="*/ 3319 w 10000"/>
                  <a:gd name="connsiteY445" fmla="*/ 8617 h 10000"/>
                  <a:gd name="connsiteX446" fmla="*/ 3324 w 10000"/>
                  <a:gd name="connsiteY446" fmla="*/ 8617 h 10000"/>
                  <a:gd name="connsiteX447" fmla="*/ 3327 w 10000"/>
                  <a:gd name="connsiteY447" fmla="*/ 8620 h 10000"/>
                  <a:gd name="connsiteX448" fmla="*/ 3341 w 10000"/>
                  <a:gd name="connsiteY448" fmla="*/ 8620 h 10000"/>
                  <a:gd name="connsiteX449" fmla="*/ 3357 w 10000"/>
                  <a:gd name="connsiteY449" fmla="*/ 8620 h 10000"/>
                  <a:gd name="connsiteX450" fmla="*/ 3374 w 10000"/>
                  <a:gd name="connsiteY450" fmla="*/ 8620 h 10000"/>
                  <a:gd name="connsiteX451" fmla="*/ 3382 w 10000"/>
                  <a:gd name="connsiteY451" fmla="*/ 8620 h 10000"/>
                  <a:gd name="connsiteX452" fmla="*/ 3399 w 10000"/>
                  <a:gd name="connsiteY452" fmla="*/ 8611 h 10000"/>
                  <a:gd name="connsiteX453" fmla="*/ 3413 w 10000"/>
                  <a:gd name="connsiteY453" fmla="*/ 8601 h 10000"/>
                  <a:gd name="connsiteX454" fmla="*/ 3421 w 10000"/>
                  <a:gd name="connsiteY454" fmla="*/ 8588 h 10000"/>
                  <a:gd name="connsiteX455" fmla="*/ 3421 w 10000"/>
                  <a:gd name="connsiteY455" fmla="*/ 8572 h 10000"/>
                  <a:gd name="connsiteX456" fmla="*/ 3421 w 10000"/>
                  <a:gd name="connsiteY456" fmla="*/ 8552 h 10000"/>
                  <a:gd name="connsiteX457" fmla="*/ 3424 w 10000"/>
                  <a:gd name="connsiteY457" fmla="*/ 8533 h 10000"/>
                  <a:gd name="connsiteX458" fmla="*/ 3432 w 10000"/>
                  <a:gd name="connsiteY458" fmla="*/ 8523 h 10000"/>
                  <a:gd name="connsiteX459" fmla="*/ 3446 w 10000"/>
                  <a:gd name="connsiteY459" fmla="*/ 8523 h 10000"/>
                  <a:gd name="connsiteX460" fmla="*/ 3457 w 10000"/>
                  <a:gd name="connsiteY460" fmla="*/ 8523 h 10000"/>
                  <a:gd name="connsiteX461" fmla="*/ 3476 w 10000"/>
                  <a:gd name="connsiteY461" fmla="*/ 8533 h 10000"/>
                  <a:gd name="connsiteX462" fmla="*/ 3485 w 10000"/>
                  <a:gd name="connsiteY462" fmla="*/ 8536 h 10000"/>
                  <a:gd name="connsiteX463" fmla="*/ 3501 w 10000"/>
                  <a:gd name="connsiteY463" fmla="*/ 8527 h 10000"/>
                  <a:gd name="connsiteX464" fmla="*/ 3504 w 10000"/>
                  <a:gd name="connsiteY464" fmla="*/ 8514 h 10000"/>
                  <a:gd name="connsiteX465" fmla="*/ 3510 w 10000"/>
                  <a:gd name="connsiteY465" fmla="*/ 8497 h 10000"/>
                  <a:gd name="connsiteX466" fmla="*/ 3537 w 10000"/>
                  <a:gd name="connsiteY466" fmla="*/ 8484 h 10000"/>
                  <a:gd name="connsiteX467" fmla="*/ 3562 w 10000"/>
                  <a:gd name="connsiteY467" fmla="*/ 8488 h 10000"/>
                  <a:gd name="connsiteX468" fmla="*/ 3568 w 10000"/>
                  <a:gd name="connsiteY468" fmla="*/ 8484 h 10000"/>
                  <a:gd name="connsiteX469" fmla="*/ 3584 w 10000"/>
                  <a:gd name="connsiteY469" fmla="*/ 8494 h 10000"/>
                  <a:gd name="connsiteX470" fmla="*/ 3593 w 10000"/>
                  <a:gd name="connsiteY470" fmla="*/ 8507 h 10000"/>
                  <a:gd name="connsiteX471" fmla="*/ 3618 w 10000"/>
                  <a:gd name="connsiteY471" fmla="*/ 8497 h 10000"/>
                  <a:gd name="connsiteX472" fmla="*/ 3643 w 10000"/>
                  <a:gd name="connsiteY472" fmla="*/ 8475 h 10000"/>
                  <a:gd name="connsiteX473" fmla="*/ 3657 w 10000"/>
                  <a:gd name="connsiteY473" fmla="*/ 8478 h 10000"/>
                  <a:gd name="connsiteX474" fmla="*/ 3670 w 10000"/>
                  <a:gd name="connsiteY474" fmla="*/ 8475 h 10000"/>
                  <a:gd name="connsiteX475" fmla="*/ 3673 w 10000"/>
                  <a:gd name="connsiteY475" fmla="*/ 8468 h 10000"/>
                  <a:gd name="connsiteX476" fmla="*/ 3681 w 10000"/>
                  <a:gd name="connsiteY476" fmla="*/ 8468 h 10000"/>
                  <a:gd name="connsiteX477" fmla="*/ 3698 w 10000"/>
                  <a:gd name="connsiteY477" fmla="*/ 8478 h 10000"/>
                  <a:gd name="connsiteX478" fmla="*/ 3720 w 10000"/>
                  <a:gd name="connsiteY478" fmla="*/ 8497 h 10000"/>
                  <a:gd name="connsiteX479" fmla="*/ 3715 w 10000"/>
                  <a:gd name="connsiteY479" fmla="*/ 8504 h 10000"/>
                  <a:gd name="connsiteX480" fmla="*/ 3729 w 10000"/>
                  <a:gd name="connsiteY480" fmla="*/ 8514 h 10000"/>
                  <a:gd name="connsiteX481" fmla="*/ 3729 w 10000"/>
                  <a:gd name="connsiteY481" fmla="*/ 8517 h 10000"/>
                  <a:gd name="connsiteX482" fmla="*/ 3740 w 10000"/>
                  <a:gd name="connsiteY482" fmla="*/ 8527 h 10000"/>
                  <a:gd name="connsiteX483" fmla="*/ 3759 w 10000"/>
                  <a:gd name="connsiteY483" fmla="*/ 8517 h 10000"/>
                  <a:gd name="connsiteX484" fmla="*/ 3762 w 10000"/>
                  <a:gd name="connsiteY484" fmla="*/ 8504 h 10000"/>
                  <a:gd name="connsiteX485" fmla="*/ 3770 w 10000"/>
                  <a:gd name="connsiteY485" fmla="*/ 8488 h 10000"/>
                  <a:gd name="connsiteX486" fmla="*/ 3778 w 10000"/>
                  <a:gd name="connsiteY486" fmla="*/ 8484 h 10000"/>
                  <a:gd name="connsiteX487" fmla="*/ 3792 w 10000"/>
                  <a:gd name="connsiteY487" fmla="*/ 8475 h 10000"/>
                  <a:gd name="connsiteX488" fmla="*/ 3803 w 10000"/>
                  <a:gd name="connsiteY488" fmla="*/ 8478 h 10000"/>
                  <a:gd name="connsiteX489" fmla="*/ 3809 w 10000"/>
                  <a:gd name="connsiteY489" fmla="*/ 8475 h 10000"/>
                  <a:gd name="connsiteX490" fmla="*/ 3825 w 10000"/>
                  <a:gd name="connsiteY490" fmla="*/ 8465 h 10000"/>
                  <a:gd name="connsiteX491" fmla="*/ 3834 w 10000"/>
                  <a:gd name="connsiteY491" fmla="*/ 8468 h 10000"/>
                  <a:gd name="connsiteX492" fmla="*/ 3842 w 10000"/>
                  <a:gd name="connsiteY492" fmla="*/ 8478 h 10000"/>
                  <a:gd name="connsiteX493" fmla="*/ 3850 w 10000"/>
                  <a:gd name="connsiteY493" fmla="*/ 8478 h 10000"/>
                  <a:gd name="connsiteX494" fmla="*/ 3859 w 10000"/>
                  <a:gd name="connsiteY494" fmla="*/ 8484 h 10000"/>
                  <a:gd name="connsiteX495" fmla="*/ 3873 w 10000"/>
                  <a:gd name="connsiteY495" fmla="*/ 8494 h 10000"/>
                  <a:gd name="connsiteX496" fmla="*/ 3875 w 10000"/>
                  <a:gd name="connsiteY496" fmla="*/ 8507 h 10000"/>
                  <a:gd name="connsiteX497" fmla="*/ 3881 w 10000"/>
                  <a:gd name="connsiteY497" fmla="*/ 8527 h 10000"/>
                  <a:gd name="connsiteX498" fmla="*/ 3875 w 10000"/>
                  <a:gd name="connsiteY498" fmla="*/ 8546 h 10000"/>
                  <a:gd name="connsiteX499" fmla="*/ 3892 w 10000"/>
                  <a:gd name="connsiteY499" fmla="*/ 8546 h 10000"/>
                  <a:gd name="connsiteX500" fmla="*/ 3900 w 10000"/>
                  <a:gd name="connsiteY500" fmla="*/ 8543 h 10000"/>
                  <a:gd name="connsiteX501" fmla="*/ 3906 w 10000"/>
                  <a:gd name="connsiteY501" fmla="*/ 8543 h 10000"/>
                  <a:gd name="connsiteX502" fmla="*/ 3922 w 10000"/>
                  <a:gd name="connsiteY502" fmla="*/ 8552 h 10000"/>
                  <a:gd name="connsiteX503" fmla="*/ 3939 w 10000"/>
                  <a:gd name="connsiteY503" fmla="*/ 8559 h 10000"/>
                  <a:gd name="connsiteX504" fmla="*/ 3953 w 10000"/>
                  <a:gd name="connsiteY504" fmla="*/ 8572 h 10000"/>
                  <a:gd name="connsiteX505" fmla="*/ 3956 w 10000"/>
                  <a:gd name="connsiteY505" fmla="*/ 8588 h 10000"/>
                  <a:gd name="connsiteX506" fmla="*/ 3956 w 10000"/>
                  <a:gd name="connsiteY506" fmla="*/ 8608 h 10000"/>
                  <a:gd name="connsiteX507" fmla="*/ 3972 w 10000"/>
                  <a:gd name="connsiteY507" fmla="*/ 8608 h 10000"/>
                  <a:gd name="connsiteX508" fmla="*/ 3986 w 10000"/>
                  <a:gd name="connsiteY508" fmla="*/ 8608 h 10000"/>
                  <a:gd name="connsiteX509" fmla="*/ 3997 w 10000"/>
                  <a:gd name="connsiteY509" fmla="*/ 8608 h 10000"/>
                  <a:gd name="connsiteX510" fmla="*/ 4006 w 10000"/>
                  <a:gd name="connsiteY510" fmla="*/ 8608 h 10000"/>
                  <a:gd name="connsiteX511" fmla="*/ 4006 w 10000"/>
                  <a:gd name="connsiteY511" fmla="*/ 8611 h 10000"/>
                  <a:gd name="connsiteX512" fmla="*/ 4011 w 10000"/>
                  <a:gd name="connsiteY512" fmla="*/ 8611 h 10000"/>
                  <a:gd name="connsiteX513" fmla="*/ 4022 w 10000"/>
                  <a:gd name="connsiteY513" fmla="*/ 8620 h 10000"/>
                  <a:gd name="connsiteX514" fmla="*/ 4042 w 10000"/>
                  <a:gd name="connsiteY514" fmla="*/ 8620 h 10000"/>
                  <a:gd name="connsiteX515" fmla="*/ 4050 w 10000"/>
                  <a:gd name="connsiteY515" fmla="*/ 8617 h 10000"/>
                  <a:gd name="connsiteX516" fmla="*/ 4069 w 10000"/>
                  <a:gd name="connsiteY516" fmla="*/ 8620 h 10000"/>
                  <a:gd name="connsiteX517" fmla="*/ 4086 w 10000"/>
                  <a:gd name="connsiteY517" fmla="*/ 8630 h 10000"/>
                  <a:gd name="connsiteX518" fmla="*/ 4108 w 10000"/>
                  <a:gd name="connsiteY518" fmla="*/ 8627 h 10000"/>
                  <a:gd name="connsiteX519" fmla="*/ 4125 w 10000"/>
                  <a:gd name="connsiteY519" fmla="*/ 8620 h 10000"/>
                  <a:gd name="connsiteX520" fmla="*/ 4133 w 10000"/>
                  <a:gd name="connsiteY520" fmla="*/ 8611 h 10000"/>
                  <a:gd name="connsiteX521" fmla="*/ 4139 w 10000"/>
                  <a:gd name="connsiteY521" fmla="*/ 8608 h 10000"/>
                  <a:gd name="connsiteX522" fmla="*/ 4147 w 10000"/>
                  <a:gd name="connsiteY522" fmla="*/ 8601 h 10000"/>
                  <a:gd name="connsiteX523" fmla="*/ 4155 w 10000"/>
                  <a:gd name="connsiteY523" fmla="*/ 8591 h 10000"/>
                  <a:gd name="connsiteX524" fmla="*/ 4166 w 10000"/>
                  <a:gd name="connsiteY524" fmla="*/ 8582 h 10000"/>
                  <a:gd name="connsiteX525" fmla="*/ 4183 w 10000"/>
                  <a:gd name="connsiteY525" fmla="*/ 8569 h 10000"/>
                  <a:gd name="connsiteX526" fmla="*/ 4191 w 10000"/>
                  <a:gd name="connsiteY526" fmla="*/ 8562 h 10000"/>
                  <a:gd name="connsiteX527" fmla="*/ 4208 w 10000"/>
                  <a:gd name="connsiteY527" fmla="*/ 8552 h 10000"/>
                  <a:gd name="connsiteX528" fmla="*/ 4230 w 10000"/>
                  <a:gd name="connsiteY528" fmla="*/ 8552 h 10000"/>
                  <a:gd name="connsiteX529" fmla="*/ 4238 w 10000"/>
                  <a:gd name="connsiteY529" fmla="*/ 8559 h 10000"/>
                  <a:gd name="connsiteX530" fmla="*/ 4247 w 10000"/>
                  <a:gd name="connsiteY530" fmla="*/ 8572 h 10000"/>
                  <a:gd name="connsiteX531" fmla="*/ 4252 w 10000"/>
                  <a:gd name="connsiteY531" fmla="*/ 8578 h 10000"/>
                  <a:gd name="connsiteX532" fmla="*/ 4263 w 10000"/>
                  <a:gd name="connsiteY532" fmla="*/ 8582 h 10000"/>
                  <a:gd name="connsiteX533" fmla="*/ 4277 w 10000"/>
                  <a:gd name="connsiteY533" fmla="*/ 8572 h 10000"/>
                  <a:gd name="connsiteX534" fmla="*/ 4294 w 10000"/>
                  <a:gd name="connsiteY534" fmla="*/ 8559 h 10000"/>
                  <a:gd name="connsiteX535" fmla="*/ 4302 w 10000"/>
                  <a:gd name="connsiteY535" fmla="*/ 8546 h 10000"/>
                  <a:gd name="connsiteX536" fmla="*/ 4310 w 10000"/>
                  <a:gd name="connsiteY536" fmla="*/ 8543 h 10000"/>
                  <a:gd name="connsiteX537" fmla="*/ 4313 w 10000"/>
                  <a:gd name="connsiteY537" fmla="*/ 8543 h 10000"/>
                  <a:gd name="connsiteX538" fmla="*/ 4332 w 10000"/>
                  <a:gd name="connsiteY538" fmla="*/ 8546 h 10000"/>
                  <a:gd name="connsiteX539" fmla="*/ 4335 w 10000"/>
                  <a:gd name="connsiteY539" fmla="*/ 8559 h 10000"/>
                  <a:gd name="connsiteX540" fmla="*/ 4349 w 10000"/>
                  <a:gd name="connsiteY540" fmla="*/ 8588 h 10000"/>
                  <a:gd name="connsiteX541" fmla="*/ 4360 w 10000"/>
                  <a:gd name="connsiteY541" fmla="*/ 8591 h 10000"/>
                  <a:gd name="connsiteX542" fmla="*/ 4366 w 10000"/>
                  <a:gd name="connsiteY542" fmla="*/ 8591 h 10000"/>
                  <a:gd name="connsiteX543" fmla="*/ 4382 w 10000"/>
                  <a:gd name="connsiteY543" fmla="*/ 8598 h 10000"/>
                  <a:gd name="connsiteX544" fmla="*/ 4385 w 10000"/>
                  <a:gd name="connsiteY544" fmla="*/ 8598 h 10000"/>
                  <a:gd name="connsiteX545" fmla="*/ 4402 w 10000"/>
                  <a:gd name="connsiteY545" fmla="*/ 8598 h 10000"/>
                  <a:gd name="connsiteX546" fmla="*/ 4421 w 10000"/>
                  <a:gd name="connsiteY546" fmla="*/ 8591 h 10000"/>
                  <a:gd name="connsiteX547" fmla="*/ 4440 w 10000"/>
                  <a:gd name="connsiteY547" fmla="*/ 8591 h 10000"/>
                  <a:gd name="connsiteX548" fmla="*/ 4449 w 10000"/>
                  <a:gd name="connsiteY548" fmla="*/ 8598 h 10000"/>
                  <a:gd name="connsiteX549" fmla="*/ 4454 w 10000"/>
                  <a:gd name="connsiteY549" fmla="*/ 8617 h 10000"/>
                  <a:gd name="connsiteX550" fmla="*/ 4463 w 10000"/>
                  <a:gd name="connsiteY550" fmla="*/ 8608 h 10000"/>
                  <a:gd name="connsiteX551" fmla="*/ 4474 w 10000"/>
                  <a:gd name="connsiteY551" fmla="*/ 8608 h 10000"/>
                  <a:gd name="connsiteX552" fmla="*/ 4490 w 10000"/>
                  <a:gd name="connsiteY552" fmla="*/ 8617 h 10000"/>
                  <a:gd name="connsiteX553" fmla="*/ 4504 w 10000"/>
                  <a:gd name="connsiteY553" fmla="*/ 8617 h 10000"/>
                  <a:gd name="connsiteX554" fmla="*/ 4518 w 10000"/>
                  <a:gd name="connsiteY554" fmla="*/ 8617 h 10000"/>
                  <a:gd name="connsiteX555" fmla="*/ 4535 w 10000"/>
                  <a:gd name="connsiteY555" fmla="*/ 8611 h 10000"/>
                  <a:gd name="connsiteX556" fmla="*/ 4546 w 10000"/>
                  <a:gd name="connsiteY556" fmla="*/ 8611 h 10000"/>
                  <a:gd name="connsiteX557" fmla="*/ 4562 w 10000"/>
                  <a:gd name="connsiteY557" fmla="*/ 8611 h 10000"/>
                  <a:gd name="connsiteX558" fmla="*/ 4571 w 10000"/>
                  <a:gd name="connsiteY558" fmla="*/ 8611 h 10000"/>
                  <a:gd name="connsiteX559" fmla="*/ 4579 w 10000"/>
                  <a:gd name="connsiteY559" fmla="*/ 8608 h 10000"/>
                  <a:gd name="connsiteX560" fmla="*/ 4584 w 10000"/>
                  <a:gd name="connsiteY560" fmla="*/ 8608 h 10000"/>
                  <a:gd name="connsiteX561" fmla="*/ 4601 w 10000"/>
                  <a:gd name="connsiteY561" fmla="*/ 8617 h 10000"/>
                  <a:gd name="connsiteX562" fmla="*/ 4609 w 10000"/>
                  <a:gd name="connsiteY562" fmla="*/ 8627 h 10000"/>
                  <a:gd name="connsiteX563" fmla="*/ 4618 w 10000"/>
                  <a:gd name="connsiteY563" fmla="*/ 8637 h 10000"/>
                  <a:gd name="connsiteX564" fmla="*/ 4618 w 10000"/>
                  <a:gd name="connsiteY564" fmla="*/ 8646 h 10000"/>
                  <a:gd name="connsiteX565" fmla="*/ 4634 w 10000"/>
                  <a:gd name="connsiteY565" fmla="*/ 8656 h 10000"/>
                  <a:gd name="connsiteX566" fmla="*/ 4640 w 10000"/>
                  <a:gd name="connsiteY566" fmla="*/ 8659 h 10000"/>
                  <a:gd name="connsiteX567" fmla="*/ 4651 w 10000"/>
                  <a:gd name="connsiteY567" fmla="*/ 8666 h 10000"/>
                  <a:gd name="connsiteX568" fmla="*/ 4657 w 10000"/>
                  <a:gd name="connsiteY568" fmla="*/ 8659 h 10000"/>
                  <a:gd name="connsiteX569" fmla="*/ 4668 w 10000"/>
                  <a:gd name="connsiteY569" fmla="*/ 8650 h 10000"/>
                  <a:gd name="connsiteX570" fmla="*/ 4676 w 10000"/>
                  <a:gd name="connsiteY570" fmla="*/ 8650 h 10000"/>
                  <a:gd name="connsiteX571" fmla="*/ 4690 w 10000"/>
                  <a:gd name="connsiteY571" fmla="*/ 8650 h 10000"/>
                  <a:gd name="connsiteX572" fmla="*/ 4698 w 10000"/>
                  <a:gd name="connsiteY572" fmla="*/ 8650 h 10000"/>
                  <a:gd name="connsiteX573" fmla="*/ 4704 w 10000"/>
                  <a:gd name="connsiteY573" fmla="*/ 8650 h 10000"/>
                  <a:gd name="connsiteX574" fmla="*/ 4706 w 10000"/>
                  <a:gd name="connsiteY574" fmla="*/ 8659 h 10000"/>
                  <a:gd name="connsiteX575" fmla="*/ 4706 w 10000"/>
                  <a:gd name="connsiteY575" fmla="*/ 8666 h 10000"/>
                  <a:gd name="connsiteX576" fmla="*/ 4723 w 10000"/>
                  <a:gd name="connsiteY576" fmla="*/ 8682 h 10000"/>
                  <a:gd name="connsiteX577" fmla="*/ 4737 w 10000"/>
                  <a:gd name="connsiteY577" fmla="*/ 8682 h 10000"/>
                  <a:gd name="connsiteX578" fmla="*/ 4745 w 10000"/>
                  <a:gd name="connsiteY578" fmla="*/ 8676 h 10000"/>
                  <a:gd name="connsiteX579" fmla="*/ 4756 w 10000"/>
                  <a:gd name="connsiteY579" fmla="*/ 8666 h 10000"/>
                  <a:gd name="connsiteX580" fmla="*/ 4765 w 10000"/>
                  <a:gd name="connsiteY580" fmla="*/ 8666 h 10000"/>
                  <a:gd name="connsiteX581" fmla="*/ 4765 w 10000"/>
                  <a:gd name="connsiteY581" fmla="*/ 8682 h 10000"/>
                  <a:gd name="connsiteX582" fmla="*/ 4770 w 10000"/>
                  <a:gd name="connsiteY582" fmla="*/ 8701 h 10000"/>
                  <a:gd name="connsiteX583" fmla="*/ 4778 w 10000"/>
                  <a:gd name="connsiteY583" fmla="*/ 8705 h 10000"/>
                  <a:gd name="connsiteX584" fmla="*/ 4795 w 10000"/>
                  <a:gd name="connsiteY584" fmla="*/ 8714 h 10000"/>
                  <a:gd name="connsiteX585" fmla="*/ 4812 w 10000"/>
                  <a:gd name="connsiteY585" fmla="*/ 8714 h 10000"/>
                  <a:gd name="connsiteX586" fmla="*/ 4825 w 10000"/>
                  <a:gd name="connsiteY586" fmla="*/ 8705 h 10000"/>
                  <a:gd name="connsiteX587" fmla="*/ 4825 w 10000"/>
                  <a:gd name="connsiteY587" fmla="*/ 8701 h 10000"/>
                  <a:gd name="connsiteX588" fmla="*/ 4828 w 10000"/>
                  <a:gd name="connsiteY588" fmla="*/ 8701 h 10000"/>
                  <a:gd name="connsiteX589" fmla="*/ 4837 w 10000"/>
                  <a:gd name="connsiteY589" fmla="*/ 8692 h 10000"/>
                  <a:gd name="connsiteX590" fmla="*/ 4842 w 10000"/>
                  <a:gd name="connsiteY590" fmla="*/ 8685 h 10000"/>
                  <a:gd name="connsiteX591" fmla="*/ 4859 w 10000"/>
                  <a:gd name="connsiteY591" fmla="*/ 8692 h 10000"/>
                  <a:gd name="connsiteX592" fmla="*/ 4870 w 10000"/>
                  <a:gd name="connsiteY592" fmla="*/ 8701 h 10000"/>
                  <a:gd name="connsiteX593" fmla="*/ 4878 w 10000"/>
                  <a:gd name="connsiteY593" fmla="*/ 8714 h 10000"/>
                  <a:gd name="connsiteX594" fmla="*/ 4892 w 10000"/>
                  <a:gd name="connsiteY594" fmla="*/ 8724 h 10000"/>
                  <a:gd name="connsiteX595" fmla="*/ 4900 w 10000"/>
                  <a:gd name="connsiteY595" fmla="*/ 8724 h 10000"/>
                  <a:gd name="connsiteX596" fmla="*/ 4906 w 10000"/>
                  <a:gd name="connsiteY596" fmla="*/ 8705 h 10000"/>
                  <a:gd name="connsiteX597" fmla="*/ 4925 w 10000"/>
                  <a:gd name="connsiteY597" fmla="*/ 8724 h 10000"/>
                  <a:gd name="connsiteX598" fmla="*/ 4939 w 10000"/>
                  <a:gd name="connsiteY598" fmla="*/ 8701 h 10000"/>
                  <a:gd name="connsiteX599" fmla="*/ 4950 w 10000"/>
                  <a:gd name="connsiteY599" fmla="*/ 8695 h 10000"/>
                  <a:gd name="connsiteX600" fmla="*/ 4956 w 10000"/>
                  <a:gd name="connsiteY600" fmla="*/ 8692 h 10000"/>
                  <a:gd name="connsiteX601" fmla="*/ 4986 w 10000"/>
                  <a:gd name="connsiteY601" fmla="*/ 8705 h 10000"/>
                  <a:gd name="connsiteX602" fmla="*/ 5003 w 10000"/>
                  <a:gd name="connsiteY602" fmla="*/ 8701 h 10000"/>
                  <a:gd name="connsiteX603" fmla="*/ 5011 w 10000"/>
                  <a:gd name="connsiteY603" fmla="*/ 8692 h 10000"/>
                  <a:gd name="connsiteX604" fmla="*/ 5028 w 10000"/>
                  <a:gd name="connsiteY604" fmla="*/ 8682 h 10000"/>
                  <a:gd name="connsiteX605" fmla="*/ 5030 w 10000"/>
                  <a:gd name="connsiteY605" fmla="*/ 8659 h 10000"/>
                  <a:gd name="connsiteX606" fmla="*/ 5039 w 10000"/>
                  <a:gd name="connsiteY606" fmla="*/ 8656 h 10000"/>
                  <a:gd name="connsiteX607" fmla="*/ 5053 w 10000"/>
                  <a:gd name="connsiteY607" fmla="*/ 8669 h 10000"/>
                  <a:gd name="connsiteX608" fmla="*/ 5061 w 10000"/>
                  <a:gd name="connsiteY608" fmla="*/ 8669 h 10000"/>
                  <a:gd name="connsiteX609" fmla="*/ 5061 w 10000"/>
                  <a:gd name="connsiteY609" fmla="*/ 8676 h 10000"/>
                  <a:gd name="connsiteX610" fmla="*/ 5069 w 10000"/>
                  <a:gd name="connsiteY610" fmla="*/ 8669 h 10000"/>
                  <a:gd name="connsiteX611" fmla="*/ 5083 w 10000"/>
                  <a:gd name="connsiteY611" fmla="*/ 8669 h 10000"/>
                  <a:gd name="connsiteX612" fmla="*/ 5100 w 10000"/>
                  <a:gd name="connsiteY612" fmla="*/ 8669 h 10000"/>
                  <a:gd name="connsiteX613" fmla="*/ 5119 w 10000"/>
                  <a:gd name="connsiteY613" fmla="*/ 8682 h 10000"/>
                  <a:gd name="connsiteX614" fmla="*/ 5136 w 10000"/>
                  <a:gd name="connsiteY614" fmla="*/ 8692 h 10000"/>
                  <a:gd name="connsiteX615" fmla="*/ 5161 w 10000"/>
                  <a:gd name="connsiteY615" fmla="*/ 8701 h 10000"/>
                  <a:gd name="connsiteX616" fmla="*/ 5183 w 10000"/>
                  <a:gd name="connsiteY616" fmla="*/ 8701 h 10000"/>
                  <a:gd name="connsiteX617" fmla="*/ 5199 w 10000"/>
                  <a:gd name="connsiteY617" fmla="*/ 8701 h 10000"/>
                  <a:gd name="connsiteX618" fmla="*/ 5213 w 10000"/>
                  <a:gd name="connsiteY618" fmla="*/ 8705 h 10000"/>
                  <a:gd name="connsiteX619" fmla="*/ 5224 w 10000"/>
                  <a:gd name="connsiteY619" fmla="*/ 8701 h 10000"/>
                  <a:gd name="connsiteX620" fmla="*/ 5230 w 10000"/>
                  <a:gd name="connsiteY620" fmla="*/ 8701 h 10000"/>
                  <a:gd name="connsiteX621" fmla="*/ 5241 w 10000"/>
                  <a:gd name="connsiteY621" fmla="*/ 8676 h 10000"/>
                  <a:gd name="connsiteX622" fmla="*/ 5247 w 10000"/>
                  <a:gd name="connsiteY622" fmla="*/ 8666 h 10000"/>
                  <a:gd name="connsiteX623" fmla="*/ 5249 w 10000"/>
                  <a:gd name="connsiteY623" fmla="*/ 8646 h 10000"/>
                  <a:gd name="connsiteX624" fmla="*/ 5249 w 10000"/>
                  <a:gd name="connsiteY624" fmla="*/ 8650 h 10000"/>
                  <a:gd name="connsiteX625" fmla="*/ 5255 w 10000"/>
                  <a:gd name="connsiteY625" fmla="*/ 8646 h 10000"/>
                  <a:gd name="connsiteX626" fmla="*/ 5271 w 10000"/>
                  <a:gd name="connsiteY626" fmla="*/ 8650 h 10000"/>
                  <a:gd name="connsiteX627" fmla="*/ 5288 w 10000"/>
                  <a:gd name="connsiteY627" fmla="*/ 8666 h 10000"/>
                  <a:gd name="connsiteX628" fmla="*/ 5296 w 10000"/>
                  <a:gd name="connsiteY628" fmla="*/ 8666 h 10000"/>
                  <a:gd name="connsiteX629" fmla="*/ 5310 w 10000"/>
                  <a:gd name="connsiteY629" fmla="*/ 8656 h 10000"/>
                  <a:gd name="connsiteX630" fmla="*/ 5321 w 10000"/>
                  <a:gd name="connsiteY630" fmla="*/ 8650 h 10000"/>
                  <a:gd name="connsiteX631" fmla="*/ 5338 w 10000"/>
                  <a:gd name="connsiteY631" fmla="*/ 8650 h 10000"/>
                  <a:gd name="connsiteX632" fmla="*/ 5360 w 10000"/>
                  <a:gd name="connsiteY632" fmla="*/ 8640 h 10000"/>
                  <a:gd name="connsiteX633" fmla="*/ 5366 w 10000"/>
                  <a:gd name="connsiteY633" fmla="*/ 8637 h 10000"/>
                  <a:gd name="connsiteX634" fmla="*/ 5368 w 10000"/>
                  <a:gd name="connsiteY634" fmla="*/ 8637 h 10000"/>
                  <a:gd name="connsiteX635" fmla="*/ 5382 w 10000"/>
                  <a:gd name="connsiteY635" fmla="*/ 8630 h 10000"/>
                  <a:gd name="connsiteX636" fmla="*/ 5391 w 10000"/>
                  <a:gd name="connsiteY636" fmla="*/ 8630 h 10000"/>
                  <a:gd name="connsiteX637" fmla="*/ 5402 w 10000"/>
                  <a:gd name="connsiteY637" fmla="*/ 8637 h 10000"/>
                  <a:gd name="connsiteX638" fmla="*/ 5418 w 10000"/>
                  <a:gd name="connsiteY638" fmla="*/ 8656 h 10000"/>
                  <a:gd name="connsiteX639" fmla="*/ 5432 w 10000"/>
                  <a:gd name="connsiteY639" fmla="*/ 8666 h 10000"/>
                  <a:gd name="connsiteX640" fmla="*/ 5443 w 10000"/>
                  <a:gd name="connsiteY640" fmla="*/ 8682 h 10000"/>
                  <a:gd name="connsiteX641" fmla="*/ 5457 w 10000"/>
                  <a:gd name="connsiteY641" fmla="*/ 8692 h 10000"/>
                  <a:gd name="connsiteX642" fmla="*/ 5471 w 10000"/>
                  <a:gd name="connsiteY642" fmla="*/ 8705 h 10000"/>
                  <a:gd name="connsiteX643" fmla="*/ 5488 w 10000"/>
                  <a:gd name="connsiteY643" fmla="*/ 8711 h 10000"/>
                  <a:gd name="connsiteX644" fmla="*/ 5490 w 10000"/>
                  <a:gd name="connsiteY644" fmla="*/ 8721 h 10000"/>
                  <a:gd name="connsiteX645" fmla="*/ 5512 w 10000"/>
                  <a:gd name="connsiteY645" fmla="*/ 8724 h 10000"/>
                  <a:gd name="connsiteX646" fmla="*/ 5521 w 10000"/>
                  <a:gd name="connsiteY646" fmla="*/ 8714 h 10000"/>
                  <a:gd name="connsiteX647" fmla="*/ 5524 w 10000"/>
                  <a:gd name="connsiteY647" fmla="*/ 8714 h 10000"/>
                  <a:gd name="connsiteX648" fmla="*/ 5532 w 10000"/>
                  <a:gd name="connsiteY648" fmla="*/ 8721 h 10000"/>
                  <a:gd name="connsiteX649" fmla="*/ 5540 w 10000"/>
                  <a:gd name="connsiteY649" fmla="*/ 8724 h 10000"/>
                  <a:gd name="connsiteX650" fmla="*/ 5562 w 10000"/>
                  <a:gd name="connsiteY650" fmla="*/ 8750 h 10000"/>
                  <a:gd name="connsiteX651" fmla="*/ 5562 w 10000"/>
                  <a:gd name="connsiteY651" fmla="*/ 8760 h 10000"/>
                  <a:gd name="connsiteX652" fmla="*/ 5571 w 10000"/>
                  <a:gd name="connsiteY652" fmla="*/ 8782 h 10000"/>
                  <a:gd name="connsiteX653" fmla="*/ 5579 w 10000"/>
                  <a:gd name="connsiteY653" fmla="*/ 8789 h 10000"/>
                  <a:gd name="connsiteX654" fmla="*/ 5593 w 10000"/>
                  <a:gd name="connsiteY654" fmla="*/ 8789 h 10000"/>
                  <a:gd name="connsiteX655" fmla="*/ 5596 w 10000"/>
                  <a:gd name="connsiteY655" fmla="*/ 8789 h 10000"/>
                  <a:gd name="connsiteX656" fmla="*/ 5626 w 10000"/>
                  <a:gd name="connsiteY656" fmla="*/ 8782 h 10000"/>
                  <a:gd name="connsiteX657" fmla="*/ 5629 w 10000"/>
                  <a:gd name="connsiteY657" fmla="*/ 8782 h 10000"/>
                  <a:gd name="connsiteX658" fmla="*/ 5637 w 10000"/>
                  <a:gd name="connsiteY658" fmla="*/ 8779 h 10000"/>
                  <a:gd name="connsiteX659" fmla="*/ 5648 w 10000"/>
                  <a:gd name="connsiteY659" fmla="*/ 8789 h 10000"/>
                  <a:gd name="connsiteX660" fmla="*/ 5665 w 10000"/>
                  <a:gd name="connsiteY660" fmla="*/ 8795 h 10000"/>
                  <a:gd name="connsiteX661" fmla="*/ 5676 w 10000"/>
                  <a:gd name="connsiteY661" fmla="*/ 8789 h 10000"/>
                  <a:gd name="connsiteX662" fmla="*/ 5684 w 10000"/>
                  <a:gd name="connsiteY662" fmla="*/ 8782 h 10000"/>
                  <a:gd name="connsiteX663" fmla="*/ 5693 w 10000"/>
                  <a:gd name="connsiteY663" fmla="*/ 8789 h 10000"/>
                  <a:gd name="connsiteX664" fmla="*/ 5715 w 10000"/>
                  <a:gd name="connsiteY664" fmla="*/ 8808 h 10000"/>
                  <a:gd name="connsiteX665" fmla="*/ 5731 w 10000"/>
                  <a:gd name="connsiteY665" fmla="*/ 8808 h 10000"/>
                  <a:gd name="connsiteX666" fmla="*/ 5740 w 10000"/>
                  <a:gd name="connsiteY666" fmla="*/ 8808 h 10000"/>
                  <a:gd name="connsiteX667" fmla="*/ 5765 w 10000"/>
                  <a:gd name="connsiteY667" fmla="*/ 8818 h 10000"/>
                  <a:gd name="connsiteX668" fmla="*/ 5781 w 10000"/>
                  <a:gd name="connsiteY668" fmla="*/ 8824 h 10000"/>
                  <a:gd name="connsiteX669" fmla="*/ 5798 w 10000"/>
                  <a:gd name="connsiteY669" fmla="*/ 8834 h 10000"/>
                  <a:gd name="connsiteX670" fmla="*/ 5814 w 10000"/>
                  <a:gd name="connsiteY670" fmla="*/ 8837 h 10000"/>
                  <a:gd name="connsiteX671" fmla="*/ 5831 w 10000"/>
                  <a:gd name="connsiteY671" fmla="*/ 8844 h 10000"/>
                  <a:gd name="connsiteX672" fmla="*/ 5842 w 10000"/>
                  <a:gd name="connsiteY672" fmla="*/ 8847 h 10000"/>
                  <a:gd name="connsiteX673" fmla="*/ 5859 w 10000"/>
                  <a:gd name="connsiteY673" fmla="*/ 8857 h 10000"/>
                  <a:gd name="connsiteX674" fmla="*/ 5870 w 10000"/>
                  <a:gd name="connsiteY674" fmla="*/ 8867 h 10000"/>
                  <a:gd name="connsiteX675" fmla="*/ 5878 w 10000"/>
                  <a:gd name="connsiteY675" fmla="*/ 8873 h 10000"/>
                  <a:gd name="connsiteX676" fmla="*/ 5895 w 10000"/>
                  <a:gd name="connsiteY676" fmla="*/ 8873 h 10000"/>
                  <a:gd name="connsiteX677" fmla="*/ 5911 w 10000"/>
                  <a:gd name="connsiteY677" fmla="*/ 8873 h 10000"/>
                  <a:gd name="connsiteX678" fmla="*/ 5931 w 10000"/>
                  <a:gd name="connsiteY678" fmla="*/ 8873 h 10000"/>
                  <a:gd name="connsiteX679" fmla="*/ 5950 w 10000"/>
                  <a:gd name="connsiteY679" fmla="*/ 8867 h 10000"/>
                  <a:gd name="connsiteX680" fmla="*/ 5967 w 10000"/>
                  <a:gd name="connsiteY680" fmla="*/ 8867 h 10000"/>
                  <a:gd name="connsiteX681" fmla="*/ 5975 w 10000"/>
                  <a:gd name="connsiteY681" fmla="*/ 8873 h 10000"/>
                  <a:gd name="connsiteX682" fmla="*/ 6000 w 10000"/>
                  <a:gd name="connsiteY682" fmla="*/ 8883 h 10000"/>
                  <a:gd name="connsiteX683" fmla="*/ 5997 w 10000"/>
                  <a:gd name="connsiteY683" fmla="*/ 8886 h 10000"/>
                  <a:gd name="connsiteX684" fmla="*/ 5997 w 10000"/>
                  <a:gd name="connsiteY684" fmla="*/ 8896 h 10000"/>
                  <a:gd name="connsiteX685" fmla="*/ 6014 w 10000"/>
                  <a:gd name="connsiteY685" fmla="*/ 8892 h 10000"/>
                  <a:gd name="connsiteX686" fmla="*/ 6028 w 10000"/>
                  <a:gd name="connsiteY686" fmla="*/ 8892 h 10000"/>
                  <a:gd name="connsiteX687" fmla="*/ 6053 w 10000"/>
                  <a:gd name="connsiteY687" fmla="*/ 8886 h 10000"/>
                  <a:gd name="connsiteX688" fmla="*/ 6072 w 10000"/>
                  <a:gd name="connsiteY688" fmla="*/ 8876 h 10000"/>
                  <a:gd name="connsiteX689" fmla="*/ 6089 w 10000"/>
                  <a:gd name="connsiteY689" fmla="*/ 8867 h 10000"/>
                  <a:gd name="connsiteX690" fmla="*/ 6111 w 10000"/>
                  <a:gd name="connsiteY690" fmla="*/ 8857 h 10000"/>
                  <a:gd name="connsiteX691" fmla="*/ 6127 w 10000"/>
                  <a:gd name="connsiteY691" fmla="*/ 8847 h 10000"/>
                  <a:gd name="connsiteX692" fmla="*/ 6152 w 10000"/>
                  <a:gd name="connsiteY692" fmla="*/ 8834 h 10000"/>
                  <a:gd name="connsiteX693" fmla="*/ 6183 w 10000"/>
                  <a:gd name="connsiteY693" fmla="*/ 8828 h 10000"/>
                  <a:gd name="connsiteX694" fmla="*/ 6175 w 10000"/>
                  <a:gd name="connsiteY694" fmla="*/ 8844 h 10000"/>
                  <a:gd name="connsiteX695" fmla="*/ 6169 w 10000"/>
                  <a:gd name="connsiteY695" fmla="*/ 8863 h 10000"/>
                  <a:gd name="connsiteX696" fmla="*/ 6158 w 10000"/>
                  <a:gd name="connsiteY696" fmla="*/ 8886 h 10000"/>
                  <a:gd name="connsiteX697" fmla="*/ 6152 w 10000"/>
                  <a:gd name="connsiteY697" fmla="*/ 8896 h 10000"/>
                  <a:gd name="connsiteX698" fmla="*/ 6150 w 10000"/>
                  <a:gd name="connsiteY698" fmla="*/ 8909 h 10000"/>
                  <a:gd name="connsiteX699" fmla="*/ 6152 w 10000"/>
                  <a:gd name="connsiteY699" fmla="*/ 8938 h 10000"/>
                  <a:gd name="connsiteX700" fmla="*/ 6158 w 10000"/>
                  <a:gd name="connsiteY700" fmla="*/ 8957 h 10000"/>
                  <a:gd name="connsiteX701" fmla="*/ 6161 w 10000"/>
                  <a:gd name="connsiteY701" fmla="*/ 8980 h 10000"/>
                  <a:gd name="connsiteX702" fmla="*/ 6166 w 10000"/>
                  <a:gd name="connsiteY702" fmla="*/ 8999 h 10000"/>
                  <a:gd name="connsiteX703" fmla="*/ 6175 w 10000"/>
                  <a:gd name="connsiteY703" fmla="*/ 9032 h 10000"/>
                  <a:gd name="connsiteX704" fmla="*/ 6183 w 10000"/>
                  <a:gd name="connsiteY704" fmla="*/ 9051 h 10000"/>
                  <a:gd name="connsiteX705" fmla="*/ 6191 w 10000"/>
                  <a:gd name="connsiteY705" fmla="*/ 9064 h 10000"/>
                  <a:gd name="connsiteX706" fmla="*/ 6194 w 10000"/>
                  <a:gd name="connsiteY706" fmla="*/ 9084 h 10000"/>
                  <a:gd name="connsiteX707" fmla="*/ 6208 w 10000"/>
                  <a:gd name="connsiteY707" fmla="*/ 9103 h 10000"/>
                  <a:gd name="connsiteX708" fmla="*/ 6208 w 10000"/>
                  <a:gd name="connsiteY708" fmla="*/ 9113 h 10000"/>
                  <a:gd name="connsiteX709" fmla="*/ 6216 w 10000"/>
                  <a:gd name="connsiteY709" fmla="*/ 9129 h 10000"/>
                  <a:gd name="connsiteX710" fmla="*/ 6230 w 10000"/>
                  <a:gd name="connsiteY710" fmla="*/ 9148 h 10000"/>
                  <a:gd name="connsiteX711" fmla="*/ 6241 w 10000"/>
                  <a:gd name="connsiteY711" fmla="*/ 9165 h 10000"/>
                  <a:gd name="connsiteX712" fmla="*/ 6249 w 10000"/>
                  <a:gd name="connsiteY712" fmla="*/ 9168 h 10000"/>
                  <a:gd name="connsiteX713" fmla="*/ 6266 w 10000"/>
                  <a:gd name="connsiteY713" fmla="*/ 9184 h 10000"/>
                  <a:gd name="connsiteX714" fmla="*/ 6280 w 10000"/>
                  <a:gd name="connsiteY714" fmla="*/ 9184 h 10000"/>
                  <a:gd name="connsiteX715" fmla="*/ 6288 w 10000"/>
                  <a:gd name="connsiteY715" fmla="*/ 9177 h 10000"/>
                  <a:gd name="connsiteX716" fmla="*/ 6299 w 10000"/>
                  <a:gd name="connsiteY716" fmla="*/ 9187 h 10000"/>
                  <a:gd name="connsiteX717" fmla="*/ 6305 w 10000"/>
                  <a:gd name="connsiteY717" fmla="*/ 9197 h 10000"/>
                  <a:gd name="connsiteX718" fmla="*/ 6310 w 10000"/>
                  <a:gd name="connsiteY718" fmla="*/ 9197 h 10000"/>
                  <a:gd name="connsiteX719" fmla="*/ 6321 w 10000"/>
                  <a:gd name="connsiteY719" fmla="*/ 9213 h 10000"/>
                  <a:gd name="connsiteX720" fmla="*/ 6335 w 10000"/>
                  <a:gd name="connsiteY720" fmla="*/ 9223 h 10000"/>
                  <a:gd name="connsiteX721" fmla="*/ 6338 w 10000"/>
                  <a:gd name="connsiteY721" fmla="*/ 9223 h 10000"/>
                  <a:gd name="connsiteX722" fmla="*/ 6355 w 10000"/>
                  <a:gd name="connsiteY722" fmla="*/ 9226 h 10000"/>
                  <a:gd name="connsiteX723" fmla="*/ 6363 w 10000"/>
                  <a:gd name="connsiteY723" fmla="*/ 9236 h 10000"/>
                  <a:gd name="connsiteX724" fmla="*/ 6380 w 10000"/>
                  <a:gd name="connsiteY724" fmla="*/ 9258 h 10000"/>
                  <a:gd name="connsiteX725" fmla="*/ 6393 w 10000"/>
                  <a:gd name="connsiteY725" fmla="*/ 9278 h 10000"/>
                  <a:gd name="connsiteX726" fmla="*/ 6396 w 10000"/>
                  <a:gd name="connsiteY726" fmla="*/ 9288 h 10000"/>
                  <a:gd name="connsiteX727" fmla="*/ 6407 w 10000"/>
                  <a:gd name="connsiteY727" fmla="*/ 9297 h 10000"/>
                  <a:gd name="connsiteX728" fmla="*/ 6410 w 10000"/>
                  <a:gd name="connsiteY728" fmla="*/ 9307 h 10000"/>
                  <a:gd name="connsiteX729" fmla="*/ 6416 w 10000"/>
                  <a:gd name="connsiteY729" fmla="*/ 9317 h 10000"/>
                  <a:gd name="connsiteX730" fmla="*/ 6424 w 10000"/>
                  <a:gd name="connsiteY730" fmla="*/ 9326 h 10000"/>
                  <a:gd name="connsiteX731" fmla="*/ 6435 w 10000"/>
                  <a:gd name="connsiteY731" fmla="*/ 9336 h 10000"/>
                  <a:gd name="connsiteX732" fmla="*/ 6443 w 10000"/>
                  <a:gd name="connsiteY732" fmla="*/ 9346 h 10000"/>
                  <a:gd name="connsiteX733" fmla="*/ 6449 w 10000"/>
                  <a:gd name="connsiteY733" fmla="*/ 9362 h 10000"/>
                  <a:gd name="connsiteX734" fmla="*/ 6452 w 10000"/>
                  <a:gd name="connsiteY734" fmla="*/ 9372 h 10000"/>
                  <a:gd name="connsiteX735" fmla="*/ 6449 w 10000"/>
                  <a:gd name="connsiteY735" fmla="*/ 9381 h 10000"/>
                  <a:gd name="connsiteX736" fmla="*/ 6465 w 10000"/>
                  <a:gd name="connsiteY736" fmla="*/ 9394 h 10000"/>
                  <a:gd name="connsiteX737" fmla="*/ 6468 w 10000"/>
                  <a:gd name="connsiteY737" fmla="*/ 9420 h 10000"/>
                  <a:gd name="connsiteX738" fmla="*/ 6493 w 10000"/>
                  <a:gd name="connsiteY738" fmla="*/ 9430 h 10000"/>
                  <a:gd name="connsiteX739" fmla="*/ 6507 w 10000"/>
                  <a:gd name="connsiteY739" fmla="*/ 9440 h 10000"/>
                  <a:gd name="connsiteX740" fmla="*/ 6524 w 10000"/>
                  <a:gd name="connsiteY740" fmla="*/ 9459 h 10000"/>
                  <a:gd name="connsiteX741" fmla="*/ 6532 w 10000"/>
                  <a:gd name="connsiteY741" fmla="*/ 9485 h 10000"/>
                  <a:gd name="connsiteX742" fmla="*/ 6537 w 10000"/>
                  <a:gd name="connsiteY742" fmla="*/ 9498 h 10000"/>
                  <a:gd name="connsiteX743" fmla="*/ 6571 w 10000"/>
                  <a:gd name="connsiteY743" fmla="*/ 9508 h 10000"/>
                  <a:gd name="connsiteX744" fmla="*/ 6596 w 10000"/>
                  <a:gd name="connsiteY744" fmla="*/ 9508 h 10000"/>
                  <a:gd name="connsiteX745" fmla="*/ 6637 w 10000"/>
                  <a:gd name="connsiteY745" fmla="*/ 9517 h 10000"/>
                  <a:gd name="connsiteX746" fmla="*/ 6662 w 10000"/>
                  <a:gd name="connsiteY746" fmla="*/ 9524 h 10000"/>
                  <a:gd name="connsiteX747" fmla="*/ 6679 w 10000"/>
                  <a:gd name="connsiteY747" fmla="*/ 9517 h 10000"/>
                  <a:gd name="connsiteX748" fmla="*/ 6679 w 10000"/>
                  <a:gd name="connsiteY748" fmla="*/ 9505 h 10000"/>
                  <a:gd name="connsiteX749" fmla="*/ 6690 w 10000"/>
                  <a:gd name="connsiteY749" fmla="*/ 9485 h 10000"/>
                  <a:gd name="connsiteX750" fmla="*/ 6693 w 10000"/>
                  <a:gd name="connsiteY750" fmla="*/ 9479 h 10000"/>
                  <a:gd name="connsiteX751" fmla="*/ 6706 w 10000"/>
                  <a:gd name="connsiteY751" fmla="*/ 9469 h 10000"/>
                  <a:gd name="connsiteX752" fmla="*/ 6709 w 10000"/>
                  <a:gd name="connsiteY752" fmla="*/ 9462 h 10000"/>
                  <a:gd name="connsiteX753" fmla="*/ 6717 w 10000"/>
                  <a:gd name="connsiteY753" fmla="*/ 9459 h 10000"/>
                  <a:gd name="connsiteX754" fmla="*/ 6726 w 10000"/>
                  <a:gd name="connsiteY754" fmla="*/ 9459 h 10000"/>
                  <a:gd name="connsiteX755" fmla="*/ 6742 w 10000"/>
                  <a:gd name="connsiteY755" fmla="*/ 9462 h 10000"/>
                  <a:gd name="connsiteX756" fmla="*/ 6759 w 10000"/>
                  <a:gd name="connsiteY756" fmla="*/ 9479 h 10000"/>
                  <a:gd name="connsiteX757" fmla="*/ 6781 w 10000"/>
                  <a:gd name="connsiteY757" fmla="*/ 9485 h 10000"/>
                  <a:gd name="connsiteX758" fmla="*/ 6795 w 10000"/>
                  <a:gd name="connsiteY758" fmla="*/ 9485 h 10000"/>
                  <a:gd name="connsiteX759" fmla="*/ 6803 w 10000"/>
                  <a:gd name="connsiteY759" fmla="*/ 9498 h 10000"/>
                  <a:gd name="connsiteX760" fmla="*/ 6806 w 10000"/>
                  <a:gd name="connsiteY760" fmla="*/ 9508 h 10000"/>
                  <a:gd name="connsiteX761" fmla="*/ 6823 w 10000"/>
                  <a:gd name="connsiteY761" fmla="*/ 9514 h 10000"/>
                  <a:gd name="connsiteX762" fmla="*/ 6831 w 10000"/>
                  <a:gd name="connsiteY762" fmla="*/ 9514 h 10000"/>
                  <a:gd name="connsiteX763" fmla="*/ 6848 w 10000"/>
                  <a:gd name="connsiteY763" fmla="*/ 9514 h 10000"/>
                  <a:gd name="connsiteX764" fmla="*/ 6856 w 10000"/>
                  <a:gd name="connsiteY764" fmla="*/ 9517 h 10000"/>
                  <a:gd name="connsiteX765" fmla="*/ 6878 w 10000"/>
                  <a:gd name="connsiteY765" fmla="*/ 9524 h 10000"/>
                  <a:gd name="connsiteX766" fmla="*/ 6895 w 10000"/>
                  <a:gd name="connsiteY766" fmla="*/ 9524 h 10000"/>
                  <a:gd name="connsiteX767" fmla="*/ 6917 w 10000"/>
                  <a:gd name="connsiteY767" fmla="*/ 9527 h 10000"/>
                  <a:gd name="connsiteX768" fmla="*/ 6934 w 10000"/>
                  <a:gd name="connsiteY768" fmla="*/ 9534 h 10000"/>
                  <a:gd name="connsiteX769" fmla="*/ 6961 w 10000"/>
                  <a:gd name="connsiteY769" fmla="*/ 9543 h 10000"/>
                  <a:gd name="connsiteX770" fmla="*/ 6989 w 10000"/>
                  <a:gd name="connsiteY770" fmla="*/ 9547 h 10000"/>
                  <a:gd name="connsiteX771" fmla="*/ 7014 w 10000"/>
                  <a:gd name="connsiteY771" fmla="*/ 9543 h 10000"/>
                  <a:gd name="connsiteX772" fmla="*/ 7033 w 10000"/>
                  <a:gd name="connsiteY772" fmla="*/ 9543 h 10000"/>
                  <a:gd name="connsiteX773" fmla="*/ 7042 w 10000"/>
                  <a:gd name="connsiteY773" fmla="*/ 9547 h 10000"/>
                  <a:gd name="connsiteX774" fmla="*/ 7069 w 10000"/>
                  <a:gd name="connsiteY774" fmla="*/ 9647 h 10000"/>
                  <a:gd name="connsiteX775" fmla="*/ 7122 w 10000"/>
                  <a:gd name="connsiteY775" fmla="*/ 9734 h 10000"/>
                  <a:gd name="connsiteX776" fmla="*/ 7147 w 10000"/>
                  <a:gd name="connsiteY776" fmla="*/ 9744 h 10000"/>
                  <a:gd name="connsiteX777" fmla="*/ 7169 w 10000"/>
                  <a:gd name="connsiteY777" fmla="*/ 9741 h 10000"/>
                  <a:gd name="connsiteX778" fmla="*/ 7177 w 10000"/>
                  <a:gd name="connsiteY778" fmla="*/ 9744 h 10000"/>
                  <a:gd name="connsiteX779" fmla="*/ 7186 w 10000"/>
                  <a:gd name="connsiteY779" fmla="*/ 9754 h 10000"/>
                  <a:gd name="connsiteX780" fmla="*/ 7191 w 10000"/>
                  <a:gd name="connsiteY780" fmla="*/ 9773 h 10000"/>
                  <a:gd name="connsiteX781" fmla="*/ 7208 w 10000"/>
                  <a:gd name="connsiteY781" fmla="*/ 9783 h 10000"/>
                  <a:gd name="connsiteX782" fmla="*/ 7219 w 10000"/>
                  <a:gd name="connsiteY782" fmla="*/ 9793 h 10000"/>
                  <a:gd name="connsiteX783" fmla="*/ 7235 w 10000"/>
                  <a:gd name="connsiteY783" fmla="*/ 9802 h 10000"/>
                  <a:gd name="connsiteX784" fmla="*/ 7249 w 10000"/>
                  <a:gd name="connsiteY784" fmla="*/ 9819 h 10000"/>
                  <a:gd name="connsiteX785" fmla="*/ 7255 w 10000"/>
                  <a:gd name="connsiteY785" fmla="*/ 9835 h 10000"/>
                  <a:gd name="connsiteX786" fmla="*/ 7255 w 10000"/>
                  <a:gd name="connsiteY786" fmla="*/ 9848 h 10000"/>
                  <a:gd name="connsiteX787" fmla="*/ 7249 w 10000"/>
                  <a:gd name="connsiteY787" fmla="*/ 9848 h 10000"/>
                  <a:gd name="connsiteX788" fmla="*/ 7244 w 10000"/>
                  <a:gd name="connsiteY788" fmla="*/ 9858 h 10000"/>
                  <a:gd name="connsiteX789" fmla="*/ 7235 w 10000"/>
                  <a:gd name="connsiteY789" fmla="*/ 9883 h 10000"/>
                  <a:gd name="connsiteX790" fmla="*/ 7244 w 10000"/>
                  <a:gd name="connsiteY790" fmla="*/ 9903 h 10000"/>
                  <a:gd name="connsiteX791" fmla="*/ 7258 w 10000"/>
                  <a:gd name="connsiteY791" fmla="*/ 9926 h 10000"/>
                  <a:gd name="connsiteX792" fmla="*/ 7263 w 10000"/>
                  <a:gd name="connsiteY792" fmla="*/ 9948 h 10000"/>
                  <a:gd name="connsiteX793" fmla="*/ 7274 w 10000"/>
                  <a:gd name="connsiteY793" fmla="*/ 9968 h 10000"/>
                  <a:gd name="connsiteX794" fmla="*/ 7283 w 10000"/>
                  <a:gd name="connsiteY794" fmla="*/ 9987 h 10000"/>
                  <a:gd name="connsiteX795" fmla="*/ 7291 w 10000"/>
                  <a:gd name="connsiteY795" fmla="*/ 10000 h 10000"/>
                  <a:gd name="connsiteX796" fmla="*/ 7305 w 10000"/>
                  <a:gd name="connsiteY796" fmla="*/ 9997 h 10000"/>
                  <a:gd name="connsiteX797" fmla="*/ 7313 w 10000"/>
                  <a:gd name="connsiteY797" fmla="*/ 9977 h 10000"/>
                  <a:gd name="connsiteX798" fmla="*/ 7324 w 10000"/>
                  <a:gd name="connsiteY798" fmla="*/ 9968 h 10000"/>
                  <a:gd name="connsiteX799" fmla="*/ 7341 w 10000"/>
                  <a:gd name="connsiteY799" fmla="*/ 9971 h 10000"/>
                  <a:gd name="connsiteX800" fmla="*/ 7368 w 10000"/>
                  <a:gd name="connsiteY800" fmla="*/ 9987 h 10000"/>
                  <a:gd name="connsiteX801" fmla="*/ 7380 w 10000"/>
                  <a:gd name="connsiteY801" fmla="*/ 9990 h 10000"/>
                  <a:gd name="connsiteX802" fmla="*/ 7393 w 10000"/>
                  <a:gd name="connsiteY802" fmla="*/ 9981 h 10000"/>
                  <a:gd name="connsiteX803" fmla="*/ 7404 w 10000"/>
                  <a:gd name="connsiteY803" fmla="*/ 9968 h 10000"/>
                  <a:gd name="connsiteX804" fmla="*/ 7418 w 10000"/>
                  <a:gd name="connsiteY804" fmla="*/ 9948 h 10000"/>
                  <a:gd name="connsiteX805" fmla="*/ 7427 w 10000"/>
                  <a:gd name="connsiteY805" fmla="*/ 9922 h 10000"/>
                  <a:gd name="connsiteX806" fmla="*/ 7427 w 10000"/>
                  <a:gd name="connsiteY806" fmla="*/ 9906 h 10000"/>
                  <a:gd name="connsiteX807" fmla="*/ 7404 w 10000"/>
                  <a:gd name="connsiteY807" fmla="*/ 9877 h 10000"/>
                  <a:gd name="connsiteX808" fmla="*/ 7388 w 10000"/>
                  <a:gd name="connsiteY808" fmla="*/ 9854 h 10000"/>
                  <a:gd name="connsiteX809" fmla="*/ 7385 w 10000"/>
                  <a:gd name="connsiteY809" fmla="*/ 9845 h 10000"/>
                  <a:gd name="connsiteX810" fmla="*/ 7385 w 10000"/>
                  <a:gd name="connsiteY810" fmla="*/ 9825 h 10000"/>
                  <a:gd name="connsiteX811" fmla="*/ 7385 w 10000"/>
                  <a:gd name="connsiteY811" fmla="*/ 9819 h 10000"/>
                  <a:gd name="connsiteX812" fmla="*/ 7393 w 10000"/>
                  <a:gd name="connsiteY812" fmla="*/ 9809 h 10000"/>
                  <a:gd name="connsiteX813" fmla="*/ 7404 w 10000"/>
                  <a:gd name="connsiteY813" fmla="*/ 9793 h 10000"/>
                  <a:gd name="connsiteX814" fmla="*/ 7413 w 10000"/>
                  <a:gd name="connsiteY814" fmla="*/ 9783 h 10000"/>
                  <a:gd name="connsiteX815" fmla="*/ 7404 w 10000"/>
                  <a:gd name="connsiteY815" fmla="*/ 9770 h 10000"/>
                  <a:gd name="connsiteX816" fmla="*/ 7388 w 10000"/>
                  <a:gd name="connsiteY816" fmla="*/ 9760 h 10000"/>
                  <a:gd name="connsiteX817" fmla="*/ 7371 w 10000"/>
                  <a:gd name="connsiteY817" fmla="*/ 9744 h 10000"/>
                  <a:gd name="connsiteX818" fmla="*/ 7363 w 10000"/>
                  <a:gd name="connsiteY818" fmla="*/ 9731 h 10000"/>
                  <a:gd name="connsiteX819" fmla="*/ 7355 w 10000"/>
                  <a:gd name="connsiteY819" fmla="*/ 9715 h 10000"/>
                  <a:gd name="connsiteX820" fmla="*/ 7360 w 10000"/>
                  <a:gd name="connsiteY820" fmla="*/ 9686 h 10000"/>
                  <a:gd name="connsiteX821" fmla="*/ 7363 w 10000"/>
                  <a:gd name="connsiteY821" fmla="*/ 9657 h 10000"/>
                  <a:gd name="connsiteX822" fmla="*/ 7360 w 10000"/>
                  <a:gd name="connsiteY822" fmla="*/ 9631 h 10000"/>
                  <a:gd name="connsiteX823" fmla="*/ 7346 w 10000"/>
                  <a:gd name="connsiteY823" fmla="*/ 9611 h 10000"/>
                  <a:gd name="connsiteX824" fmla="*/ 7332 w 10000"/>
                  <a:gd name="connsiteY824" fmla="*/ 9585 h 10000"/>
                  <a:gd name="connsiteX825" fmla="*/ 7324 w 10000"/>
                  <a:gd name="connsiteY825" fmla="*/ 9573 h 10000"/>
                  <a:gd name="connsiteX826" fmla="*/ 7324 w 10000"/>
                  <a:gd name="connsiteY826" fmla="*/ 9553 h 10000"/>
                  <a:gd name="connsiteX827" fmla="*/ 7324 w 10000"/>
                  <a:gd name="connsiteY827" fmla="*/ 9543 h 10000"/>
                  <a:gd name="connsiteX828" fmla="*/ 7324 w 10000"/>
                  <a:gd name="connsiteY828" fmla="*/ 9517 h 10000"/>
                  <a:gd name="connsiteX829" fmla="*/ 7324 w 10000"/>
                  <a:gd name="connsiteY829" fmla="*/ 9498 h 10000"/>
                  <a:gd name="connsiteX830" fmla="*/ 7332 w 10000"/>
                  <a:gd name="connsiteY830" fmla="*/ 9479 h 10000"/>
                  <a:gd name="connsiteX831" fmla="*/ 7341 w 10000"/>
                  <a:gd name="connsiteY831" fmla="*/ 9462 h 10000"/>
                  <a:gd name="connsiteX832" fmla="*/ 7352 w 10000"/>
                  <a:gd name="connsiteY832" fmla="*/ 9459 h 10000"/>
                  <a:gd name="connsiteX833" fmla="*/ 7360 w 10000"/>
                  <a:gd name="connsiteY833" fmla="*/ 9443 h 10000"/>
                  <a:gd name="connsiteX834" fmla="*/ 7363 w 10000"/>
                  <a:gd name="connsiteY834" fmla="*/ 9433 h 10000"/>
                  <a:gd name="connsiteX835" fmla="*/ 7377 w 10000"/>
                  <a:gd name="connsiteY835" fmla="*/ 9433 h 10000"/>
                  <a:gd name="connsiteX836" fmla="*/ 7388 w 10000"/>
                  <a:gd name="connsiteY836" fmla="*/ 9430 h 10000"/>
                  <a:gd name="connsiteX837" fmla="*/ 7396 w 10000"/>
                  <a:gd name="connsiteY837" fmla="*/ 9430 h 10000"/>
                  <a:gd name="connsiteX838" fmla="*/ 7402 w 10000"/>
                  <a:gd name="connsiteY838" fmla="*/ 9424 h 10000"/>
                  <a:gd name="connsiteX839" fmla="*/ 7396 w 10000"/>
                  <a:gd name="connsiteY839" fmla="*/ 9414 h 10000"/>
                  <a:gd name="connsiteX840" fmla="*/ 7388 w 10000"/>
                  <a:gd name="connsiteY840" fmla="*/ 9401 h 10000"/>
                  <a:gd name="connsiteX841" fmla="*/ 7371 w 10000"/>
                  <a:gd name="connsiteY841" fmla="*/ 9391 h 10000"/>
                  <a:gd name="connsiteX842" fmla="*/ 7355 w 10000"/>
                  <a:gd name="connsiteY842" fmla="*/ 9375 h 10000"/>
                  <a:gd name="connsiteX843" fmla="*/ 7332 w 10000"/>
                  <a:gd name="connsiteY843" fmla="*/ 9356 h 10000"/>
                  <a:gd name="connsiteX844" fmla="*/ 7313 w 10000"/>
                  <a:gd name="connsiteY844" fmla="*/ 9330 h 10000"/>
                  <a:gd name="connsiteX845" fmla="*/ 7307 w 10000"/>
                  <a:gd name="connsiteY845" fmla="*/ 9310 h 10000"/>
                  <a:gd name="connsiteX846" fmla="*/ 7305 w 10000"/>
                  <a:gd name="connsiteY846" fmla="*/ 9291 h 10000"/>
                  <a:gd name="connsiteX847" fmla="*/ 7305 w 10000"/>
                  <a:gd name="connsiteY847" fmla="*/ 9278 h 10000"/>
                  <a:gd name="connsiteX848" fmla="*/ 7296 w 10000"/>
                  <a:gd name="connsiteY848" fmla="*/ 9268 h 10000"/>
                  <a:gd name="connsiteX849" fmla="*/ 7296 w 10000"/>
                  <a:gd name="connsiteY849" fmla="*/ 9249 h 10000"/>
                  <a:gd name="connsiteX850" fmla="*/ 7291 w 10000"/>
                  <a:gd name="connsiteY850" fmla="*/ 9226 h 10000"/>
                  <a:gd name="connsiteX851" fmla="*/ 7283 w 10000"/>
                  <a:gd name="connsiteY851" fmla="*/ 9213 h 10000"/>
                  <a:gd name="connsiteX852" fmla="*/ 7274 w 10000"/>
                  <a:gd name="connsiteY852" fmla="*/ 9194 h 10000"/>
                  <a:gd name="connsiteX853" fmla="*/ 7274 w 10000"/>
                  <a:gd name="connsiteY853" fmla="*/ 9174 h 10000"/>
                  <a:gd name="connsiteX854" fmla="*/ 7280 w 10000"/>
                  <a:gd name="connsiteY854" fmla="*/ 9148 h 10000"/>
                  <a:gd name="connsiteX855" fmla="*/ 7283 w 10000"/>
                  <a:gd name="connsiteY855" fmla="*/ 9119 h 10000"/>
                  <a:gd name="connsiteX856" fmla="*/ 7291 w 10000"/>
                  <a:gd name="connsiteY856" fmla="*/ 9100 h 10000"/>
                  <a:gd name="connsiteX857" fmla="*/ 7307 w 10000"/>
                  <a:gd name="connsiteY857" fmla="*/ 9080 h 10000"/>
                  <a:gd name="connsiteX858" fmla="*/ 7324 w 10000"/>
                  <a:gd name="connsiteY858" fmla="*/ 9054 h 10000"/>
                  <a:gd name="connsiteX859" fmla="*/ 7341 w 10000"/>
                  <a:gd name="connsiteY859" fmla="*/ 9054 h 10000"/>
                  <a:gd name="connsiteX860" fmla="*/ 7352 w 10000"/>
                  <a:gd name="connsiteY860" fmla="*/ 9054 h 10000"/>
                  <a:gd name="connsiteX861" fmla="*/ 7346 w 10000"/>
                  <a:gd name="connsiteY861" fmla="*/ 9032 h 10000"/>
                  <a:gd name="connsiteX862" fmla="*/ 7341 w 10000"/>
                  <a:gd name="connsiteY862" fmla="*/ 9022 h 10000"/>
                  <a:gd name="connsiteX863" fmla="*/ 7352 w 10000"/>
                  <a:gd name="connsiteY863" fmla="*/ 8999 h 10000"/>
                  <a:gd name="connsiteX864" fmla="*/ 7360 w 10000"/>
                  <a:gd name="connsiteY864" fmla="*/ 8967 h 10000"/>
                  <a:gd name="connsiteX865" fmla="*/ 7368 w 10000"/>
                  <a:gd name="connsiteY865" fmla="*/ 8922 h 10000"/>
                  <a:gd name="connsiteX866" fmla="*/ 7377 w 10000"/>
                  <a:gd name="connsiteY866" fmla="*/ 8896 h 10000"/>
                  <a:gd name="connsiteX867" fmla="*/ 7380 w 10000"/>
                  <a:gd name="connsiteY867" fmla="*/ 8867 h 10000"/>
                  <a:gd name="connsiteX868" fmla="*/ 7402 w 10000"/>
                  <a:gd name="connsiteY868" fmla="*/ 8824 h 10000"/>
                  <a:gd name="connsiteX869" fmla="*/ 7402 w 10000"/>
                  <a:gd name="connsiteY869" fmla="*/ 8808 h 10000"/>
                  <a:gd name="connsiteX870" fmla="*/ 7393 w 10000"/>
                  <a:gd name="connsiteY870" fmla="*/ 8795 h 10000"/>
                  <a:gd name="connsiteX871" fmla="*/ 7388 w 10000"/>
                  <a:gd name="connsiteY871" fmla="*/ 8799 h 10000"/>
                  <a:gd name="connsiteX872" fmla="*/ 7396 w 10000"/>
                  <a:gd name="connsiteY872" fmla="*/ 8789 h 10000"/>
                  <a:gd name="connsiteX873" fmla="*/ 7404 w 10000"/>
                  <a:gd name="connsiteY873" fmla="*/ 8789 h 10000"/>
                  <a:gd name="connsiteX874" fmla="*/ 7421 w 10000"/>
                  <a:gd name="connsiteY874" fmla="*/ 8769 h 10000"/>
                  <a:gd name="connsiteX875" fmla="*/ 7443 w 10000"/>
                  <a:gd name="connsiteY875" fmla="*/ 8763 h 10000"/>
                  <a:gd name="connsiteX876" fmla="*/ 7452 w 10000"/>
                  <a:gd name="connsiteY876" fmla="*/ 8769 h 10000"/>
                  <a:gd name="connsiteX877" fmla="*/ 7468 w 10000"/>
                  <a:gd name="connsiteY877" fmla="*/ 8769 h 10000"/>
                  <a:gd name="connsiteX878" fmla="*/ 7499 w 10000"/>
                  <a:gd name="connsiteY878" fmla="*/ 8763 h 10000"/>
                  <a:gd name="connsiteX879" fmla="*/ 7526 w 10000"/>
                  <a:gd name="connsiteY879" fmla="*/ 8763 h 10000"/>
                  <a:gd name="connsiteX880" fmla="*/ 7532 w 10000"/>
                  <a:gd name="connsiteY880" fmla="*/ 8763 h 10000"/>
                  <a:gd name="connsiteX881" fmla="*/ 7554 w 10000"/>
                  <a:gd name="connsiteY881" fmla="*/ 8744 h 10000"/>
                  <a:gd name="connsiteX882" fmla="*/ 7571 w 10000"/>
                  <a:gd name="connsiteY882" fmla="*/ 8731 h 10000"/>
                  <a:gd name="connsiteX883" fmla="*/ 7587 w 10000"/>
                  <a:gd name="connsiteY883" fmla="*/ 8711 h 10000"/>
                  <a:gd name="connsiteX884" fmla="*/ 7607 w 10000"/>
                  <a:gd name="connsiteY884" fmla="*/ 8711 h 10000"/>
                  <a:gd name="connsiteX885" fmla="*/ 7634 w 10000"/>
                  <a:gd name="connsiteY885" fmla="*/ 8705 h 10000"/>
                  <a:gd name="connsiteX886" fmla="*/ 7643 w 10000"/>
                  <a:gd name="connsiteY886" fmla="*/ 8682 h 10000"/>
                  <a:gd name="connsiteX887" fmla="*/ 7654 w 10000"/>
                  <a:gd name="connsiteY887" fmla="*/ 8666 h 10000"/>
                  <a:gd name="connsiteX888" fmla="*/ 7668 w 10000"/>
                  <a:gd name="connsiteY888" fmla="*/ 8666 h 10000"/>
                  <a:gd name="connsiteX889" fmla="*/ 7676 w 10000"/>
                  <a:gd name="connsiteY889" fmla="*/ 8682 h 10000"/>
                  <a:gd name="connsiteX890" fmla="*/ 7704 w 10000"/>
                  <a:gd name="connsiteY890" fmla="*/ 8669 h 10000"/>
                  <a:gd name="connsiteX891" fmla="*/ 7712 w 10000"/>
                  <a:gd name="connsiteY891" fmla="*/ 8669 h 10000"/>
                  <a:gd name="connsiteX892" fmla="*/ 7720 w 10000"/>
                  <a:gd name="connsiteY892" fmla="*/ 8669 h 10000"/>
                  <a:gd name="connsiteX893" fmla="*/ 7726 w 10000"/>
                  <a:gd name="connsiteY893" fmla="*/ 8656 h 10000"/>
                  <a:gd name="connsiteX894" fmla="*/ 7734 w 10000"/>
                  <a:gd name="connsiteY894" fmla="*/ 8650 h 10000"/>
                  <a:gd name="connsiteX895" fmla="*/ 7742 w 10000"/>
                  <a:gd name="connsiteY895" fmla="*/ 8650 h 10000"/>
                  <a:gd name="connsiteX896" fmla="*/ 7759 w 10000"/>
                  <a:gd name="connsiteY896" fmla="*/ 8650 h 10000"/>
                  <a:gd name="connsiteX897" fmla="*/ 7756 w 10000"/>
                  <a:gd name="connsiteY897" fmla="*/ 8630 h 10000"/>
                  <a:gd name="connsiteX898" fmla="*/ 7751 w 10000"/>
                  <a:gd name="connsiteY898" fmla="*/ 8627 h 10000"/>
                  <a:gd name="connsiteX899" fmla="*/ 7742 w 10000"/>
                  <a:gd name="connsiteY899" fmla="*/ 8620 h 10000"/>
                  <a:gd name="connsiteX900" fmla="*/ 7734 w 10000"/>
                  <a:gd name="connsiteY900" fmla="*/ 8591 h 10000"/>
                  <a:gd name="connsiteX901" fmla="*/ 7709 w 10000"/>
                  <a:gd name="connsiteY901" fmla="*/ 8582 h 10000"/>
                  <a:gd name="connsiteX902" fmla="*/ 7695 w 10000"/>
                  <a:gd name="connsiteY902" fmla="*/ 8578 h 10000"/>
                  <a:gd name="connsiteX903" fmla="*/ 7668 w 10000"/>
                  <a:gd name="connsiteY903" fmla="*/ 8562 h 10000"/>
                  <a:gd name="connsiteX904" fmla="*/ 7645 w 10000"/>
                  <a:gd name="connsiteY904" fmla="*/ 8552 h 10000"/>
                  <a:gd name="connsiteX905" fmla="*/ 7615 w 10000"/>
                  <a:gd name="connsiteY905" fmla="*/ 8543 h 10000"/>
                  <a:gd name="connsiteX906" fmla="*/ 7596 w 10000"/>
                  <a:gd name="connsiteY906" fmla="*/ 8527 h 10000"/>
                  <a:gd name="connsiteX907" fmla="*/ 7565 w 10000"/>
                  <a:gd name="connsiteY907" fmla="*/ 8494 h 10000"/>
                  <a:gd name="connsiteX908" fmla="*/ 7562 w 10000"/>
                  <a:gd name="connsiteY908" fmla="*/ 8475 h 10000"/>
                  <a:gd name="connsiteX909" fmla="*/ 7540 w 10000"/>
                  <a:gd name="connsiteY909" fmla="*/ 8455 h 10000"/>
                  <a:gd name="connsiteX910" fmla="*/ 7535 w 10000"/>
                  <a:gd name="connsiteY910" fmla="*/ 8446 h 10000"/>
                  <a:gd name="connsiteX911" fmla="*/ 7535 w 10000"/>
                  <a:gd name="connsiteY911" fmla="*/ 8420 h 10000"/>
                  <a:gd name="connsiteX912" fmla="*/ 7535 w 10000"/>
                  <a:gd name="connsiteY912" fmla="*/ 8391 h 10000"/>
                  <a:gd name="connsiteX913" fmla="*/ 7548 w 10000"/>
                  <a:gd name="connsiteY913" fmla="*/ 8345 h 10000"/>
                  <a:gd name="connsiteX914" fmla="*/ 7562 w 10000"/>
                  <a:gd name="connsiteY914" fmla="*/ 8319 h 10000"/>
                  <a:gd name="connsiteX915" fmla="*/ 7582 w 10000"/>
                  <a:gd name="connsiteY915" fmla="*/ 8310 h 10000"/>
                  <a:gd name="connsiteX916" fmla="*/ 7607 w 10000"/>
                  <a:gd name="connsiteY916" fmla="*/ 8300 h 10000"/>
                  <a:gd name="connsiteX917" fmla="*/ 7629 w 10000"/>
                  <a:gd name="connsiteY917" fmla="*/ 8300 h 10000"/>
                  <a:gd name="connsiteX918" fmla="*/ 7651 w 10000"/>
                  <a:gd name="connsiteY918" fmla="*/ 8297 h 10000"/>
                  <a:gd name="connsiteX919" fmla="*/ 7668 w 10000"/>
                  <a:gd name="connsiteY919" fmla="*/ 8280 h 10000"/>
                  <a:gd name="connsiteX920" fmla="*/ 7687 w 10000"/>
                  <a:gd name="connsiteY920" fmla="*/ 8267 h 10000"/>
                  <a:gd name="connsiteX921" fmla="*/ 7693 w 10000"/>
                  <a:gd name="connsiteY921" fmla="*/ 8261 h 10000"/>
                  <a:gd name="connsiteX922" fmla="*/ 7701 w 10000"/>
                  <a:gd name="connsiteY922" fmla="*/ 8248 h 10000"/>
                  <a:gd name="connsiteX923" fmla="*/ 7712 w 10000"/>
                  <a:gd name="connsiteY923" fmla="*/ 8238 h 10000"/>
                  <a:gd name="connsiteX924" fmla="*/ 7731 w 10000"/>
                  <a:gd name="connsiteY924" fmla="*/ 8222 h 10000"/>
                  <a:gd name="connsiteX925" fmla="*/ 7740 w 10000"/>
                  <a:gd name="connsiteY925" fmla="*/ 8206 h 10000"/>
                  <a:gd name="connsiteX926" fmla="*/ 7756 w 10000"/>
                  <a:gd name="connsiteY926" fmla="*/ 8183 h 10000"/>
                  <a:gd name="connsiteX927" fmla="*/ 7773 w 10000"/>
                  <a:gd name="connsiteY927" fmla="*/ 8177 h 10000"/>
                  <a:gd name="connsiteX928" fmla="*/ 7784 w 10000"/>
                  <a:gd name="connsiteY928" fmla="*/ 8183 h 10000"/>
                  <a:gd name="connsiteX929" fmla="*/ 7801 w 10000"/>
                  <a:gd name="connsiteY929" fmla="*/ 8174 h 10000"/>
                  <a:gd name="connsiteX930" fmla="*/ 7801 w 10000"/>
                  <a:gd name="connsiteY930" fmla="*/ 8157 h 10000"/>
                  <a:gd name="connsiteX931" fmla="*/ 7817 w 10000"/>
                  <a:gd name="connsiteY931" fmla="*/ 8164 h 10000"/>
                  <a:gd name="connsiteX932" fmla="*/ 7837 w 10000"/>
                  <a:gd name="connsiteY932" fmla="*/ 8164 h 10000"/>
                  <a:gd name="connsiteX933" fmla="*/ 7856 w 10000"/>
                  <a:gd name="connsiteY933" fmla="*/ 8164 h 10000"/>
                  <a:gd name="connsiteX934" fmla="*/ 7870 w 10000"/>
                  <a:gd name="connsiteY934" fmla="*/ 8167 h 10000"/>
                  <a:gd name="connsiteX935" fmla="*/ 7881 w 10000"/>
                  <a:gd name="connsiteY935" fmla="*/ 8174 h 10000"/>
                  <a:gd name="connsiteX936" fmla="*/ 7898 w 10000"/>
                  <a:gd name="connsiteY936" fmla="*/ 8187 h 10000"/>
                  <a:gd name="connsiteX937" fmla="*/ 7917 w 10000"/>
                  <a:gd name="connsiteY937" fmla="*/ 8187 h 10000"/>
                  <a:gd name="connsiteX938" fmla="*/ 7928 w 10000"/>
                  <a:gd name="connsiteY938" fmla="*/ 8157 h 10000"/>
                  <a:gd name="connsiteX939" fmla="*/ 7942 w 10000"/>
                  <a:gd name="connsiteY939" fmla="*/ 8157 h 10000"/>
                  <a:gd name="connsiteX940" fmla="*/ 7958 w 10000"/>
                  <a:gd name="connsiteY940" fmla="*/ 8164 h 10000"/>
                  <a:gd name="connsiteX941" fmla="*/ 7983 w 10000"/>
                  <a:gd name="connsiteY941" fmla="*/ 8144 h 10000"/>
                  <a:gd name="connsiteX942" fmla="*/ 8000 w 10000"/>
                  <a:gd name="connsiteY942" fmla="*/ 8109 h 10000"/>
                  <a:gd name="connsiteX943" fmla="*/ 7994 w 10000"/>
                  <a:gd name="connsiteY943" fmla="*/ 8093 h 10000"/>
                  <a:gd name="connsiteX944" fmla="*/ 7983 w 10000"/>
                  <a:gd name="connsiteY944" fmla="*/ 8070 h 10000"/>
                  <a:gd name="connsiteX945" fmla="*/ 7986 w 10000"/>
                  <a:gd name="connsiteY945" fmla="*/ 8063 h 10000"/>
                  <a:gd name="connsiteX946" fmla="*/ 7978 w 10000"/>
                  <a:gd name="connsiteY946" fmla="*/ 8044 h 10000"/>
                  <a:gd name="connsiteX947" fmla="*/ 7986 w 10000"/>
                  <a:gd name="connsiteY947" fmla="*/ 8002 h 10000"/>
                  <a:gd name="connsiteX948" fmla="*/ 7983 w 10000"/>
                  <a:gd name="connsiteY948" fmla="*/ 7947 h 10000"/>
                  <a:gd name="connsiteX949" fmla="*/ 7961 w 10000"/>
                  <a:gd name="connsiteY949" fmla="*/ 7931 h 10000"/>
                  <a:gd name="connsiteX950" fmla="*/ 7958 w 10000"/>
                  <a:gd name="connsiteY950" fmla="*/ 7898 h 10000"/>
                  <a:gd name="connsiteX951" fmla="*/ 7953 w 10000"/>
                  <a:gd name="connsiteY951" fmla="*/ 7856 h 10000"/>
                  <a:gd name="connsiteX952" fmla="*/ 7967 w 10000"/>
                  <a:gd name="connsiteY952" fmla="*/ 7837 h 10000"/>
                  <a:gd name="connsiteX953" fmla="*/ 7950 w 10000"/>
                  <a:gd name="connsiteY953" fmla="*/ 7824 h 10000"/>
                  <a:gd name="connsiteX954" fmla="*/ 7906 w 10000"/>
                  <a:gd name="connsiteY954" fmla="*/ 7814 h 10000"/>
                  <a:gd name="connsiteX955" fmla="*/ 7878 w 10000"/>
                  <a:gd name="connsiteY955" fmla="*/ 7814 h 10000"/>
                  <a:gd name="connsiteX956" fmla="*/ 7870 w 10000"/>
                  <a:gd name="connsiteY956" fmla="*/ 7795 h 10000"/>
                  <a:gd name="connsiteX957" fmla="*/ 7878 w 10000"/>
                  <a:gd name="connsiteY957" fmla="*/ 7778 h 10000"/>
                  <a:gd name="connsiteX958" fmla="*/ 7881 w 10000"/>
                  <a:gd name="connsiteY958" fmla="*/ 7775 h 10000"/>
                  <a:gd name="connsiteX959" fmla="*/ 7878 w 10000"/>
                  <a:gd name="connsiteY959" fmla="*/ 7743 h 10000"/>
                  <a:gd name="connsiteX960" fmla="*/ 7895 w 10000"/>
                  <a:gd name="connsiteY960" fmla="*/ 7733 h 10000"/>
                  <a:gd name="connsiteX961" fmla="*/ 7911 w 10000"/>
                  <a:gd name="connsiteY961" fmla="*/ 7710 h 10000"/>
                  <a:gd name="connsiteX962" fmla="*/ 7911 w 10000"/>
                  <a:gd name="connsiteY962" fmla="*/ 7665 h 10000"/>
                  <a:gd name="connsiteX963" fmla="*/ 7917 w 10000"/>
                  <a:gd name="connsiteY963" fmla="*/ 7600 h 10000"/>
                  <a:gd name="connsiteX964" fmla="*/ 7928 w 10000"/>
                  <a:gd name="connsiteY964" fmla="*/ 7581 h 10000"/>
                  <a:gd name="connsiteX965" fmla="*/ 7917 w 10000"/>
                  <a:gd name="connsiteY965" fmla="*/ 7474 h 10000"/>
                  <a:gd name="connsiteX966" fmla="*/ 7873 w 10000"/>
                  <a:gd name="connsiteY966" fmla="*/ 7335 h 10000"/>
                  <a:gd name="connsiteX967" fmla="*/ 7756 w 10000"/>
                  <a:gd name="connsiteY967" fmla="*/ 7050 h 10000"/>
                  <a:gd name="connsiteX968" fmla="*/ 7679 w 10000"/>
                  <a:gd name="connsiteY968" fmla="*/ 6839 h 10000"/>
                  <a:gd name="connsiteX969" fmla="*/ 7668 w 10000"/>
                  <a:gd name="connsiteY969" fmla="*/ 6823 h 10000"/>
                  <a:gd name="connsiteX970" fmla="*/ 7659 w 10000"/>
                  <a:gd name="connsiteY970" fmla="*/ 6768 h 10000"/>
                  <a:gd name="connsiteX971" fmla="*/ 7659 w 10000"/>
                  <a:gd name="connsiteY971" fmla="*/ 6739 h 10000"/>
                  <a:gd name="connsiteX972" fmla="*/ 7651 w 10000"/>
                  <a:gd name="connsiteY972" fmla="*/ 6713 h 10000"/>
                  <a:gd name="connsiteX973" fmla="*/ 7654 w 10000"/>
                  <a:gd name="connsiteY973" fmla="*/ 6684 h 10000"/>
                  <a:gd name="connsiteX974" fmla="*/ 7643 w 10000"/>
                  <a:gd name="connsiteY974" fmla="*/ 6626 h 10000"/>
                  <a:gd name="connsiteX975" fmla="*/ 7629 w 10000"/>
                  <a:gd name="connsiteY975" fmla="*/ 6600 h 10000"/>
                  <a:gd name="connsiteX976" fmla="*/ 7629 w 10000"/>
                  <a:gd name="connsiteY976" fmla="*/ 6580 h 10000"/>
                  <a:gd name="connsiteX977" fmla="*/ 7623 w 10000"/>
                  <a:gd name="connsiteY977" fmla="*/ 6541 h 10000"/>
                  <a:gd name="connsiteX978" fmla="*/ 7615 w 10000"/>
                  <a:gd name="connsiteY978" fmla="*/ 6522 h 10000"/>
                  <a:gd name="connsiteX979" fmla="*/ 7598 w 10000"/>
                  <a:gd name="connsiteY979" fmla="*/ 6509 h 10000"/>
                  <a:gd name="connsiteX980" fmla="*/ 7587 w 10000"/>
                  <a:gd name="connsiteY980" fmla="*/ 6493 h 10000"/>
                  <a:gd name="connsiteX981" fmla="*/ 7579 w 10000"/>
                  <a:gd name="connsiteY981" fmla="*/ 6464 h 10000"/>
                  <a:gd name="connsiteX982" fmla="*/ 7587 w 10000"/>
                  <a:gd name="connsiteY982" fmla="*/ 6438 h 10000"/>
                  <a:gd name="connsiteX983" fmla="*/ 7596 w 10000"/>
                  <a:gd name="connsiteY983" fmla="*/ 6425 h 10000"/>
                  <a:gd name="connsiteX984" fmla="*/ 7590 w 10000"/>
                  <a:gd name="connsiteY984" fmla="*/ 6396 h 10000"/>
                  <a:gd name="connsiteX985" fmla="*/ 7590 w 10000"/>
                  <a:gd name="connsiteY985" fmla="*/ 6373 h 10000"/>
                  <a:gd name="connsiteX986" fmla="*/ 7587 w 10000"/>
                  <a:gd name="connsiteY986" fmla="*/ 6354 h 10000"/>
                  <a:gd name="connsiteX987" fmla="*/ 7582 w 10000"/>
                  <a:gd name="connsiteY987" fmla="*/ 6344 h 10000"/>
                  <a:gd name="connsiteX988" fmla="*/ 7582 w 10000"/>
                  <a:gd name="connsiteY988" fmla="*/ 6324 h 10000"/>
                  <a:gd name="connsiteX989" fmla="*/ 7571 w 10000"/>
                  <a:gd name="connsiteY989" fmla="*/ 6302 h 10000"/>
                  <a:gd name="connsiteX990" fmla="*/ 7548 w 10000"/>
                  <a:gd name="connsiteY990" fmla="*/ 6256 h 10000"/>
                  <a:gd name="connsiteX991" fmla="*/ 7546 w 10000"/>
                  <a:gd name="connsiteY991" fmla="*/ 6218 h 10000"/>
                  <a:gd name="connsiteX992" fmla="*/ 7540 w 10000"/>
                  <a:gd name="connsiteY992" fmla="*/ 6159 h 10000"/>
                  <a:gd name="connsiteX993" fmla="*/ 7535 w 10000"/>
                  <a:gd name="connsiteY993" fmla="*/ 6114 h 10000"/>
                  <a:gd name="connsiteX994" fmla="*/ 7535 w 10000"/>
                  <a:gd name="connsiteY994" fmla="*/ 6088 h 10000"/>
                  <a:gd name="connsiteX995" fmla="*/ 7540 w 10000"/>
                  <a:gd name="connsiteY995" fmla="*/ 6049 h 10000"/>
                  <a:gd name="connsiteX996" fmla="*/ 7546 w 10000"/>
                  <a:gd name="connsiteY996" fmla="*/ 6004 h 10000"/>
                  <a:gd name="connsiteX997" fmla="*/ 7548 w 10000"/>
                  <a:gd name="connsiteY997" fmla="*/ 5965 h 10000"/>
                  <a:gd name="connsiteX998" fmla="*/ 7548 w 10000"/>
                  <a:gd name="connsiteY998" fmla="*/ 5946 h 10000"/>
                  <a:gd name="connsiteX999" fmla="*/ 7548 w 10000"/>
                  <a:gd name="connsiteY999" fmla="*/ 5933 h 10000"/>
                  <a:gd name="connsiteX1000" fmla="*/ 7548 w 10000"/>
                  <a:gd name="connsiteY1000" fmla="*/ 5910 h 10000"/>
                  <a:gd name="connsiteX1001" fmla="*/ 7548 w 10000"/>
                  <a:gd name="connsiteY1001" fmla="*/ 5897 h 10000"/>
                  <a:gd name="connsiteX1002" fmla="*/ 7546 w 10000"/>
                  <a:gd name="connsiteY1002" fmla="*/ 5871 h 10000"/>
                  <a:gd name="connsiteX1003" fmla="*/ 7535 w 10000"/>
                  <a:gd name="connsiteY1003" fmla="*/ 5839 h 10000"/>
                  <a:gd name="connsiteX1004" fmla="*/ 7524 w 10000"/>
                  <a:gd name="connsiteY1004" fmla="*/ 5797 h 10000"/>
                  <a:gd name="connsiteX1005" fmla="*/ 7518 w 10000"/>
                  <a:gd name="connsiteY1005" fmla="*/ 5767 h 10000"/>
                  <a:gd name="connsiteX1006" fmla="*/ 7515 w 10000"/>
                  <a:gd name="connsiteY1006" fmla="*/ 5745 h 10000"/>
                  <a:gd name="connsiteX1007" fmla="*/ 7501 w 10000"/>
                  <a:gd name="connsiteY1007" fmla="*/ 5683 h 10000"/>
                  <a:gd name="connsiteX1008" fmla="*/ 7490 w 10000"/>
                  <a:gd name="connsiteY1008" fmla="*/ 5631 h 10000"/>
                  <a:gd name="connsiteX1009" fmla="*/ 7482 w 10000"/>
                  <a:gd name="connsiteY1009" fmla="*/ 5593 h 10000"/>
                  <a:gd name="connsiteX1010" fmla="*/ 7476 w 10000"/>
                  <a:gd name="connsiteY1010" fmla="*/ 5570 h 10000"/>
                  <a:gd name="connsiteX1011" fmla="*/ 7476 w 10000"/>
                  <a:gd name="connsiteY1011" fmla="*/ 5528 h 10000"/>
                  <a:gd name="connsiteX1012" fmla="*/ 7482 w 10000"/>
                  <a:gd name="connsiteY1012" fmla="*/ 5502 h 10000"/>
                  <a:gd name="connsiteX1013" fmla="*/ 7490 w 10000"/>
                  <a:gd name="connsiteY1013" fmla="*/ 5489 h 10000"/>
                  <a:gd name="connsiteX1014" fmla="*/ 7499 w 10000"/>
                  <a:gd name="connsiteY1014" fmla="*/ 5479 h 10000"/>
                  <a:gd name="connsiteX1015" fmla="*/ 7493 w 10000"/>
                  <a:gd name="connsiteY1015" fmla="*/ 5427 h 10000"/>
                  <a:gd name="connsiteX1016" fmla="*/ 7501 w 10000"/>
                  <a:gd name="connsiteY1016" fmla="*/ 5415 h 10000"/>
                  <a:gd name="connsiteX1017" fmla="*/ 7510 w 10000"/>
                  <a:gd name="connsiteY1017" fmla="*/ 5398 h 10000"/>
                  <a:gd name="connsiteX1018" fmla="*/ 7515 w 10000"/>
                  <a:gd name="connsiteY1018" fmla="*/ 5379 h 10000"/>
                  <a:gd name="connsiteX1019" fmla="*/ 7526 w 10000"/>
                  <a:gd name="connsiteY1019" fmla="*/ 5366 h 10000"/>
                  <a:gd name="connsiteX1020" fmla="*/ 7518 w 10000"/>
                  <a:gd name="connsiteY1020" fmla="*/ 5350 h 10000"/>
                  <a:gd name="connsiteX1021" fmla="*/ 7518 w 10000"/>
                  <a:gd name="connsiteY1021" fmla="*/ 5330 h 10000"/>
                  <a:gd name="connsiteX1022" fmla="*/ 7526 w 10000"/>
                  <a:gd name="connsiteY1022" fmla="*/ 5311 h 10000"/>
                  <a:gd name="connsiteX1023" fmla="*/ 7540 w 10000"/>
                  <a:gd name="connsiteY1023" fmla="*/ 5291 h 10000"/>
                  <a:gd name="connsiteX1024" fmla="*/ 7540 w 10000"/>
                  <a:gd name="connsiteY1024" fmla="*/ 5266 h 10000"/>
                  <a:gd name="connsiteX1025" fmla="*/ 7540 w 10000"/>
                  <a:gd name="connsiteY1025" fmla="*/ 5256 h 10000"/>
                  <a:gd name="connsiteX1026" fmla="*/ 7524 w 10000"/>
                  <a:gd name="connsiteY1026" fmla="*/ 5233 h 10000"/>
                  <a:gd name="connsiteX1027" fmla="*/ 7515 w 10000"/>
                  <a:gd name="connsiteY1027" fmla="*/ 5217 h 10000"/>
                  <a:gd name="connsiteX1028" fmla="*/ 7490 w 10000"/>
                  <a:gd name="connsiteY1028" fmla="*/ 5178 h 10000"/>
                  <a:gd name="connsiteX1029" fmla="*/ 7474 w 10000"/>
                  <a:gd name="connsiteY1029" fmla="*/ 5162 h 10000"/>
                  <a:gd name="connsiteX1030" fmla="*/ 7457 w 10000"/>
                  <a:gd name="connsiteY1030" fmla="*/ 5120 h 10000"/>
                  <a:gd name="connsiteX1031" fmla="*/ 7421 w 10000"/>
                  <a:gd name="connsiteY1031" fmla="*/ 5087 h 10000"/>
                  <a:gd name="connsiteX1032" fmla="*/ 7380 w 10000"/>
                  <a:gd name="connsiteY1032" fmla="*/ 5068 h 10000"/>
                  <a:gd name="connsiteX1033" fmla="*/ 7355 w 10000"/>
                  <a:gd name="connsiteY1033" fmla="*/ 5058 h 10000"/>
                  <a:gd name="connsiteX1034" fmla="*/ 7332 w 10000"/>
                  <a:gd name="connsiteY1034" fmla="*/ 5049 h 10000"/>
                  <a:gd name="connsiteX1035" fmla="*/ 7305 w 10000"/>
                  <a:gd name="connsiteY1035" fmla="*/ 5016 h 10000"/>
                  <a:gd name="connsiteX1036" fmla="*/ 7305 w 10000"/>
                  <a:gd name="connsiteY1036" fmla="*/ 5000 h 10000"/>
                  <a:gd name="connsiteX1037" fmla="*/ 7296 w 10000"/>
                  <a:gd name="connsiteY1037" fmla="*/ 4971 h 10000"/>
                  <a:gd name="connsiteX1038" fmla="*/ 7288 w 10000"/>
                  <a:gd name="connsiteY1038" fmla="*/ 4945 h 10000"/>
                  <a:gd name="connsiteX1039" fmla="*/ 7280 w 10000"/>
                  <a:gd name="connsiteY1039" fmla="*/ 4916 h 10000"/>
                  <a:gd name="connsiteX1040" fmla="*/ 7291 w 10000"/>
                  <a:gd name="connsiteY1040" fmla="*/ 4887 h 10000"/>
                  <a:gd name="connsiteX1041" fmla="*/ 7291 w 10000"/>
                  <a:gd name="connsiteY1041" fmla="*/ 4858 h 10000"/>
                  <a:gd name="connsiteX1042" fmla="*/ 7271 w 10000"/>
                  <a:gd name="connsiteY1042" fmla="*/ 4819 h 10000"/>
                  <a:gd name="connsiteX1043" fmla="*/ 7255 w 10000"/>
                  <a:gd name="connsiteY1043" fmla="*/ 4828 h 10000"/>
                  <a:gd name="connsiteX1044" fmla="*/ 7235 w 10000"/>
                  <a:gd name="connsiteY1044" fmla="*/ 4841 h 10000"/>
                  <a:gd name="connsiteX1045" fmla="*/ 7216 w 10000"/>
                  <a:gd name="connsiteY1045" fmla="*/ 4867 h 10000"/>
                  <a:gd name="connsiteX1046" fmla="*/ 7191 w 10000"/>
                  <a:gd name="connsiteY1046" fmla="*/ 4870 h 10000"/>
                  <a:gd name="connsiteX1047" fmla="*/ 7155 w 10000"/>
                  <a:gd name="connsiteY1047" fmla="*/ 4887 h 10000"/>
                  <a:gd name="connsiteX1048" fmla="*/ 7122 w 10000"/>
                  <a:gd name="connsiteY1048" fmla="*/ 4893 h 10000"/>
                  <a:gd name="connsiteX1049" fmla="*/ 7105 w 10000"/>
                  <a:gd name="connsiteY1049" fmla="*/ 4896 h 10000"/>
                  <a:gd name="connsiteX1050" fmla="*/ 7094 w 10000"/>
                  <a:gd name="connsiteY1050" fmla="*/ 4916 h 10000"/>
                  <a:gd name="connsiteX1051" fmla="*/ 7080 w 10000"/>
                  <a:gd name="connsiteY1051" fmla="*/ 4903 h 10000"/>
                  <a:gd name="connsiteX1052" fmla="*/ 7072 w 10000"/>
                  <a:gd name="connsiteY1052" fmla="*/ 4851 h 10000"/>
                  <a:gd name="connsiteX1053" fmla="*/ 7042 w 10000"/>
                  <a:gd name="connsiteY1053" fmla="*/ 4819 h 10000"/>
                  <a:gd name="connsiteX1054" fmla="*/ 7030 w 10000"/>
                  <a:gd name="connsiteY1054" fmla="*/ 4780 h 10000"/>
                  <a:gd name="connsiteX1055" fmla="*/ 7039 w 10000"/>
                  <a:gd name="connsiteY1055" fmla="*/ 4757 h 10000"/>
                  <a:gd name="connsiteX1056" fmla="*/ 7047 w 10000"/>
                  <a:gd name="connsiteY1056" fmla="*/ 4744 h 10000"/>
                  <a:gd name="connsiteX1057" fmla="*/ 7022 w 10000"/>
                  <a:gd name="connsiteY1057" fmla="*/ 4725 h 10000"/>
                  <a:gd name="connsiteX1058" fmla="*/ 7000 w 10000"/>
                  <a:gd name="connsiteY1058" fmla="*/ 4715 h 10000"/>
                  <a:gd name="connsiteX1059" fmla="*/ 6975 w 10000"/>
                  <a:gd name="connsiteY1059" fmla="*/ 4709 h 10000"/>
                  <a:gd name="connsiteX1060" fmla="*/ 6945 w 10000"/>
                  <a:gd name="connsiteY1060" fmla="*/ 4696 h 10000"/>
                  <a:gd name="connsiteX1061" fmla="*/ 6953 w 10000"/>
                  <a:gd name="connsiteY1061" fmla="*/ 4679 h 10000"/>
                  <a:gd name="connsiteX1062" fmla="*/ 6961 w 10000"/>
                  <a:gd name="connsiteY1062" fmla="*/ 4660 h 10000"/>
                  <a:gd name="connsiteX1063" fmla="*/ 6983 w 10000"/>
                  <a:gd name="connsiteY1063" fmla="*/ 4644 h 10000"/>
                  <a:gd name="connsiteX1064" fmla="*/ 7014 w 10000"/>
                  <a:gd name="connsiteY1064" fmla="*/ 4634 h 10000"/>
                  <a:gd name="connsiteX1065" fmla="*/ 7025 w 10000"/>
                  <a:gd name="connsiteY1065" fmla="*/ 4615 h 10000"/>
                  <a:gd name="connsiteX1066" fmla="*/ 7047 w 10000"/>
                  <a:gd name="connsiteY1066" fmla="*/ 4582 h 10000"/>
                  <a:gd name="connsiteX1067" fmla="*/ 7069 w 10000"/>
                  <a:gd name="connsiteY1067" fmla="*/ 4563 h 10000"/>
                  <a:gd name="connsiteX1068" fmla="*/ 7078 w 10000"/>
                  <a:gd name="connsiteY1068" fmla="*/ 4553 h 10000"/>
                  <a:gd name="connsiteX1069" fmla="*/ 7097 w 10000"/>
                  <a:gd name="connsiteY1069" fmla="*/ 4527 h 10000"/>
                  <a:gd name="connsiteX1070" fmla="*/ 7122 w 10000"/>
                  <a:gd name="connsiteY1070" fmla="*/ 4517 h 10000"/>
                  <a:gd name="connsiteX1071" fmla="*/ 7139 w 10000"/>
                  <a:gd name="connsiteY1071" fmla="*/ 4488 h 10000"/>
                  <a:gd name="connsiteX1072" fmla="*/ 7147 w 10000"/>
                  <a:gd name="connsiteY1072" fmla="*/ 4459 h 10000"/>
                  <a:gd name="connsiteX1073" fmla="*/ 7161 w 10000"/>
                  <a:gd name="connsiteY1073" fmla="*/ 4440 h 10000"/>
                  <a:gd name="connsiteX1074" fmla="*/ 7177 w 10000"/>
                  <a:gd name="connsiteY1074" fmla="*/ 4430 h 10000"/>
                  <a:gd name="connsiteX1075" fmla="*/ 7202 w 10000"/>
                  <a:gd name="connsiteY1075" fmla="*/ 4407 h 10000"/>
                  <a:gd name="connsiteX1076" fmla="*/ 7224 w 10000"/>
                  <a:gd name="connsiteY1076" fmla="*/ 4417 h 10000"/>
                  <a:gd name="connsiteX1077" fmla="*/ 7241 w 10000"/>
                  <a:gd name="connsiteY1077" fmla="*/ 4404 h 10000"/>
                  <a:gd name="connsiteX1078" fmla="*/ 7263 w 10000"/>
                  <a:gd name="connsiteY1078" fmla="*/ 4398 h 10000"/>
                  <a:gd name="connsiteX1079" fmla="*/ 7283 w 10000"/>
                  <a:gd name="connsiteY1079" fmla="*/ 4424 h 10000"/>
                  <a:gd name="connsiteX1080" fmla="*/ 7305 w 10000"/>
                  <a:gd name="connsiteY1080" fmla="*/ 4433 h 10000"/>
                  <a:gd name="connsiteX1081" fmla="*/ 7332 w 10000"/>
                  <a:gd name="connsiteY1081" fmla="*/ 4443 h 10000"/>
                  <a:gd name="connsiteX1082" fmla="*/ 7380 w 10000"/>
                  <a:gd name="connsiteY1082" fmla="*/ 4398 h 10000"/>
                  <a:gd name="connsiteX1083" fmla="*/ 7404 w 10000"/>
                  <a:gd name="connsiteY1083" fmla="*/ 4378 h 10000"/>
                  <a:gd name="connsiteX1084" fmla="*/ 7418 w 10000"/>
                  <a:gd name="connsiteY1084" fmla="*/ 4369 h 10000"/>
                  <a:gd name="connsiteX1085" fmla="*/ 7443 w 10000"/>
                  <a:gd name="connsiteY1085" fmla="*/ 4356 h 10000"/>
                  <a:gd name="connsiteX1086" fmla="*/ 7460 w 10000"/>
                  <a:gd name="connsiteY1086" fmla="*/ 4385 h 10000"/>
                  <a:gd name="connsiteX1087" fmla="*/ 7460 w 10000"/>
                  <a:gd name="connsiteY1087" fmla="*/ 4404 h 10000"/>
                  <a:gd name="connsiteX1088" fmla="*/ 7499 w 10000"/>
                  <a:gd name="connsiteY1088" fmla="*/ 4417 h 10000"/>
                  <a:gd name="connsiteX1089" fmla="*/ 7515 w 10000"/>
                  <a:gd name="connsiteY1089" fmla="*/ 4414 h 10000"/>
                  <a:gd name="connsiteX1090" fmla="*/ 7565 w 10000"/>
                  <a:gd name="connsiteY1090" fmla="*/ 4385 h 10000"/>
                  <a:gd name="connsiteX1091" fmla="*/ 7579 w 10000"/>
                  <a:gd name="connsiteY1091" fmla="*/ 4346 h 10000"/>
                  <a:gd name="connsiteX1092" fmla="*/ 7582 w 10000"/>
                  <a:gd name="connsiteY1092" fmla="*/ 4317 h 10000"/>
                  <a:gd name="connsiteX1093" fmla="*/ 7590 w 10000"/>
                  <a:gd name="connsiteY1093" fmla="*/ 4301 h 10000"/>
                  <a:gd name="connsiteX1094" fmla="*/ 7612 w 10000"/>
                  <a:gd name="connsiteY1094" fmla="*/ 4271 h 10000"/>
                  <a:gd name="connsiteX1095" fmla="*/ 7623 w 10000"/>
                  <a:gd name="connsiteY1095" fmla="*/ 4262 h 10000"/>
                  <a:gd name="connsiteX1096" fmla="*/ 7634 w 10000"/>
                  <a:gd name="connsiteY1096" fmla="*/ 4245 h 10000"/>
                  <a:gd name="connsiteX1097" fmla="*/ 7645 w 10000"/>
                  <a:gd name="connsiteY1097" fmla="*/ 4265 h 10000"/>
                  <a:gd name="connsiteX1098" fmla="*/ 7670 w 10000"/>
                  <a:gd name="connsiteY1098" fmla="*/ 4284 h 10000"/>
                  <a:gd name="connsiteX1099" fmla="*/ 7701 w 10000"/>
                  <a:gd name="connsiteY1099" fmla="*/ 4275 h 10000"/>
                  <a:gd name="connsiteX1100" fmla="*/ 7717 w 10000"/>
                  <a:gd name="connsiteY1100" fmla="*/ 4275 h 10000"/>
                  <a:gd name="connsiteX1101" fmla="*/ 7740 w 10000"/>
                  <a:gd name="connsiteY1101" fmla="*/ 4284 h 10000"/>
                  <a:gd name="connsiteX1102" fmla="*/ 7767 w 10000"/>
                  <a:gd name="connsiteY1102" fmla="*/ 4284 h 10000"/>
                  <a:gd name="connsiteX1103" fmla="*/ 7895 w 10000"/>
                  <a:gd name="connsiteY1103" fmla="*/ 4207 h 10000"/>
                  <a:gd name="connsiteX1104" fmla="*/ 7895 w 10000"/>
                  <a:gd name="connsiteY1104" fmla="*/ 4187 h 10000"/>
                  <a:gd name="connsiteX1105" fmla="*/ 7895 w 10000"/>
                  <a:gd name="connsiteY1105" fmla="*/ 4171 h 10000"/>
                  <a:gd name="connsiteX1106" fmla="*/ 7903 w 10000"/>
                  <a:gd name="connsiteY1106" fmla="*/ 4148 h 10000"/>
                  <a:gd name="connsiteX1107" fmla="*/ 7917 w 10000"/>
                  <a:gd name="connsiteY1107" fmla="*/ 4158 h 10000"/>
                  <a:gd name="connsiteX1108" fmla="*/ 7967 w 10000"/>
                  <a:gd name="connsiteY1108" fmla="*/ 4203 h 10000"/>
                  <a:gd name="connsiteX1109" fmla="*/ 7994 w 10000"/>
                  <a:gd name="connsiteY1109" fmla="*/ 4203 h 10000"/>
                  <a:gd name="connsiteX1110" fmla="*/ 8064 w 10000"/>
                  <a:gd name="connsiteY1110" fmla="*/ 4242 h 10000"/>
                  <a:gd name="connsiteX1111" fmla="*/ 8083 w 10000"/>
                  <a:gd name="connsiteY1111" fmla="*/ 4245 h 10000"/>
                  <a:gd name="connsiteX1112" fmla="*/ 8105 w 10000"/>
                  <a:gd name="connsiteY1112" fmla="*/ 4226 h 10000"/>
                  <a:gd name="connsiteX1113" fmla="*/ 8136 w 10000"/>
                  <a:gd name="connsiteY1113" fmla="*/ 4187 h 10000"/>
                  <a:gd name="connsiteX1114" fmla="*/ 8161 w 10000"/>
                  <a:gd name="connsiteY1114" fmla="*/ 4168 h 10000"/>
                  <a:gd name="connsiteX1115" fmla="*/ 8172 w 10000"/>
                  <a:gd name="connsiteY1115" fmla="*/ 4161 h 10000"/>
                  <a:gd name="connsiteX1116" fmla="*/ 8208 w 10000"/>
                  <a:gd name="connsiteY1116" fmla="*/ 4168 h 10000"/>
                  <a:gd name="connsiteX1117" fmla="*/ 8235 w 10000"/>
                  <a:gd name="connsiteY1117" fmla="*/ 4168 h 10000"/>
                  <a:gd name="connsiteX1118" fmla="*/ 8258 w 10000"/>
                  <a:gd name="connsiteY1118" fmla="*/ 4152 h 10000"/>
                  <a:gd name="connsiteX1119" fmla="*/ 8283 w 10000"/>
                  <a:gd name="connsiteY1119" fmla="*/ 4152 h 10000"/>
                  <a:gd name="connsiteX1120" fmla="*/ 8299 w 10000"/>
                  <a:gd name="connsiteY1120" fmla="*/ 4132 h 10000"/>
                  <a:gd name="connsiteX1121" fmla="*/ 8316 w 10000"/>
                  <a:gd name="connsiteY1121" fmla="*/ 4113 h 10000"/>
                  <a:gd name="connsiteX1122" fmla="*/ 8330 w 10000"/>
                  <a:gd name="connsiteY1122" fmla="*/ 4084 h 10000"/>
                  <a:gd name="connsiteX1123" fmla="*/ 8341 w 10000"/>
                  <a:gd name="connsiteY1123" fmla="*/ 4058 h 10000"/>
                  <a:gd name="connsiteX1124" fmla="*/ 8349 w 10000"/>
                  <a:gd name="connsiteY1124" fmla="*/ 4064 h 10000"/>
                  <a:gd name="connsiteX1125" fmla="*/ 8366 w 10000"/>
                  <a:gd name="connsiteY1125" fmla="*/ 4067 h 10000"/>
                  <a:gd name="connsiteX1126" fmla="*/ 8374 w 10000"/>
                  <a:gd name="connsiteY1126" fmla="*/ 4084 h 10000"/>
                  <a:gd name="connsiteX1127" fmla="*/ 8402 w 10000"/>
                  <a:gd name="connsiteY1127" fmla="*/ 4054 h 10000"/>
                  <a:gd name="connsiteX1128" fmla="*/ 8427 w 10000"/>
                  <a:gd name="connsiteY1128" fmla="*/ 4028 h 10000"/>
                  <a:gd name="connsiteX1129" fmla="*/ 8438 w 10000"/>
                  <a:gd name="connsiteY1129" fmla="*/ 4025 h 10000"/>
                  <a:gd name="connsiteX1130" fmla="*/ 8468 w 10000"/>
                  <a:gd name="connsiteY1130" fmla="*/ 4006 h 10000"/>
                  <a:gd name="connsiteX1131" fmla="*/ 8485 w 10000"/>
                  <a:gd name="connsiteY1131" fmla="*/ 3999 h 10000"/>
                  <a:gd name="connsiteX1132" fmla="*/ 8493 w 10000"/>
                  <a:gd name="connsiteY1132" fmla="*/ 4025 h 10000"/>
                  <a:gd name="connsiteX1133" fmla="*/ 8515 w 10000"/>
                  <a:gd name="connsiteY1133" fmla="*/ 4028 h 10000"/>
                  <a:gd name="connsiteX1134" fmla="*/ 8543 w 10000"/>
                  <a:gd name="connsiteY1134" fmla="*/ 4009 h 10000"/>
                  <a:gd name="connsiteX1135" fmla="*/ 8551 w 10000"/>
                  <a:gd name="connsiteY1135" fmla="*/ 3990 h 10000"/>
                  <a:gd name="connsiteX1136" fmla="*/ 8582 w 10000"/>
                  <a:gd name="connsiteY1136" fmla="*/ 3977 h 10000"/>
                  <a:gd name="connsiteX1137" fmla="*/ 8596 w 10000"/>
                  <a:gd name="connsiteY1137" fmla="*/ 3977 h 10000"/>
                  <a:gd name="connsiteX1138" fmla="*/ 8607 w 10000"/>
                  <a:gd name="connsiteY1138" fmla="*/ 3980 h 10000"/>
                  <a:gd name="connsiteX1139" fmla="*/ 8645 w 10000"/>
                  <a:gd name="connsiteY1139" fmla="*/ 3970 h 10000"/>
                  <a:gd name="connsiteX1140" fmla="*/ 8654 w 10000"/>
                  <a:gd name="connsiteY1140" fmla="*/ 3951 h 10000"/>
                  <a:gd name="connsiteX1141" fmla="*/ 8670 w 10000"/>
                  <a:gd name="connsiteY1141" fmla="*/ 3935 h 10000"/>
                  <a:gd name="connsiteX1142" fmla="*/ 8695 w 10000"/>
                  <a:gd name="connsiteY1142" fmla="*/ 3935 h 10000"/>
                  <a:gd name="connsiteX1143" fmla="*/ 8704 w 10000"/>
                  <a:gd name="connsiteY1143" fmla="*/ 3951 h 10000"/>
                  <a:gd name="connsiteX1144" fmla="*/ 8717 w 10000"/>
                  <a:gd name="connsiteY1144" fmla="*/ 3964 h 10000"/>
                  <a:gd name="connsiteX1145" fmla="*/ 8751 w 10000"/>
                  <a:gd name="connsiteY1145" fmla="*/ 3951 h 10000"/>
                  <a:gd name="connsiteX1146" fmla="*/ 8776 w 10000"/>
                  <a:gd name="connsiteY1146" fmla="*/ 3935 h 10000"/>
                  <a:gd name="connsiteX1147" fmla="*/ 8798 w 10000"/>
                  <a:gd name="connsiteY1147" fmla="*/ 3925 h 10000"/>
                  <a:gd name="connsiteX1148" fmla="*/ 8806 w 10000"/>
                  <a:gd name="connsiteY1148" fmla="*/ 3892 h 10000"/>
                  <a:gd name="connsiteX1149" fmla="*/ 8814 w 10000"/>
                  <a:gd name="connsiteY1149" fmla="*/ 3876 h 10000"/>
                  <a:gd name="connsiteX1150" fmla="*/ 8839 w 10000"/>
                  <a:gd name="connsiteY1150" fmla="*/ 3873 h 10000"/>
                  <a:gd name="connsiteX1151" fmla="*/ 8842 w 10000"/>
                  <a:gd name="connsiteY1151" fmla="*/ 3876 h 10000"/>
                  <a:gd name="connsiteX1152" fmla="*/ 8856 w 10000"/>
                  <a:gd name="connsiteY1152" fmla="*/ 3863 h 10000"/>
                  <a:gd name="connsiteX1153" fmla="*/ 8856 w 10000"/>
                  <a:gd name="connsiteY1153" fmla="*/ 3841 h 10000"/>
                  <a:gd name="connsiteX1154" fmla="*/ 8870 w 10000"/>
                  <a:gd name="connsiteY1154" fmla="*/ 3821 h 10000"/>
                  <a:gd name="connsiteX1155" fmla="*/ 8903 w 10000"/>
                  <a:gd name="connsiteY1155" fmla="*/ 3802 h 10000"/>
                  <a:gd name="connsiteX1156" fmla="*/ 8914 w 10000"/>
                  <a:gd name="connsiteY1156" fmla="*/ 3782 h 10000"/>
                  <a:gd name="connsiteX1157" fmla="*/ 8939 w 10000"/>
                  <a:gd name="connsiteY1157" fmla="*/ 3782 h 10000"/>
                  <a:gd name="connsiteX1158" fmla="*/ 8961 w 10000"/>
                  <a:gd name="connsiteY1158" fmla="*/ 3779 h 10000"/>
                  <a:gd name="connsiteX1159" fmla="*/ 8983 w 10000"/>
                  <a:gd name="connsiteY1159" fmla="*/ 3760 h 10000"/>
                  <a:gd name="connsiteX1160" fmla="*/ 9003 w 10000"/>
                  <a:gd name="connsiteY1160" fmla="*/ 3763 h 10000"/>
                  <a:gd name="connsiteX1161" fmla="*/ 9019 w 10000"/>
                  <a:gd name="connsiteY1161" fmla="*/ 3779 h 10000"/>
                  <a:gd name="connsiteX1162" fmla="*/ 9050 w 10000"/>
                  <a:gd name="connsiteY1162" fmla="*/ 3812 h 10000"/>
                  <a:gd name="connsiteX1163" fmla="*/ 9080 w 10000"/>
                  <a:gd name="connsiteY1163" fmla="*/ 3831 h 10000"/>
                  <a:gd name="connsiteX1164" fmla="*/ 9097 w 10000"/>
                  <a:gd name="connsiteY1164" fmla="*/ 3867 h 10000"/>
                  <a:gd name="connsiteX1165" fmla="*/ 9114 w 10000"/>
                  <a:gd name="connsiteY1165" fmla="*/ 3902 h 10000"/>
                  <a:gd name="connsiteX1166" fmla="*/ 9122 w 10000"/>
                  <a:gd name="connsiteY1166" fmla="*/ 3935 h 10000"/>
                  <a:gd name="connsiteX1167" fmla="*/ 9125 w 10000"/>
                  <a:gd name="connsiteY1167" fmla="*/ 3964 h 10000"/>
                  <a:gd name="connsiteX1168" fmla="*/ 9130 w 10000"/>
                  <a:gd name="connsiteY1168" fmla="*/ 3999 h 10000"/>
                  <a:gd name="connsiteX1169" fmla="*/ 9130 w 10000"/>
                  <a:gd name="connsiteY1169" fmla="*/ 4054 h 10000"/>
                  <a:gd name="connsiteX1170" fmla="*/ 9155 w 10000"/>
                  <a:gd name="connsiteY1170" fmla="*/ 4093 h 10000"/>
                  <a:gd name="connsiteX1171" fmla="*/ 9169 w 10000"/>
                  <a:gd name="connsiteY1171" fmla="*/ 4090 h 10000"/>
                  <a:gd name="connsiteX1172" fmla="*/ 9211 w 10000"/>
                  <a:gd name="connsiteY1172" fmla="*/ 4077 h 10000"/>
                  <a:gd name="connsiteX1173" fmla="*/ 9244 w 10000"/>
                  <a:gd name="connsiteY1173" fmla="*/ 4077 h 10000"/>
                  <a:gd name="connsiteX1174" fmla="*/ 9252 w 10000"/>
                  <a:gd name="connsiteY1174" fmla="*/ 4103 h 10000"/>
                  <a:gd name="connsiteX1175" fmla="*/ 9258 w 10000"/>
                  <a:gd name="connsiteY1175" fmla="*/ 4148 h 10000"/>
                  <a:gd name="connsiteX1176" fmla="*/ 9269 w 10000"/>
                  <a:gd name="connsiteY1176" fmla="*/ 4158 h 10000"/>
                  <a:gd name="connsiteX1177" fmla="*/ 9294 w 10000"/>
                  <a:gd name="connsiteY1177" fmla="*/ 4158 h 10000"/>
                  <a:gd name="connsiteX1178" fmla="*/ 9319 w 10000"/>
                  <a:gd name="connsiteY1178" fmla="*/ 4168 h 10000"/>
                  <a:gd name="connsiteX1179" fmla="*/ 9346 w 10000"/>
                  <a:gd name="connsiteY1179" fmla="*/ 4190 h 10000"/>
                  <a:gd name="connsiteX1180" fmla="*/ 9357 w 10000"/>
                  <a:gd name="connsiteY1180" fmla="*/ 4168 h 10000"/>
                  <a:gd name="connsiteX1181" fmla="*/ 9371 w 10000"/>
                  <a:gd name="connsiteY1181" fmla="*/ 4132 h 10000"/>
                  <a:gd name="connsiteX1182" fmla="*/ 9391 w 10000"/>
                  <a:gd name="connsiteY1182" fmla="*/ 4113 h 10000"/>
                  <a:gd name="connsiteX1183" fmla="*/ 9407 w 10000"/>
                  <a:gd name="connsiteY1183" fmla="*/ 4103 h 10000"/>
                  <a:gd name="connsiteX1184" fmla="*/ 9435 w 10000"/>
                  <a:gd name="connsiteY1184" fmla="*/ 4100 h 10000"/>
                  <a:gd name="connsiteX1185" fmla="*/ 9460 w 10000"/>
                  <a:gd name="connsiteY1185" fmla="*/ 4084 h 10000"/>
                  <a:gd name="connsiteX1186" fmla="*/ 9485 w 10000"/>
                  <a:gd name="connsiteY1186" fmla="*/ 4067 h 10000"/>
                  <a:gd name="connsiteX1187" fmla="*/ 9496 w 10000"/>
                  <a:gd name="connsiteY1187" fmla="*/ 4054 h 10000"/>
                  <a:gd name="connsiteX1188" fmla="*/ 9526 w 10000"/>
                  <a:gd name="connsiteY1188" fmla="*/ 4048 h 10000"/>
                  <a:gd name="connsiteX1189" fmla="*/ 9557 w 10000"/>
                  <a:gd name="connsiteY1189" fmla="*/ 4038 h 10000"/>
                  <a:gd name="connsiteX1190" fmla="*/ 9584 w 10000"/>
                  <a:gd name="connsiteY1190" fmla="*/ 4019 h 10000"/>
                  <a:gd name="connsiteX1191" fmla="*/ 9623 w 10000"/>
                  <a:gd name="connsiteY1191" fmla="*/ 4016 h 10000"/>
                  <a:gd name="connsiteX1192" fmla="*/ 9648 w 10000"/>
                  <a:gd name="connsiteY1192" fmla="*/ 4009 h 10000"/>
                  <a:gd name="connsiteX1193" fmla="*/ 9673 w 10000"/>
                  <a:gd name="connsiteY1193" fmla="*/ 4019 h 10000"/>
                  <a:gd name="connsiteX1194" fmla="*/ 9712 w 10000"/>
                  <a:gd name="connsiteY1194" fmla="*/ 4038 h 10000"/>
                  <a:gd name="connsiteX1195" fmla="*/ 9742 w 10000"/>
                  <a:gd name="connsiteY1195" fmla="*/ 4074 h 10000"/>
                  <a:gd name="connsiteX1196" fmla="*/ 9776 w 10000"/>
                  <a:gd name="connsiteY1196" fmla="*/ 4093 h 10000"/>
                  <a:gd name="connsiteX1197" fmla="*/ 9814 w 10000"/>
                  <a:gd name="connsiteY1197" fmla="*/ 4109 h 10000"/>
                  <a:gd name="connsiteX1198" fmla="*/ 9859 w 10000"/>
                  <a:gd name="connsiteY1198" fmla="*/ 4119 h 10000"/>
                  <a:gd name="connsiteX1199" fmla="*/ 9898 w 10000"/>
                  <a:gd name="connsiteY1199" fmla="*/ 4122 h 10000"/>
                  <a:gd name="connsiteX1200" fmla="*/ 9931 w 10000"/>
                  <a:gd name="connsiteY1200" fmla="*/ 4109 h 10000"/>
                  <a:gd name="connsiteX1201" fmla="*/ 9956 w 10000"/>
                  <a:gd name="connsiteY1201" fmla="*/ 4100 h 10000"/>
                  <a:gd name="connsiteX1202" fmla="*/ 9981 w 10000"/>
                  <a:gd name="connsiteY1202" fmla="*/ 4067 h 10000"/>
                  <a:gd name="connsiteX1203" fmla="*/ 9994 w 10000"/>
                  <a:gd name="connsiteY1203" fmla="*/ 4035 h 10000"/>
                  <a:gd name="connsiteX1204" fmla="*/ 10000 w 10000"/>
                  <a:gd name="connsiteY1204" fmla="*/ 3996 h 10000"/>
                  <a:gd name="connsiteX1205" fmla="*/ 9994 w 10000"/>
                  <a:gd name="connsiteY1205" fmla="*/ 3941 h 10000"/>
                  <a:gd name="connsiteX1206" fmla="*/ 9986 w 10000"/>
                  <a:gd name="connsiteY1206" fmla="*/ 3905 h 10000"/>
                  <a:gd name="connsiteX1207" fmla="*/ 9981 w 10000"/>
                  <a:gd name="connsiteY1207" fmla="*/ 3857 h 10000"/>
                  <a:gd name="connsiteX1208" fmla="*/ 9989 w 10000"/>
                  <a:gd name="connsiteY1208" fmla="*/ 3837 h 10000"/>
                  <a:gd name="connsiteX1209" fmla="*/ 9989 w 10000"/>
                  <a:gd name="connsiteY1209" fmla="*/ 3812 h 10000"/>
                  <a:gd name="connsiteX1210" fmla="*/ 9981 w 10000"/>
                  <a:gd name="connsiteY1210" fmla="*/ 3792 h 10000"/>
                  <a:gd name="connsiteX1211" fmla="*/ 9970 w 10000"/>
                  <a:gd name="connsiteY1211" fmla="*/ 3763 h 10000"/>
                  <a:gd name="connsiteX1212" fmla="*/ 9945 w 10000"/>
                  <a:gd name="connsiteY1212" fmla="*/ 3705 h 10000"/>
                  <a:gd name="connsiteX1213" fmla="*/ 9931 w 10000"/>
                  <a:gd name="connsiteY1213" fmla="*/ 3659 h 10000"/>
                  <a:gd name="connsiteX1214" fmla="*/ 9903 w 10000"/>
                  <a:gd name="connsiteY1214" fmla="*/ 3640 h 10000"/>
                  <a:gd name="connsiteX1215" fmla="*/ 9881 w 10000"/>
                  <a:gd name="connsiteY1215" fmla="*/ 3620 h 10000"/>
                  <a:gd name="connsiteX1216" fmla="*/ 9856 w 10000"/>
                  <a:gd name="connsiteY1216" fmla="*/ 3595 h 10000"/>
                  <a:gd name="connsiteX1217" fmla="*/ 9817 w 10000"/>
                  <a:gd name="connsiteY1217" fmla="*/ 3562 h 10000"/>
                  <a:gd name="connsiteX1218" fmla="*/ 9795 w 10000"/>
                  <a:gd name="connsiteY1218" fmla="*/ 3546 h 10000"/>
                  <a:gd name="connsiteX1219" fmla="*/ 9778 w 10000"/>
                  <a:gd name="connsiteY1219" fmla="*/ 3527 h 10000"/>
                  <a:gd name="connsiteX1220" fmla="*/ 9745 w 10000"/>
                  <a:gd name="connsiteY1220" fmla="*/ 3501 h 10000"/>
                  <a:gd name="connsiteX1221" fmla="*/ 9726 w 10000"/>
                  <a:gd name="connsiteY1221" fmla="*/ 3488 h 10000"/>
                  <a:gd name="connsiteX1222" fmla="*/ 9704 w 10000"/>
                  <a:gd name="connsiteY1222" fmla="*/ 3472 h 10000"/>
                  <a:gd name="connsiteX1223" fmla="*/ 9695 w 10000"/>
                  <a:gd name="connsiteY1223" fmla="*/ 3468 h 10000"/>
                  <a:gd name="connsiteX1224" fmla="*/ 9690 w 10000"/>
                  <a:gd name="connsiteY1224" fmla="*/ 3459 h 10000"/>
                  <a:gd name="connsiteX1225" fmla="*/ 9673 w 10000"/>
                  <a:gd name="connsiteY1225" fmla="*/ 3449 h 10000"/>
                  <a:gd name="connsiteX1226" fmla="*/ 9665 w 10000"/>
                  <a:gd name="connsiteY1226" fmla="*/ 3442 h 10000"/>
                  <a:gd name="connsiteX1227" fmla="*/ 9654 w 10000"/>
                  <a:gd name="connsiteY1227" fmla="*/ 3449 h 10000"/>
                  <a:gd name="connsiteX1228" fmla="*/ 9521 w 10000"/>
                  <a:gd name="connsiteY1228" fmla="*/ 3394 h 10000"/>
                  <a:gd name="connsiteX1229" fmla="*/ 9510 w 10000"/>
                  <a:gd name="connsiteY1229" fmla="*/ 3368 h 10000"/>
                  <a:gd name="connsiteX1230" fmla="*/ 9496 w 10000"/>
                  <a:gd name="connsiteY1230" fmla="*/ 3287 h 10000"/>
                  <a:gd name="connsiteX1231" fmla="*/ 9488 w 10000"/>
                  <a:gd name="connsiteY1231" fmla="*/ 3216 h 10000"/>
                  <a:gd name="connsiteX1232" fmla="*/ 9493 w 10000"/>
                  <a:gd name="connsiteY1232" fmla="*/ 3174 h 10000"/>
                  <a:gd name="connsiteX1233" fmla="*/ 9501 w 10000"/>
                  <a:gd name="connsiteY1233" fmla="*/ 3128 h 10000"/>
                  <a:gd name="connsiteX1234" fmla="*/ 9488 w 10000"/>
                  <a:gd name="connsiteY1234" fmla="*/ 3025 h 10000"/>
                  <a:gd name="connsiteX1235" fmla="*/ 9446 w 10000"/>
                  <a:gd name="connsiteY1235" fmla="*/ 2931 h 10000"/>
                  <a:gd name="connsiteX1236" fmla="*/ 9382 w 10000"/>
                  <a:gd name="connsiteY1236" fmla="*/ 2837 h 10000"/>
                  <a:gd name="connsiteX1237" fmla="*/ 9316 w 10000"/>
                  <a:gd name="connsiteY1237" fmla="*/ 2753 h 10000"/>
                  <a:gd name="connsiteX1238" fmla="*/ 9294 w 10000"/>
                  <a:gd name="connsiteY1238" fmla="*/ 2655 h 10000"/>
                  <a:gd name="connsiteX1239" fmla="*/ 9213 w 10000"/>
                  <a:gd name="connsiteY1239" fmla="*/ 2328 h 10000"/>
                  <a:gd name="connsiteX1240" fmla="*/ 9172 w 10000"/>
                  <a:gd name="connsiteY1240" fmla="*/ 2286 h 10000"/>
                  <a:gd name="connsiteX1241" fmla="*/ 9019 w 10000"/>
                  <a:gd name="connsiteY1241" fmla="*/ 2082 h 10000"/>
                  <a:gd name="connsiteX1242" fmla="*/ 8906 w 10000"/>
                  <a:gd name="connsiteY1242" fmla="*/ 1946 h 10000"/>
                  <a:gd name="connsiteX1243" fmla="*/ 8801 w 10000"/>
                  <a:gd name="connsiteY1243" fmla="*/ 1778 h 10000"/>
                  <a:gd name="connsiteX1244" fmla="*/ 8806 w 10000"/>
                  <a:gd name="connsiteY1244" fmla="*/ 1713 h 10000"/>
                  <a:gd name="connsiteX1245" fmla="*/ 8809 w 10000"/>
                  <a:gd name="connsiteY1245" fmla="*/ 1703 h 10000"/>
                  <a:gd name="connsiteX1246" fmla="*/ 8817 w 10000"/>
                  <a:gd name="connsiteY1246" fmla="*/ 1713 h 10000"/>
                  <a:gd name="connsiteX1247" fmla="*/ 8834 w 10000"/>
                  <a:gd name="connsiteY1247" fmla="*/ 1729 h 10000"/>
                  <a:gd name="connsiteX1248" fmla="*/ 8839 w 10000"/>
                  <a:gd name="connsiteY1248" fmla="*/ 1729 h 10000"/>
                  <a:gd name="connsiteX1249" fmla="*/ 8848 w 10000"/>
                  <a:gd name="connsiteY1249" fmla="*/ 1723 h 10000"/>
                  <a:gd name="connsiteX1250" fmla="*/ 8850 w 10000"/>
                  <a:gd name="connsiteY1250" fmla="*/ 1703 h 10000"/>
                  <a:gd name="connsiteX1251" fmla="*/ 8850 w 10000"/>
                  <a:gd name="connsiteY1251" fmla="*/ 1684 h 10000"/>
                  <a:gd name="connsiteX1252" fmla="*/ 8850 w 10000"/>
                  <a:gd name="connsiteY1252" fmla="*/ 1648 h 10000"/>
                  <a:gd name="connsiteX1253" fmla="*/ 8881 w 10000"/>
                  <a:gd name="connsiteY1253" fmla="*/ 1571 h 10000"/>
                  <a:gd name="connsiteX1254" fmla="*/ 8895 w 10000"/>
                  <a:gd name="connsiteY1254" fmla="*/ 1541 h 10000"/>
                  <a:gd name="connsiteX1255" fmla="*/ 8895 w 10000"/>
                  <a:gd name="connsiteY1255" fmla="*/ 1525 h 10000"/>
                  <a:gd name="connsiteX1256" fmla="*/ 8881 w 10000"/>
                  <a:gd name="connsiteY1256" fmla="*/ 1516 h 10000"/>
                  <a:gd name="connsiteX1257" fmla="*/ 8864 w 10000"/>
                  <a:gd name="connsiteY1257" fmla="*/ 1522 h 10000"/>
                  <a:gd name="connsiteX1258" fmla="*/ 8850 w 10000"/>
                  <a:gd name="connsiteY1258" fmla="*/ 1535 h 10000"/>
                  <a:gd name="connsiteX1259" fmla="*/ 8834 w 10000"/>
                  <a:gd name="connsiteY1259" fmla="*/ 1571 h 10000"/>
                  <a:gd name="connsiteX1260" fmla="*/ 8825 w 10000"/>
                  <a:gd name="connsiteY1260" fmla="*/ 1587 h 10000"/>
                  <a:gd name="connsiteX1261" fmla="*/ 8776 w 10000"/>
                  <a:gd name="connsiteY1261" fmla="*/ 1571 h 10000"/>
                  <a:gd name="connsiteX1262" fmla="*/ 8745 w 10000"/>
                  <a:gd name="connsiteY1262" fmla="*/ 1580 h 10000"/>
                  <a:gd name="connsiteX1263" fmla="*/ 8720 w 10000"/>
                  <a:gd name="connsiteY1263" fmla="*/ 1587 h 10000"/>
                  <a:gd name="connsiteX1264" fmla="*/ 8709 w 10000"/>
                  <a:gd name="connsiteY1264" fmla="*/ 1609 h 10000"/>
                  <a:gd name="connsiteX1265" fmla="*/ 8693 w 10000"/>
                  <a:gd name="connsiteY1265" fmla="*/ 1616 h 10000"/>
                  <a:gd name="connsiteX1266" fmla="*/ 8684 w 10000"/>
                  <a:gd name="connsiteY1266" fmla="*/ 1639 h 10000"/>
                  <a:gd name="connsiteX1267" fmla="*/ 8684 w 10000"/>
                  <a:gd name="connsiteY1267" fmla="*/ 1658 h 10000"/>
                  <a:gd name="connsiteX1268" fmla="*/ 8665 w 10000"/>
                  <a:gd name="connsiteY1268" fmla="*/ 1655 h 10000"/>
                  <a:gd name="connsiteX1269" fmla="*/ 8665 w 10000"/>
                  <a:gd name="connsiteY1269" fmla="*/ 1645 h 10000"/>
                  <a:gd name="connsiteX1270" fmla="*/ 8665 w 10000"/>
                  <a:gd name="connsiteY1270" fmla="*/ 1626 h 10000"/>
                  <a:gd name="connsiteX1271" fmla="*/ 8676 w 10000"/>
                  <a:gd name="connsiteY1271" fmla="*/ 1609 h 10000"/>
                  <a:gd name="connsiteX1272" fmla="*/ 8679 w 10000"/>
                  <a:gd name="connsiteY1272" fmla="*/ 1597 h 10000"/>
                  <a:gd name="connsiteX1273" fmla="*/ 8687 w 10000"/>
                  <a:gd name="connsiteY1273" fmla="*/ 1577 h 10000"/>
                  <a:gd name="connsiteX1274" fmla="*/ 8695 w 10000"/>
                  <a:gd name="connsiteY1274" fmla="*/ 1554 h 10000"/>
                  <a:gd name="connsiteX1275" fmla="*/ 8709 w 10000"/>
                  <a:gd name="connsiteY1275" fmla="*/ 1532 h 10000"/>
                  <a:gd name="connsiteX1276" fmla="*/ 8704 w 10000"/>
                  <a:gd name="connsiteY1276" fmla="*/ 1512 h 10000"/>
                  <a:gd name="connsiteX1277" fmla="*/ 8695 w 10000"/>
                  <a:gd name="connsiteY1277" fmla="*/ 1503 h 10000"/>
                  <a:gd name="connsiteX1278" fmla="*/ 8684 w 10000"/>
                  <a:gd name="connsiteY1278" fmla="*/ 1503 h 10000"/>
                  <a:gd name="connsiteX1279" fmla="*/ 8670 w 10000"/>
                  <a:gd name="connsiteY1279" fmla="*/ 1525 h 10000"/>
                  <a:gd name="connsiteX1280" fmla="*/ 8665 w 10000"/>
                  <a:gd name="connsiteY1280" fmla="*/ 1545 h 10000"/>
                  <a:gd name="connsiteX1281" fmla="*/ 8654 w 10000"/>
                  <a:gd name="connsiteY1281" fmla="*/ 1567 h 10000"/>
                  <a:gd name="connsiteX1282" fmla="*/ 8648 w 10000"/>
                  <a:gd name="connsiteY1282" fmla="*/ 1587 h 10000"/>
                  <a:gd name="connsiteX1283" fmla="*/ 8640 w 10000"/>
                  <a:gd name="connsiteY1283" fmla="*/ 1629 h 10000"/>
                  <a:gd name="connsiteX1284" fmla="*/ 8620 w 10000"/>
                  <a:gd name="connsiteY1284" fmla="*/ 1635 h 10000"/>
                  <a:gd name="connsiteX1285" fmla="*/ 8612 w 10000"/>
                  <a:gd name="connsiteY1285" fmla="*/ 1635 h 10000"/>
                  <a:gd name="connsiteX1286" fmla="*/ 8604 w 10000"/>
                  <a:gd name="connsiteY1286" fmla="*/ 1626 h 10000"/>
                  <a:gd name="connsiteX1287" fmla="*/ 8596 w 10000"/>
                  <a:gd name="connsiteY1287" fmla="*/ 1616 h 10000"/>
                  <a:gd name="connsiteX1288" fmla="*/ 8596 w 10000"/>
                  <a:gd name="connsiteY1288" fmla="*/ 1580 h 10000"/>
                  <a:gd name="connsiteX1289" fmla="*/ 8587 w 10000"/>
                  <a:gd name="connsiteY1289" fmla="*/ 1545 h 10000"/>
                  <a:gd name="connsiteX1290" fmla="*/ 8565 w 10000"/>
                  <a:gd name="connsiteY1290" fmla="*/ 1516 h 10000"/>
                  <a:gd name="connsiteX1291" fmla="*/ 8543 w 10000"/>
                  <a:gd name="connsiteY1291" fmla="*/ 1512 h 10000"/>
                  <a:gd name="connsiteX1292" fmla="*/ 8518 w 10000"/>
                  <a:gd name="connsiteY1292" fmla="*/ 1532 h 10000"/>
                  <a:gd name="connsiteX1293" fmla="*/ 8476 w 10000"/>
                  <a:gd name="connsiteY1293" fmla="*/ 1567 h 10000"/>
                  <a:gd name="connsiteX1294" fmla="*/ 8454 w 10000"/>
                  <a:gd name="connsiteY1294" fmla="*/ 1551 h 10000"/>
                  <a:gd name="connsiteX1295" fmla="*/ 8402 w 10000"/>
                  <a:gd name="connsiteY1295" fmla="*/ 1493 h 10000"/>
                  <a:gd name="connsiteX1296" fmla="*/ 8371 w 10000"/>
                  <a:gd name="connsiteY1296" fmla="*/ 1428 h 10000"/>
                  <a:gd name="connsiteX1297" fmla="*/ 8072 w 10000"/>
                  <a:gd name="connsiteY1297" fmla="*/ 1422 h 10000"/>
                  <a:gd name="connsiteX1298" fmla="*/ 7823 w 10000"/>
                  <a:gd name="connsiteY1298" fmla="*/ 1279 h 10000"/>
                  <a:gd name="connsiteX1299" fmla="*/ 7587 w 10000"/>
                  <a:gd name="connsiteY1299" fmla="*/ 1133 h 10000"/>
                  <a:gd name="connsiteX1300" fmla="*/ 7526 w 10000"/>
                  <a:gd name="connsiteY1300" fmla="*/ 1098 h 10000"/>
                  <a:gd name="connsiteX1301" fmla="*/ 7346 w 10000"/>
                  <a:gd name="connsiteY1301" fmla="*/ 991 h 10000"/>
                  <a:gd name="connsiteX1302" fmla="*/ 7321 w 10000"/>
                  <a:gd name="connsiteY1302" fmla="*/ 959 h 10000"/>
                  <a:gd name="connsiteX1303" fmla="*/ 7307 w 10000"/>
                  <a:gd name="connsiteY1303" fmla="*/ 871 h 10000"/>
                  <a:gd name="connsiteX1304" fmla="*/ 7224 w 10000"/>
                  <a:gd name="connsiteY1304" fmla="*/ 816 h 10000"/>
                  <a:gd name="connsiteX1305" fmla="*/ 7147 w 10000"/>
                  <a:gd name="connsiteY1305" fmla="*/ 787 h 10000"/>
                  <a:gd name="connsiteX1306" fmla="*/ 7080 w 10000"/>
                  <a:gd name="connsiteY1306" fmla="*/ 742 h 10000"/>
                  <a:gd name="connsiteX1307" fmla="*/ 7069 w 10000"/>
                  <a:gd name="connsiteY1307" fmla="*/ 767 h 10000"/>
                  <a:gd name="connsiteX1308" fmla="*/ 7033 w 10000"/>
                  <a:gd name="connsiteY1308" fmla="*/ 787 h 10000"/>
                  <a:gd name="connsiteX1309" fmla="*/ 6820 w 10000"/>
                  <a:gd name="connsiteY1309" fmla="*/ 878 h 10000"/>
                  <a:gd name="connsiteX1310" fmla="*/ 6726 w 10000"/>
                  <a:gd name="connsiteY1310" fmla="*/ 897 h 10000"/>
                  <a:gd name="connsiteX1311" fmla="*/ 6626 w 10000"/>
                  <a:gd name="connsiteY1311" fmla="*/ 955 h 10000"/>
                  <a:gd name="connsiteX1312" fmla="*/ 6582 w 10000"/>
                  <a:gd name="connsiteY1312" fmla="*/ 946 h 10000"/>
                  <a:gd name="connsiteX1313" fmla="*/ 6571 w 10000"/>
                  <a:gd name="connsiteY1313" fmla="*/ 955 h 10000"/>
                  <a:gd name="connsiteX1314" fmla="*/ 6507 w 10000"/>
                  <a:gd name="connsiteY1314" fmla="*/ 975 h 10000"/>
                  <a:gd name="connsiteX1315" fmla="*/ 6485 w 10000"/>
                  <a:gd name="connsiteY1315" fmla="*/ 975 h 10000"/>
                  <a:gd name="connsiteX1316" fmla="*/ 6476 w 10000"/>
                  <a:gd name="connsiteY1316" fmla="*/ 965 h 10000"/>
                  <a:gd name="connsiteX1317" fmla="*/ 6474 w 10000"/>
                  <a:gd name="connsiteY1317" fmla="*/ 936 h 10000"/>
                  <a:gd name="connsiteX1318" fmla="*/ 6452 w 10000"/>
                  <a:gd name="connsiteY1318" fmla="*/ 887 h 10000"/>
                  <a:gd name="connsiteX1319" fmla="*/ 6352 w 10000"/>
                  <a:gd name="connsiteY1319" fmla="*/ 767 h 10000"/>
                  <a:gd name="connsiteX1320" fmla="*/ 6313 w 10000"/>
                  <a:gd name="connsiteY1320" fmla="*/ 732 h 10000"/>
                  <a:gd name="connsiteX1321" fmla="*/ 6296 w 10000"/>
                  <a:gd name="connsiteY1321" fmla="*/ 690 h 10000"/>
                  <a:gd name="connsiteX1322" fmla="*/ 6271 w 10000"/>
                  <a:gd name="connsiteY1322" fmla="*/ 664 h 10000"/>
                  <a:gd name="connsiteX1323" fmla="*/ 6266 w 10000"/>
                  <a:gd name="connsiteY1323" fmla="*/ 654 h 10000"/>
                  <a:gd name="connsiteX1324" fmla="*/ 6111 w 10000"/>
                  <a:gd name="connsiteY1324" fmla="*/ 398 h 10000"/>
                  <a:gd name="connsiteX1325" fmla="*/ 5903 w 10000"/>
                  <a:gd name="connsiteY1325" fmla="*/ 408 h 10000"/>
                  <a:gd name="connsiteX1326" fmla="*/ 5837 w 10000"/>
                  <a:gd name="connsiteY1326" fmla="*/ 427 h 10000"/>
                  <a:gd name="connsiteX1327" fmla="*/ 5756 w 10000"/>
                  <a:gd name="connsiteY1327" fmla="*/ 453 h 10000"/>
                  <a:gd name="connsiteX1328" fmla="*/ 5681 w 10000"/>
                  <a:gd name="connsiteY1328" fmla="*/ 453 h 10000"/>
                  <a:gd name="connsiteX1329" fmla="*/ 5609 w 10000"/>
                  <a:gd name="connsiteY1329" fmla="*/ 447 h 10000"/>
                  <a:gd name="connsiteX1330" fmla="*/ 5554 w 10000"/>
                  <a:gd name="connsiteY1330" fmla="*/ 304 h 10000"/>
                  <a:gd name="connsiteX1331" fmla="*/ 5529 w 10000"/>
                  <a:gd name="connsiteY1331" fmla="*/ 301 h 10000"/>
                  <a:gd name="connsiteX1332" fmla="*/ 5393 w 10000"/>
                  <a:gd name="connsiteY1332" fmla="*/ 256 h 10000"/>
                  <a:gd name="connsiteX1333" fmla="*/ 5366 w 10000"/>
                  <a:gd name="connsiteY1333" fmla="*/ 220 h 10000"/>
                  <a:gd name="connsiteX1334" fmla="*/ 5249 w 10000"/>
                  <a:gd name="connsiteY1334" fmla="*/ 155 h 10000"/>
                  <a:gd name="connsiteX1335" fmla="*/ 5141 w 10000"/>
                  <a:gd name="connsiteY1335" fmla="*/ 52 h 10000"/>
                  <a:gd name="connsiteX1336" fmla="*/ 5116 w 10000"/>
                  <a:gd name="connsiteY1336" fmla="*/ 3 h 10000"/>
                  <a:gd name="connsiteX1337" fmla="*/ 5061 w 10000"/>
                  <a:gd name="connsiteY1337" fmla="*/ 0 h 10000"/>
                  <a:gd name="connsiteX1338" fmla="*/ 5036 w 10000"/>
                  <a:gd name="connsiteY1338" fmla="*/ 32 h 10000"/>
                  <a:gd name="connsiteX1339" fmla="*/ 4942 w 10000"/>
                  <a:gd name="connsiteY1339" fmla="*/ 133 h 10000"/>
                  <a:gd name="connsiteX1340" fmla="*/ 4900 w 10000"/>
                  <a:gd name="connsiteY1340" fmla="*/ 217 h 10000"/>
                  <a:gd name="connsiteX1341" fmla="*/ 4861 w 10000"/>
                  <a:gd name="connsiteY1341" fmla="*/ 198 h 10000"/>
                  <a:gd name="connsiteX1342" fmla="*/ 4795 w 10000"/>
                  <a:gd name="connsiteY1342" fmla="*/ 68 h 10000"/>
                  <a:gd name="connsiteX1343" fmla="*/ 4778 w 10000"/>
                  <a:gd name="connsiteY1343" fmla="*/ 62 h 10000"/>
                  <a:gd name="connsiteX1344" fmla="*/ 4765 w 10000"/>
                  <a:gd name="connsiteY1344" fmla="*/ 62 h 10000"/>
                  <a:gd name="connsiteX1345" fmla="*/ 4748 w 10000"/>
                  <a:gd name="connsiteY1345" fmla="*/ 68 h 10000"/>
                  <a:gd name="connsiteX1346" fmla="*/ 4673 w 10000"/>
                  <a:gd name="connsiteY1346" fmla="*/ 136 h 10000"/>
                  <a:gd name="connsiteX1347" fmla="*/ 4632 w 10000"/>
                  <a:gd name="connsiteY1347" fmla="*/ 201 h 10000"/>
                  <a:gd name="connsiteX1348" fmla="*/ 4623 w 10000"/>
                  <a:gd name="connsiteY1348" fmla="*/ 210 h 10000"/>
                  <a:gd name="connsiteX1349" fmla="*/ 4579 w 10000"/>
                  <a:gd name="connsiteY1349" fmla="*/ 220 h 10000"/>
                  <a:gd name="connsiteX1350" fmla="*/ 4479 w 10000"/>
                  <a:gd name="connsiteY1350" fmla="*/ 198 h 10000"/>
                  <a:gd name="connsiteX1351" fmla="*/ 4402 w 10000"/>
                  <a:gd name="connsiteY1351" fmla="*/ 165 h 10000"/>
                  <a:gd name="connsiteX1352" fmla="*/ 4374 w 10000"/>
                  <a:gd name="connsiteY1352" fmla="*/ 165 h 10000"/>
                  <a:gd name="connsiteX1353" fmla="*/ 4335 w 10000"/>
                  <a:gd name="connsiteY1353" fmla="*/ 172 h 10000"/>
                  <a:gd name="connsiteX1354" fmla="*/ 4302 w 10000"/>
                  <a:gd name="connsiteY1354" fmla="*/ 188 h 10000"/>
                  <a:gd name="connsiteX1355" fmla="*/ 4271 w 10000"/>
                  <a:gd name="connsiteY1355" fmla="*/ 220 h 10000"/>
                  <a:gd name="connsiteX1356" fmla="*/ 4238 w 10000"/>
                  <a:gd name="connsiteY1356" fmla="*/ 240 h 10000"/>
                  <a:gd name="connsiteX1357" fmla="*/ 4324 w 10000"/>
                  <a:gd name="connsiteY1357" fmla="*/ 1289 h 10000"/>
                  <a:gd name="connsiteX1358" fmla="*/ 4297 w 10000"/>
                  <a:gd name="connsiteY1358" fmla="*/ 7345 h 10000"/>
                  <a:gd name="connsiteX1359" fmla="*/ 4236 w 10000"/>
                  <a:gd name="connsiteY1359" fmla="*/ 6832 h 10000"/>
                  <a:gd name="connsiteX1360" fmla="*/ 3946 w 10000"/>
                  <a:gd name="connsiteY1360" fmla="*/ 6675 h 10000"/>
                  <a:gd name="connsiteX1361" fmla="*/ 3687 w 10000"/>
                  <a:gd name="connsiteY1361" fmla="*/ 7730 h 10000"/>
                  <a:gd name="connsiteX1362" fmla="*/ 3690 w 10000"/>
                  <a:gd name="connsiteY1362" fmla="*/ 7730 h 10000"/>
                  <a:gd name="connsiteX1363" fmla="*/ 3704 w 10000"/>
                  <a:gd name="connsiteY1363" fmla="*/ 7740 h 10000"/>
                  <a:gd name="connsiteX1364" fmla="*/ 3712 w 10000"/>
                  <a:gd name="connsiteY1364" fmla="*/ 7743 h 10000"/>
                  <a:gd name="connsiteX1365" fmla="*/ 3723 w 10000"/>
                  <a:gd name="connsiteY1365" fmla="*/ 7749 h 10000"/>
                  <a:gd name="connsiteX1366" fmla="*/ 3729 w 10000"/>
                  <a:gd name="connsiteY1366" fmla="*/ 7749 h 10000"/>
                  <a:gd name="connsiteX1367" fmla="*/ 3729 w 10000"/>
                  <a:gd name="connsiteY1367" fmla="*/ 7743 h 10000"/>
                  <a:gd name="connsiteX1368" fmla="*/ 3745 w 10000"/>
                  <a:gd name="connsiteY1368" fmla="*/ 7740 h 10000"/>
                  <a:gd name="connsiteX1369" fmla="*/ 3753 w 10000"/>
                  <a:gd name="connsiteY1369" fmla="*/ 7730 h 10000"/>
                  <a:gd name="connsiteX1370" fmla="*/ 3762 w 10000"/>
                  <a:gd name="connsiteY1370" fmla="*/ 7720 h 10000"/>
                  <a:gd name="connsiteX1371" fmla="*/ 3776 w 10000"/>
                  <a:gd name="connsiteY1371" fmla="*/ 7710 h 10000"/>
                  <a:gd name="connsiteX1372" fmla="*/ 3784 w 10000"/>
                  <a:gd name="connsiteY1372" fmla="*/ 7701 h 10000"/>
                  <a:gd name="connsiteX1373" fmla="*/ 4805 w 10000"/>
                  <a:gd name="connsiteY1373" fmla="*/ 7386 h 10000"/>
                  <a:gd name="connsiteX1374" fmla="*/ 5343 w 10000"/>
                  <a:gd name="connsiteY1374" fmla="*/ 7520 h 10000"/>
                  <a:gd name="connsiteX1375" fmla="*/ 5463 w 10000"/>
                  <a:gd name="connsiteY1375" fmla="*/ 7907 h 10000"/>
                  <a:gd name="connsiteX1376" fmla="*/ 3767 w 10000"/>
                  <a:gd name="connsiteY1376" fmla="*/ 8106 h 10000"/>
                  <a:gd name="connsiteX1377" fmla="*/ 3770 w 10000"/>
                  <a:gd name="connsiteY1377" fmla="*/ 8119 h 10000"/>
                  <a:gd name="connsiteX1378" fmla="*/ 3740 w 10000"/>
                  <a:gd name="connsiteY1378" fmla="*/ 8154 h 10000"/>
                  <a:gd name="connsiteX1379" fmla="*/ 4881 w 10000"/>
                  <a:gd name="connsiteY1379" fmla="*/ 8090 h 10000"/>
                  <a:gd name="connsiteX1380" fmla="*/ 3206 w 10000"/>
                  <a:gd name="connsiteY1380" fmla="*/ 8300 h 10000"/>
                  <a:gd name="connsiteX1381" fmla="*/ 2947 w 10000"/>
                  <a:gd name="connsiteY1381" fmla="*/ 8089 h 10000"/>
                  <a:gd name="connsiteX1382" fmla="*/ 3057 w 10000"/>
                  <a:gd name="connsiteY1382" fmla="*/ 7143 h 10000"/>
                  <a:gd name="connsiteX0" fmla="*/ 4324 w 10000"/>
                  <a:gd name="connsiteY0" fmla="*/ 1289 h 10000"/>
                  <a:gd name="connsiteX1" fmla="*/ 4296 w 10000"/>
                  <a:gd name="connsiteY1" fmla="*/ 1305 h 10000"/>
                  <a:gd name="connsiteX2" fmla="*/ 4285 w 10000"/>
                  <a:gd name="connsiteY2" fmla="*/ 1279 h 10000"/>
                  <a:gd name="connsiteX3" fmla="*/ 4244 w 10000"/>
                  <a:gd name="connsiteY3" fmla="*/ 1266 h 10000"/>
                  <a:gd name="connsiteX4" fmla="*/ 4208 w 10000"/>
                  <a:gd name="connsiteY4" fmla="*/ 1286 h 10000"/>
                  <a:gd name="connsiteX5" fmla="*/ 4172 w 10000"/>
                  <a:gd name="connsiteY5" fmla="*/ 1299 h 10000"/>
                  <a:gd name="connsiteX6" fmla="*/ 4150 w 10000"/>
                  <a:gd name="connsiteY6" fmla="*/ 1308 h 10000"/>
                  <a:gd name="connsiteX7" fmla="*/ 4139 w 10000"/>
                  <a:gd name="connsiteY7" fmla="*/ 1315 h 10000"/>
                  <a:gd name="connsiteX8" fmla="*/ 4125 w 10000"/>
                  <a:gd name="connsiteY8" fmla="*/ 1315 h 10000"/>
                  <a:gd name="connsiteX9" fmla="*/ 4119 w 10000"/>
                  <a:gd name="connsiteY9" fmla="*/ 1315 h 10000"/>
                  <a:gd name="connsiteX10" fmla="*/ 4111 w 10000"/>
                  <a:gd name="connsiteY10" fmla="*/ 1308 h 10000"/>
                  <a:gd name="connsiteX11" fmla="*/ 4100 w 10000"/>
                  <a:gd name="connsiteY11" fmla="*/ 1315 h 10000"/>
                  <a:gd name="connsiteX12" fmla="*/ 4075 w 10000"/>
                  <a:gd name="connsiteY12" fmla="*/ 1315 h 10000"/>
                  <a:gd name="connsiteX13" fmla="*/ 4058 w 10000"/>
                  <a:gd name="connsiteY13" fmla="*/ 1318 h 10000"/>
                  <a:gd name="connsiteX14" fmla="*/ 4044 w 10000"/>
                  <a:gd name="connsiteY14" fmla="*/ 1315 h 10000"/>
                  <a:gd name="connsiteX15" fmla="*/ 4042 w 10000"/>
                  <a:gd name="connsiteY15" fmla="*/ 1299 h 10000"/>
                  <a:gd name="connsiteX16" fmla="*/ 4014 w 10000"/>
                  <a:gd name="connsiteY16" fmla="*/ 1308 h 10000"/>
                  <a:gd name="connsiteX17" fmla="*/ 4011 w 10000"/>
                  <a:gd name="connsiteY17" fmla="*/ 1315 h 10000"/>
                  <a:gd name="connsiteX18" fmla="*/ 4011 w 10000"/>
                  <a:gd name="connsiteY18" fmla="*/ 1341 h 10000"/>
                  <a:gd name="connsiteX19" fmla="*/ 4019 w 10000"/>
                  <a:gd name="connsiteY19" fmla="*/ 1341 h 10000"/>
                  <a:gd name="connsiteX20" fmla="*/ 3997 w 10000"/>
                  <a:gd name="connsiteY20" fmla="*/ 1363 h 10000"/>
                  <a:gd name="connsiteX21" fmla="*/ 3986 w 10000"/>
                  <a:gd name="connsiteY21" fmla="*/ 1373 h 10000"/>
                  <a:gd name="connsiteX22" fmla="*/ 3981 w 10000"/>
                  <a:gd name="connsiteY22" fmla="*/ 1389 h 10000"/>
                  <a:gd name="connsiteX23" fmla="*/ 3981 w 10000"/>
                  <a:gd name="connsiteY23" fmla="*/ 1409 h 10000"/>
                  <a:gd name="connsiteX24" fmla="*/ 3981 w 10000"/>
                  <a:gd name="connsiteY24" fmla="*/ 1438 h 10000"/>
                  <a:gd name="connsiteX25" fmla="*/ 3961 w 10000"/>
                  <a:gd name="connsiteY25" fmla="*/ 1441 h 10000"/>
                  <a:gd name="connsiteX26" fmla="*/ 3942 w 10000"/>
                  <a:gd name="connsiteY26" fmla="*/ 1441 h 10000"/>
                  <a:gd name="connsiteX27" fmla="*/ 3914 w 10000"/>
                  <a:gd name="connsiteY27" fmla="*/ 1454 h 10000"/>
                  <a:gd name="connsiteX28" fmla="*/ 3892 w 10000"/>
                  <a:gd name="connsiteY28" fmla="*/ 1467 h 10000"/>
                  <a:gd name="connsiteX29" fmla="*/ 3867 w 10000"/>
                  <a:gd name="connsiteY29" fmla="*/ 1483 h 10000"/>
                  <a:gd name="connsiteX30" fmla="*/ 3845 w 10000"/>
                  <a:gd name="connsiteY30" fmla="*/ 1467 h 10000"/>
                  <a:gd name="connsiteX31" fmla="*/ 3850 w 10000"/>
                  <a:gd name="connsiteY31" fmla="*/ 1457 h 10000"/>
                  <a:gd name="connsiteX32" fmla="*/ 3864 w 10000"/>
                  <a:gd name="connsiteY32" fmla="*/ 1441 h 10000"/>
                  <a:gd name="connsiteX33" fmla="*/ 3859 w 10000"/>
                  <a:gd name="connsiteY33" fmla="*/ 1409 h 10000"/>
                  <a:gd name="connsiteX34" fmla="*/ 3842 w 10000"/>
                  <a:gd name="connsiteY34" fmla="*/ 1383 h 10000"/>
                  <a:gd name="connsiteX35" fmla="*/ 3825 w 10000"/>
                  <a:gd name="connsiteY35" fmla="*/ 1360 h 10000"/>
                  <a:gd name="connsiteX36" fmla="*/ 3809 w 10000"/>
                  <a:gd name="connsiteY36" fmla="*/ 1318 h 10000"/>
                  <a:gd name="connsiteX37" fmla="*/ 3787 w 10000"/>
                  <a:gd name="connsiteY37" fmla="*/ 1289 h 10000"/>
                  <a:gd name="connsiteX38" fmla="*/ 3759 w 10000"/>
                  <a:gd name="connsiteY38" fmla="*/ 1266 h 10000"/>
                  <a:gd name="connsiteX39" fmla="*/ 3740 w 10000"/>
                  <a:gd name="connsiteY39" fmla="*/ 1256 h 10000"/>
                  <a:gd name="connsiteX40" fmla="*/ 3715 w 10000"/>
                  <a:gd name="connsiteY40" fmla="*/ 1250 h 10000"/>
                  <a:gd name="connsiteX41" fmla="*/ 3687 w 10000"/>
                  <a:gd name="connsiteY41" fmla="*/ 1256 h 10000"/>
                  <a:gd name="connsiteX42" fmla="*/ 3681 w 10000"/>
                  <a:gd name="connsiteY42" fmla="*/ 1260 h 10000"/>
                  <a:gd name="connsiteX43" fmla="*/ 3670 w 10000"/>
                  <a:gd name="connsiteY43" fmla="*/ 1295 h 10000"/>
                  <a:gd name="connsiteX44" fmla="*/ 3651 w 10000"/>
                  <a:gd name="connsiteY44" fmla="*/ 1305 h 10000"/>
                  <a:gd name="connsiteX45" fmla="*/ 3640 w 10000"/>
                  <a:gd name="connsiteY45" fmla="*/ 1308 h 10000"/>
                  <a:gd name="connsiteX46" fmla="*/ 3626 w 10000"/>
                  <a:gd name="connsiteY46" fmla="*/ 1308 h 10000"/>
                  <a:gd name="connsiteX47" fmla="*/ 3632 w 10000"/>
                  <a:gd name="connsiteY47" fmla="*/ 1276 h 10000"/>
                  <a:gd name="connsiteX48" fmla="*/ 3609 w 10000"/>
                  <a:gd name="connsiteY48" fmla="*/ 1289 h 10000"/>
                  <a:gd name="connsiteX49" fmla="*/ 3593 w 10000"/>
                  <a:gd name="connsiteY49" fmla="*/ 1286 h 10000"/>
                  <a:gd name="connsiteX50" fmla="*/ 3590 w 10000"/>
                  <a:gd name="connsiteY50" fmla="*/ 1256 h 10000"/>
                  <a:gd name="connsiteX51" fmla="*/ 3584 w 10000"/>
                  <a:gd name="connsiteY51" fmla="*/ 1237 h 10000"/>
                  <a:gd name="connsiteX52" fmla="*/ 3573 w 10000"/>
                  <a:gd name="connsiteY52" fmla="*/ 1237 h 10000"/>
                  <a:gd name="connsiteX53" fmla="*/ 3554 w 10000"/>
                  <a:gd name="connsiteY53" fmla="*/ 1227 h 10000"/>
                  <a:gd name="connsiteX54" fmla="*/ 3546 w 10000"/>
                  <a:gd name="connsiteY54" fmla="*/ 1192 h 10000"/>
                  <a:gd name="connsiteX55" fmla="*/ 3529 w 10000"/>
                  <a:gd name="connsiteY55" fmla="*/ 1176 h 10000"/>
                  <a:gd name="connsiteX56" fmla="*/ 3512 w 10000"/>
                  <a:gd name="connsiteY56" fmla="*/ 1182 h 10000"/>
                  <a:gd name="connsiteX57" fmla="*/ 3485 w 10000"/>
                  <a:gd name="connsiteY57" fmla="*/ 1182 h 10000"/>
                  <a:gd name="connsiteX58" fmla="*/ 3463 w 10000"/>
                  <a:gd name="connsiteY58" fmla="*/ 1176 h 10000"/>
                  <a:gd name="connsiteX59" fmla="*/ 3449 w 10000"/>
                  <a:gd name="connsiteY59" fmla="*/ 1182 h 10000"/>
                  <a:gd name="connsiteX60" fmla="*/ 3432 w 10000"/>
                  <a:gd name="connsiteY60" fmla="*/ 1192 h 10000"/>
                  <a:gd name="connsiteX61" fmla="*/ 3454 w 10000"/>
                  <a:gd name="connsiteY61" fmla="*/ 1205 h 10000"/>
                  <a:gd name="connsiteX62" fmla="*/ 3463 w 10000"/>
                  <a:gd name="connsiteY62" fmla="*/ 1205 h 10000"/>
                  <a:gd name="connsiteX63" fmla="*/ 3488 w 10000"/>
                  <a:gd name="connsiteY63" fmla="*/ 1205 h 10000"/>
                  <a:gd name="connsiteX64" fmla="*/ 3488 w 10000"/>
                  <a:gd name="connsiteY64" fmla="*/ 1218 h 10000"/>
                  <a:gd name="connsiteX65" fmla="*/ 3493 w 10000"/>
                  <a:gd name="connsiteY65" fmla="*/ 1247 h 10000"/>
                  <a:gd name="connsiteX66" fmla="*/ 3512 w 10000"/>
                  <a:gd name="connsiteY66" fmla="*/ 1247 h 10000"/>
                  <a:gd name="connsiteX67" fmla="*/ 3518 w 10000"/>
                  <a:gd name="connsiteY67" fmla="*/ 1250 h 10000"/>
                  <a:gd name="connsiteX68" fmla="*/ 3521 w 10000"/>
                  <a:gd name="connsiteY68" fmla="*/ 1276 h 10000"/>
                  <a:gd name="connsiteX69" fmla="*/ 3543 w 10000"/>
                  <a:gd name="connsiteY69" fmla="*/ 1295 h 10000"/>
                  <a:gd name="connsiteX70" fmla="*/ 3546 w 10000"/>
                  <a:gd name="connsiteY70" fmla="*/ 1305 h 10000"/>
                  <a:gd name="connsiteX71" fmla="*/ 3543 w 10000"/>
                  <a:gd name="connsiteY71" fmla="*/ 1315 h 10000"/>
                  <a:gd name="connsiteX72" fmla="*/ 3543 w 10000"/>
                  <a:gd name="connsiteY72" fmla="*/ 1331 h 10000"/>
                  <a:gd name="connsiteX73" fmla="*/ 3554 w 10000"/>
                  <a:gd name="connsiteY73" fmla="*/ 1324 h 10000"/>
                  <a:gd name="connsiteX74" fmla="*/ 3560 w 10000"/>
                  <a:gd name="connsiteY74" fmla="*/ 1331 h 10000"/>
                  <a:gd name="connsiteX75" fmla="*/ 3582 w 10000"/>
                  <a:gd name="connsiteY75" fmla="*/ 1344 h 10000"/>
                  <a:gd name="connsiteX76" fmla="*/ 3598 w 10000"/>
                  <a:gd name="connsiteY76" fmla="*/ 1380 h 10000"/>
                  <a:gd name="connsiteX77" fmla="*/ 3607 w 10000"/>
                  <a:gd name="connsiteY77" fmla="*/ 1389 h 10000"/>
                  <a:gd name="connsiteX78" fmla="*/ 3623 w 10000"/>
                  <a:gd name="connsiteY78" fmla="*/ 1409 h 10000"/>
                  <a:gd name="connsiteX79" fmla="*/ 3634 w 10000"/>
                  <a:gd name="connsiteY79" fmla="*/ 1438 h 10000"/>
                  <a:gd name="connsiteX80" fmla="*/ 3632 w 10000"/>
                  <a:gd name="connsiteY80" fmla="*/ 1454 h 10000"/>
                  <a:gd name="connsiteX81" fmla="*/ 3618 w 10000"/>
                  <a:gd name="connsiteY81" fmla="*/ 1438 h 10000"/>
                  <a:gd name="connsiteX82" fmla="*/ 3598 w 10000"/>
                  <a:gd name="connsiteY82" fmla="*/ 1428 h 10000"/>
                  <a:gd name="connsiteX83" fmla="*/ 3582 w 10000"/>
                  <a:gd name="connsiteY83" fmla="*/ 1402 h 10000"/>
                  <a:gd name="connsiteX84" fmla="*/ 3562 w 10000"/>
                  <a:gd name="connsiteY84" fmla="*/ 1399 h 10000"/>
                  <a:gd name="connsiteX85" fmla="*/ 3546 w 10000"/>
                  <a:gd name="connsiteY85" fmla="*/ 1383 h 10000"/>
                  <a:gd name="connsiteX86" fmla="*/ 3510 w 10000"/>
                  <a:gd name="connsiteY86" fmla="*/ 1360 h 10000"/>
                  <a:gd name="connsiteX87" fmla="*/ 3485 w 10000"/>
                  <a:gd name="connsiteY87" fmla="*/ 1344 h 10000"/>
                  <a:gd name="connsiteX88" fmla="*/ 3454 w 10000"/>
                  <a:gd name="connsiteY88" fmla="*/ 1334 h 10000"/>
                  <a:gd name="connsiteX89" fmla="*/ 3429 w 10000"/>
                  <a:gd name="connsiteY89" fmla="*/ 1315 h 10000"/>
                  <a:gd name="connsiteX90" fmla="*/ 3416 w 10000"/>
                  <a:gd name="connsiteY90" fmla="*/ 1308 h 10000"/>
                  <a:gd name="connsiteX91" fmla="*/ 3399 w 10000"/>
                  <a:gd name="connsiteY91" fmla="*/ 1305 h 10000"/>
                  <a:gd name="connsiteX92" fmla="*/ 3382 w 10000"/>
                  <a:gd name="connsiteY92" fmla="*/ 1286 h 10000"/>
                  <a:gd name="connsiteX93" fmla="*/ 3380 w 10000"/>
                  <a:gd name="connsiteY93" fmla="*/ 1266 h 10000"/>
                  <a:gd name="connsiteX94" fmla="*/ 3388 w 10000"/>
                  <a:gd name="connsiteY94" fmla="*/ 1256 h 10000"/>
                  <a:gd name="connsiteX95" fmla="*/ 3407 w 10000"/>
                  <a:gd name="connsiteY95" fmla="*/ 1256 h 10000"/>
                  <a:gd name="connsiteX96" fmla="*/ 3396 w 10000"/>
                  <a:gd name="connsiteY96" fmla="*/ 1227 h 10000"/>
                  <a:gd name="connsiteX97" fmla="*/ 3382 w 10000"/>
                  <a:gd name="connsiteY97" fmla="*/ 1227 h 10000"/>
                  <a:gd name="connsiteX98" fmla="*/ 3360 w 10000"/>
                  <a:gd name="connsiteY98" fmla="*/ 1221 h 10000"/>
                  <a:gd name="connsiteX99" fmla="*/ 3349 w 10000"/>
                  <a:gd name="connsiteY99" fmla="*/ 1231 h 10000"/>
                  <a:gd name="connsiteX100" fmla="*/ 3352 w 10000"/>
                  <a:gd name="connsiteY100" fmla="*/ 1247 h 10000"/>
                  <a:gd name="connsiteX101" fmla="*/ 3341 w 10000"/>
                  <a:gd name="connsiteY101" fmla="*/ 1237 h 10000"/>
                  <a:gd name="connsiteX102" fmla="*/ 3335 w 10000"/>
                  <a:gd name="connsiteY102" fmla="*/ 1231 h 10000"/>
                  <a:gd name="connsiteX103" fmla="*/ 3307 w 10000"/>
                  <a:gd name="connsiteY103" fmla="*/ 1227 h 10000"/>
                  <a:gd name="connsiteX104" fmla="*/ 3294 w 10000"/>
                  <a:gd name="connsiteY104" fmla="*/ 1221 h 10000"/>
                  <a:gd name="connsiteX105" fmla="*/ 3271 w 10000"/>
                  <a:gd name="connsiteY105" fmla="*/ 1211 h 10000"/>
                  <a:gd name="connsiteX106" fmla="*/ 3252 w 10000"/>
                  <a:gd name="connsiteY106" fmla="*/ 1195 h 10000"/>
                  <a:gd name="connsiteX107" fmla="*/ 3235 w 10000"/>
                  <a:gd name="connsiteY107" fmla="*/ 1195 h 10000"/>
                  <a:gd name="connsiteX108" fmla="*/ 3235 w 10000"/>
                  <a:gd name="connsiteY108" fmla="*/ 1205 h 10000"/>
                  <a:gd name="connsiteX109" fmla="*/ 3219 w 10000"/>
                  <a:gd name="connsiteY109" fmla="*/ 1231 h 10000"/>
                  <a:gd name="connsiteX110" fmla="*/ 3213 w 10000"/>
                  <a:gd name="connsiteY110" fmla="*/ 1231 h 10000"/>
                  <a:gd name="connsiteX111" fmla="*/ 3183 w 10000"/>
                  <a:gd name="connsiteY111" fmla="*/ 1221 h 10000"/>
                  <a:gd name="connsiteX112" fmla="*/ 3175 w 10000"/>
                  <a:gd name="connsiteY112" fmla="*/ 1227 h 10000"/>
                  <a:gd name="connsiteX113" fmla="*/ 3163 w 10000"/>
                  <a:gd name="connsiteY113" fmla="*/ 1237 h 10000"/>
                  <a:gd name="connsiteX114" fmla="*/ 3158 w 10000"/>
                  <a:gd name="connsiteY114" fmla="*/ 1260 h 10000"/>
                  <a:gd name="connsiteX115" fmla="*/ 3158 w 10000"/>
                  <a:gd name="connsiteY115" fmla="*/ 1276 h 10000"/>
                  <a:gd name="connsiteX116" fmla="*/ 3163 w 10000"/>
                  <a:gd name="connsiteY116" fmla="*/ 1295 h 10000"/>
                  <a:gd name="connsiteX117" fmla="*/ 3166 w 10000"/>
                  <a:gd name="connsiteY117" fmla="*/ 1308 h 10000"/>
                  <a:gd name="connsiteX118" fmla="*/ 3158 w 10000"/>
                  <a:gd name="connsiteY118" fmla="*/ 1315 h 10000"/>
                  <a:gd name="connsiteX119" fmla="*/ 3133 w 10000"/>
                  <a:gd name="connsiteY119" fmla="*/ 1299 h 10000"/>
                  <a:gd name="connsiteX120" fmla="*/ 3114 w 10000"/>
                  <a:gd name="connsiteY120" fmla="*/ 1276 h 10000"/>
                  <a:gd name="connsiteX121" fmla="*/ 3078 w 10000"/>
                  <a:gd name="connsiteY121" fmla="*/ 1240 h 10000"/>
                  <a:gd name="connsiteX122" fmla="*/ 3044 w 10000"/>
                  <a:gd name="connsiteY122" fmla="*/ 1227 h 10000"/>
                  <a:gd name="connsiteX123" fmla="*/ 3033 w 10000"/>
                  <a:gd name="connsiteY123" fmla="*/ 1231 h 10000"/>
                  <a:gd name="connsiteX124" fmla="*/ 3036 w 10000"/>
                  <a:gd name="connsiteY124" fmla="*/ 1256 h 10000"/>
                  <a:gd name="connsiteX125" fmla="*/ 3044 w 10000"/>
                  <a:gd name="connsiteY125" fmla="*/ 1266 h 10000"/>
                  <a:gd name="connsiteX126" fmla="*/ 3044 w 10000"/>
                  <a:gd name="connsiteY126" fmla="*/ 1276 h 10000"/>
                  <a:gd name="connsiteX127" fmla="*/ 3036 w 10000"/>
                  <a:gd name="connsiteY127" fmla="*/ 1276 h 10000"/>
                  <a:gd name="connsiteX128" fmla="*/ 3028 w 10000"/>
                  <a:gd name="connsiteY128" fmla="*/ 1266 h 10000"/>
                  <a:gd name="connsiteX129" fmla="*/ 3025 w 10000"/>
                  <a:gd name="connsiteY129" fmla="*/ 1256 h 10000"/>
                  <a:gd name="connsiteX130" fmla="*/ 3008 w 10000"/>
                  <a:gd name="connsiteY130" fmla="*/ 1205 h 10000"/>
                  <a:gd name="connsiteX131" fmla="*/ 3000 w 10000"/>
                  <a:gd name="connsiteY131" fmla="*/ 1192 h 10000"/>
                  <a:gd name="connsiteX132" fmla="*/ 2994 w 10000"/>
                  <a:gd name="connsiteY132" fmla="*/ 1176 h 10000"/>
                  <a:gd name="connsiteX133" fmla="*/ 2986 w 10000"/>
                  <a:gd name="connsiteY133" fmla="*/ 1182 h 10000"/>
                  <a:gd name="connsiteX134" fmla="*/ 2981 w 10000"/>
                  <a:gd name="connsiteY134" fmla="*/ 1192 h 10000"/>
                  <a:gd name="connsiteX135" fmla="*/ 2970 w 10000"/>
                  <a:gd name="connsiteY135" fmla="*/ 1201 h 10000"/>
                  <a:gd name="connsiteX136" fmla="*/ 2956 w 10000"/>
                  <a:gd name="connsiteY136" fmla="*/ 1218 h 10000"/>
                  <a:gd name="connsiteX137" fmla="*/ 2939 w 10000"/>
                  <a:gd name="connsiteY137" fmla="*/ 1240 h 10000"/>
                  <a:gd name="connsiteX138" fmla="*/ 2928 w 10000"/>
                  <a:gd name="connsiteY138" fmla="*/ 1247 h 10000"/>
                  <a:gd name="connsiteX139" fmla="*/ 2922 w 10000"/>
                  <a:gd name="connsiteY139" fmla="*/ 1250 h 10000"/>
                  <a:gd name="connsiteX140" fmla="*/ 2911 w 10000"/>
                  <a:gd name="connsiteY140" fmla="*/ 1250 h 10000"/>
                  <a:gd name="connsiteX141" fmla="*/ 2884 w 10000"/>
                  <a:gd name="connsiteY141" fmla="*/ 1247 h 10000"/>
                  <a:gd name="connsiteX142" fmla="*/ 2864 w 10000"/>
                  <a:gd name="connsiteY142" fmla="*/ 1237 h 10000"/>
                  <a:gd name="connsiteX143" fmla="*/ 2848 w 10000"/>
                  <a:gd name="connsiteY143" fmla="*/ 1231 h 10000"/>
                  <a:gd name="connsiteX144" fmla="*/ 2834 w 10000"/>
                  <a:gd name="connsiteY144" fmla="*/ 1227 h 10000"/>
                  <a:gd name="connsiteX145" fmla="*/ 2831 w 10000"/>
                  <a:gd name="connsiteY145" fmla="*/ 1227 h 10000"/>
                  <a:gd name="connsiteX146" fmla="*/ 2831 w 10000"/>
                  <a:gd name="connsiteY146" fmla="*/ 1221 h 10000"/>
                  <a:gd name="connsiteX147" fmla="*/ 2825 w 10000"/>
                  <a:gd name="connsiteY147" fmla="*/ 1205 h 10000"/>
                  <a:gd name="connsiteX148" fmla="*/ 2823 w 10000"/>
                  <a:gd name="connsiteY148" fmla="*/ 1192 h 10000"/>
                  <a:gd name="connsiteX149" fmla="*/ 2817 w 10000"/>
                  <a:gd name="connsiteY149" fmla="*/ 1182 h 10000"/>
                  <a:gd name="connsiteX150" fmla="*/ 2814 w 10000"/>
                  <a:gd name="connsiteY150" fmla="*/ 1176 h 10000"/>
                  <a:gd name="connsiteX151" fmla="*/ 2792 w 10000"/>
                  <a:gd name="connsiteY151" fmla="*/ 1172 h 10000"/>
                  <a:gd name="connsiteX152" fmla="*/ 2759 w 10000"/>
                  <a:gd name="connsiteY152" fmla="*/ 1156 h 10000"/>
                  <a:gd name="connsiteX153" fmla="*/ 2734 w 10000"/>
                  <a:gd name="connsiteY153" fmla="*/ 1143 h 10000"/>
                  <a:gd name="connsiteX154" fmla="*/ 2695 w 10000"/>
                  <a:gd name="connsiteY154" fmla="*/ 1124 h 10000"/>
                  <a:gd name="connsiteX155" fmla="*/ 2670 w 10000"/>
                  <a:gd name="connsiteY155" fmla="*/ 1108 h 10000"/>
                  <a:gd name="connsiteX156" fmla="*/ 2645 w 10000"/>
                  <a:gd name="connsiteY156" fmla="*/ 1091 h 10000"/>
                  <a:gd name="connsiteX157" fmla="*/ 2618 w 10000"/>
                  <a:gd name="connsiteY157" fmla="*/ 1088 h 10000"/>
                  <a:gd name="connsiteX158" fmla="*/ 2576 w 10000"/>
                  <a:gd name="connsiteY158" fmla="*/ 1088 h 10000"/>
                  <a:gd name="connsiteX159" fmla="*/ 2551 w 10000"/>
                  <a:gd name="connsiteY159" fmla="*/ 1091 h 10000"/>
                  <a:gd name="connsiteX160" fmla="*/ 2521 w 10000"/>
                  <a:gd name="connsiteY160" fmla="*/ 1098 h 10000"/>
                  <a:gd name="connsiteX161" fmla="*/ 2493 w 10000"/>
                  <a:gd name="connsiteY161" fmla="*/ 1104 h 10000"/>
                  <a:gd name="connsiteX162" fmla="*/ 2468 w 10000"/>
                  <a:gd name="connsiteY162" fmla="*/ 1108 h 10000"/>
                  <a:gd name="connsiteX163" fmla="*/ 2404 w 10000"/>
                  <a:gd name="connsiteY163" fmla="*/ 1124 h 10000"/>
                  <a:gd name="connsiteX164" fmla="*/ 2366 w 10000"/>
                  <a:gd name="connsiteY164" fmla="*/ 1133 h 10000"/>
                  <a:gd name="connsiteX165" fmla="*/ 2346 w 10000"/>
                  <a:gd name="connsiteY165" fmla="*/ 1137 h 10000"/>
                  <a:gd name="connsiteX166" fmla="*/ 2294 w 10000"/>
                  <a:gd name="connsiteY166" fmla="*/ 1146 h 10000"/>
                  <a:gd name="connsiteX167" fmla="*/ 2249 w 10000"/>
                  <a:gd name="connsiteY167" fmla="*/ 1156 h 10000"/>
                  <a:gd name="connsiteX168" fmla="*/ 2230 w 10000"/>
                  <a:gd name="connsiteY168" fmla="*/ 1156 h 10000"/>
                  <a:gd name="connsiteX169" fmla="*/ 2222 w 10000"/>
                  <a:gd name="connsiteY169" fmla="*/ 1163 h 10000"/>
                  <a:gd name="connsiteX170" fmla="*/ 2194 w 10000"/>
                  <a:gd name="connsiteY170" fmla="*/ 1163 h 10000"/>
                  <a:gd name="connsiteX171" fmla="*/ 2172 w 10000"/>
                  <a:gd name="connsiteY171" fmla="*/ 1163 h 10000"/>
                  <a:gd name="connsiteX172" fmla="*/ 2147 w 10000"/>
                  <a:gd name="connsiteY172" fmla="*/ 1166 h 10000"/>
                  <a:gd name="connsiteX173" fmla="*/ 2108 w 10000"/>
                  <a:gd name="connsiteY173" fmla="*/ 1166 h 10000"/>
                  <a:gd name="connsiteX174" fmla="*/ 2083 w 10000"/>
                  <a:gd name="connsiteY174" fmla="*/ 1156 h 10000"/>
                  <a:gd name="connsiteX175" fmla="*/ 2042 w 10000"/>
                  <a:gd name="connsiteY175" fmla="*/ 1143 h 10000"/>
                  <a:gd name="connsiteX176" fmla="*/ 2011 w 10000"/>
                  <a:gd name="connsiteY176" fmla="*/ 1143 h 10000"/>
                  <a:gd name="connsiteX177" fmla="*/ 1994 w 10000"/>
                  <a:gd name="connsiteY177" fmla="*/ 1146 h 10000"/>
                  <a:gd name="connsiteX178" fmla="*/ 1967 w 10000"/>
                  <a:gd name="connsiteY178" fmla="*/ 1156 h 10000"/>
                  <a:gd name="connsiteX179" fmla="*/ 1903 w 10000"/>
                  <a:gd name="connsiteY179" fmla="*/ 1176 h 10000"/>
                  <a:gd name="connsiteX180" fmla="*/ 1873 w 10000"/>
                  <a:gd name="connsiteY180" fmla="*/ 1182 h 10000"/>
                  <a:gd name="connsiteX181" fmla="*/ 1850 w 10000"/>
                  <a:gd name="connsiteY181" fmla="*/ 1185 h 10000"/>
                  <a:gd name="connsiteX182" fmla="*/ 1842 w 10000"/>
                  <a:gd name="connsiteY182" fmla="*/ 1192 h 10000"/>
                  <a:gd name="connsiteX183" fmla="*/ 1823 w 10000"/>
                  <a:gd name="connsiteY183" fmla="*/ 1195 h 10000"/>
                  <a:gd name="connsiteX184" fmla="*/ 1814 w 10000"/>
                  <a:gd name="connsiteY184" fmla="*/ 1201 h 10000"/>
                  <a:gd name="connsiteX185" fmla="*/ 1792 w 10000"/>
                  <a:gd name="connsiteY185" fmla="*/ 1218 h 10000"/>
                  <a:gd name="connsiteX186" fmla="*/ 1767 w 10000"/>
                  <a:gd name="connsiteY186" fmla="*/ 1231 h 10000"/>
                  <a:gd name="connsiteX187" fmla="*/ 1717 w 10000"/>
                  <a:gd name="connsiteY187" fmla="*/ 1266 h 10000"/>
                  <a:gd name="connsiteX188" fmla="*/ 1695 w 10000"/>
                  <a:gd name="connsiteY188" fmla="*/ 1279 h 10000"/>
                  <a:gd name="connsiteX189" fmla="*/ 1654 w 10000"/>
                  <a:gd name="connsiteY189" fmla="*/ 1308 h 10000"/>
                  <a:gd name="connsiteX190" fmla="*/ 1620 w 10000"/>
                  <a:gd name="connsiteY190" fmla="*/ 1334 h 10000"/>
                  <a:gd name="connsiteX191" fmla="*/ 1590 w 10000"/>
                  <a:gd name="connsiteY191" fmla="*/ 1360 h 10000"/>
                  <a:gd name="connsiteX192" fmla="*/ 1565 w 10000"/>
                  <a:gd name="connsiteY192" fmla="*/ 1380 h 10000"/>
                  <a:gd name="connsiteX193" fmla="*/ 1532 w 10000"/>
                  <a:gd name="connsiteY193" fmla="*/ 1402 h 10000"/>
                  <a:gd name="connsiteX194" fmla="*/ 1501 w 10000"/>
                  <a:gd name="connsiteY194" fmla="*/ 1418 h 10000"/>
                  <a:gd name="connsiteX195" fmla="*/ 1460 w 10000"/>
                  <a:gd name="connsiteY195" fmla="*/ 1438 h 10000"/>
                  <a:gd name="connsiteX196" fmla="*/ 1435 w 10000"/>
                  <a:gd name="connsiteY196" fmla="*/ 1454 h 10000"/>
                  <a:gd name="connsiteX197" fmla="*/ 1421 w 10000"/>
                  <a:gd name="connsiteY197" fmla="*/ 1464 h 10000"/>
                  <a:gd name="connsiteX198" fmla="*/ 1380 w 10000"/>
                  <a:gd name="connsiteY198" fmla="*/ 1473 h 10000"/>
                  <a:gd name="connsiteX199" fmla="*/ 1324 w 10000"/>
                  <a:gd name="connsiteY199" fmla="*/ 1477 h 10000"/>
                  <a:gd name="connsiteX200" fmla="*/ 1274 w 10000"/>
                  <a:gd name="connsiteY200" fmla="*/ 1483 h 10000"/>
                  <a:gd name="connsiteX201" fmla="*/ 1244 w 10000"/>
                  <a:gd name="connsiteY201" fmla="*/ 1486 h 10000"/>
                  <a:gd name="connsiteX202" fmla="*/ 1233 w 10000"/>
                  <a:gd name="connsiteY202" fmla="*/ 1486 h 10000"/>
                  <a:gd name="connsiteX203" fmla="*/ 1197 w 10000"/>
                  <a:gd name="connsiteY203" fmla="*/ 1493 h 10000"/>
                  <a:gd name="connsiteX204" fmla="*/ 1180 w 10000"/>
                  <a:gd name="connsiteY204" fmla="*/ 1496 h 10000"/>
                  <a:gd name="connsiteX205" fmla="*/ 1169 w 10000"/>
                  <a:gd name="connsiteY205" fmla="*/ 1496 h 10000"/>
                  <a:gd name="connsiteX206" fmla="*/ 1161 w 10000"/>
                  <a:gd name="connsiteY206" fmla="*/ 1503 h 10000"/>
                  <a:gd name="connsiteX207" fmla="*/ 1155 w 10000"/>
                  <a:gd name="connsiteY207" fmla="*/ 1503 h 10000"/>
                  <a:gd name="connsiteX208" fmla="*/ 501 w 10000"/>
                  <a:gd name="connsiteY208" fmla="*/ 2277 h 10000"/>
                  <a:gd name="connsiteX209" fmla="*/ 396 w 10000"/>
                  <a:gd name="connsiteY209" fmla="*/ 2532 h 10000"/>
                  <a:gd name="connsiteX210" fmla="*/ 324 w 10000"/>
                  <a:gd name="connsiteY210" fmla="*/ 2759 h 10000"/>
                  <a:gd name="connsiteX211" fmla="*/ 274 w 10000"/>
                  <a:gd name="connsiteY211" fmla="*/ 2866 h 10000"/>
                  <a:gd name="connsiteX212" fmla="*/ 202 w 10000"/>
                  <a:gd name="connsiteY212" fmla="*/ 3008 h 10000"/>
                  <a:gd name="connsiteX213" fmla="*/ 211 w 10000"/>
                  <a:gd name="connsiteY213" fmla="*/ 3177 h 10000"/>
                  <a:gd name="connsiteX214" fmla="*/ 235 w 10000"/>
                  <a:gd name="connsiteY214" fmla="*/ 3368 h 10000"/>
                  <a:gd name="connsiteX215" fmla="*/ 266 w 10000"/>
                  <a:gd name="connsiteY215" fmla="*/ 3595 h 10000"/>
                  <a:gd name="connsiteX216" fmla="*/ 299 w 10000"/>
                  <a:gd name="connsiteY216" fmla="*/ 3831 h 10000"/>
                  <a:gd name="connsiteX217" fmla="*/ 305 w 10000"/>
                  <a:gd name="connsiteY217" fmla="*/ 3863 h 10000"/>
                  <a:gd name="connsiteX218" fmla="*/ 341 w 10000"/>
                  <a:gd name="connsiteY218" fmla="*/ 3941 h 10000"/>
                  <a:gd name="connsiteX219" fmla="*/ 186 w 10000"/>
                  <a:gd name="connsiteY219" fmla="*/ 3935 h 10000"/>
                  <a:gd name="connsiteX220" fmla="*/ 30 w 10000"/>
                  <a:gd name="connsiteY220" fmla="*/ 3925 h 10000"/>
                  <a:gd name="connsiteX221" fmla="*/ 0 w 10000"/>
                  <a:gd name="connsiteY221" fmla="*/ 4054 h 10000"/>
                  <a:gd name="connsiteX222" fmla="*/ 14 w 10000"/>
                  <a:gd name="connsiteY222" fmla="*/ 4152 h 10000"/>
                  <a:gd name="connsiteX223" fmla="*/ 22 w 10000"/>
                  <a:gd name="connsiteY223" fmla="*/ 4242 h 10000"/>
                  <a:gd name="connsiteX224" fmla="*/ 30 w 10000"/>
                  <a:gd name="connsiteY224" fmla="*/ 4291 h 10000"/>
                  <a:gd name="connsiteX225" fmla="*/ 102 w 10000"/>
                  <a:gd name="connsiteY225" fmla="*/ 4271 h 10000"/>
                  <a:gd name="connsiteX226" fmla="*/ 155 w 10000"/>
                  <a:gd name="connsiteY226" fmla="*/ 4262 h 10000"/>
                  <a:gd name="connsiteX227" fmla="*/ 410 w 10000"/>
                  <a:gd name="connsiteY227" fmla="*/ 4255 h 10000"/>
                  <a:gd name="connsiteX228" fmla="*/ 418 w 10000"/>
                  <a:gd name="connsiteY228" fmla="*/ 4385 h 10000"/>
                  <a:gd name="connsiteX229" fmla="*/ 429 w 10000"/>
                  <a:gd name="connsiteY229" fmla="*/ 4543 h 10000"/>
                  <a:gd name="connsiteX230" fmla="*/ 443 w 10000"/>
                  <a:gd name="connsiteY230" fmla="*/ 4585 h 10000"/>
                  <a:gd name="connsiteX231" fmla="*/ 465 w 10000"/>
                  <a:gd name="connsiteY231" fmla="*/ 4611 h 10000"/>
                  <a:gd name="connsiteX232" fmla="*/ 468 w 10000"/>
                  <a:gd name="connsiteY232" fmla="*/ 4621 h 10000"/>
                  <a:gd name="connsiteX233" fmla="*/ 474 w 10000"/>
                  <a:gd name="connsiteY233" fmla="*/ 4679 h 10000"/>
                  <a:gd name="connsiteX234" fmla="*/ 554 w 10000"/>
                  <a:gd name="connsiteY234" fmla="*/ 4738 h 10000"/>
                  <a:gd name="connsiteX235" fmla="*/ 637 w 10000"/>
                  <a:gd name="connsiteY235" fmla="*/ 4809 h 10000"/>
                  <a:gd name="connsiteX236" fmla="*/ 704 w 10000"/>
                  <a:gd name="connsiteY236" fmla="*/ 4851 h 10000"/>
                  <a:gd name="connsiteX237" fmla="*/ 740 w 10000"/>
                  <a:gd name="connsiteY237" fmla="*/ 4893 h 10000"/>
                  <a:gd name="connsiteX238" fmla="*/ 756 w 10000"/>
                  <a:gd name="connsiteY238" fmla="*/ 4896 h 10000"/>
                  <a:gd name="connsiteX239" fmla="*/ 767 w 10000"/>
                  <a:gd name="connsiteY239" fmla="*/ 4880 h 10000"/>
                  <a:gd name="connsiteX240" fmla="*/ 806 w 10000"/>
                  <a:gd name="connsiteY240" fmla="*/ 4945 h 10000"/>
                  <a:gd name="connsiteX241" fmla="*/ 886 w 10000"/>
                  <a:gd name="connsiteY241" fmla="*/ 5078 h 10000"/>
                  <a:gd name="connsiteX242" fmla="*/ 911 w 10000"/>
                  <a:gd name="connsiteY242" fmla="*/ 5130 h 10000"/>
                  <a:gd name="connsiteX243" fmla="*/ 920 w 10000"/>
                  <a:gd name="connsiteY243" fmla="*/ 5191 h 10000"/>
                  <a:gd name="connsiteX244" fmla="*/ 920 w 10000"/>
                  <a:gd name="connsiteY244" fmla="*/ 5220 h 10000"/>
                  <a:gd name="connsiteX245" fmla="*/ 911 w 10000"/>
                  <a:gd name="connsiteY245" fmla="*/ 5314 h 10000"/>
                  <a:gd name="connsiteX246" fmla="*/ 898 w 10000"/>
                  <a:gd name="connsiteY246" fmla="*/ 5369 h 10000"/>
                  <a:gd name="connsiteX247" fmla="*/ 895 w 10000"/>
                  <a:gd name="connsiteY247" fmla="*/ 5385 h 10000"/>
                  <a:gd name="connsiteX248" fmla="*/ 895 w 10000"/>
                  <a:gd name="connsiteY248" fmla="*/ 5405 h 10000"/>
                  <a:gd name="connsiteX249" fmla="*/ 898 w 10000"/>
                  <a:gd name="connsiteY249" fmla="*/ 5434 h 10000"/>
                  <a:gd name="connsiteX250" fmla="*/ 911 w 10000"/>
                  <a:gd name="connsiteY250" fmla="*/ 5463 h 10000"/>
                  <a:gd name="connsiteX251" fmla="*/ 920 w 10000"/>
                  <a:gd name="connsiteY251" fmla="*/ 5492 h 10000"/>
                  <a:gd name="connsiteX252" fmla="*/ 934 w 10000"/>
                  <a:gd name="connsiteY252" fmla="*/ 5518 h 10000"/>
                  <a:gd name="connsiteX253" fmla="*/ 1169 w 10000"/>
                  <a:gd name="connsiteY253" fmla="*/ 5738 h 10000"/>
                  <a:gd name="connsiteX254" fmla="*/ 1188 w 10000"/>
                  <a:gd name="connsiteY254" fmla="*/ 5755 h 10000"/>
                  <a:gd name="connsiteX255" fmla="*/ 1216 w 10000"/>
                  <a:gd name="connsiteY255" fmla="*/ 5758 h 10000"/>
                  <a:gd name="connsiteX256" fmla="*/ 1313 w 10000"/>
                  <a:gd name="connsiteY256" fmla="*/ 5774 h 10000"/>
                  <a:gd name="connsiteX257" fmla="*/ 1349 w 10000"/>
                  <a:gd name="connsiteY257" fmla="*/ 5787 h 10000"/>
                  <a:gd name="connsiteX258" fmla="*/ 1393 w 10000"/>
                  <a:gd name="connsiteY258" fmla="*/ 5793 h 10000"/>
                  <a:gd name="connsiteX259" fmla="*/ 1393 w 10000"/>
                  <a:gd name="connsiteY259" fmla="*/ 5797 h 10000"/>
                  <a:gd name="connsiteX260" fmla="*/ 1421 w 10000"/>
                  <a:gd name="connsiteY260" fmla="*/ 5810 h 10000"/>
                  <a:gd name="connsiteX261" fmla="*/ 1446 w 10000"/>
                  <a:gd name="connsiteY261" fmla="*/ 5829 h 10000"/>
                  <a:gd name="connsiteX262" fmla="*/ 1460 w 10000"/>
                  <a:gd name="connsiteY262" fmla="*/ 5842 h 10000"/>
                  <a:gd name="connsiteX263" fmla="*/ 1476 w 10000"/>
                  <a:gd name="connsiteY263" fmla="*/ 5848 h 10000"/>
                  <a:gd name="connsiteX264" fmla="*/ 1501 w 10000"/>
                  <a:gd name="connsiteY264" fmla="*/ 5852 h 10000"/>
                  <a:gd name="connsiteX265" fmla="*/ 1532 w 10000"/>
                  <a:gd name="connsiteY265" fmla="*/ 5887 h 10000"/>
                  <a:gd name="connsiteX266" fmla="*/ 1565 w 10000"/>
                  <a:gd name="connsiteY266" fmla="*/ 5942 h 10000"/>
                  <a:gd name="connsiteX267" fmla="*/ 1587 w 10000"/>
                  <a:gd name="connsiteY267" fmla="*/ 5972 h 10000"/>
                  <a:gd name="connsiteX268" fmla="*/ 1612 w 10000"/>
                  <a:gd name="connsiteY268" fmla="*/ 5955 h 10000"/>
                  <a:gd name="connsiteX269" fmla="*/ 1679 w 10000"/>
                  <a:gd name="connsiteY269" fmla="*/ 6049 h 10000"/>
                  <a:gd name="connsiteX270" fmla="*/ 1720 w 10000"/>
                  <a:gd name="connsiteY270" fmla="*/ 6108 h 10000"/>
                  <a:gd name="connsiteX271" fmla="*/ 1751 w 10000"/>
                  <a:gd name="connsiteY271" fmla="*/ 6133 h 10000"/>
                  <a:gd name="connsiteX272" fmla="*/ 1792 w 10000"/>
                  <a:gd name="connsiteY272" fmla="*/ 6169 h 10000"/>
                  <a:gd name="connsiteX273" fmla="*/ 1801 w 10000"/>
                  <a:gd name="connsiteY273" fmla="*/ 6172 h 10000"/>
                  <a:gd name="connsiteX274" fmla="*/ 1814 w 10000"/>
                  <a:gd name="connsiteY274" fmla="*/ 6286 h 10000"/>
                  <a:gd name="connsiteX275" fmla="*/ 1817 w 10000"/>
                  <a:gd name="connsiteY275" fmla="*/ 6331 h 10000"/>
                  <a:gd name="connsiteX276" fmla="*/ 1809 w 10000"/>
                  <a:gd name="connsiteY276" fmla="*/ 6444 h 10000"/>
                  <a:gd name="connsiteX277" fmla="*/ 1801 w 10000"/>
                  <a:gd name="connsiteY277" fmla="*/ 6499 h 10000"/>
                  <a:gd name="connsiteX278" fmla="*/ 1781 w 10000"/>
                  <a:gd name="connsiteY278" fmla="*/ 6522 h 10000"/>
                  <a:gd name="connsiteX279" fmla="*/ 1773 w 10000"/>
                  <a:gd name="connsiteY279" fmla="*/ 6541 h 10000"/>
                  <a:gd name="connsiteX280" fmla="*/ 1762 w 10000"/>
                  <a:gd name="connsiteY280" fmla="*/ 6571 h 10000"/>
                  <a:gd name="connsiteX281" fmla="*/ 1767 w 10000"/>
                  <a:gd name="connsiteY281" fmla="*/ 6622 h 10000"/>
                  <a:gd name="connsiteX282" fmla="*/ 1767 w 10000"/>
                  <a:gd name="connsiteY282" fmla="*/ 6665 h 10000"/>
                  <a:gd name="connsiteX283" fmla="*/ 1767 w 10000"/>
                  <a:gd name="connsiteY283" fmla="*/ 6694 h 10000"/>
                  <a:gd name="connsiteX284" fmla="*/ 1776 w 10000"/>
                  <a:gd name="connsiteY284" fmla="*/ 6726 h 10000"/>
                  <a:gd name="connsiteX285" fmla="*/ 1776 w 10000"/>
                  <a:gd name="connsiteY285" fmla="*/ 6745 h 10000"/>
                  <a:gd name="connsiteX286" fmla="*/ 1767 w 10000"/>
                  <a:gd name="connsiteY286" fmla="*/ 6765 h 10000"/>
                  <a:gd name="connsiteX287" fmla="*/ 1762 w 10000"/>
                  <a:gd name="connsiteY287" fmla="*/ 6804 h 10000"/>
                  <a:gd name="connsiteX288" fmla="*/ 1753 w 10000"/>
                  <a:gd name="connsiteY288" fmla="*/ 6839 h 10000"/>
                  <a:gd name="connsiteX289" fmla="*/ 1742 w 10000"/>
                  <a:gd name="connsiteY289" fmla="*/ 6849 h 10000"/>
                  <a:gd name="connsiteX290" fmla="*/ 1726 w 10000"/>
                  <a:gd name="connsiteY290" fmla="*/ 6849 h 10000"/>
                  <a:gd name="connsiteX291" fmla="*/ 1712 w 10000"/>
                  <a:gd name="connsiteY291" fmla="*/ 6852 h 10000"/>
                  <a:gd name="connsiteX292" fmla="*/ 1640 w 10000"/>
                  <a:gd name="connsiteY292" fmla="*/ 6953 h 10000"/>
                  <a:gd name="connsiteX293" fmla="*/ 1493 w 10000"/>
                  <a:gd name="connsiteY293" fmla="*/ 7105 h 10000"/>
                  <a:gd name="connsiteX294" fmla="*/ 1490 w 10000"/>
                  <a:gd name="connsiteY294" fmla="*/ 7124 h 10000"/>
                  <a:gd name="connsiteX295" fmla="*/ 1468 w 10000"/>
                  <a:gd name="connsiteY295" fmla="*/ 7137 h 10000"/>
                  <a:gd name="connsiteX296" fmla="*/ 1454 w 10000"/>
                  <a:gd name="connsiteY296" fmla="*/ 7144 h 10000"/>
                  <a:gd name="connsiteX297" fmla="*/ 1452 w 10000"/>
                  <a:gd name="connsiteY297" fmla="*/ 7157 h 10000"/>
                  <a:gd name="connsiteX298" fmla="*/ 1446 w 10000"/>
                  <a:gd name="connsiteY298" fmla="*/ 7199 h 10000"/>
                  <a:gd name="connsiteX299" fmla="*/ 1476 w 10000"/>
                  <a:gd name="connsiteY299" fmla="*/ 7247 h 10000"/>
                  <a:gd name="connsiteX300" fmla="*/ 1501 w 10000"/>
                  <a:gd name="connsiteY300" fmla="*/ 7270 h 10000"/>
                  <a:gd name="connsiteX301" fmla="*/ 1518 w 10000"/>
                  <a:gd name="connsiteY301" fmla="*/ 7286 h 10000"/>
                  <a:gd name="connsiteX302" fmla="*/ 1524 w 10000"/>
                  <a:gd name="connsiteY302" fmla="*/ 7306 h 10000"/>
                  <a:gd name="connsiteX303" fmla="*/ 1540 w 10000"/>
                  <a:gd name="connsiteY303" fmla="*/ 7322 h 10000"/>
                  <a:gd name="connsiteX304" fmla="*/ 1565 w 10000"/>
                  <a:gd name="connsiteY304" fmla="*/ 7325 h 10000"/>
                  <a:gd name="connsiteX305" fmla="*/ 1590 w 10000"/>
                  <a:gd name="connsiteY305" fmla="*/ 7332 h 10000"/>
                  <a:gd name="connsiteX306" fmla="*/ 1615 w 10000"/>
                  <a:gd name="connsiteY306" fmla="*/ 7345 h 10000"/>
                  <a:gd name="connsiteX307" fmla="*/ 1662 w 10000"/>
                  <a:gd name="connsiteY307" fmla="*/ 7370 h 10000"/>
                  <a:gd name="connsiteX308" fmla="*/ 1670 w 10000"/>
                  <a:gd name="connsiteY308" fmla="*/ 7351 h 10000"/>
                  <a:gd name="connsiteX309" fmla="*/ 1726 w 10000"/>
                  <a:gd name="connsiteY309" fmla="*/ 7354 h 10000"/>
                  <a:gd name="connsiteX310" fmla="*/ 1726 w 10000"/>
                  <a:gd name="connsiteY310" fmla="*/ 7400 h 10000"/>
                  <a:gd name="connsiteX311" fmla="*/ 1773 w 10000"/>
                  <a:gd name="connsiteY311" fmla="*/ 7409 h 10000"/>
                  <a:gd name="connsiteX312" fmla="*/ 1806 w 10000"/>
                  <a:gd name="connsiteY312" fmla="*/ 7416 h 10000"/>
                  <a:gd name="connsiteX313" fmla="*/ 1839 w 10000"/>
                  <a:gd name="connsiteY313" fmla="*/ 7403 h 10000"/>
                  <a:gd name="connsiteX314" fmla="*/ 1886 w 10000"/>
                  <a:gd name="connsiteY314" fmla="*/ 7403 h 10000"/>
                  <a:gd name="connsiteX315" fmla="*/ 1898 w 10000"/>
                  <a:gd name="connsiteY315" fmla="*/ 7403 h 10000"/>
                  <a:gd name="connsiteX316" fmla="*/ 1914 w 10000"/>
                  <a:gd name="connsiteY316" fmla="*/ 7494 h 10000"/>
                  <a:gd name="connsiteX317" fmla="*/ 1895 w 10000"/>
                  <a:gd name="connsiteY317" fmla="*/ 7523 h 10000"/>
                  <a:gd name="connsiteX318" fmla="*/ 1825 w 10000"/>
                  <a:gd name="connsiteY318" fmla="*/ 7617 h 10000"/>
                  <a:gd name="connsiteX319" fmla="*/ 1776 w 10000"/>
                  <a:gd name="connsiteY319" fmla="*/ 7691 h 10000"/>
                  <a:gd name="connsiteX320" fmla="*/ 1781 w 10000"/>
                  <a:gd name="connsiteY320" fmla="*/ 7723 h 10000"/>
                  <a:gd name="connsiteX321" fmla="*/ 1767 w 10000"/>
                  <a:gd name="connsiteY321" fmla="*/ 7759 h 10000"/>
                  <a:gd name="connsiteX322" fmla="*/ 1762 w 10000"/>
                  <a:gd name="connsiteY322" fmla="*/ 7817 h 10000"/>
                  <a:gd name="connsiteX323" fmla="*/ 1762 w 10000"/>
                  <a:gd name="connsiteY323" fmla="*/ 7856 h 10000"/>
                  <a:gd name="connsiteX324" fmla="*/ 1776 w 10000"/>
                  <a:gd name="connsiteY324" fmla="*/ 7892 h 10000"/>
                  <a:gd name="connsiteX325" fmla="*/ 1784 w 10000"/>
                  <a:gd name="connsiteY325" fmla="*/ 7902 h 10000"/>
                  <a:gd name="connsiteX326" fmla="*/ 1801 w 10000"/>
                  <a:gd name="connsiteY326" fmla="*/ 7908 h 10000"/>
                  <a:gd name="connsiteX327" fmla="*/ 1809 w 10000"/>
                  <a:gd name="connsiteY327" fmla="*/ 7911 h 10000"/>
                  <a:gd name="connsiteX328" fmla="*/ 1801 w 10000"/>
                  <a:gd name="connsiteY328" fmla="*/ 7940 h 10000"/>
                  <a:gd name="connsiteX329" fmla="*/ 1798 w 10000"/>
                  <a:gd name="connsiteY329" fmla="*/ 7979 h 10000"/>
                  <a:gd name="connsiteX330" fmla="*/ 1806 w 10000"/>
                  <a:gd name="connsiteY330" fmla="*/ 8002 h 10000"/>
                  <a:gd name="connsiteX331" fmla="*/ 1823 w 10000"/>
                  <a:gd name="connsiteY331" fmla="*/ 8021 h 10000"/>
                  <a:gd name="connsiteX332" fmla="*/ 1834 w 10000"/>
                  <a:gd name="connsiteY332" fmla="*/ 8044 h 10000"/>
                  <a:gd name="connsiteX333" fmla="*/ 1839 w 10000"/>
                  <a:gd name="connsiteY333" fmla="*/ 8073 h 10000"/>
                  <a:gd name="connsiteX334" fmla="*/ 1842 w 10000"/>
                  <a:gd name="connsiteY334" fmla="*/ 8106 h 10000"/>
                  <a:gd name="connsiteX335" fmla="*/ 1839 w 10000"/>
                  <a:gd name="connsiteY335" fmla="*/ 8144 h 10000"/>
                  <a:gd name="connsiteX336" fmla="*/ 1856 w 10000"/>
                  <a:gd name="connsiteY336" fmla="*/ 8164 h 10000"/>
                  <a:gd name="connsiteX337" fmla="*/ 1886 w 10000"/>
                  <a:gd name="connsiteY337" fmla="*/ 8193 h 10000"/>
                  <a:gd name="connsiteX338" fmla="*/ 1922 w 10000"/>
                  <a:gd name="connsiteY338" fmla="*/ 8206 h 10000"/>
                  <a:gd name="connsiteX339" fmla="*/ 1967 w 10000"/>
                  <a:gd name="connsiteY339" fmla="*/ 8203 h 10000"/>
                  <a:gd name="connsiteX340" fmla="*/ 1986 w 10000"/>
                  <a:gd name="connsiteY340" fmla="*/ 8212 h 10000"/>
                  <a:gd name="connsiteX341" fmla="*/ 2000 w 10000"/>
                  <a:gd name="connsiteY341" fmla="*/ 8232 h 10000"/>
                  <a:gd name="connsiteX342" fmla="*/ 2033 w 10000"/>
                  <a:gd name="connsiteY342" fmla="*/ 8258 h 10000"/>
                  <a:gd name="connsiteX343" fmla="*/ 2050 w 10000"/>
                  <a:gd name="connsiteY343" fmla="*/ 8271 h 10000"/>
                  <a:gd name="connsiteX344" fmla="*/ 2089 w 10000"/>
                  <a:gd name="connsiteY344" fmla="*/ 8280 h 10000"/>
                  <a:gd name="connsiteX345" fmla="*/ 2122 w 10000"/>
                  <a:gd name="connsiteY345" fmla="*/ 8300 h 10000"/>
                  <a:gd name="connsiteX346" fmla="*/ 2163 w 10000"/>
                  <a:gd name="connsiteY346" fmla="*/ 8332 h 10000"/>
                  <a:gd name="connsiteX347" fmla="*/ 2172 w 10000"/>
                  <a:gd name="connsiteY347" fmla="*/ 8335 h 10000"/>
                  <a:gd name="connsiteX348" fmla="*/ 2177 w 10000"/>
                  <a:gd name="connsiteY348" fmla="*/ 8345 h 10000"/>
                  <a:gd name="connsiteX349" fmla="*/ 2163 w 10000"/>
                  <a:gd name="connsiteY349" fmla="*/ 8371 h 10000"/>
                  <a:gd name="connsiteX350" fmla="*/ 2139 w 10000"/>
                  <a:gd name="connsiteY350" fmla="*/ 8423 h 10000"/>
                  <a:gd name="connsiteX351" fmla="*/ 2130 w 10000"/>
                  <a:gd name="connsiteY351" fmla="*/ 8439 h 10000"/>
                  <a:gd name="connsiteX352" fmla="*/ 2105 w 10000"/>
                  <a:gd name="connsiteY352" fmla="*/ 8446 h 10000"/>
                  <a:gd name="connsiteX353" fmla="*/ 2080 w 10000"/>
                  <a:gd name="connsiteY353" fmla="*/ 8449 h 10000"/>
                  <a:gd name="connsiteX354" fmla="*/ 2075 w 10000"/>
                  <a:gd name="connsiteY354" fmla="*/ 8459 h 10000"/>
                  <a:gd name="connsiteX355" fmla="*/ 2072 w 10000"/>
                  <a:gd name="connsiteY355" fmla="*/ 8475 h 10000"/>
                  <a:gd name="connsiteX356" fmla="*/ 2080 w 10000"/>
                  <a:gd name="connsiteY356" fmla="*/ 8484 h 10000"/>
                  <a:gd name="connsiteX357" fmla="*/ 2100 w 10000"/>
                  <a:gd name="connsiteY357" fmla="*/ 8475 h 10000"/>
                  <a:gd name="connsiteX358" fmla="*/ 2141 w 10000"/>
                  <a:gd name="connsiteY358" fmla="*/ 8478 h 10000"/>
                  <a:gd name="connsiteX359" fmla="*/ 2172 w 10000"/>
                  <a:gd name="connsiteY359" fmla="*/ 8475 h 10000"/>
                  <a:gd name="connsiteX360" fmla="*/ 2188 w 10000"/>
                  <a:gd name="connsiteY360" fmla="*/ 8475 h 10000"/>
                  <a:gd name="connsiteX361" fmla="*/ 2222 w 10000"/>
                  <a:gd name="connsiteY361" fmla="*/ 8497 h 10000"/>
                  <a:gd name="connsiteX362" fmla="*/ 2252 w 10000"/>
                  <a:gd name="connsiteY362" fmla="*/ 8514 h 10000"/>
                  <a:gd name="connsiteX363" fmla="*/ 2274 w 10000"/>
                  <a:gd name="connsiteY363" fmla="*/ 8514 h 10000"/>
                  <a:gd name="connsiteX364" fmla="*/ 2299 w 10000"/>
                  <a:gd name="connsiteY364" fmla="*/ 8504 h 10000"/>
                  <a:gd name="connsiteX365" fmla="*/ 2310 w 10000"/>
                  <a:gd name="connsiteY365" fmla="*/ 8504 h 10000"/>
                  <a:gd name="connsiteX366" fmla="*/ 2319 w 10000"/>
                  <a:gd name="connsiteY366" fmla="*/ 8484 h 10000"/>
                  <a:gd name="connsiteX367" fmla="*/ 2338 w 10000"/>
                  <a:gd name="connsiteY367" fmla="*/ 8494 h 10000"/>
                  <a:gd name="connsiteX368" fmla="*/ 2338 w 10000"/>
                  <a:gd name="connsiteY368" fmla="*/ 8552 h 10000"/>
                  <a:gd name="connsiteX369" fmla="*/ 2366 w 10000"/>
                  <a:gd name="connsiteY369" fmla="*/ 8572 h 10000"/>
                  <a:gd name="connsiteX370" fmla="*/ 2382 w 10000"/>
                  <a:gd name="connsiteY370" fmla="*/ 8582 h 10000"/>
                  <a:gd name="connsiteX371" fmla="*/ 2435 w 10000"/>
                  <a:gd name="connsiteY371" fmla="*/ 8552 h 10000"/>
                  <a:gd name="connsiteX372" fmla="*/ 2443 w 10000"/>
                  <a:gd name="connsiteY372" fmla="*/ 8552 h 10000"/>
                  <a:gd name="connsiteX373" fmla="*/ 2454 w 10000"/>
                  <a:gd name="connsiteY373" fmla="*/ 8552 h 10000"/>
                  <a:gd name="connsiteX374" fmla="*/ 2471 w 10000"/>
                  <a:gd name="connsiteY374" fmla="*/ 8546 h 10000"/>
                  <a:gd name="connsiteX375" fmla="*/ 2488 w 10000"/>
                  <a:gd name="connsiteY375" fmla="*/ 8536 h 10000"/>
                  <a:gd name="connsiteX376" fmla="*/ 2501 w 10000"/>
                  <a:gd name="connsiteY376" fmla="*/ 8533 h 10000"/>
                  <a:gd name="connsiteX377" fmla="*/ 2512 w 10000"/>
                  <a:gd name="connsiteY377" fmla="*/ 8533 h 10000"/>
                  <a:gd name="connsiteX378" fmla="*/ 2521 w 10000"/>
                  <a:gd name="connsiteY378" fmla="*/ 8546 h 10000"/>
                  <a:gd name="connsiteX379" fmla="*/ 2521 w 10000"/>
                  <a:gd name="connsiteY379" fmla="*/ 8572 h 10000"/>
                  <a:gd name="connsiteX380" fmla="*/ 2535 w 10000"/>
                  <a:gd name="connsiteY380" fmla="*/ 8588 h 10000"/>
                  <a:gd name="connsiteX381" fmla="*/ 2551 w 10000"/>
                  <a:gd name="connsiteY381" fmla="*/ 8582 h 10000"/>
                  <a:gd name="connsiteX382" fmla="*/ 2560 w 10000"/>
                  <a:gd name="connsiteY382" fmla="*/ 8582 h 10000"/>
                  <a:gd name="connsiteX383" fmla="*/ 2573 w 10000"/>
                  <a:gd name="connsiteY383" fmla="*/ 8588 h 10000"/>
                  <a:gd name="connsiteX384" fmla="*/ 2584 w 10000"/>
                  <a:gd name="connsiteY384" fmla="*/ 8591 h 10000"/>
                  <a:gd name="connsiteX385" fmla="*/ 2590 w 10000"/>
                  <a:gd name="connsiteY385" fmla="*/ 8598 h 10000"/>
                  <a:gd name="connsiteX386" fmla="*/ 2598 w 10000"/>
                  <a:gd name="connsiteY386" fmla="*/ 8608 h 10000"/>
                  <a:gd name="connsiteX387" fmla="*/ 2607 w 10000"/>
                  <a:gd name="connsiteY387" fmla="*/ 8617 h 10000"/>
                  <a:gd name="connsiteX388" fmla="*/ 2618 w 10000"/>
                  <a:gd name="connsiteY388" fmla="*/ 8617 h 10000"/>
                  <a:gd name="connsiteX389" fmla="*/ 2640 w 10000"/>
                  <a:gd name="connsiteY389" fmla="*/ 8608 h 10000"/>
                  <a:gd name="connsiteX390" fmla="*/ 2670 w 10000"/>
                  <a:gd name="connsiteY390" fmla="*/ 8598 h 10000"/>
                  <a:gd name="connsiteX391" fmla="*/ 2673 w 10000"/>
                  <a:gd name="connsiteY391" fmla="*/ 8598 h 10000"/>
                  <a:gd name="connsiteX392" fmla="*/ 2690 w 10000"/>
                  <a:gd name="connsiteY392" fmla="*/ 8598 h 10000"/>
                  <a:gd name="connsiteX393" fmla="*/ 2698 w 10000"/>
                  <a:gd name="connsiteY393" fmla="*/ 8598 h 10000"/>
                  <a:gd name="connsiteX394" fmla="*/ 2712 w 10000"/>
                  <a:gd name="connsiteY394" fmla="*/ 8598 h 10000"/>
                  <a:gd name="connsiteX395" fmla="*/ 2726 w 10000"/>
                  <a:gd name="connsiteY395" fmla="*/ 8591 h 10000"/>
                  <a:gd name="connsiteX396" fmla="*/ 2737 w 10000"/>
                  <a:gd name="connsiteY396" fmla="*/ 8588 h 10000"/>
                  <a:gd name="connsiteX397" fmla="*/ 2759 w 10000"/>
                  <a:gd name="connsiteY397" fmla="*/ 8582 h 10000"/>
                  <a:gd name="connsiteX398" fmla="*/ 2770 w 10000"/>
                  <a:gd name="connsiteY398" fmla="*/ 8578 h 10000"/>
                  <a:gd name="connsiteX399" fmla="*/ 2784 w 10000"/>
                  <a:gd name="connsiteY399" fmla="*/ 8572 h 10000"/>
                  <a:gd name="connsiteX400" fmla="*/ 2795 w 10000"/>
                  <a:gd name="connsiteY400" fmla="*/ 8572 h 10000"/>
                  <a:gd name="connsiteX401" fmla="*/ 2803 w 10000"/>
                  <a:gd name="connsiteY401" fmla="*/ 8588 h 10000"/>
                  <a:gd name="connsiteX402" fmla="*/ 2803 w 10000"/>
                  <a:gd name="connsiteY402" fmla="*/ 8591 h 10000"/>
                  <a:gd name="connsiteX403" fmla="*/ 2803 w 10000"/>
                  <a:gd name="connsiteY403" fmla="*/ 8601 h 10000"/>
                  <a:gd name="connsiteX404" fmla="*/ 2809 w 10000"/>
                  <a:gd name="connsiteY404" fmla="*/ 8601 h 10000"/>
                  <a:gd name="connsiteX405" fmla="*/ 2823 w 10000"/>
                  <a:gd name="connsiteY405" fmla="*/ 8598 h 10000"/>
                  <a:gd name="connsiteX406" fmla="*/ 2831 w 10000"/>
                  <a:gd name="connsiteY406" fmla="*/ 8598 h 10000"/>
                  <a:gd name="connsiteX407" fmla="*/ 2839 w 10000"/>
                  <a:gd name="connsiteY407" fmla="*/ 8601 h 10000"/>
                  <a:gd name="connsiteX408" fmla="*/ 2848 w 10000"/>
                  <a:gd name="connsiteY408" fmla="*/ 8598 h 10000"/>
                  <a:gd name="connsiteX409" fmla="*/ 2856 w 10000"/>
                  <a:gd name="connsiteY409" fmla="*/ 8601 h 10000"/>
                  <a:gd name="connsiteX410" fmla="*/ 2859 w 10000"/>
                  <a:gd name="connsiteY410" fmla="*/ 8601 h 10000"/>
                  <a:gd name="connsiteX411" fmla="*/ 2864 w 10000"/>
                  <a:gd name="connsiteY411" fmla="*/ 8598 h 10000"/>
                  <a:gd name="connsiteX412" fmla="*/ 2889 w 10000"/>
                  <a:gd name="connsiteY412" fmla="*/ 8611 h 10000"/>
                  <a:gd name="connsiteX413" fmla="*/ 2906 w 10000"/>
                  <a:gd name="connsiteY413" fmla="*/ 8620 h 10000"/>
                  <a:gd name="connsiteX414" fmla="*/ 2914 w 10000"/>
                  <a:gd name="connsiteY414" fmla="*/ 8627 h 10000"/>
                  <a:gd name="connsiteX415" fmla="*/ 2920 w 10000"/>
                  <a:gd name="connsiteY415" fmla="*/ 8640 h 10000"/>
                  <a:gd name="connsiteX416" fmla="*/ 2922 w 10000"/>
                  <a:gd name="connsiteY416" fmla="*/ 8666 h 10000"/>
                  <a:gd name="connsiteX417" fmla="*/ 2922 w 10000"/>
                  <a:gd name="connsiteY417" fmla="*/ 8692 h 10000"/>
                  <a:gd name="connsiteX418" fmla="*/ 2939 w 10000"/>
                  <a:gd name="connsiteY418" fmla="*/ 8695 h 10000"/>
                  <a:gd name="connsiteX419" fmla="*/ 2953 w 10000"/>
                  <a:gd name="connsiteY419" fmla="*/ 8695 h 10000"/>
                  <a:gd name="connsiteX420" fmla="*/ 2961 w 10000"/>
                  <a:gd name="connsiteY420" fmla="*/ 8695 h 10000"/>
                  <a:gd name="connsiteX421" fmla="*/ 2972 w 10000"/>
                  <a:gd name="connsiteY421" fmla="*/ 8692 h 10000"/>
                  <a:gd name="connsiteX422" fmla="*/ 2981 w 10000"/>
                  <a:gd name="connsiteY422" fmla="*/ 8685 h 10000"/>
                  <a:gd name="connsiteX423" fmla="*/ 2989 w 10000"/>
                  <a:gd name="connsiteY423" fmla="*/ 8685 h 10000"/>
                  <a:gd name="connsiteX424" fmla="*/ 3008 w 10000"/>
                  <a:gd name="connsiteY424" fmla="*/ 8685 h 10000"/>
                  <a:gd name="connsiteX425" fmla="*/ 3028 w 10000"/>
                  <a:gd name="connsiteY425" fmla="*/ 8695 h 10000"/>
                  <a:gd name="connsiteX426" fmla="*/ 3042 w 10000"/>
                  <a:gd name="connsiteY426" fmla="*/ 8695 h 10000"/>
                  <a:gd name="connsiteX427" fmla="*/ 3053 w 10000"/>
                  <a:gd name="connsiteY427" fmla="*/ 8676 h 10000"/>
                  <a:gd name="connsiteX428" fmla="*/ 3061 w 10000"/>
                  <a:gd name="connsiteY428" fmla="*/ 8666 h 10000"/>
                  <a:gd name="connsiteX429" fmla="*/ 3066 w 10000"/>
                  <a:gd name="connsiteY429" fmla="*/ 8656 h 10000"/>
                  <a:gd name="connsiteX430" fmla="*/ 3091 w 10000"/>
                  <a:gd name="connsiteY430" fmla="*/ 8659 h 10000"/>
                  <a:gd name="connsiteX431" fmla="*/ 3105 w 10000"/>
                  <a:gd name="connsiteY431" fmla="*/ 8659 h 10000"/>
                  <a:gd name="connsiteX432" fmla="*/ 3108 w 10000"/>
                  <a:gd name="connsiteY432" fmla="*/ 8650 h 10000"/>
                  <a:gd name="connsiteX433" fmla="*/ 3147 w 10000"/>
                  <a:gd name="connsiteY433" fmla="*/ 8588 h 10000"/>
                  <a:gd name="connsiteX434" fmla="*/ 3150 w 10000"/>
                  <a:gd name="connsiteY434" fmla="*/ 8598 h 10000"/>
                  <a:gd name="connsiteX435" fmla="*/ 3163 w 10000"/>
                  <a:gd name="connsiteY435" fmla="*/ 8601 h 10000"/>
                  <a:gd name="connsiteX436" fmla="*/ 3180 w 10000"/>
                  <a:gd name="connsiteY436" fmla="*/ 8608 h 10000"/>
                  <a:gd name="connsiteX437" fmla="*/ 3188 w 10000"/>
                  <a:gd name="connsiteY437" fmla="*/ 8611 h 10000"/>
                  <a:gd name="connsiteX438" fmla="*/ 3227 w 10000"/>
                  <a:gd name="connsiteY438" fmla="*/ 8620 h 10000"/>
                  <a:gd name="connsiteX439" fmla="*/ 3238 w 10000"/>
                  <a:gd name="connsiteY439" fmla="*/ 8617 h 10000"/>
                  <a:gd name="connsiteX440" fmla="*/ 3247 w 10000"/>
                  <a:gd name="connsiteY440" fmla="*/ 8601 h 10000"/>
                  <a:gd name="connsiteX441" fmla="*/ 3269 w 10000"/>
                  <a:gd name="connsiteY441" fmla="*/ 8611 h 10000"/>
                  <a:gd name="connsiteX442" fmla="*/ 3277 w 10000"/>
                  <a:gd name="connsiteY442" fmla="*/ 8617 h 10000"/>
                  <a:gd name="connsiteX443" fmla="*/ 3285 w 10000"/>
                  <a:gd name="connsiteY443" fmla="*/ 8611 h 10000"/>
                  <a:gd name="connsiteX444" fmla="*/ 3307 w 10000"/>
                  <a:gd name="connsiteY444" fmla="*/ 8611 h 10000"/>
                  <a:gd name="connsiteX445" fmla="*/ 3319 w 10000"/>
                  <a:gd name="connsiteY445" fmla="*/ 8617 h 10000"/>
                  <a:gd name="connsiteX446" fmla="*/ 3324 w 10000"/>
                  <a:gd name="connsiteY446" fmla="*/ 8617 h 10000"/>
                  <a:gd name="connsiteX447" fmla="*/ 3327 w 10000"/>
                  <a:gd name="connsiteY447" fmla="*/ 8620 h 10000"/>
                  <a:gd name="connsiteX448" fmla="*/ 3341 w 10000"/>
                  <a:gd name="connsiteY448" fmla="*/ 8620 h 10000"/>
                  <a:gd name="connsiteX449" fmla="*/ 3357 w 10000"/>
                  <a:gd name="connsiteY449" fmla="*/ 8620 h 10000"/>
                  <a:gd name="connsiteX450" fmla="*/ 3374 w 10000"/>
                  <a:gd name="connsiteY450" fmla="*/ 8620 h 10000"/>
                  <a:gd name="connsiteX451" fmla="*/ 3382 w 10000"/>
                  <a:gd name="connsiteY451" fmla="*/ 8620 h 10000"/>
                  <a:gd name="connsiteX452" fmla="*/ 3399 w 10000"/>
                  <a:gd name="connsiteY452" fmla="*/ 8611 h 10000"/>
                  <a:gd name="connsiteX453" fmla="*/ 3413 w 10000"/>
                  <a:gd name="connsiteY453" fmla="*/ 8601 h 10000"/>
                  <a:gd name="connsiteX454" fmla="*/ 3421 w 10000"/>
                  <a:gd name="connsiteY454" fmla="*/ 8588 h 10000"/>
                  <a:gd name="connsiteX455" fmla="*/ 3421 w 10000"/>
                  <a:gd name="connsiteY455" fmla="*/ 8572 h 10000"/>
                  <a:gd name="connsiteX456" fmla="*/ 3421 w 10000"/>
                  <a:gd name="connsiteY456" fmla="*/ 8552 h 10000"/>
                  <a:gd name="connsiteX457" fmla="*/ 3424 w 10000"/>
                  <a:gd name="connsiteY457" fmla="*/ 8533 h 10000"/>
                  <a:gd name="connsiteX458" fmla="*/ 3432 w 10000"/>
                  <a:gd name="connsiteY458" fmla="*/ 8523 h 10000"/>
                  <a:gd name="connsiteX459" fmla="*/ 3446 w 10000"/>
                  <a:gd name="connsiteY459" fmla="*/ 8523 h 10000"/>
                  <a:gd name="connsiteX460" fmla="*/ 3457 w 10000"/>
                  <a:gd name="connsiteY460" fmla="*/ 8523 h 10000"/>
                  <a:gd name="connsiteX461" fmla="*/ 3476 w 10000"/>
                  <a:gd name="connsiteY461" fmla="*/ 8533 h 10000"/>
                  <a:gd name="connsiteX462" fmla="*/ 3485 w 10000"/>
                  <a:gd name="connsiteY462" fmla="*/ 8536 h 10000"/>
                  <a:gd name="connsiteX463" fmla="*/ 3501 w 10000"/>
                  <a:gd name="connsiteY463" fmla="*/ 8527 h 10000"/>
                  <a:gd name="connsiteX464" fmla="*/ 3504 w 10000"/>
                  <a:gd name="connsiteY464" fmla="*/ 8514 h 10000"/>
                  <a:gd name="connsiteX465" fmla="*/ 3510 w 10000"/>
                  <a:gd name="connsiteY465" fmla="*/ 8497 h 10000"/>
                  <a:gd name="connsiteX466" fmla="*/ 3537 w 10000"/>
                  <a:gd name="connsiteY466" fmla="*/ 8484 h 10000"/>
                  <a:gd name="connsiteX467" fmla="*/ 3562 w 10000"/>
                  <a:gd name="connsiteY467" fmla="*/ 8488 h 10000"/>
                  <a:gd name="connsiteX468" fmla="*/ 3568 w 10000"/>
                  <a:gd name="connsiteY468" fmla="*/ 8484 h 10000"/>
                  <a:gd name="connsiteX469" fmla="*/ 3584 w 10000"/>
                  <a:gd name="connsiteY469" fmla="*/ 8494 h 10000"/>
                  <a:gd name="connsiteX470" fmla="*/ 3593 w 10000"/>
                  <a:gd name="connsiteY470" fmla="*/ 8507 h 10000"/>
                  <a:gd name="connsiteX471" fmla="*/ 3618 w 10000"/>
                  <a:gd name="connsiteY471" fmla="*/ 8497 h 10000"/>
                  <a:gd name="connsiteX472" fmla="*/ 3643 w 10000"/>
                  <a:gd name="connsiteY472" fmla="*/ 8475 h 10000"/>
                  <a:gd name="connsiteX473" fmla="*/ 3657 w 10000"/>
                  <a:gd name="connsiteY473" fmla="*/ 8478 h 10000"/>
                  <a:gd name="connsiteX474" fmla="*/ 3670 w 10000"/>
                  <a:gd name="connsiteY474" fmla="*/ 8475 h 10000"/>
                  <a:gd name="connsiteX475" fmla="*/ 3673 w 10000"/>
                  <a:gd name="connsiteY475" fmla="*/ 8468 h 10000"/>
                  <a:gd name="connsiteX476" fmla="*/ 3681 w 10000"/>
                  <a:gd name="connsiteY476" fmla="*/ 8468 h 10000"/>
                  <a:gd name="connsiteX477" fmla="*/ 3698 w 10000"/>
                  <a:gd name="connsiteY477" fmla="*/ 8478 h 10000"/>
                  <a:gd name="connsiteX478" fmla="*/ 3720 w 10000"/>
                  <a:gd name="connsiteY478" fmla="*/ 8497 h 10000"/>
                  <a:gd name="connsiteX479" fmla="*/ 3715 w 10000"/>
                  <a:gd name="connsiteY479" fmla="*/ 8504 h 10000"/>
                  <a:gd name="connsiteX480" fmla="*/ 3729 w 10000"/>
                  <a:gd name="connsiteY480" fmla="*/ 8514 h 10000"/>
                  <a:gd name="connsiteX481" fmla="*/ 3729 w 10000"/>
                  <a:gd name="connsiteY481" fmla="*/ 8517 h 10000"/>
                  <a:gd name="connsiteX482" fmla="*/ 3740 w 10000"/>
                  <a:gd name="connsiteY482" fmla="*/ 8527 h 10000"/>
                  <a:gd name="connsiteX483" fmla="*/ 3759 w 10000"/>
                  <a:gd name="connsiteY483" fmla="*/ 8517 h 10000"/>
                  <a:gd name="connsiteX484" fmla="*/ 3762 w 10000"/>
                  <a:gd name="connsiteY484" fmla="*/ 8504 h 10000"/>
                  <a:gd name="connsiteX485" fmla="*/ 3770 w 10000"/>
                  <a:gd name="connsiteY485" fmla="*/ 8488 h 10000"/>
                  <a:gd name="connsiteX486" fmla="*/ 3778 w 10000"/>
                  <a:gd name="connsiteY486" fmla="*/ 8484 h 10000"/>
                  <a:gd name="connsiteX487" fmla="*/ 3792 w 10000"/>
                  <a:gd name="connsiteY487" fmla="*/ 8475 h 10000"/>
                  <a:gd name="connsiteX488" fmla="*/ 3803 w 10000"/>
                  <a:gd name="connsiteY488" fmla="*/ 8478 h 10000"/>
                  <a:gd name="connsiteX489" fmla="*/ 3809 w 10000"/>
                  <a:gd name="connsiteY489" fmla="*/ 8475 h 10000"/>
                  <a:gd name="connsiteX490" fmla="*/ 3825 w 10000"/>
                  <a:gd name="connsiteY490" fmla="*/ 8465 h 10000"/>
                  <a:gd name="connsiteX491" fmla="*/ 3834 w 10000"/>
                  <a:gd name="connsiteY491" fmla="*/ 8468 h 10000"/>
                  <a:gd name="connsiteX492" fmla="*/ 3842 w 10000"/>
                  <a:gd name="connsiteY492" fmla="*/ 8478 h 10000"/>
                  <a:gd name="connsiteX493" fmla="*/ 3850 w 10000"/>
                  <a:gd name="connsiteY493" fmla="*/ 8478 h 10000"/>
                  <a:gd name="connsiteX494" fmla="*/ 3859 w 10000"/>
                  <a:gd name="connsiteY494" fmla="*/ 8484 h 10000"/>
                  <a:gd name="connsiteX495" fmla="*/ 3873 w 10000"/>
                  <a:gd name="connsiteY495" fmla="*/ 8494 h 10000"/>
                  <a:gd name="connsiteX496" fmla="*/ 3875 w 10000"/>
                  <a:gd name="connsiteY496" fmla="*/ 8507 h 10000"/>
                  <a:gd name="connsiteX497" fmla="*/ 3881 w 10000"/>
                  <a:gd name="connsiteY497" fmla="*/ 8527 h 10000"/>
                  <a:gd name="connsiteX498" fmla="*/ 3875 w 10000"/>
                  <a:gd name="connsiteY498" fmla="*/ 8546 h 10000"/>
                  <a:gd name="connsiteX499" fmla="*/ 3892 w 10000"/>
                  <a:gd name="connsiteY499" fmla="*/ 8546 h 10000"/>
                  <a:gd name="connsiteX500" fmla="*/ 3900 w 10000"/>
                  <a:gd name="connsiteY500" fmla="*/ 8543 h 10000"/>
                  <a:gd name="connsiteX501" fmla="*/ 3906 w 10000"/>
                  <a:gd name="connsiteY501" fmla="*/ 8543 h 10000"/>
                  <a:gd name="connsiteX502" fmla="*/ 3922 w 10000"/>
                  <a:gd name="connsiteY502" fmla="*/ 8552 h 10000"/>
                  <a:gd name="connsiteX503" fmla="*/ 3939 w 10000"/>
                  <a:gd name="connsiteY503" fmla="*/ 8559 h 10000"/>
                  <a:gd name="connsiteX504" fmla="*/ 3953 w 10000"/>
                  <a:gd name="connsiteY504" fmla="*/ 8572 h 10000"/>
                  <a:gd name="connsiteX505" fmla="*/ 3956 w 10000"/>
                  <a:gd name="connsiteY505" fmla="*/ 8588 h 10000"/>
                  <a:gd name="connsiteX506" fmla="*/ 3956 w 10000"/>
                  <a:gd name="connsiteY506" fmla="*/ 8608 h 10000"/>
                  <a:gd name="connsiteX507" fmla="*/ 3972 w 10000"/>
                  <a:gd name="connsiteY507" fmla="*/ 8608 h 10000"/>
                  <a:gd name="connsiteX508" fmla="*/ 3986 w 10000"/>
                  <a:gd name="connsiteY508" fmla="*/ 8608 h 10000"/>
                  <a:gd name="connsiteX509" fmla="*/ 3997 w 10000"/>
                  <a:gd name="connsiteY509" fmla="*/ 8608 h 10000"/>
                  <a:gd name="connsiteX510" fmla="*/ 4006 w 10000"/>
                  <a:gd name="connsiteY510" fmla="*/ 8608 h 10000"/>
                  <a:gd name="connsiteX511" fmla="*/ 4006 w 10000"/>
                  <a:gd name="connsiteY511" fmla="*/ 8611 h 10000"/>
                  <a:gd name="connsiteX512" fmla="*/ 4011 w 10000"/>
                  <a:gd name="connsiteY512" fmla="*/ 8611 h 10000"/>
                  <a:gd name="connsiteX513" fmla="*/ 4022 w 10000"/>
                  <a:gd name="connsiteY513" fmla="*/ 8620 h 10000"/>
                  <a:gd name="connsiteX514" fmla="*/ 4042 w 10000"/>
                  <a:gd name="connsiteY514" fmla="*/ 8620 h 10000"/>
                  <a:gd name="connsiteX515" fmla="*/ 4050 w 10000"/>
                  <a:gd name="connsiteY515" fmla="*/ 8617 h 10000"/>
                  <a:gd name="connsiteX516" fmla="*/ 4069 w 10000"/>
                  <a:gd name="connsiteY516" fmla="*/ 8620 h 10000"/>
                  <a:gd name="connsiteX517" fmla="*/ 4086 w 10000"/>
                  <a:gd name="connsiteY517" fmla="*/ 8630 h 10000"/>
                  <a:gd name="connsiteX518" fmla="*/ 4108 w 10000"/>
                  <a:gd name="connsiteY518" fmla="*/ 8627 h 10000"/>
                  <a:gd name="connsiteX519" fmla="*/ 4125 w 10000"/>
                  <a:gd name="connsiteY519" fmla="*/ 8620 h 10000"/>
                  <a:gd name="connsiteX520" fmla="*/ 4133 w 10000"/>
                  <a:gd name="connsiteY520" fmla="*/ 8611 h 10000"/>
                  <a:gd name="connsiteX521" fmla="*/ 4139 w 10000"/>
                  <a:gd name="connsiteY521" fmla="*/ 8608 h 10000"/>
                  <a:gd name="connsiteX522" fmla="*/ 4147 w 10000"/>
                  <a:gd name="connsiteY522" fmla="*/ 8601 h 10000"/>
                  <a:gd name="connsiteX523" fmla="*/ 4155 w 10000"/>
                  <a:gd name="connsiteY523" fmla="*/ 8591 h 10000"/>
                  <a:gd name="connsiteX524" fmla="*/ 4166 w 10000"/>
                  <a:gd name="connsiteY524" fmla="*/ 8582 h 10000"/>
                  <a:gd name="connsiteX525" fmla="*/ 4183 w 10000"/>
                  <a:gd name="connsiteY525" fmla="*/ 8569 h 10000"/>
                  <a:gd name="connsiteX526" fmla="*/ 4191 w 10000"/>
                  <a:gd name="connsiteY526" fmla="*/ 8562 h 10000"/>
                  <a:gd name="connsiteX527" fmla="*/ 4208 w 10000"/>
                  <a:gd name="connsiteY527" fmla="*/ 8552 h 10000"/>
                  <a:gd name="connsiteX528" fmla="*/ 4230 w 10000"/>
                  <a:gd name="connsiteY528" fmla="*/ 8552 h 10000"/>
                  <a:gd name="connsiteX529" fmla="*/ 4238 w 10000"/>
                  <a:gd name="connsiteY529" fmla="*/ 8559 h 10000"/>
                  <a:gd name="connsiteX530" fmla="*/ 4247 w 10000"/>
                  <a:gd name="connsiteY530" fmla="*/ 8572 h 10000"/>
                  <a:gd name="connsiteX531" fmla="*/ 4252 w 10000"/>
                  <a:gd name="connsiteY531" fmla="*/ 8578 h 10000"/>
                  <a:gd name="connsiteX532" fmla="*/ 4263 w 10000"/>
                  <a:gd name="connsiteY532" fmla="*/ 8582 h 10000"/>
                  <a:gd name="connsiteX533" fmla="*/ 4277 w 10000"/>
                  <a:gd name="connsiteY533" fmla="*/ 8572 h 10000"/>
                  <a:gd name="connsiteX534" fmla="*/ 4294 w 10000"/>
                  <a:gd name="connsiteY534" fmla="*/ 8559 h 10000"/>
                  <a:gd name="connsiteX535" fmla="*/ 4302 w 10000"/>
                  <a:gd name="connsiteY535" fmla="*/ 8546 h 10000"/>
                  <a:gd name="connsiteX536" fmla="*/ 4310 w 10000"/>
                  <a:gd name="connsiteY536" fmla="*/ 8543 h 10000"/>
                  <a:gd name="connsiteX537" fmla="*/ 4313 w 10000"/>
                  <a:gd name="connsiteY537" fmla="*/ 8543 h 10000"/>
                  <a:gd name="connsiteX538" fmla="*/ 4332 w 10000"/>
                  <a:gd name="connsiteY538" fmla="*/ 8546 h 10000"/>
                  <a:gd name="connsiteX539" fmla="*/ 4335 w 10000"/>
                  <a:gd name="connsiteY539" fmla="*/ 8559 h 10000"/>
                  <a:gd name="connsiteX540" fmla="*/ 4349 w 10000"/>
                  <a:gd name="connsiteY540" fmla="*/ 8588 h 10000"/>
                  <a:gd name="connsiteX541" fmla="*/ 4360 w 10000"/>
                  <a:gd name="connsiteY541" fmla="*/ 8591 h 10000"/>
                  <a:gd name="connsiteX542" fmla="*/ 4366 w 10000"/>
                  <a:gd name="connsiteY542" fmla="*/ 8591 h 10000"/>
                  <a:gd name="connsiteX543" fmla="*/ 4382 w 10000"/>
                  <a:gd name="connsiteY543" fmla="*/ 8598 h 10000"/>
                  <a:gd name="connsiteX544" fmla="*/ 4385 w 10000"/>
                  <a:gd name="connsiteY544" fmla="*/ 8598 h 10000"/>
                  <a:gd name="connsiteX545" fmla="*/ 4402 w 10000"/>
                  <a:gd name="connsiteY545" fmla="*/ 8598 h 10000"/>
                  <a:gd name="connsiteX546" fmla="*/ 4421 w 10000"/>
                  <a:gd name="connsiteY546" fmla="*/ 8591 h 10000"/>
                  <a:gd name="connsiteX547" fmla="*/ 4440 w 10000"/>
                  <a:gd name="connsiteY547" fmla="*/ 8591 h 10000"/>
                  <a:gd name="connsiteX548" fmla="*/ 4449 w 10000"/>
                  <a:gd name="connsiteY548" fmla="*/ 8598 h 10000"/>
                  <a:gd name="connsiteX549" fmla="*/ 4454 w 10000"/>
                  <a:gd name="connsiteY549" fmla="*/ 8617 h 10000"/>
                  <a:gd name="connsiteX550" fmla="*/ 4463 w 10000"/>
                  <a:gd name="connsiteY550" fmla="*/ 8608 h 10000"/>
                  <a:gd name="connsiteX551" fmla="*/ 4474 w 10000"/>
                  <a:gd name="connsiteY551" fmla="*/ 8608 h 10000"/>
                  <a:gd name="connsiteX552" fmla="*/ 4490 w 10000"/>
                  <a:gd name="connsiteY552" fmla="*/ 8617 h 10000"/>
                  <a:gd name="connsiteX553" fmla="*/ 4504 w 10000"/>
                  <a:gd name="connsiteY553" fmla="*/ 8617 h 10000"/>
                  <a:gd name="connsiteX554" fmla="*/ 4518 w 10000"/>
                  <a:gd name="connsiteY554" fmla="*/ 8617 h 10000"/>
                  <a:gd name="connsiteX555" fmla="*/ 4535 w 10000"/>
                  <a:gd name="connsiteY555" fmla="*/ 8611 h 10000"/>
                  <a:gd name="connsiteX556" fmla="*/ 4546 w 10000"/>
                  <a:gd name="connsiteY556" fmla="*/ 8611 h 10000"/>
                  <a:gd name="connsiteX557" fmla="*/ 4562 w 10000"/>
                  <a:gd name="connsiteY557" fmla="*/ 8611 h 10000"/>
                  <a:gd name="connsiteX558" fmla="*/ 4571 w 10000"/>
                  <a:gd name="connsiteY558" fmla="*/ 8611 h 10000"/>
                  <a:gd name="connsiteX559" fmla="*/ 4579 w 10000"/>
                  <a:gd name="connsiteY559" fmla="*/ 8608 h 10000"/>
                  <a:gd name="connsiteX560" fmla="*/ 4584 w 10000"/>
                  <a:gd name="connsiteY560" fmla="*/ 8608 h 10000"/>
                  <a:gd name="connsiteX561" fmla="*/ 4601 w 10000"/>
                  <a:gd name="connsiteY561" fmla="*/ 8617 h 10000"/>
                  <a:gd name="connsiteX562" fmla="*/ 4609 w 10000"/>
                  <a:gd name="connsiteY562" fmla="*/ 8627 h 10000"/>
                  <a:gd name="connsiteX563" fmla="*/ 4618 w 10000"/>
                  <a:gd name="connsiteY563" fmla="*/ 8637 h 10000"/>
                  <a:gd name="connsiteX564" fmla="*/ 4618 w 10000"/>
                  <a:gd name="connsiteY564" fmla="*/ 8646 h 10000"/>
                  <a:gd name="connsiteX565" fmla="*/ 4634 w 10000"/>
                  <a:gd name="connsiteY565" fmla="*/ 8656 h 10000"/>
                  <a:gd name="connsiteX566" fmla="*/ 4640 w 10000"/>
                  <a:gd name="connsiteY566" fmla="*/ 8659 h 10000"/>
                  <a:gd name="connsiteX567" fmla="*/ 4651 w 10000"/>
                  <a:gd name="connsiteY567" fmla="*/ 8666 h 10000"/>
                  <a:gd name="connsiteX568" fmla="*/ 4657 w 10000"/>
                  <a:gd name="connsiteY568" fmla="*/ 8659 h 10000"/>
                  <a:gd name="connsiteX569" fmla="*/ 4668 w 10000"/>
                  <a:gd name="connsiteY569" fmla="*/ 8650 h 10000"/>
                  <a:gd name="connsiteX570" fmla="*/ 4676 w 10000"/>
                  <a:gd name="connsiteY570" fmla="*/ 8650 h 10000"/>
                  <a:gd name="connsiteX571" fmla="*/ 4690 w 10000"/>
                  <a:gd name="connsiteY571" fmla="*/ 8650 h 10000"/>
                  <a:gd name="connsiteX572" fmla="*/ 4698 w 10000"/>
                  <a:gd name="connsiteY572" fmla="*/ 8650 h 10000"/>
                  <a:gd name="connsiteX573" fmla="*/ 4704 w 10000"/>
                  <a:gd name="connsiteY573" fmla="*/ 8650 h 10000"/>
                  <a:gd name="connsiteX574" fmla="*/ 4706 w 10000"/>
                  <a:gd name="connsiteY574" fmla="*/ 8659 h 10000"/>
                  <a:gd name="connsiteX575" fmla="*/ 4706 w 10000"/>
                  <a:gd name="connsiteY575" fmla="*/ 8666 h 10000"/>
                  <a:gd name="connsiteX576" fmla="*/ 4723 w 10000"/>
                  <a:gd name="connsiteY576" fmla="*/ 8682 h 10000"/>
                  <a:gd name="connsiteX577" fmla="*/ 4737 w 10000"/>
                  <a:gd name="connsiteY577" fmla="*/ 8682 h 10000"/>
                  <a:gd name="connsiteX578" fmla="*/ 4745 w 10000"/>
                  <a:gd name="connsiteY578" fmla="*/ 8676 h 10000"/>
                  <a:gd name="connsiteX579" fmla="*/ 4756 w 10000"/>
                  <a:gd name="connsiteY579" fmla="*/ 8666 h 10000"/>
                  <a:gd name="connsiteX580" fmla="*/ 4765 w 10000"/>
                  <a:gd name="connsiteY580" fmla="*/ 8666 h 10000"/>
                  <a:gd name="connsiteX581" fmla="*/ 4765 w 10000"/>
                  <a:gd name="connsiteY581" fmla="*/ 8682 h 10000"/>
                  <a:gd name="connsiteX582" fmla="*/ 4770 w 10000"/>
                  <a:gd name="connsiteY582" fmla="*/ 8701 h 10000"/>
                  <a:gd name="connsiteX583" fmla="*/ 4778 w 10000"/>
                  <a:gd name="connsiteY583" fmla="*/ 8705 h 10000"/>
                  <a:gd name="connsiteX584" fmla="*/ 4795 w 10000"/>
                  <a:gd name="connsiteY584" fmla="*/ 8714 h 10000"/>
                  <a:gd name="connsiteX585" fmla="*/ 4812 w 10000"/>
                  <a:gd name="connsiteY585" fmla="*/ 8714 h 10000"/>
                  <a:gd name="connsiteX586" fmla="*/ 4825 w 10000"/>
                  <a:gd name="connsiteY586" fmla="*/ 8705 h 10000"/>
                  <a:gd name="connsiteX587" fmla="*/ 4825 w 10000"/>
                  <a:gd name="connsiteY587" fmla="*/ 8701 h 10000"/>
                  <a:gd name="connsiteX588" fmla="*/ 4828 w 10000"/>
                  <a:gd name="connsiteY588" fmla="*/ 8701 h 10000"/>
                  <a:gd name="connsiteX589" fmla="*/ 4837 w 10000"/>
                  <a:gd name="connsiteY589" fmla="*/ 8692 h 10000"/>
                  <a:gd name="connsiteX590" fmla="*/ 4842 w 10000"/>
                  <a:gd name="connsiteY590" fmla="*/ 8685 h 10000"/>
                  <a:gd name="connsiteX591" fmla="*/ 4859 w 10000"/>
                  <a:gd name="connsiteY591" fmla="*/ 8692 h 10000"/>
                  <a:gd name="connsiteX592" fmla="*/ 4870 w 10000"/>
                  <a:gd name="connsiteY592" fmla="*/ 8701 h 10000"/>
                  <a:gd name="connsiteX593" fmla="*/ 4878 w 10000"/>
                  <a:gd name="connsiteY593" fmla="*/ 8714 h 10000"/>
                  <a:gd name="connsiteX594" fmla="*/ 4892 w 10000"/>
                  <a:gd name="connsiteY594" fmla="*/ 8724 h 10000"/>
                  <a:gd name="connsiteX595" fmla="*/ 4900 w 10000"/>
                  <a:gd name="connsiteY595" fmla="*/ 8724 h 10000"/>
                  <a:gd name="connsiteX596" fmla="*/ 4906 w 10000"/>
                  <a:gd name="connsiteY596" fmla="*/ 8705 h 10000"/>
                  <a:gd name="connsiteX597" fmla="*/ 4925 w 10000"/>
                  <a:gd name="connsiteY597" fmla="*/ 8724 h 10000"/>
                  <a:gd name="connsiteX598" fmla="*/ 4939 w 10000"/>
                  <a:gd name="connsiteY598" fmla="*/ 8701 h 10000"/>
                  <a:gd name="connsiteX599" fmla="*/ 4950 w 10000"/>
                  <a:gd name="connsiteY599" fmla="*/ 8695 h 10000"/>
                  <a:gd name="connsiteX600" fmla="*/ 4956 w 10000"/>
                  <a:gd name="connsiteY600" fmla="*/ 8692 h 10000"/>
                  <a:gd name="connsiteX601" fmla="*/ 4986 w 10000"/>
                  <a:gd name="connsiteY601" fmla="*/ 8705 h 10000"/>
                  <a:gd name="connsiteX602" fmla="*/ 5003 w 10000"/>
                  <a:gd name="connsiteY602" fmla="*/ 8701 h 10000"/>
                  <a:gd name="connsiteX603" fmla="*/ 5011 w 10000"/>
                  <a:gd name="connsiteY603" fmla="*/ 8692 h 10000"/>
                  <a:gd name="connsiteX604" fmla="*/ 5028 w 10000"/>
                  <a:gd name="connsiteY604" fmla="*/ 8682 h 10000"/>
                  <a:gd name="connsiteX605" fmla="*/ 5030 w 10000"/>
                  <a:gd name="connsiteY605" fmla="*/ 8659 h 10000"/>
                  <a:gd name="connsiteX606" fmla="*/ 5039 w 10000"/>
                  <a:gd name="connsiteY606" fmla="*/ 8656 h 10000"/>
                  <a:gd name="connsiteX607" fmla="*/ 5053 w 10000"/>
                  <a:gd name="connsiteY607" fmla="*/ 8669 h 10000"/>
                  <a:gd name="connsiteX608" fmla="*/ 5061 w 10000"/>
                  <a:gd name="connsiteY608" fmla="*/ 8669 h 10000"/>
                  <a:gd name="connsiteX609" fmla="*/ 5061 w 10000"/>
                  <a:gd name="connsiteY609" fmla="*/ 8676 h 10000"/>
                  <a:gd name="connsiteX610" fmla="*/ 5069 w 10000"/>
                  <a:gd name="connsiteY610" fmla="*/ 8669 h 10000"/>
                  <a:gd name="connsiteX611" fmla="*/ 5083 w 10000"/>
                  <a:gd name="connsiteY611" fmla="*/ 8669 h 10000"/>
                  <a:gd name="connsiteX612" fmla="*/ 5100 w 10000"/>
                  <a:gd name="connsiteY612" fmla="*/ 8669 h 10000"/>
                  <a:gd name="connsiteX613" fmla="*/ 5119 w 10000"/>
                  <a:gd name="connsiteY613" fmla="*/ 8682 h 10000"/>
                  <a:gd name="connsiteX614" fmla="*/ 5136 w 10000"/>
                  <a:gd name="connsiteY614" fmla="*/ 8692 h 10000"/>
                  <a:gd name="connsiteX615" fmla="*/ 5161 w 10000"/>
                  <a:gd name="connsiteY615" fmla="*/ 8701 h 10000"/>
                  <a:gd name="connsiteX616" fmla="*/ 5183 w 10000"/>
                  <a:gd name="connsiteY616" fmla="*/ 8701 h 10000"/>
                  <a:gd name="connsiteX617" fmla="*/ 5199 w 10000"/>
                  <a:gd name="connsiteY617" fmla="*/ 8701 h 10000"/>
                  <a:gd name="connsiteX618" fmla="*/ 5213 w 10000"/>
                  <a:gd name="connsiteY618" fmla="*/ 8705 h 10000"/>
                  <a:gd name="connsiteX619" fmla="*/ 5224 w 10000"/>
                  <a:gd name="connsiteY619" fmla="*/ 8701 h 10000"/>
                  <a:gd name="connsiteX620" fmla="*/ 5230 w 10000"/>
                  <a:gd name="connsiteY620" fmla="*/ 8701 h 10000"/>
                  <a:gd name="connsiteX621" fmla="*/ 5241 w 10000"/>
                  <a:gd name="connsiteY621" fmla="*/ 8676 h 10000"/>
                  <a:gd name="connsiteX622" fmla="*/ 5247 w 10000"/>
                  <a:gd name="connsiteY622" fmla="*/ 8666 h 10000"/>
                  <a:gd name="connsiteX623" fmla="*/ 5249 w 10000"/>
                  <a:gd name="connsiteY623" fmla="*/ 8646 h 10000"/>
                  <a:gd name="connsiteX624" fmla="*/ 5249 w 10000"/>
                  <a:gd name="connsiteY624" fmla="*/ 8650 h 10000"/>
                  <a:gd name="connsiteX625" fmla="*/ 5255 w 10000"/>
                  <a:gd name="connsiteY625" fmla="*/ 8646 h 10000"/>
                  <a:gd name="connsiteX626" fmla="*/ 5271 w 10000"/>
                  <a:gd name="connsiteY626" fmla="*/ 8650 h 10000"/>
                  <a:gd name="connsiteX627" fmla="*/ 5288 w 10000"/>
                  <a:gd name="connsiteY627" fmla="*/ 8666 h 10000"/>
                  <a:gd name="connsiteX628" fmla="*/ 5296 w 10000"/>
                  <a:gd name="connsiteY628" fmla="*/ 8666 h 10000"/>
                  <a:gd name="connsiteX629" fmla="*/ 5310 w 10000"/>
                  <a:gd name="connsiteY629" fmla="*/ 8656 h 10000"/>
                  <a:gd name="connsiteX630" fmla="*/ 5321 w 10000"/>
                  <a:gd name="connsiteY630" fmla="*/ 8650 h 10000"/>
                  <a:gd name="connsiteX631" fmla="*/ 5338 w 10000"/>
                  <a:gd name="connsiteY631" fmla="*/ 8650 h 10000"/>
                  <a:gd name="connsiteX632" fmla="*/ 5360 w 10000"/>
                  <a:gd name="connsiteY632" fmla="*/ 8640 h 10000"/>
                  <a:gd name="connsiteX633" fmla="*/ 5366 w 10000"/>
                  <a:gd name="connsiteY633" fmla="*/ 8637 h 10000"/>
                  <a:gd name="connsiteX634" fmla="*/ 5368 w 10000"/>
                  <a:gd name="connsiteY634" fmla="*/ 8637 h 10000"/>
                  <a:gd name="connsiteX635" fmla="*/ 5382 w 10000"/>
                  <a:gd name="connsiteY635" fmla="*/ 8630 h 10000"/>
                  <a:gd name="connsiteX636" fmla="*/ 5391 w 10000"/>
                  <a:gd name="connsiteY636" fmla="*/ 8630 h 10000"/>
                  <a:gd name="connsiteX637" fmla="*/ 5402 w 10000"/>
                  <a:gd name="connsiteY637" fmla="*/ 8637 h 10000"/>
                  <a:gd name="connsiteX638" fmla="*/ 5418 w 10000"/>
                  <a:gd name="connsiteY638" fmla="*/ 8656 h 10000"/>
                  <a:gd name="connsiteX639" fmla="*/ 5432 w 10000"/>
                  <a:gd name="connsiteY639" fmla="*/ 8666 h 10000"/>
                  <a:gd name="connsiteX640" fmla="*/ 5443 w 10000"/>
                  <a:gd name="connsiteY640" fmla="*/ 8682 h 10000"/>
                  <a:gd name="connsiteX641" fmla="*/ 5457 w 10000"/>
                  <a:gd name="connsiteY641" fmla="*/ 8692 h 10000"/>
                  <a:gd name="connsiteX642" fmla="*/ 5471 w 10000"/>
                  <a:gd name="connsiteY642" fmla="*/ 8705 h 10000"/>
                  <a:gd name="connsiteX643" fmla="*/ 5488 w 10000"/>
                  <a:gd name="connsiteY643" fmla="*/ 8711 h 10000"/>
                  <a:gd name="connsiteX644" fmla="*/ 5490 w 10000"/>
                  <a:gd name="connsiteY644" fmla="*/ 8721 h 10000"/>
                  <a:gd name="connsiteX645" fmla="*/ 5512 w 10000"/>
                  <a:gd name="connsiteY645" fmla="*/ 8724 h 10000"/>
                  <a:gd name="connsiteX646" fmla="*/ 5521 w 10000"/>
                  <a:gd name="connsiteY646" fmla="*/ 8714 h 10000"/>
                  <a:gd name="connsiteX647" fmla="*/ 5524 w 10000"/>
                  <a:gd name="connsiteY647" fmla="*/ 8714 h 10000"/>
                  <a:gd name="connsiteX648" fmla="*/ 5532 w 10000"/>
                  <a:gd name="connsiteY648" fmla="*/ 8721 h 10000"/>
                  <a:gd name="connsiteX649" fmla="*/ 5540 w 10000"/>
                  <a:gd name="connsiteY649" fmla="*/ 8724 h 10000"/>
                  <a:gd name="connsiteX650" fmla="*/ 5562 w 10000"/>
                  <a:gd name="connsiteY650" fmla="*/ 8750 h 10000"/>
                  <a:gd name="connsiteX651" fmla="*/ 5562 w 10000"/>
                  <a:gd name="connsiteY651" fmla="*/ 8760 h 10000"/>
                  <a:gd name="connsiteX652" fmla="*/ 5571 w 10000"/>
                  <a:gd name="connsiteY652" fmla="*/ 8782 h 10000"/>
                  <a:gd name="connsiteX653" fmla="*/ 5579 w 10000"/>
                  <a:gd name="connsiteY653" fmla="*/ 8789 h 10000"/>
                  <a:gd name="connsiteX654" fmla="*/ 5593 w 10000"/>
                  <a:gd name="connsiteY654" fmla="*/ 8789 h 10000"/>
                  <a:gd name="connsiteX655" fmla="*/ 5596 w 10000"/>
                  <a:gd name="connsiteY655" fmla="*/ 8789 h 10000"/>
                  <a:gd name="connsiteX656" fmla="*/ 5626 w 10000"/>
                  <a:gd name="connsiteY656" fmla="*/ 8782 h 10000"/>
                  <a:gd name="connsiteX657" fmla="*/ 5629 w 10000"/>
                  <a:gd name="connsiteY657" fmla="*/ 8782 h 10000"/>
                  <a:gd name="connsiteX658" fmla="*/ 5637 w 10000"/>
                  <a:gd name="connsiteY658" fmla="*/ 8779 h 10000"/>
                  <a:gd name="connsiteX659" fmla="*/ 5648 w 10000"/>
                  <a:gd name="connsiteY659" fmla="*/ 8789 h 10000"/>
                  <a:gd name="connsiteX660" fmla="*/ 5665 w 10000"/>
                  <a:gd name="connsiteY660" fmla="*/ 8795 h 10000"/>
                  <a:gd name="connsiteX661" fmla="*/ 5676 w 10000"/>
                  <a:gd name="connsiteY661" fmla="*/ 8789 h 10000"/>
                  <a:gd name="connsiteX662" fmla="*/ 5684 w 10000"/>
                  <a:gd name="connsiteY662" fmla="*/ 8782 h 10000"/>
                  <a:gd name="connsiteX663" fmla="*/ 5693 w 10000"/>
                  <a:gd name="connsiteY663" fmla="*/ 8789 h 10000"/>
                  <a:gd name="connsiteX664" fmla="*/ 5715 w 10000"/>
                  <a:gd name="connsiteY664" fmla="*/ 8808 h 10000"/>
                  <a:gd name="connsiteX665" fmla="*/ 5731 w 10000"/>
                  <a:gd name="connsiteY665" fmla="*/ 8808 h 10000"/>
                  <a:gd name="connsiteX666" fmla="*/ 5740 w 10000"/>
                  <a:gd name="connsiteY666" fmla="*/ 8808 h 10000"/>
                  <a:gd name="connsiteX667" fmla="*/ 5765 w 10000"/>
                  <a:gd name="connsiteY667" fmla="*/ 8818 h 10000"/>
                  <a:gd name="connsiteX668" fmla="*/ 5781 w 10000"/>
                  <a:gd name="connsiteY668" fmla="*/ 8824 h 10000"/>
                  <a:gd name="connsiteX669" fmla="*/ 5798 w 10000"/>
                  <a:gd name="connsiteY669" fmla="*/ 8834 h 10000"/>
                  <a:gd name="connsiteX670" fmla="*/ 5814 w 10000"/>
                  <a:gd name="connsiteY670" fmla="*/ 8837 h 10000"/>
                  <a:gd name="connsiteX671" fmla="*/ 5831 w 10000"/>
                  <a:gd name="connsiteY671" fmla="*/ 8844 h 10000"/>
                  <a:gd name="connsiteX672" fmla="*/ 5842 w 10000"/>
                  <a:gd name="connsiteY672" fmla="*/ 8847 h 10000"/>
                  <a:gd name="connsiteX673" fmla="*/ 5859 w 10000"/>
                  <a:gd name="connsiteY673" fmla="*/ 8857 h 10000"/>
                  <a:gd name="connsiteX674" fmla="*/ 5870 w 10000"/>
                  <a:gd name="connsiteY674" fmla="*/ 8867 h 10000"/>
                  <a:gd name="connsiteX675" fmla="*/ 5878 w 10000"/>
                  <a:gd name="connsiteY675" fmla="*/ 8873 h 10000"/>
                  <a:gd name="connsiteX676" fmla="*/ 5895 w 10000"/>
                  <a:gd name="connsiteY676" fmla="*/ 8873 h 10000"/>
                  <a:gd name="connsiteX677" fmla="*/ 5911 w 10000"/>
                  <a:gd name="connsiteY677" fmla="*/ 8873 h 10000"/>
                  <a:gd name="connsiteX678" fmla="*/ 5931 w 10000"/>
                  <a:gd name="connsiteY678" fmla="*/ 8873 h 10000"/>
                  <a:gd name="connsiteX679" fmla="*/ 5950 w 10000"/>
                  <a:gd name="connsiteY679" fmla="*/ 8867 h 10000"/>
                  <a:gd name="connsiteX680" fmla="*/ 5967 w 10000"/>
                  <a:gd name="connsiteY680" fmla="*/ 8867 h 10000"/>
                  <a:gd name="connsiteX681" fmla="*/ 5975 w 10000"/>
                  <a:gd name="connsiteY681" fmla="*/ 8873 h 10000"/>
                  <a:gd name="connsiteX682" fmla="*/ 6000 w 10000"/>
                  <a:gd name="connsiteY682" fmla="*/ 8883 h 10000"/>
                  <a:gd name="connsiteX683" fmla="*/ 5997 w 10000"/>
                  <a:gd name="connsiteY683" fmla="*/ 8886 h 10000"/>
                  <a:gd name="connsiteX684" fmla="*/ 5997 w 10000"/>
                  <a:gd name="connsiteY684" fmla="*/ 8896 h 10000"/>
                  <a:gd name="connsiteX685" fmla="*/ 6014 w 10000"/>
                  <a:gd name="connsiteY685" fmla="*/ 8892 h 10000"/>
                  <a:gd name="connsiteX686" fmla="*/ 6028 w 10000"/>
                  <a:gd name="connsiteY686" fmla="*/ 8892 h 10000"/>
                  <a:gd name="connsiteX687" fmla="*/ 6053 w 10000"/>
                  <a:gd name="connsiteY687" fmla="*/ 8886 h 10000"/>
                  <a:gd name="connsiteX688" fmla="*/ 6072 w 10000"/>
                  <a:gd name="connsiteY688" fmla="*/ 8876 h 10000"/>
                  <a:gd name="connsiteX689" fmla="*/ 6089 w 10000"/>
                  <a:gd name="connsiteY689" fmla="*/ 8867 h 10000"/>
                  <a:gd name="connsiteX690" fmla="*/ 6111 w 10000"/>
                  <a:gd name="connsiteY690" fmla="*/ 8857 h 10000"/>
                  <a:gd name="connsiteX691" fmla="*/ 6127 w 10000"/>
                  <a:gd name="connsiteY691" fmla="*/ 8847 h 10000"/>
                  <a:gd name="connsiteX692" fmla="*/ 6152 w 10000"/>
                  <a:gd name="connsiteY692" fmla="*/ 8834 h 10000"/>
                  <a:gd name="connsiteX693" fmla="*/ 6183 w 10000"/>
                  <a:gd name="connsiteY693" fmla="*/ 8828 h 10000"/>
                  <a:gd name="connsiteX694" fmla="*/ 6175 w 10000"/>
                  <a:gd name="connsiteY694" fmla="*/ 8844 h 10000"/>
                  <a:gd name="connsiteX695" fmla="*/ 6169 w 10000"/>
                  <a:gd name="connsiteY695" fmla="*/ 8863 h 10000"/>
                  <a:gd name="connsiteX696" fmla="*/ 6158 w 10000"/>
                  <a:gd name="connsiteY696" fmla="*/ 8886 h 10000"/>
                  <a:gd name="connsiteX697" fmla="*/ 6152 w 10000"/>
                  <a:gd name="connsiteY697" fmla="*/ 8896 h 10000"/>
                  <a:gd name="connsiteX698" fmla="*/ 6150 w 10000"/>
                  <a:gd name="connsiteY698" fmla="*/ 8909 h 10000"/>
                  <a:gd name="connsiteX699" fmla="*/ 6152 w 10000"/>
                  <a:gd name="connsiteY699" fmla="*/ 8938 h 10000"/>
                  <a:gd name="connsiteX700" fmla="*/ 6158 w 10000"/>
                  <a:gd name="connsiteY700" fmla="*/ 8957 h 10000"/>
                  <a:gd name="connsiteX701" fmla="*/ 6161 w 10000"/>
                  <a:gd name="connsiteY701" fmla="*/ 8980 h 10000"/>
                  <a:gd name="connsiteX702" fmla="*/ 6166 w 10000"/>
                  <a:gd name="connsiteY702" fmla="*/ 8999 h 10000"/>
                  <a:gd name="connsiteX703" fmla="*/ 6175 w 10000"/>
                  <a:gd name="connsiteY703" fmla="*/ 9032 h 10000"/>
                  <a:gd name="connsiteX704" fmla="*/ 6183 w 10000"/>
                  <a:gd name="connsiteY704" fmla="*/ 9051 h 10000"/>
                  <a:gd name="connsiteX705" fmla="*/ 6191 w 10000"/>
                  <a:gd name="connsiteY705" fmla="*/ 9064 h 10000"/>
                  <a:gd name="connsiteX706" fmla="*/ 6194 w 10000"/>
                  <a:gd name="connsiteY706" fmla="*/ 9084 h 10000"/>
                  <a:gd name="connsiteX707" fmla="*/ 6208 w 10000"/>
                  <a:gd name="connsiteY707" fmla="*/ 9103 h 10000"/>
                  <a:gd name="connsiteX708" fmla="*/ 6208 w 10000"/>
                  <a:gd name="connsiteY708" fmla="*/ 9113 h 10000"/>
                  <a:gd name="connsiteX709" fmla="*/ 6216 w 10000"/>
                  <a:gd name="connsiteY709" fmla="*/ 9129 h 10000"/>
                  <a:gd name="connsiteX710" fmla="*/ 6230 w 10000"/>
                  <a:gd name="connsiteY710" fmla="*/ 9148 h 10000"/>
                  <a:gd name="connsiteX711" fmla="*/ 6241 w 10000"/>
                  <a:gd name="connsiteY711" fmla="*/ 9165 h 10000"/>
                  <a:gd name="connsiteX712" fmla="*/ 6249 w 10000"/>
                  <a:gd name="connsiteY712" fmla="*/ 9168 h 10000"/>
                  <a:gd name="connsiteX713" fmla="*/ 6266 w 10000"/>
                  <a:gd name="connsiteY713" fmla="*/ 9184 h 10000"/>
                  <a:gd name="connsiteX714" fmla="*/ 6280 w 10000"/>
                  <a:gd name="connsiteY714" fmla="*/ 9184 h 10000"/>
                  <a:gd name="connsiteX715" fmla="*/ 6288 w 10000"/>
                  <a:gd name="connsiteY715" fmla="*/ 9177 h 10000"/>
                  <a:gd name="connsiteX716" fmla="*/ 6299 w 10000"/>
                  <a:gd name="connsiteY716" fmla="*/ 9187 h 10000"/>
                  <a:gd name="connsiteX717" fmla="*/ 6305 w 10000"/>
                  <a:gd name="connsiteY717" fmla="*/ 9197 h 10000"/>
                  <a:gd name="connsiteX718" fmla="*/ 6310 w 10000"/>
                  <a:gd name="connsiteY718" fmla="*/ 9197 h 10000"/>
                  <a:gd name="connsiteX719" fmla="*/ 6321 w 10000"/>
                  <a:gd name="connsiteY719" fmla="*/ 9213 h 10000"/>
                  <a:gd name="connsiteX720" fmla="*/ 6335 w 10000"/>
                  <a:gd name="connsiteY720" fmla="*/ 9223 h 10000"/>
                  <a:gd name="connsiteX721" fmla="*/ 6338 w 10000"/>
                  <a:gd name="connsiteY721" fmla="*/ 9223 h 10000"/>
                  <a:gd name="connsiteX722" fmla="*/ 6355 w 10000"/>
                  <a:gd name="connsiteY722" fmla="*/ 9226 h 10000"/>
                  <a:gd name="connsiteX723" fmla="*/ 6363 w 10000"/>
                  <a:gd name="connsiteY723" fmla="*/ 9236 h 10000"/>
                  <a:gd name="connsiteX724" fmla="*/ 6380 w 10000"/>
                  <a:gd name="connsiteY724" fmla="*/ 9258 h 10000"/>
                  <a:gd name="connsiteX725" fmla="*/ 6393 w 10000"/>
                  <a:gd name="connsiteY725" fmla="*/ 9278 h 10000"/>
                  <a:gd name="connsiteX726" fmla="*/ 6396 w 10000"/>
                  <a:gd name="connsiteY726" fmla="*/ 9288 h 10000"/>
                  <a:gd name="connsiteX727" fmla="*/ 6407 w 10000"/>
                  <a:gd name="connsiteY727" fmla="*/ 9297 h 10000"/>
                  <a:gd name="connsiteX728" fmla="*/ 6410 w 10000"/>
                  <a:gd name="connsiteY728" fmla="*/ 9307 h 10000"/>
                  <a:gd name="connsiteX729" fmla="*/ 6416 w 10000"/>
                  <a:gd name="connsiteY729" fmla="*/ 9317 h 10000"/>
                  <a:gd name="connsiteX730" fmla="*/ 6424 w 10000"/>
                  <a:gd name="connsiteY730" fmla="*/ 9326 h 10000"/>
                  <a:gd name="connsiteX731" fmla="*/ 6435 w 10000"/>
                  <a:gd name="connsiteY731" fmla="*/ 9336 h 10000"/>
                  <a:gd name="connsiteX732" fmla="*/ 6443 w 10000"/>
                  <a:gd name="connsiteY732" fmla="*/ 9346 h 10000"/>
                  <a:gd name="connsiteX733" fmla="*/ 6449 w 10000"/>
                  <a:gd name="connsiteY733" fmla="*/ 9362 h 10000"/>
                  <a:gd name="connsiteX734" fmla="*/ 6452 w 10000"/>
                  <a:gd name="connsiteY734" fmla="*/ 9372 h 10000"/>
                  <a:gd name="connsiteX735" fmla="*/ 6449 w 10000"/>
                  <a:gd name="connsiteY735" fmla="*/ 9381 h 10000"/>
                  <a:gd name="connsiteX736" fmla="*/ 6465 w 10000"/>
                  <a:gd name="connsiteY736" fmla="*/ 9394 h 10000"/>
                  <a:gd name="connsiteX737" fmla="*/ 6468 w 10000"/>
                  <a:gd name="connsiteY737" fmla="*/ 9420 h 10000"/>
                  <a:gd name="connsiteX738" fmla="*/ 6493 w 10000"/>
                  <a:gd name="connsiteY738" fmla="*/ 9430 h 10000"/>
                  <a:gd name="connsiteX739" fmla="*/ 6507 w 10000"/>
                  <a:gd name="connsiteY739" fmla="*/ 9440 h 10000"/>
                  <a:gd name="connsiteX740" fmla="*/ 6524 w 10000"/>
                  <a:gd name="connsiteY740" fmla="*/ 9459 h 10000"/>
                  <a:gd name="connsiteX741" fmla="*/ 6532 w 10000"/>
                  <a:gd name="connsiteY741" fmla="*/ 9485 h 10000"/>
                  <a:gd name="connsiteX742" fmla="*/ 6537 w 10000"/>
                  <a:gd name="connsiteY742" fmla="*/ 9498 h 10000"/>
                  <a:gd name="connsiteX743" fmla="*/ 6571 w 10000"/>
                  <a:gd name="connsiteY743" fmla="*/ 9508 h 10000"/>
                  <a:gd name="connsiteX744" fmla="*/ 6596 w 10000"/>
                  <a:gd name="connsiteY744" fmla="*/ 9508 h 10000"/>
                  <a:gd name="connsiteX745" fmla="*/ 6637 w 10000"/>
                  <a:gd name="connsiteY745" fmla="*/ 9517 h 10000"/>
                  <a:gd name="connsiteX746" fmla="*/ 6662 w 10000"/>
                  <a:gd name="connsiteY746" fmla="*/ 9524 h 10000"/>
                  <a:gd name="connsiteX747" fmla="*/ 6679 w 10000"/>
                  <a:gd name="connsiteY747" fmla="*/ 9517 h 10000"/>
                  <a:gd name="connsiteX748" fmla="*/ 6679 w 10000"/>
                  <a:gd name="connsiteY748" fmla="*/ 9505 h 10000"/>
                  <a:gd name="connsiteX749" fmla="*/ 6690 w 10000"/>
                  <a:gd name="connsiteY749" fmla="*/ 9485 h 10000"/>
                  <a:gd name="connsiteX750" fmla="*/ 6693 w 10000"/>
                  <a:gd name="connsiteY750" fmla="*/ 9479 h 10000"/>
                  <a:gd name="connsiteX751" fmla="*/ 6706 w 10000"/>
                  <a:gd name="connsiteY751" fmla="*/ 9469 h 10000"/>
                  <a:gd name="connsiteX752" fmla="*/ 6709 w 10000"/>
                  <a:gd name="connsiteY752" fmla="*/ 9462 h 10000"/>
                  <a:gd name="connsiteX753" fmla="*/ 6717 w 10000"/>
                  <a:gd name="connsiteY753" fmla="*/ 9459 h 10000"/>
                  <a:gd name="connsiteX754" fmla="*/ 6726 w 10000"/>
                  <a:gd name="connsiteY754" fmla="*/ 9459 h 10000"/>
                  <a:gd name="connsiteX755" fmla="*/ 6742 w 10000"/>
                  <a:gd name="connsiteY755" fmla="*/ 9462 h 10000"/>
                  <a:gd name="connsiteX756" fmla="*/ 6759 w 10000"/>
                  <a:gd name="connsiteY756" fmla="*/ 9479 h 10000"/>
                  <a:gd name="connsiteX757" fmla="*/ 6781 w 10000"/>
                  <a:gd name="connsiteY757" fmla="*/ 9485 h 10000"/>
                  <a:gd name="connsiteX758" fmla="*/ 6795 w 10000"/>
                  <a:gd name="connsiteY758" fmla="*/ 9485 h 10000"/>
                  <a:gd name="connsiteX759" fmla="*/ 6803 w 10000"/>
                  <a:gd name="connsiteY759" fmla="*/ 9498 h 10000"/>
                  <a:gd name="connsiteX760" fmla="*/ 6806 w 10000"/>
                  <a:gd name="connsiteY760" fmla="*/ 9508 h 10000"/>
                  <a:gd name="connsiteX761" fmla="*/ 6823 w 10000"/>
                  <a:gd name="connsiteY761" fmla="*/ 9514 h 10000"/>
                  <a:gd name="connsiteX762" fmla="*/ 6831 w 10000"/>
                  <a:gd name="connsiteY762" fmla="*/ 9514 h 10000"/>
                  <a:gd name="connsiteX763" fmla="*/ 6848 w 10000"/>
                  <a:gd name="connsiteY763" fmla="*/ 9514 h 10000"/>
                  <a:gd name="connsiteX764" fmla="*/ 6856 w 10000"/>
                  <a:gd name="connsiteY764" fmla="*/ 9517 h 10000"/>
                  <a:gd name="connsiteX765" fmla="*/ 6878 w 10000"/>
                  <a:gd name="connsiteY765" fmla="*/ 9524 h 10000"/>
                  <a:gd name="connsiteX766" fmla="*/ 6895 w 10000"/>
                  <a:gd name="connsiteY766" fmla="*/ 9524 h 10000"/>
                  <a:gd name="connsiteX767" fmla="*/ 6917 w 10000"/>
                  <a:gd name="connsiteY767" fmla="*/ 9527 h 10000"/>
                  <a:gd name="connsiteX768" fmla="*/ 6934 w 10000"/>
                  <a:gd name="connsiteY768" fmla="*/ 9534 h 10000"/>
                  <a:gd name="connsiteX769" fmla="*/ 6961 w 10000"/>
                  <a:gd name="connsiteY769" fmla="*/ 9543 h 10000"/>
                  <a:gd name="connsiteX770" fmla="*/ 6989 w 10000"/>
                  <a:gd name="connsiteY770" fmla="*/ 9547 h 10000"/>
                  <a:gd name="connsiteX771" fmla="*/ 7014 w 10000"/>
                  <a:gd name="connsiteY771" fmla="*/ 9543 h 10000"/>
                  <a:gd name="connsiteX772" fmla="*/ 7033 w 10000"/>
                  <a:gd name="connsiteY772" fmla="*/ 9543 h 10000"/>
                  <a:gd name="connsiteX773" fmla="*/ 7042 w 10000"/>
                  <a:gd name="connsiteY773" fmla="*/ 9547 h 10000"/>
                  <a:gd name="connsiteX774" fmla="*/ 7069 w 10000"/>
                  <a:gd name="connsiteY774" fmla="*/ 9647 h 10000"/>
                  <a:gd name="connsiteX775" fmla="*/ 7122 w 10000"/>
                  <a:gd name="connsiteY775" fmla="*/ 9734 h 10000"/>
                  <a:gd name="connsiteX776" fmla="*/ 7147 w 10000"/>
                  <a:gd name="connsiteY776" fmla="*/ 9744 h 10000"/>
                  <a:gd name="connsiteX777" fmla="*/ 7169 w 10000"/>
                  <a:gd name="connsiteY777" fmla="*/ 9741 h 10000"/>
                  <a:gd name="connsiteX778" fmla="*/ 7177 w 10000"/>
                  <a:gd name="connsiteY778" fmla="*/ 9744 h 10000"/>
                  <a:gd name="connsiteX779" fmla="*/ 7186 w 10000"/>
                  <a:gd name="connsiteY779" fmla="*/ 9754 h 10000"/>
                  <a:gd name="connsiteX780" fmla="*/ 7191 w 10000"/>
                  <a:gd name="connsiteY780" fmla="*/ 9773 h 10000"/>
                  <a:gd name="connsiteX781" fmla="*/ 7208 w 10000"/>
                  <a:gd name="connsiteY781" fmla="*/ 9783 h 10000"/>
                  <a:gd name="connsiteX782" fmla="*/ 7219 w 10000"/>
                  <a:gd name="connsiteY782" fmla="*/ 9793 h 10000"/>
                  <a:gd name="connsiteX783" fmla="*/ 7235 w 10000"/>
                  <a:gd name="connsiteY783" fmla="*/ 9802 h 10000"/>
                  <a:gd name="connsiteX784" fmla="*/ 7249 w 10000"/>
                  <a:gd name="connsiteY784" fmla="*/ 9819 h 10000"/>
                  <a:gd name="connsiteX785" fmla="*/ 7255 w 10000"/>
                  <a:gd name="connsiteY785" fmla="*/ 9835 h 10000"/>
                  <a:gd name="connsiteX786" fmla="*/ 7255 w 10000"/>
                  <a:gd name="connsiteY786" fmla="*/ 9848 h 10000"/>
                  <a:gd name="connsiteX787" fmla="*/ 7249 w 10000"/>
                  <a:gd name="connsiteY787" fmla="*/ 9848 h 10000"/>
                  <a:gd name="connsiteX788" fmla="*/ 7244 w 10000"/>
                  <a:gd name="connsiteY788" fmla="*/ 9858 h 10000"/>
                  <a:gd name="connsiteX789" fmla="*/ 7235 w 10000"/>
                  <a:gd name="connsiteY789" fmla="*/ 9883 h 10000"/>
                  <a:gd name="connsiteX790" fmla="*/ 7244 w 10000"/>
                  <a:gd name="connsiteY790" fmla="*/ 9903 h 10000"/>
                  <a:gd name="connsiteX791" fmla="*/ 7258 w 10000"/>
                  <a:gd name="connsiteY791" fmla="*/ 9926 h 10000"/>
                  <a:gd name="connsiteX792" fmla="*/ 7263 w 10000"/>
                  <a:gd name="connsiteY792" fmla="*/ 9948 h 10000"/>
                  <a:gd name="connsiteX793" fmla="*/ 7274 w 10000"/>
                  <a:gd name="connsiteY793" fmla="*/ 9968 h 10000"/>
                  <a:gd name="connsiteX794" fmla="*/ 7283 w 10000"/>
                  <a:gd name="connsiteY794" fmla="*/ 9987 h 10000"/>
                  <a:gd name="connsiteX795" fmla="*/ 7291 w 10000"/>
                  <a:gd name="connsiteY795" fmla="*/ 10000 h 10000"/>
                  <a:gd name="connsiteX796" fmla="*/ 7305 w 10000"/>
                  <a:gd name="connsiteY796" fmla="*/ 9997 h 10000"/>
                  <a:gd name="connsiteX797" fmla="*/ 7313 w 10000"/>
                  <a:gd name="connsiteY797" fmla="*/ 9977 h 10000"/>
                  <a:gd name="connsiteX798" fmla="*/ 7324 w 10000"/>
                  <a:gd name="connsiteY798" fmla="*/ 9968 h 10000"/>
                  <a:gd name="connsiteX799" fmla="*/ 7341 w 10000"/>
                  <a:gd name="connsiteY799" fmla="*/ 9971 h 10000"/>
                  <a:gd name="connsiteX800" fmla="*/ 7368 w 10000"/>
                  <a:gd name="connsiteY800" fmla="*/ 9987 h 10000"/>
                  <a:gd name="connsiteX801" fmla="*/ 7380 w 10000"/>
                  <a:gd name="connsiteY801" fmla="*/ 9990 h 10000"/>
                  <a:gd name="connsiteX802" fmla="*/ 7393 w 10000"/>
                  <a:gd name="connsiteY802" fmla="*/ 9981 h 10000"/>
                  <a:gd name="connsiteX803" fmla="*/ 7404 w 10000"/>
                  <a:gd name="connsiteY803" fmla="*/ 9968 h 10000"/>
                  <a:gd name="connsiteX804" fmla="*/ 7418 w 10000"/>
                  <a:gd name="connsiteY804" fmla="*/ 9948 h 10000"/>
                  <a:gd name="connsiteX805" fmla="*/ 7427 w 10000"/>
                  <a:gd name="connsiteY805" fmla="*/ 9922 h 10000"/>
                  <a:gd name="connsiteX806" fmla="*/ 7427 w 10000"/>
                  <a:gd name="connsiteY806" fmla="*/ 9906 h 10000"/>
                  <a:gd name="connsiteX807" fmla="*/ 7404 w 10000"/>
                  <a:gd name="connsiteY807" fmla="*/ 9877 h 10000"/>
                  <a:gd name="connsiteX808" fmla="*/ 7388 w 10000"/>
                  <a:gd name="connsiteY808" fmla="*/ 9854 h 10000"/>
                  <a:gd name="connsiteX809" fmla="*/ 7385 w 10000"/>
                  <a:gd name="connsiteY809" fmla="*/ 9845 h 10000"/>
                  <a:gd name="connsiteX810" fmla="*/ 7385 w 10000"/>
                  <a:gd name="connsiteY810" fmla="*/ 9825 h 10000"/>
                  <a:gd name="connsiteX811" fmla="*/ 7385 w 10000"/>
                  <a:gd name="connsiteY811" fmla="*/ 9819 h 10000"/>
                  <a:gd name="connsiteX812" fmla="*/ 7393 w 10000"/>
                  <a:gd name="connsiteY812" fmla="*/ 9809 h 10000"/>
                  <a:gd name="connsiteX813" fmla="*/ 7404 w 10000"/>
                  <a:gd name="connsiteY813" fmla="*/ 9793 h 10000"/>
                  <a:gd name="connsiteX814" fmla="*/ 7413 w 10000"/>
                  <a:gd name="connsiteY814" fmla="*/ 9783 h 10000"/>
                  <a:gd name="connsiteX815" fmla="*/ 7404 w 10000"/>
                  <a:gd name="connsiteY815" fmla="*/ 9770 h 10000"/>
                  <a:gd name="connsiteX816" fmla="*/ 7388 w 10000"/>
                  <a:gd name="connsiteY816" fmla="*/ 9760 h 10000"/>
                  <a:gd name="connsiteX817" fmla="*/ 7371 w 10000"/>
                  <a:gd name="connsiteY817" fmla="*/ 9744 h 10000"/>
                  <a:gd name="connsiteX818" fmla="*/ 7363 w 10000"/>
                  <a:gd name="connsiteY818" fmla="*/ 9731 h 10000"/>
                  <a:gd name="connsiteX819" fmla="*/ 7355 w 10000"/>
                  <a:gd name="connsiteY819" fmla="*/ 9715 h 10000"/>
                  <a:gd name="connsiteX820" fmla="*/ 7360 w 10000"/>
                  <a:gd name="connsiteY820" fmla="*/ 9686 h 10000"/>
                  <a:gd name="connsiteX821" fmla="*/ 7363 w 10000"/>
                  <a:gd name="connsiteY821" fmla="*/ 9657 h 10000"/>
                  <a:gd name="connsiteX822" fmla="*/ 7360 w 10000"/>
                  <a:gd name="connsiteY822" fmla="*/ 9631 h 10000"/>
                  <a:gd name="connsiteX823" fmla="*/ 7346 w 10000"/>
                  <a:gd name="connsiteY823" fmla="*/ 9611 h 10000"/>
                  <a:gd name="connsiteX824" fmla="*/ 7332 w 10000"/>
                  <a:gd name="connsiteY824" fmla="*/ 9585 h 10000"/>
                  <a:gd name="connsiteX825" fmla="*/ 7324 w 10000"/>
                  <a:gd name="connsiteY825" fmla="*/ 9573 h 10000"/>
                  <a:gd name="connsiteX826" fmla="*/ 7324 w 10000"/>
                  <a:gd name="connsiteY826" fmla="*/ 9553 h 10000"/>
                  <a:gd name="connsiteX827" fmla="*/ 7324 w 10000"/>
                  <a:gd name="connsiteY827" fmla="*/ 9543 h 10000"/>
                  <a:gd name="connsiteX828" fmla="*/ 7324 w 10000"/>
                  <a:gd name="connsiteY828" fmla="*/ 9517 h 10000"/>
                  <a:gd name="connsiteX829" fmla="*/ 7324 w 10000"/>
                  <a:gd name="connsiteY829" fmla="*/ 9498 h 10000"/>
                  <a:gd name="connsiteX830" fmla="*/ 7332 w 10000"/>
                  <a:gd name="connsiteY830" fmla="*/ 9479 h 10000"/>
                  <a:gd name="connsiteX831" fmla="*/ 7341 w 10000"/>
                  <a:gd name="connsiteY831" fmla="*/ 9462 h 10000"/>
                  <a:gd name="connsiteX832" fmla="*/ 7352 w 10000"/>
                  <a:gd name="connsiteY832" fmla="*/ 9459 h 10000"/>
                  <a:gd name="connsiteX833" fmla="*/ 7360 w 10000"/>
                  <a:gd name="connsiteY833" fmla="*/ 9443 h 10000"/>
                  <a:gd name="connsiteX834" fmla="*/ 7363 w 10000"/>
                  <a:gd name="connsiteY834" fmla="*/ 9433 h 10000"/>
                  <a:gd name="connsiteX835" fmla="*/ 7377 w 10000"/>
                  <a:gd name="connsiteY835" fmla="*/ 9433 h 10000"/>
                  <a:gd name="connsiteX836" fmla="*/ 7388 w 10000"/>
                  <a:gd name="connsiteY836" fmla="*/ 9430 h 10000"/>
                  <a:gd name="connsiteX837" fmla="*/ 7396 w 10000"/>
                  <a:gd name="connsiteY837" fmla="*/ 9430 h 10000"/>
                  <a:gd name="connsiteX838" fmla="*/ 7402 w 10000"/>
                  <a:gd name="connsiteY838" fmla="*/ 9424 h 10000"/>
                  <a:gd name="connsiteX839" fmla="*/ 7396 w 10000"/>
                  <a:gd name="connsiteY839" fmla="*/ 9414 h 10000"/>
                  <a:gd name="connsiteX840" fmla="*/ 7388 w 10000"/>
                  <a:gd name="connsiteY840" fmla="*/ 9401 h 10000"/>
                  <a:gd name="connsiteX841" fmla="*/ 7371 w 10000"/>
                  <a:gd name="connsiteY841" fmla="*/ 9391 h 10000"/>
                  <a:gd name="connsiteX842" fmla="*/ 7355 w 10000"/>
                  <a:gd name="connsiteY842" fmla="*/ 9375 h 10000"/>
                  <a:gd name="connsiteX843" fmla="*/ 7332 w 10000"/>
                  <a:gd name="connsiteY843" fmla="*/ 9356 h 10000"/>
                  <a:gd name="connsiteX844" fmla="*/ 7313 w 10000"/>
                  <a:gd name="connsiteY844" fmla="*/ 9330 h 10000"/>
                  <a:gd name="connsiteX845" fmla="*/ 7307 w 10000"/>
                  <a:gd name="connsiteY845" fmla="*/ 9310 h 10000"/>
                  <a:gd name="connsiteX846" fmla="*/ 7305 w 10000"/>
                  <a:gd name="connsiteY846" fmla="*/ 9291 h 10000"/>
                  <a:gd name="connsiteX847" fmla="*/ 7305 w 10000"/>
                  <a:gd name="connsiteY847" fmla="*/ 9278 h 10000"/>
                  <a:gd name="connsiteX848" fmla="*/ 7296 w 10000"/>
                  <a:gd name="connsiteY848" fmla="*/ 9268 h 10000"/>
                  <a:gd name="connsiteX849" fmla="*/ 7296 w 10000"/>
                  <a:gd name="connsiteY849" fmla="*/ 9249 h 10000"/>
                  <a:gd name="connsiteX850" fmla="*/ 7291 w 10000"/>
                  <a:gd name="connsiteY850" fmla="*/ 9226 h 10000"/>
                  <a:gd name="connsiteX851" fmla="*/ 7283 w 10000"/>
                  <a:gd name="connsiteY851" fmla="*/ 9213 h 10000"/>
                  <a:gd name="connsiteX852" fmla="*/ 7274 w 10000"/>
                  <a:gd name="connsiteY852" fmla="*/ 9194 h 10000"/>
                  <a:gd name="connsiteX853" fmla="*/ 7274 w 10000"/>
                  <a:gd name="connsiteY853" fmla="*/ 9174 h 10000"/>
                  <a:gd name="connsiteX854" fmla="*/ 7280 w 10000"/>
                  <a:gd name="connsiteY854" fmla="*/ 9148 h 10000"/>
                  <a:gd name="connsiteX855" fmla="*/ 7283 w 10000"/>
                  <a:gd name="connsiteY855" fmla="*/ 9119 h 10000"/>
                  <a:gd name="connsiteX856" fmla="*/ 7291 w 10000"/>
                  <a:gd name="connsiteY856" fmla="*/ 9100 h 10000"/>
                  <a:gd name="connsiteX857" fmla="*/ 7307 w 10000"/>
                  <a:gd name="connsiteY857" fmla="*/ 9080 h 10000"/>
                  <a:gd name="connsiteX858" fmla="*/ 7324 w 10000"/>
                  <a:gd name="connsiteY858" fmla="*/ 9054 h 10000"/>
                  <a:gd name="connsiteX859" fmla="*/ 7341 w 10000"/>
                  <a:gd name="connsiteY859" fmla="*/ 9054 h 10000"/>
                  <a:gd name="connsiteX860" fmla="*/ 7352 w 10000"/>
                  <a:gd name="connsiteY860" fmla="*/ 9054 h 10000"/>
                  <a:gd name="connsiteX861" fmla="*/ 7346 w 10000"/>
                  <a:gd name="connsiteY861" fmla="*/ 9032 h 10000"/>
                  <a:gd name="connsiteX862" fmla="*/ 7341 w 10000"/>
                  <a:gd name="connsiteY862" fmla="*/ 9022 h 10000"/>
                  <a:gd name="connsiteX863" fmla="*/ 7352 w 10000"/>
                  <a:gd name="connsiteY863" fmla="*/ 8999 h 10000"/>
                  <a:gd name="connsiteX864" fmla="*/ 7360 w 10000"/>
                  <a:gd name="connsiteY864" fmla="*/ 8967 h 10000"/>
                  <a:gd name="connsiteX865" fmla="*/ 7368 w 10000"/>
                  <a:gd name="connsiteY865" fmla="*/ 8922 h 10000"/>
                  <a:gd name="connsiteX866" fmla="*/ 7377 w 10000"/>
                  <a:gd name="connsiteY866" fmla="*/ 8896 h 10000"/>
                  <a:gd name="connsiteX867" fmla="*/ 7380 w 10000"/>
                  <a:gd name="connsiteY867" fmla="*/ 8867 h 10000"/>
                  <a:gd name="connsiteX868" fmla="*/ 7402 w 10000"/>
                  <a:gd name="connsiteY868" fmla="*/ 8824 h 10000"/>
                  <a:gd name="connsiteX869" fmla="*/ 7402 w 10000"/>
                  <a:gd name="connsiteY869" fmla="*/ 8808 h 10000"/>
                  <a:gd name="connsiteX870" fmla="*/ 7393 w 10000"/>
                  <a:gd name="connsiteY870" fmla="*/ 8795 h 10000"/>
                  <a:gd name="connsiteX871" fmla="*/ 7388 w 10000"/>
                  <a:gd name="connsiteY871" fmla="*/ 8799 h 10000"/>
                  <a:gd name="connsiteX872" fmla="*/ 7396 w 10000"/>
                  <a:gd name="connsiteY872" fmla="*/ 8789 h 10000"/>
                  <a:gd name="connsiteX873" fmla="*/ 7404 w 10000"/>
                  <a:gd name="connsiteY873" fmla="*/ 8789 h 10000"/>
                  <a:gd name="connsiteX874" fmla="*/ 7421 w 10000"/>
                  <a:gd name="connsiteY874" fmla="*/ 8769 h 10000"/>
                  <a:gd name="connsiteX875" fmla="*/ 7443 w 10000"/>
                  <a:gd name="connsiteY875" fmla="*/ 8763 h 10000"/>
                  <a:gd name="connsiteX876" fmla="*/ 7452 w 10000"/>
                  <a:gd name="connsiteY876" fmla="*/ 8769 h 10000"/>
                  <a:gd name="connsiteX877" fmla="*/ 7468 w 10000"/>
                  <a:gd name="connsiteY877" fmla="*/ 8769 h 10000"/>
                  <a:gd name="connsiteX878" fmla="*/ 7499 w 10000"/>
                  <a:gd name="connsiteY878" fmla="*/ 8763 h 10000"/>
                  <a:gd name="connsiteX879" fmla="*/ 7526 w 10000"/>
                  <a:gd name="connsiteY879" fmla="*/ 8763 h 10000"/>
                  <a:gd name="connsiteX880" fmla="*/ 7532 w 10000"/>
                  <a:gd name="connsiteY880" fmla="*/ 8763 h 10000"/>
                  <a:gd name="connsiteX881" fmla="*/ 7554 w 10000"/>
                  <a:gd name="connsiteY881" fmla="*/ 8744 h 10000"/>
                  <a:gd name="connsiteX882" fmla="*/ 7571 w 10000"/>
                  <a:gd name="connsiteY882" fmla="*/ 8731 h 10000"/>
                  <a:gd name="connsiteX883" fmla="*/ 7587 w 10000"/>
                  <a:gd name="connsiteY883" fmla="*/ 8711 h 10000"/>
                  <a:gd name="connsiteX884" fmla="*/ 7607 w 10000"/>
                  <a:gd name="connsiteY884" fmla="*/ 8711 h 10000"/>
                  <a:gd name="connsiteX885" fmla="*/ 7634 w 10000"/>
                  <a:gd name="connsiteY885" fmla="*/ 8705 h 10000"/>
                  <a:gd name="connsiteX886" fmla="*/ 7643 w 10000"/>
                  <a:gd name="connsiteY886" fmla="*/ 8682 h 10000"/>
                  <a:gd name="connsiteX887" fmla="*/ 7654 w 10000"/>
                  <a:gd name="connsiteY887" fmla="*/ 8666 h 10000"/>
                  <a:gd name="connsiteX888" fmla="*/ 7668 w 10000"/>
                  <a:gd name="connsiteY888" fmla="*/ 8666 h 10000"/>
                  <a:gd name="connsiteX889" fmla="*/ 7676 w 10000"/>
                  <a:gd name="connsiteY889" fmla="*/ 8682 h 10000"/>
                  <a:gd name="connsiteX890" fmla="*/ 7704 w 10000"/>
                  <a:gd name="connsiteY890" fmla="*/ 8669 h 10000"/>
                  <a:gd name="connsiteX891" fmla="*/ 7712 w 10000"/>
                  <a:gd name="connsiteY891" fmla="*/ 8669 h 10000"/>
                  <a:gd name="connsiteX892" fmla="*/ 7720 w 10000"/>
                  <a:gd name="connsiteY892" fmla="*/ 8669 h 10000"/>
                  <a:gd name="connsiteX893" fmla="*/ 7726 w 10000"/>
                  <a:gd name="connsiteY893" fmla="*/ 8656 h 10000"/>
                  <a:gd name="connsiteX894" fmla="*/ 7734 w 10000"/>
                  <a:gd name="connsiteY894" fmla="*/ 8650 h 10000"/>
                  <a:gd name="connsiteX895" fmla="*/ 7742 w 10000"/>
                  <a:gd name="connsiteY895" fmla="*/ 8650 h 10000"/>
                  <a:gd name="connsiteX896" fmla="*/ 7759 w 10000"/>
                  <a:gd name="connsiteY896" fmla="*/ 8650 h 10000"/>
                  <a:gd name="connsiteX897" fmla="*/ 7756 w 10000"/>
                  <a:gd name="connsiteY897" fmla="*/ 8630 h 10000"/>
                  <a:gd name="connsiteX898" fmla="*/ 7751 w 10000"/>
                  <a:gd name="connsiteY898" fmla="*/ 8627 h 10000"/>
                  <a:gd name="connsiteX899" fmla="*/ 7742 w 10000"/>
                  <a:gd name="connsiteY899" fmla="*/ 8620 h 10000"/>
                  <a:gd name="connsiteX900" fmla="*/ 7734 w 10000"/>
                  <a:gd name="connsiteY900" fmla="*/ 8591 h 10000"/>
                  <a:gd name="connsiteX901" fmla="*/ 7709 w 10000"/>
                  <a:gd name="connsiteY901" fmla="*/ 8582 h 10000"/>
                  <a:gd name="connsiteX902" fmla="*/ 7695 w 10000"/>
                  <a:gd name="connsiteY902" fmla="*/ 8578 h 10000"/>
                  <a:gd name="connsiteX903" fmla="*/ 7668 w 10000"/>
                  <a:gd name="connsiteY903" fmla="*/ 8562 h 10000"/>
                  <a:gd name="connsiteX904" fmla="*/ 7645 w 10000"/>
                  <a:gd name="connsiteY904" fmla="*/ 8552 h 10000"/>
                  <a:gd name="connsiteX905" fmla="*/ 7615 w 10000"/>
                  <a:gd name="connsiteY905" fmla="*/ 8543 h 10000"/>
                  <a:gd name="connsiteX906" fmla="*/ 7596 w 10000"/>
                  <a:gd name="connsiteY906" fmla="*/ 8527 h 10000"/>
                  <a:gd name="connsiteX907" fmla="*/ 7565 w 10000"/>
                  <a:gd name="connsiteY907" fmla="*/ 8494 h 10000"/>
                  <a:gd name="connsiteX908" fmla="*/ 7562 w 10000"/>
                  <a:gd name="connsiteY908" fmla="*/ 8475 h 10000"/>
                  <a:gd name="connsiteX909" fmla="*/ 7540 w 10000"/>
                  <a:gd name="connsiteY909" fmla="*/ 8455 h 10000"/>
                  <a:gd name="connsiteX910" fmla="*/ 7535 w 10000"/>
                  <a:gd name="connsiteY910" fmla="*/ 8446 h 10000"/>
                  <a:gd name="connsiteX911" fmla="*/ 7535 w 10000"/>
                  <a:gd name="connsiteY911" fmla="*/ 8420 h 10000"/>
                  <a:gd name="connsiteX912" fmla="*/ 7535 w 10000"/>
                  <a:gd name="connsiteY912" fmla="*/ 8391 h 10000"/>
                  <a:gd name="connsiteX913" fmla="*/ 7548 w 10000"/>
                  <a:gd name="connsiteY913" fmla="*/ 8345 h 10000"/>
                  <a:gd name="connsiteX914" fmla="*/ 7562 w 10000"/>
                  <a:gd name="connsiteY914" fmla="*/ 8319 h 10000"/>
                  <a:gd name="connsiteX915" fmla="*/ 7582 w 10000"/>
                  <a:gd name="connsiteY915" fmla="*/ 8310 h 10000"/>
                  <a:gd name="connsiteX916" fmla="*/ 7607 w 10000"/>
                  <a:gd name="connsiteY916" fmla="*/ 8300 h 10000"/>
                  <a:gd name="connsiteX917" fmla="*/ 7629 w 10000"/>
                  <a:gd name="connsiteY917" fmla="*/ 8300 h 10000"/>
                  <a:gd name="connsiteX918" fmla="*/ 7651 w 10000"/>
                  <a:gd name="connsiteY918" fmla="*/ 8297 h 10000"/>
                  <a:gd name="connsiteX919" fmla="*/ 7668 w 10000"/>
                  <a:gd name="connsiteY919" fmla="*/ 8280 h 10000"/>
                  <a:gd name="connsiteX920" fmla="*/ 7687 w 10000"/>
                  <a:gd name="connsiteY920" fmla="*/ 8267 h 10000"/>
                  <a:gd name="connsiteX921" fmla="*/ 7693 w 10000"/>
                  <a:gd name="connsiteY921" fmla="*/ 8261 h 10000"/>
                  <a:gd name="connsiteX922" fmla="*/ 7701 w 10000"/>
                  <a:gd name="connsiteY922" fmla="*/ 8248 h 10000"/>
                  <a:gd name="connsiteX923" fmla="*/ 7712 w 10000"/>
                  <a:gd name="connsiteY923" fmla="*/ 8238 h 10000"/>
                  <a:gd name="connsiteX924" fmla="*/ 7731 w 10000"/>
                  <a:gd name="connsiteY924" fmla="*/ 8222 h 10000"/>
                  <a:gd name="connsiteX925" fmla="*/ 7740 w 10000"/>
                  <a:gd name="connsiteY925" fmla="*/ 8206 h 10000"/>
                  <a:gd name="connsiteX926" fmla="*/ 7756 w 10000"/>
                  <a:gd name="connsiteY926" fmla="*/ 8183 h 10000"/>
                  <a:gd name="connsiteX927" fmla="*/ 7773 w 10000"/>
                  <a:gd name="connsiteY927" fmla="*/ 8177 h 10000"/>
                  <a:gd name="connsiteX928" fmla="*/ 7784 w 10000"/>
                  <a:gd name="connsiteY928" fmla="*/ 8183 h 10000"/>
                  <a:gd name="connsiteX929" fmla="*/ 7801 w 10000"/>
                  <a:gd name="connsiteY929" fmla="*/ 8174 h 10000"/>
                  <a:gd name="connsiteX930" fmla="*/ 7801 w 10000"/>
                  <a:gd name="connsiteY930" fmla="*/ 8157 h 10000"/>
                  <a:gd name="connsiteX931" fmla="*/ 7817 w 10000"/>
                  <a:gd name="connsiteY931" fmla="*/ 8164 h 10000"/>
                  <a:gd name="connsiteX932" fmla="*/ 7837 w 10000"/>
                  <a:gd name="connsiteY932" fmla="*/ 8164 h 10000"/>
                  <a:gd name="connsiteX933" fmla="*/ 7856 w 10000"/>
                  <a:gd name="connsiteY933" fmla="*/ 8164 h 10000"/>
                  <a:gd name="connsiteX934" fmla="*/ 7870 w 10000"/>
                  <a:gd name="connsiteY934" fmla="*/ 8167 h 10000"/>
                  <a:gd name="connsiteX935" fmla="*/ 7881 w 10000"/>
                  <a:gd name="connsiteY935" fmla="*/ 8174 h 10000"/>
                  <a:gd name="connsiteX936" fmla="*/ 7898 w 10000"/>
                  <a:gd name="connsiteY936" fmla="*/ 8187 h 10000"/>
                  <a:gd name="connsiteX937" fmla="*/ 7917 w 10000"/>
                  <a:gd name="connsiteY937" fmla="*/ 8187 h 10000"/>
                  <a:gd name="connsiteX938" fmla="*/ 7928 w 10000"/>
                  <a:gd name="connsiteY938" fmla="*/ 8157 h 10000"/>
                  <a:gd name="connsiteX939" fmla="*/ 7942 w 10000"/>
                  <a:gd name="connsiteY939" fmla="*/ 8157 h 10000"/>
                  <a:gd name="connsiteX940" fmla="*/ 7958 w 10000"/>
                  <a:gd name="connsiteY940" fmla="*/ 8164 h 10000"/>
                  <a:gd name="connsiteX941" fmla="*/ 7983 w 10000"/>
                  <a:gd name="connsiteY941" fmla="*/ 8144 h 10000"/>
                  <a:gd name="connsiteX942" fmla="*/ 8000 w 10000"/>
                  <a:gd name="connsiteY942" fmla="*/ 8109 h 10000"/>
                  <a:gd name="connsiteX943" fmla="*/ 7994 w 10000"/>
                  <a:gd name="connsiteY943" fmla="*/ 8093 h 10000"/>
                  <a:gd name="connsiteX944" fmla="*/ 7983 w 10000"/>
                  <a:gd name="connsiteY944" fmla="*/ 8070 h 10000"/>
                  <a:gd name="connsiteX945" fmla="*/ 7986 w 10000"/>
                  <a:gd name="connsiteY945" fmla="*/ 8063 h 10000"/>
                  <a:gd name="connsiteX946" fmla="*/ 7978 w 10000"/>
                  <a:gd name="connsiteY946" fmla="*/ 8044 h 10000"/>
                  <a:gd name="connsiteX947" fmla="*/ 7986 w 10000"/>
                  <a:gd name="connsiteY947" fmla="*/ 8002 h 10000"/>
                  <a:gd name="connsiteX948" fmla="*/ 7983 w 10000"/>
                  <a:gd name="connsiteY948" fmla="*/ 7947 h 10000"/>
                  <a:gd name="connsiteX949" fmla="*/ 7961 w 10000"/>
                  <a:gd name="connsiteY949" fmla="*/ 7931 h 10000"/>
                  <a:gd name="connsiteX950" fmla="*/ 7958 w 10000"/>
                  <a:gd name="connsiteY950" fmla="*/ 7898 h 10000"/>
                  <a:gd name="connsiteX951" fmla="*/ 7953 w 10000"/>
                  <a:gd name="connsiteY951" fmla="*/ 7856 h 10000"/>
                  <a:gd name="connsiteX952" fmla="*/ 7967 w 10000"/>
                  <a:gd name="connsiteY952" fmla="*/ 7837 h 10000"/>
                  <a:gd name="connsiteX953" fmla="*/ 7950 w 10000"/>
                  <a:gd name="connsiteY953" fmla="*/ 7824 h 10000"/>
                  <a:gd name="connsiteX954" fmla="*/ 7906 w 10000"/>
                  <a:gd name="connsiteY954" fmla="*/ 7814 h 10000"/>
                  <a:gd name="connsiteX955" fmla="*/ 7878 w 10000"/>
                  <a:gd name="connsiteY955" fmla="*/ 7814 h 10000"/>
                  <a:gd name="connsiteX956" fmla="*/ 7870 w 10000"/>
                  <a:gd name="connsiteY956" fmla="*/ 7795 h 10000"/>
                  <a:gd name="connsiteX957" fmla="*/ 7878 w 10000"/>
                  <a:gd name="connsiteY957" fmla="*/ 7778 h 10000"/>
                  <a:gd name="connsiteX958" fmla="*/ 7881 w 10000"/>
                  <a:gd name="connsiteY958" fmla="*/ 7775 h 10000"/>
                  <a:gd name="connsiteX959" fmla="*/ 7878 w 10000"/>
                  <a:gd name="connsiteY959" fmla="*/ 7743 h 10000"/>
                  <a:gd name="connsiteX960" fmla="*/ 7895 w 10000"/>
                  <a:gd name="connsiteY960" fmla="*/ 7733 h 10000"/>
                  <a:gd name="connsiteX961" fmla="*/ 7911 w 10000"/>
                  <a:gd name="connsiteY961" fmla="*/ 7710 h 10000"/>
                  <a:gd name="connsiteX962" fmla="*/ 7911 w 10000"/>
                  <a:gd name="connsiteY962" fmla="*/ 7665 h 10000"/>
                  <a:gd name="connsiteX963" fmla="*/ 7917 w 10000"/>
                  <a:gd name="connsiteY963" fmla="*/ 7600 h 10000"/>
                  <a:gd name="connsiteX964" fmla="*/ 7928 w 10000"/>
                  <a:gd name="connsiteY964" fmla="*/ 7581 h 10000"/>
                  <a:gd name="connsiteX965" fmla="*/ 7917 w 10000"/>
                  <a:gd name="connsiteY965" fmla="*/ 7474 h 10000"/>
                  <a:gd name="connsiteX966" fmla="*/ 7873 w 10000"/>
                  <a:gd name="connsiteY966" fmla="*/ 7335 h 10000"/>
                  <a:gd name="connsiteX967" fmla="*/ 7756 w 10000"/>
                  <a:gd name="connsiteY967" fmla="*/ 7050 h 10000"/>
                  <a:gd name="connsiteX968" fmla="*/ 7679 w 10000"/>
                  <a:gd name="connsiteY968" fmla="*/ 6839 h 10000"/>
                  <a:gd name="connsiteX969" fmla="*/ 7668 w 10000"/>
                  <a:gd name="connsiteY969" fmla="*/ 6823 h 10000"/>
                  <a:gd name="connsiteX970" fmla="*/ 7659 w 10000"/>
                  <a:gd name="connsiteY970" fmla="*/ 6768 h 10000"/>
                  <a:gd name="connsiteX971" fmla="*/ 7659 w 10000"/>
                  <a:gd name="connsiteY971" fmla="*/ 6739 h 10000"/>
                  <a:gd name="connsiteX972" fmla="*/ 7651 w 10000"/>
                  <a:gd name="connsiteY972" fmla="*/ 6713 h 10000"/>
                  <a:gd name="connsiteX973" fmla="*/ 7654 w 10000"/>
                  <a:gd name="connsiteY973" fmla="*/ 6684 h 10000"/>
                  <a:gd name="connsiteX974" fmla="*/ 7643 w 10000"/>
                  <a:gd name="connsiteY974" fmla="*/ 6626 h 10000"/>
                  <a:gd name="connsiteX975" fmla="*/ 7629 w 10000"/>
                  <a:gd name="connsiteY975" fmla="*/ 6600 h 10000"/>
                  <a:gd name="connsiteX976" fmla="*/ 7629 w 10000"/>
                  <a:gd name="connsiteY976" fmla="*/ 6580 h 10000"/>
                  <a:gd name="connsiteX977" fmla="*/ 7623 w 10000"/>
                  <a:gd name="connsiteY977" fmla="*/ 6541 h 10000"/>
                  <a:gd name="connsiteX978" fmla="*/ 7615 w 10000"/>
                  <a:gd name="connsiteY978" fmla="*/ 6522 h 10000"/>
                  <a:gd name="connsiteX979" fmla="*/ 7598 w 10000"/>
                  <a:gd name="connsiteY979" fmla="*/ 6509 h 10000"/>
                  <a:gd name="connsiteX980" fmla="*/ 7587 w 10000"/>
                  <a:gd name="connsiteY980" fmla="*/ 6493 h 10000"/>
                  <a:gd name="connsiteX981" fmla="*/ 7579 w 10000"/>
                  <a:gd name="connsiteY981" fmla="*/ 6464 h 10000"/>
                  <a:gd name="connsiteX982" fmla="*/ 7587 w 10000"/>
                  <a:gd name="connsiteY982" fmla="*/ 6438 h 10000"/>
                  <a:gd name="connsiteX983" fmla="*/ 7596 w 10000"/>
                  <a:gd name="connsiteY983" fmla="*/ 6425 h 10000"/>
                  <a:gd name="connsiteX984" fmla="*/ 7590 w 10000"/>
                  <a:gd name="connsiteY984" fmla="*/ 6396 h 10000"/>
                  <a:gd name="connsiteX985" fmla="*/ 7590 w 10000"/>
                  <a:gd name="connsiteY985" fmla="*/ 6373 h 10000"/>
                  <a:gd name="connsiteX986" fmla="*/ 7587 w 10000"/>
                  <a:gd name="connsiteY986" fmla="*/ 6354 h 10000"/>
                  <a:gd name="connsiteX987" fmla="*/ 7582 w 10000"/>
                  <a:gd name="connsiteY987" fmla="*/ 6344 h 10000"/>
                  <a:gd name="connsiteX988" fmla="*/ 7582 w 10000"/>
                  <a:gd name="connsiteY988" fmla="*/ 6324 h 10000"/>
                  <a:gd name="connsiteX989" fmla="*/ 7571 w 10000"/>
                  <a:gd name="connsiteY989" fmla="*/ 6302 h 10000"/>
                  <a:gd name="connsiteX990" fmla="*/ 7548 w 10000"/>
                  <a:gd name="connsiteY990" fmla="*/ 6256 h 10000"/>
                  <a:gd name="connsiteX991" fmla="*/ 7546 w 10000"/>
                  <a:gd name="connsiteY991" fmla="*/ 6218 h 10000"/>
                  <a:gd name="connsiteX992" fmla="*/ 7540 w 10000"/>
                  <a:gd name="connsiteY992" fmla="*/ 6159 h 10000"/>
                  <a:gd name="connsiteX993" fmla="*/ 7535 w 10000"/>
                  <a:gd name="connsiteY993" fmla="*/ 6114 h 10000"/>
                  <a:gd name="connsiteX994" fmla="*/ 7535 w 10000"/>
                  <a:gd name="connsiteY994" fmla="*/ 6088 h 10000"/>
                  <a:gd name="connsiteX995" fmla="*/ 7540 w 10000"/>
                  <a:gd name="connsiteY995" fmla="*/ 6049 h 10000"/>
                  <a:gd name="connsiteX996" fmla="*/ 7546 w 10000"/>
                  <a:gd name="connsiteY996" fmla="*/ 6004 h 10000"/>
                  <a:gd name="connsiteX997" fmla="*/ 7548 w 10000"/>
                  <a:gd name="connsiteY997" fmla="*/ 5965 h 10000"/>
                  <a:gd name="connsiteX998" fmla="*/ 7548 w 10000"/>
                  <a:gd name="connsiteY998" fmla="*/ 5946 h 10000"/>
                  <a:gd name="connsiteX999" fmla="*/ 7548 w 10000"/>
                  <a:gd name="connsiteY999" fmla="*/ 5933 h 10000"/>
                  <a:gd name="connsiteX1000" fmla="*/ 7548 w 10000"/>
                  <a:gd name="connsiteY1000" fmla="*/ 5910 h 10000"/>
                  <a:gd name="connsiteX1001" fmla="*/ 7548 w 10000"/>
                  <a:gd name="connsiteY1001" fmla="*/ 5897 h 10000"/>
                  <a:gd name="connsiteX1002" fmla="*/ 7546 w 10000"/>
                  <a:gd name="connsiteY1002" fmla="*/ 5871 h 10000"/>
                  <a:gd name="connsiteX1003" fmla="*/ 7535 w 10000"/>
                  <a:gd name="connsiteY1003" fmla="*/ 5839 h 10000"/>
                  <a:gd name="connsiteX1004" fmla="*/ 7524 w 10000"/>
                  <a:gd name="connsiteY1004" fmla="*/ 5797 h 10000"/>
                  <a:gd name="connsiteX1005" fmla="*/ 7518 w 10000"/>
                  <a:gd name="connsiteY1005" fmla="*/ 5767 h 10000"/>
                  <a:gd name="connsiteX1006" fmla="*/ 7515 w 10000"/>
                  <a:gd name="connsiteY1006" fmla="*/ 5745 h 10000"/>
                  <a:gd name="connsiteX1007" fmla="*/ 7501 w 10000"/>
                  <a:gd name="connsiteY1007" fmla="*/ 5683 h 10000"/>
                  <a:gd name="connsiteX1008" fmla="*/ 7490 w 10000"/>
                  <a:gd name="connsiteY1008" fmla="*/ 5631 h 10000"/>
                  <a:gd name="connsiteX1009" fmla="*/ 7482 w 10000"/>
                  <a:gd name="connsiteY1009" fmla="*/ 5593 h 10000"/>
                  <a:gd name="connsiteX1010" fmla="*/ 7476 w 10000"/>
                  <a:gd name="connsiteY1010" fmla="*/ 5570 h 10000"/>
                  <a:gd name="connsiteX1011" fmla="*/ 7476 w 10000"/>
                  <a:gd name="connsiteY1011" fmla="*/ 5528 h 10000"/>
                  <a:gd name="connsiteX1012" fmla="*/ 7482 w 10000"/>
                  <a:gd name="connsiteY1012" fmla="*/ 5502 h 10000"/>
                  <a:gd name="connsiteX1013" fmla="*/ 7490 w 10000"/>
                  <a:gd name="connsiteY1013" fmla="*/ 5489 h 10000"/>
                  <a:gd name="connsiteX1014" fmla="*/ 7499 w 10000"/>
                  <a:gd name="connsiteY1014" fmla="*/ 5479 h 10000"/>
                  <a:gd name="connsiteX1015" fmla="*/ 7493 w 10000"/>
                  <a:gd name="connsiteY1015" fmla="*/ 5427 h 10000"/>
                  <a:gd name="connsiteX1016" fmla="*/ 7501 w 10000"/>
                  <a:gd name="connsiteY1016" fmla="*/ 5415 h 10000"/>
                  <a:gd name="connsiteX1017" fmla="*/ 7510 w 10000"/>
                  <a:gd name="connsiteY1017" fmla="*/ 5398 h 10000"/>
                  <a:gd name="connsiteX1018" fmla="*/ 7515 w 10000"/>
                  <a:gd name="connsiteY1018" fmla="*/ 5379 h 10000"/>
                  <a:gd name="connsiteX1019" fmla="*/ 7526 w 10000"/>
                  <a:gd name="connsiteY1019" fmla="*/ 5366 h 10000"/>
                  <a:gd name="connsiteX1020" fmla="*/ 7518 w 10000"/>
                  <a:gd name="connsiteY1020" fmla="*/ 5350 h 10000"/>
                  <a:gd name="connsiteX1021" fmla="*/ 7518 w 10000"/>
                  <a:gd name="connsiteY1021" fmla="*/ 5330 h 10000"/>
                  <a:gd name="connsiteX1022" fmla="*/ 7526 w 10000"/>
                  <a:gd name="connsiteY1022" fmla="*/ 5311 h 10000"/>
                  <a:gd name="connsiteX1023" fmla="*/ 7540 w 10000"/>
                  <a:gd name="connsiteY1023" fmla="*/ 5291 h 10000"/>
                  <a:gd name="connsiteX1024" fmla="*/ 7540 w 10000"/>
                  <a:gd name="connsiteY1024" fmla="*/ 5266 h 10000"/>
                  <a:gd name="connsiteX1025" fmla="*/ 7540 w 10000"/>
                  <a:gd name="connsiteY1025" fmla="*/ 5256 h 10000"/>
                  <a:gd name="connsiteX1026" fmla="*/ 7524 w 10000"/>
                  <a:gd name="connsiteY1026" fmla="*/ 5233 h 10000"/>
                  <a:gd name="connsiteX1027" fmla="*/ 7515 w 10000"/>
                  <a:gd name="connsiteY1027" fmla="*/ 5217 h 10000"/>
                  <a:gd name="connsiteX1028" fmla="*/ 7490 w 10000"/>
                  <a:gd name="connsiteY1028" fmla="*/ 5178 h 10000"/>
                  <a:gd name="connsiteX1029" fmla="*/ 7474 w 10000"/>
                  <a:gd name="connsiteY1029" fmla="*/ 5162 h 10000"/>
                  <a:gd name="connsiteX1030" fmla="*/ 7457 w 10000"/>
                  <a:gd name="connsiteY1030" fmla="*/ 5120 h 10000"/>
                  <a:gd name="connsiteX1031" fmla="*/ 7421 w 10000"/>
                  <a:gd name="connsiteY1031" fmla="*/ 5087 h 10000"/>
                  <a:gd name="connsiteX1032" fmla="*/ 7380 w 10000"/>
                  <a:gd name="connsiteY1032" fmla="*/ 5068 h 10000"/>
                  <a:gd name="connsiteX1033" fmla="*/ 7355 w 10000"/>
                  <a:gd name="connsiteY1033" fmla="*/ 5058 h 10000"/>
                  <a:gd name="connsiteX1034" fmla="*/ 7332 w 10000"/>
                  <a:gd name="connsiteY1034" fmla="*/ 5049 h 10000"/>
                  <a:gd name="connsiteX1035" fmla="*/ 7305 w 10000"/>
                  <a:gd name="connsiteY1035" fmla="*/ 5016 h 10000"/>
                  <a:gd name="connsiteX1036" fmla="*/ 7305 w 10000"/>
                  <a:gd name="connsiteY1036" fmla="*/ 5000 h 10000"/>
                  <a:gd name="connsiteX1037" fmla="*/ 7296 w 10000"/>
                  <a:gd name="connsiteY1037" fmla="*/ 4971 h 10000"/>
                  <a:gd name="connsiteX1038" fmla="*/ 7288 w 10000"/>
                  <a:gd name="connsiteY1038" fmla="*/ 4945 h 10000"/>
                  <a:gd name="connsiteX1039" fmla="*/ 7280 w 10000"/>
                  <a:gd name="connsiteY1039" fmla="*/ 4916 h 10000"/>
                  <a:gd name="connsiteX1040" fmla="*/ 7291 w 10000"/>
                  <a:gd name="connsiteY1040" fmla="*/ 4887 h 10000"/>
                  <a:gd name="connsiteX1041" fmla="*/ 7291 w 10000"/>
                  <a:gd name="connsiteY1041" fmla="*/ 4858 h 10000"/>
                  <a:gd name="connsiteX1042" fmla="*/ 7271 w 10000"/>
                  <a:gd name="connsiteY1042" fmla="*/ 4819 h 10000"/>
                  <a:gd name="connsiteX1043" fmla="*/ 7255 w 10000"/>
                  <a:gd name="connsiteY1043" fmla="*/ 4828 h 10000"/>
                  <a:gd name="connsiteX1044" fmla="*/ 7235 w 10000"/>
                  <a:gd name="connsiteY1044" fmla="*/ 4841 h 10000"/>
                  <a:gd name="connsiteX1045" fmla="*/ 7216 w 10000"/>
                  <a:gd name="connsiteY1045" fmla="*/ 4867 h 10000"/>
                  <a:gd name="connsiteX1046" fmla="*/ 7191 w 10000"/>
                  <a:gd name="connsiteY1046" fmla="*/ 4870 h 10000"/>
                  <a:gd name="connsiteX1047" fmla="*/ 7155 w 10000"/>
                  <a:gd name="connsiteY1047" fmla="*/ 4887 h 10000"/>
                  <a:gd name="connsiteX1048" fmla="*/ 7122 w 10000"/>
                  <a:gd name="connsiteY1048" fmla="*/ 4893 h 10000"/>
                  <a:gd name="connsiteX1049" fmla="*/ 7105 w 10000"/>
                  <a:gd name="connsiteY1049" fmla="*/ 4896 h 10000"/>
                  <a:gd name="connsiteX1050" fmla="*/ 7094 w 10000"/>
                  <a:gd name="connsiteY1050" fmla="*/ 4916 h 10000"/>
                  <a:gd name="connsiteX1051" fmla="*/ 7080 w 10000"/>
                  <a:gd name="connsiteY1051" fmla="*/ 4903 h 10000"/>
                  <a:gd name="connsiteX1052" fmla="*/ 7072 w 10000"/>
                  <a:gd name="connsiteY1052" fmla="*/ 4851 h 10000"/>
                  <a:gd name="connsiteX1053" fmla="*/ 7042 w 10000"/>
                  <a:gd name="connsiteY1053" fmla="*/ 4819 h 10000"/>
                  <a:gd name="connsiteX1054" fmla="*/ 7030 w 10000"/>
                  <a:gd name="connsiteY1054" fmla="*/ 4780 h 10000"/>
                  <a:gd name="connsiteX1055" fmla="*/ 7039 w 10000"/>
                  <a:gd name="connsiteY1055" fmla="*/ 4757 h 10000"/>
                  <a:gd name="connsiteX1056" fmla="*/ 7047 w 10000"/>
                  <a:gd name="connsiteY1056" fmla="*/ 4744 h 10000"/>
                  <a:gd name="connsiteX1057" fmla="*/ 7022 w 10000"/>
                  <a:gd name="connsiteY1057" fmla="*/ 4725 h 10000"/>
                  <a:gd name="connsiteX1058" fmla="*/ 7000 w 10000"/>
                  <a:gd name="connsiteY1058" fmla="*/ 4715 h 10000"/>
                  <a:gd name="connsiteX1059" fmla="*/ 6975 w 10000"/>
                  <a:gd name="connsiteY1059" fmla="*/ 4709 h 10000"/>
                  <a:gd name="connsiteX1060" fmla="*/ 6945 w 10000"/>
                  <a:gd name="connsiteY1060" fmla="*/ 4696 h 10000"/>
                  <a:gd name="connsiteX1061" fmla="*/ 6953 w 10000"/>
                  <a:gd name="connsiteY1061" fmla="*/ 4679 h 10000"/>
                  <a:gd name="connsiteX1062" fmla="*/ 6961 w 10000"/>
                  <a:gd name="connsiteY1062" fmla="*/ 4660 h 10000"/>
                  <a:gd name="connsiteX1063" fmla="*/ 6983 w 10000"/>
                  <a:gd name="connsiteY1063" fmla="*/ 4644 h 10000"/>
                  <a:gd name="connsiteX1064" fmla="*/ 7014 w 10000"/>
                  <a:gd name="connsiteY1064" fmla="*/ 4634 h 10000"/>
                  <a:gd name="connsiteX1065" fmla="*/ 7025 w 10000"/>
                  <a:gd name="connsiteY1065" fmla="*/ 4615 h 10000"/>
                  <a:gd name="connsiteX1066" fmla="*/ 7047 w 10000"/>
                  <a:gd name="connsiteY1066" fmla="*/ 4582 h 10000"/>
                  <a:gd name="connsiteX1067" fmla="*/ 7069 w 10000"/>
                  <a:gd name="connsiteY1067" fmla="*/ 4563 h 10000"/>
                  <a:gd name="connsiteX1068" fmla="*/ 7078 w 10000"/>
                  <a:gd name="connsiteY1068" fmla="*/ 4553 h 10000"/>
                  <a:gd name="connsiteX1069" fmla="*/ 7097 w 10000"/>
                  <a:gd name="connsiteY1069" fmla="*/ 4527 h 10000"/>
                  <a:gd name="connsiteX1070" fmla="*/ 7122 w 10000"/>
                  <a:gd name="connsiteY1070" fmla="*/ 4517 h 10000"/>
                  <a:gd name="connsiteX1071" fmla="*/ 7139 w 10000"/>
                  <a:gd name="connsiteY1071" fmla="*/ 4488 h 10000"/>
                  <a:gd name="connsiteX1072" fmla="*/ 7147 w 10000"/>
                  <a:gd name="connsiteY1072" fmla="*/ 4459 h 10000"/>
                  <a:gd name="connsiteX1073" fmla="*/ 7161 w 10000"/>
                  <a:gd name="connsiteY1073" fmla="*/ 4440 h 10000"/>
                  <a:gd name="connsiteX1074" fmla="*/ 7177 w 10000"/>
                  <a:gd name="connsiteY1074" fmla="*/ 4430 h 10000"/>
                  <a:gd name="connsiteX1075" fmla="*/ 7202 w 10000"/>
                  <a:gd name="connsiteY1075" fmla="*/ 4407 h 10000"/>
                  <a:gd name="connsiteX1076" fmla="*/ 7224 w 10000"/>
                  <a:gd name="connsiteY1076" fmla="*/ 4417 h 10000"/>
                  <a:gd name="connsiteX1077" fmla="*/ 7241 w 10000"/>
                  <a:gd name="connsiteY1077" fmla="*/ 4404 h 10000"/>
                  <a:gd name="connsiteX1078" fmla="*/ 7263 w 10000"/>
                  <a:gd name="connsiteY1078" fmla="*/ 4398 h 10000"/>
                  <a:gd name="connsiteX1079" fmla="*/ 7283 w 10000"/>
                  <a:gd name="connsiteY1079" fmla="*/ 4424 h 10000"/>
                  <a:gd name="connsiteX1080" fmla="*/ 7305 w 10000"/>
                  <a:gd name="connsiteY1080" fmla="*/ 4433 h 10000"/>
                  <a:gd name="connsiteX1081" fmla="*/ 7332 w 10000"/>
                  <a:gd name="connsiteY1081" fmla="*/ 4443 h 10000"/>
                  <a:gd name="connsiteX1082" fmla="*/ 7380 w 10000"/>
                  <a:gd name="connsiteY1082" fmla="*/ 4398 h 10000"/>
                  <a:gd name="connsiteX1083" fmla="*/ 7404 w 10000"/>
                  <a:gd name="connsiteY1083" fmla="*/ 4378 h 10000"/>
                  <a:gd name="connsiteX1084" fmla="*/ 7418 w 10000"/>
                  <a:gd name="connsiteY1084" fmla="*/ 4369 h 10000"/>
                  <a:gd name="connsiteX1085" fmla="*/ 7443 w 10000"/>
                  <a:gd name="connsiteY1085" fmla="*/ 4356 h 10000"/>
                  <a:gd name="connsiteX1086" fmla="*/ 7460 w 10000"/>
                  <a:gd name="connsiteY1086" fmla="*/ 4385 h 10000"/>
                  <a:gd name="connsiteX1087" fmla="*/ 7460 w 10000"/>
                  <a:gd name="connsiteY1087" fmla="*/ 4404 h 10000"/>
                  <a:gd name="connsiteX1088" fmla="*/ 7499 w 10000"/>
                  <a:gd name="connsiteY1088" fmla="*/ 4417 h 10000"/>
                  <a:gd name="connsiteX1089" fmla="*/ 7515 w 10000"/>
                  <a:gd name="connsiteY1089" fmla="*/ 4414 h 10000"/>
                  <a:gd name="connsiteX1090" fmla="*/ 7565 w 10000"/>
                  <a:gd name="connsiteY1090" fmla="*/ 4385 h 10000"/>
                  <a:gd name="connsiteX1091" fmla="*/ 7579 w 10000"/>
                  <a:gd name="connsiteY1091" fmla="*/ 4346 h 10000"/>
                  <a:gd name="connsiteX1092" fmla="*/ 7582 w 10000"/>
                  <a:gd name="connsiteY1092" fmla="*/ 4317 h 10000"/>
                  <a:gd name="connsiteX1093" fmla="*/ 7590 w 10000"/>
                  <a:gd name="connsiteY1093" fmla="*/ 4301 h 10000"/>
                  <a:gd name="connsiteX1094" fmla="*/ 7612 w 10000"/>
                  <a:gd name="connsiteY1094" fmla="*/ 4271 h 10000"/>
                  <a:gd name="connsiteX1095" fmla="*/ 7623 w 10000"/>
                  <a:gd name="connsiteY1095" fmla="*/ 4262 h 10000"/>
                  <a:gd name="connsiteX1096" fmla="*/ 7634 w 10000"/>
                  <a:gd name="connsiteY1096" fmla="*/ 4245 h 10000"/>
                  <a:gd name="connsiteX1097" fmla="*/ 7645 w 10000"/>
                  <a:gd name="connsiteY1097" fmla="*/ 4265 h 10000"/>
                  <a:gd name="connsiteX1098" fmla="*/ 7670 w 10000"/>
                  <a:gd name="connsiteY1098" fmla="*/ 4284 h 10000"/>
                  <a:gd name="connsiteX1099" fmla="*/ 7701 w 10000"/>
                  <a:gd name="connsiteY1099" fmla="*/ 4275 h 10000"/>
                  <a:gd name="connsiteX1100" fmla="*/ 7717 w 10000"/>
                  <a:gd name="connsiteY1100" fmla="*/ 4275 h 10000"/>
                  <a:gd name="connsiteX1101" fmla="*/ 7740 w 10000"/>
                  <a:gd name="connsiteY1101" fmla="*/ 4284 h 10000"/>
                  <a:gd name="connsiteX1102" fmla="*/ 7767 w 10000"/>
                  <a:gd name="connsiteY1102" fmla="*/ 4284 h 10000"/>
                  <a:gd name="connsiteX1103" fmla="*/ 7895 w 10000"/>
                  <a:gd name="connsiteY1103" fmla="*/ 4207 h 10000"/>
                  <a:gd name="connsiteX1104" fmla="*/ 7895 w 10000"/>
                  <a:gd name="connsiteY1104" fmla="*/ 4187 h 10000"/>
                  <a:gd name="connsiteX1105" fmla="*/ 7895 w 10000"/>
                  <a:gd name="connsiteY1105" fmla="*/ 4171 h 10000"/>
                  <a:gd name="connsiteX1106" fmla="*/ 7903 w 10000"/>
                  <a:gd name="connsiteY1106" fmla="*/ 4148 h 10000"/>
                  <a:gd name="connsiteX1107" fmla="*/ 7917 w 10000"/>
                  <a:gd name="connsiteY1107" fmla="*/ 4158 h 10000"/>
                  <a:gd name="connsiteX1108" fmla="*/ 7967 w 10000"/>
                  <a:gd name="connsiteY1108" fmla="*/ 4203 h 10000"/>
                  <a:gd name="connsiteX1109" fmla="*/ 7994 w 10000"/>
                  <a:gd name="connsiteY1109" fmla="*/ 4203 h 10000"/>
                  <a:gd name="connsiteX1110" fmla="*/ 8064 w 10000"/>
                  <a:gd name="connsiteY1110" fmla="*/ 4242 h 10000"/>
                  <a:gd name="connsiteX1111" fmla="*/ 8083 w 10000"/>
                  <a:gd name="connsiteY1111" fmla="*/ 4245 h 10000"/>
                  <a:gd name="connsiteX1112" fmla="*/ 8105 w 10000"/>
                  <a:gd name="connsiteY1112" fmla="*/ 4226 h 10000"/>
                  <a:gd name="connsiteX1113" fmla="*/ 8136 w 10000"/>
                  <a:gd name="connsiteY1113" fmla="*/ 4187 h 10000"/>
                  <a:gd name="connsiteX1114" fmla="*/ 8161 w 10000"/>
                  <a:gd name="connsiteY1114" fmla="*/ 4168 h 10000"/>
                  <a:gd name="connsiteX1115" fmla="*/ 8172 w 10000"/>
                  <a:gd name="connsiteY1115" fmla="*/ 4161 h 10000"/>
                  <a:gd name="connsiteX1116" fmla="*/ 8208 w 10000"/>
                  <a:gd name="connsiteY1116" fmla="*/ 4168 h 10000"/>
                  <a:gd name="connsiteX1117" fmla="*/ 8235 w 10000"/>
                  <a:gd name="connsiteY1117" fmla="*/ 4168 h 10000"/>
                  <a:gd name="connsiteX1118" fmla="*/ 8258 w 10000"/>
                  <a:gd name="connsiteY1118" fmla="*/ 4152 h 10000"/>
                  <a:gd name="connsiteX1119" fmla="*/ 8283 w 10000"/>
                  <a:gd name="connsiteY1119" fmla="*/ 4152 h 10000"/>
                  <a:gd name="connsiteX1120" fmla="*/ 8299 w 10000"/>
                  <a:gd name="connsiteY1120" fmla="*/ 4132 h 10000"/>
                  <a:gd name="connsiteX1121" fmla="*/ 8316 w 10000"/>
                  <a:gd name="connsiteY1121" fmla="*/ 4113 h 10000"/>
                  <a:gd name="connsiteX1122" fmla="*/ 8330 w 10000"/>
                  <a:gd name="connsiteY1122" fmla="*/ 4084 h 10000"/>
                  <a:gd name="connsiteX1123" fmla="*/ 8341 w 10000"/>
                  <a:gd name="connsiteY1123" fmla="*/ 4058 h 10000"/>
                  <a:gd name="connsiteX1124" fmla="*/ 8349 w 10000"/>
                  <a:gd name="connsiteY1124" fmla="*/ 4064 h 10000"/>
                  <a:gd name="connsiteX1125" fmla="*/ 8366 w 10000"/>
                  <a:gd name="connsiteY1125" fmla="*/ 4067 h 10000"/>
                  <a:gd name="connsiteX1126" fmla="*/ 8374 w 10000"/>
                  <a:gd name="connsiteY1126" fmla="*/ 4084 h 10000"/>
                  <a:gd name="connsiteX1127" fmla="*/ 8402 w 10000"/>
                  <a:gd name="connsiteY1127" fmla="*/ 4054 h 10000"/>
                  <a:gd name="connsiteX1128" fmla="*/ 8427 w 10000"/>
                  <a:gd name="connsiteY1128" fmla="*/ 4028 h 10000"/>
                  <a:gd name="connsiteX1129" fmla="*/ 8438 w 10000"/>
                  <a:gd name="connsiteY1129" fmla="*/ 4025 h 10000"/>
                  <a:gd name="connsiteX1130" fmla="*/ 8468 w 10000"/>
                  <a:gd name="connsiteY1130" fmla="*/ 4006 h 10000"/>
                  <a:gd name="connsiteX1131" fmla="*/ 8485 w 10000"/>
                  <a:gd name="connsiteY1131" fmla="*/ 3999 h 10000"/>
                  <a:gd name="connsiteX1132" fmla="*/ 8493 w 10000"/>
                  <a:gd name="connsiteY1132" fmla="*/ 4025 h 10000"/>
                  <a:gd name="connsiteX1133" fmla="*/ 8515 w 10000"/>
                  <a:gd name="connsiteY1133" fmla="*/ 4028 h 10000"/>
                  <a:gd name="connsiteX1134" fmla="*/ 8543 w 10000"/>
                  <a:gd name="connsiteY1134" fmla="*/ 4009 h 10000"/>
                  <a:gd name="connsiteX1135" fmla="*/ 8551 w 10000"/>
                  <a:gd name="connsiteY1135" fmla="*/ 3990 h 10000"/>
                  <a:gd name="connsiteX1136" fmla="*/ 8582 w 10000"/>
                  <a:gd name="connsiteY1136" fmla="*/ 3977 h 10000"/>
                  <a:gd name="connsiteX1137" fmla="*/ 8596 w 10000"/>
                  <a:gd name="connsiteY1137" fmla="*/ 3977 h 10000"/>
                  <a:gd name="connsiteX1138" fmla="*/ 8607 w 10000"/>
                  <a:gd name="connsiteY1138" fmla="*/ 3980 h 10000"/>
                  <a:gd name="connsiteX1139" fmla="*/ 8645 w 10000"/>
                  <a:gd name="connsiteY1139" fmla="*/ 3970 h 10000"/>
                  <a:gd name="connsiteX1140" fmla="*/ 8654 w 10000"/>
                  <a:gd name="connsiteY1140" fmla="*/ 3951 h 10000"/>
                  <a:gd name="connsiteX1141" fmla="*/ 8670 w 10000"/>
                  <a:gd name="connsiteY1141" fmla="*/ 3935 h 10000"/>
                  <a:gd name="connsiteX1142" fmla="*/ 8695 w 10000"/>
                  <a:gd name="connsiteY1142" fmla="*/ 3935 h 10000"/>
                  <a:gd name="connsiteX1143" fmla="*/ 8704 w 10000"/>
                  <a:gd name="connsiteY1143" fmla="*/ 3951 h 10000"/>
                  <a:gd name="connsiteX1144" fmla="*/ 8717 w 10000"/>
                  <a:gd name="connsiteY1144" fmla="*/ 3964 h 10000"/>
                  <a:gd name="connsiteX1145" fmla="*/ 8751 w 10000"/>
                  <a:gd name="connsiteY1145" fmla="*/ 3951 h 10000"/>
                  <a:gd name="connsiteX1146" fmla="*/ 8776 w 10000"/>
                  <a:gd name="connsiteY1146" fmla="*/ 3935 h 10000"/>
                  <a:gd name="connsiteX1147" fmla="*/ 8798 w 10000"/>
                  <a:gd name="connsiteY1147" fmla="*/ 3925 h 10000"/>
                  <a:gd name="connsiteX1148" fmla="*/ 8806 w 10000"/>
                  <a:gd name="connsiteY1148" fmla="*/ 3892 h 10000"/>
                  <a:gd name="connsiteX1149" fmla="*/ 8814 w 10000"/>
                  <a:gd name="connsiteY1149" fmla="*/ 3876 h 10000"/>
                  <a:gd name="connsiteX1150" fmla="*/ 8839 w 10000"/>
                  <a:gd name="connsiteY1150" fmla="*/ 3873 h 10000"/>
                  <a:gd name="connsiteX1151" fmla="*/ 8842 w 10000"/>
                  <a:gd name="connsiteY1151" fmla="*/ 3876 h 10000"/>
                  <a:gd name="connsiteX1152" fmla="*/ 8856 w 10000"/>
                  <a:gd name="connsiteY1152" fmla="*/ 3863 h 10000"/>
                  <a:gd name="connsiteX1153" fmla="*/ 8856 w 10000"/>
                  <a:gd name="connsiteY1153" fmla="*/ 3841 h 10000"/>
                  <a:gd name="connsiteX1154" fmla="*/ 8870 w 10000"/>
                  <a:gd name="connsiteY1154" fmla="*/ 3821 h 10000"/>
                  <a:gd name="connsiteX1155" fmla="*/ 8903 w 10000"/>
                  <a:gd name="connsiteY1155" fmla="*/ 3802 h 10000"/>
                  <a:gd name="connsiteX1156" fmla="*/ 8914 w 10000"/>
                  <a:gd name="connsiteY1156" fmla="*/ 3782 h 10000"/>
                  <a:gd name="connsiteX1157" fmla="*/ 8939 w 10000"/>
                  <a:gd name="connsiteY1157" fmla="*/ 3782 h 10000"/>
                  <a:gd name="connsiteX1158" fmla="*/ 8961 w 10000"/>
                  <a:gd name="connsiteY1158" fmla="*/ 3779 h 10000"/>
                  <a:gd name="connsiteX1159" fmla="*/ 8983 w 10000"/>
                  <a:gd name="connsiteY1159" fmla="*/ 3760 h 10000"/>
                  <a:gd name="connsiteX1160" fmla="*/ 9003 w 10000"/>
                  <a:gd name="connsiteY1160" fmla="*/ 3763 h 10000"/>
                  <a:gd name="connsiteX1161" fmla="*/ 9019 w 10000"/>
                  <a:gd name="connsiteY1161" fmla="*/ 3779 h 10000"/>
                  <a:gd name="connsiteX1162" fmla="*/ 9050 w 10000"/>
                  <a:gd name="connsiteY1162" fmla="*/ 3812 h 10000"/>
                  <a:gd name="connsiteX1163" fmla="*/ 9080 w 10000"/>
                  <a:gd name="connsiteY1163" fmla="*/ 3831 h 10000"/>
                  <a:gd name="connsiteX1164" fmla="*/ 9097 w 10000"/>
                  <a:gd name="connsiteY1164" fmla="*/ 3867 h 10000"/>
                  <a:gd name="connsiteX1165" fmla="*/ 9114 w 10000"/>
                  <a:gd name="connsiteY1165" fmla="*/ 3902 h 10000"/>
                  <a:gd name="connsiteX1166" fmla="*/ 9122 w 10000"/>
                  <a:gd name="connsiteY1166" fmla="*/ 3935 h 10000"/>
                  <a:gd name="connsiteX1167" fmla="*/ 9125 w 10000"/>
                  <a:gd name="connsiteY1167" fmla="*/ 3964 h 10000"/>
                  <a:gd name="connsiteX1168" fmla="*/ 9130 w 10000"/>
                  <a:gd name="connsiteY1168" fmla="*/ 3999 h 10000"/>
                  <a:gd name="connsiteX1169" fmla="*/ 9130 w 10000"/>
                  <a:gd name="connsiteY1169" fmla="*/ 4054 h 10000"/>
                  <a:gd name="connsiteX1170" fmla="*/ 9155 w 10000"/>
                  <a:gd name="connsiteY1170" fmla="*/ 4093 h 10000"/>
                  <a:gd name="connsiteX1171" fmla="*/ 9169 w 10000"/>
                  <a:gd name="connsiteY1171" fmla="*/ 4090 h 10000"/>
                  <a:gd name="connsiteX1172" fmla="*/ 9211 w 10000"/>
                  <a:gd name="connsiteY1172" fmla="*/ 4077 h 10000"/>
                  <a:gd name="connsiteX1173" fmla="*/ 9244 w 10000"/>
                  <a:gd name="connsiteY1173" fmla="*/ 4077 h 10000"/>
                  <a:gd name="connsiteX1174" fmla="*/ 9252 w 10000"/>
                  <a:gd name="connsiteY1174" fmla="*/ 4103 h 10000"/>
                  <a:gd name="connsiteX1175" fmla="*/ 9258 w 10000"/>
                  <a:gd name="connsiteY1175" fmla="*/ 4148 h 10000"/>
                  <a:gd name="connsiteX1176" fmla="*/ 9269 w 10000"/>
                  <a:gd name="connsiteY1176" fmla="*/ 4158 h 10000"/>
                  <a:gd name="connsiteX1177" fmla="*/ 9294 w 10000"/>
                  <a:gd name="connsiteY1177" fmla="*/ 4158 h 10000"/>
                  <a:gd name="connsiteX1178" fmla="*/ 9319 w 10000"/>
                  <a:gd name="connsiteY1178" fmla="*/ 4168 h 10000"/>
                  <a:gd name="connsiteX1179" fmla="*/ 9346 w 10000"/>
                  <a:gd name="connsiteY1179" fmla="*/ 4190 h 10000"/>
                  <a:gd name="connsiteX1180" fmla="*/ 9357 w 10000"/>
                  <a:gd name="connsiteY1180" fmla="*/ 4168 h 10000"/>
                  <a:gd name="connsiteX1181" fmla="*/ 9371 w 10000"/>
                  <a:gd name="connsiteY1181" fmla="*/ 4132 h 10000"/>
                  <a:gd name="connsiteX1182" fmla="*/ 9391 w 10000"/>
                  <a:gd name="connsiteY1182" fmla="*/ 4113 h 10000"/>
                  <a:gd name="connsiteX1183" fmla="*/ 9407 w 10000"/>
                  <a:gd name="connsiteY1183" fmla="*/ 4103 h 10000"/>
                  <a:gd name="connsiteX1184" fmla="*/ 9435 w 10000"/>
                  <a:gd name="connsiteY1184" fmla="*/ 4100 h 10000"/>
                  <a:gd name="connsiteX1185" fmla="*/ 9460 w 10000"/>
                  <a:gd name="connsiteY1185" fmla="*/ 4084 h 10000"/>
                  <a:gd name="connsiteX1186" fmla="*/ 9485 w 10000"/>
                  <a:gd name="connsiteY1186" fmla="*/ 4067 h 10000"/>
                  <a:gd name="connsiteX1187" fmla="*/ 9496 w 10000"/>
                  <a:gd name="connsiteY1187" fmla="*/ 4054 h 10000"/>
                  <a:gd name="connsiteX1188" fmla="*/ 9526 w 10000"/>
                  <a:gd name="connsiteY1188" fmla="*/ 4048 h 10000"/>
                  <a:gd name="connsiteX1189" fmla="*/ 9557 w 10000"/>
                  <a:gd name="connsiteY1189" fmla="*/ 4038 h 10000"/>
                  <a:gd name="connsiteX1190" fmla="*/ 9584 w 10000"/>
                  <a:gd name="connsiteY1190" fmla="*/ 4019 h 10000"/>
                  <a:gd name="connsiteX1191" fmla="*/ 9623 w 10000"/>
                  <a:gd name="connsiteY1191" fmla="*/ 4016 h 10000"/>
                  <a:gd name="connsiteX1192" fmla="*/ 9648 w 10000"/>
                  <a:gd name="connsiteY1192" fmla="*/ 4009 h 10000"/>
                  <a:gd name="connsiteX1193" fmla="*/ 9673 w 10000"/>
                  <a:gd name="connsiteY1193" fmla="*/ 4019 h 10000"/>
                  <a:gd name="connsiteX1194" fmla="*/ 9712 w 10000"/>
                  <a:gd name="connsiteY1194" fmla="*/ 4038 h 10000"/>
                  <a:gd name="connsiteX1195" fmla="*/ 9742 w 10000"/>
                  <a:gd name="connsiteY1195" fmla="*/ 4074 h 10000"/>
                  <a:gd name="connsiteX1196" fmla="*/ 9776 w 10000"/>
                  <a:gd name="connsiteY1196" fmla="*/ 4093 h 10000"/>
                  <a:gd name="connsiteX1197" fmla="*/ 9814 w 10000"/>
                  <a:gd name="connsiteY1197" fmla="*/ 4109 h 10000"/>
                  <a:gd name="connsiteX1198" fmla="*/ 9859 w 10000"/>
                  <a:gd name="connsiteY1198" fmla="*/ 4119 h 10000"/>
                  <a:gd name="connsiteX1199" fmla="*/ 9898 w 10000"/>
                  <a:gd name="connsiteY1199" fmla="*/ 4122 h 10000"/>
                  <a:gd name="connsiteX1200" fmla="*/ 9931 w 10000"/>
                  <a:gd name="connsiteY1200" fmla="*/ 4109 h 10000"/>
                  <a:gd name="connsiteX1201" fmla="*/ 9956 w 10000"/>
                  <a:gd name="connsiteY1201" fmla="*/ 4100 h 10000"/>
                  <a:gd name="connsiteX1202" fmla="*/ 9981 w 10000"/>
                  <a:gd name="connsiteY1202" fmla="*/ 4067 h 10000"/>
                  <a:gd name="connsiteX1203" fmla="*/ 9994 w 10000"/>
                  <a:gd name="connsiteY1203" fmla="*/ 4035 h 10000"/>
                  <a:gd name="connsiteX1204" fmla="*/ 10000 w 10000"/>
                  <a:gd name="connsiteY1204" fmla="*/ 3996 h 10000"/>
                  <a:gd name="connsiteX1205" fmla="*/ 9994 w 10000"/>
                  <a:gd name="connsiteY1205" fmla="*/ 3941 h 10000"/>
                  <a:gd name="connsiteX1206" fmla="*/ 9986 w 10000"/>
                  <a:gd name="connsiteY1206" fmla="*/ 3905 h 10000"/>
                  <a:gd name="connsiteX1207" fmla="*/ 9981 w 10000"/>
                  <a:gd name="connsiteY1207" fmla="*/ 3857 h 10000"/>
                  <a:gd name="connsiteX1208" fmla="*/ 9989 w 10000"/>
                  <a:gd name="connsiteY1208" fmla="*/ 3837 h 10000"/>
                  <a:gd name="connsiteX1209" fmla="*/ 9989 w 10000"/>
                  <a:gd name="connsiteY1209" fmla="*/ 3812 h 10000"/>
                  <a:gd name="connsiteX1210" fmla="*/ 9981 w 10000"/>
                  <a:gd name="connsiteY1210" fmla="*/ 3792 h 10000"/>
                  <a:gd name="connsiteX1211" fmla="*/ 9970 w 10000"/>
                  <a:gd name="connsiteY1211" fmla="*/ 3763 h 10000"/>
                  <a:gd name="connsiteX1212" fmla="*/ 9945 w 10000"/>
                  <a:gd name="connsiteY1212" fmla="*/ 3705 h 10000"/>
                  <a:gd name="connsiteX1213" fmla="*/ 9931 w 10000"/>
                  <a:gd name="connsiteY1213" fmla="*/ 3659 h 10000"/>
                  <a:gd name="connsiteX1214" fmla="*/ 9903 w 10000"/>
                  <a:gd name="connsiteY1214" fmla="*/ 3640 h 10000"/>
                  <a:gd name="connsiteX1215" fmla="*/ 9881 w 10000"/>
                  <a:gd name="connsiteY1215" fmla="*/ 3620 h 10000"/>
                  <a:gd name="connsiteX1216" fmla="*/ 9856 w 10000"/>
                  <a:gd name="connsiteY1216" fmla="*/ 3595 h 10000"/>
                  <a:gd name="connsiteX1217" fmla="*/ 9817 w 10000"/>
                  <a:gd name="connsiteY1217" fmla="*/ 3562 h 10000"/>
                  <a:gd name="connsiteX1218" fmla="*/ 9795 w 10000"/>
                  <a:gd name="connsiteY1218" fmla="*/ 3546 h 10000"/>
                  <a:gd name="connsiteX1219" fmla="*/ 9778 w 10000"/>
                  <a:gd name="connsiteY1219" fmla="*/ 3527 h 10000"/>
                  <a:gd name="connsiteX1220" fmla="*/ 9745 w 10000"/>
                  <a:gd name="connsiteY1220" fmla="*/ 3501 h 10000"/>
                  <a:gd name="connsiteX1221" fmla="*/ 9726 w 10000"/>
                  <a:gd name="connsiteY1221" fmla="*/ 3488 h 10000"/>
                  <a:gd name="connsiteX1222" fmla="*/ 9704 w 10000"/>
                  <a:gd name="connsiteY1222" fmla="*/ 3472 h 10000"/>
                  <a:gd name="connsiteX1223" fmla="*/ 9695 w 10000"/>
                  <a:gd name="connsiteY1223" fmla="*/ 3468 h 10000"/>
                  <a:gd name="connsiteX1224" fmla="*/ 9690 w 10000"/>
                  <a:gd name="connsiteY1224" fmla="*/ 3459 h 10000"/>
                  <a:gd name="connsiteX1225" fmla="*/ 9673 w 10000"/>
                  <a:gd name="connsiteY1225" fmla="*/ 3449 h 10000"/>
                  <a:gd name="connsiteX1226" fmla="*/ 9665 w 10000"/>
                  <a:gd name="connsiteY1226" fmla="*/ 3442 h 10000"/>
                  <a:gd name="connsiteX1227" fmla="*/ 9654 w 10000"/>
                  <a:gd name="connsiteY1227" fmla="*/ 3449 h 10000"/>
                  <a:gd name="connsiteX1228" fmla="*/ 9521 w 10000"/>
                  <a:gd name="connsiteY1228" fmla="*/ 3394 h 10000"/>
                  <a:gd name="connsiteX1229" fmla="*/ 9510 w 10000"/>
                  <a:gd name="connsiteY1229" fmla="*/ 3368 h 10000"/>
                  <a:gd name="connsiteX1230" fmla="*/ 9496 w 10000"/>
                  <a:gd name="connsiteY1230" fmla="*/ 3287 h 10000"/>
                  <a:gd name="connsiteX1231" fmla="*/ 9488 w 10000"/>
                  <a:gd name="connsiteY1231" fmla="*/ 3216 h 10000"/>
                  <a:gd name="connsiteX1232" fmla="*/ 9493 w 10000"/>
                  <a:gd name="connsiteY1232" fmla="*/ 3174 h 10000"/>
                  <a:gd name="connsiteX1233" fmla="*/ 9501 w 10000"/>
                  <a:gd name="connsiteY1233" fmla="*/ 3128 h 10000"/>
                  <a:gd name="connsiteX1234" fmla="*/ 9488 w 10000"/>
                  <a:gd name="connsiteY1234" fmla="*/ 3025 h 10000"/>
                  <a:gd name="connsiteX1235" fmla="*/ 9446 w 10000"/>
                  <a:gd name="connsiteY1235" fmla="*/ 2931 h 10000"/>
                  <a:gd name="connsiteX1236" fmla="*/ 9382 w 10000"/>
                  <a:gd name="connsiteY1236" fmla="*/ 2837 h 10000"/>
                  <a:gd name="connsiteX1237" fmla="*/ 9316 w 10000"/>
                  <a:gd name="connsiteY1237" fmla="*/ 2753 h 10000"/>
                  <a:gd name="connsiteX1238" fmla="*/ 9294 w 10000"/>
                  <a:gd name="connsiteY1238" fmla="*/ 2655 h 10000"/>
                  <a:gd name="connsiteX1239" fmla="*/ 9213 w 10000"/>
                  <a:gd name="connsiteY1239" fmla="*/ 2328 h 10000"/>
                  <a:gd name="connsiteX1240" fmla="*/ 9172 w 10000"/>
                  <a:gd name="connsiteY1240" fmla="*/ 2286 h 10000"/>
                  <a:gd name="connsiteX1241" fmla="*/ 9019 w 10000"/>
                  <a:gd name="connsiteY1241" fmla="*/ 2082 h 10000"/>
                  <a:gd name="connsiteX1242" fmla="*/ 8906 w 10000"/>
                  <a:gd name="connsiteY1242" fmla="*/ 1946 h 10000"/>
                  <a:gd name="connsiteX1243" fmla="*/ 8801 w 10000"/>
                  <a:gd name="connsiteY1243" fmla="*/ 1778 h 10000"/>
                  <a:gd name="connsiteX1244" fmla="*/ 8806 w 10000"/>
                  <a:gd name="connsiteY1244" fmla="*/ 1713 h 10000"/>
                  <a:gd name="connsiteX1245" fmla="*/ 8809 w 10000"/>
                  <a:gd name="connsiteY1245" fmla="*/ 1703 h 10000"/>
                  <a:gd name="connsiteX1246" fmla="*/ 8817 w 10000"/>
                  <a:gd name="connsiteY1246" fmla="*/ 1713 h 10000"/>
                  <a:gd name="connsiteX1247" fmla="*/ 8834 w 10000"/>
                  <a:gd name="connsiteY1247" fmla="*/ 1729 h 10000"/>
                  <a:gd name="connsiteX1248" fmla="*/ 8839 w 10000"/>
                  <a:gd name="connsiteY1248" fmla="*/ 1729 h 10000"/>
                  <a:gd name="connsiteX1249" fmla="*/ 8848 w 10000"/>
                  <a:gd name="connsiteY1249" fmla="*/ 1723 h 10000"/>
                  <a:gd name="connsiteX1250" fmla="*/ 8850 w 10000"/>
                  <a:gd name="connsiteY1250" fmla="*/ 1703 h 10000"/>
                  <a:gd name="connsiteX1251" fmla="*/ 8850 w 10000"/>
                  <a:gd name="connsiteY1251" fmla="*/ 1684 h 10000"/>
                  <a:gd name="connsiteX1252" fmla="*/ 8850 w 10000"/>
                  <a:gd name="connsiteY1252" fmla="*/ 1648 h 10000"/>
                  <a:gd name="connsiteX1253" fmla="*/ 8881 w 10000"/>
                  <a:gd name="connsiteY1253" fmla="*/ 1571 h 10000"/>
                  <a:gd name="connsiteX1254" fmla="*/ 8895 w 10000"/>
                  <a:gd name="connsiteY1254" fmla="*/ 1541 h 10000"/>
                  <a:gd name="connsiteX1255" fmla="*/ 8895 w 10000"/>
                  <a:gd name="connsiteY1255" fmla="*/ 1525 h 10000"/>
                  <a:gd name="connsiteX1256" fmla="*/ 8881 w 10000"/>
                  <a:gd name="connsiteY1256" fmla="*/ 1516 h 10000"/>
                  <a:gd name="connsiteX1257" fmla="*/ 8864 w 10000"/>
                  <a:gd name="connsiteY1257" fmla="*/ 1522 h 10000"/>
                  <a:gd name="connsiteX1258" fmla="*/ 8850 w 10000"/>
                  <a:gd name="connsiteY1258" fmla="*/ 1535 h 10000"/>
                  <a:gd name="connsiteX1259" fmla="*/ 8834 w 10000"/>
                  <a:gd name="connsiteY1259" fmla="*/ 1571 h 10000"/>
                  <a:gd name="connsiteX1260" fmla="*/ 8825 w 10000"/>
                  <a:gd name="connsiteY1260" fmla="*/ 1587 h 10000"/>
                  <a:gd name="connsiteX1261" fmla="*/ 8776 w 10000"/>
                  <a:gd name="connsiteY1261" fmla="*/ 1571 h 10000"/>
                  <a:gd name="connsiteX1262" fmla="*/ 8745 w 10000"/>
                  <a:gd name="connsiteY1262" fmla="*/ 1580 h 10000"/>
                  <a:gd name="connsiteX1263" fmla="*/ 8720 w 10000"/>
                  <a:gd name="connsiteY1263" fmla="*/ 1587 h 10000"/>
                  <a:gd name="connsiteX1264" fmla="*/ 8709 w 10000"/>
                  <a:gd name="connsiteY1264" fmla="*/ 1609 h 10000"/>
                  <a:gd name="connsiteX1265" fmla="*/ 8693 w 10000"/>
                  <a:gd name="connsiteY1265" fmla="*/ 1616 h 10000"/>
                  <a:gd name="connsiteX1266" fmla="*/ 8684 w 10000"/>
                  <a:gd name="connsiteY1266" fmla="*/ 1639 h 10000"/>
                  <a:gd name="connsiteX1267" fmla="*/ 8684 w 10000"/>
                  <a:gd name="connsiteY1267" fmla="*/ 1658 h 10000"/>
                  <a:gd name="connsiteX1268" fmla="*/ 8665 w 10000"/>
                  <a:gd name="connsiteY1268" fmla="*/ 1655 h 10000"/>
                  <a:gd name="connsiteX1269" fmla="*/ 8665 w 10000"/>
                  <a:gd name="connsiteY1269" fmla="*/ 1645 h 10000"/>
                  <a:gd name="connsiteX1270" fmla="*/ 8665 w 10000"/>
                  <a:gd name="connsiteY1270" fmla="*/ 1626 h 10000"/>
                  <a:gd name="connsiteX1271" fmla="*/ 8676 w 10000"/>
                  <a:gd name="connsiteY1271" fmla="*/ 1609 h 10000"/>
                  <a:gd name="connsiteX1272" fmla="*/ 8679 w 10000"/>
                  <a:gd name="connsiteY1272" fmla="*/ 1597 h 10000"/>
                  <a:gd name="connsiteX1273" fmla="*/ 8687 w 10000"/>
                  <a:gd name="connsiteY1273" fmla="*/ 1577 h 10000"/>
                  <a:gd name="connsiteX1274" fmla="*/ 8695 w 10000"/>
                  <a:gd name="connsiteY1274" fmla="*/ 1554 h 10000"/>
                  <a:gd name="connsiteX1275" fmla="*/ 8709 w 10000"/>
                  <a:gd name="connsiteY1275" fmla="*/ 1532 h 10000"/>
                  <a:gd name="connsiteX1276" fmla="*/ 8704 w 10000"/>
                  <a:gd name="connsiteY1276" fmla="*/ 1512 h 10000"/>
                  <a:gd name="connsiteX1277" fmla="*/ 8695 w 10000"/>
                  <a:gd name="connsiteY1277" fmla="*/ 1503 h 10000"/>
                  <a:gd name="connsiteX1278" fmla="*/ 8684 w 10000"/>
                  <a:gd name="connsiteY1278" fmla="*/ 1503 h 10000"/>
                  <a:gd name="connsiteX1279" fmla="*/ 8670 w 10000"/>
                  <a:gd name="connsiteY1279" fmla="*/ 1525 h 10000"/>
                  <a:gd name="connsiteX1280" fmla="*/ 8665 w 10000"/>
                  <a:gd name="connsiteY1280" fmla="*/ 1545 h 10000"/>
                  <a:gd name="connsiteX1281" fmla="*/ 8654 w 10000"/>
                  <a:gd name="connsiteY1281" fmla="*/ 1567 h 10000"/>
                  <a:gd name="connsiteX1282" fmla="*/ 8648 w 10000"/>
                  <a:gd name="connsiteY1282" fmla="*/ 1587 h 10000"/>
                  <a:gd name="connsiteX1283" fmla="*/ 8640 w 10000"/>
                  <a:gd name="connsiteY1283" fmla="*/ 1629 h 10000"/>
                  <a:gd name="connsiteX1284" fmla="*/ 8620 w 10000"/>
                  <a:gd name="connsiteY1284" fmla="*/ 1635 h 10000"/>
                  <a:gd name="connsiteX1285" fmla="*/ 8612 w 10000"/>
                  <a:gd name="connsiteY1285" fmla="*/ 1635 h 10000"/>
                  <a:gd name="connsiteX1286" fmla="*/ 8604 w 10000"/>
                  <a:gd name="connsiteY1286" fmla="*/ 1626 h 10000"/>
                  <a:gd name="connsiteX1287" fmla="*/ 8596 w 10000"/>
                  <a:gd name="connsiteY1287" fmla="*/ 1616 h 10000"/>
                  <a:gd name="connsiteX1288" fmla="*/ 8596 w 10000"/>
                  <a:gd name="connsiteY1288" fmla="*/ 1580 h 10000"/>
                  <a:gd name="connsiteX1289" fmla="*/ 8587 w 10000"/>
                  <a:gd name="connsiteY1289" fmla="*/ 1545 h 10000"/>
                  <a:gd name="connsiteX1290" fmla="*/ 8565 w 10000"/>
                  <a:gd name="connsiteY1290" fmla="*/ 1516 h 10000"/>
                  <a:gd name="connsiteX1291" fmla="*/ 8543 w 10000"/>
                  <a:gd name="connsiteY1291" fmla="*/ 1512 h 10000"/>
                  <a:gd name="connsiteX1292" fmla="*/ 8518 w 10000"/>
                  <a:gd name="connsiteY1292" fmla="*/ 1532 h 10000"/>
                  <a:gd name="connsiteX1293" fmla="*/ 8476 w 10000"/>
                  <a:gd name="connsiteY1293" fmla="*/ 1567 h 10000"/>
                  <a:gd name="connsiteX1294" fmla="*/ 8454 w 10000"/>
                  <a:gd name="connsiteY1294" fmla="*/ 1551 h 10000"/>
                  <a:gd name="connsiteX1295" fmla="*/ 8402 w 10000"/>
                  <a:gd name="connsiteY1295" fmla="*/ 1493 h 10000"/>
                  <a:gd name="connsiteX1296" fmla="*/ 8371 w 10000"/>
                  <a:gd name="connsiteY1296" fmla="*/ 1428 h 10000"/>
                  <a:gd name="connsiteX1297" fmla="*/ 8072 w 10000"/>
                  <a:gd name="connsiteY1297" fmla="*/ 1422 h 10000"/>
                  <a:gd name="connsiteX1298" fmla="*/ 7823 w 10000"/>
                  <a:gd name="connsiteY1298" fmla="*/ 1279 h 10000"/>
                  <a:gd name="connsiteX1299" fmla="*/ 7587 w 10000"/>
                  <a:gd name="connsiteY1299" fmla="*/ 1133 h 10000"/>
                  <a:gd name="connsiteX1300" fmla="*/ 7526 w 10000"/>
                  <a:gd name="connsiteY1300" fmla="*/ 1098 h 10000"/>
                  <a:gd name="connsiteX1301" fmla="*/ 7346 w 10000"/>
                  <a:gd name="connsiteY1301" fmla="*/ 991 h 10000"/>
                  <a:gd name="connsiteX1302" fmla="*/ 7321 w 10000"/>
                  <a:gd name="connsiteY1302" fmla="*/ 959 h 10000"/>
                  <a:gd name="connsiteX1303" fmla="*/ 7307 w 10000"/>
                  <a:gd name="connsiteY1303" fmla="*/ 871 h 10000"/>
                  <a:gd name="connsiteX1304" fmla="*/ 7224 w 10000"/>
                  <a:gd name="connsiteY1304" fmla="*/ 816 h 10000"/>
                  <a:gd name="connsiteX1305" fmla="*/ 7147 w 10000"/>
                  <a:gd name="connsiteY1305" fmla="*/ 787 h 10000"/>
                  <a:gd name="connsiteX1306" fmla="*/ 7080 w 10000"/>
                  <a:gd name="connsiteY1306" fmla="*/ 742 h 10000"/>
                  <a:gd name="connsiteX1307" fmla="*/ 7069 w 10000"/>
                  <a:gd name="connsiteY1307" fmla="*/ 767 h 10000"/>
                  <a:gd name="connsiteX1308" fmla="*/ 7033 w 10000"/>
                  <a:gd name="connsiteY1308" fmla="*/ 787 h 10000"/>
                  <a:gd name="connsiteX1309" fmla="*/ 6820 w 10000"/>
                  <a:gd name="connsiteY1309" fmla="*/ 878 h 10000"/>
                  <a:gd name="connsiteX1310" fmla="*/ 6726 w 10000"/>
                  <a:gd name="connsiteY1310" fmla="*/ 897 h 10000"/>
                  <a:gd name="connsiteX1311" fmla="*/ 6626 w 10000"/>
                  <a:gd name="connsiteY1311" fmla="*/ 955 h 10000"/>
                  <a:gd name="connsiteX1312" fmla="*/ 6582 w 10000"/>
                  <a:gd name="connsiteY1312" fmla="*/ 946 h 10000"/>
                  <a:gd name="connsiteX1313" fmla="*/ 6571 w 10000"/>
                  <a:gd name="connsiteY1313" fmla="*/ 955 h 10000"/>
                  <a:gd name="connsiteX1314" fmla="*/ 6507 w 10000"/>
                  <a:gd name="connsiteY1314" fmla="*/ 975 h 10000"/>
                  <a:gd name="connsiteX1315" fmla="*/ 6485 w 10000"/>
                  <a:gd name="connsiteY1315" fmla="*/ 975 h 10000"/>
                  <a:gd name="connsiteX1316" fmla="*/ 6476 w 10000"/>
                  <a:gd name="connsiteY1316" fmla="*/ 965 h 10000"/>
                  <a:gd name="connsiteX1317" fmla="*/ 6474 w 10000"/>
                  <a:gd name="connsiteY1317" fmla="*/ 936 h 10000"/>
                  <a:gd name="connsiteX1318" fmla="*/ 6452 w 10000"/>
                  <a:gd name="connsiteY1318" fmla="*/ 887 h 10000"/>
                  <a:gd name="connsiteX1319" fmla="*/ 6352 w 10000"/>
                  <a:gd name="connsiteY1319" fmla="*/ 767 h 10000"/>
                  <a:gd name="connsiteX1320" fmla="*/ 6313 w 10000"/>
                  <a:gd name="connsiteY1320" fmla="*/ 732 h 10000"/>
                  <a:gd name="connsiteX1321" fmla="*/ 6296 w 10000"/>
                  <a:gd name="connsiteY1321" fmla="*/ 690 h 10000"/>
                  <a:gd name="connsiteX1322" fmla="*/ 6271 w 10000"/>
                  <a:gd name="connsiteY1322" fmla="*/ 664 h 10000"/>
                  <a:gd name="connsiteX1323" fmla="*/ 6266 w 10000"/>
                  <a:gd name="connsiteY1323" fmla="*/ 654 h 10000"/>
                  <a:gd name="connsiteX1324" fmla="*/ 6111 w 10000"/>
                  <a:gd name="connsiteY1324" fmla="*/ 398 h 10000"/>
                  <a:gd name="connsiteX1325" fmla="*/ 5903 w 10000"/>
                  <a:gd name="connsiteY1325" fmla="*/ 408 h 10000"/>
                  <a:gd name="connsiteX1326" fmla="*/ 5837 w 10000"/>
                  <a:gd name="connsiteY1326" fmla="*/ 427 h 10000"/>
                  <a:gd name="connsiteX1327" fmla="*/ 5756 w 10000"/>
                  <a:gd name="connsiteY1327" fmla="*/ 453 h 10000"/>
                  <a:gd name="connsiteX1328" fmla="*/ 5681 w 10000"/>
                  <a:gd name="connsiteY1328" fmla="*/ 453 h 10000"/>
                  <a:gd name="connsiteX1329" fmla="*/ 5609 w 10000"/>
                  <a:gd name="connsiteY1329" fmla="*/ 447 h 10000"/>
                  <a:gd name="connsiteX1330" fmla="*/ 5554 w 10000"/>
                  <a:gd name="connsiteY1330" fmla="*/ 304 h 10000"/>
                  <a:gd name="connsiteX1331" fmla="*/ 5529 w 10000"/>
                  <a:gd name="connsiteY1331" fmla="*/ 301 h 10000"/>
                  <a:gd name="connsiteX1332" fmla="*/ 5393 w 10000"/>
                  <a:gd name="connsiteY1332" fmla="*/ 256 h 10000"/>
                  <a:gd name="connsiteX1333" fmla="*/ 5366 w 10000"/>
                  <a:gd name="connsiteY1333" fmla="*/ 220 h 10000"/>
                  <a:gd name="connsiteX1334" fmla="*/ 5249 w 10000"/>
                  <a:gd name="connsiteY1334" fmla="*/ 155 h 10000"/>
                  <a:gd name="connsiteX1335" fmla="*/ 5141 w 10000"/>
                  <a:gd name="connsiteY1335" fmla="*/ 52 h 10000"/>
                  <a:gd name="connsiteX1336" fmla="*/ 5116 w 10000"/>
                  <a:gd name="connsiteY1336" fmla="*/ 3 h 10000"/>
                  <a:gd name="connsiteX1337" fmla="*/ 5061 w 10000"/>
                  <a:gd name="connsiteY1337" fmla="*/ 0 h 10000"/>
                  <a:gd name="connsiteX1338" fmla="*/ 5036 w 10000"/>
                  <a:gd name="connsiteY1338" fmla="*/ 32 h 10000"/>
                  <a:gd name="connsiteX1339" fmla="*/ 4942 w 10000"/>
                  <a:gd name="connsiteY1339" fmla="*/ 133 h 10000"/>
                  <a:gd name="connsiteX1340" fmla="*/ 4900 w 10000"/>
                  <a:gd name="connsiteY1340" fmla="*/ 217 h 10000"/>
                  <a:gd name="connsiteX1341" fmla="*/ 4861 w 10000"/>
                  <a:gd name="connsiteY1341" fmla="*/ 198 h 10000"/>
                  <a:gd name="connsiteX1342" fmla="*/ 4795 w 10000"/>
                  <a:gd name="connsiteY1342" fmla="*/ 68 h 10000"/>
                  <a:gd name="connsiteX1343" fmla="*/ 4778 w 10000"/>
                  <a:gd name="connsiteY1343" fmla="*/ 62 h 10000"/>
                  <a:gd name="connsiteX1344" fmla="*/ 4765 w 10000"/>
                  <a:gd name="connsiteY1344" fmla="*/ 62 h 10000"/>
                  <a:gd name="connsiteX1345" fmla="*/ 4748 w 10000"/>
                  <a:gd name="connsiteY1345" fmla="*/ 68 h 10000"/>
                  <a:gd name="connsiteX1346" fmla="*/ 4673 w 10000"/>
                  <a:gd name="connsiteY1346" fmla="*/ 136 h 10000"/>
                  <a:gd name="connsiteX1347" fmla="*/ 4632 w 10000"/>
                  <a:gd name="connsiteY1347" fmla="*/ 201 h 10000"/>
                  <a:gd name="connsiteX1348" fmla="*/ 4623 w 10000"/>
                  <a:gd name="connsiteY1348" fmla="*/ 210 h 10000"/>
                  <a:gd name="connsiteX1349" fmla="*/ 4579 w 10000"/>
                  <a:gd name="connsiteY1349" fmla="*/ 220 h 10000"/>
                  <a:gd name="connsiteX1350" fmla="*/ 4479 w 10000"/>
                  <a:gd name="connsiteY1350" fmla="*/ 198 h 10000"/>
                  <a:gd name="connsiteX1351" fmla="*/ 4402 w 10000"/>
                  <a:gd name="connsiteY1351" fmla="*/ 165 h 10000"/>
                  <a:gd name="connsiteX1352" fmla="*/ 4374 w 10000"/>
                  <a:gd name="connsiteY1352" fmla="*/ 165 h 10000"/>
                  <a:gd name="connsiteX1353" fmla="*/ 4335 w 10000"/>
                  <a:gd name="connsiteY1353" fmla="*/ 172 h 10000"/>
                  <a:gd name="connsiteX1354" fmla="*/ 4302 w 10000"/>
                  <a:gd name="connsiteY1354" fmla="*/ 188 h 10000"/>
                  <a:gd name="connsiteX1355" fmla="*/ 4271 w 10000"/>
                  <a:gd name="connsiteY1355" fmla="*/ 220 h 10000"/>
                  <a:gd name="connsiteX1356" fmla="*/ 4238 w 10000"/>
                  <a:gd name="connsiteY1356" fmla="*/ 240 h 10000"/>
                  <a:gd name="connsiteX1357" fmla="*/ 4324 w 10000"/>
                  <a:gd name="connsiteY1357" fmla="*/ 1289 h 10000"/>
                  <a:gd name="connsiteX1358" fmla="*/ 4297 w 10000"/>
                  <a:gd name="connsiteY1358" fmla="*/ 7345 h 10000"/>
                  <a:gd name="connsiteX1359" fmla="*/ 4236 w 10000"/>
                  <a:gd name="connsiteY1359" fmla="*/ 6832 h 10000"/>
                  <a:gd name="connsiteX1360" fmla="*/ 3946 w 10000"/>
                  <a:gd name="connsiteY1360" fmla="*/ 6675 h 10000"/>
                  <a:gd name="connsiteX1361" fmla="*/ 3687 w 10000"/>
                  <a:gd name="connsiteY1361" fmla="*/ 7730 h 10000"/>
                  <a:gd name="connsiteX1362" fmla="*/ 3690 w 10000"/>
                  <a:gd name="connsiteY1362" fmla="*/ 7730 h 10000"/>
                  <a:gd name="connsiteX1363" fmla="*/ 3704 w 10000"/>
                  <a:gd name="connsiteY1363" fmla="*/ 7740 h 10000"/>
                  <a:gd name="connsiteX1364" fmla="*/ 3712 w 10000"/>
                  <a:gd name="connsiteY1364" fmla="*/ 7743 h 10000"/>
                  <a:gd name="connsiteX1365" fmla="*/ 3723 w 10000"/>
                  <a:gd name="connsiteY1365" fmla="*/ 7749 h 10000"/>
                  <a:gd name="connsiteX1366" fmla="*/ 3729 w 10000"/>
                  <a:gd name="connsiteY1366" fmla="*/ 7749 h 10000"/>
                  <a:gd name="connsiteX1367" fmla="*/ 3729 w 10000"/>
                  <a:gd name="connsiteY1367" fmla="*/ 7743 h 10000"/>
                  <a:gd name="connsiteX1368" fmla="*/ 3745 w 10000"/>
                  <a:gd name="connsiteY1368" fmla="*/ 7740 h 10000"/>
                  <a:gd name="connsiteX1369" fmla="*/ 3753 w 10000"/>
                  <a:gd name="connsiteY1369" fmla="*/ 7730 h 10000"/>
                  <a:gd name="connsiteX1370" fmla="*/ 3762 w 10000"/>
                  <a:gd name="connsiteY1370" fmla="*/ 7720 h 10000"/>
                  <a:gd name="connsiteX1371" fmla="*/ 3776 w 10000"/>
                  <a:gd name="connsiteY1371" fmla="*/ 7710 h 10000"/>
                  <a:gd name="connsiteX1372" fmla="*/ 3784 w 10000"/>
                  <a:gd name="connsiteY1372" fmla="*/ 7701 h 10000"/>
                  <a:gd name="connsiteX1373" fmla="*/ 4805 w 10000"/>
                  <a:gd name="connsiteY1373" fmla="*/ 7386 h 10000"/>
                  <a:gd name="connsiteX1374" fmla="*/ 5343 w 10000"/>
                  <a:gd name="connsiteY1374" fmla="*/ 7520 h 10000"/>
                  <a:gd name="connsiteX1375" fmla="*/ 5463 w 10000"/>
                  <a:gd name="connsiteY1375" fmla="*/ 7907 h 10000"/>
                  <a:gd name="connsiteX1376" fmla="*/ 3767 w 10000"/>
                  <a:gd name="connsiteY1376" fmla="*/ 8106 h 10000"/>
                  <a:gd name="connsiteX1377" fmla="*/ 3770 w 10000"/>
                  <a:gd name="connsiteY1377" fmla="*/ 8119 h 10000"/>
                  <a:gd name="connsiteX1378" fmla="*/ 4881 w 10000"/>
                  <a:gd name="connsiteY1378" fmla="*/ 8090 h 10000"/>
                  <a:gd name="connsiteX1379" fmla="*/ 3206 w 10000"/>
                  <a:gd name="connsiteY1379" fmla="*/ 8300 h 10000"/>
                  <a:gd name="connsiteX1380" fmla="*/ 2947 w 10000"/>
                  <a:gd name="connsiteY1380" fmla="*/ 8089 h 10000"/>
                  <a:gd name="connsiteX1381" fmla="*/ 3057 w 10000"/>
                  <a:gd name="connsiteY1381" fmla="*/ 7143 h 10000"/>
                  <a:gd name="connsiteX0" fmla="*/ 4324 w 10000"/>
                  <a:gd name="connsiteY0" fmla="*/ 1289 h 10000"/>
                  <a:gd name="connsiteX1" fmla="*/ 4296 w 10000"/>
                  <a:gd name="connsiteY1" fmla="*/ 1305 h 10000"/>
                  <a:gd name="connsiteX2" fmla="*/ 4285 w 10000"/>
                  <a:gd name="connsiteY2" fmla="*/ 1279 h 10000"/>
                  <a:gd name="connsiteX3" fmla="*/ 4244 w 10000"/>
                  <a:gd name="connsiteY3" fmla="*/ 1266 h 10000"/>
                  <a:gd name="connsiteX4" fmla="*/ 4208 w 10000"/>
                  <a:gd name="connsiteY4" fmla="*/ 1286 h 10000"/>
                  <a:gd name="connsiteX5" fmla="*/ 4172 w 10000"/>
                  <a:gd name="connsiteY5" fmla="*/ 1299 h 10000"/>
                  <a:gd name="connsiteX6" fmla="*/ 4150 w 10000"/>
                  <a:gd name="connsiteY6" fmla="*/ 1308 h 10000"/>
                  <a:gd name="connsiteX7" fmla="*/ 4139 w 10000"/>
                  <a:gd name="connsiteY7" fmla="*/ 1315 h 10000"/>
                  <a:gd name="connsiteX8" fmla="*/ 4125 w 10000"/>
                  <a:gd name="connsiteY8" fmla="*/ 1315 h 10000"/>
                  <a:gd name="connsiteX9" fmla="*/ 4119 w 10000"/>
                  <a:gd name="connsiteY9" fmla="*/ 1315 h 10000"/>
                  <a:gd name="connsiteX10" fmla="*/ 4111 w 10000"/>
                  <a:gd name="connsiteY10" fmla="*/ 1308 h 10000"/>
                  <a:gd name="connsiteX11" fmla="*/ 4100 w 10000"/>
                  <a:gd name="connsiteY11" fmla="*/ 1315 h 10000"/>
                  <a:gd name="connsiteX12" fmla="*/ 4075 w 10000"/>
                  <a:gd name="connsiteY12" fmla="*/ 1315 h 10000"/>
                  <a:gd name="connsiteX13" fmla="*/ 4058 w 10000"/>
                  <a:gd name="connsiteY13" fmla="*/ 1318 h 10000"/>
                  <a:gd name="connsiteX14" fmla="*/ 4044 w 10000"/>
                  <a:gd name="connsiteY14" fmla="*/ 1315 h 10000"/>
                  <a:gd name="connsiteX15" fmla="*/ 4042 w 10000"/>
                  <a:gd name="connsiteY15" fmla="*/ 1299 h 10000"/>
                  <a:gd name="connsiteX16" fmla="*/ 4014 w 10000"/>
                  <a:gd name="connsiteY16" fmla="*/ 1308 h 10000"/>
                  <a:gd name="connsiteX17" fmla="*/ 4011 w 10000"/>
                  <a:gd name="connsiteY17" fmla="*/ 1315 h 10000"/>
                  <a:gd name="connsiteX18" fmla="*/ 4011 w 10000"/>
                  <a:gd name="connsiteY18" fmla="*/ 1341 h 10000"/>
                  <a:gd name="connsiteX19" fmla="*/ 4019 w 10000"/>
                  <a:gd name="connsiteY19" fmla="*/ 1341 h 10000"/>
                  <a:gd name="connsiteX20" fmla="*/ 3997 w 10000"/>
                  <a:gd name="connsiteY20" fmla="*/ 1363 h 10000"/>
                  <a:gd name="connsiteX21" fmla="*/ 3986 w 10000"/>
                  <a:gd name="connsiteY21" fmla="*/ 1373 h 10000"/>
                  <a:gd name="connsiteX22" fmla="*/ 3981 w 10000"/>
                  <a:gd name="connsiteY22" fmla="*/ 1389 h 10000"/>
                  <a:gd name="connsiteX23" fmla="*/ 3981 w 10000"/>
                  <a:gd name="connsiteY23" fmla="*/ 1409 h 10000"/>
                  <a:gd name="connsiteX24" fmla="*/ 3981 w 10000"/>
                  <a:gd name="connsiteY24" fmla="*/ 1438 h 10000"/>
                  <a:gd name="connsiteX25" fmla="*/ 3961 w 10000"/>
                  <a:gd name="connsiteY25" fmla="*/ 1441 h 10000"/>
                  <a:gd name="connsiteX26" fmla="*/ 3942 w 10000"/>
                  <a:gd name="connsiteY26" fmla="*/ 1441 h 10000"/>
                  <a:gd name="connsiteX27" fmla="*/ 3914 w 10000"/>
                  <a:gd name="connsiteY27" fmla="*/ 1454 h 10000"/>
                  <a:gd name="connsiteX28" fmla="*/ 3892 w 10000"/>
                  <a:gd name="connsiteY28" fmla="*/ 1467 h 10000"/>
                  <a:gd name="connsiteX29" fmla="*/ 3867 w 10000"/>
                  <a:gd name="connsiteY29" fmla="*/ 1483 h 10000"/>
                  <a:gd name="connsiteX30" fmla="*/ 3845 w 10000"/>
                  <a:gd name="connsiteY30" fmla="*/ 1467 h 10000"/>
                  <a:gd name="connsiteX31" fmla="*/ 3850 w 10000"/>
                  <a:gd name="connsiteY31" fmla="*/ 1457 h 10000"/>
                  <a:gd name="connsiteX32" fmla="*/ 3864 w 10000"/>
                  <a:gd name="connsiteY32" fmla="*/ 1441 h 10000"/>
                  <a:gd name="connsiteX33" fmla="*/ 3859 w 10000"/>
                  <a:gd name="connsiteY33" fmla="*/ 1409 h 10000"/>
                  <a:gd name="connsiteX34" fmla="*/ 3842 w 10000"/>
                  <a:gd name="connsiteY34" fmla="*/ 1383 h 10000"/>
                  <a:gd name="connsiteX35" fmla="*/ 3825 w 10000"/>
                  <a:gd name="connsiteY35" fmla="*/ 1360 h 10000"/>
                  <a:gd name="connsiteX36" fmla="*/ 3809 w 10000"/>
                  <a:gd name="connsiteY36" fmla="*/ 1318 h 10000"/>
                  <a:gd name="connsiteX37" fmla="*/ 3787 w 10000"/>
                  <a:gd name="connsiteY37" fmla="*/ 1289 h 10000"/>
                  <a:gd name="connsiteX38" fmla="*/ 3759 w 10000"/>
                  <a:gd name="connsiteY38" fmla="*/ 1266 h 10000"/>
                  <a:gd name="connsiteX39" fmla="*/ 3740 w 10000"/>
                  <a:gd name="connsiteY39" fmla="*/ 1256 h 10000"/>
                  <a:gd name="connsiteX40" fmla="*/ 3715 w 10000"/>
                  <a:gd name="connsiteY40" fmla="*/ 1250 h 10000"/>
                  <a:gd name="connsiteX41" fmla="*/ 3687 w 10000"/>
                  <a:gd name="connsiteY41" fmla="*/ 1256 h 10000"/>
                  <a:gd name="connsiteX42" fmla="*/ 3681 w 10000"/>
                  <a:gd name="connsiteY42" fmla="*/ 1260 h 10000"/>
                  <a:gd name="connsiteX43" fmla="*/ 3670 w 10000"/>
                  <a:gd name="connsiteY43" fmla="*/ 1295 h 10000"/>
                  <a:gd name="connsiteX44" fmla="*/ 3651 w 10000"/>
                  <a:gd name="connsiteY44" fmla="*/ 1305 h 10000"/>
                  <a:gd name="connsiteX45" fmla="*/ 3640 w 10000"/>
                  <a:gd name="connsiteY45" fmla="*/ 1308 h 10000"/>
                  <a:gd name="connsiteX46" fmla="*/ 3626 w 10000"/>
                  <a:gd name="connsiteY46" fmla="*/ 1308 h 10000"/>
                  <a:gd name="connsiteX47" fmla="*/ 3632 w 10000"/>
                  <a:gd name="connsiteY47" fmla="*/ 1276 h 10000"/>
                  <a:gd name="connsiteX48" fmla="*/ 3609 w 10000"/>
                  <a:gd name="connsiteY48" fmla="*/ 1289 h 10000"/>
                  <a:gd name="connsiteX49" fmla="*/ 3593 w 10000"/>
                  <a:gd name="connsiteY49" fmla="*/ 1286 h 10000"/>
                  <a:gd name="connsiteX50" fmla="*/ 3590 w 10000"/>
                  <a:gd name="connsiteY50" fmla="*/ 1256 h 10000"/>
                  <a:gd name="connsiteX51" fmla="*/ 3584 w 10000"/>
                  <a:gd name="connsiteY51" fmla="*/ 1237 h 10000"/>
                  <a:gd name="connsiteX52" fmla="*/ 3573 w 10000"/>
                  <a:gd name="connsiteY52" fmla="*/ 1237 h 10000"/>
                  <a:gd name="connsiteX53" fmla="*/ 3554 w 10000"/>
                  <a:gd name="connsiteY53" fmla="*/ 1227 h 10000"/>
                  <a:gd name="connsiteX54" fmla="*/ 3546 w 10000"/>
                  <a:gd name="connsiteY54" fmla="*/ 1192 h 10000"/>
                  <a:gd name="connsiteX55" fmla="*/ 3529 w 10000"/>
                  <a:gd name="connsiteY55" fmla="*/ 1176 h 10000"/>
                  <a:gd name="connsiteX56" fmla="*/ 3512 w 10000"/>
                  <a:gd name="connsiteY56" fmla="*/ 1182 h 10000"/>
                  <a:gd name="connsiteX57" fmla="*/ 3485 w 10000"/>
                  <a:gd name="connsiteY57" fmla="*/ 1182 h 10000"/>
                  <a:gd name="connsiteX58" fmla="*/ 3463 w 10000"/>
                  <a:gd name="connsiteY58" fmla="*/ 1176 h 10000"/>
                  <a:gd name="connsiteX59" fmla="*/ 3449 w 10000"/>
                  <a:gd name="connsiteY59" fmla="*/ 1182 h 10000"/>
                  <a:gd name="connsiteX60" fmla="*/ 3432 w 10000"/>
                  <a:gd name="connsiteY60" fmla="*/ 1192 h 10000"/>
                  <a:gd name="connsiteX61" fmla="*/ 3454 w 10000"/>
                  <a:gd name="connsiteY61" fmla="*/ 1205 h 10000"/>
                  <a:gd name="connsiteX62" fmla="*/ 3463 w 10000"/>
                  <a:gd name="connsiteY62" fmla="*/ 1205 h 10000"/>
                  <a:gd name="connsiteX63" fmla="*/ 3488 w 10000"/>
                  <a:gd name="connsiteY63" fmla="*/ 1205 h 10000"/>
                  <a:gd name="connsiteX64" fmla="*/ 3488 w 10000"/>
                  <a:gd name="connsiteY64" fmla="*/ 1218 h 10000"/>
                  <a:gd name="connsiteX65" fmla="*/ 3493 w 10000"/>
                  <a:gd name="connsiteY65" fmla="*/ 1247 h 10000"/>
                  <a:gd name="connsiteX66" fmla="*/ 3512 w 10000"/>
                  <a:gd name="connsiteY66" fmla="*/ 1247 h 10000"/>
                  <a:gd name="connsiteX67" fmla="*/ 3518 w 10000"/>
                  <a:gd name="connsiteY67" fmla="*/ 1250 h 10000"/>
                  <a:gd name="connsiteX68" fmla="*/ 3521 w 10000"/>
                  <a:gd name="connsiteY68" fmla="*/ 1276 h 10000"/>
                  <a:gd name="connsiteX69" fmla="*/ 3543 w 10000"/>
                  <a:gd name="connsiteY69" fmla="*/ 1295 h 10000"/>
                  <a:gd name="connsiteX70" fmla="*/ 3546 w 10000"/>
                  <a:gd name="connsiteY70" fmla="*/ 1305 h 10000"/>
                  <a:gd name="connsiteX71" fmla="*/ 3543 w 10000"/>
                  <a:gd name="connsiteY71" fmla="*/ 1315 h 10000"/>
                  <a:gd name="connsiteX72" fmla="*/ 3543 w 10000"/>
                  <a:gd name="connsiteY72" fmla="*/ 1331 h 10000"/>
                  <a:gd name="connsiteX73" fmla="*/ 3554 w 10000"/>
                  <a:gd name="connsiteY73" fmla="*/ 1324 h 10000"/>
                  <a:gd name="connsiteX74" fmla="*/ 3560 w 10000"/>
                  <a:gd name="connsiteY74" fmla="*/ 1331 h 10000"/>
                  <a:gd name="connsiteX75" fmla="*/ 3582 w 10000"/>
                  <a:gd name="connsiteY75" fmla="*/ 1344 h 10000"/>
                  <a:gd name="connsiteX76" fmla="*/ 3598 w 10000"/>
                  <a:gd name="connsiteY76" fmla="*/ 1380 h 10000"/>
                  <a:gd name="connsiteX77" fmla="*/ 3607 w 10000"/>
                  <a:gd name="connsiteY77" fmla="*/ 1389 h 10000"/>
                  <a:gd name="connsiteX78" fmla="*/ 3623 w 10000"/>
                  <a:gd name="connsiteY78" fmla="*/ 1409 h 10000"/>
                  <a:gd name="connsiteX79" fmla="*/ 3634 w 10000"/>
                  <a:gd name="connsiteY79" fmla="*/ 1438 h 10000"/>
                  <a:gd name="connsiteX80" fmla="*/ 3632 w 10000"/>
                  <a:gd name="connsiteY80" fmla="*/ 1454 h 10000"/>
                  <a:gd name="connsiteX81" fmla="*/ 3618 w 10000"/>
                  <a:gd name="connsiteY81" fmla="*/ 1438 h 10000"/>
                  <a:gd name="connsiteX82" fmla="*/ 3598 w 10000"/>
                  <a:gd name="connsiteY82" fmla="*/ 1428 h 10000"/>
                  <a:gd name="connsiteX83" fmla="*/ 3582 w 10000"/>
                  <a:gd name="connsiteY83" fmla="*/ 1402 h 10000"/>
                  <a:gd name="connsiteX84" fmla="*/ 3562 w 10000"/>
                  <a:gd name="connsiteY84" fmla="*/ 1399 h 10000"/>
                  <a:gd name="connsiteX85" fmla="*/ 3546 w 10000"/>
                  <a:gd name="connsiteY85" fmla="*/ 1383 h 10000"/>
                  <a:gd name="connsiteX86" fmla="*/ 3510 w 10000"/>
                  <a:gd name="connsiteY86" fmla="*/ 1360 h 10000"/>
                  <a:gd name="connsiteX87" fmla="*/ 3485 w 10000"/>
                  <a:gd name="connsiteY87" fmla="*/ 1344 h 10000"/>
                  <a:gd name="connsiteX88" fmla="*/ 3454 w 10000"/>
                  <a:gd name="connsiteY88" fmla="*/ 1334 h 10000"/>
                  <a:gd name="connsiteX89" fmla="*/ 3429 w 10000"/>
                  <a:gd name="connsiteY89" fmla="*/ 1315 h 10000"/>
                  <a:gd name="connsiteX90" fmla="*/ 3416 w 10000"/>
                  <a:gd name="connsiteY90" fmla="*/ 1308 h 10000"/>
                  <a:gd name="connsiteX91" fmla="*/ 3399 w 10000"/>
                  <a:gd name="connsiteY91" fmla="*/ 1305 h 10000"/>
                  <a:gd name="connsiteX92" fmla="*/ 3382 w 10000"/>
                  <a:gd name="connsiteY92" fmla="*/ 1286 h 10000"/>
                  <a:gd name="connsiteX93" fmla="*/ 3380 w 10000"/>
                  <a:gd name="connsiteY93" fmla="*/ 1266 h 10000"/>
                  <a:gd name="connsiteX94" fmla="*/ 3388 w 10000"/>
                  <a:gd name="connsiteY94" fmla="*/ 1256 h 10000"/>
                  <a:gd name="connsiteX95" fmla="*/ 3407 w 10000"/>
                  <a:gd name="connsiteY95" fmla="*/ 1256 h 10000"/>
                  <a:gd name="connsiteX96" fmla="*/ 3396 w 10000"/>
                  <a:gd name="connsiteY96" fmla="*/ 1227 h 10000"/>
                  <a:gd name="connsiteX97" fmla="*/ 3382 w 10000"/>
                  <a:gd name="connsiteY97" fmla="*/ 1227 h 10000"/>
                  <a:gd name="connsiteX98" fmla="*/ 3360 w 10000"/>
                  <a:gd name="connsiteY98" fmla="*/ 1221 h 10000"/>
                  <a:gd name="connsiteX99" fmla="*/ 3349 w 10000"/>
                  <a:gd name="connsiteY99" fmla="*/ 1231 h 10000"/>
                  <a:gd name="connsiteX100" fmla="*/ 3352 w 10000"/>
                  <a:gd name="connsiteY100" fmla="*/ 1247 h 10000"/>
                  <a:gd name="connsiteX101" fmla="*/ 3341 w 10000"/>
                  <a:gd name="connsiteY101" fmla="*/ 1237 h 10000"/>
                  <a:gd name="connsiteX102" fmla="*/ 3335 w 10000"/>
                  <a:gd name="connsiteY102" fmla="*/ 1231 h 10000"/>
                  <a:gd name="connsiteX103" fmla="*/ 3307 w 10000"/>
                  <a:gd name="connsiteY103" fmla="*/ 1227 h 10000"/>
                  <a:gd name="connsiteX104" fmla="*/ 3294 w 10000"/>
                  <a:gd name="connsiteY104" fmla="*/ 1221 h 10000"/>
                  <a:gd name="connsiteX105" fmla="*/ 3271 w 10000"/>
                  <a:gd name="connsiteY105" fmla="*/ 1211 h 10000"/>
                  <a:gd name="connsiteX106" fmla="*/ 3252 w 10000"/>
                  <a:gd name="connsiteY106" fmla="*/ 1195 h 10000"/>
                  <a:gd name="connsiteX107" fmla="*/ 3235 w 10000"/>
                  <a:gd name="connsiteY107" fmla="*/ 1195 h 10000"/>
                  <a:gd name="connsiteX108" fmla="*/ 3235 w 10000"/>
                  <a:gd name="connsiteY108" fmla="*/ 1205 h 10000"/>
                  <a:gd name="connsiteX109" fmla="*/ 3219 w 10000"/>
                  <a:gd name="connsiteY109" fmla="*/ 1231 h 10000"/>
                  <a:gd name="connsiteX110" fmla="*/ 3213 w 10000"/>
                  <a:gd name="connsiteY110" fmla="*/ 1231 h 10000"/>
                  <a:gd name="connsiteX111" fmla="*/ 3183 w 10000"/>
                  <a:gd name="connsiteY111" fmla="*/ 1221 h 10000"/>
                  <a:gd name="connsiteX112" fmla="*/ 3175 w 10000"/>
                  <a:gd name="connsiteY112" fmla="*/ 1227 h 10000"/>
                  <a:gd name="connsiteX113" fmla="*/ 3163 w 10000"/>
                  <a:gd name="connsiteY113" fmla="*/ 1237 h 10000"/>
                  <a:gd name="connsiteX114" fmla="*/ 3158 w 10000"/>
                  <a:gd name="connsiteY114" fmla="*/ 1260 h 10000"/>
                  <a:gd name="connsiteX115" fmla="*/ 3158 w 10000"/>
                  <a:gd name="connsiteY115" fmla="*/ 1276 h 10000"/>
                  <a:gd name="connsiteX116" fmla="*/ 3163 w 10000"/>
                  <a:gd name="connsiteY116" fmla="*/ 1295 h 10000"/>
                  <a:gd name="connsiteX117" fmla="*/ 3166 w 10000"/>
                  <a:gd name="connsiteY117" fmla="*/ 1308 h 10000"/>
                  <a:gd name="connsiteX118" fmla="*/ 3158 w 10000"/>
                  <a:gd name="connsiteY118" fmla="*/ 1315 h 10000"/>
                  <a:gd name="connsiteX119" fmla="*/ 3133 w 10000"/>
                  <a:gd name="connsiteY119" fmla="*/ 1299 h 10000"/>
                  <a:gd name="connsiteX120" fmla="*/ 3114 w 10000"/>
                  <a:gd name="connsiteY120" fmla="*/ 1276 h 10000"/>
                  <a:gd name="connsiteX121" fmla="*/ 3078 w 10000"/>
                  <a:gd name="connsiteY121" fmla="*/ 1240 h 10000"/>
                  <a:gd name="connsiteX122" fmla="*/ 3044 w 10000"/>
                  <a:gd name="connsiteY122" fmla="*/ 1227 h 10000"/>
                  <a:gd name="connsiteX123" fmla="*/ 3033 w 10000"/>
                  <a:gd name="connsiteY123" fmla="*/ 1231 h 10000"/>
                  <a:gd name="connsiteX124" fmla="*/ 3036 w 10000"/>
                  <a:gd name="connsiteY124" fmla="*/ 1256 h 10000"/>
                  <a:gd name="connsiteX125" fmla="*/ 3044 w 10000"/>
                  <a:gd name="connsiteY125" fmla="*/ 1266 h 10000"/>
                  <a:gd name="connsiteX126" fmla="*/ 3044 w 10000"/>
                  <a:gd name="connsiteY126" fmla="*/ 1276 h 10000"/>
                  <a:gd name="connsiteX127" fmla="*/ 3036 w 10000"/>
                  <a:gd name="connsiteY127" fmla="*/ 1276 h 10000"/>
                  <a:gd name="connsiteX128" fmla="*/ 3028 w 10000"/>
                  <a:gd name="connsiteY128" fmla="*/ 1266 h 10000"/>
                  <a:gd name="connsiteX129" fmla="*/ 3025 w 10000"/>
                  <a:gd name="connsiteY129" fmla="*/ 1256 h 10000"/>
                  <a:gd name="connsiteX130" fmla="*/ 3008 w 10000"/>
                  <a:gd name="connsiteY130" fmla="*/ 1205 h 10000"/>
                  <a:gd name="connsiteX131" fmla="*/ 3000 w 10000"/>
                  <a:gd name="connsiteY131" fmla="*/ 1192 h 10000"/>
                  <a:gd name="connsiteX132" fmla="*/ 2994 w 10000"/>
                  <a:gd name="connsiteY132" fmla="*/ 1176 h 10000"/>
                  <a:gd name="connsiteX133" fmla="*/ 2986 w 10000"/>
                  <a:gd name="connsiteY133" fmla="*/ 1182 h 10000"/>
                  <a:gd name="connsiteX134" fmla="*/ 2981 w 10000"/>
                  <a:gd name="connsiteY134" fmla="*/ 1192 h 10000"/>
                  <a:gd name="connsiteX135" fmla="*/ 2970 w 10000"/>
                  <a:gd name="connsiteY135" fmla="*/ 1201 h 10000"/>
                  <a:gd name="connsiteX136" fmla="*/ 2956 w 10000"/>
                  <a:gd name="connsiteY136" fmla="*/ 1218 h 10000"/>
                  <a:gd name="connsiteX137" fmla="*/ 2939 w 10000"/>
                  <a:gd name="connsiteY137" fmla="*/ 1240 h 10000"/>
                  <a:gd name="connsiteX138" fmla="*/ 2928 w 10000"/>
                  <a:gd name="connsiteY138" fmla="*/ 1247 h 10000"/>
                  <a:gd name="connsiteX139" fmla="*/ 2922 w 10000"/>
                  <a:gd name="connsiteY139" fmla="*/ 1250 h 10000"/>
                  <a:gd name="connsiteX140" fmla="*/ 2911 w 10000"/>
                  <a:gd name="connsiteY140" fmla="*/ 1250 h 10000"/>
                  <a:gd name="connsiteX141" fmla="*/ 2884 w 10000"/>
                  <a:gd name="connsiteY141" fmla="*/ 1247 h 10000"/>
                  <a:gd name="connsiteX142" fmla="*/ 2864 w 10000"/>
                  <a:gd name="connsiteY142" fmla="*/ 1237 h 10000"/>
                  <a:gd name="connsiteX143" fmla="*/ 2848 w 10000"/>
                  <a:gd name="connsiteY143" fmla="*/ 1231 h 10000"/>
                  <a:gd name="connsiteX144" fmla="*/ 2834 w 10000"/>
                  <a:gd name="connsiteY144" fmla="*/ 1227 h 10000"/>
                  <a:gd name="connsiteX145" fmla="*/ 2831 w 10000"/>
                  <a:gd name="connsiteY145" fmla="*/ 1227 h 10000"/>
                  <a:gd name="connsiteX146" fmla="*/ 2831 w 10000"/>
                  <a:gd name="connsiteY146" fmla="*/ 1221 h 10000"/>
                  <a:gd name="connsiteX147" fmla="*/ 2825 w 10000"/>
                  <a:gd name="connsiteY147" fmla="*/ 1205 h 10000"/>
                  <a:gd name="connsiteX148" fmla="*/ 2823 w 10000"/>
                  <a:gd name="connsiteY148" fmla="*/ 1192 h 10000"/>
                  <a:gd name="connsiteX149" fmla="*/ 2817 w 10000"/>
                  <a:gd name="connsiteY149" fmla="*/ 1182 h 10000"/>
                  <a:gd name="connsiteX150" fmla="*/ 2814 w 10000"/>
                  <a:gd name="connsiteY150" fmla="*/ 1176 h 10000"/>
                  <a:gd name="connsiteX151" fmla="*/ 2792 w 10000"/>
                  <a:gd name="connsiteY151" fmla="*/ 1172 h 10000"/>
                  <a:gd name="connsiteX152" fmla="*/ 2759 w 10000"/>
                  <a:gd name="connsiteY152" fmla="*/ 1156 h 10000"/>
                  <a:gd name="connsiteX153" fmla="*/ 2734 w 10000"/>
                  <a:gd name="connsiteY153" fmla="*/ 1143 h 10000"/>
                  <a:gd name="connsiteX154" fmla="*/ 2695 w 10000"/>
                  <a:gd name="connsiteY154" fmla="*/ 1124 h 10000"/>
                  <a:gd name="connsiteX155" fmla="*/ 2670 w 10000"/>
                  <a:gd name="connsiteY155" fmla="*/ 1108 h 10000"/>
                  <a:gd name="connsiteX156" fmla="*/ 2645 w 10000"/>
                  <a:gd name="connsiteY156" fmla="*/ 1091 h 10000"/>
                  <a:gd name="connsiteX157" fmla="*/ 2618 w 10000"/>
                  <a:gd name="connsiteY157" fmla="*/ 1088 h 10000"/>
                  <a:gd name="connsiteX158" fmla="*/ 2576 w 10000"/>
                  <a:gd name="connsiteY158" fmla="*/ 1088 h 10000"/>
                  <a:gd name="connsiteX159" fmla="*/ 2551 w 10000"/>
                  <a:gd name="connsiteY159" fmla="*/ 1091 h 10000"/>
                  <a:gd name="connsiteX160" fmla="*/ 2521 w 10000"/>
                  <a:gd name="connsiteY160" fmla="*/ 1098 h 10000"/>
                  <a:gd name="connsiteX161" fmla="*/ 2493 w 10000"/>
                  <a:gd name="connsiteY161" fmla="*/ 1104 h 10000"/>
                  <a:gd name="connsiteX162" fmla="*/ 2468 w 10000"/>
                  <a:gd name="connsiteY162" fmla="*/ 1108 h 10000"/>
                  <a:gd name="connsiteX163" fmla="*/ 2404 w 10000"/>
                  <a:gd name="connsiteY163" fmla="*/ 1124 h 10000"/>
                  <a:gd name="connsiteX164" fmla="*/ 2366 w 10000"/>
                  <a:gd name="connsiteY164" fmla="*/ 1133 h 10000"/>
                  <a:gd name="connsiteX165" fmla="*/ 2346 w 10000"/>
                  <a:gd name="connsiteY165" fmla="*/ 1137 h 10000"/>
                  <a:gd name="connsiteX166" fmla="*/ 2294 w 10000"/>
                  <a:gd name="connsiteY166" fmla="*/ 1146 h 10000"/>
                  <a:gd name="connsiteX167" fmla="*/ 2249 w 10000"/>
                  <a:gd name="connsiteY167" fmla="*/ 1156 h 10000"/>
                  <a:gd name="connsiteX168" fmla="*/ 2230 w 10000"/>
                  <a:gd name="connsiteY168" fmla="*/ 1156 h 10000"/>
                  <a:gd name="connsiteX169" fmla="*/ 2222 w 10000"/>
                  <a:gd name="connsiteY169" fmla="*/ 1163 h 10000"/>
                  <a:gd name="connsiteX170" fmla="*/ 2194 w 10000"/>
                  <a:gd name="connsiteY170" fmla="*/ 1163 h 10000"/>
                  <a:gd name="connsiteX171" fmla="*/ 2172 w 10000"/>
                  <a:gd name="connsiteY171" fmla="*/ 1163 h 10000"/>
                  <a:gd name="connsiteX172" fmla="*/ 2147 w 10000"/>
                  <a:gd name="connsiteY172" fmla="*/ 1166 h 10000"/>
                  <a:gd name="connsiteX173" fmla="*/ 2108 w 10000"/>
                  <a:gd name="connsiteY173" fmla="*/ 1166 h 10000"/>
                  <a:gd name="connsiteX174" fmla="*/ 2083 w 10000"/>
                  <a:gd name="connsiteY174" fmla="*/ 1156 h 10000"/>
                  <a:gd name="connsiteX175" fmla="*/ 2042 w 10000"/>
                  <a:gd name="connsiteY175" fmla="*/ 1143 h 10000"/>
                  <a:gd name="connsiteX176" fmla="*/ 2011 w 10000"/>
                  <a:gd name="connsiteY176" fmla="*/ 1143 h 10000"/>
                  <a:gd name="connsiteX177" fmla="*/ 1994 w 10000"/>
                  <a:gd name="connsiteY177" fmla="*/ 1146 h 10000"/>
                  <a:gd name="connsiteX178" fmla="*/ 1967 w 10000"/>
                  <a:gd name="connsiteY178" fmla="*/ 1156 h 10000"/>
                  <a:gd name="connsiteX179" fmla="*/ 1903 w 10000"/>
                  <a:gd name="connsiteY179" fmla="*/ 1176 h 10000"/>
                  <a:gd name="connsiteX180" fmla="*/ 1873 w 10000"/>
                  <a:gd name="connsiteY180" fmla="*/ 1182 h 10000"/>
                  <a:gd name="connsiteX181" fmla="*/ 1850 w 10000"/>
                  <a:gd name="connsiteY181" fmla="*/ 1185 h 10000"/>
                  <a:gd name="connsiteX182" fmla="*/ 1842 w 10000"/>
                  <a:gd name="connsiteY182" fmla="*/ 1192 h 10000"/>
                  <a:gd name="connsiteX183" fmla="*/ 1823 w 10000"/>
                  <a:gd name="connsiteY183" fmla="*/ 1195 h 10000"/>
                  <a:gd name="connsiteX184" fmla="*/ 1814 w 10000"/>
                  <a:gd name="connsiteY184" fmla="*/ 1201 h 10000"/>
                  <a:gd name="connsiteX185" fmla="*/ 1792 w 10000"/>
                  <a:gd name="connsiteY185" fmla="*/ 1218 h 10000"/>
                  <a:gd name="connsiteX186" fmla="*/ 1767 w 10000"/>
                  <a:gd name="connsiteY186" fmla="*/ 1231 h 10000"/>
                  <a:gd name="connsiteX187" fmla="*/ 1717 w 10000"/>
                  <a:gd name="connsiteY187" fmla="*/ 1266 h 10000"/>
                  <a:gd name="connsiteX188" fmla="*/ 1695 w 10000"/>
                  <a:gd name="connsiteY188" fmla="*/ 1279 h 10000"/>
                  <a:gd name="connsiteX189" fmla="*/ 1654 w 10000"/>
                  <a:gd name="connsiteY189" fmla="*/ 1308 h 10000"/>
                  <a:gd name="connsiteX190" fmla="*/ 1620 w 10000"/>
                  <a:gd name="connsiteY190" fmla="*/ 1334 h 10000"/>
                  <a:gd name="connsiteX191" fmla="*/ 1590 w 10000"/>
                  <a:gd name="connsiteY191" fmla="*/ 1360 h 10000"/>
                  <a:gd name="connsiteX192" fmla="*/ 1565 w 10000"/>
                  <a:gd name="connsiteY192" fmla="*/ 1380 h 10000"/>
                  <a:gd name="connsiteX193" fmla="*/ 1532 w 10000"/>
                  <a:gd name="connsiteY193" fmla="*/ 1402 h 10000"/>
                  <a:gd name="connsiteX194" fmla="*/ 1501 w 10000"/>
                  <a:gd name="connsiteY194" fmla="*/ 1418 h 10000"/>
                  <a:gd name="connsiteX195" fmla="*/ 1460 w 10000"/>
                  <a:gd name="connsiteY195" fmla="*/ 1438 h 10000"/>
                  <a:gd name="connsiteX196" fmla="*/ 1435 w 10000"/>
                  <a:gd name="connsiteY196" fmla="*/ 1454 h 10000"/>
                  <a:gd name="connsiteX197" fmla="*/ 1421 w 10000"/>
                  <a:gd name="connsiteY197" fmla="*/ 1464 h 10000"/>
                  <a:gd name="connsiteX198" fmla="*/ 1380 w 10000"/>
                  <a:gd name="connsiteY198" fmla="*/ 1473 h 10000"/>
                  <a:gd name="connsiteX199" fmla="*/ 1324 w 10000"/>
                  <a:gd name="connsiteY199" fmla="*/ 1477 h 10000"/>
                  <a:gd name="connsiteX200" fmla="*/ 1274 w 10000"/>
                  <a:gd name="connsiteY200" fmla="*/ 1483 h 10000"/>
                  <a:gd name="connsiteX201" fmla="*/ 1244 w 10000"/>
                  <a:gd name="connsiteY201" fmla="*/ 1486 h 10000"/>
                  <a:gd name="connsiteX202" fmla="*/ 1233 w 10000"/>
                  <a:gd name="connsiteY202" fmla="*/ 1486 h 10000"/>
                  <a:gd name="connsiteX203" fmla="*/ 1197 w 10000"/>
                  <a:gd name="connsiteY203" fmla="*/ 1493 h 10000"/>
                  <a:gd name="connsiteX204" fmla="*/ 1180 w 10000"/>
                  <a:gd name="connsiteY204" fmla="*/ 1496 h 10000"/>
                  <a:gd name="connsiteX205" fmla="*/ 1169 w 10000"/>
                  <a:gd name="connsiteY205" fmla="*/ 1496 h 10000"/>
                  <a:gd name="connsiteX206" fmla="*/ 1161 w 10000"/>
                  <a:gd name="connsiteY206" fmla="*/ 1503 h 10000"/>
                  <a:gd name="connsiteX207" fmla="*/ 1155 w 10000"/>
                  <a:gd name="connsiteY207" fmla="*/ 1503 h 10000"/>
                  <a:gd name="connsiteX208" fmla="*/ 501 w 10000"/>
                  <a:gd name="connsiteY208" fmla="*/ 2277 h 10000"/>
                  <a:gd name="connsiteX209" fmla="*/ 396 w 10000"/>
                  <a:gd name="connsiteY209" fmla="*/ 2532 h 10000"/>
                  <a:gd name="connsiteX210" fmla="*/ 324 w 10000"/>
                  <a:gd name="connsiteY210" fmla="*/ 2759 h 10000"/>
                  <a:gd name="connsiteX211" fmla="*/ 274 w 10000"/>
                  <a:gd name="connsiteY211" fmla="*/ 2866 h 10000"/>
                  <a:gd name="connsiteX212" fmla="*/ 202 w 10000"/>
                  <a:gd name="connsiteY212" fmla="*/ 3008 h 10000"/>
                  <a:gd name="connsiteX213" fmla="*/ 211 w 10000"/>
                  <a:gd name="connsiteY213" fmla="*/ 3177 h 10000"/>
                  <a:gd name="connsiteX214" fmla="*/ 235 w 10000"/>
                  <a:gd name="connsiteY214" fmla="*/ 3368 h 10000"/>
                  <a:gd name="connsiteX215" fmla="*/ 266 w 10000"/>
                  <a:gd name="connsiteY215" fmla="*/ 3595 h 10000"/>
                  <a:gd name="connsiteX216" fmla="*/ 299 w 10000"/>
                  <a:gd name="connsiteY216" fmla="*/ 3831 h 10000"/>
                  <a:gd name="connsiteX217" fmla="*/ 305 w 10000"/>
                  <a:gd name="connsiteY217" fmla="*/ 3863 h 10000"/>
                  <a:gd name="connsiteX218" fmla="*/ 341 w 10000"/>
                  <a:gd name="connsiteY218" fmla="*/ 3941 h 10000"/>
                  <a:gd name="connsiteX219" fmla="*/ 186 w 10000"/>
                  <a:gd name="connsiteY219" fmla="*/ 3935 h 10000"/>
                  <a:gd name="connsiteX220" fmla="*/ 30 w 10000"/>
                  <a:gd name="connsiteY220" fmla="*/ 3925 h 10000"/>
                  <a:gd name="connsiteX221" fmla="*/ 0 w 10000"/>
                  <a:gd name="connsiteY221" fmla="*/ 4054 h 10000"/>
                  <a:gd name="connsiteX222" fmla="*/ 14 w 10000"/>
                  <a:gd name="connsiteY222" fmla="*/ 4152 h 10000"/>
                  <a:gd name="connsiteX223" fmla="*/ 22 w 10000"/>
                  <a:gd name="connsiteY223" fmla="*/ 4242 h 10000"/>
                  <a:gd name="connsiteX224" fmla="*/ 30 w 10000"/>
                  <a:gd name="connsiteY224" fmla="*/ 4291 h 10000"/>
                  <a:gd name="connsiteX225" fmla="*/ 102 w 10000"/>
                  <a:gd name="connsiteY225" fmla="*/ 4271 h 10000"/>
                  <a:gd name="connsiteX226" fmla="*/ 155 w 10000"/>
                  <a:gd name="connsiteY226" fmla="*/ 4262 h 10000"/>
                  <a:gd name="connsiteX227" fmla="*/ 410 w 10000"/>
                  <a:gd name="connsiteY227" fmla="*/ 4255 h 10000"/>
                  <a:gd name="connsiteX228" fmla="*/ 418 w 10000"/>
                  <a:gd name="connsiteY228" fmla="*/ 4385 h 10000"/>
                  <a:gd name="connsiteX229" fmla="*/ 429 w 10000"/>
                  <a:gd name="connsiteY229" fmla="*/ 4543 h 10000"/>
                  <a:gd name="connsiteX230" fmla="*/ 443 w 10000"/>
                  <a:gd name="connsiteY230" fmla="*/ 4585 h 10000"/>
                  <a:gd name="connsiteX231" fmla="*/ 465 w 10000"/>
                  <a:gd name="connsiteY231" fmla="*/ 4611 h 10000"/>
                  <a:gd name="connsiteX232" fmla="*/ 468 w 10000"/>
                  <a:gd name="connsiteY232" fmla="*/ 4621 h 10000"/>
                  <a:gd name="connsiteX233" fmla="*/ 474 w 10000"/>
                  <a:gd name="connsiteY233" fmla="*/ 4679 h 10000"/>
                  <a:gd name="connsiteX234" fmla="*/ 554 w 10000"/>
                  <a:gd name="connsiteY234" fmla="*/ 4738 h 10000"/>
                  <a:gd name="connsiteX235" fmla="*/ 637 w 10000"/>
                  <a:gd name="connsiteY235" fmla="*/ 4809 h 10000"/>
                  <a:gd name="connsiteX236" fmla="*/ 704 w 10000"/>
                  <a:gd name="connsiteY236" fmla="*/ 4851 h 10000"/>
                  <a:gd name="connsiteX237" fmla="*/ 740 w 10000"/>
                  <a:gd name="connsiteY237" fmla="*/ 4893 h 10000"/>
                  <a:gd name="connsiteX238" fmla="*/ 756 w 10000"/>
                  <a:gd name="connsiteY238" fmla="*/ 4896 h 10000"/>
                  <a:gd name="connsiteX239" fmla="*/ 767 w 10000"/>
                  <a:gd name="connsiteY239" fmla="*/ 4880 h 10000"/>
                  <a:gd name="connsiteX240" fmla="*/ 806 w 10000"/>
                  <a:gd name="connsiteY240" fmla="*/ 4945 h 10000"/>
                  <a:gd name="connsiteX241" fmla="*/ 886 w 10000"/>
                  <a:gd name="connsiteY241" fmla="*/ 5078 h 10000"/>
                  <a:gd name="connsiteX242" fmla="*/ 911 w 10000"/>
                  <a:gd name="connsiteY242" fmla="*/ 5130 h 10000"/>
                  <a:gd name="connsiteX243" fmla="*/ 920 w 10000"/>
                  <a:gd name="connsiteY243" fmla="*/ 5191 h 10000"/>
                  <a:gd name="connsiteX244" fmla="*/ 920 w 10000"/>
                  <a:gd name="connsiteY244" fmla="*/ 5220 h 10000"/>
                  <a:gd name="connsiteX245" fmla="*/ 911 w 10000"/>
                  <a:gd name="connsiteY245" fmla="*/ 5314 h 10000"/>
                  <a:gd name="connsiteX246" fmla="*/ 898 w 10000"/>
                  <a:gd name="connsiteY246" fmla="*/ 5369 h 10000"/>
                  <a:gd name="connsiteX247" fmla="*/ 895 w 10000"/>
                  <a:gd name="connsiteY247" fmla="*/ 5385 h 10000"/>
                  <a:gd name="connsiteX248" fmla="*/ 895 w 10000"/>
                  <a:gd name="connsiteY248" fmla="*/ 5405 h 10000"/>
                  <a:gd name="connsiteX249" fmla="*/ 898 w 10000"/>
                  <a:gd name="connsiteY249" fmla="*/ 5434 h 10000"/>
                  <a:gd name="connsiteX250" fmla="*/ 911 w 10000"/>
                  <a:gd name="connsiteY250" fmla="*/ 5463 h 10000"/>
                  <a:gd name="connsiteX251" fmla="*/ 920 w 10000"/>
                  <a:gd name="connsiteY251" fmla="*/ 5492 h 10000"/>
                  <a:gd name="connsiteX252" fmla="*/ 934 w 10000"/>
                  <a:gd name="connsiteY252" fmla="*/ 5518 h 10000"/>
                  <a:gd name="connsiteX253" fmla="*/ 1169 w 10000"/>
                  <a:gd name="connsiteY253" fmla="*/ 5738 h 10000"/>
                  <a:gd name="connsiteX254" fmla="*/ 1188 w 10000"/>
                  <a:gd name="connsiteY254" fmla="*/ 5755 h 10000"/>
                  <a:gd name="connsiteX255" fmla="*/ 1216 w 10000"/>
                  <a:gd name="connsiteY255" fmla="*/ 5758 h 10000"/>
                  <a:gd name="connsiteX256" fmla="*/ 1313 w 10000"/>
                  <a:gd name="connsiteY256" fmla="*/ 5774 h 10000"/>
                  <a:gd name="connsiteX257" fmla="*/ 1349 w 10000"/>
                  <a:gd name="connsiteY257" fmla="*/ 5787 h 10000"/>
                  <a:gd name="connsiteX258" fmla="*/ 1393 w 10000"/>
                  <a:gd name="connsiteY258" fmla="*/ 5793 h 10000"/>
                  <a:gd name="connsiteX259" fmla="*/ 1393 w 10000"/>
                  <a:gd name="connsiteY259" fmla="*/ 5797 h 10000"/>
                  <a:gd name="connsiteX260" fmla="*/ 1421 w 10000"/>
                  <a:gd name="connsiteY260" fmla="*/ 5810 h 10000"/>
                  <a:gd name="connsiteX261" fmla="*/ 1446 w 10000"/>
                  <a:gd name="connsiteY261" fmla="*/ 5829 h 10000"/>
                  <a:gd name="connsiteX262" fmla="*/ 1460 w 10000"/>
                  <a:gd name="connsiteY262" fmla="*/ 5842 h 10000"/>
                  <a:gd name="connsiteX263" fmla="*/ 1476 w 10000"/>
                  <a:gd name="connsiteY263" fmla="*/ 5848 h 10000"/>
                  <a:gd name="connsiteX264" fmla="*/ 1501 w 10000"/>
                  <a:gd name="connsiteY264" fmla="*/ 5852 h 10000"/>
                  <a:gd name="connsiteX265" fmla="*/ 1532 w 10000"/>
                  <a:gd name="connsiteY265" fmla="*/ 5887 h 10000"/>
                  <a:gd name="connsiteX266" fmla="*/ 1565 w 10000"/>
                  <a:gd name="connsiteY266" fmla="*/ 5942 h 10000"/>
                  <a:gd name="connsiteX267" fmla="*/ 1587 w 10000"/>
                  <a:gd name="connsiteY267" fmla="*/ 5972 h 10000"/>
                  <a:gd name="connsiteX268" fmla="*/ 1612 w 10000"/>
                  <a:gd name="connsiteY268" fmla="*/ 5955 h 10000"/>
                  <a:gd name="connsiteX269" fmla="*/ 1679 w 10000"/>
                  <a:gd name="connsiteY269" fmla="*/ 6049 h 10000"/>
                  <a:gd name="connsiteX270" fmla="*/ 1720 w 10000"/>
                  <a:gd name="connsiteY270" fmla="*/ 6108 h 10000"/>
                  <a:gd name="connsiteX271" fmla="*/ 1751 w 10000"/>
                  <a:gd name="connsiteY271" fmla="*/ 6133 h 10000"/>
                  <a:gd name="connsiteX272" fmla="*/ 1792 w 10000"/>
                  <a:gd name="connsiteY272" fmla="*/ 6169 h 10000"/>
                  <a:gd name="connsiteX273" fmla="*/ 1801 w 10000"/>
                  <a:gd name="connsiteY273" fmla="*/ 6172 h 10000"/>
                  <a:gd name="connsiteX274" fmla="*/ 1814 w 10000"/>
                  <a:gd name="connsiteY274" fmla="*/ 6286 h 10000"/>
                  <a:gd name="connsiteX275" fmla="*/ 1817 w 10000"/>
                  <a:gd name="connsiteY275" fmla="*/ 6331 h 10000"/>
                  <a:gd name="connsiteX276" fmla="*/ 1809 w 10000"/>
                  <a:gd name="connsiteY276" fmla="*/ 6444 h 10000"/>
                  <a:gd name="connsiteX277" fmla="*/ 1801 w 10000"/>
                  <a:gd name="connsiteY277" fmla="*/ 6499 h 10000"/>
                  <a:gd name="connsiteX278" fmla="*/ 1781 w 10000"/>
                  <a:gd name="connsiteY278" fmla="*/ 6522 h 10000"/>
                  <a:gd name="connsiteX279" fmla="*/ 1773 w 10000"/>
                  <a:gd name="connsiteY279" fmla="*/ 6541 h 10000"/>
                  <a:gd name="connsiteX280" fmla="*/ 1762 w 10000"/>
                  <a:gd name="connsiteY280" fmla="*/ 6571 h 10000"/>
                  <a:gd name="connsiteX281" fmla="*/ 1767 w 10000"/>
                  <a:gd name="connsiteY281" fmla="*/ 6622 h 10000"/>
                  <a:gd name="connsiteX282" fmla="*/ 1767 w 10000"/>
                  <a:gd name="connsiteY282" fmla="*/ 6665 h 10000"/>
                  <a:gd name="connsiteX283" fmla="*/ 1767 w 10000"/>
                  <a:gd name="connsiteY283" fmla="*/ 6694 h 10000"/>
                  <a:gd name="connsiteX284" fmla="*/ 1776 w 10000"/>
                  <a:gd name="connsiteY284" fmla="*/ 6726 h 10000"/>
                  <a:gd name="connsiteX285" fmla="*/ 1776 w 10000"/>
                  <a:gd name="connsiteY285" fmla="*/ 6745 h 10000"/>
                  <a:gd name="connsiteX286" fmla="*/ 1767 w 10000"/>
                  <a:gd name="connsiteY286" fmla="*/ 6765 h 10000"/>
                  <a:gd name="connsiteX287" fmla="*/ 1762 w 10000"/>
                  <a:gd name="connsiteY287" fmla="*/ 6804 h 10000"/>
                  <a:gd name="connsiteX288" fmla="*/ 1753 w 10000"/>
                  <a:gd name="connsiteY288" fmla="*/ 6839 h 10000"/>
                  <a:gd name="connsiteX289" fmla="*/ 1742 w 10000"/>
                  <a:gd name="connsiteY289" fmla="*/ 6849 h 10000"/>
                  <a:gd name="connsiteX290" fmla="*/ 1726 w 10000"/>
                  <a:gd name="connsiteY290" fmla="*/ 6849 h 10000"/>
                  <a:gd name="connsiteX291" fmla="*/ 1712 w 10000"/>
                  <a:gd name="connsiteY291" fmla="*/ 6852 h 10000"/>
                  <a:gd name="connsiteX292" fmla="*/ 1640 w 10000"/>
                  <a:gd name="connsiteY292" fmla="*/ 6953 h 10000"/>
                  <a:gd name="connsiteX293" fmla="*/ 1493 w 10000"/>
                  <a:gd name="connsiteY293" fmla="*/ 7105 h 10000"/>
                  <a:gd name="connsiteX294" fmla="*/ 1490 w 10000"/>
                  <a:gd name="connsiteY294" fmla="*/ 7124 h 10000"/>
                  <a:gd name="connsiteX295" fmla="*/ 1468 w 10000"/>
                  <a:gd name="connsiteY295" fmla="*/ 7137 h 10000"/>
                  <a:gd name="connsiteX296" fmla="*/ 1454 w 10000"/>
                  <a:gd name="connsiteY296" fmla="*/ 7144 h 10000"/>
                  <a:gd name="connsiteX297" fmla="*/ 1452 w 10000"/>
                  <a:gd name="connsiteY297" fmla="*/ 7157 h 10000"/>
                  <a:gd name="connsiteX298" fmla="*/ 1446 w 10000"/>
                  <a:gd name="connsiteY298" fmla="*/ 7199 h 10000"/>
                  <a:gd name="connsiteX299" fmla="*/ 1476 w 10000"/>
                  <a:gd name="connsiteY299" fmla="*/ 7247 h 10000"/>
                  <a:gd name="connsiteX300" fmla="*/ 1501 w 10000"/>
                  <a:gd name="connsiteY300" fmla="*/ 7270 h 10000"/>
                  <a:gd name="connsiteX301" fmla="*/ 1518 w 10000"/>
                  <a:gd name="connsiteY301" fmla="*/ 7286 h 10000"/>
                  <a:gd name="connsiteX302" fmla="*/ 1524 w 10000"/>
                  <a:gd name="connsiteY302" fmla="*/ 7306 h 10000"/>
                  <a:gd name="connsiteX303" fmla="*/ 1540 w 10000"/>
                  <a:gd name="connsiteY303" fmla="*/ 7322 h 10000"/>
                  <a:gd name="connsiteX304" fmla="*/ 1565 w 10000"/>
                  <a:gd name="connsiteY304" fmla="*/ 7325 h 10000"/>
                  <a:gd name="connsiteX305" fmla="*/ 1590 w 10000"/>
                  <a:gd name="connsiteY305" fmla="*/ 7332 h 10000"/>
                  <a:gd name="connsiteX306" fmla="*/ 1615 w 10000"/>
                  <a:gd name="connsiteY306" fmla="*/ 7345 h 10000"/>
                  <a:gd name="connsiteX307" fmla="*/ 1662 w 10000"/>
                  <a:gd name="connsiteY307" fmla="*/ 7370 h 10000"/>
                  <a:gd name="connsiteX308" fmla="*/ 1670 w 10000"/>
                  <a:gd name="connsiteY308" fmla="*/ 7351 h 10000"/>
                  <a:gd name="connsiteX309" fmla="*/ 1726 w 10000"/>
                  <a:gd name="connsiteY309" fmla="*/ 7354 h 10000"/>
                  <a:gd name="connsiteX310" fmla="*/ 1726 w 10000"/>
                  <a:gd name="connsiteY310" fmla="*/ 7400 h 10000"/>
                  <a:gd name="connsiteX311" fmla="*/ 1773 w 10000"/>
                  <a:gd name="connsiteY311" fmla="*/ 7409 h 10000"/>
                  <a:gd name="connsiteX312" fmla="*/ 1806 w 10000"/>
                  <a:gd name="connsiteY312" fmla="*/ 7416 h 10000"/>
                  <a:gd name="connsiteX313" fmla="*/ 1839 w 10000"/>
                  <a:gd name="connsiteY313" fmla="*/ 7403 h 10000"/>
                  <a:gd name="connsiteX314" fmla="*/ 1886 w 10000"/>
                  <a:gd name="connsiteY314" fmla="*/ 7403 h 10000"/>
                  <a:gd name="connsiteX315" fmla="*/ 1898 w 10000"/>
                  <a:gd name="connsiteY315" fmla="*/ 7403 h 10000"/>
                  <a:gd name="connsiteX316" fmla="*/ 1914 w 10000"/>
                  <a:gd name="connsiteY316" fmla="*/ 7494 h 10000"/>
                  <a:gd name="connsiteX317" fmla="*/ 1895 w 10000"/>
                  <a:gd name="connsiteY317" fmla="*/ 7523 h 10000"/>
                  <a:gd name="connsiteX318" fmla="*/ 1825 w 10000"/>
                  <a:gd name="connsiteY318" fmla="*/ 7617 h 10000"/>
                  <a:gd name="connsiteX319" fmla="*/ 1776 w 10000"/>
                  <a:gd name="connsiteY319" fmla="*/ 7691 h 10000"/>
                  <a:gd name="connsiteX320" fmla="*/ 1781 w 10000"/>
                  <a:gd name="connsiteY320" fmla="*/ 7723 h 10000"/>
                  <a:gd name="connsiteX321" fmla="*/ 1767 w 10000"/>
                  <a:gd name="connsiteY321" fmla="*/ 7759 h 10000"/>
                  <a:gd name="connsiteX322" fmla="*/ 1762 w 10000"/>
                  <a:gd name="connsiteY322" fmla="*/ 7817 h 10000"/>
                  <a:gd name="connsiteX323" fmla="*/ 1762 w 10000"/>
                  <a:gd name="connsiteY323" fmla="*/ 7856 h 10000"/>
                  <a:gd name="connsiteX324" fmla="*/ 1776 w 10000"/>
                  <a:gd name="connsiteY324" fmla="*/ 7892 h 10000"/>
                  <a:gd name="connsiteX325" fmla="*/ 1784 w 10000"/>
                  <a:gd name="connsiteY325" fmla="*/ 7902 h 10000"/>
                  <a:gd name="connsiteX326" fmla="*/ 1801 w 10000"/>
                  <a:gd name="connsiteY326" fmla="*/ 7908 h 10000"/>
                  <a:gd name="connsiteX327" fmla="*/ 1809 w 10000"/>
                  <a:gd name="connsiteY327" fmla="*/ 7911 h 10000"/>
                  <a:gd name="connsiteX328" fmla="*/ 1801 w 10000"/>
                  <a:gd name="connsiteY328" fmla="*/ 7940 h 10000"/>
                  <a:gd name="connsiteX329" fmla="*/ 1798 w 10000"/>
                  <a:gd name="connsiteY329" fmla="*/ 7979 h 10000"/>
                  <a:gd name="connsiteX330" fmla="*/ 1806 w 10000"/>
                  <a:gd name="connsiteY330" fmla="*/ 8002 h 10000"/>
                  <a:gd name="connsiteX331" fmla="*/ 1823 w 10000"/>
                  <a:gd name="connsiteY331" fmla="*/ 8021 h 10000"/>
                  <a:gd name="connsiteX332" fmla="*/ 1834 w 10000"/>
                  <a:gd name="connsiteY332" fmla="*/ 8044 h 10000"/>
                  <a:gd name="connsiteX333" fmla="*/ 1839 w 10000"/>
                  <a:gd name="connsiteY333" fmla="*/ 8073 h 10000"/>
                  <a:gd name="connsiteX334" fmla="*/ 1842 w 10000"/>
                  <a:gd name="connsiteY334" fmla="*/ 8106 h 10000"/>
                  <a:gd name="connsiteX335" fmla="*/ 1839 w 10000"/>
                  <a:gd name="connsiteY335" fmla="*/ 8144 h 10000"/>
                  <a:gd name="connsiteX336" fmla="*/ 1856 w 10000"/>
                  <a:gd name="connsiteY336" fmla="*/ 8164 h 10000"/>
                  <a:gd name="connsiteX337" fmla="*/ 1886 w 10000"/>
                  <a:gd name="connsiteY337" fmla="*/ 8193 h 10000"/>
                  <a:gd name="connsiteX338" fmla="*/ 1922 w 10000"/>
                  <a:gd name="connsiteY338" fmla="*/ 8206 h 10000"/>
                  <a:gd name="connsiteX339" fmla="*/ 1967 w 10000"/>
                  <a:gd name="connsiteY339" fmla="*/ 8203 h 10000"/>
                  <a:gd name="connsiteX340" fmla="*/ 1986 w 10000"/>
                  <a:gd name="connsiteY340" fmla="*/ 8212 h 10000"/>
                  <a:gd name="connsiteX341" fmla="*/ 2000 w 10000"/>
                  <a:gd name="connsiteY341" fmla="*/ 8232 h 10000"/>
                  <a:gd name="connsiteX342" fmla="*/ 2033 w 10000"/>
                  <a:gd name="connsiteY342" fmla="*/ 8258 h 10000"/>
                  <a:gd name="connsiteX343" fmla="*/ 2050 w 10000"/>
                  <a:gd name="connsiteY343" fmla="*/ 8271 h 10000"/>
                  <a:gd name="connsiteX344" fmla="*/ 2089 w 10000"/>
                  <a:gd name="connsiteY344" fmla="*/ 8280 h 10000"/>
                  <a:gd name="connsiteX345" fmla="*/ 2122 w 10000"/>
                  <a:gd name="connsiteY345" fmla="*/ 8300 h 10000"/>
                  <a:gd name="connsiteX346" fmla="*/ 2163 w 10000"/>
                  <a:gd name="connsiteY346" fmla="*/ 8332 h 10000"/>
                  <a:gd name="connsiteX347" fmla="*/ 2172 w 10000"/>
                  <a:gd name="connsiteY347" fmla="*/ 8335 h 10000"/>
                  <a:gd name="connsiteX348" fmla="*/ 2177 w 10000"/>
                  <a:gd name="connsiteY348" fmla="*/ 8345 h 10000"/>
                  <a:gd name="connsiteX349" fmla="*/ 2163 w 10000"/>
                  <a:gd name="connsiteY349" fmla="*/ 8371 h 10000"/>
                  <a:gd name="connsiteX350" fmla="*/ 2139 w 10000"/>
                  <a:gd name="connsiteY350" fmla="*/ 8423 h 10000"/>
                  <a:gd name="connsiteX351" fmla="*/ 2130 w 10000"/>
                  <a:gd name="connsiteY351" fmla="*/ 8439 h 10000"/>
                  <a:gd name="connsiteX352" fmla="*/ 2105 w 10000"/>
                  <a:gd name="connsiteY352" fmla="*/ 8446 h 10000"/>
                  <a:gd name="connsiteX353" fmla="*/ 2080 w 10000"/>
                  <a:gd name="connsiteY353" fmla="*/ 8449 h 10000"/>
                  <a:gd name="connsiteX354" fmla="*/ 2075 w 10000"/>
                  <a:gd name="connsiteY354" fmla="*/ 8459 h 10000"/>
                  <a:gd name="connsiteX355" fmla="*/ 2072 w 10000"/>
                  <a:gd name="connsiteY355" fmla="*/ 8475 h 10000"/>
                  <a:gd name="connsiteX356" fmla="*/ 2080 w 10000"/>
                  <a:gd name="connsiteY356" fmla="*/ 8484 h 10000"/>
                  <a:gd name="connsiteX357" fmla="*/ 2100 w 10000"/>
                  <a:gd name="connsiteY357" fmla="*/ 8475 h 10000"/>
                  <a:gd name="connsiteX358" fmla="*/ 2141 w 10000"/>
                  <a:gd name="connsiteY358" fmla="*/ 8478 h 10000"/>
                  <a:gd name="connsiteX359" fmla="*/ 2172 w 10000"/>
                  <a:gd name="connsiteY359" fmla="*/ 8475 h 10000"/>
                  <a:gd name="connsiteX360" fmla="*/ 2188 w 10000"/>
                  <a:gd name="connsiteY360" fmla="*/ 8475 h 10000"/>
                  <a:gd name="connsiteX361" fmla="*/ 2222 w 10000"/>
                  <a:gd name="connsiteY361" fmla="*/ 8497 h 10000"/>
                  <a:gd name="connsiteX362" fmla="*/ 2252 w 10000"/>
                  <a:gd name="connsiteY362" fmla="*/ 8514 h 10000"/>
                  <a:gd name="connsiteX363" fmla="*/ 2274 w 10000"/>
                  <a:gd name="connsiteY363" fmla="*/ 8514 h 10000"/>
                  <a:gd name="connsiteX364" fmla="*/ 2299 w 10000"/>
                  <a:gd name="connsiteY364" fmla="*/ 8504 h 10000"/>
                  <a:gd name="connsiteX365" fmla="*/ 2310 w 10000"/>
                  <a:gd name="connsiteY365" fmla="*/ 8504 h 10000"/>
                  <a:gd name="connsiteX366" fmla="*/ 2319 w 10000"/>
                  <a:gd name="connsiteY366" fmla="*/ 8484 h 10000"/>
                  <a:gd name="connsiteX367" fmla="*/ 2338 w 10000"/>
                  <a:gd name="connsiteY367" fmla="*/ 8494 h 10000"/>
                  <a:gd name="connsiteX368" fmla="*/ 2338 w 10000"/>
                  <a:gd name="connsiteY368" fmla="*/ 8552 h 10000"/>
                  <a:gd name="connsiteX369" fmla="*/ 2366 w 10000"/>
                  <a:gd name="connsiteY369" fmla="*/ 8572 h 10000"/>
                  <a:gd name="connsiteX370" fmla="*/ 2382 w 10000"/>
                  <a:gd name="connsiteY370" fmla="*/ 8582 h 10000"/>
                  <a:gd name="connsiteX371" fmla="*/ 2435 w 10000"/>
                  <a:gd name="connsiteY371" fmla="*/ 8552 h 10000"/>
                  <a:gd name="connsiteX372" fmla="*/ 2443 w 10000"/>
                  <a:gd name="connsiteY372" fmla="*/ 8552 h 10000"/>
                  <a:gd name="connsiteX373" fmla="*/ 2454 w 10000"/>
                  <a:gd name="connsiteY373" fmla="*/ 8552 h 10000"/>
                  <a:gd name="connsiteX374" fmla="*/ 2471 w 10000"/>
                  <a:gd name="connsiteY374" fmla="*/ 8546 h 10000"/>
                  <a:gd name="connsiteX375" fmla="*/ 2488 w 10000"/>
                  <a:gd name="connsiteY375" fmla="*/ 8536 h 10000"/>
                  <a:gd name="connsiteX376" fmla="*/ 2501 w 10000"/>
                  <a:gd name="connsiteY376" fmla="*/ 8533 h 10000"/>
                  <a:gd name="connsiteX377" fmla="*/ 2512 w 10000"/>
                  <a:gd name="connsiteY377" fmla="*/ 8533 h 10000"/>
                  <a:gd name="connsiteX378" fmla="*/ 2521 w 10000"/>
                  <a:gd name="connsiteY378" fmla="*/ 8546 h 10000"/>
                  <a:gd name="connsiteX379" fmla="*/ 2521 w 10000"/>
                  <a:gd name="connsiteY379" fmla="*/ 8572 h 10000"/>
                  <a:gd name="connsiteX380" fmla="*/ 2535 w 10000"/>
                  <a:gd name="connsiteY380" fmla="*/ 8588 h 10000"/>
                  <a:gd name="connsiteX381" fmla="*/ 2551 w 10000"/>
                  <a:gd name="connsiteY381" fmla="*/ 8582 h 10000"/>
                  <a:gd name="connsiteX382" fmla="*/ 2560 w 10000"/>
                  <a:gd name="connsiteY382" fmla="*/ 8582 h 10000"/>
                  <a:gd name="connsiteX383" fmla="*/ 2573 w 10000"/>
                  <a:gd name="connsiteY383" fmla="*/ 8588 h 10000"/>
                  <a:gd name="connsiteX384" fmla="*/ 2584 w 10000"/>
                  <a:gd name="connsiteY384" fmla="*/ 8591 h 10000"/>
                  <a:gd name="connsiteX385" fmla="*/ 2590 w 10000"/>
                  <a:gd name="connsiteY385" fmla="*/ 8598 h 10000"/>
                  <a:gd name="connsiteX386" fmla="*/ 2598 w 10000"/>
                  <a:gd name="connsiteY386" fmla="*/ 8608 h 10000"/>
                  <a:gd name="connsiteX387" fmla="*/ 2607 w 10000"/>
                  <a:gd name="connsiteY387" fmla="*/ 8617 h 10000"/>
                  <a:gd name="connsiteX388" fmla="*/ 2618 w 10000"/>
                  <a:gd name="connsiteY388" fmla="*/ 8617 h 10000"/>
                  <a:gd name="connsiteX389" fmla="*/ 2640 w 10000"/>
                  <a:gd name="connsiteY389" fmla="*/ 8608 h 10000"/>
                  <a:gd name="connsiteX390" fmla="*/ 2670 w 10000"/>
                  <a:gd name="connsiteY390" fmla="*/ 8598 h 10000"/>
                  <a:gd name="connsiteX391" fmla="*/ 2673 w 10000"/>
                  <a:gd name="connsiteY391" fmla="*/ 8598 h 10000"/>
                  <a:gd name="connsiteX392" fmla="*/ 2690 w 10000"/>
                  <a:gd name="connsiteY392" fmla="*/ 8598 h 10000"/>
                  <a:gd name="connsiteX393" fmla="*/ 2698 w 10000"/>
                  <a:gd name="connsiteY393" fmla="*/ 8598 h 10000"/>
                  <a:gd name="connsiteX394" fmla="*/ 2712 w 10000"/>
                  <a:gd name="connsiteY394" fmla="*/ 8598 h 10000"/>
                  <a:gd name="connsiteX395" fmla="*/ 2726 w 10000"/>
                  <a:gd name="connsiteY395" fmla="*/ 8591 h 10000"/>
                  <a:gd name="connsiteX396" fmla="*/ 2737 w 10000"/>
                  <a:gd name="connsiteY396" fmla="*/ 8588 h 10000"/>
                  <a:gd name="connsiteX397" fmla="*/ 2759 w 10000"/>
                  <a:gd name="connsiteY397" fmla="*/ 8582 h 10000"/>
                  <a:gd name="connsiteX398" fmla="*/ 2770 w 10000"/>
                  <a:gd name="connsiteY398" fmla="*/ 8578 h 10000"/>
                  <a:gd name="connsiteX399" fmla="*/ 2784 w 10000"/>
                  <a:gd name="connsiteY399" fmla="*/ 8572 h 10000"/>
                  <a:gd name="connsiteX400" fmla="*/ 2795 w 10000"/>
                  <a:gd name="connsiteY400" fmla="*/ 8572 h 10000"/>
                  <a:gd name="connsiteX401" fmla="*/ 2803 w 10000"/>
                  <a:gd name="connsiteY401" fmla="*/ 8588 h 10000"/>
                  <a:gd name="connsiteX402" fmla="*/ 2803 w 10000"/>
                  <a:gd name="connsiteY402" fmla="*/ 8591 h 10000"/>
                  <a:gd name="connsiteX403" fmla="*/ 2803 w 10000"/>
                  <a:gd name="connsiteY403" fmla="*/ 8601 h 10000"/>
                  <a:gd name="connsiteX404" fmla="*/ 2809 w 10000"/>
                  <a:gd name="connsiteY404" fmla="*/ 8601 h 10000"/>
                  <a:gd name="connsiteX405" fmla="*/ 2823 w 10000"/>
                  <a:gd name="connsiteY405" fmla="*/ 8598 h 10000"/>
                  <a:gd name="connsiteX406" fmla="*/ 2831 w 10000"/>
                  <a:gd name="connsiteY406" fmla="*/ 8598 h 10000"/>
                  <a:gd name="connsiteX407" fmla="*/ 2839 w 10000"/>
                  <a:gd name="connsiteY407" fmla="*/ 8601 h 10000"/>
                  <a:gd name="connsiteX408" fmla="*/ 2848 w 10000"/>
                  <a:gd name="connsiteY408" fmla="*/ 8598 h 10000"/>
                  <a:gd name="connsiteX409" fmla="*/ 2856 w 10000"/>
                  <a:gd name="connsiteY409" fmla="*/ 8601 h 10000"/>
                  <a:gd name="connsiteX410" fmla="*/ 2859 w 10000"/>
                  <a:gd name="connsiteY410" fmla="*/ 8601 h 10000"/>
                  <a:gd name="connsiteX411" fmla="*/ 2864 w 10000"/>
                  <a:gd name="connsiteY411" fmla="*/ 8598 h 10000"/>
                  <a:gd name="connsiteX412" fmla="*/ 2889 w 10000"/>
                  <a:gd name="connsiteY412" fmla="*/ 8611 h 10000"/>
                  <a:gd name="connsiteX413" fmla="*/ 2906 w 10000"/>
                  <a:gd name="connsiteY413" fmla="*/ 8620 h 10000"/>
                  <a:gd name="connsiteX414" fmla="*/ 2914 w 10000"/>
                  <a:gd name="connsiteY414" fmla="*/ 8627 h 10000"/>
                  <a:gd name="connsiteX415" fmla="*/ 2920 w 10000"/>
                  <a:gd name="connsiteY415" fmla="*/ 8640 h 10000"/>
                  <a:gd name="connsiteX416" fmla="*/ 2922 w 10000"/>
                  <a:gd name="connsiteY416" fmla="*/ 8666 h 10000"/>
                  <a:gd name="connsiteX417" fmla="*/ 2922 w 10000"/>
                  <a:gd name="connsiteY417" fmla="*/ 8692 h 10000"/>
                  <a:gd name="connsiteX418" fmla="*/ 2939 w 10000"/>
                  <a:gd name="connsiteY418" fmla="*/ 8695 h 10000"/>
                  <a:gd name="connsiteX419" fmla="*/ 2953 w 10000"/>
                  <a:gd name="connsiteY419" fmla="*/ 8695 h 10000"/>
                  <a:gd name="connsiteX420" fmla="*/ 2961 w 10000"/>
                  <a:gd name="connsiteY420" fmla="*/ 8695 h 10000"/>
                  <a:gd name="connsiteX421" fmla="*/ 2972 w 10000"/>
                  <a:gd name="connsiteY421" fmla="*/ 8692 h 10000"/>
                  <a:gd name="connsiteX422" fmla="*/ 2981 w 10000"/>
                  <a:gd name="connsiteY422" fmla="*/ 8685 h 10000"/>
                  <a:gd name="connsiteX423" fmla="*/ 2989 w 10000"/>
                  <a:gd name="connsiteY423" fmla="*/ 8685 h 10000"/>
                  <a:gd name="connsiteX424" fmla="*/ 3008 w 10000"/>
                  <a:gd name="connsiteY424" fmla="*/ 8685 h 10000"/>
                  <a:gd name="connsiteX425" fmla="*/ 3028 w 10000"/>
                  <a:gd name="connsiteY425" fmla="*/ 8695 h 10000"/>
                  <a:gd name="connsiteX426" fmla="*/ 3042 w 10000"/>
                  <a:gd name="connsiteY426" fmla="*/ 8695 h 10000"/>
                  <a:gd name="connsiteX427" fmla="*/ 3053 w 10000"/>
                  <a:gd name="connsiteY427" fmla="*/ 8676 h 10000"/>
                  <a:gd name="connsiteX428" fmla="*/ 3061 w 10000"/>
                  <a:gd name="connsiteY428" fmla="*/ 8666 h 10000"/>
                  <a:gd name="connsiteX429" fmla="*/ 3066 w 10000"/>
                  <a:gd name="connsiteY429" fmla="*/ 8656 h 10000"/>
                  <a:gd name="connsiteX430" fmla="*/ 3091 w 10000"/>
                  <a:gd name="connsiteY430" fmla="*/ 8659 h 10000"/>
                  <a:gd name="connsiteX431" fmla="*/ 3105 w 10000"/>
                  <a:gd name="connsiteY431" fmla="*/ 8659 h 10000"/>
                  <a:gd name="connsiteX432" fmla="*/ 3108 w 10000"/>
                  <a:gd name="connsiteY432" fmla="*/ 8650 h 10000"/>
                  <a:gd name="connsiteX433" fmla="*/ 3147 w 10000"/>
                  <a:gd name="connsiteY433" fmla="*/ 8588 h 10000"/>
                  <a:gd name="connsiteX434" fmla="*/ 3150 w 10000"/>
                  <a:gd name="connsiteY434" fmla="*/ 8598 h 10000"/>
                  <a:gd name="connsiteX435" fmla="*/ 3163 w 10000"/>
                  <a:gd name="connsiteY435" fmla="*/ 8601 h 10000"/>
                  <a:gd name="connsiteX436" fmla="*/ 3180 w 10000"/>
                  <a:gd name="connsiteY436" fmla="*/ 8608 h 10000"/>
                  <a:gd name="connsiteX437" fmla="*/ 3188 w 10000"/>
                  <a:gd name="connsiteY437" fmla="*/ 8611 h 10000"/>
                  <a:gd name="connsiteX438" fmla="*/ 3227 w 10000"/>
                  <a:gd name="connsiteY438" fmla="*/ 8620 h 10000"/>
                  <a:gd name="connsiteX439" fmla="*/ 3238 w 10000"/>
                  <a:gd name="connsiteY439" fmla="*/ 8617 h 10000"/>
                  <a:gd name="connsiteX440" fmla="*/ 3247 w 10000"/>
                  <a:gd name="connsiteY440" fmla="*/ 8601 h 10000"/>
                  <a:gd name="connsiteX441" fmla="*/ 3269 w 10000"/>
                  <a:gd name="connsiteY441" fmla="*/ 8611 h 10000"/>
                  <a:gd name="connsiteX442" fmla="*/ 3277 w 10000"/>
                  <a:gd name="connsiteY442" fmla="*/ 8617 h 10000"/>
                  <a:gd name="connsiteX443" fmla="*/ 3285 w 10000"/>
                  <a:gd name="connsiteY443" fmla="*/ 8611 h 10000"/>
                  <a:gd name="connsiteX444" fmla="*/ 3307 w 10000"/>
                  <a:gd name="connsiteY444" fmla="*/ 8611 h 10000"/>
                  <a:gd name="connsiteX445" fmla="*/ 3319 w 10000"/>
                  <a:gd name="connsiteY445" fmla="*/ 8617 h 10000"/>
                  <a:gd name="connsiteX446" fmla="*/ 3324 w 10000"/>
                  <a:gd name="connsiteY446" fmla="*/ 8617 h 10000"/>
                  <a:gd name="connsiteX447" fmla="*/ 3327 w 10000"/>
                  <a:gd name="connsiteY447" fmla="*/ 8620 h 10000"/>
                  <a:gd name="connsiteX448" fmla="*/ 3341 w 10000"/>
                  <a:gd name="connsiteY448" fmla="*/ 8620 h 10000"/>
                  <a:gd name="connsiteX449" fmla="*/ 3357 w 10000"/>
                  <a:gd name="connsiteY449" fmla="*/ 8620 h 10000"/>
                  <a:gd name="connsiteX450" fmla="*/ 3374 w 10000"/>
                  <a:gd name="connsiteY450" fmla="*/ 8620 h 10000"/>
                  <a:gd name="connsiteX451" fmla="*/ 3382 w 10000"/>
                  <a:gd name="connsiteY451" fmla="*/ 8620 h 10000"/>
                  <a:gd name="connsiteX452" fmla="*/ 3399 w 10000"/>
                  <a:gd name="connsiteY452" fmla="*/ 8611 h 10000"/>
                  <a:gd name="connsiteX453" fmla="*/ 3413 w 10000"/>
                  <a:gd name="connsiteY453" fmla="*/ 8601 h 10000"/>
                  <a:gd name="connsiteX454" fmla="*/ 3421 w 10000"/>
                  <a:gd name="connsiteY454" fmla="*/ 8588 h 10000"/>
                  <a:gd name="connsiteX455" fmla="*/ 3421 w 10000"/>
                  <a:gd name="connsiteY455" fmla="*/ 8572 h 10000"/>
                  <a:gd name="connsiteX456" fmla="*/ 3421 w 10000"/>
                  <a:gd name="connsiteY456" fmla="*/ 8552 h 10000"/>
                  <a:gd name="connsiteX457" fmla="*/ 3424 w 10000"/>
                  <a:gd name="connsiteY457" fmla="*/ 8533 h 10000"/>
                  <a:gd name="connsiteX458" fmla="*/ 3432 w 10000"/>
                  <a:gd name="connsiteY458" fmla="*/ 8523 h 10000"/>
                  <a:gd name="connsiteX459" fmla="*/ 3446 w 10000"/>
                  <a:gd name="connsiteY459" fmla="*/ 8523 h 10000"/>
                  <a:gd name="connsiteX460" fmla="*/ 3457 w 10000"/>
                  <a:gd name="connsiteY460" fmla="*/ 8523 h 10000"/>
                  <a:gd name="connsiteX461" fmla="*/ 3476 w 10000"/>
                  <a:gd name="connsiteY461" fmla="*/ 8533 h 10000"/>
                  <a:gd name="connsiteX462" fmla="*/ 3485 w 10000"/>
                  <a:gd name="connsiteY462" fmla="*/ 8536 h 10000"/>
                  <a:gd name="connsiteX463" fmla="*/ 3501 w 10000"/>
                  <a:gd name="connsiteY463" fmla="*/ 8527 h 10000"/>
                  <a:gd name="connsiteX464" fmla="*/ 3504 w 10000"/>
                  <a:gd name="connsiteY464" fmla="*/ 8514 h 10000"/>
                  <a:gd name="connsiteX465" fmla="*/ 3510 w 10000"/>
                  <a:gd name="connsiteY465" fmla="*/ 8497 h 10000"/>
                  <a:gd name="connsiteX466" fmla="*/ 3537 w 10000"/>
                  <a:gd name="connsiteY466" fmla="*/ 8484 h 10000"/>
                  <a:gd name="connsiteX467" fmla="*/ 3562 w 10000"/>
                  <a:gd name="connsiteY467" fmla="*/ 8488 h 10000"/>
                  <a:gd name="connsiteX468" fmla="*/ 3568 w 10000"/>
                  <a:gd name="connsiteY468" fmla="*/ 8484 h 10000"/>
                  <a:gd name="connsiteX469" fmla="*/ 3584 w 10000"/>
                  <a:gd name="connsiteY469" fmla="*/ 8494 h 10000"/>
                  <a:gd name="connsiteX470" fmla="*/ 3593 w 10000"/>
                  <a:gd name="connsiteY470" fmla="*/ 8507 h 10000"/>
                  <a:gd name="connsiteX471" fmla="*/ 3618 w 10000"/>
                  <a:gd name="connsiteY471" fmla="*/ 8497 h 10000"/>
                  <a:gd name="connsiteX472" fmla="*/ 3643 w 10000"/>
                  <a:gd name="connsiteY472" fmla="*/ 8475 h 10000"/>
                  <a:gd name="connsiteX473" fmla="*/ 3657 w 10000"/>
                  <a:gd name="connsiteY473" fmla="*/ 8478 h 10000"/>
                  <a:gd name="connsiteX474" fmla="*/ 3670 w 10000"/>
                  <a:gd name="connsiteY474" fmla="*/ 8475 h 10000"/>
                  <a:gd name="connsiteX475" fmla="*/ 3673 w 10000"/>
                  <a:gd name="connsiteY475" fmla="*/ 8468 h 10000"/>
                  <a:gd name="connsiteX476" fmla="*/ 3681 w 10000"/>
                  <a:gd name="connsiteY476" fmla="*/ 8468 h 10000"/>
                  <a:gd name="connsiteX477" fmla="*/ 3698 w 10000"/>
                  <a:gd name="connsiteY477" fmla="*/ 8478 h 10000"/>
                  <a:gd name="connsiteX478" fmla="*/ 3720 w 10000"/>
                  <a:gd name="connsiteY478" fmla="*/ 8497 h 10000"/>
                  <a:gd name="connsiteX479" fmla="*/ 3715 w 10000"/>
                  <a:gd name="connsiteY479" fmla="*/ 8504 h 10000"/>
                  <a:gd name="connsiteX480" fmla="*/ 3729 w 10000"/>
                  <a:gd name="connsiteY480" fmla="*/ 8514 h 10000"/>
                  <a:gd name="connsiteX481" fmla="*/ 3729 w 10000"/>
                  <a:gd name="connsiteY481" fmla="*/ 8517 h 10000"/>
                  <a:gd name="connsiteX482" fmla="*/ 3740 w 10000"/>
                  <a:gd name="connsiteY482" fmla="*/ 8527 h 10000"/>
                  <a:gd name="connsiteX483" fmla="*/ 3759 w 10000"/>
                  <a:gd name="connsiteY483" fmla="*/ 8517 h 10000"/>
                  <a:gd name="connsiteX484" fmla="*/ 3762 w 10000"/>
                  <a:gd name="connsiteY484" fmla="*/ 8504 h 10000"/>
                  <a:gd name="connsiteX485" fmla="*/ 3770 w 10000"/>
                  <a:gd name="connsiteY485" fmla="*/ 8488 h 10000"/>
                  <a:gd name="connsiteX486" fmla="*/ 3778 w 10000"/>
                  <a:gd name="connsiteY486" fmla="*/ 8484 h 10000"/>
                  <a:gd name="connsiteX487" fmla="*/ 3792 w 10000"/>
                  <a:gd name="connsiteY487" fmla="*/ 8475 h 10000"/>
                  <a:gd name="connsiteX488" fmla="*/ 3803 w 10000"/>
                  <a:gd name="connsiteY488" fmla="*/ 8478 h 10000"/>
                  <a:gd name="connsiteX489" fmla="*/ 3809 w 10000"/>
                  <a:gd name="connsiteY489" fmla="*/ 8475 h 10000"/>
                  <a:gd name="connsiteX490" fmla="*/ 3825 w 10000"/>
                  <a:gd name="connsiteY490" fmla="*/ 8465 h 10000"/>
                  <a:gd name="connsiteX491" fmla="*/ 3834 w 10000"/>
                  <a:gd name="connsiteY491" fmla="*/ 8468 h 10000"/>
                  <a:gd name="connsiteX492" fmla="*/ 3842 w 10000"/>
                  <a:gd name="connsiteY492" fmla="*/ 8478 h 10000"/>
                  <a:gd name="connsiteX493" fmla="*/ 3850 w 10000"/>
                  <a:gd name="connsiteY493" fmla="*/ 8478 h 10000"/>
                  <a:gd name="connsiteX494" fmla="*/ 3859 w 10000"/>
                  <a:gd name="connsiteY494" fmla="*/ 8484 h 10000"/>
                  <a:gd name="connsiteX495" fmla="*/ 3873 w 10000"/>
                  <a:gd name="connsiteY495" fmla="*/ 8494 h 10000"/>
                  <a:gd name="connsiteX496" fmla="*/ 3875 w 10000"/>
                  <a:gd name="connsiteY496" fmla="*/ 8507 h 10000"/>
                  <a:gd name="connsiteX497" fmla="*/ 3881 w 10000"/>
                  <a:gd name="connsiteY497" fmla="*/ 8527 h 10000"/>
                  <a:gd name="connsiteX498" fmla="*/ 3875 w 10000"/>
                  <a:gd name="connsiteY498" fmla="*/ 8546 h 10000"/>
                  <a:gd name="connsiteX499" fmla="*/ 3892 w 10000"/>
                  <a:gd name="connsiteY499" fmla="*/ 8546 h 10000"/>
                  <a:gd name="connsiteX500" fmla="*/ 3900 w 10000"/>
                  <a:gd name="connsiteY500" fmla="*/ 8543 h 10000"/>
                  <a:gd name="connsiteX501" fmla="*/ 3906 w 10000"/>
                  <a:gd name="connsiteY501" fmla="*/ 8543 h 10000"/>
                  <a:gd name="connsiteX502" fmla="*/ 3922 w 10000"/>
                  <a:gd name="connsiteY502" fmla="*/ 8552 h 10000"/>
                  <a:gd name="connsiteX503" fmla="*/ 3939 w 10000"/>
                  <a:gd name="connsiteY503" fmla="*/ 8559 h 10000"/>
                  <a:gd name="connsiteX504" fmla="*/ 3953 w 10000"/>
                  <a:gd name="connsiteY504" fmla="*/ 8572 h 10000"/>
                  <a:gd name="connsiteX505" fmla="*/ 3956 w 10000"/>
                  <a:gd name="connsiteY505" fmla="*/ 8588 h 10000"/>
                  <a:gd name="connsiteX506" fmla="*/ 3956 w 10000"/>
                  <a:gd name="connsiteY506" fmla="*/ 8608 h 10000"/>
                  <a:gd name="connsiteX507" fmla="*/ 3972 w 10000"/>
                  <a:gd name="connsiteY507" fmla="*/ 8608 h 10000"/>
                  <a:gd name="connsiteX508" fmla="*/ 3986 w 10000"/>
                  <a:gd name="connsiteY508" fmla="*/ 8608 h 10000"/>
                  <a:gd name="connsiteX509" fmla="*/ 3997 w 10000"/>
                  <a:gd name="connsiteY509" fmla="*/ 8608 h 10000"/>
                  <a:gd name="connsiteX510" fmla="*/ 4006 w 10000"/>
                  <a:gd name="connsiteY510" fmla="*/ 8608 h 10000"/>
                  <a:gd name="connsiteX511" fmla="*/ 4006 w 10000"/>
                  <a:gd name="connsiteY511" fmla="*/ 8611 h 10000"/>
                  <a:gd name="connsiteX512" fmla="*/ 4011 w 10000"/>
                  <a:gd name="connsiteY512" fmla="*/ 8611 h 10000"/>
                  <a:gd name="connsiteX513" fmla="*/ 4022 w 10000"/>
                  <a:gd name="connsiteY513" fmla="*/ 8620 h 10000"/>
                  <a:gd name="connsiteX514" fmla="*/ 4042 w 10000"/>
                  <a:gd name="connsiteY514" fmla="*/ 8620 h 10000"/>
                  <a:gd name="connsiteX515" fmla="*/ 4050 w 10000"/>
                  <a:gd name="connsiteY515" fmla="*/ 8617 h 10000"/>
                  <a:gd name="connsiteX516" fmla="*/ 4069 w 10000"/>
                  <a:gd name="connsiteY516" fmla="*/ 8620 h 10000"/>
                  <a:gd name="connsiteX517" fmla="*/ 4086 w 10000"/>
                  <a:gd name="connsiteY517" fmla="*/ 8630 h 10000"/>
                  <a:gd name="connsiteX518" fmla="*/ 4108 w 10000"/>
                  <a:gd name="connsiteY518" fmla="*/ 8627 h 10000"/>
                  <a:gd name="connsiteX519" fmla="*/ 4125 w 10000"/>
                  <a:gd name="connsiteY519" fmla="*/ 8620 h 10000"/>
                  <a:gd name="connsiteX520" fmla="*/ 4133 w 10000"/>
                  <a:gd name="connsiteY520" fmla="*/ 8611 h 10000"/>
                  <a:gd name="connsiteX521" fmla="*/ 4139 w 10000"/>
                  <a:gd name="connsiteY521" fmla="*/ 8608 h 10000"/>
                  <a:gd name="connsiteX522" fmla="*/ 4147 w 10000"/>
                  <a:gd name="connsiteY522" fmla="*/ 8601 h 10000"/>
                  <a:gd name="connsiteX523" fmla="*/ 4155 w 10000"/>
                  <a:gd name="connsiteY523" fmla="*/ 8591 h 10000"/>
                  <a:gd name="connsiteX524" fmla="*/ 4166 w 10000"/>
                  <a:gd name="connsiteY524" fmla="*/ 8582 h 10000"/>
                  <a:gd name="connsiteX525" fmla="*/ 4183 w 10000"/>
                  <a:gd name="connsiteY525" fmla="*/ 8569 h 10000"/>
                  <a:gd name="connsiteX526" fmla="*/ 4191 w 10000"/>
                  <a:gd name="connsiteY526" fmla="*/ 8562 h 10000"/>
                  <a:gd name="connsiteX527" fmla="*/ 4208 w 10000"/>
                  <a:gd name="connsiteY527" fmla="*/ 8552 h 10000"/>
                  <a:gd name="connsiteX528" fmla="*/ 4230 w 10000"/>
                  <a:gd name="connsiteY528" fmla="*/ 8552 h 10000"/>
                  <a:gd name="connsiteX529" fmla="*/ 4238 w 10000"/>
                  <a:gd name="connsiteY529" fmla="*/ 8559 h 10000"/>
                  <a:gd name="connsiteX530" fmla="*/ 4247 w 10000"/>
                  <a:gd name="connsiteY530" fmla="*/ 8572 h 10000"/>
                  <a:gd name="connsiteX531" fmla="*/ 4252 w 10000"/>
                  <a:gd name="connsiteY531" fmla="*/ 8578 h 10000"/>
                  <a:gd name="connsiteX532" fmla="*/ 4263 w 10000"/>
                  <a:gd name="connsiteY532" fmla="*/ 8582 h 10000"/>
                  <a:gd name="connsiteX533" fmla="*/ 4277 w 10000"/>
                  <a:gd name="connsiteY533" fmla="*/ 8572 h 10000"/>
                  <a:gd name="connsiteX534" fmla="*/ 4294 w 10000"/>
                  <a:gd name="connsiteY534" fmla="*/ 8559 h 10000"/>
                  <a:gd name="connsiteX535" fmla="*/ 4302 w 10000"/>
                  <a:gd name="connsiteY535" fmla="*/ 8546 h 10000"/>
                  <a:gd name="connsiteX536" fmla="*/ 4310 w 10000"/>
                  <a:gd name="connsiteY536" fmla="*/ 8543 h 10000"/>
                  <a:gd name="connsiteX537" fmla="*/ 4313 w 10000"/>
                  <a:gd name="connsiteY537" fmla="*/ 8543 h 10000"/>
                  <a:gd name="connsiteX538" fmla="*/ 4332 w 10000"/>
                  <a:gd name="connsiteY538" fmla="*/ 8546 h 10000"/>
                  <a:gd name="connsiteX539" fmla="*/ 4335 w 10000"/>
                  <a:gd name="connsiteY539" fmla="*/ 8559 h 10000"/>
                  <a:gd name="connsiteX540" fmla="*/ 4349 w 10000"/>
                  <a:gd name="connsiteY540" fmla="*/ 8588 h 10000"/>
                  <a:gd name="connsiteX541" fmla="*/ 4360 w 10000"/>
                  <a:gd name="connsiteY541" fmla="*/ 8591 h 10000"/>
                  <a:gd name="connsiteX542" fmla="*/ 4366 w 10000"/>
                  <a:gd name="connsiteY542" fmla="*/ 8591 h 10000"/>
                  <a:gd name="connsiteX543" fmla="*/ 4382 w 10000"/>
                  <a:gd name="connsiteY543" fmla="*/ 8598 h 10000"/>
                  <a:gd name="connsiteX544" fmla="*/ 4385 w 10000"/>
                  <a:gd name="connsiteY544" fmla="*/ 8598 h 10000"/>
                  <a:gd name="connsiteX545" fmla="*/ 4402 w 10000"/>
                  <a:gd name="connsiteY545" fmla="*/ 8598 h 10000"/>
                  <a:gd name="connsiteX546" fmla="*/ 4421 w 10000"/>
                  <a:gd name="connsiteY546" fmla="*/ 8591 h 10000"/>
                  <a:gd name="connsiteX547" fmla="*/ 4440 w 10000"/>
                  <a:gd name="connsiteY547" fmla="*/ 8591 h 10000"/>
                  <a:gd name="connsiteX548" fmla="*/ 4449 w 10000"/>
                  <a:gd name="connsiteY548" fmla="*/ 8598 h 10000"/>
                  <a:gd name="connsiteX549" fmla="*/ 4454 w 10000"/>
                  <a:gd name="connsiteY549" fmla="*/ 8617 h 10000"/>
                  <a:gd name="connsiteX550" fmla="*/ 4463 w 10000"/>
                  <a:gd name="connsiteY550" fmla="*/ 8608 h 10000"/>
                  <a:gd name="connsiteX551" fmla="*/ 4474 w 10000"/>
                  <a:gd name="connsiteY551" fmla="*/ 8608 h 10000"/>
                  <a:gd name="connsiteX552" fmla="*/ 4490 w 10000"/>
                  <a:gd name="connsiteY552" fmla="*/ 8617 h 10000"/>
                  <a:gd name="connsiteX553" fmla="*/ 4504 w 10000"/>
                  <a:gd name="connsiteY553" fmla="*/ 8617 h 10000"/>
                  <a:gd name="connsiteX554" fmla="*/ 4518 w 10000"/>
                  <a:gd name="connsiteY554" fmla="*/ 8617 h 10000"/>
                  <a:gd name="connsiteX555" fmla="*/ 4535 w 10000"/>
                  <a:gd name="connsiteY555" fmla="*/ 8611 h 10000"/>
                  <a:gd name="connsiteX556" fmla="*/ 4546 w 10000"/>
                  <a:gd name="connsiteY556" fmla="*/ 8611 h 10000"/>
                  <a:gd name="connsiteX557" fmla="*/ 4562 w 10000"/>
                  <a:gd name="connsiteY557" fmla="*/ 8611 h 10000"/>
                  <a:gd name="connsiteX558" fmla="*/ 4571 w 10000"/>
                  <a:gd name="connsiteY558" fmla="*/ 8611 h 10000"/>
                  <a:gd name="connsiteX559" fmla="*/ 4579 w 10000"/>
                  <a:gd name="connsiteY559" fmla="*/ 8608 h 10000"/>
                  <a:gd name="connsiteX560" fmla="*/ 4584 w 10000"/>
                  <a:gd name="connsiteY560" fmla="*/ 8608 h 10000"/>
                  <a:gd name="connsiteX561" fmla="*/ 4601 w 10000"/>
                  <a:gd name="connsiteY561" fmla="*/ 8617 h 10000"/>
                  <a:gd name="connsiteX562" fmla="*/ 4609 w 10000"/>
                  <a:gd name="connsiteY562" fmla="*/ 8627 h 10000"/>
                  <a:gd name="connsiteX563" fmla="*/ 4618 w 10000"/>
                  <a:gd name="connsiteY563" fmla="*/ 8637 h 10000"/>
                  <a:gd name="connsiteX564" fmla="*/ 4618 w 10000"/>
                  <a:gd name="connsiteY564" fmla="*/ 8646 h 10000"/>
                  <a:gd name="connsiteX565" fmla="*/ 4634 w 10000"/>
                  <a:gd name="connsiteY565" fmla="*/ 8656 h 10000"/>
                  <a:gd name="connsiteX566" fmla="*/ 4640 w 10000"/>
                  <a:gd name="connsiteY566" fmla="*/ 8659 h 10000"/>
                  <a:gd name="connsiteX567" fmla="*/ 4651 w 10000"/>
                  <a:gd name="connsiteY567" fmla="*/ 8666 h 10000"/>
                  <a:gd name="connsiteX568" fmla="*/ 4657 w 10000"/>
                  <a:gd name="connsiteY568" fmla="*/ 8659 h 10000"/>
                  <a:gd name="connsiteX569" fmla="*/ 4668 w 10000"/>
                  <a:gd name="connsiteY569" fmla="*/ 8650 h 10000"/>
                  <a:gd name="connsiteX570" fmla="*/ 4676 w 10000"/>
                  <a:gd name="connsiteY570" fmla="*/ 8650 h 10000"/>
                  <a:gd name="connsiteX571" fmla="*/ 4690 w 10000"/>
                  <a:gd name="connsiteY571" fmla="*/ 8650 h 10000"/>
                  <a:gd name="connsiteX572" fmla="*/ 4698 w 10000"/>
                  <a:gd name="connsiteY572" fmla="*/ 8650 h 10000"/>
                  <a:gd name="connsiteX573" fmla="*/ 4704 w 10000"/>
                  <a:gd name="connsiteY573" fmla="*/ 8650 h 10000"/>
                  <a:gd name="connsiteX574" fmla="*/ 4706 w 10000"/>
                  <a:gd name="connsiteY574" fmla="*/ 8659 h 10000"/>
                  <a:gd name="connsiteX575" fmla="*/ 4706 w 10000"/>
                  <a:gd name="connsiteY575" fmla="*/ 8666 h 10000"/>
                  <a:gd name="connsiteX576" fmla="*/ 4723 w 10000"/>
                  <a:gd name="connsiteY576" fmla="*/ 8682 h 10000"/>
                  <a:gd name="connsiteX577" fmla="*/ 4737 w 10000"/>
                  <a:gd name="connsiteY577" fmla="*/ 8682 h 10000"/>
                  <a:gd name="connsiteX578" fmla="*/ 4745 w 10000"/>
                  <a:gd name="connsiteY578" fmla="*/ 8676 h 10000"/>
                  <a:gd name="connsiteX579" fmla="*/ 4756 w 10000"/>
                  <a:gd name="connsiteY579" fmla="*/ 8666 h 10000"/>
                  <a:gd name="connsiteX580" fmla="*/ 4765 w 10000"/>
                  <a:gd name="connsiteY580" fmla="*/ 8666 h 10000"/>
                  <a:gd name="connsiteX581" fmla="*/ 4765 w 10000"/>
                  <a:gd name="connsiteY581" fmla="*/ 8682 h 10000"/>
                  <a:gd name="connsiteX582" fmla="*/ 4770 w 10000"/>
                  <a:gd name="connsiteY582" fmla="*/ 8701 h 10000"/>
                  <a:gd name="connsiteX583" fmla="*/ 4778 w 10000"/>
                  <a:gd name="connsiteY583" fmla="*/ 8705 h 10000"/>
                  <a:gd name="connsiteX584" fmla="*/ 4795 w 10000"/>
                  <a:gd name="connsiteY584" fmla="*/ 8714 h 10000"/>
                  <a:gd name="connsiteX585" fmla="*/ 4812 w 10000"/>
                  <a:gd name="connsiteY585" fmla="*/ 8714 h 10000"/>
                  <a:gd name="connsiteX586" fmla="*/ 4825 w 10000"/>
                  <a:gd name="connsiteY586" fmla="*/ 8705 h 10000"/>
                  <a:gd name="connsiteX587" fmla="*/ 4825 w 10000"/>
                  <a:gd name="connsiteY587" fmla="*/ 8701 h 10000"/>
                  <a:gd name="connsiteX588" fmla="*/ 4828 w 10000"/>
                  <a:gd name="connsiteY588" fmla="*/ 8701 h 10000"/>
                  <a:gd name="connsiteX589" fmla="*/ 4837 w 10000"/>
                  <a:gd name="connsiteY589" fmla="*/ 8692 h 10000"/>
                  <a:gd name="connsiteX590" fmla="*/ 4842 w 10000"/>
                  <a:gd name="connsiteY590" fmla="*/ 8685 h 10000"/>
                  <a:gd name="connsiteX591" fmla="*/ 4859 w 10000"/>
                  <a:gd name="connsiteY591" fmla="*/ 8692 h 10000"/>
                  <a:gd name="connsiteX592" fmla="*/ 4870 w 10000"/>
                  <a:gd name="connsiteY592" fmla="*/ 8701 h 10000"/>
                  <a:gd name="connsiteX593" fmla="*/ 4878 w 10000"/>
                  <a:gd name="connsiteY593" fmla="*/ 8714 h 10000"/>
                  <a:gd name="connsiteX594" fmla="*/ 4892 w 10000"/>
                  <a:gd name="connsiteY594" fmla="*/ 8724 h 10000"/>
                  <a:gd name="connsiteX595" fmla="*/ 4900 w 10000"/>
                  <a:gd name="connsiteY595" fmla="*/ 8724 h 10000"/>
                  <a:gd name="connsiteX596" fmla="*/ 4906 w 10000"/>
                  <a:gd name="connsiteY596" fmla="*/ 8705 h 10000"/>
                  <a:gd name="connsiteX597" fmla="*/ 4925 w 10000"/>
                  <a:gd name="connsiteY597" fmla="*/ 8724 h 10000"/>
                  <a:gd name="connsiteX598" fmla="*/ 4939 w 10000"/>
                  <a:gd name="connsiteY598" fmla="*/ 8701 h 10000"/>
                  <a:gd name="connsiteX599" fmla="*/ 4950 w 10000"/>
                  <a:gd name="connsiteY599" fmla="*/ 8695 h 10000"/>
                  <a:gd name="connsiteX600" fmla="*/ 4956 w 10000"/>
                  <a:gd name="connsiteY600" fmla="*/ 8692 h 10000"/>
                  <a:gd name="connsiteX601" fmla="*/ 4986 w 10000"/>
                  <a:gd name="connsiteY601" fmla="*/ 8705 h 10000"/>
                  <a:gd name="connsiteX602" fmla="*/ 5003 w 10000"/>
                  <a:gd name="connsiteY602" fmla="*/ 8701 h 10000"/>
                  <a:gd name="connsiteX603" fmla="*/ 5011 w 10000"/>
                  <a:gd name="connsiteY603" fmla="*/ 8692 h 10000"/>
                  <a:gd name="connsiteX604" fmla="*/ 5028 w 10000"/>
                  <a:gd name="connsiteY604" fmla="*/ 8682 h 10000"/>
                  <a:gd name="connsiteX605" fmla="*/ 5030 w 10000"/>
                  <a:gd name="connsiteY605" fmla="*/ 8659 h 10000"/>
                  <a:gd name="connsiteX606" fmla="*/ 5039 w 10000"/>
                  <a:gd name="connsiteY606" fmla="*/ 8656 h 10000"/>
                  <a:gd name="connsiteX607" fmla="*/ 5053 w 10000"/>
                  <a:gd name="connsiteY607" fmla="*/ 8669 h 10000"/>
                  <a:gd name="connsiteX608" fmla="*/ 5061 w 10000"/>
                  <a:gd name="connsiteY608" fmla="*/ 8669 h 10000"/>
                  <a:gd name="connsiteX609" fmla="*/ 5061 w 10000"/>
                  <a:gd name="connsiteY609" fmla="*/ 8676 h 10000"/>
                  <a:gd name="connsiteX610" fmla="*/ 5069 w 10000"/>
                  <a:gd name="connsiteY610" fmla="*/ 8669 h 10000"/>
                  <a:gd name="connsiteX611" fmla="*/ 5083 w 10000"/>
                  <a:gd name="connsiteY611" fmla="*/ 8669 h 10000"/>
                  <a:gd name="connsiteX612" fmla="*/ 5100 w 10000"/>
                  <a:gd name="connsiteY612" fmla="*/ 8669 h 10000"/>
                  <a:gd name="connsiteX613" fmla="*/ 5119 w 10000"/>
                  <a:gd name="connsiteY613" fmla="*/ 8682 h 10000"/>
                  <a:gd name="connsiteX614" fmla="*/ 5136 w 10000"/>
                  <a:gd name="connsiteY614" fmla="*/ 8692 h 10000"/>
                  <a:gd name="connsiteX615" fmla="*/ 5161 w 10000"/>
                  <a:gd name="connsiteY615" fmla="*/ 8701 h 10000"/>
                  <a:gd name="connsiteX616" fmla="*/ 5183 w 10000"/>
                  <a:gd name="connsiteY616" fmla="*/ 8701 h 10000"/>
                  <a:gd name="connsiteX617" fmla="*/ 5199 w 10000"/>
                  <a:gd name="connsiteY617" fmla="*/ 8701 h 10000"/>
                  <a:gd name="connsiteX618" fmla="*/ 5213 w 10000"/>
                  <a:gd name="connsiteY618" fmla="*/ 8705 h 10000"/>
                  <a:gd name="connsiteX619" fmla="*/ 5224 w 10000"/>
                  <a:gd name="connsiteY619" fmla="*/ 8701 h 10000"/>
                  <a:gd name="connsiteX620" fmla="*/ 5230 w 10000"/>
                  <a:gd name="connsiteY620" fmla="*/ 8701 h 10000"/>
                  <a:gd name="connsiteX621" fmla="*/ 5241 w 10000"/>
                  <a:gd name="connsiteY621" fmla="*/ 8676 h 10000"/>
                  <a:gd name="connsiteX622" fmla="*/ 5247 w 10000"/>
                  <a:gd name="connsiteY622" fmla="*/ 8666 h 10000"/>
                  <a:gd name="connsiteX623" fmla="*/ 5249 w 10000"/>
                  <a:gd name="connsiteY623" fmla="*/ 8646 h 10000"/>
                  <a:gd name="connsiteX624" fmla="*/ 5249 w 10000"/>
                  <a:gd name="connsiteY624" fmla="*/ 8650 h 10000"/>
                  <a:gd name="connsiteX625" fmla="*/ 5255 w 10000"/>
                  <a:gd name="connsiteY625" fmla="*/ 8646 h 10000"/>
                  <a:gd name="connsiteX626" fmla="*/ 5271 w 10000"/>
                  <a:gd name="connsiteY626" fmla="*/ 8650 h 10000"/>
                  <a:gd name="connsiteX627" fmla="*/ 5288 w 10000"/>
                  <a:gd name="connsiteY627" fmla="*/ 8666 h 10000"/>
                  <a:gd name="connsiteX628" fmla="*/ 5296 w 10000"/>
                  <a:gd name="connsiteY628" fmla="*/ 8666 h 10000"/>
                  <a:gd name="connsiteX629" fmla="*/ 5310 w 10000"/>
                  <a:gd name="connsiteY629" fmla="*/ 8656 h 10000"/>
                  <a:gd name="connsiteX630" fmla="*/ 5321 w 10000"/>
                  <a:gd name="connsiteY630" fmla="*/ 8650 h 10000"/>
                  <a:gd name="connsiteX631" fmla="*/ 5338 w 10000"/>
                  <a:gd name="connsiteY631" fmla="*/ 8650 h 10000"/>
                  <a:gd name="connsiteX632" fmla="*/ 5360 w 10000"/>
                  <a:gd name="connsiteY632" fmla="*/ 8640 h 10000"/>
                  <a:gd name="connsiteX633" fmla="*/ 5366 w 10000"/>
                  <a:gd name="connsiteY633" fmla="*/ 8637 h 10000"/>
                  <a:gd name="connsiteX634" fmla="*/ 5368 w 10000"/>
                  <a:gd name="connsiteY634" fmla="*/ 8637 h 10000"/>
                  <a:gd name="connsiteX635" fmla="*/ 5382 w 10000"/>
                  <a:gd name="connsiteY635" fmla="*/ 8630 h 10000"/>
                  <a:gd name="connsiteX636" fmla="*/ 5391 w 10000"/>
                  <a:gd name="connsiteY636" fmla="*/ 8630 h 10000"/>
                  <a:gd name="connsiteX637" fmla="*/ 5402 w 10000"/>
                  <a:gd name="connsiteY637" fmla="*/ 8637 h 10000"/>
                  <a:gd name="connsiteX638" fmla="*/ 5418 w 10000"/>
                  <a:gd name="connsiteY638" fmla="*/ 8656 h 10000"/>
                  <a:gd name="connsiteX639" fmla="*/ 5432 w 10000"/>
                  <a:gd name="connsiteY639" fmla="*/ 8666 h 10000"/>
                  <a:gd name="connsiteX640" fmla="*/ 5443 w 10000"/>
                  <a:gd name="connsiteY640" fmla="*/ 8682 h 10000"/>
                  <a:gd name="connsiteX641" fmla="*/ 5457 w 10000"/>
                  <a:gd name="connsiteY641" fmla="*/ 8692 h 10000"/>
                  <a:gd name="connsiteX642" fmla="*/ 5471 w 10000"/>
                  <a:gd name="connsiteY642" fmla="*/ 8705 h 10000"/>
                  <a:gd name="connsiteX643" fmla="*/ 5488 w 10000"/>
                  <a:gd name="connsiteY643" fmla="*/ 8711 h 10000"/>
                  <a:gd name="connsiteX644" fmla="*/ 5490 w 10000"/>
                  <a:gd name="connsiteY644" fmla="*/ 8721 h 10000"/>
                  <a:gd name="connsiteX645" fmla="*/ 5512 w 10000"/>
                  <a:gd name="connsiteY645" fmla="*/ 8724 h 10000"/>
                  <a:gd name="connsiteX646" fmla="*/ 5521 w 10000"/>
                  <a:gd name="connsiteY646" fmla="*/ 8714 h 10000"/>
                  <a:gd name="connsiteX647" fmla="*/ 5524 w 10000"/>
                  <a:gd name="connsiteY647" fmla="*/ 8714 h 10000"/>
                  <a:gd name="connsiteX648" fmla="*/ 5532 w 10000"/>
                  <a:gd name="connsiteY648" fmla="*/ 8721 h 10000"/>
                  <a:gd name="connsiteX649" fmla="*/ 5540 w 10000"/>
                  <a:gd name="connsiteY649" fmla="*/ 8724 h 10000"/>
                  <a:gd name="connsiteX650" fmla="*/ 5562 w 10000"/>
                  <a:gd name="connsiteY650" fmla="*/ 8750 h 10000"/>
                  <a:gd name="connsiteX651" fmla="*/ 5562 w 10000"/>
                  <a:gd name="connsiteY651" fmla="*/ 8760 h 10000"/>
                  <a:gd name="connsiteX652" fmla="*/ 5571 w 10000"/>
                  <a:gd name="connsiteY652" fmla="*/ 8782 h 10000"/>
                  <a:gd name="connsiteX653" fmla="*/ 5579 w 10000"/>
                  <a:gd name="connsiteY653" fmla="*/ 8789 h 10000"/>
                  <a:gd name="connsiteX654" fmla="*/ 5593 w 10000"/>
                  <a:gd name="connsiteY654" fmla="*/ 8789 h 10000"/>
                  <a:gd name="connsiteX655" fmla="*/ 5596 w 10000"/>
                  <a:gd name="connsiteY655" fmla="*/ 8789 h 10000"/>
                  <a:gd name="connsiteX656" fmla="*/ 5626 w 10000"/>
                  <a:gd name="connsiteY656" fmla="*/ 8782 h 10000"/>
                  <a:gd name="connsiteX657" fmla="*/ 5629 w 10000"/>
                  <a:gd name="connsiteY657" fmla="*/ 8782 h 10000"/>
                  <a:gd name="connsiteX658" fmla="*/ 5637 w 10000"/>
                  <a:gd name="connsiteY658" fmla="*/ 8779 h 10000"/>
                  <a:gd name="connsiteX659" fmla="*/ 5648 w 10000"/>
                  <a:gd name="connsiteY659" fmla="*/ 8789 h 10000"/>
                  <a:gd name="connsiteX660" fmla="*/ 5665 w 10000"/>
                  <a:gd name="connsiteY660" fmla="*/ 8795 h 10000"/>
                  <a:gd name="connsiteX661" fmla="*/ 5676 w 10000"/>
                  <a:gd name="connsiteY661" fmla="*/ 8789 h 10000"/>
                  <a:gd name="connsiteX662" fmla="*/ 5684 w 10000"/>
                  <a:gd name="connsiteY662" fmla="*/ 8782 h 10000"/>
                  <a:gd name="connsiteX663" fmla="*/ 5693 w 10000"/>
                  <a:gd name="connsiteY663" fmla="*/ 8789 h 10000"/>
                  <a:gd name="connsiteX664" fmla="*/ 5715 w 10000"/>
                  <a:gd name="connsiteY664" fmla="*/ 8808 h 10000"/>
                  <a:gd name="connsiteX665" fmla="*/ 5731 w 10000"/>
                  <a:gd name="connsiteY665" fmla="*/ 8808 h 10000"/>
                  <a:gd name="connsiteX666" fmla="*/ 5740 w 10000"/>
                  <a:gd name="connsiteY666" fmla="*/ 8808 h 10000"/>
                  <a:gd name="connsiteX667" fmla="*/ 5765 w 10000"/>
                  <a:gd name="connsiteY667" fmla="*/ 8818 h 10000"/>
                  <a:gd name="connsiteX668" fmla="*/ 5781 w 10000"/>
                  <a:gd name="connsiteY668" fmla="*/ 8824 h 10000"/>
                  <a:gd name="connsiteX669" fmla="*/ 5798 w 10000"/>
                  <a:gd name="connsiteY669" fmla="*/ 8834 h 10000"/>
                  <a:gd name="connsiteX670" fmla="*/ 5814 w 10000"/>
                  <a:gd name="connsiteY670" fmla="*/ 8837 h 10000"/>
                  <a:gd name="connsiteX671" fmla="*/ 5831 w 10000"/>
                  <a:gd name="connsiteY671" fmla="*/ 8844 h 10000"/>
                  <a:gd name="connsiteX672" fmla="*/ 5842 w 10000"/>
                  <a:gd name="connsiteY672" fmla="*/ 8847 h 10000"/>
                  <a:gd name="connsiteX673" fmla="*/ 5859 w 10000"/>
                  <a:gd name="connsiteY673" fmla="*/ 8857 h 10000"/>
                  <a:gd name="connsiteX674" fmla="*/ 5870 w 10000"/>
                  <a:gd name="connsiteY674" fmla="*/ 8867 h 10000"/>
                  <a:gd name="connsiteX675" fmla="*/ 5878 w 10000"/>
                  <a:gd name="connsiteY675" fmla="*/ 8873 h 10000"/>
                  <a:gd name="connsiteX676" fmla="*/ 5895 w 10000"/>
                  <a:gd name="connsiteY676" fmla="*/ 8873 h 10000"/>
                  <a:gd name="connsiteX677" fmla="*/ 5911 w 10000"/>
                  <a:gd name="connsiteY677" fmla="*/ 8873 h 10000"/>
                  <a:gd name="connsiteX678" fmla="*/ 5931 w 10000"/>
                  <a:gd name="connsiteY678" fmla="*/ 8873 h 10000"/>
                  <a:gd name="connsiteX679" fmla="*/ 5950 w 10000"/>
                  <a:gd name="connsiteY679" fmla="*/ 8867 h 10000"/>
                  <a:gd name="connsiteX680" fmla="*/ 5967 w 10000"/>
                  <a:gd name="connsiteY680" fmla="*/ 8867 h 10000"/>
                  <a:gd name="connsiteX681" fmla="*/ 5975 w 10000"/>
                  <a:gd name="connsiteY681" fmla="*/ 8873 h 10000"/>
                  <a:gd name="connsiteX682" fmla="*/ 6000 w 10000"/>
                  <a:gd name="connsiteY682" fmla="*/ 8883 h 10000"/>
                  <a:gd name="connsiteX683" fmla="*/ 5997 w 10000"/>
                  <a:gd name="connsiteY683" fmla="*/ 8886 h 10000"/>
                  <a:gd name="connsiteX684" fmla="*/ 5997 w 10000"/>
                  <a:gd name="connsiteY684" fmla="*/ 8896 h 10000"/>
                  <a:gd name="connsiteX685" fmla="*/ 6014 w 10000"/>
                  <a:gd name="connsiteY685" fmla="*/ 8892 h 10000"/>
                  <a:gd name="connsiteX686" fmla="*/ 6028 w 10000"/>
                  <a:gd name="connsiteY686" fmla="*/ 8892 h 10000"/>
                  <a:gd name="connsiteX687" fmla="*/ 6053 w 10000"/>
                  <a:gd name="connsiteY687" fmla="*/ 8886 h 10000"/>
                  <a:gd name="connsiteX688" fmla="*/ 6072 w 10000"/>
                  <a:gd name="connsiteY688" fmla="*/ 8876 h 10000"/>
                  <a:gd name="connsiteX689" fmla="*/ 6089 w 10000"/>
                  <a:gd name="connsiteY689" fmla="*/ 8867 h 10000"/>
                  <a:gd name="connsiteX690" fmla="*/ 6111 w 10000"/>
                  <a:gd name="connsiteY690" fmla="*/ 8857 h 10000"/>
                  <a:gd name="connsiteX691" fmla="*/ 6127 w 10000"/>
                  <a:gd name="connsiteY691" fmla="*/ 8847 h 10000"/>
                  <a:gd name="connsiteX692" fmla="*/ 6152 w 10000"/>
                  <a:gd name="connsiteY692" fmla="*/ 8834 h 10000"/>
                  <a:gd name="connsiteX693" fmla="*/ 6183 w 10000"/>
                  <a:gd name="connsiteY693" fmla="*/ 8828 h 10000"/>
                  <a:gd name="connsiteX694" fmla="*/ 6175 w 10000"/>
                  <a:gd name="connsiteY694" fmla="*/ 8844 h 10000"/>
                  <a:gd name="connsiteX695" fmla="*/ 6169 w 10000"/>
                  <a:gd name="connsiteY695" fmla="*/ 8863 h 10000"/>
                  <a:gd name="connsiteX696" fmla="*/ 6158 w 10000"/>
                  <a:gd name="connsiteY696" fmla="*/ 8886 h 10000"/>
                  <a:gd name="connsiteX697" fmla="*/ 6152 w 10000"/>
                  <a:gd name="connsiteY697" fmla="*/ 8896 h 10000"/>
                  <a:gd name="connsiteX698" fmla="*/ 6150 w 10000"/>
                  <a:gd name="connsiteY698" fmla="*/ 8909 h 10000"/>
                  <a:gd name="connsiteX699" fmla="*/ 6152 w 10000"/>
                  <a:gd name="connsiteY699" fmla="*/ 8938 h 10000"/>
                  <a:gd name="connsiteX700" fmla="*/ 6158 w 10000"/>
                  <a:gd name="connsiteY700" fmla="*/ 8957 h 10000"/>
                  <a:gd name="connsiteX701" fmla="*/ 6161 w 10000"/>
                  <a:gd name="connsiteY701" fmla="*/ 8980 h 10000"/>
                  <a:gd name="connsiteX702" fmla="*/ 6166 w 10000"/>
                  <a:gd name="connsiteY702" fmla="*/ 8999 h 10000"/>
                  <a:gd name="connsiteX703" fmla="*/ 6175 w 10000"/>
                  <a:gd name="connsiteY703" fmla="*/ 9032 h 10000"/>
                  <a:gd name="connsiteX704" fmla="*/ 6183 w 10000"/>
                  <a:gd name="connsiteY704" fmla="*/ 9051 h 10000"/>
                  <a:gd name="connsiteX705" fmla="*/ 6191 w 10000"/>
                  <a:gd name="connsiteY705" fmla="*/ 9064 h 10000"/>
                  <a:gd name="connsiteX706" fmla="*/ 6194 w 10000"/>
                  <a:gd name="connsiteY706" fmla="*/ 9084 h 10000"/>
                  <a:gd name="connsiteX707" fmla="*/ 6208 w 10000"/>
                  <a:gd name="connsiteY707" fmla="*/ 9103 h 10000"/>
                  <a:gd name="connsiteX708" fmla="*/ 6208 w 10000"/>
                  <a:gd name="connsiteY708" fmla="*/ 9113 h 10000"/>
                  <a:gd name="connsiteX709" fmla="*/ 6216 w 10000"/>
                  <a:gd name="connsiteY709" fmla="*/ 9129 h 10000"/>
                  <a:gd name="connsiteX710" fmla="*/ 6230 w 10000"/>
                  <a:gd name="connsiteY710" fmla="*/ 9148 h 10000"/>
                  <a:gd name="connsiteX711" fmla="*/ 6241 w 10000"/>
                  <a:gd name="connsiteY711" fmla="*/ 9165 h 10000"/>
                  <a:gd name="connsiteX712" fmla="*/ 6249 w 10000"/>
                  <a:gd name="connsiteY712" fmla="*/ 9168 h 10000"/>
                  <a:gd name="connsiteX713" fmla="*/ 6266 w 10000"/>
                  <a:gd name="connsiteY713" fmla="*/ 9184 h 10000"/>
                  <a:gd name="connsiteX714" fmla="*/ 6280 w 10000"/>
                  <a:gd name="connsiteY714" fmla="*/ 9184 h 10000"/>
                  <a:gd name="connsiteX715" fmla="*/ 6288 w 10000"/>
                  <a:gd name="connsiteY715" fmla="*/ 9177 h 10000"/>
                  <a:gd name="connsiteX716" fmla="*/ 6299 w 10000"/>
                  <a:gd name="connsiteY716" fmla="*/ 9187 h 10000"/>
                  <a:gd name="connsiteX717" fmla="*/ 6305 w 10000"/>
                  <a:gd name="connsiteY717" fmla="*/ 9197 h 10000"/>
                  <a:gd name="connsiteX718" fmla="*/ 6310 w 10000"/>
                  <a:gd name="connsiteY718" fmla="*/ 9197 h 10000"/>
                  <a:gd name="connsiteX719" fmla="*/ 6321 w 10000"/>
                  <a:gd name="connsiteY719" fmla="*/ 9213 h 10000"/>
                  <a:gd name="connsiteX720" fmla="*/ 6335 w 10000"/>
                  <a:gd name="connsiteY720" fmla="*/ 9223 h 10000"/>
                  <a:gd name="connsiteX721" fmla="*/ 6338 w 10000"/>
                  <a:gd name="connsiteY721" fmla="*/ 9223 h 10000"/>
                  <a:gd name="connsiteX722" fmla="*/ 6355 w 10000"/>
                  <a:gd name="connsiteY722" fmla="*/ 9226 h 10000"/>
                  <a:gd name="connsiteX723" fmla="*/ 6363 w 10000"/>
                  <a:gd name="connsiteY723" fmla="*/ 9236 h 10000"/>
                  <a:gd name="connsiteX724" fmla="*/ 6380 w 10000"/>
                  <a:gd name="connsiteY724" fmla="*/ 9258 h 10000"/>
                  <a:gd name="connsiteX725" fmla="*/ 6393 w 10000"/>
                  <a:gd name="connsiteY725" fmla="*/ 9278 h 10000"/>
                  <a:gd name="connsiteX726" fmla="*/ 6396 w 10000"/>
                  <a:gd name="connsiteY726" fmla="*/ 9288 h 10000"/>
                  <a:gd name="connsiteX727" fmla="*/ 6407 w 10000"/>
                  <a:gd name="connsiteY727" fmla="*/ 9297 h 10000"/>
                  <a:gd name="connsiteX728" fmla="*/ 6410 w 10000"/>
                  <a:gd name="connsiteY728" fmla="*/ 9307 h 10000"/>
                  <a:gd name="connsiteX729" fmla="*/ 6416 w 10000"/>
                  <a:gd name="connsiteY729" fmla="*/ 9317 h 10000"/>
                  <a:gd name="connsiteX730" fmla="*/ 6424 w 10000"/>
                  <a:gd name="connsiteY730" fmla="*/ 9326 h 10000"/>
                  <a:gd name="connsiteX731" fmla="*/ 6435 w 10000"/>
                  <a:gd name="connsiteY731" fmla="*/ 9336 h 10000"/>
                  <a:gd name="connsiteX732" fmla="*/ 6443 w 10000"/>
                  <a:gd name="connsiteY732" fmla="*/ 9346 h 10000"/>
                  <a:gd name="connsiteX733" fmla="*/ 6449 w 10000"/>
                  <a:gd name="connsiteY733" fmla="*/ 9362 h 10000"/>
                  <a:gd name="connsiteX734" fmla="*/ 6452 w 10000"/>
                  <a:gd name="connsiteY734" fmla="*/ 9372 h 10000"/>
                  <a:gd name="connsiteX735" fmla="*/ 6449 w 10000"/>
                  <a:gd name="connsiteY735" fmla="*/ 9381 h 10000"/>
                  <a:gd name="connsiteX736" fmla="*/ 6465 w 10000"/>
                  <a:gd name="connsiteY736" fmla="*/ 9394 h 10000"/>
                  <a:gd name="connsiteX737" fmla="*/ 6468 w 10000"/>
                  <a:gd name="connsiteY737" fmla="*/ 9420 h 10000"/>
                  <a:gd name="connsiteX738" fmla="*/ 6493 w 10000"/>
                  <a:gd name="connsiteY738" fmla="*/ 9430 h 10000"/>
                  <a:gd name="connsiteX739" fmla="*/ 6507 w 10000"/>
                  <a:gd name="connsiteY739" fmla="*/ 9440 h 10000"/>
                  <a:gd name="connsiteX740" fmla="*/ 6524 w 10000"/>
                  <a:gd name="connsiteY740" fmla="*/ 9459 h 10000"/>
                  <a:gd name="connsiteX741" fmla="*/ 6532 w 10000"/>
                  <a:gd name="connsiteY741" fmla="*/ 9485 h 10000"/>
                  <a:gd name="connsiteX742" fmla="*/ 6537 w 10000"/>
                  <a:gd name="connsiteY742" fmla="*/ 9498 h 10000"/>
                  <a:gd name="connsiteX743" fmla="*/ 6571 w 10000"/>
                  <a:gd name="connsiteY743" fmla="*/ 9508 h 10000"/>
                  <a:gd name="connsiteX744" fmla="*/ 6596 w 10000"/>
                  <a:gd name="connsiteY744" fmla="*/ 9508 h 10000"/>
                  <a:gd name="connsiteX745" fmla="*/ 6637 w 10000"/>
                  <a:gd name="connsiteY745" fmla="*/ 9517 h 10000"/>
                  <a:gd name="connsiteX746" fmla="*/ 6662 w 10000"/>
                  <a:gd name="connsiteY746" fmla="*/ 9524 h 10000"/>
                  <a:gd name="connsiteX747" fmla="*/ 6679 w 10000"/>
                  <a:gd name="connsiteY747" fmla="*/ 9517 h 10000"/>
                  <a:gd name="connsiteX748" fmla="*/ 6679 w 10000"/>
                  <a:gd name="connsiteY748" fmla="*/ 9505 h 10000"/>
                  <a:gd name="connsiteX749" fmla="*/ 6690 w 10000"/>
                  <a:gd name="connsiteY749" fmla="*/ 9485 h 10000"/>
                  <a:gd name="connsiteX750" fmla="*/ 6693 w 10000"/>
                  <a:gd name="connsiteY750" fmla="*/ 9479 h 10000"/>
                  <a:gd name="connsiteX751" fmla="*/ 6706 w 10000"/>
                  <a:gd name="connsiteY751" fmla="*/ 9469 h 10000"/>
                  <a:gd name="connsiteX752" fmla="*/ 6709 w 10000"/>
                  <a:gd name="connsiteY752" fmla="*/ 9462 h 10000"/>
                  <a:gd name="connsiteX753" fmla="*/ 6717 w 10000"/>
                  <a:gd name="connsiteY753" fmla="*/ 9459 h 10000"/>
                  <a:gd name="connsiteX754" fmla="*/ 6726 w 10000"/>
                  <a:gd name="connsiteY754" fmla="*/ 9459 h 10000"/>
                  <a:gd name="connsiteX755" fmla="*/ 6742 w 10000"/>
                  <a:gd name="connsiteY755" fmla="*/ 9462 h 10000"/>
                  <a:gd name="connsiteX756" fmla="*/ 6759 w 10000"/>
                  <a:gd name="connsiteY756" fmla="*/ 9479 h 10000"/>
                  <a:gd name="connsiteX757" fmla="*/ 6781 w 10000"/>
                  <a:gd name="connsiteY757" fmla="*/ 9485 h 10000"/>
                  <a:gd name="connsiteX758" fmla="*/ 6795 w 10000"/>
                  <a:gd name="connsiteY758" fmla="*/ 9485 h 10000"/>
                  <a:gd name="connsiteX759" fmla="*/ 6803 w 10000"/>
                  <a:gd name="connsiteY759" fmla="*/ 9498 h 10000"/>
                  <a:gd name="connsiteX760" fmla="*/ 6806 w 10000"/>
                  <a:gd name="connsiteY760" fmla="*/ 9508 h 10000"/>
                  <a:gd name="connsiteX761" fmla="*/ 6823 w 10000"/>
                  <a:gd name="connsiteY761" fmla="*/ 9514 h 10000"/>
                  <a:gd name="connsiteX762" fmla="*/ 6831 w 10000"/>
                  <a:gd name="connsiteY762" fmla="*/ 9514 h 10000"/>
                  <a:gd name="connsiteX763" fmla="*/ 6848 w 10000"/>
                  <a:gd name="connsiteY763" fmla="*/ 9514 h 10000"/>
                  <a:gd name="connsiteX764" fmla="*/ 6856 w 10000"/>
                  <a:gd name="connsiteY764" fmla="*/ 9517 h 10000"/>
                  <a:gd name="connsiteX765" fmla="*/ 6878 w 10000"/>
                  <a:gd name="connsiteY765" fmla="*/ 9524 h 10000"/>
                  <a:gd name="connsiteX766" fmla="*/ 6895 w 10000"/>
                  <a:gd name="connsiteY766" fmla="*/ 9524 h 10000"/>
                  <a:gd name="connsiteX767" fmla="*/ 6917 w 10000"/>
                  <a:gd name="connsiteY767" fmla="*/ 9527 h 10000"/>
                  <a:gd name="connsiteX768" fmla="*/ 6934 w 10000"/>
                  <a:gd name="connsiteY768" fmla="*/ 9534 h 10000"/>
                  <a:gd name="connsiteX769" fmla="*/ 6961 w 10000"/>
                  <a:gd name="connsiteY769" fmla="*/ 9543 h 10000"/>
                  <a:gd name="connsiteX770" fmla="*/ 6989 w 10000"/>
                  <a:gd name="connsiteY770" fmla="*/ 9547 h 10000"/>
                  <a:gd name="connsiteX771" fmla="*/ 7014 w 10000"/>
                  <a:gd name="connsiteY771" fmla="*/ 9543 h 10000"/>
                  <a:gd name="connsiteX772" fmla="*/ 7033 w 10000"/>
                  <a:gd name="connsiteY772" fmla="*/ 9543 h 10000"/>
                  <a:gd name="connsiteX773" fmla="*/ 7042 w 10000"/>
                  <a:gd name="connsiteY773" fmla="*/ 9547 h 10000"/>
                  <a:gd name="connsiteX774" fmla="*/ 7069 w 10000"/>
                  <a:gd name="connsiteY774" fmla="*/ 9647 h 10000"/>
                  <a:gd name="connsiteX775" fmla="*/ 7122 w 10000"/>
                  <a:gd name="connsiteY775" fmla="*/ 9734 h 10000"/>
                  <a:gd name="connsiteX776" fmla="*/ 7147 w 10000"/>
                  <a:gd name="connsiteY776" fmla="*/ 9744 h 10000"/>
                  <a:gd name="connsiteX777" fmla="*/ 7169 w 10000"/>
                  <a:gd name="connsiteY777" fmla="*/ 9741 h 10000"/>
                  <a:gd name="connsiteX778" fmla="*/ 7177 w 10000"/>
                  <a:gd name="connsiteY778" fmla="*/ 9744 h 10000"/>
                  <a:gd name="connsiteX779" fmla="*/ 7186 w 10000"/>
                  <a:gd name="connsiteY779" fmla="*/ 9754 h 10000"/>
                  <a:gd name="connsiteX780" fmla="*/ 7191 w 10000"/>
                  <a:gd name="connsiteY780" fmla="*/ 9773 h 10000"/>
                  <a:gd name="connsiteX781" fmla="*/ 7208 w 10000"/>
                  <a:gd name="connsiteY781" fmla="*/ 9783 h 10000"/>
                  <a:gd name="connsiteX782" fmla="*/ 7219 w 10000"/>
                  <a:gd name="connsiteY782" fmla="*/ 9793 h 10000"/>
                  <a:gd name="connsiteX783" fmla="*/ 7235 w 10000"/>
                  <a:gd name="connsiteY783" fmla="*/ 9802 h 10000"/>
                  <a:gd name="connsiteX784" fmla="*/ 7249 w 10000"/>
                  <a:gd name="connsiteY784" fmla="*/ 9819 h 10000"/>
                  <a:gd name="connsiteX785" fmla="*/ 7255 w 10000"/>
                  <a:gd name="connsiteY785" fmla="*/ 9835 h 10000"/>
                  <a:gd name="connsiteX786" fmla="*/ 7255 w 10000"/>
                  <a:gd name="connsiteY786" fmla="*/ 9848 h 10000"/>
                  <a:gd name="connsiteX787" fmla="*/ 7249 w 10000"/>
                  <a:gd name="connsiteY787" fmla="*/ 9848 h 10000"/>
                  <a:gd name="connsiteX788" fmla="*/ 7244 w 10000"/>
                  <a:gd name="connsiteY788" fmla="*/ 9858 h 10000"/>
                  <a:gd name="connsiteX789" fmla="*/ 7235 w 10000"/>
                  <a:gd name="connsiteY789" fmla="*/ 9883 h 10000"/>
                  <a:gd name="connsiteX790" fmla="*/ 7244 w 10000"/>
                  <a:gd name="connsiteY790" fmla="*/ 9903 h 10000"/>
                  <a:gd name="connsiteX791" fmla="*/ 7258 w 10000"/>
                  <a:gd name="connsiteY791" fmla="*/ 9926 h 10000"/>
                  <a:gd name="connsiteX792" fmla="*/ 7263 w 10000"/>
                  <a:gd name="connsiteY792" fmla="*/ 9948 h 10000"/>
                  <a:gd name="connsiteX793" fmla="*/ 7274 w 10000"/>
                  <a:gd name="connsiteY793" fmla="*/ 9968 h 10000"/>
                  <a:gd name="connsiteX794" fmla="*/ 7283 w 10000"/>
                  <a:gd name="connsiteY794" fmla="*/ 9987 h 10000"/>
                  <a:gd name="connsiteX795" fmla="*/ 7291 w 10000"/>
                  <a:gd name="connsiteY795" fmla="*/ 10000 h 10000"/>
                  <a:gd name="connsiteX796" fmla="*/ 7305 w 10000"/>
                  <a:gd name="connsiteY796" fmla="*/ 9997 h 10000"/>
                  <a:gd name="connsiteX797" fmla="*/ 7313 w 10000"/>
                  <a:gd name="connsiteY797" fmla="*/ 9977 h 10000"/>
                  <a:gd name="connsiteX798" fmla="*/ 7324 w 10000"/>
                  <a:gd name="connsiteY798" fmla="*/ 9968 h 10000"/>
                  <a:gd name="connsiteX799" fmla="*/ 7341 w 10000"/>
                  <a:gd name="connsiteY799" fmla="*/ 9971 h 10000"/>
                  <a:gd name="connsiteX800" fmla="*/ 7368 w 10000"/>
                  <a:gd name="connsiteY800" fmla="*/ 9987 h 10000"/>
                  <a:gd name="connsiteX801" fmla="*/ 7380 w 10000"/>
                  <a:gd name="connsiteY801" fmla="*/ 9990 h 10000"/>
                  <a:gd name="connsiteX802" fmla="*/ 7393 w 10000"/>
                  <a:gd name="connsiteY802" fmla="*/ 9981 h 10000"/>
                  <a:gd name="connsiteX803" fmla="*/ 7404 w 10000"/>
                  <a:gd name="connsiteY803" fmla="*/ 9968 h 10000"/>
                  <a:gd name="connsiteX804" fmla="*/ 7418 w 10000"/>
                  <a:gd name="connsiteY804" fmla="*/ 9948 h 10000"/>
                  <a:gd name="connsiteX805" fmla="*/ 7427 w 10000"/>
                  <a:gd name="connsiteY805" fmla="*/ 9922 h 10000"/>
                  <a:gd name="connsiteX806" fmla="*/ 7427 w 10000"/>
                  <a:gd name="connsiteY806" fmla="*/ 9906 h 10000"/>
                  <a:gd name="connsiteX807" fmla="*/ 7404 w 10000"/>
                  <a:gd name="connsiteY807" fmla="*/ 9877 h 10000"/>
                  <a:gd name="connsiteX808" fmla="*/ 7388 w 10000"/>
                  <a:gd name="connsiteY808" fmla="*/ 9854 h 10000"/>
                  <a:gd name="connsiteX809" fmla="*/ 7385 w 10000"/>
                  <a:gd name="connsiteY809" fmla="*/ 9845 h 10000"/>
                  <a:gd name="connsiteX810" fmla="*/ 7385 w 10000"/>
                  <a:gd name="connsiteY810" fmla="*/ 9825 h 10000"/>
                  <a:gd name="connsiteX811" fmla="*/ 7385 w 10000"/>
                  <a:gd name="connsiteY811" fmla="*/ 9819 h 10000"/>
                  <a:gd name="connsiteX812" fmla="*/ 7393 w 10000"/>
                  <a:gd name="connsiteY812" fmla="*/ 9809 h 10000"/>
                  <a:gd name="connsiteX813" fmla="*/ 7404 w 10000"/>
                  <a:gd name="connsiteY813" fmla="*/ 9793 h 10000"/>
                  <a:gd name="connsiteX814" fmla="*/ 7413 w 10000"/>
                  <a:gd name="connsiteY814" fmla="*/ 9783 h 10000"/>
                  <a:gd name="connsiteX815" fmla="*/ 7404 w 10000"/>
                  <a:gd name="connsiteY815" fmla="*/ 9770 h 10000"/>
                  <a:gd name="connsiteX816" fmla="*/ 7388 w 10000"/>
                  <a:gd name="connsiteY816" fmla="*/ 9760 h 10000"/>
                  <a:gd name="connsiteX817" fmla="*/ 7371 w 10000"/>
                  <a:gd name="connsiteY817" fmla="*/ 9744 h 10000"/>
                  <a:gd name="connsiteX818" fmla="*/ 7363 w 10000"/>
                  <a:gd name="connsiteY818" fmla="*/ 9731 h 10000"/>
                  <a:gd name="connsiteX819" fmla="*/ 7355 w 10000"/>
                  <a:gd name="connsiteY819" fmla="*/ 9715 h 10000"/>
                  <a:gd name="connsiteX820" fmla="*/ 7360 w 10000"/>
                  <a:gd name="connsiteY820" fmla="*/ 9686 h 10000"/>
                  <a:gd name="connsiteX821" fmla="*/ 7363 w 10000"/>
                  <a:gd name="connsiteY821" fmla="*/ 9657 h 10000"/>
                  <a:gd name="connsiteX822" fmla="*/ 7360 w 10000"/>
                  <a:gd name="connsiteY822" fmla="*/ 9631 h 10000"/>
                  <a:gd name="connsiteX823" fmla="*/ 7346 w 10000"/>
                  <a:gd name="connsiteY823" fmla="*/ 9611 h 10000"/>
                  <a:gd name="connsiteX824" fmla="*/ 7332 w 10000"/>
                  <a:gd name="connsiteY824" fmla="*/ 9585 h 10000"/>
                  <a:gd name="connsiteX825" fmla="*/ 7324 w 10000"/>
                  <a:gd name="connsiteY825" fmla="*/ 9573 h 10000"/>
                  <a:gd name="connsiteX826" fmla="*/ 7324 w 10000"/>
                  <a:gd name="connsiteY826" fmla="*/ 9553 h 10000"/>
                  <a:gd name="connsiteX827" fmla="*/ 7324 w 10000"/>
                  <a:gd name="connsiteY827" fmla="*/ 9543 h 10000"/>
                  <a:gd name="connsiteX828" fmla="*/ 7324 w 10000"/>
                  <a:gd name="connsiteY828" fmla="*/ 9517 h 10000"/>
                  <a:gd name="connsiteX829" fmla="*/ 7324 w 10000"/>
                  <a:gd name="connsiteY829" fmla="*/ 9498 h 10000"/>
                  <a:gd name="connsiteX830" fmla="*/ 7332 w 10000"/>
                  <a:gd name="connsiteY830" fmla="*/ 9479 h 10000"/>
                  <a:gd name="connsiteX831" fmla="*/ 7341 w 10000"/>
                  <a:gd name="connsiteY831" fmla="*/ 9462 h 10000"/>
                  <a:gd name="connsiteX832" fmla="*/ 7352 w 10000"/>
                  <a:gd name="connsiteY832" fmla="*/ 9459 h 10000"/>
                  <a:gd name="connsiteX833" fmla="*/ 7360 w 10000"/>
                  <a:gd name="connsiteY833" fmla="*/ 9443 h 10000"/>
                  <a:gd name="connsiteX834" fmla="*/ 7363 w 10000"/>
                  <a:gd name="connsiteY834" fmla="*/ 9433 h 10000"/>
                  <a:gd name="connsiteX835" fmla="*/ 7377 w 10000"/>
                  <a:gd name="connsiteY835" fmla="*/ 9433 h 10000"/>
                  <a:gd name="connsiteX836" fmla="*/ 7388 w 10000"/>
                  <a:gd name="connsiteY836" fmla="*/ 9430 h 10000"/>
                  <a:gd name="connsiteX837" fmla="*/ 7396 w 10000"/>
                  <a:gd name="connsiteY837" fmla="*/ 9430 h 10000"/>
                  <a:gd name="connsiteX838" fmla="*/ 7402 w 10000"/>
                  <a:gd name="connsiteY838" fmla="*/ 9424 h 10000"/>
                  <a:gd name="connsiteX839" fmla="*/ 7396 w 10000"/>
                  <a:gd name="connsiteY839" fmla="*/ 9414 h 10000"/>
                  <a:gd name="connsiteX840" fmla="*/ 7388 w 10000"/>
                  <a:gd name="connsiteY840" fmla="*/ 9401 h 10000"/>
                  <a:gd name="connsiteX841" fmla="*/ 7371 w 10000"/>
                  <a:gd name="connsiteY841" fmla="*/ 9391 h 10000"/>
                  <a:gd name="connsiteX842" fmla="*/ 7355 w 10000"/>
                  <a:gd name="connsiteY842" fmla="*/ 9375 h 10000"/>
                  <a:gd name="connsiteX843" fmla="*/ 7332 w 10000"/>
                  <a:gd name="connsiteY843" fmla="*/ 9356 h 10000"/>
                  <a:gd name="connsiteX844" fmla="*/ 7313 w 10000"/>
                  <a:gd name="connsiteY844" fmla="*/ 9330 h 10000"/>
                  <a:gd name="connsiteX845" fmla="*/ 7307 w 10000"/>
                  <a:gd name="connsiteY845" fmla="*/ 9310 h 10000"/>
                  <a:gd name="connsiteX846" fmla="*/ 7305 w 10000"/>
                  <a:gd name="connsiteY846" fmla="*/ 9291 h 10000"/>
                  <a:gd name="connsiteX847" fmla="*/ 7305 w 10000"/>
                  <a:gd name="connsiteY847" fmla="*/ 9278 h 10000"/>
                  <a:gd name="connsiteX848" fmla="*/ 7296 w 10000"/>
                  <a:gd name="connsiteY848" fmla="*/ 9268 h 10000"/>
                  <a:gd name="connsiteX849" fmla="*/ 7296 w 10000"/>
                  <a:gd name="connsiteY849" fmla="*/ 9249 h 10000"/>
                  <a:gd name="connsiteX850" fmla="*/ 7291 w 10000"/>
                  <a:gd name="connsiteY850" fmla="*/ 9226 h 10000"/>
                  <a:gd name="connsiteX851" fmla="*/ 7283 w 10000"/>
                  <a:gd name="connsiteY851" fmla="*/ 9213 h 10000"/>
                  <a:gd name="connsiteX852" fmla="*/ 7274 w 10000"/>
                  <a:gd name="connsiteY852" fmla="*/ 9194 h 10000"/>
                  <a:gd name="connsiteX853" fmla="*/ 7274 w 10000"/>
                  <a:gd name="connsiteY853" fmla="*/ 9174 h 10000"/>
                  <a:gd name="connsiteX854" fmla="*/ 7280 w 10000"/>
                  <a:gd name="connsiteY854" fmla="*/ 9148 h 10000"/>
                  <a:gd name="connsiteX855" fmla="*/ 7283 w 10000"/>
                  <a:gd name="connsiteY855" fmla="*/ 9119 h 10000"/>
                  <a:gd name="connsiteX856" fmla="*/ 7291 w 10000"/>
                  <a:gd name="connsiteY856" fmla="*/ 9100 h 10000"/>
                  <a:gd name="connsiteX857" fmla="*/ 7307 w 10000"/>
                  <a:gd name="connsiteY857" fmla="*/ 9080 h 10000"/>
                  <a:gd name="connsiteX858" fmla="*/ 7324 w 10000"/>
                  <a:gd name="connsiteY858" fmla="*/ 9054 h 10000"/>
                  <a:gd name="connsiteX859" fmla="*/ 7341 w 10000"/>
                  <a:gd name="connsiteY859" fmla="*/ 9054 h 10000"/>
                  <a:gd name="connsiteX860" fmla="*/ 7352 w 10000"/>
                  <a:gd name="connsiteY860" fmla="*/ 9054 h 10000"/>
                  <a:gd name="connsiteX861" fmla="*/ 7346 w 10000"/>
                  <a:gd name="connsiteY861" fmla="*/ 9032 h 10000"/>
                  <a:gd name="connsiteX862" fmla="*/ 7341 w 10000"/>
                  <a:gd name="connsiteY862" fmla="*/ 9022 h 10000"/>
                  <a:gd name="connsiteX863" fmla="*/ 7352 w 10000"/>
                  <a:gd name="connsiteY863" fmla="*/ 8999 h 10000"/>
                  <a:gd name="connsiteX864" fmla="*/ 7360 w 10000"/>
                  <a:gd name="connsiteY864" fmla="*/ 8967 h 10000"/>
                  <a:gd name="connsiteX865" fmla="*/ 7368 w 10000"/>
                  <a:gd name="connsiteY865" fmla="*/ 8922 h 10000"/>
                  <a:gd name="connsiteX866" fmla="*/ 7377 w 10000"/>
                  <a:gd name="connsiteY866" fmla="*/ 8896 h 10000"/>
                  <a:gd name="connsiteX867" fmla="*/ 7380 w 10000"/>
                  <a:gd name="connsiteY867" fmla="*/ 8867 h 10000"/>
                  <a:gd name="connsiteX868" fmla="*/ 7402 w 10000"/>
                  <a:gd name="connsiteY868" fmla="*/ 8824 h 10000"/>
                  <a:gd name="connsiteX869" fmla="*/ 7402 w 10000"/>
                  <a:gd name="connsiteY869" fmla="*/ 8808 h 10000"/>
                  <a:gd name="connsiteX870" fmla="*/ 7393 w 10000"/>
                  <a:gd name="connsiteY870" fmla="*/ 8795 h 10000"/>
                  <a:gd name="connsiteX871" fmla="*/ 7388 w 10000"/>
                  <a:gd name="connsiteY871" fmla="*/ 8799 h 10000"/>
                  <a:gd name="connsiteX872" fmla="*/ 7396 w 10000"/>
                  <a:gd name="connsiteY872" fmla="*/ 8789 h 10000"/>
                  <a:gd name="connsiteX873" fmla="*/ 7404 w 10000"/>
                  <a:gd name="connsiteY873" fmla="*/ 8789 h 10000"/>
                  <a:gd name="connsiteX874" fmla="*/ 7421 w 10000"/>
                  <a:gd name="connsiteY874" fmla="*/ 8769 h 10000"/>
                  <a:gd name="connsiteX875" fmla="*/ 7443 w 10000"/>
                  <a:gd name="connsiteY875" fmla="*/ 8763 h 10000"/>
                  <a:gd name="connsiteX876" fmla="*/ 7452 w 10000"/>
                  <a:gd name="connsiteY876" fmla="*/ 8769 h 10000"/>
                  <a:gd name="connsiteX877" fmla="*/ 7468 w 10000"/>
                  <a:gd name="connsiteY877" fmla="*/ 8769 h 10000"/>
                  <a:gd name="connsiteX878" fmla="*/ 7499 w 10000"/>
                  <a:gd name="connsiteY878" fmla="*/ 8763 h 10000"/>
                  <a:gd name="connsiteX879" fmla="*/ 7526 w 10000"/>
                  <a:gd name="connsiteY879" fmla="*/ 8763 h 10000"/>
                  <a:gd name="connsiteX880" fmla="*/ 7532 w 10000"/>
                  <a:gd name="connsiteY880" fmla="*/ 8763 h 10000"/>
                  <a:gd name="connsiteX881" fmla="*/ 7554 w 10000"/>
                  <a:gd name="connsiteY881" fmla="*/ 8744 h 10000"/>
                  <a:gd name="connsiteX882" fmla="*/ 7571 w 10000"/>
                  <a:gd name="connsiteY882" fmla="*/ 8731 h 10000"/>
                  <a:gd name="connsiteX883" fmla="*/ 7587 w 10000"/>
                  <a:gd name="connsiteY883" fmla="*/ 8711 h 10000"/>
                  <a:gd name="connsiteX884" fmla="*/ 7607 w 10000"/>
                  <a:gd name="connsiteY884" fmla="*/ 8711 h 10000"/>
                  <a:gd name="connsiteX885" fmla="*/ 7634 w 10000"/>
                  <a:gd name="connsiteY885" fmla="*/ 8705 h 10000"/>
                  <a:gd name="connsiteX886" fmla="*/ 7643 w 10000"/>
                  <a:gd name="connsiteY886" fmla="*/ 8682 h 10000"/>
                  <a:gd name="connsiteX887" fmla="*/ 7654 w 10000"/>
                  <a:gd name="connsiteY887" fmla="*/ 8666 h 10000"/>
                  <a:gd name="connsiteX888" fmla="*/ 7668 w 10000"/>
                  <a:gd name="connsiteY888" fmla="*/ 8666 h 10000"/>
                  <a:gd name="connsiteX889" fmla="*/ 7676 w 10000"/>
                  <a:gd name="connsiteY889" fmla="*/ 8682 h 10000"/>
                  <a:gd name="connsiteX890" fmla="*/ 7704 w 10000"/>
                  <a:gd name="connsiteY890" fmla="*/ 8669 h 10000"/>
                  <a:gd name="connsiteX891" fmla="*/ 7712 w 10000"/>
                  <a:gd name="connsiteY891" fmla="*/ 8669 h 10000"/>
                  <a:gd name="connsiteX892" fmla="*/ 7720 w 10000"/>
                  <a:gd name="connsiteY892" fmla="*/ 8669 h 10000"/>
                  <a:gd name="connsiteX893" fmla="*/ 7726 w 10000"/>
                  <a:gd name="connsiteY893" fmla="*/ 8656 h 10000"/>
                  <a:gd name="connsiteX894" fmla="*/ 7734 w 10000"/>
                  <a:gd name="connsiteY894" fmla="*/ 8650 h 10000"/>
                  <a:gd name="connsiteX895" fmla="*/ 7742 w 10000"/>
                  <a:gd name="connsiteY895" fmla="*/ 8650 h 10000"/>
                  <a:gd name="connsiteX896" fmla="*/ 7759 w 10000"/>
                  <a:gd name="connsiteY896" fmla="*/ 8650 h 10000"/>
                  <a:gd name="connsiteX897" fmla="*/ 7756 w 10000"/>
                  <a:gd name="connsiteY897" fmla="*/ 8630 h 10000"/>
                  <a:gd name="connsiteX898" fmla="*/ 7751 w 10000"/>
                  <a:gd name="connsiteY898" fmla="*/ 8627 h 10000"/>
                  <a:gd name="connsiteX899" fmla="*/ 7742 w 10000"/>
                  <a:gd name="connsiteY899" fmla="*/ 8620 h 10000"/>
                  <a:gd name="connsiteX900" fmla="*/ 7734 w 10000"/>
                  <a:gd name="connsiteY900" fmla="*/ 8591 h 10000"/>
                  <a:gd name="connsiteX901" fmla="*/ 7709 w 10000"/>
                  <a:gd name="connsiteY901" fmla="*/ 8582 h 10000"/>
                  <a:gd name="connsiteX902" fmla="*/ 7695 w 10000"/>
                  <a:gd name="connsiteY902" fmla="*/ 8578 h 10000"/>
                  <a:gd name="connsiteX903" fmla="*/ 7668 w 10000"/>
                  <a:gd name="connsiteY903" fmla="*/ 8562 h 10000"/>
                  <a:gd name="connsiteX904" fmla="*/ 7645 w 10000"/>
                  <a:gd name="connsiteY904" fmla="*/ 8552 h 10000"/>
                  <a:gd name="connsiteX905" fmla="*/ 7615 w 10000"/>
                  <a:gd name="connsiteY905" fmla="*/ 8543 h 10000"/>
                  <a:gd name="connsiteX906" fmla="*/ 7596 w 10000"/>
                  <a:gd name="connsiteY906" fmla="*/ 8527 h 10000"/>
                  <a:gd name="connsiteX907" fmla="*/ 7565 w 10000"/>
                  <a:gd name="connsiteY907" fmla="*/ 8494 h 10000"/>
                  <a:gd name="connsiteX908" fmla="*/ 7562 w 10000"/>
                  <a:gd name="connsiteY908" fmla="*/ 8475 h 10000"/>
                  <a:gd name="connsiteX909" fmla="*/ 7540 w 10000"/>
                  <a:gd name="connsiteY909" fmla="*/ 8455 h 10000"/>
                  <a:gd name="connsiteX910" fmla="*/ 7535 w 10000"/>
                  <a:gd name="connsiteY910" fmla="*/ 8446 h 10000"/>
                  <a:gd name="connsiteX911" fmla="*/ 7535 w 10000"/>
                  <a:gd name="connsiteY911" fmla="*/ 8420 h 10000"/>
                  <a:gd name="connsiteX912" fmla="*/ 7535 w 10000"/>
                  <a:gd name="connsiteY912" fmla="*/ 8391 h 10000"/>
                  <a:gd name="connsiteX913" fmla="*/ 7548 w 10000"/>
                  <a:gd name="connsiteY913" fmla="*/ 8345 h 10000"/>
                  <a:gd name="connsiteX914" fmla="*/ 7562 w 10000"/>
                  <a:gd name="connsiteY914" fmla="*/ 8319 h 10000"/>
                  <a:gd name="connsiteX915" fmla="*/ 7582 w 10000"/>
                  <a:gd name="connsiteY915" fmla="*/ 8310 h 10000"/>
                  <a:gd name="connsiteX916" fmla="*/ 7607 w 10000"/>
                  <a:gd name="connsiteY916" fmla="*/ 8300 h 10000"/>
                  <a:gd name="connsiteX917" fmla="*/ 7629 w 10000"/>
                  <a:gd name="connsiteY917" fmla="*/ 8300 h 10000"/>
                  <a:gd name="connsiteX918" fmla="*/ 7651 w 10000"/>
                  <a:gd name="connsiteY918" fmla="*/ 8297 h 10000"/>
                  <a:gd name="connsiteX919" fmla="*/ 7668 w 10000"/>
                  <a:gd name="connsiteY919" fmla="*/ 8280 h 10000"/>
                  <a:gd name="connsiteX920" fmla="*/ 7687 w 10000"/>
                  <a:gd name="connsiteY920" fmla="*/ 8267 h 10000"/>
                  <a:gd name="connsiteX921" fmla="*/ 7693 w 10000"/>
                  <a:gd name="connsiteY921" fmla="*/ 8261 h 10000"/>
                  <a:gd name="connsiteX922" fmla="*/ 7701 w 10000"/>
                  <a:gd name="connsiteY922" fmla="*/ 8248 h 10000"/>
                  <a:gd name="connsiteX923" fmla="*/ 7712 w 10000"/>
                  <a:gd name="connsiteY923" fmla="*/ 8238 h 10000"/>
                  <a:gd name="connsiteX924" fmla="*/ 7731 w 10000"/>
                  <a:gd name="connsiteY924" fmla="*/ 8222 h 10000"/>
                  <a:gd name="connsiteX925" fmla="*/ 7740 w 10000"/>
                  <a:gd name="connsiteY925" fmla="*/ 8206 h 10000"/>
                  <a:gd name="connsiteX926" fmla="*/ 7756 w 10000"/>
                  <a:gd name="connsiteY926" fmla="*/ 8183 h 10000"/>
                  <a:gd name="connsiteX927" fmla="*/ 7773 w 10000"/>
                  <a:gd name="connsiteY927" fmla="*/ 8177 h 10000"/>
                  <a:gd name="connsiteX928" fmla="*/ 7784 w 10000"/>
                  <a:gd name="connsiteY928" fmla="*/ 8183 h 10000"/>
                  <a:gd name="connsiteX929" fmla="*/ 7801 w 10000"/>
                  <a:gd name="connsiteY929" fmla="*/ 8174 h 10000"/>
                  <a:gd name="connsiteX930" fmla="*/ 7801 w 10000"/>
                  <a:gd name="connsiteY930" fmla="*/ 8157 h 10000"/>
                  <a:gd name="connsiteX931" fmla="*/ 7817 w 10000"/>
                  <a:gd name="connsiteY931" fmla="*/ 8164 h 10000"/>
                  <a:gd name="connsiteX932" fmla="*/ 7837 w 10000"/>
                  <a:gd name="connsiteY932" fmla="*/ 8164 h 10000"/>
                  <a:gd name="connsiteX933" fmla="*/ 7856 w 10000"/>
                  <a:gd name="connsiteY933" fmla="*/ 8164 h 10000"/>
                  <a:gd name="connsiteX934" fmla="*/ 7870 w 10000"/>
                  <a:gd name="connsiteY934" fmla="*/ 8167 h 10000"/>
                  <a:gd name="connsiteX935" fmla="*/ 7881 w 10000"/>
                  <a:gd name="connsiteY935" fmla="*/ 8174 h 10000"/>
                  <a:gd name="connsiteX936" fmla="*/ 7898 w 10000"/>
                  <a:gd name="connsiteY936" fmla="*/ 8187 h 10000"/>
                  <a:gd name="connsiteX937" fmla="*/ 7917 w 10000"/>
                  <a:gd name="connsiteY937" fmla="*/ 8187 h 10000"/>
                  <a:gd name="connsiteX938" fmla="*/ 7928 w 10000"/>
                  <a:gd name="connsiteY938" fmla="*/ 8157 h 10000"/>
                  <a:gd name="connsiteX939" fmla="*/ 7942 w 10000"/>
                  <a:gd name="connsiteY939" fmla="*/ 8157 h 10000"/>
                  <a:gd name="connsiteX940" fmla="*/ 7958 w 10000"/>
                  <a:gd name="connsiteY940" fmla="*/ 8164 h 10000"/>
                  <a:gd name="connsiteX941" fmla="*/ 7983 w 10000"/>
                  <a:gd name="connsiteY941" fmla="*/ 8144 h 10000"/>
                  <a:gd name="connsiteX942" fmla="*/ 8000 w 10000"/>
                  <a:gd name="connsiteY942" fmla="*/ 8109 h 10000"/>
                  <a:gd name="connsiteX943" fmla="*/ 7994 w 10000"/>
                  <a:gd name="connsiteY943" fmla="*/ 8093 h 10000"/>
                  <a:gd name="connsiteX944" fmla="*/ 7983 w 10000"/>
                  <a:gd name="connsiteY944" fmla="*/ 8070 h 10000"/>
                  <a:gd name="connsiteX945" fmla="*/ 7986 w 10000"/>
                  <a:gd name="connsiteY945" fmla="*/ 8063 h 10000"/>
                  <a:gd name="connsiteX946" fmla="*/ 7978 w 10000"/>
                  <a:gd name="connsiteY946" fmla="*/ 8044 h 10000"/>
                  <a:gd name="connsiteX947" fmla="*/ 7986 w 10000"/>
                  <a:gd name="connsiteY947" fmla="*/ 8002 h 10000"/>
                  <a:gd name="connsiteX948" fmla="*/ 7983 w 10000"/>
                  <a:gd name="connsiteY948" fmla="*/ 7947 h 10000"/>
                  <a:gd name="connsiteX949" fmla="*/ 7961 w 10000"/>
                  <a:gd name="connsiteY949" fmla="*/ 7931 h 10000"/>
                  <a:gd name="connsiteX950" fmla="*/ 7958 w 10000"/>
                  <a:gd name="connsiteY950" fmla="*/ 7898 h 10000"/>
                  <a:gd name="connsiteX951" fmla="*/ 7953 w 10000"/>
                  <a:gd name="connsiteY951" fmla="*/ 7856 h 10000"/>
                  <a:gd name="connsiteX952" fmla="*/ 7967 w 10000"/>
                  <a:gd name="connsiteY952" fmla="*/ 7837 h 10000"/>
                  <a:gd name="connsiteX953" fmla="*/ 7950 w 10000"/>
                  <a:gd name="connsiteY953" fmla="*/ 7824 h 10000"/>
                  <a:gd name="connsiteX954" fmla="*/ 7906 w 10000"/>
                  <a:gd name="connsiteY954" fmla="*/ 7814 h 10000"/>
                  <a:gd name="connsiteX955" fmla="*/ 7878 w 10000"/>
                  <a:gd name="connsiteY955" fmla="*/ 7814 h 10000"/>
                  <a:gd name="connsiteX956" fmla="*/ 7870 w 10000"/>
                  <a:gd name="connsiteY956" fmla="*/ 7795 h 10000"/>
                  <a:gd name="connsiteX957" fmla="*/ 7878 w 10000"/>
                  <a:gd name="connsiteY957" fmla="*/ 7778 h 10000"/>
                  <a:gd name="connsiteX958" fmla="*/ 7881 w 10000"/>
                  <a:gd name="connsiteY958" fmla="*/ 7775 h 10000"/>
                  <a:gd name="connsiteX959" fmla="*/ 7878 w 10000"/>
                  <a:gd name="connsiteY959" fmla="*/ 7743 h 10000"/>
                  <a:gd name="connsiteX960" fmla="*/ 7895 w 10000"/>
                  <a:gd name="connsiteY960" fmla="*/ 7733 h 10000"/>
                  <a:gd name="connsiteX961" fmla="*/ 7911 w 10000"/>
                  <a:gd name="connsiteY961" fmla="*/ 7710 h 10000"/>
                  <a:gd name="connsiteX962" fmla="*/ 7911 w 10000"/>
                  <a:gd name="connsiteY962" fmla="*/ 7665 h 10000"/>
                  <a:gd name="connsiteX963" fmla="*/ 7917 w 10000"/>
                  <a:gd name="connsiteY963" fmla="*/ 7600 h 10000"/>
                  <a:gd name="connsiteX964" fmla="*/ 7928 w 10000"/>
                  <a:gd name="connsiteY964" fmla="*/ 7581 h 10000"/>
                  <a:gd name="connsiteX965" fmla="*/ 7917 w 10000"/>
                  <a:gd name="connsiteY965" fmla="*/ 7474 h 10000"/>
                  <a:gd name="connsiteX966" fmla="*/ 7873 w 10000"/>
                  <a:gd name="connsiteY966" fmla="*/ 7335 h 10000"/>
                  <a:gd name="connsiteX967" fmla="*/ 7756 w 10000"/>
                  <a:gd name="connsiteY967" fmla="*/ 7050 h 10000"/>
                  <a:gd name="connsiteX968" fmla="*/ 7679 w 10000"/>
                  <a:gd name="connsiteY968" fmla="*/ 6839 h 10000"/>
                  <a:gd name="connsiteX969" fmla="*/ 7668 w 10000"/>
                  <a:gd name="connsiteY969" fmla="*/ 6823 h 10000"/>
                  <a:gd name="connsiteX970" fmla="*/ 7659 w 10000"/>
                  <a:gd name="connsiteY970" fmla="*/ 6768 h 10000"/>
                  <a:gd name="connsiteX971" fmla="*/ 7659 w 10000"/>
                  <a:gd name="connsiteY971" fmla="*/ 6739 h 10000"/>
                  <a:gd name="connsiteX972" fmla="*/ 7651 w 10000"/>
                  <a:gd name="connsiteY972" fmla="*/ 6713 h 10000"/>
                  <a:gd name="connsiteX973" fmla="*/ 7654 w 10000"/>
                  <a:gd name="connsiteY973" fmla="*/ 6684 h 10000"/>
                  <a:gd name="connsiteX974" fmla="*/ 7643 w 10000"/>
                  <a:gd name="connsiteY974" fmla="*/ 6626 h 10000"/>
                  <a:gd name="connsiteX975" fmla="*/ 7629 w 10000"/>
                  <a:gd name="connsiteY975" fmla="*/ 6600 h 10000"/>
                  <a:gd name="connsiteX976" fmla="*/ 7629 w 10000"/>
                  <a:gd name="connsiteY976" fmla="*/ 6580 h 10000"/>
                  <a:gd name="connsiteX977" fmla="*/ 7623 w 10000"/>
                  <a:gd name="connsiteY977" fmla="*/ 6541 h 10000"/>
                  <a:gd name="connsiteX978" fmla="*/ 7615 w 10000"/>
                  <a:gd name="connsiteY978" fmla="*/ 6522 h 10000"/>
                  <a:gd name="connsiteX979" fmla="*/ 7598 w 10000"/>
                  <a:gd name="connsiteY979" fmla="*/ 6509 h 10000"/>
                  <a:gd name="connsiteX980" fmla="*/ 7587 w 10000"/>
                  <a:gd name="connsiteY980" fmla="*/ 6493 h 10000"/>
                  <a:gd name="connsiteX981" fmla="*/ 7579 w 10000"/>
                  <a:gd name="connsiteY981" fmla="*/ 6464 h 10000"/>
                  <a:gd name="connsiteX982" fmla="*/ 7587 w 10000"/>
                  <a:gd name="connsiteY982" fmla="*/ 6438 h 10000"/>
                  <a:gd name="connsiteX983" fmla="*/ 7596 w 10000"/>
                  <a:gd name="connsiteY983" fmla="*/ 6425 h 10000"/>
                  <a:gd name="connsiteX984" fmla="*/ 7590 w 10000"/>
                  <a:gd name="connsiteY984" fmla="*/ 6396 h 10000"/>
                  <a:gd name="connsiteX985" fmla="*/ 7590 w 10000"/>
                  <a:gd name="connsiteY985" fmla="*/ 6373 h 10000"/>
                  <a:gd name="connsiteX986" fmla="*/ 7587 w 10000"/>
                  <a:gd name="connsiteY986" fmla="*/ 6354 h 10000"/>
                  <a:gd name="connsiteX987" fmla="*/ 7582 w 10000"/>
                  <a:gd name="connsiteY987" fmla="*/ 6344 h 10000"/>
                  <a:gd name="connsiteX988" fmla="*/ 7582 w 10000"/>
                  <a:gd name="connsiteY988" fmla="*/ 6324 h 10000"/>
                  <a:gd name="connsiteX989" fmla="*/ 7571 w 10000"/>
                  <a:gd name="connsiteY989" fmla="*/ 6302 h 10000"/>
                  <a:gd name="connsiteX990" fmla="*/ 7548 w 10000"/>
                  <a:gd name="connsiteY990" fmla="*/ 6256 h 10000"/>
                  <a:gd name="connsiteX991" fmla="*/ 7546 w 10000"/>
                  <a:gd name="connsiteY991" fmla="*/ 6218 h 10000"/>
                  <a:gd name="connsiteX992" fmla="*/ 7540 w 10000"/>
                  <a:gd name="connsiteY992" fmla="*/ 6159 h 10000"/>
                  <a:gd name="connsiteX993" fmla="*/ 7535 w 10000"/>
                  <a:gd name="connsiteY993" fmla="*/ 6114 h 10000"/>
                  <a:gd name="connsiteX994" fmla="*/ 7535 w 10000"/>
                  <a:gd name="connsiteY994" fmla="*/ 6088 h 10000"/>
                  <a:gd name="connsiteX995" fmla="*/ 7540 w 10000"/>
                  <a:gd name="connsiteY995" fmla="*/ 6049 h 10000"/>
                  <a:gd name="connsiteX996" fmla="*/ 7546 w 10000"/>
                  <a:gd name="connsiteY996" fmla="*/ 6004 h 10000"/>
                  <a:gd name="connsiteX997" fmla="*/ 7548 w 10000"/>
                  <a:gd name="connsiteY997" fmla="*/ 5965 h 10000"/>
                  <a:gd name="connsiteX998" fmla="*/ 7548 w 10000"/>
                  <a:gd name="connsiteY998" fmla="*/ 5946 h 10000"/>
                  <a:gd name="connsiteX999" fmla="*/ 7548 w 10000"/>
                  <a:gd name="connsiteY999" fmla="*/ 5933 h 10000"/>
                  <a:gd name="connsiteX1000" fmla="*/ 7548 w 10000"/>
                  <a:gd name="connsiteY1000" fmla="*/ 5910 h 10000"/>
                  <a:gd name="connsiteX1001" fmla="*/ 7548 w 10000"/>
                  <a:gd name="connsiteY1001" fmla="*/ 5897 h 10000"/>
                  <a:gd name="connsiteX1002" fmla="*/ 7546 w 10000"/>
                  <a:gd name="connsiteY1002" fmla="*/ 5871 h 10000"/>
                  <a:gd name="connsiteX1003" fmla="*/ 7535 w 10000"/>
                  <a:gd name="connsiteY1003" fmla="*/ 5839 h 10000"/>
                  <a:gd name="connsiteX1004" fmla="*/ 7524 w 10000"/>
                  <a:gd name="connsiteY1004" fmla="*/ 5797 h 10000"/>
                  <a:gd name="connsiteX1005" fmla="*/ 7518 w 10000"/>
                  <a:gd name="connsiteY1005" fmla="*/ 5767 h 10000"/>
                  <a:gd name="connsiteX1006" fmla="*/ 7515 w 10000"/>
                  <a:gd name="connsiteY1006" fmla="*/ 5745 h 10000"/>
                  <a:gd name="connsiteX1007" fmla="*/ 7501 w 10000"/>
                  <a:gd name="connsiteY1007" fmla="*/ 5683 h 10000"/>
                  <a:gd name="connsiteX1008" fmla="*/ 7490 w 10000"/>
                  <a:gd name="connsiteY1008" fmla="*/ 5631 h 10000"/>
                  <a:gd name="connsiteX1009" fmla="*/ 7482 w 10000"/>
                  <a:gd name="connsiteY1009" fmla="*/ 5593 h 10000"/>
                  <a:gd name="connsiteX1010" fmla="*/ 7476 w 10000"/>
                  <a:gd name="connsiteY1010" fmla="*/ 5570 h 10000"/>
                  <a:gd name="connsiteX1011" fmla="*/ 7476 w 10000"/>
                  <a:gd name="connsiteY1011" fmla="*/ 5528 h 10000"/>
                  <a:gd name="connsiteX1012" fmla="*/ 7482 w 10000"/>
                  <a:gd name="connsiteY1012" fmla="*/ 5502 h 10000"/>
                  <a:gd name="connsiteX1013" fmla="*/ 7490 w 10000"/>
                  <a:gd name="connsiteY1013" fmla="*/ 5489 h 10000"/>
                  <a:gd name="connsiteX1014" fmla="*/ 7499 w 10000"/>
                  <a:gd name="connsiteY1014" fmla="*/ 5479 h 10000"/>
                  <a:gd name="connsiteX1015" fmla="*/ 7493 w 10000"/>
                  <a:gd name="connsiteY1015" fmla="*/ 5427 h 10000"/>
                  <a:gd name="connsiteX1016" fmla="*/ 7501 w 10000"/>
                  <a:gd name="connsiteY1016" fmla="*/ 5415 h 10000"/>
                  <a:gd name="connsiteX1017" fmla="*/ 7510 w 10000"/>
                  <a:gd name="connsiteY1017" fmla="*/ 5398 h 10000"/>
                  <a:gd name="connsiteX1018" fmla="*/ 7515 w 10000"/>
                  <a:gd name="connsiteY1018" fmla="*/ 5379 h 10000"/>
                  <a:gd name="connsiteX1019" fmla="*/ 7526 w 10000"/>
                  <a:gd name="connsiteY1019" fmla="*/ 5366 h 10000"/>
                  <a:gd name="connsiteX1020" fmla="*/ 7518 w 10000"/>
                  <a:gd name="connsiteY1020" fmla="*/ 5350 h 10000"/>
                  <a:gd name="connsiteX1021" fmla="*/ 7518 w 10000"/>
                  <a:gd name="connsiteY1021" fmla="*/ 5330 h 10000"/>
                  <a:gd name="connsiteX1022" fmla="*/ 7526 w 10000"/>
                  <a:gd name="connsiteY1022" fmla="*/ 5311 h 10000"/>
                  <a:gd name="connsiteX1023" fmla="*/ 7540 w 10000"/>
                  <a:gd name="connsiteY1023" fmla="*/ 5291 h 10000"/>
                  <a:gd name="connsiteX1024" fmla="*/ 7540 w 10000"/>
                  <a:gd name="connsiteY1024" fmla="*/ 5266 h 10000"/>
                  <a:gd name="connsiteX1025" fmla="*/ 7540 w 10000"/>
                  <a:gd name="connsiteY1025" fmla="*/ 5256 h 10000"/>
                  <a:gd name="connsiteX1026" fmla="*/ 7524 w 10000"/>
                  <a:gd name="connsiteY1026" fmla="*/ 5233 h 10000"/>
                  <a:gd name="connsiteX1027" fmla="*/ 7515 w 10000"/>
                  <a:gd name="connsiteY1027" fmla="*/ 5217 h 10000"/>
                  <a:gd name="connsiteX1028" fmla="*/ 7490 w 10000"/>
                  <a:gd name="connsiteY1028" fmla="*/ 5178 h 10000"/>
                  <a:gd name="connsiteX1029" fmla="*/ 7474 w 10000"/>
                  <a:gd name="connsiteY1029" fmla="*/ 5162 h 10000"/>
                  <a:gd name="connsiteX1030" fmla="*/ 7457 w 10000"/>
                  <a:gd name="connsiteY1030" fmla="*/ 5120 h 10000"/>
                  <a:gd name="connsiteX1031" fmla="*/ 7421 w 10000"/>
                  <a:gd name="connsiteY1031" fmla="*/ 5087 h 10000"/>
                  <a:gd name="connsiteX1032" fmla="*/ 7380 w 10000"/>
                  <a:gd name="connsiteY1032" fmla="*/ 5068 h 10000"/>
                  <a:gd name="connsiteX1033" fmla="*/ 7355 w 10000"/>
                  <a:gd name="connsiteY1033" fmla="*/ 5058 h 10000"/>
                  <a:gd name="connsiteX1034" fmla="*/ 7332 w 10000"/>
                  <a:gd name="connsiteY1034" fmla="*/ 5049 h 10000"/>
                  <a:gd name="connsiteX1035" fmla="*/ 7305 w 10000"/>
                  <a:gd name="connsiteY1035" fmla="*/ 5016 h 10000"/>
                  <a:gd name="connsiteX1036" fmla="*/ 7305 w 10000"/>
                  <a:gd name="connsiteY1036" fmla="*/ 5000 h 10000"/>
                  <a:gd name="connsiteX1037" fmla="*/ 7296 w 10000"/>
                  <a:gd name="connsiteY1037" fmla="*/ 4971 h 10000"/>
                  <a:gd name="connsiteX1038" fmla="*/ 7288 w 10000"/>
                  <a:gd name="connsiteY1038" fmla="*/ 4945 h 10000"/>
                  <a:gd name="connsiteX1039" fmla="*/ 7280 w 10000"/>
                  <a:gd name="connsiteY1039" fmla="*/ 4916 h 10000"/>
                  <a:gd name="connsiteX1040" fmla="*/ 7291 w 10000"/>
                  <a:gd name="connsiteY1040" fmla="*/ 4887 h 10000"/>
                  <a:gd name="connsiteX1041" fmla="*/ 7291 w 10000"/>
                  <a:gd name="connsiteY1041" fmla="*/ 4858 h 10000"/>
                  <a:gd name="connsiteX1042" fmla="*/ 7271 w 10000"/>
                  <a:gd name="connsiteY1042" fmla="*/ 4819 h 10000"/>
                  <a:gd name="connsiteX1043" fmla="*/ 7255 w 10000"/>
                  <a:gd name="connsiteY1043" fmla="*/ 4828 h 10000"/>
                  <a:gd name="connsiteX1044" fmla="*/ 7235 w 10000"/>
                  <a:gd name="connsiteY1044" fmla="*/ 4841 h 10000"/>
                  <a:gd name="connsiteX1045" fmla="*/ 7216 w 10000"/>
                  <a:gd name="connsiteY1045" fmla="*/ 4867 h 10000"/>
                  <a:gd name="connsiteX1046" fmla="*/ 7191 w 10000"/>
                  <a:gd name="connsiteY1046" fmla="*/ 4870 h 10000"/>
                  <a:gd name="connsiteX1047" fmla="*/ 7155 w 10000"/>
                  <a:gd name="connsiteY1047" fmla="*/ 4887 h 10000"/>
                  <a:gd name="connsiteX1048" fmla="*/ 7122 w 10000"/>
                  <a:gd name="connsiteY1048" fmla="*/ 4893 h 10000"/>
                  <a:gd name="connsiteX1049" fmla="*/ 7105 w 10000"/>
                  <a:gd name="connsiteY1049" fmla="*/ 4896 h 10000"/>
                  <a:gd name="connsiteX1050" fmla="*/ 7094 w 10000"/>
                  <a:gd name="connsiteY1050" fmla="*/ 4916 h 10000"/>
                  <a:gd name="connsiteX1051" fmla="*/ 7080 w 10000"/>
                  <a:gd name="connsiteY1051" fmla="*/ 4903 h 10000"/>
                  <a:gd name="connsiteX1052" fmla="*/ 7072 w 10000"/>
                  <a:gd name="connsiteY1052" fmla="*/ 4851 h 10000"/>
                  <a:gd name="connsiteX1053" fmla="*/ 7042 w 10000"/>
                  <a:gd name="connsiteY1053" fmla="*/ 4819 h 10000"/>
                  <a:gd name="connsiteX1054" fmla="*/ 7030 w 10000"/>
                  <a:gd name="connsiteY1054" fmla="*/ 4780 h 10000"/>
                  <a:gd name="connsiteX1055" fmla="*/ 7039 w 10000"/>
                  <a:gd name="connsiteY1055" fmla="*/ 4757 h 10000"/>
                  <a:gd name="connsiteX1056" fmla="*/ 7047 w 10000"/>
                  <a:gd name="connsiteY1056" fmla="*/ 4744 h 10000"/>
                  <a:gd name="connsiteX1057" fmla="*/ 7022 w 10000"/>
                  <a:gd name="connsiteY1057" fmla="*/ 4725 h 10000"/>
                  <a:gd name="connsiteX1058" fmla="*/ 7000 w 10000"/>
                  <a:gd name="connsiteY1058" fmla="*/ 4715 h 10000"/>
                  <a:gd name="connsiteX1059" fmla="*/ 6975 w 10000"/>
                  <a:gd name="connsiteY1059" fmla="*/ 4709 h 10000"/>
                  <a:gd name="connsiteX1060" fmla="*/ 6945 w 10000"/>
                  <a:gd name="connsiteY1060" fmla="*/ 4696 h 10000"/>
                  <a:gd name="connsiteX1061" fmla="*/ 6953 w 10000"/>
                  <a:gd name="connsiteY1061" fmla="*/ 4679 h 10000"/>
                  <a:gd name="connsiteX1062" fmla="*/ 6961 w 10000"/>
                  <a:gd name="connsiteY1062" fmla="*/ 4660 h 10000"/>
                  <a:gd name="connsiteX1063" fmla="*/ 6983 w 10000"/>
                  <a:gd name="connsiteY1063" fmla="*/ 4644 h 10000"/>
                  <a:gd name="connsiteX1064" fmla="*/ 7014 w 10000"/>
                  <a:gd name="connsiteY1064" fmla="*/ 4634 h 10000"/>
                  <a:gd name="connsiteX1065" fmla="*/ 7025 w 10000"/>
                  <a:gd name="connsiteY1065" fmla="*/ 4615 h 10000"/>
                  <a:gd name="connsiteX1066" fmla="*/ 7047 w 10000"/>
                  <a:gd name="connsiteY1066" fmla="*/ 4582 h 10000"/>
                  <a:gd name="connsiteX1067" fmla="*/ 7069 w 10000"/>
                  <a:gd name="connsiteY1067" fmla="*/ 4563 h 10000"/>
                  <a:gd name="connsiteX1068" fmla="*/ 7078 w 10000"/>
                  <a:gd name="connsiteY1068" fmla="*/ 4553 h 10000"/>
                  <a:gd name="connsiteX1069" fmla="*/ 7097 w 10000"/>
                  <a:gd name="connsiteY1069" fmla="*/ 4527 h 10000"/>
                  <a:gd name="connsiteX1070" fmla="*/ 7122 w 10000"/>
                  <a:gd name="connsiteY1070" fmla="*/ 4517 h 10000"/>
                  <a:gd name="connsiteX1071" fmla="*/ 7139 w 10000"/>
                  <a:gd name="connsiteY1071" fmla="*/ 4488 h 10000"/>
                  <a:gd name="connsiteX1072" fmla="*/ 7147 w 10000"/>
                  <a:gd name="connsiteY1072" fmla="*/ 4459 h 10000"/>
                  <a:gd name="connsiteX1073" fmla="*/ 7161 w 10000"/>
                  <a:gd name="connsiteY1073" fmla="*/ 4440 h 10000"/>
                  <a:gd name="connsiteX1074" fmla="*/ 7177 w 10000"/>
                  <a:gd name="connsiteY1074" fmla="*/ 4430 h 10000"/>
                  <a:gd name="connsiteX1075" fmla="*/ 7202 w 10000"/>
                  <a:gd name="connsiteY1075" fmla="*/ 4407 h 10000"/>
                  <a:gd name="connsiteX1076" fmla="*/ 7224 w 10000"/>
                  <a:gd name="connsiteY1076" fmla="*/ 4417 h 10000"/>
                  <a:gd name="connsiteX1077" fmla="*/ 7241 w 10000"/>
                  <a:gd name="connsiteY1077" fmla="*/ 4404 h 10000"/>
                  <a:gd name="connsiteX1078" fmla="*/ 7263 w 10000"/>
                  <a:gd name="connsiteY1078" fmla="*/ 4398 h 10000"/>
                  <a:gd name="connsiteX1079" fmla="*/ 7283 w 10000"/>
                  <a:gd name="connsiteY1079" fmla="*/ 4424 h 10000"/>
                  <a:gd name="connsiteX1080" fmla="*/ 7305 w 10000"/>
                  <a:gd name="connsiteY1080" fmla="*/ 4433 h 10000"/>
                  <a:gd name="connsiteX1081" fmla="*/ 7332 w 10000"/>
                  <a:gd name="connsiteY1081" fmla="*/ 4443 h 10000"/>
                  <a:gd name="connsiteX1082" fmla="*/ 7380 w 10000"/>
                  <a:gd name="connsiteY1082" fmla="*/ 4398 h 10000"/>
                  <a:gd name="connsiteX1083" fmla="*/ 7404 w 10000"/>
                  <a:gd name="connsiteY1083" fmla="*/ 4378 h 10000"/>
                  <a:gd name="connsiteX1084" fmla="*/ 7418 w 10000"/>
                  <a:gd name="connsiteY1084" fmla="*/ 4369 h 10000"/>
                  <a:gd name="connsiteX1085" fmla="*/ 7443 w 10000"/>
                  <a:gd name="connsiteY1085" fmla="*/ 4356 h 10000"/>
                  <a:gd name="connsiteX1086" fmla="*/ 7460 w 10000"/>
                  <a:gd name="connsiteY1086" fmla="*/ 4385 h 10000"/>
                  <a:gd name="connsiteX1087" fmla="*/ 7460 w 10000"/>
                  <a:gd name="connsiteY1087" fmla="*/ 4404 h 10000"/>
                  <a:gd name="connsiteX1088" fmla="*/ 7499 w 10000"/>
                  <a:gd name="connsiteY1088" fmla="*/ 4417 h 10000"/>
                  <a:gd name="connsiteX1089" fmla="*/ 7515 w 10000"/>
                  <a:gd name="connsiteY1089" fmla="*/ 4414 h 10000"/>
                  <a:gd name="connsiteX1090" fmla="*/ 7565 w 10000"/>
                  <a:gd name="connsiteY1090" fmla="*/ 4385 h 10000"/>
                  <a:gd name="connsiteX1091" fmla="*/ 7579 w 10000"/>
                  <a:gd name="connsiteY1091" fmla="*/ 4346 h 10000"/>
                  <a:gd name="connsiteX1092" fmla="*/ 7582 w 10000"/>
                  <a:gd name="connsiteY1092" fmla="*/ 4317 h 10000"/>
                  <a:gd name="connsiteX1093" fmla="*/ 7590 w 10000"/>
                  <a:gd name="connsiteY1093" fmla="*/ 4301 h 10000"/>
                  <a:gd name="connsiteX1094" fmla="*/ 7612 w 10000"/>
                  <a:gd name="connsiteY1094" fmla="*/ 4271 h 10000"/>
                  <a:gd name="connsiteX1095" fmla="*/ 7623 w 10000"/>
                  <a:gd name="connsiteY1095" fmla="*/ 4262 h 10000"/>
                  <a:gd name="connsiteX1096" fmla="*/ 7634 w 10000"/>
                  <a:gd name="connsiteY1096" fmla="*/ 4245 h 10000"/>
                  <a:gd name="connsiteX1097" fmla="*/ 7645 w 10000"/>
                  <a:gd name="connsiteY1097" fmla="*/ 4265 h 10000"/>
                  <a:gd name="connsiteX1098" fmla="*/ 7670 w 10000"/>
                  <a:gd name="connsiteY1098" fmla="*/ 4284 h 10000"/>
                  <a:gd name="connsiteX1099" fmla="*/ 7701 w 10000"/>
                  <a:gd name="connsiteY1099" fmla="*/ 4275 h 10000"/>
                  <a:gd name="connsiteX1100" fmla="*/ 7717 w 10000"/>
                  <a:gd name="connsiteY1100" fmla="*/ 4275 h 10000"/>
                  <a:gd name="connsiteX1101" fmla="*/ 7740 w 10000"/>
                  <a:gd name="connsiteY1101" fmla="*/ 4284 h 10000"/>
                  <a:gd name="connsiteX1102" fmla="*/ 7767 w 10000"/>
                  <a:gd name="connsiteY1102" fmla="*/ 4284 h 10000"/>
                  <a:gd name="connsiteX1103" fmla="*/ 7895 w 10000"/>
                  <a:gd name="connsiteY1103" fmla="*/ 4207 h 10000"/>
                  <a:gd name="connsiteX1104" fmla="*/ 7895 w 10000"/>
                  <a:gd name="connsiteY1104" fmla="*/ 4187 h 10000"/>
                  <a:gd name="connsiteX1105" fmla="*/ 7895 w 10000"/>
                  <a:gd name="connsiteY1105" fmla="*/ 4171 h 10000"/>
                  <a:gd name="connsiteX1106" fmla="*/ 7903 w 10000"/>
                  <a:gd name="connsiteY1106" fmla="*/ 4148 h 10000"/>
                  <a:gd name="connsiteX1107" fmla="*/ 7917 w 10000"/>
                  <a:gd name="connsiteY1107" fmla="*/ 4158 h 10000"/>
                  <a:gd name="connsiteX1108" fmla="*/ 7967 w 10000"/>
                  <a:gd name="connsiteY1108" fmla="*/ 4203 h 10000"/>
                  <a:gd name="connsiteX1109" fmla="*/ 7994 w 10000"/>
                  <a:gd name="connsiteY1109" fmla="*/ 4203 h 10000"/>
                  <a:gd name="connsiteX1110" fmla="*/ 8064 w 10000"/>
                  <a:gd name="connsiteY1110" fmla="*/ 4242 h 10000"/>
                  <a:gd name="connsiteX1111" fmla="*/ 8083 w 10000"/>
                  <a:gd name="connsiteY1111" fmla="*/ 4245 h 10000"/>
                  <a:gd name="connsiteX1112" fmla="*/ 8105 w 10000"/>
                  <a:gd name="connsiteY1112" fmla="*/ 4226 h 10000"/>
                  <a:gd name="connsiteX1113" fmla="*/ 8136 w 10000"/>
                  <a:gd name="connsiteY1113" fmla="*/ 4187 h 10000"/>
                  <a:gd name="connsiteX1114" fmla="*/ 8161 w 10000"/>
                  <a:gd name="connsiteY1114" fmla="*/ 4168 h 10000"/>
                  <a:gd name="connsiteX1115" fmla="*/ 8172 w 10000"/>
                  <a:gd name="connsiteY1115" fmla="*/ 4161 h 10000"/>
                  <a:gd name="connsiteX1116" fmla="*/ 8208 w 10000"/>
                  <a:gd name="connsiteY1116" fmla="*/ 4168 h 10000"/>
                  <a:gd name="connsiteX1117" fmla="*/ 8235 w 10000"/>
                  <a:gd name="connsiteY1117" fmla="*/ 4168 h 10000"/>
                  <a:gd name="connsiteX1118" fmla="*/ 8258 w 10000"/>
                  <a:gd name="connsiteY1118" fmla="*/ 4152 h 10000"/>
                  <a:gd name="connsiteX1119" fmla="*/ 8283 w 10000"/>
                  <a:gd name="connsiteY1119" fmla="*/ 4152 h 10000"/>
                  <a:gd name="connsiteX1120" fmla="*/ 8299 w 10000"/>
                  <a:gd name="connsiteY1120" fmla="*/ 4132 h 10000"/>
                  <a:gd name="connsiteX1121" fmla="*/ 8316 w 10000"/>
                  <a:gd name="connsiteY1121" fmla="*/ 4113 h 10000"/>
                  <a:gd name="connsiteX1122" fmla="*/ 8330 w 10000"/>
                  <a:gd name="connsiteY1122" fmla="*/ 4084 h 10000"/>
                  <a:gd name="connsiteX1123" fmla="*/ 8341 w 10000"/>
                  <a:gd name="connsiteY1123" fmla="*/ 4058 h 10000"/>
                  <a:gd name="connsiteX1124" fmla="*/ 8349 w 10000"/>
                  <a:gd name="connsiteY1124" fmla="*/ 4064 h 10000"/>
                  <a:gd name="connsiteX1125" fmla="*/ 8366 w 10000"/>
                  <a:gd name="connsiteY1125" fmla="*/ 4067 h 10000"/>
                  <a:gd name="connsiteX1126" fmla="*/ 8374 w 10000"/>
                  <a:gd name="connsiteY1126" fmla="*/ 4084 h 10000"/>
                  <a:gd name="connsiteX1127" fmla="*/ 8402 w 10000"/>
                  <a:gd name="connsiteY1127" fmla="*/ 4054 h 10000"/>
                  <a:gd name="connsiteX1128" fmla="*/ 8427 w 10000"/>
                  <a:gd name="connsiteY1128" fmla="*/ 4028 h 10000"/>
                  <a:gd name="connsiteX1129" fmla="*/ 8438 w 10000"/>
                  <a:gd name="connsiteY1129" fmla="*/ 4025 h 10000"/>
                  <a:gd name="connsiteX1130" fmla="*/ 8468 w 10000"/>
                  <a:gd name="connsiteY1130" fmla="*/ 4006 h 10000"/>
                  <a:gd name="connsiteX1131" fmla="*/ 8485 w 10000"/>
                  <a:gd name="connsiteY1131" fmla="*/ 3999 h 10000"/>
                  <a:gd name="connsiteX1132" fmla="*/ 8493 w 10000"/>
                  <a:gd name="connsiteY1132" fmla="*/ 4025 h 10000"/>
                  <a:gd name="connsiteX1133" fmla="*/ 8515 w 10000"/>
                  <a:gd name="connsiteY1133" fmla="*/ 4028 h 10000"/>
                  <a:gd name="connsiteX1134" fmla="*/ 8543 w 10000"/>
                  <a:gd name="connsiteY1134" fmla="*/ 4009 h 10000"/>
                  <a:gd name="connsiteX1135" fmla="*/ 8551 w 10000"/>
                  <a:gd name="connsiteY1135" fmla="*/ 3990 h 10000"/>
                  <a:gd name="connsiteX1136" fmla="*/ 8582 w 10000"/>
                  <a:gd name="connsiteY1136" fmla="*/ 3977 h 10000"/>
                  <a:gd name="connsiteX1137" fmla="*/ 8596 w 10000"/>
                  <a:gd name="connsiteY1137" fmla="*/ 3977 h 10000"/>
                  <a:gd name="connsiteX1138" fmla="*/ 8607 w 10000"/>
                  <a:gd name="connsiteY1138" fmla="*/ 3980 h 10000"/>
                  <a:gd name="connsiteX1139" fmla="*/ 8645 w 10000"/>
                  <a:gd name="connsiteY1139" fmla="*/ 3970 h 10000"/>
                  <a:gd name="connsiteX1140" fmla="*/ 8654 w 10000"/>
                  <a:gd name="connsiteY1140" fmla="*/ 3951 h 10000"/>
                  <a:gd name="connsiteX1141" fmla="*/ 8670 w 10000"/>
                  <a:gd name="connsiteY1141" fmla="*/ 3935 h 10000"/>
                  <a:gd name="connsiteX1142" fmla="*/ 8695 w 10000"/>
                  <a:gd name="connsiteY1142" fmla="*/ 3935 h 10000"/>
                  <a:gd name="connsiteX1143" fmla="*/ 8704 w 10000"/>
                  <a:gd name="connsiteY1143" fmla="*/ 3951 h 10000"/>
                  <a:gd name="connsiteX1144" fmla="*/ 8717 w 10000"/>
                  <a:gd name="connsiteY1144" fmla="*/ 3964 h 10000"/>
                  <a:gd name="connsiteX1145" fmla="*/ 8751 w 10000"/>
                  <a:gd name="connsiteY1145" fmla="*/ 3951 h 10000"/>
                  <a:gd name="connsiteX1146" fmla="*/ 8776 w 10000"/>
                  <a:gd name="connsiteY1146" fmla="*/ 3935 h 10000"/>
                  <a:gd name="connsiteX1147" fmla="*/ 8798 w 10000"/>
                  <a:gd name="connsiteY1147" fmla="*/ 3925 h 10000"/>
                  <a:gd name="connsiteX1148" fmla="*/ 8806 w 10000"/>
                  <a:gd name="connsiteY1148" fmla="*/ 3892 h 10000"/>
                  <a:gd name="connsiteX1149" fmla="*/ 8814 w 10000"/>
                  <a:gd name="connsiteY1149" fmla="*/ 3876 h 10000"/>
                  <a:gd name="connsiteX1150" fmla="*/ 8839 w 10000"/>
                  <a:gd name="connsiteY1150" fmla="*/ 3873 h 10000"/>
                  <a:gd name="connsiteX1151" fmla="*/ 8842 w 10000"/>
                  <a:gd name="connsiteY1151" fmla="*/ 3876 h 10000"/>
                  <a:gd name="connsiteX1152" fmla="*/ 8856 w 10000"/>
                  <a:gd name="connsiteY1152" fmla="*/ 3863 h 10000"/>
                  <a:gd name="connsiteX1153" fmla="*/ 8856 w 10000"/>
                  <a:gd name="connsiteY1153" fmla="*/ 3841 h 10000"/>
                  <a:gd name="connsiteX1154" fmla="*/ 8870 w 10000"/>
                  <a:gd name="connsiteY1154" fmla="*/ 3821 h 10000"/>
                  <a:gd name="connsiteX1155" fmla="*/ 8903 w 10000"/>
                  <a:gd name="connsiteY1155" fmla="*/ 3802 h 10000"/>
                  <a:gd name="connsiteX1156" fmla="*/ 8914 w 10000"/>
                  <a:gd name="connsiteY1156" fmla="*/ 3782 h 10000"/>
                  <a:gd name="connsiteX1157" fmla="*/ 8939 w 10000"/>
                  <a:gd name="connsiteY1157" fmla="*/ 3782 h 10000"/>
                  <a:gd name="connsiteX1158" fmla="*/ 8961 w 10000"/>
                  <a:gd name="connsiteY1158" fmla="*/ 3779 h 10000"/>
                  <a:gd name="connsiteX1159" fmla="*/ 8983 w 10000"/>
                  <a:gd name="connsiteY1159" fmla="*/ 3760 h 10000"/>
                  <a:gd name="connsiteX1160" fmla="*/ 9003 w 10000"/>
                  <a:gd name="connsiteY1160" fmla="*/ 3763 h 10000"/>
                  <a:gd name="connsiteX1161" fmla="*/ 9019 w 10000"/>
                  <a:gd name="connsiteY1161" fmla="*/ 3779 h 10000"/>
                  <a:gd name="connsiteX1162" fmla="*/ 9050 w 10000"/>
                  <a:gd name="connsiteY1162" fmla="*/ 3812 h 10000"/>
                  <a:gd name="connsiteX1163" fmla="*/ 9080 w 10000"/>
                  <a:gd name="connsiteY1163" fmla="*/ 3831 h 10000"/>
                  <a:gd name="connsiteX1164" fmla="*/ 9097 w 10000"/>
                  <a:gd name="connsiteY1164" fmla="*/ 3867 h 10000"/>
                  <a:gd name="connsiteX1165" fmla="*/ 9114 w 10000"/>
                  <a:gd name="connsiteY1165" fmla="*/ 3902 h 10000"/>
                  <a:gd name="connsiteX1166" fmla="*/ 9122 w 10000"/>
                  <a:gd name="connsiteY1166" fmla="*/ 3935 h 10000"/>
                  <a:gd name="connsiteX1167" fmla="*/ 9125 w 10000"/>
                  <a:gd name="connsiteY1167" fmla="*/ 3964 h 10000"/>
                  <a:gd name="connsiteX1168" fmla="*/ 9130 w 10000"/>
                  <a:gd name="connsiteY1168" fmla="*/ 3999 h 10000"/>
                  <a:gd name="connsiteX1169" fmla="*/ 9130 w 10000"/>
                  <a:gd name="connsiteY1169" fmla="*/ 4054 h 10000"/>
                  <a:gd name="connsiteX1170" fmla="*/ 9155 w 10000"/>
                  <a:gd name="connsiteY1170" fmla="*/ 4093 h 10000"/>
                  <a:gd name="connsiteX1171" fmla="*/ 9169 w 10000"/>
                  <a:gd name="connsiteY1171" fmla="*/ 4090 h 10000"/>
                  <a:gd name="connsiteX1172" fmla="*/ 9211 w 10000"/>
                  <a:gd name="connsiteY1172" fmla="*/ 4077 h 10000"/>
                  <a:gd name="connsiteX1173" fmla="*/ 9244 w 10000"/>
                  <a:gd name="connsiteY1173" fmla="*/ 4077 h 10000"/>
                  <a:gd name="connsiteX1174" fmla="*/ 9252 w 10000"/>
                  <a:gd name="connsiteY1174" fmla="*/ 4103 h 10000"/>
                  <a:gd name="connsiteX1175" fmla="*/ 9258 w 10000"/>
                  <a:gd name="connsiteY1175" fmla="*/ 4148 h 10000"/>
                  <a:gd name="connsiteX1176" fmla="*/ 9269 w 10000"/>
                  <a:gd name="connsiteY1176" fmla="*/ 4158 h 10000"/>
                  <a:gd name="connsiteX1177" fmla="*/ 9294 w 10000"/>
                  <a:gd name="connsiteY1177" fmla="*/ 4158 h 10000"/>
                  <a:gd name="connsiteX1178" fmla="*/ 9319 w 10000"/>
                  <a:gd name="connsiteY1178" fmla="*/ 4168 h 10000"/>
                  <a:gd name="connsiteX1179" fmla="*/ 9346 w 10000"/>
                  <a:gd name="connsiteY1179" fmla="*/ 4190 h 10000"/>
                  <a:gd name="connsiteX1180" fmla="*/ 9357 w 10000"/>
                  <a:gd name="connsiteY1180" fmla="*/ 4168 h 10000"/>
                  <a:gd name="connsiteX1181" fmla="*/ 9371 w 10000"/>
                  <a:gd name="connsiteY1181" fmla="*/ 4132 h 10000"/>
                  <a:gd name="connsiteX1182" fmla="*/ 9391 w 10000"/>
                  <a:gd name="connsiteY1182" fmla="*/ 4113 h 10000"/>
                  <a:gd name="connsiteX1183" fmla="*/ 9407 w 10000"/>
                  <a:gd name="connsiteY1183" fmla="*/ 4103 h 10000"/>
                  <a:gd name="connsiteX1184" fmla="*/ 9435 w 10000"/>
                  <a:gd name="connsiteY1184" fmla="*/ 4100 h 10000"/>
                  <a:gd name="connsiteX1185" fmla="*/ 9460 w 10000"/>
                  <a:gd name="connsiteY1185" fmla="*/ 4084 h 10000"/>
                  <a:gd name="connsiteX1186" fmla="*/ 9485 w 10000"/>
                  <a:gd name="connsiteY1186" fmla="*/ 4067 h 10000"/>
                  <a:gd name="connsiteX1187" fmla="*/ 9496 w 10000"/>
                  <a:gd name="connsiteY1187" fmla="*/ 4054 h 10000"/>
                  <a:gd name="connsiteX1188" fmla="*/ 9526 w 10000"/>
                  <a:gd name="connsiteY1188" fmla="*/ 4048 h 10000"/>
                  <a:gd name="connsiteX1189" fmla="*/ 9557 w 10000"/>
                  <a:gd name="connsiteY1189" fmla="*/ 4038 h 10000"/>
                  <a:gd name="connsiteX1190" fmla="*/ 9584 w 10000"/>
                  <a:gd name="connsiteY1190" fmla="*/ 4019 h 10000"/>
                  <a:gd name="connsiteX1191" fmla="*/ 9623 w 10000"/>
                  <a:gd name="connsiteY1191" fmla="*/ 4016 h 10000"/>
                  <a:gd name="connsiteX1192" fmla="*/ 9648 w 10000"/>
                  <a:gd name="connsiteY1192" fmla="*/ 4009 h 10000"/>
                  <a:gd name="connsiteX1193" fmla="*/ 9673 w 10000"/>
                  <a:gd name="connsiteY1193" fmla="*/ 4019 h 10000"/>
                  <a:gd name="connsiteX1194" fmla="*/ 9712 w 10000"/>
                  <a:gd name="connsiteY1194" fmla="*/ 4038 h 10000"/>
                  <a:gd name="connsiteX1195" fmla="*/ 9742 w 10000"/>
                  <a:gd name="connsiteY1195" fmla="*/ 4074 h 10000"/>
                  <a:gd name="connsiteX1196" fmla="*/ 9776 w 10000"/>
                  <a:gd name="connsiteY1196" fmla="*/ 4093 h 10000"/>
                  <a:gd name="connsiteX1197" fmla="*/ 9814 w 10000"/>
                  <a:gd name="connsiteY1197" fmla="*/ 4109 h 10000"/>
                  <a:gd name="connsiteX1198" fmla="*/ 9859 w 10000"/>
                  <a:gd name="connsiteY1198" fmla="*/ 4119 h 10000"/>
                  <a:gd name="connsiteX1199" fmla="*/ 9898 w 10000"/>
                  <a:gd name="connsiteY1199" fmla="*/ 4122 h 10000"/>
                  <a:gd name="connsiteX1200" fmla="*/ 9931 w 10000"/>
                  <a:gd name="connsiteY1200" fmla="*/ 4109 h 10000"/>
                  <a:gd name="connsiteX1201" fmla="*/ 9956 w 10000"/>
                  <a:gd name="connsiteY1201" fmla="*/ 4100 h 10000"/>
                  <a:gd name="connsiteX1202" fmla="*/ 9981 w 10000"/>
                  <a:gd name="connsiteY1202" fmla="*/ 4067 h 10000"/>
                  <a:gd name="connsiteX1203" fmla="*/ 9994 w 10000"/>
                  <a:gd name="connsiteY1203" fmla="*/ 4035 h 10000"/>
                  <a:gd name="connsiteX1204" fmla="*/ 10000 w 10000"/>
                  <a:gd name="connsiteY1204" fmla="*/ 3996 h 10000"/>
                  <a:gd name="connsiteX1205" fmla="*/ 9994 w 10000"/>
                  <a:gd name="connsiteY1205" fmla="*/ 3941 h 10000"/>
                  <a:gd name="connsiteX1206" fmla="*/ 9986 w 10000"/>
                  <a:gd name="connsiteY1206" fmla="*/ 3905 h 10000"/>
                  <a:gd name="connsiteX1207" fmla="*/ 9981 w 10000"/>
                  <a:gd name="connsiteY1207" fmla="*/ 3857 h 10000"/>
                  <a:gd name="connsiteX1208" fmla="*/ 9989 w 10000"/>
                  <a:gd name="connsiteY1208" fmla="*/ 3837 h 10000"/>
                  <a:gd name="connsiteX1209" fmla="*/ 9989 w 10000"/>
                  <a:gd name="connsiteY1209" fmla="*/ 3812 h 10000"/>
                  <a:gd name="connsiteX1210" fmla="*/ 9981 w 10000"/>
                  <a:gd name="connsiteY1210" fmla="*/ 3792 h 10000"/>
                  <a:gd name="connsiteX1211" fmla="*/ 9970 w 10000"/>
                  <a:gd name="connsiteY1211" fmla="*/ 3763 h 10000"/>
                  <a:gd name="connsiteX1212" fmla="*/ 9945 w 10000"/>
                  <a:gd name="connsiteY1212" fmla="*/ 3705 h 10000"/>
                  <a:gd name="connsiteX1213" fmla="*/ 9931 w 10000"/>
                  <a:gd name="connsiteY1213" fmla="*/ 3659 h 10000"/>
                  <a:gd name="connsiteX1214" fmla="*/ 9903 w 10000"/>
                  <a:gd name="connsiteY1214" fmla="*/ 3640 h 10000"/>
                  <a:gd name="connsiteX1215" fmla="*/ 9881 w 10000"/>
                  <a:gd name="connsiteY1215" fmla="*/ 3620 h 10000"/>
                  <a:gd name="connsiteX1216" fmla="*/ 9856 w 10000"/>
                  <a:gd name="connsiteY1216" fmla="*/ 3595 h 10000"/>
                  <a:gd name="connsiteX1217" fmla="*/ 9817 w 10000"/>
                  <a:gd name="connsiteY1217" fmla="*/ 3562 h 10000"/>
                  <a:gd name="connsiteX1218" fmla="*/ 9795 w 10000"/>
                  <a:gd name="connsiteY1218" fmla="*/ 3546 h 10000"/>
                  <a:gd name="connsiteX1219" fmla="*/ 9778 w 10000"/>
                  <a:gd name="connsiteY1219" fmla="*/ 3527 h 10000"/>
                  <a:gd name="connsiteX1220" fmla="*/ 9745 w 10000"/>
                  <a:gd name="connsiteY1220" fmla="*/ 3501 h 10000"/>
                  <a:gd name="connsiteX1221" fmla="*/ 9726 w 10000"/>
                  <a:gd name="connsiteY1221" fmla="*/ 3488 h 10000"/>
                  <a:gd name="connsiteX1222" fmla="*/ 9704 w 10000"/>
                  <a:gd name="connsiteY1222" fmla="*/ 3472 h 10000"/>
                  <a:gd name="connsiteX1223" fmla="*/ 9695 w 10000"/>
                  <a:gd name="connsiteY1223" fmla="*/ 3468 h 10000"/>
                  <a:gd name="connsiteX1224" fmla="*/ 9690 w 10000"/>
                  <a:gd name="connsiteY1224" fmla="*/ 3459 h 10000"/>
                  <a:gd name="connsiteX1225" fmla="*/ 9673 w 10000"/>
                  <a:gd name="connsiteY1225" fmla="*/ 3449 h 10000"/>
                  <a:gd name="connsiteX1226" fmla="*/ 9665 w 10000"/>
                  <a:gd name="connsiteY1226" fmla="*/ 3442 h 10000"/>
                  <a:gd name="connsiteX1227" fmla="*/ 9654 w 10000"/>
                  <a:gd name="connsiteY1227" fmla="*/ 3449 h 10000"/>
                  <a:gd name="connsiteX1228" fmla="*/ 9521 w 10000"/>
                  <a:gd name="connsiteY1228" fmla="*/ 3394 h 10000"/>
                  <a:gd name="connsiteX1229" fmla="*/ 9510 w 10000"/>
                  <a:gd name="connsiteY1229" fmla="*/ 3368 h 10000"/>
                  <a:gd name="connsiteX1230" fmla="*/ 9496 w 10000"/>
                  <a:gd name="connsiteY1230" fmla="*/ 3287 h 10000"/>
                  <a:gd name="connsiteX1231" fmla="*/ 9488 w 10000"/>
                  <a:gd name="connsiteY1231" fmla="*/ 3216 h 10000"/>
                  <a:gd name="connsiteX1232" fmla="*/ 9493 w 10000"/>
                  <a:gd name="connsiteY1232" fmla="*/ 3174 h 10000"/>
                  <a:gd name="connsiteX1233" fmla="*/ 9501 w 10000"/>
                  <a:gd name="connsiteY1233" fmla="*/ 3128 h 10000"/>
                  <a:gd name="connsiteX1234" fmla="*/ 9488 w 10000"/>
                  <a:gd name="connsiteY1234" fmla="*/ 3025 h 10000"/>
                  <a:gd name="connsiteX1235" fmla="*/ 9446 w 10000"/>
                  <a:gd name="connsiteY1235" fmla="*/ 2931 h 10000"/>
                  <a:gd name="connsiteX1236" fmla="*/ 9382 w 10000"/>
                  <a:gd name="connsiteY1236" fmla="*/ 2837 h 10000"/>
                  <a:gd name="connsiteX1237" fmla="*/ 9316 w 10000"/>
                  <a:gd name="connsiteY1237" fmla="*/ 2753 h 10000"/>
                  <a:gd name="connsiteX1238" fmla="*/ 9294 w 10000"/>
                  <a:gd name="connsiteY1238" fmla="*/ 2655 h 10000"/>
                  <a:gd name="connsiteX1239" fmla="*/ 9213 w 10000"/>
                  <a:gd name="connsiteY1239" fmla="*/ 2328 h 10000"/>
                  <a:gd name="connsiteX1240" fmla="*/ 9172 w 10000"/>
                  <a:gd name="connsiteY1240" fmla="*/ 2286 h 10000"/>
                  <a:gd name="connsiteX1241" fmla="*/ 9019 w 10000"/>
                  <a:gd name="connsiteY1241" fmla="*/ 2082 h 10000"/>
                  <a:gd name="connsiteX1242" fmla="*/ 8906 w 10000"/>
                  <a:gd name="connsiteY1242" fmla="*/ 1946 h 10000"/>
                  <a:gd name="connsiteX1243" fmla="*/ 8801 w 10000"/>
                  <a:gd name="connsiteY1243" fmla="*/ 1778 h 10000"/>
                  <a:gd name="connsiteX1244" fmla="*/ 8806 w 10000"/>
                  <a:gd name="connsiteY1244" fmla="*/ 1713 h 10000"/>
                  <a:gd name="connsiteX1245" fmla="*/ 8809 w 10000"/>
                  <a:gd name="connsiteY1245" fmla="*/ 1703 h 10000"/>
                  <a:gd name="connsiteX1246" fmla="*/ 8817 w 10000"/>
                  <a:gd name="connsiteY1246" fmla="*/ 1713 h 10000"/>
                  <a:gd name="connsiteX1247" fmla="*/ 8834 w 10000"/>
                  <a:gd name="connsiteY1247" fmla="*/ 1729 h 10000"/>
                  <a:gd name="connsiteX1248" fmla="*/ 8839 w 10000"/>
                  <a:gd name="connsiteY1248" fmla="*/ 1729 h 10000"/>
                  <a:gd name="connsiteX1249" fmla="*/ 8848 w 10000"/>
                  <a:gd name="connsiteY1249" fmla="*/ 1723 h 10000"/>
                  <a:gd name="connsiteX1250" fmla="*/ 8850 w 10000"/>
                  <a:gd name="connsiteY1250" fmla="*/ 1703 h 10000"/>
                  <a:gd name="connsiteX1251" fmla="*/ 8850 w 10000"/>
                  <a:gd name="connsiteY1251" fmla="*/ 1684 h 10000"/>
                  <a:gd name="connsiteX1252" fmla="*/ 8850 w 10000"/>
                  <a:gd name="connsiteY1252" fmla="*/ 1648 h 10000"/>
                  <a:gd name="connsiteX1253" fmla="*/ 8881 w 10000"/>
                  <a:gd name="connsiteY1253" fmla="*/ 1571 h 10000"/>
                  <a:gd name="connsiteX1254" fmla="*/ 8895 w 10000"/>
                  <a:gd name="connsiteY1254" fmla="*/ 1541 h 10000"/>
                  <a:gd name="connsiteX1255" fmla="*/ 8895 w 10000"/>
                  <a:gd name="connsiteY1255" fmla="*/ 1525 h 10000"/>
                  <a:gd name="connsiteX1256" fmla="*/ 8881 w 10000"/>
                  <a:gd name="connsiteY1256" fmla="*/ 1516 h 10000"/>
                  <a:gd name="connsiteX1257" fmla="*/ 8864 w 10000"/>
                  <a:gd name="connsiteY1257" fmla="*/ 1522 h 10000"/>
                  <a:gd name="connsiteX1258" fmla="*/ 8850 w 10000"/>
                  <a:gd name="connsiteY1258" fmla="*/ 1535 h 10000"/>
                  <a:gd name="connsiteX1259" fmla="*/ 8834 w 10000"/>
                  <a:gd name="connsiteY1259" fmla="*/ 1571 h 10000"/>
                  <a:gd name="connsiteX1260" fmla="*/ 8825 w 10000"/>
                  <a:gd name="connsiteY1260" fmla="*/ 1587 h 10000"/>
                  <a:gd name="connsiteX1261" fmla="*/ 8776 w 10000"/>
                  <a:gd name="connsiteY1261" fmla="*/ 1571 h 10000"/>
                  <a:gd name="connsiteX1262" fmla="*/ 8745 w 10000"/>
                  <a:gd name="connsiteY1262" fmla="*/ 1580 h 10000"/>
                  <a:gd name="connsiteX1263" fmla="*/ 8720 w 10000"/>
                  <a:gd name="connsiteY1263" fmla="*/ 1587 h 10000"/>
                  <a:gd name="connsiteX1264" fmla="*/ 8709 w 10000"/>
                  <a:gd name="connsiteY1264" fmla="*/ 1609 h 10000"/>
                  <a:gd name="connsiteX1265" fmla="*/ 8693 w 10000"/>
                  <a:gd name="connsiteY1265" fmla="*/ 1616 h 10000"/>
                  <a:gd name="connsiteX1266" fmla="*/ 8684 w 10000"/>
                  <a:gd name="connsiteY1266" fmla="*/ 1639 h 10000"/>
                  <a:gd name="connsiteX1267" fmla="*/ 8684 w 10000"/>
                  <a:gd name="connsiteY1267" fmla="*/ 1658 h 10000"/>
                  <a:gd name="connsiteX1268" fmla="*/ 8665 w 10000"/>
                  <a:gd name="connsiteY1268" fmla="*/ 1655 h 10000"/>
                  <a:gd name="connsiteX1269" fmla="*/ 8665 w 10000"/>
                  <a:gd name="connsiteY1269" fmla="*/ 1645 h 10000"/>
                  <a:gd name="connsiteX1270" fmla="*/ 8665 w 10000"/>
                  <a:gd name="connsiteY1270" fmla="*/ 1626 h 10000"/>
                  <a:gd name="connsiteX1271" fmla="*/ 8676 w 10000"/>
                  <a:gd name="connsiteY1271" fmla="*/ 1609 h 10000"/>
                  <a:gd name="connsiteX1272" fmla="*/ 8679 w 10000"/>
                  <a:gd name="connsiteY1272" fmla="*/ 1597 h 10000"/>
                  <a:gd name="connsiteX1273" fmla="*/ 8687 w 10000"/>
                  <a:gd name="connsiteY1273" fmla="*/ 1577 h 10000"/>
                  <a:gd name="connsiteX1274" fmla="*/ 8695 w 10000"/>
                  <a:gd name="connsiteY1274" fmla="*/ 1554 h 10000"/>
                  <a:gd name="connsiteX1275" fmla="*/ 8709 w 10000"/>
                  <a:gd name="connsiteY1275" fmla="*/ 1532 h 10000"/>
                  <a:gd name="connsiteX1276" fmla="*/ 8704 w 10000"/>
                  <a:gd name="connsiteY1276" fmla="*/ 1512 h 10000"/>
                  <a:gd name="connsiteX1277" fmla="*/ 8695 w 10000"/>
                  <a:gd name="connsiteY1277" fmla="*/ 1503 h 10000"/>
                  <a:gd name="connsiteX1278" fmla="*/ 8684 w 10000"/>
                  <a:gd name="connsiteY1278" fmla="*/ 1503 h 10000"/>
                  <a:gd name="connsiteX1279" fmla="*/ 8670 w 10000"/>
                  <a:gd name="connsiteY1279" fmla="*/ 1525 h 10000"/>
                  <a:gd name="connsiteX1280" fmla="*/ 8665 w 10000"/>
                  <a:gd name="connsiteY1280" fmla="*/ 1545 h 10000"/>
                  <a:gd name="connsiteX1281" fmla="*/ 8654 w 10000"/>
                  <a:gd name="connsiteY1281" fmla="*/ 1567 h 10000"/>
                  <a:gd name="connsiteX1282" fmla="*/ 8648 w 10000"/>
                  <a:gd name="connsiteY1282" fmla="*/ 1587 h 10000"/>
                  <a:gd name="connsiteX1283" fmla="*/ 8640 w 10000"/>
                  <a:gd name="connsiteY1283" fmla="*/ 1629 h 10000"/>
                  <a:gd name="connsiteX1284" fmla="*/ 8620 w 10000"/>
                  <a:gd name="connsiteY1284" fmla="*/ 1635 h 10000"/>
                  <a:gd name="connsiteX1285" fmla="*/ 8612 w 10000"/>
                  <a:gd name="connsiteY1285" fmla="*/ 1635 h 10000"/>
                  <a:gd name="connsiteX1286" fmla="*/ 8604 w 10000"/>
                  <a:gd name="connsiteY1286" fmla="*/ 1626 h 10000"/>
                  <a:gd name="connsiteX1287" fmla="*/ 8596 w 10000"/>
                  <a:gd name="connsiteY1287" fmla="*/ 1616 h 10000"/>
                  <a:gd name="connsiteX1288" fmla="*/ 8596 w 10000"/>
                  <a:gd name="connsiteY1288" fmla="*/ 1580 h 10000"/>
                  <a:gd name="connsiteX1289" fmla="*/ 8587 w 10000"/>
                  <a:gd name="connsiteY1289" fmla="*/ 1545 h 10000"/>
                  <a:gd name="connsiteX1290" fmla="*/ 8565 w 10000"/>
                  <a:gd name="connsiteY1290" fmla="*/ 1516 h 10000"/>
                  <a:gd name="connsiteX1291" fmla="*/ 8543 w 10000"/>
                  <a:gd name="connsiteY1291" fmla="*/ 1512 h 10000"/>
                  <a:gd name="connsiteX1292" fmla="*/ 8518 w 10000"/>
                  <a:gd name="connsiteY1292" fmla="*/ 1532 h 10000"/>
                  <a:gd name="connsiteX1293" fmla="*/ 8476 w 10000"/>
                  <a:gd name="connsiteY1293" fmla="*/ 1567 h 10000"/>
                  <a:gd name="connsiteX1294" fmla="*/ 8454 w 10000"/>
                  <a:gd name="connsiteY1294" fmla="*/ 1551 h 10000"/>
                  <a:gd name="connsiteX1295" fmla="*/ 8402 w 10000"/>
                  <a:gd name="connsiteY1295" fmla="*/ 1493 h 10000"/>
                  <a:gd name="connsiteX1296" fmla="*/ 8371 w 10000"/>
                  <a:gd name="connsiteY1296" fmla="*/ 1428 h 10000"/>
                  <a:gd name="connsiteX1297" fmla="*/ 8072 w 10000"/>
                  <a:gd name="connsiteY1297" fmla="*/ 1422 h 10000"/>
                  <a:gd name="connsiteX1298" fmla="*/ 7823 w 10000"/>
                  <a:gd name="connsiteY1298" fmla="*/ 1279 h 10000"/>
                  <a:gd name="connsiteX1299" fmla="*/ 7587 w 10000"/>
                  <a:gd name="connsiteY1299" fmla="*/ 1133 h 10000"/>
                  <a:gd name="connsiteX1300" fmla="*/ 7526 w 10000"/>
                  <a:gd name="connsiteY1300" fmla="*/ 1098 h 10000"/>
                  <a:gd name="connsiteX1301" fmla="*/ 7346 w 10000"/>
                  <a:gd name="connsiteY1301" fmla="*/ 991 h 10000"/>
                  <a:gd name="connsiteX1302" fmla="*/ 7321 w 10000"/>
                  <a:gd name="connsiteY1302" fmla="*/ 959 h 10000"/>
                  <a:gd name="connsiteX1303" fmla="*/ 7307 w 10000"/>
                  <a:gd name="connsiteY1303" fmla="*/ 871 h 10000"/>
                  <a:gd name="connsiteX1304" fmla="*/ 7224 w 10000"/>
                  <a:gd name="connsiteY1304" fmla="*/ 816 h 10000"/>
                  <a:gd name="connsiteX1305" fmla="*/ 7147 w 10000"/>
                  <a:gd name="connsiteY1305" fmla="*/ 787 h 10000"/>
                  <a:gd name="connsiteX1306" fmla="*/ 7080 w 10000"/>
                  <a:gd name="connsiteY1306" fmla="*/ 742 h 10000"/>
                  <a:gd name="connsiteX1307" fmla="*/ 7069 w 10000"/>
                  <a:gd name="connsiteY1307" fmla="*/ 767 h 10000"/>
                  <a:gd name="connsiteX1308" fmla="*/ 7033 w 10000"/>
                  <a:gd name="connsiteY1308" fmla="*/ 787 h 10000"/>
                  <a:gd name="connsiteX1309" fmla="*/ 6820 w 10000"/>
                  <a:gd name="connsiteY1309" fmla="*/ 878 h 10000"/>
                  <a:gd name="connsiteX1310" fmla="*/ 6726 w 10000"/>
                  <a:gd name="connsiteY1310" fmla="*/ 897 h 10000"/>
                  <a:gd name="connsiteX1311" fmla="*/ 6626 w 10000"/>
                  <a:gd name="connsiteY1311" fmla="*/ 955 h 10000"/>
                  <a:gd name="connsiteX1312" fmla="*/ 6582 w 10000"/>
                  <a:gd name="connsiteY1312" fmla="*/ 946 h 10000"/>
                  <a:gd name="connsiteX1313" fmla="*/ 6571 w 10000"/>
                  <a:gd name="connsiteY1313" fmla="*/ 955 h 10000"/>
                  <a:gd name="connsiteX1314" fmla="*/ 6507 w 10000"/>
                  <a:gd name="connsiteY1314" fmla="*/ 975 h 10000"/>
                  <a:gd name="connsiteX1315" fmla="*/ 6485 w 10000"/>
                  <a:gd name="connsiteY1315" fmla="*/ 975 h 10000"/>
                  <a:gd name="connsiteX1316" fmla="*/ 6476 w 10000"/>
                  <a:gd name="connsiteY1316" fmla="*/ 965 h 10000"/>
                  <a:gd name="connsiteX1317" fmla="*/ 6474 w 10000"/>
                  <a:gd name="connsiteY1317" fmla="*/ 936 h 10000"/>
                  <a:gd name="connsiteX1318" fmla="*/ 6452 w 10000"/>
                  <a:gd name="connsiteY1318" fmla="*/ 887 h 10000"/>
                  <a:gd name="connsiteX1319" fmla="*/ 6352 w 10000"/>
                  <a:gd name="connsiteY1319" fmla="*/ 767 h 10000"/>
                  <a:gd name="connsiteX1320" fmla="*/ 6313 w 10000"/>
                  <a:gd name="connsiteY1320" fmla="*/ 732 h 10000"/>
                  <a:gd name="connsiteX1321" fmla="*/ 6296 w 10000"/>
                  <a:gd name="connsiteY1321" fmla="*/ 690 h 10000"/>
                  <a:gd name="connsiteX1322" fmla="*/ 6271 w 10000"/>
                  <a:gd name="connsiteY1322" fmla="*/ 664 h 10000"/>
                  <a:gd name="connsiteX1323" fmla="*/ 6266 w 10000"/>
                  <a:gd name="connsiteY1323" fmla="*/ 654 h 10000"/>
                  <a:gd name="connsiteX1324" fmla="*/ 6111 w 10000"/>
                  <a:gd name="connsiteY1324" fmla="*/ 398 h 10000"/>
                  <a:gd name="connsiteX1325" fmla="*/ 5903 w 10000"/>
                  <a:gd name="connsiteY1325" fmla="*/ 408 h 10000"/>
                  <a:gd name="connsiteX1326" fmla="*/ 5837 w 10000"/>
                  <a:gd name="connsiteY1326" fmla="*/ 427 h 10000"/>
                  <a:gd name="connsiteX1327" fmla="*/ 5756 w 10000"/>
                  <a:gd name="connsiteY1327" fmla="*/ 453 h 10000"/>
                  <a:gd name="connsiteX1328" fmla="*/ 5681 w 10000"/>
                  <a:gd name="connsiteY1328" fmla="*/ 453 h 10000"/>
                  <a:gd name="connsiteX1329" fmla="*/ 5609 w 10000"/>
                  <a:gd name="connsiteY1329" fmla="*/ 447 h 10000"/>
                  <a:gd name="connsiteX1330" fmla="*/ 5554 w 10000"/>
                  <a:gd name="connsiteY1330" fmla="*/ 304 h 10000"/>
                  <a:gd name="connsiteX1331" fmla="*/ 5529 w 10000"/>
                  <a:gd name="connsiteY1331" fmla="*/ 301 h 10000"/>
                  <a:gd name="connsiteX1332" fmla="*/ 5393 w 10000"/>
                  <a:gd name="connsiteY1332" fmla="*/ 256 h 10000"/>
                  <a:gd name="connsiteX1333" fmla="*/ 5366 w 10000"/>
                  <a:gd name="connsiteY1333" fmla="*/ 220 h 10000"/>
                  <a:gd name="connsiteX1334" fmla="*/ 5249 w 10000"/>
                  <a:gd name="connsiteY1334" fmla="*/ 155 h 10000"/>
                  <a:gd name="connsiteX1335" fmla="*/ 5141 w 10000"/>
                  <a:gd name="connsiteY1335" fmla="*/ 52 h 10000"/>
                  <a:gd name="connsiteX1336" fmla="*/ 5116 w 10000"/>
                  <a:gd name="connsiteY1336" fmla="*/ 3 h 10000"/>
                  <a:gd name="connsiteX1337" fmla="*/ 5061 w 10000"/>
                  <a:gd name="connsiteY1337" fmla="*/ 0 h 10000"/>
                  <a:gd name="connsiteX1338" fmla="*/ 5036 w 10000"/>
                  <a:gd name="connsiteY1338" fmla="*/ 32 h 10000"/>
                  <a:gd name="connsiteX1339" fmla="*/ 4942 w 10000"/>
                  <a:gd name="connsiteY1339" fmla="*/ 133 h 10000"/>
                  <a:gd name="connsiteX1340" fmla="*/ 4900 w 10000"/>
                  <a:gd name="connsiteY1340" fmla="*/ 217 h 10000"/>
                  <a:gd name="connsiteX1341" fmla="*/ 4861 w 10000"/>
                  <a:gd name="connsiteY1341" fmla="*/ 198 h 10000"/>
                  <a:gd name="connsiteX1342" fmla="*/ 4795 w 10000"/>
                  <a:gd name="connsiteY1342" fmla="*/ 68 h 10000"/>
                  <a:gd name="connsiteX1343" fmla="*/ 4778 w 10000"/>
                  <a:gd name="connsiteY1343" fmla="*/ 62 h 10000"/>
                  <a:gd name="connsiteX1344" fmla="*/ 4765 w 10000"/>
                  <a:gd name="connsiteY1344" fmla="*/ 62 h 10000"/>
                  <a:gd name="connsiteX1345" fmla="*/ 4748 w 10000"/>
                  <a:gd name="connsiteY1345" fmla="*/ 68 h 10000"/>
                  <a:gd name="connsiteX1346" fmla="*/ 4673 w 10000"/>
                  <a:gd name="connsiteY1346" fmla="*/ 136 h 10000"/>
                  <a:gd name="connsiteX1347" fmla="*/ 4632 w 10000"/>
                  <a:gd name="connsiteY1347" fmla="*/ 201 h 10000"/>
                  <a:gd name="connsiteX1348" fmla="*/ 4623 w 10000"/>
                  <a:gd name="connsiteY1348" fmla="*/ 210 h 10000"/>
                  <a:gd name="connsiteX1349" fmla="*/ 4579 w 10000"/>
                  <a:gd name="connsiteY1349" fmla="*/ 220 h 10000"/>
                  <a:gd name="connsiteX1350" fmla="*/ 4479 w 10000"/>
                  <a:gd name="connsiteY1350" fmla="*/ 198 h 10000"/>
                  <a:gd name="connsiteX1351" fmla="*/ 4402 w 10000"/>
                  <a:gd name="connsiteY1351" fmla="*/ 165 h 10000"/>
                  <a:gd name="connsiteX1352" fmla="*/ 4374 w 10000"/>
                  <a:gd name="connsiteY1352" fmla="*/ 165 h 10000"/>
                  <a:gd name="connsiteX1353" fmla="*/ 4335 w 10000"/>
                  <a:gd name="connsiteY1353" fmla="*/ 172 h 10000"/>
                  <a:gd name="connsiteX1354" fmla="*/ 4302 w 10000"/>
                  <a:gd name="connsiteY1354" fmla="*/ 188 h 10000"/>
                  <a:gd name="connsiteX1355" fmla="*/ 4271 w 10000"/>
                  <a:gd name="connsiteY1355" fmla="*/ 220 h 10000"/>
                  <a:gd name="connsiteX1356" fmla="*/ 4238 w 10000"/>
                  <a:gd name="connsiteY1356" fmla="*/ 240 h 10000"/>
                  <a:gd name="connsiteX1357" fmla="*/ 4324 w 10000"/>
                  <a:gd name="connsiteY1357" fmla="*/ 1289 h 10000"/>
                  <a:gd name="connsiteX1358" fmla="*/ 4297 w 10000"/>
                  <a:gd name="connsiteY1358" fmla="*/ 7345 h 10000"/>
                  <a:gd name="connsiteX1359" fmla="*/ 4236 w 10000"/>
                  <a:gd name="connsiteY1359" fmla="*/ 6832 h 10000"/>
                  <a:gd name="connsiteX1360" fmla="*/ 3946 w 10000"/>
                  <a:gd name="connsiteY1360" fmla="*/ 6675 h 10000"/>
                  <a:gd name="connsiteX1361" fmla="*/ 3687 w 10000"/>
                  <a:gd name="connsiteY1361" fmla="*/ 7730 h 10000"/>
                  <a:gd name="connsiteX1362" fmla="*/ 3690 w 10000"/>
                  <a:gd name="connsiteY1362" fmla="*/ 7730 h 10000"/>
                  <a:gd name="connsiteX1363" fmla="*/ 3704 w 10000"/>
                  <a:gd name="connsiteY1363" fmla="*/ 7740 h 10000"/>
                  <a:gd name="connsiteX1364" fmla="*/ 3712 w 10000"/>
                  <a:gd name="connsiteY1364" fmla="*/ 7743 h 10000"/>
                  <a:gd name="connsiteX1365" fmla="*/ 3723 w 10000"/>
                  <a:gd name="connsiteY1365" fmla="*/ 7749 h 10000"/>
                  <a:gd name="connsiteX1366" fmla="*/ 3729 w 10000"/>
                  <a:gd name="connsiteY1366" fmla="*/ 7749 h 10000"/>
                  <a:gd name="connsiteX1367" fmla="*/ 3729 w 10000"/>
                  <a:gd name="connsiteY1367" fmla="*/ 7743 h 10000"/>
                  <a:gd name="connsiteX1368" fmla="*/ 3745 w 10000"/>
                  <a:gd name="connsiteY1368" fmla="*/ 7740 h 10000"/>
                  <a:gd name="connsiteX1369" fmla="*/ 3753 w 10000"/>
                  <a:gd name="connsiteY1369" fmla="*/ 7730 h 10000"/>
                  <a:gd name="connsiteX1370" fmla="*/ 3762 w 10000"/>
                  <a:gd name="connsiteY1370" fmla="*/ 7720 h 10000"/>
                  <a:gd name="connsiteX1371" fmla="*/ 3776 w 10000"/>
                  <a:gd name="connsiteY1371" fmla="*/ 7710 h 10000"/>
                  <a:gd name="connsiteX1372" fmla="*/ 3784 w 10000"/>
                  <a:gd name="connsiteY1372" fmla="*/ 7701 h 10000"/>
                  <a:gd name="connsiteX1373" fmla="*/ 4805 w 10000"/>
                  <a:gd name="connsiteY1373" fmla="*/ 7386 h 10000"/>
                  <a:gd name="connsiteX1374" fmla="*/ 5343 w 10000"/>
                  <a:gd name="connsiteY1374" fmla="*/ 7520 h 10000"/>
                  <a:gd name="connsiteX1375" fmla="*/ 5463 w 10000"/>
                  <a:gd name="connsiteY1375" fmla="*/ 7907 h 10000"/>
                  <a:gd name="connsiteX1376" fmla="*/ 3767 w 10000"/>
                  <a:gd name="connsiteY1376" fmla="*/ 8106 h 10000"/>
                  <a:gd name="connsiteX1377" fmla="*/ 4881 w 10000"/>
                  <a:gd name="connsiteY1377" fmla="*/ 8090 h 10000"/>
                  <a:gd name="connsiteX1378" fmla="*/ 3206 w 10000"/>
                  <a:gd name="connsiteY1378" fmla="*/ 8300 h 10000"/>
                  <a:gd name="connsiteX1379" fmla="*/ 2947 w 10000"/>
                  <a:gd name="connsiteY1379" fmla="*/ 8089 h 10000"/>
                  <a:gd name="connsiteX1380" fmla="*/ 3057 w 10000"/>
                  <a:gd name="connsiteY1380" fmla="*/ 7143 h 10000"/>
                  <a:gd name="connsiteX0" fmla="*/ 4324 w 10000"/>
                  <a:gd name="connsiteY0" fmla="*/ 1289 h 10000"/>
                  <a:gd name="connsiteX1" fmla="*/ 4296 w 10000"/>
                  <a:gd name="connsiteY1" fmla="*/ 1305 h 10000"/>
                  <a:gd name="connsiteX2" fmla="*/ 4285 w 10000"/>
                  <a:gd name="connsiteY2" fmla="*/ 1279 h 10000"/>
                  <a:gd name="connsiteX3" fmla="*/ 4244 w 10000"/>
                  <a:gd name="connsiteY3" fmla="*/ 1266 h 10000"/>
                  <a:gd name="connsiteX4" fmla="*/ 4208 w 10000"/>
                  <a:gd name="connsiteY4" fmla="*/ 1286 h 10000"/>
                  <a:gd name="connsiteX5" fmla="*/ 4172 w 10000"/>
                  <a:gd name="connsiteY5" fmla="*/ 1299 h 10000"/>
                  <a:gd name="connsiteX6" fmla="*/ 4150 w 10000"/>
                  <a:gd name="connsiteY6" fmla="*/ 1308 h 10000"/>
                  <a:gd name="connsiteX7" fmla="*/ 4139 w 10000"/>
                  <a:gd name="connsiteY7" fmla="*/ 1315 h 10000"/>
                  <a:gd name="connsiteX8" fmla="*/ 4125 w 10000"/>
                  <a:gd name="connsiteY8" fmla="*/ 1315 h 10000"/>
                  <a:gd name="connsiteX9" fmla="*/ 4119 w 10000"/>
                  <a:gd name="connsiteY9" fmla="*/ 1315 h 10000"/>
                  <a:gd name="connsiteX10" fmla="*/ 4111 w 10000"/>
                  <a:gd name="connsiteY10" fmla="*/ 1308 h 10000"/>
                  <a:gd name="connsiteX11" fmla="*/ 4100 w 10000"/>
                  <a:gd name="connsiteY11" fmla="*/ 1315 h 10000"/>
                  <a:gd name="connsiteX12" fmla="*/ 4075 w 10000"/>
                  <a:gd name="connsiteY12" fmla="*/ 1315 h 10000"/>
                  <a:gd name="connsiteX13" fmla="*/ 4058 w 10000"/>
                  <a:gd name="connsiteY13" fmla="*/ 1318 h 10000"/>
                  <a:gd name="connsiteX14" fmla="*/ 4044 w 10000"/>
                  <a:gd name="connsiteY14" fmla="*/ 1315 h 10000"/>
                  <a:gd name="connsiteX15" fmla="*/ 4042 w 10000"/>
                  <a:gd name="connsiteY15" fmla="*/ 1299 h 10000"/>
                  <a:gd name="connsiteX16" fmla="*/ 4014 w 10000"/>
                  <a:gd name="connsiteY16" fmla="*/ 1308 h 10000"/>
                  <a:gd name="connsiteX17" fmla="*/ 4011 w 10000"/>
                  <a:gd name="connsiteY17" fmla="*/ 1315 h 10000"/>
                  <a:gd name="connsiteX18" fmla="*/ 4011 w 10000"/>
                  <a:gd name="connsiteY18" fmla="*/ 1341 h 10000"/>
                  <a:gd name="connsiteX19" fmla="*/ 4019 w 10000"/>
                  <a:gd name="connsiteY19" fmla="*/ 1341 h 10000"/>
                  <a:gd name="connsiteX20" fmla="*/ 3997 w 10000"/>
                  <a:gd name="connsiteY20" fmla="*/ 1363 h 10000"/>
                  <a:gd name="connsiteX21" fmla="*/ 3986 w 10000"/>
                  <a:gd name="connsiteY21" fmla="*/ 1373 h 10000"/>
                  <a:gd name="connsiteX22" fmla="*/ 3981 w 10000"/>
                  <a:gd name="connsiteY22" fmla="*/ 1389 h 10000"/>
                  <a:gd name="connsiteX23" fmla="*/ 3981 w 10000"/>
                  <a:gd name="connsiteY23" fmla="*/ 1409 h 10000"/>
                  <a:gd name="connsiteX24" fmla="*/ 3981 w 10000"/>
                  <a:gd name="connsiteY24" fmla="*/ 1438 h 10000"/>
                  <a:gd name="connsiteX25" fmla="*/ 3961 w 10000"/>
                  <a:gd name="connsiteY25" fmla="*/ 1441 h 10000"/>
                  <a:gd name="connsiteX26" fmla="*/ 3942 w 10000"/>
                  <a:gd name="connsiteY26" fmla="*/ 1441 h 10000"/>
                  <a:gd name="connsiteX27" fmla="*/ 3914 w 10000"/>
                  <a:gd name="connsiteY27" fmla="*/ 1454 h 10000"/>
                  <a:gd name="connsiteX28" fmla="*/ 3892 w 10000"/>
                  <a:gd name="connsiteY28" fmla="*/ 1467 h 10000"/>
                  <a:gd name="connsiteX29" fmla="*/ 3867 w 10000"/>
                  <a:gd name="connsiteY29" fmla="*/ 1483 h 10000"/>
                  <a:gd name="connsiteX30" fmla="*/ 3845 w 10000"/>
                  <a:gd name="connsiteY30" fmla="*/ 1467 h 10000"/>
                  <a:gd name="connsiteX31" fmla="*/ 3850 w 10000"/>
                  <a:gd name="connsiteY31" fmla="*/ 1457 h 10000"/>
                  <a:gd name="connsiteX32" fmla="*/ 3864 w 10000"/>
                  <a:gd name="connsiteY32" fmla="*/ 1441 h 10000"/>
                  <a:gd name="connsiteX33" fmla="*/ 3859 w 10000"/>
                  <a:gd name="connsiteY33" fmla="*/ 1409 h 10000"/>
                  <a:gd name="connsiteX34" fmla="*/ 3842 w 10000"/>
                  <a:gd name="connsiteY34" fmla="*/ 1383 h 10000"/>
                  <a:gd name="connsiteX35" fmla="*/ 3825 w 10000"/>
                  <a:gd name="connsiteY35" fmla="*/ 1360 h 10000"/>
                  <a:gd name="connsiteX36" fmla="*/ 3809 w 10000"/>
                  <a:gd name="connsiteY36" fmla="*/ 1318 h 10000"/>
                  <a:gd name="connsiteX37" fmla="*/ 3787 w 10000"/>
                  <a:gd name="connsiteY37" fmla="*/ 1289 h 10000"/>
                  <a:gd name="connsiteX38" fmla="*/ 3759 w 10000"/>
                  <a:gd name="connsiteY38" fmla="*/ 1266 h 10000"/>
                  <a:gd name="connsiteX39" fmla="*/ 3740 w 10000"/>
                  <a:gd name="connsiteY39" fmla="*/ 1256 h 10000"/>
                  <a:gd name="connsiteX40" fmla="*/ 3715 w 10000"/>
                  <a:gd name="connsiteY40" fmla="*/ 1250 h 10000"/>
                  <a:gd name="connsiteX41" fmla="*/ 3687 w 10000"/>
                  <a:gd name="connsiteY41" fmla="*/ 1256 h 10000"/>
                  <a:gd name="connsiteX42" fmla="*/ 3681 w 10000"/>
                  <a:gd name="connsiteY42" fmla="*/ 1260 h 10000"/>
                  <a:gd name="connsiteX43" fmla="*/ 3670 w 10000"/>
                  <a:gd name="connsiteY43" fmla="*/ 1295 h 10000"/>
                  <a:gd name="connsiteX44" fmla="*/ 3651 w 10000"/>
                  <a:gd name="connsiteY44" fmla="*/ 1305 h 10000"/>
                  <a:gd name="connsiteX45" fmla="*/ 3640 w 10000"/>
                  <a:gd name="connsiteY45" fmla="*/ 1308 h 10000"/>
                  <a:gd name="connsiteX46" fmla="*/ 3626 w 10000"/>
                  <a:gd name="connsiteY46" fmla="*/ 1308 h 10000"/>
                  <a:gd name="connsiteX47" fmla="*/ 3632 w 10000"/>
                  <a:gd name="connsiteY47" fmla="*/ 1276 h 10000"/>
                  <a:gd name="connsiteX48" fmla="*/ 3609 w 10000"/>
                  <a:gd name="connsiteY48" fmla="*/ 1289 h 10000"/>
                  <a:gd name="connsiteX49" fmla="*/ 3593 w 10000"/>
                  <a:gd name="connsiteY49" fmla="*/ 1286 h 10000"/>
                  <a:gd name="connsiteX50" fmla="*/ 3590 w 10000"/>
                  <a:gd name="connsiteY50" fmla="*/ 1256 h 10000"/>
                  <a:gd name="connsiteX51" fmla="*/ 3584 w 10000"/>
                  <a:gd name="connsiteY51" fmla="*/ 1237 h 10000"/>
                  <a:gd name="connsiteX52" fmla="*/ 3573 w 10000"/>
                  <a:gd name="connsiteY52" fmla="*/ 1237 h 10000"/>
                  <a:gd name="connsiteX53" fmla="*/ 3554 w 10000"/>
                  <a:gd name="connsiteY53" fmla="*/ 1227 h 10000"/>
                  <a:gd name="connsiteX54" fmla="*/ 3546 w 10000"/>
                  <a:gd name="connsiteY54" fmla="*/ 1192 h 10000"/>
                  <a:gd name="connsiteX55" fmla="*/ 3529 w 10000"/>
                  <a:gd name="connsiteY55" fmla="*/ 1176 h 10000"/>
                  <a:gd name="connsiteX56" fmla="*/ 3512 w 10000"/>
                  <a:gd name="connsiteY56" fmla="*/ 1182 h 10000"/>
                  <a:gd name="connsiteX57" fmla="*/ 3485 w 10000"/>
                  <a:gd name="connsiteY57" fmla="*/ 1182 h 10000"/>
                  <a:gd name="connsiteX58" fmla="*/ 3463 w 10000"/>
                  <a:gd name="connsiteY58" fmla="*/ 1176 h 10000"/>
                  <a:gd name="connsiteX59" fmla="*/ 3449 w 10000"/>
                  <a:gd name="connsiteY59" fmla="*/ 1182 h 10000"/>
                  <a:gd name="connsiteX60" fmla="*/ 3432 w 10000"/>
                  <a:gd name="connsiteY60" fmla="*/ 1192 h 10000"/>
                  <a:gd name="connsiteX61" fmla="*/ 3454 w 10000"/>
                  <a:gd name="connsiteY61" fmla="*/ 1205 h 10000"/>
                  <a:gd name="connsiteX62" fmla="*/ 3463 w 10000"/>
                  <a:gd name="connsiteY62" fmla="*/ 1205 h 10000"/>
                  <a:gd name="connsiteX63" fmla="*/ 3488 w 10000"/>
                  <a:gd name="connsiteY63" fmla="*/ 1205 h 10000"/>
                  <a:gd name="connsiteX64" fmla="*/ 3488 w 10000"/>
                  <a:gd name="connsiteY64" fmla="*/ 1218 h 10000"/>
                  <a:gd name="connsiteX65" fmla="*/ 3493 w 10000"/>
                  <a:gd name="connsiteY65" fmla="*/ 1247 h 10000"/>
                  <a:gd name="connsiteX66" fmla="*/ 3512 w 10000"/>
                  <a:gd name="connsiteY66" fmla="*/ 1247 h 10000"/>
                  <a:gd name="connsiteX67" fmla="*/ 3518 w 10000"/>
                  <a:gd name="connsiteY67" fmla="*/ 1250 h 10000"/>
                  <a:gd name="connsiteX68" fmla="*/ 3521 w 10000"/>
                  <a:gd name="connsiteY68" fmla="*/ 1276 h 10000"/>
                  <a:gd name="connsiteX69" fmla="*/ 3543 w 10000"/>
                  <a:gd name="connsiteY69" fmla="*/ 1295 h 10000"/>
                  <a:gd name="connsiteX70" fmla="*/ 3546 w 10000"/>
                  <a:gd name="connsiteY70" fmla="*/ 1305 h 10000"/>
                  <a:gd name="connsiteX71" fmla="*/ 3543 w 10000"/>
                  <a:gd name="connsiteY71" fmla="*/ 1315 h 10000"/>
                  <a:gd name="connsiteX72" fmla="*/ 3543 w 10000"/>
                  <a:gd name="connsiteY72" fmla="*/ 1331 h 10000"/>
                  <a:gd name="connsiteX73" fmla="*/ 3554 w 10000"/>
                  <a:gd name="connsiteY73" fmla="*/ 1324 h 10000"/>
                  <a:gd name="connsiteX74" fmla="*/ 3560 w 10000"/>
                  <a:gd name="connsiteY74" fmla="*/ 1331 h 10000"/>
                  <a:gd name="connsiteX75" fmla="*/ 3582 w 10000"/>
                  <a:gd name="connsiteY75" fmla="*/ 1344 h 10000"/>
                  <a:gd name="connsiteX76" fmla="*/ 3598 w 10000"/>
                  <a:gd name="connsiteY76" fmla="*/ 1380 h 10000"/>
                  <a:gd name="connsiteX77" fmla="*/ 3607 w 10000"/>
                  <a:gd name="connsiteY77" fmla="*/ 1389 h 10000"/>
                  <a:gd name="connsiteX78" fmla="*/ 3623 w 10000"/>
                  <a:gd name="connsiteY78" fmla="*/ 1409 h 10000"/>
                  <a:gd name="connsiteX79" fmla="*/ 3634 w 10000"/>
                  <a:gd name="connsiteY79" fmla="*/ 1438 h 10000"/>
                  <a:gd name="connsiteX80" fmla="*/ 3632 w 10000"/>
                  <a:gd name="connsiteY80" fmla="*/ 1454 h 10000"/>
                  <a:gd name="connsiteX81" fmla="*/ 3618 w 10000"/>
                  <a:gd name="connsiteY81" fmla="*/ 1438 h 10000"/>
                  <a:gd name="connsiteX82" fmla="*/ 3598 w 10000"/>
                  <a:gd name="connsiteY82" fmla="*/ 1428 h 10000"/>
                  <a:gd name="connsiteX83" fmla="*/ 3582 w 10000"/>
                  <a:gd name="connsiteY83" fmla="*/ 1402 h 10000"/>
                  <a:gd name="connsiteX84" fmla="*/ 3562 w 10000"/>
                  <a:gd name="connsiteY84" fmla="*/ 1399 h 10000"/>
                  <a:gd name="connsiteX85" fmla="*/ 3546 w 10000"/>
                  <a:gd name="connsiteY85" fmla="*/ 1383 h 10000"/>
                  <a:gd name="connsiteX86" fmla="*/ 3510 w 10000"/>
                  <a:gd name="connsiteY86" fmla="*/ 1360 h 10000"/>
                  <a:gd name="connsiteX87" fmla="*/ 3485 w 10000"/>
                  <a:gd name="connsiteY87" fmla="*/ 1344 h 10000"/>
                  <a:gd name="connsiteX88" fmla="*/ 3454 w 10000"/>
                  <a:gd name="connsiteY88" fmla="*/ 1334 h 10000"/>
                  <a:gd name="connsiteX89" fmla="*/ 3429 w 10000"/>
                  <a:gd name="connsiteY89" fmla="*/ 1315 h 10000"/>
                  <a:gd name="connsiteX90" fmla="*/ 3416 w 10000"/>
                  <a:gd name="connsiteY90" fmla="*/ 1308 h 10000"/>
                  <a:gd name="connsiteX91" fmla="*/ 3399 w 10000"/>
                  <a:gd name="connsiteY91" fmla="*/ 1305 h 10000"/>
                  <a:gd name="connsiteX92" fmla="*/ 3382 w 10000"/>
                  <a:gd name="connsiteY92" fmla="*/ 1286 h 10000"/>
                  <a:gd name="connsiteX93" fmla="*/ 3380 w 10000"/>
                  <a:gd name="connsiteY93" fmla="*/ 1266 h 10000"/>
                  <a:gd name="connsiteX94" fmla="*/ 3388 w 10000"/>
                  <a:gd name="connsiteY94" fmla="*/ 1256 h 10000"/>
                  <a:gd name="connsiteX95" fmla="*/ 3407 w 10000"/>
                  <a:gd name="connsiteY95" fmla="*/ 1256 h 10000"/>
                  <a:gd name="connsiteX96" fmla="*/ 3396 w 10000"/>
                  <a:gd name="connsiteY96" fmla="*/ 1227 h 10000"/>
                  <a:gd name="connsiteX97" fmla="*/ 3382 w 10000"/>
                  <a:gd name="connsiteY97" fmla="*/ 1227 h 10000"/>
                  <a:gd name="connsiteX98" fmla="*/ 3360 w 10000"/>
                  <a:gd name="connsiteY98" fmla="*/ 1221 h 10000"/>
                  <a:gd name="connsiteX99" fmla="*/ 3349 w 10000"/>
                  <a:gd name="connsiteY99" fmla="*/ 1231 h 10000"/>
                  <a:gd name="connsiteX100" fmla="*/ 3352 w 10000"/>
                  <a:gd name="connsiteY100" fmla="*/ 1247 h 10000"/>
                  <a:gd name="connsiteX101" fmla="*/ 3341 w 10000"/>
                  <a:gd name="connsiteY101" fmla="*/ 1237 h 10000"/>
                  <a:gd name="connsiteX102" fmla="*/ 3335 w 10000"/>
                  <a:gd name="connsiteY102" fmla="*/ 1231 h 10000"/>
                  <a:gd name="connsiteX103" fmla="*/ 3307 w 10000"/>
                  <a:gd name="connsiteY103" fmla="*/ 1227 h 10000"/>
                  <a:gd name="connsiteX104" fmla="*/ 3294 w 10000"/>
                  <a:gd name="connsiteY104" fmla="*/ 1221 h 10000"/>
                  <a:gd name="connsiteX105" fmla="*/ 3271 w 10000"/>
                  <a:gd name="connsiteY105" fmla="*/ 1211 h 10000"/>
                  <a:gd name="connsiteX106" fmla="*/ 3252 w 10000"/>
                  <a:gd name="connsiteY106" fmla="*/ 1195 h 10000"/>
                  <a:gd name="connsiteX107" fmla="*/ 3235 w 10000"/>
                  <a:gd name="connsiteY107" fmla="*/ 1195 h 10000"/>
                  <a:gd name="connsiteX108" fmla="*/ 3235 w 10000"/>
                  <a:gd name="connsiteY108" fmla="*/ 1205 h 10000"/>
                  <a:gd name="connsiteX109" fmla="*/ 3219 w 10000"/>
                  <a:gd name="connsiteY109" fmla="*/ 1231 h 10000"/>
                  <a:gd name="connsiteX110" fmla="*/ 3213 w 10000"/>
                  <a:gd name="connsiteY110" fmla="*/ 1231 h 10000"/>
                  <a:gd name="connsiteX111" fmla="*/ 3183 w 10000"/>
                  <a:gd name="connsiteY111" fmla="*/ 1221 h 10000"/>
                  <a:gd name="connsiteX112" fmla="*/ 3175 w 10000"/>
                  <a:gd name="connsiteY112" fmla="*/ 1227 h 10000"/>
                  <a:gd name="connsiteX113" fmla="*/ 3163 w 10000"/>
                  <a:gd name="connsiteY113" fmla="*/ 1237 h 10000"/>
                  <a:gd name="connsiteX114" fmla="*/ 3158 w 10000"/>
                  <a:gd name="connsiteY114" fmla="*/ 1260 h 10000"/>
                  <a:gd name="connsiteX115" fmla="*/ 3158 w 10000"/>
                  <a:gd name="connsiteY115" fmla="*/ 1276 h 10000"/>
                  <a:gd name="connsiteX116" fmla="*/ 3163 w 10000"/>
                  <a:gd name="connsiteY116" fmla="*/ 1295 h 10000"/>
                  <a:gd name="connsiteX117" fmla="*/ 3166 w 10000"/>
                  <a:gd name="connsiteY117" fmla="*/ 1308 h 10000"/>
                  <a:gd name="connsiteX118" fmla="*/ 3158 w 10000"/>
                  <a:gd name="connsiteY118" fmla="*/ 1315 h 10000"/>
                  <a:gd name="connsiteX119" fmla="*/ 3133 w 10000"/>
                  <a:gd name="connsiteY119" fmla="*/ 1299 h 10000"/>
                  <a:gd name="connsiteX120" fmla="*/ 3114 w 10000"/>
                  <a:gd name="connsiteY120" fmla="*/ 1276 h 10000"/>
                  <a:gd name="connsiteX121" fmla="*/ 3078 w 10000"/>
                  <a:gd name="connsiteY121" fmla="*/ 1240 h 10000"/>
                  <a:gd name="connsiteX122" fmla="*/ 3044 w 10000"/>
                  <a:gd name="connsiteY122" fmla="*/ 1227 h 10000"/>
                  <a:gd name="connsiteX123" fmla="*/ 3033 w 10000"/>
                  <a:gd name="connsiteY123" fmla="*/ 1231 h 10000"/>
                  <a:gd name="connsiteX124" fmla="*/ 3036 w 10000"/>
                  <a:gd name="connsiteY124" fmla="*/ 1256 h 10000"/>
                  <a:gd name="connsiteX125" fmla="*/ 3044 w 10000"/>
                  <a:gd name="connsiteY125" fmla="*/ 1266 h 10000"/>
                  <a:gd name="connsiteX126" fmla="*/ 3044 w 10000"/>
                  <a:gd name="connsiteY126" fmla="*/ 1276 h 10000"/>
                  <a:gd name="connsiteX127" fmla="*/ 3036 w 10000"/>
                  <a:gd name="connsiteY127" fmla="*/ 1276 h 10000"/>
                  <a:gd name="connsiteX128" fmla="*/ 3028 w 10000"/>
                  <a:gd name="connsiteY128" fmla="*/ 1266 h 10000"/>
                  <a:gd name="connsiteX129" fmla="*/ 3025 w 10000"/>
                  <a:gd name="connsiteY129" fmla="*/ 1256 h 10000"/>
                  <a:gd name="connsiteX130" fmla="*/ 3008 w 10000"/>
                  <a:gd name="connsiteY130" fmla="*/ 1205 h 10000"/>
                  <a:gd name="connsiteX131" fmla="*/ 3000 w 10000"/>
                  <a:gd name="connsiteY131" fmla="*/ 1192 h 10000"/>
                  <a:gd name="connsiteX132" fmla="*/ 2994 w 10000"/>
                  <a:gd name="connsiteY132" fmla="*/ 1176 h 10000"/>
                  <a:gd name="connsiteX133" fmla="*/ 2986 w 10000"/>
                  <a:gd name="connsiteY133" fmla="*/ 1182 h 10000"/>
                  <a:gd name="connsiteX134" fmla="*/ 2981 w 10000"/>
                  <a:gd name="connsiteY134" fmla="*/ 1192 h 10000"/>
                  <a:gd name="connsiteX135" fmla="*/ 2970 w 10000"/>
                  <a:gd name="connsiteY135" fmla="*/ 1201 h 10000"/>
                  <a:gd name="connsiteX136" fmla="*/ 2956 w 10000"/>
                  <a:gd name="connsiteY136" fmla="*/ 1218 h 10000"/>
                  <a:gd name="connsiteX137" fmla="*/ 2939 w 10000"/>
                  <a:gd name="connsiteY137" fmla="*/ 1240 h 10000"/>
                  <a:gd name="connsiteX138" fmla="*/ 2928 w 10000"/>
                  <a:gd name="connsiteY138" fmla="*/ 1247 h 10000"/>
                  <a:gd name="connsiteX139" fmla="*/ 2922 w 10000"/>
                  <a:gd name="connsiteY139" fmla="*/ 1250 h 10000"/>
                  <a:gd name="connsiteX140" fmla="*/ 2911 w 10000"/>
                  <a:gd name="connsiteY140" fmla="*/ 1250 h 10000"/>
                  <a:gd name="connsiteX141" fmla="*/ 2884 w 10000"/>
                  <a:gd name="connsiteY141" fmla="*/ 1247 h 10000"/>
                  <a:gd name="connsiteX142" fmla="*/ 2864 w 10000"/>
                  <a:gd name="connsiteY142" fmla="*/ 1237 h 10000"/>
                  <a:gd name="connsiteX143" fmla="*/ 2848 w 10000"/>
                  <a:gd name="connsiteY143" fmla="*/ 1231 h 10000"/>
                  <a:gd name="connsiteX144" fmla="*/ 2834 w 10000"/>
                  <a:gd name="connsiteY144" fmla="*/ 1227 h 10000"/>
                  <a:gd name="connsiteX145" fmla="*/ 2831 w 10000"/>
                  <a:gd name="connsiteY145" fmla="*/ 1227 h 10000"/>
                  <a:gd name="connsiteX146" fmla="*/ 2831 w 10000"/>
                  <a:gd name="connsiteY146" fmla="*/ 1221 h 10000"/>
                  <a:gd name="connsiteX147" fmla="*/ 2825 w 10000"/>
                  <a:gd name="connsiteY147" fmla="*/ 1205 h 10000"/>
                  <a:gd name="connsiteX148" fmla="*/ 2823 w 10000"/>
                  <a:gd name="connsiteY148" fmla="*/ 1192 h 10000"/>
                  <a:gd name="connsiteX149" fmla="*/ 2817 w 10000"/>
                  <a:gd name="connsiteY149" fmla="*/ 1182 h 10000"/>
                  <a:gd name="connsiteX150" fmla="*/ 2814 w 10000"/>
                  <a:gd name="connsiteY150" fmla="*/ 1176 h 10000"/>
                  <a:gd name="connsiteX151" fmla="*/ 2792 w 10000"/>
                  <a:gd name="connsiteY151" fmla="*/ 1172 h 10000"/>
                  <a:gd name="connsiteX152" fmla="*/ 2759 w 10000"/>
                  <a:gd name="connsiteY152" fmla="*/ 1156 h 10000"/>
                  <a:gd name="connsiteX153" fmla="*/ 2734 w 10000"/>
                  <a:gd name="connsiteY153" fmla="*/ 1143 h 10000"/>
                  <a:gd name="connsiteX154" fmla="*/ 2695 w 10000"/>
                  <a:gd name="connsiteY154" fmla="*/ 1124 h 10000"/>
                  <a:gd name="connsiteX155" fmla="*/ 2670 w 10000"/>
                  <a:gd name="connsiteY155" fmla="*/ 1108 h 10000"/>
                  <a:gd name="connsiteX156" fmla="*/ 2645 w 10000"/>
                  <a:gd name="connsiteY156" fmla="*/ 1091 h 10000"/>
                  <a:gd name="connsiteX157" fmla="*/ 2618 w 10000"/>
                  <a:gd name="connsiteY157" fmla="*/ 1088 h 10000"/>
                  <a:gd name="connsiteX158" fmla="*/ 2576 w 10000"/>
                  <a:gd name="connsiteY158" fmla="*/ 1088 h 10000"/>
                  <a:gd name="connsiteX159" fmla="*/ 2551 w 10000"/>
                  <a:gd name="connsiteY159" fmla="*/ 1091 h 10000"/>
                  <a:gd name="connsiteX160" fmla="*/ 2521 w 10000"/>
                  <a:gd name="connsiteY160" fmla="*/ 1098 h 10000"/>
                  <a:gd name="connsiteX161" fmla="*/ 2493 w 10000"/>
                  <a:gd name="connsiteY161" fmla="*/ 1104 h 10000"/>
                  <a:gd name="connsiteX162" fmla="*/ 2468 w 10000"/>
                  <a:gd name="connsiteY162" fmla="*/ 1108 h 10000"/>
                  <a:gd name="connsiteX163" fmla="*/ 2404 w 10000"/>
                  <a:gd name="connsiteY163" fmla="*/ 1124 h 10000"/>
                  <a:gd name="connsiteX164" fmla="*/ 2366 w 10000"/>
                  <a:gd name="connsiteY164" fmla="*/ 1133 h 10000"/>
                  <a:gd name="connsiteX165" fmla="*/ 2346 w 10000"/>
                  <a:gd name="connsiteY165" fmla="*/ 1137 h 10000"/>
                  <a:gd name="connsiteX166" fmla="*/ 2294 w 10000"/>
                  <a:gd name="connsiteY166" fmla="*/ 1146 h 10000"/>
                  <a:gd name="connsiteX167" fmla="*/ 2249 w 10000"/>
                  <a:gd name="connsiteY167" fmla="*/ 1156 h 10000"/>
                  <a:gd name="connsiteX168" fmla="*/ 2230 w 10000"/>
                  <a:gd name="connsiteY168" fmla="*/ 1156 h 10000"/>
                  <a:gd name="connsiteX169" fmla="*/ 2222 w 10000"/>
                  <a:gd name="connsiteY169" fmla="*/ 1163 h 10000"/>
                  <a:gd name="connsiteX170" fmla="*/ 2194 w 10000"/>
                  <a:gd name="connsiteY170" fmla="*/ 1163 h 10000"/>
                  <a:gd name="connsiteX171" fmla="*/ 2172 w 10000"/>
                  <a:gd name="connsiteY171" fmla="*/ 1163 h 10000"/>
                  <a:gd name="connsiteX172" fmla="*/ 2147 w 10000"/>
                  <a:gd name="connsiteY172" fmla="*/ 1166 h 10000"/>
                  <a:gd name="connsiteX173" fmla="*/ 2108 w 10000"/>
                  <a:gd name="connsiteY173" fmla="*/ 1166 h 10000"/>
                  <a:gd name="connsiteX174" fmla="*/ 2083 w 10000"/>
                  <a:gd name="connsiteY174" fmla="*/ 1156 h 10000"/>
                  <a:gd name="connsiteX175" fmla="*/ 2042 w 10000"/>
                  <a:gd name="connsiteY175" fmla="*/ 1143 h 10000"/>
                  <a:gd name="connsiteX176" fmla="*/ 2011 w 10000"/>
                  <a:gd name="connsiteY176" fmla="*/ 1143 h 10000"/>
                  <a:gd name="connsiteX177" fmla="*/ 1994 w 10000"/>
                  <a:gd name="connsiteY177" fmla="*/ 1146 h 10000"/>
                  <a:gd name="connsiteX178" fmla="*/ 1967 w 10000"/>
                  <a:gd name="connsiteY178" fmla="*/ 1156 h 10000"/>
                  <a:gd name="connsiteX179" fmla="*/ 1903 w 10000"/>
                  <a:gd name="connsiteY179" fmla="*/ 1176 h 10000"/>
                  <a:gd name="connsiteX180" fmla="*/ 1873 w 10000"/>
                  <a:gd name="connsiteY180" fmla="*/ 1182 h 10000"/>
                  <a:gd name="connsiteX181" fmla="*/ 1850 w 10000"/>
                  <a:gd name="connsiteY181" fmla="*/ 1185 h 10000"/>
                  <a:gd name="connsiteX182" fmla="*/ 1842 w 10000"/>
                  <a:gd name="connsiteY182" fmla="*/ 1192 h 10000"/>
                  <a:gd name="connsiteX183" fmla="*/ 1823 w 10000"/>
                  <a:gd name="connsiteY183" fmla="*/ 1195 h 10000"/>
                  <a:gd name="connsiteX184" fmla="*/ 1814 w 10000"/>
                  <a:gd name="connsiteY184" fmla="*/ 1201 h 10000"/>
                  <a:gd name="connsiteX185" fmla="*/ 1792 w 10000"/>
                  <a:gd name="connsiteY185" fmla="*/ 1218 h 10000"/>
                  <a:gd name="connsiteX186" fmla="*/ 1767 w 10000"/>
                  <a:gd name="connsiteY186" fmla="*/ 1231 h 10000"/>
                  <a:gd name="connsiteX187" fmla="*/ 1717 w 10000"/>
                  <a:gd name="connsiteY187" fmla="*/ 1266 h 10000"/>
                  <a:gd name="connsiteX188" fmla="*/ 1695 w 10000"/>
                  <a:gd name="connsiteY188" fmla="*/ 1279 h 10000"/>
                  <a:gd name="connsiteX189" fmla="*/ 1654 w 10000"/>
                  <a:gd name="connsiteY189" fmla="*/ 1308 h 10000"/>
                  <a:gd name="connsiteX190" fmla="*/ 1620 w 10000"/>
                  <a:gd name="connsiteY190" fmla="*/ 1334 h 10000"/>
                  <a:gd name="connsiteX191" fmla="*/ 1590 w 10000"/>
                  <a:gd name="connsiteY191" fmla="*/ 1360 h 10000"/>
                  <a:gd name="connsiteX192" fmla="*/ 1565 w 10000"/>
                  <a:gd name="connsiteY192" fmla="*/ 1380 h 10000"/>
                  <a:gd name="connsiteX193" fmla="*/ 1532 w 10000"/>
                  <a:gd name="connsiteY193" fmla="*/ 1402 h 10000"/>
                  <a:gd name="connsiteX194" fmla="*/ 1501 w 10000"/>
                  <a:gd name="connsiteY194" fmla="*/ 1418 h 10000"/>
                  <a:gd name="connsiteX195" fmla="*/ 1460 w 10000"/>
                  <a:gd name="connsiteY195" fmla="*/ 1438 h 10000"/>
                  <a:gd name="connsiteX196" fmla="*/ 1435 w 10000"/>
                  <a:gd name="connsiteY196" fmla="*/ 1454 h 10000"/>
                  <a:gd name="connsiteX197" fmla="*/ 1421 w 10000"/>
                  <a:gd name="connsiteY197" fmla="*/ 1464 h 10000"/>
                  <a:gd name="connsiteX198" fmla="*/ 1380 w 10000"/>
                  <a:gd name="connsiteY198" fmla="*/ 1473 h 10000"/>
                  <a:gd name="connsiteX199" fmla="*/ 1324 w 10000"/>
                  <a:gd name="connsiteY199" fmla="*/ 1477 h 10000"/>
                  <a:gd name="connsiteX200" fmla="*/ 1274 w 10000"/>
                  <a:gd name="connsiteY200" fmla="*/ 1483 h 10000"/>
                  <a:gd name="connsiteX201" fmla="*/ 1244 w 10000"/>
                  <a:gd name="connsiteY201" fmla="*/ 1486 h 10000"/>
                  <a:gd name="connsiteX202" fmla="*/ 1233 w 10000"/>
                  <a:gd name="connsiteY202" fmla="*/ 1486 h 10000"/>
                  <a:gd name="connsiteX203" fmla="*/ 1197 w 10000"/>
                  <a:gd name="connsiteY203" fmla="*/ 1493 h 10000"/>
                  <a:gd name="connsiteX204" fmla="*/ 1180 w 10000"/>
                  <a:gd name="connsiteY204" fmla="*/ 1496 h 10000"/>
                  <a:gd name="connsiteX205" fmla="*/ 1169 w 10000"/>
                  <a:gd name="connsiteY205" fmla="*/ 1496 h 10000"/>
                  <a:gd name="connsiteX206" fmla="*/ 1161 w 10000"/>
                  <a:gd name="connsiteY206" fmla="*/ 1503 h 10000"/>
                  <a:gd name="connsiteX207" fmla="*/ 1155 w 10000"/>
                  <a:gd name="connsiteY207" fmla="*/ 1503 h 10000"/>
                  <a:gd name="connsiteX208" fmla="*/ 501 w 10000"/>
                  <a:gd name="connsiteY208" fmla="*/ 2277 h 10000"/>
                  <a:gd name="connsiteX209" fmla="*/ 396 w 10000"/>
                  <a:gd name="connsiteY209" fmla="*/ 2532 h 10000"/>
                  <a:gd name="connsiteX210" fmla="*/ 324 w 10000"/>
                  <a:gd name="connsiteY210" fmla="*/ 2759 h 10000"/>
                  <a:gd name="connsiteX211" fmla="*/ 274 w 10000"/>
                  <a:gd name="connsiteY211" fmla="*/ 2866 h 10000"/>
                  <a:gd name="connsiteX212" fmla="*/ 202 w 10000"/>
                  <a:gd name="connsiteY212" fmla="*/ 3008 h 10000"/>
                  <a:gd name="connsiteX213" fmla="*/ 211 w 10000"/>
                  <a:gd name="connsiteY213" fmla="*/ 3177 h 10000"/>
                  <a:gd name="connsiteX214" fmla="*/ 235 w 10000"/>
                  <a:gd name="connsiteY214" fmla="*/ 3368 h 10000"/>
                  <a:gd name="connsiteX215" fmla="*/ 266 w 10000"/>
                  <a:gd name="connsiteY215" fmla="*/ 3595 h 10000"/>
                  <a:gd name="connsiteX216" fmla="*/ 299 w 10000"/>
                  <a:gd name="connsiteY216" fmla="*/ 3831 h 10000"/>
                  <a:gd name="connsiteX217" fmla="*/ 305 w 10000"/>
                  <a:gd name="connsiteY217" fmla="*/ 3863 h 10000"/>
                  <a:gd name="connsiteX218" fmla="*/ 341 w 10000"/>
                  <a:gd name="connsiteY218" fmla="*/ 3941 h 10000"/>
                  <a:gd name="connsiteX219" fmla="*/ 186 w 10000"/>
                  <a:gd name="connsiteY219" fmla="*/ 3935 h 10000"/>
                  <a:gd name="connsiteX220" fmla="*/ 30 w 10000"/>
                  <a:gd name="connsiteY220" fmla="*/ 3925 h 10000"/>
                  <a:gd name="connsiteX221" fmla="*/ 0 w 10000"/>
                  <a:gd name="connsiteY221" fmla="*/ 4054 h 10000"/>
                  <a:gd name="connsiteX222" fmla="*/ 14 w 10000"/>
                  <a:gd name="connsiteY222" fmla="*/ 4152 h 10000"/>
                  <a:gd name="connsiteX223" fmla="*/ 22 w 10000"/>
                  <a:gd name="connsiteY223" fmla="*/ 4242 h 10000"/>
                  <a:gd name="connsiteX224" fmla="*/ 30 w 10000"/>
                  <a:gd name="connsiteY224" fmla="*/ 4291 h 10000"/>
                  <a:gd name="connsiteX225" fmla="*/ 102 w 10000"/>
                  <a:gd name="connsiteY225" fmla="*/ 4271 h 10000"/>
                  <a:gd name="connsiteX226" fmla="*/ 155 w 10000"/>
                  <a:gd name="connsiteY226" fmla="*/ 4262 h 10000"/>
                  <a:gd name="connsiteX227" fmla="*/ 410 w 10000"/>
                  <a:gd name="connsiteY227" fmla="*/ 4255 h 10000"/>
                  <a:gd name="connsiteX228" fmla="*/ 418 w 10000"/>
                  <a:gd name="connsiteY228" fmla="*/ 4385 h 10000"/>
                  <a:gd name="connsiteX229" fmla="*/ 429 w 10000"/>
                  <a:gd name="connsiteY229" fmla="*/ 4543 h 10000"/>
                  <a:gd name="connsiteX230" fmla="*/ 443 w 10000"/>
                  <a:gd name="connsiteY230" fmla="*/ 4585 h 10000"/>
                  <a:gd name="connsiteX231" fmla="*/ 465 w 10000"/>
                  <a:gd name="connsiteY231" fmla="*/ 4611 h 10000"/>
                  <a:gd name="connsiteX232" fmla="*/ 468 w 10000"/>
                  <a:gd name="connsiteY232" fmla="*/ 4621 h 10000"/>
                  <a:gd name="connsiteX233" fmla="*/ 474 w 10000"/>
                  <a:gd name="connsiteY233" fmla="*/ 4679 h 10000"/>
                  <a:gd name="connsiteX234" fmla="*/ 554 w 10000"/>
                  <a:gd name="connsiteY234" fmla="*/ 4738 h 10000"/>
                  <a:gd name="connsiteX235" fmla="*/ 637 w 10000"/>
                  <a:gd name="connsiteY235" fmla="*/ 4809 h 10000"/>
                  <a:gd name="connsiteX236" fmla="*/ 704 w 10000"/>
                  <a:gd name="connsiteY236" fmla="*/ 4851 h 10000"/>
                  <a:gd name="connsiteX237" fmla="*/ 740 w 10000"/>
                  <a:gd name="connsiteY237" fmla="*/ 4893 h 10000"/>
                  <a:gd name="connsiteX238" fmla="*/ 756 w 10000"/>
                  <a:gd name="connsiteY238" fmla="*/ 4896 h 10000"/>
                  <a:gd name="connsiteX239" fmla="*/ 767 w 10000"/>
                  <a:gd name="connsiteY239" fmla="*/ 4880 h 10000"/>
                  <a:gd name="connsiteX240" fmla="*/ 806 w 10000"/>
                  <a:gd name="connsiteY240" fmla="*/ 4945 h 10000"/>
                  <a:gd name="connsiteX241" fmla="*/ 886 w 10000"/>
                  <a:gd name="connsiteY241" fmla="*/ 5078 h 10000"/>
                  <a:gd name="connsiteX242" fmla="*/ 911 w 10000"/>
                  <a:gd name="connsiteY242" fmla="*/ 5130 h 10000"/>
                  <a:gd name="connsiteX243" fmla="*/ 920 w 10000"/>
                  <a:gd name="connsiteY243" fmla="*/ 5191 h 10000"/>
                  <a:gd name="connsiteX244" fmla="*/ 920 w 10000"/>
                  <a:gd name="connsiteY244" fmla="*/ 5220 h 10000"/>
                  <a:gd name="connsiteX245" fmla="*/ 911 w 10000"/>
                  <a:gd name="connsiteY245" fmla="*/ 5314 h 10000"/>
                  <a:gd name="connsiteX246" fmla="*/ 898 w 10000"/>
                  <a:gd name="connsiteY246" fmla="*/ 5369 h 10000"/>
                  <a:gd name="connsiteX247" fmla="*/ 895 w 10000"/>
                  <a:gd name="connsiteY247" fmla="*/ 5385 h 10000"/>
                  <a:gd name="connsiteX248" fmla="*/ 895 w 10000"/>
                  <a:gd name="connsiteY248" fmla="*/ 5405 h 10000"/>
                  <a:gd name="connsiteX249" fmla="*/ 898 w 10000"/>
                  <a:gd name="connsiteY249" fmla="*/ 5434 h 10000"/>
                  <a:gd name="connsiteX250" fmla="*/ 911 w 10000"/>
                  <a:gd name="connsiteY250" fmla="*/ 5463 h 10000"/>
                  <a:gd name="connsiteX251" fmla="*/ 920 w 10000"/>
                  <a:gd name="connsiteY251" fmla="*/ 5492 h 10000"/>
                  <a:gd name="connsiteX252" fmla="*/ 934 w 10000"/>
                  <a:gd name="connsiteY252" fmla="*/ 5518 h 10000"/>
                  <a:gd name="connsiteX253" fmla="*/ 1169 w 10000"/>
                  <a:gd name="connsiteY253" fmla="*/ 5738 h 10000"/>
                  <a:gd name="connsiteX254" fmla="*/ 1188 w 10000"/>
                  <a:gd name="connsiteY254" fmla="*/ 5755 h 10000"/>
                  <a:gd name="connsiteX255" fmla="*/ 1216 w 10000"/>
                  <a:gd name="connsiteY255" fmla="*/ 5758 h 10000"/>
                  <a:gd name="connsiteX256" fmla="*/ 1313 w 10000"/>
                  <a:gd name="connsiteY256" fmla="*/ 5774 h 10000"/>
                  <a:gd name="connsiteX257" fmla="*/ 1349 w 10000"/>
                  <a:gd name="connsiteY257" fmla="*/ 5787 h 10000"/>
                  <a:gd name="connsiteX258" fmla="*/ 1393 w 10000"/>
                  <a:gd name="connsiteY258" fmla="*/ 5793 h 10000"/>
                  <a:gd name="connsiteX259" fmla="*/ 1393 w 10000"/>
                  <a:gd name="connsiteY259" fmla="*/ 5797 h 10000"/>
                  <a:gd name="connsiteX260" fmla="*/ 1421 w 10000"/>
                  <a:gd name="connsiteY260" fmla="*/ 5810 h 10000"/>
                  <a:gd name="connsiteX261" fmla="*/ 1446 w 10000"/>
                  <a:gd name="connsiteY261" fmla="*/ 5829 h 10000"/>
                  <a:gd name="connsiteX262" fmla="*/ 1460 w 10000"/>
                  <a:gd name="connsiteY262" fmla="*/ 5842 h 10000"/>
                  <a:gd name="connsiteX263" fmla="*/ 1476 w 10000"/>
                  <a:gd name="connsiteY263" fmla="*/ 5848 h 10000"/>
                  <a:gd name="connsiteX264" fmla="*/ 1501 w 10000"/>
                  <a:gd name="connsiteY264" fmla="*/ 5852 h 10000"/>
                  <a:gd name="connsiteX265" fmla="*/ 1532 w 10000"/>
                  <a:gd name="connsiteY265" fmla="*/ 5887 h 10000"/>
                  <a:gd name="connsiteX266" fmla="*/ 1565 w 10000"/>
                  <a:gd name="connsiteY266" fmla="*/ 5942 h 10000"/>
                  <a:gd name="connsiteX267" fmla="*/ 1587 w 10000"/>
                  <a:gd name="connsiteY267" fmla="*/ 5972 h 10000"/>
                  <a:gd name="connsiteX268" fmla="*/ 1612 w 10000"/>
                  <a:gd name="connsiteY268" fmla="*/ 5955 h 10000"/>
                  <a:gd name="connsiteX269" fmla="*/ 1679 w 10000"/>
                  <a:gd name="connsiteY269" fmla="*/ 6049 h 10000"/>
                  <a:gd name="connsiteX270" fmla="*/ 1720 w 10000"/>
                  <a:gd name="connsiteY270" fmla="*/ 6108 h 10000"/>
                  <a:gd name="connsiteX271" fmla="*/ 1751 w 10000"/>
                  <a:gd name="connsiteY271" fmla="*/ 6133 h 10000"/>
                  <a:gd name="connsiteX272" fmla="*/ 1792 w 10000"/>
                  <a:gd name="connsiteY272" fmla="*/ 6169 h 10000"/>
                  <a:gd name="connsiteX273" fmla="*/ 1801 w 10000"/>
                  <a:gd name="connsiteY273" fmla="*/ 6172 h 10000"/>
                  <a:gd name="connsiteX274" fmla="*/ 1814 w 10000"/>
                  <a:gd name="connsiteY274" fmla="*/ 6286 h 10000"/>
                  <a:gd name="connsiteX275" fmla="*/ 1817 w 10000"/>
                  <a:gd name="connsiteY275" fmla="*/ 6331 h 10000"/>
                  <a:gd name="connsiteX276" fmla="*/ 1809 w 10000"/>
                  <a:gd name="connsiteY276" fmla="*/ 6444 h 10000"/>
                  <a:gd name="connsiteX277" fmla="*/ 1801 w 10000"/>
                  <a:gd name="connsiteY277" fmla="*/ 6499 h 10000"/>
                  <a:gd name="connsiteX278" fmla="*/ 1781 w 10000"/>
                  <a:gd name="connsiteY278" fmla="*/ 6522 h 10000"/>
                  <a:gd name="connsiteX279" fmla="*/ 1773 w 10000"/>
                  <a:gd name="connsiteY279" fmla="*/ 6541 h 10000"/>
                  <a:gd name="connsiteX280" fmla="*/ 1762 w 10000"/>
                  <a:gd name="connsiteY280" fmla="*/ 6571 h 10000"/>
                  <a:gd name="connsiteX281" fmla="*/ 1767 w 10000"/>
                  <a:gd name="connsiteY281" fmla="*/ 6622 h 10000"/>
                  <a:gd name="connsiteX282" fmla="*/ 1767 w 10000"/>
                  <a:gd name="connsiteY282" fmla="*/ 6665 h 10000"/>
                  <a:gd name="connsiteX283" fmla="*/ 1767 w 10000"/>
                  <a:gd name="connsiteY283" fmla="*/ 6694 h 10000"/>
                  <a:gd name="connsiteX284" fmla="*/ 1776 w 10000"/>
                  <a:gd name="connsiteY284" fmla="*/ 6726 h 10000"/>
                  <a:gd name="connsiteX285" fmla="*/ 1776 w 10000"/>
                  <a:gd name="connsiteY285" fmla="*/ 6745 h 10000"/>
                  <a:gd name="connsiteX286" fmla="*/ 1767 w 10000"/>
                  <a:gd name="connsiteY286" fmla="*/ 6765 h 10000"/>
                  <a:gd name="connsiteX287" fmla="*/ 1762 w 10000"/>
                  <a:gd name="connsiteY287" fmla="*/ 6804 h 10000"/>
                  <a:gd name="connsiteX288" fmla="*/ 1753 w 10000"/>
                  <a:gd name="connsiteY288" fmla="*/ 6839 h 10000"/>
                  <a:gd name="connsiteX289" fmla="*/ 1742 w 10000"/>
                  <a:gd name="connsiteY289" fmla="*/ 6849 h 10000"/>
                  <a:gd name="connsiteX290" fmla="*/ 1726 w 10000"/>
                  <a:gd name="connsiteY290" fmla="*/ 6849 h 10000"/>
                  <a:gd name="connsiteX291" fmla="*/ 1712 w 10000"/>
                  <a:gd name="connsiteY291" fmla="*/ 6852 h 10000"/>
                  <a:gd name="connsiteX292" fmla="*/ 1640 w 10000"/>
                  <a:gd name="connsiteY292" fmla="*/ 6953 h 10000"/>
                  <a:gd name="connsiteX293" fmla="*/ 1493 w 10000"/>
                  <a:gd name="connsiteY293" fmla="*/ 7105 h 10000"/>
                  <a:gd name="connsiteX294" fmla="*/ 1490 w 10000"/>
                  <a:gd name="connsiteY294" fmla="*/ 7124 h 10000"/>
                  <a:gd name="connsiteX295" fmla="*/ 1468 w 10000"/>
                  <a:gd name="connsiteY295" fmla="*/ 7137 h 10000"/>
                  <a:gd name="connsiteX296" fmla="*/ 1454 w 10000"/>
                  <a:gd name="connsiteY296" fmla="*/ 7144 h 10000"/>
                  <a:gd name="connsiteX297" fmla="*/ 1452 w 10000"/>
                  <a:gd name="connsiteY297" fmla="*/ 7157 h 10000"/>
                  <a:gd name="connsiteX298" fmla="*/ 1446 w 10000"/>
                  <a:gd name="connsiteY298" fmla="*/ 7199 h 10000"/>
                  <a:gd name="connsiteX299" fmla="*/ 1476 w 10000"/>
                  <a:gd name="connsiteY299" fmla="*/ 7247 h 10000"/>
                  <a:gd name="connsiteX300" fmla="*/ 1501 w 10000"/>
                  <a:gd name="connsiteY300" fmla="*/ 7270 h 10000"/>
                  <a:gd name="connsiteX301" fmla="*/ 1518 w 10000"/>
                  <a:gd name="connsiteY301" fmla="*/ 7286 h 10000"/>
                  <a:gd name="connsiteX302" fmla="*/ 1524 w 10000"/>
                  <a:gd name="connsiteY302" fmla="*/ 7306 h 10000"/>
                  <a:gd name="connsiteX303" fmla="*/ 1540 w 10000"/>
                  <a:gd name="connsiteY303" fmla="*/ 7322 h 10000"/>
                  <a:gd name="connsiteX304" fmla="*/ 1565 w 10000"/>
                  <a:gd name="connsiteY304" fmla="*/ 7325 h 10000"/>
                  <a:gd name="connsiteX305" fmla="*/ 1590 w 10000"/>
                  <a:gd name="connsiteY305" fmla="*/ 7332 h 10000"/>
                  <a:gd name="connsiteX306" fmla="*/ 1615 w 10000"/>
                  <a:gd name="connsiteY306" fmla="*/ 7345 h 10000"/>
                  <a:gd name="connsiteX307" fmla="*/ 1662 w 10000"/>
                  <a:gd name="connsiteY307" fmla="*/ 7370 h 10000"/>
                  <a:gd name="connsiteX308" fmla="*/ 1670 w 10000"/>
                  <a:gd name="connsiteY308" fmla="*/ 7351 h 10000"/>
                  <a:gd name="connsiteX309" fmla="*/ 1726 w 10000"/>
                  <a:gd name="connsiteY309" fmla="*/ 7354 h 10000"/>
                  <a:gd name="connsiteX310" fmla="*/ 1726 w 10000"/>
                  <a:gd name="connsiteY310" fmla="*/ 7400 h 10000"/>
                  <a:gd name="connsiteX311" fmla="*/ 1773 w 10000"/>
                  <a:gd name="connsiteY311" fmla="*/ 7409 h 10000"/>
                  <a:gd name="connsiteX312" fmla="*/ 1806 w 10000"/>
                  <a:gd name="connsiteY312" fmla="*/ 7416 h 10000"/>
                  <a:gd name="connsiteX313" fmla="*/ 1839 w 10000"/>
                  <a:gd name="connsiteY313" fmla="*/ 7403 h 10000"/>
                  <a:gd name="connsiteX314" fmla="*/ 1886 w 10000"/>
                  <a:gd name="connsiteY314" fmla="*/ 7403 h 10000"/>
                  <a:gd name="connsiteX315" fmla="*/ 1898 w 10000"/>
                  <a:gd name="connsiteY315" fmla="*/ 7403 h 10000"/>
                  <a:gd name="connsiteX316" fmla="*/ 1914 w 10000"/>
                  <a:gd name="connsiteY316" fmla="*/ 7494 h 10000"/>
                  <a:gd name="connsiteX317" fmla="*/ 1895 w 10000"/>
                  <a:gd name="connsiteY317" fmla="*/ 7523 h 10000"/>
                  <a:gd name="connsiteX318" fmla="*/ 1825 w 10000"/>
                  <a:gd name="connsiteY318" fmla="*/ 7617 h 10000"/>
                  <a:gd name="connsiteX319" fmla="*/ 1776 w 10000"/>
                  <a:gd name="connsiteY319" fmla="*/ 7691 h 10000"/>
                  <a:gd name="connsiteX320" fmla="*/ 1781 w 10000"/>
                  <a:gd name="connsiteY320" fmla="*/ 7723 h 10000"/>
                  <a:gd name="connsiteX321" fmla="*/ 1767 w 10000"/>
                  <a:gd name="connsiteY321" fmla="*/ 7759 h 10000"/>
                  <a:gd name="connsiteX322" fmla="*/ 1762 w 10000"/>
                  <a:gd name="connsiteY322" fmla="*/ 7817 h 10000"/>
                  <a:gd name="connsiteX323" fmla="*/ 1762 w 10000"/>
                  <a:gd name="connsiteY323" fmla="*/ 7856 h 10000"/>
                  <a:gd name="connsiteX324" fmla="*/ 1776 w 10000"/>
                  <a:gd name="connsiteY324" fmla="*/ 7892 h 10000"/>
                  <a:gd name="connsiteX325" fmla="*/ 1784 w 10000"/>
                  <a:gd name="connsiteY325" fmla="*/ 7902 h 10000"/>
                  <a:gd name="connsiteX326" fmla="*/ 1801 w 10000"/>
                  <a:gd name="connsiteY326" fmla="*/ 7908 h 10000"/>
                  <a:gd name="connsiteX327" fmla="*/ 1809 w 10000"/>
                  <a:gd name="connsiteY327" fmla="*/ 7911 h 10000"/>
                  <a:gd name="connsiteX328" fmla="*/ 1801 w 10000"/>
                  <a:gd name="connsiteY328" fmla="*/ 7940 h 10000"/>
                  <a:gd name="connsiteX329" fmla="*/ 1798 w 10000"/>
                  <a:gd name="connsiteY329" fmla="*/ 7979 h 10000"/>
                  <a:gd name="connsiteX330" fmla="*/ 1806 w 10000"/>
                  <a:gd name="connsiteY330" fmla="*/ 8002 h 10000"/>
                  <a:gd name="connsiteX331" fmla="*/ 1823 w 10000"/>
                  <a:gd name="connsiteY331" fmla="*/ 8021 h 10000"/>
                  <a:gd name="connsiteX332" fmla="*/ 1834 w 10000"/>
                  <a:gd name="connsiteY332" fmla="*/ 8044 h 10000"/>
                  <a:gd name="connsiteX333" fmla="*/ 1839 w 10000"/>
                  <a:gd name="connsiteY333" fmla="*/ 8073 h 10000"/>
                  <a:gd name="connsiteX334" fmla="*/ 1842 w 10000"/>
                  <a:gd name="connsiteY334" fmla="*/ 8106 h 10000"/>
                  <a:gd name="connsiteX335" fmla="*/ 1839 w 10000"/>
                  <a:gd name="connsiteY335" fmla="*/ 8144 h 10000"/>
                  <a:gd name="connsiteX336" fmla="*/ 1856 w 10000"/>
                  <a:gd name="connsiteY336" fmla="*/ 8164 h 10000"/>
                  <a:gd name="connsiteX337" fmla="*/ 1886 w 10000"/>
                  <a:gd name="connsiteY337" fmla="*/ 8193 h 10000"/>
                  <a:gd name="connsiteX338" fmla="*/ 1922 w 10000"/>
                  <a:gd name="connsiteY338" fmla="*/ 8206 h 10000"/>
                  <a:gd name="connsiteX339" fmla="*/ 1967 w 10000"/>
                  <a:gd name="connsiteY339" fmla="*/ 8203 h 10000"/>
                  <a:gd name="connsiteX340" fmla="*/ 1986 w 10000"/>
                  <a:gd name="connsiteY340" fmla="*/ 8212 h 10000"/>
                  <a:gd name="connsiteX341" fmla="*/ 2000 w 10000"/>
                  <a:gd name="connsiteY341" fmla="*/ 8232 h 10000"/>
                  <a:gd name="connsiteX342" fmla="*/ 2033 w 10000"/>
                  <a:gd name="connsiteY342" fmla="*/ 8258 h 10000"/>
                  <a:gd name="connsiteX343" fmla="*/ 2050 w 10000"/>
                  <a:gd name="connsiteY343" fmla="*/ 8271 h 10000"/>
                  <a:gd name="connsiteX344" fmla="*/ 2089 w 10000"/>
                  <a:gd name="connsiteY344" fmla="*/ 8280 h 10000"/>
                  <a:gd name="connsiteX345" fmla="*/ 2122 w 10000"/>
                  <a:gd name="connsiteY345" fmla="*/ 8300 h 10000"/>
                  <a:gd name="connsiteX346" fmla="*/ 2163 w 10000"/>
                  <a:gd name="connsiteY346" fmla="*/ 8332 h 10000"/>
                  <a:gd name="connsiteX347" fmla="*/ 2172 w 10000"/>
                  <a:gd name="connsiteY347" fmla="*/ 8335 h 10000"/>
                  <a:gd name="connsiteX348" fmla="*/ 2177 w 10000"/>
                  <a:gd name="connsiteY348" fmla="*/ 8345 h 10000"/>
                  <a:gd name="connsiteX349" fmla="*/ 2163 w 10000"/>
                  <a:gd name="connsiteY349" fmla="*/ 8371 h 10000"/>
                  <a:gd name="connsiteX350" fmla="*/ 2139 w 10000"/>
                  <a:gd name="connsiteY350" fmla="*/ 8423 h 10000"/>
                  <a:gd name="connsiteX351" fmla="*/ 2130 w 10000"/>
                  <a:gd name="connsiteY351" fmla="*/ 8439 h 10000"/>
                  <a:gd name="connsiteX352" fmla="*/ 2105 w 10000"/>
                  <a:gd name="connsiteY352" fmla="*/ 8446 h 10000"/>
                  <a:gd name="connsiteX353" fmla="*/ 2080 w 10000"/>
                  <a:gd name="connsiteY353" fmla="*/ 8449 h 10000"/>
                  <a:gd name="connsiteX354" fmla="*/ 2075 w 10000"/>
                  <a:gd name="connsiteY354" fmla="*/ 8459 h 10000"/>
                  <a:gd name="connsiteX355" fmla="*/ 2072 w 10000"/>
                  <a:gd name="connsiteY355" fmla="*/ 8475 h 10000"/>
                  <a:gd name="connsiteX356" fmla="*/ 2080 w 10000"/>
                  <a:gd name="connsiteY356" fmla="*/ 8484 h 10000"/>
                  <a:gd name="connsiteX357" fmla="*/ 2100 w 10000"/>
                  <a:gd name="connsiteY357" fmla="*/ 8475 h 10000"/>
                  <a:gd name="connsiteX358" fmla="*/ 2141 w 10000"/>
                  <a:gd name="connsiteY358" fmla="*/ 8478 h 10000"/>
                  <a:gd name="connsiteX359" fmla="*/ 2172 w 10000"/>
                  <a:gd name="connsiteY359" fmla="*/ 8475 h 10000"/>
                  <a:gd name="connsiteX360" fmla="*/ 2188 w 10000"/>
                  <a:gd name="connsiteY360" fmla="*/ 8475 h 10000"/>
                  <a:gd name="connsiteX361" fmla="*/ 2222 w 10000"/>
                  <a:gd name="connsiteY361" fmla="*/ 8497 h 10000"/>
                  <a:gd name="connsiteX362" fmla="*/ 2252 w 10000"/>
                  <a:gd name="connsiteY362" fmla="*/ 8514 h 10000"/>
                  <a:gd name="connsiteX363" fmla="*/ 2274 w 10000"/>
                  <a:gd name="connsiteY363" fmla="*/ 8514 h 10000"/>
                  <a:gd name="connsiteX364" fmla="*/ 2299 w 10000"/>
                  <a:gd name="connsiteY364" fmla="*/ 8504 h 10000"/>
                  <a:gd name="connsiteX365" fmla="*/ 2310 w 10000"/>
                  <a:gd name="connsiteY365" fmla="*/ 8504 h 10000"/>
                  <a:gd name="connsiteX366" fmla="*/ 2319 w 10000"/>
                  <a:gd name="connsiteY366" fmla="*/ 8484 h 10000"/>
                  <a:gd name="connsiteX367" fmla="*/ 2338 w 10000"/>
                  <a:gd name="connsiteY367" fmla="*/ 8494 h 10000"/>
                  <a:gd name="connsiteX368" fmla="*/ 2338 w 10000"/>
                  <a:gd name="connsiteY368" fmla="*/ 8552 h 10000"/>
                  <a:gd name="connsiteX369" fmla="*/ 2366 w 10000"/>
                  <a:gd name="connsiteY369" fmla="*/ 8572 h 10000"/>
                  <a:gd name="connsiteX370" fmla="*/ 2382 w 10000"/>
                  <a:gd name="connsiteY370" fmla="*/ 8582 h 10000"/>
                  <a:gd name="connsiteX371" fmla="*/ 2435 w 10000"/>
                  <a:gd name="connsiteY371" fmla="*/ 8552 h 10000"/>
                  <a:gd name="connsiteX372" fmla="*/ 2443 w 10000"/>
                  <a:gd name="connsiteY372" fmla="*/ 8552 h 10000"/>
                  <a:gd name="connsiteX373" fmla="*/ 2454 w 10000"/>
                  <a:gd name="connsiteY373" fmla="*/ 8552 h 10000"/>
                  <a:gd name="connsiteX374" fmla="*/ 2471 w 10000"/>
                  <a:gd name="connsiteY374" fmla="*/ 8546 h 10000"/>
                  <a:gd name="connsiteX375" fmla="*/ 2488 w 10000"/>
                  <a:gd name="connsiteY375" fmla="*/ 8536 h 10000"/>
                  <a:gd name="connsiteX376" fmla="*/ 2501 w 10000"/>
                  <a:gd name="connsiteY376" fmla="*/ 8533 h 10000"/>
                  <a:gd name="connsiteX377" fmla="*/ 2512 w 10000"/>
                  <a:gd name="connsiteY377" fmla="*/ 8533 h 10000"/>
                  <a:gd name="connsiteX378" fmla="*/ 2521 w 10000"/>
                  <a:gd name="connsiteY378" fmla="*/ 8546 h 10000"/>
                  <a:gd name="connsiteX379" fmla="*/ 2521 w 10000"/>
                  <a:gd name="connsiteY379" fmla="*/ 8572 h 10000"/>
                  <a:gd name="connsiteX380" fmla="*/ 2535 w 10000"/>
                  <a:gd name="connsiteY380" fmla="*/ 8588 h 10000"/>
                  <a:gd name="connsiteX381" fmla="*/ 2551 w 10000"/>
                  <a:gd name="connsiteY381" fmla="*/ 8582 h 10000"/>
                  <a:gd name="connsiteX382" fmla="*/ 2560 w 10000"/>
                  <a:gd name="connsiteY382" fmla="*/ 8582 h 10000"/>
                  <a:gd name="connsiteX383" fmla="*/ 2573 w 10000"/>
                  <a:gd name="connsiteY383" fmla="*/ 8588 h 10000"/>
                  <a:gd name="connsiteX384" fmla="*/ 2584 w 10000"/>
                  <a:gd name="connsiteY384" fmla="*/ 8591 h 10000"/>
                  <a:gd name="connsiteX385" fmla="*/ 2590 w 10000"/>
                  <a:gd name="connsiteY385" fmla="*/ 8598 h 10000"/>
                  <a:gd name="connsiteX386" fmla="*/ 2598 w 10000"/>
                  <a:gd name="connsiteY386" fmla="*/ 8608 h 10000"/>
                  <a:gd name="connsiteX387" fmla="*/ 2607 w 10000"/>
                  <a:gd name="connsiteY387" fmla="*/ 8617 h 10000"/>
                  <a:gd name="connsiteX388" fmla="*/ 2618 w 10000"/>
                  <a:gd name="connsiteY388" fmla="*/ 8617 h 10000"/>
                  <a:gd name="connsiteX389" fmla="*/ 2640 w 10000"/>
                  <a:gd name="connsiteY389" fmla="*/ 8608 h 10000"/>
                  <a:gd name="connsiteX390" fmla="*/ 2670 w 10000"/>
                  <a:gd name="connsiteY390" fmla="*/ 8598 h 10000"/>
                  <a:gd name="connsiteX391" fmla="*/ 2673 w 10000"/>
                  <a:gd name="connsiteY391" fmla="*/ 8598 h 10000"/>
                  <a:gd name="connsiteX392" fmla="*/ 2690 w 10000"/>
                  <a:gd name="connsiteY392" fmla="*/ 8598 h 10000"/>
                  <a:gd name="connsiteX393" fmla="*/ 2698 w 10000"/>
                  <a:gd name="connsiteY393" fmla="*/ 8598 h 10000"/>
                  <a:gd name="connsiteX394" fmla="*/ 2712 w 10000"/>
                  <a:gd name="connsiteY394" fmla="*/ 8598 h 10000"/>
                  <a:gd name="connsiteX395" fmla="*/ 2726 w 10000"/>
                  <a:gd name="connsiteY395" fmla="*/ 8591 h 10000"/>
                  <a:gd name="connsiteX396" fmla="*/ 2737 w 10000"/>
                  <a:gd name="connsiteY396" fmla="*/ 8588 h 10000"/>
                  <a:gd name="connsiteX397" fmla="*/ 2759 w 10000"/>
                  <a:gd name="connsiteY397" fmla="*/ 8582 h 10000"/>
                  <a:gd name="connsiteX398" fmla="*/ 2770 w 10000"/>
                  <a:gd name="connsiteY398" fmla="*/ 8578 h 10000"/>
                  <a:gd name="connsiteX399" fmla="*/ 2784 w 10000"/>
                  <a:gd name="connsiteY399" fmla="*/ 8572 h 10000"/>
                  <a:gd name="connsiteX400" fmla="*/ 2795 w 10000"/>
                  <a:gd name="connsiteY400" fmla="*/ 8572 h 10000"/>
                  <a:gd name="connsiteX401" fmla="*/ 2803 w 10000"/>
                  <a:gd name="connsiteY401" fmla="*/ 8588 h 10000"/>
                  <a:gd name="connsiteX402" fmla="*/ 2803 w 10000"/>
                  <a:gd name="connsiteY402" fmla="*/ 8591 h 10000"/>
                  <a:gd name="connsiteX403" fmla="*/ 2803 w 10000"/>
                  <a:gd name="connsiteY403" fmla="*/ 8601 h 10000"/>
                  <a:gd name="connsiteX404" fmla="*/ 2809 w 10000"/>
                  <a:gd name="connsiteY404" fmla="*/ 8601 h 10000"/>
                  <a:gd name="connsiteX405" fmla="*/ 2823 w 10000"/>
                  <a:gd name="connsiteY405" fmla="*/ 8598 h 10000"/>
                  <a:gd name="connsiteX406" fmla="*/ 2831 w 10000"/>
                  <a:gd name="connsiteY406" fmla="*/ 8598 h 10000"/>
                  <a:gd name="connsiteX407" fmla="*/ 2839 w 10000"/>
                  <a:gd name="connsiteY407" fmla="*/ 8601 h 10000"/>
                  <a:gd name="connsiteX408" fmla="*/ 2848 w 10000"/>
                  <a:gd name="connsiteY408" fmla="*/ 8598 h 10000"/>
                  <a:gd name="connsiteX409" fmla="*/ 2856 w 10000"/>
                  <a:gd name="connsiteY409" fmla="*/ 8601 h 10000"/>
                  <a:gd name="connsiteX410" fmla="*/ 2859 w 10000"/>
                  <a:gd name="connsiteY410" fmla="*/ 8601 h 10000"/>
                  <a:gd name="connsiteX411" fmla="*/ 2864 w 10000"/>
                  <a:gd name="connsiteY411" fmla="*/ 8598 h 10000"/>
                  <a:gd name="connsiteX412" fmla="*/ 2889 w 10000"/>
                  <a:gd name="connsiteY412" fmla="*/ 8611 h 10000"/>
                  <a:gd name="connsiteX413" fmla="*/ 2906 w 10000"/>
                  <a:gd name="connsiteY413" fmla="*/ 8620 h 10000"/>
                  <a:gd name="connsiteX414" fmla="*/ 2914 w 10000"/>
                  <a:gd name="connsiteY414" fmla="*/ 8627 h 10000"/>
                  <a:gd name="connsiteX415" fmla="*/ 2920 w 10000"/>
                  <a:gd name="connsiteY415" fmla="*/ 8640 h 10000"/>
                  <a:gd name="connsiteX416" fmla="*/ 2922 w 10000"/>
                  <a:gd name="connsiteY416" fmla="*/ 8666 h 10000"/>
                  <a:gd name="connsiteX417" fmla="*/ 2922 w 10000"/>
                  <a:gd name="connsiteY417" fmla="*/ 8692 h 10000"/>
                  <a:gd name="connsiteX418" fmla="*/ 2939 w 10000"/>
                  <a:gd name="connsiteY418" fmla="*/ 8695 h 10000"/>
                  <a:gd name="connsiteX419" fmla="*/ 2953 w 10000"/>
                  <a:gd name="connsiteY419" fmla="*/ 8695 h 10000"/>
                  <a:gd name="connsiteX420" fmla="*/ 2961 w 10000"/>
                  <a:gd name="connsiteY420" fmla="*/ 8695 h 10000"/>
                  <a:gd name="connsiteX421" fmla="*/ 2972 w 10000"/>
                  <a:gd name="connsiteY421" fmla="*/ 8692 h 10000"/>
                  <a:gd name="connsiteX422" fmla="*/ 2981 w 10000"/>
                  <a:gd name="connsiteY422" fmla="*/ 8685 h 10000"/>
                  <a:gd name="connsiteX423" fmla="*/ 2989 w 10000"/>
                  <a:gd name="connsiteY423" fmla="*/ 8685 h 10000"/>
                  <a:gd name="connsiteX424" fmla="*/ 3008 w 10000"/>
                  <a:gd name="connsiteY424" fmla="*/ 8685 h 10000"/>
                  <a:gd name="connsiteX425" fmla="*/ 3028 w 10000"/>
                  <a:gd name="connsiteY425" fmla="*/ 8695 h 10000"/>
                  <a:gd name="connsiteX426" fmla="*/ 3042 w 10000"/>
                  <a:gd name="connsiteY426" fmla="*/ 8695 h 10000"/>
                  <a:gd name="connsiteX427" fmla="*/ 3053 w 10000"/>
                  <a:gd name="connsiteY427" fmla="*/ 8676 h 10000"/>
                  <a:gd name="connsiteX428" fmla="*/ 3061 w 10000"/>
                  <a:gd name="connsiteY428" fmla="*/ 8666 h 10000"/>
                  <a:gd name="connsiteX429" fmla="*/ 3066 w 10000"/>
                  <a:gd name="connsiteY429" fmla="*/ 8656 h 10000"/>
                  <a:gd name="connsiteX430" fmla="*/ 3091 w 10000"/>
                  <a:gd name="connsiteY430" fmla="*/ 8659 h 10000"/>
                  <a:gd name="connsiteX431" fmla="*/ 3105 w 10000"/>
                  <a:gd name="connsiteY431" fmla="*/ 8659 h 10000"/>
                  <a:gd name="connsiteX432" fmla="*/ 3108 w 10000"/>
                  <a:gd name="connsiteY432" fmla="*/ 8650 h 10000"/>
                  <a:gd name="connsiteX433" fmla="*/ 3147 w 10000"/>
                  <a:gd name="connsiteY433" fmla="*/ 8588 h 10000"/>
                  <a:gd name="connsiteX434" fmla="*/ 3150 w 10000"/>
                  <a:gd name="connsiteY434" fmla="*/ 8598 h 10000"/>
                  <a:gd name="connsiteX435" fmla="*/ 3163 w 10000"/>
                  <a:gd name="connsiteY435" fmla="*/ 8601 h 10000"/>
                  <a:gd name="connsiteX436" fmla="*/ 3180 w 10000"/>
                  <a:gd name="connsiteY436" fmla="*/ 8608 h 10000"/>
                  <a:gd name="connsiteX437" fmla="*/ 3188 w 10000"/>
                  <a:gd name="connsiteY437" fmla="*/ 8611 h 10000"/>
                  <a:gd name="connsiteX438" fmla="*/ 3227 w 10000"/>
                  <a:gd name="connsiteY438" fmla="*/ 8620 h 10000"/>
                  <a:gd name="connsiteX439" fmla="*/ 3238 w 10000"/>
                  <a:gd name="connsiteY439" fmla="*/ 8617 h 10000"/>
                  <a:gd name="connsiteX440" fmla="*/ 3247 w 10000"/>
                  <a:gd name="connsiteY440" fmla="*/ 8601 h 10000"/>
                  <a:gd name="connsiteX441" fmla="*/ 3269 w 10000"/>
                  <a:gd name="connsiteY441" fmla="*/ 8611 h 10000"/>
                  <a:gd name="connsiteX442" fmla="*/ 3277 w 10000"/>
                  <a:gd name="connsiteY442" fmla="*/ 8617 h 10000"/>
                  <a:gd name="connsiteX443" fmla="*/ 3285 w 10000"/>
                  <a:gd name="connsiteY443" fmla="*/ 8611 h 10000"/>
                  <a:gd name="connsiteX444" fmla="*/ 3307 w 10000"/>
                  <a:gd name="connsiteY444" fmla="*/ 8611 h 10000"/>
                  <a:gd name="connsiteX445" fmla="*/ 3319 w 10000"/>
                  <a:gd name="connsiteY445" fmla="*/ 8617 h 10000"/>
                  <a:gd name="connsiteX446" fmla="*/ 3324 w 10000"/>
                  <a:gd name="connsiteY446" fmla="*/ 8617 h 10000"/>
                  <a:gd name="connsiteX447" fmla="*/ 3327 w 10000"/>
                  <a:gd name="connsiteY447" fmla="*/ 8620 h 10000"/>
                  <a:gd name="connsiteX448" fmla="*/ 3341 w 10000"/>
                  <a:gd name="connsiteY448" fmla="*/ 8620 h 10000"/>
                  <a:gd name="connsiteX449" fmla="*/ 3357 w 10000"/>
                  <a:gd name="connsiteY449" fmla="*/ 8620 h 10000"/>
                  <a:gd name="connsiteX450" fmla="*/ 3374 w 10000"/>
                  <a:gd name="connsiteY450" fmla="*/ 8620 h 10000"/>
                  <a:gd name="connsiteX451" fmla="*/ 3382 w 10000"/>
                  <a:gd name="connsiteY451" fmla="*/ 8620 h 10000"/>
                  <a:gd name="connsiteX452" fmla="*/ 3399 w 10000"/>
                  <a:gd name="connsiteY452" fmla="*/ 8611 h 10000"/>
                  <a:gd name="connsiteX453" fmla="*/ 3413 w 10000"/>
                  <a:gd name="connsiteY453" fmla="*/ 8601 h 10000"/>
                  <a:gd name="connsiteX454" fmla="*/ 3421 w 10000"/>
                  <a:gd name="connsiteY454" fmla="*/ 8588 h 10000"/>
                  <a:gd name="connsiteX455" fmla="*/ 3421 w 10000"/>
                  <a:gd name="connsiteY455" fmla="*/ 8572 h 10000"/>
                  <a:gd name="connsiteX456" fmla="*/ 3421 w 10000"/>
                  <a:gd name="connsiteY456" fmla="*/ 8552 h 10000"/>
                  <a:gd name="connsiteX457" fmla="*/ 3424 w 10000"/>
                  <a:gd name="connsiteY457" fmla="*/ 8533 h 10000"/>
                  <a:gd name="connsiteX458" fmla="*/ 3432 w 10000"/>
                  <a:gd name="connsiteY458" fmla="*/ 8523 h 10000"/>
                  <a:gd name="connsiteX459" fmla="*/ 3446 w 10000"/>
                  <a:gd name="connsiteY459" fmla="*/ 8523 h 10000"/>
                  <a:gd name="connsiteX460" fmla="*/ 3457 w 10000"/>
                  <a:gd name="connsiteY460" fmla="*/ 8523 h 10000"/>
                  <a:gd name="connsiteX461" fmla="*/ 3476 w 10000"/>
                  <a:gd name="connsiteY461" fmla="*/ 8533 h 10000"/>
                  <a:gd name="connsiteX462" fmla="*/ 3485 w 10000"/>
                  <a:gd name="connsiteY462" fmla="*/ 8536 h 10000"/>
                  <a:gd name="connsiteX463" fmla="*/ 3501 w 10000"/>
                  <a:gd name="connsiteY463" fmla="*/ 8527 h 10000"/>
                  <a:gd name="connsiteX464" fmla="*/ 3504 w 10000"/>
                  <a:gd name="connsiteY464" fmla="*/ 8514 h 10000"/>
                  <a:gd name="connsiteX465" fmla="*/ 3510 w 10000"/>
                  <a:gd name="connsiteY465" fmla="*/ 8497 h 10000"/>
                  <a:gd name="connsiteX466" fmla="*/ 3537 w 10000"/>
                  <a:gd name="connsiteY466" fmla="*/ 8484 h 10000"/>
                  <a:gd name="connsiteX467" fmla="*/ 3562 w 10000"/>
                  <a:gd name="connsiteY467" fmla="*/ 8488 h 10000"/>
                  <a:gd name="connsiteX468" fmla="*/ 3568 w 10000"/>
                  <a:gd name="connsiteY468" fmla="*/ 8484 h 10000"/>
                  <a:gd name="connsiteX469" fmla="*/ 3584 w 10000"/>
                  <a:gd name="connsiteY469" fmla="*/ 8494 h 10000"/>
                  <a:gd name="connsiteX470" fmla="*/ 3593 w 10000"/>
                  <a:gd name="connsiteY470" fmla="*/ 8507 h 10000"/>
                  <a:gd name="connsiteX471" fmla="*/ 3618 w 10000"/>
                  <a:gd name="connsiteY471" fmla="*/ 8497 h 10000"/>
                  <a:gd name="connsiteX472" fmla="*/ 3643 w 10000"/>
                  <a:gd name="connsiteY472" fmla="*/ 8475 h 10000"/>
                  <a:gd name="connsiteX473" fmla="*/ 3657 w 10000"/>
                  <a:gd name="connsiteY473" fmla="*/ 8478 h 10000"/>
                  <a:gd name="connsiteX474" fmla="*/ 3670 w 10000"/>
                  <a:gd name="connsiteY474" fmla="*/ 8475 h 10000"/>
                  <a:gd name="connsiteX475" fmla="*/ 3673 w 10000"/>
                  <a:gd name="connsiteY475" fmla="*/ 8468 h 10000"/>
                  <a:gd name="connsiteX476" fmla="*/ 3681 w 10000"/>
                  <a:gd name="connsiteY476" fmla="*/ 8468 h 10000"/>
                  <a:gd name="connsiteX477" fmla="*/ 3698 w 10000"/>
                  <a:gd name="connsiteY477" fmla="*/ 8478 h 10000"/>
                  <a:gd name="connsiteX478" fmla="*/ 3720 w 10000"/>
                  <a:gd name="connsiteY478" fmla="*/ 8497 h 10000"/>
                  <a:gd name="connsiteX479" fmla="*/ 3715 w 10000"/>
                  <a:gd name="connsiteY479" fmla="*/ 8504 h 10000"/>
                  <a:gd name="connsiteX480" fmla="*/ 3729 w 10000"/>
                  <a:gd name="connsiteY480" fmla="*/ 8514 h 10000"/>
                  <a:gd name="connsiteX481" fmla="*/ 3729 w 10000"/>
                  <a:gd name="connsiteY481" fmla="*/ 8517 h 10000"/>
                  <a:gd name="connsiteX482" fmla="*/ 3740 w 10000"/>
                  <a:gd name="connsiteY482" fmla="*/ 8527 h 10000"/>
                  <a:gd name="connsiteX483" fmla="*/ 3759 w 10000"/>
                  <a:gd name="connsiteY483" fmla="*/ 8517 h 10000"/>
                  <a:gd name="connsiteX484" fmla="*/ 3762 w 10000"/>
                  <a:gd name="connsiteY484" fmla="*/ 8504 h 10000"/>
                  <a:gd name="connsiteX485" fmla="*/ 3770 w 10000"/>
                  <a:gd name="connsiteY485" fmla="*/ 8488 h 10000"/>
                  <a:gd name="connsiteX486" fmla="*/ 3778 w 10000"/>
                  <a:gd name="connsiteY486" fmla="*/ 8484 h 10000"/>
                  <a:gd name="connsiteX487" fmla="*/ 3792 w 10000"/>
                  <a:gd name="connsiteY487" fmla="*/ 8475 h 10000"/>
                  <a:gd name="connsiteX488" fmla="*/ 3803 w 10000"/>
                  <a:gd name="connsiteY488" fmla="*/ 8478 h 10000"/>
                  <a:gd name="connsiteX489" fmla="*/ 3809 w 10000"/>
                  <a:gd name="connsiteY489" fmla="*/ 8475 h 10000"/>
                  <a:gd name="connsiteX490" fmla="*/ 3825 w 10000"/>
                  <a:gd name="connsiteY490" fmla="*/ 8465 h 10000"/>
                  <a:gd name="connsiteX491" fmla="*/ 3834 w 10000"/>
                  <a:gd name="connsiteY491" fmla="*/ 8468 h 10000"/>
                  <a:gd name="connsiteX492" fmla="*/ 3842 w 10000"/>
                  <a:gd name="connsiteY492" fmla="*/ 8478 h 10000"/>
                  <a:gd name="connsiteX493" fmla="*/ 3850 w 10000"/>
                  <a:gd name="connsiteY493" fmla="*/ 8478 h 10000"/>
                  <a:gd name="connsiteX494" fmla="*/ 3859 w 10000"/>
                  <a:gd name="connsiteY494" fmla="*/ 8484 h 10000"/>
                  <a:gd name="connsiteX495" fmla="*/ 3873 w 10000"/>
                  <a:gd name="connsiteY495" fmla="*/ 8494 h 10000"/>
                  <a:gd name="connsiteX496" fmla="*/ 3875 w 10000"/>
                  <a:gd name="connsiteY496" fmla="*/ 8507 h 10000"/>
                  <a:gd name="connsiteX497" fmla="*/ 3881 w 10000"/>
                  <a:gd name="connsiteY497" fmla="*/ 8527 h 10000"/>
                  <a:gd name="connsiteX498" fmla="*/ 3875 w 10000"/>
                  <a:gd name="connsiteY498" fmla="*/ 8546 h 10000"/>
                  <a:gd name="connsiteX499" fmla="*/ 3892 w 10000"/>
                  <a:gd name="connsiteY499" fmla="*/ 8546 h 10000"/>
                  <a:gd name="connsiteX500" fmla="*/ 3900 w 10000"/>
                  <a:gd name="connsiteY500" fmla="*/ 8543 h 10000"/>
                  <a:gd name="connsiteX501" fmla="*/ 3906 w 10000"/>
                  <a:gd name="connsiteY501" fmla="*/ 8543 h 10000"/>
                  <a:gd name="connsiteX502" fmla="*/ 3922 w 10000"/>
                  <a:gd name="connsiteY502" fmla="*/ 8552 h 10000"/>
                  <a:gd name="connsiteX503" fmla="*/ 3939 w 10000"/>
                  <a:gd name="connsiteY503" fmla="*/ 8559 h 10000"/>
                  <a:gd name="connsiteX504" fmla="*/ 3953 w 10000"/>
                  <a:gd name="connsiteY504" fmla="*/ 8572 h 10000"/>
                  <a:gd name="connsiteX505" fmla="*/ 3956 w 10000"/>
                  <a:gd name="connsiteY505" fmla="*/ 8588 h 10000"/>
                  <a:gd name="connsiteX506" fmla="*/ 3956 w 10000"/>
                  <a:gd name="connsiteY506" fmla="*/ 8608 h 10000"/>
                  <a:gd name="connsiteX507" fmla="*/ 3972 w 10000"/>
                  <a:gd name="connsiteY507" fmla="*/ 8608 h 10000"/>
                  <a:gd name="connsiteX508" fmla="*/ 3986 w 10000"/>
                  <a:gd name="connsiteY508" fmla="*/ 8608 h 10000"/>
                  <a:gd name="connsiteX509" fmla="*/ 3997 w 10000"/>
                  <a:gd name="connsiteY509" fmla="*/ 8608 h 10000"/>
                  <a:gd name="connsiteX510" fmla="*/ 4006 w 10000"/>
                  <a:gd name="connsiteY510" fmla="*/ 8608 h 10000"/>
                  <a:gd name="connsiteX511" fmla="*/ 4006 w 10000"/>
                  <a:gd name="connsiteY511" fmla="*/ 8611 h 10000"/>
                  <a:gd name="connsiteX512" fmla="*/ 4011 w 10000"/>
                  <a:gd name="connsiteY512" fmla="*/ 8611 h 10000"/>
                  <a:gd name="connsiteX513" fmla="*/ 4022 w 10000"/>
                  <a:gd name="connsiteY513" fmla="*/ 8620 h 10000"/>
                  <a:gd name="connsiteX514" fmla="*/ 4042 w 10000"/>
                  <a:gd name="connsiteY514" fmla="*/ 8620 h 10000"/>
                  <a:gd name="connsiteX515" fmla="*/ 4050 w 10000"/>
                  <a:gd name="connsiteY515" fmla="*/ 8617 h 10000"/>
                  <a:gd name="connsiteX516" fmla="*/ 4069 w 10000"/>
                  <a:gd name="connsiteY516" fmla="*/ 8620 h 10000"/>
                  <a:gd name="connsiteX517" fmla="*/ 4086 w 10000"/>
                  <a:gd name="connsiteY517" fmla="*/ 8630 h 10000"/>
                  <a:gd name="connsiteX518" fmla="*/ 4108 w 10000"/>
                  <a:gd name="connsiteY518" fmla="*/ 8627 h 10000"/>
                  <a:gd name="connsiteX519" fmla="*/ 4125 w 10000"/>
                  <a:gd name="connsiteY519" fmla="*/ 8620 h 10000"/>
                  <a:gd name="connsiteX520" fmla="*/ 4133 w 10000"/>
                  <a:gd name="connsiteY520" fmla="*/ 8611 h 10000"/>
                  <a:gd name="connsiteX521" fmla="*/ 4139 w 10000"/>
                  <a:gd name="connsiteY521" fmla="*/ 8608 h 10000"/>
                  <a:gd name="connsiteX522" fmla="*/ 4147 w 10000"/>
                  <a:gd name="connsiteY522" fmla="*/ 8601 h 10000"/>
                  <a:gd name="connsiteX523" fmla="*/ 4155 w 10000"/>
                  <a:gd name="connsiteY523" fmla="*/ 8591 h 10000"/>
                  <a:gd name="connsiteX524" fmla="*/ 4166 w 10000"/>
                  <a:gd name="connsiteY524" fmla="*/ 8582 h 10000"/>
                  <a:gd name="connsiteX525" fmla="*/ 4183 w 10000"/>
                  <a:gd name="connsiteY525" fmla="*/ 8569 h 10000"/>
                  <a:gd name="connsiteX526" fmla="*/ 4191 w 10000"/>
                  <a:gd name="connsiteY526" fmla="*/ 8562 h 10000"/>
                  <a:gd name="connsiteX527" fmla="*/ 4208 w 10000"/>
                  <a:gd name="connsiteY527" fmla="*/ 8552 h 10000"/>
                  <a:gd name="connsiteX528" fmla="*/ 4230 w 10000"/>
                  <a:gd name="connsiteY528" fmla="*/ 8552 h 10000"/>
                  <a:gd name="connsiteX529" fmla="*/ 4238 w 10000"/>
                  <a:gd name="connsiteY529" fmla="*/ 8559 h 10000"/>
                  <a:gd name="connsiteX530" fmla="*/ 4247 w 10000"/>
                  <a:gd name="connsiteY530" fmla="*/ 8572 h 10000"/>
                  <a:gd name="connsiteX531" fmla="*/ 4252 w 10000"/>
                  <a:gd name="connsiteY531" fmla="*/ 8578 h 10000"/>
                  <a:gd name="connsiteX532" fmla="*/ 4263 w 10000"/>
                  <a:gd name="connsiteY532" fmla="*/ 8582 h 10000"/>
                  <a:gd name="connsiteX533" fmla="*/ 4277 w 10000"/>
                  <a:gd name="connsiteY533" fmla="*/ 8572 h 10000"/>
                  <a:gd name="connsiteX534" fmla="*/ 4294 w 10000"/>
                  <a:gd name="connsiteY534" fmla="*/ 8559 h 10000"/>
                  <a:gd name="connsiteX535" fmla="*/ 4302 w 10000"/>
                  <a:gd name="connsiteY535" fmla="*/ 8546 h 10000"/>
                  <a:gd name="connsiteX536" fmla="*/ 4310 w 10000"/>
                  <a:gd name="connsiteY536" fmla="*/ 8543 h 10000"/>
                  <a:gd name="connsiteX537" fmla="*/ 4313 w 10000"/>
                  <a:gd name="connsiteY537" fmla="*/ 8543 h 10000"/>
                  <a:gd name="connsiteX538" fmla="*/ 4332 w 10000"/>
                  <a:gd name="connsiteY538" fmla="*/ 8546 h 10000"/>
                  <a:gd name="connsiteX539" fmla="*/ 4335 w 10000"/>
                  <a:gd name="connsiteY539" fmla="*/ 8559 h 10000"/>
                  <a:gd name="connsiteX540" fmla="*/ 4349 w 10000"/>
                  <a:gd name="connsiteY540" fmla="*/ 8588 h 10000"/>
                  <a:gd name="connsiteX541" fmla="*/ 4360 w 10000"/>
                  <a:gd name="connsiteY541" fmla="*/ 8591 h 10000"/>
                  <a:gd name="connsiteX542" fmla="*/ 4366 w 10000"/>
                  <a:gd name="connsiteY542" fmla="*/ 8591 h 10000"/>
                  <a:gd name="connsiteX543" fmla="*/ 4382 w 10000"/>
                  <a:gd name="connsiteY543" fmla="*/ 8598 h 10000"/>
                  <a:gd name="connsiteX544" fmla="*/ 4385 w 10000"/>
                  <a:gd name="connsiteY544" fmla="*/ 8598 h 10000"/>
                  <a:gd name="connsiteX545" fmla="*/ 4402 w 10000"/>
                  <a:gd name="connsiteY545" fmla="*/ 8598 h 10000"/>
                  <a:gd name="connsiteX546" fmla="*/ 4421 w 10000"/>
                  <a:gd name="connsiteY546" fmla="*/ 8591 h 10000"/>
                  <a:gd name="connsiteX547" fmla="*/ 4440 w 10000"/>
                  <a:gd name="connsiteY547" fmla="*/ 8591 h 10000"/>
                  <a:gd name="connsiteX548" fmla="*/ 4449 w 10000"/>
                  <a:gd name="connsiteY548" fmla="*/ 8598 h 10000"/>
                  <a:gd name="connsiteX549" fmla="*/ 4454 w 10000"/>
                  <a:gd name="connsiteY549" fmla="*/ 8617 h 10000"/>
                  <a:gd name="connsiteX550" fmla="*/ 4463 w 10000"/>
                  <a:gd name="connsiteY550" fmla="*/ 8608 h 10000"/>
                  <a:gd name="connsiteX551" fmla="*/ 4474 w 10000"/>
                  <a:gd name="connsiteY551" fmla="*/ 8608 h 10000"/>
                  <a:gd name="connsiteX552" fmla="*/ 4490 w 10000"/>
                  <a:gd name="connsiteY552" fmla="*/ 8617 h 10000"/>
                  <a:gd name="connsiteX553" fmla="*/ 4504 w 10000"/>
                  <a:gd name="connsiteY553" fmla="*/ 8617 h 10000"/>
                  <a:gd name="connsiteX554" fmla="*/ 4518 w 10000"/>
                  <a:gd name="connsiteY554" fmla="*/ 8617 h 10000"/>
                  <a:gd name="connsiteX555" fmla="*/ 4535 w 10000"/>
                  <a:gd name="connsiteY555" fmla="*/ 8611 h 10000"/>
                  <a:gd name="connsiteX556" fmla="*/ 4546 w 10000"/>
                  <a:gd name="connsiteY556" fmla="*/ 8611 h 10000"/>
                  <a:gd name="connsiteX557" fmla="*/ 4562 w 10000"/>
                  <a:gd name="connsiteY557" fmla="*/ 8611 h 10000"/>
                  <a:gd name="connsiteX558" fmla="*/ 4571 w 10000"/>
                  <a:gd name="connsiteY558" fmla="*/ 8611 h 10000"/>
                  <a:gd name="connsiteX559" fmla="*/ 4579 w 10000"/>
                  <a:gd name="connsiteY559" fmla="*/ 8608 h 10000"/>
                  <a:gd name="connsiteX560" fmla="*/ 4584 w 10000"/>
                  <a:gd name="connsiteY560" fmla="*/ 8608 h 10000"/>
                  <a:gd name="connsiteX561" fmla="*/ 4601 w 10000"/>
                  <a:gd name="connsiteY561" fmla="*/ 8617 h 10000"/>
                  <a:gd name="connsiteX562" fmla="*/ 4609 w 10000"/>
                  <a:gd name="connsiteY562" fmla="*/ 8627 h 10000"/>
                  <a:gd name="connsiteX563" fmla="*/ 4618 w 10000"/>
                  <a:gd name="connsiteY563" fmla="*/ 8637 h 10000"/>
                  <a:gd name="connsiteX564" fmla="*/ 4618 w 10000"/>
                  <a:gd name="connsiteY564" fmla="*/ 8646 h 10000"/>
                  <a:gd name="connsiteX565" fmla="*/ 4634 w 10000"/>
                  <a:gd name="connsiteY565" fmla="*/ 8656 h 10000"/>
                  <a:gd name="connsiteX566" fmla="*/ 4640 w 10000"/>
                  <a:gd name="connsiteY566" fmla="*/ 8659 h 10000"/>
                  <a:gd name="connsiteX567" fmla="*/ 4651 w 10000"/>
                  <a:gd name="connsiteY567" fmla="*/ 8666 h 10000"/>
                  <a:gd name="connsiteX568" fmla="*/ 4657 w 10000"/>
                  <a:gd name="connsiteY568" fmla="*/ 8659 h 10000"/>
                  <a:gd name="connsiteX569" fmla="*/ 4668 w 10000"/>
                  <a:gd name="connsiteY569" fmla="*/ 8650 h 10000"/>
                  <a:gd name="connsiteX570" fmla="*/ 4676 w 10000"/>
                  <a:gd name="connsiteY570" fmla="*/ 8650 h 10000"/>
                  <a:gd name="connsiteX571" fmla="*/ 4690 w 10000"/>
                  <a:gd name="connsiteY571" fmla="*/ 8650 h 10000"/>
                  <a:gd name="connsiteX572" fmla="*/ 4698 w 10000"/>
                  <a:gd name="connsiteY572" fmla="*/ 8650 h 10000"/>
                  <a:gd name="connsiteX573" fmla="*/ 4704 w 10000"/>
                  <a:gd name="connsiteY573" fmla="*/ 8650 h 10000"/>
                  <a:gd name="connsiteX574" fmla="*/ 4706 w 10000"/>
                  <a:gd name="connsiteY574" fmla="*/ 8659 h 10000"/>
                  <a:gd name="connsiteX575" fmla="*/ 4706 w 10000"/>
                  <a:gd name="connsiteY575" fmla="*/ 8666 h 10000"/>
                  <a:gd name="connsiteX576" fmla="*/ 4723 w 10000"/>
                  <a:gd name="connsiteY576" fmla="*/ 8682 h 10000"/>
                  <a:gd name="connsiteX577" fmla="*/ 4737 w 10000"/>
                  <a:gd name="connsiteY577" fmla="*/ 8682 h 10000"/>
                  <a:gd name="connsiteX578" fmla="*/ 4745 w 10000"/>
                  <a:gd name="connsiteY578" fmla="*/ 8676 h 10000"/>
                  <a:gd name="connsiteX579" fmla="*/ 4756 w 10000"/>
                  <a:gd name="connsiteY579" fmla="*/ 8666 h 10000"/>
                  <a:gd name="connsiteX580" fmla="*/ 4765 w 10000"/>
                  <a:gd name="connsiteY580" fmla="*/ 8666 h 10000"/>
                  <a:gd name="connsiteX581" fmla="*/ 4765 w 10000"/>
                  <a:gd name="connsiteY581" fmla="*/ 8682 h 10000"/>
                  <a:gd name="connsiteX582" fmla="*/ 4770 w 10000"/>
                  <a:gd name="connsiteY582" fmla="*/ 8701 h 10000"/>
                  <a:gd name="connsiteX583" fmla="*/ 4778 w 10000"/>
                  <a:gd name="connsiteY583" fmla="*/ 8705 h 10000"/>
                  <a:gd name="connsiteX584" fmla="*/ 4795 w 10000"/>
                  <a:gd name="connsiteY584" fmla="*/ 8714 h 10000"/>
                  <a:gd name="connsiteX585" fmla="*/ 4812 w 10000"/>
                  <a:gd name="connsiteY585" fmla="*/ 8714 h 10000"/>
                  <a:gd name="connsiteX586" fmla="*/ 4825 w 10000"/>
                  <a:gd name="connsiteY586" fmla="*/ 8705 h 10000"/>
                  <a:gd name="connsiteX587" fmla="*/ 4825 w 10000"/>
                  <a:gd name="connsiteY587" fmla="*/ 8701 h 10000"/>
                  <a:gd name="connsiteX588" fmla="*/ 4828 w 10000"/>
                  <a:gd name="connsiteY588" fmla="*/ 8701 h 10000"/>
                  <a:gd name="connsiteX589" fmla="*/ 4837 w 10000"/>
                  <a:gd name="connsiteY589" fmla="*/ 8692 h 10000"/>
                  <a:gd name="connsiteX590" fmla="*/ 4842 w 10000"/>
                  <a:gd name="connsiteY590" fmla="*/ 8685 h 10000"/>
                  <a:gd name="connsiteX591" fmla="*/ 4859 w 10000"/>
                  <a:gd name="connsiteY591" fmla="*/ 8692 h 10000"/>
                  <a:gd name="connsiteX592" fmla="*/ 4870 w 10000"/>
                  <a:gd name="connsiteY592" fmla="*/ 8701 h 10000"/>
                  <a:gd name="connsiteX593" fmla="*/ 4878 w 10000"/>
                  <a:gd name="connsiteY593" fmla="*/ 8714 h 10000"/>
                  <a:gd name="connsiteX594" fmla="*/ 4892 w 10000"/>
                  <a:gd name="connsiteY594" fmla="*/ 8724 h 10000"/>
                  <a:gd name="connsiteX595" fmla="*/ 4900 w 10000"/>
                  <a:gd name="connsiteY595" fmla="*/ 8724 h 10000"/>
                  <a:gd name="connsiteX596" fmla="*/ 4906 w 10000"/>
                  <a:gd name="connsiteY596" fmla="*/ 8705 h 10000"/>
                  <a:gd name="connsiteX597" fmla="*/ 4925 w 10000"/>
                  <a:gd name="connsiteY597" fmla="*/ 8724 h 10000"/>
                  <a:gd name="connsiteX598" fmla="*/ 4939 w 10000"/>
                  <a:gd name="connsiteY598" fmla="*/ 8701 h 10000"/>
                  <a:gd name="connsiteX599" fmla="*/ 4950 w 10000"/>
                  <a:gd name="connsiteY599" fmla="*/ 8695 h 10000"/>
                  <a:gd name="connsiteX600" fmla="*/ 4956 w 10000"/>
                  <a:gd name="connsiteY600" fmla="*/ 8692 h 10000"/>
                  <a:gd name="connsiteX601" fmla="*/ 4986 w 10000"/>
                  <a:gd name="connsiteY601" fmla="*/ 8705 h 10000"/>
                  <a:gd name="connsiteX602" fmla="*/ 5003 w 10000"/>
                  <a:gd name="connsiteY602" fmla="*/ 8701 h 10000"/>
                  <a:gd name="connsiteX603" fmla="*/ 5011 w 10000"/>
                  <a:gd name="connsiteY603" fmla="*/ 8692 h 10000"/>
                  <a:gd name="connsiteX604" fmla="*/ 5028 w 10000"/>
                  <a:gd name="connsiteY604" fmla="*/ 8682 h 10000"/>
                  <a:gd name="connsiteX605" fmla="*/ 5030 w 10000"/>
                  <a:gd name="connsiteY605" fmla="*/ 8659 h 10000"/>
                  <a:gd name="connsiteX606" fmla="*/ 5039 w 10000"/>
                  <a:gd name="connsiteY606" fmla="*/ 8656 h 10000"/>
                  <a:gd name="connsiteX607" fmla="*/ 5053 w 10000"/>
                  <a:gd name="connsiteY607" fmla="*/ 8669 h 10000"/>
                  <a:gd name="connsiteX608" fmla="*/ 5061 w 10000"/>
                  <a:gd name="connsiteY608" fmla="*/ 8669 h 10000"/>
                  <a:gd name="connsiteX609" fmla="*/ 5061 w 10000"/>
                  <a:gd name="connsiteY609" fmla="*/ 8676 h 10000"/>
                  <a:gd name="connsiteX610" fmla="*/ 5069 w 10000"/>
                  <a:gd name="connsiteY610" fmla="*/ 8669 h 10000"/>
                  <a:gd name="connsiteX611" fmla="*/ 5083 w 10000"/>
                  <a:gd name="connsiteY611" fmla="*/ 8669 h 10000"/>
                  <a:gd name="connsiteX612" fmla="*/ 5100 w 10000"/>
                  <a:gd name="connsiteY612" fmla="*/ 8669 h 10000"/>
                  <a:gd name="connsiteX613" fmla="*/ 5119 w 10000"/>
                  <a:gd name="connsiteY613" fmla="*/ 8682 h 10000"/>
                  <a:gd name="connsiteX614" fmla="*/ 5136 w 10000"/>
                  <a:gd name="connsiteY614" fmla="*/ 8692 h 10000"/>
                  <a:gd name="connsiteX615" fmla="*/ 5161 w 10000"/>
                  <a:gd name="connsiteY615" fmla="*/ 8701 h 10000"/>
                  <a:gd name="connsiteX616" fmla="*/ 5183 w 10000"/>
                  <a:gd name="connsiteY616" fmla="*/ 8701 h 10000"/>
                  <a:gd name="connsiteX617" fmla="*/ 5199 w 10000"/>
                  <a:gd name="connsiteY617" fmla="*/ 8701 h 10000"/>
                  <a:gd name="connsiteX618" fmla="*/ 5213 w 10000"/>
                  <a:gd name="connsiteY618" fmla="*/ 8705 h 10000"/>
                  <a:gd name="connsiteX619" fmla="*/ 5224 w 10000"/>
                  <a:gd name="connsiteY619" fmla="*/ 8701 h 10000"/>
                  <a:gd name="connsiteX620" fmla="*/ 5230 w 10000"/>
                  <a:gd name="connsiteY620" fmla="*/ 8701 h 10000"/>
                  <a:gd name="connsiteX621" fmla="*/ 5241 w 10000"/>
                  <a:gd name="connsiteY621" fmla="*/ 8676 h 10000"/>
                  <a:gd name="connsiteX622" fmla="*/ 5247 w 10000"/>
                  <a:gd name="connsiteY622" fmla="*/ 8666 h 10000"/>
                  <a:gd name="connsiteX623" fmla="*/ 5249 w 10000"/>
                  <a:gd name="connsiteY623" fmla="*/ 8646 h 10000"/>
                  <a:gd name="connsiteX624" fmla="*/ 5249 w 10000"/>
                  <a:gd name="connsiteY624" fmla="*/ 8650 h 10000"/>
                  <a:gd name="connsiteX625" fmla="*/ 5255 w 10000"/>
                  <a:gd name="connsiteY625" fmla="*/ 8646 h 10000"/>
                  <a:gd name="connsiteX626" fmla="*/ 5271 w 10000"/>
                  <a:gd name="connsiteY626" fmla="*/ 8650 h 10000"/>
                  <a:gd name="connsiteX627" fmla="*/ 5288 w 10000"/>
                  <a:gd name="connsiteY627" fmla="*/ 8666 h 10000"/>
                  <a:gd name="connsiteX628" fmla="*/ 5296 w 10000"/>
                  <a:gd name="connsiteY628" fmla="*/ 8666 h 10000"/>
                  <a:gd name="connsiteX629" fmla="*/ 5310 w 10000"/>
                  <a:gd name="connsiteY629" fmla="*/ 8656 h 10000"/>
                  <a:gd name="connsiteX630" fmla="*/ 5321 w 10000"/>
                  <a:gd name="connsiteY630" fmla="*/ 8650 h 10000"/>
                  <a:gd name="connsiteX631" fmla="*/ 5338 w 10000"/>
                  <a:gd name="connsiteY631" fmla="*/ 8650 h 10000"/>
                  <a:gd name="connsiteX632" fmla="*/ 5360 w 10000"/>
                  <a:gd name="connsiteY632" fmla="*/ 8640 h 10000"/>
                  <a:gd name="connsiteX633" fmla="*/ 5366 w 10000"/>
                  <a:gd name="connsiteY633" fmla="*/ 8637 h 10000"/>
                  <a:gd name="connsiteX634" fmla="*/ 5368 w 10000"/>
                  <a:gd name="connsiteY634" fmla="*/ 8637 h 10000"/>
                  <a:gd name="connsiteX635" fmla="*/ 5382 w 10000"/>
                  <a:gd name="connsiteY635" fmla="*/ 8630 h 10000"/>
                  <a:gd name="connsiteX636" fmla="*/ 5391 w 10000"/>
                  <a:gd name="connsiteY636" fmla="*/ 8630 h 10000"/>
                  <a:gd name="connsiteX637" fmla="*/ 5402 w 10000"/>
                  <a:gd name="connsiteY637" fmla="*/ 8637 h 10000"/>
                  <a:gd name="connsiteX638" fmla="*/ 5418 w 10000"/>
                  <a:gd name="connsiteY638" fmla="*/ 8656 h 10000"/>
                  <a:gd name="connsiteX639" fmla="*/ 5432 w 10000"/>
                  <a:gd name="connsiteY639" fmla="*/ 8666 h 10000"/>
                  <a:gd name="connsiteX640" fmla="*/ 5443 w 10000"/>
                  <a:gd name="connsiteY640" fmla="*/ 8682 h 10000"/>
                  <a:gd name="connsiteX641" fmla="*/ 5457 w 10000"/>
                  <a:gd name="connsiteY641" fmla="*/ 8692 h 10000"/>
                  <a:gd name="connsiteX642" fmla="*/ 5471 w 10000"/>
                  <a:gd name="connsiteY642" fmla="*/ 8705 h 10000"/>
                  <a:gd name="connsiteX643" fmla="*/ 5488 w 10000"/>
                  <a:gd name="connsiteY643" fmla="*/ 8711 h 10000"/>
                  <a:gd name="connsiteX644" fmla="*/ 5490 w 10000"/>
                  <a:gd name="connsiteY644" fmla="*/ 8721 h 10000"/>
                  <a:gd name="connsiteX645" fmla="*/ 5512 w 10000"/>
                  <a:gd name="connsiteY645" fmla="*/ 8724 h 10000"/>
                  <a:gd name="connsiteX646" fmla="*/ 5521 w 10000"/>
                  <a:gd name="connsiteY646" fmla="*/ 8714 h 10000"/>
                  <a:gd name="connsiteX647" fmla="*/ 5524 w 10000"/>
                  <a:gd name="connsiteY647" fmla="*/ 8714 h 10000"/>
                  <a:gd name="connsiteX648" fmla="*/ 5532 w 10000"/>
                  <a:gd name="connsiteY648" fmla="*/ 8721 h 10000"/>
                  <a:gd name="connsiteX649" fmla="*/ 5540 w 10000"/>
                  <a:gd name="connsiteY649" fmla="*/ 8724 h 10000"/>
                  <a:gd name="connsiteX650" fmla="*/ 5562 w 10000"/>
                  <a:gd name="connsiteY650" fmla="*/ 8750 h 10000"/>
                  <a:gd name="connsiteX651" fmla="*/ 5562 w 10000"/>
                  <a:gd name="connsiteY651" fmla="*/ 8760 h 10000"/>
                  <a:gd name="connsiteX652" fmla="*/ 5571 w 10000"/>
                  <a:gd name="connsiteY652" fmla="*/ 8782 h 10000"/>
                  <a:gd name="connsiteX653" fmla="*/ 5579 w 10000"/>
                  <a:gd name="connsiteY653" fmla="*/ 8789 h 10000"/>
                  <a:gd name="connsiteX654" fmla="*/ 5593 w 10000"/>
                  <a:gd name="connsiteY654" fmla="*/ 8789 h 10000"/>
                  <a:gd name="connsiteX655" fmla="*/ 5596 w 10000"/>
                  <a:gd name="connsiteY655" fmla="*/ 8789 h 10000"/>
                  <a:gd name="connsiteX656" fmla="*/ 5626 w 10000"/>
                  <a:gd name="connsiteY656" fmla="*/ 8782 h 10000"/>
                  <a:gd name="connsiteX657" fmla="*/ 5629 w 10000"/>
                  <a:gd name="connsiteY657" fmla="*/ 8782 h 10000"/>
                  <a:gd name="connsiteX658" fmla="*/ 5637 w 10000"/>
                  <a:gd name="connsiteY658" fmla="*/ 8779 h 10000"/>
                  <a:gd name="connsiteX659" fmla="*/ 5648 w 10000"/>
                  <a:gd name="connsiteY659" fmla="*/ 8789 h 10000"/>
                  <a:gd name="connsiteX660" fmla="*/ 5665 w 10000"/>
                  <a:gd name="connsiteY660" fmla="*/ 8795 h 10000"/>
                  <a:gd name="connsiteX661" fmla="*/ 5676 w 10000"/>
                  <a:gd name="connsiteY661" fmla="*/ 8789 h 10000"/>
                  <a:gd name="connsiteX662" fmla="*/ 5684 w 10000"/>
                  <a:gd name="connsiteY662" fmla="*/ 8782 h 10000"/>
                  <a:gd name="connsiteX663" fmla="*/ 5693 w 10000"/>
                  <a:gd name="connsiteY663" fmla="*/ 8789 h 10000"/>
                  <a:gd name="connsiteX664" fmla="*/ 5715 w 10000"/>
                  <a:gd name="connsiteY664" fmla="*/ 8808 h 10000"/>
                  <a:gd name="connsiteX665" fmla="*/ 5731 w 10000"/>
                  <a:gd name="connsiteY665" fmla="*/ 8808 h 10000"/>
                  <a:gd name="connsiteX666" fmla="*/ 5740 w 10000"/>
                  <a:gd name="connsiteY666" fmla="*/ 8808 h 10000"/>
                  <a:gd name="connsiteX667" fmla="*/ 5765 w 10000"/>
                  <a:gd name="connsiteY667" fmla="*/ 8818 h 10000"/>
                  <a:gd name="connsiteX668" fmla="*/ 5781 w 10000"/>
                  <a:gd name="connsiteY668" fmla="*/ 8824 h 10000"/>
                  <a:gd name="connsiteX669" fmla="*/ 5798 w 10000"/>
                  <a:gd name="connsiteY669" fmla="*/ 8834 h 10000"/>
                  <a:gd name="connsiteX670" fmla="*/ 5814 w 10000"/>
                  <a:gd name="connsiteY670" fmla="*/ 8837 h 10000"/>
                  <a:gd name="connsiteX671" fmla="*/ 5831 w 10000"/>
                  <a:gd name="connsiteY671" fmla="*/ 8844 h 10000"/>
                  <a:gd name="connsiteX672" fmla="*/ 5842 w 10000"/>
                  <a:gd name="connsiteY672" fmla="*/ 8847 h 10000"/>
                  <a:gd name="connsiteX673" fmla="*/ 5859 w 10000"/>
                  <a:gd name="connsiteY673" fmla="*/ 8857 h 10000"/>
                  <a:gd name="connsiteX674" fmla="*/ 5870 w 10000"/>
                  <a:gd name="connsiteY674" fmla="*/ 8867 h 10000"/>
                  <a:gd name="connsiteX675" fmla="*/ 5878 w 10000"/>
                  <a:gd name="connsiteY675" fmla="*/ 8873 h 10000"/>
                  <a:gd name="connsiteX676" fmla="*/ 5895 w 10000"/>
                  <a:gd name="connsiteY676" fmla="*/ 8873 h 10000"/>
                  <a:gd name="connsiteX677" fmla="*/ 5911 w 10000"/>
                  <a:gd name="connsiteY677" fmla="*/ 8873 h 10000"/>
                  <a:gd name="connsiteX678" fmla="*/ 5931 w 10000"/>
                  <a:gd name="connsiteY678" fmla="*/ 8873 h 10000"/>
                  <a:gd name="connsiteX679" fmla="*/ 5950 w 10000"/>
                  <a:gd name="connsiteY679" fmla="*/ 8867 h 10000"/>
                  <a:gd name="connsiteX680" fmla="*/ 5967 w 10000"/>
                  <a:gd name="connsiteY680" fmla="*/ 8867 h 10000"/>
                  <a:gd name="connsiteX681" fmla="*/ 5975 w 10000"/>
                  <a:gd name="connsiteY681" fmla="*/ 8873 h 10000"/>
                  <a:gd name="connsiteX682" fmla="*/ 6000 w 10000"/>
                  <a:gd name="connsiteY682" fmla="*/ 8883 h 10000"/>
                  <a:gd name="connsiteX683" fmla="*/ 5997 w 10000"/>
                  <a:gd name="connsiteY683" fmla="*/ 8886 h 10000"/>
                  <a:gd name="connsiteX684" fmla="*/ 5997 w 10000"/>
                  <a:gd name="connsiteY684" fmla="*/ 8896 h 10000"/>
                  <a:gd name="connsiteX685" fmla="*/ 6014 w 10000"/>
                  <a:gd name="connsiteY685" fmla="*/ 8892 h 10000"/>
                  <a:gd name="connsiteX686" fmla="*/ 6028 w 10000"/>
                  <a:gd name="connsiteY686" fmla="*/ 8892 h 10000"/>
                  <a:gd name="connsiteX687" fmla="*/ 6053 w 10000"/>
                  <a:gd name="connsiteY687" fmla="*/ 8886 h 10000"/>
                  <a:gd name="connsiteX688" fmla="*/ 6072 w 10000"/>
                  <a:gd name="connsiteY688" fmla="*/ 8876 h 10000"/>
                  <a:gd name="connsiteX689" fmla="*/ 6089 w 10000"/>
                  <a:gd name="connsiteY689" fmla="*/ 8867 h 10000"/>
                  <a:gd name="connsiteX690" fmla="*/ 6111 w 10000"/>
                  <a:gd name="connsiteY690" fmla="*/ 8857 h 10000"/>
                  <a:gd name="connsiteX691" fmla="*/ 6127 w 10000"/>
                  <a:gd name="connsiteY691" fmla="*/ 8847 h 10000"/>
                  <a:gd name="connsiteX692" fmla="*/ 6152 w 10000"/>
                  <a:gd name="connsiteY692" fmla="*/ 8834 h 10000"/>
                  <a:gd name="connsiteX693" fmla="*/ 6183 w 10000"/>
                  <a:gd name="connsiteY693" fmla="*/ 8828 h 10000"/>
                  <a:gd name="connsiteX694" fmla="*/ 6175 w 10000"/>
                  <a:gd name="connsiteY694" fmla="*/ 8844 h 10000"/>
                  <a:gd name="connsiteX695" fmla="*/ 6169 w 10000"/>
                  <a:gd name="connsiteY695" fmla="*/ 8863 h 10000"/>
                  <a:gd name="connsiteX696" fmla="*/ 6158 w 10000"/>
                  <a:gd name="connsiteY696" fmla="*/ 8886 h 10000"/>
                  <a:gd name="connsiteX697" fmla="*/ 6152 w 10000"/>
                  <a:gd name="connsiteY697" fmla="*/ 8896 h 10000"/>
                  <a:gd name="connsiteX698" fmla="*/ 6150 w 10000"/>
                  <a:gd name="connsiteY698" fmla="*/ 8909 h 10000"/>
                  <a:gd name="connsiteX699" fmla="*/ 6152 w 10000"/>
                  <a:gd name="connsiteY699" fmla="*/ 8938 h 10000"/>
                  <a:gd name="connsiteX700" fmla="*/ 6158 w 10000"/>
                  <a:gd name="connsiteY700" fmla="*/ 8957 h 10000"/>
                  <a:gd name="connsiteX701" fmla="*/ 6161 w 10000"/>
                  <a:gd name="connsiteY701" fmla="*/ 8980 h 10000"/>
                  <a:gd name="connsiteX702" fmla="*/ 6166 w 10000"/>
                  <a:gd name="connsiteY702" fmla="*/ 8999 h 10000"/>
                  <a:gd name="connsiteX703" fmla="*/ 6175 w 10000"/>
                  <a:gd name="connsiteY703" fmla="*/ 9032 h 10000"/>
                  <a:gd name="connsiteX704" fmla="*/ 6183 w 10000"/>
                  <a:gd name="connsiteY704" fmla="*/ 9051 h 10000"/>
                  <a:gd name="connsiteX705" fmla="*/ 6191 w 10000"/>
                  <a:gd name="connsiteY705" fmla="*/ 9064 h 10000"/>
                  <a:gd name="connsiteX706" fmla="*/ 6194 w 10000"/>
                  <a:gd name="connsiteY706" fmla="*/ 9084 h 10000"/>
                  <a:gd name="connsiteX707" fmla="*/ 6208 w 10000"/>
                  <a:gd name="connsiteY707" fmla="*/ 9103 h 10000"/>
                  <a:gd name="connsiteX708" fmla="*/ 6208 w 10000"/>
                  <a:gd name="connsiteY708" fmla="*/ 9113 h 10000"/>
                  <a:gd name="connsiteX709" fmla="*/ 6216 w 10000"/>
                  <a:gd name="connsiteY709" fmla="*/ 9129 h 10000"/>
                  <a:gd name="connsiteX710" fmla="*/ 6230 w 10000"/>
                  <a:gd name="connsiteY710" fmla="*/ 9148 h 10000"/>
                  <a:gd name="connsiteX711" fmla="*/ 6241 w 10000"/>
                  <a:gd name="connsiteY711" fmla="*/ 9165 h 10000"/>
                  <a:gd name="connsiteX712" fmla="*/ 6249 w 10000"/>
                  <a:gd name="connsiteY712" fmla="*/ 9168 h 10000"/>
                  <a:gd name="connsiteX713" fmla="*/ 6266 w 10000"/>
                  <a:gd name="connsiteY713" fmla="*/ 9184 h 10000"/>
                  <a:gd name="connsiteX714" fmla="*/ 6280 w 10000"/>
                  <a:gd name="connsiteY714" fmla="*/ 9184 h 10000"/>
                  <a:gd name="connsiteX715" fmla="*/ 6288 w 10000"/>
                  <a:gd name="connsiteY715" fmla="*/ 9177 h 10000"/>
                  <a:gd name="connsiteX716" fmla="*/ 6299 w 10000"/>
                  <a:gd name="connsiteY716" fmla="*/ 9187 h 10000"/>
                  <a:gd name="connsiteX717" fmla="*/ 6305 w 10000"/>
                  <a:gd name="connsiteY717" fmla="*/ 9197 h 10000"/>
                  <a:gd name="connsiteX718" fmla="*/ 6310 w 10000"/>
                  <a:gd name="connsiteY718" fmla="*/ 9197 h 10000"/>
                  <a:gd name="connsiteX719" fmla="*/ 6321 w 10000"/>
                  <a:gd name="connsiteY719" fmla="*/ 9213 h 10000"/>
                  <a:gd name="connsiteX720" fmla="*/ 6335 w 10000"/>
                  <a:gd name="connsiteY720" fmla="*/ 9223 h 10000"/>
                  <a:gd name="connsiteX721" fmla="*/ 6338 w 10000"/>
                  <a:gd name="connsiteY721" fmla="*/ 9223 h 10000"/>
                  <a:gd name="connsiteX722" fmla="*/ 6355 w 10000"/>
                  <a:gd name="connsiteY722" fmla="*/ 9226 h 10000"/>
                  <a:gd name="connsiteX723" fmla="*/ 6363 w 10000"/>
                  <a:gd name="connsiteY723" fmla="*/ 9236 h 10000"/>
                  <a:gd name="connsiteX724" fmla="*/ 6380 w 10000"/>
                  <a:gd name="connsiteY724" fmla="*/ 9258 h 10000"/>
                  <a:gd name="connsiteX725" fmla="*/ 6393 w 10000"/>
                  <a:gd name="connsiteY725" fmla="*/ 9278 h 10000"/>
                  <a:gd name="connsiteX726" fmla="*/ 6396 w 10000"/>
                  <a:gd name="connsiteY726" fmla="*/ 9288 h 10000"/>
                  <a:gd name="connsiteX727" fmla="*/ 6407 w 10000"/>
                  <a:gd name="connsiteY727" fmla="*/ 9297 h 10000"/>
                  <a:gd name="connsiteX728" fmla="*/ 6410 w 10000"/>
                  <a:gd name="connsiteY728" fmla="*/ 9307 h 10000"/>
                  <a:gd name="connsiteX729" fmla="*/ 6416 w 10000"/>
                  <a:gd name="connsiteY729" fmla="*/ 9317 h 10000"/>
                  <a:gd name="connsiteX730" fmla="*/ 6424 w 10000"/>
                  <a:gd name="connsiteY730" fmla="*/ 9326 h 10000"/>
                  <a:gd name="connsiteX731" fmla="*/ 6435 w 10000"/>
                  <a:gd name="connsiteY731" fmla="*/ 9336 h 10000"/>
                  <a:gd name="connsiteX732" fmla="*/ 6443 w 10000"/>
                  <a:gd name="connsiteY732" fmla="*/ 9346 h 10000"/>
                  <a:gd name="connsiteX733" fmla="*/ 6449 w 10000"/>
                  <a:gd name="connsiteY733" fmla="*/ 9362 h 10000"/>
                  <a:gd name="connsiteX734" fmla="*/ 6452 w 10000"/>
                  <a:gd name="connsiteY734" fmla="*/ 9372 h 10000"/>
                  <a:gd name="connsiteX735" fmla="*/ 6449 w 10000"/>
                  <a:gd name="connsiteY735" fmla="*/ 9381 h 10000"/>
                  <a:gd name="connsiteX736" fmla="*/ 6465 w 10000"/>
                  <a:gd name="connsiteY736" fmla="*/ 9394 h 10000"/>
                  <a:gd name="connsiteX737" fmla="*/ 6468 w 10000"/>
                  <a:gd name="connsiteY737" fmla="*/ 9420 h 10000"/>
                  <a:gd name="connsiteX738" fmla="*/ 6493 w 10000"/>
                  <a:gd name="connsiteY738" fmla="*/ 9430 h 10000"/>
                  <a:gd name="connsiteX739" fmla="*/ 6507 w 10000"/>
                  <a:gd name="connsiteY739" fmla="*/ 9440 h 10000"/>
                  <a:gd name="connsiteX740" fmla="*/ 6524 w 10000"/>
                  <a:gd name="connsiteY740" fmla="*/ 9459 h 10000"/>
                  <a:gd name="connsiteX741" fmla="*/ 6532 w 10000"/>
                  <a:gd name="connsiteY741" fmla="*/ 9485 h 10000"/>
                  <a:gd name="connsiteX742" fmla="*/ 6537 w 10000"/>
                  <a:gd name="connsiteY742" fmla="*/ 9498 h 10000"/>
                  <a:gd name="connsiteX743" fmla="*/ 6571 w 10000"/>
                  <a:gd name="connsiteY743" fmla="*/ 9508 h 10000"/>
                  <a:gd name="connsiteX744" fmla="*/ 6596 w 10000"/>
                  <a:gd name="connsiteY744" fmla="*/ 9508 h 10000"/>
                  <a:gd name="connsiteX745" fmla="*/ 6637 w 10000"/>
                  <a:gd name="connsiteY745" fmla="*/ 9517 h 10000"/>
                  <a:gd name="connsiteX746" fmla="*/ 6662 w 10000"/>
                  <a:gd name="connsiteY746" fmla="*/ 9524 h 10000"/>
                  <a:gd name="connsiteX747" fmla="*/ 6679 w 10000"/>
                  <a:gd name="connsiteY747" fmla="*/ 9517 h 10000"/>
                  <a:gd name="connsiteX748" fmla="*/ 6679 w 10000"/>
                  <a:gd name="connsiteY748" fmla="*/ 9505 h 10000"/>
                  <a:gd name="connsiteX749" fmla="*/ 6690 w 10000"/>
                  <a:gd name="connsiteY749" fmla="*/ 9485 h 10000"/>
                  <a:gd name="connsiteX750" fmla="*/ 6693 w 10000"/>
                  <a:gd name="connsiteY750" fmla="*/ 9479 h 10000"/>
                  <a:gd name="connsiteX751" fmla="*/ 6706 w 10000"/>
                  <a:gd name="connsiteY751" fmla="*/ 9469 h 10000"/>
                  <a:gd name="connsiteX752" fmla="*/ 6709 w 10000"/>
                  <a:gd name="connsiteY752" fmla="*/ 9462 h 10000"/>
                  <a:gd name="connsiteX753" fmla="*/ 6717 w 10000"/>
                  <a:gd name="connsiteY753" fmla="*/ 9459 h 10000"/>
                  <a:gd name="connsiteX754" fmla="*/ 6726 w 10000"/>
                  <a:gd name="connsiteY754" fmla="*/ 9459 h 10000"/>
                  <a:gd name="connsiteX755" fmla="*/ 6742 w 10000"/>
                  <a:gd name="connsiteY755" fmla="*/ 9462 h 10000"/>
                  <a:gd name="connsiteX756" fmla="*/ 6759 w 10000"/>
                  <a:gd name="connsiteY756" fmla="*/ 9479 h 10000"/>
                  <a:gd name="connsiteX757" fmla="*/ 6781 w 10000"/>
                  <a:gd name="connsiteY757" fmla="*/ 9485 h 10000"/>
                  <a:gd name="connsiteX758" fmla="*/ 6795 w 10000"/>
                  <a:gd name="connsiteY758" fmla="*/ 9485 h 10000"/>
                  <a:gd name="connsiteX759" fmla="*/ 6803 w 10000"/>
                  <a:gd name="connsiteY759" fmla="*/ 9498 h 10000"/>
                  <a:gd name="connsiteX760" fmla="*/ 6806 w 10000"/>
                  <a:gd name="connsiteY760" fmla="*/ 9508 h 10000"/>
                  <a:gd name="connsiteX761" fmla="*/ 6823 w 10000"/>
                  <a:gd name="connsiteY761" fmla="*/ 9514 h 10000"/>
                  <a:gd name="connsiteX762" fmla="*/ 6831 w 10000"/>
                  <a:gd name="connsiteY762" fmla="*/ 9514 h 10000"/>
                  <a:gd name="connsiteX763" fmla="*/ 6848 w 10000"/>
                  <a:gd name="connsiteY763" fmla="*/ 9514 h 10000"/>
                  <a:gd name="connsiteX764" fmla="*/ 6856 w 10000"/>
                  <a:gd name="connsiteY764" fmla="*/ 9517 h 10000"/>
                  <a:gd name="connsiteX765" fmla="*/ 6878 w 10000"/>
                  <a:gd name="connsiteY765" fmla="*/ 9524 h 10000"/>
                  <a:gd name="connsiteX766" fmla="*/ 6895 w 10000"/>
                  <a:gd name="connsiteY766" fmla="*/ 9524 h 10000"/>
                  <a:gd name="connsiteX767" fmla="*/ 6917 w 10000"/>
                  <a:gd name="connsiteY767" fmla="*/ 9527 h 10000"/>
                  <a:gd name="connsiteX768" fmla="*/ 6934 w 10000"/>
                  <a:gd name="connsiteY768" fmla="*/ 9534 h 10000"/>
                  <a:gd name="connsiteX769" fmla="*/ 6961 w 10000"/>
                  <a:gd name="connsiteY769" fmla="*/ 9543 h 10000"/>
                  <a:gd name="connsiteX770" fmla="*/ 6989 w 10000"/>
                  <a:gd name="connsiteY770" fmla="*/ 9547 h 10000"/>
                  <a:gd name="connsiteX771" fmla="*/ 7014 w 10000"/>
                  <a:gd name="connsiteY771" fmla="*/ 9543 h 10000"/>
                  <a:gd name="connsiteX772" fmla="*/ 7033 w 10000"/>
                  <a:gd name="connsiteY772" fmla="*/ 9543 h 10000"/>
                  <a:gd name="connsiteX773" fmla="*/ 7042 w 10000"/>
                  <a:gd name="connsiteY773" fmla="*/ 9547 h 10000"/>
                  <a:gd name="connsiteX774" fmla="*/ 7069 w 10000"/>
                  <a:gd name="connsiteY774" fmla="*/ 9647 h 10000"/>
                  <a:gd name="connsiteX775" fmla="*/ 7122 w 10000"/>
                  <a:gd name="connsiteY775" fmla="*/ 9734 h 10000"/>
                  <a:gd name="connsiteX776" fmla="*/ 7147 w 10000"/>
                  <a:gd name="connsiteY776" fmla="*/ 9744 h 10000"/>
                  <a:gd name="connsiteX777" fmla="*/ 7169 w 10000"/>
                  <a:gd name="connsiteY777" fmla="*/ 9741 h 10000"/>
                  <a:gd name="connsiteX778" fmla="*/ 7177 w 10000"/>
                  <a:gd name="connsiteY778" fmla="*/ 9744 h 10000"/>
                  <a:gd name="connsiteX779" fmla="*/ 7186 w 10000"/>
                  <a:gd name="connsiteY779" fmla="*/ 9754 h 10000"/>
                  <a:gd name="connsiteX780" fmla="*/ 7191 w 10000"/>
                  <a:gd name="connsiteY780" fmla="*/ 9773 h 10000"/>
                  <a:gd name="connsiteX781" fmla="*/ 7208 w 10000"/>
                  <a:gd name="connsiteY781" fmla="*/ 9783 h 10000"/>
                  <a:gd name="connsiteX782" fmla="*/ 7219 w 10000"/>
                  <a:gd name="connsiteY782" fmla="*/ 9793 h 10000"/>
                  <a:gd name="connsiteX783" fmla="*/ 7235 w 10000"/>
                  <a:gd name="connsiteY783" fmla="*/ 9802 h 10000"/>
                  <a:gd name="connsiteX784" fmla="*/ 7249 w 10000"/>
                  <a:gd name="connsiteY784" fmla="*/ 9819 h 10000"/>
                  <a:gd name="connsiteX785" fmla="*/ 7255 w 10000"/>
                  <a:gd name="connsiteY785" fmla="*/ 9835 h 10000"/>
                  <a:gd name="connsiteX786" fmla="*/ 7255 w 10000"/>
                  <a:gd name="connsiteY786" fmla="*/ 9848 h 10000"/>
                  <a:gd name="connsiteX787" fmla="*/ 7249 w 10000"/>
                  <a:gd name="connsiteY787" fmla="*/ 9848 h 10000"/>
                  <a:gd name="connsiteX788" fmla="*/ 7244 w 10000"/>
                  <a:gd name="connsiteY788" fmla="*/ 9858 h 10000"/>
                  <a:gd name="connsiteX789" fmla="*/ 7235 w 10000"/>
                  <a:gd name="connsiteY789" fmla="*/ 9883 h 10000"/>
                  <a:gd name="connsiteX790" fmla="*/ 7244 w 10000"/>
                  <a:gd name="connsiteY790" fmla="*/ 9903 h 10000"/>
                  <a:gd name="connsiteX791" fmla="*/ 7258 w 10000"/>
                  <a:gd name="connsiteY791" fmla="*/ 9926 h 10000"/>
                  <a:gd name="connsiteX792" fmla="*/ 7263 w 10000"/>
                  <a:gd name="connsiteY792" fmla="*/ 9948 h 10000"/>
                  <a:gd name="connsiteX793" fmla="*/ 7274 w 10000"/>
                  <a:gd name="connsiteY793" fmla="*/ 9968 h 10000"/>
                  <a:gd name="connsiteX794" fmla="*/ 7283 w 10000"/>
                  <a:gd name="connsiteY794" fmla="*/ 9987 h 10000"/>
                  <a:gd name="connsiteX795" fmla="*/ 7291 w 10000"/>
                  <a:gd name="connsiteY795" fmla="*/ 10000 h 10000"/>
                  <a:gd name="connsiteX796" fmla="*/ 7305 w 10000"/>
                  <a:gd name="connsiteY796" fmla="*/ 9997 h 10000"/>
                  <a:gd name="connsiteX797" fmla="*/ 7313 w 10000"/>
                  <a:gd name="connsiteY797" fmla="*/ 9977 h 10000"/>
                  <a:gd name="connsiteX798" fmla="*/ 7324 w 10000"/>
                  <a:gd name="connsiteY798" fmla="*/ 9968 h 10000"/>
                  <a:gd name="connsiteX799" fmla="*/ 7341 w 10000"/>
                  <a:gd name="connsiteY799" fmla="*/ 9971 h 10000"/>
                  <a:gd name="connsiteX800" fmla="*/ 7368 w 10000"/>
                  <a:gd name="connsiteY800" fmla="*/ 9987 h 10000"/>
                  <a:gd name="connsiteX801" fmla="*/ 7380 w 10000"/>
                  <a:gd name="connsiteY801" fmla="*/ 9990 h 10000"/>
                  <a:gd name="connsiteX802" fmla="*/ 7393 w 10000"/>
                  <a:gd name="connsiteY802" fmla="*/ 9981 h 10000"/>
                  <a:gd name="connsiteX803" fmla="*/ 7404 w 10000"/>
                  <a:gd name="connsiteY803" fmla="*/ 9968 h 10000"/>
                  <a:gd name="connsiteX804" fmla="*/ 7418 w 10000"/>
                  <a:gd name="connsiteY804" fmla="*/ 9948 h 10000"/>
                  <a:gd name="connsiteX805" fmla="*/ 7427 w 10000"/>
                  <a:gd name="connsiteY805" fmla="*/ 9922 h 10000"/>
                  <a:gd name="connsiteX806" fmla="*/ 7427 w 10000"/>
                  <a:gd name="connsiteY806" fmla="*/ 9906 h 10000"/>
                  <a:gd name="connsiteX807" fmla="*/ 7404 w 10000"/>
                  <a:gd name="connsiteY807" fmla="*/ 9877 h 10000"/>
                  <a:gd name="connsiteX808" fmla="*/ 7388 w 10000"/>
                  <a:gd name="connsiteY808" fmla="*/ 9854 h 10000"/>
                  <a:gd name="connsiteX809" fmla="*/ 7385 w 10000"/>
                  <a:gd name="connsiteY809" fmla="*/ 9845 h 10000"/>
                  <a:gd name="connsiteX810" fmla="*/ 7385 w 10000"/>
                  <a:gd name="connsiteY810" fmla="*/ 9825 h 10000"/>
                  <a:gd name="connsiteX811" fmla="*/ 7385 w 10000"/>
                  <a:gd name="connsiteY811" fmla="*/ 9819 h 10000"/>
                  <a:gd name="connsiteX812" fmla="*/ 7393 w 10000"/>
                  <a:gd name="connsiteY812" fmla="*/ 9809 h 10000"/>
                  <a:gd name="connsiteX813" fmla="*/ 7404 w 10000"/>
                  <a:gd name="connsiteY813" fmla="*/ 9793 h 10000"/>
                  <a:gd name="connsiteX814" fmla="*/ 7413 w 10000"/>
                  <a:gd name="connsiteY814" fmla="*/ 9783 h 10000"/>
                  <a:gd name="connsiteX815" fmla="*/ 7404 w 10000"/>
                  <a:gd name="connsiteY815" fmla="*/ 9770 h 10000"/>
                  <a:gd name="connsiteX816" fmla="*/ 7388 w 10000"/>
                  <a:gd name="connsiteY816" fmla="*/ 9760 h 10000"/>
                  <a:gd name="connsiteX817" fmla="*/ 7371 w 10000"/>
                  <a:gd name="connsiteY817" fmla="*/ 9744 h 10000"/>
                  <a:gd name="connsiteX818" fmla="*/ 7363 w 10000"/>
                  <a:gd name="connsiteY818" fmla="*/ 9731 h 10000"/>
                  <a:gd name="connsiteX819" fmla="*/ 7355 w 10000"/>
                  <a:gd name="connsiteY819" fmla="*/ 9715 h 10000"/>
                  <a:gd name="connsiteX820" fmla="*/ 7360 w 10000"/>
                  <a:gd name="connsiteY820" fmla="*/ 9686 h 10000"/>
                  <a:gd name="connsiteX821" fmla="*/ 7363 w 10000"/>
                  <a:gd name="connsiteY821" fmla="*/ 9657 h 10000"/>
                  <a:gd name="connsiteX822" fmla="*/ 7360 w 10000"/>
                  <a:gd name="connsiteY822" fmla="*/ 9631 h 10000"/>
                  <a:gd name="connsiteX823" fmla="*/ 7346 w 10000"/>
                  <a:gd name="connsiteY823" fmla="*/ 9611 h 10000"/>
                  <a:gd name="connsiteX824" fmla="*/ 7332 w 10000"/>
                  <a:gd name="connsiteY824" fmla="*/ 9585 h 10000"/>
                  <a:gd name="connsiteX825" fmla="*/ 7324 w 10000"/>
                  <a:gd name="connsiteY825" fmla="*/ 9573 h 10000"/>
                  <a:gd name="connsiteX826" fmla="*/ 7324 w 10000"/>
                  <a:gd name="connsiteY826" fmla="*/ 9553 h 10000"/>
                  <a:gd name="connsiteX827" fmla="*/ 7324 w 10000"/>
                  <a:gd name="connsiteY827" fmla="*/ 9543 h 10000"/>
                  <a:gd name="connsiteX828" fmla="*/ 7324 w 10000"/>
                  <a:gd name="connsiteY828" fmla="*/ 9517 h 10000"/>
                  <a:gd name="connsiteX829" fmla="*/ 7324 w 10000"/>
                  <a:gd name="connsiteY829" fmla="*/ 9498 h 10000"/>
                  <a:gd name="connsiteX830" fmla="*/ 7332 w 10000"/>
                  <a:gd name="connsiteY830" fmla="*/ 9479 h 10000"/>
                  <a:gd name="connsiteX831" fmla="*/ 7341 w 10000"/>
                  <a:gd name="connsiteY831" fmla="*/ 9462 h 10000"/>
                  <a:gd name="connsiteX832" fmla="*/ 7352 w 10000"/>
                  <a:gd name="connsiteY832" fmla="*/ 9459 h 10000"/>
                  <a:gd name="connsiteX833" fmla="*/ 7360 w 10000"/>
                  <a:gd name="connsiteY833" fmla="*/ 9443 h 10000"/>
                  <a:gd name="connsiteX834" fmla="*/ 7363 w 10000"/>
                  <a:gd name="connsiteY834" fmla="*/ 9433 h 10000"/>
                  <a:gd name="connsiteX835" fmla="*/ 7377 w 10000"/>
                  <a:gd name="connsiteY835" fmla="*/ 9433 h 10000"/>
                  <a:gd name="connsiteX836" fmla="*/ 7388 w 10000"/>
                  <a:gd name="connsiteY836" fmla="*/ 9430 h 10000"/>
                  <a:gd name="connsiteX837" fmla="*/ 7396 w 10000"/>
                  <a:gd name="connsiteY837" fmla="*/ 9430 h 10000"/>
                  <a:gd name="connsiteX838" fmla="*/ 7402 w 10000"/>
                  <a:gd name="connsiteY838" fmla="*/ 9424 h 10000"/>
                  <a:gd name="connsiteX839" fmla="*/ 7396 w 10000"/>
                  <a:gd name="connsiteY839" fmla="*/ 9414 h 10000"/>
                  <a:gd name="connsiteX840" fmla="*/ 7388 w 10000"/>
                  <a:gd name="connsiteY840" fmla="*/ 9401 h 10000"/>
                  <a:gd name="connsiteX841" fmla="*/ 7371 w 10000"/>
                  <a:gd name="connsiteY841" fmla="*/ 9391 h 10000"/>
                  <a:gd name="connsiteX842" fmla="*/ 7355 w 10000"/>
                  <a:gd name="connsiteY842" fmla="*/ 9375 h 10000"/>
                  <a:gd name="connsiteX843" fmla="*/ 7332 w 10000"/>
                  <a:gd name="connsiteY843" fmla="*/ 9356 h 10000"/>
                  <a:gd name="connsiteX844" fmla="*/ 7313 w 10000"/>
                  <a:gd name="connsiteY844" fmla="*/ 9330 h 10000"/>
                  <a:gd name="connsiteX845" fmla="*/ 7307 w 10000"/>
                  <a:gd name="connsiteY845" fmla="*/ 9310 h 10000"/>
                  <a:gd name="connsiteX846" fmla="*/ 7305 w 10000"/>
                  <a:gd name="connsiteY846" fmla="*/ 9291 h 10000"/>
                  <a:gd name="connsiteX847" fmla="*/ 7305 w 10000"/>
                  <a:gd name="connsiteY847" fmla="*/ 9278 h 10000"/>
                  <a:gd name="connsiteX848" fmla="*/ 7296 w 10000"/>
                  <a:gd name="connsiteY848" fmla="*/ 9268 h 10000"/>
                  <a:gd name="connsiteX849" fmla="*/ 7296 w 10000"/>
                  <a:gd name="connsiteY849" fmla="*/ 9249 h 10000"/>
                  <a:gd name="connsiteX850" fmla="*/ 7291 w 10000"/>
                  <a:gd name="connsiteY850" fmla="*/ 9226 h 10000"/>
                  <a:gd name="connsiteX851" fmla="*/ 7283 w 10000"/>
                  <a:gd name="connsiteY851" fmla="*/ 9213 h 10000"/>
                  <a:gd name="connsiteX852" fmla="*/ 7274 w 10000"/>
                  <a:gd name="connsiteY852" fmla="*/ 9194 h 10000"/>
                  <a:gd name="connsiteX853" fmla="*/ 7274 w 10000"/>
                  <a:gd name="connsiteY853" fmla="*/ 9174 h 10000"/>
                  <a:gd name="connsiteX854" fmla="*/ 7280 w 10000"/>
                  <a:gd name="connsiteY854" fmla="*/ 9148 h 10000"/>
                  <a:gd name="connsiteX855" fmla="*/ 7283 w 10000"/>
                  <a:gd name="connsiteY855" fmla="*/ 9119 h 10000"/>
                  <a:gd name="connsiteX856" fmla="*/ 7291 w 10000"/>
                  <a:gd name="connsiteY856" fmla="*/ 9100 h 10000"/>
                  <a:gd name="connsiteX857" fmla="*/ 7307 w 10000"/>
                  <a:gd name="connsiteY857" fmla="*/ 9080 h 10000"/>
                  <a:gd name="connsiteX858" fmla="*/ 7324 w 10000"/>
                  <a:gd name="connsiteY858" fmla="*/ 9054 h 10000"/>
                  <a:gd name="connsiteX859" fmla="*/ 7341 w 10000"/>
                  <a:gd name="connsiteY859" fmla="*/ 9054 h 10000"/>
                  <a:gd name="connsiteX860" fmla="*/ 7352 w 10000"/>
                  <a:gd name="connsiteY860" fmla="*/ 9054 h 10000"/>
                  <a:gd name="connsiteX861" fmla="*/ 7346 w 10000"/>
                  <a:gd name="connsiteY861" fmla="*/ 9032 h 10000"/>
                  <a:gd name="connsiteX862" fmla="*/ 7341 w 10000"/>
                  <a:gd name="connsiteY862" fmla="*/ 9022 h 10000"/>
                  <a:gd name="connsiteX863" fmla="*/ 7352 w 10000"/>
                  <a:gd name="connsiteY863" fmla="*/ 8999 h 10000"/>
                  <a:gd name="connsiteX864" fmla="*/ 7360 w 10000"/>
                  <a:gd name="connsiteY864" fmla="*/ 8967 h 10000"/>
                  <a:gd name="connsiteX865" fmla="*/ 7368 w 10000"/>
                  <a:gd name="connsiteY865" fmla="*/ 8922 h 10000"/>
                  <a:gd name="connsiteX866" fmla="*/ 7377 w 10000"/>
                  <a:gd name="connsiteY866" fmla="*/ 8896 h 10000"/>
                  <a:gd name="connsiteX867" fmla="*/ 7380 w 10000"/>
                  <a:gd name="connsiteY867" fmla="*/ 8867 h 10000"/>
                  <a:gd name="connsiteX868" fmla="*/ 7402 w 10000"/>
                  <a:gd name="connsiteY868" fmla="*/ 8824 h 10000"/>
                  <a:gd name="connsiteX869" fmla="*/ 7402 w 10000"/>
                  <a:gd name="connsiteY869" fmla="*/ 8808 h 10000"/>
                  <a:gd name="connsiteX870" fmla="*/ 7393 w 10000"/>
                  <a:gd name="connsiteY870" fmla="*/ 8795 h 10000"/>
                  <a:gd name="connsiteX871" fmla="*/ 7388 w 10000"/>
                  <a:gd name="connsiteY871" fmla="*/ 8799 h 10000"/>
                  <a:gd name="connsiteX872" fmla="*/ 7396 w 10000"/>
                  <a:gd name="connsiteY872" fmla="*/ 8789 h 10000"/>
                  <a:gd name="connsiteX873" fmla="*/ 7404 w 10000"/>
                  <a:gd name="connsiteY873" fmla="*/ 8789 h 10000"/>
                  <a:gd name="connsiteX874" fmla="*/ 7421 w 10000"/>
                  <a:gd name="connsiteY874" fmla="*/ 8769 h 10000"/>
                  <a:gd name="connsiteX875" fmla="*/ 7443 w 10000"/>
                  <a:gd name="connsiteY875" fmla="*/ 8763 h 10000"/>
                  <a:gd name="connsiteX876" fmla="*/ 7452 w 10000"/>
                  <a:gd name="connsiteY876" fmla="*/ 8769 h 10000"/>
                  <a:gd name="connsiteX877" fmla="*/ 7468 w 10000"/>
                  <a:gd name="connsiteY877" fmla="*/ 8769 h 10000"/>
                  <a:gd name="connsiteX878" fmla="*/ 7499 w 10000"/>
                  <a:gd name="connsiteY878" fmla="*/ 8763 h 10000"/>
                  <a:gd name="connsiteX879" fmla="*/ 7526 w 10000"/>
                  <a:gd name="connsiteY879" fmla="*/ 8763 h 10000"/>
                  <a:gd name="connsiteX880" fmla="*/ 7532 w 10000"/>
                  <a:gd name="connsiteY880" fmla="*/ 8763 h 10000"/>
                  <a:gd name="connsiteX881" fmla="*/ 7554 w 10000"/>
                  <a:gd name="connsiteY881" fmla="*/ 8744 h 10000"/>
                  <a:gd name="connsiteX882" fmla="*/ 7571 w 10000"/>
                  <a:gd name="connsiteY882" fmla="*/ 8731 h 10000"/>
                  <a:gd name="connsiteX883" fmla="*/ 7587 w 10000"/>
                  <a:gd name="connsiteY883" fmla="*/ 8711 h 10000"/>
                  <a:gd name="connsiteX884" fmla="*/ 7607 w 10000"/>
                  <a:gd name="connsiteY884" fmla="*/ 8711 h 10000"/>
                  <a:gd name="connsiteX885" fmla="*/ 7634 w 10000"/>
                  <a:gd name="connsiteY885" fmla="*/ 8705 h 10000"/>
                  <a:gd name="connsiteX886" fmla="*/ 7643 w 10000"/>
                  <a:gd name="connsiteY886" fmla="*/ 8682 h 10000"/>
                  <a:gd name="connsiteX887" fmla="*/ 7654 w 10000"/>
                  <a:gd name="connsiteY887" fmla="*/ 8666 h 10000"/>
                  <a:gd name="connsiteX888" fmla="*/ 7668 w 10000"/>
                  <a:gd name="connsiteY888" fmla="*/ 8666 h 10000"/>
                  <a:gd name="connsiteX889" fmla="*/ 7676 w 10000"/>
                  <a:gd name="connsiteY889" fmla="*/ 8682 h 10000"/>
                  <a:gd name="connsiteX890" fmla="*/ 7704 w 10000"/>
                  <a:gd name="connsiteY890" fmla="*/ 8669 h 10000"/>
                  <a:gd name="connsiteX891" fmla="*/ 7712 w 10000"/>
                  <a:gd name="connsiteY891" fmla="*/ 8669 h 10000"/>
                  <a:gd name="connsiteX892" fmla="*/ 7720 w 10000"/>
                  <a:gd name="connsiteY892" fmla="*/ 8669 h 10000"/>
                  <a:gd name="connsiteX893" fmla="*/ 7726 w 10000"/>
                  <a:gd name="connsiteY893" fmla="*/ 8656 h 10000"/>
                  <a:gd name="connsiteX894" fmla="*/ 7734 w 10000"/>
                  <a:gd name="connsiteY894" fmla="*/ 8650 h 10000"/>
                  <a:gd name="connsiteX895" fmla="*/ 7742 w 10000"/>
                  <a:gd name="connsiteY895" fmla="*/ 8650 h 10000"/>
                  <a:gd name="connsiteX896" fmla="*/ 7759 w 10000"/>
                  <a:gd name="connsiteY896" fmla="*/ 8650 h 10000"/>
                  <a:gd name="connsiteX897" fmla="*/ 7756 w 10000"/>
                  <a:gd name="connsiteY897" fmla="*/ 8630 h 10000"/>
                  <a:gd name="connsiteX898" fmla="*/ 7751 w 10000"/>
                  <a:gd name="connsiteY898" fmla="*/ 8627 h 10000"/>
                  <a:gd name="connsiteX899" fmla="*/ 7742 w 10000"/>
                  <a:gd name="connsiteY899" fmla="*/ 8620 h 10000"/>
                  <a:gd name="connsiteX900" fmla="*/ 7734 w 10000"/>
                  <a:gd name="connsiteY900" fmla="*/ 8591 h 10000"/>
                  <a:gd name="connsiteX901" fmla="*/ 7709 w 10000"/>
                  <a:gd name="connsiteY901" fmla="*/ 8582 h 10000"/>
                  <a:gd name="connsiteX902" fmla="*/ 7695 w 10000"/>
                  <a:gd name="connsiteY902" fmla="*/ 8578 h 10000"/>
                  <a:gd name="connsiteX903" fmla="*/ 7668 w 10000"/>
                  <a:gd name="connsiteY903" fmla="*/ 8562 h 10000"/>
                  <a:gd name="connsiteX904" fmla="*/ 7645 w 10000"/>
                  <a:gd name="connsiteY904" fmla="*/ 8552 h 10000"/>
                  <a:gd name="connsiteX905" fmla="*/ 7615 w 10000"/>
                  <a:gd name="connsiteY905" fmla="*/ 8543 h 10000"/>
                  <a:gd name="connsiteX906" fmla="*/ 7596 w 10000"/>
                  <a:gd name="connsiteY906" fmla="*/ 8527 h 10000"/>
                  <a:gd name="connsiteX907" fmla="*/ 7565 w 10000"/>
                  <a:gd name="connsiteY907" fmla="*/ 8494 h 10000"/>
                  <a:gd name="connsiteX908" fmla="*/ 7562 w 10000"/>
                  <a:gd name="connsiteY908" fmla="*/ 8475 h 10000"/>
                  <a:gd name="connsiteX909" fmla="*/ 7540 w 10000"/>
                  <a:gd name="connsiteY909" fmla="*/ 8455 h 10000"/>
                  <a:gd name="connsiteX910" fmla="*/ 7535 w 10000"/>
                  <a:gd name="connsiteY910" fmla="*/ 8446 h 10000"/>
                  <a:gd name="connsiteX911" fmla="*/ 7535 w 10000"/>
                  <a:gd name="connsiteY911" fmla="*/ 8420 h 10000"/>
                  <a:gd name="connsiteX912" fmla="*/ 7535 w 10000"/>
                  <a:gd name="connsiteY912" fmla="*/ 8391 h 10000"/>
                  <a:gd name="connsiteX913" fmla="*/ 7548 w 10000"/>
                  <a:gd name="connsiteY913" fmla="*/ 8345 h 10000"/>
                  <a:gd name="connsiteX914" fmla="*/ 7562 w 10000"/>
                  <a:gd name="connsiteY914" fmla="*/ 8319 h 10000"/>
                  <a:gd name="connsiteX915" fmla="*/ 7582 w 10000"/>
                  <a:gd name="connsiteY915" fmla="*/ 8310 h 10000"/>
                  <a:gd name="connsiteX916" fmla="*/ 7607 w 10000"/>
                  <a:gd name="connsiteY916" fmla="*/ 8300 h 10000"/>
                  <a:gd name="connsiteX917" fmla="*/ 7629 w 10000"/>
                  <a:gd name="connsiteY917" fmla="*/ 8300 h 10000"/>
                  <a:gd name="connsiteX918" fmla="*/ 7651 w 10000"/>
                  <a:gd name="connsiteY918" fmla="*/ 8297 h 10000"/>
                  <a:gd name="connsiteX919" fmla="*/ 7668 w 10000"/>
                  <a:gd name="connsiteY919" fmla="*/ 8280 h 10000"/>
                  <a:gd name="connsiteX920" fmla="*/ 7687 w 10000"/>
                  <a:gd name="connsiteY920" fmla="*/ 8267 h 10000"/>
                  <a:gd name="connsiteX921" fmla="*/ 7693 w 10000"/>
                  <a:gd name="connsiteY921" fmla="*/ 8261 h 10000"/>
                  <a:gd name="connsiteX922" fmla="*/ 7701 w 10000"/>
                  <a:gd name="connsiteY922" fmla="*/ 8248 h 10000"/>
                  <a:gd name="connsiteX923" fmla="*/ 7712 w 10000"/>
                  <a:gd name="connsiteY923" fmla="*/ 8238 h 10000"/>
                  <a:gd name="connsiteX924" fmla="*/ 7731 w 10000"/>
                  <a:gd name="connsiteY924" fmla="*/ 8222 h 10000"/>
                  <a:gd name="connsiteX925" fmla="*/ 7740 w 10000"/>
                  <a:gd name="connsiteY925" fmla="*/ 8206 h 10000"/>
                  <a:gd name="connsiteX926" fmla="*/ 7756 w 10000"/>
                  <a:gd name="connsiteY926" fmla="*/ 8183 h 10000"/>
                  <a:gd name="connsiteX927" fmla="*/ 7773 w 10000"/>
                  <a:gd name="connsiteY927" fmla="*/ 8177 h 10000"/>
                  <a:gd name="connsiteX928" fmla="*/ 7784 w 10000"/>
                  <a:gd name="connsiteY928" fmla="*/ 8183 h 10000"/>
                  <a:gd name="connsiteX929" fmla="*/ 7801 w 10000"/>
                  <a:gd name="connsiteY929" fmla="*/ 8174 h 10000"/>
                  <a:gd name="connsiteX930" fmla="*/ 7801 w 10000"/>
                  <a:gd name="connsiteY930" fmla="*/ 8157 h 10000"/>
                  <a:gd name="connsiteX931" fmla="*/ 7817 w 10000"/>
                  <a:gd name="connsiteY931" fmla="*/ 8164 h 10000"/>
                  <a:gd name="connsiteX932" fmla="*/ 7837 w 10000"/>
                  <a:gd name="connsiteY932" fmla="*/ 8164 h 10000"/>
                  <a:gd name="connsiteX933" fmla="*/ 7856 w 10000"/>
                  <a:gd name="connsiteY933" fmla="*/ 8164 h 10000"/>
                  <a:gd name="connsiteX934" fmla="*/ 7870 w 10000"/>
                  <a:gd name="connsiteY934" fmla="*/ 8167 h 10000"/>
                  <a:gd name="connsiteX935" fmla="*/ 7881 w 10000"/>
                  <a:gd name="connsiteY935" fmla="*/ 8174 h 10000"/>
                  <a:gd name="connsiteX936" fmla="*/ 7898 w 10000"/>
                  <a:gd name="connsiteY936" fmla="*/ 8187 h 10000"/>
                  <a:gd name="connsiteX937" fmla="*/ 7917 w 10000"/>
                  <a:gd name="connsiteY937" fmla="*/ 8187 h 10000"/>
                  <a:gd name="connsiteX938" fmla="*/ 7928 w 10000"/>
                  <a:gd name="connsiteY938" fmla="*/ 8157 h 10000"/>
                  <a:gd name="connsiteX939" fmla="*/ 7942 w 10000"/>
                  <a:gd name="connsiteY939" fmla="*/ 8157 h 10000"/>
                  <a:gd name="connsiteX940" fmla="*/ 7958 w 10000"/>
                  <a:gd name="connsiteY940" fmla="*/ 8164 h 10000"/>
                  <a:gd name="connsiteX941" fmla="*/ 7983 w 10000"/>
                  <a:gd name="connsiteY941" fmla="*/ 8144 h 10000"/>
                  <a:gd name="connsiteX942" fmla="*/ 8000 w 10000"/>
                  <a:gd name="connsiteY942" fmla="*/ 8109 h 10000"/>
                  <a:gd name="connsiteX943" fmla="*/ 7994 w 10000"/>
                  <a:gd name="connsiteY943" fmla="*/ 8093 h 10000"/>
                  <a:gd name="connsiteX944" fmla="*/ 7983 w 10000"/>
                  <a:gd name="connsiteY944" fmla="*/ 8070 h 10000"/>
                  <a:gd name="connsiteX945" fmla="*/ 7986 w 10000"/>
                  <a:gd name="connsiteY945" fmla="*/ 8063 h 10000"/>
                  <a:gd name="connsiteX946" fmla="*/ 7978 w 10000"/>
                  <a:gd name="connsiteY946" fmla="*/ 8044 h 10000"/>
                  <a:gd name="connsiteX947" fmla="*/ 7986 w 10000"/>
                  <a:gd name="connsiteY947" fmla="*/ 8002 h 10000"/>
                  <a:gd name="connsiteX948" fmla="*/ 7983 w 10000"/>
                  <a:gd name="connsiteY948" fmla="*/ 7947 h 10000"/>
                  <a:gd name="connsiteX949" fmla="*/ 7961 w 10000"/>
                  <a:gd name="connsiteY949" fmla="*/ 7931 h 10000"/>
                  <a:gd name="connsiteX950" fmla="*/ 7958 w 10000"/>
                  <a:gd name="connsiteY950" fmla="*/ 7898 h 10000"/>
                  <a:gd name="connsiteX951" fmla="*/ 7953 w 10000"/>
                  <a:gd name="connsiteY951" fmla="*/ 7856 h 10000"/>
                  <a:gd name="connsiteX952" fmla="*/ 7967 w 10000"/>
                  <a:gd name="connsiteY952" fmla="*/ 7837 h 10000"/>
                  <a:gd name="connsiteX953" fmla="*/ 7950 w 10000"/>
                  <a:gd name="connsiteY953" fmla="*/ 7824 h 10000"/>
                  <a:gd name="connsiteX954" fmla="*/ 7906 w 10000"/>
                  <a:gd name="connsiteY954" fmla="*/ 7814 h 10000"/>
                  <a:gd name="connsiteX955" fmla="*/ 7878 w 10000"/>
                  <a:gd name="connsiteY955" fmla="*/ 7814 h 10000"/>
                  <a:gd name="connsiteX956" fmla="*/ 7870 w 10000"/>
                  <a:gd name="connsiteY956" fmla="*/ 7795 h 10000"/>
                  <a:gd name="connsiteX957" fmla="*/ 7878 w 10000"/>
                  <a:gd name="connsiteY957" fmla="*/ 7778 h 10000"/>
                  <a:gd name="connsiteX958" fmla="*/ 7881 w 10000"/>
                  <a:gd name="connsiteY958" fmla="*/ 7775 h 10000"/>
                  <a:gd name="connsiteX959" fmla="*/ 7878 w 10000"/>
                  <a:gd name="connsiteY959" fmla="*/ 7743 h 10000"/>
                  <a:gd name="connsiteX960" fmla="*/ 7895 w 10000"/>
                  <a:gd name="connsiteY960" fmla="*/ 7733 h 10000"/>
                  <a:gd name="connsiteX961" fmla="*/ 7911 w 10000"/>
                  <a:gd name="connsiteY961" fmla="*/ 7710 h 10000"/>
                  <a:gd name="connsiteX962" fmla="*/ 7911 w 10000"/>
                  <a:gd name="connsiteY962" fmla="*/ 7665 h 10000"/>
                  <a:gd name="connsiteX963" fmla="*/ 7917 w 10000"/>
                  <a:gd name="connsiteY963" fmla="*/ 7600 h 10000"/>
                  <a:gd name="connsiteX964" fmla="*/ 7928 w 10000"/>
                  <a:gd name="connsiteY964" fmla="*/ 7581 h 10000"/>
                  <a:gd name="connsiteX965" fmla="*/ 7917 w 10000"/>
                  <a:gd name="connsiteY965" fmla="*/ 7474 h 10000"/>
                  <a:gd name="connsiteX966" fmla="*/ 7873 w 10000"/>
                  <a:gd name="connsiteY966" fmla="*/ 7335 h 10000"/>
                  <a:gd name="connsiteX967" fmla="*/ 7756 w 10000"/>
                  <a:gd name="connsiteY967" fmla="*/ 7050 h 10000"/>
                  <a:gd name="connsiteX968" fmla="*/ 7679 w 10000"/>
                  <a:gd name="connsiteY968" fmla="*/ 6839 h 10000"/>
                  <a:gd name="connsiteX969" fmla="*/ 7668 w 10000"/>
                  <a:gd name="connsiteY969" fmla="*/ 6823 h 10000"/>
                  <a:gd name="connsiteX970" fmla="*/ 7659 w 10000"/>
                  <a:gd name="connsiteY970" fmla="*/ 6768 h 10000"/>
                  <a:gd name="connsiteX971" fmla="*/ 7659 w 10000"/>
                  <a:gd name="connsiteY971" fmla="*/ 6739 h 10000"/>
                  <a:gd name="connsiteX972" fmla="*/ 7651 w 10000"/>
                  <a:gd name="connsiteY972" fmla="*/ 6713 h 10000"/>
                  <a:gd name="connsiteX973" fmla="*/ 7654 w 10000"/>
                  <a:gd name="connsiteY973" fmla="*/ 6684 h 10000"/>
                  <a:gd name="connsiteX974" fmla="*/ 7643 w 10000"/>
                  <a:gd name="connsiteY974" fmla="*/ 6626 h 10000"/>
                  <a:gd name="connsiteX975" fmla="*/ 7629 w 10000"/>
                  <a:gd name="connsiteY975" fmla="*/ 6600 h 10000"/>
                  <a:gd name="connsiteX976" fmla="*/ 7629 w 10000"/>
                  <a:gd name="connsiteY976" fmla="*/ 6580 h 10000"/>
                  <a:gd name="connsiteX977" fmla="*/ 7623 w 10000"/>
                  <a:gd name="connsiteY977" fmla="*/ 6541 h 10000"/>
                  <a:gd name="connsiteX978" fmla="*/ 7615 w 10000"/>
                  <a:gd name="connsiteY978" fmla="*/ 6522 h 10000"/>
                  <a:gd name="connsiteX979" fmla="*/ 7598 w 10000"/>
                  <a:gd name="connsiteY979" fmla="*/ 6509 h 10000"/>
                  <a:gd name="connsiteX980" fmla="*/ 7587 w 10000"/>
                  <a:gd name="connsiteY980" fmla="*/ 6493 h 10000"/>
                  <a:gd name="connsiteX981" fmla="*/ 7579 w 10000"/>
                  <a:gd name="connsiteY981" fmla="*/ 6464 h 10000"/>
                  <a:gd name="connsiteX982" fmla="*/ 7587 w 10000"/>
                  <a:gd name="connsiteY982" fmla="*/ 6438 h 10000"/>
                  <a:gd name="connsiteX983" fmla="*/ 7596 w 10000"/>
                  <a:gd name="connsiteY983" fmla="*/ 6425 h 10000"/>
                  <a:gd name="connsiteX984" fmla="*/ 7590 w 10000"/>
                  <a:gd name="connsiteY984" fmla="*/ 6396 h 10000"/>
                  <a:gd name="connsiteX985" fmla="*/ 7590 w 10000"/>
                  <a:gd name="connsiteY985" fmla="*/ 6373 h 10000"/>
                  <a:gd name="connsiteX986" fmla="*/ 7587 w 10000"/>
                  <a:gd name="connsiteY986" fmla="*/ 6354 h 10000"/>
                  <a:gd name="connsiteX987" fmla="*/ 7582 w 10000"/>
                  <a:gd name="connsiteY987" fmla="*/ 6344 h 10000"/>
                  <a:gd name="connsiteX988" fmla="*/ 7582 w 10000"/>
                  <a:gd name="connsiteY988" fmla="*/ 6324 h 10000"/>
                  <a:gd name="connsiteX989" fmla="*/ 7571 w 10000"/>
                  <a:gd name="connsiteY989" fmla="*/ 6302 h 10000"/>
                  <a:gd name="connsiteX990" fmla="*/ 7548 w 10000"/>
                  <a:gd name="connsiteY990" fmla="*/ 6256 h 10000"/>
                  <a:gd name="connsiteX991" fmla="*/ 7546 w 10000"/>
                  <a:gd name="connsiteY991" fmla="*/ 6218 h 10000"/>
                  <a:gd name="connsiteX992" fmla="*/ 7540 w 10000"/>
                  <a:gd name="connsiteY992" fmla="*/ 6159 h 10000"/>
                  <a:gd name="connsiteX993" fmla="*/ 7535 w 10000"/>
                  <a:gd name="connsiteY993" fmla="*/ 6114 h 10000"/>
                  <a:gd name="connsiteX994" fmla="*/ 7535 w 10000"/>
                  <a:gd name="connsiteY994" fmla="*/ 6088 h 10000"/>
                  <a:gd name="connsiteX995" fmla="*/ 7540 w 10000"/>
                  <a:gd name="connsiteY995" fmla="*/ 6049 h 10000"/>
                  <a:gd name="connsiteX996" fmla="*/ 7546 w 10000"/>
                  <a:gd name="connsiteY996" fmla="*/ 6004 h 10000"/>
                  <a:gd name="connsiteX997" fmla="*/ 7548 w 10000"/>
                  <a:gd name="connsiteY997" fmla="*/ 5965 h 10000"/>
                  <a:gd name="connsiteX998" fmla="*/ 7548 w 10000"/>
                  <a:gd name="connsiteY998" fmla="*/ 5946 h 10000"/>
                  <a:gd name="connsiteX999" fmla="*/ 7548 w 10000"/>
                  <a:gd name="connsiteY999" fmla="*/ 5933 h 10000"/>
                  <a:gd name="connsiteX1000" fmla="*/ 7548 w 10000"/>
                  <a:gd name="connsiteY1000" fmla="*/ 5910 h 10000"/>
                  <a:gd name="connsiteX1001" fmla="*/ 7548 w 10000"/>
                  <a:gd name="connsiteY1001" fmla="*/ 5897 h 10000"/>
                  <a:gd name="connsiteX1002" fmla="*/ 7546 w 10000"/>
                  <a:gd name="connsiteY1002" fmla="*/ 5871 h 10000"/>
                  <a:gd name="connsiteX1003" fmla="*/ 7535 w 10000"/>
                  <a:gd name="connsiteY1003" fmla="*/ 5839 h 10000"/>
                  <a:gd name="connsiteX1004" fmla="*/ 7524 w 10000"/>
                  <a:gd name="connsiteY1004" fmla="*/ 5797 h 10000"/>
                  <a:gd name="connsiteX1005" fmla="*/ 7518 w 10000"/>
                  <a:gd name="connsiteY1005" fmla="*/ 5767 h 10000"/>
                  <a:gd name="connsiteX1006" fmla="*/ 7515 w 10000"/>
                  <a:gd name="connsiteY1006" fmla="*/ 5745 h 10000"/>
                  <a:gd name="connsiteX1007" fmla="*/ 7501 w 10000"/>
                  <a:gd name="connsiteY1007" fmla="*/ 5683 h 10000"/>
                  <a:gd name="connsiteX1008" fmla="*/ 7490 w 10000"/>
                  <a:gd name="connsiteY1008" fmla="*/ 5631 h 10000"/>
                  <a:gd name="connsiteX1009" fmla="*/ 7482 w 10000"/>
                  <a:gd name="connsiteY1009" fmla="*/ 5593 h 10000"/>
                  <a:gd name="connsiteX1010" fmla="*/ 7476 w 10000"/>
                  <a:gd name="connsiteY1010" fmla="*/ 5570 h 10000"/>
                  <a:gd name="connsiteX1011" fmla="*/ 7476 w 10000"/>
                  <a:gd name="connsiteY1011" fmla="*/ 5528 h 10000"/>
                  <a:gd name="connsiteX1012" fmla="*/ 7482 w 10000"/>
                  <a:gd name="connsiteY1012" fmla="*/ 5502 h 10000"/>
                  <a:gd name="connsiteX1013" fmla="*/ 7490 w 10000"/>
                  <a:gd name="connsiteY1013" fmla="*/ 5489 h 10000"/>
                  <a:gd name="connsiteX1014" fmla="*/ 7499 w 10000"/>
                  <a:gd name="connsiteY1014" fmla="*/ 5479 h 10000"/>
                  <a:gd name="connsiteX1015" fmla="*/ 7493 w 10000"/>
                  <a:gd name="connsiteY1015" fmla="*/ 5427 h 10000"/>
                  <a:gd name="connsiteX1016" fmla="*/ 7501 w 10000"/>
                  <a:gd name="connsiteY1016" fmla="*/ 5415 h 10000"/>
                  <a:gd name="connsiteX1017" fmla="*/ 7510 w 10000"/>
                  <a:gd name="connsiteY1017" fmla="*/ 5398 h 10000"/>
                  <a:gd name="connsiteX1018" fmla="*/ 7515 w 10000"/>
                  <a:gd name="connsiteY1018" fmla="*/ 5379 h 10000"/>
                  <a:gd name="connsiteX1019" fmla="*/ 7526 w 10000"/>
                  <a:gd name="connsiteY1019" fmla="*/ 5366 h 10000"/>
                  <a:gd name="connsiteX1020" fmla="*/ 7518 w 10000"/>
                  <a:gd name="connsiteY1020" fmla="*/ 5350 h 10000"/>
                  <a:gd name="connsiteX1021" fmla="*/ 7518 w 10000"/>
                  <a:gd name="connsiteY1021" fmla="*/ 5330 h 10000"/>
                  <a:gd name="connsiteX1022" fmla="*/ 7526 w 10000"/>
                  <a:gd name="connsiteY1022" fmla="*/ 5311 h 10000"/>
                  <a:gd name="connsiteX1023" fmla="*/ 7540 w 10000"/>
                  <a:gd name="connsiteY1023" fmla="*/ 5291 h 10000"/>
                  <a:gd name="connsiteX1024" fmla="*/ 7540 w 10000"/>
                  <a:gd name="connsiteY1024" fmla="*/ 5266 h 10000"/>
                  <a:gd name="connsiteX1025" fmla="*/ 7540 w 10000"/>
                  <a:gd name="connsiteY1025" fmla="*/ 5256 h 10000"/>
                  <a:gd name="connsiteX1026" fmla="*/ 7524 w 10000"/>
                  <a:gd name="connsiteY1026" fmla="*/ 5233 h 10000"/>
                  <a:gd name="connsiteX1027" fmla="*/ 7515 w 10000"/>
                  <a:gd name="connsiteY1027" fmla="*/ 5217 h 10000"/>
                  <a:gd name="connsiteX1028" fmla="*/ 7490 w 10000"/>
                  <a:gd name="connsiteY1028" fmla="*/ 5178 h 10000"/>
                  <a:gd name="connsiteX1029" fmla="*/ 7474 w 10000"/>
                  <a:gd name="connsiteY1029" fmla="*/ 5162 h 10000"/>
                  <a:gd name="connsiteX1030" fmla="*/ 7457 w 10000"/>
                  <a:gd name="connsiteY1030" fmla="*/ 5120 h 10000"/>
                  <a:gd name="connsiteX1031" fmla="*/ 7421 w 10000"/>
                  <a:gd name="connsiteY1031" fmla="*/ 5087 h 10000"/>
                  <a:gd name="connsiteX1032" fmla="*/ 7380 w 10000"/>
                  <a:gd name="connsiteY1032" fmla="*/ 5068 h 10000"/>
                  <a:gd name="connsiteX1033" fmla="*/ 7355 w 10000"/>
                  <a:gd name="connsiteY1033" fmla="*/ 5058 h 10000"/>
                  <a:gd name="connsiteX1034" fmla="*/ 7332 w 10000"/>
                  <a:gd name="connsiteY1034" fmla="*/ 5049 h 10000"/>
                  <a:gd name="connsiteX1035" fmla="*/ 7305 w 10000"/>
                  <a:gd name="connsiteY1035" fmla="*/ 5016 h 10000"/>
                  <a:gd name="connsiteX1036" fmla="*/ 7305 w 10000"/>
                  <a:gd name="connsiteY1036" fmla="*/ 5000 h 10000"/>
                  <a:gd name="connsiteX1037" fmla="*/ 7296 w 10000"/>
                  <a:gd name="connsiteY1037" fmla="*/ 4971 h 10000"/>
                  <a:gd name="connsiteX1038" fmla="*/ 7288 w 10000"/>
                  <a:gd name="connsiteY1038" fmla="*/ 4945 h 10000"/>
                  <a:gd name="connsiteX1039" fmla="*/ 7280 w 10000"/>
                  <a:gd name="connsiteY1039" fmla="*/ 4916 h 10000"/>
                  <a:gd name="connsiteX1040" fmla="*/ 7291 w 10000"/>
                  <a:gd name="connsiteY1040" fmla="*/ 4887 h 10000"/>
                  <a:gd name="connsiteX1041" fmla="*/ 7291 w 10000"/>
                  <a:gd name="connsiteY1041" fmla="*/ 4858 h 10000"/>
                  <a:gd name="connsiteX1042" fmla="*/ 7271 w 10000"/>
                  <a:gd name="connsiteY1042" fmla="*/ 4819 h 10000"/>
                  <a:gd name="connsiteX1043" fmla="*/ 7255 w 10000"/>
                  <a:gd name="connsiteY1043" fmla="*/ 4828 h 10000"/>
                  <a:gd name="connsiteX1044" fmla="*/ 7235 w 10000"/>
                  <a:gd name="connsiteY1044" fmla="*/ 4841 h 10000"/>
                  <a:gd name="connsiteX1045" fmla="*/ 7216 w 10000"/>
                  <a:gd name="connsiteY1045" fmla="*/ 4867 h 10000"/>
                  <a:gd name="connsiteX1046" fmla="*/ 7191 w 10000"/>
                  <a:gd name="connsiteY1046" fmla="*/ 4870 h 10000"/>
                  <a:gd name="connsiteX1047" fmla="*/ 7155 w 10000"/>
                  <a:gd name="connsiteY1047" fmla="*/ 4887 h 10000"/>
                  <a:gd name="connsiteX1048" fmla="*/ 7122 w 10000"/>
                  <a:gd name="connsiteY1048" fmla="*/ 4893 h 10000"/>
                  <a:gd name="connsiteX1049" fmla="*/ 7105 w 10000"/>
                  <a:gd name="connsiteY1049" fmla="*/ 4896 h 10000"/>
                  <a:gd name="connsiteX1050" fmla="*/ 7094 w 10000"/>
                  <a:gd name="connsiteY1050" fmla="*/ 4916 h 10000"/>
                  <a:gd name="connsiteX1051" fmla="*/ 7080 w 10000"/>
                  <a:gd name="connsiteY1051" fmla="*/ 4903 h 10000"/>
                  <a:gd name="connsiteX1052" fmla="*/ 7072 w 10000"/>
                  <a:gd name="connsiteY1052" fmla="*/ 4851 h 10000"/>
                  <a:gd name="connsiteX1053" fmla="*/ 7042 w 10000"/>
                  <a:gd name="connsiteY1053" fmla="*/ 4819 h 10000"/>
                  <a:gd name="connsiteX1054" fmla="*/ 7030 w 10000"/>
                  <a:gd name="connsiteY1054" fmla="*/ 4780 h 10000"/>
                  <a:gd name="connsiteX1055" fmla="*/ 7039 w 10000"/>
                  <a:gd name="connsiteY1055" fmla="*/ 4757 h 10000"/>
                  <a:gd name="connsiteX1056" fmla="*/ 7047 w 10000"/>
                  <a:gd name="connsiteY1056" fmla="*/ 4744 h 10000"/>
                  <a:gd name="connsiteX1057" fmla="*/ 7022 w 10000"/>
                  <a:gd name="connsiteY1057" fmla="*/ 4725 h 10000"/>
                  <a:gd name="connsiteX1058" fmla="*/ 7000 w 10000"/>
                  <a:gd name="connsiteY1058" fmla="*/ 4715 h 10000"/>
                  <a:gd name="connsiteX1059" fmla="*/ 6975 w 10000"/>
                  <a:gd name="connsiteY1059" fmla="*/ 4709 h 10000"/>
                  <a:gd name="connsiteX1060" fmla="*/ 6945 w 10000"/>
                  <a:gd name="connsiteY1060" fmla="*/ 4696 h 10000"/>
                  <a:gd name="connsiteX1061" fmla="*/ 6953 w 10000"/>
                  <a:gd name="connsiteY1061" fmla="*/ 4679 h 10000"/>
                  <a:gd name="connsiteX1062" fmla="*/ 6961 w 10000"/>
                  <a:gd name="connsiteY1062" fmla="*/ 4660 h 10000"/>
                  <a:gd name="connsiteX1063" fmla="*/ 6983 w 10000"/>
                  <a:gd name="connsiteY1063" fmla="*/ 4644 h 10000"/>
                  <a:gd name="connsiteX1064" fmla="*/ 7014 w 10000"/>
                  <a:gd name="connsiteY1064" fmla="*/ 4634 h 10000"/>
                  <a:gd name="connsiteX1065" fmla="*/ 7025 w 10000"/>
                  <a:gd name="connsiteY1065" fmla="*/ 4615 h 10000"/>
                  <a:gd name="connsiteX1066" fmla="*/ 7047 w 10000"/>
                  <a:gd name="connsiteY1066" fmla="*/ 4582 h 10000"/>
                  <a:gd name="connsiteX1067" fmla="*/ 7069 w 10000"/>
                  <a:gd name="connsiteY1067" fmla="*/ 4563 h 10000"/>
                  <a:gd name="connsiteX1068" fmla="*/ 7078 w 10000"/>
                  <a:gd name="connsiteY1068" fmla="*/ 4553 h 10000"/>
                  <a:gd name="connsiteX1069" fmla="*/ 7097 w 10000"/>
                  <a:gd name="connsiteY1069" fmla="*/ 4527 h 10000"/>
                  <a:gd name="connsiteX1070" fmla="*/ 7122 w 10000"/>
                  <a:gd name="connsiteY1070" fmla="*/ 4517 h 10000"/>
                  <a:gd name="connsiteX1071" fmla="*/ 7139 w 10000"/>
                  <a:gd name="connsiteY1071" fmla="*/ 4488 h 10000"/>
                  <a:gd name="connsiteX1072" fmla="*/ 7147 w 10000"/>
                  <a:gd name="connsiteY1072" fmla="*/ 4459 h 10000"/>
                  <a:gd name="connsiteX1073" fmla="*/ 7161 w 10000"/>
                  <a:gd name="connsiteY1073" fmla="*/ 4440 h 10000"/>
                  <a:gd name="connsiteX1074" fmla="*/ 7177 w 10000"/>
                  <a:gd name="connsiteY1074" fmla="*/ 4430 h 10000"/>
                  <a:gd name="connsiteX1075" fmla="*/ 7202 w 10000"/>
                  <a:gd name="connsiteY1075" fmla="*/ 4407 h 10000"/>
                  <a:gd name="connsiteX1076" fmla="*/ 7224 w 10000"/>
                  <a:gd name="connsiteY1076" fmla="*/ 4417 h 10000"/>
                  <a:gd name="connsiteX1077" fmla="*/ 7241 w 10000"/>
                  <a:gd name="connsiteY1077" fmla="*/ 4404 h 10000"/>
                  <a:gd name="connsiteX1078" fmla="*/ 7263 w 10000"/>
                  <a:gd name="connsiteY1078" fmla="*/ 4398 h 10000"/>
                  <a:gd name="connsiteX1079" fmla="*/ 7283 w 10000"/>
                  <a:gd name="connsiteY1079" fmla="*/ 4424 h 10000"/>
                  <a:gd name="connsiteX1080" fmla="*/ 7305 w 10000"/>
                  <a:gd name="connsiteY1080" fmla="*/ 4433 h 10000"/>
                  <a:gd name="connsiteX1081" fmla="*/ 7332 w 10000"/>
                  <a:gd name="connsiteY1081" fmla="*/ 4443 h 10000"/>
                  <a:gd name="connsiteX1082" fmla="*/ 7380 w 10000"/>
                  <a:gd name="connsiteY1082" fmla="*/ 4398 h 10000"/>
                  <a:gd name="connsiteX1083" fmla="*/ 7404 w 10000"/>
                  <a:gd name="connsiteY1083" fmla="*/ 4378 h 10000"/>
                  <a:gd name="connsiteX1084" fmla="*/ 7418 w 10000"/>
                  <a:gd name="connsiteY1084" fmla="*/ 4369 h 10000"/>
                  <a:gd name="connsiteX1085" fmla="*/ 7443 w 10000"/>
                  <a:gd name="connsiteY1085" fmla="*/ 4356 h 10000"/>
                  <a:gd name="connsiteX1086" fmla="*/ 7460 w 10000"/>
                  <a:gd name="connsiteY1086" fmla="*/ 4385 h 10000"/>
                  <a:gd name="connsiteX1087" fmla="*/ 7460 w 10000"/>
                  <a:gd name="connsiteY1087" fmla="*/ 4404 h 10000"/>
                  <a:gd name="connsiteX1088" fmla="*/ 7499 w 10000"/>
                  <a:gd name="connsiteY1088" fmla="*/ 4417 h 10000"/>
                  <a:gd name="connsiteX1089" fmla="*/ 7515 w 10000"/>
                  <a:gd name="connsiteY1089" fmla="*/ 4414 h 10000"/>
                  <a:gd name="connsiteX1090" fmla="*/ 7565 w 10000"/>
                  <a:gd name="connsiteY1090" fmla="*/ 4385 h 10000"/>
                  <a:gd name="connsiteX1091" fmla="*/ 7579 w 10000"/>
                  <a:gd name="connsiteY1091" fmla="*/ 4346 h 10000"/>
                  <a:gd name="connsiteX1092" fmla="*/ 7582 w 10000"/>
                  <a:gd name="connsiteY1092" fmla="*/ 4317 h 10000"/>
                  <a:gd name="connsiteX1093" fmla="*/ 7590 w 10000"/>
                  <a:gd name="connsiteY1093" fmla="*/ 4301 h 10000"/>
                  <a:gd name="connsiteX1094" fmla="*/ 7612 w 10000"/>
                  <a:gd name="connsiteY1094" fmla="*/ 4271 h 10000"/>
                  <a:gd name="connsiteX1095" fmla="*/ 7623 w 10000"/>
                  <a:gd name="connsiteY1095" fmla="*/ 4262 h 10000"/>
                  <a:gd name="connsiteX1096" fmla="*/ 7634 w 10000"/>
                  <a:gd name="connsiteY1096" fmla="*/ 4245 h 10000"/>
                  <a:gd name="connsiteX1097" fmla="*/ 7645 w 10000"/>
                  <a:gd name="connsiteY1097" fmla="*/ 4265 h 10000"/>
                  <a:gd name="connsiteX1098" fmla="*/ 7670 w 10000"/>
                  <a:gd name="connsiteY1098" fmla="*/ 4284 h 10000"/>
                  <a:gd name="connsiteX1099" fmla="*/ 7701 w 10000"/>
                  <a:gd name="connsiteY1099" fmla="*/ 4275 h 10000"/>
                  <a:gd name="connsiteX1100" fmla="*/ 7717 w 10000"/>
                  <a:gd name="connsiteY1100" fmla="*/ 4275 h 10000"/>
                  <a:gd name="connsiteX1101" fmla="*/ 7740 w 10000"/>
                  <a:gd name="connsiteY1101" fmla="*/ 4284 h 10000"/>
                  <a:gd name="connsiteX1102" fmla="*/ 7767 w 10000"/>
                  <a:gd name="connsiteY1102" fmla="*/ 4284 h 10000"/>
                  <a:gd name="connsiteX1103" fmla="*/ 7895 w 10000"/>
                  <a:gd name="connsiteY1103" fmla="*/ 4207 h 10000"/>
                  <a:gd name="connsiteX1104" fmla="*/ 7895 w 10000"/>
                  <a:gd name="connsiteY1104" fmla="*/ 4187 h 10000"/>
                  <a:gd name="connsiteX1105" fmla="*/ 7895 w 10000"/>
                  <a:gd name="connsiteY1105" fmla="*/ 4171 h 10000"/>
                  <a:gd name="connsiteX1106" fmla="*/ 7903 w 10000"/>
                  <a:gd name="connsiteY1106" fmla="*/ 4148 h 10000"/>
                  <a:gd name="connsiteX1107" fmla="*/ 7917 w 10000"/>
                  <a:gd name="connsiteY1107" fmla="*/ 4158 h 10000"/>
                  <a:gd name="connsiteX1108" fmla="*/ 7967 w 10000"/>
                  <a:gd name="connsiteY1108" fmla="*/ 4203 h 10000"/>
                  <a:gd name="connsiteX1109" fmla="*/ 7994 w 10000"/>
                  <a:gd name="connsiteY1109" fmla="*/ 4203 h 10000"/>
                  <a:gd name="connsiteX1110" fmla="*/ 8064 w 10000"/>
                  <a:gd name="connsiteY1110" fmla="*/ 4242 h 10000"/>
                  <a:gd name="connsiteX1111" fmla="*/ 8083 w 10000"/>
                  <a:gd name="connsiteY1111" fmla="*/ 4245 h 10000"/>
                  <a:gd name="connsiteX1112" fmla="*/ 8105 w 10000"/>
                  <a:gd name="connsiteY1112" fmla="*/ 4226 h 10000"/>
                  <a:gd name="connsiteX1113" fmla="*/ 8136 w 10000"/>
                  <a:gd name="connsiteY1113" fmla="*/ 4187 h 10000"/>
                  <a:gd name="connsiteX1114" fmla="*/ 8161 w 10000"/>
                  <a:gd name="connsiteY1114" fmla="*/ 4168 h 10000"/>
                  <a:gd name="connsiteX1115" fmla="*/ 8172 w 10000"/>
                  <a:gd name="connsiteY1115" fmla="*/ 4161 h 10000"/>
                  <a:gd name="connsiteX1116" fmla="*/ 8208 w 10000"/>
                  <a:gd name="connsiteY1116" fmla="*/ 4168 h 10000"/>
                  <a:gd name="connsiteX1117" fmla="*/ 8235 w 10000"/>
                  <a:gd name="connsiteY1117" fmla="*/ 4168 h 10000"/>
                  <a:gd name="connsiteX1118" fmla="*/ 8258 w 10000"/>
                  <a:gd name="connsiteY1118" fmla="*/ 4152 h 10000"/>
                  <a:gd name="connsiteX1119" fmla="*/ 8283 w 10000"/>
                  <a:gd name="connsiteY1119" fmla="*/ 4152 h 10000"/>
                  <a:gd name="connsiteX1120" fmla="*/ 8299 w 10000"/>
                  <a:gd name="connsiteY1120" fmla="*/ 4132 h 10000"/>
                  <a:gd name="connsiteX1121" fmla="*/ 8316 w 10000"/>
                  <a:gd name="connsiteY1121" fmla="*/ 4113 h 10000"/>
                  <a:gd name="connsiteX1122" fmla="*/ 8330 w 10000"/>
                  <a:gd name="connsiteY1122" fmla="*/ 4084 h 10000"/>
                  <a:gd name="connsiteX1123" fmla="*/ 8341 w 10000"/>
                  <a:gd name="connsiteY1123" fmla="*/ 4058 h 10000"/>
                  <a:gd name="connsiteX1124" fmla="*/ 8349 w 10000"/>
                  <a:gd name="connsiteY1124" fmla="*/ 4064 h 10000"/>
                  <a:gd name="connsiteX1125" fmla="*/ 8366 w 10000"/>
                  <a:gd name="connsiteY1125" fmla="*/ 4067 h 10000"/>
                  <a:gd name="connsiteX1126" fmla="*/ 8374 w 10000"/>
                  <a:gd name="connsiteY1126" fmla="*/ 4084 h 10000"/>
                  <a:gd name="connsiteX1127" fmla="*/ 8402 w 10000"/>
                  <a:gd name="connsiteY1127" fmla="*/ 4054 h 10000"/>
                  <a:gd name="connsiteX1128" fmla="*/ 8427 w 10000"/>
                  <a:gd name="connsiteY1128" fmla="*/ 4028 h 10000"/>
                  <a:gd name="connsiteX1129" fmla="*/ 8438 w 10000"/>
                  <a:gd name="connsiteY1129" fmla="*/ 4025 h 10000"/>
                  <a:gd name="connsiteX1130" fmla="*/ 8468 w 10000"/>
                  <a:gd name="connsiteY1130" fmla="*/ 4006 h 10000"/>
                  <a:gd name="connsiteX1131" fmla="*/ 8485 w 10000"/>
                  <a:gd name="connsiteY1131" fmla="*/ 3999 h 10000"/>
                  <a:gd name="connsiteX1132" fmla="*/ 8493 w 10000"/>
                  <a:gd name="connsiteY1132" fmla="*/ 4025 h 10000"/>
                  <a:gd name="connsiteX1133" fmla="*/ 8515 w 10000"/>
                  <a:gd name="connsiteY1133" fmla="*/ 4028 h 10000"/>
                  <a:gd name="connsiteX1134" fmla="*/ 8543 w 10000"/>
                  <a:gd name="connsiteY1134" fmla="*/ 4009 h 10000"/>
                  <a:gd name="connsiteX1135" fmla="*/ 8551 w 10000"/>
                  <a:gd name="connsiteY1135" fmla="*/ 3990 h 10000"/>
                  <a:gd name="connsiteX1136" fmla="*/ 8582 w 10000"/>
                  <a:gd name="connsiteY1136" fmla="*/ 3977 h 10000"/>
                  <a:gd name="connsiteX1137" fmla="*/ 8596 w 10000"/>
                  <a:gd name="connsiteY1137" fmla="*/ 3977 h 10000"/>
                  <a:gd name="connsiteX1138" fmla="*/ 8607 w 10000"/>
                  <a:gd name="connsiteY1138" fmla="*/ 3980 h 10000"/>
                  <a:gd name="connsiteX1139" fmla="*/ 8645 w 10000"/>
                  <a:gd name="connsiteY1139" fmla="*/ 3970 h 10000"/>
                  <a:gd name="connsiteX1140" fmla="*/ 8654 w 10000"/>
                  <a:gd name="connsiteY1140" fmla="*/ 3951 h 10000"/>
                  <a:gd name="connsiteX1141" fmla="*/ 8670 w 10000"/>
                  <a:gd name="connsiteY1141" fmla="*/ 3935 h 10000"/>
                  <a:gd name="connsiteX1142" fmla="*/ 8695 w 10000"/>
                  <a:gd name="connsiteY1142" fmla="*/ 3935 h 10000"/>
                  <a:gd name="connsiteX1143" fmla="*/ 8704 w 10000"/>
                  <a:gd name="connsiteY1143" fmla="*/ 3951 h 10000"/>
                  <a:gd name="connsiteX1144" fmla="*/ 8717 w 10000"/>
                  <a:gd name="connsiteY1144" fmla="*/ 3964 h 10000"/>
                  <a:gd name="connsiteX1145" fmla="*/ 8751 w 10000"/>
                  <a:gd name="connsiteY1145" fmla="*/ 3951 h 10000"/>
                  <a:gd name="connsiteX1146" fmla="*/ 8776 w 10000"/>
                  <a:gd name="connsiteY1146" fmla="*/ 3935 h 10000"/>
                  <a:gd name="connsiteX1147" fmla="*/ 8798 w 10000"/>
                  <a:gd name="connsiteY1147" fmla="*/ 3925 h 10000"/>
                  <a:gd name="connsiteX1148" fmla="*/ 8806 w 10000"/>
                  <a:gd name="connsiteY1148" fmla="*/ 3892 h 10000"/>
                  <a:gd name="connsiteX1149" fmla="*/ 8814 w 10000"/>
                  <a:gd name="connsiteY1149" fmla="*/ 3876 h 10000"/>
                  <a:gd name="connsiteX1150" fmla="*/ 8839 w 10000"/>
                  <a:gd name="connsiteY1150" fmla="*/ 3873 h 10000"/>
                  <a:gd name="connsiteX1151" fmla="*/ 8842 w 10000"/>
                  <a:gd name="connsiteY1151" fmla="*/ 3876 h 10000"/>
                  <a:gd name="connsiteX1152" fmla="*/ 8856 w 10000"/>
                  <a:gd name="connsiteY1152" fmla="*/ 3863 h 10000"/>
                  <a:gd name="connsiteX1153" fmla="*/ 8856 w 10000"/>
                  <a:gd name="connsiteY1153" fmla="*/ 3841 h 10000"/>
                  <a:gd name="connsiteX1154" fmla="*/ 8870 w 10000"/>
                  <a:gd name="connsiteY1154" fmla="*/ 3821 h 10000"/>
                  <a:gd name="connsiteX1155" fmla="*/ 8903 w 10000"/>
                  <a:gd name="connsiteY1155" fmla="*/ 3802 h 10000"/>
                  <a:gd name="connsiteX1156" fmla="*/ 8914 w 10000"/>
                  <a:gd name="connsiteY1156" fmla="*/ 3782 h 10000"/>
                  <a:gd name="connsiteX1157" fmla="*/ 8939 w 10000"/>
                  <a:gd name="connsiteY1157" fmla="*/ 3782 h 10000"/>
                  <a:gd name="connsiteX1158" fmla="*/ 8961 w 10000"/>
                  <a:gd name="connsiteY1158" fmla="*/ 3779 h 10000"/>
                  <a:gd name="connsiteX1159" fmla="*/ 8983 w 10000"/>
                  <a:gd name="connsiteY1159" fmla="*/ 3760 h 10000"/>
                  <a:gd name="connsiteX1160" fmla="*/ 9003 w 10000"/>
                  <a:gd name="connsiteY1160" fmla="*/ 3763 h 10000"/>
                  <a:gd name="connsiteX1161" fmla="*/ 9019 w 10000"/>
                  <a:gd name="connsiteY1161" fmla="*/ 3779 h 10000"/>
                  <a:gd name="connsiteX1162" fmla="*/ 9050 w 10000"/>
                  <a:gd name="connsiteY1162" fmla="*/ 3812 h 10000"/>
                  <a:gd name="connsiteX1163" fmla="*/ 9080 w 10000"/>
                  <a:gd name="connsiteY1163" fmla="*/ 3831 h 10000"/>
                  <a:gd name="connsiteX1164" fmla="*/ 9097 w 10000"/>
                  <a:gd name="connsiteY1164" fmla="*/ 3867 h 10000"/>
                  <a:gd name="connsiteX1165" fmla="*/ 9114 w 10000"/>
                  <a:gd name="connsiteY1165" fmla="*/ 3902 h 10000"/>
                  <a:gd name="connsiteX1166" fmla="*/ 9122 w 10000"/>
                  <a:gd name="connsiteY1166" fmla="*/ 3935 h 10000"/>
                  <a:gd name="connsiteX1167" fmla="*/ 9125 w 10000"/>
                  <a:gd name="connsiteY1167" fmla="*/ 3964 h 10000"/>
                  <a:gd name="connsiteX1168" fmla="*/ 9130 w 10000"/>
                  <a:gd name="connsiteY1168" fmla="*/ 3999 h 10000"/>
                  <a:gd name="connsiteX1169" fmla="*/ 9130 w 10000"/>
                  <a:gd name="connsiteY1169" fmla="*/ 4054 h 10000"/>
                  <a:gd name="connsiteX1170" fmla="*/ 9155 w 10000"/>
                  <a:gd name="connsiteY1170" fmla="*/ 4093 h 10000"/>
                  <a:gd name="connsiteX1171" fmla="*/ 9169 w 10000"/>
                  <a:gd name="connsiteY1171" fmla="*/ 4090 h 10000"/>
                  <a:gd name="connsiteX1172" fmla="*/ 9211 w 10000"/>
                  <a:gd name="connsiteY1172" fmla="*/ 4077 h 10000"/>
                  <a:gd name="connsiteX1173" fmla="*/ 9244 w 10000"/>
                  <a:gd name="connsiteY1173" fmla="*/ 4077 h 10000"/>
                  <a:gd name="connsiteX1174" fmla="*/ 9252 w 10000"/>
                  <a:gd name="connsiteY1174" fmla="*/ 4103 h 10000"/>
                  <a:gd name="connsiteX1175" fmla="*/ 9258 w 10000"/>
                  <a:gd name="connsiteY1175" fmla="*/ 4148 h 10000"/>
                  <a:gd name="connsiteX1176" fmla="*/ 9269 w 10000"/>
                  <a:gd name="connsiteY1176" fmla="*/ 4158 h 10000"/>
                  <a:gd name="connsiteX1177" fmla="*/ 9294 w 10000"/>
                  <a:gd name="connsiteY1177" fmla="*/ 4158 h 10000"/>
                  <a:gd name="connsiteX1178" fmla="*/ 9319 w 10000"/>
                  <a:gd name="connsiteY1178" fmla="*/ 4168 h 10000"/>
                  <a:gd name="connsiteX1179" fmla="*/ 9346 w 10000"/>
                  <a:gd name="connsiteY1179" fmla="*/ 4190 h 10000"/>
                  <a:gd name="connsiteX1180" fmla="*/ 9357 w 10000"/>
                  <a:gd name="connsiteY1180" fmla="*/ 4168 h 10000"/>
                  <a:gd name="connsiteX1181" fmla="*/ 9371 w 10000"/>
                  <a:gd name="connsiteY1181" fmla="*/ 4132 h 10000"/>
                  <a:gd name="connsiteX1182" fmla="*/ 9391 w 10000"/>
                  <a:gd name="connsiteY1182" fmla="*/ 4113 h 10000"/>
                  <a:gd name="connsiteX1183" fmla="*/ 9407 w 10000"/>
                  <a:gd name="connsiteY1183" fmla="*/ 4103 h 10000"/>
                  <a:gd name="connsiteX1184" fmla="*/ 9435 w 10000"/>
                  <a:gd name="connsiteY1184" fmla="*/ 4100 h 10000"/>
                  <a:gd name="connsiteX1185" fmla="*/ 9460 w 10000"/>
                  <a:gd name="connsiteY1185" fmla="*/ 4084 h 10000"/>
                  <a:gd name="connsiteX1186" fmla="*/ 9485 w 10000"/>
                  <a:gd name="connsiteY1186" fmla="*/ 4067 h 10000"/>
                  <a:gd name="connsiteX1187" fmla="*/ 9496 w 10000"/>
                  <a:gd name="connsiteY1187" fmla="*/ 4054 h 10000"/>
                  <a:gd name="connsiteX1188" fmla="*/ 9526 w 10000"/>
                  <a:gd name="connsiteY1188" fmla="*/ 4048 h 10000"/>
                  <a:gd name="connsiteX1189" fmla="*/ 9557 w 10000"/>
                  <a:gd name="connsiteY1189" fmla="*/ 4038 h 10000"/>
                  <a:gd name="connsiteX1190" fmla="*/ 9584 w 10000"/>
                  <a:gd name="connsiteY1190" fmla="*/ 4019 h 10000"/>
                  <a:gd name="connsiteX1191" fmla="*/ 9623 w 10000"/>
                  <a:gd name="connsiteY1191" fmla="*/ 4016 h 10000"/>
                  <a:gd name="connsiteX1192" fmla="*/ 9648 w 10000"/>
                  <a:gd name="connsiteY1192" fmla="*/ 4009 h 10000"/>
                  <a:gd name="connsiteX1193" fmla="*/ 9673 w 10000"/>
                  <a:gd name="connsiteY1193" fmla="*/ 4019 h 10000"/>
                  <a:gd name="connsiteX1194" fmla="*/ 9712 w 10000"/>
                  <a:gd name="connsiteY1194" fmla="*/ 4038 h 10000"/>
                  <a:gd name="connsiteX1195" fmla="*/ 9742 w 10000"/>
                  <a:gd name="connsiteY1195" fmla="*/ 4074 h 10000"/>
                  <a:gd name="connsiteX1196" fmla="*/ 9776 w 10000"/>
                  <a:gd name="connsiteY1196" fmla="*/ 4093 h 10000"/>
                  <a:gd name="connsiteX1197" fmla="*/ 9814 w 10000"/>
                  <a:gd name="connsiteY1197" fmla="*/ 4109 h 10000"/>
                  <a:gd name="connsiteX1198" fmla="*/ 9859 w 10000"/>
                  <a:gd name="connsiteY1198" fmla="*/ 4119 h 10000"/>
                  <a:gd name="connsiteX1199" fmla="*/ 9898 w 10000"/>
                  <a:gd name="connsiteY1199" fmla="*/ 4122 h 10000"/>
                  <a:gd name="connsiteX1200" fmla="*/ 9931 w 10000"/>
                  <a:gd name="connsiteY1200" fmla="*/ 4109 h 10000"/>
                  <a:gd name="connsiteX1201" fmla="*/ 9956 w 10000"/>
                  <a:gd name="connsiteY1201" fmla="*/ 4100 h 10000"/>
                  <a:gd name="connsiteX1202" fmla="*/ 9981 w 10000"/>
                  <a:gd name="connsiteY1202" fmla="*/ 4067 h 10000"/>
                  <a:gd name="connsiteX1203" fmla="*/ 9994 w 10000"/>
                  <a:gd name="connsiteY1203" fmla="*/ 4035 h 10000"/>
                  <a:gd name="connsiteX1204" fmla="*/ 10000 w 10000"/>
                  <a:gd name="connsiteY1204" fmla="*/ 3996 h 10000"/>
                  <a:gd name="connsiteX1205" fmla="*/ 9994 w 10000"/>
                  <a:gd name="connsiteY1205" fmla="*/ 3941 h 10000"/>
                  <a:gd name="connsiteX1206" fmla="*/ 9986 w 10000"/>
                  <a:gd name="connsiteY1206" fmla="*/ 3905 h 10000"/>
                  <a:gd name="connsiteX1207" fmla="*/ 9981 w 10000"/>
                  <a:gd name="connsiteY1207" fmla="*/ 3857 h 10000"/>
                  <a:gd name="connsiteX1208" fmla="*/ 9989 w 10000"/>
                  <a:gd name="connsiteY1208" fmla="*/ 3837 h 10000"/>
                  <a:gd name="connsiteX1209" fmla="*/ 9989 w 10000"/>
                  <a:gd name="connsiteY1209" fmla="*/ 3812 h 10000"/>
                  <a:gd name="connsiteX1210" fmla="*/ 9981 w 10000"/>
                  <a:gd name="connsiteY1210" fmla="*/ 3792 h 10000"/>
                  <a:gd name="connsiteX1211" fmla="*/ 9970 w 10000"/>
                  <a:gd name="connsiteY1211" fmla="*/ 3763 h 10000"/>
                  <a:gd name="connsiteX1212" fmla="*/ 9945 w 10000"/>
                  <a:gd name="connsiteY1212" fmla="*/ 3705 h 10000"/>
                  <a:gd name="connsiteX1213" fmla="*/ 9931 w 10000"/>
                  <a:gd name="connsiteY1213" fmla="*/ 3659 h 10000"/>
                  <a:gd name="connsiteX1214" fmla="*/ 9903 w 10000"/>
                  <a:gd name="connsiteY1214" fmla="*/ 3640 h 10000"/>
                  <a:gd name="connsiteX1215" fmla="*/ 9881 w 10000"/>
                  <a:gd name="connsiteY1215" fmla="*/ 3620 h 10000"/>
                  <a:gd name="connsiteX1216" fmla="*/ 9856 w 10000"/>
                  <a:gd name="connsiteY1216" fmla="*/ 3595 h 10000"/>
                  <a:gd name="connsiteX1217" fmla="*/ 9817 w 10000"/>
                  <a:gd name="connsiteY1217" fmla="*/ 3562 h 10000"/>
                  <a:gd name="connsiteX1218" fmla="*/ 9795 w 10000"/>
                  <a:gd name="connsiteY1218" fmla="*/ 3546 h 10000"/>
                  <a:gd name="connsiteX1219" fmla="*/ 9778 w 10000"/>
                  <a:gd name="connsiteY1219" fmla="*/ 3527 h 10000"/>
                  <a:gd name="connsiteX1220" fmla="*/ 9745 w 10000"/>
                  <a:gd name="connsiteY1220" fmla="*/ 3501 h 10000"/>
                  <a:gd name="connsiteX1221" fmla="*/ 9726 w 10000"/>
                  <a:gd name="connsiteY1221" fmla="*/ 3488 h 10000"/>
                  <a:gd name="connsiteX1222" fmla="*/ 9704 w 10000"/>
                  <a:gd name="connsiteY1222" fmla="*/ 3472 h 10000"/>
                  <a:gd name="connsiteX1223" fmla="*/ 9695 w 10000"/>
                  <a:gd name="connsiteY1223" fmla="*/ 3468 h 10000"/>
                  <a:gd name="connsiteX1224" fmla="*/ 9690 w 10000"/>
                  <a:gd name="connsiteY1224" fmla="*/ 3459 h 10000"/>
                  <a:gd name="connsiteX1225" fmla="*/ 9673 w 10000"/>
                  <a:gd name="connsiteY1225" fmla="*/ 3449 h 10000"/>
                  <a:gd name="connsiteX1226" fmla="*/ 9665 w 10000"/>
                  <a:gd name="connsiteY1226" fmla="*/ 3442 h 10000"/>
                  <a:gd name="connsiteX1227" fmla="*/ 9654 w 10000"/>
                  <a:gd name="connsiteY1227" fmla="*/ 3449 h 10000"/>
                  <a:gd name="connsiteX1228" fmla="*/ 9521 w 10000"/>
                  <a:gd name="connsiteY1228" fmla="*/ 3394 h 10000"/>
                  <a:gd name="connsiteX1229" fmla="*/ 9510 w 10000"/>
                  <a:gd name="connsiteY1229" fmla="*/ 3368 h 10000"/>
                  <a:gd name="connsiteX1230" fmla="*/ 9496 w 10000"/>
                  <a:gd name="connsiteY1230" fmla="*/ 3287 h 10000"/>
                  <a:gd name="connsiteX1231" fmla="*/ 9488 w 10000"/>
                  <a:gd name="connsiteY1231" fmla="*/ 3216 h 10000"/>
                  <a:gd name="connsiteX1232" fmla="*/ 9493 w 10000"/>
                  <a:gd name="connsiteY1232" fmla="*/ 3174 h 10000"/>
                  <a:gd name="connsiteX1233" fmla="*/ 9501 w 10000"/>
                  <a:gd name="connsiteY1233" fmla="*/ 3128 h 10000"/>
                  <a:gd name="connsiteX1234" fmla="*/ 9488 w 10000"/>
                  <a:gd name="connsiteY1234" fmla="*/ 3025 h 10000"/>
                  <a:gd name="connsiteX1235" fmla="*/ 9446 w 10000"/>
                  <a:gd name="connsiteY1235" fmla="*/ 2931 h 10000"/>
                  <a:gd name="connsiteX1236" fmla="*/ 9382 w 10000"/>
                  <a:gd name="connsiteY1236" fmla="*/ 2837 h 10000"/>
                  <a:gd name="connsiteX1237" fmla="*/ 9316 w 10000"/>
                  <a:gd name="connsiteY1237" fmla="*/ 2753 h 10000"/>
                  <a:gd name="connsiteX1238" fmla="*/ 9294 w 10000"/>
                  <a:gd name="connsiteY1238" fmla="*/ 2655 h 10000"/>
                  <a:gd name="connsiteX1239" fmla="*/ 9213 w 10000"/>
                  <a:gd name="connsiteY1239" fmla="*/ 2328 h 10000"/>
                  <a:gd name="connsiteX1240" fmla="*/ 9172 w 10000"/>
                  <a:gd name="connsiteY1240" fmla="*/ 2286 h 10000"/>
                  <a:gd name="connsiteX1241" fmla="*/ 9019 w 10000"/>
                  <a:gd name="connsiteY1241" fmla="*/ 2082 h 10000"/>
                  <a:gd name="connsiteX1242" fmla="*/ 8906 w 10000"/>
                  <a:gd name="connsiteY1242" fmla="*/ 1946 h 10000"/>
                  <a:gd name="connsiteX1243" fmla="*/ 8801 w 10000"/>
                  <a:gd name="connsiteY1243" fmla="*/ 1778 h 10000"/>
                  <a:gd name="connsiteX1244" fmla="*/ 8806 w 10000"/>
                  <a:gd name="connsiteY1244" fmla="*/ 1713 h 10000"/>
                  <a:gd name="connsiteX1245" fmla="*/ 8809 w 10000"/>
                  <a:gd name="connsiteY1245" fmla="*/ 1703 h 10000"/>
                  <a:gd name="connsiteX1246" fmla="*/ 8817 w 10000"/>
                  <a:gd name="connsiteY1246" fmla="*/ 1713 h 10000"/>
                  <a:gd name="connsiteX1247" fmla="*/ 8834 w 10000"/>
                  <a:gd name="connsiteY1247" fmla="*/ 1729 h 10000"/>
                  <a:gd name="connsiteX1248" fmla="*/ 8839 w 10000"/>
                  <a:gd name="connsiteY1248" fmla="*/ 1729 h 10000"/>
                  <a:gd name="connsiteX1249" fmla="*/ 8848 w 10000"/>
                  <a:gd name="connsiteY1249" fmla="*/ 1723 h 10000"/>
                  <a:gd name="connsiteX1250" fmla="*/ 8850 w 10000"/>
                  <a:gd name="connsiteY1250" fmla="*/ 1703 h 10000"/>
                  <a:gd name="connsiteX1251" fmla="*/ 8850 w 10000"/>
                  <a:gd name="connsiteY1251" fmla="*/ 1684 h 10000"/>
                  <a:gd name="connsiteX1252" fmla="*/ 8850 w 10000"/>
                  <a:gd name="connsiteY1252" fmla="*/ 1648 h 10000"/>
                  <a:gd name="connsiteX1253" fmla="*/ 8881 w 10000"/>
                  <a:gd name="connsiteY1253" fmla="*/ 1571 h 10000"/>
                  <a:gd name="connsiteX1254" fmla="*/ 8895 w 10000"/>
                  <a:gd name="connsiteY1254" fmla="*/ 1541 h 10000"/>
                  <a:gd name="connsiteX1255" fmla="*/ 8895 w 10000"/>
                  <a:gd name="connsiteY1255" fmla="*/ 1525 h 10000"/>
                  <a:gd name="connsiteX1256" fmla="*/ 8881 w 10000"/>
                  <a:gd name="connsiteY1256" fmla="*/ 1516 h 10000"/>
                  <a:gd name="connsiteX1257" fmla="*/ 8864 w 10000"/>
                  <a:gd name="connsiteY1257" fmla="*/ 1522 h 10000"/>
                  <a:gd name="connsiteX1258" fmla="*/ 8850 w 10000"/>
                  <a:gd name="connsiteY1258" fmla="*/ 1535 h 10000"/>
                  <a:gd name="connsiteX1259" fmla="*/ 8834 w 10000"/>
                  <a:gd name="connsiteY1259" fmla="*/ 1571 h 10000"/>
                  <a:gd name="connsiteX1260" fmla="*/ 8825 w 10000"/>
                  <a:gd name="connsiteY1260" fmla="*/ 1587 h 10000"/>
                  <a:gd name="connsiteX1261" fmla="*/ 8776 w 10000"/>
                  <a:gd name="connsiteY1261" fmla="*/ 1571 h 10000"/>
                  <a:gd name="connsiteX1262" fmla="*/ 8745 w 10000"/>
                  <a:gd name="connsiteY1262" fmla="*/ 1580 h 10000"/>
                  <a:gd name="connsiteX1263" fmla="*/ 8720 w 10000"/>
                  <a:gd name="connsiteY1263" fmla="*/ 1587 h 10000"/>
                  <a:gd name="connsiteX1264" fmla="*/ 8709 w 10000"/>
                  <a:gd name="connsiteY1264" fmla="*/ 1609 h 10000"/>
                  <a:gd name="connsiteX1265" fmla="*/ 8693 w 10000"/>
                  <a:gd name="connsiteY1265" fmla="*/ 1616 h 10000"/>
                  <a:gd name="connsiteX1266" fmla="*/ 8684 w 10000"/>
                  <a:gd name="connsiteY1266" fmla="*/ 1639 h 10000"/>
                  <a:gd name="connsiteX1267" fmla="*/ 8684 w 10000"/>
                  <a:gd name="connsiteY1267" fmla="*/ 1658 h 10000"/>
                  <a:gd name="connsiteX1268" fmla="*/ 8665 w 10000"/>
                  <a:gd name="connsiteY1268" fmla="*/ 1655 h 10000"/>
                  <a:gd name="connsiteX1269" fmla="*/ 8665 w 10000"/>
                  <a:gd name="connsiteY1269" fmla="*/ 1645 h 10000"/>
                  <a:gd name="connsiteX1270" fmla="*/ 8665 w 10000"/>
                  <a:gd name="connsiteY1270" fmla="*/ 1626 h 10000"/>
                  <a:gd name="connsiteX1271" fmla="*/ 8676 w 10000"/>
                  <a:gd name="connsiteY1271" fmla="*/ 1609 h 10000"/>
                  <a:gd name="connsiteX1272" fmla="*/ 8679 w 10000"/>
                  <a:gd name="connsiteY1272" fmla="*/ 1597 h 10000"/>
                  <a:gd name="connsiteX1273" fmla="*/ 8687 w 10000"/>
                  <a:gd name="connsiteY1273" fmla="*/ 1577 h 10000"/>
                  <a:gd name="connsiteX1274" fmla="*/ 8695 w 10000"/>
                  <a:gd name="connsiteY1274" fmla="*/ 1554 h 10000"/>
                  <a:gd name="connsiteX1275" fmla="*/ 8709 w 10000"/>
                  <a:gd name="connsiteY1275" fmla="*/ 1532 h 10000"/>
                  <a:gd name="connsiteX1276" fmla="*/ 8704 w 10000"/>
                  <a:gd name="connsiteY1276" fmla="*/ 1512 h 10000"/>
                  <a:gd name="connsiteX1277" fmla="*/ 8695 w 10000"/>
                  <a:gd name="connsiteY1277" fmla="*/ 1503 h 10000"/>
                  <a:gd name="connsiteX1278" fmla="*/ 8684 w 10000"/>
                  <a:gd name="connsiteY1278" fmla="*/ 1503 h 10000"/>
                  <a:gd name="connsiteX1279" fmla="*/ 8670 w 10000"/>
                  <a:gd name="connsiteY1279" fmla="*/ 1525 h 10000"/>
                  <a:gd name="connsiteX1280" fmla="*/ 8665 w 10000"/>
                  <a:gd name="connsiteY1280" fmla="*/ 1545 h 10000"/>
                  <a:gd name="connsiteX1281" fmla="*/ 8654 w 10000"/>
                  <a:gd name="connsiteY1281" fmla="*/ 1567 h 10000"/>
                  <a:gd name="connsiteX1282" fmla="*/ 8648 w 10000"/>
                  <a:gd name="connsiteY1282" fmla="*/ 1587 h 10000"/>
                  <a:gd name="connsiteX1283" fmla="*/ 8640 w 10000"/>
                  <a:gd name="connsiteY1283" fmla="*/ 1629 h 10000"/>
                  <a:gd name="connsiteX1284" fmla="*/ 8620 w 10000"/>
                  <a:gd name="connsiteY1284" fmla="*/ 1635 h 10000"/>
                  <a:gd name="connsiteX1285" fmla="*/ 8612 w 10000"/>
                  <a:gd name="connsiteY1285" fmla="*/ 1635 h 10000"/>
                  <a:gd name="connsiteX1286" fmla="*/ 8604 w 10000"/>
                  <a:gd name="connsiteY1286" fmla="*/ 1626 h 10000"/>
                  <a:gd name="connsiteX1287" fmla="*/ 8596 w 10000"/>
                  <a:gd name="connsiteY1287" fmla="*/ 1616 h 10000"/>
                  <a:gd name="connsiteX1288" fmla="*/ 8596 w 10000"/>
                  <a:gd name="connsiteY1288" fmla="*/ 1580 h 10000"/>
                  <a:gd name="connsiteX1289" fmla="*/ 8587 w 10000"/>
                  <a:gd name="connsiteY1289" fmla="*/ 1545 h 10000"/>
                  <a:gd name="connsiteX1290" fmla="*/ 8565 w 10000"/>
                  <a:gd name="connsiteY1290" fmla="*/ 1516 h 10000"/>
                  <a:gd name="connsiteX1291" fmla="*/ 8543 w 10000"/>
                  <a:gd name="connsiteY1291" fmla="*/ 1512 h 10000"/>
                  <a:gd name="connsiteX1292" fmla="*/ 8518 w 10000"/>
                  <a:gd name="connsiteY1292" fmla="*/ 1532 h 10000"/>
                  <a:gd name="connsiteX1293" fmla="*/ 8476 w 10000"/>
                  <a:gd name="connsiteY1293" fmla="*/ 1567 h 10000"/>
                  <a:gd name="connsiteX1294" fmla="*/ 8454 w 10000"/>
                  <a:gd name="connsiteY1294" fmla="*/ 1551 h 10000"/>
                  <a:gd name="connsiteX1295" fmla="*/ 8402 w 10000"/>
                  <a:gd name="connsiteY1295" fmla="*/ 1493 h 10000"/>
                  <a:gd name="connsiteX1296" fmla="*/ 8371 w 10000"/>
                  <a:gd name="connsiteY1296" fmla="*/ 1428 h 10000"/>
                  <a:gd name="connsiteX1297" fmla="*/ 8072 w 10000"/>
                  <a:gd name="connsiteY1297" fmla="*/ 1422 h 10000"/>
                  <a:gd name="connsiteX1298" fmla="*/ 7823 w 10000"/>
                  <a:gd name="connsiteY1298" fmla="*/ 1279 h 10000"/>
                  <a:gd name="connsiteX1299" fmla="*/ 7587 w 10000"/>
                  <a:gd name="connsiteY1299" fmla="*/ 1133 h 10000"/>
                  <a:gd name="connsiteX1300" fmla="*/ 7526 w 10000"/>
                  <a:gd name="connsiteY1300" fmla="*/ 1098 h 10000"/>
                  <a:gd name="connsiteX1301" fmla="*/ 7346 w 10000"/>
                  <a:gd name="connsiteY1301" fmla="*/ 991 h 10000"/>
                  <a:gd name="connsiteX1302" fmla="*/ 7321 w 10000"/>
                  <a:gd name="connsiteY1302" fmla="*/ 959 h 10000"/>
                  <a:gd name="connsiteX1303" fmla="*/ 7307 w 10000"/>
                  <a:gd name="connsiteY1303" fmla="*/ 871 h 10000"/>
                  <a:gd name="connsiteX1304" fmla="*/ 7224 w 10000"/>
                  <a:gd name="connsiteY1304" fmla="*/ 816 h 10000"/>
                  <a:gd name="connsiteX1305" fmla="*/ 7147 w 10000"/>
                  <a:gd name="connsiteY1305" fmla="*/ 787 h 10000"/>
                  <a:gd name="connsiteX1306" fmla="*/ 7080 w 10000"/>
                  <a:gd name="connsiteY1306" fmla="*/ 742 h 10000"/>
                  <a:gd name="connsiteX1307" fmla="*/ 7069 w 10000"/>
                  <a:gd name="connsiteY1307" fmla="*/ 767 h 10000"/>
                  <a:gd name="connsiteX1308" fmla="*/ 7033 w 10000"/>
                  <a:gd name="connsiteY1308" fmla="*/ 787 h 10000"/>
                  <a:gd name="connsiteX1309" fmla="*/ 6820 w 10000"/>
                  <a:gd name="connsiteY1309" fmla="*/ 878 h 10000"/>
                  <a:gd name="connsiteX1310" fmla="*/ 6726 w 10000"/>
                  <a:gd name="connsiteY1310" fmla="*/ 897 h 10000"/>
                  <a:gd name="connsiteX1311" fmla="*/ 6626 w 10000"/>
                  <a:gd name="connsiteY1311" fmla="*/ 955 h 10000"/>
                  <a:gd name="connsiteX1312" fmla="*/ 6582 w 10000"/>
                  <a:gd name="connsiteY1312" fmla="*/ 946 h 10000"/>
                  <a:gd name="connsiteX1313" fmla="*/ 6571 w 10000"/>
                  <a:gd name="connsiteY1313" fmla="*/ 955 h 10000"/>
                  <a:gd name="connsiteX1314" fmla="*/ 6507 w 10000"/>
                  <a:gd name="connsiteY1314" fmla="*/ 975 h 10000"/>
                  <a:gd name="connsiteX1315" fmla="*/ 6485 w 10000"/>
                  <a:gd name="connsiteY1315" fmla="*/ 975 h 10000"/>
                  <a:gd name="connsiteX1316" fmla="*/ 6476 w 10000"/>
                  <a:gd name="connsiteY1316" fmla="*/ 965 h 10000"/>
                  <a:gd name="connsiteX1317" fmla="*/ 6474 w 10000"/>
                  <a:gd name="connsiteY1317" fmla="*/ 936 h 10000"/>
                  <a:gd name="connsiteX1318" fmla="*/ 6452 w 10000"/>
                  <a:gd name="connsiteY1318" fmla="*/ 887 h 10000"/>
                  <a:gd name="connsiteX1319" fmla="*/ 6352 w 10000"/>
                  <a:gd name="connsiteY1319" fmla="*/ 767 h 10000"/>
                  <a:gd name="connsiteX1320" fmla="*/ 6313 w 10000"/>
                  <a:gd name="connsiteY1320" fmla="*/ 732 h 10000"/>
                  <a:gd name="connsiteX1321" fmla="*/ 6296 w 10000"/>
                  <a:gd name="connsiteY1321" fmla="*/ 690 h 10000"/>
                  <a:gd name="connsiteX1322" fmla="*/ 6271 w 10000"/>
                  <a:gd name="connsiteY1322" fmla="*/ 664 h 10000"/>
                  <a:gd name="connsiteX1323" fmla="*/ 6266 w 10000"/>
                  <a:gd name="connsiteY1323" fmla="*/ 654 h 10000"/>
                  <a:gd name="connsiteX1324" fmla="*/ 6111 w 10000"/>
                  <a:gd name="connsiteY1324" fmla="*/ 398 h 10000"/>
                  <a:gd name="connsiteX1325" fmla="*/ 5903 w 10000"/>
                  <a:gd name="connsiteY1325" fmla="*/ 408 h 10000"/>
                  <a:gd name="connsiteX1326" fmla="*/ 5837 w 10000"/>
                  <a:gd name="connsiteY1326" fmla="*/ 427 h 10000"/>
                  <a:gd name="connsiteX1327" fmla="*/ 5756 w 10000"/>
                  <a:gd name="connsiteY1327" fmla="*/ 453 h 10000"/>
                  <a:gd name="connsiteX1328" fmla="*/ 5681 w 10000"/>
                  <a:gd name="connsiteY1328" fmla="*/ 453 h 10000"/>
                  <a:gd name="connsiteX1329" fmla="*/ 5609 w 10000"/>
                  <a:gd name="connsiteY1329" fmla="*/ 447 h 10000"/>
                  <a:gd name="connsiteX1330" fmla="*/ 5554 w 10000"/>
                  <a:gd name="connsiteY1330" fmla="*/ 304 h 10000"/>
                  <a:gd name="connsiteX1331" fmla="*/ 5529 w 10000"/>
                  <a:gd name="connsiteY1331" fmla="*/ 301 h 10000"/>
                  <a:gd name="connsiteX1332" fmla="*/ 5393 w 10000"/>
                  <a:gd name="connsiteY1332" fmla="*/ 256 h 10000"/>
                  <a:gd name="connsiteX1333" fmla="*/ 5366 w 10000"/>
                  <a:gd name="connsiteY1333" fmla="*/ 220 h 10000"/>
                  <a:gd name="connsiteX1334" fmla="*/ 5249 w 10000"/>
                  <a:gd name="connsiteY1334" fmla="*/ 155 h 10000"/>
                  <a:gd name="connsiteX1335" fmla="*/ 5141 w 10000"/>
                  <a:gd name="connsiteY1335" fmla="*/ 52 h 10000"/>
                  <a:gd name="connsiteX1336" fmla="*/ 5116 w 10000"/>
                  <a:gd name="connsiteY1336" fmla="*/ 3 h 10000"/>
                  <a:gd name="connsiteX1337" fmla="*/ 5061 w 10000"/>
                  <a:gd name="connsiteY1337" fmla="*/ 0 h 10000"/>
                  <a:gd name="connsiteX1338" fmla="*/ 5036 w 10000"/>
                  <a:gd name="connsiteY1338" fmla="*/ 32 h 10000"/>
                  <a:gd name="connsiteX1339" fmla="*/ 4942 w 10000"/>
                  <a:gd name="connsiteY1339" fmla="*/ 133 h 10000"/>
                  <a:gd name="connsiteX1340" fmla="*/ 4900 w 10000"/>
                  <a:gd name="connsiteY1340" fmla="*/ 217 h 10000"/>
                  <a:gd name="connsiteX1341" fmla="*/ 4861 w 10000"/>
                  <a:gd name="connsiteY1341" fmla="*/ 198 h 10000"/>
                  <a:gd name="connsiteX1342" fmla="*/ 4795 w 10000"/>
                  <a:gd name="connsiteY1342" fmla="*/ 68 h 10000"/>
                  <a:gd name="connsiteX1343" fmla="*/ 4778 w 10000"/>
                  <a:gd name="connsiteY1343" fmla="*/ 62 h 10000"/>
                  <a:gd name="connsiteX1344" fmla="*/ 4765 w 10000"/>
                  <a:gd name="connsiteY1344" fmla="*/ 62 h 10000"/>
                  <a:gd name="connsiteX1345" fmla="*/ 4748 w 10000"/>
                  <a:gd name="connsiteY1345" fmla="*/ 68 h 10000"/>
                  <a:gd name="connsiteX1346" fmla="*/ 4673 w 10000"/>
                  <a:gd name="connsiteY1346" fmla="*/ 136 h 10000"/>
                  <a:gd name="connsiteX1347" fmla="*/ 4632 w 10000"/>
                  <a:gd name="connsiteY1347" fmla="*/ 201 h 10000"/>
                  <a:gd name="connsiteX1348" fmla="*/ 4623 w 10000"/>
                  <a:gd name="connsiteY1348" fmla="*/ 210 h 10000"/>
                  <a:gd name="connsiteX1349" fmla="*/ 4579 w 10000"/>
                  <a:gd name="connsiteY1349" fmla="*/ 220 h 10000"/>
                  <a:gd name="connsiteX1350" fmla="*/ 4479 w 10000"/>
                  <a:gd name="connsiteY1350" fmla="*/ 198 h 10000"/>
                  <a:gd name="connsiteX1351" fmla="*/ 4402 w 10000"/>
                  <a:gd name="connsiteY1351" fmla="*/ 165 h 10000"/>
                  <a:gd name="connsiteX1352" fmla="*/ 4374 w 10000"/>
                  <a:gd name="connsiteY1352" fmla="*/ 165 h 10000"/>
                  <a:gd name="connsiteX1353" fmla="*/ 4335 w 10000"/>
                  <a:gd name="connsiteY1353" fmla="*/ 172 h 10000"/>
                  <a:gd name="connsiteX1354" fmla="*/ 4302 w 10000"/>
                  <a:gd name="connsiteY1354" fmla="*/ 188 h 10000"/>
                  <a:gd name="connsiteX1355" fmla="*/ 4271 w 10000"/>
                  <a:gd name="connsiteY1355" fmla="*/ 220 h 10000"/>
                  <a:gd name="connsiteX1356" fmla="*/ 4238 w 10000"/>
                  <a:gd name="connsiteY1356" fmla="*/ 240 h 10000"/>
                  <a:gd name="connsiteX1357" fmla="*/ 4324 w 10000"/>
                  <a:gd name="connsiteY1357" fmla="*/ 1289 h 10000"/>
                  <a:gd name="connsiteX1358" fmla="*/ 4297 w 10000"/>
                  <a:gd name="connsiteY1358" fmla="*/ 7345 h 10000"/>
                  <a:gd name="connsiteX1359" fmla="*/ 4236 w 10000"/>
                  <a:gd name="connsiteY1359" fmla="*/ 6832 h 10000"/>
                  <a:gd name="connsiteX1360" fmla="*/ 3946 w 10000"/>
                  <a:gd name="connsiteY1360" fmla="*/ 6675 h 10000"/>
                  <a:gd name="connsiteX1361" fmla="*/ 3687 w 10000"/>
                  <a:gd name="connsiteY1361" fmla="*/ 7730 h 10000"/>
                  <a:gd name="connsiteX1362" fmla="*/ 3690 w 10000"/>
                  <a:gd name="connsiteY1362" fmla="*/ 7730 h 10000"/>
                  <a:gd name="connsiteX1363" fmla="*/ 3704 w 10000"/>
                  <a:gd name="connsiteY1363" fmla="*/ 7740 h 10000"/>
                  <a:gd name="connsiteX1364" fmla="*/ 3712 w 10000"/>
                  <a:gd name="connsiteY1364" fmla="*/ 7743 h 10000"/>
                  <a:gd name="connsiteX1365" fmla="*/ 3723 w 10000"/>
                  <a:gd name="connsiteY1365" fmla="*/ 7749 h 10000"/>
                  <a:gd name="connsiteX1366" fmla="*/ 3729 w 10000"/>
                  <a:gd name="connsiteY1366" fmla="*/ 7749 h 10000"/>
                  <a:gd name="connsiteX1367" fmla="*/ 3729 w 10000"/>
                  <a:gd name="connsiteY1367" fmla="*/ 7743 h 10000"/>
                  <a:gd name="connsiteX1368" fmla="*/ 3745 w 10000"/>
                  <a:gd name="connsiteY1368" fmla="*/ 7740 h 10000"/>
                  <a:gd name="connsiteX1369" fmla="*/ 3753 w 10000"/>
                  <a:gd name="connsiteY1369" fmla="*/ 7730 h 10000"/>
                  <a:gd name="connsiteX1370" fmla="*/ 3762 w 10000"/>
                  <a:gd name="connsiteY1370" fmla="*/ 7720 h 10000"/>
                  <a:gd name="connsiteX1371" fmla="*/ 3776 w 10000"/>
                  <a:gd name="connsiteY1371" fmla="*/ 7710 h 10000"/>
                  <a:gd name="connsiteX1372" fmla="*/ 3784 w 10000"/>
                  <a:gd name="connsiteY1372" fmla="*/ 7701 h 10000"/>
                  <a:gd name="connsiteX1373" fmla="*/ 4805 w 10000"/>
                  <a:gd name="connsiteY1373" fmla="*/ 7386 h 10000"/>
                  <a:gd name="connsiteX1374" fmla="*/ 5343 w 10000"/>
                  <a:gd name="connsiteY1374" fmla="*/ 7520 h 10000"/>
                  <a:gd name="connsiteX1375" fmla="*/ 3767 w 10000"/>
                  <a:gd name="connsiteY1375" fmla="*/ 8106 h 10000"/>
                  <a:gd name="connsiteX1376" fmla="*/ 4881 w 10000"/>
                  <a:gd name="connsiteY1376" fmla="*/ 8090 h 10000"/>
                  <a:gd name="connsiteX1377" fmla="*/ 3206 w 10000"/>
                  <a:gd name="connsiteY1377" fmla="*/ 8300 h 10000"/>
                  <a:gd name="connsiteX1378" fmla="*/ 2947 w 10000"/>
                  <a:gd name="connsiteY1378" fmla="*/ 8089 h 10000"/>
                  <a:gd name="connsiteX1379" fmla="*/ 3057 w 10000"/>
                  <a:gd name="connsiteY1379" fmla="*/ 7143 h 10000"/>
                  <a:gd name="connsiteX0" fmla="*/ 4324 w 10000"/>
                  <a:gd name="connsiteY0" fmla="*/ 1289 h 10000"/>
                  <a:gd name="connsiteX1" fmla="*/ 4296 w 10000"/>
                  <a:gd name="connsiteY1" fmla="*/ 1305 h 10000"/>
                  <a:gd name="connsiteX2" fmla="*/ 4285 w 10000"/>
                  <a:gd name="connsiteY2" fmla="*/ 1279 h 10000"/>
                  <a:gd name="connsiteX3" fmla="*/ 4244 w 10000"/>
                  <a:gd name="connsiteY3" fmla="*/ 1266 h 10000"/>
                  <a:gd name="connsiteX4" fmla="*/ 4208 w 10000"/>
                  <a:gd name="connsiteY4" fmla="*/ 1286 h 10000"/>
                  <a:gd name="connsiteX5" fmla="*/ 4172 w 10000"/>
                  <a:gd name="connsiteY5" fmla="*/ 1299 h 10000"/>
                  <a:gd name="connsiteX6" fmla="*/ 4150 w 10000"/>
                  <a:gd name="connsiteY6" fmla="*/ 1308 h 10000"/>
                  <a:gd name="connsiteX7" fmla="*/ 4139 w 10000"/>
                  <a:gd name="connsiteY7" fmla="*/ 1315 h 10000"/>
                  <a:gd name="connsiteX8" fmla="*/ 4125 w 10000"/>
                  <a:gd name="connsiteY8" fmla="*/ 1315 h 10000"/>
                  <a:gd name="connsiteX9" fmla="*/ 4119 w 10000"/>
                  <a:gd name="connsiteY9" fmla="*/ 1315 h 10000"/>
                  <a:gd name="connsiteX10" fmla="*/ 4111 w 10000"/>
                  <a:gd name="connsiteY10" fmla="*/ 1308 h 10000"/>
                  <a:gd name="connsiteX11" fmla="*/ 4100 w 10000"/>
                  <a:gd name="connsiteY11" fmla="*/ 1315 h 10000"/>
                  <a:gd name="connsiteX12" fmla="*/ 4075 w 10000"/>
                  <a:gd name="connsiteY12" fmla="*/ 1315 h 10000"/>
                  <a:gd name="connsiteX13" fmla="*/ 4058 w 10000"/>
                  <a:gd name="connsiteY13" fmla="*/ 1318 h 10000"/>
                  <a:gd name="connsiteX14" fmla="*/ 4044 w 10000"/>
                  <a:gd name="connsiteY14" fmla="*/ 1315 h 10000"/>
                  <a:gd name="connsiteX15" fmla="*/ 4042 w 10000"/>
                  <a:gd name="connsiteY15" fmla="*/ 1299 h 10000"/>
                  <a:gd name="connsiteX16" fmla="*/ 4014 w 10000"/>
                  <a:gd name="connsiteY16" fmla="*/ 1308 h 10000"/>
                  <a:gd name="connsiteX17" fmla="*/ 4011 w 10000"/>
                  <a:gd name="connsiteY17" fmla="*/ 1315 h 10000"/>
                  <a:gd name="connsiteX18" fmla="*/ 4011 w 10000"/>
                  <a:gd name="connsiteY18" fmla="*/ 1341 h 10000"/>
                  <a:gd name="connsiteX19" fmla="*/ 4019 w 10000"/>
                  <a:gd name="connsiteY19" fmla="*/ 1341 h 10000"/>
                  <a:gd name="connsiteX20" fmla="*/ 3997 w 10000"/>
                  <a:gd name="connsiteY20" fmla="*/ 1363 h 10000"/>
                  <a:gd name="connsiteX21" fmla="*/ 3986 w 10000"/>
                  <a:gd name="connsiteY21" fmla="*/ 1373 h 10000"/>
                  <a:gd name="connsiteX22" fmla="*/ 3981 w 10000"/>
                  <a:gd name="connsiteY22" fmla="*/ 1389 h 10000"/>
                  <a:gd name="connsiteX23" fmla="*/ 3981 w 10000"/>
                  <a:gd name="connsiteY23" fmla="*/ 1409 h 10000"/>
                  <a:gd name="connsiteX24" fmla="*/ 3981 w 10000"/>
                  <a:gd name="connsiteY24" fmla="*/ 1438 h 10000"/>
                  <a:gd name="connsiteX25" fmla="*/ 3961 w 10000"/>
                  <a:gd name="connsiteY25" fmla="*/ 1441 h 10000"/>
                  <a:gd name="connsiteX26" fmla="*/ 3942 w 10000"/>
                  <a:gd name="connsiteY26" fmla="*/ 1441 h 10000"/>
                  <a:gd name="connsiteX27" fmla="*/ 3914 w 10000"/>
                  <a:gd name="connsiteY27" fmla="*/ 1454 h 10000"/>
                  <a:gd name="connsiteX28" fmla="*/ 3892 w 10000"/>
                  <a:gd name="connsiteY28" fmla="*/ 1467 h 10000"/>
                  <a:gd name="connsiteX29" fmla="*/ 3867 w 10000"/>
                  <a:gd name="connsiteY29" fmla="*/ 1483 h 10000"/>
                  <a:gd name="connsiteX30" fmla="*/ 3845 w 10000"/>
                  <a:gd name="connsiteY30" fmla="*/ 1467 h 10000"/>
                  <a:gd name="connsiteX31" fmla="*/ 3850 w 10000"/>
                  <a:gd name="connsiteY31" fmla="*/ 1457 h 10000"/>
                  <a:gd name="connsiteX32" fmla="*/ 3864 w 10000"/>
                  <a:gd name="connsiteY32" fmla="*/ 1441 h 10000"/>
                  <a:gd name="connsiteX33" fmla="*/ 3859 w 10000"/>
                  <a:gd name="connsiteY33" fmla="*/ 1409 h 10000"/>
                  <a:gd name="connsiteX34" fmla="*/ 3842 w 10000"/>
                  <a:gd name="connsiteY34" fmla="*/ 1383 h 10000"/>
                  <a:gd name="connsiteX35" fmla="*/ 3825 w 10000"/>
                  <a:gd name="connsiteY35" fmla="*/ 1360 h 10000"/>
                  <a:gd name="connsiteX36" fmla="*/ 3809 w 10000"/>
                  <a:gd name="connsiteY36" fmla="*/ 1318 h 10000"/>
                  <a:gd name="connsiteX37" fmla="*/ 3787 w 10000"/>
                  <a:gd name="connsiteY37" fmla="*/ 1289 h 10000"/>
                  <a:gd name="connsiteX38" fmla="*/ 3759 w 10000"/>
                  <a:gd name="connsiteY38" fmla="*/ 1266 h 10000"/>
                  <a:gd name="connsiteX39" fmla="*/ 3740 w 10000"/>
                  <a:gd name="connsiteY39" fmla="*/ 1256 h 10000"/>
                  <a:gd name="connsiteX40" fmla="*/ 3715 w 10000"/>
                  <a:gd name="connsiteY40" fmla="*/ 1250 h 10000"/>
                  <a:gd name="connsiteX41" fmla="*/ 3687 w 10000"/>
                  <a:gd name="connsiteY41" fmla="*/ 1256 h 10000"/>
                  <a:gd name="connsiteX42" fmla="*/ 3681 w 10000"/>
                  <a:gd name="connsiteY42" fmla="*/ 1260 h 10000"/>
                  <a:gd name="connsiteX43" fmla="*/ 3670 w 10000"/>
                  <a:gd name="connsiteY43" fmla="*/ 1295 h 10000"/>
                  <a:gd name="connsiteX44" fmla="*/ 3651 w 10000"/>
                  <a:gd name="connsiteY44" fmla="*/ 1305 h 10000"/>
                  <a:gd name="connsiteX45" fmla="*/ 3640 w 10000"/>
                  <a:gd name="connsiteY45" fmla="*/ 1308 h 10000"/>
                  <a:gd name="connsiteX46" fmla="*/ 3626 w 10000"/>
                  <a:gd name="connsiteY46" fmla="*/ 1308 h 10000"/>
                  <a:gd name="connsiteX47" fmla="*/ 3632 w 10000"/>
                  <a:gd name="connsiteY47" fmla="*/ 1276 h 10000"/>
                  <a:gd name="connsiteX48" fmla="*/ 3609 w 10000"/>
                  <a:gd name="connsiteY48" fmla="*/ 1289 h 10000"/>
                  <a:gd name="connsiteX49" fmla="*/ 3593 w 10000"/>
                  <a:gd name="connsiteY49" fmla="*/ 1286 h 10000"/>
                  <a:gd name="connsiteX50" fmla="*/ 3590 w 10000"/>
                  <a:gd name="connsiteY50" fmla="*/ 1256 h 10000"/>
                  <a:gd name="connsiteX51" fmla="*/ 3584 w 10000"/>
                  <a:gd name="connsiteY51" fmla="*/ 1237 h 10000"/>
                  <a:gd name="connsiteX52" fmla="*/ 3573 w 10000"/>
                  <a:gd name="connsiteY52" fmla="*/ 1237 h 10000"/>
                  <a:gd name="connsiteX53" fmla="*/ 3554 w 10000"/>
                  <a:gd name="connsiteY53" fmla="*/ 1227 h 10000"/>
                  <a:gd name="connsiteX54" fmla="*/ 3546 w 10000"/>
                  <a:gd name="connsiteY54" fmla="*/ 1192 h 10000"/>
                  <a:gd name="connsiteX55" fmla="*/ 3529 w 10000"/>
                  <a:gd name="connsiteY55" fmla="*/ 1176 h 10000"/>
                  <a:gd name="connsiteX56" fmla="*/ 3512 w 10000"/>
                  <a:gd name="connsiteY56" fmla="*/ 1182 h 10000"/>
                  <a:gd name="connsiteX57" fmla="*/ 3485 w 10000"/>
                  <a:gd name="connsiteY57" fmla="*/ 1182 h 10000"/>
                  <a:gd name="connsiteX58" fmla="*/ 3463 w 10000"/>
                  <a:gd name="connsiteY58" fmla="*/ 1176 h 10000"/>
                  <a:gd name="connsiteX59" fmla="*/ 3449 w 10000"/>
                  <a:gd name="connsiteY59" fmla="*/ 1182 h 10000"/>
                  <a:gd name="connsiteX60" fmla="*/ 3432 w 10000"/>
                  <a:gd name="connsiteY60" fmla="*/ 1192 h 10000"/>
                  <a:gd name="connsiteX61" fmla="*/ 3454 w 10000"/>
                  <a:gd name="connsiteY61" fmla="*/ 1205 h 10000"/>
                  <a:gd name="connsiteX62" fmla="*/ 3463 w 10000"/>
                  <a:gd name="connsiteY62" fmla="*/ 1205 h 10000"/>
                  <a:gd name="connsiteX63" fmla="*/ 3488 w 10000"/>
                  <a:gd name="connsiteY63" fmla="*/ 1205 h 10000"/>
                  <a:gd name="connsiteX64" fmla="*/ 3488 w 10000"/>
                  <a:gd name="connsiteY64" fmla="*/ 1218 h 10000"/>
                  <a:gd name="connsiteX65" fmla="*/ 3493 w 10000"/>
                  <a:gd name="connsiteY65" fmla="*/ 1247 h 10000"/>
                  <a:gd name="connsiteX66" fmla="*/ 3512 w 10000"/>
                  <a:gd name="connsiteY66" fmla="*/ 1247 h 10000"/>
                  <a:gd name="connsiteX67" fmla="*/ 3518 w 10000"/>
                  <a:gd name="connsiteY67" fmla="*/ 1250 h 10000"/>
                  <a:gd name="connsiteX68" fmla="*/ 3521 w 10000"/>
                  <a:gd name="connsiteY68" fmla="*/ 1276 h 10000"/>
                  <a:gd name="connsiteX69" fmla="*/ 3543 w 10000"/>
                  <a:gd name="connsiteY69" fmla="*/ 1295 h 10000"/>
                  <a:gd name="connsiteX70" fmla="*/ 3546 w 10000"/>
                  <a:gd name="connsiteY70" fmla="*/ 1305 h 10000"/>
                  <a:gd name="connsiteX71" fmla="*/ 3543 w 10000"/>
                  <a:gd name="connsiteY71" fmla="*/ 1315 h 10000"/>
                  <a:gd name="connsiteX72" fmla="*/ 3543 w 10000"/>
                  <a:gd name="connsiteY72" fmla="*/ 1331 h 10000"/>
                  <a:gd name="connsiteX73" fmla="*/ 3554 w 10000"/>
                  <a:gd name="connsiteY73" fmla="*/ 1324 h 10000"/>
                  <a:gd name="connsiteX74" fmla="*/ 3560 w 10000"/>
                  <a:gd name="connsiteY74" fmla="*/ 1331 h 10000"/>
                  <a:gd name="connsiteX75" fmla="*/ 3582 w 10000"/>
                  <a:gd name="connsiteY75" fmla="*/ 1344 h 10000"/>
                  <a:gd name="connsiteX76" fmla="*/ 3598 w 10000"/>
                  <a:gd name="connsiteY76" fmla="*/ 1380 h 10000"/>
                  <a:gd name="connsiteX77" fmla="*/ 3607 w 10000"/>
                  <a:gd name="connsiteY77" fmla="*/ 1389 h 10000"/>
                  <a:gd name="connsiteX78" fmla="*/ 3623 w 10000"/>
                  <a:gd name="connsiteY78" fmla="*/ 1409 h 10000"/>
                  <a:gd name="connsiteX79" fmla="*/ 3634 w 10000"/>
                  <a:gd name="connsiteY79" fmla="*/ 1438 h 10000"/>
                  <a:gd name="connsiteX80" fmla="*/ 3632 w 10000"/>
                  <a:gd name="connsiteY80" fmla="*/ 1454 h 10000"/>
                  <a:gd name="connsiteX81" fmla="*/ 3618 w 10000"/>
                  <a:gd name="connsiteY81" fmla="*/ 1438 h 10000"/>
                  <a:gd name="connsiteX82" fmla="*/ 3598 w 10000"/>
                  <a:gd name="connsiteY82" fmla="*/ 1428 h 10000"/>
                  <a:gd name="connsiteX83" fmla="*/ 3582 w 10000"/>
                  <a:gd name="connsiteY83" fmla="*/ 1402 h 10000"/>
                  <a:gd name="connsiteX84" fmla="*/ 3562 w 10000"/>
                  <a:gd name="connsiteY84" fmla="*/ 1399 h 10000"/>
                  <a:gd name="connsiteX85" fmla="*/ 3546 w 10000"/>
                  <a:gd name="connsiteY85" fmla="*/ 1383 h 10000"/>
                  <a:gd name="connsiteX86" fmla="*/ 3510 w 10000"/>
                  <a:gd name="connsiteY86" fmla="*/ 1360 h 10000"/>
                  <a:gd name="connsiteX87" fmla="*/ 3485 w 10000"/>
                  <a:gd name="connsiteY87" fmla="*/ 1344 h 10000"/>
                  <a:gd name="connsiteX88" fmla="*/ 3454 w 10000"/>
                  <a:gd name="connsiteY88" fmla="*/ 1334 h 10000"/>
                  <a:gd name="connsiteX89" fmla="*/ 3429 w 10000"/>
                  <a:gd name="connsiteY89" fmla="*/ 1315 h 10000"/>
                  <a:gd name="connsiteX90" fmla="*/ 3416 w 10000"/>
                  <a:gd name="connsiteY90" fmla="*/ 1308 h 10000"/>
                  <a:gd name="connsiteX91" fmla="*/ 3399 w 10000"/>
                  <a:gd name="connsiteY91" fmla="*/ 1305 h 10000"/>
                  <a:gd name="connsiteX92" fmla="*/ 3382 w 10000"/>
                  <a:gd name="connsiteY92" fmla="*/ 1286 h 10000"/>
                  <a:gd name="connsiteX93" fmla="*/ 3380 w 10000"/>
                  <a:gd name="connsiteY93" fmla="*/ 1266 h 10000"/>
                  <a:gd name="connsiteX94" fmla="*/ 3388 w 10000"/>
                  <a:gd name="connsiteY94" fmla="*/ 1256 h 10000"/>
                  <a:gd name="connsiteX95" fmla="*/ 3407 w 10000"/>
                  <a:gd name="connsiteY95" fmla="*/ 1256 h 10000"/>
                  <a:gd name="connsiteX96" fmla="*/ 3396 w 10000"/>
                  <a:gd name="connsiteY96" fmla="*/ 1227 h 10000"/>
                  <a:gd name="connsiteX97" fmla="*/ 3382 w 10000"/>
                  <a:gd name="connsiteY97" fmla="*/ 1227 h 10000"/>
                  <a:gd name="connsiteX98" fmla="*/ 3360 w 10000"/>
                  <a:gd name="connsiteY98" fmla="*/ 1221 h 10000"/>
                  <a:gd name="connsiteX99" fmla="*/ 3349 w 10000"/>
                  <a:gd name="connsiteY99" fmla="*/ 1231 h 10000"/>
                  <a:gd name="connsiteX100" fmla="*/ 3352 w 10000"/>
                  <a:gd name="connsiteY100" fmla="*/ 1247 h 10000"/>
                  <a:gd name="connsiteX101" fmla="*/ 3341 w 10000"/>
                  <a:gd name="connsiteY101" fmla="*/ 1237 h 10000"/>
                  <a:gd name="connsiteX102" fmla="*/ 3335 w 10000"/>
                  <a:gd name="connsiteY102" fmla="*/ 1231 h 10000"/>
                  <a:gd name="connsiteX103" fmla="*/ 3307 w 10000"/>
                  <a:gd name="connsiteY103" fmla="*/ 1227 h 10000"/>
                  <a:gd name="connsiteX104" fmla="*/ 3294 w 10000"/>
                  <a:gd name="connsiteY104" fmla="*/ 1221 h 10000"/>
                  <a:gd name="connsiteX105" fmla="*/ 3271 w 10000"/>
                  <a:gd name="connsiteY105" fmla="*/ 1211 h 10000"/>
                  <a:gd name="connsiteX106" fmla="*/ 3252 w 10000"/>
                  <a:gd name="connsiteY106" fmla="*/ 1195 h 10000"/>
                  <a:gd name="connsiteX107" fmla="*/ 3235 w 10000"/>
                  <a:gd name="connsiteY107" fmla="*/ 1195 h 10000"/>
                  <a:gd name="connsiteX108" fmla="*/ 3235 w 10000"/>
                  <a:gd name="connsiteY108" fmla="*/ 1205 h 10000"/>
                  <a:gd name="connsiteX109" fmla="*/ 3219 w 10000"/>
                  <a:gd name="connsiteY109" fmla="*/ 1231 h 10000"/>
                  <a:gd name="connsiteX110" fmla="*/ 3213 w 10000"/>
                  <a:gd name="connsiteY110" fmla="*/ 1231 h 10000"/>
                  <a:gd name="connsiteX111" fmla="*/ 3183 w 10000"/>
                  <a:gd name="connsiteY111" fmla="*/ 1221 h 10000"/>
                  <a:gd name="connsiteX112" fmla="*/ 3175 w 10000"/>
                  <a:gd name="connsiteY112" fmla="*/ 1227 h 10000"/>
                  <a:gd name="connsiteX113" fmla="*/ 3163 w 10000"/>
                  <a:gd name="connsiteY113" fmla="*/ 1237 h 10000"/>
                  <a:gd name="connsiteX114" fmla="*/ 3158 w 10000"/>
                  <a:gd name="connsiteY114" fmla="*/ 1260 h 10000"/>
                  <a:gd name="connsiteX115" fmla="*/ 3158 w 10000"/>
                  <a:gd name="connsiteY115" fmla="*/ 1276 h 10000"/>
                  <a:gd name="connsiteX116" fmla="*/ 3163 w 10000"/>
                  <a:gd name="connsiteY116" fmla="*/ 1295 h 10000"/>
                  <a:gd name="connsiteX117" fmla="*/ 3166 w 10000"/>
                  <a:gd name="connsiteY117" fmla="*/ 1308 h 10000"/>
                  <a:gd name="connsiteX118" fmla="*/ 3158 w 10000"/>
                  <a:gd name="connsiteY118" fmla="*/ 1315 h 10000"/>
                  <a:gd name="connsiteX119" fmla="*/ 3133 w 10000"/>
                  <a:gd name="connsiteY119" fmla="*/ 1299 h 10000"/>
                  <a:gd name="connsiteX120" fmla="*/ 3114 w 10000"/>
                  <a:gd name="connsiteY120" fmla="*/ 1276 h 10000"/>
                  <a:gd name="connsiteX121" fmla="*/ 3078 w 10000"/>
                  <a:gd name="connsiteY121" fmla="*/ 1240 h 10000"/>
                  <a:gd name="connsiteX122" fmla="*/ 3044 w 10000"/>
                  <a:gd name="connsiteY122" fmla="*/ 1227 h 10000"/>
                  <a:gd name="connsiteX123" fmla="*/ 3033 w 10000"/>
                  <a:gd name="connsiteY123" fmla="*/ 1231 h 10000"/>
                  <a:gd name="connsiteX124" fmla="*/ 3036 w 10000"/>
                  <a:gd name="connsiteY124" fmla="*/ 1256 h 10000"/>
                  <a:gd name="connsiteX125" fmla="*/ 3044 w 10000"/>
                  <a:gd name="connsiteY125" fmla="*/ 1266 h 10000"/>
                  <a:gd name="connsiteX126" fmla="*/ 3044 w 10000"/>
                  <a:gd name="connsiteY126" fmla="*/ 1276 h 10000"/>
                  <a:gd name="connsiteX127" fmla="*/ 3036 w 10000"/>
                  <a:gd name="connsiteY127" fmla="*/ 1276 h 10000"/>
                  <a:gd name="connsiteX128" fmla="*/ 3028 w 10000"/>
                  <a:gd name="connsiteY128" fmla="*/ 1266 h 10000"/>
                  <a:gd name="connsiteX129" fmla="*/ 3025 w 10000"/>
                  <a:gd name="connsiteY129" fmla="*/ 1256 h 10000"/>
                  <a:gd name="connsiteX130" fmla="*/ 3008 w 10000"/>
                  <a:gd name="connsiteY130" fmla="*/ 1205 h 10000"/>
                  <a:gd name="connsiteX131" fmla="*/ 3000 w 10000"/>
                  <a:gd name="connsiteY131" fmla="*/ 1192 h 10000"/>
                  <a:gd name="connsiteX132" fmla="*/ 2994 w 10000"/>
                  <a:gd name="connsiteY132" fmla="*/ 1176 h 10000"/>
                  <a:gd name="connsiteX133" fmla="*/ 2986 w 10000"/>
                  <a:gd name="connsiteY133" fmla="*/ 1182 h 10000"/>
                  <a:gd name="connsiteX134" fmla="*/ 2981 w 10000"/>
                  <a:gd name="connsiteY134" fmla="*/ 1192 h 10000"/>
                  <a:gd name="connsiteX135" fmla="*/ 2970 w 10000"/>
                  <a:gd name="connsiteY135" fmla="*/ 1201 h 10000"/>
                  <a:gd name="connsiteX136" fmla="*/ 2956 w 10000"/>
                  <a:gd name="connsiteY136" fmla="*/ 1218 h 10000"/>
                  <a:gd name="connsiteX137" fmla="*/ 2939 w 10000"/>
                  <a:gd name="connsiteY137" fmla="*/ 1240 h 10000"/>
                  <a:gd name="connsiteX138" fmla="*/ 2928 w 10000"/>
                  <a:gd name="connsiteY138" fmla="*/ 1247 h 10000"/>
                  <a:gd name="connsiteX139" fmla="*/ 2922 w 10000"/>
                  <a:gd name="connsiteY139" fmla="*/ 1250 h 10000"/>
                  <a:gd name="connsiteX140" fmla="*/ 2911 w 10000"/>
                  <a:gd name="connsiteY140" fmla="*/ 1250 h 10000"/>
                  <a:gd name="connsiteX141" fmla="*/ 2884 w 10000"/>
                  <a:gd name="connsiteY141" fmla="*/ 1247 h 10000"/>
                  <a:gd name="connsiteX142" fmla="*/ 2864 w 10000"/>
                  <a:gd name="connsiteY142" fmla="*/ 1237 h 10000"/>
                  <a:gd name="connsiteX143" fmla="*/ 2848 w 10000"/>
                  <a:gd name="connsiteY143" fmla="*/ 1231 h 10000"/>
                  <a:gd name="connsiteX144" fmla="*/ 2834 w 10000"/>
                  <a:gd name="connsiteY144" fmla="*/ 1227 h 10000"/>
                  <a:gd name="connsiteX145" fmla="*/ 2831 w 10000"/>
                  <a:gd name="connsiteY145" fmla="*/ 1227 h 10000"/>
                  <a:gd name="connsiteX146" fmla="*/ 2831 w 10000"/>
                  <a:gd name="connsiteY146" fmla="*/ 1221 h 10000"/>
                  <a:gd name="connsiteX147" fmla="*/ 2825 w 10000"/>
                  <a:gd name="connsiteY147" fmla="*/ 1205 h 10000"/>
                  <a:gd name="connsiteX148" fmla="*/ 2823 w 10000"/>
                  <a:gd name="connsiteY148" fmla="*/ 1192 h 10000"/>
                  <a:gd name="connsiteX149" fmla="*/ 2817 w 10000"/>
                  <a:gd name="connsiteY149" fmla="*/ 1182 h 10000"/>
                  <a:gd name="connsiteX150" fmla="*/ 2814 w 10000"/>
                  <a:gd name="connsiteY150" fmla="*/ 1176 h 10000"/>
                  <a:gd name="connsiteX151" fmla="*/ 2792 w 10000"/>
                  <a:gd name="connsiteY151" fmla="*/ 1172 h 10000"/>
                  <a:gd name="connsiteX152" fmla="*/ 2759 w 10000"/>
                  <a:gd name="connsiteY152" fmla="*/ 1156 h 10000"/>
                  <a:gd name="connsiteX153" fmla="*/ 2734 w 10000"/>
                  <a:gd name="connsiteY153" fmla="*/ 1143 h 10000"/>
                  <a:gd name="connsiteX154" fmla="*/ 2695 w 10000"/>
                  <a:gd name="connsiteY154" fmla="*/ 1124 h 10000"/>
                  <a:gd name="connsiteX155" fmla="*/ 2670 w 10000"/>
                  <a:gd name="connsiteY155" fmla="*/ 1108 h 10000"/>
                  <a:gd name="connsiteX156" fmla="*/ 2645 w 10000"/>
                  <a:gd name="connsiteY156" fmla="*/ 1091 h 10000"/>
                  <a:gd name="connsiteX157" fmla="*/ 2618 w 10000"/>
                  <a:gd name="connsiteY157" fmla="*/ 1088 h 10000"/>
                  <a:gd name="connsiteX158" fmla="*/ 2576 w 10000"/>
                  <a:gd name="connsiteY158" fmla="*/ 1088 h 10000"/>
                  <a:gd name="connsiteX159" fmla="*/ 2551 w 10000"/>
                  <a:gd name="connsiteY159" fmla="*/ 1091 h 10000"/>
                  <a:gd name="connsiteX160" fmla="*/ 2521 w 10000"/>
                  <a:gd name="connsiteY160" fmla="*/ 1098 h 10000"/>
                  <a:gd name="connsiteX161" fmla="*/ 2493 w 10000"/>
                  <a:gd name="connsiteY161" fmla="*/ 1104 h 10000"/>
                  <a:gd name="connsiteX162" fmla="*/ 2468 w 10000"/>
                  <a:gd name="connsiteY162" fmla="*/ 1108 h 10000"/>
                  <a:gd name="connsiteX163" fmla="*/ 2404 w 10000"/>
                  <a:gd name="connsiteY163" fmla="*/ 1124 h 10000"/>
                  <a:gd name="connsiteX164" fmla="*/ 2366 w 10000"/>
                  <a:gd name="connsiteY164" fmla="*/ 1133 h 10000"/>
                  <a:gd name="connsiteX165" fmla="*/ 2346 w 10000"/>
                  <a:gd name="connsiteY165" fmla="*/ 1137 h 10000"/>
                  <a:gd name="connsiteX166" fmla="*/ 2294 w 10000"/>
                  <a:gd name="connsiteY166" fmla="*/ 1146 h 10000"/>
                  <a:gd name="connsiteX167" fmla="*/ 2249 w 10000"/>
                  <a:gd name="connsiteY167" fmla="*/ 1156 h 10000"/>
                  <a:gd name="connsiteX168" fmla="*/ 2230 w 10000"/>
                  <a:gd name="connsiteY168" fmla="*/ 1156 h 10000"/>
                  <a:gd name="connsiteX169" fmla="*/ 2222 w 10000"/>
                  <a:gd name="connsiteY169" fmla="*/ 1163 h 10000"/>
                  <a:gd name="connsiteX170" fmla="*/ 2194 w 10000"/>
                  <a:gd name="connsiteY170" fmla="*/ 1163 h 10000"/>
                  <a:gd name="connsiteX171" fmla="*/ 2172 w 10000"/>
                  <a:gd name="connsiteY171" fmla="*/ 1163 h 10000"/>
                  <a:gd name="connsiteX172" fmla="*/ 2147 w 10000"/>
                  <a:gd name="connsiteY172" fmla="*/ 1166 h 10000"/>
                  <a:gd name="connsiteX173" fmla="*/ 2108 w 10000"/>
                  <a:gd name="connsiteY173" fmla="*/ 1166 h 10000"/>
                  <a:gd name="connsiteX174" fmla="*/ 2083 w 10000"/>
                  <a:gd name="connsiteY174" fmla="*/ 1156 h 10000"/>
                  <a:gd name="connsiteX175" fmla="*/ 2042 w 10000"/>
                  <a:gd name="connsiteY175" fmla="*/ 1143 h 10000"/>
                  <a:gd name="connsiteX176" fmla="*/ 2011 w 10000"/>
                  <a:gd name="connsiteY176" fmla="*/ 1143 h 10000"/>
                  <a:gd name="connsiteX177" fmla="*/ 1994 w 10000"/>
                  <a:gd name="connsiteY177" fmla="*/ 1146 h 10000"/>
                  <a:gd name="connsiteX178" fmla="*/ 1967 w 10000"/>
                  <a:gd name="connsiteY178" fmla="*/ 1156 h 10000"/>
                  <a:gd name="connsiteX179" fmla="*/ 1903 w 10000"/>
                  <a:gd name="connsiteY179" fmla="*/ 1176 h 10000"/>
                  <a:gd name="connsiteX180" fmla="*/ 1873 w 10000"/>
                  <a:gd name="connsiteY180" fmla="*/ 1182 h 10000"/>
                  <a:gd name="connsiteX181" fmla="*/ 1850 w 10000"/>
                  <a:gd name="connsiteY181" fmla="*/ 1185 h 10000"/>
                  <a:gd name="connsiteX182" fmla="*/ 1842 w 10000"/>
                  <a:gd name="connsiteY182" fmla="*/ 1192 h 10000"/>
                  <a:gd name="connsiteX183" fmla="*/ 1823 w 10000"/>
                  <a:gd name="connsiteY183" fmla="*/ 1195 h 10000"/>
                  <a:gd name="connsiteX184" fmla="*/ 1814 w 10000"/>
                  <a:gd name="connsiteY184" fmla="*/ 1201 h 10000"/>
                  <a:gd name="connsiteX185" fmla="*/ 1792 w 10000"/>
                  <a:gd name="connsiteY185" fmla="*/ 1218 h 10000"/>
                  <a:gd name="connsiteX186" fmla="*/ 1767 w 10000"/>
                  <a:gd name="connsiteY186" fmla="*/ 1231 h 10000"/>
                  <a:gd name="connsiteX187" fmla="*/ 1717 w 10000"/>
                  <a:gd name="connsiteY187" fmla="*/ 1266 h 10000"/>
                  <a:gd name="connsiteX188" fmla="*/ 1695 w 10000"/>
                  <a:gd name="connsiteY188" fmla="*/ 1279 h 10000"/>
                  <a:gd name="connsiteX189" fmla="*/ 1654 w 10000"/>
                  <a:gd name="connsiteY189" fmla="*/ 1308 h 10000"/>
                  <a:gd name="connsiteX190" fmla="*/ 1620 w 10000"/>
                  <a:gd name="connsiteY190" fmla="*/ 1334 h 10000"/>
                  <a:gd name="connsiteX191" fmla="*/ 1590 w 10000"/>
                  <a:gd name="connsiteY191" fmla="*/ 1360 h 10000"/>
                  <a:gd name="connsiteX192" fmla="*/ 1565 w 10000"/>
                  <a:gd name="connsiteY192" fmla="*/ 1380 h 10000"/>
                  <a:gd name="connsiteX193" fmla="*/ 1532 w 10000"/>
                  <a:gd name="connsiteY193" fmla="*/ 1402 h 10000"/>
                  <a:gd name="connsiteX194" fmla="*/ 1501 w 10000"/>
                  <a:gd name="connsiteY194" fmla="*/ 1418 h 10000"/>
                  <a:gd name="connsiteX195" fmla="*/ 1460 w 10000"/>
                  <a:gd name="connsiteY195" fmla="*/ 1438 h 10000"/>
                  <a:gd name="connsiteX196" fmla="*/ 1435 w 10000"/>
                  <a:gd name="connsiteY196" fmla="*/ 1454 h 10000"/>
                  <a:gd name="connsiteX197" fmla="*/ 1421 w 10000"/>
                  <a:gd name="connsiteY197" fmla="*/ 1464 h 10000"/>
                  <a:gd name="connsiteX198" fmla="*/ 1380 w 10000"/>
                  <a:gd name="connsiteY198" fmla="*/ 1473 h 10000"/>
                  <a:gd name="connsiteX199" fmla="*/ 1324 w 10000"/>
                  <a:gd name="connsiteY199" fmla="*/ 1477 h 10000"/>
                  <a:gd name="connsiteX200" fmla="*/ 1274 w 10000"/>
                  <a:gd name="connsiteY200" fmla="*/ 1483 h 10000"/>
                  <a:gd name="connsiteX201" fmla="*/ 1244 w 10000"/>
                  <a:gd name="connsiteY201" fmla="*/ 1486 h 10000"/>
                  <a:gd name="connsiteX202" fmla="*/ 1233 w 10000"/>
                  <a:gd name="connsiteY202" fmla="*/ 1486 h 10000"/>
                  <a:gd name="connsiteX203" fmla="*/ 1197 w 10000"/>
                  <a:gd name="connsiteY203" fmla="*/ 1493 h 10000"/>
                  <a:gd name="connsiteX204" fmla="*/ 1180 w 10000"/>
                  <a:gd name="connsiteY204" fmla="*/ 1496 h 10000"/>
                  <a:gd name="connsiteX205" fmla="*/ 1169 w 10000"/>
                  <a:gd name="connsiteY205" fmla="*/ 1496 h 10000"/>
                  <a:gd name="connsiteX206" fmla="*/ 1161 w 10000"/>
                  <a:gd name="connsiteY206" fmla="*/ 1503 h 10000"/>
                  <a:gd name="connsiteX207" fmla="*/ 1155 w 10000"/>
                  <a:gd name="connsiteY207" fmla="*/ 1503 h 10000"/>
                  <a:gd name="connsiteX208" fmla="*/ 501 w 10000"/>
                  <a:gd name="connsiteY208" fmla="*/ 2277 h 10000"/>
                  <a:gd name="connsiteX209" fmla="*/ 396 w 10000"/>
                  <a:gd name="connsiteY209" fmla="*/ 2532 h 10000"/>
                  <a:gd name="connsiteX210" fmla="*/ 324 w 10000"/>
                  <a:gd name="connsiteY210" fmla="*/ 2759 h 10000"/>
                  <a:gd name="connsiteX211" fmla="*/ 274 w 10000"/>
                  <a:gd name="connsiteY211" fmla="*/ 2866 h 10000"/>
                  <a:gd name="connsiteX212" fmla="*/ 202 w 10000"/>
                  <a:gd name="connsiteY212" fmla="*/ 3008 h 10000"/>
                  <a:gd name="connsiteX213" fmla="*/ 211 w 10000"/>
                  <a:gd name="connsiteY213" fmla="*/ 3177 h 10000"/>
                  <a:gd name="connsiteX214" fmla="*/ 235 w 10000"/>
                  <a:gd name="connsiteY214" fmla="*/ 3368 h 10000"/>
                  <a:gd name="connsiteX215" fmla="*/ 266 w 10000"/>
                  <a:gd name="connsiteY215" fmla="*/ 3595 h 10000"/>
                  <a:gd name="connsiteX216" fmla="*/ 299 w 10000"/>
                  <a:gd name="connsiteY216" fmla="*/ 3831 h 10000"/>
                  <a:gd name="connsiteX217" fmla="*/ 305 w 10000"/>
                  <a:gd name="connsiteY217" fmla="*/ 3863 h 10000"/>
                  <a:gd name="connsiteX218" fmla="*/ 341 w 10000"/>
                  <a:gd name="connsiteY218" fmla="*/ 3941 h 10000"/>
                  <a:gd name="connsiteX219" fmla="*/ 186 w 10000"/>
                  <a:gd name="connsiteY219" fmla="*/ 3935 h 10000"/>
                  <a:gd name="connsiteX220" fmla="*/ 30 w 10000"/>
                  <a:gd name="connsiteY220" fmla="*/ 3925 h 10000"/>
                  <a:gd name="connsiteX221" fmla="*/ 0 w 10000"/>
                  <a:gd name="connsiteY221" fmla="*/ 4054 h 10000"/>
                  <a:gd name="connsiteX222" fmla="*/ 14 w 10000"/>
                  <a:gd name="connsiteY222" fmla="*/ 4152 h 10000"/>
                  <a:gd name="connsiteX223" fmla="*/ 22 w 10000"/>
                  <a:gd name="connsiteY223" fmla="*/ 4242 h 10000"/>
                  <a:gd name="connsiteX224" fmla="*/ 30 w 10000"/>
                  <a:gd name="connsiteY224" fmla="*/ 4291 h 10000"/>
                  <a:gd name="connsiteX225" fmla="*/ 102 w 10000"/>
                  <a:gd name="connsiteY225" fmla="*/ 4271 h 10000"/>
                  <a:gd name="connsiteX226" fmla="*/ 155 w 10000"/>
                  <a:gd name="connsiteY226" fmla="*/ 4262 h 10000"/>
                  <a:gd name="connsiteX227" fmla="*/ 410 w 10000"/>
                  <a:gd name="connsiteY227" fmla="*/ 4255 h 10000"/>
                  <a:gd name="connsiteX228" fmla="*/ 418 w 10000"/>
                  <a:gd name="connsiteY228" fmla="*/ 4385 h 10000"/>
                  <a:gd name="connsiteX229" fmla="*/ 429 w 10000"/>
                  <a:gd name="connsiteY229" fmla="*/ 4543 h 10000"/>
                  <a:gd name="connsiteX230" fmla="*/ 443 w 10000"/>
                  <a:gd name="connsiteY230" fmla="*/ 4585 h 10000"/>
                  <a:gd name="connsiteX231" fmla="*/ 465 w 10000"/>
                  <a:gd name="connsiteY231" fmla="*/ 4611 h 10000"/>
                  <a:gd name="connsiteX232" fmla="*/ 468 w 10000"/>
                  <a:gd name="connsiteY232" fmla="*/ 4621 h 10000"/>
                  <a:gd name="connsiteX233" fmla="*/ 474 w 10000"/>
                  <a:gd name="connsiteY233" fmla="*/ 4679 h 10000"/>
                  <a:gd name="connsiteX234" fmla="*/ 554 w 10000"/>
                  <a:gd name="connsiteY234" fmla="*/ 4738 h 10000"/>
                  <a:gd name="connsiteX235" fmla="*/ 637 w 10000"/>
                  <a:gd name="connsiteY235" fmla="*/ 4809 h 10000"/>
                  <a:gd name="connsiteX236" fmla="*/ 704 w 10000"/>
                  <a:gd name="connsiteY236" fmla="*/ 4851 h 10000"/>
                  <a:gd name="connsiteX237" fmla="*/ 740 w 10000"/>
                  <a:gd name="connsiteY237" fmla="*/ 4893 h 10000"/>
                  <a:gd name="connsiteX238" fmla="*/ 756 w 10000"/>
                  <a:gd name="connsiteY238" fmla="*/ 4896 h 10000"/>
                  <a:gd name="connsiteX239" fmla="*/ 767 w 10000"/>
                  <a:gd name="connsiteY239" fmla="*/ 4880 h 10000"/>
                  <a:gd name="connsiteX240" fmla="*/ 806 w 10000"/>
                  <a:gd name="connsiteY240" fmla="*/ 4945 h 10000"/>
                  <a:gd name="connsiteX241" fmla="*/ 886 w 10000"/>
                  <a:gd name="connsiteY241" fmla="*/ 5078 h 10000"/>
                  <a:gd name="connsiteX242" fmla="*/ 911 w 10000"/>
                  <a:gd name="connsiteY242" fmla="*/ 5130 h 10000"/>
                  <a:gd name="connsiteX243" fmla="*/ 920 w 10000"/>
                  <a:gd name="connsiteY243" fmla="*/ 5191 h 10000"/>
                  <a:gd name="connsiteX244" fmla="*/ 920 w 10000"/>
                  <a:gd name="connsiteY244" fmla="*/ 5220 h 10000"/>
                  <a:gd name="connsiteX245" fmla="*/ 911 w 10000"/>
                  <a:gd name="connsiteY245" fmla="*/ 5314 h 10000"/>
                  <a:gd name="connsiteX246" fmla="*/ 898 w 10000"/>
                  <a:gd name="connsiteY246" fmla="*/ 5369 h 10000"/>
                  <a:gd name="connsiteX247" fmla="*/ 895 w 10000"/>
                  <a:gd name="connsiteY247" fmla="*/ 5385 h 10000"/>
                  <a:gd name="connsiteX248" fmla="*/ 895 w 10000"/>
                  <a:gd name="connsiteY248" fmla="*/ 5405 h 10000"/>
                  <a:gd name="connsiteX249" fmla="*/ 898 w 10000"/>
                  <a:gd name="connsiteY249" fmla="*/ 5434 h 10000"/>
                  <a:gd name="connsiteX250" fmla="*/ 911 w 10000"/>
                  <a:gd name="connsiteY250" fmla="*/ 5463 h 10000"/>
                  <a:gd name="connsiteX251" fmla="*/ 920 w 10000"/>
                  <a:gd name="connsiteY251" fmla="*/ 5492 h 10000"/>
                  <a:gd name="connsiteX252" fmla="*/ 934 w 10000"/>
                  <a:gd name="connsiteY252" fmla="*/ 5518 h 10000"/>
                  <a:gd name="connsiteX253" fmla="*/ 1169 w 10000"/>
                  <a:gd name="connsiteY253" fmla="*/ 5738 h 10000"/>
                  <a:gd name="connsiteX254" fmla="*/ 1188 w 10000"/>
                  <a:gd name="connsiteY254" fmla="*/ 5755 h 10000"/>
                  <a:gd name="connsiteX255" fmla="*/ 1216 w 10000"/>
                  <a:gd name="connsiteY255" fmla="*/ 5758 h 10000"/>
                  <a:gd name="connsiteX256" fmla="*/ 1313 w 10000"/>
                  <a:gd name="connsiteY256" fmla="*/ 5774 h 10000"/>
                  <a:gd name="connsiteX257" fmla="*/ 1349 w 10000"/>
                  <a:gd name="connsiteY257" fmla="*/ 5787 h 10000"/>
                  <a:gd name="connsiteX258" fmla="*/ 1393 w 10000"/>
                  <a:gd name="connsiteY258" fmla="*/ 5793 h 10000"/>
                  <a:gd name="connsiteX259" fmla="*/ 1393 w 10000"/>
                  <a:gd name="connsiteY259" fmla="*/ 5797 h 10000"/>
                  <a:gd name="connsiteX260" fmla="*/ 1421 w 10000"/>
                  <a:gd name="connsiteY260" fmla="*/ 5810 h 10000"/>
                  <a:gd name="connsiteX261" fmla="*/ 1446 w 10000"/>
                  <a:gd name="connsiteY261" fmla="*/ 5829 h 10000"/>
                  <a:gd name="connsiteX262" fmla="*/ 1460 w 10000"/>
                  <a:gd name="connsiteY262" fmla="*/ 5842 h 10000"/>
                  <a:gd name="connsiteX263" fmla="*/ 1476 w 10000"/>
                  <a:gd name="connsiteY263" fmla="*/ 5848 h 10000"/>
                  <a:gd name="connsiteX264" fmla="*/ 1501 w 10000"/>
                  <a:gd name="connsiteY264" fmla="*/ 5852 h 10000"/>
                  <a:gd name="connsiteX265" fmla="*/ 1532 w 10000"/>
                  <a:gd name="connsiteY265" fmla="*/ 5887 h 10000"/>
                  <a:gd name="connsiteX266" fmla="*/ 1565 w 10000"/>
                  <a:gd name="connsiteY266" fmla="*/ 5942 h 10000"/>
                  <a:gd name="connsiteX267" fmla="*/ 1587 w 10000"/>
                  <a:gd name="connsiteY267" fmla="*/ 5972 h 10000"/>
                  <a:gd name="connsiteX268" fmla="*/ 1612 w 10000"/>
                  <a:gd name="connsiteY268" fmla="*/ 5955 h 10000"/>
                  <a:gd name="connsiteX269" fmla="*/ 1679 w 10000"/>
                  <a:gd name="connsiteY269" fmla="*/ 6049 h 10000"/>
                  <a:gd name="connsiteX270" fmla="*/ 1720 w 10000"/>
                  <a:gd name="connsiteY270" fmla="*/ 6108 h 10000"/>
                  <a:gd name="connsiteX271" fmla="*/ 1751 w 10000"/>
                  <a:gd name="connsiteY271" fmla="*/ 6133 h 10000"/>
                  <a:gd name="connsiteX272" fmla="*/ 1792 w 10000"/>
                  <a:gd name="connsiteY272" fmla="*/ 6169 h 10000"/>
                  <a:gd name="connsiteX273" fmla="*/ 1801 w 10000"/>
                  <a:gd name="connsiteY273" fmla="*/ 6172 h 10000"/>
                  <a:gd name="connsiteX274" fmla="*/ 1814 w 10000"/>
                  <a:gd name="connsiteY274" fmla="*/ 6286 h 10000"/>
                  <a:gd name="connsiteX275" fmla="*/ 1817 w 10000"/>
                  <a:gd name="connsiteY275" fmla="*/ 6331 h 10000"/>
                  <a:gd name="connsiteX276" fmla="*/ 1809 w 10000"/>
                  <a:gd name="connsiteY276" fmla="*/ 6444 h 10000"/>
                  <a:gd name="connsiteX277" fmla="*/ 1801 w 10000"/>
                  <a:gd name="connsiteY277" fmla="*/ 6499 h 10000"/>
                  <a:gd name="connsiteX278" fmla="*/ 1781 w 10000"/>
                  <a:gd name="connsiteY278" fmla="*/ 6522 h 10000"/>
                  <a:gd name="connsiteX279" fmla="*/ 1773 w 10000"/>
                  <a:gd name="connsiteY279" fmla="*/ 6541 h 10000"/>
                  <a:gd name="connsiteX280" fmla="*/ 1762 w 10000"/>
                  <a:gd name="connsiteY280" fmla="*/ 6571 h 10000"/>
                  <a:gd name="connsiteX281" fmla="*/ 1767 w 10000"/>
                  <a:gd name="connsiteY281" fmla="*/ 6622 h 10000"/>
                  <a:gd name="connsiteX282" fmla="*/ 1767 w 10000"/>
                  <a:gd name="connsiteY282" fmla="*/ 6665 h 10000"/>
                  <a:gd name="connsiteX283" fmla="*/ 1767 w 10000"/>
                  <a:gd name="connsiteY283" fmla="*/ 6694 h 10000"/>
                  <a:gd name="connsiteX284" fmla="*/ 1776 w 10000"/>
                  <a:gd name="connsiteY284" fmla="*/ 6726 h 10000"/>
                  <a:gd name="connsiteX285" fmla="*/ 1776 w 10000"/>
                  <a:gd name="connsiteY285" fmla="*/ 6745 h 10000"/>
                  <a:gd name="connsiteX286" fmla="*/ 1767 w 10000"/>
                  <a:gd name="connsiteY286" fmla="*/ 6765 h 10000"/>
                  <a:gd name="connsiteX287" fmla="*/ 1762 w 10000"/>
                  <a:gd name="connsiteY287" fmla="*/ 6804 h 10000"/>
                  <a:gd name="connsiteX288" fmla="*/ 1753 w 10000"/>
                  <a:gd name="connsiteY288" fmla="*/ 6839 h 10000"/>
                  <a:gd name="connsiteX289" fmla="*/ 1742 w 10000"/>
                  <a:gd name="connsiteY289" fmla="*/ 6849 h 10000"/>
                  <a:gd name="connsiteX290" fmla="*/ 1726 w 10000"/>
                  <a:gd name="connsiteY290" fmla="*/ 6849 h 10000"/>
                  <a:gd name="connsiteX291" fmla="*/ 1712 w 10000"/>
                  <a:gd name="connsiteY291" fmla="*/ 6852 h 10000"/>
                  <a:gd name="connsiteX292" fmla="*/ 1640 w 10000"/>
                  <a:gd name="connsiteY292" fmla="*/ 6953 h 10000"/>
                  <a:gd name="connsiteX293" fmla="*/ 1493 w 10000"/>
                  <a:gd name="connsiteY293" fmla="*/ 7105 h 10000"/>
                  <a:gd name="connsiteX294" fmla="*/ 1490 w 10000"/>
                  <a:gd name="connsiteY294" fmla="*/ 7124 h 10000"/>
                  <a:gd name="connsiteX295" fmla="*/ 1468 w 10000"/>
                  <a:gd name="connsiteY295" fmla="*/ 7137 h 10000"/>
                  <a:gd name="connsiteX296" fmla="*/ 1454 w 10000"/>
                  <a:gd name="connsiteY296" fmla="*/ 7144 h 10000"/>
                  <a:gd name="connsiteX297" fmla="*/ 1452 w 10000"/>
                  <a:gd name="connsiteY297" fmla="*/ 7157 h 10000"/>
                  <a:gd name="connsiteX298" fmla="*/ 1446 w 10000"/>
                  <a:gd name="connsiteY298" fmla="*/ 7199 h 10000"/>
                  <a:gd name="connsiteX299" fmla="*/ 1476 w 10000"/>
                  <a:gd name="connsiteY299" fmla="*/ 7247 h 10000"/>
                  <a:gd name="connsiteX300" fmla="*/ 1501 w 10000"/>
                  <a:gd name="connsiteY300" fmla="*/ 7270 h 10000"/>
                  <a:gd name="connsiteX301" fmla="*/ 1518 w 10000"/>
                  <a:gd name="connsiteY301" fmla="*/ 7286 h 10000"/>
                  <a:gd name="connsiteX302" fmla="*/ 1524 w 10000"/>
                  <a:gd name="connsiteY302" fmla="*/ 7306 h 10000"/>
                  <a:gd name="connsiteX303" fmla="*/ 1540 w 10000"/>
                  <a:gd name="connsiteY303" fmla="*/ 7322 h 10000"/>
                  <a:gd name="connsiteX304" fmla="*/ 1565 w 10000"/>
                  <a:gd name="connsiteY304" fmla="*/ 7325 h 10000"/>
                  <a:gd name="connsiteX305" fmla="*/ 1590 w 10000"/>
                  <a:gd name="connsiteY305" fmla="*/ 7332 h 10000"/>
                  <a:gd name="connsiteX306" fmla="*/ 1615 w 10000"/>
                  <a:gd name="connsiteY306" fmla="*/ 7345 h 10000"/>
                  <a:gd name="connsiteX307" fmla="*/ 1662 w 10000"/>
                  <a:gd name="connsiteY307" fmla="*/ 7370 h 10000"/>
                  <a:gd name="connsiteX308" fmla="*/ 1670 w 10000"/>
                  <a:gd name="connsiteY308" fmla="*/ 7351 h 10000"/>
                  <a:gd name="connsiteX309" fmla="*/ 1726 w 10000"/>
                  <a:gd name="connsiteY309" fmla="*/ 7354 h 10000"/>
                  <a:gd name="connsiteX310" fmla="*/ 1726 w 10000"/>
                  <a:gd name="connsiteY310" fmla="*/ 7400 h 10000"/>
                  <a:gd name="connsiteX311" fmla="*/ 1773 w 10000"/>
                  <a:gd name="connsiteY311" fmla="*/ 7409 h 10000"/>
                  <a:gd name="connsiteX312" fmla="*/ 1806 w 10000"/>
                  <a:gd name="connsiteY312" fmla="*/ 7416 h 10000"/>
                  <a:gd name="connsiteX313" fmla="*/ 1839 w 10000"/>
                  <a:gd name="connsiteY313" fmla="*/ 7403 h 10000"/>
                  <a:gd name="connsiteX314" fmla="*/ 1886 w 10000"/>
                  <a:gd name="connsiteY314" fmla="*/ 7403 h 10000"/>
                  <a:gd name="connsiteX315" fmla="*/ 1898 w 10000"/>
                  <a:gd name="connsiteY315" fmla="*/ 7403 h 10000"/>
                  <a:gd name="connsiteX316" fmla="*/ 1914 w 10000"/>
                  <a:gd name="connsiteY316" fmla="*/ 7494 h 10000"/>
                  <a:gd name="connsiteX317" fmla="*/ 1895 w 10000"/>
                  <a:gd name="connsiteY317" fmla="*/ 7523 h 10000"/>
                  <a:gd name="connsiteX318" fmla="*/ 1825 w 10000"/>
                  <a:gd name="connsiteY318" fmla="*/ 7617 h 10000"/>
                  <a:gd name="connsiteX319" fmla="*/ 1776 w 10000"/>
                  <a:gd name="connsiteY319" fmla="*/ 7691 h 10000"/>
                  <a:gd name="connsiteX320" fmla="*/ 1781 w 10000"/>
                  <a:gd name="connsiteY320" fmla="*/ 7723 h 10000"/>
                  <a:gd name="connsiteX321" fmla="*/ 1767 w 10000"/>
                  <a:gd name="connsiteY321" fmla="*/ 7759 h 10000"/>
                  <a:gd name="connsiteX322" fmla="*/ 1762 w 10000"/>
                  <a:gd name="connsiteY322" fmla="*/ 7817 h 10000"/>
                  <a:gd name="connsiteX323" fmla="*/ 1762 w 10000"/>
                  <a:gd name="connsiteY323" fmla="*/ 7856 h 10000"/>
                  <a:gd name="connsiteX324" fmla="*/ 1776 w 10000"/>
                  <a:gd name="connsiteY324" fmla="*/ 7892 h 10000"/>
                  <a:gd name="connsiteX325" fmla="*/ 1784 w 10000"/>
                  <a:gd name="connsiteY325" fmla="*/ 7902 h 10000"/>
                  <a:gd name="connsiteX326" fmla="*/ 1801 w 10000"/>
                  <a:gd name="connsiteY326" fmla="*/ 7908 h 10000"/>
                  <a:gd name="connsiteX327" fmla="*/ 1809 w 10000"/>
                  <a:gd name="connsiteY327" fmla="*/ 7911 h 10000"/>
                  <a:gd name="connsiteX328" fmla="*/ 1801 w 10000"/>
                  <a:gd name="connsiteY328" fmla="*/ 7940 h 10000"/>
                  <a:gd name="connsiteX329" fmla="*/ 1798 w 10000"/>
                  <a:gd name="connsiteY329" fmla="*/ 7979 h 10000"/>
                  <a:gd name="connsiteX330" fmla="*/ 1806 w 10000"/>
                  <a:gd name="connsiteY330" fmla="*/ 8002 h 10000"/>
                  <a:gd name="connsiteX331" fmla="*/ 1823 w 10000"/>
                  <a:gd name="connsiteY331" fmla="*/ 8021 h 10000"/>
                  <a:gd name="connsiteX332" fmla="*/ 1834 w 10000"/>
                  <a:gd name="connsiteY332" fmla="*/ 8044 h 10000"/>
                  <a:gd name="connsiteX333" fmla="*/ 1839 w 10000"/>
                  <a:gd name="connsiteY333" fmla="*/ 8073 h 10000"/>
                  <a:gd name="connsiteX334" fmla="*/ 1842 w 10000"/>
                  <a:gd name="connsiteY334" fmla="*/ 8106 h 10000"/>
                  <a:gd name="connsiteX335" fmla="*/ 1839 w 10000"/>
                  <a:gd name="connsiteY335" fmla="*/ 8144 h 10000"/>
                  <a:gd name="connsiteX336" fmla="*/ 1856 w 10000"/>
                  <a:gd name="connsiteY336" fmla="*/ 8164 h 10000"/>
                  <a:gd name="connsiteX337" fmla="*/ 1886 w 10000"/>
                  <a:gd name="connsiteY337" fmla="*/ 8193 h 10000"/>
                  <a:gd name="connsiteX338" fmla="*/ 1922 w 10000"/>
                  <a:gd name="connsiteY338" fmla="*/ 8206 h 10000"/>
                  <a:gd name="connsiteX339" fmla="*/ 1967 w 10000"/>
                  <a:gd name="connsiteY339" fmla="*/ 8203 h 10000"/>
                  <a:gd name="connsiteX340" fmla="*/ 1986 w 10000"/>
                  <a:gd name="connsiteY340" fmla="*/ 8212 h 10000"/>
                  <a:gd name="connsiteX341" fmla="*/ 2000 w 10000"/>
                  <a:gd name="connsiteY341" fmla="*/ 8232 h 10000"/>
                  <a:gd name="connsiteX342" fmla="*/ 2033 w 10000"/>
                  <a:gd name="connsiteY342" fmla="*/ 8258 h 10000"/>
                  <a:gd name="connsiteX343" fmla="*/ 2050 w 10000"/>
                  <a:gd name="connsiteY343" fmla="*/ 8271 h 10000"/>
                  <a:gd name="connsiteX344" fmla="*/ 2089 w 10000"/>
                  <a:gd name="connsiteY344" fmla="*/ 8280 h 10000"/>
                  <a:gd name="connsiteX345" fmla="*/ 2122 w 10000"/>
                  <a:gd name="connsiteY345" fmla="*/ 8300 h 10000"/>
                  <a:gd name="connsiteX346" fmla="*/ 2163 w 10000"/>
                  <a:gd name="connsiteY346" fmla="*/ 8332 h 10000"/>
                  <a:gd name="connsiteX347" fmla="*/ 2172 w 10000"/>
                  <a:gd name="connsiteY347" fmla="*/ 8335 h 10000"/>
                  <a:gd name="connsiteX348" fmla="*/ 2177 w 10000"/>
                  <a:gd name="connsiteY348" fmla="*/ 8345 h 10000"/>
                  <a:gd name="connsiteX349" fmla="*/ 2163 w 10000"/>
                  <a:gd name="connsiteY349" fmla="*/ 8371 h 10000"/>
                  <a:gd name="connsiteX350" fmla="*/ 2139 w 10000"/>
                  <a:gd name="connsiteY350" fmla="*/ 8423 h 10000"/>
                  <a:gd name="connsiteX351" fmla="*/ 2130 w 10000"/>
                  <a:gd name="connsiteY351" fmla="*/ 8439 h 10000"/>
                  <a:gd name="connsiteX352" fmla="*/ 2105 w 10000"/>
                  <a:gd name="connsiteY352" fmla="*/ 8446 h 10000"/>
                  <a:gd name="connsiteX353" fmla="*/ 2080 w 10000"/>
                  <a:gd name="connsiteY353" fmla="*/ 8449 h 10000"/>
                  <a:gd name="connsiteX354" fmla="*/ 2075 w 10000"/>
                  <a:gd name="connsiteY354" fmla="*/ 8459 h 10000"/>
                  <a:gd name="connsiteX355" fmla="*/ 2072 w 10000"/>
                  <a:gd name="connsiteY355" fmla="*/ 8475 h 10000"/>
                  <a:gd name="connsiteX356" fmla="*/ 2080 w 10000"/>
                  <a:gd name="connsiteY356" fmla="*/ 8484 h 10000"/>
                  <a:gd name="connsiteX357" fmla="*/ 2100 w 10000"/>
                  <a:gd name="connsiteY357" fmla="*/ 8475 h 10000"/>
                  <a:gd name="connsiteX358" fmla="*/ 2141 w 10000"/>
                  <a:gd name="connsiteY358" fmla="*/ 8478 h 10000"/>
                  <a:gd name="connsiteX359" fmla="*/ 2172 w 10000"/>
                  <a:gd name="connsiteY359" fmla="*/ 8475 h 10000"/>
                  <a:gd name="connsiteX360" fmla="*/ 2188 w 10000"/>
                  <a:gd name="connsiteY360" fmla="*/ 8475 h 10000"/>
                  <a:gd name="connsiteX361" fmla="*/ 2222 w 10000"/>
                  <a:gd name="connsiteY361" fmla="*/ 8497 h 10000"/>
                  <a:gd name="connsiteX362" fmla="*/ 2252 w 10000"/>
                  <a:gd name="connsiteY362" fmla="*/ 8514 h 10000"/>
                  <a:gd name="connsiteX363" fmla="*/ 2274 w 10000"/>
                  <a:gd name="connsiteY363" fmla="*/ 8514 h 10000"/>
                  <a:gd name="connsiteX364" fmla="*/ 2299 w 10000"/>
                  <a:gd name="connsiteY364" fmla="*/ 8504 h 10000"/>
                  <a:gd name="connsiteX365" fmla="*/ 2310 w 10000"/>
                  <a:gd name="connsiteY365" fmla="*/ 8504 h 10000"/>
                  <a:gd name="connsiteX366" fmla="*/ 2319 w 10000"/>
                  <a:gd name="connsiteY366" fmla="*/ 8484 h 10000"/>
                  <a:gd name="connsiteX367" fmla="*/ 2338 w 10000"/>
                  <a:gd name="connsiteY367" fmla="*/ 8494 h 10000"/>
                  <a:gd name="connsiteX368" fmla="*/ 2338 w 10000"/>
                  <a:gd name="connsiteY368" fmla="*/ 8552 h 10000"/>
                  <a:gd name="connsiteX369" fmla="*/ 2366 w 10000"/>
                  <a:gd name="connsiteY369" fmla="*/ 8572 h 10000"/>
                  <a:gd name="connsiteX370" fmla="*/ 2382 w 10000"/>
                  <a:gd name="connsiteY370" fmla="*/ 8582 h 10000"/>
                  <a:gd name="connsiteX371" fmla="*/ 2435 w 10000"/>
                  <a:gd name="connsiteY371" fmla="*/ 8552 h 10000"/>
                  <a:gd name="connsiteX372" fmla="*/ 2443 w 10000"/>
                  <a:gd name="connsiteY372" fmla="*/ 8552 h 10000"/>
                  <a:gd name="connsiteX373" fmla="*/ 2454 w 10000"/>
                  <a:gd name="connsiteY373" fmla="*/ 8552 h 10000"/>
                  <a:gd name="connsiteX374" fmla="*/ 2471 w 10000"/>
                  <a:gd name="connsiteY374" fmla="*/ 8546 h 10000"/>
                  <a:gd name="connsiteX375" fmla="*/ 2488 w 10000"/>
                  <a:gd name="connsiteY375" fmla="*/ 8536 h 10000"/>
                  <a:gd name="connsiteX376" fmla="*/ 2501 w 10000"/>
                  <a:gd name="connsiteY376" fmla="*/ 8533 h 10000"/>
                  <a:gd name="connsiteX377" fmla="*/ 2512 w 10000"/>
                  <a:gd name="connsiteY377" fmla="*/ 8533 h 10000"/>
                  <a:gd name="connsiteX378" fmla="*/ 2521 w 10000"/>
                  <a:gd name="connsiteY378" fmla="*/ 8546 h 10000"/>
                  <a:gd name="connsiteX379" fmla="*/ 2521 w 10000"/>
                  <a:gd name="connsiteY379" fmla="*/ 8572 h 10000"/>
                  <a:gd name="connsiteX380" fmla="*/ 2535 w 10000"/>
                  <a:gd name="connsiteY380" fmla="*/ 8588 h 10000"/>
                  <a:gd name="connsiteX381" fmla="*/ 2551 w 10000"/>
                  <a:gd name="connsiteY381" fmla="*/ 8582 h 10000"/>
                  <a:gd name="connsiteX382" fmla="*/ 2560 w 10000"/>
                  <a:gd name="connsiteY382" fmla="*/ 8582 h 10000"/>
                  <a:gd name="connsiteX383" fmla="*/ 2573 w 10000"/>
                  <a:gd name="connsiteY383" fmla="*/ 8588 h 10000"/>
                  <a:gd name="connsiteX384" fmla="*/ 2584 w 10000"/>
                  <a:gd name="connsiteY384" fmla="*/ 8591 h 10000"/>
                  <a:gd name="connsiteX385" fmla="*/ 2590 w 10000"/>
                  <a:gd name="connsiteY385" fmla="*/ 8598 h 10000"/>
                  <a:gd name="connsiteX386" fmla="*/ 2598 w 10000"/>
                  <a:gd name="connsiteY386" fmla="*/ 8608 h 10000"/>
                  <a:gd name="connsiteX387" fmla="*/ 2607 w 10000"/>
                  <a:gd name="connsiteY387" fmla="*/ 8617 h 10000"/>
                  <a:gd name="connsiteX388" fmla="*/ 2618 w 10000"/>
                  <a:gd name="connsiteY388" fmla="*/ 8617 h 10000"/>
                  <a:gd name="connsiteX389" fmla="*/ 2640 w 10000"/>
                  <a:gd name="connsiteY389" fmla="*/ 8608 h 10000"/>
                  <a:gd name="connsiteX390" fmla="*/ 2670 w 10000"/>
                  <a:gd name="connsiteY390" fmla="*/ 8598 h 10000"/>
                  <a:gd name="connsiteX391" fmla="*/ 2673 w 10000"/>
                  <a:gd name="connsiteY391" fmla="*/ 8598 h 10000"/>
                  <a:gd name="connsiteX392" fmla="*/ 2690 w 10000"/>
                  <a:gd name="connsiteY392" fmla="*/ 8598 h 10000"/>
                  <a:gd name="connsiteX393" fmla="*/ 2698 w 10000"/>
                  <a:gd name="connsiteY393" fmla="*/ 8598 h 10000"/>
                  <a:gd name="connsiteX394" fmla="*/ 2712 w 10000"/>
                  <a:gd name="connsiteY394" fmla="*/ 8598 h 10000"/>
                  <a:gd name="connsiteX395" fmla="*/ 2726 w 10000"/>
                  <a:gd name="connsiteY395" fmla="*/ 8591 h 10000"/>
                  <a:gd name="connsiteX396" fmla="*/ 2737 w 10000"/>
                  <a:gd name="connsiteY396" fmla="*/ 8588 h 10000"/>
                  <a:gd name="connsiteX397" fmla="*/ 2759 w 10000"/>
                  <a:gd name="connsiteY397" fmla="*/ 8582 h 10000"/>
                  <a:gd name="connsiteX398" fmla="*/ 2770 w 10000"/>
                  <a:gd name="connsiteY398" fmla="*/ 8578 h 10000"/>
                  <a:gd name="connsiteX399" fmla="*/ 2784 w 10000"/>
                  <a:gd name="connsiteY399" fmla="*/ 8572 h 10000"/>
                  <a:gd name="connsiteX400" fmla="*/ 2795 w 10000"/>
                  <a:gd name="connsiteY400" fmla="*/ 8572 h 10000"/>
                  <a:gd name="connsiteX401" fmla="*/ 2803 w 10000"/>
                  <a:gd name="connsiteY401" fmla="*/ 8588 h 10000"/>
                  <a:gd name="connsiteX402" fmla="*/ 2803 w 10000"/>
                  <a:gd name="connsiteY402" fmla="*/ 8591 h 10000"/>
                  <a:gd name="connsiteX403" fmla="*/ 2803 w 10000"/>
                  <a:gd name="connsiteY403" fmla="*/ 8601 h 10000"/>
                  <a:gd name="connsiteX404" fmla="*/ 2809 w 10000"/>
                  <a:gd name="connsiteY404" fmla="*/ 8601 h 10000"/>
                  <a:gd name="connsiteX405" fmla="*/ 2823 w 10000"/>
                  <a:gd name="connsiteY405" fmla="*/ 8598 h 10000"/>
                  <a:gd name="connsiteX406" fmla="*/ 2831 w 10000"/>
                  <a:gd name="connsiteY406" fmla="*/ 8598 h 10000"/>
                  <a:gd name="connsiteX407" fmla="*/ 2839 w 10000"/>
                  <a:gd name="connsiteY407" fmla="*/ 8601 h 10000"/>
                  <a:gd name="connsiteX408" fmla="*/ 2848 w 10000"/>
                  <a:gd name="connsiteY408" fmla="*/ 8598 h 10000"/>
                  <a:gd name="connsiteX409" fmla="*/ 2856 w 10000"/>
                  <a:gd name="connsiteY409" fmla="*/ 8601 h 10000"/>
                  <a:gd name="connsiteX410" fmla="*/ 2859 w 10000"/>
                  <a:gd name="connsiteY410" fmla="*/ 8601 h 10000"/>
                  <a:gd name="connsiteX411" fmla="*/ 2864 w 10000"/>
                  <a:gd name="connsiteY411" fmla="*/ 8598 h 10000"/>
                  <a:gd name="connsiteX412" fmla="*/ 2889 w 10000"/>
                  <a:gd name="connsiteY412" fmla="*/ 8611 h 10000"/>
                  <a:gd name="connsiteX413" fmla="*/ 2906 w 10000"/>
                  <a:gd name="connsiteY413" fmla="*/ 8620 h 10000"/>
                  <a:gd name="connsiteX414" fmla="*/ 2914 w 10000"/>
                  <a:gd name="connsiteY414" fmla="*/ 8627 h 10000"/>
                  <a:gd name="connsiteX415" fmla="*/ 2920 w 10000"/>
                  <a:gd name="connsiteY415" fmla="*/ 8640 h 10000"/>
                  <a:gd name="connsiteX416" fmla="*/ 2922 w 10000"/>
                  <a:gd name="connsiteY416" fmla="*/ 8666 h 10000"/>
                  <a:gd name="connsiteX417" fmla="*/ 2922 w 10000"/>
                  <a:gd name="connsiteY417" fmla="*/ 8692 h 10000"/>
                  <a:gd name="connsiteX418" fmla="*/ 2939 w 10000"/>
                  <a:gd name="connsiteY418" fmla="*/ 8695 h 10000"/>
                  <a:gd name="connsiteX419" fmla="*/ 2953 w 10000"/>
                  <a:gd name="connsiteY419" fmla="*/ 8695 h 10000"/>
                  <a:gd name="connsiteX420" fmla="*/ 2961 w 10000"/>
                  <a:gd name="connsiteY420" fmla="*/ 8695 h 10000"/>
                  <a:gd name="connsiteX421" fmla="*/ 2972 w 10000"/>
                  <a:gd name="connsiteY421" fmla="*/ 8692 h 10000"/>
                  <a:gd name="connsiteX422" fmla="*/ 2981 w 10000"/>
                  <a:gd name="connsiteY422" fmla="*/ 8685 h 10000"/>
                  <a:gd name="connsiteX423" fmla="*/ 2989 w 10000"/>
                  <a:gd name="connsiteY423" fmla="*/ 8685 h 10000"/>
                  <a:gd name="connsiteX424" fmla="*/ 3008 w 10000"/>
                  <a:gd name="connsiteY424" fmla="*/ 8685 h 10000"/>
                  <a:gd name="connsiteX425" fmla="*/ 3028 w 10000"/>
                  <a:gd name="connsiteY425" fmla="*/ 8695 h 10000"/>
                  <a:gd name="connsiteX426" fmla="*/ 3042 w 10000"/>
                  <a:gd name="connsiteY426" fmla="*/ 8695 h 10000"/>
                  <a:gd name="connsiteX427" fmla="*/ 3053 w 10000"/>
                  <a:gd name="connsiteY427" fmla="*/ 8676 h 10000"/>
                  <a:gd name="connsiteX428" fmla="*/ 3061 w 10000"/>
                  <a:gd name="connsiteY428" fmla="*/ 8666 h 10000"/>
                  <a:gd name="connsiteX429" fmla="*/ 3066 w 10000"/>
                  <a:gd name="connsiteY429" fmla="*/ 8656 h 10000"/>
                  <a:gd name="connsiteX430" fmla="*/ 3091 w 10000"/>
                  <a:gd name="connsiteY430" fmla="*/ 8659 h 10000"/>
                  <a:gd name="connsiteX431" fmla="*/ 3105 w 10000"/>
                  <a:gd name="connsiteY431" fmla="*/ 8659 h 10000"/>
                  <a:gd name="connsiteX432" fmla="*/ 3108 w 10000"/>
                  <a:gd name="connsiteY432" fmla="*/ 8650 h 10000"/>
                  <a:gd name="connsiteX433" fmla="*/ 3147 w 10000"/>
                  <a:gd name="connsiteY433" fmla="*/ 8588 h 10000"/>
                  <a:gd name="connsiteX434" fmla="*/ 3150 w 10000"/>
                  <a:gd name="connsiteY434" fmla="*/ 8598 h 10000"/>
                  <a:gd name="connsiteX435" fmla="*/ 3163 w 10000"/>
                  <a:gd name="connsiteY435" fmla="*/ 8601 h 10000"/>
                  <a:gd name="connsiteX436" fmla="*/ 3180 w 10000"/>
                  <a:gd name="connsiteY436" fmla="*/ 8608 h 10000"/>
                  <a:gd name="connsiteX437" fmla="*/ 3188 w 10000"/>
                  <a:gd name="connsiteY437" fmla="*/ 8611 h 10000"/>
                  <a:gd name="connsiteX438" fmla="*/ 3227 w 10000"/>
                  <a:gd name="connsiteY438" fmla="*/ 8620 h 10000"/>
                  <a:gd name="connsiteX439" fmla="*/ 3238 w 10000"/>
                  <a:gd name="connsiteY439" fmla="*/ 8617 h 10000"/>
                  <a:gd name="connsiteX440" fmla="*/ 3247 w 10000"/>
                  <a:gd name="connsiteY440" fmla="*/ 8601 h 10000"/>
                  <a:gd name="connsiteX441" fmla="*/ 3269 w 10000"/>
                  <a:gd name="connsiteY441" fmla="*/ 8611 h 10000"/>
                  <a:gd name="connsiteX442" fmla="*/ 3277 w 10000"/>
                  <a:gd name="connsiteY442" fmla="*/ 8617 h 10000"/>
                  <a:gd name="connsiteX443" fmla="*/ 3285 w 10000"/>
                  <a:gd name="connsiteY443" fmla="*/ 8611 h 10000"/>
                  <a:gd name="connsiteX444" fmla="*/ 3307 w 10000"/>
                  <a:gd name="connsiteY444" fmla="*/ 8611 h 10000"/>
                  <a:gd name="connsiteX445" fmla="*/ 3319 w 10000"/>
                  <a:gd name="connsiteY445" fmla="*/ 8617 h 10000"/>
                  <a:gd name="connsiteX446" fmla="*/ 3324 w 10000"/>
                  <a:gd name="connsiteY446" fmla="*/ 8617 h 10000"/>
                  <a:gd name="connsiteX447" fmla="*/ 3327 w 10000"/>
                  <a:gd name="connsiteY447" fmla="*/ 8620 h 10000"/>
                  <a:gd name="connsiteX448" fmla="*/ 3341 w 10000"/>
                  <a:gd name="connsiteY448" fmla="*/ 8620 h 10000"/>
                  <a:gd name="connsiteX449" fmla="*/ 3357 w 10000"/>
                  <a:gd name="connsiteY449" fmla="*/ 8620 h 10000"/>
                  <a:gd name="connsiteX450" fmla="*/ 3374 w 10000"/>
                  <a:gd name="connsiteY450" fmla="*/ 8620 h 10000"/>
                  <a:gd name="connsiteX451" fmla="*/ 3382 w 10000"/>
                  <a:gd name="connsiteY451" fmla="*/ 8620 h 10000"/>
                  <a:gd name="connsiteX452" fmla="*/ 3399 w 10000"/>
                  <a:gd name="connsiteY452" fmla="*/ 8611 h 10000"/>
                  <a:gd name="connsiteX453" fmla="*/ 3413 w 10000"/>
                  <a:gd name="connsiteY453" fmla="*/ 8601 h 10000"/>
                  <a:gd name="connsiteX454" fmla="*/ 3421 w 10000"/>
                  <a:gd name="connsiteY454" fmla="*/ 8588 h 10000"/>
                  <a:gd name="connsiteX455" fmla="*/ 3421 w 10000"/>
                  <a:gd name="connsiteY455" fmla="*/ 8572 h 10000"/>
                  <a:gd name="connsiteX456" fmla="*/ 3421 w 10000"/>
                  <a:gd name="connsiteY456" fmla="*/ 8552 h 10000"/>
                  <a:gd name="connsiteX457" fmla="*/ 3424 w 10000"/>
                  <a:gd name="connsiteY457" fmla="*/ 8533 h 10000"/>
                  <a:gd name="connsiteX458" fmla="*/ 3432 w 10000"/>
                  <a:gd name="connsiteY458" fmla="*/ 8523 h 10000"/>
                  <a:gd name="connsiteX459" fmla="*/ 3446 w 10000"/>
                  <a:gd name="connsiteY459" fmla="*/ 8523 h 10000"/>
                  <a:gd name="connsiteX460" fmla="*/ 3457 w 10000"/>
                  <a:gd name="connsiteY460" fmla="*/ 8523 h 10000"/>
                  <a:gd name="connsiteX461" fmla="*/ 3476 w 10000"/>
                  <a:gd name="connsiteY461" fmla="*/ 8533 h 10000"/>
                  <a:gd name="connsiteX462" fmla="*/ 3485 w 10000"/>
                  <a:gd name="connsiteY462" fmla="*/ 8536 h 10000"/>
                  <a:gd name="connsiteX463" fmla="*/ 3501 w 10000"/>
                  <a:gd name="connsiteY463" fmla="*/ 8527 h 10000"/>
                  <a:gd name="connsiteX464" fmla="*/ 3504 w 10000"/>
                  <a:gd name="connsiteY464" fmla="*/ 8514 h 10000"/>
                  <a:gd name="connsiteX465" fmla="*/ 3510 w 10000"/>
                  <a:gd name="connsiteY465" fmla="*/ 8497 h 10000"/>
                  <a:gd name="connsiteX466" fmla="*/ 3537 w 10000"/>
                  <a:gd name="connsiteY466" fmla="*/ 8484 h 10000"/>
                  <a:gd name="connsiteX467" fmla="*/ 3562 w 10000"/>
                  <a:gd name="connsiteY467" fmla="*/ 8488 h 10000"/>
                  <a:gd name="connsiteX468" fmla="*/ 3568 w 10000"/>
                  <a:gd name="connsiteY468" fmla="*/ 8484 h 10000"/>
                  <a:gd name="connsiteX469" fmla="*/ 3584 w 10000"/>
                  <a:gd name="connsiteY469" fmla="*/ 8494 h 10000"/>
                  <a:gd name="connsiteX470" fmla="*/ 3593 w 10000"/>
                  <a:gd name="connsiteY470" fmla="*/ 8507 h 10000"/>
                  <a:gd name="connsiteX471" fmla="*/ 3618 w 10000"/>
                  <a:gd name="connsiteY471" fmla="*/ 8497 h 10000"/>
                  <a:gd name="connsiteX472" fmla="*/ 3643 w 10000"/>
                  <a:gd name="connsiteY472" fmla="*/ 8475 h 10000"/>
                  <a:gd name="connsiteX473" fmla="*/ 3657 w 10000"/>
                  <a:gd name="connsiteY473" fmla="*/ 8478 h 10000"/>
                  <a:gd name="connsiteX474" fmla="*/ 3670 w 10000"/>
                  <a:gd name="connsiteY474" fmla="*/ 8475 h 10000"/>
                  <a:gd name="connsiteX475" fmla="*/ 3673 w 10000"/>
                  <a:gd name="connsiteY475" fmla="*/ 8468 h 10000"/>
                  <a:gd name="connsiteX476" fmla="*/ 3681 w 10000"/>
                  <a:gd name="connsiteY476" fmla="*/ 8468 h 10000"/>
                  <a:gd name="connsiteX477" fmla="*/ 3698 w 10000"/>
                  <a:gd name="connsiteY477" fmla="*/ 8478 h 10000"/>
                  <a:gd name="connsiteX478" fmla="*/ 3720 w 10000"/>
                  <a:gd name="connsiteY478" fmla="*/ 8497 h 10000"/>
                  <a:gd name="connsiteX479" fmla="*/ 3715 w 10000"/>
                  <a:gd name="connsiteY479" fmla="*/ 8504 h 10000"/>
                  <a:gd name="connsiteX480" fmla="*/ 3729 w 10000"/>
                  <a:gd name="connsiteY480" fmla="*/ 8514 h 10000"/>
                  <a:gd name="connsiteX481" fmla="*/ 3729 w 10000"/>
                  <a:gd name="connsiteY481" fmla="*/ 8517 h 10000"/>
                  <a:gd name="connsiteX482" fmla="*/ 3740 w 10000"/>
                  <a:gd name="connsiteY482" fmla="*/ 8527 h 10000"/>
                  <a:gd name="connsiteX483" fmla="*/ 3759 w 10000"/>
                  <a:gd name="connsiteY483" fmla="*/ 8517 h 10000"/>
                  <a:gd name="connsiteX484" fmla="*/ 3762 w 10000"/>
                  <a:gd name="connsiteY484" fmla="*/ 8504 h 10000"/>
                  <a:gd name="connsiteX485" fmla="*/ 3770 w 10000"/>
                  <a:gd name="connsiteY485" fmla="*/ 8488 h 10000"/>
                  <a:gd name="connsiteX486" fmla="*/ 3778 w 10000"/>
                  <a:gd name="connsiteY486" fmla="*/ 8484 h 10000"/>
                  <a:gd name="connsiteX487" fmla="*/ 3792 w 10000"/>
                  <a:gd name="connsiteY487" fmla="*/ 8475 h 10000"/>
                  <a:gd name="connsiteX488" fmla="*/ 3803 w 10000"/>
                  <a:gd name="connsiteY488" fmla="*/ 8478 h 10000"/>
                  <a:gd name="connsiteX489" fmla="*/ 3809 w 10000"/>
                  <a:gd name="connsiteY489" fmla="*/ 8475 h 10000"/>
                  <a:gd name="connsiteX490" fmla="*/ 3825 w 10000"/>
                  <a:gd name="connsiteY490" fmla="*/ 8465 h 10000"/>
                  <a:gd name="connsiteX491" fmla="*/ 3834 w 10000"/>
                  <a:gd name="connsiteY491" fmla="*/ 8468 h 10000"/>
                  <a:gd name="connsiteX492" fmla="*/ 3842 w 10000"/>
                  <a:gd name="connsiteY492" fmla="*/ 8478 h 10000"/>
                  <a:gd name="connsiteX493" fmla="*/ 3850 w 10000"/>
                  <a:gd name="connsiteY493" fmla="*/ 8478 h 10000"/>
                  <a:gd name="connsiteX494" fmla="*/ 3859 w 10000"/>
                  <a:gd name="connsiteY494" fmla="*/ 8484 h 10000"/>
                  <a:gd name="connsiteX495" fmla="*/ 3873 w 10000"/>
                  <a:gd name="connsiteY495" fmla="*/ 8494 h 10000"/>
                  <a:gd name="connsiteX496" fmla="*/ 3875 w 10000"/>
                  <a:gd name="connsiteY496" fmla="*/ 8507 h 10000"/>
                  <a:gd name="connsiteX497" fmla="*/ 3881 w 10000"/>
                  <a:gd name="connsiteY497" fmla="*/ 8527 h 10000"/>
                  <a:gd name="connsiteX498" fmla="*/ 3875 w 10000"/>
                  <a:gd name="connsiteY498" fmla="*/ 8546 h 10000"/>
                  <a:gd name="connsiteX499" fmla="*/ 3892 w 10000"/>
                  <a:gd name="connsiteY499" fmla="*/ 8546 h 10000"/>
                  <a:gd name="connsiteX500" fmla="*/ 3900 w 10000"/>
                  <a:gd name="connsiteY500" fmla="*/ 8543 h 10000"/>
                  <a:gd name="connsiteX501" fmla="*/ 3906 w 10000"/>
                  <a:gd name="connsiteY501" fmla="*/ 8543 h 10000"/>
                  <a:gd name="connsiteX502" fmla="*/ 3922 w 10000"/>
                  <a:gd name="connsiteY502" fmla="*/ 8552 h 10000"/>
                  <a:gd name="connsiteX503" fmla="*/ 3939 w 10000"/>
                  <a:gd name="connsiteY503" fmla="*/ 8559 h 10000"/>
                  <a:gd name="connsiteX504" fmla="*/ 3953 w 10000"/>
                  <a:gd name="connsiteY504" fmla="*/ 8572 h 10000"/>
                  <a:gd name="connsiteX505" fmla="*/ 3956 w 10000"/>
                  <a:gd name="connsiteY505" fmla="*/ 8588 h 10000"/>
                  <a:gd name="connsiteX506" fmla="*/ 3956 w 10000"/>
                  <a:gd name="connsiteY506" fmla="*/ 8608 h 10000"/>
                  <a:gd name="connsiteX507" fmla="*/ 3972 w 10000"/>
                  <a:gd name="connsiteY507" fmla="*/ 8608 h 10000"/>
                  <a:gd name="connsiteX508" fmla="*/ 3986 w 10000"/>
                  <a:gd name="connsiteY508" fmla="*/ 8608 h 10000"/>
                  <a:gd name="connsiteX509" fmla="*/ 3997 w 10000"/>
                  <a:gd name="connsiteY509" fmla="*/ 8608 h 10000"/>
                  <a:gd name="connsiteX510" fmla="*/ 4006 w 10000"/>
                  <a:gd name="connsiteY510" fmla="*/ 8608 h 10000"/>
                  <a:gd name="connsiteX511" fmla="*/ 4006 w 10000"/>
                  <a:gd name="connsiteY511" fmla="*/ 8611 h 10000"/>
                  <a:gd name="connsiteX512" fmla="*/ 4011 w 10000"/>
                  <a:gd name="connsiteY512" fmla="*/ 8611 h 10000"/>
                  <a:gd name="connsiteX513" fmla="*/ 4022 w 10000"/>
                  <a:gd name="connsiteY513" fmla="*/ 8620 h 10000"/>
                  <a:gd name="connsiteX514" fmla="*/ 4042 w 10000"/>
                  <a:gd name="connsiteY514" fmla="*/ 8620 h 10000"/>
                  <a:gd name="connsiteX515" fmla="*/ 4050 w 10000"/>
                  <a:gd name="connsiteY515" fmla="*/ 8617 h 10000"/>
                  <a:gd name="connsiteX516" fmla="*/ 4069 w 10000"/>
                  <a:gd name="connsiteY516" fmla="*/ 8620 h 10000"/>
                  <a:gd name="connsiteX517" fmla="*/ 4086 w 10000"/>
                  <a:gd name="connsiteY517" fmla="*/ 8630 h 10000"/>
                  <a:gd name="connsiteX518" fmla="*/ 4108 w 10000"/>
                  <a:gd name="connsiteY518" fmla="*/ 8627 h 10000"/>
                  <a:gd name="connsiteX519" fmla="*/ 4125 w 10000"/>
                  <a:gd name="connsiteY519" fmla="*/ 8620 h 10000"/>
                  <a:gd name="connsiteX520" fmla="*/ 4133 w 10000"/>
                  <a:gd name="connsiteY520" fmla="*/ 8611 h 10000"/>
                  <a:gd name="connsiteX521" fmla="*/ 4139 w 10000"/>
                  <a:gd name="connsiteY521" fmla="*/ 8608 h 10000"/>
                  <a:gd name="connsiteX522" fmla="*/ 4147 w 10000"/>
                  <a:gd name="connsiteY522" fmla="*/ 8601 h 10000"/>
                  <a:gd name="connsiteX523" fmla="*/ 4155 w 10000"/>
                  <a:gd name="connsiteY523" fmla="*/ 8591 h 10000"/>
                  <a:gd name="connsiteX524" fmla="*/ 4166 w 10000"/>
                  <a:gd name="connsiteY524" fmla="*/ 8582 h 10000"/>
                  <a:gd name="connsiteX525" fmla="*/ 4183 w 10000"/>
                  <a:gd name="connsiteY525" fmla="*/ 8569 h 10000"/>
                  <a:gd name="connsiteX526" fmla="*/ 4191 w 10000"/>
                  <a:gd name="connsiteY526" fmla="*/ 8562 h 10000"/>
                  <a:gd name="connsiteX527" fmla="*/ 4208 w 10000"/>
                  <a:gd name="connsiteY527" fmla="*/ 8552 h 10000"/>
                  <a:gd name="connsiteX528" fmla="*/ 4230 w 10000"/>
                  <a:gd name="connsiteY528" fmla="*/ 8552 h 10000"/>
                  <a:gd name="connsiteX529" fmla="*/ 4238 w 10000"/>
                  <a:gd name="connsiteY529" fmla="*/ 8559 h 10000"/>
                  <a:gd name="connsiteX530" fmla="*/ 4247 w 10000"/>
                  <a:gd name="connsiteY530" fmla="*/ 8572 h 10000"/>
                  <a:gd name="connsiteX531" fmla="*/ 4252 w 10000"/>
                  <a:gd name="connsiteY531" fmla="*/ 8578 h 10000"/>
                  <a:gd name="connsiteX532" fmla="*/ 4263 w 10000"/>
                  <a:gd name="connsiteY532" fmla="*/ 8582 h 10000"/>
                  <a:gd name="connsiteX533" fmla="*/ 4277 w 10000"/>
                  <a:gd name="connsiteY533" fmla="*/ 8572 h 10000"/>
                  <a:gd name="connsiteX534" fmla="*/ 4294 w 10000"/>
                  <a:gd name="connsiteY534" fmla="*/ 8559 h 10000"/>
                  <a:gd name="connsiteX535" fmla="*/ 4302 w 10000"/>
                  <a:gd name="connsiteY535" fmla="*/ 8546 h 10000"/>
                  <a:gd name="connsiteX536" fmla="*/ 4310 w 10000"/>
                  <a:gd name="connsiteY536" fmla="*/ 8543 h 10000"/>
                  <a:gd name="connsiteX537" fmla="*/ 4313 w 10000"/>
                  <a:gd name="connsiteY537" fmla="*/ 8543 h 10000"/>
                  <a:gd name="connsiteX538" fmla="*/ 4332 w 10000"/>
                  <a:gd name="connsiteY538" fmla="*/ 8546 h 10000"/>
                  <a:gd name="connsiteX539" fmla="*/ 4335 w 10000"/>
                  <a:gd name="connsiteY539" fmla="*/ 8559 h 10000"/>
                  <a:gd name="connsiteX540" fmla="*/ 4349 w 10000"/>
                  <a:gd name="connsiteY540" fmla="*/ 8588 h 10000"/>
                  <a:gd name="connsiteX541" fmla="*/ 4360 w 10000"/>
                  <a:gd name="connsiteY541" fmla="*/ 8591 h 10000"/>
                  <a:gd name="connsiteX542" fmla="*/ 4366 w 10000"/>
                  <a:gd name="connsiteY542" fmla="*/ 8591 h 10000"/>
                  <a:gd name="connsiteX543" fmla="*/ 4382 w 10000"/>
                  <a:gd name="connsiteY543" fmla="*/ 8598 h 10000"/>
                  <a:gd name="connsiteX544" fmla="*/ 4385 w 10000"/>
                  <a:gd name="connsiteY544" fmla="*/ 8598 h 10000"/>
                  <a:gd name="connsiteX545" fmla="*/ 4402 w 10000"/>
                  <a:gd name="connsiteY545" fmla="*/ 8598 h 10000"/>
                  <a:gd name="connsiteX546" fmla="*/ 4421 w 10000"/>
                  <a:gd name="connsiteY546" fmla="*/ 8591 h 10000"/>
                  <a:gd name="connsiteX547" fmla="*/ 4440 w 10000"/>
                  <a:gd name="connsiteY547" fmla="*/ 8591 h 10000"/>
                  <a:gd name="connsiteX548" fmla="*/ 4449 w 10000"/>
                  <a:gd name="connsiteY548" fmla="*/ 8598 h 10000"/>
                  <a:gd name="connsiteX549" fmla="*/ 4454 w 10000"/>
                  <a:gd name="connsiteY549" fmla="*/ 8617 h 10000"/>
                  <a:gd name="connsiteX550" fmla="*/ 4463 w 10000"/>
                  <a:gd name="connsiteY550" fmla="*/ 8608 h 10000"/>
                  <a:gd name="connsiteX551" fmla="*/ 4474 w 10000"/>
                  <a:gd name="connsiteY551" fmla="*/ 8608 h 10000"/>
                  <a:gd name="connsiteX552" fmla="*/ 4490 w 10000"/>
                  <a:gd name="connsiteY552" fmla="*/ 8617 h 10000"/>
                  <a:gd name="connsiteX553" fmla="*/ 4504 w 10000"/>
                  <a:gd name="connsiteY553" fmla="*/ 8617 h 10000"/>
                  <a:gd name="connsiteX554" fmla="*/ 4518 w 10000"/>
                  <a:gd name="connsiteY554" fmla="*/ 8617 h 10000"/>
                  <a:gd name="connsiteX555" fmla="*/ 4535 w 10000"/>
                  <a:gd name="connsiteY555" fmla="*/ 8611 h 10000"/>
                  <a:gd name="connsiteX556" fmla="*/ 4546 w 10000"/>
                  <a:gd name="connsiteY556" fmla="*/ 8611 h 10000"/>
                  <a:gd name="connsiteX557" fmla="*/ 4562 w 10000"/>
                  <a:gd name="connsiteY557" fmla="*/ 8611 h 10000"/>
                  <a:gd name="connsiteX558" fmla="*/ 4571 w 10000"/>
                  <a:gd name="connsiteY558" fmla="*/ 8611 h 10000"/>
                  <a:gd name="connsiteX559" fmla="*/ 4579 w 10000"/>
                  <a:gd name="connsiteY559" fmla="*/ 8608 h 10000"/>
                  <a:gd name="connsiteX560" fmla="*/ 4584 w 10000"/>
                  <a:gd name="connsiteY560" fmla="*/ 8608 h 10000"/>
                  <a:gd name="connsiteX561" fmla="*/ 4601 w 10000"/>
                  <a:gd name="connsiteY561" fmla="*/ 8617 h 10000"/>
                  <a:gd name="connsiteX562" fmla="*/ 4609 w 10000"/>
                  <a:gd name="connsiteY562" fmla="*/ 8627 h 10000"/>
                  <a:gd name="connsiteX563" fmla="*/ 4618 w 10000"/>
                  <a:gd name="connsiteY563" fmla="*/ 8637 h 10000"/>
                  <a:gd name="connsiteX564" fmla="*/ 4618 w 10000"/>
                  <a:gd name="connsiteY564" fmla="*/ 8646 h 10000"/>
                  <a:gd name="connsiteX565" fmla="*/ 4634 w 10000"/>
                  <a:gd name="connsiteY565" fmla="*/ 8656 h 10000"/>
                  <a:gd name="connsiteX566" fmla="*/ 4640 w 10000"/>
                  <a:gd name="connsiteY566" fmla="*/ 8659 h 10000"/>
                  <a:gd name="connsiteX567" fmla="*/ 4651 w 10000"/>
                  <a:gd name="connsiteY567" fmla="*/ 8666 h 10000"/>
                  <a:gd name="connsiteX568" fmla="*/ 4657 w 10000"/>
                  <a:gd name="connsiteY568" fmla="*/ 8659 h 10000"/>
                  <a:gd name="connsiteX569" fmla="*/ 4668 w 10000"/>
                  <a:gd name="connsiteY569" fmla="*/ 8650 h 10000"/>
                  <a:gd name="connsiteX570" fmla="*/ 4676 w 10000"/>
                  <a:gd name="connsiteY570" fmla="*/ 8650 h 10000"/>
                  <a:gd name="connsiteX571" fmla="*/ 4690 w 10000"/>
                  <a:gd name="connsiteY571" fmla="*/ 8650 h 10000"/>
                  <a:gd name="connsiteX572" fmla="*/ 4698 w 10000"/>
                  <a:gd name="connsiteY572" fmla="*/ 8650 h 10000"/>
                  <a:gd name="connsiteX573" fmla="*/ 4704 w 10000"/>
                  <a:gd name="connsiteY573" fmla="*/ 8650 h 10000"/>
                  <a:gd name="connsiteX574" fmla="*/ 4706 w 10000"/>
                  <a:gd name="connsiteY574" fmla="*/ 8659 h 10000"/>
                  <a:gd name="connsiteX575" fmla="*/ 4706 w 10000"/>
                  <a:gd name="connsiteY575" fmla="*/ 8666 h 10000"/>
                  <a:gd name="connsiteX576" fmla="*/ 4723 w 10000"/>
                  <a:gd name="connsiteY576" fmla="*/ 8682 h 10000"/>
                  <a:gd name="connsiteX577" fmla="*/ 4737 w 10000"/>
                  <a:gd name="connsiteY577" fmla="*/ 8682 h 10000"/>
                  <a:gd name="connsiteX578" fmla="*/ 4745 w 10000"/>
                  <a:gd name="connsiteY578" fmla="*/ 8676 h 10000"/>
                  <a:gd name="connsiteX579" fmla="*/ 4756 w 10000"/>
                  <a:gd name="connsiteY579" fmla="*/ 8666 h 10000"/>
                  <a:gd name="connsiteX580" fmla="*/ 4765 w 10000"/>
                  <a:gd name="connsiteY580" fmla="*/ 8666 h 10000"/>
                  <a:gd name="connsiteX581" fmla="*/ 4765 w 10000"/>
                  <a:gd name="connsiteY581" fmla="*/ 8682 h 10000"/>
                  <a:gd name="connsiteX582" fmla="*/ 4770 w 10000"/>
                  <a:gd name="connsiteY582" fmla="*/ 8701 h 10000"/>
                  <a:gd name="connsiteX583" fmla="*/ 4778 w 10000"/>
                  <a:gd name="connsiteY583" fmla="*/ 8705 h 10000"/>
                  <a:gd name="connsiteX584" fmla="*/ 4795 w 10000"/>
                  <a:gd name="connsiteY584" fmla="*/ 8714 h 10000"/>
                  <a:gd name="connsiteX585" fmla="*/ 4812 w 10000"/>
                  <a:gd name="connsiteY585" fmla="*/ 8714 h 10000"/>
                  <a:gd name="connsiteX586" fmla="*/ 4825 w 10000"/>
                  <a:gd name="connsiteY586" fmla="*/ 8705 h 10000"/>
                  <a:gd name="connsiteX587" fmla="*/ 4825 w 10000"/>
                  <a:gd name="connsiteY587" fmla="*/ 8701 h 10000"/>
                  <a:gd name="connsiteX588" fmla="*/ 4828 w 10000"/>
                  <a:gd name="connsiteY588" fmla="*/ 8701 h 10000"/>
                  <a:gd name="connsiteX589" fmla="*/ 4837 w 10000"/>
                  <a:gd name="connsiteY589" fmla="*/ 8692 h 10000"/>
                  <a:gd name="connsiteX590" fmla="*/ 4842 w 10000"/>
                  <a:gd name="connsiteY590" fmla="*/ 8685 h 10000"/>
                  <a:gd name="connsiteX591" fmla="*/ 4859 w 10000"/>
                  <a:gd name="connsiteY591" fmla="*/ 8692 h 10000"/>
                  <a:gd name="connsiteX592" fmla="*/ 4870 w 10000"/>
                  <a:gd name="connsiteY592" fmla="*/ 8701 h 10000"/>
                  <a:gd name="connsiteX593" fmla="*/ 4878 w 10000"/>
                  <a:gd name="connsiteY593" fmla="*/ 8714 h 10000"/>
                  <a:gd name="connsiteX594" fmla="*/ 4892 w 10000"/>
                  <a:gd name="connsiteY594" fmla="*/ 8724 h 10000"/>
                  <a:gd name="connsiteX595" fmla="*/ 4900 w 10000"/>
                  <a:gd name="connsiteY595" fmla="*/ 8724 h 10000"/>
                  <a:gd name="connsiteX596" fmla="*/ 4906 w 10000"/>
                  <a:gd name="connsiteY596" fmla="*/ 8705 h 10000"/>
                  <a:gd name="connsiteX597" fmla="*/ 4925 w 10000"/>
                  <a:gd name="connsiteY597" fmla="*/ 8724 h 10000"/>
                  <a:gd name="connsiteX598" fmla="*/ 4939 w 10000"/>
                  <a:gd name="connsiteY598" fmla="*/ 8701 h 10000"/>
                  <a:gd name="connsiteX599" fmla="*/ 4950 w 10000"/>
                  <a:gd name="connsiteY599" fmla="*/ 8695 h 10000"/>
                  <a:gd name="connsiteX600" fmla="*/ 4956 w 10000"/>
                  <a:gd name="connsiteY600" fmla="*/ 8692 h 10000"/>
                  <a:gd name="connsiteX601" fmla="*/ 4986 w 10000"/>
                  <a:gd name="connsiteY601" fmla="*/ 8705 h 10000"/>
                  <a:gd name="connsiteX602" fmla="*/ 5003 w 10000"/>
                  <a:gd name="connsiteY602" fmla="*/ 8701 h 10000"/>
                  <a:gd name="connsiteX603" fmla="*/ 5011 w 10000"/>
                  <a:gd name="connsiteY603" fmla="*/ 8692 h 10000"/>
                  <a:gd name="connsiteX604" fmla="*/ 5028 w 10000"/>
                  <a:gd name="connsiteY604" fmla="*/ 8682 h 10000"/>
                  <a:gd name="connsiteX605" fmla="*/ 5030 w 10000"/>
                  <a:gd name="connsiteY605" fmla="*/ 8659 h 10000"/>
                  <a:gd name="connsiteX606" fmla="*/ 5039 w 10000"/>
                  <a:gd name="connsiteY606" fmla="*/ 8656 h 10000"/>
                  <a:gd name="connsiteX607" fmla="*/ 5053 w 10000"/>
                  <a:gd name="connsiteY607" fmla="*/ 8669 h 10000"/>
                  <a:gd name="connsiteX608" fmla="*/ 5061 w 10000"/>
                  <a:gd name="connsiteY608" fmla="*/ 8669 h 10000"/>
                  <a:gd name="connsiteX609" fmla="*/ 5061 w 10000"/>
                  <a:gd name="connsiteY609" fmla="*/ 8676 h 10000"/>
                  <a:gd name="connsiteX610" fmla="*/ 5069 w 10000"/>
                  <a:gd name="connsiteY610" fmla="*/ 8669 h 10000"/>
                  <a:gd name="connsiteX611" fmla="*/ 5083 w 10000"/>
                  <a:gd name="connsiteY611" fmla="*/ 8669 h 10000"/>
                  <a:gd name="connsiteX612" fmla="*/ 5100 w 10000"/>
                  <a:gd name="connsiteY612" fmla="*/ 8669 h 10000"/>
                  <a:gd name="connsiteX613" fmla="*/ 5119 w 10000"/>
                  <a:gd name="connsiteY613" fmla="*/ 8682 h 10000"/>
                  <a:gd name="connsiteX614" fmla="*/ 5136 w 10000"/>
                  <a:gd name="connsiteY614" fmla="*/ 8692 h 10000"/>
                  <a:gd name="connsiteX615" fmla="*/ 5161 w 10000"/>
                  <a:gd name="connsiteY615" fmla="*/ 8701 h 10000"/>
                  <a:gd name="connsiteX616" fmla="*/ 5183 w 10000"/>
                  <a:gd name="connsiteY616" fmla="*/ 8701 h 10000"/>
                  <a:gd name="connsiteX617" fmla="*/ 5199 w 10000"/>
                  <a:gd name="connsiteY617" fmla="*/ 8701 h 10000"/>
                  <a:gd name="connsiteX618" fmla="*/ 5213 w 10000"/>
                  <a:gd name="connsiteY618" fmla="*/ 8705 h 10000"/>
                  <a:gd name="connsiteX619" fmla="*/ 5224 w 10000"/>
                  <a:gd name="connsiteY619" fmla="*/ 8701 h 10000"/>
                  <a:gd name="connsiteX620" fmla="*/ 5230 w 10000"/>
                  <a:gd name="connsiteY620" fmla="*/ 8701 h 10000"/>
                  <a:gd name="connsiteX621" fmla="*/ 5241 w 10000"/>
                  <a:gd name="connsiteY621" fmla="*/ 8676 h 10000"/>
                  <a:gd name="connsiteX622" fmla="*/ 5247 w 10000"/>
                  <a:gd name="connsiteY622" fmla="*/ 8666 h 10000"/>
                  <a:gd name="connsiteX623" fmla="*/ 5249 w 10000"/>
                  <a:gd name="connsiteY623" fmla="*/ 8646 h 10000"/>
                  <a:gd name="connsiteX624" fmla="*/ 5249 w 10000"/>
                  <a:gd name="connsiteY624" fmla="*/ 8650 h 10000"/>
                  <a:gd name="connsiteX625" fmla="*/ 5255 w 10000"/>
                  <a:gd name="connsiteY625" fmla="*/ 8646 h 10000"/>
                  <a:gd name="connsiteX626" fmla="*/ 5271 w 10000"/>
                  <a:gd name="connsiteY626" fmla="*/ 8650 h 10000"/>
                  <a:gd name="connsiteX627" fmla="*/ 5288 w 10000"/>
                  <a:gd name="connsiteY627" fmla="*/ 8666 h 10000"/>
                  <a:gd name="connsiteX628" fmla="*/ 5296 w 10000"/>
                  <a:gd name="connsiteY628" fmla="*/ 8666 h 10000"/>
                  <a:gd name="connsiteX629" fmla="*/ 5310 w 10000"/>
                  <a:gd name="connsiteY629" fmla="*/ 8656 h 10000"/>
                  <a:gd name="connsiteX630" fmla="*/ 5321 w 10000"/>
                  <a:gd name="connsiteY630" fmla="*/ 8650 h 10000"/>
                  <a:gd name="connsiteX631" fmla="*/ 5338 w 10000"/>
                  <a:gd name="connsiteY631" fmla="*/ 8650 h 10000"/>
                  <a:gd name="connsiteX632" fmla="*/ 5360 w 10000"/>
                  <a:gd name="connsiteY632" fmla="*/ 8640 h 10000"/>
                  <a:gd name="connsiteX633" fmla="*/ 5366 w 10000"/>
                  <a:gd name="connsiteY633" fmla="*/ 8637 h 10000"/>
                  <a:gd name="connsiteX634" fmla="*/ 5368 w 10000"/>
                  <a:gd name="connsiteY634" fmla="*/ 8637 h 10000"/>
                  <a:gd name="connsiteX635" fmla="*/ 5382 w 10000"/>
                  <a:gd name="connsiteY635" fmla="*/ 8630 h 10000"/>
                  <a:gd name="connsiteX636" fmla="*/ 5391 w 10000"/>
                  <a:gd name="connsiteY636" fmla="*/ 8630 h 10000"/>
                  <a:gd name="connsiteX637" fmla="*/ 5402 w 10000"/>
                  <a:gd name="connsiteY637" fmla="*/ 8637 h 10000"/>
                  <a:gd name="connsiteX638" fmla="*/ 5418 w 10000"/>
                  <a:gd name="connsiteY638" fmla="*/ 8656 h 10000"/>
                  <a:gd name="connsiteX639" fmla="*/ 5432 w 10000"/>
                  <a:gd name="connsiteY639" fmla="*/ 8666 h 10000"/>
                  <a:gd name="connsiteX640" fmla="*/ 5443 w 10000"/>
                  <a:gd name="connsiteY640" fmla="*/ 8682 h 10000"/>
                  <a:gd name="connsiteX641" fmla="*/ 5457 w 10000"/>
                  <a:gd name="connsiteY641" fmla="*/ 8692 h 10000"/>
                  <a:gd name="connsiteX642" fmla="*/ 5471 w 10000"/>
                  <a:gd name="connsiteY642" fmla="*/ 8705 h 10000"/>
                  <a:gd name="connsiteX643" fmla="*/ 5488 w 10000"/>
                  <a:gd name="connsiteY643" fmla="*/ 8711 h 10000"/>
                  <a:gd name="connsiteX644" fmla="*/ 5490 w 10000"/>
                  <a:gd name="connsiteY644" fmla="*/ 8721 h 10000"/>
                  <a:gd name="connsiteX645" fmla="*/ 5512 w 10000"/>
                  <a:gd name="connsiteY645" fmla="*/ 8724 h 10000"/>
                  <a:gd name="connsiteX646" fmla="*/ 5521 w 10000"/>
                  <a:gd name="connsiteY646" fmla="*/ 8714 h 10000"/>
                  <a:gd name="connsiteX647" fmla="*/ 5524 w 10000"/>
                  <a:gd name="connsiteY647" fmla="*/ 8714 h 10000"/>
                  <a:gd name="connsiteX648" fmla="*/ 5532 w 10000"/>
                  <a:gd name="connsiteY648" fmla="*/ 8721 h 10000"/>
                  <a:gd name="connsiteX649" fmla="*/ 5540 w 10000"/>
                  <a:gd name="connsiteY649" fmla="*/ 8724 h 10000"/>
                  <a:gd name="connsiteX650" fmla="*/ 5562 w 10000"/>
                  <a:gd name="connsiteY650" fmla="*/ 8750 h 10000"/>
                  <a:gd name="connsiteX651" fmla="*/ 5562 w 10000"/>
                  <a:gd name="connsiteY651" fmla="*/ 8760 h 10000"/>
                  <a:gd name="connsiteX652" fmla="*/ 5571 w 10000"/>
                  <a:gd name="connsiteY652" fmla="*/ 8782 h 10000"/>
                  <a:gd name="connsiteX653" fmla="*/ 5579 w 10000"/>
                  <a:gd name="connsiteY653" fmla="*/ 8789 h 10000"/>
                  <a:gd name="connsiteX654" fmla="*/ 5593 w 10000"/>
                  <a:gd name="connsiteY654" fmla="*/ 8789 h 10000"/>
                  <a:gd name="connsiteX655" fmla="*/ 5596 w 10000"/>
                  <a:gd name="connsiteY655" fmla="*/ 8789 h 10000"/>
                  <a:gd name="connsiteX656" fmla="*/ 5626 w 10000"/>
                  <a:gd name="connsiteY656" fmla="*/ 8782 h 10000"/>
                  <a:gd name="connsiteX657" fmla="*/ 5629 w 10000"/>
                  <a:gd name="connsiteY657" fmla="*/ 8782 h 10000"/>
                  <a:gd name="connsiteX658" fmla="*/ 5637 w 10000"/>
                  <a:gd name="connsiteY658" fmla="*/ 8779 h 10000"/>
                  <a:gd name="connsiteX659" fmla="*/ 5648 w 10000"/>
                  <a:gd name="connsiteY659" fmla="*/ 8789 h 10000"/>
                  <a:gd name="connsiteX660" fmla="*/ 5665 w 10000"/>
                  <a:gd name="connsiteY660" fmla="*/ 8795 h 10000"/>
                  <a:gd name="connsiteX661" fmla="*/ 5676 w 10000"/>
                  <a:gd name="connsiteY661" fmla="*/ 8789 h 10000"/>
                  <a:gd name="connsiteX662" fmla="*/ 5684 w 10000"/>
                  <a:gd name="connsiteY662" fmla="*/ 8782 h 10000"/>
                  <a:gd name="connsiteX663" fmla="*/ 5693 w 10000"/>
                  <a:gd name="connsiteY663" fmla="*/ 8789 h 10000"/>
                  <a:gd name="connsiteX664" fmla="*/ 5715 w 10000"/>
                  <a:gd name="connsiteY664" fmla="*/ 8808 h 10000"/>
                  <a:gd name="connsiteX665" fmla="*/ 5731 w 10000"/>
                  <a:gd name="connsiteY665" fmla="*/ 8808 h 10000"/>
                  <a:gd name="connsiteX666" fmla="*/ 5740 w 10000"/>
                  <a:gd name="connsiteY666" fmla="*/ 8808 h 10000"/>
                  <a:gd name="connsiteX667" fmla="*/ 5765 w 10000"/>
                  <a:gd name="connsiteY667" fmla="*/ 8818 h 10000"/>
                  <a:gd name="connsiteX668" fmla="*/ 5781 w 10000"/>
                  <a:gd name="connsiteY668" fmla="*/ 8824 h 10000"/>
                  <a:gd name="connsiteX669" fmla="*/ 5798 w 10000"/>
                  <a:gd name="connsiteY669" fmla="*/ 8834 h 10000"/>
                  <a:gd name="connsiteX670" fmla="*/ 5814 w 10000"/>
                  <a:gd name="connsiteY670" fmla="*/ 8837 h 10000"/>
                  <a:gd name="connsiteX671" fmla="*/ 5831 w 10000"/>
                  <a:gd name="connsiteY671" fmla="*/ 8844 h 10000"/>
                  <a:gd name="connsiteX672" fmla="*/ 5842 w 10000"/>
                  <a:gd name="connsiteY672" fmla="*/ 8847 h 10000"/>
                  <a:gd name="connsiteX673" fmla="*/ 5859 w 10000"/>
                  <a:gd name="connsiteY673" fmla="*/ 8857 h 10000"/>
                  <a:gd name="connsiteX674" fmla="*/ 5870 w 10000"/>
                  <a:gd name="connsiteY674" fmla="*/ 8867 h 10000"/>
                  <a:gd name="connsiteX675" fmla="*/ 5878 w 10000"/>
                  <a:gd name="connsiteY675" fmla="*/ 8873 h 10000"/>
                  <a:gd name="connsiteX676" fmla="*/ 5895 w 10000"/>
                  <a:gd name="connsiteY676" fmla="*/ 8873 h 10000"/>
                  <a:gd name="connsiteX677" fmla="*/ 5911 w 10000"/>
                  <a:gd name="connsiteY677" fmla="*/ 8873 h 10000"/>
                  <a:gd name="connsiteX678" fmla="*/ 5931 w 10000"/>
                  <a:gd name="connsiteY678" fmla="*/ 8873 h 10000"/>
                  <a:gd name="connsiteX679" fmla="*/ 5950 w 10000"/>
                  <a:gd name="connsiteY679" fmla="*/ 8867 h 10000"/>
                  <a:gd name="connsiteX680" fmla="*/ 5967 w 10000"/>
                  <a:gd name="connsiteY680" fmla="*/ 8867 h 10000"/>
                  <a:gd name="connsiteX681" fmla="*/ 5975 w 10000"/>
                  <a:gd name="connsiteY681" fmla="*/ 8873 h 10000"/>
                  <a:gd name="connsiteX682" fmla="*/ 6000 w 10000"/>
                  <a:gd name="connsiteY682" fmla="*/ 8883 h 10000"/>
                  <a:gd name="connsiteX683" fmla="*/ 5997 w 10000"/>
                  <a:gd name="connsiteY683" fmla="*/ 8886 h 10000"/>
                  <a:gd name="connsiteX684" fmla="*/ 5997 w 10000"/>
                  <a:gd name="connsiteY684" fmla="*/ 8896 h 10000"/>
                  <a:gd name="connsiteX685" fmla="*/ 6014 w 10000"/>
                  <a:gd name="connsiteY685" fmla="*/ 8892 h 10000"/>
                  <a:gd name="connsiteX686" fmla="*/ 6028 w 10000"/>
                  <a:gd name="connsiteY686" fmla="*/ 8892 h 10000"/>
                  <a:gd name="connsiteX687" fmla="*/ 6053 w 10000"/>
                  <a:gd name="connsiteY687" fmla="*/ 8886 h 10000"/>
                  <a:gd name="connsiteX688" fmla="*/ 6072 w 10000"/>
                  <a:gd name="connsiteY688" fmla="*/ 8876 h 10000"/>
                  <a:gd name="connsiteX689" fmla="*/ 6089 w 10000"/>
                  <a:gd name="connsiteY689" fmla="*/ 8867 h 10000"/>
                  <a:gd name="connsiteX690" fmla="*/ 6111 w 10000"/>
                  <a:gd name="connsiteY690" fmla="*/ 8857 h 10000"/>
                  <a:gd name="connsiteX691" fmla="*/ 6127 w 10000"/>
                  <a:gd name="connsiteY691" fmla="*/ 8847 h 10000"/>
                  <a:gd name="connsiteX692" fmla="*/ 6152 w 10000"/>
                  <a:gd name="connsiteY692" fmla="*/ 8834 h 10000"/>
                  <a:gd name="connsiteX693" fmla="*/ 6183 w 10000"/>
                  <a:gd name="connsiteY693" fmla="*/ 8828 h 10000"/>
                  <a:gd name="connsiteX694" fmla="*/ 6175 w 10000"/>
                  <a:gd name="connsiteY694" fmla="*/ 8844 h 10000"/>
                  <a:gd name="connsiteX695" fmla="*/ 6169 w 10000"/>
                  <a:gd name="connsiteY695" fmla="*/ 8863 h 10000"/>
                  <a:gd name="connsiteX696" fmla="*/ 6158 w 10000"/>
                  <a:gd name="connsiteY696" fmla="*/ 8886 h 10000"/>
                  <a:gd name="connsiteX697" fmla="*/ 6152 w 10000"/>
                  <a:gd name="connsiteY697" fmla="*/ 8896 h 10000"/>
                  <a:gd name="connsiteX698" fmla="*/ 6150 w 10000"/>
                  <a:gd name="connsiteY698" fmla="*/ 8909 h 10000"/>
                  <a:gd name="connsiteX699" fmla="*/ 6152 w 10000"/>
                  <a:gd name="connsiteY699" fmla="*/ 8938 h 10000"/>
                  <a:gd name="connsiteX700" fmla="*/ 6158 w 10000"/>
                  <a:gd name="connsiteY700" fmla="*/ 8957 h 10000"/>
                  <a:gd name="connsiteX701" fmla="*/ 6161 w 10000"/>
                  <a:gd name="connsiteY701" fmla="*/ 8980 h 10000"/>
                  <a:gd name="connsiteX702" fmla="*/ 6166 w 10000"/>
                  <a:gd name="connsiteY702" fmla="*/ 8999 h 10000"/>
                  <a:gd name="connsiteX703" fmla="*/ 6175 w 10000"/>
                  <a:gd name="connsiteY703" fmla="*/ 9032 h 10000"/>
                  <a:gd name="connsiteX704" fmla="*/ 6183 w 10000"/>
                  <a:gd name="connsiteY704" fmla="*/ 9051 h 10000"/>
                  <a:gd name="connsiteX705" fmla="*/ 6191 w 10000"/>
                  <a:gd name="connsiteY705" fmla="*/ 9064 h 10000"/>
                  <a:gd name="connsiteX706" fmla="*/ 6194 w 10000"/>
                  <a:gd name="connsiteY706" fmla="*/ 9084 h 10000"/>
                  <a:gd name="connsiteX707" fmla="*/ 6208 w 10000"/>
                  <a:gd name="connsiteY707" fmla="*/ 9103 h 10000"/>
                  <a:gd name="connsiteX708" fmla="*/ 6208 w 10000"/>
                  <a:gd name="connsiteY708" fmla="*/ 9113 h 10000"/>
                  <a:gd name="connsiteX709" fmla="*/ 6216 w 10000"/>
                  <a:gd name="connsiteY709" fmla="*/ 9129 h 10000"/>
                  <a:gd name="connsiteX710" fmla="*/ 6230 w 10000"/>
                  <a:gd name="connsiteY710" fmla="*/ 9148 h 10000"/>
                  <a:gd name="connsiteX711" fmla="*/ 6241 w 10000"/>
                  <a:gd name="connsiteY711" fmla="*/ 9165 h 10000"/>
                  <a:gd name="connsiteX712" fmla="*/ 6249 w 10000"/>
                  <a:gd name="connsiteY712" fmla="*/ 9168 h 10000"/>
                  <a:gd name="connsiteX713" fmla="*/ 6266 w 10000"/>
                  <a:gd name="connsiteY713" fmla="*/ 9184 h 10000"/>
                  <a:gd name="connsiteX714" fmla="*/ 6280 w 10000"/>
                  <a:gd name="connsiteY714" fmla="*/ 9184 h 10000"/>
                  <a:gd name="connsiteX715" fmla="*/ 6288 w 10000"/>
                  <a:gd name="connsiteY715" fmla="*/ 9177 h 10000"/>
                  <a:gd name="connsiteX716" fmla="*/ 6299 w 10000"/>
                  <a:gd name="connsiteY716" fmla="*/ 9187 h 10000"/>
                  <a:gd name="connsiteX717" fmla="*/ 6305 w 10000"/>
                  <a:gd name="connsiteY717" fmla="*/ 9197 h 10000"/>
                  <a:gd name="connsiteX718" fmla="*/ 6310 w 10000"/>
                  <a:gd name="connsiteY718" fmla="*/ 9197 h 10000"/>
                  <a:gd name="connsiteX719" fmla="*/ 6321 w 10000"/>
                  <a:gd name="connsiteY719" fmla="*/ 9213 h 10000"/>
                  <a:gd name="connsiteX720" fmla="*/ 6335 w 10000"/>
                  <a:gd name="connsiteY720" fmla="*/ 9223 h 10000"/>
                  <a:gd name="connsiteX721" fmla="*/ 6338 w 10000"/>
                  <a:gd name="connsiteY721" fmla="*/ 9223 h 10000"/>
                  <a:gd name="connsiteX722" fmla="*/ 6355 w 10000"/>
                  <a:gd name="connsiteY722" fmla="*/ 9226 h 10000"/>
                  <a:gd name="connsiteX723" fmla="*/ 6363 w 10000"/>
                  <a:gd name="connsiteY723" fmla="*/ 9236 h 10000"/>
                  <a:gd name="connsiteX724" fmla="*/ 6380 w 10000"/>
                  <a:gd name="connsiteY724" fmla="*/ 9258 h 10000"/>
                  <a:gd name="connsiteX725" fmla="*/ 6393 w 10000"/>
                  <a:gd name="connsiteY725" fmla="*/ 9278 h 10000"/>
                  <a:gd name="connsiteX726" fmla="*/ 6396 w 10000"/>
                  <a:gd name="connsiteY726" fmla="*/ 9288 h 10000"/>
                  <a:gd name="connsiteX727" fmla="*/ 6407 w 10000"/>
                  <a:gd name="connsiteY727" fmla="*/ 9297 h 10000"/>
                  <a:gd name="connsiteX728" fmla="*/ 6410 w 10000"/>
                  <a:gd name="connsiteY728" fmla="*/ 9307 h 10000"/>
                  <a:gd name="connsiteX729" fmla="*/ 6416 w 10000"/>
                  <a:gd name="connsiteY729" fmla="*/ 9317 h 10000"/>
                  <a:gd name="connsiteX730" fmla="*/ 6424 w 10000"/>
                  <a:gd name="connsiteY730" fmla="*/ 9326 h 10000"/>
                  <a:gd name="connsiteX731" fmla="*/ 6435 w 10000"/>
                  <a:gd name="connsiteY731" fmla="*/ 9336 h 10000"/>
                  <a:gd name="connsiteX732" fmla="*/ 6443 w 10000"/>
                  <a:gd name="connsiteY732" fmla="*/ 9346 h 10000"/>
                  <a:gd name="connsiteX733" fmla="*/ 6449 w 10000"/>
                  <a:gd name="connsiteY733" fmla="*/ 9362 h 10000"/>
                  <a:gd name="connsiteX734" fmla="*/ 6452 w 10000"/>
                  <a:gd name="connsiteY734" fmla="*/ 9372 h 10000"/>
                  <a:gd name="connsiteX735" fmla="*/ 6449 w 10000"/>
                  <a:gd name="connsiteY735" fmla="*/ 9381 h 10000"/>
                  <a:gd name="connsiteX736" fmla="*/ 6465 w 10000"/>
                  <a:gd name="connsiteY736" fmla="*/ 9394 h 10000"/>
                  <a:gd name="connsiteX737" fmla="*/ 6468 w 10000"/>
                  <a:gd name="connsiteY737" fmla="*/ 9420 h 10000"/>
                  <a:gd name="connsiteX738" fmla="*/ 6493 w 10000"/>
                  <a:gd name="connsiteY738" fmla="*/ 9430 h 10000"/>
                  <a:gd name="connsiteX739" fmla="*/ 6507 w 10000"/>
                  <a:gd name="connsiteY739" fmla="*/ 9440 h 10000"/>
                  <a:gd name="connsiteX740" fmla="*/ 6524 w 10000"/>
                  <a:gd name="connsiteY740" fmla="*/ 9459 h 10000"/>
                  <a:gd name="connsiteX741" fmla="*/ 6532 w 10000"/>
                  <a:gd name="connsiteY741" fmla="*/ 9485 h 10000"/>
                  <a:gd name="connsiteX742" fmla="*/ 6537 w 10000"/>
                  <a:gd name="connsiteY742" fmla="*/ 9498 h 10000"/>
                  <a:gd name="connsiteX743" fmla="*/ 6571 w 10000"/>
                  <a:gd name="connsiteY743" fmla="*/ 9508 h 10000"/>
                  <a:gd name="connsiteX744" fmla="*/ 6596 w 10000"/>
                  <a:gd name="connsiteY744" fmla="*/ 9508 h 10000"/>
                  <a:gd name="connsiteX745" fmla="*/ 6637 w 10000"/>
                  <a:gd name="connsiteY745" fmla="*/ 9517 h 10000"/>
                  <a:gd name="connsiteX746" fmla="*/ 6662 w 10000"/>
                  <a:gd name="connsiteY746" fmla="*/ 9524 h 10000"/>
                  <a:gd name="connsiteX747" fmla="*/ 6679 w 10000"/>
                  <a:gd name="connsiteY747" fmla="*/ 9517 h 10000"/>
                  <a:gd name="connsiteX748" fmla="*/ 6679 w 10000"/>
                  <a:gd name="connsiteY748" fmla="*/ 9505 h 10000"/>
                  <a:gd name="connsiteX749" fmla="*/ 6690 w 10000"/>
                  <a:gd name="connsiteY749" fmla="*/ 9485 h 10000"/>
                  <a:gd name="connsiteX750" fmla="*/ 6693 w 10000"/>
                  <a:gd name="connsiteY750" fmla="*/ 9479 h 10000"/>
                  <a:gd name="connsiteX751" fmla="*/ 6706 w 10000"/>
                  <a:gd name="connsiteY751" fmla="*/ 9469 h 10000"/>
                  <a:gd name="connsiteX752" fmla="*/ 6709 w 10000"/>
                  <a:gd name="connsiteY752" fmla="*/ 9462 h 10000"/>
                  <a:gd name="connsiteX753" fmla="*/ 6717 w 10000"/>
                  <a:gd name="connsiteY753" fmla="*/ 9459 h 10000"/>
                  <a:gd name="connsiteX754" fmla="*/ 6726 w 10000"/>
                  <a:gd name="connsiteY754" fmla="*/ 9459 h 10000"/>
                  <a:gd name="connsiteX755" fmla="*/ 6742 w 10000"/>
                  <a:gd name="connsiteY755" fmla="*/ 9462 h 10000"/>
                  <a:gd name="connsiteX756" fmla="*/ 6759 w 10000"/>
                  <a:gd name="connsiteY756" fmla="*/ 9479 h 10000"/>
                  <a:gd name="connsiteX757" fmla="*/ 6781 w 10000"/>
                  <a:gd name="connsiteY757" fmla="*/ 9485 h 10000"/>
                  <a:gd name="connsiteX758" fmla="*/ 6795 w 10000"/>
                  <a:gd name="connsiteY758" fmla="*/ 9485 h 10000"/>
                  <a:gd name="connsiteX759" fmla="*/ 6803 w 10000"/>
                  <a:gd name="connsiteY759" fmla="*/ 9498 h 10000"/>
                  <a:gd name="connsiteX760" fmla="*/ 6806 w 10000"/>
                  <a:gd name="connsiteY760" fmla="*/ 9508 h 10000"/>
                  <a:gd name="connsiteX761" fmla="*/ 6823 w 10000"/>
                  <a:gd name="connsiteY761" fmla="*/ 9514 h 10000"/>
                  <a:gd name="connsiteX762" fmla="*/ 6831 w 10000"/>
                  <a:gd name="connsiteY762" fmla="*/ 9514 h 10000"/>
                  <a:gd name="connsiteX763" fmla="*/ 6848 w 10000"/>
                  <a:gd name="connsiteY763" fmla="*/ 9514 h 10000"/>
                  <a:gd name="connsiteX764" fmla="*/ 6856 w 10000"/>
                  <a:gd name="connsiteY764" fmla="*/ 9517 h 10000"/>
                  <a:gd name="connsiteX765" fmla="*/ 6878 w 10000"/>
                  <a:gd name="connsiteY765" fmla="*/ 9524 h 10000"/>
                  <a:gd name="connsiteX766" fmla="*/ 6895 w 10000"/>
                  <a:gd name="connsiteY766" fmla="*/ 9524 h 10000"/>
                  <a:gd name="connsiteX767" fmla="*/ 6917 w 10000"/>
                  <a:gd name="connsiteY767" fmla="*/ 9527 h 10000"/>
                  <a:gd name="connsiteX768" fmla="*/ 6934 w 10000"/>
                  <a:gd name="connsiteY768" fmla="*/ 9534 h 10000"/>
                  <a:gd name="connsiteX769" fmla="*/ 6961 w 10000"/>
                  <a:gd name="connsiteY769" fmla="*/ 9543 h 10000"/>
                  <a:gd name="connsiteX770" fmla="*/ 6989 w 10000"/>
                  <a:gd name="connsiteY770" fmla="*/ 9547 h 10000"/>
                  <a:gd name="connsiteX771" fmla="*/ 7014 w 10000"/>
                  <a:gd name="connsiteY771" fmla="*/ 9543 h 10000"/>
                  <a:gd name="connsiteX772" fmla="*/ 7033 w 10000"/>
                  <a:gd name="connsiteY772" fmla="*/ 9543 h 10000"/>
                  <a:gd name="connsiteX773" fmla="*/ 7042 w 10000"/>
                  <a:gd name="connsiteY773" fmla="*/ 9547 h 10000"/>
                  <a:gd name="connsiteX774" fmla="*/ 7069 w 10000"/>
                  <a:gd name="connsiteY774" fmla="*/ 9647 h 10000"/>
                  <a:gd name="connsiteX775" fmla="*/ 7122 w 10000"/>
                  <a:gd name="connsiteY775" fmla="*/ 9734 h 10000"/>
                  <a:gd name="connsiteX776" fmla="*/ 7147 w 10000"/>
                  <a:gd name="connsiteY776" fmla="*/ 9744 h 10000"/>
                  <a:gd name="connsiteX777" fmla="*/ 7169 w 10000"/>
                  <a:gd name="connsiteY777" fmla="*/ 9741 h 10000"/>
                  <a:gd name="connsiteX778" fmla="*/ 7177 w 10000"/>
                  <a:gd name="connsiteY778" fmla="*/ 9744 h 10000"/>
                  <a:gd name="connsiteX779" fmla="*/ 7186 w 10000"/>
                  <a:gd name="connsiteY779" fmla="*/ 9754 h 10000"/>
                  <a:gd name="connsiteX780" fmla="*/ 7191 w 10000"/>
                  <a:gd name="connsiteY780" fmla="*/ 9773 h 10000"/>
                  <a:gd name="connsiteX781" fmla="*/ 7208 w 10000"/>
                  <a:gd name="connsiteY781" fmla="*/ 9783 h 10000"/>
                  <a:gd name="connsiteX782" fmla="*/ 7219 w 10000"/>
                  <a:gd name="connsiteY782" fmla="*/ 9793 h 10000"/>
                  <a:gd name="connsiteX783" fmla="*/ 7235 w 10000"/>
                  <a:gd name="connsiteY783" fmla="*/ 9802 h 10000"/>
                  <a:gd name="connsiteX784" fmla="*/ 7249 w 10000"/>
                  <a:gd name="connsiteY784" fmla="*/ 9819 h 10000"/>
                  <a:gd name="connsiteX785" fmla="*/ 7255 w 10000"/>
                  <a:gd name="connsiteY785" fmla="*/ 9835 h 10000"/>
                  <a:gd name="connsiteX786" fmla="*/ 7255 w 10000"/>
                  <a:gd name="connsiteY786" fmla="*/ 9848 h 10000"/>
                  <a:gd name="connsiteX787" fmla="*/ 7249 w 10000"/>
                  <a:gd name="connsiteY787" fmla="*/ 9848 h 10000"/>
                  <a:gd name="connsiteX788" fmla="*/ 7244 w 10000"/>
                  <a:gd name="connsiteY788" fmla="*/ 9858 h 10000"/>
                  <a:gd name="connsiteX789" fmla="*/ 7235 w 10000"/>
                  <a:gd name="connsiteY789" fmla="*/ 9883 h 10000"/>
                  <a:gd name="connsiteX790" fmla="*/ 7244 w 10000"/>
                  <a:gd name="connsiteY790" fmla="*/ 9903 h 10000"/>
                  <a:gd name="connsiteX791" fmla="*/ 7258 w 10000"/>
                  <a:gd name="connsiteY791" fmla="*/ 9926 h 10000"/>
                  <a:gd name="connsiteX792" fmla="*/ 7263 w 10000"/>
                  <a:gd name="connsiteY792" fmla="*/ 9948 h 10000"/>
                  <a:gd name="connsiteX793" fmla="*/ 7274 w 10000"/>
                  <a:gd name="connsiteY793" fmla="*/ 9968 h 10000"/>
                  <a:gd name="connsiteX794" fmla="*/ 7283 w 10000"/>
                  <a:gd name="connsiteY794" fmla="*/ 9987 h 10000"/>
                  <a:gd name="connsiteX795" fmla="*/ 7291 w 10000"/>
                  <a:gd name="connsiteY795" fmla="*/ 10000 h 10000"/>
                  <a:gd name="connsiteX796" fmla="*/ 7305 w 10000"/>
                  <a:gd name="connsiteY796" fmla="*/ 9997 h 10000"/>
                  <a:gd name="connsiteX797" fmla="*/ 7313 w 10000"/>
                  <a:gd name="connsiteY797" fmla="*/ 9977 h 10000"/>
                  <a:gd name="connsiteX798" fmla="*/ 7324 w 10000"/>
                  <a:gd name="connsiteY798" fmla="*/ 9968 h 10000"/>
                  <a:gd name="connsiteX799" fmla="*/ 7341 w 10000"/>
                  <a:gd name="connsiteY799" fmla="*/ 9971 h 10000"/>
                  <a:gd name="connsiteX800" fmla="*/ 7368 w 10000"/>
                  <a:gd name="connsiteY800" fmla="*/ 9987 h 10000"/>
                  <a:gd name="connsiteX801" fmla="*/ 7380 w 10000"/>
                  <a:gd name="connsiteY801" fmla="*/ 9990 h 10000"/>
                  <a:gd name="connsiteX802" fmla="*/ 7393 w 10000"/>
                  <a:gd name="connsiteY802" fmla="*/ 9981 h 10000"/>
                  <a:gd name="connsiteX803" fmla="*/ 7404 w 10000"/>
                  <a:gd name="connsiteY803" fmla="*/ 9968 h 10000"/>
                  <a:gd name="connsiteX804" fmla="*/ 7418 w 10000"/>
                  <a:gd name="connsiteY804" fmla="*/ 9948 h 10000"/>
                  <a:gd name="connsiteX805" fmla="*/ 7427 w 10000"/>
                  <a:gd name="connsiteY805" fmla="*/ 9922 h 10000"/>
                  <a:gd name="connsiteX806" fmla="*/ 7427 w 10000"/>
                  <a:gd name="connsiteY806" fmla="*/ 9906 h 10000"/>
                  <a:gd name="connsiteX807" fmla="*/ 7404 w 10000"/>
                  <a:gd name="connsiteY807" fmla="*/ 9877 h 10000"/>
                  <a:gd name="connsiteX808" fmla="*/ 7388 w 10000"/>
                  <a:gd name="connsiteY808" fmla="*/ 9854 h 10000"/>
                  <a:gd name="connsiteX809" fmla="*/ 7385 w 10000"/>
                  <a:gd name="connsiteY809" fmla="*/ 9845 h 10000"/>
                  <a:gd name="connsiteX810" fmla="*/ 7385 w 10000"/>
                  <a:gd name="connsiteY810" fmla="*/ 9825 h 10000"/>
                  <a:gd name="connsiteX811" fmla="*/ 7385 w 10000"/>
                  <a:gd name="connsiteY811" fmla="*/ 9819 h 10000"/>
                  <a:gd name="connsiteX812" fmla="*/ 7393 w 10000"/>
                  <a:gd name="connsiteY812" fmla="*/ 9809 h 10000"/>
                  <a:gd name="connsiteX813" fmla="*/ 7404 w 10000"/>
                  <a:gd name="connsiteY813" fmla="*/ 9793 h 10000"/>
                  <a:gd name="connsiteX814" fmla="*/ 7413 w 10000"/>
                  <a:gd name="connsiteY814" fmla="*/ 9783 h 10000"/>
                  <a:gd name="connsiteX815" fmla="*/ 7404 w 10000"/>
                  <a:gd name="connsiteY815" fmla="*/ 9770 h 10000"/>
                  <a:gd name="connsiteX816" fmla="*/ 7388 w 10000"/>
                  <a:gd name="connsiteY816" fmla="*/ 9760 h 10000"/>
                  <a:gd name="connsiteX817" fmla="*/ 7371 w 10000"/>
                  <a:gd name="connsiteY817" fmla="*/ 9744 h 10000"/>
                  <a:gd name="connsiteX818" fmla="*/ 7363 w 10000"/>
                  <a:gd name="connsiteY818" fmla="*/ 9731 h 10000"/>
                  <a:gd name="connsiteX819" fmla="*/ 7355 w 10000"/>
                  <a:gd name="connsiteY819" fmla="*/ 9715 h 10000"/>
                  <a:gd name="connsiteX820" fmla="*/ 7360 w 10000"/>
                  <a:gd name="connsiteY820" fmla="*/ 9686 h 10000"/>
                  <a:gd name="connsiteX821" fmla="*/ 7363 w 10000"/>
                  <a:gd name="connsiteY821" fmla="*/ 9657 h 10000"/>
                  <a:gd name="connsiteX822" fmla="*/ 7360 w 10000"/>
                  <a:gd name="connsiteY822" fmla="*/ 9631 h 10000"/>
                  <a:gd name="connsiteX823" fmla="*/ 7346 w 10000"/>
                  <a:gd name="connsiteY823" fmla="*/ 9611 h 10000"/>
                  <a:gd name="connsiteX824" fmla="*/ 7332 w 10000"/>
                  <a:gd name="connsiteY824" fmla="*/ 9585 h 10000"/>
                  <a:gd name="connsiteX825" fmla="*/ 7324 w 10000"/>
                  <a:gd name="connsiteY825" fmla="*/ 9573 h 10000"/>
                  <a:gd name="connsiteX826" fmla="*/ 7324 w 10000"/>
                  <a:gd name="connsiteY826" fmla="*/ 9553 h 10000"/>
                  <a:gd name="connsiteX827" fmla="*/ 7324 w 10000"/>
                  <a:gd name="connsiteY827" fmla="*/ 9543 h 10000"/>
                  <a:gd name="connsiteX828" fmla="*/ 7324 w 10000"/>
                  <a:gd name="connsiteY828" fmla="*/ 9517 h 10000"/>
                  <a:gd name="connsiteX829" fmla="*/ 7324 w 10000"/>
                  <a:gd name="connsiteY829" fmla="*/ 9498 h 10000"/>
                  <a:gd name="connsiteX830" fmla="*/ 7332 w 10000"/>
                  <a:gd name="connsiteY830" fmla="*/ 9479 h 10000"/>
                  <a:gd name="connsiteX831" fmla="*/ 7341 w 10000"/>
                  <a:gd name="connsiteY831" fmla="*/ 9462 h 10000"/>
                  <a:gd name="connsiteX832" fmla="*/ 7352 w 10000"/>
                  <a:gd name="connsiteY832" fmla="*/ 9459 h 10000"/>
                  <a:gd name="connsiteX833" fmla="*/ 7360 w 10000"/>
                  <a:gd name="connsiteY833" fmla="*/ 9443 h 10000"/>
                  <a:gd name="connsiteX834" fmla="*/ 7363 w 10000"/>
                  <a:gd name="connsiteY834" fmla="*/ 9433 h 10000"/>
                  <a:gd name="connsiteX835" fmla="*/ 7377 w 10000"/>
                  <a:gd name="connsiteY835" fmla="*/ 9433 h 10000"/>
                  <a:gd name="connsiteX836" fmla="*/ 7388 w 10000"/>
                  <a:gd name="connsiteY836" fmla="*/ 9430 h 10000"/>
                  <a:gd name="connsiteX837" fmla="*/ 7396 w 10000"/>
                  <a:gd name="connsiteY837" fmla="*/ 9430 h 10000"/>
                  <a:gd name="connsiteX838" fmla="*/ 7402 w 10000"/>
                  <a:gd name="connsiteY838" fmla="*/ 9424 h 10000"/>
                  <a:gd name="connsiteX839" fmla="*/ 7396 w 10000"/>
                  <a:gd name="connsiteY839" fmla="*/ 9414 h 10000"/>
                  <a:gd name="connsiteX840" fmla="*/ 7388 w 10000"/>
                  <a:gd name="connsiteY840" fmla="*/ 9401 h 10000"/>
                  <a:gd name="connsiteX841" fmla="*/ 7371 w 10000"/>
                  <a:gd name="connsiteY841" fmla="*/ 9391 h 10000"/>
                  <a:gd name="connsiteX842" fmla="*/ 7355 w 10000"/>
                  <a:gd name="connsiteY842" fmla="*/ 9375 h 10000"/>
                  <a:gd name="connsiteX843" fmla="*/ 7332 w 10000"/>
                  <a:gd name="connsiteY843" fmla="*/ 9356 h 10000"/>
                  <a:gd name="connsiteX844" fmla="*/ 7313 w 10000"/>
                  <a:gd name="connsiteY844" fmla="*/ 9330 h 10000"/>
                  <a:gd name="connsiteX845" fmla="*/ 7307 w 10000"/>
                  <a:gd name="connsiteY845" fmla="*/ 9310 h 10000"/>
                  <a:gd name="connsiteX846" fmla="*/ 7305 w 10000"/>
                  <a:gd name="connsiteY846" fmla="*/ 9291 h 10000"/>
                  <a:gd name="connsiteX847" fmla="*/ 7305 w 10000"/>
                  <a:gd name="connsiteY847" fmla="*/ 9278 h 10000"/>
                  <a:gd name="connsiteX848" fmla="*/ 7296 w 10000"/>
                  <a:gd name="connsiteY848" fmla="*/ 9268 h 10000"/>
                  <a:gd name="connsiteX849" fmla="*/ 7296 w 10000"/>
                  <a:gd name="connsiteY849" fmla="*/ 9249 h 10000"/>
                  <a:gd name="connsiteX850" fmla="*/ 7291 w 10000"/>
                  <a:gd name="connsiteY850" fmla="*/ 9226 h 10000"/>
                  <a:gd name="connsiteX851" fmla="*/ 7283 w 10000"/>
                  <a:gd name="connsiteY851" fmla="*/ 9213 h 10000"/>
                  <a:gd name="connsiteX852" fmla="*/ 7274 w 10000"/>
                  <a:gd name="connsiteY852" fmla="*/ 9194 h 10000"/>
                  <a:gd name="connsiteX853" fmla="*/ 7274 w 10000"/>
                  <a:gd name="connsiteY853" fmla="*/ 9174 h 10000"/>
                  <a:gd name="connsiteX854" fmla="*/ 7280 w 10000"/>
                  <a:gd name="connsiteY854" fmla="*/ 9148 h 10000"/>
                  <a:gd name="connsiteX855" fmla="*/ 7283 w 10000"/>
                  <a:gd name="connsiteY855" fmla="*/ 9119 h 10000"/>
                  <a:gd name="connsiteX856" fmla="*/ 7291 w 10000"/>
                  <a:gd name="connsiteY856" fmla="*/ 9100 h 10000"/>
                  <a:gd name="connsiteX857" fmla="*/ 7307 w 10000"/>
                  <a:gd name="connsiteY857" fmla="*/ 9080 h 10000"/>
                  <a:gd name="connsiteX858" fmla="*/ 7324 w 10000"/>
                  <a:gd name="connsiteY858" fmla="*/ 9054 h 10000"/>
                  <a:gd name="connsiteX859" fmla="*/ 7341 w 10000"/>
                  <a:gd name="connsiteY859" fmla="*/ 9054 h 10000"/>
                  <a:gd name="connsiteX860" fmla="*/ 7352 w 10000"/>
                  <a:gd name="connsiteY860" fmla="*/ 9054 h 10000"/>
                  <a:gd name="connsiteX861" fmla="*/ 7346 w 10000"/>
                  <a:gd name="connsiteY861" fmla="*/ 9032 h 10000"/>
                  <a:gd name="connsiteX862" fmla="*/ 7341 w 10000"/>
                  <a:gd name="connsiteY862" fmla="*/ 9022 h 10000"/>
                  <a:gd name="connsiteX863" fmla="*/ 7352 w 10000"/>
                  <a:gd name="connsiteY863" fmla="*/ 8999 h 10000"/>
                  <a:gd name="connsiteX864" fmla="*/ 7360 w 10000"/>
                  <a:gd name="connsiteY864" fmla="*/ 8967 h 10000"/>
                  <a:gd name="connsiteX865" fmla="*/ 7368 w 10000"/>
                  <a:gd name="connsiteY865" fmla="*/ 8922 h 10000"/>
                  <a:gd name="connsiteX866" fmla="*/ 7377 w 10000"/>
                  <a:gd name="connsiteY866" fmla="*/ 8896 h 10000"/>
                  <a:gd name="connsiteX867" fmla="*/ 7380 w 10000"/>
                  <a:gd name="connsiteY867" fmla="*/ 8867 h 10000"/>
                  <a:gd name="connsiteX868" fmla="*/ 7402 w 10000"/>
                  <a:gd name="connsiteY868" fmla="*/ 8824 h 10000"/>
                  <a:gd name="connsiteX869" fmla="*/ 7402 w 10000"/>
                  <a:gd name="connsiteY869" fmla="*/ 8808 h 10000"/>
                  <a:gd name="connsiteX870" fmla="*/ 7393 w 10000"/>
                  <a:gd name="connsiteY870" fmla="*/ 8795 h 10000"/>
                  <a:gd name="connsiteX871" fmla="*/ 7388 w 10000"/>
                  <a:gd name="connsiteY871" fmla="*/ 8799 h 10000"/>
                  <a:gd name="connsiteX872" fmla="*/ 7396 w 10000"/>
                  <a:gd name="connsiteY872" fmla="*/ 8789 h 10000"/>
                  <a:gd name="connsiteX873" fmla="*/ 7404 w 10000"/>
                  <a:gd name="connsiteY873" fmla="*/ 8789 h 10000"/>
                  <a:gd name="connsiteX874" fmla="*/ 7421 w 10000"/>
                  <a:gd name="connsiteY874" fmla="*/ 8769 h 10000"/>
                  <a:gd name="connsiteX875" fmla="*/ 7443 w 10000"/>
                  <a:gd name="connsiteY875" fmla="*/ 8763 h 10000"/>
                  <a:gd name="connsiteX876" fmla="*/ 7452 w 10000"/>
                  <a:gd name="connsiteY876" fmla="*/ 8769 h 10000"/>
                  <a:gd name="connsiteX877" fmla="*/ 7468 w 10000"/>
                  <a:gd name="connsiteY877" fmla="*/ 8769 h 10000"/>
                  <a:gd name="connsiteX878" fmla="*/ 7499 w 10000"/>
                  <a:gd name="connsiteY878" fmla="*/ 8763 h 10000"/>
                  <a:gd name="connsiteX879" fmla="*/ 7526 w 10000"/>
                  <a:gd name="connsiteY879" fmla="*/ 8763 h 10000"/>
                  <a:gd name="connsiteX880" fmla="*/ 7532 w 10000"/>
                  <a:gd name="connsiteY880" fmla="*/ 8763 h 10000"/>
                  <a:gd name="connsiteX881" fmla="*/ 7554 w 10000"/>
                  <a:gd name="connsiteY881" fmla="*/ 8744 h 10000"/>
                  <a:gd name="connsiteX882" fmla="*/ 7571 w 10000"/>
                  <a:gd name="connsiteY882" fmla="*/ 8731 h 10000"/>
                  <a:gd name="connsiteX883" fmla="*/ 7587 w 10000"/>
                  <a:gd name="connsiteY883" fmla="*/ 8711 h 10000"/>
                  <a:gd name="connsiteX884" fmla="*/ 7607 w 10000"/>
                  <a:gd name="connsiteY884" fmla="*/ 8711 h 10000"/>
                  <a:gd name="connsiteX885" fmla="*/ 7634 w 10000"/>
                  <a:gd name="connsiteY885" fmla="*/ 8705 h 10000"/>
                  <a:gd name="connsiteX886" fmla="*/ 7643 w 10000"/>
                  <a:gd name="connsiteY886" fmla="*/ 8682 h 10000"/>
                  <a:gd name="connsiteX887" fmla="*/ 7654 w 10000"/>
                  <a:gd name="connsiteY887" fmla="*/ 8666 h 10000"/>
                  <a:gd name="connsiteX888" fmla="*/ 7668 w 10000"/>
                  <a:gd name="connsiteY888" fmla="*/ 8666 h 10000"/>
                  <a:gd name="connsiteX889" fmla="*/ 7676 w 10000"/>
                  <a:gd name="connsiteY889" fmla="*/ 8682 h 10000"/>
                  <a:gd name="connsiteX890" fmla="*/ 7704 w 10000"/>
                  <a:gd name="connsiteY890" fmla="*/ 8669 h 10000"/>
                  <a:gd name="connsiteX891" fmla="*/ 7712 w 10000"/>
                  <a:gd name="connsiteY891" fmla="*/ 8669 h 10000"/>
                  <a:gd name="connsiteX892" fmla="*/ 7720 w 10000"/>
                  <a:gd name="connsiteY892" fmla="*/ 8669 h 10000"/>
                  <a:gd name="connsiteX893" fmla="*/ 7726 w 10000"/>
                  <a:gd name="connsiteY893" fmla="*/ 8656 h 10000"/>
                  <a:gd name="connsiteX894" fmla="*/ 7734 w 10000"/>
                  <a:gd name="connsiteY894" fmla="*/ 8650 h 10000"/>
                  <a:gd name="connsiteX895" fmla="*/ 7742 w 10000"/>
                  <a:gd name="connsiteY895" fmla="*/ 8650 h 10000"/>
                  <a:gd name="connsiteX896" fmla="*/ 7759 w 10000"/>
                  <a:gd name="connsiteY896" fmla="*/ 8650 h 10000"/>
                  <a:gd name="connsiteX897" fmla="*/ 7756 w 10000"/>
                  <a:gd name="connsiteY897" fmla="*/ 8630 h 10000"/>
                  <a:gd name="connsiteX898" fmla="*/ 7751 w 10000"/>
                  <a:gd name="connsiteY898" fmla="*/ 8627 h 10000"/>
                  <a:gd name="connsiteX899" fmla="*/ 7742 w 10000"/>
                  <a:gd name="connsiteY899" fmla="*/ 8620 h 10000"/>
                  <a:gd name="connsiteX900" fmla="*/ 7734 w 10000"/>
                  <a:gd name="connsiteY900" fmla="*/ 8591 h 10000"/>
                  <a:gd name="connsiteX901" fmla="*/ 7709 w 10000"/>
                  <a:gd name="connsiteY901" fmla="*/ 8582 h 10000"/>
                  <a:gd name="connsiteX902" fmla="*/ 7695 w 10000"/>
                  <a:gd name="connsiteY902" fmla="*/ 8578 h 10000"/>
                  <a:gd name="connsiteX903" fmla="*/ 7668 w 10000"/>
                  <a:gd name="connsiteY903" fmla="*/ 8562 h 10000"/>
                  <a:gd name="connsiteX904" fmla="*/ 7645 w 10000"/>
                  <a:gd name="connsiteY904" fmla="*/ 8552 h 10000"/>
                  <a:gd name="connsiteX905" fmla="*/ 7615 w 10000"/>
                  <a:gd name="connsiteY905" fmla="*/ 8543 h 10000"/>
                  <a:gd name="connsiteX906" fmla="*/ 7596 w 10000"/>
                  <a:gd name="connsiteY906" fmla="*/ 8527 h 10000"/>
                  <a:gd name="connsiteX907" fmla="*/ 7565 w 10000"/>
                  <a:gd name="connsiteY907" fmla="*/ 8494 h 10000"/>
                  <a:gd name="connsiteX908" fmla="*/ 7562 w 10000"/>
                  <a:gd name="connsiteY908" fmla="*/ 8475 h 10000"/>
                  <a:gd name="connsiteX909" fmla="*/ 7540 w 10000"/>
                  <a:gd name="connsiteY909" fmla="*/ 8455 h 10000"/>
                  <a:gd name="connsiteX910" fmla="*/ 7535 w 10000"/>
                  <a:gd name="connsiteY910" fmla="*/ 8446 h 10000"/>
                  <a:gd name="connsiteX911" fmla="*/ 7535 w 10000"/>
                  <a:gd name="connsiteY911" fmla="*/ 8420 h 10000"/>
                  <a:gd name="connsiteX912" fmla="*/ 7535 w 10000"/>
                  <a:gd name="connsiteY912" fmla="*/ 8391 h 10000"/>
                  <a:gd name="connsiteX913" fmla="*/ 7548 w 10000"/>
                  <a:gd name="connsiteY913" fmla="*/ 8345 h 10000"/>
                  <a:gd name="connsiteX914" fmla="*/ 7562 w 10000"/>
                  <a:gd name="connsiteY914" fmla="*/ 8319 h 10000"/>
                  <a:gd name="connsiteX915" fmla="*/ 7582 w 10000"/>
                  <a:gd name="connsiteY915" fmla="*/ 8310 h 10000"/>
                  <a:gd name="connsiteX916" fmla="*/ 7607 w 10000"/>
                  <a:gd name="connsiteY916" fmla="*/ 8300 h 10000"/>
                  <a:gd name="connsiteX917" fmla="*/ 7629 w 10000"/>
                  <a:gd name="connsiteY917" fmla="*/ 8300 h 10000"/>
                  <a:gd name="connsiteX918" fmla="*/ 7651 w 10000"/>
                  <a:gd name="connsiteY918" fmla="*/ 8297 h 10000"/>
                  <a:gd name="connsiteX919" fmla="*/ 7668 w 10000"/>
                  <a:gd name="connsiteY919" fmla="*/ 8280 h 10000"/>
                  <a:gd name="connsiteX920" fmla="*/ 7687 w 10000"/>
                  <a:gd name="connsiteY920" fmla="*/ 8267 h 10000"/>
                  <a:gd name="connsiteX921" fmla="*/ 7693 w 10000"/>
                  <a:gd name="connsiteY921" fmla="*/ 8261 h 10000"/>
                  <a:gd name="connsiteX922" fmla="*/ 7701 w 10000"/>
                  <a:gd name="connsiteY922" fmla="*/ 8248 h 10000"/>
                  <a:gd name="connsiteX923" fmla="*/ 7712 w 10000"/>
                  <a:gd name="connsiteY923" fmla="*/ 8238 h 10000"/>
                  <a:gd name="connsiteX924" fmla="*/ 7731 w 10000"/>
                  <a:gd name="connsiteY924" fmla="*/ 8222 h 10000"/>
                  <a:gd name="connsiteX925" fmla="*/ 7740 w 10000"/>
                  <a:gd name="connsiteY925" fmla="*/ 8206 h 10000"/>
                  <a:gd name="connsiteX926" fmla="*/ 7756 w 10000"/>
                  <a:gd name="connsiteY926" fmla="*/ 8183 h 10000"/>
                  <a:gd name="connsiteX927" fmla="*/ 7773 w 10000"/>
                  <a:gd name="connsiteY927" fmla="*/ 8177 h 10000"/>
                  <a:gd name="connsiteX928" fmla="*/ 7784 w 10000"/>
                  <a:gd name="connsiteY928" fmla="*/ 8183 h 10000"/>
                  <a:gd name="connsiteX929" fmla="*/ 7801 w 10000"/>
                  <a:gd name="connsiteY929" fmla="*/ 8174 h 10000"/>
                  <a:gd name="connsiteX930" fmla="*/ 7801 w 10000"/>
                  <a:gd name="connsiteY930" fmla="*/ 8157 h 10000"/>
                  <a:gd name="connsiteX931" fmla="*/ 7817 w 10000"/>
                  <a:gd name="connsiteY931" fmla="*/ 8164 h 10000"/>
                  <a:gd name="connsiteX932" fmla="*/ 7837 w 10000"/>
                  <a:gd name="connsiteY932" fmla="*/ 8164 h 10000"/>
                  <a:gd name="connsiteX933" fmla="*/ 7856 w 10000"/>
                  <a:gd name="connsiteY933" fmla="*/ 8164 h 10000"/>
                  <a:gd name="connsiteX934" fmla="*/ 7870 w 10000"/>
                  <a:gd name="connsiteY934" fmla="*/ 8167 h 10000"/>
                  <a:gd name="connsiteX935" fmla="*/ 7881 w 10000"/>
                  <a:gd name="connsiteY935" fmla="*/ 8174 h 10000"/>
                  <a:gd name="connsiteX936" fmla="*/ 7898 w 10000"/>
                  <a:gd name="connsiteY936" fmla="*/ 8187 h 10000"/>
                  <a:gd name="connsiteX937" fmla="*/ 7917 w 10000"/>
                  <a:gd name="connsiteY937" fmla="*/ 8187 h 10000"/>
                  <a:gd name="connsiteX938" fmla="*/ 7928 w 10000"/>
                  <a:gd name="connsiteY938" fmla="*/ 8157 h 10000"/>
                  <a:gd name="connsiteX939" fmla="*/ 7942 w 10000"/>
                  <a:gd name="connsiteY939" fmla="*/ 8157 h 10000"/>
                  <a:gd name="connsiteX940" fmla="*/ 7958 w 10000"/>
                  <a:gd name="connsiteY940" fmla="*/ 8164 h 10000"/>
                  <a:gd name="connsiteX941" fmla="*/ 7983 w 10000"/>
                  <a:gd name="connsiteY941" fmla="*/ 8144 h 10000"/>
                  <a:gd name="connsiteX942" fmla="*/ 8000 w 10000"/>
                  <a:gd name="connsiteY942" fmla="*/ 8109 h 10000"/>
                  <a:gd name="connsiteX943" fmla="*/ 7994 w 10000"/>
                  <a:gd name="connsiteY943" fmla="*/ 8093 h 10000"/>
                  <a:gd name="connsiteX944" fmla="*/ 7983 w 10000"/>
                  <a:gd name="connsiteY944" fmla="*/ 8070 h 10000"/>
                  <a:gd name="connsiteX945" fmla="*/ 7986 w 10000"/>
                  <a:gd name="connsiteY945" fmla="*/ 8063 h 10000"/>
                  <a:gd name="connsiteX946" fmla="*/ 7978 w 10000"/>
                  <a:gd name="connsiteY946" fmla="*/ 8044 h 10000"/>
                  <a:gd name="connsiteX947" fmla="*/ 7986 w 10000"/>
                  <a:gd name="connsiteY947" fmla="*/ 8002 h 10000"/>
                  <a:gd name="connsiteX948" fmla="*/ 7983 w 10000"/>
                  <a:gd name="connsiteY948" fmla="*/ 7947 h 10000"/>
                  <a:gd name="connsiteX949" fmla="*/ 7961 w 10000"/>
                  <a:gd name="connsiteY949" fmla="*/ 7931 h 10000"/>
                  <a:gd name="connsiteX950" fmla="*/ 7958 w 10000"/>
                  <a:gd name="connsiteY950" fmla="*/ 7898 h 10000"/>
                  <a:gd name="connsiteX951" fmla="*/ 7953 w 10000"/>
                  <a:gd name="connsiteY951" fmla="*/ 7856 h 10000"/>
                  <a:gd name="connsiteX952" fmla="*/ 7967 w 10000"/>
                  <a:gd name="connsiteY952" fmla="*/ 7837 h 10000"/>
                  <a:gd name="connsiteX953" fmla="*/ 7950 w 10000"/>
                  <a:gd name="connsiteY953" fmla="*/ 7824 h 10000"/>
                  <a:gd name="connsiteX954" fmla="*/ 7906 w 10000"/>
                  <a:gd name="connsiteY954" fmla="*/ 7814 h 10000"/>
                  <a:gd name="connsiteX955" fmla="*/ 7878 w 10000"/>
                  <a:gd name="connsiteY955" fmla="*/ 7814 h 10000"/>
                  <a:gd name="connsiteX956" fmla="*/ 7870 w 10000"/>
                  <a:gd name="connsiteY956" fmla="*/ 7795 h 10000"/>
                  <a:gd name="connsiteX957" fmla="*/ 7878 w 10000"/>
                  <a:gd name="connsiteY957" fmla="*/ 7778 h 10000"/>
                  <a:gd name="connsiteX958" fmla="*/ 7881 w 10000"/>
                  <a:gd name="connsiteY958" fmla="*/ 7775 h 10000"/>
                  <a:gd name="connsiteX959" fmla="*/ 7878 w 10000"/>
                  <a:gd name="connsiteY959" fmla="*/ 7743 h 10000"/>
                  <a:gd name="connsiteX960" fmla="*/ 7895 w 10000"/>
                  <a:gd name="connsiteY960" fmla="*/ 7733 h 10000"/>
                  <a:gd name="connsiteX961" fmla="*/ 7911 w 10000"/>
                  <a:gd name="connsiteY961" fmla="*/ 7710 h 10000"/>
                  <a:gd name="connsiteX962" fmla="*/ 7911 w 10000"/>
                  <a:gd name="connsiteY962" fmla="*/ 7665 h 10000"/>
                  <a:gd name="connsiteX963" fmla="*/ 7917 w 10000"/>
                  <a:gd name="connsiteY963" fmla="*/ 7600 h 10000"/>
                  <a:gd name="connsiteX964" fmla="*/ 7928 w 10000"/>
                  <a:gd name="connsiteY964" fmla="*/ 7581 h 10000"/>
                  <a:gd name="connsiteX965" fmla="*/ 7917 w 10000"/>
                  <a:gd name="connsiteY965" fmla="*/ 7474 h 10000"/>
                  <a:gd name="connsiteX966" fmla="*/ 7873 w 10000"/>
                  <a:gd name="connsiteY966" fmla="*/ 7335 h 10000"/>
                  <a:gd name="connsiteX967" fmla="*/ 7756 w 10000"/>
                  <a:gd name="connsiteY967" fmla="*/ 7050 h 10000"/>
                  <a:gd name="connsiteX968" fmla="*/ 7679 w 10000"/>
                  <a:gd name="connsiteY968" fmla="*/ 6839 h 10000"/>
                  <a:gd name="connsiteX969" fmla="*/ 7668 w 10000"/>
                  <a:gd name="connsiteY969" fmla="*/ 6823 h 10000"/>
                  <a:gd name="connsiteX970" fmla="*/ 7659 w 10000"/>
                  <a:gd name="connsiteY970" fmla="*/ 6768 h 10000"/>
                  <a:gd name="connsiteX971" fmla="*/ 7659 w 10000"/>
                  <a:gd name="connsiteY971" fmla="*/ 6739 h 10000"/>
                  <a:gd name="connsiteX972" fmla="*/ 7651 w 10000"/>
                  <a:gd name="connsiteY972" fmla="*/ 6713 h 10000"/>
                  <a:gd name="connsiteX973" fmla="*/ 7654 w 10000"/>
                  <a:gd name="connsiteY973" fmla="*/ 6684 h 10000"/>
                  <a:gd name="connsiteX974" fmla="*/ 7643 w 10000"/>
                  <a:gd name="connsiteY974" fmla="*/ 6626 h 10000"/>
                  <a:gd name="connsiteX975" fmla="*/ 7629 w 10000"/>
                  <a:gd name="connsiteY975" fmla="*/ 6600 h 10000"/>
                  <a:gd name="connsiteX976" fmla="*/ 7629 w 10000"/>
                  <a:gd name="connsiteY976" fmla="*/ 6580 h 10000"/>
                  <a:gd name="connsiteX977" fmla="*/ 7623 w 10000"/>
                  <a:gd name="connsiteY977" fmla="*/ 6541 h 10000"/>
                  <a:gd name="connsiteX978" fmla="*/ 7615 w 10000"/>
                  <a:gd name="connsiteY978" fmla="*/ 6522 h 10000"/>
                  <a:gd name="connsiteX979" fmla="*/ 7598 w 10000"/>
                  <a:gd name="connsiteY979" fmla="*/ 6509 h 10000"/>
                  <a:gd name="connsiteX980" fmla="*/ 7587 w 10000"/>
                  <a:gd name="connsiteY980" fmla="*/ 6493 h 10000"/>
                  <a:gd name="connsiteX981" fmla="*/ 7579 w 10000"/>
                  <a:gd name="connsiteY981" fmla="*/ 6464 h 10000"/>
                  <a:gd name="connsiteX982" fmla="*/ 7587 w 10000"/>
                  <a:gd name="connsiteY982" fmla="*/ 6438 h 10000"/>
                  <a:gd name="connsiteX983" fmla="*/ 7596 w 10000"/>
                  <a:gd name="connsiteY983" fmla="*/ 6425 h 10000"/>
                  <a:gd name="connsiteX984" fmla="*/ 7590 w 10000"/>
                  <a:gd name="connsiteY984" fmla="*/ 6396 h 10000"/>
                  <a:gd name="connsiteX985" fmla="*/ 7590 w 10000"/>
                  <a:gd name="connsiteY985" fmla="*/ 6373 h 10000"/>
                  <a:gd name="connsiteX986" fmla="*/ 7587 w 10000"/>
                  <a:gd name="connsiteY986" fmla="*/ 6354 h 10000"/>
                  <a:gd name="connsiteX987" fmla="*/ 7582 w 10000"/>
                  <a:gd name="connsiteY987" fmla="*/ 6344 h 10000"/>
                  <a:gd name="connsiteX988" fmla="*/ 7582 w 10000"/>
                  <a:gd name="connsiteY988" fmla="*/ 6324 h 10000"/>
                  <a:gd name="connsiteX989" fmla="*/ 7571 w 10000"/>
                  <a:gd name="connsiteY989" fmla="*/ 6302 h 10000"/>
                  <a:gd name="connsiteX990" fmla="*/ 7548 w 10000"/>
                  <a:gd name="connsiteY990" fmla="*/ 6256 h 10000"/>
                  <a:gd name="connsiteX991" fmla="*/ 7546 w 10000"/>
                  <a:gd name="connsiteY991" fmla="*/ 6218 h 10000"/>
                  <a:gd name="connsiteX992" fmla="*/ 7540 w 10000"/>
                  <a:gd name="connsiteY992" fmla="*/ 6159 h 10000"/>
                  <a:gd name="connsiteX993" fmla="*/ 7535 w 10000"/>
                  <a:gd name="connsiteY993" fmla="*/ 6114 h 10000"/>
                  <a:gd name="connsiteX994" fmla="*/ 7535 w 10000"/>
                  <a:gd name="connsiteY994" fmla="*/ 6088 h 10000"/>
                  <a:gd name="connsiteX995" fmla="*/ 7540 w 10000"/>
                  <a:gd name="connsiteY995" fmla="*/ 6049 h 10000"/>
                  <a:gd name="connsiteX996" fmla="*/ 7546 w 10000"/>
                  <a:gd name="connsiteY996" fmla="*/ 6004 h 10000"/>
                  <a:gd name="connsiteX997" fmla="*/ 7548 w 10000"/>
                  <a:gd name="connsiteY997" fmla="*/ 5965 h 10000"/>
                  <a:gd name="connsiteX998" fmla="*/ 7548 w 10000"/>
                  <a:gd name="connsiteY998" fmla="*/ 5946 h 10000"/>
                  <a:gd name="connsiteX999" fmla="*/ 7548 w 10000"/>
                  <a:gd name="connsiteY999" fmla="*/ 5933 h 10000"/>
                  <a:gd name="connsiteX1000" fmla="*/ 7548 w 10000"/>
                  <a:gd name="connsiteY1000" fmla="*/ 5910 h 10000"/>
                  <a:gd name="connsiteX1001" fmla="*/ 7548 w 10000"/>
                  <a:gd name="connsiteY1001" fmla="*/ 5897 h 10000"/>
                  <a:gd name="connsiteX1002" fmla="*/ 7546 w 10000"/>
                  <a:gd name="connsiteY1002" fmla="*/ 5871 h 10000"/>
                  <a:gd name="connsiteX1003" fmla="*/ 7535 w 10000"/>
                  <a:gd name="connsiteY1003" fmla="*/ 5839 h 10000"/>
                  <a:gd name="connsiteX1004" fmla="*/ 7524 w 10000"/>
                  <a:gd name="connsiteY1004" fmla="*/ 5797 h 10000"/>
                  <a:gd name="connsiteX1005" fmla="*/ 7518 w 10000"/>
                  <a:gd name="connsiteY1005" fmla="*/ 5767 h 10000"/>
                  <a:gd name="connsiteX1006" fmla="*/ 7515 w 10000"/>
                  <a:gd name="connsiteY1006" fmla="*/ 5745 h 10000"/>
                  <a:gd name="connsiteX1007" fmla="*/ 7501 w 10000"/>
                  <a:gd name="connsiteY1007" fmla="*/ 5683 h 10000"/>
                  <a:gd name="connsiteX1008" fmla="*/ 7490 w 10000"/>
                  <a:gd name="connsiteY1008" fmla="*/ 5631 h 10000"/>
                  <a:gd name="connsiteX1009" fmla="*/ 7482 w 10000"/>
                  <a:gd name="connsiteY1009" fmla="*/ 5593 h 10000"/>
                  <a:gd name="connsiteX1010" fmla="*/ 7476 w 10000"/>
                  <a:gd name="connsiteY1010" fmla="*/ 5570 h 10000"/>
                  <a:gd name="connsiteX1011" fmla="*/ 7476 w 10000"/>
                  <a:gd name="connsiteY1011" fmla="*/ 5528 h 10000"/>
                  <a:gd name="connsiteX1012" fmla="*/ 7482 w 10000"/>
                  <a:gd name="connsiteY1012" fmla="*/ 5502 h 10000"/>
                  <a:gd name="connsiteX1013" fmla="*/ 7490 w 10000"/>
                  <a:gd name="connsiteY1013" fmla="*/ 5489 h 10000"/>
                  <a:gd name="connsiteX1014" fmla="*/ 7499 w 10000"/>
                  <a:gd name="connsiteY1014" fmla="*/ 5479 h 10000"/>
                  <a:gd name="connsiteX1015" fmla="*/ 7493 w 10000"/>
                  <a:gd name="connsiteY1015" fmla="*/ 5427 h 10000"/>
                  <a:gd name="connsiteX1016" fmla="*/ 7501 w 10000"/>
                  <a:gd name="connsiteY1016" fmla="*/ 5415 h 10000"/>
                  <a:gd name="connsiteX1017" fmla="*/ 7510 w 10000"/>
                  <a:gd name="connsiteY1017" fmla="*/ 5398 h 10000"/>
                  <a:gd name="connsiteX1018" fmla="*/ 7515 w 10000"/>
                  <a:gd name="connsiteY1018" fmla="*/ 5379 h 10000"/>
                  <a:gd name="connsiteX1019" fmla="*/ 7526 w 10000"/>
                  <a:gd name="connsiteY1019" fmla="*/ 5366 h 10000"/>
                  <a:gd name="connsiteX1020" fmla="*/ 7518 w 10000"/>
                  <a:gd name="connsiteY1020" fmla="*/ 5350 h 10000"/>
                  <a:gd name="connsiteX1021" fmla="*/ 7518 w 10000"/>
                  <a:gd name="connsiteY1021" fmla="*/ 5330 h 10000"/>
                  <a:gd name="connsiteX1022" fmla="*/ 7526 w 10000"/>
                  <a:gd name="connsiteY1022" fmla="*/ 5311 h 10000"/>
                  <a:gd name="connsiteX1023" fmla="*/ 7540 w 10000"/>
                  <a:gd name="connsiteY1023" fmla="*/ 5291 h 10000"/>
                  <a:gd name="connsiteX1024" fmla="*/ 7540 w 10000"/>
                  <a:gd name="connsiteY1024" fmla="*/ 5266 h 10000"/>
                  <a:gd name="connsiteX1025" fmla="*/ 7540 w 10000"/>
                  <a:gd name="connsiteY1025" fmla="*/ 5256 h 10000"/>
                  <a:gd name="connsiteX1026" fmla="*/ 7524 w 10000"/>
                  <a:gd name="connsiteY1026" fmla="*/ 5233 h 10000"/>
                  <a:gd name="connsiteX1027" fmla="*/ 7515 w 10000"/>
                  <a:gd name="connsiteY1027" fmla="*/ 5217 h 10000"/>
                  <a:gd name="connsiteX1028" fmla="*/ 7490 w 10000"/>
                  <a:gd name="connsiteY1028" fmla="*/ 5178 h 10000"/>
                  <a:gd name="connsiteX1029" fmla="*/ 7474 w 10000"/>
                  <a:gd name="connsiteY1029" fmla="*/ 5162 h 10000"/>
                  <a:gd name="connsiteX1030" fmla="*/ 7457 w 10000"/>
                  <a:gd name="connsiteY1030" fmla="*/ 5120 h 10000"/>
                  <a:gd name="connsiteX1031" fmla="*/ 7421 w 10000"/>
                  <a:gd name="connsiteY1031" fmla="*/ 5087 h 10000"/>
                  <a:gd name="connsiteX1032" fmla="*/ 7380 w 10000"/>
                  <a:gd name="connsiteY1032" fmla="*/ 5068 h 10000"/>
                  <a:gd name="connsiteX1033" fmla="*/ 7355 w 10000"/>
                  <a:gd name="connsiteY1033" fmla="*/ 5058 h 10000"/>
                  <a:gd name="connsiteX1034" fmla="*/ 7332 w 10000"/>
                  <a:gd name="connsiteY1034" fmla="*/ 5049 h 10000"/>
                  <a:gd name="connsiteX1035" fmla="*/ 7305 w 10000"/>
                  <a:gd name="connsiteY1035" fmla="*/ 5016 h 10000"/>
                  <a:gd name="connsiteX1036" fmla="*/ 7305 w 10000"/>
                  <a:gd name="connsiteY1036" fmla="*/ 5000 h 10000"/>
                  <a:gd name="connsiteX1037" fmla="*/ 7296 w 10000"/>
                  <a:gd name="connsiteY1037" fmla="*/ 4971 h 10000"/>
                  <a:gd name="connsiteX1038" fmla="*/ 7288 w 10000"/>
                  <a:gd name="connsiteY1038" fmla="*/ 4945 h 10000"/>
                  <a:gd name="connsiteX1039" fmla="*/ 7280 w 10000"/>
                  <a:gd name="connsiteY1039" fmla="*/ 4916 h 10000"/>
                  <a:gd name="connsiteX1040" fmla="*/ 7291 w 10000"/>
                  <a:gd name="connsiteY1040" fmla="*/ 4887 h 10000"/>
                  <a:gd name="connsiteX1041" fmla="*/ 7291 w 10000"/>
                  <a:gd name="connsiteY1041" fmla="*/ 4858 h 10000"/>
                  <a:gd name="connsiteX1042" fmla="*/ 7271 w 10000"/>
                  <a:gd name="connsiteY1042" fmla="*/ 4819 h 10000"/>
                  <a:gd name="connsiteX1043" fmla="*/ 7255 w 10000"/>
                  <a:gd name="connsiteY1043" fmla="*/ 4828 h 10000"/>
                  <a:gd name="connsiteX1044" fmla="*/ 7235 w 10000"/>
                  <a:gd name="connsiteY1044" fmla="*/ 4841 h 10000"/>
                  <a:gd name="connsiteX1045" fmla="*/ 7216 w 10000"/>
                  <a:gd name="connsiteY1045" fmla="*/ 4867 h 10000"/>
                  <a:gd name="connsiteX1046" fmla="*/ 7191 w 10000"/>
                  <a:gd name="connsiteY1046" fmla="*/ 4870 h 10000"/>
                  <a:gd name="connsiteX1047" fmla="*/ 7155 w 10000"/>
                  <a:gd name="connsiteY1047" fmla="*/ 4887 h 10000"/>
                  <a:gd name="connsiteX1048" fmla="*/ 7122 w 10000"/>
                  <a:gd name="connsiteY1048" fmla="*/ 4893 h 10000"/>
                  <a:gd name="connsiteX1049" fmla="*/ 7105 w 10000"/>
                  <a:gd name="connsiteY1049" fmla="*/ 4896 h 10000"/>
                  <a:gd name="connsiteX1050" fmla="*/ 7094 w 10000"/>
                  <a:gd name="connsiteY1050" fmla="*/ 4916 h 10000"/>
                  <a:gd name="connsiteX1051" fmla="*/ 7080 w 10000"/>
                  <a:gd name="connsiteY1051" fmla="*/ 4903 h 10000"/>
                  <a:gd name="connsiteX1052" fmla="*/ 7072 w 10000"/>
                  <a:gd name="connsiteY1052" fmla="*/ 4851 h 10000"/>
                  <a:gd name="connsiteX1053" fmla="*/ 7042 w 10000"/>
                  <a:gd name="connsiteY1053" fmla="*/ 4819 h 10000"/>
                  <a:gd name="connsiteX1054" fmla="*/ 7030 w 10000"/>
                  <a:gd name="connsiteY1054" fmla="*/ 4780 h 10000"/>
                  <a:gd name="connsiteX1055" fmla="*/ 7039 w 10000"/>
                  <a:gd name="connsiteY1055" fmla="*/ 4757 h 10000"/>
                  <a:gd name="connsiteX1056" fmla="*/ 7047 w 10000"/>
                  <a:gd name="connsiteY1056" fmla="*/ 4744 h 10000"/>
                  <a:gd name="connsiteX1057" fmla="*/ 7022 w 10000"/>
                  <a:gd name="connsiteY1057" fmla="*/ 4725 h 10000"/>
                  <a:gd name="connsiteX1058" fmla="*/ 7000 w 10000"/>
                  <a:gd name="connsiteY1058" fmla="*/ 4715 h 10000"/>
                  <a:gd name="connsiteX1059" fmla="*/ 6975 w 10000"/>
                  <a:gd name="connsiteY1059" fmla="*/ 4709 h 10000"/>
                  <a:gd name="connsiteX1060" fmla="*/ 6945 w 10000"/>
                  <a:gd name="connsiteY1060" fmla="*/ 4696 h 10000"/>
                  <a:gd name="connsiteX1061" fmla="*/ 6953 w 10000"/>
                  <a:gd name="connsiteY1061" fmla="*/ 4679 h 10000"/>
                  <a:gd name="connsiteX1062" fmla="*/ 6961 w 10000"/>
                  <a:gd name="connsiteY1062" fmla="*/ 4660 h 10000"/>
                  <a:gd name="connsiteX1063" fmla="*/ 6983 w 10000"/>
                  <a:gd name="connsiteY1063" fmla="*/ 4644 h 10000"/>
                  <a:gd name="connsiteX1064" fmla="*/ 7014 w 10000"/>
                  <a:gd name="connsiteY1064" fmla="*/ 4634 h 10000"/>
                  <a:gd name="connsiteX1065" fmla="*/ 7025 w 10000"/>
                  <a:gd name="connsiteY1065" fmla="*/ 4615 h 10000"/>
                  <a:gd name="connsiteX1066" fmla="*/ 7047 w 10000"/>
                  <a:gd name="connsiteY1066" fmla="*/ 4582 h 10000"/>
                  <a:gd name="connsiteX1067" fmla="*/ 7069 w 10000"/>
                  <a:gd name="connsiteY1067" fmla="*/ 4563 h 10000"/>
                  <a:gd name="connsiteX1068" fmla="*/ 7078 w 10000"/>
                  <a:gd name="connsiteY1068" fmla="*/ 4553 h 10000"/>
                  <a:gd name="connsiteX1069" fmla="*/ 7097 w 10000"/>
                  <a:gd name="connsiteY1069" fmla="*/ 4527 h 10000"/>
                  <a:gd name="connsiteX1070" fmla="*/ 7122 w 10000"/>
                  <a:gd name="connsiteY1070" fmla="*/ 4517 h 10000"/>
                  <a:gd name="connsiteX1071" fmla="*/ 7139 w 10000"/>
                  <a:gd name="connsiteY1071" fmla="*/ 4488 h 10000"/>
                  <a:gd name="connsiteX1072" fmla="*/ 7147 w 10000"/>
                  <a:gd name="connsiteY1072" fmla="*/ 4459 h 10000"/>
                  <a:gd name="connsiteX1073" fmla="*/ 7161 w 10000"/>
                  <a:gd name="connsiteY1073" fmla="*/ 4440 h 10000"/>
                  <a:gd name="connsiteX1074" fmla="*/ 7177 w 10000"/>
                  <a:gd name="connsiteY1074" fmla="*/ 4430 h 10000"/>
                  <a:gd name="connsiteX1075" fmla="*/ 7202 w 10000"/>
                  <a:gd name="connsiteY1075" fmla="*/ 4407 h 10000"/>
                  <a:gd name="connsiteX1076" fmla="*/ 7224 w 10000"/>
                  <a:gd name="connsiteY1076" fmla="*/ 4417 h 10000"/>
                  <a:gd name="connsiteX1077" fmla="*/ 7241 w 10000"/>
                  <a:gd name="connsiteY1077" fmla="*/ 4404 h 10000"/>
                  <a:gd name="connsiteX1078" fmla="*/ 7263 w 10000"/>
                  <a:gd name="connsiteY1078" fmla="*/ 4398 h 10000"/>
                  <a:gd name="connsiteX1079" fmla="*/ 7283 w 10000"/>
                  <a:gd name="connsiteY1079" fmla="*/ 4424 h 10000"/>
                  <a:gd name="connsiteX1080" fmla="*/ 7305 w 10000"/>
                  <a:gd name="connsiteY1080" fmla="*/ 4433 h 10000"/>
                  <a:gd name="connsiteX1081" fmla="*/ 7332 w 10000"/>
                  <a:gd name="connsiteY1081" fmla="*/ 4443 h 10000"/>
                  <a:gd name="connsiteX1082" fmla="*/ 7380 w 10000"/>
                  <a:gd name="connsiteY1082" fmla="*/ 4398 h 10000"/>
                  <a:gd name="connsiteX1083" fmla="*/ 7404 w 10000"/>
                  <a:gd name="connsiteY1083" fmla="*/ 4378 h 10000"/>
                  <a:gd name="connsiteX1084" fmla="*/ 7418 w 10000"/>
                  <a:gd name="connsiteY1084" fmla="*/ 4369 h 10000"/>
                  <a:gd name="connsiteX1085" fmla="*/ 7443 w 10000"/>
                  <a:gd name="connsiteY1085" fmla="*/ 4356 h 10000"/>
                  <a:gd name="connsiteX1086" fmla="*/ 7460 w 10000"/>
                  <a:gd name="connsiteY1086" fmla="*/ 4385 h 10000"/>
                  <a:gd name="connsiteX1087" fmla="*/ 7460 w 10000"/>
                  <a:gd name="connsiteY1087" fmla="*/ 4404 h 10000"/>
                  <a:gd name="connsiteX1088" fmla="*/ 7499 w 10000"/>
                  <a:gd name="connsiteY1088" fmla="*/ 4417 h 10000"/>
                  <a:gd name="connsiteX1089" fmla="*/ 7515 w 10000"/>
                  <a:gd name="connsiteY1089" fmla="*/ 4414 h 10000"/>
                  <a:gd name="connsiteX1090" fmla="*/ 7565 w 10000"/>
                  <a:gd name="connsiteY1090" fmla="*/ 4385 h 10000"/>
                  <a:gd name="connsiteX1091" fmla="*/ 7579 w 10000"/>
                  <a:gd name="connsiteY1091" fmla="*/ 4346 h 10000"/>
                  <a:gd name="connsiteX1092" fmla="*/ 7582 w 10000"/>
                  <a:gd name="connsiteY1092" fmla="*/ 4317 h 10000"/>
                  <a:gd name="connsiteX1093" fmla="*/ 7590 w 10000"/>
                  <a:gd name="connsiteY1093" fmla="*/ 4301 h 10000"/>
                  <a:gd name="connsiteX1094" fmla="*/ 7612 w 10000"/>
                  <a:gd name="connsiteY1094" fmla="*/ 4271 h 10000"/>
                  <a:gd name="connsiteX1095" fmla="*/ 7623 w 10000"/>
                  <a:gd name="connsiteY1095" fmla="*/ 4262 h 10000"/>
                  <a:gd name="connsiteX1096" fmla="*/ 7634 w 10000"/>
                  <a:gd name="connsiteY1096" fmla="*/ 4245 h 10000"/>
                  <a:gd name="connsiteX1097" fmla="*/ 7645 w 10000"/>
                  <a:gd name="connsiteY1097" fmla="*/ 4265 h 10000"/>
                  <a:gd name="connsiteX1098" fmla="*/ 7670 w 10000"/>
                  <a:gd name="connsiteY1098" fmla="*/ 4284 h 10000"/>
                  <a:gd name="connsiteX1099" fmla="*/ 7701 w 10000"/>
                  <a:gd name="connsiteY1099" fmla="*/ 4275 h 10000"/>
                  <a:gd name="connsiteX1100" fmla="*/ 7717 w 10000"/>
                  <a:gd name="connsiteY1100" fmla="*/ 4275 h 10000"/>
                  <a:gd name="connsiteX1101" fmla="*/ 7740 w 10000"/>
                  <a:gd name="connsiteY1101" fmla="*/ 4284 h 10000"/>
                  <a:gd name="connsiteX1102" fmla="*/ 7767 w 10000"/>
                  <a:gd name="connsiteY1102" fmla="*/ 4284 h 10000"/>
                  <a:gd name="connsiteX1103" fmla="*/ 7895 w 10000"/>
                  <a:gd name="connsiteY1103" fmla="*/ 4207 h 10000"/>
                  <a:gd name="connsiteX1104" fmla="*/ 7895 w 10000"/>
                  <a:gd name="connsiteY1104" fmla="*/ 4187 h 10000"/>
                  <a:gd name="connsiteX1105" fmla="*/ 7895 w 10000"/>
                  <a:gd name="connsiteY1105" fmla="*/ 4171 h 10000"/>
                  <a:gd name="connsiteX1106" fmla="*/ 7903 w 10000"/>
                  <a:gd name="connsiteY1106" fmla="*/ 4148 h 10000"/>
                  <a:gd name="connsiteX1107" fmla="*/ 7917 w 10000"/>
                  <a:gd name="connsiteY1107" fmla="*/ 4158 h 10000"/>
                  <a:gd name="connsiteX1108" fmla="*/ 7967 w 10000"/>
                  <a:gd name="connsiteY1108" fmla="*/ 4203 h 10000"/>
                  <a:gd name="connsiteX1109" fmla="*/ 7994 w 10000"/>
                  <a:gd name="connsiteY1109" fmla="*/ 4203 h 10000"/>
                  <a:gd name="connsiteX1110" fmla="*/ 8064 w 10000"/>
                  <a:gd name="connsiteY1110" fmla="*/ 4242 h 10000"/>
                  <a:gd name="connsiteX1111" fmla="*/ 8083 w 10000"/>
                  <a:gd name="connsiteY1111" fmla="*/ 4245 h 10000"/>
                  <a:gd name="connsiteX1112" fmla="*/ 8105 w 10000"/>
                  <a:gd name="connsiteY1112" fmla="*/ 4226 h 10000"/>
                  <a:gd name="connsiteX1113" fmla="*/ 8136 w 10000"/>
                  <a:gd name="connsiteY1113" fmla="*/ 4187 h 10000"/>
                  <a:gd name="connsiteX1114" fmla="*/ 8161 w 10000"/>
                  <a:gd name="connsiteY1114" fmla="*/ 4168 h 10000"/>
                  <a:gd name="connsiteX1115" fmla="*/ 8172 w 10000"/>
                  <a:gd name="connsiteY1115" fmla="*/ 4161 h 10000"/>
                  <a:gd name="connsiteX1116" fmla="*/ 8208 w 10000"/>
                  <a:gd name="connsiteY1116" fmla="*/ 4168 h 10000"/>
                  <a:gd name="connsiteX1117" fmla="*/ 8235 w 10000"/>
                  <a:gd name="connsiteY1117" fmla="*/ 4168 h 10000"/>
                  <a:gd name="connsiteX1118" fmla="*/ 8258 w 10000"/>
                  <a:gd name="connsiteY1118" fmla="*/ 4152 h 10000"/>
                  <a:gd name="connsiteX1119" fmla="*/ 8283 w 10000"/>
                  <a:gd name="connsiteY1119" fmla="*/ 4152 h 10000"/>
                  <a:gd name="connsiteX1120" fmla="*/ 8299 w 10000"/>
                  <a:gd name="connsiteY1120" fmla="*/ 4132 h 10000"/>
                  <a:gd name="connsiteX1121" fmla="*/ 8316 w 10000"/>
                  <a:gd name="connsiteY1121" fmla="*/ 4113 h 10000"/>
                  <a:gd name="connsiteX1122" fmla="*/ 8330 w 10000"/>
                  <a:gd name="connsiteY1122" fmla="*/ 4084 h 10000"/>
                  <a:gd name="connsiteX1123" fmla="*/ 8341 w 10000"/>
                  <a:gd name="connsiteY1123" fmla="*/ 4058 h 10000"/>
                  <a:gd name="connsiteX1124" fmla="*/ 8349 w 10000"/>
                  <a:gd name="connsiteY1124" fmla="*/ 4064 h 10000"/>
                  <a:gd name="connsiteX1125" fmla="*/ 8366 w 10000"/>
                  <a:gd name="connsiteY1125" fmla="*/ 4067 h 10000"/>
                  <a:gd name="connsiteX1126" fmla="*/ 8374 w 10000"/>
                  <a:gd name="connsiteY1126" fmla="*/ 4084 h 10000"/>
                  <a:gd name="connsiteX1127" fmla="*/ 8402 w 10000"/>
                  <a:gd name="connsiteY1127" fmla="*/ 4054 h 10000"/>
                  <a:gd name="connsiteX1128" fmla="*/ 8427 w 10000"/>
                  <a:gd name="connsiteY1128" fmla="*/ 4028 h 10000"/>
                  <a:gd name="connsiteX1129" fmla="*/ 8438 w 10000"/>
                  <a:gd name="connsiteY1129" fmla="*/ 4025 h 10000"/>
                  <a:gd name="connsiteX1130" fmla="*/ 8468 w 10000"/>
                  <a:gd name="connsiteY1130" fmla="*/ 4006 h 10000"/>
                  <a:gd name="connsiteX1131" fmla="*/ 8485 w 10000"/>
                  <a:gd name="connsiteY1131" fmla="*/ 3999 h 10000"/>
                  <a:gd name="connsiteX1132" fmla="*/ 8493 w 10000"/>
                  <a:gd name="connsiteY1132" fmla="*/ 4025 h 10000"/>
                  <a:gd name="connsiteX1133" fmla="*/ 8515 w 10000"/>
                  <a:gd name="connsiteY1133" fmla="*/ 4028 h 10000"/>
                  <a:gd name="connsiteX1134" fmla="*/ 8543 w 10000"/>
                  <a:gd name="connsiteY1134" fmla="*/ 4009 h 10000"/>
                  <a:gd name="connsiteX1135" fmla="*/ 8551 w 10000"/>
                  <a:gd name="connsiteY1135" fmla="*/ 3990 h 10000"/>
                  <a:gd name="connsiteX1136" fmla="*/ 8582 w 10000"/>
                  <a:gd name="connsiteY1136" fmla="*/ 3977 h 10000"/>
                  <a:gd name="connsiteX1137" fmla="*/ 8596 w 10000"/>
                  <a:gd name="connsiteY1137" fmla="*/ 3977 h 10000"/>
                  <a:gd name="connsiteX1138" fmla="*/ 8607 w 10000"/>
                  <a:gd name="connsiteY1138" fmla="*/ 3980 h 10000"/>
                  <a:gd name="connsiteX1139" fmla="*/ 8645 w 10000"/>
                  <a:gd name="connsiteY1139" fmla="*/ 3970 h 10000"/>
                  <a:gd name="connsiteX1140" fmla="*/ 8654 w 10000"/>
                  <a:gd name="connsiteY1140" fmla="*/ 3951 h 10000"/>
                  <a:gd name="connsiteX1141" fmla="*/ 8670 w 10000"/>
                  <a:gd name="connsiteY1141" fmla="*/ 3935 h 10000"/>
                  <a:gd name="connsiteX1142" fmla="*/ 8695 w 10000"/>
                  <a:gd name="connsiteY1142" fmla="*/ 3935 h 10000"/>
                  <a:gd name="connsiteX1143" fmla="*/ 8704 w 10000"/>
                  <a:gd name="connsiteY1143" fmla="*/ 3951 h 10000"/>
                  <a:gd name="connsiteX1144" fmla="*/ 8717 w 10000"/>
                  <a:gd name="connsiteY1144" fmla="*/ 3964 h 10000"/>
                  <a:gd name="connsiteX1145" fmla="*/ 8751 w 10000"/>
                  <a:gd name="connsiteY1145" fmla="*/ 3951 h 10000"/>
                  <a:gd name="connsiteX1146" fmla="*/ 8776 w 10000"/>
                  <a:gd name="connsiteY1146" fmla="*/ 3935 h 10000"/>
                  <a:gd name="connsiteX1147" fmla="*/ 8798 w 10000"/>
                  <a:gd name="connsiteY1147" fmla="*/ 3925 h 10000"/>
                  <a:gd name="connsiteX1148" fmla="*/ 8806 w 10000"/>
                  <a:gd name="connsiteY1148" fmla="*/ 3892 h 10000"/>
                  <a:gd name="connsiteX1149" fmla="*/ 8814 w 10000"/>
                  <a:gd name="connsiteY1149" fmla="*/ 3876 h 10000"/>
                  <a:gd name="connsiteX1150" fmla="*/ 8839 w 10000"/>
                  <a:gd name="connsiteY1150" fmla="*/ 3873 h 10000"/>
                  <a:gd name="connsiteX1151" fmla="*/ 8842 w 10000"/>
                  <a:gd name="connsiteY1151" fmla="*/ 3876 h 10000"/>
                  <a:gd name="connsiteX1152" fmla="*/ 8856 w 10000"/>
                  <a:gd name="connsiteY1152" fmla="*/ 3863 h 10000"/>
                  <a:gd name="connsiteX1153" fmla="*/ 8856 w 10000"/>
                  <a:gd name="connsiteY1153" fmla="*/ 3841 h 10000"/>
                  <a:gd name="connsiteX1154" fmla="*/ 8870 w 10000"/>
                  <a:gd name="connsiteY1154" fmla="*/ 3821 h 10000"/>
                  <a:gd name="connsiteX1155" fmla="*/ 8903 w 10000"/>
                  <a:gd name="connsiteY1155" fmla="*/ 3802 h 10000"/>
                  <a:gd name="connsiteX1156" fmla="*/ 8914 w 10000"/>
                  <a:gd name="connsiteY1156" fmla="*/ 3782 h 10000"/>
                  <a:gd name="connsiteX1157" fmla="*/ 8939 w 10000"/>
                  <a:gd name="connsiteY1157" fmla="*/ 3782 h 10000"/>
                  <a:gd name="connsiteX1158" fmla="*/ 8961 w 10000"/>
                  <a:gd name="connsiteY1158" fmla="*/ 3779 h 10000"/>
                  <a:gd name="connsiteX1159" fmla="*/ 8983 w 10000"/>
                  <a:gd name="connsiteY1159" fmla="*/ 3760 h 10000"/>
                  <a:gd name="connsiteX1160" fmla="*/ 9003 w 10000"/>
                  <a:gd name="connsiteY1160" fmla="*/ 3763 h 10000"/>
                  <a:gd name="connsiteX1161" fmla="*/ 9019 w 10000"/>
                  <a:gd name="connsiteY1161" fmla="*/ 3779 h 10000"/>
                  <a:gd name="connsiteX1162" fmla="*/ 9050 w 10000"/>
                  <a:gd name="connsiteY1162" fmla="*/ 3812 h 10000"/>
                  <a:gd name="connsiteX1163" fmla="*/ 9080 w 10000"/>
                  <a:gd name="connsiteY1163" fmla="*/ 3831 h 10000"/>
                  <a:gd name="connsiteX1164" fmla="*/ 9097 w 10000"/>
                  <a:gd name="connsiteY1164" fmla="*/ 3867 h 10000"/>
                  <a:gd name="connsiteX1165" fmla="*/ 9114 w 10000"/>
                  <a:gd name="connsiteY1165" fmla="*/ 3902 h 10000"/>
                  <a:gd name="connsiteX1166" fmla="*/ 9122 w 10000"/>
                  <a:gd name="connsiteY1166" fmla="*/ 3935 h 10000"/>
                  <a:gd name="connsiteX1167" fmla="*/ 9125 w 10000"/>
                  <a:gd name="connsiteY1167" fmla="*/ 3964 h 10000"/>
                  <a:gd name="connsiteX1168" fmla="*/ 9130 w 10000"/>
                  <a:gd name="connsiteY1168" fmla="*/ 3999 h 10000"/>
                  <a:gd name="connsiteX1169" fmla="*/ 9130 w 10000"/>
                  <a:gd name="connsiteY1169" fmla="*/ 4054 h 10000"/>
                  <a:gd name="connsiteX1170" fmla="*/ 9155 w 10000"/>
                  <a:gd name="connsiteY1170" fmla="*/ 4093 h 10000"/>
                  <a:gd name="connsiteX1171" fmla="*/ 9169 w 10000"/>
                  <a:gd name="connsiteY1171" fmla="*/ 4090 h 10000"/>
                  <a:gd name="connsiteX1172" fmla="*/ 9211 w 10000"/>
                  <a:gd name="connsiteY1172" fmla="*/ 4077 h 10000"/>
                  <a:gd name="connsiteX1173" fmla="*/ 9244 w 10000"/>
                  <a:gd name="connsiteY1173" fmla="*/ 4077 h 10000"/>
                  <a:gd name="connsiteX1174" fmla="*/ 9252 w 10000"/>
                  <a:gd name="connsiteY1174" fmla="*/ 4103 h 10000"/>
                  <a:gd name="connsiteX1175" fmla="*/ 9258 w 10000"/>
                  <a:gd name="connsiteY1175" fmla="*/ 4148 h 10000"/>
                  <a:gd name="connsiteX1176" fmla="*/ 9269 w 10000"/>
                  <a:gd name="connsiteY1176" fmla="*/ 4158 h 10000"/>
                  <a:gd name="connsiteX1177" fmla="*/ 9294 w 10000"/>
                  <a:gd name="connsiteY1177" fmla="*/ 4158 h 10000"/>
                  <a:gd name="connsiteX1178" fmla="*/ 9319 w 10000"/>
                  <a:gd name="connsiteY1178" fmla="*/ 4168 h 10000"/>
                  <a:gd name="connsiteX1179" fmla="*/ 9346 w 10000"/>
                  <a:gd name="connsiteY1179" fmla="*/ 4190 h 10000"/>
                  <a:gd name="connsiteX1180" fmla="*/ 9357 w 10000"/>
                  <a:gd name="connsiteY1180" fmla="*/ 4168 h 10000"/>
                  <a:gd name="connsiteX1181" fmla="*/ 9371 w 10000"/>
                  <a:gd name="connsiteY1181" fmla="*/ 4132 h 10000"/>
                  <a:gd name="connsiteX1182" fmla="*/ 9391 w 10000"/>
                  <a:gd name="connsiteY1182" fmla="*/ 4113 h 10000"/>
                  <a:gd name="connsiteX1183" fmla="*/ 9407 w 10000"/>
                  <a:gd name="connsiteY1183" fmla="*/ 4103 h 10000"/>
                  <a:gd name="connsiteX1184" fmla="*/ 9435 w 10000"/>
                  <a:gd name="connsiteY1184" fmla="*/ 4100 h 10000"/>
                  <a:gd name="connsiteX1185" fmla="*/ 9460 w 10000"/>
                  <a:gd name="connsiteY1185" fmla="*/ 4084 h 10000"/>
                  <a:gd name="connsiteX1186" fmla="*/ 9485 w 10000"/>
                  <a:gd name="connsiteY1186" fmla="*/ 4067 h 10000"/>
                  <a:gd name="connsiteX1187" fmla="*/ 9496 w 10000"/>
                  <a:gd name="connsiteY1187" fmla="*/ 4054 h 10000"/>
                  <a:gd name="connsiteX1188" fmla="*/ 9526 w 10000"/>
                  <a:gd name="connsiteY1188" fmla="*/ 4048 h 10000"/>
                  <a:gd name="connsiteX1189" fmla="*/ 9557 w 10000"/>
                  <a:gd name="connsiteY1189" fmla="*/ 4038 h 10000"/>
                  <a:gd name="connsiteX1190" fmla="*/ 9584 w 10000"/>
                  <a:gd name="connsiteY1190" fmla="*/ 4019 h 10000"/>
                  <a:gd name="connsiteX1191" fmla="*/ 9623 w 10000"/>
                  <a:gd name="connsiteY1191" fmla="*/ 4016 h 10000"/>
                  <a:gd name="connsiteX1192" fmla="*/ 9648 w 10000"/>
                  <a:gd name="connsiteY1192" fmla="*/ 4009 h 10000"/>
                  <a:gd name="connsiteX1193" fmla="*/ 9673 w 10000"/>
                  <a:gd name="connsiteY1193" fmla="*/ 4019 h 10000"/>
                  <a:gd name="connsiteX1194" fmla="*/ 9712 w 10000"/>
                  <a:gd name="connsiteY1194" fmla="*/ 4038 h 10000"/>
                  <a:gd name="connsiteX1195" fmla="*/ 9742 w 10000"/>
                  <a:gd name="connsiteY1195" fmla="*/ 4074 h 10000"/>
                  <a:gd name="connsiteX1196" fmla="*/ 9776 w 10000"/>
                  <a:gd name="connsiteY1196" fmla="*/ 4093 h 10000"/>
                  <a:gd name="connsiteX1197" fmla="*/ 9814 w 10000"/>
                  <a:gd name="connsiteY1197" fmla="*/ 4109 h 10000"/>
                  <a:gd name="connsiteX1198" fmla="*/ 9859 w 10000"/>
                  <a:gd name="connsiteY1198" fmla="*/ 4119 h 10000"/>
                  <a:gd name="connsiteX1199" fmla="*/ 9898 w 10000"/>
                  <a:gd name="connsiteY1199" fmla="*/ 4122 h 10000"/>
                  <a:gd name="connsiteX1200" fmla="*/ 9931 w 10000"/>
                  <a:gd name="connsiteY1200" fmla="*/ 4109 h 10000"/>
                  <a:gd name="connsiteX1201" fmla="*/ 9956 w 10000"/>
                  <a:gd name="connsiteY1201" fmla="*/ 4100 h 10000"/>
                  <a:gd name="connsiteX1202" fmla="*/ 9981 w 10000"/>
                  <a:gd name="connsiteY1202" fmla="*/ 4067 h 10000"/>
                  <a:gd name="connsiteX1203" fmla="*/ 9994 w 10000"/>
                  <a:gd name="connsiteY1203" fmla="*/ 4035 h 10000"/>
                  <a:gd name="connsiteX1204" fmla="*/ 10000 w 10000"/>
                  <a:gd name="connsiteY1204" fmla="*/ 3996 h 10000"/>
                  <a:gd name="connsiteX1205" fmla="*/ 9994 w 10000"/>
                  <a:gd name="connsiteY1205" fmla="*/ 3941 h 10000"/>
                  <a:gd name="connsiteX1206" fmla="*/ 9986 w 10000"/>
                  <a:gd name="connsiteY1206" fmla="*/ 3905 h 10000"/>
                  <a:gd name="connsiteX1207" fmla="*/ 9981 w 10000"/>
                  <a:gd name="connsiteY1207" fmla="*/ 3857 h 10000"/>
                  <a:gd name="connsiteX1208" fmla="*/ 9989 w 10000"/>
                  <a:gd name="connsiteY1208" fmla="*/ 3837 h 10000"/>
                  <a:gd name="connsiteX1209" fmla="*/ 9989 w 10000"/>
                  <a:gd name="connsiteY1209" fmla="*/ 3812 h 10000"/>
                  <a:gd name="connsiteX1210" fmla="*/ 9981 w 10000"/>
                  <a:gd name="connsiteY1210" fmla="*/ 3792 h 10000"/>
                  <a:gd name="connsiteX1211" fmla="*/ 9970 w 10000"/>
                  <a:gd name="connsiteY1211" fmla="*/ 3763 h 10000"/>
                  <a:gd name="connsiteX1212" fmla="*/ 9945 w 10000"/>
                  <a:gd name="connsiteY1212" fmla="*/ 3705 h 10000"/>
                  <a:gd name="connsiteX1213" fmla="*/ 9931 w 10000"/>
                  <a:gd name="connsiteY1213" fmla="*/ 3659 h 10000"/>
                  <a:gd name="connsiteX1214" fmla="*/ 9903 w 10000"/>
                  <a:gd name="connsiteY1214" fmla="*/ 3640 h 10000"/>
                  <a:gd name="connsiteX1215" fmla="*/ 9881 w 10000"/>
                  <a:gd name="connsiteY1215" fmla="*/ 3620 h 10000"/>
                  <a:gd name="connsiteX1216" fmla="*/ 9856 w 10000"/>
                  <a:gd name="connsiteY1216" fmla="*/ 3595 h 10000"/>
                  <a:gd name="connsiteX1217" fmla="*/ 9817 w 10000"/>
                  <a:gd name="connsiteY1217" fmla="*/ 3562 h 10000"/>
                  <a:gd name="connsiteX1218" fmla="*/ 9795 w 10000"/>
                  <a:gd name="connsiteY1218" fmla="*/ 3546 h 10000"/>
                  <a:gd name="connsiteX1219" fmla="*/ 9778 w 10000"/>
                  <a:gd name="connsiteY1219" fmla="*/ 3527 h 10000"/>
                  <a:gd name="connsiteX1220" fmla="*/ 9745 w 10000"/>
                  <a:gd name="connsiteY1220" fmla="*/ 3501 h 10000"/>
                  <a:gd name="connsiteX1221" fmla="*/ 9726 w 10000"/>
                  <a:gd name="connsiteY1221" fmla="*/ 3488 h 10000"/>
                  <a:gd name="connsiteX1222" fmla="*/ 9704 w 10000"/>
                  <a:gd name="connsiteY1222" fmla="*/ 3472 h 10000"/>
                  <a:gd name="connsiteX1223" fmla="*/ 9695 w 10000"/>
                  <a:gd name="connsiteY1223" fmla="*/ 3468 h 10000"/>
                  <a:gd name="connsiteX1224" fmla="*/ 9690 w 10000"/>
                  <a:gd name="connsiteY1224" fmla="*/ 3459 h 10000"/>
                  <a:gd name="connsiteX1225" fmla="*/ 9673 w 10000"/>
                  <a:gd name="connsiteY1225" fmla="*/ 3449 h 10000"/>
                  <a:gd name="connsiteX1226" fmla="*/ 9665 w 10000"/>
                  <a:gd name="connsiteY1226" fmla="*/ 3442 h 10000"/>
                  <a:gd name="connsiteX1227" fmla="*/ 9654 w 10000"/>
                  <a:gd name="connsiteY1227" fmla="*/ 3449 h 10000"/>
                  <a:gd name="connsiteX1228" fmla="*/ 9521 w 10000"/>
                  <a:gd name="connsiteY1228" fmla="*/ 3394 h 10000"/>
                  <a:gd name="connsiteX1229" fmla="*/ 9510 w 10000"/>
                  <a:gd name="connsiteY1229" fmla="*/ 3368 h 10000"/>
                  <a:gd name="connsiteX1230" fmla="*/ 9496 w 10000"/>
                  <a:gd name="connsiteY1230" fmla="*/ 3287 h 10000"/>
                  <a:gd name="connsiteX1231" fmla="*/ 9488 w 10000"/>
                  <a:gd name="connsiteY1231" fmla="*/ 3216 h 10000"/>
                  <a:gd name="connsiteX1232" fmla="*/ 9493 w 10000"/>
                  <a:gd name="connsiteY1232" fmla="*/ 3174 h 10000"/>
                  <a:gd name="connsiteX1233" fmla="*/ 9501 w 10000"/>
                  <a:gd name="connsiteY1233" fmla="*/ 3128 h 10000"/>
                  <a:gd name="connsiteX1234" fmla="*/ 9488 w 10000"/>
                  <a:gd name="connsiteY1234" fmla="*/ 3025 h 10000"/>
                  <a:gd name="connsiteX1235" fmla="*/ 9446 w 10000"/>
                  <a:gd name="connsiteY1235" fmla="*/ 2931 h 10000"/>
                  <a:gd name="connsiteX1236" fmla="*/ 9382 w 10000"/>
                  <a:gd name="connsiteY1236" fmla="*/ 2837 h 10000"/>
                  <a:gd name="connsiteX1237" fmla="*/ 9316 w 10000"/>
                  <a:gd name="connsiteY1237" fmla="*/ 2753 h 10000"/>
                  <a:gd name="connsiteX1238" fmla="*/ 9294 w 10000"/>
                  <a:gd name="connsiteY1238" fmla="*/ 2655 h 10000"/>
                  <a:gd name="connsiteX1239" fmla="*/ 9213 w 10000"/>
                  <a:gd name="connsiteY1239" fmla="*/ 2328 h 10000"/>
                  <a:gd name="connsiteX1240" fmla="*/ 9172 w 10000"/>
                  <a:gd name="connsiteY1240" fmla="*/ 2286 h 10000"/>
                  <a:gd name="connsiteX1241" fmla="*/ 9019 w 10000"/>
                  <a:gd name="connsiteY1241" fmla="*/ 2082 h 10000"/>
                  <a:gd name="connsiteX1242" fmla="*/ 8906 w 10000"/>
                  <a:gd name="connsiteY1242" fmla="*/ 1946 h 10000"/>
                  <a:gd name="connsiteX1243" fmla="*/ 8801 w 10000"/>
                  <a:gd name="connsiteY1243" fmla="*/ 1778 h 10000"/>
                  <a:gd name="connsiteX1244" fmla="*/ 8806 w 10000"/>
                  <a:gd name="connsiteY1244" fmla="*/ 1713 h 10000"/>
                  <a:gd name="connsiteX1245" fmla="*/ 8809 w 10000"/>
                  <a:gd name="connsiteY1245" fmla="*/ 1703 h 10000"/>
                  <a:gd name="connsiteX1246" fmla="*/ 8817 w 10000"/>
                  <a:gd name="connsiteY1246" fmla="*/ 1713 h 10000"/>
                  <a:gd name="connsiteX1247" fmla="*/ 8834 w 10000"/>
                  <a:gd name="connsiteY1247" fmla="*/ 1729 h 10000"/>
                  <a:gd name="connsiteX1248" fmla="*/ 8839 w 10000"/>
                  <a:gd name="connsiteY1248" fmla="*/ 1729 h 10000"/>
                  <a:gd name="connsiteX1249" fmla="*/ 8848 w 10000"/>
                  <a:gd name="connsiteY1249" fmla="*/ 1723 h 10000"/>
                  <a:gd name="connsiteX1250" fmla="*/ 8850 w 10000"/>
                  <a:gd name="connsiteY1250" fmla="*/ 1703 h 10000"/>
                  <a:gd name="connsiteX1251" fmla="*/ 8850 w 10000"/>
                  <a:gd name="connsiteY1251" fmla="*/ 1684 h 10000"/>
                  <a:gd name="connsiteX1252" fmla="*/ 8850 w 10000"/>
                  <a:gd name="connsiteY1252" fmla="*/ 1648 h 10000"/>
                  <a:gd name="connsiteX1253" fmla="*/ 8881 w 10000"/>
                  <a:gd name="connsiteY1253" fmla="*/ 1571 h 10000"/>
                  <a:gd name="connsiteX1254" fmla="*/ 8895 w 10000"/>
                  <a:gd name="connsiteY1254" fmla="*/ 1541 h 10000"/>
                  <a:gd name="connsiteX1255" fmla="*/ 8895 w 10000"/>
                  <a:gd name="connsiteY1255" fmla="*/ 1525 h 10000"/>
                  <a:gd name="connsiteX1256" fmla="*/ 8881 w 10000"/>
                  <a:gd name="connsiteY1256" fmla="*/ 1516 h 10000"/>
                  <a:gd name="connsiteX1257" fmla="*/ 8864 w 10000"/>
                  <a:gd name="connsiteY1257" fmla="*/ 1522 h 10000"/>
                  <a:gd name="connsiteX1258" fmla="*/ 8850 w 10000"/>
                  <a:gd name="connsiteY1258" fmla="*/ 1535 h 10000"/>
                  <a:gd name="connsiteX1259" fmla="*/ 8834 w 10000"/>
                  <a:gd name="connsiteY1259" fmla="*/ 1571 h 10000"/>
                  <a:gd name="connsiteX1260" fmla="*/ 8825 w 10000"/>
                  <a:gd name="connsiteY1260" fmla="*/ 1587 h 10000"/>
                  <a:gd name="connsiteX1261" fmla="*/ 8776 w 10000"/>
                  <a:gd name="connsiteY1261" fmla="*/ 1571 h 10000"/>
                  <a:gd name="connsiteX1262" fmla="*/ 8745 w 10000"/>
                  <a:gd name="connsiteY1262" fmla="*/ 1580 h 10000"/>
                  <a:gd name="connsiteX1263" fmla="*/ 8720 w 10000"/>
                  <a:gd name="connsiteY1263" fmla="*/ 1587 h 10000"/>
                  <a:gd name="connsiteX1264" fmla="*/ 8709 w 10000"/>
                  <a:gd name="connsiteY1264" fmla="*/ 1609 h 10000"/>
                  <a:gd name="connsiteX1265" fmla="*/ 8693 w 10000"/>
                  <a:gd name="connsiteY1265" fmla="*/ 1616 h 10000"/>
                  <a:gd name="connsiteX1266" fmla="*/ 8684 w 10000"/>
                  <a:gd name="connsiteY1266" fmla="*/ 1639 h 10000"/>
                  <a:gd name="connsiteX1267" fmla="*/ 8684 w 10000"/>
                  <a:gd name="connsiteY1267" fmla="*/ 1658 h 10000"/>
                  <a:gd name="connsiteX1268" fmla="*/ 8665 w 10000"/>
                  <a:gd name="connsiteY1268" fmla="*/ 1655 h 10000"/>
                  <a:gd name="connsiteX1269" fmla="*/ 8665 w 10000"/>
                  <a:gd name="connsiteY1269" fmla="*/ 1645 h 10000"/>
                  <a:gd name="connsiteX1270" fmla="*/ 8665 w 10000"/>
                  <a:gd name="connsiteY1270" fmla="*/ 1626 h 10000"/>
                  <a:gd name="connsiteX1271" fmla="*/ 8676 w 10000"/>
                  <a:gd name="connsiteY1271" fmla="*/ 1609 h 10000"/>
                  <a:gd name="connsiteX1272" fmla="*/ 8679 w 10000"/>
                  <a:gd name="connsiteY1272" fmla="*/ 1597 h 10000"/>
                  <a:gd name="connsiteX1273" fmla="*/ 8687 w 10000"/>
                  <a:gd name="connsiteY1273" fmla="*/ 1577 h 10000"/>
                  <a:gd name="connsiteX1274" fmla="*/ 8695 w 10000"/>
                  <a:gd name="connsiteY1274" fmla="*/ 1554 h 10000"/>
                  <a:gd name="connsiteX1275" fmla="*/ 8709 w 10000"/>
                  <a:gd name="connsiteY1275" fmla="*/ 1532 h 10000"/>
                  <a:gd name="connsiteX1276" fmla="*/ 8704 w 10000"/>
                  <a:gd name="connsiteY1276" fmla="*/ 1512 h 10000"/>
                  <a:gd name="connsiteX1277" fmla="*/ 8695 w 10000"/>
                  <a:gd name="connsiteY1277" fmla="*/ 1503 h 10000"/>
                  <a:gd name="connsiteX1278" fmla="*/ 8684 w 10000"/>
                  <a:gd name="connsiteY1278" fmla="*/ 1503 h 10000"/>
                  <a:gd name="connsiteX1279" fmla="*/ 8670 w 10000"/>
                  <a:gd name="connsiteY1279" fmla="*/ 1525 h 10000"/>
                  <a:gd name="connsiteX1280" fmla="*/ 8665 w 10000"/>
                  <a:gd name="connsiteY1280" fmla="*/ 1545 h 10000"/>
                  <a:gd name="connsiteX1281" fmla="*/ 8654 w 10000"/>
                  <a:gd name="connsiteY1281" fmla="*/ 1567 h 10000"/>
                  <a:gd name="connsiteX1282" fmla="*/ 8648 w 10000"/>
                  <a:gd name="connsiteY1282" fmla="*/ 1587 h 10000"/>
                  <a:gd name="connsiteX1283" fmla="*/ 8640 w 10000"/>
                  <a:gd name="connsiteY1283" fmla="*/ 1629 h 10000"/>
                  <a:gd name="connsiteX1284" fmla="*/ 8620 w 10000"/>
                  <a:gd name="connsiteY1284" fmla="*/ 1635 h 10000"/>
                  <a:gd name="connsiteX1285" fmla="*/ 8612 w 10000"/>
                  <a:gd name="connsiteY1285" fmla="*/ 1635 h 10000"/>
                  <a:gd name="connsiteX1286" fmla="*/ 8604 w 10000"/>
                  <a:gd name="connsiteY1286" fmla="*/ 1626 h 10000"/>
                  <a:gd name="connsiteX1287" fmla="*/ 8596 w 10000"/>
                  <a:gd name="connsiteY1287" fmla="*/ 1616 h 10000"/>
                  <a:gd name="connsiteX1288" fmla="*/ 8596 w 10000"/>
                  <a:gd name="connsiteY1288" fmla="*/ 1580 h 10000"/>
                  <a:gd name="connsiteX1289" fmla="*/ 8587 w 10000"/>
                  <a:gd name="connsiteY1289" fmla="*/ 1545 h 10000"/>
                  <a:gd name="connsiteX1290" fmla="*/ 8565 w 10000"/>
                  <a:gd name="connsiteY1290" fmla="*/ 1516 h 10000"/>
                  <a:gd name="connsiteX1291" fmla="*/ 8543 w 10000"/>
                  <a:gd name="connsiteY1291" fmla="*/ 1512 h 10000"/>
                  <a:gd name="connsiteX1292" fmla="*/ 8518 w 10000"/>
                  <a:gd name="connsiteY1292" fmla="*/ 1532 h 10000"/>
                  <a:gd name="connsiteX1293" fmla="*/ 8476 w 10000"/>
                  <a:gd name="connsiteY1293" fmla="*/ 1567 h 10000"/>
                  <a:gd name="connsiteX1294" fmla="*/ 8454 w 10000"/>
                  <a:gd name="connsiteY1294" fmla="*/ 1551 h 10000"/>
                  <a:gd name="connsiteX1295" fmla="*/ 8402 w 10000"/>
                  <a:gd name="connsiteY1295" fmla="*/ 1493 h 10000"/>
                  <a:gd name="connsiteX1296" fmla="*/ 8371 w 10000"/>
                  <a:gd name="connsiteY1296" fmla="*/ 1428 h 10000"/>
                  <a:gd name="connsiteX1297" fmla="*/ 8072 w 10000"/>
                  <a:gd name="connsiteY1297" fmla="*/ 1422 h 10000"/>
                  <a:gd name="connsiteX1298" fmla="*/ 7823 w 10000"/>
                  <a:gd name="connsiteY1298" fmla="*/ 1279 h 10000"/>
                  <a:gd name="connsiteX1299" fmla="*/ 7587 w 10000"/>
                  <a:gd name="connsiteY1299" fmla="*/ 1133 h 10000"/>
                  <a:gd name="connsiteX1300" fmla="*/ 7526 w 10000"/>
                  <a:gd name="connsiteY1300" fmla="*/ 1098 h 10000"/>
                  <a:gd name="connsiteX1301" fmla="*/ 7346 w 10000"/>
                  <a:gd name="connsiteY1301" fmla="*/ 991 h 10000"/>
                  <a:gd name="connsiteX1302" fmla="*/ 7321 w 10000"/>
                  <a:gd name="connsiteY1302" fmla="*/ 959 h 10000"/>
                  <a:gd name="connsiteX1303" fmla="*/ 7307 w 10000"/>
                  <a:gd name="connsiteY1303" fmla="*/ 871 h 10000"/>
                  <a:gd name="connsiteX1304" fmla="*/ 7224 w 10000"/>
                  <a:gd name="connsiteY1304" fmla="*/ 816 h 10000"/>
                  <a:gd name="connsiteX1305" fmla="*/ 7147 w 10000"/>
                  <a:gd name="connsiteY1305" fmla="*/ 787 h 10000"/>
                  <a:gd name="connsiteX1306" fmla="*/ 7080 w 10000"/>
                  <a:gd name="connsiteY1306" fmla="*/ 742 h 10000"/>
                  <a:gd name="connsiteX1307" fmla="*/ 7069 w 10000"/>
                  <a:gd name="connsiteY1307" fmla="*/ 767 h 10000"/>
                  <a:gd name="connsiteX1308" fmla="*/ 7033 w 10000"/>
                  <a:gd name="connsiteY1308" fmla="*/ 787 h 10000"/>
                  <a:gd name="connsiteX1309" fmla="*/ 6820 w 10000"/>
                  <a:gd name="connsiteY1309" fmla="*/ 878 h 10000"/>
                  <a:gd name="connsiteX1310" fmla="*/ 6726 w 10000"/>
                  <a:gd name="connsiteY1310" fmla="*/ 897 h 10000"/>
                  <a:gd name="connsiteX1311" fmla="*/ 6626 w 10000"/>
                  <a:gd name="connsiteY1311" fmla="*/ 955 h 10000"/>
                  <a:gd name="connsiteX1312" fmla="*/ 6582 w 10000"/>
                  <a:gd name="connsiteY1312" fmla="*/ 946 h 10000"/>
                  <a:gd name="connsiteX1313" fmla="*/ 6571 w 10000"/>
                  <a:gd name="connsiteY1313" fmla="*/ 955 h 10000"/>
                  <a:gd name="connsiteX1314" fmla="*/ 6507 w 10000"/>
                  <a:gd name="connsiteY1314" fmla="*/ 975 h 10000"/>
                  <a:gd name="connsiteX1315" fmla="*/ 6485 w 10000"/>
                  <a:gd name="connsiteY1315" fmla="*/ 975 h 10000"/>
                  <a:gd name="connsiteX1316" fmla="*/ 6476 w 10000"/>
                  <a:gd name="connsiteY1316" fmla="*/ 965 h 10000"/>
                  <a:gd name="connsiteX1317" fmla="*/ 6474 w 10000"/>
                  <a:gd name="connsiteY1317" fmla="*/ 936 h 10000"/>
                  <a:gd name="connsiteX1318" fmla="*/ 6452 w 10000"/>
                  <a:gd name="connsiteY1318" fmla="*/ 887 h 10000"/>
                  <a:gd name="connsiteX1319" fmla="*/ 6352 w 10000"/>
                  <a:gd name="connsiteY1319" fmla="*/ 767 h 10000"/>
                  <a:gd name="connsiteX1320" fmla="*/ 6313 w 10000"/>
                  <a:gd name="connsiteY1320" fmla="*/ 732 h 10000"/>
                  <a:gd name="connsiteX1321" fmla="*/ 6296 w 10000"/>
                  <a:gd name="connsiteY1321" fmla="*/ 690 h 10000"/>
                  <a:gd name="connsiteX1322" fmla="*/ 6271 w 10000"/>
                  <a:gd name="connsiteY1322" fmla="*/ 664 h 10000"/>
                  <a:gd name="connsiteX1323" fmla="*/ 6266 w 10000"/>
                  <a:gd name="connsiteY1323" fmla="*/ 654 h 10000"/>
                  <a:gd name="connsiteX1324" fmla="*/ 6111 w 10000"/>
                  <a:gd name="connsiteY1324" fmla="*/ 398 h 10000"/>
                  <a:gd name="connsiteX1325" fmla="*/ 5903 w 10000"/>
                  <a:gd name="connsiteY1325" fmla="*/ 408 h 10000"/>
                  <a:gd name="connsiteX1326" fmla="*/ 5837 w 10000"/>
                  <a:gd name="connsiteY1326" fmla="*/ 427 h 10000"/>
                  <a:gd name="connsiteX1327" fmla="*/ 5756 w 10000"/>
                  <a:gd name="connsiteY1327" fmla="*/ 453 h 10000"/>
                  <a:gd name="connsiteX1328" fmla="*/ 5681 w 10000"/>
                  <a:gd name="connsiteY1328" fmla="*/ 453 h 10000"/>
                  <a:gd name="connsiteX1329" fmla="*/ 5609 w 10000"/>
                  <a:gd name="connsiteY1329" fmla="*/ 447 h 10000"/>
                  <a:gd name="connsiteX1330" fmla="*/ 5554 w 10000"/>
                  <a:gd name="connsiteY1330" fmla="*/ 304 h 10000"/>
                  <a:gd name="connsiteX1331" fmla="*/ 5529 w 10000"/>
                  <a:gd name="connsiteY1331" fmla="*/ 301 h 10000"/>
                  <a:gd name="connsiteX1332" fmla="*/ 5393 w 10000"/>
                  <a:gd name="connsiteY1332" fmla="*/ 256 h 10000"/>
                  <a:gd name="connsiteX1333" fmla="*/ 5366 w 10000"/>
                  <a:gd name="connsiteY1333" fmla="*/ 220 h 10000"/>
                  <a:gd name="connsiteX1334" fmla="*/ 5249 w 10000"/>
                  <a:gd name="connsiteY1334" fmla="*/ 155 h 10000"/>
                  <a:gd name="connsiteX1335" fmla="*/ 5141 w 10000"/>
                  <a:gd name="connsiteY1335" fmla="*/ 52 h 10000"/>
                  <a:gd name="connsiteX1336" fmla="*/ 5116 w 10000"/>
                  <a:gd name="connsiteY1336" fmla="*/ 3 h 10000"/>
                  <a:gd name="connsiteX1337" fmla="*/ 5061 w 10000"/>
                  <a:gd name="connsiteY1337" fmla="*/ 0 h 10000"/>
                  <a:gd name="connsiteX1338" fmla="*/ 5036 w 10000"/>
                  <a:gd name="connsiteY1338" fmla="*/ 32 h 10000"/>
                  <a:gd name="connsiteX1339" fmla="*/ 4942 w 10000"/>
                  <a:gd name="connsiteY1339" fmla="*/ 133 h 10000"/>
                  <a:gd name="connsiteX1340" fmla="*/ 4900 w 10000"/>
                  <a:gd name="connsiteY1340" fmla="*/ 217 h 10000"/>
                  <a:gd name="connsiteX1341" fmla="*/ 4861 w 10000"/>
                  <a:gd name="connsiteY1341" fmla="*/ 198 h 10000"/>
                  <a:gd name="connsiteX1342" fmla="*/ 4795 w 10000"/>
                  <a:gd name="connsiteY1342" fmla="*/ 68 h 10000"/>
                  <a:gd name="connsiteX1343" fmla="*/ 4778 w 10000"/>
                  <a:gd name="connsiteY1343" fmla="*/ 62 h 10000"/>
                  <a:gd name="connsiteX1344" fmla="*/ 4765 w 10000"/>
                  <a:gd name="connsiteY1344" fmla="*/ 62 h 10000"/>
                  <a:gd name="connsiteX1345" fmla="*/ 4748 w 10000"/>
                  <a:gd name="connsiteY1345" fmla="*/ 68 h 10000"/>
                  <a:gd name="connsiteX1346" fmla="*/ 4673 w 10000"/>
                  <a:gd name="connsiteY1346" fmla="*/ 136 h 10000"/>
                  <a:gd name="connsiteX1347" fmla="*/ 4632 w 10000"/>
                  <a:gd name="connsiteY1347" fmla="*/ 201 h 10000"/>
                  <a:gd name="connsiteX1348" fmla="*/ 4623 w 10000"/>
                  <a:gd name="connsiteY1348" fmla="*/ 210 h 10000"/>
                  <a:gd name="connsiteX1349" fmla="*/ 4579 w 10000"/>
                  <a:gd name="connsiteY1349" fmla="*/ 220 h 10000"/>
                  <a:gd name="connsiteX1350" fmla="*/ 4479 w 10000"/>
                  <a:gd name="connsiteY1350" fmla="*/ 198 h 10000"/>
                  <a:gd name="connsiteX1351" fmla="*/ 4402 w 10000"/>
                  <a:gd name="connsiteY1351" fmla="*/ 165 h 10000"/>
                  <a:gd name="connsiteX1352" fmla="*/ 4374 w 10000"/>
                  <a:gd name="connsiteY1352" fmla="*/ 165 h 10000"/>
                  <a:gd name="connsiteX1353" fmla="*/ 4335 w 10000"/>
                  <a:gd name="connsiteY1353" fmla="*/ 172 h 10000"/>
                  <a:gd name="connsiteX1354" fmla="*/ 4302 w 10000"/>
                  <a:gd name="connsiteY1354" fmla="*/ 188 h 10000"/>
                  <a:gd name="connsiteX1355" fmla="*/ 4271 w 10000"/>
                  <a:gd name="connsiteY1355" fmla="*/ 220 h 10000"/>
                  <a:gd name="connsiteX1356" fmla="*/ 4238 w 10000"/>
                  <a:gd name="connsiteY1356" fmla="*/ 240 h 10000"/>
                  <a:gd name="connsiteX1357" fmla="*/ 4324 w 10000"/>
                  <a:gd name="connsiteY1357" fmla="*/ 1289 h 10000"/>
                  <a:gd name="connsiteX1358" fmla="*/ 4297 w 10000"/>
                  <a:gd name="connsiteY1358" fmla="*/ 7345 h 10000"/>
                  <a:gd name="connsiteX1359" fmla="*/ 4236 w 10000"/>
                  <a:gd name="connsiteY1359" fmla="*/ 6832 h 10000"/>
                  <a:gd name="connsiteX1360" fmla="*/ 3946 w 10000"/>
                  <a:gd name="connsiteY1360" fmla="*/ 6675 h 10000"/>
                  <a:gd name="connsiteX1361" fmla="*/ 3687 w 10000"/>
                  <a:gd name="connsiteY1361" fmla="*/ 7730 h 10000"/>
                  <a:gd name="connsiteX1362" fmla="*/ 3690 w 10000"/>
                  <a:gd name="connsiteY1362" fmla="*/ 7730 h 10000"/>
                  <a:gd name="connsiteX1363" fmla="*/ 3704 w 10000"/>
                  <a:gd name="connsiteY1363" fmla="*/ 7740 h 10000"/>
                  <a:gd name="connsiteX1364" fmla="*/ 3712 w 10000"/>
                  <a:gd name="connsiteY1364" fmla="*/ 7743 h 10000"/>
                  <a:gd name="connsiteX1365" fmla="*/ 3723 w 10000"/>
                  <a:gd name="connsiteY1365" fmla="*/ 7749 h 10000"/>
                  <a:gd name="connsiteX1366" fmla="*/ 3729 w 10000"/>
                  <a:gd name="connsiteY1366" fmla="*/ 7749 h 10000"/>
                  <a:gd name="connsiteX1367" fmla="*/ 3729 w 10000"/>
                  <a:gd name="connsiteY1367" fmla="*/ 7743 h 10000"/>
                  <a:gd name="connsiteX1368" fmla="*/ 3745 w 10000"/>
                  <a:gd name="connsiteY1368" fmla="*/ 7740 h 10000"/>
                  <a:gd name="connsiteX1369" fmla="*/ 3753 w 10000"/>
                  <a:gd name="connsiteY1369" fmla="*/ 7730 h 10000"/>
                  <a:gd name="connsiteX1370" fmla="*/ 3762 w 10000"/>
                  <a:gd name="connsiteY1370" fmla="*/ 7720 h 10000"/>
                  <a:gd name="connsiteX1371" fmla="*/ 3776 w 10000"/>
                  <a:gd name="connsiteY1371" fmla="*/ 7710 h 10000"/>
                  <a:gd name="connsiteX1372" fmla="*/ 3784 w 10000"/>
                  <a:gd name="connsiteY1372" fmla="*/ 7701 h 10000"/>
                  <a:gd name="connsiteX1373" fmla="*/ 4805 w 10000"/>
                  <a:gd name="connsiteY1373" fmla="*/ 7386 h 10000"/>
                  <a:gd name="connsiteX1374" fmla="*/ 5343 w 10000"/>
                  <a:gd name="connsiteY1374" fmla="*/ 7520 h 10000"/>
                  <a:gd name="connsiteX1375" fmla="*/ 4881 w 10000"/>
                  <a:gd name="connsiteY1375" fmla="*/ 8090 h 10000"/>
                  <a:gd name="connsiteX1376" fmla="*/ 3206 w 10000"/>
                  <a:gd name="connsiteY1376" fmla="*/ 8300 h 10000"/>
                  <a:gd name="connsiteX1377" fmla="*/ 2947 w 10000"/>
                  <a:gd name="connsiteY1377" fmla="*/ 8089 h 10000"/>
                  <a:gd name="connsiteX1378" fmla="*/ 3057 w 10000"/>
                  <a:gd name="connsiteY1378" fmla="*/ 7143 h 10000"/>
                  <a:gd name="connsiteX0" fmla="*/ 4324 w 10000"/>
                  <a:gd name="connsiteY0" fmla="*/ 1289 h 10000"/>
                  <a:gd name="connsiteX1" fmla="*/ 4296 w 10000"/>
                  <a:gd name="connsiteY1" fmla="*/ 1305 h 10000"/>
                  <a:gd name="connsiteX2" fmla="*/ 4285 w 10000"/>
                  <a:gd name="connsiteY2" fmla="*/ 1279 h 10000"/>
                  <a:gd name="connsiteX3" fmla="*/ 4244 w 10000"/>
                  <a:gd name="connsiteY3" fmla="*/ 1266 h 10000"/>
                  <a:gd name="connsiteX4" fmla="*/ 4208 w 10000"/>
                  <a:gd name="connsiteY4" fmla="*/ 1286 h 10000"/>
                  <a:gd name="connsiteX5" fmla="*/ 4172 w 10000"/>
                  <a:gd name="connsiteY5" fmla="*/ 1299 h 10000"/>
                  <a:gd name="connsiteX6" fmla="*/ 4150 w 10000"/>
                  <a:gd name="connsiteY6" fmla="*/ 1308 h 10000"/>
                  <a:gd name="connsiteX7" fmla="*/ 4139 w 10000"/>
                  <a:gd name="connsiteY7" fmla="*/ 1315 h 10000"/>
                  <a:gd name="connsiteX8" fmla="*/ 4125 w 10000"/>
                  <a:gd name="connsiteY8" fmla="*/ 1315 h 10000"/>
                  <a:gd name="connsiteX9" fmla="*/ 4119 w 10000"/>
                  <a:gd name="connsiteY9" fmla="*/ 1315 h 10000"/>
                  <a:gd name="connsiteX10" fmla="*/ 4111 w 10000"/>
                  <a:gd name="connsiteY10" fmla="*/ 1308 h 10000"/>
                  <a:gd name="connsiteX11" fmla="*/ 4100 w 10000"/>
                  <a:gd name="connsiteY11" fmla="*/ 1315 h 10000"/>
                  <a:gd name="connsiteX12" fmla="*/ 4075 w 10000"/>
                  <a:gd name="connsiteY12" fmla="*/ 1315 h 10000"/>
                  <a:gd name="connsiteX13" fmla="*/ 4058 w 10000"/>
                  <a:gd name="connsiteY13" fmla="*/ 1318 h 10000"/>
                  <a:gd name="connsiteX14" fmla="*/ 4044 w 10000"/>
                  <a:gd name="connsiteY14" fmla="*/ 1315 h 10000"/>
                  <a:gd name="connsiteX15" fmla="*/ 4042 w 10000"/>
                  <a:gd name="connsiteY15" fmla="*/ 1299 h 10000"/>
                  <a:gd name="connsiteX16" fmla="*/ 4014 w 10000"/>
                  <a:gd name="connsiteY16" fmla="*/ 1308 h 10000"/>
                  <a:gd name="connsiteX17" fmla="*/ 4011 w 10000"/>
                  <a:gd name="connsiteY17" fmla="*/ 1315 h 10000"/>
                  <a:gd name="connsiteX18" fmla="*/ 4011 w 10000"/>
                  <a:gd name="connsiteY18" fmla="*/ 1341 h 10000"/>
                  <a:gd name="connsiteX19" fmla="*/ 4019 w 10000"/>
                  <a:gd name="connsiteY19" fmla="*/ 1341 h 10000"/>
                  <a:gd name="connsiteX20" fmla="*/ 3997 w 10000"/>
                  <a:gd name="connsiteY20" fmla="*/ 1363 h 10000"/>
                  <a:gd name="connsiteX21" fmla="*/ 3986 w 10000"/>
                  <a:gd name="connsiteY21" fmla="*/ 1373 h 10000"/>
                  <a:gd name="connsiteX22" fmla="*/ 3981 w 10000"/>
                  <a:gd name="connsiteY22" fmla="*/ 1389 h 10000"/>
                  <a:gd name="connsiteX23" fmla="*/ 3981 w 10000"/>
                  <a:gd name="connsiteY23" fmla="*/ 1409 h 10000"/>
                  <a:gd name="connsiteX24" fmla="*/ 3981 w 10000"/>
                  <a:gd name="connsiteY24" fmla="*/ 1438 h 10000"/>
                  <a:gd name="connsiteX25" fmla="*/ 3961 w 10000"/>
                  <a:gd name="connsiteY25" fmla="*/ 1441 h 10000"/>
                  <a:gd name="connsiteX26" fmla="*/ 3942 w 10000"/>
                  <a:gd name="connsiteY26" fmla="*/ 1441 h 10000"/>
                  <a:gd name="connsiteX27" fmla="*/ 3914 w 10000"/>
                  <a:gd name="connsiteY27" fmla="*/ 1454 h 10000"/>
                  <a:gd name="connsiteX28" fmla="*/ 3892 w 10000"/>
                  <a:gd name="connsiteY28" fmla="*/ 1467 h 10000"/>
                  <a:gd name="connsiteX29" fmla="*/ 3867 w 10000"/>
                  <a:gd name="connsiteY29" fmla="*/ 1483 h 10000"/>
                  <a:gd name="connsiteX30" fmla="*/ 3845 w 10000"/>
                  <a:gd name="connsiteY30" fmla="*/ 1467 h 10000"/>
                  <a:gd name="connsiteX31" fmla="*/ 3850 w 10000"/>
                  <a:gd name="connsiteY31" fmla="*/ 1457 h 10000"/>
                  <a:gd name="connsiteX32" fmla="*/ 3864 w 10000"/>
                  <a:gd name="connsiteY32" fmla="*/ 1441 h 10000"/>
                  <a:gd name="connsiteX33" fmla="*/ 3859 w 10000"/>
                  <a:gd name="connsiteY33" fmla="*/ 1409 h 10000"/>
                  <a:gd name="connsiteX34" fmla="*/ 3842 w 10000"/>
                  <a:gd name="connsiteY34" fmla="*/ 1383 h 10000"/>
                  <a:gd name="connsiteX35" fmla="*/ 3825 w 10000"/>
                  <a:gd name="connsiteY35" fmla="*/ 1360 h 10000"/>
                  <a:gd name="connsiteX36" fmla="*/ 3809 w 10000"/>
                  <a:gd name="connsiteY36" fmla="*/ 1318 h 10000"/>
                  <a:gd name="connsiteX37" fmla="*/ 3787 w 10000"/>
                  <a:gd name="connsiteY37" fmla="*/ 1289 h 10000"/>
                  <a:gd name="connsiteX38" fmla="*/ 3759 w 10000"/>
                  <a:gd name="connsiteY38" fmla="*/ 1266 h 10000"/>
                  <a:gd name="connsiteX39" fmla="*/ 3740 w 10000"/>
                  <a:gd name="connsiteY39" fmla="*/ 1256 h 10000"/>
                  <a:gd name="connsiteX40" fmla="*/ 3715 w 10000"/>
                  <a:gd name="connsiteY40" fmla="*/ 1250 h 10000"/>
                  <a:gd name="connsiteX41" fmla="*/ 3687 w 10000"/>
                  <a:gd name="connsiteY41" fmla="*/ 1256 h 10000"/>
                  <a:gd name="connsiteX42" fmla="*/ 3681 w 10000"/>
                  <a:gd name="connsiteY42" fmla="*/ 1260 h 10000"/>
                  <a:gd name="connsiteX43" fmla="*/ 3670 w 10000"/>
                  <a:gd name="connsiteY43" fmla="*/ 1295 h 10000"/>
                  <a:gd name="connsiteX44" fmla="*/ 3651 w 10000"/>
                  <a:gd name="connsiteY44" fmla="*/ 1305 h 10000"/>
                  <a:gd name="connsiteX45" fmla="*/ 3640 w 10000"/>
                  <a:gd name="connsiteY45" fmla="*/ 1308 h 10000"/>
                  <a:gd name="connsiteX46" fmla="*/ 3626 w 10000"/>
                  <a:gd name="connsiteY46" fmla="*/ 1308 h 10000"/>
                  <a:gd name="connsiteX47" fmla="*/ 3632 w 10000"/>
                  <a:gd name="connsiteY47" fmla="*/ 1276 h 10000"/>
                  <a:gd name="connsiteX48" fmla="*/ 3609 w 10000"/>
                  <a:gd name="connsiteY48" fmla="*/ 1289 h 10000"/>
                  <a:gd name="connsiteX49" fmla="*/ 3593 w 10000"/>
                  <a:gd name="connsiteY49" fmla="*/ 1286 h 10000"/>
                  <a:gd name="connsiteX50" fmla="*/ 3590 w 10000"/>
                  <a:gd name="connsiteY50" fmla="*/ 1256 h 10000"/>
                  <a:gd name="connsiteX51" fmla="*/ 3584 w 10000"/>
                  <a:gd name="connsiteY51" fmla="*/ 1237 h 10000"/>
                  <a:gd name="connsiteX52" fmla="*/ 3573 w 10000"/>
                  <a:gd name="connsiteY52" fmla="*/ 1237 h 10000"/>
                  <a:gd name="connsiteX53" fmla="*/ 3554 w 10000"/>
                  <a:gd name="connsiteY53" fmla="*/ 1227 h 10000"/>
                  <a:gd name="connsiteX54" fmla="*/ 3546 w 10000"/>
                  <a:gd name="connsiteY54" fmla="*/ 1192 h 10000"/>
                  <a:gd name="connsiteX55" fmla="*/ 3529 w 10000"/>
                  <a:gd name="connsiteY55" fmla="*/ 1176 h 10000"/>
                  <a:gd name="connsiteX56" fmla="*/ 3512 w 10000"/>
                  <a:gd name="connsiteY56" fmla="*/ 1182 h 10000"/>
                  <a:gd name="connsiteX57" fmla="*/ 3485 w 10000"/>
                  <a:gd name="connsiteY57" fmla="*/ 1182 h 10000"/>
                  <a:gd name="connsiteX58" fmla="*/ 3463 w 10000"/>
                  <a:gd name="connsiteY58" fmla="*/ 1176 h 10000"/>
                  <a:gd name="connsiteX59" fmla="*/ 3449 w 10000"/>
                  <a:gd name="connsiteY59" fmla="*/ 1182 h 10000"/>
                  <a:gd name="connsiteX60" fmla="*/ 3432 w 10000"/>
                  <a:gd name="connsiteY60" fmla="*/ 1192 h 10000"/>
                  <a:gd name="connsiteX61" fmla="*/ 3454 w 10000"/>
                  <a:gd name="connsiteY61" fmla="*/ 1205 h 10000"/>
                  <a:gd name="connsiteX62" fmla="*/ 3463 w 10000"/>
                  <a:gd name="connsiteY62" fmla="*/ 1205 h 10000"/>
                  <a:gd name="connsiteX63" fmla="*/ 3488 w 10000"/>
                  <a:gd name="connsiteY63" fmla="*/ 1205 h 10000"/>
                  <a:gd name="connsiteX64" fmla="*/ 3488 w 10000"/>
                  <a:gd name="connsiteY64" fmla="*/ 1218 h 10000"/>
                  <a:gd name="connsiteX65" fmla="*/ 3493 w 10000"/>
                  <a:gd name="connsiteY65" fmla="*/ 1247 h 10000"/>
                  <a:gd name="connsiteX66" fmla="*/ 3512 w 10000"/>
                  <a:gd name="connsiteY66" fmla="*/ 1247 h 10000"/>
                  <a:gd name="connsiteX67" fmla="*/ 3518 w 10000"/>
                  <a:gd name="connsiteY67" fmla="*/ 1250 h 10000"/>
                  <a:gd name="connsiteX68" fmla="*/ 3521 w 10000"/>
                  <a:gd name="connsiteY68" fmla="*/ 1276 h 10000"/>
                  <a:gd name="connsiteX69" fmla="*/ 3543 w 10000"/>
                  <a:gd name="connsiteY69" fmla="*/ 1295 h 10000"/>
                  <a:gd name="connsiteX70" fmla="*/ 3546 w 10000"/>
                  <a:gd name="connsiteY70" fmla="*/ 1305 h 10000"/>
                  <a:gd name="connsiteX71" fmla="*/ 3543 w 10000"/>
                  <a:gd name="connsiteY71" fmla="*/ 1315 h 10000"/>
                  <a:gd name="connsiteX72" fmla="*/ 3543 w 10000"/>
                  <a:gd name="connsiteY72" fmla="*/ 1331 h 10000"/>
                  <a:gd name="connsiteX73" fmla="*/ 3554 w 10000"/>
                  <a:gd name="connsiteY73" fmla="*/ 1324 h 10000"/>
                  <a:gd name="connsiteX74" fmla="*/ 3560 w 10000"/>
                  <a:gd name="connsiteY74" fmla="*/ 1331 h 10000"/>
                  <a:gd name="connsiteX75" fmla="*/ 3582 w 10000"/>
                  <a:gd name="connsiteY75" fmla="*/ 1344 h 10000"/>
                  <a:gd name="connsiteX76" fmla="*/ 3598 w 10000"/>
                  <a:gd name="connsiteY76" fmla="*/ 1380 h 10000"/>
                  <a:gd name="connsiteX77" fmla="*/ 3607 w 10000"/>
                  <a:gd name="connsiteY77" fmla="*/ 1389 h 10000"/>
                  <a:gd name="connsiteX78" fmla="*/ 3623 w 10000"/>
                  <a:gd name="connsiteY78" fmla="*/ 1409 h 10000"/>
                  <a:gd name="connsiteX79" fmla="*/ 3634 w 10000"/>
                  <a:gd name="connsiteY79" fmla="*/ 1438 h 10000"/>
                  <a:gd name="connsiteX80" fmla="*/ 3632 w 10000"/>
                  <a:gd name="connsiteY80" fmla="*/ 1454 h 10000"/>
                  <a:gd name="connsiteX81" fmla="*/ 3618 w 10000"/>
                  <a:gd name="connsiteY81" fmla="*/ 1438 h 10000"/>
                  <a:gd name="connsiteX82" fmla="*/ 3598 w 10000"/>
                  <a:gd name="connsiteY82" fmla="*/ 1428 h 10000"/>
                  <a:gd name="connsiteX83" fmla="*/ 3582 w 10000"/>
                  <a:gd name="connsiteY83" fmla="*/ 1402 h 10000"/>
                  <a:gd name="connsiteX84" fmla="*/ 3562 w 10000"/>
                  <a:gd name="connsiteY84" fmla="*/ 1399 h 10000"/>
                  <a:gd name="connsiteX85" fmla="*/ 3546 w 10000"/>
                  <a:gd name="connsiteY85" fmla="*/ 1383 h 10000"/>
                  <a:gd name="connsiteX86" fmla="*/ 3510 w 10000"/>
                  <a:gd name="connsiteY86" fmla="*/ 1360 h 10000"/>
                  <a:gd name="connsiteX87" fmla="*/ 3485 w 10000"/>
                  <a:gd name="connsiteY87" fmla="*/ 1344 h 10000"/>
                  <a:gd name="connsiteX88" fmla="*/ 3454 w 10000"/>
                  <a:gd name="connsiteY88" fmla="*/ 1334 h 10000"/>
                  <a:gd name="connsiteX89" fmla="*/ 3429 w 10000"/>
                  <a:gd name="connsiteY89" fmla="*/ 1315 h 10000"/>
                  <a:gd name="connsiteX90" fmla="*/ 3416 w 10000"/>
                  <a:gd name="connsiteY90" fmla="*/ 1308 h 10000"/>
                  <a:gd name="connsiteX91" fmla="*/ 3399 w 10000"/>
                  <a:gd name="connsiteY91" fmla="*/ 1305 h 10000"/>
                  <a:gd name="connsiteX92" fmla="*/ 3382 w 10000"/>
                  <a:gd name="connsiteY92" fmla="*/ 1286 h 10000"/>
                  <a:gd name="connsiteX93" fmla="*/ 3380 w 10000"/>
                  <a:gd name="connsiteY93" fmla="*/ 1266 h 10000"/>
                  <a:gd name="connsiteX94" fmla="*/ 3388 w 10000"/>
                  <a:gd name="connsiteY94" fmla="*/ 1256 h 10000"/>
                  <a:gd name="connsiteX95" fmla="*/ 3407 w 10000"/>
                  <a:gd name="connsiteY95" fmla="*/ 1256 h 10000"/>
                  <a:gd name="connsiteX96" fmla="*/ 3396 w 10000"/>
                  <a:gd name="connsiteY96" fmla="*/ 1227 h 10000"/>
                  <a:gd name="connsiteX97" fmla="*/ 3382 w 10000"/>
                  <a:gd name="connsiteY97" fmla="*/ 1227 h 10000"/>
                  <a:gd name="connsiteX98" fmla="*/ 3360 w 10000"/>
                  <a:gd name="connsiteY98" fmla="*/ 1221 h 10000"/>
                  <a:gd name="connsiteX99" fmla="*/ 3349 w 10000"/>
                  <a:gd name="connsiteY99" fmla="*/ 1231 h 10000"/>
                  <a:gd name="connsiteX100" fmla="*/ 3352 w 10000"/>
                  <a:gd name="connsiteY100" fmla="*/ 1247 h 10000"/>
                  <a:gd name="connsiteX101" fmla="*/ 3341 w 10000"/>
                  <a:gd name="connsiteY101" fmla="*/ 1237 h 10000"/>
                  <a:gd name="connsiteX102" fmla="*/ 3335 w 10000"/>
                  <a:gd name="connsiteY102" fmla="*/ 1231 h 10000"/>
                  <a:gd name="connsiteX103" fmla="*/ 3307 w 10000"/>
                  <a:gd name="connsiteY103" fmla="*/ 1227 h 10000"/>
                  <a:gd name="connsiteX104" fmla="*/ 3294 w 10000"/>
                  <a:gd name="connsiteY104" fmla="*/ 1221 h 10000"/>
                  <a:gd name="connsiteX105" fmla="*/ 3271 w 10000"/>
                  <a:gd name="connsiteY105" fmla="*/ 1211 h 10000"/>
                  <a:gd name="connsiteX106" fmla="*/ 3252 w 10000"/>
                  <a:gd name="connsiteY106" fmla="*/ 1195 h 10000"/>
                  <a:gd name="connsiteX107" fmla="*/ 3235 w 10000"/>
                  <a:gd name="connsiteY107" fmla="*/ 1195 h 10000"/>
                  <a:gd name="connsiteX108" fmla="*/ 3235 w 10000"/>
                  <a:gd name="connsiteY108" fmla="*/ 1205 h 10000"/>
                  <a:gd name="connsiteX109" fmla="*/ 3219 w 10000"/>
                  <a:gd name="connsiteY109" fmla="*/ 1231 h 10000"/>
                  <a:gd name="connsiteX110" fmla="*/ 3213 w 10000"/>
                  <a:gd name="connsiteY110" fmla="*/ 1231 h 10000"/>
                  <a:gd name="connsiteX111" fmla="*/ 3183 w 10000"/>
                  <a:gd name="connsiteY111" fmla="*/ 1221 h 10000"/>
                  <a:gd name="connsiteX112" fmla="*/ 3175 w 10000"/>
                  <a:gd name="connsiteY112" fmla="*/ 1227 h 10000"/>
                  <a:gd name="connsiteX113" fmla="*/ 3163 w 10000"/>
                  <a:gd name="connsiteY113" fmla="*/ 1237 h 10000"/>
                  <a:gd name="connsiteX114" fmla="*/ 3158 w 10000"/>
                  <a:gd name="connsiteY114" fmla="*/ 1260 h 10000"/>
                  <a:gd name="connsiteX115" fmla="*/ 3158 w 10000"/>
                  <a:gd name="connsiteY115" fmla="*/ 1276 h 10000"/>
                  <a:gd name="connsiteX116" fmla="*/ 3163 w 10000"/>
                  <a:gd name="connsiteY116" fmla="*/ 1295 h 10000"/>
                  <a:gd name="connsiteX117" fmla="*/ 3166 w 10000"/>
                  <a:gd name="connsiteY117" fmla="*/ 1308 h 10000"/>
                  <a:gd name="connsiteX118" fmla="*/ 3158 w 10000"/>
                  <a:gd name="connsiteY118" fmla="*/ 1315 h 10000"/>
                  <a:gd name="connsiteX119" fmla="*/ 3133 w 10000"/>
                  <a:gd name="connsiteY119" fmla="*/ 1299 h 10000"/>
                  <a:gd name="connsiteX120" fmla="*/ 3114 w 10000"/>
                  <a:gd name="connsiteY120" fmla="*/ 1276 h 10000"/>
                  <a:gd name="connsiteX121" fmla="*/ 3078 w 10000"/>
                  <a:gd name="connsiteY121" fmla="*/ 1240 h 10000"/>
                  <a:gd name="connsiteX122" fmla="*/ 3044 w 10000"/>
                  <a:gd name="connsiteY122" fmla="*/ 1227 h 10000"/>
                  <a:gd name="connsiteX123" fmla="*/ 3033 w 10000"/>
                  <a:gd name="connsiteY123" fmla="*/ 1231 h 10000"/>
                  <a:gd name="connsiteX124" fmla="*/ 3036 w 10000"/>
                  <a:gd name="connsiteY124" fmla="*/ 1256 h 10000"/>
                  <a:gd name="connsiteX125" fmla="*/ 3044 w 10000"/>
                  <a:gd name="connsiteY125" fmla="*/ 1266 h 10000"/>
                  <a:gd name="connsiteX126" fmla="*/ 3044 w 10000"/>
                  <a:gd name="connsiteY126" fmla="*/ 1276 h 10000"/>
                  <a:gd name="connsiteX127" fmla="*/ 3036 w 10000"/>
                  <a:gd name="connsiteY127" fmla="*/ 1276 h 10000"/>
                  <a:gd name="connsiteX128" fmla="*/ 3028 w 10000"/>
                  <a:gd name="connsiteY128" fmla="*/ 1266 h 10000"/>
                  <a:gd name="connsiteX129" fmla="*/ 3025 w 10000"/>
                  <a:gd name="connsiteY129" fmla="*/ 1256 h 10000"/>
                  <a:gd name="connsiteX130" fmla="*/ 3008 w 10000"/>
                  <a:gd name="connsiteY130" fmla="*/ 1205 h 10000"/>
                  <a:gd name="connsiteX131" fmla="*/ 3000 w 10000"/>
                  <a:gd name="connsiteY131" fmla="*/ 1192 h 10000"/>
                  <a:gd name="connsiteX132" fmla="*/ 2994 w 10000"/>
                  <a:gd name="connsiteY132" fmla="*/ 1176 h 10000"/>
                  <a:gd name="connsiteX133" fmla="*/ 2986 w 10000"/>
                  <a:gd name="connsiteY133" fmla="*/ 1182 h 10000"/>
                  <a:gd name="connsiteX134" fmla="*/ 2981 w 10000"/>
                  <a:gd name="connsiteY134" fmla="*/ 1192 h 10000"/>
                  <a:gd name="connsiteX135" fmla="*/ 2970 w 10000"/>
                  <a:gd name="connsiteY135" fmla="*/ 1201 h 10000"/>
                  <a:gd name="connsiteX136" fmla="*/ 2956 w 10000"/>
                  <a:gd name="connsiteY136" fmla="*/ 1218 h 10000"/>
                  <a:gd name="connsiteX137" fmla="*/ 2939 w 10000"/>
                  <a:gd name="connsiteY137" fmla="*/ 1240 h 10000"/>
                  <a:gd name="connsiteX138" fmla="*/ 2928 w 10000"/>
                  <a:gd name="connsiteY138" fmla="*/ 1247 h 10000"/>
                  <a:gd name="connsiteX139" fmla="*/ 2922 w 10000"/>
                  <a:gd name="connsiteY139" fmla="*/ 1250 h 10000"/>
                  <a:gd name="connsiteX140" fmla="*/ 2911 w 10000"/>
                  <a:gd name="connsiteY140" fmla="*/ 1250 h 10000"/>
                  <a:gd name="connsiteX141" fmla="*/ 2884 w 10000"/>
                  <a:gd name="connsiteY141" fmla="*/ 1247 h 10000"/>
                  <a:gd name="connsiteX142" fmla="*/ 2864 w 10000"/>
                  <a:gd name="connsiteY142" fmla="*/ 1237 h 10000"/>
                  <a:gd name="connsiteX143" fmla="*/ 2848 w 10000"/>
                  <a:gd name="connsiteY143" fmla="*/ 1231 h 10000"/>
                  <a:gd name="connsiteX144" fmla="*/ 2834 w 10000"/>
                  <a:gd name="connsiteY144" fmla="*/ 1227 h 10000"/>
                  <a:gd name="connsiteX145" fmla="*/ 2831 w 10000"/>
                  <a:gd name="connsiteY145" fmla="*/ 1227 h 10000"/>
                  <a:gd name="connsiteX146" fmla="*/ 2831 w 10000"/>
                  <a:gd name="connsiteY146" fmla="*/ 1221 h 10000"/>
                  <a:gd name="connsiteX147" fmla="*/ 2825 w 10000"/>
                  <a:gd name="connsiteY147" fmla="*/ 1205 h 10000"/>
                  <a:gd name="connsiteX148" fmla="*/ 2823 w 10000"/>
                  <a:gd name="connsiteY148" fmla="*/ 1192 h 10000"/>
                  <a:gd name="connsiteX149" fmla="*/ 2817 w 10000"/>
                  <a:gd name="connsiteY149" fmla="*/ 1182 h 10000"/>
                  <a:gd name="connsiteX150" fmla="*/ 2814 w 10000"/>
                  <a:gd name="connsiteY150" fmla="*/ 1176 h 10000"/>
                  <a:gd name="connsiteX151" fmla="*/ 2792 w 10000"/>
                  <a:gd name="connsiteY151" fmla="*/ 1172 h 10000"/>
                  <a:gd name="connsiteX152" fmla="*/ 2759 w 10000"/>
                  <a:gd name="connsiteY152" fmla="*/ 1156 h 10000"/>
                  <a:gd name="connsiteX153" fmla="*/ 2734 w 10000"/>
                  <a:gd name="connsiteY153" fmla="*/ 1143 h 10000"/>
                  <a:gd name="connsiteX154" fmla="*/ 2695 w 10000"/>
                  <a:gd name="connsiteY154" fmla="*/ 1124 h 10000"/>
                  <a:gd name="connsiteX155" fmla="*/ 2670 w 10000"/>
                  <a:gd name="connsiteY155" fmla="*/ 1108 h 10000"/>
                  <a:gd name="connsiteX156" fmla="*/ 2645 w 10000"/>
                  <a:gd name="connsiteY156" fmla="*/ 1091 h 10000"/>
                  <a:gd name="connsiteX157" fmla="*/ 2618 w 10000"/>
                  <a:gd name="connsiteY157" fmla="*/ 1088 h 10000"/>
                  <a:gd name="connsiteX158" fmla="*/ 2576 w 10000"/>
                  <a:gd name="connsiteY158" fmla="*/ 1088 h 10000"/>
                  <a:gd name="connsiteX159" fmla="*/ 2551 w 10000"/>
                  <a:gd name="connsiteY159" fmla="*/ 1091 h 10000"/>
                  <a:gd name="connsiteX160" fmla="*/ 2521 w 10000"/>
                  <a:gd name="connsiteY160" fmla="*/ 1098 h 10000"/>
                  <a:gd name="connsiteX161" fmla="*/ 2493 w 10000"/>
                  <a:gd name="connsiteY161" fmla="*/ 1104 h 10000"/>
                  <a:gd name="connsiteX162" fmla="*/ 2468 w 10000"/>
                  <a:gd name="connsiteY162" fmla="*/ 1108 h 10000"/>
                  <a:gd name="connsiteX163" fmla="*/ 2404 w 10000"/>
                  <a:gd name="connsiteY163" fmla="*/ 1124 h 10000"/>
                  <a:gd name="connsiteX164" fmla="*/ 2366 w 10000"/>
                  <a:gd name="connsiteY164" fmla="*/ 1133 h 10000"/>
                  <a:gd name="connsiteX165" fmla="*/ 2346 w 10000"/>
                  <a:gd name="connsiteY165" fmla="*/ 1137 h 10000"/>
                  <a:gd name="connsiteX166" fmla="*/ 2294 w 10000"/>
                  <a:gd name="connsiteY166" fmla="*/ 1146 h 10000"/>
                  <a:gd name="connsiteX167" fmla="*/ 2249 w 10000"/>
                  <a:gd name="connsiteY167" fmla="*/ 1156 h 10000"/>
                  <a:gd name="connsiteX168" fmla="*/ 2230 w 10000"/>
                  <a:gd name="connsiteY168" fmla="*/ 1156 h 10000"/>
                  <a:gd name="connsiteX169" fmla="*/ 2222 w 10000"/>
                  <a:gd name="connsiteY169" fmla="*/ 1163 h 10000"/>
                  <a:gd name="connsiteX170" fmla="*/ 2194 w 10000"/>
                  <a:gd name="connsiteY170" fmla="*/ 1163 h 10000"/>
                  <a:gd name="connsiteX171" fmla="*/ 2172 w 10000"/>
                  <a:gd name="connsiteY171" fmla="*/ 1163 h 10000"/>
                  <a:gd name="connsiteX172" fmla="*/ 2147 w 10000"/>
                  <a:gd name="connsiteY172" fmla="*/ 1166 h 10000"/>
                  <a:gd name="connsiteX173" fmla="*/ 2108 w 10000"/>
                  <a:gd name="connsiteY173" fmla="*/ 1166 h 10000"/>
                  <a:gd name="connsiteX174" fmla="*/ 2083 w 10000"/>
                  <a:gd name="connsiteY174" fmla="*/ 1156 h 10000"/>
                  <a:gd name="connsiteX175" fmla="*/ 2042 w 10000"/>
                  <a:gd name="connsiteY175" fmla="*/ 1143 h 10000"/>
                  <a:gd name="connsiteX176" fmla="*/ 2011 w 10000"/>
                  <a:gd name="connsiteY176" fmla="*/ 1143 h 10000"/>
                  <a:gd name="connsiteX177" fmla="*/ 1994 w 10000"/>
                  <a:gd name="connsiteY177" fmla="*/ 1146 h 10000"/>
                  <a:gd name="connsiteX178" fmla="*/ 1967 w 10000"/>
                  <a:gd name="connsiteY178" fmla="*/ 1156 h 10000"/>
                  <a:gd name="connsiteX179" fmla="*/ 1903 w 10000"/>
                  <a:gd name="connsiteY179" fmla="*/ 1176 h 10000"/>
                  <a:gd name="connsiteX180" fmla="*/ 1873 w 10000"/>
                  <a:gd name="connsiteY180" fmla="*/ 1182 h 10000"/>
                  <a:gd name="connsiteX181" fmla="*/ 1850 w 10000"/>
                  <a:gd name="connsiteY181" fmla="*/ 1185 h 10000"/>
                  <a:gd name="connsiteX182" fmla="*/ 1842 w 10000"/>
                  <a:gd name="connsiteY182" fmla="*/ 1192 h 10000"/>
                  <a:gd name="connsiteX183" fmla="*/ 1823 w 10000"/>
                  <a:gd name="connsiteY183" fmla="*/ 1195 h 10000"/>
                  <a:gd name="connsiteX184" fmla="*/ 1814 w 10000"/>
                  <a:gd name="connsiteY184" fmla="*/ 1201 h 10000"/>
                  <a:gd name="connsiteX185" fmla="*/ 1792 w 10000"/>
                  <a:gd name="connsiteY185" fmla="*/ 1218 h 10000"/>
                  <a:gd name="connsiteX186" fmla="*/ 1767 w 10000"/>
                  <a:gd name="connsiteY186" fmla="*/ 1231 h 10000"/>
                  <a:gd name="connsiteX187" fmla="*/ 1717 w 10000"/>
                  <a:gd name="connsiteY187" fmla="*/ 1266 h 10000"/>
                  <a:gd name="connsiteX188" fmla="*/ 1695 w 10000"/>
                  <a:gd name="connsiteY188" fmla="*/ 1279 h 10000"/>
                  <a:gd name="connsiteX189" fmla="*/ 1654 w 10000"/>
                  <a:gd name="connsiteY189" fmla="*/ 1308 h 10000"/>
                  <a:gd name="connsiteX190" fmla="*/ 1620 w 10000"/>
                  <a:gd name="connsiteY190" fmla="*/ 1334 h 10000"/>
                  <a:gd name="connsiteX191" fmla="*/ 1590 w 10000"/>
                  <a:gd name="connsiteY191" fmla="*/ 1360 h 10000"/>
                  <a:gd name="connsiteX192" fmla="*/ 1565 w 10000"/>
                  <a:gd name="connsiteY192" fmla="*/ 1380 h 10000"/>
                  <a:gd name="connsiteX193" fmla="*/ 1532 w 10000"/>
                  <a:gd name="connsiteY193" fmla="*/ 1402 h 10000"/>
                  <a:gd name="connsiteX194" fmla="*/ 1501 w 10000"/>
                  <a:gd name="connsiteY194" fmla="*/ 1418 h 10000"/>
                  <a:gd name="connsiteX195" fmla="*/ 1460 w 10000"/>
                  <a:gd name="connsiteY195" fmla="*/ 1438 h 10000"/>
                  <a:gd name="connsiteX196" fmla="*/ 1435 w 10000"/>
                  <a:gd name="connsiteY196" fmla="*/ 1454 h 10000"/>
                  <a:gd name="connsiteX197" fmla="*/ 1421 w 10000"/>
                  <a:gd name="connsiteY197" fmla="*/ 1464 h 10000"/>
                  <a:gd name="connsiteX198" fmla="*/ 1380 w 10000"/>
                  <a:gd name="connsiteY198" fmla="*/ 1473 h 10000"/>
                  <a:gd name="connsiteX199" fmla="*/ 1324 w 10000"/>
                  <a:gd name="connsiteY199" fmla="*/ 1477 h 10000"/>
                  <a:gd name="connsiteX200" fmla="*/ 1274 w 10000"/>
                  <a:gd name="connsiteY200" fmla="*/ 1483 h 10000"/>
                  <a:gd name="connsiteX201" fmla="*/ 1244 w 10000"/>
                  <a:gd name="connsiteY201" fmla="*/ 1486 h 10000"/>
                  <a:gd name="connsiteX202" fmla="*/ 1233 w 10000"/>
                  <a:gd name="connsiteY202" fmla="*/ 1486 h 10000"/>
                  <a:gd name="connsiteX203" fmla="*/ 1197 w 10000"/>
                  <a:gd name="connsiteY203" fmla="*/ 1493 h 10000"/>
                  <a:gd name="connsiteX204" fmla="*/ 1180 w 10000"/>
                  <a:gd name="connsiteY204" fmla="*/ 1496 h 10000"/>
                  <a:gd name="connsiteX205" fmla="*/ 1169 w 10000"/>
                  <a:gd name="connsiteY205" fmla="*/ 1496 h 10000"/>
                  <a:gd name="connsiteX206" fmla="*/ 1161 w 10000"/>
                  <a:gd name="connsiteY206" fmla="*/ 1503 h 10000"/>
                  <a:gd name="connsiteX207" fmla="*/ 1155 w 10000"/>
                  <a:gd name="connsiteY207" fmla="*/ 1503 h 10000"/>
                  <a:gd name="connsiteX208" fmla="*/ 501 w 10000"/>
                  <a:gd name="connsiteY208" fmla="*/ 2277 h 10000"/>
                  <a:gd name="connsiteX209" fmla="*/ 396 w 10000"/>
                  <a:gd name="connsiteY209" fmla="*/ 2532 h 10000"/>
                  <a:gd name="connsiteX210" fmla="*/ 324 w 10000"/>
                  <a:gd name="connsiteY210" fmla="*/ 2759 h 10000"/>
                  <a:gd name="connsiteX211" fmla="*/ 274 w 10000"/>
                  <a:gd name="connsiteY211" fmla="*/ 2866 h 10000"/>
                  <a:gd name="connsiteX212" fmla="*/ 202 w 10000"/>
                  <a:gd name="connsiteY212" fmla="*/ 3008 h 10000"/>
                  <a:gd name="connsiteX213" fmla="*/ 211 w 10000"/>
                  <a:gd name="connsiteY213" fmla="*/ 3177 h 10000"/>
                  <a:gd name="connsiteX214" fmla="*/ 235 w 10000"/>
                  <a:gd name="connsiteY214" fmla="*/ 3368 h 10000"/>
                  <a:gd name="connsiteX215" fmla="*/ 266 w 10000"/>
                  <a:gd name="connsiteY215" fmla="*/ 3595 h 10000"/>
                  <a:gd name="connsiteX216" fmla="*/ 299 w 10000"/>
                  <a:gd name="connsiteY216" fmla="*/ 3831 h 10000"/>
                  <a:gd name="connsiteX217" fmla="*/ 305 w 10000"/>
                  <a:gd name="connsiteY217" fmla="*/ 3863 h 10000"/>
                  <a:gd name="connsiteX218" fmla="*/ 341 w 10000"/>
                  <a:gd name="connsiteY218" fmla="*/ 3941 h 10000"/>
                  <a:gd name="connsiteX219" fmla="*/ 186 w 10000"/>
                  <a:gd name="connsiteY219" fmla="*/ 3935 h 10000"/>
                  <a:gd name="connsiteX220" fmla="*/ 30 w 10000"/>
                  <a:gd name="connsiteY220" fmla="*/ 3925 h 10000"/>
                  <a:gd name="connsiteX221" fmla="*/ 0 w 10000"/>
                  <a:gd name="connsiteY221" fmla="*/ 4054 h 10000"/>
                  <a:gd name="connsiteX222" fmla="*/ 14 w 10000"/>
                  <a:gd name="connsiteY222" fmla="*/ 4152 h 10000"/>
                  <a:gd name="connsiteX223" fmla="*/ 22 w 10000"/>
                  <a:gd name="connsiteY223" fmla="*/ 4242 h 10000"/>
                  <a:gd name="connsiteX224" fmla="*/ 30 w 10000"/>
                  <a:gd name="connsiteY224" fmla="*/ 4291 h 10000"/>
                  <a:gd name="connsiteX225" fmla="*/ 102 w 10000"/>
                  <a:gd name="connsiteY225" fmla="*/ 4271 h 10000"/>
                  <a:gd name="connsiteX226" fmla="*/ 155 w 10000"/>
                  <a:gd name="connsiteY226" fmla="*/ 4262 h 10000"/>
                  <a:gd name="connsiteX227" fmla="*/ 410 w 10000"/>
                  <a:gd name="connsiteY227" fmla="*/ 4255 h 10000"/>
                  <a:gd name="connsiteX228" fmla="*/ 418 w 10000"/>
                  <a:gd name="connsiteY228" fmla="*/ 4385 h 10000"/>
                  <a:gd name="connsiteX229" fmla="*/ 429 w 10000"/>
                  <a:gd name="connsiteY229" fmla="*/ 4543 h 10000"/>
                  <a:gd name="connsiteX230" fmla="*/ 443 w 10000"/>
                  <a:gd name="connsiteY230" fmla="*/ 4585 h 10000"/>
                  <a:gd name="connsiteX231" fmla="*/ 465 w 10000"/>
                  <a:gd name="connsiteY231" fmla="*/ 4611 h 10000"/>
                  <a:gd name="connsiteX232" fmla="*/ 468 w 10000"/>
                  <a:gd name="connsiteY232" fmla="*/ 4621 h 10000"/>
                  <a:gd name="connsiteX233" fmla="*/ 474 w 10000"/>
                  <a:gd name="connsiteY233" fmla="*/ 4679 h 10000"/>
                  <a:gd name="connsiteX234" fmla="*/ 554 w 10000"/>
                  <a:gd name="connsiteY234" fmla="*/ 4738 h 10000"/>
                  <a:gd name="connsiteX235" fmla="*/ 637 w 10000"/>
                  <a:gd name="connsiteY235" fmla="*/ 4809 h 10000"/>
                  <a:gd name="connsiteX236" fmla="*/ 704 w 10000"/>
                  <a:gd name="connsiteY236" fmla="*/ 4851 h 10000"/>
                  <a:gd name="connsiteX237" fmla="*/ 740 w 10000"/>
                  <a:gd name="connsiteY237" fmla="*/ 4893 h 10000"/>
                  <a:gd name="connsiteX238" fmla="*/ 756 w 10000"/>
                  <a:gd name="connsiteY238" fmla="*/ 4896 h 10000"/>
                  <a:gd name="connsiteX239" fmla="*/ 767 w 10000"/>
                  <a:gd name="connsiteY239" fmla="*/ 4880 h 10000"/>
                  <a:gd name="connsiteX240" fmla="*/ 806 w 10000"/>
                  <a:gd name="connsiteY240" fmla="*/ 4945 h 10000"/>
                  <a:gd name="connsiteX241" fmla="*/ 886 w 10000"/>
                  <a:gd name="connsiteY241" fmla="*/ 5078 h 10000"/>
                  <a:gd name="connsiteX242" fmla="*/ 911 w 10000"/>
                  <a:gd name="connsiteY242" fmla="*/ 5130 h 10000"/>
                  <a:gd name="connsiteX243" fmla="*/ 920 w 10000"/>
                  <a:gd name="connsiteY243" fmla="*/ 5191 h 10000"/>
                  <a:gd name="connsiteX244" fmla="*/ 920 w 10000"/>
                  <a:gd name="connsiteY244" fmla="*/ 5220 h 10000"/>
                  <a:gd name="connsiteX245" fmla="*/ 911 w 10000"/>
                  <a:gd name="connsiteY245" fmla="*/ 5314 h 10000"/>
                  <a:gd name="connsiteX246" fmla="*/ 898 w 10000"/>
                  <a:gd name="connsiteY246" fmla="*/ 5369 h 10000"/>
                  <a:gd name="connsiteX247" fmla="*/ 895 w 10000"/>
                  <a:gd name="connsiteY247" fmla="*/ 5385 h 10000"/>
                  <a:gd name="connsiteX248" fmla="*/ 895 w 10000"/>
                  <a:gd name="connsiteY248" fmla="*/ 5405 h 10000"/>
                  <a:gd name="connsiteX249" fmla="*/ 898 w 10000"/>
                  <a:gd name="connsiteY249" fmla="*/ 5434 h 10000"/>
                  <a:gd name="connsiteX250" fmla="*/ 911 w 10000"/>
                  <a:gd name="connsiteY250" fmla="*/ 5463 h 10000"/>
                  <a:gd name="connsiteX251" fmla="*/ 920 w 10000"/>
                  <a:gd name="connsiteY251" fmla="*/ 5492 h 10000"/>
                  <a:gd name="connsiteX252" fmla="*/ 934 w 10000"/>
                  <a:gd name="connsiteY252" fmla="*/ 5518 h 10000"/>
                  <a:gd name="connsiteX253" fmla="*/ 1169 w 10000"/>
                  <a:gd name="connsiteY253" fmla="*/ 5738 h 10000"/>
                  <a:gd name="connsiteX254" fmla="*/ 1188 w 10000"/>
                  <a:gd name="connsiteY254" fmla="*/ 5755 h 10000"/>
                  <a:gd name="connsiteX255" fmla="*/ 1216 w 10000"/>
                  <a:gd name="connsiteY255" fmla="*/ 5758 h 10000"/>
                  <a:gd name="connsiteX256" fmla="*/ 1313 w 10000"/>
                  <a:gd name="connsiteY256" fmla="*/ 5774 h 10000"/>
                  <a:gd name="connsiteX257" fmla="*/ 1349 w 10000"/>
                  <a:gd name="connsiteY257" fmla="*/ 5787 h 10000"/>
                  <a:gd name="connsiteX258" fmla="*/ 1393 w 10000"/>
                  <a:gd name="connsiteY258" fmla="*/ 5793 h 10000"/>
                  <a:gd name="connsiteX259" fmla="*/ 1393 w 10000"/>
                  <a:gd name="connsiteY259" fmla="*/ 5797 h 10000"/>
                  <a:gd name="connsiteX260" fmla="*/ 1421 w 10000"/>
                  <a:gd name="connsiteY260" fmla="*/ 5810 h 10000"/>
                  <a:gd name="connsiteX261" fmla="*/ 1446 w 10000"/>
                  <a:gd name="connsiteY261" fmla="*/ 5829 h 10000"/>
                  <a:gd name="connsiteX262" fmla="*/ 1460 w 10000"/>
                  <a:gd name="connsiteY262" fmla="*/ 5842 h 10000"/>
                  <a:gd name="connsiteX263" fmla="*/ 1476 w 10000"/>
                  <a:gd name="connsiteY263" fmla="*/ 5848 h 10000"/>
                  <a:gd name="connsiteX264" fmla="*/ 1501 w 10000"/>
                  <a:gd name="connsiteY264" fmla="*/ 5852 h 10000"/>
                  <a:gd name="connsiteX265" fmla="*/ 1532 w 10000"/>
                  <a:gd name="connsiteY265" fmla="*/ 5887 h 10000"/>
                  <a:gd name="connsiteX266" fmla="*/ 1565 w 10000"/>
                  <a:gd name="connsiteY266" fmla="*/ 5942 h 10000"/>
                  <a:gd name="connsiteX267" fmla="*/ 1587 w 10000"/>
                  <a:gd name="connsiteY267" fmla="*/ 5972 h 10000"/>
                  <a:gd name="connsiteX268" fmla="*/ 1612 w 10000"/>
                  <a:gd name="connsiteY268" fmla="*/ 5955 h 10000"/>
                  <a:gd name="connsiteX269" fmla="*/ 1679 w 10000"/>
                  <a:gd name="connsiteY269" fmla="*/ 6049 h 10000"/>
                  <a:gd name="connsiteX270" fmla="*/ 1720 w 10000"/>
                  <a:gd name="connsiteY270" fmla="*/ 6108 h 10000"/>
                  <a:gd name="connsiteX271" fmla="*/ 1751 w 10000"/>
                  <a:gd name="connsiteY271" fmla="*/ 6133 h 10000"/>
                  <a:gd name="connsiteX272" fmla="*/ 1792 w 10000"/>
                  <a:gd name="connsiteY272" fmla="*/ 6169 h 10000"/>
                  <a:gd name="connsiteX273" fmla="*/ 1801 w 10000"/>
                  <a:gd name="connsiteY273" fmla="*/ 6172 h 10000"/>
                  <a:gd name="connsiteX274" fmla="*/ 1814 w 10000"/>
                  <a:gd name="connsiteY274" fmla="*/ 6286 h 10000"/>
                  <a:gd name="connsiteX275" fmla="*/ 1817 w 10000"/>
                  <a:gd name="connsiteY275" fmla="*/ 6331 h 10000"/>
                  <a:gd name="connsiteX276" fmla="*/ 1809 w 10000"/>
                  <a:gd name="connsiteY276" fmla="*/ 6444 h 10000"/>
                  <a:gd name="connsiteX277" fmla="*/ 1801 w 10000"/>
                  <a:gd name="connsiteY277" fmla="*/ 6499 h 10000"/>
                  <a:gd name="connsiteX278" fmla="*/ 1781 w 10000"/>
                  <a:gd name="connsiteY278" fmla="*/ 6522 h 10000"/>
                  <a:gd name="connsiteX279" fmla="*/ 1773 w 10000"/>
                  <a:gd name="connsiteY279" fmla="*/ 6541 h 10000"/>
                  <a:gd name="connsiteX280" fmla="*/ 1762 w 10000"/>
                  <a:gd name="connsiteY280" fmla="*/ 6571 h 10000"/>
                  <a:gd name="connsiteX281" fmla="*/ 1767 w 10000"/>
                  <a:gd name="connsiteY281" fmla="*/ 6622 h 10000"/>
                  <a:gd name="connsiteX282" fmla="*/ 1767 w 10000"/>
                  <a:gd name="connsiteY282" fmla="*/ 6665 h 10000"/>
                  <a:gd name="connsiteX283" fmla="*/ 1767 w 10000"/>
                  <a:gd name="connsiteY283" fmla="*/ 6694 h 10000"/>
                  <a:gd name="connsiteX284" fmla="*/ 1776 w 10000"/>
                  <a:gd name="connsiteY284" fmla="*/ 6726 h 10000"/>
                  <a:gd name="connsiteX285" fmla="*/ 1776 w 10000"/>
                  <a:gd name="connsiteY285" fmla="*/ 6745 h 10000"/>
                  <a:gd name="connsiteX286" fmla="*/ 1767 w 10000"/>
                  <a:gd name="connsiteY286" fmla="*/ 6765 h 10000"/>
                  <a:gd name="connsiteX287" fmla="*/ 1762 w 10000"/>
                  <a:gd name="connsiteY287" fmla="*/ 6804 h 10000"/>
                  <a:gd name="connsiteX288" fmla="*/ 1753 w 10000"/>
                  <a:gd name="connsiteY288" fmla="*/ 6839 h 10000"/>
                  <a:gd name="connsiteX289" fmla="*/ 1742 w 10000"/>
                  <a:gd name="connsiteY289" fmla="*/ 6849 h 10000"/>
                  <a:gd name="connsiteX290" fmla="*/ 1726 w 10000"/>
                  <a:gd name="connsiteY290" fmla="*/ 6849 h 10000"/>
                  <a:gd name="connsiteX291" fmla="*/ 1712 w 10000"/>
                  <a:gd name="connsiteY291" fmla="*/ 6852 h 10000"/>
                  <a:gd name="connsiteX292" fmla="*/ 1640 w 10000"/>
                  <a:gd name="connsiteY292" fmla="*/ 6953 h 10000"/>
                  <a:gd name="connsiteX293" fmla="*/ 1493 w 10000"/>
                  <a:gd name="connsiteY293" fmla="*/ 7105 h 10000"/>
                  <a:gd name="connsiteX294" fmla="*/ 1490 w 10000"/>
                  <a:gd name="connsiteY294" fmla="*/ 7124 h 10000"/>
                  <a:gd name="connsiteX295" fmla="*/ 1468 w 10000"/>
                  <a:gd name="connsiteY295" fmla="*/ 7137 h 10000"/>
                  <a:gd name="connsiteX296" fmla="*/ 1454 w 10000"/>
                  <a:gd name="connsiteY296" fmla="*/ 7144 h 10000"/>
                  <a:gd name="connsiteX297" fmla="*/ 1452 w 10000"/>
                  <a:gd name="connsiteY297" fmla="*/ 7157 h 10000"/>
                  <a:gd name="connsiteX298" fmla="*/ 1446 w 10000"/>
                  <a:gd name="connsiteY298" fmla="*/ 7199 h 10000"/>
                  <a:gd name="connsiteX299" fmla="*/ 1476 w 10000"/>
                  <a:gd name="connsiteY299" fmla="*/ 7247 h 10000"/>
                  <a:gd name="connsiteX300" fmla="*/ 1501 w 10000"/>
                  <a:gd name="connsiteY300" fmla="*/ 7270 h 10000"/>
                  <a:gd name="connsiteX301" fmla="*/ 1518 w 10000"/>
                  <a:gd name="connsiteY301" fmla="*/ 7286 h 10000"/>
                  <a:gd name="connsiteX302" fmla="*/ 1524 w 10000"/>
                  <a:gd name="connsiteY302" fmla="*/ 7306 h 10000"/>
                  <a:gd name="connsiteX303" fmla="*/ 1540 w 10000"/>
                  <a:gd name="connsiteY303" fmla="*/ 7322 h 10000"/>
                  <a:gd name="connsiteX304" fmla="*/ 1565 w 10000"/>
                  <a:gd name="connsiteY304" fmla="*/ 7325 h 10000"/>
                  <a:gd name="connsiteX305" fmla="*/ 1590 w 10000"/>
                  <a:gd name="connsiteY305" fmla="*/ 7332 h 10000"/>
                  <a:gd name="connsiteX306" fmla="*/ 1615 w 10000"/>
                  <a:gd name="connsiteY306" fmla="*/ 7345 h 10000"/>
                  <a:gd name="connsiteX307" fmla="*/ 1662 w 10000"/>
                  <a:gd name="connsiteY307" fmla="*/ 7370 h 10000"/>
                  <a:gd name="connsiteX308" fmla="*/ 1670 w 10000"/>
                  <a:gd name="connsiteY308" fmla="*/ 7351 h 10000"/>
                  <a:gd name="connsiteX309" fmla="*/ 1726 w 10000"/>
                  <a:gd name="connsiteY309" fmla="*/ 7354 h 10000"/>
                  <a:gd name="connsiteX310" fmla="*/ 1726 w 10000"/>
                  <a:gd name="connsiteY310" fmla="*/ 7400 h 10000"/>
                  <a:gd name="connsiteX311" fmla="*/ 1773 w 10000"/>
                  <a:gd name="connsiteY311" fmla="*/ 7409 h 10000"/>
                  <a:gd name="connsiteX312" fmla="*/ 1806 w 10000"/>
                  <a:gd name="connsiteY312" fmla="*/ 7416 h 10000"/>
                  <a:gd name="connsiteX313" fmla="*/ 1839 w 10000"/>
                  <a:gd name="connsiteY313" fmla="*/ 7403 h 10000"/>
                  <a:gd name="connsiteX314" fmla="*/ 1886 w 10000"/>
                  <a:gd name="connsiteY314" fmla="*/ 7403 h 10000"/>
                  <a:gd name="connsiteX315" fmla="*/ 1898 w 10000"/>
                  <a:gd name="connsiteY315" fmla="*/ 7403 h 10000"/>
                  <a:gd name="connsiteX316" fmla="*/ 1914 w 10000"/>
                  <a:gd name="connsiteY316" fmla="*/ 7494 h 10000"/>
                  <a:gd name="connsiteX317" fmla="*/ 1895 w 10000"/>
                  <a:gd name="connsiteY317" fmla="*/ 7523 h 10000"/>
                  <a:gd name="connsiteX318" fmla="*/ 1825 w 10000"/>
                  <a:gd name="connsiteY318" fmla="*/ 7617 h 10000"/>
                  <a:gd name="connsiteX319" fmla="*/ 1776 w 10000"/>
                  <a:gd name="connsiteY319" fmla="*/ 7691 h 10000"/>
                  <a:gd name="connsiteX320" fmla="*/ 1781 w 10000"/>
                  <a:gd name="connsiteY320" fmla="*/ 7723 h 10000"/>
                  <a:gd name="connsiteX321" fmla="*/ 1767 w 10000"/>
                  <a:gd name="connsiteY321" fmla="*/ 7759 h 10000"/>
                  <a:gd name="connsiteX322" fmla="*/ 1762 w 10000"/>
                  <a:gd name="connsiteY322" fmla="*/ 7817 h 10000"/>
                  <a:gd name="connsiteX323" fmla="*/ 1762 w 10000"/>
                  <a:gd name="connsiteY323" fmla="*/ 7856 h 10000"/>
                  <a:gd name="connsiteX324" fmla="*/ 1776 w 10000"/>
                  <a:gd name="connsiteY324" fmla="*/ 7892 h 10000"/>
                  <a:gd name="connsiteX325" fmla="*/ 1784 w 10000"/>
                  <a:gd name="connsiteY325" fmla="*/ 7902 h 10000"/>
                  <a:gd name="connsiteX326" fmla="*/ 1801 w 10000"/>
                  <a:gd name="connsiteY326" fmla="*/ 7908 h 10000"/>
                  <a:gd name="connsiteX327" fmla="*/ 1809 w 10000"/>
                  <a:gd name="connsiteY327" fmla="*/ 7911 h 10000"/>
                  <a:gd name="connsiteX328" fmla="*/ 1801 w 10000"/>
                  <a:gd name="connsiteY328" fmla="*/ 7940 h 10000"/>
                  <a:gd name="connsiteX329" fmla="*/ 1798 w 10000"/>
                  <a:gd name="connsiteY329" fmla="*/ 7979 h 10000"/>
                  <a:gd name="connsiteX330" fmla="*/ 1806 w 10000"/>
                  <a:gd name="connsiteY330" fmla="*/ 8002 h 10000"/>
                  <a:gd name="connsiteX331" fmla="*/ 1823 w 10000"/>
                  <a:gd name="connsiteY331" fmla="*/ 8021 h 10000"/>
                  <a:gd name="connsiteX332" fmla="*/ 1834 w 10000"/>
                  <a:gd name="connsiteY332" fmla="*/ 8044 h 10000"/>
                  <a:gd name="connsiteX333" fmla="*/ 1839 w 10000"/>
                  <a:gd name="connsiteY333" fmla="*/ 8073 h 10000"/>
                  <a:gd name="connsiteX334" fmla="*/ 1842 w 10000"/>
                  <a:gd name="connsiteY334" fmla="*/ 8106 h 10000"/>
                  <a:gd name="connsiteX335" fmla="*/ 1839 w 10000"/>
                  <a:gd name="connsiteY335" fmla="*/ 8144 h 10000"/>
                  <a:gd name="connsiteX336" fmla="*/ 1856 w 10000"/>
                  <a:gd name="connsiteY336" fmla="*/ 8164 h 10000"/>
                  <a:gd name="connsiteX337" fmla="*/ 1886 w 10000"/>
                  <a:gd name="connsiteY337" fmla="*/ 8193 h 10000"/>
                  <a:gd name="connsiteX338" fmla="*/ 1922 w 10000"/>
                  <a:gd name="connsiteY338" fmla="*/ 8206 h 10000"/>
                  <a:gd name="connsiteX339" fmla="*/ 1967 w 10000"/>
                  <a:gd name="connsiteY339" fmla="*/ 8203 h 10000"/>
                  <a:gd name="connsiteX340" fmla="*/ 1986 w 10000"/>
                  <a:gd name="connsiteY340" fmla="*/ 8212 h 10000"/>
                  <a:gd name="connsiteX341" fmla="*/ 2000 w 10000"/>
                  <a:gd name="connsiteY341" fmla="*/ 8232 h 10000"/>
                  <a:gd name="connsiteX342" fmla="*/ 2033 w 10000"/>
                  <a:gd name="connsiteY342" fmla="*/ 8258 h 10000"/>
                  <a:gd name="connsiteX343" fmla="*/ 2050 w 10000"/>
                  <a:gd name="connsiteY343" fmla="*/ 8271 h 10000"/>
                  <a:gd name="connsiteX344" fmla="*/ 2089 w 10000"/>
                  <a:gd name="connsiteY344" fmla="*/ 8280 h 10000"/>
                  <a:gd name="connsiteX345" fmla="*/ 2122 w 10000"/>
                  <a:gd name="connsiteY345" fmla="*/ 8300 h 10000"/>
                  <a:gd name="connsiteX346" fmla="*/ 2163 w 10000"/>
                  <a:gd name="connsiteY346" fmla="*/ 8332 h 10000"/>
                  <a:gd name="connsiteX347" fmla="*/ 2172 w 10000"/>
                  <a:gd name="connsiteY347" fmla="*/ 8335 h 10000"/>
                  <a:gd name="connsiteX348" fmla="*/ 2177 w 10000"/>
                  <a:gd name="connsiteY348" fmla="*/ 8345 h 10000"/>
                  <a:gd name="connsiteX349" fmla="*/ 2163 w 10000"/>
                  <a:gd name="connsiteY349" fmla="*/ 8371 h 10000"/>
                  <a:gd name="connsiteX350" fmla="*/ 2139 w 10000"/>
                  <a:gd name="connsiteY350" fmla="*/ 8423 h 10000"/>
                  <a:gd name="connsiteX351" fmla="*/ 2130 w 10000"/>
                  <a:gd name="connsiteY351" fmla="*/ 8439 h 10000"/>
                  <a:gd name="connsiteX352" fmla="*/ 2105 w 10000"/>
                  <a:gd name="connsiteY352" fmla="*/ 8446 h 10000"/>
                  <a:gd name="connsiteX353" fmla="*/ 2080 w 10000"/>
                  <a:gd name="connsiteY353" fmla="*/ 8449 h 10000"/>
                  <a:gd name="connsiteX354" fmla="*/ 2075 w 10000"/>
                  <a:gd name="connsiteY354" fmla="*/ 8459 h 10000"/>
                  <a:gd name="connsiteX355" fmla="*/ 2072 w 10000"/>
                  <a:gd name="connsiteY355" fmla="*/ 8475 h 10000"/>
                  <a:gd name="connsiteX356" fmla="*/ 2080 w 10000"/>
                  <a:gd name="connsiteY356" fmla="*/ 8484 h 10000"/>
                  <a:gd name="connsiteX357" fmla="*/ 2100 w 10000"/>
                  <a:gd name="connsiteY357" fmla="*/ 8475 h 10000"/>
                  <a:gd name="connsiteX358" fmla="*/ 2141 w 10000"/>
                  <a:gd name="connsiteY358" fmla="*/ 8478 h 10000"/>
                  <a:gd name="connsiteX359" fmla="*/ 2172 w 10000"/>
                  <a:gd name="connsiteY359" fmla="*/ 8475 h 10000"/>
                  <a:gd name="connsiteX360" fmla="*/ 2188 w 10000"/>
                  <a:gd name="connsiteY360" fmla="*/ 8475 h 10000"/>
                  <a:gd name="connsiteX361" fmla="*/ 2222 w 10000"/>
                  <a:gd name="connsiteY361" fmla="*/ 8497 h 10000"/>
                  <a:gd name="connsiteX362" fmla="*/ 2252 w 10000"/>
                  <a:gd name="connsiteY362" fmla="*/ 8514 h 10000"/>
                  <a:gd name="connsiteX363" fmla="*/ 2274 w 10000"/>
                  <a:gd name="connsiteY363" fmla="*/ 8514 h 10000"/>
                  <a:gd name="connsiteX364" fmla="*/ 2299 w 10000"/>
                  <a:gd name="connsiteY364" fmla="*/ 8504 h 10000"/>
                  <a:gd name="connsiteX365" fmla="*/ 2310 w 10000"/>
                  <a:gd name="connsiteY365" fmla="*/ 8504 h 10000"/>
                  <a:gd name="connsiteX366" fmla="*/ 2319 w 10000"/>
                  <a:gd name="connsiteY366" fmla="*/ 8484 h 10000"/>
                  <a:gd name="connsiteX367" fmla="*/ 2338 w 10000"/>
                  <a:gd name="connsiteY367" fmla="*/ 8494 h 10000"/>
                  <a:gd name="connsiteX368" fmla="*/ 2338 w 10000"/>
                  <a:gd name="connsiteY368" fmla="*/ 8552 h 10000"/>
                  <a:gd name="connsiteX369" fmla="*/ 2366 w 10000"/>
                  <a:gd name="connsiteY369" fmla="*/ 8572 h 10000"/>
                  <a:gd name="connsiteX370" fmla="*/ 2382 w 10000"/>
                  <a:gd name="connsiteY370" fmla="*/ 8582 h 10000"/>
                  <a:gd name="connsiteX371" fmla="*/ 2435 w 10000"/>
                  <a:gd name="connsiteY371" fmla="*/ 8552 h 10000"/>
                  <a:gd name="connsiteX372" fmla="*/ 2443 w 10000"/>
                  <a:gd name="connsiteY372" fmla="*/ 8552 h 10000"/>
                  <a:gd name="connsiteX373" fmla="*/ 2454 w 10000"/>
                  <a:gd name="connsiteY373" fmla="*/ 8552 h 10000"/>
                  <a:gd name="connsiteX374" fmla="*/ 2471 w 10000"/>
                  <a:gd name="connsiteY374" fmla="*/ 8546 h 10000"/>
                  <a:gd name="connsiteX375" fmla="*/ 2488 w 10000"/>
                  <a:gd name="connsiteY375" fmla="*/ 8536 h 10000"/>
                  <a:gd name="connsiteX376" fmla="*/ 2501 w 10000"/>
                  <a:gd name="connsiteY376" fmla="*/ 8533 h 10000"/>
                  <a:gd name="connsiteX377" fmla="*/ 2512 w 10000"/>
                  <a:gd name="connsiteY377" fmla="*/ 8533 h 10000"/>
                  <a:gd name="connsiteX378" fmla="*/ 2521 w 10000"/>
                  <a:gd name="connsiteY378" fmla="*/ 8546 h 10000"/>
                  <a:gd name="connsiteX379" fmla="*/ 2521 w 10000"/>
                  <a:gd name="connsiteY379" fmla="*/ 8572 h 10000"/>
                  <a:gd name="connsiteX380" fmla="*/ 2535 w 10000"/>
                  <a:gd name="connsiteY380" fmla="*/ 8588 h 10000"/>
                  <a:gd name="connsiteX381" fmla="*/ 2551 w 10000"/>
                  <a:gd name="connsiteY381" fmla="*/ 8582 h 10000"/>
                  <a:gd name="connsiteX382" fmla="*/ 2560 w 10000"/>
                  <a:gd name="connsiteY382" fmla="*/ 8582 h 10000"/>
                  <a:gd name="connsiteX383" fmla="*/ 2573 w 10000"/>
                  <a:gd name="connsiteY383" fmla="*/ 8588 h 10000"/>
                  <a:gd name="connsiteX384" fmla="*/ 2584 w 10000"/>
                  <a:gd name="connsiteY384" fmla="*/ 8591 h 10000"/>
                  <a:gd name="connsiteX385" fmla="*/ 2590 w 10000"/>
                  <a:gd name="connsiteY385" fmla="*/ 8598 h 10000"/>
                  <a:gd name="connsiteX386" fmla="*/ 2598 w 10000"/>
                  <a:gd name="connsiteY386" fmla="*/ 8608 h 10000"/>
                  <a:gd name="connsiteX387" fmla="*/ 2607 w 10000"/>
                  <a:gd name="connsiteY387" fmla="*/ 8617 h 10000"/>
                  <a:gd name="connsiteX388" fmla="*/ 2618 w 10000"/>
                  <a:gd name="connsiteY388" fmla="*/ 8617 h 10000"/>
                  <a:gd name="connsiteX389" fmla="*/ 2640 w 10000"/>
                  <a:gd name="connsiteY389" fmla="*/ 8608 h 10000"/>
                  <a:gd name="connsiteX390" fmla="*/ 2670 w 10000"/>
                  <a:gd name="connsiteY390" fmla="*/ 8598 h 10000"/>
                  <a:gd name="connsiteX391" fmla="*/ 2673 w 10000"/>
                  <a:gd name="connsiteY391" fmla="*/ 8598 h 10000"/>
                  <a:gd name="connsiteX392" fmla="*/ 2690 w 10000"/>
                  <a:gd name="connsiteY392" fmla="*/ 8598 h 10000"/>
                  <a:gd name="connsiteX393" fmla="*/ 2698 w 10000"/>
                  <a:gd name="connsiteY393" fmla="*/ 8598 h 10000"/>
                  <a:gd name="connsiteX394" fmla="*/ 2712 w 10000"/>
                  <a:gd name="connsiteY394" fmla="*/ 8598 h 10000"/>
                  <a:gd name="connsiteX395" fmla="*/ 2726 w 10000"/>
                  <a:gd name="connsiteY395" fmla="*/ 8591 h 10000"/>
                  <a:gd name="connsiteX396" fmla="*/ 2737 w 10000"/>
                  <a:gd name="connsiteY396" fmla="*/ 8588 h 10000"/>
                  <a:gd name="connsiteX397" fmla="*/ 2759 w 10000"/>
                  <a:gd name="connsiteY397" fmla="*/ 8582 h 10000"/>
                  <a:gd name="connsiteX398" fmla="*/ 2770 w 10000"/>
                  <a:gd name="connsiteY398" fmla="*/ 8578 h 10000"/>
                  <a:gd name="connsiteX399" fmla="*/ 2784 w 10000"/>
                  <a:gd name="connsiteY399" fmla="*/ 8572 h 10000"/>
                  <a:gd name="connsiteX400" fmla="*/ 2795 w 10000"/>
                  <a:gd name="connsiteY400" fmla="*/ 8572 h 10000"/>
                  <a:gd name="connsiteX401" fmla="*/ 2803 w 10000"/>
                  <a:gd name="connsiteY401" fmla="*/ 8588 h 10000"/>
                  <a:gd name="connsiteX402" fmla="*/ 2803 w 10000"/>
                  <a:gd name="connsiteY402" fmla="*/ 8591 h 10000"/>
                  <a:gd name="connsiteX403" fmla="*/ 2803 w 10000"/>
                  <a:gd name="connsiteY403" fmla="*/ 8601 h 10000"/>
                  <a:gd name="connsiteX404" fmla="*/ 2809 w 10000"/>
                  <a:gd name="connsiteY404" fmla="*/ 8601 h 10000"/>
                  <a:gd name="connsiteX405" fmla="*/ 2823 w 10000"/>
                  <a:gd name="connsiteY405" fmla="*/ 8598 h 10000"/>
                  <a:gd name="connsiteX406" fmla="*/ 2831 w 10000"/>
                  <a:gd name="connsiteY406" fmla="*/ 8598 h 10000"/>
                  <a:gd name="connsiteX407" fmla="*/ 2839 w 10000"/>
                  <a:gd name="connsiteY407" fmla="*/ 8601 h 10000"/>
                  <a:gd name="connsiteX408" fmla="*/ 2848 w 10000"/>
                  <a:gd name="connsiteY408" fmla="*/ 8598 h 10000"/>
                  <a:gd name="connsiteX409" fmla="*/ 2856 w 10000"/>
                  <a:gd name="connsiteY409" fmla="*/ 8601 h 10000"/>
                  <a:gd name="connsiteX410" fmla="*/ 2859 w 10000"/>
                  <a:gd name="connsiteY410" fmla="*/ 8601 h 10000"/>
                  <a:gd name="connsiteX411" fmla="*/ 2864 w 10000"/>
                  <a:gd name="connsiteY411" fmla="*/ 8598 h 10000"/>
                  <a:gd name="connsiteX412" fmla="*/ 2889 w 10000"/>
                  <a:gd name="connsiteY412" fmla="*/ 8611 h 10000"/>
                  <a:gd name="connsiteX413" fmla="*/ 2906 w 10000"/>
                  <a:gd name="connsiteY413" fmla="*/ 8620 h 10000"/>
                  <a:gd name="connsiteX414" fmla="*/ 2914 w 10000"/>
                  <a:gd name="connsiteY414" fmla="*/ 8627 h 10000"/>
                  <a:gd name="connsiteX415" fmla="*/ 2920 w 10000"/>
                  <a:gd name="connsiteY415" fmla="*/ 8640 h 10000"/>
                  <a:gd name="connsiteX416" fmla="*/ 2922 w 10000"/>
                  <a:gd name="connsiteY416" fmla="*/ 8666 h 10000"/>
                  <a:gd name="connsiteX417" fmla="*/ 2922 w 10000"/>
                  <a:gd name="connsiteY417" fmla="*/ 8692 h 10000"/>
                  <a:gd name="connsiteX418" fmla="*/ 2939 w 10000"/>
                  <a:gd name="connsiteY418" fmla="*/ 8695 h 10000"/>
                  <a:gd name="connsiteX419" fmla="*/ 2953 w 10000"/>
                  <a:gd name="connsiteY419" fmla="*/ 8695 h 10000"/>
                  <a:gd name="connsiteX420" fmla="*/ 2961 w 10000"/>
                  <a:gd name="connsiteY420" fmla="*/ 8695 h 10000"/>
                  <a:gd name="connsiteX421" fmla="*/ 2972 w 10000"/>
                  <a:gd name="connsiteY421" fmla="*/ 8692 h 10000"/>
                  <a:gd name="connsiteX422" fmla="*/ 2981 w 10000"/>
                  <a:gd name="connsiteY422" fmla="*/ 8685 h 10000"/>
                  <a:gd name="connsiteX423" fmla="*/ 2989 w 10000"/>
                  <a:gd name="connsiteY423" fmla="*/ 8685 h 10000"/>
                  <a:gd name="connsiteX424" fmla="*/ 3008 w 10000"/>
                  <a:gd name="connsiteY424" fmla="*/ 8685 h 10000"/>
                  <a:gd name="connsiteX425" fmla="*/ 3028 w 10000"/>
                  <a:gd name="connsiteY425" fmla="*/ 8695 h 10000"/>
                  <a:gd name="connsiteX426" fmla="*/ 3042 w 10000"/>
                  <a:gd name="connsiteY426" fmla="*/ 8695 h 10000"/>
                  <a:gd name="connsiteX427" fmla="*/ 3053 w 10000"/>
                  <a:gd name="connsiteY427" fmla="*/ 8676 h 10000"/>
                  <a:gd name="connsiteX428" fmla="*/ 3061 w 10000"/>
                  <a:gd name="connsiteY428" fmla="*/ 8666 h 10000"/>
                  <a:gd name="connsiteX429" fmla="*/ 3066 w 10000"/>
                  <a:gd name="connsiteY429" fmla="*/ 8656 h 10000"/>
                  <a:gd name="connsiteX430" fmla="*/ 3091 w 10000"/>
                  <a:gd name="connsiteY430" fmla="*/ 8659 h 10000"/>
                  <a:gd name="connsiteX431" fmla="*/ 3105 w 10000"/>
                  <a:gd name="connsiteY431" fmla="*/ 8659 h 10000"/>
                  <a:gd name="connsiteX432" fmla="*/ 3108 w 10000"/>
                  <a:gd name="connsiteY432" fmla="*/ 8650 h 10000"/>
                  <a:gd name="connsiteX433" fmla="*/ 3147 w 10000"/>
                  <a:gd name="connsiteY433" fmla="*/ 8588 h 10000"/>
                  <a:gd name="connsiteX434" fmla="*/ 3150 w 10000"/>
                  <a:gd name="connsiteY434" fmla="*/ 8598 h 10000"/>
                  <a:gd name="connsiteX435" fmla="*/ 3163 w 10000"/>
                  <a:gd name="connsiteY435" fmla="*/ 8601 h 10000"/>
                  <a:gd name="connsiteX436" fmla="*/ 3180 w 10000"/>
                  <a:gd name="connsiteY436" fmla="*/ 8608 h 10000"/>
                  <a:gd name="connsiteX437" fmla="*/ 3188 w 10000"/>
                  <a:gd name="connsiteY437" fmla="*/ 8611 h 10000"/>
                  <a:gd name="connsiteX438" fmla="*/ 3227 w 10000"/>
                  <a:gd name="connsiteY438" fmla="*/ 8620 h 10000"/>
                  <a:gd name="connsiteX439" fmla="*/ 3238 w 10000"/>
                  <a:gd name="connsiteY439" fmla="*/ 8617 h 10000"/>
                  <a:gd name="connsiteX440" fmla="*/ 3247 w 10000"/>
                  <a:gd name="connsiteY440" fmla="*/ 8601 h 10000"/>
                  <a:gd name="connsiteX441" fmla="*/ 3269 w 10000"/>
                  <a:gd name="connsiteY441" fmla="*/ 8611 h 10000"/>
                  <a:gd name="connsiteX442" fmla="*/ 3277 w 10000"/>
                  <a:gd name="connsiteY442" fmla="*/ 8617 h 10000"/>
                  <a:gd name="connsiteX443" fmla="*/ 3285 w 10000"/>
                  <a:gd name="connsiteY443" fmla="*/ 8611 h 10000"/>
                  <a:gd name="connsiteX444" fmla="*/ 3307 w 10000"/>
                  <a:gd name="connsiteY444" fmla="*/ 8611 h 10000"/>
                  <a:gd name="connsiteX445" fmla="*/ 3319 w 10000"/>
                  <a:gd name="connsiteY445" fmla="*/ 8617 h 10000"/>
                  <a:gd name="connsiteX446" fmla="*/ 3324 w 10000"/>
                  <a:gd name="connsiteY446" fmla="*/ 8617 h 10000"/>
                  <a:gd name="connsiteX447" fmla="*/ 3327 w 10000"/>
                  <a:gd name="connsiteY447" fmla="*/ 8620 h 10000"/>
                  <a:gd name="connsiteX448" fmla="*/ 3341 w 10000"/>
                  <a:gd name="connsiteY448" fmla="*/ 8620 h 10000"/>
                  <a:gd name="connsiteX449" fmla="*/ 3357 w 10000"/>
                  <a:gd name="connsiteY449" fmla="*/ 8620 h 10000"/>
                  <a:gd name="connsiteX450" fmla="*/ 3374 w 10000"/>
                  <a:gd name="connsiteY450" fmla="*/ 8620 h 10000"/>
                  <a:gd name="connsiteX451" fmla="*/ 3382 w 10000"/>
                  <a:gd name="connsiteY451" fmla="*/ 8620 h 10000"/>
                  <a:gd name="connsiteX452" fmla="*/ 3399 w 10000"/>
                  <a:gd name="connsiteY452" fmla="*/ 8611 h 10000"/>
                  <a:gd name="connsiteX453" fmla="*/ 3413 w 10000"/>
                  <a:gd name="connsiteY453" fmla="*/ 8601 h 10000"/>
                  <a:gd name="connsiteX454" fmla="*/ 3421 w 10000"/>
                  <a:gd name="connsiteY454" fmla="*/ 8588 h 10000"/>
                  <a:gd name="connsiteX455" fmla="*/ 3421 w 10000"/>
                  <a:gd name="connsiteY455" fmla="*/ 8572 h 10000"/>
                  <a:gd name="connsiteX456" fmla="*/ 3421 w 10000"/>
                  <a:gd name="connsiteY456" fmla="*/ 8552 h 10000"/>
                  <a:gd name="connsiteX457" fmla="*/ 3424 w 10000"/>
                  <a:gd name="connsiteY457" fmla="*/ 8533 h 10000"/>
                  <a:gd name="connsiteX458" fmla="*/ 3432 w 10000"/>
                  <a:gd name="connsiteY458" fmla="*/ 8523 h 10000"/>
                  <a:gd name="connsiteX459" fmla="*/ 3446 w 10000"/>
                  <a:gd name="connsiteY459" fmla="*/ 8523 h 10000"/>
                  <a:gd name="connsiteX460" fmla="*/ 3457 w 10000"/>
                  <a:gd name="connsiteY460" fmla="*/ 8523 h 10000"/>
                  <a:gd name="connsiteX461" fmla="*/ 3476 w 10000"/>
                  <a:gd name="connsiteY461" fmla="*/ 8533 h 10000"/>
                  <a:gd name="connsiteX462" fmla="*/ 3485 w 10000"/>
                  <a:gd name="connsiteY462" fmla="*/ 8536 h 10000"/>
                  <a:gd name="connsiteX463" fmla="*/ 3501 w 10000"/>
                  <a:gd name="connsiteY463" fmla="*/ 8527 h 10000"/>
                  <a:gd name="connsiteX464" fmla="*/ 3504 w 10000"/>
                  <a:gd name="connsiteY464" fmla="*/ 8514 h 10000"/>
                  <a:gd name="connsiteX465" fmla="*/ 3510 w 10000"/>
                  <a:gd name="connsiteY465" fmla="*/ 8497 h 10000"/>
                  <a:gd name="connsiteX466" fmla="*/ 3537 w 10000"/>
                  <a:gd name="connsiteY466" fmla="*/ 8484 h 10000"/>
                  <a:gd name="connsiteX467" fmla="*/ 3562 w 10000"/>
                  <a:gd name="connsiteY467" fmla="*/ 8488 h 10000"/>
                  <a:gd name="connsiteX468" fmla="*/ 3568 w 10000"/>
                  <a:gd name="connsiteY468" fmla="*/ 8484 h 10000"/>
                  <a:gd name="connsiteX469" fmla="*/ 3584 w 10000"/>
                  <a:gd name="connsiteY469" fmla="*/ 8494 h 10000"/>
                  <a:gd name="connsiteX470" fmla="*/ 3593 w 10000"/>
                  <a:gd name="connsiteY470" fmla="*/ 8507 h 10000"/>
                  <a:gd name="connsiteX471" fmla="*/ 3618 w 10000"/>
                  <a:gd name="connsiteY471" fmla="*/ 8497 h 10000"/>
                  <a:gd name="connsiteX472" fmla="*/ 3643 w 10000"/>
                  <a:gd name="connsiteY472" fmla="*/ 8475 h 10000"/>
                  <a:gd name="connsiteX473" fmla="*/ 3657 w 10000"/>
                  <a:gd name="connsiteY473" fmla="*/ 8478 h 10000"/>
                  <a:gd name="connsiteX474" fmla="*/ 3670 w 10000"/>
                  <a:gd name="connsiteY474" fmla="*/ 8475 h 10000"/>
                  <a:gd name="connsiteX475" fmla="*/ 3673 w 10000"/>
                  <a:gd name="connsiteY475" fmla="*/ 8468 h 10000"/>
                  <a:gd name="connsiteX476" fmla="*/ 3681 w 10000"/>
                  <a:gd name="connsiteY476" fmla="*/ 8468 h 10000"/>
                  <a:gd name="connsiteX477" fmla="*/ 3698 w 10000"/>
                  <a:gd name="connsiteY477" fmla="*/ 8478 h 10000"/>
                  <a:gd name="connsiteX478" fmla="*/ 3720 w 10000"/>
                  <a:gd name="connsiteY478" fmla="*/ 8497 h 10000"/>
                  <a:gd name="connsiteX479" fmla="*/ 3715 w 10000"/>
                  <a:gd name="connsiteY479" fmla="*/ 8504 h 10000"/>
                  <a:gd name="connsiteX480" fmla="*/ 3729 w 10000"/>
                  <a:gd name="connsiteY480" fmla="*/ 8514 h 10000"/>
                  <a:gd name="connsiteX481" fmla="*/ 3729 w 10000"/>
                  <a:gd name="connsiteY481" fmla="*/ 8517 h 10000"/>
                  <a:gd name="connsiteX482" fmla="*/ 3740 w 10000"/>
                  <a:gd name="connsiteY482" fmla="*/ 8527 h 10000"/>
                  <a:gd name="connsiteX483" fmla="*/ 3759 w 10000"/>
                  <a:gd name="connsiteY483" fmla="*/ 8517 h 10000"/>
                  <a:gd name="connsiteX484" fmla="*/ 3762 w 10000"/>
                  <a:gd name="connsiteY484" fmla="*/ 8504 h 10000"/>
                  <a:gd name="connsiteX485" fmla="*/ 3770 w 10000"/>
                  <a:gd name="connsiteY485" fmla="*/ 8488 h 10000"/>
                  <a:gd name="connsiteX486" fmla="*/ 3778 w 10000"/>
                  <a:gd name="connsiteY486" fmla="*/ 8484 h 10000"/>
                  <a:gd name="connsiteX487" fmla="*/ 3792 w 10000"/>
                  <a:gd name="connsiteY487" fmla="*/ 8475 h 10000"/>
                  <a:gd name="connsiteX488" fmla="*/ 3803 w 10000"/>
                  <a:gd name="connsiteY488" fmla="*/ 8478 h 10000"/>
                  <a:gd name="connsiteX489" fmla="*/ 3809 w 10000"/>
                  <a:gd name="connsiteY489" fmla="*/ 8475 h 10000"/>
                  <a:gd name="connsiteX490" fmla="*/ 3825 w 10000"/>
                  <a:gd name="connsiteY490" fmla="*/ 8465 h 10000"/>
                  <a:gd name="connsiteX491" fmla="*/ 3834 w 10000"/>
                  <a:gd name="connsiteY491" fmla="*/ 8468 h 10000"/>
                  <a:gd name="connsiteX492" fmla="*/ 3842 w 10000"/>
                  <a:gd name="connsiteY492" fmla="*/ 8478 h 10000"/>
                  <a:gd name="connsiteX493" fmla="*/ 3850 w 10000"/>
                  <a:gd name="connsiteY493" fmla="*/ 8478 h 10000"/>
                  <a:gd name="connsiteX494" fmla="*/ 3859 w 10000"/>
                  <a:gd name="connsiteY494" fmla="*/ 8484 h 10000"/>
                  <a:gd name="connsiteX495" fmla="*/ 3873 w 10000"/>
                  <a:gd name="connsiteY495" fmla="*/ 8494 h 10000"/>
                  <a:gd name="connsiteX496" fmla="*/ 3875 w 10000"/>
                  <a:gd name="connsiteY496" fmla="*/ 8507 h 10000"/>
                  <a:gd name="connsiteX497" fmla="*/ 3881 w 10000"/>
                  <a:gd name="connsiteY497" fmla="*/ 8527 h 10000"/>
                  <a:gd name="connsiteX498" fmla="*/ 3875 w 10000"/>
                  <a:gd name="connsiteY498" fmla="*/ 8546 h 10000"/>
                  <a:gd name="connsiteX499" fmla="*/ 3892 w 10000"/>
                  <a:gd name="connsiteY499" fmla="*/ 8546 h 10000"/>
                  <a:gd name="connsiteX500" fmla="*/ 3900 w 10000"/>
                  <a:gd name="connsiteY500" fmla="*/ 8543 h 10000"/>
                  <a:gd name="connsiteX501" fmla="*/ 3906 w 10000"/>
                  <a:gd name="connsiteY501" fmla="*/ 8543 h 10000"/>
                  <a:gd name="connsiteX502" fmla="*/ 3922 w 10000"/>
                  <a:gd name="connsiteY502" fmla="*/ 8552 h 10000"/>
                  <a:gd name="connsiteX503" fmla="*/ 3939 w 10000"/>
                  <a:gd name="connsiteY503" fmla="*/ 8559 h 10000"/>
                  <a:gd name="connsiteX504" fmla="*/ 3953 w 10000"/>
                  <a:gd name="connsiteY504" fmla="*/ 8572 h 10000"/>
                  <a:gd name="connsiteX505" fmla="*/ 3956 w 10000"/>
                  <a:gd name="connsiteY505" fmla="*/ 8588 h 10000"/>
                  <a:gd name="connsiteX506" fmla="*/ 3956 w 10000"/>
                  <a:gd name="connsiteY506" fmla="*/ 8608 h 10000"/>
                  <a:gd name="connsiteX507" fmla="*/ 3972 w 10000"/>
                  <a:gd name="connsiteY507" fmla="*/ 8608 h 10000"/>
                  <a:gd name="connsiteX508" fmla="*/ 3986 w 10000"/>
                  <a:gd name="connsiteY508" fmla="*/ 8608 h 10000"/>
                  <a:gd name="connsiteX509" fmla="*/ 3997 w 10000"/>
                  <a:gd name="connsiteY509" fmla="*/ 8608 h 10000"/>
                  <a:gd name="connsiteX510" fmla="*/ 4006 w 10000"/>
                  <a:gd name="connsiteY510" fmla="*/ 8608 h 10000"/>
                  <a:gd name="connsiteX511" fmla="*/ 4006 w 10000"/>
                  <a:gd name="connsiteY511" fmla="*/ 8611 h 10000"/>
                  <a:gd name="connsiteX512" fmla="*/ 4011 w 10000"/>
                  <a:gd name="connsiteY512" fmla="*/ 8611 h 10000"/>
                  <a:gd name="connsiteX513" fmla="*/ 4022 w 10000"/>
                  <a:gd name="connsiteY513" fmla="*/ 8620 h 10000"/>
                  <a:gd name="connsiteX514" fmla="*/ 4042 w 10000"/>
                  <a:gd name="connsiteY514" fmla="*/ 8620 h 10000"/>
                  <a:gd name="connsiteX515" fmla="*/ 4050 w 10000"/>
                  <a:gd name="connsiteY515" fmla="*/ 8617 h 10000"/>
                  <a:gd name="connsiteX516" fmla="*/ 4069 w 10000"/>
                  <a:gd name="connsiteY516" fmla="*/ 8620 h 10000"/>
                  <a:gd name="connsiteX517" fmla="*/ 4086 w 10000"/>
                  <a:gd name="connsiteY517" fmla="*/ 8630 h 10000"/>
                  <a:gd name="connsiteX518" fmla="*/ 4108 w 10000"/>
                  <a:gd name="connsiteY518" fmla="*/ 8627 h 10000"/>
                  <a:gd name="connsiteX519" fmla="*/ 4125 w 10000"/>
                  <a:gd name="connsiteY519" fmla="*/ 8620 h 10000"/>
                  <a:gd name="connsiteX520" fmla="*/ 4133 w 10000"/>
                  <a:gd name="connsiteY520" fmla="*/ 8611 h 10000"/>
                  <a:gd name="connsiteX521" fmla="*/ 4139 w 10000"/>
                  <a:gd name="connsiteY521" fmla="*/ 8608 h 10000"/>
                  <a:gd name="connsiteX522" fmla="*/ 4147 w 10000"/>
                  <a:gd name="connsiteY522" fmla="*/ 8601 h 10000"/>
                  <a:gd name="connsiteX523" fmla="*/ 4155 w 10000"/>
                  <a:gd name="connsiteY523" fmla="*/ 8591 h 10000"/>
                  <a:gd name="connsiteX524" fmla="*/ 4166 w 10000"/>
                  <a:gd name="connsiteY524" fmla="*/ 8582 h 10000"/>
                  <a:gd name="connsiteX525" fmla="*/ 4183 w 10000"/>
                  <a:gd name="connsiteY525" fmla="*/ 8569 h 10000"/>
                  <a:gd name="connsiteX526" fmla="*/ 4191 w 10000"/>
                  <a:gd name="connsiteY526" fmla="*/ 8562 h 10000"/>
                  <a:gd name="connsiteX527" fmla="*/ 4208 w 10000"/>
                  <a:gd name="connsiteY527" fmla="*/ 8552 h 10000"/>
                  <a:gd name="connsiteX528" fmla="*/ 4230 w 10000"/>
                  <a:gd name="connsiteY528" fmla="*/ 8552 h 10000"/>
                  <a:gd name="connsiteX529" fmla="*/ 4238 w 10000"/>
                  <a:gd name="connsiteY529" fmla="*/ 8559 h 10000"/>
                  <a:gd name="connsiteX530" fmla="*/ 4247 w 10000"/>
                  <a:gd name="connsiteY530" fmla="*/ 8572 h 10000"/>
                  <a:gd name="connsiteX531" fmla="*/ 4252 w 10000"/>
                  <a:gd name="connsiteY531" fmla="*/ 8578 h 10000"/>
                  <a:gd name="connsiteX532" fmla="*/ 4263 w 10000"/>
                  <a:gd name="connsiteY532" fmla="*/ 8582 h 10000"/>
                  <a:gd name="connsiteX533" fmla="*/ 4277 w 10000"/>
                  <a:gd name="connsiteY533" fmla="*/ 8572 h 10000"/>
                  <a:gd name="connsiteX534" fmla="*/ 4294 w 10000"/>
                  <a:gd name="connsiteY534" fmla="*/ 8559 h 10000"/>
                  <a:gd name="connsiteX535" fmla="*/ 4302 w 10000"/>
                  <a:gd name="connsiteY535" fmla="*/ 8546 h 10000"/>
                  <a:gd name="connsiteX536" fmla="*/ 4310 w 10000"/>
                  <a:gd name="connsiteY536" fmla="*/ 8543 h 10000"/>
                  <a:gd name="connsiteX537" fmla="*/ 4313 w 10000"/>
                  <a:gd name="connsiteY537" fmla="*/ 8543 h 10000"/>
                  <a:gd name="connsiteX538" fmla="*/ 4332 w 10000"/>
                  <a:gd name="connsiteY538" fmla="*/ 8546 h 10000"/>
                  <a:gd name="connsiteX539" fmla="*/ 4335 w 10000"/>
                  <a:gd name="connsiteY539" fmla="*/ 8559 h 10000"/>
                  <a:gd name="connsiteX540" fmla="*/ 4349 w 10000"/>
                  <a:gd name="connsiteY540" fmla="*/ 8588 h 10000"/>
                  <a:gd name="connsiteX541" fmla="*/ 4360 w 10000"/>
                  <a:gd name="connsiteY541" fmla="*/ 8591 h 10000"/>
                  <a:gd name="connsiteX542" fmla="*/ 4366 w 10000"/>
                  <a:gd name="connsiteY542" fmla="*/ 8591 h 10000"/>
                  <a:gd name="connsiteX543" fmla="*/ 4382 w 10000"/>
                  <a:gd name="connsiteY543" fmla="*/ 8598 h 10000"/>
                  <a:gd name="connsiteX544" fmla="*/ 4385 w 10000"/>
                  <a:gd name="connsiteY544" fmla="*/ 8598 h 10000"/>
                  <a:gd name="connsiteX545" fmla="*/ 4402 w 10000"/>
                  <a:gd name="connsiteY545" fmla="*/ 8598 h 10000"/>
                  <a:gd name="connsiteX546" fmla="*/ 4421 w 10000"/>
                  <a:gd name="connsiteY546" fmla="*/ 8591 h 10000"/>
                  <a:gd name="connsiteX547" fmla="*/ 4440 w 10000"/>
                  <a:gd name="connsiteY547" fmla="*/ 8591 h 10000"/>
                  <a:gd name="connsiteX548" fmla="*/ 4449 w 10000"/>
                  <a:gd name="connsiteY548" fmla="*/ 8598 h 10000"/>
                  <a:gd name="connsiteX549" fmla="*/ 4454 w 10000"/>
                  <a:gd name="connsiteY549" fmla="*/ 8617 h 10000"/>
                  <a:gd name="connsiteX550" fmla="*/ 4463 w 10000"/>
                  <a:gd name="connsiteY550" fmla="*/ 8608 h 10000"/>
                  <a:gd name="connsiteX551" fmla="*/ 4474 w 10000"/>
                  <a:gd name="connsiteY551" fmla="*/ 8608 h 10000"/>
                  <a:gd name="connsiteX552" fmla="*/ 4490 w 10000"/>
                  <a:gd name="connsiteY552" fmla="*/ 8617 h 10000"/>
                  <a:gd name="connsiteX553" fmla="*/ 4504 w 10000"/>
                  <a:gd name="connsiteY553" fmla="*/ 8617 h 10000"/>
                  <a:gd name="connsiteX554" fmla="*/ 4518 w 10000"/>
                  <a:gd name="connsiteY554" fmla="*/ 8617 h 10000"/>
                  <a:gd name="connsiteX555" fmla="*/ 4535 w 10000"/>
                  <a:gd name="connsiteY555" fmla="*/ 8611 h 10000"/>
                  <a:gd name="connsiteX556" fmla="*/ 4546 w 10000"/>
                  <a:gd name="connsiteY556" fmla="*/ 8611 h 10000"/>
                  <a:gd name="connsiteX557" fmla="*/ 4562 w 10000"/>
                  <a:gd name="connsiteY557" fmla="*/ 8611 h 10000"/>
                  <a:gd name="connsiteX558" fmla="*/ 4571 w 10000"/>
                  <a:gd name="connsiteY558" fmla="*/ 8611 h 10000"/>
                  <a:gd name="connsiteX559" fmla="*/ 4579 w 10000"/>
                  <a:gd name="connsiteY559" fmla="*/ 8608 h 10000"/>
                  <a:gd name="connsiteX560" fmla="*/ 4584 w 10000"/>
                  <a:gd name="connsiteY560" fmla="*/ 8608 h 10000"/>
                  <a:gd name="connsiteX561" fmla="*/ 4601 w 10000"/>
                  <a:gd name="connsiteY561" fmla="*/ 8617 h 10000"/>
                  <a:gd name="connsiteX562" fmla="*/ 4609 w 10000"/>
                  <a:gd name="connsiteY562" fmla="*/ 8627 h 10000"/>
                  <a:gd name="connsiteX563" fmla="*/ 4618 w 10000"/>
                  <a:gd name="connsiteY563" fmla="*/ 8637 h 10000"/>
                  <a:gd name="connsiteX564" fmla="*/ 4618 w 10000"/>
                  <a:gd name="connsiteY564" fmla="*/ 8646 h 10000"/>
                  <a:gd name="connsiteX565" fmla="*/ 4634 w 10000"/>
                  <a:gd name="connsiteY565" fmla="*/ 8656 h 10000"/>
                  <a:gd name="connsiteX566" fmla="*/ 4640 w 10000"/>
                  <a:gd name="connsiteY566" fmla="*/ 8659 h 10000"/>
                  <a:gd name="connsiteX567" fmla="*/ 4651 w 10000"/>
                  <a:gd name="connsiteY567" fmla="*/ 8666 h 10000"/>
                  <a:gd name="connsiteX568" fmla="*/ 4657 w 10000"/>
                  <a:gd name="connsiteY568" fmla="*/ 8659 h 10000"/>
                  <a:gd name="connsiteX569" fmla="*/ 4668 w 10000"/>
                  <a:gd name="connsiteY569" fmla="*/ 8650 h 10000"/>
                  <a:gd name="connsiteX570" fmla="*/ 4676 w 10000"/>
                  <a:gd name="connsiteY570" fmla="*/ 8650 h 10000"/>
                  <a:gd name="connsiteX571" fmla="*/ 4690 w 10000"/>
                  <a:gd name="connsiteY571" fmla="*/ 8650 h 10000"/>
                  <a:gd name="connsiteX572" fmla="*/ 4698 w 10000"/>
                  <a:gd name="connsiteY572" fmla="*/ 8650 h 10000"/>
                  <a:gd name="connsiteX573" fmla="*/ 4704 w 10000"/>
                  <a:gd name="connsiteY573" fmla="*/ 8650 h 10000"/>
                  <a:gd name="connsiteX574" fmla="*/ 4706 w 10000"/>
                  <a:gd name="connsiteY574" fmla="*/ 8659 h 10000"/>
                  <a:gd name="connsiteX575" fmla="*/ 4706 w 10000"/>
                  <a:gd name="connsiteY575" fmla="*/ 8666 h 10000"/>
                  <a:gd name="connsiteX576" fmla="*/ 4723 w 10000"/>
                  <a:gd name="connsiteY576" fmla="*/ 8682 h 10000"/>
                  <a:gd name="connsiteX577" fmla="*/ 4737 w 10000"/>
                  <a:gd name="connsiteY577" fmla="*/ 8682 h 10000"/>
                  <a:gd name="connsiteX578" fmla="*/ 4745 w 10000"/>
                  <a:gd name="connsiteY578" fmla="*/ 8676 h 10000"/>
                  <a:gd name="connsiteX579" fmla="*/ 4756 w 10000"/>
                  <a:gd name="connsiteY579" fmla="*/ 8666 h 10000"/>
                  <a:gd name="connsiteX580" fmla="*/ 4765 w 10000"/>
                  <a:gd name="connsiteY580" fmla="*/ 8666 h 10000"/>
                  <a:gd name="connsiteX581" fmla="*/ 4765 w 10000"/>
                  <a:gd name="connsiteY581" fmla="*/ 8682 h 10000"/>
                  <a:gd name="connsiteX582" fmla="*/ 4770 w 10000"/>
                  <a:gd name="connsiteY582" fmla="*/ 8701 h 10000"/>
                  <a:gd name="connsiteX583" fmla="*/ 4778 w 10000"/>
                  <a:gd name="connsiteY583" fmla="*/ 8705 h 10000"/>
                  <a:gd name="connsiteX584" fmla="*/ 4795 w 10000"/>
                  <a:gd name="connsiteY584" fmla="*/ 8714 h 10000"/>
                  <a:gd name="connsiteX585" fmla="*/ 4812 w 10000"/>
                  <a:gd name="connsiteY585" fmla="*/ 8714 h 10000"/>
                  <a:gd name="connsiteX586" fmla="*/ 4825 w 10000"/>
                  <a:gd name="connsiteY586" fmla="*/ 8705 h 10000"/>
                  <a:gd name="connsiteX587" fmla="*/ 4825 w 10000"/>
                  <a:gd name="connsiteY587" fmla="*/ 8701 h 10000"/>
                  <a:gd name="connsiteX588" fmla="*/ 4828 w 10000"/>
                  <a:gd name="connsiteY588" fmla="*/ 8701 h 10000"/>
                  <a:gd name="connsiteX589" fmla="*/ 4837 w 10000"/>
                  <a:gd name="connsiteY589" fmla="*/ 8692 h 10000"/>
                  <a:gd name="connsiteX590" fmla="*/ 4842 w 10000"/>
                  <a:gd name="connsiteY590" fmla="*/ 8685 h 10000"/>
                  <a:gd name="connsiteX591" fmla="*/ 4859 w 10000"/>
                  <a:gd name="connsiteY591" fmla="*/ 8692 h 10000"/>
                  <a:gd name="connsiteX592" fmla="*/ 4870 w 10000"/>
                  <a:gd name="connsiteY592" fmla="*/ 8701 h 10000"/>
                  <a:gd name="connsiteX593" fmla="*/ 4878 w 10000"/>
                  <a:gd name="connsiteY593" fmla="*/ 8714 h 10000"/>
                  <a:gd name="connsiteX594" fmla="*/ 4892 w 10000"/>
                  <a:gd name="connsiteY594" fmla="*/ 8724 h 10000"/>
                  <a:gd name="connsiteX595" fmla="*/ 4900 w 10000"/>
                  <a:gd name="connsiteY595" fmla="*/ 8724 h 10000"/>
                  <a:gd name="connsiteX596" fmla="*/ 4906 w 10000"/>
                  <a:gd name="connsiteY596" fmla="*/ 8705 h 10000"/>
                  <a:gd name="connsiteX597" fmla="*/ 4925 w 10000"/>
                  <a:gd name="connsiteY597" fmla="*/ 8724 h 10000"/>
                  <a:gd name="connsiteX598" fmla="*/ 4939 w 10000"/>
                  <a:gd name="connsiteY598" fmla="*/ 8701 h 10000"/>
                  <a:gd name="connsiteX599" fmla="*/ 4950 w 10000"/>
                  <a:gd name="connsiteY599" fmla="*/ 8695 h 10000"/>
                  <a:gd name="connsiteX600" fmla="*/ 4956 w 10000"/>
                  <a:gd name="connsiteY600" fmla="*/ 8692 h 10000"/>
                  <a:gd name="connsiteX601" fmla="*/ 4986 w 10000"/>
                  <a:gd name="connsiteY601" fmla="*/ 8705 h 10000"/>
                  <a:gd name="connsiteX602" fmla="*/ 5003 w 10000"/>
                  <a:gd name="connsiteY602" fmla="*/ 8701 h 10000"/>
                  <a:gd name="connsiteX603" fmla="*/ 5011 w 10000"/>
                  <a:gd name="connsiteY603" fmla="*/ 8692 h 10000"/>
                  <a:gd name="connsiteX604" fmla="*/ 5028 w 10000"/>
                  <a:gd name="connsiteY604" fmla="*/ 8682 h 10000"/>
                  <a:gd name="connsiteX605" fmla="*/ 5030 w 10000"/>
                  <a:gd name="connsiteY605" fmla="*/ 8659 h 10000"/>
                  <a:gd name="connsiteX606" fmla="*/ 5039 w 10000"/>
                  <a:gd name="connsiteY606" fmla="*/ 8656 h 10000"/>
                  <a:gd name="connsiteX607" fmla="*/ 5053 w 10000"/>
                  <a:gd name="connsiteY607" fmla="*/ 8669 h 10000"/>
                  <a:gd name="connsiteX608" fmla="*/ 5061 w 10000"/>
                  <a:gd name="connsiteY608" fmla="*/ 8669 h 10000"/>
                  <a:gd name="connsiteX609" fmla="*/ 5061 w 10000"/>
                  <a:gd name="connsiteY609" fmla="*/ 8676 h 10000"/>
                  <a:gd name="connsiteX610" fmla="*/ 5069 w 10000"/>
                  <a:gd name="connsiteY610" fmla="*/ 8669 h 10000"/>
                  <a:gd name="connsiteX611" fmla="*/ 5083 w 10000"/>
                  <a:gd name="connsiteY611" fmla="*/ 8669 h 10000"/>
                  <a:gd name="connsiteX612" fmla="*/ 5100 w 10000"/>
                  <a:gd name="connsiteY612" fmla="*/ 8669 h 10000"/>
                  <a:gd name="connsiteX613" fmla="*/ 5119 w 10000"/>
                  <a:gd name="connsiteY613" fmla="*/ 8682 h 10000"/>
                  <a:gd name="connsiteX614" fmla="*/ 5136 w 10000"/>
                  <a:gd name="connsiteY614" fmla="*/ 8692 h 10000"/>
                  <a:gd name="connsiteX615" fmla="*/ 5161 w 10000"/>
                  <a:gd name="connsiteY615" fmla="*/ 8701 h 10000"/>
                  <a:gd name="connsiteX616" fmla="*/ 5183 w 10000"/>
                  <a:gd name="connsiteY616" fmla="*/ 8701 h 10000"/>
                  <a:gd name="connsiteX617" fmla="*/ 5199 w 10000"/>
                  <a:gd name="connsiteY617" fmla="*/ 8701 h 10000"/>
                  <a:gd name="connsiteX618" fmla="*/ 5213 w 10000"/>
                  <a:gd name="connsiteY618" fmla="*/ 8705 h 10000"/>
                  <a:gd name="connsiteX619" fmla="*/ 5224 w 10000"/>
                  <a:gd name="connsiteY619" fmla="*/ 8701 h 10000"/>
                  <a:gd name="connsiteX620" fmla="*/ 5230 w 10000"/>
                  <a:gd name="connsiteY620" fmla="*/ 8701 h 10000"/>
                  <a:gd name="connsiteX621" fmla="*/ 5241 w 10000"/>
                  <a:gd name="connsiteY621" fmla="*/ 8676 h 10000"/>
                  <a:gd name="connsiteX622" fmla="*/ 5247 w 10000"/>
                  <a:gd name="connsiteY622" fmla="*/ 8666 h 10000"/>
                  <a:gd name="connsiteX623" fmla="*/ 5249 w 10000"/>
                  <a:gd name="connsiteY623" fmla="*/ 8646 h 10000"/>
                  <a:gd name="connsiteX624" fmla="*/ 5249 w 10000"/>
                  <a:gd name="connsiteY624" fmla="*/ 8650 h 10000"/>
                  <a:gd name="connsiteX625" fmla="*/ 5255 w 10000"/>
                  <a:gd name="connsiteY625" fmla="*/ 8646 h 10000"/>
                  <a:gd name="connsiteX626" fmla="*/ 5271 w 10000"/>
                  <a:gd name="connsiteY626" fmla="*/ 8650 h 10000"/>
                  <a:gd name="connsiteX627" fmla="*/ 5288 w 10000"/>
                  <a:gd name="connsiteY627" fmla="*/ 8666 h 10000"/>
                  <a:gd name="connsiteX628" fmla="*/ 5296 w 10000"/>
                  <a:gd name="connsiteY628" fmla="*/ 8666 h 10000"/>
                  <a:gd name="connsiteX629" fmla="*/ 5310 w 10000"/>
                  <a:gd name="connsiteY629" fmla="*/ 8656 h 10000"/>
                  <a:gd name="connsiteX630" fmla="*/ 5321 w 10000"/>
                  <a:gd name="connsiteY630" fmla="*/ 8650 h 10000"/>
                  <a:gd name="connsiteX631" fmla="*/ 5338 w 10000"/>
                  <a:gd name="connsiteY631" fmla="*/ 8650 h 10000"/>
                  <a:gd name="connsiteX632" fmla="*/ 5360 w 10000"/>
                  <a:gd name="connsiteY632" fmla="*/ 8640 h 10000"/>
                  <a:gd name="connsiteX633" fmla="*/ 5366 w 10000"/>
                  <a:gd name="connsiteY633" fmla="*/ 8637 h 10000"/>
                  <a:gd name="connsiteX634" fmla="*/ 5368 w 10000"/>
                  <a:gd name="connsiteY634" fmla="*/ 8637 h 10000"/>
                  <a:gd name="connsiteX635" fmla="*/ 5382 w 10000"/>
                  <a:gd name="connsiteY635" fmla="*/ 8630 h 10000"/>
                  <a:gd name="connsiteX636" fmla="*/ 5391 w 10000"/>
                  <a:gd name="connsiteY636" fmla="*/ 8630 h 10000"/>
                  <a:gd name="connsiteX637" fmla="*/ 5402 w 10000"/>
                  <a:gd name="connsiteY637" fmla="*/ 8637 h 10000"/>
                  <a:gd name="connsiteX638" fmla="*/ 5418 w 10000"/>
                  <a:gd name="connsiteY638" fmla="*/ 8656 h 10000"/>
                  <a:gd name="connsiteX639" fmla="*/ 5432 w 10000"/>
                  <a:gd name="connsiteY639" fmla="*/ 8666 h 10000"/>
                  <a:gd name="connsiteX640" fmla="*/ 5443 w 10000"/>
                  <a:gd name="connsiteY640" fmla="*/ 8682 h 10000"/>
                  <a:gd name="connsiteX641" fmla="*/ 5457 w 10000"/>
                  <a:gd name="connsiteY641" fmla="*/ 8692 h 10000"/>
                  <a:gd name="connsiteX642" fmla="*/ 5471 w 10000"/>
                  <a:gd name="connsiteY642" fmla="*/ 8705 h 10000"/>
                  <a:gd name="connsiteX643" fmla="*/ 5488 w 10000"/>
                  <a:gd name="connsiteY643" fmla="*/ 8711 h 10000"/>
                  <a:gd name="connsiteX644" fmla="*/ 5490 w 10000"/>
                  <a:gd name="connsiteY644" fmla="*/ 8721 h 10000"/>
                  <a:gd name="connsiteX645" fmla="*/ 5512 w 10000"/>
                  <a:gd name="connsiteY645" fmla="*/ 8724 h 10000"/>
                  <a:gd name="connsiteX646" fmla="*/ 5521 w 10000"/>
                  <a:gd name="connsiteY646" fmla="*/ 8714 h 10000"/>
                  <a:gd name="connsiteX647" fmla="*/ 5524 w 10000"/>
                  <a:gd name="connsiteY647" fmla="*/ 8714 h 10000"/>
                  <a:gd name="connsiteX648" fmla="*/ 5532 w 10000"/>
                  <a:gd name="connsiteY648" fmla="*/ 8721 h 10000"/>
                  <a:gd name="connsiteX649" fmla="*/ 5540 w 10000"/>
                  <a:gd name="connsiteY649" fmla="*/ 8724 h 10000"/>
                  <a:gd name="connsiteX650" fmla="*/ 5562 w 10000"/>
                  <a:gd name="connsiteY650" fmla="*/ 8750 h 10000"/>
                  <a:gd name="connsiteX651" fmla="*/ 5562 w 10000"/>
                  <a:gd name="connsiteY651" fmla="*/ 8760 h 10000"/>
                  <a:gd name="connsiteX652" fmla="*/ 5571 w 10000"/>
                  <a:gd name="connsiteY652" fmla="*/ 8782 h 10000"/>
                  <a:gd name="connsiteX653" fmla="*/ 5579 w 10000"/>
                  <a:gd name="connsiteY653" fmla="*/ 8789 h 10000"/>
                  <a:gd name="connsiteX654" fmla="*/ 5593 w 10000"/>
                  <a:gd name="connsiteY654" fmla="*/ 8789 h 10000"/>
                  <a:gd name="connsiteX655" fmla="*/ 5596 w 10000"/>
                  <a:gd name="connsiteY655" fmla="*/ 8789 h 10000"/>
                  <a:gd name="connsiteX656" fmla="*/ 5626 w 10000"/>
                  <a:gd name="connsiteY656" fmla="*/ 8782 h 10000"/>
                  <a:gd name="connsiteX657" fmla="*/ 5629 w 10000"/>
                  <a:gd name="connsiteY657" fmla="*/ 8782 h 10000"/>
                  <a:gd name="connsiteX658" fmla="*/ 5637 w 10000"/>
                  <a:gd name="connsiteY658" fmla="*/ 8779 h 10000"/>
                  <a:gd name="connsiteX659" fmla="*/ 5648 w 10000"/>
                  <a:gd name="connsiteY659" fmla="*/ 8789 h 10000"/>
                  <a:gd name="connsiteX660" fmla="*/ 5665 w 10000"/>
                  <a:gd name="connsiteY660" fmla="*/ 8795 h 10000"/>
                  <a:gd name="connsiteX661" fmla="*/ 5676 w 10000"/>
                  <a:gd name="connsiteY661" fmla="*/ 8789 h 10000"/>
                  <a:gd name="connsiteX662" fmla="*/ 5684 w 10000"/>
                  <a:gd name="connsiteY662" fmla="*/ 8782 h 10000"/>
                  <a:gd name="connsiteX663" fmla="*/ 5693 w 10000"/>
                  <a:gd name="connsiteY663" fmla="*/ 8789 h 10000"/>
                  <a:gd name="connsiteX664" fmla="*/ 5715 w 10000"/>
                  <a:gd name="connsiteY664" fmla="*/ 8808 h 10000"/>
                  <a:gd name="connsiteX665" fmla="*/ 5731 w 10000"/>
                  <a:gd name="connsiteY665" fmla="*/ 8808 h 10000"/>
                  <a:gd name="connsiteX666" fmla="*/ 5740 w 10000"/>
                  <a:gd name="connsiteY666" fmla="*/ 8808 h 10000"/>
                  <a:gd name="connsiteX667" fmla="*/ 5765 w 10000"/>
                  <a:gd name="connsiteY667" fmla="*/ 8818 h 10000"/>
                  <a:gd name="connsiteX668" fmla="*/ 5781 w 10000"/>
                  <a:gd name="connsiteY668" fmla="*/ 8824 h 10000"/>
                  <a:gd name="connsiteX669" fmla="*/ 5798 w 10000"/>
                  <a:gd name="connsiteY669" fmla="*/ 8834 h 10000"/>
                  <a:gd name="connsiteX670" fmla="*/ 5814 w 10000"/>
                  <a:gd name="connsiteY670" fmla="*/ 8837 h 10000"/>
                  <a:gd name="connsiteX671" fmla="*/ 5831 w 10000"/>
                  <a:gd name="connsiteY671" fmla="*/ 8844 h 10000"/>
                  <a:gd name="connsiteX672" fmla="*/ 5842 w 10000"/>
                  <a:gd name="connsiteY672" fmla="*/ 8847 h 10000"/>
                  <a:gd name="connsiteX673" fmla="*/ 5859 w 10000"/>
                  <a:gd name="connsiteY673" fmla="*/ 8857 h 10000"/>
                  <a:gd name="connsiteX674" fmla="*/ 5870 w 10000"/>
                  <a:gd name="connsiteY674" fmla="*/ 8867 h 10000"/>
                  <a:gd name="connsiteX675" fmla="*/ 5878 w 10000"/>
                  <a:gd name="connsiteY675" fmla="*/ 8873 h 10000"/>
                  <a:gd name="connsiteX676" fmla="*/ 5895 w 10000"/>
                  <a:gd name="connsiteY676" fmla="*/ 8873 h 10000"/>
                  <a:gd name="connsiteX677" fmla="*/ 5911 w 10000"/>
                  <a:gd name="connsiteY677" fmla="*/ 8873 h 10000"/>
                  <a:gd name="connsiteX678" fmla="*/ 5931 w 10000"/>
                  <a:gd name="connsiteY678" fmla="*/ 8873 h 10000"/>
                  <a:gd name="connsiteX679" fmla="*/ 5950 w 10000"/>
                  <a:gd name="connsiteY679" fmla="*/ 8867 h 10000"/>
                  <a:gd name="connsiteX680" fmla="*/ 5967 w 10000"/>
                  <a:gd name="connsiteY680" fmla="*/ 8867 h 10000"/>
                  <a:gd name="connsiteX681" fmla="*/ 5975 w 10000"/>
                  <a:gd name="connsiteY681" fmla="*/ 8873 h 10000"/>
                  <a:gd name="connsiteX682" fmla="*/ 6000 w 10000"/>
                  <a:gd name="connsiteY682" fmla="*/ 8883 h 10000"/>
                  <a:gd name="connsiteX683" fmla="*/ 5997 w 10000"/>
                  <a:gd name="connsiteY683" fmla="*/ 8886 h 10000"/>
                  <a:gd name="connsiteX684" fmla="*/ 5997 w 10000"/>
                  <a:gd name="connsiteY684" fmla="*/ 8896 h 10000"/>
                  <a:gd name="connsiteX685" fmla="*/ 6014 w 10000"/>
                  <a:gd name="connsiteY685" fmla="*/ 8892 h 10000"/>
                  <a:gd name="connsiteX686" fmla="*/ 6028 w 10000"/>
                  <a:gd name="connsiteY686" fmla="*/ 8892 h 10000"/>
                  <a:gd name="connsiteX687" fmla="*/ 6053 w 10000"/>
                  <a:gd name="connsiteY687" fmla="*/ 8886 h 10000"/>
                  <a:gd name="connsiteX688" fmla="*/ 6072 w 10000"/>
                  <a:gd name="connsiteY688" fmla="*/ 8876 h 10000"/>
                  <a:gd name="connsiteX689" fmla="*/ 6089 w 10000"/>
                  <a:gd name="connsiteY689" fmla="*/ 8867 h 10000"/>
                  <a:gd name="connsiteX690" fmla="*/ 6111 w 10000"/>
                  <a:gd name="connsiteY690" fmla="*/ 8857 h 10000"/>
                  <a:gd name="connsiteX691" fmla="*/ 6127 w 10000"/>
                  <a:gd name="connsiteY691" fmla="*/ 8847 h 10000"/>
                  <a:gd name="connsiteX692" fmla="*/ 6152 w 10000"/>
                  <a:gd name="connsiteY692" fmla="*/ 8834 h 10000"/>
                  <a:gd name="connsiteX693" fmla="*/ 6183 w 10000"/>
                  <a:gd name="connsiteY693" fmla="*/ 8828 h 10000"/>
                  <a:gd name="connsiteX694" fmla="*/ 6175 w 10000"/>
                  <a:gd name="connsiteY694" fmla="*/ 8844 h 10000"/>
                  <a:gd name="connsiteX695" fmla="*/ 6169 w 10000"/>
                  <a:gd name="connsiteY695" fmla="*/ 8863 h 10000"/>
                  <a:gd name="connsiteX696" fmla="*/ 6158 w 10000"/>
                  <a:gd name="connsiteY696" fmla="*/ 8886 h 10000"/>
                  <a:gd name="connsiteX697" fmla="*/ 6152 w 10000"/>
                  <a:gd name="connsiteY697" fmla="*/ 8896 h 10000"/>
                  <a:gd name="connsiteX698" fmla="*/ 6150 w 10000"/>
                  <a:gd name="connsiteY698" fmla="*/ 8909 h 10000"/>
                  <a:gd name="connsiteX699" fmla="*/ 6152 w 10000"/>
                  <a:gd name="connsiteY699" fmla="*/ 8938 h 10000"/>
                  <a:gd name="connsiteX700" fmla="*/ 6158 w 10000"/>
                  <a:gd name="connsiteY700" fmla="*/ 8957 h 10000"/>
                  <a:gd name="connsiteX701" fmla="*/ 6161 w 10000"/>
                  <a:gd name="connsiteY701" fmla="*/ 8980 h 10000"/>
                  <a:gd name="connsiteX702" fmla="*/ 6166 w 10000"/>
                  <a:gd name="connsiteY702" fmla="*/ 8999 h 10000"/>
                  <a:gd name="connsiteX703" fmla="*/ 6175 w 10000"/>
                  <a:gd name="connsiteY703" fmla="*/ 9032 h 10000"/>
                  <a:gd name="connsiteX704" fmla="*/ 6183 w 10000"/>
                  <a:gd name="connsiteY704" fmla="*/ 9051 h 10000"/>
                  <a:gd name="connsiteX705" fmla="*/ 6191 w 10000"/>
                  <a:gd name="connsiteY705" fmla="*/ 9064 h 10000"/>
                  <a:gd name="connsiteX706" fmla="*/ 6194 w 10000"/>
                  <a:gd name="connsiteY706" fmla="*/ 9084 h 10000"/>
                  <a:gd name="connsiteX707" fmla="*/ 6208 w 10000"/>
                  <a:gd name="connsiteY707" fmla="*/ 9103 h 10000"/>
                  <a:gd name="connsiteX708" fmla="*/ 6208 w 10000"/>
                  <a:gd name="connsiteY708" fmla="*/ 9113 h 10000"/>
                  <a:gd name="connsiteX709" fmla="*/ 6216 w 10000"/>
                  <a:gd name="connsiteY709" fmla="*/ 9129 h 10000"/>
                  <a:gd name="connsiteX710" fmla="*/ 6230 w 10000"/>
                  <a:gd name="connsiteY710" fmla="*/ 9148 h 10000"/>
                  <a:gd name="connsiteX711" fmla="*/ 6241 w 10000"/>
                  <a:gd name="connsiteY711" fmla="*/ 9165 h 10000"/>
                  <a:gd name="connsiteX712" fmla="*/ 6249 w 10000"/>
                  <a:gd name="connsiteY712" fmla="*/ 9168 h 10000"/>
                  <a:gd name="connsiteX713" fmla="*/ 6266 w 10000"/>
                  <a:gd name="connsiteY713" fmla="*/ 9184 h 10000"/>
                  <a:gd name="connsiteX714" fmla="*/ 6280 w 10000"/>
                  <a:gd name="connsiteY714" fmla="*/ 9184 h 10000"/>
                  <a:gd name="connsiteX715" fmla="*/ 6288 w 10000"/>
                  <a:gd name="connsiteY715" fmla="*/ 9177 h 10000"/>
                  <a:gd name="connsiteX716" fmla="*/ 6299 w 10000"/>
                  <a:gd name="connsiteY716" fmla="*/ 9187 h 10000"/>
                  <a:gd name="connsiteX717" fmla="*/ 6305 w 10000"/>
                  <a:gd name="connsiteY717" fmla="*/ 9197 h 10000"/>
                  <a:gd name="connsiteX718" fmla="*/ 6310 w 10000"/>
                  <a:gd name="connsiteY718" fmla="*/ 9197 h 10000"/>
                  <a:gd name="connsiteX719" fmla="*/ 6321 w 10000"/>
                  <a:gd name="connsiteY719" fmla="*/ 9213 h 10000"/>
                  <a:gd name="connsiteX720" fmla="*/ 6335 w 10000"/>
                  <a:gd name="connsiteY720" fmla="*/ 9223 h 10000"/>
                  <a:gd name="connsiteX721" fmla="*/ 6338 w 10000"/>
                  <a:gd name="connsiteY721" fmla="*/ 9223 h 10000"/>
                  <a:gd name="connsiteX722" fmla="*/ 6355 w 10000"/>
                  <a:gd name="connsiteY722" fmla="*/ 9226 h 10000"/>
                  <a:gd name="connsiteX723" fmla="*/ 6363 w 10000"/>
                  <a:gd name="connsiteY723" fmla="*/ 9236 h 10000"/>
                  <a:gd name="connsiteX724" fmla="*/ 6380 w 10000"/>
                  <a:gd name="connsiteY724" fmla="*/ 9258 h 10000"/>
                  <a:gd name="connsiteX725" fmla="*/ 6393 w 10000"/>
                  <a:gd name="connsiteY725" fmla="*/ 9278 h 10000"/>
                  <a:gd name="connsiteX726" fmla="*/ 6396 w 10000"/>
                  <a:gd name="connsiteY726" fmla="*/ 9288 h 10000"/>
                  <a:gd name="connsiteX727" fmla="*/ 6407 w 10000"/>
                  <a:gd name="connsiteY727" fmla="*/ 9297 h 10000"/>
                  <a:gd name="connsiteX728" fmla="*/ 6410 w 10000"/>
                  <a:gd name="connsiteY728" fmla="*/ 9307 h 10000"/>
                  <a:gd name="connsiteX729" fmla="*/ 6416 w 10000"/>
                  <a:gd name="connsiteY729" fmla="*/ 9317 h 10000"/>
                  <a:gd name="connsiteX730" fmla="*/ 6424 w 10000"/>
                  <a:gd name="connsiteY730" fmla="*/ 9326 h 10000"/>
                  <a:gd name="connsiteX731" fmla="*/ 6435 w 10000"/>
                  <a:gd name="connsiteY731" fmla="*/ 9336 h 10000"/>
                  <a:gd name="connsiteX732" fmla="*/ 6443 w 10000"/>
                  <a:gd name="connsiteY732" fmla="*/ 9346 h 10000"/>
                  <a:gd name="connsiteX733" fmla="*/ 6449 w 10000"/>
                  <a:gd name="connsiteY733" fmla="*/ 9362 h 10000"/>
                  <a:gd name="connsiteX734" fmla="*/ 6452 w 10000"/>
                  <a:gd name="connsiteY734" fmla="*/ 9372 h 10000"/>
                  <a:gd name="connsiteX735" fmla="*/ 6449 w 10000"/>
                  <a:gd name="connsiteY735" fmla="*/ 9381 h 10000"/>
                  <a:gd name="connsiteX736" fmla="*/ 6465 w 10000"/>
                  <a:gd name="connsiteY736" fmla="*/ 9394 h 10000"/>
                  <a:gd name="connsiteX737" fmla="*/ 6468 w 10000"/>
                  <a:gd name="connsiteY737" fmla="*/ 9420 h 10000"/>
                  <a:gd name="connsiteX738" fmla="*/ 6493 w 10000"/>
                  <a:gd name="connsiteY738" fmla="*/ 9430 h 10000"/>
                  <a:gd name="connsiteX739" fmla="*/ 6507 w 10000"/>
                  <a:gd name="connsiteY739" fmla="*/ 9440 h 10000"/>
                  <a:gd name="connsiteX740" fmla="*/ 6524 w 10000"/>
                  <a:gd name="connsiteY740" fmla="*/ 9459 h 10000"/>
                  <a:gd name="connsiteX741" fmla="*/ 6532 w 10000"/>
                  <a:gd name="connsiteY741" fmla="*/ 9485 h 10000"/>
                  <a:gd name="connsiteX742" fmla="*/ 6537 w 10000"/>
                  <a:gd name="connsiteY742" fmla="*/ 9498 h 10000"/>
                  <a:gd name="connsiteX743" fmla="*/ 6571 w 10000"/>
                  <a:gd name="connsiteY743" fmla="*/ 9508 h 10000"/>
                  <a:gd name="connsiteX744" fmla="*/ 6596 w 10000"/>
                  <a:gd name="connsiteY744" fmla="*/ 9508 h 10000"/>
                  <a:gd name="connsiteX745" fmla="*/ 6637 w 10000"/>
                  <a:gd name="connsiteY745" fmla="*/ 9517 h 10000"/>
                  <a:gd name="connsiteX746" fmla="*/ 6662 w 10000"/>
                  <a:gd name="connsiteY746" fmla="*/ 9524 h 10000"/>
                  <a:gd name="connsiteX747" fmla="*/ 6679 w 10000"/>
                  <a:gd name="connsiteY747" fmla="*/ 9517 h 10000"/>
                  <a:gd name="connsiteX748" fmla="*/ 6679 w 10000"/>
                  <a:gd name="connsiteY748" fmla="*/ 9505 h 10000"/>
                  <a:gd name="connsiteX749" fmla="*/ 6690 w 10000"/>
                  <a:gd name="connsiteY749" fmla="*/ 9485 h 10000"/>
                  <a:gd name="connsiteX750" fmla="*/ 6693 w 10000"/>
                  <a:gd name="connsiteY750" fmla="*/ 9479 h 10000"/>
                  <a:gd name="connsiteX751" fmla="*/ 6706 w 10000"/>
                  <a:gd name="connsiteY751" fmla="*/ 9469 h 10000"/>
                  <a:gd name="connsiteX752" fmla="*/ 6709 w 10000"/>
                  <a:gd name="connsiteY752" fmla="*/ 9462 h 10000"/>
                  <a:gd name="connsiteX753" fmla="*/ 6717 w 10000"/>
                  <a:gd name="connsiteY753" fmla="*/ 9459 h 10000"/>
                  <a:gd name="connsiteX754" fmla="*/ 6726 w 10000"/>
                  <a:gd name="connsiteY754" fmla="*/ 9459 h 10000"/>
                  <a:gd name="connsiteX755" fmla="*/ 6742 w 10000"/>
                  <a:gd name="connsiteY755" fmla="*/ 9462 h 10000"/>
                  <a:gd name="connsiteX756" fmla="*/ 6759 w 10000"/>
                  <a:gd name="connsiteY756" fmla="*/ 9479 h 10000"/>
                  <a:gd name="connsiteX757" fmla="*/ 6781 w 10000"/>
                  <a:gd name="connsiteY757" fmla="*/ 9485 h 10000"/>
                  <a:gd name="connsiteX758" fmla="*/ 6795 w 10000"/>
                  <a:gd name="connsiteY758" fmla="*/ 9485 h 10000"/>
                  <a:gd name="connsiteX759" fmla="*/ 6803 w 10000"/>
                  <a:gd name="connsiteY759" fmla="*/ 9498 h 10000"/>
                  <a:gd name="connsiteX760" fmla="*/ 6806 w 10000"/>
                  <a:gd name="connsiteY760" fmla="*/ 9508 h 10000"/>
                  <a:gd name="connsiteX761" fmla="*/ 6823 w 10000"/>
                  <a:gd name="connsiteY761" fmla="*/ 9514 h 10000"/>
                  <a:gd name="connsiteX762" fmla="*/ 6831 w 10000"/>
                  <a:gd name="connsiteY762" fmla="*/ 9514 h 10000"/>
                  <a:gd name="connsiteX763" fmla="*/ 6848 w 10000"/>
                  <a:gd name="connsiteY763" fmla="*/ 9514 h 10000"/>
                  <a:gd name="connsiteX764" fmla="*/ 6856 w 10000"/>
                  <a:gd name="connsiteY764" fmla="*/ 9517 h 10000"/>
                  <a:gd name="connsiteX765" fmla="*/ 6878 w 10000"/>
                  <a:gd name="connsiteY765" fmla="*/ 9524 h 10000"/>
                  <a:gd name="connsiteX766" fmla="*/ 6895 w 10000"/>
                  <a:gd name="connsiteY766" fmla="*/ 9524 h 10000"/>
                  <a:gd name="connsiteX767" fmla="*/ 6917 w 10000"/>
                  <a:gd name="connsiteY767" fmla="*/ 9527 h 10000"/>
                  <a:gd name="connsiteX768" fmla="*/ 6934 w 10000"/>
                  <a:gd name="connsiteY768" fmla="*/ 9534 h 10000"/>
                  <a:gd name="connsiteX769" fmla="*/ 6961 w 10000"/>
                  <a:gd name="connsiteY769" fmla="*/ 9543 h 10000"/>
                  <a:gd name="connsiteX770" fmla="*/ 6989 w 10000"/>
                  <a:gd name="connsiteY770" fmla="*/ 9547 h 10000"/>
                  <a:gd name="connsiteX771" fmla="*/ 7014 w 10000"/>
                  <a:gd name="connsiteY771" fmla="*/ 9543 h 10000"/>
                  <a:gd name="connsiteX772" fmla="*/ 7033 w 10000"/>
                  <a:gd name="connsiteY772" fmla="*/ 9543 h 10000"/>
                  <a:gd name="connsiteX773" fmla="*/ 7042 w 10000"/>
                  <a:gd name="connsiteY773" fmla="*/ 9547 h 10000"/>
                  <a:gd name="connsiteX774" fmla="*/ 7069 w 10000"/>
                  <a:gd name="connsiteY774" fmla="*/ 9647 h 10000"/>
                  <a:gd name="connsiteX775" fmla="*/ 7122 w 10000"/>
                  <a:gd name="connsiteY775" fmla="*/ 9734 h 10000"/>
                  <a:gd name="connsiteX776" fmla="*/ 7147 w 10000"/>
                  <a:gd name="connsiteY776" fmla="*/ 9744 h 10000"/>
                  <a:gd name="connsiteX777" fmla="*/ 7169 w 10000"/>
                  <a:gd name="connsiteY777" fmla="*/ 9741 h 10000"/>
                  <a:gd name="connsiteX778" fmla="*/ 7177 w 10000"/>
                  <a:gd name="connsiteY778" fmla="*/ 9744 h 10000"/>
                  <a:gd name="connsiteX779" fmla="*/ 7186 w 10000"/>
                  <a:gd name="connsiteY779" fmla="*/ 9754 h 10000"/>
                  <a:gd name="connsiteX780" fmla="*/ 7191 w 10000"/>
                  <a:gd name="connsiteY780" fmla="*/ 9773 h 10000"/>
                  <a:gd name="connsiteX781" fmla="*/ 7208 w 10000"/>
                  <a:gd name="connsiteY781" fmla="*/ 9783 h 10000"/>
                  <a:gd name="connsiteX782" fmla="*/ 7219 w 10000"/>
                  <a:gd name="connsiteY782" fmla="*/ 9793 h 10000"/>
                  <a:gd name="connsiteX783" fmla="*/ 7235 w 10000"/>
                  <a:gd name="connsiteY783" fmla="*/ 9802 h 10000"/>
                  <a:gd name="connsiteX784" fmla="*/ 7249 w 10000"/>
                  <a:gd name="connsiteY784" fmla="*/ 9819 h 10000"/>
                  <a:gd name="connsiteX785" fmla="*/ 7255 w 10000"/>
                  <a:gd name="connsiteY785" fmla="*/ 9835 h 10000"/>
                  <a:gd name="connsiteX786" fmla="*/ 7255 w 10000"/>
                  <a:gd name="connsiteY786" fmla="*/ 9848 h 10000"/>
                  <a:gd name="connsiteX787" fmla="*/ 7249 w 10000"/>
                  <a:gd name="connsiteY787" fmla="*/ 9848 h 10000"/>
                  <a:gd name="connsiteX788" fmla="*/ 7244 w 10000"/>
                  <a:gd name="connsiteY788" fmla="*/ 9858 h 10000"/>
                  <a:gd name="connsiteX789" fmla="*/ 7235 w 10000"/>
                  <a:gd name="connsiteY789" fmla="*/ 9883 h 10000"/>
                  <a:gd name="connsiteX790" fmla="*/ 7244 w 10000"/>
                  <a:gd name="connsiteY790" fmla="*/ 9903 h 10000"/>
                  <a:gd name="connsiteX791" fmla="*/ 7258 w 10000"/>
                  <a:gd name="connsiteY791" fmla="*/ 9926 h 10000"/>
                  <a:gd name="connsiteX792" fmla="*/ 7263 w 10000"/>
                  <a:gd name="connsiteY792" fmla="*/ 9948 h 10000"/>
                  <a:gd name="connsiteX793" fmla="*/ 7274 w 10000"/>
                  <a:gd name="connsiteY793" fmla="*/ 9968 h 10000"/>
                  <a:gd name="connsiteX794" fmla="*/ 7283 w 10000"/>
                  <a:gd name="connsiteY794" fmla="*/ 9987 h 10000"/>
                  <a:gd name="connsiteX795" fmla="*/ 7291 w 10000"/>
                  <a:gd name="connsiteY795" fmla="*/ 10000 h 10000"/>
                  <a:gd name="connsiteX796" fmla="*/ 7305 w 10000"/>
                  <a:gd name="connsiteY796" fmla="*/ 9997 h 10000"/>
                  <a:gd name="connsiteX797" fmla="*/ 7313 w 10000"/>
                  <a:gd name="connsiteY797" fmla="*/ 9977 h 10000"/>
                  <a:gd name="connsiteX798" fmla="*/ 7324 w 10000"/>
                  <a:gd name="connsiteY798" fmla="*/ 9968 h 10000"/>
                  <a:gd name="connsiteX799" fmla="*/ 7341 w 10000"/>
                  <a:gd name="connsiteY799" fmla="*/ 9971 h 10000"/>
                  <a:gd name="connsiteX800" fmla="*/ 7368 w 10000"/>
                  <a:gd name="connsiteY800" fmla="*/ 9987 h 10000"/>
                  <a:gd name="connsiteX801" fmla="*/ 7380 w 10000"/>
                  <a:gd name="connsiteY801" fmla="*/ 9990 h 10000"/>
                  <a:gd name="connsiteX802" fmla="*/ 7393 w 10000"/>
                  <a:gd name="connsiteY802" fmla="*/ 9981 h 10000"/>
                  <a:gd name="connsiteX803" fmla="*/ 7404 w 10000"/>
                  <a:gd name="connsiteY803" fmla="*/ 9968 h 10000"/>
                  <a:gd name="connsiteX804" fmla="*/ 7418 w 10000"/>
                  <a:gd name="connsiteY804" fmla="*/ 9948 h 10000"/>
                  <a:gd name="connsiteX805" fmla="*/ 7427 w 10000"/>
                  <a:gd name="connsiteY805" fmla="*/ 9922 h 10000"/>
                  <a:gd name="connsiteX806" fmla="*/ 7427 w 10000"/>
                  <a:gd name="connsiteY806" fmla="*/ 9906 h 10000"/>
                  <a:gd name="connsiteX807" fmla="*/ 7404 w 10000"/>
                  <a:gd name="connsiteY807" fmla="*/ 9877 h 10000"/>
                  <a:gd name="connsiteX808" fmla="*/ 7388 w 10000"/>
                  <a:gd name="connsiteY808" fmla="*/ 9854 h 10000"/>
                  <a:gd name="connsiteX809" fmla="*/ 7385 w 10000"/>
                  <a:gd name="connsiteY809" fmla="*/ 9845 h 10000"/>
                  <a:gd name="connsiteX810" fmla="*/ 7385 w 10000"/>
                  <a:gd name="connsiteY810" fmla="*/ 9825 h 10000"/>
                  <a:gd name="connsiteX811" fmla="*/ 7385 w 10000"/>
                  <a:gd name="connsiteY811" fmla="*/ 9819 h 10000"/>
                  <a:gd name="connsiteX812" fmla="*/ 7393 w 10000"/>
                  <a:gd name="connsiteY812" fmla="*/ 9809 h 10000"/>
                  <a:gd name="connsiteX813" fmla="*/ 7404 w 10000"/>
                  <a:gd name="connsiteY813" fmla="*/ 9793 h 10000"/>
                  <a:gd name="connsiteX814" fmla="*/ 7413 w 10000"/>
                  <a:gd name="connsiteY814" fmla="*/ 9783 h 10000"/>
                  <a:gd name="connsiteX815" fmla="*/ 7404 w 10000"/>
                  <a:gd name="connsiteY815" fmla="*/ 9770 h 10000"/>
                  <a:gd name="connsiteX816" fmla="*/ 7388 w 10000"/>
                  <a:gd name="connsiteY816" fmla="*/ 9760 h 10000"/>
                  <a:gd name="connsiteX817" fmla="*/ 7371 w 10000"/>
                  <a:gd name="connsiteY817" fmla="*/ 9744 h 10000"/>
                  <a:gd name="connsiteX818" fmla="*/ 7363 w 10000"/>
                  <a:gd name="connsiteY818" fmla="*/ 9731 h 10000"/>
                  <a:gd name="connsiteX819" fmla="*/ 7355 w 10000"/>
                  <a:gd name="connsiteY819" fmla="*/ 9715 h 10000"/>
                  <a:gd name="connsiteX820" fmla="*/ 7360 w 10000"/>
                  <a:gd name="connsiteY820" fmla="*/ 9686 h 10000"/>
                  <a:gd name="connsiteX821" fmla="*/ 7363 w 10000"/>
                  <a:gd name="connsiteY821" fmla="*/ 9657 h 10000"/>
                  <a:gd name="connsiteX822" fmla="*/ 7360 w 10000"/>
                  <a:gd name="connsiteY822" fmla="*/ 9631 h 10000"/>
                  <a:gd name="connsiteX823" fmla="*/ 7346 w 10000"/>
                  <a:gd name="connsiteY823" fmla="*/ 9611 h 10000"/>
                  <a:gd name="connsiteX824" fmla="*/ 7332 w 10000"/>
                  <a:gd name="connsiteY824" fmla="*/ 9585 h 10000"/>
                  <a:gd name="connsiteX825" fmla="*/ 7324 w 10000"/>
                  <a:gd name="connsiteY825" fmla="*/ 9573 h 10000"/>
                  <a:gd name="connsiteX826" fmla="*/ 7324 w 10000"/>
                  <a:gd name="connsiteY826" fmla="*/ 9553 h 10000"/>
                  <a:gd name="connsiteX827" fmla="*/ 7324 w 10000"/>
                  <a:gd name="connsiteY827" fmla="*/ 9543 h 10000"/>
                  <a:gd name="connsiteX828" fmla="*/ 7324 w 10000"/>
                  <a:gd name="connsiteY828" fmla="*/ 9517 h 10000"/>
                  <a:gd name="connsiteX829" fmla="*/ 7324 w 10000"/>
                  <a:gd name="connsiteY829" fmla="*/ 9498 h 10000"/>
                  <a:gd name="connsiteX830" fmla="*/ 7332 w 10000"/>
                  <a:gd name="connsiteY830" fmla="*/ 9479 h 10000"/>
                  <a:gd name="connsiteX831" fmla="*/ 7341 w 10000"/>
                  <a:gd name="connsiteY831" fmla="*/ 9462 h 10000"/>
                  <a:gd name="connsiteX832" fmla="*/ 7352 w 10000"/>
                  <a:gd name="connsiteY832" fmla="*/ 9459 h 10000"/>
                  <a:gd name="connsiteX833" fmla="*/ 7360 w 10000"/>
                  <a:gd name="connsiteY833" fmla="*/ 9443 h 10000"/>
                  <a:gd name="connsiteX834" fmla="*/ 7363 w 10000"/>
                  <a:gd name="connsiteY834" fmla="*/ 9433 h 10000"/>
                  <a:gd name="connsiteX835" fmla="*/ 7377 w 10000"/>
                  <a:gd name="connsiteY835" fmla="*/ 9433 h 10000"/>
                  <a:gd name="connsiteX836" fmla="*/ 7388 w 10000"/>
                  <a:gd name="connsiteY836" fmla="*/ 9430 h 10000"/>
                  <a:gd name="connsiteX837" fmla="*/ 7396 w 10000"/>
                  <a:gd name="connsiteY837" fmla="*/ 9430 h 10000"/>
                  <a:gd name="connsiteX838" fmla="*/ 7402 w 10000"/>
                  <a:gd name="connsiteY838" fmla="*/ 9424 h 10000"/>
                  <a:gd name="connsiteX839" fmla="*/ 7396 w 10000"/>
                  <a:gd name="connsiteY839" fmla="*/ 9414 h 10000"/>
                  <a:gd name="connsiteX840" fmla="*/ 7388 w 10000"/>
                  <a:gd name="connsiteY840" fmla="*/ 9401 h 10000"/>
                  <a:gd name="connsiteX841" fmla="*/ 7371 w 10000"/>
                  <a:gd name="connsiteY841" fmla="*/ 9391 h 10000"/>
                  <a:gd name="connsiteX842" fmla="*/ 7355 w 10000"/>
                  <a:gd name="connsiteY842" fmla="*/ 9375 h 10000"/>
                  <a:gd name="connsiteX843" fmla="*/ 7332 w 10000"/>
                  <a:gd name="connsiteY843" fmla="*/ 9356 h 10000"/>
                  <a:gd name="connsiteX844" fmla="*/ 7313 w 10000"/>
                  <a:gd name="connsiteY844" fmla="*/ 9330 h 10000"/>
                  <a:gd name="connsiteX845" fmla="*/ 7307 w 10000"/>
                  <a:gd name="connsiteY845" fmla="*/ 9310 h 10000"/>
                  <a:gd name="connsiteX846" fmla="*/ 7305 w 10000"/>
                  <a:gd name="connsiteY846" fmla="*/ 9291 h 10000"/>
                  <a:gd name="connsiteX847" fmla="*/ 7305 w 10000"/>
                  <a:gd name="connsiteY847" fmla="*/ 9278 h 10000"/>
                  <a:gd name="connsiteX848" fmla="*/ 7296 w 10000"/>
                  <a:gd name="connsiteY848" fmla="*/ 9268 h 10000"/>
                  <a:gd name="connsiteX849" fmla="*/ 7296 w 10000"/>
                  <a:gd name="connsiteY849" fmla="*/ 9249 h 10000"/>
                  <a:gd name="connsiteX850" fmla="*/ 7291 w 10000"/>
                  <a:gd name="connsiteY850" fmla="*/ 9226 h 10000"/>
                  <a:gd name="connsiteX851" fmla="*/ 7283 w 10000"/>
                  <a:gd name="connsiteY851" fmla="*/ 9213 h 10000"/>
                  <a:gd name="connsiteX852" fmla="*/ 7274 w 10000"/>
                  <a:gd name="connsiteY852" fmla="*/ 9194 h 10000"/>
                  <a:gd name="connsiteX853" fmla="*/ 7274 w 10000"/>
                  <a:gd name="connsiteY853" fmla="*/ 9174 h 10000"/>
                  <a:gd name="connsiteX854" fmla="*/ 7280 w 10000"/>
                  <a:gd name="connsiteY854" fmla="*/ 9148 h 10000"/>
                  <a:gd name="connsiteX855" fmla="*/ 7283 w 10000"/>
                  <a:gd name="connsiteY855" fmla="*/ 9119 h 10000"/>
                  <a:gd name="connsiteX856" fmla="*/ 7291 w 10000"/>
                  <a:gd name="connsiteY856" fmla="*/ 9100 h 10000"/>
                  <a:gd name="connsiteX857" fmla="*/ 7307 w 10000"/>
                  <a:gd name="connsiteY857" fmla="*/ 9080 h 10000"/>
                  <a:gd name="connsiteX858" fmla="*/ 7324 w 10000"/>
                  <a:gd name="connsiteY858" fmla="*/ 9054 h 10000"/>
                  <a:gd name="connsiteX859" fmla="*/ 7341 w 10000"/>
                  <a:gd name="connsiteY859" fmla="*/ 9054 h 10000"/>
                  <a:gd name="connsiteX860" fmla="*/ 7352 w 10000"/>
                  <a:gd name="connsiteY860" fmla="*/ 9054 h 10000"/>
                  <a:gd name="connsiteX861" fmla="*/ 7346 w 10000"/>
                  <a:gd name="connsiteY861" fmla="*/ 9032 h 10000"/>
                  <a:gd name="connsiteX862" fmla="*/ 7341 w 10000"/>
                  <a:gd name="connsiteY862" fmla="*/ 9022 h 10000"/>
                  <a:gd name="connsiteX863" fmla="*/ 7352 w 10000"/>
                  <a:gd name="connsiteY863" fmla="*/ 8999 h 10000"/>
                  <a:gd name="connsiteX864" fmla="*/ 7360 w 10000"/>
                  <a:gd name="connsiteY864" fmla="*/ 8967 h 10000"/>
                  <a:gd name="connsiteX865" fmla="*/ 7368 w 10000"/>
                  <a:gd name="connsiteY865" fmla="*/ 8922 h 10000"/>
                  <a:gd name="connsiteX866" fmla="*/ 7377 w 10000"/>
                  <a:gd name="connsiteY866" fmla="*/ 8896 h 10000"/>
                  <a:gd name="connsiteX867" fmla="*/ 7380 w 10000"/>
                  <a:gd name="connsiteY867" fmla="*/ 8867 h 10000"/>
                  <a:gd name="connsiteX868" fmla="*/ 7402 w 10000"/>
                  <a:gd name="connsiteY868" fmla="*/ 8824 h 10000"/>
                  <a:gd name="connsiteX869" fmla="*/ 7402 w 10000"/>
                  <a:gd name="connsiteY869" fmla="*/ 8808 h 10000"/>
                  <a:gd name="connsiteX870" fmla="*/ 7393 w 10000"/>
                  <a:gd name="connsiteY870" fmla="*/ 8795 h 10000"/>
                  <a:gd name="connsiteX871" fmla="*/ 7388 w 10000"/>
                  <a:gd name="connsiteY871" fmla="*/ 8799 h 10000"/>
                  <a:gd name="connsiteX872" fmla="*/ 7396 w 10000"/>
                  <a:gd name="connsiteY872" fmla="*/ 8789 h 10000"/>
                  <a:gd name="connsiteX873" fmla="*/ 7404 w 10000"/>
                  <a:gd name="connsiteY873" fmla="*/ 8789 h 10000"/>
                  <a:gd name="connsiteX874" fmla="*/ 7421 w 10000"/>
                  <a:gd name="connsiteY874" fmla="*/ 8769 h 10000"/>
                  <a:gd name="connsiteX875" fmla="*/ 7443 w 10000"/>
                  <a:gd name="connsiteY875" fmla="*/ 8763 h 10000"/>
                  <a:gd name="connsiteX876" fmla="*/ 7452 w 10000"/>
                  <a:gd name="connsiteY876" fmla="*/ 8769 h 10000"/>
                  <a:gd name="connsiteX877" fmla="*/ 7468 w 10000"/>
                  <a:gd name="connsiteY877" fmla="*/ 8769 h 10000"/>
                  <a:gd name="connsiteX878" fmla="*/ 7499 w 10000"/>
                  <a:gd name="connsiteY878" fmla="*/ 8763 h 10000"/>
                  <a:gd name="connsiteX879" fmla="*/ 7526 w 10000"/>
                  <a:gd name="connsiteY879" fmla="*/ 8763 h 10000"/>
                  <a:gd name="connsiteX880" fmla="*/ 7532 w 10000"/>
                  <a:gd name="connsiteY880" fmla="*/ 8763 h 10000"/>
                  <a:gd name="connsiteX881" fmla="*/ 7554 w 10000"/>
                  <a:gd name="connsiteY881" fmla="*/ 8744 h 10000"/>
                  <a:gd name="connsiteX882" fmla="*/ 7571 w 10000"/>
                  <a:gd name="connsiteY882" fmla="*/ 8731 h 10000"/>
                  <a:gd name="connsiteX883" fmla="*/ 7587 w 10000"/>
                  <a:gd name="connsiteY883" fmla="*/ 8711 h 10000"/>
                  <a:gd name="connsiteX884" fmla="*/ 7607 w 10000"/>
                  <a:gd name="connsiteY884" fmla="*/ 8711 h 10000"/>
                  <a:gd name="connsiteX885" fmla="*/ 7634 w 10000"/>
                  <a:gd name="connsiteY885" fmla="*/ 8705 h 10000"/>
                  <a:gd name="connsiteX886" fmla="*/ 7643 w 10000"/>
                  <a:gd name="connsiteY886" fmla="*/ 8682 h 10000"/>
                  <a:gd name="connsiteX887" fmla="*/ 7654 w 10000"/>
                  <a:gd name="connsiteY887" fmla="*/ 8666 h 10000"/>
                  <a:gd name="connsiteX888" fmla="*/ 7668 w 10000"/>
                  <a:gd name="connsiteY888" fmla="*/ 8666 h 10000"/>
                  <a:gd name="connsiteX889" fmla="*/ 7676 w 10000"/>
                  <a:gd name="connsiteY889" fmla="*/ 8682 h 10000"/>
                  <a:gd name="connsiteX890" fmla="*/ 7704 w 10000"/>
                  <a:gd name="connsiteY890" fmla="*/ 8669 h 10000"/>
                  <a:gd name="connsiteX891" fmla="*/ 7712 w 10000"/>
                  <a:gd name="connsiteY891" fmla="*/ 8669 h 10000"/>
                  <a:gd name="connsiteX892" fmla="*/ 7720 w 10000"/>
                  <a:gd name="connsiteY892" fmla="*/ 8669 h 10000"/>
                  <a:gd name="connsiteX893" fmla="*/ 7726 w 10000"/>
                  <a:gd name="connsiteY893" fmla="*/ 8656 h 10000"/>
                  <a:gd name="connsiteX894" fmla="*/ 7734 w 10000"/>
                  <a:gd name="connsiteY894" fmla="*/ 8650 h 10000"/>
                  <a:gd name="connsiteX895" fmla="*/ 7742 w 10000"/>
                  <a:gd name="connsiteY895" fmla="*/ 8650 h 10000"/>
                  <a:gd name="connsiteX896" fmla="*/ 7759 w 10000"/>
                  <a:gd name="connsiteY896" fmla="*/ 8650 h 10000"/>
                  <a:gd name="connsiteX897" fmla="*/ 7756 w 10000"/>
                  <a:gd name="connsiteY897" fmla="*/ 8630 h 10000"/>
                  <a:gd name="connsiteX898" fmla="*/ 7751 w 10000"/>
                  <a:gd name="connsiteY898" fmla="*/ 8627 h 10000"/>
                  <a:gd name="connsiteX899" fmla="*/ 7742 w 10000"/>
                  <a:gd name="connsiteY899" fmla="*/ 8620 h 10000"/>
                  <a:gd name="connsiteX900" fmla="*/ 7734 w 10000"/>
                  <a:gd name="connsiteY900" fmla="*/ 8591 h 10000"/>
                  <a:gd name="connsiteX901" fmla="*/ 7709 w 10000"/>
                  <a:gd name="connsiteY901" fmla="*/ 8582 h 10000"/>
                  <a:gd name="connsiteX902" fmla="*/ 7695 w 10000"/>
                  <a:gd name="connsiteY902" fmla="*/ 8578 h 10000"/>
                  <a:gd name="connsiteX903" fmla="*/ 7668 w 10000"/>
                  <a:gd name="connsiteY903" fmla="*/ 8562 h 10000"/>
                  <a:gd name="connsiteX904" fmla="*/ 7645 w 10000"/>
                  <a:gd name="connsiteY904" fmla="*/ 8552 h 10000"/>
                  <a:gd name="connsiteX905" fmla="*/ 7615 w 10000"/>
                  <a:gd name="connsiteY905" fmla="*/ 8543 h 10000"/>
                  <a:gd name="connsiteX906" fmla="*/ 7596 w 10000"/>
                  <a:gd name="connsiteY906" fmla="*/ 8527 h 10000"/>
                  <a:gd name="connsiteX907" fmla="*/ 7565 w 10000"/>
                  <a:gd name="connsiteY907" fmla="*/ 8494 h 10000"/>
                  <a:gd name="connsiteX908" fmla="*/ 7562 w 10000"/>
                  <a:gd name="connsiteY908" fmla="*/ 8475 h 10000"/>
                  <a:gd name="connsiteX909" fmla="*/ 7540 w 10000"/>
                  <a:gd name="connsiteY909" fmla="*/ 8455 h 10000"/>
                  <a:gd name="connsiteX910" fmla="*/ 7535 w 10000"/>
                  <a:gd name="connsiteY910" fmla="*/ 8446 h 10000"/>
                  <a:gd name="connsiteX911" fmla="*/ 7535 w 10000"/>
                  <a:gd name="connsiteY911" fmla="*/ 8420 h 10000"/>
                  <a:gd name="connsiteX912" fmla="*/ 7535 w 10000"/>
                  <a:gd name="connsiteY912" fmla="*/ 8391 h 10000"/>
                  <a:gd name="connsiteX913" fmla="*/ 7548 w 10000"/>
                  <a:gd name="connsiteY913" fmla="*/ 8345 h 10000"/>
                  <a:gd name="connsiteX914" fmla="*/ 7562 w 10000"/>
                  <a:gd name="connsiteY914" fmla="*/ 8319 h 10000"/>
                  <a:gd name="connsiteX915" fmla="*/ 7582 w 10000"/>
                  <a:gd name="connsiteY915" fmla="*/ 8310 h 10000"/>
                  <a:gd name="connsiteX916" fmla="*/ 7607 w 10000"/>
                  <a:gd name="connsiteY916" fmla="*/ 8300 h 10000"/>
                  <a:gd name="connsiteX917" fmla="*/ 7629 w 10000"/>
                  <a:gd name="connsiteY917" fmla="*/ 8300 h 10000"/>
                  <a:gd name="connsiteX918" fmla="*/ 7651 w 10000"/>
                  <a:gd name="connsiteY918" fmla="*/ 8297 h 10000"/>
                  <a:gd name="connsiteX919" fmla="*/ 7668 w 10000"/>
                  <a:gd name="connsiteY919" fmla="*/ 8280 h 10000"/>
                  <a:gd name="connsiteX920" fmla="*/ 7687 w 10000"/>
                  <a:gd name="connsiteY920" fmla="*/ 8267 h 10000"/>
                  <a:gd name="connsiteX921" fmla="*/ 7693 w 10000"/>
                  <a:gd name="connsiteY921" fmla="*/ 8261 h 10000"/>
                  <a:gd name="connsiteX922" fmla="*/ 7701 w 10000"/>
                  <a:gd name="connsiteY922" fmla="*/ 8248 h 10000"/>
                  <a:gd name="connsiteX923" fmla="*/ 7712 w 10000"/>
                  <a:gd name="connsiteY923" fmla="*/ 8238 h 10000"/>
                  <a:gd name="connsiteX924" fmla="*/ 7731 w 10000"/>
                  <a:gd name="connsiteY924" fmla="*/ 8222 h 10000"/>
                  <a:gd name="connsiteX925" fmla="*/ 7740 w 10000"/>
                  <a:gd name="connsiteY925" fmla="*/ 8206 h 10000"/>
                  <a:gd name="connsiteX926" fmla="*/ 7756 w 10000"/>
                  <a:gd name="connsiteY926" fmla="*/ 8183 h 10000"/>
                  <a:gd name="connsiteX927" fmla="*/ 7773 w 10000"/>
                  <a:gd name="connsiteY927" fmla="*/ 8177 h 10000"/>
                  <a:gd name="connsiteX928" fmla="*/ 7784 w 10000"/>
                  <a:gd name="connsiteY928" fmla="*/ 8183 h 10000"/>
                  <a:gd name="connsiteX929" fmla="*/ 7801 w 10000"/>
                  <a:gd name="connsiteY929" fmla="*/ 8174 h 10000"/>
                  <a:gd name="connsiteX930" fmla="*/ 7801 w 10000"/>
                  <a:gd name="connsiteY930" fmla="*/ 8157 h 10000"/>
                  <a:gd name="connsiteX931" fmla="*/ 7817 w 10000"/>
                  <a:gd name="connsiteY931" fmla="*/ 8164 h 10000"/>
                  <a:gd name="connsiteX932" fmla="*/ 7837 w 10000"/>
                  <a:gd name="connsiteY932" fmla="*/ 8164 h 10000"/>
                  <a:gd name="connsiteX933" fmla="*/ 7856 w 10000"/>
                  <a:gd name="connsiteY933" fmla="*/ 8164 h 10000"/>
                  <a:gd name="connsiteX934" fmla="*/ 7870 w 10000"/>
                  <a:gd name="connsiteY934" fmla="*/ 8167 h 10000"/>
                  <a:gd name="connsiteX935" fmla="*/ 7881 w 10000"/>
                  <a:gd name="connsiteY935" fmla="*/ 8174 h 10000"/>
                  <a:gd name="connsiteX936" fmla="*/ 7898 w 10000"/>
                  <a:gd name="connsiteY936" fmla="*/ 8187 h 10000"/>
                  <a:gd name="connsiteX937" fmla="*/ 7917 w 10000"/>
                  <a:gd name="connsiteY937" fmla="*/ 8187 h 10000"/>
                  <a:gd name="connsiteX938" fmla="*/ 7928 w 10000"/>
                  <a:gd name="connsiteY938" fmla="*/ 8157 h 10000"/>
                  <a:gd name="connsiteX939" fmla="*/ 7942 w 10000"/>
                  <a:gd name="connsiteY939" fmla="*/ 8157 h 10000"/>
                  <a:gd name="connsiteX940" fmla="*/ 7958 w 10000"/>
                  <a:gd name="connsiteY940" fmla="*/ 8164 h 10000"/>
                  <a:gd name="connsiteX941" fmla="*/ 7983 w 10000"/>
                  <a:gd name="connsiteY941" fmla="*/ 8144 h 10000"/>
                  <a:gd name="connsiteX942" fmla="*/ 8000 w 10000"/>
                  <a:gd name="connsiteY942" fmla="*/ 8109 h 10000"/>
                  <a:gd name="connsiteX943" fmla="*/ 7994 w 10000"/>
                  <a:gd name="connsiteY943" fmla="*/ 8093 h 10000"/>
                  <a:gd name="connsiteX944" fmla="*/ 7983 w 10000"/>
                  <a:gd name="connsiteY944" fmla="*/ 8070 h 10000"/>
                  <a:gd name="connsiteX945" fmla="*/ 7986 w 10000"/>
                  <a:gd name="connsiteY945" fmla="*/ 8063 h 10000"/>
                  <a:gd name="connsiteX946" fmla="*/ 7978 w 10000"/>
                  <a:gd name="connsiteY946" fmla="*/ 8044 h 10000"/>
                  <a:gd name="connsiteX947" fmla="*/ 7986 w 10000"/>
                  <a:gd name="connsiteY947" fmla="*/ 8002 h 10000"/>
                  <a:gd name="connsiteX948" fmla="*/ 7983 w 10000"/>
                  <a:gd name="connsiteY948" fmla="*/ 7947 h 10000"/>
                  <a:gd name="connsiteX949" fmla="*/ 7961 w 10000"/>
                  <a:gd name="connsiteY949" fmla="*/ 7931 h 10000"/>
                  <a:gd name="connsiteX950" fmla="*/ 7958 w 10000"/>
                  <a:gd name="connsiteY950" fmla="*/ 7898 h 10000"/>
                  <a:gd name="connsiteX951" fmla="*/ 7953 w 10000"/>
                  <a:gd name="connsiteY951" fmla="*/ 7856 h 10000"/>
                  <a:gd name="connsiteX952" fmla="*/ 7967 w 10000"/>
                  <a:gd name="connsiteY952" fmla="*/ 7837 h 10000"/>
                  <a:gd name="connsiteX953" fmla="*/ 7950 w 10000"/>
                  <a:gd name="connsiteY953" fmla="*/ 7824 h 10000"/>
                  <a:gd name="connsiteX954" fmla="*/ 7906 w 10000"/>
                  <a:gd name="connsiteY954" fmla="*/ 7814 h 10000"/>
                  <a:gd name="connsiteX955" fmla="*/ 7878 w 10000"/>
                  <a:gd name="connsiteY955" fmla="*/ 7814 h 10000"/>
                  <a:gd name="connsiteX956" fmla="*/ 7870 w 10000"/>
                  <a:gd name="connsiteY956" fmla="*/ 7795 h 10000"/>
                  <a:gd name="connsiteX957" fmla="*/ 7878 w 10000"/>
                  <a:gd name="connsiteY957" fmla="*/ 7778 h 10000"/>
                  <a:gd name="connsiteX958" fmla="*/ 7881 w 10000"/>
                  <a:gd name="connsiteY958" fmla="*/ 7775 h 10000"/>
                  <a:gd name="connsiteX959" fmla="*/ 7878 w 10000"/>
                  <a:gd name="connsiteY959" fmla="*/ 7743 h 10000"/>
                  <a:gd name="connsiteX960" fmla="*/ 7895 w 10000"/>
                  <a:gd name="connsiteY960" fmla="*/ 7733 h 10000"/>
                  <a:gd name="connsiteX961" fmla="*/ 7911 w 10000"/>
                  <a:gd name="connsiteY961" fmla="*/ 7710 h 10000"/>
                  <a:gd name="connsiteX962" fmla="*/ 7911 w 10000"/>
                  <a:gd name="connsiteY962" fmla="*/ 7665 h 10000"/>
                  <a:gd name="connsiteX963" fmla="*/ 7917 w 10000"/>
                  <a:gd name="connsiteY963" fmla="*/ 7600 h 10000"/>
                  <a:gd name="connsiteX964" fmla="*/ 7928 w 10000"/>
                  <a:gd name="connsiteY964" fmla="*/ 7581 h 10000"/>
                  <a:gd name="connsiteX965" fmla="*/ 7917 w 10000"/>
                  <a:gd name="connsiteY965" fmla="*/ 7474 h 10000"/>
                  <a:gd name="connsiteX966" fmla="*/ 7873 w 10000"/>
                  <a:gd name="connsiteY966" fmla="*/ 7335 h 10000"/>
                  <a:gd name="connsiteX967" fmla="*/ 7756 w 10000"/>
                  <a:gd name="connsiteY967" fmla="*/ 7050 h 10000"/>
                  <a:gd name="connsiteX968" fmla="*/ 7679 w 10000"/>
                  <a:gd name="connsiteY968" fmla="*/ 6839 h 10000"/>
                  <a:gd name="connsiteX969" fmla="*/ 7668 w 10000"/>
                  <a:gd name="connsiteY969" fmla="*/ 6823 h 10000"/>
                  <a:gd name="connsiteX970" fmla="*/ 7659 w 10000"/>
                  <a:gd name="connsiteY970" fmla="*/ 6768 h 10000"/>
                  <a:gd name="connsiteX971" fmla="*/ 7659 w 10000"/>
                  <a:gd name="connsiteY971" fmla="*/ 6739 h 10000"/>
                  <a:gd name="connsiteX972" fmla="*/ 7651 w 10000"/>
                  <a:gd name="connsiteY972" fmla="*/ 6713 h 10000"/>
                  <a:gd name="connsiteX973" fmla="*/ 7654 w 10000"/>
                  <a:gd name="connsiteY973" fmla="*/ 6684 h 10000"/>
                  <a:gd name="connsiteX974" fmla="*/ 7643 w 10000"/>
                  <a:gd name="connsiteY974" fmla="*/ 6626 h 10000"/>
                  <a:gd name="connsiteX975" fmla="*/ 7629 w 10000"/>
                  <a:gd name="connsiteY975" fmla="*/ 6600 h 10000"/>
                  <a:gd name="connsiteX976" fmla="*/ 7629 w 10000"/>
                  <a:gd name="connsiteY976" fmla="*/ 6580 h 10000"/>
                  <a:gd name="connsiteX977" fmla="*/ 7623 w 10000"/>
                  <a:gd name="connsiteY977" fmla="*/ 6541 h 10000"/>
                  <a:gd name="connsiteX978" fmla="*/ 7615 w 10000"/>
                  <a:gd name="connsiteY978" fmla="*/ 6522 h 10000"/>
                  <a:gd name="connsiteX979" fmla="*/ 7598 w 10000"/>
                  <a:gd name="connsiteY979" fmla="*/ 6509 h 10000"/>
                  <a:gd name="connsiteX980" fmla="*/ 7587 w 10000"/>
                  <a:gd name="connsiteY980" fmla="*/ 6493 h 10000"/>
                  <a:gd name="connsiteX981" fmla="*/ 7579 w 10000"/>
                  <a:gd name="connsiteY981" fmla="*/ 6464 h 10000"/>
                  <a:gd name="connsiteX982" fmla="*/ 7587 w 10000"/>
                  <a:gd name="connsiteY982" fmla="*/ 6438 h 10000"/>
                  <a:gd name="connsiteX983" fmla="*/ 7596 w 10000"/>
                  <a:gd name="connsiteY983" fmla="*/ 6425 h 10000"/>
                  <a:gd name="connsiteX984" fmla="*/ 7590 w 10000"/>
                  <a:gd name="connsiteY984" fmla="*/ 6396 h 10000"/>
                  <a:gd name="connsiteX985" fmla="*/ 7590 w 10000"/>
                  <a:gd name="connsiteY985" fmla="*/ 6373 h 10000"/>
                  <a:gd name="connsiteX986" fmla="*/ 7587 w 10000"/>
                  <a:gd name="connsiteY986" fmla="*/ 6354 h 10000"/>
                  <a:gd name="connsiteX987" fmla="*/ 7582 w 10000"/>
                  <a:gd name="connsiteY987" fmla="*/ 6344 h 10000"/>
                  <a:gd name="connsiteX988" fmla="*/ 7582 w 10000"/>
                  <a:gd name="connsiteY988" fmla="*/ 6324 h 10000"/>
                  <a:gd name="connsiteX989" fmla="*/ 7571 w 10000"/>
                  <a:gd name="connsiteY989" fmla="*/ 6302 h 10000"/>
                  <a:gd name="connsiteX990" fmla="*/ 7548 w 10000"/>
                  <a:gd name="connsiteY990" fmla="*/ 6256 h 10000"/>
                  <a:gd name="connsiteX991" fmla="*/ 7546 w 10000"/>
                  <a:gd name="connsiteY991" fmla="*/ 6218 h 10000"/>
                  <a:gd name="connsiteX992" fmla="*/ 7540 w 10000"/>
                  <a:gd name="connsiteY992" fmla="*/ 6159 h 10000"/>
                  <a:gd name="connsiteX993" fmla="*/ 7535 w 10000"/>
                  <a:gd name="connsiteY993" fmla="*/ 6114 h 10000"/>
                  <a:gd name="connsiteX994" fmla="*/ 7535 w 10000"/>
                  <a:gd name="connsiteY994" fmla="*/ 6088 h 10000"/>
                  <a:gd name="connsiteX995" fmla="*/ 7540 w 10000"/>
                  <a:gd name="connsiteY995" fmla="*/ 6049 h 10000"/>
                  <a:gd name="connsiteX996" fmla="*/ 7546 w 10000"/>
                  <a:gd name="connsiteY996" fmla="*/ 6004 h 10000"/>
                  <a:gd name="connsiteX997" fmla="*/ 7548 w 10000"/>
                  <a:gd name="connsiteY997" fmla="*/ 5965 h 10000"/>
                  <a:gd name="connsiteX998" fmla="*/ 7548 w 10000"/>
                  <a:gd name="connsiteY998" fmla="*/ 5946 h 10000"/>
                  <a:gd name="connsiteX999" fmla="*/ 7548 w 10000"/>
                  <a:gd name="connsiteY999" fmla="*/ 5933 h 10000"/>
                  <a:gd name="connsiteX1000" fmla="*/ 7548 w 10000"/>
                  <a:gd name="connsiteY1000" fmla="*/ 5910 h 10000"/>
                  <a:gd name="connsiteX1001" fmla="*/ 7548 w 10000"/>
                  <a:gd name="connsiteY1001" fmla="*/ 5897 h 10000"/>
                  <a:gd name="connsiteX1002" fmla="*/ 7546 w 10000"/>
                  <a:gd name="connsiteY1002" fmla="*/ 5871 h 10000"/>
                  <a:gd name="connsiteX1003" fmla="*/ 7535 w 10000"/>
                  <a:gd name="connsiteY1003" fmla="*/ 5839 h 10000"/>
                  <a:gd name="connsiteX1004" fmla="*/ 7524 w 10000"/>
                  <a:gd name="connsiteY1004" fmla="*/ 5797 h 10000"/>
                  <a:gd name="connsiteX1005" fmla="*/ 7518 w 10000"/>
                  <a:gd name="connsiteY1005" fmla="*/ 5767 h 10000"/>
                  <a:gd name="connsiteX1006" fmla="*/ 7515 w 10000"/>
                  <a:gd name="connsiteY1006" fmla="*/ 5745 h 10000"/>
                  <a:gd name="connsiteX1007" fmla="*/ 7501 w 10000"/>
                  <a:gd name="connsiteY1007" fmla="*/ 5683 h 10000"/>
                  <a:gd name="connsiteX1008" fmla="*/ 7490 w 10000"/>
                  <a:gd name="connsiteY1008" fmla="*/ 5631 h 10000"/>
                  <a:gd name="connsiteX1009" fmla="*/ 7482 w 10000"/>
                  <a:gd name="connsiteY1009" fmla="*/ 5593 h 10000"/>
                  <a:gd name="connsiteX1010" fmla="*/ 7476 w 10000"/>
                  <a:gd name="connsiteY1010" fmla="*/ 5570 h 10000"/>
                  <a:gd name="connsiteX1011" fmla="*/ 7476 w 10000"/>
                  <a:gd name="connsiteY1011" fmla="*/ 5528 h 10000"/>
                  <a:gd name="connsiteX1012" fmla="*/ 7482 w 10000"/>
                  <a:gd name="connsiteY1012" fmla="*/ 5502 h 10000"/>
                  <a:gd name="connsiteX1013" fmla="*/ 7490 w 10000"/>
                  <a:gd name="connsiteY1013" fmla="*/ 5489 h 10000"/>
                  <a:gd name="connsiteX1014" fmla="*/ 7499 w 10000"/>
                  <a:gd name="connsiteY1014" fmla="*/ 5479 h 10000"/>
                  <a:gd name="connsiteX1015" fmla="*/ 7493 w 10000"/>
                  <a:gd name="connsiteY1015" fmla="*/ 5427 h 10000"/>
                  <a:gd name="connsiteX1016" fmla="*/ 7501 w 10000"/>
                  <a:gd name="connsiteY1016" fmla="*/ 5415 h 10000"/>
                  <a:gd name="connsiteX1017" fmla="*/ 7510 w 10000"/>
                  <a:gd name="connsiteY1017" fmla="*/ 5398 h 10000"/>
                  <a:gd name="connsiteX1018" fmla="*/ 7515 w 10000"/>
                  <a:gd name="connsiteY1018" fmla="*/ 5379 h 10000"/>
                  <a:gd name="connsiteX1019" fmla="*/ 7526 w 10000"/>
                  <a:gd name="connsiteY1019" fmla="*/ 5366 h 10000"/>
                  <a:gd name="connsiteX1020" fmla="*/ 7518 w 10000"/>
                  <a:gd name="connsiteY1020" fmla="*/ 5350 h 10000"/>
                  <a:gd name="connsiteX1021" fmla="*/ 7518 w 10000"/>
                  <a:gd name="connsiteY1021" fmla="*/ 5330 h 10000"/>
                  <a:gd name="connsiteX1022" fmla="*/ 7526 w 10000"/>
                  <a:gd name="connsiteY1022" fmla="*/ 5311 h 10000"/>
                  <a:gd name="connsiteX1023" fmla="*/ 7540 w 10000"/>
                  <a:gd name="connsiteY1023" fmla="*/ 5291 h 10000"/>
                  <a:gd name="connsiteX1024" fmla="*/ 7540 w 10000"/>
                  <a:gd name="connsiteY1024" fmla="*/ 5266 h 10000"/>
                  <a:gd name="connsiteX1025" fmla="*/ 7540 w 10000"/>
                  <a:gd name="connsiteY1025" fmla="*/ 5256 h 10000"/>
                  <a:gd name="connsiteX1026" fmla="*/ 7524 w 10000"/>
                  <a:gd name="connsiteY1026" fmla="*/ 5233 h 10000"/>
                  <a:gd name="connsiteX1027" fmla="*/ 7515 w 10000"/>
                  <a:gd name="connsiteY1027" fmla="*/ 5217 h 10000"/>
                  <a:gd name="connsiteX1028" fmla="*/ 7490 w 10000"/>
                  <a:gd name="connsiteY1028" fmla="*/ 5178 h 10000"/>
                  <a:gd name="connsiteX1029" fmla="*/ 7474 w 10000"/>
                  <a:gd name="connsiteY1029" fmla="*/ 5162 h 10000"/>
                  <a:gd name="connsiteX1030" fmla="*/ 7457 w 10000"/>
                  <a:gd name="connsiteY1030" fmla="*/ 5120 h 10000"/>
                  <a:gd name="connsiteX1031" fmla="*/ 7421 w 10000"/>
                  <a:gd name="connsiteY1031" fmla="*/ 5087 h 10000"/>
                  <a:gd name="connsiteX1032" fmla="*/ 7380 w 10000"/>
                  <a:gd name="connsiteY1032" fmla="*/ 5068 h 10000"/>
                  <a:gd name="connsiteX1033" fmla="*/ 7355 w 10000"/>
                  <a:gd name="connsiteY1033" fmla="*/ 5058 h 10000"/>
                  <a:gd name="connsiteX1034" fmla="*/ 7332 w 10000"/>
                  <a:gd name="connsiteY1034" fmla="*/ 5049 h 10000"/>
                  <a:gd name="connsiteX1035" fmla="*/ 7305 w 10000"/>
                  <a:gd name="connsiteY1035" fmla="*/ 5016 h 10000"/>
                  <a:gd name="connsiteX1036" fmla="*/ 7305 w 10000"/>
                  <a:gd name="connsiteY1036" fmla="*/ 5000 h 10000"/>
                  <a:gd name="connsiteX1037" fmla="*/ 7296 w 10000"/>
                  <a:gd name="connsiteY1037" fmla="*/ 4971 h 10000"/>
                  <a:gd name="connsiteX1038" fmla="*/ 7288 w 10000"/>
                  <a:gd name="connsiteY1038" fmla="*/ 4945 h 10000"/>
                  <a:gd name="connsiteX1039" fmla="*/ 7280 w 10000"/>
                  <a:gd name="connsiteY1039" fmla="*/ 4916 h 10000"/>
                  <a:gd name="connsiteX1040" fmla="*/ 7291 w 10000"/>
                  <a:gd name="connsiteY1040" fmla="*/ 4887 h 10000"/>
                  <a:gd name="connsiteX1041" fmla="*/ 7291 w 10000"/>
                  <a:gd name="connsiteY1041" fmla="*/ 4858 h 10000"/>
                  <a:gd name="connsiteX1042" fmla="*/ 7271 w 10000"/>
                  <a:gd name="connsiteY1042" fmla="*/ 4819 h 10000"/>
                  <a:gd name="connsiteX1043" fmla="*/ 7255 w 10000"/>
                  <a:gd name="connsiteY1043" fmla="*/ 4828 h 10000"/>
                  <a:gd name="connsiteX1044" fmla="*/ 7235 w 10000"/>
                  <a:gd name="connsiteY1044" fmla="*/ 4841 h 10000"/>
                  <a:gd name="connsiteX1045" fmla="*/ 7216 w 10000"/>
                  <a:gd name="connsiteY1045" fmla="*/ 4867 h 10000"/>
                  <a:gd name="connsiteX1046" fmla="*/ 7191 w 10000"/>
                  <a:gd name="connsiteY1046" fmla="*/ 4870 h 10000"/>
                  <a:gd name="connsiteX1047" fmla="*/ 7155 w 10000"/>
                  <a:gd name="connsiteY1047" fmla="*/ 4887 h 10000"/>
                  <a:gd name="connsiteX1048" fmla="*/ 7122 w 10000"/>
                  <a:gd name="connsiteY1048" fmla="*/ 4893 h 10000"/>
                  <a:gd name="connsiteX1049" fmla="*/ 7105 w 10000"/>
                  <a:gd name="connsiteY1049" fmla="*/ 4896 h 10000"/>
                  <a:gd name="connsiteX1050" fmla="*/ 7094 w 10000"/>
                  <a:gd name="connsiteY1050" fmla="*/ 4916 h 10000"/>
                  <a:gd name="connsiteX1051" fmla="*/ 7080 w 10000"/>
                  <a:gd name="connsiteY1051" fmla="*/ 4903 h 10000"/>
                  <a:gd name="connsiteX1052" fmla="*/ 7072 w 10000"/>
                  <a:gd name="connsiteY1052" fmla="*/ 4851 h 10000"/>
                  <a:gd name="connsiteX1053" fmla="*/ 7042 w 10000"/>
                  <a:gd name="connsiteY1053" fmla="*/ 4819 h 10000"/>
                  <a:gd name="connsiteX1054" fmla="*/ 7030 w 10000"/>
                  <a:gd name="connsiteY1054" fmla="*/ 4780 h 10000"/>
                  <a:gd name="connsiteX1055" fmla="*/ 7039 w 10000"/>
                  <a:gd name="connsiteY1055" fmla="*/ 4757 h 10000"/>
                  <a:gd name="connsiteX1056" fmla="*/ 7047 w 10000"/>
                  <a:gd name="connsiteY1056" fmla="*/ 4744 h 10000"/>
                  <a:gd name="connsiteX1057" fmla="*/ 7022 w 10000"/>
                  <a:gd name="connsiteY1057" fmla="*/ 4725 h 10000"/>
                  <a:gd name="connsiteX1058" fmla="*/ 7000 w 10000"/>
                  <a:gd name="connsiteY1058" fmla="*/ 4715 h 10000"/>
                  <a:gd name="connsiteX1059" fmla="*/ 6975 w 10000"/>
                  <a:gd name="connsiteY1059" fmla="*/ 4709 h 10000"/>
                  <a:gd name="connsiteX1060" fmla="*/ 6945 w 10000"/>
                  <a:gd name="connsiteY1060" fmla="*/ 4696 h 10000"/>
                  <a:gd name="connsiteX1061" fmla="*/ 6953 w 10000"/>
                  <a:gd name="connsiteY1061" fmla="*/ 4679 h 10000"/>
                  <a:gd name="connsiteX1062" fmla="*/ 6961 w 10000"/>
                  <a:gd name="connsiteY1062" fmla="*/ 4660 h 10000"/>
                  <a:gd name="connsiteX1063" fmla="*/ 6983 w 10000"/>
                  <a:gd name="connsiteY1063" fmla="*/ 4644 h 10000"/>
                  <a:gd name="connsiteX1064" fmla="*/ 7014 w 10000"/>
                  <a:gd name="connsiteY1064" fmla="*/ 4634 h 10000"/>
                  <a:gd name="connsiteX1065" fmla="*/ 7025 w 10000"/>
                  <a:gd name="connsiteY1065" fmla="*/ 4615 h 10000"/>
                  <a:gd name="connsiteX1066" fmla="*/ 7047 w 10000"/>
                  <a:gd name="connsiteY1066" fmla="*/ 4582 h 10000"/>
                  <a:gd name="connsiteX1067" fmla="*/ 7069 w 10000"/>
                  <a:gd name="connsiteY1067" fmla="*/ 4563 h 10000"/>
                  <a:gd name="connsiteX1068" fmla="*/ 7078 w 10000"/>
                  <a:gd name="connsiteY1068" fmla="*/ 4553 h 10000"/>
                  <a:gd name="connsiteX1069" fmla="*/ 7097 w 10000"/>
                  <a:gd name="connsiteY1069" fmla="*/ 4527 h 10000"/>
                  <a:gd name="connsiteX1070" fmla="*/ 7122 w 10000"/>
                  <a:gd name="connsiteY1070" fmla="*/ 4517 h 10000"/>
                  <a:gd name="connsiteX1071" fmla="*/ 7139 w 10000"/>
                  <a:gd name="connsiteY1071" fmla="*/ 4488 h 10000"/>
                  <a:gd name="connsiteX1072" fmla="*/ 7147 w 10000"/>
                  <a:gd name="connsiteY1072" fmla="*/ 4459 h 10000"/>
                  <a:gd name="connsiteX1073" fmla="*/ 7161 w 10000"/>
                  <a:gd name="connsiteY1073" fmla="*/ 4440 h 10000"/>
                  <a:gd name="connsiteX1074" fmla="*/ 7177 w 10000"/>
                  <a:gd name="connsiteY1074" fmla="*/ 4430 h 10000"/>
                  <a:gd name="connsiteX1075" fmla="*/ 7202 w 10000"/>
                  <a:gd name="connsiteY1075" fmla="*/ 4407 h 10000"/>
                  <a:gd name="connsiteX1076" fmla="*/ 7224 w 10000"/>
                  <a:gd name="connsiteY1076" fmla="*/ 4417 h 10000"/>
                  <a:gd name="connsiteX1077" fmla="*/ 7241 w 10000"/>
                  <a:gd name="connsiteY1077" fmla="*/ 4404 h 10000"/>
                  <a:gd name="connsiteX1078" fmla="*/ 7263 w 10000"/>
                  <a:gd name="connsiteY1078" fmla="*/ 4398 h 10000"/>
                  <a:gd name="connsiteX1079" fmla="*/ 7283 w 10000"/>
                  <a:gd name="connsiteY1079" fmla="*/ 4424 h 10000"/>
                  <a:gd name="connsiteX1080" fmla="*/ 7305 w 10000"/>
                  <a:gd name="connsiteY1080" fmla="*/ 4433 h 10000"/>
                  <a:gd name="connsiteX1081" fmla="*/ 7332 w 10000"/>
                  <a:gd name="connsiteY1081" fmla="*/ 4443 h 10000"/>
                  <a:gd name="connsiteX1082" fmla="*/ 7380 w 10000"/>
                  <a:gd name="connsiteY1082" fmla="*/ 4398 h 10000"/>
                  <a:gd name="connsiteX1083" fmla="*/ 7404 w 10000"/>
                  <a:gd name="connsiteY1083" fmla="*/ 4378 h 10000"/>
                  <a:gd name="connsiteX1084" fmla="*/ 7418 w 10000"/>
                  <a:gd name="connsiteY1084" fmla="*/ 4369 h 10000"/>
                  <a:gd name="connsiteX1085" fmla="*/ 7443 w 10000"/>
                  <a:gd name="connsiteY1085" fmla="*/ 4356 h 10000"/>
                  <a:gd name="connsiteX1086" fmla="*/ 7460 w 10000"/>
                  <a:gd name="connsiteY1086" fmla="*/ 4385 h 10000"/>
                  <a:gd name="connsiteX1087" fmla="*/ 7460 w 10000"/>
                  <a:gd name="connsiteY1087" fmla="*/ 4404 h 10000"/>
                  <a:gd name="connsiteX1088" fmla="*/ 7499 w 10000"/>
                  <a:gd name="connsiteY1088" fmla="*/ 4417 h 10000"/>
                  <a:gd name="connsiteX1089" fmla="*/ 7515 w 10000"/>
                  <a:gd name="connsiteY1089" fmla="*/ 4414 h 10000"/>
                  <a:gd name="connsiteX1090" fmla="*/ 7565 w 10000"/>
                  <a:gd name="connsiteY1090" fmla="*/ 4385 h 10000"/>
                  <a:gd name="connsiteX1091" fmla="*/ 7579 w 10000"/>
                  <a:gd name="connsiteY1091" fmla="*/ 4346 h 10000"/>
                  <a:gd name="connsiteX1092" fmla="*/ 7582 w 10000"/>
                  <a:gd name="connsiteY1092" fmla="*/ 4317 h 10000"/>
                  <a:gd name="connsiteX1093" fmla="*/ 7590 w 10000"/>
                  <a:gd name="connsiteY1093" fmla="*/ 4301 h 10000"/>
                  <a:gd name="connsiteX1094" fmla="*/ 7612 w 10000"/>
                  <a:gd name="connsiteY1094" fmla="*/ 4271 h 10000"/>
                  <a:gd name="connsiteX1095" fmla="*/ 7623 w 10000"/>
                  <a:gd name="connsiteY1095" fmla="*/ 4262 h 10000"/>
                  <a:gd name="connsiteX1096" fmla="*/ 7634 w 10000"/>
                  <a:gd name="connsiteY1096" fmla="*/ 4245 h 10000"/>
                  <a:gd name="connsiteX1097" fmla="*/ 7645 w 10000"/>
                  <a:gd name="connsiteY1097" fmla="*/ 4265 h 10000"/>
                  <a:gd name="connsiteX1098" fmla="*/ 7670 w 10000"/>
                  <a:gd name="connsiteY1098" fmla="*/ 4284 h 10000"/>
                  <a:gd name="connsiteX1099" fmla="*/ 7701 w 10000"/>
                  <a:gd name="connsiteY1099" fmla="*/ 4275 h 10000"/>
                  <a:gd name="connsiteX1100" fmla="*/ 7717 w 10000"/>
                  <a:gd name="connsiteY1100" fmla="*/ 4275 h 10000"/>
                  <a:gd name="connsiteX1101" fmla="*/ 7740 w 10000"/>
                  <a:gd name="connsiteY1101" fmla="*/ 4284 h 10000"/>
                  <a:gd name="connsiteX1102" fmla="*/ 7767 w 10000"/>
                  <a:gd name="connsiteY1102" fmla="*/ 4284 h 10000"/>
                  <a:gd name="connsiteX1103" fmla="*/ 7895 w 10000"/>
                  <a:gd name="connsiteY1103" fmla="*/ 4207 h 10000"/>
                  <a:gd name="connsiteX1104" fmla="*/ 7895 w 10000"/>
                  <a:gd name="connsiteY1104" fmla="*/ 4187 h 10000"/>
                  <a:gd name="connsiteX1105" fmla="*/ 7895 w 10000"/>
                  <a:gd name="connsiteY1105" fmla="*/ 4171 h 10000"/>
                  <a:gd name="connsiteX1106" fmla="*/ 7903 w 10000"/>
                  <a:gd name="connsiteY1106" fmla="*/ 4148 h 10000"/>
                  <a:gd name="connsiteX1107" fmla="*/ 7917 w 10000"/>
                  <a:gd name="connsiteY1107" fmla="*/ 4158 h 10000"/>
                  <a:gd name="connsiteX1108" fmla="*/ 7967 w 10000"/>
                  <a:gd name="connsiteY1108" fmla="*/ 4203 h 10000"/>
                  <a:gd name="connsiteX1109" fmla="*/ 7994 w 10000"/>
                  <a:gd name="connsiteY1109" fmla="*/ 4203 h 10000"/>
                  <a:gd name="connsiteX1110" fmla="*/ 8064 w 10000"/>
                  <a:gd name="connsiteY1110" fmla="*/ 4242 h 10000"/>
                  <a:gd name="connsiteX1111" fmla="*/ 8083 w 10000"/>
                  <a:gd name="connsiteY1111" fmla="*/ 4245 h 10000"/>
                  <a:gd name="connsiteX1112" fmla="*/ 8105 w 10000"/>
                  <a:gd name="connsiteY1112" fmla="*/ 4226 h 10000"/>
                  <a:gd name="connsiteX1113" fmla="*/ 8136 w 10000"/>
                  <a:gd name="connsiteY1113" fmla="*/ 4187 h 10000"/>
                  <a:gd name="connsiteX1114" fmla="*/ 8161 w 10000"/>
                  <a:gd name="connsiteY1114" fmla="*/ 4168 h 10000"/>
                  <a:gd name="connsiteX1115" fmla="*/ 8172 w 10000"/>
                  <a:gd name="connsiteY1115" fmla="*/ 4161 h 10000"/>
                  <a:gd name="connsiteX1116" fmla="*/ 8208 w 10000"/>
                  <a:gd name="connsiteY1116" fmla="*/ 4168 h 10000"/>
                  <a:gd name="connsiteX1117" fmla="*/ 8235 w 10000"/>
                  <a:gd name="connsiteY1117" fmla="*/ 4168 h 10000"/>
                  <a:gd name="connsiteX1118" fmla="*/ 8258 w 10000"/>
                  <a:gd name="connsiteY1118" fmla="*/ 4152 h 10000"/>
                  <a:gd name="connsiteX1119" fmla="*/ 8283 w 10000"/>
                  <a:gd name="connsiteY1119" fmla="*/ 4152 h 10000"/>
                  <a:gd name="connsiteX1120" fmla="*/ 8299 w 10000"/>
                  <a:gd name="connsiteY1120" fmla="*/ 4132 h 10000"/>
                  <a:gd name="connsiteX1121" fmla="*/ 8316 w 10000"/>
                  <a:gd name="connsiteY1121" fmla="*/ 4113 h 10000"/>
                  <a:gd name="connsiteX1122" fmla="*/ 8330 w 10000"/>
                  <a:gd name="connsiteY1122" fmla="*/ 4084 h 10000"/>
                  <a:gd name="connsiteX1123" fmla="*/ 8341 w 10000"/>
                  <a:gd name="connsiteY1123" fmla="*/ 4058 h 10000"/>
                  <a:gd name="connsiteX1124" fmla="*/ 8349 w 10000"/>
                  <a:gd name="connsiteY1124" fmla="*/ 4064 h 10000"/>
                  <a:gd name="connsiteX1125" fmla="*/ 8366 w 10000"/>
                  <a:gd name="connsiteY1125" fmla="*/ 4067 h 10000"/>
                  <a:gd name="connsiteX1126" fmla="*/ 8374 w 10000"/>
                  <a:gd name="connsiteY1126" fmla="*/ 4084 h 10000"/>
                  <a:gd name="connsiteX1127" fmla="*/ 8402 w 10000"/>
                  <a:gd name="connsiteY1127" fmla="*/ 4054 h 10000"/>
                  <a:gd name="connsiteX1128" fmla="*/ 8427 w 10000"/>
                  <a:gd name="connsiteY1128" fmla="*/ 4028 h 10000"/>
                  <a:gd name="connsiteX1129" fmla="*/ 8438 w 10000"/>
                  <a:gd name="connsiteY1129" fmla="*/ 4025 h 10000"/>
                  <a:gd name="connsiteX1130" fmla="*/ 8468 w 10000"/>
                  <a:gd name="connsiteY1130" fmla="*/ 4006 h 10000"/>
                  <a:gd name="connsiteX1131" fmla="*/ 8485 w 10000"/>
                  <a:gd name="connsiteY1131" fmla="*/ 3999 h 10000"/>
                  <a:gd name="connsiteX1132" fmla="*/ 8493 w 10000"/>
                  <a:gd name="connsiteY1132" fmla="*/ 4025 h 10000"/>
                  <a:gd name="connsiteX1133" fmla="*/ 8515 w 10000"/>
                  <a:gd name="connsiteY1133" fmla="*/ 4028 h 10000"/>
                  <a:gd name="connsiteX1134" fmla="*/ 8543 w 10000"/>
                  <a:gd name="connsiteY1134" fmla="*/ 4009 h 10000"/>
                  <a:gd name="connsiteX1135" fmla="*/ 8551 w 10000"/>
                  <a:gd name="connsiteY1135" fmla="*/ 3990 h 10000"/>
                  <a:gd name="connsiteX1136" fmla="*/ 8582 w 10000"/>
                  <a:gd name="connsiteY1136" fmla="*/ 3977 h 10000"/>
                  <a:gd name="connsiteX1137" fmla="*/ 8596 w 10000"/>
                  <a:gd name="connsiteY1137" fmla="*/ 3977 h 10000"/>
                  <a:gd name="connsiteX1138" fmla="*/ 8607 w 10000"/>
                  <a:gd name="connsiteY1138" fmla="*/ 3980 h 10000"/>
                  <a:gd name="connsiteX1139" fmla="*/ 8645 w 10000"/>
                  <a:gd name="connsiteY1139" fmla="*/ 3970 h 10000"/>
                  <a:gd name="connsiteX1140" fmla="*/ 8654 w 10000"/>
                  <a:gd name="connsiteY1140" fmla="*/ 3951 h 10000"/>
                  <a:gd name="connsiteX1141" fmla="*/ 8670 w 10000"/>
                  <a:gd name="connsiteY1141" fmla="*/ 3935 h 10000"/>
                  <a:gd name="connsiteX1142" fmla="*/ 8695 w 10000"/>
                  <a:gd name="connsiteY1142" fmla="*/ 3935 h 10000"/>
                  <a:gd name="connsiteX1143" fmla="*/ 8704 w 10000"/>
                  <a:gd name="connsiteY1143" fmla="*/ 3951 h 10000"/>
                  <a:gd name="connsiteX1144" fmla="*/ 8717 w 10000"/>
                  <a:gd name="connsiteY1144" fmla="*/ 3964 h 10000"/>
                  <a:gd name="connsiteX1145" fmla="*/ 8751 w 10000"/>
                  <a:gd name="connsiteY1145" fmla="*/ 3951 h 10000"/>
                  <a:gd name="connsiteX1146" fmla="*/ 8776 w 10000"/>
                  <a:gd name="connsiteY1146" fmla="*/ 3935 h 10000"/>
                  <a:gd name="connsiteX1147" fmla="*/ 8798 w 10000"/>
                  <a:gd name="connsiteY1147" fmla="*/ 3925 h 10000"/>
                  <a:gd name="connsiteX1148" fmla="*/ 8806 w 10000"/>
                  <a:gd name="connsiteY1148" fmla="*/ 3892 h 10000"/>
                  <a:gd name="connsiteX1149" fmla="*/ 8814 w 10000"/>
                  <a:gd name="connsiteY1149" fmla="*/ 3876 h 10000"/>
                  <a:gd name="connsiteX1150" fmla="*/ 8839 w 10000"/>
                  <a:gd name="connsiteY1150" fmla="*/ 3873 h 10000"/>
                  <a:gd name="connsiteX1151" fmla="*/ 8842 w 10000"/>
                  <a:gd name="connsiteY1151" fmla="*/ 3876 h 10000"/>
                  <a:gd name="connsiteX1152" fmla="*/ 8856 w 10000"/>
                  <a:gd name="connsiteY1152" fmla="*/ 3863 h 10000"/>
                  <a:gd name="connsiteX1153" fmla="*/ 8856 w 10000"/>
                  <a:gd name="connsiteY1153" fmla="*/ 3841 h 10000"/>
                  <a:gd name="connsiteX1154" fmla="*/ 8870 w 10000"/>
                  <a:gd name="connsiteY1154" fmla="*/ 3821 h 10000"/>
                  <a:gd name="connsiteX1155" fmla="*/ 8903 w 10000"/>
                  <a:gd name="connsiteY1155" fmla="*/ 3802 h 10000"/>
                  <a:gd name="connsiteX1156" fmla="*/ 8914 w 10000"/>
                  <a:gd name="connsiteY1156" fmla="*/ 3782 h 10000"/>
                  <a:gd name="connsiteX1157" fmla="*/ 8939 w 10000"/>
                  <a:gd name="connsiteY1157" fmla="*/ 3782 h 10000"/>
                  <a:gd name="connsiteX1158" fmla="*/ 8961 w 10000"/>
                  <a:gd name="connsiteY1158" fmla="*/ 3779 h 10000"/>
                  <a:gd name="connsiteX1159" fmla="*/ 8983 w 10000"/>
                  <a:gd name="connsiteY1159" fmla="*/ 3760 h 10000"/>
                  <a:gd name="connsiteX1160" fmla="*/ 9003 w 10000"/>
                  <a:gd name="connsiteY1160" fmla="*/ 3763 h 10000"/>
                  <a:gd name="connsiteX1161" fmla="*/ 9019 w 10000"/>
                  <a:gd name="connsiteY1161" fmla="*/ 3779 h 10000"/>
                  <a:gd name="connsiteX1162" fmla="*/ 9050 w 10000"/>
                  <a:gd name="connsiteY1162" fmla="*/ 3812 h 10000"/>
                  <a:gd name="connsiteX1163" fmla="*/ 9080 w 10000"/>
                  <a:gd name="connsiteY1163" fmla="*/ 3831 h 10000"/>
                  <a:gd name="connsiteX1164" fmla="*/ 9097 w 10000"/>
                  <a:gd name="connsiteY1164" fmla="*/ 3867 h 10000"/>
                  <a:gd name="connsiteX1165" fmla="*/ 9114 w 10000"/>
                  <a:gd name="connsiteY1165" fmla="*/ 3902 h 10000"/>
                  <a:gd name="connsiteX1166" fmla="*/ 9122 w 10000"/>
                  <a:gd name="connsiteY1166" fmla="*/ 3935 h 10000"/>
                  <a:gd name="connsiteX1167" fmla="*/ 9125 w 10000"/>
                  <a:gd name="connsiteY1167" fmla="*/ 3964 h 10000"/>
                  <a:gd name="connsiteX1168" fmla="*/ 9130 w 10000"/>
                  <a:gd name="connsiteY1168" fmla="*/ 3999 h 10000"/>
                  <a:gd name="connsiteX1169" fmla="*/ 9130 w 10000"/>
                  <a:gd name="connsiteY1169" fmla="*/ 4054 h 10000"/>
                  <a:gd name="connsiteX1170" fmla="*/ 9155 w 10000"/>
                  <a:gd name="connsiteY1170" fmla="*/ 4093 h 10000"/>
                  <a:gd name="connsiteX1171" fmla="*/ 9169 w 10000"/>
                  <a:gd name="connsiteY1171" fmla="*/ 4090 h 10000"/>
                  <a:gd name="connsiteX1172" fmla="*/ 9211 w 10000"/>
                  <a:gd name="connsiteY1172" fmla="*/ 4077 h 10000"/>
                  <a:gd name="connsiteX1173" fmla="*/ 9244 w 10000"/>
                  <a:gd name="connsiteY1173" fmla="*/ 4077 h 10000"/>
                  <a:gd name="connsiteX1174" fmla="*/ 9252 w 10000"/>
                  <a:gd name="connsiteY1174" fmla="*/ 4103 h 10000"/>
                  <a:gd name="connsiteX1175" fmla="*/ 9258 w 10000"/>
                  <a:gd name="connsiteY1175" fmla="*/ 4148 h 10000"/>
                  <a:gd name="connsiteX1176" fmla="*/ 9269 w 10000"/>
                  <a:gd name="connsiteY1176" fmla="*/ 4158 h 10000"/>
                  <a:gd name="connsiteX1177" fmla="*/ 9294 w 10000"/>
                  <a:gd name="connsiteY1177" fmla="*/ 4158 h 10000"/>
                  <a:gd name="connsiteX1178" fmla="*/ 9319 w 10000"/>
                  <a:gd name="connsiteY1178" fmla="*/ 4168 h 10000"/>
                  <a:gd name="connsiteX1179" fmla="*/ 9346 w 10000"/>
                  <a:gd name="connsiteY1179" fmla="*/ 4190 h 10000"/>
                  <a:gd name="connsiteX1180" fmla="*/ 9357 w 10000"/>
                  <a:gd name="connsiteY1180" fmla="*/ 4168 h 10000"/>
                  <a:gd name="connsiteX1181" fmla="*/ 9371 w 10000"/>
                  <a:gd name="connsiteY1181" fmla="*/ 4132 h 10000"/>
                  <a:gd name="connsiteX1182" fmla="*/ 9391 w 10000"/>
                  <a:gd name="connsiteY1182" fmla="*/ 4113 h 10000"/>
                  <a:gd name="connsiteX1183" fmla="*/ 9407 w 10000"/>
                  <a:gd name="connsiteY1183" fmla="*/ 4103 h 10000"/>
                  <a:gd name="connsiteX1184" fmla="*/ 9435 w 10000"/>
                  <a:gd name="connsiteY1184" fmla="*/ 4100 h 10000"/>
                  <a:gd name="connsiteX1185" fmla="*/ 9460 w 10000"/>
                  <a:gd name="connsiteY1185" fmla="*/ 4084 h 10000"/>
                  <a:gd name="connsiteX1186" fmla="*/ 9485 w 10000"/>
                  <a:gd name="connsiteY1186" fmla="*/ 4067 h 10000"/>
                  <a:gd name="connsiteX1187" fmla="*/ 9496 w 10000"/>
                  <a:gd name="connsiteY1187" fmla="*/ 4054 h 10000"/>
                  <a:gd name="connsiteX1188" fmla="*/ 9526 w 10000"/>
                  <a:gd name="connsiteY1188" fmla="*/ 4048 h 10000"/>
                  <a:gd name="connsiteX1189" fmla="*/ 9557 w 10000"/>
                  <a:gd name="connsiteY1189" fmla="*/ 4038 h 10000"/>
                  <a:gd name="connsiteX1190" fmla="*/ 9584 w 10000"/>
                  <a:gd name="connsiteY1190" fmla="*/ 4019 h 10000"/>
                  <a:gd name="connsiteX1191" fmla="*/ 9623 w 10000"/>
                  <a:gd name="connsiteY1191" fmla="*/ 4016 h 10000"/>
                  <a:gd name="connsiteX1192" fmla="*/ 9648 w 10000"/>
                  <a:gd name="connsiteY1192" fmla="*/ 4009 h 10000"/>
                  <a:gd name="connsiteX1193" fmla="*/ 9673 w 10000"/>
                  <a:gd name="connsiteY1193" fmla="*/ 4019 h 10000"/>
                  <a:gd name="connsiteX1194" fmla="*/ 9712 w 10000"/>
                  <a:gd name="connsiteY1194" fmla="*/ 4038 h 10000"/>
                  <a:gd name="connsiteX1195" fmla="*/ 9742 w 10000"/>
                  <a:gd name="connsiteY1195" fmla="*/ 4074 h 10000"/>
                  <a:gd name="connsiteX1196" fmla="*/ 9776 w 10000"/>
                  <a:gd name="connsiteY1196" fmla="*/ 4093 h 10000"/>
                  <a:gd name="connsiteX1197" fmla="*/ 9814 w 10000"/>
                  <a:gd name="connsiteY1197" fmla="*/ 4109 h 10000"/>
                  <a:gd name="connsiteX1198" fmla="*/ 9859 w 10000"/>
                  <a:gd name="connsiteY1198" fmla="*/ 4119 h 10000"/>
                  <a:gd name="connsiteX1199" fmla="*/ 9898 w 10000"/>
                  <a:gd name="connsiteY1199" fmla="*/ 4122 h 10000"/>
                  <a:gd name="connsiteX1200" fmla="*/ 9931 w 10000"/>
                  <a:gd name="connsiteY1200" fmla="*/ 4109 h 10000"/>
                  <a:gd name="connsiteX1201" fmla="*/ 9956 w 10000"/>
                  <a:gd name="connsiteY1201" fmla="*/ 4100 h 10000"/>
                  <a:gd name="connsiteX1202" fmla="*/ 9981 w 10000"/>
                  <a:gd name="connsiteY1202" fmla="*/ 4067 h 10000"/>
                  <a:gd name="connsiteX1203" fmla="*/ 9994 w 10000"/>
                  <a:gd name="connsiteY1203" fmla="*/ 4035 h 10000"/>
                  <a:gd name="connsiteX1204" fmla="*/ 10000 w 10000"/>
                  <a:gd name="connsiteY1204" fmla="*/ 3996 h 10000"/>
                  <a:gd name="connsiteX1205" fmla="*/ 9994 w 10000"/>
                  <a:gd name="connsiteY1205" fmla="*/ 3941 h 10000"/>
                  <a:gd name="connsiteX1206" fmla="*/ 9986 w 10000"/>
                  <a:gd name="connsiteY1206" fmla="*/ 3905 h 10000"/>
                  <a:gd name="connsiteX1207" fmla="*/ 9981 w 10000"/>
                  <a:gd name="connsiteY1207" fmla="*/ 3857 h 10000"/>
                  <a:gd name="connsiteX1208" fmla="*/ 9989 w 10000"/>
                  <a:gd name="connsiteY1208" fmla="*/ 3837 h 10000"/>
                  <a:gd name="connsiteX1209" fmla="*/ 9989 w 10000"/>
                  <a:gd name="connsiteY1209" fmla="*/ 3812 h 10000"/>
                  <a:gd name="connsiteX1210" fmla="*/ 9981 w 10000"/>
                  <a:gd name="connsiteY1210" fmla="*/ 3792 h 10000"/>
                  <a:gd name="connsiteX1211" fmla="*/ 9970 w 10000"/>
                  <a:gd name="connsiteY1211" fmla="*/ 3763 h 10000"/>
                  <a:gd name="connsiteX1212" fmla="*/ 9945 w 10000"/>
                  <a:gd name="connsiteY1212" fmla="*/ 3705 h 10000"/>
                  <a:gd name="connsiteX1213" fmla="*/ 9931 w 10000"/>
                  <a:gd name="connsiteY1213" fmla="*/ 3659 h 10000"/>
                  <a:gd name="connsiteX1214" fmla="*/ 9903 w 10000"/>
                  <a:gd name="connsiteY1214" fmla="*/ 3640 h 10000"/>
                  <a:gd name="connsiteX1215" fmla="*/ 9881 w 10000"/>
                  <a:gd name="connsiteY1215" fmla="*/ 3620 h 10000"/>
                  <a:gd name="connsiteX1216" fmla="*/ 9856 w 10000"/>
                  <a:gd name="connsiteY1216" fmla="*/ 3595 h 10000"/>
                  <a:gd name="connsiteX1217" fmla="*/ 9817 w 10000"/>
                  <a:gd name="connsiteY1217" fmla="*/ 3562 h 10000"/>
                  <a:gd name="connsiteX1218" fmla="*/ 9795 w 10000"/>
                  <a:gd name="connsiteY1218" fmla="*/ 3546 h 10000"/>
                  <a:gd name="connsiteX1219" fmla="*/ 9778 w 10000"/>
                  <a:gd name="connsiteY1219" fmla="*/ 3527 h 10000"/>
                  <a:gd name="connsiteX1220" fmla="*/ 9745 w 10000"/>
                  <a:gd name="connsiteY1220" fmla="*/ 3501 h 10000"/>
                  <a:gd name="connsiteX1221" fmla="*/ 9726 w 10000"/>
                  <a:gd name="connsiteY1221" fmla="*/ 3488 h 10000"/>
                  <a:gd name="connsiteX1222" fmla="*/ 9704 w 10000"/>
                  <a:gd name="connsiteY1222" fmla="*/ 3472 h 10000"/>
                  <a:gd name="connsiteX1223" fmla="*/ 9695 w 10000"/>
                  <a:gd name="connsiteY1223" fmla="*/ 3468 h 10000"/>
                  <a:gd name="connsiteX1224" fmla="*/ 9690 w 10000"/>
                  <a:gd name="connsiteY1224" fmla="*/ 3459 h 10000"/>
                  <a:gd name="connsiteX1225" fmla="*/ 9673 w 10000"/>
                  <a:gd name="connsiteY1225" fmla="*/ 3449 h 10000"/>
                  <a:gd name="connsiteX1226" fmla="*/ 9665 w 10000"/>
                  <a:gd name="connsiteY1226" fmla="*/ 3442 h 10000"/>
                  <a:gd name="connsiteX1227" fmla="*/ 9654 w 10000"/>
                  <a:gd name="connsiteY1227" fmla="*/ 3449 h 10000"/>
                  <a:gd name="connsiteX1228" fmla="*/ 9521 w 10000"/>
                  <a:gd name="connsiteY1228" fmla="*/ 3394 h 10000"/>
                  <a:gd name="connsiteX1229" fmla="*/ 9510 w 10000"/>
                  <a:gd name="connsiteY1229" fmla="*/ 3368 h 10000"/>
                  <a:gd name="connsiteX1230" fmla="*/ 9496 w 10000"/>
                  <a:gd name="connsiteY1230" fmla="*/ 3287 h 10000"/>
                  <a:gd name="connsiteX1231" fmla="*/ 9488 w 10000"/>
                  <a:gd name="connsiteY1231" fmla="*/ 3216 h 10000"/>
                  <a:gd name="connsiteX1232" fmla="*/ 9493 w 10000"/>
                  <a:gd name="connsiteY1232" fmla="*/ 3174 h 10000"/>
                  <a:gd name="connsiteX1233" fmla="*/ 9501 w 10000"/>
                  <a:gd name="connsiteY1233" fmla="*/ 3128 h 10000"/>
                  <a:gd name="connsiteX1234" fmla="*/ 9488 w 10000"/>
                  <a:gd name="connsiteY1234" fmla="*/ 3025 h 10000"/>
                  <a:gd name="connsiteX1235" fmla="*/ 9446 w 10000"/>
                  <a:gd name="connsiteY1235" fmla="*/ 2931 h 10000"/>
                  <a:gd name="connsiteX1236" fmla="*/ 9382 w 10000"/>
                  <a:gd name="connsiteY1236" fmla="*/ 2837 h 10000"/>
                  <a:gd name="connsiteX1237" fmla="*/ 9316 w 10000"/>
                  <a:gd name="connsiteY1237" fmla="*/ 2753 h 10000"/>
                  <a:gd name="connsiteX1238" fmla="*/ 9294 w 10000"/>
                  <a:gd name="connsiteY1238" fmla="*/ 2655 h 10000"/>
                  <a:gd name="connsiteX1239" fmla="*/ 9213 w 10000"/>
                  <a:gd name="connsiteY1239" fmla="*/ 2328 h 10000"/>
                  <a:gd name="connsiteX1240" fmla="*/ 9172 w 10000"/>
                  <a:gd name="connsiteY1240" fmla="*/ 2286 h 10000"/>
                  <a:gd name="connsiteX1241" fmla="*/ 9019 w 10000"/>
                  <a:gd name="connsiteY1241" fmla="*/ 2082 h 10000"/>
                  <a:gd name="connsiteX1242" fmla="*/ 8906 w 10000"/>
                  <a:gd name="connsiteY1242" fmla="*/ 1946 h 10000"/>
                  <a:gd name="connsiteX1243" fmla="*/ 8801 w 10000"/>
                  <a:gd name="connsiteY1243" fmla="*/ 1778 h 10000"/>
                  <a:gd name="connsiteX1244" fmla="*/ 8806 w 10000"/>
                  <a:gd name="connsiteY1244" fmla="*/ 1713 h 10000"/>
                  <a:gd name="connsiteX1245" fmla="*/ 8809 w 10000"/>
                  <a:gd name="connsiteY1245" fmla="*/ 1703 h 10000"/>
                  <a:gd name="connsiteX1246" fmla="*/ 8817 w 10000"/>
                  <a:gd name="connsiteY1246" fmla="*/ 1713 h 10000"/>
                  <a:gd name="connsiteX1247" fmla="*/ 8834 w 10000"/>
                  <a:gd name="connsiteY1247" fmla="*/ 1729 h 10000"/>
                  <a:gd name="connsiteX1248" fmla="*/ 8839 w 10000"/>
                  <a:gd name="connsiteY1248" fmla="*/ 1729 h 10000"/>
                  <a:gd name="connsiteX1249" fmla="*/ 8848 w 10000"/>
                  <a:gd name="connsiteY1249" fmla="*/ 1723 h 10000"/>
                  <a:gd name="connsiteX1250" fmla="*/ 8850 w 10000"/>
                  <a:gd name="connsiteY1250" fmla="*/ 1703 h 10000"/>
                  <a:gd name="connsiteX1251" fmla="*/ 8850 w 10000"/>
                  <a:gd name="connsiteY1251" fmla="*/ 1684 h 10000"/>
                  <a:gd name="connsiteX1252" fmla="*/ 8850 w 10000"/>
                  <a:gd name="connsiteY1252" fmla="*/ 1648 h 10000"/>
                  <a:gd name="connsiteX1253" fmla="*/ 8881 w 10000"/>
                  <a:gd name="connsiteY1253" fmla="*/ 1571 h 10000"/>
                  <a:gd name="connsiteX1254" fmla="*/ 8895 w 10000"/>
                  <a:gd name="connsiteY1254" fmla="*/ 1541 h 10000"/>
                  <a:gd name="connsiteX1255" fmla="*/ 8895 w 10000"/>
                  <a:gd name="connsiteY1255" fmla="*/ 1525 h 10000"/>
                  <a:gd name="connsiteX1256" fmla="*/ 8881 w 10000"/>
                  <a:gd name="connsiteY1256" fmla="*/ 1516 h 10000"/>
                  <a:gd name="connsiteX1257" fmla="*/ 8864 w 10000"/>
                  <a:gd name="connsiteY1257" fmla="*/ 1522 h 10000"/>
                  <a:gd name="connsiteX1258" fmla="*/ 8850 w 10000"/>
                  <a:gd name="connsiteY1258" fmla="*/ 1535 h 10000"/>
                  <a:gd name="connsiteX1259" fmla="*/ 8834 w 10000"/>
                  <a:gd name="connsiteY1259" fmla="*/ 1571 h 10000"/>
                  <a:gd name="connsiteX1260" fmla="*/ 8825 w 10000"/>
                  <a:gd name="connsiteY1260" fmla="*/ 1587 h 10000"/>
                  <a:gd name="connsiteX1261" fmla="*/ 8776 w 10000"/>
                  <a:gd name="connsiteY1261" fmla="*/ 1571 h 10000"/>
                  <a:gd name="connsiteX1262" fmla="*/ 8745 w 10000"/>
                  <a:gd name="connsiteY1262" fmla="*/ 1580 h 10000"/>
                  <a:gd name="connsiteX1263" fmla="*/ 8720 w 10000"/>
                  <a:gd name="connsiteY1263" fmla="*/ 1587 h 10000"/>
                  <a:gd name="connsiteX1264" fmla="*/ 8709 w 10000"/>
                  <a:gd name="connsiteY1264" fmla="*/ 1609 h 10000"/>
                  <a:gd name="connsiteX1265" fmla="*/ 8693 w 10000"/>
                  <a:gd name="connsiteY1265" fmla="*/ 1616 h 10000"/>
                  <a:gd name="connsiteX1266" fmla="*/ 8684 w 10000"/>
                  <a:gd name="connsiteY1266" fmla="*/ 1639 h 10000"/>
                  <a:gd name="connsiteX1267" fmla="*/ 8684 w 10000"/>
                  <a:gd name="connsiteY1267" fmla="*/ 1658 h 10000"/>
                  <a:gd name="connsiteX1268" fmla="*/ 8665 w 10000"/>
                  <a:gd name="connsiteY1268" fmla="*/ 1655 h 10000"/>
                  <a:gd name="connsiteX1269" fmla="*/ 8665 w 10000"/>
                  <a:gd name="connsiteY1269" fmla="*/ 1645 h 10000"/>
                  <a:gd name="connsiteX1270" fmla="*/ 8665 w 10000"/>
                  <a:gd name="connsiteY1270" fmla="*/ 1626 h 10000"/>
                  <a:gd name="connsiteX1271" fmla="*/ 8676 w 10000"/>
                  <a:gd name="connsiteY1271" fmla="*/ 1609 h 10000"/>
                  <a:gd name="connsiteX1272" fmla="*/ 8679 w 10000"/>
                  <a:gd name="connsiteY1272" fmla="*/ 1597 h 10000"/>
                  <a:gd name="connsiteX1273" fmla="*/ 8687 w 10000"/>
                  <a:gd name="connsiteY1273" fmla="*/ 1577 h 10000"/>
                  <a:gd name="connsiteX1274" fmla="*/ 8695 w 10000"/>
                  <a:gd name="connsiteY1274" fmla="*/ 1554 h 10000"/>
                  <a:gd name="connsiteX1275" fmla="*/ 8709 w 10000"/>
                  <a:gd name="connsiteY1275" fmla="*/ 1532 h 10000"/>
                  <a:gd name="connsiteX1276" fmla="*/ 8704 w 10000"/>
                  <a:gd name="connsiteY1276" fmla="*/ 1512 h 10000"/>
                  <a:gd name="connsiteX1277" fmla="*/ 8695 w 10000"/>
                  <a:gd name="connsiteY1277" fmla="*/ 1503 h 10000"/>
                  <a:gd name="connsiteX1278" fmla="*/ 8684 w 10000"/>
                  <a:gd name="connsiteY1278" fmla="*/ 1503 h 10000"/>
                  <a:gd name="connsiteX1279" fmla="*/ 8670 w 10000"/>
                  <a:gd name="connsiteY1279" fmla="*/ 1525 h 10000"/>
                  <a:gd name="connsiteX1280" fmla="*/ 8665 w 10000"/>
                  <a:gd name="connsiteY1280" fmla="*/ 1545 h 10000"/>
                  <a:gd name="connsiteX1281" fmla="*/ 8654 w 10000"/>
                  <a:gd name="connsiteY1281" fmla="*/ 1567 h 10000"/>
                  <a:gd name="connsiteX1282" fmla="*/ 8648 w 10000"/>
                  <a:gd name="connsiteY1282" fmla="*/ 1587 h 10000"/>
                  <a:gd name="connsiteX1283" fmla="*/ 8640 w 10000"/>
                  <a:gd name="connsiteY1283" fmla="*/ 1629 h 10000"/>
                  <a:gd name="connsiteX1284" fmla="*/ 8620 w 10000"/>
                  <a:gd name="connsiteY1284" fmla="*/ 1635 h 10000"/>
                  <a:gd name="connsiteX1285" fmla="*/ 8612 w 10000"/>
                  <a:gd name="connsiteY1285" fmla="*/ 1635 h 10000"/>
                  <a:gd name="connsiteX1286" fmla="*/ 8604 w 10000"/>
                  <a:gd name="connsiteY1286" fmla="*/ 1626 h 10000"/>
                  <a:gd name="connsiteX1287" fmla="*/ 8596 w 10000"/>
                  <a:gd name="connsiteY1287" fmla="*/ 1616 h 10000"/>
                  <a:gd name="connsiteX1288" fmla="*/ 8596 w 10000"/>
                  <a:gd name="connsiteY1288" fmla="*/ 1580 h 10000"/>
                  <a:gd name="connsiteX1289" fmla="*/ 8587 w 10000"/>
                  <a:gd name="connsiteY1289" fmla="*/ 1545 h 10000"/>
                  <a:gd name="connsiteX1290" fmla="*/ 8565 w 10000"/>
                  <a:gd name="connsiteY1290" fmla="*/ 1516 h 10000"/>
                  <a:gd name="connsiteX1291" fmla="*/ 8543 w 10000"/>
                  <a:gd name="connsiteY1291" fmla="*/ 1512 h 10000"/>
                  <a:gd name="connsiteX1292" fmla="*/ 8518 w 10000"/>
                  <a:gd name="connsiteY1292" fmla="*/ 1532 h 10000"/>
                  <a:gd name="connsiteX1293" fmla="*/ 8476 w 10000"/>
                  <a:gd name="connsiteY1293" fmla="*/ 1567 h 10000"/>
                  <a:gd name="connsiteX1294" fmla="*/ 8454 w 10000"/>
                  <a:gd name="connsiteY1294" fmla="*/ 1551 h 10000"/>
                  <a:gd name="connsiteX1295" fmla="*/ 8402 w 10000"/>
                  <a:gd name="connsiteY1295" fmla="*/ 1493 h 10000"/>
                  <a:gd name="connsiteX1296" fmla="*/ 8371 w 10000"/>
                  <a:gd name="connsiteY1296" fmla="*/ 1428 h 10000"/>
                  <a:gd name="connsiteX1297" fmla="*/ 8072 w 10000"/>
                  <a:gd name="connsiteY1297" fmla="*/ 1422 h 10000"/>
                  <a:gd name="connsiteX1298" fmla="*/ 7823 w 10000"/>
                  <a:gd name="connsiteY1298" fmla="*/ 1279 h 10000"/>
                  <a:gd name="connsiteX1299" fmla="*/ 7587 w 10000"/>
                  <a:gd name="connsiteY1299" fmla="*/ 1133 h 10000"/>
                  <a:gd name="connsiteX1300" fmla="*/ 7526 w 10000"/>
                  <a:gd name="connsiteY1300" fmla="*/ 1098 h 10000"/>
                  <a:gd name="connsiteX1301" fmla="*/ 7346 w 10000"/>
                  <a:gd name="connsiteY1301" fmla="*/ 991 h 10000"/>
                  <a:gd name="connsiteX1302" fmla="*/ 7321 w 10000"/>
                  <a:gd name="connsiteY1302" fmla="*/ 959 h 10000"/>
                  <a:gd name="connsiteX1303" fmla="*/ 7307 w 10000"/>
                  <a:gd name="connsiteY1303" fmla="*/ 871 h 10000"/>
                  <a:gd name="connsiteX1304" fmla="*/ 7224 w 10000"/>
                  <a:gd name="connsiteY1304" fmla="*/ 816 h 10000"/>
                  <a:gd name="connsiteX1305" fmla="*/ 7147 w 10000"/>
                  <a:gd name="connsiteY1305" fmla="*/ 787 h 10000"/>
                  <a:gd name="connsiteX1306" fmla="*/ 7080 w 10000"/>
                  <a:gd name="connsiteY1306" fmla="*/ 742 h 10000"/>
                  <a:gd name="connsiteX1307" fmla="*/ 7069 w 10000"/>
                  <a:gd name="connsiteY1307" fmla="*/ 767 h 10000"/>
                  <a:gd name="connsiteX1308" fmla="*/ 7033 w 10000"/>
                  <a:gd name="connsiteY1308" fmla="*/ 787 h 10000"/>
                  <a:gd name="connsiteX1309" fmla="*/ 6820 w 10000"/>
                  <a:gd name="connsiteY1309" fmla="*/ 878 h 10000"/>
                  <a:gd name="connsiteX1310" fmla="*/ 6726 w 10000"/>
                  <a:gd name="connsiteY1310" fmla="*/ 897 h 10000"/>
                  <a:gd name="connsiteX1311" fmla="*/ 6626 w 10000"/>
                  <a:gd name="connsiteY1311" fmla="*/ 955 h 10000"/>
                  <a:gd name="connsiteX1312" fmla="*/ 6582 w 10000"/>
                  <a:gd name="connsiteY1312" fmla="*/ 946 h 10000"/>
                  <a:gd name="connsiteX1313" fmla="*/ 6571 w 10000"/>
                  <a:gd name="connsiteY1313" fmla="*/ 955 h 10000"/>
                  <a:gd name="connsiteX1314" fmla="*/ 6507 w 10000"/>
                  <a:gd name="connsiteY1314" fmla="*/ 975 h 10000"/>
                  <a:gd name="connsiteX1315" fmla="*/ 6485 w 10000"/>
                  <a:gd name="connsiteY1315" fmla="*/ 975 h 10000"/>
                  <a:gd name="connsiteX1316" fmla="*/ 6476 w 10000"/>
                  <a:gd name="connsiteY1316" fmla="*/ 965 h 10000"/>
                  <a:gd name="connsiteX1317" fmla="*/ 6474 w 10000"/>
                  <a:gd name="connsiteY1317" fmla="*/ 936 h 10000"/>
                  <a:gd name="connsiteX1318" fmla="*/ 6452 w 10000"/>
                  <a:gd name="connsiteY1318" fmla="*/ 887 h 10000"/>
                  <a:gd name="connsiteX1319" fmla="*/ 6352 w 10000"/>
                  <a:gd name="connsiteY1319" fmla="*/ 767 h 10000"/>
                  <a:gd name="connsiteX1320" fmla="*/ 6313 w 10000"/>
                  <a:gd name="connsiteY1320" fmla="*/ 732 h 10000"/>
                  <a:gd name="connsiteX1321" fmla="*/ 6296 w 10000"/>
                  <a:gd name="connsiteY1321" fmla="*/ 690 h 10000"/>
                  <a:gd name="connsiteX1322" fmla="*/ 6271 w 10000"/>
                  <a:gd name="connsiteY1322" fmla="*/ 664 h 10000"/>
                  <a:gd name="connsiteX1323" fmla="*/ 6266 w 10000"/>
                  <a:gd name="connsiteY1323" fmla="*/ 654 h 10000"/>
                  <a:gd name="connsiteX1324" fmla="*/ 6111 w 10000"/>
                  <a:gd name="connsiteY1324" fmla="*/ 398 h 10000"/>
                  <a:gd name="connsiteX1325" fmla="*/ 5903 w 10000"/>
                  <a:gd name="connsiteY1325" fmla="*/ 408 h 10000"/>
                  <a:gd name="connsiteX1326" fmla="*/ 5837 w 10000"/>
                  <a:gd name="connsiteY1326" fmla="*/ 427 h 10000"/>
                  <a:gd name="connsiteX1327" fmla="*/ 5756 w 10000"/>
                  <a:gd name="connsiteY1327" fmla="*/ 453 h 10000"/>
                  <a:gd name="connsiteX1328" fmla="*/ 5681 w 10000"/>
                  <a:gd name="connsiteY1328" fmla="*/ 453 h 10000"/>
                  <a:gd name="connsiteX1329" fmla="*/ 5609 w 10000"/>
                  <a:gd name="connsiteY1329" fmla="*/ 447 h 10000"/>
                  <a:gd name="connsiteX1330" fmla="*/ 5554 w 10000"/>
                  <a:gd name="connsiteY1330" fmla="*/ 304 h 10000"/>
                  <a:gd name="connsiteX1331" fmla="*/ 5529 w 10000"/>
                  <a:gd name="connsiteY1331" fmla="*/ 301 h 10000"/>
                  <a:gd name="connsiteX1332" fmla="*/ 5393 w 10000"/>
                  <a:gd name="connsiteY1332" fmla="*/ 256 h 10000"/>
                  <a:gd name="connsiteX1333" fmla="*/ 5366 w 10000"/>
                  <a:gd name="connsiteY1333" fmla="*/ 220 h 10000"/>
                  <a:gd name="connsiteX1334" fmla="*/ 5249 w 10000"/>
                  <a:gd name="connsiteY1334" fmla="*/ 155 h 10000"/>
                  <a:gd name="connsiteX1335" fmla="*/ 5141 w 10000"/>
                  <a:gd name="connsiteY1335" fmla="*/ 52 h 10000"/>
                  <a:gd name="connsiteX1336" fmla="*/ 5116 w 10000"/>
                  <a:gd name="connsiteY1336" fmla="*/ 3 h 10000"/>
                  <a:gd name="connsiteX1337" fmla="*/ 5061 w 10000"/>
                  <a:gd name="connsiteY1337" fmla="*/ 0 h 10000"/>
                  <a:gd name="connsiteX1338" fmla="*/ 5036 w 10000"/>
                  <a:gd name="connsiteY1338" fmla="*/ 32 h 10000"/>
                  <a:gd name="connsiteX1339" fmla="*/ 4942 w 10000"/>
                  <a:gd name="connsiteY1339" fmla="*/ 133 h 10000"/>
                  <a:gd name="connsiteX1340" fmla="*/ 4900 w 10000"/>
                  <a:gd name="connsiteY1340" fmla="*/ 217 h 10000"/>
                  <a:gd name="connsiteX1341" fmla="*/ 4861 w 10000"/>
                  <a:gd name="connsiteY1341" fmla="*/ 198 h 10000"/>
                  <a:gd name="connsiteX1342" fmla="*/ 4795 w 10000"/>
                  <a:gd name="connsiteY1342" fmla="*/ 68 h 10000"/>
                  <a:gd name="connsiteX1343" fmla="*/ 4778 w 10000"/>
                  <a:gd name="connsiteY1343" fmla="*/ 62 h 10000"/>
                  <a:gd name="connsiteX1344" fmla="*/ 4765 w 10000"/>
                  <a:gd name="connsiteY1344" fmla="*/ 62 h 10000"/>
                  <a:gd name="connsiteX1345" fmla="*/ 4748 w 10000"/>
                  <a:gd name="connsiteY1345" fmla="*/ 68 h 10000"/>
                  <a:gd name="connsiteX1346" fmla="*/ 4673 w 10000"/>
                  <a:gd name="connsiteY1346" fmla="*/ 136 h 10000"/>
                  <a:gd name="connsiteX1347" fmla="*/ 4632 w 10000"/>
                  <a:gd name="connsiteY1347" fmla="*/ 201 h 10000"/>
                  <a:gd name="connsiteX1348" fmla="*/ 4623 w 10000"/>
                  <a:gd name="connsiteY1348" fmla="*/ 210 h 10000"/>
                  <a:gd name="connsiteX1349" fmla="*/ 4579 w 10000"/>
                  <a:gd name="connsiteY1349" fmla="*/ 220 h 10000"/>
                  <a:gd name="connsiteX1350" fmla="*/ 4479 w 10000"/>
                  <a:gd name="connsiteY1350" fmla="*/ 198 h 10000"/>
                  <a:gd name="connsiteX1351" fmla="*/ 4402 w 10000"/>
                  <a:gd name="connsiteY1351" fmla="*/ 165 h 10000"/>
                  <a:gd name="connsiteX1352" fmla="*/ 4374 w 10000"/>
                  <a:gd name="connsiteY1352" fmla="*/ 165 h 10000"/>
                  <a:gd name="connsiteX1353" fmla="*/ 4335 w 10000"/>
                  <a:gd name="connsiteY1353" fmla="*/ 172 h 10000"/>
                  <a:gd name="connsiteX1354" fmla="*/ 4302 w 10000"/>
                  <a:gd name="connsiteY1354" fmla="*/ 188 h 10000"/>
                  <a:gd name="connsiteX1355" fmla="*/ 4271 w 10000"/>
                  <a:gd name="connsiteY1355" fmla="*/ 220 h 10000"/>
                  <a:gd name="connsiteX1356" fmla="*/ 4238 w 10000"/>
                  <a:gd name="connsiteY1356" fmla="*/ 240 h 10000"/>
                  <a:gd name="connsiteX1357" fmla="*/ 4324 w 10000"/>
                  <a:gd name="connsiteY1357" fmla="*/ 1289 h 10000"/>
                  <a:gd name="connsiteX1358" fmla="*/ 4297 w 10000"/>
                  <a:gd name="connsiteY1358" fmla="*/ 7345 h 10000"/>
                  <a:gd name="connsiteX1359" fmla="*/ 4236 w 10000"/>
                  <a:gd name="connsiteY1359" fmla="*/ 6832 h 10000"/>
                  <a:gd name="connsiteX1360" fmla="*/ 3946 w 10000"/>
                  <a:gd name="connsiteY1360" fmla="*/ 6675 h 10000"/>
                  <a:gd name="connsiteX1361" fmla="*/ 3687 w 10000"/>
                  <a:gd name="connsiteY1361" fmla="*/ 7730 h 10000"/>
                  <a:gd name="connsiteX1362" fmla="*/ 3690 w 10000"/>
                  <a:gd name="connsiteY1362" fmla="*/ 7730 h 10000"/>
                  <a:gd name="connsiteX1363" fmla="*/ 3704 w 10000"/>
                  <a:gd name="connsiteY1363" fmla="*/ 7740 h 10000"/>
                  <a:gd name="connsiteX1364" fmla="*/ 3712 w 10000"/>
                  <a:gd name="connsiteY1364" fmla="*/ 7743 h 10000"/>
                  <a:gd name="connsiteX1365" fmla="*/ 3723 w 10000"/>
                  <a:gd name="connsiteY1365" fmla="*/ 7749 h 10000"/>
                  <a:gd name="connsiteX1366" fmla="*/ 3729 w 10000"/>
                  <a:gd name="connsiteY1366" fmla="*/ 7749 h 10000"/>
                  <a:gd name="connsiteX1367" fmla="*/ 3729 w 10000"/>
                  <a:gd name="connsiteY1367" fmla="*/ 7743 h 10000"/>
                  <a:gd name="connsiteX1368" fmla="*/ 3745 w 10000"/>
                  <a:gd name="connsiteY1368" fmla="*/ 7740 h 10000"/>
                  <a:gd name="connsiteX1369" fmla="*/ 3753 w 10000"/>
                  <a:gd name="connsiteY1369" fmla="*/ 7730 h 10000"/>
                  <a:gd name="connsiteX1370" fmla="*/ 3762 w 10000"/>
                  <a:gd name="connsiteY1370" fmla="*/ 7720 h 10000"/>
                  <a:gd name="connsiteX1371" fmla="*/ 3776 w 10000"/>
                  <a:gd name="connsiteY1371" fmla="*/ 7710 h 10000"/>
                  <a:gd name="connsiteX1372" fmla="*/ 3784 w 10000"/>
                  <a:gd name="connsiteY1372" fmla="*/ 7701 h 10000"/>
                  <a:gd name="connsiteX1373" fmla="*/ 4805 w 10000"/>
                  <a:gd name="connsiteY1373" fmla="*/ 7386 h 10000"/>
                  <a:gd name="connsiteX1374" fmla="*/ 5343 w 10000"/>
                  <a:gd name="connsiteY1374" fmla="*/ 7520 h 10000"/>
                  <a:gd name="connsiteX1375" fmla="*/ 3206 w 10000"/>
                  <a:gd name="connsiteY1375" fmla="*/ 8300 h 10000"/>
                  <a:gd name="connsiteX1376" fmla="*/ 2947 w 10000"/>
                  <a:gd name="connsiteY1376" fmla="*/ 8089 h 10000"/>
                  <a:gd name="connsiteX1377" fmla="*/ 3057 w 10000"/>
                  <a:gd name="connsiteY1377" fmla="*/ 7143 h 10000"/>
                  <a:gd name="connsiteX0" fmla="*/ 4324 w 10000"/>
                  <a:gd name="connsiteY0" fmla="*/ 1289 h 10000"/>
                  <a:gd name="connsiteX1" fmla="*/ 4296 w 10000"/>
                  <a:gd name="connsiteY1" fmla="*/ 1305 h 10000"/>
                  <a:gd name="connsiteX2" fmla="*/ 4285 w 10000"/>
                  <a:gd name="connsiteY2" fmla="*/ 1279 h 10000"/>
                  <a:gd name="connsiteX3" fmla="*/ 4244 w 10000"/>
                  <a:gd name="connsiteY3" fmla="*/ 1266 h 10000"/>
                  <a:gd name="connsiteX4" fmla="*/ 4208 w 10000"/>
                  <a:gd name="connsiteY4" fmla="*/ 1286 h 10000"/>
                  <a:gd name="connsiteX5" fmla="*/ 4172 w 10000"/>
                  <a:gd name="connsiteY5" fmla="*/ 1299 h 10000"/>
                  <a:gd name="connsiteX6" fmla="*/ 4150 w 10000"/>
                  <a:gd name="connsiteY6" fmla="*/ 1308 h 10000"/>
                  <a:gd name="connsiteX7" fmla="*/ 4139 w 10000"/>
                  <a:gd name="connsiteY7" fmla="*/ 1315 h 10000"/>
                  <a:gd name="connsiteX8" fmla="*/ 4125 w 10000"/>
                  <a:gd name="connsiteY8" fmla="*/ 1315 h 10000"/>
                  <a:gd name="connsiteX9" fmla="*/ 4119 w 10000"/>
                  <a:gd name="connsiteY9" fmla="*/ 1315 h 10000"/>
                  <a:gd name="connsiteX10" fmla="*/ 4111 w 10000"/>
                  <a:gd name="connsiteY10" fmla="*/ 1308 h 10000"/>
                  <a:gd name="connsiteX11" fmla="*/ 4100 w 10000"/>
                  <a:gd name="connsiteY11" fmla="*/ 1315 h 10000"/>
                  <a:gd name="connsiteX12" fmla="*/ 4075 w 10000"/>
                  <a:gd name="connsiteY12" fmla="*/ 1315 h 10000"/>
                  <a:gd name="connsiteX13" fmla="*/ 4058 w 10000"/>
                  <a:gd name="connsiteY13" fmla="*/ 1318 h 10000"/>
                  <a:gd name="connsiteX14" fmla="*/ 4044 w 10000"/>
                  <a:gd name="connsiteY14" fmla="*/ 1315 h 10000"/>
                  <a:gd name="connsiteX15" fmla="*/ 4042 w 10000"/>
                  <a:gd name="connsiteY15" fmla="*/ 1299 h 10000"/>
                  <a:gd name="connsiteX16" fmla="*/ 4014 w 10000"/>
                  <a:gd name="connsiteY16" fmla="*/ 1308 h 10000"/>
                  <a:gd name="connsiteX17" fmla="*/ 4011 w 10000"/>
                  <a:gd name="connsiteY17" fmla="*/ 1315 h 10000"/>
                  <a:gd name="connsiteX18" fmla="*/ 4011 w 10000"/>
                  <a:gd name="connsiteY18" fmla="*/ 1341 h 10000"/>
                  <a:gd name="connsiteX19" fmla="*/ 4019 w 10000"/>
                  <a:gd name="connsiteY19" fmla="*/ 1341 h 10000"/>
                  <a:gd name="connsiteX20" fmla="*/ 3997 w 10000"/>
                  <a:gd name="connsiteY20" fmla="*/ 1363 h 10000"/>
                  <a:gd name="connsiteX21" fmla="*/ 3986 w 10000"/>
                  <a:gd name="connsiteY21" fmla="*/ 1373 h 10000"/>
                  <a:gd name="connsiteX22" fmla="*/ 3981 w 10000"/>
                  <a:gd name="connsiteY22" fmla="*/ 1389 h 10000"/>
                  <a:gd name="connsiteX23" fmla="*/ 3981 w 10000"/>
                  <a:gd name="connsiteY23" fmla="*/ 1409 h 10000"/>
                  <a:gd name="connsiteX24" fmla="*/ 3981 w 10000"/>
                  <a:gd name="connsiteY24" fmla="*/ 1438 h 10000"/>
                  <a:gd name="connsiteX25" fmla="*/ 3961 w 10000"/>
                  <a:gd name="connsiteY25" fmla="*/ 1441 h 10000"/>
                  <a:gd name="connsiteX26" fmla="*/ 3942 w 10000"/>
                  <a:gd name="connsiteY26" fmla="*/ 1441 h 10000"/>
                  <a:gd name="connsiteX27" fmla="*/ 3914 w 10000"/>
                  <a:gd name="connsiteY27" fmla="*/ 1454 h 10000"/>
                  <a:gd name="connsiteX28" fmla="*/ 3892 w 10000"/>
                  <a:gd name="connsiteY28" fmla="*/ 1467 h 10000"/>
                  <a:gd name="connsiteX29" fmla="*/ 3867 w 10000"/>
                  <a:gd name="connsiteY29" fmla="*/ 1483 h 10000"/>
                  <a:gd name="connsiteX30" fmla="*/ 3845 w 10000"/>
                  <a:gd name="connsiteY30" fmla="*/ 1467 h 10000"/>
                  <a:gd name="connsiteX31" fmla="*/ 3850 w 10000"/>
                  <a:gd name="connsiteY31" fmla="*/ 1457 h 10000"/>
                  <a:gd name="connsiteX32" fmla="*/ 3864 w 10000"/>
                  <a:gd name="connsiteY32" fmla="*/ 1441 h 10000"/>
                  <a:gd name="connsiteX33" fmla="*/ 3859 w 10000"/>
                  <a:gd name="connsiteY33" fmla="*/ 1409 h 10000"/>
                  <a:gd name="connsiteX34" fmla="*/ 3842 w 10000"/>
                  <a:gd name="connsiteY34" fmla="*/ 1383 h 10000"/>
                  <a:gd name="connsiteX35" fmla="*/ 3825 w 10000"/>
                  <a:gd name="connsiteY35" fmla="*/ 1360 h 10000"/>
                  <a:gd name="connsiteX36" fmla="*/ 3809 w 10000"/>
                  <a:gd name="connsiteY36" fmla="*/ 1318 h 10000"/>
                  <a:gd name="connsiteX37" fmla="*/ 3787 w 10000"/>
                  <a:gd name="connsiteY37" fmla="*/ 1289 h 10000"/>
                  <a:gd name="connsiteX38" fmla="*/ 3759 w 10000"/>
                  <a:gd name="connsiteY38" fmla="*/ 1266 h 10000"/>
                  <a:gd name="connsiteX39" fmla="*/ 3740 w 10000"/>
                  <a:gd name="connsiteY39" fmla="*/ 1256 h 10000"/>
                  <a:gd name="connsiteX40" fmla="*/ 3715 w 10000"/>
                  <a:gd name="connsiteY40" fmla="*/ 1250 h 10000"/>
                  <a:gd name="connsiteX41" fmla="*/ 3687 w 10000"/>
                  <a:gd name="connsiteY41" fmla="*/ 1256 h 10000"/>
                  <a:gd name="connsiteX42" fmla="*/ 3681 w 10000"/>
                  <a:gd name="connsiteY42" fmla="*/ 1260 h 10000"/>
                  <a:gd name="connsiteX43" fmla="*/ 3670 w 10000"/>
                  <a:gd name="connsiteY43" fmla="*/ 1295 h 10000"/>
                  <a:gd name="connsiteX44" fmla="*/ 3651 w 10000"/>
                  <a:gd name="connsiteY44" fmla="*/ 1305 h 10000"/>
                  <a:gd name="connsiteX45" fmla="*/ 3640 w 10000"/>
                  <a:gd name="connsiteY45" fmla="*/ 1308 h 10000"/>
                  <a:gd name="connsiteX46" fmla="*/ 3626 w 10000"/>
                  <a:gd name="connsiteY46" fmla="*/ 1308 h 10000"/>
                  <a:gd name="connsiteX47" fmla="*/ 3632 w 10000"/>
                  <a:gd name="connsiteY47" fmla="*/ 1276 h 10000"/>
                  <a:gd name="connsiteX48" fmla="*/ 3609 w 10000"/>
                  <a:gd name="connsiteY48" fmla="*/ 1289 h 10000"/>
                  <a:gd name="connsiteX49" fmla="*/ 3593 w 10000"/>
                  <a:gd name="connsiteY49" fmla="*/ 1286 h 10000"/>
                  <a:gd name="connsiteX50" fmla="*/ 3590 w 10000"/>
                  <a:gd name="connsiteY50" fmla="*/ 1256 h 10000"/>
                  <a:gd name="connsiteX51" fmla="*/ 3584 w 10000"/>
                  <a:gd name="connsiteY51" fmla="*/ 1237 h 10000"/>
                  <a:gd name="connsiteX52" fmla="*/ 3573 w 10000"/>
                  <a:gd name="connsiteY52" fmla="*/ 1237 h 10000"/>
                  <a:gd name="connsiteX53" fmla="*/ 3554 w 10000"/>
                  <a:gd name="connsiteY53" fmla="*/ 1227 h 10000"/>
                  <a:gd name="connsiteX54" fmla="*/ 3546 w 10000"/>
                  <a:gd name="connsiteY54" fmla="*/ 1192 h 10000"/>
                  <a:gd name="connsiteX55" fmla="*/ 3529 w 10000"/>
                  <a:gd name="connsiteY55" fmla="*/ 1176 h 10000"/>
                  <a:gd name="connsiteX56" fmla="*/ 3512 w 10000"/>
                  <a:gd name="connsiteY56" fmla="*/ 1182 h 10000"/>
                  <a:gd name="connsiteX57" fmla="*/ 3485 w 10000"/>
                  <a:gd name="connsiteY57" fmla="*/ 1182 h 10000"/>
                  <a:gd name="connsiteX58" fmla="*/ 3463 w 10000"/>
                  <a:gd name="connsiteY58" fmla="*/ 1176 h 10000"/>
                  <a:gd name="connsiteX59" fmla="*/ 3449 w 10000"/>
                  <a:gd name="connsiteY59" fmla="*/ 1182 h 10000"/>
                  <a:gd name="connsiteX60" fmla="*/ 3432 w 10000"/>
                  <a:gd name="connsiteY60" fmla="*/ 1192 h 10000"/>
                  <a:gd name="connsiteX61" fmla="*/ 3454 w 10000"/>
                  <a:gd name="connsiteY61" fmla="*/ 1205 h 10000"/>
                  <a:gd name="connsiteX62" fmla="*/ 3463 w 10000"/>
                  <a:gd name="connsiteY62" fmla="*/ 1205 h 10000"/>
                  <a:gd name="connsiteX63" fmla="*/ 3488 w 10000"/>
                  <a:gd name="connsiteY63" fmla="*/ 1205 h 10000"/>
                  <a:gd name="connsiteX64" fmla="*/ 3488 w 10000"/>
                  <a:gd name="connsiteY64" fmla="*/ 1218 h 10000"/>
                  <a:gd name="connsiteX65" fmla="*/ 3493 w 10000"/>
                  <a:gd name="connsiteY65" fmla="*/ 1247 h 10000"/>
                  <a:gd name="connsiteX66" fmla="*/ 3512 w 10000"/>
                  <a:gd name="connsiteY66" fmla="*/ 1247 h 10000"/>
                  <a:gd name="connsiteX67" fmla="*/ 3518 w 10000"/>
                  <a:gd name="connsiteY67" fmla="*/ 1250 h 10000"/>
                  <a:gd name="connsiteX68" fmla="*/ 3521 w 10000"/>
                  <a:gd name="connsiteY68" fmla="*/ 1276 h 10000"/>
                  <a:gd name="connsiteX69" fmla="*/ 3543 w 10000"/>
                  <a:gd name="connsiteY69" fmla="*/ 1295 h 10000"/>
                  <a:gd name="connsiteX70" fmla="*/ 3546 w 10000"/>
                  <a:gd name="connsiteY70" fmla="*/ 1305 h 10000"/>
                  <a:gd name="connsiteX71" fmla="*/ 3543 w 10000"/>
                  <a:gd name="connsiteY71" fmla="*/ 1315 h 10000"/>
                  <a:gd name="connsiteX72" fmla="*/ 3543 w 10000"/>
                  <a:gd name="connsiteY72" fmla="*/ 1331 h 10000"/>
                  <a:gd name="connsiteX73" fmla="*/ 3554 w 10000"/>
                  <a:gd name="connsiteY73" fmla="*/ 1324 h 10000"/>
                  <a:gd name="connsiteX74" fmla="*/ 3560 w 10000"/>
                  <a:gd name="connsiteY74" fmla="*/ 1331 h 10000"/>
                  <a:gd name="connsiteX75" fmla="*/ 3582 w 10000"/>
                  <a:gd name="connsiteY75" fmla="*/ 1344 h 10000"/>
                  <a:gd name="connsiteX76" fmla="*/ 3598 w 10000"/>
                  <a:gd name="connsiteY76" fmla="*/ 1380 h 10000"/>
                  <a:gd name="connsiteX77" fmla="*/ 3607 w 10000"/>
                  <a:gd name="connsiteY77" fmla="*/ 1389 h 10000"/>
                  <a:gd name="connsiteX78" fmla="*/ 3623 w 10000"/>
                  <a:gd name="connsiteY78" fmla="*/ 1409 h 10000"/>
                  <a:gd name="connsiteX79" fmla="*/ 3634 w 10000"/>
                  <a:gd name="connsiteY79" fmla="*/ 1438 h 10000"/>
                  <a:gd name="connsiteX80" fmla="*/ 3632 w 10000"/>
                  <a:gd name="connsiteY80" fmla="*/ 1454 h 10000"/>
                  <a:gd name="connsiteX81" fmla="*/ 3618 w 10000"/>
                  <a:gd name="connsiteY81" fmla="*/ 1438 h 10000"/>
                  <a:gd name="connsiteX82" fmla="*/ 3598 w 10000"/>
                  <a:gd name="connsiteY82" fmla="*/ 1428 h 10000"/>
                  <a:gd name="connsiteX83" fmla="*/ 3582 w 10000"/>
                  <a:gd name="connsiteY83" fmla="*/ 1402 h 10000"/>
                  <a:gd name="connsiteX84" fmla="*/ 3562 w 10000"/>
                  <a:gd name="connsiteY84" fmla="*/ 1399 h 10000"/>
                  <a:gd name="connsiteX85" fmla="*/ 3546 w 10000"/>
                  <a:gd name="connsiteY85" fmla="*/ 1383 h 10000"/>
                  <a:gd name="connsiteX86" fmla="*/ 3510 w 10000"/>
                  <a:gd name="connsiteY86" fmla="*/ 1360 h 10000"/>
                  <a:gd name="connsiteX87" fmla="*/ 3485 w 10000"/>
                  <a:gd name="connsiteY87" fmla="*/ 1344 h 10000"/>
                  <a:gd name="connsiteX88" fmla="*/ 3454 w 10000"/>
                  <a:gd name="connsiteY88" fmla="*/ 1334 h 10000"/>
                  <a:gd name="connsiteX89" fmla="*/ 3429 w 10000"/>
                  <a:gd name="connsiteY89" fmla="*/ 1315 h 10000"/>
                  <a:gd name="connsiteX90" fmla="*/ 3416 w 10000"/>
                  <a:gd name="connsiteY90" fmla="*/ 1308 h 10000"/>
                  <a:gd name="connsiteX91" fmla="*/ 3399 w 10000"/>
                  <a:gd name="connsiteY91" fmla="*/ 1305 h 10000"/>
                  <a:gd name="connsiteX92" fmla="*/ 3382 w 10000"/>
                  <a:gd name="connsiteY92" fmla="*/ 1286 h 10000"/>
                  <a:gd name="connsiteX93" fmla="*/ 3380 w 10000"/>
                  <a:gd name="connsiteY93" fmla="*/ 1266 h 10000"/>
                  <a:gd name="connsiteX94" fmla="*/ 3388 w 10000"/>
                  <a:gd name="connsiteY94" fmla="*/ 1256 h 10000"/>
                  <a:gd name="connsiteX95" fmla="*/ 3407 w 10000"/>
                  <a:gd name="connsiteY95" fmla="*/ 1256 h 10000"/>
                  <a:gd name="connsiteX96" fmla="*/ 3396 w 10000"/>
                  <a:gd name="connsiteY96" fmla="*/ 1227 h 10000"/>
                  <a:gd name="connsiteX97" fmla="*/ 3382 w 10000"/>
                  <a:gd name="connsiteY97" fmla="*/ 1227 h 10000"/>
                  <a:gd name="connsiteX98" fmla="*/ 3360 w 10000"/>
                  <a:gd name="connsiteY98" fmla="*/ 1221 h 10000"/>
                  <a:gd name="connsiteX99" fmla="*/ 3349 w 10000"/>
                  <a:gd name="connsiteY99" fmla="*/ 1231 h 10000"/>
                  <a:gd name="connsiteX100" fmla="*/ 3352 w 10000"/>
                  <a:gd name="connsiteY100" fmla="*/ 1247 h 10000"/>
                  <a:gd name="connsiteX101" fmla="*/ 3341 w 10000"/>
                  <a:gd name="connsiteY101" fmla="*/ 1237 h 10000"/>
                  <a:gd name="connsiteX102" fmla="*/ 3335 w 10000"/>
                  <a:gd name="connsiteY102" fmla="*/ 1231 h 10000"/>
                  <a:gd name="connsiteX103" fmla="*/ 3307 w 10000"/>
                  <a:gd name="connsiteY103" fmla="*/ 1227 h 10000"/>
                  <a:gd name="connsiteX104" fmla="*/ 3294 w 10000"/>
                  <a:gd name="connsiteY104" fmla="*/ 1221 h 10000"/>
                  <a:gd name="connsiteX105" fmla="*/ 3271 w 10000"/>
                  <a:gd name="connsiteY105" fmla="*/ 1211 h 10000"/>
                  <a:gd name="connsiteX106" fmla="*/ 3252 w 10000"/>
                  <a:gd name="connsiteY106" fmla="*/ 1195 h 10000"/>
                  <a:gd name="connsiteX107" fmla="*/ 3235 w 10000"/>
                  <a:gd name="connsiteY107" fmla="*/ 1195 h 10000"/>
                  <a:gd name="connsiteX108" fmla="*/ 3235 w 10000"/>
                  <a:gd name="connsiteY108" fmla="*/ 1205 h 10000"/>
                  <a:gd name="connsiteX109" fmla="*/ 3219 w 10000"/>
                  <a:gd name="connsiteY109" fmla="*/ 1231 h 10000"/>
                  <a:gd name="connsiteX110" fmla="*/ 3213 w 10000"/>
                  <a:gd name="connsiteY110" fmla="*/ 1231 h 10000"/>
                  <a:gd name="connsiteX111" fmla="*/ 3183 w 10000"/>
                  <a:gd name="connsiteY111" fmla="*/ 1221 h 10000"/>
                  <a:gd name="connsiteX112" fmla="*/ 3175 w 10000"/>
                  <a:gd name="connsiteY112" fmla="*/ 1227 h 10000"/>
                  <a:gd name="connsiteX113" fmla="*/ 3163 w 10000"/>
                  <a:gd name="connsiteY113" fmla="*/ 1237 h 10000"/>
                  <a:gd name="connsiteX114" fmla="*/ 3158 w 10000"/>
                  <a:gd name="connsiteY114" fmla="*/ 1260 h 10000"/>
                  <a:gd name="connsiteX115" fmla="*/ 3158 w 10000"/>
                  <a:gd name="connsiteY115" fmla="*/ 1276 h 10000"/>
                  <a:gd name="connsiteX116" fmla="*/ 3163 w 10000"/>
                  <a:gd name="connsiteY116" fmla="*/ 1295 h 10000"/>
                  <a:gd name="connsiteX117" fmla="*/ 3166 w 10000"/>
                  <a:gd name="connsiteY117" fmla="*/ 1308 h 10000"/>
                  <a:gd name="connsiteX118" fmla="*/ 3158 w 10000"/>
                  <a:gd name="connsiteY118" fmla="*/ 1315 h 10000"/>
                  <a:gd name="connsiteX119" fmla="*/ 3133 w 10000"/>
                  <a:gd name="connsiteY119" fmla="*/ 1299 h 10000"/>
                  <a:gd name="connsiteX120" fmla="*/ 3114 w 10000"/>
                  <a:gd name="connsiteY120" fmla="*/ 1276 h 10000"/>
                  <a:gd name="connsiteX121" fmla="*/ 3078 w 10000"/>
                  <a:gd name="connsiteY121" fmla="*/ 1240 h 10000"/>
                  <a:gd name="connsiteX122" fmla="*/ 3044 w 10000"/>
                  <a:gd name="connsiteY122" fmla="*/ 1227 h 10000"/>
                  <a:gd name="connsiteX123" fmla="*/ 3033 w 10000"/>
                  <a:gd name="connsiteY123" fmla="*/ 1231 h 10000"/>
                  <a:gd name="connsiteX124" fmla="*/ 3036 w 10000"/>
                  <a:gd name="connsiteY124" fmla="*/ 1256 h 10000"/>
                  <a:gd name="connsiteX125" fmla="*/ 3044 w 10000"/>
                  <a:gd name="connsiteY125" fmla="*/ 1266 h 10000"/>
                  <a:gd name="connsiteX126" fmla="*/ 3044 w 10000"/>
                  <a:gd name="connsiteY126" fmla="*/ 1276 h 10000"/>
                  <a:gd name="connsiteX127" fmla="*/ 3036 w 10000"/>
                  <a:gd name="connsiteY127" fmla="*/ 1276 h 10000"/>
                  <a:gd name="connsiteX128" fmla="*/ 3028 w 10000"/>
                  <a:gd name="connsiteY128" fmla="*/ 1266 h 10000"/>
                  <a:gd name="connsiteX129" fmla="*/ 3025 w 10000"/>
                  <a:gd name="connsiteY129" fmla="*/ 1256 h 10000"/>
                  <a:gd name="connsiteX130" fmla="*/ 3008 w 10000"/>
                  <a:gd name="connsiteY130" fmla="*/ 1205 h 10000"/>
                  <a:gd name="connsiteX131" fmla="*/ 3000 w 10000"/>
                  <a:gd name="connsiteY131" fmla="*/ 1192 h 10000"/>
                  <a:gd name="connsiteX132" fmla="*/ 2994 w 10000"/>
                  <a:gd name="connsiteY132" fmla="*/ 1176 h 10000"/>
                  <a:gd name="connsiteX133" fmla="*/ 2986 w 10000"/>
                  <a:gd name="connsiteY133" fmla="*/ 1182 h 10000"/>
                  <a:gd name="connsiteX134" fmla="*/ 2981 w 10000"/>
                  <a:gd name="connsiteY134" fmla="*/ 1192 h 10000"/>
                  <a:gd name="connsiteX135" fmla="*/ 2970 w 10000"/>
                  <a:gd name="connsiteY135" fmla="*/ 1201 h 10000"/>
                  <a:gd name="connsiteX136" fmla="*/ 2956 w 10000"/>
                  <a:gd name="connsiteY136" fmla="*/ 1218 h 10000"/>
                  <a:gd name="connsiteX137" fmla="*/ 2939 w 10000"/>
                  <a:gd name="connsiteY137" fmla="*/ 1240 h 10000"/>
                  <a:gd name="connsiteX138" fmla="*/ 2928 w 10000"/>
                  <a:gd name="connsiteY138" fmla="*/ 1247 h 10000"/>
                  <a:gd name="connsiteX139" fmla="*/ 2922 w 10000"/>
                  <a:gd name="connsiteY139" fmla="*/ 1250 h 10000"/>
                  <a:gd name="connsiteX140" fmla="*/ 2911 w 10000"/>
                  <a:gd name="connsiteY140" fmla="*/ 1250 h 10000"/>
                  <a:gd name="connsiteX141" fmla="*/ 2884 w 10000"/>
                  <a:gd name="connsiteY141" fmla="*/ 1247 h 10000"/>
                  <a:gd name="connsiteX142" fmla="*/ 2864 w 10000"/>
                  <a:gd name="connsiteY142" fmla="*/ 1237 h 10000"/>
                  <a:gd name="connsiteX143" fmla="*/ 2848 w 10000"/>
                  <a:gd name="connsiteY143" fmla="*/ 1231 h 10000"/>
                  <a:gd name="connsiteX144" fmla="*/ 2834 w 10000"/>
                  <a:gd name="connsiteY144" fmla="*/ 1227 h 10000"/>
                  <a:gd name="connsiteX145" fmla="*/ 2831 w 10000"/>
                  <a:gd name="connsiteY145" fmla="*/ 1227 h 10000"/>
                  <a:gd name="connsiteX146" fmla="*/ 2831 w 10000"/>
                  <a:gd name="connsiteY146" fmla="*/ 1221 h 10000"/>
                  <a:gd name="connsiteX147" fmla="*/ 2825 w 10000"/>
                  <a:gd name="connsiteY147" fmla="*/ 1205 h 10000"/>
                  <a:gd name="connsiteX148" fmla="*/ 2823 w 10000"/>
                  <a:gd name="connsiteY148" fmla="*/ 1192 h 10000"/>
                  <a:gd name="connsiteX149" fmla="*/ 2817 w 10000"/>
                  <a:gd name="connsiteY149" fmla="*/ 1182 h 10000"/>
                  <a:gd name="connsiteX150" fmla="*/ 2814 w 10000"/>
                  <a:gd name="connsiteY150" fmla="*/ 1176 h 10000"/>
                  <a:gd name="connsiteX151" fmla="*/ 2792 w 10000"/>
                  <a:gd name="connsiteY151" fmla="*/ 1172 h 10000"/>
                  <a:gd name="connsiteX152" fmla="*/ 2759 w 10000"/>
                  <a:gd name="connsiteY152" fmla="*/ 1156 h 10000"/>
                  <a:gd name="connsiteX153" fmla="*/ 2734 w 10000"/>
                  <a:gd name="connsiteY153" fmla="*/ 1143 h 10000"/>
                  <a:gd name="connsiteX154" fmla="*/ 2695 w 10000"/>
                  <a:gd name="connsiteY154" fmla="*/ 1124 h 10000"/>
                  <a:gd name="connsiteX155" fmla="*/ 2670 w 10000"/>
                  <a:gd name="connsiteY155" fmla="*/ 1108 h 10000"/>
                  <a:gd name="connsiteX156" fmla="*/ 2645 w 10000"/>
                  <a:gd name="connsiteY156" fmla="*/ 1091 h 10000"/>
                  <a:gd name="connsiteX157" fmla="*/ 2618 w 10000"/>
                  <a:gd name="connsiteY157" fmla="*/ 1088 h 10000"/>
                  <a:gd name="connsiteX158" fmla="*/ 2576 w 10000"/>
                  <a:gd name="connsiteY158" fmla="*/ 1088 h 10000"/>
                  <a:gd name="connsiteX159" fmla="*/ 2551 w 10000"/>
                  <a:gd name="connsiteY159" fmla="*/ 1091 h 10000"/>
                  <a:gd name="connsiteX160" fmla="*/ 2521 w 10000"/>
                  <a:gd name="connsiteY160" fmla="*/ 1098 h 10000"/>
                  <a:gd name="connsiteX161" fmla="*/ 2493 w 10000"/>
                  <a:gd name="connsiteY161" fmla="*/ 1104 h 10000"/>
                  <a:gd name="connsiteX162" fmla="*/ 2468 w 10000"/>
                  <a:gd name="connsiteY162" fmla="*/ 1108 h 10000"/>
                  <a:gd name="connsiteX163" fmla="*/ 2404 w 10000"/>
                  <a:gd name="connsiteY163" fmla="*/ 1124 h 10000"/>
                  <a:gd name="connsiteX164" fmla="*/ 2366 w 10000"/>
                  <a:gd name="connsiteY164" fmla="*/ 1133 h 10000"/>
                  <a:gd name="connsiteX165" fmla="*/ 2346 w 10000"/>
                  <a:gd name="connsiteY165" fmla="*/ 1137 h 10000"/>
                  <a:gd name="connsiteX166" fmla="*/ 2294 w 10000"/>
                  <a:gd name="connsiteY166" fmla="*/ 1146 h 10000"/>
                  <a:gd name="connsiteX167" fmla="*/ 2249 w 10000"/>
                  <a:gd name="connsiteY167" fmla="*/ 1156 h 10000"/>
                  <a:gd name="connsiteX168" fmla="*/ 2230 w 10000"/>
                  <a:gd name="connsiteY168" fmla="*/ 1156 h 10000"/>
                  <a:gd name="connsiteX169" fmla="*/ 2222 w 10000"/>
                  <a:gd name="connsiteY169" fmla="*/ 1163 h 10000"/>
                  <a:gd name="connsiteX170" fmla="*/ 2194 w 10000"/>
                  <a:gd name="connsiteY170" fmla="*/ 1163 h 10000"/>
                  <a:gd name="connsiteX171" fmla="*/ 2172 w 10000"/>
                  <a:gd name="connsiteY171" fmla="*/ 1163 h 10000"/>
                  <a:gd name="connsiteX172" fmla="*/ 2147 w 10000"/>
                  <a:gd name="connsiteY172" fmla="*/ 1166 h 10000"/>
                  <a:gd name="connsiteX173" fmla="*/ 2108 w 10000"/>
                  <a:gd name="connsiteY173" fmla="*/ 1166 h 10000"/>
                  <a:gd name="connsiteX174" fmla="*/ 2083 w 10000"/>
                  <a:gd name="connsiteY174" fmla="*/ 1156 h 10000"/>
                  <a:gd name="connsiteX175" fmla="*/ 2042 w 10000"/>
                  <a:gd name="connsiteY175" fmla="*/ 1143 h 10000"/>
                  <a:gd name="connsiteX176" fmla="*/ 2011 w 10000"/>
                  <a:gd name="connsiteY176" fmla="*/ 1143 h 10000"/>
                  <a:gd name="connsiteX177" fmla="*/ 1994 w 10000"/>
                  <a:gd name="connsiteY177" fmla="*/ 1146 h 10000"/>
                  <a:gd name="connsiteX178" fmla="*/ 1967 w 10000"/>
                  <a:gd name="connsiteY178" fmla="*/ 1156 h 10000"/>
                  <a:gd name="connsiteX179" fmla="*/ 1903 w 10000"/>
                  <a:gd name="connsiteY179" fmla="*/ 1176 h 10000"/>
                  <a:gd name="connsiteX180" fmla="*/ 1873 w 10000"/>
                  <a:gd name="connsiteY180" fmla="*/ 1182 h 10000"/>
                  <a:gd name="connsiteX181" fmla="*/ 1850 w 10000"/>
                  <a:gd name="connsiteY181" fmla="*/ 1185 h 10000"/>
                  <a:gd name="connsiteX182" fmla="*/ 1842 w 10000"/>
                  <a:gd name="connsiteY182" fmla="*/ 1192 h 10000"/>
                  <a:gd name="connsiteX183" fmla="*/ 1823 w 10000"/>
                  <a:gd name="connsiteY183" fmla="*/ 1195 h 10000"/>
                  <a:gd name="connsiteX184" fmla="*/ 1814 w 10000"/>
                  <a:gd name="connsiteY184" fmla="*/ 1201 h 10000"/>
                  <a:gd name="connsiteX185" fmla="*/ 1792 w 10000"/>
                  <a:gd name="connsiteY185" fmla="*/ 1218 h 10000"/>
                  <a:gd name="connsiteX186" fmla="*/ 1767 w 10000"/>
                  <a:gd name="connsiteY186" fmla="*/ 1231 h 10000"/>
                  <a:gd name="connsiteX187" fmla="*/ 1717 w 10000"/>
                  <a:gd name="connsiteY187" fmla="*/ 1266 h 10000"/>
                  <a:gd name="connsiteX188" fmla="*/ 1695 w 10000"/>
                  <a:gd name="connsiteY188" fmla="*/ 1279 h 10000"/>
                  <a:gd name="connsiteX189" fmla="*/ 1654 w 10000"/>
                  <a:gd name="connsiteY189" fmla="*/ 1308 h 10000"/>
                  <a:gd name="connsiteX190" fmla="*/ 1620 w 10000"/>
                  <a:gd name="connsiteY190" fmla="*/ 1334 h 10000"/>
                  <a:gd name="connsiteX191" fmla="*/ 1590 w 10000"/>
                  <a:gd name="connsiteY191" fmla="*/ 1360 h 10000"/>
                  <a:gd name="connsiteX192" fmla="*/ 1565 w 10000"/>
                  <a:gd name="connsiteY192" fmla="*/ 1380 h 10000"/>
                  <a:gd name="connsiteX193" fmla="*/ 1532 w 10000"/>
                  <a:gd name="connsiteY193" fmla="*/ 1402 h 10000"/>
                  <a:gd name="connsiteX194" fmla="*/ 1501 w 10000"/>
                  <a:gd name="connsiteY194" fmla="*/ 1418 h 10000"/>
                  <a:gd name="connsiteX195" fmla="*/ 1460 w 10000"/>
                  <a:gd name="connsiteY195" fmla="*/ 1438 h 10000"/>
                  <a:gd name="connsiteX196" fmla="*/ 1435 w 10000"/>
                  <a:gd name="connsiteY196" fmla="*/ 1454 h 10000"/>
                  <a:gd name="connsiteX197" fmla="*/ 1421 w 10000"/>
                  <a:gd name="connsiteY197" fmla="*/ 1464 h 10000"/>
                  <a:gd name="connsiteX198" fmla="*/ 1380 w 10000"/>
                  <a:gd name="connsiteY198" fmla="*/ 1473 h 10000"/>
                  <a:gd name="connsiteX199" fmla="*/ 1324 w 10000"/>
                  <a:gd name="connsiteY199" fmla="*/ 1477 h 10000"/>
                  <a:gd name="connsiteX200" fmla="*/ 1274 w 10000"/>
                  <a:gd name="connsiteY200" fmla="*/ 1483 h 10000"/>
                  <a:gd name="connsiteX201" fmla="*/ 1244 w 10000"/>
                  <a:gd name="connsiteY201" fmla="*/ 1486 h 10000"/>
                  <a:gd name="connsiteX202" fmla="*/ 1233 w 10000"/>
                  <a:gd name="connsiteY202" fmla="*/ 1486 h 10000"/>
                  <a:gd name="connsiteX203" fmla="*/ 1197 w 10000"/>
                  <a:gd name="connsiteY203" fmla="*/ 1493 h 10000"/>
                  <a:gd name="connsiteX204" fmla="*/ 1180 w 10000"/>
                  <a:gd name="connsiteY204" fmla="*/ 1496 h 10000"/>
                  <a:gd name="connsiteX205" fmla="*/ 1169 w 10000"/>
                  <a:gd name="connsiteY205" fmla="*/ 1496 h 10000"/>
                  <a:gd name="connsiteX206" fmla="*/ 1161 w 10000"/>
                  <a:gd name="connsiteY206" fmla="*/ 1503 h 10000"/>
                  <a:gd name="connsiteX207" fmla="*/ 1155 w 10000"/>
                  <a:gd name="connsiteY207" fmla="*/ 1503 h 10000"/>
                  <a:gd name="connsiteX208" fmla="*/ 501 w 10000"/>
                  <a:gd name="connsiteY208" fmla="*/ 2277 h 10000"/>
                  <a:gd name="connsiteX209" fmla="*/ 396 w 10000"/>
                  <a:gd name="connsiteY209" fmla="*/ 2532 h 10000"/>
                  <a:gd name="connsiteX210" fmla="*/ 324 w 10000"/>
                  <a:gd name="connsiteY210" fmla="*/ 2759 h 10000"/>
                  <a:gd name="connsiteX211" fmla="*/ 274 w 10000"/>
                  <a:gd name="connsiteY211" fmla="*/ 2866 h 10000"/>
                  <a:gd name="connsiteX212" fmla="*/ 202 w 10000"/>
                  <a:gd name="connsiteY212" fmla="*/ 3008 h 10000"/>
                  <a:gd name="connsiteX213" fmla="*/ 211 w 10000"/>
                  <a:gd name="connsiteY213" fmla="*/ 3177 h 10000"/>
                  <a:gd name="connsiteX214" fmla="*/ 235 w 10000"/>
                  <a:gd name="connsiteY214" fmla="*/ 3368 h 10000"/>
                  <a:gd name="connsiteX215" fmla="*/ 266 w 10000"/>
                  <a:gd name="connsiteY215" fmla="*/ 3595 h 10000"/>
                  <a:gd name="connsiteX216" fmla="*/ 299 w 10000"/>
                  <a:gd name="connsiteY216" fmla="*/ 3831 h 10000"/>
                  <a:gd name="connsiteX217" fmla="*/ 305 w 10000"/>
                  <a:gd name="connsiteY217" fmla="*/ 3863 h 10000"/>
                  <a:gd name="connsiteX218" fmla="*/ 341 w 10000"/>
                  <a:gd name="connsiteY218" fmla="*/ 3941 h 10000"/>
                  <a:gd name="connsiteX219" fmla="*/ 186 w 10000"/>
                  <a:gd name="connsiteY219" fmla="*/ 3935 h 10000"/>
                  <a:gd name="connsiteX220" fmla="*/ 30 w 10000"/>
                  <a:gd name="connsiteY220" fmla="*/ 3925 h 10000"/>
                  <a:gd name="connsiteX221" fmla="*/ 0 w 10000"/>
                  <a:gd name="connsiteY221" fmla="*/ 4054 h 10000"/>
                  <a:gd name="connsiteX222" fmla="*/ 14 w 10000"/>
                  <a:gd name="connsiteY222" fmla="*/ 4152 h 10000"/>
                  <a:gd name="connsiteX223" fmla="*/ 22 w 10000"/>
                  <a:gd name="connsiteY223" fmla="*/ 4242 h 10000"/>
                  <a:gd name="connsiteX224" fmla="*/ 30 w 10000"/>
                  <a:gd name="connsiteY224" fmla="*/ 4291 h 10000"/>
                  <a:gd name="connsiteX225" fmla="*/ 102 w 10000"/>
                  <a:gd name="connsiteY225" fmla="*/ 4271 h 10000"/>
                  <a:gd name="connsiteX226" fmla="*/ 155 w 10000"/>
                  <a:gd name="connsiteY226" fmla="*/ 4262 h 10000"/>
                  <a:gd name="connsiteX227" fmla="*/ 410 w 10000"/>
                  <a:gd name="connsiteY227" fmla="*/ 4255 h 10000"/>
                  <a:gd name="connsiteX228" fmla="*/ 418 w 10000"/>
                  <a:gd name="connsiteY228" fmla="*/ 4385 h 10000"/>
                  <a:gd name="connsiteX229" fmla="*/ 429 w 10000"/>
                  <a:gd name="connsiteY229" fmla="*/ 4543 h 10000"/>
                  <a:gd name="connsiteX230" fmla="*/ 443 w 10000"/>
                  <a:gd name="connsiteY230" fmla="*/ 4585 h 10000"/>
                  <a:gd name="connsiteX231" fmla="*/ 465 w 10000"/>
                  <a:gd name="connsiteY231" fmla="*/ 4611 h 10000"/>
                  <a:gd name="connsiteX232" fmla="*/ 468 w 10000"/>
                  <a:gd name="connsiteY232" fmla="*/ 4621 h 10000"/>
                  <a:gd name="connsiteX233" fmla="*/ 474 w 10000"/>
                  <a:gd name="connsiteY233" fmla="*/ 4679 h 10000"/>
                  <a:gd name="connsiteX234" fmla="*/ 554 w 10000"/>
                  <a:gd name="connsiteY234" fmla="*/ 4738 h 10000"/>
                  <a:gd name="connsiteX235" fmla="*/ 637 w 10000"/>
                  <a:gd name="connsiteY235" fmla="*/ 4809 h 10000"/>
                  <a:gd name="connsiteX236" fmla="*/ 704 w 10000"/>
                  <a:gd name="connsiteY236" fmla="*/ 4851 h 10000"/>
                  <a:gd name="connsiteX237" fmla="*/ 740 w 10000"/>
                  <a:gd name="connsiteY237" fmla="*/ 4893 h 10000"/>
                  <a:gd name="connsiteX238" fmla="*/ 756 w 10000"/>
                  <a:gd name="connsiteY238" fmla="*/ 4896 h 10000"/>
                  <a:gd name="connsiteX239" fmla="*/ 767 w 10000"/>
                  <a:gd name="connsiteY239" fmla="*/ 4880 h 10000"/>
                  <a:gd name="connsiteX240" fmla="*/ 806 w 10000"/>
                  <a:gd name="connsiteY240" fmla="*/ 4945 h 10000"/>
                  <a:gd name="connsiteX241" fmla="*/ 886 w 10000"/>
                  <a:gd name="connsiteY241" fmla="*/ 5078 h 10000"/>
                  <a:gd name="connsiteX242" fmla="*/ 911 w 10000"/>
                  <a:gd name="connsiteY242" fmla="*/ 5130 h 10000"/>
                  <a:gd name="connsiteX243" fmla="*/ 920 w 10000"/>
                  <a:gd name="connsiteY243" fmla="*/ 5191 h 10000"/>
                  <a:gd name="connsiteX244" fmla="*/ 920 w 10000"/>
                  <a:gd name="connsiteY244" fmla="*/ 5220 h 10000"/>
                  <a:gd name="connsiteX245" fmla="*/ 911 w 10000"/>
                  <a:gd name="connsiteY245" fmla="*/ 5314 h 10000"/>
                  <a:gd name="connsiteX246" fmla="*/ 898 w 10000"/>
                  <a:gd name="connsiteY246" fmla="*/ 5369 h 10000"/>
                  <a:gd name="connsiteX247" fmla="*/ 895 w 10000"/>
                  <a:gd name="connsiteY247" fmla="*/ 5385 h 10000"/>
                  <a:gd name="connsiteX248" fmla="*/ 895 w 10000"/>
                  <a:gd name="connsiteY248" fmla="*/ 5405 h 10000"/>
                  <a:gd name="connsiteX249" fmla="*/ 898 w 10000"/>
                  <a:gd name="connsiteY249" fmla="*/ 5434 h 10000"/>
                  <a:gd name="connsiteX250" fmla="*/ 911 w 10000"/>
                  <a:gd name="connsiteY250" fmla="*/ 5463 h 10000"/>
                  <a:gd name="connsiteX251" fmla="*/ 920 w 10000"/>
                  <a:gd name="connsiteY251" fmla="*/ 5492 h 10000"/>
                  <a:gd name="connsiteX252" fmla="*/ 934 w 10000"/>
                  <a:gd name="connsiteY252" fmla="*/ 5518 h 10000"/>
                  <a:gd name="connsiteX253" fmla="*/ 1169 w 10000"/>
                  <a:gd name="connsiteY253" fmla="*/ 5738 h 10000"/>
                  <a:gd name="connsiteX254" fmla="*/ 1188 w 10000"/>
                  <a:gd name="connsiteY254" fmla="*/ 5755 h 10000"/>
                  <a:gd name="connsiteX255" fmla="*/ 1216 w 10000"/>
                  <a:gd name="connsiteY255" fmla="*/ 5758 h 10000"/>
                  <a:gd name="connsiteX256" fmla="*/ 1313 w 10000"/>
                  <a:gd name="connsiteY256" fmla="*/ 5774 h 10000"/>
                  <a:gd name="connsiteX257" fmla="*/ 1349 w 10000"/>
                  <a:gd name="connsiteY257" fmla="*/ 5787 h 10000"/>
                  <a:gd name="connsiteX258" fmla="*/ 1393 w 10000"/>
                  <a:gd name="connsiteY258" fmla="*/ 5793 h 10000"/>
                  <a:gd name="connsiteX259" fmla="*/ 1393 w 10000"/>
                  <a:gd name="connsiteY259" fmla="*/ 5797 h 10000"/>
                  <a:gd name="connsiteX260" fmla="*/ 1421 w 10000"/>
                  <a:gd name="connsiteY260" fmla="*/ 5810 h 10000"/>
                  <a:gd name="connsiteX261" fmla="*/ 1446 w 10000"/>
                  <a:gd name="connsiteY261" fmla="*/ 5829 h 10000"/>
                  <a:gd name="connsiteX262" fmla="*/ 1460 w 10000"/>
                  <a:gd name="connsiteY262" fmla="*/ 5842 h 10000"/>
                  <a:gd name="connsiteX263" fmla="*/ 1476 w 10000"/>
                  <a:gd name="connsiteY263" fmla="*/ 5848 h 10000"/>
                  <a:gd name="connsiteX264" fmla="*/ 1501 w 10000"/>
                  <a:gd name="connsiteY264" fmla="*/ 5852 h 10000"/>
                  <a:gd name="connsiteX265" fmla="*/ 1532 w 10000"/>
                  <a:gd name="connsiteY265" fmla="*/ 5887 h 10000"/>
                  <a:gd name="connsiteX266" fmla="*/ 1565 w 10000"/>
                  <a:gd name="connsiteY266" fmla="*/ 5942 h 10000"/>
                  <a:gd name="connsiteX267" fmla="*/ 1587 w 10000"/>
                  <a:gd name="connsiteY267" fmla="*/ 5972 h 10000"/>
                  <a:gd name="connsiteX268" fmla="*/ 1612 w 10000"/>
                  <a:gd name="connsiteY268" fmla="*/ 5955 h 10000"/>
                  <a:gd name="connsiteX269" fmla="*/ 1679 w 10000"/>
                  <a:gd name="connsiteY269" fmla="*/ 6049 h 10000"/>
                  <a:gd name="connsiteX270" fmla="*/ 1720 w 10000"/>
                  <a:gd name="connsiteY270" fmla="*/ 6108 h 10000"/>
                  <a:gd name="connsiteX271" fmla="*/ 1751 w 10000"/>
                  <a:gd name="connsiteY271" fmla="*/ 6133 h 10000"/>
                  <a:gd name="connsiteX272" fmla="*/ 1792 w 10000"/>
                  <a:gd name="connsiteY272" fmla="*/ 6169 h 10000"/>
                  <a:gd name="connsiteX273" fmla="*/ 1801 w 10000"/>
                  <a:gd name="connsiteY273" fmla="*/ 6172 h 10000"/>
                  <a:gd name="connsiteX274" fmla="*/ 1814 w 10000"/>
                  <a:gd name="connsiteY274" fmla="*/ 6286 h 10000"/>
                  <a:gd name="connsiteX275" fmla="*/ 1817 w 10000"/>
                  <a:gd name="connsiteY275" fmla="*/ 6331 h 10000"/>
                  <a:gd name="connsiteX276" fmla="*/ 1809 w 10000"/>
                  <a:gd name="connsiteY276" fmla="*/ 6444 h 10000"/>
                  <a:gd name="connsiteX277" fmla="*/ 1801 w 10000"/>
                  <a:gd name="connsiteY277" fmla="*/ 6499 h 10000"/>
                  <a:gd name="connsiteX278" fmla="*/ 1781 w 10000"/>
                  <a:gd name="connsiteY278" fmla="*/ 6522 h 10000"/>
                  <a:gd name="connsiteX279" fmla="*/ 1773 w 10000"/>
                  <a:gd name="connsiteY279" fmla="*/ 6541 h 10000"/>
                  <a:gd name="connsiteX280" fmla="*/ 1762 w 10000"/>
                  <a:gd name="connsiteY280" fmla="*/ 6571 h 10000"/>
                  <a:gd name="connsiteX281" fmla="*/ 1767 w 10000"/>
                  <a:gd name="connsiteY281" fmla="*/ 6622 h 10000"/>
                  <a:gd name="connsiteX282" fmla="*/ 1767 w 10000"/>
                  <a:gd name="connsiteY282" fmla="*/ 6665 h 10000"/>
                  <a:gd name="connsiteX283" fmla="*/ 1767 w 10000"/>
                  <a:gd name="connsiteY283" fmla="*/ 6694 h 10000"/>
                  <a:gd name="connsiteX284" fmla="*/ 1776 w 10000"/>
                  <a:gd name="connsiteY284" fmla="*/ 6726 h 10000"/>
                  <a:gd name="connsiteX285" fmla="*/ 1776 w 10000"/>
                  <a:gd name="connsiteY285" fmla="*/ 6745 h 10000"/>
                  <a:gd name="connsiteX286" fmla="*/ 1767 w 10000"/>
                  <a:gd name="connsiteY286" fmla="*/ 6765 h 10000"/>
                  <a:gd name="connsiteX287" fmla="*/ 1762 w 10000"/>
                  <a:gd name="connsiteY287" fmla="*/ 6804 h 10000"/>
                  <a:gd name="connsiteX288" fmla="*/ 1753 w 10000"/>
                  <a:gd name="connsiteY288" fmla="*/ 6839 h 10000"/>
                  <a:gd name="connsiteX289" fmla="*/ 1742 w 10000"/>
                  <a:gd name="connsiteY289" fmla="*/ 6849 h 10000"/>
                  <a:gd name="connsiteX290" fmla="*/ 1726 w 10000"/>
                  <a:gd name="connsiteY290" fmla="*/ 6849 h 10000"/>
                  <a:gd name="connsiteX291" fmla="*/ 1712 w 10000"/>
                  <a:gd name="connsiteY291" fmla="*/ 6852 h 10000"/>
                  <a:gd name="connsiteX292" fmla="*/ 1640 w 10000"/>
                  <a:gd name="connsiteY292" fmla="*/ 6953 h 10000"/>
                  <a:gd name="connsiteX293" fmla="*/ 1493 w 10000"/>
                  <a:gd name="connsiteY293" fmla="*/ 7105 h 10000"/>
                  <a:gd name="connsiteX294" fmla="*/ 1490 w 10000"/>
                  <a:gd name="connsiteY294" fmla="*/ 7124 h 10000"/>
                  <a:gd name="connsiteX295" fmla="*/ 1468 w 10000"/>
                  <a:gd name="connsiteY295" fmla="*/ 7137 h 10000"/>
                  <a:gd name="connsiteX296" fmla="*/ 1454 w 10000"/>
                  <a:gd name="connsiteY296" fmla="*/ 7144 h 10000"/>
                  <a:gd name="connsiteX297" fmla="*/ 1452 w 10000"/>
                  <a:gd name="connsiteY297" fmla="*/ 7157 h 10000"/>
                  <a:gd name="connsiteX298" fmla="*/ 1446 w 10000"/>
                  <a:gd name="connsiteY298" fmla="*/ 7199 h 10000"/>
                  <a:gd name="connsiteX299" fmla="*/ 1476 w 10000"/>
                  <a:gd name="connsiteY299" fmla="*/ 7247 h 10000"/>
                  <a:gd name="connsiteX300" fmla="*/ 1501 w 10000"/>
                  <a:gd name="connsiteY300" fmla="*/ 7270 h 10000"/>
                  <a:gd name="connsiteX301" fmla="*/ 1518 w 10000"/>
                  <a:gd name="connsiteY301" fmla="*/ 7286 h 10000"/>
                  <a:gd name="connsiteX302" fmla="*/ 1524 w 10000"/>
                  <a:gd name="connsiteY302" fmla="*/ 7306 h 10000"/>
                  <a:gd name="connsiteX303" fmla="*/ 1540 w 10000"/>
                  <a:gd name="connsiteY303" fmla="*/ 7322 h 10000"/>
                  <a:gd name="connsiteX304" fmla="*/ 1565 w 10000"/>
                  <a:gd name="connsiteY304" fmla="*/ 7325 h 10000"/>
                  <a:gd name="connsiteX305" fmla="*/ 1590 w 10000"/>
                  <a:gd name="connsiteY305" fmla="*/ 7332 h 10000"/>
                  <a:gd name="connsiteX306" fmla="*/ 1615 w 10000"/>
                  <a:gd name="connsiteY306" fmla="*/ 7345 h 10000"/>
                  <a:gd name="connsiteX307" fmla="*/ 1662 w 10000"/>
                  <a:gd name="connsiteY307" fmla="*/ 7370 h 10000"/>
                  <a:gd name="connsiteX308" fmla="*/ 1670 w 10000"/>
                  <a:gd name="connsiteY308" fmla="*/ 7351 h 10000"/>
                  <a:gd name="connsiteX309" fmla="*/ 1726 w 10000"/>
                  <a:gd name="connsiteY309" fmla="*/ 7354 h 10000"/>
                  <a:gd name="connsiteX310" fmla="*/ 1726 w 10000"/>
                  <a:gd name="connsiteY310" fmla="*/ 7400 h 10000"/>
                  <a:gd name="connsiteX311" fmla="*/ 1773 w 10000"/>
                  <a:gd name="connsiteY311" fmla="*/ 7409 h 10000"/>
                  <a:gd name="connsiteX312" fmla="*/ 1806 w 10000"/>
                  <a:gd name="connsiteY312" fmla="*/ 7416 h 10000"/>
                  <a:gd name="connsiteX313" fmla="*/ 1839 w 10000"/>
                  <a:gd name="connsiteY313" fmla="*/ 7403 h 10000"/>
                  <a:gd name="connsiteX314" fmla="*/ 1886 w 10000"/>
                  <a:gd name="connsiteY314" fmla="*/ 7403 h 10000"/>
                  <a:gd name="connsiteX315" fmla="*/ 1898 w 10000"/>
                  <a:gd name="connsiteY315" fmla="*/ 7403 h 10000"/>
                  <a:gd name="connsiteX316" fmla="*/ 1914 w 10000"/>
                  <a:gd name="connsiteY316" fmla="*/ 7494 h 10000"/>
                  <a:gd name="connsiteX317" fmla="*/ 1895 w 10000"/>
                  <a:gd name="connsiteY317" fmla="*/ 7523 h 10000"/>
                  <a:gd name="connsiteX318" fmla="*/ 1825 w 10000"/>
                  <a:gd name="connsiteY318" fmla="*/ 7617 h 10000"/>
                  <a:gd name="connsiteX319" fmla="*/ 1776 w 10000"/>
                  <a:gd name="connsiteY319" fmla="*/ 7691 h 10000"/>
                  <a:gd name="connsiteX320" fmla="*/ 1781 w 10000"/>
                  <a:gd name="connsiteY320" fmla="*/ 7723 h 10000"/>
                  <a:gd name="connsiteX321" fmla="*/ 1767 w 10000"/>
                  <a:gd name="connsiteY321" fmla="*/ 7759 h 10000"/>
                  <a:gd name="connsiteX322" fmla="*/ 1762 w 10000"/>
                  <a:gd name="connsiteY322" fmla="*/ 7817 h 10000"/>
                  <a:gd name="connsiteX323" fmla="*/ 1762 w 10000"/>
                  <a:gd name="connsiteY323" fmla="*/ 7856 h 10000"/>
                  <a:gd name="connsiteX324" fmla="*/ 1776 w 10000"/>
                  <a:gd name="connsiteY324" fmla="*/ 7892 h 10000"/>
                  <a:gd name="connsiteX325" fmla="*/ 1784 w 10000"/>
                  <a:gd name="connsiteY325" fmla="*/ 7902 h 10000"/>
                  <a:gd name="connsiteX326" fmla="*/ 1801 w 10000"/>
                  <a:gd name="connsiteY326" fmla="*/ 7908 h 10000"/>
                  <a:gd name="connsiteX327" fmla="*/ 1809 w 10000"/>
                  <a:gd name="connsiteY327" fmla="*/ 7911 h 10000"/>
                  <a:gd name="connsiteX328" fmla="*/ 1801 w 10000"/>
                  <a:gd name="connsiteY328" fmla="*/ 7940 h 10000"/>
                  <a:gd name="connsiteX329" fmla="*/ 1798 w 10000"/>
                  <a:gd name="connsiteY329" fmla="*/ 7979 h 10000"/>
                  <a:gd name="connsiteX330" fmla="*/ 1806 w 10000"/>
                  <a:gd name="connsiteY330" fmla="*/ 8002 h 10000"/>
                  <a:gd name="connsiteX331" fmla="*/ 1823 w 10000"/>
                  <a:gd name="connsiteY331" fmla="*/ 8021 h 10000"/>
                  <a:gd name="connsiteX332" fmla="*/ 1834 w 10000"/>
                  <a:gd name="connsiteY332" fmla="*/ 8044 h 10000"/>
                  <a:gd name="connsiteX333" fmla="*/ 1839 w 10000"/>
                  <a:gd name="connsiteY333" fmla="*/ 8073 h 10000"/>
                  <a:gd name="connsiteX334" fmla="*/ 1842 w 10000"/>
                  <a:gd name="connsiteY334" fmla="*/ 8106 h 10000"/>
                  <a:gd name="connsiteX335" fmla="*/ 1839 w 10000"/>
                  <a:gd name="connsiteY335" fmla="*/ 8144 h 10000"/>
                  <a:gd name="connsiteX336" fmla="*/ 1856 w 10000"/>
                  <a:gd name="connsiteY336" fmla="*/ 8164 h 10000"/>
                  <a:gd name="connsiteX337" fmla="*/ 1886 w 10000"/>
                  <a:gd name="connsiteY337" fmla="*/ 8193 h 10000"/>
                  <a:gd name="connsiteX338" fmla="*/ 1922 w 10000"/>
                  <a:gd name="connsiteY338" fmla="*/ 8206 h 10000"/>
                  <a:gd name="connsiteX339" fmla="*/ 1967 w 10000"/>
                  <a:gd name="connsiteY339" fmla="*/ 8203 h 10000"/>
                  <a:gd name="connsiteX340" fmla="*/ 1986 w 10000"/>
                  <a:gd name="connsiteY340" fmla="*/ 8212 h 10000"/>
                  <a:gd name="connsiteX341" fmla="*/ 2000 w 10000"/>
                  <a:gd name="connsiteY341" fmla="*/ 8232 h 10000"/>
                  <a:gd name="connsiteX342" fmla="*/ 2033 w 10000"/>
                  <a:gd name="connsiteY342" fmla="*/ 8258 h 10000"/>
                  <a:gd name="connsiteX343" fmla="*/ 2050 w 10000"/>
                  <a:gd name="connsiteY343" fmla="*/ 8271 h 10000"/>
                  <a:gd name="connsiteX344" fmla="*/ 2089 w 10000"/>
                  <a:gd name="connsiteY344" fmla="*/ 8280 h 10000"/>
                  <a:gd name="connsiteX345" fmla="*/ 2122 w 10000"/>
                  <a:gd name="connsiteY345" fmla="*/ 8300 h 10000"/>
                  <a:gd name="connsiteX346" fmla="*/ 2163 w 10000"/>
                  <a:gd name="connsiteY346" fmla="*/ 8332 h 10000"/>
                  <a:gd name="connsiteX347" fmla="*/ 2172 w 10000"/>
                  <a:gd name="connsiteY347" fmla="*/ 8335 h 10000"/>
                  <a:gd name="connsiteX348" fmla="*/ 2177 w 10000"/>
                  <a:gd name="connsiteY348" fmla="*/ 8345 h 10000"/>
                  <a:gd name="connsiteX349" fmla="*/ 2163 w 10000"/>
                  <a:gd name="connsiteY349" fmla="*/ 8371 h 10000"/>
                  <a:gd name="connsiteX350" fmla="*/ 2139 w 10000"/>
                  <a:gd name="connsiteY350" fmla="*/ 8423 h 10000"/>
                  <a:gd name="connsiteX351" fmla="*/ 2130 w 10000"/>
                  <a:gd name="connsiteY351" fmla="*/ 8439 h 10000"/>
                  <a:gd name="connsiteX352" fmla="*/ 2105 w 10000"/>
                  <a:gd name="connsiteY352" fmla="*/ 8446 h 10000"/>
                  <a:gd name="connsiteX353" fmla="*/ 2080 w 10000"/>
                  <a:gd name="connsiteY353" fmla="*/ 8449 h 10000"/>
                  <a:gd name="connsiteX354" fmla="*/ 2075 w 10000"/>
                  <a:gd name="connsiteY354" fmla="*/ 8459 h 10000"/>
                  <a:gd name="connsiteX355" fmla="*/ 2072 w 10000"/>
                  <a:gd name="connsiteY355" fmla="*/ 8475 h 10000"/>
                  <a:gd name="connsiteX356" fmla="*/ 2080 w 10000"/>
                  <a:gd name="connsiteY356" fmla="*/ 8484 h 10000"/>
                  <a:gd name="connsiteX357" fmla="*/ 2100 w 10000"/>
                  <a:gd name="connsiteY357" fmla="*/ 8475 h 10000"/>
                  <a:gd name="connsiteX358" fmla="*/ 2141 w 10000"/>
                  <a:gd name="connsiteY358" fmla="*/ 8478 h 10000"/>
                  <a:gd name="connsiteX359" fmla="*/ 2172 w 10000"/>
                  <a:gd name="connsiteY359" fmla="*/ 8475 h 10000"/>
                  <a:gd name="connsiteX360" fmla="*/ 2188 w 10000"/>
                  <a:gd name="connsiteY360" fmla="*/ 8475 h 10000"/>
                  <a:gd name="connsiteX361" fmla="*/ 2222 w 10000"/>
                  <a:gd name="connsiteY361" fmla="*/ 8497 h 10000"/>
                  <a:gd name="connsiteX362" fmla="*/ 2252 w 10000"/>
                  <a:gd name="connsiteY362" fmla="*/ 8514 h 10000"/>
                  <a:gd name="connsiteX363" fmla="*/ 2274 w 10000"/>
                  <a:gd name="connsiteY363" fmla="*/ 8514 h 10000"/>
                  <a:gd name="connsiteX364" fmla="*/ 2299 w 10000"/>
                  <a:gd name="connsiteY364" fmla="*/ 8504 h 10000"/>
                  <a:gd name="connsiteX365" fmla="*/ 2310 w 10000"/>
                  <a:gd name="connsiteY365" fmla="*/ 8504 h 10000"/>
                  <a:gd name="connsiteX366" fmla="*/ 2319 w 10000"/>
                  <a:gd name="connsiteY366" fmla="*/ 8484 h 10000"/>
                  <a:gd name="connsiteX367" fmla="*/ 2338 w 10000"/>
                  <a:gd name="connsiteY367" fmla="*/ 8494 h 10000"/>
                  <a:gd name="connsiteX368" fmla="*/ 2338 w 10000"/>
                  <a:gd name="connsiteY368" fmla="*/ 8552 h 10000"/>
                  <a:gd name="connsiteX369" fmla="*/ 2366 w 10000"/>
                  <a:gd name="connsiteY369" fmla="*/ 8572 h 10000"/>
                  <a:gd name="connsiteX370" fmla="*/ 2382 w 10000"/>
                  <a:gd name="connsiteY370" fmla="*/ 8582 h 10000"/>
                  <a:gd name="connsiteX371" fmla="*/ 2435 w 10000"/>
                  <a:gd name="connsiteY371" fmla="*/ 8552 h 10000"/>
                  <a:gd name="connsiteX372" fmla="*/ 2443 w 10000"/>
                  <a:gd name="connsiteY372" fmla="*/ 8552 h 10000"/>
                  <a:gd name="connsiteX373" fmla="*/ 2454 w 10000"/>
                  <a:gd name="connsiteY373" fmla="*/ 8552 h 10000"/>
                  <a:gd name="connsiteX374" fmla="*/ 2471 w 10000"/>
                  <a:gd name="connsiteY374" fmla="*/ 8546 h 10000"/>
                  <a:gd name="connsiteX375" fmla="*/ 2488 w 10000"/>
                  <a:gd name="connsiteY375" fmla="*/ 8536 h 10000"/>
                  <a:gd name="connsiteX376" fmla="*/ 2501 w 10000"/>
                  <a:gd name="connsiteY376" fmla="*/ 8533 h 10000"/>
                  <a:gd name="connsiteX377" fmla="*/ 2512 w 10000"/>
                  <a:gd name="connsiteY377" fmla="*/ 8533 h 10000"/>
                  <a:gd name="connsiteX378" fmla="*/ 2521 w 10000"/>
                  <a:gd name="connsiteY378" fmla="*/ 8546 h 10000"/>
                  <a:gd name="connsiteX379" fmla="*/ 2521 w 10000"/>
                  <a:gd name="connsiteY379" fmla="*/ 8572 h 10000"/>
                  <a:gd name="connsiteX380" fmla="*/ 2535 w 10000"/>
                  <a:gd name="connsiteY380" fmla="*/ 8588 h 10000"/>
                  <a:gd name="connsiteX381" fmla="*/ 2551 w 10000"/>
                  <a:gd name="connsiteY381" fmla="*/ 8582 h 10000"/>
                  <a:gd name="connsiteX382" fmla="*/ 2560 w 10000"/>
                  <a:gd name="connsiteY382" fmla="*/ 8582 h 10000"/>
                  <a:gd name="connsiteX383" fmla="*/ 2573 w 10000"/>
                  <a:gd name="connsiteY383" fmla="*/ 8588 h 10000"/>
                  <a:gd name="connsiteX384" fmla="*/ 2584 w 10000"/>
                  <a:gd name="connsiteY384" fmla="*/ 8591 h 10000"/>
                  <a:gd name="connsiteX385" fmla="*/ 2590 w 10000"/>
                  <a:gd name="connsiteY385" fmla="*/ 8598 h 10000"/>
                  <a:gd name="connsiteX386" fmla="*/ 2598 w 10000"/>
                  <a:gd name="connsiteY386" fmla="*/ 8608 h 10000"/>
                  <a:gd name="connsiteX387" fmla="*/ 2607 w 10000"/>
                  <a:gd name="connsiteY387" fmla="*/ 8617 h 10000"/>
                  <a:gd name="connsiteX388" fmla="*/ 2618 w 10000"/>
                  <a:gd name="connsiteY388" fmla="*/ 8617 h 10000"/>
                  <a:gd name="connsiteX389" fmla="*/ 2640 w 10000"/>
                  <a:gd name="connsiteY389" fmla="*/ 8608 h 10000"/>
                  <a:gd name="connsiteX390" fmla="*/ 2670 w 10000"/>
                  <a:gd name="connsiteY390" fmla="*/ 8598 h 10000"/>
                  <a:gd name="connsiteX391" fmla="*/ 2673 w 10000"/>
                  <a:gd name="connsiteY391" fmla="*/ 8598 h 10000"/>
                  <a:gd name="connsiteX392" fmla="*/ 2690 w 10000"/>
                  <a:gd name="connsiteY392" fmla="*/ 8598 h 10000"/>
                  <a:gd name="connsiteX393" fmla="*/ 2698 w 10000"/>
                  <a:gd name="connsiteY393" fmla="*/ 8598 h 10000"/>
                  <a:gd name="connsiteX394" fmla="*/ 2712 w 10000"/>
                  <a:gd name="connsiteY394" fmla="*/ 8598 h 10000"/>
                  <a:gd name="connsiteX395" fmla="*/ 2726 w 10000"/>
                  <a:gd name="connsiteY395" fmla="*/ 8591 h 10000"/>
                  <a:gd name="connsiteX396" fmla="*/ 2737 w 10000"/>
                  <a:gd name="connsiteY396" fmla="*/ 8588 h 10000"/>
                  <a:gd name="connsiteX397" fmla="*/ 2759 w 10000"/>
                  <a:gd name="connsiteY397" fmla="*/ 8582 h 10000"/>
                  <a:gd name="connsiteX398" fmla="*/ 2770 w 10000"/>
                  <a:gd name="connsiteY398" fmla="*/ 8578 h 10000"/>
                  <a:gd name="connsiteX399" fmla="*/ 2784 w 10000"/>
                  <a:gd name="connsiteY399" fmla="*/ 8572 h 10000"/>
                  <a:gd name="connsiteX400" fmla="*/ 2795 w 10000"/>
                  <a:gd name="connsiteY400" fmla="*/ 8572 h 10000"/>
                  <a:gd name="connsiteX401" fmla="*/ 2803 w 10000"/>
                  <a:gd name="connsiteY401" fmla="*/ 8588 h 10000"/>
                  <a:gd name="connsiteX402" fmla="*/ 2803 w 10000"/>
                  <a:gd name="connsiteY402" fmla="*/ 8591 h 10000"/>
                  <a:gd name="connsiteX403" fmla="*/ 2803 w 10000"/>
                  <a:gd name="connsiteY403" fmla="*/ 8601 h 10000"/>
                  <a:gd name="connsiteX404" fmla="*/ 2809 w 10000"/>
                  <a:gd name="connsiteY404" fmla="*/ 8601 h 10000"/>
                  <a:gd name="connsiteX405" fmla="*/ 2823 w 10000"/>
                  <a:gd name="connsiteY405" fmla="*/ 8598 h 10000"/>
                  <a:gd name="connsiteX406" fmla="*/ 2831 w 10000"/>
                  <a:gd name="connsiteY406" fmla="*/ 8598 h 10000"/>
                  <a:gd name="connsiteX407" fmla="*/ 2839 w 10000"/>
                  <a:gd name="connsiteY407" fmla="*/ 8601 h 10000"/>
                  <a:gd name="connsiteX408" fmla="*/ 2848 w 10000"/>
                  <a:gd name="connsiteY408" fmla="*/ 8598 h 10000"/>
                  <a:gd name="connsiteX409" fmla="*/ 2856 w 10000"/>
                  <a:gd name="connsiteY409" fmla="*/ 8601 h 10000"/>
                  <a:gd name="connsiteX410" fmla="*/ 2859 w 10000"/>
                  <a:gd name="connsiteY410" fmla="*/ 8601 h 10000"/>
                  <a:gd name="connsiteX411" fmla="*/ 2864 w 10000"/>
                  <a:gd name="connsiteY411" fmla="*/ 8598 h 10000"/>
                  <a:gd name="connsiteX412" fmla="*/ 2889 w 10000"/>
                  <a:gd name="connsiteY412" fmla="*/ 8611 h 10000"/>
                  <a:gd name="connsiteX413" fmla="*/ 2906 w 10000"/>
                  <a:gd name="connsiteY413" fmla="*/ 8620 h 10000"/>
                  <a:gd name="connsiteX414" fmla="*/ 2914 w 10000"/>
                  <a:gd name="connsiteY414" fmla="*/ 8627 h 10000"/>
                  <a:gd name="connsiteX415" fmla="*/ 2920 w 10000"/>
                  <a:gd name="connsiteY415" fmla="*/ 8640 h 10000"/>
                  <a:gd name="connsiteX416" fmla="*/ 2922 w 10000"/>
                  <a:gd name="connsiteY416" fmla="*/ 8666 h 10000"/>
                  <a:gd name="connsiteX417" fmla="*/ 2922 w 10000"/>
                  <a:gd name="connsiteY417" fmla="*/ 8692 h 10000"/>
                  <a:gd name="connsiteX418" fmla="*/ 2939 w 10000"/>
                  <a:gd name="connsiteY418" fmla="*/ 8695 h 10000"/>
                  <a:gd name="connsiteX419" fmla="*/ 2953 w 10000"/>
                  <a:gd name="connsiteY419" fmla="*/ 8695 h 10000"/>
                  <a:gd name="connsiteX420" fmla="*/ 2961 w 10000"/>
                  <a:gd name="connsiteY420" fmla="*/ 8695 h 10000"/>
                  <a:gd name="connsiteX421" fmla="*/ 2972 w 10000"/>
                  <a:gd name="connsiteY421" fmla="*/ 8692 h 10000"/>
                  <a:gd name="connsiteX422" fmla="*/ 2981 w 10000"/>
                  <a:gd name="connsiteY422" fmla="*/ 8685 h 10000"/>
                  <a:gd name="connsiteX423" fmla="*/ 2989 w 10000"/>
                  <a:gd name="connsiteY423" fmla="*/ 8685 h 10000"/>
                  <a:gd name="connsiteX424" fmla="*/ 3008 w 10000"/>
                  <a:gd name="connsiteY424" fmla="*/ 8685 h 10000"/>
                  <a:gd name="connsiteX425" fmla="*/ 3028 w 10000"/>
                  <a:gd name="connsiteY425" fmla="*/ 8695 h 10000"/>
                  <a:gd name="connsiteX426" fmla="*/ 3042 w 10000"/>
                  <a:gd name="connsiteY426" fmla="*/ 8695 h 10000"/>
                  <a:gd name="connsiteX427" fmla="*/ 3053 w 10000"/>
                  <a:gd name="connsiteY427" fmla="*/ 8676 h 10000"/>
                  <a:gd name="connsiteX428" fmla="*/ 3061 w 10000"/>
                  <a:gd name="connsiteY428" fmla="*/ 8666 h 10000"/>
                  <a:gd name="connsiteX429" fmla="*/ 3066 w 10000"/>
                  <a:gd name="connsiteY429" fmla="*/ 8656 h 10000"/>
                  <a:gd name="connsiteX430" fmla="*/ 3091 w 10000"/>
                  <a:gd name="connsiteY430" fmla="*/ 8659 h 10000"/>
                  <a:gd name="connsiteX431" fmla="*/ 3105 w 10000"/>
                  <a:gd name="connsiteY431" fmla="*/ 8659 h 10000"/>
                  <a:gd name="connsiteX432" fmla="*/ 3108 w 10000"/>
                  <a:gd name="connsiteY432" fmla="*/ 8650 h 10000"/>
                  <a:gd name="connsiteX433" fmla="*/ 3147 w 10000"/>
                  <a:gd name="connsiteY433" fmla="*/ 8588 h 10000"/>
                  <a:gd name="connsiteX434" fmla="*/ 3150 w 10000"/>
                  <a:gd name="connsiteY434" fmla="*/ 8598 h 10000"/>
                  <a:gd name="connsiteX435" fmla="*/ 3163 w 10000"/>
                  <a:gd name="connsiteY435" fmla="*/ 8601 h 10000"/>
                  <a:gd name="connsiteX436" fmla="*/ 3180 w 10000"/>
                  <a:gd name="connsiteY436" fmla="*/ 8608 h 10000"/>
                  <a:gd name="connsiteX437" fmla="*/ 3188 w 10000"/>
                  <a:gd name="connsiteY437" fmla="*/ 8611 h 10000"/>
                  <a:gd name="connsiteX438" fmla="*/ 3227 w 10000"/>
                  <a:gd name="connsiteY438" fmla="*/ 8620 h 10000"/>
                  <a:gd name="connsiteX439" fmla="*/ 3238 w 10000"/>
                  <a:gd name="connsiteY439" fmla="*/ 8617 h 10000"/>
                  <a:gd name="connsiteX440" fmla="*/ 3247 w 10000"/>
                  <a:gd name="connsiteY440" fmla="*/ 8601 h 10000"/>
                  <a:gd name="connsiteX441" fmla="*/ 3269 w 10000"/>
                  <a:gd name="connsiteY441" fmla="*/ 8611 h 10000"/>
                  <a:gd name="connsiteX442" fmla="*/ 3277 w 10000"/>
                  <a:gd name="connsiteY442" fmla="*/ 8617 h 10000"/>
                  <a:gd name="connsiteX443" fmla="*/ 3285 w 10000"/>
                  <a:gd name="connsiteY443" fmla="*/ 8611 h 10000"/>
                  <a:gd name="connsiteX444" fmla="*/ 3307 w 10000"/>
                  <a:gd name="connsiteY444" fmla="*/ 8611 h 10000"/>
                  <a:gd name="connsiteX445" fmla="*/ 3319 w 10000"/>
                  <a:gd name="connsiteY445" fmla="*/ 8617 h 10000"/>
                  <a:gd name="connsiteX446" fmla="*/ 3324 w 10000"/>
                  <a:gd name="connsiteY446" fmla="*/ 8617 h 10000"/>
                  <a:gd name="connsiteX447" fmla="*/ 3327 w 10000"/>
                  <a:gd name="connsiteY447" fmla="*/ 8620 h 10000"/>
                  <a:gd name="connsiteX448" fmla="*/ 3341 w 10000"/>
                  <a:gd name="connsiteY448" fmla="*/ 8620 h 10000"/>
                  <a:gd name="connsiteX449" fmla="*/ 3357 w 10000"/>
                  <a:gd name="connsiteY449" fmla="*/ 8620 h 10000"/>
                  <a:gd name="connsiteX450" fmla="*/ 3374 w 10000"/>
                  <a:gd name="connsiteY450" fmla="*/ 8620 h 10000"/>
                  <a:gd name="connsiteX451" fmla="*/ 3382 w 10000"/>
                  <a:gd name="connsiteY451" fmla="*/ 8620 h 10000"/>
                  <a:gd name="connsiteX452" fmla="*/ 3399 w 10000"/>
                  <a:gd name="connsiteY452" fmla="*/ 8611 h 10000"/>
                  <a:gd name="connsiteX453" fmla="*/ 3413 w 10000"/>
                  <a:gd name="connsiteY453" fmla="*/ 8601 h 10000"/>
                  <a:gd name="connsiteX454" fmla="*/ 3421 w 10000"/>
                  <a:gd name="connsiteY454" fmla="*/ 8588 h 10000"/>
                  <a:gd name="connsiteX455" fmla="*/ 3421 w 10000"/>
                  <a:gd name="connsiteY455" fmla="*/ 8572 h 10000"/>
                  <a:gd name="connsiteX456" fmla="*/ 3421 w 10000"/>
                  <a:gd name="connsiteY456" fmla="*/ 8552 h 10000"/>
                  <a:gd name="connsiteX457" fmla="*/ 3424 w 10000"/>
                  <a:gd name="connsiteY457" fmla="*/ 8533 h 10000"/>
                  <a:gd name="connsiteX458" fmla="*/ 3432 w 10000"/>
                  <a:gd name="connsiteY458" fmla="*/ 8523 h 10000"/>
                  <a:gd name="connsiteX459" fmla="*/ 3446 w 10000"/>
                  <a:gd name="connsiteY459" fmla="*/ 8523 h 10000"/>
                  <a:gd name="connsiteX460" fmla="*/ 3457 w 10000"/>
                  <a:gd name="connsiteY460" fmla="*/ 8523 h 10000"/>
                  <a:gd name="connsiteX461" fmla="*/ 3476 w 10000"/>
                  <a:gd name="connsiteY461" fmla="*/ 8533 h 10000"/>
                  <a:gd name="connsiteX462" fmla="*/ 3485 w 10000"/>
                  <a:gd name="connsiteY462" fmla="*/ 8536 h 10000"/>
                  <a:gd name="connsiteX463" fmla="*/ 3501 w 10000"/>
                  <a:gd name="connsiteY463" fmla="*/ 8527 h 10000"/>
                  <a:gd name="connsiteX464" fmla="*/ 3504 w 10000"/>
                  <a:gd name="connsiteY464" fmla="*/ 8514 h 10000"/>
                  <a:gd name="connsiteX465" fmla="*/ 3510 w 10000"/>
                  <a:gd name="connsiteY465" fmla="*/ 8497 h 10000"/>
                  <a:gd name="connsiteX466" fmla="*/ 3537 w 10000"/>
                  <a:gd name="connsiteY466" fmla="*/ 8484 h 10000"/>
                  <a:gd name="connsiteX467" fmla="*/ 3562 w 10000"/>
                  <a:gd name="connsiteY467" fmla="*/ 8488 h 10000"/>
                  <a:gd name="connsiteX468" fmla="*/ 3568 w 10000"/>
                  <a:gd name="connsiteY468" fmla="*/ 8484 h 10000"/>
                  <a:gd name="connsiteX469" fmla="*/ 3584 w 10000"/>
                  <a:gd name="connsiteY469" fmla="*/ 8494 h 10000"/>
                  <a:gd name="connsiteX470" fmla="*/ 3593 w 10000"/>
                  <a:gd name="connsiteY470" fmla="*/ 8507 h 10000"/>
                  <a:gd name="connsiteX471" fmla="*/ 3618 w 10000"/>
                  <a:gd name="connsiteY471" fmla="*/ 8497 h 10000"/>
                  <a:gd name="connsiteX472" fmla="*/ 3643 w 10000"/>
                  <a:gd name="connsiteY472" fmla="*/ 8475 h 10000"/>
                  <a:gd name="connsiteX473" fmla="*/ 3657 w 10000"/>
                  <a:gd name="connsiteY473" fmla="*/ 8478 h 10000"/>
                  <a:gd name="connsiteX474" fmla="*/ 3670 w 10000"/>
                  <a:gd name="connsiteY474" fmla="*/ 8475 h 10000"/>
                  <a:gd name="connsiteX475" fmla="*/ 3673 w 10000"/>
                  <a:gd name="connsiteY475" fmla="*/ 8468 h 10000"/>
                  <a:gd name="connsiteX476" fmla="*/ 3681 w 10000"/>
                  <a:gd name="connsiteY476" fmla="*/ 8468 h 10000"/>
                  <a:gd name="connsiteX477" fmla="*/ 3698 w 10000"/>
                  <a:gd name="connsiteY477" fmla="*/ 8478 h 10000"/>
                  <a:gd name="connsiteX478" fmla="*/ 3720 w 10000"/>
                  <a:gd name="connsiteY478" fmla="*/ 8497 h 10000"/>
                  <a:gd name="connsiteX479" fmla="*/ 3715 w 10000"/>
                  <a:gd name="connsiteY479" fmla="*/ 8504 h 10000"/>
                  <a:gd name="connsiteX480" fmla="*/ 3729 w 10000"/>
                  <a:gd name="connsiteY480" fmla="*/ 8514 h 10000"/>
                  <a:gd name="connsiteX481" fmla="*/ 3729 w 10000"/>
                  <a:gd name="connsiteY481" fmla="*/ 8517 h 10000"/>
                  <a:gd name="connsiteX482" fmla="*/ 3740 w 10000"/>
                  <a:gd name="connsiteY482" fmla="*/ 8527 h 10000"/>
                  <a:gd name="connsiteX483" fmla="*/ 3759 w 10000"/>
                  <a:gd name="connsiteY483" fmla="*/ 8517 h 10000"/>
                  <a:gd name="connsiteX484" fmla="*/ 3762 w 10000"/>
                  <a:gd name="connsiteY484" fmla="*/ 8504 h 10000"/>
                  <a:gd name="connsiteX485" fmla="*/ 3770 w 10000"/>
                  <a:gd name="connsiteY485" fmla="*/ 8488 h 10000"/>
                  <a:gd name="connsiteX486" fmla="*/ 3778 w 10000"/>
                  <a:gd name="connsiteY486" fmla="*/ 8484 h 10000"/>
                  <a:gd name="connsiteX487" fmla="*/ 3792 w 10000"/>
                  <a:gd name="connsiteY487" fmla="*/ 8475 h 10000"/>
                  <a:gd name="connsiteX488" fmla="*/ 3803 w 10000"/>
                  <a:gd name="connsiteY488" fmla="*/ 8478 h 10000"/>
                  <a:gd name="connsiteX489" fmla="*/ 3809 w 10000"/>
                  <a:gd name="connsiteY489" fmla="*/ 8475 h 10000"/>
                  <a:gd name="connsiteX490" fmla="*/ 3825 w 10000"/>
                  <a:gd name="connsiteY490" fmla="*/ 8465 h 10000"/>
                  <a:gd name="connsiteX491" fmla="*/ 3834 w 10000"/>
                  <a:gd name="connsiteY491" fmla="*/ 8468 h 10000"/>
                  <a:gd name="connsiteX492" fmla="*/ 3842 w 10000"/>
                  <a:gd name="connsiteY492" fmla="*/ 8478 h 10000"/>
                  <a:gd name="connsiteX493" fmla="*/ 3850 w 10000"/>
                  <a:gd name="connsiteY493" fmla="*/ 8478 h 10000"/>
                  <a:gd name="connsiteX494" fmla="*/ 3859 w 10000"/>
                  <a:gd name="connsiteY494" fmla="*/ 8484 h 10000"/>
                  <a:gd name="connsiteX495" fmla="*/ 3873 w 10000"/>
                  <a:gd name="connsiteY495" fmla="*/ 8494 h 10000"/>
                  <a:gd name="connsiteX496" fmla="*/ 3875 w 10000"/>
                  <a:gd name="connsiteY496" fmla="*/ 8507 h 10000"/>
                  <a:gd name="connsiteX497" fmla="*/ 3881 w 10000"/>
                  <a:gd name="connsiteY497" fmla="*/ 8527 h 10000"/>
                  <a:gd name="connsiteX498" fmla="*/ 3875 w 10000"/>
                  <a:gd name="connsiteY498" fmla="*/ 8546 h 10000"/>
                  <a:gd name="connsiteX499" fmla="*/ 3892 w 10000"/>
                  <a:gd name="connsiteY499" fmla="*/ 8546 h 10000"/>
                  <a:gd name="connsiteX500" fmla="*/ 3900 w 10000"/>
                  <a:gd name="connsiteY500" fmla="*/ 8543 h 10000"/>
                  <a:gd name="connsiteX501" fmla="*/ 3906 w 10000"/>
                  <a:gd name="connsiteY501" fmla="*/ 8543 h 10000"/>
                  <a:gd name="connsiteX502" fmla="*/ 3922 w 10000"/>
                  <a:gd name="connsiteY502" fmla="*/ 8552 h 10000"/>
                  <a:gd name="connsiteX503" fmla="*/ 3939 w 10000"/>
                  <a:gd name="connsiteY503" fmla="*/ 8559 h 10000"/>
                  <a:gd name="connsiteX504" fmla="*/ 3953 w 10000"/>
                  <a:gd name="connsiteY504" fmla="*/ 8572 h 10000"/>
                  <a:gd name="connsiteX505" fmla="*/ 3956 w 10000"/>
                  <a:gd name="connsiteY505" fmla="*/ 8588 h 10000"/>
                  <a:gd name="connsiteX506" fmla="*/ 3956 w 10000"/>
                  <a:gd name="connsiteY506" fmla="*/ 8608 h 10000"/>
                  <a:gd name="connsiteX507" fmla="*/ 3972 w 10000"/>
                  <a:gd name="connsiteY507" fmla="*/ 8608 h 10000"/>
                  <a:gd name="connsiteX508" fmla="*/ 3986 w 10000"/>
                  <a:gd name="connsiteY508" fmla="*/ 8608 h 10000"/>
                  <a:gd name="connsiteX509" fmla="*/ 3997 w 10000"/>
                  <a:gd name="connsiteY509" fmla="*/ 8608 h 10000"/>
                  <a:gd name="connsiteX510" fmla="*/ 4006 w 10000"/>
                  <a:gd name="connsiteY510" fmla="*/ 8608 h 10000"/>
                  <a:gd name="connsiteX511" fmla="*/ 4006 w 10000"/>
                  <a:gd name="connsiteY511" fmla="*/ 8611 h 10000"/>
                  <a:gd name="connsiteX512" fmla="*/ 4011 w 10000"/>
                  <a:gd name="connsiteY512" fmla="*/ 8611 h 10000"/>
                  <a:gd name="connsiteX513" fmla="*/ 4022 w 10000"/>
                  <a:gd name="connsiteY513" fmla="*/ 8620 h 10000"/>
                  <a:gd name="connsiteX514" fmla="*/ 4042 w 10000"/>
                  <a:gd name="connsiteY514" fmla="*/ 8620 h 10000"/>
                  <a:gd name="connsiteX515" fmla="*/ 4050 w 10000"/>
                  <a:gd name="connsiteY515" fmla="*/ 8617 h 10000"/>
                  <a:gd name="connsiteX516" fmla="*/ 4069 w 10000"/>
                  <a:gd name="connsiteY516" fmla="*/ 8620 h 10000"/>
                  <a:gd name="connsiteX517" fmla="*/ 4086 w 10000"/>
                  <a:gd name="connsiteY517" fmla="*/ 8630 h 10000"/>
                  <a:gd name="connsiteX518" fmla="*/ 4108 w 10000"/>
                  <a:gd name="connsiteY518" fmla="*/ 8627 h 10000"/>
                  <a:gd name="connsiteX519" fmla="*/ 4125 w 10000"/>
                  <a:gd name="connsiteY519" fmla="*/ 8620 h 10000"/>
                  <a:gd name="connsiteX520" fmla="*/ 4133 w 10000"/>
                  <a:gd name="connsiteY520" fmla="*/ 8611 h 10000"/>
                  <a:gd name="connsiteX521" fmla="*/ 4139 w 10000"/>
                  <a:gd name="connsiteY521" fmla="*/ 8608 h 10000"/>
                  <a:gd name="connsiteX522" fmla="*/ 4147 w 10000"/>
                  <a:gd name="connsiteY522" fmla="*/ 8601 h 10000"/>
                  <a:gd name="connsiteX523" fmla="*/ 4155 w 10000"/>
                  <a:gd name="connsiteY523" fmla="*/ 8591 h 10000"/>
                  <a:gd name="connsiteX524" fmla="*/ 4166 w 10000"/>
                  <a:gd name="connsiteY524" fmla="*/ 8582 h 10000"/>
                  <a:gd name="connsiteX525" fmla="*/ 4183 w 10000"/>
                  <a:gd name="connsiteY525" fmla="*/ 8569 h 10000"/>
                  <a:gd name="connsiteX526" fmla="*/ 4191 w 10000"/>
                  <a:gd name="connsiteY526" fmla="*/ 8562 h 10000"/>
                  <a:gd name="connsiteX527" fmla="*/ 4208 w 10000"/>
                  <a:gd name="connsiteY527" fmla="*/ 8552 h 10000"/>
                  <a:gd name="connsiteX528" fmla="*/ 4230 w 10000"/>
                  <a:gd name="connsiteY528" fmla="*/ 8552 h 10000"/>
                  <a:gd name="connsiteX529" fmla="*/ 4238 w 10000"/>
                  <a:gd name="connsiteY529" fmla="*/ 8559 h 10000"/>
                  <a:gd name="connsiteX530" fmla="*/ 4247 w 10000"/>
                  <a:gd name="connsiteY530" fmla="*/ 8572 h 10000"/>
                  <a:gd name="connsiteX531" fmla="*/ 4252 w 10000"/>
                  <a:gd name="connsiteY531" fmla="*/ 8578 h 10000"/>
                  <a:gd name="connsiteX532" fmla="*/ 4263 w 10000"/>
                  <a:gd name="connsiteY532" fmla="*/ 8582 h 10000"/>
                  <a:gd name="connsiteX533" fmla="*/ 4277 w 10000"/>
                  <a:gd name="connsiteY533" fmla="*/ 8572 h 10000"/>
                  <a:gd name="connsiteX534" fmla="*/ 4294 w 10000"/>
                  <a:gd name="connsiteY534" fmla="*/ 8559 h 10000"/>
                  <a:gd name="connsiteX535" fmla="*/ 4302 w 10000"/>
                  <a:gd name="connsiteY535" fmla="*/ 8546 h 10000"/>
                  <a:gd name="connsiteX536" fmla="*/ 4310 w 10000"/>
                  <a:gd name="connsiteY536" fmla="*/ 8543 h 10000"/>
                  <a:gd name="connsiteX537" fmla="*/ 4313 w 10000"/>
                  <a:gd name="connsiteY537" fmla="*/ 8543 h 10000"/>
                  <a:gd name="connsiteX538" fmla="*/ 4332 w 10000"/>
                  <a:gd name="connsiteY538" fmla="*/ 8546 h 10000"/>
                  <a:gd name="connsiteX539" fmla="*/ 4335 w 10000"/>
                  <a:gd name="connsiteY539" fmla="*/ 8559 h 10000"/>
                  <a:gd name="connsiteX540" fmla="*/ 4349 w 10000"/>
                  <a:gd name="connsiteY540" fmla="*/ 8588 h 10000"/>
                  <a:gd name="connsiteX541" fmla="*/ 4360 w 10000"/>
                  <a:gd name="connsiteY541" fmla="*/ 8591 h 10000"/>
                  <a:gd name="connsiteX542" fmla="*/ 4366 w 10000"/>
                  <a:gd name="connsiteY542" fmla="*/ 8591 h 10000"/>
                  <a:gd name="connsiteX543" fmla="*/ 4382 w 10000"/>
                  <a:gd name="connsiteY543" fmla="*/ 8598 h 10000"/>
                  <a:gd name="connsiteX544" fmla="*/ 4385 w 10000"/>
                  <a:gd name="connsiteY544" fmla="*/ 8598 h 10000"/>
                  <a:gd name="connsiteX545" fmla="*/ 4402 w 10000"/>
                  <a:gd name="connsiteY545" fmla="*/ 8598 h 10000"/>
                  <a:gd name="connsiteX546" fmla="*/ 4421 w 10000"/>
                  <a:gd name="connsiteY546" fmla="*/ 8591 h 10000"/>
                  <a:gd name="connsiteX547" fmla="*/ 4440 w 10000"/>
                  <a:gd name="connsiteY547" fmla="*/ 8591 h 10000"/>
                  <a:gd name="connsiteX548" fmla="*/ 4449 w 10000"/>
                  <a:gd name="connsiteY548" fmla="*/ 8598 h 10000"/>
                  <a:gd name="connsiteX549" fmla="*/ 4454 w 10000"/>
                  <a:gd name="connsiteY549" fmla="*/ 8617 h 10000"/>
                  <a:gd name="connsiteX550" fmla="*/ 4463 w 10000"/>
                  <a:gd name="connsiteY550" fmla="*/ 8608 h 10000"/>
                  <a:gd name="connsiteX551" fmla="*/ 4474 w 10000"/>
                  <a:gd name="connsiteY551" fmla="*/ 8608 h 10000"/>
                  <a:gd name="connsiteX552" fmla="*/ 4490 w 10000"/>
                  <a:gd name="connsiteY552" fmla="*/ 8617 h 10000"/>
                  <a:gd name="connsiteX553" fmla="*/ 4504 w 10000"/>
                  <a:gd name="connsiteY553" fmla="*/ 8617 h 10000"/>
                  <a:gd name="connsiteX554" fmla="*/ 4518 w 10000"/>
                  <a:gd name="connsiteY554" fmla="*/ 8617 h 10000"/>
                  <a:gd name="connsiteX555" fmla="*/ 4535 w 10000"/>
                  <a:gd name="connsiteY555" fmla="*/ 8611 h 10000"/>
                  <a:gd name="connsiteX556" fmla="*/ 4546 w 10000"/>
                  <a:gd name="connsiteY556" fmla="*/ 8611 h 10000"/>
                  <a:gd name="connsiteX557" fmla="*/ 4562 w 10000"/>
                  <a:gd name="connsiteY557" fmla="*/ 8611 h 10000"/>
                  <a:gd name="connsiteX558" fmla="*/ 4571 w 10000"/>
                  <a:gd name="connsiteY558" fmla="*/ 8611 h 10000"/>
                  <a:gd name="connsiteX559" fmla="*/ 4579 w 10000"/>
                  <a:gd name="connsiteY559" fmla="*/ 8608 h 10000"/>
                  <a:gd name="connsiteX560" fmla="*/ 4584 w 10000"/>
                  <a:gd name="connsiteY560" fmla="*/ 8608 h 10000"/>
                  <a:gd name="connsiteX561" fmla="*/ 4601 w 10000"/>
                  <a:gd name="connsiteY561" fmla="*/ 8617 h 10000"/>
                  <a:gd name="connsiteX562" fmla="*/ 4609 w 10000"/>
                  <a:gd name="connsiteY562" fmla="*/ 8627 h 10000"/>
                  <a:gd name="connsiteX563" fmla="*/ 4618 w 10000"/>
                  <a:gd name="connsiteY563" fmla="*/ 8637 h 10000"/>
                  <a:gd name="connsiteX564" fmla="*/ 4618 w 10000"/>
                  <a:gd name="connsiteY564" fmla="*/ 8646 h 10000"/>
                  <a:gd name="connsiteX565" fmla="*/ 4634 w 10000"/>
                  <a:gd name="connsiteY565" fmla="*/ 8656 h 10000"/>
                  <a:gd name="connsiteX566" fmla="*/ 4640 w 10000"/>
                  <a:gd name="connsiteY566" fmla="*/ 8659 h 10000"/>
                  <a:gd name="connsiteX567" fmla="*/ 4651 w 10000"/>
                  <a:gd name="connsiteY567" fmla="*/ 8666 h 10000"/>
                  <a:gd name="connsiteX568" fmla="*/ 4657 w 10000"/>
                  <a:gd name="connsiteY568" fmla="*/ 8659 h 10000"/>
                  <a:gd name="connsiteX569" fmla="*/ 4668 w 10000"/>
                  <a:gd name="connsiteY569" fmla="*/ 8650 h 10000"/>
                  <a:gd name="connsiteX570" fmla="*/ 4676 w 10000"/>
                  <a:gd name="connsiteY570" fmla="*/ 8650 h 10000"/>
                  <a:gd name="connsiteX571" fmla="*/ 4690 w 10000"/>
                  <a:gd name="connsiteY571" fmla="*/ 8650 h 10000"/>
                  <a:gd name="connsiteX572" fmla="*/ 4698 w 10000"/>
                  <a:gd name="connsiteY572" fmla="*/ 8650 h 10000"/>
                  <a:gd name="connsiteX573" fmla="*/ 4704 w 10000"/>
                  <a:gd name="connsiteY573" fmla="*/ 8650 h 10000"/>
                  <a:gd name="connsiteX574" fmla="*/ 4706 w 10000"/>
                  <a:gd name="connsiteY574" fmla="*/ 8659 h 10000"/>
                  <a:gd name="connsiteX575" fmla="*/ 4706 w 10000"/>
                  <a:gd name="connsiteY575" fmla="*/ 8666 h 10000"/>
                  <a:gd name="connsiteX576" fmla="*/ 4723 w 10000"/>
                  <a:gd name="connsiteY576" fmla="*/ 8682 h 10000"/>
                  <a:gd name="connsiteX577" fmla="*/ 4737 w 10000"/>
                  <a:gd name="connsiteY577" fmla="*/ 8682 h 10000"/>
                  <a:gd name="connsiteX578" fmla="*/ 4745 w 10000"/>
                  <a:gd name="connsiteY578" fmla="*/ 8676 h 10000"/>
                  <a:gd name="connsiteX579" fmla="*/ 4756 w 10000"/>
                  <a:gd name="connsiteY579" fmla="*/ 8666 h 10000"/>
                  <a:gd name="connsiteX580" fmla="*/ 4765 w 10000"/>
                  <a:gd name="connsiteY580" fmla="*/ 8666 h 10000"/>
                  <a:gd name="connsiteX581" fmla="*/ 4765 w 10000"/>
                  <a:gd name="connsiteY581" fmla="*/ 8682 h 10000"/>
                  <a:gd name="connsiteX582" fmla="*/ 4770 w 10000"/>
                  <a:gd name="connsiteY582" fmla="*/ 8701 h 10000"/>
                  <a:gd name="connsiteX583" fmla="*/ 4778 w 10000"/>
                  <a:gd name="connsiteY583" fmla="*/ 8705 h 10000"/>
                  <a:gd name="connsiteX584" fmla="*/ 4795 w 10000"/>
                  <a:gd name="connsiteY584" fmla="*/ 8714 h 10000"/>
                  <a:gd name="connsiteX585" fmla="*/ 4812 w 10000"/>
                  <a:gd name="connsiteY585" fmla="*/ 8714 h 10000"/>
                  <a:gd name="connsiteX586" fmla="*/ 4825 w 10000"/>
                  <a:gd name="connsiteY586" fmla="*/ 8705 h 10000"/>
                  <a:gd name="connsiteX587" fmla="*/ 4825 w 10000"/>
                  <a:gd name="connsiteY587" fmla="*/ 8701 h 10000"/>
                  <a:gd name="connsiteX588" fmla="*/ 4828 w 10000"/>
                  <a:gd name="connsiteY588" fmla="*/ 8701 h 10000"/>
                  <a:gd name="connsiteX589" fmla="*/ 4837 w 10000"/>
                  <a:gd name="connsiteY589" fmla="*/ 8692 h 10000"/>
                  <a:gd name="connsiteX590" fmla="*/ 4842 w 10000"/>
                  <a:gd name="connsiteY590" fmla="*/ 8685 h 10000"/>
                  <a:gd name="connsiteX591" fmla="*/ 4859 w 10000"/>
                  <a:gd name="connsiteY591" fmla="*/ 8692 h 10000"/>
                  <a:gd name="connsiteX592" fmla="*/ 4870 w 10000"/>
                  <a:gd name="connsiteY592" fmla="*/ 8701 h 10000"/>
                  <a:gd name="connsiteX593" fmla="*/ 4878 w 10000"/>
                  <a:gd name="connsiteY593" fmla="*/ 8714 h 10000"/>
                  <a:gd name="connsiteX594" fmla="*/ 4892 w 10000"/>
                  <a:gd name="connsiteY594" fmla="*/ 8724 h 10000"/>
                  <a:gd name="connsiteX595" fmla="*/ 4900 w 10000"/>
                  <a:gd name="connsiteY595" fmla="*/ 8724 h 10000"/>
                  <a:gd name="connsiteX596" fmla="*/ 4906 w 10000"/>
                  <a:gd name="connsiteY596" fmla="*/ 8705 h 10000"/>
                  <a:gd name="connsiteX597" fmla="*/ 4925 w 10000"/>
                  <a:gd name="connsiteY597" fmla="*/ 8724 h 10000"/>
                  <a:gd name="connsiteX598" fmla="*/ 4939 w 10000"/>
                  <a:gd name="connsiteY598" fmla="*/ 8701 h 10000"/>
                  <a:gd name="connsiteX599" fmla="*/ 4950 w 10000"/>
                  <a:gd name="connsiteY599" fmla="*/ 8695 h 10000"/>
                  <a:gd name="connsiteX600" fmla="*/ 4956 w 10000"/>
                  <a:gd name="connsiteY600" fmla="*/ 8692 h 10000"/>
                  <a:gd name="connsiteX601" fmla="*/ 4986 w 10000"/>
                  <a:gd name="connsiteY601" fmla="*/ 8705 h 10000"/>
                  <a:gd name="connsiteX602" fmla="*/ 5003 w 10000"/>
                  <a:gd name="connsiteY602" fmla="*/ 8701 h 10000"/>
                  <a:gd name="connsiteX603" fmla="*/ 5011 w 10000"/>
                  <a:gd name="connsiteY603" fmla="*/ 8692 h 10000"/>
                  <a:gd name="connsiteX604" fmla="*/ 5028 w 10000"/>
                  <a:gd name="connsiteY604" fmla="*/ 8682 h 10000"/>
                  <a:gd name="connsiteX605" fmla="*/ 5030 w 10000"/>
                  <a:gd name="connsiteY605" fmla="*/ 8659 h 10000"/>
                  <a:gd name="connsiteX606" fmla="*/ 5039 w 10000"/>
                  <a:gd name="connsiteY606" fmla="*/ 8656 h 10000"/>
                  <a:gd name="connsiteX607" fmla="*/ 5053 w 10000"/>
                  <a:gd name="connsiteY607" fmla="*/ 8669 h 10000"/>
                  <a:gd name="connsiteX608" fmla="*/ 5061 w 10000"/>
                  <a:gd name="connsiteY608" fmla="*/ 8669 h 10000"/>
                  <a:gd name="connsiteX609" fmla="*/ 5061 w 10000"/>
                  <a:gd name="connsiteY609" fmla="*/ 8676 h 10000"/>
                  <a:gd name="connsiteX610" fmla="*/ 5069 w 10000"/>
                  <a:gd name="connsiteY610" fmla="*/ 8669 h 10000"/>
                  <a:gd name="connsiteX611" fmla="*/ 5083 w 10000"/>
                  <a:gd name="connsiteY611" fmla="*/ 8669 h 10000"/>
                  <a:gd name="connsiteX612" fmla="*/ 5100 w 10000"/>
                  <a:gd name="connsiteY612" fmla="*/ 8669 h 10000"/>
                  <a:gd name="connsiteX613" fmla="*/ 5119 w 10000"/>
                  <a:gd name="connsiteY613" fmla="*/ 8682 h 10000"/>
                  <a:gd name="connsiteX614" fmla="*/ 5136 w 10000"/>
                  <a:gd name="connsiteY614" fmla="*/ 8692 h 10000"/>
                  <a:gd name="connsiteX615" fmla="*/ 5161 w 10000"/>
                  <a:gd name="connsiteY615" fmla="*/ 8701 h 10000"/>
                  <a:gd name="connsiteX616" fmla="*/ 5183 w 10000"/>
                  <a:gd name="connsiteY616" fmla="*/ 8701 h 10000"/>
                  <a:gd name="connsiteX617" fmla="*/ 5199 w 10000"/>
                  <a:gd name="connsiteY617" fmla="*/ 8701 h 10000"/>
                  <a:gd name="connsiteX618" fmla="*/ 5213 w 10000"/>
                  <a:gd name="connsiteY618" fmla="*/ 8705 h 10000"/>
                  <a:gd name="connsiteX619" fmla="*/ 5224 w 10000"/>
                  <a:gd name="connsiteY619" fmla="*/ 8701 h 10000"/>
                  <a:gd name="connsiteX620" fmla="*/ 5230 w 10000"/>
                  <a:gd name="connsiteY620" fmla="*/ 8701 h 10000"/>
                  <a:gd name="connsiteX621" fmla="*/ 5241 w 10000"/>
                  <a:gd name="connsiteY621" fmla="*/ 8676 h 10000"/>
                  <a:gd name="connsiteX622" fmla="*/ 5247 w 10000"/>
                  <a:gd name="connsiteY622" fmla="*/ 8666 h 10000"/>
                  <a:gd name="connsiteX623" fmla="*/ 5249 w 10000"/>
                  <a:gd name="connsiteY623" fmla="*/ 8646 h 10000"/>
                  <a:gd name="connsiteX624" fmla="*/ 5249 w 10000"/>
                  <a:gd name="connsiteY624" fmla="*/ 8650 h 10000"/>
                  <a:gd name="connsiteX625" fmla="*/ 5255 w 10000"/>
                  <a:gd name="connsiteY625" fmla="*/ 8646 h 10000"/>
                  <a:gd name="connsiteX626" fmla="*/ 5271 w 10000"/>
                  <a:gd name="connsiteY626" fmla="*/ 8650 h 10000"/>
                  <a:gd name="connsiteX627" fmla="*/ 5288 w 10000"/>
                  <a:gd name="connsiteY627" fmla="*/ 8666 h 10000"/>
                  <a:gd name="connsiteX628" fmla="*/ 5296 w 10000"/>
                  <a:gd name="connsiteY628" fmla="*/ 8666 h 10000"/>
                  <a:gd name="connsiteX629" fmla="*/ 5310 w 10000"/>
                  <a:gd name="connsiteY629" fmla="*/ 8656 h 10000"/>
                  <a:gd name="connsiteX630" fmla="*/ 5321 w 10000"/>
                  <a:gd name="connsiteY630" fmla="*/ 8650 h 10000"/>
                  <a:gd name="connsiteX631" fmla="*/ 5338 w 10000"/>
                  <a:gd name="connsiteY631" fmla="*/ 8650 h 10000"/>
                  <a:gd name="connsiteX632" fmla="*/ 5360 w 10000"/>
                  <a:gd name="connsiteY632" fmla="*/ 8640 h 10000"/>
                  <a:gd name="connsiteX633" fmla="*/ 5366 w 10000"/>
                  <a:gd name="connsiteY633" fmla="*/ 8637 h 10000"/>
                  <a:gd name="connsiteX634" fmla="*/ 5368 w 10000"/>
                  <a:gd name="connsiteY634" fmla="*/ 8637 h 10000"/>
                  <a:gd name="connsiteX635" fmla="*/ 5382 w 10000"/>
                  <a:gd name="connsiteY635" fmla="*/ 8630 h 10000"/>
                  <a:gd name="connsiteX636" fmla="*/ 5391 w 10000"/>
                  <a:gd name="connsiteY636" fmla="*/ 8630 h 10000"/>
                  <a:gd name="connsiteX637" fmla="*/ 5402 w 10000"/>
                  <a:gd name="connsiteY637" fmla="*/ 8637 h 10000"/>
                  <a:gd name="connsiteX638" fmla="*/ 5418 w 10000"/>
                  <a:gd name="connsiteY638" fmla="*/ 8656 h 10000"/>
                  <a:gd name="connsiteX639" fmla="*/ 5432 w 10000"/>
                  <a:gd name="connsiteY639" fmla="*/ 8666 h 10000"/>
                  <a:gd name="connsiteX640" fmla="*/ 5443 w 10000"/>
                  <a:gd name="connsiteY640" fmla="*/ 8682 h 10000"/>
                  <a:gd name="connsiteX641" fmla="*/ 5457 w 10000"/>
                  <a:gd name="connsiteY641" fmla="*/ 8692 h 10000"/>
                  <a:gd name="connsiteX642" fmla="*/ 5471 w 10000"/>
                  <a:gd name="connsiteY642" fmla="*/ 8705 h 10000"/>
                  <a:gd name="connsiteX643" fmla="*/ 5488 w 10000"/>
                  <a:gd name="connsiteY643" fmla="*/ 8711 h 10000"/>
                  <a:gd name="connsiteX644" fmla="*/ 5490 w 10000"/>
                  <a:gd name="connsiteY644" fmla="*/ 8721 h 10000"/>
                  <a:gd name="connsiteX645" fmla="*/ 5512 w 10000"/>
                  <a:gd name="connsiteY645" fmla="*/ 8724 h 10000"/>
                  <a:gd name="connsiteX646" fmla="*/ 5521 w 10000"/>
                  <a:gd name="connsiteY646" fmla="*/ 8714 h 10000"/>
                  <a:gd name="connsiteX647" fmla="*/ 5524 w 10000"/>
                  <a:gd name="connsiteY647" fmla="*/ 8714 h 10000"/>
                  <a:gd name="connsiteX648" fmla="*/ 5532 w 10000"/>
                  <a:gd name="connsiteY648" fmla="*/ 8721 h 10000"/>
                  <a:gd name="connsiteX649" fmla="*/ 5540 w 10000"/>
                  <a:gd name="connsiteY649" fmla="*/ 8724 h 10000"/>
                  <a:gd name="connsiteX650" fmla="*/ 5562 w 10000"/>
                  <a:gd name="connsiteY650" fmla="*/ 8750 h 10000"/>
                  <a:gd name="connsiteX651" fmla="*/ 5562 w 10000"/>
                  <a:gd name="connsiteY651" fmla="*/ 8760 h 10000"/>
                  <a:gd name="connsiteX652" fmla="*/ 5571 w 10000"/>
                  <a:gd name="connsiteY652" fmla="*/ 8782 h 10000"/>
                  <a:gd name="connsiteX653" fmla="*/ 5579 w 10000"/>
                  <a:gd name="connsiteY653" fmla="*/ 8789 h 10000"/>
                  <a:gd name="connsiteX654" fmla="*/ 5593 w 10000"/>
                  <a:gd name="connsiteY654" fmla="*/ 8789 h 10000"/>
                  <a:gd name="connsiteX655" fmla="*/ 5596 w 10000"/>
                  <a:gd name="connsiteY655" fmla="*/ 8789 h 10000"/>
                  <a:gd name="connsiteX656" fmla="*/ 5626 w 10000"/>
                  <a:gd name="connsiteY656" fmla="*/ 8782 h 10000"/>
                  <a:gd name="connsiteX657" fmla="*/ 5629 w 10000"/>
                  <a:gd name="connsiteY657" fmla="*/ 8782 h 10000"/>
                  <a:gd name="connsiteX658" fmla="*/ 5637 w 10000"/>
                  <a:gd name="connsiteY658" fmla="*/ 8779 h 10000"/>
                  <a:gd name="connsiteX659" fmla="*/ 5648 w 10000"/>
                  <a:gd name="connsiteY659" fmla="*/ 8789 h 10000"/>
                  <a:gd name="connsiteX660" fmla="*/ 5665 w 10000"/>
                  <a:gd name="connsiteY660" fmla="*/ 8795 h 10000"/>
                  <a:gd name="connsiteX661" fmla="*/ 5676 w 10000"/>
                  <a:gd name="connsiteY661" fmla="*/ 8789 h 10000"/>
                  <a:gd name="connsiteX662" fmla="*/ 5684 w 10000"/>
                  <a:gd name="connsiteY662" fmla="*/ 8782 h 10000"/>
                  <a:gd name="connsiteX663" fmla="*/ 5693 w 10000"/>
                  <a:gd name="connsiteY663" fmla="*/ 8789 h 10000"/>
                  <a:gd name="connsiteX664" fmla="*/ 5715 w 10000"/>
                  <a:gd name="connsiteY664" fmla="*/ 8808 h 10000"/>
                  <a:gd name="connsiteX665" fmla="*/ 5731 w 10000"/>
                  <a:gd name="connsiteY665" fmla="*/ 8808 h 10000"/>
                  <a:gd name="connsiteX666" fmla="*/ 5740 w 10000"/>
                  <a:gd name="connsiteY666" fmla="*/ 8808 h 10000"/>
                  <a:gd name="connsiteX667" fmla="*/ 5765 w 10000"/>
                  <a:gd name="connsiteY667" fmla="*/ 8818 h 10000"/>
                  <a:gd name="connsiteX668" fmla="*/ 5781 w 10000"/>
                  <a:gd name="connsiteY668" fmla="*/ 8824 h 10000"/>
                  <a:gd name="connsiteX669" fmla="*/ 5798 w 10000"/>
                  <a:gd name="connsiteY669" fmla="*/ 8834 h 10000"/>
                  <a:gd name="connsiteX670" fmla="*/ 5814 w 10000"/>
                  <a:gd name="connsiteY670" fmla="*/ 8837 h 10000"/>
                  <a:gd name="connsiteX671" fmla="*/ 5831 w 10000"/>
                  <a:gd name="connsiteY671" fmla="*/ 8844 h 10000"/>
                  <a:gd name="connsiteX672" fmla="*/ 5842 w 10000"/>
                  <a:gd name="connsiteY672" fmla="*/ 8847 h 10000"/>
                  <a:gd name="connsiteX673" fmla="*/ 5859 w 10000"/>
                  <a:gd name="connsiteY673" fmla="*/ 8857 h 10000"/>
                  <a:gd name="connsiteX674" fmla="*/ 5870 w 10000"/>
                  <a:gd name="connsiteY674" fmla="*/ 8867 h 10000"/>
                  <a:gd name="connsiteX675" fmla="*/ 5878 w 10000"/>
                  <a:gd name="connsiteY675" fmla="*/ 8873 h 10000"/>
                  <a:gd name="connsiteX676" fmla="*/ 5895 w 10000"/>
                  <a:gd name="connsiteY676" fmla="*/ 8873 h 10000"/>
                  <a:gd name="connsiteX677" fmla="*/ 5911 w 10000"/>
                  <a:gd name="connsiteY677" fmla="*/ 8873 h 10000"/>
                  <a:gd name="connsiteX678" fmla="*/ 5931 w 10000"/>
                  <a:gd name="connsiteY678" fmla="*/ 8873 h 10000"/>
                  <a:gd name="connsiteX679" fmla="*/ 5950 w 10000"/>
                  <a:gd name="connsiteY679" fmla="*/ 8867 h 10000"/>
                  <a:gd name="connsiteX680" fmla="*/ 5967 w 10000"/>
                  <a:gd name="connsiteY680" fmla="*/ 8867 h 10000"/>
                  <a:gd name="connsiteX681" fmla="*/ 5975 w 10000"/>
                  <a:gd name="connsiteY681" fmla="*/ 8873 h 10000"/>
                  <a:gd name="connsiteX682" fmla="*/ 6000 w 10000"/>
                  <a:gd name="connsiteY682" fmla="*/ 8883 h 10000"/>
                  <a:gd name="connsiteX683" fmla="*/ 5997 w 10000"/>
                  <a:gd name="connsiteY683" fmla="*/ 8886 h 10000"/>
                  <a:gd name="connsiteX684" fmla="*/ 5997 w 10000"/>
                  <a:gd name="connsiteY684" fmla="*/ 8896 h 10000"/>
                  <a:gd name="connsiteX685" fmla="*/ 6014 w 10000"/>
                  <a:gd name="connsiteY685" fmla="*/ 8892 h 10000"/>
                  <a:gd name="connsiteX686" fmla="*/ 6028 w 10000"/>
                  <a:gd name="connsiteY686" fmla="*/ 8892 h 10000"/>
                  <a:gd name="connsiteX687" fmla="*/ 6053 w 10000"/>
                  <a:gd name="connsiteY687" fmla="*/ 8886 h 10000"/>
                  <a:gd name="connsiteX688" fmla="*/ 6072 w 10000"/>
                  <a:gd name="connsiteY688" fmla="*/ 8876 h 10000"/>
                  <a:gd name="connsiteX689" fmla="*/ 6089 w 10000"/>
                  <a:gd name="connsiteY689" fmla="*/ 8867 h 10000"/>
                  <a:gd name="connsiteX690" fmla="*/ 6111 w 10000"/>
                  <a:gd name="connsiteY690" fmla="*/ 8857 h 10000"/>
                  <a:gd name="connsiteX691" fmla="*/ 6127 w 10000"/>
                  <a:gd name="connsiteY691" fmla="*/ 8847 h 10000"/>
                  <a:gd name="connsiteX692" fmla="*/ 6152 w 10000"/>
                  <a:gd name="connsiteY692" fmla="*/ 8834 h 10000"/>
                  <a:gd name="connsiteX693" fmla="*/ 6183 w 10000"/>
                  <a:gd name="connsiteY693" fmla="*/ 8828 h 10000"/>
                  <a:gd name="connsiteX694" fmla="*/ 6175 w 10000"/>
                  <a:gd name="connsiteY694" fmla="*/ 8844 h 10000"/>
                  <a:gd name="connsiteX695" fmla="*/ 6169 w 10000"/>
                  <a:gd name="connsiteY695" fmla="*/ 8863 h 10000"/>
                  <a:gd name="connsiteX696" fmla="*/ 6158 w 10000"/>
                  <a:gd name="connsiteY696" fmla="*/ 8886 h 10000"/>
                  <a:gd name="connsiteX697" fmla="*/ 6152 w 10000"/>
                  <a:gd name="connsiteY697" fmla="*/ 8896 h 10000"/>
                  <a:gd name="connsiteX698" fmla="*/ 6150 w 10000"/>
                  <a:gd name="connsiteY698" fmla="*/ 8909 h 10000"/>
                  <a:gd name="connsiteX699" fmla="*/ 6152 w 10000"/>
                  <a:gd name="connsiteY699" fmla="*/ 8938 h 10000"/>
                  <a:gd name="connsiteX700" fmla="*/ 6158 w 10000"/>
                  <a:gd name="connsiteY700" fmla="*/ 8957 h 10000"/>
                  <a:gd name="connsiteX701" fmla="*/ 6161 w 10000"/>
                  <a:gd name="connsiteY701" fmla="*/ 8980 h 10000"/>
                  <a:gd name="connsiteX702" fmla="*/ 6166 w 10000"/>
                  <a:gd name="connsiteY702" fmla="*/ 8999 h 10000"/>
                  <a:gd name="connsiteX703" fmla="*/ 6175 w 10000"/>
                  <a:gd name="connsiteY703" fmla="*/ 9032 h 10000"/>
                  <a:gd name="connsiteX704" fmla="*/ 6183 w 10000"/>
                  <a:gd name="connsiteY704" fmla="*/ 9051 h 10000"/>
                  <a:gd name="connsiteX705" fmla="*/ 6191 w 10000"/>
                  <a:gd name="connsiteY705" fmla="*/ 9064 h 10000"/>
                  <a:gd name="connsiteX706" fmla="*/ 6194 w 10000"/>
                  <a:gd name="connsiteY706" fmla="*/ 9084 h 10000"/>
                  <a:gd name="connsiteX707" fmla="*/ 6208 w 10000"/>
                  <a:gd name="connsiteY707" fmla="*/ 9103 h 10000"/>
                  <a:gd name="connsiteX708" fmla="*/ 6208 w 10000"/>
                  <a:gd name="connsiteY708" fmla="*/ 9113 h 10000"/>
                  <a:gd name="connsiteX709" fmla="*/ 6216 w 10000"/>
                  <a:gd name="connsiteY709" fmla="*/ 9129 h 10000"/>
                  <a:gd name="connsiteX710" fmla="*/ 6230 w 10000"/>
                  <a:gd name="connsiteY710" fmla="*/ 9148 h 10000"/>
                  <a:gd name="connsiteX711" fmla="*/ 6241 w 10000"/>
                  <a:gd name="connsiteY711" fmla="*/ 9165 h 10000"/>
                  <a:gd name="connsiteX712" fmla="*/ 6249 w 10000"/>
                  <a:gd name="connsiteY712" fmla="*/ 9168 h 10000"/>
                  <a:gd name="connsiteX713" fmla="*/ 6266 w 10000"/>
                  <a:gd name="connsiteY713" fmla="*/ 9184 h 10000"/>
                  <a:gd name="connsiteX714" fmla="*/ 6280 w 10000"/>
                  <a:gd name="connsiteY714" fmla="*/ 9184 h 10000"/>
                  <a:gd name="connsiteX715" fmla="*/ 6288 w 10000"/>
                  <a:gd name="connsiteY715" fmla="*/ 9177 h 10000"/>
                  <a:gd name="connsiteX716" fmla="*/ 6299 w 10000"/>
                  <a:gd name="connsiteY716" fmla="*/ 9187 h 10000"/>
                  <a:gd name="connsiteX717" fmla="*/ 6305 w 10000"/>
                  <a:gd name="connsiteY717" fmla="*/ 9197 h 10000"/>
                  <a:gd name="connsiteX718" fmla="*/ 6310 w 10000"/>
                  <a:gd name="connsiteY718" fmla="*/ 9197 h 10000"/>
                  <a:gd name="connsiteX719" fmla="*/ 6321 w 10000"/>
                  <a:gd name="connsiteY719" fmla="*/ 9213 h 10000"/>
                  <a:gd name="connsiteX720" fmla="*/ 6335 w 10000"/>
                  <a:gd name="connsiteY720" fmla="*/ 9223 h 10000"/>
                  <a:gd name="connsiteX721" fmla="*/ 6338 w 10000"/>
                  <a:gd name="connsiteY721" fmla="*/ 9223 h 10000"/>
                  <a:gd name="connsiteX722" fmla="*/ 6355 w 10000"/>
                  <a:gd name="connsiteY722" fmla="*/ 9226 h 10000"/>
                  <a:gd name="connsiteX723" fmla="*/ 6363 w 10000"/>
                  <a:gd name="connsiteY723" fmla="*/ 9236 h 10000"/>
                  <a:gd name="connsiteX724" fmla="*/ 6380 w 10000"/>
                  <a:gd name="connsiteY724" fmla="*/ 9258 h 10000"/>
                  <a:gd name="connsiteX725" fmla="*/ 6393 w 10000"/>
                  <a:gd name="connsiteY725" fmla="*/ 9278 h 10000"/>
                  <a:gd name="connsiteX726" fmla="*/ 6396 w 10000"/>
                  <a:gd name="connsiteY726" fmla="*/ 9288 h 10000"/>
                  <a:gd name="connsiteX727" fmla="*/ 6407 w 10000"/>
                  <a:gd name="connsiteY727" fmla="*/ 9297 h 10000"/>
                  <a:gd name="connsiteX728" fmla="*/ 6410 w 10000"/>
                  <a:gd name="connsiteY728" fmla="*/ 9307 h 10000"/>
                  <a:gd name="connsiteX729" fmla="*/ 6416 w 10000"/>
                  <a:gd name="connsiteY729" fmla="*/ 9317 h 10000"/>
                  <a:gd name="connsiteX730" fmla="*/ 6424 w 10000"/>
                  <a:gd name="connsiteY730" fmla="*/ 9326 h 10000"/>
                  <a:gd name="connsiteX731" fmla="*/ 6435 w 10000"/>
                  <a:gd name="connsiteY731" fmla="*/ 9336 h 10000"/>
                  <a:gd name="connsiteX732" fmla="*/ 6443 w 10000"/>
                  <a:gd name="connsiteY732" fmla="*/ 9346 h 10000"/>
                  <a:gd name="connsiteX733" fmla="*/ 6449 w 10000"/>
                  <a:gd name="connsiteY733" fmla="*/ 9362 h 10000"/>
                  <a:gd name="connsiteX734" fmla="*/ 6452 w 10000"/>
                  <a:gd name="connsiteY734" fmla="*/ 9372 h 10000"/>
                  <a:gd name="connsiteX735" fmla="*/ 6449 w 10000"/>
                  <a:gd name="connsiteY735" fmla="*/ 9381 h 10000"/>
                  <a:gd name="connsiteX736" fmla="*/ 6465 w 10000"/>
                  <a:gd name="connsiteY736" fmla="*/ 9394 h 10000"/>
                  <a:gd name="connsiteX737" fmla="*/ 6468 w 10000"/>
                  <a:gd name="connsiteY737" fmla="*/ 9420 h 10000"/>
                  <a:gd name="connsiteX738" fmla="*/ 6493 w 10000"/>
                  <a:gd name="connsiteY738" fmla="*/ 9430 h 10000"/>
                  <a:gd name="connsiteX739" fmla="*/ 6507 w 10000"/>
                  <a:gd name="connsiteY739" fmla="*/ 9440 h 10000"/>
                  <a:gd name="connsiteX740" fmla="*/ 6524 w 10000"/>
                  <a:gd name="connsiteY740" fmla="*/ 9459 h 10000"/>
                  <a:gd name="connsiteX741" fmla="*/ 6532 w 10000"/>
                  <a:gd name="connsiteY741" fmla="*/ 9485 h 10000"/>
                  <a:gd name="connsiteX742" fmla="*/ 6537 w 10000"/>
                  <a:gd name="connsiteY742" fmla="*/ 9498 h 10000"/>
                  <a:gd name="connsiteX743" fmla="*/ 6571 w 10000"/>
                  <a:gd name="connsiteY743" fmla="*/ 9508 h 10000"/>
                  <a:gd name="connsiteX744" fmla="*/ 6596 w 10000"/>
                  <a:gd name="connsiteY744" fmla="*/ 9508 h 10000"/>
                  <a:gd name="connsiteX745" fmla="*/ 6637 w 10000"/>
                  <a:gd name="connsiteY745" fmla="*/ 9517 h 10000"/>
                  <a:gd name="connsiteX746" fmla="*/ 6662 w 10000"/>
                  <a:gd name="connsiteY746" fmla="*/ 9524 h 10000"/>
                  <a:gd name="connsiteX747" fmla="*/ 6679 w 10000"/>
                  <a:gd name="connsiteY747" fmla="*/ 9517 h 10000"/>
                  <a:gd name="connsiteX748" fmla="*/ 6679 w 10000"/>
                  <a:gd name="connsiteY748" fmla="*/ 9505 h 10000"/>
                  <a:gd name="connsiteX749" fmla="*/ 6690 w 10000"/>
                  <a:gd name="connsiteY749" fmla="*/ 9485 h 10000"/>
                  <a:gd name="connsiteX750" fmla="*/ 6693 w 10000"/>
                  <a:gd name="connsiteY750" fmla="*/ 9479 h 10000"/>
                  <a:gd name="connsiteX751" fmla="*/ 6706 w 10000"/>
                  <a:gd name="connsiteY751" fmla="*/ 9469 h 10000"/>
                  <a:gd name="connsiteX752" fmla="*/ 6709 w 10000"/>
                  <a:gd name="connsiteY752" fmla="*/ 9462 h 10000"/>
                  <a:gd name="connsiteX753" fmla="*/ 6717 w 10000"/>
                  <a:gd name="connsiteY753" fmla="*/ 9459 h 10000"/>
                  <a:gd name="connsiteX754" fmla="*/ 6726 w 10000"/>
                  <a:gd name="connsiteY754" fmla="*/ 9459 h 10000"/>
                  <a:gd name="connsiteX755" fmla="*/ 6742 w 10000"/>
                  <a:gd name="connsiteY755" fmla="*/ 9462 h 10000"/>
                  <a:gd name="connsiteX756" fmla="*/ 6759 w 10000"/>
                  <a:gd name="connsiteY756" fmla="*/ 9479 h 10000"/>
                  <a:gd name="connsiteX757" fmla="*/ 6781 w 10000"/>
                  <a:gd name="connsiteY757" fmla="*/ 9485 h 10000"/>
                  <a:gd name="connsiteX758" fmla="*/ 6795 w 10000"/>
                  <a:gd name="connsiteY758" fmla="*/ 9485 h 10000"/>
                  <a:gd name="connsiteX759" fmla="*/ 6803 w 10000"/>
                  <a:gd name="connsiteY759" fmla="*/ 9498 h 10000"/>
                  <a:gd name="connsiteX760" fmla="*/ 6806 w 10000"/>
                  <a:gd name="connsiteY760" fmla="*/ 9508 h 10000"/>
                  <a:gd name="connsiteX761" fmla="*/ 6823 w 10000"/>
                  <a:gd name="connsiteY761" fmla="*/ 9514 h 10000"/>
                  <a:gd name="connsiteX762" fmla="*/ 6831 w 10000"/>
                  <a:gd name="connsiteY762" fmla="*/ 9514 h 10000"/>
                  <a:gd name="connsiteX763" fmla="*/ 6848 w 10000"/>
                  <a:gd name="connsiteY763" fmla="*/ 9514 h 10000"/>
                  <a:gd name="connsiteX764" fmla="*/ 6856 w 10000"/>
                  <a:gd name="connsiteY764" fmla="*/ 9517 h 10000"/>
                  <a:gd name="connsiteX765" fmla="*/ 6878 w 10000"/>
                  <a:gd name="connsiteY765" fmla="*/ 9524 h 10000"/>
                  <a:gd name="connsiteX766" fmla="*/ 6895 w 10000"/>
                  <a:gd name="connsiteY766" fmla="*/ 9524 h 10000"/>
                  <a:gd name="connsiteX767" fmla="*/ 6917 w 10000"/>
                  <a:gd name="connsiteY767" fmla="*/ 9527 h 10000"/>
                  <a:gd name="connsiteX768" fmla="*/ 6934 w 10000"/>
                  <a:gd name="connsiteY768" fmla="*/ 9534 h 10000"/>
                  <a:gd name="connsiteX769" fmla="*/ 6961 w 10000"/>
                  <a:gd name="connsiteY769" fmla="*/ 9543 h 10000"/>
                  <a:gd name="connsiteX770" fmla="*/ 6989 w 10000"/>
                  <a:gd name="connsiteY770" fmla="*/ 9547 h 10000"/>
                  <a:gd name="connsiteX771" fmla="*/ 7014 w 10000"/>
                  <a:gd name="connsiteY771" fmla="*/ 9543 h 10000"/>
                  <a:gd name="connsiteX772" fmla="*/ 7033 w 10000"/>
                  <a:gd name="connsiteY772" fmla="*/ 9543 h 10000"/>
                  <a:gd name="connsiteX773" fmla="*/ 7042 w 10000"/>
                  <a:gd name="connsiteY773" fmla="*/ 9547 h 10000"/>
                  <a:gd name="connsiteX774" fmla="*/ 7069 w 10000"/>
                  <a:gd name="connsiteY774" fmla="*/ 9647 h 10000"/>
                  <a:gd name="connsiteX775" fmla="*/ 7122 w 10000"/>
                  <a:gd name="connsiteY775" fmla="*/ 9734 h 10000"/>
                  <a:gd name="connsiteX776" fmla="*/ 7147 w 10000"/>
                  <a:gd name="connsiteY776" fmla="*/ 9744 h 10000"/>
                  <a:gd name="connsiteX777" fmla="*/ 7169 w 10000"/>
                  <a:gd name="connsiteY777" fmla="*/ 9741 h 10000"/>
                  <a:gd name="connsiteX778" fmla="*/ 7177 w 10000"/>
                  <a:gd name="connsiteY778" fmla="*/ 9744 h 10000"/>
                  <a:gd name="connsiteX779" fmla="*/ 7186 w 10000"/>
                  <a:gd name="connsiteY779" fmla="*/ 9754 h 10000"/>
                  <a:gd name="connsiteX780" fmla="*/ 7191 w 10000"/>
                  <a:gd name="connsiteY780" fmla="*/ 9773 h 10000"/>
                  <a:gd name="connsiteX781" fmla="*/ 7208 w 10000"/>
                  <a:gd name="connsiteY781" fmla="*/ 9783 h 10000"/>
                  <a:gd name="connsiteX782" fmla="*/ 7219 w 10000"/>
                  <a:gd name="connsiteY782" fmla="*/ 9793 h 10000"/>
                  <a:gd name="connsiteX783" fmla="*/ 7235 w 10000"/>
                  <a:gd name="connsiteY783" fmla="*/ 9802 h 10000"/>
                  <a:gd name="connsiteX784" fmla="*/ 7249 w 10000"/>
                  <a:gd name="connsiteY784" fmla="*/ 9819 h 10000"/>
                  <a:gd name="connsiteX785" fmla="*/ 7255 w 10000"/>
                  <a:gd name="connsiteY785" fmla="*/ 9835 h 10000"/>
                  <a:gd name="connsiteX786" fmla="*/ 7255 w 10000"/>
                  <a:gd name="connsiteY786" fmla="*/ 9848 h 10000"/>
                  <a:gd name="connsiteX787" fmla="*/ 7249 w 10000"/>
                  <a:gd name="connsiteY787" fmla="*/ 9848 h 10000"/>
                  <a:gd name="connsiteX788" fmla="*/ 7244 w 10000"/>
                  <a:gd name="connsiteY788" fmla="*/ 9858 h 10000"/>
                  <a:gd name="connsiteX789" fmla="*/ 7235 w 10000"/>
                  <a:gd name="connsiteY789" fmla="*/ 9883 h 10000"/>
                  <a:gd name="connsiteX790" fmla="*/ 7244 w 10000"/>
                  <a:gd name="connsiteY790" fmla="*/ 9903 h 10000"/>
                  <a:gd name="connsiteX791" fmla="*/ 7258 w 10000"/>
                  <a:gd name="connsiteY791" fmla="*/ 9926 h 10000"/>
                  <a:gd name="connsiteX792" fmla="*/ 7263 w 10000"/>
                  <a:gd name="connsiteY792" fmla="*/ 9948 h 10000"/>
                  <a:gd name="connsiteX793" fmla="*/ 7274 w 10000"/>
                  <a:gd name="connsiteY793" fmla="*/ 9968 h 10000"/>
                  <a:gd name="connsiteX794" fmla="*/ 7283 w 10000"/>
                  <a:gd name="connsiteY794" fmla="*/ 9987 h 10000"/>
                  <a:gd name="connsiteX795" fmla="*/ 7291 w 10000"/>
                  <a:gd name="connsiteY795" fmla="*/ 10000 h 10000"/>
                  <a:gd name="connsiteX796" fmla="*/ 7305 w 10000"/>
                  <a:gd name="connsiteY796" fmla="*/ 9997 h 10000"/>
                  <a:gd name="connsiteX797" fmla="*/ 7313 w 10000"/>
                  <a:gd name="connsiteY797" fmla="*/ 9977 h 10000"/>
                  <a:gd name="connsiteX798" fmla="*/ 7324 w 10000"/>
                  <a:gd name="connsiteY798" fmla="*/ 9968 h 10000"/>
                  <a:gd name="connsiteX799" fmla="*/ 7341 w 10000"/>
                  <a:gd name="connsiteY799" fmla="*/ 9971 h 10000"/>
                  <a:gd name="connsiteX800" fmla="*/ 7368 w 10000"/>
                  <a:gd name="connsiteY800" fmla="*/ 9987 h 10000"/>
                  <a:gd name="connsiteX801" fmla="*/ 7380 w 10000"/>
                  <a:gd name="connsiteY801" fmla="*/ 9990 h 10000"/>
                  <a:gd name="connsiteX802" fmla="*/ 7393 w 10000"/>
                  <a:gd name="connsiteY802" fmla="*/ 9981 h 10000"/>
                  <a:gd name="connsiteX803" fmla="*/ 7404 w 10000"/>
                  <a:gd name="connsiteY803" fmla="*/ 9968 h 10000"/>
                  <a:gd name="connsiteX804" fmla="*/ 7418 w 10000"/>
                  <a:gd name="connsiteY804" fmla="*/ 9948 h 10000"/>
                  <a:gd name="connsiteX805" fmla="*/ 7427 w 10000"/>
                  <a:gd name="connsiteY805" fmla="*/ 9922 h 10000"/>
                  <a:gd name="connsiteX806" fmla="*/ 7427 w 10000"/>
                  <a:gd name="connsiteY806" fmla="*/ 9906 h 10000"/>
                  <a:gd name="connsiteX807" fmla="*/ 7404 w 10000"/>
                  <a:gd name="connsiteY807" fmla="*/ 9877 h 10000"/>
                  <a:gd name="connsiteX808" fmla="*/ 7388 w 10000"/>
                  <a:gd name="connsiteY808" fmla="*/ 9854 h 10000"/>
                  <a:gd name="connsiteX809" fmla="*/ 7385 w 10000"/>
                  <a:gd name="connsiteY809" fmla="*/ 9845 h 10000"/>
                  <a:gd name="connsiteX810" fmla="*/ 7385 w 10000"/>
                  <a:gd name="connsiteY810" fmla="*/ 9825 h 10000"/>
                  <a:gd name="connsiteX811" fmla="*/ 7385 w 10000"/>
                  <a:gd name="connsiteY811" fmla="*/ 9819 h 10000"/>
                  <a:gd name="connsiteX812" fmla="*/ 7393 w 10000"/>
                  <a:gd name="connsiteY812" fmla="*/ 9809 h 10000"/>
                  <a:gd name="connsiteX813" fmla="*/ 7404 w 10000"/>
                  <a:gd name="connsiteY813" fmla="*/ 9793 h 10000"/>
                  <a:gd name="connsiteX814" fmla="*/ 7413 w 10000"/>
                  <a:gd name="connsiteY814" fmla="*/ 9783 h 10000"/>
                  <a:gd name="connsiteX815" fmla="*/ 7404 w 10000"/>
                  <a:gd name="connsiteY815" fmla="*/ 9770 h 10000"/>
                  <a:gd name="connsiteX816" fmla="*/ 7388 w 10000"/>
                  <a:gd name="connsiteY816" fmla="*/ 9760 h 10000"/>
                  <a:gd name="connsiteX817" fmla="*/ 7371 w 10000"/>
                  <a:gd name="connsiteY817" fmla="*/ 9744 h 10000"/>
                  <a:gd name="connsiteX818" fmla="*/ 7363 w 10000"/>
                  <a:gd name="connsiteY818" fmla="*/ 9731 h 10000"/>
                  <a:gd name="connsiteX819" fmla="*/ 7355 w 10000"/>
                  <a:gd name="connsiteY819" fmla="*/ 9715 h 10000"/>
                  <a:gd name="connsiteX820" fmla="*/ 7360 w 10000"/>
                  <a:gd name="connsiteY820" fmla="*/ 9686 h 10000"/>
                  <a:gd name="connsiteX821" fmla="*/ 7363 w 10000"/>
                  <a:gd name="connsiteY821" fmla="*/ 9657 h 10000"/>
                  <a:gd name="connsiteX822" fmla="*/ 7360 w 10000"/>
                  <a:gd name="connsiteY822" fmla="*/ 9631 h 10000"/>
                  <a:gd name="connsiteX823" fmla="*/ 7346 w 10000"/>
                  <a:gd name="connsiteY823" fmla="*/ 9611 h 10000"/>
                  <a:gd name="connsiteX824" fmla="*/ 7332 w 10000"/>
                  <a:gd name="connsiteY824" fmla="*/ 9585 h 10000"/>
                  <a:gd name="connsiteX825" fmla="*/ 7324 w 10000"/>
                  <a:gd name="connsiteY825" fmla="*/ 9573 h 10000"/>
                  <a:gd name="connsiteX826" fmla="*/ 7324 w 10000"/>
                  <a:gd name="connsiteY826" fmla="*/ 9553 h 10000"/>
                  <a:gd name="connsiteX827" fmla="*/ 7324 w 10000"/>
                  <a:gd name="connsiteY827" fmla="*/ 9543 h 10000"/>
                  <a:gd name="connsiteX828" fmla="*/ 7324 w 10000"/>
                  <a:gd name="connsiteY828" fmla="*/ 9517 h 10000"/>
                  <a:gd name="connsiteX829" fmla="*/ 7324 w 10000"/>
                  <a:gd name="connsiteY829" fmla="*/ 9498 h 10000"/>
                  <a:gd name="connsiteX830" fmla="*/ 7332 w 10000"/>
                  <a:gd name="connsiteY830" fmla="*/ 9479 h 10000"/>
                  <a:gd name="connsiteX831" fmla="*/ 7341 w 10000"/>
                  <a:gd name="connsiteY831" fmla="*/ 9462 h 10000"/>
                  <a:gd name="connsiteX832" fmla="*/ 7352 w 10000"/>
                  <a:gd name="connsiteY832" fmla="*/ 9459 h 10000"/>
                  <a:gd name="connsiteX833" fmla="*/ 7360 w 10000"/>
                  <a:gd name="connsiteY833" fmla="*/ 9443 h 10000"/>
                  <a:gd name="connsiteX834" fmla="*/ 7363 w 10000"/>
                  <a:gd name="connsiteY834" fmla="*/ 9433 h 10000"/>
                  <a:gd name="connsiteX835" fmla="*/ 7377 w 10000"/>
                  <a:gd name="connsiteY835" fmla="*/ 9433 h 10000"/>
                  <a:gd name="connsiteX836" fmla="*/ 7388 w 10000"/>
                  <a:gd name="connsiteY836" fmla="*/ 9430 h 10000"/>
                  <a:gd name="connsiteX837" fmla="*/ 7396 w 10000"/>
                  <a:gd name="connsiteY837" fmla="*/ 9430 h 10000"/>
                  <a:gd name="connsiteX838" fmla="*/ 7402 w 10000"/>
                  <a:gd name="connsiteY838" fmla="*/ 9424 h 10000"/>
                  <a:gd name="connsiteX839" fmla="*/ 7396 w 10000"/>
                  <a:gd name="connsiteY839" fmla="*/ 9414 h 10000"/>
                  <a:gd name="connsiteX840" fmla="*/ 7388 w 10000"/>
                  <a:gd name="connsiteY840" fmla="*/ 9401 h 10000"/>
                  <a:gd name="connsiteX841" fmla="*/ 7371 w 10000"/>
                  <a:gd name="connsiteY841" fmla="*/ 9391 h 10000"/>
                  <a:gd name="connsiteX842" fmla="*/ 7355 w 10000"/>
                  <a:gd name="connsiteY842" fmla="*/ 9375 h 10000"/>
                  <a:gd name="connsiteX843" fmla="*/ 7332 w 10000"/>
                  <a:gd name="connsiteY843" fmla="*/ 9356 h 10000"/>
                  <a:gd name="connsiteX844" fmla="*/ 7313 w 10000"/>
                  <a:gd name="connsiteY844" fmla="*/ 9330 h 10000"/>
                  <a:gd name="connsiteX845" fmla="*/ 7307 w 10000"/>
                  <a:gd name="connsiteY845" fmla="*/ 9310 h 10000"/>
                  <a:gd name="connsiteX846" fmla="*/ 7305 w 10000"/>
                  <a:gd name="connsiteY846" fmla="*/ 9291 h 10000"/>
                  <a:gd name="connsiteX847" fmla="*/ 7305 w 10000"/>
                  <a:gd name="connsiteY847" fmla="*/ 9278 h 10000"/>
                  <a:gd name="connsiteX848" fmla="*/ 7296 w 10000"/>
                  <a:gd name="connsiteY848" fmla="*/ 9268 h 10000"/>
                  <a:gd name="connsiteX849" fmla="*/ 7296 w 10000"/>
                  <a:gd name="connsiteY849" fmla="*/ 9249 h 10000"/>
                  <a:gd name="connsiteX850" fmla="*/ 7291 w 10000"/>
                  <a:gd name="connsiteY850" fmla="*/ 9226 h 10000"/>
                  <a:gd name="connsiteX851" fmla="*/ 7283 w 10000"/>
                  <a:gd name="connsiteY851" fmla="*/ 9213 h 10000"/>
                  <a:gd name="connsiteX852" fmla="*/ 7274 w 10000"/>
                  <a:gd name="connsiteY852" fmla="*/ 9194 h 10000"/>
                  <a:gd name="connsiteX853" fmla="*/ 7274 w 10000"/>
                  <a:gd name="connsiteY853" fmla="*/ 9174 h 10000"/>
                  <a:gd name="connsiteX854" fmla="*/ 7280 w 10000"/>
                  <a:gd name="connsiteY854" fmla="*/ 9148 h 10000"/>
                  <a:gd name="connsiteX855" fmla="*/ 7283 w 10000"/>
                  <a:gd name="connsiteY855" fmla="*/ 9119 h 10000"/>
                  <a:gd name="connsiteX856" fmla="*/ 7291 w 10000"/>
                  <a:gd name="connsiteY856" fmla="*/ 9100 h 10000"/>
                  <a:gd name="connsiteX857" fmla="*/ 7307 w 10000"/>
                  <a:gd name="connsiteY857" fmla="*/ 9080 h 10000"/>
                  <a:gd name="connsiteX858" fmla="*/ 7324 w 10000"/>
                  <a:gd name="connsiteY858" fmla="*/ 9054 h 10000"/>
                  <a:gd name="connsiteX859" fmla="*/ 7341 w 10000"/>
                  <a:gd name="connsiteY859" fmla="*/ 9054 h 10000"/>
                  <a:gd name="connsiteX860" fmla="*/ 7352 w 10000"/>
                  <a:gd name="connsiteY860" fmla="*/ 9054 h 10000"/>
                  <a:gd name="connsiteX861" fmla="*/ 7346 w 10000"/>
                  <a:gd name="connsiteY861" fmla="*/ 9032 h 10000"/>
                  <a:gd name="connsiteX862" fmla="*/ 7341 w 10000"/>
                  <a:gd name="connsiteY862" fmla="*/ 9022 h 10000"/>
                  <a:gd name="connsiteX863" fmla="*/ 7352 w 10000"/>
                  <a:gd name="connsiteY863" fmla="*/ 8999 h 10000"/>
                  <a:gd name="connsiteX864" fmla="*/ 7360 w 10000"/>
                  <a:gd name="connsiteY864" fmla="*/ 8967 h 10000"/>
                  <a:gd name="connsiteX865" fmla="*/ 7368 w 10000"/>
                  <a:gd name="connsiteY865" fmla="*/ 8922 h 10000"/>
                  <a:gd name="connsiteX866" fmla="*/ 7377 w 10000"/>
                  <a:gd name="connsiteY866" fmla="*/ 8896 h 10000"/>
                  <a:gd name="connsiteX867" fmla="*/ 7380 w 10000"/>
                  <a:gd name="connsiteY867" fmla="*/ 8867 h 10000"/>
                  <a:gd name="connsiteX868" fmla="*/ 7402 w 10000"/>
                  <a:gd name="connsiteY868" fmla="*/ 8824 h 10000"/>
                  <a:gd name="connsiteX869" fmla="*/ 7402 w 10000"/>
                  <a:gd name="connsiteY869" fmla="*/ 8808 h 10000"/>
                  <a:gd name="connsiteX870" fmla="*/ 7393 w 10000"/>
                  <a:gd name="connsiteY870" fmla="*/ 8795 h 10000"/>
                  <a:gd name="connsiteX871" fmla="*/ 7388 w 10000"/>
                  <a:gd name="connsiteY871" fmla="*/ 8799 h 10000"/>
                  <a:gd name="connsiteX872" fmla="*/ 7396 w 10000"/>
                  <a:gd name="connsiteY872" fmla="*/ 8789 h 10000"/>
                  <a:gd name="connsiteX873" fmla="*/ 7404 w 10000"/>
                  <a:gd name="connsiteY873" fmla="*/ 8789 h 10000"/>
                  <a:gd name="connsiteX874" fmla="*/ 7421 w 10000"/>
                  <a:gd name="connsiteY874" fmla="*/ 8769 h 10000"/>
                  <a:gd name="connsiteX875" fmla="*/ 7443 w 10000"/>
                  <a:gd name="connsiteY875" fmla="*/ 8763 h 10000"/>
                  <a:gd name="connsiteX876" fmla="*/ 7452 w 10000"/>
                  <a:gd name="connsiteY876" fmla="*/ 8769 h 10000"/>
                  <a:gd name="connsiteX877" fmla="*/ 7468 w 10000"/>
                  <a:gd name="connsiteY877" fmla="*/ 8769 h 10000"/>
                  <a:gd name="connsiteX878" fmla="*/ 7499 w 10000"/>
                  <a:gd name="connsiteY878" fmla="*/ 8763 h 10000"/>
                  <a:gd name="connsiteX879" fmla="*/ 7526 w 10000"/>
                  <a:gd name="connsiteY879" fmla="*/ 8763 h 10000"/>
                  <a:gd name="connsiteX880" fmla="*/ 7532 w 10000"/>
                  <a:gd name="connsiteY880" fmla="*/ 8763 h 10000"/>
                  <a:gd name="connsiteX881" fmla="*/ 7554 w 10000"/>
                  <a:gd name="connsiteY881" fmla="*/ 8744 h 10000"/>
                  <a:gd name="connsiteX882" fmla="*/ 7571 w 10000"/>
                  <a:gd name="connsiteY882" fmla="*/ 8731 h 10000"/>
                  <a:gd name="connsiteX883" fmla="*/ 7587 w 10000"/>
                  <a:gd name="connsiteY883" fmla="*/ 8711 h 10000"/>
                  <a:gd name="connsiteX884" fmla="*/ 7607 w 10000"/>
                  <a:gd name="connsiteY884" fmla="*/ 8711 h 10000"/>
                  <a:gd name="connsiteX885" fmla="*/ 7634 w 10000"/>
                  <a:gd name="connsiteY885" fmla="*/ 8705 h 10000"/>
                  <a:gd name="connsiteX886" fmla="*/ 7643 w 10000"/>
                  <a:gd name="connsiteY886" fmla="*/ 8682 h 10000"/>
                  <a:gd name="connsiteX887" fmla="*/ 7654 w 10000"/>
                  <a:gd name="connsiteY887" fmla="*/ 8666 h 10000"/>
                  <a:gd name="connsiteX888" fmla="*/ 7668 w 10000"/>
                  <a:gd name="connsiteY888" fmla="*/ 8666 h 10000"/>
                  <a:gd name="connsiteX889" fmla="*/ 7676 w 10000"/>
                  <a:gd name="connsiteY889" fmla="*/ 8682 h 10000"/>
                  <a:gd name="connsiteX890" fmla="*/ 7704 w 10000"/>
                  <a:gd name="connsiteY890" fmla="*/ 8669 h 10000"/>
                  <a:gd name="connsiteX891" fmla="*/ 7712 w 10000"/>
                  <a:gd name="connsiteY891" fmla="*/ 8669 h 10000"/>
                  <a:gd name="connsiteX892" fmla="*/ 7720 w 10000"/>
                  <a:gd name="connsiteY892" fmla="*/ 8669 h 10000"/>
                  <a:gd name="connsiteX893" fmla="*/ 7726 w 10000"/>
                  <a:gd name="connsiteY893" fmla="*/ 8656 h 10000"/>
                  <a:gd name="connsiteX894" fmla="*/ 7734 w 10000"/>
                  <a:gd name="connsiteY894" fmla="*/ 8650 h 10000"/>
                  <a:gd name="connsiteX895" fmla="*/ 7742 w 10000"/>
                  <a:gd name="connsiteY895" fmla="*/ 8650 h 10000"/>
                  <a:gd name="connsiteX896" fmla="*/ 7759 w 10000"/>
                  <a:gd name="connsiteY896" fmla="*/ 8650 h 10000"/>
                  <a:gd name="connsiteX897" fmla="*/ 7756 w 10000"/>
                  <a:gd name="connsiteY897" fmla="*/ 8630 h 10000"/>
                  <a:gd name="connsiteX898" fmla="*/ 7751 w 10000"/>
                  <a:gd name="connsiteY898" fmla="*/ 8627 h 10000"/>
                  <a:gd name="connsiteX899" fmla="*/ 7742 w 10000"/>
                  <a:gd name="connsiteY899" fmla="*/ 8620 h 10000"/>
                  <a:gd name="connsiteX900" fmla="*/ 7734 w 10000"/>
                  <a:gd name="connsiteY900" fmla="*/ 8591 h 10000"/>
                  <a:gd name="connsiteX901" fmla="*/ 7709 w 10000"/>
                  <a:gd name="connsiteY901" fmla="*/ 8582 h 10000"/>
                  <a:gd name="connsiteX902" fmla="*/ 7695 w 10000"/>
                  <a:gd name="connsiteY902" fmla="*/ 8578 h 10000"/>
                  <a:gd name="connsiteX903" fmla="*/ 7668 w 10000"/>
                  <a:gd name="connsiteY903" fmla="*/ 8562 h 10000"/>
                  <a:gd name="connsiteX904" fmla="*/ 7645 w 10000"/>
                  <a:gd name="connsiteY904" fmla="*/ 8552 h 10000"/>
                  <a:gd name="connsiteX905" fmla="*/ 7615 w 10000"/>
                  <a:gd name="connsiteY905" fmla="*/ 8543 h 10000"/>
                  <a:gd name="connsiteX906" fmla="*/ 7596 w 10000"/>
                  <a:gd name="connsiteY906" fmla="*/ 8527 h 10000"/>
                  <a:gd name="connsiteX907" fmla="*/ 7565 w 10000"/>
                  <a:gd name="connsiteY907" fmla="*/ 8494 h 10000"/>
                  <a:gd name="connsiteX908" fmla="*/ 7562 w 10000"/>
                  <a:gd name="connsiteY908" fmla="*/ 8475 h 10000"/>
                  <a:gd name="connsiteX909" fmla="*/ 7540 w 10000"/>
                  <a:gd name="connsiteY909" fmla="*/ 8455 h 10000"/>
                  <a:gd name="connsiteX910" fmla="*/ 7535 w 10000"/>
                  <a:gd name="connsiteY910" fmla="*/ 8446 h 10000"/>
                  <a:gd name="connsiteX911" fmla="*/ 7535 w 10000"/>
                  <a:gd name="connsiteY911" fmla="*/ 8420 h 10000"/>
                  <a:gd name="connsiteX912" fmla="*/ 7535 w 10000"/>
                  <a:gd name="connsiteY912" fmla="*/ 8391 h 10000"/>
                  <a:gd name="connsiteX913" fmla="*/ 7548 w 10000"/>
                  <a:gd name="connsiteY913" fmla="*/ 8345 h 10000"/>
                  <a:gd name="connsiteX914" fmla="*/ 7562 w 10000"/>
                  <a:gd name="connsiteY914" fmla="*/ 8319 h 10000"/>
                  <a:gd name="connsiteX915" fmla="*/ 7582 w 10000"/>
                  <a:gd name="connsiteY915" fmla="*/ 8310 h 10000"/>
                  <a:gd name="connsiteX916" fmla="*/ 7607 w 10000"/>
                  <a:gd name="connsiteY916" fmla="*/ 8300 h 10000"/>
                  <a:gd name="connsiteX917" fmla="*/ 7629 w 10000"/>
                  <a:gd name="connsiteY917" fmla="*/ 8300 h 10000"/>
                  <a:gd name="connsiteX918" fmla="*/ 7651 w 10000"/>
                  <a:gd name="connsiteY918" fmla="*/ 8297 h 10000"/>
                  <a:gd name="connsiteX919" fmla="*/ 7668 w 10000"/>
                  <a:gd name="connsiteY919" fmla="*/ 8280 h 10000"/>
                  <a:gd name="connsiteX920" fmla="*/ 7687 w 10000"/>
                  <a:gd name="connsiteY920" fmla="*/ 8267 h 10000"/>
                  <a:gd name="connsiteX921" fmla="*/ 7693 w 10000"/>
                  <a:gd name="connsiteY921" fmla="*/ 8261 h 10000"/>
                  <a:gd name="connsiteX922" fmla="*/ 7701 w 10000"/>
                  <a:gd name="connsiteY922" fmla="*/ 8248 h 10000"/>
                  <a:gd name="connsiteX923" fmla="*/ 7712 w 10000"/>
                  <a:gd name="connsiteY923" fmla="*/ 8238 h 10000"/>
                  <a:gd name="connsiteX924" fmla="*/ 7731 w 10000"/>
                  <a:gd name="connsiteY924" fmla="*/ 8222 h 10000"/>
                  <a:gd name="connsiteX925" fmla="*/ 7740 w 10000"/>
                  <a:gd name="connsiteY925" fmla="*/ 8206 h 10000"/>
                  <a:gd name="connsiteX926" fmla="*/ 7756 w 10000"/>
                  <a:gd name="connsiteY926" fmla="*/ 8183 h 10000"/>
                  <a:gd name="connsiteX927" fmla="*/ 7773 w 10000"/>
                  <a:gd name="connsiteY927" fmla="*/ 8177 h 10000"/>
                  <a:gd name="connsiteX928" fmla="*/ 7784 w 10000"/>
                  <a:gd name="connsiteY928" fmla="*/ 8183 h 10000"/>
                  <a:gd name="connsiteX929" fmla="*/ 7801 w 10000"/>
                  <a:gd name="connsiteY929" fmla="*/ 8174 h 10000"/>
                  <a:gd name="connsiteX930" fmla="*/ 7801 w 10000"/>
                  <a:gd name="connsiteY930" fmla="*/ 8157 h 10000"/>
                  <a:gd name="connsiteX931" fmla="*/ 7817 w 10000"/>
                  <a:gd name="connsiteY931" fmla="*/ 8164 h 10000"/>
                  <a:gd name="connsiteX932" fmla="*/ 7837 w 10000"/>
                  <a:gd name="connsiteY932" fmla="*/ 8164 h 10000"/>
                  <a:gd name="connsiteX933" fmla="*/ 7856 w 10000"/>
                  <a:gd name="connsiteY933" fmla="*/ 8164 h 10000"/>
                  <a:gd name="connsiteX934" fmla="*/ 7870 w 10000"/>
                  <a:gd name="connsiteY934" fmla="*/ 8167 h 10000"/>
                  <a:gd name="connsiteX935" fmla="*/ 7881 w 10000"/>
                  <a:gd name="connsiteY935" fmla="*/ 8174 h 10000"/>
                  <a:gd name="connsiteX936" fmla="*/ 7898 w 10000"/>
                  <a:gd name="connsiteY936" fmla="*/ 8187 h 10000"/>
                  <a:gd name="connsiteX937" fmla="*/ 7917 w 10000"/>
                  <a:gd name="connsiteY937" fmla="*/ 8187 h 10000"/>
                  <a:gd name="connsiteX938" fmla="*/ 7928 w 10000"/>
                  <a:gd name="connsiteY938" fmla="*/ 8157 h 10000"/>
                  <a:gd name="connsiteX939" fmla="*/ 7942 w 10000"/>
                  <a:gd name="connsiteY939" fmla="*/ 8157 h 10000"/>
                  <a:gd name="connsiteX940" fmla="*/ 7958 w 10000"/>
                  <a:gd name="connsiteY940" fmla="*/ 8164 h 10000"/>
                  <a:gd name="connsiteX941" fmla="*/ 7983 w 10000"/>
                  <a:gd name="connsiteY941" fmla="*/ 8144 h 10000"/>
                  <a:gd name="connsiteX942" fmla="*/ 8000 w 10000"/>
                  <a:gd name="connsiteY942" fmla="*/ 8109 h 10000"/>
                  <a:gd name="connsiteX943" fmla="*/ 7994 w 10000"/>
                  <a:gd name="connsiteY943" fmla="*/ 8093 h 10000"/>
                  <a:gd name="connsiteX944" fmla="*/ 7983 w 10000"/>
                  <a:gd name="connsiteY944" fmla="*/ 8070 h 10000"/>
                  <a:gd name="connsiteX945" fmla="*/ 7986 w 10000"/>
                  <a:gd name="connsiteY945" fmla="*/ 8063 h 10000"/>
                  <a:gd name="connsiteX946" fmla="*/ 7978 w 10000"/>
                  <a:gd name="connsiteY946" fmla="*/ 8044 h 10000"/>
                  <a:gd name="connsiteX947" fmla="*/ 7986 w 10000"/>
                  <a:gd name="connsiteY947" fmla="*/ 8002 h 10000"/>
                  <a:gd name="connsiteX948" fmla="*/ 7983 w 10000"/>
                  <a:gd name="connsiteY948" fmla="*/ 7947 h 10000"/>
                  <a:gd name="connsiteX949" fmla="*/ 7961 w 10000"/>
                  <a:gd name="connsiteY949" fmla="*/ 7931 h 10000"/>
                  <a:gd name="connsiteX950" fmla="*/ 7958 w 10000"/>
                  <a:gd name="connsiteY950" fmla="*/ 7898 h 10000"/>
                  <a:gd name="connsiteX951" fmla="*/ 7953 w 10000"/>
                  <a:gd name="connsiteY951" fmla="*/ 7856 h 10000"/>
                  <a:gd name="connsiteX952" fmla="*/ 7967 w 10000"/>
                  <a:gd name="connsiteY952" fmla="*/ 7837 h 10000"/>
                  <a:gd name="connsiteX953" fmla="*/ 7950 w 10000"/>
                  <a:gd name="connsiteY953" fmla="*/ 7824 h 10000"/>
                  <a:gd name="connsiteX954" fmla="*/ 7906 w 10000"/>
                  <a:gd name="connsiteY954" fmla="*/ 7814 h 10000"/>
                  <a:gd name="connsiteX955" fmla="*/ 7878 w 10000"/>
                  <a:gd name="connsiteY955" fmla="*/ 7814 h 10000"/>
                  <a:gd name="connsiteX956" fmla="*/ 7870 w 10000"/>
                  <a:gd name="connsiteY956" fmla="*/ 7795 h 10000"/>
                  <a:gd name="connsiteX957" fmla="*/ 7878 w 10000"/>
                  <a:gd name="connsiteY957" fmla="*/ 7778 h 10000"/>
                  <a:gd name="connsiteX958" fmla="*/ 7881 w 10000"/>
                  <a:gd name="connsiteY958" fmla="*/ 7775 h 10000"/>
                  <a:gd name="connsiteX959" fmla="*/ 7878 w 10000"/>
                  <a:gd name="connsiteY959" fmla="*/ 7743 h 10000"/>
                  <a:gd name="connsiteX960" fmla="*/ 7895 w 10000"/>
                  <a:gd name="connsiteY960" fmla="*/ 7733 h 10000"/>
                  <a:gd name="connsiteX961" fmla="*/ 7911 w 10000"/>
                  <a:gd name="connsiteY961" fmla="*/ 7710 h 10000"/>
                  <a:gd name="connsiteX962" fmla="*/ 7911 w 10000"/>
                  <a:gd name="connsiteY962" fmla="*/ 7665 h 10000"/>
                  <a:gd name="connsiteX963" fmla="*/ 7917 w 10000"/>
                  <a:gd name="connsiteY963" fmla="*/ 7600 h 10000"/>
                  <a:gd name="connsiteX964" fmla="*/ 7928 w 10000"/>
                  <a:gd name="connsiteY964" fmla="*/ 7581 h 10000"/>
                  <a:gd name="connsiteX965" fmla="*/ 7917 w 10000"/>
                  <a:gd name="connsiteY965" fmla="*/ 7474 h 10000"/>
                  <a:gd name="connsiteX966" fmla="*/ 7873 w 10000"/>
                  <a:gd name="connsiteY966" fmla="*/ 7335 h 10000"/>
                  <a:gd name="connsiteX967" fmla="*/ 7756 w 10000"/>
                  <a:gd name="connsiteY967" fmla="*/ 7050 h 10000"/>
                  <a:gd name="connsiteX968" fmla="*/ 7679 w 10000"/>
                  <a:gd name="connsiteY968" fmla="*/ 6839 h 10000"/>
                  <a:gd name="connsiteX969" fmla="*/ 7668 w 10000"/>
                  <a:gd name="connsiteY969" fmla="*/ 6823 h 10000"/>
                  <a:gd name="connsiteX970" fmla="*/ 7659 w 10000"/>
                  <a:gd name="connsiteY970" fmla="*/ 6768 h 10000"/>
                  <a:gd name="connsiteX971" fmla="*/ 7659 w 10000"/>
                  <a:gd name="connsiteY971" fmla="*/ 6739 h 10000"/>
                  <a:gd name="connsiteX972" fmla="*/ 7651 w 10000"/>
                  <a:gd name="connsiteY972" fmla="*/ 6713 h 10000"/>
                  <a:gd name="connsiteX973" fmla="*/ 7654 w 10000"/>
                  <a:gd name="connsiteY973" fmla="*/ 6684 h 10000"/>
                  <a:gd name="connsiteX974" fmla="*/ 7643 w 10000"/>
                  <a:gd name="connsiteY974" fmla="*/ 6626 h 10000"/>
                  <a:gd name="connsiteX975" fmla="*/ 7629 w 10000"/>
                  <a:gd name="connsiteY975" fmla="*/ 6600 h 10000"/>
                  <a:gd name="connsiteX976" fmla="*/ 7629 w 10000"/>
                  <a:gd name="connsiteY976" fmla="*/ 6580 h 10000"/>
                  <a:gd name="connsiteX977" fmla="*/ 7623 w 10000"/>
                  <a:gd name="connsiteY977" fmla="*/ 6541 h 10000"/>
                  <a:gd name="connsiteX978" fmla="*/ 7615 w 10000"/>
                  <a:gd name="connsiteY978" fmla="*/ 6522 h 10000"/>
                  <a:gd name="connsiteX979" fmla="*/ 7598 w 10000"/>
                  <a:gd name="connsiteY979" fmla="*/ 6509 h 10000"/>
                  <a:gd name="connsiteX980" fmla="*/ 7587 w 10000"/>
                  <a:gd name="connsiteY980" fmla="*/ 6493 h 10000"/>
                  <a:gd name="connsiteX981" fmla="*/ 7579 w 10000"/>
                  <a:gd name="connsiteY981" fmla="*/ 6464 h 10000"/>
                  <a:gd name="connsiteX982" fmla="*/ 7587 w 10000"/>
                  <a:gd name="connsiteY982" fmla="*/ 6438 h 10000"/>
                  <a:gd name="connsiteX983" fmla="*/ 7596 w 10000"/>
                  <a:gd name="connsiteY983" fmla="*/ 6425 h 10000"/>
                  <a:gd name="connsiteX984" fmla="*/ 7590 w 10000"/>
                  <a:gd name="connsiteY984" fmla="*/ 6396 h 10000"/>
                  <a:gd name="connsiteX985" fmla="*/ 7590 w 10000"/>
                  <a:gd name="connsiteY985" fmla="*/ 6373 h 10000"/>
                  <a:gd name="connsiteX986" fmla="*/ 7587 w 10000"/>
                  <a:gd name="connsiteY986" fmla="*/ 6354 h 10000"/>
                  <a:gd name="connsiteX987" fmla="*/ 7582 w 10000"/>
                  <a:gd name="connsiteY987" fmla="*/ 6344 h 10000"/>
                  <a:gd name="connsiteX988" fmla="*/ 7582 w 10000"/>
                  <a:gd name="connsiteY988" fmla="*/ 6324 h 10000"/>
                  <a:gd name="connsiteX989" fmla="*/ 7571 w 10000"/>
                  <a:gd name="connsiteY989" fmla="*/ 6302 h 10000"/>
                  <a:gd name="connsiteX990" fmla="*/ 7548 w 10000"/>
                  <a:gd name="connsiteY990" fmla="*/ 6256 h 10000"/>
                  <a:gd name="connsiteX991" fmla="*/ 7546 w 10000"/>
                  <a:gd name="connsiteY991" fmla="*/ 6218 h 10000"/>
                  <a:gd name="connsiteX992" fmla="*/ 7540 w 10000"/>
                  <a:gd name="connsiteY992" fmla="*/ 6159 h 10000"/>
                  <a:gd name="connsiteX993" fmla="*/ 7535 w 10000"/>
                  <a:gd name="connsiteY993" fmla="*/ 6114 h 10000"/>
                  <a:gd name="connsiteX994" fmla="*/ 7535 w 10000"/>
                  <a:gd name="connsiteY994" fmla="*/ 6088 h 10000"/>
                  <a:gd name="connsiteX995" fmla="*/ 7540 w 10000"/>
                  <a:gd name="connsiteY995" fmla="*/ 6049 h 10000"/>
                  <a:gd name="connsiteX996" fmla="*/ 7546 w 10000"/>
                  <a:gd name="connsiteY996" fmla="*/ 6004 h 10000"/>
                  <a:gd name="connsiteX997" fmla="*/ 7548 w 10000"/>
                  <a:gd name="connsiteY997" fmla="*/ 5965 h 10000"/>
                  <a:gd name="connsiteX998" fmla="*/ 7548 w 10000"/>
                  <a:gd name="connsiteY998" fmla="*/ 5946 h 10000"/>
                  <a:gd name="connsiteX999" fmla="*/ 7548 w 10000"/>
                  <a:gd name="connsiteY999" fmla="*/ 5933 h 10000"/>
                  <a:gd name="connsiteX1000" fmla="*/ 7548 w 10000"/>
                  <a:gd name="connsiteY1000" fmla="*/ 5910 h 10000"/>
                  <a:gd name="connsiteX1001" fmla="*/ 7548 w 10000"/>
                  <a:gd name="connsiteY1001" fmla="*/ 5897 h 10000"/>
                  <a:gd name="connsiteX1002" fmla="*/ 7546 w 10000"/>
                  <a:gd name="connsiteY1002" fmla="*/ 5871 h 10000"/>
                  <a:gd name="connsiteX1003" fmla="*/ 7535 w 10000"/>
                  <a:gd name="connsiteY1003" fmla="*/ 5839 h 10000"/>
                  <a:gd name="connsiteX1004" fmla="*/ 7524 w 10000"/>
                  <a:gd name="connsiteY1004" fmla="*/ 5797 h 10000"/>
                  <a:gd name="connsiteX1005" fmla="*/ 7518 w 10000"/>
                  <a:gd name="connsiteY1005" fmla="*/ 5767 h 10000"/>
                  <a:gd name="connsiteX1006" fmla="*/ 7515 w 10000"/>
                  <a:gd name="connsiteY1006" fmla="*/ 5745 h 10000"/>
                  <a:gd name="connsiteX1007" fmla="*/ 7501 w 10000"/>
                  <a:gd name="connsiteY1007" fmla="*/ 5683 h 10000"/>
                  <a:gd name="connsiteX1008" fmla="*/ 7490 w 10000"/>
                  <a:gd name="connsiteY1008" fmla="*/ 5631 h 10000"/>
                  <a:gd name="connsiteX1009" fmla="*/ 7482 w 10000"/>
                  <a:gd name="connsiteY1009" fmla="*/ 5593 h 10000"/>
                  <a:gd name="connsiteX1010" fmla="*/ 7476 w 10000"/>
                  <a:gd name="connsiteY1010" fmla="*/ 5570 h 10000"/>
                  <a:gd name="connsiteX1011" fmla="*/ 7476 w 10000"/>
                  <a:gd name="connsiteY1011" fmla="*/ 5528 h 10000"/>
                  <a:gd name="connsiteX1012" fmla="*/ 7482 w 10000"/>
                  <a:gd name="connsiteY1012" fmla="*/ 5502 h 10000"/>
                  <a:gd name="connsiteX1013" fmla="*/ 7490 w 10000"/>
                  <a:gd name="connsiteY1013" fmla="*/ 5489 h 10000"/>
                  <a:gd name="connsiteX1014" fmla="*/ 7499 w 10000"/>
                  <a:gd name="connsiteY1014" fmla="*/ 5479 h 10000"/>
                  <a:gd name="connsiteX1015" fmla="*/ 7493 w 10000"/>
                  <a:gd name="connsiteY1015" fmla="*/ 5427 h 10000"/>
                  <a:gd name="connsiteX1016" fmla="*/ 7501 w 10000"/>
                  <a:gd name="connsiteY1016" fmla="*/ 5415 h 10000"/>
                  <a:gd name="connsiteX1017" fmla="*/ 7510 w 10000"/>
                  <a:gd name="connsiteY1017" fmla="*/ 5398 h 10000"/>
                  <a:gd name="connsiteX1018" fmla="*/ 7515 w 10000"/>
                  <a:gd name="connsiteY1018" fmla="*/ 5379 h 10000"/>
                  <a:gd name="connsiteX1019" fmla="*/ 7526 w 10000"/>
                  <a:gd name="connsiteY1019" fmla="*/ 5366 h 10000"/>
                  <a:gd name="connsiteX1020" fmla="*/ 7518 w 10000"/>
                  <a:gd name="connsiteY1020" fmla="*/ 5350 h 10000"/>
                  <a:gd name="connsiteX1021" fmla="*/ 7518 w 10000"/>
                  <a:gd name="connsiteY1021" fmla="*/ 5330 h 10000"/>
                  <a:gd name="connsiteX1022" fmla="*/ 7526 w 10000"/>
                  <a:gd name="connsiteY1022" fmla="*/ 5311 h 10000"/>
                  <a:gd name="connsiteX1023" fmla="*/ 7540 w 10000"/>
                  <a:gd name="connsiteY1023" fmla="*/ 5291 h 10000"/>
                  <a:gd name="connsiteX1024" fmla="*/ 7540 w 10000"/>
                  <a:gd name="connsiteY1024" fmla="*/ 5266 h 10000"/>
                  <a:gd name="connsiteX1025" fmla="*/ 7540 w 10000"/>
                  <a:gd name="connsiteY1025" fmla="*/ 5256 h 10000"/>
                  <a:gd name="connsiteX1026" fmla="*/ 7524 w 10000"/>
                  <a:gd name="connsiteY1026" fmla="*/ 5233 h 10000"/>
                  <a:gd name="connsiteX1027" fmla="*/ 7515 w 10000"/>
                  <a:gd name="connsiteY1027" fmla="*/ 5217 h 10000"/>
                  <a:gd name="connsiteX1028" fmla="*/ 7490 w 10000"/>
                  <a:gd name="connsiteY1028" fmla="*/ 5178 h 10000"/>
                  <a:gd name="connsiteX1029" fmla="*/ 7474 w 10000"/>
                  <a:gd name="connsiteY1029" fmla="*/ 5162 h 10000"/>
                  <a:gd name="connsiteX1030" fmla="*/ 7457 w 10000"/>
                  <a:gd name="connsiteY1030" fmla="*/ 5120 h 10000"/>
                  <a:gd name="connsiteX1031" fmla="*/ 7421 w 10000"/>
                  <a:gd name="connsiteY1031" fmla="*/ 5087 h 10000"/>
                  <a:gd name="connsiteX1032" fmla="*/ 7380 w 10000"/>
                  <a:gd name="connsiteY1032" fmla="*/ 5068 h 10000"/>
                  <a:gd name="connsiteX1033" fmla="*/ 7355 w 10000"/>
                  <a:gd name="connsiteY1033" fmla="*/ 5058 h 10000"/>
                  <a:gd name="connsiteX1034" fmla="*/ 7332 w 10000"/>
                  <a:gd name="connsiteY1034" fmla="*/ 5049 h 10000"/>
                  <a:gd name="connsiteX1035" fmla="*/ 7305 w 10000"/>
                  <a:gd name="connsiteY1035" fmla="*/ 5016 h 10000"/>
                  <a:gd name="connsiteX1036" fmla="*/ 7305 w 10000"/>
                  <a:gd name="connsiteY1036" fmla="*/ 5000 h 10000"/>
                  <a:gd name="connsiteX1037" fmla="*/ 7296 w 10000"/>
                  <a:gd name="connsiteY1037" fmla="*/ 4971 h 10000"/>
                  <a:gd name="connsiteX1038" fmla="*/ 7288 w 10000"/>
                  <a:gd name="connsiteY1038" fmla="*/ 4945 h 10000"/>
                  <a:gd name="connsiteX1039" fmla="*/ 7280 w 10000"/>
                  <a:gd name="connsiteY1039" fmla="*/ 4916 h 10000"/>
                  <a:gd name="connsiteX1040" fmla="*/ 7291 w 10000"/>
                  <a:gd name="connsiteY1040" fmla="*/ 4887 h 10000"/>
                  <a:gd name="connsiteX1041" fmla="*/ 7291 w 10000"/>
                  <a:gd name="connsiteY1041" fmla="*/ 4858 h 10000"/>
                  <a:gd name="connsiteX1042" fmla="*/ 7271 w 10000"/>
                  <a:gd name="connsiteY1042" fmla="*/ 4819 h 10000"/>
                  <a:gd name="connsiteX1043" fmla="*/ 7255 w 10000"/>
                  <a:gd name="connsiteY1043" fmla="*/ 4828 h 10000"/>
                  <a:gd name="connsiteX1044" fmla="*/ 7235 w 10000"/>
                  <a:gd name="connsiteY1044" fmla="*/ 4841 h 10000"/>
                  <a:gd name="connsiteX1045" fmla="*/ 7216 w 10000"/>
                  <a:gd name="connsiteY1045" fmla="*/ 4867 h 10000"/>
                  <a:gd name="connsiteX1046" fmla="*/ 7191 w 10000"/>
                  <a:gd name="connsiteY1046" fmla="*/ 4870 h 10000"/>
                  <a:gd name="connsiteX1047" fmla="*/ 7155 w 10000"/>
                  <a:gd name="connsiteY1047" fmla="*/ 4887 h 10000"/>
                  <a:gd name="connsiteX1048" fmla="*/ 7122 w 10000"/>
                  <a:gd name="connsiteY1048" fmla="*/ 4893 h 10000"/>
                  <a:gd name="connsiteX1049" fmla="*/ 7105 w 10000"/>
                  <a:gd name="connsiteY1049" fmla="*/ 4896 h 10000"/>
                  <a:gd name="connsiteX1050" fmla="*/ 7094 w 10000"/>
                  <a:gd name="connsiteY1050" fmla="*/ 4916 h 10000"/>
                  <a:gd name="connsiteX1051" fmla="*/ 7080 w 10000"/>
                  <a:gd name="connsiteY1051" fmla="*/ 4903 h 10000"/>
                  <a:gd name="connsiteX1052" fmla="*/ 7072 w 10000"/>
                  <a:gd name="connsiteY1052" fmla="*/ 4851 h 10000"/>
                  <a:gd name="connsiteX1053" fmla="*/ 7042 w 10000"/>
                  <a:gd name="connsiteY1053" fmla="*/ 4819 h 10000"/>
                  <a:gd name="connsiteX1054" fmla="*/ 7030 w 10000"/>
                  <a:gd name="connsiteY1054" fmla="*/ 4780 h 10000"/>
                  <a:gd name="connsiteX1055" fmla="*/ 7039 w 10000"/>
                  <a:gd name="connsiteY1055" fmla="*/ 4757 h 10000"/>
                  <a:gd name="connsiteX1056" fmla="*/ 7047 w 10000"/>
                  <a:gd name="connsiteY1056" fmla="*/ 4744 h 10000"/>
                  <a:gd name="connsiteX1057" fmla="*/ 7022 w 10000"/>
                  <a:gd name="connsiteY1057" fmla="*/ 4725 h 10000"/>
                  <a:gd name="connsiteX1058" fmla="*/ 7000 w 10000"/>
                  <a:gd name="connsiteY1058" fmla="*/ 4715 h 10000"/>
                  <a:gd name="connsiteX1059" fmla="*/ 6975 w 10000"/>
                  <a:gd name="connsiteY1059" fmla="*/ 4709 h 10000"/>
                  <a:gd name="connsiteX1060" fmla="*/ 6945 w 10000"/>
                  <a:gd name="connsiteY1060" fmla="*/ 4696 h 10000"/>
                  <a:gd name="connsiteX1061" fmla="*/ 6953 w 10000"/>
                  <a:gd name="connsiteY1061" fmla="*/ 4679 h 10000"/>
                  <a:gd name="connsiteX1062" fmla="*/ 6961 w 10000"/>
                  <a:gd name="connsiteY1062" fmla="*/ 4660 h 10000"/>
                  <a:gd name="connsiteX1063" fmla="*/ 6983 w 10000"/>
                  <a:gd name="connsiteY1063" fmla="*/ 4644 h 10000"/>
                  <a:gd name="connsiteX1064" fmla="*/ 7014 w 10000"/>
                  <a:gd name="connsiteY1064" fmla="*/ 4634 h 10000"/>
                  <a:gd name="connsiteX1065" fmla="*/ 7025 w 10000"/>
                  <a:gd name="connsiteY1065" fmla="*/ 4615 h 10000"/>
                  <a:gd name="connsiteX1066" fmla="*/ 7047 w 10000"/>
                  <a:gd name="connsiteY1066" fmla="*/ 4582 h 10000"/>
                  <a:gd name="connsiteX1067" fmla="*/ 7069 w 10000"/>
                  <a:gd name="connsiteY1067" fmla="*/ 4563 h 10000"/>
                  <a:gd name="connsiteX1068" fmla="*/ 7078 w 10000"/>
                  <a:gd name="connsiteY1068" fmla="*/ 4553 h 10000"/>
                  <a:gd name="connsiteX1069" fmla="*/ 7097 w 10000"/>
                  <a:gd name="connsiteY1069" fmla="*/ 4527 h 10000"/>
                  <a:gd name="connsiteX1070" fmla="*/ 7122 w 10000"/>
                  <a:gd name="connsiteY1070" fmla="*/ 4517 h 10000"/>
                  <a:gd name="connsiteX1071" fmla="*/ 7139 w 10000"/>
                  <a:gd name="connsiteY1071" fmla="*/ 4488 h 10000"/>
                  <a:gd name="connsiteX1072" fmla="*/ 7147 w 10000"/>
                  <a:gd name="connsiteY1072" fmla="*/ 4459 h 10000"/>
                  <a:gd name="connsiteX1073" fmla="*/ 7161 w 10000"/>
                  <a:gd name="connsiteY1073" fmla="*/ 4440 h 10000"/>
                  <a:gd name="connsiteX1074" fmla="*/ 7177 w 10000"/>
                  <a:gd name="connsiteY1074" fmla="*/ 4430 h 10000"/>
                  <a:gd name="connsiteX1075" fmla="*/ 7202 w 10000"/>
                  <a:gd name="connsiteY1075" fmla="*/ 4407 h 10000"/>
                  <a:gd name="connsiteX1076" fmla="*/ 7224 w 10000"/>
                  <a:gd name="connsiteY1076" fmla="*/ 4417 h 10000"/>
                  <a:gd name="connsiteX1077" fmla="*/ 7241 w 10000"/>
                  <a:gd name="connsiteY1077" fmla="*/ 4404 h 10000"/>
                  <a:gd name="connsiteX1078" fmla="*/ 7263 w 10000"/>
                  <a:gd name="connsiteY1078" fmla="*/ 4398 h 10000"/>
                  <a:gd name="connsiteX1079" fmla="*/ 7283 w 10000"/>
                  <a:gd name="connsiteY1079" fmla="*/ 4424 h 10000"/>
                  <a:gd name="connsiteX1080" fmla="*/ 7305 w 10000"/>
                  <a:gd name="connsiteY1080" fmla="*/ 4433 h 10000"/>
                  <a:gd name="connsiteX1081" fmla="*/ 7332 w 10000"/>
                  <a:gd name="connsiteY1081" fmla="*/ 4443 h 10000"/>
                  <a:gd name="connsiteX1082" fmla="*/ 7380 w 10000"/>
                  <a:gd name="connsiteY1082" fmla="*/ 4398 h 10000"/>
                  <a:gd name="connsiteX1083" fmla="*/ 7404 w 10000"/>
                  <a:gd name="connsiteY1083" fmla="*/ 4378 h 10000"/>
                  <a:gd name="connsiteX1084" fmla="*/ 7418 w 10000"/>
                  <a:gd name="connsiteY1084" fmla="*/ 4369 h 10000"/>
                  <a:gd name="connsiteX1085" fmla="*/ 7443 w 10000"/>
                  <a:gd name="connsiteY1085" fmla="*/ 4356 h 10000"/>
                  <a:gd name="connsiteX1086" fmla="*/ 7460 w 10000"/>
                  <a:gd name="connsiteY1086" fmla="*/ 4385 h 10000"/>
                  <a:gd name="connsiteX1087" fmla="*/ 7460 w 10000"/>
                  <a:gd name="connsiteY1087" fmla="*/ 4404 h 10000"/>
                  <a:gd name="connsiteX1088" fmla="*/ 7499 w 10000"/>
                  <a:gd name="connsiteY1088" fmla="*/ 4417 h 10000"/>
                  <a:gd name="connsiteX1089" fmla="*/ 7515 w 10000"/>
                  <a:gd name="connsiteY1089" fmla="*/ 4414 h 10000"/>
                  <a:gd name="connsiteX1090" fmla="*/ 7565 w 10000"/>
                  <a:gd name="connsiteY1090" fmla="*/ 4385 h 10000"/>
                  <a:gd name="connsiteX1091" fmla="*/ 7579 w 10000"/>
                  <a:gd name="connsiteY1091" fmla="*/ 4346 h 10000"/>
                  <a:gd name="connsiteX1092" fmla="*/ 7582 w 10000"/>
                  <a:gd name="connsiteY1092" fmla="*/ 4317 h 10000"/>
                  <a:gd name="connsiteX1093" fmla="*/ 7590 w 10000"/>
                  <a:gd name="connsiteY1093" fmla="*/ 4301 h 10000"/>
                  <a:gd name="connsiteX1094" fmla="*/ 7612 w 10000"/>
                  <a:gd name="connsiteY1094" fmla="*/ 4271 h 10000"/>
                  <a:gd name="connsiteX1095" fmla="*/ 7623 w 10000"/>
                  <a:gd name="connsiteY1095" fmla="*/ 4262 h 10000"/>
                  <a:gd name="connsiteX1096" fmla="*/ 7634 w 10000"/>
                  <a:gd name="connsiteY1096" fmla="*/ 4245 h 10000"/>
                  <a:gd name="connsiteX1097" fmla="*/ 7645 w 10000"/>
                  <a:gd name="connsiteY1097" fmla="*/ 4265 h 10000"/>
                  <a:gd name="connsiteX1098" fmla="*/ 7670 w 10000"/>
                  <a:gd name="connsiteY1098" fmla="*/ 4284 h 10000"/>
                  <a:gd name="connsiteX1099" fmla="*/ 7701 w 10000"/>
                  <a:gd name="connsiteY1099" fmla="*/ 4275 h 10000"/>
                  <a:gd name="connsiteX1100" fmla="*/ 7717 w 10000"/>
                  <a:gd name="connsiteY1100" fmla="*/ 4275 h 10000"/>
                  <a:gd name="connsiteX1101" fmla="*/ 7740 w 10000"/>
                  <a:gd name="connsiteY1101" fmla="*/ 4284 h 10000"/>
                  <a:gd name="connsiteX1102" fmla="*/ 7767 w 10000"/>
                  <a:gd name="connsiteY1102" fmla="*/ 4284 h 10000"/>
                  <a:gd name="connsiteX1103" fmla="*/ 7895 w 10000"/>
                  <a:gd name="connsiteY1103" fmla="*/ 4207 h 10000"/>
                  <a:gd name="connsiteX1104" fmla="*/ 7895 w 10000"/>
                  <a:gd name="connsiteY1104" fmla="*/ 4187 h 10000"/>
                  <a:gd name="connsiteX1105" fmla="*/ 7895 w 10000"/>
                  <a:gd name="connsiteY1105" fmla="*/ 4171 h 10000"/>
                  <a:gd name="connsiteX1106" fmla="*/ 7903 w 10000"/>
                  <a:gd name="connsiteY1106" fmla="*/ 4148 h 10000"/>
                  <a:gd name="connsiteX1107" fmla="*/ 7917 w 10000"/>
                  <a:gd name="connsiteY1107" fmla="*/ 4158 h 10000"/>
                  <a:gd name="connsiteX1108" fmla="*/ 7967 w 10000"/>
                  <a:gd name="connsiteY1108" fmla="*/ 4203 h 10000"/>
                  <a:gd name="connsiteX1109" fmla="*/ 7994 w 10000"/>
                  <a:gd name="connsiteY1109" fmla="*/ 4203 h 10000"/>
                  <a:gd name="connsiteX1110" fmla="*/ 8064 w 10000"/>
                  <a:gd name="connsiteY1110" fmla="*/ 4242 h 10000"/>
                  <a:gd name="connsiteX1111" fmla="*/ 8083 w 10000"/>
                  <a:gd name="connsiteY1111" fmla="*/ 4245 h 10000"/>
                  <a:gd name="connsiteX1112" fmla="*/ 8105 w 10000"/>
                  <a:gd name="connsiteY1112" fmla="*/ 4226 h 10000"/>
                  <a:gd name="connsiteX1113" fmla="*/ 8136 w 10000"/>
                  <a:gd name="connsiteY1113" fmla="*/ 4187 h 10000"/>
                  <a:gd name="connsiteX1114" fmla="*/ 8161 w 10000"/>
                  <a:gd name="connsiteY1114" fmla="*/ 4168 h 10000"/>
                  <a:gd name="connsiteX1115" fmla="*/ 8172 w 10000"/>
                  <a:gd name="connsiteY1115" fmla="*/ 4161 h 10000"/>
                  <a:gd name="connsiteX1116" fmla="*/ 8208 w 10000"/>
                  <a:gd name="connsiteY1116" fmla="*/ 4168 h 10000"/>
                  <a:gd name="connsiteX1117" fmla="*/ 8235 w 10000"/>
                  <a:gd name="connsiteY1117" fmla="*/ 4168 h 10000"/>
                  <a:gd name="connsiteX1118" fmla="*/ 8258 w 10000"/>
                  <a:gd name="connsiteY1118" fmla="*/ 4152 h 10000"/>
                  <a:gd name="connsiteX1119" fmla="*/ 8283 w 10000"/>
                  <a:gd name="connsiteY1119" fmla="*/ 4152 h 10000"/>
                  <a:gd name="connsiteX1120" fmla="*/ 8299 w 10000"/>
                  <a:gd name="connsiteY1120" fmla="*/ 4132 h 10000"/>
                  <a:gd name="connsiteX1121" fmla="*/ 8316 w 10000"/>
                  <a:gd name="connsiteY1121" fmla="*/ 4113 h 10000"/>
                  <a:gd name="connsiteX1122" fmla="*/ 8330 w 10000"/>
                  <a:gd name="connsiteY1122" fmla="*/ 4084 h 10000"/>
                  <a:gd name="connsiteX1123" fmla="*/ 8341 w 10000"/>
                  <a:gd name="connsiteY1123" fmla="*/ 4058 h 10000"/>
                  <a:gd name="connsiteX1124" fmla="*/ 8349 w 10000"/>
                  <a:gd name="connsiteY1124" fmla="*/ 4064 h 10000"/>
                  <a:gd name="connsiteX1125" fmla="*/ 8366 w 10000"/>
                  <a:gd name="connsiteY1125" fmla="*/ 4067 h 10000"/>
                  <a:gd name="connsiteX1126" fmla="*/ 8374 w 10000"/>
                  <a:gd name="connsiteY1126" fmla="*/ 4084 h 10000"/>
                  <a:gd name="connsiteX1127" fmla="*/ 8402 w 10000"/>
                  <a:gd name="connsiteY1127" fmla="*/ 4054 h 10000"/>
                  <a:gd name="connsiteX1128" fmla="*/ 8427 w 10000"/>
                  <a:gd name="connsiteY1128" fmla="*/ 4028 h 10000"/>
                  <a:gd name="connsiteX1129" fmla="*/ 8438 w 10000"/>
                  <a:gd name="connsiteY1129" fmla="*/ 4025 h 10000"/>
                  <a:gd name="connsiteX1130" fmla="*/ 8468 w 10000"/>
                  <a:gd name="connsiteY1130" fmla="*/ 4006 h 10000"/>
                  <a:gd name="connsiteX1131" fmla="*/ 8485 w 10000"/>
                  <a:gd name="connsiteY1131" fmla="*/ 3999 h 10000"/>
                  <a:gd name="connsiteX1132" fmla="*/ 8493 w 10000"/>
                  <a:gd name="connsiteY1132" fmla="*/ 4025 h 10000"/>
                  <a:gd name="connsiteX1133" fmla="*/ 8515 w 10000"/>
                  <a:gd name="connsiteY1133" fmla="*/ 4028 h 10000"/>
                  <a:gd name="connsiteX1134" fmla="*/ 8543 w 10000"/>
                  <a:gd name="connsiteY1134" fmla="*/ 4009 h 10000"/>
                  <a:gd name="connsiteX1135" fmla="*/ 8551 w 10000"/>
                  <a:gd name="connsiteY1135" fmla="*/ 3990 h 10000"/>
                  <a:gd name="connsiteX1136" fmla="*/ 8582 w 10000"/>
                  <a:gd name="connsiteY1136" fmla="*/ 3977 h 10000"/>
                  <a:gd name="connsiteX1137" fmla="*/ 8596 w 10000"/>
                  <a:gd name="connsiteY1137" fmla="*/ 3977 h 10000"/>
                  <a:gd name="connsiteX1138" fmla="*/ 8607 w 10000"/>
                  <a:gd name="connsiteY1138" fmla="*/ 3980 h 10000"/>
                  <a:gd name="connsiteX1139" fmla="*/ 8645 w 10000"/>
                  <a:gd name="connsiteY1139" fmla="*/ 3970 h 10000"/>
                  <a:gd name="connsiteX1140" fmla="*/ 8654 w 10000"/>
                  <a:gd name="connsiteY1140" fmla="*/ 3951 h 10000"/>
                  <a:gd name="connsiteX1141" fmla="*/ 8670 w 10000"/>
                  <a:gd name="connsiteY1141" fmla="*/ 3935 h 10000"/>
                  <a:gd name="connsiteX1142" fmla="*/ 8695 w 10000"/>
                  <a:gd name="connsiteY1142" fmla="*/ 3935 h 10000"/>
                  <a:gd name="connsiteX1143" fmla="*/ 8704 w 10000"/>
                  <a:gd name="connsiteY1143" fmla="*/ 3951 h 10000"/>
                  <a:gd name="connsiteX1144" fmla="*/ 8717 w 10000"/>
                  <a:gd name="connsiteY1144" fmla="*/ 3964 h 10000"/>
                  <a:gd name="connsiteX1145" fmla="*/ 8751 w 10000"/>
                  <a:gd name="connsiteY1145" fmla="*/ 3951 h 10000"/>
                  <a:gd name="connsiteX1146" fmla="*/ 8776 w 10000"/>
                  <a:gd name="connsiteY1146" fmla="*/ 3935 h 10000"/>
                  <a:gd name="connsiteX1147" fmla="*/ 8798 w 10000"/>
                  <a:gd name="connsiteY1147" fmla="*/ 3925 h 10000"/>
                  <a:gd name="connsiteX1148" fmla="*/ 8806 w 10000"/>
                  <a:gd name="connsiteY1148" fmla="*/ 3892 h 10000"/>
                  <a:gd name="connsiteX1149" fmla="*/ 8814 w 10000"/>
                  <a:gd name="connsiteY1149" fmla="*/ 3876 h 10000"/>
                  <a:gd name="connsiteX1150" fmla="*/ 8839 w 10000"/>
                  <a:gd name="connsiteY1150" fmla="*/ 3873 h 10000"/>
                  <a:gd name="connsiteX1151" fmla="*/ 8842 w 10000"/>
                  <a:gd name="connsiteY1151" fmla="*/ 3876 h 10000"/>
                  <a:gd name="connsiteX1152" fmla="*/ 8856 w 10000"/>
                  <a:gd name="connsiteY1152" fmla="*/ 3863 h 10000"/>
                  <a:gd name="connsiteX1153" fmla="*/ 8856 w 10000"/>
                  <a:gd name="connsiteY1153" fmla="*/ 3841 h 10000"/>
                  <a:gd name="connsiteX1154" fmla="*/ 8870 w 10000"/>
                  <a:gd name="connsiteY1154" fmla="*/ 3821 h 10000"/>
                  <a:gd name="connsiteX1155" fmla="*/ 8903 w 10000"/>
                  <a:gd name="connsiteY1155" fmla="*/ 3802 h 10000"/>
                  <a:gd name="connsiteX1156" fmla="*/ 8914 w 10000"/>
                  <a:gd name="connsiteY1156" fmla="*/ 3782 h 10000"/>
                  <a:gd name="connsiteX1157" fmla="*/ 8939 w 10000"/>
                  <a:gd name="connsiteY1157" fmla="*/ 3782 h 10000"/>
                  <a:gd name="connsiteX1158" fmla="*/ 8961 w 10000"/>
                  <a:gd name="connsiteY1158" fmla="*/ 3779 h 10000"/>
                  <a:gd name="connsiteX1159" fmla="*/ 8983 w 10000"/>
                  <a:gd name="connsiteY1159" fmla="*/ 3760 h 10000"/>
                  <a:gd name="connsiteX1160" fmla="*/ 9003 w 10000"/>
                  <a:gd name="connsiteY1160" fmla="*/ 3763 h 10000"/>
                  <a:gd name="connsiteX1161" fmla="*/ 9019 w 10000"/>
                  <a:gd name="connsiteY1161" fmla="*/ 3779 h 10000"/>
                  <a:gd name="connsiteX1162" fmla="*/ 9050 w 10000"/>
                  <a:gd name="connsiteY1162" fmla="*/ 3812 h 10000"/>
                  <a:gd name="connsiteX1163" fmla="*/ 9080 w 10000"/>
                  <a:gd name="connsiteY1163" fmla="*/ 3831 h 10000"/>
                  <a:gd name="connsiteX1164" fmla="*/ 9097 w 10000"/>
                  <a:gd name="connsiteY1164" fmla="*/ 3867 h 10000"/>
                  <a:gd name="connsiteX1165" fmla="*/ 9114 w 10000"/>
                  <a:gd name="connsiteY1165" fmla="*/ 3902 h 10000"/>
                  <a:gd name="connsiteX1166" fmla="*/ 9122 w 10000"/>
                  <a:gd name="connsiteY1166" fmla="*/ 3935 h 10000"/>
                  <a:gd name="connsiteX1167" fmla="*/ 9125 w 10000"/>
                  <a:gd name="connsiteY1167" fmla="*/ 3964 h 10000"/>
                  <a:gd name="connsiteX1168" fmla="*/ 9130 w 10000"/>
                  <a:gd name="connsiteY1168" fmla="*/ 3999 h 10000"/>
                  <a:gd name="connsiteX1169" fmla="*/ 9130 w 10000"/>
                  <a:gd name="connsiteY1169" fmla="*/ 4054 h 10000"/>
                  <a:gd name="connsiteX1170" fmla="*/ 9155 w 10000"/>
                  <a:gd name="connsiteY1170" fmla="*/ 4093 h 10000"/>
                  <a:gd name="connsiteX1171" fmla="*/ 9169 w 10000"/>
                  <a:gd name="connsiteY1171" fmla="*/ 4090 h 10000"/>
                  <a:gd name="connsiteX1172" fmla="*/ 9211 w 10000"/>
                  <a:gd name="connsiteY1172" fmla="*/ 4077 h 10000"/>
                  <a:gd name="connsiteX1173" fmla="*/ 9244 w 10000"/>
                  <a:gd name="connsiteY1173" fmla="*/ 4077 h 10000"/>
                  <a:gd name="connsiteX1174" fmla="*/ 9252 w 10000"/>
                  <a:gd name="connsiteY1174" fmla="*/ 4103 h 10000"/>
                  <a:gd name="connsiteX1175" fmla="*/ 9258 w 10000"/>
                  <a:gd name="connsiteY1175" fmla="*/ 4148 h 10000"/>
                  <a:gd name="connsiteX1176" fmla="*/ 9269 w 10000"/>
                  <a:gd name="connsiteY1176" fmla="*/ 4158 h 10000"/>
                  <a:gd name="connsiteX1177" fmla="*/ 9294 w 10000"/>
                  <a:gd name="connsiteY1177" fmla="*/ 4158 h 10000"/>
                  <a:gd name="connsiteX1178" fmla="*/ 9319 w 10000"/>
                  <a:gd name="connsiteY1178" fmla="*/ 4168 h 10000"/>
                  <a:gd name="connsiteX1179" fmla="*/ 9346 w 10000"/>
                  <a:gd name="connsiteY1179" fmla="*/ 4190 h 10000"/>
                  <a:gd name="connsiteX1180" fmla="*/ 9357 w 10000"/>
                  <a:gd name="connsiteY1180" fmla="*/ 4168 h 10000"/>
                  <a:gd name="connsiteX1181" fmla="*/ 9371 w 10000"/>
                  <a:gd name="connsiteY1181" fmla="*/ 4132 h 10000"/>
                  <a:gd name="connsiteX1182" fmla="*/ 9391 w 10000"/>
                  <a:gd name="connsiteY1182" fmla="*/ 4113 h 10000"/>
                  <a:gd name="connsiteX1183" fmla="*/ 9407 w 10000"/>
                  <a:gd name="connsiteY1183" fmla="*/ 4103 h 10000"/>
                  <a:gd name="connsiteX1184" fmla="*/ 9435 w 10000"/>
                  <a:gd name="connsiteY1184" fmla="*/ 4100 h 10000"/>
                  <a:gd name="connsiteX1185" fmla="*/ 9460 w 10000"/>
                  <a:gd name="connsiteY1185" fmla="*/ 4084 h 10000"/>
                  <a:gd name="connsiteX1186" fmla="*/ 9485 w 10000"/>
                  <a:gd name="connsiteY1186" fmla="*/ 4067 h 10000"/>
                  <a:gd name="connsiteX1187" fmla="*/ 9496 w 10000"/>
                  <a:gd name="connsiteY1187" fmla="*/ 4054 h 10000"/>
                  <a:gd name="connsiteX1188" fmla="*/ 9526 w 10000"/>
                  <a:gd name="connsiteY1188" fmla="*/ 4048 h 10000"/>
                  <a:gd name="connsiteX1189" fmla="*/ 9557 w 10000"/>
                  <a:gd name="connsiteY1189" fmla="*/ 4038 h 10000"/>
                  <a:gd name="connsiteX1190" fmla="*/ 9584 w 10000"/>
                  <a:gd name="connsiteY1190" fmla="*/ 4019 h 10000"/>
                  <a:gd name="connsiteX1191" fmla="*/ 9623 w 10000"/>
                  <a:gd name="connsiteY1191" fmla="*/ 4016 h 10000"/>
                  <a:gd name="connsiteX1192" fmla="*/ 9648 w 10000"/>
                  <a:gd name="connsiteY1192" fmla="*/ 4009 h 10000"/>
                  <a:gd name="connsiteX1193" fmla="*/ 9673 w 10000"/>
                  <a:gd name="connsiteY1193" fmla="*/ 4019 h 10000"/>
                  <a:gd name="connsiteX1194" fmla="*/ 9712 w 10000"/>
                  <a:gd name="connsiteY1194" fmla="*/ 4038 h 10000"/>
                  <a:gd name="connsiteX1195" fmla="*/ 9742 w 10000"/>
                  <a:gd name="connsiteY1195" fmla="*/ 4074 h 10000"/>
                  <a:gd name="connsiteX1196" fmla="*/ 9776 w 10000"/>
                  <a:gd name="connsiteY1196" fmla="*/ 4093 h 10000"/>
                  <a:gd name="connsiteX1197" fmla="*/ 9814 w 10000"/>
                  <a:gd name="connsiteY1197" fmla="*/ 4109 h 10000"/>
                  <a:gd name="connsiteX1198" fmla="*/ 9859 w 10000"/>
                  <a:gd name="connsiteY1198" fmla="*/ 4119 h 10000"/>
                  <a:gd name="connsiteX1199" fmla="*/ 9898 w 10000"/>
                  <a:gd name="connsiteY1199" fmla="*/ 4122 h 10000"/>
                  <a:gd name="connsiteX1200" fmla="*/ 9931 w 10000"/>
                  <a:gd name="connsiteY1200" fmla="*/ 4109 h 10000"/>
                  <a:gd name="connsiteX1201" fmla="*/ 9956 w 10000"/>
                  <a:gd name="connsiteY1201" fmla="*/ 4100 h 10000"/>
                  <a:gd name="connsiteX1202" fmla="*/ 9981 w 10000"/>
                  <a:gd name="connsiteY1202" fmla="*/ 4067 h 10000"/>
                  <a:gd name="connsiteX1203" fmla="*/ 9994 w 10000"/>
                  <a:gd name="connsiteY1203" fmla="*/ 4035 h 10000"/>
                  <a:gd name="connsiteX1204" fmla="*/ 10000 w 10000"/>
                  <a:gd name="connsiteY1204" fmla="*/ 3996 h 10000"/>
                  <a:gd name="connsiteX1205" fmla="*/ 9994 w 10000"/>
                  <a:gd name="connsiteY1205" fmla="*/ 3941 h 10000"/>
                  <a:gd name="connsiteX1206" fmla="*/ 9986 w 10000"/>
                  <a:gd name="connsiteY1206" fmla="*/ 3905 h 10000"/>
                  <a:gd name="connsiteX1207" fmla="*/ 9981 w 10000"/>
                  <a:gd name="connsiteY1207" fmla="*/ 3857 h 10000"/>
                  <a:gd name="connsiteX1208" fmla="*/ 9989 w 10000"/>
                  <a:gd name="connsiteY1208" fmla="*/ 3837 h 10000"/>
                  <a:gd name="connsiteX1209" fmla="*/ 9989 w 10000"/>
                  <a:gd name="connsiteY1209" fmla="*/ 3812 h 10000"/>
                  <a:gd name="connsiteX1210" fmla="*/ 9981 w 10000"/>
                  <a:gd name="connsiteY1210" fmla="*/ 3792 h 10000"/>
                  <a:gd name="connsiteX1211" fmla="*/ 9970 w 10000"/>
                  <a:gd name="connsiteY1211" fmla="*/ 3763 h 10000"/>
                  <a:gd name="connsiteX1212" fmla="*/ 9945 w 10000"/>
                  <a:gd name="connsiteY1212" fmla="*/ 3705 h 10000"/>
                  <a:gd name="connsiteX1213" fmla="*/ 9931 w 10000"/>
                  <a:gd name="connsiteY1213" fmla="*/ 3659 h 10000"/>
                  <a:gd name="connsiteX1214" fmla="*/ 9903 w 10000"/>
                  <a:gd name="connsiteY1214" fmla="*/ 3640 h 10000"/>
                  <a:gd name="connsiteX1215" fmla="*/ 9881 w 10000"/>
                  <a:gd name="connsiteY1215" fmla="*/ 3620 h 10000"/>
                  <a:gd name="connsiteX1216" fmla="*/ 9856 w 10000"/>
                  <a:gd name="connsiteY1216" fmla="*/ 3595 h 10000"/>
                  <a:gd name="connsiteX1217" fmla="*/ 9817 w 10000"/>
                  <a:gd name="connsiteY1217" fmla="*/ 3562 h 10000"/>
                  <a:gd name="connsiteX1218" fmla="*/ 9795 w 10000"/>
                  <a:gd name="connsiteY1218" fmla="*/ 3546 h 10000"/>
                  <a:gd name="connsiteX1219" fmla="*/ 9778 w 10000"/>
                  <a:gd name="connsiteY1219" fmla="*/ 3527 h 10000"/>
                  <a:gd name="connsiteX1220" fmla="*/ 9745 w 10000"/>
                  <a:gd name="connsiteY1220" fmla="*/ 3501 h 10000"/>
                  <a:gd name="connsiteX1221" fmla="*/ 9726 w 10000"/>
                  <a:gd name="connsiteY1221" fmla="*/ 3488 h 10000"/>
                  <a:gd name="connsiteX1222" fmla="*/ 9704 w 10000"/>
                  <a:gd name="connsiteY1222" fmla="*/ 3472 h 10000"/>
                  <a:gd name="connsiteX1223" fmla="*/ 9695 w 10000"/>
                  <a:gd name="connsiteY1223" fmla="*/ 3468 h 10000"/>
                  <a:gd name="connsiteX1224" fmla="*/ 9690 w 10000"/>
                  <a:gd name="connsiteY1224" fmla="*/ 3459 h 10000"/>
                  <a:gd name="connsiteX1225" fmla="*/ 9673 w 10000"/>
                  <a:gd name="connsiteY1225" fmla="*/ 3449 h 10000"/>
                  <a:gd name="connsiteX1226" fmla="*/ 9665 w 10000"/>
                  <a:gd name="connsiteY1226" fmla="*/ 3442 h 10000"/>
                  <a:gd name="connsiteX1227" fmla="*/ 9654 w 10000"/>
                  <a:gd name="connsiteY1227" fmla="*/ 3449 h 10000"/>
                  <a:gd name="connsiteX1228" fmla="*/ 9521 w 10000"/>
                  <a:gd name="connsiteY1228" fmla="*/ 3394 h 10000"/>
                  <a:gd name="connsiteX1229" fmla="*/ 9510 w 10000"/>
                  <a:gd name="connsiteY1229" fmla="*/ 3368 h 10000"/>
                  <a:gd name="connsiteX1230" fmla="*/ 9496 w 10000"/>
                  <a:gd name="connsiteY1230" fmla="*/ 3287 h 10000"/>
                  <a:gd name="connsiteX1231" fmla="*/ 9488 w 10000"/>
                  <a:gd name="connsiteY1231" fmla="*/ 3216 h 10000"/>
                  <a:gd name="connsiteX1232" fmla="*/ 9493 w 10000"/>
                  <a:gd name="connsiteY1232" fmla="*/ 3174 h 10000"/>
                  <a:gd name="connsiteX1233" fmla="*/ 9501 w 10000"/>
                  <a:gd name="connsiteY1233" fmla="*/ 3128 h 10000"/>
                  <a:gd name="connsiteX1234" fmla="*/ 9488 w 10000"/>
                  <a:gd name="connsiteY1234" fmla="*/ 3025 h 10000"/>
                  <a:gd name="connsiteX1235" fmla="*/ 9446 w 10000"/>
                  <a:gd name="connsiteY1235" fmla="*/ 2931 h 10000"/>
                  <a:gd name="connsiteX1236" fmla="*/ 9382 w 10000"/>
                  <a:gd name="connsiteY1236" fmla="*/ 2837 h 10000"/>
                  <a:gd name="connsiteX1237" fmla="*/ 9316 w 10000"/>
                  <a:gd name="connsiteY1237" fmla="*/ 2753 h 10000"/>
                  <a:gd name="connsiteX1238" fmla="*/ 9294 w 10000"/>
                  <a:gd name="connsiteY1238" fmla="*/ 2655 h 10000"/>
                  <a:gd name="connsiteX1239" fmla="*/ 9213 w 10000"/>
                  <a:gd name="connsiteY1239" fmla="*/ 2328 h 10000"/>
                  <a:gd name="connsiteX1240" fmla="*/ 9172 w 10000"/>
                  <a:gd name="connsiteY1240" fmla="*/ 2286 h 10000"/>
                  <a:gd name="connsiteX1241" fmla="*/ 9019 w 10000"/>
                  <a:gd name="connsiteY1241" fmla="*/ 2082 h 10000"/>
                  <a:gd name="connsiteX1242" fmla="*/ 8906 w 10000"/>
                  <a:gd name="connsiteY1242" fmla="*/ 1946 h 10000"/>
                  <a:gd name="connsiteX1243" fmla="*/ 8801 w 10000"/>
                  <a:gd name="connsiteY1243" fmla="*/ 1778 h 10000"/>
                  <a:gd name="connsiteX1244" fmla="*/ 8806 w 10000"/>
                  <a:gd name="connsiteY1244" fmla="*/ 1713 h 10000"/>
                  <a:gd name="connsiteX1245" fmla="*/ 8809 w 10000"/>
                  <a:gd name="connsiteY1245" fmla="*/ 1703 h 10000"/>
                  <a:gd name="connsiteX1246" fmla="*/ 8817 w 10000"/>
                  <a:gd name="connsiteY1246" fmla="*/ 1713 h 10000"/>
                  <a:gd name="connsiteX1247" fmla="*/ 8834 w 10000"/>
                  <a:gd name="connsiteY1247" fmla="*/ 1729 h 10000"/>
                  <a:gd name="connsiteX1248" fmla="*/ 8839 w 10000"/>
                  <a:gd name="connsiteY1248" fmla="*/ 1729 h 10000"/>
                  <a:gd name="connsiteX1249" fmla="*/ 8848 w 10000"/>
                  <a:gd name="connsiteY1249" fmla="*/ 1723 h 10000"/>
                  <a:gd name="connsiteX1250" fmla="*/ 8850 w 10000"/>
                  <a:gd name="connsiteY1250" fmla="*/ 1703 h 10000"/>
                  <a:gd name="connsiteX1251" fmla="*/ 8850 w 10000"/>
                  <a:gd name="connsiteY1251" fmla="*/ 1684 h 10000"/>
                  <a:gd name="connsiteX1252" fmla="*/ 8850 w 10000"/>
                  <a:gd name="connsiteY1252" fmla="*/ 1648 h 10000"/>
                  <a:gd name="connsiteX1253" fmla="*/ 8881 w 10000"/>
                  <a:gd name="connsiteY1253" fmla="*/ 1571 h 10000"/>
                  <a:gd name="connsiteX1254" fmla="*/ 8895 w 10000"/>
                  <a:gd name="connsiteY1254" fmla="*/ 1541 h 10000"/>
                  <a:gd name="connsiteX1255" fmla="*/ 8895 w 10000"/>
                  <a:gd name="connsiteY1255" fmla="*/ 1525 h 10000"/>
                  <a:gd name="connsiteX1256" fmla="*/ 8881 w 10000"/>
                  <a:gd name="connsiteY1256" fmla="*/ 1516 h 10000"/>
                  <a:gd name="connsiteX1257" fmla="*/ 8864 w 10000"/>
                  <a:gd name="connsiteY1257" fmla="*/ 1522 h 10000"/>
                  <a:gd name="connsiteX1258" fmla="*/ 8850 w 10000"/>
                  <a:gd name="connsiteY1258" fmla="*/ 1535 h 10000"/>
                  <a:gd name="connsiteX1259" fmla="*/ 8834 w 10000"/>
                  <a:gd name="connsiteY1259" fmla="*/ 1571 h 10000"/>
                  <a:gd name="connsiteX1260" fmla="*/ 8825 w 10000"/>
                  <a:gd name="connsiteY1260" fmla="*/ 1587 h 10000"/>
                  <a:gd name="connsiteX1261" fmla="*/ 8776 w 10000"/>
                  <a:gd name="connsiteY1261" fmla="*/ 1571 h 10000"/>
                  <a:gd name="connsiteX1262" fmla="*/ 8745 w 10000"/>
                  <a:gd name="connsiteY1262" fmla="*/ 1580 h 10000"/>
                  <a:gd name="connsiteX1263" fmla="*/ 8720 w 10000"/>
                  <a:gd name="connsiteY1263" fmla="*/ 1587 h 10000"/>
                  <a:gd name="connsiteX1264" fmla="*/ 8709 w 10000"/>
                  <a:gd name="connsiteY1264" fmla="*/ 1609 h 10000"/>
                  <a:gd name="connsiteX1265" fmla="*/ 8693 w 10000"/>
                  <a:gd name="connsiteY1265" fmla="*/ 1616 h 10000"/>
                  <a:gd name="connsiteX1266" fmla="*/ 8684 w 10000"/>
                  <a:gd name="connsiteY1266" fmla="*/ 1639 h 10000"/>
                  <a:gd name="connsiteX1267" fmla="*/ 8684 w 10000"/>
                  <a:gd name="connsiteY1267" fmla="*/ 1658 h 10000"/>
                  <a:gd name="connsiteX1268" fmla="*/ 8665 w 10000"/>
                  <a:gd name="connsiteY1268" fmla="*/ 1655 h 10000"/>
                  <a:gd name="connsiteX1269" fmla="*/ 8665 w 10000"/>
                  <a:gd name="connsiteY1269" fmla="*/ 1645 h 10000"/>
                  <a:gd name="connsiteX1270" fmla="*/ 8665 w 10000"/>
                  <a:gd name="connsiteY1270" fmla="*/ 1626 h 10000"/>
                  <a:gd name="connsiteX1271" fmla="*/ 8676 w 10000"/>
                  <a:gd name="connsiteY1271" fmla="*/ 1609 h 10000"/>
                  <a:gd name="connsiteX1272" fmla="*/ 8679 w 10000"/>
                  <a:gd name="connsiteY1272" fmla="*/ 1597 h 10000"/>
                  <a:gd name="connsiteX1273" fmla="*/ 8687 w 10000"/>
                  <a:gd name="connsiteY1273" fmla="*/ 1577 h 10000"/>
                  <a:gd name="connsiteX1274" fmla="*/ 8695 w 10000"/>
                  <a:gd name="connsiteY1274" fmla="*/ 1554 h 10000"/>
                  <a:gd name="connsiteX1275" fmla="*/ 8709 w 10000"/>
                  <a:gd name="connsiteY1275" fmla="*/ 1532 h 10000"/>
                  <a:gd name="connsiteX1276" fmla="*/ 8704 w 10000"/>
                  <a:gd name="connsiteY1276" fmla="*/ 1512 h 10000"/>
                  <a:gd name="connsiteX1277" fmla="*/ 8695 w 10000"/>
                  <a:gd name="connsiteY1277" fmla="*/ 1503 h 10000"/>
                  <a:gd name="connsiteX1278" fmla="*/ 8684 w 10000"/>
                  <a:gd name="connsiteY1278" fmla="*/ 1503 h 10000"/>
                  <a:gd name="connsiteX1279" fmla="*/ 8670 w 10000"/>
                  <a:gd name="connsiteY1279" fmla="*/ 1525 h 10000"/>
                  <a:gd name="connsiteX1280" fmla="*/ 8665 w 10000"/>
                  <a:gd name="connsiteY1280" fmla="*/ 1545 h 10000"/>
                  <a:gd name="connsiteX1281" fmla="*/ 8654 w 10000"/>
                  <a:gd name="connsiteY1281" fmla="*/ 1567 h 10000"/>
                  <a:gd name="connsiteX1282" fmla="*/ 8648 w 10000"/>
                  <a:gd name="connsiteY1282" fmla="*/ 1587 h 10000"/>
                  <a:gd name="connsiteX1283" fmla="*/ 8640 w 10000"/>
                  <a:gd name="connsiteY1283" fmla="*/ 1629 h 10000"/>
                  <a:gd name="connsiteX1284" fmla="*/ 8620 w 10000"/>
                  <a:gd name="connsiteY1284" fmla="*/ 1635 h 10000"/>
                  <a:gd name="connsiteX1285" fmla="*/ 8612 w 10000"/>
                  <a:gd name="connsiteY1285" fmla="*/ 1635 h 10000"/>
                  <a:gd name="connsiteX1286" fmla="*/ 8604 w 10000"/>
                  <a:gd name="connsiteY1286" fmla="*/ 1626 h 10000"/>
                  <a:gd name="connsiteX1287" fmla="*/ 8596 w 10000"/>
                  <a:gd name="connsiteY1287" fmla="*/ 1616 h 10000"/>
                  <a:gd name="connsiteX1288" fmla="*/ 8596 w 10000"/>
                  <a:gd name="connsiteY1288" fmla="*/ 1580 h 10000"/>
                  <a:gd name="connsiteX1289" fmla="*/ 8587 w 10000"/>
                  <a:gd name="connsiteY1289" fmla="*/ 1545 h 10000"/>
                  <a:gd name="connsiteX1290" fmla="*/ 8565 w 10000"/>
                  <a:gd name="connsiteY1290" fmla="*/ 1516 h 10000"/>
                  <a:gd name="connsiteX1291" fmla="*/ 8543 w 10000"/>
                  <a:gd name="connsiteY1291" fmla="*/ 1512 h 10000"/>
                  <a:gd name="connsiteX1292" fmla="*/ 8518 w 10000"/>
                  <a:gd name="connsiteY1292" fmla="*/ 1532 h 10000"/>
                  <a:gd name="connsiteX1293" fmla="*/ 8476 w 10000"/>
                  <a:gd name="connsiteY1293" fmla="*/ 1567 h 10000"/>
                  <a:gd name="connsiteX1294" fmla="*/ 8454 w 10000"/>
                  <a:gd name="connsiteY1294" fmla="*/ 1551 h 10000"/>
                  <a:gd name="connsiteX1295" fmla="*/ 8402 w 10000"/>
                  <a:gd name="connsiteY1295" fmla="*/ 1493 h 10000"/>
                  <a:gd name="connsiteX1296" fmla="*/ 8371 w 10000"/>
                  <a:gd name="connsiteY1296" fmla="*/ 1428 h 10000"/>
                  <a:gd name="connsiteX1297" fmla="*/ 8072 w 10000"/>
                  <a:gd name="connsiteY1297" fmla="*/ 1422 h 10000"/>
                  <a:gd name="connsiteX1298" fmla="*/ 7823 w 10000"/>
                  <a:gd name="connsiteY1298" fmla="*/ 1279 h 10000"/>
                  <a:gd name="connsiteX1299" fmla="*/ 7587 w 10000"/>
                  <a:gd name="connsiteY1299" fmla="*/ 1133 h 10000"/>
                  <a:gd name="connsiteX1300" fmla="*/ 7526 w 10000"/>
                  <a:gd name="connsiteY1300" fmla="*/ 1098 h 10000"/>
                  <a:gd name="connsiteX1301" fmla="*/ 7346 w 10000"/>
                  <a:gd name="connsiteY1301" fmla="*/ 991 h 10000"/>
                  <a:gd name="connsiteX1302" fmla="*/ 7321 w 10000"/>
                  <a:gd name="connsiteY1302" fmla="*/ 959 h 10000"/>
                  <a:gd name="connsiteX1303" fmla="*/ 7307 w 10000"/>
                  <a:gd name="connsiteY1303" fmla="*/ 871 h 10000"/>
                  <a:gd name="connsiteX1304" fmla="*/ 7224 w 10000"/>
                  <a:gd name="connsiteY1304" fmla="*/ 816 h 10000"/>
                  <a:gd name="connsiteX1305" fmla="*/ 7147 w 10000"/>
                  <a:gd name="connsiteY1305" fmla="*/ 787 h 10000"/>
                  <a:gd name="connsiteX1306" fmla="*/ 7080 w 10000"/>
                  <a:gd name="connsiteY1306" fmla="*/ 742 h 10000"/>
                  <a:gd name="connsiteX1307" fmla="*/ 7069 w 10000"/>
                  <a:gd name="connsiteY1307" fmla="*/ 767 h 10000"/>
                  <a:gd name="connsiteX1308" fmla="*/ 7033 w 10000"/>
                  <a:gd name="connsiteY1308" fmla="*/ 787 h 10000"/>
                  <a:gd name="connsiteX1309" fmla="*/ 6820 w 10000"/>
                  <a:gd name="connsiteY1309" fmla="*/ 878 h 10000"/>
                  <a:gd name="connsiteX1310" fmla="*/ 6726 w 10000"/>
                  <a:gd name="connsiteY1310" fmla="*/ 897 h 10000"/>
                  <a:gd name="connsiteX1311" fmla="*/ 6626 w 10000"/>
                  <a:gd name="connsiteY1311" fmla="*/ 955 h 10000"/>
                  <a:gd name="connsiteX1312" fmla="*/ 6582 w 10000"/>
                  <a:gd name="connsiteY1312" fmla="*/ 946 h 10000"/>
                  <a:gd name="connsiteX1313" fmla="*/ 6571 w 10000"/>
                  <a:gd name="connsiteY1313" fmla="*/ 955 h 10000"/>
                  <a:gd name="connsiteX1314" fmla="*/ 6507 w 10000"/>
                  <a:gd name="connsiteY1314" fmla="*/ 975 h 10000"/>
                  <a:gd name="connsiteX1315" fmla="*/ 6485 w 10000"/>
                  <a:gd name="connsiteY1315" fmla="*/ 975 h 10000"/>
                  <a:gd name="connsiteX1316" fmla="*/ 6476 w 10000"/>
                  <a:gd name="connsiteY1316" fmla="*/ 965 h 10000"/>
                  <a:gd name="connsiteX1317" fmla="*/ 6474 w 10000"/>
                  <a:gd name="connsiteY1317" fmla="*/ 936 h 10000"/>
                  <a:gd name="connsiteX1318" fmla="*/ 6452 w 10000"/>
                  <a:gd name="connsiteY1318" fmla="*/ 887 h 10000"/>
                  <a:gd name="connsiteX1319" fmla="*/ 6352 w 10000"/>
                  <a:gd name="connsiteY1319" fmla="*/ 767 h 10000"/>
                  <a:gd name="connsiteX1320" fmla="*/ 6313 w 10000"/>
                  <a:gd name="connsiteY1320" fmla="*/ 732 h 10000"/>
                  <a:gd name="connsiteX1321" fmla="*/ 6296 w 10000"/>
                  <a:gd name="connsiteY1321" fmla="*/ 690 h 10000"/>
                  <a:gd name="connsiteX1322" fmla="*/ 6271 w 10000"/>
                  <a:gd name="connsiteY1322" fmla="*/ 664 h 10000"/>
                  <a:gd name="connsiteX1323" fmla="*/ 6266 w 10000"/>
                  <a:gd name="connsiteY1323" fmla="*/ 654 h 10000"/>
                  <a:gd name="connsiteX1324" fmla="*/ 6111 w 10000"/>
                  <a:gd name="connsiteY1324" fmla="*/ 398 h 10000"/>
                  <a:gd name="connsiteX1325" fmla="*/ 5903 w 10000"/>
                  <a:gd name="connsiteY1325" fmla="*/ 408 h 10000"/>
                  <a:gd name="connsiteX1326" fmla="*/ 5837 w 10000"/>
                  <a:gd name="connsiteY1326" fmla="*/ 427 h 10000"/>
                  <a:gd name="connsiteX1327" fmla="*/ 5756 w 10000"/>
                  <a:gd name="connsiteY1327" fmla="*/ 453 h 10000"/>
                  <a:gd name="connsiteX1328" fmla="*/ 5681 w 10000"/>
                  <a:gd name="connsiteY1328" fmla="*/ 453 h 10000"/>
                  <a:gd name="connsiteX1329" fmla="*/ 5609 w 10000"/>
                  <a:gd name="connsiteY1329" fmla="*/ 447 h 10000"/>
                  <a:gd name="connsiteX1330" fmla="*/ 5554 w 10000"/>
                  <a:gd name="connsiteY1330" fmla="*/ 304 h 10000"/>
                  <a:gd name="connsiteX1331" fmla="*/ 5529 w 10000"/>
                  <a:gd name="connsiteY1331" fmla="*/ 301 h 10000"/>
                  <a:gd name="connsiteX1332" fmla="*/ 5393 w 10000"/>
                  <a:gd name="connsiteY1332" fmla="*/ 256 h 10000"/>
                  <a:gd name="connsiteX1333" fmla="*/ 5366 w 10000"/>
                  <a:gd name="connsiteY1333" fmla="*/ 220 h 10000"/>
                  <a:gd name="connsiteX1334" fmla="*/ 5249 w 10000"/>
                  <a:gd name="connsiteY1334" fmla="*/ 155 h 10000"/>
                  <a:gd name="connsiteX1335" fmla="*/ 5141 w 10000"/>
                  <a:gd name="connsiteY1335" fmla="*/ 52 h 10000"/>
                  <a:gd name="connsiteX1336" fmla="*/ 5116 w 10000"/>
                  <a:gd name="connsiteY1336" fmla="*/ 3 h 10000"/>
                  <a:gd name="connsiteX1337" fmla="*/ 5061 w 10000"/>
                  <a:gd name="connsiteY1337" fmla="*/ 0 h 10000"/>
                  <a:gd name="connsiteX1338" fmla="*/ 5036 w 10000"/>
                  <a:gd name="connsiteY1338" fmla="*/ 32 h 10000"/>
                  <a:gd name="connsiteX1339" fmla="*/ 4942 w 10000"/>
                  <a:gd name="connsiteY1339" fmla="*/ 133 h 10000"/>
                  <a:gd name="connsiteX1340" fmla="*/ 4900 w 10000"/>
                  <a:gd name="connsiteY1340" fmla="*/ 217 h 10000"/>
                  <a:gd name="connsiteX1341" fmla="*/ 4861 w 10000"/>
                  <a:gd name="connsiteY1341" fmla="*/ 198 h 10000"/>
                  <a:gd name="connsiteX1342" fmla="*/ 4795 w 10000"/>
                  <a:gd name="connsiteY1342" fmla="*/ 68 h 10000"/>
                  <a:gd name="connsiteX1343" fmla="*/ 4778 w 10000"/>
                  <a:gd name="connsiteY1343" fmla="*/ 62 h 10000"/>
                  <a:gd name="connsiteX1344" fmla="*/ 4765 w 10000"/>
                  <a:gd name="connsiteY1344" fmla="*/ 62 h 10000"/>
                  <a:gd name="connsiteX1345" fmla="*/ 4748 w 10000"/>
                  <a:gd name="connsiteY1345" fmla="*/ 68 h 10000"/>
                  <a:gd name="connsiteX1346" fmla="*/ 4673 w 10000"/>
                  <a:gd name="connsiteY1346" fmla="*/ 136 h 10000"/>
                  <a:gd name="connsiteX1347" fmla="*/ 4632 w 10000"/>
                  <a:gd name="connsiteY1347" fmla="*/ 201 h 10000"/>
                  <a:gd name="connsiteX1348" fmla="*/ 4623 w 10000"/>
                  <a:gd name="connsiteY1348" fmla="*/ 210 h 10000"/>
                  <a:gd name="connsiteX1349" fmla="*/ 4579 w 10000"/>
                  <a:gd name="connsiteY1349" fmla="*/ 220 h 10000"/>
                  <a:gd name="connsiteX1350" fmla="*/ 4479 w 10000"/>
                  <a:gd name="connsiteY1350" fmla="*/ 198 h 10000"/>
                  <a:gd name="connsiteX1351" fmla="*/ 4402 w 10000"/>
                  <a:gd name="connsiteY1351" fmla="*/ 165 h 10000"/>
                  <a:gd name="connsiteX1352" fmla="*/ 4374 w 10000"/>
                  <a:gd name="connsiteY1352" fmla="*/ 165 h 10000"/>
                  <a:gd name="connsiteX1353" fmla="*/ 4335 w 10000"/>
                  <a:gd name="connsiteY1353" fmla="*/ 172 h 10000"/>
                  <a:gd name="connsiteX1354" fmla="*/ 4302 w 10000"/>
                  <a:gd name="connsiteY1354" fmla="*/ 188 h 10000"/>
                  <a:gd name="connsiteX1355" fmla="*/ 4271 w 10000"/>
                  <a:gd name="connsiteY1355" fmla="*/ 220 h 10000"/>
                  <a:gd name="connsiteX1356" fmla="*/ 4238 w 10000"/>
                  <a:gd name="connsiteY1356" fmla="*/ 240 h 10000"/>
                  <a:gd name="connsiteX1357" fmla="*/ 4324 w 10000"/>
                  <a:gd name="connsiteY1357" fmla="*/ 1289 h 10000"/>
                  <a:gd name="connsiteX1358" fmla="*/ 4297 w 10000"/>
                  <a:gd name="connsiteY1358" fmla="*/ 7345 h 10000"/>
                  <a:gd name="connsiteX1359" fmla="*/ 4236 w 10000"/>
                  <a:gd name="connsiteY1359" fmla="*/ 6832 h 10000"/>
                  <a:gd name="connsiteX1360" fmla="*/ 3946 w 10000"/>
                  <a:gd name="connsiteY1360" fmla="*/ 6675 h 10000"/>
                  <a:gd name="connsiteX1361" fmla="*/ 3687 w 10000"/>
                  <a:gd name="connsiteY1361" fmla="*/ 7730 h 10000"/>
                  <a:gd name="connsiteX1362" fmla="*/ 3690 w 10000"/>
                  <a:gd name="connsiteY1362" fmla="*/ 7730 h 10000"/>
                  <a:gd name="connsiteX1363" fmla="*/ 3704 w 10000"/>
                  <a:gd name="connsiteY1363" fmla="*/ 7740 h 10000"/>
                  <a:gd name="connsiteX1364" fmla="*/ 3712 w 10000"/>
                  <a:gd name="connsiteY1364" fmla="*/ 7743 h 10000"/>
                  <a:gd name="connsiteX1365" fmla="*/ 3723 w 10000"/>
                  <a:gd name="connsiteY1365" fmla="*/ 7749 h 10000"/>
                  <a:gd name="connsiteX1366" fmla="*/ 3729 w 10000"/>
                  <a:gd name="connsiteY1366" fmla="*/ 7749 h 10000"/>
                  <a:gd name="connsiteX1367" fmla="*/ 3729 w 10000"/>
                  <a:gd name="connsiteY1367" fmla="*/ 7743 h 10000"/>
                  <a:gd name="connsiteX1368" fmla="*/ 3745 w 10000"/>
                  <a:gd name="connsiteY1368" fmla="*/ 7740 h 10000"/>
                  <a:gd name="connsiteX1369" fmla="*/ 3753 w 10000"/>
                  <a:gd name="connsiteY1369" fmla="*/ 7730 h 10000"/>
                  <a:gd name="connsiteX1370" fmla="*/ 3762 w 10000"/>
                  <a:gd name="connsiteY1370" fmla="*/ 7720 h 10000"/>
                  <a:gd name="connsiteX1371" fmla="*/ 3776 w 10000"/>
                  <a:gd name="connsiteY1371" fmla="*/ 7710 h 10000"/>
                  <a:gd name="connsiteX1372" fmla="*/ 3784 w 10000"/>
                  <a:gd name="connsiteY1372" fmla="*/ 7701 h 10000"/>
                  <a:gd name="connsiteX1373" fmla="*/ 4805 w 10000"/>
                  <a:gd name="connsiteY1373" fmla="*/ 7386 h 10000"/>
                  <a:gd name="connsiteX1374" fmla="*/ 5343 w 10000"/>
                  <a:gd name="connsiteY1374" fmla="*/ 7520 h 10000"/>
                  <a:gd name="connsiteX1375" fmla="*/ 2947 w 10000"/>
                  <a:gd name="connsiteY1375" fmla="*/ 8089 h 10000"/>
                  <a:gd name="connsiteX1376" fmla="*/ 3057 w 10000"/>
                  <a:gd name="connsiteY1376" fmla="*/ 7143 h 10000"/>
                  <a:gd name="connsiteX0" fmla="*/ 4324 w 10000"/>
                  <a:gd name="connsiteY0" fmla="*/ 1289 h 10000"/>
                  <a:gd name="connsiteX1" fmla="*/ 4296 w 10000"/>
                  <a:gd name="connsiteY1" fmla="*/ 1305 h 10000"/>
                  <a:gd name="connsiteX2" fmla="*/ 4285 w 10000"/>
                  <a:gd name="connsiteY2" fmla="*/ 1279 h 10000"/>
                  <a:gd name="connsiteX3" fmla="*/ 4244 w 10000"/>
                  <a:gd name="connsiteY3" fmla="*/ 1266 h 10000"/>
                  <a:gd name="connsiteX4" fmla="*/ 4208 w 10000"/>
                  <a:gd name="connsiteY4" fmla="*/ 1286 h 10000"/>
                  <a:gd name="connsiteX5" fmla="*/ 4172 w 10000"/>
                  <a:gd name="connsiteY5" fmla="*/ 1299 h 10000"/>
                  <a:gd name="connsiteX6" fmla="*/ 4150 w 10000"/>
                  <a:gd name="connsiteY6" fmla="*/ 1308 h 10000"/>
                  <a:gd name="connsiteX7" fmla="*/ 4139 w 10000"/>
                  <a:gd name="connsiteY7" fmla="*/ 1315 h 10000"/>
                  <a:gd name="connsiteX8" fmla="*/ 4125 w 10000"/>
                  <a:gd name="connsiteY8" fmla="*/ 1315 h 10000"/>
                  <a:gd name="connsiteX9" fmla="*/ 4119 w 10000"/>
                  <a:gd name="connsiteY9" fmla="*/ 1315 h 10000"/>
                  <a:gd name="connsiteX10" fmla="*/ 4111 w 10000"/>
                  <a:gd name="connsiteY10" fmla="*/ 1308 h 10000"/>
                  <a:gd name="connsiteX11" fmla="*/ 4100 w 10000"/>
                  <a:gd name="connsiteY11" fmla="*/ 1315 h 10000"/>
                  <a:gd name="connsiteX12" fmla="*/ 4075 w 10000"/>
                  <a:gd name="connsiteY12" fmla="*/ 1315 h 10000"/>
                  <a:gd name="connsiteX13" fmla="*/ 4058 w 10000"/>
                  <a:gd name="connsiteY13" fmla="*/ 1318 h 10000"/>
                  <a:gd name="connsiteX14" fmla="*/ 4044 w 10000"/>
                  <a:gd name="connsiteY14" fmla="*/ 1315 h 10000"/>
                  <a:gd name="connsiteX15" fmla="*/ 4042 w 10000"/>
                  <a:gd name="connsiteY15" fmla="*/ 1299 h 10000"/>
                  <a:gd name="connsiteX16" fmla="*/ 4014 w 10000"/>
                  <a:gd name="connsiteY16" fmla="*/ 1308 h 10000"/>
                  <a:gd name="connsiteX17" fmla="*/ 4011 w 10000"/>
                  <a:gd name="connsiteY17" fmla="*/ 1315 h 10000"/>
                  <a:gd name="connsiteX18" fmla="*/ 4011 w 10000"/>
                  <a:gd name="connsiteY18" fmla="*/ 1341 h 10000"/>
                  <a:gd name="connsiteX19" fmla="*/ 4019 w 10000"/>
                  <a:gd name="connsiteY19" fmla="*/ 1341 h 10000"/>
                  <a:gd name="connsiteX20" fmla="*/ 3997 w 10000"/>
                  <a:gd name="connsiteY20" fmla="*/ 1363 h 10000"/>
                  <a:gd name="connsiteX21" fmla="*/ 3986 w 10000"/>
                  <a:gd name="connsiteY21" fmla="*/ 1373 h 10000"/>
                  <a:gd name="connsiteX22" fmla="*/ 3981 w 10000"/>
                  <a:gd name="connsiteY22" fmla="*/ 1389 h 10000"/>
                  <a:gd name="connsiteX23" fmla="*/ 3981 w 10000"/>
                  <a:gd name="connsiteY23" fmla="*/ 1409 h 10000"/>
                  <a:gd name="connsiteX24" fmla="*/ 3981 w 10000"/>
                  <a:gd name="connsiteY24" fmla="*/ 1438 h 10000"/>
                  <a:gd name="connsiteX25" fmla="*/ 3961 w 10000"/>
                  <a:gd name="connsiteY25" fmla="*/ 1441 h 10000"/>
                  <a:gd name="connsiteX26" fmla="*/ 3942 w 10000"/>
                  <a:gd name="connsiteY26" fmla="*/ 1441 h 10000"/>
                  <a:gd name="connsiteX27" fmla="*/ 3914 w 10000"/>
                  <a:gd name="connsiteY27" fmla="*/ 1454 h 10000"/>
                  <a:gd name="connsiteX28" fmla="*/ 3892 w 10000"/>
                  <a:gd name="connsiteY28" fmla="*/ 1467 h 10000"/>
                  <a:gd name="connsiteX29" fmla="*/ 3867 w 10000"/>
                  <a:gd name="connsiteY29" fmla="*/ 1483 h 10000"/>
                  <a:gd name="connsiteX30" fmla="*/ 3845 w 10000"/>
                  <a:gd name="connsiteY30" fmla="*/ 1467 h 10000"/>
                  <a:gd name="connsiteX31" fmla="*/ 3850 w 10000"/>
                  <a:gd name="connsiteY31" fmla="*/ 1457 h 10000"/>
                  <a:gd name="connsiteX32" fmla="*/ 3864 w 10000"/>
                  <a:gd name="connsiteY32" fmla="*/ 1441 h 10000"/>
                  <a:gd name="connsiteX33" fmla="*/ 3859 w 10000"/>
                  <a:gd name="connsiteY33" fmla="*/ 1409 h 10000"/>
                  <a:gd name="connsiteX34" fmla="*/ 3842 w 10000"/>
                  <a:gd name="connsiteY34" fmla="*/ 1383 h 10000"/>
                  <a:gd name="connsiteX35" fmla="*/ 3825 w 10000"/>
                  <a:gd name="connsiteY35" fmla="*/ 1360 h 10000"/>
                  <a:gd name="connsiteX36" fmla="*/ 3809 w 10000"/>
                  <a:gd name="connsiteY36" fmla="*/ 1318 h 10000"/>
                  <a:gd name="connsiteX37" fmla="*/ 3787 w 10000"/>
                  <a:gd name="connsiteY37" fmla="*/ 1289 h 10000"/>
                  <a:gd name="connsiteX38" fmla="*/ 3759 w 10000"/>
                  <a:gd name="connsiteY38" fmla="*/ 1266 h 10000"/>
                  <a:gd name="connsiteX39" fmla="*/ 3740 w 10000"/>
                  <a:gd name="connsiteY39" fmla="*/ 1256 h 10000"/>
                  <a:gd name="connsiteX40" fmla="*/ 3715 w 10000"/>
                  <a:gd name="connsiteY40" fmla="*/ 1250 h 10000"/>
                  <a:gd name="connsiteX41" fmla="*/ 3687 w 10000"/>
                  <a:gd name="connsiteY41" fmla="*/ 1256 h 10000"/>
                  <a:gd name="connsiteX42" fmla="*/ 3681 w 10000"/>
                  <a:gd name="connsiteY42" fmla="*/ 1260 h 10000"/>
                  <a:gd name="connsiteX43" fmla="*/ 3670 w 10000"/>
                  <a:gd name="connsiteY43" fmla="*/ 1295 h 10000"/>
                  <a:gd name="connsiteX44" fmla="*/ 3651 w 10000"/>
                  <a:gd name="connsiteY44" fmla="*/ 1305 h 10000"/>
                  <a:gd name="connsiteX45" fmla="*/ 3640 w 10000"/>
                  <a:gd name="connsiteY45" fmla="*/ 1308 h 10000"/>
                  <a:gd name="connsiteX46" fmla="*/ 3626 w 10000"/>
                  <a:gd name="connsiteY46" fmla="*/ 1308 h 10000"/>
                  <a:gd name="connsiteX47" fmla="*/ 3632 w 10000"/>
                  <a:gd name="connsiteY47" fmla="*/ 1276 h 10000"/>
                  <a:gd name="connsiteX48" fmla="*/ 3609 w 10000"/>
                  <a:gd name="connsiteY48" fmla="*/ 1289 h 10000"/>
                  <a:gd name="connsiteX49" fmla="*/ 3593 w 10000"/>
                  <a:gd name="connsiteY49" fmla="*/ 1286 h 10000"/>
                  <a:gd name="connsiteX50" fmla="*/ 3590 w 10000"/>
                  <a:gd name="connsiteY50" fmla="*/ 1256 h 10000"/>
                  <a:gd name="connsiteX51" fmla="*/ 3584 w 10000"/>
                  <a:gd name="connsiteY51" fmla="*/ 1237 h 10000"/>
                  <a:gd name="connsiteX52" fmla="*/ 3573 w 10000"/>
                  <a:gd name="connsiteY52" fmla="*/ 1237 h 10000"/>
                  <a:gd name="connsiteX53" fmla="*/ 3554 w 10000"/>
                  <a:gd name="connsiteY53" fmla="*/ 1227 h 10000"/>
                  <a:gd name="connsiteX54" fmla="*/ 3546 w 10000"/>
                  <a:gd name="connsiteY54" fmla="*/ 1192 h 10000"/>
                  <a:gd name="connsiteX55" fmla="*/ 3529 w 10000"/>
                  <a:gd name="connsiteY55" fmla="*/ 1176 h 10000"/>
                  <a:gd name="connsiteX56" fmla="*/ 3512 w 10000"/>
                  <a:gd name="connsiteY56" fmla="*/ 1182 h 10000"/>
                  <a:gd name="connsiteX57" fmla="*/ 3485 w 10000"/>
                  <a:gd name="connsiteY57" fmla="*/ 1182 h 10000"/>
                  <a:gd name="connsiteX58" fmla="*/ 3463 w 10000"/>
                  <a:gd name="connsiteY58" fmla="*/ 1176 h 10000"/>
                  <a:gd name="connsiteX59" fmla="*/ 3449 w 10000"/>
                  <a:gd name="connsiteY59" fmla="*/ 1182 h 10000"/>
                  <a:gd name="connsiteX60" fmla="*/ 3432 w 10000"/>
                  <a:gd name="connsiteY60" fmla="*/ 1192 h 10000"/>
                  <a:gd name="connsiteX61" fmla="*/ 3454 w 10000"/>
                  <a:gd name="connsiteY61" fmla="*/ 1205 h 10000"/>
                  <a:gd name="connsiteX62" fmla="*/ 3463 w 10000"/>
                  <a:gd name="connsiteY62" fmla="*/ 1205 h 10000"/>
                  <a:gd name="connsiteX63" fmla="*/ 3488 w 10000"/>
                  <a:gd name="connsiteY63" fmla="*/ 1205 h 10000"/>
                  <a:gd name="connsiteX64" fmla="*/ 3488 w 10000"/>
                  <a:gd name="connsiteY64" fmla="*/ 1218 h 10000"/>
                  <a:gd name="connsiteX65" fmla="*/ 3493 w 10000"/>
                  <a:gd name="connsiteY65" fmla="*/ 1247 h 10000"/>
                  <a:gd name="connsiteX66" fmla="*/ 3512 w 10000"/>
                  <a:gd name="connsiteY66" fmla="*/ 1247 h 10000"/>
                  <a:gd name="connsiteX67" fmla="*/ 3518 w 10000"/>
                  <a:gd name="connsiteY67" fmla="*/ 1250 h 10000"/>
                  <a:gd name="connsiteX68" fmla="*/ 3521 w 10000"/>
                  <a:gd name="connsiteY68" fmla="*/ 1276 h 10000"/>
                  <a:gd name="connsiteX69" fmla="*/ 3543 w 10000"/>
                  <a:gd name="connsiteY69" fmla="*/ 1295 h 10000"/>
                  <a:gd name="connsiteX70" fmla="*/ 3546 w 10000"/>
                  <a:gd name="connsiteY70" fmla="*/ 1305 h 10000"/>
                  <a:gd name="connsiteX71" fmla="*/ 3543 w 10000"/>
                  <a:gd name="connsiteY71" fmla="*/ 1315 h 10000"/>
                  <a:gd name="connsiteX72" fmla="*/ 3543 w 10000"/>
                  <a:gd name="connsiteY72" fmla="*/ 1331 h 10000"/>
                  <a:gd name="connsiteX73" fmla="*/ 3554 w 10000"/>
                  <a:gd name="connsiteY73" fmla="*/ 1324 h 10000"/>
                  <a:gd name="connsiteX74" fmla="*/ 3560 w 10000"/>
                  <a:gd name="connsiteY74" fmla="*/ 1331 h 10000"/>
                  <a:gd name="connsiteX75" fmla="*/ 3582 w 10000"/>
                  <a:gd name="connsiteY75" fmla="*/ 1344 h 10000"/>
                  <a:gd name="connsiteX76" fmla="*/ 3598 w 10000"/>
                  <a:gd name="connsiteY76" fmla="*/ 1380 h 10000"/>
                  <a:gd name="connsiteX77" fmla="*/ 3607 w 10000"/>
                  <a:gd name="connsiteY77" fmla="*/ 1389 h 10000"/>
                  <a:gd name="connsiteX78" fmla="*/ 3623 w 10000"/>
                  <a:gd name="connsiteY78" fmla="*/ 1409 h 10000"/>
                  <a:gd name="connsiteX79" fmla="*/ 3634 w 10000"/>
                  <a:gd name="connsiteY79" fmla="*/ 1438 h 10000"/>
                  <a:gd name="connsiteX80" fmla="*/ 3632 w 10000"/>
                  <a:gd name="connsiteY80" fmla="*/ 1454 h 10000"/>
                  <a:gd name="connsiteX81" fmla="*/ 3618 w 10000"/>
                  <a:gd name="connsiteY81" fmla="*/ 1438 h 10000"/>
                  <a:gd name="connsiteX82" fmla="*/ 3598 w 10000"/>
                  <a:gd name="connsiteY82" fmla="*/ 1428 h 10000"/>
                  <a:gd name="connsiteX83" fmla="*/ 3582 w 10000"/>
                  <a:gd name="connsiteY83" fmla="*/ 1402 h 10000"/>
                  <a:gd name="connsiteX84" fmla="*/ 3562 w 10000"/>
                  <a:gd name="connsiteY84" fmla="*/ 1399 h 10000"/>
                  <a:gd name="connsiteX85" fmla="*/ 3546 w 10000"/>
                  <a:gd name="connsiteY85" fmla="*/ 1383 h 10000"/>
                  <a:gd name="connsiteX86" fmla="*/ 3510 w 10000"/>
                  <a:gd name="connsiteY86" fmla="*/ 1360 h 10000"/>
                  <a:gd name="connsiteX87" fmla="*/ 3485 w 10000"/>
                  <a:gd name="connsiteY87" fmla="*/ 1344 h 10000"/>
                  <a:gd name="connsiteX88" fmla="*/ 3454 w 10000"/>
                  <a:gd name="connsiteY88" fmla="*/ 1334 h 10000"/>
                  <a:gd name="connsiteX89" fmla="*/ 3429 w 10000"/>
                  <a:gd name="connsiteY89" fmla="*/ 1315 h 10000"/>
                  <a:gd name="connsiteX90" fmla="*/ 3416 w 10000"/>
                  <a:gd name="connsiteY90" fmla="*/ 1308 h 10000"/>
                  <a:gd name="connsiteX91" fmla="*/ 3399 w 10000"/>
                  <a:gd name="connsiteY91" fmla="*/ 1305 h 10000"/>
                  <a:gd name="connsiteX92" fmla="*/ 3382 w 10000"/>
                  <a:gd name="connsiteY92" fmla="*/ 1286 h 10000"/>
                  <a:gd name="connsiteX93" fmla="*/ 3380 w 10000"/>
                  <a:gd name="connsiteY93" fmla="*/ 1266 h 10000"/>
                  <a:gd name="connsiteX94" fmla="*/ 3388 w 10000"/>
                  <a:gd name="connsiteY94" fmla="*/ 1256 h 10000"/>
                  <a:gd name="connsiteX95" fmla="*/ 3407 w 10000"/>
                  <a:gd name="connsiteY95" fmla="*/ 1256 h 10000"/>
                  <a:gd name="connsiteX96" fmla="*/ 3396 w 10000"/>
                  <a:gd name="connsiteY96" fmla="*/ 1227 h 10000"/>
                  <a:gd name="connsiteX97" fmla="*/ 3382 w 10000"/>
                  <a:gd name="connsiteY97" fmla="*/ 1227 h 10000"/>
                  <a:gd name="connsiteX98" fmla="*/ 3360 w 10000"/>
                  <a:gd name="connsiteY98" fmla="*/ 1221 h 10000"/>
                  <a:gd name="connsiteX99" fmla="*/ 3349 w 10000"/>
                  <a:gd name="connsiteY99" fmla="*/ 1231 h 10000"/>
                  <a:gd name="connsiteX100" fmla="*/ 3352 w 10000"/>
                  <a:gd name="connsiteY100" fmla="*/ 1247 h 10000"/>
                  <a:gd name="connsiteX101" fmla="*/ 3341 w 10000"/>
                  <a:gd name="connsiteY101" fmla="*/ 1237 h 10000"/>
                  <a:gd name="connsiteX102" fmla="*/ 3335 w 10000"/>
                  <a:gd name="connsiteY102" fmla="*/ 1231 h 10000"/>
                  <a:gd name="connsiteX103" fmla="*/ 3307 w 10000"/>
                  <a:gd name="connsiteY103" fmla="*/ 1227 h 10000"/>
                  <a:gd name="connsiteX104" fmla="*/ 3294 w 10000"/>
                  <a:gd name="connsiteY104" fmla="*/ 1221 h 10000"/>
                  <a:gd name="connsiteX105" fmla="*/ 3271 w 10000"/>
                  <a:gd name="connsiteY105" fmla="*/ 1211 h 10000"/>
                  <a:gd name="connsiteX106" fmla="*/ 3252 w 10000"/>
                  <a:gd name="connsiteY106" fmla="*/ 1195 h 10000"/>
                  <a:gd name="connsiteX107" fmla="*/ 3235 w 10000"/>
                  <a:gd name="connsiteY107" fmla="*/ 1195 h 10000"/>
                  <a:gd name="connsiteX108" fmla="*/ 3235 w 10000"/>
                  <a:gd name="connsiteY108" fmla="*/ 1205 h 10000"/>
                  <a:gd name="connsiteX109" fmla="*/ 3219 w 10000"/>
                  <a:gd name="connsiteY109" fmla="*/ 1231 h 10000"/>
                  <a:gd name="connsiteX110" fmla="*/ 3213 w 10000"/>
                  <a:gd name="connsiteY110" fmla="*/ 1231 h 10000"/>
                  <a:gd name="connsiteX111" fmla="*/ 3183 w 10000"/>
                  <a:gd name="connsiteY111" fmla="*/ 1221 h 10000"/>
                  <a:gd name="connsiteX112" fmla="*/ 3175 w 10000"/>
                  <a:gd name="connsiteY112" fmla="*/ 1227 h 10000"/>
                  <a:gd name="connsiteX113" fmla="*/ 3163 w 10000"/>
                  <a:gd name="connsiteY113" fmla="*/ 1237 h 10000"/>
                  <a:gd name="connsiteX114" fmla="*/ 3158 w 10000"/>
                  <a:gd name="connsiteY114" fmla="*/ 1260 h 10000"/>
                  <a:gd name="connsiteX115" fmla="*/ 3158 w 10000"/>
                  <a:gd name="connsiteY115" fmla="*/ 1276 h 10000"/>
                  <a:gd name="connsiteX116" fmla="*/ 3163 w 10000"/>
                  <a:gd name="connsiteY116" fmla="*/ 1295 h 10000"/>
                  <a:gd name="connsiteX117" fmla="*/ 3166 w 10000"/>
                  <a:gd name="connsiteY117" fmla="*/ 1308 h 10000"/>
                  <a:gd name="connsiteX118" fmla="*/ 3158 w 10000"/>
                  <a:gd name="connsiteY118" fmla="*/ 1315 h 10000"/>
                  <a:gd name="connsiteX119" fmla="*/ 3133 w 10000"/>
                  <a:gd name="connsiteY119" fmla="*/ 1299 h 10000"/>
                  <a:gd name="connsiteX120" fmla="*/ 3114 w 10000"/>
                  <a:gd name="connsiteY120" fmla="*/ 1276 h 10000"/>
                  <a:gd name="connsiteX121" fmla="*/ 3078 w 10000"/>
                  <a:gd name="connsiteY121" fmla="*/ 1240 h 10000"/>
                  <a:gd name="connsiteX122" fmla="*/ 3044 w 10000"/>
                  <a:gd name="connsiteY122" fmla="*/ 1227 h 10000"/>
                  <a:gd name="connsiteX123" fmla="*/ 3033 w 10000"/>
                  <a:gd name="connsiteY123" fmla="*/ 1231 h 10000"/>
                  <a:gd name="connsiteX124" fmla="*/ 3036 w 10000"/>
                  <a:gd name="connsiteY124" fmla="*/ 1256 h 10000"/>
                  <a:gd name="connsiteX125" fmla="*/ 3044 w 10000"/>
                  <a:gd name="connsiteY125" fmla="*/ 1266 h 10000"/>
                  <a:gd name="connsiteX126" fmla="*/ 3044 w 10000"/>
                  <a:gd name="connsiteY126" fmla="*/ 1276 h 10000"/>
                  <a:gd name="connsiteX127" fmla="*/ 3036 w 10000"/>
                  <a:gd name="connsiteY127" fmla="*/ 1276 h 10000"/>
                  <a:gd name="connsiteX128" fmla="*/ 3028 w 10000"/>
                  <a:gd name="connsiteY128" fmla="*/ 1266 h 10000"/>
                  <a:gd name="connsiteX129" fmla="*/ 3025 w 10000"/>
                  <a:gd name="connsiteY129" fmla="*/ 1256 h 10000"/>
                  <a:gd name="connsiteX130" fmla="*/ 3008 w 10000"/>
                  <a:gd name="connsiteY130" fmla="*/ 1205 h 10000"/>
                  <a:gd name="connsiteX131" fmla="*/ 3000 w 10000"/>
                  <a:gd name="connsiteY131" fmla="*/ 1192 h 10000"/>
                  <a:gd name="connsiteX132" fmla="*/ 2994 w 10000"/>
                  <a:gd name="connsiteY132" fmla="*/ 1176 h 10000"/>
                  <a:gd name="connsiteX133" fmla="*/ 2986 w 10000"/>
                  <a:gd name="connsiteY133" fmla="*/ 1182 h 10000"/>
                  <a:gd name="connsiteX134" fmla="*/ 2981 w 10000"/>
                  <a:gd name="connsiteY134" fmla="*/ 1192 h 10000"/>
                  <a:gd name="connsiteX135" fmla="*/ 2970 w 10000"/>
                  <a:gd name="connsiteY135" fmla="*/ 1201 h 10000"/>
                  <a:gd name="connsiteX136" fmla="*/ 2956 w 10000"/>
                  <a:gd name="connsiteY136" fmla="*/ 1218 h 10000"/>
                  <a:gd name="connsiteX137" fmla="*/ 2939 w 10000"/>
                  <a:gd name="connsiteY137" fmla="*/ 1240 h 10000"/>
                  <a:gd name="connsiteX138" fmla="*/ 2928 w 10000"/>
                  <a:gd name="connsiteY138" fmla="*/ 1247 h 10000"/>
                  <a:gd name="connsiteX139" fmla="*/ 2922 w 10000"/>
                  <a:gd name="connsiteY139" fmla="*/ 1250 h 10000"/>
                  <a:gd name="connsiteX140" fmla="*/ 2911 w 10000"/>
                  <a:gd name="connsiteY140" fmla="*/ 1250 h 10000"/>
                  <a:gd name="connsiteX141" fmla="*/ 2884 w 10000"/>
                  <a:gd name="connsiteY141" fmla="*/ 1247 h 10000"/>
                  <a:gd name="connsiteX142" fmla="*/ 2864 w 10000"/>
                  <a:gd name="connsiteY142" fmla="*/ 1237 h 10000"/>
                  <a:gd name="connsiteX143" fmla="*/ 2848 w 10000"/>
                  <a:gd name="connsiteY143" fmla="*/ 1231 h 10000"/>
                  <a:gd name="connsiteX144" fmla="*/ 2834 w 10000"/>
                  <a:gd name="connsiteY144" fmla="*/ 1227 h 10000"/>
                  <a:gd name="connsiteX145" fmla="*/ 2831 w 10000"/>
                  <a:gd name="connsiteY145" fmla="*/ 1227 h 10000"/>
                  <a:gd name="connsiteX146" fmla="*/ 2831 w 10000"/>
                  <a:gd name="connsiteY146" fmla="*/ 1221 h 10000"/>
                  <a:gd name="connsiteX147" fmla="*/ 2825 w 10000"/>
                  <a:gd name="connsiteY147" fmla="*/ 1205 h 10000"/>
                  <a:gd name="connsiteX148" fmla="*/ 2823 w 10000"/>
                  <a:gd name="connsiteY148" fmla="*/ 1192 h 10000"/>
                  <a:gd name="connsiteX149" fmla="*/ 2817 w 10000"/>
                  <a:gd name="connsiteY149" fmla="*/ 1182 h 10000"/>
                  <a:gd name="connsiteX150" fmla="*/ 2814 w 10000"/>
                  <a:gd name="connsiteY150" fmla="*/ 1176 h 10000"/>
                  <a:gd name="connsiteX151" fmla="*/ 2792 w 10000"/>
                  <a:gd name="connsiteY151" fmla="*/ 1172 h 10000"/>
                  <a:gd name="connsiteX152" fmla="*/ 2759 w 10000"/>
                  <a:gd name="connsiteY152" fmla="*/ 1156 h 10000"/>
                  <a:gd name="connsiteX153" fmla="*/ 2734 w 10000"/>
                  <a:gd name="connsiteY153" fmla="*/ 1143 h 10000"/>
                  <a:gd name="connsiteX154" fmla="*/ 2695 w 10000"/>
                  <a:gd name="connsiteY154" fmla="*/ 1124 h 10000"/>
                  <a:gd name="connsiteX155" fmla="*/ 2670 w 10000"/>
                  <a:gd name="connsiteY155" fmla="*/ 1108 h 10000"/>
                  <a:gd name="connsiteX156" fmla="*/ 2645 w 10000"/>
                  <a:gd name="connsiteY156" fmla="*/ 1091 h 10000"/>
                  <a:gd name="connsiteX157" fmla="*/ 2618 w 10000"/>
                  <a:gd name="connsiteY157" fmla="*/ 1088 h 10000"/>
                  <a:gd name="connsiteX158" fmla="*/ 2576 w 10000"/>
                  <a:gd name="connsiteY158" fmla="*/ 1088 h 10000"/>
                  <a:gd name="connsiteX159" fmla="*/ 2551 w 10000"/>
                  <a:gd name="connsiteY159" fmla="*/ 1091 h 10000"/>
                  <a:gd name="connsiteX160" fmla="*/ 2521 w 10000"/>
                  <a:gd name="connsiteY160" fmla="*/ 1098 h 10000"/>
                  <a:gd name="connsiteX161" fmla="*/ 2493 w 10000"/>
                  <a:gd name="connsiteY161" fmla="*/ 1104 h 10000"/>
                  <a:gd name="connsiteX162" fmla="*/ 2468 w 10000"/>
                  <a:gd name="connsiteY162" fmla="*/ 1108 h 10000"/>
                  <a:gd name="connsiteX163" fmla="*/ 2404 w 10000"/>
                  <a:gd name="connsiteY163" fmla="*/ 1124 h 10000"/>
                  <a:gd name="connsiteX164" fmla="*/ 2366 w 10000"/>
                  <a:gd name="connsiteY164" fmla="*/ 1133 h 10000"/>
                  <a:gd name="connsiteX165" fmla="*/ 2346 w 10000"/>
                  <a:gd name="connsiteY165" fmla="*/ 1137 h 10000"/>
                  <a:gd name="connsiteX166" fmla="*/ 2294 w 10000"/>
                  <a:gd name="connsiteY166" fmla="*/ 1146 h 10000"/>
                  <a:gd name="connsiteX167" fmla="*/ 2249 w 10000"/>
                  <a:gd name="connsiteY167" fmla="*/ 1156 h 10000"/>
                  <a:gd name="connsiteX168" fmla="*/ 2230 w 10000"/>
                  <a:gd name="connsiteY168" fmla="*/ 1156 h 10000"/>
                  <a:gd name="connsiteX169" fmla="*/ 2222 w 10000"/>
                  <a:gd name="connsiteY169" fmla="*/ 1163 h 10000"/>
                  <a:gd name="connsiteX170" fmla="*/ 2194 w 10000"/>
                  <a:gd name="connsiteY170" fmla="*/ 1163 h 10000"/>
                  <a:gd name="connsiteX171" fmla="*/ 2172 w 10000"/>
                  <a:gd name="connsiteY171" fmla="*/ 1163 h 10000"/>
                  <a:gd name="connsiteX172" fmla="*/ 2147 w 10000"/>
                  <a:gd name="connsiteY172" fmla="*/ 1166 h 10000"/>
                  <a:gd name="connsiteX173" fmla="*/ 2108 w 10000"/>
                  <a:gd name="connsiteY173" fmla="*/ 1166 h 10000"/>
                  <a:gd name="connsiteX174" fmla="*/ 2083 w 10000"/>
                  <a:gd name="connsiteY174" fmla="*/ 1156 h 10000"/>
                  <a:gd name="connsiteX175" fmla="*/ 2042 w 10000"/>
                  <a:gd name="connsiteY175" fmla="*/ 1143 h 10000"/>
                  <a:gd name="connsiteX176" fmla="*/ 2011 w 10000"/>
                  <a:gd name="connsiteY176" fmla="*/ 1143 h 10000"/>
                  <a:gd name="connsiteX177" fmla="*/ 1994 w 10000"/>
                  <a:gd name="connsiteY177" fmla="*/ 1146 h 10000"/>
                  <a:gd name="connsiteX178" fmla="*/ 1967 w 10000"/>
                  <a:gd name="connsiteY178" fmla="*/ 1156 h 10000"/>
                  <a:gd name="connsiteX179" fmla="*/ 1903 w 10000"/>
                  <a:gd name="connsiteY179" fmla="*/ 1176 h 10000"/>
                  <a:gd name="connsiteX180" fmla="*/ 1873 w 10000"/>
                  <a:gd name="connsiteY180" fmla="*/ 1182 h 10000"/>
                  <a:gd name="connsiteX181" fmla="*/ 1850 w 10000"/>
                  <a:gd name="connsiteY181" fmla="*/ 1185 h 10000"/>
                  <a:gd name="connsiteX182" fmla="*/ 1842 w 10000"/>
                  <a:gd name="connsiteY182" fmla="*/ 1192 h 10000"/>
                  <a:gd name="connsiteX183" fmla="*/ 1823 w 10000"/>
                  <a:gd name="connsiteY183" fmla="*/ 1195 h 10000"/>
                  <a:gd name="connsiteX184" fmla="*/ 1814 w 10000"/>
                  <a:gd name="connsiteY184" fmla="*/ 1201 h 10000"/>
                  <a:gd name="connsiteX185" fmla="*/ 1792 w 10000"/>
                  <a:gd name="connsiteY185" fmla="*/ 1218 h 10000"/>
                  <a:gd name="connsiteX186" fmla="*/ 1767 w 10000"/>
                  <a:gd name="connsiteY186" fmla="*/ 1231 h 10000"/>
                  <a:gd name="connsiteX187" fmla="*/ 1717 w 10000"/>
                  <a:gd name="connsiteY187" fmla="*/ 1266 h 10000"/>
                  <a:gd name="connsiteX188" fmla="*/ 1695 w 10000"/>
                  <a:gd name="connsiteY188" fmla="*/ 1279 h 10000"/>
                  <a:gd name="connsiteX189" fmla="*/ 1654 w 10000"/>
                  <a:gd name="connsiteY189" fmla="*/ 1308 h 10000"/>
                  <a:gd name="connsiteX190" fmla="*/ 1620 w 10000"/>
                  <a:gd name="connsiteY190" fmla="*/ 1334 h 10000"/>
                  <a:gd name="connsiteX191" fmla="*/ 1590 w 10000"/>
                  <a:gd name="connsiteY191" fmla="*/ 1360 h 10000"/>
                  <a:gd name="connsiteX192" fmla="*/ 1565 w 10000"/>
                  <a:gd name="connsiteY192" fmla="*/ 1380 h 10000"/>
                  <a:gd name="connsiteX193" fmla="*/ 1532 w 10000"/>
                  <a:gd name="connsiteY193" fmla="*/ 1402 h 10000"/>
                  <a:gd name="connsiteX194" fmla="*/ 1501 w 10000"/>
                  <a:gd name="connsiteY194" fmla="*/ 1418 h 10000"/>
                  <a:gd name="connsiteX195" fmla="*/ 1460 w 10000"/>
                  <a:gd name="connsiteY195" fmla="*/ 1438 h 10000"/>
                  <a:gd name="connsiteX196" fmla="*/ 1435 w 10000"/>
                  <a:gd name="connsiteY196" fmla="*/ 1454 h 10000"/>
                  <a:gd name="connsiteX197" fmla="*/ 1421 w 10000"/>
                  <a:gd name="connsiteY197" fmla="*/ 1464 h 10000"/>
                  <a:gd name="connsiteX198" fmla="*/ 1380 w 10000"/>
                  <a:gd name="connsiteY198" fmla="*/ 1473 h 10000"/>
                  <a:gd name="connsiteX199" fmla="*/ 1324 w 10000"/>
                  <a:gd name="connsiteY199" fmla="*/ 1477 h 10000"/>
                  <a:gd name="connsiteX200" fmla="*/ 1274 w 10000"/>
                  <a:gd name="connsiteY200" fmla="*/ 1483 h 10000"/>
                  <a:gd name="connsiteX201" fmla="*/ 1244 w 10000"/>
                  <a:gd name="connsiteY201" fmla="*/ 1486 h 10000"/>
                  <a:gd name="connsiteX202" fmla="*/ 1233 w 10000"/>
                  <a:gd name="connsiteY202" fmla="*/ 1486 h 10000"/>
                  <a:gd name="connsiteX203" fmla="*/ 1197 w 10000"/>
                  <a:gd name="connsiteY203" fmla="*/ 1493 h 10000"/>
                  <a:gd name="connsiteX204" fmla="*/ 1180 w 10000"/>
                  <a:gd name="connsiteY204" fmla="*/ 1496 h 10000"/>
                  <a:gd name="connsiteX205" fmla="*/ 1169 w 10000"/>
                  <a:gd name="connsiteY205" fmla="*/ 1496 h 10000"/>
                  <a:gd name="connsiteX206" fmla="*/ 1161 w 10000"/>
                  <a:gd name="connsiteY206" fmla="*/ 1503 h 10000"/>
                  <a:gd name="connsiteX207" fmla="*/ 1155 w 10000"/>
                  <a:gd name="connsiteY207" fmla="*/ 1503 h 10000"/>
                  <a:gd name="connsiteX208" fmla="*/ 501 w 10000"/>
                  <a:gd name="connsiteY208" fmla="*/ 2277 h 10000"/>
                  <a:gd name="connsiteX209" fmla="*/ 396 w 10000"/>
                  <a:gd name="connsiteY209" fmla="*/ 2532 h 10000"/>
                  <a:gd name="connsiteX210" fmla="*/ 324 w 10000"/>
                  <a:gd name="connsiteY210" fmla="*/ 2759 h 10000"/>
                  <a:gd name="connsiteX211" fmla="*/ 274 w 10000"/>
                  <a:gd name="connsiteY211" fmla="*/ 2866 h 10000"/>
                  <a:gd name="connsiteX212" fmla="*/ 202 w 10000"/>
                  <a:gd name="connsiteY212" fmla="*/ 3008 h 10000"/>
                  <a:gd name="connsiteX213" fmla="*/ 211 w 10000"/>
                  <a:gd name="connsiteY213" fmla="*/ 3177 h 10000"/>
                  <a:gd name="connsiteX214" fmla="*/ 235 w 10000"/>
                  <a:gd name="connsiteY214" fmla="*/ 3368 h 10000"/>
                  <a:gd name="connsiteX215" fmla="*/ 266 w 10000"/>
                  <a:gd name="connsiteY215" fmla="*/ 3595 h 10000"/>
                  <a:gd name="connsiteX216" fmla="*/ 299 w 10000"/>
                  <a:gd name="connsiteY216" fmla="*/ 3831 h 10000"/>
                  <a:gd name="connsiteX217" fmla="*/ 305 w 10000"/>
                  <a:gd name="connsiteY217" fmla="*/ 3863 h 10000"/>
                  <a:gd name="connsiteX218" fmla="*/ 341 w 10000"/>
                  <a:gd name="connsiteY218" fmla="*/ 3941 h 10000"/>
                  <a:gd name="connsiteX219" fmla="*/ 186 w 10000"/>
                  <a:gd name="connsiteY219" fmla="*/ 3935 h 10000"/>
                  <a:gd name="connsiteX220" fmla="*/ 30 w 10000"/>
                  <a:gd name="connsiteY220" fmla="*/ 3925 h 10000"/>
                  <a:gd name="connsiteX221" fmla="*/ 0 w 10000"/>
                  <a:gd name="connsiteY221" fmla="*/ 4054 h 10000"/>
                  <a:gd name="connsiteX222" fmla="*/ 14 w 10000"/>
                  <a:gd name="connsiteY222" fmla="*/ 4152 h 10000"/>
                  <a:gd name="connsiteX223" fmla="*/ 22 w 10000"/>
                  <a:gd name="connsiteY223" fmla="*/ 4242 h 10000"/>
                  <a:gd name="connsiteX224" fmla="*/ 30 w 10000"/>
                  <a:gd name="connsiteY224" fmla="*/ 4291 h 10000"/>
                  <a:gd name="connsiteX225" fmla="*/ 102 w 10000"/>
                  <a:gd name="connsiteY225" fmla="*/ 4271 h 10000"/>
                  <a:gd name="connsiteX226" fmla="*/ 155 w 10000"/>
                  <a:gd name="connsiteY226" fmla="*/ 4262 h 10000"/>
                  <a:gd name="connsiteX227" fmla="*/ 410 w 10000"/>
                  <a:gd name="connsiteY227" fmla="*/ 4255 h 10000"/>
                  <a:gd name="connsiteX228" fmla="*/ 418 w 10000"/>
                  <a:gd name="connsiteY228" fmla="*/ 4385 h 10000"/>
                  <a:gd name="connsiteX229" fmla="*/ 429 w 10000"/>
                  <a:gd name="connsiteY229" fmla="*/ 4543 h 10000"/>
                  <a:gd name="connsiteX230" fmla="*/ 443 w 10000"/>
                  <a:gd name="connsiteY230" fmla="*/ 4585 h 10000"/>
                  <a:gd name="connsiteX231" fmla="*/ 465 w 10000"/>
                  <a:gd name="connsiteY231" fmla="*/ 4611 h 10000"/>
                  <a:gd name="connsiteX232" fmla="*/ 468 w 10000"/>
                  <a:gd name="connsiteY232" fmla="*/ 4621 h 10000"/>
                  <a:gd name="connsiteX233" fmla="*/ 474 w 10000"/>
                  <a:gd name="connsiteY233" fmla="*/ 4679 h 10000"/>
                  <a:gd name="connsiteX234" fmla="*/ 554 w 10000"/>
                  <a:gd name="connsiteY234" fmla="*/ 4738 h 10000"/>
                  <a:gd name="connsiteX235" fmla="*/ 637 w 10000"/>
                  <a:gd name="connsiteY235" fmla="*/ 4809 h 10000"/>
                  <a:gd name="connsiteX236" fmla="*/ 704 w 10000"/>
                  <a:gd name="connsiteY236" fmla="*/ 4851 h 10000"/>
                  <a:gd name="connsiteX237" fmla="*/ 740 w 10000"/>
                  <a:gd name="connsiteY237" fmla="*/ 4893 h 10000"/>
                  <a:gd name="connsiteX238" fmla="*/ 756 w 10000"/>
                  <a:gd name="connsiteY238" fmla="*/ 4896 h 10000"/>
                  <a:gd name="connsiteX239" fmla="*/ 767 w 10000"/>
                  <a:gd name="connsiteY239" fmla="*/ 4880 h 10000"/>
                  <a:gd name="connsiteX240" fmla="*/ 806 w 10000"/>
                  <a:gd name="connsiteY240" fmla="*/ 4945 h 10000"/>
                  <a:gd name="connsiteX241" fmla="*/ 886 w 10000"/>
                  <a:gd name="connsiteY241" fmla="*/ 5078 h 10000"/>
                  <a:gd name="connsiteX242" fmla="*/ 911 w 10000"/>
                  <a:gd name="connsiteY242" fmla="*/ 5130 h 10000"/>
                  <a:gd name="connsiteX243" fmla="*/ 920 w 10000"/>
                  <a:gd name="connsiteY243" fmla="*/ 5191 h 10000"/>
                  <a:gd name="connsiteX244" fmla="*/ 920 w 10000"/>
                  <a:gd name="connsiteY244" fmla="*/ 5220 h 10000"/>
                  <a:gd name="connsiteX245" fmla="*/ 911 w 10000"/>
                  <a:gd name="connsiteY245" fmla="*/ 5314 h 10000"/>
                  <a:gd name="connsiteX246" fmla="*/ 898 w 10000"/>
                  <a:gd name="connsiteY246" fmla="*/ 5369 h 10000"/>
                  <a:gd name="connsiteX247" fmla="*/ 895 w 10000"/>
                  <a:gd name="connsiteY247" fmla="*/ 5385 h 10000"/>
                  <a:gd name="connsiteX248" fmla="*/ 895 w 10000"/>
                  <a:gd name="connsiteY248" fmla="*/ 5405 h 10000"/>
                  <a:gd name="connsiteX249" fmla="*/ 898 w 10000"/>
                  <a:gd name="connsiteY249" fmla="*/ 5434 h 10000"/>
                  <a:gd name="connsiteX250" fmla="*/ 911 w 10000"/>
                  <a:gd name="connsiteY250" fmla="*/ 5463 h 10000"/>
                  <a:gd name="connsiteX251" fmla="*/ 920 w 10000"/>
                  <a:gd name="connsiteY251" fmla="*/ 5492 h 10000"/>
                  <a:gd name="connsiteX252" fmla="*/ 934 w 10000"/>
                  <a:gd name="connsiteY252" fmla="*/ 5518 h 10000"/>
                  <a:gd name="connsiteX253" fmla="*/ 1169 w 10000"/>
                  <a:gd name="connsiteY253" fmla="*/ 5738 h 10000"/>
                  <a:gd name="connsiteX254" fmla="*/ 1188 w 10000"/>
                  <a:gd name="connsiteY254" fmla="*/ 5755 h 10000"/>
                  <a:gd name="connsiteX255" fmla="*/ 1216 w 10000"/>
                  <a:gd name="connsiteY255" fmla="*/ 5758 h 10000"/>
                  <a:gd name="connsiteX256" fmla="*/ 1313 w 10000"/>
                  <a:gd name="connsiteY256" fmla="*/ 5774 h 10000"/>
                  <a:gd name="connsiteX257" fmla="*/ 1349 w 10000"/>
                  <a:gd name="connsiteY257" fmla="*/ 5787 h 10000"/>
                  <a:gd name="connsiteX258" fmla="*/ 1393 w 10000"/>
                  <a:gd name="connsiteY258" fmla="*/ 5793 h 10000"/>
                  <a:gd name="connsiteX259" fmla="*/ 1393 w 10000"/>
                  <a:gd name="connsiteY259" fmla="*/ 5797 h 10000"/>
                  <a:gd name="connsiteX260" fmla="*/ 1421 w 10000"/>
                  <a:gd name="connsiteY260" fmla="*/ 5810 h 10000"/>
                  <a:gd name="connsiteX261" fmla="*/ 1446 w 10000"/>
                  <a:gd name="connsiteY261" fmla="*/ 5829 h 10000"/>
                  <a:gd name="connsiteX262" fmla="*/ 1460 w 10000"/>
                  <a:gd name="connsiteY262" fmla="*/ 5842 h 10000"/>
                  <a:gd name="connsiteX263" fmla="*/ 1476 w 10000"/>
                  <a:gd name="connsiteY263" fmla="*/ 5848 h 10000"/>
                  <a:gd name="connsiteX264" fmla="*/ 1501 w 10000"/>
                  <a:gd name="connsiteY264" fmla="*/ 5852 h 10000"/>
                  <a:gd name="connsiteX265" fmla="*/ 1532 w 10000"/>
                  <a:gd name="connsiteY265" fmla="*/ 5887 h 10000"/>
                  <a:gd name="connsiteX266" fmla="*/ 1565 w 10000"/>
                  <a:gd name="connsiteY266" fmla="*/ 5942 h 10000"/>
                  <a:gd name="connsiteX267" fmla="*/ 1587 w 10000"/>
                  <a:gd name="connsiteY267" fmla="*/ 5972 h 10000"/>
                  <a:gd name="connsiteX268" fmla="*/ 1612 w 10000"/>
                  <a:gd name="connsiteY268" fmla="*/ 5955 h 10000"/>
                  <a:gd name="connsiteX269" fmla="*/ 1679 w 10000"/>
                  <a:gd name="connsiteY269" fmla="*/ 6049 h 10000"/>
                  <a:gd name="connsiteX270" fmla="*/ 1720 w 10000"/>
                  <a:gd name="connsiteY270" fmla="*/ 6108 h 10000"/>
                  <a:gd name="connsiteX271" fmla="*/ 1751 w 10000"/>
                  <a:gd name="connsiteY271" fmla="*/ 6133 h 10000"/>
                  <a:gd name="connsiteX272" fmla="*/ 1792 w 10000"/>
                  <a:gd name="connsiteY272" fmla="*/ 6169 h 10000"/>
                  <a:gd name="connsiteX273" fmla="*/ 1801 w 10000"/>
                  <a:gd name="connsiteY273" fmla="*/ 6172 h 10000"/>
                  <a:gd name="connsiteX274" fmla="*/ 1814 w 10000"/>
                  <a:gd name="connsiteY274" fmla="*/ 6286 h 10000"/>
                  <a:gd name="connsiteX275" fmla="*/ 1817 w 10000"/>
                  <a:gd name="connsiteY275" fmla="*/ 6331 h 10000"/>
                  <a:gd name="connsiteX276" fmla="*/ 1809 w 10000"/>
                  <a:gd name="connsiteY276" fmla="*/ 6444 h 10000"/>
                  <a:gd name="connsiteX277" fmla="*/ 1801 w 10000"/>
                  <a:gd name="connsiteY277" fmla="*/ 6499 h 10000"/>
                  <a:gd name="connsiteX278" fmla="*/ 1781 w 10000"/>
                  <a:gd name="connsiteY278" fmla="*/ 6522 h 10000"/>
                  <a:gd name="connsiteX279" fmla="*/ 1773 w 10000"/>
                  <a:gd name="connsiteY279" fmla="*/ 6541 h 10000"/>
                  <a:gd name="connsiteX280" fmla="*/ 1762 w 10000"/>
                  <a:gd name="connsiteY280" fmla="*/ 6571 h 10000"/>
                  <a:gd name="connsiteX281" fmla="*/ 1767 w 10000"/>
                  <a:gd name="connsiteY281" fmla="*/ 6622 h 10000"/>
                  <a:gd name="connsiteX282" fmla="*/ 1767 w 10000"/>
                  <a:gd name="connsiteY282" fmla="*/ 6665 h 10000"/>
                  <a:gd name="connsiteX283" fmla="*/ 1767 w 10000"/>
                  <a:gd name="connsiteY283" fmla="*/ 6694 h 10000"/>
                  <a:gd name="connsiteX284" fmla="*/ 1776 w 10000"/>
                  <a:gd name="connsiteY284" fmla="*/ 6726 h 10000"/>
                  <a:gd name="connsiteX285" fmla="*/ 1776 w 10000"/>
                  <a:gd name="connsiteY285" fmla="*/ 6745 h 10000"/>
                  <a:gd name="connsiteX286" fmla="*/ 1767 w 10000"/>
                  <a:gd name="connsiteY286" fmla="*/ 6765 h 10000"/>
                  <a:gd name="connsiteX287" fmla="*/ 1762 w 10000"/>
                  <a:gd name="connsiteY287" fmla="*/ 6804 h 10000"/>
                  <a:gd name="connsiteX288" fmla="*/ 1753 w 10000"/>
                  <a:gd name="connsiteY288" fmla="*/ 6839 h 10000"/>
                  <a:gd name="connsiteX289" fmla="*/ 1742 w 10000"/>
                  <a:gd name="connsiteY289" fmla="*/ 6849 h 10000"/>
                  <a:gd name="connsiteX290" fmla="*/ 1726 w 10000"/>
                  <a:gd name="connsiteY290" fmla="*/ 6849 h 10000"/>
                  <a:gd name="connsiteX291" fmla="*/ 1712 w 10000"/>
                  <a:gd name="connsiteY291" fmla="*/ 6852 h 10000"/>
                  <a:gd name="connsiteX292" fmla="*/ 1640 w 10000"/>
                  <a:gd name="connsiteY292" fmla="*/ 6953 h 10000"/>
                  <a:gd name="connsiteX293" fmla="*/ 1493 w 10000"/>
                  <a:gd name="connsiteY293" fmla="*/ 7105 h 10000"/>
                  <a:gd name="connsiteX294" fmla="*/ 1490 w 10000"/>
                  <a:gd name="connsiteY294" fmla="*/ 7124 h 10000"/>
                  <a:gd name="connsiteX295" fmla="*/ 1468 w 10000"/>
                  <a:gd name="connsiteY295" fmla="*/ 7137 h 10000"/>
                  <a:gd name="connsiteX296" fmla="*/ 1454 w 10000"/>
                  <a:gd name="connsiteY296" fmla="*/ 7144 h 10000"/>
                  <a:gd name="connsiteX297" fmla="*/ 1452 w 10000"/>
                  <a:gd name="connsiteY297" fmla="*/ 7157 h 10000"/>
                  <a:gd name="connsiteX298" fmla="*/ 1446 w 10000"/>
                  <a:gd name="connsiteY298" fmla="*/ 7199 h 10000"/>
                  <a:gd name="connsiteX299" fmla="*/ 1476 w 10000"/>
                  <a:gd name="connsiteY299" fmla="*/ 7247 h 10000"/>
                  <a:gd name="connsiteX300" fmla="*/ 1501 w 10000"/>
                  <a:gd name="connsiteY300" fmla="*/ 7270 h 10000"/>
                  <a:gd name="connsiteX301" fmla="*/ 1518 w 10000"/>
                  <a:gd name="connsiteY301" fmla="*/ 7286 h 10000"/>
                  <a:gd name="connsiteX302" fmla="*/ 1524 w 10000"/>
                  <a:gd name="connsiteY302" fmla="*/ 7306 h 10000"/>
                  <a:gd name="connsiteX303" fmla="*/ 1540 w 10000"/>
                  <a:gd name="connsiteY303" fmla="*/ 7322 h 10000"/>
                  <a:gd name="connsiteX304" fmla="*/ 1565 w 10000"/>
                  <a:gd name="connsiteY304" fmla="*/ 7325 h 10000"/>
                  <a:gd name="connsiteX305" fmla="*/ 1590 w 10000"/>
                  <a:gd name="connsiteY305" fmla="*/ 7332 h 10000"/>
                  <a:gd name="connsiteX306" fmla="*/ 1615 w 10000"/>
                  <a:gd name="connsiteY306" fmla="*/ 7345 h 10000"/>
                  <a:gd name="connsiteX307" fmla="*/ 1662 w 10000"/>
                  <a:gd name="connsiteY307" fmla="*/ 7370 h 10000"/>
                  <a:gd name="connsiteX308" fmla="*/ 1670 w 10000"/>
                  <a:gd name="connsiteY308" fmla="*/ 7351 h 10000"/>
                  <a:gd name="connsiteX309" fmla="*/ 1726 w 10000"/>
                  <a:gd name="connsiteY309" fmla="*/ 7354 h 10000"/>
                  <a:gd name="connsiteX310" fmla="*/ 1726 w 10000"/>
                  <a:gd name="connsiteY310" fmla="*/ 7400 h 10000"/>
                  <a:gd name="connsiteX311" fmla="*/ 1773 w 10000"/>
                  <a:gd name="connsiteY311" fmla="*/ 7409 h 10000"/>
                  <a:gd name="connsiteX312" fmla="*/ 1806 w 10000"/>
                  <a:gd name="connsiteY312" fmla="*/ 7416 h 10000"/>
                  <a:gd name="connsiteX313" fmla="*/ 1839 w 10000"/>
                  <a:gd name="connsiteY313" fmla="*/ 7403 h 10000"/>
                  <a:gd name="connsiteX314" fmla="*/ 1886 w 10000"/>
                  <a:gd name="connsiteY314" fmla="*/ 7403 h 10000"/>
                  <a:gd name="connsiteX315" fmla="*/ 1898 w 10000"/>
                  <a:gd name="connsiteY315" fmla="*/ 7403 h 10000"/>
                  <a:gd name="connsiteX316" fmla="*/ 1914 w 10000"/>
                  <a:gd name="connsiteY316" fmla="*/ 7494 h 10000"/>
                  <a:gd name="connsiteX317" fmla="*/ 1895 w 10000"/>
                  <a:gd name="connsiteY317" fmla="*/ 7523 h 10000"/>
                  <a:gd name="connsiteX318" fmla="*/ 1825 w 10000"/>
                  <a:gd name="connsiteY318" fmla="*/ 7617 h 10000"/>
                  <a:gd name="connsiteX319" fmla="*/ 1776 w 10000"/>
                  <a:gd name="connsiteY319" fmla="*/ 7691 h 10000"/>
                  <a:gd name="connsiteX320" fmla="*/ 1781 w 10000"/>
                  <a:gd name="connsiteY320" fmla="*/ 7723 h 10000"/>
                  <a:gd name="connsiteX321" fmla="*/ 1767 w 10000"/>
                  <a:gd name="connsiteY321" fmla="*/ 7759 h 10000"/>
                  <a:gd name="connsiteX322" fmla="*/ 1762 w 10000"/>
                  <a:gd name="connsiteY322" fmla="*/ 7817 h 10000"/>
                  <a:gd name="connsiteX323" fmla="*/ 1762 w 10000"/>
                  <a:gd name="connsiteY323" fmla="*/ 7856 h 10000"/>
                  <a:gd name="connsiteX324" fmla="*/ 1776 w 10000"/>
                  <a:gd name="connsiteY324" fmla="*/ 7892 h 10000"/>
                  <a:gd name="connsiteX325" fmla="*/ 1784 w 10000"/>
                  <a:gd name="connsiteY325" fmla="*/ 7902 h 10000"/>
                  <a:gd name="connsiteX326" fmla="*/ 1801 w 10000"/>
                  <a:gd name="connsiteY326" fmla="*/ 7908 h 10000"/>
                  <a:gd name="connsiteX327" fmla="*/ 1809 w 10000"/>
                  <a:gd name="connsiteY327" fmla="*/ 7911 h 10000"/>
                  <a:gd name="connsiteX328" fmla="*/ 1801 w 10000"/>
                  <a:gd name="connsiteY328" fmla="*/ 7940 h 10000"/>
                  <a:gd name="connsiteX329" fmla="*/ 1798 w 10000"/>
                  <a:gd name="connsiteY329" fmla="*/ 7979 h 10000"/>
                  <a:gd name="connsiteX330" fmla="*/ 1806 w 10000"/>
                  <a:gd name="connsiteY330" fmla="*/ 8002 h 10000"/>
                  <a:gd name="connsiteX331" fmla="*/ 1823 w 10000"/>
                  <a:gd name="connsiteY331" fmla="*/ 8021 h 10000"/>
                  <a:gd name="connsiteX332" fmla="*/ 1834 w 10000"/>
                  <a:gd name="connsiteY332" fmla="*/ 8044 h 10000"/>
                  <a:gd name="connsiteX333" fmla="*/ 1839 w 10000"/>
                  <a:gd name="connsiteY333" fmla="*/ 8073 h 10000"/>
                  <a:gd name="connsiteX334" fmla="*/ 1842 w 10000"/>
                  <a:gd name="connsiteY334" fmla="*/ 8106 h 10000"/>
                  <a:gd name="connsiteX335" fmla="*/ 1839 w 10000"/>
                  <a:gd name="connsiteY335" fmla="*/ 8144 h 10000"/>
                  <a:gd name="connsiteX336" fmla="*/ 1856 w 10000"/>
                  <a:gd name="connsiteY336" fmla="*/ 8164 h 10000"/>
                  <a:gd name="connsiteX337" fmla="*/ 1886 w 10000"/>
                  <a:gd name="connsiteY337" fmla="*/ 8193 h 10000"/>
                  <a:gd name="connsiteX338" fmla="*/ 1922 w 10000"/>
                  <a:gd name="connsiteY338" fmla="*/ 8206 h 10000"/>
                  <a:gd name="connsiteX339" fmla="*/ 1967 w 10000"/>
                  <a:gd name="connsiteY339" fmla="*/ 8203 h 10000"/>
                  <a:gd name="connsiteX340" fmla="*/ 1986 w 10000"/>
                  <a:gd name="connsiteY340" fmla="*/ 8212 h 10000"/>
                  <a:gd name="connsiteX341" fmla="*/ 2000 w 10000"/>
                  <a:gd name="connsiteY341" fmla="*/ 8232 h 10000"/>
                  <a:gd name="connsiteX342" fmla="*/ 2033 w 10000"/>
                  <a:gd name="connsiteY342" fmla="*/ 8258 h 10000"/>
                  <a:gd name="connsiteX343" fmla="*/ 2050 w 10000"/>
                  <a:gd name="connsiteY343" fmla="*/ 8271 h 10000"/>
                  <a:gd name="connsiteX344" fmla="*/ 2089 w 10000"/>
                  <a:gd name="connsiteY344" fmla="*/ 8280 h 10000"/>
                  <a:gd name="connsiteX345" fmla="*/ 2122 w 10000"/>
                  <a:gd name="connsiteY345" fmla="*/ 8300 h 10000"/>
                  <a:gd name="connsiteX346" fmla="*/ 2163 w 10000"/>
                  <a:gd name="connsiteY346" fmla="*/ 8332 h 10000"/>
                  <a:gd name="connsiteX347" fmla="*/ 2172 w 10000"/>
                  <a:gd name="connsiteY347" fmla="*/ 8335 h 10000"/>
                  <a:gd name="connsiteX348" fmla="*/ 2177 w 10000"/>
                  <a:gd name="connsiteY348" fmla="*/ 8345 h 10000"/>
                  <a:gd name="connsiteX349" fmla="*/ 2163 w 10000"/>
                  <a:gd name="connsiteY349" fmla="*/ 8371 h 10000"/>
                  <a:gd name="connsiteX350" fmla="*/ 2139 w 10000"/>
                  <a:gd name="connsiteY350" fmla="*/ 8423 h 10000"/>
                  <a:gd name="connsiteX351" fmla="*/ 2130 w 10000"/>
                  <a:gd name="connsiteY351" fmla="*/ 8439 h 10000"/>
                  <a:gd name="connsiteX352" fmla="*/ 2105 w 10000"/>
                  <a:gd name="connsiteY352" fmla="*/ 8446 h 10000"/>
                  <a:gd name="connsiteX353" fmla="*/ 2080 w 10000"/>
                  <a:gd name="connsiteY353" fmla="*/ 8449 h 10000"/>
                  <a:gd name="connsiteX354" fmla="*/ 2075 w 10000"/>
                  <a:gd name="connsiteY354" fmla="*/ 8459 h 10000"/>
                  <a:gd name="connsiteX355" fmla="*/ 2072 w 10000"/>
                  <a:gd name="connsiteY355" fmla="*/ 8475 h 10000"/>
                  <a:gd name="connsiteX356" fmla="*/ 2080 w 10000"/>
                  <a:gd name="connsiteY356" fmla="*/ 8484 h 10000"/>
                  <a:gd name="connsiteX357" fmla="*/ 2100 w 10000"/>
                  <a:gd name="connsiteY357" fmla="*/ 8475 h 10000"/>
                  <a:gd name="connsiteX358" fmla="*/ 2141 w 10000"/>
                  <a:gd name="connsiteY358" fmla="*/ 8478 h 10000"/>
                  <a:gd name="connsiteX359" fmla="*/ 2172 w 10000"/>
                  <a:gd name="connsiteY359" fmla="*/ 8475 h 10000"/>
                  <a:gd name="connsiteX360" fmla="*/ 2188 w 10000"/>
                  <a:gd name="connsiteY360" fmla="*/ 8475 h 10000"/>
                  <a:gd name="connsiteX361" fmla="*/ 2222 w 10000"/>
                  <a:gd name="connsiteY361" fmla="*/ 8497 h 10000"/>
                  <a:gd name="connsiteX362" fmla="*/ 2252 w 10000"/>
                  <a:gd name="connsiteY362" fmla="*/ 8514 h 10000"/>
                  <a:gd name="connsiteX363" fmla="*/ 2274 w 10000"/>
                  <a:gd name="connsiteY363" fmla="*/ 8514 h 10000"/>
                  <a:gd name="connsiteX364" fmla="*/ 2299 w 10000"/>
                  <a:gd name="connsiteY364" fmla="*/ 8504 h 10000"/>
                  <a:gd name="connsiteX365" fmla="*/ 2310 w 10000"/>
                  <a:gd name="connsiteY365" fmla="*/ 8504 h 10000"/>
                  <a:gd name="connsiteX366" fmla="*/ 2319 w 10000"/>
                  <a:gd name="connsiteY366" fmla="*/ 8484 h 10000"/>
                  <a:gd name="connsiteX367" fmla="*/ 2338 w 10000"/>
                  <a:gd name="connsiteY367" fmla="*/ 8494 h 10000"/>
                  <a:gd name="connsiteX368" fmla="*/ 2338 w 10000"/>
                  <a:gd name="connsiteY368" fmla="*/ 8552 h 10000"/>
                  <a:gd name="connsiteX369" fmla="*/ 2366 w 10000"/>
                  <a:gd name="connsiteY369" fmla="*/ 8572 h 10000"/>
                  <a:gd name="connsiteX370" fmla="*/ 2382 w 10000"/>
                  <a:gd name="connsiteY370" fmla="*/ 8582 h 10000"/>
                  <a:gd name="connsiteX371" fmla="*/ 2435 w 10000"/>
                  <a:gd name="connsiteY371" fmla="*/ 8552 h 10000"/>
                  <a:gd name="connsiteX372" fmla="*/ 2443 w 10000"/>
                  <a:gd name="connsiteY372" fmla="*/ 8552 h 10000"/>
                  <a:gd name="connsiteX373" fmla="*/ 2454 w 10000"/>
                  <a:gd name="connsiteY373" fmla="*/ 8552 h 10000"/>
                  <a:gd name="connsiteX374" fmla="*/ 2471 w 10000"/>
                  <a:gd name="connsiteY374" fmla="*/ 8546 h 10000"/>
                  <a:gd name="connsiteX375" fmla="*/ 2488 w 10000"/>
                  <a:gd name="connsiteY375" fmla="*/ 8536 h 10000"/>
                  <a:gd name="connsiteX376" fmla="*/ 2501 w 10000"/>
                  <a:gd name="connsiteY376" fmla="*/ 8533 h 10000"/>
                  <a:gd name="connsiteX377" fmla="*/ 2512 w 10000"/>
                  <a:gd name="connsiteY377" fmla="*/ 8533 h 10000"/>
                  <a:gd name="connsiteX378" fmla="*/ 2521 w 10000"/>
                  <a:gd name="connsiteY378" fmla="*/ 8546 h 10000"/>
                  <a:gd name="connsiteX379" fmla="*/ 2521 w 10000"/>
                  <a:gd name="connsiteY379" fmla="*/ 8572 h 10000"/>
                  <a:gd name="connsiteX380" fmla="*/ 2535 w 10000"/>
                  <a:gd name="connsiteY380" fmla="*/ 8588 h 10000"/>
                  <a:gd name="connsiteX381" fmla="*/ 2551 w 10000"/>
                  <a:gd name="connsiteY381" fmla="*/ 8582 h 10000"/>
                  <a:gd name="connsiteX382" fmla="*/ 2560 w 10000"/>
                  <a:gd name="connsiteY382" fmla="*/ 8582 h 10000"/>
                  <a:gd name="connsiteX383" fmla="*/ 2573 w 10000"/>
                  <a:gd name="connsiteY383" fmla="*/ 8588 h 10000"/>
                  <a:gd name="connsiteX384" fmla="*/ 2584 w 10000"/>
                  <a:gd name="connsiteY384" fmla="*/ 8591 h 10000"/>
                  <a:gd name="connsiteX385" fmla="*/ 2590 w 10000"/>
                  <a:gd name="connsiteY385" fmla="*/ 8598 h 10000"/>
                  <a:gd name="connsiteX386" fmla="*/ 2598 w 10000"/>
                  <a:gd name="connsiteY386" fmla="*/ 8608 h 10000"/>
                  <a:gd name="connsiteX387" fmla="*/ 2607 w 10000"/>
                  <a:gd name="connsiteY387" fmla="*/ 8617 h 10000"/>
                  <a:gd name="connsiteX388" fmla="*/ 2618 w 10000"/>
                  <a:gd name="connsiteY388" fmla="*/ 8617 h 10000"/>
                  <a:gd name="connsiteX389" fmla="*/ 2640 w 10000"/>
                  <a:gd name="connsiteY389" fmla="*/ 8608 h 10000"/>
                  <a:gd name="connsiteX390" fmla="*/ 2670 w 10000"/>
                  <a:gd name="connsiteY390" fmla="*/ 8598 h 10000"/>
                  <a:gd name="connsiteX391" fmla="*/ 2673 w 10000"/>
                  <a:gd name="connsiteY391" fmla="*/ 8598 h 10000"/>
                  <a:gd name="connsiteX392" fmla="*/ 2690 w 10000"/>
                  <a:gd name="connsiteY392" fmla="*/ 8598 h 10000"/>
                  <a:gd name="connsiteX393" fmla="*/ 2698 w 10000"/>
                  <a:gd name="connsiteY393" fmla="*/ 8598 h 10000"/>
                  <a:gd name="connsiteX394" fmla="*/ 2712 w 10000"/>
                  <a:gd name="connsiteY394" fmla="*/ 8598 h 10000"/>
                  <a:gd name="connsiteX395" fmla="*/ 2726 w 10000"/>
                  <a:gd name="connsiteY395" fmla="*/ 8591 h 10000"/>
                  <a:gd name="connsiteX396" fmla="*/ 2737 w 10000"/>
                  <a:gd name="connsiteY396" fmla="*/ 8588 h 10000"/>
                  <a:gd name="connsiteX397" fmla="*/ 2759 w 10000"/>
                  <a:gd name="connsiteY397" fmla="*/ 8582 h 10000"/>
                  <a:gd name="connsiteX398" fmla="*/ 2770 w 10000"/>
                  <a:gd name="connsiteY398" fmla="*/ 8578 h 10000"/>
                  <a:gd name="connsiteX399" fmla="*/ 2784 w 10000"/>
                  <a:gd name="connsiteY399" fmla="*/ 8572 h 10000"/>
                  <a:gd name="connsiteX400" fmla="*/ 2795 w 10000"/>
                  <a:gd name="connsiteY400" fmla="*/ 8572 h 10000"/>
                  <a:gd name="connsiteX401" fmla="*/ 2803 w 10000"/>
                  <a:gd name="connsiteY401" fmla="*/ 8588 h 10000"/>
                  <a:gd name="connsiteX402" fmla="*/ 2803 w 10000"/>
                  <a:gd name="connsiteY402" fmla="*/ 8591 h 10000"/>
                  <a:gd name="connsiteX403" fmla="*/ 2803 w 10000"/>
                  <a:gd name="connsiteY403" fmla="*/ 8601 h 10000"/>
                  <a:gd name="connsiteX404" fmla="*/ 2809 w 10000"/>
                  <a:gd name="connsiteY404" fmla="*/ 8601 h 10000"/>
                  <a:gd name="connsiteX405" fmla="*/ 2823 w 10000"/>
                  <a:gd name="connsiteY405" fmla="*/ 8598 h 10000"/>
                  <a:gd name="connsiteX406" fmla="*/ 2831 w 10000"/>
                  <a:gd name="connsiteY406" fmla="*/ 8598 h 10000"/>
                  <a:gd name="connsiteX407" fmla="*/ 2839 w 10000"/>
                  <a:gd name="connsiteY407" fmla="*/ 8601 h 10000"/>
                  <a:gd name="connsiteX408" fmla="*/ 2848 w 10000"/>
                  <a:gd name="connsiteY408" fmla="*/ 8598 h 10000"/>
                  <a:gd name="connsiteX409" fmla="*/ 2856 w 10000"/>
                  <a:gd name="connsiteY409" fmla="*/ 8601 h 10000"/>
                  <a:gd name="connsiteX410" fmla="*/ 2859 w 10000"/>
                  <a:gd name="connsiteY410" fmla="*/ 8601 h 10000"/>
                  <a:gd name="connsiteX411" fmla="*/ 2864 w 10000"/>
                  <a:gd name="connsiteY411" fmla="*/ 8598 h 10000"/>
                  <a:gd name="connsiteX412" fmla="*/ 2889 w 10000"/>
                  <a:gd name="connsiteY412" fmla="*/ 8611 h 10000"/>
                  <a:gd name="connsiteX413" fmla="*/ 2906 w 10000"/>
                  <a:gd name="connsiteY413" fmla="*/ 8620 h 10000"/>
                  <a:gd name="connsiteX414" fmla="*/ 2914 w 10000"/>
                  <a:gd name="connsiteY414" fmla="*/ 8627 h 10000"/>
                  <a:gd name="connsiteX415" fmla="*/ 2920 w 10000"/>
                  <a:gd name="connsiteY415" fmla="*/ 8640 h 10000"/>
                  <a:gd name="connsiteX416" fmla="*/ 2922 w 10000"/>
                  <a:gd name="connsiteY416" fmla="*/ 8666 h 10000"/>
                  <a:gd name="connsiteX417" fmla="*/ 2922 w 10000"/>
                  <a:gd name="connsiteY417" fmla="*/ 8692 h 10000"/>
                  <a:gd name="connsiteX418" fmla="*/ 2939 w 10000"/>
                  <a:gd name="connsiteY418" fmla="*/ 8695 h 10000"/>
                  <a:gd name="connsiteX419" fmla="*/ 2953 w 10000"/>
                  <a:gd name="connsiteY419" fmla="*/ 8695 h 10000"/>
                  <a:gd name="connsiteX420" fmla="*/ 2961 w 10000"/>
                  <a:gd name="connsiteY420" fmla="*/ 8695 h 10000"/>
                  <a:gd name="connsiteX421" fmla="*/ 2972 w 10000"/>
                  <a:gd name="connsiteY421" fmla="*/ 8692 h 10000"/>
                  <a:gd name="connsiteX422" fmla="*/ 2981 w 10000"/>
                  <a:gd name="connsiteY422" fmla="*/ 8685 h 10000"/>
                  <a:gd name="connsiteX423" fmla="*/ 2989 w 10000"/>
                  <a:gd name="connsiteY423" fmla="*/ 8685 h 10000"/>
                  <a:gd name="connsiteX424" fmla="*/ 3008 w 10000"/>
                  <a:gd name="connsiteY424" fmla="*/ 8685 h 10000"/>
                  <a:gd name="connsiteX425" fmla="*/ 3028 w 10000"/>
                  <a:gd name="connsiteY425" fmla="*/ 8695 h 10000"/>
                  <a:gd name="connsiteX426" fmla="*/ 3042 w 10000"/>
                  <a:gd name="connsiteY426" fmla="*/ 8695 h 10000"/>
                  <a:gd name="connsiteX427" fmla="*/ 3053 w 10000"/>
                  <a:gd name="connsiteY427" fmla="*/ 8676 h 10000"/>
                  <a:gd name="connsiteX428" fmla="*/ 3061 w 10000"/>
                  <a:gd name="connsiteY428" fmla="*/ 8666 h 10000"/>
                  <a:gd name="connsiteX429" fmla="*/ 3066 w 10000"/>
                  <a:gd name="connsiteY429" fmla="*/ 8656 h 10000"/>
                  <a:gd name="connsiteX430" fmla="*/ 3091 w 10000"/>
                  <a:gd name="connsiteY430" fmla="*/ 8659 h 10000"/>
                  <a:gd name="connsiteX431" fmla="*/ 3105 w 10000"/>
                  <a:gd name="connsiteY431" fmla="*/ 8659 h 10000"/>
                  <a:gd name="connsiteX432" fmla="*/ 3108 w 10000"/>
                  <a:gd name="connsiteY432" fmla="*/ 8650 h 10000"/>
                  <a:gd name="connsiteX433" fmla="*/ 3147 w 10000"/>
                  <a:gd name="connsiteY433" fmla="*/ 8588 h 10000"/>
                  <a:gd name="connsiteX434" fmla="*/ 3150 w 10000"/>
                  <a:gd name="connsiteY434" fmla="*/ 8598 h 10000"/>
                  <a:gd name="connsiteX435" fmla="*/ 3163 w 10000"/>
                  <a:gd name="connsiteY435" fmla="*/ 8601 h 10000"/>
                  <a:gd name="connsiteX436" fmla="*/ 3180 w 10000"/>
                  <a:gd name="connsiteY436" fmla="*/ 8608 h 10000"/>
                  <a:gd name="connsiteX437" fmla="*/ 3188 w 10000"/>
                  <a:gd name="connsiteY437" fmla="*/ 8611 h 10000"/>
                  <a:gd name="connsiteX438" fmla="*/ 3227 w 10000"/>
                  <a:gd name="connsiteY438" fmla="*/ 8620 h 10000"/>
                  <a:gd name="connsiteX439" fmla="*/ 3238 w 10000"/>
                  <a:gd name="connsiteY439" fmla="*/ 8617 h 10000"/>
                  <a:gd name="connsiteX440" fmla="*/ 3247 w 10000"/>
                  <a:gd name="connsiteY440" fmla="*/ 8601 h 10000"/>
                  <a:gd name="connsiteX441" fmla="*/ 3269 w 10000"/>
                  <a:gd name="connsiteY441" fmla="*/ 8611 h 10000"/>
                  <a:gd name="connsiteX442" fmla="*/ 3277 w 10000"/>
                  <a:gd name="connsiteY442" fmla="*/ 8617 h 10000"/>
                  <a:gd name="connsiteX443" fmla="*/ 3285 w 10000"/>
                  <a:gd name="connsiteY443" fmla="*/ 8611 h 10000"/>
                  <a:gd name="connsiteX444" fmla="*/ 3307 w 10000"/>
                  <a:gd name="connsiteY444" fmla="*/ 8611 h 10000"/>
                  <a:gd name="connsiteX445" fmla="*/ 3319 w 10000"/>
                  <a:gd name="connsiteY445" fmla="*/ 8617 h 10000"/>
                  <a:gd name="connsiteX446" fmla="*/ 3324 w 10000"/>
                  <a:gd name="connsiteY446" fmla="*/ 8617 h 10000"/>
                  <a:gd name="connsiteX447" fmla="*/ 3327 w 10000"/>
                  <a:gd name="connsiteY447" fmla="*/ 8620 h 10000"/>
                  <a:gd name="connsiteX448" fmla="*/ 3341 w 10000"/>
                  <a:gd name="connsiteY448" fmla="*/ 8620 h 10000"/>
                  <a:gd name="connsiteX449" fmla="*/ 3357 w 10000"/>
                  <a:gd name="connsiteY449" fmla="*/ 8620 h 10000"/>
                  <a:gd name="connsiteX450" fmla="*/ 3374 w 10000"/>
                  <a:gd name="connsiteY450" fmla="*/ 8620 h 10000"/>
                  <a:gd name="connsiteX451" fmla="*/ 3382 w 10000"/>
                  <a:gd name="connsiteY451" fmla="*/ 8620 h 10000"/>
                  <a:gd name="connsiteX452" fmla="*/ 3399 w 10000"/>
                  <a:gd name="connsiteY452" fmla="*/ 8611 h 10000"/>
                  <a:gd name="connsiteX453" fmla="*/ 3413 w 10000"/>
                  <a:gd name="connsiteY453" fmla="*/ 8601 h 10000"/>
                  <a:gd name="connsiteX454" fmla="*/ 3421 w 10000"/>
                  <a:gd name="connsiteY454" fmla="*/ 8588 h 10000"/>
                  <a:gd name="connsiteX455" fmla="*/ 3421 w 10000"/>
                  <a:gd name="connsiteY455" fmla="*/ 8572 h 10000"/>
                  <a:gd name="connsiteX456" fmla="*/ 3421 w 10000"/>
                  <a:gd name="connsiteY456" fmla="*/ 8552 h 10000"/>
                  <a:gd name="connsiteX457" fmla="*/ 3424 w 10000"/>
                  <a:gd name="connsiteY457" fmla="*/ 8533 h 10000"/>
                  <a:gd name="connsiteX458" fmla="*/ 3432 w 10000"/>
                  <a:gd name="connsiteY458" fmla="*/ 8523 h 10000"/>
                  <a:gd name="connsiteX459" fmla="*/ 3446 w 10000"/>
                  <a:gd name="connsiteY459" fmla="*/ 8523 h 10000"/>
                  <a:gd name="connsiteX460" fmla="*/ 3457 w 10000"/>
                  <a:gd name="connsiteY460" fmla="*/ 8523 h 10000"/>
                  <a:gd name="connsiteX461" fmla="*/ 3476 w 10000"/>
                  <a:gd name="connsiteY461" fmla="*/ 8533 h 10000"/>
                  <a:gd name="connsiteX462" fmla="*/ 3485 w 10000"/>
                  <a:gd name="connsiteY462" fmla="*/ 8536 h 10000"/>
                  <a:gd name="connsiteX463" fmla="*/ 3501 w 10000"/>
                  <a:gd name="connsiteY463" fmla="*/ 8527 h 10000"/>
                  <a:gd name="connsiteX464" fmla="*/ 3504 w 10000"/>
                  <a:gd name="connsiteY464" fmla="*/ 8514 h 10000"/>
                  <a:gd name="connsiteX465" fmla="*/ 3510 w 10000"/>
                  <a:gd name="connsiteY465" fmla="*/ 8497 h 10000"/>
                  <a:gd name="connsiteX466" fmla="*/ 3537 w 10000"/>
                  <a:gd name="connsiteY466" fmla="*/ 8484 h 10000"/>
                  <a:gd name="connsiteX467" fmla="*/ 3562 w 10000"/>
                  <a:gd name="connsiteY467" fmla="*/ 8488 h 10000"/>
                  <a:gd name="connsiteX468" fmla="*/ 3568 w 10000"/>
                  <a:gd name="connsiteY468" fmla="*/ 8484 h 10000"/>
                  <a:gd name="connsiteX469" fmla="*/ 3584 w 10000"/>
                  <a:gd name="connsiteY469" fmla="*/ 8494 h 10000"/>
                  <a:gd name="connsiteX470" fmla="*/ 3593 w 10000"/>
                  <a:gd name="connsiteY470" fmla="*/ 8507 h 10000"/>
                  <a:gd name="connsiteX471" fmla="*/ 3618 w 10000"/>
                  <a:gd name="connsiteY471" fmla="*/ 8497 h 10000"/>
                  <a:gd name="connsiteX472" fmla="*/ 3643 w 10000"/>
                  <a:gd name="connsiteY472" fmla="*/ 8475 h 10000"/>
                  <a:gd name="connsiteX473" fmla="*/ 3657 w 10000"/>
                  <a:gd name="connsiteY473" fmla="*/ 8478 h 10000"/>
                  <a:gd name="connsiteX474" fmla="*/ 3670 w 10000"/>
                  <a:gd name="connsiteY474" fmla="*/ 8475 h 10000"/>
                  <a:gd name="connsiteX475" fmla="*/ 3673 w 10000"/>
                  <a:gd name="connsiteY475" fmla="*/ 8468 h 10000"/>
                  <a:gd name="connsiteX476" fmla="*/ 3681 w 10000"/>
                  <a:gd name="connsiteY476" fmla="*/ 8468 h 10000"/>
                  <a:gd name="connsiteX477" fmla="*/ 3698 w 10000"/>
                  <a:gd name="connsiteY477" fmla="*/ 8478 h 10000"/>
                  <a:gd name="connsiteX478" fmla="*/ 3720 w 10000"/>
                  <a:gd name="connsiteY478" fmla="*/ 8497 h 10000"/>
                  <a:gd name="connsiteX479" fmla="*/ 3715 w 10000"/>
                  <a:gd name="connsiteY479" fmla="*/ 8504 h 10000"/>
                  <a:gd name="connsiteX480" fmla="*/ 3729 w 10000"/>
                  <a:gd name="connsiteY480" fmla="*/ 8514 h 10000"/>
                  <a:gd name="connsiteX481" fmla="*/ 3729 w 10000"/>
                  <a:gd name="connsiteY481" fmla="*/ 8517 h 10000"/>
                  <a:gd name="connsiteX482" fmla="*/ 3740 w 10000"/>
                  <a:gd name="connsiteY482" fmla="*/ 8527 h 10000"/>
                  <a:gd name="connsiteX483" fmla="*/ 3759 w 10000"/>
                  <a:gd name="connsiteY483" fmla="*/ 8517 h 10000"/>
                  <a:gd name="connsiteX484" fmla="*/ 3762 w 10000"/>
                  <a:gd name="connsiteY484" fmla="*/ 8504 h 10000"/>
                  <a:gd name="connsiteX485" fmla="*/ 3770 w 10000"/>
                  <a:gd name="connsiteY485" fmla="*/ 8488 h 10000"/>
                  <a:gd name="connsiteX486" fmla="*/ 3778 w 10000"/>
                  <a:gd name="connsiteY486" fmla="*/ 8484 h 10000"/>
                  <a:gd name="connsiteX487" fmla="*/ 3792 w 10000"/>
                  <a:gd name="connsiteY487" fmla="*/ 8475 h 10000"/>
                  <a:gd name="connsiteX488" fmla="*/ 3803 w 10000"/>
                  <a:gd name="connsiteY488" fmla="*/ 8478 h 10000"/>
                  <a:gd name="connsiteX489" fmla="*/ 3809 w 10000"/>
                  <a:gd name="connsiteY489" fmla="*/ 8475 h 10000"/>
                  <a:gd name="connsiteX490" fmla="*/ 3825 w 10000"/>
                  <a:gd name="connsiteY490" fmla="*/ 8465 h 10000"/>
                  <a:gd name="connsiteX491" fmla="*/ 3834 w 10000"/>
                  <a:gd name="connsiteY491" fmla="*/ 8468 h 10000"/>
                  <a:gd name="connsiteX492" fmla="*/ 3842 w 10000"/>
                  <a:gd name="connsiteY492" fmla="*/ 8478 h 10000"/>
                  <a:gd name="connsiteX493" fmla="*/ 3850 w 10000"/>
                  <a:gd name="connsiteY493" fmla="*/ 8478 h 10000"/>
                  <a:gd name="connsiteX494" fmla="*/ 3859 w 10000"/>
                  <a:gd name="connsiteY494" fmla="*/ 8484 h 10000"/>
                  <a:gd name="connsiteX495" fmla="*/ 3873 w 10000"/>
                  <a:gd name="connsiteY495" fmla="*/ 8494 h 10000"/>
                  <a:gd name="connsiteX496" fmla="*/ 3875 w 10000"/>
                  <a:gd name="connsiteY496" fmla="*/ 8507 h 10000"/>
                  <a:gd name="connsiteX497" fmla="*/ 3881 w 10000"/>
                  <a:gd name="connsiteY497" fmla="*/ 8527 h 10000"/>
                  <a:gd name="connsiteX498" fmla="*/ 3875 w 10000"/>
                  <a:gd name="connsiteY498" fmla="*/ 8546 h 10000"/>
                  <a:gd name="connsiteX499" fmla="*/ 3892 w 10000"/>
                  <a:gd name="connsiteY499" fmla="*/ 8546 h 10000"/>
                  <a:gd name="connsiteX500" fmla="*/ 3900 w 10000"/>
                  <a:gd name="connsiteY500" fmla="*/ 8543 h 10000"/>
                  <a:gd name="connsiteX501" fmla="*/ 3906 w 10000"/>
                  <a:gd name="connsiteY501" fmla="*/ 8543 h 10000"/>
                  <a:gd name="connsiteX502" fmla="*/ 3922 w 10000"/>
                  <a:gd name="connsiteY502" fmla="*/ 8552 h 10000"/>
                  <a:gd name="connsiteX503" fmla="*/ 3939 w 10000"/>
                  <a:gd name="connsiteY503" fmla="*/ 8559 h 10000"/>
                  <a:gd name="connsiteX504" fmla="*/ 3953 w 10000"/>
                  <a:gd name="connsiteY504" fmla="*/ 8572 h 10000"/>
                  <a:gd name="connsiteX505" fmla="*/ 3956 w 10000"/>
                  <a:gd name="connsiteY505" fmla="*/ 8588 h 10000"/>
                  <a:gd name="connsiteX506" fmla="*/ 3956 w 10000"/>
                  <a:gd name="connsiteY506" fmla="*/ 8608 h 10000"/>
                  <a:gd name="connsiteX507" fmla="*/ 3972 w 10000"/>
                  <a:gd name="connsiteY507" fmla="*/ 8608 h 10000"/>
                  <a:gd name="connsiteX508" fmla="*/ 3986 w 10000"/>
                  <a:gd name="connsiteY508" fmla="*/ 8608 h 10000"/>
                  <a:gd name="connsiteX509" fmla="*/ 3997 w 10000"/>
                  <a:gd name="connsiteY509" fmla="*/ 8608 h 10000"/>
                  <a:gd name="connsiteX510" fmla="*/ 4006 w 10000"/>
                  <a:gd name="connsiteY510" fmla="*/ 8608 h 10000"/>
                  <a:gd name="connsiteX511" fmla="*/ 4006 w 10000"/>
                  <a:gd name="connsiteY511" fmla="*/ 8611 h 10000"/>
                  <a:gd name="connsiteX512" fmla="*/ 4011 w 10000"/>
                  <a:gd name="connsiteY512" fmla="*/ 8611 h 10000"/>
                  <a:gd name="connsiteX513" fmla="*/ 4022 w 10000"/>
                  <a:gd name="connsiteY513" fmla="*/ 8620 h 10000"/>
                  <a:gd name="connsiteX514" fmla="*/ 4042 w 10000"/>
                  <a:gd name="connsiteY514" fmla="*/ 8620 h 10000"/>
                  <a:gd name="connsiteX515" fmla="*/ 4050 w 10000"/>
                  <a:gd name="connsiteY515" fmla="*/ 8617 h 10000"/>
                  <a:gd name="connsiteX516" fmla="*/ 4069 w 10000"/>
                  <a:gd name="connsiteY516" fmla="*/ 8620 h 10000"/>
                  <a:gd name="connsiteX517" fmla="*/ 4086 w 10000"/>
                  <a:gd name="connsiteY517" fmla="*/ 8630 h 10000"/>
                  <a:gd name="connsiteX518" fmla="*/ 4108 w 10000"/>
                  <a:gd name="connsiteY518" fmla="*/ 8627 h 10000"/>
                  <a:gd name="connsiteX519" fmla="*/ 4125 w 10000"/>
                  <a:gd name="connsiteY519" fmla="*/ 8620 h 10000"/>
                  <a:gd name="connsiteX520" fmla="*/ 4133 w 10000"/>
                  <a:gd name="connsiteY520" fmla="*/ 8611 h 10000"/>
                  <a:gd name="connsiteX521" fmla="*/ 4139 w 10000"/>
                  <a:gd name="connsiteY521" fmla="*/ 8608 h 10000"/>
                  <a:gd name="connsiteX522" fmla="*/ 4147 w 10000"/>
                  <a:gd name="connsiteY522" fmla="*/ 8601 h 10000"/>
                  <a:gd name="connsiteX523" fmla="*/ 4155 w 10000"/>
                  <a:gd name="connsiteY523" fmla="*/ 8591 h 10000"/>
                  <a:gd name="connsiteX524" fmla="*/ 4166 w 10000"/>
                  <a:gd name="connsiteY524" fmla="*/ 8582 h 10000"/>
                  <a:gd name="connsiteX525" fmla="*/ 4183 w 10000"/>
                  <a:gd name="connsiteY525" fmla="*/ 8569 h 10000"/>
                  <a:gd name="connsiteX526" fmla="*/ 4191 w 10000"/>
                  <a:gd name="connsiteY526" fmla="*/ 8562 h 10000"/>
                  <a:gd name="connsiteX527" fmla="*/ 4208 w 10000"/>
                  <a:gd name="connsiteY527" fmla="*/ 8552 h 10000"/>
                  <a:gd name="connsiteX528" fmla="*/ 4230 w 10000"/>
                  <a:gd name="connsiteY528" fmla="*/ 8552 h 10000"/>
                  <a:gd name="connsiteX529" fmla="*/ 4238 w 10000"/>
                  <a:gd name="connsiteY529" fmla="*/ 8559 h 10000"/>
                  <a:gd name="connsiteX530" fmla="*/ 4247 w 10000"/>
                  <a:gd name="connsiteY530" fmla="*/ 8572 h 10000"/>
                  <a:gd name="connsiteX531" fmla="*/ 4252 w 10000"/>
                  <a:gd name="connsiteY531" fmla="*/ 8578 h 10000"/>
                  <a:gd name="connsiteX532" fmla="*/ 4263 w 10000"/>
                  <a:gd name="connsiteY532" fmla="*/ 8582 h 10000"/>
                  <a:gd name="connsiteX533" fmla="*/ 4277 w 10000"/>
                  <a:gd name="connsiteY533" fmla="*/ 8572 h 10000"/>
                  <a:gd name="connsiteX534" fmla="*/ 4294 w 10000"/>
                  <a:gd name="connsiteY534" fmla="*/ 8559 h 10000"/>
                  <a:gd name="connsiteX535" fmla="*/ 4302 w 10000"/>
                  <a:gd name="connsiteY535" fmla="*/ 8546 h 10000"/>
                  <a:gd name="connsiteX536" fmla="*/ 4310 w 10000"/>
                  <a:gd name="connsiteY536" fmla="*/ 8543 h 10000"/>
                  <a:gd name="connsiteX537" fmla="*/ 4313 w 10000"/>
                  <a:gd name="connsiteY537" fmla="*/ 8543 h 10000"/>
                  <a:gd name="connsiteX538" fmla="*/ 4332 w 10000"/>
                  <a:gd name="connsiteY538" fmla="*/ 8546 h 10000"/>
                  <a:gd name="connsiteX539" fmla="*/ 4335 w 10000"/>
                  <a:gd name="connsiteY539" fmla="*/ 8559 h 10000"/>
                  <a:gd name="connsiteX540" fmla="*/ 4349 w 10000"/>
                  <a:gd name="connsiteY540" fmla="*/ 8588 h 10000"/>
                  <a:gd name="connsiteX541" fmla="*/ 4360 w 10000"/>
                  <a:gd name="connsiteY541" fmla="*/ 8591 h 10000"/>
                  <a:gd name="connsiteX542" fmla="*/ 4366 w 10000"/>
                  <a:gd name="connsiteY542" fmla="*/ 8591 h 10000"/>
                  <a:gd name="connsiteX543" fmla="*/ 4382 w 10000"/>
                  <a:gd name="connsiteY543" fmla="*/ 8598 h 10000"/>
                  <a:gd name="connsiteX544" fmla="*/ 4385 w 10000"/>
                  <a:gd name="connsiteY544" fmla="*/ 8598 h 10000"/>
                  <a:gd name="connsiteX545" fmla="*/ 4402 w 10000"/>
                  <a:gd name="connsiteY545" fmla="*/ 8598 h 10000"/>
                  <a:gd name="connsiteX546" fmla="*/ 4421 w 10000"/>
                  <a:gd name="connsiteY546" fmla="*/ 8591 h 10000"/>
                  <a:gd name="connsiteX547" fmla="*/ 4440 w 10000"/>
                  <a:gd name="connsiteY547" fmla="*/ 8591 h 10000"/>
                  <a:gd name="connsiteX548" fmla="*/ 4449 w 10000"/>
                  <a:gd name="connsiteY548" fmla="*/ 8598 h 10000"/>
                  <a:gd name="connsiteX549" fmla="*/ 4454 w 10000"/>
                  <a:gd name="connsiteY549" fmla="*/ 8617 h 10000"/>
                  <a:gd name="connsiteX550" fmla="*/ 4463 w 10000"/>
                  <a:gd name="connsiteY550" fmla="*/ 8608 h 10000"/>
                  <a:gd name="connsiteX551" fmla="*/ 4474 w 10000"/>
                  <a:gd name="connsiteY551" fmla="*/ 8608 h 10000"/>
                  <a:gd name="connsiteX552" fmla="*/ 4490 w 10000"/>
                  <a:gd name="connsiteY552" fmla="*/ 8617 h 10000"/>
                  <a:gd name="connsiteX553" fmla="*/ 4504 w 10000"/>
                  <a:gd name="connsiteY553" fmla="*/ 8617 h 10000"/>
                  <a:gd name="connsiteX554" fmla="*/ 4518 w 10000"/>
                  <a:gd name="connsiteY554" fmla="*/ 8617 h 10000"/>
                  <a:gd name="connsiteX555" fmla="*/ 4535 w 10000"/>
                  <a:gd name="connsiteY555" fmla="*/ 8611 h 10000"/>
                  <a:gd name="connsiteX556" fmla="*/ 4546 w 10000"/>
                  <a:gd name="connsiteY556" fmla="*/ 8611 h 10000"/>
                  <a:gd name="connsiteX557" fmla="*/ 4562 w 10000"/>
                  <a:gd name="connsiteY557" fmla="*/ 8611 h 10000"/>
                  <a:gd name="connsiteX558" fmla="*/ 4571 w 10000"/>
                  <a:gd name="connsiteY558" fmla="*/ 8611 h 10000"/>
                  <a:gd name="connsiteX559" fmla="*/ 4579 w 10000"/>
                  <a:gd name="connsiteY559" fmla="*/ 8608 h 10000"/>
                  <a:gd name="connsiteX560" fmla="*/ 4584 w 10000"/>
                  <a:gd name="connsiteY560" fmla="*/ 8608 h 10000"/>
                  <a:gd name="connsiteX561" fmla="*/ 4601 w 10000"/>
                  <a:gd name="connsiteY561" fmla="*/ 8617 h 10000"/>
                  <a:gd name="connsiteX562" fmla="*/ 4609 w 10000"/>
                  <a:gd name="connsiteY562" fmla="*/ 8627 h 10000"/>
                  <a:gd name="connsiteX563" fmla="*/ 4618 w 10000"/>
                  <a:gd name="connsiteY563" fmla="*/ 8637 h 10000"/>
                  <a:gd name="connsiteX564" fmla="*/ 4618 w 10000"/>
                  <a:gd name="connsiteY564" fmla="*/ 8646 h 10000"/>
                  <a:gd name="connsiteX565" fmla="*/ 4634 w 10000"/>
                  <a:gd name="connsiteY565" fmla="*/ 8656 h 10000"/>
                  <a:gd name="connsiteX566" fmla="*/ 4640 w 10000"/>
                  <a:gd name="connsiteY566" fmla="*/ 8659 h 10000"/>
                  <a:gd name="connsiteX567" fmla="*/ 4651 w 10000"/>
                  <a:gd name="connsiteY567" fmla="*/ 8666 h 10000"/>
                  <a:gd name="connsiteX568" fmla="*/ 4657 w 10000"/>
                  <a:gd name="connsiteY568" fmla="*/ 8659 h 10000"/>
                  <a:gd name="connsiteX569" fmla="*/ 4668 w 10000"/>
                  <a:gd name="connsiteY569" fmla="*/ 8650 h 10000"/>
                  <a:gd name="connsiteX570" fmla="*/ 4676 w 10000"/>
                  <a:gd name="connsiteY570" fmla="*/ 8650 h 10000"/>
                  <a:gd name="connsiteX571" fmla="*/ 4690 w 10000"/>
                  <a:gd name="connsiteY571" fmla="*/ 8650 h 10000"/>
                  <a:gd name="connsiteX572" fmla="*/ 4698 w 10000"/>
                  <a:gd name="connsiteY572" fmla="*/ 8650 h 10000"/>
                  <a:gd name="connsiteX573" fmla="*/ 4704 w 10000"/>
                  <a:gd name="connsiteY573" fmla="*/ 8650 h 10000"/>
                  <a:gd name="connsiteX574" fmla="*/ 4706 w 10000"/>
                  <a:gd name="connsiteY574" fmla="*/ 8659 h 10000"/>
                  <a:gd name="connsiteX575" fmla="*/ 4706 w 10000"/>
                  <a:gd name="connsiteY575" fmla="*/ 8666 h 10000"/>
                  <a:gd name="connsiteX576" fmla="*/ 4723 w 10000"/>
                  <a:gd name="connsiteY576" fmla="*/ 8682 h 10000"/>
                  <a:gd name="connsiteX577" fmla="*/ 4737 w 10000"/>
                  <a:gd name="connsiteY577" fmla="*/ 8682 h 10000"/>
                  <a:gd name="connsiteX578" fmla="*/ 4745 w 10000"/>
                  <a:gd name="connsiteY578" fmla="*/ 8676 h 10000"/>
                  <a:gd name="connsiteX579" fmla="*/ 4756 w 10000"/>
                  <a:gd name="connsiteY579" fmla="*/ 8666 h 10000"/>
                  <a:gd name="connsiteX580" fmla="*/ 4765 w 10000"/>
                  <a:gd name="connsiteY580" fmla="*/ 8666 h 10000"/>
                  <a:gd name="connsiteX581" fmla="*/ 4765 w 10000"/>
                  <a:gd name="connsiteY581" fmla="*/ 8682 h 10000"/>
                  <a:gd name="connsiteX582" fmla="*/ 4770 w 10000"/>
                  <a:gd name="connsiteY582" fmla="*/ 8701 h 10000"/>
                  <a:gd name="connsiteX583" fmla="*/ 4778 w 10000"/>
                  <a:gd name="connsiteY583" fmla="*/ 8705 h 10000"/>
                  <a:gd name="connsiteX584" fmla="*/ 4795 w 10000"/>
                  <a:gd name="connsiteY584" fmla="*/ 8714 h 10000"/>
                  <a:gd name="connsiteX585" fmla="*/ 4812 w 10000"/>
                  <a:gd name="connsiteY585" fmla="*/ 8714 h 10000"/>
                  <a:gd name="connsiteX586" fmla="*/ 4825 w 10000"/>
                  <a:gd name="connsiteY586" fmla="*/ 8705 h 10000"/>
                  <a:gd name="connsiteX587" fmla="*/ 4825 w 10000"/>
                  <a:gd name="connsiteY587" fmla="*/ 8701 h 10000"/>
                  <a:gd name="connsiteX588" fmla="*/ 4828 w 10000"/>
                  <a:gd name="connsiteY588" fmla="*/ 8701 h 10000"/>
                  <a:gd name="connsiteX589" fmla="*/ 4837 w 10000"/>
                  <a:gd name="connsiteY589" fmla="*/ 8692 h 10000"/>
                  <a:gd name="connsiteX590" fmla="*/ 4842 w 10000"/>
                  <a:gd name="connsiteY590" fmla="*/ 8685 h 10000"/>
                  <a:gd name="connsiteX591" fmla="*/ 4859 w 10000"/>
                  <a:gd name="connsiteY591" fmla="*/ 8692 h 10000"/>
                  <a:gd name="connsiteX592" fmla="*/ 4870 w 10000"/>
                  <a:gd name="connsiteY592" fmla="*/ 8701 h 10000"/>
                  <a:gd name="connsiteX593" fmla="*/ 4878 w 10000"/>
                  <a:gd name="connsiteY593" fmla="*/ 8714 h 10000"/>
                  <a:gd name="connsiteX594" fmla="*/ 4892 w 10000"/>
                  <a:gd name="connsiteY594" fmla="*/ 8724 h 10000"/>
                  <a:gd name="connsiteX595" fmla="*/ 4900 w 10000"/>
                  <a:gd name="connsiteY595" fmla="*/ 8724 h 10000"/>
                  <a:gd name="connsiteX596" fmla="*/ 4906 w 10000"/>
                  <a:gd name="connsiteY596" fmla="*/ 8705 h 10000"/>
                  <a:gd name="connsiteX597" fmla="*/ 4925 w 10000"/>
                  <a:gd name="connsiteY597" fmla="*/ 8724 h 10000"/>
                  <a:gd name="connsiteX598" fmla="*/ 4939 w 10000"/>
                  <a:gd name="connsiteY598" fmla="*/ 8701 h 10000"/>
                  <a:gd name="connsiteX599" fmla="*/ 4950 w 10000"/>
                  <a:gd name="connsiteY599" fmla="*/ 8695 h 10000"/>
                  <a:gd name="connsiteX600" fmla="*/ 4956 w 10000"/>
                  <a:gd name="connsiteY600" fmla="*/ 8692 h 10000"/>
                  <a:gd name="connsiteX601" fmla="*/ 4986 w 10000"/>
                  <a:gd name="connsiteY601" fmla="*/ 8705 h 10000"/>
                  <a:gd name="connsiteX602" fmla="*/ 5003 w 10000"/>
                  <a:gd name="connsiteY602" fmla="*/ 8701 h 10000"/>
                  <a:gd name="connsiteX603" fmla="*/ 5011 w 10000"/>
                  <a:gd name="connsiteY603" fmla="*/ 8692 h 10000"/>
                  <a:gd name="connsiteX604" fmla="*/ 5028 w 10000"/>
                  <a:gd name="connsiteY604" fmla="*/ 8682 h 10000"/>
                  <a:gd name="connsiteX605" fmla="*/ 5030 w 10000"/>
                  <a:gd name="connsiteY605" fmla="*/ 8659 h 10000"/>
                  <a:gd name="connsiteX606" fmla="*/ 5039 w 10000"/>
                  <a:gd name="connsiteY606" fmla="*/ 8656 h 10000"/>
                  <a:gd name="connsiteX607" fmla="*/ 5053 w 10000"/>
                  <a:gd name="connsiteY607" fmla="*/ 8669 h 10000"/>
                  <a:gd name="connsiteX608" fmla="*/ 5061 w 10000"/>
                  <a:gd name="connsiteY608" fmla="*/ 8669 h 10000"/>
                  <a:gd name="connsiteX609" fmla="*/ 5061 w 10000"/>
                  <a:gd name="connsiteY609" fmla="*/ 8676 h 10000"/>
                  <a:gd name="connsiteX610" fmla="*/ 5069 w 10000"/>
                  <a:gd name="connsiteY610" fmla="*/ 8669 h 10000"/>
                  <a:gd name="connsiteX611" fmla="*/ 5083 w 10000"/>
                  <a:gd name="connsiteY611" fmla="*/ 8669 h 10000"/>
                  <a:gd name="connsiteX612" fmla="*/ 5100 w 10000"/>
                  <a:gd name="connsiteY612" fmla="*/ 8669 h 10000"/>
                  <a:gd name="connsiteX613" fmla="*/ 5119 w 10000"/>
                  <a:gd name="connsiteY613" fmla="*/ 8682 h 10000"/>
                  <a:gd name="connsiteX614" fmla="*/ 5136 w 10000"/>
                  <a:gd name="connsiteY614" fmla="*/ 8692 h 10000"/>
                  <a:gd name="connsiteX615" fmla="*/ 5161 w 10000"/>
                  <a:gd name="connsiteY615" fmla="*/ 8701 h 10000"/>
                  <a:gd name="connsiteX616" fmla="*/ 5183 w 10000"/>
                  <a:gd name="connsiteY616" fmla="*/ 8701 h 10000"/>
                  <a:gd name="connsiteX617" fmla="*/ 5199 w 10000"/>
                  <a:gd name="connsiteY617" fmla="*/ 8701 h 10000"/>
                  <a:gd name="connsiteX618" fmla="*/ 5213 w 10000"/>
                  <a:gd name="connsiteY618" fmla="*/ 8705 h 10000"/>
                  <a:gd name="connsiteX619" fmla="*/ 5224 w 10000"/>
                  <a:gd name="connsiteY619" fmla="*/ 8701 h 10000"/>
                  <a:gd name="connsiteX620" fmla="*/ 5230 w 10000"/>
                  <a:gd name="connsiteY620" fmla="*/ 8701 h 10000"/>
                  <a:gd name="connsiteX621" fmla="*/ 5241 w 10000"/>
                  <a:gd name="connsiteY621" fmla="*/ 8676 h 10000"/>
                  <a:gd name="connsiteX622" fmla="*/ 5247 w 10000"/>
                  <a:gd name="connsiteY622" fmla="*/ 8666 h 10000"/>
                  <a:gd name="connsiteX623" fmla="*/ 5249 w 10000"/>
                  <a:gd name="connsiteY623" fmla="*/ 8646 h 10000"/>
                  <a:gd name="connsiteX624" fmla="*/ 5249 w 10000"/>
                  <a:gd name="connsiteY624" fmla="*/ 8650 h 10000"/>
                  <a:gd name="connsiteX625" fmla="*/ 5255 w 10000"/>
                  <a:gd name="connsiteY625" fmla="*/ 8646 h 10000"/>
                  <a:gd name="connsiteX626" fmla="*/ 5271 w 10000"/>
                  <a:gd name="connsiteY626" fmla="*/ 8650 h 10000"/>
                  <a:gd name="connsiteX627" fmla="*/ 5288 w 10000"/>
                  <a:gd name="connsiteY627" fmla="*/ 8666 h 10000"/>
                  <a:gd name="connsiteX628" fmla="*/ 5296 w 10000"/>
                  <a:gd name="connsiteY628" fmla="*/ 8666 h 10000"/>
                  <a:gd name="connsiteX629" fmla="*/ 5310 w 10000"/>
                  <a:gd name="connsiteY629" fmla="*/ 8656 h 10000"/>
                  <a:gd name="connsiteX630" fmla="*/ 5321 w 10000"/>
                  <a:gd name="connsiteY630" fmla="*/ 8650 h 10000"/>
                  <a:gd name="connsiteX631" fmla="*/ 5338 w 10000"/>
                  <a:gd name="connsiteY631" fmla="*/ 8650 h 10000"/>
                  <a:gd name="connsiteX632" fmla="*/ 5360 w 10000"/>
                  <a:gd name="connsiteY632" fmla="*/ 8640 h 10000"/>
                  <a:gd name="connsiteX633" fmla="*/ 5366 w 10000"/>
                  <a:gd name="connsiteY633" fmla="*/ 8637 h 10000"/>
                  <a:gd name="connsiteX634" fmla="*/ 5368 w 10000"/>
                  <a:gd name="connsiteY634" fmla="*/ 8637 h 10000"/>
                  <a:gd name="connsiteX635" fmla="*/ 5382 w 10000"/>
                  <a:gd name="connsiteY635" fmla="*/ 8630 h 10000"/>
                  <a:gd name="connsiteX636" fmla="*/ 5391 w 10000"/>
                  <a:gd name="connsiteY636" fmla="*/ 8630 h 10000"/>
                  <a:gd name="connsiteX637" fmla="*/ 5402 w 10000"/>
                  <a:gd name="connsiteY637" fmla="*/ 8637 h 10000"/>
                  <a:gd name="connsiteX638" fmla="*/ 5418 w 10000"/>
                  <a:gd name="connsiteY638" fmla="*/ 8656 h 10000"/>
                  <a:gd name="connsiteX639" fmla="*/ 5432 w 10000"/>
                  <a:gd name="connsiteY639" fmla="*/ 8666 h 10000"/>
                  <a:gd name="connsiteX640" fmla="*/ 5443 w 10000"/>
                  <a:gd name="connsiteY640" fmla="*/ 8682 h 10000"/>
                  <a:gd name="connsiteX641" fmla="*/ 5457 w 10000"/>
                  <a:gd name="connsiteY641" fmla="*/ 8692 h 10000"/>
                  <a:gd name="connsiteX642" fmla="*/ 5471 w 10000"/>
                  <a:gd name="connsiteY642" fmla="*/ 8705 h 10000"/>
                  <a:gd name="connsiteX643" fmla="*/ 5488 w 10000"/>
                  <a:gd name="connsiteY643" fmla="*/ 8711 h 10000"/>
                  <a:gd name="connsiteX644" fmla="*/ 5490 w 10000"/>
                  <a:gd name="connsiteY644" fmla="*/ 8721 h 10000"/>
                  <a:gd name="connsiteX645" fmla="*/ 5512 w 10000"/>
                  <a:gd name="connsiteY645" fmla="*/ 8724 h 10000"/>
                  <a:gd name="connsiteX646" fmla="*/ 5521 w 10000"/>
                  <a:gd name="connsiteY646" fmla="*/ 8714 h 10000"/>
                  <a:gd name="connsiteX647" fmla="*/ 5524 w 10000"/>
                  <a:gd name="connsiteY647" fmla="*/ 8714 h 10000"/>
                  <a:gd name="connsiteX648" fmla="*/ 5532 w 10000"/>
                  <a:gd name="connsiteY648" fmla="*/ 8721 h 10000"/>
                  <a:gd name="connsiteX649" fmla="*/ 5540 w 10000"/>
                  <a:gd name="connsiteY649" fmla="*/ 8724 h 10000"/>
                  <a:gd name="connsiteX650" fmla="*/ 5562 w 10000"/>
                  <a:gd name="connsiteY650" fmla="*/ 8750 h 10000"/>
                  <a:gd name="connsiteX651" fmla="*/ 5562 w 10000"/>
                  <a:gd name="connsiteY651" fmla="*/ 8760 h 10000"/>
                  <a:gd name="connsiteX652" fmla="*/ 5571 w 10000"/>
                  <a:gd name="connsiteY652" fmla="*/ 8782 h 10000"/>
                  <a:gd name="connsiteX653" fmla="*/ 5579 w 10000"/>
                  <a:gd name="connsiteY653" fmla="*/ 8789 h 10000"/>
                  <a:gd name="connsiteX654" fmla="*/ 5593 w 10000"/>
                  <a:gd name="connsiteY654" fmla="*/ 8789 h 10000"/>
                  <a:gd name="connsiteX655" fmla="*/ 5596 w 10000"/>
                  <a:gd name="connsiteY655" fmla="*/ 8789 h 10000"/>
                  <a:gd name="connsiteX656" fmla="*/ 5626 w 10000"/>
                  <a:gd name="connsiteY656" fmla="*/ 8782 h 10000"/>
                  <a:gd name="connsiteX657" fmla="*/ 5629 w 10000"/>
                  <a:gd name="connsiteY657" fmla="*/ 8782 h 10000"/>
                  <a:gd name="connsiteX658" fmla="*/ 5637 w 10000"/>
                  <a:gd name="connsiteY658" fmla="*/ 8779 h 10000"/>
                  <a:gd name="connsiteX659" fmla="*/ 5648 w 10000"/>
                  <a:gd name="connsiteY659" fmla="*/ 8789 h 10000"/>
                  <a:gd name="connsiteX660" fmla="*/ 5665 w 10000"/>
                  <a:gd name="connsiteY660" fmla="*/ 8795 h 10000"/>
                  <a:gd name="connsiteX661" fmla="*/ 5676 w 10000"/>
                  <a:gd name="connsiteY661" fmla="*/ 8789 h 10000"/>
                  <a:gd name="connsiteX662" fmla="*/ 5684 w 10000"/>
                  <a:gd name="connsiteY662" fmla="*/ 8782 h 10000"/>
                  <a:gd name="connsiteX663" fmla="*/ 5693 w 10000"/>
                  <a:gd name="connsiteY663" fmla="*/ 8789 h 10000"/>
                  <a:gd name="connsiteX664" fmla="*/ 5715 w 10000"/>
                  <a:gd name="connsiteY664" fmla="*/ 8808 h 10000"/>
                  <a:gd name="connsiteX665" fmla="*/ 5731 w 10000"/>
                  <a:gd name="connsiteY665" fmla="*/ 8808 h 10000"/>
                  <a:gd name="connsiteX666" fmla="*/ 5740 w 10000"/>
                  <a:gd name="connsiteY666" fmla="*/ 8808 h 10000"/>
                  <a:gd name="connsiteX667" fmla="*/ 5765 w 10000"/>
                  <a:gd name="connsiteY667" fmla="*/ 8818 h 10000"/>
                  <a:gd name="connsiteX668" fmla="*/ 5781 w 10000"/>
                  <a:gd name="connsiteY668" fmla="*/ 8824 h 10000"/>
                  <a:gd name="connsiteX669" fmla="*/ 5798 w 10000"/>
                  <a:gd name="connsiteY669" fmla="*/ 8834 h 10000"/>
                  <a:gd name="connsiteX670" fmla="*/ 5814 w 10000"/>
                  <a:gd name="connsiteY670" fmla="*/ 8837 h 10000"/>
                  <a:gd name="connsiteX671" fmla="*/ 5831 w 10000"/>
                  <a:gd name="connsiteY671" fmla="*/ 8844 h 10000"/>
                  <a:gd name="connsiteX672" fmla="*/ 5842 w 10000"/>
                  <a:gd name="connsiteY672" fmla="*/ 8847 h 10000"/>
                  <a:gd name="connsiteX673" fmla="*/ 5859 w 10000"/>
                  <a:gd name="connsiteY673" fmla="*/ 8857 h 10000"/>
                  <a:gd name="connsiteX674" fmla="*/ 5870 w 10000"/>
                  <a:gd name="connsiteY674" fmla="*/ 8867 h 10000"/>
                  <a:gd name="connsiteX675" fmla="*/ 5878 w 10000"/>
                  <a:gd name="connsiteY675" fmla="*/ 8873 h 10000"/>
                  <a:gd name="connsiteX676" fmla="*/ 5895 w 10000"/>
                  <a:gd name="connsiteY676" fmla="*/ 8873 h 10000"/>
                  <a:gd name="connsiteX677" fmla="*/ 5911 w 10000"/>
                  <a:gd name="connsiteY677" fmla="*/ 8873 h 10000"/>
                  <a:gd name="connsiteX678" fmla="*/ 5931 w 10000"/>
                  <a:gd name="connsiteY678" fmla="*/ 8873 h 10000"/>
                  <a:gd name="connsiteX679" fmla="*/ 5950 w 10000"/>
                  <a:gd name="connsiteY679" fmla="*/ 8867 h 10000"/>
                  <a:gd name="connsiteX680" fmla="*/ 5967 w 10000"/>
                  <a:gd name="connsiteY680" fmla="*/ 8867 h 10000"/>
                  <a:gd name="connsiteX681" fmla="*/ 5975 w 10000"/>
                  <a:gd name="connsiteY681" fmla="*/ 8873 h 10000"/>
                  <a:gd name="connsiteX682" fmla="*/ 6000 w 10000"/>
                  <a:gd name="connsiteY682" fmla="*/ 8883 h 10000"/>
                  <a:gd name="connsiteX683" fmla="*/ 5997 w 10000"/>
                  <a:gd name="connsiteY683" fmla="*/ 8886 h 10000"/>
                  <a:gd name="connsiteX684" fmla="*/ 5997 w 10000"/>
                  <a:gd name="connsiteY684" fmla="*/ 8896 h 10000"/>
                  <a:gd name="connsiteX685" fmla="*/ 6014 w 10000"/>
                  <a:gd name="connsiteY685" fmla="*/ 8892 h 10000"/>
                  <a:gd name="connsiteX686" fmla="*/ 6028 w 10000"/>
                  <a:gd name="connsiteY686" fmla="*/ 8892 h 10000"/>
                  <a:gd name="connsiteX687" fmla="*/ 6053 w 10000"/>
                  <a:gd name="connsiteY687" fmla="*/ 8886 h 10000"/>
                  <a:gd name="connsiteX688" fmla="*/ 6072 w 10000"/>
                  <a:gd name="connsiteY688" fmla="*/ 8876 h 10000"/>
                  <a:gd name="connsiteX689" fmla="*/ 6089 w 10000"/>
                  <a:gd name="connsiteY689" fmla="*/ 8867 h 10000"/>
                  <a:gd name="connsiteX690" fmla="*/ 6111 w 10000"/>
                  <a:gd name="connsiteY690" fmla="*/ 8857 h 10000"/>
                  <a:gd name="connsiteX691" fmla="*/ 6127 w 10000"/>
                  <a:gd name="connsiteY691" fmla="*/ 8847 h 10000"/>
                  <a:gd name="connsiteX692" fmla="*/ 6152 w 10000"/>
                  <a:gd name="connsiteY692" fmla="*/ 8834 h 10000"/>
                  <a:gd name="connsiteX693" fmla="*/ 6183 w 10000"/>
                  <a:gd name="connsiteY693" fmla="*/ 8828 h 10000"/>
                  <a:gd name="connsiteX694" fmla="*/ 6175 w 10000"/>
                  <a:gd name="connsiteY694" fmla="*/ 8844 h 10000"/>
                  <a:gd name="connsiteX695" fmla="*/ 6169 w 10000"/>
                  <a:gd name="connsiteY695" fmla="*/ 8863 h 10000"/>
                  <a:gd name="connsiteX696" fmla="*/ 6158 w 10000"/>
                  <a:gd name="connsiteY696" fmla="*/ 8886 h 10000"/>
                  <a:gd name="connsiteX697" fmla="*/ 6152 w 10000"/>
                  <a:gd name="connsiteY697" fmla="*/ 8896 h 10000"/>
                  <a:gd name="connsiteX698" fmla="*/ 6150 w 10000"/>
                  <a:gd name="connsiteY698" fmla="*/ 8909 h 10000"/>
                  <a:gd name="connsiteX699" fmla="*/ 6152 w 10000"/>
                  <a:gd name="connsiteY699" fmla="*/ 8938 h 10000"/>
                  <a:gd name="connsiteX700" fmla="*/ 6158 w 10000"/>
                  <a:gd name="connsiteY700" fmla="*/ 8957 h 10000"/>
                  <a:gd name="connsiteX701" fmla="*/ 6161 w 10000"/>
                  <a:gd name="connsiteY701" fmla="*/ 8980 h 10000"/>
                  <a:gd name="connsiteX702" fmla="*/ 6166 w 10000"/>
                  <a:gd name="connsiteY702" fmla="*/ 8999 h 10000"/>
                  <a:gd name="connsiteX703" fmla="*/ 6175 w 10000"/>
                  <a:gd name="connsiteY703" fmla="*/ 9032 h 10000"/>
                  <a:gd name="connsiteX704" fmla="*/ 6183 w 10000"/>
                  <a:gd name="connsiteY704" fmla="*/ 9051 h 10000"/>
                  <a:gd name="connsiteX705" fmla="*/ 6191 w 10000"/>
                  <a:gd name="connsiteY705" fmla="*/ 9064 h 10000"/>
                  <a:gd name="connsiteX706" fmla="*/ 6194 w 10000"/>
                  <a:gd name="connsiteY706" fmla="*/ 9084 h 10000"/>
                  <a:gd name="connsiteX707" fmla="*/ 6208 w 10000"/>
                  <a:gd name="connsiteY707" fmla="*/ 9103 h 10000"/>
                  <a:gd name="connsiteX708" fmla="*/ 6208 w 10000"/>
                  <a:gd name="connsiteY708" fmla="*/ 9113 h 10000"/>
                  <a:gd name="connsiteX709" fmla="*/ 6216 w 10000"/>
                  <a:gd name="connsiteY709" fmla="*/ 9129 h 10000"/>
                  <a:gd name="connsiteX710" fmla="*/ 6230 w 10000"/>
                  <a:gd name="connsiteY710" fmla="*/ 9148 h 10000"/>
                  <a:gd name="connsiteX711" fmla="*/ 6241 w 10000"/>
                  <a:gd name="connsiteY711" fmla="*/ 9165 h 10000"/>
                  <a:gd name="connsiteX712" fmla="*/ 6249 w 10000"/>
                  <a:gd name="connsiteY712" fmla="*/ 9168 h 10000"/>
                  <a:gd name="connsiteX713" fmla="*/ 6266 w 10000"/>
                  <a:gd name="connsiteY713" fmla="*/ 9184 h 10000"/>
                  <a:gd name="connsiteX714" fmla="*/ 6280 w 10000"/>
                  <a:gd name="connsiteY714" fmla="*/ 9184 h 10000"/>
                  <a:gd name="connsiteX715" fmla="*/ 6288 w 10000"/>
                  <a:gd name="connsiteY715" fmla="*/ 9177 h 10000"/>
                  <a:gd name="connsiteX716" fmla="*/ 6299 w 10000"/>
                  <a:gd name="connsiteY716" fmla="*/ 9187 h 10000"/>
                  <a:gd name="connsiteX717" fmla="*/ 6305 w 10000"/>
                  <a:gd name="connsiteY717" fmla="*/ 9197 h 10000"/>
                  <a:gd name="connsiteX718" fmla="*/ 6310 w 10000"/>
                  <a:gd name="connsiteY718" fmla="*/ 9197 h 10000"/>
                  <a:gd name="connsiteX719" fmla="*/ 6321 w 10000"/>
                  <a:gd name="connsiteY719" fmla="*/ 9213 h 10000"/>
                  <a:gd name="connsiteX720" fmla="*/ 6335 w 10000"/>
                  <a:gd name="connsiteY720" fmla="*/ 9223 h 10000"/>
                  <a:gd name="connsiteX721" fmla="*/ 6338 w 10000"/>
                  <a:gd name="connsiteY721" fmla="*/ 9223 h 10000"/>
                  <a:gd name="connsiteX722" fmla="*/ 6355 w 10000"/>
                  <a:gd name="connsiteY722" fmla="*/ 9226 h 10000"/>
                  <a:gd name="connsiteX723" fmla="*/ 6363 w 10000"/>
                  <a:gd name="connsiteY723" fmla="*/ 9236 h 10000"/>
                  <a:gd name="connsiteX724" fmla="*/ 6380 w 10000"/>
                  <a:gd name="connsiteY724" fmla="*/ 9258 h 10000"/>
                  <a:gd name="connsiteX725" fmla="*/ 6393 w 10000"/>
                  <a:gd name="connsiteY725" fmla="*/ 9278 h 10000"/>
                  <a:gd name="connsiteX726" fmla="*/ 6396 w 10000"/>
                  <a:gd name="connsiteY726" fmla="*/ 9288 h 10000"/>
                  <a:gd name="connsiteX727" fmla="*/ 6407 w 10000"/>
                  <a:gd name="connsiteY727" fmla="*/ 9297 h 10000"/>
                  <a:gd name="connsiteX728" fmla="*/ 6410 w 10000"/>
                  <a:gd name="connsiteY728" fmla="*/ 9307 h 10000"/>
                  <a:gd name="connsiteX729" fmla="*/ 6416 w 10000"/>
                  <a:gd name="connsiteY729" fmla="*/ 9317 h 10000"/>
                  <a:gd name="connsiteX730" fmla="*/ 6424 w 10000"/>
                  <a:gd name="connsiteY730" fmla="*/ 9326 h 10000"/>
                  <a:gd name="connsiteX731" fmla="*/ 6435 w 10000"/>
                  <a:gd name="connsiteY731" fmla="*/ 9336 h 10000"/>
                  <a:gd name="connsiteX732" fmla="*/ 6443 w 10000"/>
                  <a:gd name="connsiteY732" fmla="*/ 9346 h 10000"/>
                  <a:gd name="connsiteX733" fmla="*/ 6449 w 10000"/>
                  <a:gd name="connsiteY733" fmla="*/ 9362 h 10000"/>
                  <a:gd name="connsiteX734" fmla="*/ 6452 w 10000"/>
                  <a:gd name="connsiteY734" fmla="*/ 9372 h 10000"/>
                  <a:gd name="connsiteX735" fmla="*/ 6449 w 10000"/>
                  <a:gd name="connsiteY735" fmla="*/ 9381 h 10000"/>
                  <a:gd name="connsiteX736" fmla="*/ 6465 w 10000"/>
                  <a:gd name="connsiteY736" fmla="*/ 9394 h 10000"/>
                  <a:gd name="connsiteX737" fmla="*/ 6468 w 10000"/>
                  <a:gd name="connsiteY737" fmla="*/ 9420 h 10000"/>
                  <a:gd name="connsiteX738" fmla="*/ 6493 w 10000"/>
                  <a:gd name="connsiteY738" fmla="*/ 9430 h 10000"/>
                  <a:gd name="connsiteX739" fmla="*/ 6507 w 10000"/>
                  <a:gd name="connsiteY739" fmla="*/ 9440 h 10000"/>
                  <a:gd name="connsiteX740" fmla="*/ 6524 w 10000"/>
                  <a:gd name="connsiteY740" fmla="*/ 9459 h 10000"/>
                  <a:gd name="connsiteX741" fmla="*/ 6532 w 10000"/>
                  <a:gd name="connsiteY741" fmla="*/ 9485 h 10000"/>
                  <a:gd name="connsiteX742" fmla="*/ 6537 w 10000"/>
                  <a:gd name="connsiteY742" fmla="*/ 9498 h 10000"/>
                  <a:gd name="connsiteX743" fmla="*/ 6571 w 10000"/>
                  <a:gd name="connsiteY743" fmla="*/ 9508 h 10000"/>
                  <a:gd name="connsiteX744" fmla="*/ 6596 w 10000"/>
                  <a:gd name="connsiteY744" fmla="*/ 9508 h 10000"/>
                  <a:gd name="connsiteX745" fmla="*/ 6637 w 10000"/>
                  <a:gd name="connsiteY745" fmla="*/ 9517 h 10000"/>
                  <a:gd name="connsiteX746" fmla="*/ 6662 w 10000"/>
                  <a:gd name="connsiteY746" fmla="*/ 9524 h 10000"/>
                  <a:gd name="connsiteX747" fmla="*/ 6679 w 10000"/>
                  <a:gd name="connsiteY747" fmla="*/ 9517 h 10000"/>
                  <a:gd name="connsiteX748" fmla="*/ 6679 w 10000"/>
                  <a:gd name="connsiteY748" fmla="*/ 9505 h 10000"/>
                  <a:gd name="connsiteX749" fmla="*/ 6690 w 10000"/>
                  <a:gd name="connsiteY749" fmla="*/ 9485 h 10000"/>
                  <a:gd name="connsiteX750" fmla="*/ 6693 w 10000"/>
                  <a:gd name="connsiteY750" fmla="*/ 9479 h 10000"/>
                  <a:gd name="connsiteX751" fmla="*/ 6706 w 10000"/>
                  <a:gd name="connsiteY751" fmla="*/ 9469 h 10000"/>
                  <a:gd name="connsiteX752" fmla="*/ 6709 w 10000"/>
                  <a:gd name="connsiteY752" fmla="*/ 9462 h 10000"/>
                  <a:gd name="connsiteX753" fmla="*/ 6717 w 10000"/>
                  <a:gd name="connsiteY753" fmla="*/ 9459 h 10000"/>
                  <a:gd name="connsiteX754" fmla="*/ 6726 w 10000"/>
                  <a:gd name="connsiteY754" fmla="*/ 9459 h 10000"/>
                  <a:gd name="connsiteX755" fmla="*/ 6742 w 10000"/>
                  <a:gd name="connsiteY755" fmla="*/ 9462 h 10000"/>
                  <a:gd name="connsiteX756" fmla="*/ 6759 w 10000"/>
                  <a:gd name="connsiteY756" fmla="*/ 9479 h 10000"/>
                  <a:gd name="connsiteX757" fmla="*/ 6781 w 10000"/>
                  <a:gd name="connsiteY757" fmla="*/ 9485 h 10000"/>
                  <a:gd name="connsiteX758" fmla="*/ 6795 w 10000"/>
                  <a:gd name="connsiteY758" fmla="*/ 9485 h 10000"/>
                  <a:gd name="connsiteX759" fmla="*/ 6803 w 10000"/>
                  <a:gd name="connsiteY759" fmla="*/ 9498 h 10000"/>
                  <a:gd name="connsiteX760" fmla="*/ 6806 w 10000"/>
                  <a:gd name="connsiteY760" fmla="*/ 9508 h 10000"/>
                  <a:gd name="connsiteX761" fmla="*/ 6823 w 10000"/>
                  <a:gd name="connsiteY761" fmla="*/ 9514 h 10000"/>
                  <a:gd name="connsiteX762" fmla="*/ 6831 w 10000"/>
                  <a:gd name="connsiteY762" fmla="*/ 9514 h 10000"/>
                  <a:gd name="connsiteX763" fmla="*/ 6848 w 10000"/>
                  <a:gd name="connsiteY763" fmla="*/ 9514 h 10000"/>
                  <a:gd name="connsiteX764" fmla="*/ 6856 w 10000"/>
                  <a:gd name="connsiteY764" fmla="*/ 9517 h 10000"/>
                  <a:gd name="connsiteX765" fmla="*/ 6878 w 10000"/>
                  <a:gd name="connsiteY765" fmla="*/ 9524 h 10000"/>
                  <a:gd name="connsiteX766" fmla="*/ 6895 w 10000"/>
                  <a:gd name="connsiteY766" fmla="*/ 9524 h 10000"/>
                  <a:gd name="connsiteX767" fmla="*/ 6917 w 10000"/>
                  <a:gd name="connsiteY767" fmla="*/ 9527 h 10000"/>
                  <a:gd name="connsiteX768" fmla="*/ 6934 w 10000"/>
                  <a:gd name="connsiteY768" fmla="*/ 9534 h 10000"/>
                  <a:gd name="connsiteX769" fmla="*/ 6961 w 10000"/>
                  <a:gd name="connsiteY769" fmla="*/ 9543 h 10000"/>
                  <a:gd name="connsiteX770" fmla="*/ 6989 w 10000"/>
                  <a:gd name="connsiteY770" fmla="*/ 9547 h 10000"/>
                  <a:gd name="connsiteX771" fmla="*/ 7014 w 10000"/>
                  <a:gd name="connsiteY771" fmla="*/ 9543 h 10000"/>
                  <a:gd name="connsiteX772" fmla="*/ 7033 w 10000"/>
                  <a:gd name="connsiteY772" fmla="*/ 9543 h 10000"/>
                  <a:gd name="connsiteX773" fmla="*/ 7042 w 10000"/>
                  <a:gd name="connsiteY773" fmla="*/ 9547 h 10000"/>
                  <a:gd name="connsiteX774" fmla="*/ 7069 w 10000"/>
                  <a:gd name="connsiteY774" fmla="*/ 9647 h 10000"/>
                  <a:gd name="connsiteX775" fmla="*/ 7122 w 10000"/>
                  <a:gd name="connsiteY775" fmla="*/ 9734 h 10000"/>
                  <a:gd name="connsiteX776" fmla="*/ 7147 w 10000"/>
                  <a:gd name="connsiteY776" fmla="*/ 9744 h 10000"/>
                  <a:gd name="connsiteX777" fmla="*/ 7169 w 10000"/>
                  <a:gd name="connsiteY777" fmla="*/ 9741 h 10000"/>
                  <a:gd name="connsiteX778" fmla="*/ 7177 w 10000"/>
                  <a:gd name="connsiteY778" fmla="*/ 9744 h 10000"/>
                  <a:gd name="connsiteX779" fmla="*/ 7186 w 10000"/>
                  <a:gd name="connsiteY779" fmla="*/ 9754 h 10000"/>
                  <a:gd name="connsiteX780" fmla="*/ 7191 w 10000"/>
                  <a:gd name="connsiteY780" fmla="*/ 9773 h 10000"/>
                  <a:gd name="connsiteX781" fmla="*/ 7208 w 10000"/>
                  <a:gd name="connsiteY781" fmla="*/ 9783 h 10000"/>
                  <a:gd name="connsiteX782" fmla="*/ 7219 w 10000"/>
                  <a:gd name="connsiteY782" fmla="*/ 9793 h 10000"/>
                  <a:gd name="connsiteX783" fmla="*/ 7235 w 10000"/>
                  <a:gd name="connsiteY783" fmla="*/ 9802 h 10000"/>
                  <a:gd name="connsiteX784" fmla="*/ 7249 w 10000"/>
                  <a:gd name="connsiteY784" fmla="*/ 9819 h 10000"/>
                  <a:gd name="connsiteX785" fmla="*/ 7255 w 10000"/>
                  <a:gd name="connsiteY785" fmla="*/ 9835 h 10000"/>
                  <a:gd name="connsiteX786" fmla="*/ 7255 w 10000"/>
                  <a:gd name="connsiteY786" fmla="*/ 9848 h 10000"/>
                  <a:gd name="connsiteX787" fmla="*/ 7249 w 10000"/>
                  <a:gd name="connsiteY787" fmla="*/ 9848 h 10000"/>
                  <a:gd name="connsiteX788" fmla="*/ 7244 w 10000"/>
                  <a:gd name="connsiteY788" fmla="*/ 9858 h 10000"/>
                  <a:gd name="connsiteX789" fmla="*/ 7235 w 10000"/>
                  <a:gd name="connsiteY789" fmla="*/ 9883 h 10000"/>
                  <a:gd name="connsiteX790" fmla="*/ 7244 w 10000"/>
                  <a:gd name="connsiteY790" fmla="*/ 9903 h 10000"/>
                  <a:gd name="connsiteX791" fmla="*/ 7258 w 10000"/>
                  <a:gd name="connsiteY791" fmla="*/ 9926 h 10000"/>
                  <a:gd name="connsiteX792" fmla="*/ 7263 w 10000"/>
                  <a:gd name="connsiteY792" fmla="*/ 9948 h 10000"/>
                  <a:gd name="connsiteX793" fmla="*/ 7274 w 10000"/>
                  <a:gd name="connsiteY793" fmla="*/ 9968 h 10000"/>
                  <a:gd name="connsiteX794" fmla="*/ 7283 w 10000"/>
                  <a:gd name="connsiteY794" fmla="*/ 9987 h 10000"/>
                  <a:gd name="connsiteX795" fmla="*/ 7291 w 10000"/>
                  <a:gd name="connsiteY795" fmla="*/ 10000 h 10000"/>
                  <a:gd name="connsiteX796" fmla="*/ 7305 w 10000"/>
                  <a:gd name="connsiteY796" fmla="*/ 9997 h 10000"/>
                  <a:gd name="connsiteX797" fmla="*/ 7313 w 10000"/>
                  <a:gd name="connsiteY797" fmla="*/ 9977 h 10000"/>
                  <a:gd name="connsiteX798" fmla="*/ 7324 w 10000"/>
                  <a:gd name="connsiteY798" fmla="*/ 9968 h 10000"/>
                  <a:gd name="connsiteX799" fmla="*/ 7341 w 10000"/>
                  <a:gd name="connsiteY799" fmla="*/ 9971 h 10000"/>
                  <a:gd name="connsiteX800" fmla="*/ 7368 w 10000"/>
                  <a:gd name="connsiteY800" fmla="*/ 9987 h 10000"/>
                  <a:gd name="connsiteX801" fmla="*/ 7380 w 10000"/>
                  <a:gd name="connsiteY801" fmla="*/ 9990 h 10000"/>
                  <a:gd name="connsiteX802" fmla="*/ 7393 w 10000"/>
                  <a:gd name="connsiteY802" fmla="*/ 9981 h 10000"/>
                  <a:gd name="connsiteX803" fmla="*/ 7404 w 10000"/>
                  <a:gd name="connsiteY803" fmla="*/ 9968 h 10000"/>
                  <a:gd name="connsiteX804" fmla="*/ 7418 w 10000"/>
                  <a:gd name="connsiteY804" fmla="*/ 9948 h 10000"/>
                  <a:gd name="connsiteX805" fmla="*/ 7427 w 10000"/>
                  <a:gd name="connsiteY805" fmla="*/ 9922 h 10000"/>
                  <a:gd name="connsiteX806" fmla="*/ 7427 w 10000"/>
                  <a:gd name="connsiteY806" fmla="*/ 9906 h 10000"/>
                  <a:gd name="connsiteX807" fmla="*/ 7404 w 10000"/>
                  <a:gd name="connsiteY807" fmla="*/ 9877 h 10000"/>
                  <a:gd name="connsiteX808" fmla="*/ 7388 w 10000"/>
                  <a:gd name="connsiteY808" fmla="*/ 9854 h 10000"/>
                  <a:gd name="connsiteX809" fmla="*/ 7385 w 10000"/>
                  <a:gd name="connsiteY809" fmla="*/ 9845 h 10000"/>
                  <a:gd name="connsiteX810" fmla="*/ 7385 w 10000"/>
                  <a:gd name="connsiteY810" fmla="*/ 9825 h 10000"/>
                  <a:gd name="connsiteX811" fmla="*/ 7385 w 10000"/>
                  <a:gd name="connsiteY811" fmla="*/ 9819 h 10000"/>
                  <a:gd name="connsiteX812" fmla="*/ 7393 w 10000"/>
                  <a:gd name="connsiteY812" fmla="*/ 9809 h 10000"/>
                  <a:gd name="connsiteX813" fmla="*/ 7404 w 10000"/>
                  <a:gd name="connsiteY813" fmla="*/ 9793 h 10000"/>
                  <a:gd name="connsiteX814" fmla="*/ 7413 w 10000"/>
                  <a:gd name="connsiteY814" fmla="*/ 9783 h 10000"/>
                  <a:gd name="connsiteX815" fmla="*/ 7404 w 10000"/>
                  <a:gd name="connsiteY815" fmla="*/ 9770 h 10000"/>
                  <a:gd name="connsiteX816" fmla="*/ 7388 w 10000"/>
                  <a:gd name="connsiteY816" fmla="*/ 9760 h 10000"/>
                  <a:gd name="connsiteX817" fmla="*/ 7371 w 10000"/>
                  <a:gd name="connsiteY817" fmla="*/ 9744 h 10000"/>
                  <a:gd name="connsiteX818" fmla="*/ 7363 w 10000"/>
                  <a:gd name="connsiteY818" fmla="*/ 9731 h 10000"/>
                  <a:gd name="connsiteX819" fmla="*/ 7355 w 10000"/>
                  <a:gd name="connsiteY819" fmla="*/ 9715 h 10000"/>
                  <a:gd name="connsiteX820" fmla="*/ 7360 w 10000"/>
                  <a:gd name="connsiteY820" fmla="*/ 9686 h 10000"/>
                  <a:gd name="connsiteX821" fmla="*/ 7363 w 10000"/>
                  <a:gd name="connsiteY821" fmla="*/ 9657 h 10000"/>
                  <a:gd name="connsiteX822" fmla="*/ 7360 w 10000"/>
                  <a:gd name="connsiteY822" fmla="*/ 9631 h 10000"/>
                  <a:gd name="connsiteX823" fmla="*/ 7346 w 10000"/>
                  <a:gd name="connsiteY823" fmla="*/ 9611 h 10000"/>
                  <a:gd name="connsiteX824" fmla="*/ 7332 w 10000"/>
                  <a:gd name="connsiteY824" fmla="*/ 9585 h 10000"/>
                  <a:gd name="connsiteX825" fmla="*/ 7324 w 10000"/>
                  <a:gd name="connsiteY825" fmla="*/ 9573 h 10000"/>
                  <a:gd name="connsiteX826" fmla="*/ 7324 w 10000"/>
                  <a:gd name="connsiteY826" fmla="*/ 9553 h 10000"/>
                  <a:gd name="connsiteX827" fmla="*/ 7324 w 10000"/>
                  <a:gd name="connsiteY827" fmla="*/ 9543 h 10000"/>
                  <a:gd name="connsiteX828" fmla="*/ 7324 w 10000"/>
                  <a:gd name="connsiteY828" fmla="*/ 9517 h 10000"/>
                  <a:gd name="connsiteX829" fmla="*/ 7324 w 10000"/>
                  <a:gd name="connsiteY829" fmla="*/ 9498 h 10000"/>
                  <a:gd name="connsiteX830" fmla="*/ 7332 w 10000"/>
                  <a:gd name="connsiteY830" fmla="*/ 9479 h 10000"/>
                  <a:gd name="connsiteX831" fmla="*/ 7341 w 10000"/>
                  <a:gd name="connsiteY831" fmla="*/ 9462 h 10000"/>
                  <a:gd name="connsiteX832" fmla="*/ 7352 w 10000"/>
                  <a:gd name="connsiteY832" fmla="*/ 9459 h 10000"/>
                  <a:gd name="connsiteX833" fmla="*/ 7360 w 10000"/>
                  <a:gd name="connsiteY833" fmla="*/ 9443 h 10000"/>
                  <a:gd name="connsiteX834" fmla="*/ 7363 w 10000"/>
                  <a:gd name="connsiteY834" fmla="*/ 9433 h 10000"/>
                  <a:gd name="connsiteX835" fmla="*/ 7377 w 10000"/>
                  <a:gd name="connsiteY835" fmla="*/ 9433 h 10000"/>
                  <a:gd name="connsiteX836" fmla="*/ 7388 w 10000"/>
                  <a:gd name="connsiteY836" fmla="*/ 9430 h 10000"/>
                  <a:gd name="connsiteX837" fmla="*/ 7396 w 10000"/>
                  <a:gd name="connsiteY837" fmla="*/ 9430 h 10000"/>
                  <a:gd name="connsiteX838" fmla="*/ 7402 w 10000"/>
                  <a:gd name="connsiteY838" fmla="*/ 9424 h 10000"/>
                  <a:gd name="connsiteX839" fmla="*/ 7396 w 10000"/>
                  <a:gd name="connsiteY839" fmla="*/ 9414 h 10000"/>
                  <a:gd name="connsiteX840" fmla="*/ 7388 w 10000"/>
                  <a:gd name="connsiteY840" fmla="*/ 9401 h 10000"/>
                  <a:gd name="connsiteX841" fmla="*/ 7371 w 10000"/>
                  <a:gd name="connsiteY841" fmla="*/ 9391 h 10000"/>
                  <a:gd name="connsiteX842" fmla="*/ 7355 w 10000"/>
                  <a:gd name="connsiteY842" fmla="*/ 9375 h 10000"/>
                  <a:gd name="connsiteX843" fmla="*/ 7332 w 10000"/>
                  <a:gd name="connsiteY843" fmla="*/ 9356 h 10000"/>
                  <a:gd name="connsiteX844" fmla="*/ 7313 w 10000"/>
                  <a:gd name="connsiteY844" fmla="*/ 9330 h 10000"/>
                  <a:gd name="connsiteX845" fmla="*/ 7307 w 10000"/>
                  <a:gd name="connsiteY845" fmla="*/ 9310 h 10000"/>
                  <a:gd name="connsiteX846" fmla="*/ 7305 w 10000"/>
                  <a:gd name="connsiteY846" fmla="*/ 9291 h 10000"/>
                  <a:gd name="connsiteX847" fmla="*/ 7305 w 10000"/>
                  <a:gd name="connsiteY847" fmla="*/ 9278 h 10000"/>
                  <a:gd name="connsiteX848" fmla="*/ 7296 w 10000"/>
                  <a:gd name="connsiteY848" fmla="*/ 9268 h 10000"/>
                  <a:gd name="connsiteX849" fmla="*/ 7296 w 10000"/>
                  <a:gd name="connsiteY849" fmla="*/ 9249 h 10000"/>
                  <a:gd name="connsiteX850" fmla="*/ 7291 w 10000"/>
                  <a:gd name="connsiteY850" fmla="*/ 9226 h 10000"/>
                  <a:gd name="connsiteX851" fmla="*/ 7283 w 10000"/>
                  <a:gd name="connsiteY851" fmla="*/ 9213 h 10000"/>
                  <a:gd name="connsiteX852" fmla="*/ 7274 w 10000"/>
                  <a:gd name="connsiteY852" fmla="*/ 9194 h 10000"/>
                  <a:gd name="connsiteX853" fmla="*/ 7274 w 10000"/>
                  <a:gd name="connsiteY853" fmla="*/ 9174 h 10000"/>
                  <a:gd name="connsiteX854" fmla="*/ 7280 w 10000"/>
                  <a:gd name="connsiteY854" fmla="*/ 9148 h 10000"/>
                  <a:gd name="connsiteX855" fmla="*/ 7283 w 10000"/>
                  <a:gd name="connsiteY855" fmla="*/ 9119 h 10000"/>
                  <a:gd name="connsiteX856" fmla="*/ 7291 w 10000"/>
                  <a:gd name="connsiteY856" fmla="*/ 9100 h 10000"/>
                  <a:gd name="connsiteX857" fmla="*/ 7307 w 10000"/>
                  <a:gd name="connsiteY857" fmla="*/ 9080 h 10000"/>
                  <a:gd name="connsiteX858" fmla="*/ 7324 w 10000"/>
                  <a:gd name="connsiteY858" fmla="*/ 9054 h 10000"/>
                  <a:gd name="connsiteX859" fmla="*/ 7341 w 10000"/>
                  <a:gd name="connsiteY859" fmla="*/ 9054 h 10000"/>
                  <a:gd name="connsiteX860" fmla="*/ 7352 w 10000"/>
                  <a:gd name="connsiteY860" fmla="*/ 9054 h 10000"/>
                  <a:gd name="connsiteX861" fmla="*/ 7346 w 10000"/>
                  <a:gd name="connsiteY861" fmla="*/ 9032 h 10000"/>
                  <a:gd name="connsiteX862" fmla="*/ 7341 w 10000"/>
                  <a:gd name="connsiteY862" fmla="*/ 9022 h 10000"/>
                  <a:gd name="connsiteX863" fmla="*/ 7352 w 10000"/>
                  <a:gd name="connsiteY863" fmla="*/ 8999 h 10000"/>
                  <a:gd name="connsiteX864" fmla="*/ 7360 w 10000"/>
                  <a:gd name="connsiteY864" fmla="*/ 8967 h 10000"/>
                  <a:gd name="connsiteX865" fmla="*/ 7368 w 10000"/>
                  <a:gd name="connsiteY865" fmla="*/ 8922 h 10000"/>
                  <a:gd name="connsiteX866" fmla="*/ 7377 w 10000"/>
                  <a:gd name="connsiteY866" fmla="*/ 8896 h 10000"/>
                  <a:gd name="connsiteX867" fmla="*/ 7380 w 10000"/>
                  <a:gd name="connsiteY867" fmla="*/ 8867 h 10000"/>
                  <a:gd name="connsiteX868" fmla="*/ 7402 w 10000"/>
                  <a:gd name="connsiteY868" fmla="*/ 8824 h 10000"/>
                  <a:gd name="connsiteX869" fmla="*/ 7402 w 10000"/>
                  <a:gd name="connsiteY869" fmla="*/ 8808 h 10000"/>
                  <a:gd name="connsiteX870" fmla="*/ 7393 w 10000"/>
                  <a:gd name="connsiteY870" fmla="*/ 8795 h 10000"/>
                  <a:gd name="connsiteX871" fmla="*/ 7388 w 10000"/>
                  <a:gd name="connsiteY871" fmla="*/ 8799 h 10000"/>
                  <a:gd name="connsiteX872" fmla="*/ 7396 w 10000"/>
                  <a:gd name="connsiteY872" fmla="*/ 8789 h 10000"/>
                  <a:gd name="connsiteX873" fmla="*/ 7404 w 10000"/>
                  <a:gd name="connsiteY873" fmla="*/ 8789 h 10000"/>
                  <a:gd name="connsiteX874" fmla="*/ 7421 w 10000"/>
                  <a:gd name="connsiteY874" fmla="*/ 8769 h 10000"/>
                  <a:gd name="connsiteX875" fmla="*/ 7443 w 10000"/>
                  <a:gd name="connsiteY875" fmla="*/ 8763 h 10000"/>
                  <a:gd name="connsiteX876" fmla="*/ 7452 w 10000"/>
                  <a:gd name="connsiteY876" fmla="*/ 8769 h 10000"/>
                  <a:gd name="connsiteX877" fmla="*/ 7468 w 10000"/>
                  <a:gd name="connsiteY877" fmla="*/ 8769 h 10000"/>
                  <a:gd name="connsiteX878" fmla="*/ 7499 w 10000"/>
                  <a:gd name="connsiteY878" fmla="*/ 8763 h 10000"/>
                  <a:gd name="connsiteX879" fmla="*/ 7526 w 10000"/>
                  <a:gd name="connsiteY879" fmla="*/ 8763 h 10000"/>
                  <a:gd name="connsiteX880" fmla="*/ 7532 w 10000"/>
                  <a:gd name="connsiteY880" fmla="*/ 8763 h 10000"/>
                  <a:gd name="connsiteX881" fmla="*/ 7554 w 10000"/>
                  <a:gd name="connsiteY881" fmla="*/ 8744 h 10000"/>
                  <a:gd name="connsiteX882" fmla="*/ 7571 w 10000"/>
                  <a:gd name="connsiteY882" fmla="*/ 8731 h 10000"/>
                  <a:gd name="connsiteX883" fmla="*/ 7587 w 10000"/>
                  <a:gd name="connsiteY883" fmla="*/ 8711 h 10000"/>
                  <a:gd name="connsiteX884" fmla="*/ 7607 w 10000"/>
                  <a:gd name="connsiteY884" fmla="*/ 8711 h 10000"/>
                  <a:gd name="connsiteX885" fmla="*/ 7634 w 10000"/>
                  <a:gd name="connsiteY885" fmla="*/ 8705 h 10000"/>
                  <a:gd name="connsiteX886" fmla="*/ 7643 w 10000"/>
                  <a:gd name="connsiteY886" fmla="*/ 8682 h 10000"/>
                  <a:gd name="connsiteX887" fmla="*/ 7654 w 10000"/>
                  <a:gd name="connsiteY887" fmla="*/ 8666 h 10000"/>
                  <a:gd name="connsiteX888" fmla="*/ 7668 w 10000"/>
                  <a:gd name="connsiteY888" fmla="*/ 8666 h 10000"/>
                  <a:gd name="connsiteX889" fmla="*/ 7676 w 10000"/>
                  <a:gd name="connsiteY889" fmla="*/ 8682 h 10000"/>
                  <a:gd name="connsiteX890" fmla="*/ 7704 w 10000"/>
                  <a:gd name="connsiteY890" fmla="*/ 8669 h 10000"/>
                  <a:gd name="connsiteX891" fmla="*/ 7712 w 10000"/>
                  <a:gd name="connsiteY891" fmla="*/ 8669 h 10000"/>
                  <a:gd name="connsiteX892" fmla="*/ 7720 w 10000"/>
                  <a:gd name="connsiteY892" fmla="*/ 8669 h 10000"/>
                  <a:gd name="connsiteX893" fmla="*/ 7726 w 10000"/>
                  <a:gd name="connsiteY893" fmla="*/ 8656 h 10000"/>
                  <a:gd name="connsiteX894" fmla="*/ 7734 w 10000"/>
                  <a:gd name="connsiteY894" fmla="*/ 8650 h 10000"/>
                  <a:gd name="connsiteX895" fmla="*/ 7742 w 10000"/>
                  <a:gd name="connsiteY895" fmla="*/ 8650 h 10000"/>
                  <a:gd name="connsiteX896" fmla="*/ 7759 w 10000"/>
                  <a:gd name="connsiteY896" fmla="*/ 8650 h 10000"/>
                  <a:gd name="connsiteX897" fmla="*/ 7756 w 10000"/>
                  <a:gd name="connsiteY897" fmla="*/ 8630 h 10000"/>
                  <a:gd name="connsiteX898" fmla="*/ 7751 w 10000"/>
                  <a:gd name="connsiteY898" fmla="*/ 8627 h 10000"/>
                  <a:gd name="connsiteX899" fmla="*/ 7742 w 10000"/>
                  <a:gd name="connsiteY899" fmla="*/ 8620 h 10000"/>
                  <a:gd name="connsiteX900" fmla="*/ 7734 w 10000"/>
                  <a:gd name="connsiteY900" fmla="*/ 8591 h 10000"/>
                  <a:gd name="connsiteX901" fmla="*/ 7709 w 10000"/>
                  <a:gd name="connsiteY901" fmla="*/ 8582 h 10000"/>
                  <a:gd name="connsiteX902" fmla="*/ 7695 w 10000"/>
                  <a:gd name="connsiteY902" fmla="*/ 8578 h 10000"/>
                  <a:gd name="connsiteX903" fmla="*/ 7668 w 10000"/>
                  <a:gd name="connsiteY903" fmla="*/ 8562 h 10000"/>
                  <a:gd name="connsiteX904" fmla="*/ 7645 w 10000"/>
                  <a:gd name="connsiteY904" fmla="*/ 8552 h 10000"/>
                  <a:gd name="connsiteX905" fmla="*/ 7615 w 10000"/>
                  <a:gd name="connsiteY905" fmla="*/ 8543 h 10000"/>
                  <a:gd name="connsiteX906" fmla="*/ 7596 w 10000"/>
                  <a:gd name="connsiteY906" fmla="*/ 8527 h 10000"/>
                  <a:gd name="connsiteX907" fmla="*/ 7565 w 10000"/>
                  <a:gd name="connsiteY907" fmla="*/ 8494 h 10000"/>
                  <a:gd name="connsiteX908" fmla="*/ 7562 w 10000"/>
                  <a:gd name="connsiteY908" fmla="*/ 8475 h 10000"/>
                  <a:gd name="connsiteX909" fmla="*/ 7540 w 10000"/>
                  <a:gd name="connsiteY909" fmla="*/ 8455 h 10000"/>
                  <a:gd name="connsiteX910" fmla="*/ 7535 w 10000"/>
                  <a:gd name="connsiteY910" fmla="*/ 8446 h 10000"/>
                  <a:gd name="connsiteX911" fmla="*/ 7535 w 10000"/>
                  <a:gd name="connsiteY911" fmla="*/ 8420 h 10000"/>
                  <a:gd name="connsiteX912" fmla="*/ 7535 w 10000"/>
                  <a:gd name="connsiteY912" fmla="*/ 8391 h 10000"/>
                  <a:gd name="connsiteX913" fmla="*/ 7548 w 10000"/>
                  <a:gd name="connsiteY913" fmla="*/ 8345 h 10000"/>
                  <a:gd name="connsiteX914" fmla="*/ 7562 w 10000"/>
                  <a:gd name="connsiteY914" fmla="*/ 8319 h 10000"/>
                  <a:gd name="connsiteX915" fmla="*/ 7582 w 10000"/>
                  <a:gd name="connsiteY915" fmla="*/ 8310 h 10000"/>
                  <a:gd name="connsiteX916" fmla="*/ 7607 w 10000"/>
                  <a:gd name="connsiteY916" fmla="*/ 8300 h 10000"/>
                  <a:gd name="connsiteX917" fmla="*/ 7629 w 10000"/>
                  <a:gd name="connsiteY917" fmla="*/ 8300 h 10000"/>
                  <a:gd name="connsiteX918" fmla="*/ 7651 w 10000"/>
                  <a:gd name="connsiteY918" fmla="*/ 8297 h 10000"/>
                  <a:gd name="connsiteX919" fmla="*/ 7668 w 10000"/>
                  <a:gd name="connsiteY919" fmla="*/ 8280 h 10000"/>
                  <a:gd name="connsiteX920" fmla="*/ 7687 w 10000"/>
                  <a:gd name="connsiteY920" fmla="*/ 8267 h 10000"/>
                  <a:gd name="connsiteX921" fmla="*/ 7693 w 10000"/>
                  <a:gd name="connsiteY921" fmla="*/ 8261 h 10000"/>
                  <a:gd name="connsiteX922" fmla="*/ 7701 w 10000"/>
                  <a:gd name="connsiteY922" fmla="*/ 8248 h 10000"/>
                  <a:gd name="connsiteX923" fmla="*/ 7712 w 10000"/>
                  <a:gd name="connsiteY923" fmla="*/ 8238 h 10000"/>
                  <a:gd name="connsiteX924" fmla="*/ 7731 w 10000"/>
                  <a:gd name="connsiteY924" fmla="*/ 8222 h 10000"/>
                  <a:gd name="connsiteX925" fmla="*/ 7740 w 10000"/>
                  <a:gd name="connsiteY925" fmla="*/ 8206 h 10000"/>
                  <a:gd name="connsiteX926" fmla="*/ 7756 w 10000"/>
                  <a:gd name="connsiteY926" fmla="*/ 8183 h 10000"/>
                  <a:gd name="connsiteX927" fmla="*/ 7773 w 10000"/>
                  <a:gd name="connsiteY927" fmla="*/ 8177 h 10000"/>
                  <a:gd name="connsiteX928" fmla="*/ 7784 w 10000"/>
                  <a:gd name="connsiteY928" fmla="*/ 8183 h 10000"/>
                  <a:gd name="connsiteX929" fmla="*/ 7801 w 10000"/>
                  <a:gd name="connsiteY929" fmla="*/ 8174 h 10000"/>
                  <a:gd name="connsiteX930" fmla="*/ 7801 w 10000"/>
                  <a:gd name="connsiteY930" fmla="*/ 8157 h 10000"/>
                  <a:gd name="connsiteX931" fmla="*/ 7817 w 10000"/>
                  <a:gd name="connsiteY931" fmla="*/ 8164 h 10000"/>
                  <a:gd name="connsiteX932" fmla="*/ 7837 w 10000"/>
                  <a:gd name="connsiteY932" fmla="*/ 8164 h 10000"/>
                  <a:gd name="connsiteX933" fmla="*/ 7856 w 10000"/>
                  <a:gd name="connsiteY933" fmla="*/ 8164 h 10000"/>
                  <a:gd name="connsiteX934" fmla="*/ 7870 w 10000"/>
                  <a:gd name="connsiteY934" fmla="*/ 8167 h 10000"/>
                  <a:gd name="connsiteX935" fmla="*/ 7881 w 10000"/>
                  <a:gd name="connsiteY935" fmla="*/ 8174 h 10000"/>
                  <a:gd name="connsiteX936" fmla="*/ 7898 w 10000"/>
                  <a:gd name="connsiteY936" fmla="*/ 8187 h 10000"/>
                  <a:gd name="connsiteX937" fmla="*/ 7917 w 10000"/>
                  <a:gd name="connsiteY937" fmla="*/ 8187 h 10000"/>
                  <a:gd name="connsiteX938" fmla="*/ 7928 w 10000"/>
                  <a:gd name="connsiteY938" fmla="*/ 8157 h 10000"/>
                  <a:gd name="connsiteX939" fmla="*/ 7942 w 10000"/>
                  <a:gd name="connsiteY939" fmla="*/ 8157 h 10000"/>
                  <a:gd name="connsiteX940" fmla="*/ 7958 w 10000"/>
                  <a:gd name="connsiteY940" fmla="*/ 8164 h 10000"/>
                  <a:gd name="connsiteX941" fmla="*/ 7983 w 10000"/>
                  <a:gd name="connsiteY941" fmla="*/ 8144 h 10000"/>
                  <a:gd name="connsiteX942" fmla="*/ 8000 w 10000"/>
                  <a:gd name="connsiteY942" fmla="*/ 8109 h 10000"/>
                  <a:gd name="connsiteX943" fmla="*/ 7994 w 10000"/>
                  <a:gd name="connsiteY943" fmla="*/ 8093 h 10000"/>
                  <a:gd name="connsiteX944" fmla="*/ 7983 w 10000"/>
                  <a:gd name="connsiteY944" fmla="*/ 8070 h 10000"/>
                  <a:gd name="connsiteX945" fmla="*/ 7986 w 10000"/>
                  <a:gd name="connsiteY945" fmla="*/ 8063 h 10000"/>
                  <a:gd name="connsiteX946" fmla="*/ 7978 w 10000"/>
                  <a:gd name="connsiteY946" fmla="*/ 8044 h 10000"/>
                  <a:gd name="connsiteX947" fmla="*/ 7986 w 10000"/>
                  <a:gd name="connsiteY947" fmla="*/ 8002 h 10000"/>
                  <a:gd name="connsiteX948" fmla="*/ 7983 w 10000"/>
                  <a:gd name="connsiteY948" fmla="*/ 7947 h 10000"/>
                  <a:gd name="connsiteX949" fmla="*/ 7961 w 10000"/>
                  <a:gd name="connsiteY949" fmla="*/ 7931 h 10000"/>
                  <a:gd name="connsiteX950" fmla="*/ 7958 w 10000"/>
                  <a:gd name="connsiteY950" fmla="*/ 7898 h 10000"/>
                  <a:gd name="connsiteX951" fmla="*/ 7953 w 10000"/>
                  <a:gd name="connsiteY951" fmla="*/ 7856 h 10000"/>
                  <a:gd name="connsiteX952" fmla="*/ 7967 w 10000"/>
                  <a:gd name="connsiteY952" fmla="*/ 7837 h 10000"/>
                  <a:gd name="connsiteX953" fmla="*/ 7950 w 10000"/>
                  <a:gd name="connsiteY953" fmla="*/ 7824 h 10000"/>
                  <a:gd name="connsiteX954" fmla="*/ 7906 w 10000"/>
                  <a:gd name="connsiteY954" fmla="*/ 7814 h 10000"/>
                  <a:gd name="connsiteX955" fmla="*/ 7878 w 10000"/>
                  <a:gd name="connsiteY955" fmla="*/ 7814 h 10000"/>
                  <a:gd name="connsiteX956" fmla="*/ 7870 w 10000"/>
                  <a:gd name="connsiteY956" fmla="*/ 7795 h 10000"/>
                  <a:gd name="connsiteX957" fmla="*/ 7878 w 10000"/>
                  <a:gd name="connsiteY957" fmla="*/ 7778 h 10000"/>
                  <a:gd name="connsiteX958" fmla="*/ 7881 w 10000"/>
                  <a:gd name="connsiteY958" fmla="*/ 7775 h 10000"/>
                  <a:gd name="connsiteX959" fmla="*/ 7878 w 10000"/>
                  <a:gd name="connsiteY959" fmla="*/ 7743 h 10000"/>
                  <a:gd name="connsiteX960" fmla="*/ 7895 w 10000"/>
                  <a:gd name="connsiteY960" fmla="*/ 7733 h 10000"/>
                  <a:gd name="connsiteX961" fmla="*/ 7911 w 10000"/>
                  <a:gd name="connsiteY961" fmla="*/ 7710 h 10000"/>
                  <a:gd name="connsiteX962" fmla="*/ 7911 w 10000"/>
                  <a:gd name="connsiteY962" fmla="*/ 7665 h 10000"/>
                  <a:gd name="connsiteX963" fmla="*/ 7917 w 10000"/>
                  <a:gd name="connsiteY963" fmla="*/ 7600 h 10000"/>
                  <a:gd name="connsiteX964" fmla="*/ 7928 w 10000"/>
                  <a:gd name="connsiteY964" fmla="*/ 7581 h 10000"/>
                  <a:gd name="connsiteX965" fmla="*/ 7917 w 10000"/>
                  <a:gd name="connsiteY965" fmla="*/ 7474 h 10000"/>
                  <a:gd name="connsiteX966" fmla="*/ 7873 w 10000"/>
                  <a:gd name="connsiteY966" fmla="*/ 7335 h 10000"/>
                  <a:gd name="connsiteX967" fmla="*/ 7756 w 10000"/>
                  <a:gd name="connsiteY967" fmla="*/ 7050 h 10000"/>
                  <a:gd name="connsiteX968" fmla="*/ 7679 w 10000"/>
                  <a:gd name="connsiteY968" fmla="*/ 6839 h 10000"/>
                  <a:gd name="connsiteX969" fmla="*/ 7668 w 10000"/>
                  <a:gd name="connsiteY969" fmla="*/ 6823 h 10000"/>
                  <a:gd name="connsiteX970" fmla="*/ 7659 w 10000"/>
                  <a:gd name="connsiteY970" fmla="*/ 6768 h 10000"/>
                  <a:gd name="connsiteX971" fmla="*/ 7659 w 10000"/>
                  <a:gd name="connsiteY971" fmla="*/ 6739 h 10000"/>
                  <a:gd name="connsiteX972" fmla="*/ 7651 w 10000"/>
                  <a:gd name="connsiteY972" fmla="*/ 6713 h 10000"/>
                  <a:gd name="connsiteX973" fmla="*/ 7654 w 10000"/>
                  <a:gd name="connsiteY973" fmla="*/ 6684 h 10000"/>
                  <a:gd name="connsiteX974" fmla="*/ 7643 w 10000"/>
                  <a:gd name="connsiteY974" fmla="*/ 6626 h 10000"/>
                  <a:gd name="connsiteX975" fmla="*/ 7629 w 10000"/>
                  <a:gd name="connsiteY975" fmla="*/ 6600 h 10000"/>
                  <a:gd name="connsiteX976" fmla="*/ 7629 w 10000"/>
                  <a:gd name="connsiteY976" fmla="*/ 6580 h 10000"/>
                  <a:gd name="connsiteX977" fmla="*/ 7623 w 10000"/>
                  <a:gd name="connsiteY977" fmla="*/ 6541 h 10000"/>
                  <a:gd name="connsiteX978" fmla="*/ 7615 w 10000"/>
                  <a:gd name="connsiteY978" fmla="*/ 6522 h 10000"/>
                  <a:gd name="connsiteX979" fmla="*/ 7598 w 10000"/>
                  <a:gd name="connsiteY979" fmla="*/ 6509 h 10000"/>
                  <a:gd name="connsiteX980" fmla="*/ 7587 w 10000"/>
                  <a:gd name="connsiteY980" fmla="*/ 6493 h 10000"/>
                  <a:gd name="connsiteX981" fmla="*/ 7579 w 10000"/>
                  <a:gd name="connsiteY981" fmla="*/ 6464 h 10000"/>
                  <a:gd name="connsiteX982" fmla="*/ 7587 w 10000"/>
                  <a:gd name="connsiteY982" fmla="*/ 6438 h 10000"/>
                  <a:gd name="connsiteX983" fmla="*/ 7596 w 10000"/>
                  <a:gd name="connsiteY983" fmla="*/ 6425 h 10000"/>
                  <a:gd name="connsiteX984" fmla="*/ 7590 w 10000"/>
                  <a:gd name="connsiteY984" fmla="*/ 6396 h 10000"/>
                  <a:gd name="connsiteX985" fmla="*/ 7590 w 10000"/>
                  <a:gd name="connsiteY985" fmla="*/ 6373 h 10000"/>
                  <a:gd name="connsiteX986" fmla="*/ 7587 w 10000"/>
                  <a:gd name="connsiteY986" fmla="*/ 6354 h 10000"/>
                  <a:gd name="connsiteX987" fmla="*/ 7582 w 10000"/>
                  <a:gd name="connsiteY987" fmla="*/ 6344 h 10000"/>
                  <a:gd name="connsiteX988" fmla="*/ 7582 w 10000"/>
                  <a:gd name="connsiteY988" fmla="*/ 6324 h 10000"/>
                  <a:gd name="connsiteX989" fmla="*/ 7571 w 10000"/>
                  <a:gd name="connsiteY989" fmla="*/ 6302 h 10000"/>
                  <a:gd name="connsiteX990" fmla="*/ 7548 w 10000"/>
                  <a:gd name="connsiteY990" fmla="*/ 6256 h 10000"/>
                  <a:gd name="connsiteX991" fmla="*/ 7546 w 10000"/>
                  <a:gd name="connsiteY991" fmla="*/ 6218 h 10000"/>
                  <a:gd name="connsiteX992" fmla="*/ 7540 w 10000"/>
                  <a:gd name="connsiteY992" fmla="*/ 6159 h 10000"/>
                  <a:gd name="connsiteX993" fmla="*/ 7535 w 10000"/>
                  <a:gd name="connsiteY993" fmla="*/ 6114 h 10000"/>
                  <a:gd name="connsiteX994" fmla="*/ 7535 w 10000"/>
                  <a:gd name="connsiteY994" fmla="*/ 6088 h 10000"/>
                  <a:gd name="connsiteX995" fmla="*/ 7540 w 10000"/>
                  <a:gd name="connsiteY995" fmla="*/ 6049 h 10000"/>
                  <a:gd name="connsiteX996" fmla="*/ 7546 w 10000"/>
                  <a:gd name="connsiteY996" fmla="*/ 6004 h 10000"/>
                  <a:gd name="connsiteX997" fmla="*/ 7548 w 10000"/>
                  <a:gd name="connsiteY997" fmla="*/ 5965 h 10000"/>
                  <a:gd name="connsiteX998" fmla="*/ 7548 w 10000"/>
                  <a:gd name="connsiteY998" fmla="*/ 5946 h 10000"/>
                  <a:gd name="connsiteX999" fmla="*/ 7548 w 10000"/>
                  <a:gd name="connsiteY999" fmla="*/ 5933 h 10000"/>
                  <a:gd name="connsiteX1000" fmla="*/ 7548 w 10000"/>
                  <a:gd name="connsiteY1000" fmla="*/ 5910 h 10000"/>
                  <a:gd name="connsiteX1001" fmla="*/ 7548 w 10000"/>
                  <a:gd name="connsiteY1001" fmla="*/ 5897 h 10000"/>
                  <a:gd name="connsiteX1002" fmla="*/ 7546 w 10000"/>
                  <a:gd name="connsiteY1002" fmla="*/ 5871 h 10000"/>
                  <a:gd name="connsiteX1003" fmla="*/ 7535 w 10000"/>
                  <a:gd name="connsiteY1003" fmla="*/ 5839 h 10000"/>
                  <a:gd name="connsiteX1004" fmla="*/ 7524 w 10000"/>
                  <a:gd name="connsiteY1004" fmla="*/ 5797 h 10000"/>
                  <a:gd name="connsiteX1005" fmla="*/ 7518 w 10000"/>
                  <a:gd name="connsiteY1005" fmla="*/ 5767 h 10000"/>
                  <a:gd name="connsiteX1006" fmla="*/ 7515 w 10000"/>
                  <a:gd name="connsiteY1006" fmla="*/ 5745 h 10000"/>
                  <a:gd name="connsiteX1007" fmla="*/ 7501 w 10000"/>
                  <a:gd name="connsiteY1007" fmla="*/ 5683 h 10000"/>
                  <a:gd name="connsiteX1008" fmla="*/ 7490 w 10000"/>
                  <a:gd name="connsiteY1008" fmla="*/ 5631 h 10000"/>
                  <a:gd name="connsiteX1009" fmla="*/ 7482 w 10000"/>
                  <a:gd name="connsiteY1009" fmla="*/ 5593 h 10000"/>
                  <a:gd name="connsiteX1010" fmla="*/ 7476 w 10000"/>
                  <a:gd name="connsiteY1010" fmla="*/ 5570 h 10000"/>
                  <a:gd name="connsiteX1011" fmla="*/ 7476 w 10000"/>
                  <a:gd name="connsiteY1011" fmla="*/ 5528 h 10000"/>
                  <a:gd name="connsiteX1012" fmla="*/ 7482 w 10000"/>
                  <a:gd name="connsiteY1012" fmla="*/ 5502 h 10000"/>
                  <a:gd name="connsiteX1013" fmla="*/ 7490 w 10000"/>
                  <a:gd name="connsiteY1013" fmla="*/ 5489 h 10000"/>
                  <a:gd name="connsiteX1014" fmla="*/ 7499 w 10000"/>
                  <a:gd name="connsiteY1014" fmla="*/ 5479 h 10000"/>
                  <a:gd name="connsiteX1015" fmla="*/ 7493 w 10000"/>
                  <a:gd name="connsiteY1015" fmla="*/ 5427 h 10000"/>
                  <a:gd name="connsiteX1016" fmla="*/ 7501 w 10000"/>
                  <a:gd name="connsiteY1016" fmla="*/ 5415 h 10000"/>
                  <a:gd name="connsiteX1017" fmla="*/ 7510 w 10000"/>
                  <a:gd name="connsiteY1017" fmla="*/ 5398 h 10000"/>
                  <a:gd name="connsiteX1018" fmla="*/ 7515 w 10000"/>
                  <a:gd name="connsiteY1018" fmla="*/ 5379 h 10000"/>
                  <a:gd name="connsiteX1019" fmla="*/ 7526 w 10000"/>
                  <a:gd name="connsiteY1019" fmla="*/ 5366 h 10000"/>
                  <a:gd name="connsiteX1020" fmla="*/ 7518 w 10000"/>
                  <a:gd name="connsiteY1020" fmla="*/ 5350 h 10000"/>
                  <a:gd name="connsiteX1021" fmla="*/ 7518 w 10000"/>
                  <a:gd name="connsiteY1021" fmla="*/ 5330 h 10000"/>
                  <a:gd name="connsiteX1022" fmla="*/ 7526 w 10000"/>
                  <a:gd name="connsiteY1022" fmla="*/ 5311 h 10000"/>
                  <a:gd name="connsiteX1023" fmla="*/ 7540 w 10000"/>
                  <a:gd name="connsiteY1023" fmla="*/ 5291 h 10000"/>
                  <a:gd name="connsiteX1024" fmla="*/ 7540 w 10000"/>
                  <a:gd name="connsiteY1024" fmla="*/ 5266 h 10000"/>
                  <a:gd name="connsiteX1025" fmla="*/ 7540 w 10000"/>
                  <a:gd name="connsiteY1025" fmla="*/ 5256 h 10000"/>
                  <a:gd name="connsiteX1026" fmla="*/ 7524 w 10000"/>
                  <a:gd name="connsiteY1026" fmla="*/ 5233 h 10000"/>
                  <a:gd name="connsiteX1027" fmla="*/ 7515 w 10000"/>
                  <a:gd name="connsiteY1027" fmla="*/ 5217 h 10000"/>
                  <a:gd name="connsiteX1028" fmla="*/ 7490 w 10000"/>
                  <a:gd name="connsiteY1028" fmla="*/ 5178 h 10000"/>
                  <a:gd name="connsiteX1029" fmla="*/ 7474 w 10000"/>
                  <a:gd name="connsiteY1029" fmla="*/ 5162 h 10000"/>
                  <a:gd name="connsiteX1030" fmla="*/ 7457 w 10000"/>
                  <a:gd name="connsiteY1030" fmla="*/ 5120 h 10000"/>
                  <a:gd name="connsiteX1031" fmla="*/ 7421 w 10000"/>
                  <a:gd name="connsiteY1031" fmla="*/ 5087 h 10000"/>
                  <a:gd name="connsiteX1032" fmla="*/ 7380 w 10000"/>
                  <a:gd name="connsiteY1032" fmla="*/ 5068 h 10000"/>
                  <a:gd name="connsiteX1033" fmla="*/ 7355 w 10000"/>
                  <a:gd name="connsiteY1033" fmla="*/ 5058 h 10000"/>
                  <a:gd name="connsiteX1034" fmla="*/ 7332 w 10000"/>
                  <a:gd name="connsiteY1034" fmla="*/ 5049 h 10000"/>
                  <a:gd name="connsiteX1035" fmla="*/ 7305 w 10000"/>
                  <a:gd name="connsiteY1035" fmla="*/ 5016 h 10000"/>
                  <a:gd name="connsiteX1036" fmla="*/ 7305 w 10000"/>
                  <a:gd name="connsiteY1036" fmla="*/ 5000 h 10000"/>
                  <a:gd name="connsiteX1037" fmla="*/ 7296 w 10000"/>
                  <a:gd name="connsiteY1037" fmla="*/ 4971 h 10000"/>
                  <a:gd name="connsiteX1038" fmla="*/ 7288 w 10000"/>
                  <a:gd name="connsiteY1038" fmla="*/ 4945 h 10000"/>
                  <a:gd name="connsiteX1039" fmla="*/ 7280 w 10000"/>
                  <a:gd name="connsiteY1039" fmla="*/ 4916 h 10000"/>
                  <a:gd name="connsiteX1040" fmla="*/ 7291 w 10000"/>
                  <a:gd name="connsiteY1040" fmla="*/ 4887 h 10000"/>
                  <a:gd name="connsiteX1041" fmla="*/ 7291 w 10000"/>
                  <a:gd name="connsiteY1041" fmla="*/ 4858 h 10000"/>
                  <a:gd name="connsiteX1042" fmla="*/ 7271 w 10000"/>
                  <a:gd name="connsiteY1042" fmla="*/ 4819 h 10000"/>
                  <a:gd name="connsiteX1043" fmla="*/ 7255 w 10000"/>
                  <a:gd name="connsiteY1043" fmla="*/ 4828 h 10000"/>
                  <a:gd name="connsiteX1044" fmla="*/ 7235 w 10000"/>
                  <a:gd name="connsiteY1044" fmla="*/ 4841 h 10000"/>
                  <a:gd name="connsiteX1045" fmla="*/ 7216 w 10000"/>
                  <a:gd name="connsiteY1045" fmla="*/ 4867 h 10000"/>
                  <a:gd name="connsiteX1046" fmla="*/ 7191 w 10000"/>
                  <a:gd name="connsiteY1046" fmla="*/ 4870 h 10000"/>
                  <a:gd name="connsiteX1047" fmla="*/ 7155 w 10000"/>
                  <a:gd name="connsiteY1047" fmla="*/ 4887 h 10000"/>
                  <a:gd name="connsiteX1048" fmla="*/ 7122 w 10000"/>
                  <a:gd name="connsiteY1048" fmla="*/ 4893 h 10000"/>
                  <a:gd name="connsiteX1049" fmla="*/ 7105 w 10000"/>
                  <a:gd name="connsiteY1049" fmla="*/ 4896 h 10000"/>
                  <a:gd name="connsiteX1050" fmla="*/ 7094 w 10000"/>
                  <a:gd name="connsiteY1050" fmla="*/ 4916 h 10000"/>
                  <a:gd name="connsiteX1051" fmla="*/ 7080 w 10000"/>
                  <a:gd name="connsiteY1051" fmla="*/ 4903 h 10000"/>
                  <a:gd name="connsiteX1052" fmla="*/ 7072 w 10000"/>
                  <a:gd name="connsiteY1052" fmla="*/ 4851 h 10000"/>
                  <a:gd name="connsiteX1053" fmla="*/ 7042 w 10000"/>
                  <a:gd name="connsiteY1053" fmla="*/ 4819 h 10000"/>
                  <a:gd name="connsiteX1054" fmla="*/ 7030 w 10000"/>
                  <a:gd name="connsiteY1054" fmla="*/ 4780 h 10000"/>
                  <a:gd name="connsiteX1055" fmla="*/ 7039 w 10000"/>
                  <a:gd name="connsiteY1055" fmla="*/ 4757 h 10000"/>
                  <a:gd name="connsiteX1056" fmla="*/ 7047 w 10000"/>
                  <a:gd name="connsiteY1056" fmla="*/ 4744 h 10000"/>
                  <a:gd name="connsiteX1057" fmla="*/ 7022 w 10000"/>
                  <a:gd name="connsiteY1057" fmla="*/ 4725 h 10000"/>
                  <a:gd name="connsiteX1058" fmla="*/ 7000 w 10000"/>
                  <a:gd name="connsiteY1058" fmla="*/ 4715 h 10000"/>
                  <a:gd name="connsiteX1059" fmla="*/ 6975 w 10000"/>
                  <a:gd name="connsiteY1059" fmla="*/ 4709 h 10000"/>
                  <a:gd name="connsiteX1060" fmla="*/ 6945 w 10000"/>
                  <a:gd name="connsiteY1060" fmla="*/ 4696 h 10000"/>
                  <a:gd name="connsiteX1061" fmla="*/ 6953 w 10000"/>
                  <a:gd name="connsiteY1061" fmla="*/ 4679 h 10000"/>
                  <a:gd name="connsiteX1062" fmla="*/ 6961 w 10000"/>
                  <a:gd name="connsiteY1062" fmla="*/ 4660 h 10000"/>
                  <a:gd name="connsiteX1063" fmla="*/ 6983 w 10000"/>
                  <a:gd name="connsiteY1063" fmla="*/ 4644 h 10000"/>
                  <a:gd name="connsiteX1064" fmla="*/ 7014 w 10000"/>
                  <a:gd name="connsiteY1064" fmla="*/ 4634 h 10000"/>
                  <a:gd name="connsiteX1065" fmla="*/ 7025 w 10000"/>
                  <a:gd name="connsiteY1065" fmla="*/ 4615 h 10000"/>
                  <a:gd name="connsiteX1066" fmla="*/ 7047 w 10000"/>
                  <a:gd name="connsiteY1066" fmla="*/ 4582 h 10000"/>
                  <a:gd name="connsiteX1067" fmla="*/ 7069 w 10000"/>
                  <a:gd name="connsiteY1067" fmla="*/ 4563 h 10000"/>
                  <a:gd name="connsiteX1068" fmla="*/ 7078 w 10000"/>
                  <a:gd name="connsiteY1068" fmla="*/ 4553 h 10000"/>
                  <a:gd name="connsiteX1069" fmla="*/ 7097 w 10000"/>
                  <a:gd name="connsiteY1069" fmla="*/ 4527 h 10000"/>
                  <a:gd name="connsiteX1070" fmla="*/ 7122 w 10000"/>
                  <a:gd name="connsiteY1070" fmla="*/ 4517 h 10000"/>
                  <a:gd name="connsiteX1071" fmla="*/ 7139 w 10000"/>
                  <a:gd name="connsiteY1071" fmla="*/ 4488 h 10000"/>
                  <a:gd name="connsiteX1072" fmla="*/ 7147 w 10000"/>
                  <a:gd name="connsiteY1072" fmla="*/ 4459 h 10000"/>
                  <a:gd name="connsiteX1073" fmla="*/ 7161 w 10000"/>
                  <a:gd name="connsiteY1073" fmla="*/ 4440 h 10000"/>
                  <a:gd name="connsiteX1074" fmla="*/ 7177 w 10000"/>
                  <a:gd name="connsiteY1074" fmla="*/ 4430 h 10000"/>
                  <a:gd name="connsiteX1075" fmla="*/ 7202 w 10000"/>
                  <a:gd name="connsiteY1075" fmla="*/ 4407 h 10000"/>
                  <a:gd name="connsiteX1076" fmla="*/ 7224 w 10000"/>
                  <a:gd name="connsiteY1076" fmla="*/ 4417 h 10000"/>
                  <a:gd name="connsiteX1077" fmla="*/ 7241 w 10000"/>
                  <a:gd name="connsiteY1077" fmla="*/ 4404 h 10000"/>
                  <a:gd name="connsiteX1078" fmla="*/ 7263 w 10000"/>
                  <a:gd name="connsiteY1078" fmla="*/ 4398 h 10000"/>
                  <a:gd name="connsiteX1079" fmla="*/ 7283 w 10000"/>
                  <a:gd name="connsiteY1079" fmla="*/ 4424 h 10000"/>
                  <a:gd name="connsiteX1080" fmla="*/ 7305 w 10000"/>
                  <a:gd name="connsiteY1080" fmla="*/ 4433 h 10000"/>
                  <a:gd name="connsiteX1081" fmla="*/ 7332 w 10000"/>
                  <a:gd name="connsiteY1081" fmla="*/ 4443 h 10000"/>
                  <a:gd name="connsiteX1082" fmla="*/ 7380 w 10000"/>
                  <a:gd name="connsiteY1082" fmla="*/ 4398 h 10000"/>
                  <a:gd name="connsiteX1083" fmla="*/ 7404 w 10000"/>
                  <a:gd name="connsiteY1083" fmla="*/ 4378 h 10000"/>
                  <a:gd name="connsiteX1084" fmla="*/ 7418 w 10000"/>
                  <a:gd name="connsiteY1084" fmla="*/ 4369 h 10000"/>
                  <a:gd name="connsiteX1085" fmla="*/ 7443 w 10000"/>
                  <a:gd name="connsiteY1085" fmla="*/ 4356 h 10000"/>
                  <a:gd name="connsiteX1086" fmla="*/ 7460 w 10000"/>
                  <a:gd name="connsiteY1086" fmla="*/ 4385 h 10000"/>
                  <a:gd name="connsiteX1087" fmla="*/ 7460 w 10000"/>
                  <a:gd name="connsiteY1087" fmla="*/ 4404 h 10000"/>
                  <a:gd name="connsiteX1088" fmla="*/ 7499 w 10000"/>
                  <a:gd name="connsiteY1088" fmla="*/ 4417 h 10000"/>
                  <a:gd name="connsiteX1089" fmla="*/ 7515 w 10000"/>
                  <a:gd name="connsiteY1089" fmla="*/ 4414 h 10000"/>
                  <a:gd name="connsiteX1090" fmla="*/ 7565 w 10000"/>
                  <a:gd name="connsiteY1090" fmla="*/ 4385 h 10000"/>
                  <a:gd name="connsiteX1091" fmla="*/ 7579 w 10000"/>
                  <a:gd name="connsiteY1091" fmla="*/ 4346 h 10000"/>
                  <a:gd name="connsiteX1092" fmla="*/ 7582 w 10000"/>
                  <a:gd name="connsiteY1092" fmla="*/ 4317 h 10000"/>
                  <a:gd name="connsiteX1093" fmla="*/ 7590 w 10000"/>
                  <a:gd name="connsiteY1093" fmla="*/ 4301 h 10000"/>
                  <a:gd name="connsiteX1094" fmla="*/ 7612 w 10000"/>
                  <a:gd name="connsiteY1094" fmla="*/ 4271 h 10000"/>
                  <a:gd name="connsiteX1095" fmla="*/ 7623 w 10000"/>
                  <a:gd name="connsiteY1095" fmla="*/ 4262 h 10000"/>
                  <a:gd name="connsiteX1096" fmla="*/ 7634 w 10000"/>
                  <a:gd name="connsiteY1096" fmla="*/ 4245 h 10000"/>
                  <a:gd name="connsiteX1097" fmla="*/ 7645 w 10000"/>
                  <a:gd name="connsiteY1097" fmla="*/ 4265 h 10000"/>
                  <a:gd name="connsiteX1098" fmla="*/ 7670 w 10000"/>
                  <a:gd name="connsiteY1098" fmla="*/ 4284 h 10000"/>
                  <a:gd name="connsiteX1099" fmla="*/ 7701 w 10000"/>
                  <a:gd name="connsiteY1099" fmla="*/ 4275 h 10000"/>
                  <a:gd name="connsiteX1100" fmla="*/ 7717 w 10000"/>
                  <a:gd name="connsiteY1100" fmla="*/ 4275 h 10000"/>
                  <a:gd name="connsiteX1101" fmla="*/ 7740 w 10000"/>
                  <a:gd name="connsiteY1101" fmla="*/ 4284 h 10000"/>
                  <a:gd name="connsiteX1102" fmla="*/ 7767 w 10000"/>
                  <a:gd name="connsiteY1102" fmla="*/ 4284 h 10000"/>
                  <a:gd name="connsiteX1103" fmla="*/ 7895 w 10000"/>
                  <a:gd name="connsiteY1103" fmla="*/ 4207 h 10000"/>
                  <a:gd name="connsiteX1104" fmla="*/ 7895 w 10000"/>
                  <a:gd name="connsiteY1104" fmla="*/ 4187 h 10000"/>
                  <a:gd name="connsiteX1105" fmla="*/ 7895 w 10000"/>
                  <a:gd name="connsiteY1105" fmla="*/ 4171 h 10000"/>
                  <a:gd name="connsiteX1106" fmla="*/ 7903 w 10000"/>
                  <a:gd name="connsiteY1106" fmla="*/ 4148 h 10000"/>
                  <a:gd name="connsiteX1107" fmla="*/ 7917 w 10000"/>
                  <a:gd name="connsiteY1107" fmla="*/ 4158 h 10000"/>
                  <a:gd name="connsiteX1108" fmla="*/ 7967 w 10000"/>
                  <a:gd name="connsiteY1108" fmla="*/ 4203 h 10000"/>
                  <a:gd name="connsiteX1109" fmla="*/ 7994 w 10000"/>
                  <a:gd name="connsiteY1109" fmla="*/ 4203 h 10000"/>
                  <a:gd name="connsiteX1110" fmla="*/ 8064 w 10000"/>
                  <a:gd name="connsiteY1110" fmla="*/ 4242 h 10000"/>
                  <a:gd name="connsiteX1111" fmla="*/ 8083 w 10000"/>
                  <a:gd name="connsiteY1111" fmla="*/ 4245 h 10000"/>
                  <a:gd name="connsiteX1112" fmla="*/ 8105 w 10000"/>
                  <a:gd name="connsiteY1112" fmla="*/ 4226 h 10000"/>
                  <a:gd name="connsiteX1113" fmla="*/ 8136 w 10000"/>
                  <a:gd name="connsiteY1113" fmla="*/ 4187 h 10000"/>
                  <a:gd name="connsiteX1114" fmla="*/ 8161 w 10000"/>
                  <a:gd name="connsiteY1114" fmla="*/ 4168 h 10000"/>
                  <a:gd name="connsiteX1115" fmla="*/ 8172 w 10000"/>
                  <a:gd name="connsiteY1115" fmla="*/ 4161 h 10000"/>
                  <a:gd name="connsiteX1116" fmla="*/ 8208 w 10000"/>
                  <a:gd name="connsiteY1116" fmla="*/ 4168 h 10000"/>
                  <a:gd name="connsiteX1117" fmla="*/ 8235 w 10000"/>
                  <a:gd name="connsiteY1117" fmla="*/ 4168 h 10000"/>
                  <a:gd name="connsiteX1118" fmla="*/ 8258 w 10000"/>
                  <a:gd name="connsiteY1118" fmla="*/ 4152 h 10000"/>
                  <a:gd name="connsiteX1119" fmla="*/ 8283 w 10000"/>
                  <a:gd name="connsiteY1119" fmla="*/ 4152 h 10000"/>
                  <a:gd name="connsiteX1120" fmla="*/ 8299 w 10000"/>
                  <a:gd name="connsiteY1120" fmla="*/ 4132 h 10000"/>
                  <a:gd name="connsiteX1121" fmla="*/ 8316 w 10000"/>
                  <a:gd name="connsiteY1121" fmla="*/ 4113 h 10000"/>
                  <a:gd name="connsiteX1122" fmla="*/ 8330 w 10000"/>
                  <a:gd name="connsiteY1122" fmla="*/ 4084 h 10000"/>
                  <a:gd name="connsiteX1123" fmla="*/ 8341 w 10000"/>
                  <a:gd name="connsiteY1123" fmla="*/ 4058 h 10000"/>
                  <a:gd name="connsiteX1124" fmla="*/ 8349 w 10000"/>
                  <a:gd name="connsiteY1124" fmla="*/ 4064 h 10000"/>
                  <a:gd name="connsiteX1125" fmla="*/ 8366 w 10000"/>
                  <a:gd name="connsiteY1125" fmla="*/ 4067 h 10000"/>
                  <a:gd name="connsiteX1126" fmla="*/ 8374 w 10000"/>
                  <a:gd name="connsiteY1126" fmla="*/ 4084 h 10000"/>
                  <a:gd name="connsiteX1127" fmla="*/ 8402 w 10000"/>
                  <a:gd name="connsiteY1127" fmla="*/ 4054 h 10000"/>
                  <a:gd name="connsiteX1128" fmla="*/ 8427 w 10000"/>
                  <a:gd name="connsiteY1128" fmla="*/ 4028 h 10000"/>
                  <a:gd name="connsiteX1129" fmla="*/ 8438 w 10000"/>
                  <a:gd name="connsiteY1129" fmla="*/ 4025 h 10000"/>
                  <a:gd name="connsiteX1130" fmla="*/ 8468 w 10000"/>
                  <a:gd name="connsiteY1130" fmla="*/ 4006 h 10000"/>
                  <a:gd name="connsiteX1131" fmla="*/ 8485 w 10000"/>
                  <a:gd name="connsiteY1131" fmla="*/ 3999 h 10000"/>
                  <a:gd name="connsiteX1132" fmla="*/ 8493 w 10000"/>
                  <a:gd name="connsiteY1132" fmla="*/ 4025 h 10000"/>
                  <a:gd name="connsiteX1133" fmla="*/ 8515 w 10000"/>
                  <a:gd name="connsiteY1133" fmla="*/ 4028 h 10000"/>
                  <a:gd name="connsiteX1134" fmla="*/ 8543 w 10000"/>
                  <a:gd name="connsiteY1134" fmla="*/ 4009 h 10000"/>
                  <a:gd name="connsiteX1135" fmla="*/ 8551 w 10000"/>
                  <a:gd name="connsiteY1135" fmla="*/ 3990 h 10000"/>
                  <a:gd name="connsiteX1136" fmla="*/ 8582 w 10000"/>
                  <a:gd name="connsiteY1136" fmla="*/ 3977 h 10000"/>
                  <a:gd name="connsiteX1137" fmla="*/ 8596 w 10000"/>
                  <a:gd name="connsiteY1137" fmla="*/ 3977 h 10000"/>
                  <a:gd name="connsiteX1138" fmla="*/ 8607 w 10000"/>
                  <a:gd name="connsiteY1138" fmla="*/ 3980 h 10000"/>
                  <a:gd name="connsiteX1139" fmla="*/ 8645 w 10000"/>
                  <a:gd name="connsiteY1139" fmla="*/ 3970 h 10000"/>
                  <a:gd name="connsiteX1140" fmla="*/ 8654 w 10000"/>
                  <a:gd name="connsiteY1140" fmla="*/ 3951 h 10000"/>
                  <a:gd name="connsiteX1141" fmla="*/ 8670 w 10000"/>
                  <a:gd name="connsiteY1141" fmla="*/ 3935 h 10000"/>
                  <a:gd name="connsiteX1142" fmla="*/ 8695 w 10000"/>
                  <a:gd name="connsiteY1142" fmla="*/ 3935 h 10000"/>
                  <a:gd name="connsiteX1143" fmla="*/ 8704 w 10000"/>
                  <a:gd name="connsiteY1143" fmla="*/ 3951 h 10000"/>
                  <a:gd name="connsiteX1144" fmla="*/ 8717 w 10000"/>
                  <a:gd name="connsiteY1144" fmla="*/ 3964 h 10000"/>
                  <a:gd name="connsiteX1145" fmla="*/ 8751 w 10000"/>
                  <a:gd name="connsiteY1145" fmla="*/ 3951 h 10000"/>
                  <a:gd name="connsiteX1146" fmla="*/ 8776 w 10000"/>
                  <a:gd name="connsiteY1146" fmla="*/ 3935 h 10000"/>
                  <a:gd name="connsiteX1147" fmla="*/ 8798 w 10000"/>
                  <a:gd name="connsiteY1147" fmla="*/ 3925 h 10000"/>
                  <a:gd name="connsiteX1148" fmla="*/ 8806 w 10000"/>
                  <a:gd name="connsiteY1148" fmla="*/ 3892 h 10000"/>
                  <a:gd name="connsiteX1149" fmla="*/ 8814 w 10000"/>
                  <a:gd name="connsiteY1149" fmla="*/ 3876 h 10000"/>
                  <a:gd name="connsiteX1150" fmla="*/ 8839 w 10000"/>
                  <a:gd name="connsiteY1150" fmla="*/ 3873 h 10000"/>
                  <a:gd name="connsiteX1151" fmla="*/ 8842 w 10000"/>
                  <a:gd name="connsiteY1151" fmla="*/ 3876 h 10000"/>
                  <a:gd name="connsiteX1152" fmla="*/ 8856 w 10000"/>
                  <a:gd name="connsiteY1152" fmla="*/ 3863 h 10000"/>
                  <a:gd name="connsiteX1153" fmla="*/ 8856 w 10000"/>
                  <a:gd name="connsiteY1153" fmla="*/ 3841 h 10000"/>
                  <a:gd name="connsiteX1154" fmla="*/ 8870 w 10000"/>
                  <a:gd name="connsiteY1154" fmla="*/ 3821 h 10000"/>
                  <a:gd name="connsiteX1155" fmla="*/ 8903 w 10000"/>
                  <a:gd name="connsiteY1155" fmla="*/ 3802 h 10000"/>
                  <a:gd name="connsiteX1156" fmla="*/ 8914 w 10000"/>
                  <a:gd name="connsiteY1156" fmla="*/ 3782 h 10000"/>
                  <a:gd name="connsiteX1157" fmla="*/ 8939 w 10000"/>
                  <a:gd name="connsiteY1157" fmla="*/ 3782 h 10000"/>
                  <a:gd name="connsiteX1158" fmla="*/ 8961 w 10000"/>
                  <a:gd name="connsiteY1158" fmla="*/ 3779 h 10000"/>
                  <a:gd name="connsiteX1159" fmla="*/ 8983 w 10000"/>
                  <a:gd name="connsiteY1159" fmla="*/ 3760 h 10000"/>
                  <a:gd name="connsiteX1160" fmla="*/ 9003 w 10000"/>
                  <a:gd name="connsiteY1160" fmla="*/ 3763 h 10000"/>
                  <a:gd name="connsiteX1161" fmla="*/ 9019 w 10000"/>
                  <a:gd name="connsiteY1161" fmla="*/ 3779 h 10000"/>
                  <a:gd name="connsiteX1162" fmla="*/ 9050 w 10000"/>
                  <a:gd name="connsiteY1162" fmla="*/ 3812 h 10000"/>
                  <a:gd name="connsiteX1163" fmla="*/ 9080 w 10000"/>
                  <a:gd name="connsiteY1163" fmla="*/ 3831 h 10000"/>
                  <a:gd name="connsiteX1164" fmla="*/ 9097 w 10000"/>
                  <a:gd name="connsiteY1164" fmla="*/ 3867 h 10000"/>
                  <a:gd name="connsiteX1165" fmla="*/ 9114 w 10000"/>
                  <a:gd name="connsiteY1165" fmla="*/ 3902 h 10000"/>
                  <a:gd name="connsiteX1166" fmla="*/ 9122 w 10000"/>
                  <a:gd name="connsiteY1166" fmla="*/ 3935 h 10000"/>
                  <a:gd name="connsiteX1167" fmla="*/ 9125 w 10000"/>
                  <a:gd name="connsiteY1167" fmla="*/ 3964 h 10000"/>
                  <a:gd name="connsiteX1168" fmla="*/ 9130 w 10000"/>
                  <a:gd name="connsiteY1168" fmla="*/ 3999 h 10000"/>
                  <a:gd name="connsiteX1169" fmla="*/ 9130 w 10000"/>
                  <a:gd name="connsiteY1169" fmla="*/ 4054 h 10000"/>
                  <a:gd name="connsiteX1170" fmla="*/ 9155 w 10000"/>
                  <a:gd name="connsiteY1170" fmla="*/ 4093 h 10000"/>
                  <a:gd name="connsiteX1171" fmla="*/ 9169 w 10000"/>
                  <a:gd name="connsiteY1171" fmla="*/ 4090 h 10000"/>
                  <a:gd name="connsiteX1172" fmla="*/ 9211 w 10000"/>
                  <a:gd name="connsiteY1172" fmla="*/ 4077 h 10000"/>
                  <a:gd name="connsiteX1173" fmla="*/ 9244 w 10000"/>
                  <a:gd name="connsiteY1173" fmla="*/ 4077 h 10000"/>
                  <a:gd name="connsiteX1174" fmla="*/ 9252 w 10000"/>
                  <a:gd name="connsiteY1174" fmla="*/ 4103 h 10000"/>
                  <a:gd name="connsiteX1175" fmla="*/ 9258 w 10000"/>
                  <a:gd name="connsiteY1175" fmla="*/ 4148 h 10000"/>
                  <a:gd name="connsiteX1176" fmla="*/ 9269 w 10000"/>
                  <a:gd name="connsiteY1176" fmla="*/ 4158 h 10000"/>
                  <a:gd name="connsiteX1177" fmla="*/ 9294 w 10000"/>
                  <a:gd name="connsiteY1177" fmla="*/ 4158 h 10000"/>
                  <a:gd name="connsiteX1178" fmla="*/ 9319 w 10000"/>
                  <a:gd name="connsiteY1178" fmla="*/ 4168 h 10000"/>
                  <a:gd name="connsiteX1179" fmla="*/ 9346 w 10000"/>
                  <a:gd name="connsiteY1179" fmla="*/ 4190 h 10000"/>
                  <a:gd name="connsiteX1180" fmla="*/ 9357 w 10000"/>
                  <a:gd name="connsiteY1180" fmla="*/ 4168 h 10000"/>
                  <a:gd name="connsiteX1181" fmla="*/ 9371 w 10000"/>
                  <a:gd name="connsiteY1181" fmla="*/ 4132 h 10000"/>
                  <a:gd name="connsiteX1182" fmla="*/ 9391 w 10000"/>
                  <a:gd name="connsiteY1182" fmla="*/ 4113 h 10000"/>
                  <a:gd name="connsiteX1183" fmla="*/ 9407 w 10000"/>
                  <a:gd name="connsiteY1183" fmla="*/ 4103 h 10000"/>
                  <a:gd name="connsiteX1184" fmla="*/ 9435 w 10000"/>
                  <a:gd name="connsiteY1184" fmla="*/ 4100 h 10000"/>
                  <a:gd name="connsiteX1185" fmla="*/ 9460 w 10000"/>
                  <a:gd name="connsiteY1185" fmla="*/ 4084 h 10000"/>
                  <a:gd name="connsiteX1186" fmla="*/ 9485 w 10000"/>
                  <a:gd name="connsiteY1186" fmla="*/ 4067 h 10000"/>
                  <a:gd name="connsiteX1187" fmla="*/ 9496 w 10000"/>
                  <a:gd name="connsiteY1187" fmla="*/ 4054 h 10000"/>
                  <a:gd name="connsiteX1188" fmla="*/ 9526 w 10000"/>
                  <a:gd name="connsiteY1188" fmla="*/ 4048 h 10000"/>
                  <a:gd name="connsiteX1189" fmla="*/ 9557 w 10000"/>
                  <a:gd name="connsiteY1189" fmla="*/ 4038 h 10000"/>
                  <a:gd name="connsiteX1190" fmla="*/ 9584 w 10000"/>
                  <a:gd name="connsiteY1190" fmla="*/ 4019 h 10000"/>
                  <a:gd name="connsiteX1191" fmla="*/ 9623 w 10000"/>
                  <a:gd name="connsiteY1191" fmla="*/ 4016 h 10000"/>
                  <a:gd name="connsiteX1192" fmla="*/ 9648 w 10000"/>
                  <a:gd name="connsiteY1192" fmla="*/ 4009 h 10000"/>
                  <a:gd name="connsiteX1193" fmla="*/ 9673 w 10000"/>
                  <a:gd name="connsiteY1193" fmla="*/ 4019 h 10000"/>
                  <a:gd name="connsiteX1194" fmla="*/ 9712 w 10000"/>
                  <a:gd name="connsiteY1194" fmla="*/ 4038 h 10000"/>
                  <a:gd name="connsiteX1195" fmla="*/ 9742 w 10000"/>
                  <a:gd name="connsiteY1195" fmla="*/ 4074 h 10000"/>
                  <a:gd name="connsiteX1196" fmla="*/ 9776 w 10000"/>
                  <a:gd name="connsiteY1196" fmla="*/ 4093 h 10000"/>
                  <a:gd name="connsiteX1197" fmla="*/ 9814 w 10000"/>
                  <a:gd name="connsiteY1197" fmla="*/ 4109 h 10000"/>
                  <a:gd name="connsiteX1198" fmla="*/ 9859 w 10000"/>
                  <a:gd name="connsiteY1198" fmla="*/ 4119 h 10000"/>
                  <a:gd name="connsiteX1199" fmla="*/ 9898 w 10000"/>
                  <a:gd name="connsiteY1199" fmla="*/ 4122 h 10000"/>
                  <a:gd name="connsiteX1200" fmla="*/ 9931 w 10000"/>
                  <a:gd name="connsiteY1200" fmla="*/ 4109 h 10000"/>
                  <a:gd name="connsiteX1201" fmla="*/ 9956 w 10000"/>
                  <a:gd name="connsiteY1201" fmla="*/ 4100 h 10000"/>
                  <a:gd name="connsiteX1202" fmla="*/ 9981 w 10000"/>
                  <a:gd name="connsiteY1202" fmla="*/ 4067 h 10000"/>
                  <a:gd name="connsiteX1203" fmla="*/ 9994 w 10000"/>
                  <a:gd name="connsiteY1203" fmla="*/ 4035 h 10000"/>
                  <a:gd name="connsiteX1204" fmla="*/ 10000 w 10000"/>
                  <a:gd name="connsiteY1204" fmla="*/ 3996 h 10000"/>
                  <a:gd name="connsiteX1205" fmla="*/ 9994 w 10000"/>
                  <a:gd name="connsiteY1205" fmla="*/ 3941 h 10000"/>
                  <a:gd name="connsiteX1206" fmla="*/ 9986 w 10000"/>
                  <a:gd name="connsiteY1206" fmla="*/ 3905 h 10000"/>
                  <a:gd name="connsiteX1207" fmla="*/ 9981 w 10000"/>
                  <a:gd name="connsiteY1207" fmla="*/ 3857 h 10000"/>
                  <a:gd name="connsiteX1208" fmla="*/ 9989 w 10000"/>
                  <a:gd name="connsiteY1208" fmla="*/ 3837 h 10000"/>
                  <a:gd name="connsiteX1209" fmla="*/ 9989 w 10000"/>
                  <a:gd name="connsiteY1209" fmla="*/ 3812 h 10000"/>
                  <a:gd name="connsiteX1210" fmla="*/ 9981 w 10000"/>
                  <a:gd name="connsiteY1210" fmla="*/ 3792 h 10000"/>
                  <a:gd name="connsiteX1211" fmla="*/ 9970 w 10000"/>
                  <a:gd name="connsiteY1211" fmla="*/ 3763 h 10000"/>
                  <a:gd name="connsiteX1212" fmla="*/ 9945 w 10000"/>
                  <a:gd name="connsiteY1212" fmla="*/ 3705 h 10000"/>
                  <a:gd name="connsiteX1213" fmla="*/ 9931 w 10000"/>
                  <a:gd name="connsiteY1213" fmla="*/ 3659 h 10000"/>
                  <a:gd name="connsiteX1214" fmla="*/ 9903 w 10000"/>
                  <a:gd name="connsiteY1214" fmla="*/ 3640 h 10000"/>
                  <a:gd name="connsiteX1215" fmla="*/ 9881 w 10000"/>
                  <a:gd name="connsiteY1215" fmla="*/ 3620 h 10000"/>
                  <a:gd name="connsiteX1216" fmla="*/ 9856 w 10000"/>
                  <a:gd name="connsiteY1216" fmla="*/ 3595 h 10000"/>
                  <a:gd name="connsiteX1217" fmla="*/ 9817 w 10000"/>
                  <a:gd name="connsiteY1217" fmla="*/ 3562 h 10000"/>
                  <a:gd name="connsiteX1218" fmla="*/ 9795 w 10000"/>
                  <a:gd name="connsiteY1218" fmla="*/ 3546 h 10000"/>
                  <a:gd name="connsiteX1219" fmla="*/ 9778 w 10000"/>
                  <a:gd name="connsiteY1219" fmla="*/ 3527 h 10000"/>
                  <a:gd name="connsiteX1220" fmla="*/ 9745 w 10000"/>
                  <a:gd name="connsiteY1220" fmla="*/ 3501 h 10000"/>
                  <a:gd name="connsiteX1221" fmla="*/ 9726 w 10000"/>
                  <a:gd name="connsiteY1221" fmla="*/ 3488 h 10000"/>
                  <a:gd name="connsiteX1222" fmla="*/ 9704 w 10000"/>
                  <a:gd name="connsiteY1222" fmla="*/ 3472 h 10000"/>
                  <a:gd name="connsiteX1223" fmla="*/ 9695 w 10000"/>
                  <a:gd name="connsiteY1223" fmla="*/ 3468 h 10000"/>
                  <a:gd name="connsiteX1224" fmla="*/ 9690 w 10000"/>
                  <a:gd name="connsiteY1224" fmla="*/ 3459 h 10000"/>
                  <a:gd name="connsiteX1225" fmla="*/ 9673 w 10000"/>
                  <a:gd name="connsiteY1225" fmla="*/ 3449 h 10000"/>
                  <a:gd name="connsiteX1226" fmla="*/ 9665 w 10000"/>
                  <a:gd name="connsiteY1226" fmla="*/ 3442 h 10000"/>
                  <a:gd name="connsiteX1227" fmla="*/ 9654 w 10000"/>
                  <a:gd name="connsiteY1227" fmla="*/ 3449 h 10000"/>
                  <a:gd name="connsiteX1228" fmla="*/ 9521 w 10000"/>
                  <a:gd name="connsiteY1228" fmla="*/ 3394 h 10000"/>
                  <a:gd name="connsiteX1229" fmla="*/ 9510 w 10000"/>
                  <a:gd name="connsiteY1229" fmla="*/ 3368 h 10000"/>
                  <a:gd name="connsiteX1230" fmla="*/ 9496 w 10000"/>
                  <a:gd name="connsiteY1230" fmla="*/ 3287 h 10000"/>
                  <a:gd name="connsiteX1231" fmla="*/ 9488 w 10000"/>
                  <a:gd name="connsiteY1231" fmla="*/ 3216 h 10000"/>
                  <a:gd name="connsiteX1232" fmla="*/ 9493 w 10000"/>
                  <a:gd name="connsiteY1232" fmla="*/ 3174 h 10000"/>
                  <a:gd name="connsiteX1233" fmla="*/ 9501 w 10000"/>
                  <a:gd name="connsiteY1233" fmla="*/ 3128 h 10000"/>
                  <a:gd name="connsiteX1234" fmla="*/ 9488 w 10000"/>
                  <a:gd name="connsiteY1234" fmla="*/ 3025 h 10000"/>
                  <a:gd name="connsiteX1235" fmla="*/ 9446 w 10000"/>
                  <a:gd name="connsiteY1235" fmla="*/ 2931 h 10000"/>
                  <a:gd name="connsiteX1236" fmla="*/ 9382 w 10000"/>
                  <a:gd name="connsiteY1236" fmla="*/ 2837 h 10000"/>
                  <a:gd name="connsiteX1237" fmla="*/ 9316 w 10000"/>
                  <a:gd name="connsiteY1237" fmla="*/ 2753 h 10000"/>
                  <a:gd name="connsiteX1238" fmla="*/ 9294 w 10000"/>
                  <a:gd name="connsiteY1238" fmla="*/ 2655 h 10000"/>
                  <a:gd name="connsiteX1239" fmla="*/ 9213 w 10000"/>
                  <a:gd name="connsiteY1239" fmla="*/ 2328 h 10000"/>
                  <a:gd name="connsiteX1240" fmla="*/ 9172 w 10000"/>
                  <a:gd name="connsiteY1240" fmla="*/ 2286 h 10000"/>
                  <a:gd name="connsiteX1241" fmla="*/ 9019 w 10000"/>
                  <a:gd name="connsiteY1241" fmla="*/ 2082 h 10000"/>
                  <a:gd name="connsiteX1242" fmla="*/ 8906 w 10000"/>
                  <a:gd name="connsiteY1242" fmla="*/ 1946 h 10000"/>
                  <a:gd name="connsiteX1243" fmla="*/ 8801 w 10000"/>
                  <a:gd name="connsiteY1243" fmla="*/ 1778 h 10000"/>
                  <a:gd name="connsiteX1244" fmla="*/ 8806 w 10000"/>
                  <a:gd name="connsiteY1244" fmla="*/ 1713 h 10000"/>
                  <a:gd name="connsiteX1245" fmla="*/ 8809 w 10000"/>
                  <a:gd name="connsiteY1245" fmla="*/ 1703 h 10000"/>
                  <a:gd name="connsiteX1246" fmla="*/ 8817 w 10000"/>
                  <a:gd name="connsiteY1246" fmla="*/ 1713 h 10000"/>
                  <a:gd name="connsiteX1247" fmla="*/ 8834 w 10000"/>
                  <a:gd name="connsiteY1247" fmla="*/ 1729 h 10000"/>
                  <a:gd name="connsiteX1248" fmla="*/ 8839 w 10000"/>
                  <a:gd name="connsiteY1248" fmla="*/ 1729 h 10000"/>
                  <a:gd name="connsiteX1249" fmla="*/ 8848 w 10000"/>
                  <a:gd name="connsiteY1249" fmla="*/ 1723 h 10000"/>
                  <a:gd name="connsiteX1250" fmla="*/ 8850 w 10000"/>
                  <a:gd name="connsiteY1250" fmla="*/ 1703 h 10000"/>
                  <a:gd name="connsiteX1251" fmla="*/ 8850 w 10000"/>
                  <a:gd name="connsiteY1251" fmla="*/ 1684 h 10000"/>
                  <a:gd name="connsiteX1252" fmla="*/ 8850 w 10000"/>
                  <a:gd name="connsiteY1252" fmla="*/ 1648 h 10000"/>
                  <a:gd name="connsiteX1253" fmla="*/ 8881 w 10000"/>
                  <a:gd name="connsiteY1253" fmla="*/ 1571 h 10000"/>
                  <a:gd name="connsiteX1254" fmla="*/ 8895 w 10000"/>
                  <a:gd name="connsiteY1254" fmla="*/ 1541 h 10000"/>
                  <a:gd name="connsiteX1255" fmla="*/ 8895 w 10000"/>
                  <a:gd name="connsiteY1255" fmla="*/ 1525 h 10000"/>
                  <a:gd name="connsiteX1256" fmla="*/ 8881 w 10000"/>
                  <a:gd name="connsiteY1256" fmla="*/ 1516 h 10000"/>
                  <a:gd name="connsiteX1257" fmla="*/ 8864 w 10000"/>
                  <a:gd name="connsiteY1257" fmla="*/ 1522 h 10000"/>
                  <a:gd name="connsiteX1258" fmla="*/ 8850 w 10000"/>
                  <a:gd name="connsiteY1258" fmla="*/ 1535 h 10000"/>
                  <a:gd name="connsiteX1259" fmla="*/ 8834 w 10000"/>
                  <a:gd name="connsiteY1259" fmla="*/ 1571 h 10000"/>
                  <a:gd name="connsiteX1260" fmla="*/ 8825 w 10000"/>
                  <a:gd name="connsiteY1260" fmla="*/ 1587 h 10000"/>
                  <a:gd name="connsiteX1261" fmla="*/ 8776 w 10000"/>
                  <a:gd name="connsiteY1261" fmla="*/ 1571 h 10000"/>
                  <a:gd name="connsiteX1262" fmla="*/ 8745 w 10000"/>
                  <a:gd name="connsiteY1262" fmla="*/ 1580 h 10000"/>
                  <a:gd name="connsiteX1263" fmla="*/ 8720 w 10000"/>
                  <a:gd name="connsiteY1263" fmla="*/ 1587 h 10000"/>
                  <a:gd name="connsiteX1264" fmla="*/ 8709 w 10000"/>
                  <a:gd name="connsiteY1264" fmla="*/ 1609 h 10000"/>
                  <a:gd name="connsiteX1265" fmla="*/ 8693 w 10000"/>
                  <a:gd name="connsiteY1265" fmla="*/ 1616 h 10000"/>
                  <a:gd name="connsiteX1266" fmla="*/ 8684 w 10000"/>
                  <a:gd name="connsiteY1266" fmla="*/ 1639 h 10000"/>
                  <a:gd name="connsiteX1267" fmla="*/ 8684 w 10000"/>
                  <a:gd name="connsiteY1267" fmla="*/ 1658 h 10000"/>
                  <a:gd name="connsiteX1268" fmla="*/ 8665 w 10000"/>
                  <a:gd name="connsiteY1268" fmla="*/ 1655 h 10000"/>
                  <a:gd name="connsiteX1269" fmla="*/ 8665 w 10000"/>
                  <a:gd name="connsiteY1269" fmla="*/ 1645 h 10000"/>
                  <a:gd name="connsiteX1270" fmla="*/ 8665 w 10000"/>
                  <a:gd name="connsiteY1270" fmla="*/ 1626 h 10000"/>
                  <a:gd name="connsiteX1271" fmla="*/ 8676 w 10000"/>
                  <a:gd name="connsiteY1271" fmla="*/ 1609 h 10000"/>
                  <a:gd name="connsiteX1272" fmla="*/ 8679 w 10000"/>
                  <a:gd name="connsiteY1272" fmla="*/ 1597 h 10000"/>
                  <a:gd name="connsiteX1273" fmla="*/ 8687 w 10000"/>
                  <a:gd name="connsiteY1273" fmla="*/ 1577 h 10000"/>
                  <a:gd name="connsiteX1274" fmla="*/ 8695 w 10000"/>
                  <a:gd name="connsiteY1274" fmla="*/ 1554 h 10000"/>
                  <a:gd name="connsiteX1275" fmla="*/ 8709 w 10000"/>
                  <a:gd name="connsiteY1275" fmla="*/ 1532 h 10000"/>
                  <a:gd name="connsiteX1276" fmla="*/ 8704 w 10000"/>
                  <a:gd name="connsiteY1276" fmla="*/ 1512 h 10000"/>
                  <a:gd name="connsiteX1277" fmla="*/ 8695 w 10000"/>
                  <a:gd name="connsiteY1277" fmla="*/ 1503 h 10000"/>
                  <a:gd name="connsiteX1278" fmla="*/ 8684 w 10000"/>
                  <a:gd name="connsiteY1278" fmla="*/ 1503 h 10000"/>
                  <a:gd name="connsiteX1279" fmla="*/ 8670 w 10000"/>
                  <a:gd name="connsiteY1279" fmla="*/ 1525 h 10000"/>
                  <a:gd name="connsiteX1280" fmla="*/ 8665 w 10000"/>
                  <a:gd name="connsiteY1280" fmla="*/ 1545 h 10000"/>
                  <a:gd name="connsiteX1281" fmla="*/ 8654 w 10000"/>
                  <a:gd name="connsiteY1281" fmla="*/ 1567 h 10000"/>
                  <a:gd name="connsiteX1282" fmla="*/ 8648 w 10000"/>
                  <a:gd name="connsiteY1282" fmla="*/ 1587 h 10000"/>
                  <a:gd name="connsiteX1283" fmla="*/ 8640 w 10000"/>
                  <a:gd name="connsiteY1283" fmla="*/ 1629 h 10000"/>
                  <a:gd name="connsiteX1284" fmla="*/ 8620 w 10000"/>
                  <a:gd name="connsiteY1284" fmla="*/ 1635 h 10000"/>
                  <a:gd name="connsiteX1285" fmla="*/ 8612 w 10000"/>
                  <a:gd name="connsiteY1285" fmla="*/ 1635 h 10000"/>
                  <a:gd name="connsiteX1286" fmla="*/ 8604 w 10000"/>
                  <a:gd name="connsiteY1286" fmla="*/ 1626 h 10000"/>
                  <a:gd name="connsiteX1287" fmla="*/ 8596 w 10000"/>
                  <a:gd name="connsiteY1287" fmla="*/ 1616 h 10000"/>
                  <a:gd name="connsiteX1288" fmla="*/ 8596 w 10000"/>
                  <a:gd name="connsiteY1288" fmla="*/ 1580 h 10000"/>
                  <a:gd name="connsiteX1289" fmla="*/ 8587 w 10000"/>
                  <a:gd name="connsiteY1289" fmla="*/ 1545 h 10000"/>
                  <a:gd name="connsiteX1290" fmla="*/ 8565 w 10000"/>
                  <a:gd name="connsiteY1290" fmla="*/ 1516 h 10000"/>
                  <a:gd name="connsiteX1291" fmla="*/ 8543 w 10000"/>
                  <a:gd name="connsiteY1291" fmla="*/ 1512 h 10000"/>
                  <a:gd name="connsiteX1292" fmla="*/ 8518 w 10000"/>
                  <a:gd name="connsiteY1292" fmla="*/ 1532 h 10000"/>
                  <a:gd name="connsiteX1293" fmla="*/ 8476 w 10000"/>
                  <a:gd name="connsiteY1293" fmla="*/ 1567 h 10000"/>
                  <a:gd name="connsiteX1294" fmla="*/ 8454 w 10000"/>
                  <a:gd name="connsiteY1294" fmla="*/ 1551 h 10000"/>
                  <a:gd name="connsiteX1295" fmla="*/ 8402 w 10000"/>
                  <a:gd name="connsiteY1295" fmla="*/ 1493 h 10000"/>
                  <a:gd name="connsiteX1296" fmla="*/ 8371 w 10000"/>
                  <a:gd name="connsiteY1296" fmla="*/ 1428 h 10000"/>
                  <a:gd name="connsiteX1297" fmla="*/ 8072 w 10000"/>
                  <a:gd name="connsiteY1297" fmla="*/ 1422 h 10000"/>
                  <a:gd name="connsiteX1298" fmla="*/ 7823 w 10000"/>
                  <a:gd name="connsiteY1298" fmla="*/ 1279 h 10000"/>
                  <a:gd name="connsiteX1299" fmla="*/ 7587 w 10000"/>
                  <a:gd name="connsiteY1299" fmla="*/ 1133 h 10000"/>
                  <a:gd name="connsiteX1300" fmla="*/ 7526 w 10000"/>
                  <a:gd name="connsiteY1300" fmla="*/ 1098 h 10000"/>
                  <a:gd name="connsiteX1301" fmla="*/ 7346 w 10000"/>
                  <a:gd name="connsiteY1301" fmla="*/ 991 h 10000"/>
                  <a:gd name="connsiteX1302" fmla="*/ 7321 w 10000"/>
                  <a:gd name="connsiteY1302" fmla="*/ 959 h 10000"/>
                  <a:gd name="connsiteX1303" fmla="*/ 7307 w 10000"/>
                  <a:gd name="connsiteY1303" fmla="*/ 871 h 10000"/>
                  <a:gd name="connsiteX1304" fmla="*/ 7224 w 10000"/>
                  <a:gd name="connsiteY1304" fmla="*/ 816 h 10000"/>
                  <a:gd name="connsiteX1305" fmla="*/ 7147 w 10000"/>
                  <a:gd name="connsiteY1305" fmla="*/ 787 h 10000"/>
                  <a:gd name="connsiteX1306" fmla="*/ 7080 w 10000"/>
                  <a:gd name="connsiteY1306" fmla="*/ 742 h 10000"/>
                  <a:gd name="connsiteX1307" fmla="*/ 7069 w 10000"/>
                  <a:gd name="connsiteY1307" fmla="*/ 767 h 10000"/>
                  <a:gd name="connsiteX1308" fmla="*/ 7033 w 10000"/>
                  <a:gd name="connsiteY1308" fmla="*/ 787 h 10000"/>
                  <a:gd name="connsiteX1309" fmla="*/ 6820 w 10000"/>
                  <a:gd name="connsiteY1309" fmla="*/ 878 h 10000"/>
                  <a:gd name="connsiteX1310" fmla="*/ 6726 w 10000"/>
                  <a:gd name="connsiteY1310" fmla="*/ 897 h 10000"/>
                  <a:gd name="connsiteX1311" fmla="*/ 6626 w 10000"/>
                  <a:gd name="connsiteY1311" fmla="*/ 955 h 10000"/>
                  <a:gd name="connsiteX1312" fmla="*/ 6582 w 10000"/>
                  <a:gd name="connsiteY1312" fmla="*/ 946 h 10000"/>
                  <a:gd name="connsiteX1313" fmla="*/ 6571 w 10000"/>
                  <a:gd name="connsiteY1313" fmla="*/ 955 h 10000"/>
                  <a:gd name="connsiteX1314" fmla="*/ 6507 w 10000"/>
                  <a:gd name="connsiteY1314" fmla="*/ 975 h 10000"/>
                  <a:gd name="connsiteX1315" fmla="*/ 6485 w 10000"/>
                  <a:gd name="connsiteY1315" fmla="*/ 975 h 10000"/>
                  <a:gd name="connsiteX1316" fmla="*/ 6476 w 10000"/>
                  <a:gd name="connsiteY1316" fmla="*/ 965 h 10000"/>
                  <a:gd name="connsiteX1317" fmla="*/ 6474 w 10000"/>
                  <a:gd name="connsiteY1317" fmla="*/ 936 h 10000"/>
                  <a:gd name="connsiteX1318" fmla="*/ 6452 w 10000"/>
                  <a:gd name="connsiteY1318" fmla="*/ 887 h 10000"/>
                  <a:gd name="connsiteX1319" fmla="*/ 6352 w 10000"/>
                  <a:gd name="connsiteY1319" fmla="*/ 767 h 10000"/>
                  <a:gd name="connsiteX1320" fmla="*/ 6313 w 10000"/>
                  <a:gd name="connsiteY1320" fmla="*/ 732 h 10000"/>
                  <a:gd name="connsiteX1321" fmla="*/ 6296 w 10000"/>
                  <a:gd name="connsiteY1321" fmla="*/ 690 h 10000"/>
                  <a:gd name="connsiteX1322" fmla="*/ 6271 w 10000"/>
                  <a:gd name="connsiteY1322" fmla="*/ 664 h 10000"/>
                  <a:gd name="connsiteX1323" fmla="*/ 6266 w 10000"/>
                  <a:gd name="connsiteY1323" fmla="*/ 654 h 10000"/>
                  <a:gd name="connsiteX1324" fmla="*/ 6111 w 10000"/>
                  <a:gd name="connsiteY1324" fmla="*/ 398 h 10000"/>
                  <a:gd name="connsiteX1325" fmla="*/ 5903 w 10000"/>
                  <a:gd name="connsiteY1325" fmla="*/ 408 h 10000"/>
                  <a:gd name="connsiteX1326" fmla="*/ 5837 w 10000"/>
                  <a:gd name="connsiteY1326" fmla="*/ 427 h 10000"/>
                  <a:gd name="connsiteX1327" fmla="*/ 5756 w 10000"/>
                  <a:gd name="connsiteY1327" fmla="*/ 453 h 10000"/>
                  <a:gd name="connsiteX1328" fmla="*/ 5681 w 10000"/>
                  <a:gd name="connsiteY1328" fmla="*/ 453 h 10000"/>
                  <a:gd name="connsiteX1329" fmla="*/ 5609 w 10000"/>
                  <a:gd name="connsiteY1329" fmla="*/ 447 h 10000"/>
                  <a:gd name="connsiteX1330" fmla="*/ 5554 w 10000"/>
                  <a:gd name="connsiteY1330" fmla="*/ 304 h 10000"/>
                  <a:gd name="connsiteX1331" fmla="*/ 5529 w 10000"/>
                  <a:gd name="connsiteY1331" fmla="*/ 301 h 10000"/>
                  <a:gd name="connsiteX1332" fmla="*/ 5393 w 10000"/>
                  <a:gd name="connsiteY1332" fmla="*/ 256 h 10000"/>
                  <a:gd name="connsiteX1333" fmla="*/ 5366 w 10000"/>
                  <a:gd name="connsiteY1333" fmla="*/ 220 h 10000"/>
                  <a:gd name="connsiteX1334" fmla="*/ 5249 w 10000"/>
                  <a:gd name="connsiteY1334" fmla="*/ 155 h 10000"/>
                  <a:gd name="connsiteX1335" fmla="*/ 5141 w 10000"/>
                  <a:gd name="connsiteY1335" fmla="*/ 52 h 10000"/>
                  <a:gd name="connsiteX1336" fmla="*/ 5116 w 10000"/>
                  <a:gd name="connsiteY1336" fmla="*/ 3 h 10000"/>
                  <a:gd name="connsiteX1337" fmla="*/ 5061 w 10000"/>
                  <a:gd name="connsiteY1337" fmla="*/ 0 h 10000"/>
                  <a:gd name="connsiteX1338" fmla="*/ 5036 w 10000"/>
                  <a:gd name="connsiteY1338" fmla="*/ 32 h 10000"/>
                  <a:gd name="connsiteX1339" fmla="*/ 4942 w 10000"/>
                  <a:gd name="connsiteY1339" fmla="*/ 133 h 10000"/>
                  <a:gd name="connsiteX1340" fmla="*/ 4900 w 10000"/>
                  <a:gd name="connsiteY1340" fmla="*/ 217 h 10000"/>
                  <a:gd name="connsiteX1341" fmla="*/ 4861 w 10000"/>
                  <a:gd name="connsiteY1341" fmla="*/ 198 h 10000"/>
                  <a:gd name="connsiteX1342" fmla="*/ 4795 w 10000"/>
                  <a:gd name="connsiteY1342" fmla="*/ 68 h 10000"/>
                  <a:gd name="connsiteX1343" fmla="*/ 4778 w 10000"/>
                  <a:gd name="connsiteY1343" fmla="*/ 62 h 10000"/>
                  <a:gd name="connsiteX1344" fmla="*/ 4765 w 10000"/>
                  <a:gd name="connsiteY1344" fmla="*/ 62 h 10000"/>
                  <a:gd name="connsiteX1345" fmla="*/ 4748 w 10000"/>
                  <a:gd name="connsiteY1345" fmla="*/ 68 h 10000"/>
                  <a:gd name="connsiteX1346" fmla="*/ 4673 w 10000"/>
                  <a:gd name="connsiteY1346" fmla="*/ 136 h 10000"/>
                  <a:gd name="connsiteX1347" fmla="*/ 4632 w 10000"/>
                  <a:gd name="connsiteY1347" fmla="*/ 201 h 10000"/>
                  <a:gd name="connsiteX1348" fmla="*/ 4623 w 10000"/>
                  <a:gd name="connsiteY1348" fmla="*/ 210 h 10000"/>
                  <a:gd name="connsiteX1349" fmla="*/ 4579 w 10000"/>
                  <a:gd name="connsiteY1349" fmla="*/ 220 h 10000"/>
                  <a:gd name="connsiteX1350" fmla="*/ 4479 w 10000"/>
                  <a:gd name="connsiteY1350" fmla="*/ 198 h 10000"/>
                  <a:gd name="connsiteX1351" fmla="*/ 4402 w 10000"/>
                  <a:gd name="connsiteY1351" fmla="*/ 165 h 10000"/>
                  <a:gd name="connsiteX1352" fmla="*/ 4374 w 10000"/>
                  <a:gd name="connsiteY1352" fmla="*/ 165 h 10000"/>
                  <a:gd name="connsiteX1353" fmla="*/ 4335 w 10000"/>
                  <a:gd name="connsiteY1353" fmla="*/ 172 h 10000"/>
                  <a:gd name="connsiteX1354" fmla="*/ 4302 w 10000"/>
                  <a:gd name="connsiteY1354" fmla="*/ 188 h 10000"/>
                  <a:gd name="connsiteX1355" fmla="*/ 4271 w 10000"/>
                  <a:gd name="connsiteY1355" fmla="*/ 220 h 10000"/>
                  <a:gd name="connsiteX1356" fmla="*/ 4238 w 10000"/>
                  <a:gd name="connsiteY1356" fmla="*/ 240 h 10000"/>
                  <a:gd name="connsiteX1357" fmla="*/ 4324 w 10000"/>
                  <a:gd name="connsiteY1357" fmla="*/ 1289 h 10000"/>
                  <a:gd name="connsiteX1358" fmla="*/ 4297 w 10000"/>
                  <a:gd name="connsiteY1358" fmla="*/ 7345 h 10000"/>
                  <a:gd name="connsiteX1359" fmla="*/ 4236 w 10000"/>
                  <a:gd name="connsiteY1359" fmla="*/ 6832 h 10000"/>
                  <a:gd name="connsiteX1360" fmla="*/ 3946 w 10000"/>
                  <a:gd name="connsiteY1360" fmla="*/ 6675 h 10000"/>
                  <a:gd name="connsiteX1361" fmla="*/ 3687 w 10000"/>
                  <a:gd name="connsiteY1361" fmla="*/ 7730 h 10000"/>
                  <a:gd name="connsiteX1362" fmla="*/ 3690 w 10000"/>
                  <a:gd name="connsiteY1362" fmla="*/ 7730 h 10000"/>
                  <a:gd name="connsiteX1363" fmla="*/ 3704 w 10000"/>
                  <a:gd name="connsiteY1363" fmla="*/ 7740 h 10000"/>
                  <a:gd name="connsiteX1364" fmla="*/ 3712 w 10000"/>
                  <a:gd name="connsiteY1364" fmla="*/ 7743 h 10000"/>
                  <a:gd name="connsiteX1365" fmla="*/ 3723 w 10000"/>
                  <a:gd name="connsiteY1365" fmla="*/ 7749 h 10000"/>
                  <a:gd name="connsiteX1366" fmla="*/ 3729 w 10000"/>
                  <a:gd name="connsiteY1366" fmla="*/ 7749 h 10000"/>
                  <a:gd name="connsiteX1367" fmla="*/ 3729 w 10000"/>
                  <a:gd name="connsiteY1367" fmla="*/ 7743 h 10000"/>
                  <a:gd name="connsiteX1368" fmla="*/ 3745 w 10000"/>
                  <a:gd name="connsiteY1368" fmla="*/ 7740 h 10000"/>
                  <a:gd name="connsiteX1369" fmla="*/ 3753 w 10000"/>
                  <a:gd name="connsiteY1369" fmla="*/ 7730 h 10000"/>
                  <a:gd name="connsiteX1370" fmla="*/ 3762 w 10000"/>
                  <a:gd name="connsiteY1370" fmla="*/ 7720 h 10000"/>
                  <a:gd name="connsiteX1371" fmla="*/ 3776 w 10000"/>
                  <a:gd name="connsiteY1371" fmla="*/ 7710 h 10000"/>
                  <a:gd name="connsiteX1372" fmla="*/ 4805 w 10000"/>
                  <a:gd name="connsiteY1372" fmla="*/ 7386 h 10000"/>
                  <a:gd name="connsiteX1373" fmla="*/ 5343 w 10000"/>
                  <a:gd name="connsiteY1373" fmla="*/ 7520 h 10000"/>
                  <a:gd name="connsiteX1374" fmla="*/ 2947 w 10000"/>
                  <a:gd name="connsiteY1374" fmla="*/ 8089 h 10000"/>
                  <a:gd name="connsiteX1375" fmla="*/ 3057 w 10000"/>
                  <a:gd name="connsiteY1375" fmla="*/ 7143 h 10000"/>
                  <a:gd name="connsiteX0" fmla="*/ 4324 w 10000"/>
                  <a:gd name="connsiteY0" fmla="*/ 1289 h 10000"/>
                  <a:gd name="connsiteX1" fmla="*/ 4296 w 10000"/>
                  <a:gd name="connsiteY1" fmla="*/ 1305 h 10000"/>
                  <a:gd name="connsiteX2" fmla="*/ 4285 w 10000"/>
                  <a:gd name="connsiteY2" fmla="*/ 1279 h 10000"/>
                  <a:gd name="connsiteX3" fmla="*/ 4244 w 10000"/>
                  <a:gd name="connsiteY3" fmla="*/ 1266 h 10000"/>
                  <a:gd name="connsiteX4" fmla="*/ 4208 w 10000"/>
                  <a:gd name="connsiteY4" fmla="*/ 1286 h 10000"/>
                  <a:gd name="connsiteX5" fmla="*/ 4172 w 10000"/>
                  <a:gd name="connsiteY5" fmla="*/ 1299 h 10000"/>
                  <a:gd name="connsiteX6" fmla="*/ 4150 w 10000"/>
                  <a:gd name="connsiteY6" fmla="*/ 1308 h 10000"/>
                  <a:gd name="connsiteX7" fmla="*/ 4139 w 10000"/>
                  <a:gd name="connsiteY7" fmla="*/ 1315 h 10000"/>
                  <a:gd name="connsiteX8" fmla="*/ 4125 w 10000"/>
                  <a:gd name="connsiteY8" fmla="*/ 1315 h 10000"/>
                  <a:gd name="connsiteX9" fmla="*/ 4119 w 10000"/>
                  <a:gd name="connsiteY9" fmla="*/ 1315 h 10000"/>
                  <a:gd name="connsiteX10" fmla="*/ 4111 w 10000"/>
                  <a:gd name="connsiteY10" fmla="*/ 1308 h 10000"/>
                  <a:gd name="connsiteX11" fmla="*/ 4100 w 10000"/>
                  <a:gd name="connsiteY11" fmla="*/ 1315 h 10000"/>
                  <a:gd name="connsiteX12" fmla="*/ 4075 w 10000"/>
                  <a:gd name="connsiteY12" fmla="*/ 1315 h 10000"/>
                  <a:gd name="connsiteX13" fmla="*/ 4058 w 10000"/>
                  <a:gd name="connsiteY13" fmla="*/ 1318 h 10000"/>
                  <a:gd name="connsiteX14" fmla="*/ 4044 w 10000"/>
                  <a:gd name="connsiteY14" fmla="*/ 1315 h 10000"/>
                  <a:gd name="connsiteX15" fmla="*/ 4042 w 10000"/>
                  <a:gd name="connsiteY15" fmla="*/ 1299 h 10000"/>
                  <a:gd name="connsiteX16" fmla="*/ 4014 w 10000"/>
                  <a:gd name="connsiteY16" fmla="*/ 1308 h 10000"/>
                  <a:gd name="connsiteX17" fmla="*/ 4011 w 10000"/>
                  <a:gd name="connsiteY17" fmla="*/ 1315 h 10000"/>
                  <a:gd name="connsiteX18" fmla="*/ 4011 w 10000"/>
                  <a:gd name="connsiteY18" fmla="*/ 1341 h 10000"/>
                  <a:gd name="connsiteX19" fmla="*/ 4019 w 10000"/>
                  <a:gd name="connsiteY19" fmla="*/ 1341 h 10000"/>
                  <a:gd name="connsiteX20" fmla="*/ 3997 w 10000"/>
                  <a:gd name="connsiteY20" fmla="*/ 1363 h 10000"/>
                  <a:gd name="connsiteX21" fmla="*/ 3986 w 10000"/>
                  <a:gd name="connsiteY21" fmla="*/ 1373 h 10000"/>
                  <a:gd name="connsiteX22" fmla="*/ 3981 w 10000"/>
                  <a:gd name="connsiteY22" fmla="*/ 1389 h 10000"/>
                  <a:gd name="connsiteX23" fmla="*/ 3981 w 10000"/>
                  <a:gd name="connsiteY23" fmla="*/ 1409 h 10000"/>
                  <a:gd name="connsiteX24" fmla="*/ 3981 w 10000"/>
                  <a:gd name="connsiteY24" fmla="*/ 1438 h 10000"/>
                  <a:gd name="connsiteX25" fmla="*/ 3961 w 10000"/>
                  <a:gd name="connsiteY25" fmla="*/ 1441 h 10000"/>
                  <a:gd name="connsiteX26" fmla="*/ 3942 w 10000"/>
                  <a:gd name="connsiteY26" fmla="*/ 1441 h 10000"/>
                  <a:gd name="connsiteX27" fmla="*/ 3914 w 10000"/>
                  <a:gd name="connsiteY27" fmla="*/ 1454 h 10000"/>
                  <a:gd name="connsiteX28" fmla="*/ 3892 w 10000"/>
                  <a:gd name="connsiteY28" fmla="*/ 1467 h 10000"/>
                  <a:gd name="connsiteX29" fmla="*/ 3867 w 10000"/>
                  <a:gd name="connsiteY29" fmla="*/ 1483 h 10000"/>
                  <a:gd name="connsiteX30" fmla="*/ 3845 w 10000"/>
                  <a:gd name="connsiteY30" fmla="*/ 1467 h 10000"/>
                  <a:gd name="connsiteX31" fmla="*/ 3850 w 10000"/>
                  <a:gd name="connsiteY31" fmla="*/ 1457 h 10000"/>
                  <a:gd name="connsiteX32" fmla="*/ 3864 w 10000"/>
                  <a:gd name="connsiteY32" fmla="*/ 1441 h 10000"/>
                  <a:gd name="connsiteX33" fmla="*/ 3859 w 10000"/>
                  <a:gd name="connsiteY33" fmla="*/ 1409 h 10000"/>
                  <a:gd name="connsiteX34" fmla="*/ 3842 w 10000"/>
                  <a:gd name="connsiteY34" fmla="*/ 1383 h 10000"/>
                  <a:gd name="connsiteX35" fmla="*/ 3825 w 10000"/>
                  <a:gd name="connsiteY35" fmla="*/ 1360 h 10000"/>
                  <a:gd name="connsiteX36" fmla="*/ 3809 w 10000"/>
                  <a:gd name="connsiteY36" fmla="*/ 1318 h 10000"/>
                  <a:gd name="connsiteX37" fmla="*/ 3787 w 10000"/>
                  <a:gd name="connsiteY37" fmla="*/ 1289 h 10000"/>
                  <a:gd name="connsiteX38" fmla="*/ 3759 w 10000"/>
                  <a:gd name="connsiteY38" fmla="*/ 1266 h 10000"/>
                  <a:gd name="connsiteX39" fmla="*/ 3740 w 10000"/>
                  <a:gd name="connsiteY39" fmla="*/ 1256 h 10000"/>
                  <a:gd name="connsiteX40" fmla="*/ 3715 w 10000"/>
                  <a:gd name="connsiteY40" fmla="*/ 1250 h 10000"/>
                  <a:gd name="connsiteX41" fmla="*/ 3687 w 10000"/>
                  <a:gd name="connsiteY41" fmla="*/ 1256 h 10000"/>
                  <a:gd name="connsiteX42" fmla="*/ 3681 w 10000"/>
                  <a:gd name="connsiteY42" fmla="*/ 1260 h 10000"/>
                  <a:gd name="connsiteX43" fmla="*/ 3670 w 10000"/>
                  <a:gd name="connsiteY43" fmla="*/ 1295 h 10000"/>
                  <a:gd name="connsiteX44" fmla="*/ 3651 w 10000"/>
                  <a:gd name="connsiteY44" fmla="*/ 1305 h 10000"/>
                  <a:gd name="connsiteX45" fmla="*/ 3640 w 10000"/>
                  <a:gd name="connsiteY45" fmla="*/ 1308 h 10000"/>
                  <a:gd name="connsiteX46" fmla="*/ 3626 w 10000"/>
                  <a:gd name="connsiteY46" fmla="*/ 1308 h 10000"/>
                  <a:gd name="connsiteX47" fmla="*/ 3632 w 10000"/>
                  <a:gd name="connsiteY47" fmla="*/ 1276 h 10000"/>
                  <a:gd name="connsiteX48" fmla="*/ 3609 w 10000"/>
                  <a:gd name="connsiteY48" fmla="*/ 1289 h 10000"/>
                  <a:gd name="connsiteX49" fmla="*/ 3593 w 10000"/>
                  <a:gd name="connsiteY49" fmla="*/ 1286 h 10000"/>
                  <a:gd name="connsiteX50" fmla="*/ 3590 w 10000"/>
                  <a:gd name="connsiteY50" fmla="*/ 1256 h 10000"/>
                  <a:gd name="connsiteX51" fmla="*/ 3584 w 10000"/>
                  <a:gd name="connsiteY51" fmla="*/ 1237 h 10000"/>
                  <a:gd name="connsiteX52" fmla="*/ 3573 w 10000"/>
                  <a:gd name="connsiteY52" fmla="*/ 1237 h 10000"/>
                  <a:gd name="connsiteX53" fmla="*/ 3554 w 10000"/>
                  <a:gd name="connsiteY53" fmla="*/ 1227 h 10000"/>
                  <a:gd name="connsiteX54" fmla="*/ 3546 w 10000"/>
                  <a:gd name="connsiteY54" fmla="*/ 1192 h 10000"/>
                  <a:gd name="connsiteX55" fmla="*/ 3529 w 10000"/>
                  <a:gd name="connsiteY55" fmla="*/ 1176 h 10000"/>
                  <a:gd name="connsiteX56" fmla="*/ 3512 w 10000"/>
                  <a:gd name="connsiteY56" fmla="*/ 1182 h 10000"/>
                  <a:gd name="connsiteX57" fmla="*/ 3485 w 10000"/>
                  <a:gd name="connsiteY57" fmla="*/ 1182 h 10000"/>
                  <a:gd name="connsiteX58" fmla="*/ 3463 w 10000"/>
                  <a:gd name="connsiteY58" fmla="*/ 1176 h 10000"/>
                  <a:gd name="connsiteX59" fmla="*/ 3449 w 10000"/>
                  <a:gd name="connsiteY59" fmla="*/ 1182 h 10000"/>
                  <a:gd name="connsiteX60" fmla="*/ 3432 w 10000"/>
                  <a:gd name="connsiteY60" fmla="*/ 1192 h 10000"/>
                  <a:gd name="connsiteX61" fmla="*/ 3454 w 10000"/>
                  <a:gd name="connsiteY61" fmla="*/ 1205 h 10000"/>
                  <a:gd name="connsiteX62" fmla="*/ 3463 w 10000"/>
                  <a:gd name="connsiteY62" fmla="*/ 1205 h 10000"/>
                  <a:gd name="connsiteX63" fmla="*/ 3488 w 10000"/>
                  <a:gd name="connsiteY63" fmla="*/ 1205 h 10000"/>
                  <a:gd name="connsiteX64" fmla="*/ 3488 w 10000"/>
                  <a:gd name="connsiteY64" fmla="*/ 1218 h 10000"/>
                  <a:gd name="connsiteX65" fmla="*/ 3493 w 10000"/>
                  <a:gd name="connsiteY65" fmla="*/ 1247 h 10000"/>
                  <a:gd name="connsiteX66" fmla="*/ 3512 w 10000"/>
                  <a:gd name="connsiteY66" fmla="*/ 1247 h 10000"/>
                  <a:gd name="connsiteX67" fmla="*/ 3518 w 10000"/>
                  <a:gd name="connsiteY67" fmla="*/ 1250 h 10000"/>
                  <a:gd name="connsiteX68" fmla="*/ 3521 w 10000"/>
                  <a:gd name="connsiteY68" fmla="*/ 1276 h 10000"/>
                  <a:gd name="connsiteX69" fmla="*/ 3543 w 10000"/>
                  <a:gd name="connsiteY69" fmla="*/ 1295 h 10000"/>
                  <a:gd name="connsiteX70" fmla="*/ 3546 w 10000"/>
                  <a:gd name="connsiteY70" fmla="*/ 1305 h 10000"/>
                  <a:gd name="connsiteX71" fmla="*/ 3543 w 10000"/>
                  <a:gd name="connsiteY71" fmla="*/ 1315 h 10000"/>
                  <a:gd name="connsiteX72" fmla="*/ 3543 w 10000"/>
                  <a:gd name="connsiteY72" fmla="*/ 1331 h 10000"/>
                  <a:gd name="connsiteX73" fmla="*/ 3554 w 10000"/>
                  <a:gd name="connsiteY73" fmla="*/ 1324 h 10000"/>
                  <a:gd name="connsiteX74" fmla="*/ 3560 w 10000"/>
                  <a:gd name="connsiteY74" fmla="*/ 1331 h 10000"/>
                  <a:gd name="connsiteX75" fmla="*/ 3582 w 10000"/>
                  <a:gd name="connsiteY75" fmla="*/ 1344 h 10000"/>
                  <a:gd name="connsiteX76" fmla="*/ 3598 w 10000"/>
                  <a:gd name="connsiteY76" fmla="*/ 1380 h 10000"/>
                  <a:gd name="connsiteX77" fmla="*/ 3607 w 10000"/>
                  <a:gd name="connsiteY77" fmla="*/ 1389 h 10000"/>
                  <a:gd name="connsiteX78" fmla="*/ 3623 w 10000"/>
                  <a:gd name="connsiteY78" fmla="*/ 1409 h 10000"/>
                  <a:gd name="connsiteX79" fmla="*/ 3634 w 10000"/>
                  <a:gd name="connsiteY79" fmla="*/ 1438 h 10000"/>
                  <a:gd name="connsiteX80" fmla="*/ 3632 w 10000"/>
                  <a:gd name="connsiteY80" fmla="*/ 1454 h 10000"/>
                  <a:gd name="connsiteX81" fmla="*/ 3618 w 10000"/>
                  <a:gd name="connsiteY81" fmla="*/ 1438 h 10000"/>
                  <a:gd name="connsiteX82" fmla="*/ 3598 w 10000"/>
                  <a:gd name="connsiteY82" fmla="*/ 1428 h 10000"/>
                  <a:gd name="connsiteX83" fmla="*/ 3582 w 10000"/>
                  <a:gd name="connsiteY83" fmla="*/ 1402 h 10000"/>
                  <a:gd name="connsiteX84" fmla="*/ 3562 w 10000"/>
                  <a:gd name="connsiteY84" fmla="*/ 1399 h 10000"/>
                  <a:gd name="connsiteX85" fmla="*/ 3546 w 10000"/>
                  <a:gd name="connsiteY85" fmla="*/ 1383 h 10000"/>
                  <a:gd name="connsiteX86" fmla="*/ 3510 w 10000"/>
                  <a:gd name="connsiteY86" fmla="*/ 1360 h 10000"/>
                  <a:gd name="connsiteX87" fmla="*/ 3485 w 10000"/>
                  <a:gd name="connsiteY87" fmla="*/ 1344 h 10000"/>
                  <a:gd name="connsiteX88" fmla="*/ 3454 w 10000"/>
                  <a:gd name="connsiteY88" fmla="*/ 1334 h 10000"/>
                  <a:gd name="connsiteX89" fmla="*/ 3429 w 10000"/>
                  <a:gd name="connsiteY89" fmla="*/ 1315 h 10000"/>
                  <a:gd name="connsiteX90" fmla="*/ 3416 w 10000"/>
                  <a:gd name="connsiteY90" fmla="*/ 1308 h 10000"/>
                  <a:gd name="connsiteX91" fmla="*/ 3399 w 10000"/>
                  <a:gd name="connsiteY91" fmla="*/ 1305 h 10000"/>
                  <a:gd name="connsiteX92" fmla="*/ 3382 w 10000"/>
                  <a:gd name="connsiteY92" fmla="*/ 1286 h 10000"/>
                  <a:gd name="connsiteX93" fmla="*/ 3380 w 10000"/>
                  <a:gd name="connsiteY93" fmla="*/ 1266 h 10000"/>
                  <a:gd name="connsiteX94" fmla="*/ 3388 w 10000"/>
                  <a:gd name="connsiteY94" fmla="*/ 1256 h 10000"/>
                  <a:gd name="connsiteX95" fmla="*/ 3407 w 10000"/>
                  <a:gd name="connsiteY95" fmla="*/ 1256 h 10000"/>
                  <a:gd name="connsiteX96" fmla="*/ 3396 w 10000"/>
                  <a:gd name="connsiteY96" fmla="*/ 1227 h 10000"/>
                  <a:gd name="connsiteX97" fmla="*/ 3382 w 10000"/>
                  <a:gd name="connsiteY97" fmla="*/ 1227 h 10000"/>
                  <a:gd name="connsiteX98" fmla="*/ 3360 w 10000"/>
                  <a:gd name="connsiteY98" fmla="*/ 1221 h 10000"/>
                  <a:gd name="connsiteX99" fmla="*/ 3349 w 10000"/>
                  <a:gd name="connsiteY99" fmla="*/ 1231 h 10000"/>
                  <a:gd name="connsiteX100" fmla="*/ 3352 w 10000"/>
                  <a:gd name="connsiteY100" fmla="*/ 1247 h 10000"/>
                  <a:gd name="connsiteX101" fmla="*/ 3341 w 10000"/>
                  <a:gd name="connsiteY101" fmla="*/ 1237 h 10000"/>
                  <a:gd name="connsiteX102" fmla="*/ 3335 w 10000"/>
                  <a:gd name="connsiteY102" fmla="*/ 1231 h 10000"/>
                  <a:gd name="connsiteX103" fmla="*/ 3307 w 10000"/>
                  <a:gd name="connsiteY103" fmla="*/ 1227 h 10000"/>
                  <a:gd name="connsiteX104" fmla="*/ 3294 w 10000"/>
                  <a:gd name="connsiteY104" fmla="*/ 1221 h 10000"/>
                  <a:gd name="connsiteX105" fmla="*/ 3271 w 10000"/>
                  <a:gd name="connsiteY105" fmla="*/ 1211 h 10000"/>
                  <a:gd name="connsiteX106" fmla="*/ 3252 w 10000"/>
                  <a:gd name="connsiteY106" fmla="*/ 1195 h 10000"/>
                  <a:gd name="connsiteX107" fmla="*/ 3235 w 10000"/>
                  <a:gd name="connsiteY107" fmla="*/ 1195 h 10000"/>
                  <a:gd name="connsiteX108" fmla="*/ 3235 w 10000"/>
                  <a:gd name="connsiteY108" fmla="*/ 1205 h 10000"/>
                  <a:gd name="connsiteX109" fmla="*/ 3219 w 10000"/>
                  <a:gd name="connsiteY109" fmla="*/ 1231 h 10000"/>
                  <a:gd name="connsiteX110" fmla="*/ 3213 w 10000"/>
                  <a:gd name="connsiteY110" fmla="*/ 1231 h 10000"/>
                  <a:gd name="connsiteX111" fmla="*/ 3183 w 10000"/>
                  <a:gd name="connsiteY111" fmla="*/ 1221 h 10000"/>
                  <a:gd name="connsiteX112" fmla="*/ 3175 w 10000"/>
                  <a:gd name="connsiteY112" fmla="*/ 1227 h 10000"/>
                  <a:gd name="connsiteX113" fmla="*/ 3163 w 10000"/>
                  <a:gd name="connsiteY113" fmla="*/ 1237 h 10000"/>
                  <a:gd name="connsiteX114" fmla="*/ 3158 w 10000"/>
                  <a:gd name="connsiteY114" fmla="*/ 1260 h 10000"/>
                  <a:gd name="connsiteX115" fmla="*/ 3158 w 10000"/>
                  <a:gd name="connsiteY115" fmla="*/ 1276 h 10000"/>
                  <a:gd name="connsiteX116" fmla="*/ 3163 w 10000"/>
                  <a:gd name="connsiteY116" fmla="*/ 1295 h 10000"/>
                  <a:gd name="connsiteX117" fmla="*/ 3166 w 10000"/>
                  <a:gd name="connsiteY117" fmla="*/ 1308 h 10000"/>
                  <a:gd name="connsiteX118" fmla="*/ 3158 w 10000"/>
                  <a:gd name="connsiteY118" fmla="*/ 1315 h 10000"/>
                  <a:gd name="connsiteX119" fmla="*/ 3133 w 10000"/>
                  <a:gd name="connsiteY119" fmla="*/ 1299 h 10000"/>
                  <a:gd name="connsiteX120" fmla="*/ 3114 w 10000"/>
                  <a:gd name="connsiteY120" fmla="*/ 1276 h 10000"/>
                  <a:gd name="connsiteX121" fmla="*/ 3078 w 10000"/>
                  <a:gd name="connsiteY121" fmla="*/ 1240 h 10000"/>
                  <a:gd name="connsiteX122" fmla="*/ 3044 w 10000"/>
                  <a:gd name="connsiteY122" fmla="*/ 1227 h 10000"/>
                  <a:gd name="connsiteX123" fmla="*/ 3033 w 10000"/>
                  <a:gd name="connsiteY123" fmla="*/ 1231 h 10000"/>
                  <a:gd name="connsiteX124" fmla="*/ 3036 w 10000"/>
                  <a:gd name="connsiteY124" fmla="*/ 1256 h 10000"/>
                  <a:gd name="connsiteX125" fmla="*/ 3044 w 10000"/>
                  <a:gd name="connsiteY125" fmla="*/ 1266 h 10000"/>
                  <a:gd name="connsiteX126" fmla="*/ 3044 w 10000"/>
                  <a:gd name="connsiteY126" fmla="*/ 1276 h 10000"/>
                  <a:gd name="connsiteX127" fmla="*/ 3036 w 10000"/>
                  <a:gd name="connsiteY127" fmla="*/ 1276 h 10000"/>
                  <a:gd name="connsiteX128" fmla="*/ 3028 w 10000"/>
                  <a:gd name="connsiteY128" fmla="*/ 1266 h 10000"/>
                  <a:gd name="connsiteX129" fmla="*/ 3025 w 10000"/>
                  <a:gd name="connsiteY129" fmla="*/ 1256 h 10000"/>
                  <a:gd name="connsiteX130" fmla="*/ 3008 w 10000"/>
                  <a:gd name="connsiteY130" fmla="*/ 1205 h 10000"/>
                  <a:gd name="connsiteX131" fmla="*/ 3000 w 10000"/>
                  <a:gd name="connsiteY131" fmla="*/ 1192 h 10000"/>
                  <a:gd name="connsiteX132" fmla="*/ 2994 w 10000"/>
                  <a:gd name="connsiteY132" fmla="*/ 1176 h 10000"/>
                  <a:gd name="connsiteX133" fmla="*/ 2986 w 10000"/>
                  <a:gd name="connsiteY133" fmla="*/ 1182 h 10000"/>
                  <a:gd name="connsiteX134" fmla="*/ 2981 w 10000"/>
                  <a:gd name="connsiteY134" fmla="*/ 1192 h 10000"/>
                  <a:gd name="connsiteX135" fmla="*/ 2970 w 10000"/>
                  <a:gd name="connsiteY135" fmla="*/ 1201 h 10000"/>
                  <a:gd name="connsiteX136" fmla="*/ 2956 w 10000"/>
                  <a:gd name="connsiteY136" fmla="*/ 1218 h 10000"/>
                  <a:gd name="connsiteX137" fmla="*/ 2939 w 10000"/>
                  <a:gd name="connsiteY137" fmla="*/ 1240 h 10000"/>
                  <a:gd name="connsiteX138" fmla="*/ 2928 w 10000"/>
                  <a:gd name="connsiteY138" fmla="*/ 1247 h 10000"/>
                  <a:gd name="connsiteX139" fmla="*/ 2922 w 10000"/>
                  <a:gd name="connsiteY139" fmla="*/ 1250 h 10000"/>
                  <a:gd name="connsiteX140" fmla="*/ 2911 w 10000"/>
                  <a:gd name="connsiteY140" fmla="*/ 1250 h 10000"/>
                  <a:gd name="connsiteX141" fmla="*/ 2884 w 10000"/>
                  <a:gd name="connsiteY141" fmla="*/ 1247 h 10000"/>
                  <a:gd name="connsiteX142" fmla="*/ 2864 w 10000"/>
                  <a:gd name="connsiteY142" fmla="*/ 1237 h 10000"/>
                  <a:gd name="connsiteX143" fmla="*/ 2848 w 10000"/>
                  <a:gd name="connsiteY143" fmla="*/ 1231 h 10000"/>
                  <a:gd name="connsiteX144" fmla="*/ 2834 w 10000"/>
                  <a:gd name="connsiteY144" fmla="*/ 1227 h 10000"/>
                  <a:gd name="connsiteX145" fmla="*/ 2831 w 10000"/>
                  <a:gd name="connsiteY145" fmla="*/ 1227 h 10000"/>
                  <a:gd name="connsiteX146" fmla="*/ 2831 w 10000"/>
                  <a:gd name="connsiteY146" fmla="*/ 1221 h 10000"/>
                  <a:gd name="connsiteX147" fmla="*/ 2825 w 10000"/>
                  <a:gd name="connsiteY147" fmla="*/ 1205 h 10000"/>
                  <a:gd name="connsiteX148" fmla="*/ 2823 w 10000"/>
                  <a:gd name="connsiteY148" fmla="*/ 1192 h 10000"/>
                  <a:gd name="connsiteX149" fmla="*/ 2817 w 10000"/>
                  <a:gd name="connsiteY149" fmla="*/ 1182 h 10000"/>
                  <a:gd name="connsiteX150" fmla="*/ 2814 w 10000"/>
                  <a:gd name="connsiteY150" fmla="*/ 1176 h 10000"/>
                  <a:gd name="connsiteX151" fmla="*/ 2792 w 10000"/>
                  <a:gd name="connsiteY151" fmla="*/ 1172 h 10000"/>
                  <a:gd name="connsiteX152" fmla="*/ 2759 w 10000"/>
                  <a:gd name="connsiteY152" fmla="*/ 1156 h 10000"/>
                  <a:gd name="connsiteX153" fmla="*/ 2734 w 10000"/>
                  <a:gd name="connsiteY153" fmla="*/ 1143 h 10000"/>
                  <a:gd name="connsiteX154" fmla="*/ 2695 w 10000"/>
                  <a:gd name="connsiteY154" fmla="*/ 1124 h 10000"/>
                  <a:gd name="connsiteX155" fmla="*/ 2670 w 10000"/>
                  <a:gd name="connsiteY155" fmla="*/ 1108 h 10000"/>
                  <a:gd name="connsiteX156" fmla="*/ 2645 w 10000"/>
                  <a:gd name="connsiteY156" fmla="*/ 1091 h 10000"/>
                  <a:gd name="connsiteX157" fmla="*/ 2618 w 10000"/>
                  <a:gd name="connsiteY157" fmla="*/ 1088 h 10000"/>
                  <a:gd name="connsiteX158" fmla="*/ 2576 w 10000"/>
                  <a:gd name="connsiteY158" fmla="*/ 1088 h 10000"/>
                  <a:gd name="connsiteX159" fmla="*/ 2551 w 10000"/>
                  <a:gd name="connsiteY159" fmla="*/ 1091 h 10000"/>
                  <a:gd name="connsiteX160" fmla="*/ 2521 w 10000"/>
                  <a:gd name="connsiteY160" fmla="*/ 1098 h 10000"/>
                  <a:gd name="connsiteX161" fmla="*/ 2493 w 10000"/>
                  <a:gd name="connsiteY161" fmla="*/ 1104 h 10000"/>
                  <a:gd name="connsiteX162" fmla="*/ 2468 w 10000"/>
                  <a:gd name="connsiteY162" fmla="*/ 1108 h 10000"/>
                  <a:gd name="connsiteX163" fmla="*/ 2404 w 10000"/>
                  <a:gd name="connsiteY163" fmla="*/ 1124 h 10000"/>
                  <a:gd name="connsiteX164" fmla="*/ 2366 w 10000"/>
                  <a:gd name="connsiteY164" fmla="*/ 1133 h 10000"/>
                  <a:gd name="connsiteX165" fmla="*/ 2346 w 10000"/>
                  <a:gd name="connsiteY165" fmla="*/ 1137 h 10000"/>
                  <a:gd name="connsiteX166" fmla="*/ 2294 w 10000"/>
                  <a:gd name="connsiteY166" fmla="*/ 1146 h 10000"/>
                  <a:gd name="connsiteX167" fmla="*/ 2249 w 10000"/>
                  <a:gd name="connsiteY167" fmla="*/ 1156 h 10000"/>
                  <a:gd name="connsiteX168" fmla="*/ 2230 w 10000"/>
                  <a:gd name="connsiteY168" fmla="*/ 1156 h 10000"/>
                  <a:gd name="connsiteX169" fmla="*/ 2222 w 10000"/>
                  <a:gd name="connsiteY169" fmla="*/ 1163 h 10000"/>
                  <a:gd name="connsiteX170" fmla="*/ 2194 w 10000"/>
                  <a:gd name="connsiteY170" fmla="*/ 1163 h 10000"/>
                  <a:gd name="connsiteX171" fmla="*/ 2172 w 10000"/>
                  <a:gd name="connsiteY171" fmla="*/ 1163 h 10000"/>
                  <a:gd name="connsiteX172" fmla="*/ 2147 w 10000"/>
                  <a:gd name="connsiteY172" fmla="*/ 1166 h 10000"/>
                  <a:gd name="connsiteX173" fmla="*/ 2108 w 10000"/>
                  <a:gd name="connsiteY173" fmla="*/ 1166 h 10000"/>
                  <a:gd name="connsiteX174" fmla="*/ 2083 w 10000"/>
                  <a:gd name="connsiteY174" fmla="*/ 1156 h 10000"/>
                  <a:gd name="connsiteX175" fmla="*/ 2042 w 10000"/>
                  <a:gd name="connsiteY175" fmla="*/ 1143 h 10000"/>
                  <a:gd name="connsiteX176" fmla="*/ 2011 w 10000"/>
                  <a:gd name="connsiteY176" fmla="*/ 1143 h 10000"/>
                  <a:gd name="connsiteX177" fmla="*/ 1994 w 10000"/>
                  <a:gd name="connsiteY177" fmla="*/ 1146 h 10000"/>
                  <a:gd name="connsiteX178" fmla="*/ 1967 w 10000"/>
                  <a:gd name="connsiteY178" fmla="*/ 1156 h 10000"/>
                  <a:gd name="connsiteX179" fmla="*/ 1903 w 10000"/>
                  <a:gd name="connsiteY179" fmla="*/ 1176 h 10000"/>
                  <a:gd name="connsiteX180" fmla="*/ 1873 w 10000"/>
                  <a:gd name="connsiteY180" fmla="*/ 1182 h 10000"/>
                  <a:gd name="connsiteX181" fmla="*/ 1850 w 10000"/>
                  <a:gd name="connsiteY181" fmla="*/ 1185 h 10000"/>
                  <a:gd name="connsiteX182" fmla="*/ 1842 w 10000"/>
                  <a:gd name="connsiteY182" fmla="*/ 1192 h 10000"/>
                  <a:gd name="connsiteX183" fmla="*/ 1823 w 10000"/>
                  <a:gd name="connsiteY183" fmla="*/ 1195 h 10000"/>
                  <a:gd name="connsiteX184" fmla="*/ 1814 w 10000"/>
                  <a:gd name="connsiteY184" fmla="*/ 1201 h 10000"/>
                  <a:gd name="connsiteX185" fmla="*/ 1792 w 10000"/>
                  <a:gd name="connsiteY185" fmla="*/ 1218 h 10000"/>
                  <a:gd name="connsiteX186" fmla="*/ 1767 w 10000"/>
                  <a:gd name="connsiteY186" fmla="*/ 1231 h 10000"/>
                  <a:gd name="connsiteX187" fmla="*/ 1717 w 10000"/>
                  <a:gd name="connsiteY187" fmla="*/ 1266 h 10000"/>
                  <a:gd name="connsiteX188" fmla="*/ 1695 w 10000"/>
                  <a:gd name="connsiteY188" fmla="*/ 1279 h 10000"/>
                  <a:gd name="connsiteX189" fmla="*/ 1654 w 10000"/>
                  <a:gd name="connsiteY189" fmla="*/ 1308 h 10000"/>
                  <a:gd name="connsiteX190" fmla="*/ 1620 w 10000"/>
                  <a:gd name="connsiteY190" fmla="*/ 1334 h 10000"/>
                  <a:gd name="connsiteX191" fmla="*/ 1590 w 10000"/>
                  <a:gd name="connsiteY191" fmla="*/ 1360 h 10000"/>
                  <a:gd name="connsiteX192" fmla="*/ 1565 w 10000"/>
                  <a:gd name="connsiteY192" fmla="*/ 1380 h 10000"/>
                  <a:gd name="connsiteX193" fmla="*/ 1532 w 10000"/>
                  <a:gd name="connsiteY193" fmla="*/ 1402 h 10000"/>
                  <a:gd name="connsiteX194" fmla="*/ 1501 w 10000"/>
                  <a:gd name="connsiteY194" fmla="*/ 1418 h 10000"/>
                  <a:gd name="connsiteX195" fmla="*/ 1460 w 10000"/>
                  <a:gd name="connsiteY195" fmla="*/ 1438 h 10000"/>
                  <a:gd name="connsiteX196" fmla="*/ 1435 w 10000"/>
                  <a:gd name="connsiteY196" fmla="*/ 1454 h 10000"/>
                  <a:gd name="connsiteX197" fmla="*/ 1421 w 10000"/>
                  <a:gd name="connsiteY197" fmla="*/ 1464 h 10000"/>
                  <a:gd name="connsiteX198" fmla="*/ 1380 w 10000"/>
                  <a:gd name="connsiteY198" fmla="*/ 1473 h 10000"/>
                  <a:gd name="connsiteX199" fmla="*/ 1324 w 10000"/>
                  <a:gd name="connsiteY199" fmla="*/ 1477 h 10000"/>
                  <a:gd name="connsiteX200" fmla="*/ 1274 w 10000"/>
                  <a:gd name="connsiteY200" fmla="*/ 1483 h 10000"/>
                  <a:gd name="connsiteX201" fmla="*/ 1244 w 10000"/>
                  <a:gd name="connsiteY201" fmla="*/ 1486 h 10000"/>
                  <a:gd name="connsiteX202" fmla="*/ 1233 w 10000"/>
                  <a:gd name="connsiteY202" fmla="*/ 1486 h 10000"/>
                  <a:gd name="connsiteX203" fmla="*/ 1197 w 10000"/>
                  <a:gd name="connsiteY203" fmla="*/ 1493 h 10000"/>
                  <a:gd name="connsiteX204" fmla="*/ 1180 w 10000"/>
                  <a:gd name="connsiteY204" fmla="*/ 1496 h 10000"/>
                  <a:gd name="connsiteX205" fmla="*/ 1169 w 10000"/>
                  <a:gd name="connsiteY205" fmla="*/ 1496 h 10000"/>
                  <a:gd name="connsiteX206" fmla="*/ 1161 w 10000"/>
                  <a:gd name="connsiteY206" fmla="*/ 1503 h 10000"/>
                  <a:gd name="connsiteX207" fmla="*/ 1155 w 10000"/>
                  <a:gd name="connsiteY207" fmla="*/ 1503 h 10000"/>
                  <a:gd name="connsiteX208" fmla="*/ 501 w 10000"/>
                  <a:gd name="connsiteY208" fmla="*/ 2277 h 10000"/>
                  <a:gd name="connsiteX209" fmla="*/ 396 w 10000"/>
                  <a:gd name="connsiteY209" fmla="*/ 2532 h 10000"/>
                  <a:gd name="connsiteX210" fmla="*/ 324 w 10000"/>
                  <a:gd name="connsiteY210" fmla="*/ 2759 h 10000"/>
                  <a:gd name="connsiteX211" fmla="*/ 274 w 10000"/>
                  <a:gd name="connsiteY211" fmla="*/ 2866 h 10000"/>
                  <a:gd name="connsiteX212" fmla="*/ 202 w 10000"/>
                  <a:gd name="connsiteY212" fmla="*/ 3008 h 10000"/>
                  <a:gd name="connsiteX213" fmla="*/ 211 w 10000"/>
                  <a:gd name="connsiteY213" fmla="*/ 3177 h 10000"/>
                  <a:gd name="connsiteX214" fmla="*/ 235 w 10000"/>
                  <a:gd name="connsiteY214" fmla="*/ 3368 h 10000"/>
                  <a:gd name="connsiteX215" fmla="*/ 266 w 10000"/>
                  <a:gd name="connsiteY215" fmla="*/ 3595 h 10000"/>
                  <a:gd name="connsiteX216" fmla="*/ 299 w 10000"/>
                  <a:gd name="connsiteY216" fmla="*/ 3831 h 10000"/>
                  <a:gd name="connsiteX217" fmla="*/ 305 w 10000"/>
                  <a:gd name="connsiteY217" fmla="*/ 3863 h 10000"/>
                  <a:gd name="connsiteX218" fmla="*/ 341 w 10000"/>
                  <a:gd name="connsiteY218" fmla="*/ 3941 h 10000"/>
                  <a:gd name="connsiteX219" fmla="*/ 186 w 10000"/>
                  <a:gd name="connsiteY219" fmla="*/ 3935 h 10000"/>
                  <a:gd name="connsiteX220" fmla="*/ 30 w 10000"/>
                  <a:gd name="connsiteY220" fmla="*/ 3925 h 10000"/>
                  <a:gd name="connsiteX221" fmla="*/ 0 w 10000"/>
                  <a:gd name="connsiteY221" fmla="*/ 4054 h 10000"/>
                  <a:gd name="connsiteX222" fmla="*/ 14 w 10000"/>
                  <a:gd name="connsiteY222" fmla="*/ 4152 h 10000"/>
                  <a:gd name="connsiteX223" fmla="*/ 22 w 10000"/>
                  <a:gd name="connsiteY223" fmla="*/ 4242 h 10000"/>
                  <a:gd name="connsiteX224" fmla="*/ 30 w 10000"/>
                  <a:gd name="connsiteY224" fmla="*/ 4291 h 10000"/>
                  <a:gd name="connsiteX225" fmla="*/ 102 w 10000"/>
                  <a:gd name="connsiteY225" fmla="*/ 4271 h 10000"/>
                  <a:gd name="connsiteX226" fmla="*/ 155 w 10000"/>
                  <a:gd name="connsiteY226" fmla="*/ 4262 h 10000"/>
                  <a:gd name="connsiteX227" fmla="*/ 410 w 10000"/>
                  <a:gd name="connsiteY227" fmla="*/ 4255 h 10000"/>
                  <a:gd name="connsiteX228" fmla="*/ 418 w 10000"/>
                  <a:gd name="connsiteY228" fmla="*/ 4385 h 10000"/>
                  <a:gd name="connsiteX229" fmla="*/ 429 w 10000"/>
                  <a:gd name="connsiteY229" fmla="*/ 4543 h 10000"/>
                  <a:gd name="connsiteX230" fmla="*/ 443 w 10000"/>
                  <a:gd name="connsiteY230" fmla="*/ 4585 h 10000"/>
                  <a:gd name="connsiteX231" fmla="*/ 465 w 10000"/>
                  <a:gd name="connsiteY231" fmla="*/ 4611 h 10000"/>
                  <a:gd name="connsiteX232" fmla="*/ 468 w 10000"/>
                  <a:gd name="connsiteY232" fmla="*/ 4621 h 10000"/>
                  <a:gd name="connsiteX233" fmla="*/ 474 w 10000"/>
                  <a:gd name="connsiteY233" fmla="*/ 4679 h 10000"/>
                  <a:gd name="connsiteX234" fmla="*/ 554 w 10000"/>
                  <a:gd name="connsiteY234" fmla="*/ 4738 h 10000"/>
                  <a:gd name="connsiteX235" fmla="*/ 637 w 10000"/>
                  <a:gd name="connsiteY235" fmla="*/ 4809 h 10000"/>
                  <a:gd name="connsiteX236" fmla="*/ 704 w 10000"/>
                  <a:gd name="connsiteY236" fmla="*/ 4851 h 10000"/>
                  <a:gd name="connsiteX237" fmla="*/ 740 w 10000"/>
                  <a:gd name="connsiteY237" fmla="*/ 4893 h 10000"/>
                  <a:gd name="connsiteX238" fmla="*/ 756 w 10000"/>
                  <a:gd name="connsiteY238" fmla="*/ 4896 h 10000"/>
                  <a:gd name="connsiteX239" fmla="*/ 767 w 10000"/>
                  <a:gd name="connsiteY239" fmla="*/ 4880 h 10000"/>
                  <a:gd name="connsiteX240" fmla="*/ 806 w 10000"/>
                  <a:gd name="connsiteY240" fmla="*/ 4945 h 10000"/>
                  <a:gd name="connsiteX241" fmla="*/ 886 w 10000"/>
                  <a:gd name="connsiteY241" fmla="*/ 5078 h 10000"/>
                  <a:gd name="connsiteX242" fmla="*/ 911 w 10000"/>
                  <a:gd name="connsiteY242" fmla="*/ 5130 h 10000"/>
                  <a:gd name="connsiteX243" fmla="*/ 920 w 10000"/>
                  <a:gd name="connsiteY243" fmla="*/ 5191 h 10000"/>
                  <a:gd name="connsiteX244" fmla="*/ 920 w 10000"/>
                  <a:gd name="connsiteY244" fmla="*/ 5220 h 10000"/>
                  <a:gd name="connsiteX245" fmla="*/ 911 w 10000"/>
                  <a:gd name="connsiteY245" fmla="*/ 5314 h 10000"/>
                  <a:gd name="connsiteX246" fmla="*/ 898 w 10000"/>
                  <a:gd name="connsiteY246" fmla="*/ 5369 h 10000"/>
                  <a:gd name="connsiteX247" fmla="*/ 895 w 10000"/>
                  <a:gd name="connsiteY247" fmla="*/ 5385 h 10000"/>
                  <a:gd name="connsiteX248" fmla="*/ 895 w 10000"/>
                  <a:gd name="connsiteY248" fmla="*/ 5405 h 10000"/>
                  <a:gd name="connsiteX249" fmla="*/ 898 w 10000"/>
                  <a:gd name="connsiteY249" fmla="*/ 5434 h 10000"/>
                  <a:gd name="connsiteX250" fmla="*/ 911 w 10000"/>
                  <a:gd name="connsiteY250" fmla="*/ 5463 h 10000"/>
                  <a:gd name="connsiteX251" fmla="*/ 920 w 10000"/>
                  <a:gd name="connsiteY251" fmla="*/ 5492 h 10000"/>
                  <a:gd name="connsiteX252" fmla="*/ 934 w 10000"/>
                  <a:gd name="connsiteY252" fmla="*/ 5518 h 10000"/>
                  <a:gd name="connsiteX253" fmla="*/ 1169 w 10000"/>
                  <a:gd name="connsiteY253" fmla="*/ 5738 h 10000"/>
                  <a:gd name="connsiteX254" fmla="*/ 1188 w 10000"/>
                  <a:gd name="connsiteY254" fmla="*/ 5755 h 10000"/>
                  <a:gd name="connsiteX255" fmla="*/ 1216 w 10000"/>
                  <a:gd name="connsiteY255" fmla="*/ 5758 h 10000"/>
                  <a:gd name="connsiteX256" fmla="*/ 1313 w 10000"/>
                  <a:gd name="connsiteY256" fmla="*/ 5774 h 10000"/>
                  <a:gd name="connsiteX257" fmla="*/ 1349 w 10000"/>
                  <a:gd name="connsiteY257" fmla="*/ 5787 h 10000"/>
                  <a:gd name="connsiteX258" fmla="*/ 1393 w 10000"/>
                  <a:gd name="connsiteY258" fmla="*/ 5793 h 10000"/>
                  <a:gd name="connsiteX259" fmla="*/ 1393 w 10000"/>
                  <a:gd name="connsiteY259" fmla="*/ 5797 h 10000"/>
                  <a:gd name="connsiteX260" fmla="*/ 1421 w 10000"/>
                  <a:gd name="connsiteY260" fmla="*/ 5810 h 10000"/>
                  <a:gd name="connsiteX261" fmla="*/ 1446 w 10000"/>
                  <a:gd name="connsiteY261" fmla="*/ 5829 h 10000"/>
                  <a:gd name="connsiteX262" fmla="*/ 1460 w 10000"/>
                  <a:gd name="connsiteY262" fmla="*/ 5842 h 10000"/>
                  <a:gd name="connsiteX263" fmla="*/ 1476 w 10000"/>
                  <a:gd name="connsiteY263" fmla="*/ 5848 h 10000"/>
                  <a:gd name="connsiteX264" fmla="*/ 1501 w 10000"/>
                  <a:gd name="connsiteY264" fmla="*/ 5852 h 10000"/>
                  <a:gd name="connsiteX265" fmla="*/ 1532 w 10000"/>
                  <a:gd name="connsiteY265" fmla="*/ 5887 h 10000"/>
                  <a:gd name="connsiteX266" fmla="*/ 1565 w 10000"/>
                  <a:gd name="connsiteY266" fmla="*/ 5942 h 10000"/>
                  <a:gd name="connsiteX267" fmla="*/ 1587 w 10000"/>
                  <a:gd name="connsiteY267" fmla="*/ 5972 h 10000"/>
                  <a:gd name="connsiteX268" fmla="*/ 1612 w 10000"/>
                  <a:gd name="connsiteY268" fmla="*/ 5955 h 10000"/>
                  <a:gd name="connsiteX269" fmla="*/ 1679 w 10000"/>
                  <a:gd name="connsiteY269" fmla="*/ 6049 h 10000"/>
                  <a:gd name="connsiteX270" fmla="*/ 1720 w 10000"/>
                  <a:gd name="connsiteY270" fmla="*/ 6108 h 10000"/>
                  <a:gd name="connsiteX271" fmla="*/ 1751 w 10000"/>
                  <a:gd name="connsiteY271" fmla="*/ 6133 h 10000"/>
                  <a:gd name="connsiteX272" fmla="*/ 1792 w 10000"/>
                  <a:gd name="connsiteY272" fmla="*/ 6169 h 10000"/>
                  <a:gd name="connsiteX273" fmla="*/ 1801 w 10000"/>
                  <a:gd name="connsiteY273" fmla="*/ 6172 h 10000"/>
                  <a:gd name="connsiteX274" fmla="*/ 1814 w 10000"/>
                  <a:gd name="connsiteY274" fmla="*/ 6286 h 10000"/>
                  <a:gd name="connsiteX275" fmla="*/ 1817 w 10000"/>
                  <a:gd name="connsiteY275" fmla="*/ 6331 h 10000"/>
                  <a:gd name="connsiteX276" fmla="*/ 1809 w 10000"/>
                  <a:gd name="connsiteY276" fmla="*/ 6444 h 10000"/>
                  <a:gd name="connsiteX277" fmla="*/ 1801 w 10000"/>
                  <a:gd name="connsiteY277" fmla="*/ 6499 h 10000"/>
                  <a:gd name="connsiteX278" fmla="*/ 1781 w 10000"/>
                  <a:gd name="connsiteY278" fmla="*/ 6522 h 10000"/>
                  <a:gd name="connsiteX279" fmla="*/ 1773 w 10000"/>
                  <a:gd name="connsiteY279" fmla="*/ 6541 h 10000"/>
                  <a:gd name="connsiteX280" fmla="*/ 1762 w 10000"/>
                  <a:gd name="connsiteY280" fmla="*/ 6571 h 10000"/>
                  <a:gd name="connsiteX281" fmla="*/ 1767 w 10000"/>
                  <a:gd name="connsiteY281" fmla="*/ 6622 h 10000"/>
                  <a:gd name="connsiteX282" fmla="*/ 1767 w 10000"/>
                  <a:gd name="connsiteY282" fmla="*/ 6665 h 10000"/>
                  <a:gd name="connsiteX283" fmla="*/ 1767 w 10000"/>
                  <a:gd name="connsiteY283" fmla="*/ 6694 h 10000"/>
                  <a:gd name="connsiteX284" fmla="*/ 1776 w 10000"/>
                  <a:gd name="connsiteY284" fmla="*/ 6726 h 10000"/>
                  <a:gd name="connsiteX285" fmla="*/ 1776 w 10000"/>
                  <a:gd name="connsiteY285" fmla="*/ 6745 h 10000"/>
                  <a:gd name="connsiteX286" fmla="*/ 1767 w 10000"/>
                  <a:gd name="connsiteY286" fmla="*/ 6765 h 10000"/>
                  <a:gd name="connsiteX287" fmla="*/ 1762 w 10000"/>
                  <a:gd name="connsiteY287" fmla="*/ 6804 h 10000"/>
                  <a:gd name="connsiteX288" fmla="*/ 1753 w 10000"/>
                  <a:gd name="connsiteY288" fmla="*/ 6839 h 10000"/>
                  <a:gd name="connsiteX289" fmla="*/ 1742 w 10000"/>
                  <a:gd name="connsiteY289" fmla="*/ 6849 h 10000"/>
                  <a:gd name="connsiteX290" fmla="*/ 1726 w 10000"/>
                  <a:gd name="connsiteY290" fmla="*/ 6849 h 10000"/>
                  <a:gd name="connsiteX291" fmla="*/ 1712 w 10000"/>
                  <a:gd name="connsiteY291" fmla="*/ 6852 h 10000"/>
                  <a:gd name="connsiteX292" fmla="*/ 1640 w 10000"/>
                  <a:gd name="connsiteY292" fmla="*/ 6953 h 10000"/>
                  <a:gd name="connsiteX293" fmla="*/ 1493 w 10000"/>
                  <a:gd name="connsiteY293" fmla="*/ 7105 h 10000"/>
                  <a:gd name="connsiteX294" fmla="*/ 1490 w 10000"/>
                  <a:gd name="connsiteY294" fmla="*/ 7124 h 10000"/>
                  <a:gd name="connsiteX295" fmla="*/ 1468 w 10000"/>
                  <a:gd name="connsiteY295" fmla="*/ 7137 h 10000"/>
                  <a:gd name="connsiteX296" fmla="*/ 1454 w 10000"/>
                  <a:gd name="connsiteY296" fmla="*/ 7144 h 10000"/>
                  <a:gd name="connsiteX297" fmla="*/ 1452 w 10000"/>
                  <a:gd name="connsiteY297" fmla="*/ 7157 h 10000"/>
                  <a:gd name="connsiteX298" fmla="*/ 1446 w 10000"/>
                  <a:gd name="connsiteY298" fmla="*/ 7199 h 10000"/>
                  <a:gd name="connsiteX299" fmla="*/ 1476 w 10000"/>
                  <a:gd name="connsiteY299" fmla="*/ 7247 h 10000"/>
                  <a:gd name="connsiteX300" fmla="*/ 1501 w 10000"/>
                  <a:gd name="connsiteY300" fmla="*/ 7270 h 10000"/>
                  <a:gd name="connsiteX301" fmla="*/ 1518 w 10000"/>
                  <a:gd name="connsiteY301" fmla="*/ 7286 h 10000"/>
                  <a:gd name="connsiteX302" fmla="*/ 1524 w 10000"/>
                  <a:gd name="connsiteY302" fmla="*/ 7306 h 10000"/>
                  <a:gd name="connsiteX303" fmla="*/ 1540 w 10000"/>
                  <a:gd name="connsiteY303" fmla="*/ 7322 h 10000"/>
                  <a:gd name="connsiteX304" fmla="*/ 1565 w 10000"/>
                  <a:gd name="connsiteY304" fmla="*/ 7325 h 10000"/>
                  <a:gd name="connsiteX305" fmla="*/ 1590 w 10000"/>
                  <a:gd name="connsiteY305" fmla="*/ 7332 h 10000"/>
                  <a:gd name="connsiteX306" fmla="*/ 1615 w 10000"/>
                  <a:gd name="connsiteY306" fmla="*/ 7345 h 10000"/>
                  <a:gd name="connsiteX307" fmla="*/ 1662 w 10000"/>
                  <a:gd name="connsiteY307" fmla="*/ 7370 h 10000"/>
                  <a:gd name="connsiteX308" fmla="*/ 1670 w 10000"/>
                  <a:gd name="connsiteY308" fmla="*/ 7351 h 10000"/>
                  <a:gd name="connsiteX309" fmla="*/ 1726 w 10000"/>
                  <a:gd name="connsiteY309" fmla="*/ 7354 h 10000"/>
                  <a:gd name="connsiteX310" fmla="*/ 1726 w 10000"/>
                  <a:gd name="connsiteY310" fmla="*/ 7400 h 10000"/>
                  <a:gd name="connsiteX311" fmla="*/ 1773 w 10000"/>
                  <a:gd name="connsiteY311" fmla="*/ 7409 h 10000"/>
                  <a:gd name="connsiteX312" fmla="*/ 1806 w 10000"/>
                  <a:gd name="connsiteY312" fmla="*/ 7416 h 10000"/>
                  <a:gd name="connsiteX313" fmla="*/ 1839 w 10000"/>
                  <a:gd name="connsiteY313" fmla="*/ 7403 h 10000"/>
                  <a:gd name="connsiteX314" fmla="*/ 1886 w 10000"/>
                  <a:gd name="connsiteY314" fmla="*/ 7403 h 10000"/>
                  <a:gd name="connsiteX315" fmla="*/ 1898 w 10000"/>
                  <a:gd name="connsiteY315" fmla="*/ 7403 h 10000"/>
                  <a:gd name="connsiteX316" fmla="*/ 1914 w 10000"/>
                  <a:gd name="connsiteY316" fmla="*/ 7494 h 10000"/>
                  <a:gd name="connsiteX317" fmla="*/ 1895 w 10000"/>
                  <a:gd name="connsiteY317" fmla="*/ 7523 h 10000"/>
                  <a:gd name="connsiteX318" fmla="*/ 1825 w 10000"/>
                  <a:gd name="connsiteY318" fmla="*/ 7617 h 10000"/>
                  <a:gd name="connsiteX319" fmla="*/ 1776 w 10000"/>
                  <a:gd name="connsiteY319" fmla="*/ 7691 h 10000"/>
                  <a:gd name="connsiteX320" fmla="*/ 1781 w 10000"/>
                  <a:gd name="connsiteY320" fmla="*/ 7723 h 10000"/>
                  <a:gd name="connsiteX321" fmla="*/ 1767 w 10000"/>
                  <a:gd name="connsiteY321" fmla="*/ 7759 h 10000"/>
                  <a:gd name="connsiteX322" fmla="*/ 1762 w 10000"/>
                  <a:gd name="connsiteY322" fmla="*/ 7817 h 10000"/>
                  <a:gd name="connsiteX323" fmla="*/ 1762 w 10000"/>
                  <a:gd name="connsiteY323" fmla="*/ 7856 h 10000"/>
                  <a:gd name="connsiteX324" fmla="*/ 1776 w 10000"/>
                  <a:gd name="connsiteY324" fmla="*/ 7892 h 10000"/>
                  <a:gd name="connsiteX325" fmla="*/ 1784 w 10000"/>
                  <a:gd name="connsiteY325" fmla="*/ 7902 h 10000"/>
                  <a:gd name="connsiteX326" fmla="*/ 1801 w 10000"/>
                  <a:gd name="connsiteY326" fmla="*/ 7908 h 10000"/>
                  <a:gd name="connsiteX327" fmla="*/ 1809 w 10000"/>
                  <a:gd name="connsiteY327" fmla="*/ 7911 h 10000"/>
                  <a:gd name="connsiteX328" fmla="*/ 1801 w 10000"/>
                  <a:gd name="connsiteY328" fmla="*/ 7940 h 10000"/>
                  <a:gd name="connsiteX329" fmla="*/ 1798 w 10000"/>
                  <a:gd name="connsiteY329" fmla="*/ 7979 h 10000"/>
                  <a:gd name="connsiteX330" fmla="*/ 1806 w 10000"/>
                  <a:gd name="connsiteY330" fmla="*/ 8002 h 10000"/>
                  <a:gd name="connsiteX331" fmla="*/ 1823 w 10000"/>
                  <a:gd name="connsiteY331" fmla="*/ 8021 h 10000"/>
                  <a:gd name="connsiteX332" fmla="*/ 1834 w 10000"/>
                  <a:gd name="connsiteY332" fmla="*/ 8044 h 10000"/>
                  <a:gd name="connsiteX333" fmla="*/ 1839 w 10000"/>
                  <a:gd name="connsiteY333" fmla="*/ 8073 h 10000"/>
                  <a:gd name="connsiteX334" fmla="*/ 1842 w 10000"/>
                  <a:gd name="connsiteY334" fmla="*/ 8106 h 10000"/>
                  <a:gd name="connsiteX335" fmla="*/ 1839 w 10000"/>
                  <a:gd name="connsiteY335" fmla="*/ 8144 h 10000"/>
                  <a:gd name="connsiteX336" fmla="*/ 1856 w 10000"/>
                  <a:gd name="connsiteY336" fmla="*/ 8164 h 10000"/>
                  <a:gd name="connsiteX337" fmla="*/ 1886 w 10000"/>
                  <a:gd name="connsiteY337" fmla="*/ 8193 h 10000"/>
                  <a:gd name="connsiteX338" fmla="*/ 1922 w 10000"/>
                  <a:gd name="connsiteY338" fmla="*/ 8206 h 10000"/>
                  <a:gd name="connsiteX339" fmla="*/ 1967 w 10000"/>
                  <a:gd name="connsiteY339" fmla="*/ 8203 h 10000"/>
                  <a:gd name="connsiteX340" fmla="*/ 1986 w 10000"/>
                  <a:gd name="connsiteY340" fmla="*/ 8212 h 10000"/>
                  <a:gd name="connsiteX341" fmla="*/ 2000 w 10000"/>
                  <a:gd name="connsiteY341" fmla="*/ 8232 h 10000"/>
                  <a:gd name="connsiteX342" fmla="*/ 2033 w 10000"/>
                  <a:gd name="connsiteY342" fmla="*/ 8258 h 10000"/>
                  <a:gd name="connsiteX343" fmla="*/ 2050 w 10000"/>
                  <a:gd name="connsiteY343" fmla="*/ 8271 h 10000"/>
                  <a:gd name="connsiteX344" fmla="*/ 2089 w 10000"/>
                  <a:gd name="connsiteY344" fmla="*/ 8280 h 10000"/>
                  <a:gd name="connsiteX345" fmla="*/ 2122 w 10000"/>
                  <a:gd name="connsiteY345" fmla="*/ 8300 h 10000"/>
                  <a:gd name="connsiteX346" fmla="*/ 2163 w 10000"/>
                  <a:gd name="connsiteY346" fmla="*/ 8332 h 10000"/>
                  <a:gd name="connsiteX347" fmla="*/ 2172 w 10000"/>
                  <a:gd name="connsiteY347" fmla="*/ 8335 h 10000"/>
                  <a:gd name="connsiteX348" fmla="*/ 2177 w 10000"/>
                  <a:gd name="connsiteY348" fmla="*/ 8345 h 10000"/>
                  <a:gd name="connsiteX349" fmla="*/ 2163 w 10000"/>
                  <a:gd name="connsiteY349" fmla="*/ 8371 h 10000"/>
                  <a:gd name="connsiteX350" fmla="*/ 2139 w 10000"/>
                  <a:gd name="connsiteY350" fmla="*/ 8423 h 10000"/>
                  <a:gd name="connsiteX351" fmla="*/ 2130 w 10000"/>
                  <a:gd name="connsiteY351" fmla="*/ 8439 h 10000"/>
                  <a:gd name="connsiteX352" fmla="*/ 2105 w 10000"/>
                  <a:gd name="connsiteY352" fmla="*/ 8446 h 10000"/>
                  <a:gd name="connsiteX353" fmla="*/ 2080 w 10000"/>
                  <a:gd name="connsiteY353" fmla="*/ 8449 h 10000"/>
                  <a:gd name="connsiteX354" fmla="*/ 2075 w 10000"/>
                  <a:gd name="connsiteY354" fmla="*/ 8459 h 10000"/>
                  <a:gd name="connsiteX355" fmla="*/ 2072 w 10000"/>
                  <a:gd name="connsiteY355" fmla="*/ 8475 h 10000"/>
                  <a:gd name="connsiteX356" fmla="*/ 2080 w 10000"/>
                  <a:gd name="connsiteY356" fmla="*/ 8484 h 10000"/>
                  <a:gd name="connsiteX357" fmla="*/ 2100 w 10000"/>
                  <a:gd name="connsiteY357" fmla="*/ 8475 h 10000"/>
                  <a:gd name="connsiteX358" fmla="*/ 2141 w 10000"/>
                  <a:gd name="connsiteY358" fmla="*/ 8478 h 10000"/>
                  <a:gd name="connsiteX359" fmla="*/ 2172 w 10000"/>
                  <a:gd name="connsiteY359" fmla="*/ 8475 h 10000"/>
                  <a:gd name="connsiteX360" fmla="*/ 2188 w 10000"/>
                  <a:gd name="connsiteY360" fmla="*/ 8475 h 10000"/>
                  <a:gd name="connsiteX361" fmla="*/ 2222 w 10000"/>
                  <a:gd name="connsiteY361" fmla="*/ 8497 h 10000"/>
                  <a:gd name="connsiteX362" fmla="*/ 2252 w 10000"/>
                  <a:gd name="connsiteY362" fmla="*/ 8514 h 10000"/>
                  <a:gd name="connsiteX363" fmla="*/ 2274 w 10000"/>
                  <a:gd name="connsiteY363" fmla="*/ 8514 h 10000"/>
                  <a:gd name="connsiteX364" fmla="*/ 2299 w 10000"/>
                  <a:gd name="connsiteY364" fmla="*/ 8504 h 10000"/>
                  <a:gd name="connsiteX365" fmla="*/ 2310 w 10000"/>
                  <a:gd name="connsiteY365" fmla="*/ 8504 h 10000"/>
                  <a:gd name="connsiteX366" fmla="*/ 2319 w 10000"/>
                  <a:gd name="connsiteY366" fmla="*/ 8484 h 10000"/>
                  <a:gd name="connsiteX367" fmla="*/ 2338 w 10000"/>
                  <a:gd name="connsiteY367" fmla="*/ 8494 h 10000"/>
                  <a:gd name="connsiteX368" fmla="*/ 2338 w 10000"/>
                  <a:gd name="connsiteY368" fmla="*/ 8552 h 10000"/>
                  <a:gd name="connsiteX369" fmla="*/ 2366 w 10000"/>
                  <a:gd name="connsiteY369" fmla="*/ 8572 h 10000"/>
                  <a:gd name="connsiteX370" fmla="*/ 2382 w 10000"/>
                  <a:gd name="connsiteY370" fmla="*/ 8582 h 10000"/>
                  <a:gd name="connsiteX371" fmla="*/ 2435 w 10000"/>
                  <a:gd name="connsiteY371" fmla="*/ 8552 h 10000"/>
                  <a:gd name="connsiteX372" fmla="*/ 2443 w 10000"/>
                  <a:gd name="connsiteY372" fmla="*/ 8552 h 10000"/>
                  <a:gd name="connsiteX373" fmla="*/ 2454 w 10000"/>
                  <a:gd name="connsiteY373" fmla="*/ 8552 h 10000"/>
                  <a:gd name="connsiteX374" fmla="*/ 2471 w 10000"/>
                  <a:gd name="connsiteY374" fmla="*/ 8546 h 10000"/>
                  <a:gd name="connsiteX375" fmla="*/ 2488 w 10000"/>
                  <a:gd name="connsiteY375" fmla="*/ 8536 h 10000"/>
                  <a:gd name="connsiteX376" fmla="*/ 2501 w 10000"/>
                  <a:gd name="connsiteY376" fmla="*/ 8533 h 10000"/>
                  <a:gd name="connsiteX377" fmla="*/ 2512 w 10000"/>
                  <a:gd name="connsiteY377" fmla="*/ 8533 h 10000"/>
                  <a:gd name="connsiteX378" fmla="*/ 2521 w 10000"/>
                  <a:gd name="connsiteY378" fmla="*/ 8546 h 10000"/>
                  <a:gd name="connsiteX379" fmla="*/ 2521 w 10000"/>
                  <a:gd name="connsiteY379" fmla="*/ 8572 h 10000"/>
                  <a:gd name="connsiteX380" fmla="*/ 2535 w 10000"/>
                  <a:gd name="connsiteY380" fmla="*/ 8588 h 10000"/>
                  <a:gd name="connsiteX381" fmla="*/ 2551 w 10000"/>
                  <a:gd name="connsiteY381" fmla="*/ 8582 h 10000"/>
                  <a:gd name="connsiteX382" fmla="*/ 2560 w 10000"/>
                  <a:gd name="connsiteY382" fmla="*/ 8582 h 10000"/>
                  <a:gd name="connsiteX383" fmla="*/ 2573 w 10000"/>
                  <a:gd name="connsiteY383" fmla="*/ 8588 h 10000"/>
                  <a:gd name="connsiteX384" fmla="*/ 2584 w 10000"/>
                  <a:gd name="connsiteY384" fmla="*/ 8591 h 10000"/>
                  <a:gd name="connsiteX385" fmla="*/ 2590 w 10000"/>
                  <a:gd name="connsiteY385" fmla="*/ 8598 h 10000"/>
                  <a:gd name="connsiteX386" fmla="*/ 2598 w 10000"/>
                  <a:gd name="connsiteY386" fmla="*/ 8608 h 10000"/>
                  <a:gd name="connsiteX387" fmla="*/ 2607 w 10000"/>
                  <a:gd name="connsiteY387" fmla="*/ 8617 h 10000"/>
                  <a:gd name="connsiteX388" fmla="*/ 2618 w 10000"/>
                  <a:gd name="connsiteY388" fmla="*/ 8617 h 10000"/>
                  <a:gd name="connsiteX389" fmla="*/ 2640 w 10000"/>
                  <a:gd name="connsiteY389" fmla="*/ 8608 h 10000"/>
                  <a:gd name="connsiteX390" fmla="*/ 2670 w 10000"/>
                  <a:gd name="connsiteY390" fmla="*/ 8598 h 10000"/>
                  <a:gd name="connsiteX391" fmla="*/ 2673 w 10000"/>
                  <a:gd name="connsiteY391" fmla="*/ 8598 h 10000"/>
                  <a:gd name="connsiteX392" fmla="*/ 2690 w 10000"/>
                  <a:gd name="connsiteY392" fmla="*/ 8598 h 10000"/>
                  <a:gd name="connsiteX393" fmla="*/ 2698 w 10000"/>
                  <a:gd name="connsiteY393" fmla="*/ 8598 h 10000"/>
                  <a:gd name="connsiteX394" fmla="*/ 2712 w 10000"/>
                  <a:gd name="connsiteY394" fmla="*/ 8598 h 10000"/>
                  <a:gd name="connsiteX395" fmla="*/ 2726 w 10000"/>
                  <a:gd name="connsiteY395" fmla="*/ 8591 h 10000"/>
                  <a:gd name="connsiteX396" fmla="*/ 2737 w 10000"/>
                  <a:gd name="connsiteY396" fmla="*/ 8588 h 10000"/>
                  <a:gd name="connsiteX397" fmla="*/ 2759 w 10000"/>
                  <a:gd name="connsiteY397" fmla="*/ 8582 h 10000"/>
                  <a:gd name="connsiteX398" fmla="*/ 2770 w 10000"/>
                  <a:gd name="connsiteY398" fmla="*/ 8578 h 10000"/>
                  <a:gd name="connsiteX399" fmla="*/ 2784 w 10000"/>
                  <a:gd name="connsiteY399" fmla="*/ 8572 h 10000"/>
                  <a:gd name="connsiteX400" fmla="*/ 2795 w 10000"/>
                  <a:gd name="connsiteY400" fmla="*/ 8572 h 10000"/>
                  <a:gd name="connsiteX401" fmla="*/ 2803 w 10000"/>
                  <a:gd name="connsiteY401" fmla="*/ 8588 h 10000"/>
                  <a:gd name="connsiteX402" fmla="*/ 2803 w 10000"/>
                  <a:gd name="connsiteY402" fmla="*/ 8591 h 10000"/>
                  <a:gd name="connsiteX403" fmla="*/ 2803 w 10000"/>
                  <a:gd name="connsiteY403" fmla="*/ 8601 h 10000"/>
                  <a:gd name="connsiteX404" fmla="*/ 2809 w 10000"/>
                  <a:gd name="connsiteY404" fmla="*/ 8601 h 10000"/>
                  <a:gd name="connsiteX405" fmla="*/ 2823 w 10000"/>
                  <a:gd name="connsiteY405" fmla="*/ 8598 h 10000"/>
                  <a:gd name="connsiteX406" fmla="*/ 2831 w 10000"/>
                  <a:gd name="connsiteY406" fmla="*/ 8598 h 10000"/>
                  <a:gd name="connsiteX407" fmla="*/ 2839 w 10000"/>
                  <a:gd name="connsiteY407" fmla="*/ 8601 h 10000"/>
                  <a:gd name="connsiteX408" fmla="*/ 2848 w 10000"/>
                  <a:gd name="connsiteY408" fmla="*/ 8598 h 10000"/>
                  <a:gd name="connsiteX409" fmla="*/ 2856 w 10000"/>
                  <a:gd name="connsiteY409" fmla="*/ 8601 h 10000"/>
                  <a:gd name="connsiteX410" fmla="*/ 2859 w 10000"/>
                  <a:gd name="connsiteY410" fmla="*/ 8601 h 10000"/>
                  <a:gd name="connsiteX411" fmla="*/ 2864 w 10000"/>
                  <a:gd name="connsiteY411" fmla="*/ 8598 h 10000"/>
                  <a:gd name="connsiteX412" fmla="*/ 2889 w 10000"/>
                  <a:gd name="connsiteY412" fmla="*/ 8611 h 10000"/>
                  <a:gd name="connsiteX413" fmla="*/ 2906 w 10000"/>
                  <a:gd name="connsiteY413" fmla="*/ 8620 h 10000"/>
                  <a:gd name="connsiteX414" fmla="*/ 2914 w 10000"/>
                  <a:gd name="connsiteY414" fmla="*/ 8627 h 10000"/>
                  <a:gd name="connsiteX415" fmla="*/ 2920 w 10000"/>
                  <a:gd name="connsiteY415" fmla="*/ 8640 h 10000"/>
                  <a:gd name="connsiteX416" fmla="*/ 2922 w 10000"/>
                  <a:gd name="connsiteY416" fmla="*/ 8666 h 10000"/>
                  <a:gd name="connsiteX417" fmla="*/ 2922 w 10000"/>
                  <a:gd name="connsiteY417" fmla="*/ 8692 h 10000"/>
                  <a:gd name="connsiteX418" fmla="*/ 2939 w 10000"/>
                  <a:gd name="connsiteY418" fmla="*/ 8695 h 10000"/>
                  <a:gd name="connsiteX419" fmla="*/ 2953 w 10000"/>
                  <a:gd name="connsiteY419" fmla="*/ 8695 h 10000"/>
                  <a:gd name="connsiteX420" fmla="*/ 2961 w 10000"/>
                  <a:gd name="connsiteY420" fmla="*/ 8695 h 10000"/>
                  <a:gd name="connsiteX421" fmla="*/ 2972 w 10000"/>
                  <a:gd name="connsiteY421" fmla="*/ 8692 h 10000"/>
                  <a:gd name="connsiteX422" fmla="*/ 2981 w 10000"/>
                  <a:gd name="connsiteY422" fmla="*/ 8685 h 10000"/>
                  <a:gd name="connsiteX423" fmla="*/ 2989 w 10000"/>
                  <a:gd name="connsiteY423" fmla="*/ 8685 h 10000"/>
                  <a:gd name="connsiteX424" fmla="*/ 3008 w 10000"/>
                  <a:gd name="connsiteY424" fmla="*/ 8685 h 10000"/>
                  <a:gd name="connsiteX425" fmla="*/ 3028 w 10000"/>
                  <a:gd name="connsiteY425" fmla="*/ 8695 h 10000"/>
                  <a:gd name="connsiteX426" fmla="*/ 3042 w 10000"/>
                  <a:gd name="connsiteY426" fmla="*/ 8695 h 10000"/>
                  <a:gd name="connsiteX427" fmla="*/ 3053 w 10000"/>
                  <a:gd name="connsiteY427" fmla="*/ 8676 h 10000"/>
                  <a:gd name="connsiteX428" fmla="*/ 3061 w 10000"/>
                  <a:gd name="connsiteY428" fmla="*/ 8666 h 10000"/>
                  <a:gd name="connsiteX429" fmla="*/ 3066 w 10000"/>
                  <a:gd name="connsiteY429" fmla="*/ 8656 h 10000"/>
                  <a:gd name="connsiteX430" fmla="*/ 3091 w 10000"/>
                  <a:gd name="connsiteY430" fmla="*/ 8659 h 10000"/>
                  <a:gd name="connsiteX431" fmla="*/ 3105 w 10000"/>
                  <a:gd name="connsiteY431" fmla="*/ 8659 h 10000"/>
                  <a:gd name="connsiteX432" fmla="*/ 3108 w 10000"/>
                  <a:gd name="connsiteY432" fmla="*/ 8650 h 10000"/>
                  <a:gd name="connsiteX433" fmla="*/ 3147 w 10000"/>
                  <a:gd name="connsiteY433" fmla="*/ 8588 h 10000"/>
                  <a:gd name="connsiteX434" fmla="*/ 3150 w 10000"/>
                  <a:gd name="connsiteY434" fmla="*/ 8598 h 10000"/>
                  <a:gd name="connsiteX435" fmla="*/ 3163 w 10000"/>
                  <a:gd name="connsiteY435" fmla="*/ 8601 h 10000"/>
                  <a:gd name="connsiteX436" fmla="*/ 3180 w 10000"/>
                  <a:gd name="connsiteY436" fmla="*/ 8608 h 10000"/>
                  <a:gd name="connsiteX437" fmla="*/ 3188 w 10000"/>
                  <a:gd name="connsiteY437" fmla="*/ 8611 h 10000"/>
                  <a:gd name="connsiteX438" fmla="*/ 3227 w 10000"/>
                  <a:gd name="connsiteY438" fmla="*/ 8620 h 10000"/>
                  <a:gd name="connsiteX439" fmla="*/ 3238 w 10000"/>
                  <a:gd name="connsiteY439" fmla="*/ 8617 h 10000"/>
                  <a:gd name="connsiteX440" fmla="*/ 3247 w 10000"/>
                  <a:gd name="connsiteY440" fmla="*/ 8601 h 10000"/>
                  <a:gd name="connsiteX441" fmla="*/ 3269 w 10000"/>
                  <a:gd name="connsiteY441" fmla="*/ 8611 h 10000"/>
                  <a:gd name="connsiteX442" fmla="*/ 3277 w 10000"/>
                  <a:gd name="connsiteY442" fmla="*/ 8617 h 10000"/>
                  <a:gd name="connsiteX443" fmla="*/ 3285 w 10000"/>
                  <a:gd name="connsiteY443" fmla="*/ 8611 h 10000"/>
                  <a:gd name="connsiteX444" fmla="*/ 3307 w 10000"/>
                  <a:gd name="connsiteY444" fmla="*/ 8611 h 10000"/>
                  <a:gd name="connsiteX445" fmla="*/ 3319 w 10000"/>
                  <a:gd name="connsiteY445" fmla="*/ 8617 h 10000"/>
                  <a:gd name="connsiteX446" fmla="*/ 3324 w 10000"/>
                  <a:gd name="connsiteY446" fmla="*/ 8617 h 10000"/>
                  <a:gd name="connsiteX447" fmla="*/ 3327 w 10000"/>
                  <a:gd name="connsiteY447" fmla="*/ 8620 h 10000"/>
                  <a:gd name="connsiteX448" fmla="*/ 3341 w 10000"/>
                  <a:gd name="connsiteY448" fmla="*/ 8620 h 10000"/>
                  <a:gd name="connsiteX449" fmla="*/ 3357 w 10000"/>
                  <a:gd name="connsiteY449" fmla="*/ 8620 h 10000"/>
                  <a:gd name="connsiteX450" fmla="*/ 3374 w 10000"/>
                  <a:gd name="connsiteY450" fmla="*/ 8620 h 10000"/>
                  <a:gd name="connsiteX451" fmla="*/ 3382 w 10000"/>
                  <a:gd name="connsiteY451" fmla="*/ 8620 h 10000"/>
                  <a:gd name="connsiteX452" fmla="*/ 3399 w 10000"/>
                  <a:gd name="connsiteY452" fmla="*/ 8611 h 10000"/>
                  <a:gd name="connsiteX453" fmla="*/ 3413 w 10000"/>
                  <a:gd name="connsiteY453" fmla="*/ 8601 h 10000"/>
                  <a:gd name="connsiteX454" fmla="*/ 3421 w 10000"/>
                  <a:gd name="connsiteY454" fmla="*/ 8588 h 10000"/>
                  <a:gd name="connsiteX455" fmla="*/ 3421 w 10000"/>
                  <a:gd name="connsiteY455" fmla="*/ 8572 h 10000"/>
                  <a:gd name="connsiteX456" fmla="*/ 3421 w 10000"/>
                  <a:gd name="connsiteY456" fmla="*/ 8552 h 10000"/>
                  <a:gd name="connsiteX457" fmla="*/ 3424 w 10000"/>
                  <a:gd name="connsiteY457" fmla="*/ 8533 h 10000"/>
                  <a:gd name="connsiteX458" fmla="*/ 3432 w 10000"/>
                  <a:gd name="connsiteY458" fmla="*/ 8523 h 10000"/>
                  <a:gd name="connsiteX459" fmla="*/ 3446 w 10000"/>
                  <a:gd name="connsiteY459" fmla="*/ 8523 h 10000"/>
                  <a:gd name="connsiteX460" fmla="*/ 3457 w 10000"/>
                  <a:gd name="connsiteY460" fmla="*/ 8523 h 10000"/>
                  <a:gd name="connsiteX461" fmla="*/ 3476 w 10000"/>
                  <a:gd name="connsiteY461" fmla="*/ 8533 h 10000"/>
                  <a:gd name="connsiteX462" fmla="*/ 3485 w 10000"/>
                  <a:gd name="connsiteY462" fmla="*/ 8536 h 10000"/>
                  <a:gd name="connsiteX463" fmla="*/ 3501 w 10000"/>
                  <a:gd name="connsiteY463" fmla="*/ 8527 h 10000"/>
                  <a:gd name="connsiteX464" fmla="*/ 3504 w 10000"/>
                  <a:gd name="connsiteY464" fmla="*/ 8514 h 10000"/>
                  <a:gd name="connsiteX465" fmla="*/ 3510 w 10000"/>
                  <a:gd name="connsiteY465" fmla="*/ 8497 h 10000"/>
                  <a:gd name="connsiteX466" fmla="*/ 3537 w 10000"/>
                  <a:gd name="connsiteY466" fmla="*/ 8484 h 10000"/>
                  <a:gd name="connsiteX467" fmla="*/ 3562 w 10000"/>
                  <a:gd name="connsiteY467" fmla="*/ 8488 h 10000"/>
                  <a:gd name="connsiteX468" fmla="*/ 3568 w 10000"/>
                  <a:gd name="connsiteY468" fmla="*/ 8484 h 10000"/>
                  <a:gd name="connsiteX469" fmla="*/ 3584 w 10000"/>
                  <a:gd name="connsiteY469" fmla="*/ 8494 h 10000"/>
                  <a:gd name="connsiteX470" fmla="*/ 3593 w 10000"/>
                  <a:gd name="connsiteY470" fmla="*/ 8507 h 10000"/>
                  <a:gd name="connsiteX471" fmla="*/ 3618 w 10000"/>
                  <a:gd name="connsiteY471" fmla="*/ 8497 h 10000"/>
                  <a:gd name="connsiteX472" fmla="*/ 3643 w 10000"/>
                  <a:gd name="connsiteY472" fmla="*/ 8475 h 10000"/>
                  <a:gd name="connsiteX473" fmla="*/ 3657 w 10000"/>
                  <a:gd name="connsiteY473" fmla="*/ 8478 h 10000"/>
                  <a:gd name="connsiteX474" fmla="*/ 3670 w 10000"/>
                  <a:gd name="connsiteY474" fmla="*/ 8475 h 10000"/>
                  <a:gd name="connsiteX475" fmla="*/ 3673 w 10000"/>
                  <a:gd name="connsiteY475" fmla="*/ 8468 h 10000"/>
                  <a:gd name="connsiteX476" fmla="*/ 3681 w 10000"/>
                  <a:gd name="connsiteY476" fmla="*/ 8468 h 10000"/>
                  <a:gd name="connsiteX477" fmla="*/ 3698 w 10000"/>
                  <a:gd name="connsiteY477" fmla="*/ 8478 h 10000"/>
                  <a:gd name="connsiteX478" fmla="*/ 3720 w 10000"/>
                  <a:gd name="connsiteY478" fmla="*/ 8497 h 10000"/>
                  <a:gd name="connsiteX479" fmla="*/ 3715 w 10000"/>
                  <a:gd name="connsiteY479" fmla="*/ 8504 h 10000"/>
                  <a:gd name="connsiteX480" fmla="*/ 3729 w 10000"/>
                  <a:gd name="connsiteY480" fmla="*/ 8514 h 10000"/>
                  <a:gd name="connsiteX481" fmla="*/ 3729 w 10000"/>
                  <a:gd name="connsiteY481" fmla="*/ 8517 h 10000"/>
                  <a:gd name="connsiteX482" fmla="*/ 3740 w 10000"/>
                  <a:gd name="connsiteY482" fmla="*/ 8527 h 10000"/>
                  <a:gd name="connsiteX483" fmla="*/ 3759 w 10000"/>
                  <a:gd name="connsiteY483" fmla="*/ 8517 h 10000"/>
                  <a:gd name="connsiteX484" fmla="*/ 3762 w 10000"/>
                  <a:gd name="connsiteY484" fmla="*/ 8504 h 10000"/>
                  <a:gd name="connsiteX485" fmla="*/ 3770 w 10000"/>
                  <a:gd name="connsiteY485" fmla="*/ 8488 h 10000"/>
                  <a:gd name="connsiteX486" fmla="*/ 3778 w 10000"/>
                  <a:gd name="connsiteY486" fmla="*/ 8484 h 10000"/>
                  <a:gd name="connsiteX487" fmla="*/ 3792 w 10000"/>
                  <a:gd name="connsiteY487" fmla="*/ 8475 h 10000"/>
                  <a:gd name="connsiteX488" fmla="*/ 3803 w 10000"/>
                  <a:gd name="connsiteY488" fmla="*/ 8478 h 10000"/>
                  <a:gd name="connsiteX489" fmla="*/ 3809 w 10000"/>
                  <a:gd name="connsiteY489" fmla="*/ 8475 h 10000"/>
                  <a:gd name="connsiteX490" fmla="*/ 3825 w 10000"/>
                  <a:gd name="connsiteY490" fmla="*/ 8465 h 10000"/>
                  <a:gd name="connsiteX491" fmla="*/ 3834 w 10000"/>
                  <a:gd name="connsiteY491" fmla="*/ 8468 h 10000"/>
                  <a:gd name="connsiteX492" fmla="*/ 3842 w 10000"/>
                  <a:gd name="connsiteY492" fmla="*/ 8478 h 10000"/>
                  <a:gd name="connsiteX493" fmla="*/ 3850 w 10000"/>
                  <a:gd name="connsiteY493" fmla="*/ 8478 h 10000"/>
                  <a:gd name="connsiteX494" fmla="*/ 3859 w 10000"/>
                  <a:gd name="connsiteY494" fmla="*/ 8484 h 10000"/>
                  <a:gd name="connsiteX495" fmla="*/ 3873 w 10000"/>
                  <a:gd name="connsiteY495" fmla="*/ 8494 h 10000"/>
                  <a:gd name="connsiteX496" fmla="*/ 3875 w 10000"/>
                  <a:gd name="connsiteY496" fmla="*/ 8507 h 10000"/>
                  <a:gd name="connsiteX497" fmla="*/ 3881 w 10000"/>
                  <a:gd name="connsiteY497" fmla="*/ 8527 h 10000"/>
                  <a:gd name="connsiteX498" fmla="*/ 3875 w 10000"/>
                  <a:gd name="connsiteY498" fmla="*/ 8546 h 10000"/>
                  <a:gd name="connsiteX499" fmla="*/ 3892 w 10000"/>
                  <a:gd name="connsiteY499" fmla="*/ 8546 h 10000"/>
                  <a:gd name="connsiteX500" fmla="*/ 3900 w 10000"/>
                  <a:gd name="connsiteY500" fmla="*/ 8543 h 10000"/>
                  <a:gd name="connsiteX501" fmla="*/ 3906 w 10000"/>
                  <a:gd name="connsiteY501" fmla="*/ 8543 h 10000"/>
                  <a:gd name="connsiteX502" fmla="*/ 3922 w 10000"/>
                  <a:gd name="connsiteY502" fmla="*/ 8552 h 10000"/>
                  <a:gd name="connsiteX503" fmla="*/ 3939 w 10000"/>
                  <a:gd name="connsiteY503" fmla="*/ 8559 h 10000"/>
                  <a:gd name="connsiteX504" fmla="*/ 3953 w 10000"/>
                  <a:gd name="connsiteY504" fmla="*/ 8572 h 10000"/>
                  <a:gd name="connsiteX505" fmla="*/ 3956 w 10000"/>
                  <a:gd name="connsiteY505" fmla="*/ 8588 h 10000"/>
                  <a:gd name="connsiteX506" fmla="*/ 3956 w 10000"/>
                  <a:gd name="connsiteY506" fmla="*/ 8608 h 10000"/>
                  <a:gd name="connsiteX507" fmla="*/ 3972 w 10000"/>
                  <a:gd name="connsiteY507" fmla="*/ 8608 h 10000"/>
                  <a:gd name="connsiteX508" fmla="*/ 3986 w 10000"/>
                  <a:gd name="connsiteY508" fmla="*/ 8608 h 10000"/>
                  <a:gd name="connsiteX509" fmla="*/ 3997 w 10000"/>
                  <a:gd name="connsiteY509" fmla="*/ 8608 h 10000"/>
                  <a:gd name="connsiteX510" fmla="*/ 4006 w 10000"/>
                  <a:gd name="connsiteY510" fmla="*/ 8608 h 10000"/>
                  <a:gd name="connsiteX511" fmla="*/ 4006 w 10000"/>
                  <a:gd name="connsiteY511" fmla="*/ 8611 h 10000"/>
                  <a:gd name="connsiteX512" fmla="*/ 4011 w 10000"/>
                  <a:gd name="connsiteY512" fmla="*/ 8611 h 10000"/>
                  <a:gd name="connsiteX513" fmla="*/ 4022 w 10000"/>
                  <a:gd name="connsiteY513" fmla="*/ 8620 h 10000"/>
                  <a:gd name="connsiteX514" fmla="*/ 4042 w 10000"/>
                  <a:gd name="connsiteY514" fmla="*/ 8620 h 10000"/>
                  <a:gd name="connsiteX515" fmla="*/ 4050 w 10000"/>
                  <a:gd name="connsiteY515" fmla="*/ 8617 h 10000"/>
                  <a:gd name="connsiteX516" fmla="*/ 4069 w 10000"/>
                  <a:gd name="connsiteY516" fmla="*/ 8620 h 10000"/>
                  <a:gd name="connsiteX517" fmla="*/ 4086 w 10000"/>
                  <a:gd name="connsiteY517" fmla="*/ 8630 h 10000"/>
                  <a:gd name="connsiteX518" fmla="*/ 4108 w 10000"/>
                  <a:gd name="connsiteY518" fmla="*/ 8627 h 10000"/>
                  <a:gd name="connsiteX519" fmla="*/ 4125 w 10000"/>
                  <a:gd name="connsiteY519" fmla="*/ 8620 h 10000"/>
                  <a:gd name="connsiteX520" fmla="*/ 4133 w 10000"/>
                  <a:gd name="connsiteY520" fmla="*/ 8611 h 10000"/>
                  <a:gd name="connsiteX521" fmla="*/ 4139 w 10000"/>
                  <a:gd name="connsiteY521" fmla="*/ 8608 h 10000"/>
                  <a:gd name="connsiteX522" fmla="*/ 4147 w 10000"/>
                  <a:gd name="connsiteY522" fmla="*/ 8601 h 10000"/>
                  <a:gd name="connsiteX523" fmla="*/ 4155 w 10000"/>
                  <a:gd name="connsiteY523" fmla="*/ 8591 h 10000"/>
                  <a:gd name="connsiteX524" fmla="*/ 4166 w 10000"/>
                  <a:gd name="connsiteY524" fmla="*/ 8582 h 10000"/>
                  <a:gd name="connsiteX525" fmla="*/ 4183 w 10000"/>
                  <a:gd name="connsiteY525" fmla="*/ 8569 h 10000"/>
                  <a:gd name="connsiteX526" fmla="*/ 4191 w 10000"/>
                  <a:gd name="connsiteY526" fmla="*/ 8562 h 10000"/>
                  <a:gd name="connsiteX527" fmla="*/ 4208 w 10000"/>
                  <a:gd name="connsiteY527" fmla="*/ 8552 h 10000"/>
                  <a:gd name="connsiteX528" fmla="*/ 4230 w 10000"/>
                  <a:gd name="connsiteY528" fmla="*/ 8552 h 10000"/>
                  <a:gd name="connsiteX529" fmla="*/ 4238 w 10000"/>
                  <a:gd name="connsiteY529" fmla="*/ 8559 h 10000"/>
                  <a:gd name="connsiteX530" fmla="*/ 4247 w 10000"/>
                  <a:gd name="connsiteY530" fmla="*/ 8572 h 10000"/>
                  <a:gd name="connsiteX531" fmla="*/ 4252 w 10000"/>
                  <a:gd name="connsiteY531" fmla="*/ 8578 h 10000"/>
                  <a:gd name="connsiteX532" fmla="*/ 4263 w 10000"/>
                  <a:gd name="connsiteY532" fmla="*/ 8582 h 10000"/>
                  <a:gd name="connsiteX533" fmla="*/ 4277 w 10000"/>
                  <a:gd name="connsiteY533" fmla="*/ 8572 h 10000"/>
                  <a:gd name="connsiteX534" fmla="*/ 4294 w 10000"/>
                  <a:gd name="connsiteY534" fmla="*/ 8559 h 10000"/>
                  <a:gd name="connsiteX535" fmla="*/ 4302 w 10000"/>
                  <a:gd name="connsiteY535" fmla="*/ 8546 h 10000"/>
                  <a:gd name="connsiteX536" fmla="*/ 4310 w 10000"/>
                  <a:gd name="connsiteY536" fmla="*/ 8543 h 10000"/>
                  <a:gd name="connsiteX537" fmla="*/ 4313 w 10000"/>
                  <a:gd name="connsiteY537" fmla="*/ 8543 h 10000"/>
                  <a:gd name="connsiteX538" fmla="*/ 4332 w 10000"/>
                  <a:gd name="connsiteY538" fmla="*/ 8546 h 10000"/>
                  <a:gd name="connsiteX539" fmla="*/ 4335 w 10000"/>
                  <a:gd name="connsiteY539" fmla="*/ 8559 h 10000"/>
                  <a:gd name="connsiteX540" fmla="*/ 4349 w 10000"/>
                  <a:gd name="connsiteY540" fmla="*/ 8588 h 10000"/>
                  <a:gd name="connsiteX541" fmla="*/ 4360 w 10000"/>
                  <a:gd name="connsiteY541" fmla="*/ 8591 h 10000"/>
                  <a:gd name="connsiteX542" fmla="*/ 4366 w 10000"/>
                  <a:gd name="connsiteY542" fmla="*/ 8591 h 10000"/>
                  <a:gd name="connsiteX543" fmla="*/ 4382 w 10000"/>
                  <a:gd name="connsiteY543" fmla="*/ 8598 h 10000"/>
                  <a:gd name="connsiteX544" fmla="*/ 4385 w 10000"/>
                  <a:gd name="connsiteY544" fmla="*/ 8598 h 10000"/>
                  <a:gd name="connsiteX545" fmla="*/ 4402 w 10000"/>
                  <a:gd name="connsiteY545" fmla="*/ 8598 h 10000"/>
                  <a:gd name="connsiteX546" fmla="*/ 4421 w 10000"/>
                  <a:gd name="connsiteY546" fmla="*/ 8591 h 10000"/>
                  <a:gd name="connsiteX547" fmla="*/ 4440 w 10000"/>
                  <a:gd name="connsiteY547" fmla="*/ 8591 h 10000"/>
                  <a:gd name="connsiteX548" fmla="*/ 4449 w 10000"/>
                  <a:gd name="connsiteY548" fmla="*/ 8598 h 10000"/>
                  <a:gd name="connsiteX549" fmla="*/ 4454 w 10000"/>
                  <a:gd name="connsiteY549" fmla="*/ 8617 h 10000"/>
                  <a:gd name="connsiteX550" fmla="*/ 4463 w 10000"/>
                  <a:gd name="connsiteY550" fmla="*/ 8608 h 10000"/>
                  <a:gd name="connsiteX551" fmla="*/ 4474 w 10000"/>
                  <a:gd name="connsiteY551" fmla="*/ 8608 h 10000"/>
                  <a:gd name="connsiteX552" fmla="*/ 4490 w 10000"/>
                  <a:gd name="connsiteY552" fmla="*/ 8617 h 10000"/>
                  <a:gd name="connsiteX553" fmla="*/ 4504 w 10000"/>
                  <a:gd name="connsiteY553" fmla="*/ 8617 h 10000"/>
                  <a:gd name="connsiteX554" fmla="*/ 4518 w 10000"/>
                  <a:gd name="connsiteY554" fmla="*/ 8617 h 10000"/>
                  <a:gd name="connsiteX555" fmla="*/ 4535 w 10000"/>
                  <a:gd name="connsiteY555" fmla="*/ 8611 h 10000"/>
                  <a:gd name="connsiteX556" fmla="*/ 4546 w 10000"/>
                  <a:gd name="connsiteY556" fmla="*/ 8611 h 10000"/>
                  <a:gd name="connsiteX557" fmla="*/ 4562 w 10000"/>
                  <a:gd name="connsiteY557" fmla="*/ 8611 h 10000"/>
                  <a:gd name="connsiteX558" fmla="*/ 4571 w 10000"/>
                  <a:gd name="connsiteY558" fmla="*/ 8611 h 10000"/>
                  <a:gd name="connsiteX559" fmla="*/ 4579 w 10000"/>
                  <a:gd name="connsiteY559" fmla="*/ 8608 h 10000"/>
                  <a:gd name="connsiteX560" fmla="*/ 4584 w 10000"/>
                  <a:gd name="connsiteY560" fmla="*/ 8608 h 10000"/>
                  <a:gd name="connsiteX561" fmla="*/ 4601 w 10000"/>
                  <a:gd name="connsiteY561" fmla="*/ 8617 h 10000"/>
                  <a:gd name="connsiteX562" fmla="*/ 4609 w 10000"/>
                  <a:gd name="connsiteY562" fmla="*/ 8627 h 10000"/>
                  <a:gd name="connsiteX563" fmla="*/ 4618 w 10000"/>
                  <a:gd name="connsiteY563" fmla="*/ 8637 h 10000"/>
                  <a:gd name="connsiteX564" fmla="*/ 4618 w 10000"/>
                  <a:gd name="connsiteY564" fmla="*/ 8646 h 10000"/>
                  <a:gd name="connsiteX565" fmla="*/ 4634 w 10000"/>
                  <a:gd name="connsiteY565" fmla="*/ 8656 h 10000"/>
                  <a:gd name="connsiteX566" fmla="*/ 4640 w 10000"/>
                  <a:gd name="connsiteY566" fmla="*/ 8659 h 10000"/>
                  <a:gd name="connsiteX567" fmla="*/ 4651 w 10000"/>
                  <a:gd name="connsiteY567" fmla="*/ 8666 h 10000"/>
                  <a:gd name="connsiteX568" fmla="*/ 4657 w 10000"/>
                  <a:gd name="connsiteY568" fmla="*/ 8659 h 10000"/>
                  <a:gd name="connsiteX569" fmla="*/ 4668 w 10000"/>
                  <a:gd name="connsiteY569" fmla="*/ 8650 h 10000"/>
                  <a:gd name="connsiteX570" fmla="*/ 4676 w 10000"/>
                  <a:gd name="connsiteY570" fmla="*/ 8650 h 10000"/>
                  <a:gd name="connsiteX571" fmla="*/ 4690 w 10000"/>
                  <a:gd name="connsiteY571" fmla="*/ 8650 h 10000"/>
                  <a:gd name="connsiteX572" fmla="*/ 4698 w 10000"/>
                  <a:gd name="connsiteY572" fmla="*/ 8650 h 10000"/>
                  <a:gd name="connsiteX573" fmla="*/ 4704 w 10000"/>
                  <a:gd name="connsiteY573" fmla="*/ 8650 h 10000"/>
                  <a:gd name="connsiteX574" fmla="*/ 4706 w 10000"/>
                  <a:gd name="connsiteY574" fmla="*/ 8659 h 10000"/>
                  <a:gd name="connsiteX575" fmla="*/ 4706 w 10000"/>
                  <a:gd name="connsiteY575" fmla="*/ 8666 h 10000"/>
                  <a:gd name="connsiteX576" fmla="*/ 4723 w 10000"/>
                  <a:gd name="connsiteY576" fmla="*/ 8682 h 10000"/>
                  <a:gd name="connsiteX577" fmla="*/ 4737 w 10000"/>
                  <a:gd name="connsiteY577" fmla="*/ 8682 h 10000"/>
                  <a:gd name="connsiteX578" fmla="*/ 4745 w 10000"/>
                  <a:gd name="connsiteY578" fmla="*/ 8676 h 10000"/>
                  <a:gd name="connsiteX579" fmla="*/ 4756 w 10000"/>
                  <a:gd name="connsiteY579" fmla="*/ 8666 h 10000"/>
                  <a:gd name="connsiteX580" fmla="*/ 4765 w 10000"/>
                  <a:gd name="connsiteY580" fmla="*/ 8666 h 10000"/>
                  <a:gd name="connsiteX581" fmla="*/ 4765 w 10000"/>
                  <a:gd name="connsiteY581" fmla="*/ 8682 h 10000"/>
                  <a:gd name="connsiteX582" fmla="*/ 4770 w 10000"/>
                  <a:gd name="connsiteY582" fmla="*/ 8701 h 10000"/>
                  <a:gd name="connsiteX583" fmla="*/ 4778 w 10000"/>
                  <a:gd name="connsiteY583" fmla="*/ 8705 h 10000"/>
                  <a:gd name="connsiteX584" fmla="*/ 4795 w 10000"/>
                  <a:gd name="connsiteY584" fmla="*/ 8714 h 10000"/>
                  <a:gd name="connsiteX585" fmla="*/ 4812 w 10000"/>
                  <a:gd name="connsiteY585" fmla="*/ 8714 h 10000"/>
                  <a:gd name="connsiteX586" fmla="*/ 4825 w 10000"/>
                  <a:gd name="connsiteY586" fmla="*/ 8705 h 10000"/>
                  <a:gd name="connsiteX587" fmla="*/ 4825 w 10000"/>
                  <a:gd name="connsiteY587" fmla="*/ 8701 h 10000"/>
                  <a:gd name="connsiteX588" fmla="*/ 4828 w 10000"/>
                  <a:gd name="connsiteY588" fmla="*/ 8701 h 10000"/>
                  <a:gd name="connsiteX589" fmla="*/ 4837 w 10000"/>
                  <a:gd name="connsiteY589" fmla="*/ 8692 h 10000"/>
                  <a:gd name="connsiteX590" fmla="*/ 4842 w 10000"/>
                  <a:gd name="connsiteY590" fmla="*/ 8685 h 10000"/>
                  <a:gd name="connsiteX591" fmla="*/ 4859 w 10000"/>
                  <a:gd name="connsiteY591" fmla="*/ 8692 h 10000"/>
                  <a:gd name="connsiteX592" fmla="*/ 4870 w 10000"/>
                  <a:gd name="connsiteY592" fmla="*/ 8701 h 10000"/>
                  <a:gd name="connsiteX593" fmla="*/ 4878 w 10000"/>
                  <a:gd name="connsiteY593" fmla="*/ 8714 h 10000"/>
                  <a:gd name="connsiteX594" fmla="*/ 4892 w 10000"/>
                  <a:gd name="connsiteY594" fmla="*/ 8724 h 10000"/>
                  <a:gd name="connsiteX595" fmla="*/ 4900 w 10000"/>
                  <a:gd name="connsiteY595" fmla="*/ 8724 h 10000"/>
                  <a:gd name="connsiteX596" fmla="*/ 4906 w 10000"/>
                  <a:gd name="connsiteY596" fmla="*/ 8705 h 10000"/>
                  <a:gd name="connsiteX597" fmla="*/ 4925 w 10000"/>
                  <a:gd name="connsiteY597" fmla="*/ 8724 h 10000"/>
                  <a:gd name="connsiteX598" fmla="*/ 4939 w 10000"/>
                  <a:gd name="connsiteY598" fmla="*/ 8701 h 10000"/>
                  <a:gd name="connsiteX599" fmla="*/ 4950 w 10000"/>
                  <a:gd name="connsiteY599" fmla="*/ 8695 h 10000"/>
                  <a:gd name="connsiteX600" fmla="*/ 4956 w 10000"/>
                  <a:gd name="connsiteY600" fmla="*/ 8692 h 10000"/>
                  <a:gd name="connsiteX601" fmla="*/ 4986 w 10000"/>
                  <a:gd name="connsiteY601" fmla="*/ 8705 h 10000"/>
                  <a:gd name="connsiteX602" fmla="*/ 5003 w 10000"/>
                  <a:gd name="connsiteY602" fmla="*/ 8701 h 10000"/>
                  <a:gd name="connsiteX603" fmla="*/ 5011 w 10000"/>
                  <a:gd name="connsiteY603" fmla="*/ 8692 h 10000"/>
                  <a:gd name="connsiteX604" fmla="*/ 5028 w 10000"/>
                  <a:gd name="connsiteY604" fmla="*/ 8682 h 10000"/>
                  <a:gd name="connsiteX605" fmla="*/ 5030 w 10000"/>
                  <a:gd name="connsiteY605" fmla="*/ 8659 h 10000"/>
                  <a:gd name="connsiteX606" fmla="*/ 5039 w 10000"/>
                  <a:gd name="connsiteY606" fmla="*/ 8656 h 10000"/>
                  <a:gd name="connsiteX607" fmla="*/ 5053 w 10000"/>
                  <a:gd name="connsiteY607" fmla="*/ 8669 h 10000"/>
                  <a:gd name="connsiteX608" fmla="*/ 5061 w 10000"/>
                  <a:gd name="connsiteY608" fmla="*/ 8669 h 10000"/>
                  <a:gd name="connsiteX609" fmla="*/ 5061 w 10000"/>
                  <a:gd name="connsiteY609" fmla="*/ 8676 h 10000"/>
                  <a:gd name="connsiteX610" fmla="*/ 5069 w 10000"/>
                  <a:gd name="connsiteY610" fmla="*/ 8669 h 10000"/>
                  <a:gd name="connsiteX611" fmla="*/ 5083 w 10000"/>
                  <a:gd name="connsiteY611" fmla="*/ 8669 h 10000"/>
                  <a:gd name="connsiteX612" fmla="*/ 5100 w 10000"/>
                  <a:gd name="connsiteY612" fmla="*/ 8669 h 10000"/>
                  <a:gd name="connsiteX613" fmla="*/ 5119 w 10000"/>
                  <a:gd name="connsiteY613" fmla="*/ 8682 h 10000"/>
                  <a:gd name="connsiteX614" fmla="*/ 5136 w 10000"/>
                  <a:gd name="connsiteY614" fmla="*/ 8692 h 10000"/>
                  <a:gd name="connsiteX615" fmla="*/ 5161 w 10000"/>
                  <a:gd name="connsiteY615" fmla="*/ 8701 h 10000"/>
                  <a:gd name="connsiteX616" fmla="*/ 5183 w 10000"/>
                  <a:gd name="connsiteY616" fmla="*/ 8701 h 10000"/>
                  <a:gd name="connsiteX617" fmla="*/ 5199 w 10000"/>
                  <a:gd name="connsiteY617" fmla="*/ 8701 h 10000"/>
                  <a:gd name="connsiteX618" fmla="*/ 5213 w 10000"/>
                  <a:gd name="connsiteY618" fmla="*/ 8705 h 10000"/>
                  <a:gd name="connsiteX619" fmla="*/ 5224 w 10000"/>
                  <a:gd name="connsiteY619" fmla="*/ 8701 h 10000"/>
                  <a:gd name="connsiteX620" fmla="*/ 5230 w 10000"/>
                  <a:gd name="connsiteY620" fmla="*/ 8701 h 10000"/>
                  <a:gd name="connsiteX621" fmla="*/ 5241 w 10000"/>
                  <a:gd name="connsiteY621" fmla="*/ 8676 h 10000"/>
                  <a:gd name="connsiteX622" fmla="*/ 5247 w 10000"/>
                  <a:gd name="connsiteY622" fmla="*/ 8666 h 10000"/>
                  <a:gd name="connsiteX623" fmla="*/ 5249 w 10000"/>
                  <a:gd name="connsiteY623" fmla="*/ 8646 h 10000"/>
                  <a:gd name="connsiteX624" fmla="*/ 5249 w 10000"/>
                  <a:gd name="connsiteY624" fmla="*/ 8650 h 10000"/>
                  <a:gd name="connsiteX625" fmla="*/ 5255 w 10000"/>
                  <a:gd name="connsiteY625" fmla="*/ 8646 h 10000"/>
                  <a:gd name="connsiteX626" fmla="*/ 5271 w 10000"/>
                  <a:gd name="connsiteY626" fmla="*/ 8650 h 10000"/>
                  <a:gd name="connsiteX627" fmla="*/ 5288 w 10000"/>
                  <a:gd name="connsiteY627" fmla="*/ 8666 h 10000"/>
                  <a:gd name="connsiteX628" fmla="*/ 5296 w 10000"/>
                  <a:gd name="connsiteY628" fmla="*/ 8666 h 10000"/>
                  <a:gd name="connsiteX629" fmla="*/ 5310 w 10000"/>
                  <a:gd name="connsiteY629" fmla="*/ 8656 h 10000"/>
                  <a:gd name="connsiteX630" fmla="*/ 5321 w 10000"/>
                  <a:gd name="connsiteY630" fmla="*/ 8650 h 10000"/>
                  <a:gd name="connsiteX631" fmla="*/ 5338 w 10000"/>
                  <a:gd name="connsiteY631" fmla="*/ 8650 h 10000"/>
                  <a:gd name="connsiteX632" fmla="*/ 5360 w 10000"/>
                  <a:gd name="connsiteY632" fmla="*/ 8640 h 10000"/>
                  <a:gd name="connsiteX633" fmla="*/ 5366 w 10000"/>
                  <a:gd name="connsiteY633" fmla="*/ 8637 h 10000"/>
                  <a:gd name="connsiteX634" fmla="*/ 5368 w 10000"/>
                  <a:gd name="connsiteY634" fmla="*/ 8637 h 10000"/>
                  <a:gd name="connsiteX635" fmla="*/ 5382 w 10000"/>
                  <a:gd name="connsiteY635" fmla="*/ 8630 h 10000"/>
                  <a:gd name="connsiteX636" fmla="*/ 5391 w 10000"/>
                  <a:gd name="connsiteY636" fmla="*/ 8630 h 10000"/>
                  <a:gd name="connsiteX637" fmla="*/ 5402 w 10000"/>
                  <a:gd name="connsiteY637" fmla="*/ 8637 h 10000"/>
                  <a:gd name="connsiteX638" fmla="*/ 5418 w 10000"/>
                  <a:gd name="connsiteY638" fmla="*/ 8656 h 10000"/>
                  <a:gd name="connsiteX639" fmla="*/ 5432 w 10000"/>
                  <a:gd name="connsiteY639" fmla="*/ 8666 h 10000"/>
                  <a:gd name="connsiteX640" fmla="*/ 5443 w 10000"/>
                  <a:gd name="connsiteY640" fmla="*/ 8682 h 10000"/>
                  <a:gd name="connsiteX641" fmla="*/ 5457 w 10000"/>
                  <a:gd name="connsiteY641" fmla="*/ 8692 h 10000"/>
                  <a:gd name="connsiteX642" fmla="*/ 5471 w 10000"/>
                  <a:gd name="connsiteY642" fmla="*/ 8705 h 10000"/>
                  <a:gd name="connsiteX643" fmla="*/ 5488 w 10000"/>
                  <a:gd name="connsiteY643" fmla="*/ 8711 h 10000"/>
                  <a:gd name="connsiteX644" fmla="*/ 5490 w 10000"/>
                  <a:gd name="connsiteY644" fmla="*/ 8721 h 10000"/>
                  <a:gd name="connsiteX645" fmla="*/ 5512 w 10000"/>
                  <a:gd name="connsiteY645" fmla="*/ 8724 h 10000"/>
                  <a:gd name="connsiteX646" fmla="*/ 5521 w 10000"/>
                  <a:gd name="connsiteY646" fmla="*/ 8714 h 10000"/>
                  <a:gd name="connsiteX647" fmla="*/ 5524 w 10000"/>
                  <a:gd name="connsiteY647" fmla="*/ 8714 h 10000"/>
                  <a:gd name="connsiteX648" fmla="*/ 5532 w 10000"/>
                  <a:gd name="connsiteY648" fmla="*/ 8721 h 10000"/>
                  <a:gd name="connsiteX649" fmla="*/ 5540 w 10000"/>
                  <a:gd name="connsiteY649" fmla="*/ 8724 h 10000"/>
                  <a:gd name="connsiteX650" fmla="*/ 5562 w 10000"/>
                  <a:gd name="connsiteY650" fmla="*/ 8750 h 10000"/>
                  <a:gd name="connsiteX651" fmla="*/ 5562 w 10000"/>
                  <a:gd name="connsiteY651" fmla="*/ 8760 h 10000"/>
                  <a:gd name="connsiteX652" fmla="*/ 5571 w 10000"/>
                  <a:gd name="connsiteY652" fmla="*/ 8782 h 10000"/>
                  <a:gd name="connsiteX653" fmla="*/ 5579 w 10000"/>
                  <a:gd name="connsiteY653" fmla="*/ 8789 h 10000"/>
                  <a:gd name="connsiteX654" fmla="*/ 5593 w 10000"/>
                  <a:gd name="connsiteY654" fmla="*/ 8789 h 10000"/>
                  <a:gd name="connsiteX655" fmla="*/ 5596 w 10000"/>
                  <a:gd name="connsiteY655" fmla="*/ 8789 h 10000"/>
                  <a:gd name="connsiteX656" fmla="*/ 5626 w 10000"/>
                  <a:gd name="connsiteY656" fmla="*/ 8782 h 10000"/>
                  <a:gd name="connsiteX657" fmla="*/ 5629 w 10000"/>
                  <a:gd name="connsiteY657" fmla="*/ 8782 h 10000"/>
                  <a:gd name="connsiteX658" fmla="*/ 5637 w 10000"/>
                  <a:gd name="connsiteY658" fmla="*/ 8779 h 10000"/>
                  <a:gd name="connsiteX659" fmla="*/ 5648 w 10000"/>
                  <a:gd name="connsiteY659" fmla="*/ 8789 h 10000"/>
                  <a:gd name="connsiteX660" fmla="*/ 5665 w 10000"/>
                  <a:gd name="connsiteY660" fmla="*/ 8795 h 10000"/>
                  <a:gd name="connsiteX661" fmla="*/ 5676 w 10000"/>
                  <a:gd name="connsiteY661" fmla="*/ 8789 h 10000"/>
                  <a:gd name="connsiteX662" fmla="*/ 5684 w 10000"/>
                  <a:gd name="connsiteY662" fmla="*/ 8782 h 10000"/>
                  <a:gd name="connsiteX663" fmla="*/ 5693 w 10000"/>
                  <a:gd name="connsiteY663" fmla="*/ 8789 h 10000"/>
                  <a:gd name="connsiteX664" fmla="*/ 5715 w 10000"/>
                  <a:gd name="connsiteY664" fmla="*/ 8808 h 10000"/>
                  <a:gd name="connsiteX665" fmla="*/ 5731 w 10000"/>
                  <a:gd name="connsiteY665" fmla="*/ 8808 h 10000"/>
                  <a:gd name="connsiteX666" fmla="*/ 5740 w 10000"/>
                  <a:gd name="connsiteY666" fmla="*/ 8808 h 10000"/>
                  <a:gd name="connsiteX667" fmla="*/ 5765 w 10000"/>
                  <a:gd name="connsiteY667" fmla="*/ 8818 h 10000"/>
                  <a:gd name="connsiteX668" fmla="*/ 5781 w 10000"/>
                  <a:gd name="connsiteY668" fmla="*/ 8824 h 10000"/>
                  <a:gd name="connsiteX669" fmla="*/ 5798 w 10000"/>
                  <a:gd name="connsiteY669" fmla="*/ 8834 h 10000"/>
                  <a:gd name="connsiteX670" fmla="*/ 5814 w 10000"/>
                  <a:gd name="connsiteY670" fmla="*/ 8837 h 10000"/>
                  <a:gd name="connsiteX671" fmla="*/ 5831 w 10000"/>
                  <a:gd name="connsiteY671" fmla="*/ 8844 h 10000"/>
                  <a:gd name="connsiteX672" fmla="*/ 5842 w 10000"/>
                  <a:gd name="connsiteY672" fmla="*/ 8847 h 10000"/>
                  <a:gd name="connsiteX673" fmla="*/ 5859 w 10000"/>
                  <a:gd name="connsiteY673" fmla="*/ 8857 h 10000"/>
                  <a:gd name="connsiteX674" fmla="*/ 5870 w 10000"/>
                  <a:gd name="connsiteY674" fmla="*/ 8867 h 10000"/>
                  <a:gd name="connsiteX675" fmla="*/ 5878 w 10000"/>
                  <a:gd name="connsiteY675" fmla="*/ 8873 h 10000"/>
                  <a:gd name="connsiteX676" fmla="*/ 5895 w 10000"/>
                  <a:gd name="connsiteY676" fmla="*/ 8873 h 10000"/>
                  <a:gd name="connsiteX677" fmla="*/ 5911 w 10000"/>
                  <a:gd name="connsiteY677" fmla="*/ 8873 h 10000"/>
                  <a:gd name="connsiteX678" fmla="*/ 5931 w 10000"/>
                  <a:gd name="connsiteY678" fmla="*/ 8873 h 10000"/>
                  <a:gd name="connsiteX679" fmla="*/ 5950 w 10000"/>
                  <a:gd name="connsiteY679" fmla="*/ 8867 h 10000"/>
                  <a:gd name="connsiteX680" fmla="*/ 5967 w 10000"/>
                  <a:gd name="connsiteY680" fmla="*/ 8867 h 10000"/>
                  <a:gd name="connsiteX681" fmla="*/ 5975 w 10000"/>
                  <a:gd name="connsiteY681" fmla="*/ 8873 h 10000"/>
                  <a:gd name="connsiteX682" fmla="*/ 6000 w 10000"/>
                  <a:gd name="connsiteY682" fmla="*/ 8883 h 10000"/>
                  <a:gd name="connsiteX683" fmla="*/ 5997 w 10000"/>
                  <a:gd name="connsiteY683" fmla="*/ 8886 h 10000"/>
                  <a:gd name="connsiteX684" fmla="*/ 5997 w 10000"/>
                  <a:gd name="connsiteY684" fmla="*/ 8896 h 10000"/>
                  <a:gd name="connsiteX685" fmla="*/ 6014 w 10000"/>
                  <a:gd name="connsiteY685" fmla="*/ 8892 h 10000"/>
                  <a:gd name="connsiteX686" fmla="*/ 6028 w 10000"/>
                  <a:gd name="connsiteY686" fmla="*/ 8892 h 10000"/>
                  <a:gd name="connsiteX687" fmla="*/ 6053 w 10000"/>
                  <a:gd name="connsiteY687" fmla="*/ 8886 h 10000"/>
                  <a:gd name="connsiteX688" fmla="*/ 6072 w 10000"/>
                  <a:gd name="connsiteY688" fmla="*/ 8876 h 10000"/>
                  <a:gd name="connsiteX689" fmla="*/ 6089 w 10000"/>
                  <a:gd name="connsiteY689" fmla="*/ 8867 h 10000"/>
                  <a:gd name="connsiteX690" fmla="*/ 6111 w 10000"/>
                  <a:gd name="connsiteY690" fmla="*/ 8857 h 10000"/>
                  <a:gd name="connsiteX691" fmla="*/ 6127 w 10000"/>
                  <a:gd name="connsiteY691" fmla="*/ 8847 h 10000"/>
                  <a:gd name="connsiteX692" fmla="*/ 6152 w 10000"/>
                  <a:gd name="connsiteY692" fmla="*/ 8834 h 10000"/>
                  <a:gd name="connsiteX693" fmla="*/ 6183 w 10000"/>
                  <a:gd name="connsiteY693" fmla="*/ 8828 h 10000"/>
                  <a:gd name="connsiteX694" fmla="*/ 6175 w 10000"/>
                  <a:gd name="connsiteY694" fmla="*/ 8844 h 10000"/>
                  <a:gd name="connsiteX695" fmla="*/ 6169 w 10000"/>
                  <a:gd name="connsiteY695" fmla="*/ 8863 h 10000"/>
                  <a:gd name="connsiteX696" fmla="*/ 6158 w 10000"/>
                  <a:gd name="connsiteY696" fmla="*/ 8886 h 10000"/>
                  <a:gd name="connsiteX697" fmla="*/ 6152 w 10000"/>
                  <a:gd name="connsiteY697" fmla="*/ 8896 h 10000"/>
                  <a:gd name="connsiteX698" fmla="*/ 6150 w 10000"/>
                  <a:gd name="connsiteY698" fmla="*/ 8909 h 10000"/>
                  <a:gd name="connsiteX699" fmla="*/ 6152 w 10000"/>
                  <a:gd name="connsiteY699" fmla="*/ 8938 h 10000"/>
                  <a:gd name="connsiteX700" fmla="*/ 6158 w 10000"/>
                  <a:gd name="connsiteY700" fmla="*/ 8957 h 10000"/>
                  <a:gd name="connsiteX701" fmla="*/ 6161 w 10000"/>
                  <a:gd name="connsiteY701" fmla="*/ 8980 h 10000"/>
                  <a:gd name="connsiteX702" fmla="*/ 6166 w 10000"/>
                  <a:gd name="connsiteY702" fmla="*/ 8999 h 10000"/>
                  <a:gd name="connsiteX703" fmla="*/ 6175 w 10000"/>
                  <a:gd name="connsiteY703" fmla="*/ 9032 h 10000"/>
                  <a:gd name="connsiteX704" fmla="*/ 6183 w 10000"/>
                  <a:gd name="connsiteY704" fmla="*/ 9051 h 10000"/>
                  <a:gd name="connsiteX705" fmla="*/ 6191 w 10000"/>
                  <a:gd name="connsiteY705" fmla="*/ 9064 h 10000"/>
                  <a:gd name="connsiteX706" fmla="*/ 6194 w 10000"/>
                  <a:gd name="connsiteY706" fmla="*/ 9084 h 10000"/>
                  <a:gd name="connsiteX707" fmla="*/ 6208 w 10000"/>
                  <a:gd name="connsiteY707" fmla="*/ 9103 h 10000"/>
                  <a:gd name="connsiteX708" fmla="*/ 6208 w 10000"/>
                  <a:gd name="connsiteY708" fmla="*/ 9113 h 10000"/>
                  <a:gd name="connsiteX709" fmla="*/ 6216 w 10000"/>
                  <a:gd name="connsiteY709" fmla="*/ 9129 h 10000"/>
                  <a:gd name="connsiteX710" fmla="*/ 6230 w 10000"/>
                  <a:gd name="connsiteY710" fmla="*/ 9148 h 10000"/>
                  <a:gd name="connsiteX711" fmla="*/ 6241 w 10000"/>
                  <a:gd name="connsiteY711" fmla="*/ 9165 h 10000"/>
                  <a:gd name="connsiteX712" fmla="*/ 6249 w 10000"/>
                  <a:gd name="connsiteY712" fmla="*/ 9168 h 10000"/>
                  <a:gd name="connsiteX713" fmla="*/ 6266 w 10000"/>
                  <a:gd name="connsiteY713" fmla="*/ 9184 h 10000"/>
                  <a:gd name="connsiteX714" fmla="*/ 6280 w 10000"/>
                  <a:gd name="connsiteY714" fmla="*/ 9184 h 10000"/>
                  <a:gd name="connsiteX715" fmla="*/ 6288 w 10000"/>
                  <a:gd name="connsiteY715" fmla="*/ 9177 h 10000"/>
                  <a:gd name="connsiteX716" fmla="*/ 6299 w 10000"/>
                  <a:gd name="connsiteY716" fmla="*/ 9187 h 10000"/>
                  <a:gd name="connsiteX717" fmla="*/ 6305 w 10000"/>
                  <a:gd name="connsiteY717" fmla="*/ 9197 h 10000"/>
                  <a:gd name="connsiteX718" fmla="*/ 6310 w 10000"/>
                  <a:gd name="connsiteY718" fmla="*/ 9197 h 10000"/>
                  <a:gd name="connsiteX719" fmla="*/ 6321 w 10000"/>
                  <a:gd name="connsiteY719" fmla="*/ 9213 h 10000"/>
                  <a:gd name="connsiteX720" fmla="*/ 6335 w 10000"/>
                  <a:gd name="connsiteY720" fmla="*/ 9223 h 10000"/>
                  <a:gd name="connsiteX721" fmla="*/ 6338 w 10000"/>
                  <a:gd name="connsiteY721" fmla="*/ 9223 h 10000"/>
                  <a:gd name="connsiteX722" fmla="*/ 6355 w 10000"/>
                  <a:gd name="connsiteY722" fmla="*/ 9226 h 10000"/>
                  <a:gd name="connsiteX723" fmla="*/ 6363 w 10000"/>
                  <a:gd name="connsiteY723" fmla="*/ 9236 h 10000"/>
                  <a:gd name="connsiteX724" fmla="*/ 6380 w 10000"/>
                  <a:gd name="connsiteY724" fmla="*/ 9258 h 10000"/>
                  <a:gd name="connsiteX725" fmla="*/ 6393 w 10000"/>
                  <a:gd name="connsiteY725" fmla="*/ 9278 h 10000"/>
                  <a:gd name="connsiteX726" fmla="*/ 6396 w 10000"/>
                  <a:gd name="connsiteY726" fmla="*/ 9288 h 10000"/>
                  <a:gd name="connsiteX727" fmla="*/ 6407 w 10000"/>
                  <a:gd name="connsiteY727" fmla="*/ 9297 h 10000"/>
                  <a:gd name="connsiteX728" fmla="*/ 6410 w 10000"/>
                  <a:gd name="connsiteY728" fmla="*/ 9307 h 10000"/>
                  <a:gd name="connsiteX729" fmla="*/ 6416 w 10000"/>
                  <a:gd name="connsiteY729" fmla="*/ 9317 h 10000"/>
                  <a:gd name="connsiteX730" fmla="*/ 6424 w 10000"/>
                  <a:gd name="connsiteY730" fmla="*/ 9326 h 10000"/>
                  <a:gd name="connsiteX731" fmla="*/ 6435 w 10000"/>
                  <a:gd name="connsiteY731" fmla="*/ 9336 h 10000"/>
                  <a:gd name="connsiteX732" fmla="*/ 6443 w 10000"/>
                  <a:gd name="connsiteY732" fmla="*/ 9346 h 10000"/>
                  <a:gd name="connsiteX733" fmla="*/ 6449 w 10000"/>
                  <a:gd name="connsiteY733" fmla="*/ 9362 h 10000"/>
                  <a:gd name="connsiteX734" fmla="*/ 6452 w 10000"/>
                  <a:gd name="connsiteY734" fmla="*/ 9372 h 10000"/>
                  <a:gd name="connsiteX735" fmla="*/ 6449 w 10000"/>
                  <a:gd name="connsiteY735" fmla="*/ 9381 h 10000"/>
                  <a:gd name="connsiteX736" fmla="*/ 6465 w 10000"/>
                  <a:gd name="connsiteY736" fmla="*/ 9394 h 10000"/>
                  <a:gd name="connsiteX737" fmla="*/ 6468 w 10000"/>
                  <a:gd name="connsiteY737" fmla="*/ 9420 h 10000"/>
                  <a:gd name="connsiteX738" fmla="*/ 6493 w 10000"/>
                  <a:gd name="connsiteY738" fmla="*/ 9430 h 10000"/>
                  <a:gd name="connsiteX739" fmla="*/ 6507 w 10000"/>
                  <a:gd name="connsiteY739" fmla="*/ 9440 h 10000"/>
                  <a:gd name="connsiteX740" fmla="*/ 6524 w 10000"/>
                  <a:gd name="connsiteY740" fmla="*/ 9459 h 10000"/>
                  <a:gd name="connsiteX741" fmla="*/ 6532 w 10000"/>
                  <a:gd name="connsiteY741" fmla="*/ 9485 h 10000"/>
                  <a:gd name="connsiteX742" fmla="*/ 6537 w 10000"/>
                  <a:gd name="connsiteY742" fmla="*/ 9498 h 10000"/>
                  <a:gd name="connsiteX743" fmla="*/ 6571 w 10000"/>
                  <a:gd name="connsiteY743" fmla="*/ 9508 h 10000"/>
                  <a:gd name="connsiteX744" fmla="*/ 6596 w 10000"/>
                  <a:gd name="connsiteY744" fmla="*/ 9508 h 10000"/>
                  <a:gd name="connsiteX745" fmla="*/ 6637 w 10000"/>
                  <a:gd name="connsiteY745" fmla="*/ 9517 h 10000"/>
                  <a:gd name="connsiteX746" fmla="*/ 6662 w 10000"/>
                  <a:gd name="connsiteY746" fmla="*/ 9524 h 10000"/>
                  <a:gd name="connsiteX747" fmla="*/ 6679 w 10000"/>
                  <a:gd name="connsiteY747" fmla="*/ 9517 h 10000"/>
                  <a:gd name="connsiteX748" fmla="*/ 6679 w 10000"/>
                  <a:gd name="connsiteY748" fmla="*/ 9505 h 10000"/>
                  <a:gd name="connsiteX749" fmla="*/ 6690 w 10000"/>
                  <a:gd name="connsiteY749" fmla="*/ 9485 h 10000"/>
                  <a:gd name="connsiteX750" fmla="*/ 6693 w 10000"/>
                  <a:gd name="connsiteY750" fmla="*/ 9479 h 10000"/>
                  <a:gd name="connsiteX751" fmla="*/ 6706 w 10000"/>
                  <a:gd name="connsiteY751" fmla="*/ 9469 h 10000"/>
                  <a:gd name="connsiteX752" fmla="*/ 6709 w 10000"/>
                  <a:gd name="connsiteY752" fmla="*/ 9462 h 10000"/>
                  <a:gd name="connsiteX753" fmla="*/ 6717 w 10000"/>
                  <a:gd name="connsiteY753" fmla="*/ 9459 h 10000"/>
                  <a:gd name="connsiteX754" fmla="*/ 6726 w 10000"/>
                  <a:gd name="connsiteY754" fmla="*/ 9459 h 10000"/>
                  <a:gd name="connsiteX755" fmla="*/ 6742 w 10000"/>
                  <a:gd name="connsiteY755" fmla="*/ 9462 h 10000"/>
                  <a:gd name="connsiteX756" fmla="*/ 6759 w 10000"/>
                  <a:gd name="connsiteY756" fmla="*/ 9479 h 10000"/>
                  <a:gd name="connsiteX757" fmla="*/ 6781 w 10000"/>
                  <a:gd name="connsiteY757" fmla="*/ 9485 h 10000"/>
                  <a:gd name="connsiteX758" fmla="*/ 6795 w 10000"/>
                  <a:gd name="connsiteY758" fmla="*/ 9485 h 10000"/>
                  <a:gd name="connsiteX759" fmla="*/ 6803 w 10000"/>
                  <a:gd name="connsiteY759" fmla="*/ 9498 h 10000"/>
                  <a:gd name="connsiteX760" fmla="*/ 6806 w 10000"/>
                  <a:gd name="connsiteY760" fmla="*/ 9508 h 10000"/>
                  <a:gd name="connsiteX761" fmla="*/ 6823 w 10000"/>
                  <a:gd name="connsiteY761" fmla="*/ 9514 h 10000"/>
                  <a:gd name="connsiteX762" fmla="*/ 6831 w 10000"/>
                  <a:gd name="connsiteY762" fmla="*/ 9514 h 10000"/>
                  <a:gd name="connsiteX763" fmla="*/ 6848 w 10000"/>
                  <a:gd name="connsiteY763" fmla="*/ 9514 h 10000"/>
                  <a:gd name="connsiteX764" fmla="*/ 6856 w 10000"/>
                  <a:gd name="connsiteY764" fmla="*/ 9517 h 10000"/>
                  <a:gd name="connsiteX765" fmla="*/ 6878 w 10000"/>
                  <a:gd name="connsiteY765" fmla="*/ 9524 h 10000"/>
                  <a:gd name="connsiteX766" fmla="*/ 6895 w 10000"/>
                  <a:gd name="connsiteY766" fmla="*/ 9524 h 10000"/>
                  <a:gd name="connsiteX767" fmla="*/ 6917 w 10000"/>
                  <a:gd name="connsiteY767" fmla="*/ 9527 h 10000"/>
                  <a:gd name="connsiteX768" fmla="*/ 6934 w 10000"/>
                  <a:gd name="connsiteY768" fmla="*/ 9534 h 10000"/>
                  <a:gd name="connsiteX769" fmla="*/ 6961 w 10000"/>
                  <a:gd name="connsiteY769" fmla="*/ 9543 h 10000"/>
                  <a:gd name="connsiteX770" fmla="*/ 6989 w 10000"/>
                  <a:gd name="connsiteY770" fmla="*/ 9547 h 10000"/>
                  <a:gd name="connsiteX771" fmla="*/ 7014 w 10000"/>
                  <a:gd name="connsiteY771" fmla="*/ 9543 h 10000"/>
                  <a:gd name="connsiteX772" fmla="*/ 7033 w 10000"/>
                  <a:gd name="connsiteY772" fmla="*/ 9543 h 10000"/>
                  <a:gd name="connsiteX773" fmla="*/ 7042 w 10000"/>
                  <a:gd name="connsiteY773" fmla="*/ 9547 h 10000"/>
                  <a:gd name="connsiteX774" fmla="*/ 7069 w 10000"/>
                  <a:gd name="connsiteY774" fmla="*/ 9647 h 10000"/>
                  <a:gd name="connsiteX775" fmla="*/ 7122 w 10000"/>
                  <a:gd name="connsiteY775" fmla="*/ 9734 h 10000"/>
                  <a:gd name="connsiteX776" fmla="*/ 7147 w 10000"/>
                  <a:gd name="connsiteY776" fmla="*/ 9744 h 10000"/>
                  <a:gd name="connsiteX777" fmla="*/ 7169 w 10000"/>
                  <a:gd name="connsiteY777" fmla="*/ 9741 h 10000"/>
                  <a:gd name="connsiteX778" fmla="*/ 7177 w 10000"/>
                  <a:gd name="connsiteY778" fmla="*/ 9744 h 10000"/>
                  <a:gd name="connsiteX779" fmla="*/ 7186 w 10000"/>
                  <a:gd name="connsiteY779" fmla="*/ 9754 h 10000"/>
                  <a:gd name="connsiteX780" fmla="*/ 7191 w 10000"/>
                  <a:gd name="connsiteY780" fmla="*/ 9773 h 10000"/>
                  <a:gd name="connsiteX781" fmla="*/ 7208 w 10000"/>
                  <a:gd name="connsiteY781" fmla="*/ 9783 h 10000"/>
                  <a:gd name="connsiteX782" fmla="*/ 7219 w 10000"/>
                  <a:gd name="connsiteY782" fmla="*/ 9793 h 10000"/>
                  <a:gd name="connsiteX783" fmla="*/ 7235 w 10000"/>
                  <a:gd name="connsiteY783" fmla="*/ 9802 h 10000"/>
                  <a:gd name="connsiteX784" fmla="*/ 7249 w 10000"/>
                  <a:gd name="connsiteY784" fmla="*/ 9819 h 10000"/>
                  <a:gd name="connsiteX785" fmla="*/ 7255 w 10000"/>
                  <a:gd name="connsiteY785" fmla="*/ 9835 h 10000"/>
                  <a:gd name="connsiteX786" fmla="*/ 7255 w 10000"/>
                  <a:gd name="connsiteY786" fmla="*/ 9848 h 10000"/>
                  <a:gd name="connsiteX787" fmla="*/ 7249 w 10000"/>
                  <a:gd name="connsiteY787" fmla="*/ 9848 h 10000"/>
                  <a:gd name="connsiteX788" fmla="*/ 7244 w 10000"/>
                  <a:gd name="connsiteY788" fmla="*/ 9858 h 10000"/>
                  <a:gd name="connsiteX789" fmla="*/ 7235 w 10000"/>
                  <a:gd name="connsiteY789" fmla="*/ 9883 h 10000"/>
                  <a:gd name="connsiteX790" fmla="*/ 7244 w 10000"/>
                  <a:gd name="connsiteY790" fmla="*/ 9903 h 10000"/>
                  <a:gd name="connsiteX791" fmla="*/ 7258 w 10000"/>
                  <a:gd name="connsiteY791" fmla="*/ 9926 h 10000"/>
                  <a:gd name="connsiteX792" fmla="*/ 7263 w 10000"/>
                  <a:gd name="connsiteY792" fmla="*/ 9948 h 10000"/>
                  <a:gd name="connsiteX793" fmla="*/ 7274 w 10000"/>
                  <a:gd name="connsiteY793" fmla="*/ 9968 h 10000"/>
                  <a:gd name="connsiteX794" fmla="*/ 7283 w 10000"/>
                  <a:gd name="connsiteY794" fmla="*/ 9987 h 10000"/>
                  <a:gd name="connsiteX795" fmla="*/ 7291 w 10000"/>
                  <a:gd name="connsiteY795" fmla="*/ 10000 h 10000"/>
                  <a:gd name="connsiteX796" fmla="*/ 7305 w 10000"/>
                  <a:gd name="connsiteY796" fmla="*/ 9997 h 10000"/>
                  <a:gd name="connsiteX797" fmla="*/ 7313 w 10000"/>
                  <a:gd name="connsiteY797" fmla="*/ 9977 h 10000"/>
                  <a:gd name="connsiteX798" fmla="*/ 7324 w 10000"/>
                  <a:gd name="connsiteY798" fmla="*/ 9968 h 10000"/>
                  <a:gd name="connsiteX799" fmla="*/ 7341 w 10000"/>
                  <a:gd name="connsiteY799" fmla="*/ 9971 h 10000"/>
                  <a:gd name="connsiteX800" fmla="*/ 7368 w 10000"/>
                  <a:gd name="connsiteY800" fmla="*/ 9987 h 10000"/>
                  <a:gd name="connsiteX801" fmla="*/ 7380 w 10000"/>
                  <a:gd name="connsiteY801" fmla="*/ 9990 h 10000"/>
                  <a:gd name="connsiteX802" fmla="*/ 7393 w 10000"/>
                  <a:gd name="connsiteY802" fmla="*/ 9981 h 10000"/>
                  <a:gd name="connsiteX803" fmla="*/ 7404 w 10000"/>
                  <a:gd name="connsiteY803" fmla="*/ 9968 h 10000"/>
                  <a:gd name="connsiteX804" fmla="*/ 7418 w 10000"/>
                  <a:gd name="connsiteY804" fmla="*/ 9948 h 10000"/>
                  <a:gd name="connsiteX805" fmla="*/ 7427 w 10000"/>
                  <a:gd name="connsiteY805" fmla="*/ 9922 h 10000"/>
                  <a:gd name="connsiteX806" fmla="*/ 7427 w 10000"/>
                  <a:gd name="connsiteY806" fmla="*/ 9906 h 10000"/>
                  <a:gd name="connsiteX807" fmla="*/ 7404 w 10000"/>
                  <a:gd name="connsiteY807" fmla="*/ 9877 h 10000"/>
                  <a:gd name="connsiteX808" fmla="*/ 7388 w 10000"/>
                  <a:gd name="connsiteY808" fmla="*/ 9854 h 10000"/>
                  <a:gd name="connsiteX809" fmla="*/ 7385 w 10000"/>
                  <a:gd name="connsiteY809" fmla="*/ 9845 h 10000"/>
                  <a:gd name="connsiteX810" fmla="*/ 7385 w 10000"/>
                  <a:gd name="connsiteY810" fmla="*/ 9825 h 10000"/>
                  <a:gd name="connsiteX811" fmla="*/ 7385 w 10000"/>
                  <a:gd name="connsiteY811" fmla="*/ 9819 h 10000"/>
                  <a:gd name="connsiteX812" fmla="*/ 7393 w 10000"/>
                  <a:gd name="connsiteY812" fmla="*/ 9809 h 10000"/>
                  <a:gd name="connsiteX813" fmla="*/ 7404 w 10000"/>
                  <a:gd name="connsiteY813" fmla="*/ 9793 h 10000"/>
                  <a:gd name="connsiteX814" fmla="*/ 7413 w 10000"/>
                  <a:gd name="connsiteY814" fmla="*/ 9783 h 10000"/>
                  <a:gd name="connsiteX815" fmla="*/ 7404 w 10000"/>
                  <a:gd name="connsiteY815" fmla="*/ 9770 h 10000"/>
                  <a:gd name="connsiteX816" fmla="*/ 7388 w 10000"/>
                  <a:gd name="connsiteY816" fmla="*/ 9760 h 10000"/>
                  <a:gd name="connsiteX817" fmla="*/ 7371 w 10000"/>
                  <a:gd name="connsiteY817" fmla="*/ 9744 h 10000"/>
                  <a:gd name="connsiteX818" fmla="*/ 7363 w 10000"/>
                  <a:gd name="connsiteY818" fmla="*/ 9731 h 10000"/>
                  <a:gd name="connsiteX819" fmla="*/ 7355 w 10000"/>
                  <a:gd name="connsiteY819" fmla="*/ 9715 h 10000"/>
                  <a:gd name="connsiteX820" fmla="*/ 7360 w 10000"/>
                  <a:gd name="connsiteY820" fmla="*/ 9686 h 10000"/>
                  <a:gd name="connsiteX821" fmla="*/ 7363 w 10000"/>
                  <a:gd name="connsiteY821" fmla="*/ 9657 h 10000"/>
                  <a:gd name="connsiteX822" fmla="*/ 7360 w 10000"/>
                  <a:gd name="connsiteY822" fmla="*/ 9631 h 10000"/>
                  <a:gd name="connsiteX823" fmla="*/ 7346 w 10000"/>
                  <a:gd name="connsiteY823" fmla="*/ 9611 h 10000"/>
                  <a:gd name="connsiteX824" fmla="*/ 7332 w 10000"/>
                  <a:gd name="connsiteY824" fmla="*/ 9585 h 10000"/>
                  <a:gd name="connsiteX825" fmla="*/ 7324 w 10000"/>
                  <a:gd name="connsiteY825" fmla="*/ 9573 h 10000"/>
                  <a:gd name="connsiteX826" fmla="*/ 7324 w 10000"/>
                  <a:gd name="connsiteY826" fmla="*/ 9553 h 10000"/>
                  <a:gd name="connsiteX827" fmla="*/ 7324 w 10000"/>
                  <a:gd name="connsiteY827" fmla="*/ 9543 h 10000"/>
                  <a:gd name="connsiteX828" fmla="*/ 7324 w 10000"/>
                  <a:gd name="connsiteY828" fmla="*/ 9517 h 10000"/>
                  <a:gd name="connsiteX829" fmla="*/ 7324 w 10000"/>
                  <a:gd name="connsiteY829" fmla="*/ 9498 h 10000"/>
                  <a:gd name="connsiteX830" fmla="*/ 7332 w 10000"/>
                  <a:gd name="connsiteY830" fmla="*/ 9479 h 10000"/>
                  <a:gd name="connsiteX831" fmla="*/ 7341 w 10000"/>
                  <a:gd name="connsiteY831" fmla="*/ 9462 h 10000"/>
                  <a:gd name="connsiteX832" fmla="*/ 7352 w 10000"/>
                  <a:gd name="connsiteY832" fmla="*/ 9459 h 10000"/>
                  <a:gd name="connsiteX833" fmla="*/ 7360 w 10000"/>
                  <a:gd name="connsiteY833" fmla="*/ 9443 h 10000"/>
                  <a:gd name="connsiteX834" fmla="*/ 7363 w 10000"/>
                  <a:gd name="connsiteY834" fmla="*/ 9433 h 10000"/>
                  <a:gd name="connsiteX835" fmla="*/ 7377 w 10000"/>
                  <a:gd name="connsiteY835" fmla="*/ 9433 h 10000"/>
                  <a:gd name="connsiteX836" fmla="*/ 7388 w 10000"/>
                  <a:gd name="connsiteY836" fmla="*/ 9430 h 10000"/>
                  <a:gd name="connsiteX837" fmla="*/ 7396 w 10000"/>
                  <a:gd name="connsiteY837" fmla="*/ 9430 h 10000"/>
                  <a:gd name="connsiteX838" fmla="*/ 7402 w 10000"/>
                  <a:gd name="connsiteY838" fmla="*/ 9424 h 10000"/>
                  <a:gd name="connsiteX839" fmla="*/ 7396 w 10000"/>
                  <a:gd name="connsiteY839" fmla="*/ 9414 h 10000"/>
                  <a:gd name="connsiteX840" fmla="*/ 7388 w 10000"/>
                  <a:gd name="connsiteY840" fmla="*/ 9401 h 10000"/>
                  <a:gd name="connsiteX841" fmla="*/ 7371 w 10000"/>
                  <a:gd name="connsiteY841" fmla="*/ 9391 h 10000"/>
                  <a:gd name="connsiteX842" fmla="*/ 7355 w 10000"/>
                  <a:gd name="connsiteY842" fmla="*/ 9375 h 10000"/>
                  <a:gd name="connsiteX843" fmla="*/ 7332 w 10000"/>
                  <a:gd name="connsiteY843" fmla="*/ 9356 h 10000"/>
                  <a:gd name="connsiteX844" fmla="*/ 7313 w 10000"/>
                  <a:gd name="connsiteY844" fmla="*/ 9330 h 10000"/>
                  <a:gd name="connsiteX845" fmla="*/ 7307 w 10000"/>
                  <a:gd name="connsiteY845" fmla="*/ 9310 h 10000"/>
                  <a:gd name="connsiteX846" fmla="*/ 7305 w 10000"/>
                  <a:gd name="connsiteY846" fmla="*/ 9291 h 10000"/>
                  <a:gd name="connsiteX847" fmla="*/ 7305 w 10000"/>
                  <a:gd name="connsiteY847" fmla="*/ 9278 h 10000"/>
                  <a:gd name="connsiteX848" fmla="*/ 7296 w 10000"/>
                  <a:gd name="connsiteY848" fmla="*/ 9268 h 10000"/>
                  <a:gd name="connsiteX849" fmla="*/ 7296 w 10000"/>
                  <a:gd name="connsiteY849" fmla="*/ 9249 h 10000"/>
                  <a:gd name="connsiteX850" fmla="*/ 7291 w 10000"/>
                  <a:gd name="connsiteY850" fmla="*/ 9226 h 10000"/>
                  <a:gd name="connsiteX851" fmla="*/ 7283 w 10000"/>
                  <a:gd name="connsiteY851" fmla="*/ 9213 h 10000"/>
                  <a:gd name="connsiteX852" fmla="*/ 7274 w 10000"/>
                  <a:gd name="connsiteY852" fmla="*/ 9194 h 10000"/>
                  <a:gd name="connsiteX853" fmla="*/ 7274 w 10000"/>
                  <a:gd name="connsiteY853" fmla="*/ 9174 h 10000"/>
                  <a:gd name="connsiteX854" fmla="*/ 7280 w 10000"/>
                  <a:gd name="connsiteY854" fmla="*/ 9148 h 10000"/>
                  <a:gd name="connsiteX855" fmla="*/ 7283 w 10000"/>
                  <a:gd name="connsiteY855" fmla="*/ 9119 h 10000"/>
                  <a:gd name="connsiteX856" fmla="*/ 7291 w 10000"/>
                  <a:gd name="connsiteY856" fmla="*/ 9100 h 10000"/>
                  <a:gd name="connsiteX857" fmla="*/ 7307 w 10000"/>
                  <a:gd name="connsiteY857" fmla="*/ 9080 h 10000"/>
                  <a:gd name="connsiteX858" fmla="*/ 7324 w 10000"/>
                  <a:gd name="connsiteY858" fmla="*/ 9054 h 10000"/>
                  <a:gd name="connsiteX859" fmla="*/ 7341 w 10000"/>
                  <a:gd name="connsiteY859" fmla="*/ 9054 h 10000"/>
                  <a:gd name="connsiteX860" fmla="*/ 7352 w 10000"/>
                  <a:gd name="connsiteY860" fmla="*/ 9054 h 10000"/>
                  <a:gd name="connsiteX861" fmla="*/ 7346 w 10000"/>
                  <a:gd name="connsiteY861" fmla="*/ 9032 h 10000"/>
                  <a:gd name="connsiteX862" fmla="*/ 7341 w 10000"/>
                  <a:gd name="connsiteY862" fmla="*/ 9022 h 10000"/>
                  <a:gd name="connsiteX863" fmla="*/ 7352 w 10000"/>
                  <a:gd name="connsiteY863" fmla="*/ 8999 h 10000"/>
                  <a:gd name="connsiteX864" fmla="*/ 7360 w 10000"/>
                  <a:gd name="connsiteY864" fmla="*/ 8967 h 10000"/>
                  <a:gd name="connsiteX865" fmla="*/ 7368 w 10000"/>
                  <a:gd name="connsiteY865" fmla="*/ 8922 h 10000"/>
                  <a:gd name="connsiteX866" fmla="*/ 7377 w 10000"/>
                  <a:gd name="connsiteY866" fmla="*/ 8896 h 10000"/>
                  <a:gd name="connsiteX867" fmla="*/ 7380 w 10000"/>
                  <a:gd name="connsiteY867" fmla="*/ 8867 h 10000"/>
                  <a:gd name="connsiteX868" fmla="*/ 7402 w 10000"/>
                  <a:gd name="connsiteY868" fmla="*/ 8824 h 10000"/>
                  <a:gd name="connsiteX869" fmla="*/ 7402 w 10000"/>
                  <a:gd name="connsiteY869" fmla="*/ 8808 h 10000"/>
                  <a:gd name="connsiteX870" fmla="*/ 7393 w 10000"/>
                  <a:gd name="connsiteY870" fmla="*/ 8795 h 10000"/>
                  <a:gd name="connsiteX871" fmla="*/ 7388 w 10000"/>
                  <a:gd name="connsiteY871" fmla="*/ 8799 h 10000"/>
                  <a:gd name="connsiteX872" fmla="*/ 7396 w 10000"/>
                  <a:gd name="connsiteY872" fmla="*/ 8789 h 10000"/>
                  <a:gd name="connsiteX873" fmla="*/ 7404 w 10000"/>
                  <a:gd name="connsiteY873" fmla="*/ 8789 h 10000"/>
                  <a:gd name="connsiteX874" fmla="*/ 7421 w 10000"/>
                  <a:gd name="connsiteY874" fmla="*/ 8769 h 10000"/>
                  <a:gd name="connsiteX875" fmla="*/ 7443 w 10000"/>
                  <a:gd name="connsiteY875" fmla="*/ 8763 h 10000"/>
                  <a:gd name="connsiteX876" fmla="*/ 7452 w 10000"/>
                  <a:gd name="connsiteY876" fmla="*/ 8769 h 10000"/>
                  <a:gd name="connsiteX877" fmla="*/ 7468 w 10000"/>
                  <a:gd name="connsiteY877" fmla="*/ 8769 h 10000"/>
                  <a:gd name="connsiteX878" fmla="*/ 7499 w 10000"/>
                  <a:gd name="connsiteY878" fmla="*/ 8763 h 10000"/>
                  <a:gd name="connsiteX879" fmla="*/ 7526 w 10000"/>
                  <a:gd name="connsiteY879" fmla="*/ 8763 h 10000"/>
                  <a:gd name="connsiteX880" fmla="*/ 7532 w 10000"/>
                  <a:gd name="connsiteY880" fmla="*/ 8763 h 10000"/>
                  <a:gd name="connsiteX881" fmla="*/ 7554 w 10000"/>
                  <a:gd name="connsiteY881" fmla="*/ 8744 h 10000"/>
                  <a:gd name="connsiteX882" fmla="*/ 7571 w 10000"/>
                  <a:gd name="connsiteY882" fmla="*/ 8731 h 10000"/>
                  <a:gd name="connsiteX883" fmla="*/ 7587 w 10000"/>
                  <a:gd name="connsiteY883" fmla="*/ 8711 h 10000"/>
                  <a:gd name="connsiteX884" fmla="*/ 7607 w 10000"/>
                  <a:gd name="connsiteY884" fmla="*/ 8711 h 10000"/>
                  <a:gd name="connsiteX885" fmla="*/ 7634 w 10000"/>
                  <a:gd name="connsiteY885" fmla="*/ 8705 h 10000"/>
                  <a:gd name="connsiteX886" fmla="*/ 7643 w 10000"/>
                  <a:gd name="connsiteY886" fmla="*/ 8682 h 10000"/>
                  <a:gd name="connsiteX887" fmla="*/ 7654 w 10000"/>
                  <a:gd name="connsiteY887" fmla="*/ 8666 h 10000"/>
                  <a:gd name="connsiteX888" fmla="*/ 7668 w 10000"/>
                  <a:gd name="connsiteY888" fmla="*/ 8666 h 10000"/>
                  <a:gd name="connsiteX889" fmla="*/ 7676 w 10000"/>
                  <a:gd name="connsiteY889" fmla="*/ 8682 h 10000"/>
                  <a:gd name="connsiteX890" fmla="*/ 7704 w 10000"/>
                  <a:gd name="connsiteY890" fmla="*/ 8669 h 10000"/>
                  <a:gd name="connsiteX891" fmla="*/ 7712 w 10000"/>
                  <a:gd name="connsiteY891" fmla="*/ 8669 h 10000"/>
                  <a:gd name="connsiteX892" fmla="*/ 7720 w 10000"/>
                  <a:gd name="connsiteY892" fmla="*/ 8669 h 10000"/>
                  <a:gd name="connsiteX893" fmla="*/ 7726 w 10000"/>
                  <a:gd name="connsiteY893" fmla="*/ 8656 h 10000"/>
                  <a:gd name="connsiteX894" fmla="*/ 7734 w 10000"/>
                  <a:gd name="connsiteY894" fmla="*/ 8650 h 10000"/>
                  <a:gd name="connsiteX895" fmla="*/ 7742 w 10000"/>
                  <a:gd name="connsiteY895" fmla="*/ 8650 h 10000"/>
                  <a:gd name="connsiteX896" fmla="*/ 7759 w 10000"/>
                  <a:gd name="connsiteY896" fmla="*/ 8650 h 10000"/>
                  <a:gd name="connsiteX897" fmla="*/ 7756 w 10000"/>
                  <a:gd name="connsiteY897" fmla="*/ 8630 h 10000"/>
                  <a:gd name="connsiteX898" fmla="*/ 7751 w 10000"/>
                  <a:gd name="connsiteY898" fmla="*/ 8627 h 10000"/>
                  <a:gd name="connsiteX899" fmla="*/ 7742 w 10000"/>
                  <a:gd name="connsiteY899" fmla="*/ 8620 h 10000"/>
                  <a:gd name="connsiteX900" fmla="*/ 7734 w 10000"/>
                  <a:gd name="connsiteY900" fmla="*/ 8591 h 10000"/>
                  <a:gd name="connsiteX901" fmla="*/ 7709 w 10000"/>
                  <a:gd name="connsiteY901" fmla="*/ 8582 h 10000"/>
                  <a:gd name="connsiteX902" fmla="*/ 7695 w 10000"/>
                  <a:gd name="connsiteY902" fmla="*/ 8578 h 10000"/>
                  <a:gd name="connsiteX903" fmla="*/ 7668 w 10000"/>
                  <a:gd name="connsiteY903" fmla="*/ 8562 h 10000"/>
                  <a:gd name="connsiteX904" fmla="*/ 7645 w 10000"/>
                  <a:gd name="connsiteY904" fmla="*/ 8552 h 10000"/>
                  <a:gd name="connsiteX905" fmla="*/ 7615 w 10000"/>
                  <a:gd name="connsiteY905" fmla="*/ 8543 h 10000"/>
                  <a:gd name="connsiteX906" fmla="*/ 7596 w 10000"/>
                  <a:gd name="connsiteY906" fmla="*/ 8527 h 10000"/>
                  <a:gd name="connsiteX907" fmla="*/ 7565 w 10000"/>
                  <a:gd name="connsiteY907" fmla="*/ 8494 h 10000"/>
                  <a:gd name="connsiteX908" fmla="*/ 7562 w 10000"/>
                  <a:gd name="connsiteY908" fmla="*/ 8475 h 10000"/>
                  <a:gd name="connsiteX909" fmla="*/ 7540 w 10000"/>
                  <a:gd name="connsiteY909" fmla="*/ 8455 h 10000"/>
                  <a:gd name="connsiteX910" fmla="*/ 7535 w 10000"/>
                  <a:gd name="connsiteY910" fmla="*/ 8446 h 10000"/>
                  <a:gd name="connsiteX911" fmla="*/ 7535 w 10000"/>
                  <a:gd name="connsiteY911" fmla="*/ 8420 h 10000"/>
                  <a:gd name="connsiteX912" fmla="*/ 7535 w 10000"/>
                  <a:gd name="connsiteY912" fmla="*/ 8391 h 10000"/>
                  <a:gd name="connsiteX913" fmla="*/ 7548 w 10000"/>
                  <a:gd name="connsiteY913" fmla="*/ 8345 h 10000"/>
                  <a:gd name="connsiteX914" fmla="*/ 7562 w 10000"/>
                  <a:gd name="connsiteY914" fmla="*/ 8319 h 10000"/>
                  <a:gd name="connsiteX915" fmla="*/ 7582 w 10000"/>
                  <a:gd name="connsiteY915" fmla="*/ 8310 h 10000"/>
                  <a:gd name="connsiteX916" fmla="*/ 7607 w 10000"/>
                  <a:gd name="connsiteY916" fmla="*/ 8300 h 10000"/>
                  <a:gd name="connsiteX917" fmla="*/ 7629 w 10000"/>
                  <a:gd name="connsiteY917" fmla="*/ 8300 h 10000"/>
                  <a:gd name="connsiteX918" fmla="*/ 7651 w 10000"/>
                  <a:gd name="connsiteY918" fmla="*/ 8297 h 10000"/>
                  <a:gd name="connsiteX919" fmla="*/ 7668 w 10000"/>
                  <a:gd name="connsiteY919" fmla="*/ 8280 h 10000"/>
                  <a:gd name="connsiteX920" fmla="*/ 7687 w 10000"/>
                  <a:gd name="connsiteY920" fmla="*/ 8267 h 10000"/>
                  <a:gd name="connsiteX921" fmla="*/ 7693 w 10000"/>
                  <a:gd name="connsiteY921" fmla="*/ 8261 h 10000"/>
                  <a:gd name="connsiteX922" fmla="*/ 7701 w 10000"/>
                  <a:gd name="connsiteY922" fmla="*/ 8248 h 10000"/>
                  <a:gd name="connsiteX923" fmla="*/ 7712 w 10000"/>
                  <a:gd name="connsiteY923" fmla="*/ 8238 h 10000"/>
                  <a:gd name="connsiteX924" fmla="*/ 7731 w 10000"/>
                  <a:gd name="connsiteY924" fmla="*/ 8222 h 10000"/>
                  <a:gd name="connsiteX925" fmla="*/ 7740 w 10000"/>
                  <a:gd name="connsiteY925" fmla="*/ 8206 h 10000"/>
                  <a:gd name="connsiteX926" fmla="*/ 7756 w 10000"/>
                  <a:gd name="connsiteY926" fmla="*/ 8183 h 10000"/>
                  <a:gd name="connsiteX927" fmla="*/ 7773 w 10000"/>
                  <a:gd name="connsiteY927" fmla="*/ 8177 h 10000"/>
                  <a:gd name="connsiteX928" fmla="*/ 7784 w 10000"/>
                  <a:gd name="connsiteY928" fmla="*/ 8183 h 10000"/>
                  <a:gd name="connsiteX929" fmla="*/ 7801 w 10000"/>
                  <a:gd name="connsiteY929" fmla="*/ 8174 h 10000"/>
                  <a:gd name="connsiteX930" fmla="*/ 7801 w 10000"/>
                  <a:gd name="connsiteY930" fmla="*/ 8157 h 10000"/>
                  <a:gd name="connsiteX931" fmla="*/ 7817 w 10000"/>
                  <a:gd name="connsiteY931" fmla="*/ 8164 h 10000"/>
                  <a:gd name="connsiteX932" fmla="*/ 7837 w 10000"/>
                  <a:gd name="connsiteY932" fmla="*/ 8164 h 10000"/>
                  <a:gd name="connsiteX933" fmla="*/ 7856 w 10000"/>
                  <a:gd name="connsiteY933" fmla="*/ 8164 h 10000"/>
                  <a:gd name="connsiteX934" fmla="*/ 7870 w 10000"/>
                  <a:gd name="connsiteY934" fmla="*/ 8167 h 10000"/>
                  <a:gd name="connsiteX935" fmla="*/ 7881 w 10000"/>
                  <a:gd name="connsiteY935" fmla="*/ 8174 h 10000"/>
                  <a:gd name="connsiteX936" fmla="*/ 7898 w 10000"/>
                  <a:gd name="connsiteY936" fmla="*/ 8187 h 10000"/>
                  <a:gd name="connsiteX937" fmla="*/ 7917 w 10000"/>
                  <a:gd name="connsiteY937" fmla="*/ 8187 h 10000"/>
                  <a:gd name="connsiteX938" fmla="*/ 7928 w 10000"/>
                  <a:gd name="connsiteY938" fmla="*/ 8157 h 10000"/>
                  <a:gd name="connsiteX939" fmla="*/ 7942 w 10000"/>
                  <a:gd name="connsiteY939" fmla="*/ 8157 h 10000"/>
                  <a:gd name="connsiteX940" fmla="*/ 7958 w 10000"/>
                  <a:gd name="connsiteY940" fmla="*/ 8164 h 10000"/>
                  <a:gd name="connsiteX941" fmla="*/ 7983 w 10000"/>
                  <a:gd name="connsiteY941" fmla="*/ 8144 h 10000"/>
                  <a:gd name="connsiteX942" fmla="*/ 8000 w 10000"/>
                  <a:gd name="connsiteY942" fmla="*/ 8109 h 10000"/>
                  <a:gd name="connsiteX943" fmla="*/ 7994 w 10000"/>
                  <a:gd name="connsiteY943" fmla="*/ 8093 h 10000"/>
                  <a:gd name="connsiteX944" fmla="*/ 7983 w 10000"/>
                  <a:gd name="connsiteY944" fmla="*/ 8070 h 10000"/>
                  <a:gd name="connsiteX945" fmla="*/ 7986 w 10000"/>
                  <a:gd name="connsiteY945" fmla="*/ 8063 h 10000"/>
                  <a:gd name="connsiteX946" fmla="*/ 7978 w 10000"/>
                  <a:gd name="connsiteY946" fmla="*/ 8044 h 10000"/>
                  <a:gd name="connsiteX947" fmla="*/ 7986 w 10000"/>
                  <a:gd name="connsiteY947" fmla="*/ 8002 h 10000"/>
                  <a:gd name="connsiteX948" fmla="*/ 7983 w 10000"/>
                  <a:gd name="connsiteY948" fmla="*/ 7947 h 10000"/>
                  <a:gd name="connsiteX949" fmla="*/ 7961 w 10000"/>
                  <a:gd name="connsiteY949" fmla="*/ 7931 h 10000"/>
                  <a:gd name="connsiteX950" fmla="*/ 7958 w 10000"/>
                  <a:gd name="connsiteY950" fmla="*/ 7898 h 10000"/>
                  <a:gd name="connsiteX951" fmla="*/ 7953 w 10000"/>
                  <a:gd name="connsiteY951" fmla="*/ 7856 h 10000"/>
                  <a:gd name="connsiteX952" fmla="*/ 7967 w 10000"/>
                  <a:gd name="connsiteY952" fmla="*/ 7837 h 10000"/>
                  <a:gd name="connsiteX953" fmla="*/ 7950 w 10000"/>
                  <a:gd name="connsiteY953" fmla="*/ 7824 h 10000"/>
                  <a:gd name="connsiteX954" fmla="*/ 7906 w 10000"/>
                  <a:gd name="connsiteY954" fmla="*/ 7814 h 10000"/>
                  <a:gd name="connsiteX955" fmla="*/ 7878 w 10000"/>
                  <a:gd name="connsiteY955" fmla="*/ 7814 h 10000"/>
                  <a:gd name="connsiteX956" fmla="*/ 7870 w 10000"/>
                  <a:gd name="connsiteY956" fmla="*/ 7795 h 10000"/>
                  <a:gd name="connsiteX957" fmla="*/ 7878 w 10000"/>
                  <a:gd name="connsiteY957" fmla="*/ 7778 h 10000"/>
                  <a:gd name="connsiteX958" fmla="*/ 7881 w 10000"/>
                  <a:gd name="connsiteY958" fmla="*/ 7775 h 10000"/>
                  <a:gd name="connsiteX959" fmla="*/ 7878 w 10000"/>
                  <a:gd name="connsiteY959" fmla="*/ 7743 h 10000"/>
                  <a:gd name="connsiteX960" fmla="*/ 7895 w 10000"/>
                  <a:gd name="connsiteY960" fmla="*/ 7733 h 10000"/>
                  <a:gd name="connsiteX961" fmla="*/ 7911 w 10000"/>
                  <a:gd name="connsiteY961" fmla="*/ 7710 h 10000"/>
                  <a:gd name="connsiteX962" fmla="*/ 7911 w 10000"/>
                  <a:gd name="connsiteY962" fmla="*/ 7665 h 10000"/>
                  <a:gd name="connsiteX963" fmla="*/ 7917 w 10000"/>
                  <a:gd name="connsiteY963" fmla="*/ 7600 h 10000"/>
                  <a:gd name="connsiteX964" fmla="*/ 7928 w 10000"/>
                  <a:gd name="connsiteY964" fmla="*/ 7581 h 10000"/>
                  <a:gd name="connsiteX965" fmla="*/ 7917 w 10000"/>
                  <a:gd name="connsiteY965" fmla="*/ 7474 h 10000"/>
                  <a:gd name="connsiteX966" fmla="*/ 7873 w 10000"/>
                  <a:gd name="connsiteY966" fmla="*/ 7335 h 10000"/>
                  <a:gd name="connsiteX967" fmla="*/ 7756 w 10000"/>
                  <a:gd name="connsiteY967" fmla="*/ 7050 h 10000"/>
                  <a:gd name="connsiteX968" fmla="*/ 7679 w 10000"/>
                  <a:gd name="connsiteY968" fmla="*/ 6839 h 10000"/>
                  <a:gd name="connsiteX969" fmla="*/ 7668 w 10000"/>
                  <a:gd name="connsiteY969" fmla="*/ 6823 h 10000"/>
                  <a:gd name="connsiteX970" fmla="*/ 7659 w 10000"/>
                  <a:gd name="connsiteY970" fmla="*/ 6768 h 10000"/>
                  <a:gd name="connsiteX971" fmla="*/ 7659 w 10000"/>
                  <a:gd name="connsiteY971" fmla="*/ 6739 h 10000"/>
                  <a:gd name="connsiteX972" fmla="*/ 7651 w 10000"/>
                  <a:gd name="connsiteY972" fmla="*/ 6713 h 10000"/>
                  <a:gd name="connsiteX973" fmla="*/ 7654 w 10000"/>
                  <a:gd name="connsiteY973" fmla="*/ 6684 h 10000"/>
                  <a:gd name="connsiteX974" fmla="*/ 7643 w 10000"/>
                  <a:gd name="connsiteY974" fmla="*/ 6626 h 10000"/>
                  <a:gd name="connsiteX975" fmla="*/ 7629 w 10000"/>
                  <a:gd name="connsiteY975" fmla="*/ 6600 h 10000"/>
                  <a:gd name="connsiteX976" fmla="*/ 7629 w 10000"/>
                  <a:gd name="connsiteY976" fmla="*/ 6580 h 10000"/>
                  <a:gd name="connsiteX977" fmla="*/ 7623 w 10000"/>
                  <a:gd name="connsiteY977" fmla="*/ 6541 h 10000"/>
                  <a:gd name="connsiteX978" fmla="*/ 7615 w 10000"/>
                  <a:gd name="connsiteY978" fmla="*/ 6522 h 10000"/>
                  <a:gd name="connsiteX979" fmla="*/ 7598 w 10000"/>
                  <a:gd name="connsiteY979" fmla="*/ 6509 h 10000"/>
                  <a:gd name="connsiteX980" fmla="*/ 7587 w 10000"/>
                  <a:gd name="connsiteY980" fmla="*/ 6493 h 10000"/>
                  <a:gd name="connsiteX981" fmla="*/ 7579 w 10000"/>
                  <a:gd name="connsiteY981" fmla="*/ 6464 h 10000"/>
                  <a:gd name="connsiteX982" fmla="*/ 7587 w 10000"/>
                  <a:gd name="connsiteY982" fmla="*/ 6438 h 10000"/>
                  <a:gd name="connsiteX983" fmla="*/ 7596 w 10000"/>
                  <a:gd name="connsiteY983" fmla="*/ 6425 h 10000"/>
                  <a:gd name="connsiteX984" fmla="*/ 7590 w 10000"/>
                  <a:gd name="connsiteY984" fmla="*/ 6396 h 10000"/>
                  <a:gd name="connsiteX985" fmla="*/ 7590 w 10000"/>
                  <a:gd name="connsiteY985" fmla="*/ 6373 h 10000"/>
                  <a:gd name="connsiteX986" fmla="*/ 7587 w 10000"/>
                  <a:gd name="connsiteY986" fmla="*/ 6354 h 10000"/>
                  <a:gd name="connsiteX987" fmla="*/ 7582 w 10000"/>
                  <a:gd name="connsiteY987" fmla="*/ 6344 h 10000"/>
                  <a:gd name="connsiteX988" fmla="*/ 7582 w 10000"/>
                  <a:gd name="connsiteY988" fmla="*/ 6324 h 10000"/>
                  <a:gd name="connsiteX989" fmla="*/ 7571 w 10000"/>
                  <a:gd name="connsiteY989" fmla="*/ 6302 h 10000"/>
                  <a:gd name="connsiteX990" fmla="*/ 7548 w 10000"/>
                  <a:gd name="connsiteY990" fmla="*/ 6256 h 10000"/>
                  <a:gd name="connsiteX991" fmla="*/ 7546 w 10000"/>
                  <a:gd name="connsiteY991" fmla="*/ 6218 h 10000"/>
                  <a:gd name="connsiteX992" fmla="*/ 7540 w 10000"/>
                  <a:gd name="connsiteY992" fmla="*/ 6159 h 10000"/>
                  <a:gd name="connsiteX993" fmla="*/ 7535 w 10000"/>
                  <a:gd name="connsiteY993" fmla="*/ 6114 h 10000"/>
                  <a:gd name="connsiteX994" fmla="*/ 7535 w 10000"/>
                  <a:gd name="connsiteY994" fmla="*/ 6088 h 10000"/>
                  <a:gd name="connsiteX995" fmla="*/ 7540 w 10000"/>
                  <a:gd name="connsiteY995" fmla="*/ 6049 h 10000"/>
                  <a:gd name="connsiteX996" fmla="*/ 7546 w 10000"/>
                  <a:gd name="connsiteY996" fmla="*/ 6004 h 10000"/>
                  <a:gd name="connsiteX997" fmla="*/ 7548 w 10000"/>
                  <a:gd name="connsiteY997" fmla="*/ 5965 h 10000"/>
                  <a:gd name="connsiteX998" fmla="*/ 7548 w 10000"/>
                  <a:gd name="connsiteY998" fmla="*/ 5946 h 10000"/>
                  <a:gd name="connsiteX999" fmla="*/ 7548 w 10000"/>
                  <a:gd name="connsiteY999" fmla="*/ 5933 h 10000"/>
                  <a:gd name="connsiteX1000" fmla="*/ 7548 w 10000"/>
                  <a:gd name="connsiteY1000" fmla="*/ 5910 h 10000"/>
                  <a:gd name="connsiteX1001" fmla="*/ 7548 w 10000"/>
                  <a:gd name="connsiteY1001" fmla="*/ 5897 h 10000"/>
                  <a:gd name="connsiteX1002" fmla="*/ 7546 w 10000"/>
                  <a:gd name="connsiteY1002" fmla="*/ 5871 h 10000"/>
                  <a:gd name="connsiteX1003" fmla="*/ 7535 w 10000"/>
                  <a:gd name="connsiteY1003" fmla="*/ 5839 h 10000"/>
                  <a:gd name="connsiteX1004" fmla="*/ 7524 w 10000"/>
                  <a:gd name="connsiteY1004" fmla="*/ 5797 h 10000"/>
                  <a:gd name="connsiteX1005" fmla="*/ 7518 w 10000"/>
                  <a:gd name="connsiteY1005" fmla="*/ 5767 h 10000"/>
                  <a:gd name="connsiteX1006" fmla="*/ 7515 w 10000"/>
                  <a:gd name="connsiteY1006" fmla="*/ 5745 h 10000"/>
                  <a:gd name="connsiteX1007" fmla="*/ 7501 w 10000"/>
                  <a:gd name="connsiteY1007" fmla="*/ 5683 h 10000"/>
                  <a:gd name="connsiteX1008" fmla="*/ 7490 w 10000"/>
                  <a:gd name="connsiteY1008" fmla="*/ 5631 h 10000"/>
                  <a:gd name="connsiteX1009" fmla="*/ 7482 w 10000"/>
                  <a:gd name="connsiteY1009" fmla="*/ 5593 h 10000"/>
                  <a:gd name="connsiteX1010" fmla="*/ 7476 w 10000"/>
                  <a:gd name="connsiteY1010" fmla="*/ 5570 h 10000"/>
                  <a:gd name="connsiteX1011" fmla="*/ 7476 w 10000"/>
                  <a:gd name="connsiteY1011" fmla="*/ 5528 h 10000"/>
                  <a:gd name="connsiteX1012" fmla="*/ 7482 w 10000"/>
                  <a:gd name="connsiteY1012" fmla="*/ 5502 h 10000"/>
                  <a:gd name="connsiteX1013" fmla="*/ 7490 w 10000"/>
                  <a:gd name="connsiteY1013" fmla="*/ 5489 h 10000"/>
                  <a:gd name="connsiteX1014" fmla="*/ 7499 w 10000"/>
                  <a:gd name="connsiteY1014" fmla="*/ 5479 h 10000"/>
                  <a:gd name="connsiteX1015" fmla="*/ 7493 w 10000"/>
                  <a:gd name="connsiteY1015" fmla="*/ 5427 h 10000"/>
                  <a:gd name="connsiteX1016" fmla="*/ 7501 w 10000"/>
                  <a:gd name="connsiteY1016" fmla="*/ 5415 h 10000"/>
                  <a:gd name="connsiteX1017" fmla="*/ 7510 w 10000"/>
                  <a:gd name="connsiteY1017" fmla="*/ 5398 h 10000"/>
                  <a:gd name="connsiteX1018" fmla="*/ 7515 w 10000"/>
                  <a:gd name="connsiteY1018" fmla="*/ 5379 h 10000"/>
                  <a:gd name="connsiteX1019" fmla="*/ 7526 w 10000"/>
                  <a:gd name="connsiteY1019" fmla="*/ 5366 h 10000"/>
                  <a:gd name="connsiteX1020" fmla="*/ 7518 w 10000"/>
                  <a:gd name="connsiteY1020" fmla="*/ 5350 h 10000"/>
                  <a:gd name="connsiteX1021" fmla="*/ 7518 w 10000"/>
                  <a:gd name="connsiteY1021" fmla="*/ 5330 h 10000"/>
                  <a:gd name="connsiteX1022" fmla="*/ 7526 w 10000"/>
                  <a:gd name="connsiteY1022" fmla="*/ 5311 h 10000"/>
                  <a:gd name="connsiteX1023" fmla="*/ 7540 w 10000"/>
                  <a:gd name="connsiteY1023" fmla="*/ 5291 h 10000"/>
                  <a:gd name="connsiteX1024" fmla="*/ 7540 w 10000"/>
                  <a:gd name="connsiteY1024" fmla="*/ 5266 h 10000"/>
                  <a:gd name="connsiteX1025" fmla="*/ 7540 w 10000"/>
                  <a:gd name="connsiteY1025" fmla="*/ 5256 h 10000"/>
                  <a:gd name="connsiteX1026" fmla="*/ 7524 w 10000"/>
                  <a:gd name="connsiteY1026" fmla="*/ 5233 h 10000"/>
                  <a:gd name="connsiteX1027" fmla="*/ 7515 w 10000"/>
                  <a:gd name="connsiteY1027" fmla="*/ 5217 h 10000"/>
                  <a:gd name="connsiteX1028" fmla="*/ 7490 w 10000"/>
                  <a:gd name="connsiteY1028" fmla="*/ 5178 h 10000"/>
                  <a:gd name="connsiteX1029" fmla="*/ 7474 w 10000"/>
                  <a:gd name="connsiteY1029" fmla="*/ 5162 h 10000"/>
                  <a:gd name="connsiteX1030" fmla="*/ 7457 w 10000"/>
                  <a:gd name="connsiteY1030" fmla="*/ 5120 h 10000"/>
                  <a:gd name="connsiteX1031" fmla="*/ 7421 w 10000"/>
                  <a:gd name="connsiteY1031" fmla="*/ 5087 h 10000"/>
                  <a:gd name="connsiteX1032" fmla="*/ 7380 w 10000"/>
                  <a:gd name="connsiteY1032" fmla="*/ 5068 h 10000"/>
                  <a:gd name="connsiteX1033" fmla="*/ 7355 w 10000"/>
                  <a:gd name="connsiteY1033" fmla="*/ 5058 h 10000"/>
                  <a:gd name="connsiteX1034" fmla="*/ 7332 w 10000"/>
                  <a:gd name="connsiteY1034" fmla="*/ 5049 h 10000"/>
                  <a:gd name="connsiteX1035" fmla="*/ 7305 w 10000"/>
                  <a:gd name="connsiteY1035" fmla="*/ 5016 h 10000"/>
                  <a:gd name="connsiteX1036" fmla="*/ 7305 w 10000"/>
                  <a:gd name="connsiteY1036" fmla="*/ 5000 h 10000"/>
                  <a:gd name="connsiteX1037" fmla="*/ 7296 w 10000"/>
                  <a:gd name="connsiteY1037" fmla="*/ 4971 h 10000"/>
                  <a:gd name="connsiteX1038" fmla="*/ 7288 w 10000"/>
                  <a:gd name="connsiteY1038" fmla="*/ 4945 h 10000"/>
                  <a:gd name="connsiteX1039" fmla="*/ 7280 w 10000"/>
                  <a:gd name="connsiteY1039" fmla="*/ 4916 h 10000"/>
                  <a:gd name="connsiteX1040" fmla="*/ 7291 w 10000"/>
                  <a:gd name="connsiteY1040" fmla="*/ 4887 h 10000"/>
                  <a:gd name="connsiteX1041" fmla="*/ 7291 w 10000"/>
                  <a:gd name="connsiteY1041" fmla="*/ 4858 h 10000"/>
                  <a:gd name="connsiteX1042" fmla="*/ 7271 w 10000"/>
                  <a:gd name="connsiteY1042" fmla="*/ 4819 h 10000"/>
                  <a:gd name="connsiteX1043" fmla="*/ 7255 w 10000"/>
                  <a:gd name="connsiteY1043" fmla="*/ 4828 h 10000"/>
                  <a:gd name="connsiteX1044" fmla="*/ 7235 w 10000"/>
                  <a:gd name="connsiteY1044" fmla="*/ 4841 h 10000"/>
                  <a:gd name="connsiteX1045" fmla="*/ 7216 w 10000"/>
                  <a:gd name="connsiteY1045" fmla="*/ 4867 h 10000"/>
                  <a:gd name="connsiteX1046" fmla="*/ 7191 w 10000"/>
                  <a:gd name="connsiteY1046" fmla="*/ 4870 h 10000"/>
                  <a:gd name="connsiteX1047" fmla="*/ 7155 w 10000"/>
                  <a:gd name="connsiteY1047" fmla="*/ 4887 h 10000"/>
                  <a:gd name="connsiteX1048" fmla="*/ 7122 w 10000"/>
                  <a:gd name="connsiteY1048" fmla="*/ 4893 h 10000"/>
                  <a:gd name="connsiteX1049" fmla="*/ 7105 w 10000"/>
                  <a:gd name="connsiteY1049" fmla="*/ 4896 h 10000"/>
                  <a:gd name="connsiteX1050" fmla="*/ 7094 w 10000"/>
                  <a:gd name="connsiteY1050" fmla="*/ 4916 h 10000"/>
                  <a:gd name="connsiteX1051" fmla="*/ 7080 w 10000"/>
                  <a:gd name="connsiteY1051" fmla="*/ 4903 h 10000"/>
                  <a:gd name="connsiteX1052" fmla="*/ 7072 w 10000"/>
                  <a:gd name="connsiteY1052" fmla="*/ 4851 h 10000"/>
                  <a:gd name="connsiteX1053" fmla="*/ 7042 w 10000"/>
                  <a:gd name="connsiteY1053" fmla="*/ 4819 h 10000"/>
                  <a:gd name="connsiteX1054" fmla="*/ 7030 w 10000"/>
                  <a:gd name="connsiteY1054" fmla="*/ 4780 h 10000"/>
                  <a:gd name="connsiteX1055" fmla="*/ 7039 w 10000"/>
                  <a:gd name="connsiteY1055" fmla="*/ 4757 h 10000"/>
                  <a:gd name="connsiteX1056" fmla="*/ 7047 w 10000"/>
                  <a:gd name="connsiteY1056" fmla="*/ 4744 h 10000"/>
                  <a:gd name="connsiteX1057" fmla="*/ 7022 w 10000"/>
                  <a:gd name="connsiteY1057" fmla="*/ 4725 h 10000"/>
                  <a:gd name="connsiteX1058" fmla="*/ 7000 w 10000"/>
                  <a:gd name="connsiteY1058" fmla="*/ 4715 h 10000"/>
                  <a:gd name="connsiteX1059" fmla="*/ 6975 w 10000"/>
                  <a:gd name="connsiteY1059" fmla="*/ 4709 h 10000"/>
                  <a:gd name="connsiteX1060" fmla="*/ 6945 w 10000"/>
                  <a:gd name="connsiteY1060" fmla="*/ 4696 h 10000"/>
                  <a:gd name="connsiteX1061" fmla="*/ 6953 w 10000"/>
                  <a:gd name="connsiteY1061" fmla="*/ 4679 h 10000"/>
                  <a:gd name="connsiteX1062" fmla="*/ 6961 w 10000"/>
                  <a:gd name="connsiteY1062" fmla="*/ 4660 h 10000"/>
                  <a:gd name="connsiteX1063" fmla="*/ 6983 w 10000"/>
                  <a:gd name="connsiteY1063" fmla="*/ 4644 h 10000"/>
                  <a:gd name="connsiteX1064" fmla="*/ 7014 w 10000"/>
                  <a:gd name="connsiteY1064" fmla="*/ 4634 h 10000"/>
                  <a:gd name="connsiteX1065" fmla="*/ 7025 w 10000"/>
                  <a:gd name="connsiteY1065" fmla="*/ 4615 h 10000"/>
                  <a:gd name="connsiteX1066" fmla="*/ 7047 w 10000"/>
                  <a:gd name="connsiteY1066" fmla="*/ 4582 h 10000"/>
                  <a:gd name="connsiteX1067" fmla="*/ 7069 w 10000"/>
                  <a:gd name="connsiteY1067" fmla="*/ 4563 h 10000"/>
                  <a:gd name="connsiteX1068" fmla="*/ 7078 w 10000"/>
                  <a:gd name="connsiteY1068" fmla="*/ 4553 h 10000"/>
                  <a:gd name="connsiteX1069" fmla="*/ 7097 w 10000"/>
                  <a:gd name="connsiteY1069" fmla="*/ 4527 h 10000"/>
                  <a:gd name="connsiteX1070" fmla="*/ 7122 w 10000"/>
                  <a:gd name="connsiteY1070" fmla="*/ 4517 h 10000"/>
                  <a:gd name="connsiteX1071" fmla="*/ 7139 w 10000"/>
                  <a:gd name="connsiteY1071" fmla="*/ 4488 h 10000"/>
                  <a:gd name="connsiteX1072" fmla="*/ 7147 w 10000"/>
                  <a:gd name="connsiteY1072" fmla="*/ 4459 h 10000"/>
                  <a:gd name="connsiteX1073" fmla="*/ 7161 w 10000"/>
                  <a:gd name="connsiteY1073" fmla="*/ 4440 h 10000"/>
                  <a:gd name="connsiteX1074" fmla="*/ 7177 w 10000"/>
                  <a:gd name="connsiteY1074" fmla="*/ 4430 h 10000"/>
                  <a:gd name="connsiteX1075" fmla="*/ 7202 w 10000"/>
                  <a:gd name="connsiteY1075" fmla="*/ 4407 h 10000"/>
                  <a:gd name="connsiteX1076" fmla="*/ 7224 w 10000"/>
                  <a:gd name="connsiteY1076" fmla="*/ 4417 h 10000"/>
                  <a:gd name="connsiteX1077" fmla="*/ 7241 w 10000"/>
                  <a:gd name="connsiteY1077" fmla="*/ 4404 h 10000"/>
                  <a:gd name="connsiteX1078" fmla="*/ 7263 w 10000"/>
                  <a:gd name="connsiteY1078" fmla="*/ 4398 h 10000"/>
                  <a:gd name="connsiteX1079" fmla="*/ 7283 w 10000"/>
                  <a:gd name="connsiteY1079" fmla="*/ 4424 h 10000"/>
                  <a:gd name="connsiteX1080" fmla="*/ 7305 w 10000"/>
                  <a:gd name="connsiteY1080" fmla="*/ 4433 h 10000"/>
                  <a:gd name="connsiteX1081" fmla="*/ 7332 w 10000"/>
                  <a:gd name="connsiteY1081" fmla="*/ 4443 h 10000"/>
                  <a:gd name="connsiteX1082" fmla="*/ 7380 w 10000"/>
                  <a:gd name="connsiteY1082" fmla="*/ 4398 h 10000"/>
                  <a:gd name="connsiteX1083" fmla="*/ 7404 w 10000"/>
                  <a:gd name="connsiteY1083" fmla="*/ 4378 h 10000"/>
                  <a:gd name="connsiteX1084" fmla="*/ 7418 w 10000"/>
                  <a:gd name="connsiteY1084" fmla="*/ 4369 h 10000"/>
                  <a:gd name="connsiteX1085" fmla="*/ 7443 w 10000"/>
                  <a:gd name="connsiteY1085" fmla="*/ 4356 h 10000"/>
                  <a:gd name="connsiteX1086" fmla="*/ 7460 w 10000"/>
                  <a:gd name="connsiteY1086" fmla="*/ 4385 h 10000"/>
                  <a:gd name="connsiteX1087" fmla="*/ 7460 w 10000"/>
                  <a:gd name="connsiteY1087" fmla="*/ 4404 h 10000"/>
                  <a:gd name="connsiteX1088" fmla="*/ 7499 w 10000"/>
                  <a:gd name="connsiteY1088" fmla="*/ 4417 h 10000"/>
                  <a:gd name="connsiteX1089" fmla="*/ 7515 w 10000"/>
                  <a:gd name="connsiteY1089" fmla="*/ 4414 h 10000"/>
                  <a:gd name="connsiteX1090" fmla="*/ 7565 w 10000"/>
                  <a:gd name="connsiteY1090" fmla="*/ 4385 h 10000"/>
                  <a:gd name="connsiteX1091" fmla="*/ 7579 w 10000"/>
                  <a:gd name="connsiteY1091" fmla="*/ 4346 h 10000"/>
                  <a:gd name="connsiteX1092" fmla="*/ 7582 w 10000"/>
                  <a:gd name="connsiteY1092" fmla="*/ 4317 h 10000"/>
                  <a:gd name="connsiteX1093" fmla="*/ 7590 w 10000"/>
                  <a:gd name="connsiteY1093" fmla="*/ 4301 h 10000"/>
                  <a:gd name="connsiteX1094" fmla="*/ 7612 w 10000"/>
                  <a:gd name="connsiteY1094" fmla="*/ 4271 h 10000"/>
                  <a:gd name="connsiteX1095" fmla="*/ 7623 w 10000"/>
                  <a:gd name="connsiteY1095" fmla="*/ 4262 h 10000"/>
                  <a:gd name="connsiteX1096" fmla="*/ 7634 w 10000"/>
                  <a:gd name="connsiteY1096" fmla="*/ 4245 h 10000"/>
                  <a:gd name="connsiteX1097" fmla="*/ 7645 w 10000"/>
                  <a:gd name="connsiteY1097" fmla="*/ 4265 h 10000"/>
                  <a:gd name="connsiteX1098" fmla="*/ 7670 w 10000"/>
                  <a:gd name="connsiteY1098" fmla="*/ 4284 h 10000"/>
                  <a:gd name="connsiteX1099" fmla="*/ 7701 w 10000"/>
                  <a:gd name="connsiteY1099" fmla="*/ 4275 h 10000"/>
                  <a:gd name="connsiteX1100" fmla="*/ 7717 w 10000"/>
                  <a:gd name="connsiteY1100" fmla="*/ 4275 h 10000"/>
                  <a:gd name="connsiteX1101" fmla="*/ 7740 w 10000"/>
                  <a:gd name="connsiteY1101" fmla="*/ 4284 h 10000"/>
                  <a:gd name="connsiteX1102" fmla="*/ 7767 w 10000"/>
                  <a:gd name="connsiteY1102" fmla="*/ 4284 h 10000"/>
                  <a:gd name="connsiteX1103" fmla="*/ 7895 w 10000"/>
                  <a:gd name="connsiteY1103" fmla="*/ 4207 h 10000"/>
                  <a:gd name="connsiteX1104" fmla="*/ 7895 w 10000"/>
                  <a:gd name="connsiteY1104" fmla="*/ 4187 h 10000"/>
                  <a:gd name="connsiteX1105" fmla="*/ 7895 w 10000"/>
                  <a:gd name="connsiteY1105" fmla="*/ 4171 h 10000"/>
                  <a:gd name="connsiteX1106" fmla="*/ 7903 w 10000"/>
                  <a:gd name="connsiteY1106" fmla="*/ 4148 h 10000"/>
                  <a:gd name="connsiteX1107" fmla="*/ 7917 w 10000"/>
                  <a:gd name="connsiteY1107" fmla="*/ 4158 h 10000"/>
                  <a:gd name="connsiteX1108" fmla="*/ 7967 w 10000"/>
                  <a:gd name="connsiteY1108" fmla="*/ 4203 h 10000"/>
                  <a:gd name="connsiteX1109" fmla="*/ 7994 w 10000"/>
                  <a:gd name="connsiteY1109" fmla="*/ 4203 h 10000"/>
                  <a:gd name="connsiteX1110" fmla="*/ 8064 w 10000"/>
                  <a:gd name="connsiteY1110" fmla="*/ 4242 h 10000"/>
                  <a:gd name="connsiteX1111" fmla="*/ 8083 w 10000"/>
                  <a:gd name="connsiteY1111" fmla="*/ 4245 h 10000"/>
                  <a:gd name="connsiteX1112" fmla="*/ 8105 w 10000"/>
                  <a:gd name="connsiteY1112" fmla="*/ 4226 h 10000"/>
                  <a:gd name="connsiteX1113" fmla="*/ 8136 w 10000"/>
                  <a:gd name="connsiteY1113" fmla="*/ 4187 h 10000"/>
                  <a:gd name="connsiteX1114" fmla="*/ 8161 w 10000"/>
                  <a:gd name="connsiteY1114" fmla="*/ 4168 h 10000"/>
                  <a:gd name="connsiteX1115" fmla="*/ 8172 w 10000"/>
                  <a:gd name="connsiteY1115" fmla="*/ 4161 h 10000"/>
                  <a:gd name="connsiteX1116" fmla="*/ 8208 w 10000"/>
                  <a:gd name="connsiteY1116" fmla="*/ 4168 h 10000"/>
                  <a:gd name="connsiteX1117" fmla="*/ 8235 w 10000"/>
                  <a:gd name="connsiteY1117" fmla="*/ 4168 h 10000"/>
                  <a:gd name="connsiteX1118" fmla="*/ 8258 w 10000"/>
                  <a:gd name="connsiteY1118" fmla="*/ 4152 h 10000"/>
                  <a:gd name="connsiteX1119" fmla="*/ 8283 w 10000"/>
                  <a:gd name="connsiteY1119" fmla="*/ 4152 h 10000"/>
                  <a:gd name="connsiteX1120" fmla="*/ 8299 w 10000"/>
                  <a:gd name="connsiteY1120" fmla="*/ 4132 h 10000"/>
                  <a:gd name="connsiteX1121" fmla="*/ 8316 w 10000"/>
                  <a:gd name="connsiteY1121" fmla="*/ 4113 h 10000"/>
                  <a:gd name="connsiteX1122" fmla="*/ 8330 w 10000"/>
                  <a:gd name="connsiteY1122" fmla="*/ 4084 h 10000"/>
                  <a:gd name="connsiteX1123" fmla="*/ 8341 w 10000"/>
                  <a:gd name="connsiteY1123" fmla="*/ 4058 h 10000"/>
                  <a:gd name="connsiteX1124" fmla="*/ 8349 w 10000"/>
                  <a:gd name="connsiteY1124" fmla="*/ 4064 h 10000"/>
                  <a:gd name="connsiteX1125" fmla="*/ 8366 w 10000"/>
                  <a:gd name="connsiteY1125" fmla="*/ 4067 h 10000"/>
                  <a:gd name="connsiteX1126" fmla="*/ 8374 w 10000"/>
                  <a:gd name="connsiteY1126" fmla="*/ 4084 h 10000"/>
                  <a:gd name="connsiteX1127" fmla="*/ 8402 w 10000"/>
                  <a:gd name="connsiteY1127" fmla="*/ 4054 h 10000"/>
                  <a:gd name="connsiteX1128" fmla="*/ 8427 w 10000"/>
                  <a:gd name="connsiteY1128" fmla="*/ 4028 h 10000"/>
                  <a:gd name="connsiteX1129" fmla="*/ 8438 w 10000"/>
                  <a:gd name="connsiteY1129" fmla="*/ 4025 h 10000"/>
                  <a:gd name="connsiteX1130" fmla="*/ 8468 w 10000"/>
                  <a:gd name="connsiteY1130" fmla="*/ 4006 h 10000"/>
                  <a:gd name="connsiteX1131" fmla="*/ 8485 w 10000"/>
                  <a:gd name="connsiteY1131" fmla="*/ 3999 h 10000"/>
                  <a:gd name="connsiteX1132" fmla="*/ 8493 w 10000"/>
                  <a:gd name="connsiteY1132" fmla="*/ 4025 h 10000"/>
                  <a:gd name="connsiteX1133" fmla="*/ 8515 w 10000"/>
                  <a:gd name="connsiteY1133" fmla="*/ 4028 h 10000"/>
                  <a:gd name="connsiteX1134" fmla="*/ 8543 w 10000"/>
                  <a:gd name="connsiteY1134" fmla="*/ 4009 h 10000"/>
                  <a:gd name="connsiteX1135" fmla="*/ 8551 w 10000"/>
                  <a:gd name="connsiteY1135" fmla="*/ 3990 h 10000"/>
                  <a:gd name="connsiteX1136" fmla="*/ 8582 w 10000"/>
                  <a:gd name="connsiteY1136" fmla="*/ 3977 h 10000"/>
                  <a:gd name="connsiteX1137" fmla="*/ 8596 w 10000"/>
                  <a:gd name="connsiteY1137" fmla="*/ 3977 h 10000"/>
                  <a:gd name="connsiteX1138" fmla="*/ 8607 w 10000"/>
                  <a:gd name="connsiteY1138" fmla="*/ 3980 h 10000"/>
                  <a:gd name="connsiteX1139" fmla="*/ 8645 w 10000"/>
                  <a:gd name="connsiteY1139" fmla="*/ 3970 h 10000"/>
                  <a:gd name="connsiteX1140" fmla="*/ 8654 w 10000"/>
                  <a:gd name="connsiteY1140" fmla="*/ 3951 h 10000"/>
                  <a:gd name="connsiteX1141" fmla="*/ 8670 w 10000"/>
                  <a:gd name="connsiteY1141" fmla="*/ 3935 h 10000"/>
                  <a:gd name="connsiteX1142" fmla="*/ 8695 w 10000"/>
                  <a:gd name="connsiteY1142" fmla="*/ 3935 h 10000"/>
                  <a:gd name="connsiteX1143" fmla="*/ 8704 w 10000"/>
                  <a:gd name="connsiteY1143" fmla="*/ 3951 h 10000"/>
                  <a:gd name="connsiteX1144" fmla="*/ 8717 w 10000"/>
                  <a:gd name="connsiteY1144" fmla="*/ 3964 h 10000"/>
                  <a:gd name="connsiteX1145" fmla="*/ 8751 w 10000"/>
                  <a:gd name="connsiteY1145" fmla="*/ 3951 h 10000"/>
                  <a:gd name="connsiteX1146" fmla="*/ 8776 w 10000"/>
                  <a:gd name="connsiteY1146" fmla="*/ 3935 h 10000"/>
                  <a:gd name="connsiteX1147" fmla="*/ 8798 w 10000"/>
                  <a:gd name="connsiteY1147" fmla="*/ 3925 h 10000"/>
                  <a:gd name="connsiteX1148" fmla="*/ 8806 w 10000"/>
                  <a:gd name="connsiteY1148" fmla="*/ 3892 h 10000"/>
                  <a:gd name="connsiteX1149" fmla="*/ 8814 w 10000"/>
                  <a:gd name="connsiteY1149" fmla="*/ 3876 h 10000"/>
                  <a:gd name="connsiteX1150" fmla="*/ 8839 w 10000"/>
                  <a:gd name="connsiteY1150" fmla="*/ 3873 h 10000"/>
                  <a:gd name="connsiteX1151" fmla="*/ 8842 w 10000"/>
                  <a:gd name="connsiteY1151" fmla="*/ 3876 h 10000"/>
                  <a:gd name="connsiteX1152" fmla="*/ 8856 w 10000"/>
                  <a:gd name="connsiteY1152" fmla="*/ 3863 h 10000"/>
                  <a:gd name="connsiteX1153" fmla="*/ 8856 w 10000"/>
                  <a:gd name="connsiteY1153" fmla="*/ 3841 h 10000"/>
                  <a:gd name="connsiteX1154" fmla="*/ 8870 w 10000"/>
                  <a:gd name="connsiteY1154" fmla="*/ 3821 h 10000"/>
                  <a:gd name="connsiteX1155" fmla="*/ 8903 w 10000"/>
                  <a:gd name="connsiteY1155" fmla="*/ 3802 h 10000"/>
                  <a:gd name="connsiteX1156" fmla="*/ 8914 w 10000"/>
                  <a:gd name="connsiteY1156" fmla="*/ 3782 h 10000"/>
                  <a:gd name="connsiteX1157" fmla="*/ 8939 w 10000"/>
                  <a:gd name="connsiteY1157" fmla="*/ 3782 h 10000"/>
                  <a:gd name="connsiteX1158" fmla="*/ 8961 w 10000"/>
                  <a:gd name="connsiteY1158" fmla="*/ 3779 h 10000"/>
                  <a:gd name="connsiteX1159" fmla="*/ 8983 w 10000"/>
                  <a:gd name="connsiteY1159" fmla="*/ 3760 h 10000"/>
                  <a:gd name="connsiteX1160" fmla="*/ 9003 w 10000"/>
                  <a:gd name="connsiteY1160" fmla="*/ 3763 h 10000"/>
                  <a:gd name="connsiteX1161" fmla="*/ 9019 w 10000"/>
                  <a:gd name="connsiteY1161" fmla="*/ 3779 h 10000"/>
                  <a:gd name="connsiteX1162" fmla="*/ 9050 w 10000"/>
                  <a:gd name="connsiteY1162" fmla="*/ 3812 h 10000"/>
                  <a:gd name="connsiteX1163" fmla="*/ 9080 w 10000"/>
                  <a:gd name="connsiteY1163" fmla="*/ 3831 h 10000"/>
                  <a:gd name="connsiteX1164" fmla="*/ 9097 w 10000"/>
                  <a:gd name="connsiteY1164" fmla="*/ 3867 h 10000"/>
                  <a:gd name="connsiteX1165" fmla="*/ 9114 w 10000"/>
                  <a:gd name="connsiteY1165" fmla="*/ 3902 h 10000"/>
                  <a:gd name="connsiteX1166" fmla="*/ 9122 w 10000"/>
                  <a:gd name="connsiteY1166" fmla="*/ 3935 h 10000"/>
                  <a:gd name="connsiteX1167" fmla="*/ 9125 w 10000"/>
                  <a:gd name="connsiteY1167" fmla="*/ 3964 h 10000"/>
                  <a:gd name="connsiteX1168" fmla="*/ 9130 w 10000"/>
                  <a:gd name="connsiteY1168" fmla="*/ 3999 h 10000"/>
                  <a:gd name="connsiteX1169" fmla="*/ 9130 w 10000"/>
                  <a:gd name="connsiteY1169" fmla="*/ 4054 h 10000"/>
                  <a:gd name="connsiteX1170" fmla="*/ 9155 w 10000"/>
                  <a:gd name="connsiteY1170" fmla="*/ 4093 h 10000"/>
                  <a:gd name="connsiteX1171" fmla="*/ 9169 w 10000"/>
                  <a:gd name="connsiteY1171" fmla="*/ 4090 h 10000"/>
                  <a:gd name="connsiteX1172" fmla="*/ 9211 w 10000"/>
                  <a:gd name="connsiteY1172" fmla="*/ 4077 h 10000"/>
                  <a:gd name="connsiteX1173" fmla="*/ 9244 w 10000"/>
                  <a:gd name="connsiteY1173" fmla="*/ 4077 h 10000"/>
                  <a:gd name="connsiteX1174" fmla="*/ 9252 w 10000"/>
                  <a:gd name="connsiteY1174" fmla="*/ 4103 h 10000"/>
                  <a:gd name="connsiteX1175" fmla="*/ 9258 w 10000"/>
                  <a:gd name="connsiteY1175" fmla="*/ 4148 h 10000"/>
                  <a:gd name="connsiteX1176" fmla="*/ 9269 w 10000"/>
                  <a:gd name="connsiteY1176" fmla="*/ 4158 h 10000"/>
                  <a:gd name="connsiteX1177" fmla="*/ 9294 w 10000"/>
                  <a:gd name="connsiteY1177" fmla="*/ 4158 h 10000"/>
                  <a:gd name="connsiteX1178" fmla="*/ 9319 w 10000"/>
                  <a:gd name="connsiteY1178" fmla="*/ 4168 h 10000"/>
                  <a:gd name="connsiteX1179" fmla="*/ 9346 w 10000"/>
                  <a:gd name="connsiteY1179" fmla="*/ 4190 h 10000"/>
                  <a:gd name="connsiteX1180" fmla="*/ 9357 w 10000"/>
                  <a:gd name="connsiteY1180" fmla="*/ 4168 h 10000"/>
                  <a:gd name="connsiteX1181" fmla="*/ 9371 w 10000"/>
                  <a:gd name="connsiteY1181" fmla="*/ 4132 h 10000"/>
                  <a:gd name="connsiteX1182" fmla="*/ 9391 w 10000"/>
                  <a:gd name="connsiteY1182" fmla="*/ 4113 h 10000"/>
                  <a:gd name="connsiteX1183" fmla="*/ 9407 w 10000"/>
                  <a:gd name="connsiteY1183" fmla="*/ 4103 h 10000"/>
                  <a:gd name="connsiteX1184" fmla="*/ 9435 w 10000"/>
                  <a:gd name="connsiteY1184" fmla="*/ 4100 h 10000"/>
                  <a:gd name="connsiteX1185" fmla="*/ 9460 w 10000"/>
                  <a:gd name="connsiteY1185" fmla="*/ 4084 h 10000"/>
                  <a:gd name="connsiteX1186" fmla="*/ 9485 w 10000"/>
                  <a:gd name="connsiteY1186" fmla="*/ 4067 h 10000"/>
                  <a:gd name="connsiteX1187" fmla="*/ 9496 w 10000"/>
                  <a:gd name="connsiteY1187" fmla="*/ 4054 h 10000"/>
                  <a:gd name="connsiteX1188" fmla="*/ 9526 w 10000"/>
                  <a:gd name="connsiteY1188" fmla="*/ 4048 h 10000"/>
                  <a:gd name="connsiteX1189" fmla="*/ 9557 w 10000"/>
                  <a:gd name="connsiteY1189" fmla="*/ 4038 h 10000"/>
                  <a:gd name="connsiteX1190" fmla="*/ 9584 w 10000"/>
                  <a:gd name="connsiteY1190" fmla="*/ 4019 h 10000"/>
                  <a:gd name="connsiteX1191" fmla="*/ 9623 w 10000"/>
                  <a:gd name="connsiteY1191" fmla="*/ 4016 h 10000"/>
                  <a:gd name="connsiteX1192" fmla="*/ 9648 w 10000"/>
                  <a:gd name="connsiteY1192" fmla="*/ 4009 h 10000"/>
                  <a:gd name="connsiteX1193" fmla="*/ 9673 w 10000"/>
                  <a:gd name="connsiteY1193" fmla="*/ 4019 h 10000"/>
                  <a:gd name="connsiteX1194" fmla="*/ 9712 w 10000"/>
                  <a:gd name="connsiteY1194" fmla="*/ 4038 h 10000"/>
                  <a:gd name="connsiteX1195" fmla="*/ 9742 w 10000"/>
                  <a:gd name="connsiteY1195" fmla="*/ 4074 h 10000"/>
                  <a:gd name="connsiteX1196" fmla="*/ 9776 w 10000"/>
                  <a:gd name="connsiteY1196" fmla="*/ 4093 h 10000"/>
                  <a:gd name="connsiteX1197" fmla="*/ 9814 w 10000"/>
                  <a:gd name="connsiteY1197" fmla="*/ 4109 h 10000"/>
                  <a:gd name="connsiteX1198" fmla="*/ 9859 w 10000"/>
                  <a:gd name="connsiteY1198" fmla="*/ 4119 h 10000"/>
                  <a:gd name="connsiteX1199" fmla="*/ 9898 w 10000"/>
                  <a:gd name="connsiteY1199" fmla="*/ 4122 h 10000"/>
                  <a:gd name="connsiteX1200" fmla="*/ 9931 w 10000"/>
                  <a:gd name="connsiteY1200" fmla="*/ 4109 h 10000"/>
                  <a:gd name="connsiteX1201" fmla="*/ 9956 w 10000"/>
                  <a:gd name="connsiteY1201" fmla="*/ 4100 h 10000"/>
                  <a:gd name="connsiteX1202" fmla="*/ 9981 w 10000"/>
                  <a:gd name="connsiteY1202" fmla="*/ 4067 h 10000"/>
                  <a:gd name="connsiteX1203" fmla="*/ 9994 w 10000"/>
                  <a:gd name="connsiteY1203" fmla="*/ 4035 h 10000"/>
                  <a:gd name="connsiteX1204" fmla="*/ 10000 w 10000"/>
                  <a:gd name="connsiteY1204" fmla="*/ 3996 h 10000"/>
                  <a:gd name="connsiteX1205" fmla="*/ 9994 w 10000"/>
                  <a:gd name="connsiteY1205" fmla="*/ 3941 h 10000"/>
                  <a:gd name="connsiteX1206" fmla="*/ 9986 w 10000"/>
                  <a:gd name="connsiteY1206" fmla="*/ 3905 h 10000"/>
                  <a:gd name="connsiteX1207" fmla="*/ 9981 w 10000"/>
                  <a:gd name="connsiteY1207" fmla="*/ 3857 h 10000"/>
                  <a:gd name="connsiteX1208" fmla="*/ 9989 w 10000"/>
                  <a:gd name="connsiteY1208" fmla="*/ 3837 h 10000"/>
                  <a:gd name="connsiteX1209" fmla="*/ 9989 w 10000"/>
                  <a:gd name="connsiteY1209" fmla="*/ 3812 h 10000"/>
                  <a:gd name="connsiteX1210" fmla="*/ 9981 w 10000"/>
                  <a:gd name="connsiteY1210" fmla="*/ 3792 h 10000"/>
                  <a:gd name="connsiteX1211" fmla="*/ 9970 w 10000"/>
                  <a:gd name="connsiteY1211" fmla="*/ 3763 h 10000"/>
                  <a:gd name="connsiteX1212" fmla="*/ 9945 w 10000"/>
                  <a:gd name="connsiteY1212" fmla="*/ 3705 h 10000"/>
                  <a:gd name="connsiteX1213" fmla="*/ 9931 w 10000"/>
                  <a:gd name="connsiteY1213" fmla="*/ 3659 h 10000"/>
                  <a:gd name="connsiteX1214" fmla="*/ 9903 w 10000"/>
                  <a:gd name="connsiteY1214" fmla="*/ 3640 h 10000"/>
                  <a:gd name="connsiteX1215" fmla="*/ 9881 w 10000"/>
                  <a:gd name="connsiteY1215" fmla="*/ 3620 h 10000"/>
                  <a:gd name="connsiteX1216" fmla="*/ 9856 w 10000"/>
                  <a:gd name="connsiteY1216" fmla="*/ 3595 h 10000"/>
                  <a:gd name="connsiteX1217" fmla="*/ 9817 w 10000"/>
                  <a:gd name="connsiteY1217" fmla="*/ 3562 h 10000"/>
                  <a:gd name="connsiteX1218" fmla="*/ 9795 w 10000"/>
                  <a:gd name="connsiteY1218" fmla="*/ 3546 h 10000"/>
                  <a:gd name="connsiteX1219" fmla="*/ 9778 w 10000"/>
                  <a:gd name="connsiteY1219" fmla="*/ 3527 h 10000"/>
                  <a:gd name="connsiteX1220" fmla="*/ 9745 w 10000"/>
                  <a:gd name="connsiteY1220" fmla="*/ 3501 h 10000"/>
                  <a:gd name="connsiteX1221" fmla="*/ 9726 w 10000"/>
                  <a:gd name="connsiteY1221" fmla="*/ 3488 h 10000"/>
                  <a:gd name="connsiteX1222" fmla="*/ 9704 w 10000"/>
                  <a:gd name="connsiteY1222" fmla="*/ 3472 h 10000"/>
                  <a:gd name="connsiteX1223" fmla="*/ 9695 w 10000"/>
                  <a:gd name="connsiteY1223" fmla="*/ 3468 h 10000"/>
                  <a:gd name="connsiteX1224" fmla="*/ 9690 w 10000"/>
                  <a:gd name="connsiteY1224" fmla="*/ 3459 h 10000"/>
                  <a:gd name="connsiteX1225" fmla="*/ 9673 w 10000"/>
                  <a:gd name="connsiteY1225" fmla="*/ 3449 h 10000"/>
                  <a:gd name="connsiteX1226" fmla="*/ 9665 w 10000"/>
                  <a:gd name="connsiteY1226" fmla="*/ 3442 h 10000"/>
                  <a:gd name="connsiteX1227" fmla="*/ 9654 w 10000"/>
                  <a:gd name="connsiteY1227" fmla="*/ 3449 h 10000"/>
                  <a:gd name="connsiteX1228" fmla="*/ 9521 w 10000"/>
                  <a:gd name="connsiteY1228" fmla="*/ 3394 h 10000"/>
                  <a:gd name="connsiteX1229" fmla="*/ 9510 w 10000"/>
                  <a:gd name="connsiteY1229" fmla="*/ 3368 h 10000"/>
                  <a:gd name="connsiteX1230" fmla="*/ 9496 w 10000"/>
                  <a:gd name="connsiteY1230" fmla="*/ 3287 h 10000"/>
                  <a:gd name="connsiteX1231" fmla="*/ 9488 w 10000"/>
                  <a:gd name="connsiteY1231" fmla="*/ 3216 h 10000"/>
                  <a:gd name="connsiteX1232" fmla="*/ 9493 w 10000"/>
                  <a:gd name="connsiteY1232" fmla="*/ 3174 h 10000"/>
                  <a:gd name="connsiteX1233" fmla="*/ 9501 w 10000"/>
                  <a:gd name="connsiteY1233" fmla="*/ 3128 h 10000"/>
                  <a:gd name="connsiteX1234" fmla="*/ 9488 w 10000"/>
                  <a:gd name="connsiteY1234" fmla="*/ 3025 h 10000"/>
                  <a:gd name="connsiteX1235" fmla="*/ 9446 w 10000"/>
                  <a:gd name="connsiteY1235" fmla="*/ 2931 h 10000"/>
                  <a:gd name="connsiteX1236" fmla="*/ 9382 w 10000"/>
                  <a:gd name="connsiteY1236" fmla="*/ 2837 h 10000"/>
                  <a:gd name="connsiteX1237" fmla="*/ 9316 w 10000"/>
                  <a:gd name="connsiteY1237" fmla="*/ 2753 h 10000"/>
                  <a:gd name="connsiteX1238" fmla="*/ 9294 w 10000"/>
                  <a:gd name="connsiteY1238" fmla="*/ 2655 h 10000"/>
                  <a:gd name="connsiteX1239" fmla="*/ 9213 w 10000"/>
                  <a:gd name="connsiteY1239" fmla="*/ 2328 h 10000"/>
                  <a:gd name="connsiteX1240" fmla="*/ 9172 w 10000"/>
                  <a:gd name="connsiteY1240" fmla="*/ 2286 h 10000"/>
                  <a:gd name="connsiteX1241" fmla="*/ 9019 w 10000"/>
                  <a:gd name="connsiteY1241" fmla="*/ 2082 h 10000"/>
                  <a:gd name="connsiteX1242" fmla="*/ 8906 w 10000"/>
                  <a:gd name="connsiteY1242" fmla="*/ 1946 h 10000"/>
                  <a:gd name="connsiteX1243" fmla="*/ 8801 w 10000"/>
                  <a:gd name="connsiteY1243" fmla="*/ 1778 h 10000"/>
                  <a:gd name="connsiteX1244" fmla="*/ 8806 w 10000"/>
                  <a:gd name="connsiteY1244" fmla="*/ 1713 h 10000"/>
                  <a:gd name="connsiteX1245" fmla="*/ 8809 w 10000"/>
                  <a:gd name="connsiteY1245" fmla="*/ 1703 h 10000"/>
                  <a:gd name="connsiteX1246" fmla="*/ 8817 w 10000"/>
                  <a:gd name="connsiteY1246" fmla="*/ 1713 h 10000"/>
                  <a:gd name="connsiteX1247" fmla="*/ 8834 w 10000"/>
                  <a:gd name="connsiteY1247" fmla="*/ 1729 h 10000"/>
                  <a:gd name="connsiteX1248" fmla="*/ 8839 w 10000"/>
                  <a:gd name="connsiteY1248" fmla="*/ 1729 h 10000"/>
                  <a:gd name="connsiteX1249" fmla="*/ 8848 w 10000"/>
                  <a:gd name="connsiteY1249" fmla="*/ 1723 h 10000"/>
                  <a:gd name="connsiteX1250" fmla="*/ 8850 w 10000"/>
                  <a:gd name="connsiteY1250" fmla="*/ 1703 h 10000"/>
                  <a:gd name="connsiteX1251" fmla="*/ 8850 w 10000"/>
                  <a:gd name="connsiteY1251" fmla="*/ 1684 h 10000"/>
                  <a:gd name="connsiteX1252" fmla="*/ 8850 w 10000"/>
                  <a:gd name="connsiteY1252" fmla="*/ 1648 h 10000"/>
                  <a:gd name="connsiteX1253" fmla="*/ 8881 w 10000"/>
                  <a:gd name="connsiteY1253" fmla="*/ 1571 h 10000"/>
                  <a:gd name="connsiteX1254" fmla="*/ 8895 w 10000"/>
                  <a:gd name="connsiteY1254" fmla="*/ 1541 h 10000"/>
                  <a:gd name="connsiteX1255" fmla="*/ 8895 w 10000"/>
                  <a:gd name="connsiteY1255" fmla="*/ 1525 h 10000"/>
                  <a:gd name="connsiteX1256" fmla="*/ 8881 w 10000"/>
                  <a:gd name="connsiteY1256" fmla="*/ 1516 h 10000"/>
                  <a:gd name="connsiteX1257" fmla="*/ 8864 w 10000"/>
                  <a:gd name="connsiteY1257" fmla="*/ 1522 h 10000"/>
                  <a:gd name="connsiteX1258" fmla="*/ 8850 w 10000"/>
                  <a:gd name="connsiteY1258" fmla="*/ 1535 h 10000"/>
                  <a:gd name="connsiteX1259" fmla="*/ 8834 w 10000"/>
                  <a:gd name="connsiteY1259" fmla="*/ 1571 h 10000"/>
                  <a:gd name="connsiteX1260" fmla="*/ 8825 w 10000"/>
                  <a:gd name="connsiteY1260" fmla="*/ 1587 h 10000"/>
                  <a:gd name="connsiteX1261" fmla="*/ 8776 w 10000"/>
                  <a:gd name="connsiteY1261" fmla="*/ 1571 h 10000"/>
                  <a:gd name="connsiteX1262" fmla="*/ 8745 w 10000"/>
                  <a:gd name="connsiteY1262" fmla="*/ 1580 h 10000"/>
                  <a:gd name="connsiteX1263" fmla="*/ 8720 w 10000"/>
                  <a:gd name="connsiteY1263" fmla="*/ 1587 h 10000"/>
                  <a:gd name="connsiteX1264" fmla="*/ 8709 w 10000"/>
                  <a:gd name="connsiteY1264" fmla="*/ 1609 h 10000"/>
                  <a:gd name="connsiteX1265" fmla="*/ 8693 w 10000"/>
                  <a:gd name="connsiteY1265" fmla="*/ 1616 h 10000"/>
                  <a:gd name="connsiteX1266" fmla="*/ 8684 w 10000"/>
                  <a:gd name="connsiteY1266" fmla="*/ 1639 h 10000"/>
                  <a:gd name="connsiteX1267" fmla="*/ 8684 w 10000"/>
                  <a:gd name="connsiteY1267" fmla="*/ 1658 h 10000"/>
                  <a:gd name="connsiteX1268" fmla="*/ 8665 w 10000"/>
                  <a:gd name="connsiteY1268" fmla="*/ 1655 h 10000"/>
                  <a:gd name="connsiteX1269" fmla="*/ 8665 w 10000"/>
                  <a:gd name="connsiteY1269" fmla="*/ 1645 h 10000"/>
                  <a:gd name="connsiteX1270" fmla="*/ 8665 w 10000"/>
                  <a:gd name="connsiteY1270" fmla="*/ 1626 h 10000"/>
                  <a:gd name="connsiteX1271" fmla="*/ 8676 w 10000"/>
                  <a:gd name="connsiteY1271" fmla="*/ 1609 h 10000"/>
                  <a:gd name="connsiteX1272" fmla="*/ 8679 w 10000"/>
                  <a:gd name="connsiteY1272" fmla="*/ 1597 h 10000"/>
                  <a:gd name="connsiteX1273" fmla="*/ 8687 w 10000"/>
                  <a:gd name="connsiteY1273" fmla="*/ 1577 h 10000"/>
                  <a:gd name="connsiteX1274" fmla="*/ 8695 w 10000"/>
                  <a:gd name="connsiteY1274" fmla="*/ 1554 h 10000"/>
                  <a:gd name="connsiteX1275" fmla="*/ 8709 w 10000"/>
                  <a:gd name="connsiteY1275" fmla="*/ 1532 h 10000"/>
                  <a:gd name="connsiteX1276" fmla="*/ 8704 w 10000"/>
                  <a:gd name="connsiteY1276" fmla="*/ 1512 h 10000"/>
                  <a:gd name="connsiteX1277" fmla="*/ 8695 w 10000"/>
                  <a:gd name="connsiteY1277" fmla="*/ 1503 h 10000"/>
                  <a:gd name="connsiteX1278" fmla="*/ 8684 w 10000"/>
                  <a:gd name="connsiteY1278" fmla="*/ 1503 h 10000"/>
                  <a:gd name="connsiteX1279" fmla="*/ 8670 w 10000"/>
                  <a:gd name="connsiteY1279" fmla="*/ 1525 h 10000"/>
                  <a:gd name="connsiteX1280" fmla="*/ 8665 w 10000"/>
                  <a:gd name="connsiteY1280" fmla="*/ 1545 h 10000"/>
                  <a:gd name="connsiteX1281" fmla="*/ 8654 w 10000"/>
                  <a:gd name="connsiteY1281" fmla="*/ 1567 h 10000"/>
                  <a:gd name="connsiteX1282" fmla="*/ 8648 w 10000"/>
                  <a:gd name="connsiteY1282" fmla="*/ 1587 h 10000"/>
                  <a:gd name="connsiteX1283" fmla="*/ 8640 w 10000"/>
                  <a:gd name="connsiteY1283" fmla="*/ 1629 h 10000"/>
                  <a:gd name="connsiteX1284" fmla="*/ 8620 w 10000"/>
                  <a:gd name="connsiteY1284" fmla="*/ 1635 h 10000"/>
                  <a:gd name="connsiteX1285" fmla="*/ 8612 w 10000"/>
                  <a:gd name="connsiteY1285" fmla="*/ 1635 h 10000"/>
                  <a:gd name="connsiteX1286" fmla="*/ 8604 w 10000"/>
                  <a:gd name="connsiteY1286" fmla="*/ 1626 h 10000"/>
                  <a:gd name="connsiteX1287" fmla="*/ 8596 w 10000"/>
                  <a:gd name="connsiteY1287" fmla="*/ 1616 h 10000"/>
                  <a:gd name="connsiteX1288" fmla="*/ 8596 w 10000"/>
                  <a:gd name="connsiteY1288" fmla="*/ 1580 h 10000"/>
                  <a:gd name="connsiteX1289" fmla="*/ 8587 w 10000"/>
                  <a:gd name="connsiteY1289" fmla="*/ 1545 h 10000"/>
                  <a:gd name="connsiteX1290" fmla="*/ 8565 w 10000"/>
                  <a:gd name="connsiteY1290" fmla="*/ 1516 h 10000"/>
                  <a:gd name="connsiteX1291" fmla="*/ 8543 w 10000"/>
                  <a:gd name="connsiteY1291" fmla="*/ 1512 h 10000"/>
                  <a:gd name="connsiteX1292" fmla="*/ 8518 w 10000"/>
                  <a:gd name="connsiteY1292" fmla="*/ 1532 h 10000"/>
                  <a:gd name="connsiteX1293" fmla="*/ 8476 w 10000"/>
                  <a:gd name="connsiteY1293" fmla="*/ 1567 h 10000"/>
                  <a:gd name="connsiteX1294" fmla="*/ 8454 w 10000"/>
                  <a:gd name="connsiteY1294" fmla="*/ 1551 h 10000"/>
                  <a:gd name="connsiteX1295" fmla="*/ 8402 w 10000"/>
                  <a:gd name="connsiteY1295" fmla="*/ 1493 h 10000"/>
                  <a:gd name="connsiteX1296" fmla="*/ 8371 w 10000"/>
                  <a:gd name="connsiteY1296" fmla="*/ 1428 h 10000"/>
                  <a:gd name="connsiteX1297" fmla="*/ 8072 w 10000"/>
                  <a:gd name="connsiteY1297" fmla="*/ 1422 h 10000"/>
                  <a:gd name="connsiteX1298" fmla="*/ 7823 w 10000"/>
                  <a:gd name="connsiteY1298" fmla="*/ 1279 h 10000"/>
                  <a:gd name="connsiteX1299" fmla="*/ 7587 w 10000"/>
                  <a:gd name="connsiteY1299" fmla="*/ 1133 h 10000"/>
                  <a:gd name="connsiteX1300" fmla="*/ 7526 w 10000"/>
                  <a:gd name="connsiteY1300" fmla="*/ 1098 h 10000"/>
                  <a:gd name="connsiteX1301" fmla="*/ 7346 w 10000"/>
                  <a:gd name="connsiteY1301" fmla="*/ 991 h 10000"/>
                  <a:gd name="connsiteX1302" fmla="*/ 7321 w 10000"/>
                  <a:gd name="connsiteY1302" fmla="*/ 959 h 10000"/>
                  <a:gd name="connsiteX1303" fmla="*/ 7307 w 10000"/>
                  <a:gd name="connsiteY1303" fmla="*/ 871 h 10000"/>
                  <a:gd name="connsiteX1304" fmla="*/ 7224 w 10000"/>
                  <a:gd name="connsiteY1304" fmla="*/ 816 h 10000"/>
                  <a:gd name="connsiteX1305" fmla="*/ 7147 w 10000"/>
                  <a:gd name="connsiteY1305" fmla="*/ 787 h 10000"/>
                  <a:gd name="connsiteX1306" fmla="*/ 7080 w 10000"/>
                  <a:gd name="connsiteY1306" fmla="*/ 742 h 10000"/>
                  <a:gd name="connsiteX1307" fmla="*/ 7069 w 10000"/>
                  <a:gd name="connsiteY1307" fmla="*/ 767 h 10000"/>
                  <a:gd name="connsiteX1308" fmla="*/ 7033 w 10000"/>
                  <a:gd name="connsiteY1308" fmla="*/ 787 h 10000"/>
                  <a:gd name="connsiteX1309" fmla="*/ 6820 w 10000"/>
                  <a:gd name="connsiteY1309" fmla="*/ 878 h 10000"/>
                  <a:gd name="connsiteX1310" fmla="*/ 6726 w 10000"/>
                  <a:gd name="connsiteY1310" fmla="*/ 897 h 10000"/>
                  <a:gd name="connsiteX1311" fmla="*/ 6626 w 10000"/>
                  <a:gd name="connsiteY1311" fmla="*/ 955 h 10000"/>
                  <a:gd name="connsiteX1312" fmla="*/ 6582 w 10000"/>
                  <a:gd name="connsiteY1312" fmla="*/ 946 h 10000"/>
                  <a:gd name="connsiteX1313" fmla="*/ 6571 w 10000"/>
                  <a:gd name="connsiteY1313" fmla="*/ 955 h 10000"/>
                  <a:gd name="connsiteX1314" fmla="*/ 6507 w 10000"/>
                  <a:gd name="connsiteY1314" fmla="*/ 975 h 10000"/>
                  <a:gd name="connsiteX1315" fmla="*/ 6485 w 10000"/>
                  <a:gd name="connsiteY1315" fmla="*/ 975 h 10000"/>
                  <a:gd name="connsiteX1316" fmla="*/ 6476 w 10000"/>
                  <a:gd name="connsiteY1316" fmla="*/ 965 h 10000"/>
                  <a:gd name="connsiteX1317" fmla="*/ 6474 w 10000"/>
                  <a:gd name="connsiteY1317" fmla="*/ 936 h 10000"/>
                  <a:gd name="connsiteX1318" fmla="*/ 6452 w 10000"/>
                  <a:gd name="connsiteY1318" fmla="*/ 887 h 10000"/>
                  <a:gd name="connsiteX1319" fmla="*/ 6352 w 10000"/>
                  <a:gd name="connsiteY1319" fmla="*/ 767 h 10000"/>
                  <a:gd name="connsiteX1320" fmla="*/ 6313 w 10000"/>
                  <a:gd name="connsiteY1320" fmla="*/ 732 h 10000"/>
                  <a:gd name="connsiteX1321" fmla="*/ 6296 w 10000"/>
                  <a:gd name="connsiteY1321" fmla="*/ 690 h 10000"/>
                  <a:gd name="connsiteX1322" fmla="*/ 6271 w 10000"/>
                  <a:gd name="connsiteY1322" fmla="*/ 664 h 10000"/>
                  <a:gd name="connsiteX1323" fmla="*/ 6266 w 10000"/>
                  <a:gd name="connsiteY1323" fmla="*/ 654 h 10000"/>
                  <a:gd name="connsiteX1324" fmla="*/ 6111 w 10000"/>
                  <a:gd name="connsiteY1324" fmla="*/ 398 h 10000"/>
                  <a:gd name="connsiteX1325" fmla="*/ 5903 w 10000"/>
                  <a:gd name="connsiteY1325" fmla="*/ 408 h 10000"/>
                  <a:gd name="connsiteX1326" fmla="*/ 5837 w 10000"/>
                  <a:gd name="connsiteY1326" fmla="*/ 427 h 10000"/>
                  <a:gd name="connsiteX1327" fmla="*/ 5756 w 10000"/>
                  <a:gd name="connsiteY1327" fmla="*/ 453 h 10000"/>
                  <a:gd name="connsiteX1328" fmla="*/ 5681 w 10000"/>
                  <a:gd name="connsiteY1328" fmla="*/ 453 h 10000"/>
                  <a:gd name="connsiteX1329" fmla="*/ 5609 w 10000"/>
                  <a:gd name="connsiteY1329" fmla="*/ 447 h 10000"/>
                  <a:gd name="connsiteX1330" fmla="*/ 5554 w 10000"/>
                  <a:gd name="connsiteY1330" fmla="*/ 304 h 10000"/>
                  <a:gd name="connsiteX1331" fmla="*/ 5529 w 10000"/>
                  <a:gd name="connsiteY1331" fmla="*/ 301 h 10000"/>
                  <a:gd name="connsiteX1332" fmla="*/ 5393 w 10000"/>
                  <a:gd name="connsiteY1332" fmla="*/ 256 h 10000"/>
                  <a:gd name="connsiteX1333" fmla="*/ 5366 w 10000"/>
                  <a:gd name="connsiteY1333" fmla="*/ 220 h 10000"/>
                  <a:gd name="connsiteX1334" fmla="*/ 5249 w 10000"/>
                  <a:gd name="connsiteY1334" fmla="*/ 155 h 10000"/>
                  <a:gd name="connsiteX1335" fmla="*/ 5141 w 10000"/>
                  <a:gd name="connsiteY1335" fmla="*/ 52 h 10000"/>
                  <a:gd name="connsiteX1336" fmla="*/ 5116 w 10000"/>
                  <a:gd name="connsiteY1336" fmla="*/ 3 h 10000"/>
                  <a:gd name="connsiteX1337" fmla="*/ 5061 w 10000"/>
                  <a:gd name="connsiteY1337" fmla="*/ 0 h 10000"/>
                  <a:gd name="connsiteX1338" fmla="*/ 5036 w 10000"/>
                  <a:gd name="connsiteY1338" fmla="*/ 32 h 10000"/>
                  <a:gd name="connsiteX1339" fmla="*/ 4942 w 10000"/>
                  <a:gd name="connsiteY1339" fmla="*/ 133 h 10000"/>
                  <a:gd name="connsiteX1340" fmla="*/ 4900 w 10000"/>
                  <a:gd name="connsiteY1340" fmla="*/ 217 h 10000"/>
                  <a:gd name="connsiteX1341" fmla="*/ 4861 w 10000"/>
                  <a:gd name="connsiteY1341" fmla="*/ 198 h 10000"/>
                  <a:gd name="connsiteX1342" fmla="*/ 4795 w 10000"/>
                  <a:gd name="connsiteY1342" fmla="*/ 68 h 10000"/>
                  <a:gd name="connsiteX1343" fmla="*/ 4778 w 10000"/>
                  <a:gd name="connsiteY1343" fmla="*/ 62 h 10000"/>
                  <a:gd name="connsiteX1344" fmla="*/ 4765 w 10000"/>
                  <a:gd name="connsiteY1344" fmla="*/ 62 h 10000"/>
                  <a:gd name="connsiteX1345" fmla="*/ 4748 w 10000"/>
                  <a:gd name="connsiteY1345" fmla="*/ 68 h 10000"/>
                  <a:gd name="connsiteX1346" fmla="*/ 4673 w 10000"/>
                  <a:gd name="connsiteY1346" fmla="*/ 136 h 10000"/>
                  <a:gd name="connsiteX1347" fmla="*/ 4632 w 10000"/>
                  <a:gd name="connsiteY1347" fmla="*/ 201 h 10000"/>
                  <a:gd name="connsiteX1348" fmla="*/ 4623 w 10000"/>
                  <a:gd name="connsiteY1348" fmla="*/ 210 h 10000"/>
                  <a:gd name="connsiteX1349" fmla="*/ 4579 w 10000"/>
                  <a:gd name="connsiteY1349" fmla="*/ 220 h 10000"/>
                  <a:gd name="connsiteX1350" fmla="*/ 4479 w 10000"/>
                  <a:gd name="connsiteY1350" fmla="*/ 198 h 10000"/>
                  <a:gd name="connsiteX1351" fmla="*/ 4402 w 10000"/>
                  <a:gd name="connsiteY1351" fmla="*/ 165 h 10000"/>
                  <a:gd name="connsiteX1352" fmla="*/ 4374 w 10000"/>
                  <a:gd name="connsiteY1352" fmla="*/ 165 h 10000"/>
                  <a:gd name="connsiteX1353" fmla="*/ 4335 w 10000"/>
                  <a:gd name="connsiteY1353" fmla="*/ 172 h 10000"/>
                  <a:gd name="connsiteX1354" fmla="*/ 4302 w 10000"/>
                  <a:gd name="connsiteY1354" fmla="*/ 188 h 10000"/>
                  <a:gd name="connsiteX1355" fmla="*/ 4271 w 10000"/>
                  <a:gd name="connsiteY1355" fmla="*/ 220 h 10000"/>
                  <a:gd name="connsiteX1356" fmla="*/ 4238 w 10000"/>
                  <a:gd name="connsiteY1356" fmla="*/ 240 h 10000"/>
                  <a:gd name="connsiteX1357" fmla="*/ 4324 w 10000"/>
                  <a:gd name="connsiteY1357" fmla="*/ 1289 h 10000"/>
                  <a:gd name="connsiteX1358" fmla="*/ 4297 w 10000"/>
                  <a:gd name="connsiteY1358" fmla="*/ 7345 h 10000"/>
                  <a:gd name="connsiteX1359" fmla="*/ 4236 w 10000"/>
                  <a:gd name="connsiteY1359" fmla="*/ 6832 h 10000"/>
                  <a:gd name="connsiteX1360" fmla="*/ 3946 w 10000"/>
                  <a:gd name="connsiteY1360" fmla="*/ 6675 h 10000"/>
                  <a:gd name="connsiteX1361" fmla="*/ 3687 w 10000"/>
                  <a:gd name="connsiteY1361" fmla="*/ 7730 h 10000"/>
                  <a:gd name="connsiteX1362" fmla="*/ 3690 w 10000"/>
                  <a:gd name="connsiteY1362" fmla="*/ 7730 h 10000"/>
                  <a:gd name="connsiteX1363" fmla="*/ 3704 w 10000"/>
                  <a:gd name="connsiteY1363" fmla="*/ 7740 h 10000"/>
                  <a:gd name="connsiteX1364" fmla="*/ 3712 w 10000"/>
                  <a:gd name="connsiteY1364" fmla="*/ 7743 h 10000"/>
                  <a:gd name="connsiteX1365" fmla="*/ 3723 w 10000"/>
                  <a:gd name="connsiteY1365" fmla="*/ 7749 h 10000"/>
                  <a:gd name="connsiteX1366" fmla="*/ 3729 w 10000"/>
                  <a:gd name="connsiteY1366" fmla="*/ 7749 h 10000"/>
                  <a:gd name="connsiteX1367" fmla="*/ 3729 w 10000"/>
                  <a:gd name="connsiteY1367" fmla="*/ 7743 h 10000"/>
                  <a:gd name="connsiteX1368" fmla="*/ 3745 w 10000"/>
                  <a:gd name="connsiteY1368" fmla="*/ 7740 h 10000"/>
                  <a:gd name="connsiteX1369" fmla="*/ 3753 w 10000"/>
                  <a:gd name="connsiteY1369" fmla="*/ 7730 h 10000"/>
                  <a:gd name="connsiteX1370" fmla="*/ 3762 w 10000"/>
                  <a:gd name="connsiteY1370" fmla="*/ 7720 h 10000"/>
                  <a:gd name="connsiteX1371" fmla="*/ 4805 w 10000"/>
                  <a:gd name="connsiteY1371" fmla="*/ 7386 h 10000"/>
                  <a:gd name="connsiteX1372" fmla="*/ 5343 w 10000"/>
                  <a:gd name="connsiteY1372" fmla="*/ 7520 h 10000"/>
                  <a:gd name="connsiteX1373" fmla="*/ 2947 w 10000"/>
                  <a:gd name="connsiteY1373" fmla="*/ 8089 h 10000"/>
                  <a:gd name="connsiteX1374" fmla="*/ 3057 w 10000"/>
                  <a:gd name="connsiteY1374" fmla="*/ 7143 h 10000"/>
                  <a:gd name="connsiteX0" fmla="*/ 4324 w 10000"/>
                  <a:gd name="connsiteY0" fmla="*/ 1289 h 10000"/>
                  <a:gd name="connsiteX1" fmla="*/ 4296 w 10000"/>
                  <a:gd name="connsiteY1" fmla="*/ 1305 h 10000"/>
                  <a:gd name="connsiteX2" fmla="*/ 4285 w 10000"/>
                  <a:gd name="connsiteY2" fmla="*/ 1279 h 10000"/>
                  <a:gd name="connsiteX3" fmla="*/ 4244 w 10000"/>
                  <a:gd name="connsiteY3" fmla="*/ 1266 h 10000"/>
                  <a:gd name="connsiteX4" fmla="*/ 4208 w 10000"/>
                  <a:gd name="connsiteY4" fmla="*/ 1286 h 10000"/>
                  <a:gd name="connsiteX5" fmla="*/ 4172 w 10000"/>
                  <a:gd name="connsiteY5" fmla="*/ 1299 h 10000"/>
                  <a:gd name="connsiteX6" fmla="*/ 4150 w 10000"/>
                  <a:gd name="connsiteY6" fmla="*/ 1308 h 10000"/>
                  <a:gd name="connsiteX7" fmla="*/ 4139 w 10000"/>
                  <a:gd name="connsiteY7" fmla="*/ 1315 h 10000"/>
                  <a:gd name="connsiteX8" fmla="*/ 4125 w 10000"/>
                  <a:gd name="connsiteY8" fmla="*/ 1315 h 10000"/>
                  <a:gd name="connsiteX9" fmla="*/ 4119 w 10000"/>
                  <a:gd name="connsiteY9" fmla="*/ 1315 h 10000"/>
                  <a:gd name="connsiteX10" fmla="*/ 4111 w 10000"/>
                  <a:gd name="connsiteY10" fmla="*/ 1308 h 10000"/>
                  <a:gd name="connsiteX11" fmla="*/ 4100 w 10000"/>
                  <a:gd name="connsiteY11" fmla="*/ 1315 h 10000"/>
                  <a:gd name="connsiteX12" fmla="*/ 4075 w 10000"/>
                  <a:gd name="connsiteY12" fmla="*/ 1315 h 10000"/>
                  <a:gd name="connsiteX13" fmla="*/ 4058 w 10000"/>
                  <a:gd name="connsiteY13" fmla="*/ 1318 h 10000"/>
                  <a:gd name="connsiteX14" fmla="*/ 4044 w 10000"/>
                  <a:gd name="connsiteY14" fmla="*/ 1315 h 10000"/>
                  <a:gd name="connsiteX15" fmla="*/ 4042 w 10000"/>
                  <a:gd name="connsiteY15" fmla="*/ 1299 h 10000"/>
                  <a:gd name="connsiteX16" fmla="*/ 4014 w 10000"/>
                  <a:gd name="connsiteY16" fmla="*/ 1308 h 10000"/>
                  <a:gd name="connsiteX17" fmla="*/ 4011 w 10000"/>
                  <a:gd name="connsiteY17" fmla="*/ 1315 h 10000"/>
                  <a:gd name="connsiteX18" fmla="*/ 4011 w 10000"/>
                  <a:gd name="connsiteY18" fmla="*/ 1341 h 10000"/>
                  <a:gd name="connsiteX19" fmla="*/ 4019 w 10000"/>
                  <a:gd name="connsiteY19" fmla="*/ 1341 h 10000"/>
                  <a:gd name="connsiteX20" fmla="*/ 3997 w 10000"/>
                  <a:gd name="connsiteY20" fmla="*/ 1363 h 10000"/>
                  <a:gd name="connsiteX21" fmla="*/ 3986 w 10000"/>
                  <a:gd name="connsiteY21" fmla="*/ 1373 h 10000"/>
                  <a:gd name="connsiteX22" fmla="*/ 3981 w 10000"/>
                  <a:gd name="connsiteY22" fmla="*/ 1389 h 10000"/>
                  <a:gd name="connsiteX23" fmla="*/ 3981 w 10000"/>
                  <a:gd name="connsiteY23" fmla="*/ 1409 h 10000"/>
                  <a:gd name="connsiteX24" fmla="*/ 3981 w 10000"/>
                  <a:gd name="connsiteY24" fmla="*/ 1438 h 10000"/>
                  <a:gd name="connsiteX25" fmla="*/ 3961 w 10000"/>
                  <a:gd name="connsiteY25" fmla="*/ 1441 h 10000"/>
                  <a:gd name="connsiteX26" fmla="*/ 3942 w 10000"/>
                  <a:gd name="connsiteY26" fmla="*/ 1441 h 10000"/>
                  <a:gd name="connsiteX27" fmla="*/ 3914 w 10000"/>
                  <a:gd name="connsiteY27" fmla="*/ 1454 h 10000"/>
                  <a:gd name="connsiteX28" fmla="*/ 3892 w 10000"/>
                  <a:gd name="connsiteY28" fmla="*/ 1467 h 10000"/>
                  <a:gd name="connsiteX29" fmla="*/ 3867 w 10000"/>
                  <a:gd name="connsiteY29" fmla="*/ 1483 h 10000"/>
                  <a:gd name="connsiteX30" fmla="*/ 3845 w 10000"/>
                  <a:gd name="connsiteY30" fmla="*/ 1467 h 10000"/>
                  <a:gd name="connsiteX31" fmla="*/ 3850 w 10000"/>
                  <a:gd name="connsiteY31" fmla="*/ 1457 h 10000"/>
                  <a:gd name="connsiteX32" fmla="*/ 3864 w 10000"/>
                  <a:gd name="connsiteY32" fmla="*/ 1441 h 10000"/>
                  <a:gd name="connsiteX33" fmla="*/ 3859 w 10000"/>
                  <a:gd name="connsiteY33" fmla="*/ 1409 h 10000"/>
                  <a:gd name="connsiteX34" fmla="*/ 3842 w 10000"/>
                  <a:gd name="connsiteY34" fmla="*/ 1383 h 10000"/>
                  <a:gd name="connsiteX35" fmla="*/ 3825 w 10000"/>
                  <a:gd name="connsiteY35" fmla="*/ 1360 h 10000"/>
                  <a:gd name="connsiteX36" fmla="*/ 3809 w 10000"/>
                  <a:gd name="connsiteY36" fmla="*/ 1318 h 10000"/>
                  <a:gd name="connsiteX37" fmla="*/ 3787 w 10000"/>
                  <a:gd name="connsiteY37" fmla="*/ 1289 h 10000"/>
                  <a:gd name="connsiteX38" fmla="*/ 3759 w 10000"/>
                  <a:gd name="connsiteY38" fmla="*/ 1266 h 10000"/>
                  <a:gd name="connsiteX39" fmla="*/ 3740 w 10000"/>
                  <a:gd name="connsiteY39" fmla="*/ 1256 h 10000"/>
                  <a:gd name="connsiteX40" fmla="*/ 3715 w 10000"/>
                  <a:gd name="connsiteY40" fmla="*/ 1250 h 10000"/>
                  <a:gd name="connsiteX41" fmla="*/ 3687 w 10000"/>
                  <a:gd name="connsiteY41" fmla="*/ 1256 h 10000"/>
                  <a:gd name="connsiteX42" fmla="*/ 3681 w 10000"/>
                  <a:gd name="connsiteY42" fmla="*/ 1260 h 10000"/>
                  <a:gd name="connsiteX43" fmla="*/ 3670 w 10000"/>
                  <a:gd name="connsiteY43" fmla="*/ 1295 h 10000"/>
                  <a:gd name="connsiteX44" fmla="*/ 3651 w 10000"/>
                  <a:gd name="connsiteY44" fmla="*/ 1305 h 10000"/>
                  <a:gd name="connsiteX45" fmla="*/ 3640 w 10000"/>
                  <a:gd name="connsiteY45" fmla="*/ 1308 h 10000"/>
                  <a:gd name="connsiteX46" fmla="*/ 3626 w 10000"/>
                  <a:gd name="connsiteY46" fmla="*/ 1308 h 10000"/>
                  <a:gd name="connsiteX47" fmla="*/ 3632 w 10000"/>
                  <a:gd name="connsiteY47" fmla="*/ 1276 h 10000"/>
                  <a:gd name="connsiteX48" fmla="*/ 3609 w 10000"/>
                  <a:gd name="connsiteY48" fmla="*/ 1289 h 10000"/>
                  <a:gd name="connsiteX49" fmla="*/ 3593 w 10000"/>
                  <a:gd name="connsiteY49" fmla="*/ 1286 h 10000"/>
                  <a:gd name="connsiteX50" fmla="*/ 3590 w 10000"/>
                  <a:gd name="connsiteY50" fmla="*/ 1256 h 10000"/>
                  <a:gd name="connsiteX51" fmla="*/ 3584 w 10000"/>
                  <a:gd name="connsiteY51" fmla="*/ 1237 h 10000"/>
                  <a:gd name="connsiteX52" fmla="*/ 3573 w 10000"/>
                  <a:gd name="connsiteY52" fmla="*/ 1237 h 10000"/>
                  <a:gd name="connsiteX53" fmla="*/ 3554 w 10000"/>
                  <a:gd name="connsiteY53" fmla="*/ 1227 h 10000"/>
                  <a:gd name="connsiteX54" fmla="*/ 3546 w 10000"/>
                  <a:gd name="connsiteY54" fmla="*/ 1192 h 10000"/>
                  <a:gd name="connsiteX55" fmla="*/ 3529 w 10000"/>
                  <a:gd name="connsiteY55" fmla="*/ 1176 h 10000"/>
                  <a:gd name="connsiteX56" fmla="*/ 3512 w 10000"/>
                  <a:gd name="connsiteY56" fmla="*/ 1182 h 10000"/>
                  <a:gd name="connsiteX57" fmla="*/ 3485 w 10000"/>
                  <a:gd name="connsiteY57" fmla="*/ 1182 h 10000"/>
                  <a:gd name="connsiteX58" fmla="*/ 3463 w 10000"/>
                  <a:gd name="connsiteY58" fmla="*/ 1176 h 10000"/>
                  <a:gd name="connsiteX59" fmla="*/ 3449 w 10000"/>
                  <a:gd name="connsiteY59" fmla="*/ 1182 h 10000"/>
                  <a:gd name="connsiteX60" fmla="*/ 3432 w 10000"/>
                  <a:gd name="connsiteY60" fmla="*/ 1192 h 10000"/>
                  <a:gd name="connsiteX61" fmla="*/ 3454 w 10000"/>
                  <a:gd name="connsiteY61" fmla="*/ 1205 h 10000"/>
                  <a:gd name="connsiteX62" fmla="*/ 3463 w 10000"/>
                  <a:gd name="connsiteY62" fmla="*/ 1205 h 10000"/>
                  <a:gd name="connsiteX63" fmla="*/ 3488 w 10000"/>
                  <a:gd name="connsiteY63" fmla="*/ 1205 h 10000"/>
                  <a:gd name="connsiteX64" fmla="*/ 3488 w 10000"/>
                  <a:gd name="connsiteY64" fmla="*/ 1218 h 10000"/>
                  <a:gd name="connsiteX65" fmla="*/ 3493 w 10000"/>
                  <a:gd name="connsiteY65" fmla="*/ 1247 h 10000"/>
                  <a:gd name="connsiteX66" fmla="*/ 3512 w 10000"/>
                  <a:gd name="connsiteY66" fmla="*/ 1247 h 10000"/>
                  <a:gd name="connsiteX67" fmla="*/ 3518 w 10000"/>
                  <a:gd name="connsiteY67" fmla="*/ 1250 h 10000"/>
                  <a:gd name="connsiteX68" fmla="*/ 3521 w 10000"/>
                  <a:gd name="connsiteY68" fmla="*/ 1276 h 10000"/>
                  <a:gd name="connsiteX69" fmla="*/ 3543 w 10000"/>
                  <a:gd name="connsiteY69" fmla="*/ 1295 h 10000"/>
                  <a:gd name="connsiteX70" fmla="*/ 3546 w 10000"/>
                  <a:gd name="connsiteY70" fmla="*/ 1305 h 10000"/>
                  <a:gd name="connsiteX71" fmla="*/ 3543 w 10000"/>
                  <a:gd name="connsiteY71" fmla="*/ 1315 h 10000"/>
                  <a:gd name="connsiteX72" fmla="*/ 3543 w 10000"/>
                  <a:gd name="connsiteY72" fmla="*/ 1331 h 10000"/>
                  <a:gd name="connsiteX73" fmla="*/ 3554 w 10000"/>
                  <a:gd name="connsiteY73" fmla="*/ 1324 h 10000"/>
                  <a:gd name="connsiteX74" fmla="*/ 3560 w 10000"/>
                  <a:gd name="connsiteY74" fmla="*/ 1331 h 10000"/>
                  <a:gd name="connsiteX75" fmla="*/ 3582 w 10000"/>
                  <a:gd name="connsiteY75" fmla="*/ 1344 h 10000"/>
                  <a:gd name="connsiteX76" fmla="*/ 3598 w 10000"/>
                  <a:gd name="connsiteY76" fmla="*/ 1380 h 10000"/>
                  <a:gd name="connsiteX77" fmla="*/ 3607 w 10000"/>
                  <a:gd name="connsiteY77" fmla="*/ 1389 h 10000"/>
                  <a:gd name="connsiteX78" fmla="*/ 3623 w 10000"/>
                  <a:gd name="connsiteY78" fmla="*/ 1409 h 10000"/>
                  <a:gd name="connsiteX79" fmla="*/ 3634 w 10000"/>
                  <a:gd name="connsiteY79" fmla="*/ 1438 h 10000"/>
                  <a:gd name="connsiteX80" fmla="*/ 3632 w 10000"/>
                  <a:gd name="connsiteY80" fmla="*/ 1454 h 10000"/>
                  <a:gd name="connsiteX81" fmla="*/ 3618 w 10000"/>
                  <a:gd name="connsiteY81" fmla="*/ 1438 h 10000"/>
                  <a:gd name="connsiteX82" fmla="*/ 3598 w 10000"/>
                  <a:gd name="connsiteY82" fmla="*/ 1428 h 10000"/>
                  <a:gd name="connsiteX83" fmla="*/ 3582 w 10000"/>
                  <a:gd name="connsiteY83" fmla="*/ 1402 h 10000"/>
                  <a:gd name="connsiteX84" fmla="*/ 3562 w 10000"/>
                  <a:gd name="connsiteY84" fmla="*/ 1399 h 10000"/>
                  <a:gd name="connsiteX85" fmla="*/ 3546 w 10000"/>
                  <a:gd name="connsiteY85" fmla="*/ 1383 h 10000"/>
                  <a:gd name="connsiteX86" fmla="*/ 3510 w 10000"/>
                  <a:gd name="connsiteY86" fmla="*/ 1360 h 10000"/>
                  <a:gd name="connsiteX87" fmla="*/ 3485 w 10000"/>
                  <a:gd name="connsiteY87" fmla="*/ 1344 h 10000"/>
                  <a:gd name="connsiteX88" fmla="*/ 3454 w 10000"/>
                  <a:gd name="connsiteY88" fmla="*/ 1334 h 10000"/>
                  <a:gd name="connsiteX89" fmla="*/ 3429 w 10000"/>
                  <a:gd name="connsiteY89" fmla="*/ 1315 h 10000"/>
                  <a:gd name="connsiteX90" fmla="*/ 3416 w 10000"/>
                  <a:gd name="connsiteY90" fmla="*/ 1308 h 10000"/>
                  <a:gd name="connsiteX91" fmla="*/ 3399 w 10000"/>
                  <a:gd name="connsiteY91" fmla="*/ 1305 h 10000"/>
                  <a:gd name="connsiteX92" fmla="*/ 3382 w 10000"/>
                  <a:gd name="connsiteY92" fmla="*/ 1286 h 10000"/>
                  <a:gd name="connsiteX93" fmla="*/ 3380 w 10000"/>
                  <a:gd name="connsiteY93" fmla="*/ 1266 h 10000"/>
                  <a:gd name="connsiteX94" fmla="*/ 3388 w 10000"/>
                  <a:gd name="connsiteY94" fmla="*/ 1256 h 10000"/>
                  <a:gd name="connsiteX95" fmla="*/ 3407 w 10000"/>
                  <a:gd name="connsiteY95" fmla="*/ 1256 h 10000"/>
                  <a:gd name="connsiteX96" fmla="*/ 3396 w 10000"/>
                  <a:gd name="connsiteY96" fmla="*/ 1227 h 10000"/>
                  <a:gd name="connsiteX97" fmla="*/ 3382 w 10000"/>
                  <a:gd name="connsiteY97" fmla="*/ 1227 h 10000"/>
                  <a:gd name="connsiteX98" fmla="*/ 3360 w 10000"/>
                  <a:gd name="connsiteY98" fmla="*/ 1221 h 10000"/>
                  <a:gd name="connsiteX99" fmla="*/ 3349 w 10000"/>
                  <a:gd name="connsiteY99" fmla="*/ 1231 h 10000"/>
                  <a:gd name="connsiteX100" fmla="*/ 3352 w 10000"/>
                  <a:gd name="connsiteY100" fmla="*/ 1247 h 10000"/>
                  <a:gd name="connsiteX101" fmla="*/ 3341 w 10000"/>
                  <a:gd name="connsiteY101" fmla="*/ 1237 h 10000"/>
                  <a:gd name="connsiteX102" fmla="*/ 3335 w 10000"/>
                  <a:gd name="connsiteY102" fmla="*/ 1231 h 10000"/>
                  <a:gd name="connsiteX103" fmla="*/ 3307 w 10000"/>
                  <a:gd name="connsiteY103" fmla="*/ 1227 h 10000"/>
                  <a:gd name="connsiteX104" fmla="*/ 3294 w 10000"/>
                  <a:gd name="connsiteY104" fmla="*/ 1221 h 10000"/>
                  <a:gd name="connsiteX105" fmla="*/ 3271 w 10000"/>
                  <a:gd name="connsiteY105" fmla="*/ 1211 h 10000"/>
                  <a:gd name="connsiteX106" fmla="*/ 3252 w 10000"/>
                  <a:gd name="connsiteY106" fmla="*/ 1195 h 10000"/>
                  <a:gd name="connsiteX107" fmla="*/ 3235 w 10000"/>
                  <a:gd name="connsiteY107" fmla="*/ 1195 h 10000"/>
                  <a:gd name="connsiteX108" fmla="*/ 3235 w 10000"/>
                  <a:gd name="connsiteY108" fmla="*/ 1205 h 10000"/>
                  <a:gd name="connsiteX109" fmla="*/ 3219 w 10000"/>
                  <a:gd name="connsiteY109" fmla="*/ 1231 h 10000"/>
                  <a:gd name="connsiteX110" fmla="*/ 3213 w 10000"/>
                  <a:gd name="connsiteY110" fmla="*/ 1231 h 10000"/>
                  <a:gd name="connsiteX111" fmla="*/ 3183 w 10000"/>
                  <a:gd name="connsiteY111" fmla="*/ 1221 h 10000"/>
                  <a:gd name="connsiteX112" fmla="*/ 3175 w 10000"/>
                  <a:gd name="connsiteY112" fmla="*/ 1227 h 10000"/>
                  <a:gd name="connsiteX113" fmla="*/ 3163 w 10000"/>
                  <a:gd name="connsiteY113" fmla="*/ 1237 h 10000"/>
                  <a:gd name="connsiteX114" fmla="*/ 3158 w 10000"/>
                  <a:gd name="connsiteY114" fmla="*/ 1260 h 10000"/>
                  <a:gd name="connsiteX115" fmla="*/ 3158 w 10000"/>
                  <a:gd name="connsiteY115" fmla="*/ 1276 h 10000"/>
                  <a:gd name="connsiteX116" fmla="*/ 3163 w 10000"/>
                  <a:gd name="connsiteY116" fmla="*/ 1295 h 10000"/>
                  <a:gd name="connsiteX117" fmla="*/ 3166 w 10000"/>
                  <a:gd name="connsiteY117" fmla="*/ 1308 h 10000"/>
                  <a:gd name="connsiteX118" fmla="*/ 3158 w 10000"/>
                  <a:gd name="connsiteY118" fmla="*/ 1315 h 10000"/>
                  <a:gd name="connsiteX119" fmla="*/ 3133 w 10000"/>
                  <a:gd name="connsiteY119" fmla="*/ 1299 h 10000"/>
                  <a:gd name="connsiteX120" fmla="*/ 3114 w 10000"/>
                  <a:gd name="connsiteY120" fmla="*/ 1276 h 10000"/>
                  <a:gd name="connsiteX121" fmla="*/ 3078 w 10000"/>
                  <a:gd name="connsiteY121" fmla="*/ 1240 h 10000"/>
                  <a:gd name="connsiteX122" fmla="*/ 3044 w 10000"/>
                  <a:gd name="connsiteY122" fmla="*/ 1227 h 10000"/>
                  <a:gd name="connsiteX123" fmla="*/ 3033 w 10000"/>
                  <a:gd name="connsiteY123" fmla="*/ 1231 h 10000"/>
                  <a:gd name="connsiteX124" fmla="*/ 3036 w 10000"/>
                  <a:gd name="connsiteY124" fmla="*/ 1256 h 10000"/>
                  <a:gd name="connsiteX125" fmla="*/ 3044 w 10000"/>
                  <a:gd name="connsiteY125" fmla="*/ 1266 h 10000"/>
                  <a:gd name="connsiteX126" fmla="*/ 3044 w 10000"/>
                  <a:gd name="connsiteY126" fmla="*/ 1276 h 10000"/>
                  <a:gd name="connsiteX127" fmla="*/ 3036 w 10000"/>
                  <a:gd name="connsiteY127" fmla="*/ 1276 h 10000"/>
                  <a:gd name="connsiteX128" fmla="*/ 3028 w 10000"/>
                  <a:gd name="connsiteY128" fmla="*/ 1266 h 10000"/>
                  <a:gd name="connsiteX129" fmla="*/ 3025 w 10000"/>
                  <a:gd name="connsiteY129" fmla="*/ 1256 h 10000"/>
                  <a:gd name="connsiteX130" fmla="*/ 3008 w 10000"/>
                  <a:gd name="connsiteY130" fmla="*/ 1205 h 10000"/>
                  <a:gd name="connsiteX131" fmla="*/ 3000 w 10000"/>
                  <a:gd name="connsiteY131" fmla="*/ 1192 h 10000"/>
                  <a:gd name="connsiteX132" fmla="*/ 2994 w 10000"/>
                  <a:gd name="connsiteY132" fmla="*/ 1176 h 10000"/>
                  <a:gd name="connsiteX133" fmla="*/ 2986 w 10000"/>
                  <a:gd name="connsiteY133" fmla="*/ 1182 h 10000"/>
                  <a:gd name="connsiteX134" fmla="*/ 2981 w 10000"/>
                  <a:gd name="connsiteY134" fmla="*/ 1192 h 10000"/>
                  <a:gd name="connsiteX135" fmla="*/ 2970 w 10000"/>
                  <a:gd name="connsiteY135" fmla="*/ 1201 h 10000"/>
                  <a:gd name="connsiteX136" fmla="*/ 2956 w 10000"/>
                  <a:gd name="connsiteY136" fmla="*/ 1218 h 10000"/>
                  <a:gd name="connsiteX137" fmla="*/ 2939 w 10000"/>
                  <a:gd name="connsiteY137" fmla="*/ 1240 h 10000"/>
                  <a:gd name="connsiteX138" fmla="*/ 2928 w 10000"/>
                  <a:gd name="connsiteY138" fmla="*/ 1247 h 10000"/>
                  <a:gd name="connsiteX139" fmla="*/ 2922 w 10000"/>
                  <a:gd name="connsiteY139" fmla="*/ 1250 h 10000"/>
                  <a:gd name="connsiteX140" fmla="*/ 2911 w 10000"/>
                  <a:gd name="connsiteY140" fmla="*/ 1250 h 10000"/>
                  <a:gd name="connsiteX141" fmla="*/ 2884 w 10000"/>
                  <a:gd name="connsiteY141" fmla="*/ 1247 h 10000"/>
                  <a:gd name="connsiteX142" fmla="*/ 2864 w 10000"/>
                  <a:gd name="connsiteY142" fmla="*/ 1237 h 10000"/>
                  <a:gd name="connsiteX143" fmla="*/ 2848 w 10000"/>
                  <a:gd name="connsiteY143" fmla="*/ 1231 h 10000"/>
                  <a:gd name="connsiteX144" fmla="*/ 2834 w 10000"/>
                  <a:gd name="connsiteY144" fmla="*/ 1227 h 10000"/>
                  <a:gd name="connsiteX145" fmla="*/ 2831 w 10000"/>
                  <a:gd name="connsiteY145" fmla="*/ 1227 h 10000"/>
                  <a:gd name="connsiteX146" fmla="*/ 2831 w 10000"/>
                  <a:gd name="connsiteY146" fmla="*/ 1221 h 10000"/>
                  <a:gd name="connsiteX147" fmla="*/ 2825 w 10000"/>
                  <a:gd name="connsiteY147" fmla="*/ 1205 h 10000"/>
                  <a:gd name="connsiteX148" fmla="*/ 2823 w 10000"/>
                  <a:gd name="connsiteY148" fmla="*/ 1192 h 10000"/>
                  <a:gd name="connsiteX149" fmla="*/ 2817 w 10000"/>
                  <a:gd name="connsiteY149" fmla="*/ 1182 h 10000"/>
                  <a:gd name="connsiteX150" fmla="*/ 2814 w 10000"/>
                  <a:gd name="connsiteY150" fmla="*/ 1176 h 10000"/>
                  <a:gd name="connsiteX151" fmla="*/ 2792 w 10000"/>
                  <a:gd name="connsiteY151" fmla="*/ 1172 h 10000"/>
                  <a:gd name="connsiteX152" fmla="*/ 2759 w 10000"/>
                  <a:gd name="connsiteY152" fmla="*/ 1156 h 10000"/>
                  <a:gd name="connsiteX153" fmla="*/ 2734 w 10000"/>
                  <a:gd name="connsiteY153" fmla="*/ 1143 h 10000"/>
                  <a:gd name="connsiteX154" fmla="*/ 2695 w 10000"/>
                  <a:gd name="connsiteY154" fmla="*/ 1124 h 10000"/>
                  <a:gd name="connsiteX155" fmla="*/ 2670 w 10000"/>
                  <a:gd name="connsiteY155" fmla="*/ 1108 h 10000"/>
                  <a:gd name="connsiteX156" fmla="*/ 2645 w 10000"/>
                  <a:gd name="connsiteY156" fmla="*/ 1091 h 10000"/>
                  <a:gd name="connsiteX157" fmla="*/ 2618 w 10000"/>
                  <a:gd name="connsiteY157" fmla="*/ 1088 h 10000"/>
                  <a:gd name="connsiteX158" fmla="*/ 2576 w 10000"/>
                  <a:gd name="connsiteY158" fmla="*/ 1088 h 10000"/>
                  <a:gd name="connsiteX159" fmla="*/ 2551 w 10000"/>
                  <a:gd name="connsiteY159" fmla="*/ 1091 h 10000"/>
                  <a:gd name="connsiteX160" fmla="*/ 2521 w 10000"/>
                  <a:gd name="connsiteY160" fmla="*/ 1098 h 10000"/>
                  <a:gd name="connsiteX161" fmla="*/ 2493 w 10000"/>
                  <a:gd name="connsiteY161" fmla="*/ 1104 h 10000"/>
                  <a:gd name="connsiteX162" fmla="*/ 2468 w 10000"/>
                  <a:gd name="connsiteY162" fmla="*/ 1108 h 10000"/>
                  <a:gd name="connsiteX163" fmla="*/ 2404 w 10000"/>
                  <a:gd name="connsiteY163" fmla="*/ 1124 h 10000"/>
                  <a:gd name="connsiteX164" fmla="*/ 2366 w 10000"/>
                  <a:gd name="connsiteY164" fmla="*/ 1133 h 10000"/>
                  <a:gd name="connsiteX165" fmla="*/ 2346 w 10000"/>
                  <a:gd name="connsiteY165" fmla="*/ 1137 h 10000"/>
                  <a:gd name="connsiteX166" fmla="*/ 2294 w 10000"/>
                  <a:gd name="connsiteY166" fmla="*/ 1146 h 10000"/>
                  <a:gd name="connsiteX167" fmla="*/ 2249 w 10000"/>
                  <a:gd name="connsiteY167" fmla="*/ 1156 h 10000"/>
                  <a:gd name="connsiteX168" fmla="*/ 2230 w 10000"/>
                  <a:gd name="connsiteY168" fmla="*/ 1156 h 10000"/>
                  <a:gd name="connsiteX169" fmla="*/ 2222 w 10000"/>
                  <a:gd name="connsiteY169" fmla="*/ 1163 h 10000"/>
                  <a:gd name="connsiteX170" fmla="*/ 2194 w 10000"/>
                  <a:gd name="connsiteY170" fmla="*/ 1163 h 10000"/>
                  <a:gd name="connsiteX171" fmla="*/ 2172 w 10000"/>
                  <a:gd name="connsiteY171" fmla="*/ 1163 h 10000"/>
                  <a:gd name="connsiteX172" fmla="*/ 2147 w 10000"/>
                  <a:gd name="connsiteY172" fmla="*/ 1166 h 10000"/>
                  <a:gd name="connsiteX173" fmla="*/ 2108 w 10000"/>
                  <a:gd name="connsiteY173" fmla="*/ 1166 h 10000"/>
                  <a:gd name="connsiteX174" fmla="*/ 2083 w 10000"/>
                  <a:gd name="connsiteY174" fmla="*/ 1156 h 10000"/>
                  <a:gd name="connsiteX175" fmla="*/ 2042 w 10000"/>
                  <a:gd name="connsiteY175" fmla="*/ 1143 h 10000"/>
                  <a:gd name="connsiteX176" fmla="*/ 2011 w 10000"/>
                  <a:gd name="connsiteY176" fmla="*/ 1143 h 10000"/>
                  <a:gd name="connsiteX177" fmla="*/ 1994 w 10000"/>
                  <a:gd name="connsiteY177" fmla="*/ 1146 h 10000"/>
                  <a:gd name="connsiteX178" fmla="*/ 1967 w 10000"/>
                  <a:gd name="connsiteY178" fmla="*/ 1156 h 10000"/>
                  <a:gd name="connsiteX179" fmla="*/ 1903 w 10000"/>
                  <a:gd name="connsiteY179" fmla="*/ 1176 h 10000"/>
                  <a:gd name="connsiteX180" fmla="*/ 1873 w 10000"/>
                  <a:gd name="connsiteY180" fmla="*/ 1182 h 10000"/>
                  <a:gd name="connsiteX181" fmla="*/ 1850 w 10000"/>
                  <a:gd name="connsiteY181" fmla="*/ 1185 h 10000"/>
                  <a:gd name="connsiteX182" fmla="*/ 1842 w 10000"/>
                  <a:gd name="connsiteY182" fmla="*/ 1192 h 10000"/>
                  <a:gd name="connsiteX183" fmla="*/ 1823 w 10000"/>
                  <a:gd name="connsiteY183" fmla="*/ 1195 h 10000"/>
                  <a:gd name="connsiteX184" fmla="*/ 1814 w 10000"/>
                  <a:gd name="connsiteY184" fmla="*/ 1201 h 10000"/>
                  <a:gd name="connsiteX185" fmla="*/ 1792 w 10000"/>
                  <a:gd name="connsiteY185" fmla="*/ 1218 h 10000"/>
                  <a:gd name="connsiteX186" fmla="*/ 1767 w 10000"/>
                  <a:gd name="connsiteY186" fmla="*/ 1231 h 10000"/>
                  <a:gd name="connsiteX187" fmla="*/ 1717 w 10000"/>
                  <a:gd name="connsiteY187" fmla="*/ 1266 h 10000"/>
                  <a:gd name="connsiteX188" fmla="*/ 1695 w 10000"/>
                  <a:gd name="connsiteY188" fmla="*/ 1279 h 10000"/>
                  <a:gd name="connsiteX189" fmla="*/ 1654 w 10000"/>
                  <a:gd name="connsiteY189" fmla="*/ 1308 h 10000"/>
                  <a:gd name="connsiteX190" fmla="*/ 1620 w 10000"/>
                  <a:gd name="connsiteY190" fmla="*/ 1334 h 10000"/>
                  <a:gd name="connsiteX191" fmla="*/ 1590 w 10000"/>
                  <a:gd name="connsiteY191" fmla="*/ 1360 h 10000"/>
                  <a:gd name="connsiteX192" fmla="*/ 1565 w 10000"/>
                  <a:gd name="connsiteY192" fmla="*/ 1380 h 10000"/>
                  <a:gd name="connsiteX193" fmla="*/ 1532 w 10000"/>
                  <a:gd name="connsiteY193" fmla="*/ 1402 h 10000"/>
                  <a:gd name="connsiteX194" fmla="*/ 1501 w 10000"/>
                  <a:gd name="connsiteY194" fmla="*/ 1418 h 10000"/>
                  <a:gd name="connsiteX195" fmla="*/ 1460 w 10000"/>
                  <a:gd name="connsiteY195" fmla="*/ 1438 h 10000"/>
                  <a:gd name="connsiteX196" fmla="*/ 1435 w 10000"/>
                  <a:gd name="connsiteY196" fmla="*/ 1454 h 10000"/>
                  <a:gd name="connsiteX197" fmla="*/ 1421 w 10000"/>
                  <a:gd name="connsiteY197" fmla="*/ 1464 h 10000"/>
                  <a:gd name="connsiteX198" fmla="*/ 1380 w 10000"/>
                  <a:gd name="connsiteY198" fmla="*/ 1473 h 10000"/>
                  <a:gd name="connsiteX199" fmla="*/ 1324 w 10000"/>
                  <a:gd name="connsiteY199" fmla="*/ 1477 h 10000"/>
                  <a:gd name="connsiteX200" fmla="*/ 1274 w 10000"/>
                  <a:gd name="connsiteY200" fmla="*/ 1483 h 10000"/>
                  <a:gd name="connsiteX201" fmla="*/ 1244 w 10000"/>
                  <a:gd name="connsiteY201" fmla="*/ 1486 h 10000"/>
                  <a:gd name="connsiteX202" fmla="*/ 1233 w 10000"/>
                  <a:gd name="connsiteY202" fmla="*/ 1486 h 10000"/>
                  <a:gd name="connsiteX203" fmla="*/ 1197 w 10000"/>
                  <a:gd name="connsiteY203" fmla="*/ 1493 h 10000"/>
                  <a:gd name="connsiteX204" fmla="*/ 1180 w 10000"/>
                  <a:gd name="connsiteY204" fmla="*/ 1496 h 10000"/>
                  <a:gd name="connsiteX205" fmla="*/ 1169 w 10000"/>
                  <a:gd name="connsiteY205" fmla="*/ 1496 h 10000"/>
                  <a:gd name="connsiteX206" fmla="*/ 1161 w 10000"/>
                  <a:gd name="connsiteY206" fmla="*/ 1503 h 10000"/>
                  <a:gd name="connsiteX207" fmla="*/ 1155 w 10000"/>
                  <a:gd name="connsiteY207" fmla="*/ 1503 h 10000"/>
                  <a:gd name="connsiteX208" fmla="*/ 501 w 10000"/>
                  <a:gd name="connsiteY208" fmla="*/ 2277 h 10000"/>
                  <a:gd name="connsiteX209" fmla="*/ 396 w 10000"/>
                  <a:gd name="connsiteY209" fmla="*/ 2532 h 10000"/>
                  <a:gd name="connsiteX210" fmla="*/ 324 w 10000"/>
                  <a:gd name="connsiteY210" fmla="*/ 2759 h 10000"/>
                  <a:gd name="connsiteX211" fmla="*/ 274 w 10000"/>
                  <a:gd name="connsiteY211" fmla="*/ 2866 h 10000"/>
                  <a:gd name="connsiteX212" fmla="*/ 202 w 10000"/>
                  <a:gd name="connsiteY212" fmla="*/ 3008 h 10000"/>
                  <a:gd name="connsiteX213" fmla="*/ 211 w 10000"/>
                  <a:gd name="connsiteY213" fmla="*/ 3177 h 10000"/>
                  <a:gd name="connsiteX214" fmla="*/ 235 w 10000"/>
                  <a:gd name="connsiteY214" fmla="*/ 3368 h 10000"/>
                  <a:gd name="connsiteX215" fmla="*/ 266 w 10000"/>
                  <a:gd name="connsiteY215" fmla="*/ 3595 h 10000"/>
                  <a:gd name="connsiteX216" fmla="*/ 299 w 10000"/>
                  <a:gd name="connsiteY216" fmla="*/ 3831 h 10000"/>
                  <a:gd name="connsiteX217" fmla="*/ 305 w 10000"/>
                  <a:gd name="connsiteY217" fmla="*/ 3863 h 10000"/>
                  <a:gd name="connsiteX218" fmla="*/ 341 w 10000"/>
                  <a:gd name="connsiteY218" fmla="*/ 3941 h 10000"/>
                  <a:gd name="connsiteX219" fmla="*/ 186 w 10000"/>
                  <a:gd name="connsiteY219" fmla="*/ 3935 h 10000"/>
                  <a:gd name="connsiteX220" fmla="*/ 30 w 10000"/>
                  <a:gd name="connsiteY220" fmla="*/ 3925 h 10000"/>
                  <a:gd name="connsiteX221" fmla="*/ 0 w 10000"/>
                  <a:gd name="connsiteY221" fmla="*/ 4054 h 10000"/>
                  <a:gd name="connsiteX222" fmla="*/ 14 w 10000"/>
                  <a:gd name="connsiteY222" fmla="*/ 4152 h 10000"/>
                  <a:gd name="connsiteX223" fmla="*/ 22 w 10000"/>
                  <a:gd name="connsiteY223" fmla="*/ 4242 h 10000"/>
                  <a:gd name="connsiteX224" fmla="*/ 30 w 10000"/>
                  <a:gd name="connsiteY224" fmla="*/ 4291 h 10000"/>
                  <a:gd name="connsiteX225" fmla="*/ 102 w 10000"/>
                  <a:gd name="connsiteY225" fmla="*/ 4271 h 10000"/>
                  <a:gd name="connsiteX226" fmla="*/ 155 w 10000"/>
                  <a:gd name="connsiteY226" fmla="*/ 4262 h 10000"/>
                  <a:gd name="connsiteX227" fmla="*/ 410 w 10000"/>
                  <a:gd name="connsiteY227" fmla="*/ 4255 h 10000"/>
                  <a:gd name="connsiteX228" fmla="*/ 418 w 10000"/>
                  <a:gd name="connsiteY228" fmla="*/ 4385 h 10000"/>
                  <a:gd name="connsiteX229" fmla="*/ 429 w 10000"/>
                  <a:gd name="connsiteY229" fmla="*/ 4543 h 10000"/>
                  <a:gd name="connsiteX230" fmla="*/ 443 w 10000"/>
                  <a:gd name="connsiteY230" fmla="*/ 4585 h 10000"/>
                  <a:gd name="connsiteX231" fmla="*/ 465 w 10000"/>
                  <a:gd name="connsiteY231" fmla="*/ 4611 h 10000"/>
                  <a:gd name="connsiteX232" fmla="*/ 468 w 10000"/>
                  <a:gd name="connsiteY232" fmla="*/ 4621 h 10000"/>
                  <a:gd name="connsiteX233" fmla="*/ 474 w 10000"/>
                  <a:gd name="connsiteY233" fmla="*/ 4679 h 10000"/>
                  <a:gd name="connsiteX234" fmla="*/ 554 w 10000"/>
                  <a:gd name="connsiteY234" fmla="*/ 4738 h 10000"/>
                  <a:gd name="connsiteX235" fmla="*/ 637 w 10000"/>
                  <a:gd name="connsiteY235" fmla="*/ 4809 h 10000"/>
                  <a:gd name="connsiteX236" fmla="*/ 704 w 10000"/>
                  <a:gd name="connsiteY236" fmla="*/ 4851 h 10000"/>
                  <a:gd name="connsiteX237" fmla="*/ 740 w 10000"/>
                  <a:gd name="connsiteY237" fmla="*/ 4893 h 10000"/>
                  <a:gd name="connsiteX238" fmla="*/ 756 w 10000"/>
                  <a:gd name="connsiteY238" fmla="*/ 4896 h 10000"/>
                  <a:gd name="connsiteX239" fmla="*/ 767 w 10000"/>
                  <a:gd name="connsiteY239" fmla="*/ 4880 h 10000"/>
                  <a:gd name="connsiteX240" fmla="*/ 806 w 10000"/>
                  <a:gd name="connsiteY240" fmla="*/ 4945 h 10000"/>
                  <a:gd name="connsiteX241" fmla="*/ 886 w 10000"/>
                  <a:gd name="connsiteY241" fmla="*/ 5078 h 10000"/>
                  <a:gd name="connsiteX242" fmla="*/ 911 w 10000"/>
                  <a:gd name="connsiteY242" fmla="*/ 5130 h 10000"/>
                  <a:gd name="connsiteX243" fmla="*/ 920 w 10000"/>
                  <a:gd name="connsiteY243" fmla="*/ 5191 h 10000"/>
                  <a:gd name="connsiteX244" fmla="*/ 920 w 10000"/>
                  <a:gd name="connsiteY244" fmla="*/ 5220 h 10000"/>
                  <a:gd name="connsiteX245" fmla="*/ 911 w 10000"/>
                  <a:gd name="connsiteY245" fmla="*/ 5314 h 10000"/>
                  <a:gd name="connsiteX246" fmla="*/ 898 w 10000"/>
                  <a:gd name="connsiteY246" fmla="*/ 5369 h 10000"/>
                  <a:gd name="connsiteX247" fmla="*/ 895 w 10000"/>
                  <a:gd name="connsiteY247" fmla="*/ 5385 h 10000"/>
                  <a:gd name="connsiteX248" fmla="*/ 895 w 10000"/>
                  <a:gd name="connsiteY248" fmla="*/ 5405 h 10000"/>
                  <a:gd name="connsiteX249" fmla="*/ 898 w 10000"/>
                  <a:gd name="connsiteY249" fmla="*/ 5434 h 10000"/>
                  <a:gd name="connsiteX250" fmla="*/ 911 w 10000"/>
                  <a:gd name="connsiteY250" fmla="*/ 5463 h 10000"/>
                  <a:gd name="connsiteX251" fmla="*/ 920 w 10000"/>
                  <a:gd name="connsiteY251" fmla="*/ 5492 h 10000"/>
                  <a:gd name="connsiteX252" fmla="*/ 934 w 10000"/>
                  <a:gd name="connsiteY252" fmla="*/ 5518 h 10000"/>
                  <a:gd name="connsiteX253" fmla="*/ 1169 w 10000"/>
                  <a:gd name="connsiteY253" fmla="*/ 5738 h 10000"/>
                  <a:gd name="connsiteX254" fmla="*/ 1188 w 10000"/>
                  <a:gd name="connsiteY254" fmla="*/ 5755 h 10000"/>
                  <a:gd name="connsiteX255" fmla="*/ 1216 w 10000"/>
                  <a:gd name="connsiteY255" fmla="*/ 5758 h 10000"/>
                  <a:gd name="connsiteX256" fmla="*/ 1313 w 10000"/>
                  <a:gd name="connsiteY256" fmla="*/ 5774 h 10000"/>
                  <a:gd name="connsiteX257" fmla="*/ 1349 w 10000"/>
                  <a:gd name="connsiteY257" fmla="*/ 5787 h 10000"/>
                  <a:gd name="connsiteX258" fmla="*/ 1393 w 10000"/>
                  <a:gd name="connsiteY258" fmla="*/ 5793 h 10000"/>
                  <a:gd name="connsiteX259" fmla="*/ 1393 w 10000"/>
                  <a:gd name="connsiteY259" fmla="*/ 5797 h 10000"/>
                  <a:gd name="connsiteX260" fmla="*/ 1421 w 10000"/>
                  <a:gd name="connsiteY260" fmla="*/ 5810 h 10000"/>
                  <a:gd name="connsiteX261" fmla="*/ 1446 w 10000"/>
                  <a:gd name="connsiteY261" fmla="*/ 5829 h 10000"/>
                  <a:gd name="connsiteX262" fmla="*/ 1460 w 10000"/>
                  <a:gd name="connsiteY262" fmla="*/ 5842 h 10000"/>
                  <a:gd name="connsiteX263" fmla="*/ 1476 w 10000"/>
                  <a:gd name="connsiteY263" fmla="*/ 5848 h 10000"/>
                  <a:gd name="connsiteX264" fmla="*/ 1501 w 10000"/>
                  <a:gd name="connsiteY264" fmla="*/ 5852 h 10000"/>
                  <a:gd name="connsiteX265" fmla="*/ 1532 w 10000"/>
                  <a:gd name="connsiteY265" fmla="*/ 5887 h 10000"/>
                  <a:gd name="connsiteX266" fmla="*/ 1565 w 10000"/>
                  <a:gd name="connsiteY266" fmla="*/ 5942 h 10000"/>
                  <a:gd name="connsiteX267" fmla="*/ 1587 w 10000"/>
                  <a:gd name="connsiteY267" fmla="*/ 5972 h 10000"/>
                  <a:gd name="connsiteX268" fmla="*/ 1612 w 10000"/>
                  <a:gd name="connsiteY268" fmla="*/ 5955 h 10000"/>
                  <a:gd name="connsiteX269" fmla="*/ 1679 w 10000"/>
                  <a:gd name="connsiteY269" fmla="*/ 6049 h 10000"/>
                  <a:gd name="connsiteX270" fmla="*/ 1720 w 10000"/>
                  <a:gd name="connsiteY270" fmla="*/ 6108 h 10000"/>
                  <a:gd name="connsiteX271" fmla="*/ 1751 w 10000"/>
                  <a:gd name="connsiteY271" fmla="*/ 6133 h 10000"/>
                  <a:gd name="connsiteX272" fmla="*/ 1792 w 10000"/>
                  <a:gd name="connsiteY272" fmla="*/ 6169 h 10000"/>
                  <a:gd name="connsiteX273" fmla="*/ 1801 w 10000"/>
                  <a:gd name="connsiteY273" fmla="*/ 6172 h 10000"/>
                  <a:gd name="connsiteX274" fmla="*/ 1814 w 10000"/>
                  <a:gd name="connsiteY274" fmla="*/ 6286 h 10000"/>
                  <a:gd name="connsiteX275" fmla="*/ 1817 w 10000"/>
                  <a:gd name="connsiteY275" fmla="*/ 6331 h 10000"/>
                  <a:gd name="connsiteX276" fmla="*/ 1809 w 10000"/>
                  <a:gd name="connsiteY276" fmla="*/ 6444 h 10000"/>
                  <a:gd name="connsiteX277" fmla="*/ 1801 w 10000"/>
                  <a:gd name="connsiteY277" fmla="*/ 6499 h 10000"/>
                  <a:gd name="connsiteX278" fmla="*/ 1781 w 10000"/>
                  <a:gd name="connsiteY278" fmla="*/ 6522 h 10000"/>
                  <a:gd name="connsiteX279" fmla="*/ 1773 w 10000"/>
                  <a:gd name="connsiteY279" fmla="*/ 6541 h 10000"/>
                  <a:gd name="connsiteX280" fmla="*/ 1762 w 10000"/>
                  <a:gd name="connsiteY280" fmla="*/ 6571 h 10000"/>
                  <a:gd name="connsiteX281" fmla="*/ 1767 w 10000"/>
                  <a:gd name="connsiteY281" fmla="*/ 6622 h 10000"/>
                  <a:gd name="connsiteX282" fmla="*/ 1767 w 10000"/>
                  <a:gd name="connsiteY282" fmla="*/ 6665 h 10000"/>
                  <a:gd name="connsiteX283" fmla="*/ 1767 w 10000"/>
                  <a:gd name="connsiteY283" fmla="*/ 6694 h 10000"/>
                  <a:gd name="connsiteX284" fmla="*/ 1776 w 10000"/>
                  <a:gd name="connsiteY284" fmla="*/ 6726 h 10000"/>
                  <a:gd name="connsiteX285" fmla="*/ 1776 w 10000"/>
                  <a:gd name="connsiteY285" fmla="*/ 6745 h 10000"/>
                  <a:gd name="connsiteX286" fmla="*/ 1767 w 10000"/>
                  <a:gd name="connsiteY286" fmla="*/ 6765 h 10000"/>
                  <a:gd name="connsiteX287" fmla="*/ 1762 w 10000"/>
                  <a:gd name="connsiteY287" fmla="*/ 6804 h 10000"/>
                  <a:gd name="connsiteX288" fmla="*/ 1753 w 10000"/>
                  <a:gd name="connsiteY288" fmla="*/ 6839 h 10000"/>
                  <a:gd name="connsiteX289" fmla="*/ 1742 w 10000"/>
                  <a:gd name="connsiteY289" fmla="*/ 6849 h 10000"/>
                  <a:gd name="connsiteX290" fmla="*/ 1726 w 10000"/>
                  <a:gd name="connsiteY290" fmla="*/ 6849 h 10000"/>
                  <a:gd name="connsiteX291" fmla="*/ 1712 w 10000"/>
                  <a:gd name="connsiteY291" fmla="*/ 6852 h 10000"/>
                  <a:gd name="connsiteX292" fmla="*/ 1640 w 10000"/>
                  <a:gd name="connsiteY292" fmla="*/ 6953 h 10000"/>
                  <a:gd name="connsiteX293" fmla="*/ 1493 w 10000"/>
                  <a:gd name="connsiteY293" fmla="*/ 7105 h 10000"/>
                  <a:gd name="connsiteX294" fmla="*/ 1490 w 10000"/>
                  <a:gd name="connsiteY294" fmla="*/ 7124 h 10000"/>
                  <a:gd name="connsiteX295" fmla="*/ 1468 w 10000"/>
                  <a:gd name="connsiteY295" fmla="*/ 7137 h 10000"/>
                  <a:gd name="connsiteX296" fmla="*/ 1454 w 10000"/>
                  <a:gd name="connsiteY296" fmla="*/ 7144 h 10000"/>
                  <a:gd name="connsiteX297" fmla="*/ 1452 w 10000"/>
                  <a:gd name="connsiteY297" fmla="*/ 7157 h 10000"/>
                  <a:gd name="connsiteX298" fmla="*/ 1446 w 10000"/>
                  <a:gd name="connsiteY298" fmla="*/ 7199 h 10000"/>
                  <a:gd name="connsiteX299" fmla="*/ 1476 w 10000"/>
                  <a:gd name="connsiteY299" fmla="*/ 7247 h 10000"/>
                  <a:gd name="connsiteX300" fmla="*/ 1501 w 10000"/>
                  <a:gd name="connsiteY300" fmla="*/ 7270 h 10000"/>
                  <a:gd name="connsiteX301" fmla="*/ 1518 w 10000"/>
                  <a:gd name="connsiteY301" fmla="*/ 7286 h 10000"/>
                  <a:gd name="connsiteX302" fmla="*/ 1524 w 10000"/>
                  <a:gd name="connsiteY302" fmla="*/ 7306 h 10000"/>
                  <a:gd name="connsiteX303" fmla="*/ 1540 w 10000"/>
                  <a:gd name="connsiteY303" fmla="*/ 7322 h 10000"/>
                  <a:gd name="connsiteX304" fmla="*/ 1565 w 10000"/>
                  <a:gd name="connsiteY304" fmla="*/ 7325 h 10000"/>
                  <a:gd name="connsiteX305" fmla="*/ 1590 w 10000"/>
                  <a:gd name="connsiteY305" fmla="*/ 7332 h 10000"/>
                  <a:gd name="connsiteX306" fmla="*/ 1615 w 10000"/>
                  <a:gd name="connsiteY306" fmla="*/ 7345 h 10000"/>
                  <a:gd name="connsiteX307" fmla="*/ 1662 w 10000"/>
                  <a:gd name="connsiteY307" fmla="*/ 7370 h 10000"/>
                  <a:gd name="connsiteX308" fmla="*/ 1670 w 10000"/>
                  <a:gd name="connsiteY308" fmla="*/ 7351 h 10000"/>
                  <a:gd name="connsiteX309" fmla="*/ 1726 w 10000"/>
                  <a:gd name="connsiteY309" fmla="*/ 7354 h 10000"/>
                  <a:gd name="connsiteX310" fmla="*/ 1726 w 10000"/>
                  <a:gd name="connsiteY310" fmla="*/ 7400 h 10000"/>
                  <a:gd name="connsiteX311" fmla="*/ 1773 w 10000"/>
                  <a:gd name="connsiteY311" fmla="*/ 7409 h 10000"/>
                  <a:gd name="connsiteX312" fmla="*/ 1806 w 10000"/>
                  <a:gd name="connsiteY312" fmla="*/ 7416 h 10000"/>
                  <a:gd name="connsiteX313" fmla="*/ 1839 w 10000"/>
                  <a:gd name="connsiteY313" fmla="*/ 7403 h 10000"/>
                  <a:gd name="connsiteX314" fmla="*/ 1886 w 10000"/>
                  <a:gd name="connsiteY314" fmla="*/ 7403 h 10000"/>
                  <a:gd name="connsiteX315" fmla="*/ 1898 w 10000"/>
                  <a:gd name="connsiteY315" fmla="*/ 7403 h 10000"/>
                  <a:gd name="connsiteX316" fmla="*/ 1914 w 10000"/>
                  <a:gd name="connsiteY316" fmla="*/ 7494 h 10000"/>
                  <a:gd name="connsiteX317" fmla="*/ 1895 w 10000"/>
                  <a:gd name="connsiteY317" fmla="*/ 7523 h 10000"/>
                  <a:gd name="connsiteX318" fmla="*/ 1825 w 10000"/>
                  <a:gd name="connsiteY318" fmla="*/ 7617 h 10000"/>
                  <a:gd name="connsiteX319" fmla="*/ 1776 w 10000"/>
                  <a:gd name="connsiteY319" fmla="*/ 7691 h 10000"/>
                  <a:gd name="connsiteX320" fmla="*/ 1781 w 10000"/>
                  <a:gd name="connsiteY320" fmla="*/ 7723 h 10000"/>
                  <a:gd name="connsiteX321" fmla="*/ 1767 w 10000"/>
                  <a:gd name="connsiteY321" fmla="*/ 7759 h 10000"/>
                  <a:gd name="connsiteX322" fmla="*/ 1762 w 10000"/>
                  <a:gd name="connsiteY322" fmla="*/ 7817 h 10000"/>
                  <a:gd name="connsiteX323" fmla="*/ 1762 w 10000"/>
                  <a:gd name="connsiteY323" fmla="*/ 7856 h 10000"/>
                  <a:gd name="connsiteX324" fmla="*/ 1776 w 10000"/>
                  <a:gd name="connsiteY324" fmla="*/ 7892 h 10000"/>
                  <a:gd name="connsiteX325" fmla="*/ 1784 w 10000"/>
                  <a:gd name="connsiteY325" fmla="*/ 7902 h 10000"/>
                  <a:gd name="connsiteX326" fmla="*/ 1801 w 10000"/>
                  <a:gd name="connsiteY326" fmla="*/ 7908 h 10000"/>
                  <a:gd name="connsiteX327" fmla="*/ 1809 w 10000"/>
                  <a:gd name="connsiteY327" fmla="*/ 7911 h 10000"/>
                  <a:gd name="connsiteX328" fmla="*/ 1801 w 10000"/>
                  <a:gd name="connsiteY328" fmla="*/ 7940 h 10000"/>
                  <a:gd name="connsiteX329" fmla="*/ 1798 w 10000"/>
                  <a:gd name="connsiteY329" fmla="*/ 7979 h 10000"/>
                  <a:gd name="connsiteX330" fmla="*/ 1806 w 10000"/>
                  <a:gd name="connsiteY330" fmla="*/ 8002 h 10000"/>
                  <a:gd name="connsiteX331" fmla="*/ 1823 w 10000"/>
                  <a:gd name="connsiteY331" fmla="*/ 8021 h 10000"/>
                  <a:gd name="connsiteX332" fmla="*/ 1834 w 10000"/>
                  <a:gd name="connsiteY332" fmla="*/ 8044 h 10000"/>
                  <a:gd name="connsiteX333" fmla="*/ 1839 w 10000"/>
                  <a:gd name="connsiteY333" fmla="*/ 8073 h 10000"/>
                  <a:gd name="connsiteX334" fmla="*/ 1842 w 10000"/>
                  <a:gd name="connsiteY334" fmla="*/ 8106 h 10000"/>
                  <a:gd name="connsiteX335" fmla="*/ 1839 w 10000"/>
                  <a:gd name="connsiteY335" fmla="*/ 8144 h 10000"/>
                  <a:gd name="connsiteX336" fmla="*/ 1856 w 10000"/>
                  <a:gd name="connsiteY336" fmla="*/ 8164 h 10000"/>
                  <a:gd name="connsiteX337" fmla="*/ 1886 w 10000"/>
                  <a:gd name="connsiteY337" fmla="*/ 8193 h 10000"/>
                  <a:gd name="connsiteX338" fmla="*/ 1922 w 10000"/>
                  <a:gd name="connsiteY338" fmla="*/ 8206 h 10000"/>
                  <a:gd name="connsiteX339" fmla="*/ 1967 w 10000"/>
                  <a:gd name="connsiteY339" fmla="*/ 8203 h 10000"/>
                  <a:gd name="connsiteX340" fmla="*/ 1986 w 10000"/>
                  <a:gd name="connsiteY340" fmla="*/ 8212 h 10000"/>
                  <a:gd name="connsiteX341" fmla="*/ 2000 w 10000"/>
                  <a:gd name="connsiteY341" fmla="*/ 8232 h 10000"/>
                  <a:gd name="connsiteX342" fmla="*/ 2033 w 10000"/>
                  <a:gd name="connsiteY342" fmla="*/ 8258 h 10000"/>
                  <a:gd name="connsiteX343" fmla="*/ 2050 w 10000"/>
                  <a:gd name="connsiteY343" fmla="*/ 8271 h 10000"/>
                  <a:gd name="connsiteX344" fmla="*/ 2089 w 10000"/>
                  <a:gd name="connsiteY344" fmla="*/ 8280 h 10000"/>
                  <a:gd name="connsiteX345" fmla="*/ 2122 w 10000"/>
                  <a:gd name="connsiteY345" fmla="*/ 8300 h 10000"/>
                  <a:gd name="connsiteX346" fmla="*/ 2163 w 10000"/>
                  <a:gd name="connsiteY346" fmla="*/ 8332 h 10000"/>
                  <a:gd name="connsiteX347" fmla="*/ 2172 w 10000"/>
                  <a:gd name="connsiteY347" fmla="*/ 8335 h 10000"/>
                  <a:gd name="connsiteX348" fmla="*/ 2177 w 10000"/>
                  <a:gd name="connsiteY348" fmla="*/ 8345 h 10000"/>
                  <a:gd name="connsiteX349" fmla="*/ 2163 w 10000"/>
                  <a:gd name="connsiteY349" fmla="*/ 8371 h 10000"/>
                  <a:gd name="connsiteX350" fmla="*/ 2139 w 10000"/>
                  <a:gd name="connsiteY350" fmla="*/ 8423 h 10000"/>
                  <a:gd name="connsiteX351" fmla="*/ 2130 w 10000"/>
                  <a:gd name="connsiteY351" fmla="*/ 8439 h 10000"/>
                  <a:gd name="connsiteX352" fmla="*/ 2105 w 10000"/>
                  <a:gd name="connsiteY352" fmla="*/ 8446 h 10000"/>
                  <a:gd name="connsiteX353" fmla="*/ 2080 w 10000"/>
                  <a:gd name="connsiteY353" fmla="*/ 8449 h 10000"/>
                  <a:gd name="connsiteX354" fmla="*/ 2075 w 10000"/>
                  <a:gd name="connsiteY354" fmla="*/ 8459 h 10000"/>
                  <a:gd name="connsiteX355" fmla="*/ 2072 w 10000"/>
                  <a:gd name="connsiteY355" fmla="*/ 8475 h 10000"/>
                  <a:gd name="connsiteX356" fmla="*/ 2080 w 10000"/>
                  <a:gd name="connsiteY356" fmla="*/ 8484 h 10000"/>
                  <a:gd name="connsiteX357" fmla="*/ 2100 w 10000"/>
                  <a:gd name="connsiteY357" fmla="*/ 8475 h 10000"/>
                  <a:gd name="connsiteX358" fmla="*/ 2141 w 10000"/>
                  <a:gd name="connsiteY358" fmla="*/ 8478 h 10000"/>
                  <a:gd name="connsiteX359" fmla="*/ 2172 w 10000"/>
                  <a:gd name="connsiteY359" fmla="*/ 8475 h 10000"/>
                  <a:gd name="connsiteX360" fmla="*/ 2188 w 10000"/>
                  <a:gd name="connsiteY360" fmla="*/ 8475 h 10000"/>
                  <a:gd name="connsiteX361" fmla="*/ 2222 w 10000"/>
                  <a:gd name="connsiteY361" fmla="*/ 8497 h 10000"/>
                  <a:gd name="connsiteX362" fmla="*/ 2252 w 10000"/>
                  <a:gd name="connsiteY362" fmla="*/ 8514 h 10000"/>
                  <a:gd name="connsiteX363" fmla="*/ 2274 w 10000"/>
                  <a:gd name="connsiteY363" fmla="*/ 8514 h 10000"/>
                  <a:gd name="connsiteX364" fmla="*/ 2299 w 10000"/>
                  <a:gd name="connsiteY364" fmla="*/ 8504 h 10000"/>
                  <a:gd name="connsiteX365" fmla="*/ 2310 w 10000"/>
                  <a:gd name="connsiteY365" fmla="*/ 8504 h 10000"/>
                  <a:gd name="connsiteX366" fmla="*/ 2319 w 10000"/>
                  <a:gd name="connsiteY366" fmla="*/ 8484 h 10000"/>
                  <a:gd name="connsiteX367" fmla="*/ 2338 w 10000"/>
                  <a:gd name="connsiteY367" fmla="*/ 8494 h 10000"/>
                  <a:gd name="connsiteX368" fmla="*/ 2338 w 10000"/>
                  <a:gd name="connsiteY368" fmla="*/ 8552 h 10000"/>
                  <a:gd name="connsiteX369" fmla="*/ 2366 w 10000"/>
                  <a:gd name="connsiteY369" fmla="*/ 8572 h 10000"/>
                  <a:gd name="connsiteX370" fmla="*/ 2382 w 10000"/>
                  <a:gd name="connsiteY370" fmla="*/ 8582 h 10000"/>
                  <a:gd name="connsiteX371" fmla="*/ 2435 w 10000"/>
                  <a:gd name="connsiteY371" fmla="*/ 8552 h 10000"/>
                  <a:gd name="connsiteX372" fmla="*/ 2443 w 10000"/>
                  <a:gd name="connsiteY372" fmla="*/ 8552 h 10000"/>
                  <a:gd name="connsiteX373" fmla="*/ 2454 w 10000"/>
                  <a:gd name="connsiteY373" fmla="*/ 8552 h 10000"/>
                  <a:gd name="connsiteX374" fmla="*/ 2471 w 10000"/>
                  <a:gd name="connsiteY374" fmla="*/ 8546 h 10000"/>
                  <a:gd name="connsiteX375" fmla="*/ 2488 w 10000"/>
                  <a:gd name="connsiteY375" fmla="*/ 8536 h 10000"/>
                  <a:gd name="connsiteX376" fmla="*/ 2501 w 10000"/>
                  <a:gd name="connsiteY376" fmla="*/ 8533 h 10000"/>
                  <a:gd name="connsiteX377" fmla="*/ 2512 w 10000"/>
                  <a:gd name="connsiteY377" fmla="*/ 8533 h 10000"/>
                  <a:gd name="connsiteX378" fmla="*/ 2521 w 10000"/>
                  <a:gd name="connsiteY378" fmla="*/ 8546 h 10000"/>
                  <a:gd name="connsiteX379" fmla="*/ 2521 w 10000"/>
                  <a:gd name="connsiteY379" fmla="*/ 8572 h 10000"/>
                  <a:gd name="connsiteX380" fmla="*/ 2535 w 10000"/>
                  <a:gd name="connsiteY380" fmla="*/ 8588 h 10000"/>
                  <a:gd name="connsiteX381" fmla="*/ 2551 w 10000"/>
                  <a:gd name="connsiteY381" fmla="*/ 8582 h 10000"/>
                  <a:gd name="connsiteX382" fmla="*/ 2560 w 10000"/>
                  <a:gd name="connsiteY382" fmla="*/ 8582 h 10000"/>
                  <a:gd name="connsiteX383" fmla="*/ 2573 w 10000"/>
                  <a:gd name="connsiteY383" fmla="*/ 8588 h 10000"/>
                  <a:gd name="connsiteX384" fmla="*/ 2584 w 10000"/>
                  <a:gd name="connsiteY384" fmla="*/ 8591 h 10000"/>
                  <a:gd name="connsiteX385" fmla="*/ 2590 w 10000"/>
                  <a:gd name="connsiteY385" fmla="*/ 8598 h 10000"/>
                  <a:gd name="connsiteX386" fmla="*/ 2598 w 10000"/>
                  <a:gd name="connsiteY386" fmla="*/ 8608 h 10000"/>
                  <a:gd name="connsiteX387" fmla="*/ 2607 w 10000"/>
                  <a:gd name="connsiteY387" fmla="*/ 8617 h 10000"/>
                  <a:gd name="connsiteX388" fmla="*/ 2618 w 10000"/>
                  <a:gd name="connsiteY388" fmla="*/ 8617 h 10000"/>
                  <a:gd name="connsiteX389" fmla="*/ 2640 w 10000"/>
                  <a:gd name="connsiteY389" fmla="*/ 8608 h 10000"/>
                  <a:gd name="connsiteX390" fmla="*/ 2670 w 10000"/>
                  <a:gd name="connsiteY390" fmla="*/ 8598 h 10000"/>
                  <a:gd name="connsiteX391" fmla="*/ 2673 w 10000"/>
                  <a:gd name="connsiteY391" fmla="*/ 8598 h 10000"/>
                  <a:gd name="connsiteX392" fmla="*/ 2690 w 10000"/>
                  <a:gd name="connsiteY392" fmla="*/ 8598 h 10000"/>
                  <a:gd name="connsiteX393" fmla="*/ 2698 w 10000"/>
                  <a:gd name="connsiteY393" fmla="*/ 8598 h 10000"/>
                  <a:gd name="connsiteX394" fmla="*/ 2712 w 10000"/>
                  <a:gd name="connsiteY394" fmla="*/ 8598 h 10000"/>
                  <a:gd name="connsiteX395" fmla="*/ 2726 w 10000"/>
                  <a:gd name="connsiteY395" fmla="*/ 8591 h 10000"/>
                  <a:gd name="connsiteX396" fmla="*/ 2737 w 10000"/>
                  <a:gd name="connsiteY396" fmla="*/ 8588 h 10000"/>
                  <a:gd name="connsiteX397" fmla="*/ 2759 w 10000"/>
                  <a:gd name="connsiteY397" fmla="*/ 8582 h 10000"/>
                  <a:gd name="connsiteX398" fmla="*/ 2770 w 10000"/>
                  <a:gd name="connsiteY398" fmla="*/ 8578 h 10000"/>
                  <a:gd name="connsiteX399" fmla="*/ 2784 w 10000"/>
                  <a:gd name="connsiteY399" fmla="*/ 8572 h 10000"/>
                  <a:gd name="connsiteX400" fmla="*/ 2795 w 10000"/>
                  <a:gd name="connsiteY400" fmla="*/ 8572 h 10000"/>
                  <a:gd name="connsiteX401" fmla="*/ 2803 w 10000"/>
                  <a:gd name="connsiteY401" fmla="*/ 8588 h 10000"/>
                  <a:gd name="connsiteX402" fmla="*/ 2803 w 10000"/>
                  <a:gd name="connsiteY402" fmla="*/ 8591 h 10000"/>
                  <a:gd name="connsiteX403" fmla="*/ 2803 w 10000"/>
                  <a:gd name="connsiteY403" fmla="*/ 8601 h 10000"/>
                  <a:gd name="connsiteX404" fmla="*/ 2809 w 10000"/>
                  <a:gd name="connsiteY404" fmla="*/ 8601 h 10000"/>
                  <a:gd name="connsiteX405" fmla="*/ 2823 w 10000"/>
                  <a:gd name="connsiteY405" fmla="*/ 8598 h 10000"/>
                  <a:gd name="connsiteX406" fmla="*/ 2831 w 10000"/>
                  <a:gd name="connsiteY406" fmla="*/ 8598 h 10000"/>
                  <a:gd name="connsiteX407" fmla="*/ 2839 w 10000"/>
                  <a:gd name="connsiteY407" fmla="*/ 8601 h 10000"/>
                  <a:gd name="connsiteX408" fmla="*/ 2848 w 10000"/>
                  <a:gd name="connsiteY408" fmla="*/ 8598 h 10000"/>
                  <a:gd name="connsiteX409" fmla="*/ 2856 w 10000"/>
                  <a:gd name="connsiteY409" fmla="*/ 8601 h 10000"/>
                  <a:gd name="connsiteX410" fmla="*/ 2859 w 10000"/>
                  <a:gd name="connsiteY410" fmla="*/ 8601 h 10000"/>
                  <a:gd name="connsiteX411" fmla="*/ 2864 w 10000"/>
                  <a:gd name="connsiteY411" fmla="*/ 8598 h 10000"/>
                  <a:gd name="connsiteX412" fmla="*/ 2889 w 10000"/>
                  <a:gd name="connsiteY412" fmla="*/ 8611 h 10000"/>
                  <a:gd name="connsiteX413" fmla="*/ 2906 w 10000"/>
                  <a:gd name="connsiteY413" fmla="*/ 8620 h 10000"/>
                  <a:gd name="connsiteX414" fmla="*/ 2914 w 10000"/>
                  <a:gd name="connsiteY414" fmla="*/ 8627 h 10000"/>
                  <a:gd name="connsiteX415" fmla="*/ 2920 w 10000"/>
                  <a:gd name="connsiteY415" fmla="*/ 8640 h 10000"/>
                  <a:gd name="connsiteX416" fmla="*/ 2922 w 10000"/>
                  <a:gd name="connsiteY416" fmla="*/ 8666 h 10000"/>
                  <a:gd name="connsiteX417" fmla="*/ 2922 w 10000"/>
                  <a:gd name="connsiteY417" fmla="*/ 8692 h 10000"/>
                  <a:gd name="connsiteX418" fmla="*/ 2939 w 10000"/>
                  <a:gd name="connsiteY418" fmla="*/ 8695 h 10000"/>
                  <a:gd name="connsiteX419" fmla="*/ 2953 w 10000"/>
                  <a:gd name="connsiteY419" fmla="*/ 8695 h 10000"/>
                  <a:gd name="connsiteX420" fmla="*/ 2961 w 10000"/>
                  <a:gd name="connsiteY420" fmla="*/ 8695 h 10000"/>
                  <a:gd name="connsiteX421" fmla="*/ 2972 w 10000"/>
                  <a:gd name="connsiteY421" fmla="*/ 8692 h 10000"/>
                  <a:gd name="connsiteX422" fmla="*/ 2981 w 10000"/>
                  <a:gd name="connsiteY422" fmla="*/ 8685 h 10000"/>
                  <a:gd name="connsiteX423" fmla="*/ 2989 w 10000"/>
                  <a:gd name="connsiteY423" fmla="*/ 8685 h 10000"/>
                  <a:gd name="connsiteX424" fmla="*/ 3008 w 10000"/>
                  <a:gd name="connsiteY424" fmla="*/ 8685 h 10000"/>
                  <a:gd name="connsiteX425" fmla="*/ 3028 w 10000"/>
                  <a:gd name="connsiteY425" fmla="*/ 8695 h 10000"/>
                  <a:gd name="connsiteX426" fmla="*/ 3042 w 10000"/>
                  <a:gd name="connsiteY426" fmla="*/ 8695 h 10000"/>
                  <a:gd name="connsiteX427" fmla="*/ 3053 w 10000"/>
                  <a:gd name="connsiteY427" fmla="*/ 8676 h 10000"/>
                  <a:gd name="connsiteX428" fmla="*/ 3061 w 10000"/>
                  <a:gd name="connsiteY428" fmla="*/ 8666 h 10000"/>
                  <a:gd name="connsiteX429" fmla="*/ 3066 w 10000"/>
                  <a:gd name="connsiteY429" fmla="*/ 8656 h 10000"/>
                  <a:gd name="connsiteX430" fmla="*/ 3091 w 10000"/>
                  <a:gd name="connsiteY430" fmla="*/ 8659 h 10000"/>
                  <a:gd name="connsiteX431" fmla="*/ 3105 w 10000"/>
                  <a:gd name="connsiteY431" fmla="*/ 8659 h 10000"/>
                  <a:gd name="connsiteX432" fmla="*/ 3108 w 10000"/>
                  <a:gd name="connsiteY432" fmla="*/ 8650 h 10000"/>
                  <a:gd name="connsiteX433" fmla="*/ 3147 w 10000"/>
                  <a:gd name="connsiteY433" fmla="*/ 8588 h 10000"/>
                  <a:gd name="connsiteX434" fmla="*/ 3150 w 10000"/>
                  <a:gd name="connsiteY434" fmla="*/ 8598 h 10000"/>
                  <a:gd name="connsiteX435" fmla="*/ 3163 w 10000"/>
                  <a:gd name="connsiteY435" fmla="*/ 8601 h 10000"/>
                  <a:gd name="connsiteX436" fmla="*/ 3180 w 10000"/>
                  <a:gd name="connsiteY436" fmla="*/ 8608 h 10000"/>
                  <a:gd name="connsiteX437" fmla="*/ 3188 w 10000"/>
                  <a:gd name="connsiteY437" fmla="*/ 8611 h 10000"/>
                  <a:gd name="connsiteX438" fmla="*/ 3227 w 10000"/>
                  <a:gd name="connsiteY438" fmla="*/ 8620 h 10000"/>
                  <a:gd name="connsiteX439" fmla="*/ 3238 w 10000"/>
                  <a:gd name="connsiteY439" fmla="*/ 8617 h 10000"/>
                  <a:gd name="connsiteX440" fmla="*/ 3247 w 10000"/>
                  <a:gd name="connsiteY440" fmla="*/ 8601 h 10000"/>
                  <a:gd name="connsiteX441" fmla="*/ 3269 w 10000"/>
                  <a:gd name="connsiteY441" fmla="*/ 8611 h 10000"/>
                  <a:gd name="connsiteX442" fmla="*/ 3277 w 10000"/>
                  <a:gd name="connsiteY442" fmla="*/ 8617 h 10000"/>
                  <a:gd name="connsiteX443" fmla="*/ 3285 w 10000"/>
                  <a:gd name="connsiteY443" fmla="*/ 8611 h 10000"/>
                  <a:gd name="connsiteX444" fmla="*/ 3307 w 10000"/>
                  <a:gd name="connsiteY444" fmla="*/ 8611 h 10000"/>
                  <a:gd name="connsiteX445" fmla="*/ 3319 w 10000"/>
                  <a:gd name="connsiteY445" fmla="*/ 8617 h 10000"/>
                  <a:gd name="connsiteX446" fmla="*/ 3324 w 10000"/>
                  <a:gd name="connsiteY446" fmla="*/ 8617 h 10000"/>
                  <a:gd name="connsiteX447" fmla="*/ 3327 w 10000"/>
                  <a:gd name="connsiteY447" fmla="*/ 8620 h 10000"/>
                  <a:gd name="connsiteX448" fmla="*/ 3341 w 10000"/>
                  <a:gd name="connsiteY448" fmla="*/ 8620 h 10000"/>
                  <a:gd name="connsiteX449" fmla="*/ 3357 w 10000"/>
                  <a:gd name="connsiteY449" fmla="*/ 8620 h 10000"/>
                  <a:gd name="connsiteX450" fmla="*/ 3374 w 10000"/>
                  <a:gd name="connsiteY450" fmla="*/ 8620 h 10000"/>
                  <a:gd name="connsiteX451" fmla="*/ 3382 w 10000"/>
                  <a:gd name="connsiteY451" fmla="*/ 8620 h 10000"/>
                  <a:gd name="connsiteX452" fmla="*/ 3399 w 10000"/>
                  <a:gd name="connsiteY452" fmla="*/ 8611 h 10000"/>
                  <a:gd name="connsiteX453" fmla="*/ 3413 w 10000"/>
                  <a:gd name="connsiteY453" fmla="*/ 8601 h 10000"/>
                  <a:gd name="connsiteX454" fmla="*/ 3421 w 10000"/>
                  <a:gd name="connsiteY454" fmla="*/ 8588 h 10000"/>
                  <a:gd name="connsiteX455" fmla="*/ 3421 w 10000"/>
                  <a:gd name="connsiteY455" fmla="*/ 8572 h 10000"/>
                  <a:gd name="connsiteX456" fmla="*/ 3421 w 10000"/>
                  <a:gd name="connsiteY456" fmla="*/ 8552 h 10000"/>
                  <a:gd name="connsiteX457" fmla="*/ 3424 w 10000"/>
                  <a:gd name="connsiteY457" fmla="*/ 8533 h 10000"/>
                  <a:gd name="connsiteX458" fmla="*/ 3432 w 10000"/>
                  <a:gd name="connsiteY458" fmla="*/ 8523 h 10000"/>
                  <a:gd name="connsiteX459" fmla="*/ 3446 w 10000"/>
                  <a:gd name="connsiteY459" fmla="*/ 8523 h 10000"/>
                  <a:gd name="connsiteX460" fmla="*/ 3457 w 10000"/>
                  <a:gd name="connsiteY460" fmla="*/ 8523 h 10000"/>
                  <a:gd name="connsiteX461" fmla="*/ 3476 w 10000"/>
                  <a:gd name="connsiteY461" fmla="*/ 8533 h 10000"/>
                  <a:gd name="connsiteX462" fmla="*/ 3485 w 10000"/>
                  <a:gd name="connsiteY462" fmla="*/ 8536 h 10000"/>
                  <a:gd name="connsiteX463" fmla="*/ 3501 w 10000"/>
                  <a:gd name="connsiteY463" fmla="*/ 8527 h 10000"/>
                  <a:gd name="connsiteX464" fmla="*/ 3504 w 10000"/>
                  <a:gd name="connsiteY464" fmla="*/ 8514 h 10000"/>
                  <a:gd name="connsiteX465" fmla="*/ 3510 w 10000"/>
                  <a:gd name="connsiteY465" fmla="*/ 8497 h 10000"/>
                  <a:gd name="connsiteX466" fmla="*/ 3537 w 10000"/>
                  <a:gd name="connsiteY466" fmla="*/ 8484 h 10000"/>
                  <a:gd name="connsiteX467" fmla="*/ 3562 w 10000"/>
                  <a:gd name="connsiteY467" fmla="*/ 8488 h 10000"/>
                  <a:gd name="connsiteX468" fmla="*/ 3568 w 10000"/>
                  <a:gd name="connsiteY468" fmla="*/ 8484 h 10000"/>
                  <a:gd name="connsiteX469" fmla="*/ 3584 w 10000"/>
                  <a:gd name="connsiteY469" fmla="*/ 8494 h 10000"/>
                  <a:gd name="connsiteX470" fmla="*/ 3593 w 10000"/>
                  <a:gd name="connsiteY470" fmla="*/ 8507 h 10000"/>
                  <a:gd name="connsiteX471" fmla="*/ 3618 w 10000"/>
                  <a:gd name="connsiteY471" fmla="*/ 8497 h 10000"/>
                  <a:gd name="connsiteX472" fmla="*/ 3643 w 10000"/>
                  <a:gd name="connsiteY472" fmla="*/ 8475 h 10000"/>
                  <a:gd name="connsiteX473" fmla="*/ 3657 w 10000"/>
                  <a:gd name="connsiteY473" fmla="*/ 8478 h 10000"/>
                  <a:gd name="connsiteX474" fmla="*/ 3670 w 10000"/>
                  <a:gd name="connsiteY474" fmla="*/ 8475 h 10000"/>
                  <a:gd name="connsiteX475" fmla="*/ 3673 w 10000"/>
                  <a:gd name="connsiteY475" fmla="*/ 8468 h 10000"/>
                  <a:gd name="connsiteX476" fmla="*/ 3681 w 10000"/>
                  <a:gd name="connsiteY476" fmla="*/ 8468 h 10000"/>
                  <a:gd name="connsiteX477" fmla="*/ 3698 w 10000"/>
                  <a:gd name="connsiteY477" fmla="*/ 8478 h 10000"/>
                  <a:gd name="connsiteX478" fmla="*/ 3720 w 10000"/>
                  <a:gd name="connsiteY478" fmla="*/ 8497 h 10000"/>
                  <a:gd name="connsiteX479" fmla="*/ 3715 w 10000"/>
                  <a:gd name="connsiteY479" fmla="*/ 8504 h 10000"/>
                  <a:gd name="connsiteX480" fmla="*/ 3729 w 10000"/>
                  <a:gd name="connsiteY480" fmla="*/ 8514 h 10000"/>
                  <a:gd name="connsiteX481" fmla="*/ 3729 w 10000"/>
                  <a:gd name="connsiteY481" fmla="*/ 8517 h 10000"/>
                  <a:gd name="connsiteX482" fmla="*/ 3740 w 10000"/>
                  <a:gd name="connsiteY482" fmla="*/ 8527 h 10000"/>
                  <a:gd name="connsiteX483" fmla="*/ 3759 w 10000"/>
                  <a:gd name="connsiteY483" fmla="*/ 8517 h 10000"/>
                  <a:gd name="connsiteX484" fmla="*/ 3762 w 10000"/>
                  <a:gd name="connsiteY484" fmla="*/ 8504 h 10000"/>
                  <a:gd name="connsiteX485" fmla="*/ 3770 w 10000"/>
                  <a:gd name="connsiteY485" fmla="*/ 8488 h 10000"/>
                  <a:gd name="connsiteX486" fmla="*/ 3778 w 10000"/>
                  <a:gd name="connsiteY486" fmla="*/ 8484 h 10000"/>
                  <a:gd name="connsiteX487" fmla="*/ 3792 w 10000"/>
                  <a:gd name="connsiteY487" fmla="*/ 8475 h 10000"/>
                  <a:gd name="connsiteX488" fmla="*/ 3803 w 10000"/>
                  <a:gd name="connsiteY488" fmla="*/ 8478 h 10000"/>
                  <a:gd name="connsiteX489" fmla="*/ 3809 w 10000"/>
                  <a:gd name="connsiteY489" fmla="*/ 8475 h 10000"/>
                  <a:gd name="connsiteX490" fmla="*/ 3825 w 10000"/>
                  <a:gd name="connsiteY490" fmla="*/ 8465 h 10000"/>
                  <a:gd name="connsiteX491" fmla="*/ 3834 w 10000"/>
                  <a:gd name="connsiteY491" fmla="*/ 8468 h 10000"/>
                  <a:gd name="connsiteX492" fmla="*/ 3842 w 10000"/>
                  <a:gd name="connsiteY492" fmla="*/ 8478 h 10000"/>
                  <a:gd name="connsiteX493" fmla="*/ 3850 w 10000"/>
                  <a:gd name="connsiteY493" fmla="*/ 8478 h 10000"/>
                  <a:gd name="connsiteX494" fmla="*/ 3859 w 10000"/>
                  <a:gd name="connsiteY494" fmla="*/ 8484 h 10000"/>
                  <a:gd name="connsiteX495" fmla="*/ 3873 w 10000"/>
                  <a:gd name="connsiteY495" fmla="*/ 8494 h 10000"/>
                  <a:gd name="connsiteX496" fmla="*/ 3875 w 10000"/>
                  <a:gd name="connsiteY496" fmla="*/ 8507 h 10000"/>
                  <a:gd name="connsiteX497" fmla="*/ 3881 w 10000"/>
                  <a:gd name="connsiteY497" fmla="*/ 8527 h 10000"/>
                  <a:gd name="connsiteX498" fmla="*/ 3875 w 10000"/>
                  <a:gd name="connsiteY498" fmla="*/ 8546 h 10000"/>
                  <a:gd name="connsiteX499" fmla="*/ 3892 w 10000"/>
                  <a:gd name="connsiteY499" fmla="*/ 8546 h 10000"/>
                  <a:gd name="connsiteX500" fmla="*/ 3900 w 10000"/>
                  <a:gd name="connsiteY500" fmla="*/ 8543 h 10000"/>
                  <a:gd name="connsiteX501" fmla="*/ 3906 w 10000"/>
                  <a:gd name="connsiteY501" fmla="*/ 8543 h 10000"/>
                  <a:gd name="connsiteX502" fmla="*/ 3922 w 10000"/>
                  <a:gd name="connsiteY502" fmla="*/ 8552 h 10000"/>
                  <a:gd name="connsiteX503" fmla="*/ 3939 w 10000"/>
                  <a:gd name="connsiteY503" fmla="*/ 8559 h 10000"/>
                  <a:gd name="connsiteX504" fmla="*/ 3953 w 10000"/>
                  <a:gd name="connsiteY504" fmla="*/ 8572 h 10000"/>
                  <a:gd name="connsiteX505" fmla="*/ 3956 w 10000"/>
                  <a:gd name="connsiteY505" fmla="*/ 8588 h 10000"/>
                  <a:gd name="connsiteX506" fmla="*/ 3956 w 10000"/>
                  <a:gd name="connsiteY506" fmla="*/ 8608 h 10000"/>
                  <a:gd name="connsiteX507" fmla="*/ 3972 w 10000"/>
                  <a:gd name="connsiteY507" fmla="*/ 8608 h 10000"/>
                  <a:gd name="connsiteX508" fmla="*/ 3986 w 10000"/>
                  <a:gd name="connsiteY508" fmla="*/ 8608 h 10000"/>
                  <a:gd name="connsiteX509" fmla="*/ 3997 w 10000"/>
                  <a:gd name="connsiteY509" fmla="*/ 8608 h 10000"/>
                  <a:gd name="connsiteX510" fmla="*/ 4006 w 10000"/>
                  <a:gd name="connsiteY510" fmla="*/ 8608 h 10000"/>
                  <a:gd name="connsiteX511" fmla="*/ 4006 w 10000"/>
                  <a:gd name="connsiteY511" fmla="*/ 8611 h 10000"/>
                  <a:gd name="connsiteX512" fmla="*/ 4011 w 10000"/>
                  <a:gd name="connsiteY512" fmla="*/ 8611 h 10000"/>
                  <a:gd name="connsiteX513" fmla="*/ 4022 w 10000"/>
                  <a:gd name="connsiteY513" fmla="*/ 8620 h 10000"/>
                  <a:gd name="connsiteX514" fmla="*/ 4042 w 10000"/>
                  <a:gd name="connsiteY514" fmla="*/ 8620 h 10000"/>
                  <a:gd name="connsiteX515" fmla="*/ 4050 w 10000"/>
                  <a:gd name="connsiteY515" fmla="*/ 8617 h 10000"/>
                  <a:gd name="connsiteX516" fmla="*/ 4069 w 10000"/>
                  <a:gd name="connsiteY516" fmla="*/ 8620 h 10000"/>
                  <a:gd name="connsiteX517" fmla="*/ 4086 w 10000"/>
                  <a:gd name="connsiteY517" fmla="*/ 8630 h 10000"/>
                  <a:gd name="connsiteX518" fmla="*/ 4108 w 10000"/>
                  <a:gd name="connsiteY518" fmla="*/ 8627 h 10000"/>
                  <a:gd name="connsiteX519" fmla="*/ 4125 w 10000"/>
                  <a:gd name="connsiteY519" fmla="*/ 8620 h 10000"/>
                  <a:gd name="connsiteX520" fmla="*/ 4133 w 10000"/>
                  <a:gd name="connsiteY520" fmla="*/ 8611 h 10000"/>
                  <a:gd name="connsiteX521" fmla="*/ 4139 w 10000"/>
                  <a:gd name="connsiteY521" fmla="*/ 8608 h 10000"/>
                  <a:gd name="connsiteX522" fmla="*/ 4147 w 10000"/>
                  <a:gd name="connsiteY522" fmla="*/ 8601 h 10000"/>
                  <a:gd name="connsiteX523" fmla="*/ 4155 w 10000"/>
                  <a:gd name="connsiteY523" fmla="*/ 8591 h 10000"/>
                  <a:gd name="connsiteX524" fmla="*/ 4166 w 10000"/>
                  <a:gd name="connsiteY524" fmla="*/ 8582 h 10000"/>
                  <a:gd name="connsiteX525" fmla="*/ 4183 w 10000"/>
                  <a:gd name="connsiteY525" fmla="*/ 8569 h 10000"/>
                  <a:gd name="connsiteX526" fmla="*/ 4191 w 10000"/>
                  <a:gd name="connsiteY526" fmla="*/ 8562 h 10000"/>
                  <a:gd name="connsiteX527" fmla="*/ 4208 w 10000"/>
                  <a:gd name="connsiteY527" fmla="*/ 8552 h 10000"/>
                  <a:gd name="connsiteX528" fmla="*/ 4230 w 10000"/>
                  <a:gd name="connsiteY528" fmla="*/ 8552 h 10000"/>
                  <a:gd name="connsiteX529" fmla="*/ 4238 w 10000"/>
                  <a:gd name="connsiteY529" fmla="*/ 8559 h 10000"/>
                  <a:gd name="connsiteX530" fmla="*/ 4247 w 10000"/>
                  <a:gd name="connsiteY530" fmla="*/ 8572 h 10000"/>
                  <a:gd name="connsiteX531" fmla="*/ 4252 w 10000"/>
                  <a:gd name="connsiteY531" fmla="*/ 8578 h 10000"/>
                  <a:gd name="connsiteX532" fmla="*/ 4263 w 10000"/>
                  <a:gd name="connsiteY532" fmla="*/ 8582 h 10000"/>
                  <a:gd name="connsiteX533" fmla="*/ 4277 w 10000"/>
                  <a:gd name="connsiteY533" fmla="*/ 8572 h 10000"/>
                  <a:gd name="connsiteX534" fmla="*/ 4294 w 10000"/>
                  <a:gd name="connsiteY534" fmla="*/ 8559 h 10000"/>
                  <a:gd name="connsiteX535" fmla="*/ 4302 w 10000"/>
                  <a:gd name="connsiteY535" fmla="*/ 8546 h 10000"/>
                  <a:gd name="connsiteX536" fmla="*/ 4310 w 10000"/>
                  <a:gd name="connsiteY536" fmla="*/ 8543 h 10000"/>
                  <a:gd name="connsiteX537" fmla="*/ 4313 w 10000"/>
                  <a:gd name="connsiteY537" fmla="*/ 8543 h 10000"/>
                  <a:gd name="connsiteX538" fmla="*/ 4332 w 10000"/>
                  <a:gd name="connsiteY538" fmla="*/ 8546 h 10000"/>
                  <a:gd name="connsiteX539" fmla="*/ 4335 w 10000"/>
                  <a:gd name="connsiteY539" fmla="*/ 8559 h 10000"/>
                  <a:gd name="connsiteX540" fmla="*/ 4349 w 10000"/>
                  <a:gd name="connsiteY540" fmla="*/ 8588 h 10000"/>
                  <a:gd name="connsiteX541" fmla="*/ 4360 w 10000"/>
                  <a:gd name="connsiteY541" fmla="*/ 8591 h 10000"/>
                  <a:gd name="connsiteX542" fmla="*/ 4366 w 10000"/>
                  <a:gd name="connsiteY542" fmla="*/ 8591 h 10000"/>
                  <a:gd name="connsiteX543" fmla="*/ 4382 w 10000"/>
                  <a:gd name="connsiteY543" fmla="*/ 8598 h 10000"/>
                  <a:gd name="connsiteX544" fmla="*/ 4385 w 10000"/>
                  <a:gd name="connsiteY544" fmla="*/ 8598 h 10000"/>
                  <a:gd name="connsiteX545" fmla="*/ 4402 w 10000"/>
                  <a:gd name="connsiteY545" fmla="*/ 8598 h 10000"/>
                  <a:gd name="connsiteX546" fmla="*/ 4421 w 10000"/>
                  <a:gd name="connsiteY546" fmla="*/ 8591 h 10000"/>
                  <a:gd name="connsiteX547" fmla="*/ 4440 w 10000"/>
                  <a:gd name="connsiteY547" fmla="*/ 8591 h 10000"/>
                  <a:gd name="connsiteX548" fmla="*/ 4449 w 10000"/>
                  <a:gd name="connsiteY548" fmla="*/ 8598 h 10000"/>
                  <a:gd name="connsiteX549" fmla="*/ 4454 w 10000"/>
                  <a:gd name="connsiteY549" fmla="*/ 8617 h 10000"/>
                  <a:gd name="connsiteX550" fmla="*/ 4463 w 10000"/>
                  <a:gd name="connsiteY550" fmla="*/ 8608 h 10000"/>
                  <a:gd name="connsiteX551" fmla="*/ 4474 w 10000"/>
                  <a:gd name="connsiteY551" fmla="*/ 8608 h 10000"/>
                  <a:gd name="connsiteX552" fmla="*/ 4490 w 10000"/>
                  <a:gd name="connsiteY552" fmla="*/ 8617 h 10000"/>
                  <a:gd name="connsiteX553" fmla="*/ 4504 w 10000"/>
                  <a:gd name="connsiteY553" fmla="*/ 8617 h 10000"/>
                  <a:gd name="connsiteX554" fmla="*/ 4518 w 10000"/>
                  <a:gd name="connsiteY554" fmla="*/ 8617 h 10000"/>
                  <a:gd name="connsiteX555" fmla="*/ 4535 w 10000"/>
                  <a:gd name="connsiteY555" fmla="*/ 8611 h 10000"/>
                  <a:gd name="connsiteX556" fmla="*/ 4546 w 10000"/>
                  <a:gd name="connsiteY556" fmla="*/ 8611 h 10000"/>
                  <a:gd name="connsiteX557" fmla="*/ 4562 w 10000"/>
                  <a:gd name="connsiteY557" fmla="*/ 8611 h 10000"/>
                  <a:gd name="connsiteX558" fmla="*/ 4571 w 10000"/>
                  <a:gd name="connsiteY558" fmla="*/ 8611 h 10000"/>
                  <a:gd name="connsiteX559" fmla="*/ 4579 w 10000"/>
                  <a:gd name="connsiteY559" fmla="*/ 8608 h 10000"/>
                  <a:gd name="connsiteX560" fmla="*/ 4584 w 10000"/>
                  <a:gd name="connsiteY560" fmla="*/ 8608 h 10000"/>
                  <a:gd name="connsiteX561" fmla="*/ 4601 w 10000"/>
                  <a:gd name="connsiteY561" fmla="*/ 8617 h 10000"/>
                  <a:gd name="connsiteX562" fmla="*/ 4609 w 10000"/>
                  <a:gd name="connsiteY562" fmla="*/ 8627 h 10000"/>
                  <a:gd name="connsiteX563" fmla="*/ 4618 w 10000"/>
                  <a:gd name="connsiteY563" fmla="*/ 8637 h 10000"/>
                  <a:gd name="connsiteX564" fmla="*/ 4618 w 10000"/>
                  <a:gd name="connsiteY564" fmla="*/ 8646 h 10000"/>
                  <a:gd name="connsiteX565" fmla="*/ 4634 w 10000"/>
                  <a:gd name="connsiteY565" fmla="*/ 8656 h 10000"/>
                  <a:gd name="connsiteX566" fmla="*/ 4640 w 10000"/>
                  <a:gd name="connsiteY566" fmla="*/ 8659 h 10000"/>
                  <a:gd name="connsiteX567" fmla="*/ 4651 w 10000"/>
                  <a:gd name="connsiteY567" fmla="*/ 8666 h 10000"/>
                  <a:gd name="connsiteX568" fmla="*/ 4657 w 10000"/>
                  <a:gd name="connsiteY568" fmla="*/ 8659 h 10000"/>
                  <a:gd name="connsiteX569" fmla="*/ 4668 w 10000"/>
                  <a:gd name="connsiteY569" fmla="*/ 8650 h 10000"/>
                  <a:gd name="connsiteX570" fmla="*/ 4676 w 10000"/>
                  <a:gd name="connsiteY570" fmla="*/ 8650 h 10000"/>
                  <a:gd name="connsiteX571" fmla="*/ 4690 w 10000"/>
                  <a:gd name="connsiteY571" fmla="*/ 8650 h 10000"/>
                  <a:gd name="connsiteX572" fmla="*/ 4698 w 10000"/>
                  <a:gd name="connsiteY572" fmla="*/ 8650 h 10000"/>
                  <a:gd name="connsiteX573" fmla="*/ 4704 w 10000"/>
                  <a:gd name="connsiteY573" fmla="*/ 8650 h 10000"/>
                  <a:gd name="connsiteX574" fmla="*/ 4706 w 10000"/>
                  <a:gd name="connsiteY574" fmla="*/ 8659 h 10000"/>
                  <a:gd name="connsiteX575" fmla="*/ 4706 w 10000"/>
                  <a:gd name="connsiteY575" fmla="*/ 8666 h 10000"/>
                  <a:gd name="connsiteX576" fmla="*/ 4723 w 10000"/>
                  <a:gd name="connsiteY576" fmla="*/ 8682 h 10000"/>
                  <a:gd name="connsiteX577" fmla="*/ 4737 w 10000"/>
                  <a:gd name="connsiteY577" fmla="*/ 8682 h 10000"/>
                  <a:gd name="connsiteX578" fmla="*/ 4745 w 10000"/>
                  <a:gd name="connsiteY578" fmla="*/ 8676 h 10000"/>
                  <a:gd name="connsiteX579" fmla="*/ 4756 w 10000"/>
                  <a:gd name="connsiteY579" fmla="*/ 8666 h 10000"/>
                  <a:gd name="connsiteX580" fmla="*/ 4765 w 10000"/>
                  <a:gd name="connsiteY580" fmla="*/ 8666 h 10000"/>
                  <a:gd name="connsiteX581" fmla="*/ 4765 w 10000"/>
                  <a:gd name="connsiteY581" fmla="*/ 8682 h 10000"/>
                  <a:gd name="connsiteX582" fmla="*/ 4770 w 10000"/>
                  <a:gd name="connsiteY582" fmla="*/ 8701 h 10000"/>
                  <a:gd name="connsiteX583" fmla="*/ 4778 w 10000"/>
                  <a:gd name="connsiteY583" fmla="*/ 8705 h 10000"/>
                  <a:gd name="connsiteX584" fmla="*/ 4795 w 10000"/>
                  <a:gd name="connsiteY584" fmla="*/ 8714 h 10000"/>
                  <a:gd name="connsiteX585" fmla="*/ 4812 w 10000"/>
                  <a:gd name="connsiteY585" fmla="*/ 8714 h 10000"/>
                  <a:gd name="connsiteX586" fmla="*/ 4825 w 10000"/>
                  <a:gd name="connsiteY586" fmla="*/ 8705 h 10000"/>
                  <a:gd name="connsiteX587" fmla="*/ 4825 w 10000"/>
                  <a:gd name="connsiteY587" fmla="*/ 8701 h 10000"/>
                  <a:gd name="connsiteX588" fmla="*/ 4828 w 10000"/>
                  <a:gd name="connsiteY588" fmla="*/ 8701 h 10000"/>
                  <a:gd name="connsiteX589" fmla="*/ 4837 w 10000"/>
                  <a:gd name="connsiteY589" fmla="*/ 8692 h 10000"/>
                  <a:gd name="connsiteX590" fmla="*/ 4842 w 10000"/>
                  <a:gd name="connsiteY590" fmla="*/ 8685 h 10000"/>
                  <a:gd name="connsiteX591" fmla="*/ 4859 w 10000"/>
                  <a:gd name="connsiteY591" fmla="*/ 8692 h 10000"/>
                  <a:gd name="connsiteX592" fmla="*/ 4870 w 10000"/>
                  <a:gd name="connsiteY592" fmla="*/ 8701 h 10000"/>
                  <a:gd name="connsiteX593" fmla="*/ 4878 w 10000"/>
                  <a:gd name="connsiteY593" fmla="*/ 8714 h 10000"/>
                  <a:gd name="connsiteX594" fmla="*/ 4892 w 10000"/>
                  <a:gd name="connsiteY594" fmla="*/ 8724 h 10000"/>
                  <a:gd name="connsiteX595" fmla="*/ 4900 w 10000"/>
                  <a:gd name="connsiteY595" fmla="*/ 8724 h 10000"/>
                  <a:gd name="connsiteX596" fmla="*/ 4906 w 10000"/>
                  <a:gd name="connsiteY596" fmla="*/ 8705 h 10000"/>
                  <a:gd name="connsiteX597" fmla="*/ 4925 w 10000"/>
                  <a:gd name="connsiteY597" fmla="*/ 8724 h 10000"/>
                  <a:gd name="connsiteX598" fmla="*/ 4939 w 10000"/>
                  <a:gd name="connsiteY598" fmla="*/ 8701 h 10000"/>
                  <a:gd name="connsiteX599" fmla="*/ 4950 w 10000"/>
                  <a:gd name="connsiteY599" fmla="*/ 8695 h 10000"/>
                  <a:gd name="connsiteX600" fmla="*/ 4956 w 10000"/>
                  <a:gd name="connsiteY600" fmla="*/ 8692 h 10000"/>
                  <a:gd name="connsiteX601" fmla="*/ 4986 w 10000"/>
                  <a:gd name="connsiteY601" fmla="*/ 8705 h 10000"/>
                  <a:gd name="connsiteX602" fmla="*/ 5003 w 10000"/>
                  <a:gd name="connsiteY602" fmla="*/ 8701 h 10000"/>
                  <a:gd name="connsiteX603" fmla="*/ 5011 w 10000"/>
                  <a:gd name="connsiteY603" fmla="*/ 8692 h 10000"/>
                  <a:gd name="connsiteX604" fmla="*/ 5028 w 10000"/>
                  <a:gd name="connsiteY604" fmla="*/ 8682 h 10000"/>
                  <a:gd name="connsiteX605" fmla="*/ 5030 w 10000"/>
                  <a:gd name="connsiteY605" fmla="*/ 8659 h 10000"/>
                  <a:gd name="connsiteX606" fmla="*/ 5039 w 10000"/>
                  <a:gd name="connsiteY606" fmla="*/ 8656 h 10000"/>
                  <a:gd name="connsiteX607" fmla="*/ 5053 w 10000"/>
                  <a:gd name="connsiteY607" fmla="*/ 8669 h 10000"/>
                  <a:gd name="connsiteX608" fmla="*/ 5061 w 10000"/>
                  <a:gd name="connsiteY608" fmla="*/ 8669 h 10000"/>
                  <a:gd name="connsiteX609" fmla="*/ 5061 w 10000"/>
                  <a:gd name="connsiteY609" fmla="*/ 8676 h 10000"/>
                  <a:gd name="connsiteX610" fmla="*/ 5069 w 10000"/>
                  <a:gd name="connsiteY610" fmla="*/ 8669 h 10000"/>
                  <a:gd name="connsiteX611" fmla="*/ 5083 w 10000"/>
                  <a:gd name="connsiteY611" fmla="*/ 8669 h 10000"/>
                  <a:gd name="connsiteX612" fmla="*/ 5100 w 10000"/>
                  <a:gd name="connsiteY612" fmla="*/ 8669 h 10000"/>
                  <a:gd name="connsiteX613" fmla="*/ 5119 w 10000"/>
                  <a:gd name="connsiteY613" fmla="*/ 8682 h 10000"/>
                  <a:gd name="connsiteX614" fmla="*/ 5136 w 10000"/>
                  <a:gd name="connsiteY614" fmla="*/ 8692 h 10000"/>
                  <a:gd name="connsiteX615" fmla="*/ 5161 w 10000"/>
                  <a:gd name="connsiteY615" fmla="*/ 8701 h 10000"/>
                  <a:gd name="connsiteX616" fmla="*/ 5183 w 10000"/>
                  <a:gd name="connsiteY616" fmla="*/ 8701 h 10000"/>
                  <a:gd name="connsiteX617" fmla="*/ 5199 w 10000"/>
                  <a:gd name="connsiteY617" fmla="*/ 8701 h 10000"/>
                  <a:gd name="connsiteX618" fmla="*/ 5213 w 10000"/>
                  <a:gd name="connsiteY618" fmla="*/ 8705 h 10000"/>
                  <a:gd name="connsiteX619" fmla="*/ 5224 w 10000"/>
                  <a:gd name="connsiteY619" fmla="*/ 8701 h 10000"/>
                  <a:gd name="connsiteX620" fmla="*/ 5230 w 10000"/>
                  <a:gd name="connsiteY620" fmla="*/ 8701 h 10000"/>
                  <a:gd name="connsiteX621" fmla="*/ 5241 w 10000"/>
                  <a:gd name="connsiteY621" fmla="*/ 8676 h 10000"/>
                  <a:gd name="connsiteX622" fmla="*/ 5247 w 10000"/>
                  <a:gd name="connsiteY622" fmla="*/ 8666 h 10000"/>
                  <a:gd name="connsiteX623" fmla="*/ 5249 w 10000"/>
                  <a:gd name="connsiteY623" fmla="*/ 8646 h 10000"/>
                  <a:gd name="connsiteX624" fmla="*/ 5249 w 10000"/>
                  <a:gd name="connsiteY624" fmla="*/ 8650 h 10000"/>
                  <a:gd name="connsiteX625" fmla="*/ 5255 w 10000"/>
                  <a:gd name="connsiteY625" fmla="*/ 8646 h 10000"/>
                  <a:gd name="connsiteX626" fmla="*/ 5271 w 10000"/>
                  <a:gd name="connsiteY626" fmla="*/ 8650 h 10000"/>
                  <a:gd name="connsiteX627" fmla="*/ 5288 w 10000"/>
                  <a:gd name="connsiteY627" fmla="*/ 8666 h 10000"/>
                  <a:gd name="connsiteX628" fmla="*/ 5296 w 10000"/>
                  <a:gd name="connsiteY628" fmla="*/ 8666 h 10000"/>
                  <a:gd name="connsiteX629" fmla="*/ 5310 w 10000"/>
                  <a:gd name="connsiteY629" fmla="*/ 8656 h 10000"/>
                  <a:gd name="connsiteX630" fmla="*/ 5321 w 10000"/>
                  <a:gd name="connsiteY630" fmla="*/ 8650 h 10000"/>
                  <a:gd name="connsiteX631" fmla="*/ 5338 w 10000"/>
                  <a:gd name="connsiteY631" fmla="*/ 8650 h 10000"/>
                  <a:gd name="connsiteX632" fmla="*/ 5360 w 10000"/>
                  <a:gd name="connsiteY632" fmla="*/ 8640 h 10000"/>
                  <a:gd name="connsiteX633" fmla="*/ 5366 w 10000"/>
                  <a:gd name="connsiteY633" fmla="*/ 8637 h 10000"/>
                  <a:gd name="connsiteX634" fmla="*/ 5368 w 10000"/>
                  <a:gd name="connsiteY634" fmla="*/ 8637 h 10000"/>
                  <a:gd name="connsiteX635" fmla="*/ 5382 w 10000"/>
                  <a:gd name="connsiteY635" fmla="*/ 8630 h 10000"/>
                  <a:gd name="connsiteX636" fmla="*/ 5391 w 10000"/>
                  <a:gd name="connsiteY636" fmla="*/ 8630 h 10000"/>
                  <a:gd name="connsiteX637" fmla="*/ 5402 w 10000"/>
                  <a:gd name="connsiteY637" fmla="*/ 8637 h 10000"/>
                  <a:gd name="connsiteX638" fmla="*/ 5418 w 10000"/>
                  <a:gd name="connsiteY638" fmla="*/ 8656 h 10000"/>
                  <a:gd name="connsiteX639" fmla="*/ 5432 w 10000"/>
                  <a:gd name="connsiteY639" fmla="*/ 8666 h 10000"/>
                  <a:gd name="connsiteX640" fmla="*/ 5443 w 10000"/>
                  <a:gd name="connsiteY640" fmla="*/ 8682 h 10000"/>
                  <a:gd name="connsiteX641" fmla="*/ 5457 w 10000"/>
                  <a:gd name="connsiteY641" fmla="*/ 8692 h 10000"/>
                  <a:gd name="connsiteX642" fmla="*/ 5471 w 10000"/>
                  <a:gd name="connsiteY642" fmla="*/ 8705 h 10000"/>
                  <a:gd name="connsiteX643" fmla="*/ 5488 w 10000"/>
                  <a:gd name="connsiteY643" fmla="*/ 8711 h 10000"/>
                  <a:gd name="connsiteX644" fmla="*/ 5490 w 10000"/>
                  <a:gd name="connsiteY644" fmla="*/ 8721 h 10000"/>
                  <a:gd name="connsiteX645" fmla="*/ 5512 w 10000"/>
                  <a:gd name="connsiteY645" fmla="*/ 8724 h 10000"/>
                  <a:gd name="connsiteX646" fmla="*/ 5521 w 10000"/>
                  <a:gd name="connsiteY646" fmla="*/ 8714 h 10000"/>
                  <a:gd name="connsiteX647" fmla="*/ 5524 w 10000"/>
                  <a:gd name="connsiteY647" fmla="*/ 8714 h 10000"/>
                  <a:gd name="connsiteX648" fmla="*/ 5532 w 10000"/>
                  <a:gd name="connsiteY648" fmla="*/ 8721 h 10000"/>
                  <a:gd name="connsiteX649" fmla="*/ 5540 w 10000"/>
                  <a:gd name="connsiteY649" fmla="*/ 8724 h 10000"/>
                  <a:gd name="connsiteX650" fmla="*/ 5562 w 10000"/>
                  <a:gd name="connsiteY650" fmla="*/ 8750 h 10000"/>
                  <a:gd name="connsiteX651" fmla="*/ 5562 w 10000"/>
                  <a:gd name="connsiteY651" fmla="*/ 8760 h 10000"/>
                  <a:gd name="connsiteX652" fmla="*/ 5571 w 10000"/>
                  <a:gd name="connsiteY652" fmla="*/ 8782 h 10000"/>
                  <a:gd name="connsiteX653" fmla="*/ 5579 w 10000"/>
                  <a:gd name="connsiteY653" fmla="*/ 8789 h 10000"/>
                  <a:gd name="connsiteX654" fmla="*/ 5593 w 10000"/>
                  <a:gd name="connsiteY654" fmla="*/ 8789 h 10000"/>
                  <a:gd name="connsiteX655" fmla="*/ 5596 w 10000"/>
                  <a:gd name="connsiteY655" fmla="*/ 8789 h 10000"/>
                  <a:gd name="connsiteX656" fmla="*/ 5626 w 10000"/>
                  <a:gd name="connsiteY656" fmla="*/ 8782 h 10000"/>
                  <a:gd name="connsiteX657" fmla="*/ 5629 w 10000"/>
                  <a:gd name="connsiteY657" fmla="*/ 8782 h 10000"/>
                  <a:gd name="connsiteX658" fmla="*/ 5637 w 10000"/>
                  <a:gd name="connsiteY658" fmla="*/ 8779 h 10000"/>
                  <a:gd name="connsiteX659" fmla="*/ 5648 w 10000"/>
                  <a:gd name="connsiteY659" fmla="*/ 8789 h 10000"/>
                  <a:gd name="connsiteX660" fmla="*/ 5665 w 10000"/>
                  <a:gd name="connsiteY660" fmla="*/ 8795 h 10000"/>
                  <a:gd name="connsiteX661" fmla="*/ 5676 w 10000"/>
                  <a:gd name="connsiteY661" fmla="*/ 8789 h 10000"/>
                  <a:gd name="connsiteX662" fmla="*/ 5684 w 10000"/>
                  <a:gd name="connsiteY662" fmla="*/ 8782 h 10000"/>
                  <a:gd name="connsiteX663" fmla="*/ 5693 w 10000"/>
                  <a:gd name="connsiteY663" fmla="*/ 8789 h 10000"/>
                  <a:gd name="connsiteX664" fmla="*/ 5715 w 10000"/>
                  <a:gd name="connsiteY664" fmla="*/ 8808 h 10000"/>
                  <a:gd name="connsiteX665" fmla="*/ 5731 w 10000"/>
                  <a:gd name="connsiteY665" fmla="*/ 8808 h 10000"/>
                  <a:gd name="connsiteX666" fmla="*/ 5740 w 10000"/>
                  <a:gd name="connsiteY666" fmla="*/ 8808 h 10000"/>
                  <a:gd name="connsiteX667" fmla="*/ 5765 w 10000"/>
                  <a:gd name="connsiteY667" fmla="*/ 8818 h 10000"/>
                  <a:gd name="connsiteX668" fmla="*/ 5781 w 10000"/>
                  <a:gd name="connsiteY668" fmla="*/ 8824 h 10000"/>
                  <a:gd name="connsiteX669" fmla="*/ 5798 w 10000"/>
                  <a:gd name="connsiteY669" fmla="*/ 8834 h 10000"/>
                  <a:gd name="connsiteX670" fmla="*/ 5814 w 10000"/>
                  <a:gd name="connsiteY670" fmla="*/ 8837 h 10000"/>
                  <a:gd name="connsiteX671" fmla="*/ 5831 w 10000"/>
                  <a:gd name="connsiteY671" fmla="*/ 8844 h 10000"/>
                  <a:gd name="connsiteX672" fmla="*/ 5842 w 10000"/>
                  <a:gd name="connsiteY672" fmla="*/ 8847 h 10000"/>
                  <a:gd name="connsiteX673" fmla="*/ 5859 w 10000"/>
                  <a:gd name="connsiteY673" fmla="*/ 8857 h 10000"/>
                  <a:gd name="connsiteX674" fmla="*/ 5870 w 10000"/>
                  <a:gd name="connsiteY674" fmla="*/ 8867 h 10000"/>
                  <a:gd name="connsiteX675" fmla="*/ 5878 w 10000"/>
                  <a:gd name="connsiteY675" fmla="*/ 8873 h 10000"/>
                  <a:gd name="connsiteX676" fmla="*/ 5895 w 10000"/>
                  <a:gd name="connsiteY676" fmla="*/ 8873 h 10000"/>
                  <a:gd name="connsiteX677" fmla="*/ 5911 w 10000"/>
                  <a:gd name="connsiteY677" fmla="*/ 8873 h 10000"/>
                  <a:gd name="connsiteX678" fmla="*/ 5931 w 10000"/>
                  <a:gd name="connsiteY678" fmla="*/ 8873 h 10000"/>
                  <a:gd name="connsiteX679" fmla="*/ 5950 w 10000"/>
                  <a:gd name="connsiteY679" fmla="*/ 8867 h 10000"/>
                  <a:gd name="connsiteX680" fmla="*/ 5967 w 10000"/>
                  <a:gd name="connsiteY680" fmla="*/ 8867 h 10000"/>
                  <a:gd name="connsiteX681" fmla="*/ 5975 w 10000"/>
                  <a:gd name="connsiteY681" fmla="*/ 8873 h 10000"/>
                  <a:gd name="connsiteX682" fmla="*/ 6000 w 10000"/>
                  <a:gd name="connsiteY682" fmla="*/ 8883 h 10000"/>
                  <a:gd name="connsiteX683" fmla="*/ 5997 w 10000"/>
                  <a:gd name="connsiteY683" fmla="*/ 8886 h 10000"/>
                  <a:gd name="connsiteX684" fmla="*/ 5997 w 10000"/>
                  <a:gd name="connsiteY684" fmla="*/ 8896 h 10000"/>
                  <a:gd name="connsiteX685" fmla="*/ 6014 w 10000"/>
                  <a:gd name="connsiteY685" fmla="*/ 8892 h 10000"/>
                  <a:gd name="connsiteX686" fmla="*/ 6028 w 10000"/>
                  <a:gd name="connsiteY686" fmla="*/ 8892 h 10000"/>
                  <a:gd name="connsiteX687" fmla="*/ 6053 w 10000"/>
                  <a:gd name="connsiteY687" fmla="*/ 8886 h 10000"/>
                  <a:gd name="connsiteX688" fmla="*/ 6072 w 10000"/>
                  <a:gd name="connsiteY688" fmla="*/ 8876 h 10000"/>
                  <a:gd name="connsiteX689" fmla="*/ 6089 w 10000"/>
                  <a:gd name="connsiteY689" fmla="*/ 8867 h 10000"/>
                  <a:gd name="connsiteX690" fmla="*/ 6111 w 10000"/>
                  <a:gd name="connsiteY690" fmla="*/ 8857 h 10000"/>
                  <a:gd name="connsiteX691" fmla="*/ 6127 w 10000"/>
                  <a:gd name="connsiteY691" fmla="*/ 8847 h 10000"/>
                  <a:gd name="connsiteX692" fmla="*/ 6152 w 10000"/>
                  <a:gd name="connsiteY692" fmla="*/ 8834 h 10000"/>
                  <a:gd name="connsiteX693" fmla="*/ 6183 w 10000"/>
                  <a:gd name="connsiteY693" fmla="*/ 8828 h 10000"/>
                  <a:gd name="connsiteX694" fmla="*/ 6175 w 10000"/>
                  <a:gd name="connsiteY694" fmla="*/ 8844 h 10000"/>
                  <a:gd name="connsiteX695" fmla="*/ 6169 w 10000"/>
                  <a:gd name="connsiteY695" fmla="*/ 8863 h 10000"/>
                  <a:gd name="connsiteX696" fmla="*/ 6158 w 10000"/>
                  <a:gd name="connsiteY696" fmla="*/ 8886 h 10000"/>
                  <a:gd name="connsiteX697" fmla="*/ 6152 w 10000"/>
                  <a:gd name="connsiteY697" fmla="*/ 8896 h 10000"/>
                  <a:gd name="connsiteX698" fmla="*/ 6150 w 10000"/>
                  <a:gd name="connsiteY698" fmla="*/ 8909 h 10000"/>
                  <a:gd name="connsiteX699" fmla="*/ 6152 w 10000"/>
                  <a:gd name="connsiteY699" fmla="*/ 8938 h 10000"/>
                  <a:gd name="connsiteX700" fmla="*/ 6158 w 10000"/>
                  <a:gd name="connsiteY700" fmla="*/ 8957 h 10000"/>
                  <a:gd name="connsiteX701" fmla="*/ 6161 w 10000"/>
                  <a:gd name="connsiteY701" fmla="*/ 8980 h 10000"/>
                  <a:gd name="connsiteX702" fmla="*/ 6166 w 10000"/>
                  <a:gd name="connsiteY702" fmla="*/ 8999 h 10000"/>
                  <a:gd name="connsiteX703" fmla="*/ 6175 w 10000"/>
                  <a:gd name="connsiteY703" fmla="*/ 9032 h 10000"/>
                  <a:gd name="connsiteX704" fmla="*/ 6183 w 10000"/>
                  <a:gd name="connsiteY704" fmla="*/ 9051 h 10000"/>
                  <a:gd name="connsiteX705" fmla="*/ 6191 w 10000"/>
                  <a:gd name="connsiteY705" fmla="*/ 9064 h 10000"/>
                  <a:gd name="connsiteX706" fmla="*/ 6194 w 10000"/>
                  <a:gd name="connsiteY706" fmla="*/ 9084 h 10000"/>
                  <a:gd name="connsiteX707" fmla="*/ 6208 w 10000"/>
                  <a:gd name="connsiteY707" fmla="*/ 9103 h 10000"/>
                  <a:gd name="connsiteX708" fmla="*/ 6208 w 10000"/>
                  <a:gd name="connsiteY708" fmla="*/ 9113 h 10000"/>
                  <a:gd name="connsiteX709" fmla="*/ 6216 w 10000"/>
                  <a:gd name="connsiteY709" fmla="*/ 9129 h 10000"/>
                  <a:gd name="connsiteX710" fmla="*/ 6230 w 10000"/>
                  <a:gd name="connsiteY710" fmla="*/ 9148 h 10000"/>
                  <a:gd name="connsiteX711" fmla="*/ 6241 w 10000"/>
                  <a:gd name="connsiteY711" fmla="*/ 9165 h 10000"/>
                  <a:gd name="connsiteX712" fmla="*/ 6249 w 10000"/>
                  <a:gd name="connsiteY712" fmla="*/ 9168 h 10000"/>
                  <a:gd name="connsiteX713" fmla="*/ 6266 w 10000"/>
                  <a:gd name="connsiteY713" fmla="*/ 9184 h 10000"/>
                  <a:gd name="connsiteX714" fmla="*/ 6280 w 10000"/>
                  <a:gd name="connsiteY714" fmla="*/ 9184 h 10000"/>
                  <a:gd name="connsiteX715" fmla="*/ 6288 w 10000"/>
                  <a:gd name="connsiteY715" fmla="*/ 9177 h 10000"/>
                  <a:gd name="connsiteX716" fmla="*/ 6299 w 10000"/>
                  <a:gd name="connsiteY716" fmla="*/ 9187 h 10000"/>
                  <a:gd name="connsiteX717" fmla="*/ 6305 w 10000"/>
                  <a:gd name="connsiteY717" fmla="*/ 9197 h 10000"/>
                  <a:gd name="connsiteX718" fmla="*/ 6310 w 10000"/>
                  <a:gd name="connsiteY718" fmla="*/ 9197 h 10000"/>
                  <a:gd name="connsiteX719" fmla="*/ 6321 w 10000"/>
                  <a:gd name="connsiteY719" fmla="*/ 9213 h 10000"/>
                  <a:gd name="connsiteX720" fmla="*/ 6335 w 10000"/>
                  <a:gd name="connsiteY720" fmla="*/ 9223 h 10000"/>
                  <a:gd name="connsiteX721" fmla="*/ 6338 w 10000"/>
                  <a:gd name="connsiteY721" fmla="*/ 9223 h 10000"/>
                  <a:gd name="connsiteX722" fmla="*/ 6355 w 10000"/>
                  <a:gd name="connsiteY722" fmla="*/ 9226 h 10000"/>
                  <a:gd name="connsiteX723" fmla="*/ 6363 w 10000"/>
                  <a:gd name="connsiteY723" fmla="*/ 9236 h 10000"/>
                  <a:gd name="connsiteX724" fmla="*/ 6380 w 10000"/>
                  <a:gd name="connsiteY724" fmla="*/ 9258 h 10000"/>
                  <a:gd name="connsiteX725" fmla="*/ 6393 w 10000"/>
                  <a:gd name="connsiteY725" fmla="*/ 9278 h 10000"/>
                  <a:gd name="connsiteX726" fmla="*/ 6396 w 10000"/>
                  <a:gd name="connsiteY726" fmla="*/ 9288 h 10000"/>
                  <a:gd name="connsiteX727" fmla="*/ 6407 w 10000"/>
                  <a:gd name="connsiteY727" fmla="*/ 9297 h 10000"/>
                  <a:gd name="connsiteX728" fmla="*/ 6410 w 10000"/>
                  <a:gd name="connsiteY728" fmla="*/ 9307 h 10000"/>
                  <a:gd name="connsiteX729" fmla="*/ 6416 w 10000"/>
                  <a:gd name="connsiteY729" fmla="*/ 9317 h 10000"/>
                  <a:gd name="connsiteX730" fmla="*/ 6424 w 10000"/>
                  <a:gd name="connsiteY730" fmla="*/ 9326 h 10000"/>
                  <a:gd name="connsiteX731" fmla="*/ 6435 w 10000"/>
                  <a:gd name="connsiteY731" fmla="*/ 9336 h 10000"/>
                  <a:gd name="connsiteX732" fmla="*/ 6443 w 10000"/>
                  <a:gd name="connsiteY732" fmla="*/ 9346 h 10000"/>
                  <a:gd name="connsiteX733" fmla="*/ 6449 w 10000"/>
                  <a:gd name="connsiteY733" fmla="*/ 9362 h 10000"/>
                  <a:gd name="connsiteX734" fmla="*/ 6452 w 10000"/>
                  <a:gd name="connsiteY734" fmla="*/ 9372 h 10000"/>
                  <a:gd name="connsiteX735" fmla="*/ 6449 w 10000"/>
                  <a:gd name="connsiteY735" fmla="*/ 9381 h 10000"/>
                  <a:gd name="connsiteX736" fmla="*/ 6465 w 10000"/>
                  <a:gd name="connsiteY736" fmla="*/ 9394 h 10000"/>
                  <a:gd name="connsiteX737" fmla="*/ 6468 w 10000"/>
                  <a:gd name="connsiteY737" fmla="*/ 9420 h 10000"/>
                  <a:gd name="connsiteX738" fmla="*/ 6493 w 10000"/>
                  <a:gd name="connsiteY738" fmla="*/ 9430 h 10000"/>
                  <a:gd name="connsiteX739" fmla="*/ 6507 w 10000"/>
                  <a:gd name="connsiteY739" fmla="*/ 9440 h 10000"/>
                  <a:gd name="connsiteX740" fmla="*/ 6524 w 10000"/>
                  <a:gd name="connsiteY740" fmla="*/ 9459 h 10000"/>
                  <a:gd name="connsiteX741" fmla="*/ 6532 w 10000"/>
                  <a:gd name="connsiteY741" fmla="*/ 9485 h 10000"/>
                  <a:gd name="connsiteX742" fmla="*/ 6537 w 10000"/>
                  <a:gd name="connsiteY742" fmla="*/ 9498 h 10000"/>
                  <a:gd name="connsiteX743" fmla="*/ 6571 w 10000"/>
                  <a:gd name="connsiteY743" fmla="*/ 9508 h 10000"/>
                  <a:gd name="connsiteX744" fmla="*/ 6596 w 10000"/>
                  <a:gd name="connsiteY744" fmla="*/ 9508 h 10000"/>
                  <a:gd name="connsiteX745" fmla="*/ 6637 w 10000"/>
                  <a:gd name="connsiteY745" fmla="*/ 9517 h 10000"/>
                  <a:gd name="connsiteX746" fmla="*/ 6662 w 10000"/>
                  <a:gd name="connsiteY746" fmla="*/ 9524 h 10000"/>
                  <a:gd name="connsiteX747" fmla="*/ 6679 w 10000"/>
                  <a:gd name="connsiteY747" fmla="*/ 9517 h 10000"/>
                  <a:gd name="connsiteX748" fmla="*/ 6679 w 10000"/>
                  <a:gd name="connsiteY748" fmla="*/ 9505 h 10000"/>
                  <a:gd name="connsiteX749" fmla="*/ 6690 w 10000"/>
                  <a:gd name="connsiteY749" fmla="*/ 9485 h 10000"/>
                  <a:gd name="connsiteX750" fmla="*/ 6693 w 10000"/>
                  <a:gd name="connsiteY750" fmla="*/ 9479 h 10000"/>
                  <a:gd name="connsiteX751" fmla="*/ 6706 w 10000"/>
                  <a:gd name="connsiteY751" fmla="*/ 9469 h 10000"/>
                  <a:gd name="connsiteX752" fmla="*/ 6709 w 10000"/>
                  <a:gd name="connsiteY752" fmla="*/ 9462 h 10000"/>
                  <a:gd name="connsiteX753" fmla="*/ 6717 w 10000"/>
                  <a:gd name="connsiteY753" fmla="*/ 9459 h 10000"/>
                  <a:gd name="connsiteX754" fmla="*/ 6726 w 10000"/>
                  <a:gd name="connsiteY754" fmla="*/ 9459 h 10000"/>
                  <a:gd name="connsiteX755" fmla="*/ 6742 w 10000"/>
                  <a:gd name="connsiteY755" fmla="*/ 9462 h 10000"/>
                  <a:gd name="connsiteX756" fmla="*/ 6759 w 10000"/>
                  <a:gd name="connsiteY756" fmla="*/ 9479 h 10000"/>
                  <a:gd name="connsiteX757" fmla="*/ 6781 w 10000"/>
                  <a:gd name="connsiteY757" fmla="*/ 9485 h 10000"/>
                  <a:gd name="connsiteX758" fmla="*/ 6795 w 10000"/>
                  <a:gd name="connsiteY758" fmla="*/ 9485 h 10000"/>
                  <a:gd name="connsiteX759" fmla="*/ 6803 w 10000"/>
                  <a:gd name="connsiteY759" fmla="*/ 9498 h 10000"/>
                  <a:gd name="connsiteX760" fmla="*/ 6806 w 10000"/>
                  <a:gd name="connsiteY760" fmla="*/ 9508 h 10000"/>
                  <a:gd name="connsiteX761" fmla="*/ 6823 w 10000"/>
                  <a:gd name="connsiteY761" fmla="*/ 9514 h 10000"/>
                  <a:gd name="connsiteX762" fmla="*/ 6831 w 10000"/>
                  <a:gd name="connsiteY762" fmla="*/ 9514 h 10000"/>
                  <a:gd name="connsiteX763" fmla="*/ 6848 w 10000"/>
                  <a:gd name="connsiteY763" fmla="*/ 9514 h 10000"/>
                  <a:gd name="connsiteX764" fmla="*/ 6856 w 10000"/>
                  <a:gd name="connsiteY764" fmla="*/ 9517 h 10000"/>
                  <a:gd name="connsiteX765" fmla="*/ 6878 w 10000"/>
                  <a:gd name="connsiteY765" fmla="*/ 9524 h 10000"/>
                  <a:gd name="connsiteX766" fmla="*/ 6895 w 10000"/>
                  <a:gd name="connsiteY766" fmla="*/ 9524 h 10000"/>
                  <a:gd name="connsiteX767" fmla="*/ 6917 w 10000"/>
                  <a:gd name="connsiteY767" fmla="*/ 9527 h 10000"/>
                  <a:gd name="connsiteX768" fmla="*/ 6934 w 10000"/>
                  <a:gd name="connsiteY768" fmla="*/ 9534 h 10000"/>
                  <a:gd name="connsiteX769" fmla="*/ 6961 w 10000"/>
                  <a:gd name="connsiteY769" fmla="*/ 9543 h 10000"/>
                  <a:gd name="connsiteX770" fmla="*/ 6989 w 10000"/>
                  <a:gd name="connsiteY770" fmla="*/ 9547 h 10000"/>
                  <a:gd name="connsiteX771" fmla="*/ 7014 w 10000"/>
                  <a:gd name="connsiteY771" fmla="*/ 9543 h 10000"/>
                  <a:gd name="connsiteX772" fmla="*/ 7033 w 10000"/>
                  <a:gd name="connsiteY772" fmla="*/ 9543 h 10000"/>
                  <a:gd name="connsiteX773" fmla="*/ 7042 w 10000"/>
                  <a:gd name="connsiteY773" fmla="*/ 9547 h 10000"/>
                  <a:gd name="connsiteX774" fmla="*/ 7069 w 10000"/>
                  <a:gd name="connsiteY774" fmla="*/ 9647 h 10000"/>
                  <a:gd name="connsiteX775" fmla="*/ 7122 w 10000"/>
                  <a:gd name="connsiteY775" fmla="*/ 9734 h 10000"/>
                  <a:gd name="connsiteX776" fmla="*/ 7147 w 10000"/>
                  <a:gd name="connsiteY776" fmla="*/ 9744 h 10000"/>
                  <a:gd name="connsiteX777" fmla="*/ 7169 w 10000"/>
                  <a:gd name="connsiteY777" fmla="*/ 9741 h 10000"/>
                  <a:gd name="connsiteX778" fmla="*/ 7177 w 10000"/>
                  <a:gd name="connsiteY778" fmla="*/ 9744 h 10000"/>
                  <a:gd name="connsiteX779" fmla="*/ 7186 w 10000"/>
                  <a:gd name="connsiteY779" fmla="*/ 9754 h 10000"/>
                  <a:gd name="connsiteX780" fmla="*/ 7191 w 10000"/>
                  <a:gd name="connsiteY780" fmla="*/ 9773 h 10000"/>
                  <a:gd name="connsiteX781" fmla="*/ 7208 w 10000"/>
                  <a:gd name="connsiteY781" fmla="*/ 9783 h 10000"/>
                  <a:gd name="connsiteX782" fmla="*/ 7219 w 10000"/>
                  <a:gd name="connsiteY782" fmla="*/ 9793 h 10000"/>
                  <a:gd name="connsiteX783" fmla="*/ 7235 w 10000"/>
                  <a:gd name="connsiteY783" fmla="*/ 9802 h 10000"/>
                  <a:gd name="connsiteX784" fmla="*/ 7249 w 10000"/>
                  <a:gd name="connsiteY784" fmla="*/ 9819 h 10000"/>
                  <a:gd name="connsiteX785" fmla="*/ 7255 w 10000"/>
                  <a:gd name="connsiteY785" fmla="*/ 9835 h 10000"/>
                  <a:gd name="connsiteX786" fmla="*/ 7255 w 10000"/>
                  <a:gd name="connsiteY786" fmla="*/ 9848 h 10000"/>
                  <a:gd name="connsiteX787" fmla="*/ 7249 w 10000"/>
                  <a:gd name="connsiteY787" fmla="*/ 9848 h 10000"/>
                  <a:gd name="connsiteX788" fmla="*/ 7244 w 10000"/>
                  <a:gd name="connsiteY788" fmla="*/ 9858 h 10000"/>
                  <a:gd name="connsiteX789" fmla="*/ 7235 w 10000"/>
                  <a:gd name="connsiteY789" fmla="*/ 9883 h 10000"/>
                  <a:gd name="connsiteX790" fmla="*/ 7244 w 10000"/>
                  <a:gd name="connsiteY790" fmla="*/ 9903 h 10000"/>
                  <a:gd name="connsiteX791" fmla="*/ 7258 w 10000"/>
                  <a:gd name="connsiteY791" fmla="*/ 9926 h 10000"/>
                  <a:gd name="connsiteX792" fmla="*/ 7263 w 10000"/>
                  <a:gd name="connsiteY792" fmla="*/ 9948 h 10000"/>
                  <a:gd name="connsiteX793" fmla="*/ 7274 w 10000"/>
                  <a:gd name="connsiteY793" fmla="*/ 9968 h 10000"/>
                  <a:gd name="connsiteX794" fmla="*/ 7283 w 10000"/>
                  <a:gd name="connsiteY794" fmla="*/ 9987 h 10000"/>
                  <a:gd name="connsiteX795" fmla="*/ 7291 w 10000"/>
                  <a:gd name="connsiteY795" fmla="*/ 10000 h 10000"/>
                  <a:gd name="connsiteX796" fmla="*/ 7305 w 10000"/>
                  <a:gd name="connsiteY796" fmla="*/ 9997 h 10000"/>
                  <a:gd name="connsiteX797" fmla="*/ 7313 w 10000"/>
                  <a:gd name="connsiteY797" fmla="*/ 9977 h 10000"/>
                  <a:gd name="connsiteX798" fmla="*/ 7324 w 10000"/>
                  <a:gd name="connsiteY798" fmla="*/ 9968 h 10000"/>
                  <a:gd name="connsiteX799" fmla="*/ 7341 w 10000"/>
                  <a:gd name="connsiteY799" fmla="*/ 9971 h 10000"/>
                  <a:gd name="connsiteX800" fmla="*/ 7368 w 10000"/>
                  <a:gd name="connsiteY800" fmla="*/ 9987 h 10000"/>
                  <a:gd name="connsiteX801" fmla="*/ 7380 w 10000"/>
                  <a:gd name="connsiteY801" fmla="*/ 9990 h 10000"/>
                  <a:gd name="connsiteX802" fmla="*/ 7393 w 10000"/>
                  <a:gd name="connsiteY802" fmla="*/ 9981 h 10000"/>
                  <a:gd name="connsiteX803" fmla="*/ 7404 w 10000"/>
                  <a:gd name="connsiteY803" fmla="*/ 9968 h 10000"/>
                  <a:gd name="connsiteX804" fmla="*/ 7418 w 10000"/>
                  <a:gd name="connsiteY804" fmla="*/ 9948 h 10000"/>
                  <a:gd name="connsiteX805" fmla="*/ 7427 w 10000"/>
                  <a:gd name="connsiteY805" fmla="*/ 9922 h 10000"/>
                  <a:gd name="connsiteX806" fmla="*/ 7427 w 10000"/>
                  <a:gd name="connsiteY806" fmla="*/ 9906 h 10000"/>
                  <a:gd name="connsiteX807" fmla="*/ 7404 w 10000"/>
                  <a:gd name="connsiteY807" fmla="*/ 9877 h 10000"/>
                  <a:gd name="connsiteX808" fmla="*/ 7388 w 10000"/>
                  <a:gd name="connsiteY808" fmla="*/ 9854 h 10000"/>
                  <a:gd name="connsiteX809" fmla="*/ 7385 w 10000"/>
                  <a:gd name="connsiteY809" fmla="*/ 9845 h 10000"/>
                  <a:gd name="connsiteX810" fmla="*/ 7385 w 10000"/>
                  <a:gd name="connsiteY810" fmla="*/ 9825 h 10000"/>
                  <a:gd name="connsiteX811" fmla="*/ 7385 w 10000"/>
                  <a:gd name="connsiteY811" fmla="*/ 9819 h 10000"/>
                  <a:gd name="connsiteX812" fmla="*/ 7393 w 10000"/>
                  <a:gd name="connsiteY812" fmla="*/ 9809 h 10000"/>
                  <a:gd name="connsiteX813" fmla="*/ 7404 w 10000"/>
                  <a:gd name="connsiteY813" fmla="*/ 9793 h 10000"/>
                  <a:gd name="connsiteX814" fmla="*/ 7413 w 10000"/>
                  <a:gd name="connsiteY814" fmla="*/ 9783 h 10000"/>
                  <a:gd name="connsiteX815" fmla="*/ 7404 w 10000"/>
                  <a:gd name="connsiteY815" fmla="*/ 9770 h 10000"/>
                  <a:gd name="connsiteX816" fmla="*/ 7388 w 10000"/>
                  <a:gd name="connsiteY816" fmla="*/ 9760 h 10000"/>
                  <a:gd name="connsiteX817" fmla="*/ 7371 w 10000"/>
                  <a:gd name="connsiteY817" fmla="*/ 9744 h 10000"/>
                  <a:gd name="connsiteX818" fmla="*/ 7363 w 10000"/>
                  <a:gd name="connsiteY818" fmla="*/ 9731 h 10000"/>
                  <a:gd name="connsiteX819" fmla="*/ 7355 w 10000"/>
                  <a:gd name="connsiteY819" fmla="*/ 9715 h 10000"/>
                  <a:gd name="connsiteX820" fmla="*/ 7360 w 10000"/>
                  <a:gd name="connsiteY820" fmla="*/ 9686 h 10000"/>
                  <a:gd name="connsiteX821" fmla="*/ 7363 w 10000"/>
                  <a:gd name="connsiteY821" fmla="*/ 9657 h 10000"/>
                  <a:gd name="connsiteX822" fmla="*/ 7360 w 10000"/>
                  <a:gd name="connsiteY822" fmla="*/ 9631 h 10000"/>
                  <a:gd name="connsiteX823" fmla="*/ 7346 w 10000"/>
                  <a:gd name="connsiteY823" fmla="*/ 9611 h 10000"/>
                  <a:gd name="connsiteX824" fmla="*/ 7332 w 10000"/>
                  <a:gd name="connsiteY824" fmla="*/ 9585 h 10000"/>
                  <a:gd name="connsiteX825" fmla="*/ 7324 w 10000"/>
                  <a:gd name="connsiteY825" fmla="*/ 9573 h 10000"/>
                  <a:gd name="connsiteX826" fmla="*/ 7324 w 10000"/>
                  <a:gd name="connsiteY826" fmla="*/ 9553 h 10000"/>
                  <a:gd name="connsiteX827" fmla="*/ 7324 w 10000"/>
                  <a:gd name="connsiteY827" fmla="*/ 9543 h 10000"/>
                  <a:gd name="connsiteX828" fmla="*/ 7324 w 10000"/>
                  <a:gd name="connsiteY828" fmla="*/ 9517 h 10000"/>
                  <a:gd name="connsiteX829" fmla="*/ 7324 w 10000"/>
                  <a:gd name="connsiteY829" fmla="*/ 9498 h 10000"/>
                  <a:gd name="connsiteX830" fmla="*/ 7332 w 10000"/>
                  <a:gd name="connsiteY830" fmla="*/ 9479 h 10000"/>
                  <a:gd name="connsiteX831" fmla="*/ 7341 w 10000"/>
                  <a:gd name="connsiteY831" fmla="*/ 9462 h 10000"/>
                  <a:gd name="connsiteX832" fmla="*/ 7352 w 10000"/>
                  <a:gd name="connsiteY832" fmla="*/ 9459 h 10000"/>
                  <a:gd name="connsiteX833" fmla="*/ 7360 w 10000"/>
                  <a:gd name="connsiteY833" fmla="*/ 9443 h 10000"/>
                  <a:gd name="connsiteX834" fmla="*/ 7363 w 10000"/>
                  <a:gd name="connsiteY834" fmla="*/ 9433 h 10000"/>
                  <a:gd name="connsiteX835" fmla="*/ 7377 w 10000"/>
                  <a:gd name="connsiteY835" fmla="*/ 9433 h 10000"/>
                  <a:gd name="connsiteX836" fmla="*/ 7388 w 10000"/>
                  <a:gd name="connsiteY836" fmla="*/ 9430 h 10000"/>
                  <a:gd name="connsiteX837" fmla="*/ 7396 w 10000"/>
                  <a:gd name="connsiteY837" fmla="*/ 9430 h 10000"/>
                  <a:gd name="connsiteX838" fmla="*/ 7402 w 10000"/>
                  <a:gd name="connsiteY838" fmla="*/ 9424 h 10000"/>
                  <a:gd name="connsiteX839" fmla="*/ 7396 w 10000"/>
                  <a:gd name="connsiteY839" fmla="*/ 9414 h 10000"/>
                  <a:gd name="connsiteX840" fmla="*/ 7388 w 10000"/>
                  <a:gd name="connsiteY840" fmla="*/ 9401 h 10000"/>
                  <a:gd name="connsiteX841" fmla="*/ 7371 w 10000"/>
                  <a:gd name="connsiteY841" fmla="*/ 9391 h 10000"/>
                  <a:gd name="connsiteX842" fmla="*/ 7355 w 10000"/>
                  <a:gd name="connsiteY842" fmla="*/ 9375 h 10000"/>
                  <a:gd name="connsiteX843" fmla="*/ 7332 w 10000"/>
                  <a:gd name="connsiteY843" fmla="*/ 9356 h 10000"/>
                  <a:gd name="connsiteX844" fmla="*/ 7313 w 10000"/>
                  <a:gd name="connsiteY844" fmla="*/ 9330 h 10000"/>
                  <a:gd name="connsiteX845" fmla="*/ 7307 w 10000"/>
                  <a:gd name="connsiteY845" fmla="*/ 9310 h 10000"/>
                  <a:gd name="connsiteX846" fmla="*/ 7305 w 10000"/>
                  <a:gd name="connsiteY846" fmla="*/ 9291 h 10000"/>
                  <a:gd name="connsiteX847" fmla="*/ 7305 w 10000"/>
                  <a:gd name="connsiteY847" fmla="*/ 9278 h 10000"/>
                  <a:gd name="connsiteX848" fmla="*/ 7296 w 10000"/>
                  <a:gd name="connsiteY848" fmla="*/ 9268 h 10000"/>
                  <a:gd name="connsiteX849" fmla="*/ 7296 w 10000"/>
                  <a:gd name="connsiteY849" fmla="*/ 9249 h 10000"/>
                  <a:gd name="connsiteX850" fmla="*/ 7291 w 10000"/>
                  <a:gd name="connsiteY850" fmla="*/ 9226 h 10000"/>
                  <a:gd name="connsiteX851" fmla="*/ 7283 w 10000"/>
                  <a:gd name="connsiteY851" fmla="*/ 9213 h 10000"/>
                  <a:gd name="connsiteX852" fmla="*/ 7274 w 10000"/>
                  <a:gd name="connsiteY852" fmla="*/ 9194 h 10000"/>
                  <a:gd name="connsiteX853" fmla="*/ 7274 w 10000"/>
                  <a:gd name="connsiteY853" fmla="*/ 9174 h 10000"/>
                  <a:gd name="connsiteX854" fmla="*/ 7280 w 10000"/>
                  <a:gd name="connsiteY854" fmla="*/ 9148 h 10000"/>
                  <a:gd name="connsiteX855" fmla="*/ 7283 w 10000"/>
                  <a:gd name="connsiteY855" fmla="*/ 9119 h 10000"/>
                  <a:gd name="connsiteX856" fmla="*/ 7291 w 10000"/>
                  <a:gd name="connsiteY856" fmla="*/ 9100 h 10000"/>
                  <a:gd name="connsiteX857" fmla="*/ 7307 w 10000"/>
                  <a:gd name="connsiteY857" fmla="*/ 9080 h 10000"/>
                  <a:gd name="connsiteX858" fmla="*/ 7324 w 10000"/>
                  <a:gd name="connsiteY858" fmla="*/ 9054 h 10000"/>
                  <a:gd name="connsiteX859" fmla="*/ 7341 w 10000"/>
                  <a:gd name="connsiteY859" fmla="*/ 9054 h 10000"/>
                  <a:gd name="connsiteX860" fmla="*/ 7352 w 10000"/>
                  <a:gd name="connsiteY860" fmla="*/ 9054 h 10000"/>
                  <a:gd name="connsiteX861" fmla="*/ 7346 w 10000"/>
                  <a:gd name="connsiteY861" fmla="*/ 9032 h 10000"/>
                  <a:gd name="connsiteX862" fmla="*/ 7341 w 10000"/>
                  <a:gd name="connsiteY862" fmla="*/ 9022 h 10000"/>
                  <a:gd name="connsiteX863" fmla="*/ 7352 w 10000"/>
                  <a:gd name="connsiteY863" fmla="*/ 8999 h 10000"/>
                  <a:gd name="connsiteX864" fmla="*/ 7360 w 10000"/>
                  <a:gd name="connsiteY864" fmla="*/ 8967 h 10000"/>
                  <a:gd name="connsiteX865" fmla="*/ 7368 w 10000"/>
                  <a:gd name="connsiteY865" fmla="*/ 8922 h 10000"/>
                  <a:gd name="connsiteX866" fmla="*/ 7377 w 10000"/>
                  <a:gd name="connsiteY866" fmla="*/ 8896 h 10000"/>
                  <a:gd name="connsiteX867" fmla="*/ 7380 w 10000"/>
                  <a:gd name="connsiteY867" fmla="*/ 8867 h 10000"/>
                  <a:gd name="connsiteX868" fmla="*/ 7402 w 10000"/>
                  <a:gd name="connsiteY868" fmla="*/ 8824 h 10000"/>
                  <a:gd name="connsiteX869" fmla="*/ 7402 w 10000"/>
                  <a:gd name="connsiteY869" fmla="*/ 8808 h 10000"/>
                  <a:gd name="connsiteX870" fmla="*/ 7393 w 10000"/>
                  <a:gd name="connsiteY870" fmla="*/ 8795 h 10000"/>
                  <a:gd name="connsiteX871" fmla="*/ 7388 w 10000"/>
                  <a:gd name="connsiteY871" fmla="*/ 8799 h 10000"/>
                  <a:gd name="connsiteX872" fmla="*/ 7396 w 10000"/>
                  <a:gd name="connsiteY872" fmla="*/ 8789 h 10000"/>
                  <a:gd name="connsiteX873" fmla="*/ 7404 w 10000"/>
                  <a:gd name="connsiteY873" fmla="*/ 8789 h 10000"/>
                  <a:gd name="connsiteX874" fmla="*/ 7421 w 10000"/>
                  <a:gd name="connsiteY874" fmla="*/ 8769 h 10000"/>
                  <a:gd name="connsiteX875" fmla="*/ 7443 w 10000"/>
                  <a:gd name="connsiteY875" fmla="*/ 8763 h 10000"/>
                  <a:gd name="connsiteX876" fmla="*/ 7452 w 10000"/>
                  <a:gd name="connsiteY876" fmla="*/ 8769 h 10000"/>
                  <a:gd name="connsiteX877" fmla="*/ 7468 w 10000"/>
                  <a:gd name="connsiteY877" fmla="*/ 8769 h 10000"/>
                  <a:gd name="connsiteX878" fmla="*/ 7499 w 10000"/>
                  <a:gd name="connsiteY878" fmla="*/ 8763 h 10000"/>
                  <a:gd name="connsiteX879" fmla="*/ 7526 w 10000"/>
                  <a:gd name="connsiteY879" fmla="*/ 8763 h 10000"/>
                  <a:gd name="connsiteX880" fmla="*/ 7532 w 10000"/>
                  <a:gd name="connsiteY880" fmla="*/ 8763 h 10000"/>
                  <a:gd name="connsiteX881" fmla="*/ 7554 w 10000"/>
                  <a:gd name="connsiteY881" fmla="*/ 8744 h 10000"/>
                  <a:gd name="connsiteX882" fmla="*/ 7571 w 10000"/>
                  <a:gd name="connsiteY882" fmla="*/ 8731 h 10000"/>
                  <a:gd name="connsiteX883" fmla="*/ 7587 w 10000"/>
                  <a:gd name="connsiteY883" fmla="*/ 8711 h 10000"/>
                  <a:gd name="connsiteX884" fmla="*/ 7607 w 10000"/>
                  <a:gd name="connsiteY884" fmla="*/ 8711 h 10000"/>
                  <a:gd name="connsiteX885" fmla="*/ 7634 w 10000"/>
                  <a:gd name="connsiteY885" fmla="*/ 8705 h 10000"/>
                  <a:gd name="connsiteX886" fmla="*/ 7643 w 10000"/>
                  <a:gd name="connsiteY886" fmla="*/ 8682 h 10000"/>
                  <a:gd name="connsiteX887" fmla="*/ 7654 w 10000"/>
                  <a:gd name="connsiteY887" fmla="*/ 8666 h 10000"/>
                  <a:gd name="connsiteX888" fmla="*/ 7668 w 10000"/>
                  <a:gd name="connsiteY888" fmla="*/ 8666 h 10000"/>
                  <a:gd name="connsiteX889" fmla="*/ 7676 w 10000"/>
                  <a:gd name="connsiteY889" fmla="*/ 8682 h 10000"/>
                  <a:gd name="connsiteX890" fmla="*/ 7704 w 10000"/>
                  <a:gd name="connsiteY890" fmla="*/ 8669 h 10000"/>
                  <a:gd name="connsiteX891" fmla="*/ 7712 w 10000"/>
                  <a:gd name="connsiteY891" fmla="*/ 8669 h 10000"/>
                  <a:gd name="connsiteX892" fmla="*/ 7720 w 10000"/>
                  <a:gd name="connsiteY892" fmla="*/ 8669 h 10000"/>
                  <a:gd name="connsiteX893" fmla="*/ 7726 w 10000"/>
                  <a:gd name="connsiteY893" fmla="*/ 8656 h 10000"/>
                  <a:gd name="connsiteX894" fmla="*/ 7734 w 10000"/>
                  <a:gd name="connsiteY894" fmla="*/ 8650 h 10000"/>
                  <a:gd name="connsiteX895" fmla="*/ 7742 w 10000"/>
                  <a:gd name="connsiteY895" fmla="*/ 8650 h 10000"/>
                  <a:gd name="connsiteX896" fmla="*/ 7759 w 10000"/>
                  <a:gd name="connsiteY896" fmla="*/ 8650 h 10000"/>
                  <a:gd name="connsiteX897" fmla="*/ 7756 w 10000"/>
                  <a:gd name="connsiteY897" fmla="*/ 8630 h 10000"/>
                  <a:gd name="connsiteX898" fmla="*/ 7751 w 10000"/>
                  <a:gd name="connsiteY898" fmla="*/ 8627 h 10000"/>
                  <a:gd name="connsiteX899" fmla="*/ 7742 w 10000"/>
                  <a:gd name="connsiteY899" fmla="*/ 8620 h 10000"/>
                  <a:gd name="connsiteX900" fmla="*/ 7734 w 10000"/>
                  <a:gd name="connsiteY900" fmla="*/ 8591 h 10000"/>
                  <a:gd name="connsiteX901" fmla="*/ 7709 w 10000"/>
                  <a:gd name="connsiteY901" fmla="*/ 8582 h 10000"/>
                  <a:gd name="connsiteX902" fmla="*/ 7695 w 10000"/>
                  <a:gd name="connsiteY902" fmla="*/ 8578 h 10000"/>
                  <a:gd name="connsiteX903" fmla="*/ 7668 w 10000"/>
                  <a:gd name="connsiteY903" fmla="*/ 8562 h 10000"/>
                  <a:gd name="connsiteX904" fmla="*/ 7645 w 10000"/>
                  <a:gd name="connsiteY904" fmla="*/ 8552 h 10000"/>
                  <a:gd name="connsiteX905" fmla="*/ 7615 w 10000"/>
                  <a:gd name="connsiteY905" fmla="*/ 8543 h 10000"/>
                  <a:gd name="connsiteX906" fmla="*/ 7596 w 10000"/>
                  <a:gd name="connsiteY906" fmla="*/ 8527 h 10000"/>
                  <a:gd name="connsiteX907" fmla="*/ 7565 w 10000"/>
                  <a:gd name="connsiteY907" fmla="*/ 8494 h 10000"/>
                  <a:gd name="connsiteX908" fmla="*/ 7562 w 10000"/>
                  <a:gd name="connsiteY908" fmla="*/ 8475 h 10000"/>
                  <a:gd name="connsiteX909" fmla="*/ 7540 w 10000"/>
                  <a:gd name="connsiteY909" fmla="*/ 8455 h 10000"/>
                  <a:gd name="connsiteX910" fmla="*/ 7535 w 10000"/>
                  <a:gd name="connsiteY910" fmla="*/ 8446 h 10000"/>
                  <a:gd name="connsiteX911" fmla="*/ 7535 w 10000"/>
                  <a:gd name="connsiteY911" fmla="*/ 8420 h 10000"/>
                  <a:gd name="connsiteX912" fmla="*/ 7535 w 10000"/>
                  <a:gd name="connsiteY912" fmla="*/ 8391 h 10000"/>
                  <a:gd name="connsiteX913" fmla="*/ 7548 w 10000"/>
                  <a:gd name="connsiteY913" fmla="*/ 8345 h 10000"/>
                  <a:gd name="connsiteX914" fmla="*/ 7562 w 10000"/>
                  <a:gd name="connsiteY914" fmla="*/ 8319 h 10000"/>
                  <a:gd name="connsiteX915" fmla="*/ 7582 w 10000"/>
                  <a:gd name="connsiteY915" fmla="*/ 8310 h 10000"/>
                  <a:gd name="connsiteX916" fmla="*/ 7607 w 10000"/>
                  <a:gd name="connsiteY916" fmla="*/ 8300 h 10000"/>
                  <a:gd name="connsiteX917" fmla="*/ 7629 w 10000"/>
                  <a:gd name="connsiteY917" fmla="*/ 8300 h 10000"/>
                  <a:gd name="connsiteX918" fmla="*/ 7651 w 10000"/>
                  <a:gd name="connsiteY918" fmla="*/ 8297 h 10000"/>
                  <a:gd name="connsiteX919" fmla="*/ 7668 w 10000"/>
                  <a:gd name="connsiteY919" fmla="*/ 8280 h 10000"/>
                  <a:gd name="connsiteX920" fmla="*/ 7687 w 10000"/>
                  <a:gd name="connsiteY920" fmla="*/ 8267 h 10000"/>
                  <a:gd name="connsiteX921" fmla="*/ 7693 w 10000"/>
                  <a:gd name="connsiteY921" fmla="*/ 8261 h 10000"/>
                  <a:gd name="connsiteX922" fmla="*/ 7701 w 10000"/>
                  <a:gd name="connsiteY922" fmla="*/ 8248 h 10000"/>
                  <a:gd name="connsiteX923" fmla="*/ 7712 w 10000"/>
                  <a:gd name="connsiteY923" fmla="*/ 8238 h 10000"/>
                  <a:gd name="connsiteX924" fmla="*/ 7731 w 10000"/>
                  <a:gd name="connsiteY924" fmla="*/ 8222 h 10000"/>
                  <a:gd name="connsiteX925" fmla="*/ 7740 w 10000"/>
                  <a:gd name="connsiteY925" fmla="*/ 8206 h 10000"/>
                  <a:gd name="connsiteX926" fmla="*/ 7756 w 10000"/>
                  <a:gd name="connsiteY926" fmla="*/ 8183 h 10000"/>
                  <a:gd name="connsiteX927" fmla="*/ 7773 w 10000"/>
                  <a:gd name="connsiteY927" fmla="*/ 8177 h 10000"/>
                  <a:gd name="connsiteX928" fmla="*/ 7784 w 10000"/>
                  <a:gd name="connsiteY928" fmla="*/ 8183 h 10000"/>
                  <a:gd name="connsiteX929" fmla="*/ 7801 w 10000"/>
                  <a:gd name="connsiteY929" fmla="*/ 8174 h 10000"/>
                  <a:gd name="connsiteX930" fmla="*/ 7801 w 10000"/>
                  <a:gd name="connsiteY930" fmla="*/ 8157 h 10000"/>
                  <a:gd name="connsiteX931" fmla="*/ 7817 w 10000"/>
                  <a:gd name="connsiteY931" fmla="*/ 8164 h 10000"/>
                  <a:gd name="connsiteX932" fmla="*/ 7837 w 10000"/>
                  <a:gd name="connsiteY932" fmla="*/ 8164 h 10000"/>
                  <a:gd name="connsiteX933" fmla="*/ 7856 w 10000"/>
                  <a:gd name="connsiteY933" fmla="*/ 8164 h 10000"/>
                  <a:gd name="connsiteX934" fmla="*/ 7870 w 10000"/>
                  <a:gd name="connsiteY934" fmla="*/ 8167 h 10000"/>
                  <a:gd name="connsiteX935" fmla="*/ 7881 w 10000"/>
                  <a:gd name="connsiteY935" fmla="*/ 8174 h 10000"/>
                  <a:gd name="connsiteX936" fmla="*/ 7898 w 10000"/>
                  <a:gd name="connsiteY936" fmla="*/ 8187 h 10000"/>
                  <a:gd name="connsiteX937" fmla="*/ 7917 w 10000"/>
                  <a:gd name="connsiteY937" fmla="*/ 8187 h 10000"/>
                  <a:gd name="connsiteX938" fmla="*/ 7928 w 10000"/>
                  <a:gd name="connsiteY938" fmla="*/ 8157 h 10000"/>
                  <a:gd name="connsiteX939" fmla="*/ 7942 w 10000"/>
                  <a:gd name="connsiteY939" fmla="*/ 8157 h 10000"/>
                  <a:gd name="connsiteX940" fmla="*/ 7958 w 10000"/>
                  <a:gd name="connsiteY940" fmla="*/ 8164 h 10000"/>
                  <a:gd name="connsiteX941" fmla="*/ 7983 w 10000"/>
                  <a:gd name="connsiteY941" fmla="*/ 8144 h 10000"/>
                  <a:gd name="connsiteX942" fmla="*/ 8000 w 10000"/>
                  <a:gd name="connsiteY942" fmla="*/ 8109 h 10000"/>
                  <a:gd name="connsiteX943" fmla="*/ 7994 w 10000"/>
                  <a:gd name="connsiteY943" fmla="*/ 8093 h 10000"/>
                  <a:gd name="connsiteX944" fmla="*/ 7983 w 10000"/>
                  <a:gd name="connsiteY944" fmla="*/ 8070 h 10000"/>
                  <a:gd name="connsiteX945" fmla="*/ 7986 w 10000"/>
                  <a:gd name="connsiteY945" fmla="*/ 8063 h 10000"/>
                  <a:gd name="connsiteX946" fmla="*/ 7978 w 10000"/>
                  <a:gd name="connsiteY946" fmla="*/ 8044 h 10000"/>
                  <a:gd name="connsiteX947" fmla="*/ 7986 w 10000"/>
                  <a:gd name="connsiteY947" fmla="*/ 8002 h 10000"/>
                  <a:gd name="connsiteX948" fmla="*/ 7983 w 10000"/>
                  <a:gd name="connsiteY948" fmla="*/ 7947 h 10000"/>
                  <a:gd name="connsiteX949" fmla="*/ 7961 w 10000"/>
                  <a:gd name="connsiteY949" fmla="*/ 7931 h 10000"/>
                  <a:gd name="connsiteX950" fmla="*/ 7958 w 10000"/>
                  <a:gd name="connsiteY950" fmla="*/ 7898 h 10000"/>
                  <a:gd name="connsiteX951" fmla="*/ 7953 w 10000"/>
                  <a:gd name="connsiteY951" fmla="*/ 7856 h 10000"/>
                  <a:gd name="connsiteX952" fmla="*/ 7967 w 10000"/>
                  <a:gd name="connsiteY952" fmla="*/ 7837 h 10000"/>
                  <a:gd name="connsiteX953" fmla="*/ 7950 w 10000"/>
                  <a:gd name="connsiteY953" fmla="*/ 7824 h 10000"/>
                  <a:gd name="connsiteX954" fmla="*/ 7906 w 10000"/>
                  <a:gd name="connsiteY954" fmla="*/ 7814 h 10000"/>
                  <a:gd name="connsiteX955" fmla="*/ 7878 w 10000"/>
                  <a:gd name="connsiteY955" fmla="*/ 7814 h 10000"/>
                  <a:gd name="connsiteX956" fmla="*/ 7870 w 10000"/>
                  <a:gd name="connsiteY956" fmla="*/ 7795 h 10000"/>
                  <a:gd name="connsiteX957" fmla="*/ 7878 w 10000"/>
                  <a:gd name="connsiteY957" fmla="*/ 7778 h 10000"/>
                  <a:gd name="connsiteX958" fmla="*/ 7881 w 10000"/>
                  <a:gd name="connsiteY958" fmla="*/ 7775 h 10000"/>
                  <a:gd name="connsiteX959" fmla="*/ 7878 w 10000"/>
                  <a:gd name="connsiteY959" fmla="*/ 7743 h 10000"/>
                  <a:gd name="connsiteX960" fmla="*/ 7895 w 10000"/>
                  <a:gd name="connsiteY960" fmla="*/ 7733 h 10000"/>
                  <a:gd name="connsiteX961" fmla="*/ 7911 w 10000"/>
                  <a:gd name="connsiteY961" fmla="*/ 7710 h 10000"/>
                  <a:gd name="connsiteX962" fmla="*/ 7911 w 10000"/>
                  <a:gd name="connsiteY962" fmla="*/ 7665 h 10000"/>
                  <a:gd name="connsiteX963" fmla="*/ 7917 w 10000"/>
                  <a:gd name="connsiteY963" fmla="*/ 7600 h 10000"/>
                  <a:gd name="connsiteX964" fmla="*/ 7928 w 10000"/>
                  <a:gd name="connsiteY964" fmla="*/ 7581 h 10000"/>
                  <a:gd name="connsiteX965" fmla="*/ 7917 w 10000"/>
                  <a:gd name="connsiteY965" fmla="*/ 7474 h 10000"/>
                  <a:gd name="connsiteX966" fmla="*/ 7873 w 10000"/>
                  <a:gd name="connsiteY966" fmla="*/ 7335 h 10000"/>
                  <a:gd name="connsiteX967" fmla="*/ 7756 w 10000"/>
                  <a:gd name="connsiteY967" fmla="*/ 7050 h 10000"/>
                  <a:gd name="connsiteX968" fmla="*/ 7679 w 10000"/>
                  <a:gd name="connsiteY968" fmla="*/ 6839 h 10000"/>
                  <a:gd name="connsiteX969" fmla="*/ 7668 w 10000"/>
                  <a:gd name="connsiteY969" fmla="*/ 6823 h 10000"/>
                  <a:gd name="connsiteX970" fmla="*/ 7659 w 10000"/>
                  <a:gd name="connsiteY970" fmla="*/ 6768 h 10000"/>
                  <a:gd name="connsiteX971" fmla="*/ 7659 w 10000"/>
                  <a:gd name="connsiteY971" fmla="*/ 6739 h 10000"/>
                  <a:gd name="connsiteX972" fmla="*/ 7651 w 10000"/>
                  <a:gd name="connsiteY972" fmla="*/ 6713 h 10000"/>
                  <a:gd name="connsiteX973" fmla="*/ 7654 w 10000"/>
                  <a:gd name="connsiteY973" fmla="*/ 6684 h 10000"/>
                  <a:gd name="connsiteX974" fmla="*/ 7643 w 10000"/>
                  <a:gd name="connsiteY974" fmla="*/ 6626 h 10000"/>
                  <a:gd name="connsiteX975" fmla="*/ 7629 w 10000"/>
                  <a:gd name="connsiteY975" fmla="*/ 6600 h 10000"/>
                  <a:gd name="connsiteX976" fmla="*/ 7629 w 10000"/>
                  <a:gd name="connsiteY976" fmla="*/ 6580 h 10000"/>
                  <a:gd name="connsiteX977" fmla="*/ 7623 w 10000"/>
                  <a:gd name="connsiteY977" fmla="*/ 6541 h 10000"/>
                  <a:gd name="connsiteX978" fmla="*/ 7615 w 10000"/>
                  <a:gd name="connsiteY978" fmla="*/ 6522 h 10000"/>
                  <a:gd name="connsiteX979" fmla="*/ 7598 w 10000"/>
                  <a:gd name="connsiteY979" fmla="*/ 6509 h 10000"/>
                  <a:gd name="connsiteX980" fmla="*/ 7587 w 10000"/>
                  <a:gd name="connsiteY980" fmla="*/ 6493 h 10000"/>
                  <a:gd name="connsiteX981" fmla="*/ 7579 w 10000"/>
                  <a:gd name="connsiteY981" fmla="*/ 6464 h 10000"/>
                  <a:gd name="connsiteX982" fmla="*/ 7587 w 10000"/>
                  <a:gd name="connsiteY982" fmla="*/ 6438 h 10000"/>
                  <a:gd name="connsiteX983" fmla="*/ 7596 w 10000"/>
                  <a:gd name="connsiteY983" fmla="*/ 6425 h 10000"/>
                  <a:gd name="connsiteX984" fmla="*/ 7590 w 10000"/>
                  <a:gd name="connsiteY984" fmla="*/ 6396 h 10000"/>
                  <a:gd name="connsiteX985" fmla="*/ 7590 w 10000"/>
                  <a:gd name="connsiteY985" fmla="*/ 6373 h 10000"/>
                  <a:gd name="connsiteX986" fmla="*/ 7587 w 10000"/>
                  <a:gd name="connsiteY986" fmla="*/ 6354 h 10000"/>
                  <a:gd name="connsiteX987" fmla="*/ 7582 w 10000"/>
                  <a:gd name="connsiteY987" fmla="*/ 6344 h 10000"/>
                  <a:gd name="connsiteX988" fmla="*/ 7582 w 10000"/>
                  <a:gd name="connsiteY988" fmla="*/ 6324 h 10000"/>
                  <a:gd name="connsiteX989" fmla="*/ 7571 w 10000"/>
                  <a:gd name="connsiteY989" fmla="*/ 6302 h 10000"/>
                  <a:gd name="connsiteX990" fmla="*/ 7548 w 10000"/>
                  <a:gd name="connsiteY990" fmla="*/ 6256 h 10000"/>
                  <a:gd name="connsiteX991" fmla="*/ 7546 w 10000"/>
                  <a:gd name="connsiteY991" fmla="*/ 6218 h 10000"/>
                  <a:gd name="connsiteX992" fmla="*/ 7540 w 10000"/>
                  <a:gd name="connsiteY992" fmla="*/ 6159 h 10000"/>
                  <a:gd name="connsiteX993" fmla="*/ 7535 w 10000"/>
                  <a:gd name="connsiteY993" fmla="*/ 6114 h 10000"/>
                  <a:gd name="connsiteX994" fmla="*/ 7535 w 10000"/>
                  <a:gd name="connsiteY994" fmla="*/ 6088 h 10000"/>
                  <a:gd name="connsiteX995" fmla="*/ 7540 w 10000"/>
                  <a:gd name="connsiteY995" fmla="*/ 6049 h 10000"/>
                  <a:gd name="connsiteX996" fmla="*/ 7546 w 10000"/>
                  <a:gd name="connsiteY996" fmla="*/ 6004 h 10000"/>
                  <a:gd name="connsiteX997" fmla="*/ 7548 w 10000"/>
                  <a:gd name="connsiteY997" fmla="*/ 5965 h 10000"/>
                  <a:gd name="connsiteX998" fmla="*/ 7548 w 10000"/>
                  <a:gd name="connsiteY998" fmla="*/ 5946 h 10000"/>
                  <a:gd name="connsiteX999" fmla="*/ 7548 w 10000"/>
                  <a:gd name="connsiteY999" fmla="*/ 5933 h 10000"/>
                  <a:gd name="connsiteX1000" fmla="*/ 7548 w 10000"/>
                  <a:gd name="connsiteY1000" fmla="*/ 5910 h 10000"/>
                  <a:gd name="connsiteX1001" fmla="*/ 7548 w 10000"/>
                  <a:gd name="connsiteY1001" fmla="*/ 5897 h 10000"/>
                  <a:gd name="connsiteX1002" fmla="*/ 7546 w 10000"/>
                  <a:gd name="connsiteY1002" fmla="*/ 5871 h 10000"/>
                  <a:gd name="connsiteX1003" fmla="*/ 7535 w 10000"/>
                  <a:gd name="connsiteY1003" fmla="*/ 5839 h 10000"/>
                  <a:gd name="connsiteX1004" fmla="*/ 7524 w 10000"/>
                  <a:gd name="connsiteY1004" fmla="*/ 5797 h 10000"/>
                  <a:gd name="connsiteX1005" fmla="*/ 7518 w 10000"/>
                  <a:gd name="connsiteY1005" fmla="*/ 5767 h 10000"/>
                  <a:gd name="connsiteX1006" fmla="*/ 7515 w 10000"/>
                  <a:gd name="connsiteY1006" fmla="*/ 5745 h 10000"/>
                  <a:gd name="connsiteX1007" fmla="*/ 7501 w 10000"/>
                  <a:gd name="connsiteY1007" fmla="*/ 5683 h 10000"/>
                  <a:gd name="connsiteX1008" fmla="*/ 7490 w 10000"/>
                  <a:gd name="connsiteY1008" fmla="*/ 5631 h 10000"/>
                  <a:gd name="connsiteX1009" fmla="*/ 7482 w 10000"/>
                  <a:gd name="connsiteY1009" fmla="*/ 5593 h 10000"/>
                  <a:gd name="connsiteX1010" fmla="*/ 7476 w 10000"/>
                  <a:gd name="connsiteY1010" fmla="*/ 5570 h 10000"/>
                  <a:gd name="connsiteX1011" fmla="*/ 7476 w 10000"/>
                  <a:gd name="connsiteY1011" fmla="*/ 5528 h 10000"/>
                  <a:gd name="connsiteX1012" fmla="*/ 7482 w 10000"/>
                  <a:gd name="connsiteY1012" fmla="*/ 5502 h 10000"/>
                  <a:gd name="connsiteX1013" fmla="*/ 7490 w 10000"/>
                  <a:gd name="connsiteY1013" fmla="*/ 5489 h 10000"/>
                  <a:gd name="connsiteX1014" fmla="*/ 7499 w 10000"/>
                  <a:gd name="connsiteY1014" fmla="*/ 5479 h 10000"/>
                  <a:gd name="connsiteX1015" fmla="*/ 7493 w 10000"/>
                  <a:gd name="connsiteY1015" fmla="*/ 5427 h 10000"/>
                  <a:gd name="connsiteX1016" fmla="*/ 7501 w 10000"/>
                  <a:gd name="connsiteY1016" fmla="*/ 5415 h 10000"/>
                  <a:gd name="connsiteX1017" fmla="*/ 7510 w 10000"/>
                  <a:gd name="connsiteY1017" fmla="*/ 5398 h 10000"/>
                  <a:gd name="connsiteX1018" fmla="*/ 7515 w 10000"/>
                  <a:gd name="connsiteY1018" fmla="*/ 5379 h 10000"/>
                  <a:gd name="connsiteX1019" fmla="*/ 7526 w 10000"/>
                  <a:gd name="connsiteY1019" fmla="*/ 5366 h 10000"/>
                  <a:gd name="connsiteX1020" fmla="*/ 7518 w 10000"/>
                  <a:gd name="connsiteY1020" fmla="*/ 5350 h 10000"/>
                  <a:gd name="connsiteX1021" fmla="*/ 7518 w 10000"/>
                  <a:gd name="connsiteY1021" fmla="*/ 5330 h 10000"/>
                  <a:gd name="connsiteX1022" fmla="*/ 7526 w 10000"/>
                  <a:gd name="connsiteY1022" fmla="*/ 5311 h 10000"/>
                  <a:gd name="connsiteX1023" fmla="*/ 7540 w 10000"/>
                  <a:gd name="connsiteY1023" fmla="*/ 5291 h 10000"/>
                  <a:gd name="connsiteX1024" fmla="*/ 7540 w 10000"/>
                  <a:gd name="connsiteY1024" fmla="*/ 5266 h 10000"/>
                  <a:gd name="connsiteX1025" fmla="*/ 7540 w 10000"/>
                  <a:gd name="connsiteY1025" fmla="*/ 5256 h 10000"/>
                  <a:gd name="connsiteX1026" fmla="*/ 7524 w 10000"/>
                  <a:gd name="connsiteY1026" fmla="*/ 5233 h 10000"/>
                  <a:gd name="connsiteX1027" fmla="*/ 7515 w 10000"/>
                  <a:gd name="connsiteY1027" fmla="*/ 5217 h 10000"/>
                  <a:gd name="connsiteX1028" fmla="*/ 7490 w 10000"/>
                  <a:gd name="connsiteY1028" fmla="*/ 5178 h 10000"/>
                  <a:gd name="connsiteX1029" fmla="*/ 7474 w 10000"/>
                  <a:gd name="connsiteY1029" fmla="*/ 5162 h 10000"/>
                  <a:gd name="connsiteX1030" fmla="*/ 7457 w 10000"/>
                  <a:gd name="connsiteY1030" fmla="*/ 5120 h 10000"/>
                  <a:gd name="connsiteX1031" fmla="*/ 7421 w 10000"/>
                  <a:gd name="connsiteY1031" fmla="*/ 5087 h 10000"/>
                  <a:gd name="connsiteX1032" fmla="*/ 7380 w 10000"/>
                  <a:gd name="connsiteY1032" fmla="*/ 5068 h 10000"/>
                  <a:gd name="connsiteX1033" fmla="*/ 7355 w 10000"/>
                  <a:gd name="connsiteY1033" fmla="*/ 5058 h 10000"/>
                  <a:gd name="connsiteX1034" fmla="*/ 7332 w 10000"/>
                  <a:gd name="connsiteY1034" fmla="*/ 5049 h 10000"/>
                  <a:gd name="connsiteX1035" fmla="*/ 7305 w 10000"/>
                  <a:gd name="connsiteY1035" fmla="*/ 5016 h 10000"/>
                  <a:gd name="connsiteX1036" fmla="*/ 7305 w 10000"/>
                  <a:gd name="connsiteY1036" fmla="*/ 5000 h 10000"/>
                  <a:gd name="connsiteX1037" fmla="*/ 7296 w 10000"/>
                  <a:gd name="connsiteY1037" fmla="*/ 4971 h 10000"/>
                  <a:gd name="connsiteX1038" fmla="*/ 7288 w 10000"/>
                  <a:gd name="connsiteY1038" fmla="*/ 4945 h 10000"/>
                  <a:gd name="connsiteX1039" fmla="*/ 7280 w 10000"/>
                  <a:gd name="connsiteY1039" fmla="*/ 4916 h 10000"/>
                  <a:gd name="connsiteX1040" fmla="*/ 7291 w 10000"/>
                  <a:gd name="connsiteY1040" fmla="*/ 4887 h 10000"/>
                  <a:gd name="connsiteX1041" fmla="*/ 7291 w 10000"/>
                  <a:gd name="connsiteY1041" fmla="*/ 4858 h 10000"/>
                  <a:gd name="connsiteX1042" fmla="*/ 7271 w 10000"/>
                  <a:gd name="connsiteY1042" fmla="*/ 4819 h 10000"/>
                  <a:gd name="connsiteX1043" fmla="*/ 7255 w 10000"/>
                  <a:gd name="connsiteY1043" fmla="*/ 4828 h 10000"/>
                  <a:gd name="connsiteX1044" fmla="*/ 7235 w 10000"/>
                  <a:gd name="connsiteY1044" fmla="*/ 4841 h 10000"/>
                  <a:gd name="connsiteX1045" fmla="*/ 7216 w 10000"/>
                  <a:gd name="connsiteY1045" fmla="*/ 4867 h 10000"/>
                  <a:gd name="connsiteX1046" fmla="*/ 7191 w 10000"/>
                  <a:gd name="connsiteY1046" fmla="*/ 4870 h 10000"/>
                  <a:gd name="connsiteX1047" fmla="*/ 7155 w 10000"/>
                  <a:gd name="connsiteY1047" fmla="*/ 4887 h 10000"/>
                  <a:gd name="connsiteX1048" fmla="*/ 7122 w 10000"/>
                  <a:gd name="connsiteY1048" fmla="*/ 4893 h 10000"/>
                  <a:gd name="connsiteX1049" fmla="*/ 7105 w 10000"/>
                  <a:gd name="connsiteY1049" fmla="*/ 4896 h 10000"/>
                  <a:gd name="connsiteX1050" fmla="*/ 7094 w 10000"/>
                  <a:gd name="connsiteY1050" fmla="*/ 4916 h 10000"/>
                  <a:gd name="connsiteX1051" fmla="*/ 7080 w 10000"/>
                  <a:gd name="connsiteY1051" fmla="*/ 4903 h 10000"/>
                  <a:gd name="connsiteX1052" fmla="*/ 7072 w 10000"/>
                  <a:gd name="connsiteY1052" fmla="*/ 4851 h 10000"/>
                  <a:gd name="connsiteX1053" fmla="*/ 7042 w 10000"/>
                  <a:gd name="connsiteY1053" fmla="*/ 4819 h 10000"/>
                  <a:gd name="connsiteX1054" fmla="*/ 7030 w 10000"/>
                  <a:gd name="connsiteY1054" fmla="*/ 4780 h 10000"/>
                  <a:gd name="connsiteX1055" fmla="*/ 7039 w 10000"/>
                  <a:gd name="connsiteY1055" fmla="*/ 4757 h 10000"/>
                  <a:gd name="connsiteX1056" fmla="*/ 7047 w 10000"/>
                  <a:gd name="connsiteY1056" fmla="*/ 4744 h 10000"/>
                  <a:gd name="connsiteX1057" fmla="*/ 7022 w 10000"/>
                  <a:gd name="connsiteY1057" fmla="*/ 4725 h 10000"/>
                  <a:gd name="connsiteX1058" fmla="*/ 7000 w 10000"/>
                  <a:gd name="connsiteY1058" fmla="*/ 4715 h 10000"/>
                  <a:gd name="connsiteX1059" fmla="*/ 6975 w 10000"/>
                  <a:gd name="connsiteY1059" fmla="*/ 4709 h 10000"/>
                  <a:gd name="connsiteX1060" fmla="*/ 6945 w 10000"/>
                  <a:gd name="connsiteY1060" fmla="*/ 4696 h 10000"/>
                  <a:gd name="connsiteX1061" fmla="*/ 6953 w 10000"/>
                  <a:gd name="connsiteY1061" fmla="*/ 4679 h 10000"/>
                  <a:gd name="connsiteX1062" fmla="*/ 6961 w 10000"/>
                  <a:gd name="connsiteY1062" fmla="*/ 4660 h 10000"/>
                  <a:gd name="connsiteX1063" fmla="*/ 6983 w 10000"/>
                  <a:gd name="connsiteY1063" fmla="*/ 4644 h 10000"/>
                  <a:gd name="connsiteX1064" fmla="*/ 7014 w 10000"/>
                  <a:gd name="connsiteY1064" fmla="*/ 4634 h 10000"/>
                  <a:gd name="connsiteX1065" fmla="*/ 7025 w 10000"/>
                  <a:gd name="connsiteY1065" fmla="*/ 4615 h 10000"/>
                  <a:gd name="connsiteX1066" fmla="*/ 7047 w 10000"/>
                  <a:gd name="connsiteY1066" fmla="*/ 4582 h 10000"/>
                  <a:gd name="connsiteX1067" fmla="*/ 7069 w 10000"/>
                  <a:gd name="connsiteY1067" fmla="*/ 4563 h 10000"/>
                  <a:gd name="connsiteX1068" fmla="*/ 7078 w 10000"/>
                  <a:gd name="connsiteY1068" fmla="*/ 4553 h 10000"/>
                  <a:gd name="connsiteX1069" fmla="*/ 7097 w 10000"/>
                  <a:gd name="connsiteY1069" fmla="*/ 4527 h 10000"/>
                  <a:gd name="connsiteX1070" fmla="*/ 7122 w 10000"/>
                  <a:gd name="connsiteY1070" fmla="*/ 4517 h 10000"/>
                  <a:gd name="connsiteX1071" fmla="*/ 7139 w 10000"/>
                  <a:gd name="connsiteY1071" fmla="*/ 4488 h 10000"/>
                  <a:gd name="connsiteX1072" fmla="*/ 7147 w 10000"/>
                  <a:gd name="connsiteY1072" fmla="*/ 4459 h 10000"/>
                  <a:gd name="connsiteX1073" fmla="*/ 7161 w 10000"/>
                  <a:gd name="connsiteY1073" fmla="*/ 4440 h 10000"/>
                  <a:gd name="connsiteX1074" fmla="*/ 7177 w 10000"/>
                  <a:gd name="connsiteY1074" fmla="*/ 4430 h 10000"/>
                  <a:gd name="connsiteX1075" fmla="*/ 7202 w 10000"/>
                  <a:gd name="connsiteY1075" fmla="*/ 4407 h 10000"/>
                  <a:gd name="connsiteX1076" fmla="*/ 7224 w 10000"/>
                  <a:gd name="connsiteY1076" fmla="*/ 4417 h 10000"/>
                  <a:gd name="connsiteX1077" fmla="*/ 7241 w 10000"/>
                  <a:gd name="connsiteY1077" fmla="*/ 4404 h 10000"/>
                  <a:gd name="connsiteX1078" fmla="*/ 7263 w 10000"/>
                  <a:gd name="connsiteY1078" fmla="*/ 4398 h 10000"/>
                  <a:gd name="connsiteX1079" fmla="*/ 7283 w 10000"/>
                  <a:gd name="connsiteY1079" fmla="*/ 4424 h 10000"/>
                  <a:gd name="connsiteX1080" fmla="*/ 7305 w 10000"/>
                  <a:gd name="connsiteY1080" fmla="*/ 4433 h 10000"/>
                  <a:gd name="connsiteX1081" fmla="*/ 7332 w 10000"/>
                  <a:gd name="connsiteY1081" fmla="*/ 4443 h 10000"/>
                  <a:gd name="connsiteX1082" fmla="*/ 7380 w 10000"/>
                  <a:gd name="connsiteY1082" fmla="*/ 4398 h 10000"/>
                  <a:gd name="connsiteX1083" fmla="*/ 7404 w 10000"/>
                  <a:gd name="connsiteY1083" fmla="*/ 4378 h 10000"/>
                  <a:gd name="connsiteX1084" fmla="*/ 7418 w 10000"/>
                  <a:gd name="connsiteY1084" fmla="*/ 4369 h 10000"/>
                  <a:gd name="connsiteX1085" fmla="*/ 7443 w 10000"/>
                  <a:gd name="connsiteY1085" fmla="*/ 4356 h 10000"/>
                  <a:gd name="connsiteX1086" fmla="*/ 7460 w 10000"/>
                  <a:gd name="connsiteY1086" fmla="*/ 4385 h 10000"/>
                  <a:gd name="connsiteX1087" fmla="*/ 7460 w 10000"/>
                  <a:gd name="connsiteY1087" fmla="*/ 4404 h 10000"/>
                  <a:gd name="connsiteX1088" fmla="*/ 7499 w 10000"/>
                  <a:gd name="connsiteY1088" fmla="*/ 4417 h 10000"/>
                  <a:gd name="connsiteX1089" fmla="*/ 7515 w 10000"/>
                  <a:gd name="connsiteY1089" fmla="*/ 4414 h 10000"/>
                  <a:gd name="connsiteX1090" fmla="*/ 7565 w 10000"/>
                  <a:gd name="connsiteY1090" fmla="*/ 4385 h 10000"/>
                  <a:gd name="connsiteX1091" fmla="*/ 7579 w 10000"/>
                  <a:gd name="connsiteY1091" fmla="*/ 4346 h 10000"/>
                  <a:gd name="connsiteX1092" fmla="*/ 7582 w 10000"/>
                  <a:gd name="connsiteY1092" fmla="*/ 4317 h 10000"/>
                  <a:gd name="connsiteX1093" fmla="*/ 7590 w 10000"/>
                  <a:gd name="connsiteY1093" fmla="*/ 4301 h 10000"/>
                  <a:gd name="connsiteX1094" fmla="*/ 7612 w 10000"/>
                  <a:gd name="connsiteY1094" fmla="*/ 4271 h 10000"/>
                  <a:gd name="connsiteX1095" fmla="*/ 7623 w 10000"/>
                  <a:gd name="connsiteY1095" fmla="*/ 4262 h 10000"/>
                  <a:gd name="connsiteX1096" fmla="*/ 7634 w 10000"/>
                  <a:gd name="connsiteY1096" fmla="*/ 4245 h 10000"/>
                  <a:gd name="connsiteX1097" fmla="*/ 7645 w 10000"/>
                  <a:gd name="connsiteY1097" fmla="*/ 4265 h 10000"/>
                  <a:gd name="connsiteX1098" fmla="*/ 7670 w 10000"/>
                  <a:gd name="connsiteY1098" fmla="*/ 4284 h 10000"/>
                  <a:gd name="connsiteX1099" fmla="*/ 7701 w 10000"/>
                  <a:gd name="connsiteY1099" fmla="*/ 4275 h 10000"/>
                  <a:gd name="connsiteX1100" fmla="*/ 7717 w 10000"/>
                  <a:gd name="connsiteY1100" fmla="*/ 4275 h 10000"/>
                  <a:gd name="connsiteX1101" fmla="*/ 7740 w 10000"/>
                  <a:gd name="connsiteY1101" fmla="*/ 4284 h 10000"/>
                  <a:gd name="connsiteX1102" fmla="*/ 7767 w 10000"/>
                  <a:gd name="connsiteY1102" fmla="*/ 4284 h 10000"/>
                  <a:gd name="connsiteX1103" fmla="*/ 7895 w 10000"/>
                  <a:gd name="connsiteY1103" fmla="*/ 4207 h 10000"/>
                  <a:gd name="connsiteX1104" fmla="*/ 7895 w 10000"/>
                  <a:gd name="connsiteY1104" fmla="*/ 4187 h 10000"/>
                  <a:gd name="connsiteX1105" fmla="*/ 7895 w 10000"/>
                  <a:gd name="connsiteY1105" fmla="*/ 4171 h 10000"/>
                  <a:gd name="connsiteX1106" fmla="*/ 7903 w 10000"/>
                  <a:gd name="connsiteY1106" fmla="*/ 4148 h 10000"/>
                  <a:gd name="connsiteX1107" fmla="*/ 7917 w 10000"/>
                  <a:gd name="connsiteY1107" fmla="*/ 4158 h 10000"/>
                  <a:gd name="connsiteX1108" fmla="*/ 7967 w 10000"/>
                  <a:gd name="connsiteY1108" fmla="*/ 4203 h 10000"/>
                  <a:gd name="connsiteX1109" fmla="*/ 7994 w 10000"/>
                  <a:gd name="connsiteY1109" fmla="*/ 4203 h 10000"/>
                  <a:gd name="connsiteX1110" fmla="*/ 8064 w 10000"/>
                  <a:gd name="connsiteY1110" fmla="*/ 4242 h 10000"/>
                  <a:gd name="connsiteX1111" fmla="*/ 8083 w 10000"/>
                  <a:gd name="connsiteY1111" fmla="*/ 4245 h 10000"/>
                  <a:gd name="connsiteX1112" fmla="*/ 8105 w 10000"/>
                  <a:gd name="connsiteY1112" fmla="*/ 4226 h 10000"/>
                  <a:gd name="connsiteX1113" fmla="*/ 8136 w 10000"/>
                  <a:gd name="connsiteY1113" fmla="*/ 4187 h 10000"/>
                  <a:gd name="connsiteX1114" fmla="*/ 8161 w 10000"/>
                  <a:gd name="connsiteY1114" fmla="*/ 4168 h 10000"/>
                  <a:gd name="connsiteX1115" fmla="*/ 8172 w 10000"/>
                  <a:gd name="connsiteY1115" fmla="*/ 4161 h 10000"/>
                  <a:gd name="connsiteX1116" fmla="*/ 8208 w 10000"/>
                  <a:gd name="connsiteY1116" fmla="*/ 4168 h 10000"/>
                  <a:gd name="connsiteX1117" fmla="*/ 8235 w 10000"/>
                  <a:gd name="connsiteY1117" fmla="*/ 4168 h 10000"/>
                  <a:gd name="connsiteX1118" fmla="*/ 8258 w 10000"/>
                  <a:gd name="connsiteY1118" fmla="*/ 4152 h 10000"/>
                  <a:gd name="connsiteX1119" fmla="*/ 8283 w 10000"/>
                  <a:gd name="connsiteY1119" fmla="*/ 4152 h 10000"/>
                  <a:gd name="connsiteX1120" fmla="*/ 8299 w 10000"/>
                  <a:gd name="connsiteY1120" fmla="*/ 4132 h 10000"/>
                  <a:gd name="connsiteX1121" fmla="*/ 8316 w 10000"/>
                  <a:gd name="connsiteY1121" fmla="*/ 4113 h 10000"/>
                  <a:gd name="connsiteX1122" fmla="*/ 8330 w 10000"/>
                  <a:gd name="connsiteY1122" fmla="*/ 4084 h 10000"/>
                  <a:gd name="connsiteX1123" fmla="*/ 8341 w 10000"/>
                  <a:gd name="connsiteY1123" fmla="*/ 4058 h 10000"/>
                  <a:gd name="connsiteX1124" fmla="*/ 8349 w 10000"/>
                  <a:gd name="connsiteY1124" fmla="*/ 4064 h 10000"/>
                  <a:gd name="connsiteX1125" fmla="*/ 8366 w 10000"/>
                  <a:gd name="connsiteY1125" fmla="*/ 4067 h 10000"/>
                  <a:gd name="connsiteX1126" fmla="*/ 8374 w 10000"/>
                  <a:gd name="connsiteY1126" fmla="*/ 4084 h 10000"/>
                  <a:gd name="connsiteX1127" fmla="*/ 8402 w 10000"/>
                  <a:gd name="connsiteY1127" fmla="*/ 4054 h 10000"/>
                  <a:gd name="connsiteX1128" fmla="*/ 8427 w 10000"/>
                  <a:gd name="connsiteY1128" fmla="*/ 4028 h 10000"/>
                  <a:gd name="connsiteX1129" fmla="*/ 8438 w 10000"/>
                  <a:gd name="connsiteY1129" fmla="*/ 4025 h 10000"/>
                  <a:gd name="connsiteX1130" fmla="*/ 8468 w 10000"/>
                  <a:gd name="connsiteY1130" fmla="*/ 4006 h 10000"/>
                  <a:gd name="connsiteX1131" fmla="*/ 8485 w 10000"/>
                  <a:gd name="connsiteY1131" fmla="*/ 3999 h 10000"/>
                  <a:gd name="connsiteX1132" fmla="*/ 8493 w 10000"/>
                  <a:gd name="connsiteY1132" fmla="*/ 4025 h 10000"/>
                  <a:gd name="connsiteX1133" fmla="*/ 8515 w 10000"/>
                  <a:gd name="connsiteY1133" fmla="*/ 4028 h 10000"/>
                  <a:gd name="connsiteX1134" fmla="*/ 8543 w 10000"/>
                  <a:gd name="connsiteY1134" fmla="*/ 4009 h 10000"/>
                  <a:gd name="connsiteX1135" fmla="*/ 8551 w 10000"/>
                  <a:gd name="connsiteY1135" fmla="*/ 3990 h 10000"/>
                  <a:gd name="connsiteX1136" fmla="*/ 8582 w 10000"/>
                  <a:gd name="connsiteY1136" fmla="*/ 3977 h 10000"/>
                  <a:gd name="connsiteX1137" fmla="*/ 8596 w 10000"/>
                  <a:gd name="connsiteY1137" fmla="*/ 3977 h 10000"/>
                  <a:gd name="connsiteX1138" fmla="*/ 8607 w 10000"/>
                  <a:gd name="connsiteY1138" fmla="*/ 3980 h 10000"/>
                  <a:gd name="connsiteX1139" fmla="*/ 8645 w 10000"/>
                  <a:gd name="connsiteY1139" fmla="*/ 3970 h 10000"/>
                  <a:gd name="connsiteX1140" fmla="*/ 8654 w 10000"/>
                  <a:gd name="connsiteY1140" fmla="*/ 3951 h 10000"/>
                  <a:gd name="connsiteX1141" fmla="*/ 8670 w 10000"/>
                  <a:gd name="connsiteY1141" fmla="*/ 3935 h 10000"/>
                  <a:gd name="connsiteX1142" fmla="*/ 8695 w 10000"/>
                  <a:gd name="connsiteY1142" fmla="*/ 3935 h 10000"/>
                  <a:gd name="connsiteX1143" fmla="*/ 8704 w 10000"/>
                  <a:gd name="connsiteY1143" fmla="*/ 3951 h 10000"/>
                  <a:gd name="connsiteX1144" fmla="*/ 8717 w 10000"/>
                  <a:gd name="connsiteY1144" fmla="*/ 3964 h 10000"/>
                  <a:gd name="connsiteX1145" fmla="*/ 8751 w 10000"/>
                  <a:gd name="connsiteY1145" fmla="*/ 3951 h 10000"/>
                  <a:gd name="connsiteX1146" fmla="*/ 8776 w 10000"/>
                  <a:gd name="connsiteY1146" fmla="*/ 3935 h 10000"/>
                  <a:gd name="connsiteX1147" fmla="*/ 8798 w 10000"/>
                  <a:gd name="connsiteY1147" fmla="*/ 3925 h 10000"/>
                  <a:gd name="connsiteX1148" fmla="*/ 8806 w 10000"/>
                  <a:gd name="connsiteY1148" fmla="*/ 3892 h 10000"/>
                  <a:gd name="connsiteX1149" fmla="*/ 8814 w 10000"/>
                  <a:gd name="connsiteY1149" fmla="*/ 3876 h 10000"/>
                  <a:gd name="connsiteX1150" fmla="*/ 8839 w 10000"/>
                  <a:gd name="connsiteY1150" fmla="*/ 3873 h 10000"/>
                  <a:gd name="connsiteX1151" fmla="*/ 8842 w 10000"/>
                  <a:gd name="connsiteY1151" fmla="*/ 3876 h 10000"/>
                  <a:gd name="connsiteX1152" fmla="*/ 8856 w 10000"/>
                  <a:gd name="connsiteY1152" fmla="*/ 3863 h 10000"/>
                  <a:gd name="connsiteX1153" fmla="*/ 8856 w 10000"/>
                  <a:gd name="connsiteY1153" fmla="*/ 3841 h 10000"/>
                  <a:gd name="connsiteX1154" fmla="*/ 8870 w 10000"/>
                  <a:gd name="connsiteY1154" fmla="*/ 3821 h 10000"/>
                  <a:gd name="connsiteX1155" fmla="*/ 8903 w 10000"/>
                  <a:gd name="connsiteY1155" fmla="*/ 3802 h 10000"/>
                  <a:gd name="connsiteX1156" fmla="*/ 8914 w 10000"/>
                  <a:gd name="connsiteY1156" fmla="*/ 3782 h 10000"/>
                  <a:gd name="connsiteX1157" fmla="*/ 8939 w 10000"/>
                  <a:gd name="connsiteY1157" fmla="*/ 3782 h 10000"/>
                  <a:gd name="connsiteX1158" fmla="*/ 8961 w 10000"/>
                  <a:gd name="connsiteY1158" fmla="*/ 3779 h 10000"/>
                  <a:gd name="connsiteX1159" fmla="*/ 8983 w 10000"/>
                  <a:gd name="connsiteY1159" fmla="*/ 3760 h 10000"/>
                  <a:gd name="connsiteX1160" fmla="*/ 9003 w 10000"/>
                  <a:gd name="connsiteY1160" fmla="*/ 3763 h 10000"/>
                  <a:gd name="connsiteX1161" fmla="*/ 9019 w 10000"/>
                  <a:gd name="connsiteY1161" fmla="*/ 3779 h 10000"/>
                  <a:gd name="connsiteX1162" fmla="*/ 9050 w 10000"/>
                  <a:gd name="connsiteY1162" fmla="*/ 3812 h 10000"/>
                  <a:gd name="connsiteX1163" fmla="*/ 9080 w 10000"/>
                  <a:gd name="connsiteY1163" fmla="*/ 3831 h 10000"/>
                  <a:gd name="connsiteX1164" fmla="*/ 9097 w 10000"/>
                  <a:gd name="connsiteY1164" fmla="*/ 3867 h 10000"/>
                  <a:gd name="connsiteX1165" fmla="*/ 9114 w 10000"/>
                  <a:gd name="connsiteY1165" fmla="*/ 3902 h 10000"/>
                  <a:gd name="connsiteX1166" fmla="*/ 9122 w 10000"/>
                  <a:gd name="connsiteY1166" fmla="*/ 3935 h 10000"/>
                  <a:gd name="connsiteX1167" fmla="*/ 9125 w 10000"/>
                  <a:gd name="connsiteY1167" fmla="*/ 3964 h 10000"/>
                  <a:gd name="connsiteX1168" fmla="*/ 9130 w 10000"/>
                  <a:gd name="connsiteY1168" fmla="*/ 3999 h 10000"/>
                  <a:gd name="connsiteX1169" fmla="*/ 9130 w 10000"/>
                  <a:gd name="connsiteY1169" fmla="*/ 4054 h 10000"/>
                  <a:gd name="connsiteX1170" fmla="*/ 9155 w 10000"/>
                  <a:gd name="connsiteY1170" fmla="*/ 4093 h 10000"/>
                  <a:gd name="connsiteX1171" fmla="*/ 9169 w 10000"/>
                  <a:gd name="connsiteY1171" fmla="*/ 4090 h 10000"/>
                  <a:gd name="connsiteX1172" fmla="*/ 9211 w 10000"/>
                  <a:gd name="connsiteY1172" fmla="*/ 4077 h 10000"/>
                  <a:gd name="connsiteX1173" fmla="*/ 9244 w 10000"/>
                  <a:gd name="connsiteY1173" fmla="*/ 4077 h 10000"/>
                  <a:gd name="connsiteX1174" fmla="*/ 9252 w 10000"/>
                  <a:gd name="connsiteY1174" fmla="*/ 4103 h 10000"/>
                  <a:gd name="connsiteX1175" fmla="*/ 9258 w 10000"/>
                  <a:gd name="connsiteY1175" fmla="*/ 4148 h 10000"/>
                  <a:gd name="connsiteX1176" fmla="*/ 9269 w 10000"/>
                  <a:gd name="connsiteY1176" fmla="*/ 4158 h 10000"/>
                  <a:gd name="connsiteX1177" fmla="*/ 9294 w 10000"/>
                  <a:gd name="connsiteY1177" fmla="*/ 4158 h 10000"/>
                  <a:gd name="connsiteX1178" fmla="*/ 9319 w 10000"/>
                  <a:gd name="connsiteY1178" fmla="*/ 4168 h 10000"/>
                  <a:gd name="connsiteX1179" fmla="*/ 9346 w 10000"/>
                  <a:gd name="connsiteY1179" fmla="*/ 4190 h 10000"/>
                  <a:gd name="connsiteX1180" fmla="*/ 9357 w 10000"/>
                  <a:gd name="connsiteY1180" fmla="*/ 4168 h 10000"/>
                  <a:gd name="connsiteX1181" fmla="*/ 9371 w 10000"/>
                  <a:gd name="connsiteY1181" fmla="*/ 4132 h 10000"/>
                  <a:gd name="connsiteX1182" fmla="*/ 9391 w 10000"/>
                  <a:gd name="connsiteY1182" fmla="*/ 4113 h 10000"/>
                  <a:gd name="connsiteX1183" fmla="*/ 9407 w 10000"/>
                  <a:gd name="connsiteY1183" fmla="*/ 4103 h 10000"/>
                  <a:gd name="connsiteX1184" fmla="*/ 9435 w 10000"/>
                  <a:gd name="connsiteY1184" fmla="*/ 4100 h 10000"/>
                  <a:gd name="connsiteX1185" fmla="*/ 9460 w 10000"/>
                  <a:gd name="connsiteY1185" fmla="*/ 4084 h 10000"/>
                  <a:gd name="connsiteX1186" fmla="*/ 9485 w 10000"/>
                  <a:gd name="connsiteY1186" fmla="*/ 4067 h 10000"/>
                  <a:gd name="connsiteX1187" fmla="*/ 9496 w 10000"/>
                  <a:gd name="connsiteY1187" fmla="*/ 4054 h 10000"/>
                  <a:gd name="connsiteX1188" fmla="*/ 9526 w 10000"/>
                  <a:gd name="connsiteY1188" fmla="*/ 4048 h 10000"/>
                  <a:gd name="connsiteX1189" fmla="*/ 9557 w 10000"/>
                  <a:gd name="connsiteY1189" fmla="*/ 4038 h 10000"/>
                  <a:gd name="connsiteX1190" fmla="*/ 9584 w 10000"/>
                  <a:gd name="connsiteY1190" fmla="*/ 4019 h 10000"/>
                  <a:gd name="connsiteX1191" fmla="*/ 9623 w 10000"/>
                  <a:gd name="connsiteY1191" fmla="*/ 4016 h 10000"/>
                  <a:gd name="connsiteX1192" fmla="*/ 9648 w 10000"/>
                  <a:gd name="connsiteY1192" fmla="*/ 4009 h 10000"/>
                  <a:gd name="connsiteX1193" fmla="*/ 9673 w 10000"/>
                  <a:gd name="connsiteY1193" fmla="*/ 4019 h 10000"/>
                  <a:gd name="connsiteX1194" fmla="*/ 9712 w 10000"/>
                  <a:gd name="connsiteY1194" fmla="*/ 4038 h 10000"/>
                  <a:gd name="connsiteX1195" fmla="*/ 9742 w 10000"/>
                  <a:gd name="connsiteY1195" fmla="*/ 4074 h 10000"/>
                  <a:gd name="connsiteX1196" fmla="*/ 9776 w 10000"/>
                  <a:gd name="connsiteY1196" fmla="*/ 4093 h 10000"/>
                  <a:gd name="connsiteX1197" fmla="*/ 9814 w 10000"/>
                  <a:gd name="connsiteY1197" fmla="*/ 4109 h 10000"/>
                  <a:gd name="connsiteX1198" fmla="*/ 9859 w 10000"/>
                  <a:gd name="connsiteY1198" fmla="*/ 4119 h 10000"/>
                  <a:gd name="connsiteX1199" fmla="*/ 9898 w 10000"/>
                  <a:gd name="connsiteY1199" fmla="*/ 4122 h 10000"/>
                  <a:gd name="connsiteX1200" fmla="*/ 9931 w 10000"/>
                  <a:gd name="connsiteY1200" fmla="*/ 4109 h 10000"/>
                  <a:gd name="connsiteX1201" fmla="*/ 9956 w 10000"/>
                  <a:gd name="connsiteY1201" fmla="*/ 4100 h 10000"/>
                  <a:gd name="connsiteX1202" fmla="*/ 9981 w 10000"/>
                  <a:gd name="connsiteY1202" fmla="*/ 4067 h 10000"/>
                  <a:gd name="connsiteX1203" fmla="*/ 9994 w 10000"/>
                  <a:gd name="connsiteY1203" fmla="*/ 4035 h 10000"/>
                  <a:gd name="connsiteX1204" fmla="*/ 10000 w 10000"/>
                  <a:gd name="connsiteY1204" fmla="*/ 3996 h 10000"/>
                  <a:gd name="connsiteX1205" fmla="*/ 9994 w 10000"/>
                  <a:gd name="connsiteY1205" fmla="*/ 3941 h 10000"/>
                  <a:gd name="connsiteX1206" fmla="*/ 9986 w 10000"/>
                  <a:gd name="connsiteY1206" fmla="*/ 3905 h 10000"/>
                  <a:gd name="connsiteX1207" fmla="*/ 9981 w 10000"/>
                  <a:gd name="connsiteY1207" fmla="*/ 3857 h 10000"/>
                  <a:gd name="connsiteX1208" fmla="*/ 9989 w 10000"/>
                  <a:gd name="connsiteY1208" fmla="*/ 3837 h 10000"/>
                  <a:gd name="connsiteX1209" fmla="*/ 9989 w 10000"/>
                  <a:gd name="connsiteY1209" fmla="*/ 3812 h 10000"/>
                  <a:gd name="connsiteX1210" fmla="*/ 9981 w 10000"/>
                  <a:gd name="connsiteY1210" fmla="*/ 3792 h 10000"/>
                  <a:gd name="connsiteX1211" fmla="*/ 9970 w 10000"/>
                  <a:gd name="connsiteY1211" fmla="*/ 3763 h 10000"/>
                  <a:gd name="connsiteX1212" fmla="*/ 9945 w 10000"/>
                  <a:gd name="connsiteY1212" fmla="*/ 3705 h 10000"/>
                  <a:gd name="connsiteX1213" fmla="*/ 9931 w 10000"/>
                  <a:gd name="connsiteY1213" fmla="*/ 3659 h 10000"/>
                  <a:gd name="connsiteX1214" fmla="*/ 9903 w 10000"/>
                  <a:gd name="connsiteY1214" fmla="*/ 3640 h 10000"/>
                  <a:gd name="connsiteX1215" fmla="*/ 9881 w 10000"/>
                  <a:gd name="connsiteY1215" fmla="*/ 3620 h 10000"/>
                  <a:gd name="connsiteX1216" fmla="*/ 9856 w 10000"/>
                  <a:gd name="connsiteY1216" fmla="*/ 3595 h 10000"/>
                  <a:gd name="connsiteX1217" fmla="*/ 9817 w 10000"/>
                  <a:gd name="connsiteY1217" fmla="*/ 3562 h 10000"/>
                  <a:gd name="connsiteX1218" fmla="*/ 9795 w 10000"/>
                  <a:gd name="connsiteY1218" fmla="*/ 3546 h 10000"/>
                  <a:gd name="connsiteX1219" fmla="*/ 9778 w 10000"/>
                  <a:gd name="connsiteY1219" fmla="*/ 3527 h 10000"/>
                  <a:gd name="connsiteX1220" fmla="*/ 9745 w 10000"/>
                  <a:gd name="connsiteY1220" fmla="*/ 3501 h 10000"/>
                  <a:gd name="connsiteX1221" fmla="*/ 9726 w 10000"/>
                  <a:gd name="connsiteY1221" fmla="*/ 3488 h 10000"/>
                  <a:gd name="connsiteX1222" fmla="*/ 9704 w 10000"/>
                  <a:gd name="connsiteY1222" fmla="*/ 3472 h 10000"/>
                  <a:gd name="connsiteX1223" fmla="*/ 9695 w 10000"/>
                  <a:gd name="connsiteY1223" fmla="*/ 3468 h 10000"/>
                  <a:gd name="connsiteX1224" fmla="*/ 9690 w 10000"/>
                  <a:gd name="connsiteY1224" fmla="*/ 3459 h 10000"/>
                  <a:gd name="connsiteX1225" fmla="*/ 9673 w 10000"/>
                  <a:gd name="connsiteY1225" fmla="*/ 3449 h 10000"/>
                  <a:gd name="connsiteX1226" fmla="*/ 9665 w 10000"/>
                  <a:gd name="connsiteY1226" fmla="*/ 3442 h 10000"/>
                  <a:gd name="connsiteX1227" fmla="*/ 9654 w 10000"/>
                  <a:gd name="connsiteY1227" fmla="*/ 3449 h 10000"/>
                  <a:gd name="connsiteX1228" fmla="*/ 9521 w 10000"/>
                  <a:gd name="connsiteY1228" fmla="*/ 3394 h 10000"/>
                  <a:gd name="connsiteX1229" fmla="*/ 9510 w 10000"/>
                  <a:gd name="connsiteY1229" fmla="*/ 3368 h 10000"/>
                  <a:gd name="connsiteX1230" fmla="*/ 9496 w 10000"/>
                  <a:gd name="connsiteY1230" fmla="*/ 3287 h 10000"/>
                  <a:gd name="connsiteX1231" fmla="*/ 9488 w 10000"/>
                  <a:gd name="connsiteY1231" fmla="*/ 3216 h 10000"/>
                  <a:gd name="connsiteX1232" fmla="*/ 9493 w 10000"/>
                  <a:gd name="connsiteY1232" fmla="*/ 3174 h 10000"/>
                  <a:gd name="connsiteX1233" fmla="*/ 9501 w 10000"/>
                  <a:gd name="connsiteY1233" fmla="*/ 3128 h 10000"/>
                  <a:gd name="connsiteX1234" fmla="*/ 9488 w 10000"/>
                  <a:gd name="connsiteY1234" fmla="*/ 3025 h 10000"/>
                  <a:gd name="connsiteX1235" fmla="*/ 9446 w 10000"/>
                  <a:gd name="connsiteY1235" fmla="*/ 2931 h 10000"/>
                  <a:gd name="connsiteX1236" fmla="*/ 9382 w 10000"/>
                  <a:gd name="connsiteY1236" fmla="*/ 2837 h 10000"/>
                  <a:gd name="connsiteX1237" fmla="*/ 9316 w 10000"/>
                  <a:gd name="connsiteY1237" fmla="*/ 2753 h 10000"/>
                  <a:gd name="connsiteX1238" fmla="*/ 9294 w 10000"/>
                  <a:gd name="connsiteY1238" fmla="*/ 2655 h 10000"/>
                  <a:gd name="connsiteX1239" fmla="*/ 9213 w 10000"/>
                  <a:gd name="connsiteY1239" fmla="*/ 2328 h 10000"/>
                  <a:gd name="connsiteX1240" fmla="*/ 9172 w 10000"/>
                  <a:gd name="connsiteY1240" fmla="*/ 2286 h 10000"/>
                  <a:gd name="connsiteX1241" fmla="*/ 9019 w 10000"/>
                  <a:gd name="connsiteY1241" fmla="*/ 2082 h 10000"/>
                  <a:gd name="connsiteX1242" fmla="*/ 8906 w 10000"/>
                  <a:gd name="connsiteY1242" fmla="*/ 1946 h 10000"/>
                  <a:gd name="connsiteX1243" fmla="*/ 8801 w 10000"/>
                  <a:gd name="connsiteY1243" fmla="*/ 1778 h 10000"/>
                  <a:gd name="connsiteX1244" fmla="*/ 8806 w 10000"/>
                  <a:gd name="connsiteY1244" fmla="*/ 1713 h 10000"/>
                  <a:gd name="connsiteX1245" fmla="*/ 8809 w 10000"/>
                  <a:gd name="connsiteY1245" fmla="*/ 1703 h 10000"/>
                  <a:gd name="connsiteX1246" fmla="*/ 8817 w 10000"/>
                  <a:gd name="connsiteY1246" fmla="*/ 1713 h 10000"/>
                  <a:gd name="connsiteX1247" fmla="*/ 8834 w 10000"/>
                  <a:gd name="connsiteY1247" fmla="*/ 1729 h 10000"/>
                  <a:gd name="connsiteX1248" fmla="*/ 8839 w 10000"/>
                  <a:gd name="connsiteY1248" fmla="*/ 1729 h 10000"/>
                  <a:gd name="connsiteX1249" fmla="*/ 8848 w 10000"/>
                  <a:gd name="connsiteY1249" fmla="*/ 1723 h 10000"/>
                  <a:gd name="connsiteX1250" fmla="*/ 8850 w 10000"/>
                  <a:gd name="connsiteY1250" fmla="*/ 1703 h 10000"/>
                  <a:gd name="connsiteX1251" fmla="*/ 8850 w 10000"/>
                  <a:gd name="connsiteY1251" fmla="*/ 1684 h 10000"/>
                  <a:gd name="connsiteX1252" fmla="*/ 8850 w 10000"/>
                  <a:gd name="connsiteY1252" fmla="*/ 1648 h 10000"/>
                  <a:gd name="connsiteX1253" fmla="*/ 8881 w 10000"/>
                  <a:gd name="connsiteY1253" fmla="*/ 1571 h 10000"/>
                  <a:gd name="connsiteX1254" fmla="*/ 8895 w 10000"/>
                  <a:gd name="connsiteY1254" fmla="*/ 1541 h 10000"/>
                  <a:gd name="connsiteX1255" fmla="*/ 8895 w 10000"/>
                  <a:gd name="connsiteY1255" fmla="*/ 1525 h 10000"/>
                  <a:gd name="connsiteX1256" fmla="*/ 8881 w 10000"/>
                  <a:gd name="connsiteY1256" fmla="*/ 1516 h 10000"/>
                  <a:gd name="connsiteX1257" fmla="*/ 8864 w 10000"/>
                  <a:gd name="connsiteY1257" fmla="*/ 1522 h 10000"/>
                  <a:gd name="connsiteX1258" fmla="*/ 8850 w 10000"/>
                  <a:gd name="connsiteY1258" fmla="*/ 1535 h 10000"/>
                  <a:gd name="connsiteX1259" fmla="*/ 8834 w 10000"/>
                  <a:gd name="connsiteY1259" fmla="*/ 1571 h 10000"/>
                  <a:gd name="connsiteX1260" fmla="*/ 8825 w 10000"/>
                  <a:gd name="connsiteY1260" fmla="*/ 1587 h 10000"/>
                  <a:gd name="connsiteX1261" fmla="*/ 8776 w 10000"/>
                  <a:gd name="connsiteY1261" fmla="*/ 1571 h 10000"/>
                  <a:gd name="connsiteX1262" fmla="*/ 8745 w 10000"/>
                  <a:gd name="connsiteY1262" fmla="*/ 1580 h 10000"/>
                  <a:gd name="connsiteX1263" fmla="*/ 8720 w 10000"/>
                  <a:gd name="connsiteY1263" fmla="*/ 1587 h 10000"/>
                  <a:gd name="connsiteX1264" fmla="*/ 8709 w 10000"/>
                  <a:gd name="connsiteY1264" fmla="*/ 1609 h 10000"/>
                  <a:gd name="connsiteX1265" fmla="*/ 8693 w 10000"/>
                  <a:gd name="connsiteY1265" fmla="*/ 1616 h 10000"/>
                  <a:gd name="connsiteX1266" fmla="*/ 8684 w 10000"/>
                  <a:gd name="connsiteY1266" fmla="*/ 1639 h 10000"/>
                  <a:gd name="connsiteX1267" fmla="*/ 8684 w 10000"/>
                  <a:gd name="connsiteY1267" fmla="*/ 1658 h 10000"/>
                  <a:gd name="connsiteX1268" fmla="*/ 8665 w 10000"/>
                  <a:gd name="connsiteY1268" fmla="*/ 1655 h 10000"/>
                  <a:gd name="connsiteX1269" fmla="*/ 8665 w 10000"/>
                  <a:gd name="connsiteY1269" fmla="*/ 1645 h 10000"/>
                  <a:gd name="connsiteX1270" fmla="*/ 8665 w 10000"/>
                  <a:gd name="connsiteY1270" fmla="*/ 1626 h 10000"/>
                  <a:gd name="connsiteX1271" fmla="*/ 8676 w 10000"/>
                  <a:gd name="connsiteY1271" fmla="*/ 1609 h 10000"/>
                  <a:gd name="connsiteX1272" fmla="*/ 8679 w 10000"/>
                  <a:gd name="connsiteY1272" fmla="*/ 1597 h 10000"/>
                  <a:gd name="connsiteX1273" fmla="*/ 8687 w 10000"/>
                  <a:gd name="connsiteY1273" fmla="*/ 1577 h 10000"/>
                  <a:gd name="connsiteX1274" fmla="*/ 8695 w 10000"/>
                  <a:gd name="connsiteY1274" fmla="*/ 1554 h 10000"/>
                  <a:gd name="connsiteX1275" fmla="*/ 8709 w 10000"/>
                  <a:gd name="connsiteY1275" fmla="*/ 1532 h 10000"/>
                  <a:gd name="connsiteX1276" fmla="*/ 8704 w 10000"/>
                  <a:gd name="connsiteY1276" fmla="*/ 1512 h 10000"/>
                  <a:gd name="connsiteX1277" fmla="*/ 8695 w 10000"/>
                  <a:gd name="connsiteY1277" fmla="*/ 1503 h 10000"/>
                  <a:gd name="connsiteX1278" fmla="*/ 8684 w 10000"/>
                  <a:gd name="connsiteY1278" fmla="*/ 1503 h 10000"/>
                  <a:gd name="connsiteX1279" fmla="*/ 8670 w 10000"/>
                  <a:gd name="connsiteY1279" fmla="*/ 1525 h 10000"/>
                  <a:gd name="connsiteX1280" fmla="*/ 8665 w 10000"/>
                  <a:gd name="connsiteY1280" fmla="*/ 1545 h 10000"/>
                  <a:gd name="connsiteX1281" fmla="*/ 8654 w 10000"/>
                  <a:gd name="connsiteY1281" fmla="*/ 1567 h 10000"/>
                  <a:gd name="connsiteX1282" fmla="*/ 8648 w 10000"/>
                  <a:gd name="connsiteY1282" fmla="*/ 1587 h 10000"/>
                  <a:gd name="connsiteX1283" fmla="*/ 8640 w 10000"/>
                  <a:gd name="connsiteY1283" fmla="*/ 1629 h 10000"/>
                  <a:gd name="connsiteX1284" fmla="*/ 8620 w 10000"/>
                  <a:gd name="connsiteY1284" fmla="*/ 1635 h 10000"/>
                  <a:gd name="connsiteX1285" fmla="*/ 8612 w 10000"/>
                  <a:gd name="connsiteY1285" fmla="*/ 1635 h 10000"/>
                  <a:gd name="connsiteX1286" fmla="*/ 8604 w 10000"/>
                  <a:gd name="connsiteY1286" fmla="*/ 1626 h 10000"/>
                  <a:gd name="connsiteX1287" fmla="*/ 8596 w 10000"/>
                  <a:gd name="connsiteY1287" fmla="*/ 1616 h 10000"/>
                  <a:gd name="connsiteX1288" fmla="*/ 8596 w 10000"/>
                  <a:gd name="connsiteY1288" fmla="*/ 1580 h 10000"/>
                  <a:gd name="connsiteX1289" fmla="*/ 8587 w 10000"/>
                  <a:gd name="connsiteY1289" fmla="*/ 1545 h 10000"/>
                  <a:gd name="connsiteX1290" fmla="*/ 8565 w 10000"/>
                  <a:gd name="connsiteY1290" fmla="*/ 1516 h 10000"/>
                  <a:gd name="connsiteX1291" fmla="*/ 8543 w 10000"/>
                  <a:gd name="connsiteY1291" fmla="*/ 1512 h 10000"/>
                  <a:gd name="connsiteX1292" fmla="*/ 8518 w 10000"/>
                  <a:gd name="connsiteY1292" fmla="*/ 1532 h 10000"/>
                  <a:gd name="connsiteX1293" fmla="*/ 8476 w 10000"/>
                  <a:gd name="connsiteY1293" fmla="*/ 1567 h 10000"/>
                  <a:gd name="connsiteX1294" fmla="*/ 8454 w 10000"/>
                  <a:gd name="connsiteY1294" fmla="*/ 1551 h 10000"/>
                  <a:gd name="connsiteX1295" fmla="*/ 8402 w 10000"/>
                  <a:gd name="connsiteY1295" fmla="*/ 1493 h 10000"/>
                  <a:gd name="connsiteX1296" fmla="*/ 8371 w 10000"/>
                  <a:gd name="connsiteY1296" fmla="*/ 1428 h 10000"/>
                  <a:gd name="connsiteX1297" fmla="*/ 8072 w 10000"/>
                  <a:gd name="connsiteY1297" fmla="*/ 1422 h 10000"/>
                  <a:gd name="connsiteX1298" fmla="*/ 7823 w 10000"/>
                  <a:gd name="connsiteY1298" fmla="*/ 1279 h 10000"/>
                  <a:gd name="connsiteX1299" fmla="*/ 7587 w 10000"/>
                  <a:gd name="connsiteY1299" fmla="*/ 1133 h 10000"/>
                  <a:gd name="connsiteX1300" fmla="*/ 7526 w 10000"/>
                  <a:gd name="connsiteY1300" fmla="*/ 1098 h 10000"/>
                  <a:gd name="connsiteX1301" fmla="*/ 7346 w 10000"/>
                  <a:gd name="connsiteY1301" fmla="*/ 991 h 10000"/>
                  <a:gd name="connsiteX1302" fmla="*/ 7321 w 10000"/>
                  <a:gd name="connsiteY1302" fmla="*/ 959 h 10000"/>
                  <a:gd name="connsiteX1303" fmla="*/ 7307 w 10000"/>
                  <a:gd name="connsiteY1303" fmla="*/ 871 h 10000"/>
                  <a:gd name="connsiteX1304" fmla="*/ 7224 w 10000"/>
                  <a:gd name="connsiteY1304" fmla="*/ 816 h 10000"/>
                  <a:gd name="connsiteX1305" fmla="*/ 7147 w 10000"/>
                  <a:gd name="connsiteY1305" fmla="*/ 787 h 10000"/>
                  <a:gd name="connsiteX1306" fmla="*/ 7080 w 10000"/>
                  <a:gd name="connsiteY1306" fmla="*/ 742 h 10000"/>
                  <a:gd name="connsiteX1307" fmla="*/ 7069 w 10000"/>
                  <a:gd name="connsiteY1307" fmla="*/ 767 h 10000"/>
                  <a:gd name="connsiteX1308" fmla="*/ 7033 w 10000"/>
                  <a:gd name="connsiteY1308" fmla="*/ 787 h 10000"/>
                  <a:gd name="connsiteX1309" fmla="*/ 6820 w 10000"/>
                  <a:gd name="connsiteY1309" fmla="*/ 878 h 10000"/>
                  <a:gd name="connsiteX1310" fmla="*/ 6726 w 10000"/>
                  <a:gd name="connsiteY1310" fmla="*/ 897 h 10000"/>
                  <a:gd name="connsiteX1311" fmla="*/ 6626 w 10000"/>
                  <a:gd name="connsiteY1311" fmla="*/ 955 h 10000"/>
                  <a:gd name="connsiteX1312" fmla="*/ 6582 w 10000"/>
                  <a:gd name="connsiteY1312" fmla="*/ 946 h 10000"/>
                  <a:gd name="connsiteX1313" fmla="*/ 6571 w 10000"/>
                  <a:gd name="connsiteY1313" fmla="*/ 955 h 10000"/>
                  <a:gd name="connsiteX1314" fmla="*/ 6507 w 10000"/>
                  <a:gd name="connsiteY1314" fmla="*/ 975 h 10000"/>
                  <a:gd name="connsiteX1315" fmla="*/ 6485 w 10000"/>
                  <a:gd name="connsiteY1315" fmla="*/ 975 h 10000"/>
                  <a:gd name="connsiteX1316" fmla="*/ 6476 w 10000"/>
                  <a:gd name="connsiteY1316" fmla="*/ 965 h 10000"/>
                  <a:gd name="connsiteX1317" fmla="*/ 6474 w 10000"/>
                  <a:gd name="connsiteY1317" fmla="*/ 936 h 10000"/>
                  <a:gd name="connsiteX1318" fmla="*/ 6452 w 10000"/>
                  <a:gd name="connsiteY1318" fmla="*/ 887 h 10000"/>
                  <a:gd name="connsiteX1319" fmla="*/ 6352 w 10000"/>
                  <a:gd name="connsiteY1319" fmla="*/ 767 h 10000"/>
                  <a:gd name="connsiteX1320" fmla="*/ 6313 w 10000"/>
                  <a:gd name="connsiteY1320" fmla="*/ 732 h 10000"/>
                  <a:gd name="connsiteX1321" fmla="*/ 6296 w 10000"/>
                  <a:gd name="connsiteY1321" fmla="*/ 690 h 10000"/>
                  <a:gd name="connsiteX1322" fmla="*/ 6271 w 10000"/>
                  <a:gd name="connsiteY1322" fmla="*/ 664 h 10000"/>
                  <a:gd name="connsiteX1323" fmla="*/ 6266 w 10000"/>
                  <a:gd name="connsiteY1323" fmla="*/ 654 h 10000"/>
                  <a:gd name="connsiteX1324" fmla="*/ 6111 w 10000"/>
                  <a:gd name="connsiteY1324" fmla="*/ 398 h 10000"/>
                  <a:gd name="connsiteX1325" fmla="*/ 5903 w 10000"/>
                  <a:gd name="connsiteY1325" fmla="*/ 408 h 10000"/>
                  <a:gd name="connsiteX1326" fmla="*/ 5837 w 10000"/>
                  <a:gd name="connsiteY1326" fmla="*/ 427 h 10000"/>
                  <a:gd name="connsiteX1327" fmla="*/ 5756 w 10000"/>
                  <a:gd name="connsiteY1327" fmla="*/ 453 h 10000"/>
                  <a:gd name="connsiteX1328" fmla="*/ 5681 w 10000"/>
                  <a:gd name="connsiteY1328" fmla="*/ 453 h 10000"/>
                  <a:gd name="connsiteX1329" fmla="*/ 5609 w 10000"/>
                  <a:gd name="connsiteY1329" fmla="*/ 447 h 10000"/>
                  <a:gd name="connsiteX1330" fmla="*/ 5554 w 10000"/>
                  <a:gd name="connsiteY1330" fmla="*/ 304 h 10000"/>
                  <a:gd name="connsiteX1331" fmla="*/ 5529 w 10000"/>
                  <a:gd name="connsiteY1331" fmla="*/ 301 h 10000"/>
                  <a:gd name="connsiteX1332" fmla="*/ 5393 w 10000"/>
                  <a:gd name="connsiteY1332" fmla="*/ 256 h 10000"/>
                  <a:gd name="connsiteX1333" fmla="*/ 5366 w 10000"/>
                  <a:gd name="connsiteY1333" fmla="*/ 220 h 10000"/>
                  <a:gd name="connsiteX1334" fmla="*/ 5249 w 10000"/>
                  <a:gd name="connsiteY1334" fmla="*/ 155 h 10000"/>
                  <a:gd name="connsiteX1335" fmla="*/ 5141 w 10000"/>
                  <a:gd name="connsiteY1335" fmla="*/ 52 h 10000"/>
                  <a:gd name="connsiteX1336" fmla="*/ 5116 w 10000"/>
                  <a:gd name="connsiteY1336" fmla="*/ 3 h 10000"/>
                  <a:gd name="connsiteX1337" fmla="*/ 5061 w 10000"/>
                  <a:gd name="connsiteY1337" fmla="*/ 0 h 10000"/>
                  <a:gd name="connsiteX1338" fmla="*/ 5036 w 10000"/>
                  <a:gd name="connsiteY1338" fmla="*/ 32 h 10000"/>
                  <a:gd name="connsiteX1339" fmla="*/ 4942 w 10000"/>
                  <a:gd name="connsiteY1339" fmla="*/ 133 h 10000"/>
                  <a:gd name="connsiteX1340" fmla="*/ 4900 w 10000"/>
                  <a:gd name="connsiteY1340" fmla="*/ 217 h 10000"/>
                  <a:gd name="connsiteX1341" fmla="*/ 4861 w 10000"/>
                  <a:gd name="connsiteY1341" fmla="*/ 198 h 10000"/>
                  <a:gd name="connsiteX1342" fmla="*/ 4795 w 10000"/>
                  <a:gd name="connsiteY1342" fmla="*/ 68 h 10000"/>
                  <a:gd name="connsiteX1343" fmla="*/ 4778 w 10000"/>
                  <a:gd name="connsiteY1343" fmla="*/ 62 h 10000"/>
                  <a:gd name="connsiteX1344" fmla="*/ 4765 w 10000"/>
                  <a:gd name="connsiteY1344" fmla="*/ 62 h 10000"/>
                  <a:gd name="connsiteX1345" fmla="*/ 4748 w 10000"/>
                  <a:gd name="connsiteY1345" fmla="*/ 68 h 10000"/>
                  <a:gd name="connsiteX1346" fmla="*/ 4673 w 10000"/>
                  <a:gd name="connsiteY1346" fmla="*/ 136 h 10000"/>
                  <a:gd name="connsiteX1347" fmla="*/ 4632 w 10000"/>
                  <a:gd name="connsiteY1347" fmla="*/ 201 h 10000"/>
                  <a:gd name="connsiteX1348" fmla="*/ 4623 w 10000"/>
                  <a:gd name="connsiteY1348" fmla="*/ 210 h 10000"/>
                  <a:gd name="connsiteX1349" fmla="*/ 4579 w 10000"/>
                  <a:gd name="connsiteY1349" fmla="*/ 220 h 10000"/>
                  <a:gd name="connsiteX1350" fmla="*/ 4479 w 10000"/>
                  <a:gd name="connsiteY1350" fmla="*/ 198 h 10000"/>
                  <a:gd name="connsiteX1351" fmla="*/ 4402 w 10000"/>
                  <a:gd name="connsiteY1351" fmla="*/ 165 h 10000"/>
                  <a:gd name="connsiteX1352" fmla="*/ 4374 w 10000"/>
                  <a:gd name="connsiteY1352" fmla="*/ 165 h 10000"/>
                  <a:gd name="connsiteX1353" fmla="*/ 4335 w 10000"/>
                  <a:gd name="connsiteY1353" fmla="*/ 172 h 10000"/>
                  <a:gd name="connsiteX1354" fmla="*/ 4302 w 10000"/>
                  <a:gd name="connsiteY1354" fmla="*/ 188 h 10000"/>
                  <a:gd name="connsiteX1355" fmla="*/ 4271 w 10000"/>
                  <a:gd name="connsiteY1355" fmla="*/ 220 h 10000"/>
                  <a:gd name="connsiteX1356" fmla="*/ 4238 w 10000"/>
                  <a:gd name="connsiteY1356" fmla="*/ 240 h 10000"/>
                  <a:gd name="connsiteX1357" fmla="*/ 4324 w 10000"/>
                  <a:gd name="connsiteY1357" fmla="*/ 1289 h 10000"/>
                  <a:gd name="connsiteX1358" fmla="*/ 4297 w 10000"/>
                  <a:gd name="connsiteY1358" fmla="*/ 7345 h 10000"/>
                  <a:gd name="connsiteX1359" fmla="*/ 4236 w 10000"/>
                  <a:gd name="connsiteY1359" fmla="*/ 6832 h 10000"/>
                  <a:gd name="connsiteX1360" fmla="*/ 3946 w 10000"/>
                  <a:gd name="connsiteY1360" fmla="*/ 6675 h 10000"/>
                  <a:gd name="connsiteX1361" fmla="*/ 3687 w 10000"/>
                  <a:gd name="connsiteY1361" fmla="*/ 7730 h 10000"/>
                  <a:gd name="connsiteX1362" fmla="*/ 3690 w 10000"/>
                  <a:gd name="connsiteY1362" fmla="*/ 7730 h 10000"/>
                  <a:gd name="connsiteX1363" fmla="*/ 3704 w 10000"/>
                  <a:gd name="connsiteY1363" fmla="*/ 7740 h 10000"/>
                  <a:gd name="connsiteX1364" fmla="*/ 3712 w 10000"/>
                  <a:gd name="connsiteY1364" fmla="*/ 7743 h 10000"/>
                  <a:gd name="connsiteX1365" fmla="*/ 3723 w 10000"/>
                  <a:gd name="connsiteY1365" fmla="*/ 7749 h 10000"/>
                  <a:gd name="connsiteX1366" fmla="*/ 3729 w 10000"/>
                  <a:gd name="connsiteY1366" fmla="*/ 7749 h 10000"/>
                  <a:gd name="connsiteX1367" fmla="*/ 3729 w 10000"/>
                  <a:gd name="connsiteY1367" fmla="*/ 7743 h 10000"/>
                  <a:gd name="connsiteX1368" fmla="*/ 3745 w 10000"/>
                  <a:gd name="connsiteY1368" fmla="*/ 7740 h 10000"/>
                  <a:gd name="connsiteX1369" fmla="*/ 3753 w 10000"/>
                  <a:gd name="connsiteY1369" fmla="*/ 7730 h 10000"/>
                  <a:gd name="connsiteX1370" fmla="*/ 4805 w 10000"/>
                  <a:gd name="connsiteY1370" fmla="*/ 7386 h 10000"/>
                  <a:gd name="connsiteX1371" fmla="*/ 5343 w 10000"/>
                  <a:gd name="connsiteY1371" fmla="*/ 7520 h 10000"/>
                  <a:gd name="connsiteX1372" fmla="*/ 2947 w 10000"/>
                  <a:gd name="connsiteY1372" fmla="*/ 8089 h 10000"/>
                  <a:gd name="connsiteX1373" fmla="*/ 3057 w 10000"/>
                  <a:gd name="connsiteY1373" fmla="*/ 7143 h 10000"/>
                  <a:gd name="connsiteX0" fmla="*/ 4324 w 10000"/>
                  <a:gd name="connsiteY0" fmla="*/ 1289 h 10000"/>
                  <a:gd name="connsiteX1" fmla="*/ 4296 w 10000"/>
                  <a:gd name="connsiteY1" fmla="*/ 1305 h 10000"/>
                  <a:gd name="connsiteX2" fmla="*/ 4285 w 10000"/>
                  <a:gd name="connsiteY2" fmla="*/ 1279 h 10000"/>
                  <a:gd name="connsiteX3" fmla="*/ 4244 w 10000"/>
                  <a:gd name="connsiteY3" fmla="*/ 1266 h 10000"/>
                  <a:gd name="connsiteX4" fmla="*/ 4208 w 10000"/>
                  <a:gd name="connsiteY4" fmla="*/ 1286 h 10000"/>
                  <a:gd name="connsiteX5" fmla="*/ 4172 w 10000"/>
                  <a:gd name="connsiteY5" fmla="*/ 1299 h 10000"/>
                  <a:gd name="connsiteX6" fmla="*/ 4150 w 10000"/>
                  <a:gd name="connsiteY6" fmla="*/ 1308 h 10000"/>
                  <a:gd name="connsiteX7" fmla="*/ 4139 w 10000"/>
                  <a:gd name="connsiteY7" fmla="*/ 1315 h 10000"/>
                  <a:gd name="connsiteX8" fmla="*/ 4125 w 10000"/>
                  <a:gd name="connsiteY8" fmla="*/ 1315 h 10000"/>
                  <a:gd name="connsiteX9" fmla="*/ 4119 w 10000"/>
                  <a:gd name="connsiteY9" fmla="*/ 1315 h 10000"/>
                  <a:gd name="connsiteX10" fmla="*/ 4111 w 10000"/>
                  <a:gd name="connsiteY10" fmla="*/ 1308 h 10000"/>
                  <a:gd name="connsiteX11" fmla="*/ 4100 w 10000"/>
                  <a:gd name="connsiteY11" fmla="*/ 1315 h 10000"/>
                  <a:gd name="connsiteX12" fmla="*/ 4075 w 10000"/>
                  <a:gd name="connsiteY12" fmla="*/ 1315 h 10000"/>
                  <a:gd name="connsiteX13" fmla="*/ 4058 w 10000"/>
                  <a:gd name="connsiteY13" fmla="*/ 1318 h 10000"/>
                  <a:gd name="connsiteX14" fmla="*/ 4044 w 10000"/>
                  <a:gd name="connsiteY14" fmla="*/ 1315 h 10000"/>
                  <a:gd name="connsiteX15" fmla="*/ 4042 w 10000"/>
                  <a:gd name="connsiteY15" fmla="*/ 1299 h 10000"/>
                  <a:gd name="connsiteX16" fmla="*/ 4014 w 10000"/>
                  <a:gd name="connsiteY16" fmla="*/ 1308 h 10000"/>
                  <a:gd name="connsiteX17" fmla="*/ 4011 w 10000"/>
                  <a:gd name="connsiteY17" fmla="*/ 1315 h 10000"/>
                  <a:gd name="connsiteX18" fmla="*/ 4011 w 10000"/>
                  <a:gd name="connsiteY18" fmla="*/ 1341 h 10000"/>
                  <a:gd name="connsiteX19" fmla="*/ 4019 w 10000"/>
                  <a:gd name="connsiteY19" fmla="*/ 1341 h 10000"/>
                  <a:gd name="connsiteX20" fmla="*/ 3997 w 10000"/>
                  <a:gd name="connsiteY20" fmla="*/ 1363 h 10000"/>
                  <a:gd name="connsiteX21" fmla="*/ 3986 w 10000"/>
                  <a:gd name="connsiteY21" fmla="*/ 1373 h 10000"/>
                  <a:gd name="connsiteX22" fmla="*/ 3981 w 10000"/>
                  <a:gd name="connsiteY22" fmla="*/ 1389 h 10000"/>
                  <a:gd name="connsiteX23" fmla="*/ 3981 w 10000"/>
                  <a:gd name="connsiteY23" fmla="*/ 1409 h 10000"/>
                  <a:gd name="connsiteX24" fmla="*/ 3981 w 10000"/>
                  <a:gd name="connsiteY24" fmla="*/ 1438 h 10000"/>
                  <a:gd name="connsiteX25" fmla="*/ 3961 w 10000"/>
                  <a:gd name="connsiteY25" fmla="*/ 1441 h 10000"/>
                  <a:gd name="connsiteX26" fmla="*/ 3942 w 10000"/>
                  <a:gd name="connsiteY26" fmla="*/ 1441 h 10000"/>
                  <a:gd name="connsiteX27" fmla="*/ 3914 w 10000"/>
                  <a:gd name="connsiteY27" fmla="*/ 1454 h 10000"/>
                  <a:gd name="connsiteX28" fmla="*/ 3892 w 10000"/>
                  <a:gd name="connsiteY28" fmla="*/ 1467 h 10000"/>
                  <a:gd name="connsiteX29" fmla="*/ 3867 w 10000"/>
                  <a:gd name="connsiteY29" fmla="*/ 1483 h 10000"/>
                  <a:gd name="connsiteX30" fmla="*/ 3845 w 10000"/>
                  <a:gd name="connsiteY30" fmla="*/ 1467 h 10000"/>
                  <a:gd name="connsiteX31" fmla="*/ 3850 w 10000"/>
                  <a:gd name="connsiteY31" fmla="*/ 1457 h 10000"/>
                  <a:gd name="connsiteX32" fmla="*/ 3864 w 10000"/>
                  <a:gd name="connsiteY32" fmla="*/ 1441 h 10000"/>
                  <a:gd name="connsiteX33" fmla="*/ 3859 w 10000"/>
                  <a:gd name="connsiteY33" fmla="*/ 1409 h 10000"/>
                  <a:gd name="connsiteX34" fmla="*/ 3842 w 10000"/>
                  <a:gd name="connsiteY34" fmla="*/ 1383 h 10000"/>
                  <a:gd name="connsiteX35" fmla="*/ 3825 w 10000"/>
                  <a:gd name="connsiteY35" fmla="*/ 1360 h 10000"/>
                  <a:gd name="connsiteX36" fmla="*/ 3809 w 10000"/>
                  <a:gd name="connsiteY36" fmla="*/ 1318 h 10000"/>
                  <a:gd name="connsiteX37" fmla="*/ 3787 w 10000"/>
                  <a:gd name="connsiteY37" fmla="*/ 1289 h 10000"/>
                  <a:gd name="connsiteX38" fmla="*/ 3759 w 10000"/>
                  <a:gd name="connsiteY38" fmla="*/ 1266 h 10000"/>
                  <a:gd name="connsiteX39" fmla="*/ 3740 w 10000"/>
                  <a:gd name="connsiteY39" fmla="*/ 1256 h 10000"/>
                  <a:gd name="connsiteX40" fmla="*/ 3715 w 10000"/>
                  <a:gd name="connsiteY40" fmla="*/ 1250 h 10000"/>
                  <a:gd name="connsiteX41" fmla="*/ 3687 w 10000"/>
                  <a:gd name="connsiteY41" fmla="*/ 1256 h 10000"/>
                  <a:gd name="connsiteX42" fmla="*/ 3681 w 10000"/>
                  <a:gd name="connsiteY42" fmla="*/ 1260 h 10000"/>
                  <a:gd name="connsiteX43" fmla="*/ 3670 w 10000"/>
                  <a:gd name="connsiteY43" fmla="*/ 1295 h 10000"/>
                  <a:gd name="connsiteX44" fmla="*/ 3651 w 10000"/>
                  <a:gd name="connsiteY44" fmla="*/ 1305 h 10000"/>
                  <a:gd name="connsiteX45" fmla="*/ 3640 w 10000"/>
                  <a:gd name="connsiteY45" fmla="*/ 1308 h 10000"/>
                  <a:gd name="connsiteX46" fmla="*/ 3626 w 10000"/>
                  <a:gd name="connsiteY46" fmla="*/ 1308 h 10000"/>
                  <a:gd name="connsiteX47" fmla="*/ 3632 w 10000"/>
                  <a:gd name="connsiteY47" fmla="*/ 1276 h 10000"/>
                  <a:gd name="connsiteX48" fmla="*/ 3609 w 10000"/>
                  <a:gd name="connsiteY48" fmla="*/ 1289 h 10000"/>
                  <a:gd name="connsiteX49" fmla="*/ 3593 w 10000"/>
                  <a:gd name="connsiteY49" fmla="*/ 1286 h 10000"/>
                  <a:gd name="connsiteX50" fmla="*/ 3590 w 10000"/>
                  <a:gd name="connsiteY50" fmla="*/ 1256 h 10000"/>
                  <a:gd name="connsiteX51" fmla="*/ 3584 w 10000"/>
                  <a:gd name="connsiteY51" fmla="*/ 1237 h 10000"/>
                  <a:gd name="connsiteX52" fmla="*/ 3573 w 10000"/>
                  <a:gd name="connsiteY52" fmla="*/ 1237 h 10000"/>
                  <a:gd name="connsiteX53" fmla="*/ 3554 w 10000"/>
                  <a:gd name="connsiteY53" fmla="*/ 1227 h 10000"/>
                  <a:gd name="connsiteX54" fmla="*/ 3546 w 10000"/>
                  <a:gd name="connsiteY54" fmla="*/ 1192 h 10000"/>
                  <a:gd name="connsiteX55" fmla="*/ 3529 w 10000"/>
                  <a:gd name="connsiteY55" fmla="*/ 1176 h 10000"/>
                  <a:gd name="connsiteX56" fmla="*/ 3512 w 10000"/>
                  <a:gd name="connsiteY56" fmla="*/ 1182 h 10000"/>
                  <a:gd name="connsiteX57" fmla="*/ 3485 w 10000"/>
                  <a:gd name="connsiteY57" fmla="*/ 1182 h 10000"/>
                  <a:gd name="connsiteX58" fmla="*/ 3463 w 10000"/>
                  <a:gd name="connsiteY58" fmla="*/ 1176 h 10000"/>
                  <a:gd name="connsiteX59" fmla="*/ 3449 w 10000"/>
                  <a:gd name="connsiteY59" fmla="*/ 1182 h 10000"/>
                  <a:gd name="connsiteX60" fmla="*/ 3432 w 10000"/>
                  <a:gd name="connsiteY60" fmla="*/ 1192 h 10000"/>
                  <a:gd name="connsiteX61" fmla="*/ 3454 w 10000"/>
                  <a:gd name="connsiteY61" fmla="*/ 1205 h 10000"/>
                  <a:gd name="connsiteX62" fmla="*/ 3463 w 10000"/>
                  <a:gd name="connsiteY62" fmla="*/ 1205 h 10000"/>
                  <a:gd name="connsiteX63" fmla="*/ 3488 w 10000"/>
                  <a:gd name="connsiteY63" fmla="*/ 1205 h 10000"/>
                  <a:gd name="connsiteX64" fmla="*/ 3488 w 10000"/>
                  <a:gd name="connsiteY64" fmla="*/ 1218 h 10000"/>
                  <a:gd name="connsiteX65" fmla="*/ 3493 w 10000"/>
                  <a:gd name="connsiteY65" fmla="*/ 1247 h 10000"/>
                  <a:gd name="connsiteX66" fmla="*/ 3512 w 10000"/>
                  <a:gd name="connsiteY66" fmla="*/ 1247 h 10000"/>
                  <a:gd name="connsiteX67" fmla="*/ 3518 w 10000"/>
                  <a:gd name="connsiteY67" fmla="*/ 1250 h 10000"/>
                  <a:gd name="connsiteX68" fmla="*/ 3521 w 10000"/>
                  <a:gd name="connsiteY68" fmla="*/ 1276 h 10000"/>
                  <a:gd name="connsiteX69" fmla="*/ 3543 w 10000"/>
                  <a:gd name="connsiteY69" fmla="*/ 1295 h 10000"/>
                  <a:gd name="connsiteX70" fmla="*/ 3546 w 10000"/>
                  <a:gd name="connsiteY70" fmla="*/ 1305 h 10000"/>
                  <a:gd name="connsiteX71" fmla="*/ 3543 w 10000"/>
                  <a:gd name="connsiteY71" fmla="*/ 1315 h 10000"/>
                  <a:gd name="connsiteX72" fmla="*/ 3543 w 10000"/>
                  <a:gd name="connsiteY72" fmla="*/ 1331 h 10000"/>
                  <a:gd name="connsiteX73" fmla="*/ 3554 w 10000"/>
                  <a:gd name="connsiteY73" fmla="*/ 1324 h 10000"/>
                  <a:gd name="connsiteX74" fmla="*/ 3560 w 10000"/>
                  <a:gd name="connsiteY74" fmla="*/ 1331 h 10000"/>
                  <a:gd name="connsiteX75" fmla="*/ 3582 w 10000"/>
                  <a:gd name="connsiteY75" fmla="*/ 1344 h 10000"/>
                  <a:gd name="connsiteX76" fmla="*/ 3598 w 10000"/>
                  <a:gd name="connsiteY76" fmla="*/ 1380 h 10000"/>
                  <a:gd name="connsiteX77" fmla="*/ 3607 w 10000"/>
                  <a:gd name="connsiteY77" fmla="*/ 1389 h 10000"/>
                  <a:gd name="connsiteX78" fmla="*/ 3623 w 10000"/>
                  <a:gd name="connsiteY78" fmla="*/ 1409 h 10000"/>
                  <a:gd name="connsiteX79" fmla="*/ 3634 w 10000"/>
                  <a:gd name="connsiteY79" fmla="*/ 1438 h 10000"/>
                  <a:gd name="connsiteX80" fmla="*/ 3632 w 10000"/>
                  <a:gd name="connsiteY80" fmla="*/ 1454 h 10000"/>
                  <a:gd name="connsiteX81" fmla="*/ 3618 w 10000"/>
                  <a:gd name="connsiteY81" fmla="*/ 1438 h 10000"/>
                  <a:gd name="connsiteX82" fmla="*/ 3598 w 10000"/>
                  <a:gd name="connsiteY82" fmla="*/ 1428 h 10000"/>
                  <a:gd name="connsiteX83" fmla="*/ 3582 w 10000"/>
                  <a:gd name="connsiteY83" fmla="*/ 1402 h 10000"/>
                  <a:gd name="connsiteX84" fmla="*/ 3562 w 10000"/>
                  <a:gd name="connsiteY84" fmla="*/ 1399 h 10000"/>
                  <a:gd name="connsiteX85" fmla="*/ 3546 w 10000"/>
                  <a:gd name="connsiteY85" fmla="*/ 1383 h 10000"/>
                  <a:gd name="connsiteX86" fmla="*/ 3510 w 10000"/>
                  <a:gd name="connsiteY86" fmla="*/ 1360 h 10000"/>
                  <a:gd name="connsiteX87" fmla="*/ 3485 w 10000"/>
                  <a:gd name="connsiteY87" fmla="*/ 1344 h 10000"/>
                  <a:gd name="connsiteX88" fmla="*/ 3454 w 10000"/>
                  <a:gd name="connsiteY88" fmla="*/ 1334 h 10000"/>
                  <a:gd name="connsiteX89" fmla="*/ 3429 w 10000"/>
                  <a:gd name="connsiteY89" fmla="*/ 1315 h 10000"/>
                  <a:gd name="connsiteX90" fmla="*/ 3416 w 10000"/>
                  <a:gd name="connsiteY90" fmla="*/ 1308 h 10000"/>
                  <a:gd name="connsiteX91" fmla="*/ 3399 w 10000"/>
                  <a:gd name="connsiteY91" fmla="*/ 1305 h 10000"/>
                  <a:gd name="connsiteX92" fmla="*/ 3382 w 10000"/>
                  <a:gd name="connsiteY92" fmla="*/ 1286 h 10000"/>
                  <a:gd name="connsiteX93" fmla="*/ 3380 w 10000"/>
                  <a:gd name="connsiteY93" fmla="*/ 1266 h 10000"/>
                  <a:gd name="connsiteX94" fmla="*/ 3388 w 10000"/>
                  <a:gd name="connsiteY94" fmla="*/ 1256 h 10000"/>
                  <a:gd name="connsiteX95" fmla="*/ 3407 w 10000"/>
                  <a:gd name="connsiteY95" fmla="*/ 1256 h 10000"/>
                  <a:gd name="connsiteX96" fmla="*/ 3396 w 10000"/>
                  <a:gd name="connsiteY96" fmla="*/ 1227 h 10000"/>
                  <a:gd name="connsiteX97" fmla="*/ 3382 w 10000"/>
                  <a:gd name="connsiteY97" fmla="*/ 1227 h 10000"/>
                  <a:gd name="connsiteX98" fmla="*/ 3360 w 10000"/>
                  <a:gd name="connsiteY98" fmla="*/ 1221 h 10000"/>
                  <a:gd name="connsiteX99" fmla="*/ 3349 w 10000"/>
                  <a:gd name="connsiteY99" fmla="*/ 1231 h 10000"/>
                  <a:gd name="connsiteX100" fmla="*/ 3352 w 10000"/>
                  <a:gd name="connsiteY100" fmla="*/ 1247 h 10000"/>
                  <a:gd name="connsiteX101" fmla="*/ 3341 w 10000"/>
                  <a:gd name="connsiteY101" fmla="*/ 1237 h 10000"/>
                  <a:gd name="connsiteX102" fmla="*/ 3335 w 10000"/>
                  <a:gd name="connsiteY102" fmla="*/ 1231 h 10000"/>
                  <a:gd name="connsiteX103" fmla="*/ 3307 w 10000"/>
                  <a:gd name="connsiteY103" fmla="*/ 1227 h 10000"/>
                  <a:gd name="connsiteX104" fmla="*/ 3294 w 10000"/>
                  <a:gd name="connsiteY104" fmla="*/ 1221 h 10000"/>
                  <a:gd name="connsiteX105" fmla="*/ 3271 w 10000"/>
                  <a:gd name="connsiteY105" fmla="*/ 1211 h 10000"/>
                  <a:gd name="connsiteX106" fmla="*/ 3252 w 10000"/>
                  <a:gd name="connsiteY106" fmla="*/ 1195 h 10000"/>
                  <a:gd name="connsiteX107" fmla="*/ 3235 w 10000"/>
                  <a:gd name="connsiteY107" fmla="*/ 1195 h 10000"/>
                  <a:gd name="connsiteX108" fmla="*/ 3235 w 10000"/>
                  <a:gd name="connsiteY108" fmla="*/ 1205 h 10000"/>
                  <a:gd name="connsiteX109" fmla="*/ 3219 w 10000"/>
                  <a:gd name="connsiteY109" fmla="*/ 1231 h 10000"/>
                  <a:gd name="connsiteX110" fmla="*/ 3213 w 10000"/>
                  <a:gd name="connsiteY110" fmla="*/ 1231 h 10000"/>
                  <a:gd name="connsiteX111" fmla="*/ 3183 w 10000"/>
                  <a:gd name="connsiteY111" fmla="*/ 1221 h 10000"/>
                  <a:gd name="connsiteX112" fmla="*/ 3175 w 10000"/>
                  <a:gd name="connsiteY112" fmla="*/ 1227 h 10000"/>
                  <a:gd name="connsiteX113" fmla="*/ 3163 w 10000"/>
                  <a:gd name="connsiteY113" fmla="*/ 1237 h 10000"/>
                  <a:gd name="connsiteX114" fmla="*/ 3158 w 10000"/>
                  <a:gd name="connsiteY114" fmla="*/ 1260 h 10000"/>
                  <a:gd name="connsiteX115" fmla="*/ 3158 w 10000"/>
                  <a:gd name="connsiteY115" fmla="*/ 1276 h 10000"/>
                  <a:gd name="connsiteX116" fmla="*/ 3163 w 10000"/>
                  <a:gd name="connsiteY116" fmla="*/ 1295 h 10000"/>
                  <a:gd name="connsiteX117" fmla="*/ 3166 w 10000"/>
                  <a:gd name="connsiteY117" fmla="*/ 1308 h 10000"/>
                  <a:gd name="connsiteX118" fmla="*/ 3158 w 10000"/>
                  <a:gd name="connsiteY118" fmla="*/ 1315 h 10000"/>
                  <a:gd name="connsiteX119" fmla="*/ 3133 w 10000"/>
                  <a:gd name="connsiteY119" fmla="*/ 1299 h 10000"/>
                  <a:gd name="connsiteX120" fmla="*/ 3114 w 10000"/>
                  <a:gd name="connsiteY120" fmla="*/ 1276 h 10000"/>
                  <a:gd name="connsiteX121" fmla="*/ 3078 w 10000"/>
                  <a:gd name="connsiteY121" fmla="*/ 1240 h 10000"/>
                  <a:gd name="connsiteX122" fmla="*/ 3044 w 10000"/>
                  <a:gd name="connsiteY122" fmla="*/ 1227 h 10000"/>
                  <a:gd name="connsiteX123" fmla="*/ 3033 w 10000"/>
                  <a:gd name="connsiteY123" fmla="*/ 1231 h 10000"/>
                  <a:gd name="connsiteX124" fmla="*/ 3036 w 10000"/>
                  <a:gd name="connsiteY124" fmla="*/ 1256 h 10000"/>
                  <a:gd name="connsiteX125" fmla="*/ 3044 w 10000"/>
                  <a:gd name="connsiteY125" fmla="*/ 1266 h 10000"/>
                  <a:gd name="connsiteX126" fmla="*/ 3044 w 10000"/>
                  <a:gd name="connsiteY126" fmla="*/ 1276 h 10000"/>
                  <a:gd name="connsiteX127" fmla="*/ 3036 w 10000"/>
                  <a:gd name="connsiteY127" fmla="*/ 1276 h 10000"/>
                  <a:gd name="connsiteX128" fmla="*/ 3028 w 10000"/>
                  <a:gd name="connsiteY128" fmla="*/ 1266 h 10000"/>
                  <a:gd name="connsiteX129" fmla="*/ 3025 w 10000"/>
                  <a:gd name="connsiteY129" fmla="*/ 1256 h 10000"/>
                  <a:gd name="connsiteX130" fmla="*/ 3008 w 10000"/>
                  <a:gd name="connsiteY130" fmla="*/ 1205 h 10000"/>
                  <a:gd name="connsiteX131" fmla="*/ 3000 w 10000"/>
                  <a:gd name="connsiteY131" fmla="*/ 1192 h 10000"/>
                  <a:gd name="connsiteX132" fmla="*/ 2994 w 10000"/>
                  <a:gd name="connsiteY132" fmla="*/ 1176 h 10000"/>
                  <a:gd name="connsiteX133" fmla="*/ 2986 w 10000"/>
                  <a:gd name="connsiteY133" fmla="*/ 1182 h 10000"/>
                  <a:gd name="connsiteX134" fmla="*/ 2981 w 10000"/>
                  <a:gd name="connsiteY134" fmla="*/ 1192 h 10000"/>
                  <a:gd name="connsiteX135" fmla="*/ 2970 w 10000"/>
                  <a:gd name="connsiteY135" fmla="*/ 1201 h 10000"/>
                  <a:gd name="connsiteX136" fmla="*/ 2956 w 10000"/>
                  <a:gd name="connsiteY136" fmla="*/ 1218 h 10000"/>
                  <a:gd name="connsiteX137" fmla="*/ 2939 w 10000"/>
                  <a:gd name="connsiteY137" fmla="*/ 1240 h 10000"/>
                  <a:gd name="connsiteX138" fmla="*/ 2928 w 10000"/>
                  <a:gd name="connsiteY138" fmla="*/ 1247 h 10000"/>
                  <a:gd name="connsiteX139" fmla="*/ 2922 w 10000"/>
                  <a:gd name="connsiteY139" fmla="*/ 1250 h 10000"/>
                  <a:gd name="connsiteX140" fmla="*/ 2911 w 10000"/>
                  <a:gd name="connsiteY140" fmla="*/ 1250 h 10000"/>
                  <a:gd name="connsiteX141" fmla="*/ 2884 w 10000"/>
                  <a:gd name="connsiteY141" fmla="*/ 1247 h 10000"/>
                  <a:gd name="connsiteX142" fmla="*/ 2864 w 10000"/>
                  <a:gd name="connsiteY142" fmla="*/ 1237 h 10000"/>
                  <a:gd name="connsiteX143" fmla="*/ 2848 w 10000"/>
                  <a:gd name="connsiteY143" fmla="*/ 1231 h 10000"/>
                  <a:gd name="connsiteX144" fmla="*/ 2834 w 10000"/>
                  <a:gd name="connsiteY144" fmla="*/ 1227 h 10000"/>
                  <a:gd name="connsiteX145" fmla="*/ 2831 w 10000"/>
                  <a:gd name="connsiteY145" fmla="*/ 1227 h 10000"/>
                  <a:gd name="connsiteX146" fmla="*/ 2831 w 10000"/>
                  <a:gd name="connsiteY146" fmla="*/ 1221 h 10000"/>
                  <a:gd name="connsiteX147" fmla="*/ 2825 w 10000"/>
                  <a:gd name="connsiteY147" fmla="*/ 1205 h 10000"/>
                  <a:gd name="connsiteX148" fmla="*/ 2823 w 10000"/>
                  <a:gd name="connsiteY148" fmla="*/ 1192 h 10000"/>
                  <a:gd name="connsiteX149" fmla="*/ 2817 w 10000"/>
                  <a:gd name="connsiteY149" fmla="*/ 1182 h 10000"/>
                  <a:gd name="connsiteX150" fmla="*/ 2814 w 10000"/>
                  <a:gd name="connsiteY150" fmla="*/ 1176 h 10000"/>
                  <a:gd name="connsiteX151" fmla="*/ 2792 w 10000"/>
                  <a:gd name="connsiteY151" fmla="*/ 1172 h 10000"/>
                  <a:gd name="connsiteX152" fmla="*/ 2759 w 10000"/>
                  <a:gd name="connsiteY152" fmla="*/ 1156 h 10000"/>
                  <a:gd name="connsiteX153" fmla="*/ 2734 w 10000"/>
                  <a:gd name="connsiteY153" fmla="*/ 1143 h 10000"/>
                  <a:gd name="connsiteX154" fmla="*/ 2695 w 10000"/>
                  <a:gd name="connsiteY154" fmla="*/ 1124 h 10000"/>
                  <a:gd name="connsiteX155" fmla="*/ 2670 w 10000"/>
                  <a:gd name="connsiteY155" fmla="*/ 1108 h 10000"/>
                  <a:gd name="connsiteX156" fmla="*/ 2645 w 10000"/>
                  <a:gd name="connsiteY156" fmla="*/ 1091 h 10000"/>
                  <a:gd name="connsiteX157" fmla="*/ 2618 w 10000"/>
                  <a:gd name="connsiteY157" fmla="*/ 1088 h 10000"/>
                  <a:gd name="connsiteX158" fmla="*/ 2576 w 10000"/>
                  <a:gd name="connsiteY158" fmla="*/ 1088 h 10000"/>
                  <a:gd name="connsiteX159" fmla="*/ 2551 w 10000"/>
                  <a:gd name="connsiteY159" fmla="*/ 1091 h 10000"/>
                  <a:gd name="connsiteX160" fmla="*/ 2521 w 10000"/>
                  <a:gd name="connsiteY160" fmla="*/ 1098 h 10000"/>
                  <a:gd name="connsiteX161" fmla="*/ 2493 w 10000"/>
                  <a:gd name="connsiteY161" fmla="*/ 1104 h 10000"/>
                  <a:gd name="connsiteX162" fmla="*/ 2468 w 10000"/>
                  <a:gd name="connsiteY162" fmla="*/ 1108 h 10000"/>
                  <a:gd name="connsiteX163" fmla="*/ 2404 w 10000"/>
                  <a:gd name="connsiteY163" fmla="*/ 1124 h 10000"/>
                  <a:gd name="connsiteX164" fmla="*/ 2366 w 10000"/>
                  <a:gd name="connsiteY164" fmla="*/ 1133 h 10000"/>
                  <a:gd name="connsiteX165" fmla="*/ 2346 w 10000"/>
                  <a:gd name="connsiteY165" fmla="*/ 1137 h 10000"/>
                  <a:gd name="connsiteX166" fmla="*/ 2294 w 10000"/>
                  <a:gd name="connsiteY166" fmla="*/ 1146 h 10000"/>
                  <a:gd name="connsiteX167" fmla="*/ 2249 w 10000"/>
                  <a:gd name="connsiteY167" fmla="*/ 1156 h 10000"/>
                  <a:gd name="connsiteX168" fmla="*/ 2230 w 10000"/>
                  <a:gd name="connsiteY168" fmla="*/ 1156 h 10000"/>
                  <a:gd name="connsiteX169" fmla="*/ 2222 w 10000"/>
                  <a:gd name="connsiteY169" fmla="*/ 1163 h 10000"/>
                  <a:gd name="connsiteX170" fmla="*/ 2194 w 10000"/>
                  <a:gd name="connsiteY170" fmla="*/ 1163 h 10000"/>
                  <a:gd name="connsiteX171" fmla="*/ 2172 w 10000"/>
                  <a:gd name="connsiteY171" fmla="*/ 1163 h 10000"/>
                  <a:gd name="connsiteX172" fmla="*/ 2147 w 10000"/>
                  <a:gd name="connsiteY172" fmla="*/ 1166 h 10000"/>
                  <a:gd name="connsiteX173" fmla="*/ 2108 w 10000"/>
                  <a:gd name="connsiteY173" fmla="*/ 1166 h 10000"/>
                  <a:gd name="connsiteX174" fmla="*/ 2083 w 10000"/>
                  <a:gd name="connsiteY174" fmla="*/ 1156 h 10000"/>
                  <a:gd name="connsiteX175" fmla="*/ 2042 w 10000"/>
                  <a:gd name="connsiteY175" fmla="*/ 1143 h 10000"/>
                  <a:gd name="connsiteX176" fmla="*/ 2011 w 10000"/>
                  <a:gd name="connsiteY176" fmla="*/ 1143 h 10000"/>
                  <a:gd name="connsiteX177" fmla="*/ 1994 w 10000"/>
                  <a:gd name="connsiteY177" fmla="*/ 1146 h 10000"/>
                  <a:gd name="connsiteX178" fmla="*/ 1967 w 10000"/>
                  <a:gd name="connsiteY178" fmla="*/ 1156 h 10000"/>
                  <a:gd name="connsiteX179" fmla="*/ 1903 w 10000"/>
                  <a:gd name="connsiteY179" fmla="*/ 1176 h 10000"/>
                  <a:gd name="connsiteX180" fmla="*/ 1873 w 10000"/>
                  <a:gd name="connsiteY180" fmla="*/ 1182 h 10000"/>
                  <a:gd name="connsiteX181" fmla="*/ 1850 w 10000"/>
                  <a:gd name="connsiteY181" fmla="*/ 1185 h 10000"/>
                  <a:gd name="connsiteX182" fmla="*/ 1842 w 10000"/>
                  <a:gd name="connsiteY182" fmla="*/ 1192 h 10000"/>
                  <a:gd name="connsiteX183" fmla="*/ 1823 w 10000"/>
                  <a:gd name="connsiteY183" fmla="*/ 1195 h 10000"/>
                  <a:gd name="connsiteX184" fmla="*/ 1814 w 10000"/>
                  <a:gd name="connsiteY184" fmla="*/ 1201 h 10000"/>
                  <a:gd name="connsiteX185" fmla="*/ 1792 w 10000"/>
                  <a:gd name="connsiteY185" fmla="*/ 1218 h 10000"/>
                  <a:gd name="connsiteX186" fmla="*/ 1767 w 10000"/>
                  <a:gd name="connsiteY186" fmla="*/ 1231 h 10000"/>
                  <a:gd name="connsiteX187" fmla="*/ 1717 w 10000"/>
                  <a:gd name="connsiteY187" fmla="*/ 1266 h 10000"/>
                  <a:gd name="connsiteX188" fmla="*/ 1695 w 10000"/>
                  <a:gd name="connsiteY188" fmla="*/ 1279 h 10000"/>
                  <a:gd name="connsiteX189" fmla="*/ 1654 w 10000"/>
                  <a:gd name="connsiteY189" fmla="*/ 1308 h 10000"/>
                  <a:gd name="connsiteX190" fmla="*/ 1620 w 10000"/>
                  <a:gd name="connsiteY190" fmla="*/ 1334 h 10000"/>
                  <a:gd name="connsiteX191" fmla="*/ 1590 w 10000"/>
                  <a:gd name="connsiteY191" fmla="*/ 1360 h 10000"/>
                  <a:gd name="connsiteX192" fmla="*/ 1565 w 10000"/>
                  <a:gd name="connsiteY192" fmla="*/ 1380 h 10000"/>
                  <a:gd name="connsiteX193" fmla="*/ 1532 w 10000"/>
                  <a:gd name="connsiteY193" fmla="*/ 1402 h 10000"/>
                  <a:gd name="connsiteX194" fmla="*/ 1501 w 10000"/>
                  <a:gd name="connsiteY194" fmla="*/ 1418 h 10000"/>
                  <a:gd name="connsiteX195" fmla="*/ 1460 w 10000"/>
                  <a:gd name="connsiteY195" fmla="*/ 1438 h 10000"/>
                  <a:gd name="connsiteX196" fmla="*/ 1435 w 10000"/>
                  <a:gd name="connsiteY196" fmla="*/ 1454 h 10000"/>
                  <a:gd name="connsiteX197" fmla="*/ 1421 w 10000"/>
                  <a:gd name="connsiteY197" fmla="*/ 1464 h 10000"/>
                  <a:gd name="connsiteX198" fmla="*/ 1380 w 10000"/>
                  <a:gd name="connsiteY198" fmla="*/ 1473 h 10000"/>
                  <a:gd name="connsiteX199" fmla="*/ 1324 w 10000"/>
                  <a:gd name="connsiteY199" fmla="*/ 1477 h 10000"/>
                  <a:gd name="connsiteX200" fmla="*/ 1274 w 10000"/>
                  <a:gd name="connsiteY200" fmla="*/ 1483 h 10000"/>
                  <a:gd name="connsiteX201" fmla="*/ 1244 w 10000"/>
                  <a:gd name="connsiteY201" fmla="*/ 1486 h 10000"/>
                  <a:gd name="connsiteX202" fmla="*/ 1233 w 10000"/>
                  <a:gd name="connsiteY202" fmla="*/ 1486 h 10000"/>
                  <a:gd name="connsiteX203" fmla="*/ 1197 w 10000"/>
                  <a:gd name="connsiteY203" fmla="*/ 1493 h 10000"/>
                  <a:gd name="connsiteX204" fmla="*/ 1180 w 10000"/>
                  <a:gd name="connsiteY204" fmla="*/ 1496 h 10000"/>
                  <a:gd name="connsiteX205" fmla="*/ 1169 w 10000"/>
                  <a:gd name="connsiteY205" fmla="*/ 1496 h 10000"/>
                  <a:gd name="connsiteX206" fmla="*/ 1161 w 10000"/>
                  <a:gd name="connsiteY206" fmla="*/ 1503 h 10000"/>
                  <a:gd name="connsiteX207" fmla="*/ 1155 w 10000"/>
                  <a:gd name="connsiteY207" fmla="*/ 1503 h 10000"/>
                  <a:gd name="connsiteX208" fmla="*/ 501 w 10000"/>
                  <a:gd name="connsiteY208" fmla="*/ 2277 h 10000"/>
                  <a:gd name="connsiteX209" fmla="*/ 396 w 10000"/>
                  <a:gd name="connsiteY209" fmla="*/ 2532 h 10000"/>
                  <a:gd name="connsiteX210" fmla="*/ 324 w 10000"/>
                  <a:gd name="connsiteY210" fmla="*/ 2759 h 10000"/>
                  <a:gd name="connsiteX211" fmla="*/ 274 w 10000"/>
                  <a:gd name="connsiteY211" fmla="*/ 2866 h 10000"/>
                  <a:gd name="connsiteX212" fmla="*/ 202 w 10000"/>
                  <a:gd name="connsiteY212" fmla="*/ 3008 h 10000"/>
                  <a:gd name="connsiteX213" fmla="*/ 211 w 10000"/>
                  <a:gd name="connsiteY213" fmla="*/ 3177 h 10000"/>
                  <a:gd name="connsiteX214" fmla="*/ 235 w 10000"/>
                  <a:gd name="connsiteY214" fmla="*/ 3368 h 10000"/>
                  <a:gd name="connsiteX215" fmla="*/ 266 w 10000"/>
                  <a:gd name="connsiteY215" fmla="*/ 3595 h 10000"/>
                  <a:gd name="connsiteX216" fmla="*/ 299 w 10000"/>
                  <a:gd name="connsiteY216" fmla="*/ 3831 h 10000"/>
                  <a:gd name="connsiteX217" fmla="*/ 305 w 10000"/>
                  <a:gd name="connsiteY217" fmla="*/ 3863 h 10000"/>
                  <a:gd name="connsiteX218" fmla="*/ 341 w 10000"/>
                  <a:gd name="connsiteY218" fmla="*/ 3941 h 10000"/>
                  <a:gd name="connsiteX219" fmla="*/ 186 w 10000"/>
                  <a:gd name="connsiteY219" fmla="*/ 3935 h 10000"/>
                  <a:gd name="connsiteX220" fmla="*/ 30 w 10000"/>
                  <a:gd name="connsiteY220" fmla="*/ 3925 h 10000"/>
                  <a:gd name="connsiteX221" fmla="*/ 0 w 10000"/>
                  <a:gd name="connsiteY221" fmla="*/ 4054 h 10000"/>
                  <a:gd name="connsiteX222" fmla="*/ 14 w 10000"/>
                  <a:gd name="connsiteY222" fmla="*/ 4152 h 10000"/>
                  <a:gd name="connsiteX223" fmla="*/ 22 w 10000"/>
                  <a:gd name="connsiteY223" fmla="*/ 4242 h 10000"/>
                  <a:gd name="connsiteX224" fmla="*/ 30 w 10000"/>
                  <a:gd name="connsiteY224" fmla="*/ 4291 h 10000"/>
                  <a:gd name="connsiteX225" fmla="*/ 102 w 10000"/>
                  <a:gd name="connsiteY225" fmla="*/ 4271 h 10000"/>
                  <a:gd name="connsiteX226" fmla="*/ 155 w 10000"/>
                  <a:gd name="connsiteY226" fmla="*/ 4262 h 10000"/>
                  <a:gd name="connsiteX227" fmla="*/ 410 w 10000"/>
                  <a:gd name="connsiteY227" fmla="*/ 4255 h 10000"/>
                  <a:gd name="connsiteX228" fmla="*/ 418 w 10000"/>
                  <a:gd name="connsiteY228" fmla="*/ 4385 h 10000"/>
                  <a:gd name="connsiteX229" fmla="*/ 429 w 10000"/>
                  <a:gd name="connsiteY229" fmla="*/ 4543 h 10000"/>
                  <a:gd name="connsiteX230" fmla="*/ 443 w 10000"/>
                  <a:gd name="connsiteY230" fmla="*/ 4585 h 10000"/>
                  <a:gd name="connsiteX231" fmla="*/ 465 w 10000"/>
                  <a:gd name="connsiteY231" fmla="*/ 4611 h 10000"/>
                  <a:gd name="connsiteX232" fmla="*/ 468 w 10000"/>
                  <a:gd name="connsiteY232" fmla="*/ 4621 h 10000"/>
                  <a:gd name="connsiteX233" fmla="*/ 474 w 10000"/>
                  <a:gd name="connsiteY233" fmla="*/ 4679 h 10000"/>
                  <a:gd name="connsiteX234" fmla="*/ 554 w 10000"/>
                  <a:gd name="connsiteY234" fmla="*/ 4738 h 10000"/>
                  <a:gd name="connsiteX235" fmla="*/ 637 w 10000"/>
                  <a:gd name="connsiteY235" fmla="*/ 4809 h 10000"/>
                  <a:gd name="connsiteX236" fmla="*/ 704 w 10000"/>
                  <a:gd name="connsiteY236" fmla="*/ 4851 h 10000"/>
                  <a:gd name="connsiteX237" fmla="*/ 740 w 10000"/>
                  <a:gd name="connsiteY237" fmla="*/ 4893 h 10000"/>
                  <a:gd name="connsiteX238" fmla="*/ 756 w 10000"/>
                  <a:gd name="connsiteY238" fmla="*/ 4896 h 10000"/>
                  <a:gd name="connsiteX239" fmla="*/ 767 w 10000"/>
                  <a:gd name="connsiteY239" fmla="*/ 4880 h 10000"/>
                  <a:gd name="connsiteX240" fmla="*/ 806 w 10000"/>
                  <a:gd name="connsiteY240" fmla="*/ 4945 h 10000"/>
                  <a:gd name="connsiteX241" fmla="*/ 886 w 10000"/>
                  <a:gd name="connsiteY241" fmla="*/ 5078 h 10000"/>
                  <a:gd name="connsiteX242" fmla="*/ 911 w 10000"/>
                  <a:gd name="connsiteY242" fmla="*/ 5130 h 10000"/>
                  <a:gd name="connsiteX243" fmla="*/ 920 w 10000"/>
                  <a:gd name="connsiteY243" fmla="*/ 5191 h 10000"/>
                  <a:gd name="connsiteX244" fmla="*/ 920 w 10000"/>
                  <a:gd name="connsiteY244" fmla="*/ 5220 h 10000"/>
                  <a:gd name="connsiteX245" fmla="*/ 911 w 10000"/>
                  <a:gd name="connsiteY245" fmla="*/ 5314 h 10000"/>
                  <a:gd name="connsiteX246" fmla="*/ 898 w 10000"/>
                  <a:gd name="connsiteY246" fmla="*/ 5369 h 10000"/>
                  <a:gd name="connsiteX247" fmla="*/ 895 w 10000"/>
                  <a:gd name="connsiteY247" fmla="*/ 5385 h 10000"/>
                  <a:gd name="connsiteX248" fmla="*/ 895 w 10000"/>
                  <a:gd name="connsiteY248" fmla="*/ 5405 h 10000"/>
                  <a:gd name="connsiteX249" fmla="*/ 898 w 10000"/>
                  <a:gd name="connsiteY249" fmla="*/ 5434 h 10000"/>
                  <a:gd name="connsiteX250" fmla="*/ 911 w 10000"/>
                  <a:gd name="connsiteY250" fmla="*/ 5463 h 10000"/>
                  <a:gd name="connsiteX251" fmla="*/ 920 w 10000"/>
                  <a:gd name="connsiteY251" fmla="*/ 5492 h 10000"/>
                  <a:gd name="connsiteX252" fmla="*/ 934 w 10000"/>
                  <a:gd name="connsiteY252" fmla="*/ 5518 h 10000"/>
                  <a:gd name="connsiteX253" fmla="*/ 1169 w 10000"/>
                  <a:gd name="connsiteY253" fmla="*/ 5738 h 10000"/>
                  <a:gd name="connsiteX254" fmla="*/ 1188 w 10000"/>
                  <a:gd name="connsiteY254" fmla="*/ 5755 h 10000"/>
                  <a:gd name="connsiteX255" fmla="*/ 1216 w 10000"/>
                  <a:gd name="connsiteY255" fmla="*/ 5758 h 10000"/>
                  <a:gd name="connsiteX256" fmla="*/ 1313 w 10000"/>
                  <a:gd name="connsiteY256" fmla="*/ 5774 h 10000"/>
                  <a:gd name="connsiteX257" fmla="*/ 1349 w 10000"/>
                  <a:gd name="connsiteY257" fmla="*/ 5787 h 10000"/>
                  <a:gd name="connsiteX258" fmla="*/ 1393 w 10000"/>
                  <a:gd name="connsiteY258" fmla="*/ 5793 h 10000"/>
                  <a:gd name="connsiteX259" fmla="*/ 1393 w 10000"/>
                  <a:gd name="connsiteY259" fmla="*/ 5797 h 10000"/>
                  <a:gd name="connsiteX260" fmla="*/ 1421 w 10000"/>
                  <a:gd name="connsiteY260" fmla="*/ 5810 h 10000"/>
                  <a:gd name="connsiteX261" fmla="*/ 1446 w 10000"/>
                  <a:gd name="connsiteY261" fmla="*/ 5829 h 10000"/>
                  <a:gd name="connsiteX262" fmla="*/ 1460 w 10000"/>
                  <a:gd name="connsiteY262" fmla="*/ 5842 h 10000"/>
                  <a:gd name="connsiteX263" fmla="*/ 1476 w 10000"/>
                  <a:gd name="connsiteY263" fmla="*/ 5848 h 10000"/>
                  <a:gd name="connsiteX264" fmla="*/ 1501 w 10000"/>
                  <a:gd name="connsiteY264" fmla="*/ 5852 h 10000"/>
                  <a:gd name="connsiteX265" fmla="*/ 1532 w 10000"/>
                  <a:gd name="connsiteY265" fmla="*/ 5887 h 10000"/>
                  <a:gd name="connsiteX266" fmla="*/ 1565 w 10000"/>
                  <a:gd name="connsiteY266" fmla="*/ 5942 h 10000"/>
                  <a:gd name="connsiteX267" fmla="*/ 1587 w 10000"/>
                  <a:gd name="connsiteY267" fmla="*/ 5972 h 10000"/>
                  <a:gd name="connsiteX268" fmla="*/ 1612 w 10000"/>
                  <a:gd name="connsiteY268" fmla="*/ 5955 h 10000"/>
                  <a:gd name="connsiteX269" fmla="*/ 1679 w 10000"/>
                  <a:gd name="connsiteY269" fmla="*/ 6049 h 10000"/>
                  <a:gd name="connsiteX270" fmla="*/ 1720 w 10000"/>
                  <a:gd name="connsiteY270" fmla="*/ 6108 h 10000"/>
                  <a:gd name="connsiteX271" fmla="*/ 1751 w 10000"/>
                  <a:gd name="connsiteY271" fmla="*/ 6133 h 10000"/>
                  <a:gd name="connsiteX272" fmla="*/ 1792 w 10000"/>
                  <a:gd name="connsiteY272" fmla="*/ 6169 h 10000"/>
                  <a:gd name="connsiteX273" fmla="*/ 1801 w 10000"/>
                  <a:gd name="connsiteY273" fmla="*/ 6172 h 10000"/>
                  <a:gd name="connsiteX274" fmla="*/ 1814 w 10000"/>
                  <a:gd name="connsiteY274" fmla="*/ 6286 h 10000"/>
                  <a:gd name="connsiteX275" fmla="*/ 1817 w 10000"/>
                  <a:gd name="connsiteY275" fmla="*/ 6331 h 10000"/>
                  <a:gd name="connsiteX276" fmla="*/ 1809 w 10000"/>
                  <a:gd name="connsiteY276" fmla="*/ 6444 h 10000"/>
                  <a:gd name="connsiteX277" fmla="*/ 1801 w 10000"/>
                  <a:gd name="connsiteY277" fmla="*/ 6499 h 10000"/>
                  <a:gd name="connsiteX278" fmla="*/ 1781 w 10000"/>
                  <a:gd name="connsiteY278" fmla="*/ 6522 h 10000"/>
                  <a:gd name="connsiteX279" fmla="*/ 1773 w 10000"/>
                  <a:gd name="connsiteY279" fmla="*/ 6541 h 10000"/>
                  <a:gd name="connsiteX280" fmla="*/ 1762 w 10000"/>
                  <a:gd name="connsiteY280" fmla="*/ 6571 h 10000"/>
                  <a:gd name="connsiteX281" fmla="*/ 1767 w 10000"/>
                  <a:gd name="connsiteY281" fmla="*/ 6622 h 10000"/>
                  <a:gd name="connsiteX282" fmla="*/ 1767 w 10000"/>
                  <a:gd name="connsiteY282" fmla="*/ 6665 h 10000"/>
                  <a:gd name="connsiteX283" fmla="*/ 1767 w 10000"/>
                  <a:gd name="connsiteY283" fmla="*/ 6694 h 10000"/>
                  <a:gd name="connsiteX284" fmla="*/ 1776 w 10000"/>
                  <a:gd name="connsiteY284" fmla="*/ 6726 h 10000"/>
                  <a:gd name="connsiteX285" fmla="*/ 1776 w 10000"/>
                  <a:gd name="connsiteY285" fmla="*/ 6745 h 10000"/>
                  <a:gd name="connsiteX286" fmla="*/ 1767 w 10000"/>
                  <a:gd name="connsiteY286" fmla="*/ 6765 h 10000"/>
                  <a:gd name="connsiteX287" fmla="*/ 1762 w 10000"/>
                  <a:gd name="connsiteY287" fmla="*/ 6804 h 10000"/>
                  <a:gd name="connsiteX288" fmla="*/ 1753 w 10000"/>
                  <a:gd name="connsiteY288" fmla="*/ 6839 h 10000"/>
                  <a:gd name="connsiteX289" fmla="*/ 1742 w 10000"/>
                  <a:gd name="connsiteY289" fmla="*/ 6849 h 10000"/>
                  <a:gd name="connsiteX290" fmla="*/ 1726 w 10000"/>
                  <a:gd name="connsiteY290" fmla="*/ 6849 h 10000"/>
                  <a:gd name="connsiteX291" fmla="*/ 1712 w 10000"/>
                  <a:gd name="connsiteY291" fmla="*/ 6852 h 10000"/>
                  <a:gd name="connsiteX292" fmla="*/ 1640 w 10000"/>
                  <a:gd name="connsiteY292" fmla="*/ 6953 h 10000"/>
                  <a:gd name="connsiteX293" fmla="*/ 1493 w 10000"/>
                  <a:gd name="connsiteY293" fmla="*/ 7105 h 10000"/>
                  <a:gd name="connsiteX294" fmla="*/ 1490 w 10000"/>
                  <a:gd name="connsiteY294" fmla="*/ 7124 h 10000"/>
                  <a:gd name="connsiteX295" fmla="*/ 1468 w 10000"/>
                  <a:gd name="connsiteY295" fmla="*/ 7137 h 10000"/>
                  <a:gd name="connsiteX296" fmla="*/ 1454 w 10000"/>
                  <a:gd name="connsiteY296" fmla="*/ 7144 h 10000"/>
                  <a:gd name="connsiteX297" fmla="*/ 1452 w 10000"/>
                  <a:gd name="connsiteY297" fmla="*/ 7157 h 10000"/>
                  <a:gd name="connsiteX298" fmla="*/ 1446 w 10000"/>
                  <a:gd name="connsiteY298" fmla="*/ 7199 h 10000"/>
                  <a:gd name="connsiteX299" fmla="*/ 1476 w 10000"/>
                  <a:gd name="connsiteY299" fmla="*/ 7247 h 10000"/>
                  <a:gd name="connsiteX300" fmla="*/ 1501 w 10000"/>
                  <a:gd name="connsiteY300" fmla="*/ 7270 h 10000"/>
                  <a:gd name="connsiteX301" fmla="*/ 1518 w 10000"/>
                  <a:gd name="connsiteY301" fmla="*/ 7286 h 10000"/>
                  <a:gd name="connsiteX302" fmla="*/ 1524 w 10000"/>
                  <a:gd name="connsiteY302" fmla="*/ 7306 h 10000"/>
                  <a:gd name="connsiteX303" fmla="*/ 1540 w 10000"/>
                  <a:gd name="connsiteY303" fmla="*/ 7322 h 10000"/>
                  <a:gd name="connsiteX304" fmla="*/ 1565 w 10000"/>
                  <a:gd name="connsiteY304" fmla="*/ 7325 h 10000"/>
                  <a:gd name="connsiteX305" fmla="*/ 1590 w 10000"/>
                  <a:gd name="connsiteY305" fmla="*/ 7332 h 10000"/>
                  <a:gd name="connsiteX306" fmla="*/ 1615 w 10000"/>
                  <a:gd name="connsiteY306" fmla="*/ 7345 h 10000"/>
                  <a:gd name="connsiteX307" fmla="*/ 1662 w 10000"/>
                  <a:gd name="connsiteY307" fmla="*/ 7370 h 10000"/>
                  <a:gd name="connsiteX308" fmla="*/ 1670 w 10000"/>
                  <a:gd name="connsiteY308" fmla="*/ 7351 h 10000"/>
                  <a:gd name="connsiteX309" fmla="*/ 1726 w 10000"/>
                  <a:gd name="connsiteY309" fmla="*/ 7354 h 10000"/>
                  <a:gd name="connsiteX310" fmla="*/ 1726 w 10000"/>
                  <a:gd name="connsiteY310" fmla="*/ 7400 h 10000"/>
                  <a:gd name="connsiteX311" fmla="*/ 1773 w 10000"/>
                  <a:gd name="connsiteY311" fmla="*/ 7409 h 10000"/>
                  <a:gd name="connsiteX312" fmla="*/ 1806 w 10000"/>
                  <a:gd name="connsiteY312" fmla="*/ 7416 h 10000"/>
                  <a:gd name="connsiteX313" fmla="*/ 1839 w 10000"/>
                  <a:gd name="connsiteY313" fmla="*/ 7403 h 10000"/>
                  <a:gd name="connsiteX314" fmla="*/ 1886 w 10000"/>
                  <a:gd name="connsiteY314" fmla="*/ 7403 h 10000"/>
                  <a:gd name="connsiteX315" fmla="*/ 1898 w 10000"/>
                  <a:gd name="connsiteY315" fmla="*/ 7403 h 10000"/>
                  <a:gd name="connsiteX316" fmla="*/ 1914 w 10000"/>
                  <a:gd name="connsiteY316" fmla="*/ 7494 h 10000"/>
                  <a:gd name="connsiteX317" fmla="*/ 1895 w 10000"/>
                  <a:gd name="connsiteY317" fmla="*/ 7523 h 10000"/>
                  <a:gd name="connsiteX318" fmla="*/ 1825 w 10000"/>
                  <a:gd name="connsiteY318" fmla="*/ 7617 h 10000"/>
                  <a:gd name="connsiteX319" fmla="*/ 1776 w 10000"/>
                  <a:gd name="connsiteY319" fmla="*/ 7691 h 10000"/>
                  <a:gd name="connsiteX320" fmla="*/ 1781 w 10000"/>
                  <a:gd name="connsiteY320" fmla="*/ 7723 h 10000"/>
                  <a:gd name="connsiteX321" fmla="*/ 1767 w 10000"/>
                  <a:gd name="connsiteY321" fmla="*/ 7759 h 10000"/>
                  <a:gd name="connsiteX322" fmla="*/ 1762 w 10000"/>
                  <a:gd name="connsiteY322" fmla="*/ 7817 h 10000"/>
                  <a:gd name="connsiteX323" fmla="*/ 1762 w 10000"/>
                  <a:gd name="connsiteY323" fmla="*/ 7856 h 10000"/>
                  <a:gd name="connsiteX324" fmla="*/ 1776 w 10000"/>
                  <a:gd name="connsiteY324" fmla="*/ 7892 h 10000"/>
                  <a:gd name="connsiteX325" fmla="*/ 1784 w 10000"/>
                  <a:gd name="connsiteY325" fmla="*/ 7902 h 10000"/>
                  <a:gd name="connsiteX326" fmla="*/ 1801 w 10000"/>
                  <a:gd name="connsiteY326" fmla="*/ 7908 h 10000"/>
                  <a:gd name="connsiteX327" fmla="*/ 1809 w 10000"/>
                  <a:gd name="connsiteY327" fmla="*/ 7911 h 10000"/>
                  <a:gd name="connsiteX328" fmla="*/ 1801 w 10000"/>
                  <a:gd name="connsiteY328" fmla="*/ 7940 h 10000"/>
                  <a:gd name="connsiteX329" fmla="*/ 1798 w 10000"/>
                  <a:gd name="connsiteY329" fmla="*/ 7979 h 10000"/>
                  <a:gd name="connsiteX330" fmla="*/ 1806 w 10000"/>
                  <a:gd name="connsiteY330" fmla="*/ 8002 h 10000"/>
                  <a:gd name="connsiteX331" fmla="*/ 1823 w 10000"/>
                  <a:gd name="connsiteY331" fmla="*/ 8021 h 10000"/>
                  <a:gd name="connsiteX332" fmla="*/ 1834 w 10000"/>
                  <a:gd name="connsiteY332" fmla="*/ 8044 h 10000"/>
                  <a:gd name="connsiteX333" fmla="*/ 1839 w 10000"/>
                  <a:gd name="connsiteY333" fmla="*/ 8073 h 10000"/>
                  <a:gd name="connsiteX334" fmla="*/ 1842 w 10000"/>
                  <a:gd name="connsiteY334" fmla="*/ 8106 h 10000"/>
                  <a:gd name="connsiteX335" fmla="*/ 1839 w 10000"/>
                  <a:gd name="connsiteY335" fmla="*/ 8144 h 10000"/>
                  <a:gd name="connsiteX336" fmla="*/ 1856 w 10000"/>
                  <a:gd name="connsiteY336" fmla="*/ 8164 h 10000"/>
                  <a:gd name="connsiteX337" fmla="*/ 1886 w 10000"/>
                  <a:gd name="connsiteY337" fmla="*/ 8193 h 10000"/>
                  <a:gd name="connsiteX338" fmla="*/ 1922 w 10000"/>
                  <a:gd name="connsiteY338" fmla="*/ 8206 h 10000"/>
                  <a:gd name="connsiteX339" fmla="*/ 1967 w 10000"/>
                  <a:gd name="connsiteY339" fmla="*/ 8203 h 10000"/>
                  <a:gd name="connsiteX340" fmla="*/ 1986 w 10000"/>
                  <a:gd name="connsiteY340" fmla="*/ 8212 h 10000"/>
                  <a:gd name="connsiteX341" fmla="*/ 2000 w 10000"/>
                  <a:gd name="connsiteY341" fmla="*/ 8232 h 10000"/>
                  <a:gd name="connsiteX342" fmla="*/ 2033 w 10000"/>
                  <a:gd name="connsiteY342" fmla="*/ 8258 h 10000"/>
                  <a:gd name="connsiteX343" fmla="*/ 2050 w 10000"/>
                  <a:gd name="connsiteY343" fmla="*/ 8271 h 10000"/>
                  <a:gd name="connsiteX344" fmla="*/ 2089 w 10000"/>
                  <a:gd name="connsiteY344" fmla="*/ 8280 h 10000"/>
                  <a:gd name="connsiteX345" fmla="*/ 2122 w 10000"/>
                  <a:gd name="connsiteY345" fmla="*/ 8300 h 10000"/>
                  <a:gd name="connsiteX346" fmla="*/ 2163 w 10000"/>
                  <a:gd name="connsiteY346" fmla="*/ 8332 h 10000"/>
                  <a:gd name="connsiteX347" fmla="*/ 2172 w 10000"/>
                  <a:gd name="connsiteY347" fmla="*/ 8335 h 10000"/>
                  <a:gd name="connsiteX348" fmla="*/ 2177 w 10000"/>
                  <a:gd name="connsiteY348" fmla="*/ 8345 h 10000"/>
                  <a:gd name="connsiteX349" fmla="*/ 2163 w 10000"/>
                  <a:gd name="connsiteY349" fmla="*/ 8371 h 10000"/>
                  <a:gd name="connsiteX350" fmla="*/ 2139 w 10000"/>
                  <a:gd name="connsiteY350" fmla="*/ 8423 h 10000"/>
                  <a:gd name="connsiteX351" fmla="*/ 2130 w 10000"/>
                  <a:gd name="connsiteY351" fmla="*/ 8439 h 10000"/>
                  <a:gd name="connsiteX352" fmla="*/ 2105 w 10000"/>
                  <a:gd name="connsiteY352" fmla="*/ 8446 h 10000"/>
                  <a:gd name="connsiteX353" fmla="*/ 2080 w 10000"/>
                  <a:gd name="connsiteY353" fmla="*/ 8449 h 10000"/>
                  <a:gd name="connsiteX354" fmla="*/ 2075 w 10000"/>
                  <a:gd name="connsiteY354" fmla="*/ 8459 h 10000"/>
                  <a:gd name="connsiteX355" fmla="*/ 2072 w 10000"/>
                  <a:gd name="connsiteY355" fmla="*/ 8475 h 10000"/>
                  <a:gd name="connsiteX356" fmla="*/ 2080 w 10000"/>
                  <a:gd name="connsiteY356" fmla="*/ 8484 h 10000"/>
                  <a:gd name="connsiteX357" fmla="*/ 2100 w 10000"/>
                  <a:gd name="connsiteY357" fmla="*/ 8475 h 10000"/>
                  <a:gd name="connsiteX358" fmla="*/ 2141 w 10000"/>
                  <a:gd name="connsiteY358" fmla="*/ 8478 h 10000"/>
                  <a:gd name="connsiteX359" fmla="*/ 2172 w 10000"/>
                  <a:gd name="connsiteY359" fmla="*/ 8475 h 10000"/>
                  <a:gd name="connsiteX360" fmla="*/ 2188 w 10000"/>
                  <a:gd name="connsiteY360" fmla="*/ 8475 h 10000"/>
                  <a:gd name="connsiteX361" fmla="*/ 2222 w 10000"/>
                  <a:gd name="connsiteY361" fmla="*/ 8497 h 10000"/>
                  <a:gd name="connsiteX362" fmla="*/ 2252 w 10000"/>
                  <a:gd name="connsiteY362" fmla="*/ 8514 h 10000"/>
                  <a:gd name="connsiteX363" fmla="*/ 2274 w 10000"/>
                  <a:gd name="connsiteY363" fmla="*/ 8514 h 10000"/>
                  <a:gd name="connsiteX364" fmla="*/ 2299 w 10000"/>
                  <a:gd name="connsiteY364" fmla="*/ 8504 h 10000"/>
                  <a:gd name="connsiteX365" fmla="*/ 2310 w 10000"/>
                  <a:gd name="connsiteY365" fmla="*/ 8504 h 10000"/>
                  <a:gd name="connsiteX366" fmla="*/ 2319 w 10000"/>
                  <a:gd name="connsiteY366" fmla="*/ 8484 h 10000"/>
                  <a:gd name="connsiteX367" fmla="*/ 2338 w 10000"/>
                  <a:gd name="connsiteY367" fmla="*/ 8494 h 10000"/>
                  <a:gd name="connsiteX368" fmla="*/ 2338 w 10000"/>
                  <a:gd name="connsiteY368" fmla="*/ 8552 h 10000"/>
                  <a:gd name="connsiteX369" fmla="*/ 2366 w 10000"/>
                  <a:gd name="connsiteY369" fmla="*/ 8572 h 10000"/>
                  <a:gd name="connsiteX370" fmla="*/ 2382 w 10000"/>
                  <a:gd name="connsiteY370" fmla="*/ 8582 h 10000"/>
                  <a:gd name="connsiteX371" fmla="*/ 2435 w 10000"/>
                  <a:gd name="connsiteY371" fmla="*/ 8552 h 10000"/>
                  <a:gd name="connsiteX372" fmla="*/ 2443 w 10000"/>
                  <a:gd name="connsiteY372" fmla="*/ 8552 h 10000"/>
                  <a:gd name="connsiteX373" fmla="*/ 2454 w 10000"/>
                  <a:gd name="connsiteY373" fmla="*/ 8552 h 10000"/>
                  <a:gd name="connsiteX374" fmla="*/ 2471 w 10000"/>
                  <a:gd name="connsiteY374" fmla="*/ 8546 h 10000"/>
                  <a:gd name="connsiteX375" fmla="*/ 2488 w 10000"/>
                  <a:gd name="connsiteY375" fmla="*/ 8536 h 10000"/>
                  <a:gd name="connsiteX376" fmla="*/ 2501 w 10000"/>
                  <a:gd name="connsiteY376" fmla="*/ 8533 h 10000"/>
                  <a:gd name="connsiteX377" fmla="*/ 2512 w 10000"/>
                  <a:gd name="connsiteY377" fmla="*/ 8533 h 10000"/>
                  <a:gd name="connsiteX378" fmla="*/ 2521 w 10000"/>
                  <a:gd name="connsiteY378" fmla="*/ 8546 h 10000"/>
                  <a:gd name="connsiteX379" fmla="*/ 2521 w 10000"/>
                  <a:gd name="connsiteY379" fmla="*/ 8572 h 10000"/>
                  <a:gd name="connsiteX380" fmla="*/ 2535 w 10000"/>
                  <a:gd name="connsiteY380" fmla="*/ 8588 h 10000"/>
                  <a:gd name="connsiteX381" fmla="*/ 2551 w 10000"/>
                  <a:gd name="connsiteY381" fmla="*/ 8582 h 10000"/>
                  <a:gd name="connsiteX382" fmla="*/ 2560 w 10000"/>
                  <a:gd name="connsiteY382" fmla="*/ 8582 h 10000"/>
                  <a:gd name="connsiteX383" fmla="*/ 2573 w 10000"/>
                  <a:gd name="connsiteY383" fmla="*/ 8588 h 10000"/>
                  <a:gd name="connsiteX384" fmla="*/ 2584 w 10000"/>
                  <a:gd name="connsiteY384" fmla="*/ 8591 h 10000"/>
                  <a:gd name="connsiteX385" fmla="*/ 2590 w 10000"/>
                  <a:gd name="connsiteY385" fmla="*/ 8598 h 10000"/>
                  <a:gd name="connsiteX386" fmla="*/ 2598 w 10000"/>
                  <a:gd name="connsiteY386" fmla="*/ 8608 h 10000"/>
                  <a:gd name="connsiteX387" fmla="*/ 2607 w 10000"/>
                  <a:gd name="connsiteY387" fmla="*/ 8617 h 10000"/>
                  <a:gd name="connsiteX388" fmla="*/ 2618 w 10000"/>
                  <a:gd name="connsiteY388" fmla="*/ 8617 h 10000"/>
                  <a:gd name="connsiteX389" fmla="*/ 2640 w 10000"/>
                  <a:gd name="connsiteY389" fmla="*/ 8608 h 10000"/>
                  <a:gd name="connsiteX390" fmla="*/ 2670 w 10000"/>
                  <a:gd name="connsiteY390" fmla="*/ 8598 h 10000"/>
                  <a:gd name="connsiteX391" fmla="*/ 2673 w 10000"/>
                  <a:gd name="connsiteY391" fmla="*/ 8598 h 10000"/>
                  <a:gd name="connsiteX392" fmla="*/ 2690 w 10000"/>
                  <a:gd name="connsiteY392" fmla="*/ 8598 h 10000"/>
                  <a:gd name="connsiteX393" fmla="*/ 2698 w 10000"/>
                  <a:gd name="connsiteY393" fmla="*/ 8598 h 10000"/>
                  <a:gd name="connsiteX394" fmla="*/ 2712 w 10000"/>
                  <a:gd name="connsiteY394" fmla="*/ 8598 h 10000"/>
                  <a:gd name="connsiteX395" fmla="*/ 2726 w 10000"/>
                  <a:gd name="connsiteY395" fmla="*/ 8591 h 10000"/>
                  <a:gd name="connsiteX396" fmla="*/ 2737 w 10000"/>
                  <a:gd name="connsiteY396" fmla="*/ 8588 h 10000"/>
                  <a:gd name="connsiteX397" fmla="*/ 2759 w 10000"/>
                  <a:gd name="connsiteY397" fmla="*/ 8582 h 10000"/>
                  <a:gd name="connsiteX398" fmla="*/ 2770 w 10000"/>
                  <a:gd name="connsiteY398" fmla="*/ 8578 h 10000"/>
                  <a:gd name="connsiteX399" fmla="*/ 2784 w 10000"/>
                  <a:gd name="connsiteY399" fmla="*/ 8572 h 10000"/>
                  <a:gd name="connsiteX400" fmla="*/ 2795 w 10000"/>
                  <a:gd name="connsiteY400" fmla="*/ 8572 h 10000"/>
                  <a:gd name="connsiteX401" fmla="*/ 2803 w 10000"/>
                  <a:gd name="connsiteY401" fmla="*/ 8588 h 10000"/>
                  <a:gd name="connsiteX402" fmla="*/ 2803 w 10000"/>
                  <a:gd name="connsiteY402" fmla="*/ 8591 h 10000"/>
                  <a:gd name="connsiteX403" fmla="*/ 2803 w 10000"/>
                  <a:gd name="connsiteY403" fmla="*/ 8601 h 10000"/>
                  <a:gd name="connsiteX404" fmla="*/ 2809 w 10000"/>
                  <a:gd name="connsiteY404" fmla="*/ 8601 h 10000"/>
                  <a:gd name="connsiteX405" fmla="*/ 2823 w 10000"/>
                  <a:gd name="connsiteY405" fmla="*/ 8598 h 10000"/>
                  <a:gd name="connsiteX406" fmla="*/ 2831 w 10000"/>
                  <a:gd name="connsiteY406" fmla="*/ 8598 h 10000"/>
                  <a:gd name="connsiteX407" fmla="*/ 2839 w 10000"/>
                  <a:gd name="connsiteY407" fmla="*/ 8601 h 10000"/>
                  <a:gd name="connsiteX408" fmla="*/ 2848 w 10000"/>
                  <a:gd name="connsiteY408" fmla="*/ 8598 h 10000"/>
                  <a:gd name="connsiteX409" fmla="*/ 2856 w 10000"/>
                  <a:gd name="connsiteY409" fmla="*/ 8601 h 10000"/>
                  <a:gd name="connsiteX410" fmla="*/ 2859 w 10000"/>
                  <a:gd name="connsiteY410" fmla="*/ 8601 h 10000"/>
                  <a:gd name="connsiteX411" fmla="*/ 2864 w 10000"/>
                  <a:gd name="connsiteY411" fmla="*/ 8598 h 10000"/>
                  <a:gd name="connsiteX412" fmla="*/ 2889 w 10000"/>
                  <a:gd name="connsiteY412" fmla="*/ 8611 h 10000"/>
                  <a:gd name="connsiteX413" fmla="*/ 2906 w 10000"/>
                  <a:gd name="connsiteY413" fmla="*/ 8620 h 10000"/>
                  <a:gd name="connsiteX414" fmla="*/ 2914 w 10000"/>
                  <a:gd name="connsiteY414" fmla="*/ 8627 h 10000"/>
                  <a:gd name="connsiteX415" fmla="*/ 2920 w 10000"/>
                  <a:gd name="connsiteY415" fmla="*/ 8640 h 10000"/>
                  <a:gd name="connsiteX416" fmla="*/ 2922 w 10000"/>
                  <a:gd name="connsiteY416" fmla="*/ 8666 h 10000"/>
                  <a:gd name="connsiteX417" fmla="*/ 2922 w 10000"/>
                  <a:gd name="connsiteY417" fmla="*/ 8692 h 10000"/>
                  <a:gd name="connsiteX418" fmla="*/ 2939 w 10000"/>
                  <a:gd name="connsiteY418" fmla="*/ 8695 h 10000"/>
                  <a:gd name="connsiteX419" fmla="*/ 2953 w 10000"/>
                  <a:gd name="connsiteY419" fmla="*/ 8695 h 10000"/>
                  <a:gd name="connsiteX420" fmla="*/ 2961 w 10000"/>
                  <a:gd name="connsiteY420" fmla="*/ 8695 h 10000"/>
                  <a:gd name="connsiteX421" fmla="*/ 2972 w 10000"/>
                  <a:gd name="connsiteY421" fmla="*/ 8692 h 10000"/>
                  <a:gd name="connsiteX422" fmla="*/ 2981 w 10000"/>
                  <a:gd name="connsiteY422" fmla="*/ 8685 h 10000"/>
                  <a:gd name="connsiteX423" fmla="*/ 2989 w 10000"/>
                  <a:gd name="connsiteY423" fmla="*/ 8685 h 10000"/>
                  <a:gd name="connsiteX424" fmla="*/ 3008 w 10000"/>
                  <a:gd name="connsiteY424" fmla="*/ 8685 h 10000"/>
                  <a:gd name="connsiteX425" fmla="*/ 3028 w 10000"/>
                  <a:gd name="connsiteY425" fmla="*/ 8695 h 10000"/>
                  <a:gd name="connsiteX426" fmla="*/ 3042 w 10000"/>
                  <a:gd name="connsiteY426" fmla="*/ 8695 h 10000"/>
                  <a:gd name="connsiteX427" fmla="*/ 3053 w 10000"/>
                  <a:gd name="connsiteY427" fmla="*/ 8676 h 10000"/>
                  <a:gd name="connsiteX428" fmla="*/ 3061 w 10000"/>
                  <a:gd name="connsiteY428" fmla="*/ 8666 h 10000"/>
                  <a:gd name="connsiteX429" fmla="*/ 3066 w 10000"/>
                  <a:gd name="connsiteY429" fmla="*/ 8656 h 10000"/>
                  <a:gd name="connsiteX430" fmla="*/ 3091 w 10000"/>
                  <a:gd name="connsiteY430" fmla="*/ 8659 h 10000"/>
                  <a:gd name="connsiteX431" fmla="*/ 3105 w 10000"/>
                  <a:gd name="connsiteY431" fmla="*/ 8659 h 10000"/>
                  <a:gd name="connsiteX432" fmla="*/ 3108 w 10000"/>
                  <a:gd name="connsiteY432" fmla="*/ 8650 h 10000"/>
                  <a:gd name="connsiteX433" fmla="*/ 3147 w 10000"/>
                  <a:gd name="connsiteY433" fmla="*/ 8588 h 10000"/>
                  <a:gd name="connsiteX434" fmla="*/ 3150 w 10000"/>
                  <a:gd name="connsiteY434" fmla="*/ 8598 h 10000"/>
                  <a:gd name="connsiteX435" fmla="*/ 3163 w 10000"/>
                  <a:gd name="connsiteY435" fmla="*/ 8601 h 10000"/>
                  <a:gd name="connsiteX436" fmla="*/ 3180 w 10000"/>
                  <a:gd name="connsiteY436" fmla="*/ 8608 h 10000"/>
                  <a:gd name="connsiteX437" fmla="*/ 3188 w 10000"/>
                  <a:gd name="connsiteY437" fmla="*/ 8611 h 10000"/>
                  <a:gd name="connsiteX438" fmla="*/ 3227 w 10000"/>
                  <a:gd name="connsiteY438" fmla="*/ 8620 h 10000"/>
                  <a:gd name="connsiteX439" fmla="*/ 3238 w 10000"/>
                  <a:gd name="connsiteY439" fmla="*/ 8617 h 10000"/>
                  <a:gd name="connsiteX440" fmla="*/ 3247 w 10000"/>
                  <a:gd name="connsiteY440" fmla="*/ 8601 h 10000"/>
                  <a:gd name="connsiteX441" fmla="*/ 3269 w 10000"/>
                  <a:gd name="connsiteY441" fmla="*/ 8611 h 10000"/>
                  <a:gd name="connsiteX442" fmla="*/ 3277 w 10000"/>
                  <a:gd name="connsiteY442" fmla="*/ 8617 h 10000"/>
                  <a:gd name="connsiteX443" fmla="*/ 3285 w 10000"/>
                  <a:gd name="connsiteY443" fmla="*/ 8611 h 10000"/>
                  <a:gd name="connsiteX444" fmla="*/ 3307 w 10000"/>
                  <a:gd name="connsiteY444" fmla="*/ 8611 h 10000"/>
                  <a:gd name="connsiteX445" fmla="*/ 3319 w 10000"/>
                  <a:gd name="connsiteY445" fmla="*/ 8617 h 10000"/>
                  <a:gd name="connsiteX446" fmla="*/ 3324 w 10000"/>
                  <a:gd name="connsiteY446" fmla="*/ 8617 h 10000"/>
                  <a:gd name="connsiteX447" fmla="*/ 3327 w 10000"/>
                  <a:gd name="connsiteY447" fmla="*/ 8620 h 10000"/>
                  <a:gd name="connsiteX448" fmla="*/ 3341 w 10000"/>
                  <a:gd name="connsiteY448" fmla="*/ 8620 h 10000"/>
                  <a:gd name="connsiteX449" fmla="*/ 3357 w 10000"/>
                  <a:gd name="connsiteY449" fmla="*/ 8620 h 10000"/>
                  <a:gd name="connsiteX450" fmla="*/ 3374 w 10000"/>
                  <a:gd name="connsiteY450" fmla="*/ 8620 h 10000"/>
                  <a:gd name="connsiteX451" fmla="*/ 3382 w 10000"/>
                  <a:gd name="connsiteY451" fmla="*/ 8620 h 10000"/>
                  <a:gd name="connsiteX452" fmla="*/ 3399 w 10000"/>
                  <a:gd name="connsiteY452" fmla="*/ 8611 h 10000"/>
                  <a:gd name="connsiteX453" fmla="*/ 3413 w 10000"/>
                  <a:gd name="connsiteY453" fmla="*/ 8601 h 10000"/>
                  <a:gd name="connsiteX454" fmla="*/ 3421 w 10000"/>
                  <a:gd name="connsiteY454" fmla="*/ 8588 h 10000"/>
                  <a:gd name="connsiteX455" fmla="*/ 3421 w 10000"/>
                  <a:gd name="connsiteY455" fmla="*/ 8572 h 10000"/>
                  <a:gd name="connsiteX456" fmla="*/ 3421 w 10000"/>
                  <a:gd name="connsiteY456" fmla="*/ 8552 h 10000"/>
                  <a:gd name="connsiteX457" fmla="*/ 3424 w 10000"/>
                  <a:gd name="connsiteY457" fmla="*/ 8533 h 10000"/>
                  <a:gd name="connsiteX458" fmla="*/ 3432 w 10000"/>
                  <a:gd name="connsiteY458" fmla="*/ 8523 h 10000"/>
                  <a:gd name="connsiteX459" fmla="*/ 3446 w 10000"/>
                  <a:gd name="connsiteY459" fmla="*/ 8523 h 10000"/>
                  <a:gd name="connsiteX460" fmla="*/ 3457 w 10000"/>
                  <a:gd name="connsiteY460" fmla="*/ 8523 h 10000"/>
                  <a:gd name="connsiteX461" fmla="*/ 3476 w 10000"/>
                  <a:gd name="connsiteY461" fmla="*/ 8533 h 10000"/>
                  <a:gd name="connsiteX462" fmla="*/ 3485 w 10000"/>
                  <a:gd name="connsiteY462" fmla="*/ 8536 h 10000"/>
                  <a:gd name="connsiteX463" fmla="*/ 3501 w 10000"/>
                  <a:gd name="connsiteY463" fmla="*/ 8527 h 10000"/>
                  <a:gd name="connsiteX464" fmla="*/ 3504 w 10000"/>
                  <a:gd name="connsiteY464" fmla="*/ 8514 h 10000"/>
                  <a:gd name="connsiteX465" fmla="*/ 3510 w 10000"/>
                  <a:gd name="connsiteY465" fmla="*/ 8497 h 10000"/>
                  <a:gd name="connsiteX466" fmla="*/ 3537 w 10000"/>
                  <a:gd name="connsiteY466" fmla="*/ 8484 h 10000"/>
                  <a:gd name="connsiteX467" fmla="*/ 3562 w 10000"/>
                  <a:gd name="connsiteY467" fmla="*/ 8488 h 10000"/>
                  <a:gd name="connsiteX468" fmla="*/ 3568 w 10000"/>
                  <a:gd name="connsiteY468" fmla="*/ 8484 h 10000"/>
                  <a:gd name="connsiteX469" fmla="*/ 3584 w 10000"/>
                  <a:gd name="connsiteY469" fmla="*/ 8494 h 10000"/>
                  <a:gd name="connsiteX470" fmla="*/ 3593 w 10000"/>
                  <a:gd name="connsiteY470" fmla="*/ 8507 h 10000"/>
                  <a:gd name="connsiteX471" fmla="*/ 3618 w 10000"/>
                  <a:gd name="connsiteY471" fmla="*/ 8497 h 10000"/>
                  <a:gd name="connsiteX472" fmla="*/ 3643 w 10000"/>
                  <a:gd name="connsiteY472" fmla="*/ 8475 h 10000"/>
                  <a:gd name="connsiteX473" fmla="*/ 3657 w 10000"/>
                  <a:gd name="connsiteY473" fmla="*/ 8478 h 10000"/>
                  <a:gd name="connsiteX474" fmla="*/ 3670 w 10000"/>
                  <a:gd name="connsiteY474" fmla="*/ 8475 h 10000"/>
                  <a:gd name="connsiteX475" fmla="*/ 3673 w 10000"/>
                  <a:gd name="connsiteY475" fmla="*/ 8468 h 10000"/>
                  <a:gd name="connsiteX476" fmla="*/ 3681 w 10000"/>
                  <a:gd name="connsiteY476" fmla="*/ 8468 h 10000"/>
                  <a:gd name="connsiteX477" fmla="*/ 3698 w 10000"/>
                  <a:gd name="connsiteY477" fmla="*/ 8478 h 10000"/>
                  <a:gd name="connsiteX478" fmla="*/ 3720 w 10000"/>
                  <a:gd name="connsiteY478" fmla="*/ 8497 h 10000"/>
                  <a:gd name="connsiteX479" fmla="*/ 3715 w 10000"/>
                  <a:gd name="connsiteY479" fmla="*/ 8504 h 10000"/>
                  <a:gd name="connsiteX480" fmla="*/ 3729 w 10000"/>
                  <a:gd name="connsiteY480" fmla="*/ 8514 h 10000"/>
                  <a:gd name="connsiteX481" fmla="*/ 3729 w 10000"/>
                  <a:gd name="connsiteY481" fmla="*/ 8517 h 10000"/>
                  <a:gd name="connsiteX482" fmla="*/ 3740 w 10000"/>
                  <a:gd name="connsiteY482" fmla="*/ 8527 h 10000"/>
                  <a:gd name="connsiteX483" fmla="*/ 3759 w 10000"/>
                  <a:gd name="connsiteY483" fmla="*/ 8517 h 10000"/>
                  <a:gd name="connsiteX484" fmla="*/ 3762 w 10000"/>
                  <a:gd name="connsiteY484" fmla="*/ 8504 h 10000"/>
                  <a:gd name="connsiteX485" fmla="*/ 3770 w 10000"/>
                  <a:gd name="connsiteY485" fmla="*/ 8488 h 10000"/>
                  <a:gd name="connsiteX486" fmla="*/ 3778 w 10000"/>
                  <a:gd name="connsiteY486" fmla="*/ 8484 h 10000"/>
                  <a:gd name="connsiteX487" fmla="*/ 3792 w 10000"/>
                  <a:gd name="connsiteY487" fmla="*/ 8475 h 10000"/>
                  <a:gd name="connsiteX488" fmla="*/ 3803 w 10000"/>
                  <a:gd name="connsiteY488" fmla="*/ 8478 h 10000"/>
                  <a:gd name="connsiteX489" fmla="*/ 3809 w 10000"/>
                  <a:gd name="connsiteY489" fmla="*/ 8475 h 10000"/>
                  <a:gd name="connsiteX490" fmla="*/ 3825 w 10000"/>
                  <a:gd name="connsiteY490" fmla="*/ 8465 h 10000"/>
                  <a:gd name="connsiteX491" fmla="*/ 3834 w 10000"/>
                  <a:gd name="connsiteY491" fmla="*/ 8468 h 10000"/>
                  <a:gd name="connsiteX492" fmla="*/ 3842 w 10000"/>
                  <a:gd name="connsiteY492" fmla="*/ 8478 h 10000"/>
                  <a:gd name="connsiteX493" fmla="*/ 3850 w 10000"/>
                  <a:gd name="connsiteY493" fmla="*/ 8478 h 10000"/>
                  <a:gd name="connsiteX494" fmla="*/ 3859 w 10000"/>
                  <a:gd name="connsiteY494" fmla="*/ 8484 h 10000"/>
                  <a:gd name="connsiteX495" fmla="*/ 3873 w 10000"/>
                  <a:gd name="connsiteY495" fmla="*/ 8494 h 10000"/>
                  <a:gd name="connsiteX496" fmla="*/ 3875 w 10000"/>
                  <a:gd name="connsiteY496" fmla="*/ 8507 h 10000"/>
                  <a:gd name="connsiteX497" fmla="*/ 3881 w 10000"/>
                  <a:gd name="connsiteY497" fmla="*/ 8527 h 10000"/>
                  <a:gd name="connsiteX498" fmla="*/ 3875 w 10000"/>
                  <a:gd name="connsiteY498" fmla="*/ 8546 h 10000"/>
                  <a:gd name="connsiteX499" fmla="*/ 3892 w 10000"/>
                  <a:gd name="connsiteY499" fmla="*/ 8546 h 10000"/>
                  <a:gd name="connsiteX500" fmla="*/ 3900 w 10000"/>
                  <a:gd name="connsiteY500" fmla="*/ 8543 h 10000"/>
                  <a:gd name="connsiteX501" fmla="*/ 3906 w 10000"/>
                  <a:gd name="connsiteY501" fmla="*/ 8543 h 10000"/>
                  <a:gd name="connsiteX502" fmla="*/ 3922 w 10000"/>
                  <a:gd name="connsiteY502" fmla="*/ 8552 h 10000"/>
                  <a:gd name="connsiteX503" fmla="*/ 3939 w 10000"/>
                  <a:gd name="connsiteY503" fmla="*/ 8559 h 10000"/>
                  <a:gd name="connsiteX504" fmla="*/ 3953 w 10000"/>
                  <a:gd name="connsiteY504" fmla="*/ 8572 h 10000"/>
                  <a:gd name="connsiteX505" fmla="*/ 3956 w 10000"/>
                  <a:gd name="connsiteY505" fmla="*/ 8588 h 10000"/>
                  <a:gd name="connsiteX506" fmla="*/ 3956 w 10000"/>
                  <a:gd name="connsiteY506" fmla="*/ 8608 h 10000"/>
                  <a:gd name="connsiteX507" fmla="*/ 3972 w 10000"/>
                  <a:gd name="connsiteY507" fmla="*/ 8608 h 10000"/>
                  <a:gd name="connsiteX508" fmla="*/ 3986 w 10000"/>
                  <a:gd name="connsiteY508" fmla="*/ 8608 h 10000"/>
                  <a:gd name="connsiteX509" fmla="*/ 3997 w 10000"/>
                  <a:gd name="connsiteY509" fmla="*/ 8608 h 10000"/>
                  <a:gd name="connsiteX510" fmla="*/ 4006 w 10000"/>
                  <a:gd name="connsiteY510" fmla="*/ 8608 h 10000"/>
                  <a:gd name="connsiteX511" fmla="*/ 4006 w 10000"/>
                  <a:gd name="connsiteY511" fmla="*/ 8611 h 10000"/>
                  <a:gd name="connsiteX512" fmla="*/ 4011 w 10000"/>
                  <a:gd name="connsiteY512" fmla="*/ 8611 h 10000"/>
                  <a:gd name="connsiteX513" fmla="*/ 4022 w 10000"/>
                  <a:gd name="connsiteY513" fmla="*/ 8620 h 10000"/>
                  <a:gd name="connsiteX514" fmla="*/ 4042 w 10000"/>
                  <a:gd name="connsiteY514" fmla="*/ 8620 h 10000"/>
                  <a:gd name="connsiteX515" fmla="*/ 4050 w 10000"/>
                  <a:gd name="connsiteY515" fmla="*/ 8617 h 10000"/>
                  <a:gd name="connsiteX516" fmla="*/ 4069 w 10000"/>
                  <a:gd name="connsiteY516" fmla="*/ 8620 h 10000"/>
                  <a:gd name="connsiteX517" fmla="*/ 4086 w 10000"/>
                  <a:gd name="connsiteY517" fmla="*/ 8630 h 10000"/>
                  <a:gd name="connsiteX518" fmla="*/ 4108 w 10000"/>
                  <a:gd name="connsiteY518" fmla="*/ 8627 h 10000"/>
                  <a:gd name="connsiteX519" fmla="*/ 4125 w 10000"/>
                  <a:gd name="connsiteY519" fmla="*/ 8620 h 10000"/>
                  <a:gd name="connsiteX520" fmla="*/ 4133 w 10000"/>
                  <a:gd name="connsiteY520" fmla="*/ 8611 h 10000"/>
                  <a:gd name="connsiteX521" fmla="*/ 4139 w 10000"/>
                  <a:gd name="connsiteY521" fmla="*/ 8608 h 10000"/>
                  <a:gd name="connsiteX522" fmla="*/ 4147 w 10000"/>
                  <a:gd name="connsiteY522" fmla="*/ 8601 h 10000"/>
                  <a:gd name="connsiteX523" fmla="*/ 4155 w 10000"/>
                  <a:gd name="connsiteY523" fmla="*/ 8591 h 10000"/>
                  <a:gd name="connsiteX524" fmla="*/ 4166 w 10000"/>
                  <a:gd name="connsiteY524" fmla="*/ 8582 h 10000"/>
                  <a:gd name="connsiteX525" fmla="*/ 4183 w 10000"/>
                  <a:gd name="connsiteY525" fmla="*/ 8569 h 10000"/>
                  <a:gd name="connsiteX526" fmla="*/ 4191 w 10000"/>
                  <a:gd name="connsiteY526" fmla="*/ 8562 h 10000"/>
                  <a:gd name="connsiteX527" fmla="*/ 4208 w 10000"/>
                  <a:gd name="connsiteY527" fmla="*/ 8552 h 10000"/>
                  <a:gd name="connsiteX528" fmla="*/ 4230 w 10000"/>
                  <a:gd name="connsiteY528" fmla="*/ 8552 h 10000"/>
                  <a:gd name="connsiteX529" fmla="*/ 4238 w 10000"/>
                  <a:gd name="connsiteY529" fmla="*/ 8559 h 10000"/>
                  <a:gd name="connsiteX530" fmla="*/ 4247 w 10000"/>
                  <a:gd name="connsiteY530" fmla="*/ 8572 h 10000"/>
                  <a:gd name="connsiteX531" fmla="*/ 4252 w 10000"/>
                  <a:gd name="connsiteY531" fmla="*/ 8578 h 10000"/>
                  <a:gd name="connsiteX532" fmla="*/ 4263 w 10000"/>
                  <a:gd name="connsiteY532" fmla="*/ 8582 h 10000"/>
                  <a:gd name="connsiteX533" fmla="*/ 4277 w 10000"/>
                  <a:gd name="connsiteY533" fmla="*/ 8572 h 10000"/>
                  <a:gd name="connsiteX534" fmla="*/ 4294 w 10000"/>
                  <a:gd name="connsiteY534" fmla="*/ 8559 h 10000"/>
                  <a:gd name="connsiteX535" fmla="*/ 4302 w 10000"/>
                  <a:gd name="connsiteY535" fmla="*/ 8546 h 10000"/>
                  <a:gd name="connsiteX536" fmla="*/ 4310 w 10000"/>
                  <a:gd name="connsiteY536" fmla="*/ 8543 h 10000"/>
                  <a:gd name="connsiteX537" fmla="*/ 4313 w 10000"/>
                  <a:gd name="connsiteY537" fmla="*/ 8543 h 10000"/>
                  <a:gd name="connsiteX538" fmla="*/ 4332 w 10000"/>
                  <a:gd name="connsiteY538" fmla="*/ 8546 h 10000"/>
                  <a:gd name="connsiteX539" fmla="*/ 4335 w 10000"/>
                  <a:gd name="connsiteY539" fmla="*/ 8559 h 10000"/>
                  <a:gd name="connsiteX540" fmla="*/ 4349 w 10000"/>
                  <a:gd name="connsiteY540" fmla="*/ 8588 h 10000"/>
                  <a:gd name="connsiteX541" fmla="*/ 4360 w 10000"/>
                  <a:gd name="connsiteY541" fmla="*/ 8591 h 10000"/>
                  <a:gd name="connsiteX542" fmla="*/ 4366 w 10000"/>
                  <a:gd name="connsiteY542" fmla="*/ 8591 h 10000"/>
                  <a:gd name="connsiteX543" fmla="*/ 4382 w 10000"/>
                  <a:gd name="connsiteY543" fmla="*/ 8598 h 10000"/>
                  <a:gd name="connsiteX544" fmla="*/ 4385 w 10000"/>
                  <a:gd name="connsiteY544" fmla="*/ 8598 h 10000"/>
                  <a:gd name="connsiteX545" fmla="*/ 4402 w 10000"/>
                  <a:gd name="connsiteY545" fmla="*/ 8598 h 10000"/>
                  <a:gd name="connsiteX546" fmla="*/ 4421 w 10000"/>
                  <a:gd name="connsiteY546" fmla="*/ 8591 h 10000"/>
                  <a:gd name="connsiteX547" fmla="*/ 4440 w 10000"/>
                  <a:gd name="connsiteY547" fmla="*/ 8591 h 10000"/>
                  <a:gd name="connsiteX548" fmla="*/ 4449 w 10000"/>
                  <a:gd name="connsiteY548" fmla="*/ 8598 h 10000"/>
                  <a:gd name="connsiteX549" fmla="*/ 4454 w 10000"/>
                  <a:gd name="connsiteY549" fmla="*/ 8617 h 10000"/>
                  <a:gd name="connsiteX550" fmla="*/ 4463 w 10000"/>
                  <a:gd name="connsiteY550" fmla="*/ 8608 h 10000"/>
                  <a:gd name="connsiteX551" fmla="*/ 4474 w 10000"/>
                  <a:gd name="connsiteY551" fmla="*/ 8608 h 10000"/>
                  <a:gd name="connsiteX552" fmla="*/ 4490 w 10000"/>
                  <a:gd name="connsiteY552" fmla="*/ 8617 h 10000"/>
                  <a:gd name="connsiteX553" fmla="*/ 4504 w 10000"/>
                  <a:gd name="connsiteY553" fmla="*/ 8617 h 10000"/>
                  <a:gd name="connsiteX554" fmla="*/ 4518 w 10000"/>
                  <a:gd name="connsiteY554" fmla="*/ 8617 h 10000"/>
                  <a:gd name="connsiteX555" fmla="*/ 4535 w 10000"/>
                  <a:gd name="connsiteY555" fmla="*/ 8611 h 10000"/>
                  <a:gd name="connsiteX556" fmla="*/ 4546 w 10000"/>
                  <a:gd name="connsiteY556" fmla="*/ 8611 h 10000"/>
                  <a:gd name="connsiteX557" fmla="*/ 4562 w 10000"/>
                  <a:gd name="connsiteY557" fmla="*/ 8611 h 10000"/>
                  <a:gd name="connsiteX558" fmla="*/ 4571 w 10000"/>
                  <a:gd name="connsiteY558" fmla="*/ 8611 h 10000"/>
                  <a:gd name="connsiteX559" fmla="*/ 4579 w 10000"/>
                  <a:gd name="connsiteY559" fmla="*/ 8608 h 10000"/>
                  <a:gd name="connsiteX560" fmla="*/ 4584 w 10000"/>
                  <a:gd name="connsiteY560" fmla="*/ 8608 h 10000"/>
                  <a:gd name="connsiteX561" fmla="*/ 4601 w 10000"/>
                  <a:gd name="connsiteY561" fmla="*/ 8617 h 10000"/>
                  <a:gd name="connsiteX562" fmla="*/ 4609 w 10000"/>
                  <a:gd name="connsiteY562" fmla="*/ 8627 h 10000"/>
                  <a:gd name="connsiteX563" fmla="*/ 4618 w 10000"/>
                  <a:gd name="connsiteY563" fmla="*/ 8637 h 10000"/>
                  <a:gd name="connsiteX564" fmla="*/ 4618 w 10000"/>
                  <a:gd name="connsiteY564" fmla="*/ 8646 h 10000"/>
                  <a:gd name="connsiteX565" fmla="*/ 4634 w 10000"/>
                  <a:gd name="connsiteY565" fmla="*/ 8656 h 10000"/>
                  <a:gd name="connsiteX566" fmla="*/ 4640 w 10000"/>
                  <a:gd name="connsiteY566" fmla="*/ 8659 h 10000"/>
                  <a:gd name="connsiteX567" fmla="*/ 4651 w 10000"/>
                  <a:gd name="connsiteY567" fmla="*/ 8666 h 10000"/>
                  <a:gd name="connsiteX568" fmla="*/ 4657 w 10000"/>
                  <a:gd name="connsiteY568" fmla="*/ 8659 h 10000"/>
                  <a:gd name="connsiteX569" fmla="*/ 4668 w 10000"/>
                  <a:gd name="connsiteY569" fmla="*/ 8650 h 10000"/>
                  <a:gd name="connsiteX570" fmla="*/ 4676 w 10000"/>
                  <a:gd name="connsiteY570" fmla="*/ 8650 h 10000"/>
                  <a:gd name="connsiteX571" fmla="*/ 4690 w 10000"/>
                  <a:gd name="connsiteY571" fmla="*/ 8650 h 10000"/>
                  <a:gd name="connsiteX572" fmla="*/ 4698 w 10000"/>
                  <a:gd name="connsiteY572" fmla="*/ 8650 h 10000"/>
                  <a:gd name="connsiteX573" fmla="*/ 4704 w 10000"/>
                  <a:gd name="connsiteY573" fmla="*/ 8650 h 10000"/>
                  <a:gd name="connsiteX574" fmla="*/ 4706 w 10000"/>
                  <a:gd name="connsiteY574" fmla="*/ 8659 h 10000"/>
                  <a:gd name="connsiteX575" fmla="*/ 4706 w 10000"/>
                  <a:gd name="connsiteY575" fmla="*/ 8666 h 10000"/>
                  <a:gd name="connsiteX576" fmla="*/ 4723 w 10000"/>
                  <a:gd name="connsiteY576" fmla="*/ 8682 h 10000"/>
                  <a:gd name="connsiteX577" fmla="*/ 4737 w 10000"/>
                  <a:gd name="connsiteY577" fmla="*/ 8682 h 10000"/>
                  <a:gd name="connsiteX578" fmla="*/ 4745 w 10000"/>
                  <a:gd name="connsiteY578" fmla="*/ 8676 h 10000"/>
                  <a:gd name="connsiteX579" fmla="*/ 4756 w 10000"/>
                  <a:gd name="connsiteY579" fmla="*/ 8666 h 10000"/>
                  <a:gd name="connsiteX580" fmla="*/ 4765 w 10000"/>
                  <a:gd name="connsiteY580" fmla="*/ 8666 h 10000"/>
                  <a:gd name="connsiteX581" fmla="*/ 4765 w 10000"/>
                  <a:gd name="connsiteY581" fmla="*/ 8682 h 10000"/>
                  <a:gd name="connsiteX582" fmla="*/ 4770 w 10000"/>
                  <a:gd name="connsiteY582" fmla="*/ 8701 h 10000"/>
                  <a:gd name="connsiteX583" fmla="*/ 4778 w 10000"/>
                  <a:gd name="connsiteY583" fmla="*/ 8705 h 10000"/>
                  <a:gd name="connsiteX584" fmla="*/ 4795 w 10000"/>
                  <a:gd name="connsiteY584" fmla="*/ 8714 h 10000"/>
                  <a:gd name="connsiteX585" fmla="*/ 4812 w 10000"/>
                  <a:gd name="connsiteY585" fmla="*/ 8714 h 10000"/>
                  <a:gd name="connsiteX586" fmla="*/ 4825 w 10000"/>
                  <a:gd name="connsiteY586" fmla="*/ 8705 h 10000"/>
                  <a:gd name="connsiteX587" fmla="*/ 4825 w 10000"/>
                  <a:gd name="connsiteY587" fmla="*/ 8701 h 10000"/>
                  <a:gd name="connsiteX588" fmla="*/ 4828 w 10000"/>
                  <a:gd name="connsiteY588" fmla="*/ 8701 h 10000"/>
                  <a:gd name="connsiteX589" fmla="*/ 4837 w 10000"/>
                  <a:gd name="connsiteY589" fmla="*/ 8692 h 10000"/>
                  <a:gd name="connsiteX590" fmla="*/ 4842 w 10000"/>
                  <a:gd name="connsiteY590" fmla="*/ 8685 h 10000"/>
                  <a:gd name="connsiteX591" fmla="*/ 4859 w 10000"/>
                  <a:gd name="connsiteY591" fmla="*/ 8692 h 10000"/>
                  <a:gd name="connsiteX592" fmla="*/ 4870 w 10000"/>
                  <a:gd name="connsiteY592" fmla="*/ 8701 h 10000"/>
                  <a:gd name="connsiteX593" fmla="*/ 4878 w 10000"/>
                  <a:gd name="connsiteY593" fmla="*/ 8714 h 10000"/>
                  <a:gd name="connsiteX594" fmla="*/ 4892 w 10000"/>
                  <a:gd name="connsiteY594" fmla="*/ 8724 h 10000"/>
                  <a:gd name="connsiteX595" fmla="*/ 4900 w 10000"/>
                  <a:gd name="connsiteY595" fmla="*/ 8724 h 10000"/>
                  <a:gd name="connsiteX596" fmla="*/ 4906 w 10000"/>
                  <a:gd name="connsiteY596" fmla="*/ 8705 h 10000"/>
                  <a:gd name="connsiteX597" fmla="*/ 4925 w 10000"/>
                  <a:gd name="connsiteY597" fmla="*/ 8724 h 10000"/>
                  <a:gd name="connsiteX598" fmla="*/ 4939 w 10000"/>
                  <a:gd name="connsiteY598" fmla="*/ 8701 h 10000"/>
                  <a:gd name="connsiteX599" fmla="*/ 4950 w 10000"/>
                  <a:gd name="connsiteY599" fmla="*/ 8695 h 10000"/>
                  <a:gd name="connsiteX600" fmla="*/ 4956 w 10000"/>
                  <a:gd name="connsiteY600" fmla="*/ 8692 h 10000"/>
                  <a:gd name="connsiteX601" fmla="*/ 4986 w 10000"/>
                  <a:gd name="connsiteY601" fmla="*/ 8705 h 10000"/>
                  <a:gd name="connsiteX602" fmla="*/ 5003 w 10000"/>
                  <a:gd name="connsiteY602" fmla="*/ 8701 h 10000"/>
                  <a:gd name="connsiteX603" fmla="*/ 5011 w 10000"/>
                  <a:gd name="connsiteY603" fmla="*/ 8692 h 10000"/>
                  <a:gd name="connsiteX604" fmla="*/ 5028 w 10000"/>
                  <a:gd name="connsiteY604" fmla="*/ 8682 h 10000"/>
                  <a:gd name="connsiteX605" fmla="*/ 5030 w 10000"/>
                  <a:gd name="connsiteY605" fmla="*/ 8659 h 10000"/>
                  <a:gd name="connsiteX606" fmla="*/ 5039 w 10000"/>
                  <a:gd name="connsiteY606" fmla="*/ 8656 h 10000"/>
                  <a:gd name="connsiteX607" fmla="*/ 5053 w 10000"/>
                  <a:gd name="connsiteY607" fmla="*/ 8669 h 10000"/>
                  <a:gd name="connsiteX608" fmla="*/ 5061 w 10000"/>
                  <a:gd name="connsiteY608" fmla="*/ 8669 h 10000"/>
                  <a:gd name="connsiteX609" fmla="*/ 5061 w 10000"/>
                  <a:gd name="connsiteY609" fmla="*/ 8676 h 10000"/>
                  <a:gd name="connsiteX610" fmla="*/ 5069 w 10000"/>
                  <a:gd name="connsiteY610" fmla="*/ 8669 h 10000"/>
                  <a:gd name="connsiteX611" fmla="*/ 5083 w 10000"/>
                  <a:gd name="connsiteY611" fmla="*/ 8669 h 10000"/>
                  <a:gd name="connsiteX612" fmla="*/ 5100 w 10000"/>
                  <a:gd name="connsiteY612" fmla="*/ 8669 h 10000"/>
                  <a:gd name="connsiteX613" fmla="*/ 5119 w 10000"/>
                  <a:gd name="connsiteY613" fmla="*/ 8682 h 10000"/>
                  <a:gd name="connsiteX614" fmla="*/ 5136 w 10000"/>
                  <a:gd name="connsiteY614" fmla="*/ 8692 h 10000"/>
                  <a:gd name="connsiteX615" fmla="*/ 5161 w 10000"/>
                  <a:gd name="connsiteY615" fmla="*/ 8701 h 10000"/>
                  <a:gd name="connsiteX616" fmla="*/ 5183 w 10000"/>
                  <a:gd name="connsiteY616" fmla="*/ 8701 h 10000"/>
                  <a:gd name="connsiteX617" fmla="*/ 5199 w 10000"/>
                  <a:gd name="connsiteY617" fmla="*/ 8701 h 10000"/>
                  <a:gd name="connsiteX618" fmla="*/ 5213 w 10000"/>
                  <a:gd name="connsiteY618" fmla="*/ 8705 h 10000"/>
                  <a:gd name="connsiteX619" fmla="*/ 5224 w 10000"/>
                  <a:gd name="connsiteY619" fmla="*/ 8701 h 10000"/>
                  <a:gd name="connsiteX620" fmla="*/ 5230 w 10000"/>
                  <a:gd name="connsiteY620" fmla="*/ 8701 h 10000"/>
                  <a:gd name="connsiteX621" fmla="*/ 5241 w 10000"/>
                  <a:gd name="connsiteY621" fmla="*/ 8676 h 10000"/>
                  <a:gd name="connsiteX622" fmla="*/ 5247 w 10000"/>
                  <a:gd name="connsiteY622" fmla="*/ 8666 h 10000"/>
                  <a:gd name="connsiteX623" fmla="*/ 5249 w 10000"/>
                  <a:gd name="connsiteY623" fmla="*/ 8646 h 10000"/>
                  <a:gd name="connsiteX624" fmla="*/ 5249 w 10000"/>
                  <a:gd name="connsiteY624" fmla="*/ 8650 h 10000"/>
                  <a:gd name="connsiteX625" fmla="*/ 5255 w 10000"/>
                  <a:gd name="connsiteY625" fmla="*/ 8646 h 10000"/>
                  <a:gd name="connsiteX626" fmla="*/ 5271 w 10000"/>
                  <a:gd name="connsiteY626" fmla="*/ 8650 h 10000"/>
                  <a:gd name="connsiteX627" fmla="*/ 5288 w 10000"/>
                  <a:gd name="connsiteY627" fmla="*/ 8666 h 10000"/>
                  <a:gd name="connsiteX628" fmla="*/ 5296 w 10000"/>
                  <a:gd name="connsiteY628" fmla="*/ 8666 h 10000"/>
                  <a:gd name="connsiteX629" fmla="*/ 5310 w 10000"/>
                  <a:gd name="connsiteY629" fmla="*/ 8656 h 10000"/>
                  <a:gd name="connsiteX630" fmla="*/ 5321 w 10000"/>
                  <a:gd name="connsiteY630" fmla="*/ 8650 h 10000"/>
                  <a:gd name="connsiteX631" fmla="*/ 5338 w 10000"/>
                  <a:gd name="connsiteY631" fmla="*/ 8650 h 10000"/>
                  <a:gd name="connsiteX632" fmla="*/ 5360 w 10000"/>
                  <a:gd name="connsiteY632" fmla="*/ 8640 h 10000"/>
                  <a:gd name="connsiteX633" fmla="*/ 5366 w 10000"/>
                  <a:gd name="connsiteY633" fmla="*/ 8637 h 10000"/>
                  <a:gd name="connsiteX634" fmla="*/ 5368 w 10000"/>
                  <a:gd name="connsiteY634" fmla="*/ 8637 h 10000"/>
                  <a:gd name="connsiteX635" fmla="*/ 5382 w 10000"/>
                  <a:gd name="connsiteY635" fmla="*/ 8630 h 10000"/>
                  <a:gd name="connsiteX636" fmla="*/ 5391 w 10000"/>
                  <a:gd name="connsiteY636" fmla="*/ 8630 h 10000"/>
                  <a:gd name="connsiteX637" fmla="*/ 5402 w 10000"/>
                  <a:gd name="connsiteY637" fmla="*/ 8637 h 10000"/>
                  <a:gd name="connsiteX638" fmla="*/ 5418 w 10000"/>
                  <a:gd name="connsiteY638" fmla="*/ 8656 h 10000"/>
                  <a:gd name="connsiteX639" fmla="*/ 5432 w 10000"/>
                  <a:gd name="connsiteY639" fmla="*/ 8666 h 10000"/>
                  <a:gd name="connsiteX640" fmla="*/ 5443 w 10000"/>
                  <a:gd name="connsiteY640" fmla="*/ 8682 h 10000"/>
                  <a:gd name="connsiteX641" fmla="*/ 5457 w 10000"/>
                  <a:gd name="connsiteY641" fmla="*/ 8692 h 10000"/>
                  <a:gd name="connsiteX642" fmla="*/ 5471 w 10000"/>
                  <a:gd name="connsiteY642" fmla="*/ 8705 h 10000"/>
                  <a:gd name="connsiteX643" fmla="*/ 5488 w 10000"/>
                  <a:gd name="connsiteY643" fmla="*/ 8711 h 10000"/>
                  <a:gd name="connsiteX644" fmla="*/ 5490 w 10000"/>
                  <a:gd name="connsiteY644" fmla="*/ 8721 h 10000"/>
                  <a:gd name="connsiteX645" fmla="*/ 5512 w 10000"/>
                  <a:gd name="connsiteY645" fmla="*/ 8724 h 10000"/>
                  <a:gd name="connsiteX646" fmla="*/ 5521 w 10000"/>
                  <a:gd name="connsiteY646" fmla="*/ 8714 h 10000"/>
                  <a:gd name="connsiteX647" fmla="*/ 5524 w 10000"/>
                  <a:gd name="connsiteY647" fmla="*/ 8714 h 10000"/>
                  <a:gd name="connsiteX648" fmla="*/ 5532 w 10000"/>
                  <a:gd name="connsiteY648" fmla="*/ 8721 h 10000"/>
                  <a:gd name="connsiteX649" fmla="*/ 5540 w 10000"/>
                  <a:gd name="connsiteY649" fmla="*/ 8724 h 10000"/>
                  <a:gd name="connsiteX650" fmla="*/ 5562 w 10000"/>
                  <a:gd name="connsiteY650" fmla="*/ 8750 h 10000"/>
                  <a:gd name="connsiteX651" fmla="*/ 5562 w 10000"/>
                  <a:gd name="connsiteY651" fmla="*/ 8760 h 10000"/>
                  <a:gd name="connsiteX652" fmla="*/ 5571 w 10000"/>
                  <a:gd name="connsiteY652" fmla="*/ 8782 h 10000"/>
                  <a:gd name="connsiteX653" fmla="*/ 5579 w 10000"/>
                  <a:gd name="connsiteY653" fmla="*/ 8789 h 10000"/>
                  <a:gd name="connsiteX654" fmla="*/ 5593 w 10000"/>
                  <a:gd name="connsiteY654" fmla="*/ 8789 h 10000"/>
                  <a:gd name="connsiteX655" fmla="*/ 5596 w 10000"/>
                  <a:gd name="connsiteY655" fmla="*/ 8789 h 10000"/>
                  <a:gd name="connsiteX656" fmla="*/ 5626 w 10000"/>
                  <a:gd name="connsiteY656" fmla="*/ 8782 h 10000"/>
                  <a:gd name="connsiteX657" fmla="*/ 5629 w 10000"/>
                  <a:gd name="connsiteY657" fmla="*/ 8782 h 10000"/>
                  <a:gd name="connsiteX658" fmla="*/ 5637 w 10000"/>
                  <a:gd name="connsiteY658" fmla="*/ 8779 h 10000"/>
                  <a:gd name="connsiteX659" fmla="*/ 5648 w 10000"/>
                  <a:gd name="connsiteY659" fmla="*/ 8789 h 10000"/>
                  <a:gd name="connsiteX660" fmla="*/ 5665 w 10000"/>
                  <a:gd name="connsiteY660" fmla="*/ 8795 h 10000"/>
                  <a:gd name="connsiteX661" fmla="*/ 5676 w 10000"/>
                  <a:gd name="connsiteY661" fmla="*/ 8789 h 10000"/>
                  <a:gd name="connsiteX662" fmla="*/ 5684 w 10000"/>
                  <a:gd name="connsiteY662" fmla="*/ 8782 h 10000"/>
                  <a:gd name="connsiteX663" fmla="*/ 5693 w 10000"/>
                  <a:gd name="connsiteY663" fmla="*/ 8789 h 10000"/>
                  <a:gd name="connsiteX664" fmla="*/ 5715 w 10000"/>
                  <a:gd name="connsiteY664" fmla="*/ 8808 h 10000"/>
                  <a:gd name="connsiteX665" fmla="*/ 5731 w 10000"/>
                  <a:gd name="connsiteY665" fmla="*/ 8808 h 10000"/>
                  <a:gd name="connsiteX666" fmla="*/ 5740 w 10000"/>
                  <a:gd name="connsiteY666" fmla="*/ 8808 h 10000"/>
                  <a:gd name="connsiteX667" fmla="*/ 5765 w 10000"/>
                  <a:gd name="connsiteY667" fmla="*/ 8818 h 10000"/>
                  <a:gd name="connsiteX668" fmla="*/ 5781 w 10000"/>
                  <a:gd name="connsiteY668" fmla="*/ 8824 h 10000"/>
                  <a:gd name="connsiteX669" fmla="*/ 5798 w 10000"/>
                  <a:gd name="connsiteY669" fmla="*/ 8834 h 10000"/>
                  <a:gd name="connsiteX670" fmla="*/ 5814 w 10000"/>
                  <a:gd name="connsiteY670" fmla="*/ 8837 h 10000"/>
                  <a:gd name="connsiteX671" fmla="*/ 5831 w 10000"/>
                  <a:gd name="connsiteY671" fmla="*/ 8844 h 10000"/>
                  <a:gd name="connsiteX672" fmla="*/ 5842 w 10000"/>
                  <a:gd name="connsiteY672" fmla="*/ 8847 h 10000"/>
                  <a:gd name="connsiteX673" fmla="*/ 5859 w 10000"/>
                  <a:gd name="connsiteY673" fmla="*/ 8857 h 10000"/>
                  <a:gd name="connsiteX674" fmla="*/ 5870 w 10000"/>
                  <a:gd name="connsiteY674" fmla="*/ 8867 h 10000"/>
                  <a:gd name="connsiteX675" fmla="*/ 5878 w 10000"/>
                  <a:gd name="connsiteY675" fmla="*/ 8873 h 10000"/>
                  <a:gd name="connsiteX676" fmla="*/ 5895 w 10000"/>
                  <a:gd name="connsiteY676" fmla="*/ 8873 h 10000"/>
                  <a:gd name="connsiteX677" fmla="*/ 5911 w 10000"/>
                  <a:gd name="connsiteY677" fmla="*/ 8873 h 10000"/>
                  <a:gd name="connsiteX678" fmla="*/ 5931 w 10000"/>
                  <a:gd name="connsiteY678" fmla="*/ 8873 h 10000"/>
                  <a:gd name="connsiteX679" fmla="*/ 5950 w 10000"/>
                  <a:gd name="connsiteY679" fmla="*/ 8867 h 10000"/>
                  <a:gd name="connsiteX680" fmla="*/ 5967 w 10000"/>
                  <a:gd name="connsiteY680" fmla="*/ 8867 h 10000"/>
                  <a:gd name="connsiteX681" fmla="*/ 5975 w 10000"/>
                  <a:gd name="connsiteY681" fmla="*/ 8873 h 10000"/>
                  <a:gd name="connsiteX682" fmla="*/ 6000 w 10000"/>
                  <a:gd name="connsiteY682" fmla="*/ 8883 h 10000"/>
                  <a:gd name="connsiteX683" fmla="*/ 5997 w 10000"/>
                  <a:gd name="connsiteY683" fmla="*/ 8886 h 10000"/>
                  <a:gd name="connsiteX684" fmla="*/ 5997 w 10000"/>
                  <a:gd name="connsiteY684" fmla="*/ 8896 h 10000"/>
                  <a:gd name="connsiteX685" fmla="*/ 6014 w 10000"/>
                  <a:gd name="connsiteY685" fmla="*/ 8892 h 10000"/>
                  <a:gd name="connsiteX686" fmla="*/ 6028 w 10000"/>
                  <a:gd name="connsiteY686" fmla="*/ 8892 h 10000"/>
                  <a:gd name="connsiteX687" fmla="*/ 6053 w 10000"/>
                  <a:gd name="connsiteY687" fmla="*/ 8886 h 10000"/>
                  <a:gd name="connsiteX688" fmla="*/ 6072 w 10000"/>
                  <a:gd name="connsiteY688" fmla="*/ 8876 h 10000"/>
                  <a:gd name="connsiteX689" fmla="*/ 6089 w 10000"/>
                  <a:gd name="connsiteY689" fmla="*/ 8867 h 10000"/>
                  <a:gd name="connsiteX690" fmla="*/ 6111 w 10000"/>
                  <a:gd name="connsiteY690" fmla="*/ 8857 h 10000"/>
                  <a:gd name="connsiteX691" fmla="*/ 6127 w 10000"/>
                  <a:gd name="connsiteY691" fmla="*/ 8847 h 10000"/>
                  <a:gd name="connsiteX692" fmla="*/ 6152 w 10000"/>
                  <a:gd name="connsiteY692" fmla="*/ 8834 h 10000"/>
                  <a:gd name="connsiteX693" fmla="*/ 6183 w 10000"/>
                  <a:gd name="connsiteY693" fmla="*/ 8828 h 10000"/>
                  <a:gd name="connsiteX694" fmla="*/ 6175 w 10000"/>
                  <a:gd name="connsiteY694" fmla="*/ 8844 h 10000"/>
                  <a:gd name="connsiteX695" fmla="*/ 6169 w 10000"/>
                  <a:gd name="connsiteY695" fmla="*/ 8863 h 10000"/>
                  <a:gd name="connsiteX696" fmla="*/ 6158 w 10000"/>
                  <a:gd name="connsiteY696" fmla="*/ 8886 h 10000"/>
                  <a:gd name="connsiteX697" fmla="*/ 6152 w 10000"/>
                  <a:gd name="connsiteY697" fmla="*/ 8896 h 10000"/>
                  <a:gd name="connsiteX698" fmla="*/ 6150 w 10000"/>
                  <a:gd name="connsiteY698" fmla="*/ 8909 h 10000"/>
                  <a:gd name="connsiteX699" fmla="*/ 6152 w 10000"/>
                  <a:gd name="connsiteY699" fmla="*/ 8938 h 10000"/>
                  <a:gd name="connsiteX700" fmla="*/ 6158 w 10000"/>
                  <a:gd name="connsiteY700" fmla="*/ 8957 h 10000"/>
                  <a:gd name="connsiteX701" fmla="*/ 6161 w 10000"/>
                  <a:gd name="connsiteY701" fmla="*/ 8980 h 10000"/>
                  <a:gd name="connsiteX702" fmla="*/ 6166 w 10000"/>
                  <a:gd name="connsiteY702" fmla="*/ 8999 h 10000"/>
                  <a:gd name="connsiteX703" fmla="*/ 6175 w 10000"/>
                  <a:gd name="connsiteY703" fmla="*/ 9032 h 10000"/>
                  <a:gd name="connsiteX704" fmla="*/ 6183 w 10000"/>
                  <a:gd name="connsiteY704" fmla="*/ 9051 h 10000"/>
                  <a:gd name="connsiteX705" fmla="*/ 6191 w 10000"/>
                  <a:gd name="connsiteY705" fmla="*/ 9064 h 10000"/>
                  <a:gd name="connsiteX706" fmla="*/ 6194 w 10000"/>
                  <a:gd name="connsiteY706" fmla="*/ 9084 h 10000"/>
                  <a:gd name="connsiteX707" fmla="*/ 6208 w 10000"/>
                  <a:gd name="connsiteY707" fmla="*/ 9103 h 10000"/>
                  <a:gd name="connsiteX708" fmla="*/ 6208 w 10000"/>
                  <a:gd name="connsiteY708" fmla="*/ 9113 h 10000"/>
                  <a:gd name="connsiteX709" fmla="*/ 6216 w 10000"/>
                  <a:gd name="connsiteY709" fmla="*/ 9129 h 10000"/>
                  <a:gd name="connsiteX710" fmla="*/ 6230 w 10000"/>
                  <a:gd name="connsiteY710" fmla="*/ 9148 h 10000"/>
                  <a:gd name="connsiteX711" fmla="*/ 6241 w 10000"/>
                  <a:gd name="connsiteY711" fmla="*/ 9165 h 10000"/>
                  <a:gd name="connsiteX712" fmla="*/ 6249 w 10000"/>
                  <a:gd name="connsiteY712" fmla="*/ 9168 h 10000"/>
                  <a:gd name="connsiteX713" fmla="*/ 6266 w 10000"/>
                  <a:gd name="connsiteY713" fmla="*/ 9184 h 10000"/>
                  <a:gd name="connsiteX714" fmla="*/ 6280 w 10000"/>
                  <a:gd name="connsiteY714" fmla="*/ 9184 h 10000"/>
                  <a:gd name="connsiteX715" fmla="*/ 6288 w 10000"/>
                  <a:gd name="connsiteY715" fmla="*/ 9177 h 10000"/>
                  <a:gd name="connsiteX716" fmla="*/ 6299 w 10000"/>
                  <a:gd name="connsiteY716" fmla="*/ 9187 h 10000"/>
                  <a:gd name="connsiteX717" fmla="*/ 6305 w 10000"/>
                  <a:gd name="connsiteY717" fmla="*/ 9197 h 10000"/>
                  <a:gd name="connsiteX718" fmla="*/ 6310 w 10000"/>
                  <a:gd name="connsiteY718" fmla="*/ 9197 h 10000"/>
                  <a:gd name="connsiteX719" fmla="*/ 6321 w 10000"/>
                  <a:gd name="connsiteY719" fmla="*/ 9213 h 10000"/>
                  <a:gd name="connsiteX720" fmla="*/ 6335 w 10000"/>
                  <a:gd name="connsiteY720" fmla="*/ 9223 h 10000"/>
                  <a:gd name="connsiteX721" fmla="*/ 6338 w 10000"/>
                  <a:gd name="connsiteY721" fmla="*/ 9223 h 10000"/>
                  <a:gd name="connsiteX722" fmla="*/ 6355 w 10000"/>
                  <a:gd name="connsiteY722" fmla="*/ 9226 h 10000"/>
                  <a:gd name="connsiteX723" fmla="*/ 6363 w 10000"/>
                  <a:gd name="connsiteY723" fmla="*/ 9236 h 10000"/>
                  <a:gd name="connsiteX724" fmla="*/ 6380 w 10000"/>
                  <a:gd name="connsiteY724" fmla="*/ 9258 h 10000"/>
                  <a:gd name="connsiteX725" fmla="*/ 6393 w 10000"/>
                  <a:gd name="connsiteY725" fmla="*/ 9278 h 10000"/>
                  <a:gd name="connsiteX726" fmla="*/ 6396 w 10000"/>
                  <a:gd name="connsiteY726" fmla="*/ 9288 h 10000"/>
                  <a:gd name="connsiteX727" fmla="*/ 6407 w 10000"/>
                  <a:gd name="connsiteY727" fmla="*/ 9297 h 10000"/>
                  <a:gd name="connsiteX728" fmla="*/ 6410 w 10000"/>
                  <a:gd name="connsiteY728" fmla="*/ 9307 h 10000"/>
                  <a:gd name="connsiteX729" fmla="*/ 6416 w 10000"/>
                  <a:gd name="connsiteY729" fmla="*/ 9317 h 10000"/>
                  <a:gd name="connsiteX730" fmla="*/ 6424 w 10000"/>
                  <a:gd name="connsiteY730" fmla="*/ 9326 h 10000"/>
                  <a:gd name="connsiteX731" fmla="*/ 6435 w 10000"/>
                  <a:gd name="connsiteY731" fmla="*/ 9336 h 10000"/>
                  <a:gd name="connsiteX732" fmla="*/ 6443 w 10000"/>
                  <a:gd name="connsiteY732" fmla="*/ 9346 h 10000"/>
                  <a:gd name="connsiteX733" fmla="*/ 6449 w 10000"/>
                  <a:gd name="connsiteY733" fmla="*/ 9362 h 10000"/>
                  <a:gd name="connsiteX734" fmla="*/ 6452 w 10000"/>
                  <a:gd name="connsiteY734" fmla="*/ 9372 h 10000"/>
                  <a:gd name="connsiteX735" fmla="*/ 6449 w 10000"/>
                  <a:gd name="connsiteY735" fmla="*/ 9381 h 10000"/>
                  <a:gd name="connsiteX736" fmla="*/ 6465 w 10000"/>
                  <a:gd name="connsiteY736" fmla="*/ 9394 h 10000"/>
                  <a:gd name="connsiteX737" fmla="*/ 6468 w 10000"/>
                  <a:gd name="connsiteY737" fmla="*/ 9420 h 10000"/>
                  <a:gd name="connsiteX738" fmla="*/ 6493 w 10000"/>
                  <a:gd name="connsiteY738" fmla="*/ 9430 h 10000"/>
                  <a:gd name="connsiteX739" fmla="*/ 6507 w 10000"/>
                  <a:gd name="connsiteY739" fmla="*/ 9440 h 10000"/>
                  <a:gd name="connsiteX740" fmla="*/ 6524 w 10000"/>
                  <a:gd name="connsiteY740" fmla="*/ 9459 h 10000"/>
                  <a:gd name="connsiteX741" fmla="*/ 6532 w 10000"/>
                  <a:gd name="connsiteY741" fmla="*/ 9485 h 10000"/>
                  <a:gd name="connsiteX742" fmla="*/ 6537 w 10000"/>
                  <a:gd name="connsiteY742" fmla="*/ 9498 h 10000"/>
                  <a:gd name="connsiteX743" fmla="*/ 6571 w 10000"/>
                  <a:gd name="connsiteY743" fmla="*/ 9508 h 10000"/>
                  <a:gd name="connsiteX744" fmla="*/ 6596 w 10000"/>
                  <a:gd name="connsiteY744" fmla="*/ 9508 h 10000"/>
                  <a:gd name="connsiteX745" fmla="*/ 6637 w 10000"/>
                  <a:gd name="connsiteY745" fmla="*/ 9517 h 10000"/>
                  <a:gd name="connsiteX746" fmla="*/ 6662 w 10000"/>
                  <a:gd name="connsiteY746" fmla="*/ 9524 h 10000"/>
                  <a:gd name="connsiteX747" fmla="*/ 6679 w 10000"/>
                  <a:gd name="connsiteY747" fmla="*/ 9517 h 10000"/>
                  <a:gd name="connsiteX748" fmla="*/ 6679 w 10000"/>
                  <a:gd name="connsiteY748" fmla="*/ 9505 h 10000"/>
                  <a:gd name="connsiteX749" fmla="*/ 6690 w 10000"/>
                  <a:gd name="connsiteY749" fmla="*/ 9485 h 10000"/>
                  <a:gd name="connsiteX750" fmla="*/ 6693 w 10000"/>
                  <a:gd name="connsiteY750" fmla="*/ 9479 h 10000"/>
                  <a:gd name="connsiteX751" fmla="*/ 6706 w 10000"/>
                  <a:gd name="connsiteY751" fmla="*/ 9469 h 10000"/>
                  <a:gd name="connsiteX752" fmla="*/ 6709 w 10000"/>
                  <a:gd name="connsiteY752" fmla="*/ 9462 h 10000"/>
                  <a:gd name="connsiteX753" fmla="*/ 6717 w 10000"/>
                  <a:gd name="connsiteY753" fmla="*/ 9459 h 10000"/>
                  <a:gd name="connsiteX754" fmla="*/ 6726 w 10000"/>
                  <a:gd name="connsiteY754" fmla="*/ 9459 h 10000"/>
                  <a:gd name="connsiteX755" fmla="*/ 6742 w 10000"/>
                  <a:gd name="connsiteY755" fmla="*/ 9462 h 10000"/>
                  <a:gd name="connsiteX756" fmla="*/ 6759 w 10000"/>
                  <a:gd name="connsiteY756" fmla="*/ 9479 h 10000"/>
                  <a:gd name="connsiteX757" fmla="*/ 6781 w 10000"/>
                  <a:gd name="connsiteY757" fmla="*/ 9485 h 10000"/>
                  <a:gd name="connsiteX758" fmla="*/ 6795 w 10000"/>
                  <a:gd name="connsiteY758" fmla="*/ 9485 h 10000"/>
                  <a:gd name="connsiteX759" fmla="*/ 6803 w 10000"/>
                  <a:gd name="connsiteY759" fmla="*/ 9498 h 10000"/>
                  <a:gd name="connsiteX760" fmla="*/ 6806 w 10000"/>
                  <a:gd name="connsiteY760" fmla="*/ 9508 h 10000"/>
                  <a:gd name="connsiteX761" fmla="*/ 6823 w 10000"/>
                  <a:gd name="connsiteY761" fmla="*/ 9514 h 10000"/>
                  <a:gd name="connsiteX762" fmla="*/ 6831 w 10000"/>
                  <a:gd name="connsiteY762" fmla="*/ 9514 h 10000"/>
                  <a:gd name="connsiteX763" fmla="*/ 6848 w 10000"/>
                  <a:gd name="connsiteY763" fmla="*/ 9514 h 10000"/>
                  <a:gd name="connsiteX764" fmla="*/ 6856 w 10000"/>
                  <a:gd name="connsiteY764" fmla="*/ 9517 h 10000"/>
                  <a:gd name="connsiteX765" fmla="*/ 6878 w 10000"/>
                  <a:gd name="connsiteY765" fmla="*/ 9524 h 10000"/>
                  <a:gd name="connsiteX766" fmla="*/ 6895 w 10000"/>
                  <a:gd name="connsiteY766" fmla="*/ 9524 h 10000"/>
                  <a:gd name="connsiteX767" fmla="*/ 6917 w 10000"/>
                  <a:gd name="connsiteY767" fmla="*/ 9527 h 10000"/>
                  <a:gd name="connsiteX768" fmla="*/ 6934 w 10000"/>
                  <a:gd name="connsiteY768" fmla="*/ 9534 h 10000"/>
                  <a:gd name="connsiteX769" fmla="*/ 6961 w 10000"/>
                  <a:gd name="connsiteY769" fmla="*/ 9543 h 10000"/>
                  <a:gd name="connsiteX770" fmla="*/ 6989 w 10000"/>
                  <a:gd name="connsiteY770" fmla="*/ 9547 h 10000"/>
                  <a:gd name="connsiteX771" fmla="*/ 7014 w 10000"/>
                  <a:gd name="connsiteY771" fmla="*/ 9543 h 10000"/>
                  <a:gd name="connsiteX772" fmla="*/ 7033 w 10000"/>
                  <a:gd name="connsiteY772" fmla="*/ 9543 h 10000"/>
                  <a:gd name="connsiteX773" fmla="*/ 7042 w 10000"/>
                  <a:gd name="connsiteY773" fmla="*/ 9547 h 10000"/>
                  <a:gd name="connsiteX774" fmla="*/ 7069 w 10000"/>
                  <a:gd name="connsiteY774" fmla="*/ 9647 h 10000"/>
                  <a:gd name="connsiteX775" fmla="*/ 7122 w 10000"/>
                  <a:gd name="connsiteY775" fmla="*/ 9734 h 10000"/>
                  <a:gd name="connsiteX776" fmla="*/ 7147 w 10000"/>
                  <a:gd name="connsiteY776" fmla="*/ 9744 h 10000"/>
                  <a:gd name="connsiteX777" fmla="*/ 7169 w 10000"/>
                  <a:gd name="connsiteY777" fmla="*/ 9741 h 10000"/>
                  <a:gd name="connsiteX778" fmla="*/ 7177 w 10000"/>
                  <a:gd name="connsiteY778" fmla="*/ 9744 h 10000"/>
                  <a:gd name="connsiteX779" fmla="*/ 7186 w 10000"/>
                  <a:gd name="connsiteY779" fmla="*/ 9754 h 10000"/>
                  <a:gd name="connsiteX780" fmla="*/ 7191 w 10000"/>
                  <a:gd name="connsiteY780" fmla="*/ 9773 h 10000"/>
                  <a:gd name="connsiteX781" fmla="*/ 7208 w 10000"/>
                  <a:gd name="connsiteY781" fmla="*/ 9783 h 10000"/>
                  <a:gd name="connsiteX782" fmla="*/ 7219 w 10000"/>
                  <a:gd name="connsiteY782" fmla="*/ 9793 h 10000"/>
                  <a:gd name="connsiteX783" fmla="*/ 7235 w 10000"/>
                  <a:gd name="connsiteY783" fmla="*/ 9802 h 10000"/>
                  <a:gd name="connsiteX784" fmla="*/ 7249 w 10000"/>
                  <a:gd name="connsiteY784" fmla="*/ 9819 h 10000"/>
                  <a:gd name="connsiteX785" fmla="*/ 7255 w 10000"/>
                  <a:gd name="connsiteY785" fmla="*/ 9835 h 10000"/>
                  <a:gd name="connsiteX786" fmla="*/ 7255 w 10000"/>
                  <a:gd name="connsiteY786" fmla="*/ 9848 h 10000"/>
                  <a:gd name="connsiteX787" fmla="*/ 7249 w 10000"/>
                  <a:gd name="connsiteY787" fmla="*/ 9848 h 10000"/>
                  <a:gd name="connsiteX788" fmla="*/ 7244 w 10000"/>
                  <a:gd name="connsiteY788" fmla="*/ 9858 h 10000"/>
                  <a:gd name="connsiteX789" fmla="*/ 7235 w 10000"/>
                  <a:gd name="connsiteY789" fmla="*/ 9883 h 10000"/>
                  <a:gd name="connsiteX790" fmla="*/ 7244 w 10000"/>
                  <a:gd name="connsiteY790" fmla="*/ 9903 h 10000"/>
                  <a:gd name="connsiteX791" fmla="*/ 7258 w 10000"/>
                  <a:gd name="connsiteY791" fmla="*/ 9926 h 10000"/>
                  <a:gd name="connsiteX792" fmla="*/ 7263 w 10000"/>
                  <a:gd name="connsiteY792" fmla="*/ 9948 h 10000"/>
                  <a:gd name="connsiteX793" fmla="*/ 7274 w 10000"/>
                  <a:gd name="connsiteY793" fmla="*/ 9968 h 10000"/>
                  <a:gd name="connsiteX794" fmla="*/ 7283 w 10000"/>
                  <a:gd name="connsiteY794" fmla="*/ 9987 h 10000"/>
                  <a:gd name="connsiteX795" fmla="*/ 7291 w 10000"/>
                  <a:gd name="connsiteY795" fmla="*/ 10000 h 10000"/>
                  <a:gd name="connsiteX796" fmla="*/ 7305 w 10000"/>
                  <a:gd name="connsiteY796" fmla="*/ 9997 h 10000"/>
                  <a:gd name="connsiteX797" fmla="*/ 7313 w 10000"/>
                  <a:gd name="connsiteY797" fmla="*/ 9977 h 10000"/>
                  <a:gd name="connsiteX798" fmla="*/ 7324 w 10000"/>
                  <a:gd name="connsiteY798" fmla="*/ 9968 h 10000"/>
                  <a:gd name="connsiteX799" fmla="*/ 7341 w 10000"/>
                  <a:gd name="connsiteY799" fmla="*/ 9971 h 10000"/>
                  <a:gd name="connsiteX800" fmla="*/ 7368 w 10000"/>
                  <a:gd name="connsiteY800" fmla="*/ 9987 h 10000"/>
                  <a:gd name="connsiteX801" fmla="*/ 7380 w 10000"/>
                  <a:gd name="connsiteY801" fmla="*/ 9990 h 10000"/>
                  <a:gd name="connsiteX802" fmla="*/ 7393 w 10000"/>
                  <a:gd name="connsiteY802" fmla="*/ 9981 h 10000"/>
                  <a:gd name="connsiteX803" fmla="*/ 7404 w 10000"/>
                  <a:gd name="connsiteY803" fmla="*/ 9968 h 10000"/>
                  <a:gd name="connsiteX804" fmla="*/ 7418 w 10000"/>
                  <a:gd name="connsiteY804" fmla="*/ 9948 h 10000"/>
                  <a:gd name="connsiteX805" fmla="*/ 7427 w 10000"/>
                  <a:gd name="connsiteY805" fmla="*/ 9922 h 10000"/>
                  <a:gd name="connsiteX806" fmla="*/ 7427 w 10000"/>
                  <a:gd name="connsiteY806" fmla="*/ 9906 h 10000"/>
                  <a:gd name="connsiteX807" fmla="*/ 7404 w 10000"/>
                  <a:gd name="connsiteY807" fmla="*/ 9877 h 10000"/>
                  <a:gd name="connsiteX808" fmla="*/ 7388 w 10000"/>
                  <a:gd name="connsiteY808" fmla="*/ 9854 h 10000"/>
                  <a:gd name="connsiteX809" fmla="*/ 7385 w 10000"/>
                  <a:gd name="connsiteY809" fmla="*/ 9845 h 10000"/>
                  <a:gd name="connsiteX810" fmla="*/ 7385 w 10000"/>
                  <a:gd name="connsiteY810" fmla="*/ 9825 h 10000"/>
                  <a:gd name="connsiteX811" fmla="*/ 7385 w 10000"/>
                  <a:gd name="connsiteY811" fmla="*/ 9819 h 10000"/>
                  <a:gd name="connsiteX812" fmla="*/ 7393 w 10000"/>
                  <a:gd name="connsiteY812" fmla="*/ 9809 h 10000"/>
                  <a:gd name="connsiteX813" fmla="*/ 7404 w 10000"/>
                  <a:gd name="connsiteY813" fmla="*/ 9793 h 10000"/>
                  <a:gd name="connsiteX814" fmla="*/ 7413 w 10000"/>
                  <a:gd name="connsiteY814" fmla="*/ 9783 h 10000"/>
                  <a:gd name="connsiteX815" fmla="*/ 7404 w 10000"/>
                  <a:gd name="connsiteY815" fmla="*/ 9770 h 10000"/>
                  <a:gd name="connsiteX816" fmla="*/ 7388 w 10000"/>
                  <a:gd name="connsiteY816" fmla="*/ 9760 h 10000"/>
                  <a:gd name="connsiteX817" fmla="*/ 7371 w 10000"/>
                  <a:gd name="connsiteY817" fmla="*/ 9744 h 10000"/>
                  <a:gd name="connsiteX818" fmla="*/ 7363 w 10000"/>
                  <a:gd name="connsiteY818" fmla="*/ 9731 h 10000"/>
                  <a:gd name="connsiteX819" fmla="*/ 7355 w 10000"/>
                  <a:gd name="connsiteY819" fmla="*/ 9715 h 10000"/>
                  <a:gd name="connsiteX820" fmla="*/ 7360 w 10000"/>
                  <a:gd name="connsiteY820" fmla="*/ 9686 h 10000"/>
                  <a:gd name="connsiteX821" fmla="*/ 7363 w 10000"/>
                  <a:gd name="connsiteY821" fmla="*/ 9657 h 10000"/>
                  <a:gd name="connsiteX822" fmla="*/ 7360 w 10000"/>
                  <a:gd name="connsiteY822" fmla="*/ 9631 h 10000"/>
                  <a:gd name="connsiteX823" fmla="*/ 7346 w 10000"/>
                  <a:gd name="connsiteY823" fmla="*/ 9611 h 10000"/>
                  <a:gd name="connsiteX824" fmla="*/ 7332 w 10000"/>
                  <a:gd name="connsiteY824" fmla="*/ 9585 h 10000"/>
                  <a:gd name="connsiteX825" fmla="*/ 7324 w 10000"/>
                  <a:gd name="connsiteY825" fmla="*/ 9573 h 10000"/>
                  <a:gd name="connsiteX826" fmla="*/ 7324 w 10000"/>
                  <a:gd name="connsiteY826" fmla="*/ 9553 h 10000"/>
                  <a:gd name="connsiteX827" fmla="*/ 7324 w 10000"/>
                  <a:gd name="connsiteY827" fmla="*/ 9543 h 10000"/>
                  <a:gd name="connsiteX828" fmla="*/ 7324 w 10000"/>
                  <a:gd name="connsiteY828" fmla="*/ 9517 h 10000"/>
                  <a:gd name="connsiteX829" fmla="*/ 7324 w 10000"/>
                  <a:gd name="connsiteY829" fmla="*/ 9498 h 10000"/>
                  <a:gd name="connsiteX830" fmla="*/ 7332 w 10000"/>
                  <a:gd name="connsiteY830" fmla="*/ 9479 h 10000"/>
                  <a:gd name="connsiteX831" fmla="*/ 7341 w 10000"/>
                  <a:gd name="connsiteY831" fmla="*/ 9462 h 10000"/>
                  <a:gd name="connsiteX832" fmla="*/ 7352 w 10000"/>
                  <a:gd name="connsiteY832" fmla="*/ 9459 h 10000"/>
                  <a:gd name="connsiteX833" fmla="*/ 7360 w 10000"/>
                  <a:gd name="connsiteY833" fmla="*/ 9443 h 10000"/>
                  <a:gd name="connsiteX834" fmla="*/ 7363 w 10000"/>
                  <a:gd name="connsiteY834" fmla="*/ 9433 h 10000"/>
                  <a:gd name="connsiteX835" fmla="*/ 7377 w 10000"/>
                  <a:gd name="connsiteY835" fmla="*/ 9433 h 10000"/>
                  <a:gd name="connsiteX836" fmla="*/ 7388 w 10000"/>
                  <a:gd name="connsiteY836" fmla="*/ 9430 h 10000"/>
                  <a:gd name="connsiteX837" fmla="*/ 7396 w 10000"/>
                  <a:gd name="connsiteY837" fmla="*/ 9430 h 10000"/>
                  <a:gd name="connsiteX838" fmla="*/ 7402 w 10000"/>
                  <a:gd name="connsiteY838" fmla="*/ 9424 h 10000"/>
                  <a:gd name="connsiteX839" fmla="*/ 7396 w 10000"/>
                  <a:gd name="connsiteY839" fmla="*/ 9414 h 10000"/>
                  <a:gd name="connsiteX840" fmla="*/ 7388 w 10000"/>
                  <a:gd name="connsiteY840" fmla="*/ 9401 h 10000"/>
                  <a:gd name="connsiteX841" fmla="*/ 7371 w 10000"/>
                  <a:gd name="connsiteY841" fmla="*/ 9391 h 10000"/>
                  <a:gd name="connsiteX842" fmla="*/ 7355 w 10000"/>
                  <a:gd name="connsiteY842" fmla="*/ 9375 h 10000"/>
                  <a:gd name="connsiteX843" fmla="*/ 7332 w 10000"/>
                  <a:gd name="connsiteY843" fmla="*/ 9356 h 10000"/>
                  <a:gd name="connsiteX844" fmla="*/ 7313 w 10000"/>
                  <a:gd name="connsiteY844" fmla="*/ 9330 h 10000"/>
                  <a:gd name="connsiteX845" fmla="*/ 7307 w 10000"/>
                  <a:gd name="connsiteY845" fmla="*/ 9310 h 10000"/>
                  <a:gd name="connsiteX846" fmla="*/ 7305 w 10000"/>
                  <a:gd name="connsiteY846" fmla="*/ 9291 h 10000"/>
                  <a:gd name="connsiteX847" fmla="*/ 7305 w 10000"/>
                  <a:gd name="connsiteY847" fmla="*/ 9278 h 10000"/>
                  <a:gd name="connsiteX848" fmla="*/ 7296 w 10000"/>
                  <a:gd name="connsiteY848" fmla="*/ 9268 h 10000"/>
                  <a:gd name="connsiteX849" fmla="*/ 7296 w 10000"/>
                  <a:gd name="connsiteY849" fmla="*/ 9249 h 10000"/>
                  <a:gd name="connsiteX850" fmla="*/ 7291 w 10000"/>
                  <a:gd name="connsiteY850" fmla="*/ 9226 h 10000"/>
                  <a:gd name="connsiteX851" fmla="*/ 7283 w 10000"/>
                  <a:gd name="connsiteY851" fmla="*/ 9213 h 10000"/>
                  <a:gd name="connsiteX852" fmla="*/ 7274 w 10000"/>
                  <a:gd name="connsiteY852" fmla="*/ 9194 h 10000"/>
                  <a:gd name="connsiteX853" fmla="*/ 7274 w 10000"/>
                  <a:gd name="connsiteY853" fmla="*/ 9174 h 10000"/>
                  <a:gd name="connsiteX854" fmla="*/ 7280 w 10000"/>
                  <a:gd name="connsiteY854" fmla="*/ 9148 h 10000"/>
                  <a:gd name="connsiteX855" fmla="*/ 7283 w 10000"/>
                  <a:gd name="connsiteY855" fmla="*/ 9119 h 10000"/>
                  <a:gd name="connsiteX856" fmla="*/ 7291 w 10000"/>
                  <a:gd name="connsiteY856" fmla="*/ 9100 h 10000"/>
                  <a:gd name="connsiteX857" fmla="*/ 7307 w 10000"/>
                  <a:gd name="connsiteY857" fmla="*/ 9080 h 10000"/>
                  <a:gd name="connsiteX858" fmla="*/ 7324 w 10000"/>
                  <a:gd name="connsiteY858" fmla="*/ 9054 h 10000"/>
                  <a:gd name="connsiteX859" fmla="*/ 7341 w 10000"/>
                  <a:gd name="connsiteY859" fmla="*/ 9054 h 10000"/>
                  <a:gd name="connsiteX860" fmla="*/ 7352 w 10000"/>
                  <a:gd name="connsiteY860" fmla="*/ 9054 h 10000"/>
                  <a:gd name="connsiteX861" fmla="*/ 7346 w 10000"/>
                  <a:gd name="connsiteY861" fmla="*/ 9032 h 10000"/>
                  <a:gd name="connsiteX862" fmla="*/ 7341 w 10000"/>
                  <a:gd name="connsiteY862" fmla="*/ 9022 h 10000"/>
                  <a:gd name="connsiteX863" fmla="*/ 7352 w 10000"/>
                  <a:gd name="connsiteY863" fmla="*/ 8999 h 10000"/>
                  <a:gd name="connsiteX864" fmla="*/ 7360 w 10000"/>
                  <a:gd name="connsiteY864" fmla="*/ 8967 h 10000"/>
                  <a:gd name="connsiteX865" fmla="*/ 7368 w 10000"/>
                  <a:gd name="connsiteY865" fmla="*/ 8922 h 10000"/>
                  <a:gd name="connsiteX866" fmla="*/ 7377 w 10000"/>
                  <a:gd name="connsiteY866" fmla="*/ 8896 h 10000"/>
                  <a:gd name="connsiteX867" fmla="*/ 7380 w 10000"/>
                  <a:gd name="connsiteY867" fmla="*/ 8867 h 10000"/>
                  <a:gd name="connsiteX868" fmla="*/ 7402 w 10000"/>
                  <a:gd name="connsiteY868" fmla="*/ 8824 h 10000"/>
                  <a:gd name="connsiteX869" fmla="*/ 7402 w 10000"/>
                  <a:gd name="connsiteY869" fmla="*/ 8808 h 10000"/>
                  <a:gd name="connsiteX870" fmla="*/ 7393 w 10000"/>
                  <a:gd name="connsiteY870" fmla="*/ 8795 h 10000"/>
                  <a:gd name="connsiteX871" fmla="*/ 7388 w 10000"/>
                  <a:gd name="connsiteY871" fmla="*/ 8799 h 10000"/>
                  <a:gd name="connsiteX872" fmla="*/ 7396 w 10000"/>
                  <a:gd name="connsiteY872" fmla="*/ 8789 h 10000"/>
                  <a:gd name="connsiteX873" fmla="*/ 7404 w 10000"/>
                  <a:gd name="connsiteY873" fmla="*/ 8789 h 10000"/>
                  <a:gd name="connsiteX874" fmla="*/ 7421 w 10000"/>
                  <a:gd name="connsiteY874" fmla="*/ 8769 h 10000"/>
                  <a:gd name="connsiteX875" fmla="*/ 7443 w 10000"/>
                  <a:gd name="connsiteY875" fmla="*/ 8763 h 10000"/>
                  <a:gd name="connsiteX876" fmla="*/ 7452 w 10000"/>
                  <a:gd name="connsiteY876" fmla="*/ 8769 h 10000"/>
                  <a:gd name="connsiteX877" fmla="*/ 7468 w 10000"/>
                  <a:gd name="connsiteY877" fmla="*/ 8769 h 10000"/>
                  <a:gd name="connsiteX878" fmla="*/ 7499 w 10000"/>
                  <a:gd name="connsiteY878" fmla="*/ 8763 h 10000"/>
                  <a:gd name="connsiteX879" fmla="*/ 7526 w 10000"/>
                  <a:gd name="connsiteY879" fmla="*/ 8763 h 10000"/>
                  <a:gd name="connsiteX880" fmla="*/ 7532 w 10000"/>
                  <a:gd name="connsiteY880" fmla="*/ 8763 h 10000"/>
                  <a:gd name="connsiteX881" fmla="*/ 7554 w 10000"/>
                  <a:gd name="connsiteY881" fmla="*/ 8744 h 10000"/>
                  <a:gd name="connsiteX882" fmla="*/ 7571 w 10000"/>
                  <a:gd name="connsiteY882" fmla="*/ 8731 h 10000"/>
                  <a:gd name="connsiteX883" fmla="*/ 7587 w 10000"/>
                  <a:gd name="connsiteY883" fmla="*/ 8711 h 10000"/>
                  <a:gd name="connsiteX884" fmla="*/ 7607 w 10000"/>
                  <a:gd name="connsiteY884" fmla="*/ 8711 h 10000"/>
                  <a:gd name="connsiteX885" fmla="*/ 7634 w 10000"/>
                  <a:gd name="connsiteY885" fmla="*/ 8705 h 10000"/>
                  <a:gd name="connsiteX886" fmla="*/ 7643 w 10000"/>
                  <a:gd name="connsiteY886" fmla="*/ 8682 h 10000"/>
                  <a:gd name="connsiteX887" fmla="*/ 7654 w 10000"/>
                  <a:gd name="connsiteY887" fmla="*/ 8666 h 10000"/>
                  <a:gd name="connsiteX888" fmla="*/ 7668 w 10000"/>
                  <a:gd name="connsiteY888" fmla="*/ 8666 h 10000"/>
                  <a:gd name="connsiteX889" fmla="*/ 7676 w 10000"/>
                  <a:gd name="connsiteY889" fmla="*/ 8682 h 10000"/>
                  <a:gd name="connsiteX890" fmla="*/ 7704 w 10000"/>
                  <a:gd name="connsiteY890" fmla="*/ 8669 h 10000"/>
                  <a:gd name="connsiteX891" fmla="*/ 7712 w 10000"/>
                  <a:gd name="connsiteY891" fmla="*/ 8669 h 10000"/>
                  <a:gd name="connsiteX892" fmla="*/ 7720 w 10000"/>
                  <a:gd name="connsiteY892" fmla="*/ 8669 h 10000"/>
                  <a:gd name="connsiteX893" fmla="*/ 7726 w 10000"/>
                  <a:gd name="connsiteY893" fmla="*/ 8656 h 10000"/>
                  <a:gd name="connsiteX894" fmla="*/ 7734 w 10000"/>
                  <a:gd name="connsiteY894" fmla="*/ 8650 h 10000"/>
                  <a:gd name="connsiteX895" fmla="*/ 7742 w 10000"/>
                  <a:gd name="connsiteY895" fmla="*/ 8650 h 10000"/>
                  <a:gd name="connsiteX896" fmla="*/ 7759 w 10000"/>
                  <a:gd name="connsiteY896" fmla="*/ 8650 h 10000"/>
                  <a:gd name="connsiteX897" fmla="*/ 7756 w 10000"/>
                  <a:gd name="connsiteY897" fmla="*/ 8630 h 10000"/>
                  <a:gd name="connsiteX898" fmla="*/ 7751 w 10000"/>
                  <a:gd name="connsiteY898" fmla="*/ 8627 h 10000"/>
                  <a:gd name="connsiteX899" fmla="*/ 7742 w 10000"/>
                  <a:gd name="connsiteY899" fmla="*/ 8620 h 10000"/>
                  <a:gd name="connsiteX900" fmla="*/ 7734 w 10000"/>
                  <a:gd name="connsiteY900" fmla="*/ 8591 h 10000"/>
                  <a:gd name="connsiteX901" fmla="*/ 7709 w 10000"/>
                  <a:gd name="connsiteY901" fmla="*/ 8582 h 10000"/>
                  <a:gd name="connsiteX902" fmla="*/ 7695 w 10000"/>
                  <a:gd name="connsiteY902" fmla="*/ 8578 h 10000"/>
                  <a:gd name="connsiteX903" fmla="*/ 7668 w 10000"/>
                  <a:gd name="connsiteY903" fmla="*/ 8562 h 10000"/>
                  <a:gd name="connsiteX904" fmla="*/ 7645 w 10000"/>
                  <a:gd name="connsiteY904" fmla="*/ 8552 h 10000"/>
                  <a:gd name="connsiteX905" fmla="*/ 7615 w 10000"/>
                  <a:gd name="connsiteY905" fmla="*/ 8543 h 10000"/>
                  <a:gd name="connsiteX906" fmla="*/ 7596 w 10000"/>
                  <a:gd name="connsiteY906" fmla="*/ 8527 h 10000"/>
                  <a:gd name="connsiteX907" fmla="*/ 7565 w 10000"/>
                  <a:gd name="connsiteY907" fmla="*/ 8494 h 10000"/>
                  <a:gd name="connsiteX908" fmla="*/ 7562 w 10000"/>
                  <a:gd name="connsiteY908" fmla="*/ 8475 h 10000"/>
                  <a:gd name="connsiteX909" fmla="*/ 7540 w 10000"/>
                  <a:gd name="connsiteY909" fmla="*/ 8455 h 10000"/>
                  <a:gd name="connsiteX910" fmla="*/ 7535 w 10000"/>
                  <a:gd name="connsiteY910" fmla="*/ 8446 h 10000"/>
                  <a:gd name="connsiteX911" fmla="*/ 7535 w 10000"/>
                  <a:gd name="connsiteY911" fmla="*/ 8420 h 10000"/>
                  <a:gd name="connsiteX912" fmla="*/ 7535 w 10000"/>
                  <a:gd name="connsiteY912" fmla="*/ 8391 h 10000"/>
                  <a:gd name="connsiteX913" fmla="*/ 7548 w 10000"/>
                  <a:gd name="connsiteY913" fmla="*/ 8345 h 10000"/>
                  <a:gd name="connsiteX914" fmla="*/ 7562 w 10000"/>
                  <a:gd name="connsiteY914" fmla="*/ 8319 h 10000"/>
                  <a:gd name="connsiteX915" fmla="*/ 7582 w 10000"/>
                  <a:gd name="connsiteY915" fmla="*/ 8310 h 10000"/>
                  <a:gd name="connsiteX916" fmla="*/ 7607 w 10000"/>
                  <a:gd name="connsiteY916" fmla="*/ 8300 h 10000"/>
                  <a:gd name="connsiteX917" fmla="*/ 7629 w 10000"/>
                  <a:gd name="connsiteY917" fmla="*/ 8300 h 10000"/>
                  <a:gd name="connsiteX918" fmla="*/ 7651 w 10000"/>
                  <a:gd name="connsiteY918" fmla="*/ 8297 h 10000"/>
                  <a:gd name="connsiteX919" fmla="*/ 7668 w 10000"/>
                  <a:gd name="connsiteY919" fmla="*/ 8280 h 10000"/>
                  <a:gd name="connsiteX920" fmla="*/ 7687 w 10000"/>
                  <a:gd name="connsiteY920" fmla="*/ 8267 h 10000"/>
                  <a:gd name="connsiteX921" fmla="*/ 7693 w 10000"/>
                  <a:gd name="connsiteY921" fmla="*/ 8261 h 10000"/>
                  <a:gd name="connsiteX922" fmla="*/ 7701 w 10000"/>
                  <a:gd name="connsiteY922" fmla="*/ 8248 h 10000"/>
                  <a:gd name="connsiteX923" fmla="*/ 7712 w 10000"/>
                  <a:gd name="connsiteY923" fmla="*/ 8238 h 10000"/>
                  <a:gd name="connsiteX924" fmla="*/ 7731 w 10000"/>
                  <a:gd name="connsiteY924" fmla="*/ 8222 h 10000"/>
                  <a:gd name="connsiteX925" fmla="*/ 7740 w 10000"/>
                  <a:gd name="connsiteY925" fmla="*/ 8206 h 10000"/>
                  <a:gd name="connsiteX926" fmla="*/ 7756 w 10000"/>
                  <a:gd name="connsiteY926" fmla="*/ 8183 h 10000"/>
                  <a:gd name="connsiteX927" fmla="*/ 7773 w 10000"/>
                  <a:gd name="connsiteY927" fmla="*/ 8177 h 10000"/>
                  <a:gd name="connsiteX928" fmla="*/ 7784 w 10000"/>
                  <a:gd name="connsiteY928" fmla="*/ 8183 h 10000"/>
                  <a:gd name="connsiteX929" fmla="*/ 7801 w 10000"/>
                  <a:gd name="connsiteY929" fmla="*/ 8174 h 10000"/>
                  <a:gd name="connsiteX930" fmla="*/ 7801 w 10000"/>
                  <a:gd name="connsiteY930" fmla="*/ 8157 h 10000"/>
                  <a:gd name="connsiteX931" fmla="*/ 7817 w 10000"/>
                  <a:gd name="connsiteY931" fmla="*/ 8164 h 10000"/>
                  <a:gd name="connsiteX932" fmla="*/ 7837 w 10000"/>
                  <a:gd name="connsiteY932" fmla="*/ 8164 h 10000"/>
                  <a:gd name="connsiteX933" fmla="*/ 7856 w 10000"/>
                  <a:gd name="connsiteY933" fmla="*/ 8164 h 10000"/>
                  <a:gd name="connsiteX934" fmla="*/ 7870 w 10000"/>
                  <a:gd name="connsiteY934" fmla="*/ 8167 h 10000"/>
                  <a:gd name="connsiteX935" fmla="*/ 7881 w 10000"/>
                  <a:gd name="connsiteY935" fmla="*/ 8174 h 10000"/>
                  <a:gd name="connsiteX936" fmla="*/ 7898 w 10000"/>
                  <a:gd name="connsiteY936" fmla="*/ 8187 h 10000"/>
                  <a:gd name="connsiteX937" fmla="*/ 7917 w 10000"/>
                  <a:gd name="connsiteY937" fmla="*/ 8187 h 10000"/>
                  <a:gd name="connsiteX938" fmla="*/ 7928 w 10000"/>
                  <a:gd name="connsiteY938" fmla="*/ 8157 h 10000"/>
                  <a:gd name="connsiteX939" fmla="*/ 7942 w 10000"/>
                  <a:gd name="connsiteY939" fmla="*/ 8157 h 10000"/>
                  <a:gd name="connsiteX940" fmla="*/ 7958 w 10000"/>
                  <a:gd name="connsiteY940" fmla="*/ 8164 h 10000"/>
                  <a:gd name="connsiteX941" fmla="*/ 7983 w 10000"/>
                  <a:gd name="connsiteY941" fmla="*/ 8144 h 10000"/>
                  <a:gd name="connsiteX942" fmla="*/ 8000 w 10000"/>
                  <a:gd name="connsiteY942" fmla="*/ 8109 h 10000"/>
                  <a:gd name="connsiteX943" fmla="*/ 7994 w 10000"/>
                  <a:gd name="connsiteY943" fmla="*/ 8093 h 10000"/>
                  <a:gd name="connsiteX944" fmla="*/ 7983 w 10000"/>
                  <a:gd name="connsiteY944" fmla="*/ 8070 h 10000"/>
                  <a:gd name="connsiteX945" fmla="*/ 7986 w 10000"/>
                  <a:gd name="connsiteY945" fmla="*/ 8063 h 10000"/>
                  <a:gd name="connsiteX946" fmla="*/ 7978 w 10000"/>
                  <a:gd name="connsiteY946" fmla="*/ 8044 h 10000"/>
                  <a:gd name="connsiteX947" fmla="*/ 7986 w 10000"/>
                  <a:gd name="connsiteY947" fmla="*/ 8002 h 10000"/>
                  <a:gd name="connsiteX948" fmla="*/ 7983 w 10000"/>
                  <a:gd name="connsiteY948" fmla="*/ 7947 h 10000"/>
                  <a:gd name="connsiteX949" fmla="*/ 7961 w 10000"/>
                  <a:gd name="connsiteY949" fmla="*/ 7931 h 10000"/>
                  <a:gd name="connsiteX950" fmla="*/ 7958 w 10000"/>
                  <a:gd name="connsiteY950" fmla="*/ 7898 h 10000"/>
                  <a:gd name="connsiteX951" fmla="*/ 7953 w 10000"/>
                  <a:gd name="connsiteY951" fmla="*/ 7856 h 10000"/>
                  <a:gd name="connsiteX952" fmla="*/ 7967 w 10000"/>
                  <a:gd name="connsiteY952" fmla="*/ 7837 h 10000"/>
                  <a:gd name="connsiteX953" fmla="*/ 7950 w 10000"/>
                  <a:gd name="connsiteY953" fmla="*/ 7824 h 10000"/>
                  <a:gd name="connsiteX954" fmla="*/ 7906 w 10000"/>
                  <a:gd name="connsiteY954" fmla="*/ 7814 h 10000"/>
                  <a:gd name="connsiteX955" fmla="*/ 7878 w 10000"/>
                  <a:gd name="connsiteY955" fmla="*/ 7814 h 10000"/>
                  <a:gd name="connsiteX956" fmla="*/ 7870 w 10000"/>
                  <a:gd name="connsiteY956" fmla="*/ 7795 h 10000"/>
                  <a:gd name="connsiteX957" fmla="*/ 7878 w 10000"/>
                  <a:gd name="connsiteY957" fmla="*/ 7778 h 10000"/>
                  <a:gd name="connsiteX958" fmla="*/ 7881 w 10000"/>
                  <a:gd name="connsiteY958" fmla="*/ 7775 h 10000"/>
                  <a:gd name="connsiteX959" fmla="*/ 7878 w 10000"/>
                  <a:gd name="connsiteY959" fmla="*/ 7743 h 10000"/>
                  <a:gd name="connsiteX960" fmla="*/ 7895 w 10000"/>
                  <a:gd name="connsiteY960" fmla="*/ 7733 h 10000"/>
                  <a:gd name="connsiteX961" fmla="*/ 7911 w 10000"/>
                  <a:gd name="connsiteY961" fmla="*/ 7710 h 10000"/>
                  <a:gd name="connsiteX962" fmla="*/ 7911 w 10000"/>
                  <a:gd name="connsiteY962" fmla="*/ 7665 h 10000"/>
                  <a:gd name="connsiteX963" fmla="*/ 7917 w 10000"/>
                  <a:gd name="connsiteY963" fmla="*/ 7600 h 10000"/>
                  <a:gd name="connsiteX964" fmla="*/ 7928 w 10000"/>
                  <a:gd name="connsiteY964" fmla="*/ 7581 h 10000"/>
                  <a:gd name="connsiteX965" fmla="*/ 7917 w 10000"/>
                  <a:gd name="connsiteY965" fmla="*/ 7474 h 10000"/>
                  <a:gd name="connsiteX966" fmla="*/ 7873 w 10000"/>
                  <a:gd name="connsiteY966" fmla="*/ 7335 h 10000"/>
                  <a:gd name="connsiteX967" fmla="*/ 7756 w 10000"/>
                  <a:gd name="connsiteY967" fmla="*/ 7050 h 10000"/>
                  <a:gd name="connsiteX968" fmla="*/ 7679 w 10000"/>
                  <a:gd name="connsiteY968" fmla="*/ 6839 h 10000"/>
                  <a:gd name="connsiteX969" fmla="*/ 7668 w 10000"/>
                  <a:gd name="connsiteY969" fmla="*/ 6823 h 10000"/>
                  <a:gd name="connsiteX970" fmla="*/ 7659 w 10000"/>
                  <a:gd name="connsiteY970" fmla="*/ 6768 h 10000"/>
                  <a:gd name="connsiteX971" fmla="*/ 7659 w 10000"/>
                  <a:gd name="connsiteY971" fmla="*/ 6739 h 10000"/>
                  <a:gd name="connsiteX972" fmla="*/ 7651 w 10000"/>
                  <a:gd name="connsiteY972" fmla="*/ 6713 h 10000"/>
                  <a:gd name="connsiteX973" fmla="*/ 7654 w 10000"/>
                  <a:gd name="connsiteY973" fmla="*/ 6684 h 10000"/>
                  <a:gd name="connsiteX974" fmla="*/ 7643 w 10000"/>
                  <a:gd name="connsiteY974" fmla="*/ 6626 h 10000"/>
                  <a:gd name="connsiteX975" fmla="*/ 7629 w 10000"/>
                  <a:gd name="connsiteY975" fmla="*/ 6600 h 10000"/>
                  <a:gd name="connsiteX976" fmla="*/ 7629 w 10000"/>
                  <a:gd name="connsiteY976" fmla="*/ 6580 h 10000"/>
                  <a:gd name="connsiteX977" fmla="*/ 7623 w 10000"/>
                  <a:gd name="connsiteY977" fmla="*/ 6541 h 10000"/>
                  <a:gd name="connsiteX978" fmla="*/ 7615 w 10000"/>
                  <a:gd name="connsiteY978" fmla="*/ 6522 h 10000"/>
                  <a:gd name="connsiteX979" fmla="*/ 7598 w 10000"/>
                  <a:gd name="connsiteY979" fmla="*/ 6509 h 10000"/>
                  <a:gd name="connsiteX980" fmla="*/ 7587 w 10000"/>
                  <a:gd name="connsiteY980" fmla="*/ 6493 h 10000"/>
                  <a:gd name="connsiteX981" fmla="*/ 7579 w 10000"/>
                  <a:gd name="connsiteY981" fmla="*/ 6464 h 10000"/>
                  <a:gd name="connsiteX982" fmla="*/ 7587 w 10000"/>
                  <a:gd name="connsiteY982" fmla="*/ 6438 h 10000"/>
                  <a:gd name="connsiteX983" fmla="*/ 7596 w 10000"/>
                  <a:gd name="connsiteY983" fmla="*/ 6425 h 10000"/>
                  <a:gd name="connsiteX984" fmla="*/ 7590 w 10000"/>
                  <a:gd name="connsiteY984" fmla="*/ 6396 h 10000"/>
                  <a:gd name="connsiteX985" fmla="*/ 7590 w 10000"/>
                  <a:gd name="connsiteY985" fmla="*/ 6373 h 10000"/>
                  <a:gd name="connsiteX986" fmla="*/ 7587 w 10000"/>
                  <a:gd name="connsiteY986" fmla="*/ 6354 h 10000"/>
                  <a:gd name="connsiteX987" fmla="*/ 7582 w 10000"/>
                  <a:gd name="connsiteY987" fmla="*/ 6344 h 10000"/>
                  <a:gd name="connsiteX988" fmla="*/ 7582 w 10000"/>
                  <a:gd name="connsiteY988" fmla="*/ 6324 h 10000"/>
                  <a:gd name="connsiteX989" fmla="*/ 7571 w 10000"/>
                  <a:gd name="connsiteY989" fmla="*/ 6302 h 10000"/>
                  <a:gd name="connsiteX990" fmla="*/ 7548 w 10000"/>
                  <a:gd name="connsiteY990" fmla="*/ 6256 h 10000"/>
                  <a:gd name="connsiteX991" fmla="*/ 7546 w 10000"/>
                  <a:gd name="connsiteY991" fmla="*/ 6218 h 10000"/>
                  <a:gd name="connsiteX992" fmla="*/ 7540 w 10000"/>
                  <a:gd name="connsiteY992" fmla="*/ 6159 h 10000"/>
                  <a:gd name="connsiteX993" fmla="*/ 7535 w 10000"/>
                  <a:gd name="connsiteY993" fmla="*/ 6114 h 10000"/>
                  <a:gd name="connsiteX994" fmla="*/ 7535 w 10000"/>
                  <a:gd name="connsiteY994" fmla="*/ 6088 h 10000"/>
                  <a:gd name="connsiteX995" fmla="*/ 7540 w 10000"/>
                  <a:gd name="connsiteY995" fmla="*/ 6049 h 10000"/>
                  <a:gd name="connsiteX996" fmla="*/ 7546 w 10000"/>
                  <a:gd name="connsiteY996" fmla="*/ 6004 h 10000"/>
                  <a:gd name="connsiteX997" fmla="*/ 7548 w 10000"/>
                  <a:gd name="connsiteY997" fmla="*/ 5965 h 10000"/>
                  <a:gd name="connsiteX998" fmla="*/ 7548 w 10000"/>
                  <a:gd name="connsiteY998" fmla="*/ 5946 h 10000"/>
                  <a:gd name="connsiteX999" fmla="*/ 7548 w 10000"/>
                  <a:gd name="connsiteY999" fmla="*/ 5933 h 10000"/>
                  <a:gd name="connsiteX1000" fmla="*/ 7548 w 10000"/>
                  <a:gd name="connsiteY1000" fmla="*/ 5910 h 10000"/>
                  <a:gd name="connsiteX1001" fmla="*/ 7548 w 10000"/>
                  <a:gd name="connsiteY1001" fmla="*/ 5897 h 10000"/>
                  <a:gd name="connsiteX1002" fmla="*/ 7546 w 10000"/>
                  <a:gd name="connsiteY1002" fmla="*/ 5871 h 10000"/>
                  <a:gd name="connsiteX1003" fmla="*/ 7535 w 10000"/>
                  <a:gd name="connsiteY1003" fmla="*/ 5839 h 10000"/>
                  <a:gd name="connsiteX1004" fmla="*/ 7524 w 10000"/>
                  <a:gd name="connsiteY1004" fmla="*/ 5797 h 10000"/>
                  <a:gd name="connsiteX1005" fmla="*/ 7518 w 10000"/>
                  <a:gd name="connsiteY1005" fmla="*/ 5767 h 10000"/>
                  <a:gd name="connsiteX1006" fmla="*/ 7515 w 10000"/>
                  <a:gd name="connsiteY1006" fmla="*/ 5745 h 10000"/>
                  <a:gd name="connsiteX1007" fmla="*/ 7501 w 10000"/>
                  <a:gd name="connsiteY1007" fmla="*/ 5683 h 10000"/>
                  <a:gd name="connsiteX1008" fmla="*/ 7490 w 10000"/>
                  <a:gd name="connsiteY1008" fmla="*/ 5631 h 10000"/>
                  <a:gd name="connsiteX1009" fmla="*/ 7482 w 10000"/>
                  <a:gd name="connsiteY1009" fmla="*/ 5593 h 10000"/>
                  <a:gd name="connsiteX1010" fmla="*/ 7476 w 10000"/>
                  <a:gd name="connsiteY1010" fmla="*/ 5570 h 10000"/>
                  <a:gd name="connsiteX1011" fmla="*/ 7476 w 10000"/>
                  <a:gd name="connsiteY1011" fmla="*/ 5528 h 10000"/>
                  <a:gd name="connsiteX1012" fmla="*/ 7482 w 10000"/>
                  <a:gd name="connsiteY1012" fmla="*/ 5502 h 10000"/>
                  <a:gd name="connsiteX1013" fmla="*/ 7490 w 10000"/>
                  <a:gd name="connsiteY1013" fmla="*/ 5489 h 10000"/>
                  <a:gd name="connsiteX1014" fmla="*/ 7499 w 10000"/>
                  <a:gd name="connsiteY1014" fmla="*/ 5479 h 10000"/>
                  <a:gd name="connsiteX1015" fmla="*/ 7493 w 10000"/>
                  <a:gd name="connsiteY1015" fmla="*/ 5427 h 10000"/>
                  <a:gd name="connsiteX1016" fmla="*/ 7501 w 10000"/>
                  <a:gd name="connsiteY1016" fmla="*/ 5415 h 10000"/>
                  <a:gd name="connsiteX1017" fmla="*/ 7510 w 10000"/>
                  <a:gd name="connsiteY1017" fmla="*/ 5398 h 10000"/>
                  <a:gd name="connsiteX1018" fmla="*/ 7515 w 10000"/>
                  <a:gd name="connsiteY1018" fmla="*/ 5379 h 10000"/>
                  <a:gd name="connsiteX1019" fmla="*/ 7526 w 10000"/>
                  <a:gd name="connsiteY1019" fmla="*/ 5366 h 10000"/>
                  <a:gd name="connsiteX1020" fmla="*/ 7518 w 10000"/>
                  <a:gd name="connsiteY1020" fmla="*/ 5350 h 10000"/>
                  <a:gd name="connsiteX1021" fmla="*/ 7518 w 10000"/>
                  <a:gd name="connsiteY1021" fmla="*/ 5330 h 10000"/>
                  <a:gd name="connsiteX1022" fmla="*/ 7526 w 10000"/>
                  <a:gd name="connsiteY1022" fmla="*/ 5311 h 10000"/>
                  <a:gd name="connsiteX1023" fmla="*/ 7540 w 10000"/>
                  <a:gd name="connsiteY1023" fmla="*/ 5291 h 10000"/>
                  <a:gd name="connsiteX1024" fmla="*/ 7540 w 10000"/>
                  <a:gd name="connsiteY1024" fmla="*/ 5266 h 10000"/>
                  <a:gd name="connsiteX1025" fmla="*/ 7540 w 10000"/>
                  <a:gd name="connsiteY1025" fmla="*/ 5256 h 10000"/>
                  <a:gd name="connsiteX1026" fmla="*/ 7524 w 10000"/>
                  <a:gd name="connsiteY1026" fmla="*/ 5233 h 10000"/>
                  <a:gd name="connsiteX1027" fmla="*/ 7515 w 10000"/>
                  <a:gd name="connsiteY1027" fmla="*/ 5217 h 10000"/>
                  <a:gd name="connsiteX1028" fmla="*/ 7490 w 10000"/>
                  <a:gd name="connsiteY1028" fmla="*/ 5178 h 10000"/>
                  <a:gd name="connsiteX1029" fmla="*/ 7474 w 10000"/>
                  <a:gd name="connsiteY1029" fmla="*/ 5162 h 10000"/>
                  <a:gd name="connsiteX1030" fmla="*/ 7457 w 10000"/>
                  <a:gd name="connsiteY1030" fmla="*/ 5120 h 10000"/>
                  <a:gd name="connsiteX1031" fmla="*/ 7421 w 10000"/>
                  <a:gd name="connsiteY1031" fmla="*/ 5087 h 10000"/>
                  <a:gd name="connsiteX1032" fmla="*/ 7380 w 10000"/>
                  <a:gd name="connsiteY1032" fmla="*/ 5068 h 10000"/>
                  <a:gd name="connsiteX1033" fmla="*/ 7355 w 10000"/>
                  <a:gd name="connsiteY1033" fmla="*/ 5058 h 10000"/>
                  <a:gd name="connsiteX1034" fmla="*/ 7332 w 10000"/>
                  <a:gd name="connsiteY1034" fmla="*/ 5049 h 10000"/>
                  <a:gd name="connsiteX1035" fmla="*/ 7305 w 10000"/>
                  <a:gd name="connsiteY1035" fmla="*/ 5016 h 10000"/>
                  <a:gd name="connsiteX1036" fmla="*/ 7305 w 10000"/>
                  <a:gd name="connsiteY1036" fmla="*/ 5000 h 10000"/>
                  <a:gd name="connsiteX1037" fmla="*/ 7296 w 10000"/>
                  <a:gd name="connsiteY1037" fmla="*/ 4971 h 10000"/>
                  <a:gd name="connsiteX1038" fmla="*/ 7288 w 10000"/>
                  <a:gd name="connsiteY1038" fmla="*/ 4945 h 10000"/>
                  <a:gd name="connsiteX1039" fmla="*/ 7280 w 10000"/>
                  <a:gd name="connsiteY1039" fmla="*/ 4916 h 10000"/>
                  <a:gd name="connsiteX1040" fmla="*/ 7291 w 10000"/>
                  <a:gd name="connsiteY1040" fmla="*/ 4887 h 10000"/>
                  <a:gd name="connsiteX1041" fmla="*/ 7291 w 10000"/>
                  <a:gd name="connsiteY1041" fmla="*/ 4858 h 10000"/>
                  <a:gd name="connsiteX1042" fmla="*/ 7271 w 10000"/>
                  <a:gd name="connsiteY1042" fmla="*/ 4819 h 10000"/>
                  <a:gd name="connsiteX1043" fmla="*/ 7255 w 10000"/>
                  <a:gd name="connsiteY1043" fmla="*/ 4828 h 10000"/>
                  <a:gd name="connsiteX1044" fmla="*/ 7235 w 10000"/>
                  <a:gd name="connsiteY1044" fmla="*/ 4841 h 10000"/>
                  <a:gd name="connsiteX1045" fmla="*/ 7216 w 10000"/>
                  <a:gd name="connsiteY1045" fmla="*/ 4867 h 10000"/>
                  <a:gd name="connsiteX1046" fmla="*/ 7191 w 10000"/>
                  <a:gd name="connsiteY1046" fmla="*/ 4870 h 10000"/>
                  <a:gd name="connsiteX1047" fmla="*/ 7155 w 10000"/>
                  <a:gd name="connsiteY1047" fmla="*/ 4887 h 10000"/>
                  <a:gd name="connsiteX1048" fmla="*/ 7122 w 10000"/>
                  <a:gd name="connsiteY1048" fmla="*/ 4893 h 10000"/>
                  <a:gd name="connsiteX1049" fmla="*/ 7105 w 10000"/>
                  <a:gd name="connsiteY1049" fmla="*/ 4896 h 10000"/>
                  <a:gd name="connsiteX1050" fmla="*/ 7094 w 10000"/>
                  <a:gd name="connsiteY1050" fmla="*/ 4916 h 10000"/>
                  <a:gd name="connsiteX1051" fmla="*/ 7080 w 10000"/>
                  <a:gd name="connsiteY1051" fmla="*/ 4903 h 10000"/>
                  <a:gd name="connsiteX1052" fmla="*/ 7072 w 10000"/>
                  <a:gd name="connsiteY1052" fmla="*/ 4851 h 10000"/>
                  <a:gd name="connsiteX1053" fmla="*/ 7042 w 10000"/>
                  <a:gd name="connsiteY1053" fmla="*/ 4819 h 10000"/>
                  <a:gd name="connsiteX1054" fmla="*/ 7030 w 10000"/>
                  <a:gd name="connsiteY1054" fmla="*/ 4780 h 10000"/>
                  <a:gd name="connsiteX1055" fmla="*/ 7039 w 10000"/>
                  <a:gd name="connsiteY1055" fmla="*/ 4757 h 10000"/>
                  <a:gd name="connsiteX1056" fmla="*/ 7047 w 10000"/>
                  <a:gd name="connsiteY1056" fmla="*/ 4744 h 10000"/>
                  <a:gd name="connsiteX1057" fmla="*/ 7022 w 10000"/>
                  <a:gd name="connsiteY1057" fmla="*/ 4725 h 10000"/>
                  <a:gd name="connsiteX1058" fmla="*/ 7000 w 10000"/>
                  <a:gd name="connsiteY1058" fmla="*/ 4715 h 10000"/>
                  <a:gd name="connsiteX1059" fmla="*/ 6975 w 10000"/>
                  <a:gd name="connsiteY1059" fmla="*/ 4709 h 10000"/>
                  <a:gd name="connsiteX1060" fmla="*/ 6945 w 10000"/>
                  <a:gd name="connsiteY1060" fmla="*/ 4696 h 10000"/>
                  <a:gd name="connsiteX1061" fmla="*/ 6953 w 10000"/>
                  <a:gd name="connsiteY1061" fmla="*/ 4679 h 10000"/>
                  <a:gd name="connsiteX1062" fmla="*/ 6961 w 10000"/>
                  <a:gd name="connsiteY1062" fmla="*/ 4660 h 10000"/>
                  <a:gd name="connsiteX1063" fmla="*/ 6983 w 10000"/>
                  <a:gd name="connsiteY1063" fmla="*/ 4644 h 10000"/>
                  <a:gd name="connsiteX1064" fmla="*/ 7014 w 10000"/>
                  <a:gd name="connsiteY1064" fmla="*/ 4634 h 10000"/>
                  <a:gd name="connsiteX1065" fmla="*/ 7025 w 10000"/>
                  <a:gd name="connsiteY1065" fmla="*/ 4615 h 10000"/>
                  <a:gd name="connsiteX1066" fmla="*/ 7047 w 10000"/>
                  <a:gd name="connsiteY1066" fmla="*/ 4582 h 10000"/>
                  <a:gd name="connsiteX1067" fmla="*/ 7069 w 10000"/>
                  <a:gd name="connsiteY1067" fmla="*/ 4563 h 10000"/>
                  <a:gd name="connsiteX1068" fmla="*/ 7078 w 10000"/>
                  <a:gd name="connsiteY1068" fmla="*/ 4553 h 10000"/>
                  <a:gd name="connsiteX1069" fmla="*/ 7097 w 10000"/>
                  <a:gd name="connsiteY1069" fmla="*/ 4527 h 10000"/>
                  <a:gd name="connsiteX1070" fmla="*/ 7122 w 10000"/>
                  <a:gd name="connsiteY1070" fmla="*/ 4517 h 10000"/>
                  <a:gd name="connsiteX1071" fmla="*/ 7139 w 10000"/>
                  <a:gd name="connsiteY1071" fmla="*/ 4488 h 10000"/>
                  <a:gd name="connsiteX1072" fmla="*/ 7147 w 10000"/>
                  <a:gd name="connsiteY1072" fmla="*/ 4459 h 10000"/>
                  <a:gd name="connsiteX1073" fmla="*/ 7161 w 10000"/>
                  <a:gd name="connsiteY1073" fmla="*/ 4440 h 10000"/>
                  <a:gd name="connsiteX1074" fmla="*/ 7177 w 10000"/>
                  <a:gd name="connsiteY1074" fmla="*/ 4430 h 10000"/>
                  <a:gd name="connsiteX1075" fmla="*/ 7202 w 10000"/>
                  <a:gd name="connsiteY1075" fmla="*/ 4407 h 10000"/>
                  <a:gd name="connsiteX1076" fmla="*/ 7224 w 10000"/>
                  <a:gd name="connsiteY1076" fmla="*/ 4417 h 10000"/>
                  <a:gd name="connsiteX1077" fmla="*/ 7241 w 10000"/>
                  <a:gd name="connsiteY1077" fmla="*/ 4404 h 10000"/>
                  <a:gd name="connsiteX1078" fmla="*/ 7263 w 10000"/>
                  <a:gd name="connsiteY1078" fmla="*/ 4398 h 10000"/>
                  <a:gd name="connsiteX1079" fmla="*/ 7283 w 10000"/>
                  <a:gd name="connsiteY1079" fmla="*/ 4424 h 10000"/>
                  <a:gd name="connsiteX1080" fmla="*/ 7305 w 10000"/>
                  <a:gd name="connsiteY1080" fmla="*/ 4433 h 10000"/>
                  <a:gd name="connsiteX1081" fmla="*/ 7332 w 10000"/>
                  <a:gd name="connsiteY1081" fmla="*/ 4443 h 10000"/>
                  <a:gd name="connsiteX1082" fmla="*/ 7380 w 10000"/>
                  <a:gd name="connsiteY1082" fmla="*/ 4398 h 10000"/>
                  <a:gd name="connsiteX1083" fmla="*/ 7404 w 10000"/>
                  <a:gd name="connsiteY1083" fmla="*/ 4378 h 10000"/>
                  <a:gd name="connsiteX1084" fmla="*/ 7418 w 10000"/>
                  <a:gd name="connsiteY1084" fmla="*/ 4369 h 10000"/>
                  <a:gd name="connsiteX1085" fmla="*/ 7443 w 10000"/>
                  <a:gd name="connsiteY1085" fmla="*/ 4356 h 10000"/>
                  <a:gd name="connsiteX1086" fmla="*/ 7460 w 10000"/>
                  <a:gd name="connsiteY1086" fmla="*/ 4385 h 10000"/>
                  <a:gd name="connsiteX1087" fmla="*/ 7460 w 10000"/>
                  <a:gd name="connsiteY1087" fmla="*/ 4404 h 10000"/>
                  <a:gd name="connsiteX1088" fmla="*/ 7499 w 10000"/>
                  <a:gd name="connsiteY1088" fmla="*/ 4417 h 10000"/>
                  <a:gd name="connsiteX1089" fmla="*/ 7515 w 10000"/>
                  <a:gd name="connsiteY1089" fmla="*/ 4414 h 10000"/>
                  <a:gd name="connsiteX1090" fmla="*/ 7565 w 10000"/>
                  <a:gd name="connsiteY1090" fmla="*/ 4385 h 10000"/>
                  <a:gd name="connsiteX1091" fmla="*/ 7579 w 10000"/>
                  <a:gd name="connsiteY1091" fmla="*/ 4346 h 10000"/>
                  <a:gd name="connsiteX1092" fmla="*/ 7582 w 10000"/>
                  <a:gd name="connsiteY1092" fmla="*/ 4317 h 10000"/>
                  <a:gd name="connsiteX1093" fmla="*/ 7590 w 10000"/>
                  <a:gd name="connsiteY1093" fmla="*/ 4301 h 10000"/>
                  <a:gd name="connsiteX1094" fmla="*/ 7612 w 10000"/>
                  <a:gd name="connsiteY1094" fmla="*/ 4271 h 10000"/>
                  <a:gd name="connsiteX1095" fmla="*/ 7623 w 10000"/>
                  <a:gd name="connsiteY1095" fmla="*/ 4262 h 10000"/>
                  <a:gd name="connsiteX1096" fmla="*/ 7634 w 10000"/>
                  <a:gd name="connsiteY1096" fmla="*/ 4245 h 10000"/>
                  <a:gd name="connsiteX1097" fmla="*/ 7645 w 10000"/>
                  <a:gd name="connsiteY1097" fmla="*/ 4265 h 10000"/>
                  <a:gd name="connsiteX1098" fmla="*/ 7670 w 10000"/>
                  <a:gd name="connsiteY1098" fmla="*/ 4284 h 10000"/>
                  <a:gd name="connsiteX1099" fmla="*/ 7701 w 10000"/>
                  <a:gd name="connsiteY1099" fmla="*/ 4275 h 10000"/>
                  <a:gd name="connsiteX1100" fmla="*/ 7717 w 10000"/>
                  <a:gd name="connsiteY1100" fmla="*/ 4275 h 10000"/>
                  <a:gd name="connsiteX1101" fmla="*/ 7740 w 10000"/>
                  <a:gd name="connsiteY1101" fmla="*/ 4284 h 10000"/>
                  <a:gd name="connsiteX1102" fmla="*/ 7767 w 10000"/>
                  <a:gd name="connsiteY1102" fmla="*/ 4284 h 10000"/>
                  <a:gd name="connsiteX1103" fmla="*/ 7895 w 10000"/>
                  <a:gd name="connsiteY1103" fmla="*/ 4207 h 10000"/>
                  <a:gd name="connsiteX1104" fmla="*/ 7895 w 10000"/>
                  <a:gd name="connsiteY1104" fmla="*/ 4187 h 10000"/>
                  <a:gd name="connsiteX1105" fmla="*/ 7895 w 10000"/>
                  <a:gd name="connsiteY1105" fmla="*/ 4171 h 10000"/>
                  <a:gd name="connsiteX1106" fmla="*/ 7903 w 10000"/>
                  <a:gd name="connsiteY1106" fmla="*/ 4148 h 10000"/>
                  <a:gd name="connsiteX1107" fmla="*/ 7917 w 10000"/>
                  <a:gd name="connsiteY1107" fmla="*/ 4158 h 10000"/>
                  <a:gd name="connsiteX1108" fmla="*/ 7967 w 10000"/>
                  <a:gd name="connsiteY1108" fmla="*/ 4203 h 10000"/>
                  <a:gd name="connsiteX1109" fmla="*/ 7994 w 10000"/>
                  <a:gd name="connsiteY1109" fmla="*/ 4203 h 10000"/>
                  <a:gd name="connsiteX1110" fmla="*/ 8064 w 10000"/>
                  <a:gd name="connsiteY1110" fmla="*/ 4242 h 10000"/>
                  <a:gd name="connsiteX1111" fmla="*/ 8083 w 10000"/>
                  <a:gd name="connsiteY1111" fmla="*/ 4245 h 10000"/>
                  <a:gd name="connsiteX1112" fmla="*/ 8105 w 10000"/>
                  <a:gd name="connsiteY1112" fmla="*/ 4226 h 10000"/>
                  <a:gd name="connsiteX1113" fmla="*/ 8136 w 10000"/>
                  <a:gd name="connsiteY1113" fmla="*/ 4187 h 10000"/>
                  <a:gd name="connsiteX1114" fmla="*/ 8161 w 10000"/>
                  <a:gd name="connsiteY1114" fmla="*/ 4168 h 10000"/>
                  <a:gd name="connsiteX1115" fmla="*/ 8172 w 10000"/>
                  <a:gd name="connsiteY1115" fmla="*/ 4161 h 10000"/>
                  <a:gd name="connsiteX1116" fmla="*/ 8208 w 10000"/>
                  <a:gd name="connsiteY1116" fmla="*/ 4168 h 10000"/>
                  <a:gd name="connsiteX1117" fmla="*/ 8235 w 10000"/>
                  <a:gd name="connsiteY1117" fmla="*/ 4168 h 10000"/>
                  <a:gd name="connsiteX1118" fmla="*/ 8258 w 10000"/>
                  <a:gd name="connsiteY1118" fmla="*/ 4152 h 10000"/>
                  <a:gd name="connsiteX1119" fmla="*/ 8283 w 10000"/>
                  <a:gd name="connsiteY1119" fmla="*/ 4152 h 10000"/>
                  <a:gd name="connsiteX1120" fmla="*/ 8299 w 10000"/>
                  <a:gd name="connsiteY1120" fmla="*/ 4132 h 10000"/>
                  <a:gd name="connsiteX1121" fmla="*/ 8316 w 10000"/>
                  <a:gd name="connsiteY1121" fmla="*/ 4113 h 10000"/>
                  <a:gd name="connsiteX1122" fmla="*/ 8330 w 10000"/>
                  <a:gd name="connsiteY1122" fmla="*/ 4084 h 10000"/>
                  <a:gd name="connsiteX1123" fmla="*/ 8341 w 10000"/>
                  <a:gd name="connsiteY1123" fmla="*/ 4058 h 10000"/>
                  <a:gd name="connsiteX1124" fmla="*/ 8349 w 10000"/>
                  <a:gd name="connsiteY1124" fmla="*/ 4064 h 10000"/>
                  <a:gd name="connsiteX1125" fmla="*/ 8366 w 10000"/>
                  <a:gd name="connsiteY1125" fmla="*/ 4067 h 10000"/>
                  <a:gd name="connsiteX1126" fmla="*/ 8374 w 10000"/>
                  <a:gd name="connsiteY1126" fmla="*/ 4084 h 10000"/>
                  <a:gd name="connsiteX1127" fmla="*/ 8402 w 10000"/>
                  <a:gd name="connsiteY1127" fmla="*/ 4054 h 10000"/>
                  <a:gd name="connsiteX1128" fmla="*/ 8427 w 10000"/>
                  <a:gd name="connsiteY1128" fmla="*/ 4028 h 10000"/>
                  <a:gd name="connsiteX1129" fmla="*/ 8438 w 10000"/>
                  <a:gd name="connsiteY1129" fmla="*/ 4025 h 10000"/>
                  <a:gd name="connsiteX1130" fmla="*/ 8468 w 10000"/>
                  <a:gd name="connsiteY1130" fmla="*/ 4006 h 10000"/>
                  <a:gd name="connsiteX1131" fmla="*/ 8485 w 10000"/>
                  <a:gd name="connsiteY1131" fmla="*/ 3999 h 10000"/>
                  <a:gd name="connsiteX1132" fmla="*/ 8493 w 10000"/>
                  <a:gd name="connsiteY1132" fmla="*/ 4025 h 10000"/>
                  <a:gd name="connsiteX1133" fmla="*/ 8515 w 10000"/>
                  <a:gd name="connsiteY1133" fmla="*/ 4028 h 10000"/>
                  <a:gd name="connsiteX1134" fmla="*/ 8543 w 10000"/>
                  <a:gd name="connsiteY1134" fmla="*/ 4009 h 10000"/>
                  <a:gd name="connsiteX1135" fmla="*/ 8551 w 10000"/>
                  <a:gd name="connsiteY1135" fmla="*/ 3990 h 10000"/>
                  <a:gd name="connsiteX1136" fmla="*/ 8582 w 10000"/>
                  <a:gd name="connsiteY1136" fmla="*/ 3977 h 10000"/>
                  <a:gd name="connsiteX1137" fmla="*/ 8596 w 10000"/>
                  <a:gd name="connsiteY1137" fmla="*/ 3977 h 10000"/>
                  <a:gd name="connsiteX1138" fmla="*/ 8607 w 10000"/>
                  <a:gd name="connsiteY1138" fmla="*/ 3980 h 10000"/>
                  <a:gd name="connsiteX1139" fmla="*/ 8645 w 10000"/>
                  <a:gd name="connsiteY1139" fmla="*/ 3970 h 10000"/>
                  <a:gd name="connsiteX1140" fmla="*/ 8654 w 10000"/>
                  <a:gd name="connsiteY1140" fmla="*/ 3951 h 10000"/>
                  <a:gd name="connsiteX1141" fmla="*/ 8670 w 10000"/>
                  <a:gd name="connsiteY1141" fmla="*/ 3935 h 10000"/>
                  <a:gd name="connsiteX1142" fmla="*/ 8695 w 10000"/>
                  <a:gd name="connsiteY1142" fmla="*/ 3935 h 10000"/>
                  <a:gd name="connsiteX1143" fmla="*/ 8704 w 10000"/>
                  <a:gd name="connsiteY1143" fmla="*/ 3951 h 10000"/>
                  <a:gd name="connsiteX1144" fmla="*/ 8717 w 10000"/>
                  <a:gd name="connsiteY1144" fmla="*/ 3964 h 10000"/>
                  <a:gd name="connsiteX1145" fmla="*/ 8751 w 10000"/>
                  <a:gd name="connsiteY1145" fmla="*/ 3951 h 10000"/>
                  <a:gd name="connsiteX1146" fmla="*/ 8776 w 10000"/>
                  <a:gd name="connsiteY1146" fmla="*/ 3935 h 10000"/>
                  <a:gd name="connsiteX1147" fmla="*/ 8798 w 10000"/>
                  <a:gd name="connsiteY1147" fmla="*/ 3925 h 10000"/>
                  <a:gd name="connsiteX1148" fmla="*/ 8806 w 10000"/>
                  <a:gd name="connsiteY1148" fmla="*/ 3892 h 10000"/>
                  <a:gd name="connsiteX1149" fmla="*/ 8814 w 10000"/>
                  <a:gd name="connsiteY1149" fmla="*/ 3876 h 10000"/>
                  <a:gd name="connsiteX1150" fmla="*/ 8839 w 10000"/>
                  <a:gd name="connsiteY1150" fmla="*/ 3873 h 10000"/>
                  <a:gd name="connsiteX1151" fmla="*/ 8842 w 10000"/>
                  <a:gd name="connsiteY1151" fmla="*/ 3876 h 10000"/>
                  <a:gd name="connsiteX1152" fmla="*/ 8856 w 10000"/>
                  <a:gd name="connsiteY1152" fmla="*/ 3863 h 10000"/>
                  <a:gd name="connsiteX1153" fmla="*/ 8856 w 10000"/>
                  <a:gd name="connsiteY1153" fmla="*/ 3841 h 10000"/>
                  <a:gd name="connsiteX1154" fmla="*/ 8870 w 10000"/>
                  <a:gd name="connsiteY1154" fmla="*/ 3821 h 10000"/>
                  <a:gd name="connsiteX1155" fmla="*/ 8903 w 10000"/>
                  <a:gd name="connsiteY1155" fmla="*/ 3802 h 10000"/>
                  <a:gd name="connsiteX1156" fmla="*/ 8914 w 10000"/>
                  <a:gd name="connsiteY1156" fmla="*/ 3782 h 10000"/>
                  <a:gd name="connsiteX1157" fmla="*/ 8939 w 10000"/>
                  <a:gd name="connsiteY1157" fmla="*/ 3782 h 10000"/>
                  <a:gd name="connsiteX1158" fmla="*/ 8961 w 10000"/>
                  <a:gd name="connsiteY1158" fmla="*/ 3779 h 10000"/>
                  <a:gd name="connsiteX1159" fmla="*/ 8983 w 10000"/>
                  <a:gd name="connsiteY1159" fmla="*/ 3760 h 10000"/>
                  <a:gd name="connsiteX1160" fmla="*/ 9003 w 10000"/>
                  <a:gd name="connsiteY1160" fmla="*/ 3763 h 10000"/>
                  <a:gd name="connsiteX1161" fmla="*/ 9019 w 10000"/>
                  <a:gd name="connsiteY1161" fmla="*/ 3779 h 10000"/>
                  <a:gd name="connsiteX1162" fmla="*/ 9050 w 10000"/>
                  <a:gd name="connsiteY1162" fmla="*/ 3812 h 10000"/>
                  <a:gd name="connsiteX1163" fmla="*/ 9080 w 10000"/>
                  <a:gd name="connsiteY1163" fmla="*/ 3831 h 10000"/>
                  <a:gd name="connsiteX1164" fmla="*/ 9097 w 10000"/>
                  <a:gd name="connsiteY1164" fmla="*/ 3867 h 10000"/>
                  <a:gd name="connsiteX1165" fmla="*/ 9114 w 10000"/>
                  <a:gd name="connsiteY1165" fmla="*/ 3902 h 10000"/>
                  <a:gd name="connsiteX1166" fmla="*/ 9122 w 10000"/>
                  <a:gd name="connsiteY1166" fmla="*/ 3935 h 10000"/>
                  <a:gd name="connsiteX1167" fmla="*/ 9125 w 10000"/>
                  <a:gd name="connsiteY1167" fmla="*/ 3964 h 10000"/>
                  <a:gd name="connsiteX1168" fmla="*/ 9130 w 10000"/>
                  <a:gd name="connsiteY1168" fmla="*/ 3999 h 10000"/>
                  <a:gd name="connsiteX1169" fmla="*/ 9130 w 10000"/>
                  <a:gd name="connsiteY1169" fmla="*/ 4054 h 10000"/>
                  <a:gd name="connsiteX1170" fmla="*/ 9155 w 10000"/>
                  <a:gd name="connsiteY1170" fmla="*/ 4093 h 10000"/>
                  <a:gd name="connsiteX1171" fmla="*/ 9169 w 10000"/>
                  <a:gd name="connsiteY1171" fmla="*/ 4090 h 10000"/>
                  <a:gd name="connsiteX1172" fmla="*/ 9211 w 10000"/>
                  <a:gd name="connsiteY1172" fmla="*/ 4077 h 10000"/>
                  <a:gd name="connsiteX1173" fmla="*/ 9244 w 10000"/>
                  <a:gd name="connsiteY1173" fmla="*/ 4077 h 10000"/>
                  <a:gd name="connsiteX1174" fmla="*/ 9252 w 10000"/>
                  <a:gd name="connsiteY1174" fmla="*/ 4103 h 10000"/>
                  <a:gd name="connsiteX1175" fmla="*/ 9258 w 10000"/>
                  <a:gd name="connsiteY1175" fmla="*/ 4148 h 10000"/>
                  <a:gd name="connsiteX1176" fmla="*/ 9269 w 10000"/>
                  <a:gd name="connsiteY1176" fmla="*/ 4158 h 10000"/>
                  <a:gd name="connsiteX1177" fmla="*/ 9294 w 10000"/>
                  <a:gd name="connsiteY1177" fmla="*/ 4158 h 10000"/>
                  <a:gd name="connsiteX1178" fmla="*/ 9319 w 10000"/>
                  <a:gd name="connsiteY1178" fmla="*/ 4168 h 10000"/>
                  <a:gd name="connsiteX1179" fmla="*/ 9346 w 10000"/>
                  <a:gd name="connsiteY1179" fmla="*/ 4190 h 10000"/>
                  <a:gd name="connsiteX1180" fmla="*/ 9357 w 10000"/>
                  <a:gd name="connsiteY1180" fmla="*/ 4168 h 10000"/>
                  <a:gd name="connsiteX1181" fmla="*/ 9371 w 10000"/>
                  <a:gd name="connsiteY1181" fmla="*/ 4132 h 10000"/>
                  <a:gd name="connsiteX1182" fmla="*/ 9391 w 10000"/>
                  <a:gd name="connsiteY1182" fmla="*/ 4113 h 10000"/>
                  <a:gd name="connsiteX1183" fmla="*/ 9407 w 10000"/>
                  <a:gd name="connsiteY1183" fmla="*/ 4103 h 10000"/>
                  <a:gd name="connsiteX1184" fmla="*/ 9435 w 10000"/>
                  <a:gd name="connsiteY1184" fmla="*/ 4100 h 10000"/>
                  <a:gd name="connsiteX1185" fmla="*/ 9460 w 10000"/>
                  <a:gd name="connsiteY1185" fmla="*/ 4084 h 10000"/>
                  <a:gd name="connsiteX1186" fmla="*/ 9485 w 10000"/>
                  <a:gd name="connsiteY1186" fmla="*/ 4067 h 10000"/>
                  <a:gd name="connsiteX1187" fmla="*/ 9496 w 10000"/>
                  <a:gd name="connsiteY1187" fmla="*/ 4054 h 10000"/>
                  <a:gd name="connsiteX1188" fmla="*/ 9526 w 10000"/>
                  <a:gd name="connsiteY1188" fmla="*/ 4048 h 10000"/>
                  <a:gd name="connsiteX1189" fmla="*/ 9557 w 10000"/>
                  <a:gd name="connsiteY1189" fmla="*/ 4038 h 10000"/>
                  <a:gd name="connsiteX1190" fmla="*/ 9584 w 10000"/>
                  <a:gd name="connsiteY1190" fmla="*/ 4019 h 10000"/>
                  <a:gd name="connsiteX1191" fmla="*/ 9623 w 10000"/>
                  <a:gd name="connsiteY1191" fmla="*/ 4016 h 10000"/>
                  <a:gd name="connsiteX1192" fmla="*/ 9648 w 10000"/>
                  <a:gd name="connsiteY1192" fmla="*/ 4009 h 10000"/>
                  <a:gd name="connsiteX1193" fmla="*/ 9673 w 10000"/>
                  <a:gd name="connsiteY1193" fmla="*/ 4019 h 10000"/>
                  <a:gd name="connsiteX1194" fmla="*/ 9712 w 10000"/>
                  <a:gd name="connsiteY1194" fmla="*/ 4038 h 10000"/>
                  <a:gd name="connsiteX1195" fmla="*/ 9742 w 10000"/>
                  <a:gd name="connsiteY1195" fmla="*/ 4074 h 10000"/>
                  <a:gd name="connsiteX1196" fmla="*/ 9776 w 10000"/>
                  <a:gd name="connsiteY1196" fmla="*/ 4093 h 10000"/>
                  <a:gd name="connsiteX1197" fmla="*/ 9814 w 10000"/>
                  <a:gd name="connsiteY1197" fmla="*/ 4109 h 10000"/>
                  <a:gd name="connsiteX1198" fmla="*/ 9859 w 10000"/>
                  <a:gd name="connsiteY1198" fmla="*/ 4119 h 10000"/>
                  <a:gd name="connsiteX1199" fmla="*/ 9898 w 10000"/>
                  <a:gd name="connsiteY1199" fmla="*/ 4122 h 10000"/>
                  <a:gd name="connsiteX1200" fmla="*/ 9931 w 10000"/>
                  <a:gd name="connsiteY1200" fmla="*/ 4109 h 10000"/>
                  <a:gd name="connsiteX1201" fmla="*/ 9956 w 10000"/>
                  <a:gd name="connsiteY1201" fmla="*/ 4100 h 10000"/>
                  <a:gd name="connsiteX1202" fmla="*/ 9981 w 10000"/>
                  <a:gd name="connsiteY1202" fmla="*/ 4067 h 10000"/>
                  <a:gd name="connsiteX1203" fmla="*/ 9994 w 10000"/>
                  <a:gd name="connsiteY1203" fmla="*/ 4035 h 10000"/>
                  <a:gd name="connsiteX1204" fmla="*/ 10000 w 10000"/>
                  <a:gd name="connsiteY1204" fmla="*/ 3996 h 10000"/>
                  <a:gd name="connsiteX1205" fmla="*/ 9994 w 10000"/>
                  <a:gd name="connsiteY1205" fmla="*/ 3941 h 10000"/>
                  <a:gd name="connsiteX1206" fmla="*/ 9986 w 10000"/>
                  <a:gd name="connsiteY1206" fmla="*/ 3905 h 10000"/>
                  <a:gd name="connsiteX1207" fmla="*/ 9981 w 10000"/>
                  <a:gd name="connsiteY1207" fmla="*/ 3857 h 10000"/>
                  <a:gd name="connsiteX1208" fmla="*/ 9989 w 10000"/>
                  <a:gd name="connsiteY1208" fmla="*/ 3837 h 10000"/>
                  <a:gd name="connsiteX1209" fmla="*/ 9989 w 10000"/>
                  <a:gd name="connsiteY1209" fmla="*/ 3812 h 10000"/>
                  <a:gd name="connsiteX1210" fmla="*/ 9981 w 10000"/>
                  <a:gd name="connsiteY1210" fmla="*/ 3792 h 10000"/>
                  <a:gd name="connsiteX1211" fmla="*/ 9970 w 10000"/>
                  <a:gd name="connsiteY1211" fmla="*/ 3763 h 10000"/>
                  <a:gd name="connsiteX1212" fmla="*/ 9945 w 10000"/>
                  <a:gd name="connsiteY1212" fmla="*/ 3705 h 10000"/>
                  <a:gd name="connsiteX1213" fmla="*/ 9931 w 10000"/>
                  <a:gd name="connsiteY1213" fmla="*/ 3659 h 10000"/>
                  <a:gd name="connsiteX1214" fmla="*/ 9903 w 10000"/>
                  <a:gd name="connsiteY1214" fmla="*/ 3640 h 10000"/>
                  <a:gd name="connsiteX1215" fmla="*/ 9881 w 10000"/>
                  <a:gd name="connsiteY1215" fmla="*/ 3620 h 10000"/>
                  <a:gd name="connsiteX1216" fmla="*/ 9856 w 10000"/>
                  <a:gd name="connsiteY1216" fmla="*/ 3595 h 10000"/>
                  <a:gd name="connsiteX1217" fmla="*/ 9817 w 10000"/>
                  <a:gd name="connsiteY1217" fmla="*/ 3562 h 10000"/>
                  <a:gd name="connsiteX1218" fmla="*/ 9795 w 10000"/>
                  <a:gd name="connsiteY1218" fmla="*/ 3546 h 10000"/>
                  <a:gd name="connsiteX1219" fmla="*/ 9778 w 10000"/>
                  <a:gd name="connsiteY1219" fmla="*/ 3527 h 10000"/>
                  <a:gd name="connsiteX1220" fmla="*/ 9745 w 10000"/>
                  <a:gd name="connsiteY1220" fmla="*/ 3501 h 10000"/>
                  <a:gd name="connsiteX1221" fmla="*/ 9726 w 10000"/>
                  <a:gd name="connsiteY1221" fmla="*/ 3488 h 10000"/>
                  <a:gd name="connsiteX1222" fmla="*/ 9704 w 10000"/>
                  <a:gd name="connsiteY1222" fmla="*/ 3472 h 10000"/>
                  <a:gd name="connsiteX1223" fmla="*/ 9695 w 10000"/>
                  <a:gd name="connsiteY1223" fmla="*/ 3468 h 10000"/>
                  <a:gd name="connsiteX1224" fmla="*/ 9690 w 10000"/>
                  <a:gd name="connsiteY1224" fmla="*/ 3459 h 10000"/>
                  <a:gd name="connsiteX1225" fmla="*/ 9673 w 10000"/>
                  <a:gd name="connsiteY1225" fmla="*/ 3449 h 10000"/>
                  <a:gd name="connsiteX1226" fmla="*/ 9665 w 10000"/>
                  <a:gd name="connsiteY1226" fmla="*/ 3442 h 10000"/>
                  <a:gd name="connsiteX1227" fmla="*/ 9654 w 10000"/>
                  <a:gd name="connsiteY1227" fmla="*/ 3449 h 10000"/>
                  <a:gd name="connsiteX1228" fmla="*/ 9521 w 10000"/>
                  <a:gd name="connsiteY1228" fmla="*/ 3394 h 10000"/>
                  <a:gd name="connsiteX1229" fmla="*/ 9510 w 10000"/>
                  <a:gd name="connsiteY1229" fmla="*/ 3368 h 10000"/>
                  <a:gd name="connsiteX1230" fmla="*/ 9496 w 10000"/>
                  <a:gd name="connsiteY1230" fmla="*/ 3287 h 10000"/>
                  <a:gd name="connsiteX1231" fmla="*/ 9488 w 10000"/>
                  <a:gd name="connsiteY1231" fmla="*/ 3216 h 10000"/>
                  <a:gd name="connsiteX1232" fmla="*/ 9493 w 10000"/>
                  <a:gd name="connsiteY1232" fmla="*/ 3174 h 10000"/>
                  <a:gd name="connsiteX1233" fmla="*/ 9501 w 10000"/>
                  <a:gd name="connsiteY1233" fmla="*/ 3128 h 10000"/>
                  <a:gd name="connsiteX1234" fmla="*/ 9488 w 10000"/>
                  <a:gd name="connsiteY1234" fmla="*/ 3025 h 10000"/>
                  <a:gd name="connsiteX1235" fmla="*/ 9446 w 10000"/>
                  <a:gd name="connsiteY1235" fmla="*/ 2931 h 10000"/>
                  <a:gd name="connsiteX1236" fmla="*/ 9382 w 10000"/>
                  <a:gd name="connsiteY1236" fmla="*/ 2837 h 10000"/>
                  <a:gd name="connsiteX1237" fmla="*/ 9316 w 10000"/>
                  <a:gd name="connsiteY1237" fmla="*/ 2753 h 10000"/>
                  <a:gd name="connsiteX1238" fmla="*/ 9294 w 10000"/>
                  <a:gd name="connsiteY1238" fmla="*/ 2655 h 10000"/>
                  <a:gd name="connsiteX1239" fmla="*/ 9213 w 10000"/>
                  <a:gd name="connsiteY1239" fmla="*/ 2328 h 10000"/>
                  <a:gd name="connsiteX1240" fmla="*/ 9172 w 10000"/>
                  <a:gd name="connsiteY1240" fmla="*/ 2286 h 10000"/>
                  <a:gd name="connsiteX1241" fmla="*/ 9019 w 10000"/>
                  <a:gd name="connsiteY1241" fmla="*/ 2082 h 10000"/>
                  <a:gd name="connsiteX1242" fmla="*/ 8906 w 10000"/>
                  <a:gd name="connsiteY1242" fmla="*/ 1946 h 10000"/>
                  <a:gd name="connsiteX1243" fmla="*/ 8801 w 10000"/>
                  <a:gd name="connsiteY1243" fmla="*/ 1778 h 10000"/>
                  <a:gd name="connsiteX1244" fmla="*/ 8806 w 10000"/>
                  <a:gd name="connsiteY1244" fmla="*/ 1713 h 10000"/>
                  <a:gd name="connsiteX1245" fmla="*/ 8809 w 10000"/>
                  <a:gd name="connsiteY1245" fmla="*/ 1703 h 10000"/>
                  <a:gd name="connsiteX1246" fmla="*/ 8817 w 10000"/>
                  <a:gd name="connsiteY1246" fmla="*/ 1713 h 10000"/>
                  <a:gd name="connsiteX1247" fmla="*/ 8834 w 10000"/>
                  <a:gd name="connsiteY1247" fmla="*/ 1729 h 10000"/>
                  <a:gd name="connsiteX1248" fmla="*/ 8839 w 10000"/>
                  <a:gd name="connsiteY1248" fmla="*/ 1729 h 10000"/>
                  <a:gd name="connsiteX1249" fmla="*/ 8848 w 10000"/>
                  <a:gd name="connsiteY1249" fmla="*/ 1723 h 10000"/>
                  <a:gd name="connsiteX1250" fmla="*/ 8850 w 10000"/>
                  <a:gd name="connsiteY1250" fmla="*/ 1703 h 10000"/>
                  <a:gd name="connsiteX1251" fmla="*/ 8850 w 10000"/>
                  <a:gd name="connsiteY1251" fmla="*/ 1684 h 10000"/>
                  <a:gd name="connsiteX1252" fmla="*/ 8850 w 10000"/>
                  <a:gd name="connsiteY1252" fmla="*/ 1648 h 10000"/>
                  <a:gd name="connsiteX1253" fmla="*/ 8881 w 10000"/>
                  <a:gd name="connsiteY1253" fmla="*/ 1571 h 10000"/>
                  <a:gd name="connsiteX1254" fmla="*/ 8895 w 10000"/>
                  <a:gd name="connsiteY1254" fmla="*/ 1541 h 10000"/>
                  <a:gd name="connsiteX1255" fmla="*/ 8895 w 10000"/>
                  <a:gd name="connsiteY1255" fmla="*/ 1525 h 10000"/>
                  <a:gd name="connsiteX1256" fmla="*/ 8881 w 10000"/>
                  <a:gd name="connsiteY1256" fmla="*/ 1516 h 10000"/>
                  <a:gd name="connsiteX1257" fmla="*/ 8864 w 10000"/>
                  <a:gd name="connsiteY1257" fmla="*/ 1522 h 10000"/>
                  <a:gd name="connsiteX1258" fmla="*/ 8850 w 10000"/>
                  <a:gd name="connsiteY1258" fmla="*/ 1535 h 10000"/>
                  <a:gd name="connsiteX1259" fmla="*/ 8834 w 10000"/>
                  <a:gd name="connsiteY1259" fmla="*/ 1571 h 10000"/>
                  <a:gd name="connsiteX1260" fmla="*/ 8825 w 10000"/>
                  <a:gd name="connsiteY1260" fmla="*/ 1587 h 10000"/>
                  <a:gd name="connsiteX1261" fmla="*/ 8776 w 10000"/>
                  <a:gd name="connsiteY1261" fmla="*/ 1571 h 10000"/>
                  <a:gd name="connsiteX1262" fmla="*/ 8745 w 10000"/>
                  <a:gd name="connsiteY1262" fmla="*/ 1580 h 10000"/>
                  <a:gd name="connsiteX1263" fmla="*/ 8720 w 10000"/>
                  <a:gd name="connsiteY1263" fmla="*/ 1587 h 10000"/>
                  <a:gd name="connsiteX1264" fmla="*/ 8709 w 10000"/>
                  <a:gd name="connsiteY1264" fmla="*/ 1609 h 10000"/>
                  <a:gd name="connsiteX1265" fmla="*/ 8693 w 10000"/>
                  <a:gd name="connsiteY1265" fmla="*/ 1616 h 10000"/>
                  <a:gd name="connsiteX1266" fmla="*/ 8684 w 10000"/>
                  <a:gd name="connsiteY1266" fmla="*/ 1639 h 10000"/>
                  <a:gd name="connsiteX1267" fmla="*/ 8684 w 10000"/>
                  <a:gd name="connsiteY1267" fmla="*/ 1658 h 10000"/>
                  <a:gd name="connsiteX1268" fmla="*/ 8665 w 10000"/>
                  <a:gd name="connsiteY1268" fmla="*/ 1655 h 10000"/>
                  <a:gd name="connsiteX1269" fmla="*/ 8665 w 10000"/>
                  <a:gd name="connsiteY1269" fmla="*/ 1645 h 10000"/>
                  <a:gd name="connsiteX1270" fmla="*/ 8665 w 10000"/>
                  <a:gd name="connsiteY1270" fmla="*/ 1626 h 10000"/>
                  <a:gd name="connsiteX1271" fmla="*/ 8676 w 10000"/>
                  <a:gd name="connsiteY1271" fmla="*/ 1609 h 10000"/>
                  <a:gd name="connsiteX1272" fmla="*/ 8679 w 10000"/>
                  <a:gd name="connsiteY1272" fmla="*/ 1597 h 10000"/>
                  <a:gd name="connsiteX1273" fmla="*/ 8687 w 10000"/>
                  <a:gd name="connsiteY1273" fmla="*/ 1577 h 10000"/>
                  <a:gd name="connsiteX1274" fmla="*/ 8695 w 10000"/>
                  <a:gd name="connsiteY1274" fmla="*/ 1554 h 10000"/>
                  <a:gd name="connsiteX1275" fmla="*/ 8709 w 10000"/>
                  <a:gd name="connsiteY1275" fmla="*/ 1532 h 10000"/>
                  <a:gd name="connsiteX1276" fmla="*/ 8704 w 10000"/>
                  <a:gd name="connsiteY1276" fmla="*/ 1512 h 10000"/>
                  <a:gd name="connsiteX1277" fmla="*/ 8695 w 10000"/>
                  <a:gd name="connsiteY1277" fmla="*/ 1503 h 10000"/>
                  <a:gd name="connsiteX1278" fmla="*/ 8684 w 10000"/>
                  <a:gd name="connsiteY1278" fmla="*/ 1503 h 10000"/>
                  <a:gd name="connsiteX1279" fmla="*/ 8670 w 10000"/>
                  <a:gd name="connsiteY1279" fmla="*/ 1525 h 10000"/>
                  <a:gd name="connsiteX1280" fmla="*/ 8665 w 10000"/>
                  <a:gd name="connsiteY1280" fmla="*/ 1545 h 10000"/>
                  <a:gd name="connsiteX1281" fmla="*/ 8654 w 10000"/>
                  <a:gd name="connsiteY1281" fmla="*/ 1567 h 10000"/>
                  <a:gd name="connsiteX1282" fmla="*/ 8648 w 10000"/>
                  <a:gd name="connsiteY1282" fmla="*/ 1587 h 10000"/>
                  <a:gd name="connsiteX1283" fmla="*/ 8640 w 10000"/>
                  <a:gd name="connsiteY1283" fmla="*/ 1629 h 10000"/>
                  <a:gd name="connsiteX1284" fmla="*/ 8620 w 10000"/>
                  <a:gd name="connsiteY1284" fmla="*/ 1635 h 10000"/>
                  <a:gd name="connsiteX1285" fmla="*/ 8612 w 10000"/>
                  <a:gd name="connsiteY1285" fmla="*/ 1635 h 10000"/>
                  <a:gd name="connsiteX1286" fmla="*/ 8604 w 10000"/>
                  <a:gd name="connsiteY1286" fmla="*/ 1626 h 10000"/>
                  <a:gd name="connsiteX1287" fmla="*/ 8596 w 10000"/>
                  <a:gd name="connsiteY1287" fmla="*/ 1616 h 10000"/>
                  <a:gd name="connsiteX1288" fmla="*/ 8596 w 10000"/>
                  <a:gd name="connsiteY1288" fmla="*/ 1580 h 10000"/>
                  <a:gd name="connsiteX1289" fmla="*/ 8587 w 10000"/>
                  <a:gd name="connsiteY1289" fmla="*/ 1545 h 10000"/>
                  <a:gd name="connsiteX1290" fmla="*/ 8565 w 10000"/>
                  <a:gd name="connsiteY1290" fmla="*/ 1516 h 10000"/>
                  <a:gd name="connsiteX1291" fmla="*/ 8543 w 10000"/>
                  <a:gd name="connsiteY1291" fmla="*/ 1512 h 10000"/>
                  <a:gd name="connsiteX1292" fmla="*/ 8518 w 10000"/>
                  <a:gd name="connsiteY1292" fmla="*/ 1532 h 10000"/>
                  <a:gd name="connsiteX1293" fmla="*/ 8476 w 10000"/>
                  <a:gd name="connsiteY1293" fmla="*/ 1567 h 10000"/>
                  <a:gd name="connsiteX1294" fmla="*/ 8454 w 10000"/>
                  <a:gd name="connsiteY1294" fmla="*/ 1551 h 10000"/>
                  <a:gd name="connsiteX1295" fmla="*/ 8402 w 10000"/>
                  <a:gd name="connsiteY1295" fmla="*/ 1493 h 10000"/>
                  <a:gd name="connsiteX1296" fmla="*/ 8371 w 10000"/>
                  <a:gd name="connsiteY1296" fmla="*/ 1428 h 10000"/>
                  <a:gd name="connsiteX1297" fmla="*/ 8072 w 10000"/>
                  <a:gd name="connsiteY1297" fmla="*/ 1422 h 10000"/>
                  <a:gd name="connsiteX1298" fmla="*/ 7823 w 10000"/>
                  <a:gd name="connsiteY1298" fmla="*/ 1279 h 10000"/>
                  <a:gd name="connsiteX1299" fmla="*/ 7587 w 10000"/>
                  <a:gd name="connsiteY1299" fmla="*/ 1133 h 10000"/>
                  <a:gd name="connsiteX1300" fmla="*/ 7526 w 10000"/>
                  <a:gd name="connsiteY1300" fmla="*/ 1098 h 10000"/>
                  <a:gd name="connsiteX1301" fmla="*/ 7346 w 10000"/>
                  <a:gd name="connsiteY1301" fmla="*/ 991 h 10000"/>
                  <a:gd name="connsiteX1302" fmla="*/ 7321 w 10000"/>
                  <a:gd name="connsiteY1302" fmla="*/ 959 h 10000"/>
                  <a:gd name="connsiteX1303" fmla="*/ 7307 w 10000"/>
                  <a:gd name="connsiteY1303" fmla="*/ 871 h 10000"/>
                  <a:gd name="connsiteX1304" fmla="*/ 7224 w 10000"/>
                  <a:gd name="connsiteY1304" fmla="*/ 816 h 10000"/>
                  <a:gd name="connsiteX1305" fmla="*/ 7147 w 10000"/>
                  <a:gd name="connsiteY1305" fmla="*/ 787 h 10000"/>
                  <a:gd name="connsiteX1306" fmla="*/ 7080 w 10000"/>
                  <a:gd name="connsiteY1306" fmla="*/ 742 h 10000"/>
                  <a:gd name="connsiteX1307" fmla="*/ 7069 w 10000"/>
                  <a:gd name="connsiteY1307" fmla="*/ 767 h 10000"/>
                  <a:gd name="connsiteX1308" fmla="*/ 7033 w 10000"/>
                  <a:gd name="connsiteY1308" fmla="*/ 787 h 10000"/>
                  <a:gd name="connsiteX1309" fmla="*/ 6820 w 10000"/>
                  <a:gd name="connsiteY1309" fmla="*/ 878 h 10000"/>
                  <a:gd name="connsiteX1310" fmla="*/ 6726 w 10000"/>
                  <a:gd name="connsiteY1310" fmla="*/ 897 h 10000"/>
                  <a:gd name="connsiteX1311" fmla="*/ 6626 w 10000"/>
                  <a:gd name="connsiteY1311" fmla="*/ 955 h 10000"/>
                  <a:gd name="connsiteX1312" fmla="*/ 6582 w 10000"/>
                  <a:gd name="connsiteY1312" fmla="*/ 946 h 10000"/>
                  <a:gd name="connsiteX1313" fmla="*/ 6571 w 10000"/>
                  <a:gd name="connsiteY1313" fmla="*/ 955 h 10000"/>
                  <a:gd name="connsiteX1314" fmla="*/ 6507 w 10000"/>
                  <a:gd name="connsiteY1314" fmla="*/ 975 h 10000"/>
                  <a:gd name="connsiteX1315" fmla="*/ 6485 w 10000"/>
                  <a:gd name="connsiteY1315" fmla="*/ 975 h 10000"/>
                  <a:gd name="connsiteX1316" fmla="*/ 6476 w 10000"/>
                  <a:gd name="connsiteY1316" fmla="*/ 965 h 10000"/>
                  <a:gd name="connsiteX1317" fmla="*/ 6474 w 10000"/>
                  <a:gd name="connsiteY1317" fmla="*/ 936 h 10000"/>
                  <a:gd name="connsiteX1318" fmla="*/ 6452 w 10000"/>
                  <a:gd name="connsiteY1318" fmla="*/ 887 h 10000"/>
                  <a:gd name="connsiteX1319" fmla="*/ 6352 w 10000"/>
                  <a:gd name="connsiteY1319" fmla="*/ 767 h 10000"/>
                  <a:gd name="connsiteX1320" fmla="*/ 6313 w 10000"/>
                  <a:gd name="connsiteY1320" fmla="*/ 732 h 10000"/>
                  <a:gd name="connsiteX1321" fmla="*/ 6296 w 10000"/>
                  <a:gd name="connsiteY1321" fmla="*/ 690 h 10000"/>
                  <a:gd name="connsiteX1322" fmla="*/ 6271 w 10000"/>
                  <a:gd name="connsiteY1322" fmla="*/ 664 h 10000"/>
                  <a:gd name="connsiteX1323" fmla="*/ 6266 w 10000"/>
                  <a:gd name="connsiteY1323" fmla="*/ 654 h 10000"/>
                  <a:gd name="connsiteX1324" fmla="*/ 6111 w 10000"/>
                  <a:gd name="connsiteY1324" fmla="*/ 398 h 10000"/>
                  <a:gd name="connsiteX1325" fmla="*/ 5903 w 10000"/>
                  <a:gd name="connsiteY1325" fmla="*/ 408 h 10000"/>
                  <a:gd name="connsiteX1326" fmla="*/ 5837 w 10000"/>
                  <a:gd name="connsiteY1326" fmla="*/ 427 h 10000"/>
                  <a:gd name="connsiteX1327" fmla="*/ 5756 w 10000"/>
                  <a:gd name="connsiteY1327" fmla="*/ 453 h 10000"/>
                  <a:gd name="connsiteX1328" fmla="*/ 5681 w 10000"/>
                  <a:gd name="connsiteY1328" fmla="*/ 453 h 10000"/>
                  <a:gd name="connsiteX1329" fmla="*/ 5609 w 10000"/>
                  <a:gd name="connsiteY1329" fmla="*/ 447 h 10000"/>
                  <a:gd name="connsiteX1330" fmla="*/ 5554 w 10000"/>
                  <a:gd name="connsiteY1330" fmla="*/ 304 h 10000"/>
                  <a:gd name="connsiteX1331" fmla="*/ 5529 w 10000"/>
                  <a:gd name="connsiteY1331" fmla="*/ 301 h 10000"/>
                  <a:gd name="connsiteX1332" fmla="*/ 5393 w 10000"/>
                  <a:gd name="connsiteY1332" fmla="*/ 256 h 10000"/>
                  <a:gd name="connsiteX1333" fmla="*/ 5366 w 10000"/>
                  <a:gd name="connsiteY1333" fmla="*/ 220 h 10000"/>
                  <a:gd name="connsiteX1334" fmla="*/ 5249 w 10000"/>
                  <a:gd name="connsiteY1334" fmla="*/ 155 h 10000"/>
                  <a:gd name="connsiteX1335" fmla="*/ 5141 w 10000"/>
                  <a:gd name="connsiteY1335" fmla="*/ 52 h 10000"/>
                  <a:gd name="connsiteX1336" fmla="*/ 5116 w 10000"/>
                  <a:gd name="connsiteY1336" fmla="*/ 3 h 10000"/>
                  <a:gd name="connsiteX1337" fmla="*/ 5061 w 10000"/>
                  <a:gd name="connsiteY1337" fmla="*/ 0 h 10000"/>
                  <a:gd name="connsiteX1338" fmla="*/ 5036 w 10000"/>
                  <a:gd name="connsiteY1338" fmla="*/ 32 h 10000"/>
                  <a:gd name="connsiteX1339" fmla="*/ 4942 w 10000"/>
                  <a:gd name="connsiteY1339" fmla="*/ 133 h 10000"/>
                  <a:gd name="connsiteX1340" fmla="*/ 4900 w 10000"/>
                  <a:gd name="connsiteY1340" fmla="*/ 217 h 10000"/>
                  <a:gd name="connsiteX1341" fmla="*/ 4861 w 10000"/>
                  <a:gd name="connsiteY1341" fmla="*/ 198 h 10000"/>
                  <a:gd name="connsiteX1342" fmla="*/ 4795 w 10000"/>
                  <a:gd name="connsiteY1342" fmla="*/ 68 h 10000"/>
                  <a:gd name="connsiteX1343" fmla="*/ 4778 w 10000"/>
                  <a:gd name="connsiteY1343" fmla="*/ 62 h 10000"/>
                  <a:gd name="connsiteX1344" fmla="*/ 4765 w 10000"/>
                  <a:gd name="connsiteY1344" fmla="*/ 62 h 10000"/>
                  <a:gd name="connsiteX1345" fmla="*/ 4748 w 10000"/>
                  <a:gd name="connsiteY1345" fmla="*/ 68 h 10000"/>
                  <a:gd name="connsiteX1346" fmla="*/ 4673 w 10000"/>
                  <a:gd name="connsiteY1346" fmla="*/ 136 h 10000"/>
                  <a:gd name="connsiteX1347" fmla="*/ 4632 w 10000"/>
                  <a:gd name="connsiteY1347" fmla="*/ 201 h 10000"/>
                  <a:gd name="connsiteX1348" fmla="*/ 4623 w 10000"/>
                  <a:gd name="connsiteY1348" fmla="*/ 210 h 10000"/>
                  <a:gd name="connsiteX1349" fmla="*/ 4579 w 10000"/>
                  <a:gd name="connsiteY1349" fmla="*/ 220 h 10000"/>
                  <a:gd name="connsiteX1350" fmla="*/ 4479 w 10000"/>
                  <a:gd name="connsiteY1350" fmla="*/ 198 h 10000"/>
                  <a:gd name="connsiteX1351" fmla="*/ 4402 w 10000"/>
                  <a:gd name="connsiteY1351" fmla="*/ 165 h 10000"/>
                  <a:gd name="connsiteX1352" fmla="*/ 4374 w 10000"/>
                  <a:gd name="connsiteY1352" fmla="*/ 165 h 10000"/>
                  <a:gd name="connsiteX1353" fmla="*/ 4335 w 10000"/>
                  <a:gd name="connsiteY1353" fmla="*/ 172 h 10000"/>
                  <a:gd name="connsiteX1354" fmla="*/ 4302 w 10000"/>
                  <a:gd name="connsiteY1354" fmla="*/ 188 h 10000"/>
                  <a:gd name="connsiteX1355" fmla="*/ 4271 w 10000"/>
                  <a:gd name="connsiteY1355" fmla="*/ 220 h 10000"/>
                  <a:gd name="connsiteX1356" fmla="*/ 4238 w 10000"/>
                  <a:gd name="connsiteY1356" fmla="*/ 240 h 10000"/>
                  <a:gd name="connsiteX1357" fmla="*/ 4324 w 10000"/>
                  <a:gd name="connsiteY1357" fmla="*/ 1289 h 10000"/>
                  <a:gd name="connsiteX1358" fmla="*/ 4297 w 10000"/>
                  <a:gd name="connsiteY1358" fmla="*/ 7345 h 10000"/>
                  <a:gd name="connsiteX1359" fmla="*/ 4236 w 10000"/>
                  <a:gd name="connsiteY1359" fmla="*/ 6832 h 10000"/>
                  <a:gd name="connsiteX1360" fmla="*/ 3946 w 10000"/>
                  <a:gd name="connsiteY1360" fmla="*/ 6675 h 10000"/>
                  <a:gd name="connsiteX1361" fmla="*/ 3687 w 10000"/>
                  <a:gd name="connsiteY1361" fmla="*/ 7730 h 10000"/>
                  <a:gd name="connsiteX1362" fmla="*/ 3690 w 10000"/>
                  <a:gd name="connsiteY1362" fmla="*/ 7730 h 10000"/>
                  <a:gd name="connsiteX1363" fmla="*/ 3704 w 10000"/>
                  <a:gd name="connsiteY1363" fmla="*/ 7740 h 10000"/>
                  <a:gd name="connsiteX1364" fmla="*/ 3712 w 10000"/>
                  <a:gd name="connsiteY1364" fmla="*/ 7743 h 10000"/>
                  <a:gd name="connsiteX1365" fmla="*/ 3723 w 10000"/>
                  <a:gd name="connsiteY1365" fmla="*/ 7749 h 10000"/>
                  <a:gd name="connsiteX1366" fmla="*/ 3729 w 10000"/>
                  <a:gd name="connsiteY1366" fmla="*/ 7749 h 10000"/>
                  <a:gd name="connsiteX1367" fmla="*/ 3729 w 10000"/>
                  <a:gd name="connsiteY1367" fmla="*/ 7743 h 10000"/>
                  <a:gd name="connsiteX1368" fmla="*/ 3745 w 10000"/>
                  <a:gd name="connsiteY1368" fmla="*/ 7740 h 10000"/>
                  <a:gd name="connsiteX1369" fmla="*/ 4805 w 10000"/>
                  <a:gd name="connsiteY1369" fmla="*/ 7386 h 10000"/>
                  <a:gd name="connsiteX1370" fmla="*/ 5343 w 10000"/>
                  <a:gd name="connsiteY1370" fmla="*/ 7520 h 10000"/>
                  <a:gd name="connsiteX1371" fmla="*/ 2947 w 10000"/>
                  <a:gd name="connsiteY1371" fmla="*/ 8089 h 10000"/>
                  <a:gd name="connsiteX1372" fmla="*/ 3057 w 10000"/>
                  <a:gd name="connsiteY1372" fmla="*/ 7143 h 10000"/>
                  <a:gd name="connsiteX0" fmla="*/ 4324 w 10000"/>
                  <a:gd name="connsiteY0" fmla="*/ 1289 h 10000"/>
                  <a:gd name="connsiteX1" fmla="*/ 4296 w 10000"/>
                  <a:gd name="connsiteY1" fmla="*/ 1305 h 10000"/>
                  <a:gd name="connsiteX2" fmla="*/ 4285 w 10000"/>
                  <a:gd name="connsiteY2" fmla="*/ 1279 h 10000"/>
                  <a:gd name="connsiteX3" fmla="*/ 4244 w 10000"/>
                  <a:gd name="connsiteY3" fmla="*/ 1266 h 10000"/>
                  <a:gd name="connsiteX4" fmla="*/ 4208 w 10000"/>
                  <a:gd name="connsiteY4" fmla="*/ 1286 h 10000"/>
                  <a:gd name="connsiteX5" fmla="*/ 4172 w 10000"/>
                  <a:gd name="connsiteY5" fmla="*/ 1299 h 10000"/>
                  <a:gd name="connsiteX6" fmla="*/ 4150 w 10000"/>
                  <a:gd name="connsiteY6" fmla="*/ 1308 h 10000"/>
                  <a:gd name="connsiteX7" fmla="*/ 4139 w 10000"/>
                  <a:gd name="connsiteY7" fmla="*/ 1315 h 10000"/>
                  <a:gd name="connsiteX8" fmla="*/ 4125 w 10000"/>
                  <a:gd name="connsiteY8" fmla="*/ 1315 h 10000"/>
                  <a:gd name="connsiteX9" fmla="*/ 4119 w 10000"/>
                  <a:gd name="connsiteY9" fmla="*/ 1315 h 10000"/>
                  <a:gd name="connsiteX10" fmla="*/ 4111 w 10000"/>
                  <a:gd name="connsiteY10" fmla="*/ 1308 h 10000"/>
                  <a:gd name="connsiteX11" fmla="*/ 4100 w 10000"/>
                  <a:gd name="connsiteY11" fmla="*/ 1315 h 10000"/>
                  <a:gd name="connsiteX12" fmla="*/ 4075 w 10000"/>
                  <a:gd name="connsiteY12" fmla="*/ 1315 h 10000"/>
                  <a:gd name="connsiteX13" fmla="*/ 4058 w 10000"/>
                  <a:gd name="connsiteY13" fmla="*/ 1318 h 10000"/>
                  <a:gd name="connsiteX14" fmla="*/ 4044 w 10000"/>
                  <a:gd name="connsiteY14" fmla="*/ 1315 h 10000"/>
                  <a:gd name="connsiteX15" fmla="*/ 4042 w 10000"/>
                  <a:gd name="connsiteY15" fmla="*/ 1299 h 10000"/>
                  <a:gd name="connsiteX16" fmla="*/ 4014 w 10000"/>
                  <a:gd name="connsiteY16" fmla="*/ 1308 h 10000"/>
                  <a:gd name="connsiteX17" fmla="*/ 4011 w 10000"/>
                  <a:gd name="connsiteY17" fmla="*/ 1315 h 10000"/>
                  <a:gd name="connsiteX18" fmla="*/ 4011 w 10000"/>
                  <a:gd name="connsiteY18" fmla="*/ 1341 h 10000"/>
                  <a:gd name="connsiteX19" fmla="*/ 4019 w 10000"/>
                  <a:gd name="connsiteY19" fmla="*/ 1341 h 10000"/>
                  <a:gd name="connsiteX20" fmla="*/ 3997 w 10000"/>
                  <a:gd name="connsiteY20" fmla="*/ 1363 h 10000"/>
                  <a:gd name="connsiteX21" fmla="*/ 3986 w 10000"/>
                  <a:gd name="connsiteY21" fmla="*/ 1373 h 10000"/>
                  <a:gd name="connsiteX22" fmla="*/ 3981 w 10000"/>
                  <a:gd name="connsiteY22" fmla="*/ 1389 h 10000"/>
                  <a:gd name="connsiteX23" fmla="*/ 3981 w 10000"/>
                  <a:gd name="connsiteY23" fmla="*/ 1409 h 10000"/>
                  <a:gd name="connsiteX24" fmla="*/ 3981 w 10000"/>
                  <a:gd name="connsiteY24" fmla="*/ 1438 h 10000"/>
                  <a:gd name="connsiteX25" fmla="*/ 3961 w 10000"/>
                  <a:gd name="connsiteY25" fmla="*/ 1441 h 10000"/>
                  <a:gd name="connsiteX26" fmla="*/ 3942 w 10000"/>
                  <a:gd name="connsiteY26" fmla="*/ 1441 h 10000"/>
                  <a:gd name="connsiteX27" fmla="*/ 3914 w 10000"/>
                  <a:gd name="connsiteY27" fmla="*/ 1454 h 10000"/>
                  <a:gd name="connsiteX28" fmla="*/ 3892 w 10000"/>
                  <a:gd name="connsiteY28" fmla="*/ 1467 h 10000"/>
                  <a:gd name="connsiteX29" fmla="*/ 3867 w 10000"/>
                  <a:gd name="connsiteY29" fmla="*/ 1483 h 10000"/>
                  <a:gd name="connsiteX30" fmla="*/ 3845 w 10000"/>
                  <a:gd name="connsiteY30" fmla="*/ 1467 h 10000"/>
                  <a:gd name="connsiteX31" fmla="*/ 3850 w 10000"/>
                  <a:gd name="connsiteY31" fmla="*/ 1457 h 10000"/>
                  <a:gd name="connsiteX32" fmla="*/ 3864 w 10000"/>
                  <a:gd name="connsiteY32" fmla="*/ 1441 h 10000"/>
                  <a:gd name="connsiteX33" fmla="*/ 3859 w 10000"/>
                  <a:gd name="connsiteY33" fmla="*/ 1409 h 10000"/>
                  <a:gd name="connsiteX34" fmla="*/ 3842 w 10000"/>
                  <a:gd name="connsiteY34" fmla="*/ 1383 h 10000"/>
                  <a:gd name="connsiteX35" fmla="*/ 3825 w 10000"/>
                  <a:gd name="connsiteY35" fmla="*/ 1360 h 10000"/>
                  <a:gd name="connsiteX36" fmla="*/ 3809 w 10000"/>
                  <a:gd name="connsiteY36" fmla="*/ 1318 h 10000"/>
                  <a:gd name="connsiteX37" fmla="*/ 3787 w 10000"/>
                  <a:gd name="connsiteY37" fmla="*/ 1289 h 10000"/>
                  <a:gd name="connsiteX38" fmla="*/ 3759 w 10000"/>
                  <a:gd name="connsiteY38" fmla="*/ 1266 h 10000"/>
                  <a:gd name="connsiteX39" fmla="*/ 3740 w 10000"/>
                  <a:gd name="connsiteY39" fmla="*/ 1256 h 10000"/>
                  <a:gd name="connsiteX40" fmla="*/ 3715 w 10000"/>
                  <a:gd name="connsiteY40" fmla="*/ 1250 h 10000"/>
                  <a:gd name="connsiteX41" fmla="*/ 3687 w 10000"/>
                  <a:gd name="connsiteY41" fmla="*/ 1256 h 10000"/>
                  <a:gd name="connsiteX42" fmla="*/ 3681 w 10000"/>
                  <a:gd name="connsiteY42" fmla="*/ 1260 h 10000"/>
                  <a:gd name="connsiteX43" fmla="*/ 3670 w 10000"/>
                  <a:gd name="connsiteY43" fmla="*/ 1295 h 10000"/>
                  <a:gd name="connsiteX44" fmla="*/ 3651 w 10000"/>
                  <a:gd name="connsiteY44" fmla="*/ 1305 h 10000"/>
                  <a:gd name="connsiteX45" fmla="*/ 3640 w 10000"/>
                  <a:gd name="connsiteY45" fmla="*/ 1308 h 10000"/>
                  <a:gd name="connsiteX46" fmla="*/ 3626 w 10000"/>
                  <a:gd name="connsiteY46" fmla="*/ 1308 h 10000"/>
                  <a:gd name="connsiteX47" fmla="*/ 3632 w 10000"/>
                  <a:gd name="connsiteY47" fmla="*/ 1276 h 10000"/>
                  <a:gd name="connsiteX48" fmla="*/ 3609 w 10000"/>
                  <a:gd name="connsiteY48" fmla="*/ 1289 h 10000"/>
                  <a:gd name="connsiteX49" fmla="*/ 3593 w 10000"/>
                  <a:gd name="connsiteY49" fmla="*/ 1286 h 10000"/>
                  <a:gd name="connsiteX50" fmla="*/ 3590 w 10000"/>
                  <a:gd name="connsiteY50" fmla="*/ 1256 h 10000"/>
                  <a:gd name="connsiteX51" fmla="*/ 3584 w 10000"/>
                  <a:gd name="connsiteY51" fmla="*/ 1237 h 10000"/>
                  <a:gd name="connsiteX52" fmla="*/ 3573 w 10000"/>
                  <a:gd name="connsiteY52" fmla="*/ 1237 h 10000"/>
                  <a:gd name="connsiteX53" fmla="*/ 3554 w 10000"/>
                  <a:gd name="connsiteY53" fmla="*/ 1227 h 10000"/>
                  <a:gd name="connsiteX54" fmla="*/ 3546 w 10000"/>
                  <a:gd name="connsiteY54" fmla="*/ 1192 h 10000"/>
                  <a:gd name="connsiteX55" fmla="*/ 3529 w 10000"/>
                  <a:gd name="connsiteY55" fmla="*/ 1176 h 10000"/>
                  <a:gd name="connsiteX56" fmla="*/ 3512 w 10000"/>
                  <a:gd name="connsiteY56" fmla="*/ 1182 h 10000"/>
                  <a:gd name="connsiteX57" fmla="*/ 3485 w 10000"/>
                  <a:gd name="connsiteY57" fmla="*/ 1182 h 10000"/>
                  <a:gd name="connsiteX58" fmla="*/ 3463 w 10000"/>
                  <a:gd name="connsiteY58" fmla="*/ 1176 h 10000"/>
                  <a:gd name="connsiteX59" fmla="*/ 3449 w 10000"/>
                  <a:gd name="connsiteY59" fmla="*/ 1182 h 10000"/>
                  <a:gd name="connsiteX60" fmla="*/ 3432 w 10000"/>
                  <a:gd name="connsiteY60" fmla="*/ 1192 h 10000"/>
                  <a:gd name="connsiteX61" fmla="*/ 3454 w 10000"/>
                  <a:gd name="connsiteY61" fmla="*/ 1205 h 10000"/>
                  <a:gd name="connsiteX62" fmla="*/ 3463 w 10000"/>
                  <a:gd name="connsiteY62" fmla="*/ 1205 h 10000"/>
                  <a:gd name="connsiteX63" fmla="*/ 3488 w 10000"/>
                  <a:gd name="connsiteY63" fmla="*/ 1205 h 10000"/>
                  <a:gd name="connsiteX64" fmla="*/ 3488 w 10000"/>
                  <a:gd name="connsiteY64" fmla="*/ 1218 h 10000"/>
                  <a:gd name="connsiteX65" fmla="*/ 3493 w 10000"/>
                  <a:gd name="connsiteY65" fmla="*/ 1247 h 10000"/>
                  <a:gd name="connsiteX66" fmla="*/ 3512 w 10000"/>
                  <a:gd name="connsiteY66" fmla="*/ 1247 h 10000"/>
                  <a:gd name="connsiteX67" fmla="*/ 3518 w 10000"/>
                  <a:gd name="connsiteY67" fmla="*/ 1250 h 10000"/>
                  <a:gd name="connsiteX68" fmla="*/ 3521 w 10000"/>
                  <a:gd name="connsiteY68" fmla="*/ 1276 h 10000"/>
                  <a:gd name="connsiteX69" fmla="*/ 3543 w 10000"/>
                  <a:gd name="connsiteY69" fmla="*/ 1295 h 10000"/>
                  <a:gd name="connsiteX70" fmla="*/ 3546 w 10000"/>
                  <a:gd name="connsiteY70" fmla="*/ 1305 h 10000"/>
                  <a:gd name="connsiteX71" fmla="*/ 3543 w 10000"/>
                  <a:gd name="connsiteY71" fmla="*/ 1315 h 10000"/>
                  <a:gd name="connsiteX72" fmla="*/ 3543 w 10000"/>
                  <a:gd name="connsiteY72" fmla="*/ 1331 h 10000"/>
                  <a:gd name="connsiteX73" fmla="*/ 3554 w 10000"/>
                  <a:gd name="connsiteY73" fmla="*/ 1324 h 10000"/>
                  <a:gd name="connsiteX74" fmla="*/ 3560 w 10000"/>
                  <a:gd name="connsiteY74" fmla="*/ 1331 h 10000"/>
                  <a:gd name="connsiteX75" fmla="*/ 3582 w 10000"/>
                  <a:gd name="connsiteY75" fmla="*/ 1344 h 10000"/>
                  <a:gd name="connsiteX76" fmla="*/ 3598 w 10000"/>
                  <a:gd name="connsiteY76" fmla="*/ 1380 h 10000"/>
                  <a:gd name="connsiteX77" fmla="*/ 3607 w 10000"/>
                  <a:gd name="connsiteY77" fmla="*/ 1389 h 10000"/>
                  <a:gd name="connsiteX78" fmla="*/ 3623 w 10000"/>
                  <a:gd name="connsiteY78" fmla="*/ 1409 h 10000"/>
                  <a:gd name="connsiteX79" fmla="*/ 3634 w 10000"/>
                  <a:gd name="connsiteY79" fmla="*/ 1438 h 10000"/>
                  <a:gd name="connsiteX80" fmla="*/ 3632 w 10000"/>
                  <a:gd name="connsiteY80" fmla="*/ 1454 h 10000"/>
                  <a:gd name="connsiteX81" fmla="*/ 3618 w 10000"/>
                  <a:gd name="connsiteY81" fmla="*/ 1438 h 10000"/>
                  <a:gd name="connsiteX82" fmla="*/ 3598 w 10000"/>
                  <a:gd name="connsiteY82" fmla="*/ 1428 h 10000"/>
                  <a:gd name="connsiteX83" fmla="*/ 3582 w 10000"/>
                  <a:gd name="connsiteY83" fmla="*/ 1402 h 10000"/>
                  <a:gd name="connsiteX84" fmla="*/ 3562 w 10000"/>
                  <a:gd name="connsiteY84" fmla="*/ 1399 h 10000"/>
                  <a:gd name="connsiteX85" fmla="*/ 3546 w 10000"/>
                  <a:gd name="connsiteY85" fmla="*/ 1383 h 10000"/>
                  <a:gd name="connsiteX86" fmla="*/ 3510 w 10000"/>
                  <a:gd name="connsiteY86" fmla="*/ 1360 h 10000"/>
                  <a:gd name="connsiteX87" fmla="*/ 3485 w 10000"/>
                  <a:gd name="connsiteY87" fmla="*/ 1344 h 10000"/>
                  <a:gd name="connsiteX88" fmla="*/ 3454 w 10000"/>
                  <a:gd name="connsiteY88" fmla="*/ 1334 h 10000"/>
                  <a:gd name="connsiteX89" fmla="*/ 3429 w 10000"/>
                  <a:gd name="connsiteY89" fmla="*/ 1315 h 10000"/>
                  <a:gd name="connsiteX90" fmla="*/ 3416 w 10000"/>
                  <a:gd name="connsiteY90" fmla="*/ 1308 h 10000"/>
                  <a:gd name="connsiteX91" fmla="*/ 3399 w 10000"/>
                  <a:gd name="connsiteY91" fmla="*/ 1305 h 10000"/>
                  <a:gd name="connsiteX92" fmla="*/ 3382 w 10000"/>
                  <a:gd name="connsiteY92" fmla="*/ 1286 h 10000"/>
                  <a:gd name="connsiteX93" fmla="*/ 3380 w 10000"/>
                  <a:gd name="connsiteY93" fmla="*/ 1266 h 10000"/>
                  <a:gd name="connsiteX94" fmla="*/ 3388 w 10000"/>
                  <a:gd name="connsiteY94" fmla="*/ 1256 h 10000"/>
                  <a:gd name="connsiteX95" fmla="*/ 3407 w 10000"/>
                  <a:gd name="connsiteY95" fmla="*/ 1256 h 10000"/>
                  <a:gd name="connsiteX96" fmla="*/ 3396 w 10000"/>
                  <a:gd name="connsiteY96" fmla="*/ 1227 h 10000"/>
                  <a:gd name="connsiteX97" fmla="*/ 3382 w 10000"/>
                  <a:gd name="connsiteY97" fmla="*/ 1227 h 10000"/>
                  <a:gd name="connsiteX98" fmla="*/ 3360 w 10000"/>
                  <a:gd name="connsiteY98" fmla="*/ 1221 h 10000"/>
                  <a:gd name="connsiteX99" fmla="*/ 3349 w 10000"/>
                  <a:gd name="connsiteY99" fmla="*/ 1231 h 10000"/>
                  <a:gd name="connsiteX100" fmla="*/ 3352 w 10000"/>
                  <a:gd name="connsiteY100" fmla="*/ 1247 h 10000"/>
                  <a:gd name="connsiteX101" fmla="*/ 3341 w 10000"/>
                  <a:gd name="connsiteY101" fmla="*/ 1237 h 10000"/>
                  <a:gd name="connsiteX102" fmla="*/ 3335 w 10000"/>
                  <a:gd name="connsiteY102" fmla="*/ 1231 h 10000"/>
                  <a:gd name="connsiteX103" fmla="*/ 3307 w 10000"/>
                  <a:gd name="connsiteY103" fmla="*/ 1227 h 10000"/>
                  <a:gd name="connsiteX104" fmla="*/ 3294 w 10000"/>
                  <a:gd name="connsiteY104" fmla="*/ 1221 h 10000"/>
                  <a:gd name="connsiteX105" fmla="*/ 3271 w 10000"/>
                  <a:gd name="connsiteY105" fmla="*/ 1211 h 10000"/>
                  <a:gd name="connsiteX106" fmla="*/ 3252 w 10000"/>
                  <a:gd name="connsiteY106" fmla="*/ 1195 h 10000"/>
                  <a:gd name="connsiteX107" fmla="*/ 3235 w 10000"/>
                  <a:gd name="connsiteY107" fmla="*/ 1195 h 10000"/>
                  <a:gd name="connsiteX108" fmla="*/ 3235 w 10000"/>
                  <a:gd name="connsiteY108" fmla="*/ 1205 h 10000"/>
                  <a:gd name="connsiteX109" fmla="*/ 3219 w 10000"/>
                  <a:gd name="connsiteY109" fmla="*/ 1231 h 10000"/>
                  <a:gd name="connsiteX110" fmla="*/ 3213 w 10000"/>
                  <a:gd name="connsiteY110" fmla="*/ 1231 h 10000"/>
                  <a:gd name="connsiteX111" fmla="*/ 3183 w 10000"/>
                  <a:gd name="connsiteY111" fmla="*/ 1221 h 10000"/>
                  <a:gd name="connsiteX112" fmla="*/ 3175 w 10000"/>
                  <a:gd name="connsiteY112" fmla="*/ 1227 h 10000"/>
                  <a:gd name="connsiteX113" fmla="*/ 3163 w 10000"/>
                  <a:gd name="connsiteY113" fmla="*/ 1237 h 10000"/>
                  <a:gd name="connsiteX114" fmla="*/ 3158 w 10000"/>
                  <a:gd name="connsiteY114" fmla="*/ 1260 h 10000"/>
                  <a:gd name="connsiteX115" fmla="*/ 3158 w 10000"/>
                  <a:gd name="connsiteY115" fmla="*/ 1276 h 10000"/>
                  <a:gd name="connsiteX116" fmla="*/ 3163 w 10000"/>
                  <a:gd name="connsiteY116" fmla="*/ 1295 h 10000"/>
                  <a:gd name="connsiteX117" fmla="*/ 3166 w 10000"/>
                  <a:gd name="connsiteY117" fmla="*/ 1308 h 10000"/>
                  <a:gd name="connsiteX118" fmla="*/ 3158 w 10000"/>
                  <a:gd name="connsiteY118" fmla="*/ 1315 h 10000"/>
                  <a:gd name="connsiteX119" fmla="*/ 3133 w 10000"/>
                  <a:gd name="connsiteY119" fmla="*/ 1299 h 10000"/>
                  <a:gd name="connsiteX120" fmla="*/ 3114 w 10000"/>
                  <a:gd name="connsiteY120" fmla="*/ 1276 h 10000"/>
                  <a:gd name="connsiteX121" fmla="*/ 3078 w 10000"/>
                  <a:gd name="connsiteY121" fmla="*/ 1240 h 10000"/>
                  <a:gd name="connsiteX122" fmla="*/ 3044 w 10000"/>
                  <a:gd name="connsiteY122" fmla="*/ 1227 h 10000"/>
                  <a:gd name="connsiteX123" fmla="*/ 3033 w 10000"/>
                  <a:gd name="connsiteY123" fmla="*/ 1231 h 10000"/>
                  <a:gd name="connsiteX124" fmla="*/ 3036 w 10000"/>
                  <a:gd name="connsiteY124" fmla="*/ 1256 h 10000"/>
                  <a:gd name="connsiteX125" fmla="*/ 3044 w 10000"/>
                  <a:gd name="connsiteY125" fmla="*/ 1266 h 10000"/>
                  <a:gd name="connsiteX126" fmla="*/ 3044 w 10000"/>
                  <a:gd name="connsiteY126" fmla="*/ 1276 h 10000"/>
                  <a:gd name="connsiteX127" fmla="*/ 3036 w 10000"/>
                  <a:gd name="connsiteY127" fmla="*/ 1276 h 10000"/>
                  <a:gd name="connsiteX128" fmla="*/ 3028 w 10000"/>
                  <a:gd name="connsiteY128" fmla="*/ 1266 h 10000"/>
                  <a:gd name="connsiteX129" fmla="*/ 3025 w 10000"/>
                  <a:gd name="connsiteY129" fmla="*/ 1256 h 10000"/>
                  <a:gd name="connsiteX130" fmla="*/ 3008 w 10000"/>
                  <a:gd name="connsiteY130" fmla="*/ 1205 h 10000"/>
                  <a:gd name="connsiteX131" fmla="*/ 3000 w 10000"/>
                  <a:gd name="connsiteY131" fmla="*/ 1192 h 10000"/>
                  <a:gd name="connsiteX132" fmla="*/ 2994 w 10000"/>
                  <a:gd name="connsiteY132" fmla="*/ 1176 h 10000"/>
                  <a:gd name="connsiteX133" fmla="*/ 2986 w 10000"/>
                  <a:gd name="connsiteY133" fmla="*/ 1182 h 10000"/>
                  <a:gd name="connsiteX134" fmla="*/ 2981 w 10000"/>
                  <a:gd name="connsiteY134" fmla="*/ 1192 h 10000"/>
                  <a:gd name="connsiteX135" fmla="*/ 2970 w 10000"/>
                  <a:gd name="connsiteY135" fmla="*/ 1201 h 10000"/>
                  <a:gd name="connsiteX136" fmla="*/ 2956 w 10000"/>
                  <a:gd name="connsiteY136" fmla="*/ 1218 h 10000"/>
                  <a:gd name="connsiteX137" fmla="*/ 2939 w 10000"/>
                  <a:gd name="connsiteY137" fmla="*/ 1240 h 10000"/>
                  <a:gd name="connsiteX138" fmla="*/ 2928 w 10000"/>
                  <a:gd name="connsiteY138" fmla="*/ 1247 h 10000"/>
                  <a:gd name="connsiteX139" fmla="*/ 2922 w 10000"/>
                  <a:gd name="connsiteY139" fmla="*/ 1250 h 10000"/>
                  <a:gd name="connsiteX140" fmla="*/ 2911 w 10000"/>
                  <a:gd name="connsiteY140" fmla="*/ 1250 h 10000"/>
                  <a:gd name="connsiteX141" fmla="*/ 2884 w 10000"/>
                  <a:gd name="connsiteY141" fmla="*/ 1247 h 10000"/>
                  <a:gd name="connsiteX142" fmla="*/ 2864 w 10000"/>
                  <a:gd name="connsiteY142" fmla="*/ 1237 h 10000"/>
                  <a:gd name="connsiteX143" fmla="*/ 2848 w 10000"/>
                  <a:gd name="connsiteY143" fmla="*/ 1231 h 10000"/>
                  <a:gd name="connsiteX144" fmla="*/ 2834 w 10000"/>
                  <a:gd name="connsiteY144" fmla="*/ 1227 h 10000"/>
                  <a:gd name="connsiteX145" fmla="*/ 2831 w 10000"/>
                  <a:gd name="connsiteY145" fmla="*/ 1227 h 10000"/>
                  <a:gd name="connsiteX146" fmla="*/ 2831 w 10000"/>
                  <a:gd name="connsiteY146" fmla="*/ 1221 h 10000"/>
                  <a:gd name="connsiteX147" fmla="*/ 2825 w 10000"/>
                  <a:gd name="connsiteY147" fmla="*/ 1205 h 10000"/>
                  <a:gd name="connsiteX148" fmla="*/ 2823 w 10000"/>
                  <a:gd name="connsiteY148" fmla="*/ 1192 h 10000"/>
                  <a:gd name="connsiteX149" fmla="*/ 2817 w 10000"/>
                  <a:gd name="connsiteY149" fmla="*/ 1182 h 10000"/>
                  <a:gd name="connsiteX150" fmla="*/ 2814 w 10000"/>
                  <a:gd name="connsiteY150" fmla="*/ 1176 h 10000"/>
                  <a:gd name="connsiteX151" fmla="*/ 2792 w 10000"/>
                  <a:gd name="connsiteY151" fmla="*/ 1172 h 10000"/>
                  <a:gd name="connsiteX152" fmla="*/ 2759 w 10000"/>
                  <a:gd name="connsiteY152" fmla="*/ 1156 h 10000"/>
                  <a:gd name="connsiteX153" fmla="*/ 2734 w 10000"/>
                  <a:gd name="connsiteY153" fmla="*/ 1143 h 10000"/>
                  <a:gd name="connsiteX154" fmla="*/ 2695 w 10000"/>
                  <a:gd name="connsiteY154" fmla="*/ 1124 h 10000"/>
                  <a:gd name="connsiteX155" fmla="*/ 2670 w 10000"/>
                  <a:gd name="connsiteY155" fmla="*/ 1108 h 10000"/>
                  <a:gd name="connsiteX156" fmla="*/ 2645 w 10000"/>
                  <a:gd name="connsiteY156" fmla="*/ 1091 h 10000"/>
                  <a:gd name="connsiteX157" fmla="*/ 2618 w 10000"/>
                  <a:gd name="connsiteY157" fmla="*/ 1088 h 10000"/>
                  <a:gd name="connsiteX158" fmla="*/ 2576 w 10000"/>
                  <a:gd name="connsiteY158" fmla="*/ 1088 h 10000"/>
                  <a:gd name="connsiteX159" fmla="*/ 2551 w 10000"/>
                  <a:gd name="connsiteY159" fmla="*/ 1091 h 10000"/>
                  <a:gd name="connsiteX160" fmla="*/ 2521 w 10000"/>
                  <a:gd name="connsiteY160" fmla="*/ 1098 h 10000"/>
                  <a:gd name="connsiteX161" fmla="*/ 2493 w 10000"/>
                  <a:gd name="connsiteY161" fmla="*/ 1104 h 10000"/>
                  <a:gd name="connsiteX162" fmla="*/ 2468 w 10000"/>
                  <a:gd name="connsiteY162" fmla="*/ 1108 h 10000"/>
                  <a:gd name="connsiteX163" fmla="*/ 2404 w 10000"/>
                  <a:gd name="connsiteY163" fmla="*/ 1124 h 10000"/>
                  <a:gd name="connsiteX164" fmla="*/ 2366 w 10000"/>
                  <a:gd name="connsiteY164" fmla="*/ 1133 h 10000"/>
                  <a:gd name="connsiteX165" fmla="*/ 2346 w 10000"/>
                  <a:gd name="connsiteY165" fmla="*/ 1137 h 10000"/>
                  <a:gd name="connsiteX166" fmla="*/ 2294 w 10000"/>
                  <a:gd name="connsiteY166" fmla="*/ 1146 h 10000"/>
                  <a:gd name="connsiteX167" fmla="*/ 2249 w 10000"/>
                  <a:gd name="connsiteY167" fmla="*/ 1156 h 10000"/>
                  <a:gd name="connsiteX168" fmla="*/ 2230 w 10000"/>
                  <a:gd name="connsiteY168" fmla="*/ 1156 h 10000"/>
                  <a:gd name="connsiteX169" fmla="*/ 2222 w 10000"/>
                  <a:gd name="connsiteY169" fmla="*/ 1163 h 10000"/>
                  <a:gd name="connsiteX170" fmla="*/ 2194 w 10000"/>
                  <a:gd name="connsiteY170" fmla="*/ 1163 h 10000"/>
                  <a:gd name="connsiteX171" fmla="*/ 2172 w 10000"/>
                  <a:gd name="connsiteY171" fmla="*/ 1163 h 10000"/>
                  <a:gd name="connsiteX172" fmla="*/ 2147 w 10000"/>
                  <a:gd name="connsiteY172" fmla="*/ 1166 h 10000"/>
                  <a:gd name="connsiteX173" fmla="*/ 2108 w 10000"/>
                  <a:gd name="connsiteY173" fmla="*/ 1166 h 10000"/>
                  <a:gd name="connsiteX174" fmla="*/ 2083 w 10000"/>
                  <a:gd name="connsiteY174" fmla="*/ 1156 h 10000"/>
                  <a:gd name="connsiteX175" fmla="*/ 2042 w 10000"/>
                  <a:gd name="connsiteY175" fmla="*/ 1143 h 10000"/>
                  <a:gd name="connsiteX176" fmla="*/ 2011 w 10000"/>
                  <a:gd name="connsiteY176" fmla="*/ 1143 h 10000"/>
                  <a:gd name="connsiteX177" fmla="*/ 1994 w 10000"/>
                  <a:gd name="connsiteY177" fmla="*/ 1146 h 10000"/>
                  <a:gd name="connsiteX178" fmla="*/ 1967 w 10000"/>
                  <a:gd name="connsiteY178" fmla="*/ 1156 h 10000"/>
                  <a:gd name="connsiteX179" fmla="*/ 1903 w 10000"/>
                  <a:gd name="connsiteY179" fmla="*/ 1176 h 10000"/>
                  <a:gd name="connsiteX180" fmla="*/ 1873 w 10000"/>
                  <a:gd name="connsiteY180" fmla="*/ 1182 h 10000"/>
                  <a:gd name="connsiteX181" fmla="*/ 1850 w 10000"/>
                  <a:gd name="connsiteY181" fmla="*/ 1185 h 10000"/>
                  <a:gd name="connsiteX182" fmla="*/ 1842 w 10000"/>
                  <a:gd name="connsiteY182" fmla="*/ 1192 h 10000"/>
                  <a:gd name="connsiteX183" fmla="*/ 1823 w 10000"/>
                  <a:gd name="connsiteY183" fmla="*/ 1195 h 10000"/>
                  <a:gd name="connsiteX184" fmla="*/ 1814 w 10000"/>
                  <a:gd name="connsiteY184" fmla="*/ 1201 h 10000"/>
                  <a:gd name="connsiteX185" fmla="*/ 1792 w 10000"/>
                  <a:gd name="connsiteY185" fmla="*/ 1218 h 10000"/>
                  <a:gd name="connsiteX186" fmla="*/ 1767 w 10000"/>
                  <a:gd name="connsiteY186" fmla="*/ 1231 h 10000"/>
                  <a:gd name="connsiteX187" fmla="*/ 1717 w 10000"/>
                  <a:gd name="connsiteY187" fmla="*/ 1266 h 10000"/>
                  <a:gd name="connsiteX188" fmla="*/ 1695 w 10000"/>
                  <a:gd name="connsiteY188" fmla="*/ 1279 h 10000"/>
                  <a:gd name="connsiteX189" fmla="*/ 1654 w 10000"/>
                  <a:gd name="connsiteY189" fmla="*/ 1308 h 10000"/>
                  <a:gd name="connsiteX190" fmla="*/ 1620 w 10000"/>
                  <a:gd name="connsiteY190" fmla="*/ 1334 h 10000"/>
                  <a:gd name="connsiteX191" fmla="*/ 1590 w 10000"/>
                  <a:gd name="connsiteY191" fmla="*/ 1360 h 10000"/>
                  <a:gd name="connsiteX192" fmla="*/ 1565 w 10000"/>
                  <a:gd name="connsiteY192" fmla="*/ 1380 h 10000"/>
                  <a:gd name="connsiteX193" fmla="*/ 1532 w 10000"/>
                  <a:gd name="connsiteY193" fmla="*/ 1402 h 10000"/>
                  <a:gd name="connsiteX194" fmla="*/ 1501 w 10000"/>
                  <a:gd name="connsiteY194" fmla="*/ 1418 h 10000"/>
                  <a:gd name="connsiteX195" fmla="*/ 1460 w 10000"/>
                  <a:gd name="connsiteY195" fmla="*/ 1438 h 10000"/>
                  <a:gd name="connsiteX196" fmla="*/ 1435 w 10000"/>
                  <a:gd name="connsiteY196" fmla="*/ 1454 h 10000"/>
                  <a:gd name="connsiteX197" fmla="*/ 1421 w 10000"/>
                  <a:gd name="connsiteY197" fmla="*/ 1464 h 10000"/>
                  <a:gd name="connsiteX198" fmla="*/ 1380 w 10000"/>
                  <a:gd name="connsiteY198" fmla="*/ 1473 h 10000"/>
                  <a:gd name="connsiteX199" fmla="*/ 1324 w 10000"/>
                  <a:gd name="connsiteY199" fmla="*/ 1477 h 10000"/>
                  <a:gd name="connsiteX200" fmla="*/ 1274 w 10000"/>
                  <a:gd name="connsiteY200" fmla="*/ 1483 h 10000"/>
                  <a:gd name="connsiteX201" fmla="*/ 1244 w 10000"/>
                  <a:gd name="connsiteY201" fmla="*/ 1486 h 10000"/>
                  <a:gd name="connsiteX202" fmla="*/ 1233 w 10000"/>
                  <a:gd name="connsiteY202" fmla="*/ 1486 h 10000"/>
                  <a:gd name="connsiteX203" fmla="*/ 1197 w 10000"/>
                  <a:gd name="connsiteY203" fmla="*/ 1493 h 10000"/>
                  <a:gd name="connsiteX204" fmla="*/ 1180 w 10000"/>
                  <a:gd name="connsiteY204" fmla="*/ 1496 h 10000"/>
                  <a:gd name="connsiteX205" fmla="*/ 1169 w 10000"/>
                  <a:gd name="connsiteY205" fmla="*/ 1496 h 10000"/>
                  <a:gd name="connsiteX206" fmla="*/ 1161 w 10000"/>
                  <a:gd name="connsiteY206" fmla="*/ 1503 h 10000"/>
                  <a:gd name="connsiteX207" fmla="*/ 1155 w 10000"/>
                  <a:gd name="connsiteY207" fmla="*/ 1503 h 10000"/>
                  <a:gd name="connsiteX208" fmla="*/ 501 w 10000"/>
                  <a:gd name="connsiteY208" fmla="*/ 2277 h 10000"/>
                  <a:gd name="connsiteX209" fmla="*/ 396 w 10000"/>
                  <a:gd name="connsiteY209" fmla="*/ 2532 h 10000"/>
                  <a:gd name="connsiteX210" fmla="*/ 324 w 10000"/>
                  <a:gd name="connsiteY210" fmla="*/ 2759 h 10000"/>
                  <a:gd name="connsiteX211" fmla="*/ 274 w 10000"/>
                  <a:gd name="connsiteY211" fmla="*/ 2866 h 10000"/>
                  <a:gd name="connsiteX212" fmla="*/ 202 w 10000"/>
                  <a:gd name="connsiteY212" fmla="*/ 3008 h 10000"/>
                  <a:gd name="connsiteX213" fmla="*/ 211 w 10000"/>
                  <a:gd name="connsiteY213" fmla="*/ 3177 h 10000"/>
                  <a:gd name="connsiteX214" fmla="*/ 235 w 10000"/>
                  <a:gd name="connsiteY214" fmla="*/ 3368 h 10000"/>
                  <a:gd name="connsiteX215" fmla="*/ 266 w 10000"/>
                  <a:gd name="connsiteY215" fmla="*/ 3595 h 10000"/>
                  <a:gd name="connsiteX216" fmla="*/ 299 w 10000"/>
                  <a:gd name="connsiteY216" fmla="*/ 3831 h 10000"/>
                  <a:gd name="connsiteX217" fmla="*/ 305 w 10000"/>
                  <a:gd name="connsiteY217" fmla="*/ 3863 h 10000"/>
                  <a:gd name="connsiteX218" fmla="*/ 341 w 10000"/>
                  <a:gd name="connsiteY218" fmla="*/ 3941 h 10000"/>
                  <a:gd name="connsiteX219" fmla="*/ 186 w 10000"/>
                  <a:gd name="connsiteY219" fmla="*/ 3935 h 10000"/>
                  <a:gd name="connsiteX220" fmla="*/ 30 w 10000"/>
                  <a:gd name="connsiteY220" fmla="*/ 3925 h 10000"/>
                  <a:gd name="connsiteX221" fmla="*/ 0 w 10000"/>
                  <a:gd name="connsiteY221" fmla="*/ 4054 h 10000"/>
                  <a:gd name="connsiteX222" fmla="*/ 14 w 10000"/>
                  <a:gd name="connsiteY222" fmla="*/ 4152 h 10000"/>
                  <a:gd name="connsiteX223" fmla="*/ 22 w 10000"/>
                  <a:gd name="connsiteY223" fmla="*/ 4242 h 10000"/>
                  <a:gd name="connsiteX224" fmla="*/ 30 w 10000"/>
                  <a:gd name="connsiteY224" fmla="*/ 4291 h 10000"/>
                  <a:gd name="connsiteX225" fmla="*/ 102 w 10000"/>
                  <a:gd name="connsiteY225" fmla="*/ 4271 h 10000"/>
                  <a:gd name="connsiteX226" fmla="*/ 155 w 10000"/>
                  <a:gd name="connsiteY226" fmla="*/ 4262 h 10000"/>
                  <a:gd name="connsiteX227" fmla="*/ 410 w 10000"/>
                  <a:gd name="connsiteY227" fmla="*/ 4255 h 10000"/>
                  <a:gd name="connsiteX228" fmla="*/ 418 w 10000"/>
                  <a:gd name="connsiteY228" fmla="*/ 4385 h 10000"/>
                  <a:gd name="connsiteX229" fmla="*/ 429 w 10000"/>
                  <a:gd name="connsiteY229" fmla="*/ 4543 h 10000"/>
                  <a:gd name="connsiteX230" fmla="*/ 443 w 10000"/>
                  <a:gd name="connsiteY230" fmla="*/ 4585 h 10000"/>
                  <a:gd name="connsiteX231" fmla="*/ 465 w 10000"/>
                  <a:gd name="connsiteY231" fmla="*/ 4611 h 10000"/>
                  <a:gd name="connsiteX232" fmla="*/ 468 w 10000"/>
                  <a:gd name="connsiteY232" fmla="*/ 4621 h 10000"/>
                  <a:gd name="connsiteX233" fmla="*/ 474 w 10000"/>
                  <a:gd name="connsiteY233" fmla="*/ 4679 h 10000"/>
                  <a:gd name="connsiteX234" fmla="*/ 554 w 10000"/>
                  <a:gd name="connsiteY234" fmla="*/ 4738 h 10000"/>
                  <a:gd name="connsiteX235" fmla="*/ 637 w 10000"/>
                  <a:gd name="connsiteY235" fmla="*/ 4809 h 10000"/>
                  <a:gd name="connsiteX236" fmla="*/ 704 w 10000"/>
                  <a:gd name="connsiteY236" fmla="*/ 4851 h 10000"/>
                  <a:gd name="connsiteX237" fmla="*/ 740 w 10000"/>
                  <a:gd name="connsiteY237" fmla="*/ 4893 h 10000"/>
                  <a:gd name="connsiteX238" fmla="*/ 756 w 10000"/>
                  <a:gd name="connsiteY238" fmla="*/ 4896 h 10000"/>
                  <a:gd name="connsiteX239" fmla="*/ 767 w 10000"/>
                  <a:gd name="connsiteY239" fmla="*/ 4880 h 10000"/>
                  <a:gd name="connsiteX240" fmla="*/ 806 w 10000"/>
                  <a:gd name="connsiteY240" fmla="*/ 4945 h 10000"/>
                  <a:gd name="connsiteX241" fmla="*/ 886 w 10000"/>
                  <a:gd name="connsiteY241" fmla="*/ 5078 h 10000"/>
                  <a:gd name="connsiteX242" fmla="*/ 911 w 10000"/>
                  <a:gd name="connsiteY242" fmla="*/ 5130 h 10000"/>
                  <a:gd name="connsiteX243" fmla="*/ 920 w 10000"/>
                  <a:gd name="connsiteY243" fmla="*/ 5191 h 10000"/>
                  <a:gd name="connsiteX244" fmla="*/ 920 w 10000"/>
                  <a:gd name="connsiteY244" fmla="*/ 5220 h 10000"/>
                  <a:gd name="connsiteX245" fmla="*/ 911 w 10000"/>
                  <a:gd name="connsiteY245" fmla="*/ 5314 h 10000"/>
                  <a:gd name="connsiteX246" fmla="*/ 898 w 10000"/>
                  <a:gd name="connsiteY246" fmla="*/ 5369 h 10000"/>
                  <a:gd name="connsiteX247" fmla="*/ 895 w 10000"/>
                  <a:gd name="connsiteY247" fmla="*/ 5385 h 10000"/>
                  <a:gd name="connsiteX248" fmla="*/ 895 w 10000"/>
                  <a:gd name="connsiteY248" fmla="*/ 5405 h 10000"/>
                  <a:gd name="connsiteX249" fmla="*/ 898 w 10000"/>
                  <a:gd name="connsiteY249" fmla="*/ 5434 h 10000"/>
                  <a:gd name="connsiteX250" fmla="*/ 911 w 10000"/>
                  <a:gd name="connsiteY250" fmla="*/ 5463 h 10000"/>
                  <a:gd name="connsiteX251" fmla="*/ 920 w 10000"/>
                  <a:gd name="connsiteY251" fmla="*/ 5492 h 10000"/>
                  <a:gd name="connsiteX252" fmla="*/ 934 w 10000"/>
                  <a:gd name="connsiteY252" fmla="*/ 5518 h 10000"/>
                  <a:gd name="connsiteX253" fmla="*/ 1169 w 10000"/>
                  <a:gd name="connsiteY253" fmla="*/ 5738 h 10000"/>
                  <a:gd name="connsiteX254" fmla="*/ 1188 w 10000"/>
                  <a:gd name="connsiteY254" fmla="*/ 5755 h 10000"/>
                  <a:gd name="connsiteX255" fmla="*/ 1216 w 10000"/>
                  <a:gd name="connsiteY255" fmla="*/ 5758 h 10000"/>
                  <a:gd name="connsiteX256" fmla="*/ 1313 w 10000"/>
                  <a:gd name="connsiteY256" fmla="*/ 5774 h 10000"/>
                  <a:gd name="connsiteX257" fmla="*/ 1349 w 10000"/>
                  <a:gd name="connsiteY257" fmla="*/ 5787 h 10000"/>
                  <a:gd name="connsiteX258" fmla="*/ 1393 w 10000"/>
                  <a:gd name="connsiteY258" fmla="*/ 5793 h 10000"/>
                  <a:gd name="connsiteX259" fmla="*/ 1393 w 10000"/>
                  <a:gd name="connsiteY259" fmla="*/ 5797 h 10000"/>
                  <a:gd name="connsiteX260" fmla="*/ 1421 w 10000"/>
                  <a:gd name="connsiteY260" fmla="*/ 5810 h 10000"/>
                  <a:gd name="connsiteX261" fmla="*/ 1446 w 10000"/>
                  <a:gd name="connsiteY261" fmla="*/ 5829 h 10000"/>
                  <a:gd name="connsiteX262" fmla="*/ 1460 w 10000"/>
                  <a:gd name="connsiteY262" fmla="*/ 5842 h 10000"/>
                  <a:gd name="connsiteX263" fmla="*/ 1476 w 10000"/>
                  <a:gd name="connsiteY263" fmla="*/ 5848 h 10000"/>
                  <a:gd name="connsiteX264" fmla="*/ 1501 w 10000"/>
                  <a:gd name="connsiteY264" fmla="*/ 5852 h 10000"/>
                  <a:gd name="connsiteX265" fmla="*/ 1532 w 10000"/>
                  <a:gd name="connsiteY265" fmla="*/ 5887 h 10000"/>
                  <a:gd name="connsiteX266" fmla="*/ 1565 w 10000"/>
                  <a:gd name="connsiteY266" fmla="*/ 5942 h 10000"/>
                  <a:gd name="connsiteX267" fmla="*/ 1587 w 10000"/>
                  <a:gd name="connsiteY267" fmla="*/ 5972 h 10000"/>
                  <a:gd name="connsiteX268" fmla="*/ 1612 w 10000"/>
                  <a:gd name="connsiteY268" fmla="*/ 5955 h 10000"/>
                  <a:gd name="connsiteX269" fmla="*/ 1679 w 10000"/>
                  <a:gd name="connsiteY269" fmla="*/ 6049 h 10000"/>
                  <a:gd name="connsiteX270" fmla="*/ 1720 w 10000"/>
                  <a:gd name="connsiteY270" fmla="*/ 6108 h 10000"/>
                  <a:gd name="connsiteX271" fmla="*/ 1751 w 10000"/>
                  <a:gd name="connsiteY271" fmla="*/ 6133 h 10000"/>
                  <a:gd name="connsiteX272" fmla="*/ 1792 w 10000"/>
                  <a:gd name="connsiteY272" fmla="*/ 6169 h 10000"/>
                  <a:gd name="connsiteX273" fmla="*/ 1801 w 10000"/>
                  <a:gd name="connsiteY273" fmla="*/ 6172 h 10000"/>
                  <a:gd name="connsiteX274" fmla="*/ 1814 w 10000"/>
                  <a:gd name="connsiteY274" fmla="*/ 6286 h 10000"/>
                  <a:gd name="connsiteX275" fmla="*/ 1817 w 10000"/>
                  <a:gd name="connsiteY275" fmla="*/ 6331 h 10000"/>
                  <a:gd name="connsiteX276" fmla="*/ 1809 w 10000"/>
                  <a:gd name="connsiteY276" fmla="*/ 6444 h 10000"/>
                  <a:gd name="connsiteX277" fmla="*/ 1801 w 10000"/>
                  <a:gd name="connsiteY277" fmla="*/ 6499 h 10000"/>
                  <a:gd name="connsiteX278" fmla="*/ 1781 w 10000"/>
                  <a:gd name="connsiteY278" fmla="*/ 6522 h 10000"/>
                  <a:gd name="connsiteX279" fmla="*/ 1773 w 10000"/>
                  <a:gd name="connsiteY279" fmla="*/ 6541 h 10000"/>
                  <a:gd name="connsiteX280" fmla="*/ 1762 w 10000"/>
                  <a:gd name="connsiteY280" fmla="*/ 6571 h 10000"/>
                  <a:gd name="connsiteX281" fmla="*/ 1767 w 10000"/>
                  <a:gd name="connsiteY281" fmla="*/ 6622 h 10000"/>
                  <a:gd name="connsiteX282" fmla="*/ 1767 w 10000"/>
                  <a:gd name="connsiteY282" fmla="*/ 6665 h 10000"/>
                  <a:gd name="connsiteX283" fmla="*/ 1767 w 10000"/>
                  <a:gd name="connsiteY283" fmla="*/ 6694 h 10000"/>
                  <a:gd name="connsiteX284" fmla="*/ 1776 w 10000"/>
                  <a:gd name="connsiteY284" fmla="*/ 6726 h 10000"/>
                  <a:gd name="connsiteX285" fmla="*/ 1776 w 10000"/>
                  <a:gd name="connsiteY285" fmla="*/ 6745 h 10000"/>
                  <a:gd name="connsiteX286" fmla="*/ 1767 w 10000"/>
                  <a:gd name="connsiteY286" fmla="*/ 6765 h 10000"/>
                  <a:gd name="connsiteX287" fmla="*/ 1762 w 10000"/>
                  <a:gd name="connsiteY287" fmla="*/ 6804 h 10000"/>
                  <a:gd name="connsiteX288" fmla="*/ 1753 w 10000"/>
                  <a:gd name="connsiteY288" fmla="*/ 6839 h 10000"/>
                  <a:gd name="connsiteX289" fmla="*/ 1742 w 10000"/>
                  <a:gd name="connsiteY289" fmla="*/ 6849 h 10000"/>
                  <a:gd name="connsiteX290" fmla="*/ 1726 w 10000"/>
                  <a:gd name="connsiteY290" fmla="*/ 6849 h 10000"/>
                  <a:gd name="connsiteX291" fmla="*/ 1712 w 10000"/>
                  <a:gd name="connsiteY291" fmla="*/ 6852 h 10000"/>
                  <a:gd name="connsiteX292" fmla="*/ 1640 w 10000"/>
                  <a:gd name="connsiteY292" fmla="*/ 6953 h 10000"/>
                  <a:gd name="connsiteX293" fmla="*/ 1493 w 10000"/>
                  <a:gd name="connsiteY293" fmla="*/ 7105 h 10000"/>
                  <a:gd name="connsiteX294" fmla="*/ 1490 w 10000"/>
                  <a:gd name="connsiteY294" fmla="*/ 7124 h 10000"/>
                  <a:gd name="connsiteX295" fmla="*/ 1468 w 10000"/>
                  <a:gd name="connsiteY295" fmla="*/ 7137 h 10000"/>
                  <a:gd name="connsiteX296" fmla="*/ 1454 w 10000"/>
                  <a:gd name="connsiteY296" fmla="*/ 7144 h 10000"/>
                  <a:gd name="connsiteX297" fmla="*/ 1452 w 10000"/>
                  <a:gd name="connsiteY297" fmla="*/ 7157 h 10000"/>
                  <a:gd name="connsiteX298" fmla="*/ 1446 w 10000"/>
                  <a:gd name="connsiteY298" fmla="*/ 7199 h 10000"/>
                  <a:gd name="connsiteX299" fmla="*/ 1476 w 10000"/>
                  <a:gd name="connsiteY299" fmla="*/ 7247 h 10000"/>
                  <a:gd name="connsiteX300" fmla="*/ 1501 w 10000"/>
                  <a:gd name="connsiteY300" fmla="*/ 7270 h 10000"/>
                  <a:gd name="connsiteX301" fmla="*/ 1518 w 10000"/>
                  <a:gd name="connsiteY301" fmla="*/ 7286 h 10000"/>
                  <a:gd name="connsiteX302" fmla="*/ 1524 w 10000"/>
                  <a:gd name="connsiteY302" fmla="*/ 7306 h 10000"/>
                  <a:gd name="connsiteX303" fmla="*/ 1540 w 10000"/>
                  <a:gd name="connsiteY303" fmla="*/ 7322 h 10000"/>
                  <a:gd name="connsiteX304" fmla="*/ 1565 w 10000"/>
                  <a:gd name="connsiteY304" fmla="*/ 7325 h 10000"/>
                  <a:gd name="connsiteX305" fmla="*/ 1590 w 10000"/>
                  <a:gd name="connsiteY305" fmla="*/ 7332 h 10000"/>
                  <a:gd name="connsiteX306" fmla="*/ 1615 w 10000"/>
                  <a:gd name="connsiteY306" fmla="*/ 7345 h 10000"/>
                  <a:gd name="connsiteX307" fmla="*/ 1662 w 10000"/>
                  <a:gd name="connsiteY307" fmla="*/ 7370 h 10000"/>
                  <a:gd name="connsiteX308" fmla="*/ 1670 w 10000"/>
                  <a:gd name="connsiteY308" fmla="*/ 7351 h 10000"/>
                  <a:gd name="connsiteX309" fmla="*/ 1726 w 10000"/>
                  <a:gd name="connsiteY309" fmla="*/ 7354 h 10000"/>
                  <a:gd name="connsiteX310" fmla="*/ 1726 w 10000"/>
                  <a:gd name="connsiteY310" fmla="*/ 7400 h 10000"/>
                  <a:gd name="connsiteX311" fmla="*/ 1773 w 10000"/>
                  <a:gd name="connsiteY311" fmla="*/ 7409 h 10000"/>
                  <a:gd name="connsiteX312" fmla="*/ 1806 w 10000"/>
                  <a:gd name="connsiteY312" fmla="*/ 7416 h 10000"/>
                  <a:gd name="connsiteX313" fmla="*/ 1839 w 10000"/>
                  <a:gd name="connsiteY313" fmla="*/ 7403 h 10000"/>
                  <a:gd name="connsiteX314" fmla="*/ 1886 w 10000"/>
                  <a:gd name="connsiteY314" fmla="*/ 7403 h 10000"/>
                  <a:gd name="connsiteX315" fmla="*/ 1898 w 10000"/>
                  <a:gd name="connsiteY315" fmla="*/ 7403 h 10000"/>
                  <a:gd name="connsiteX316" fmla="*/ 1914 w 10000"/>
                  <a:gd name="connsiteY316" fmla="*/ 7494 h 10000"/>
                  <a:gd name="connsiteX317" fmla="*/ 1895 w 10000"/>
                  <a:gd name="connsiteY317" fmla="*/ 7523 h 10000"/>
                  <a:gd name="connsiteX318" fmla="*/ 1825 w 10000"/>
                  <a:gd name="connsiteY318" fmla="*/ 7617 h 10000"/>
                  <a:gd name="connsiteX319" fmla="*/ 1776 w 10000"/>
                  <a:gd name="connsiteY319" fmla="*/ 7691 h 10000"/>
                  <a:gd name="connsiteX320" fmla="*/ 1781 w 10000"/>
                  <a:gd name="connsiteY320" fmla="*/ 7723 h 10000"/>
                  <a:gd name="connsiteX321" fmla="*/ 1767 w 10000"/>
                  <a:gd name="connsiteY321" fmla="*/ 7759 h 10000"/>
                  <a:gd name="connsiteX322" fmla="*/ 1762 w 10000"/>
                  <a:gd name="connsiteY322" fmla="*/ 7817 h 10000"/>
                  <a:gd name="connsiteX323" fmla="*/ 1762 w 10000"/>
                  <a:gd name="connsiteY323" fmla="*/ 7856 h 10000"/>
                  <a:gd name="connsiteX324" fmla="*/ 1776 w 10000"/>
                  <a:gd name="connsiteY324" fmla="*/ 7892 h 10000"/>
                  <a:gd name="connsiteX325" fmla="*/ 1784 w 10000"/>
                  <a:gd name="connsiteY325" fmla="*/ 7902 h 10000"/>
                  <a:gd name="connsiteX326" fmla="*/ 1801 w 10000"/>
                  <a:gd name="connsiteY326" fmla="*/ 7908 h 10000"/>
                  <a:gd name="connsiteX327" fmla="*/ 1809 w 10000"/>
                  <a:gd name="connsiteY327" fmla="*/ 7911 h 10000"/>
                  <a:gd name="connsiteX328" fmla="*/ 1801 w 10000"/>
                  <a:gd name="connsiteY328" fmla="*/ 7940 h 10000"/>
                  <a:gd name="connsiteX329" fmla="*/ 1798 w 10000"/>
                  <a:gd name="connsiteY329" fmla="*/ 7979 h 10000"/>
                  <a:gd name="connsiteX330" fmla="*/ 1806 w 10000"/>
                  <a:gd name="connsiteY330" fmla="*/ 8002 h 10000"/>
                  <a:gd name="connsiteX331" fmla="*/ 1823 w 10000"/>
                  <a:gd name="connsiteY331" fmla="*/ 8021 h 10000"/>
                  <a:gd name="connsiteX332" fmla="*/ 1834 w 10000"/>
                  <a:gd name="connsiteY332" fmla="*/ 8044 h 10000"/>
                  <a:gd name="connsiteX333" fmla="*/ 1839 w 10000"/>
                  <a:gd name="connsiteY333" fmla="*/ 8073 h 10000"/>
                  <a:gd name="connsiteX334" fmla="*/ 1842 w 10000"/>
                  <a:gd name="connsiteY334" fmla="*/ 8106 h 10000"/>
                  <a:gd name="connsiteX335" fmla="*/ 1839 w 10000"/>
                  <a:gd name="connsiteY335" fmla="*/ 8144 h 10000"/>
                  <a:gd name="connsiteX336" fmla="*/ 1856 w 10000"/>
                  <a:gd name="connsiteY336" fmla="*/ 8164 h 10000"/>
                  <a:gd name="connsiteX337" fmla="*/ 1886 w 10000"/>
                  <a:gd name="connsiteY337" fmla="*/ 8193 h 10000"/>
                  <a:gd name="connsiteX338" fmla="*/ 1922 w 10000"/>
                  <a:gd name="connsiteY338" fmla="*/ 8206 h 10000"/>
                  <a:gd name="connsiteX339" fmla="*/ 1967 w 10000"/>
                  <a:gd name="connsiteY339" fmla="*/ 8203 h 10000"/>
                  <a:gd name="connsiteX340" fmla="*/ 1986 w 10000"/>
                  <a:gd name="connsiteY340" fmla="*/ 8212 h 10000"/>
                  <a:gd name="connsiteX341" fmla="*/ 2000 w 10000"/>
                  <a:gd name="connsiteY341" fmla="*/ 8232 h 10000"/>
                  <a:gd name="connsiteX342" fmla="*/ 2033 w 10000"/>
                  <a:gd name="connsiteY342" fmla="*/ 8258 h 10000"/>
                  <a:gd name="connsiteX343" fmla="*/ 2050 w 10000"/>
                  <a:gd name="connsiteY343" fmla="*/ 8271 h 10000"/>
                  <a:gd name="connsiteX344" fmla="*/ 2089 w 10000"/>
                  <a:gd name="connsiteY344" fmla="*/ 8280 h 10000"/>
                  <a:gd name="connsiteX345" fmla="*/ 2122 w 10000"/>
                  <a:gd name="connsiteY345" fmla="*/ 8300 h 10000"/>
                  <a:gd name="connsiteX346" fmla="*/ 2163 w 10000"/>
                  <a:gd name="connsiteY346" fmla="*/ 8332 h 10000"/>
                  <a:gd name="connsiteX347" fmla="*/ 2172 w 10000"/>
                  <a:gd name="connsiteY347" fmla="*/ 8335 h 10000"/>
                  <a:gd name="connsiteX348" fmla="*/ 2177 w 10000"/>
                  <a:gd name="connsiteY348" fmla="*/ 8345 h 10000"/>
                  <a:gd name="connsiteX349" fmla="*/ 2163 w 10000"/>
                  <a:gd name="connsiteY349" fmla="*/ 8371 h 10000"/>
                  <a:gd name="connsiteX350" fmla="*/ 2139 w 10000"/>
                  <a:gd name="connsiteY350" fmla="*/ 8423 h 10000"/>
                  <a:gd name="connsiteX351" fmla="*/ 2130 w 10000"/>
                  <a:gd name="connsiteY351" fmla="*/ 8439 h 10000"/>
                  <a:gd name="connsiteX352" fmla="*/ 2105 w 10000"/>
                  <a:gd name="connsiteY352" fmla="*/ 8446 h 10000"/>
                  <a:gd name="connsiteX353" fmla="*/ 2080 w 10000"/>
                  <a:gd name="connsiteY353" fmla="*/ 8449 h 10000"/>
                  <a:gd name="connsiteX354" fmla="*/ 2075 w 10000"/>
                  <a:gd name="connsiteY354" fmla="*/ 8459 h 10000"/>
                  <a:gd name="connsiteX355" fmla="*/ 2072 w 10000"/>
                  <a:gd name="connsiteY355" fmla="*/ 8475 h 10000"/>
                  <a:gd name="connsiteX356" fmla="*/ 2080 w 10000"/>
                  <a:gd name="connsiteY356" fmla="*/ 8484 h 10000"/>
                  <a:gd name="connsiteX357" fmla="*/ 2100 w 10000"/>
                  <a:gd name="connsiteY357" fmla="*/ 8475 h 10000"/>
                  <a:gd name="connsiteX358" fmla="*/ 2141 w 10000"/>
                  <a:gd name="connsiteY358" fmla="*/ 8478 h 10000"/>
                  <a:gd name="connsiteX359" fmla="*/ 2172 w 10000"/>
                  <a:gd name="connsiteY359" fmla="*/ 8475 h 10000"/>
                  <a:gd name="connsiteX360" fmla="*/ 2188 w 10000"/>
                  <a:gd name="connsiteY360" fmla="*/ 8475 h 10000"/>
                  <a:gd name="connsiteX361" fmla="*/ 2222 w 10000"/>
                  <a:gd name="connsiteY361" fmla="*/ 8497 h 10000"/>
                  <a:gd name="connsiteX362" fmla="*/ 2252 w 10000"/>
                  <a:gd name="connsiteY362" fmla="*/ 8514 h 10000"/>
                  <a:gd name="connsiteX363" fmla="*/ 2274 w 10000"/>
                  <a:gd name="connsiteY363" fmla="*/ 8514 h 10000"/>
                  <a:gd name="connsiteX364" fmla="*/ 2299 w 10000"/>
                  <a:gd name="connsiteY364" fmla="*/ 8504 h 10000"/>
                  <a:gd name="connsiteX365" fmla="*/ 2310 w 10000"/>
                  <a:gd name="connsiteY365" fmla="*/ 8504 h 10000"/>
                  <a:gd name="connsiteX366" fmla="*/ 2319 w 10000"/>
                  <a:gd name="connsiteY366" fmla="*/ 8484 h 10000"/>
                  <a:gd name="connsiteX367" fmla="*/ 2338 w 10000"/>
                  <a:gd name="connsiteY367" fmla="*/ 8494 h 10000"/>
                  <a:gd name="connsiteX368" fmla="*/ 2338 w 10000"/>
                  <a:gd name="connsiteY368" fmla="*/ 8552 h 10000"/>
                  <a:gd name="connsiteX369" fmla="*/ 2366 w 10000"/>
                  <a:gd name="connsiteY369" fmla="*/ 8572 h 10000"/>
                  <a:gd name="connsiteX370" fmla="*/ 2382 w 10000"/>
                  <a:gd name="connsiteY370" fmla="*/ 8582 h 10000"/>
                  <a:gd name="connsiteX371" fmla="*/ 2435 w 10000"/>
                  <a:gd name="connsiteY371" fmla="*/ 8552 h 10000"/>
                  <a:gd name="connsiteX372" fmla="*/ 2443 w 10000"/>
                  <a:gd name="connsiteY372" fmla="*/ 8552 h 10000"/>
                  <a:gd name="connsiteX373" fmla="*/ 2454 w 10000"/>
                  <a:gd name="connsiteY373" fmla="*/ 8552 h 10000"/>
                  <a:gd name="connsiteX374" fmla="*/ 2471 w 10000"/>
                  <a:gd name="connsiteY374" fmla="*/ 8546 h 10000"/>
                  <a:gd name="connsiteX375" fmla="*/ 2488 w 10000"/>
                  <a:gd name="connsiteY375" fmla="*/ 8536 h 10000"/>
                  <a:gd name="connsiteX376" fmla="*/ 2501 w 10000"/>
                  <a:gd name="connsiteY376" fmla="*/ 8533 h 10000"/>
                  <a:gd name="connsiteX377" fmla="*/ 2512 w 10000"/>
                  <a:gd name="connsiteY377" fmla="*/ 8533 h 10000"/>
                  <a:gd name="connsiteX378" fmla="*/ 2521 w 10000"/>
                  <a:gd name="connsiteY378" fmla="*/ 8546 h 10000"/>
                  <a:gd name="connsiteX379" fmla="*/ 2521 w 10000"/>
                  <a:gd name="connsiteY379" fmla="*/ 8572 h 10000"/>
                  <a:gd name="connsiteX380" fmla="*/ 2535 w 10000"/>
                  <a:gd name="connsiteY380" fmla="*/ 8588 h 10000"/>
                  <a:gd name="connsiteX381" fmla="*/ 2551 w 10000"/>
                  <a:gd name="connsiteY381" fmla="*/ 8582 h 10000"/>
                  <a:gd name="connsiteX382" fmla="*/ 2560 w 10000"/>
                  <a:gd name="connsiteY382" fmla="*/ 8582 h 10000"/>
                  <a:gd name="connsiteX383" fmla="*/ 2573 w 10000"/>
                  <a:gd name="connsiteY383" fmla="*/ 8588 h 10000"/>
                  <a:gd name="connsiteX384" fmla="*/ 2584 w 10000"/>
                  <a:gd name="connsiteY384" fmla="*/ 8591 h 10000"/>
                  <a:gd name="connsiteX385" fmla="*/ 2590 w 10000"/>
                  <a:gd name="connsiteY385" fmla="*/ 8598 h 10000"/>
                  <a:gd name="connsiteX386" fmla="*/ 2598 w 10000"/>
                  <a:gd name="connsiteY386" fmla="*/ 8608 h 10000"/>
                  <a:gd name="connsiteX387" fmla="*/ 2607 w 10000"/>
                  <a:gd name="connsiteY387" fmla="*/ 8617 h 10000"/>
                  <a:gd name="connsiteX388" fmla="*/ 2618 w 10000"/>
                  <a:gd name="connsiteY388" fmla="*/ 8617 h 10000"/>
                  <a:gd name="connsiteX389" fmla="*/ 2640 w 10000"/>
                  <a:gd name="connsiteY389" fmla="*/ 8608 h 10000"/>
                  <a:gd name="connsiteX390" fmla="*/ 2670 w 10000"/>
                  <a:gd name="connsiteY390" fmla="*/ 8598 h 10000"/>
                  <a:gd name="connsiteX391" fmla="*/ 2673 w 10000"/>
                  <a:gd name="connsiteY391" fmla="*/ 8598 h 10000"/>
                  <a:gd name="connsiteX392" fmla="*/ 2690 w 10000"/>
                  <a:gd name="connsiteY392" fmla="*/ 8598 h 10000"/>
                  <a:gd name="connsiteX393" fmla="*/ 2698 w 10000"/>
                  <a:gd name="connsiteY393" fmla="*/ 8598 h 10000"/>
                  <a:gd name="connsiteX394" fmla="*/ 2712 w 10000"/>
                  <a:gd name="connsiteY394" fmla="*/ 8598 h 10000"/>
                  <a:gd name="connsiteX395" fmla="*/ 2726 w 10000"/>
                  <a:gd name="connsiteY395" fmla="*/ 8591 h 10000"/>
                  <a:gd name="connsiteX396" fmla="*/ 2737 w 10000"/>
                  <a:gd name="connsiteY396" fmla="*/ 8588 h 10000"/>
                  <a:gd name="connsiteX397" fmla="*/ 2759 w 10000"/>
                  <a:gd name="connsiteY397" fmla="*/ 8582 h 10000"/>
                  <a:gd name="connsiteX398" fmla="*/ 2770 w 10000"/>
                  <a:gd name="connsiteY398" fmla="*/ 8578 h 10000"/>
                  <a:gd name="connsiteX399" fmla="*/ 2784 w 10000"/>
                  <a:gd name="connsiteY399" fmla="*/ 8572 h 10000"/>
                  <a:gd name="connsiteX400" fmla="*/ 2795 w 10000"/>
                  <a:gd name="connsiteY400" fmla="*/ 8572 h 10000"/>
                  <a:gd name="connsiteX401" fmla="*/ 2803 w 10000"/>
                  <a:gd name="connsiteY401" fmla="*/ 8588 h 10000"/>
                  <a:gd name="connsiteX402" fmla="*/ 2803 w 10000"/>
                  <a:gd name="connsiteY402" fmla="*/ 8591 h 10000"/>
                  <a:gd name="connsiteX403" fmla="*/ 2803 w 10000"/>
                  <a:gd name="connsiteY403" fmla="*/ 8601 h 10000"/>
                  <a:gd name="connsiteX404" fmla="*/ 2809 w 10000"/>
                  <a:gd name="connsiteY404" fmla="*/ 8601 h 10000"/>
                  <a:gd name="connsiteX405" fmla="*/ 2823 w 10000"/>
                  <a:gd name="connsiteY405" fmla="*/ 8598 h 10000"/>
                  <a:gd name="connsiteX406" fmla="*/ 2831 w 10000"/>
                  <a:gd name="connsiteY406" fmla="*/ 8598 h 10000"/>
                  <a:gd name="connsiteX407" fmla="*/ 2839 w 10000"/>
                  <a:gd name="connsiteY407" fmla="*/ 8601 h 10000"/>
                  <a:gd name="connsiteX408" fmla="*/ 2848 w 10000"/>
                  <a:gd name="connsiteY408" fmla="*/ 8598 h 10000"/>
                  <a:gd name="connsiteX409" fmla="*/ 2856 w 10000"/>
                  <a:gd name="connsiteY409" fmla="*/ 8601 h 10000"/>
                  <a:gd name="connsiteX410" fmla="*/ 2859 w 10000"/>
                  <a:gd name="connsiteY410" fmla="*/ 8601 h 10000"/>
                  <a:gd name="connsiteX411" fmla="*/ 2864 w 10000"/>
                  <a:gd name="connsiteY411" fmla="*/ 8598 h 10000"/>
                  <a:gd name="connsiteX412" fmla="*/ 2889 w 10000"/>
                  <a:gd name="connsiteY412" fmla="*/ 8611 h 10000"/>
                  <a:gd name="connsiteX413" fmla="*/ 2906 w 10000"/>
                  <a:gd name="connsiteY413" fmla="*/ 8620 h 10000"/>
                  <a:gd name="connsiteX414" fmla="*/ 2914 w 10000"/>
                  <a:gd name="connsiteY414" fmla="*/ 8627 h 10000"/>
                  <a:gd name="connsiteX415" fmla="*/ 2920 w 10000"/>
                  <a:gd name="connsiteY415" fmla="*/ 8640 h 10000"/>
                  <a:gd name="connsiteX416" fmla="*/ 2922 w 10000"/>
                  <a:gd name="connsiteY416" fmla="*/ 8666 h 10000"/>
                  <a:gd name="connsiteX417" fmla="*/ 2922 w 10000"/>
                  <a:gd name="connsiteY417" fmla="*/ 8692 h 10000"/>
                  <a:gd name="connsiteX418" fmla="*/ 2939 w 10000"/>
                  <a:gd name="connsiteY418" fmla="*/ 8695 h 10000"/>
                  <a:gd name="connsiteX419" fmla="*/ 2953 w 10000"/>
                  <a:gd name="connsiteY419" fmla="*/ 8695 h 10000"/>
                  <a:gd name="connsiteX420" fmla="*/ 2961 w 10000"/>
                  <a:gd name="connsiteY420" fmla="*/ 8695 h 10000"/>
                  <a:gd name="connsiteX421" fmla="*/ 2972 w 10000"/>
                  <a:gd name="connsiteY421" fmla="*/ 8692 h 10000"/>
                  <a:gd name="connsiteX422" fmla="*/ 2981 w 10000"/>
                  <a:gd name="connsiteY422" fmla="*/ 8685 h 10000"/>
                  <a:gd name="connsiteX423" fmla="*/ 2989 w 10000"/>
                  <a:gd name="connsiteY423" fmla="*/ 8685 h 10000"/>
                  <a:gd name="connsiteX424" fmla="*/ 3008 w 10000"/>
                  <a:gd name="connsiteY424" fmla="*/ 8685 h 10000"/>
                  <a:gd name="connsiteX425" fmla="*/ 3028 w 10000"/>
                  <a:gd name="connsiteY425" fmla="*/ 8695 h 10000"/>
                  <a:gd name="connsiteX426" fmla="*/ 3042 w 10000"/>
                  <a:gd name="connsiteY426" fmla="*/ 8695 h 10000"/>
                  <a:gd name="connsiteX427" fmla="*/ 3053 w 10000"/>
                  <a:gd name="connsiteY427" fmla="*/ 8676 h 10000"/>
                  <a:gd name="connsiteX428" fmla="*/ 3061 w 10000"/>
                  <a:gd name="connsiteY428" fmla="*/ 8666 h 10000"/>
                  <a:gd name="connsiteX429" fmla="*/ 3066 w 10000"/>
                  <a:gd name="connsiteY429" fmla="*/ 8656 h 10000"/>
                  <a:gd name="connsiteX430" fmla="*/ 3091 w 10000"/>
                  <a:gd name="connsiteY430" fmla="*/ 8659 h 10000"/>
                  <a:gd name="connsiteX431" fmla="*/ 3105 w 10000"/>
                  <a:gd name="connsiteY431" fmla="*/ 8659 h 10000"/>
                  <a:gd name="connsiteX432" fmla="*/ 3108 w 10000"/>
                  <a:gd name="connsiteY432" fmla="*/ 8650 h 10000"/>
                  <a:gd name="connsiteX433" fmla="*/ 3147 w 10000"/>
                  <a:gd name="connsiteY433" fmla="*/ 8588 h 10000"/>
                  <a:gd name="connsiteX434" fmla="*/ 3150 w 10000"/>
                  <a:gd name="connsiteY434" fmla="*/ 8598 h 10000"/>
                  <a:gd name="connsiteX435" fmla="*/ 3163 w 10000"/>
                  <a:gd name="connsiteY435" fmla="*/ 8601 h 10000"/>
                  <a:gd name="connsiteX436" fmla="*/ 3180 w 10000"/>
                  <a:gd name="connsiteY436" fmla="*/ 8608 h 10000"/>
                  <a:gd name="connsiteX437" fmla="*/ 3188 w 10000"/>
                  <a:gd name="connsiteY437" fmla="*/ 8611 h 10000"/>
                  <a:gd name="connsiteX438" fmla="*/ 3227 w 10000"/>
                  <a:gd name="connsiteY438" fmla="*/ 8620 h 10000"/>
                  <a:gd name="connsiteX439" fmla="*/ 3238 w 10000"/>
                  <a:gd name="connsiteY439" fmla="*/ 8617 h 10000"/>
                  <a:gd name="connsiteX440" fmla="*/ 3247 w 10000"/>
                  <a:gd name="connsiteY440" fmla="*/ 8601 h 10000"/>
                  <a:gd name="connsiteX441" fmla="*/ 3269 w 10000"/>
                  <a:gd name="connsiteY441" fmla="*/ 8611 h 10000"/>
                  <a:gd name="connsiteX442" fmla="*/ 3277 w 10000"/>
                  <a:gd name="connsiteY442" fmla="*/ 8617 h 10000"/>
                  <a:gd name="connsiteX443" fmla="*/ 3285 w 10000"/>
                  <a:gd name="connsiteY443" fmla="*/ 8611 h 10000"/>
                  <a:gd name="connsiteX444" fmla="*/ 3307 w 10000"/>
                  <a:gd name="connsiteY444" fmla="*/ 8611 h 10000"/>
                  <a:gd name="connsiteX445" fmla="*/ 3319 w 10000"/>
                  <a:gd name="connsiteY445" fmla="*/ 8617 h 10000"/>
                  <a:gd name="connsiteX446" fmla="*/ 3324 w 10000"/>
                  <a:gd name="connsiteY446" fmla="*/ 8617 h 10000"/>
                  <a:gd name="connsiteX447" fmla="*/ 3327 w 10000"/>
                  <a:gd name="connsiteY447" fmla="*/ 8620 h 10000"/>
                  <a:gd name="connsiteX448" fmla="*/ 3341 w 10000"/>
                  <a:gd name="connsiteY448" fmla="*/ 8620 h 10000"/>
                  <a:gd name="connsiteX449" fmla="*/ 3357 w 10000"/>
                  <a:gd name="connsiteY449" fmla="*/ 8620 h 10000"/>
                  <a:gd name="connsiteX450" fmla="*/ 3374 w 10000"/>
                  <a:gd name="connsiteY450" fmla="*/ 8620 h 10000"/>
                  <a:gd name="connsiteX451" fmla="*/ 3382 w 10000"/>
                  <a:gd name="connsiteY451" fmla="*/ 8620 h 10000"/>
                  <a:gd name="connsiteX452" fmla="*/ 3399 w 10000"/>
                  <a:gd name="connsiteY452" fmla="*/ 8611 h 10000"/>
                  <a:gd name="connsiteX453" fmla="*/ 3413 w 10000"/>
                  <a:gd name="connsiteY453" fmla="*/ 8601 h 10000"/>
                  <a:gd name="connsiteX454" fmla="*/ 3421 w 10000"/>
                  <a:gd name="connsiteY454" fmla="*/ 8588 h 10000"/>
                  <a:gd name="connsiteX455" fmla="*/ 3421 w 10000"/>
                  <a:gd name="connsiteY455" fmla="*/ 8572 h 10000"/>
                  <a:gd name="connsiteX456" fmla="*/ 3421 w 10000"/>
                  <a:gd name="connsiteY456" fmla="*/ 8552 h 10000"/>
                  <a:gd name="connsiteX457" fmla="*/ 3424 w 10000"/>
                  <a:gd name="connsiteY457" fmla="*/ 8533 h 10000"/>
                  <a:gd name="connsiteX458" fmla="*/ 3432 w 10000"/>
                  <a:gd name="connsiteY458" fmla="*/ 8523 h 10000"/>
                  <a:gd name="connsiteX459" fmla="*/ 3446 w 10000"/>
                  <a:gd name="connsiteY459" fmla="*/ 8523 h 10000"/>
                  <a:gd name="connsiteX460" fmla="*/ 3457 w 10000"/>
                  <a:gd name="connsiteY460" fmla="*/ 8523 h 10000"/>
                  <a:gd name="connsiteX461" fmla="*/ 3476 w 10000"/>
                  <a:gd name="connsiteY461" fmla="*/ 8533 h 10000"/>
                  <a:gd name="connsiteX462" fmla="*/ 3485 w 10000"/>
                  <a:gd name="connsiteY462" fmla="*/ 8536 h 10000"/>
                  <a:gd name="connsiteX463" fmla="*/ 3501 w 10000"/>
                  <a:gd name="connsiteY463" fmla="*/ 8527 h 10000"/>
                  <a:gd name="connsiteX464" fmla="*/ 3504 w 10000"/>
                  <a:gd name="connsiteY464" fmla="*/ 8514 h 10000"/>
                  <a:gd name="connsiteX465" fmla="*/ 3510 w 10000"/>
                  <a:gd name="connsiteY465" fmla="*/ 8497 h 10000"/>
                  <a:gd name="connsiteX466" fmla="*/ 3537 w 10000"/>
                  <a:gd name="connsiteY466" fmla="*/ 8484 h 10000"/>
                  <a:gd name="connsiteX467" fmla="*/ 3562 w 10000"/>
                  <a:gd name="connsiteY467" fmla="*/ 8488 h 10000"/>
                  <a:gd name="connsiteX468" fmla="*/ 3568 w 10000"/>
                  <a:gd name="connsiteY468" fmla="*/ 8484 h 10000"/>
                  <a:gd name="connsiteX469" fmla="*/ 3584 w 10000"/>
                  <a:gd name="connsiteY469" fmla="*/ 8494 h 10000"/>
                  <a:gd name="connsiteX470" fmla="*/ 3593 w 10000"/>
                  <a:gd name="connsiteY470" fmla="*/ 8507 h 10000"/>
                  <a:gd name="connsiteX471" fmla="*/ 3618 w 10000"/>
                  <a:gd name="connsiteY471" fmla="*/ 8497 h 10000"/>
                  <a:gd name="connsiteX472" fmla="*/ 3643 w 10000"/>
                  <a:gd name="connsiteY472" fmla="*/ 8475 h 10000"/>
                  <a:gd name="connsiteX473" fmla="*/ 3657 w 10000"/>
                  <a:gd name="connsiteY473" fmla="*/ 8478 h 10000"/>
                  <a:gd name="connsiteX474" fmla="*/ 3670 w 10000"/>
                  <a:gd name="connsiteY474" fmla="*/ 8475 h 10000"/>
                  <a:gd name="connsiteX475" fmla="*/ 3673 w 10000"/>
                  <a:gd name="connsiteY475" fmla="*/ 8468 h 10000"/>
                  <a:gd name="connsiteX476" fmla="*/ 3681 w 10000"/>
                  <a:gd name="connsiteY476" fmla="*/ 8468 h 10000"/>
                  <a:gd name="connsiteX477" fmla="*/ 3698 w 10000"/>
                  <a:gd name="connsiteY477" fmla="*/ 8478 h 10000"/>
                  <a:gd name="connsiteX478" fmla="*/ 3720 w 10000"/>
                  <a:gd name="connsiteY478" fmla="*/ 8497 h 10000"/>
                  <a:gd name="connsiteX479" fmla="*/ 3715 w 10000"/>
                  <a:gd name="connsiteY479" fmla="*/ 8504 h 10000"/>
                  <a:gd name="connsiteX480" fmla="*/ 3729 w 10000"/>
                  <a:gd name="connsiteY480" fmla="*/ 8514 h 10000"/>
                  <a:gd name="connsiteX481" fmla="*/ 3729 w 10000"/>
                  <a:gd name="connsiteY481" fmla="*/ 8517 h 10000"/>
                  <a:gd name="connsiteX482" fmla="*/ 3740 w 10000"/>
                  <a:gd name="connsiteY482" fmla="*/ 8527 h 10000"/>
                  <a:gd name="connsiteX483" fmla="*/ 3759 w 10000"/>
                  <a:gd name="connsiteY483" fmla="*/ 8517 h 10000"/>
                  <a:gd name="connsiteX484" fmla="*/ 3762 w 10000"/>
                  <a:gd name="connsiteY484" fmla="*/ 8504 h 10000"/>
                  <a:gd name="connsiteX485" fmla="*/ 3770 w 10000"/>
                  <a:gd name="connsiteY485" fmla="*/ 8488 h 10000"/>
                  <a:gd name="connsiteX486" fmla="*/ 3778 w 10000"/>
                  <a:gd name="connsiteY486" fmla="*/ 8484 h 10000"/>
                  <a:gd name="connsiteX487" fmla="*/ 3792 w 10000"/>
                  <a:gd name="connsiteY487" fmla="*/ 8475 h 10000"/>
                  <a:gd name="connsiteX488" fmla="*/ 3803 w 10000"/>
                  <a:gd name="connsiteY488" fmla="*/ 8478 h 10000"/>
                  <a:gd name="connsiteX489" fmla="*/ 3809 w 10000"/>
                  <a:gd name="connsiteY489" fmla="*/ 8475 h 10000"/>
                  <a:gd name="connsiteX490" fmla="*/ 3825 w 10000"/>
                  <a:gd name="connsiteY490" fmla="*/ 8465 h 10000"/>
                  <a:gd name="connsiteX491" fmla="*/ 3834 w 10000"/>
                  <a:gd name="connsiteY491" fmla="*/ 8468 h 10000"/>
                  <a:gd name="connsiteX492" fmla="*/ 3842 w 10000"/>
                  <a:gd name="connsiteY492" fmla="*/ 8478 h 10000"/>
                  <a:gd name="connsiteX493" fmla="*/ 3850 w 10000"/>
                  <a:gd name="connsiteY493" fmla="*/ 8478 h 10000"/>
                  <a:gd name="connsiteX494" fmla="*/ 3859 w 10000"/>
                  <a:gd name="connsiteY494" fmla="*/ 8484 h 10000"/>
                  <a:gd name="connsiteX495" fmla="*/ 3873 w 10000"/>
                  <a:gd name="connsiteY495" fmla="*/ 8494 h 10000"/>
                  <a:gd name="connsiteX496" fmla="*/ 3875 w 10000"/>
                  <a:gd name="connsiteY496" fmla="*/ 8507 h 10000"/>
                  <a:gd name="connsiteX497" fmla="*/ 3881 w 10000"/>
                  <a:gd name="connsiteY497" fmla="*/ 8527 h 10000"/>
                  <a:gd name="connsiteX498" fmla="*/ 3875 w 10000"/>
                  <a:gd name="connsiteY498" fmla="*/ 8546 h 10000"/>
                  <a:gd name="connsiteX499" fmla="*/ 3892 w 10000"/>
                  <a:gd name="connsiteY499" fmla="*/ 8546 h 10000"/>
                  <a:gd name="connsiteX500" fmla="*/ 3900 w 10000"/>
                  <a:gd name="connsiteY500" fmla="*/ 8543 h 10000"/>
                  <a:gd name="connsiteX501" fmla="*/ 3906 w 10000"/>
                  <a:gd name="connsiteY501" fmla="*/ 8543 h 10000"/>
                  <a:gd name="connsiteX502" fmla="*/ 3922 w 10000"/>
                  <a:gd name="connsiteY502" fmla="*/ 8552 h 10000"/>
                  <a:gd name="connsiteX503" fmla="*/ 3939 w 10000"/>
                  <a:gd name="connsiteY503" fmla="*/ 8559 h 10000"/>
                  <a:gd name="connsiteX504" fmla="*/ 3953 w 10000"/>
                  <a:gd name="connsiteY504" fmla="*/ 8572 h 10000"/>
                  <a:gd name="connsiteX505" fmla="*/ 3956 w 10000"/>
                  <a:gd name="connsiteY505" fmla="*/ 8588 h 10000"/>
                  <a:gd name="connsiteX506" fmla="*/ 3956 w 10000"/>
                  <a:gd name="connsiteY506" fmla="*/ 8608 h 10000"/>
                  <a:gd name="connsiteX507" fmla="*/ 3972 w 10000"/>
                  <a:gd name="connsiteY507" fmla="*/ 8608 h 10000"/>
                  <a:gd name="connsiteX508" fmla="*/ 3986 w 10000"/>
                  <a:gd name="connsiteY508" fmla="*/ 8608 h 10000"/>
                  <a:gd name="connsiteX509" fmla="*/ 3997 w 10000"/>
                  <a:gd name="connsiteY509" fmla="*/ 8608 h 10000"/>
                  <a:gd name="connsiteX510" fmla="*/ 4006 w 10000"/>
                  <a:gd name="connsiteY510" fmla="*/ 8608 h 10000"/>
                  <a:gd name="connsiteX511" fmla="*/ 4006 w 10000"/>
                  <a:gd name="connsiteY511" fmla="*/ 8611 h 10000"/>
                  <a:gd name="connsiteX512" fmla="*/ 4011 w 10000"/>
                  <a:gd name="connsiteY512" fmla="*/ 8611 h 10000"/>
                  <a:gd name="connsiteX513" fmla="*/ 4022 w 10000"/>
                  <a:gd name="connsiteY513" fmla="*/ 8620 h 10000"/>
                  <a:gd name="connsiteX514" fmla="*/ 4042 w 10000"/>
                  <a:gd name="connsiteY514" fmla="*/ 8620 h 10000"/>
                  <a:gd name="connsiteX515" fmla="*/ 4050 w 10000"/>
                  <a:gd name="connsiteY515" fmla="*/ 8617 h 10000"/>
                  <a:gd name="connsiteX516" fmla="*/ 4069 w 10000"/>
                  <a:gd name="connsiteY516" fmla="*/ 8620 h 10000"/>
                  <a:gd name="connsiteX517" fmla="*/ 4086 w 10000"/>
                  <a:gd name="connsiteY517" fmla="*/ 8630 h 10000"/>
                  <a:gd name="connsiteX518" fmla="*/ 4108 w 10000"/>
                  <a:gd name="connsiteY518" fmla="*/ 8627 h 10000"/>
                  <a:gd name="connsiteX519" fmla="*/ 4125 w 10000"/>
                  <a:gd name="connsiteY519" fmla="*/ 8620 h 10000"/>
                  <a:gd name="connsiteX520" fmla="*/ 4133 w 10000"/>
                  <a:gd name="connsiteY520" fmla="*/ 8611 h 10000"/>
                  <a:gd name="connsiteX521" fmla="*/ 4139 w 10000"/>
                  <a:gd name="connsiteY521" fmla="*/ 8608 h 10000"/>
                  <a:gd name="connsiteX522" fmla="*/ 4147 w 10000"/>
                  <a:gd name="connsiteY522" fmla="*/ 8601 h 10000"/>
                  <a:gd name="connsiteX523" fmla="*/ 4155 w 10000"/>
                  <a:gd name="connsiteY523" fmla="*/ 8591 h 10000"/>
                  <a:gd name="connsiteX524" fmla="*/ 4166 w 10000"/>
                  <a:gd name="connsiteY524" fmla="*/ 8582 h 10000"/>
                  <a:gd name="connsiteX525" fmla="*/ 4183 w 10000"/>
                  <a:gd name="connsiteY525" fmla="*/ 8569 h 10000"/>
                  <a:gd name="connsiteX526" fmla="*/ 4191 w 10000"/>
                  <a:gd name="connsiteY526" fmla="*/ 8562 h 10000"/>
                  <a:gd name="connsiteX527" fmla="*/ 4208 w 10000"/>
                  <a:gd name="connsiteY527" fmla="*/ 8552 h 10000"/>
                  <a:gd name="connsiteX528" fmla="*/ 4230 w 10000"/>
                  <a:gd name="connsiteY528" fmla="*/ 8552 h 10000"/>
                  <a:gd name="connsiteX529" fmla="*/ 4238 w 10000"/>
                  <a:gd name="connsiteY529" fmla="*/ 8559 h 10000"/>
                  <a:gd name="connsiteX530" fmla="*/ 4247 w 10000"/>
                  <a:gd name="connsiteY530" fmla="*/ 8572 h 10000"/>
                  <a:gd name="connsiteX531" fmla="*/ 4252 w 10000"/>
                  <a:gd name="connsiteY531" fmla="*/ 8578 h 10000"/>
                  <a:gd name="connsiteX532" fmla="*/ 4263 w 10000"/>
                  <a:gd name="connsiteY532" fmla="*/ 8582 h 10000"/>
                  <a:gd name="connsiteX533" fmla="*/ 4277 w 10000"/>
                  <a:gd name="connsiteY533" fmla="*/ 8572 h 10000"/>
                  <a:gd name="connsiteX534" fmla="*/ 4294 w 10000"/>
                  <a:gd name="connsiteY534" fmla="*/ 8559 h 10000"/>
                  <a:gd name="connsiteX535" fmla="*/ 4302 w 10000"/>
                  <a:gd name="connsiteY535" fmla="*/ 8546 h 10000"/>
                  <a:gd name="connsiteX536" fmla="*/ 4310 w 10000"/>
                  <a:gd name="connsiteY536" fmla="*/ 8543 h 10000"/>
                  <a:gd name="connsiteX537" fmla="*/ 4313 w 10000"/>
                  <a:gd name="connsiteY537" fmla="*/ 8543 h 10000"/>
                  <a:gd name="connsiteX538" fmla="*/ 4332 w 10000"/>
                  <a:gd name="connsiteY538" fmla="*/ 8546 h 10000"/>
                  <a:gd name="connsiteX539" fmla="*/ 4335 w 10000"/>
                  <a:gd name="connsiteY539" fmla="*/ 8559 h 10000"/>
                  <a:gd name="connsiteX540" fmla="*/ 4349 w 10000"/>
                  <a:gd name="connsiteY540" fmla="*/ 8588 h 10000"/>
                  <a:gd name="connsiteX541" fmla="*/ 4360 w 10000"/>
                  <a:gd name="connsiteY541" fmla="*/ 8591 h 10000"/>
                  <a:gd name="connsiteX542" fmla="*/ 4366 w 10000"/>
                  <a:gd name="connsiteY542" fmla="*/ 8591 h 10000"/>
                  <a:gd name="connsiteX543" fmla="*/ 4382 w 10000"/>
                  <a:gd name="connsiteY543" fmla="*/ 8598 h 10000"/>
                  <a:gd name="connsiteX544" fmla="*/ 4385 w 10000"/>
                  <a:gd name="connsiteY544" fmla="*/ 8598 h 10000"/>
                  <a:gd name="connsiteX545" fmla="*/ 4402 w 10000"/>
                  <a:gd name="connsiteY545" fmla="*/ 8598 h 10000"/>
                  <a:gd name="connsiteX546" fmla="*/ 4421 w 10000"/>
                  <a:gd name="connsiteY546" fmla="*/ 8591 h 10000"/>
                  <a:gd name="connsiteX547" fmla="*/ 4440 w 10000"/>
                  <a:gd name="connsiteY547" fmla="*/ 8591 h 10000"/>
                  <a:gd name="connsiteX548" fmla="*/ 4449 w 10000"/>
                  <a:gd name="connsiteY548" fmla="*/ 8598 h 10000"/>
                  <a:gd name="connsiteX549" fmla="*/ 4454 w 10000"/>
                  <a:gd name="connsiteY549" fmla="*/ 8617 h 10000"/>
                  <a:gd name="connsiteX550" fmla="*/ 4463 w 10000"/>
                  <a:gd name="connsiteY550" fmla="*/ 8608 h 10000"/>
                  <a:gd name="connsiteX551" fmla="*/ 4474 w 10000"/>
                  <a:gd name="connsiteY551" fmla="*/ 8608 h 10000"/>
                  <a:gd name="connsiteX552" fmla="*/ 4490 w 10000"/>
                  <a:gd name="connsiteY552" fmla="*/ 8617 h 10000"/>
                  <a:gd name="connsiteX553" fmla="*/ 4504 w 10000"/>
                  <a:gd name="connsiteY553" fmla="*/ 8617 h 10000"/>
                  <a:gd name="connsiteX554" fmla="*/ 4518 w 10000"/>
                  <a:gd name="connsiteY554" fmla="*/ 8617 h 10000"/>
                  <a:gd name="connsiteX555" fmla="*/ 4535 w 10000"/>
                  <a:gd name="connsiteY555" fmla="*/ 8611 h 10000"/>
                  <a:gd name="connsiteX556" fmla="*/ 4546 w 10000"/>
                  <a:gd name="connsiteY556" fmla="*/ 8611 h 10000"/>
                  <a:gd name="connsiteX557" fmla="*/ 4562 w 10000"/>
                  <a:gd name="connsiteY557" fmla="*/ 8611 h 10000"/>
                  <a:gd name="connsiteX558" fmla="*/ 4571 w 10000"/>
                  <a:gd name="connsiteY558" fmla="*/ 8611 h 10000"/>
                  <a:gd name="connsiteX559" fmla="*/ 4579 w 10000"/>
                  <a:gd name="connsiteY559" fmla="*/ 8608 h 10000"/>
                  <a:gd name="connsiteX560" fmla="*/ 4584 w 10000"/>
                  <a:gd name="connsiteY560" fmla="*/ 8608 h 10000"/>
                  <a:gd name="connsiteX561" fmla="*/ 4601 w 10000"/>
                  <a:gd name="connsiteY561" fmla="*/ 8617 h 10000"/>
                  <a:gd name="connsiteX562" fmla="*/ 4609 w 10000"/>
                  <a:gd name="connsiteY562" fmla="*/ 8627 h 10000"/>
                  <a:gd name="connsiteX563" fmla="*/ 4618 w 10000"/>
                  <a:gd name="connsiteY563" fmla="*/ 8637 h 10000"/>
                  <a:gd name="connsiteX564" fmla="*/ 4618 w 10000"/>
                  <a:gd name="connsiteY564" fmla="*/ 8646 h 10000"/>
                  <a:gd name="connsiteX565" fmla="*/ 4634 w 10000"/>
                  <a:gd name="connsiteY565" fmla="*/ 8656 h 10000"/>
                  <a:gd name="connsiteX566" fmla="*/ 4640 w 10000"/>
                  <a:gd name="connsiteY566" fmla="*/ 8659 h 10000"/>
                  <a:gd name="connsiteX567" fmla="*/ 4651 w 10000"/>
                  <a:gd name="connsiteY567" fmla="*/ 8666 h 10000"/>
                  <a:gd name="connsiteX568" fmla="*/ 4657 w 10000"/>
                  <a:gd name="connsiteY568" fmla="*/ 8659 h 10000"/>
                  <a:gd name="connsiteX569" fmla="*/ 4668 w 10000"/>
                  <a:gd name="connsiteY569" fmla="*/ 8650 h 10000"/>
                  <a:gd name="connsiteX570" fmla="*/ 4676 w 10000"/>
                  <a:gd name="connsiteY570" fmla="*/ 8650 h 10000"/>
                  <a:gd name="connsiteX571" fmla="*/ 4690 w 10000"/>
                  <a:gd name="connsiteY571" fmla="*/ 8650 h 10000"/>
                  <a:gd name="connsiteX572" fmla="*/ 4698 w 10000"/>
                  <a:gd name="connsiteY572" fmla="*/ 8650 h 10000"/>
                  <a:gd name="connsiteX573" fmla="*/ 4704 w 10000"/>
                  <a:gd name="connsiteY573" fmla="*/ 8650 h 10000"/>
                  <a:gd name="connsiteX574" fmla="*/ 4706 w 10000"/>
                  <a:gd name="connsiteY574" fmla="*/ 8659 h 10000"/>
                  <a:gd name="connsiteX575" fmla="*/ 4706 w 10000"/>
                  <a:gd name="connsiteY575" fmla="*/ 8666 h 10000"/>
                  <a:gd name="connsiteX576" fmla="*/ 4723 w 10000"/>
                  <a:gd name="connsiteY576" fmla="*/ 8682 h 10000"/>
                  <a:gd name="connsiteX577" fmla="*/ 4737 w 10000"/>
                  <a:gd name="connsiteY577" fmla="*/ 8682 h 10000"/>
                  <a:gd name="connsiteX578" fmla="*/ 4745 w 10000"/>
                  <a:gd name="connsiteY578" fmla="*/ 8676 h 10000"/>
                  <a:gd name="connsiteX579" fmla="*/ 4756 w 10000"/>
                  <a:gd name="connsiteY579" fmla="*/ 8666 h 10000"/>
                  <a:gd name="connsiteX580" fmla="*/ 4765 w 10000"/>
                  <a:gd name="connsiteY580" fmla="*/ 8666 h 10000"/>
                  <a:gd name="connsiteX581" fmla="*/ 4765 w 10000"/>
                  <a:gd name="connsiteY581" fmla="*/ 8682 h 10000"/>
                  <a:gd name="connsiteX582" fmla="*/ 4770 w 10000"/>
                  <a:gd name="connsiteY582" fmla="*/ 8701 h 10000"/>
                  <a:gd name="connsiteX583" fmla="*/ 4778 w 10000"/>
                  <a:gd name="connsiteY583" fmla="*/ 8705 h 10000"/>
                  <a:gd name="connsiteX584" fmla="*/ 4795 w 10000"/>
                  <a:gd name="connsiteY584" fmla="*/ 8714 h 10000"/>
                  <a:gd name="connsiteX585" fmla="*/ 4812 w 10000"/>
                  <a:gd name="connsiteY585" fmla="*/ 8714 h 10000"/>
                  <a:gd name="connsiteX586" fmla="*/ 4825 w 10000"/>
                  <a:gd name="connsiteY586" fmla="*/ 8705 h 10000"/>
                  <a:gd name="connsiteX587" fmla="*/ 4825 w 10000"/>
                  <a:gd name="connsiteY587" fmla="*/ 8701 h 10000"/>
                  <a:gd name="connsiteX588" fmla="*/ 4828 w 10000"/>
                  <a:gd name="connsiteY588" fmla="*/ 8701 h 10000"/>
                  <a:gd name="connsiteX589" fmla="*/ 4837 w 10000"/>
                  <a:gd name="connsiteY589" fmla="*/ 8692 h 10000"/>
                  <a:gd name="connsiteX590" fmla="*/ 4842 w 10000"/>
                  <a:gd name="connsiteY590" fmla="*/ 8685 h 10000"/>
                  <a:gd name="connsiteX591" fmla="*/ 4859 w 10000"/>
                  <a:gd name="connsiteY591" fmla="*/ 8692 h 10000"/>
                  <a:gd name="connsiteX592" fmla="*/ 4870 w 10000"/>
                  <a:gd name="connsiteY592" fmla="*/ 8701 h 10000"/>
                  <a:gd name="connsiteX593" fmla="*/ 4878 w 10000"/>
                  <a:gd name="connsiteY593" fmla="*/ 8714 h 10000"/>
                  <a:gd name="connsiteX594" fmla="*/ 4892 w 10000"/>
                  <a:gd name="connsiteY594" fmla="*/ 8724 h 10000"/>
                  <a:gd name="connsiteX595" fmla="*/ 4900 w 10000"/>
                  <a:gd name="connsiteY595" fmla="*/ 8724 h 10000"/>
                  <a:gd name="connsiteX596" fmla="*/ 4906 w 10000"/>
                  <a:gd name="connsiteY596" fmla="*/ 8705 h 10000"/>
                  <a:gd name="connsiteX597" fmla="*/ 4925 w 10000"/>
                  <a:gd name="connsiteY597" fmla="*/ 8724 h 10000"/>
                  <a:gd name="connsiteX598" fmla="*/ 4939 w 10000"/>
                  <a:gd name="connsiteY598" fmla="*/ 8701 h 10000"/>
                  <a:gd name="connsiteX599" fmla="*/ 4950 w 10000"/>
                  <a:gd name="connsiteY599" fmla="*/ 8695 h 10000"/>
                  <a:gd name="connsiteX600" fmla="*/ 4956 w 10000"/>
                  <a:gd name="connsiteY600" fmla="*/ 8692 h 10000"/>
                  <a:gd name="connsiteX601" fmla="*/ 4986 w 10000"/>
                  <a:gd name="connsiteY601" fmla="*/ 8705 h 10000"/>
                  <a:gd name="connsiteX602" fmla="*/ 5003 w 10000"/>
                  <a:gd name="connsiteY602" fmla="*/ 8701 h 10000"/>
                  <a:gd name="connsiteX603" fmla="*/ 5011 w 10000"/>
                  <a:gd name="connsiteY603" fmla="*/ 8692 h 10000"/>
                  <a:gd name="connsiteX604" fmla="*/ 5028 w 10000"/>
                  <a:gd name="connsiteY604" fmla="*/ 8682 h 10000"/>
                  <a:gd name="connsiteX605" fmla="*/ 5030 w 10000"/>
                  <a:gd name="connsiteY605" fmla="*/ 8659 h 10000"/>
                  <a:gd name="connsiteX606" fmla="*/ 5039 w 10000"/>
                  <a:gd name="connsiteY606" fmla="*/ 8656 h 10000"/>
                  <a:gd name="connsiteX607" fmla="*/ 5053 w 10000"/>
                  <a:gd name="connsiteY607" fmla="*/ 8669 h 10000"/>
                  <a:gd name="connsiteX608" fmla="*/ 5061 w 10000"/>
                  <a:gd name="connsiteY608" fmla="*/ 8669 h 10000"/>
                  <a:gd name="connsiteX609" fmla="*/ 5061 w 10000"/>
                  <a:gd name="connsiteY609" fmla="*/ 8676 h 10000"/>
                  <a:gd name="connsiteX610" fmla="*/ 5069 w 10000"/>
                  <a:gd name="connsiteY610" fmla="*/ 8669 h 10000"/>
                  <a:gd name="connsiteX611" fmla="*/ 5083 w 10000"/>
                  <a:gd name="connsiteY611" fmla="*/ 8669 h 10000"/>
                  <a:gd name="connsiteX612" fmla="*/ 5100 w 10000"/>
                  <a:gd name="connsiteY612" fmla="*/ 8669 h 10000"/>
                  <a:gd name="connsiteX613" fmla="*/ 5119 w 10000"/>
                  <a:gd name="connsiteY613" fmla="*/ 8682 h 10000"/>
                  <a:gd name="connsiteX614" fmla="*/ 5136 w 10000"/>
                  <a:gd name="connsiteY614" fmla="*/ 8692 h 10000"/>
                  <a:gd name="connsiteX615" fmla="*/ 5161 w 10000"/>
                  <a:gd name="connsiteY615" fmla="*/ 8701 h 10000"/>
                  <a:gd name="connsiteX616" fmla="*/ 5183 w 10000"/>
                  <a:gd name="connsiteY616" fmla="*/ 8701 h 10000"/>
                  <a:gd name="connsiteX617" fmla="*/ 5199 w 10000"/>
                  <a:gd name="connsiteY617" fmla="*/ 8701 h 10000"/>
                  <a:gd name="connsiteX618" fmla="*/ 5213 w 10000"/>
                  <a:gd name="connsiteY618" fmla="*/ 8705 h 10000"/>
                  <a:gd name="connsiteX619" fmla="*/ 5224 w 10000"/>
                  <a:gd name="connsiteY619" fmla="*/ 8701 h 10000"/>
                  <a:gd name="connsiteX620" fmla="*/ 5230 w 10000"/>
                  <a:gd name="connsiteY620" fmla="*/ 8701 h 10000"/>
                  <a:gd name="connsiteX621" fmla="*/ 5241 w 10000"/>
                  <a:gd name="connsiteY621" fmla="*/ 8676 h 10000"/>
                  <a:gd name="connsiteX622" fmla="*/ 5247 w 10000"/>
                  <a:gd name="connsiteY622" fmla="*/ 8666 h 10000"/>
                  <a:gd name="connsiteX623" fmla="*/ 5249 w 10000"/>
                  <a:gd name="connsiteY623" fmla="*/ 8646 h 10000"/>
                  <a:gd name="connsiteX624" fmla="*/ 5249 w 10000"/>
                  <a:gd name="connsiteY624" fmla="*/ 8650 h 10000"/>
                  <a:gd name="connsiteX625" fmla="*/ 5255 w 10000"/>
                  <a:gd name="connsiteY625" fmla="*/ 8646 h 10000"/>
                  <a:gd name="connsiteX626" fmla="*/ 5271 w 10000"/>
                  <a:gd name="connsiteY626" fmla="*/ 8650 h 10000"/>
                  <a:gd name="connsiteX627" fmla="*/ 5288 w 10000"/>
                  <a:gd name="connsiteY627" fmla="*/ 8666 h 10000"/>
                  <a:gd name="connsiteX628" fmla="*/ 5296 w 10000"/>
                  <a:gd name="connsiteY628" fmla="*/ 8666 h 10000"/>
                  <a:gd name="connsiteX629" fmla="*/ 5310 w 10000"/>
                  <a:gd name="connsiteY629" fmla="*/ 8656 h 10000"/>
                  <a:gd name="connsiteX630" fmla="*/ 5321 w 10000"/>
                  <a:gd name="connsiteY630" fmla="*/ 8650 h 10000"/>
                  <a:gd name="connsiteX631" fmla="*/ 5338 w 10000"/>
                  <a:gd name="connsiteY631" fmla="*/ 8650 h 10000"/>
                  <a:gd name="connsiteX632" fmla="*/ 5360 w 10000"/>
                  <a:gd name="connsiteY632" fmla="*/ 8640 h 10000"/>
                  <a:gd name="connsiteX633" fmla="*/ 5366 w 10000"/>
                  <a:gd name="connsiteY633" fmla="*/ 8637 h 10000"/>
                  <a:gd name="connsiteX634" fmla="*/ 5368 w 10000"/>
                  <a:gd name="connsiteY634" fmla="*/ 8637 h 10000"/>
                  <a:gd name="connsiteX635" fmla="*/ 5382 w 10000"/>
                  <a:gd name="connsiteY635" fmla="*/ 8630 h 10000"/>
                  <a:gd name="connsiteX636" fmla="*/ 5391 w 10000"/>
                  <a:gd name="connsiteY636" fmla="*/ 8630 h 10000"/>
                  <a:gd name="connsiteX637" fmla="*/ 5402 w 10000"/>
                  <a:gd name="connsiteY637" fmla="*/ 8637 h 10000"/>
                  <a:gd name="connsiteX638" fmla="*/ 5418 w 10000"/>
                  <a:gd name="connsiteY638" fmla="*/ 8656 h 10000"/>
                  <a:gd name="connsiteX639" fmla="*/ 5432 w 10000"/>
                  <a:gd name="connsiteY639" fmla="*/ 8666 h 10000"/>
                  <a:gd name="connsiteX640" fmla="*/ 5443 w 10000"/>
                  <a:gd name="connsiteY640" fmla="*/ 8682 h 10000"/>
                  <a:gd name="connsiteX641" fmla="*/ 5457 w 10000"/>
                  <a:gd name="connsiteY641" fmla="*/ 8692 h 10000"/>
                  <a:gd name="connsiteX642" fmla="*/ 5471 w 10000"/>
                  <a:gd name="connsiteY642" fmla="*/ 8705 h 10000"/>
                  <a:gd name="connsiteX643" fmla="*/ 5488 w 10000"/>
                  <a:gd name="connsiteY643" fmla="*/ 8711 h 10000"/>
                  <a:gd name="connsiteX644" fmla="*/ 5490 w 10000"/>
                  <a:gd name="connsiteY644" fmla="*/ 8721 h 10000"/>
                  <a:gd name="connsiteX645" fmla="*/ 5512 w 10000"/>
                  <a:gd name="connsiteY645" fmla="*/ 8724 h 10000"/>
                  <a:gd name="connsiteX646" fmla="*/ 5521 w 10000"/>
                  <a:gd name="connsiteY646" fmla="*/ 8714 h 10000"/>
                  <a:gd name="connsiteX647" fmla="*/ 5524 w 10000"/>
                  <a:gd name="connsiteY647" fmla="*/ 8714 h 10000"/>
                  <a:gd name="connsiteX648" fmla="*/ 5532 w 10000"/>
                  <a:gd name="connsiteY648" fmla="*/ 8721 h 10000"/>
                  <a:gd name="connsiteX649" fmla="*/ 5540 w 10000"/>
                  <a:gd name="connsiteY649" fmla="*/ 8724 h 10000"/>
                  <a:gd name="connsiteX650" fmla="*/ 5562 w 10000"/>
                  <a:gd name="connsiteY650" fmla="*/ 8750 h 10000"/>
                  <a:gd name="connsiteX651" fmla="*/ 5562 w 10000"/>
                  <a:gd name="connsiteY651" fmla="*/ 8760 h 10000"/>
                  <a:gd name="connsiteX652" fmla="*/ 5571 w 10000"/>
                  <a:gd name="connsiteY652" fmla="*/ 8782 h 10000"/>
                  <a:gd name="connsiteX653" fmla="*/ 5579 w 10000"/>
                  <a:gd name="connsiteY653" fmla="*/ 8789 h 10000"/>
                  <a:gd name="connsiteX654" fmla="*/ 5593 w 10000"/>
                  <a:gd name="connsiteY654" fmla="*/ 8789 h 10000"/>
                  <a:gd name="connsiteX655" fmla="*/ 5596 w 10000"/>
                  <a:gd name="connsiteY655" fmla="*/ 8789 h 10000"/>
                  <a:gd name="connsiteX656" fmla="*/ 5626 w 10000"/>
                  <a:gd name="connsiteY656" fmla="*/ 8782 h 10000"/>
                  <a:gd name="connsiteX657" fmla="*/ 5629 w 10000"/>
                  <a:gd name="connsiteY657" fmla="*/ 8782 h 10000"/>
                  <a:gd name="connsiteX658" fmla="*/ 5637 w 10000"/>
                  <a:gd name="connsiteY658" fmla="*/ 8779 h 10000"/>
                  <a:gd name="connsiteX659" fmla="*/ 5648 w 10000"/>
                  <a:gd name="connsiteY659" fmla="*/ 8789 h 10000"/>
                  <a:gd name="connsiteX660" fmla="*/ 5665 w 10000"/>
                  <a:gd name="connsiteY660" fmla="*/ 8795 h 10000"/>
                  <a:gd name="connsiteX661" fmla="*/ 5676 w 10000"/>
                  <a:gd name="connsiteY661" fmla="*/ 8789 h 10000"/>
                  <a:gd name="connsiteX662" fmla="*/ 5684 w 10000"/>
                  <a:gd name="connsiteY662" fmla="*/ 8782 h 10000"/>
                  <a:gd name="connsiteX663" fmla="*/ 5693 w 10000"/>
                  <a:gd name="connsiteY663" fmla="*/ 8789 h 10000"/>
                  <a:gd name="connsiteX664" fmla="*/ 5715 w 10000"/>
                  <a:gd name="connsiteY664" fmla="*/ 8808 h 10000"/>
                  <a:gd name="connsiteX665" fmla="*/ 5731 w 10000"/>
                  <a:gd name="connsiteY665" fmla="*/ 8808 h 10000"/>
                  <a:gd name="connsiteX666" fmla="*/ 5740 w 10000"/>
                  <a:gd name="connsiteY666" fmla="*/ 8808 h 10000"/>
                  <a:gd name="connsiteX667" fmla="*/ 5765 w 10000"/>
                  <a:gd name="connsiteY667" fmla="*/ 8818 h 10000"/>
                  <a:gd name="connsiteX668" fmla="*/ 5781 w 10000"/>
                  <a:gd name="connsiteY668" fmla="*/ 8824 h 10000"/>
                  <a:gd name="connsiteX669" fmla="*/ 5798 w 10000"/>
                  <a:gd name="connsiteY669" fmla="*/ 8834 h 10000"/>
                  <a:gd name="connsiteX670" fmla="*/ 5814 w 10000"/>
                  <a:gd name="connsiteY670" fmla="*/ 8837 h 10000"/>
                  <a:gd name="connsiteX671" fmla="*/ 5831 w 10000"/>
                  <a:gd name="connsiteY671" fmla="*/ 8844 h 10000"/>
                  <a:gd name="connsiteX672" fmla="*/ 5842 w 10000"/>
                  <a:gd name="connsiteY672" fmla="*/ 8847 h 10000"/>
                  <a:gd name="connsiteX673" fmla="*/ 5859 w 10000"/>
                  <a:gd name="connsiteY673" fmla="*/ 8857 h 10000"/>
                  <a:gd name="connsiteX674" fmla="*/ 5870 w 10000"/>
                  <a:gd name="connsiteY674" fmla="*/ 8867 h 10000"/>
                  <a:gd name="connsiteX675" fmla="*/ 5878 w 10000"/>
                  <a:gd name="connsiteY675" fmla="*/ 8873 h 10000"/>
                  <a:gd name="connsiteX676" fmla="*/ 5895 w 10000"/>
                  <a:gd name="connsiteY676" fmla="*/ 8873 h 10000"/>
                  <a:gd name="connsiteX677" fmla="*/ 5911 w 10000"/>
                  <a:gd name="connsiteY677" fmla="*/ 8873 h 10000"/>
                  <a:gd name="connsiteX678" fmla="*/ 5931 w 10000"/>
                  <a:gd name="connsiteY678" fmla="*/ 8873 h 10000"/>
                  <a:gd name="connsiteX679" fmla="*/ 5950 w 10000"/>
                  <a:gd name="connsiteY679" fmla="*/ 8867 h 10000"/>
                  <a:gd name="connsiteX680" fmla="*/ 5967 w 10000"/>
                  <a:gd name="connsiteY680" fmla="*/ 8867 h 10000"/>
                  <a:gd name="connsiteX681" fmla="*/ 5975 w 10000"/>
                  <a:gd name="connsiteY681" fmla="*/ 8873 h 10000"/>
                  <a:gd name="connsiteX682" fmla="*/ 6000 w 10000"/>
                  <a:gd name="connsiteY682" fmla="*/ 8883 h 10000"/>
                  <a:gd name="connsiteX683" fmla="*/ 5997 w 10000"/>
                  <a:gd name="connsiteY683" fmla="*/ 8886 h 10000"/>
                  <a:gd name="connsiteX684" fmla="*/ 5997 w 10000"/>
                  <a:gd name="connsiteY684" fmla="*/ 8896 h 10000"/>
                  <a:gd name="connsiteX685" fmla="*/ 6014 w 10000"/>
                  <a:gd name="connsiteY685" fmla="*/ 8892 h 10000"/>
                  <a:gd name="connsiteX686" fmla="*/ 6028 w 10000"/>
                  <a:gd name="connsiteY686" fmla="*/ 8892 h 10000"/>
                  <a:gd name="connsiteX687" fmla="*/ 6053 w 10000"/>
                  <a:gd name="connsiteY687" fmla="*/ 8886 h 10000"/>
                  <a:gd name="connsiteX688" fmla="*/ 6072 w 10000"/>
                  <a:gd name="connsiteY688" fmla="*/ 8876 h 10000"/>
                  <a:gd name="connsiteX689" fmla="*/ 6089 w 10000"/>
                  <a:gd name="connsiteY689" fmla="*/ 8867 h 10000"/>
                  <a:gd name="connsiteX690" fmla="*/ 6111 w 10000"/>
                  <a:gd name="connsiteY690" fmla="*/ 8857 h 10000"/>
                  <a:gd name="connsiteX691" fmla="*/ 6127 w 10000"/>
                  <a:gd name="connsiteY691" fmla="*/ 8847 h 10000"/>
                  <a:gd name="connsiteX692" fmla="*/ 6152 w 10000"/>
                  <a:gd name="connsiteY692" fmla="*/ 8834 h 10000"/>
                  <a:gd name="connsiteX693" fmla="*/ 6183 w 10000"/>
                  <a:gd name="connsiteY693" fmla="*/ 8828 h 10000"/>
                  <a:gd name="connsiteX694" fmla="*/ 6175 w 10000"/>
                  <a:gd name="connsiteY694" fmla="*/ 8844 h 10000"/>
                  <a:gd name="connsiteX695" fmla="*/ 6169 w 10000"/>
                  <a:gd name="connsiteY695" fmla="*/ 8863 h 10000"/>
                  <a:gd name="connsiteX696" fmla="*/ 6158 w 10000"/>
                  <a:gd name="connsiteY696" fmla="*/ 8886 h 10000"/>
                  <a:gd name="connsiteX697" fmla="*/ 6152 w 10000"/>
                  <a:gd name="connsiteY697" fmla="*/ 8896 h 10000"/>
                  <a:gd name="connsiteX698" fmla="*/ 6150 w 10000"/>
                  <a:gd name="connsiteY698" fmla="*/ 8909 h 10000"/>
                  <a:gd name="connsiteX699" fmla="*/ 6152 w 10000"/>
                  <a:gd name="connsiteY699" fmla="*/ 8938 h 10000"/>
                  <a:gd name="connsiteX700" fmla="*/ 6158 w 10000"/>
                  <a:gd name="connsiteY700" fmla="*/ 8957 h 10000"/>
                  <a:gd name="connsiteX701" fmla="*/ 6161 w 10000"/>
                  <a:gd name="connsiteY701" fmla="*/ 8980 h 10000"/>
                  <a:gd name="connsiteX702" fmla="*/ 6166 w 10000"/>
                  <a:gd name="connsiteY702" fmla="*/ 8999 h 10000"/>
                  <a:gd name="connsiteX703" fmla="*/ 6175 w 10000"/>
                  <a:gd name="connsiteY703" fmla="*/ 9032 h 10000"/>
                  <a:gd name="connsiteX704" fmla="*/ 6183 w 10000"/>
                  <a:gd name="connsiteY704" fmla="*/ 9051 h 10000"/>
                  <a:gd name="connsiteX705" fmla="*/ 6191 w 10000"/>
                  <a:gd name="connsiteY705" fmla="*/ 9064 h 10000"/>
                  <a:gd name="connsiteX706" fmla="*/ 6194 w 10000"/>
                  <a:gd name="connsiteY706" fmla="*/ 9084 h 10000"/>
                  <a:gd name="connsiteX707" fmla="*/ 6208 w 10000"/>
                  <a:gd name="connsiteY707" fmla="*/ 9103 h 10000"/>
                  <a:gd name="connsiteX708" fmla="*/ 6208 w 10000"/>
                  <a:gd name="connsiteY708" fmla="*/ 9113 h 10000"/>
                  <a:gd name="connsiteX709" fmla="*/ 6216 w 10000"/>
                  <a:gd name="connsiteY709" fmla="*/ 9129 h 10000"/>
                  <a:gd name="connsiteX710" fmla="*/ 6230 w 10000"/>
                  <a:gd name="connsiteY710" fmla="*/ 9148 h 10000"/>
                  <a:gd name="connsiteX711" fmla="*/ 6241 w 10000"/>
                  <a:gd name="connsiteY711" fmla="*/ 9165 h 10000"/>
                  <a:gd name="connsiteX712" fmla="*/ 6249 w 10000"/>
                  <a:gd name="connsiteY712" fmla="*/ 9168 h 10000"/>
                  <a:gd name="connsiteX713" fmla="*/ 6266 w 10000"/>
                  <a:gd name="connsiteY713" fmla="*/ 9184 h 10000"/>
                  <a:gd name="connsiteX714" fmla="*/ 6280 w 10000"/>
                  <a:gd name="connsiteY714" fmla="*/ 9184 h 10000"/>
                  <a:gd name="connsiteX715" fmla="*/ 6288 w 10000"/>
                  <a:gd name="connsiteY715" fmla="*/ 9177 h 10000"/>
                  <a:gd name="connsiteX716" fmla="*/ 6299 w 10000"/>
                  <a:gd name="connsiteY716" fmla="*/ 9187 h 10000"/>
                  <a:gd name="connsiteX717" fmla="*/ 6305 w 10000"/>
                  <a:gd name="connsiteY717" fmla="*/ 9197 h 10000"/>
                  <a:gd name="connsiteX718" fmla="*/ 6310 w 10000"/>
                  <a:gd name="connsiteY718" fmla="*/ 9197 h 10000"/>
                  <a:gd name="connsiteX719" fmla="*/ 6321 w 10000"/>
                  <a:gd name="connsiteY719" fmla="*/ 9213 h 10000"/>
                  <a:gd name="connsiteX720" fmla="*/ 6335 w 10000"/>
                  <a:gd name="connsiteY720" fmla="*/ 9223 h 10000"/>
                  <a:gd name="connsiteX721" fmla="*/ 6338 w 10000"/>
                  <a:gd name="connsiteY721" fmla="*/ 9223 h 10000"/>
                  <a:gd name="connsiteX722" fmla="*/ 6355 w 10000"/>
                  <a:gd name="connsiteY722" fmla="*/ 9226 h 10000"/>
                  <a:gd name="connsiteX723" fmla="*/ 6363 w 10000"/>
                  <a:gd name="connsiteY723" fmla="*/ 9236 h 10000"/>
                  <a:gd name="connsiteX724" fmla="*/ 6380 w 10000"/>
                  <a:gd name="connsiteY724" fmla="*/ 9258 h 10000"/>
                  <a:gd name="connsiteX725" fmla="*/ 6393 w 10000"/>
                  <a:gd name="connsiteY725" fmla="*/ 9278 h 10000"/>
                  <a:gd name="connsiteX726" fmla="*/ 6396 w 10000"/>
                  <a:gd name="connsiteY726" fmla="*/ 9288 h 10000"/>
                  <a:gd name="connsiteX727" fmla="*/ 6407 w 10000"/>
                  <a:gd name="connsiteY727" fmla="*/ 9297 h 10000"/>
                  <a:gd name="connsiteX728" fmla="*/ 6410 w 10000"/>
                  <a:gd name="connsiteY728" fmla="*/ 9307 h 10000"/>
                  <a:gd name="connsiteX729" fmla="*/ 6416 w 10000"/>
                  <a:gd name="connsiteY729" fmla="*/ 9317 h 10000"/>
                  <a:gd name="connsiteX730" fmla="*/ 6424 w 10000"/>
                  <a:gd name="connsiteY730" fmla="*/ 9326 h 10000"/>
                  <a:gd name="connsiteX731" fmla="*/ 6435 w 10000"/>
                  <a:gd name="connsiteY731" fmla="*/ 9336 h 10000"/>
                  <a:gd name="connsiteX732" fmla="*/ 6443 w 10000"/>
                  <a:gd name="connsiteY732" fmla="*/ 9346 h 10000"/>
                  <a:gd name="connsiteX733" fmla="*/ 6449 w 10000"/>
                  <a:gd name="connsiteY733" fmla="*/ 9362 h 10000"/>
                  <a:gd name="connsiteX734" fmla="*/ 6452 w 10000"/>
                  <a:gd name="connsiteY734" fmla="*/ 9372 h 10000"/>
                  <a:gd name="connsiteX735" fmla="*/ 6449 w 10000"/>
                  <a:gd name="connsiteY735" fmla="*/ 9381 h 10000"/>
                  <a:gd name="connsiteX736" fmla="*/ 6465 w 10000"/>
                  <a:gd name="connsiteY736" fmla="*/ 9394 h 10000"/>
                  <a:gd name="connsiteX737" fmla="*/ 6468 w 10000"/>
                  <a:gd name="connsiteY737" fmla="*/ 9420 h 10000"/>
                  <a:gd name="connsiteX738" fmla="*/ 6493 w 10000"/>
                  <a:gd name="connsiteY738" fmla="*/ 9430 h 10000"/>
                  <a:gd name="connsiteX739" fmla="*/ 6507 w 10000"/>
                  <a:gd name="connsiteY739" fmla="*/ 9440 h 10000"/>
                  <a:gd name="connsiteX740" fmla="*/ 6524 w 10000"/>
                  <a:gd name="connsiteY740" fmla="*/ 9459 h 10000"/>
                  <a:gd name="connsiteX741" fmla="*/ 6532 w 10000"/>
                  <a:gd name="connsiteY741" fmla="*/ 9485 h 10000"/>
                  <a:gd name="connsiteX742" fmla="*/ 6537 w 10000"/>
                  <a:gd name="connsiteY742" fmla="*/ 9498 h 10000"/>
                  <a:gd name="connsiteX743" fmla="*/ 6571 w 10000"/>
                  <a:gd name="connsiteY743" fmla="*/ 9508 h 10000"/>
                  <a:gd name="connsiteX744" fmla="*/ 6596 w 10000"/>
                  <a:gd name="connsiteY744" fmla="*/ 9508 h 10000"/>
                  <a:gd name="connsiteX745" fmla="*/ 6637 w 10000"/>
                  <a:gd name="connsiteY745" fmla="*/ 9517 h 10000"/>
                  <a:gd name="connsiteX746" fmla="*/ 6662 w 10000"/>
                  <a:gd name="connsiteY746" fmla="*/ 9524 h 10000"/>
                  <a:gd name="connsiteX747" fmla="*/ 6679 w 10000"/>
                  <a:gd name="connsiteY747" fmla="*/ 9517 h 10000"/>
                  <a:gd name="connsiteX748" fmla="*/ 6679 w 10000"/>
                  <a:gd name="connsiteY748" fmla="*/ 9505 h 10000"/>
                  <a:gd name="connsiteX749" fmla="*/ 6690 w 10000"/>
                  <a:gd name="connsiteY749" fmla="*/ 9485 h 10000"/>
                  <a:gd name="connsiteX750" fmla="*/ 6693 w 10000"/>
                  <a:gd name="connsiteY750" fmla="*/ 9479 h 10000"/>
                  <a:gd name="connsiteX751" fmla="*/ 6706 w 10000"/>
                  <a:gd name="connsiteY751" fmla="*/ 9469 h 10000"/>
                  <a:gd name="connsiteX752" fmla="*/ 6709 w 10000"/>
                  <a:gd name="connsiteY752" fmla="*/ 9462 h 10000"/>
                  <a:gd name="connsiteX753" fmla="*/ 6717 w 10000"/>
                  <a:gd name="connsiteY753" fmla="*/ 9459 h 10000"/>
                  <a:gd name="connsiteX754" fmla="*/ 6726 w 10000"/>
                  <a:gd name="connsiteY754" fmla="*/ 9459 h 10000"/>
                  <a:gd name="connsiteX755" fmla="*/ 6742 w 10000"/>
                  <a:gd name="connsiteY755" fmla="*/ 9462 h 10000"/>
                  <a:gd name="connsiteX756" fmla="*/ 6759 w 10000"/>
                  <a:gd name="connsiteY756" fmla="*/ 9479 h 10000"/>
                  <a:gd name="connsiteX757" fmla="*/ 6781 w 10000"/>
                  <a:gd name="connsiteY757" fmla="*/ 9485 h 10000"/>
                  <a:gd name="connsiteX758" fmla="*/ 6795 w 10000"/>
                  <a:gd name="connsiteY758" fmla="*/ 9485 h 10000"/>
                  <a:gd name="connsiteX759" fmla="*/ 6803 w 10000"/>
                  <a:gd name="connsiteY759" fmla="*/ 9498 h 10000"/>
                  <a:gd name="connsiteX760" fmla="*/ 6806 w 10000"/>
                  <a:gd name="connsiteY760" fmla="*/ 9508 h 10000"/>
                  <a:gd name="connsiteX761" fmla="*/ 6823 w 10000"/>
                  <a:gd name="connsiteY761" fmla="*/ 9514 h 10000"/>
                  <a:gd name="connsiteX762" fmla="*/ 6831 w 10000"/>
                  <a:gd name="connsiteY762" fmla="*/ 9514 h 10000"/>
                  <a:gd name="connsiteX763" fmla="*/ 6848 w 10000"/>
                  <a:gd name="connsiteY763" fmla="*/ 9514 h 10000"/>
                  <a:gd name="connsiteX764" fmla="*/ 6856 w 10000"/>
                  <a:gd name="connsiteY764" fmla="*/ 9517 h 10000"/>
                  <a:gd name="connsiteX765" fmla="*/ 6878 w 10000"/>
                  <a:gd name="connsiteY765" fmla="*/ 9524 h 10000"/>
                  <a:gd name="connsiteX766" fmla="*/ 6895 w 10000"/>
                  <a:gd name="connsiteY766" fmla="*/ 9524 h 10000"/>
                  <a:gd name="connsiteX767" fmla="*/ 6917 w 10000"/>
                  <a:gd name="connsiteY767" fmla="*/ 9527 h 10000"/>
                  <a:gd name="connsiteX768" fmla="*/ 6934 w 10000"/>
                  <a:gd name="connsiteY768" fmla="*/ 9534 h 10000"/>
                  <a:gd name="connsiteX769" fmla="*/ 6961 w 10000"/>
                  <a:gd name="connsiteY769" fmla="*/ 9543 h 10000"/>
                  <a:gd name="connsiteX770" fmla="*/ 6989 w 10000"/>
                  <a:gd name="connsiteY770" fmla="*/ 9547 h 10000"/>
                  <a:gd name="connsiteX771" fmla="*/ 7014 w 10000"/>
                  <a:gd name="connsiteY771" fmla="*/ 9543 h 10000"/>
                  <a:gd name="connsiteX772" fmla="*/ 7033 w 10000"/>
                  <a:gd name="connsiteY772" fmla="*/ 9543 h 10000"/>
                  <a:gd name="connsiteX773" fmla="*/ 7042 w 10000"/>
                  <a:gd name="connsiteY773" fmla="*/ 9547 h 10000"/>
                  <a:gd name="connsiteX774" fmla="*/ 7069 w 10000"/>
                  <a:gd name="connsiteY774" fmla="*/ 9647 h 10000"/>
                  <a:gd name="connsiteX775" fmla="*/ 7122 w 10000"/>
                  <a:gd name="connsiteY775" fmla="*/ 9734 h 10000"/>
                  <a:gd name="connsiteX776" fmla="*/ 7147 w 10000"/>
                  <a:gd name="connsiteY776" fmla="*/ 9744 h 10000"/>
                  <a:gd name="connsiteX777" fmla="*/ 7169 w 10000"/>
                  <a:gd name="connsiteY777" fmla="*/ 9741 h 10000"/>
                  <a:gd name="connsiteX778" fmla="*/ 7177 w 10000"/>
                  <a:gd name="connsiteY778" fmla="*/ 9744 h 10000"/>
                  <a:gd name="connsiteX779" fmla="*/ 7186 w 10000"/>
                  <a:gd name="connsiteY779" fmla="*/ 9754 h 10000"/>
                  <a:gd name="connsiteX780" fmla="*/ 7191 w 10000"/>
                  <a:gd name="connsiteY780" fmla="*/ 9773 h 10000"/>
                  <a:gd name="connsiteX781" fmla="*/ 7208 w 10000"/>
                  <a:gd name="connsiteY781" fmla="*/ 9783 h 10000"/>
                  <a:gd name="connsiteX782" fmla="*/ 7219 w 10000"/>
                  <a:gd name="connsiteY782" fmla="*/ 9793 h 10000"/>
                  <a:gd name="connsiteX783" fmla="*/ 7235 w 10000"/>
                  <a:gd name="connsiteY783" fmla="*/ 9802 h 10000"/>
                  <a:gd name="connsiteX784" fmla="*/ 7249 w 10000"/>
                  <a:gd name="connsiteY784" fmla="*/ 9819 h 10000"/>
                  <a:gd name="connsiteX785" fmla="*/ 7255 w 10000"/>
                  <a:gd name="connsiteY785" fmla="*/ 9835 h 10000"/>
                  <a:gd name="connsiteX786" fmla="*/ 7255 w 10000"/>
                  <a:gd name="connsiteY786" fmla="*/ 9848 h 10000"/>
                  <a:gd name="connsiteX787" fmla="*/ 7249 w 10000"/>
                  <a:gd name="connsiteY787" fmla="*/ 9848 h 10000"/>
                  <a:gd name="connsiteX788" fmla="*/ 7244 w 10000"/>
                  <a:gd name="connsiteY788" fmla="*/ 9858 h 10000"/>
                  <a:gd name="connsiteX789" fmla="*/ 7235 w 10000"/>
                  <a:gd name="connsiteY789" fmla="*/ 9883 h 10000"/>
                  <a:gd name="connsiteX790" fmla="*/ 7244 w 10000"/>
                  <a:gd name="connsiteY790" fmla="*/ 9903 h 10000"/>
                  <a:gd name="connsiteX791" fmla="*/ 7258 w 10000"/>
                  <a:gd name="connsiteY791" fmla="*/ 9926 h 10000"/>
                  <a:gd name="connsiteX792" fmla="*/ 7263 w 10000"/>
                  <a:gd name="connsiteY792" fmla="*/ 9948 h 10000"/>
                  <a:gd name="connsiteX793" fmla="*/ 7274 w 10000"/>
                  <a:gd name="connsiteY793" fmla="*/ 9968 h 10000"/>
                  <a:gd name="connsiteX794" fmla="*/ 7283 w 10000"/>
                  <a:gd name="connsiteY794" fmla="*/ 9987 h 10000"/>
                  <a:gd name="connsiteX795" fmla="*/ 7291 w 10000"/>
                  <a:gd name="connsiteY795" fmla="*/ 10000 h 10000"/>
                  <a:gd name="connsiteX796" fmla="*/ 7305 w 10000"/>
                  <a:gd name="connsiteY796" fmla="*/ 9997 h 10000"/>
                  <a:gd name="connsiteX797" fmla="*/ 7313 w 10000"/>
                  <a:gd name="connsiteY797" fmla="*/ 9977 h 10000"/>
                  <a:gd name="connsiteX798" fmla="*/ 7324 w 10000"/>
                  <a:gd name="connsiteY798" fmla="*/ 9968 h 10000"/>
                  <a:gd name="connsiteX799" fmla="*/ 7341 w 10000"/>
                  <a:gd name="connsiteY799" fmla="*/ 9971 h 10000"/>
                  <a:gd name="connsiteX800" fmla="*/ 7368 w 10000"/>
                  <a:gd name="connsiteY800" fmla="*/ 9987 h 10000"/>
                  <a:gd name="connsiteX801" fmla="*/ 7380 w 10000"/>
                  <a:gd name="connsiteY801" fmla="*/ 9990 h 10000"/>
                  <a:gd name="connsiteX802" fmla="*/ 7393 w 10000"/>
                  <a:gd name="connsiteY802" fmla="*/ 9981 h 10000"/>
                  <a:gd name="connsiteX803" fmla="*/ 7404 w 10000"/>
                  <a:gd name="connsiteY803" fmla="*/ 9968 h 10000"/>
                  <a:gd name="connsiteX804" fmla="*/ 7418 w 10000"/>
                  <a:gd name="connsiteY804" fmla="*/ 9948 h 10000"/>
                  <a:gd name="connsiteX805" fmla="*/ 7427 w 10000"/>
                  <a:gd name="connsiteY805" fmla="*/ 9922 h 10000"/>
                  <a:gd name="connsiteX806" fmla="*/ 7427 w 10000"/>
                  <a:gd name="connsiteY806" fmla="*/ 9906 h 10000"/>
                  <a:gd name="connsiteX807" fmla="*/ 7404 w 10000"/>
                  <a:gd name="connsiteY807" fmla="*/ 9877 h 10000"/>
                  <a:gd name="connsiteX808" fmla="*/ 7388 w 10000"/>
                  <a:gd name="connsiteY808" fmla="*/ 9854 h 10000"/>
                  <a:gd name="connsiteX809" fmla="*/ 7385 w 10000"/>
                  <a:gd name="connsiteY809" fmla="*/ 9845 h 10000"/>
                  <a:gd name="connsiteX810" fmla="*/ 7385 w 10000"/>
                  <a:gd name="connsiteY810" fmla="*/ 9825 h 10000"/>
                  <a:gd name="connsiteX811" fmla="*/ 7385 w 10000"/>
                  <a:gd name="connsiteY811" fmla="*/ 9819 h 10000"/>
                  <a:gd name="connsiteX812" fmla="*/ 7393 w 10000"/>
                  <a:gd name="connsiteY812" fmla="*/ 9809 h 10000"/>
                  <a:gd name="connsiteX813" fmla="*/ 7404 w 10000"/>
                  <a:gd name="connsiteY813" fmla="*/ 9793 h 10000"/>
                  <a:gd name="connsiteX814" fmla="*/ 7413 w 10000"/>
                  <a:gd name="connsiteY814" fmla="*/ 9783 h 10000"/>
                  <a:gd name="connsiteX815" fmla="*/ 7404 w 10000"/>
                  <a:gd name="connsiteY815" fmla="*/ 9770 h 10000"/>
                  <a:gd name="connsiteX816" fmla="*/ 7388 w 10000"/>
                  <a:gd name="connsiteY816" fmla="*/ 9760 h 10000"/>
                  <a:gd name="connsiteX817" fmla="*/ 7371 w 10000"/>
                  <a:gd name="connsiteY817" fmla="*/ 9744 h 10000"/>
                  <a:gd name="connsiteX818" fmla="*/ 7363 w 10000"/>
                  <a:gd name="connsiteY818" fmla="*/ 9731 h 10000"/>
                  <a:gd name="connsiteX819" fmla="*/ 7355 w 10000"/>
                  <a:gd name="connsiteY819" fmla="*/ 9715 h 10000"/>
                  <a:gd name="connsiteX820" fmla="*/ 7360 w 10000"/>
                  <a:gd name="connsiteY820" fmla="*/ 9686 h 10000"/>
                  <a:gd name="connsiteX821" fmla="*/ 7363 w 10000"/>
                  <a:gd name="connsiteY821" fmla="*/ 9657 h 10000"/>
                  <a:gd name="connsiteX822" fmla="*/ 7360 w 10000"/>
                  <a:gd name="connsiteY822" fmla="*/ 9631 h 10000"/>
                  <a:gd name="connsiteX823" fmla="*/ 7346 w 10000"/>
                  <a:gd name="connsiteY823" fmla="*/ 9611 h 10000"/>
                  <a:gd name="connsiteX824" fmla="*/ 7332 w 10000"/>
                  <a:gd name="connsiteY824" fmla="*/ 9585 h 10000"/>
                  <a:gd name="connsiteX825" fmla="*/ 7324 w 10000"/>
                  <a:gd name="connsiteY825" fmla="*/ 9573 h 10000"/>
                  <a:gd name="connsiteX826" fmla="*/ 7324 w 10000"/>
                  <a:gd name="connsiteY826" fmla="*/ 9553 h 10000"/>
                  <a:gd name="connsiteX827" fmla="*/ 7324 w 10000"/>
                  <a:gd name="connsiteY827" fmla="*/ 9543 h 10000"/>
                  <a:gd name="connsiteX828" fmla="*/ 7324 w 10000"/>
                  <a:gd name="connsiteY828" fmla="*/ 9517 h 10000"/>
                  <a:gd name="connsiteX829" fmla="*/ 7324 w 10000"/>
                  <a:gd name="connsiteY829" fmla="*/ 9498 h 10000"/>
                  <a:gd name="connsiteX830" fmla="*/ 7332 w 10000"/>
                  <a:gd name="connsiteY830" fmla="*/ 9479 h 10000"/>
                  <a:gd name="connsiteX831" fmla="*/ 7341 w 10000"/>
                  <a:gd name="connsiteY831" fmla="*/ 9462 h 10000"/>
                  <a:gd name="connsiteX832" fmla="*/ 7352 w 10000"/>
                  <a:gd name="connsiteY832" fmla="*/ 9459 h 10000"/>
                  <a:gd name="connsiteX833" fmla="*/ 7360 w 10000"/>
                  <a:gd name="connsiteY833" fmla="*/ 9443 h 10000"/>
                  <a:gd name="connsiteX834" fmla="*/ 7363 w 10000"/>
                  <a:gd name="connsiteY834" fmla="*/ 9433 h 10000"/>
                  <a:gd name="connsiteX835" fmla="*/ 7377 w 10000"/>
                  <a:gd name="connsiteY835" fmla="*/ 9433 h 10000"/>
                  <a:gd name="connsiteX836" fmla="*/ 7388 w 10000"/>
                  <a:gd name="connsiteY836" fmla="*/ 9430 h 10000"/>
                  <a:gd name="connsiteX837" fmla="*/ 7396 w 10000"/>
                  <a:gd name="connsiteY837" fmla="*/ 9430 h 10000"/>
                  <a:gd name="connsiteX838" fmla="*/ 7402 w 10000"/>
                  <a:gd name="connsiteY838" fmla="*/ 9424 h 10000"/>
                  <a:gd name="connsiteX839" fmla="*/ 7396 w 10000"/>
                  <a:gd name="connsiteY839" fmla="*/ 9414 h 10000"/>
                  <a:gd name="connsiteX840" fmla="*/ 7388 w 10000"/>
                  <a:gd name="connsiteY840" fmla="*/ 9401 h 10000"/>
                  <a:gd name="connsiteX841" fmla="*/ 7371 w 10000"/>
                  <a:gd name="connsiteY841" fmla="*/ 9391 h 10000"/>
                  <a:gd name="connsiteX842" fmla="*/ 7355 w 10000"/>
                  <a:gd name="connsiteY842" fmla="*/ 9375 h 10000"/>
                  <a:gd name="connsiteX843" fmla="*/ 7332 w 10000"/>
                  <a:gd name="connsiteY843" fmla="*/ 9356 h 10000"/>
                  <a:gd name="connsiteX844" fmla="*/ 7313 w 10000"/>
                  <a:gd name="connsiteY844" fmla="*/ 9330 h 10000"/>
                  <a:gd name="connsiteX845" fmla="*/ 7307 w 10000"/>
                  <a:gd name="connsiteY845" fmla="*/ 9310 h 10000"/>
                  <a:gd name="connsiteX846" fmla="*/ 7305 w 10000"/>
                  <a:gd name="connsiteY846" fmla="*/ 9291 h 10000"/>
                  <a:gd name="connsiteX847" fmla="*/ 7305 w 10000"/>
                  <a:gd name="connsiteY847" fmla="*/ 9278 h 10000"/>
                  <a:gd name="connsiteX848" fmla="*/ 7296 w 10000"/>
                  <a:gd name="connsiteY848" fmla="*/ 9268 h 10000"/>
                  <a:gd name="connsiteX849" fmla="*/ 7296 w 10000"/>
                  <a:gd name="connsiteY849" fmla="*/ 9249 h 10000"/>
                  <a:gd name="connsiteX850" fmla="*/ 7291 w 10000"/>
                  <a:gd name="connsiteY850" fmla="*/ 9226 h 10000"/>
                  <a:gd name="connsiteX851" fmla="*/ 7283 w 10000"/>
                  <a:gd name="connsiteY851" fmla="*/ 9213 h 10000"/>
                  <a:gd name="connsiteX852" fmla="*/ 7274 w 10000"/>
                  <a:gd name="connsiteY852" fmla="*/ 9194 h 10000"/>
                  <a:gd name="connsiteX853" fmla="*/ 7274 w 10000"/>
                  <a:gd name="connsiteY853" fmla="*/ 9174 h 10000"/>
                  <a:gd name="connsiteX854" fmla="*/ 7280 w 10000"/>
                  <a:gd name="connsiteY854" fmla="*/ 9148 h 10000"/>
                  <a:gd name="connsiteX855" fmla="*/ 7283 w 10000"/>
                  <a:gd name="connsiteY855" fmla="*/ 9119 h 10000"/>
                  <a:gd name="connsiteX856" fmla="*/ 7291 w 10000"/>
                  <a:gd name="connsiteY856" fmla="*/ 9100 h 10000"/>
                  <a:gd name="connsiteX857" fmla="*/ 7307 w 10000"/>
                  <a:gd name="connsiteY857" fmla="*/ 9080 h 10000"/>
                  <a:gd name="connsiteX858" fmla="*/ 7324 w 10000"/>
                  <a:gd name="connsiteY858" fmla="*/ 9054 h 10000"/>
                  <a:gd name="connsiteX859" fmla="*/ 7341 w 10000"/>
                  <a:gd name="connsiteY859" fmla="*/ 9054 h 10000"/>
                  <a:gd name="connsiteX860" fmla="*/ 7352 w 10000"/>
                  <a:gd name="connsiteY860" fmla="*/ 9054 h 10000"/>
                  <a:gd name="connsiteX861" fmla="*/ 7346 w 10000"/>
                  <a:gd name="connsiteY861" fmla="*/ 9032 h 10000"/>
                  <a:gd name="connsiteX862" fmla="*/ 7341 w 10000"/>
                  <a:gd name="connsiteY862" fmla="*/ 9022 h 10000"/>
                  <a:gd name="connsiteX863" fmla="*/ 7352 w 10000"/>
                  <a:gd name="connsiteY863" fmla="*/ 8999 h 10000"/>
                  <a:gd name="connsiteX864" fmla="*/ 7360 w 10000"/>
                  <a:gd name="connsiteY864" fmla="*/ 8967 h 10000"/>
                  <a:gd name="connsiteX865" fmla="*/ 7368 w 10000"/>
                  <a:gd name="connsiteY865" fmla="*/ 8922 h 10000"/>
                  <a:gd name="connsiteX866" fmla="*/ 7377 w 10000"/>
                  <a:gd name="connsiteY866" fmla="*/ 8896 h 10000"/>
                  <a:gd name="connsiteX867" fmla="*/ 7380 w 10000"/>
                  <a:gd name="connsiteY867" fmla="*/ 8867 h 10000"/>
                  <a:gd name="connsiteX868" fmla="*/ 7402 w 10000"/>
                  <a:gd name="connsiteY868" fmla="*/ 8824 h 10000"/>
                  <a:gd name="connsiteX869" fmla="*/ 7402 w 10000"/>
                  <a:gd name="connsiteY869" fmla="*/ 8808 h 10000"/>
                  <a:gd name="connsiteX870" fmla="*/ 7393 w 10000"/>
                  <a:gd name="connsiteY870" fmla="*/ 8795 h 10000"/>
                  <a:gd name="connsiteX871" fmla="*/ 7388 w 10000"/>
                  <a:gd name="connsiteY871" fmla="*/ 8799 h 10000"/>
                  <a:gd name="connsiteX872" fmla="*/ 7396 w 10000"/>
                  <a:gd name="connsiteY872" fmla="*/ 8789 h 10000"/>
                  <a:gd name="connsiteX873" fmla="*/ 7404 w 10000"/>
                  <a:gd name="connsiteY873" fmla="*/ 8789 h 10000"/>
                  <a:gd name="connsiteX874" fmla="*/ 7421 w 10000"/>
                  <a:gd name="connsiteY874" fmla="*/ 8769 h 10000"/>
                  <a:gd name="connsiteX875" fmla="*/ 7443 w 10000"/>
                  <a:gd name="connsiteY875" fmla="*/ 8763 h 10000"/>
                  <a:gd name="connsiteX876" fmla="*/ 7452 w 10000"/>
                  <a:gd name="connsiteY876" fmla="*/ 8769 h 10000"/>
                  <a:gd name="connsiteX877" fmla="*/ 7468 w 10000"/>
                  <a:gd name="connsiteY877" fmla="*/ 8769 h 10000"/>
                  <a:gd name="connsiteX878" fmla="*/ 7499 w 10000"/>
                  <a:gd name="connsiteY878" fmla="*/ 8763 h 10000"/>
                  <a:gd name="connsiteX879" fmla="*/ 7526 w 10000"/>
                  <a:gd name="connsiteY879" fmla="*/ 8763 h 10000"/>
                  <a:gd name="connsiteX880" fmla="*/ 7532 w 10000"/>
                  <a:gd name="connsiteY880" fmla="*/ 8763 h 10000"/>
                  <a:gd name="connsiteX881" fmla="*/ 7554 w 10000"/>
                  <a:gd name="connsiteY881" fmla="*/ 8744 h 10000"/>
                  <a:gd name="connsiteX882" fmla="*/ 7571 w 10000"/>
                  <a:gd name="connsiteY882" fmla="*/ 8731 h 10000"/>
                  <a:gd name="connsiteX883" fmla="*/ 7587 w 10000"/>
                  <a:gd name="connsiteY883" fmla="*/ 8711 h 10000"/>
                  <a:gd name="connsiteX884" fmla="*/ 7607 w 10000"/>
                  <a:gd name="connsiteY884" fmla="*/ 8711 h 10000"/>
                  <a:gd name="connsiteX885" fmla="*/ 7634 w 10000"/>
                  <a:gd name="connsiteY885" fmla="*/ 8705 h 10000"/>
                  <a:gd name="connsiteX886" fmla="*/ 7643 w 10000"/>
                  <a:gd name="connsiteY886" fmla="*/ 8682 h 10000"/>
                  <a:gd name="connsiteX887" fmla="*/ 7654 w 10000"/>
                  <a:gd name="connsiteY887" fmla="*/ 8666 h 10000"/>
                  <a:gd name="connsiteX888" fmla="*/ 7668 w 10000"/>
                  <a:gd name="connsiteY888" fmla="*/ 8666 h 10000"/>
                  <a:gd name="connsiteX889" fmla="*/ 7676 w 10000"/>
                  <a:gd name="connsiteY889" fmla="*/ 8682 h 10000"/>
                  <a:gd name="connsiteX890" fmla="*/ 7704 w 10000"/>
                  <a:gd name="connsiteY890" fmla="*/ 8669 h 10000"/>
                  <a:gd name="connsiteX891" fmla="*/ 7712 w 10000"/>
                  <a:gd name="connsiteY891" fmla="*/ 8669 h 10000"/>
                  <a:gd name="connsiteX892" fmla="*/ 7720 w 10000"/>
                  <a:gd name="connsiteY892" fmla="*/ 8669 h 10000"/>
                  <a:gd name="connsiteX893" fmla="*/ 7726 w 10000"/>
                  <a:gd name="connsiteY893" fmla="*/ 8656 h 10000"/>
                  <a:gd name="connsiteX894" fmla="*/ 7734 w 10000"/>
                  <a:gd name="connsiteY894" fmla="*/ 8650 h 10000"/>
                  <a:gd name="connsiteX895" fmla="*/ 7742 w 10000"/>
                  <a:gd name="connsiteY895" fmla="*/ 8650 h 10000"/>
                  <a:gd name="connsiteX896" fmla="*/ 7759 w 10000"/>
                  <a:gd name="connsiteY896" fmla="*/ 8650 h 10000"/>
                  <a:gd name="connsiteX897" fmla="*/ 7756 w 10000"/>
                  <a:gd name="connsiteY897" fmla="*/ 8630 h 10000"/>
                  <a:gd name="connsiteX898" fmla="*/ 7751 w 10000"/>
                  <a:gd name="connsiteY898" fmla="*/ 8627 h 10000"/>
                  <a:gd name="connsiteX899" fmla="*/ 7742 w 10000"/>
                  <a:gd name="connsiteY899" fmla="*/ 8620 h 10000"/>
                  <a:gd name="connsiteX900" fmla="*/ 7734 w 10000"/>
                  <a:gd name="connsiteY900" fmla="*/ 8591 h 10000"/>
                  <a:gd name="connsiteX901" fmla="*/ 7709 w 10000"/>
                  <a:gd name="connsiteY901" fmla="*/ 8582 h 10000"/>
                  <a:gd name="connsiteX902" fmla="*/ 7695 w 10000"/>
                  <a:gd name="connsiteY902" fmla="*/ 8578 h 10000"/>
                  <a:gd name="connsiteX903" fmla="*/ 7668 w 10000"/>
                  <a:gd name="connsiteY903" fmla="*/ 8562 h 10000"/>
                  <a:gd name="connsiteX904" fmla="*/ 7645 w 10000"/>
                  <a:gd name="connsiteY904" fmla="*/ 8552 h 10000"/>
                  <a:gd name="connsiteX905" fmla="*/ 7615 w 10000"/>
                  <a:gd name="connsiteY905" fmla="*/ 8543 h 10000"/>
                  <a:gd name="connsiteX906" fmla="*/ 7596 w 10000"/>
                  <a:gd name="connsiteY906" fmla="*/ 8527 h 10000"/>
                  <a:gd name="connsiteX907" fmla="*/ 7565 w 10000"/>
                  <a:gd name="connsiteY907" fmla="*/ 8494 h 10000"/>
                  <a:gd name="connsiteX908" fmla="*/ 7562 w 10000"/>
                  <a:gd name="connsiteY908" fmla="*/ 8475 h 10000"/>
                  <a:gd name="connsiteX909" fmla="*/ 7540 w 10000"/>
                  <a:gd name="connsiteY909" fmla="*/ 8455 h 10000"/>
                  <a:gd name="connsiteX910" fmla="*/ 7535 w 10000"/>
                  <a:gd name="connsiteY910" fmla="*/ 8446 h 10000"/>
                  <a:gd name="connsiteX911" fmla="*/ 7535 w 10000"/>
                  <a:gd name="connsiteY911" fmla="*/ 8420 h 10000"/>
                  <a:gd name="connsiteX912" fmla="*/ 7535 w 10000"/>
                  <a:gd name="connsiteY912" fmla="*/ 8391 h 10000"/>
                  <a:gd name="connsiteX913" fmla="*/ 7548 w 10000"/>
                  <a:gd name="connsiteY913" fmla="*/ 8345 h 10000"/>
                  <a:gd name="connsiteX914" fmla="*/ 7562 w 10000"/>
                  <a:gd name="connsiteY914" fmla="*/ 8319 h 10000"/>
                  <a:gd name="connsiteX915" fmla="*/ 7582 w 10000"/>
                  <a:gd name="connsiteY915" fmla="*/ 8310 h 10000"/>
                  <a:gd name="connsiteX916" fmla="*/ 7607 w 10000"/>
                  <a:gd name="connsiteY916" fmla="*/ 8300 h 10000"/>
                  <a:gd name="connsiteX917" fmla="*/ 7629 w 10000"/>
                  <a:gd name="connsiteY917" fmla="*/ 8300 h 10000"/>
                  <a:gd name="connsiteX918" fmla="*/ 7651 w 10000"/>
                  <a:gd name="connsiteY918" fmla="*/ 8297 h 10000"/>
                  <a:gd name="connsiteX919" fmla="*/ 7668 w 10000"/>
                  <a:gd name="connsiteY919" fmla="*/ 8280 h 10000"/>
                  <a:gd name="connsiteX920" fmla="*/ 7687 w 10000"/>
                  <a:gd name="connsiteY920" fmla="*/ 8267 h 10000"/>
                  <a:gd name="connsiteX921" fmla="*/ 7693 w 10000"/>
                  <a:gd name="connsiteY921" fmla="*/ 8261 h 10000"/>
                  <a:gd name="connsiteX922" fmla="*/ 7701 w 10000"/>
                  <a:gd name="connsiteY922" fmla="*/ 8248 h 10000"/>
                  <a:gd name="connsiteX923" fmla="*/ 7712 w 10000"/>
                  <a:gd name="connsiteY923" fmla="*/ 8238 h 10000"/>
                  <a:gd name="connsiteX924" fmla="*/ 7731 w 10000"/>
                  <a:gd name="connsiteY924" fmla="*/ 8222 h 10000"/>
                  <a:gd name="connsiteX925" fmla="*/ 7740 w 10000"/>
                  <a:gd name="connsiteY925" fmla="*/ 8206 h 10000"/>
                  <a:gd name="connsiteX926" fmla="*/ 7756 w 10000"/>
                  <a:gd name="connsiteY926" fmla="*/ 8183 h 10000"/>
                  <a:gd name="connsiteX927" fmla="*/ 7773 w 10000"/>
                  <a:gd name="connsiteY927" fmla="*/ 8177 h 10000"/>
                  <a:gd name="connsiteX928" fmla="*/ 7784 w 10000"/>
                  <a:gd name="connsiteY928" fmla="*/ 8183 h 10000"/>
                  <a:gd name="connsiteX929" fmla="*/ 7801 w 10000"/>
                  <a:gd name="connsiteY929" fmla="*/ 8174 h 10000"/>
                  <a:gd name="connsiteX930" fmla="*/ 7801 w 10000"/>
                  <a:gd name="connsiteY930" fmla="*/ 8157 h 10000"/>
                  <a:gd name="connsiteX931" fmla="*/ 7817 w 10000"/>
                  <a:gd name="connsiteY931" fmla="*/ 8164 h 10000"/>
                  <a:gd name="connsiteX932" fmla="*/ 7837 w 10000"/>
                  <a:gd name="connsiteY932" fmla="*/ 8164 h 10000"/>
                  <a:gd name="connsiteX933" fmla="*/ 7856 w 10000"/>
                  <a:gd name="connsiteY933" fmla="*/ 8164 h 10000"/>
                  <a:gd name="connsiteX934" fmla="*/ 7870 w 10000"/>
                  <a:gd name="connsiteY934" fmla="*/ 8167 h 10000"/>
                  <a:gd name="connsiteX935" fmla="*/ 7881 w 10000"/>
                  <a:gd name="connsiteY935" fmla="*/ 8174 h 10000"/>
                  <a:gd name="connsiteX936" fmla="*/ 7898 w 10000"/>
                  <a:gd name="connsiteY936" fmla="*/ 8187 h 10000"/>
                  <a:gd name="connsiteX937" fmla="*/ 7917 w 10000"/>
                  <a:gd name="connsiteY937" fmla="*/ 8187 h 10000"/>
                  <a:gd name="connsiteX938" fmla="*/ 7928 w 10000"/>
                  <a:gd name="connsiteY938" fmla="*/ 8157 h 10000"/>
                  <a:gd name="connsiteX939" fmla="*/ 7942 w 10000"/>
                  <a:gd name="connsiteY939" fmla="*/ 8157 h 10000"/>
                  <a:gd name="connsiteX940" fmla="*/ 7958 w 10000"/>
                  <a:gd name="connsiteY940" fmla="*/ 8164 h 10000"/>
                  <a:gd name="connsiteX941" fmla="*/ 7983 w 10000"/>
                  <a:gd name="connsiteY941" fmla="*/ 8144 h 10000"/>
                  <a:gd name="connsiteX942" fmla="*/ 8000 w 10000"/>
                  <a:gd name="connsiteY942" fmla="*/ 8109 h 10000"/>
                  <a:gd name="connsiteX943" fmla="*/ 7994 w 10000"/>
                  <a:gd name="connsiteY943" fmla="*/ 8093 h 10000"/>
                  <a:gd name="connsiteX944" fmla="*/ 7983 w 10000"/>
                  <a:gd name="connsiteY944" fmla="*/ 8070 h 10000"/>
                  <a:gd name="connsiteX945" fmla="*/ 7986 w 10000"/>
                  <a:gd name="connsiteY945" fmla="*/ 8063 h 10000"/>
                  <a:gd name="connsiteX946" fmla="*/ 7978 w 10000"/>
                  <a:gd name="connsiteY946" fmla="*/ 8044 h 10000"/>
                  <a:gd name="connsiteX947" fmla="*/ 7986 w 10000"/>
                  <a:gd name="connsiteY947" fmla="*/ 8002 h 10000"/>
                  <a:gd name="connsiteX948" fmla="*/ 7983 w 10000"/>
                  <a:gd name="connsiteY948" fmla="*/ 7947 h 10000"/>
                  <a:gd name="connsiteX949" fmla="*/ 7961 w 10000"/>
                  <a:gd name="connsiteY949" fmla="*/ 7931 h 10000"/>
                  <a:gd name="connsiteX950" fmla="*/ 7958 w 10000"/>
                  <a:gd name="connsiteY950" fmla="*/ 7898 h 10000"/>
                  <a:gd name="connsiteX951" fmla="*/ 7953 w 10000"/>
                  <a:gd name="connsiteY951" fmla="*/ 7856 h 10000"/>
                  <a:gd name="connsiteX952" fmla="*/ 7967 w 10000"/>
                  <a:gd name="connsiteY952" fmla="*/ 7837 h 10000"/>
                  <a:gd name="connsiteX953" fmla="*/ 7950 w 10000"/>
                  <a:gd name="connsiteY953" fmla="*/ 7824 h 10000"/>
                  <a:gd name="connsiteX954" fmla="*/ 7906 w 10000"/>
                  <a:gd name="connsiteY954" fmla="*/ 7814 h 10000"/>
                  <a:gd name="connsiteX955" fmla="*/ 7878 w 10000"/>
                  <a:gd name="connsiteY955" fmla="*/ 7814 h 10000"/>
                  <a:gd name="connsiteX956" fmla="*/ 7870 w 10000"/>
                  <a:gd name="connsiteY956" fmla="*/ 7795 h 10000"/>
                  <a:gd name="connsiteX957" fmla="*/ 7878 w 10000"/>
                  <a:gd name="connsiteY957" fmla="*/ 7778 h 10000"/>
                  <a:gd name="connsiteX958" fmla="*/ 7881 w 10000"/>
                  <a:gd name="connsiteY958" fmla="*/ 7775 h 10000"/>
                  <a:gd name="connsiteX959" fmla="*/ 7878 w 10000"/>
                  <a:gd name="connsiteY959" fmla="*/ 7743 h 10000"/>
                  <a:gd name="connsiteX960" fmla="*/ 7895 w 10000"/>
                  <a:gd name="connsiteY960" fmla="*/ 7733 h 10000"/>
                  <a:gd name="connsiteX961" fmla="*/ 7911 w 10000"/>
                  <a:gd name="connsiteY961" fmla="*/ 7710 h 10000"/>
                  <a:gd name="connsiteX962" fmla="*/ 7911 w 10000"/>
                  <a:gd name="connsiteY962" fmla="*/ 7665 h 10000"/>
                  <a:gd name="connsiteX963" fmla="*/ 7917 w 10000"/>
                  <a:gd name="connsiteY963" fmla="*/ 7600 h 10000"/>
                  <a:gd name="connsiteX964" fmla="*/ 7928 w 10000"/>
                  <a:gd name="connsiteY964" fmla="*/ 7581 h 10000"/>
                  <a:gd name="connsiteX965" fmla="*/ 7917 w 10000"/>
                  <a:gd name="connsiteY965" fmla="*/ 7474 h 10000"/>
                  <a:gd name="connsiteX966" fmla="*/ 7873 w 10000"/>
                  <a:gd name="connsiteY966" fmla="*/ 7335 h 10000"/>
                  <a:gd name="connsiteX967" fmla="*/ 7756 w 10000"/>
                  <a:gd name="connsiteY967" fmla="*/ 7050 h 10000"/>
                  <a:gd name="connsiteX968" fmla="*/ 7679 w 10000"/>
                  <a:gd name="connsiteY968" fmla="*/ 6839 h 10000"/>
                  <a:gd name="connsiteX969" fmla="*/ 7668 w 10000"/>
                  <a:gd name="connsiteY969" fmla="*/ 6823 h 10000"/>
                  <a:gd name="connsiteX970" fmla="*/ 7659 w 10000"/>
                  <a:gd name="connsiteY970" fmla="*/ 6768 h 10000"/>
                  <a:gd name="connsiteX971" fmla="*/ 7659 w 10000"/>
                  <a:gd name="connsiteY971" fmla="*/ 6739 h 10000"/>
                  <a:gd name="connsiteX972" fmla="*/ 7651 w 10000"/>
                  <a:gd name="connsiteY972" fmla="*/ 6713 h 10000"/>
                  <a:gd name="connsiteX973" fmla="*/ 7654 w 10000"/>
                  <a:gd name="connsiteY973" fmla="*/ 6684 h 10000"/>
                  <a:gd name="connsiteX974" fmla="*/ 7643 w 10000"/>
                  <a:gd name="connsiteY974" fmla="*/ 6626 h 10000"/>
                  <a:gd name="connsiteX975" fmla="*/ 7629 w 10000"/>
                  <a:gd name="connsiteY975" fmla="*/ 6600 h 10000"/>
                  <a:gd name="connsiteX976" fmla="*/ 7629 w 10000"/>
                  <a:gd name="connsiteY976" fmla="*/ 6580 h 10000"/>
                  <a:gd name="connsiteX977" fmla="*/ 7623 w 10000"/>
                  <a:gd name="connsiteY977" fmla="*/ 6541 h 10000"/>
                  <a:gd name="connsiteX978" fmla="*/ 7615 w 10000"/>
                  <a:gd name="connsiteY978" fmla="*/ 6522 h 10000"/>
                  <a:gd name="connsiteX979" fmla="*/ 7598 w 10000"/>
                  <a:gd name="connsiteY979" fmla="*/ 6509 h 10000"/>
                  <a:gd name="connsiteX980" fmla="*/ 7587 w 10000"/>
                  <a:gd name="connsiteY980" fmla="*/ 6493 h 10000"/>
                  <a:gd name="connsiteX981" fmla="*/ 7579 w 10000"/>
                  <a:gd name="connsiteY981" fmla="*/ 6464 h 10000"/>
                  <a:gd name="connsiteX982" fmla="*/ 7587 w 10000"/>
                  <a:gd name="connsiteY982" fmla="*/ 6438 h 10000"/>
                  <a:gd name="connsiteX983" fmla="*/ 7596 w 10000"/>
                  <a:gd name="connsiteY983" fmla="*/ 6425 h 10000"/>
                  <a:gd name="connsiteX984" fmla="*/ 7590 w 10000"/>
                  <a:gd name="connsiteY984" fmla="*/ 6396 h 10000"/>
                  <a:gd name="connsiteX985" fmla="*/ 7590 w 10000"/>
                  <a:gd name="connsiteY985" fmla="*/ 6373 h 10000"/>
                  <a:gd name="connsiteX986" fmla="*/ 7587 w 10000"/>
                  <a:gd name="connsiteY986" fmla="*/ 6354 h 10000"/>
                  <a:gd name="connsiteX987" fmla="*/ 7582 w 10000"/>
                  <a:gd name="connsiteY987" fmla="*/ 6344 h 10000"/>
                  <a:gd name="connsiteX988" fmla="*/ 7582 w 10000"/>
                  <a:gd name="connsiteY988" fmla="*/ 6324 h 10000"/>
                  <a:gd name="connsiteX989" fmla="*/ 7571 w 10000"/>
                  <a:gd name="connsiteY989" fmla="*/ 6302 h 10000"/>
                  <a:gd name="connsiteX990" fmla="*/ 7548 w 10000"/>
                  <a:gd name="connsiteY990" fmla="*/ 6256 h 10000"/>
                  <a:gd name="connsiteX991" fmla="*/ 7546 w 10000"/>
                  <a:gd name="connsiteY991" fmla="*/ 6218 h 10000"/>
                  <a:gd name="connsiteX992" fmla="*/ 7540 w 10000"/>
                  <a:gd name="connsiteY992" fmla="*/ 6159 h 10000"/>
                  <a:gd name="connsiteX993" fmla="*/ 7535 w 10000"/>
                  <a:gd name="connsiteY993" fmla="*/ 6114 h 10000"/>
                  <a:gd name="connsiteX994" fmla="*/ 7535 w 10000"/>
                  <a:gd name="connsiteY994" fmla="*/ 6088 h 10000"/>
                  <a:gd name="connsiteX995" fmla="*/ 7540 w 10000"/>
                  <a:gd name="connsiteY995" fmla="*/ 6049 h 10000"/>
                  <a:gd name="connsiteX996" fmla="*/ 7546 w 10000"/>
                  <a:gd name="connsiteY996" fmla="*/ 6004 h 10000"/>
                  <a:gd name="connsiteX997" fmla="*/ 7548 w 10000"/>
                  <a:gd name="connsiteY997" fmla="*/ 5965 h 10000"/>
                  <a:gd name="connsiteX998" fmla="*/ 7548 w 10000"/>
                  <a:gd name="connsiteY998" fmla="*/ 5946 h 10000"/>
                  <a:gd name="connsiteX999" fmla="*/ 7548 w 10000"/>
                  <a:gd name="connsiteY999" fmla="*/ 5933 h 10000"/>
                  <a:gd name="connsiteX1000" fmla="*/ 7548 w 10000"/>
                  <a:gd name="connsiteY1000" fmla="*/ 5910 h 10000"/>
                  <a:gd name="connsiteX1001" fmla="*/ 7548 w 10000"/>
                  <a:gd name="connsiteY1001" fmla="*/ 5897 h 10000"/>
                  <a:gd name="connsiteX1002" fmla="*/ 7546 w 10000"/>
                  <a:gd name="connsiteY1002" fmla="*/ 5871 h 10000"/>
                  <a:gd name="connsiteX1003" fmla="*/ 7535 w 10000"/>
                  <a:gd name="connsiteY1003" fmla="*/ 5839 h 10000"/>
                  <a:gd name="connsiteX1004" fmla="*/ 7524 w 10000"/>
                  <a:gd name="connsiteY1004" fmla="*/ 5797 h 10000"/>
                  <a:gd name="connsiteX1005" fmla="*/ 7518 w 10000"/>
                  <a:gd name="connsiteY1005" fmla="*/ 5767 h 10000"/>
                  <a:gd name="connsiteX1006" fmla="*/ 7515 w 10000"/>
                  <a:gd name="connsiteY1006" fmla="*/ 5745 h 10000"/>
                  <a:gd name="connsiteX1007" fmla="*/ 7501 w 10000"/>
                  <a:gd name="connsiteY1007" fmla="*/ 5683 h 10000"/>
                  <a:gd name="connsiteX1008" fmla="*/ 7490 w 10000"/>
                  <a:gd name="connsiteY1008" fmla="*/ 5631 h 10000"/>
                  <a:gd name="connsiteX1009" fmla="*/ 7482 w 10000"/>
                  <a:gd name="connsiteY1009" fmla="*/ 5593 h 10000"/>
                  <a:gd name="connsiteX1010" fmla="*/ 7476 w 10000"/>
                  <a:gd name="connsiteY1010" fmla="*/ 5570 h 10000"/>
                  <a:gd name="connsiteX1011" fmla="*/ 7476 w 10000"/>
                  <a:gd name="connsiteY1011" fmla="*/ 5528 h 10000"/>
                  <a:gd name="connsiteX1012" fmla="*/ 7482 w 10000"/>
                  <a:gd name="connsiteY1012" fmla="*/ 5502 h 10000"/>
                  <a:gd name="connsiteX1013" fmla="*/ 7490 w 10000"/>
                  <a:gd name="connsiteY1013" fmla="*/ 5489 h 10000"/>
                  <a:gd name="connsiteX1014" fmla="*/ 7499 w 10000"/>
                  <a:gd name="connsiteY1014" fmla="*/ 5479 h 10000"/>
                  <a:gd name="connsiteX1015" fmla="*/ 7493 w 10000"/>
                  <a:gd name="connsiteY1015" fmla="*/ 5427 h 10000"/>
                  <a:gd name="connsiteX1016" fmla="*/ 7501 w 10000"/>
                  <a:gd name="connsiteY1016" fmla="*/ 5415 h 10000"/>
                  <a:gd name="connsiteX1017" fmla="*/ 7510 w 10000"/>
                  <a:gd name="connsiteY1017" fmla="*/ 5398 h 10000"/>
                  <a:gd name="connsiteX1018" fmla="*/ 7515 w 10000"/>
                  <a:gd name="connsiteY1018" fmla="*/ 5379 h 10000"/>
                  <a:gd name="connsiteX1019" fmla="*/ 7526 w 10000"/>
                  <a:gd name="connsiteY1019" fmla="*/ 5366 h 10000"/>
                  <a:gd name="connsiteX1020" fmla="*/ 7518 w 10000"/>
                  <a:gd name="connsiteY1020" fmla="*/ 5350 h 10000"/>
                  <a:gd name="connsiteX1021" fmla="*/ 7518 w 10000"/>
                  <a:gd name="connsiteY1021" fmla="*/ 5330 h 10000"/>
                  <a:gd name="connsiteX1022" fmla="*/ 7526 w 10000"/>
                  <a:gd name="connsiteY1022" fmla="*/ 5311 h 10000"/>
                  <a:gd name="connsiteX1023" fmla="*/ 7540 w 10000"/>
                  <a:gd name="connsiteY1023" fmla="*/ 5291 h 10000"/>
                  <a:gd name="connsiteX1024" fmla="*/ 7540 w 10000"/>
                  <a:gd name="connsiteY1024" fmla="*/ 5266 h 10000"/>
                  <a:gd name="connsiteX1025" fmla="*/ 7540 w 10000"/>
                  <a:gd name="connsiteY1025" fmla="*/ 5256 h 10000"/>
                  <a:gd name="connsiteX1026" fmla="*/ 7524 w 10000"/>
                  <a:gd name="connsiteY1026" fmla="*/ 5233 h 10000"/>
                  <a:gd name="connsiteX1027" fmla="*/ 7515 w 10000"/>
                  <a:gd name="connsiteY1027" fmla="*/ 5217 h 10000"/>
                  <a:gd name="connsiteX1028" fmla="*/ 7490 w 10000"/>
                  <a:gd name="connsiteY1028" fmla="*/ 5178 h 10000"/>
                  <a:gd name="connsiteX1029" fmla="*/ 7474 w 10000"/>
                  <a:gd name="connsiteY1029" fmla="*/ 5162 h 10000"/>
                  <a:gd name="connsiteX1030" fmla="*/ 7457 w 10000"/>
                  <a:gd name="connsiteY1030" fmla="*/ 5120 h 10000"/>
                  <a:gd name="connsiteX1031" fmla="*/ 7421 w 10000"/>
                  <a:gd name="connsiteY1031" fmla="*/ 5087 h 10000"/>
                  <a:gd name="connsiteX1032" fmla="*/ 7380 w 10000"/>
                  <a:gd name="connsiteY1032" fmla="*/ 5068 h 10000"/>
                  <a:gd name="connsiteX1033" fmla="*/ 7355 w 10000"/>
                  <a:gd name="connsiteY1033" fmla="*/ 5058 h 10000"/>
                  <a:gd name="connsiteX1034" fmla="*/ 7332 w 10000"/>
                  <a:gd name="connsiteY1034" fmla="*/ 5049 h 10000"/>
                  <a:gd name="connsiteX1035" fmla="*/ 7305 w 10000"/>
                  <a:gd name="connsiteY1035" fmla="*/ 5016 h 10000"/>
                  <a:gd name="connsiteX1036" fmla="*/ 7305 w 10000"/>
                  <a:gd name="connsiteY1036" fmla="*/ 5000 h 10000"/>
                  <a:gd name="connsiteX1037" fmla="*/ 7296 w 10000"/>
                  <a:gd name="connsiteY1037" fmla="*/ 4971 h 10000"/>
                  <a:gd name="connsiteX1038" fmla="*/ 7288 w 10000"/>
                  <a:gd name="connsiteY1038" fmla="*/ 4945 h 10000"/>
                  <a:gd name="connsiteX1039" fmla="*/ 7280 w 10000"/>
                  <a:gd name="connsiteY1039" fmla="*/ 4916 h 10000"/>
                  <a:gd name="connsiteX1040" fmla="*/ 7291 w 10000"/>
                  <a:gd name="connsiteY1040" fmla="*/ 4887 h 10000"/>
                  <a:gd name="connsiteX1041" fmla="*/ 7291 w 10000"/>
                  <a:gd name="connsiteY1041" fmla="*/ 4858 h 10000"/>
                  <a:gd name="connsiteX1042" fmla="*/ 7271 w 10000"/>
                  <a:gd name="connsiteY1042" fmla="*/ 4819 h 10000"/>
                  <a:gd name="connsiteX1043" fmla="*/ 7255 w 10000"/>
                  <a:gd name="connsiteY1043" fmla="*/ 4828 h 10000"/>
                  <a:gd name="connsiteX1044" fmla="*/ 7235 w 10000"/>
                  <a:gd name="connsiteY1044" fmla="*/ 4841 h 10000"/>
                  <a:gd name="connsiteX1045" fmla="*/ 7216 w 10000"/>
                  <a:gd name="connsiteY1045" fmla="*/ 4867 h 10000"/>
                  <a:gd name="connsiteX1046" fmla="*/ 7191 w 10000"/>
                  <a:gd name="connsiteY1046" fmla="*/ 4870 h 10000"/>
                  <a:gd name="connsiteX1047" fmla="*/ 7155 w 10000"/>
                  <a:gd name="connsiteY1047" fmla="*/ 4887 h 10000"/>
                  <a:gd name="connsiteX1048" fmla="*/ 7122 w 10000"/>
                  <a:gd name="connsiteY1048" fmla="*/ 4893 h 10000"/>
                  <a:gd name="connsiteX1049" fmla="*/ 7105 w 10000"/>
                  <a:gd name="connsiteY1049" fmla="*/ 4896 h 10000"/>
                  <a:gd name="connsiteX1050" fmla="*/ 7094 w 10000"/>
                  <a:gd name="connsiteY1050" fmla="*/ 4916 h 10000"/>
                  <a:gd name="connsiteX1051" fmla="*/ 7080 w 10000"/>
                  <a:gd name="connsiteY1051" fmla="*/ 4903 h 10000"/>
                  <a:gd name="connsiteX1052" fmla="*/ 7072 w 10000"/>
                  <a:gd name="connsiteY1052" fmla="*/ 4851 h 10000"/>
                  <a:gd name="connsiteX1053" fmla="*/ 7042 w 10000"/>
                  <a:gd name="connsiteY1053" fmla="*/ 4819 h 10000"/>
                  <a:gd name="connsiteX1054" fmla="*/ 7030 w 10000"/>
                  <a:gd name="connsiteY1054" fmla="*/ 4780 h 10000"/>
                  <a:gd name="connsiteX1055" fmla="*/ 7039 w 10000"/>
                  <a:gd name="connsiteY1055" fmla="*/ 4757 h 10000"/>
                  <a:gd name="connsiteX1056" fmla="*/ 7047 w 10000"/>
                  <a:gd name="connsiteY1056" fmla="*/ 4744 h 10000"/>
                  <a:gd name="connsiteX1057" fmla="*/ 7022 w 10000"/>
                  <a:gd name="connsiteY1057" fmla="*/ 4725 h 10000"/>
                  <a:gd name="connsiteX1058" fmla="*/ 7000 w 10000"/>
                  <a:gd name="connsiteY1058" fmla="*/ 4715 h 10000"/>
                  <a:gd name="connsiteX1059" fmla="*/ 6975 w 10000"/>
                  <a:gd name="connsiteY1059" fmla="*/ 4709 h 10000"/>
                  <a:gd name="connsiteX1060" fmla="*/ 6945 w 10000"/>
                  <a:gd name="connsiteY1060" fmla="*/ 4696 h 10000"/>
                  <a:gd name="connsiteX1061" fmla="*/ 6953 w 10000"/>
                  <a:gd name="connsiteY1061" fmla="*/ 4679 h 10000"/>
                  <a:gd name="connsiteX1062" fmla="*/ 6961 w 10000"/>
                  <a:gd name="connsiteY1062" fmla="*/ 4660 h 10000"/>
                  <a:gd name="connsiteX1063" fmla="*/ 6983 w 10000"/>
                  <a:gd name="connsiteY1063" fmla="*/ 4644 h 10000"/>
                  <a:gd name="connsiteX1064" fmla="*/ 7014 w 10000"/>
                  <a:gd name="connsiteY1064" fmla="*/ 4634 h 10000"/>
                  <a:gd name="connsiteX1065" fmla="*/ 7025 w 10000"/>
                  <a:gd name="connsiteY1065" fmla="*/ 4615 h 10000"/>
                  <a:gd name="connsiteX1066" fmla="*/ 7047 w 10000"/>
                  <a:gd name="connsiteY1066" fmla="*/ 4582 h 10000"/>
                  <a:gd name="connsiteX1067" fmla="*/ 7069 w 10000"/>
                  <a:gd name="connsiteY1067" fmla="*/ 4563 h 10000"/>
                  <a:gd name="connsiteX1068" fmla="*/ 7078 w 10000"/>
                  <a:gd name="connsiteY1068" fmla="*/ 4553 h 10000"/>
                  <a:gd name="connsiteX1069" fmla="*/ 7097 w 10000"/>
                  <a:gd name="connsiteY1069" fmla="*/ 4527 h 10000"/>
                  <a:gd name="connsiteX1070" fmla="*/ 7122 w 10000"/>
                  <a:gd name="connsiteY1070" fmla="*/ 4517 h 10000"/>
                  <a:gd name="connsiteX1071" fmla="*/ 7139 w 10000"/>
                  <a:gd name="connsiteY1071" fmla="*/ 4488 h 10000"/>
                  <a:gd name="connsiteX1072" fmla="*/ 7147 w 10000"/>
                  <a:gd name="connsiteY1072" fmla="*/ 4459 h 10000"/>
                  <a:gd name="connsiteX1073" fmla="*/ 7161 w 10000"/>
                  <a:gd name="connsiteY1073" fmla="*/ 4440 h 10000"/>
                  <a:gd name="connsiteX1074" fmla="*/ 7177 w 10000"/>
                  <a:gd name="connsiteY1074" fmla="*/ 4430 h 10000"/>
                  <a:gd name="connsiteX1075" fmla="*/ 7202 w 10000"/>
                  <a:gd name="connsiteY1075" fmla="*/ 4407 h 10000"/>
                  <a:gd name="connsiteX1076" fmla="*/ 7224 w 10000"/>
                  <a:gd name="connsiteY1076" fmla="*/ 4417 h 10000"/>
                  <a:gd name="connsiteX1077" fmla="*/ 7241 w 10000"/>
                  <a:gd name="connsiteY1077" fmla="*/ 4404 h 10000"/>
                  <a:gd name="connsiteX1078" fmla="*/ 7263 w 10000"/>
                  <a:gd name="connsiteY1078" fmla="*/ 4398 h 10000"/>
                  <a:gd name="connsiteX1079" fmla="*/ 7283 w 10000"/>
                  <a:gd name="connsiteY1079" fmla="*/ 4424 h 10000"/>
                  <a:gd name="connsiteX1080" fmla="*/ 7305 w 10000"/>
                  <a:gd name="connsiteY1080" fmla="*/ 4433 h 10000"/>
                  <a:gd name="connsiteX1081" fmla="*/ 7332 w 10000"/>
                  <a:gd name="connsiteY1081" fmla="*/ 4443 h 10000"/>
                  <a:gd name="connsiteX1082" fmla="*/ 7380 w 10000"/>
                  <a:gd name="connsiteY1082" fmla="*/ 4398 h 10000"/>
                  <a:gd name="connsiteX1083" fmla="*/ 7404 w 10000"/>
                  <a:gd name="connsiteY1083" fmla="*/ 4378 h 10000"/>
                  <a:gd name="connsiteX1084" fmla="*/ 7418 w 10000"/>
                  <a:gd name="connsiteY1084" fmla="*/ 4369 h 10000"/>
                  <a:gd name="connsiteX1085" fmla="*/ 7443 w 10000"/>
                  <a:gd name="connsiteY1085" fmla="*/ 4356 h 10000"/>
                  <a:gd name="connsiteX1086" fmla="*/ 7460 w 10000"/>
                  <a:gd name="connsiteY1086" fmla="*/ 4385 h 10000"/>
                  <a:gd name="connsiteX1087" fmla="*/ 7460 w 10000"/>
                  <a:gd name="connsiteY1087" fmla="*/ 4404 h 10000"/>
                  <a:gd name="connsiteX1088" fmla="*/ 7499 w 10000"/>
                  <a:gd name="connsiteY1088" fmla="*/ 4417 h 10000"/>
                  <a:gd name="connsiteX1089" fmla="*/ 7515 w 10000"/>
                  <a:gd name="connsiteY1089" fmla="*/ 4414 h 10000"/>
                  <a:gd name="connsiteX1090" fmla="*/ 7565 w 10000"/>
                  <a:gd name="connsiteY1090" fmla="*/ 4385 h 10000"/>
                  <a:gd name="connsiteX1091" fmla="*/ 7579 w 10000"/>
                  <a:gd name="connsiteY1091" fmla="*/ 4346 h 10000"/>
                  <a:gd name="connsiteX1092" fmla="*/ 7582 w 10000"/>
                  <a:gd name="connsiteY1092" fmla="*/ 4317 h 10000"/>
                  <a:gd name="connsiteX1093" fmla="*/ 7590 w 10000"/>
                  <a:gd name="connsiteY1093" fmla="*/ 4301 h 10000"/>
                  <a:gd name="connsiteX1094" fmla="*/ 7612 w 10000"/>
                  <a:gd name="connsiteY1094" fmla="*/ 4271 h 10000"/>
                  <a:gd name="connsiteX1095" fmla="*/ 7623 w 10000"/>
                  <a:gd name="connsiteY1095" fmla="*/ 4262 h 10000"/>
                  <a:gd name="connsiteX1096" fmla="*/ 7634 w 10000"/>
                  <a:gd name="connsiteY1096" fmla="*/ 4245 h 10000"/>
                  <a:gd name="connsiteX1097" fmla="*/ 7645 w 10000"/>
                  <a:gd name="connsiteY1097" fmla="*/ 4265 h 10000"/>
                  <a:gd name="connsiteX1098" fmla="*/ 7670 w 10000"/>
                  <a:gd name="connsiteY1098" fmla="*/ 4284 h 10000"/>
                  <a:gd name="connsiteX1099" fmla="*/ 7701 w 10000"/>
                  <a:gd name="connsiteY1099" fmla="*/ 4275 h 10000"/>
                  <a:gd name="connsiteX1100" fmla="*/ 7717 w 10000"/>
                  <a:gd name="connsiteY1100" fmla="*/ 4275 h 10000"/>
                  <a:gd name="connsiteX1101" fmla="*/ 7740 w 10000"/>
                  <a:gd name="connsiteY1101" fmla="*/ 4284 h 10000"/>
                  <a:gd name="connsiteX1102" fmla="*/ 7767 w 10000"/>
                  <a:gd name="connsiteY1102" fmla="*/ 4284 h 10000"/>
                  <a:gd name="connsiteX1103" fmla="*/ 7895 w 10000"/>
                  <a:gd name="connsiteY1103" fmla="*/ 4207 h 10000"/>
                  <a:gd name="connsiteX1104" fmla="*/ 7895 w 10000"/>
                  <a:gd name="connsiteY1104" fmla="*/ 4187 h 10000"/>
                  <a:gd name="connsiteX1105" fmla="*/ 7895 w 10000"/>
                  <a:gd name="connsiteY1105" fmla="*/ 4171 h 10000"/>
                  <a:gd name="connsiteX1106" fmla="*/ 7903 w 10000"/>
                  <a:gd name="connsiteY1106" fmla="*/ 4148 h 10000"/>
                  <a:gd name="connsiteX1107" fmla="*/ 7917 w 10000"/>
                  <a:gd name="connsiteY1107" fmla="*/ 4158 h 10000"/>
                  <a:gd name="connsiteX1108" fmla="*/ 7967 w 10000"/>
                  <a:gd name="connsiteY1108" fmla="*/ 4203 h 10000"/>
                  <a:gd name="connsiteX1109" fmla="*/ 7994 w 10000"/>
                  <a:gd name="connsiteY1109" fmla="*/ 4203 h 10000"/>
                  <a:gd name="connsiteX1110" fmla="*/ 8064 w 10000"/>
                  <a:gd name="connsiteY1110" fmla="*/ 4242 h 10000"/>
                  <a:gd name="connsiteX1111" fmla="*/ 8083 w 10000"/>
                  <a:gd name="connsiteY1111" fmla="*/ 4245 h 10000"/>
                  <a:gd name="connsiteX1112" fmla="*/ 8105 w 10000"/>
                  <a:gd name="connsiteY1112" fmla="*/ 4226 h 10000"/>
                  <a:gd name="connsiteX1113" fmla="*/ 8136 w 10000"/>
                  <a:gd name="connsiteY1113" fmla="*/ 4187 h 10000"/>
                  <a:gd name="connsiteX1114" fmla="*/ 8161 w 10000"/>
                  <a:gd name="connsiteY1114" fmla="*/ 4168 h 10000"/>
                  <a:gd name="connsiteX1115" fmla="*/ 8172 w 10000"/>
                  <a:gd name="connsiteY1115" fmla="*/ 4161 h 10000"/>
                  <a:gd name="connsiteX1116" fmla="*/ 8208 w 10000"/>
                  <a:gd name="connsiteY1116" fmla="*/ 4168 h 10000"/>
                  <a:gd name="connsiteX1117" fmla="*/ 8235 w 10000"/>
                  <a:gd name="connsiteY1117" fmla="*/ 4168 h 10000"/>
                  <a:gd name="connsiteX1118" fmla="*/ 8258 w 10000"/>
                  <a:gd name="connsiteY1118" fmla="*/ 4152 h 10000"/>
                  <a:gd name="connsiteX1119" fmla="*/ 8283 w 10000"/>
                  <a:gd name="connsiteY1119" fmla="*/ 4152 h 10000"/>
                  <a:gd name="connsiteX1120" fmla="*/ 8299 w 10000"/>
                  <a:gd name="connsiteY1120" fmla="*/ 4132 h 10000"/>
                  <a:gd name="connsiteX1121" fmla="*/ 8316 w 10000"/>
                  <a:gd name="connsiteY1121" fmla="*/ 4113 h 10000"/>
                  <a:gd name="connsiteX1122" fmla="*/ 8330 w 10000"/>
                  <a:gd name="connsiteY1122" fmla="*/ 4084 h 10000"/>
                  <a:gd name="connsiteX1123" fmla="*/ 8341 w 10000"/>
                  <a:gd name="connsiteY1123" fmla="*/ 4058 h 10000"/>
                  <a:gd name="connsiteX1124" fmla="*/ 8349 w 10000"/>
                  <a:gd name="connsiteY1124" fmla="*/ 4064 h 10000"/>
                  <a:gd name="connsiteX1125" fmla="*/ 8366 w 10000"/>
                  <a:gd name="connsiteY1125" fmla="*/ 4067 h 10000"/>
                  <a:gd name="connsiteX1126" fmla="*/ 8374 w 10000"/>
                  <a:gd name="connsiteY1126" fmla="*/ 4084 h 10000"/>
                  <a:gd name="connsiteX1127" fmla="*/ 8402 w 10000"/>
                  <a:gd name="connsiteY1127" fmla="*/ 4054 h 10000"/>
                  <a:gd name="connsiteX1128" fmla="*/ 8427 w 10000"/>
                  <a:gd name="connsiteY1128" fmla="*/ 4028 h 10000"/>
                  <a:gd name="connsiteX1129" fmla="*/ 8438 w 10000"/>
                  <a:gd name="connsiteY1129" fmla="*/ 4025 h 10000"/>
                  <a:gd name="connsiteX1130" fmla="*/ 8468 w 10000"/>
                  <a:gd name="connsiteY1130" fmla="*/ 4006 h 10000"/>
                  <a:gd name="connsiteX1131" fmla="*/ 8485 w 10000"/>
                  <a:gd name="connsiteY1131" fmla="*/ 3999 h 10000"/>
                  <a:gd name="connsiteX1132" fmla="*/ 8493 w 10000"/>
                  <a:gd name="connsiteY1132" fmla="*/ 4025 h 10000"/>
                  <a:gd name="connsiteX1133" fmla="*/ 8515 w 10000"/>
                  <a:gd name="connsiteY1133" fmla="*/ 4028 h 10000"/>
                  <a:gd name="connsiteX1134" fmla="*/ 8543 w 10000"/>
                  <a:gd name="connsiteY1134" fmla="*/ 4009 h 10000"/>
                  <a:gd name="connsiteX1135" fmla="*/ 8551 w 10000"/>
                  <a:gd name="connsiteY1135" fmla="*/ 3990 h 10000"/>
                  <a:gd name="connsiteX1136" fmla="*/ 8582 w 10000"/>
                  <a:gd name="connsiteY1136" fmla="*/ 3977 h 10000"/>
                  <a:gd name="connsiteX1137" fmla="*/ 8596 w 10000"/>
                  <a:gd name="connsiteY1137" fmla="*/ 3977 h 10000"/>
                  <a:gd name="connsiteX1138" fmla="*/ 8607 w 10000"/>
                  <a:gd name="connsiteY1138" fmla="*/ 3980 h 10000"/>
                  <a:gd name="connsiteX1139" fmla="*/ 8645 w 10000"/>
                  <a:gd name="connsiteY1139" fmla="*/ 3970 h 10000"/>
                  <a:gd name="connsiteX1140" fmla="*/ 8654 w 10000"/>
                  <a:gd name="connsiteY1140" fmla="*/ 3951 h 10000"/>
                  <a:gd name="connsiteX1141" fmla="*/ 8670 w 10000"/>
                  <a:gd name="connsiteY1141" fmla="*/ 3935 h 10000"/>
                  <a:gd name="connsiteX1142" fmla="*/ 8695 w 10000"/>
                  <a:gd name="connsiteY1142" fmla="*/ 3935 h 10000"/>
                  <a:gd name="connsiteX1143" fmla="*/ 8704 w 10000"/>
                  <a:gd name="connsiteY1143" fmla="*/ 3951 h 10000"/>
                  <a:gd name="connsiteX1144" fmla="*/ 8717 w 10000"/>
                  <a:gd name="connsiteY1144" fmla="*/ 3964 h 10000"/>
                  <a:gd name="connsiteX1145" fmla="*/ 8751 w 10000"/>
                  <a:gd name="connsiteY1145" fmla="*/ 3951 h 10000"/>
                  <a:gd name="connsiteX1146" fmla="*/ 8776 w 10000"/>
                  <a:gd name="connsiteY1146" fmla="*/ 3935 h 10000"/>
                  <a:gd name="connsiteX1147" fmla="*/ 8798 w 10000"/>
                  <a:gd name="connsiteY1147" fmla="*/ 3925 h 10000"/>
                  <a:gd name="connsiteX1148" fmla="*/ 8806 w 10000"/>
                  <a:gd name="connsiteY1148" fmla="*/ 3892 h 10000"/>
                  <a:gd name="connsiteX1149" fmla="*/ 8814 w 10000"/>
                  <a:gd name="connsiteY1149" fmla="*/ 3876 h 10000"/>
                  <a:gd name="connsiteX1150" fmla="*/ 8839 w 10000"/>
                  <a:gd name="connsiteY1150" fmla="*/ 3873 h 10000"/>
                  <a:gd name="connsiteX1151" fmla="*/ 8842 w 10000"/>
                  <a:gd name="connsiteY1151" fmla="*/ 3876 h 10000"/>
                  <a:gd name="connsiteX1152" fmla="*/ 8856 w 10000"/>
                  <a:gd name="connsiteY1152" fmla="*/ 3863 h 10000"/>
                  <a:gd name="connsiteX1153" fmla="*/ 8856 w 10000"/>
                  <a:gd name="connsiteY1153" fmla="*/ 3841 h 10000"/>
                  <a:gd name="connsiteX1154" fmla="*/ 8870 w 10000"/>
                  <a:gd name="connsiteY1154" fmla="*/ 3821 h 10000"/>
                  <a:gd name="connsiteX1155" fmla="*/ 8903 w 10000"/>
                  <a:gd name="connsiteY1155" fmla="*/ 3802 h 10000"/>
                  <a:gd name="connsiteX1156" fmla="*/ 8914 w 10000"/>
                  <a:gd name="connsiteY1156" fmla="*/ 3782 h 10000"/>
                  <a:gd name="connsiteX1157" fmla="*/ 8939 w 10000"/>
                  <a:gd name="connsiteY1157" fmla="*/ 3782 h 10000"/>
                  <a:gd name="connsiteX1158" fmla="*/ 8961 w 10000"/>
                  <a:gd name="connsiteY1158" fmla="*/ 3779 h 10000"/>
                  <a:gd name="connsiteX1159" fmla="*/ 8983 w 10000"/>
                  <a:gd name="connsiteY1159" fmla="*/ 3760 h 10000"/>
                  <a:gd name="connsiteX1160" fmla="*/ 9003 w 10000"/>
                  <a:gd name="connsiteY1160" fmla="*/ 3763 h 10000"/>
                  <a:gd name="connsiteX1161" fmla="*/ 9019 w 10000"/>
                  <a:gd name="connsiteY1161" fmla="*/ 3779 h 10000"/>
                  <a:gd name="connsiteX1162" fmla="*/ 9050 w 10000"/>
                  <a:gd name="connsiteY1162" fmla="*/ 3812 h 10000"/>
                  <a:gd name="connsiteX1163" fmla="*/ 9080 w 10000"/>
                  <a:gd name="connsiteY1163" fmla="*/ 3831 h 10000"/>
                  <a:gd name="connsiteX1164" fmla="*/ 9097 w 10000"/>
                  <a:gd name="connsiteY1164" fmla="*/ 3867 h 10000"/>
                  <a:gd name="connsiteX1165" fmla="*/ 9114 w 10000"/>
                  <a:gd name="connsiteY1165" fmla="*/ 3902 h 10000"/>
                  <a:gd name="connsiteX1166" fmla="*/ 9122 w 10000"/>
                  <a:gd name="connsiteY1166" fmla="*/ 3935 h 10000"/>
                  <a:gd name="connsiteX1167" fmla="*/ 9125 w 10000"/>
                  <a:gd name="connsiteY1167" fmla="*/ 3964 h 10000"/>
                  <a:gd name="connsiteX1168" fmla="*/ 9130 w 10000"/>
                  <a:gd name="connsiteY1168" fmla="*/ 3999 h 10000"/>
                  <a:gd name="connsiteX1169" fmla="*/ 9130 w 10000"/>
                  <a:gd name="connsiteY1169" fmla="*/ 4054 h 10000"/>
                  <a:gd name="connsiteX1170" fmla="*/ 9155 w 10000"/>
                  <a:gd name="connsiteY1170" fmla="*/ 4093 h 10000"/>
                  <a:gd name="connsiteX1171" fmla="*/ 9169 w 10000"/>
                  <a:gd name="connsiteY1171" fmla="*/ 4090 h 10000"/>
                  <a:gd name="connsiteX1172" fmla="*/ 9211 w 10000"/>
                  <a:gd name="connsiteY1172" fmla="*/ 4077 h 10000"/>
                  <a:gd name="connsiteX1173" fmla="*/ 9244 w 10000"/>
                  <a:gd name="connsiteY1173" fmla="*/ 4077 h 10000"/>
                  <a:gd name="connsiteX1174" fmla="*/ 9252 w 10000"/>
                  <a:gd name="connsiteY1174" fmla="*/ 4103 h 10000"/>
                  <a:gd name="connsiteX1175" fmla="*/ 9258 w 10000"/>
                  <a:gd name="connsiteY1175" fmla="*/ 4148 h 10000"/>
                  <a:gd name="connsiteX1176" fmla="*/ 9269 w 10000"/>
                  <a:gd name="connsiteY1176" fmla="*/ 4158 h 10000"/>
                  <a:gd name="connsiteX1177" fmla="*/ 9294 w 10000"/>
                  <a:gd name="connsiteY1177" fmla="*/ 4158 h 10000"/>
                  <a:gd name="connsiteX1178" fmla="*/ 9319 w 10000"/>
                  <a:gd name="connsiteY1178" fmla="*/ 4168 h 10000"/>
                  <a:gd name="connsiteX1179" fmla="*/ 9346 w 10000"/>
                  <a:gd name="connsiteY1179" fmla="*/ 4190 h 10000"/>
                  <a:gd name="connsiteX1180" fmla="*/ 9357 w 10000"/>
                  <a:gd name="connsiteY1180" fmla="*/ 4168 h 10000"/>
                  <a:gd name="connsiteX1181" fmla="*/ 9371 w 10000"/>
                  <a:gd name="connsiteY1181" fmla="*/ 4132 h 10000"/>
                  <a:gd name="connsiteX1182" fmla="*/ 9391 w 10000"/>
                  <a:gd name="connsiteY1182" fmla="*/ 4113 h 10000"/>
                  <a:gd name="connsiteX1183" fmla="*/ 9407 w 10000"/>
                  <a:gd name="connsiteY1183" fmla="*/ 4103 h 10000"/>
                  <a:gd name="connsiteX1184" fmla="*/ 9435 w 10000"/>
                  <a:gd name="connsiteY1184" fmla="*/ 4100 h 10000"/>
                  <a:gd name="connsiteX1185" fmla="*/ 9460 w 10000"/>
                  <a:gd name="connsiteY1185" fmla="*/ 4084 h 10000"/>
                  <a:gd name="connsiteX1186" fmla="*/ 9485 w 10000"/>
                  <a:gd name="connsiteY1186" fmla="*/ 4067 h 10000"/>
                  <a:gd name="connsiteX1187" fmla="*/ 9496 w 10000"/>
                  <a:gd name="connsiteY1187" fmla="*/ 4054 h 10000"/>
                  <a:gd name="connsiteX1188" fmla="*/ 9526 w 10000"/>
                  <a:gd name="connsiteY1188" fmla="*/ 4048 h 10000"/>
                  <a:gd name="connsiteX1189" fmla="*/ 9557 w 10000"/>
                  <a:gd name="connsiteY1189" fmla="*/ 4038 h 10000"/>
                  <a:gd name="connsiteX1190" fmla="*/ 9584 w 10000"/>
                  <a:gd name="connsiteY1190" fmla="*/ 4019 h 10000"/>
                  <a:gd name="connsiteX1191" fmla="*/ 9623 w 10000"/>
                  <a:gd name="connsiteY1191" fmla="*/ 4016 h 10000"/>
                  <a:gd name="connsiteX1192" fmla="*/ 9648 w 10000"/>
                  <a:gd name="connsiteY1192" fmla="*/ 4009 h 10000"/>
                  <a:gd name="connsiteX1193" fmla="*/ 9673 w 10000"/>
                  <a:gd name="connsiteY1193" fmla="*/ 4019 h 10000"/>
                  <a:gd name="connsiteX1194" fmla="*/ 9712 w 10000"/>
                  <a:gd name="connsiteY1194" fmla="*/ 4038 h 10000"/>
                  <a:gd name="connsiteX1195" fmla="*/ 9742 w 10000"/>
                  <a:gd name="connsiteY1195" fmla="*/ 4074 h 10000"/>
                  <a:gd name="connsiteX1196" fmla="*/ 9776 w 10000"/>
                  <a:gd name="connsiteY1196" fmla="*/ 4093 h 10000"/>
                  <a:gd name="connsiteX1197" fmla="*/ 9814 w 10000"/>
                  <a:gd name="connsiteY1197" fmla="*/ 4109 h 10000"/>
                  <a:gd name="connsiteX1198" fmla="*/ 9859 w 10000"/>
                  <a:gd name="connsiteY1198" fmla="*/ 4119 h 10000"/>
                  <a:gd name="connsiteX1199" fmla="*/ 9898 w 10000"/>
                  <a:gd name="connsiteY1199" fmla="*/ 4122 h 10000"/>
                  <a:gd name="connsiteX1200" fmla="*/ 9931 w 10000"/>
                  <a:gd name="connsiteY1200" fmla="*/ 4109 h 10000"/>
                  <a:gd name="connsiteX1201" fmla="*/ 9956 w 10000"/>
                  <a:gd name="connsiteY1201" fmla="*/ 4100 h 10000"/>
                  <a:gd name="connsiteX1202" fmla="*/ 9981 w 10000"/>
                  <a:gd name="connsiteY1202" fmla="*/ 4067 h 10000"/>
                  <a:gd name="connsiteX1203" fmla="*/ 9994 w 10000"/>
                  <a:gd name="connsiteY1203" fmla="*/ 4035 h 10000"/>
                  <a:gd name="connsiteX1204" fmla="*/ 10000 w 10000"/>
                  <a:gd name="connsiteY1204" fmla="*/ 3996 h 10000"/>
                  <a:gd name="connsiteX1205" fmla="*/ 9994 w 10000"/>
                  <a:gd name="connsiteY1205" fmla="*/ 3941 h 10000"/>
                  <a:gd name="connsiteX1206" fmla="*/ 9986 w 10000"/>
                  <a:gd name="connsiteY1206" fmla="*/ 3905 h 10000"/>
                  <a:gd name="connsiteX1207" fmla="*/ 9981 w 10000"/>
                  <a:gd name="connsiteY1207" fmla="*/ 3857 h 10000"/>
                  <a:gd name="connsiteX1208" fmla="*/ 9989 w 10000"/>
                  <a:gd name="connsiteY1208" fmla="*/ 3837 h 10000"/>
                  <a:gd name="connsiteX1209" fmla="*/ 9989 w 10000"/>
                  <a:gd name="connsiteY1209" fmla="*/ 3812 h 10000"/>
                  <a:gd name="connsiteX1210" fmla="*/ 9981 w 10000"/>
                  <a:gd name="connsiteY1210" fmla="*/ 3792 h 10000"/>
                  <a:gd name="connsiteX1211" fmla="*/ 9970 w 10000"/>
                  <a:gd name="connsiteY1211" fmla="*/ 3763 h 10000"/>
                  <a:gd name="connsiteX1212" fmla="*/ 9945 w 10000"/>
                  <a:gd name="connsiteY1212" fmla="*/ 3705 h 10000"/>
                  <a:gd name="connsiteX1213" fmla="*/ 9931 w 10000"/>
                  <a:gd name="connsiteY1213" fmla="*/ 3659 h 10000"/>
                  <a:gd name="connsiteX1214" fmla="*/ 9903 w 10000"/>
                  <a:gd name="connsiteY1214" fmla="*/ 3640 h 10000"/>
                  <a:gd name="connsiteX1215" fmla="*/ 9881 w 10000"/>
                  <a:gd name="connsiteY1215" fmla="*/ 3620 h 10000"/>
                  <a:gd name="connsiteX1216" fmla="*/ 9856 w 10000"/>
                  <a:gd name="connsiteY1216" fmla="*/ 3595 h 10000"/>
                  <a:gd name="connsiteX1217" fmla="*/ 9817 w 10000"/>
                  <a:gd name="connsiteY1217" fmla="*/ 3562 h 10000"/>
                  <a:gd name="connsiteX1218" fmla="*/ 9795 w 10000"/>
                  <a:gd name="connsiteY1218" fmla="*/ 3546 h 10000"/>
                  <a:gd name="connsiteX1219" fmla="*/ 9778 w 10000"/>
                  <a:gd name="connsiteY1219" fmla="*/ 3527 h 10000"/>
                  <a:gd name="connsiteX1220" fmla="*/ 9745 w 10000"/>
                  <a:gd name="connsiteY1220" fmla="*/ 3501 h 10000"/>
                  <a:gd name="connsiteX1221" fmla="*/ 9726 w 10000"/>
                  <a:gd name="connsiteY1221" fmla="*/ 3488 h 10000"/>
                  <a:gd name="connsiteX1222" fmla="*/ 9704 w 10000"/>
                  <a:gd name="connsiteY1222" fmla="*/ 3472 h 10000"/>
                  <a:gd name="connsiteX1223" fmla="*/ 9695 w 10000"/>
                  <a:gd name="connsiteY1223" fmla="*/ 3468 h 10000"/>
                  <a:gd name="connsiteX1224" fmla="*/ 9690 w 10000"/>
                  <a:gd name="connsiteY1224" fmla="*/ 3459 h 10000"/>
                  <a:gd name="connsiteX1225" fmla="*/ 9673 w 10000"/>
                  <a:gd name="connsiteY1225" fmla="*/ 3449 h 10000"/>
                  <a:gd name="connsiteX1226" fmla="*/ 9665 w 10000"/>
                  <a:gd name="connsiteY1226" fmla="*/ 3442 h 10000"/>
                  <a:gd name="connsiteX1227" fmla="*/ 9654 w 10000"/>
                  <a:gd name="connsiteY1227" fmla="*/ 3449 h 10000"/>
                  <a:gd name="connsiteX1228" fmla="*/ 9521 w 10000"/>
                  <a:gd name="connsiteY1228" fmla="*/ 3394 h 10000"/>
                  <a:gd name="connsiteX1229" fmla="*/ 9510 w 10000"/>
                  <a:gd name="connsiteY1229" fmla="*/ 3368 h 10000"/>
                  <a:gd name="connsiteX1230" fmla="*/ 9496 w 10000"/>
                  <a:gd name="connsiteY1230" fmla="*/ 3287 h 10000"/>
                  <a:gd name="connsiteX1231" fmla="*/ 9488 w 10000"/>
                  <a:gd name="connsiteY1231" fmla="*/ 3216 h 10000"/>
                  <a:gd name="connsiteX1232" fmla="*/ 9493 w 10000"/>
                  <a:gd name="connsiteY1232" fmla="*/ 3174 h 10000"/>
                  <a:gd name="connsiteX1233" fmla="*/ 9501 w 10000"/>
                  <a:gd name="connsiteY1233" fmla="*/ 3128 h 10000"/>
                  <a:gd name="connsiteX1234" fmla="*/ 9488 w 10000"/>
                  <a:gd name="connsiteY1234" fmla="*/ 3025 h 10000"/>
                  <a:gd name="connsiteX1235" fmla="*/ 9446 w 10000"/>
                  <a:gd name="connsiteY1235" fmla="*/ 2931 h 10000"/>
                  <a:gd name="connsiteX1236" fmla="*/ 9382 w 10000"/>
                  <a:gd name="connsiteY1236" fmla="*/ 2837 h 10000"/>
                  <a:gd name="connsiteX1237" fmla="*/ 9316 w 10000"/>
                  <a:gd name="connsiteY1237" fmla="*/ 2753 h 10000"/>
                  <a:gd name="connsiteX1238" fmla="*/ 9294 w 10000"/>
                  <a:gd name="connsiteY1238" fmla="*/ 2655 h 10000"/>
                  <a:gd name="connsiteX1239" fmla="*/ 9213 w 10000"/>
                  <a:gd name="connsiteY1239" fmla="*/ 2328 h 10000"/>
                  <a:gd name="connsiteX1240" fmla="*/ 9172 w 10000"/>
                  <a:gd name="connsiteY1240" fmla="*/ 2286 h 10000"/>
                  <a:gd name="connsiteX1241" fmla="*/ 9019 w 10000"/>
                  <a:gd name="connsiteY1241" fmla="*/ 2082 h 10000"/>
                  <a:gd name="connsiteX1242" fmla="*/ 8906 w 10000"/>
                  <a:gd name="connsiteY1242" fmla="*/ 1946 h 10000"/>
                  <a:gd name="connsiteX1243" fmla="*/ 8801 w 10000"/>
                  <a:gd name="connsiteY1243" fmla="*/ 1778 h 10000"/>
                  <a:gd name="connsiteX1244" fmla="*/ 8806 w 10000"/>
                  <a:gd name="connsiteY1244" fmla="*/ 1713 h 10000"/>
                  <a:gd name="connsiteX1245" fmla="*/ 8809 w 10000"/>
                  <a:gd name="connsiteY1245" fmla="*/ 1703 h 10000"/>
                  <a:gd name="connsiteX1246" fmla="*/ 8817 w 10000"/>
                  <a:gd name="connsiteY1246" fmla="*/ 1713 h 10000"/>
                  <a:gd name="connsiteX1247" fmla="*/ 8834 w 10000"/>
                  <a:gd name="connsiteY1247" fmla="*/ 1729 h 10000"/>
                  <a:gd name="connsiteX1248" fmla="*/ 8839 w 10000"/>
                  <a:gd name="connsiteY1248" fmla="*/ 1729 h 10000"/>
                  <a:gd name="connsiteX1249" fmla="*/ 8848 w 10000"/>
                  <a:gd name="connsiteY1249" fmla="*/ 1723 h 10000"/>
                  <a:gd name="connsiteX1250" fmla="*/ 8850 w 10000"/>
                  <a:gd name="connsiteY1250" fmla="*/ 1703 h 10000"/>
                  <a:gd name="connsiteX1251" fmla="*/ 8850 w 10000"/>
                  <a:gd name="connsiteY1251" fmla="*/ 1684 h 10000"/>
                  <a:gd name="connsiteX1252" fmla="*/ 8850 w 10000"/>
                  <a:gd name="connsiteY1252" fmla="*/ 1648 h 10000"/>
                  <a:gd name="connsiteX1253" fmla="*/ 8881 w 10000"/>
                  <a:gd name="connsiteY1253" fmla="*/ 1571 h 10000"/>
                  <a:gd name="connsiteX1254" fmla="*/ 8895 w 10000"/>
                  <a:gd name="connsiteY1254" fmla="*/ 1541 h 10000"/>
                  <a:gd name="connsiteX1255" fmla="*/ 8895 w 10000"/>
                  <a:gd name="connsiteY1255" fmla="*/ 1525 h 10000"/>
                  <a:gd name="connsiteX1256" fmla="*/ 8881 w 10000"/>
                  <a:gd name="connsiteY1256" fmla="*/ 1516 h 10000"/>
                  <a:gd name="connsiteX1257" fmla="*/ 8864 w 10000"/>
                  <a:gd name="connsiteY1257" fmla="*/ 1522 h 10000"/>
                  <a:gd name="connsiteX1258" fmla="*/ 8850 w 10000"/>
                  <a:gd name="connsiteY1258" fmla="*/ 1535 h 10000"/>
                  <a:gd name="connsiteX1259" fmla="*/ 8834 w 10000"/>
                  <a:gd name="connsiteY1259" fmla="*/ 1571 h 10000"/>
                  <a:gd name="connsiteX1260" fmla="*/ 8825 w 10000"/>
                  <a:gd name="connsiteY1260" fmla="*/ 1587 h 10000"/>
                  <a:gd name="connsiteX1261" fmla="*/ 8776 w 10000"/>
                  <a:gd name="connsiteY1261" fmla="*/ 1571 h 10000"/>
                  <a:gd name="connsiteX1262" fmla="*/ 8745 w 10000"/>
                  <a:gd name="connsiteY1262" fmla="*/ 1580 h 10000"/>
                  <a:gd name="connsiteX1263" fmla="*/ 8720 w 10000"/>
                  <a:gd name="connsiteY1263" fmla="*/ 1587 h 10000"/>
                  <a:gd name="connsiteX1264" fmla="*/ 8709 w 10000"/>
                  <a:gd name="connsiteY1264" fmla="*/ 1609 h 10000"/>
                  <a:gd name="connsiteX1265" fmla="*/ 8693 w 10000"/>
                  <a:gd name="connsiteY1265" fmla="*/ 1616 h 10000"/>
                  <a:gd name="connsiteX1266" fmla="*/ 8684 w 10000"/>
                  <a:gd name="connsiteY1266" fmla="*/ 1639 h 10000"/>
                  <a:gd name="connsiteX1267" fmla="*/ 8684 w 10000"/>
                  <a:gd name="connsiteY1267" fmla="*/ 1658 h 10000"/>
                  <a:gd name="connsiteX1268" fmla="*/ 8665 w 10000"/>
                  <a:gd name="connsiteY1268" fmla="*/ 1655 h 10000"/>
                  <a:gd name="connsiteX1269" fmla="*/ 8665 w 10000"/>
                  <a:gd name="connsiteY1269" fmla="*/ 1645 h 10000"/>
                  <a:gd name="connsiteX1270" fmla="*/ 8665 w 10000"/>
                  <a:gd name="connsiteY1270" fmla="*/ 1626 h 10000"/>
                  <a:gd name="connsiteX1271" fmla="*/ 8676 w 10000"/>
                  <a:gd name="connsiteY1271" fmla="*/ 1609 h 10000"/>
                  <a:gd name="connsiteX1272" fmla="*/ 8679 w 10000"/>
                  <a:gd name="connsiteY1272" fmla="*/ 1597 h 10000"/>
                  <a:gd name="connsiteX1273" fmla="*/ 8687 w 10000"/>
                  <a:gd name="connsiteY1273" fmla="*/ 1577 h 10000"/>
                  <a:gd name="connsiteX1274" fmla="*/ 8695 w 10000"/>
                  <a:gd name="connsiteY1274" fmla="*/ 1554 h 10000"/>
                  <a:gd name="connsiteX1275" fmla="*/ 8709 w 10000"/>
                  <a:gd name="connsiteY1275" fmla="*/ 1532 h 10000"/>
                  <a:gd name="connsiteX1276" fmla="*/ 8704 w 10000"/>
                  <a:gd name="connsiteY1276" fmla="*/ 1512 h 10000"/>
                  <a:gd name="connsiteX1277" fmla="*/ 8695 w 10000"/>
                  <a:gd name="connsiteY1277" fmla="*/ 1503 h 10000"/>
                  <a:gd name="connsiteX1278" fmla="*/ 8684 w 10000"/>
                  <a:gd name="connsiteY1278" fmla="*/ 1503 h 10000"/>
                  <a:gd name="connsiteX1279" fmla="*/ 8670 w 10000"/>
                  <a:gd name="connsiteY1279" fmla="*/ 1525 h 10000"/>
                  <a:gd name="connsiteX1280" fmla="*/ 8665 w 10000"/>
                  <a:gd name="connsiteY1280" fmla="*/ 1545 h 10000"/>
                  <a:gd name="connsiteX1281" fmla="*/ 8654 w 10000"/>
                  <a:gd name="connsiteY1281" fmla="*/ 1567 h 10000"/>
                  <a:gd name="connsiteX1282" fmla="*/ 8648 w 10000"/>
                  <a:gd name="connsiteY1282" fmla="*/ 1587 h 10000"/>
                  <a:gd name="connsiteX1283" fmla="*/ 8640 w 10000"/>
                  <a:gd name="connsiteY1283" fmla="*/ 1629 h 10000"/>
                  <a:gd name="connsiteX1284" fmla="*/ 8620 w 10000"/>
                  <a:gd name="connsiteY1284" fmla="*/ 1635 h 10000"/>
                  <a:gd name="connsiteX1285" fmla="*/ 8612 w 10000"/>
                  <a:gd name="connsiteY1285" fmla="*/ 1635 h 10000"/>
                  <a:gd name="connsiteX1286" fmla="*/ 8604 w 10000"/>
                  <a:gd name="connsiteY1286" fmla="*/ 1626 h 10000"/>
                  <a:gd name="connsiteX1287" fmla="*/ 8596 w 10000"/>
                  <a:gd name="connsiteY1287" fmla="*/ 1616 h 10000"/>
                  <a:gd name="connsiteX1288" fmla="*/ 8596 w 10000"/>
                  <a:gd name="connsiteY1288" fmla="*/ 1580 h 10000"/>
                  <a:gd name="connsiteX1289" fmla="*/ 8587 w 10000"/>
                  <a:gd name="connsiteY1289" fmla="*/ 1545 h 10000"/>
                  <a:gd name="connsiteX1290" fmla="*/ 8565 w 10000"/>
                  <a:gd name="connsiteY1290" fmla="*/ 1516 h 10000"/>
                  <a:gd name="connsiteX1291" fmla="*/ 8543 w 10000"/>
                  <a:gd name="connsiteY1291" fmla="*/ 1512 h 10000"/>
                  <a:gd name="connsiteX1292" fmla="*/ 8518 w 10000"/>
                  <a:gd name="connsiteY1292" fmla="*/ 1532 h 10000"/>
                  <a:gd name="connsiteX1293" fmla="*/ 8476 w 10000"/>
                  <a:gd name="connsiteY1293" fmla="*/ 1567 h 10000"/>
                  <a:gd name="connsiteX1294" fmla="*/ 8454 w 10000"/>
                  <a:gd name="connsiteY1294" fmla="*/ 1551 h 10000"/>
                  <a:gd name="connsiteX1295" fmla="*/ 8402 w 10000"/>
                  <a:gd name="connsiteY1295" fmla="*/ 1493 h 10000"/>
                  <a:gd name="connsiteX1296" fmla="*/ 8371 w 10000"/>
                  <a:gd name="connsiteY1296" fmla="*/ 1428 h 10000"/>
                  <a:gd name="connsiteX1297" fmla="*/ 8072 w 10000"/>
                  <a:gd name="connsiteY1297" fmla="*/ 1422 h 10000"/>
                  <a:gd name="connsiteX1298" fmla="*/ 7823 w 10000"/>
                  <a:gd name="connsiteY1298" fmla="*/ 1279 h 10000"/>
                  <a:gd name="connsiteX1299" fmla="*/ 7587 w 10000"/>
                  <a:gd name="connsiteY1299" fmla="*/ 1133 h 10000"/>
                  <a:gd name="connsiteX1300" fmla="*/ 7526 w 10000"/>
                  <a:gd name="connsiteY1300" fmla="*/ 1098 h 10000"/>
                  <a:gd name="connsiteX1301" fmla="*/ 7346 w 10000"/>
                  <a:gd name="connsiteY1301" fmla="*/ 991 h 10000"/>
                  <a:gd name="connsiteX1302" fmla="*/ 7321 w 10000"/>
                  <a:gd name="connsiteY1302" fmla="*/ 959 h 10000"/>
                  <a:gd name="connsiteX1303" fmla="*/ 7307 w 10000"/>
                  <a:gd name="connsiteY1303" fmla="*/ 871 h 10000"/>
                  <a:gd name="connsiteX1304" fmla="*/ 7224 w 10000"/>
                  <a:gd name="connsiteY1304" fmla="*/ 816 h 10000"/>
                  <a:gd name="connsiteX1305" fmla="*/ 7147 w 10000"/>
                  <a:gd name="connsiteY1305" fmla="*/ 787 h 10000"/>
                  <a:gd name="connsiteX1306" fmla="*/ 7080 w 10000"/>
                  <a:gd name="connsiteY1306" fmla="*/ 742 h 10000"/>
                  <a:gd name="connsiteX1307" fmla="*/ 7069 w 10000"/>
                  <a:gd name="connsiteY1307" fmla="*/ 767 h 10000"/>
                  <a:gd name="connsiteX1308" fmla="*/ 7033 w 10000"/>
                  <a:gd name="connsiteY1308" fmla="*/ 787 h 10000"/>
                  <a:gd name="connsiteX1309" fmla="*/ 6820 w 10000"/>
                  <a:gd name="connsiteY1309" fmla="*/ 878 h 10000"/>
                  <a:gd name="connsiteX1310" fmla="*/ 6726 w 10000"/>
                  <a:gd name="connsiteY1310" fmla="*/ 897 h 10000"/>
                  <a:gd name="connsiteX1311" fmla="*/ 6626 w 10000"/>
                  <a:gd name="connsiteY1311" fmla="*/ 955 h 10000"/>
                  <a:gd name="connsiteX1312" fmla="*/ 6582 w 10000"/>
                  <a:gd name="connsiteY1312" fmla="*/ 946 h 10000"/>
                  <a:gd name="connsiteX1313" fmla="*/ 6571 w 10000"/>
                  <a:gd name="connsiteY1313" fmla="*/ 955 h 10000"/>
                  <a:gd name="connsiteX1314" fmla="*/ 6507 w 10000"/>
                  <a:gd name="connsiteY1314" fmla="*/ 975 h 10000"/>
                  <a:gd name="connsiteX1315" fmla="*/ 6485 w 10000"/>
                  <a:gd name="connsiteY1315" fmla="*/ 975 h 10000"/>
                  <a:gd name="connsiteX1316" fmla="*/ 6476 w 10000"/>
                  <a:gd name="connsiteY1316" fmla="*/ 965 h 10000"/>
                  <a:gd name="connsiteX1317" fmla="*/ 6474 w 10000"/>
                  <a:gd name="connsiteY1317" fmla="*/ 936 h 10000"/>
                  <a:gd name="connsiteX1318" fmla="*/ 6452 w 10000"/>
                  <a:gd name="connsiteY1318" fmla="*/ 887 h 10000"/>
                  <a:gd name="connsiteX1319" fmla="*/ 6352 w 10000"/>
                  <a:gd name="connsiteY1319" fmla="*/ 767 h 10000"/>
                  <a:gd name="connsiteX1320" fmla="*/ 6313 w 10000"/>
                  <a:gd name="connsiteY1320" fmla="*/ 732 h 10000"/>
                  <a:gd name="connsiteX1321" fmla="*/ 6296 w 10000"/>
                  <a:gd name="connsiteY1321" fmla="*/ 690 h 10000"/>
                  <a:gd name="connsiteX1322" fmla="*/ 6271 w 10000"/>
                  <a:gd name="connsiteY1322" fmla="*/ 664 h 10000"/>
                  <a:gd name="connsiteX1323" fmla="*/ 6266 w 10000"/>
                  <a:gd name="connsiteY1323" fmla="*/ 654 h 10000"/>
                  <a:gd name="connsiteX1324" fmla="*/ 6111 w 10000"/>
                  <a:gd name="connsiteY1324" fmla="*/ 398 h 10000"/>
                  <a:gd name="connsiteX1325" fmla="*/ 5903 w 10000"/>
                  <a:gd name="connsiteY1325" fmla="*/ 408 h 10000"/>
                  <a:gd name="connsiteX1326" fmla="*/ 5837 w 10000"/>
                  <a:gd name="connsiteY1326" fmla="*/ 427 h 10000"/>
                  <a:gd name="connsiteX1327" fmla="*/ 5756 w 10000"/>
                  <a:gd name="connsiteY1327" fmla="*/ 453 h 10000"/>
                  <a:gd name="connsiteX1328" fmla="*/ 5681 w 10000"/>
                  <a:gd name="connsiteY1328" fmla="*/ 453 h 10000"/>
                  <a:gd name="connsiteX1329" fmla="*/ 5609 w 10000"/>
                  <a:gd name="connsiteY1329" fmla="*/ 447 h 10000"/>
                  <a:gd name="connsiteX1330" fmla="*/ 5554 w 10000"/>
                  <a:gd name="connsiteY1330" fmla="*/ 304 h 10000"/>
                  <a:gd name="connsiteX1331" fmla="*/ 5529 w 10000"/>
                  <a:gd name="connsiteY1331" fmla="*/ 301 h 10000"/>
                  <a:gd name="connsiteX1332" fmla="*/ 5393 w 10000"/>
                  <a:gd name="connsiteY1332" fmla="*/ 256 h 10000"/>
                  <a:gd name="connsiteX1333" fmla="*/ 5366 w 10000"/>
                  <a:gd name="connsiteY1333" fmla="*/ 220 h 10000"/>
                  <a:gd name="connsiteX1334" fmla="*/ 5249 w 10000"/>
                  <a:gd name="connsiteY1334" fmla="*/ 155 h 10000"/>
                  <a:gd name="connsiteX1335" fmla="*/ 5141 w 10000"/>
                  <a:gd name="connsiteY1335" fmla="*/ 52 h 10000"/>
                  <a:gd name="connsiteX1336" fmla="*/ 5116 w 10000"/>
                  <a:gd name="connsiteY1336" fmla="*/ 3 h 10000"/>
                  <a:gd name="connsiteX1337" fmla="*/ 5061 w 10000"/>
                  <a:gd name="connsiteY1337" fmla="*/ 0 h 10000"/>
                  <a:gd name="connsiteX1338" fmla="*/ 5036 w 10000"/>
                  <a:gd name="connsiteY1338" fmla="*/ 32 h 10000"/>
                  <a:gd name="connsiteX1339" fmla="*/ 4942 w 10000"/>
                  <a:gd name="connsiteY1339" fmla="*/ 133 h 10000"/>
                  <a:gd name="connsiteX1340" fmla="*/ 4900 w 10000"/>
                  <a:gd name="connsiteY1340" fmla="*/ 217 h 10000"/>
                  <a:gd name="connsiteX1341" fmla="*/ 4861 w 10000"/>
                  <a:gd name="connsiteY1341" fmla="*/ 198 h 10000"/>
                  <a:gd name="connsiteX1342" fmla="*/ 4795 w 10000"/>
                  <a:gd name="connsiteY1342" fmla="*/ 68 h 10000"/>
                  <a:gd name="connsiteX1343" fmla="*/ 4778 w 10000"/>
                  <a:gd name="connsiteY1343" fmla="*/ 62 h 10000"/>
                  <a:gd name="connsiteX1344" fmla="*/ 4765 w 10000"/>
                  <a:gd name="connsiteY1344" fmla="*/ 62 h 10000"/>
                  <a:gd name="connsiteX1345" fmla="*/ 4748 w 10000"/>
                  <a:gd name="connsiteY1345" fmla="*/ 68 h 10000"/>
                  <a:gd name="connsiteX1346" fmla="*/ 4673 w 10000"/>
                  <a:gd name="connsiteY1346" fmla="*/ 136 h 10000"/>
                  <a:gd name="connsiteX1347" fmla="*/ 4632 w 10000"/>
                  <a:gd name="connsiteY1347" fmla="*/ 201 h 10000"/>
                  <a:gd name="connsiteX1348" fmla="*/ 4623 w 10000"/>
                  <a:gd name="connsiteY1348" fmla="*/ 210 h 10000"/>
                  <a:gd name="connsiteX1349" fmla="*/ 4579 w 10000"/>
                  <a:gd name="connsiteY1349" fmla="*/ 220 h 10000"/>
                  <a:gd name="connsiteX1350" fmla="*/ 4479 w 10000"/>
                  <a:gd name="connsiteY1350" fmla="*/ 198 h 10000"/>
                  <a:gd name="connsiteX1351" fmla="*/ 4402 w 10000"/>
                  <a:gd name="connsiteY1351" fmla="*/ 165 h 10000"/>
                  <a:gd name="connsiteX1352" fmla="*/ 4374 w 10000"/>
                  <a:gd name="connsiteY1352" fmla="*/ 165 h 10000"/>
                  <a:gd name="connsiteX1353" fmla="*/ 4335 w 10000"/>
                  <a:gd name="connsiteY1353" fmla="*/ 172 h 10000"/>
                  <a:gd name="connsiteX1354" fmla="*/ 4302 w 10000"/>
                  <a:gd name="connsiteY1354" fmla="*/ 188 h 10000"/>
                  <a:gd name="connsiteX1355" fmla="*/ 4271 w 10000"/>
                  <a:gd name="connsiteY1355" fmla="*/ 220 h 10000"/>
                  <a:gd name="connsiteX1356" fmla="*/ 4238 w 10000"/>
                  <a:gd name="connsiteY1356" fmla="*/ 240 h 10000"/>
                  <a:gd name="connsiteX1357" fmla="*/ 4324 w 10000"/>
                  <a:gd name="connsiteY1357" fmla="*/ 1289 h 10000"/>
                  <a:gd name="connsiteX1358" fmla="*/ 4297 w 10000"/>
                  <a:gd name="connsiteY1358" fmla="*/ 7345 h 10000"/>
                  <a:gd name="connsiteX1359" fmla="*/ 4236 w 10000"/>
                  <a:gd name="connsiteY1359" fmla="*/ 6832 h 10000"/>
                  <a:gd name="connsiteX1360" fmla="*/ 3946 w 10000"/>
                  <a:gd name="connsiteY1360" fmla="*/ 6675 h 10000"/>
                  <a:gd name="connsiteX1361" fmla="*/ 3687 w 10000"/>
                  <a:gd name="connsiteY1361" fmla="*/ 7730 h 10000"/>
                  <a:gd name="connsiteX1362" fmla="*/ 3690 w 10000"/>
                  <a:gd name="connsiteY1362" fmla="*/ 7730 h 10000"/>
                  <a:gd name="connsiteX1363" fmla="*/ 3704 w 10000"/>
                  <a:gd name="connsiteY1363" fmla="*/ 7740 h 10000"/>
                  <a:gd name="connsiteX1364" fmla="*/ 3712 w 10000"/>
                  <a:gd name="connsiteY1364" fmla="*/ 7743 h 10000"/>
                  <a:gd name="connsiteX1365" fmla="*/ 3723 w 10000"/>
                  <a:gd name="connsiteY1365" fmla="*/ 7749 h 10000"/>
                  <a:gd name="connsiteX1366" fmla="*/ 3729 w 10000"/>
                  <a:gd name="connsiteY1366" fmla="*/ 7749 h 10000"/>
                  <a:gd name="connsiteX1367" fmla="*/ 3729 w 10000"/>
                  <a:gd name="connsiteY1367" fmla="*/ 7743 h 10000"/>
                  <a:gd name="connsiteX1368" fmla="*/ 4805 w 10000"/>
                  <a:gd name="connsiteY1368" fmla="*/ 7386 h 10000"/>
                  <a:gd name="connsiteX1369" fmla="*/ 5343 w 10000"/>
                  <a:gd name="connsiteY1369" fmla="*/ 7520 h 10000"/>
                  <a:gd name="connsiteX1370" fmla="*/ 2947 w 10000"/>
                  <a:gd name="connsiteY1370" fmla="*/ 8089 h 10000"/>
                  <a:gd name="connsiteX1371" fmla="*/ 3057 w 10000"/>
                  <a:gd name="connsiteY1371" fmla="*/ 7143 h 10000"/>
                  <a:gd name="connsiteX0" fmla="*/ 4324 w 10000"/>
                  <a:gd name="connsiteY0" fmla="*/ 1289 h 10000"/>
                  <a:gd name="connsiteX1" fmla="*/ 4296 w 10000"/>
                  <a:gd name="connsiteY1" fmla="*/ 1305 h 10000"/>
                  <a:gd name="connsiteX2" fmla="*/ 4285 w 10000"/>
                  <a:gd name="connsiteY2" fmla="*/ 1279 h 10000"/>
                  <a:gd name="connsiteX3" fmla="*/ 4244 w 10000"/>
                  <a:gd name="connsiteY3" fmla="*/ 1266 h 10000"/>
                  <a:gd name="connsiteX4" fmla="*/ 4208 w 10000"/>
                  <a:gd name="connsiteY4" fmla="*/ 1286 h 10000"/>
                  <a:gd name="connsiteX5" fmla="*/ 4172 w 10000"/>
                  <a:gd name="connsiteY5" fmla="*/ 1299 h 10000"/>
                  <a:gd name="connsiteX6" fmla="*/ 4150 w 10000"/>
                  <a:gd name="connsiteY6" fmla="*/ 1308 h 10000"/>
                  <a:gd name="connsiteX7" fmla="*/ 4139 w 10000"/>
                  <a:gd name="connsiteY7" fmla="*/ 1315 h 10000"/>
                  <a:gd name="connsiteX8" fmla="*/ 4125 w 10000"/>
                  <a:gd name="connsiteY8" fmla="*/ 1315 h 10000"/>
                  <a:gd name="connsiteX9" fmla="*/ 4119 w 10000"/>
                  <a:gd name="connsiteY9" fmla="*/ 1315 h 10000"/>
                  <a:gd name="connsiteX10" fmla="*/ 4111 w 10000"/>
                  <a:gd name="connsiteY10" fmla="*/ 1308 h 10000"/>
                  <a:gd name="connsiteX11" fmla="*/ 4100 w 10000"/>
                  <a:gd name="connsiteY11" fmla="*/ 1315 h 10000"/>
                  <a:gd name="connsiteX12" fmla="*/ 4075 w 10000"/>
                  <a:gd name="connsiteY12" fmla="*/ 1315 h 10000"/>
                  <a:gd name="connsiteX13" fmla="*/ 4058 w 10000"/>
                  <a:gd name="connsiteY13" fmla="*/ 1318 h 10000"/>
                  <a:gd name="connsiteX14" fmla="*/ 4044 w 10000"/>
                  <a:gd name="connsiteY14" fmla="*/ 1315 h 10000"/>
                  <a:gd name="connsiteX15" fmla="*/ 4042 w 10000"/>
                  <a:gd name="connsiteY15" fmla="*/ 1299 h 10000"/>
                  <a:gd name="connsiteX16" fmla="*/ 4014 w 10000"/>
                  <a:gd name="connsiteY16" fmla="*/ 1308 h 10000"/>
                  <a:gd name="connsiteX17" fmla="*/ 4011 w 10000"/>
                  <a:gd name="connsiteY17" fmla="*/ 1315 h 10000"/>
                  <a:gd name="connsiteX18" fmla="*/ 4011 w 10000"/>
                  <a:gd name="connsiteY18" fmla="*/ 1341 h 10000"/>
                  <a:gd name="connsiteX19" fmla="*/ 4019 w 10000"/>
                  <a:gd name="connsiteY19" fmla="*/ 1341 h 10000"/>
                  <a:gd name="connsiteX20" fmla="*/ 3997 w 10000"/>
                  <a:gd name="connsiteY20" fmla="*/ 1363 h 10000"/>
                  <a:gd name="connsiteX21" fmla="*/ 3986 w 10000"/>
                  <a:gd name="connsiteY21" fmla="*/ 1373 h 10000"/>
                  <a:gd name="connsiteX22" fmla="*/ 3981 w 10000"/>
                  <a:gd name="connsiteY22" fmla="*/ 1389 h 10000"/>
                  <a:gd name="connsiteX23" fmla="*/ 3981 w 10000"/>
                  <a:gd name="connsiteY23" fmla="*/ 1409 h 10000"/>
                  <a:gd name="connsiteX24" fmla="*/ 3981 w 10000"/>
                  <a:gd name="connsiteY24" fmla="*/ 1438 h 10000"/>
                  <a:gd name="connsiteX25" fmla="*/ 3961 w 10000"/>
                  <a:gd name="connsiteY25" fmla="*/ 1441 h 10000"/>
                  <a:gd name="connsiteX26" fmla="*/ 3942 w 10000"/>
                  <a:gd name="connsiteY26" fmla="*/ 1441 h 10000"/>
                  <a:gd name="connsiteX27" fmla="*/ 3914 w 10000"/>
                  <a:gd name="connsiteY27" fmla="*/ 1454 h 10000"/>
                  <a:gd name="connsiteX28" fmla="*/ 3892 w 10000"/>
                  <a:gd name="connsiteY28" fmla="*/ 1467 h 10000"/>
                  <a:gd name="connsiteX29" fmla="*/ 3867 w 10000"/>
                  <a:gd name="connsiteY29" fmla="*/ 1483 h 10000"/>
                  <a:gd name="connsiteX30" fmla="*/ 3845 w 10000"/>
                  <a:gd name="connsiteY30" fmla="*/ 1467 h 10000"/>
                  <a:gd name="connsiteX31" fmla="*/ 3850 w 10000"/>
                  <a:gd name="connsiteY31" fmla="*/ 1457 h 10000"/>
                  <a:gd name="connsiteX32" fmla="*/ 3864 w 10000"/>
                  <a:gd name="connsiteY32" fmla="*/ 1441 h 10000"/>
                  <a:gd name="connsiteX33" fmla="*/ 3859 w 10000"/>
                  <a:gd name="connsiteY33" fmla="*/ 1409 h 10000"/>
                  <a:gd name="connsiteX34" fmla="*/ 3842 w 10000"/>
                  <a:gd name="connsiteY34" fmla="*/ 1383 h 10000"/>
                  <a:gd name="connsiteX35" fmla="*/ 3825 w 10000"/>
                  <a:gd name="connsiteY35" fmla="*/ 1360 h 10000"/>
                  <a:gd name="connsiteX36" fmla="*/ 3809 w 10000"/>
                  <a:gd name="connsiteY36" fmla="*/ 1318 h 10000"/>
                  <a:gd name="connsiteX37" fmla="*/ 3787 w 10000"/>
                  <a:gd name="connsiteY37" fmla="*/ 1289 h 10000"/>
                  <a:gd name="connsiteX38" fmla="*/ 3759 w 10000"/>
                  <a:gd name="connsiteY38" fmla="*/ 1266 h 10000"/>
                  <a:gd name="connsiteX39" fmla="*/ 3740 w 10000"/>
                  <a:gd name="connsiteY39" fmla="*/ 1256 h 10000"/>
                  <a:gd name="connsiteX40" fmla="*/ 3715 w 10000"/>
                  <a:gd name="connsiteY40" fmla="*/ 1250 h 10000"/>
                  <a:gd name="connsiteX41" fmla="*/ 3687 w 10000"/>
                  <a:gd name="connsiteY41" fmla="*/ 1256 h 10000"/>
                  <a:gd name="connsiteX42" fmla="*/ 3681 w 10000"/>
                  <a:gd name="connsiteY42" fmla="*/ 1260 h 10000"/>
                  <a:gd name="connsiteX43" fmla="*/ 3670 w 10000"/>
                  <a:gd name="connsiteY43" fmla="*/ 1295 h 10000"/>
                  <a:gd name="connsiteX44" fmla="*/ 3651 w 10000"/>
                  <a:gd name="connsiteY44" fmla="*/ 1305 h 10000"/>
                  <a:gd name="connsiteX45" fmla="*/ 3640 w 10000"/>
                  <a:gd name="connsiteY45" fmla="*/ 1308 h 10000"/>
                  <a:gd name="connsiteX46" fmla="*/ 3626 w 10000"/>
                  <a:gd name="connsiteY46" fmla="*/ 1308 h 10000"/>
                  <a:gd name="connsiteX47" fmla="*/ 3632 w 10000"/>
                  <a:gd name="connsiteY47" fmla="*/ 1276 h 10000"/>
                  <a:gd name="connsiteX48" fmla="*/ 3609 w 10000"/>
                  <a:gd name="connsiteY48" fmla="*/ 1289 h 10000"/>
                  <a:gd name="connsiteX49" fmla="*/ 3593 w 10000"/>
                  <a:gd name="connsiteY49" fmla="*/ 1286 h 10000"/>
                  <a:gd name="connsiteX50" fmla="*/ 3590 w 10000"/>
                  <a:gd name="connsiteY50" fmla="*/ 1256 h 10000"/>
                  <a:gd name="connsiteX51" fmla="*/ 3584 w 10000"/>
                  <a:gd name="connsiteY51" fmla="*/ 1237 h 10000"/>
                  <a:gd name="connsiteX52" fmla="*/ 3573 w 10000"/>
                  <a:gd name="connsiteY52" fmla="*/ 1237 h 10000"/>
                  <a:gd name="connsiteX53" fmla="*/ 3554 w 10000"/>
                  <a:gd name="connsiteY53" fmla="*/ 1227 h 10000"/>
                  <a:gd name="connsiteX54" fmla="*/ 3546 w 10000"/>
                  <a:gd name="connsiteY54" fmla="*/ 1192 h 10000"/>
                  <a:gd name="connsiteX55" fmla="*/ 3529 w 10000"/>
                  <a:gd name="connsiteY55" fmla="*/ 1176 h 10000"/>
                  <a:gd name="connsiteX56" fmla="*/ 3512 w 10000"/>
                  <a:gd name="connsiteY56" fmla="*/ 1182 h 10000"/>
                  <a:gd name="connsiteX57" fmla="*/ 3485 w 10000"/>
                  <a:gd name="connsiteY57" fmla="*/ 1182 h 10000"/>
                  <a:gd name="connsiteX58" fmla="*/ 3463 w 10000"/>
                  <a:gd name="connsiteY58" fmla="*/ 1176 h 10000"/>
                  <a:gd name="connsiteX59" fmla="*/ 3449 w 10000"/>
                  <a:gd name="connsiteY59" fmla="*/ 1182 h 10000"/>
                  <a:gd name="connsiteX60" fmla="*/ 3432 w 10000"/>
                  <a:gd name="connsiteY60" fmla="*/ 1192 h 10000"/>
                  <a:gd name="connsiteX61" fmla="*/ 3454 w 10000"/>
                  <a:gd name="connsiteY61" fmla="*/ 1205 h 10000"/>
                  <a:gd name="connsiteX62" fmla="*/ 3463 w 10000"/>
                  <a:gd name="connsiteY62" fmla="*/ 1205 h 10000"/>
                  <a:gd name="connsiteX63" fmla="*/ 3488 w 10000"/>
                  <a:gd name="connsiteY63" fmla="*/ 1205 h 10000"/>
                  <a:gd name="connsiteX64" fmla="*/ 3488 w 10000"/>
                  <a:gd name="connsiteY64" fmla="*/ 1218 h 10000"/>
                  <a:gd name="connsiteX65" fmla="*/ 3493 w 10000"/>
                  <a:gd name="connsiteY65" fmla="*/ 1247 h 10000"/>
                  <a:gd name="connsiteX66" fmla="*/ 3512 w 10000"/>
                  <a:gd name="connsiteY66" fmla="*/ 1247 h 10000"/>
                  <a:gd name="connsiteX67" fmla="*/ 3518 w 10000"/>
                  <a:gd name="connsiteY67" fmla="*/ 1250 h 10000"/>
                  <a:gd name="connsiteX68" fmla="*/ 3521 w 10000"/>
                  <a:gd name="connsiteY68" fmla="*/ 1276 h 10000"/>
                  <a:gd name="connsiteX69" fmla="*/ 3543 w 10000"/>
                  <a:gd name="connsiteY69" fmla="*/ 1295 h 10000"/>
                  <a:gd name="connsiteX70" fmla="*/ 3546 w 10000"/>
                  <a:gd name="connsiteY70" fmla="*/ 1305 h 10000"/>
                  <a:gd name="connsiteX71" fmla="*/ 3543 w 10000"/>
                  <a:gd name="connsiteY71" fmla="*/ 1315 h 10000"/>
                  <a:gd name="connsiteX72" fmla="*/ 3543 w 10000"/>
                  <a:gd name="connsiteY72" fmla="*/ 1331 h 10000"/>
                  <a:gd name="connsiteX73" fmla="*/ 3554 w 10000"/>
                  <a:gd name="connsiteY73" fmla="*/ 1324 h 10000"/>
                  <a:gd name="connsiteX74" fmla="*/ 3560 w 10000"/>
                  <a:gd name="connsiteY74" fmla="*/ 1331 h 10000"/>
                  <a:gd name="connsiteX75" fmla="*/ 3582 w 10000"/>
                  <a:gd name="connsiteY75" fmla="*/ 1344 h 10000"/>
                  <a:gd name="connsiteX76" fmla="*/ 3598 w 10000"/>
                  <a:gd name="connsiteY76" fmla="*/ 1380 h 10000"/>
                  <a:gd name="connsiteX77" fmla="*/ 3607 w 10000"/>
                  <a:gd name="connsiteY77" fmla="*/ 1389 h 10000"/>
                  <a:gd name="connsiteX78" fmla="*/ 3623 w 10000"/>
                  <a:gd name="connsiteY78" fmla="*/ 1409 h 10000"/>
                  <a:gd name="connsiteX79" fmla="*/ 3634 w 10000"/>
                  <a:gd name="connsiteY79" fmla="*/ 1438 h 10000"/>
                  <a:gd name="connsiteX80" fmla="*/ 3632 w 10000"/>
                  <a:gd name="connsiteY80" fmla="*/ 1454 h 10000"/>
                  <a:gd name="connsiteX81" fmla="*/ 3618 w 10000"/>
                  <a:gd name="connsiteY81" fmla="*/ 1438 h 10000"/>
                  <a:gd name="connsiteX82" fmla="*/ 3598 w 10000"/>
                  <a:gd name="connsiteY82" fmla="*/ 1428 h 10000"/>
                  <a:gd name="connsiteX83" fmla="*/ 3582 w 10000"/>
                  <a:gd name="connsiteY83" fmla="*/ 1402 h 10000"/>
                  <a:gd name="connsiteX84" fmla="*/ 3562 w 10000"/>
                  <a:gd name="connsiteY84" fmla="*/ 1399 h 10000"/>
                  <a:gd name="connsiteX85" fmla="*/ 3546 w 10000"/>
                  <a:gd name="connsiteY85" fmla="*/ 1383 h 10000"/>
                  <a:gd name="connsiteX86" fmla="*/ 3510 w 10000"/>
                  <a:gd name="connsiteY86" fmla="*/ 1360 h 10000"/>
                  <a:gd name="connsiteX87" fmla="*/ 3485 w 10000"/>
                  <a:gd name="connsiteY87" fmla="*/ 1344 h 10000"/>
                  <a:gd name="connsiteX88" fmla="*/ 3454 w 10000"/>
                  <a:gd name="connsiteY88" fmla="*/ 1334 h 10000"/>
                  <a:gd name="connsiteX89" fmla="*/ 3429 w 10000"/>
                  <a:gd name="connsiteY89" fmla="*/ 1315 h 10000"/>
                  <a:gd name="connsiteX90" fmla="*/ 3416 w 10000"/>
                  <a:gd name="connsiteY90" fmla="*/ 1308 h 10000"/>
                  <a:gd name="connsiteX91" fmla="*/ 3399 w 10000"/>
                  <a:gd name="connsiteY91" fmla="*/ 1305 h 10000"/>
                  <a:gd name="connsiteX92" fmla="*/ 3382 w 10000"/>
                  <a:gd name="connsiteY92" fmla="*/ 1286 h 10000"/>
                  <a:gd name="connsiteX93" fmla="*/ 3380 w 10000"/>
                  <a:gd name="connsiteY93" fmla="*/ 1266 h 10000"/>
                  <a:gd name="connsiteX94" fmla="*/ 3388 w 10000"/>
                  <a:gd name="connsiteY94" fmla="*/ 1256 h 10000"/>
                  <a:gd name="connsiteX95" fmla="*/ 3407 w 10000"/>
                  <a:gd name="connsiteY95" fmla="*/ 1256 h 10000"/>
                  <a:gd name="connsiteX96" fmla="*/ 3396 w 10000"/>
                  <a:gd name="connsiteY96" fmla="*/ 1227 h 10000"/>
                  <a:gd name="connsiteX97" fmla="*/ 3382 w 10000"/>
                  <a:gd name="connsiteY97" fmla="*/ 1227 h 10000"/>
                  <a:gd name="connsiteX98" fmla="*/ 3360 w 10000"/>
                  <a:gd name="connsiteY98" fmla="*/ 1221 h 10000"/>
                  <a:gd name="connsiteX99" fmla="*/ 3349 w 10000"/>
                  <a:gd name="connsiteY99" fmla="*/ 1231 h 10000"/>
                  <a:gd name="connsiteX100" fmla="*/ 3352 w 10000"/>
                  <a:gd name="connsiteY100" fmla="*/ 1247 h 10000"/>
                  <a:gd name="connsiteX101" fmla="*/ 3341 w 10000"/>
                  <a:gd name="connsiteY101" fmla="*/ 1237 h 10000"/>
                  <a:gd name="connsiteX102" fmla="*/ 3335 w 10000"/>
                  <a:gd name="connsiteY102" fmla="*/ 1231 h 10000"/>
                  <a:gd name="connsiteX103" fmla="*/ 3307 w 10000"/>
                  <a:gd name="connsiteY103" fmla="*/ 1227 h 10000"/>
                  <a:gd name="connsiteX104" fmla="*/ 3294 w 10000"/>
                  <a:gd name="connsiteY104" fmla="*/ 1221 h 10000"/>
                  <a:gd name="connsiteX105" fmla="*/ 3271 w 10000"/>
                  <a:gd name="connsiteY105" fmla="*/ 1211 h 10000"/>
                  <a:gd name="connsiteX106" fmla="*/ 3252 w 10000"/>
                  <a:gd name="connsiteY106" fmla="*/ 1195 h 10000"/>
                  <a:gd name="connsiteX107" fmla="*/ 3235 w 10000"/>
                  <a:gd name="connsiteY107" fmla="*/ 1195 h 10000"/>
                  <a:gd name="connsiteX108" fmla="*/ 3235 w 10000"/>
                  <a:gd name="connsiteY108" fmla="*/ 1205 h 10000"/>
                  <a:gd name="connsiteX109" fmla="*/ 3219 w 10000"/>
                  <a:gd name="connsiteY109" fmla="*/ 1231 h 10000"/>
                  <a:gd name="connsiteX110" fmla="*/ 3213 w 10000"/>
                  <a:gd name="connsiteY110" fmla="*/ 1231 h 10000"/>
                  <a:gd name="connsiteX111" fmla="*/ 3183 w 10000"/>
                  <a:gd name="connsiteY111" fmla="*/ 1221 h 10000"/>
                  <a:gd name="connsiteX112" fmla="*/ 3175 w 10000"/>
                  <a:gd name="connsiteY112" fmla="*/ 1227 h 10000"/>
                  <a:gd name="connsiteX113" fmla="*/ 3163 w 10000"/>
                  <a:gd name="connsiteY113" fmla="*/ 1237 h 10000"/>
                  <a:gd name="connsiteX114" fmla="*/ 3158 w 10000"/>
                  <a:gd name="connsiteY114" fmla="*/ 1260 h 10000"/>
                  <a:gd name="connsiteX115" fmla="*/ 3158 w 10000"/>
                  <a:gd name="connsiteY115" fmla="*/ 1276 h 10000"/>
                  <a:gd name="connsiteX116" fmla="*/ 3163 w 10000"/>
                  <a:gd name="connsiteY116" fmla="*/ 1295 h 10000"/>
                  <a:gd name="connsiteX117" fmla="*/ 3166 w 10000"/>
                  <a:gd name="connsiteY117" fmla="*/ 1308 h 10000"/>
                  <a:gd name="connsiteX118" fmla="*/ 3158 w 10000"/>
                  <a:gd name="connsiteY118" fmla="*/ 1315 h 10000"/>
                  <a:gd name="connsiteX119" fmla="*/ 3133 w 10000"/>
                  <a:gd name="connsiteY119" fmla="*/ 1299 h 10000"/>
                  <a:gd name="connsiteX120" fmla="*/ 3114 w 10000"/>
                  <a:gd name="connsiteY120" fmla="*/ 1276 h 10000"/>
                  <a:gd name="connsiteX121" fmla="*/ 3078 w 10000"/>
                  <a:gd name="connsiteY121" fmla="*/ 1240 h 10000"/>
                  <a:gd name="connsiteX122" fmla="*/ 3044 w 10000"/>
                  <a:gd name="connsiteY122" fmla="*/ 1227 h 10000"/>
                  <a:gd name="connsiteX123" fmla="*/ 3033 w 10000"/>
                  <a:gd name="connsiteY123" fmla="*/ 1231 h 10000"/>
                  <a:gd name="connsiteX124" fmla="*/ 3036 w 10000"/>
                  <a:gd name="connsiteY124" fmla="*/ 1256 h 10000"/>
                  <a:gd name="connsiteX125" fmla="*/ 3044 w 10000"/>
                  <a:gd name="connsiteY125" fmla="*/ 1266 h 10000"/>
                  <a:gd name="connsiteX126" fmla="*/ 3044 w 10000"/>
                  <a:gd name="connsiteY126" fmla="*/ 1276 h 10000"/>
                  <a:gd name="connsiteX127" fmla="*/ 3036 w 10000"/>
                  <a:gd name="connsiteY127" fmla="*/ 1276 h 10000"/>
                  <a:gd name="connsiteX128" fmla="*/ 3028 w 10000"/>
                  <a:gd name="connsiteY128" fmla="*/ 1266 h 10000"/>
                  <a:gd name="connsiteX129" fmla="*/ 3025 w 10000"/>
                  <a:gd name="connsiteY129" fmla="*/ 1256 h 10000"/>
                  <a:gd name="connsiteX130" fmla="*/ 3008 w 10000"/>
                  <a:gd name="connsiteY130" fmla="*/ 1205 h 10000"/>
                  <a:gd name="connsiteX131" fmla="*/ 3000 w 10000"/>
                  <a:gd name="connsiteY131" fmla="*/ 1192 h 10000"/>
                  <a:gd name="connsiteX132" fmla="*/ 2994 w 10000"/>
                  <a:gd name="connsiteY132" fmla="*/ 1176 h 10000"/>
                  <a:gd name="connsiteX133" fmla="*/ 2986 w 10000"/>
                  <a:gd name="connsiteY133" fmla="*/ 1182 h 10000"/>
                  <a:gd name="connsiteX134" fmla="*/ 2981 w 10000"/>
                  <a:gd name="connsiteY134" fmla="*/ 1192 h 10000"/>
                  <a:gd name="connsiteX135" fmla="*/ 2970 w 10000"/>
                  <a:gd name="connsiteY135" fmla="*/ 1201 h 10000"/>
                  <a:gd name="connsiteX136" fmla="*/ 2956 w 10000"/>
                  <a:gd name="connsiteY136" fmla="*/ 1218 h 10000"/>
                  <a:gd name="connsiteX137" fmla="*/ 2939 w 10000"/>
                  <a:gd name="connsiteY137" fmla="*/ 1240 h 10000"/>
                  <a:gd name="connsiteX138" fmla="*/ 2928 w 10000"/>
                  <a:gd name="connsiteY138" fmla="*/ 1247 h 10000"/>
                  <a:gd name="connsiteX139" fmla="*/ 2922 w 10000"/>
                  <a:gd name="connsiteY139" fmla="*/ 1250 h 10000"/>
                  <a:gd name="connsiteX140" fmla="*/ 2911 w 10000"/>
                  <a:gd name="connsiteY140" fmla="*/ 1250 h 10000"/>
                  <a:gd name="connsiteX141" fmla="*/ 2884 w 10000"/>
                  <a:gd name="connsiteY141" fmla="*/ 1247 h 10000"/>
                  <a:gd name="connsiteX142" fmla="*/ 2864 w 10000"/>
                  <a:gd name="connsiteY142" fmla="*/ 1237 h 10000"/>
                  <a:gd name="connsiteX143" fmla="*/ 2848 w 10000"/>
                  <a:gd name="connsiteY143" fmla="*/ 1231 h 10000"/>
                  <a:gd name="connsiteX144" fmla="*/ 2834 w 10000"/>
                  <a:gd name="connsiteY144" fmla="*/ 1227 h 10000"/>
                  <a:gd name="connsiteX145" fmla="*/ 2831 w 10000"/>
                  <a:gd name="connsiteY145" fmla="*/ 1227 h 10000"/>
                  <a:gd name="connsiteX146" fmla="*/ 2831 w 10000"/>
                  <a:gd name="connsiteY146" fmla="*/ 1221 h 10000"/>
                  <a:gd name="connsiteX147" fmla="*/ 2825 w 10000"/>
                  <a:gd name="connsiteY147" fmla="*/ 1205 h 10000"/>
                  <a:gd name="connsiteX148" fmla="*/ 2823 w 10000"/>
                  <a:gd name="connsiteY148" fmla="*/ 1192 h 10000"/>
                  <a:gd name="connsiteX149" fmla="*/ 2817 w 10000"/>
                  <a:gd name="connsiteY149" fmla="*/ 1182 h 10000"/>
                  <a:gd name="connsiteX150" fmla="*/ 2814 w 10000"/>
                  <a:gd name="connsiteY150" fmla="*/ 1176 h 10000"/>
                  <a:gd name="connsiteX151" fmla="*/ 2792 w 10000"/>
                  <a:gd name="connsiteY151" fmla="*/ 1172 h 10000"/>
                  <a:gd name="connsiteX152" fmla="*/ 2759 w 10000"/>
                  <a:gd name="connsiteY152" fmla="*/ 1156 h 10000"/>
                  <a:gd name="connsiteX153" fmla="*/ 2734 w 10000"/>
                  <a:gd name="connsiteY153" fmla="*/ 1143 h 10000"/>
                  <a:gd name="connsiteX154" fmla="*/ 2695 w 10000"/>
                  <a:gd name="connsiteY154" fmla="*/ 1124 h 10000"/>
                  <a:gd name="connsiteX155" fmla="*/ 2670 w 10000"/>
                  <a:gd name="connsiteY155" fmla="*/ 1108 h 10000"/>
                  <a:gd name="connsiteX156" fmla="*/ 2645 w 10000"/>
                  <a:gd name="connsiteY156" fmla="*/ 1091 h 10000"/>
                  <a:gd name="connsiteX157" fmla="*/ 2618 w 10000"/>
                  <a:gd name="connsiteY157" fmla="*/ 1088 h 10000"/>
                  <a:gd name="connsiteX158" fmla="*/ 2576 w 10000"/>
                  <a:gd name="connsiteY158" fmla="*/ 1088 h 10000"/>
                  <a:gd name="connsiteX159" fmla="*/ 2551 w 10000"/>
                  <a:gd name="connsiteY159" fmla="*/ 1091 h 10000"/>
                  <a:gd name="connsiteX160" fmla="*/ 2521 w 10000"/>
                  <a:gd name="connsiteY160" fmla="*/ 1098 h 10000"/>
                  <a:gd name="connsiteX161" fmla="*/ 2493 w 10000"/>
                  <a:gd name="connsiteY161" fmla="*/ 1104 h 10000"/>
                  <a:gd name="connsiteX162" fmla="*/ 2468 w 10000"/>
                  <a:gd name="connsiteY162" fmla="*/ 1108 h 10000"/>
                  <a:gd name="connsiteX163" fmla="*/ 2404 w 10000"/>
                  <a:gd name="connsiteY163" fmla="*/ 1124 h 10000"/>
                  <a:gd name="connsiteX164" fmla="*/ 2366 w 10000"/>
                  <a:gd name="connsiteY164" fmla="*/ 1133 h 10000"/>
                  <a:gd name="connsiteX165" fmla="*/ 2346 w 10000"/>
                  <a:gd name="connsiteY165" fmla="*/ 1137 h 10000"/>
                  <a:gd name="connsiteX166" fmla="*/ 2294 w 10000"/>
                  <a:gd name="connsiteY166" fmla="*/ 1146 h 10000"/>
                  <a:gd name="connsiteX167" fmla="*/ 2249 w 10000"/>
                  <a:gd name="connsiteY167" fmla="*/ 1156 h 10000"/>
                  <a:gd name="connsiteX168" fmla="*/ 2230 w 10000"/>
                  <a:gd name="connsiteY168" fmla="*/ 1156 h 10000"/>
                  <a:gd name="connsiteX169" fmla="*/ 2222 w 10000"/>
                  <a:gd name="connsiteY169" fmla="*/ 1163 h 10000"/>
                  <a:gd name="connsiteX170" fmla="*/ 2194 w 10000"/>
                  <a:gd name="connsiteY170" fmla="*/ 1163 h 10000"/>
                  <a:gd name="connsiteX171" fmla="*/ 2172 w 10000"/>
                  <a:gd name="connsiteY171" fmla="*/ 1163 h 10000"/>
                  <a:gd name="connsiteX172" fmla="*/ 2147 w 10000"/>
                  <a:gd name="connsiteY172" fmla="*/ 1166 h 10000"/>
                  <a:gd name="connsiteX173" fmla="*/ 2108 w 10000"/>
                  <a:gd name="connsiteY173" fmla="*/ 1166 h 10000"/>
                  <a:gd name="connsiteX174" fmla="*/ 2083 w 10000"/>
                  <a:gd name="connsiteY174" fmla="*/ 1156 h 10000"/>
                  <a:gd name="connsiteX175" fmla="*/ 2042 w 10000"/>
                  <a:gd name="connsiteY175" fmla="*/ 1143 h 10000"/>
                  <a:gd name="connsiteX176" fmla="*/ 2011 w 10000"/>
                  <a:gd name="connsiteY176" fmla="*/ 1143 h 10000"/>
                  <a:gd name="connsiteX177" fmla="*/ 1994 w 10000"/>
                  <a:gd name="connsiteY177" fmla="*/ 1146 h 10000"/>
                  <a:gd name="connsiteX178" fmla="*/ 1967 w 10000"/>
                  <a:gd name="connsiteY178" fmla="*/ 1156 h 10000"/>
                  <a:gd name="connsiteX179" fmla="*/ 1903 w 10000"/>
                  <a:gd name="connsiteY179" fmla="*/ 1176 h 10000"/>
                  <a:gd name="connsiteX180" fmla="*/ 1873 w 10000"/>
                  <a:gd name="connsiteY180" fmla="*/ 1182 h 10000"/>
                  <a:gd name="connsiteX181" fmla="*/ 1850 w 10000"/>
                  <a:gd name="connsiteY181" fmla="*/ 1185 h 10000"/>
                  <a:gd name="connsiteX182" fmla="*/ 1842 w 10000"/>
                  <a:gd name="connsiteY182" fmla="*/ 1192 h 10000"/>
                  <a:gd name="connsiteX183" fmla="*/ 1823 w 10000"/>
                  <a:gd name="connsiteY183" fmla="*/ 1195 h 10000"/>
                  <a:gd name="connsiteX184" fmla="*/ 1814 w 10000"/>
                  <a:gd name="connsiteY184" fmla="*/ 1201 h 10000"/>
                  <a:gd name="connsiteX185" fmla="*/ 1792 w 10000"/>
                  <a:gd name="connsiteY185" fmla="*/ 1218 h 10000"/>
                  <a:gd name="connsiteX186" fmla="*/ 1767 w 10000"/>
                  <a:gd name="connsiteY186" fmla="*/ 1231 h 10000"/>
                  <a:gd name="connsiteX187" fmla="*/ 1717 w 10000"/>
                  <a:gd name="connsiteY187" fmla="*/ 1266 h 10000"/>
                  <a:gd name="connsiteX188" fmla="*/ 1695 w 10000"/>
                  <a:gd name="connsiteY188" fmla="*/ 1279 h 10000"/>
                  <a:gd name="connsiteX189" fmla="*/ 1654 w 10000"/>
                  <a:gd name="connsiteY189" fmla="*/ 1308 h 10000"/>
                  <a:gd name="connsiteX190" fmla="*/ 1620 w 10000"/>
                  <a:gd name="connsiteY190" fmla="*/ 1334 h 10000"/>
                  <a:gd name="connsiteX191" fmla="*/ 1590 w 10000"/>
                  <a:gd name="connsiteY191" fmla="*/ 1360 h 10000"/>
                  <a:gd name="connsiteX192" fmla="*/ 1565 w 10000"/>
                  <a:gd name="connsiteY192" fmla="*/ 1380 h 10000"/>
                  <a:gd name="connsiteX193" fmla="*/ 1532 w 10000"/>
                  <a:gd name="connsiteY193" fmla="*/ 1402 h 10000"/>
                  <a:gd name="connsiteX194" fmla="*/ 1501 w 10000"/>
                  <a:gd name="connsiteY194" fmla="*/ 1418 h 10000"/>
                  <a:gd name="connsiteX195" fmla="*/ 1460 w 10000"/>
                  <a:gd name="connsiteY195" fmla="*/ 1438 h 10000"/>
                  <a:gd name="connsiteX196" fmla="*/ 1435 w 10000"/>
                  <a:gd name="connsiteY196" fmla="*/ 1454 h 10000"/>
                  <a:gd name="connsiteX197" fmla="*/ 1421 w 10000"/>
                  <a:gd name="connsiteY197" fmla="*/ 1464 h 10000"/>
                  <a:gd name="connsiteX198" fmla="*/ 1380 w 10000"/>
                  <a:gd name="connsiteY198" fmla="*/ 1473 h 10000"/>
                  <a:gd name="connsiteX199" fmla="*/ 1324 w 10000"/>
                  <a:gd name="connsiteY199" fmla="*/ 1477 h 10000"/>
                  <a:gd name="connsiteX200" fmla="*/ 1274 w 10000"/>
                  <a:gd name="connsiteY200" fmla="*/ 1483 h 10000"/>
                  <a:gd name="connsiteX201" fmla="*/ 1244 w 10000"/>
                  <a:gd name="connsiteY201" fmla="*/ 1486 h 10000"/>
                  <a:gd name="connsiteX202" fmla="*/ 1233 w 10000"/>
                  <a:gd name="connsiteY202" fmla="*/ 1486 h 10000"/>
                  <a:gd name="connsiteX203" fmla="*/ 1197 w 10000"/>
                  <a:gd name="connsiteY203" fmla="*/ 1493 h 10000"/>
                  <a:gd name="connsiteX204" fmla="*/ 1180 w 10000"/>
                  <a:gd name="connsiteY204" fmla="*/ 1496 h 10000"/>
                  <a:gd name="connsiteX205" fmla="*/ 1169 w 10000"/>
                  <a:gd name="connsiteY205" fmla="*/ 1496 h 10000"/>
                  <a:gd name="connsiteX206" fmla="*/ 1161 w 10000"/>
                  <a:gd name="connsiteY206" fmla="*/ 1503 h 10000"/>
                  <a:gd name="connsiteX207" fmla="*/ 1155 w 10000"/>
                  <a:gd name="connsiteY207" fmla="*/ 1503 h 10000"/>
                  <a:gd name="connsiteX208" fmla="*/ 501 w 10000"/>
                  <a:gd name="connsiteY208" fmla="*/ 2277 h 10000"/>
                  <a:gd name="connsiteX209" fmla="*/ 396 w 10000"/>
                  <a:gd name="connsiteY209" fmla="*/ 2532 h 10000"/>
                  <a:gd name="connsiteX210" fmla="*/ 324 w 10000"/>
                  <a:gd name="connsiteY210" fmla="*/ 2759 h 10000"/>
                  <a:gd name="connsiteX211" fmla="*/ 274 w 10000"/>
                  <a:gd name="connsiteY211" fmla="*/ 2866 h 10000"/>
                  <a:gd name="connsiteX212" fmla="*/ 202 w 10000"/>
                  <a:gd name="connsiteY212" fmla="*/ 3008 h 10000"/>
                  <a:gd name="connsiteX213" fmla="*/ 211 w 10000"/>
                  <a:gd name="connsiteY213" fmla="*/ 3177 h 10000"/>
                  <a:gd name="connsiteX214" fmla="*/ 235 w 10000"/>
                  <a:gd name="connsiteY214" fmla="*/ 3368 h 10000"/>
                  <a:gd name="connsiteX215" fmla="*/ 266 w 10000"/>
                  <a:gd name="connsiteY215" fmla="*/ 3595 h 10000"/>
                  <a:gd name="connsiteX216" fmla="*/ 299 w 10000"/>
                  <a:gd name="connsiteY216" fmla="*/ 3831 h 10000"/>
                  <a:gd name="connsiteX217" fmla="*/ 305 w 10000"/>
                  <a:gd name="connsiteY217" fmla="*/ 3863 h 10000"/>
                  <a:gd name="connsiteX218" fmla="*/ 341 w 10000"/>
                  <a:gd name="connsiteY218" fmla="*/ 3941 h 10000"/>
                  <a:gd name="connsiteX219" fmla="*/ 186 w 10000"/>
                  <a:gd name="connsiteY219" fmla="*/ 3935 h 10000"/>
                  <a:gd name="connsiteX220" fmla="*/ 30 w 10000"/>
                  <a:gd name="connsiteY220" fmla="*/ 3925 h 10000"/>
                  <a:gd name="connsiteX221" fmla="*/ 0 w 10000"/>
                  <a:gd name="connsiteY221" fmla="*/ 4054 h 10000"/>
                  <a:gd name="connsiteX222" fmla="*/ 14 w 10000"/>
                  <a:gd name="connsiteY222" fmla="*/ 4152 h 10000"/>
                  <a:gd name="connsiteX223" fmla="*/ 22 w 10000"/>
                  <a:gd name="connsiteY223" fmla="*/ 4242 h 10000"/>
                  <a:gd name="connsiteX224" fmla="*/ 30 w 10000"/>
                  <a:gd name="connsiteY224" fmla="*/ 4291 h 10000"/>
                  <a:gd name="connsiteX225" fmla="*/ 102 w 10000"/>
                  <a:gd name="connsiteY225" fmla="*/ 4271 h 10000"/>
                  <a:gd name="connsiteX226" fmla="*/ 155 w 10000"/>
                  <a:gd name="connsiteY226" fmla="*/ 4262 h 10000"/>
                  <a:gd name="connsiteX227" fmla="*/ 410 w 10000"/>
                  <a:gd name="connsiteY227" fmla="*/ 4255 h 10000"/>
                  <a:gd name="connsiteX228" fmla="*/ 418 w 10000"/>
                  <a:gd name="connsiteY228" fmla="*/ 4385 h 10000"/>
                  <a:gd name="connsiteX229" fmla="*/ 429 w 10000"/>
                  <a:gd name="connsiteY229" fmla="*/ 4543 h 10000"/>
                  <a:gd name="connsiteX230" fmla="*/ 443 w 10000"/>
                  <a:gd name="connsiteY230" fmla="*/ 4585 h 10000"/>
                  <a:gd name="connsiteX231" fmla="*/ 465 w 10000"/>
                  <a:gd name="connsiteY231" fmla="*/ 4611 h 10000"/>
                  <a:gd name="connsiteX232" fmla="*/ 468 w 10000"/>
                  <a:gd name="connsiteY232" fmla="*/ 4621 h 10000"/>
                  <a:gd name="connsiteX233" fmla="*/ 474 w 10000"/>
                  <a:gd name="connsiteY233" fmla="*/ 4679 h 10000"/>
                  <a:gd name="connsiteX234" fmla="*/ 554 w 10000"/>
                  <a:gd name="connsiteY234" fmla="*/ 4738 h 10000"/>
                  <a:gd name="connsiteX235" fmla="*/ 637 w 10000"/>
                  <a:gd name="connsiteY235" fmla="*/ 4809 h 10000"/>
                  <a:gd name="connsiteX236" fmla="*/ 704 w 10000"/>
                  <a:gd name="connsiteY236" fmla="*/ 4851 h 10000"/>
                  <a:gd name="connsiteX237" fmla="*/ 740 w 10000"/>
                  <a:gd name="connsiteY237" fmla="*/ 4893 h 10000"/>
                  <a:gd name="connsiteX238" fmla="*/ 756 w 10000"/>
                  <a:gd name="connsiteY238" fmla="*/ 4896 h 10000"/>
                  <a:gd name="connsiteX239" fmla="*/ 767 w 10000"/>
                  <a:gd name="connsiteY239" fmla="*/ 4880 h 10000"/>
                  <a:gd name="connsiteX240" fmla="*/ 806 w 10000"/>
                  <a:gd name="connsiteY240" fmla="*/ 4945 h 10000"/>
                  <a:gd name="connsiteX241" fmla="*/ 886 w 10000"/>
                  <a:gd name="connsiteY241" fmla="*/ 5078 h 10000"/>
                  <a:gd name="connsiteX242" fmla="*/ 911 w 10000"/>
                  <a:gd name="connsiteY242" fmla="*/ 5130 h 10000"/>
                  <a:gd name="connsiteX243" fmla="*/ 920 w 10000"/>
                  <a:gd name="connsiteY243" fmla="*/ 5191 h 10000"/>
                  <a:gd name="connsiteX244" fmla="*/ 920 w 10000"/>
                  <a:gd name="connsiteY244" fmla="*/ 5220 h 10000"/>
                  <a:gd name="connsiteX245" fmla="*/ 911 w 10000"/>
                  <a:gd name="connsiteY245" fmla="*/ 5314 h 10000"/>
                  <a:gd name="connsiteX246" fmla="*/ 898 w 10000"/>
                  <a:gd name="connsiteY246" fmla="*/ 5369 h 10000"/>
                  <a:gd name="connsiteX247" fmla="*/ 895 w 10000"/>
                  <a:gd name="connsiteY247" fmla="*/ 5385 h 10000"/>
                  <a:gd name="connsiteX248" fmla="*/ 895 w 10000"/>
                  <a:gd name="connsiteY248" fmla="*/ 5405 h 10000"/>
                  <a:gd name="connsiteX249" fmla="*/ 898 w 10000"/>
                  <a:gd name="connsiteY249" fmla="*/ 5434 h 10000"/>
                  <a:gd name="connsiteX250" fmla="*/ 911 w 10000"/>
                  <a:gd name="connsiteY250" fmla="*/ 5463 h 10000"/>
                  <a:gd name="connsiteX251" fmla="*/ 920 w 10000"/>
                  <a:gd name="connsiteY251" fmla="*/ 5492 h 10000"/>
                  <a:gd name="connsiteX252" fmla="*/ 934 w 10000"/>
                  <a:gd name="connsiteY252" fmla="*/ 5518 h 10000"/>
                  <a:gd name="connsiteX253" fmla="*/ 1169 w 10000"/>
                  <a:gd name="connsiteY253" fmla="*/ 5738 h 10000"/>
                  <a:gd name="connsiteX254" fmla="*/ 1188 w 10000"/>
                  <a:gd name="connsiteY254" fmla="*/ 5755 h 10000"/>
                  <a:gd name="connsiteX255" fmla="*/ 1216 w 10000"/>
                  <a:gd name="connsiteY255" fmla="*/ 5758 h 10000"/>
                  <a:gd name="connsiteX256" fmla="*/ 1313 w 10000"/>
                  <a:gd name="connsiteY256" fmla="*/ 5774 h 10000"/>
                  <a:gd name="connsiteX257" fmla="*/ 1349 w 10000"/>
                  <a:gd name="connsiteY257" fmla="*/ 5787 h 10000"/>
                  <a:gd name="connsiteX258" fmla="*/ 1393 w 10000"/>
                  <a:gd name="connsiteY258" fmla="*/ 5793 h 10000"/>
                  <a:gd name="connsiteX259" fmla="*/ 1393 w 10000"/>
                  <a:gd name="connsiteY259" fmla="*/ 5797 h 10000"/>
                  <a:gd name="connsiteX260" fmla="*/ 1421 w 10000"/>
                  <a:gd name="connsiteY260" fmla="*/ 5810 h 10000"/>
                  <a:gd name="connsiteX261" fmla="*/ 1446 w 10000"/>
                  <a:gd name="connsiteY261" fmla="*/ 5829 h 10000"/>
                  <a:gd name="connsiteX262" fmla="*/ 1460 w 10000"/>
                  <a:gd name="connsiteY262" fmla="*/ 5842 h 10000"/>
                  <a:gd name="connsiteX263" fmla="*/ 1476 w 10000"/>
                  <a:gd name="connsiteY263" fmla="*/ 5848 h 10000"/>
                  <a:gd name="connsiteX264" fmla="*/ 1501 w 10000"/>
                  <a:gd name="connsiteY264" fmla="*/ 5852 h 10000"/>
                  <a:gd name="connsiteX265" fmla="*/ 1532 w 10000"/>
                  <a:gd name="connsiteY265" fmla="*/ 5887 h 10000"/>
                  <a:gd name="connsiteX266" fmla="*/ 1565 w 10000"/>
                  <a:gd name="connsiteY266" fmla="*/ 5942 h 10000"/>
                  <a:gd name="connsiteX267" fmla="*/ 1587 w 10000"/>
                  <a:gd name="connsiteY267" fmla="*/ 5972 h 10000"/>
                  <a:gd name="connsiteX268" fmla="*/ 1612 w 10000"/>
                  <a:gd name="connsiteY268" fmla="*/ 5955 h 10000"/>
                  <a:gd name="connsiteX269" fmla="*/ 1679 w 10000"/>
                  <a:gd name="connsiteY269" fmla="*/ 6049 h 10000"/>
                  <a:gd name="connsiteX270" fmla="*/ 1720 w 10000"/>
                  <a:gd name="connsiteY270" fmla="*/ 6108 h 10000"/>
                  <a:gd name="connsiteX271" fmla="*/ 1751 w 10000"/>
                  <a:gd name="connsiteY271" fmla="*/ 6133 h 10000"/>
                  <a:gd name="connsiteX272" fmla="*/ 1792 w 10000"/>
                  <a:gd name="connsiteY272" fmla="*/ 6169 h 10000"/>
                  <a:gd name="connsiteX273" fmla="*/ 1801 w 10000"/>
                  <a:gd name="connsiteY273" fmla="*/ 6172 h 10000"/>
                  <a:gd name="connsiteX274" fmla="*/ 1814 w 10000"/>
                  <a:gd name="connsiteY274" fmla="*/ 6286 h 10000"/>
                  <a:gd name="connsiteX275" fmla="*/ 1817 w 10000"/>
                  <a:gd name="connsiteY275" fmla="*/ 6331 h 10000"/>
                  <a:gd name="connsiteX276" fmla="*/ 1809 w 10000"/>
                  <a:gd name="connsiteY276" fmla="*/ 6444 h 10000"/>
                  <a:gd name="connsiteX277" fmla="*/ 1801 w 10000"/>
                  <a:gd name="connsiteY277" fmla="*/ 6499 h 10000"/>
                  <a:gd name="connsiteX278" fmla="*/ 1781 w 10000"/>
                  <a:gd name="connsiteY278" fmla="*/ 6522 h 10000"/>
                  <a:gd name="connsiteX279" fmla="*/ 1773 w 10000"/>
                  <a:gd name="connsiteY279" fmla="*/ 6541 h 10000"/>
                  <a:gd name="connsiteX280" fmla="*/ 1762 w 10000"/>
                  <a:gd name="connsiteY280" fmla="*/ 6571 h 10000"/>
                  <a:gd name="connsiteX281" fmla="*/ 1767 w 10000"/>
                  <a:gd name="connsiteY281" fmla="*/ 6622 h 10000"/>
                  <a:gd name="connsiteX282" fmla="*/ 1767 w 10000"/>
                  <a:gd name="connsiteY282" fmla="*/ 6665 h 10000"/>
                  <a:gd name="connsiteX283" fmla="*/ 1767 w 10000"/>
                  <a:gd name="connsiteY283" fmla="*/ 6694 h 10000"/>
                  <a:gd name="connsiteX284" fmla="*/ 1776 w 10000"/>
                  <a:gd name="connsiteY284" fmla="*/ 6726 h 10000"/>
                  <a:gd name="connsiteX285" fmla="*/ 1776 w 10000"/>
                  <a:gd name="connsiteY285" fmla="*/ 6745 h 10000"/>
                  <a:gd name="connsiteX286" fmla="*/ 1767 w 10000"/>
                  <a:gd name="connsiteY286" fmla="*/ 6765 h 10000"/>
                  <a:gd name="connsiteX287" fmla="*/ 1762 w 10000"/>
                  <a:gd name="connsiteY287" fmla="*/ 6804 h 10000"/>
                  <a:gd name="connsiteX288" fmla="*/ 1753 w 10000"/>
                  <a:gd name="connsiteY288" fmla="*/ 6839 h 10000"/>
                  <a:gd name="connsiteX289" fmla="*/ 1742 w 10000"/>
                  <a:gd name="connsiteY289" fmla="*/ 6849 h 10000"/>
                  <a:gd name="connsiteX290" fmla="*/ 1726 w 10000"/>
                  <a:gd name="connsiteY290" fmla="*/ 6849 h 10000"/>
                  <a:gd name="connsiteX291" fmla="*/ 1712 w 10000"/>
                  <a:gd name="connsiteY291" fmla="*/ 6852 h 10000"/>
                  <a:gd name="connsiteX292" fmla="*/ 1640 w 10000"/>
                  <a:gd name="connsiteY292" fmla="*/ 6953 h 10000"/>
                  <a:gd name="connsiteX293" fmla="*/ 1493 w 10000"/>
                  <a:gd name="connsiteY293" fmla="*/ 7105 h 10000"/>
                  <a:gd name="connsiteX294" fmla="*/ 1490 w 10000"/>
                  <a:gd name="connsiteY294" fmla="*/ 7124 h 10000"/>
                  <a:gd name="connsiteX295" fmla="*/ 1468 w 10000"/>
                  <a:gd name="connsiteY295" fmla="*/ 7137 h 10000"/>
                  <a:gd name="connsiteX296" fmla="*/ 1454 w 10000"/>
                  <a:gd name="connsiteY296" fmla="*/ 7144 h 10000"/>
                  <a:gd name="connsiteX297" fmla="*/ 1452 w 10000"/>
                  <a:gd name="connsiteY297" fmla="*/ 7157 h 10000"/>
                  <a:gd name="connsiteX298" fmla="*/ 1446 w 10000"/>
                  <a:gd name="connsiteY298" fmla="*/ 7199 h 10000"/>
                  <a:gd name="connsiteX299" fmla="*/ 1476 w 10000"/>
                  <a:gd name="connsiteY299" fmla="*/ 7247 h 10000"/>
                  <a:gd name="connsiteX300" fmla="*/ 1501 w 10000"/>
                  <a:gd name="connsiteY300" fmla="*/ 7270 h 10000"/>
                  <a:gd name="connsiteX301" fmla="*/ 1518 w 10000"/>
                  <a:gd name="connsiteY301" fmla="*/ 7286 h 10000"/>
                  <a:gd name="connsiteX302" fmla="*/ 1524 w 10000"/>
                  <a:gd name="connsiteY302" fmla="*/ 7306 h 10000"/>
                  <a:gd name="connsiteX303" fmla="*/ 1540 w 10000"/>
                  <a:gd name="connsiteY303" fmla="*/ 7322 h 10000"/>
                  <a:gd name="connsiteX304" fmla="*/ 1565 w 10000"/>
                  <a:gd name="connsiteY304" fmla="*/ 7325 h 10000"/>
                  <a:gd name="connsiteX305" fmla="*/ 1590 w 10000"/>
                  <a:gd name="connsiteY305" fmla="*/ 7332 h 10000"/>
                  <a:gd name="connsiteX306" fmla="*/ 1615 w 10000"/>
                  <a:gd name="connsiteY306" fmla="*/ 7345 h 10000"/>
                  <a:gd name="connsiteX307" fmla="*/ 1662 w 10000"/>
                  <a:gd name="connsiteY307" fmla="*/ 7370 h 10000"/>
                  <a:gd name="connsiteX308" fmla="*/ 1670 w 10000"/>
                  <a:gd name="connsiteY308" fmla="*/ 7351 h 10000"/>
                  <a:gd name="connsiteX309" fmla="*/ 1726 w 10000"/>
                  <a:gd name="connsiteY309" fmla="*/ 7354 h 10000"/>
                  <a:gd name="connsiteX310" fmla="*/ 1726 w 10000"/>
                  <a:gd name="connsiteY310" fmla="*/ 7400 h 10000"/>
                  <a:gd name="connsiteX311" fmla="*/ 1773 w 10000"/>
                  <a:gd name="connsiteY311" fmla="*/ 7409 h 10000"/>
                  <a:gd name="connsiteX312" fmla="*/ 1806 w 10000"/>
                  <a:gd name="connsiteY312" fmla="*/ 7416 h 10000"/>
                  <a:gd name="connsiteX313" fmla="*/ 1839 w 10000"/>
                  <a:gd name="connsiteY313" fmla="*/ 7403 h 10000"/>
                  <a:gd name="connsiteX314" fmla="*/ 1886 w 10000"/>
                  <a:gd name="connsiteY314" fmla="*/ 7403 h 10000"/>
                  <a:gd name="connsiteX315" fmla="*/ 1898 w 10000"/>
                  <a:gd name="connsiteY315" fmla="*/ 7403 h 10000"/>
                  <a:gd name="connsiteX316" fmla="*/ 1914 w 10000"/>
                  <a:gd name="connsiteY316" fmla="*/ 7494 h 10000"/>
                  <a:gd name="connsiteX317" fmla="*/ 1895 w 10000"/>
                  <a:gd name="connsiteY317" fmla="*/ 7523 h 10000"/>
                  <a:gd name="connsiteX318" fmla="*/ 1825 w 10000"/>
                  <a:gd name="connsiteY318" fmla="*/ 7617 h 10000"/>
                  <a:gd name="connsiteX319" fmla="*/ 1776 w 10000"/>
                  <a:gd name="connsiteY319" fmla="*/ 7691 h 10000"/>
                  <a:gd name="connsiteX320" fmla="*/ 1781 w 10000"/>
                  <a:gd name="connsiteY320" fmla="*/ 7723 h 10000"/>
                  <a:gd name="connsiteX321" fmla="*/ 1767 w 10000"/>
                  <a:gd name="connsiteY321" fmla="*/ 7759 h 10000"/>
                  <a:gd name="connsiteX322" fmla="*/ 1762 w 10000"/>
                  <a:gd name="connsiteY322" fmla="*/ 7817 h 10000"/>
                  <a:gd name="connsiteX323" fmla="*/ 1762 w 10000"/>
                  <a:gd name="connsiteY323" fmla="*/ 7856 h 10000"/>
                  <a:gd name="connsiteX324" fmla="*/ 1776 w 10000"/>
                  <a:gd name="connsiteY324" fmla="*/ 7892 h 10000"/>
                  <a:gd name="connsiteX325" fmla="*/ 1784 w 10000"/>
                  <a:gd name="connsiteY325" fmla="*/ 7902 h 10000"/>
                  <a:gd name="connsiteX326" fmla="*/ 1801 w 10000"/>
                  <a:gd name="connsiteY326" fmla="*/ 7908 h 10000"/>
                  <a:gd name="connsiteX327" fmla="*/ 1809 w 10000"/>
                  <a:gd name="connsiteY327" fmla="*/ 7911 h 10000"/>
                  <a:gd name="connsiteX328" fmla="*/ 1801 w 10000"/>
                  <a:gd name="connsiteY328" fmla="*/ 7940 h 10000"/>
                  <a:gd name="connsiteX329" fmla="*/ 1798 w 10000"/>
                  <a:gd name="connsiteY329" fmla="*/ 7979 h 10000"/>
                  <a:gd name="connsiteX330" fmla="*/ 1806 w 10000"/>
                  <a:gd name="connsiteY330" fmla="*/ 8002 h 10000"/>
                  <a:gd name="connsiteX331" fmla="*/ 1823 w 10000"/>
                  <a:gd name="connsiteY331" fmla="*/ 8021 h 10000"/>
                  <a:gd name="connsiteX332" fmla="*/ 1834 w 10000"/>
                  <a:gd name="connsiteY332" fmla="*/ 8044 h 10000"/>
                  <a:gd name="connsiteX333" fmla="*/ 1839 w 10000"/>
                  <a:gd name="connsiteY333" fmla="*/ 8073 h 10000"/>
                  <a:gd name="connsiteX334" fmla="*/ 1842 w 10000"/>
                  <a:gd name="connsiteY334" fmla="*/ 8106 h 10000"/>
                  <a:gd name="connsiteX335" fmla="*/ 1839 w 10000"/>
                  <a:gd name="connsiteY335" fmla="*/ 8144 h 10000"/>
                  <a:gd name="connsiteX336" fmla="*/ 1856 w 10000"/>
                  <a:gd name="connsiteY336" fmla="*/ 8164 h 10000"/>
                  <a:gd name="connsiteX337" fmla="*/ 1886 w 10000"/>
                  <a:gd name="connsiteY337" fmla="*/ 8193 h 10000"/>
                  <a:gd name="connsiteX338" fmla="*/ 1922 w 10000"/>
                  <a:gd name="connsiteY338" fmla="*/ 8206 h 10000"/>
                  <a:gd name="connsiteX339" fmla="*/ 1967 w 10000"/>
                  <a:gd name="connsiteY339" fmla="*/ 8203 h 10000"/>
                  <a:gd name="connsiteX340" fmla="*/ 1986 w 10000"/>
                  <a:gd name="connsiteY340" fmla="*/ 8212 h 10000"/>
                  <a:gd name="connsiteX341" fmla="*/ 2000 w 10000"/>
                  <a:gd name="connsiteY341" fmla="*/ 8232 h 10000"/>
                  <a:gd name="connsiteX342" fmla="*/ 2033 w 10000"/>
                  <a:gd name="connsiteY342" fmla="*/ 8258 h 10000"/>
                  <a:gd name="connsiteX343" fmla="*/ 2050 w 10000"/>
                  <a:gd name="connsiteY343" fmla="*/ 8271 h 10000"/>
                  <a:gd name="connsiteX344" fmla="*/ 2089 w 10000"/>
                  <a:gd name="connsiteY344" fmla="*/ 8280 h 10000"/>
                  <a:gd name="connsiteX345" fmla="*/ 2122 w 10000"/>
                  <a:gd name="connsiteY345" fmla="*/ 8300 h 10000"/>
                  <a:gd name="connsiteX346" fmla="*/ 2163 w 10000"/>
                  <a:gd name="connsiteY346" fmla="*/ 8332 h 10000"/>
                  <a:gd name="connsiteX347" fmla="*/ 2172 w 10000"/>
                  <a:gd name="connsiteY347" fmla="*/ 8335 h 10000"/>
                  <a:gd name="connsiteX348" fmla="*/ 2177 w 10000"/>
                  <a:gd name="connsiteY348" fmla="*/ 8345 h 10000"/>
                  <a:gd name="connsiteX349" fmla="*/ 2163 w 10000"/>
                  <a:gd name="connsiteY349" fmla="*/ 8371 h 10000"/>
                  <a:gd name="connsiteX350" fmla="*/ 2139 w 10000"/>
                  <a:gd name="connsiteY350" fmla="*/ 8423 h 10000"/>
                  <a:gd name="connsiteX351" fmla="*/ 2130 w 10000"/>
                  <a:gd name="connsiteY351" fmla="*/ 8439 h 10000"/>
                  <a:gd name="connsiteX352" fmla="*/ 2105 w 10000"/>
                  <a:gd name="connsiteY352" fmla="*/ 8446 h 10000"/>
                  <a:gd name="connsiteX353" fmla="*/ 2080 w 10000"/>
                  <a:gd name="connsiteY353" fmla="*/ 8449 h 10000"/>
                  <a:gd name="connsiteX354" fmla="*/ 2075 w 10000"/>
                  <a:gd name="connsiteY354" fmla="*/ 8459 h 10000"/>
                  <a:gd name="connsiteX355" fmla="*/ 2072 w 10000"/>
                  <a:gd name="connsiteY355" fmla="*/ 8475 h 10000"/>
                  <a:gd name="connsiteX356" fmla="*/ 2080 w 10000"/>
                  <a:gd name="connsiteY356" fmla="*/ 8484 h 10000"/>
                  <a:gd name="connsiteX357" fmla="*/ 2100 w 10000"/>
                  <a:gd name="connsiteY357" fmla="*/ 8475 h 10000"/>
                  <a:gd name="connsiteX358" fmla="*/ 2141 w 10000"/>
                  <a:gd name="connsiteY358" fmla="*/ 8478 h 10000"/>
                  <a:gd name="connsiteX359" fmla="*/ 2172 w 10000"/>
                  <a:gd name="connsiteY359" fmla="*/ 8475 h 10000"/>
                  <a:gd name="connsiteX360" fmla="*/ 2188 w 10000"/>
                  <a:gd name="connsiteY360" fmla="*/ 8475 h 10000"/>
                  <a:gd name="connsiteX361" fmla="*/ 2222 w 10000"/>
                  <a:gd name="connsiteY361" fmla="*/ 8497 h 10000"/>
                  <a:gd name="connsiteX362" fmla="*/ 2252 w 10000"/>
                  <a:gd name="connsiteY362" fmla="*/ 8514 h 10000"/>
                  <a:gd name="connsiteX363" fmla="*/ 2274 w 10000"/>
                  <a:gd name="connsiteY363" fmla="*/ 8514 h 10000"/>
                  <a:gd name="connsiteX364" fmla="*/ 2299 w 10000"/>
                  <a:gd name="connsiteY364" fmla="*/ 8504 h 10000"/>
                  <a:gd name="connsiteX365" fmla="*/ 2310 w 10000"/>
                  <a:gd name="connsiteY365" fmla="*/ 8504 h 10000"/>
                  <a:gd name="connsiteX366" fmla="*/ 2319 w 10000"/>
                  <a:gd name="connsiteY366" fmla="*/ 8484 h 10000"/>
                  <a:gd name="connsiteX367" fmla="*/ 2338 w 10000"/>
                  <a:gd name="connsiteY367" fmla="*/ 8494 h 10000"/>
                  <a:gd name="connsiteX368" fmla="*/ 2338 w 10000"/>
                  <a:gd name="connsiteY368" fmla="*/ 8552 h 10000"/>
                  <a:gd name="connsiteX369" fmla="*/ 2366 w 10000"/>
                  <a:gd name="connsiteY369" fmla="*/ 8572 h 10000"/>
                  <a:gd name="connsiteX370" fmla="*/ 2382 w 10000"/>
                  <a:gd name="connsiteY370" fmla="*/ 8582 h 10000"/>
                  <a:gd name="connsiteX371" fmla="*/ 2435 w 10000"/>
                  <a:gd name="connsiteY371" fmla="*/ 8552 h 10000"/>
                  <a:gd name="connsiteX372" fmla="*/ 2443 w 10000"/>
                  <a:gd name="connsiteY372" fmla="*/ 8552 h 10000"/>
                  <a:gd name="connsiteX373" fmla="*/ 2454 w 10000"/>
                  <a:gd name="connsiteY373" fmla="*/ 8552 h 10000"/>
                  <a:gd name="connsiteX374" fmla="*/ 2471 w 10000"/>
                  <a:gd name="connsiteY374" fmla="*/ 8546 h 10000"/>
                  <a:gd name="connsiteX375" fmla="*/ 2488 w 10000"/>
                  <a:gd name="connsiteY375" fmla="*/ 8536 h 10000"/>
                  <a:gd name="connsiteX376" fmla="*/ 2501 w 10000"/>
                  <a:gd name="connsiteY376" fmla="*/ 8533 h 10000"/>
                  <a:gd name="connsiteX377" fmla="*/ 2512 w 10000"/>
                  <a:gd name="connsiteY377" fmla="*/ 8533 h 10000"/>
                  <a:gd name="connsiteX378" fmla="*/ 2521 w 10000"/>
                  <a:gd name="connsiteY378" fmla="*/ 8546 h 10000"/>
                  <a:gd name="connsiteX379" fmla="*/ 2521 w 10000"/>
                  <a:gd name="connsiteY379" fmla="*/ 8572 h 10000"/>
                  <a:gd name="connsiteX380" fmla="*/ 2535 w 10000"/>
                  <a:gd name="connsiteY380" fmla="*/ 8588 h 10000"/>
                  <a:gd name="connsiteX381" fmla="*/ 2551 w 10000"/>
                  <a:gd name="connsiteY381" fmla="*/ 8582 h 10000"/>
                  <a:gd name="connsiteX382" fmla="*/ 2560 w 10000"/>
                  <a:gd name="connsiteY382" fmla="*/ 8582 h 10000"/>
                  <a:gd name="connsiteX383" fmla="*/ 2573 w 10000"/>
                  <a:gd name="connsiteY383" fmla="*/ 8588 h 10000"/>
                  <a:gd name="connsiteX384" fmla="*/ 2584 w 10000"/>
                  <a:gd name="connsiteY384" fmla="*/ 8591 h 10000"/>
                  <a:gd name="connsiteX385" fmla="*/ 2590 w 10000"/>
                  <a:gd name="connsiteY385" fmla="*/ 8598 h 10000"/>
                  <a:gd name="connsiteX386" fmla="*/ 2598 w 10000"/>
                  <a:gd name="connsiteY386" fmla="*/ 8608 h 10000"/>
                  <a:gd name="connsiteX387" fmla="*/ 2607 w 10000"/>
                  <a:gd name="connsiteY387" fmla="*/ 8617 h 10000"/>
                  <a:gd name="connsiteX388" fmla="*/ 2618 w 10000"/>
                  <a:gd name="connsiteY388" fmla="*/ 8617 h 10000"/>
                  <a:gd name="connsiteX389" fmla="*/ 2640 w 10000"/>
                  <a:gd name="connsiteY389" fmla="*/ 8608 h 10000"/>
                  <a:gd name="connsiteX390" fmla="*/ 2670 w 10000"/>
                  <a:gd name="connsiteY390" fmla="*/ 8598 h 10000"/>
                  <a:gd name="connsiteX391" fmla="*/ 2673 w 10000"/>
                  <a:gd name="connsiteY391" fmla="*/ 8598 h 10000"/>
                  <a:gd name="connsiteX392" fmla="*/ 2690 w 10000"/>
                  <a:gd name="connsiteY392" fmla="*/ 8598 h 10000"/>
                  <a:gd name="connsiteX393" fmla="*/ 2698 w 10000"/>
                  <a:gd name="connsiteY393" fmla="*/ 8598 h 10000"/>
                  <a:gd name="connsiteX394" fmla="*/ 2712 w 10000"/>
                  <a:gd name="connsiteY394" fmla="*/ 8598 h 10000"/>
                  <a:gd name="connsiteX395" fmla="*/ 2726 w 10000"/>
                  <a:gd name="connsiteY395" fmla="*/ 8591 h 10000"/>
                  <a:gd name="connsiteX396" fmla="*/ 2737 w 10000"/>
                  <a:gd name="connsiteY396" fmla="*/ 8588 h 10000"/>
                  <a:gd name="connsiteX397" fmla="*/ 2759 w 10000"/>
                  <a:gd name="connsiteY397" fmla="*/ 8582 h 10000"/>
                  <a:gd name="connsiteX398" fmla="*/ 2770 w 10000"/>
                  <a:gd name="connsiteY398" fmla="*/ 8578 h 10000"/>
                  <a:gd name="connsiteX399" fmla="*/ 2784 w 10000"/>
                  <a:gd name="connsiteY399" fmla="*/ 8572 h 10000"/>
                  <a:gd name="connsiteX400" fmla="*/ 2795 w 10000"/>
                  <a:gd name="connsiteY400" fmla="*/ 8572 h 10000"/>
                  <a:gd name="connsiteX401" fmla="*/ 2803 w 10000"/>
                  <a:gd name="connsiteY401" fmla="*/ 8588 h 10000"/>
                  <a:gd name="connsiteX402" fmla="*/ 2803 w 10000"/>
                  <a:gd name="connsiteY402" fmla="*/ 8591 h 10000"/>
                  <a:gd name="connsiteX403" fmla="*/ 2803 w 10000"/>
                  <a:gd name="connsiteY403" fmla="*/ 8601 h 10000"/>
                  <a:gd name="connsiteX404" fmla="*/ 2809 w 10000"/>
                  <a:gd name="connsiteY404" fmla="*/ 8601 h 10000"/>
                  <a:gd name="connsiteX405" fmla="*/ 2823 w 10000"/>
                  <a:gd name="connsiteY405" fmla="*/ 8598 h 10000"/>
                  <a:gd name="connsiteX406" fmla="*/ 2831 w 10000"/>
                  <a:gd name="connsiteY406" fmla="*/ 8598 h 10000"/>
                  <a:gd name="connsiteX407" fmla="*/ 2839 w 10000"/>
                  <a:gd name="connsiteY407" fmla="*/ 8601 h 10000"/>
                  <a:gd name="connsiteX408" fmla="*/ 2848 w 10000"/>
                  <a:gd name="connsiteY408" fmla="*/ 8598 h 10000"/>
                  <a:gd name="connsiteX409" fmla="*/ 2856 w 10000"/>
                  <a:gd name="connsiteY409" fmla="*/ 8601 h 10000"/>
                  <a:gd name="connsiteX410" fmla="*/ 2859 w 10000"/>
                  <a:gd name="connsiteY410" fmla="*/ 8601 h 10000"/>
                  <a:gd name="connsiteX411" fmla="*/ 2864 w 10000"/>
                  <a:gd name="connsiteY411" fmla="*/ 8598 h 10000"/>
                  <a:gd name="connsiteX412" fmla="*/ 2889 w 10000"/>
                  <a:gd name="connsiteY412" fmla="*/ 8611 h 10000"/>
                  <a:gd name="connsiteX413" fmla="*/ 2906 w 10000"/>
                  <a:gd name="connsiteY413" fmla="*/ 8620 h 10000"/>
                  <a:gd name="connsiteX414" fmla="*/ 2914 w 10000"/>
                  <a:gd name="connsiteY414" fmla="*/ 8627 h 10000"/>
                  <a:gd name="connsiteX415" fmla="*/ 2920 w 10000"/>
                  <a:gd name="connsiteY415" fmla="*/ 8640 h 10000"/>
                  <a:gd name="connsiteX416" fmla="*/ 2922 w 10000"/>
                  <a:gd name="connsiteY416" fmla="*/ 8666 h 10000"/>
                  <a:gd name="connsiteX417" fmla="*/ 2922 w 10000"/>
                  <a:gd name="connsiteY417" fmla="*/ 8692 h 10000"/>
                  <a:gd name="connsiteX418" fmla="*/ 2939 w 10000"/>
                  <a:gd name="connsiteY418" fmla="*/ 8695 h 10000"/>
                  <a:gd name="connsiteX419" fmla="*/ 2953 w 10000"/>
                  <a:gd name="connsiteY419" fmla="*/ 8695 h 10000"/>
                  <a:gd name="connsiteX420" fmla="*/ 2961 w 10000"/>
                  <a:gd name="connsiteY420" fmla="*/ 8695 h 10000"/>
                  <a:gd name="connsiteX421" fmla="*/ 2972 w 10000"/>
                  <a:gd name="connsiteY421" fmla="*/ 8692 h 10000"/>
                  <a:gd name="connsiteX422" fmla="*/ 2981 w 10000"/>
                  <a:gd name="connsiteY422" fmla="*/ 8685 h 10000"/>
                  <a:gd name="connsiteX423" fmla="*/ 2989 w 10000"/>
                  <a:gd name="connsiteY423" fmla="*/ 8685 h 10000"/>
                  <a:gd name="connsiteX424" fmla="*/ 3008 w 10000"/>
                  <a:gd name="connsiteY424" fmla="*/ 8685 h 10000"/>
                  <a:gd name="connsiteX425" fmla="*/ 3028 w 10000"/>
                  <a:gd name="connsiteY425" fmla="*/ 8695 h 10000"/>
                  <a:gd name="connsiteX426" fmla="*/ 3042 w 10000"/>
                  <a:gd name="connsiteY426" fmla="*/ 8695 h 10000"/>
                  <a:gd name="connsiteX427" fmla="*/ 3053 w 10000"/>
                  <a:gd name="connsiteY427" fmla="*/ 8676 h 10000"/>
                  <a:gd name="connsiteX428" fmla="*/ 3061 w 10000"/>
                  <a:gd name="connsiteY428" fmla="*/ 8666 h 10000"/>
                  <a:gd name="connsiteX429" fmla="*/ 3066 w 10000"/>
                  <a:gd name="connsiteY429" fmla="*/ 8656 h 10000"/>
                  <a:gd name="connsiteX430" fmla="*/ 3091 w 10000"/>
                  <a:gd name="connsiteY430" fmla="*/ 8659 h 10000"/>
                  <a:gd name="connsiteX431" fmla="*/ 3105 w 10000"/>
                  <a:gd name="connsiteY431" fmla="*/ 8659 h 10000"/>
                  <a:gd name="connsiteX432" fmla="*/ 3108 w 10000"/>
                  <a:gd name="connsiteY432" fmla="*/ 8650 h 10000"/>
                  <a:gd name="connsiteX433" fmla="*/ 3147 w 10000"/>
                  <a:gd name="connsiteY433" fmla="*/ 8588 h 10000"/>
                  <a:gd name="connsiteX434" fmla="*/ 3150 w 10000"/>
                  <a:gd name="connsiteY434" fmla="*/ 8598 h 10000"/>
                  <a:gd name="connsiteX435" fmla="*/ 3163 w 10000"/>
                  <a:gd name="connsiteY435" fmla="*/ 8601 h 10000"/>
                  <a:gd name="connsiteX436" fmla="*/ 3180 w 10000"/>
                  <a:gd name="connsiteY436" fmla="*/ 8608 h 10000"/>
                  <a:gd name="connsiteX437" fmla="*/ 3188 w 10000"/>
                  <a:gd name="connsiteY437" fmla="*/ 8611 h 10000"/>
                  <a:gd name="connsiteX438" fmla="*/ 3227 w 10000"/>
                  <a:gd name="connsiteY438" fmla="*/ 8620 h 10000"/>
                  <a:gd name="connsiteX439" fmla="*/ 3238 w 10000"/>
                  <a:gd name="connsiteY439" fmla="*/ 8617 h 10000"/>
                  <a:gd name="connsiteX440" fmla="*/ 3247 w 10000"/>
                  <a:gd name="connsiteY440" fmla="*/ 8601 h 10000"/>
                  <a:gd name="connsiteX441" fmla="*/ 3269 w 10000"/>
                  <a:gd name="connsiteY441" fmla="*/ 8611 h 10000"/>
                  <a:gd name="connsiteX442" fmla="*/ 3277 w 10000"/>
                  <a:gd name="connsiteY442" fmla="*/ 8617 h 10000"/>
                  <a:gd name="connsiteX443" fmla="*/ 3285 w 10000"/>
                  <a:gd name="connsiteY443" fmla="*/ 8611 h 10000"/>
                  <a:gd name="connsiteX444" fmla="*/ 3307 w 10000"/>
                  <a:gd name="connsiteY444" fmla="*/ 8611 h 10000"/>
                  <a:gd name="connsiteX445" fmla="*/ 3319 w 10000"/>
                  <a:gd name="connsiteY445" fmla="*/ 8617 h 10000"/>
                  <a:gd name="connsiteX446" fmla="*/ 3324 w 10000"/>
                  <a:gd name="connsiteY446" fmla="*/ 8617 h 10000"/>
                  <a:gd name="connsiteX447" fmla="*/ 3327 w 10000"/>
                  <a:gd name="connsiteY447" fmla="*/ 8620 h 10000"/>
                  <a:gd name="connsiteX448" fmla="*/ 3341 w 10000"/>
                  <a:gd name="connsiteY448" fmla="*/ 8620 h 10000"/>
                  <a:gd name="connsiteX449" fmla="*/ 3357 w 10000"/>
                  <a:gd name="connsiteY449" fmla="*/ 8620 h 10000"/>
                  <a:gd name="connsiteX450" fmla="*/ 3374 w 10000"/>
                  <a:gd name="connsiteY450" fmla="*/ 8620 h 10000"/>
                  <a:gd name="connsiteX451" fmla="*/ 3382 w 10000"/>
                  <a:gd name="connsiteY451" fmla="*/ 8620 h 10000"/>
                  <a:gd name="connsiteX452" fmla="*/ 3399 w 10000"/>
                  <a:gd name="connsiteY452" fmla="*/ 8611 h 10000"/>
                  <a:gd name="connsiteX453" fmla="*/ 3413 w 10000"/>
                  <a:gd name="connsiteY453" fmla="*/ 8601 h 10000"/>
                  <a:gd name="connsiteX454" fmla="*/ 3421 w 10000"/>
                  <a:gd name="connsiteY454" fmla="*/ 8588 h 10000"/>
                  <a:gd name="connsiteX455" fmla="*/ 3421 w 10000"/>
                  <a:gd name="connsiteY455" fmla="*/ 8572 h 10000"/>
                  <a:gd name="connsiteX456" fmla="*/ 3421 w 10000"/>
                  <a:gd name="connsiteY456" fmla="*/ 8552 h 10000"/>
                  <a:gd name="connsiteX457" fmla="*/ 3424 w 10000"/>
                  <a:gd name="connsiteY457" fmla="*/ 8533 h 10000"/>
                  <a:gd name="connsiteX458" fmla="*/ 3432 w 10000"/>
                  <a:gd name="connsiteY458" fmla="*/ 8523 h 10000"/>
                  <a:gd name="connsiteX459" fmla="*/ 3446 w 10000"/>
                  <a:gd name="connsiteY459" fmla="*/ 8523 h 10000"/>
                  <a:gd name="connsiteX460" fmla="*/ 3457 w 10000"/>
                  <a:gd name="connsiteY460" fmla="*/ 8523 h 10000"/>
                  <a:gd name="connsiteX461" fmla="*/ 3476 w 10000"/>
                  <a:gd name="connsiteY461" fmla="*/ 8533 h 10000"/>
                  <a:gd name="connsiteX462" fmla="*/ 3485 w 10000"/>
                  <a:gd name="connsiteY462" fmla="*/ 8536 h 10000"/>
                  <a:gd name="connsiteX463" fmla="*/ 3501 w 10000"/>
                  <a:gd name="connsiteY463" fmla="*/ 8527 h 10000"/>
                  <a:gd name="connsiteX464" fmla="*/ 3504 w 10000"/>
                  <a:gd name="connsiteY464" fmla="*/ 8514 h 10000"/>
                  <a:gd name="connsiteX465" fmla="*/ 3510 w 10000"/>
                  <a:gd name="connsiteY465" fmla="*/ 8497 h 10000"/>
                  <a:gd name="connsiteX466" fmla="*/ 3537 w 10000"/>
                  <a:gd name="connsiteY466" fmla="*/ 8484 h 10000"/>
                  <a:gd name="connsiteX467" fmla="*/ 3562 w 10000"/>
                  <a:gd name="connsiteY467" fmla="*/ 8488 h 10000"/>
                  <a:gd name="connsiteX468" fmla="*/ 3568 w 10000"/>
                  <a:gd name="connsiteY468" fmla="*/ 8484 h 10000"/>
                  <a:gd name="connsiteX469" fmla="*/ 3584 w 10000"/>
                  <a:gd name="connsiteY469" fmla="*/ 8494 h 10000"/>
                  <a:gd name="connsiteX470" fmla="*/ 3593 w 10000"/>
                  <a:gd name="connsiteY470" fmla="*/ 8507 h 10000"/>
                  <a:gd name="connsiteX471" fmla="*/ 3618 w 10000"/>
                  <a:gd name="connsiteY471" fmla="*/ 8497 h 10000"/>
                  <a:gd name="connsiteX472" fmla="*/ 3643 w 10000"/>
                  <a:gd name="connsiteY472" fmla="*/ 8475 h 10000"/>
                  <a:gd name="connsiteX473" fmla="*/ 3657 w 10000"/>
                  <a:gd name="connsiteY473" fmla="*/ 8478 h 10000"/>
                  <a:gd name="connsiteX474" fmla="*/ 3670 w 10000"/>
                  <a:gd name="connsiteY474" fmla="*/ 8475 h 10000"/>
                  <a:gd name="connsiteX475" fmla="*/ 3673 w 10000"/>
                  <a:gd name="connsiteY475" fmla="*/ 8468 h 10000"/>
                  <a:gd name="connsiteX476" fmla="*/ 3681 w 10000"/>
                  <a:gd name="connsiteY476" fmla="*/ 8468 h 10000"/>
                  <a:gd name="connsiteX477" fmla="*/ 3698 w 10000"/>
                  <a:gd name="connsiteY477" fmla="*/ 8478 h 10000"/>
                  <a:gd name="connsiteX478" fmla="*/ 3720 w 10000"/>
                  <a:gd name="connsiteY478" fmla="*/ 8497 h 10000"/>
                  <a:gd name="connsiteX479" fmla="*/ 3715 w 10000"/>
                  <a:gd name="connsiteY479" fmla="*/ 8504 h 10000"/>
                  <a:gd name="connsiteX480" fmla="*/ 3729 w 10000"/>
                  <a:gd name="connsiteY480" fmla="*/ 8514 h 10000"/>
                  <a:gd name="connsiteX481" fmla="*/ 3729 w 10000"/>
                  <a:gd name="connsiteY481" fmla="*/ 8517 h 10000"/>
                  <a:gd name="connsiteX482" fmla="*/ 3740 w 10000"/>
                  <a:gd name="connsiteY482" fmla="*/ 8527 h 10000"/>
                  <a:gd name="connsiteX483" fmla="*/ 3759 w 10000"/>
                  <a:gd name="connsiteY483" fmla="*/ 8517 h 10000"/>
                  <a:gd name="connsiteX484" fmla="*/ 3762 w 10000"/>
                  <a:gd name="connsiteY484" fmla="*/ 8504 h 10000"/>
                  <a:gd name="connsiteX485" fmla="*/ 3770 w 10000"/>
                  <a:gd name="connsiteY485" fmla="*/ 8488 h 10000"/>
                  <a:gd name="connsiteX486" fmla="*/ 3778 w 10000"/>
                  <a:gd name="connsiteY486" fmla="*/ 8484 h 10000"/>
                  <a:gd name="connsiteX487" fmla="*/ 3792 w 10000"/>
                  <a:gd name="connsiteY487" fmla="*/ 8475 h 10000"/>
                  <a:gd name="connsiteX488" fmla="*/ 3803 w 10000"/>
                  <a:gd name="connsiteY488" fmla="*/ 8478 h 10000"/>
                  <a:gd name="connsiteX489" fmla="*/ 3809 w 10000"/>
                  <a:gd name="connsiteY489" fmla="*/ 8475 h 10000"/>
                  <a:gd name="connsiteX490" fmla="*/ 3825 w 10000"/>
                  <a:gd name="connsiteY490" fmla="*/ 8465 h 10000"/>
                  <a:gd name="connsiteX491" fmla="*/ 3834 w 10000"/>
                  <a:gd name="connsiteY491" fmla="*/ 8468 h 10000"/>
                  <a:gd name="connsiteX492" fmla="*/ 3842 w 10000"/>
                  <a:gd name="connsiteY492" fmla="*/ 8478 h 10000"/>
                  <a:gd name="connsiteX493" fmla="*/ 3850 w 10000"/>
                  <a:gd name="connsiteY493" fmla="*/ 8478 h 10000"/>
                  <a:gd name="connsiteX494" fmla="*/ 3859 w 10000"/>
                  <a:gd name="connsiteY494" fmla="*/ 8484 h 10000"/>
                  <a:gd name="connsiteX495" fmla="*/ 3873 w 10000"/>
                  <a:gd name="connsiteY495" fmla="*/ 8494 h 10000"/>
                  <a:gd name="connsiteX496" fmla="*/ 3875 w 10000"/>
                  <a:gd name="connsiteY496" fmla="*/ 8507 h 10000"/>
                  <a:gd name="connsiteX497" fmla="*/ 3881 w 10000"/>
                  <a:gd name="connsiteY497" fmla="*/ 8527 h 10000"/>
                  <a:gd name="connsiteX498" fmla="*/ 3875 w 10000"/>
                  <a:gd name="connsiteY498" fmla="*/ 8546 h 10000"/>
                  <a:gd name="connsiteX499" fmla="*/ 3892 w 10000"/>
                  <a:gd name="connsiteY499" fmla="*/ 8546 h 10000"/>
                  <a:gd name="connsiteX500" fmla="*/ 3900 w 10000"/>
                  <a:gd name="connsiteY500" fmla="*/ 8543 h 10000"/>
                  <a:gd name="connsiteX501" fmla="*/ 3906 w 10000"/>
                  <a:gd name="connsiteY501" fmla="*/ 8543 h 10000"/>
                  <a:gd name="connsiteX502" fmla="*/ 3922 w 10000"/>
                  <a:gd name="connsiteY502" fmla="*/ 8552 h 10000"/>
                  <a:gd name="connsiteX503" fmla="*/ 3939 w 10000"/>
                  <a:gd name="connsiteY503" fmla="*/ 8559 h 10000"/>
                  <a:gd name="connsiteX504" fmla="*/ 3953 w 10000"/>
                  <a:gd name="connsiteY504" fmla="*/ 8572 h 10000"/>
                  <a:gd name="connsiteX505" fmla="*/ 3956 w 10000"/>
                  <a:gd name="connsiteY505" fmla="*/ 8588 h 10000"/>
                  <a:gd name="connsiteX506" fmla="*/ 3956 w 10000"/>
                  <a:gd name="connsiteY506" fmla="*/ 8608 h 10000"/>
                  <a:gd name="connsiteX507" fmla="*/ 3972 w 10000"/>
                  <a:gd name="connsiteY507" fmla="*/ 8608 h 10000"/>
                  <a:gd name="connsiteX508" fmla="*/ 3986 w 10000"/>
                  <a:gd name="connsiteY508" fmla="*/ 8608 h 10000"/>
                  <a:gd name="connsiteX509" fmla="*/ 3997 w 10000"/>
                  <a:gd name="connsiteY509" fmla="*/ 8608 h 10000"/>
                  <a:gd name="connsiteX510" fmla="*/ 4006 w 10000"/>
                  <a:gd name="connsiteY510" fmla="*/ 8608 h 10000"/>
                  <a:gd name="connsiteX511" fmla="*/ 4006 w 10000"/>
                  <a:gd name="connsiteY511" fmla="*/ 8611 h 10000"/>
                  <a:gd name="connsiteX512" fmla="*/ 4011 w 10000"/>
                  <a:gd name="connsiteY512" fmla="*/ 8611 h 10000"/>
                  <a:gd name="connsiteX513" fmla="*/ 4022 w 10000"/>
                  <a:gd name="connsiteY513" fmla="*/ 8620 h 10000"/>
                  <a:gd name="connsiteX514" fmla="*/ 4042 w 10000"/>
                  <a:gd name="connsiteY514" fmla="*/ 8620 h 10000"/>
                  <a:gd name="connsiteX515" fmla="*/ 4050 w 10000"/>
                  <a:gd name="connsiteY515" fmla="*/ 8617 h 10000"/>
                  <a:gd name="connsiteX516" fmla="*/ 4069 w 10000"/>
                  <a:gd name="connsiteY516" fmla="*/ 8620 h 10000"/>
                  <a:gd name="connsiteX517" fmla="*/ 4086 w 10000"/>
                  <a:gd name="connsiteY517" fmla="*/ 8630 h 10000"/>
                  <a:gd name="connsiteX518" fmla="*/ 4108 w 10000"/>
                  <a:gd name="connsiteY518" fmla="*/ 8627 h 10000"/>
                  <a:gd name="connsiteX519" fmla="*/ 4125 w 10000"/>
                  <a:gd name="connsiteY519" fmla="*/ 8620 h 10000"/>
                  <a:gd name="connsiteX520" fmla="*/ 4133 w 10000"/>
                  <a:gd name="connsiteY520" fmla="*/ 8611 h 10000"/>
                  <a:gd name="connsiteX521" fmla="*/ 4139 w 10000"/>
                  <a:gd name="connsiteY521" fmla="*/ 8608 h 10000"/>
                  <a:gd name="connsiteX522" fmla="*/ 4147 w 10000"/>
                  <a:gd name="connsiteY522" fmla="*/ 8601 h 10000"/>
                  <a:gd name="connsiteX523" fmla="*/ 4155 w 10000"/>
                  <a:gd name="connsiteY523" fmla="*/ 8591 h 10000"/>
                  <a:gd name="connsiteX524" fmla="*/ 4166 w 10000"/>
                  <a:gd name="connsiteY524" fmla="*/ 8582 h 10000"/>
                  <a:gd name="connsiteX525" fmla="*/ 4183 w 10000"/>
                  <a:gd name="connsiteY525" fmla="*/ 8569 h 10000"/>
                  <a:gd name="connsiteX526" fmla="*/ 4191 w 10000"/>
                  <a:gd name="connsiteY526" fmla="*/ 8562 h 10000"/>
                  <a:gd name="connsiteX527" fmla="*/ 4208 w 10000"/>
                  <a:gd name="connsiteY527" fmla="*/ 8552 h 10000"/>
                  <a:gd name="connsiteX528" fmla="*/ 4230 w 10000"/>
                  <a:gd name="connsiteY528" fmla="*/ 8552 h 10000"/>
                  <a:gd name="connsiteX529" fmla="*/ 4238 w 10000"/>
                  <a:gd name="connsiteY529" fmla="*/ 8559 h 10000"/>
                  <a:gd name="connsiteX530" fmla="*/ 4247 w 10000"/>
                  <a:gd name="connsiteY530" fmla="*/ 8572 h 10000"/>
                  <a:gd name="connsiteX531" fmla="*/ 4252 w 10000"/>
                  <a:gd name="connsiteY531" fmla="*/ 8578 h 10000"/>
                  <a:gd name="connsiteX532" fmla="*/ 4263 w 10000"/>
                  <a:gd name="connsiteY532" fmla="*/ 8582 h 10000"/>
                  <a:gd name="connsiteX533" fmla="*/ 4277 w 10000"/>
                  <a:gd name="connsiteY533" fmla="*/ 8572 h 10000"/>
                  <a:gd name="connsiteX534" fmla="*/ 4294 w 10000"/>
                  <a:gd name="connsiteY534" fmla="*/ 8559 h 10000"/>
                  <a:gd name="connsiteX535" fmla="*/ 4302 w 10000"/>
                  <a:gd name="connsiteY535" fmla="*/ 8546 h 10000"/>
                  <a:gd name="connsiteX536" fmla="*/ 4310 w 10000"/>
                  <a:gd name="connsiteY536" fmla="*/ 8543 h 10000"/>
                  <a:gd name="connsiteX537" fmla="*/ 4313 w 10000"/>
                  <a:gd name="connsiteY537" fmla="*/ 8543 h 10000"/>
                  <a:gd name="connsiteX538" fmla="*/ 4332 w 10000"/>
                  <a:gd name="connsiteY538" fmla="*/ 8546 h 10000"/>
                  <a:gd name="connsiteX539" fmla="*/ 4335 w 10000"/>
                  <a:gd name="connsiteY539" fmla="*/ 8559 h 10000"/>
                  <a:gd name="connsiteX540" fmla="*/ 4349 w 10000"/>
                  <a:gd name="connsiteY540" fmla="*/ 8588 h 10000"/>
                  <a:gd name="connsiteX541" fmla="*/ 4360 w 10000"/>
                  <a:gd name="connsiteY541" fmla="*/ 8591 h 10000"/>
                  <a:gd name="connsiteX542" fmla="*/ 4366 w 10000"/>
                  <a:gd name="connsiteY542" fmla="*/ 8591 h 10000"/>
                  <a:gd name="connsiteX543" fmla="*/ 4382 w 10000"/>
                  <a:gd name="connsiteY543" fmla="*/ 8598 h 10000"/>
                  <a:gd name="connsiteX544" fmla="*/ 4385 w 10000"/>
                  <a:gd name="connsiteY544" fmla="*/ 8598 h 10000"/>
                  <a:gd name="connsiteX545" fmla="*/ 4402 w 10000"/>
                  <a:gd name="connsiteY545" fmla="*/ 8598 h 10000"/>
                  <a:gd name="connsiteX546" fmla="*/ 4421 w 10000"/>
                  <a:gd name="connsiteY546" fmla="*/ 8591 h 10000"/>
                  <a:gd name="connsiteX547" fmla="*/ 4440 w 10000"/>
                  <a:gd name="connsiteY547" fmla="*/ 8591 h 10000"/>
                  <a:gd name="connsiteX548" fmla="*/ 4449 w 10000"/>
                  <a:gd name="connsiteY548" fmla="*/ 8598 h 10000"/>
                  <a:gd name="connsiteX549" fmla="*/ 4454 w 10000"/>
                  <a:gd name="connsiteY549" fmla="*/ 8617 h 10000"/>
                  <a:gd name="connsiteX550" fmla="*/ 4463 w 10000"/>
                  <a:gd name="connsiteY550" fmla="*/ 8608 h 10000"/>
                  <a:gd name="connsiteX551" fmla="*/ 4474 w 10000"/>
                  <a:gd name="connsiteY551" fmla="*/ 8608 h 10000"/>
                  <a:gd name="connsiteX552" fmla="*/ 4490 w 10000"/>
                  <a:gd name="connsiteY552" fmla="*/ 8617 h 10000"/>
                  <a:gd name="connsiteX553" fmla="*/ 4504 w 10000"/>
                  <a:gd name="connsiteY553" fmla="*/ 8617 h 10000"/>
                  <a:gd name="connsiteX554" fmla="*/ 4518 w 10000"/>
                  <a:gd name="connsiteY554" fmla="*/ 8617 h 10000"/>
                  <a:gd name="connsiteX555" fmla="*/ 4535 w 10000"/>
                  <a:gd name="connsiteY555" fmla="*/ 8611 h 10000"/>
                  <a:gd name="connsiteX556" fmla="*/ 4546 w 10000"/>
                  <a:gd name="connsiteY556" fmla="*/ 8611 h 10000"/>
                  <a:gd name="connsiteX557" fmla="*/ 4562 w 10000"/>
                  <a:gd name="connsiteY557" fmla="*/ 8611 h 10000"/>
                  <a:gd name="connsiteX558" fmla="*/ 4571 w 10000"/>
                  <a:gd name="connsiteY558" fmla="*/ 8611 h 10000"/>
                  <a:gd name="connsiteX559" fmla="*/ 4579 w 10000"/>
                  <a:gd name="connsiteY559" fmla="*/ 8608 h 10000"/>
                  <a:gd name="connsiteX560" fmla="*/ 4584 w 10000"/>
                  <a:gd name="connsiteY560" fmla="*/ 8608 h 10000"/>
                  <a:gd name="connsiteX561" fmla="*/ 4601 w 10000"/>
                  <a:gd name="connsiteY561" fmla="*/ 8617 h 10000"/>
                  <a:gd name="connsiteX562" fmla="*/ 4609 w 10000"/>
                  <a:gd name="connsiteY562" fmla="*/ 8627 h 10000"/>
                  <a:gd name="connsiteX563" fmla="*/ 4618 w 10000"/>
                  <a:gd name="connsiteY563" fmla="*/ 8637 h 10000"/>
                  <a:gd name="connsiteX564" fmla="*/ 4618 w 10000"/>
                  <a:gd name="connsiteY564" fmla="*/ 8646 h 10000"/>
                  <a:gd name="connsiteX565" fmla="*/ 4634 w 10000"/>
                  <a:gd name="connsiteY565" fmla="*/ 8656 h 10000"/>
                  <a:gd name="connsiteX566" fmla="*/ 4640 w 10000"/>
                  <a:gd name="connsiteY566" fmla="*/ 8659 h 10000"/>
                  <a:gd name="connsiteX567" fmla="*/ 4651 w 10000"/>
                  <a:gd name="connsiteY567" fmla="*/ 8666 h 10000"/>
                  <a:gd name="connsiteX568" fmla="*/ 4657 w 10000"/>
                  <a:gd name="connsiteY568" fmla="*/ 8659 h 10000"/>
                  <a:gd name="connsiteX569" fmla="*/ 4668 w 10000"/>
                  <a:gd name="connsiteY569" fmla="*/ 8650 h 10000"/>
                  <a:gd name="connsiteX570" fmla="*/ 4676 w 10000"/>
                  <a:gd name="connsiteY570" fmla="*/ 8650 h 10000"/>
                  <a:gd name="connsiteX571" fmla="*/ 4690 w 10000"/>
                  <a:gd name="connsiteY571" fmla="*/ 8650 h 10000"/>
                  <a:gd name="connsiteX572" fmla="*/ 4698 w 10000"/>
                  <a:gd name="connsiteY572" fmla="*/ 8650 h 10000"/>
                  <a:gd name="connsiteX573" fmla="*/ 4704 w 10000"/>
                  <a:gd name="connsiteY573" fmla="*/ 8650 h 10000"/>
                  <a:gd name="connsiteX574" fmla="*/ 4706 w 10000"/>
                  <a:gd name="connsiteY574" fmla="*/ 8659 h 10000"/>
                  <a:gd name="connsiteX575" fmla="*/ 4706 w 10000"/>
                  <a:gd name="connsiteY575" fmla="*/ 8666 h 10000"/>
                  <a:gd name="connsiteX576" fmla="*/ 4723 w 10000"/>
                  <a:gd name="connsiteY576" fmla="*/ 8682 h 10000"/>
                  <a:gd name="connsiteX577" fmla="*/ 4737 w 10000"/>
                  <a:gd name="connsiteY577" fmla="*/ 8682 h 10000"/>
                  <a:gd name="connsiteX578" fmla="*/ 4745 w 10000"/>
                  <a:gd name="connsiteY578" fmla="*/ 8676 h 10000"/>
                  <a:gd name="connsiteX579" fmla="*/ 4756 w 10000"/>
                  <a:gd name="connsiteY579" fmla="*/ 8666 h 10000"/>
                  <a:gd name="connsiteX580" fmla="*/ 4765 w 10000"/>
                  <a:gd name="connsiteY580" fmla="*/ 8666 h 10000"/>
                  <a:gd name="connsiteX581" fmla="*/ 4765 w 10000"/>
                  <a:gd name="connsiteY581" fmla="*/ 8682 h 10000"/>
                  <a:gd name="connsiteX582" fmla="*/ 4770 w 10000"/>
                  <a:gd name="connsiteY582" fmla="*/ 8701 h 10000"/>
                  <a:gd name="connsiteX583" fmla="*/ 4778 w 10000"/>
                  <a:gd name="connsiteY583" fmla="*/ 8705 h 10000"/>
                  <a:gd name="connsiteX584" fmla="*/ 4795 w 10000"/>
                  <a:gd name="connsiteY584" fmla="*/ 8714 h 10000"/>
                  <a:gd name="connsiteX585" fmla="*/ 4812 w 10000"/>
                  <a:gd name="connsiteY585" fmla="*/ 8714 h 10000"/>
                  <a:gd name="connsiteX586" fmla="*/ 4825 w 10000"/>
                  <a:gd name="connsiteY586" fmla="*/ 8705 h 10000"/>
                  <a:gd name="connsiteX587" fmla="*/ 4825 w 10000"/>
                  <a:gd name="connsiteY587" fmla="*/ 8701 h 10000"/>
                  <a:gd name="connsiteX588" fmla="*/ 4828 w 10000"/>
                  <a:gd name="connsiteY588" fmla="*/ 8701 h 10000"/>
                  <a:gd name="connsiteX589" fmla="*/ 4837 w 10000"/>
                  <a:gd name="connsiteY589" fmla="*/ 8692 h 10000"/>
                  <a:gd name="connsiteX590" fmla="*/ 4842 w 10000"/>
                  <a:gd name="connsiteY590" fmla="*/ 8685 h 10000"/>
                  <a:gd name="connsiteX591" fmla="*/ 4859 w 10000"/>
                  <a:gd name="connsiteY591" fmla="*/ 8692 h 10000"/>
                  <a:gd name="connsiteX592" fmla="*/ 4870 w 10000"/>
                  <a:gd name="connsiteY592" fmla="*/ 8701 h 10000"/>
                  <a:gd name="connsiteX593" fmla="*/ 4878 w 10000"/>
                  <a:gd name="connsiteY593" fmla="*/ 8714 h 10000"/>
                  <a:gd name="connsiteX594" fmla="*/ 4892 w 10000"/>
                  <a:gd name="connsiteY594" fmla="*/ 8724 h 10000"/>
                  <a:gd name="connsiteX595" fmla="*/ 4900 w 10000"/>
                  <a:gd name="connsiteY595" fmla="*/ 8724 h 10000"/>
                  <a:gd name="connsiteX596" fmla="*/ 4906 w 10000"/>
                  <a:gd name="connsiteY596" fmla="*/ 8705 h 10000"/>
                  <a:gd name="connsiteX597" fmla="*/ 4925 w 10000"/>
                  <a:gd name="connsiteY597" fmla="*/ 8724 h 10000"/>
                  <a:gd name="connsiteX598" fmla="*/ 4939 w 10000"/>
                  <a:gd name="connsiteY598" fmla="*/ 8701 h 10000"/>
                  <a:gd name="connsiteX599" fmla="*/ 4950 w 10000"/>
                  <a:gd name="connsiteY599" fmla="*/ 8695 h 10000"/>
                  <a:gd name="connsiteX600" fmla="*/ 4956 w 10000"/>
                  <a:gd name="connsiteY600" fmla="*/ 8692 h 10000"/>
                  <a:gd name="connsiteX601" fmla="*/ 4986 w 10000"/>
                  <a:gd name="connsiteY601" fmla="*/ 8705 h 10000"/>
                  <a:gd name="connsiteX602" fmla="*/ 5003 w 10000"/>
                  <a:gd name="connsiteY602" fmla="*/ 8701 h 10000"/>
                  <a:gd name="connsiteX603" fmla="*/ 5011 w 10000"/>
                  <a:gd name="connsiteY603" fmla="*/ 8692 h 10000"/>
                  <a:gd name="connsiteX604" fmla="*/ 5028 w 10000"/>
                  <a:gd name="connsiteY604" fmla="*/ 8682 h 10000"/>
                  <a:gd name="connsiteX605" fmla="*/ 5030 w 10000"/>
                  <a:gd name="connsiteY605" fmla="*/ 8659 h 10000"/>
                  <a:gd name="connsiteX606" fmla="*/ 5039 w 10000"/>
                  <a:gd name="connsiteY606" fmla="*/ 8656 h 10000"/>
                  <a:gd name="connsiteX607" fmla="*/ 5053 w 10000"/>
                  <a:gd name="connsiteY607" fmla="*/ 8669 h 10000"/>
                  <a:gd name="connsiteX608" fmla="*/ 5061 w 10000"/>
                  <a:gd name="connsiteY608" fmla="*/ 8669 h 10000"/>
                  <a:gd name="connsiteX609" fmla="*/ 5061 w 10000"/>
                  <a:gd name="connsiteY609" fmla="*/ 8676 h 10000"/>
                  <a:gd name="connsiteX610" fmla="*/ 5069 w 10000"/>
                  <a:gd name="connsiteY610" fmla="*/ 8669 h 10000"/>
                  <a:gd name="connsiteX611" fmla="*/ 5083 w 10000"/>
                  <a:gd name="connsiteY611" fmla="*/ 8669 h 10000"/>
                  <a:gd name="connsiteX612" fmla="*/ 5100 w 10000"/>
                  <a:gd name="connsiteY612" fmla="*/ 8669 h 10000"/>
                  <a:gd name="connsiteX613" fmla="*/ 5119 w 10000"/>
                  <a:gd name="connsiteY613" fmla="*/ 8682 h 10000"/>
                  <a:gd name="connsiteX614" fmla="*/ 5136 w 10000"/>
                  <a:gd name="connsiteY614" fmla="*/ 8692 h 10000"/>
                  <a:gd name="connsiteX615" fmla="*/ 5161 w 10000"/>
                  <a:gd name="connsiteY615" fmla="*/ 8701 h 10000"/>
                  <a:gd name="connsiteX616" fmla="*/ 5183 w 10000"/>
                  <a:gd name="connsiteY616" fmla="*/ 8701 h 10000"/>
                  <a:gd name="connsiteX617" fmla="*/ 5199 w 10000"/>
                  <a:gd name="connsiteY617" fmla="*/ 8701 h 10000"/>
                  <a:gd name="connsiteX618" fmla="*/ 5213 w 10000"/>
                  <a:gd name="connsiteY618" fmla="*/ 8705 h 10000"/>
                  <a:gd name="connsiteX619" fmla="*/ 5224 w 10000"/>
                  <a:gd name="connsiteY619" fmla="*/ 8701 h 10000"/>
                  <a:gd name="connsiteX620" fmla="*/ 5230 w 10000"/>
                  <a:gd name="connsiteY620" fmla="*/ 8701 h 10000"/>
                  <a:gd name="connsiteX621" fmla="*/ 5241 w 10000"/>
                  <a:gd name="connsiteY621" fmla="*/ 8676 h 10000"/>
                  <a:gd name="connsiteX622" fmla="*/ 5247 w 10000"/>
                  <a:gd name="connsiteY622" fmla="*/ 8666 h 10000"/>
                  <a:gd name="connsiteX623" fmla="*/ 5249 w 10000"/>
                  <a:gd name="connsiteY623" fmla="*/ 8646 h 10000"/>
                  <a:gd name="connsiteX624" fmla="*/ 5249 w 10000"/>
                  <a:gd name="connsiteY624" fmla="*/ 8650 h 10000"/>
                  <a:gd name="connsiteX625" fmla="*/ 5255 w 10000"/>
                  <a:gd name="connsiteY625" fmla="*/ 8646 h 10000"/>
                  <a:gd name="connsiteX626" fmla="*/ 5271 w 10000"/>
                  <a:gd name="connsiteY626" fmla="*/ 8650 h 10000"/>
                  <a:gd name="connsiteX627" fmla="*/ 5288 w 10000"/>
                  <a:gd name="connsiteY627" fmla="*/ 8666 h 10000"/>
                  <a:gd name="connsiteX628" fmla="*/ 5296 w 10000"/>
                  <a:gd name="connsiteY628" fmla="*/ 8666 h 10000"/>
                  <a:gd name="connsiteX629" fmla="*/ 5310 w 10000"/>
                  <a:gd name="connsiteY629" fmla="*/ 8656 h 10000"/>
                  <a:gd name="connsiteX630" fmla="*/ 5321 w 10000"/>
                  <a:gd name="connsiteY630" fmla="*/ 8650 h 10000"/>
                  <a:gd name="connsiteX631" fmla="*/ 5338 w 10000"/>
                  <a:gd name="connsiteY631" fmla="*/ 8650 h 10000"/>
                  <a:gd name="connsiteX632" fmla="*/ 5360 w 10000"/>
                  <a:gd name="connsiteY632" fmla="*/ 8640 h 10000"/>
                  <a:gd name="connsiteX633" fmla="*/ 5366 w 10000"/>
                  <a:gd name="connsiteY633" fmla="*/ 8637 h 10000"/>
                  <a:gd name="connsiteX634" fmla="*/ 5368 w 10000"/>
                  <a:gd name="connsiteY634" fmla="*/ 8637 h 10000"/>
                  <a:gd name="connsiteX635" fmla="*/ 5382 w 10000"/>
                  <a:gd name="connsiteY635" fmla="*/ 8630 h 10000"/>
                  <a:gd name="connsiteX636" fmla="*/ 5391 w 10000"/>
                  <a:gd name="connsiteY636" fmla="*/ 8630 h 10000"/>
                  <a:gd name="connsiteX637" fmla="*/ 5402 w 10000"/>
                  <a:gd name="connsiteY637" fmla="*/ 8637 h 10000"/>
                  <a:gd name="connsiteX638" fmla="*/ 5418 w 10000"/>
                  <a:gd name="connsiteY638" fmla="*/ 8656 h 10000"/>
                  <a:gd name="connsiteX639" fmla="*/ 5432 w 10000"/>
                  <a:gd name="connsiteY639" fmla="*/ 8666 h 10000"/>
                  <a:gd name="connsiteX640" fmla="*/ 5443 w 10000"/>
                  <a:gd name="connsiteY640" fmla="*/ 8682 h 10000"/>
                  <a:gd name="connsiteX641" fmla="*/ 5457 w 10000"/>
                  <a:gd name="connsiteY641" fmla="*/ 8692 h 10000"/>
                  <a:gd name="connsiteX642" fmla="*/ 5471 w 10000"/>
                  <a:gd name="connsiteY642" fmla="*/ 8705 h 10000"/>
                  <a:gd name="connsiteX643" fmla="*/ 5488 w 10000"/>
                  <a:gd name="connsiteY643" fmla="*/ 8711 h 10000"/>
                  <a:gd name="connsiteX644" fmla="*/ 5490 w 10000"/>
                  <a:gd name="connsiteY644" fmla="*/ 8721 h 10000"/>
                  <a:gd name="connsiteX645" fmla="*/ 5512 w 10000"/>
                  <a:gd name="connsiteY645" fmla="*/ 8724 h 10000"/>
                  <a:gd name="connsiteX646" fmla="*/ 5521 w 10000"/>
                  <a:gd name="connsiteY646" fmla="*/ 8714 h 10000"/>
                  <a:gd name="connsiteX647" fmla="*/ 5524 w 10000"/>
                  <a:gd name="connsiteY647" fmla="*/ 8714 h 10000"/>
                  <a:gd name="connsiteX648" fmla="*/ 5532 w 10000"/>
                  <a:gd name="connsiteY648" fmla="*/ 8721 h 10000"/>
                  <a:gd name="connsiteX649" fmla="*/ 5540 w 10000"/>
                  <a:gd name="connsiteY649" fmla="*/ 8724 h 10000"/>
                  <a:gd name="connsiteX650" fmla="*/ 5562 w 10000"/>
                  <a:gd name="connsiteY650" fmla="*/ 8750 h 10000"/>
                  <a:gd name="connsiteX651" fmla="*/ 5562 w 10000"/>
                  <a:gd name="connsiteY651" fmla="*/ 8760 h 10000"/>
                  <a:gd name="connsiteX652" fmla="*/ 5571 w 10000"/>
                  <a:gd name="connsiteY652" fmla="*/ 8782 h 10000"/>
                  <a:gd name="connsiteX653" fmla="*/ 5579 w 10000"/>
                  <a:gd name="connsiteY653" fmla="*/ 8789 h 10000"/>
                  <a:gd name="connsiteX654" fmla="*/ 5593 w 10000"/>
                  <a:gd name="connsiteY654" fmla="*/ 8789 h 10000"/>
                  <a:gd name="connsiteX655" fmla="*/ 5596 w 10000"/>
                  <a:gd name="connsiteY655" fmla="*/ 8789 h 10000"/>
                  <a:gd name="connsiteX656" fmla="*/ 5626 w 10000"/>
                  <a:gd name="connsiteY656" fmla="*/ 8782 h 10000"/>
                  <a:gd name="connsiteX657" fmla="*/ 5629 w 10000"/>
                  <a:gd name="connsiteY657" fmla="*/ 8782 h 10000"/>
                  <a:gd name="connsiteX658" fmla="*/ 5637 w 10000"/>
                  <a:gd name="connsiteY658" fmla="*/ 8779 h 10000"/>
                  <a:gd name="connsiteX659" fmla="*/ 5648 w 10000"/>
                  <a:gd name="connsiteY659" fmla="*/ 8789 h 10000"/>
                  <a:gd name="connsiteX660" fmla="*/ 5665 w 10000"/>
                  <a:gd name="connsiteY660" fmla="*/ 8795 h 10000"/>
                  <a:gd name="connsiteX661" fmla="*/ 5676 w 10000"/>
                  <a:gd name="connsiteY661" fmla="*/ 8789 h 10000"/>
                  <a:gd name="connsiteX662" fmla="*/ 5684 w 10000"/>
                  <a:gd name="connsiteY662" fmla="*/ 8782 h 10000"/>
                  <a:gd name="connsiteX663" fmla="*/ 5693 w 10000"/>
                  <a:gd name="connsiteY663" fmla="*/ 8789 h 10000"/>
                  <a:gd name="connsiteX664" fmla="*/ 5715 w 10000"/>
                  <a:gd name="connsiteY664" fmla="*/ 8808 h 10000"/>
                  <a:gd name="connsiteX665" fmla="*/ 5731 w 10000"/>
                  <a:gd name="connsiteY665" fmla="*/ 8808 h 10000"/>
                  <a:gd name="connsiteX666" fmla="*/ 5740 w 10000"/>
                  <a:gd name="connsiteY666" fmla="*/ 8808 h 10000"/>
                  <a:gd name="connsiteX667" fmla="*/ 5765 w 10000"/>
                  <a:gd name="connsiteY667" fmla="*/ 8818 h 10000"/>
                  <a:gd name="connsiteX668" fmla="*/ 5781 w 10000"/>
                  <a:gd name="connsiteY668" fmla="*/ 8824 h 10000"/>
                  <a:gd name="connsiteX669" fmla="*/ 5798 w 10000"/>
                  <a:gd name="connsiteY669" fmla="*/ 8834 h 10000"/>
                  <a:gd name="connsiteX670" fmla="*/ 5814 w 10000"/>
                  <a:gd name="connsiteY670" fmla="*/ 8837 h 10000"/>
                  <a:gd name="connsiteX671" fmla="*/ 5831 w 10000"/>
                  <a:gd name="connsiteY671" fmla="*/ 8844 h 10000"/>
                  <a:gd name="connsiteX672" fmla="*/ 5842 w 10000"/>
                  <a:gd name="connsiteY672" fmla="*/ 8847 h 10000"/>
                  <a:gd name="connsiteX673" fmla="*/ 5859 w 10000"/>
                  <a:gd name="connsiteY673" fmla="*/ 8857 h 10000"/>
                  <a:gd name="connsiteX674" fmla="*/ 5870 w 10000"/>
                  <a:gd name="connsiteY674" fmla="*/ 8867 h 10000"/>
                  <a:gd name="connsiteX675" fmla="*/ 5878 w 10000"/>
                  <a:gd name="connsiteY675" fmla="*/ 8873 h 10000"/>
                  <a:gd name="connsiteX676" fmla="*/ 5895 w 10000"/>
                  <a:gd name="connsiteY676" fmla="*/ 8873 h 10000"/>
                  <a:gd name="connsiteX677" fmla="*/ 5911 w 10000"/>
                  <a:gd name="connsiteY677" fmla="*/ 8873 h 10000"/>
                  <a:gd name="connsiteX678" fmla="*/ 5931 w 10000"/>
                  <a:gd name="connsiteY678" fmla="*/ 8873 h 10000"/>
                  <a:gd name="connsiteX679" fmla="*/ 5950 w 10000"/>
                  <a:gd name="connsiteY679" fmla="*/ 8867 h 10000"/>
                  <a:gd name="connsiteX680" fmla="*/ 5967 w 10000"/>
                  <a:gd name="connsiteY680" fmla="*/ 8867 h 10000"/>
                  <a:gd name="connsiteX681" fmla="*/ 5975 w 10000"/>
                  <a:gd name="connsiteY681" fmla="*/ 8873 h 10000"/>
                  <a:gd name="connsiteX682" fmla="*/ 6000 w 10000"/>
                  <a:gd name="connsiteY682" fmla="*/ 8883 h 10000"/>
                  <a:gd name="connsiteX683" fmla="*/ 5997 w 10000"/>
                  <a:gd name="connsiteY683" fmla="*/ 8886 h 10000"/>
                  <a:gd name="connsiteX684" fmla="*/ 5997 w 10000"/>
                  <a:gd name="connsiteY684" fmla="*/ 8896 h 10000"/>
                  <a:gd name="connsiteX685" fmla="*/ 6014 w 10000"/>
                  <a:gd name="connsiteY685" fmla="*/ 8892 h 10000"/>
                  <a:gd name="connsiteX686" fmla="*/ 6028 w 10000"/>
                  <a:gd name="connsiteY686" fmla="*/ 8892 h 10000"/>
                  <a:gd name="connsiteX687" fmla="*/ 6053 w 10000"/>
                  <a:gd name="connsiteY687" fmla="*/ 8886 h 10000"/>
                  <a:gd name="connsiteX688" fmla="*/ 6072 w 10000"/>
                  <a:gd name="connsiteY688" fmla="*/ 8876 h 10000"/>
                  <a:gd name="connsiteX689" fmla="*/ 6089 w 10000"/>
                  <a:gd name="connsiteY689" fmla="*/ 8867 h 10000"/>
                  <a:gd name="connsiteX690" fmla="*/ 6111 w 10000"/>
                  <a:gd name="connsiteY690" fmla="*/ 8857 h 10000"/>
                  <a:gd name="connsiteX691" fmla="*/ 6127 w 10000"/>
                  <a:gd name="connsiteY691" fmla="*/ 8847 h 10000"/>
                  <a:gd name="connsiteX692" fmla="*/ 6152 w 10000"/>
                  <a:gd name="connsiteY692" fmla="*/ 8834 h 10000"/>
                  <a:gd name="connsiteX693" fmla="*/ 6183 w 10000"/>
                  <a:gd name="connsiteY693" fmla="*/ 8828 h 10000"/>
                  <a:gd name="connsiteX694" fmla="*/ 6175 w 10000"/>
                  <a:gd name="connsiteY694" fmla="*/ 8844 h 10000"/>
                  <a:gd name="connsiteX695" fmla="*/ 6169 w 10000"/>
                  <a:gd name="connsiteY695" fmla="*/ 8863 h 10000"/>
                  <a:gd name="connsiteX696" fmla="*/ 6158 w 10000"/>
                  <a:gd name="connsiteY696" fmla="*/ 8886 h 10000"/>
                  <a:gd name="connsiteX697" fmla="*/ 6152 w 10000"/>
                  <a:gd name="connsiteY697" fmla="*/ 8896 h 10000"/>
                  <a:gd name="connsiteX698" fmla="*/ 6150 w 10000"/>
                  <a:gd name="connsiteY698" fmla="*/ 8909 h 10000"/>
                  <a:gd name="connsiteX699" fmla="*/ 6152 w 10000"/>
                  <a:gd name="connsiteY699" fmla="*/ 8938 h 10000"/>
                  <a:gd name="connsiteX700" fmla="*/ 6158 w 10000"/>
                  <a:gd name="connsiteY700" fmla="*/ 8957 h 10000"/>
                  <a:gd name="connsiteX701" fmla="*/ 6161 w 10000"/>
                  <a:gd name="connsiteY701" fmla="*/ 8980 h 10000"/>
                  <a:gd name="connsiteX702" fmla="*/ 6166 w 10000"/>
                  <a:gd name="connsiteY702" fmla="*/ 8999 h 10000"/>
                  <a:gd name="connsiteX703" fmla="*/ 6175 w 10000"/>
                  <a:gd name="connsiteY703" fmla="*/ 9032 h 10000"/>
                  <a:gd name="connsiteX704" fmla="*/ 6183 w 10000"/>
                  <a:gd name="connsiteY704" fmla="*/ 9051 h 10000"/>
                  <a:gd name="connsiteX705" fmla="*/ 6191 w 10000"/>
                  <a:gd name="connsiteY705" fmla="*/ 9064 h 10000"/>
                  <a:gd name="connsiteX706" fmla="*/ 6194 w 10000"/>
                  <a:gd name="connsiteY706" fmla="*/ 9084 h 10000"/>
                  <a:gd name="connsiteX707" fmla="*/ 6208 w 10000"/>
                  <a:gd name="connsiteY707" fmla="*/ 9103 h 10000"/>
                  <a:gd name="connsiteX708" fmla="*/ 6208 w 10000"/>
                  <a:gd name="connsiteY708" fmla="*/ 9113 h 10000"/>
                  <a:gd name="connsiteX709" fmla="*/ 6216 w 10000"/>
                  <a:gd name="connsiteY709" fmla="*/ 9129 h 10000"/>
                  <a:gd name="connsiteX710" fmla="*/ 6230 w 10000"/>
                  <a:gd name="connsiteY710" fmla="*/ 9148 h 10000"/>
                  <a:gd name="connsiteX711" fmla="*/ 6241 w 10000"/>
                  <a:gd name="connsiteY711" fmla="*/ 9165 h 10000"/>
                  <a:gd name="connsiteX712" fmla="*/ 6249 w 10000"/>
                  <a:gd name="connsiteY712" fmla="*/ 9168 h 10000"/>
                  <a:gd name="connsiteX713" fmla="*/ 6266 w 10000"/>
                  <a:gd name="connsiteY713" fmla="*/ 9184 h 10000"/>
                  <a:gd name="connsiteX714" fmla="*/ 6280 w 10000"/>
                  <a:gd name="connsiteY714" fmla="*/ 9184 h 10000"/>
                  <a:gd name="connsiteX715" fmla="*/ 6288 w 10000"/>
                  <a:gd name="connsiteY715" fmla="*/ 9177 h 10000"/>
                  <a:gd name="connsiteX716" fmla="*/ 6299 w 10000"/>
                  <a:gd name="connsiteY716" fmla="*/ 9187 h 10000"/>
                  <a:gd name="connsiteX717" fmla="*/ 6305 w 10000"/>
                  <a:gd name="connsiteY717" fmla="*/ 9197 h 10000"/>
                  <a:gd name="connsiteX718" fmla="*/ 6310 w 10000"/>
                  <a:gd name="connsiteY718" fmla="*/ 9197 h 10000"/>
                  <a:gd name="connsiteX719" fmla="*/ 6321 w 10000"/>
                  <a:gd name="connsiteY719" fmla="*/ 9213 h 10000"/>
                  <a:gd name="connsiteX720" fmla="*/ 6335 w 10000"/>
                  <a:gd name="connsiteY720" fmla="*/ 9223 h 10000"/>
                  <a:gd name="connsiteX721" fmla="*/ 6338 w 10000"/>
                  <a:gd name="connsiteY721" fmla="*/ 9223 h 10000"/>
                  <a:gd name="connsiteX722" fmla="*/ 6355 w 10000"/>
                  <a:gd name="connsiteY722" fmla="*/ 9226 h 10000"/>
                  <a:gd name="connsiteX723" fmla="*/ 6363 w 10000"/>
                  <a:gd name="connsiteY723" fmla="*/ 9236 h 10000"/>
                  <a:gd name="connsiteX724" fmla="*/ 6380 w 10000"/>
                  <a:gd name="connsiteY724" fmla="*/ 9258 h 10000"/>
                  <a:gd name="connsiteX725" fmla="*/ 6393 w 10000"/>
                  <a:gd name="connsiteY725" fmla="*/ 9278 h 10000"/>
                  <a:gd name="connsiteX726" fmla="*/ 6396 w 10000"/>
                  <a:gd name="connsiteY726" fmla="*/ 9288 h 10000"/>
                  <a:gd name="connsiteX727" fmla="*/ 6407 w 10000"/>
                  <a:gd name="connsiteY727" fmla="*/ 9297 h 10000"/>
                  <a:gd name="connsiteX728" fmla="*/ 6410 w 10000"/>
                  <a:gd name="connsiteY728" fmla="*/ 9307 h 10000"/>
                  <a:gd name="connsiteX729" fmla="*/ 6416 w 10000"/>
                  <a:gd name="connsiteY729" fmla="*/ 9317 h 10000"/>
                  <a:gd name="connsiteX730" fmla="*/ 6424 w 10000"/>
                  <a:gd name="connsiteY730" fmla="*/ 9326 h 10000"/>
                  <a:gd name="connsiteX731" fmla="*/ 6435 w 10000"/>
                  <a:gd name="connsiteY731" fmla="*/ 9336 h 10000"/>
                  <a:gd name="connsiteX732" fmla="*/ 6443 w 10000"/>
                  <a:gd name="connsiteY732" fmla="*/ 9346 h 10000"/>
                  <a:gd name="connsiteX733" fmla="*/ 6449 w 10000"/>
                  <a:gd name="connsiteY733" fmla="*/ 9362 h 10000"/>
                  <a:gd name="connsiteX734" fmla="*/ 6452 w 10000"/>
                  <a:gd name="connsiteY734" fmla="*/ 9372 h 10000"/>
                  <a:gd name="connsiteX735" fmla="*/ 6449 w 10000"/>
                  <a:gd name="connsiteY735" fmla="*/ 9381 h 10000"/>
                  <a:gd name="connsiteX736" fmla="*/ 6465 w 10000"/>
                  <a:gd name="connsiteY736" fmla="*/ 9394 h 10000"/>
                  <a:gd name="connsiteX737" fmla="*/ 6468 w 10000"/>
                  <a:gd name="connsiteY737" fmla="*/ 9420 h 10000"/>
                  <a:gd name="connsiteX738" fmla="*/ 6493 w 10000"/>
                  <a:gd name="connsiteY738" fmla="*/ 9430 h 10000"/>
                  <a:gd name="connsiteX739" fmla="*/ 6507 w 10000"/>
                  <a:gd name="connsiteY739" fmla="*/ 9440 h 10000"/>
                  <a:gd name="connsiteX740" fmla="*/ 6524 w 10000"/>
                  <a:gd name="connsiteY740" fmla="*/ 9459 h 10000"/>
                  <a:gd name="connsiteX741" fmla="*/ 6532 w 10000"/>
                  <a:gd name="connsiteY741" fmla="*/ 9485 h 10000"/>
                  <a:gd name="connsiteX742" fmla="*/ 6537 w 10000"/>
                  <a:gd name="connsiteY742" fmla="*/ 9498 h 10000"/>
                  <a:gd name="connsiteX743" fmla="*/ 6571 w 10000"/>
                  <a:gd name="connsiteY743" fmla="*/ 9508 h 10000"/>
                  <a:gd name="connsiteX744" fmla="*/ 6596 w 10000"/>
                  <a:gd name="connsiteY744" fmla="*/ 9508 h 10000"/>
                  <a:gd name="connsiteX745" fmla="*/ 6637 w 10000"/>
                  <a:gd name="connsiteY745" fmla="*/ 9517 h 10000"/>
                  <a:gd name="connsiteX746" fmla="*/ 6662 w 10000"/>
                  <a:gd name="connsiteY746" fmla="*/ 9524 h 10000"/>
                  <a:gd name="connsiteX747" fmla="*/ 6679 w 10000"/>
                  <a:gd name="connsiteY747" fmla="*/ 9517 h 10000"/>
                  <a:gd name="connsiteX748" fmla="*/ 6679 w 10000"/>
                  <a:gd name="connsiteY748" fmla="*/ 9505 h 10000"/>
                  <a:gd name="connsiteX749" fmla="*/ 6690 w 10000"/>
                  <a:gd name="connsiteY749" fmla="*/ 9485 h 10000"/>
                  <a:gd name="connsiteX750" fmla="*/ 6693 w 10000"/>
                  <a:gd name="connsiteY750" fmla="*/ 9479 h 10000"/>
                  <a:gd name="connsiteX751" fmla="*/ 6706 w 10000"/>
                  <a:gd name="connsiteY751" fmla="*/ 9469 h 10000"/>
                  <a:gd name="connsiteX752" fmla="*/ 6709 w 10000"/>
                  <a:gd name="connsiteY752" fmla="*/ 9462 h 10000"/>
                  <a:gd name="connsiteX753" fmla="*/ 6717 w 10000"/>
                  <a:gd name="connsiteY753" fmla="*/ 9459 h 10000"/>
                  <a:gd name="connsiteX754" fmla="*/ 6726 w 10000"/>
                  <a:gd name="connsiteY754" fmla="*/ 9459 h 10000"/>
                  <a:gd name="connsiteX755" fmla="*/ 6742 w 10000"/>
                  <a:gd name="connsiteY755" fmla="*/ 9462 h 10000"/>
                  <a:gd name="connsiteX756" fmla="*/ 6759 w 10000"/>
                  <a:gd name="connsiteY756" fmla="*/ 9479 h 10000"/>
                  <a:gd name="connsiteX757" fmla="*/ 6781 w 10000"/>
                  <a:gd name="connsiteY757" fmla="*/ 9485 h 10000"/>
                  <a:gd name="connsiteX758" fmla="*/ 6795 w 10000"/>
                  <a:gd name="connsiteY758" fmla="*/ 9485 h 10000"/>
                  <a:gd name="connsiteX759" fmla="*/ 6803 w 10000"/>
                  <a:gd name="connsiteY759" fmla="*/ 9498 h 10000"/>
                  <a:gd name="connsiteX760" fmla="*/ 6806 w 10000"/>
                  <a:gd name="connsiteY760" fmla="*/ 9508 h 10000"/>
                  <a:gd name="connsiteX761" fmla="*/ 6823 w 10000"/>
                  <a:gd name="connsiteY761" fmla="*/ 9514 h 10000"/>
                  <a:gd name="connsiteX762" fmla="*/ 6831 w 10000"/>
                  <a:gd name="connsiteY762" fmla="*/ 9514 h 10000"/>
                  <a:gd name="connsiteX763" fmla="*/ 6848 w 10000"/>
                  <a:gd name="connsiteY763" fmla="*/ 9514 h 10000"/>
                  <a:gd name="connsiteX764" fmla="*/ 6856 w 10000"/>
                  <a:gd name="connsiteY764" fmla="*/ 9517 h 10000"/>
                  <a:gd name="connsiteX765" fmla="*/ 6878 w 10000"/>
                  <a:gd name="connsiteY765" fmla="*/ 9524 h 10000"/>
                  <a:gd name="connsiteX766" fmla="*/ 6895 w 10000"/>
                  <a:gd name="connsiteY766" fmla="*/ 9524 h 10000"/>
                  <a:gd name="connsiteX767" fmla="*/ 6917 w 10000"/>
                  <a:gd name="connsiteY767" fmla="*/ 9527 h 10000"/>
                  <a:gd name="connsiteX768" fmla="*/ 6934 w 10000"/>
                  <a:gd name="connsiteY768" fmla="*/ 9534 h 10000"/>
                  <a:gd name="connsiteX769" fmla="*/ 6961 w 10000"/>
                  <a:gd name="connsiteY769" fmla="*/ 9543 h 10000"/>
                  <a:gd name="connsiteX770" fmla="*/ 6989 w 10000"/>
                  <a:gd name="connsiteY770" fmla="*/ 9547 h 10000"/>
                  <a:gd name="connsiteX771" fmla="*/ 7014 w 10000"/>
                  <a:gd name="connsiteY771" fmla="*/ 9543 h 10000"/>
                  <a:gd name="connsiteX772" fmla="*/ 7033 w 10000"/>
                  <a:gd name="connsiteY772" fmla="*/ 9543 h 10000"/>
                  <a:gd name="connsiteX773" fmla="*/ 7042 w 10000"/>
                  <a:gd name="connsiteY773" fmla="*/ 9547 h 10000"/>
                  <a:gd name="connsiteX774" fmla="*/ 7069 w 10000"/>
                  <a:gd name="connsiteY774" fmla="*/ 9647 h 10000"/>
                  <a:gd name="connsiteX775" fmla="*/ 7122 w 10000"/>
                  <a:gd name="connsiteY775" fmla="*/ 9734 h 10000"/>
                  <a:gd name="connsiteX776" fmla="*/ 7147 w 10000"/>
                  <a:gd name="connsiteY776" fmla="*/ 9744 h 10000"/>
                  <a:gd name="connsiteX777" fmla="*/ 7169 w 10000"/>
                  <a:gd name="connsiteY777" fmla="*/ 9741 h 10000"/>
                  <a:gd name="connsiteX778" fmla="*/ 7177 w 10000"/>
                  <a:gd name="connsiteY778" fmla="*/ 9744 h 10000"/>
                  <a:gd name="connsiteX779" fmla="*/ 7186 w 10000"/>
                  <a:gd name="connsiteY779" fmla="*/ 9754 h 10000"/>
                  <a:gd name="connsiteX780" fmla="*/ 7191 w 10000"/>
                  <a:gd name="connsiteY780" fmla="*/ 9773 h 10000"/>
                  <a:gd name="connsiteX781" fmla="*/ 7208 w 10000"/>
                  <a:gd name="connsiteY781" fmla="*/ 9783 h 10000"/>
                  <a:gd name="connsiteX782" fmla="*/ 7219 w 10000"/>
                  <a:gd name="connsiteY782" fmla="*/ 9793 h 10000"/>
                  <a:gd name="connsiteX783" fmla="*/ 7235 w 10000"/>
                  <a:gd name="connsiteY783" fmla="*/ 9802 h 10000"/>
                  <a:gd name="connsiteX784" fmla="*/ 7249 w 10000"/>
                  <a:gd name="connsiteY784" fmla="*/ 9819 h 10000"/>
                  <a:gd name="connsiteX785" fmla="*/ 7255 w 10000"/>
                  <a:gd name="connsiteY785" fmla="*/ 9835 h 10000"/>
                  <a:gd name="connsiteX786" fmla="*/ 7255 w 10000"/>
                  <a:gd name="connsiteY786" fmla="*/ 9848 h 10000"/>
                  <a:gd name="connsiteX787" fmla="*/ 7249 w 10000"/>
                  <a:gd name="connsiteY787" fmla="*/ 9848 h 10000"/>
                  <a:gd name="connsiteX788" fmla="*/ 7244 w 10000"/>
                  <a:gd name="connsiteY788" fmla="*/ 9858 h 10000"/>
                  <a:gd name="connsiteX789" fmla="*/ 7235 w 10000"/>
                  <a:gd name="connsiteY789" fmla="*/ 9883 h 10000"/>
                  <a:gd name="connsiteX790" fmla="*/ 7244 w 10000"/>
                  <a:gd name="connsiteY790" fmla="*/ 9903 h 10000"/>
                  <a:gd name="connsiteX791" fmla="*/ 7258 w 10000"/>
                  <a:gd name="connsiteY791" fmla="*/ 9926 h 10000"/>
                  <a:gd name="connsiteX792" fmla="*/ 7263 w 10000"/>
                  <a:gd name="connsiteY792" fmla="*/ 9948 h 10000"/>
                  <a:gd name="connsiteX793" fmla="*/ 7274 w 10000"/>
                  <a:gd name="connsiteY793" fmla="*/ 9968 h 10000"/>
                  <a:gd name="connsiteX794" fmla="*/ 7283 w 10000"/>
                  <a:gd name="connsiteY794" fmla="*/ 9987 h 10000"/>
                  <a:gd name="connsiteX795" fmla="*/ 7291 w 10000"/>
                  <a:gd name="connsiteY795" fmla="*/ 10000 h 10000"/>
                  <a:gd name="connsiteX796" fmla="*/ 7305 w 10000"/>
                  <a:gd name="connsiteY796" fmla="*/ 9997 h 10000"/>
                  <a:gd name="connsiteX797" fmla="*/ 7313 w 10000"/>
                  <a:gd name="connsiteY797" fmla="*/ 9977 h 10000"/>
                  <a:gd name="connsiteX798" fmla="*/ 7324 w 10000"/>
                  <a:gd name="connsiteY798" fmla="*/ 9968 h 10000"/>
                  <a:gd name="connsiteX799" fmla="*/ 7341 w 10000"/>
                  <a:gd name="connsiteY799" fmla="*/ 9971 h 10000"/>
                  <a:gd name="connsiteX800" fmla="*/ 7368 w 10000"/>
                  <a:gd name="connsiteY800" fmla="*/ 9987 h 10000"/>
                  <a:gd name="connsiteX801" fmla="*/ 7380 w 10000"/>
                  <a:gd name="connsiteY801" fmla="*/ 9990 h 10000"/>
                  <a:gd name="connsiteX802" fmla="*/ 7393 w 10000"/>
                  <a:gd name="connsiteY802" fmla="*/ 9981 h 10000"/>
                  <a:gd name="connsiteX803" fmla="*/ 7404 w 10000"/>
                  <a:gd name="connsiteY803" fmla="*/ 9968 h 10000"/>
                  <a:gd name="connsiteX804" fmla="*/ 7418 w 10000"/>
                  <a:gd name="connsiteY804" fmla="*/ 9948 h 10000"/>
                  <a:gd name="connsiteX805" fmla="*/ 7427 w 10000"/>
                  <a:gd name="connsiteY805" fmla="*/ 9922 h 10000"/>
                  <a:gd name="connsiteX806" fmla="*/ 7427 w 10000"/>
                  <a:gd name="connsiteY806" fmla="*/ 9906 h 10000"/>
                  <a:gd name="connsiteX807" fmla="*/ 7404 w 10000"/>
                  <a:gd name="connsiteY807" fmla="*/ 9877 h 10000"/>
                  <a:gd name="connsiteX808" fmla="*/ 7388 w 10000"/>
                  <a:gd name="connsiteY808" fmla="*/ 9854 h 10000"/>
                  <a:gd name="connsiteX809" fmla="*/ 7385 w 10000"/>
                  <a:gd name="connsiteY809" fmla="*/ 9845 h 10000"/>
                  <a:gd name="connsiteX810" fmla="*/ 7385 w 10000"/>
                  <a:gd name="connsiteY810" fmla="*/ 9825 h 10000"/>
                  <a:gd name="connsiteX811" fmla="*/ 7385 w 10000"/>
                  <a:gd name="connsiteY811" fmla="*/ 9819 h 10000"/>
                  <a:gd name="connsiteX812" fmla="*/ 7393 w 10000"/>
                  <a:gd name="connsiteY812" fmla="*/ 9809 h 10000"/>
                  <a:gd name="connsiteX813" fmla="*/ 7404 w 10000"/>
                  <a:gd name="connsiteY813" fmla="*/ 9793 h 10000"/>
                  <a:gd name="connsiteX814" fmla="*/ 7413 w 10000"/>
                  <a:gd name="connsiteY814" fmla="*/ 9783 h 10000"/>
                  <a:gd name="connsiteX815" fmla="*/ 7404 w 10000"/>
                  <a:gd name="connsiteY815" fmla="*/ 9770 h 10000"/>
                  <a:gd name="connsiteX816" fmla="*/ 7388 w 10000"/>
                  <a:gd name="connsiteY816" fmla="*/ 9760 h 10000"/>
                  <a:gd name="connsiteX817" fmla="*/ 7371 w 10000"/>
                  <a:gd name="connsiteY817" fmla="*/ 9744 h 10000"/>
                  <a:gd name="connsiteX818" fmla="*/ 7363 w 10000"/>
                  <a:gd name="connsiteY818" fmla="*/ 9731 h 10000"/>
                  <a:gd name="connsiteX819" fmla="*/ 7355 w 10000"/>
                  <a:gd name="connsiteY819" fmla="*/ 9715 h 10000"/>
                  <a:gd name="connsiteX820" fmla="*/ 7360 w 10000"/>
                  <a:gd name="connsiteY820" fmla="*/ 9686 h 10000"/>
                  <a:gd name="connsiteX821" fmla="*/ 7363 w 10000"/>
                  <a:gd name="connsiteY821" fmla="*/ 9657 h 10000"/>
                  <a:gd name="connsiteX822" fmla="*/ 7360 w 10000"/>
                  <a:gd name="connsiteY822" fmla="*/ 9631 h 10000"/>
                  <a:gd name="connsiteX823" fmla="*/ 7346 w 10000"/>
                  <a:gd name="connsiteY823" fmla="*/ 9611 h 10000"/>
                  <a:gd name="connsiteX824" fmla="*/ 7332 w 10000"/>
                  <a:gd name="connsiteY824" fmla="*/ 9585 h 10000"/>
                  <a:gd name="connsiteX825" fmla="*/ 7324 w 10000"/>
                  <a:gd name="connsiteY825" fmla="*/ 9573 h 10000"/>
                  <a:gd name="connsiteX826" fmla="*/ 7324 w 10000"/>
                  <a:gd name="connsiteY826" fmla="*/ 9553 h 10000"/>
                  <a:gd name="connsiteX827" fmla="*/ 7324 w 10000"/>
                  <a:gd name="connsiteY827" fmla="*/ 9543 h 10000"/>
                  <a:gd name="connsiteX828" fmla="*/ 7324 w 10000"/>
                  <a:gd name="connsiteY828" fmla="*/ 9517 h 10000"/>
                  <a:gd name="connsiteX829" fmla="*/ 7324 w 10000"/>
                  <a:gd name="connsiteY829" fmla="*/ 9498 h 10000"/>
                  <a:gd name="connsiteX830" fmla="*/ 7332 w 10000"/>
                  <a:gd name="connsiteY830" fmla="*/ 9479 h 10000"/>
                  <a:gd name="connsiteX831" fmla="*/ 7341 w 10000"/>
                  <a:gd name="connsiteY831" fmla="*/ 9462 h 10000"/>
                  <a:gd name="connsiteX832" fmla="*/ 7352 w 10000"/>
                  <a:gd name="connsiteY832" fmla="*/ 9459 h 10000"/>
                  <a:gd name="connsiteX833" fmla="*/ 7360 w 10000"/>
                  <a:gd name="connsiteY833" fmla="*/ 9443 h 10000"/>
                  <a:gd name="connsiteX834" fmla="*/ 7363 w 10000"/>
                  <a:gd name="connsiteY834" fmla="*/ 9433 h 10000"/>
                  <a:gd name="connsiteX835" fmla="*/ 7377 w 10000"/>
                  <a:gd name="connsiteY835" fmla="*/ 9433 h 10000"/>
                  <a:gd name="connsiteX836" fmla="*/ 7388 w 10000"/>
                  <a:gd name="connsiteY836" fmla="*/ 9430 h 10000"/>
                  <a:gd name="connsiteX837" fmla="*/ 7396 w 10000"/>
                  <a:gd name="connsiteY837" fmla="*/ 9430 h 10000"/>
                  <a:gd name="connsiteX838" fmla="*/ 7402 w 10000"/>
                  <a:gd name="connsiteY838" fmla="*/ 9424 h 10000"/>
                  <a:gd name="connsiteX839" fmla="*/ 7396 w 10000"/>
                  <a:gd name="connsiteY839" fmla="*/ 9414 h 10000"/>
                  <a:gd name="connsiteX840" fmla="*/ 7388 w 10000"/>
                  <a:gd name="connsiteY840" fmla="*/ 9401 h 10000"/>
                  <a:gd name="connsiteX841" fmla="*/ 7371 w 10000"/>
                  <a:gd name="connsiteY841" fmla="*/ 9391 h 10000"/>
                  <a:gd name="connsiteX842" fmla="*/ 7355 w 10000"/>
                  <a:gd name="connsiteY842" fmla="*/ 9375 h 10000"/>
                  <a:gd name="connsiteX843" fmla="*/ 7332 w 10000"/>
                  <a:gd name="connsiteY843" fmla="*/ 9356 h 10000"/>
                  <a:gd name="connsiteX844" fmla="*/ 7313 w 10000"/>
                  <a:gd name="connsiteY844" fmla="*/ 9330 h 10000"/>
                  <a:gd name="connsiteX845" fmla="*/ 7307 w 10000"/>
                  <a:gd name="connsiteY845" fmla="*/ 9310 h 10000"/>
                  <a:gd name="connsiteX846" fmla="*/ 7305 w 10000"/>
                  <a:gd name="connsiteY846" fmla="*/ 9291 h 10000"/>
                  <a:gd name="connsiteX847" fmla="*/ 7305 w 10000"/>
                  <a:gd name="connsiteY847" fmla="*/ 9278 h 10000"/>
                  <a:gd name="connsiteX848" fmla="*/ 7296 w 10000"/>
                  <a:gd name="connsiteY848" fmla="*/ 9268 h 10000"/>
                  <a:gd name="connsiteX849" fmla="*/ 7296 w 10000"/>
                  <a:gd name="connsiteY849" fmla="*/ 9249 h 10000"/>
                  <a:gd name="connsiteX850" fmla="*/ 7291 w 10000"/>
                  <a:gd name="connsiteY850" fmla="*/ 9226 h 10000"/>
                  <a:gd name="connsiteX851" fmla="*/ 7283 w 10000"/>
                  <a:gd name="connsiteY851" fmla="*/ 9213 h 10000"/>
                  <a:gd name="connsiteX852" fmla="*/ 7274 w 10000"/>
                  <a:gd name="connsiteY852" fmla="*/ 9194 h 10000"/>
                  <a:gd name="connsiteX853" fmla="*/ 7274 w 10000"/>
                  <a:gd name="connsiteY853" fmla="*/ 9174 h 10000"/>
                  <a:gd name="connsiteX854" fmla="*/ 7280 w 10000"/>
                  <a:gd name="connsiteY854" fmla="*/ 9148 h 10000"/>
                  <a:gd name="connsiteX855" fmla="*/ 7283 w 10000"/>
                  <a:gd name="connsiteY855" fmla="*/ 9119 h 10000"/>
                  <a:gd name="connsiteX856" fmla="*/ 7291 w 10000"/>
                  <a:gd name="connsiteY856" fmla="*/ 9100 h 10000"/>
                  <a:gd name="connsiteX857" fmla="*/ 7307 w 10000"/>
                  <a:gd name="connsiteY857" fmla="*/ 9080 h 10000"/>
                  <a:gd name="connsiteX858" fmla="*/ 7324 w 10000"/>
                  <a:gd name="connsiteY858" fmla="*/ 9054 h 10000"/>
                  <a:gd name="connsiteX859" fmla="*/ 7341 w 10000"/>
                  <a:gd name="connsiteY859" fmla="*/ 9054 h 10000"/>
                  <a:gd name="connsiteX860" fmla="*/ 7352 w 10000"/>
                  <a:gd name="connsiteY860" fmla="*/ 9054 h 10000"/>
                  <a:gd name="connsiteX861" fmla="*/ 7346 w 10000"/>
                  <a:gd name="connsiteY861" fmla="*/ 9032 h 10000"/>
                  <a:gd name="connsiteX862" fmla="*/ 7341 w 10000"/>
                  <a:gd name="connsiteY862" fmla="*/ 9022 h 10000"/>
                  <a:gd name="connsiteX863" fmla="*/ 7352 w 10000"/>
                  <a:gd name="connsiteY863" fmla="*/ 8999 h 10000"/>
                  <a:gd name="connsiteX864" fmla="*/ 7360 w 10000"/>
                  <a:gd name="connsiteY864" fmla="*/ 8967 h 10000"/>
                  <a:gd name="connsiteX865" fmla="*/ 7368 w 10000"/>
                  <a:gd name="connsiteY865" fmla="*/ 8922 h 10000"/>
                  <a:gd name="connsiteX866" fmla="*/ 7377 w 10000"/>
                  <a:gd name="connsiteY866" fmla="*/ 8896 h 10000"/>
                  <a:gd name="connsiteX867" fmla="*/ 7380 w 10000"/>
                  <a:gd name="connsiteY867" fmla="*/ 8867 h 10000"/>
                  <a:gd name="connsiteX868" fmla="*/ 7402 w 10000"/>
                  <a:gd name="connsiteY868" fmla="*/ 8824 h 10000"/>
                  <a:gd name="connsiteX869" fmla="*/ 7402 w 10000"/>
                  <a:gd name="connsiteY869" fmla="*/ 8808 h 10000"/>
                  <a:gd name="connsiteX870" fmla="*/ 7393 w 10000"/>
                  <a:gd name="connsiteY870" fmla="*/ 8795 h 10000"/>
                  <a:gd name="connsiteX871" fmla="*/ 7388 w 10000"/>
                  <a:gd name="connsiteY871" fmla="*/ 8799 h 10000"/>
                  <a:gd name="connsiteX872" fmla="*/ 7396 w 10000"/>
                  <a:gd name="connsiteY872" fmla="*/ 8789 h 10000"/>
                  <a:gd name="connsiteX873" fmla="*/ 7404 w 10000"/>
                  <a:gd name="connsiteY873" fmla="*/ 8789 h 10000"/>
                  <a:gd name="connsiteX874" fmla="*/ 7421 w 10000"/>
                  <a:gd name="connsiteY874" fmla="*/ 8769 h 10000"/>
                  <a:gd name="connsiteX875" fmla="*/ 7443 w 10000"/>
                  <a:gd name="connsiteY875" fmla="*/ 8763 h 10000"/>
                  <a:gd name="connsiteX876" fmla="*/ 7452 w 10000"/>
                  <a:gd name="connsiteY876" fmla="*/ 8769 h 10000"/>
                  <a:gd name="connsiteX877" fmla="*/ 7468 w 10000"/>
                  <a:gd name="connsiteY877" fmla="*/ 8769 h 10000"/>
                  <a:gd name="connsiteX878" fmla="*/ 7499 w 10000"/>
                  <a:gd name="connsiteY878" fmla="*/ 8763 h 10000"/>
                  <a:gd name="connsiteX879" fmla="*/ 7526 w 10000"/>
                  <a:gd name="connsiteY879" fmla="*/ 8763 h 10000"/>
                  <a:gd name="connsiteX880" fmla="*/ 7532 w 10000"/>
                  <a:gd name="connsiteY880" fmla="*/ 8763 h 10000"/>
                  <a:gd name="connsiteX881" fmla="*/ 7554 w 10000"/>
                  <a:gd name="connsiteY881" fmla="*/ 8744 h 10000"/>
                  <a:gd name="connsiteX882" fmla="*/ 7571 w 10000"/>
                  <a:gd name="connsiteY882" fmla="*/ 8731 h 10000"/>
                  <a:gd name="connsiteX883" fmla="*/ 7587 w 10000"/>
                  <a:gd name="connsiteY883" fmla="*/ 8711 h 10000"/>
                  <a:gd name="connsiteX884" fmla="*/ 7607 w 10000"/>
                  <a:gd name="connsiteY884" fmla="*/ 8711 h 10000"/>
                  <a:gd name="connsiteX885" fmla="*/ 7634 w 10000"/>
                  <a:gd name="connsiteY885" fmla="*/ 8705 h 10000"/>
                  <a:gd name="connsiteX886" fmla="*/ 7643 w 10000"/>
                  <a:gd name="connsiteY886" fmla="*/ 8682 h 10000"/>
                  <a:gd name="connsiteX887" fmla="*/ 7654 w 10000"/>
                  <a:gd name="connsiteY887" fmla="*/ 8666 h 10000"/>
                  <a:gd name="connsiteX888" fmla="*/ 7668 w 10000"/>
                  <a:gd name="connsiteY888" fmla="*/ 8666 h 10000"/>
                  <a:gd name="connsiteX889" fmla="*/ 7676 w 10000"/>
                  <a:gd name="connsiteY889" fmla="*/ 8682 h 10000"/>
                  <a:gd name="connsiteX890" fmla="*/ 7704 w 10000"/>
                  <a:gd name="connsiteY890" fmla="*/ 8669 h 10000"/>
                  <a:gd name="connsiteX891" fmla="*/ 7712 w 10000"/>
                  <a:gd name="connsiteY891" fmla="*/ 8669 h 10000"/>
                  <a:gd name="connsiteX892" fmla="*/ 7720 w 10000"/>
                  <a:gd name="connsiteY892" fmla="*/ 8669 h 10000"/>
                  <a:gd name="connsiteX893" fmla="*/ 7726 w 10000"/>
                  <a:gd name="connsiteY893" fmla="*/ 8656 h 10000"/>
                  <a:gd name="connsiteX894" fmla="*/ 7734 w 10000"/>
                  <a:gd name="connsiteY894" fmla="*/ 8650 h 10000"/>
                  <a:gd name="connsiteX895" fmla="*/ 7742 w 10000"/>
                  <a:gd name="connsiteY895" fmla="*/ 8650 h 10000"/>
                  <a:gd name="connsiteX896" fmla="*/ 7759 w 10000"/>
                  <a:gd name="connsiteY896" fmla="*/ 8650 h 10000"/>
                  <a:gd name="connsiteX897" fmla="*/ 7756 w 10000"/>
                  <a:gd name="connsiteY897" fmla="*/ 8630 h 10000"/>
                  <a:gd name="connsiteX898" fmla="*/ 7751 w 10000"/>
                  <a:gd name="connsiteY898" fmla="*/ 8627 h 10000"/>
                  <a:gd name="connsiteX899" fmla="*/ 7742 w 10000"/>
                  <a:gd name="connsiteY899" fmla="*/ 8620 h 10000"/>
                  <a:gd name="connsiteX900" fmla="*/ 7734 w 10000"/>
                  <a:gd name="connsiteY900" fmla="*/ 8591 h 10000"/>
                  <a:gd name="connsiteX901" fmla="*/ 7709 w 10000"/>
                  <a:gd name="connsiteY901" fmla="*/ 8582 h 10000"/>
                  <a:gd name="connsiteX902" fmla="*/ 7695 w 10000"/>
                  <a:gd name="connsiteY902" fmla="*/ 8578 h 10000"/>
                  <a:gd name="connsiteX903" fmla="*/ 7668 w 10000"/>
                  <a:gd name="connsiteY903" fmla="*/ 8562 h 10000"/>
                  <a:gd name="connsiteX904" fmla="*/ 7645 w 10000"/>
                  <a:gd name="connsiteY904" fmla="*/ 8552 h 10000"/>
                  <a:gd name="connsiteX905" fmla="*/ 7615 w 10000"/>
                  <a:gd name="connsiteY905" fmla="*/ 8543 h 10000"/>
                  <a:gd name="connsiteX906" fmla="*/ 7596 w 10000"/>
                  <a:gd name="connsiteY906" fmla="*/ 8527 h 10000"/>
                  <a:gd name="connsiteX907" fmla="*/ 7565 w 10000"/>
                  <a:gd name="connsiteY907" fmla="*/ 8494 h 10000"/>
                  <a:gd name="connsiteX908" fmla="*/ 7562 w 10000"/>
                  <a:gd name="connsiteY908" fmla="*/ 8475 h 10000"/>
                  <a:gd name="connsiteX909" fmla="*/ 7540 w 10000"/>
                  <a:gd name="connsiteY909" fmla="*/ 8455 h 10000"/>
                  <a:gd name="connsiteX910" fmla="*/ 7535 w 10000"/>
                  <a:gd name="connsiteY910" fmla="*/ 8446 h 10000"/>
                  <a:gd name="connsiteX911" fmla="*/ 7535 w 10000"/>
                  <a:gd name="connsiteY911" fmla="*/ 8420 h 10000"/>
                  <a:gd name="connsiteX912" fmla="*/ 7535 w 10000"/>
                  <a:gd name="connsiteY912" fmla="*/ 8391 h 10000"/>
                  <a:gd name="connsiteX913" fmla="*/ 7548 w 10000"/>
                  <a:gd name="connsiteY913" fmla="*/ 8345 h 10000"/>
                  <a:gd name="connsiteX914" fmla="*/ 7562 w 10000"/>
                  <a:gd name="connsiteY914" fmla="*/ 8319 h 10000"/>
                  <a:gd name="connsiteX915" fmla="*/ 7582 w 10000"/>
                  <a:gd name="connsiteY915" fmla="*/ 8310 h 10000"/>
                  <a:gd name="connsiteX916" fmla="*/ 7607 w 10000"/>
                  <a:gd name="connsiteY916" fmla="*/ 8300 h 10000"/>
                  <a:gd name="connsiteX917" fmla="*/ 7629 w 10000"/>
                  <a:gd name="connsiteY917" fmla="*/ 8300 h 10000"/>
                  <a:gd name="connsiteX918" fmla="*/ 7651 w 10000"/>
                  <a:gd name="connsiteY918" fmla="*/ 8297 h 10000"/>
                  <a:gd name="connsiteX919" fmla="*/ 7668 w 10000"/>
                  <a:gd name="connsiteY919" fmla="*/ 8280 h 10000"/>
                  <a:gd name="connsiteX920" fmla="*/ 7687 w 10000"/>
                  <a:gd name="connsiteY920" fmla="*/ 8267 h 10000"/>
                  <a:gd name="connsiteX921" fmla="*/ 7693 w 10000"/>
                  <a:gd name="connsiteY921" fmla="*/ 8261 h 10000"/>
                  <a:gd name="connsiteX922" fmla="*/ 7701 w 10000"/>
                  <a:gd name="connsiteY922" fmla="*/ 8248 h 10000"/>
                  <a:gd name="connsiteX923" fmla="*/ 7712 w 10000"/>
                  <a:gd name="connsiteY923" fmla="*/ 8238 h 10000"/>
                  <a:gd name="connsiteX924" fmla="*/ 7731 w 10000"/>
                  <a:gd name="connsiteY924" fmla="*/ 8222 h 10000"/>
                  <a:gd name="connsiteX925" fmla="*/ 7740 w 10000"/>
                  <a:gd name="connsiteY925" fmla="*/ 8206 h 10000"/>
                  <a:gd name="connsiteX926" fmla="*/ 7756 w 10000"/>
                  <a:gd name="connsiteY926" fmla="*/ 8183 h 10000"/>
                  <a:gd name="connsiteX927" fmla="*/ 7773 w 10000"/>
                  <a:gd name="connsiteY927" fmla="*/ 8177 h 10000"/>
                  <a:gd name="connsiteX928" fmla="*/ 7784 w 10000"/>
                  <a:gd name="connsiteY928" fmla="*/ 8183 h 10000"/>
                  <a:gd name="connsiteX929" fmla="*/ 7801 w 10000"/>
                  <a:gd name="connsiteY929" fmla="*/ 8174 h 10000"/>
                  <a:gd name="connsiteX930" fmla="*/ 7801 w 10000"/>
                  <a:gd name="connsiteY930" fmla="*/ 8157 h 10000"/>
                  <a:gd name="connsiteX931" fmla="*/ 7817 w 10000"/>
                  <a:gd name="connsiteY931" fmla="*/ 8164 h 10000"/>
                  <a:gd name="connsiteX932" fmla="*/ 7837 w 10000"/>
                  <a:gd name="connsiteY932" fmla="*/ 8164 h 10000"/>
                  <a:gd name="connsiteX933" fmla="*/ 7856 w 10000"/>
                  <a:gd name="connsiteY933" fmla="*/ 8164 h 10000"/>
                  <a:gd name="connsiteX934" fmla="*/ 7870 w 10000"/>
                  <a:gd name="connsiteY934" fmla="*/ 8167 h 10000"/>
                  <a:gd name="connsiteX935" fmla="*/ 7881 w 10000"/>
                  <a:gd name="connsiteY935" fmla="*/ 8174 h 10000"/>
                  <a:gd name="connsiteX936" fmla="*/ 7898 w 10000"/>
                  <a:gd name="connsiteY936" fmla="*/ 8187 h 10000"/>
                  <a:gd name="connsiteX937" fmla="*/ 7917 w 10000"/>
                  <a:gd name="connsiteY937" fmla="*/ 8187 h 10000"/>
                  <a:gd name="connsiteX938" fmla="*/ 7928 w 10000"/>
                  <a:gd name="connsiteY938" fmla="*/ 8157 h 10000"/>
                  <a:gd name="connsiteX939" fmla="*/ 7942 w 10000"/>
                  <a:gd name="connsiteY939" fmla="*/ 8157 h 10000"/>
                  <a:gd name="connsiteX940" fmla="*/ 7958 w 10000"/>
                  <a:gd name="connsiteY940" fmla="*/ 8164 h 10000"/>
                  <a:gd name="connsiteX941" fmla="*/ 7983 w 10000"/>
                  <a:gd name="connsiteY941" fmla="*/ 8144 h 10000"/>
                  <a:gd name="connsiteX942" fmla="*/ 8000 w 10000"/>
                  <a:gd name="connsiteY942" fmla="*/ 8109 h 10000"/>
                  <a:gd name="connsiteX943" fmla="*/ 7994 w 10000"/>
                  <a:gd name="connsiteY943" fmla="*/ 8093 h 10000"/>
                  <a:gd name="connsiteX944" fmla="*/ 7983 w 10000"/>
                  <a:gd name="connsiteY944" fmla="*/ 8070 h 10000"/>
                  <a:gd name="connsiteX945" fmla="*/ 7986 w 10000"/>
                  <a:gd name="connsiteY945" fmla="*/ 8063 h 10000"/>
                  <a:gd name="connsiteX946" fmla="*/ 7978 w 10000"/>
                  <a:gd name="connsiteY946" fmla="*/ 8044 h 10000"/>
                  <a:gd name="connsiteX947" fmla="*/ 7986 w 10000"/>
                  <a:gd name="connsiteY947" fmla="*/ 8002 h 10000"/>
                  <a:gd name="connsiteX948" fmla="*/ 7983 w 10000"/>
                  <a:gd name="connsiteY948" fmla="*/ 7947 h 10000"/>
                  <a:gd name="connsiteX949" fmla="*/ 7961 w 10000"/>
                  <a:gd name="connsiteY949" fmla="*/ 7931 h 10000"/>
                  <a:gd name="connsiteX950" fmla="*/ 7958 w 10000"/>
                  <a:gd name="connsiteY950" fmla="*/ 7898 h 10000"/>
                  <a:gd name="connsiteX951" fmla="*/ 7953 w 10000"/>
                  <a:gd name="connsiteY951" fmla="*/ 7856 h 10000"/>
                  <a:gd name="connsiteX952" fmla="*/ 7967 w 10000"/>
                  <a:gd name="connsiteY952" fmla="*/ 7837 h 10000"/>
                  <a:gd name="connsiteX953" fmla="*/ 7950 w 10000"/>
                  <a:gd name="connsiteY953" fmla="*/ 7824 h 10000"/>
                  <a:gd name="connsiteX954" fmla="*/ 7906 w 10000"/>
                  <a:gd name="connsiteY954" fmla="*/ 7814 h 10000"/>
                  <a:gd name="connsiteX955" fmla="*/ 7878 w 10000"/>
                  <a:gd name="connsiteY955" fmla="*/ 7814 h 10000"/>
                  <a:gd name="connsiteX956" fmla="*/ 7870 w 10000"/>
                  <a:gd name="connsiteY956" fmla="*/ 7795 h 10000"/>
                  <a:gd name="connsiteX957" fmla="*/ 7878 w 10000"/>
                  <a:gd name="connsiteY957" fmla="*/ 7778 h 10000"/>
                  <a:gd name="connsiteX958" fmla="*/ 7881 w 10000"/>
                  <a:gd name="connsiteY958" fmla="*/ 7775 h 10000"/>
                  <a:gd name="connsiteX959" fmla="*/ 7878 w 10000"/>
                  <a:gd name="connsiteY959" fmla="*/ 7743 h 10000"/>
                  <a:gd name="connsiteX960" fmla="*/ 7895 w 10000"/>
                  <a:gd name="connsiteY960" fmla="*/ 7733 h 10000"/>
                  <a:gd name="connsiteX961" fmla="*/ 7911 w 10000"/>
                  <a:gd name="connsiteY961" fmla="*/ 7710 h 10000"/>
                  <a:gd name="connsiteX962" fmla="*/ 7911 w 10000"/>
                  <a:gd name="connsiteY962" fmla="*/ 7665 h 10000"/>
                  <a:gd name="connsiteX963" fmla="*/ 7917 w 10000"/>
                  <a:gd name="connsiteY963" fmla="*/ 7600 h 10000"/>
                  <a:gd name="connsiteX964" fmla="*/ 7928 w 10000"/>
                  <a:gd name="connsiteY964" fmla="*/ 7581 h 10000"/>
                  <a:gd name="connsiteX965" fmla="*/ 7917 w 10000"/>
                  <a:gd name="connsiteY965" fmla="*/ 7474 h 10000"/>
                  <a:gd name="connsiteX966" fmla="*/ 7873 w 10000"/>
                  <a:gd name="connsiteY966" fmla="*/ 7335 h 10000"/>
                  <a:gd name="connsiteX967" fmla="*/ 7756 w 10000"/>
                  <a:gd name="connsiteY967" fmla="*/ 7050 h 10000"/>
                  <a:gd name="connsiteX968" fmla="*/ 7679 w 10000"/>
                  <a:gd name="connsiteY968" fmla="*/ 6839 h 10000"/>
                  <a:gd name="connsiteX969" fmla="*/ 7668 w 10000"/>
                  <a:gd name="connsiteY969" fmla="*/ 6823 h 10000"/>
                  <a:gd name="connsiteX970" fmla="*/ 7659 w 10000"/>
                  <a:gd name="connsiteY970" fmla="*/ 6768 h 10000"/>
                  <a:gd name="connsiteX971" fmla="*/ 7659 w 10000"/>
                  <a:gd name="connsiteY971" fmla="*/ 6739 h 10000"/>
                  <a:gd name="connsiteX972" fmla="*/ 7651 w 10000"/>
                  <a:gd name="connsiteY972" fmla="*/ 6713 h 10000"/>
                  <a:gd name="connsiteX973" fmla="*/ 7654 w 10000"/>
                  <a:gd name="connsiteY973" fmla="*/ 6684 h 10000"/>
                  <a:gd name="connsiteX974" fmla="*/ 7643 w 10000"/>
                  <a:gd name="connsiteY974" fmla="*/ 6626 h 10000"/>
                  <a:gd name="connsiteX975" fmla="*/ 7629 w 10000"/>
                  <a:gd name="connsiteY975" fmla="*/ 6600 h 10000"/>
                  <a:gd name="connsiteX976" fmla="*/ 7629 w 10000"/>
                  <a:gd name="connsiteY976" fmla="*/ 6580 h 10000"/>
                  <a:gd name="connsiteX977" fmla="*/ 7623 w 10000"/>
                  <a:gd name="connsiteY977" fmla="*/ 6541 h 10000"/>
                  <a:gd name="connsiteX978" fmla="*/ 7615 w 10000"/>
                  <a:gd name="connsiteY978" fmla="*/ 6522 h 10000"/>
                  <a:gd name="connsiteX979" fmla="*/ 7598 w 10000"/>
                  <a:gd name="connsiteY979" fmla="*/ 6509 h 10000"/>
                  <a:gd name="connsiteX980" fmla="*/ 7587 w 10000"/>
                  <a:gd name="connsiteY980" fmla="*/ 6493 h 10000"/>
                  <a:gd name="connsiteX981" fmla="*/ 7579 w 10000"/>
                  <a:gd name="connsiteY981" fmla="*/ 6464 h 10000"/>
                  <a:gd name="connsiteX982" fmla="*/ 7587 w 10000"/>
                  <a:gd name="connsiteY982" fmla="*/ 6438 h 10000"/>
                  <a:gd name="connsiteX983" fmla="*/ 7596 w 10000"/>
                  <a:gd name="connsiteY983" fmla="*/ 6425 h 10000"/>
                  <a:gd name="connsiteX984" fmla="*/ 7590 w 10000"/>
                  <a:gd name="connsiteY984" fmla="*/ 6396 h 10000"/>
                  <a:gd name="connsiteX985" fmla="*/ 7590 w 10000"/>
                  <a:gd name="connsiteY985" fmla="*/ 6373 h 10000"/>
                  <a:gd name="connsiteX986" fmla="*/ 7587 w 10000"/>
                  <a:gd name="connsiteY986" fmla="*/ 6354 h 10000"/>
                  <a:gd name="connsiteX987" fmla="*/ 7582 w 10000"/>
                  <a:gd name="connsiteY987" fmla="*/ 6344 h 10000"/>
                  <a:gd name="connsiteX988" fmla="*/ 7582 w 10000"/>
                  <a:gd name="connsiteY988" fmla="*/ 6324 h 10000"/>
                  <a:gd name="connsiteX989" fmla="*/ 7571 w 10000"/>
                  <a:gd name="connsiteY989" fmla="*/ 6302 h 10000"/>
                  <a:gd name="connsiteX990" fmla="*/ 7548 w 10000"/>
                  <a:gd name="connsiteY990" fmla="*/ 6256 h 10000"/>
                  <a:gd name="connsiteX991" fmla="*/ 7546 w 10000"/>
                  <a:gd name="connsiteY991" fmla="*/ 6218 h 10000"/>
                  <a:gd name="connsiteX992" fmla="*/ 7540 w 10000"/>
                  <a:gd name="connsiteY992" fmla="*/ 6159 h 10000"/>
                  <a:gd name="connsiteX993" fmla="*/ 7535 w 10000"/>
                  <a:gd name="connsiteY993" fmla="*/ 6114 h 10000"/>
                  <a:gd name="connsiteX994" fmla="*/ 7535 w 10000"/>
                  <a:gd name="connsiteY994" fmla="*/ 6088 h 10000"/>
                  <a:gd name="connsiteX995" fmla="*/ 7540 w 10000"/>
                  <a:gd name="connsiteY995" fmla="*/ 6049 h 10000"/>
                  <a:gd name="connsiteX996" fmla="*/ 7546 w 10000"/>
                  <a:gd name="connsiteY996" fmla="*/ 6004 h 10000"/>
                  <a:gd name="connsiteX997" fmla="*/ 7548 w 10000"/>
                  <a:gd name="connsiteY997" fmla="*/ 5965 h 10000"/>
                  <a:gd name="connsiteX998" fmla="*/ 7548 w 10000"/>
                  <a:gd name="connsiteY998" fmla="*/ 5946 h 10000"/>
                  <a:gd name="connsiteX999" fmla="*/ 7548 w 10000"/>
                  <a:gd name="connsiteY999" fmla="*/ 5933 h 10000"/>
                  <a:gd name="connsiteX1000" fmla="*/ 7548 w 10000"/>
                  <a:gd name="connsiteY1000" fmla="*/ 5910 h 10000"/>
                  <a:gd name="connsiteX1001" fmla="*/ 7548 w 10000"/>
                  <a:gd name="connsiteY1001" fmla="*/ 5897 h 10000"/>
                  <a:gd name="connsiteX1002" fmla="*/ 7546 w 10000"/>
                  <a:gd name="connsiteY1002" fmla="*/ 5871 h 10000"/>
                  <a:gd name="connsiteX1003" fmla="*/ 7535 w 10000"/>
                  <a:gd name="connsiteY1003" fmla="*/ 5839 h 10000"/>
                  <a:gd name="connsiteX1004" fmla="*/ 7524 w 10000"/>
                  <a:gd name="connsiteY1004" fmla="*/ 5797 h 10000"/>
                  <a:gd name="connsiteX1005" fmla="*/ 7518 w 10000"/>
                  <a:gd name="connsiteY1005" fmla="*/ 5767 h 10000"/>
                  <a:gd name="connsiteX1006" fmla="*/ 7515 w 10000"/>
                  <a:gd name="connsiteY1006" fmla="*/ 5745 h 10000"/>
                  <a:gd name="connsiteX1007" fmla="*/ 7501 w 10000"/>
                  <a:gd name="connsiteY1007" fmla="*/ 5683 h 10000"/>
                  <a:gd name="connsiteX1008" fmla="*/ 7490 w 10000"/>
                  <a:gd name="connsiteY1008" fmla="*/ 5631 h 10000"/>
                  <a:gd name="connsiteX1009" fmla="*/ 7482 w 10000"/>
                  <a:gd name="connsiteY1009" fmla="*/ 5593 h 10000"/>
                  <a:gd name="connsiteX1010" fmla="*/ 7476 w 10000"/>
                  <a:gd name="connsiteY1010" fmla="*/ 5570 h 10000"/>
                  <a:gd name="connsiteX1011" fmla="*/ 7476 w 10000"/>
                  <a:gd name="connsiteY1011" fmla="*/ 5528 h 10000"/>
                  <a:gd name="connsiteX1012" fmla="*/ 7482 w 10000"/>
                  <a:gd name="connsiteY1012" fmla="*/ 5502 h 10000"/>
                  <a:gd name="connsiteX1013" fmla="*/ 7490 w 10000"/>
                  <a:gd name="connsiteY1013" fmla="*/ 5489 h 10000"/>
                  <a:gd name="connsiteX1014" fmla="*/ 7499 w 10000"/>
                  <a:gd name="connsiteY1014" fmla="*/ 5479 h 10000"/>
                  <a:gd name="connsiteX1015" fmla="*/ 7493 w 10000"/>
                  <a:gd name="connsiteY1015" fmla="*/ 5427 h 10000"/>
                  <a:gd name="connsiteX1016" fmla="*/ 7501 w 10000"/>
                  <a:gd name="connsiteY1016" fmla="*/ 5415 h 10000"/>
                  <a:gd name="connsiteX1017" fmla="*/ 7510 w 10000"/>
                  <a:gd name="connsiteY1017" fmla="*/ 5398 h 10000"/>
                  <a:gd name="connsiteX1018" fmla="*/ 7515 w 10000"/>
                  <a:gd name="connsiteY1018" fmla="*/ 5379 h 10000"/>
                  <a:gd name="connsiteX1019" fmla="*/ 7526 w 10000"/>
                  <a:gd name="connsiteY1019" fmla="*/ 5366 h 10000"/>
                  <a:gd name="connsiteX1020" fmla="*/ 7518 w 10000"/>
                  <a:gd name="connsiteY1020" fmla="*/ 5350 h 10000"/>
                  <a:gd name="connsiteX1021" fmla="*/ 7518 w 10000"/>
                  <a:gd name="connsiteY1021" fmla="*/ 5330 h 10000"/>
                  <a:gd name="connsiteX1022" fmla="*/ 7526 w 10000"/>
                  <a:gd name="connsiteY1022" fmla="*/ 5311 h 10000"/>
                  <a:gd name="connsiteX1023" fmla="*/ 7540 w 10000"/>
                  <a:gd name="connsiteY1023" fmla="*/ 5291 h 10000"/>
                  <a:gd name="connsiteX1024" fmla="*/ 7540 w 10000"/>
                  <a:gd name="connsiteY1024" fmla="*/ 5266 h 10000"/>
                  <a:gd name="connsiteX1025" fmla="*/ 7540 w 10000"/>
                  <a:gd name="connsiteY1025" fmla="*/ 5256 h 10000"/>
                  <a:gd name="connsiteX1026" fmla="*/ 7524 w 10000"/>
                  <a:gd name="connsiteY1026" fmla="*/ 5233 h 10000"/>
                  <a:gd name="connsiteX1027" fmla="*/ 7515 w 10000"/>
                  <a:gd name="connsiteY1027" fmla="*/ 5217 h 10000"/>
                  <a:gd name="connsiteX1028" fmla="*/ 7490 w 10000"/>
                  <a:gd name="connsiteY1028" fmla="*/ 5178 h 10000"/>
                  <a:gd name="connsiteX1029" fmla="*/ 7474 w 10000"/>
                  <a:gd name="connsiteY1029" fmla="*/ 5162 h 10000"/>
                  <a:gd name="connsiteX1030" fmla="*/ 7457 w 10000"/>
                  <a:gd name="connsiteY1030" fmla="*/ 5120 h 10000"/>
                  <a:gd name="connsiteX1031" fmla="*/ 7421 w 10000"/>
                  <a:gd name="connsiteY1031" fmla="*/ 5087 h 10000"/>
                  <a:gd name="connsiteX1032" fmla="*/ 7380 w 10000"/>
                  <a:gd name="connsiteY1032" fmla="*/ 5068 h 10000"/>
                  <a:gd name="connsiteX1033" fmla="*/ 7355 w 10000"/>
                  <a:gd name="connsiteY1033" fmla="*/ 5058 h 10000"/>
                  <a:gd name="connsiteX1034" fmla="*/ 7332 w 10000"/>
                  <a:gd name="connsiteY1034" fmla="*/ 5049 h 10000"/>
                  <a:gd name="connsiteX1035" fmla="*/ 7305 w 10000"/>
                  <a:gd name="connsiteY1035" fmla="*/ 5016 h 10000"/>
                  <a:gd name="connsiteX1036" fmla="*/ 7305 w 10000"/>
                  <a:gd name="connsiteY1036" fmla="*/ 5000 h 10000"/>
                  <a:gd name="connsiteX1037" fmla="*/ 7296 w 10000"/>
                  <a:gd name="connsiteY1037" fmla="*/ 4971 h 10000"/>
                  <a:gd name="connsiteX1038" fmla="*/ 7288 w 10000"/>
                  <a:gd name="connsiteY1038" fmla="*/ 4945 h 10000"/>
                  <a:gd name="connsiteX1039" fmla="*/ 7280 w 10000"/>
                  <a:gd name="connsiteY1039" fmla="*/ 4916 h 10000"/>
                  <a:gd name="connsiteX1040" fmla="*/ 7291 w 10000"/>
                  <a:gd name="connsiteY1040" fmla="*/ 4887 h 10000"/>
                  <a:gd name="connsiteX1041" fmla="*/ 7291 w 10000"/>
                  <a:gd name="connsiteY1041" fmla="*/ 4858 h 10000"/>
                  <a:gd name="connsiteX1042" fmla="*/ 7271 w 10000"/>
                  <a:gd name="connsiteY1042" fmla="*/ 4819 h 10000"/>
                  <a:gd name="connsiteX1043" fmla="*/ 7255 w 10000"/>
                  <a:gd name="connsiteY1043" fmla="*/ 4828 h 10000"/>
                  <a:gd name="connsiteX1044" fmla="*/ 7235 w 10000"/>
                  <a:gd name="connsiteY1044" fmla="*/ 4841 h 10000"/>
                  <a:gd name="connsiteX1045" fmla="*/ 7216 w 10000"/>
                  <a:gd name="connsiteY1045" fmla="*/ 4867 h 10000"/>
                  <a:gd name="connsiteX1046" fmla="*/ 7191 w 10000"/>
                  <a:gd name="connsiteY1046" fmla="*/ 4870 h 10000"/>
                  <a:gd name="connsiteX1047" fmla="*/ 7155 w 10000"/>
                  <a:gd name="connsiteY1047" fmla="*/ 4887 h 10000"/>
                  <a:gd name="connsiteX1048" fmla="*/ 7122 w 10000"/>
                  <a:gd name="connsiteY1048" fmla="*/ 4893 h 10000"/>
                  <a:gd name="connsiteX1049" fmla="*/ 7105 w 10000"/>
                  <a:gd name="connsiteY1049" fmla="*/ 4896 h 10000"/>
                  <a:gd name="connsiteX1050" fmla="*/ 7094 w 10000"/>
                  <a:gd name="connsiteY1050" fmla="*/ 4916 h 10000"/>
                  <a:gd name="connsiteX1051" fmla="*/ 7080 w 10000"/>
                  <a:gd name="connsiteY1051" fmla="*/ 4903 h 10000"/>
                  <a:gd name="connsiteX1052" fmla="*/ 7072 w 10000"/>
                  <a:gd name="connsiteY1052" fmla="*/ 4851 h 10000"/>
                  <a:gd name="connsiteX1053" fmla="*/ 7042 w 10000"/>
                  <a:gd name="connsiteY1053" fmla="*/ 4819 h 10000"/>
                  <a:gd name="connsiteX1054" fmla="*/ 7030 w 10000"/>
                  <a:gd name="connsiteY1054" fmla="*/ 4780 h 10000"/>
                  <a:gd name="connsiteX1055" fmla="*/ 7039 w 10000"/>
                  <a:gd name="connsiteY1055" fmla="*/ 4757 h 10000"/>
                  <a:gd name="connsiteX1056" fmla="*/ 7047 w 10000"/>
                  <a:gd name="connsiteY1056" fmla="*/ 4744 h 10000"/>
                  <a:gd name="connsiteX1057" fmla="*/ 7022 w 10000"/>
                  <a:gd name="connsiteY1057" fmla="*/ 4725 h 10000"/>
                  <a:gd name="connsiteX1058" fmla="*/ 7000 w 10000"/>
                  <a:gd name="connsiteY1058" fmla="*/ 4715 h 10000"/>
                  <a:gd name="connsiteX1059" fmla="*/ 6975 w 10000"/>
                  <a:gd name="connsiteY1059" fmla="*/ 4709 h 10000"/>
                  <a:gd name="connsiteX1060" fmla="*/ 6945 w 10000"/>
                  <a:gd name="connsiteY1060" fmla="*/ 4696 h 10000"/>
                  <a:gd name="connsiteX1061" fmla="*/ 6953 w 10000"/>
                  <a:gd name="connsiteY1061" fmla="*/ 4679 h 10000"/>
                  <a:gd name="connsiteX1062" fmla="*/ 6961 w 10000"/>
                  <a:gd name="connsiteY1062" fmla="*/ 4660 h 10000"/>
                  <a:gd name="connsiteX1063" fmla="*/ 6983 w 10000"/>
                  <a:gd name="connsiteY1063" fmla="*/ 4644 h 10000"/>
                  <a:gd name="connsiteX1064" fmla="*/ 7014 w 10000"/>
                  <a:gd name="connsiteY1064" fmla="*/ 4634 h 10000"/>
                  <a:gd name="connsiteX1065" fmla="*/ 7025 w 10000"/>
                  <a:gd name="connsiteY1065" fmla="*/ 4615 h 10000"/>
                  <a:gd name="connsiteX1066" fmla="*/ 7047 w 10000"/>
                  <a:gd name="connsiteY1066" fmla="*/ 4582 h 10000"/>
                  <a:gd name="connsiteX1067" fmla="*/ 7069 w 10000"/>
                  <a:gd name="connsiteY1067" fmla="*/ 4563 h 10000"/>
                  <a:gd name="connsiteX1068" fmla="*/ 7078 w 10000"/>
                  <a:gd name="connsiteY1068" fmla="*/ 4553 h 10000"/>
                  <a:gd name="connsiteX1069" fmla="*/ 7097 w 10000"/>
                  <a:gd name="connsiteY1069" fmla="*/ 4527 h 10000"/>
                  <a:gd name="connsiteX1070" fmla="*/ 7122 w 10000"/>
                  <a:gd name="connsiteY1070" fmla="*/ 4517 h 10000"/>
                  <a:gd name="connsiteX1071" fmla="*/ 7139 w 10000"/>
                  <a:gd name="connsiteY1071" fmla="*/ 4488 h 10000"/>
                  <a:gd name="connsiteX1072" fmla="*/ 7147 w 10000"/>
                  <a:gd name="connsiteY1072" fmla="*/ 4459 h 10000"/>
                  <a:gd name="connsiteX1073" fmla="*/ 7161 w 10000"/>
                  <a:gd name="connsiteY1073" fmla="*/ 4440 h 10000"/>
                  <a:gd name="connsiteX1074" fmla="*/ 7177 w 10000"/>
                  <a:gd name="connsiteY1074" fmla="*/ 4430 h 10000"/>
                  <a:gd name="connsiteX1075" fmla="*/ 7202 w 10000"/>
                  <a:gd name="connsiteY1075" fmla="*/ 4407 h 10000"/>
                  <a:gd name="connsiteX1076" fmla="*/ 7224 w 10000"/>
                  <a:gd name="connsiteY1076" fmla="*/ 4417 h 10000"/>
                  <a:gd name="connsiteX1077" fmla="*/ 7241 w 10000"/>
                  <a:gd name="connsiteY1077" fmla="*/ 4404 h 10000"/>
                  <a:gd name="connsiteX1078" fmla="*/ 7263 w 10000"/>
                  <a:gd name="connsiteY1078" fmla="*/ 4398 h 10000"/>
                  <a:gd name="connsiteX1079" fmla="*/ 7283 w 10000"/>
                  <a:gd name="connsiteY1079" fmla="*/ 4424 h 10000"/>
                  <a:gd name="connsiteX1080" fmla="*/ 7305 w 10000"/>
                  <a:gd name="connsiteY1080" fmla="*/ 4433 h 10000"/>
                  <a:gd name="connsiteX1081" fmla="*/ 7332 w 10000"/>
                  <a:gd name="connsiteY1081" fmla="*/ 4443 h 10000"/>
                  <a:gd name="connsiteX1082" fmla="*/ 7380 w 10000"/>
                  <a:gd name="connsiteY1082" fmla="*/ 4398 h 10000"/>
                  <a:gd name="connsiteX1083" fmla="*/ 7404 w 10000"/>
                  <a:gd name="connsiteY1083" fmla="*/ 4378 h 10000"/>
                  <a:gd name="connsiteX1084" fmla="*/ 7418 w 10000"/>
                  <a:gd name="connsiteY1084" fmla="*/ 4369 h 10000"/>
                  <a:gd name="connsiteX1085" fmla="*/ 7443 w 10000"/>
                  <a:gd name="connsiteY1085" fmla="*/ 4356 h 10000"/>
                  <a:gd name="connsiteX1086" fmla="*/ 7460 w 10000"/>
                  <a:gd name="connsiteY1086" fmla="*/ 4385 h 10000"/>
                  <a:gd name="connsiteX1087" fmla="*/ 7460 w 10000"/>
                  <a:gd name="connsiteY1087" fmla="*/ 4404 h 10000"/>
                  <a:gd name="connsiteX1088" fmla="*/ 7499 w 10000"/>
                  <a:gd name="connsiteY1088" fmla="*/ 4417 h 10000"/>
                  <a:gd name="connsiteX1089" fmla="*/ 7515 w 10000"/>
                  <a:gd name="connsiteY1089" fmla="*/ 4414 h 10000"/>
                  <a:gd name="connsiteX1090" fmla="*/ 7565 w 10000"/>
                  <a:gd name="connsiteY1090" fmla="*/ 4385 h 10000"/>
                  <a:gd name="connsiteX1091" fmla="*/ 7579 w 10000"/>
                  <a:gd name="connsiteY1091" fmla="*/ 4346 h 10000"/>
                  <a:gd name="connsiteX1092" fmla="*/ 7582 w 10000"/>
                  <a:gd name="connsiteY1092" fmla="*/ 4317 h 10000"/>
                  <a:gd name="connsiteX1093" fmla="*/ 7590 w 10000"/>
                  <a:gd name="connsiteY1093" fmla="*/ 4301 h 10000"/>
                  <a:gd name="connsiteX1094" fmla="*/ 7612 w 10000"/>
                  <a:gd name="connsiteY1094" fmla="*/ 4271 h 10000"/>
                  <a:gd name="connsiteX1095" fmla="*/ 7623 w 10000"/>
                  <a:gd name="connsiteY1095" fmla="*/ 4262 h 10000"/>
                  <a:gd name="connsiteX1096" fmla="*/ 7634 w 10000"/>
                  <a:gd name="connsiteY1096" fmla="*/ 4245 h 10000"/>
                  <a:gd name="connsiteX1097" fmla="*/ 7645 w 10000"/>
                  <a:gd name="connsiteY1097" fmla="*/ 4265 h 10000"/>
                  <a:gd name="connsiteX1098" fmla="*/ 7670 w 10000"/>
                  <a:gd name="connsiteY1098" fmla="*/ 4284 h 10000"/>
                  <a:gd name="connsiteX1099" fmla="*/ 7701 w 10000"/>
                  <a:gd name="connsiteY1099" fmla="*/ 4275 h 10000"/>
                  <a:gd name="connsiteX1100" fmla="*/ 7717 w 10000"/>
                  <a:gd name="connsiteY1100" fmla="*/ 4275 h 10000"/>
                  <a:gd name="connsiteX1101" fmla="*/ 7740 w 10000"/>
                  <a:gd name="connsiteY1101" fmla="*/ 4284 h 10000"/>
                  <a:gd name="connsiteX1102" fmla="*/ 7767 w 10000"/>
                  <a:gd name="connsiteY1102" fmla="*/ 4284 h 10000"/>
                  <a:gd name="connsiteX1103" fmla="*/ 7895 w 10000"/>
                  <a:gd name="connsiteY1103" fmla="*/ 4207 h 10000"/>
                  <a:gd name="connsiteX1104" fmla="*/ 7895 w 10000"/>
                  <a:gd name="connsiteY1104" fmla="*/ 4187 h 10000"/>
                  <a:gd name="connsiteX1105" fmla="*/ 7895 w 10000"/>
                  <a:gd name="connsiteY1105" fmla="*/ 4171 h 10000"/>
                  <a:gd name="connsiteX1106" fmla="*/ 7903 w 10000"/>
                  <a:gd name="connsiteY1106" fmla="*/ 4148 h 10000"/>
                  <a:gd name="connsiteX1107" fmla="*/ 7917 w 10000"/>
                  <a:gd name="connsiteY1107" fmla="*/ 4158 h 10000"/>
                  <a:gd name="connsiteX1108" fmla="*/ 7967 w 10000"/>
                  <a:gd name="connsiteY1108" fmla="*/ 4203 h 10000"/>
                  <a:gd name="connsiteX1109" fmla="*/ 7994 w 10000"/>
                  <a:gd name="connsiteY1109" fmla="*/ 4203 h 10000"/>
                  <a:gd name="connsiteX1110" fmla="*/ 8064 w 10000"/>
                  <a:gd name="connsiteY1110" fmla="*/ 4242 h 10000"/>
                  <a:gd name="connsiteX1111" fmla="*/ 8083 w 10000"/>
                  <a:gd name="connsiteY1111" fmla="*/ 4245 h 10000"/>
                  <a:gd name="connsiteX1112" fmla="*/ 8105 w 10000"/>
                  <a:gd name="connsiteY1112" fmla="*/ 4226 h 10000"/>
                  <a:gd name="connsiteX1113" fmla="*/ 8136 w 10000"/>
                  <a:gd name="connsiteY1113" fmla="*/ 4187 h 10000"/>
                  <a:gd name="connsiteX1114" fmla="*/ 8161 w 10000"/>
                  <a:gd name="connsiteY1114" fmla="*/ 4168 h 10000"/>
                  <a:gd name="connsiteX1115" fmla="*/ 8172 w 10000"/>
                  <a:gd name="connsiteY1115" fmla="*/ 4161 h 10000"/>
                  <a:gd name="connsiteX1116" fmla="*/ 8208 w 10000"/>
                  <a:gd name="connsiteY1116" fmla="*/ 4168 h 10000"/>
                  <a:gd name="connsiteX1117" fmla="*/ 8235 w 10000"/>
                  <a:gd name="connsiteY1117" fmla="*/ 4168 h 10000"/>
                  <a:gd name="connsiteX1118" fmla="*/ 8258 w 10000"/>
                  <a:gd name="connsiteY1118" fmla="*/ 4152 h 10000"/>
                  <a:gd name="connsiteX1119" fmla="*/ 8283 w 10000"/>
                  <a:gd name="connsiteY1119" fmla="*/ 4152 h 10000"/>
                  <a:gd name="connsiteX1120" fmla="*/ 8299 w 10000"/>
                  <a:gd name="connsiteY1120" fmla="*/ 4132 h 10000"/>
                  <a:gd name="connsiteX1121" fmla="*/ 8316 w 10000"/>
                  <a:gd name="connsiteY1121" fmla="*/ 4113 h 10000"/>
                  <a:gd name="connsiteX1122" fmla="*/ 8330 w 10000"/>
                  <a:gd name="connsiteY1122" fmla="*/ 4084 h 10000"/>
                  <a:gd name="connsiteX1123" fmla="*/ 8341 w 10000"/>
                  <a:gd name="connsiteY1123" fmla="*/ 4058 h 10000"/>
                  <a:gd name="connsiteX1124" fmla="*/ 8349 w 10000"/>
                  <a:gd name="connsiteY1124" fmla="*/ 4064 h 10000"/>
                  <a:gd name="connsiteX1125" fmla="*/ 8366 w 10000"/>
                  <a:gd name="connsiteY1125" fmla="*/ 4067 h 10000"/>
                  <a:gd name="connsiteX1126" fmla="*/ 8374 w 10000"/>
                  <a:gd name="connsiteY1126" fmla="*/ 4084 h 10000"/>
                  <a:gd name="connsiteX1127" fmla="*/ 8402 w 10000"/>
                  <a:gd name="connsiteY1127" fmla="*/ 4054 h 10000"/>
                  <a:gd name="connsiteX1128" fmla="*/ 8427 w 10000"/>
                  <a:gd name="connsiteY1128" fmla="*/ 4028 h 10000"/>
                  <a:gd name="connsiteX1129" fmla="*/ 8438 w 10000"/>
                  <a:gd name="connsiteY1129" fmla="*/ 4025 h 10000"/>
                  <a:gd name="connsiteX1130" fmla="*/ 8468 w 10000"/>
                  <a:gd name="connsiteY1130" fmla="*/ 4006 h 10000"/>
                  <a:gd name="connsiteX1131" fmla="*/ 8485 w 10000"/>
                  <a:gd name="connsiteY1131" fmla="*/ 3999 h 10000"/>
                  <a:gd name="connsiteX1132" fmla="*/ 8493 w 10000"/>
                  <a:gd name="connsiteY1132" fmla="*/ 4025 h 10000"/>
                  <a:gd name="connsiteX1133" fmla="*/ 8515 w 10000"/>
                  <a:gd name="connsiteY1133" fmla="*/ 4028 h 10000"/>
                  <a:gd name="connsiteX1134" fmla="*/ 8543 w 10000"/>
                  <a:gd name="connsiteY1134" fmla="*/ 4009 h 10000"/>
                  <a:gd name="connsiteX1135" fmla="*/ 8551 w 10000"/>
                  <a:gd name="connsiteY1135" fmla="*/ 3990 h 10000"/>
                  <a:gd name="connsiteX1136" fmla="*/ 8582 w 10000"/>
                  <a:gd name="connsiteY1136" fmla="*/ 3977 h 10000"/>
                  <a:gd name="connsiteX1137" fmla="*/ 8596 w 10000"/>
                  <a:gd name="connsiteY1137" fmla="*/ 3977 h 10000"/>
                  <a:gd name="connsiteX1138" fmla="*/ 8607 w 10000"/>
                  <a:gd name="connsiteY1138" fmla="*/ 3980 h 10000"/>
                  <a:gd name="connsiteX1139" fmla="*/ 8645 w 10000"/>
                  <a:gd name="connsiteY1139" fmla="*/ 3970 h 10000"/>
                  <a:gd name="connsiteX1140" fmla="*/ 8654 w 10000"/>
                  <a:gd name="connsiteY1140" fmla="*/ 3951 h 10000"/>
                  <a:gd name="connsiteX1141" fmla="*/ 8670 w 10000"/>
                  <a:gd name="connsiteY1141" fmla="*/ 3935 h 10000"/>
                  <a:gd name="connsiteX1142" fmla="*/ 8695 w 10000"/>
                  <a:gd name="connsiteY1142" fmla="*/ 3935 h 10000"/>
                  <a:gd name="connsiteX1143" fmla="*/ 8704 w 10000"/>
                  <a:gd name="connsiteY1143" fmla="*/ 3951 h 10000"/>
                  <a:gd name="connsiteX1144" fmla="*/ 8717 w 10000"/>
                  <a:gd name="connsiteY1144" fmla="*/ 3964 h 10000"/>
                  <a:gd name="connsiteX1145" fmla="*/ 8751 w 10000"/>
                  <a:gd name="connsiteY1145" fmla="*/ 3951 h 10000"/>
                  <a:gd name="connsiteX1146" fmla="*/ 8776 w 10000"/>
                  <a:gd name="connsiteY1146" fmla="*/ 3935 h 10000"/>
                  <a:gd name="connsiteX1147" fmla="*/ 8798 w 10000"/>
                  <a:gd name="connsiteY1147" fmla="*/ 3925 h 10000"/>
                  <a:gd name="connsiteX1148" fmla="*/ 8806 w 10000"/>
                  <a:gd name="connsiteY1148" fmla="*/ 3892 h 10000"/>
                  <a:gd name="connsiteX1149" fmla="*/ 8814 w 10000"/>
                  <a:gd name="connsiteY1149" fmla="*/ 3876 h 10000"/>
                  <a:gd name="connsiteX1150" fmla="*/ 8839 w 10000"/>
                  <a:gd name="connsiteY1150" fmla="*/ 3873 h 10000"/>
                  <a:gd name="connsiteX1151" fmla="*/ 8842 w 10000"/>
                  <a:gd name="connsiteY1151" fmla="*/ 3876 h 10000"/>
                  <a:gd name="connsiteX1152" fmla="*/ 8856 w 10000"/>
                  <a:gd name="connsiteY1152" fmla="*/ 3863 h 10000"/>
                  <a:gd name="connsiteX1153" fmla="*/ 8856 w 10000"/>
                  <a:gd name="connsiteY1153" fmla="*/ 3841 h 10000"/>
                  <a:gd name="connsiteX1154" fmla="*/ 8870 w 10000"/>
                  <a:gd name="connsiteY1154" fmla="*/ 3821 h 10000"/>
                  <a:gd name="connsiteX1155" fmla="*/ 8903 w 10000"/>
                  <a:gd name="connsiteY1155" fmla="*/ 3802 h 10000"/>
                  <a:gd name="connsiteX1156" fmla="*/ 8914 w 10000"/>
                  <a:gd name="connsiteY1156" fmla="*/ 3782 h 10000"/>
                  <a:gd name="connsiteX1157" fmla="*/ 8939 w 10000"/>
                  <a:gd name="connsiteY1157" fmla="*/ 3782 h 10000"/>
                  <a:gd name="connsiteX1158" fmla="*/ 8961 w 10000"/>
                  <a:gd name="connsiteY1158" fmla="*/ 3779 h 10000"/>
                  <a:gd name="connsiteX1159" fmla="*/ 8983 w 10000"/>
                  <a:gd name="connsiteY1159" fmla="*/ 3760 h 10000"/>
                  <a:gd name="connsiteX1160" fmla="*/ 9003 w 10000"/>
                  <a:gd name="connsiteY1160" fmla="*/ 3763 h 10000"/>
                  <a:gd name="connsiteX1161" fmla="*/ 9019 w 10000"/>
                  <a:gd name="connsiteY1161" fmla="*/ 3779 h 10000"/>
                  <a:gd name="connsiteX1162" fmla="*/ 9050 w 10000"/>
                  <a:gd name="connsiteY1162" fmla="*/ 3812 h 10000"/>
                  <a:gd name="connsiteX1163" fmla="*/ 9080 w 10000"/>
                  <a:gd name="connsiteY1163" fmla="*/ 3831 h 10000"/>
                  <a:gd name="connsiteX1164" fmla="*/ 9097 w 10000"/>
                  <a:gd name="connsiteY1164" fmla="*/ 3867 h 10000"/>
                  <a:gd name="connsiteX1165" fmla="*/ 9114 w 10000"/>
                  <a:gd name="connsiteY1165" fmla="*/ 3902 h 10000"/>
                  <a:gd name="connsiteX1166" fmla="*/ 9122 w 10000"/>
                  <a:gd name="connsiteY1166" fmla="*/ 3935 h 10000"/>
                  <a:gd name="connsiteX1167" fmla="*/ 9125 w 10000"/>
                  <a:gd name="connsiteY1167" fmla="*/ 3964 h 10000"/>
                  <a:gd name="connsiteX1168" fmla="*/ 9130 w 10000"/>
                  <a:gd name="connsiteY1168" fmla="*/ 3999 h 10000"/>
                  <a:gd name="connsiteX1169" fmla="*/ 9130 w 10000"/>
                  <a:gd name="connsiteY1169" fmla="*/ 4054 h 10000"/>
                  <a:gd name="connsiteX1170" fmla="*/ 9155 w 10000"/>
                  <a:gd name="connsiteY1170" fmla="*/ 4093 h 10000"/>
                  <a:gd name="connsiteX1171" fmla="*/ 9169 w 10000"/>
                  <a:gd name="connsiteY1171" fmla="*/ 4090 h 10000"/>
                  <a:gd name="connsiteX1172" fmla="*/ 9211 w 10000"/>
                  <a:gd name="connsiteY1172" fmla="*/ 4077 h 10000"/>
                  <a:gd name="connsiteX1173" fmla="*/ 9244 w 10000"/>
                  <a:gd name="connsiteY1173" fmla="*/ 4077 h 10000"/>
                  <a:gd name="connsiteX1174" fmla="*/ 9252 w 10000"/>
                  <a:gd name="connsiteY1174" fmla="*/ 4103 h 10000"/>
                  <a:gd name="connsiteX1175" fmla="*/ 9258 w 10000"/>
                  <a:gd name="connsiteY1175" fmla="*/ 4148 h 10000"/>
                  <a:gd name="connsiteX1176" fmla="*/ 9269 w 10000"/>
                  <a:gd name="connsiteY1176" fmla="*/ 4158 h 10000"/>
                  <a:gd name="connsiteX1177" fmla="*/ 9294 w 10000"/>
                  <a:gd name="connsiteY1177" fmla="*/ 4158 h 10000"/>
                  <a:gd name="connsiteX1178" fmla="*/ 9319 w 10000"/>
                  <a:gd name="connsiteY1178" fmla="*/ 4168 h 10000"/>
                  <a:gd name="connsiteX1179" fmla="*/ 9346 w 10000"/>
                  <a:gd name="connsiteY1179" fmla="*/ 4190 h 10000"/>
                  <a:gd name="connsiteX1180" fmla="*/ 9357 w 10000"/>
                  <a:gd name="connsiteY1180" fmla="*/ 4168 h 10000"/>
                  <a:gd name="connsiteX1181" fmla="*/ 9371 w 10000"/>
                  <a:gd name="connsiteY1181" fmla="*/ 4132 h 10000"/>
                  <a:gd name="connsiteX1182" fmla="*/ 9391 w 10000"/>
                  <a:gd name="connsiteY1182" fmla="*/ 4113 h 10000"/>
                  <a:gd name="connsiteX1183" fmla="*/ 9407 w 10000"/>
                  <a:gd name="connsiteY1183" fmla="*/ 4103 h 10000"/>
                  <a:gd name="connsiteX1184" fmla="*/ 9435 w 10000"/>
                  <a:gd name="connsiteY1184" fmla="*/ 4100 h 10000"/>
                  <a:gd name="connsiteX1185" fmla="*/ 9460 w 10000"/>
                  <a:gd name="connsiteY1185" fmla="*/ 4084 h 10000"/>
                  <a:gd name="connsiteX1186" fmla="*/ 9485 w 10000"/>
                  <a:gd name="connsiteY1186" fmla="*/ 4067 h 10000"/>
                  <a:gd name="connsiteX1187" fmla="*/ 9496 w 10000"/>
                  <a:gd name="connsiteY1187" fmla="*/ 4054 h 10000"/>
                  <a:gd name="connsiteX1188" fmla="*/ 9526 w 10000"/>
                  <a:gd name="connsiteY1188" fmla="*/ 4048 h 10000"/>
                  <a:gd name="connsiteX1189" fmla="*/ 9557 w 10000"/>
                  <a:gd name="connsiteY1189" fmla="*/ 4038 h 10000"/>
                  <a:gd name="connsiteX1190" fmla="*/ 9584 w 10000"/>
                  <a:gd name="connsiteY1190" fmla="*/ 4019 h 10000"/>
                  <a:gd name="connsiteX1191" fmla="*/ 9623 w 10000"/>
                  <a:gd name="connsiteY1191" fmla="*/ 4016 h 10000"/>
                  <a:gd name="connsiteX1192" fmla="*/ 9648 w 10000"/>
                  <a:gd name="connsiteY1192" fmla="*/ 4009 h 10000"/>
                  <a:gd name="connsiteX1193" fmla="*/ 9673 w 10000"/>
                  <a:gd name="connsiteY1193" fmla="*/ 4019 h 10000"/>
                  <a:gd name="connsiteX1194" fmla="*/ 9712 w 10000"/>
                  <a:gd name="connsiteY1194" fmla="*/ 4038 h 10000"/>
                  <a:gd name="connsiteX1195" fmla="*/ 9742 w 10000"/>
                  <a:gd name="connsiteY1195" fmla="*/ 4074 h 10000"/>
                  <a:gd name="connsiteX1196" fmla="*/ 9776 w 10000"/>
                  <a:gd name="connsiteY1196" fmla="*/ 4093 h 10000"/>
                  <a:gd name="connsiteX1197" fmla="*/ 9814 w 10000"/>
                  <a:gd name="connsiteY1197" fmla="*/ 4109 h 10000"/>
                  <a:gd name="connsiteX1198" fmla="*/ 9859 w 10000"/>
                  <a:gd name="connsiteY1198" fmla="*/ 4119 h 10000"/>
                  <a:gd name="connsiteX1199" fmla="*/ 9898 w 10000"/>
                  <a:gd name="connsiteY1199" fmla="*/ 4122 h 10000"/>
                  <a:gd name="connsiteX1200" fmla="*/ 9931 w 10000"/>
                  <a:gd name="connsiteY1200" fmla="*/ 4109 h 10000"/>
                  <a:gd name="connsiteX1201" fmla="*/ 9956 w 10000"/>
                  <a:gd name="connsiteY1201" fmla="*/ 4100 h 10000"/>
                  <a:gd name="connsiteX1202" fmla="*/ 9981 w 10000"/>
                  <a:gd name="connsiteY1202" fmla="*/ 4067 h 10000"/>
                  <a:gd name="connsiteX1203" fmla="*/ 9994 w 10000"/>
                  <a:gd name="connsiteY1203" fmla="*/ 4035 h 10000"/>
                  <a:gd name="connsiteX1204" fmla="*/ 10000 w 10000"/>
                  <a:gd name="connsiteY1204" fmla="*/ 3996 h 10000"/>
                  <a:gd name="connsiteX1205" fmla="*/ 9994 w 10000"/>
                  <a:gd name="connsiteY1205" fmla="*/ 3941 h 10000"/>
                  <a:gd name="connsiteX1206" fmla="*/ 9986 w 10000"/>
                  <a:gd name="connsiteY1206" fmla="*/ 3905 h 10000"/>
                  <a:gd name="connsiteX1207" fmla="*/ 9981 w 10000"/>
                  <a:gd name="connsiteY1207" fmla="*/ 3857 h 10000"/>
                  <a:gd name="connsiteX1208" fmla="*/ 9989 w 10000"/>
                  <a:gd name="connsiteY1208" fmla="*/ 3837 h 10000"/>
                  <a:gd name="connsiteX1209" fmla="*/ 9989 w 10000"/>
                  <a:gd name="connsiteY1209" fmla="*/ 3812 h 10000"/>
                  <a:gd name="connsiteX1210" fmla="*/ 9981 w 10000"/>
                  <a:gd name="connsiteY1210" fmla="*/ 3792 h 10000"/>
                  <a:gd name="connsiteX1211" fmla="*/ 9970 w 10000"/>
                  <a:gd name="connsiteY1211" fmla="*/ 3763 h 10000"/>
                  <a:gd name="connsiteX1212" fmla="*/ 9945 w 10000"/>
                  <a:gd name="connsiteY1212" fmla="*/ 3705 h 10000"/>
                  <a:gd name="connsiteX1213" fmla="*/ 9931 w 10000"/>
                  <a:gd name="connsiteY1213" fmla="*/ 3659 h 10000"/>
                  <a:gd name="connsiteX1214" fmla="*/ 9903 w 10000"/>
                  <a:gd name="connsiteY1214" fmla="*/ 3640 h 10000"/>
                  <a:gd name="connsiteX1215" fmla="*/ 9881 w 10000"/>
                  <a:gd name="connsiteY1215" fmla="*/ 3620 h 10000"/>
                  <a:gd name="connsiteX1216" fmla="*/ 9856 w 10000"/>
                  <a:gd name="connsiteY1216" fmla="*/ 3595 h 10000"/>
                  <a:gd name="connsiteX1217" fmla="*/ 9817 w 10000"/>
                  <a:gd name="connsiteY1217" fmla="*/ 3562 h 10000"/>
                  <a:gd name="connsiteX1218" fmla="*/ 9795 w 10000"/>
                  <a:gd name="connsiteY1218" fmla="*/ 3546 h 10000"/>
                  <a:gd name="connsiteX1219" fmla="*/ 9778 w 10000"/>
                  <a:gd name="connsiteY1219" fmla="*/ 3527 h 10000"/>
                  <a:gd name="connsiteX1220" fmla="*/ 9745 w 10000"/>
                  <a:gd name="connsiteY1220" fmla="*/ 3501 h 10000"/>
                  <a:gd name="connsiteX1221" fmla="*/ 9726 w 10000"/>
                  <a:gd name="connsiteY1221" fmla="*/ 3488 h 10000"/>
                  <a:gd name="connsiteX1222" fmla="*/ 9704 w 10000"/>
                  <a:gd name="connsiteY1222" fmla="*/ 3472 h 10000"/>
                  <a:gd name="connsiteX1223" fmla="*/ 9695 w 10000"/>
                  <a:gd name="connsiteY1223" fmla="*/ 3468 h 10000"/>
                  <a:gd name="connsiteX1224" fmla="*/ 9690 w 10000"/>
                  <a:gd name="connsiteY1224" fmla="*/ 3459 h 10000"/>
                  <a:gd name="connsiteX1225" fmla="*/ 9673 w 10000"/>
                  <a:gd name="connsiteY1225" fmla="*/ 3449 h 10000"/>
                  <a:gd name="connsiteX1226" fmla="*/ 9665 w 10000"/>
                  <a:gd name="connsiteY1226" fmla="*/ 3442 h 10000"/>
                  <a:gd name="connsiteX1227" fmla="*/ 9654 w 10000"/>
                  <a:gd name="connsiteY1227" fmla="*/ 3449 h 10000"/>
                  <a:gd name="connsiteX1228" fmla="*/ 9521 w 10000"/>
                  <a:gd name="connsiteY1228" fmla="*/ 3394 h 10000"/>
                  <a:gd name="connsiteX1229" fmla="*/ 9510 w 10000"/>
                  <a:gd name="connsiteY1229" fmla="*/ 3368 h 10000"/>
                  <a:gd name="connsiteX1230" fmla="*/ 9496 w 10000"/>
                  <a:gd name="connsiteY1230" fmla="*/ 3287 h 10000"/>
                  <a:gd name="connsiteX1231" fmla="*/ 9488 w 10000"/>
                  <a:gd name="connsiteY1231" fmla="*/ 3216 h 10000"/>
                  <a:gd name="connsiteX1232" fmla="*/ 9493 w 10000"/>
                  <a:gd name="connsiteY1232" fmla="*/ 3174 h 10000"/>
                  <a:gd name="connsiteX1233" fmla="*/ 9501 w 10000"/>
                  <a:gd name="connsiteY1233" fmla="*/ 3128 h 10000"/>
                  <a:gd name="connsiteX1234" fmla="*/ 9488 w 10000"/>
                  <a:gd name="connsiteY1234" fmla="*/ 3025 h 10000"/>
                  <a:gd name="connsiteX1235" fmla="*/ 9446 w 10000"/>
                  <a:gd name="connsiteY1235" fmla="*/ 2931 h 10000"/>
                  <a:gd name="connsiteX1236" fmla="*/ 9382 w 10000"/>
                  <a:gd name="connsiteY1236" fmla="*/ 2837 h 10000"/>
                  <a:gd name="connsiteX1237" fmla="*/ 9316 w 10000"/>
                  <a:gd name="connsiteY1237" fmla="*/ 2753 h 10000"/>
                  <a:gd name="connsiteX1238" fmla="*/ 9294 w 10000"/>
                  <a:gd name="connsiteY1238" fmla="*/ 2655 h 10000"/>
                  <a:gd name="connsiteX1239" fmla="*/ 9213 w 10000"/>
                  <a:gd name="connsiteY1239" fmla="*/ 2328 h 10000"/>
                  <a:gd name="connsiteX1240" fmla="*/ 9172 w 10000"/>
                  <a:gd name="connsiteY1240" fmla="*/ 2286 h 10000"/>
                  <a:gd name="connsiteX1241" fmla="*/ 9019 w 10000"/>
                  <a:gd name="connsiteY1241" fmla="*/ 2082 h 10000"/>
                  <a:gd name="connsiteX1242" fmla="*/ 8906 w 10000"/>
                  <a:gd name="connsiteY1242" fmla="*/ 1946 h 10000"/>
                  <a:gd name="connsiteX1243" fmla="*/ 8801 w 10000"/>
                  <a:gd name="connsiteY1243" fmla="*/ 1778 h 10000"/>
                  <a:gd name="connsiteX1244" fmla="*/ 8806 w 10000"/>
                  <a:gd name="connsiteY1244" fmla="*/ 1713 h 10000"/>
                  <a:gd name="connsiteX1245" fmla="*/ 8809 w 10000"/>
                  <a:gd name="connsiteY1245" fmla="*/ 1703 h 10000"/>
                  <a:gd name="connsiteX1246" fmla="*/ 8817 w 10000"/>
                  <a:gd name="connsiteY1246" fmla="*/ 1713 h 10000"/>
                  <a:gd name="connsiteX1247" fmla="*/ 8834 w 10000"/>
                  <a:gd name="connsiteY1247" fmla="*/ 1729 h 10000"/>
                  <a:gd name="connsiteX1248" fmla="*/ 8839 w 10000"/>
                  <a:gd name="connsiteY1248" fmla="*/ 1729 h 10000"/>
                  <a:gd name="connsiteX1249" fmla="*/ 8848 w 10000"/>
                  <a:gd name="connsiteY1249" fmla="*/ 1723 h 10000"/>
                  <a:gd name="connsiteX1250" fmla="*/ 8850 w 10000"/>
                  <a:gd name="connsiteY1250" fmla="*/ 1703 h 10000"/>
                  <a:gd name="connsiteX1251" fmla="*/ 8850 w 10000"/>
                  <a:gd name="connsiteY1251" fmla="*/ 1684 h 10000"/>
                  <a:gd name="connsiteX1252" fmla="*/ 8850 w 10000"/>
                  <a:gd name="connsiteY1252" fmla="*/ 1648 h 10000"/>
                  <a:gd name="connsiteX1253" fmla="*/ 8881 w 10000"/>
                  <a:gd name="connsiteY1253" fmla="*/ 1571 h 10000"/>
                  <a:gd name="connsiteX1254" fmla="*/ 8895 w 10000"/>
                  <a:gd name="connsiteY1254" fmla="*/ 1541 h 10000"/>
                  <a:gd name="connsiteX1255" fmla="*/ 8895 w 10000"/>
                  <a:gd name="connsiteY1255" fmla="*/ 1525 h 10000"/>
                  <a:gd name="connsiteX1256" fmla="*/ 8881 w 10000"/>
                  <a:gd name="connsiteY1256" fmla="*/ 1516 h 10000"/>
                  <a:gd name="connsiteX1257" fmla="*/ 8864 w 10000"/>
                  <a:gd name="connsiteY1257" fmla="*/ 1522 h 10000"/>
                  <a:gd name="connsiteX1258" fmla="*/ 8850 w 10000"/>
                  <a:gd name="connsiteY1258" fmla="*/ 1535 h 10000"/>
                  <a:gd name="connsiteX1259" fmla="*/ 8834 w 10000"/>
                  <a:gd name="connsiteY1259" fmla="*/ 1571 h 10000"/>
                  <a:gd name="connsiteX1260" fmla="*/ 8825 w 10000"/>
                  <a:gd name="connsiteY1260" fmla="*/ 1587 h 10000"/>
                  <a:gd name="connsiteX1261" fmla="*/ 8776 w 10000"/>
                  <a:gd name="connsiteY1261" fmla="*/ 1571 h 10000"/>
                  <a:gd name="connsiteX1262" fmla="*/ 8745 w 10000"/>
                  <a:gd name="connsiteY1262" fmla="*/ 1580 h 10000"/>
                  <a:gd name="connsiteX1263" fmla="*/ 8720 w 10000"/>
                  <a:gd name="connsiteY1263" fmla="*/ 1587 h 10000"/>
                  <a:gd name="connsiteX1264" fmla="*/ 8709 w 10000"/>
                  <a:gd name="connsiteY1264" fmla="*/ 1609 h 10000"/>
                  <a:gd name="connsiteX1265" fmla="*/ 8693 w 10000"/>
                  <a:gd name="connsiteY1265" fmla="*/ 1616 h 10000"/>
                  <a:gd name="connsiteX1266" fmla="*/ 8684 w 10000"/>
                  <a:gd name="connsiteY1266" fmla="*/ 1639 h 10000"/>
                  <a:gd name="connsiteX1267" fmla="*/ 8684 w 10000"/>
                  <a:gd name="connsiteY1267" fmla="*/ 1658 h 10000"/>
                  <a:gd name="connsiteX1268" fmla="*/ 8665 w 10000"/>
                  <a:gd name="connsiteY1268" fmla="*/ 1655 h 10000"/>
                  <a:gd name="connsiteX1269" fmla="*/ 8665 w 10000"/>
                  <a:gd name="connsiteY1269" fmla="*/ 1645 h 10000"/>
                  <a:gd name="connsiteX1270" fmla="*/ 8665 w 10000"/>
                  <a:gd name="connsiteY1270" fmla="*/ 1626 h 10000"/>
                  <a:gd name="connsiteX1271" fmla="*/ 8676 w 10000"/>
                  <a:gd name="connsiteY1271" fmla="*/ 1609 h 10000"/>
                  <a:gd name="connsiteX1272" fmla="*/ 8679 w 10000"/>
                  <a:gd name="connsiteY1272" fmla="*/ 1597 h 10000"/>
                  <a:gd name="connsiteX1273" fmla="*/ 8687 w 10000"/>
                  <a:gd name="connsiteY1273" fmla="*/ 1577 h 10000"/>
                  <a:gd name="connsiteX1274" fmla="*/ 8695 w 10000"/>
                  <a:gd name="connsiteY1274" fmla="*/ 1554 h 10000"/>
                  <a:gd name="connsiteX1275" fmla="*/ 8709 w 10000"/>
                  <a:gd name="connsiteY1275" fmla="*/ 1532 h 10000"/>
                  <a:gd name="connsiteX1276" fmla="*/ 8704 w 10000"/>
                  <a:gd name="connsiteY1276" fmla="*/ 1512 h 10000"/>
                  <a:gd name="connsiteX1277" fmla="*/ 8695 w 10000"/>
                  <a:gd name="connsiteY1277" fmla="*/ 1503 h 10000"/>
                  <a:gd name="connsiteX1278" fmla="*/ 8684 w 10000"/>
                  <a:gd name="connsiteY1278" fmla="*/ 1503 h 10000"/>
                  <a:gd name="connsiteX1279" fmla="*/ 8670 w 10000"/>
                  <a:gd name="connsiteY1279" fmla="*/ 1525 h 10000"/>
                  <a:gd name="connsiteX1280" fmla="*/ 8665 w 10000"/>
                  <a:gd name="connsiteY1280" fmla="*/ 1545 h 10000"/>
                  <a:gd name="connsiteX1281" fmla="*/ 8654 w 10000"/>
                  <a:gd name="connsiteY1281" fmla="*/ 1567 h 10000"/>
                  <a:gd name="connsiteX1282" fmla="*/ 8648 w 10000"/>
                  <a:gd name="connsiteY1282" fmla="*/ 1587 h 10000"/>
                  <a:gd name="connsiteX1283" fmla="*/ 8640 w 10000"/>
                  <a:gd name="connsiteY1283" fmla="*/ 1629 h 10000"/>
                  <a:gd name="connsiteX1284" fmla="*/ 8620 w 10000"/>
                  <a:gd name="connsiteY1284" fmla="*/ 1635 h 10000"/>
                  <a:gd name="connsiteX1285" fmla="*/ 8612 w 10000"/>
                  <a:gd name="connsiteY1285" fmla="*/ 1635 h 10000"/>
                  <a:gd name="connsiteX1286" fmla="*/ 8604 w 10000"/>
                  <a:gd name="connsiteY1286" fmla="*/ 1626 h 10000"/>
                  <a:gd name="connsiteX1287" fmla="*/ 8596 w 10000"/>
                  <a:gd name="connsiteY1287" fmla="*/ 1616 h 10000"/>
                  <a:gd name="connsiteX1288" fmla="*/ 8596 w 10000"/>
                  <a:gd name="connsiteY1288" fmla="*/ 1580 h 10000"/>
                  <a:gd name="connsiteX1289" fmla="*/ 8587 w 10000"/>
                  <a:gd name="connsiteY1289" fmla="*/ 1545 h 10000"/>
                  <a:gd name="connsiteX1290" fmla="*/ 8565 w 10000"/>
                  <a:gd name="connsiteY1290" fmla="*/ 1516 h 10000"/>
                  <a:gd name="connsiteX1291" fmla="*/ 8543 w 10000"/>
                  <a:gd name="connsiteY1291" fmla="*/ 1512 h 10000"/>
                  <a:gd name="connsiteX1292" fmla="*/ 8518 w 10000"/>
                  <a:gd name="connsiteY1292" fmla="*/ 1532 h 10000"/>
                  <a:gd name="connsiteX1293" fmla="*/ 8476 w 10000"/>
                  <a:gd name="connsiteY1293" fmla="*/ 1567 h 10000"/>
                  <a:gd name="connsiteX1294" fmla="*/ 8454 w 10000"/>
                  <a:gd name="connsiteY1294" fmla="*/ 1551 h 10000"/>
                  <a:gd name="connsiteX1295" fmla="*/ 8402 w 10000"/>
                  <a:gd name="connsiteY1295" fmla="*/ 1493 h 10000"/>
                  <a:gd name="connsiteX1296" fmla="*/ 8371 w 10000"/>
                  <a:gd name="connsiteY1296" fmla="*/ 1428 h 10000"/>
                  <a:gd name="connsiteX1297" fmla="*/ 8072 w 10000"/>
                  <a:gd name="connsiteY1297" fmla="*/ 1422 h 10000"/>
                  <a:gd name="connsiteX1298" fmla="*/ 7823 w 10000"/>
                  <a:gd name="connsiteY1298" fmla="*/ 1279 h 10000"/>
                  <a:gd name="connsiteX1299" fmla="*/ 7587 w 10000"/>
                  <a:gd name="connsiteY1299" fmla="*/ 1133 h 10000"/>
                  <a:gd name="connsiteX1300" fmla="*/ 7526 w 10000"/>
                  <a:gd name="connsiteY1300" fmla="*/ 1098 h 10000"/>
                  <a:gd name="connsiteX1301" fmla="*/ 7346 w 10000"/>
                  <a:gd name="connsiteY1301" fmla="*/ 991 h 10000"/>
                  <a:gd name="connsiteX1302" fmla="*/ 7321 w 10000"/>
                  <a:gd name="connsiteY1302" fmla="*/ 959 h 10000"/>
                  <a:gd name="connsiteX1303" fmla="*/ 7307 w 10000"/>
                  <a:gd name="connsiteY1303" fmla="*/ 871 h 10000"/>
                  <a:gd name="connsiteX1304" fmla="*/ 7224 w 10000"/>
                  <a:gd name="connsiteY1304" fmla="*/ 816 h 10000"/>
                  <a:gd name="connsiteX1305" fmla="*/ 7147 w 10000"/>
                  <a:gd name="connsiteY1305" fmla="*/ 787 h 10000"/>
                  <a:gd name="connsiteX1306" fmla="*/ 7080 w 10000"/>
                  <a:gd name="connsiteY1306" fmla="*/ 742 h 10000"/>
                  <a:gd name="connsiteX1307" fmla="*/ 7069 w 10000"/>
                  <a:gd name="connsiteY1307" fmla="*/ 767 h 10000"/>
                  <a:gd name="connsiteX1308" fmla="*/ 7033 w 10000"/>
                  <a:gd name="connsiteY1308" fmla="*/ 787 h 10000"/>
                  <a:gd name="connsiteX1309" fmla="*/ 6820 w 10000"/>
                  <a:gd name="connsiteY1309" fmla="*/ 878 h 10000"/>
                  <a:gd name="connsiteX1310" fmla="*/ 6726 w 10000"/>
                  <a:gd name="connsiteY1310" fmla="*/ 897 h 10000"/>
                  <a:gd name="connsiteX1311" fmla="*/ 6626 w 10000"/>
                  <a:gd name="connsiteY1311" fmla="*/ 955 h 10000"/>
                  <a:gd name="connsiteX1312" fmla="*/ 6582 w 10000"/>
                  <a:gd name="connsiteY1312" fmla="*/ 946 h 10000"/>
                  <a:gd name="connsiteX1313" fmla="*/ 6571 w 10000"/>
                  <a:gd name="connsiteY1313" fmla="*/ 955 h 10000"/>
                  <a:gd name="connsiteX1314" fmla="*/ 6507 w 10000"/>
                  <a:gd name="connsiteY1314" fmla="*/ 975 h 10000"/>
                  <a:gd name="connsiteX1315" fmla="*/ 6485 w 10000"/>
                  <a:gd name="connsiteY1315" fmla="*/ 975 h 10000"/>
                  <a:gd name="connsiteX1316" fmla="*/ 6476 w 10000"/>
                  <a:gd name="connsiteY1316" fmla="*/ 965 h 10000"/>
                  <a:gd name="connsiteX1317" fmla="*/ 6474 w 10000"/>
                  <a:gd name="connsiteY1317" fmla="*/ 936 h 10000"/>
                  <a:gd name="connsiteX1318" fmla="*/ 6452 w 10000"/>
                  <a:gd name="connsiteY1318" fmla="*/ 887 h 10000"/>
                  <a:gd name="connsiteX1319" fmla="*/ 6352 w 10000"/>
                  <a:gd name="connsiteY1319" fmla="*/ 767 h 10000"/>
                  <a:gd name="connsiteX1320" fmla="*/ 6313 w 10000"/>
                  <a:gd name="connsiteY1320" fmla="*/ 732 h 10000"/>
                  <a:gd name="connsiteX1321" fmla="*/ 6296 w 10000"/>
                  <a:gd name="connsiteY1321" fmla="*/ 690 h 10000"/>
                  <a:gd name="connsiteX1322" fmla="*/ 6271 w 10000"/>
                  <a:gd name="connsiteY1322" fmla="*/ 664 h 10000"/>
                  <a:gd name="connsiteX1323" fmla="*/ 6266 w 10000"/>
                  <a:gd name="connsiteY1323" fmla="*/ 654 h 10000"/>
                  <a:gd name="connsiteX1324" fmla="*/ 6111 w 10000"/>
                  <a:gd name="connsiteY1324" fmla="*/ 398 h 10000"/>
                  <a:gd name="connsiteX1325" fmla="*/ 5903 w 10000"/>
                  <a:gd name="connsiteY1325" fmla="*/ 408 h 10000"/>
                  <a:gd name="connsiteX1326" fmla="*/ 5837 w 10000"/>
                  <a:gd name="connsiteY1326" fmla="*/ 427 h 10000"/>
                  <a:gd name="connsiteX1327" fmla="*/ 5756 w 10000"/>
                  <a:gd name="connsiteY1327" fmla="*/ 453 h 10000"/>
                  <a:gd name="connsiteX1328" fmla="*/ 5681 w 10000"/>
                  <a:gd name="connsiteY1328" fmla="*/ 453 h 10000"/>
                  <a:gd name="connsiteX1329" fmla="*/ 5609 w 10000"/>
                  <a:gd name="connsiteY1329" fmla="*/ 447 h 10000"/>
                  <a:gd name="connsiteX1330" fmla="*/ 5554 w 10000"/>
                  <a:gd name="connsiteY1330" fmla="*/ 304 h 10000"/>
                  <a:gd name="connsiteX1331" fmla="*/ 5529 w 10000"/>
                  <a:gd name="connsiteY1331" fmla="*/ 301 h 10000"/>
                  <a:gd name="connsiteX1332" fmla="*/ 5393 w 10000"/>
                  <a:gd name="connsiteY1332" fmla="*/ 256 h 10000"/>
                  <a:gd name="connsiteX1333" fmla="*/ 5366 w 10000"/>
                  <a:gd name="connsiteY1333" fmla="*/ 220 h 10000"/>
                  <a:gd name="connsiteX1334" fmla="*/ 5249 w 10000"/>
                  <a:gd name="connsiteY1334" fmla="*/ 155 h 10000"/>
                  <a:gd name="connsiteX1335" fmla="*/ 5141 w 10000"/>
                  <a:gd name="connsiteY1335" fmla="*/ 52 h 10000"/>
                  <a:gd name="connsiteX1336" fmla="*/ 5116 w 10000"/>
                  <a:gd name="connsiteY1336" fmla="*/ 3 h 10000"/>
                  <a:gd name="connsiteX1337" fmla="*/ 5061 w 10000"/>
                  <a:gd name="connsiteY1337" fmla="*/ 0 h 10000"/>
                  <a:gd name="connsiteX1338" fmla="*/ 5036 w 10000"/>
                  <a:gd name="connsiteY1338" fmla="*/ 32 h 10000"/>
                  <a:gd name="connsiteX1339" fmla="*/ 4942 w 10000"/>
                  <a:gd name="connsiteY1339" fmla="*/ 133 h 10000"/>
                  <a:gd name="connsiteX1340" fmla="*/ 4900 w 10000"/>
                  <a:gd name="connsiteY1340" fmla="*/ 217 h 10000"/>
                  <a:gd name="connsiteX1341" fmla="*/ 4861 w 10000"/>
                  <a:gd name="connsiteY1341" fmla="*/ 198 h 10000"/>
                  <a:gd name="connsiteX1342" fmla="*/ 4795 w 10000"/>
                  <a:gd name="connsiteY1342" fmla="*/ 68 h 10000"/>
                  <a:gd name="connsiteX1343" fmla="*/ 4778 w 10000"/>
                  <a:gd name="connsiteY1343" fmla="*/ 62 h 10000"/>
                  <a:gd name="connsiteX1344" fmla="*/ 4765 w 10000"/>
                  <a:gd name="connsiteY1344" fmla="*/ 62 h 10000"/>
                  <a:gd name="connsiteX1345" fmla="*/ 4748 w 10000"/>
                  <a:gd name="connsiteY1345" fmla="*/ 68 h 10000"/>
                  <a:gd name="connsiteX1346" fmla="*/ 4673 w 10000"/>
                  <a:gd name="connsiteY1346" fmla="*/ 136 h 10000"/>
                  <a:gd name="connsiteX1347" fmla="*/ 4632 w 10000"/>
                  <a:gd name="connsiteY1347" fmla="*/ 201 h 10000"/>
                  <a:gd name="connsiteX1348" fmla="*/ 4623 w 10000"/>
                  <a:gd name="connsiteY1348" fmla="*/ 210 h 10000"/>
                  <a:gd name="connsiteX1349" fmla="*/ 4579 w 10000"/>
                  <a:gd name="connsiteY1349" fmla="*/ 220 h 10000"/>
                  <a:gd name="connsiteX1350" fmla="*/ 4479 w 10000"/>
                  <a:gd name="connsiteY1350" fmla="*/ 198 h 10000"/>
                  <a:gd name="connsiteX1351" fmla="*/ 4402 w 10000"/>
                  <a:gd name="connsiteY1351" fmla="*/ 165 h 10000"/>
                  <a:gd name="connsiteX1352" fmla="*/ 4374 w 10000"/>
                  <a:gd name="connsiteY1352" fmla="*/ 165 h 10000"/>
                  <a:gd name="connsiteX1353" fmla="*/ 4335 w 10000"/>
                  <a:gd name="connsiteY1353" fmla="*/ 172 h 10000"/>
                  <a:gd name="connsiteX1354" fmla="*/ 4302 w 10000"/>
                  <a:gd name="connsiteY1354" fmla="*/ 188 h 10000"/>
                  <a:gd name="connsiteX1355" fmla="*/ 4271 w 10000"/>
                  <a:gd name="connsiteY1355" fmla="*/ 220 h 10000"/>
                  <a:gd name="connsiteX1356" fmla="*/ 4238 w 10000"/>
                  <a:gd name="connsiteY1356" fmla="*/ 240 h 10000"/>
                  <a:gd name="connsiteX1357" fmla="*/ 4324 w 10000"/>
                  <a:gd name="connsiteY1357" fmla="*/ 1289 h 10000"/>
                  <a:gd name="connsiteX1358" fmla="*/ 4297 w 10000"/>
                  <a:gd name="connsiteY1358" fmla="*/ 7345 h 10000"/>
                  <a:gd name="connsiteX1359" fmla="*/ 4236 w 10000"/>
                  <a:gd name="connsiteY1359" fmla="*/ 6832 h 10000"/>
                  <a:gd name="connsiteX1360" fmla="*/ 3946 w 10000"/>
                  <a:gd name="connsiteY1360" fmla="*/ 6675 h 10000"/>
                  <a:gd name="connsiteX1361" fmla="*/ 3687 w 10000"/>
                  <a:gd name="connsiteY1361" fmla="*/ 7730 h 10000"/>
                  <a:gd name="connsiteX1362" fmla="*/ 3690 w 10000"/>
                  <a:gd name="connsiteY1362" fmla="*/ 7730 h 10000"/>
                  <a:gd name="connsiteX1363" fmla="*/ 3704 w 10000"/>
                  <a:gd name="connsiteY1363" fmla="*/ 7740 h 10000"/>
                  <a:gd name="connsiteX1364" fmla="*/ 3712 w 10000"/>
                  <a:gd name="connsiteY1364" fmla="*/ 7743 h 10000"/>
                  <a:gd name="connsiteX1365" fmla="*/ 3723 w 10000"/>
                  <a:gd name="connsiteY1365" fmla="*/ 7749 h 10000"/>
                  <a:gd name="connsiteX1366" fmla="*/ 3729 w 10000"/>
                  <a:gd name="connsiteY1366" fmla="*/ 7749 h 10000"/>
                  <a:gd name="connsiteX1367" fmla="*/ 4805 w 10000"/>
                  <a:gd name="connsiteY1367" fmla="*/ 7386 h 10000"/>
                  <a:gd name="connsiteX1368" fmla="*/ 5343 w 10000"/>
                  <a:gd name="connsiteY1368" fmla="*/ 7520 h 10000"/>
                  <a:gd name="connsiteX1369" fmla="*/ 2947 w 10000"/>
                  <a:gd name="connsiteY1369" fmla="*/ 8089 h 10000"/>
                  <a:gd name="connsiteX1370" fmla="*/ 3057 w 10000"/>
                  <a:gd name="connsiteY1370" fmla="*/ 7143 h 10000"/>
                  <a:gd name="connsiteX0" fmla="*/ 4324 w 10000"/>
                  <a:gd name="connsiteY0" fmla="*/ 1289 h 10000"/>
                  <a:gd name="connsiteX1" fmla="*/ 4296 w 10000"/>
                  <a:gd name="connsiteY1" fmla="*/ 1305 h 10000"/>
                  <a:gd name="connsiteX2" fmla="*/ 4285 w 10000"/>
                  <a:gd name="connsiteY2" fmla="*/ 1279 h 10000"/>
                  <a:gd name="connsiteX3" fmla="*/ 4244 w 10000"/>
                  <a:gd name="connsiteY3" fmla="*/ 1266 h 10000"/>
                  <a:gd name="connsiteX4" fmla="*/ 4208 w 10000"/>
                  <a:gd name="connsiteY4" fmla="*/ 1286 h 10000"/>
                  <a:gd name="connsiteX5" fmla="*/ 4172 w 10000"/>
                  <a:gd name="connsiteY5" fmla="*/ 1299 h 10000"/>
                  <a:gd name="connsiteX6" fmla="*/ 4150 w 10000"/>
                  <a:gd name="connsiteY6" fmla="*/ 1308 h 10000"/>
                  <a:gd name="connsiteX7" fmla="*/ 4139 w 10000"/>
                  <a:gd name="connsiteY7" fmla="*/ 1315 h 10000"/>
                  <a:gd name="connsiteX8" fmla="*/ 4125 w 10000"/>
                  <a:gd name="connsiteY8" fmla="*/ 1315 h 10000"/>
                  <a:gd name="connsiteX9" fmla="*/ 4119 w 10000"/>
                  <a:gd name="connsiteY9" fmla="*/ 1315 h 10000"/>
                  <a:gd name="connsiteX10" fmla="*/ 4111 w 10000"/>
                  <a:gd name="connsiteY10" fmla="*/ 1308 h 10000"/>
                  <a:gd name="connsiteX11" fmla="*/ 4100 w 10000"/>
                  <a:gd name="connsiteY11" fmla="*/ 1315 h 10000"/>
                  <a:gd name="connsiteX12" fmla="*/ 4075 w 10000"/>
                  <a:gd name="connsiteY12" fmla="*/ 1315 h 10000"/>
                  <a:gd name="connsiteX13" fmla="*/ 4058 w 10000"/>
                  <a:gd name="connsiteY13" fmla="*/ 1318 h 10000"/>
                  <a:gd name="connsiteX14" fmla="*/ 4044 w 10000"/>
                  <a:gd name="connsiteY14" fmla="*/ 1315 h 10000"/>
                  <a:gd name="connsiteX15" fmla="*/ 4042 w 10000"/>
                  <a:gd name="connsiteY15" fmla="*/ 1299 h 10000"/>
                  <a:gd name="connsiteX16" fmla="*/ 4014 w 10000"/>
                  <a:gd name="connsiteY16" fmla="*/ 1308 h 10000"/>
                  <a:gd name="connsiteX17" fmla="*/ 4011 w 10000"/>
                  <a:gd name="connsiteY17" fmla="*/ 1315 h 10000"/>
                  <a:gd name="connsiteX18" fmla="*/ 4011 w 10000"/>
                  <a:gd name="connsiteY18" fmla="*/ 1341 h 10000"/>
                  <a:gd name="connsiteX19" fmla="*/ 4019 w 10000"/>
                  <a:gd name="connsiteY19" fmla="*/ 1341 h 10000"/>
                  <a:gd name="connsiteX20" fmla="*/ 3997 w 10000"/>
                  <a:gd name="connsiteY20" fmla="*/ 1363 h 10000"/>
                  <a:gd name="connsiteX21" fmla="*/ 3986 w 10000"/>
                  <a:gd name="connsiteY21" fmla="*/ 1373 h 10000"/>
                  <a:gd name="connsiteX22" fmla="*/ 3981 w 10000"/>
                  <a:gd name="connsiteY22" fmla="*/ 1389 h 10000"/>
                  <a:gd name="connsiteX23" fmla="*/ 3981 w 10000"/>
                  <a:gd name="connsiteY23" fmla="*/ 1409 h 10000"/>
                  <a:gd name="connsiteX24" fmla="*/ 3981 w 10000"/>
                  <a:gd name="connsiteY24" fmla="*/ 1438 h 10000"/>
                  <a:gd name="connsiteX25" fmla="*/ 3961 w 10000"/>
                  <a:gd name="connsiteY25" fmla="*/ 1441 h 10000"/>
                  <a:gd name="connsiteX26" fmla="*/ 3942 w 10000"/>
                  <a:gd name="connsiteY26" fmla="*/ 1441 h 10000"/>
                  <a:gd name="connsiteX27" fmla="*/ 3914 w 10000"/>
                  <a:gd name="connsiteY27" fmla="*/ 1454 h 10000"/>
                  <a:gd name="connsiteX28" fmla="*/ 3892 w 10000"/>
                  <a:gd name="connsiteY28" fmla="*/ 1467 h 10000"/>
                  <a:gd name="connsiteX29" fmla="*/ 3867 w 10000"/>
                  <a:gd name="connsiteY29" fmla="*/ 1483 h 10000"/>
                  <a:gd name="connsiteX30" fmla="*/ 3845 w 10000"/>
                  <a:gd name="connsiteY30" fmla="*/ 1467 h 10000"/>
                  <a:gd name="connsiteX31" fmla="*/ 3850 w 10000"/>
                  <a:gd name="connsiteY31" fmla="*/ 1457 h 10000"/>
                  <a:gd name="connsiteX32" fmla="*/ 3864 w 10000"/>
                  <a:gd name="connsiteY32" fmla="*/ 1441 h 10000"/>
                  <a:gd name="connsiteX33" fmla="*/ 3859 w 10000"/>
                  <a:gd name="connsiteY33" fmla="*/ 1409 h 10000"/>
                  <a:gd name="connsiteX34" fmla="*/ 3842 w 10000"/>
                  <a:gd name="connsiteY34" fmla="*/ 1383 h 10000"/>
                  <a:gd name="connsiteX35" fmla="*/ 3825 w 10000"/>
                  <a:gd name="connsiteY35" fmla="*/ 1360 h 10000"/>
                  <a:gd name="connsiteX36" fmla="*/ 3809 w 10000"/>
                  <a:gd name="connsiteY36" fmla="*/ 1318 h 10000"/>
                  <a:gd name="connsiteX37" fmla="*/ 3787 w 10000"/>
                  <a:gd name="connsiteY37" fmla="*/ 1289 h 10000"/>
                  <a:gd name="connsiteX38" fmla="*/ 3759 w 10000"/>
                  <a:gd name="connsiteY38" fmla="*/ 1266 h 10000"/>
                  <a:gd name="connsiteX39" fmla="*/ 3740 w 10000"/>
                  <a:gd name="connsiteY39" fmla="*/ 1256 h 10000"/>
                  <a:gd name="connsiteX40" fmla="*/ 3715 w 10000"/>
                  <a:gd name="connsiteY40" fmla="*/ 1250 h 10000"/>
                  <a:gd name="connsiteX41" fmla="*/ 3687 w 10000"/>
                  <a:gd name="connsiteY41" fmla="*/ 1256 h 10000"/>
                  <a:gd name="connsiteX42" fmla="*/ 3681 w 10000"/>
                  <a:gd name="connsiteY42" fmla="*/ 1260 h 10000"/>
                  <a:gd name="connsiteX43" fmla="*/ 3670 w 10000"/>
                  <a:gd name="connsiteY43" fmla="*/ 1295 h 10000"/>
                  <a:gd name="connsiteX44" fmla="*/ 3651 w 10000"/>
                  <a:gd name="connsiteY44" fmla="*/ 1305 h 10000"/>
                  <a:gd name="connsiteX45" fmla="*/ 3640 w 10000"/>
                  <a:gd name="connsiteY45" fmla="*/ 1308 h 10000"/>
                  <a:gd name="connsiteX46" fmla="*/ 3626 w 10000"/>
                  <a:gd name="connsiteY46" fmla="*/ 1308 h 10000"/>
                  <a:gd name="connsiteX47" fmla="*/ 3632 w 10000"/>
                  <a:gd name="connsiteY47" fmla="*/ 1276 h 10000"/>
                  <a:gd name="connsiteX48" fmla="*/ 3609 w 10000"/>
                  <a:gd name="connsiteY48" fmla="*/ 1289 h 10000"/>
                  <a:gd name="connsiteX49" fmla="*/ 3593 w 10000"/>
                  <a:gd name="connsiteY49" fmla="*/ 1286 h 10000"/>
                  <a:gd name="connsiteX50" fmla="*/ 3590 w 10000"/>
                  <a:gd name="connsiteY50" fmla="*/ 1256 h 10000"/>
                  <a:gd name="connsiteX51" fmla="*/ 3584 w 10000"/>
                  <a:gd name="connsiteY51" fmla="*/ 1237 h 10000"/>
                  <a:gd name="connsiteX52" fmla="*/ 3573 w 10000"/>
                  <a:gd name="connsiteY52" fmla="*/ 1237 h 10000"/>
                  <a:gd name="connsiteX53" fmla="*/ 3554 w 10000"/>
                  <a:gd name="connsiteY53" fmla="*/ 1227 h 10000"/>
                  <a:gd name="connsiteX54" fmla="*/ 3546 w 10000"/>
                  <a:gd name="connsiteY54" fmla="*/ 1192 h 10000"/>
                  <a:gd name="connsiteX55" fmla="*/ 3529 w 10000"/>
                  <a:gd name="connsiteY55" fmla="*/ 1176 h 10000"/>
                  <a:gd name="connsiteX56" fmla="*/ 3512 w 10000"/>
                  <a:gd name="connsiteY56" fmla="*/ 1182 h 10000"/>
                  <a:gd name="connsiteX57" fmla="*/ 3485 w 10000"/>
                  <a:gd name="connsiteY57" fmla="*/ 1182 h 10000"/>
                  <a:gd name="connsiteX58" fmla="*/ 3463 w 10000"/>
                  <a:gd name="connsiteY58" fmla="*/ 1176 h 10000"/>
                  <a:gd name="connsiteX59" fmla="*/ 3449 w 10000"/>
                  <a:gd name="connsiteY59" fmla="*/ 1182 h 10000"/>
                  <a:gd name="connsiteX60" fmla="*/ 3432 w 10000"/>
                  <a:gd name="connsiteY60" fmla="*/ 1192 h 10000"/>
                  <a:gd name="connsiteX61" fmla="*/ 3454 w 10000"/>
                  <a:gd name="connsiteY61" fmla="*/ 1205 h 10000"/>
                  <a:gd name="connsiteX62" fmla="*/ 3463 w 10000"/>
                  <a:gd name="connsiteY62" fmla="*/ 1205 h 10000"/>
                  <a:gd name="connsiteX63" fmla="*/ 3488 w 10000"/>
                  <a:gd name="connsiteY63" fmla="*/ 1205 h 10000"/>
                  <a:gd name="connsiteX64" fmla="*/ 3488 w 10000"/>
                  <a:gd name="connsiteY64" fmla="*/ 1218 h 10000"/>
                  <a:gd name="connsiteX65" fmla="*/ 3493 w 10000"/>
                  <a:gd name="connsiteY65" fmla="*/ 1247 h 10000"/>
                  <a:gd name="connsiteX66" fmla="*/ 3512 w 10000"/>
                  <a:gd name="connsiteY66" fmla="*/ 1247 h 10000"/>
                  <a:gd name="connsiteX67" fmla="*/ 3518 w 10000"/>
                  <a:gd name="connsiteY67" fmla="*/ 1250 h 10000"/>
                  <a:gd name="connsiteX68" fmla="*/ 3521 w 10000"/>
                  <a:gd name="connsiteY68" fmla="*/ 1276 h 10000"/>
                  <a:gd name="connsiteX69" fmla="*/ 3543 w 10000"/>
                  <a:gd name="connsiteY69" fmla="*/ 1295 h 10000"/>
                  <a:gd name="connsiteX70" fmla="*/ 3546 w 10000"/>
                  <a:gd name="connsiteY70" fmla="*/ 1305 h 10000"/>
                  <a:gd name="connsiteX71" fmla="*/ 3543 w 10000"/>
                  <a:gd name="connsiteY71" fmla="*/ 1315 h 10000"/>
                  <a:gd name="connsiteX72" fmla="*/ 3543 w 10000"/>
                  <a:gd name="connsiteY72" fmla="*/ 1331 h 10000"/>
                  <a:gd name="connsiteX73" fmla="*/ 3554 w 10000"/>
                  <a:gd name="connsiteY73" fmla="*/ 1324 h 10000"/>
                  <a:gd name="connsiteX74" fmla="*/ 3560 w 10000"/>
                  <a:gd name="connsiteY74" fmla="*/ 1331 h 10000"/>
                  <a:gd name="connsiteX75" fmla="*/ 3582 w 10000"/>
                  <a:gd name="connsiteY75" fmla="*/ 1344 h 10000"/>
                  <a:gd name="connsiteX76" fmla="*/ 3598 w 10000"/>
                  <a:gd name="connsiteY76" fmla="*/ 1380 h 10000"/>
                  <a:gd name="connsiteX77" fmla="*/ 3607 w 10000"/>
                  <a:gd name="connsiteY77" fmla="*/ 1389 h 10000"/>
                  <a:gd name="connsiteX78" fmla="*/ 3623 w 10000"/>
                  <a:gd name="connsiteY78" fmla="*/ 1409 h 10000"/>
                  <a:gd name="connsiteX79" fmla="*/ 3634 w 10000"/>
                  <a:gd name="connsiteY79" fmla="*/ 1438 h 10000"/>
                  <a:gd name="connsiteX80" fmla="*/ 3632 w 10000"/>
                  <a:gd name="connsiteY80" fmla="*/ 1454 h 10000"/>
                  <a:gd name="connsiteX81" fmla="*/ 3618 w 10000"/>
                  <a:gd name="connsiteY81" fmla="*/ 1438 h 10000"/>
                  <a:gd name="connsiteX82" fmla="*/ 3598 w 10000"/>
                  <a:gd name="connsiteY82" fmla="*/ 1428 h 10000"/>
                  <a:gd name="connsiteX83" fmla="*/ 3582 w 10000"/>
                  <a:gd name="connsiteY83" fmla="*/ 1402 h 10000"/>
                  <a:gd name="connsiteX84" fmla="*/ 3562 w 10000"/>
                  <a:gd name="connsiteY84" fmla="*/ 1399 h 10000"/>
                  <a:gd name="connsiteX85" fmla="*/ 3546 w 10000"/>
                  <a:gd name="connsiteY85" fmla="*/ 1383 h 10000"/>
                  <a:gd name="connsiteX86" fmla="*/ 3510 w 10000"/>
                  <a:gd name="connsiteY86" fmla="*/ 1360 h 10000"/>
                  <a:gd name="connsiteX87" fmla="*/ 3485 w 10000"/>
                  <a:gd name="connsiteY87" fmla="*/ 1344 h 10000"/>
                  <a:gd name="connsiteX88" fmla="*/ 3454 w 10000"/>
                  <a:gd name="connsiteY88" fmla="*/ 1334 h 10000"/>
                  <a:gd name="connsiteX89" fmla="*/ 3429 w 10000"/>
                  <a:gd name="connsiteY89" fmla="*/ 1315 h 10000"/>
                  <a:gd name="connsiteX90" fmla="*/ 3416 w 10000"/>
                  <a:gd name="connsiteY90" fmla="*/ 1308 h 10000"/>
                  <a:gd name="connsiteX91" fmla="*/ 3399 w 10000"/>
                  <a:gd name="connsiteY91" fmla="*/ 1305 h 10000"/>
                  <a:gd name="connsiteX92" fmla="*/ 3382 w 10000"/>
                  <a:gd name="connsiteY92" fmla="*/ 1286 h 10000"/>
                  <a:gd name="connsiteX93" fmla="*/ 3380 w 10000"/>
                  <a:gd name="connsiteY93" fmla="*/ 1266 h 10000"/>
                  <a:gd name="connsiteX94" fmla="*/ 3388 w 10000"/>
                  <a:gd name="connsiteY94" fmla="*/ 1256 h 10000"/>
                  <a:gd name="connsiteX95" fmla="*/ 3407 w 10000"/>
                  <a:gd name="connsiteY95" fmla="*/ 1256 h 10000"/>
                  <a:gd name="connsiteX96" fmla="*/ 3396 w 10000"/>
                  <a:gd name="connsiteY96" fmla="*/ 1227 h 10000"/>
                  <a:gd name="connsiteX97" fmla="*/ 3382 w 10000"/>
                  <a:gd name="connsiteY97" fmla="*/ 1227 h 10000"/>
                  <a:gd name="connsiteX98" fmla="*/ 3360 w 10000"/>
                  <a:gd name="connsiteY98" fmla="*/ 1221 h 10000"/>
                  <a:gd name="connsiteX99" fmla="*/ 3349 w 10000"/>
                  <a:gd name="connsiteY99" fmla="*/ 1231 h 10000"/>
                  <a:gd name="connsiteX100" fmla="*/ 3352 w 10000"/>
                  <a:gd name="connsiteY100" fmla="*/ 1247 h 10000"/>
                  <a:gd name="connsiteX101" fmla="*/ 3341 w 10000"/>
                  <a:gd name="connsiteY101" fmla="*/ 1237 h 10000"/>
                  <a:gd name="connsiteX102" fmla="*/ 3335 w 10000"/>
                  <a:gd name="connsiteY102" fmla="*/ 1231 h 10000"/>
                  <a:gd name="connsiteX103" fmla="*/ 3307 w 10000"/>
                  <a:gd name="connsiteY103" fmla="*/ 1227 h 10000"/>
                  <a:gd name="connsiteX104" fmla="*/ 3294 w 10000"/>
                  <a:gd name="connsiteY104" fmla="*/ 1221 h 10000"/>
                  <a:gd name="connsiteX105" fmla="*/ 3271 w 10000"/>
                  <a:gd name="connsiteY105" fmla="*/ 1211 h 10000"/>
                  <a:gd name="connsiteX106" fmla="*/ 3252 w 10000"/>
                  <a:gd name="connsiteY106" fmla="*/ 1195 h 10000"/>
                  <a:gd name="connsiteX107" fmla="*/ 3235 w 10000"/>
                  <a:gd name="connsiteY107" fmla="*/ 1195 h 10000"/>
                  <a:gd name="connsiteX108" fmla="*/ 3235 w 10000"/>
                  <a:gd name="connsiteY108" fmla="*/ 1205 h 10000"/>
                  <a:gd name="connsiteX109" fmla="*/ 3219 w 10000"/>
                  <a:gd name="connsiteY109" fmla="*/ 1231 h 10000"/>
                  <a:gd name="connsiteX110" fmla="*/ 3213 w 10000"/>
                  <a:gd name="connsiteY110" fmla="*/ 1231 h 10000"/>
                  <a:gd name="connsiteX111" fmla="*/ 3183 w 10000"/>
                  <a:gd name="connsiteY111" fmla="*/ 1221 h 10000"/>
                  <a:gd name="connsiteX112" fmla="*/ 3175 w 10000"/>
                  <a:gd name="connsiteY112" fmla="*/ 1227 h 10000"/>
                  <a:gd name="connsiteX113" fmla="*/ 3163 w 10000"/>
                  <a:gd name="connsiteY113" fmla="*/ 1237 h 10000"/>
                  <a:gd name="connsiteX114" fmla="*/ 3158 w 10000"/>
                  <a:gd name="connsiteY114" fmla="*/ 1260 h 10000"/>
                  <a:gd name="connsiteX115" fmla="*/ 3158 w 10000"/>
                  <a:gd name="connsiteY115" fmla="*/ 1276 h 10000"/>
                  <a:gd name="connsiteX116" fmla="*/ 3163 w 10000"/>
                  <a:gd name="connsiteY116" fmla="*/ 1295 h 10000"/>
                  <a:gd name="connsiteX117" fmla="*/ 3166 w 10000"/>
                  <a:gd name="connsiteY117" fmla="*/ 1308 h 10000"/>
                  <a:gd name="connsiteX118" fmla="*/ 3158 w 10000"/>
                  <a:gd name="connsiteY118" fmla="*/ 1315 h 10000"/>
                  <a:gd name="connsiteX119" fmla="*/ 3133 w 10000"/>
                  <a:gd name="connsiteY119" fmla="*/ 1299 h 10000"/>
                  <a:gd name="connsiteX120" fmla="*/ 3114 w 10000"/>
                  <a:gd name="connsiteY120" fmla="*/ 1276 h 10000"/>
                  <a:gd name="connsiteX121" fmla="*/ 3078 w 10000"/>
                  <a:gd name="connsiteY121" fmla="*/ 1240 h 10000"/>
                  <a:gd name="connsiteX122" fmla="*/ 3044 w 10000"/>
                  <a:gd name="connsiteY122" fmla="*/ 1227 h 10000"/>
                  <a:gd name="connsiteX123" fmla="*/ 3033 w 10000"/>
                  <a:gd name="connsiteY123" fmla="*/ 1231 h 10000"/>
                  <a:gd name="connsiteX124" fmla="*/ 3036 w 10000"/>
                  <a:gd name="connsiteY124" fmla="*/ 1256 h 10000"/>
                  <a:gd name="connsiteX125" fmla="*/ 3044 w 10000"/>
                  <a:gd name="connsiteY125" fmla="*/ 1266 h 10000"/>
                  <a:gd name="connsiteX126" fmla="*/ 3044 w 10000"/>
                  <a:gd name="connsiteY126" fmla="*/ 1276 h 10000"/>
                  <a:gd name="connsiteX127" fmla="*/ 3036 w 10000"/>
                  <a:gd name="connsiteY127" fmla="*/ 1276 h 10000"/>
                  <a:gd name="connsiteX128" fmla="*/ 3028 w 10000"/>
                  <a:gd name="connsiteY128" fmla="*/ 1266 h 10000"/>
                  <a:gd name="connsiteX129" fmla="*/ 3025 w 10000"/>
                  <a:gd name="connsiteY129" fmla="*/ 1256 h 10000"/>
                  <a:gd name="connsiteX130" fmla="*/ 3008 w 10000"/>
                  <a:gd name="connsiteY130" fmla="*/ 1205 h 10000"/>
                  <a:gd name="connsiteX131" fmla="*/ 3000 w 10000"/>
                  <a:gd name="connsiteY131" fmla="*/ 1192 h 10000"/>
                  <a:gd name="connsiteX132" fmla="*/ 2994 w 10000"/>
                  <a:gd name="connsiteY132" fmla="*/ 1176 h 10000"/>
                  <a:gd name="connsiteX133" fmla="*/ 2986 w 10000"/>
                  <a:gd name="connsiteY133" fmla="*/ 1182 h 10000"/>
                  <a:gd name="connsiteX134" fmla="*/ 2981 w 10000"/>
                  <a:gd name="connsiteY134" fmla="*/ 1192 h 10000"/>
                  <a:gd name="connsiteX135" fmla="*/ 2970 w 10000"/>
                  <a:gd name="connsiteY135" fmla="*/ 1201 h 10000"/>
                  <a:gd name="connsiteX136" fmla="*/ 2956 w 10000"/>
                  <a:gd name="connsiteY136" fmla="*/ 1218 h 10000"/>
                  <a:gd name="connsiteX137" fmla="*/ 2939 w 10000"/>
                  <a:gd name="connsiteY137" fmla="*/ 1240 h 10000"/>
                  <a:gd name="connsiteX138" fmla="*/ 2928 w 10000"/>
                  <a:gd name="connsiteY138" fmla="*/ 1247 h 10000"/>
                  <a:gd name="connsiteX139" fmla="*/ 2922 w 10000"/>
                  <a:gd name="connsiteY139" fmla="*/ 1250 h 10000"/>
                  <a:gd name="connsiteX140" fmla="*/ 2911 w 10000"/>
                  <a:gd name="connsiteY140" fmla="*/ 1250 h 10000"/>
                  <a:gd name="connsiteX141" fmla="*/ 2884 w 10000"/>
                  <a:gd name="connsiteY141" fmla="*/ 1247 h 10000"/>
                  <a:gd name="connsiteX142" fmla="*/ 2864 w 10000"/>
                  <a:gd name="connsiteY142" fmla="*/ 1237 h 10000"/>
                  <a:gd name="connsiteX143" fmla="*/ 2848 w 10000"/>
                  <a:gd name="connsiteY143" fmla="*/ 1231 h 10000"/>
                  <a:gd name="connsiteX144" fmla="*/ 2834 w 10000"/>
                  <a:gd name="connsiteY144" fmla="*/ 1227 h 10000"/>
                  <a:gd name="connsiteX145" fmla="*/ 2831 w 10000"/>
                  <a:gd name="connsiteY145" fmla="*/ 1227 h 10000"/>
                  <a:gd name="connsiteX146" fmla="*/ 2831 w 10000"/>
                  <a:gd name="connsiteY146" fmla="*/ 1221 h 10000"/>
                  <a:gd name="connsiteX147" fmla="*/ 2825 w 10000"/>
                  <a:gd name="connsiteY147" fmla="*/ 1205 h 10000"/>
                  <a:gd name="connsiteX148" fmla="*/ 2823 w 10000"/>
                  <a:gd name="connsiteY148" fmla="*/ 1192 h 10000"/>
                  <a:gd name="connsiteX149" fmla="*/ 2817 w 10000"/>
                  <a:gd name="connsiteY149" fmla="*/ 1182 h 10000"/>
                  <a:gd name="connsiteX150" fmla="*/ 2814 w 10000"/>
                  <a:gd name="connsiteY150" fmla="*/ 1176 h 10000"/>
                  <a:gd name="connsiteX151" fmla="*/ 2792 w 10000"/>
                  <a:gd name="connsiteY151" fmla="*/ 1172 h 10000"/>
                  <a:gd name="connsiteX152" fmla="*/ 2759 w 10000"/>
                  <a:gd name="connsiteY152" fmla="*/ 1156 h 10000"/>
                  <a:gd name="connsiteX153" fmla="*/ 2734 w 10000"/>
                  <a:gd name="connsiteY153" fmla="*/ 1143 h 10000"/>
                  <a:gd name="connsiteX154" fmla="*/ 2695 w 10000"/>
                  <a:gd name="connsiteY154" fmla="*/ 1124 h 10000"/>
                  <a:gd name="connsiteX155" fmla="*/ 2670 w 10000"/>
                  <a:gd name="connsiteY155" fmla="*/ 1108 h 10000"/>
                  <a:gd name="connsiteX156" fmla="*/ 2645 w 10000"/>
                  <a:gd name="connsiteY156" fmla="*/ 1091 h 10000"/>
                  <a:gd name="connsiteX157" fmla="*/ 2618 w 10000"/>
                  <a:gd name="connsiteY157" fmla="*/ 1088 h 10000"/>
                  <a:gd name="connsiteX158" fmla="*/ 2576 w 10000"/>
                  <a:gd name="connsiteY158" fmla="*/ 1088 h 10000"/>
                  <a:gd name="connsiteX159" fmla="*/ 2551 w 10000"/>
                  <a:gd name="connsiteY159" fmla="*/ 1091 h 10000"/>
                  <a:gd name="connsiteX160" fmla="*/ 2521 w 10000"/>
                  <a:gd name="connsiteY160" fmla="*/ 1098 h 10000"/>
                  <a:gd name="connsiteX161" fmla="*/ 2493 w 10000"/>
                  <a:gd name="connsiteY161" fmla="*/ 1104 h 10000"/>
                  <a:gd name="connsiteX162" fmla="*/ 2468 w 10000"/>
                  <a:gd name="connsiteY162" fmla="*/ 1108 h 10000"/>
                  <a:gd name="connsiteX163" fmla="*/ 2404 w 10000"/>
                  <a:gd name="connsiteY163" fmla="*/ 1124 h 10000"/>
                  <a:gd name="connsiteX164" fmla="*/ 2366 w 10000"/>
                  <a:gd name="connsiteY164" fmla="*/ 1133 h 10000"/>
                  <a:gd name="connsiteX165" fmla="*/ 2346 w 10000"/>
                  <a:gd name="connsiteY165" fmla="*/ 1137 h 10000"/>
                  <a:gd name="connsiteX166" fmla="*/ 2294 w 10000"/>
                  <a:gd name="connsiteY166" fmla="*/ 1146 h 10000"/>
                  <a:gd name="connsiteX167" fmla="*/ 2249 w 10000"/>
                  <a:gd name="connsiteY167" fmla="*/ 1156 h 10000"/>
                  <a:gd name="connsiteX168" fmla="*/ 2230 w 10000"/>
                  <a:gd name="connsiteY168" fmla="*/ 1156 h 10000"/>
                  <a:gd name="connsiteX169" fmla="*/ 2222 w 10000"/>
                  <a:gd name="connsiteY169" fmla="*/ 1163 h 10000"/>
                  <a:gd name="connsiteX170" fmla="*/ 2194 w 10000"/>
                  <a:gd name="connsiteY170" fmla="*/ 1163 h 10000"/>
                  <a:gd name="connsiteX171" fmla="*/ 2172 w 10000"/>
                  <a:gd name="connsiteY171" fmla="*/ 1163 h 10000"/>
                  <a:gd name="connsiteX172" fmla="*/ 2147 w 10000"/>
                  <a:gd name="connsiteY172" fmla="*/ 1166 h 10000"/>
                  <a:gd name="connsiteX173" fmla="*/ 2108 w 10000"/>
                  <a:gd name="connsiteY173" fmla="*/ 1166 h 10000"/>
                  <a:gd name="connsiteX174" fmla="*/ 2083 w 10000"/>
                  <a:gd name="connsiteY174" fmla="*/ 1156 h 10000"/>
                  <a:gd name="connsiteX175" fmla="*/ 2042 w 10000"/>
                  <a:gd name="connsiteY175" fmla="*/ 1143 h 10000"/>
                  <a:gd name="connsiteX176" fmla="*/ 2011 w 10000"/>
                  <a:gd name="connsiteY176" fmla="*/ 1143 h 10000"/>
                  <a:gd name="connsiteX177" fmla="*/ 1994 w 10000"/>
                  <a:gd name="connsiteY177" fmla="*/ 1146 h 10000"/>
                  <a:gd name="connsiteX178" fmla="*/ 1967 w 10000"/>
                  <a:gd name="connsiteY178" fmla="*/ 1156 h 10000"/>
                  <a:gd name="connsiteX179" fmla="*/ 1903 w 10000"/>
                  <a:gd name="connsiteY179" fmla="*/ 1176 h 10000"/>
                  <a:gd name="connsiteX180" fmla="*/ 1873 w 10000"/>
                  <a:gd name="connsiteY180" fmla="*/ 1182 h 10000"/>
                  <a:gd name="connsiteX181" fmla="*/ 1850 w 10000"/>
                  <a:gd name="connsiteY181" fmla="*/ 1185 h 10000"/>
                  <a:gd name="connsiteX182" fmla="*/ 1842 w 10000"/>
                  <a:gd name="connsiteY182" fmla="*/ 1192 h 10000"/>
                  <a:gd name="connsiteX183" fmla="*/ 1823 w 10000"/>
                  <a:gd name="connsiteY183" fmla="*/ 1195 h 10000"/>
                  <a:gd name="connsiteX184" fmla="*/ 1814 w 10000"/>
                  <a:gd name="connsiteY184" fmla="*/ 1201 h 10000"/>
                  <a:gd name="connsiteX185" fmla="*/ 1792 w 10000"/>
                  <a:gd name="connsiteY185" fmla="*/ 1218 h 10000"/>
                  <a:gd name="connsiteX186" fmla="*/ 1767 w 10000"/>
                  <a:gd name="connsiteY186" fmla="*/ 1231 h 10000"/>
                  <a:gd name="connsiteX187" fmla="*/ 1717 w 10000"/>
                  <a:gd name="connsiteY187" fmla="*/ 1266 h 10000"/>
                  <a:gd name="connsiteX188" fmla="*/ 1695 w 10000"/>
                  <a:gd name="connsiteY188" fmla="*/ 1279 h 10000"/>
                  <a:gd name="connsiteX189" fmla="*/ 1654 w 10000"/>
                  <a:gd name="connsiteY189" fmla="*/ 1308 h 10000"/>
                  <a:gd name="connsiteX190" fmla="*/ 1620 w 10000"/>
                  <a:gd name="connsiteY190" fmla="*/ 1334 h 10000"/>
                  <a:gd name="connsiteX191" fmla="*/ 1590 w 10000"/>
                  <a:gd name="connsiteY191" fmla="*/ 1360 h 10000"/>
                  <a:gd name="connsiteX192" fmla="*/ 1565 w 10000"/>
                  <a:gd name="connsiteY192" fmla="*/ 1380 h 10000"/>
                  <a:gd name="connsiteX193" fmla="*/ 1532 w 10000"/>
                  <a:gd name="connsiteY193" fmla="*/ 1402 h 10000"/>
                  <a:gd name="connsiteX194" fmla="*/ 1501 w 10000"/>
                  <a:gd name="connsiteY194" fmla="*/ 1418 h 10000"/>
                  <a:gd name="connsiteX195" fmla="*/ 1460 w 10000"/>
                  <a:gd name="connsiteY195" fmla="*/ 1438 h 10000"/>
                  <a:gd name="connsiteX196" fmla="*/ 1435 w 10000"/>
                  <a:gd name="connsiteY196" fmla="*/ 1454 h 10000"/>
                  <a:gd name="connsiteX197" fmla="*/ 1421 w 10000"/>
                  <a:gd name="connsiteY197" fmla="*/ 1464 h 10000"/>
                  <a:gd name="connsiteX198" fmla="*/ 1380 w 10000"/>
                  <a:gd name="connsiteY198" fmla="*/ 1473 h 10000"/>
                  <a:gd name="connsiteX199" fmla="*/ 1324 w 10000"/>
                  <a:gd name="connsiteY199" fmla="*/ 1477 h 10000"/>
                  <a:gd name="connsiteX200" fmla="*/ 1274 w 10000"/>
                  <a:gd name="connsiteY200" fmla="*/ 1483 h 10000"/>
                  <a:gd name="connsiteX201" fmla="*/ 1244 w 10000"/>
                  <a:gd name="connsiteY201" fmla="*/ 1486 h 10000"/>
                  <a:gd name="connsiteX202" fmla="*/ 1233 w 10000"/>
                  <a:gd name="connsiteY202" fmla="*/ 1486 h 10000"/>
                  <a:gd name="connsiteX203" fmla="*/ 1197 w 10000"/>
                  <a:gd name="connsiteY203" fmla="*/ 1493 h 10000"/>
                  <a:gd name="connsiteX204" fmla="*/ 1180 w 10000"/>
                  <a:gd name="connsiteY204" fmla="*/ 1496 h 10000"/>
                  <a:gd name="connsiteX205" fmla="*/ 1169 w 10000"/>
                  <a:gd name="connsiteY205" fmla="*/ 1496 h 10000"/>
                  <a:gd name="connsiteX206" fmla="*/ 1161 w 10000"/>
                  <a:gd name="connsiteY206" fmla="*/ 1503 h 10000"/>
                  <a:gd name="connsiteX207" fmla="*/ 1155 w 10000"/>
                  <a:gd name="connsiteY207" fmla="*/ 1503 h 10000"/>
                  <a:gd name="connsiteX208" fmla="*/ 501 w 10000"/>
                  <a:gd name="connsiteY208" fmla="*/ 2277 h 10000"/>
                  <a:gd name="connsiteX209" fmla="*/ 396 w 10000"/>
                  <a:gd name="connsiteY209" fmla="*/ 2532 h 10000"/>
                  <a:gd name="connsiteX210" fmla="*/ 324 w 10000"/>
                  <a:gd name="connsiteY210" fmla="*/ 2759 h 10000"/>
                  <a:gd name="connsiteX211" fmla="*/ 274 w 10000"/>
                  <a:gd name="connsiteY211" fmla="*/ 2866 h 10000"/>
                  <a:gd name="connsiteX212" fmla="*/ 202 w 10000"/>
                  <a:gd name="connsiteY212" fmla="*/ 3008 h 10000"/>
                  <a:gd name="connsiteX213" fmla="*/ 211 w 10000"/>
                  <a:gd name="connsiteY213" fmla="*/ 3177 h 10000"/>
                  <a:gd name="connsiteX214" fmla="*/ 235 w 10000"/>
                  <a:gd name="connsiteY214" fmla="*/ 3368 h 10000"/>
                  <a:gd name="connsiteX215" fmla="*/ 266 w 10000"/>
                  <a:gd name="connsiteY215" fmla="*/ 3595 h 10000"/>
                  <a:gd name="connsiteX216" fmla="*/ 299 w 10000"/>
                  <a:gd name="connsiteY216" fmla="*/ 3831 h 10000"/>
                  <a:gd name="connsiteX217" fmla="*/ 305 w 10000"/>
                  <a:gd name="connsiteY217" fmla="*/ 3863 h 10000"/>
                  <a:gd name="connsiteX218" fmla="*/ 341 w 10000"/>
                  <a:gd name="connsiteY218" fmla="*/ 3941 h 10000"/>
                  <a:gd name="connsiteX219" fmla="*/ 186 w 10000"/>
                  <a:gd name="connsiteY219" fmla="*/ 3935 h 10000"/>
                  <a:gd name="connsiteX220" fmla="*/ 30 w 10000"/>
                  <a:gd name="connsiteY220" fmla="*/ 3925 h 10000"/>
                  <a:gd name="connsiteX221" fmla="*/ 0 w 10000"/>
                  <a:gd name="connsiteY221" fmla="*/ 4054 h 10000"/>
                  <a:gd name="connsiteX222" fmla="*/ 14 w 10000"/>
                  <a:gd name="connsiteY222" fmla="*/ 4152 h 10000"/>
                  <a:gd name="connsiteX223" fmla="*/ 22 w 10000"/>
                  <a:gd name="connsiteY223" fmla="*/ 4242 h 10000"/>
                  <a:gd name="connsiteX224" fmla="*/ 30 w 10000"/>
                  <a:gd name="connsiteY224" fmla="*/ 4291 h 10000"/>
                  <a:gd name="connsiteX225" fmla="*/ 102 w 10000"/>
                  <a:gd name="connsiteY225" fmla="*/ 4271 h 10000"/>
                  <a:gd name="connsiteX226" fmla="*/ 155 w 10000"/>
                  <a:gd name="connsiteY226" fmla="*/ 4262 h 10000"/>
                  <a:gd name="connsiteX227" fmla="*/ 410 w 10000"/>
                  <a:gd name="connsiteY227" fmla="*/ 4255 h 10000"/>
                  <a:gd name="connsiteX228" fmla="*/ 418 w 10000"/>
                  <a:gd name="connsiteY228" fmla="*/ 4385 h 10000"/>
                  <a:gd name="connsiteX229" fmla="*/ 429 w 10000"/>
                  <a:gd name="connsiteY229" fmla="*/ 4543 h 10000"/>
                  <a:gd name="connsiteX230" fmla="*/ 443 w 10000"/>
                  <a:gd name="connsiteY230" fmla="*/ 4585 h 10000"/>
                  <a:gd name="connsiteX231" fmla="*/ 465 w 10000"/>
                  <a:gd name="connsiteY231" fmla="*/ 4611 h 10000"/>
                  <a:gd name="connsiteX232" fmla="*/ 468 w 10000"/>
                  <a:gd name="connsiteY232" fmla="*/ 4621 h 10000"/>
                  <a:gd name="connsiteX233" fmla="*/ 474 w 10000"/>
                  <a:gd name="connsiteY233" fmla="*/ 4679 h 10000"/>
                  <a:gd name="connsiteX234" fmla="*/ 554 w 10000"/>
                  <a:gd name="connsiteY234" fmla="*/ 4738 h 10000"/>
                  <a:gd name="connsiteX235" fmla="*/ 637 w 10000"/>
                  <a:gd name="connsiteY235" fmla="*/ 4809 h 10000"/>
                  <a:gd name="connsiteX236" fmla="*/ 704 w 10000"/>
                  <a:gd name="connsiteY236" fmla="*/ 4851 h 10000"/>
                  <a:gd name="connsiteX237" fmla="*/ 740 w 10000"/>
                  <a:gd name="connsiteY237" fmla="*/ 4893 h 10000"/>
                  <a:gd name="connsiteX238" fmla="*/ 756 w 10000"/>
                  <a:gd name="connsiteY238" fmla="*/ 4896 h 10000"/>
                  <a:gd name="connsiteX239" fmla="*/ 767 w 10000"/>
                  <a:gd name="connsiteY239" fmla="*/ 4880 h 10000"/>
                  <a:gd name="connsiteX240" fmla="*/ 806 w 10000"/>
                  <a:gd name="connsiteY240" fmla="*/ 4945 h 10000"/>
                  <a:gd name="connsiteX241" fmla="*/ 886 w 10000"/>
                  <a:gd name="connsiteY241" fmla="*/ 5078 h 10000"/>
                  <a:gd name="connsiteX242" fmla="*/ 911 w 10000"/>
                  <a:gd name="connsiteY242" fmla="*/ 5130 h 10000"/>
                  <a:gd name="connsiteX243" fmla="*/ 920 w 10000"/>
                  <a:gd name="connsiteY243" fmla="*/ 5191 h 10000"/>
                  <a:gd name="connsiteX244" fmla="*/ 920 w 10000"/>
                  <a:gd name="connsiteY244" fmla="*/ 5220 h 10000"/>
                  <a:gd name="connsiteX245" fmla="*/ 911 w 10000"/>
                  <a:gd name="connsiteY245" fmla="*/ 5314 h 10000"/>
                  <a:gd name="connsiteX246" fmla="*/ 898 w 10000"/>
                  <a:gd name="connsiteY246" fmla="*/ 5369 h 10000"/>
                  <a:gd name="connsiteX247" fmla="*/ 895 w 10000"/>
                  <a:gd name="connsiteY247" fmla="*/ 5385 h 10000"/>
                  <a:gd name="connsiteX248" fmla="*/ 895 w 10000"/>
                  <a:gd name="connsiteY248" fmla="*/ 5405 h 10000"/>
                  <a:gd name="connsiteX249" fmla="*/ 898 w 10000"/>
                  <a:gd name="connsiteY249" fmla="*/ 5434 h 10000"/>
                  <a:gd name="connsiteX250" fmla="*/ 911 w 10000"/>
                  <a:gd name="connsiteY250" fmla="*/ 5463 h 10000"/>
                  <a:gd name="connsiteX251" fmla="*/ 920 w 10000"/>
                  <a:gd name="connsiteY251" fmla="*/ 5492 h 10000"/>
                  <a:gd name="connsiteX252" fmla="*/ 934 w 10000"/>
                  <a:gd name="connsiteY252" fmla="*/ 5518 h 10000"/>
                  <a:gd name="connsiteX253" fmla="*/ 1169 w 10000"/>
                  <a:gd name="connsiteY253" fmla="*/ 5738 h 10000"/>
                  <a:gd name="connsiteX254" fmla="*/ 1188 w 10000"/>
                  <a:gd name="connsiteY254" fmla="*/ 5755 h 10000"/>
                  <a:gd name="connsiteX255" fmla="*/ 1216 w 10000"/>
                  <a:gd name="connsiteY255" fmla="*/ 5758 h 10000"/>
                  <a:gd name="connsiteX256" fmla="*/ 1313 w 10000"/>
                  <a:gd name="connsiteY256" fmla="*/ 5774 h 10000"/>
                  <a:gd name="connsiteX257" fmla="*/ 1349 w 10000"/>
                  <a:gd name="connsiteY257" fmla="*/ 5787 h 10000"/>
                  <a:gd name="connsiteX258" fmla="*/ 1393 w 10000"/>
                  <a:gd name="connsiteY258" fmla="*/ 5793 h 10000"/>
                  <a:gd name="connsiteX259" fmla="*/ 1393 w 10000"/>
                  <a:gd name="connsiteY259" fmla="*/ 5797 h 10000"/>
                  <a:gd name="connsiteX260" fmla="*/ 1421 w 10000"/>
                  <a:gd name="connsiteY260" fmla="*/ 5810 h 10000"/>
                  <a:gd name="connsiteX261" fmla="*/ 1446 w 10000"/>
                  <a:gd name="connsiteY261" fmla="*/ 5829 h 10000"/>
                  <a:gd name="connsiteX262" fmla="*/ 1460 w 10000"/>
                  <a:gd name="connsiteY262" fmla="*/ 5842 h 10000"/>
                  <a:gd name="connsiteX263" fmla="*/ 1476 w 10000"/>
                  <a:gd name="connsiteY263" fmla="*/ 5848 h 10000"/>
                  <a:gd name="connsiteX264" fmla="*/ 1501 w 10000"/>
                  <a:gd name="connsiteY264" fmla="*/ 5852 h 10000"/>
                  <a:gd name="connsiteX265" fmla="*/ 1532 w 10000"/>
                  <a:gd name="connsiteY265" fmla="*/ 5887 h 10000"/>
                  <a:gd name="connsiteX266" fmla="*/ 1565 w 10000"/>
                  <a:gd name="connsiteY266" fmla="*/ 5942 h 10000"/>
                  <a:gd name="connsiteX267" fmla="*/ 1587 w 10000"/>
                  <a:gd name="connsiteY267" fmla="*/ 5972 h 10000"/>
                  <a:gd name="connsiteX268" fmla="*/ 1612 w 10000"/>
                  <a:gd name="connsiteY268" fmla="*/ 5955 h 10000"/>
                  <a:gd name="connsiteX269" fmla="*/ 1679 w 10000"/>
                  <a:gd name="connsiteY269" fmla="*/ 6049 h 10000"/>
                  <a:gd name="connsiteX270" fmla="*/ 1720 w 10000"/>
                  <a:gd name="connsiteY270" fmla="*/ 6108 h 10000"/>
                  <a:gd name="connsiteX271" fmla="*/ 1751 w 10000"/>
                  <a:gd name="connsiteY271" fmla="*/ 6133 h 10000"/>
                  <a:gd name="connsiteX272" fmla="*/ 1792 w 10000"/>
                  <a:gd name="connsiteY272" fmla="*/ 6169 h 10000"/>
                  <a:gd name="connsiteX273" fmla="*/ 1801 w 10000"/>
                  <a:gd name="connsiteY273" fmla="*/ 6172 h 10000"/>
                  <a:gd name="connsiteX274" fmla="*/ 1814 w 10000"/>
                  <a:gd name="connsiteY274" fmla="*/ 6286 h 10000"/>
                  <a:gd name="connsiteX275" fmla="*/ 1817 w 10000"/>
                  <a:gd name="connsiteY275" fmla="*/ 6331 h 10000"/>
                  <a:gd name="connsiteX276" fmla="*/ 1809 w 10000"/>
                  <a:gd name="connsiteY276" fmla="*/ 6444 h 10000"/>
                  <a:gd name="connsiteX277" fmla="*/ 1801 w 10000"/>
                  <a:gd name="connsiteY277" fmla="*/ 6499 h 10000"/>
                  <a:gd name="connsiteX278" fmla="*/ 1781 w 10000"/>
                  <a:gd name="connsiteY278" fmla="*/ 6522 h 10000"/>
                  <a:gd name="connsiteX279" fmla="*/ 1773 w 10000"/>
                  <a:gd name="connsiteY279" fmla="*/ 6541 h 10000"/>
                  <a:gd name="connsiteX280" fmla="*/ 1762 w 10000"/>
                  <a:gd name="connsiteY280" fmla="*/ 6571 h 10000"/>
                  <a:gd name="connsiteX281" fmla="*/ 1767 w 10000"/>
                  <a:gd name="connsiteY281" fmla="*/ 6622 h 10000"/>
                  <a:gd name="connsiteX282" fmla="*/ 1767 w 10000"/>
                  <a:gd name="connsiteY282" fmla="*/ 6665 h 10000"/>
                  <a:gd name="connsiteX283" fmla="*/ 1767 w 10000"/>
                  <a:gd name="connsiteY283" fmla="*/ 6694 h 10000"/>
                  <a:gd name="connsiteX284" fmla="*/ 1776 w 10000"/>
                  <a:gd name="connsiteY284" fmla="*/ 6726 h 10000"/>
                  <a:gd name="connsiteX285" fmla="*/ 1776 w 10000"/>
                  <a:gd name="connsiteY285" fmla="*/ 6745 h 10000"/>
                  <a:gd name="connsiteX286" fmla="*/ 1767 w 10000"/>
                  <a:gd name="connsiteY286" fmla="*/ 6765 h 10000"/>
                  <a:gd name="connsiteX287" fmla="*/ 1762 w 10000"/>
                  <a:gd name="connsiteY287" fmla="*/ 6804 h 10000"/>
                  <a:gd name="connsiteX288" fmla="*/ 1753 w 10000"/>
                  <a:gd name="connsiteY288" fmla="*/ 6839 h 10000"/>
                  <a:gd name="connsiteX289" fmla="*/ 1742 w 10000"/>
                  <a:gd name="connsiteY289" fmla="*/ 6849 h 10000"/>
                  <a:gd name="connsiteX290" fmla="*/ 1726 w 10000"/>
                  <a:gd name="connsiteY290" fmla="*/ 6849 h 10000"/>
                  <a:gd name="connsiteX291" fmla="*/ 1712 w 10000"/>
                  <a:gd name="connsiteY291" fmla="*/ 6852 h 10000"/>
                  <a:gd name="connsiteX292" fmla="*/ 1640 w 10000"/>
                  <a:gd name="connsiteY292" fmla="*/ 6953 h 10000"/>
                  <a:gd name="connsiteX293" fmla="*/ 1493 w 10000"/>
                  <a:gd name="connsiteY293" fmla="*/ 7105 h 10000"/>
                  <a:gd name="connsiteX294" fmla="*/ 1490 w 10000"/>
                  <a:gd name="connsiteY294" fmla="*/ 7124 h 10000"/>
                  <a:gd name="connsiteX295" fmla="*/ 1468 w 10000"/>
                  <a:gd name="connsiteY295" fmla="*/ 7137 h 10000"/>
                  <a:gd name="connsiteX296" fmla="*/ 1454 w 10000"/>
                  <a:gd name="connsiteY296" fmla="*/ 7144 h 10000"/>
                  <a:gd name="connsiteX297" fmla="*/ 1452 w 10000"/>
                  <a:gd name="connsiteY297" fmla="*/ 7157 h 10000"/>
                  <a:gd name="connsiteX298" fmla="*/ 1446 w 10000"/>
                  <a:gd name="connsiteY298" fmla="*/ 7199 h 10000"/>
                  <a:gd name="connsiteX299" fmla="*/ 1476 w 10000"/>
                  <a:gd name="connsiteY299" fmla="*/ 7247 h 10000"/>
                  <a:gd name="connsiteX300" fmla="*/ 1501 w 10000"/>
                  <a:gd name="connsiteY300" fmla="*/ 7270 h 10000"/>
                  <a:gd name="connsiteX301" fmla="*/ 1518 w 10000"/>
                  <a:gd name="connsiteY301" fmla="*/ 7286 h 10000"/>
                  <a:gd name="connsiteX302" fmla="*/ 1524 w 10000"/>
                  <a:gd name="connsiteY302" fmla="*/ 7306 h 10000"/>
                  <a:gd name="connsiteX303" fmla="*/ 1540 w 10000"/>
                  <a:gd name="connsiteY303" fmla="*/ 7322 h 10000"/>
                  <a:gd name="connsiteX304" fmla="*/ 1565 w 10000"/>
                  <a:gd name="connsiteY304" fmla="*/ 7325 h 10000"/>
                  <a:gd name="connsiteX305" fmla="*/ 1590 w 10000"/>
                  <a:gd name="connsiteY305" fmla="*/ 7332 h 10000"/>
                  <a:gd name="connsiteX306" fmla="*/ 1615 w 10000"/>
                  <a:gd name="connsiteY306" fmla="*/ 7345 h 10000"/>
                  <a:gd name="connsiteX307" fmla="*/ 1662 w 10000"/>
                  <a:gd name="connsiteY307" fmla="*/ 7370 h 10000"/>
                  <a:gd name="connsiteX308" fmla="*/ 1670 w 10000"/>
                  <a:gd name="connsiteY308" fmla="*/ 7351 h 10000"/>
                  <a:gd name="connsiteX309" fmla="*/ 1726 w 10000"/>
                  <a:gd name="connsiteY309" fmla="*/ 7354 h 10000"/>
                  <a:gd name="connsiteX310" fmla="*/ 1726 w 10000"/>
                  <a:gd name="connsiteY310" fmla="*/ 7400 h 10000"/>
                  <a:gd name="connsiteX311" fmla="*/ 1773 w 10000"/>
                  <a:gd name="connsiteY311" fmla="*/ 7409 h 10000"/>
                  <a:gd name="connsiteX312" fmla="*/ 1806 w 10000"/>
                  <a:gd name="connsiteY312" fmla="*/ 7416 h 10000"/>
                  <a:gd name="connsiteX313" fmla="*/ 1839 w 10000"/>
                  <a:gd name="connsiteY313" fmla="*/ 7403 h 10000"/>
                  <a:gd name="connsiteX314" fmla="*/ 1886 w 10000"/>
                  <a:gd name="connsiteY314" fmla="*/ 7403 h 10000"/>
                  <a:gd name="connsiteX315" fmla="*/ 1898 w 10000"/>
                  <a:gd name="connsiteY315" fmla="*/ 7403 h 10000"/>
                  <a:gd name="connsiteX316" fmla="*/ 1914 w 10000"/>
                  <a:gd name="connsiteY316" fmla="*/ 7494 h 10000"/>
                  <a:gd name="connsiteX317" fmla="*/ 1895 w 10000"/>
                  <a:gd name="connsiteY317" fmla="*/ 7523 h 10000"/>
                  <a:gd name="connsiteX318" fmla="*/ 1825 w 10000"/>
                  <a:gd name="connsiteY318" fmla="*/ 7617 h 10000"/>
                  <a:gd name="connsiteX319" fmla="*/ 1776 w 10000"/>
                  <a:gd name="connsiteY319" fmla="*/ 7691 h 10000"/>
                  <a:gd name="connsiteX320" fmla="*/ 1781 w 10000"/>
                  <a:gd name="connsiteY320" fmla="*/ 7723 h 10000"/>
                  <a:gd name="connsiteX321" fmla="*/ 1767 w 10000"/>
                  <a:gd name="connsiteY321" fmla="*/ 7759 h 10000"/>
                  <a:gd name="connsiteX322" fmla="*/ 1762 w 10000"/>
                  <a:gd name="connsiteY322" fmla="*/ 7817 h 10000"/>
                  <a:gd name="connsiteX323" fmla="*/ 1762 w 10000"/>
                  <a:gd name="connsiteY323" fmla="*/ 7856 h 10000"/>
                  <a:gd name="connsiteX324" fmla="*/ 1776 w 10000"/>
                  <a:gd name="connsiteY324" fmla="*/ 7892 h 10000"/>
                  <a:gd name="connsiteX325" fmla="*/ 1784 w 10000"/>
                  <a:gd name="connsiteY325" fmla="*/ 7902 h 10000"/>
                  <a:gd name="connsiteX326" fmla="*/ 1801 w 10000"/>
                  <a:gd name="connsiteY326" fmla="*/ 7908 h 10000"/>
                  <a:gd name="connsiteX327" fmla="*/ 1809 w 10000"/>
                  <a:gd name="connsiteY327" fmla="*/ 7911 h 10000"/>
                  <a:gd name="connsiteX328" fmla="*/ 1801 w 10000"/>
                  <a:gd name="connsiteY328" fmla="*/ 7940 h 10000"/>
                  <a:gd name="connsiteX329" fmla="*/ 1798 w 10000"/>
                  <a:gd name="connsiteY329" fmla="*/ 7979 h 10000"/>
                  <a:gd name="connsiteX330" fmla="*/ 1806 w 10000"/>
                  <a:gd name="connsiteY330" fmla="*/ 8002 h 10000"/>
                  <a:gd name="connsiteX331" fmla="*/ 1823 w 10000"/>
                  <a:gd name="connsiteY331" fmla="*/ 8021 h 10000"/>
                  <a:gd name="connsiteX332" fmla="*/ 1834 w 10000"/>
                  <a:gd name="connsiteY332" fmla="*/ 8044 h 10000"/>
                  <a:gd name="connsiteX333" fmla="*/ 1839 w 10000"/>
                  <a:gd name="connsiteY333" fmla="*/ 8073 h 10000"/>
                  <a:gd name="connsiteX334" fmla="*/ 1842 w 10000"/>
                  <a:gd name="connsiteY334" fmla="*/ 8106 h 10000"/>
                  <a:gd name="connsiteX335" fmla="*/ 1839 w 10000"/>
                  <a:gd name="connsiteY335" fmla="*/ 8144 h 10000"/>
                  <a:gd name="connsiteX336" fmla="*/ 1856 w 10000"/>
                  <a:gd name="connsiteY336" fmla="*/ 8164 h 10000"/>
                  <a:gd name="connsiteX337" fmla="*/ 1886 w 10000"/>
                  <a:gd name="connsiteY337" fmla="*/ 8193 h 10000"/>
                  <a:gd name="connsiteX338" fmla="*/ 1922 w 10000"/>
                  <a:gd name="connsiteY338" fmla="*/ 8206 h 10000"/>
                  <a:gd name="connsiteX339" fmla="*/ 1967 w 10000"/>
                  <a:gd name="connsiteY339" fmla="*/ 8203 h 10000"/>
                  <a:gd name="connsiteX340" fmla="*/ 1986 w 10000"/>
                  <a:gd name="connsiteY340" fmla="*/ 8212 h 10000"/>
                  <a:gd name="connsiteX341" fmla="*/ 2000 w 10000"/>
                  <a:gd name="connsiteY341" fmla="*/ 8232 h 10000"/>
                  <a:gd name="connsiteX342" fmla="*/ 2033 w 10000"/>
                  <a:gd name="connsiteY342" fmla="*/ 8258 h 10000"/>
                  <a:gd name="connsiteX343" fmla="*/ 2050 w 10000"/>
                  <a:gd name="connsiteY343" fmla="*/ 8271 h 10000"/>
                  <a:gd name="connsiteX344" fmla="*/ 2089 w 10000"/>
                  <a:gd name="connsiteY344" fmla="*/ 8280 h 10000"/>
                  <a:gd name="connsiteX345" fmla="*/ 2122 w 10000"/>
                  <a:gd name="connsiteY345" fmla="*/ 8300 h 10000"/>
                  <a:gd name="connsiteX346" fmla="*/ 2163 w 10000"/>
                  <a:gd name="connsiteY346" fmla="*/ 8332 h 10000"/>
                  <a:gd name="connsiteX347" fmla="*/ 2172 w 10000"/>
                  <a:gd name="connsiteY347" fmla="*/ 8335 h 10000"/>
                  <a:gd name="connsiteX348" fmla="*/ 2177 w 10000"/>
                  <a:gd name="connsiteY348" fmla="*/ 8345 h 10000"/>
                  <a:gd name="connsiteX349" fmla="*/ 2163 w 10000"/>
                  <a:gd name="connsiteY349" fmla="*/ 8371 h 10000"/>
                  <a:gd name="connsiteX350" fmla="*/ 2139 w 10000"/>
                  <a:gd name="connsiteY350" fmla="*/ 8423 h 10000"/>
                  <a:gd name="connsiteX351" fmla="*/ 2130 w 10000"/>
                  <a:gd name="connsiteY351" fmla="*/ 8439 h 10000"/>
                  <a:gd name="connsiteX352" fmla="*/ 2105 w 10000"/>
                  <a:gd name="connsiteY352" fmla="*/ 8446 h 10000"/>
                  <a:gd name="connsiteX353" fmla="*/ 2080 w 10000"/>
                  <a:gd name="connsiteY353" fmla="*/ 8449 h 10000"/>
                  <a:gd name="connsiteX354" fmla="*/ 2075 w 10000"/>
                  <a:gd name="connsiteY354" fmla="*/ 8459 h 10000"/>
                  <a:gd name="connsiteX355" fmla="*/ 2072 w 10000"/>
                  <a:gd name="connsiteY355" fmla="*/ 8475 h 10000"/>
                  <a:gd name="connsiteX356" fmla="*/ 2080 w 10000"/>
                  <a:gd name="connsiteY356" fmla="*/ 8484 h 10000"/>
                  <a:gd name="connsiteX357" fmla="*/ 2100 w 10000"/>
                  <a:gd name="connsiteY357" fmla="*/ 8475 h 10000"/>
                  <a:gd name="connsiteX358" fmla="*/ 2141 w 10000"/>
                  <a:gd name="connsiteY358" fmla="*/ 8478 h 10000"/>
                  <a:gd name="connsiteX359" fmla="*/ 2172 w 10000"/>
                  <a:gd name="connsiteY359" fmla="*/ 8475 h 10000"/>
                  <a:gd name="connsiteX360" fmla="*/ 2188 w 10000"/>
                  <a:gd name="connsiteY360" fmla="*/ 8475 h 10000"/>
                  <a:gd name="connsiteX361" fmla="*/ 2222 w 10000"/>
                  <a:gd name="connsiteY361" fmla="*/ 8497 h 10000"/>
                  <a:gd name="connsiteX362" fmla="*/ 2252 w 10000"/>
                  <a:gd name="connsiteY362" fmla="*/ 8514 h 10000"/>
                  <a:gd name="connsiteX363" fmla="*/ 2274 w 10000"/>
                  <a:gd name="connsiteY363" fmla="*/ 8514 h 10000"/>
                  <a:gd name="connsiteX364" fmla="*/ 2299 w 10000"/>
                  <a:gd name="connsiteY364" fmla="*/ 8504 h 10000"/>
                  <a:gd name="connsiteX365" fmla="*/ 2310 w 10000"/>
                  <a:gd name="connsiteY365" fmla="*/ 8504 h 10000"/>
                  <a:gd name="connsiteX366" fmla="*/ 2319 w 10000"/>
                  <a:gd name="connsiteY366" fmla="*/ 8484 h 10000"/>
                  <a:gd name="connsiteX367" fmla="*/ 2338 w 10000"/>
                  <a:gd name="connsiteY367" fmla="*/ 8494 h 10000"/>
                  <a:gd name="connsiteX368" fmla="*/ 2338 w 10000"/>
                  <a:gd name="connsiteY368" fmla="*/ 8552 h 10000"/>
                  <a:gd name="connsiteX369" fmla="*/ 2366 w 10000"/>
                  <a:gd name="connsiteY369" fmla="*/ 8572 h 10000"/>
                  <a:gd name="connsiteX370" fmla="*/ 2382 w 10000"/>
                  <a:gd name="connsiteY370" fmla="*/ 8582 h 10000"/>
                  <a:gd name="connsiteX371" fmla="*/ 2435 w 10000"/>
                  <a:gd name="connsiteY371" fmla="*/ 8552 h 10000"/>
                  <a:gd name="connsiteX372" fmla="*/ 2443 w 10000"/>
                  <a:gd name="connsiteY372" fmla="*/ 8552 h 10000"/>
                  <a:gd name="connsiteX373" fmla="*/ 2454 w 10000"/>
                  <a:gd name="connsiteY373" fmla="*/ 8552 h 10000"/>
                  <a:gd name="connsiteX374" fmla="*/ 2471 w 10000"/>
                  <a:gd name="connsiteY374" fmla="*/ 8546 h 10000"/>
                  <a:gd name="connsiteX375" fmla="*/ 2488 w 10000"/>
                  <a:gd name="connsiteY375" fmla="*/ 8536 h 10000"/>
                  <a:gd name="connsiteX376" fmla="*/ 2501 w 10000"/>
                  <a:gd name="connsiteY376" fmla="*/ 8533 h 10000"/>
                  <a:gd name="connsiteX377" fmla="*/ 2512 w 10000"/>
                  <a:gd name="connsiteY377" fmla="*/ 8533 h 10000"/>
                  <a:gd name="connsiteX378" fmla="*/ 2521 w 10000"/>
                  <a:gd name="connsiteY378" fmla="*/ 8546 h 10000"/>
                  <a:gd name="connsiteX379" fmla="*/ 2521 w 10000"/>
                  <a:gd name="connsiteY379" fmla="*/ 8572 h 10000"/>
                  <a:gd name="connsiteX380" fmla="*/ 2535 w 10000"/>
                  <a:gd name="connsiteY380" fmla="*/ 8588 h 10000"/>
                  <a:gd name="connsiteX381" fmla="*/ 2551 w 10000"/>
                  <a:gd name="connsiteY381" fmla="*/ 8582 h 10000"/>
                  <a:gd name="connsiteX382" fmla="*/ 2560 w 10000"/>
                  <a:gd name="connsiteY382" fmla="*/ 8582 h 10000"/>
                  <a:gd name="connsiteX383" fmla="*/ 2573 w 10000"/>
                  <a:gd name="connsiteY383" fmla="*/ 8588 h 10000"/>
                  <a:gd name="connsiteX384" fmla="*/ 2584 w 10000"/>
                  <a:gd name="connsiteY384" fmla="*/ 8591 h 10000"/>
                  <a:gd name="connsiteX385" fmla="*/ 2590 w 10000"/>
                  <a:gd name="connsiteY385" fmla="*/ 8598 h 10000"/>
                  <a:gd name="connsiteX386" fmla="*/ 2598 w 10000"/>
                  <a:gd name="connsiteY386" fmla="*/ 8608 h 10000"/>
                  <a:gd name="connsiteX387" fmla="*/ 2607 w 10000"/>
                  <a:gd name="connsiteY387" fmla="*/ 8617 h 10000"/>
                  <a:gd name="connsiteX388" fmla="*/ 2618 w 10000"/>
                  <a:gd name="connsiteY388" fmla="*/ 8617 h 10000"/>
                  <a:gd name="connsiteX389" fmla="*/ 2640 w 10000"/>
                  <a:gd name="connsiteY389" fmla="*/ 8608 h 10000"/>
                  <a:gd name="connsiteX390" fmla="*/ 2670 w 10000"/>
                  <a:gd name="connsiteY390" fmla="*/ 8598 h 10000"/>
                  <a:gd name="connsiteX391" fmla="*/ 2673 w 10000"/>
                  <a:gd name="connsiteY391" fmla="*/ 8598 h 10000"/>
                  <a:gd name="connsiteX392" fmla="*/ 2690 w 10000"/>
                  <a:gd name="connsiteY392" fmla="*/ 8598 h 10000"/>
                  <a:gd name="connsiteX393" fmla="*/ 2698 w 10000"/>
                  <a:gd name="connsiteY393" fmla="*/ 8598 h 10000"/>
                  <a:gd name="connsiteX394" fmla="*/ 2712 w 10000"/>
                  <a:gd name="connsiteY394" fmla="*/ 8598 h 10000"/>
                  <a:gd name="connsiteX395" fmla="*/ 2726 w 10000"/>
                  <a:gd name="connsiteY395" fmla="*/ 8591 h 10000"/>
                  <a:gd name="connsiteX396" fmla="*/ 2737 w 10000"/>
                  <a:gd name="connsiteY396" fmla="*/ 8588 h 10000"/>
                  <a:gd name="connsiteX397" fmla="*/ 2759 w 10000"/>
                  <a:gd name="connsiteY397" fmla="*/ 8582 h 10000"/>
                  <a:gd name="connsiteX398" fmla="*/ 2770 w 10000"/>
                  <a:gd name="connsiteY398" fmla="*/ 8578 h 10000"/>
                  <a:gd name="connsiteX399" fmla="*/ 2784 w 10000"/>
                  <a:gd name="connsiteY399" fmla="*/ 8572 h 10000"/>
                  <a:gd name="connsiteX400" fmla="*/ 2795 w 10000"/>
                  <a:gd name="connsiteY400" fmla="*/ 8572 h 10000"/>
                  <a:gd name="connsiteX401" fmla="*/ 2803 w 10000"/>
                  <a:gd name="connsiteY401" fmla="*/ 8588 h 10000"/>
                  <a:gd name="connsiteX402" fmla="*/ 2803 w 10000"/>
                  <a:gd name="connsiteY402" fmla="*/ 8591 h 10000"/>
                  <a:gd name="connsiteX403" fmla="*/ 2803 w 10000"/>
                  <a:gd name="connsiteY403" fmla="*/ 8601 h 10000"/>
                  <a:gd name="connsiteX404" fmla="*/ 2809 w 10000"/>
                  <a:gd name="connsiteY404" fmla="*/ 8601 h 10000"/>
                  <a:gd name="connsiteX405" fmla="*/ 2823 w 10000"/>
                  <a:gd name="connsiteY405" fmla="*/ 8598 h 10000"/>
                  <a:gd name="connsiteX406" fmla="*/ 2831 w 10000"/>
                  <a:gd name="connsiteY406" fmla="*/ 8598 h 10000"/>
                  <a:gd name="connsiteX407" fmla="*/ 2839 w 10000"/>
                  <a:gd name="connsiteY407" fmla="*/ 8601 h 10000"/>
                  <a:gd name="connsiteX408" fmla="*/ 2848 w 10000"/>
                  <a:gd name="connsiteY408" fmla="*/ 8598 h 10000"/>
                  <a:gd name="connsiteX409" fmla="*/ 2856 w 10000"/>
                  <a:gd name="connsiteY409" fmla="*/ 8601 h 10000"/>
                  <a:gd name="connsiteX410" fmla="*/ 2859 w 10000"/>
                  <a:gd name="connsiteY410" fmla="*/ 8601 h 10000"/>
                  <a:gd name="connsiteX411" fmla="*/ 2864 w 10000"/>
                  <a:gd name="connsiteY411" fmla="*/ 8598 h 10000"/>
                  <a:gd name="connsiteX412" fmla="*/ 2889 w 10000"/>
                  <a:gd name="connsiteY412" fmla="*/ 8611 h 10000"/>
                  <a:gd name="connsiteX413" fmla="*/ 2906 w 10000"/>
                  <a:gd name="connsiteY413" fmla="*/ 8620 h 10000"/>
                  <a:gd name="connsiteX414" fmla="*/ 2914 w 10000"/>
                  <a:gd name="connsiteY414" fmla="*/ 8627 h 10000"/>
                  <a:gd name="connsiteX415" fmla="*/ 2920 w 10000"/>
                  <a:gd name="connsiteY415" fmla="*/ 8640 h 10000"/>
                  <a:gd name="connsiteX416" fmla="*/ 2922 w 10000"/>
                  <a:gd name="connsiteY416" fmla="*/ 8666 h 10000"/>
                  <a:gd name="connsiteX417" fmla="*/ 2922 w 10000"/>
                  <a:gd name="connsiteY417" fmla="*/ 8692 h 10000"/>
                  <a:gd name="connsiteX418" fmla="*/ 2939 w 10000"/>
                  <a:gd name="connsiteY418" fmla="*/ 8695 h 10000"/>
                  <a:gd name="connsiteX419" fmla="*/ 2953 w 10000"/>
                  <a:gd name="connsiteY419" fmla="*/ 8695 h 10000"/>
                  <a:gd name="connsiteX420" fmla="*/ 2961 w 10000"/>
                  <a:gd name="connsiteY420" fmla="*/ 8695 h 10000"/>
                  <a:gd name="connsiteX421" fmla="*/ 2972 w 10000"/>
                  <a:gd name="connsiteY421" fmla="*/ 8692 h 10000"/>
                  <a:gd name="connsiteX422" fmla="*/ 2981 w 10000"/>
                  <a:gd name="connsiteY422" fmla="*/ 8685 h 10000"/>
                  <a:gd name="connsiteX423" fmla="*/ 2989 w 10000"/>
                  <a:gd name="connsiteY423" fmla="*/ 8685 h 10000"/>
                  <a:gd name="connsiteX424" fmla="*/ 3008 w 10000"/>
                  <a:gd name="connsiteY424" fmla="*/ 8685 h 10000"/>
                  <a:gd name="connsiteX425" fmla="*/ 3028 w 10000"/>
                  <a:gd name="connsiteY425" fmla="*/ 8695 h 10000"/>
                  <a:gd name="connsiteX426" fmla="*/ 3042 w 10000"/>
                  <a:gd name="connsiteY426" fmla="*/ 8695 h 10000"/>
                  <a:gd name="connsiteX427" fmla="*/ 3053 w 10000"/>
                  <a:gd name="connsiteY427" fmla="*/ 8676 h 10000"/>
                  <a:gd name="connsiteX428" fmla="*/ 3061 w 10000"/>
                  <a:gd name="connsiteY428" fmla="*/ 8666 h 10000"/>
                  <a:gd name="connsiteX429" fmla="*/ 3066 w 10000"/>
                  <a:gd name="connsiteY429" fmla="*/ 8656 h 10000"/>
                  <a:gd name="connsiteX430" fmla="*/ 3091 w 10000"/>
                  <a:gd name="connsiteY430" fmla="*/ 8659 h 10000"/>
                  <a:gd name="connsiteX431" fmla="*/ 3105 w 10000"/>
                  <a:gd name="connsiteY431" fmla="*/ 8659 h 10000"/>
                  <a:gd name="connsiteX432" fmla="*/ 3108 w 10000"/>
                  <a:gd name="connsiteY432" fmla="*/ 8650 h 10000"/>
                  <a:gd name="connsiteX433" fmla="*/ 3147 w 10000"/>
                  <a:gd name="connsiteY433" fmla="*/ 8588 h 10000"/>
                  <a:gd name="connsiteX434" fmla="*/ 3150 w 10000"/>
                  <a:gd name="connsiteY434" fmla="*/ 8598 h 10000"/>
                  <a:gd name="connsiteX435" fmla="*/ 3163 w 10000"/>
                  <a:gd name="connsiteY435" fmla="*/ 8601 h 10000"/>
                  <a:gd name="connsiteX436" fmla="*/ 3180 w 10000"/>
                  <a:gd name="connsiteY436" fmla="*/ 8608 h 10000"/>
                  <a:gd name="connsiteX437" fmla="*/ 3188 w 10000"/>
                  <a:gd name="connsiteY437" fmla="*/ 8611 h 10000"/>
                  <a:gd name="connsiteX438" fmla="*/ 3227 w 10000"/>
                  <a:gd name="connsiteY438" fmla="*/ 8620 h 10000"/>
                  <a:gd name="connsiteX439" fmla="*/ 3238 w 10000"/>
                  <a:gd name="connsiteY439" fmla="*/ 8617 h 10000"/>
                  <a:gd name="connsiteX440" fmla="*/ 3247 w 10000"/>
                  <a:gd name="connsiteY440" fmla="*/ 8601 h 10000"/>
                  <a:gd name="connsiteX441" fmla="*/ 3269 w 10000"/>
                  <a:gd name="connsiteY441" fmla="*/ 8611 h 10000"/>
                  <a:gd name="connsiteX442" fmla="*/ 3277 w 10000"/>
                  <a:gd name="connsiteY442" fmla="*/ 8617 h 10000"/>
                  <a:gd name="connsiteX443" fmla="*/ 3285 w 10000"/>
                  <a:gd name="connsiteY443" fmla="*/ 8611 h 10000"/>
                  <a:gd name="connsiteX444" fmla="*/ 3307 w 10000"/>
                  <a:gd name="connsiteY444" fmla="*/ 8611 h 10000"/>
                  <a:gd name="connsiteX445" fmla="*/ 3319 w 10000"/>
                  <a:gd name="connsiteY445" fmla="*/ 8617 h 10000"/>
                  <a:gd name="connsiteX446" fmla="*/ 3324 w 10000"/>
                  <a:gd name="connsiteY446" fmla="*/ 8617 h 10000"/>
                  <a:gd name="connsiteX447" fmla="*/ 3327 w 10000"/>
                  <a:gd name="connsiteY447" fmla="*/ 8620 h 10000"/>
                  <a:gd name="connsiteX448" fmla="*/ 3341 w 10000"/>
                  <a:gd name="connsiteY448" fmla="*/ 8620 h 10000"/>
                  <a:gd name="connsiteX449" fmla="*/ 3357 w 10000"/>
                  <a:gd name="connsiteY449" fmla="*/ 8620 h 10000"/>
                  <a:gd name="connsiteX450" fmla="*/ 3374 w 10000"/>
                  <a:gd name="connsiteY450" fmla="*/ 8620 h 10000"/>
                  <a:gd name="connsiteX451" fmla="*/ 3382 w 10000"/>
                  <a:gd name="connsiteY451" fmla="*/ 8620 h 10000"/>
                  <a:gd name="connsiteX452" fmla="*/ 3399 w 10000"/>
                  <a:gd name="connsiteY452" fmla="*/ 8611 h 10000"/>
                  <a:gd name="connsiteX453" fmla="*/ 3413 w 10000"/>
                  <a:gd name="connsiteY453" fmla="*/ 8601 h 10000"/>
                  <a:gd name="connsiteX454" fmla="*/ 3421 w 10000"/>
                  <a:gd name="connsiteY454" fmla="*/ 8588 h 10000"/>
                  <a:gd name="connsiteX455" fmla="*/ 3421 w 10000"/>
                  <a:gd name="connsiteY455" fmla="*/ 8572 h 10000"/>
                  <a:gd name="connsiteX456" fmla="*/ 3421 w 10000"/>
                  <a:gd name="connsiteY456" fmla="*/ 8552 h 10000"/>
                  <a:gd name="connsiteX457" fmla="*/ 3424 w 10000"/>
                  <a:gd name="connsiteY457" fmla="*/ 8533 h 10000"/>
                  <a:gd name="connsiteX458" fmla="*/ 3432 w 10000"/>
                  <a:gd name="connsiteY458" fmla="*/ 8523 h 10000"/>
                  <a:gd name="connsiteX459" fmla="*/ 3446 w 10000"/>
                  <a:gd name="connsiteY459" fmla="*/ 8523 h 10000"/>
                  <a:gd name="connsiteX460" fmla="*/ 3457 w 10000"/>
                  <a:gd name="connsiteY460" fmla="*/ 8523 h 10000"/>
                  <a:gd name="connsiteX461" fmla="*/ 3476 w 10000"/>
                  <a:gd name="connsiteY461" fmla="*/ 8533 h 10000"/>
                  <a:gd name="connsiteX462" fmla="*/ 3485 w 10000"/>
                  <a:gd name="connsiteY462" fmla="*/ 8536 h 10000"/>
                  <a:gd name="connsiteX463" fmla="*/ 3501 w 10000"/>
                  <a:gd name="connsiteY463" fmla="*/ 8527 h 10000"/>
                  <a:gd name="connsiteX464" fmla="*/ 3504 w 10000"/>
                  <a:gd name="connsiteY464" fmla="*/ 8514 h 10000"/>
                  <a:gd name="connsiteX465" fmla="*/ 3510 w 10000"/>
                  <a:gd name="connsiteY465" fmla="*/ 8497 h 10000"/>
                  <a:gd name="connsiteX466" fmla="*/ 3537 w 10000"/>
                  <a:gd name="connsiteY466" fmla="*/ 8484 h 10000"/>
                  <a:gd name="connsiteX467" fmla="*/ 3562 w 10000"/>
                  <a:gd name="connsiteY467" fmla="*/ 8488 h 10000"/>
                  <a:gd name="connsiteX468" fmla="*/ 3568 w 10000"/>
                  <a:gd name="connsiteY468" fmla="*/ 8484 h 10000"/>
                  <a:gd name="connsiteX469" fmla="*/ 3584 w 10000"/>
                  <a:gd name="connsiteY469" fmla="*/ 8494 h 10000"/>
                  <a:gd name="connsiteX470" fmla="*/ 3593 w 10000"/>
                  <a:gd name="connsiteY470" fmla="*/ 8507 h 10000"/>
                  <a:gd name="connsiteX471" fmla="*/ 3618 w 10000"/>
                  <a:gd name="connsiteY471" fmla="*/ 8497 h 10000"/>
                  <a:gd name="connsiteX472" fmla="*/ 3643 w 10000"/>
                  <a:gd name="connsiteY472" fmla="*/ 8475 h 10000"/>
                  <a:gd name="connsiteX473" fmla="*/ 3657 w 10000"/>
                  <a:gd name="connsiteY473" fmla="*/ 8478 h 10000"/>
                  <a:gd name="connsiteX474" fmla="*/ 3670 w 10000"/>
                  <a:gd name="connsiteY474" fmla="*/ 8475 h 10000"/>
                  <a:gd name="connsiteX475" fmla="*/ 3673 w 10000"/>
                  <a:gd name="connsiteY475" fmla="*/ 8468 h 10000"/>
                  <a:gd name="connsiteX476" fmla="*/ 3681 w 10000"/>
                  <a:gd name="connsiteY476" fmla="*/ 8468 h 10000"/>
                  <a:gd name="connsiteX477" fmla="*/ 3698 w 10000"/>
                  <a:gd name="connsiteY477" fmla="*/ 8478 h 10000"/>
                  <a:gd name="connsiteX478" fmla="*/ 3720 w 10000"/>
                  <a:gd name="connsiteY478" fmla="*/ 8497 h 10000"/>
                  <a:gd name="connsiteX479" fmla="*/ 3715 w 10000"/>
                  <a:gd name="connsiteY479" fmla="*/ 8504 h 10000"/>
                  <a:gd name="connsiteX480" fmla="*/ 3729 w 10000"/>
                  <a:gd name="connsiteY480" fmla="*/ 8514 h 10000"/>
                  <a:gd name="connsiteX481" fmla="*/ 3729 w 10000"/>
                  <a:gd name="connsiteY481" fmla="*/ 8517 h 10000"/>
                  <a:gd name="connsiteX482" fmla="*/ 3740 w 10000"/>
                  <a:gd name="connsiteY482" fmla="*/ 8527 h 10000"/>
                  <a:gd name="connsiteX483" fmla="*/ 3759 w 10000"/>
                  <a:gd name="connsiteY483" fmla="*/ 8517 h 10000"/>
                  <a:gd name="connsiteX484" fmla="*/ 3762 w 10000"/>
                  <a:gd name="connsiteY484" fmla="*/ 8504 h 10000"/>
                  <a:gd name="connsiteX485" fmla="*/ 3770 w 10000"/>
                  <a:gd name="connsiteY485" fmla="*/ 8488 h 10000"/>
                  <a:gd name="connsiteX486" fmla="*/ 3778 w 10000"/>
                  <a:gd name="connsiteY486" fmla="*/ 8484 h 10000"/>
                  <a:gd name="connsiteX487" fmla="*/ 3792 w 10000"/>
                  <a:gd name="connsiteY487" fmla="*/ 8475 h 10000"/>
                  <a:gd name="connsiteX488" fmla="*/ 3803 w 10000"/>
                  <a:gd name="connsiteY488" fmla="*/ 8478 h 10000"/>
                  <a:gd name="connsiteX489" fmla="*/ 3809 w 10000"/>
                  <a:gd name="connsiteY489" fmla="*/ 8475 h 10000"/>
                  <a:gd name="connsiteX490" fmla="*/ 3825 w 10000"/>
                  <a:gd name="connsiteY490" fmla="*/ 8465 h 10000"/>
                  <a:gd name="connsiteX491" fmla="*/ 3834 w 10000"/>
                  <a:gd name="connsiteY491" fmla="*/ 8468 h 10000"/>
                  <a:gd name="connsiteX492" fmla="*/ 3842 w 10000"/>
                  <a:gd name="connsiteY492" fmla="*/ 8478 h 10000"/>
                  <a:gd name="connsiteX493" fmla="*/ 3850 w 10000"/>
                  <a:gd name="connsiteY493" fmla="*/ 8478 h 10000"/>
                  <a:gd name="connsiteX494" fmla="*/ 3859 w 10000"/>
                  <a:gd name="connsiteY494" fmla="*/ 8484 h 10000"/>
                  <a:gd name="connsiteX495" fmla="*/ 3873 w 10000"/>
                  <a:gd name="connsiteY495" fmla="*/ 8494 h 10000"/>
                  <a:gd name="connsiteX496" fmla="*/ 3875 w 10000"/>
                  <a:gd name="connsiteY496" fmla="*/ 8507 h 10000"/>
                  <a:gd name="connsiteX497" fmla="*/ 3881 w 10000"/>
                  <a:gd name="connsiteY497" fmla="*/ 8527 h 10000"/>
                  <a:gd name="connsiteX498" fmla="*/ 3875 w 10000"/>
                  <a:gd name="connsiteY498" fmla="*/ 8546 h 10000"/>
                  <a:gd name="connsiteX499" fmla="*/ 3892 w 10000"/>
                  <a:gd name="connsiteY499" fmla="*/ 8546 h 10000"/>
                  <a:gd name="connsiteX500" fmla="*/ 3900 w 10000"/>
                  <a:gd name="connsiteY500" fmla="*/ 8543 h 10000"/>
                  <a:gd name="connsiteX501" fmla="*/ 3906 w 10000"/>
                  <a:gd name="connsiteY501" fmla="*/ 8543 h 10000"/>
                  <a:gd name="connsiteX502" fmla="*/ 3922 w 10000"/>
                  <a:gd name="connsiteY502" fmla="*/ 8552 h 10000"/>
                  <a:gd name="connsiteX503" fmla="*/ 3939 w 10000"/>
                  <a:gd name="connsiteY503" fmla="*/ 8559 h 10000"/>
                  <a:gd name="connsiteX504" fmla="*/ 3953 w 10000"/>
                  <a:gd name="connsiteY504" fmla="*/ 8572 h 10000"/>
                  <a:gd name="connsiteX505" fmla="*/ 3956 w 10000"/>
                  <a:gd name="connsiteY505" fmla="*/ 8588 h 10000"/>
                  <a:gd name="connsiteX506" fmla="*/ 3956 w 10000"/>
                  <a:gd name="connsiteY506" fmla="*/ 8608 h 10000"/>
                  <a:gd name="connsiteX507" fmla="*/ 3972 w 10000"/>
                  <a:gd name="connsiteY507" fmla="*/ 8608 h 10000"/>
                  <a:gd name="connsiteX508" fmla="*/ 3986 w 10000"/>
                  <a:gd name="connsiteY508" fmla="*/ 8608 h 10000"/>
                  <a:gd name="connsiteX509" fmla="*/ 3997 w 10000"/>
                  <a:gd name="connsiteY509" fmla="*/ 8608 h 10000"/>
                  <a:gd name="connsiteX510" fmla="*/ 4006 w 10000"/>
                  <a:gd name="connsiteY510" fmla="*/ 8608 h 10000"/>
                  <a:gd name="connsiteX511" fmla="*/ 4006 w 10000"/>
                  <a:gd name="connsiteY511" fmla="*/ 8611 h 10000"/>
                  <a:gd name="connsiteX512" fmla="*/ 4011 w 10000"/>
                  <a:gd name="connsiteY512" fmla="*/ 8611 h 10000"/>
                  <a:gd name="connsiteX513" fmla="*/ 4022 w 10000"/>
                  <a:gd name="connsiteY513" fmla="*/ 8620 h 10000"/>
                  <a:gd name="connsiteX514" fmla="*/ 4042 w 10000"/>
                  <a:gd name="connsiteY514" fmla="*/ 8620 h 10000"/>
                  <a:gd name="connsiteX515" fmla="*/ 4050 w 10000"/>
                  <a:gd name="connsiteY515" fmla="*/ 8617 h 10000"/>
                  <a:gd name="connsiteX516" fmla="*/ 4069 w 10000"/>
                  <a:gd name="connsiteY516" fmla="*/ 8620 h 10000"/>
                  <a:gd name="connsiteX517" fmla="*/ 4086 w 10000"/>
                  <a:gd name="connsiteY517" fmla="*/ 8630 h 10000"/>
                  <a:gd name="connsiteX518" fmla="*/ 4108 w 10000"/>
                  <a:gd name="connsiteY518" fmla="*/ 8627 h 10000"/>
                  <a:gd name="connsiteX519" fmla="*/ 4125 w 10000"/>
                  <a:gd name="connsiteY519" fmla="*/ 8620 h 10000"/>
                  <a:gd name="connsiteX520" fmla="*/ 4133 w 10000"/>
                  <a:gd name="connsiteY520" fmla="*/ 8611 h 10000"/>
                  <a:gd name="connsiteX521" fmla="*/ 4139 w 10000"/>
                  <a:gd name="connsiteY521" fmla="*/ 8608 h 10000"/>
                  <a:gd name="connsiteX522" fmla="*/ 4147 w 10000"/>
                  <a:gd name="connsiteY522" fmla="*/ 8601 h 10000"/>
                  <a:gd name="connsiteX523" fmla="*/ 4155 w 10000"/>
                  <a:gd name="connsiteY523" fmla="*/ 8591 h 10000"/>
                  <a:gd name="connsiteX524" fmla="*/ 4166 w 10000"/>
                  <a:gd name="connsiteY524" fmla="*/ 8582 h 10000"/>
                  <a:gd name="connsiteX525" fmla="*/ 4183 w 10000"/>
                  <a:gd name="connsiteY525" fmla="*/ 8569 h 10000"/>
                  <a:gd name="connsiteX526" fmla="*/ 4191 w 10000"/>
                  <a:gd name="connsiteY526" fmla="*/ 8562 h 10000"/>
                  <a:gd name="connsiteX527" fmla="*/ 4208 w 10000"/>
                  <a:gd name="connsiteY527" fmla="*/ 8552 h 10000"/>
                  <a:gd name="connsiteX528" fmla="*/ 4230 w 10000"/>
                  <a:gd name="connsiteY528" fmla="*/ 8552 h 10000"/>
                  <a:gd name="connsiteX529" fmla="*/ 4238 w 10000"/>
                  <a:gd name="connsiteY529" fmla="*/ 8559 h 10000"/>
                  <a:gd name="connsiteX530" fmla="*/ 4247 w 10000"/>
                  <a:gd name="connsiteY530" fmla="*/ 8572 h 10000"/>
                  <a:gd name="connsiteX531" fmla="*/ 4252 w 10000"/>
                  <a:gd name="connsiteY531" fmla="*/ 8578 h 10000"/>
                  <a:gd name="connsiteX532" fmla="*/ 4263 w 10000"/>
                  <a:gd name="connsiteY532" fmla="*/ 8582 h 10000"/>
                  <a:gd name="connsiteX533" fmla="*/ 4277 w 10000"/>
                  <a:gd name="connsiteY533" fmla="*/ 8572 h 10000"/>
                  <a:gd name="connsiteX534" fmla="*/ 4294 w 10000"/>
                  <a:gd name="connsiteY534" fmla="*/ 8559 h 10000"/>
                  <a:gd name="connsiteX535" fmla="*/ 4302 w 10000"/>
                  <a:gd name="connsiteY535" fmla="*/ 8546 h 10000"/>
                  <a:gd name="connsiteX536" fmla="*/ 4310 w 10000"/>
                  <a:gd name="connsiteY536" fmla="*/ 8543 h 10000"/>
                  <a:gd name="connsiteX537" fmla="*/ 4313 w 10000"/>
                  <a:gd name="connsiteY537" fmla="*/ 8543 h 10000"/>
                  <a:gd name="connsiteX538" fmla="*/ 4332 w 10000"/>
                  <a:gd name="connsiteY538" fmla="*/ 8546 h 10000"/>
                  <a:gd name="connsiteX539" fmla="*/ 4335 w 10000"/>
                  <a:gd name="connsiteY539" fmla="*/ 8559 h 10000"/>
                  <a:gd name="connsiteX540" fmla="*/ 4349 w 10000"/>
                  <a:gd name="connsiteY540" fmla="*/ 8588 h 10000"/>
                  <a:gd name="connsiteX541" fmla="*/ 4360 w 10000"/>
                  <a:gd name="connsiteY541" fmla="*/ 8591 h 10000"/>
                  <a:gd name="connsiteX542" fmla="*/ 4366 w 10000"/>
                  <a:gd name="connsiteY542" fmla="*/ 8591 h 10000"/>
                  <a:gd name="connsiteX543" fmla="*/ 4382 w 10000"/>
                  <a:gd name="connsiteY543" fmla="*/ 8598 h 10000"/>
                  <a:gd name="connsiteX544" fmla="*/ 4385 w 10000"/>
                  <a:gd name="connsiteY544" fmla="*/ 8598 h 10000"/>
                  <a:gd name="connsiteX545" fmla="*/ 4402 w 10000"/>
                  <a:gd name="connsiteY545" fmla="*/ 8598 h 10000"/>
                  <a:gd name="connsiteX546" fmla="*/ 4421 w 10000"/>
                  <a:gd name="connsiteY546" fmla="*/ 8591 h 10000"/>
                  <a:gd name="connsiteX547" fmla="*/ 4440 w 10000"/>
                  <a:gd name="connsiteY547" fmla="*/ 8591 h 10000"/>
                  <a:gd name="connsiteX548" fmla="*/ 4449 w 10000"/>
                  <a:gd name="connsiteY548" fmla="*/ 8598 h 10000"/>
                  <a:gd name="connsiteX549" fmla="*/ 4454 w 10000"/>
                  <a:gd name="connsiteY549" fmla="*/ 8617 h 10000"/>
                  <a:gd name="connsiteX550" fmla="*/ 4463 w 10000"/>
                  <a:gd name="connsiteY550" fmla="*/ 8608 h 10000"/>
                  <a:gd name="connsiteX551" fmla="*/ 4474 w 10000"/>
                  <a:gd name="connsiteY551" fmla="*/ 8608 h 10000"/>
                  <a:gd name="connsiteX552" fmla="*/ 4490 w 10000"/>
                  <a:gd name="connsiteY552" fmla="*/ 8617 h 10000"/>
                  <a:gd name="connsiteX553" fmla="*/ 4504 w 10000"/>
                  <a:gd name="connsiteY553" fmla="*/ 8617 h 10000"/>
                  <a:gd name="connsiteX554" fmla="*/ 4518 w 10000"/>
                  <a:gd name="connsiteY554" fmla="*/ 8617 h 10000"/>
                  <a:gd name="connsiteX555" fmla="*/ 4535 w 10000"/>
                  <a:gd name="connsiteY555" fmla="*/ 8611 h 10000"/>
                  <a:gd name="connsiteX556" fmla="*/ 4546 w 10000"/>
                  <a:gd name="connsiteY556" fmla="*/ 8611 h 10000"/>
                  <a:gd name="connsiteX557" fmla="*/ 4562 w 10000"/>
                  <a:gd name="connsiteY557" fmla="*/ 8611 h 10000"/>
                  <a:gd name="connsiteX558" fmla="*/ 4571 w 10000"/>
                  <a:gd name="connsiteY558" fmla="*/ 8611 h 10000"/>
                  <a:gd name="connsiteX559" fmla="*/ 4579 w 10000"/>
                  <a:gd name="connsiteY559" fmla="*/ 8608 h 10000"/>
                  <a:gd name="connsiteX560" fmla="*/ 4584 w 10000"/>
                  <a:gd name="connsiteY560" fmla="*/ 8608 h 10000"/>
                  <a:gd name="connsiteX561" fmla="*/ 4601 w 10000"/>
                  <a:gd name="connsiteY561" fmla="*/ 8617 h 10000"/>
                  <a:gd name="connsiteX562" fmla="*/ 4609 w 10000"/>
                  <a:gd name="connsiteY562" fmla="*/ 8627 h 10000"/>
                  <a:gd name="connsiteX563" fmla="*/ 4618 w 10000"/>
                  <a:gd name="connsiteY563" fmla="*/ 8637 h 10000"/>
                  <a:gd name="connsiteX564" fmla="*/ 4618 w 10000"/>
                  <a:gd name="connsiteY564" fmla="*/ 8646 h 10000"/>
                  <a:gd name="connsiteX565" fmla="*/ 4634 w 10000"/>
                  <a:gd name="connsiteY565" fmla="*/ 8656 h 10000"/>
                  <a:gd name="connsiteX566" fmla="*/ 4640 w 10000"/>
                  <a:gd name="connsiteY566" fmla="*/ 8659 h 10000"/>
                  <a:gd name="connsiteX567" fmla="*/ 4651 w 10000"/>
                  <a:gd name="connsiteY567" fmla="*/ 8666 h 10000"/>
                  <a:gd name="connsiteX568" fmla="*/ 4657 w 10000"/>
                  <a:gd name="connsiteY568" fmla="*/ 8659 h 10000"/>
                  <a:gd name="connsiteX569" fmla="*/ 4668 w 10000"/>
                  <a:gd name="connsiteY569" fmla="*/ 8650 h 10000"/>
                  <a:gd name="connsiteX570" fmla="*/ 4676 w 10000"/>
                  <a:gd name="connsiteY570" fmla="*/ 8650 h 10000"/>
                  <a:gd name="connsiteX571" fmla="*/ 4690 w 10000"/>
                  <a:gd name="connsiteY571" fmla="*/ 8650 h 10000"/>
                  <a:gd name="connsiteX572" fmla="*/ 4698 w 10000"/>
                  <a:gd name="connsiteY572" fmla="*/ 8650 h 10000"/>
                  <a:gd name="connsiteX573" fmla="*/ 4704 w 10000"/>
                  <a:gd name="connsiteY573" fmla="*/ 8650 h 10000"/>
                  <a:gd name="connsiteX574" fmla="*/ 4706 w 10000"/>
                  <a:gd name="connsiteY574" fmla="*/ 8659 h 10000"/>
                  <a:gd name="connsiteX575" fmla="*/ 4706 w 10000"/>
                  <a:gd name="connsiteY575" fmla="*/ 8666 h 10000"/>
                  <a:gd name="connsiteX576" fmla="*/ 4723 w 10000"/>
                  <a:gd name="connsiteY576" fmla="*/ 8682 h 10000"/>
                  <a:gd name="connsiteX577" fmla="*/ 4737 w 10000"/>
                  <a:gd name="connsiteY577" fmla="*/ 8682 h 10000"/>
                  <a:gd name="connsiteX578" fmla="*/ 4745 w 10000"/>
                  <a:gd name="connsiteY578" fmla="*/ 8676 h 10000"/>
                  <a:gd name="connsiteX579" fmla="*/ 4756 w 10000"/>
                  <a:gd name="connsiteY579" fmla="*/ 8666 h 10000"/>
                  <a:gd name="connsiteX580" fmla="*/ 4765 w 10000"/>
                  <a:gd name="connsiteY580" fmla="*/ 8666 h 10000"/>
                  <a:gd name="connsiteX581" fmla="*/ 4765 w 10000"/>
                  <a:gd name="connsiteY581" fmla="*/ 8682 h 10000"/>
                  <a:gd name="connsiteX582" fmla="*/ 4770 w 10000"/>
                  <a:gd name="connsiteY582" fmla="*/ 8701 h 10000"/>
                  <a:gd name="connsiteX583" fmla="*/ 4778 w 10000"/>
                  <a:gd name="connsiteY583" fmla="*/ 8705 h 10000"/>
                  <a:gd name="connsiteX584" fmla="*/ 4795 w 10000"/>
                  <a:gd name="connsiteY584" fmla="*/ 8714 h 10000"/>
                  <a:gd name="connsiteX585" fmla="*/ 4812 w 10000"/>
                  <a:gd name="connsiteY585" fmla="*/ 8714 h 10000"/>
                  <a:gd name="connsiteX586" fmla="*/ 4825 w 10000"/>
                  <a:gd name="connsiteY586" fmla="*/ 8705 h 10000"/>
                  <a:gd name="connsiteX587" fmla="*/ 4825 w 10000"/>
                  <a:gd name="connsiteY587" fmla="*/ 8701 h 10000"/>
                  <a:gd name="connsiteX588" fmla="*/ 4828 w 10000"/>
                  <a:gd name="connsiteY588" fmla="*/ 8701 h 10000"/>
                  <a:gd name="connsiteX589" fmla="*/ 4837 w 10000"/>
                  <a:gd name="connsiteY589" fmla="*/ 8692 h 10000"/>
                  <a:gd name="connsiteX590" fmla="*/ 4842 w 10000"/>
                  <a:gd name="connsiteY590" fmla="*/ 8685 h 10000"/>
                  <a:gd name="connsiteX591" fmla="*/ 4859 w 10000"/>
                  <a:gd name="connsiteY591" fmla="*/ 8692 h 10000"/>
                  <a:gd name="connsiteX592" fmla="*/ 4870 w 10000"/>
                  <a:gd name="connsiteY592" fmla="*/ 8701 h 10000"/>
                  <a:gd name="connsiteX593" fmla="*/ 4878 w 10000"/>
                  <a:gd name="connsiteY593" fmla="*/ 8714 h 10000"/>
                  <a:gd name="connsiteX594" fmla="*/ 4892 w 10000"/>
                  <a:gd name="connsiteY594" fmla="*/ 8724 h 10000"/>
                  <a:gd name="connsiteX595" fmla="*/ 4900 w 10000"/>
                  <a:gd name="connsiteY595" fmla="*/ 8724 h 10000"/>
                  <a:gd name="connsiteX596" fmla="*/ 4906 w 10000"/>
                  <a:gd name="connsiteY596" fmla="*/ 8705 h 10000"/>
                  <a:gd name="connsiteX597" fmla="*/ 4925 w 10000"/>
                  <a:gd name="connsiteY597" fmla="*/ 8724 h 10000"/>
                  <a:gd name="connsiteX598" fmla="*/ 4939 w 10000"/>
                  <a:gd name="connsiteY598" fmla="*/ 8701 h 10000"/>
                  <a:gd name="connsiteX599" fmla="*/ 4950 w 10000"/>
                  <a:gd name="connsiteY599" fmla="*/ 8695 h 10000"/>
                  <a:gd name="connsiteX600" fmla="*/ 4956 w 10000"/>
                  <a:gd name="connsiteY600" fmla="*/ 8692 h 10000"/>
                  <a:gd name="connsiteX601" fmla="*/ 4986 w 10000"/>
                  <a:gd name="connsiteY601" fmla="*/ 8705 h 10000"/>
                  <a:gd name="connsiteX602" fmla="*/ 5003 w 10000"/>
                  <a:gd name="connsiteY602" fmla="*/ 8701 h 10000"/>
                  <a:gd name="connsiteX603" fmla="*/ 5011 w 10000"/>
                  <a:gd name="connsiteY603" fmla="*/ 8692 h 10000"/>
                  <a:gd name="connsiteX604" fmla="*/ 5028 w 10000"/>
                  <a:gd name="connsiteY604" fmla="*/ 8682 h 10000"/>
                  <a:gd name="connsiteX605" fmla="*/ 5030 w 10000"/>
                  <a:gd name="connsiteY605" fmla="*/ 8659 h 10000"/>
                  <a:gd name="connsiteX606" fmla="*/ 5039 w 10000"/>
                  <a:gd name="connsiteY606" fmla="*/ 8656 h 10000"/>
                  <a:gd name="connsiteX607" fmla="*/ 5053 w 10000"/>
                  <a:gd name="connsiteY607" fmla="*/ 8669 h 10000"/>
                  <a:gd name="connsiteX608" fmla="*/ 5061 w 10000"/>
                  <a:gd name="connsiteY608" fmla="*/ 8669 h 10000"/>
                  <a:gd name="connsiteX609" fmla="*/ 5061 w 10000"/>
                  <a:gd name="connsiteY609" fmla="*/ 8676 h 10000"/>
                  <a:gd name="connsiteX610" fmla="*/ 5069 w 10000"/>
                  <a:gd name="connsiteY610" fmla="*/ 8669 h 10000"/>
                  <a:gd name="connsiteX611" fmla="*/ 5083 w 10000"/>
                  <a:gd name="connsiteY611" fmla="*/ 8669 h 10000"/>
                  <a:gd name="connsiteX612" fmla="*/ 5100 w 10000"/>
                  <a:gd name="connsiteY612" fmla="*/ 8669 h 10000"/>
                  <a:gd name="connsiteX613" fmla="*/ 5119 w 10000"/>
                  <a:gd name="connsiteY613" fmla="*/ 8682 h 10000"/>
                  <a:gd name="connsiteX614" fmla="*/ 5136 w 10000"/>
                  <a:gd name="connsiteY614" fmla="*/ 8692 h 10000"/>
                  <a:gd name="connsiteX615" fmla="*/ 5161 w 10000"/>
                  <a:gd name="connsiteY615" fmla="*/ 8701 h 10000"/>
                  <a:gd name="connsiteX616" fmla="*/ 5183 w 10000"/>
                  <a:gd name="connsiteY616" fmla="*/ 8701 h 10000"/>
                  <a:gd name="connsiteX617" fmla="*/ 5199 w 10000"/>
                  <a:gd name="connsiteY617" fmla="*/ 8701 h 10000"/>
                  <a:gd name="connsiteX618" fmla="*/ 5213 w 10000"/>
                  <a:gd name="connsiteY618" fmla="*/ 8705 h 10000"/>
                  <a:gd name="connsiteX619" fmla="*/ 5224 w 10000"/>
                  <a:gd name="connsiteY619" fmla="*/ 8701 h 10000"/>
                  <a:gd name="connsiteX620" fmla="*/ 5230 w 10000"/>
                  <a:gd name="connsiteY620" fmla="*/ 8701 h 10000"/>
                  <a:gd name="connsiteX621" fmla="*/ 5241 w 10000"/>
                  <a:gd name="connsiteY621" fmla="*/ 8676 h 10000"/>
                  <a:gd name="connsiteX622" fmla="*/ 5247 w 10000"/>
                  <a:gd name="connsiteY622" fmla="*/ 8666 h 10000"/>
                  <a:gd name="connsiteX623" fmla="*/ 5249 w 10000"/>
                  <a:gd name="connsiteY623" fmla="*/ 8646 h 10000"/>
                  <a:gd name="connsiteX624" fmla="*/ 5249 w 10000"/>
                  <a:gd name="connsiteY624" fmla="*/ 8650 h 10000"/>
                  <a:gd name="connsiteX625" fmla="*/ 5255 w 10000"/>
                  <a:gd name="connsiteY625" fmla="*/ 8646 h 10000"/>
                  <a:gd name="connsiteX626" fmla="*/ 5271 w 10000"/>
                  <a:gd name="connsiteY626" fmla="*/ 8650 h 10000"/>
                  <a:gd name="connsiteX627" fmla="*/ 5288 w 10000"/>
                  <a:gd name="connsiteY627" fmla="*/ 8666 h 10000"/>
                  <a:gd name="connsiteX628" fmla="*/ 5296 w 10000"/>
                  <a:gd name="connsiteY628" fmla="*/ 8666 h 10000"/>
                  <a:gd name="connsiteX629" fmla="*/ 5310 w 10000"/>
                  <a:gd name="connsiteY629" fmla="*/ 8656 h 10000"/>
                  <a:gd name="connsiteX630" fmla="*/ 5321 w 10000"/>
                  <a:gd name="connsiteY630" fmla="*/ 8650 h 10000"/>
                  <a:gd name="connsiteX631" fmla="*/ 5338 w 10000"/>
                  <a:gd name="connsiteY631" fmla="*/ 8650 h 10000"/>
                  <a:gd name="connsiteX632" fmla="*/ 5360 w 10000"/>
                  <a:gd name="connsiteY632" fmla="*/ 8640 h 10000"/>
                  <a:gd name="connsiteX633" fmla="*/ 5366 w 10000"/>
                  <a:gd name="connsiteY633" fmla="*/ 8637 h 10000"/>
                  <a:gd name="connsiteX634" fmla="*/ 5368 w 10000"/>
                  <a:gd name="connsiteY634" fmla="*/ 8637 h 10000"/>
                  <a:gd name="connsiteX635" fmla="*/ 5382 w 10000"/>
                  <a:gd name="connsiteY635" fmla="*/ 8630 h 10000"/>
                  <a:gd name="connsiteX636" fmla="*/ 5391 w 10000"/>
                  <a:gd name="connsiteY636" fmla="*/ 8630 h 10000"/>
                  <a:gd name="connsiteX637" fmla="*/ 5402 w 10000"/>
                  <a:gd name="connsiteY637" fmla="*/ 8637 h 10000"/>
                  <a:gd name="connsiteX638" fmla="*/ 5418 w 10000"/>
                  <a:gd name="connsiteY638" fmla="*/ 8656 h 10000"/>
                  <a:gd name="connsiteX639" fmla="*/ 5432 w 10000"/>
                  <a:gd name="connsiteY639" fmla="*/ 8666 h 10000"/>
                  <a:gd name="connsiteX640" fmla="*/ 5443 w 10000"/>
                  <a:gd name="connsiteY640" fmla="*/ 8682 h 10000"/>
                  <a:gd name="connsiteX641" fmla="*/ 5457 w 10000"/>
                  <a:gd name="connsiteY641" fmla="*/ 8692 h 10000"/>
                  <a:gd name="connsiteX642" fmla="*/ 5471 w 10000"/>
                  <a:gd name="connsiteY642" fmla="*/ 8705 h 10000"/>
                  <a:gd name="connsiteX643" fmla="*/ 5488 w 10000"/>
                  <a:gd name="connsiteY643" fmla="*/ 8711 h 10000"/>
                  <a:gd name="connsiteX644" fmla="*/ 5490 w 10000"/>
                  <a:gd name="connsiteY644" fmla="*/ 8721 h 10000"/>
                  <a:gd name="connsiteX645" fmla="*/ 5512 w 10000"/>
                  <a:gd name="connsiteY645" fmla="*/ 8724 h 10000"/>
                  <a:gd name="connsiteX646" fmla="*/ 5521 w 10000"/>
                  <a:gd name="connsiteY646" fmla="*/ 8714 h 10000"/>
                  <a:gd name="connsiteX647" fmla="*/ 5524 w 10000"/>
                  <a:gd name="connsiteY647" fmla="*/ 8714 h 10000"/>
                  <a:gd name="connsiteX648" fmla="*/ 5532 w 10000"/>
                  <a:gd name="connsiteY648" fmla="*/ 8721 h 10000"/>
                  <a:gd name="connsiteX649" fmla="*/ 5540 w 10000"/>
                  <a:gd name="connsiteY649" fmla="*/ 8724 h 10000"/>
                  <a:gd name="connsiteX650" fmla="*/ 5562 w 10000"/>
                  <a:gd name="connsiteY650" fmla="*/ 8750 h 10000"/>
                  <a:gd name="connsiteX651" fmla="*/ 5562 w 10000"/>
                  <a:gd name="connsiteY651" fmla="*/ 8760 h 10000"/>
                  <a:gd name="connsiteX652" fmla="*/ 5571 w 10000"/>
                  <a:gd name="connsiteY652" fmla="*/ 8782 h 10000"/>
                  <a:gd name="connsiteX653" fmla="*/ 5579 w 10000"/>
                  <a:gd name="connsiteY653" fmla="*/ 8789 h 10000"/>
                  <a:gd name="connsiteX654" fmla="*/ 5593 w 10000"/>
                  <a:gd name="connsiteY654" fmla="*/ 8789 h 10000"/>
                  <a:gd name="connsiteX655" fmla="*/ 5596 w 10000"/>
                  <a:gd name="connsiteY655" fmla="*/ 8789 h 10000"/>
                  <a:gd name="connsiteX656" fmla="*/ 5626 w 10000"/>
                  <a:gd name="connsiteY656" fmla="*/ 8782 h 10000"/>
                  <a:gd name="connsiteX657" fmla="*/ 5629 w 10000"/>
                  <a:gd name="connsiteY657" fmla="*/ 8782 h 10000"/>
                  <a:gd name="connsiteX658" fmla="*/ 5637 w 10000"/>
                  <a:gd name="connsiteY658" fmla="*/ 8779 h 10000"/>
                  <a:gd name="connsiteX659" fmla="*/ 5648 w 10000"/>
                  <a:gd name="connsiteY659" fmla="*/ 8789 h 10000"/>
                  <a:gd name="connsiteX660" fmla="*/ 5665 w 10000"/>
                  <a:gd name="connsiteY660" fmla="*/ 8795 h 10000"/>
                  <a:gd name="connsiteX661" fmla="*/ 5676 w 10000"/>
                  <a:gd name="connsiteY661" fmla="*/ 8789 h 10000"/>
                  <a:gd name="connsiteX662" fmla="*/ 5684 w 10000"/>
                  <a:gd name="connsiteY662" fmla="*/ 8782 h 10000"/>
                  <a:gd name="connsiteX663" fmla="*/ 5693 w 10000"/>
                  <a:gd name="connsiteY663" fmla="*/ 8789 h 10000"/>
                  <a:gd name="connsiteX664" fmla="*/ 5715 w 10000"/>
                  <a:gd name="connsiteY664" fmla="*/ 8808 h 10000"/>
                  <a:gd name="connsiteX665" fmla="*/ 5731 w 10000"/>
                  <a:gd name="connsiteY665" fmla="*/ 8808 h 10000"/>
                  <a:gd name="connsiteX666" fmla="*/ 5740 w 10000"/>
                  <a:gd name="connsiteY666" fmla="*/ 8808 h 10000"/>
                  <a:gd name="connsiteX667" fmla="*/ 5765 w 10000"/>
                  <a:gd name="connsiteY667" fmla="*/ 8818 h 10000"/>
                  <a:gd name="connsiteX668" fmla="*/ 5781 w 10000"/>
                  <a:gd name="connsiteY668" fmla="*/ 8824 h 10000"/>
                  <a:gd name="connsiteX669" fmla="*/ 5798 w 10000"/>
                  <a:gd name="connsiteY669" fmla="*/ 8834 h 10000"/>
                  <a:gd name="connsiteX670" fmla="*/ 5814 w 10000"/>
                  <a:gd name="connsiteY670" fmla="*/ 8837 h 10000"/>
                  <a:gd name="connsiteX671" fmla="*/ 5831 w 10000"/>
                  <a:gd name="connsiteY671" fmla="*/ 8844 h 10000"/>
                  <a:gd name="connsiteX672" fmla="*/ 5842 w 10000"/>
                  <a:gd name="connsiteY672" fmla="*/ 8847 h 10000"/>
                  <a:gd name="connsiteX673" fmla="*/ 5859 w 10000"/>
                  <a:gd name="connsiteY673" fmla="*/ 8857 h 10000"/>
                  <a:gd name="connsiteX674" fmla="*/ 5870 w 10000"/>
                  <a:gd name="connsiteY674" fmla="*/ 8867 h 10000"/>
                  <a:gd name="connsiteX675" fmla="*/ 5878 w 10000"/>
                  <a:gd name="connsiteY675" fmla="*/ 8873 h 10000"/>
                  <a:gd name="connsiteX676" fmla="*/ 5895 w 10000"/>
                  <a:gd name="connsiteY676" fmla="*/ 8873 h 10000"/>
                  <a:gd name="connsiteX677" fmla="*/ 5911 w 10000"/>
                  <a:gd name="connsiteY677" fmla="*/ 8873 h 10000"/>
                  <a:gd name="connsiteX678" fmla="*/ 5931 w 10000"/>
                  <a:gd name="connsiteY678" fmla="*/ 8873 h 10000"/>
                  <a:gd name="connsiteX679" fmla="*/ 5950 w 10000"/>
                  <a:gd name="connsiteY679" fmla="*/ 8867 h 10000"/>
                  <a:gd name="connsiteX680" fmla="*/ 5967 w 10000"/>
                  <a:gd name="connsiteY680" fmla="*/ 8867 h 10000"/>
                  <a:gd name="connsiteX681" fmla="*/ 5975 w 10000"/>
                  <a:gd name="connsiteY681" fmla="*/ 8873 h 10000"/>
                  <a:gd name="connsiteX682" fmla="*/ 6000 w 10000"/>
                  <a:gd name="connsiteY682" fmla="*/ 8883 h 10000"/>
                  <a:gd name="connsiteX683" fmla="*/ 5997 w 10000"/>
                  <a:gd name="connsiteY683" fmla="*/ 8886 h 10000"/>
                  <a:gd name="connsiteX684" fmla="*/ 5997 w 10000"/>
                  <a:gd name="connsiteY684" fmla="*/ 8896 h 10000"/>
                  <a:gd name="connsiteX685" fmla="*/ 6014 w 10000"/>
                  <a:gd name="connsiteY685" fmla="*/ 8892 h 10000"/>
                  <a:gd name="connsiteX686" fmla="*/ 6028 w 10000"/>
                  <a:gd name="connsiteY686" fmla="*/ 8892 h 10000"/>
                  <a:gd name="connsiteX687" fmla="*/ 6053 w 10000"/>
                  <a:gd name="connsiteY687" fmla="*/ 8886 h 10000"/>
                  <a:gd name="connsiteX688" fmla="*/ 6072 w 10000"/>
                  <a:gd name="connsiteY688" fmla="*/ 8876 h 10000"/>
                  <a:gd name="connsiteX689" fmla="*/ 6089 w 10000"/>
                  <a:gd name="connsiteY689" fmla="*/ 8867 h 10000"/>
                  <a:gd name="connsiteX690" fmla="*/ 6111 w 10000"/>
                  <a:gd name="connsiteY690" fmla="*/ 8857 h 10000"/>
                  <a:gd name="connsiteX691" fmla="*/ 6127 w 10000"/>
                  <a:gd name="connsiteY691" fmla="*/ 8847 h 10000"/>
                  <a:gd name="connsiteX692" fmla="*/ 6152 w 10000"/>
                  <a:gd name="connsiteY692" fmla="*/ 8834 h 10000"/>
                  <a:gd name="connsiteX693" fmla="*/ 6183 w 10000"/>
                  <a:gd name="connsiteY693" fmla="*/ 8828 h 10000"/>
                  <a:gd name="connsiteX694" fmla="*/ 6175 w 10000"/>
                  <a:gd name="connsiteY694" fmla="*/ 8844 h 10000"/>
                  <a:gd name="connsiteX695" fmla="*/ 6169 w 10000"/>
                  <a:gd name="connsiteY695" fmla="*/ 8863 h 10000"/>
                  <a:gd name="connsiteX696" fmla="*/ 6158 w 10000"/>
                  <a:gd name="connsiteY696" fmla="*/ 8886 h 10000"/>
                  <a:gd name="connsiteX697" fmla="*/ 6152 w 10000"/>
                  <a:gd name="connsiteY697" fmla="*/ 8896 h 10000"/>
                  <a:gd name="connsiteX698" fmla="*/ 6150 w 10000"/>
                  <a:gd name="connsiteY698" fmla="*/ 8909 h 10000"/>
                  <a:gd name="connsiteX699" fmla="*/ 6152 w 10000"/>
                  <a:gd name="connsiteY699" fmla="*/ 8938 h 10000"/>
                  <a:gd name="connsiteX700" fmla="*/ 6158 w 10000"/>
                  <a:gd name="connsiteY700" fmla="*/ 8957 h 10000"/>
                  <a:gd name="connsiteX701" fmla="*/ 6161 w 10000"/>
                  <a:gd name="connsiteY701" fmla="*/ 8980 h 10000"/>
                  <a:gd name="connsiteX702" fmla="*/ 6166 w 10000"/>
                  <a:gd name="connsiteY702" fmla="*/ 8999 h 10000"/>
                  <a:gd name="connsiteX703" fmla="*/ 6175 w 10000"/>
                  <a:gd name="connsiteY703" fmla="*/ 9032 h 10000"/>
                  <a:gd name="connsiteX704" fmla="*/ 6183 w 10000"/>
                  <a:gd name="connsiteY704" fmla="*/ 9051 h 10000"/>
                  <a:gd name="connsiteX705" fmla="*/ 6191 w 10000"/>
                  <a:gd name="connsiteY705" fmla="*/ 9064 h 10000"/>
                  <a:gd name="connsiteX706" fmla="*/ 6194 w 10000"/>
                  <a:gd name="connsiteY706" fmla="*/ 9084 h 10000"/>
                  <a:gd name="connsiteX707" fmla="*/ 6208 w 10000"/>
                  <a:gd name="connsiteY707" fmla="*/ 9103 h 10000"/>
                  <a:gd name="connsiteX708" fmla="*/ 6208 w 10000"/>
                  <a:gd name="connsiteY708" fmla="*/ 9113 h 10000"/>
                  <a:gd name="connsiteX709" fmla="*/ 6216 w 10000"/>
                  <a:gd name="connsiteY709" fmla="*/ 9129 h 10000"/>
                  <a:gd name="connsiteX710" fmla="*/ 6230 w 10000"/>
                  <a:gd name="connsiteY710" fmla="*/ 9148 h 10000"/>
                  <a:gd name="connsiteX711" fmla="*/ 6241 w 10000"/>
                  <a:gd name="connsiteY711" fmla="*/ 9165 h 10000"/>
                  <a:gd name="connsiteX712" fmla="*/ 6249 w 10000"/>
                  <a:gd name="connsiteY712" fmla="*/ 9168 h 10000"/>
                  <a:gd name="connsiteX713" fmla="*/ 6266 w 10000"/>
                  <a:gd name="connsiteY713" fmla="*/ 9184 h 10000"/>
                  <a:gd name="connsiteX714" fmla="*/ 6280 w 10000"/>
                  <a:gd name="connsiteY714" fmla="*/ 9184 h 10000"/>
                  <a:gd name="connsiteX715" fmla="*/ 6288 w 10000"/>
                  <a:gd name="connsiteY715" fmla="*/ 9177 h 10000"/>
                  <a:gd name="connsiteX716" fmla="*/ 6299 w 10000"/>
                  <a:gd name="connsiteY716" fmla="*/ 9187 h 10000"/>
                  <a:gd name="connsiteX717" fmla="*/ 6305 w 10000"/>
                  <a:gd name="connsiteY717" fmla="*/ 9197 h 10000"/>
                  <a:gd name="connsiteX718" fmla="*/ 6310 w 10000"/>
                  <a:gd name="connsiteY718" fmla="*/ 9197 h 10000"/>
                  <a:gd name="connsiteX719" fmla="*/ 6321 w 10000"/>
                  <a:gd name="connsiteY719" fmla="*/ 9213 h 10000"/>
                  <a:gd name="connsiteX720" fmla="*/ 6335 w 10000"/>
                  <a:gd name="connsiteY720" fmla="*/ 9223 h 10000"/>
                  <a:gd name="connsiteX721" fmla="*/ 6338 w 10000"/>
                  <a:gd name="connsiteY721" fmla="*/ 9223 h 10000"/>
                  <a:gd name="connsiteX722" fmla="*/ 6355 w 10000"/>
                  <a:gd name="connsiteY722" fmla="*/ 9226 h 10000"/>
                  <a:gd name="connsiteX723" fmla="*/ 6363 w 10000"/>
                  <a:gd name="connsiteY723" fmla="*/ 9236 h 10000"/>
                  <a:gd name="connsiteX724" fmla="*/ 6380 w 10000"/>
                  <a:gd name="connsiteY724" fmla="*/ 9258 h 10000"/>
                  <a:gd name="connsiteX725" fmla="*/ 6393 w 10000"/>
                  <a:gd name="connsiteY725" fmla="*/ 9278 h 10000"/>
                  <a:gd name="connsiteX726" fmla="*/ 6396 w 10000"/>
                  <a:gd name="connsiteY726" fmla="*/ 9288 h 10000"/>
                  <a:gd name="connsiteX727" fmla="*/ 6407 w 10000"/>
                  <a:gd name="connsiteY727" fmla="*/ 9297 h 10000"/>
                  <a:gd name="connsiteX728" fmla="*/ 6410 w 10000"/>
                  <a:gd name="connsiteY728" fmla="*/ 9307 h 10000"/>
                  <a:gd name="connsiteX729" fmla="*/ 6416 w 10000"/>
                  <a:gd name="connsiteY729" fmla="*/ 9317 h 10000"/>
                  <a:gd name="connsiteX730" fmla="*/ 6424 w 10000"/>
                  <a:gd name="connsiteY730" fmla="*/ 9326 h 10000"/>
                  <a:gd name="connsiteX731" fmla="*/ 6435 w 10000"/>
                  <a:gd name="connsiteY731" fmla="*/ 9336 h 10000"/>
                  <a:gd name="connsiteX732" fmla="*/ 6443 w 10000"/>
                  <a:gd name="connsiteY732" fmla="*/ 9346 h 10000"/>
                  <a:gd name="connsiteX733" fmla="*/ 6449 w 10000"/>
                  <a:gd name="connsiteY733" fmla="*/ 9362 h 10000"/>
                  <a:gd name="connsiteX734" fmla="*/ 6452 w 10000"/>
                  <a:gd name="connsiteY734" fmla="*/ 9372 h 10000"/>
                  <a:gd name="connsiteX735" fmla="*/ 6449 w 10000"/>
                  <a:gd name="connsiteY735" fmla="*/ 9381 h 10000"/>
                  <a:gd name="connsiteX736" fmla="*/ 6465 w 10000"/>
                  <a:gd name="connsiteY736" fmla="*/ 9394 h 10000"/>
                  <a:gd name="connsiteX737" fmla="*/ 6468 w 10000"/>
                  <a:gd name="connsiteY737" fmla="*/ 9420 h 10000"/>
                  <a:gd name="connsiteX738" fmla="*/ 6493 w 10000"/>
                  <a:gd name="connsiteY738" fmla="*/ 9430 h 10000"/>
                  <a:gd name="connsiteX739" fmla="*/ 6507 w 10000"/>
                  <a:gd name="connsiteY739" fmla="*/ 9440 h 10000"/>
                  <a:gd name="connsiteX740" fmla="*/ 6524 w 10000"/>
                  <a:gd name="connsiteY740" fmla="*/ 9459 h 10000"/>
                  <a:gd name="connsiteX741" fmla="*/ 6532 w 10000"/>
                  <a:gd name="connsiteY741" fmla="*/ 9485 h 10000"/>
                  <a:gd name="connsiteX742" fmla="*/ 6537 w 10000"/>
                  <a:gd name="connsiteY742" fmla="*/ 9498 h 10000"/>
                  <a:gd name="connsiteX743" fmla="*/ 6571 w 10000"/>
                  <a:gd name="connsiteY743" fmla="*/ 9508 h 10000"/>
                  <a:gd name="connsiteX744" fmla="*/ 6596 w 10000"/>
                  <a:gd name="connsiteY744" fmla="*/ 9508 h 10000"/>
                  <a:gd name="connsiteX745" fmla="*/ 6637 w 10000"/>
                  <a:gd name="connsiteY745" fmla="*/ 9517 h 10000"/>
                  <a:gd name="connsiteX746" fmla="*/ 6662 w 10000"/>
                  <a:gd name="connsiteY746" fmla="*/ 9524 h 10000"/>
                  <a:gd name="connsiteX747" fmla="*/ 6679 w 10000"/>
                  <a:gd name="connsiteY747" fmla="*/ 9517 h 10000"/>
                  <a:gd name="connsiteX748" fmla="*/ 6679 w 10000"/>
                  <a:gd name="connsiteY748" fmla="*/ 9505 h 10000"/>
                  <a:gd name="connsiteX749" fmla="*/ 6690 w 10000"/>
                  <a:gd name="connsiteY749" fmla="*/ 9485 h 10000"/>
                  <a:gd name="connsiteX750" fmla="*/ 6693 w 10000"/>
                  <a:gd name="connsiteY750" fmla="*/ 9479 h 10000"/>
                  <a:gd name="connsiteX751" fmla="*/ 6706 w 10000"/>
                  <a:gd name="connsiteY751" fmla="*/ 9469 h 10000"/>
                  <a:gd name="connsiteX752" fmla="*/ 6709 w 10000"/>
                  <a:gd name="connsiteY752" fmla="*/ 9462 h 10000"/>
                  <a:gd name="connsiteX753" fmla="*/ 6717 w 10000"/>
                  <a:gd name="connsiteY753" fmla="*/ 9459 h 10000"/>
                  <a:gd name="connsiteX754" fmla="*/ 6726 w 10000"/>
                  <a:gd name="connsiteY754" fmla="*/ 9459 h 10000"/>
                  <a:gd name="connsiteX755" fmla="*/ 6742 w 10000"/>
                  <a:gd name="connsiteY755" fmla="*/ 9462 h 10000"/>
                  <a:gd name="connsiteX756" fmla="*/ 6759 w 10000"/>
                  <a:gd name="connsiteY756" fmla="*/ 9479 h 10000"/>
                  <a:gd name="connsiteX757" fmla="*/ 6781 w 10000"/>
                  <a:gd name="connsiteY757" fmla="*/ 9485 h 10000"/>
                  <a:gd name="connsiteX758" fmla="*/ 6795 w 10000"/>
                  <a:gd name="connsiteY758" fmla="*/ 9485 h 10000"/>
                  <a:gd name="connsiteX759" fmla="*/ 6803 w 10000"/>
                  <a:gd name="connsiteY759" fmla="*/ 9498 h 10000"/>
                  <a:gd name="connsiteX760" fmla="*/ 6806 w 10000"/>
                  <a:gd name="connsiteY760" fmla="*/ 9508 h 10000"/>
                  <a:gd name="connsiteX761" fmla="*/ 6823 w 10000"/>
                  <a:gd name="connsiteY761" fmla="*/ 9514 h 10000"/>
                  <a:gd name="connsiteX762" fmla="*/ 6831 w 10000"/>
                  <a:gd name="connsiteY762" fmla="*/ 9514 h 10000"/>
                  <a:gd name="connsiteX763" fmla="*/ 6848 w 10000"/>
                  <a:gd name="connsiteY763" fmla="*/ 9514 h 10000"/>
                  <a:gd name="connsiteX764" fmla="*/ 6856 w 10000"/>
                  <a:gd name="connsiteY764" fmla="*/ 9517 h 10000"/>
                  <a:gd name="connsiteX765" fmla="*/ 6878 w 10000"/>
                  <a:gd name="connsiteY765" fmla="*/ 9524 h 10000"/>
                  <a:gd name="connsiteX766" fmla="*/ 6895 w 10000"/>
                  <a:gd name="connsiteY766" fmla="*/ 9524 h 10000"/>
                  <a:gd name="connsiteX767" fmla="*/ 6917 w 10000"/>
                  <a:gd name="connsiteY767" fmla="*/ 9527 h 10000"/>
                  <a:gd name="connsiteX768" fmla="*/ 6934 w 10000"/>
                  <a:gd name="connsiteY768" fmla="*/ 9534 h 10000"/>
                  <a:gd name="connsiteX769" fmla="*/ 6961 w 10000"/>
                  <a:gd name="connsiteY769" fmla="*/ 9543 h 10000"/>
                  <a:gd name="connsiteX770" fmla="*/ 6989 w 10000"/>
                  <a:gd name="connsiteY770" fmla="*/ 9547 h 10000"/>
                  <a:gd name="connsiteX771" fmla="*/ 7014 w 10000"/>
                  <a:gd name="connsiteY771" fmla="*/ 9543 h 10000"/>
                  <a:gd name="connsiteX772" fmla="*/ 7033 w 10000"/>
                  <a:gd name="connsiteY772" fmla="*/ 9543 h 10000"/>
                  <a:gd name="connsiteX773" fmla="*/ 7042 w 10000"/>
                  <a:gd name="connsiteY773" fmla="*/ 9547 h 10000"/>
                  <a:gd name="connsiteX774" fmla="*/ 7069 w 10000"/>
                  <a:gd name="connsiteY774" fmla="*/ 9647 h 10000"/>
                  <a:gd name="connsiteX775" fmla="*/ 7122 w 10000"/>
                  <a:gd name="connsiteY775" fmla="*/ 9734 h 10000"/>
                  <a:gd name="connsiteX776" fmla="*/ 7147 w 10000"/>
                  <a:gd name="connsiteY776" fmla="*/ 9744 h 10000"/>
                  <a:gd name="connsiteX777" fmla="*/ 7169 w 10000"/>
                  <a:gd name="connsiteY777" fmla="*/ 9741 h 10000"/>
                  <a:gd name="connsiteX778" fmla="*/ 7177 w 10000"/>
                  <a:gd name="connsiteY778" fmla="*/ 9744 h 10000"/>
                  <a:gd name="connsiteX779" fmla="*/ 7186 w 10000"/>
                  <a:gd name="connsiteY779" fmla="*/ 9754 h 10000"/>
                  <a:gd name="connsiteX780" fmla="*/ 7191 w 10000"/>
                  <a:gd name="connsiteY780" fmla="*/ 9773 h 10000"/>
                  <a:gd name="connsiteX781" fmla="*/ 7208 w 10000"/>
                  <a:gd name="connsiteY781" fmla="*/ 9783 h 10000"/>
                  <a:gd name="connsiteX782" fmla="*/ 7219 w 10000"/>
                  <a:gd name="connsiteY782" fmla="*/ 9793 h 10000"/>
                  <a:gd name="connsiteX783" fmla="*/ 7235 w 10000"/>
                  <a:gd name="connsiteY783" fmla="*/ 9802 h 10000"/>
                  <a:gd name="connsiteX784" fmla="*/ 7249 w 10000"/>
                  <a:gd name="connsiteY784" fmla="*/ 9819 h 10000"/>
                  <a:gd name="connsiteX785" fmla="*/ 7255 w 10000"/>
                  <a:gd name="connsiteY785" fmla="*/ 9835 h 10000"/>
                  <a:gd name="connsiteX786" fmla="*/ 7255 w 10000"/>
                  <a:gd name="connsiteY786" fmla="*/ 9848 h 10000"/>
                  <a:gd name="connsiteX787" fmla="*/ 7249 w 10000"/>
                  <a:gd name="connsiteY787" fmla="*/ 9848 h 10000"/>
                  <a:gd name="connsiteX788" fmla="*/ 7244 w 10000"/>
                  <a:gd name="connsiteY788" fmla="*/ 9858 h 10000"/>
                  <a:gd name="connsiteX789" fmla="*/ 7235 w 10000"/>
                  <a:gd name="connsiteY789" fmla="*/ 9883 h 10000"/>
                  <a:gd name="connsiteX790" fmla="*/ 7244 w 10000"/>
                  <a:gd name="connsiteY790" fmla="*/ 9903 h 10000"/>
                  <a:gd name="connsiteX791" fmla="*/ 7258 w 10000"/>
                  <a:gd name="connsiteY791" fmla="*/ 9926 h 10000"/>
                  <a:gd name="connsiteX792" fmla="*/ 7263 w 10000"/>
                  <a:gd name="connsiteY792" fmla="*/ 9948 h 10000"/>
                  <a:gd name="connsiteX793" fmla="*/ 7274 w 10000"/>
                  <a:gd name="connsiteY793" fmla="*/ 9968 h 10000"/>
                  <a:gd name="connsiteX794" fmla="*/ 7283 w 10000"/>
                  <a:gd name="connsiteY794" fmla="*/ 9987 h 10000"/>
                  <a:gd name="connsiteX795" fmla="*/ 7291 w 10000"/>
                  <a:gd name="connsiteY795" fmla="*/ 10000 h 10000"/>
                  <a:gd name="connsiteX796" fmla="*/ 7305 w 10000"/>
                  <a:gd name="connsiteY796" fmla="*/ 9997 h 10000"/>
                  <a:gd name="connsiteX797" fmla="*/ 7313 w 10000"/>
                  <a:gd name="connsiteY797" fmla="*/ 9977 h 10000"/>
                  <a:gd name="connsiteX798" fmla="*/ 7324 w 10000"/>
                  <a:gd name="connsiteY798" fmla="*/ 9968 h 10000"/>
                  <a:gd name="connsiteX799" fmla="*/ 7341 w 10000"/>
                  <a:gd name="connsiteY799" fmla="*/ 9971 h 10000"/>
                  <a:gd name="connsiteX800" fmla="*/ 7368 w 10000"/>
                  <a:gd name="connsiteY800" fmla="*/ 9987 h 10000"/>
                  <a:gd name="connsiteX801" fmla="*/ 7380 w 10000"/>
                  <a:gd name="connsiteY801" fmla="*/ 9990 h 10000"/>
                  <a:gd name="connsiteX802" fmla="*/ 7393 w 10000"/>
                  <a:gd name="connsiteY802" fmla="*/ 9981 h 10000"/>
                  <a:gd name="connsiteX803" fmla="*/ 7404 w 10000"/>
                  <a:gd name="connsiteY803" fmla="*/ 9968 h 10000"/>
                  <a:gd name="connsiteX804" fmla="*/ 7418 w 10000"/>
                  <a:gd name="connsiteY804" fmla="*/ 9948 h 10000"/>
                  <a:gd name="connsiteX805" fmla="*/ 7427 w 10000"/>
                  <a:gd name="connsiteY805" fmla="*/ 9922 h 10000"/>
                  <a:gd name="connsiteX806" fmla="*/ 7427 w 10000"/>
                  <a:gd name="connsiteY806" fmla="*/ 9906 h 10000"/>
                  <a:gd name="connsiteX807" fmla="*/ 7404 w 10000"/>
                  <a:gd name="connsiteY807" fmla="*/ 9877 h 10000"/>
                  <a:gd name="connsiteX808" fmla="*/ 7388 w 10000"/>
                  <a:gd name="connsiteY808" fmla="*/ 9854 h 10000"/>
                  <a:gd name="connsiteX809" fmla="*/ 7385 w 10000"/>
                  <a:gd name="connsiteY809" fmla="*/ 9845 h 10000"/>
                  <a:gd name="connsiteX810" fmla="*/ 7385 w 10000"/>
                  <a:gd name="connsiteY810" fmla="*/ 9825 h 10000"/>
                  <a:gd name="connsiteX811" fmla="*/ 7385 w 10000"/>
                  <a:gd name="connsiteY811" fmla="*/ 9819 h 10000"/>
                  <a:gd name="connsiteX812" fmla="*/ 7393 w 10000"/>
                  <a:gd name="connsiteY812" fmla="*/ 9809 h 10000"/>
                  <a:gd name="connsiteX813" fmla="*/ 7404 w 10000"/>
                  <a:gd name="connsiteY813" fmla="*/ 9793 h 10000"/>
                  <a:gd name="connsiteX814" fmla="*/ 7413 w 10000"/>
                  <a:gd name="connsiteY814" fmla="*/ 9783 h 10000"/>
                  <a:gd name="connsiteX815" fmla="*/ 7404 w 10000"/>
                  <a:gd name="connsiteY815" fmla="*/ 9770 h 10000"/>
                  <a:gd name="connsiteX816" fmla="*/ 7388 w 10000"/>
                  <a:gd name="connsiteY816" fmla="*/ 9760 h 10000"/>
                  <a:gd name="connsiteX817" fmla="*/ 7371 w 10000"/>
                  <a:gd name="connsiteY817" fmla="*/ 9744 h 10000"/>
                  <a:gd name="connsiteX818" fmla="*/ 7363 w 10000"/>
                  <a:gd name="connsiteY818" fmla="*/ 9731 h 10000"/>
                  <a:gd name="connsiteX819" fmla="*/ 7355 w 10000"/>
                  <a:gd name="connsiteY819" fmla="*/ 9715 h 10000"/>
                  <a:gd name="connsiteX820" fmla="*/ 7360 w 10000"/>
                  <a:gd name="connsiteY820" fmla="*/ 9686 h 10000"/>
                  <a:gd name="connsiteX821" fmla="*/ 7363 w 10000"/>
                  <a:gd name="connsiteY821" fmla="*/ 9657 h 10000"/>
                  <a:gd name="connsiteX822" fmla="*/ 7360 w 10000"/>
                  <a:gd name="connsiteY822" fmla="*/ 9631 h 10000"/>
                  <a:gd name="connsiteX823" fmla="*/ 7346 w 10000"/>
                  <a:gd name="connsiteY823" fmla="*/ 9611 h 10000"/>
                  <a:gd name="connsiteX824" fmla="*/ 7332 w 10000"/>
                  <a:gd name="connsiteY824" fmla="*/ 9585 h 10000"/>
                  <a:gd name="connsiteX825" fmla="*/ 7324 w 10000"/>
                  <a:gd name="connsiteY825" fmla="*/ 9573 h 10000"/>
                  <a:gd name="connsiteX826" fmla="*/ 7324 w 10000"/>
                  <a:gd name="connsiteY826" fmla="*/ 9553 h 10000"/>
                  <a:gd name="connsiteX827" fmla="*/ 7324 w 10000"/>
                  <a:gd name="connsiteY827" fmla="*/ 9543 h 10000"/>
                  <a:gd name="connsiteX828" fmla="*/ 7324 w 10000"/>
                  <a:gd name="connsiteY828" fmla="*/ 9517 h 10000"/>
                  <a:gd name="connsiteX829" fmla="*/ 7324 w 10000"/>
                  <a:gd name="connsiteY829" fmla="*/ 9498 h 10000"/>
                  <a:gd name="connsiteX830" fmla="*/ 7332 w 10000"/>
                  <a:gd name="connsiteY830" fmla="*/ 9479 h 10000"/>
                  <a:gd name="connsiteX831" fmla="*/ 7341 w 10000"/>
                  <a:gd name="connsiteY831" fmla="*/ 9462 h 10000"/>
                  <a:gd name="connsiteX832" fmla="*/ 7352 w 10000"/>
                  <a:gd name="connsiteY832" fmla="*/ 9459 h 10000"/>
                  <a:gd name="connsiteX833" fmla="*/ 7360 w 10000"/>
                  <a:gd name="connsiteY833" fmla="*/ 9443 h 10000"/>
                  <a:gd name="connsiteX834" fmla="*/ 7363 w 10000"/>
                  <a:gd name="connsiteY834" fmla="*/ 9433 h 10000"/>
                  <a:gd name="connsiteX835" fmla="*/ 7377 w 10000"/>
                  <a:gd name="connsiteY835" fmla="*/ 9433 h 10000"/>
                  <a:gd name="connsiteX836" fmla="*/ 7388 w 10000"/>
                  <a:gd name="connsiteY836" fmla="*/ 9430 h 10000"/>
                  <a:gd name="connsiteX837" fmla="*/ 7396 w 10000"/>
                  <a:gd name="connsiteY837" fmla="*/ 9430 h 10000"/>
                  <a:gd name="connsiteX838" fmla="*/ 7402 w 10000"/>
                  <a:gd name="connsiteY838" fmla="*/ 9424 h 10000"/>
                  <a:gd name="connsiteX839" fmla="*/ 7396 w 10000"/>
                  <a:gd name="connsiteY839" fmla="*/ 9414 h 10000"/>
                  <a:gd name="connsiteX840" fmla="*/ 7388 w 10000"/>
                  <a:gd name="connsiteY840" fmla="*/ 9401 h 10000"/>
                  <a:gd name="connsiteX841" fmla="*/ 7371 w 10000"/>
                  <a:gd name="connsiteY841" fmla="*/ 9391 h 10000"/>
                  <a:gd name="connsiteX842" fmla="*/ 7355 w 10000"/>
                  <a:gd name="connsiteY842" fmla="*/ 9375 h 10000"/>
                  <a:gd name="connsiteX843" fmla="*/ 7332 w 10000"/>
                  <a:gd name="connsiteY843" fmla="*/ 9356 h 10000"/>
                  <a:gd name="connsiteX844" fmla="*/ 7313 w 10000"/>
                  <a:gd name="connsiteY844" fmla="*/ 9330 h 10000"/>
                  <a:gd name="connsiteX845" fmla="*/ 7307 w 10000"/>
                  <a:gd name="connsiteY845" fmla="*/ 9310 h 10000"/>
                  <a:gd name="connsiteX846" fmla="*/ 7305 w 10000"/>
                  <a:gd name="connsiteY846" fmla="*/ 9291 h 10000"/>
                  <a:gd name="connsiteX847" fmla="*/ 7305 w 10000"/>
                  <a:gd name="connsiteY847" fmla="*/ 9278 h 10000"/>
                  <a:gd name="connsiteX848" fmla="*/ 7296 w 10000"/>
                  <a:gd name="connsiteY848" fmla="*/ 9268 h 10000"/>
                  <a:gd name="connsiteX849" fmla="*/ 7296 w 10000"/>
                  <a:gd name="connsiteY849" fmla="*/ 9249 h 10000"/>
                  <a:gd name="connsiteX850" fmla="*/ 7291 w 10000"/>
                  <a:gd name="connsiteY850" fmla="*/ 9226 h 10000"/>
                  <a:gd name="connsiteX851" fmla="*/ 7283 w 10000"/>
                  <a:gd name="connsiteY851" fmla="*/ 9213 h 10000"/>
                  <a:gd name="connsiteX852" fmla="*/ 7274 w 10000"/>
                  <a:gd name="connsiteY852" fmla="*/ 9194 h 10000"/>
                  <a:gd name="connsiteX853" fmla="*/ 7274 w 10000"/>
                  <a:gd name="connsiteY853" fmla="*/ 9174 h 10000"/>
                  <a:gd name="connsiteX854" fmla="*/ 7280 w 10000"/>
                  <a:gd name="connsiteY854" fmla="*/ 9148 h 10000"/>
                  <a:gd name="connsiteX855" fmla="*/ 7283 w 10000"/>
                  <a:gd name="connsiteY855" fmla="*/ 9119 h 10000"/>
                  <a:gd name="connsiteX856" fmla="*/ 7291 w 10000"/>
                  <a:gd name="connsiteY856" fmla="*/ 9100 h 10000"/>
                  <a:gd name="connsiteX857" fmla="*/ 7307 w 10000"/>
                  <a:gd name="connsiteY857" fmla="*/ 9080 h 10000"/>
                  <a:gd name="connsiteX858" fmla="*/ 7324 w 10000"/>
                  <a:gd name="connsiteY858" fmla="*/ 9054 h 10000"/>
                  <a:gd name="connsiteX859" fmla="*/ 7341 w 10000"/>
                  <a:gd name="connsiteY859" fmla="*/ 9054 h 10000"/>
                  <a:gd name="connsiteX860" fmla="*/ 7352 w 10000"/>
                  <a:gd name="connsiteY860" fmla="*/ 9054 h 10000"/>
                  <a:gd name="connsiteX861" fmla="*/ 7346 w 10000"/>
                  <a:gd name="connsiteY861" fmla="*/ 9032 h 10000"/>
                  <a:gd name="connsiteX862" fmla="*/ 7341 w 10000"/>
                  <a:gd name="connsiteY862" fmla="*/ 9022 h 10000"/>
                  <a:gd name="connsiteX863" fmla="*/ 7352 w 10000"/>
                  <a:gd name="connsiteY863" fmla="*/ 8999 h 10000"/>
                  <a:gd name="connsiteX864" fmla="*/ 7360 w 10000"/>
                  <a:gd name="connsiteY864" fmla="*/ 8967 h 10000"/>
                  <a:gd name="connsiteX865" fmla="*/ 7368 w 10000"/>
                  <a:gd name="connsiteY865" fmla="*/ 8922 h 10000"/>
                  <a:gd name="connsiteX866" fmla="*/ 7377 w 10000"/>
                  <a:gd name="connsiteY866" fmla="*/ 8896 h 10000"/>
                  <a:gd name="connsiteX867" fmla="*/ 7380 w 10000"/>
                  <a:gd name="connsiteY867" fmla="*/ 8867 h 10000"/>
                  <a:gd name="connsiteX868" fmla="*/ 7402 w 10000"/>
                  <a:gd name="connsiteY868" fmla="*/ 8824 h 10000"/>
                  <a:gd name="connsiteX869" fmla="*/ 7402 w 10000"/>
                  <a:gd name="connsiteY869" fmla="*/ 8808 h 10000"/>
                  <a:gd name="connsiteX870" fmla="*/ 7393 w 10000"/>
                  <a:gd name="connsiteY870" fmla="*/ 8795 h 10000"/>
                  <a:gd name="connsiteX871" fmla="*/ 7388 w 10000"/>
                  <a:gd name="connsiteY871" fmla="*/ 8799 h 10000"/>
                  <a:gd name="connsiteX872" fmla="*/ 7396 w 10000"/>
                  <a:gd name="connsiteY872" fmla="*/ 8789 h 10000"/>
                  <a:gd name="connsiteX873" fmla="*/ 7404 w 10000"/>
                  <a:gd name="connsiteY873" fmla="*/ 8789 h 10000"/>
                  <a:gd name="connsiteX874" fmla="*/ 7421 w 10000"/>
                  <a:gd name="connsiteY874" fmla="*/ 8769 h 10000"/>
                  <a:gd name="connsiteX875" fmla="*/ 7443 w 10000"/>
                  <a:gd name="connsiteY875" fmla="*/ 8763 h 10000"/>
                  <a:gd name="connsiteX876" fmla="*/ 7452 w 10000"/>
                  <a:gd name="connsiteY876" fmla="*/ 8769 h 10000"/>
                  <a:gd name="connsiteX877" fmla="*/ 7468 w 10000"/>
                  <a:gd name="connsiteY877" fmla="*/ 8769 h 10000"/>
                  <a:gd name="connsiteX878" fmla="*/ 7499 w 10000"/>
                  <a:gd name="connsiteY878" fmla="*/ 8763 h 10000"/>
                  <a:gd name="connsiteX879" fmla="*/ 7526 w 10000"/>
                  <a:gd name="connsiteY879" fmla="*/ 8763 h 10000"/>
                  <a:gd name="connsiteX880" fmla="*/ 7532 w 10000"/>
                  <a:gd name="connsiteY880" fmla="*/ 8763 h 10000"/>
                  <a:gd name="connsiteX881" fmla="*/ 7554 w 10000"/>
                  <a:gd name="connsiteY881" fmla="*/ 8744 h 10000"/>
                  <a:gd name="connsiteX882" fmla="*/ 7571 w 10000"/>
                  <a:gd name="connsiteY882" fmla="*/ 8731 h 10000"/>
                  <a:gd name="connsiteX883" fmla="*/ 7587 w 10000"/>
                  <a:gd name="connsiteY883" fmla="*/ 8711 h 10000"/>
                  <a:gd name="connsiteX884" fmla="*/ 7607 w 10000"/>
                  <a:gd name="connsiteY884" fmla="*/ 8711 h 10000"/>
                  <a:gd name="connsiteX885" fmla="*/ 7634 w 10000"/>
                  <a:gd name="connsiteY885" fmla="*/ 8705 h 10000"/>
                  <a:gd name="connsiteX886" fmla="*/ 7643 w 10000"/>
                  <a:gd name="connsiteY886" fmla="*/ 8682 h 10000"/>
                  <a:gd name="connsiteX887" fmla="*/ 7654 w 10000"/>
                  <a:gd name="connsiteY887" fmla="*/ 8666 h 10000"/>
                  <a:gd name="connsiteX888" fmla="*/ 7668 w 10000"/>
                  <a:gd name="connsiteY888" fmla="*/ 8666 h 10000"/>
                  <a:gd name="connsiteX889" fmla="*/ 7676 w 10000"/>
                  <a:gd name="connsiteY889" fmla="*/ 8682 h 10000"/>
                  <a:gd name="connsiteX890" fmla="*/ 7704 w 10000"/>
                  <a:gd name="connsiteY890" fmla="*/ 8669 h 10000"/>
                  <a:gd name="connsiteX891" fmla="*/ 7712 w 10000"/>
                  <a:gd name="connsiteY891" fmla="*/ 8669 h 10000"/>
                  <a:gd name="connsiteX892" fmla="*/ 7720 w 10000"/>
                  <a:gd name="connsiteY892" fmla="*/ 8669 h 10000"/>
                  <a:gd name="connsiteX893" fmla="*/ 7726 w 10000"/>
                  <a:gd name="connsiteY893" fmla="*/ 8656 h 10000"/>
                  <a:gd name="connsiteX894" fmla="*/ 7734 w 10000"/>
                  <a:gd name="connsiteY894" fmla="*/ 8650 h 10000"/>
                  <a:gd name="connsiteX895" fmla="*/ 7742 w 10000"/>
                  <a:gd name="connsiteY895" fmla="*/ 8650 h 10000"/>
                  <a:gd name="connsiteX896" fmla="*/ 7759 w 10000"/>
                  <a:gd name="connsiteY896" fmla="*/ 8650 h 10000"/>
                  <a:gd name="connsiteX897" fmla="*/ 7756 w 10000"/>
                  <a:gd name="connsiteY897" fmla="*/ 8630 h 10000"/>
                  <a:gd name="connsiteX898" fmla="*/ 7751 w 10000"/>
                  <a:gd name="connsiteY898" fmla="*/ 8627 h 10000"/>
                  <a:gd name="connsiteX899" fmla="*/ 7742 w 10000"/>
                  <a:gd name="connsiteY899" fmla="*/ 8620 h 10000"/>
                  <a:gd name="connsiteX900" fmla="*/ 7734 w 10000"/>
                  <a:gd name="connsiteY900" fmla="*/ 8591 h 10000"/>
                  <a:gd name="connsiteX901" fmla="*/ 7709 w 10000"/>
                  <a:gd name="connsiteY901" fmla="*/ 8582 h 10000"/>
                  <a:gd name="connsiteX902" fmla="*/ 7695 w 10000"/>
                  <a:gd name="connsiteY902" fmla="*/ 8578 h 10000"/>
                  <a:gd name="connsiteX903" fmla="*/ 7668 w 10000"/>
                  <a:gd name="connsiteY903" fmla="*/ 8562 h 10000"/>
                  <a:gd name="connsiteX904" fmla="*/ 7645 w 10000"/>
                  <a:gd name="connsiteY904" fmla="*/ 8552 h 10000"/>
                  <a:gd name="connsiteX905" fmla="*/ 7615 w 10000"/>
                  <a:gd name="connsiteY905" fmla="*/ 8543 h 10000"/>
                  <a:gd name="connsiteX906" fmla="*/ 7596 w 10000"/>
                  <a:gd name="connsiteY906" fmla="*/ 8527 h 10000"/>
                  <a:gd name="connsiteX907" fmla="*/ 7565 w 10000"/>
                  <a:gd name="connsiteY907" fmla="*/ 8494 h 10000"/>
                  <a:gd name="connsiteX908" fmla="*/ 7562 w 10000"/>
                  <a:gd name="connsiteY908" fmla="*/ 8475 h 10000"/>
                  <a:gd name="connsiteX909" fmla="*/ 7540 w 10000"/>
                  <a:gd name="connsiteY909" fmla="*/ 8455 h 10000"/>
                  <a:gd name="connsiteX910" fmla="*/ 7535 w 10000"/>
                  <a:gd name="connsiteY910" fmla="*/ 8446 h 10000"/>
                  <a:gd name="connsiteX911" fmla="*/ 7535 w 10000"/>
                  <a:gd name="connsiteY911" fmla="*/ 8420 h 10000"/>
                  <a:gd name="connsiteX912" fmla="*/ 7535 w 10000"/>
                  <a:gd name="connsiteY912" fmla="*/ 8391 h 10000"/>
                  <a:gd name="connsiteX913" fmla="*/ 7548 w 10000"/>
                  <a:gd name="connsiteY913" fmla="*/ 8345 h 10000"/>
                  <a:gd name="connsiteX914" fmla="*/ 7562 w 10000"/>
                  <a:gd name="connsiteY914" fmla="*/ 8319 h 10000"/>
                  <a:gd name="connsiteX915" fmla="*/ 7582 w 10000"/>
                  <a:gd name="connsiteY915" fmla="*/ 8310 h 10000"/>
                  <a:gd name="connsiteX916" fmla="*/ 7607 w 10000"/>
                  <a:gd name="connsiteY916" fmla="*/ 8300 h 10000"/>
                  <a:gd name="connsiteX917" fmla="*/ 7629 w 10000"/>
                  <a:gd name="connsiteY917" fmla="*/ 8300 h 10000"/>
                  <a:gd name="connsiteX918" fmla="*/ 7651 w 10000"/>
                  <a:gd name="connsiteY918" fmla="*/ 8297 h 10000"/>
                  <a:gd name="connsiteX919" fmla="*/ 7668 w 10000"/>
                  <a:gd name="connsiteY919" fmla="*/ 8280 h 10000"/>
                  <a:gd name="connsiteX920" fmla="*/ 7687 w 10000"/>
                  <a:gd name="connsiteY920" fmla="*/ 8267 h 10000"/>
                  <a:gd name="connsiteX921" fmla="*/ 7693 w 10000"/>
                  <a:gd name="connsiteY921" fmla="*/ 8261 h 10000"/>
                  <a:gd name="connsiteX922" fmla="*/ 7701 w 10000"/>
                  <a:gd name="connsiteY922" fmla="*/ 8248 h 10000"/>
                  <a:gd name="connsiteX923" fmla="*/ 7712 w 10000"/>
                  <a:gd name="connsiteY923" fmla="*/ 8238 h 10000"/>
                  <a:gd name="connsiteX924" fmla="*/ 7731 w 10000"/>
                  <a:gd name="connsiteY924" fmla="*/ 8222 h 10000"/>
                  <a:gd name="connsiteX925" fmla="*/ 7740 w 10000"/>
                  <a:gd name="connsiteY925" fmla="*/ 8206 h 10000"/>
                  <a:gd name="connsiteX926" fmla="*/ 7756 w 10000"/>
                  <a:gd name="connsiteY926" fmla="*/ 8183 h 10000"/>
                  <a:gd name="connsiteX927" fmla="*/ 7773 w 10000"/>
                  <a:gd name="connsiteY927" fmla="*/ 8177 h 10000"/>
                  <a:gd name="connsiteX928" fmla="*/ 7784 w 10000"/>
                  <a:gd name="connsiteY928" fmla="*/ 8183 h 10000"/>
                  <a:gd name="connsiteX929" fmla="*/ 7801 w 10000"/>
                  <a:gd name="connsiteY929" fmla="*/ 8174 h 10000"/>
                  <a:gd name="connsiteX930" fmla="*/ 7801 w 10000"/>
                  <a:gd name="connsiteY930" fmla="*/ 8157 h 10000"/>
                  <a:gd name="connsiteX931" fmla="*/ 7817 w 10000"/>
                  <a:gd name="connsiteY931" fmla="*/ 8164 h 10000"/>
                  <a:gd name="connsiteX932" fmla="*/ 7837 w 10000"/>
                  <a:gd name="connsiteY932" fmla="*/ 8164 h 10000"/>
                  <a:gd name="connsiteX933" fmla="*/ 7856 w 10000"/>
                  <a:gd name="connsiteY933" fmla="*/ 8164 h 10000"/>
                  <a:gd name="connsiteX934" fmla="*/ 7870 w 10000"/>
                  <a:gd name="connsiteY934" fmla="*/ 8167 h 10000"/>
                  <a:gd name="connsiteX935" fmla="*/ 7881 w 10000"/>
                  <a:gd name="connsiteY935" fmla="*/ 8174 h 10000"/>
                  <a:gd name="connsiteX936" fmla="*/ 7898 w 10000"/>
                  <a:gd name="connsiteY936" fmla="*/ 8187 h 10000"/>
                  <a:gd name="connsiteX937" fmla="*/ 7917 w 10000"/>
                  <a:gd name="connsiteY937" fmla="*/ 8187 h 10000"/>
                  <a:gd name="connsiteX938" fmla="*/ 7928 w 10000"/>
                  <a:gd name="connsiteY938" fmla="*/ 8157 h 10000"/>
                  <a:gd name="connsiteX939" fmla="*/ 7942 w 10000"/>
                  <a:gd name="connsiteY939" fmla="*/ 8157 h 10000"/>
                  <a:gd name="connsiteX940" fmla="*/ 7958 w 10000"/>
                  <a:gd name="connsiteY940" fmla="*/ 8164 h 10000"/>
                  <a:gd name="connsiteX941" fmla="*/ 7983 w 10000"/>
                  <a:gd name="connsiteY941" fmla="*/ 8144 h 10000"/>
                  <a:gd name="connsiteX942" fmla="*/ 8000 w 10000"/>
                  <a:gd name="connsiteY942" fmla="*/ 8109 h 10000"/>
                  <a:gd name="connsiteX943" fmla="*/ 7994 w 10000"/>
                  <a:gd name="connsiteY943" fmla="*/ 8093 h 10000"/>
                  <a:gd name="connsiteX944" fmla="*/ 7983 w 10000"/>
                  <a:gd name="connsiteY944" fmla="*/ 8070 h 10000"/>
                  <a:gd name="connsiteX945" fmla="*/ 7986 w 10000"/>
                  <a:gd name="connsiteY945" fmla="*/ 8063 h 10000"/>
                  <a:gd name="connsiteX946" fmla="*/ 7978 w 10000"/>
                  <a:gd name="connsiteY946" fmla="*/ 8044 h 10000"/>
                  <a:gd name="connsiteX947" fmla="*/ 7986 w 10000"/>
                  <a:gd name="connsiteY947" fmla="*/ 8002 h 10000"/>
                  <a:gd name="connsiteX948" fmla="*/ 7983 w 10000"/>
                  <a:gd name="connsiteY948" fmla="*/ 7947 h 10000"/>
                  <a:gd name="connsiteX949" fmla="*/ 7961 w 10000"/>
                  <a:gd name="connsiteY949" fmla="*/ 7931 h 10000"/>
                  <a:gd name="connsiteX950" fmla="*/ 7958 w 10000"/>
                  <a:gd name="connsiteY950" fmla="*/ 7898 h 10000"/>
                  <a:gd name="connsiteX951" fmla="*/ 7953 w 10000"/>
                  <a:gd name="connsiteY951" fmla="*/ 7856 h 10000"/>
                  <a:gd name="connsiteX952" fmla="*/ 7967 w 10000"/>
                  <a:gd name="connsiteY952" fmla="*/ 7837 h 10000"/>
                  <a:gd name="connsiteX953" fmla="*/ 7950 w 10000"/>
                  <a:gd name="connsiteY953" fmla="*/ 7824 h 10000"/>
                  <a:gd name="connsiteX954" fmla="*/ 7906 w 10000"/>
                  <a:gd name="connsiteY954" fmla="*/ 7814 h 10000"/>
                  <a:gd name="connsiteX955" fmla="*/ 7878 w 10000"/>
                  <a:gd name="connsiteY955" fmla="*/ 7814 h 10000"/>
                  <a:gd name="connsiteX956" fmla="*/ 7870 w 10000"/>
                  <a:gd name="connsiteY956" fmla="*/ 7795 h 10000"/>
                  <a:gd name="connsiteX957" fmla="*/ 7878 w 10000"/>
                  <a:gd name="connsiteY957" fmla="*/ 7778 h 10000"/>
                  <a:gd name="connsiteX958" fmla="*/ 7881 w 10000"/>
                  <a:gd name="connsiteY958" fmla="*/ 7775 h 10000"/>
                  <a:gd name="connsiteX959" fmla="*/ 7878 w 10000"/>
                  <a:gd name="connsiteY959" fmla="*/ 7743 h 10000"/>
                  <a:gd name="connsiteX960" fmla="*/ 7895 w 10000"/>
                  <a:gd name="connsiteY960" fmla="*/ 7733 h 10000"/>
                  <a:gd name="connsiteX961" fmla="*/ 7911 w 10000"/>
                  <a:gd name="connsiteY961" fmla="*/ 7710 h 10000"/>
                  <a:gd name="connsiteX962" fmla="*/ 7911 w 10000"/>
                  <a:gd name="connsiteY962" fmla="*/ 7665 h 10000"/>
                  <a:gd name="connsiteX963" fmla="*/ 7917 w 10000"/>
                  <a:gd name="connsiteY963" fmla="*/ 7600 h 10000"/>
                  <a:gd name="connsiteX964" fmla="*/ 7928 w 10000"/>
                  <a:gd name="connsiteY964" fmla="*/ 7581 h 10000"/>
                  <a:gd name="connsiteX965" fmla="*/ 7917 w 10000"/>
                  <a:gd name="connsiteY965" fmla="*/ 7474 h 10000"/>
                  <a:gd name="connsiteX966" fmla="*/ 7873 w 10000"/>
                  <a:gd name="connsiteY966" fmla="*/ 7335 h 10000"/>
                  <a:gd name="connsiteX967" fmla="*/ 7756 w 10000"/>
                  <a:gd name="connsiteY967" fmla="*/ 7050 h 10000"/>
                  <a:gd name="connsiteX968" fmla="*/ 7679 w 10000"/>
                  <a:gd name="connsiteY968" fmla="*/ 6839 h 10000"/>
                  <a:gd name="connsiteX969" fmla="*/ 7668 w 10000"/>
                  <a:gd name="connsiteY969" fmla="*/ 6823 h 10000"/>
                  <a:gd name="connsiteX970" fmla="*/ 7659 w 10000"/>
                  <a:gd name="connsiteY970" fmla="*/ 6768 h 10000"/>
                  <a:gd name="connsiteX971" fmla="*/ 7659 w 10000"/>
                  <a:gd name="connsiteY971" fmla="*/ 6739 h 10000"/>
                  <a:gd name="connsiteX972" fmla="*/ 7651 w 10000"/>
                  <a:gd name="connsiteY972" fmla="*/ 6713 h 10000"/>
                  <a:gd name="connsiteX973" fmla="*/ 7654 w 10000"/>
                  <a:gd name="connsiteY973" fmla="*/ 6684 h 10000"/>
                  <a:gd name="connsiteX974" fmla="*/ 7643 w 10000"/>
                  <a:gd name="connsiteY974" fmla="*/ 6626 h 10000"/>
                  <a:gd name="connsiteX975" fmla="*/ 7629 w 10000"/>
                  <a:gd name="connsiteY975" fmla="*/ 6600 h 10000"/>
                  <a:gd name="connsiteX976" fmla="*/ 7629 w 10000"/>
                  <a:gd name="connsiteY976" fmla="*/ 6580 h 10000"/>
                  <a:gd name="connsiteX977" fmla="*/ 7623 w 10000"/>
                  <a:gd name="connsiteY977" fmla="*/ 6541 h 10000"/>
                  <a:gd name="connsiteX978" fmla="*/ 7615 w 10000"/>
                  <a:gd name="connsiteY978" fmla="*/ 6522 h 10000"/>
                  <a:gd name="connsiteX979" fmla="*/ 7598 w 10000"/>
                  <a:gd name="connsiteY979" fmla="*/ 6509 h 10000"/>
                  <a:gd name="connsiteX980" fmla="*/ 7587 w 10000"/>
                  <a:gd name="connsiteY980" fmla="*/ 6493 h 10000"/>
                  <a:gd name="connsiteX981" fmla="*/ 7579 w 10000"/>
                  <a:gd name="connsiteY981" fmla="*/ 6464 h 10000"/>
                  <a:gd name="connsiteX982" fmla="*/ 7587 w 10000"/>
                  <a:gd name="connsiteY982" fmla="*/ 6438 h 10000"/>
                  <a:gd name="connsiteX983" fmla="*/ 7596 w 10000"/>
                  <a:gd name="connsiteY983" fmla="*/ 6425 h 10000"/>
                  <a:gd name="connsiteX984" fmla="*/ 7590 w 10000"/>
                  <a:gd name="connsiteY984" fmla="*/ 6396 h 10000"/>
                  <a:gd name="connsiteX985" fmla="*/ 7590 w 10000"/>
                  <a:gd name="connsiteY985" fmla="*/ 6373 h 10000"/>
                  <a:gd name="connsiteX986" fmla="*/ 7587 w 10000"/>
                  <a:gd name="connsiteY986" fmla="*/ 6354 h 10000"/>
                  <a:gd name="connsiteX987" fmla="*/ 7582 w 10000"/>
                  <a:gd name="connsiteY987" fmla="*/ 6344 h 10000"/>
                  <a:gd name="connsiteX988" fmla="*/ 7582 w 10000"/>
                  <a:gd name="connsiteY988" fmla="*/ 6324 h 10000"/>
                  <a:gd name="connsiteX989" fmla="*/ 7571 w 10000"/>
                  <a:gd name="connsiteY989" fmla="*/ 6302 h 10000"/>
                  <a:gd name="connsiteX990" fmla="*/ 7548 w 10000"/>
                  <a:gd name="connsiteY990" fmla="*/ 6256 h 10000"/>
                  <a:gd name="connsiteX991" fmla="*/ 7546 w 10000"/>
                  <a:gd name="connsiteY991" fmla="*/ 6218 h 10000"/>
                  <a:gd name="connsiteX992" fmla="*/ 7540 w 10000"/>
                  <a:gd name="connsiteY992" fmla="*/ 6159 h 10000"/>
                  <a:gd name="connsiteX993" fmla="*/ 7535 w 10000"/>
                  <a:gd name="connsiteY993" fmla="*/ 6114 h 10000"/>
                  <a:gd name="connsiteX994" fmla="*/ 7535 w 10000"/>
                  <a:gd name="connsiteY994" fmla="*/ 6088 h 10000"/>
                  <a:gd name="connsiteX995" fmla="*/ 7540 w 10000"/>
                  <a:gd name="connsiteY995" fmla="*/ 6049 h 10000"/>
                  <a:gd name="connsiteX996" fmla="*/ 7546 w 10000"/>
                  <a:gd name="connsiteY996" fmla="*/ 6004 h 10000"/>
                  <a:gd name="connsiteX997" fmla="*/ 7548 w 10000"/>
                  <a:gd name="connsiteY997" fmla="*/ 5965 h 10000"/>
                  <a:gd name="connsiteX998" fmla="*/ 7548 w 10000"/>
                  <a:gd name="connsiteY998" fmla="*/ 5946 h 10000"/>
                  <a:gd name="connsiteX999" fmla="*/ 7548 w 10000"/>
                  <a:gd name="connsiteY999" fmla="*/ 5933 h 10000"/>
                  <a:gd name="connsiteX1000" fmla="*/ 7548 w 10000"/>
                  <a:gd name="connsiteY1000" fmla="*/ 5910 h 10000"/>
                  <a:gd name="connsiteX1001" fmla="*/ 7548 w 10000"/>
                  <a:gd name="connsiteY1001" fmla="*/ 5897 h 10000"/>
                  <a:gd name="connsiteX1002" fmla="*/ 7546 w 10000"/>
                  <a:gd name="connsiteY1002" fmla="*/ 5871 h 10000"/>
                  <a:gd name="connsiteX1003" fmla="*/ 7535 w 10000"/>
                  <a:gd name="connsiteY1003" fmla="*/ 5839 h 10000"/>
                  <a:gd name="connsiteX1004" fmla="*/ 7524 w 10000"/>
                  <a:gd name="connsiteY1004" fmla="*/ 5797 h 10000"/>
                  <a:gd name="connsiteX1005" fmla="*/ 7518 w 10000"/>
                  <a:gd name="connsiteY1005" fmla="*/ 5767 h 10000"/>
                  <a:gd name="connsiteX1006" fmla="*/ 7515 w 10000"/>
                  <a:gd name="connsiteY1006" fmla="*/ 5745 h 10000"/>
                  <a:gd name="connsiteX1007" fmla="*/ 7501 w 10000"/>
                  <a:gd name="connsiteY1007" fmla="*/ 5683 h 10000"/>
                  <a:gd name="connsiteX1008" fmla="*/ 7490 w 10000"/>
                  <a:gd name="connsiteY1008" fmla="*/ 5631 h 10000"/>
                  <a:gd name="connsiteX1009" fmla="*/ 7482 w 10000"/>
                  <a:gd name="connsiteY1009" fmla="*/ 5593 h 10000"/>
                  <a:gd name="connsiteX1010" fmla="*/ 7476 w 10000"/>
                  <a:gd name="connsiteY1010" fmla="*/ 5570 h 10000"/>
                  <a:gd name="connsiteX1011" fmla="*/ 7476 w 10000"/>
                  <a:gd name="connsiteY1011" fmla="*/ 5528 h 10000"/>
                  <a:gd name="connsiteX1012" fmla="*/ 7482 w 10000"/>
                  <a:gd name="connsiteY1012" fmla="*/ 5502 h 10000"/>
                  <a:gd name="connsiteX1013" fmla="*/ 7490 w 10000"/>
                  <a:gd name="connsiteY1013" fmla="*/ 5489 h 10000"/>
                  <a:gd name="connsiteX1014" fmla="*/ 7499 w 10000"/>
                  <a:gd name="connsiteY1014" fmla="*/ 5479 h 10000"/>
                  <a:gd name="connsiteX1015" fmla="*/ 7493 w 10000"/>
                  <a:gd name="connsiteY1015" fmla="*/ 5427 h 10000"/>
                  <a:gd name="connsiteX1016" fmla="*/ 7501 w 10000"/>
                  <a:gd name="connsiteY1016" fmla="*/ 5415 h 10000"/>
                  <a:gd name="connsiteX1017" fmla="*/ 7510 w 10000"/>
                  <a:gd name="connsiteY1017" fmla="*/ 5398 h 10000"/>
                  <a:gd name="connsiteX1018" fmla="*/ 7515 w 10000"/>
                  <a:gd name="connsiteY1018" fmla="*/ 5379 h 10000"/>
                  <a:gd name="connsiteX1019" fmla="*/ 7526 w 10000"/>
                  <a:gd name="connsiteY1019" fmla="*/ 5366 h 10000"/>
                  <a:gd name="connsiteX1020" fmla="*/ 7518 w 10000"/>
                  <a:gd name="connsiteY1020" fmla="*/ 5350 h 10000"/>
                  <a:gd name="connsiteX1021" fmla="*/ 7518 w 10000"/>
                  <a:gd name="connsiteY1021" fmla="*/ 5330 h 10000"/>
                  <a:gd name="connsiteX1022" fmla="*/ 7526 w 10000"/>
                  <a:gd name="connsiteY1022" fmla="*/ 5311 h 10000"/>
                  <a:gd name="connsiteX1023" fmla="*/ 7540 w 10000"/>
                  <a:gd name="connsiteY1023" fmla="*/ 5291 h 10000"/>
                  <a:gd name="connsiteX1024" fmla="*/ 7540 w 10000"/>
                  <a:gd name="connsiteY1024" fmla="*/ 5266 h 10000"/>
                  <a:gd name="connsiteX1025" fmla="*/ 7540 w 10000"/>
                  <a:gd name="connsiteY1025" fmla="*/ 5256 h 10000"/>
                  <a:gd name="connsiteX1026" fmla="*/ 7524 w 10000"/>
                  <a:gd name="connsiteY1026" fmla="*/ 5233 h 10000"/>
                  <a:gd name="connsiteX1027" fmla="*/ 7515 w 10000"/>
                  <a:gd name="connsiteY1027" fmla="*/ 5217 h 10000"/>
                  <a:gd name="connsiteX1028" fmla="*/ 7490 w 10000"/>
                  <a:gd name="connsiteY1028" fmla="*/ 5178 h 10000"/>
                  <a:gd name="connsiteX1029" fmla="*/ 7474 w 10000"/>
                  <a:gd name="connsiteY1029" fmla="*/ 5162 h 10000"/>
                  <a:gd name="connsiteX1030" fmla="*/ 7457 w 10000"/>
                  <a:gd name="connsiteY1030" fmla="*/ 5120 h 10000"/>
                  <a:gd name="connsiteX1031" fmla="*/ 7421 w 10000"/>
                  <a:gd name="connsiteY1031" fmla="*/ 5087 h 10000"/>
                  <a:gd name="connsiteX1032" fmla="*/ 7380 w 10000"/>
                  <a:gd name="connsiteY1032" fmla="*/ 5068 h 10000"/>
                  <a:gd name="connsiteX1033" fmla="*/ 7355 w 10000"/>
                  <a:gd name="connsiteY1033" fmla="*/ 5058 h 10000"/>
                  <a:gd name="connsiteX1034" fmla="*/ 7332 w 10000"/>
                  <a:gd name="connsiteY1034" fmla="*/ 5049 h 10000"/>
                  <a:gd name="connsiteX1035" fmla="*/ 7305 w 10000"/>
                  <a:gd name="connsiteY1035" fmla="*/ 5016 h 10000"/>
                  <a:gd name="connsiteX1036" fmla="*/ 7305 w 10000"/>
                  <a:gd name="connsiteY1036" fmla="*/ 5000 h 10000"/>
                  <a:gd name="connsiteX1037" fmla="*/ 7296 w 10000"/>
                  <a:gd name="connsiteY1037" fmla="*/ 4971 h 10000"/>
                  <a:gd name="connsiteX1038" fmla="*/ 7288 w 10000"/>
                  <a:gd name="connsiteY1038" fmla="*/ 4945 h 10000"/>
                  <a:gd name="connsiteX1039" fmla="*/ 7280 w 10000"/>
                  <a:gd name="connsiteY1039" fmla="*/ 4916 h 10000"/>
                  <a:gd name="connsiteX1040" fmla="*/ 7291 w 10000"/>
                  <a:gd name="connsiteY1040" fmla="*/ 4887 h 10000"/>
                  <a:gd name="connsiteX1041" fmla="*/ 7291 w 10000"/>
                  <a:gd name="connsiteY1041" fmla="*/ 4858 h 10000"/>
                  <a:gd name="connsiteX1042" fmla="*/ 7271 w 10000"/>
                  <a:gd name="connsiteY1042" fmla="*/ 4819 h 10000"/>
                  <a:gd name="connsiteX1043" fmla="*/ 7255 w 10000"/>
                  <a:gd name="connsiteY1043" fmla="*/ 4828 h 10000"/>
                  <a:gd name="connsiteX1044" fmla="*/ 7235 w 10000"/>
                  <a:gd name="connsiteY1044" fmla="*/ 4841 h 10000"/>
                  <a:gd name="connsiteX1045" fmla="*/ 7216 w 10000"/>
                  <a:gd name="connsiteY1045" fmla="*/ 4867 h 10000"/>
                  <a:gd name="connsiteX1046" fmla="*/ 7191 w 10000"/>
                  <a:gd name="connsiteY1046" fmla="*/ 4870 h 10000"/>
                  <a:gd name="connsiteX1047" fmla="*/ 7155 w 10000"/>
                  <a:gd name="connsiteY1047" fmla="*/ 4887 h 10000"/>
                  <a:gd name="connsiteX1048" fmla="*/ 7122 w 10000"/>
                  <a:gd name="connsiteY1048" fmla="*/ 4893 h 10000"/>
                  <a:gd name="connsiteX1049" fmla="*/ 7105 w 10000"/>
                  <a:gd name="connsiteY1049" fmla="*/ 4896 h 10000"/>
                  <a:gd name="connsiteX1050" fmla="*/ 7094 w 10000"/>
                  <a:gd name="connsiteY1050" fmla="*/ 4916 h 10000"/>
                  <a:gd name="connsiteX1051" fmla="*/ 7080 w 10000"/>
                  <a:gd name="connsiteY1051" fmla="*/ 4903 h 10000"/>
                  <a:gd name="connsiteX1052" fmla="*/ 7072 w 10000"/>
                  <a:gd name="connsiteY1052" fmla="*/ 4851 h 10000"/>
                  <a:gd name="connsiteX1053" fmla="*/ 7042 w 10000"/>
                  <a:gd name="connsiteY1053" fmla="*/ 4819 h 10000"/>
                  <a:gd name="connsiteX1054" fmla="*/ 7030 w 10000"/>
                  <a:gd name="connsiteY1054" fmla="*/ 4780 h 10000"/>
                  <a:gd name="connsiteX1055" fmla="*/ 7039 w 10000"/>
                  <a:gd name="connsiteY1055" fmla="*/ 4757 h 10000"/>
                  <a:gd name="connsiteX1056" fmla="*/ 7047 w 10000"/>
                  <a:gd name="connsiteY1056" fmla="*/ 4744 h 10000"/>
                  <a:gd name="connsiteX1057" fmla="*/ 7022 w 10000"/>
                  <a:gd name="connsiteY1057" fmla="*/ 4725 h 10000"/>
                  <a:gd name="connsiteX1058" fmla="*/ 7000 w 10000"/>
                  <a:gd name="connsiteY1058" fmla="*/ 4715 h 10000"/>
                  <a:gd name="connsiteX1059" fmla="*/ 6975 w 10000"/>
                  <a:gd name="connsiteY1059" fmla="*/ 4709 h 10000"/>
                  <a:gd name="connsiteX1060" fmla="*/ 6945 w 10000"/>
                  <a:gd name="connsiteY1060" fmla="*/ 4696 h 10000"/>
                  <a:gd name="connsiteX1061" fmla="*/ 6953 w 10000"/>
                  <a:gd name="connsiteY1061" fmla="*/ 4679 h 10000"/>
                  <a:gd name="connsiteX1062" fmla="*/ 6961 w 10000"/>
                  <a:gd name="connsiteY1062" fmla="*/ 4660 h 10000"/>
                  <a:gd name="connsiteX1063" fmla="*/ 6983 w 10000"/>
                  <a:gd name="connsiteY1063" fmla="*/ 4644 h 10000"/>
                  <a:gd name="connsiteX1064" fmla="*/ 7014 w 10000"/>
                  <a:gd name="connsiteY1064" fmla="*/ 4634 h 10000"/>
                  <a:gd name="connsiteX1065" fmla="*/ 7025 w 10000"/>
                  <a:gd name="connsiteY1065" fmla="*/ 4615 h 10000"/>
                  <a:gd name="connsiteX1066" fmla="*/ 7047 w 10000"/>
                  <a:gd name="connsiteY1066" fmla="*/ 4582 h 10000"/>
                  <a:gd name="connsiteX1067" fmla="*/ 7069 w 10000"/>
                  <a:gd name="connsiteY1067" fmla="*/ 4563 h 10000"/>
                  <a:gd name="connsiteX1068" fmla="*/ 7078 w 10000"/>
                  <a:gd name="connsiteY1068" fmla="*/ 4553 h 10000"/>
                  <a:gd name="connsiteX1069" fmla="*/ 7097 w 10000"/>
                  <a:gd name="connsiteY1069" fmla="*/ 4527 h 10000"/>
                  <a:gd name="connsiteX1070" fmla="*/ 7122 w 10000"/>
                  <a:gd name="connsiteY1070" fmla="*/ 4517 h 10000"/>
                  <a:gd name="connsiteX1071" fmla="*/ 7139 w 10000"/>
                  <a:gd name="connsiteY1071" fmla="*/ 4488 h 10000"/>
                  <a:gd name="connsiteX1072" fmla="*/ 7147 w 10000"/>
                  <a:gd name="connsiteY1072" fmla="*/ 4459 h 10000"/>
                  <a:gd name="connsiteX1073" fmla="*/ 7161 w 10000"/>
                  <a:gd name="connsiteY1073" fmla="*/ 4440 h 10000"/>
                  <a:gd name="connsiteX1074" fmla="*/ 7177 w 10000"/>
                  <a:gd name="connsiteY1074" fmla="*/ 4430 h 10000"/>
                  <a:gd name="connsiteX1075" fmla="*/ 7202 w 10000"/>
                  <a:gd name="connsiteY1075" fmla="*/ 4407 h 10000"/>
                  <a:gd name="connsiteX1076" fmla="*/ 7224 w 10000"/>
                  <a:gd name="connsiteY1076" fmla="*/ 4417 h 10000"/>
                  <a:gd name="connsiteX1077" fmla="*/ 7241 w 10000"/>
                  <a:gd name="connsiteY1077" fmla="*/ 4404 h 10000"/>
                  <a:gd name="connsiteX1078" fmla="*/ 7263 w 10000"/>
                  <a:gd name="connsiteY1078" fmla="*/ 4398 h 10000"/>
                  <a:gd name="connsiteX1079" fmla="*/ 7283 w 10000"/>
                  <a:gd name="connsiteY1079" fmla="*/ 4424 h 10000"/>
                  <a:gd name="connsiteX1080" fmla="*/ 7305 w 10000"/>
                  <a:gd name="connsiteY1080" fmla="*/ 4433 h 10000"/>
                  <a:gd name="connsiteX1081" fmla="*/ 7332 w 10000"/>
                  <a:gd name="connsiteY1081" fmla="*/ 4443 h 10000"/>
                  <a:gd name="connsiteX1082" fmla="*/ 7380 w 10000"/>
                  <a:gd name="connsiteY1082" fmla="*/ 4398 h 10000"/>
                  <a:gd name="connsiteX1083" fmla="*/ 7404 w 10000"/>
                  <a:gd name="connsiteY1083" fmla="*/ 4378 h 10000"/>
                  <a:gd name="connsiteX1084" fmla="*/ 7418 w 10000"/>
                  <a:gd name="connsiteY1084" fmla="*/ 4369 h 10000"/>
                  <a:gd name="connsiteX1085" fmla="*/ 7443 w 10000"/>
                  <a:gd name="connsiteY1085" fmla="*/ 4356 h 10000"/>
                  <a:gd name="connsiteX1086" fmla="*/ 7460 w 10000"/>
                  <a:gd name="connsiteY1086" fmla="*/ 4385 h 10000"/>
                  <a:gd name="connsiteX1087" fmla="*/ 7460 w 10000"/>
                  <a:gd name="connsiteY1087" fmla="*/ 4404 h 10000"/>
                  <a:gd name="connsiteX1088" fmla="*/ 7499 w 10000"/>
                  <a:gd name="connsiteY1088" fmla="*/ 4417 h 10000"/>
                  <a:gd name="connsiteX1089" fmla="*/ 7515 w 10000"/>
                  <a:gd name="connsiteY1089" fmla="*/ 4414 h 10000"/>
                  <a:gd name="connsiteX1090" fmla="*/ 7565 w 10000"/>
                  <a:gd name="connsiteY1090" fmla="*/ 4385 h 10000"/>
                  <a:gd name="connsiteX1091" fmla="*/ 7579 w 10000"/>
                  <a:gd name="connsiteY1091" fmla="*/ 4346 h 10000"/>
                  <a:gd name="connsiteX1092" fmla="*/ 7582 w 10000"/>
                  <a:gd name="connsiteY1092" fmla="*/ 4317 h 10000"/>
                  <a:gd name="connsiteX1093" fmla="*/ 7590 w 10000"/>
                  <a:gd name="connsiteY1093" fmla="*/ 4301 h 10000"/>
                  <a:gd name="connsiteX1094" fmla="*/ 7612 w 10000"/>
                  <a:gd name="connsiteY1094" fmla="*/ 4271 h 10000"/>
                  <a:gd name="connsiteX1095" fmla="*/ 7623 w 10000"/>
                  <a:gd name="connsiteY1095" fmla="*/ 4262 h 10000"/>
                  <a:gd name="connsiteX1096" fmla="*/ 7634 w 10000"/>
                  <a:gd name="connsiteY1096" fmla="*/ 4245 h 10000"/>
                  <a:gd name="connsiteX1097" fmla="*/ 7645 w 10000"/>
                  <a:gd name="connsiteY1097" fmla="*/ 4265 h 10000"/>
                  <a:gd name="connsiteX1098" fmla="*/ 7670 w 10000"/>
                  <a:gd name="connsiteY1098" fmla="*/ 4284 h 10000"/>
                  <a:gd name="connsiteX1099" fmla="*/ 7701 w 10000"/>
                  <a:gd name="connsiteY1099" fmla="*/ 4275 h 10000"/>
                  <a:gd name="connsiteX1100" fmla="*/ 7717 w 10000"/>
                  <a:gd name="connsiteY1100" fmla="*/ 4275 h 10000"/>
                  <a:gd name="connsiteX1101" fmla="*/ 7740 w 10000"/>
                  <a:gd name="connsiteY1101" fmla="*/ 4284 h 10000"/>
                  <a:gd name="connsiteX1102" fmla="*/ 7767 w 10000"/>
                  <a:gd name="connsiteY1102" fmla="*/ 4284 h 10000"/>
                  <a:gd name="connsiteX1103" fmla="*/ 7895 w 10000"/>
                  <a:gd name="connsiteY1103" fmla="*/ 4207 h 10000"/>
                  <a:gd name="connsiteX1104" fmla="*/ 7895 w 10000"/>
                  <a:gd name="connsiteY1104" fmla="*/ 4187 h 10000"/>
                  <a:gd name="connsiteX1105" fmla="*/ 7895 w 10000"/>
                  <a:gd name="connsiteY1105" fmla="*/ 4171 h 10000"/>
                  <a:gd name="connsiteX1106" fmla="*/ 7903 w 10000"/>
                  <a:gd name="connsiteY1106" fmla="*/ 4148 h 10000"/>
                  <a:gd name="connsiteX1107" fmla="*/ 7917 w 10000"/>
                  <a:gd name="connsiteY1107" fmla="*/ 4158 h 10000"/>
                  <a:gd name="connsiteX1108" fmla="*/ 7967 w 10000"/>
                  <a:gd name="connsiteY1108" fmla="*/ 4203 h 10000"/>
                  <a:gd name="connsiteX1109" fmla="*/ 7994 w 10000"/>
                  <a:gd name="connsiteY1109" fmla="*/ 4203 h 10000"/>
                  <a:gd name="connsiteX1110" fmla="*/ 8064 w 10000"/>
                  <a:gd name="connsiteY1110" fmla="*/ 4242 h 10000"/>
                  <a:gd name="connsiteX1111" fmla="*/ 8083 w 10000"/>
                  <a:gd name="connsiteY1111" fmla="*/ 4245 h 10000"/>
                  <a:gd name="connsiteX1112" fmla="*/ 8105 w 10000"/>
                  <a:gd name="connsiteY1112" fmla="*/ 4226 h 10000"/>
                  <a:gd name="connsiteX1113" fmla="*/ 8136 w 10000"/>
                  <a:gd name="connsiteY1113" fmla="*/ 4187 h 10000"/>
                  <a:gd name="connsiteX1114" fmla="*/ 8161 w 10000"/>
                  <a:gd name="connsiteY1114" fmla="*/ 4168 h 10000"/>
                  <a:gd name="connsiteX1115" fmla="*/ 8172 w 10000"/>
                  <a:gd name="connsiteY1115" fmla="*/ 4161 h 10000"/>
                  <a:gd name="connsiteX1116" fmla="*/ 8208 w 10000"/>
                  <a:gd name="connsiteY1116" fmla="*/ 4168 h 10000"/>
                  <a:gd name="connsiteX1117" fmla="*/ 8235 w 10000"/>
                  <a:gd name="connsiteY1117" fmla="*/ 4168 h 10000"/>
                  <a:gd name="connsiteX1118" fmla="*/ 8258 w 10000"/>
                  <a:gd name="connsiteY1118" fmla="*/ 4152 h 10000"/>
                  <a:gd name="connsiteX1119" fmla="*/ 8283 w 10000"/>
                  <a:gd name="connsiteY1119" fmla="*/ 4152 h 10000"/>
                  <a:gd name="connsiteX1120" fmla="*/ 8299 w 10000"/>
                  <a:gd name="connsiteY1120" fmla="*/ 4132 h 10000"/>
                  <a:gd name="connsiteX1121" fmla="*/ 8316 w 10000"/>
                  <a:gd name="connsiteY1121" fmla="*/ 4113 h 10000"/>
                  <a:gd name="connsiteX1122" fmla="*/ 8330 w 10000"/>
                  <a:gd name="connsiteY1122" fmla="*/ 4084 h 10000"/>
                  <a:gd name="connsiteX1123" fmla="*/ 8341 w 10000"/>
                  <a:gd name="connsiteY1123" fmla="*/ 4058 h 10000"/>
                  <a:gd name="connsiteX1124" fmla="*/ 8349 w 10000"/>
                  <a:gd name="connsiteY1124" fmla="*/ 4064 h 10000"/>
                  <a:gd name="connsiteX1125" fmla="*/ 8366 w 10000"/>
                  <a:gd name="connsiteY1125" fmla="*/ 4067 h 10000"/>
                  <a:gd name="connsiteX1126" fmla="*/ 8374 w 10000"/>
                  <a:gd name="connsiteY1126" fmla="*/ 4084 h 10000"/>
                  <a:gd name="connsiteX1127" fmla="*/ 8402 w 10000"/>
                  <a:gd name="connsiteY1127" fmla="*/ 4054 h 10000"/>
                  <a:gd name="connsiteX1128" fmla="*/ 8427 w 10000"/>
                  <a:gd name="connsiteY1128" fmla="*/ 4028 h 10000"/>
                  <a:gd name="connsiteX1129" fmla="*/ 8438 w 10000"/>
                  <a:gd name="connsiteY1129" fmla="*/ 4025 h 10000"/>
                  <a:gd name="connsiteX1130" fmla="*/ 8468 w 10000"/>
                  <a:gd name="connsiteY1130" fmla="*/ 4006 h 10000"/>
                  <a:gd name="connsiteX1131" fmla="*/ 8485 w 10000"/>
                  <a:gd name="connsiteY1131" fmla="*/ 3999 h 10000"/>
                  <a:gd name="connsiteX1132" fmla="*/ 8493 w 10000"/>
                  <a:gd name="connsiteY1132" fmla="*/ 4025 h 10000"/>
                  <a:gd name="connsiteX1133" fmla="*/ 8515 w 10000"/>
                  <a:gd name="connsiteY1133" fmla="*/ 4028 h 10000"/>
                  <a:gd name="connsiteX1134" fmla="*/ 8543 w 10000"/>
                  <a:gd name="connsiteY1134" fmla="*/ 4009 h 10000"/>
                  <a:gd name="connsiteX1135" fmla="*/ 8551 w 10000"/>
                  <a:gd name="connsiteY1135" fmla="*/ 3990 h 10000"/>
                  <a:gd name="connsiteX1136" fmla="*/ 8582 w 10000"/>
                  <a:gd name="connsiteY1136" fmla="*/ 3977 h 10000"/>
                  <a:gd name="connsiteX1137" fmla="*/ 8596 w 10000"/>
                  <a:gd name="connsiteY1137" fmla="*/ 3977 h 10000"/>
                  <a:gd name="connsiteX1138" fmla="*/ 8607 w 10000"/>
                  <a:gd name="connsiteY1138" fmla="*/ 3980 h 10000"/>
                  <a:gd name="connsiteX1139" fmla="*/ 8645 w 10000"/>
                  <a:gd name="connsiteY1139" fmla="*/ 3970 h 10000"/>
                  <a:gd name="connsiteX1140" fmla="*/ 8654 w 10000"/>
                  <a:gd name="connsiteY1140" fmla="*/ 3951 h 10000"/>
                  <a:gd name="connsiteX1141" fmla="*/ 8670 w 10000"/>
                  <a:gd name="connsiteY1141" fmla="*/ 3935 h 10000"/>
                  <a:gd name="connsiteX1142" fmla="*/ 8695 w 10000"/>
                  <a:gd name="connsiteY1142" fmla="*/ 3935 h 10000"/>
                  <a:gd name="connsiteX1143" fmla="*/ 8704 w 10000"/>
                  <a:gd name="connsiteY1143" fmla="*/ 3951 h 10000"/>
                  <a:gd name="connsiteX1144" fmla="*/ 8717 w 10000"/>
                  <a:gd name="connsiteY1144" fmla="*/ 3964 h 10000"/>
                  <a:gd name="connsiteX1145" fmla="*/ 8751 w 10000"/>
                  <a:gd name="connsiteY1145" fmla="*/ 3951 h 10000"/>
                  <a:gd name="connsiteX1146" fmla="*/ 8776 w 10000"/>
                  <a:gd name="connsiteY1146" fmla="*/ 3935 h 10000"/>
                  <a:gd name="connsiteX1147" fmla="*/ 8798 w 10000"/>
                  <a:gd name="connsiteY1147" fmla="*/ 3925 h 10000"/>
                  <a:gd name="connsiteX1148" fmla="*/ 8806 w 10000"/>
                  <a:gd name="connsiteY1148" fmla="*/ 3892 h 10000"/>
                  <a:gd name="connsiteX1149" fmla="*/ 8814 w 10000"/>
                  <a:gd name="connsiteY1149" fmla="*/ 3876 h 10000"/>
                  <a:gd name="connsiteX1150" fmla="*/ 8839 w 10000"/>
                  <a:gd name="connsiteY1150" fmla="*/ 3873 h 10000"/>
                  <a:gd name="connsiteX1151" fmla="*/ 8842 w 10000"/>
                  <a:gd name="connsiteY1151" fmla="*/ 3876 h 10000"/>
                  <a:gd name="connsiteX1152" fmla="*/ 8856 w 10000"/>
                  <a:gd name="connsiteY1152" fmla="*/ 3863 h 10000"/>
                  <a:gd name="connsiteX1153" fmla="*/ 8856 w 10000"/>
                  <a:gd name="connsiteY1153" fmla="*/ 3841 h 10000"/>
                  <a:gd name="connsiteX1154" fmla="*/ 8870 w 10000"/>
                  <a:gd name="connsiteY1154" fmla="*/ 3821 h 10000"/>
                  <a:gd name="connsiteX1155" fmla="*/ 8903 w 10000"/>
                  <a:gd name="connsiteY1155" fmla="*/ 3802 h 10000"/>
                  <a:gd name="connsiteX1156" fmla="*/ 8914 w 10000"/>
                  <a:gd name="connsiteY1156" fmla="*/ 3782 h 10000"/>
                  <a:gd name="connsiteX1157" fmla="*/ 8939 w 10000"/>
                  <a:gd name="connsiteY1157" fmla="*/ 3782 h 10000"/>
                  <a:gd name="connsiteX1158" fmla="*/ 8961 w 10000"/>
                  <a:gd name="connsiteY1158" fmla="*/ 3779 h 10000"/>
                  <a:gd name="connsiteX1159" fmla="*/ 8983 w 10000"/>
                  <a:gd name="connsiteY1159" fmla="*/ 3760 h 10000"/>
                  <a:gd name="connsiteX1160" fmla="*/ 9003 w 10000"/>
                  <a:gd name="connsiteY1160" fmla="*/ 3763 h 10000"/>
                  <a:gd name="connsiteX1161" fmla="*/ 9019 w 10000"/>
                  <a:gd name="connsiteY1161" fmla="*/ 3779 h 10000"/>
                  <a:gd name="connsiteX1162" fmla="*/ 9050 w 10000"/>
                  <a:gd name="connsiteY1162" fmla="*/ 3812 h 10000"/>
                  <a:gd name="connsiteX1163" fmla="*/ 9080 w 10000"/>
                  <a:gd name="connsiteY1163" fmla="*/ 3831 h 10000"/>
                  <a:gd name="connsiteX1164" fmla="*/ 9097 w 10000"/>
                  <a:gd name="connsiteY1164" fmla="*/ 3867 h 10000"/>
                  <a:gd name="connsiteX1165" fmla="*/ 9114 w 10000"/>
                  <a:gd name="connsiteY1165" fmla="*/ 3902 h 10000"/>
                  <a:gd name="connsiteX1166" fmla="*/ 9122 w 10000"/>
                  <a:gd name="connsiteY1166" fmla="*/ 3935 h 10000"/>
                  <a:gd name="connsiteX1167" fmla="*/ 9125 w 10000"/>
                  <a:gd name="connsiteY1167" fmla="*/ 3964 h 10000"/>
                  <a:gd name="connsiteX1168" fmla="*/ 9130 w 10000"/>
                  <a:gd name="connsiteY1168" fmla="*/ 3999 h 10000"/>
                  <a:gd name="connsiteX1169" fmla="*/ 9130 w 10000"/>
                  <a:gd name="connsiteY1169" fmla="*/ 4054 h 10000"/>
                  <a:gd name="connsiteX1170" fmla="*/ 9155 w 10000"/>
                  <a:gd name="connsiteY1170" fmla="*/ 4093 h 10000"/>
                  <a:gd name="connsiteX1171" fmla="*/ 9169 w 10000"/>
                  <a:gd name="connsiteY1171" fmla="*/ 4090 h 10000"/>
                  <a:gd name="connsiteX1172" fmla="*/ 9211 w 10000"/>
                  <a:gd name="connsiteY1172" fmla="*/ 4077 h 10000"/>
                  <a:gd name="connsiteX1173" fmla="*/ 9244 w 10000"/>
                  <a:gd name="connsiteY1173" fmla="*/ 4077 h 10000"/>
                  <a:gd name="connsiteX1174" fmla="*/ 9252 w 10000"/>
                  <a:gd name="connsiteY1174" fmla="*/ 4103 h 10000"/>
                  <a:gd name="connsiteX1175" fmla="*/ 9258 w 10000"/>
                  <a:gd name="connsiteY1175" fmla="*/ 4148 h 10000"/>
                  <a:gd name="connsiteX1176" fmla="*/ 9269 w 10000"/>
                  <a:gd name="connsiteY1176" fmla="*/ 4158 h 10000"/>
                  <a:gd name="connsiteX1177" fmla="*/ 9294 w 10000"/>
                  <a:gd name="connsiteY1177" fmla="*/ 4158 h 10000"/>
                  <a:gd name="connsiteX1178" fmla="*/ 9319 w 10000"/>
                  <a:gd name="connsiteY1178" fmla="*/ 4168 h 10000"/>
                  <a:gd name="connsiteX1179" fmla="*/ 9346 w 10000"/>
                  <a:gd name="connsiteY1179" fmla="*/ 4190 h 10000"/>
                  <a:gd name="connsiteX1180" fmla="*/ 9357 w 10000"/>
                  <a:gd name="connsiteY1180" fmla="*/ 4168 h 10000"/>
                  <a:gd name="connsiteX1181" fmla="*/ 9371 w 10000"/>
                  <a:gd name="connsiteY1181" fmla="*/ 4132 h 10000"/>
                  <a:gd name="connsiteX1182" fmla="*/ 9391 w 10000"/>
                  <a:gd name="connsiteY1182" fmla="*/ 4113 h 10000"/>
                  <a:gd name="connsiteX1183" fmla="*/ 9407 w 10000"/>
                  <a:gd name="connsiteY1183" fmla="*/ 4103 h 10000"/>
                  <a:gd name="connsiteX1184" fmla="*/ 9435 w 10000"/>
                  <a:gd name="connsiteY1184" fmla="*/ 4100 h 10000"/>
                  <a:gd name="connsiteX1185" fmla="*/ 9460 w 10000"/>
                  <a:gd name="connsiteY1185" fmla="*/ 4084 h 10000"/>
                  <a:gd name="connsiteX1186" fmla="*/ 9485 w 10000"/>
                  <a:gd name="connsiteY1186" fmla="*/ 4067 h 10000"/>
                  <a:gd name="connsiteX1187" fmla="*/ 9496 w 10000"/>
                  <a:gd name="connsiteY1187" fmla="*/ 4054 h 10000"/>
                  <a:gd name="connsiteX1188" fmla="*/ 9526 w 10000"/>
                  <a:gd name="connsiteY1188" fmla="*/ 4048 h 10000"/>
                  <a:gd name="connsiteX1189" fmla="*/ 9557 w 10000"/>
                  <a:gd name="connsiteY1189" fmla="*/ 4038 h 10000"/>
                  <a:gd name="connsiteX1190" fmla="*/ 9584 w 10000"/>
                  <a:gd name="connsiteY1190" fmla="*/ 4019 h 10000"/>
                  <a:gd name="connsiteX1191" fmla="*/ 9623 w 10000"/>
                  <a:gd name="connsiteY1191" fmla="*/ 4016 h 10000"/>
                  <a:gd name="connsiteX1192" fmla="*/ 9648 w 10000"/>
                  <a:gd name="connsiteY1192" fmla="*/ 4009 h 10000"/>
                  <a:gd name="connsiteX1193" fmla="*/ 9673 w 10000"/>
                  <a:gd name="connsiteY1193" fmla="*/ 4019 h 10000"/>
                  <a:gd name="connsiteX1194" fmla="*/ 9712 w 10000"/>
                  <a:gd name="connsiteY1194" fmla="*/ 4038 h 10000"/>
                  <a:gd name="connsiteX1195" fmla="*/ 9742 w 10000"/>
                  <a:gd name="connsiteY1195" fmla="*/ 4074 h 10000"/>
                  <a:gd name="connsiteX1196" fmla="*/ 9776 w 10000"/>
                  <a:gd name="connsiteY1196" fmla="*/ 4093 h 10000"/>
                  <a:gd name="connsiteX1197" fmla="*/ 9814 w 10000"/>
                  <a:gd name="connsiteY1197" fmla="*/ 4109 h 10000"/>
                  <a:gd name="connsiteX1198" fmla="*/ 9859 w 10000"/>
                  <a:gd name="connsiteY1198" fmla="*/ 4119 h 10000"/>
                  <a:gd name="connsiteX1199" fmla="*/ 9898 w 10000"/>
                  <a:gd name="connsiteY1199" fmla="*/ 4122 h 10000"/>
                  <a:gd name="connsiteX1200" fmla="*/ 9931 w 10000"/>
                  <a:gd name="connsiteY1200" fmla="*/ 4109 h 10000"/>
                  <a:gd name="connsiteX1201" fmla="*/ 9956 w 10000"/>
                  <a:gd name="connsiteY1201" fmla="*/ 4100 h 10000"/>
                  <a:gd name="connsiteX1202" fmla="*/ 9981 w 10000"/>
                  <a:gd name="connsiteY1202" fmla="*/ 4067 h 10000"/>
                  <a:gd name="connsiteX1203" fmla="*/ 9994 w 10000"/>
                  <a:gd name="connsiteY1203" fmla="*/ 4035 h 10000"/>
                  <a:gd name="connsiteX1204" fmla="*/ 10000 w 10000"/>
                  <a:gd name="connsiteY1204" fmla="*/ 3996 h 10000"/>
                  <a:gd name="connsiteX1205" fmla="*/ 9994 w 10000"/>
                  <a:gd name="connsiteY1205" fmla="*/ 3941 h 10000"/>
                  <a:gd name="connsiteX1206" fmla="*/ 9986 w 10000"/>
                  <a:gd name="connsiteY1206" fmla="*/ 3905 h 10000"/>
                  <a:gd name="connsiteX1207" fmla="*/ 9981 w 10000"/>
                  <a:gd name="connsiteY1207" fmla="*/ 3857 h 10000"/>
                  <a:gd name="connsiteX1208" fmla="*/ 9989 w 10000"/>
                  <a:gd name="connsiteY1208" fmla="*/ 3837 h 10000"/>
                  <a:gd name="connsiteX1209" fmla="*/ 9989 w 10000"/>
                  <a:gd name="connsiteY1209" fmla="*/ 3812 h 10000"/>
                  <a:gd name="connsiteX1210" fmla="*/ 9981 w 10000"/>
                  <a:gd name="connsiteY1210" fmla="*/ 3792 h 10000"/>
                  <a:gd name="connsiteX1211" fmla="*/ 9970 w 10000"/>
                  <a:gd name="connsiteY1211" fmla="*/ 3763 h 10000"/>
                  <a:gd name="connsiteX1212" fmla="*/ 9945 w 10000"/>
                  <a:gd name="connsiteY1212" fmla="*/ 3705 h 10000"/>
                  <a:gd name="connsiteX1213" fmla="*/ 9931 w 10000"/>
                  <a:gd name="connsiteY1213" fmla="*/ 3659 h 10000"/>
                  <a:gd name="connsiteX1214" fmla="*/ 9903 w 10000"/>
                  <a:gd name="connsiteY1214" fmla="*/ 3640 h 10000"/>
                  <a:gd name="connsiteX1215" fmla="*/ 9881 w 10000"/>
                  <a:gd name="connsiteY1215" fmla="*/ 3620 h 10000"/>
                  <a:gd name="connsiteX1216" fmla="*/ 9856 w 10000"/>
                  <a:gd name="connsiteY1216" fmla="*/ 3595 h 10000"/>
                  <a:gd name="connsiteX1217" fmla="*/ 9817 w 10000"/>
                  <a:gd name="connsiteY1217" fmla="*/ 3562 h 10000"/>
                  <a:gd name="connsiteX1218" fmla="*/ 9795 w 10000"/>
                  <a:gd name="connsiteY1218" fmla="*/ 3546 h 10000"/>
                  <a:gd name="connsiteX1219" fmla="*/ 9778 w 10000"/>
                  <a:gd name="connsiteY1219" fmla="*/ 3527 h 10000"/>
                  <a:gd name="connsiteX1220" fmla="*/ 9745 w 10000"/>
                  <a:gd name="connsiteY1220" fmla="*/ 3501 h 10000"/>
                  <a:gd name="connsiteX1221" fmla="*/ 9726 w 10000"/>
                  <a:gd name="connsiteY1221" fmla="*/ 3488 h 10000"/>
                  <a:gd name="connsiteX1222" fmla="*/ 9704 w 10000"/>
                  <a:gd name="connsiteY1222" fmla="*/ 3472 h 10000"/>
                  <a:gd name="connsiteX1223" fmla="*/ 9695 w 10000"/>
                  <a:gd name="connsiteY1223" fmla="*/ 3468 h 10000"/>
                  <a:gd name="connsiteX1224" fmla="*/ 9690 w 10000"/>
                  <a:gd name="connsiteY1224" fmla="*/ 3459 h 10000"/>
                  <a:gd name="connsiteX1225" fmla="*/ 9673 w 10000"/>
                  <a:gd name="connsiteY1225" fmla="*/ 3449 h 10000"/>
                  <a:gd name="connsiteX1226" fmla="*/ 9665 w 10000"/>
                  <a:gd name="connsiteY1226" fmla="*/ 3442 h 10000"/>
                  <a:gd name="connsiteX1227" fmla="*/ 9654 w 10000"/>
                  <a:gd name="connsiteY1227" fmla="*/ 3449 h 10000"/>
                  <a:gd name="connsiteX1228" fmla="*/ 9521 w 10000"/>
                  <a:gd name="connsiteY1228" fmla="*/ 3394 h 10000"/>
                  <a:gd name="connsiteX1229" fmla="*/ 9510 w 10000"/>
                  <a:gd name="connsiteY1229" fmla="*/ 3368 h 10000"/>
                  <a:gd name="connsiteX1230" fmla="*/ 9496 w 10000"/>
                  <a:gd name="connsiteY1230" fmla="*/ 3287 h 10000"/>
                  <a:gd name="connsiteX1231" fmla="*/ 9488 w 10000"/>
                  <a:gd name="connsiteY1231" fmla="*/ 3216 h 10000"/>
                  <a:gd name="connsiteX1232" fmla="*/ 9493 w 10000"/>
                  <a:gd name="connsiteY1232" fmla="*/ 3174 h 10000"/>
                  <a:gd name="connsiteX1233" fmla="*/ 9501 w 10000"/>
                  <a:gd name="connsiteY1233" fmla="*/ 3128 h 10000"/>
                  <a:gd name="connsiteX1234" fmla="*/ 9488 w 10000"/>
                  <a:gd name="connsiteY1234" fmla="*/ 3025 h 10000"/>
                  <a:gd name="connsiteX1235" fmla="*/ 9446 w 10000"/>
                  <a:gd name="connsiteY1235" fmla="*/ 2931 h 10000"/>
                  <a:gd name="connsiteX1236" fmla="*/ 9382 w 10000"/>
                  <a:gd name="connsiteY1236" fmla="*/ 2837 h 10000"/>
                  <a:gd name="connsiteX1237" fmla="*/ 9316 w 10000"/>
                  <a:gd name="connsiteY1237" fmla="*/ 2753 h 10000"/>
                  <a:gd name="connsiteX1238" fmla="*/ 9294 w 10000"/>
                  <a:gd name="connsiteY1238" fmla="*/ 2655 h 10000"/>
                  <a:gd name="connsiteX1239" fmla="*/ 9213 w 10000"/>
                  <a:gd name="connsiteY1239" fmla="*/ 2328 h 10000"/>
                  <a:gd name="connsiteX1240" fmla="*/ 9172 w 10000"/>
                  <a:gd name="connsiteY1240" fmla="*/ 2286 h 10000"/>
                  <a:gd name="connsiteX1241" fmla="*/ 9019 w 10000"/>
                  <a:gd name="connsiteY1241" fmla="*/ 2082 h 10000"/>
                  <a:gd name="connsiteX1242" fmla="*/ 8906 w 10000"/>
                  <a:gd name="connsiteY1242" fmla="*/ 1946 h 10000"/>
                  <a:gd name="connsiteX1243" fmla="*/ 8801 w 10000"/>
                  <a:gd name="connsiteY1243" fmla="*/ 1778 h 10000"/>
                  <a:gd name="connsiteX1244" fmla="*/ 8806 w 10000"/>
                  <a:gd name="connsiteY1244" fmla="*/ 1713 h 10000"/>
                  <a:gd name="connsiteX1245" fmla="*/ 8809 w 10000"/>
                  <a:gd name="connsiteY1245" fmla="*/ 1703 h 10000"/>
                  <a:gd name="connsiteX1246" fmla="*/ 8817 w 10000"/>
                  <a:gd name="connsiteY1246" fmla="*/ 1713 h 10000"/>
                  <a:gd name="connsiteX1247" fmla="*/ 8834 w 10000"/>
                  <a:gd name="connsiteY1247" fmla="*/ 1729 h 10000"/>
                  <a:gd name="connsiteX1248" fmla="*/ 8839 w 10000"/>
                  <a:gd name="connsiteY1248" fmla="*/ 1729 h 10000"/>
                  <a:gd name="connsiteX1249" fmla="*/ 8848 w 10000"/>
                  <a:gd name="connsiteY1249" fmla="*/ 1723 h 10000"/>
                  <a:gd name="connsiteX1250" fmla="*/ 8850 w 10000"/>
                  <a:gd name="connsiteY1250" fmla="*/ 1703 h 10000"/>
                  <a:gd name="connsiteX1251" fmla="*/ 8850 w 10000"/>
                  <a:gd name="connsiteY1251" fmla="*/ 1684 h 10000"/>
                  <a:gd name="connsiteX1252" fmla="*/ 8850 w 10000"/>
                  <a:gd name="connsiteY1252" fmla="*/ 1648 h 10000"/>
                  <a:gd name="connsiteX1253" fmla="*/ 8881 w 10000"/>
                  <a:gd name="connsiteY1253" fmla="*/ 1571 h 10000"/>
                  <a:gd name="connsiteX1254" fmla="*/ 8895 w 10000"/>
                  <a:gd name="connsiteY1254" fmla="*/ 1541 h 10000"/>
                  <a:gd name="connsiteX1255" fmla="*/ 8895 w 10000"/>
                  <a:gd name="connsiteY1255" fmla="*/ 1525 h 10000"/>
                  <a:gd name="connsiteX1256" fmla="*/ 8881 w 10000"/>
                  <a:gd name="connsiteY1256" fmla="*/ 1516 h 10000"/>
                  <a:gd name="connsiteX1257" fmla="*/ 8864 w 10000"/>
                  <a:gd name="connsiteY1257" fmla="*/ 1522 h 10000"/>
                  <a:gd name="connsiteX1258" fmla="*/ 8850 w 10000"/>
                  <a:gd name="connsiteY1258" fmla="*/ 1535 h 10000"/>
                  <a:gd name="connsiteX1259" fmla="*/ 8834 w 10000"/>
                  <a:gd name="connsiteY1259" fmla="*/ 1571 h 10000"/>
                  <a:gd name="connsiteX1260" fmla="*/ 8825 w 10000"/>
                  <a:gd name="connsiteY1260" fmla="*/ 1587 h 10000"/>
                  <a:gd name="connsiteX1261" fmla="*/ 8776 w 10000"/>
                  <a:gd name="connsiteY1261" fmla="*/ 1571 h 10000"/>
                  <a:gd name="connsiteX1262" fmla="*/ 8745 w 10000"/>
                  <a:gd name="connsiteY1262" fmla="*/ 1580 h 10000"/>
                  <a:gd name="connsiteX1263" fmla="*/ 8720 w 10000"/>
                  <a:gd name="connsiteY1263" fmla="*/ 1587 h 10000"/>
                  <a:gd name="connsiteX1264" fmla="*/ 8709 w 10000"/>
                  <a:gd name="connsiteY1264" fmla="*/ 1609 h 10000"/>
                  <a:gd name="connsiteX1265" fmla="*/ 8693 w 10000"/>
                  <a:gd name="connsiteY1265" fmla="*/ 1616 h 10000"/>
                  <a:gd name="connsiteX1266" fmla="*/ 8684 w 10000"/>
                  <a:gd name="connsiteY1266" fmla="*/ 1639 h 10000"/>
                  <a:gd name="connsiteX1267" fmla="*/ 8684 w 10000"/>
                  <a:gd name="connsiteY1267" fmla="*/ 1658 h 10000"/>
                  <a:gd name="connsiteX1268" fmla="*/ 8665 w 10000"/>
                  <a:gd name="connsiteY1268" fmla="*/ 1655 h 10000"/>
                  <a:gd name="connsiteX1269" fmla="*/ 8665 w 10000"/>
                  <a:gd name="connsiteY1269" fmla="*/ 1645 h 10000"/>
                  <a:gd name="connsiteX1270" fmla="*/ 8665 w 10000"/>
                  <a:gd name="connsiteY1270" fmla="*/ 1626 h 10000"/>
                  <a:gd name="connsiteX1271" fmla="*/ 8676 w 10000"/>
                  <a:gd name="connsiteY1271" fmla="*/ 1609 h 10000"/>
                  <a:gd name="connsiteX1272" fmla="*/ 8679 w 10000"/>
                  <a:gd name="connsiteY1272" fmla="*/ 1597 h 10000"/>
                  <a:gd name="connsiteX1273" fmla="*/ 8687 w 10000"/>
                  <a:gd name="connsiteY1273" fmla="*/ 1577 h 10000"/>
                  <a:gd name="connsiteX1274" fmla="*/ 8695 w 10000"/>
                  <a:gd name="connsiteY1274" fmla="*/ 1554 h 10000"/>
                  <a:gd name="connsiteX1275" fmla="*/ 8709 w 10000"/>
                  <a:gd name="connsiteY1275" fmla="*/ 1532 h 10000"/>
                  <a:gd name="connsiteX1276" fmla="*/ 8704 w 10000"/>
                  <a:gd name="connsiteY1276" fmla="*/ 1512 h 10000"/>
                  <a:gd name="connsiteX1277" fmla="*/ 8695 w 10000"/>
                  <a:gd name="connsiteY1277" fmla="*/ 1503 h 10000"/>
                  <a:gd name="connsiteX1278" fmla="*/ 8684 w 10000"/>
                  <a:gd name="connsiteY1278" fmla="*/ 1503 h 10000"/>
                  <a:gd name="connsiteX1279" fmla="*/ 8670 w 10000"/>
                  <a:gd name="connsiteY1279" fmla="*/ 1525 h 10000"/>
                  <a:gd name="connsiteX1280" fmla="*/ 8665 w 10000"/>
                  <a:gd name="connsiteY1280" fmla="*/ 1545 h 10000"/>
                  <a:gd name="connsiteX1281" fmla="*/ 8654 w 10000"/>
                  <a:gd name="connsiteY1281" fmla="*/ 1567 h 10000"/>
                  <a:gd name="connsiteX1282" fmla="*/ 8648 w 10000"/>
                  <a:gd name="connsiteY1282" fmla="*/ 1587 h 10000"/>
                  <a:gd name="connsiteX1283" fmla="*/ 8640 w 10000"/>
                  <a:gd name="connsiteY1283" fmla="*/ 1629 h 10000"/>
                  <a:gd name="connsiteX1284" fmla="*/ 8620 w 10000"/>
                  <a:gd name="connsiteY1284" fmla="*/ 1635 h 10000"/>
                  <a:gd name="connsiteX1285" fmla="*/ 8612 w 10000"/>
                  <a:gd name="connsiteY1285" fmla="*/ 1635 h 10000"/>
                  <a:gd name="connsiteX1286" fmla="*/ 8604 w 10000"/>
                  <a:gd name="connsiteY1286" fmla="*/ 1626 h 10000"/>
                  <a:gd name="connsiteX1287" fmla="*/ 8596 w 10000"/>
                  <a:gd name="connsiteY1287" fmla="*/ 1616 h 10000"/>
                  <a:gd name="connsiteX1288" fmla="*/ 8596 w 10000"/>
                  <a:gd name="connsiteY1288" fmla="*/ 1580 h 10000"/>
                  <a:gd name="connsiteX1289" fmla="*/ 8587 w 10000"/>
                  <a:gd name="connsiteY1289" fmla="*/ 1545 h 10000"/>
                  <a:gd name="connsiteX1290" fmla="*/ 8565 w 10000"/>
                  <a:gd name="connsiteY1290" fmla="*/ 1516 h 10000"/>
                  <a:gd name="connsiteX1291" fmla="*/ 8543 w 10000"/>
                  <a:gd name="connsiteY1291" fmla="*/ 1512 h 10000"/>
                  <a:gd name="connsiteX1292" fmla="*/ 8518 w 10000"/>
                  <a:gd name="connsiteY1292" fmla="*/ 1532 h 10000"/>
                  <a:gd name="connsiteX1293" fmla="*/ 8476 w 10000"/>
                  <a:gd name="connsiteY1293" fmla="*/ 1567 h 10000"/>
                  <a:gd name="connsiteX1294" fmla="*/ 8454 w 10000"/>
                  <a:gd name="connsiteY1294" fmla="*/ 1551 h 10000"/>
                  <a:gd name="connsiteX1295" fmla="*/ 8402 w 10000"/>
                  <a:gd name="connsiteY1295" fmla="*/ 1493 h 10000"/>
                  <a:gd name="connsiteX1296" fmla="*/ 8371 w 10000"/>
                  <a:gd name="connsiteY1296" fmla="*/ 1428 h 10000"/>
                  <a:gd name="connsiteX1297" fmla="*/ 8072 w 10000"/>
                  <a:gd name="connsiteY1297" fmla="*/ 1422 h 10000"/>
                  <a:gd name="connsiteX1298" fmla="*/ 7823 w 10000"/>
                  <a:gd name="connsiteY1298" fmla="*/ 1279 h 10000"/>
                  <a:gd name="connsiteX1299" fmla="*/ 7587 w 10000"/>
                  <a:gd name="connsiteY1299" fmla="*/ 1133 h 10000"/>
                  <a:gd name="connsiteX1300" fmla="*/ 7526 w 10000"/>
                  <a:gd name="connsiteY1300" fmla="*/ 1098 h 10000"/>
                  <a:gd name="connsiteX1301" fmla="*/ 7346 w 10000"/>
                  <a:gd name="connsiteY1301" fmla="*/ 991 h 10000"/>
                  <a:gd name="connsiteX1302" fmla="*/ 7321 w 10000"/>
                  <a:gd name="connsiteY1302" fmla="*/ 959 h 10000"/>
                  <a:gd name="connsiteX1303" fmla="*/ 7307 w 10000"/>
                  <a:gd name="connsiteY1303" fmla="*/ 871 h 10000"/>
                  <a:gd name="connsiteX1304" fmla="*/ 7224 w 10000"/>
                  <a:gd name="connsiteY1304" fmla="*/ 816 h 10000"/>
                  <a:gd name="connsiteX1305" fmla="*/ 7147 w 10000"/>
                  <a:gd name="connsiteY1305" fmla="*/ 787 h 10000"/>
                  <a:gd name="connsiteX1306" fmla="*/ 7080 w 10000"/>
                  <a:gd name="connsiteY1306" fmla="*/ 742 h 10000"/>
                  <a:gd name="connsiteX1307" fmla="*/ 7069 w 10000"/>
                  <a:gd name="connsiteY1307" fmla="*/ 767 h 10000"/>
                  <a:gd name="connsiteX1308" fmla="*/ 7033 w 10000"/>
                  <a:gd name="connsiteY1308" fmla="*/ 787 h 10000"/>
                  <a:gd name="connsiteX1309" fmla="*/ 6820 w 10000"/>
                  <a:gd name="connsiteY1309" fmla="*/ 878 h 10000"/>
                  <a:gd name="connsiteX1310" fmla="*/ 6726 w 10000"/>
                  <a:gd name="connsiteY1310" fmla="*/ 897 h 10000"/>
                  <a:gd name="connsiteX1311" fmla="*/ 6626 w 10000"/>
                  <a:gd name="connsiteY1311" fmla="*/ 955 h 10000"/>
                  <a:gd name="connsiteX1312" fmla="*/ 6582 w 10000"/>
                  <a:gd name="connsiteY1312" fmla="*/ 946 h 10000"/>
                  <a:gd name="connsiteX1313" fmla="*/ 6571 w 10000"/>
                  <a:gd name="connsiteY1313" fmla="*/ 955 h 10000"/>
                  <a:gd name="connsiteX1314" fmla="*/ 6507 w 10000"/>
                  <a:gd name="connsiteY1314" fmla="*/ 975 h 10000"/>
                  <a:gd name="connsiteX1315" fmla="*/ 6485 w 10000"/>
                  <a:gd name="connsiteY1315" fmla="*/ 975 h 10000"/>
                  <a:gd name="connsiteX1316" fmla="*/ 6476 w 10000"/>
                  <a:gd name="connsiteY1316" fmla="*/ 965 h 10000"/>
                  <a:gd name="connsiteX1317" fmla="*/ 6474 w 10000"/>
                  <a:gd name="connsiteY1317" fmla="*/ 936 h 10000"/>
                  <a:gd name="connsiteX1318" fmla="*/ 6452 w 10000"/>
                  <a:gd name="connsiteY1318" fmla="*/ 887 h 10000"/>
                  <a:gd name="connsiteX1319" fmla="*/ 6352 w 10000"/>
                  <a:gd name="connsiteY1319" fmla="*/ 767 h 10000"/>
                  <a:gd name="connsiteX1320" fmla="*/ 6313 w 10000"/>
                  <a:gd name="connsiteY1320" fmla="*/ 732 h 10000"/>
                  <a:gd name="connsiteX1321" fmla="*/ 6296 w 10000"/>
                  <a:gd name="connsiteY1321" fmla="*/ 690 h 10000"/>
                  <a:gd name="connsiteX1322" fmla="*/ 6271 w 10000"/>
                  <a:gd name="connsiteY1322" fmla="*/ 664 h 10000"/>
                  <a:gd name="connsiteX1323" fmla="*/ 6266 w 10000"/>
                  <a:gd name="connsiteY1323" fmla="*/ 654 h 10000"/>
                  <a:gd name="connsiteX1324" fmla="*/ 6111 w 10000"/>
                  <a:gd name="connsiteY1324" fmla="*/ 398 h 10000"/>
                  <a:gd name="connsiteX1325" fmla="*/ 5903 w 10000"/>
                  <a:gd name="connsiteY1325" fmla="*/ 408 h 10000"/>
                  <a:gd name="connsiteX1326" fmla="*/ 5837 w 10000"/>
                  <a:gd name="connsiteY1326" fmla="*/ 427 h 10000"/>
                  <a:gd name="connsiteX1327" fmla="*/ 5756 w 10000"/>
                  <a:gd name="connsiteY1327" fmla="*/ 453 h 10000"/>
                  <a:gd name="connsiteX1328" fmla="*/ 5681 w 10000"/>
                  <a:gd name="connsiteY1328" fmla="*/ 453 h 10000"/>
                  <a:gd name="connsiteX1329" fmla="*/ 5609 w 10000"/>
                  <a:gd name="connsiteY1329" fmla="*/ 447 h 10000"/>
                  <a:gd name="connsiteX1330" fmla="*/ 5554 w 10000"/>
                  <a:gd name="connsiteY1330" fmla="*/ 304 h 10000"/>
                  <a:gd name="connsiteX1331" fmla="*/ 5529 w 10000"/>
                  <a:gd name="connsiteY1331" fmla="*/ 301 h 10000"/>
                  <a:gd name="connsiteX1332" fmla="*/ 5393 w 10000"/>
                  <a:gd name="connsiteY1332" fmla="*/ 256 h 10000"/>
                  <a:gd name="connsiteX1333" fmla="*/ 5366 w 10000"/>
                  <a:gd name="connsiteY1333" fmla="*/ 220 h 10000"/>
                  <a:gd name="connsiteX1334" fmla="*/ 5249 w 10000"/>
                  <a:gd name="connsiteY1334" fmla="*/ 155 h 10000"/>
                  <a:gd name="connsiteX1335" fmla="*/ 5141 w 10000"/>
                  <a:gd name="connsiteY1335" fmla="*/ 52 h 10000"/>
                  <a:gd name="connsiteX1336" fmla="*/ 5116 w 10000"/>
                  <a:gd name="connsiteY1336" fmla="*/ 3 h 10000"/>
                  <a:gd name="connsiteX1337" fmla="*/ 5061 w 10000"/>
                  <a:gd name="connsiteY1337" fmla="*/ 0 h 10000"/>
                  <a:gd name="connsiteX1338" fmla="*/ 5036 w 10000"/>
                  <a:gd name="connsiteY1338" fmla="*/ 32 h 10000"/>
                  <a:gd name="connsiteX1339" fmla="*/ 4942 w 10000"/>
                  <a:gd name="connsiteY1339" fmla="*/ 133 h 10000"/>
                  <a:gd name="connsiteX1340" fmla="*/ 4900 w 10000"/>
                  <a:gd name="connsiteY1340" fmla="*/ 217 h 10000"/>
                  <a:gd name="connsiteX1341" fmla="*/ 4861 w 10000"/>
                  <a:gd name="connsiteY1341" fmla="*/ 198 h 10000"/>
                  <a:gd name="connsiteX1342" fmla="*/ 4795 w 10000"/>
                  <a:gd name="connsiteY1342" fmla="*/ 68 h 10000"/>
                  <a:gd name="connsiteX1343" fmla="*/ 4778 w 10000"/>
                  <a:gd name="connsiteY1343" fmla="*/ 62 h 10000"/>
                  <a:gd name="connsiteX1344" fmla="*/ 4765 w 10000"/>
                  <a:gd name="connsiteY1344" fmla="*/ 62 h 10000"/>
                  <a:gd name="connsiteX1345" fmla="*/ 4748 w 10000"/>
                  <a:gd name="connsiteY1345" fmla="*/ 68 h 10000"/>
                  <a:gd name="connsiteX1346" fmla="*/ 4673 w 10000"/>
                  <a:gd name="connsiteY1346" fmla="*/ 136 h 10000"/>
                  <a:gd name="connsiteX1347" fmla="*/ 4632 w 10000"/>
                  <a:gd name="connsiteY1347" fmla="*/ 201 h 10000"/>
                  <a:gd name="connsiteX1348" fmla="*/ 4623 w 10000"/>
                  <a:gd name="connsiteY1348" fmla="*/ 210 h 10000"/>
                  <a:gd name="connsiteX1349" fmla="*/ 4579 w 10000"/>
                  <a:gd name="connsiteY1349" fmla="*/ 220 h 10000"/>
                  <a:gd name="connsiteX1350" fmla="*/ 4479 w 10000"/>
                  <a:gd name="connsiteY1350" fmla="*/ 198 h 10000"/>
                  <a:gd name="connsiteX1351" fmla="*/ 4402 w 10000"/>
                  <a:gd name="connsiteY1351" fmla="*/ 165 h 10000"/>
                  <a:gd name="connsiteX1352" fmla="*/ 4374 w 10000"/>
                  <a:gd name="connsiteY1352" fmla="*/ 165 h 10000"/>
                  <a:gd name="connsiteX1353" fmla="*/ 4335 w 10000"/>
                  <a:gd name="connsiteY1353" fmla="*/ 172 h 10000"/>
                  <a:gd name="connsiteX1354" fmla="*/ 4302 w 10000"/>
                  <a:gd name="connsiteY1354" fmla="*/ 188 h 10000"/>
                  <a:gd name="connsiteX1355" fmla="*/ 4271 w 10000"/>
                  <a:gd name="connsiteY1355" fmla="*/ 220 h 10000"/>
                  <a:gd name="connsiteX1356" fmla="*/ 4238 w 10000"/>
                  <a:gd name="connsiteY1356" fmla="*/ 240 h 10000"/>
                  <a:gd name="connsiteX1357" fmla="*/ 4324 w 10000"/>
                  <a:gd name="connsiteY1357" fmla="*/ 1289 h 10000"/>
                  <a:gd name="connsiteX1358" fmla="*/ 4297 w 10000"/>
                  <a:gd name="connsiteY1358" fmla="*/ 7345 h 10000"/>
                  <a:gd name="connsiteX1359" fmla="*/ 4236 w 10000"/>
                  <a:gd name="connsiteY1359" fmla="*/ 6832 h 10000"/>
                  <a:gd name="connsiteX1360" fmla="*/ 3946 w 10000"/>
                  <a:gd name="connsiteY1360" fmla="*/ 6675 h 10000"/>
                  <a:gd name="connsiteX1361" fmla="*/ 3687 w 10000"/>
                  <a:gd name="connsiteY1361" fmla="*/ 7730 h 10000"/>
                  <a:gd name="connsiteX1362" fmla="*/ 3690 w 10000"/>
                  <a:gd name="connsiteY1362" fmla="*/ 7730 h 10000"/>
                  <a:gd name="connsiteX1363" fmla="*/ 3704 w 10000"/>
                  <a:gd name="connsiteY1363" fmla="*/ 7740 h 10000"/>
                  <a:gd name="connsiteX1364" fmla="*/ 3712 w 10000"/>
                  <a:gd name="connsiteY1364" fmla="*/ 7743 h 10000"/>
                  <a:gd name="connsiteX1365" fmla="*/ 3723 w 10000"/>
                  <a:gd name="connsiteY1365" fmla="*/ 7749 h 10000"/>
                  <a:gd name="connsiteX1366" fmla="*/ 4805 w 10000"/>
                  <a:gd name="connsiteY1366" fmla="*/ 7386 h 10000"/>
                  <a:gd name="connsiteX1367" fmla="*/ 5343 w 10000"/>
                  <a:gd name="connsiteY1367" fmla="*/ 7520 h 10000"/>
                  <a:gd name="connsiteX1368" fmla="*/ 2947 w 10000"/>
                  <a:gd name="connsiteY1368" fmla="*/ 8089 h 10000"/>
                  <a:gd name="connsiteX1369" fmla="*/ 3057 w 10000"/>
                  <a:gd name="connsiteY1369" fmla="*/ 7143 h 10000"/>
                  <a:gd name="connsiteX0" fmla="*/ 4324 w 10000"/>
                  <a:gd name="connsiteY0" fmla="*/ 1289 h 10000"/>
                  <a:gd name="connsiteX1" fmla="*/ 4296 w 10000"/>
                  <a:gd name="connsiteY1" fmla="*/ 1305 h 10000"/>
                  <a:gd name="connsiteX2" fmla="*/ 4285 w 10000"/>
                  <a:gd name="connsiteY2" fmla="*/ 1279 h 10000"/>
                  <a:gd name="connsiteX3" fmla="*/ 4244 w 10000"/>
                  <a:gd name="connsiteY3" fmla="*/ 1266 h 10000"/>
                  <a:gd name="connsiteX4" fmla="*/ 4208 w 10000"/>
                  <a:gd name="connsiteY4" fmla="*/ 1286 h 10000"/>
                  <a:gd name="connsiteX5" fmla="*/ 4172 w 10000"/>
                  <a:gd name="connsiteY5" fmla="*/ 1299 h 10000"/>
                  <a:gd name="connsiteX6" fmla="*/ 4150 w 10000"/>
                  <a:gd name="connsiteY6" fmla="*/ 1308 h 10000"/>
                  <a:gd name="connsiteX7" fmla="*/ 4139 w 10000"/>
                  <a:gd name="connsiteY7" fmla="*/ 1315 h 10000"/>
                  <a:gd name="connsiteX8" fmla="*/ 4125 w 10000"/>
                  <a:gd name="connsiteY8" fmla="*/ 1315 h 10000"/>
                  <a:gd name="connsiteX9" fmla="*/ 4119 w 10000"/>
                  <a:gd name="connsiteY9" fmla="*/ 1315 h 10000"/>
                  <a:gd name="connsiteX10" fmla="*/ 4111 w 10000"/>
                  <a:gd name="connsiteY10" fmla="*/ 1308 h 10000"/>
                  <a:gd name="connsiteX11" fmla="*/ 4100 w 10000"/>
                  <a:gd name="connsiteY11" fmla="*/ 1315 h 10000"/>
                  <a:gd name="connsiteX12" fmla="*/ 4075 w 10000"/>
                  <a:gd name="connsiteY12" fmla="*/ 1315 h 10000"/>
                  <a:gd name="connsiteX13" fmla="*/ 4058 w 10000"/>
                  <a:gd name="connsiteY13" fmla="*/ 1318 h 10000"/>
                  <a:gd name="connsiteX14" fmla="*/ 4044 w 10000"/>
                  <a:gd name="connsiteY14" fmla="*/ 1315 h 10000"/>
                  <a:gd name="connsiteX15" fmla="*/ 4042 w 10000"/>
                  <a:gd name="connsiteY15" fmla="*/ 1299 h 10000"/>
                  <a:gd name="connsiteX16" fmla="*/ 4014 w 10000"/>
                  <a:gd name="connsiteY16" fmla="*/ 1308 h 10000"/>
                  <a:gd name="connsiteX17" fmla="*/ 4011 w 10000"/>
                  <a:gd name="connsiteY17" fmla="*/ 1315 h 10000"/>
                  <a:gd name="connsiteX18" fmla="*/ 4011 w 10000"/>
                  <a:gd name="connsiteY18" fmla="*/ 1341 h 10000"/>
                  <a:gd name="connsiteX19" fmla="*/ 4019 w 10000"/>
                  <a:gd name="connsiteY19" fmla="*/ 1341 h 10000"/>
                  <a:gd name="connsiteX20" fmla="*/ 3997 w 10000"/>
                  <a:gd name="connsiteY20" fmla="*/ 1363 h 10000"/>
                  <a:gd name="connsiteX21" fmla="*/ 3986 w 10000"/>
                  <a:gd name="connsiteY21" fmla="*/ 1373 h 10000"/>
                  <a:gd name="connsiteX22" fmla="*/ 3981 w 10000"/>
                  <a:gd name="connsiteY22" fmla="*/ 1389 h 10000"/>
                  <a:gd name="connsiteX23" fmla="*/ 3981 w 10000"/>
                  <a:gd name="connsiteY23" fmla="*/ 1409 h 10000"/>
                  <a:gd name="connsiteX24" fmla="*/ 3981 w 10000"/>
                  <a:gd name="connsiteY24" fmla="*/ 1438 h 10000"/>
                  <a:gd name="connsiteX25" fmla="*/ 3961 w 10000"/>
                  <a:gd name="connsiteY25" fmla="*/ 1441 h 10000"/>
                  <a:gd name="connsiteX26" fmla="*/ 3942 w 10000"/>
                  <a:gd name="connsiteY26" fmla="*/ 1441 h 10000"/>
                  <a:gd name="connsiteX27" fmla="*/ 3914 w 10000"/>
                  <a:gd name="connsiteY27" fmla="*/ 1454 h 10000"/>
                  <a:gd name="connsiteX28" fmla="*/ 3892 w 10000"/>
                  <a:gd name="connsiteY28" fmla="*/ 1467 h 10000"/>
                  <a:gd name="connsiteX29" fmla="*/ 3867 w 10000"/>
                  <a:gd name="connsiteY29" fmla="*/ 1483 h 10000"/>
                  <a:gd name="connsiteX30" fmla="*/ 3845 w 10000"/>
                  <a:gd name="connsiteY30" fmla="*/ 1467 h 10000"/>
                  <a:gd name="connsiteX31" fmla="*/ 3850 w 10000"/>
                  <a:gd name="connsiteY31" fmla="*/ 1457 h 10000"/>
                  <a:gd name="connsiteX32" fmla="*/ 3864 w 10000"/>
                  <a:gd name="connsiteY32" fmla="*/ 1441 h 10000"/>
                  <a:gd name="connsiteX33" fmla="*/ 3859 w 10000"/>
                  <a:gd name="connsiteY33" fmla="*/ 1409 h 10000"/>
                  <a:gd name="connsiteX34" fmla="*/ 3842 w 10000"/>
                  <a:gd name="connsiteY34" fmla="*/ 1383 h 10000"/>
                  <a:gd name="connsiteX35" fmla="*/ 3825 w 10000"/>
                  <a:gd name="connsiteY35" fmla="*/ 1360 h 10000"/>
                  <a:gd name="connsiteX36" fmla="*/ 3809 w 10000"/>
                  <a:gd name="connsiteY36" fmla="*/ 1318 h 10000"/>
                  <a:gd name="connsiteX37" fmla="*/ 3787 w 10000"/>
                  <a:gd name="connsiteY37" fmla="*/ 1289 h 10000"/>
                  <a:gd name="connsiteX38" fmla="*/ 3759 w 10000"/>
                  <a:gd name="connsiteY38" fmla="*/ 1266 h 10000"/>
                  <a:gd name="connsiteX39" fmla="*/ 3740 w 10000"/>
                  <a:gd name="connsiteY39" fmla="*/ 1256 h 10000"/>
                  <a:gd name="connsiteX40" fmla="*/ 3715 w 10000"/>
                  <a:gd name="connsiteY40" fmla="*/ 1250 h 10000"/>
                  <a:gd name="connsiteX41" fmla="*/ 3687 w 10000"/>
                  <a:gd name="connsiteY41" fmla="*/ 1256 h 10000"/>
                  <a:gd name="connsiteX42" fmla="*/ 3681 w 10000"/>
                  <a:gd name="connsiteY42" fmla="*/ 1260 h 10000"/>
                  <a:gd name="connsiteX43" fmla="*/ 3670 w 10000"/>
                  <a:gd name="connsiteY43" fmla="*/ 1295 h 10000"/>
                  <a:gd name="connsiteX44" fmla="*/ 3651 w 10000"/>
                  <a:gd name="connsiteY44" fmla="*/ 1305 h 10000"/>
                  <a:gd name="connsiteX45" fmla="*/ 3640 w 10000"/>
                  <a:gd name="connsiteY45" fmla="*/ 1308 h 10000"/>
                  <a:gd name="connsiteX46" fmla="*/ 3626 w 10000"/>
                  <a:gd name="connsiteY46" fmla="*/ 1308 h 10000"/>
                  <a:gd name="connsiteX47" fmla="*/ 3632 w 10000"/>
                  <a:gd name="connsiteY47" fmla="*/ 1276 h 10000"/>
                  <a:gd name="connsiteX48" fmla="*/ 3609 w 10000"/>
                  <a:gd name="connsiteY48" fmla="*/ 1289 h 10000"/>
                  <a:gd name="connsiteX49" fmla="*/ 3593 w 10000"/>
                  <a:gd name="connsiteY49" fmla="*/ 1286 h 10000"/>
                  <a:gd name="connsiteX50" fmla="*/ 3590 w 10000"/>
                  <a:gd name="connsiteY50" fmla="*/ 1256 h 10000"/>
                  <a:gd name="connsiteX51" fmla="*/ 3584 w 10000"/>
                  <a:gd name="connsiteY51" fmla="*/ 1237 h 10000"/>
                  <a:gd name="connsiteX52" fmla="*/ 3573 w 10000"/>
                  <a:gd name="connsiteY52" fmla="*/ 1237 h 10000"/>
                  <a:gd name="connsiteX53" fmla="*/ 3554 w 10000"/>
                  <a:gd name="connsiteY53" fmla="*/ 1227 h 10000"/>
                  <a:gd name="connsiteX54" fmla="*/ 3546 w 10000"/>
                  <a:gd name="connsiteY54" fmla="*/ 1192 h 10000"/>
                  <a:gd name="connsiteX55" fmla="*/ 3529 w 10000"/>
                  <a:gd name="connsiteY55" fmla="*/ 1176 h 10000"/>
                  <a:gd name="connsiteX56" fmla="*/ 3512 w 10000"/>
                  <a:gd name="connsiteY56" fmla="*/ 1182 h 10000"/>
                  <a:gd name="connsiteX57" fmla="*/ 3485 w 10000"/>
                  <a:gd name="connsiteY57" fmla="*/ 1182 h 10000"/>
                  <a:gd name="connsiteX58" fmla="*/ 3463 w 10000"/>
                  <a:gd name="connsiteY58" fmla="*/ 1176 h 10000"/>
                  <a:gd name="connsiteX59" fmla="*/ 3449 w 10000"/>
                  <a:gd name="connsiteY59" fmla="*/ 1182 h 10000"/>
                  <a:gd name="connsiteX60" fmla="*/ 3432 w 10000"/>
                  <a:gd name="connsiteY60" fmla="*/ 1192 h 10000"/>
                  <a:gd name="connsiteX61" fmla="*/ 3454 w 10000"/>
                  <a:gd name="connsiteY61" fmla="*/ 1205 h 10000"/>
                  <a:gd name="connsiteX62" fmla="*/ 3463 w 10000"/>
                  <a:gd name="connsiteY62" fmla="*/ 1205 h 10000"/>
                  <a:gd name="connsiteX63" fmla="*/ 3488 w 10000"/>
                  <a:gd name="connsiteY63" fmla="*/ 1205 h 10000"/>
                  <a:gd name="connsiteX64" fmla="*/ 3488 w 10000"/>
                  <a:gd name="connsiteY64" fmla="*/ 1218 h 10000"/>
                  <a:gd name="connsiteX65" fmla="*/ 3493 w 10000"/>
                  <a:gd name="connsiteY65" fmla="*/ 1247 h 10000"/>
                  <a:gd name="connsiteX66" fmla="*/ 3512 w 10000"/>
                  <a:gd name="connsiteY66" fmla="*/ 1247 h 10000"/>
                  <a:gd name="connsiteX67" fmla="*/ 3518 w 10000"/>
                  <a:gd name="connsiteY67" fmla="*/ 1250 h 10000"/>
                  <a:gd name="connsiteX68" fmla="*/ 3521 w 10000"/>
                  <a:gd name="connsiteY68" fmla="*/ 1276 h 10000"/>
                  <a:gd name="connsiteX69" fmla="*/ 3543 w 10000"/>
                  <a:gd name="connsiteY69" fmla="*/ 1295 h 10000"/>
                  <a:gd name="connsiteX70" fmla="*/ 3546 w 10000"/>
                  <a:gd name="connsiteY70" fmla="*/ 1305 h 10000"/>
                  <a:gd name="connsiteX71" fmla="*/ 3543 w 10000"/>
                  <a:gd name="connsiteY71" fmla="*/ 1315 h 10000"/>
                  <a:gd name="connsiteX72" fmla="*/ 3543 w 10000"/>
                  <a:gd name="connsiteY72" fmla="*/ 1331 h 10000"/>
                  <a:gd name="connsiteX73" fmla="*/ 3554 w 10000"/>
                  <a:gd name="connsiteY73" fmla="*/ 1324 h 10000"/>
                  <a:gd name="connsiteX74" fmla="*/ 3560 w 10000"/>
                  <a:gd name="connsiteY74" fmla="*/ 1331 h 10000"/>
                  <a:gd name="connsiteX75" fmla="*/ 3582 w 10000"/>
                  <a:gd name="connsiteY75" fmla="*/ 1344 h 10000"/>
                  <a:gd name="connsiteX76" fmla="*/ 3598 w 10000"/>
                  <a:gd name="connsiteY76" fmla="*/ 1380 h 10000"/>
                  <a:gd name="connsiteX77" fmla="*/ 3607 w 10000"/>
                  <a:gd name="connsiteY77" fmla="*/ 1389 h 10000"/>
                  <a:gd name="connsiteX78" fmla="*/ 3623 w 10000"/>
                  <a:gd name="connsiteY78" fmla="*/ 1409 h 10000"/>
                  <a:gd name="connsiteX79" fmla="*/ 3634 w 10000"/>
                  <a:gd name="connsiteY79" fmla="*/ 1438 h 10000"/>
                  <a:gd name="connsiteX80" fmla="*/ 3632 w 10000"/>
                  <a:gd name="connsiteY80" fmla="*/ 1454 h 10000"/>
                  <a:gd name="connsiteX81" fmla="*/ 3618 w 10000"/>
                  <a:gd name="connsiteY81" fmla="*/ 1438 h 10000"/>
                  <a:gd name="connsiteX82" fmla="*/ 3598 w 10000"/>
                  <a:gd name="connsiteY82" fmla="*/ 1428 h 10000"/>
                  <a:gd name="connsiteX83" fmla="*/ 3582 w 10000"/>
                  <a:gd name="connsiteY83" fmla="*/ 1402 h 10000"/>
                  <a:gd name="connsiteX84" fmla="*/ 3562 w 10000"/>
                  <a:gd name="connsiteY84" fmla="*/ 1399 h 10000"/>
                  <a:gd name="connsiteX85" fmla="*/ 3546 w 10000"/>
                  <a:gd name="connsiteY85" fmla="*/ 1383 h 10000"/>
                  <a:gd name="connsiteX86" fmla="*/ 3510 w 10000"/>
                  <a:gd name="connsiteY86" fmla="*/ 1360 h 10000"/>
                  <a:gd name="connsiteX87" fmla="*/ 3485 w 10000"/>
                  <a:gd name="connsiteY87" fmla="*/ 1344 h 10000"/>
                  <a:gd name="connsiteX88" fmla="*/ 3454 w 10000"/>
                  <a:gd name="connsiteY88" fmla="*/ 1334 h 10000"/>
                  <a:gd name="connsiteX89" fmla="*/ 3429 w 10000"/>
                  <a:gd name="connsiteY89" fmla="*/ 1315 h 10000"/>
                  <a:gd name="connsiteX90" fmla="*/ 3416 w 10000"/>
                  <a:gd name="connsiteY90" fmla="*/ 1308 h 10000"/>
                  <a:gd name="connsiteX91" fmla="*/ 3399 w 10000"/>
                  <a:gd name="connsiteY91" fmla="*/ 1305 h 10000"/>
                  <a:gd name="connsiteX92" fmla="*/ 3382 w 10000"/>
                  <a:gd name="connsiteY92" fmla="*/ 1286 h 10000"/>
                  <a:gd name="connsiteX93" fmla="*/ 3380 w 10000"/>
                  <a:gd name="connsiteY93" fmla="*/ 1266 h 10000"/>
                  <a:gd name="connsiteX94" fmla="*/ 3388 w 10000"/>
                  <a:gd name="connsiteY94" fmla="*/ 1256 h 10000"/>
                  <a:gd name="connsiteX95" fmla="*/ 3407 w 10000"/>
                  <a:gd name="connsiteY95" fmla="*/ 1256 h 10000"/>
                  <a:gd name="connsiteX96" fmla="*/ 3396 w 10000"/>
                  <a:gd name="connsiteY96" fmla="*/ 1227 h 10000"/>
                  <a:gd name="connsiteX97" fmla="*/ 3382 w 10000"/>
                  <a:gd name="connsiteY97" fmla="*/ 1227 h 10000"/>
                  <a:gd name="connsiteX98" fmla="*/ 3360 w 10000"/>
                  <a:gd name="connsiteY98" fmla="*/ 1221 h 10000"/>
                  <a:gd name="connsiteX99" fmla="*/ 3349 w 10000"/>
                  <a:gd name="connsiteY99" fmla="*/ 1231 h 10000"/>
                  <a:gd name="connsiteX100" fmla="*/ 3352 w 10000"/>
                  <a:gd name="connsiteY100" fmla="*/ 1247 h 10000"/>
                  <a:gd name="connsiteX101" fmla="*/ 3341 w 10000"/>
                  <a:gd name="connsiteY101" fmla="*/ 1237 h 10000"/>
                  <a:gd name="connsiteX102" fmla="*/ 3335 w 10000"/>
                  <a:gd name="connsiteY102" fmla="*/ 1231 h 10000"/>
                  <a:gd name="connsiteX103" fmla="*/ 3307 w 10000"/>
                  <a:gd name="connsiteY103" fmla="*/ 1227 h 10000"/>
                  <a:gd name="connsiteX104" fmla="*/ 3294 w 10000"/>
                  <a:gd name="connsiteY104" fmla="*/ 1221 h 10000"/>
                  <a:gd name="connsiteX105" fmla="*/ 3271 w 10000"/>
                  <a:gd name="connsiteY105" fmla="*/ 1211 h 10000"/>
                  <a:gd name="connsiteX106" fmla="*/ 3252 w 10000"/>
                  <a:gd name="connsiteY106" fmla="*/ 1195 h 10000"/>
                  <a:gd name="connsiteX107" fmla="*/ 3235 w 10000"/>
                  <a:gd name="connsiteY107" fmla="*/ 1195 h 10000"/>
                  <a:gd name="connsiteX108" fmla="*/ 3235 w 10000"/>
                  <a:gd name="connsiteY108" fmla="*/ 1205 h 10000"/>
                  <a:gd name="connsiteX109" fmla="*/ 3219 w 10000"/>
                  <a:gd name="connsiteY109" fmla="*/ 1231 h 10000"/>
                  <a:gd name="connsiteX110" fmla="*/ 3213 w 10000"/>
                  <a:gd name="connsiteY110" fmla="*/ 1231 h 10000"/>
                  <a:gd name="connsiteX111" fmla="*/ 3183 w 10000"/>
                  <a:gd name="connsiteY111" fmla="*/ 1221 h 10000"/>
                  <a:gd name="connsiteX112" fmla="*/ 3175 w 10000"/>
                  <a:gd name="connsiteY112" fmla="*/ 1227 h 10000"/>
                  <a:gd name="connsiteX113" fmla="*/ 3163 w 10000"/>
                  <a:gd name="connsiteY113" fmla="*/ 1237 h 10000"/>
                  <a:gd name="connsiteX114" fmla="*/ 3158 w 10000"/>
                  <a:gd name="connsiteY114" fmla="*/ 1260 h 10000"/>
                  <a:gd name="connsiteX115" fmla="*/ 3158 w 10000"/>
                  <a:gd name="connsiteY115" fmla="*/ 1276 h 10000"/>
                  <a:gd name="connsiteX116" fmla="*/ 3163 w 10000"/>
                  <a:gd name="connsiteY116" fmla="*/ 1295 h 10000"/>
                  <a:gd name="connsiteX117" fmla="*/ 3166 w 10000"/>
                  <a:gd name="connsiteY117" fmla="*/ 1308 h 10000"/>
                  <a:gd name="connsiteX118" fmla="*/ 3158 w 10000"/>
                  <a:gd name="connsiteY118" fmla="*/ 1315 h 10000"/>
                  <a:gd name="connsiteX119" fmla="*/ 3133 w 10000"/>
                  <a:gd name="connsiteY119" fmla="*/ 1299 h 10000"/>
                  <a:gd name="connsiteX120" fmla="*/ 3114 w 10000"/>
                  <a:gd name="connsiteY120" fmla="*/ 1276 h 10000"/>
                  <a:gd name="connsiteX121" fmla="*/ 3078 w 10000"/>
                  <a:gd name="connsiteY121" fmla="*/ 1240 h 10000"/>
                  <a:gd name="connsiteX122" fmla="*/ 3044 w 10000"/>
                  <a:gd name="connsiteY122" fmla="*/ 1227 h 10000"/>
                  <a:gd name="connsiteX123" fmla="*/ 3033 w 10000"/>
                  <a:gd name="connsiteY123" fmla="*/ 1231 h 10000"/>
                  <a:gd name="connsiteX124" fmla="*/ 3036 w 10000"/>
                  <a:gd name="connsiteY124" fmla="*/ 1256 h 10000"/>
                  <a:gd name="connsiteX125" fmla="*/ 3044 w 10000"/>
                  <a:gd name="connsiteY125" fmla="*/ 1266 h 10000"/>
                  <a:gd name="connsiteX126" fmla="*/ 3044 w 10000"/>
                  <a:gd name="connsiteY126" fmla="*/ 1276 h 10000"/>
                  <a:gd name="connsiteX127" fmla="*/ 3036 w 10000"/>
                  <a:gd name="connsiteY127" fmla="*/ 1276 h 10000"/>
                  <a:gd name="connsiteX128" fmla="*/ 3028 w 10000"/>
                  <a:gd name="connsiteY128" fmla="*/ 1266 h 10000"/>
                  <a:gd name="connsiteX129" fmla="*/ 3025 w 10000"/>
                  <a:gd name="connsiteY129" fmla="*/ 1256 h 10000"/>
                  <a:gd name="connsiteX130" fmla="*/ 3008 w 10000"/>
                  <a:gd name="connsiteY130" fmla="*/ 1205 h 10000"/>
                  <a:gd name="connsiteX131" fmla="*/ 3000 w 10000"/>
                  <a:gd name="connsiteY131" fmla="*/ 1192 h 10000"/>
                  <a:gd name="connsiteX132" fmla="*/ 2994 w 10000"/>
                  <a:gd name="connsiteY132" fmla="*/ 1176 h 10000"/>
                  <a:gd name="connsiteX133" fmla="*/ 2986 w 10000"/>
                  <a:gd name="connsiteY133" fmla="*/ 1182 h 10000"/>
                  <a:gd name="connsiteX134" fmla="*/ 2981 w 10000"/>
                  <a:gd name="connsiteY134" fmla="*/ 1192 h 10000"/>
                  <a:gd name="connsiteX135" fmla="*/ 2970 w 10000"/>
                  <a:gd name="connsiteY135" fmla="*/ 1201 h 10000"/>
                  <a:gd name="connsiteX136" fmla="*/ 2956 w 10000"/>
                  <a:gd name="connsiteY136" fmla="*/ 1218 h 10000"/>
                  <a:gd name="connsiteX137" fmla="*/ 2939 w 10000"/>
                  <a:gd name="connsiteY137" fmla="*/ 1240 h 10000"/>
                  <a:gd name="connsiteX138" fmla="*/ 2928 w 10000"/>
                  <a:gd name="connsiteY138" fmla="*/ 1247 h 10000"/>
                  <a:gd name="connsiteX139" fmla="*/ 2922 w 10000"/>
                  <a:gd name="connsiteY139" fmla="*/ 1250 h 10000"/>
                  <a:gd name="connsiteX140" fmla="*/ 2911 w 10000"/>
                  <a:gd name="connsiteY140" fmla="*/ 1250 h 10000"/>
                  <a:gd name="connsiteX141" fmla="*/ 2884 w 10000"/>
                  <a:gd name="connsiteY141" fmla="*/ 1247 h 10000"/>
                  <a:gd name="connsiteX142" fmla="*/ 2864 w 10000"/>
                  <a:gd name="connsiteY142" fmla="*/ 1237 h 10000"/>
                  <a:gd name="connsiteX143" fmla="*/ 2848 w 10000"/>
                  <a:gd name="connsiteY143" fmla="*/ 1231 h 10000"/>
                  <a:gd name="connsiteX144" fmla="*/ 2834 w 10000"/>
                  <a:gd name="connsiteY144" fmla="*/ 1227 h 10000"/>
                  <a:gd name="connsiteX145" fmla="*/ 2831 w 10000"/>
                  <a:gd name="connsiteY145" fmla="*/ 1227 h 10000"/>
                  <a:gd name="connsiteX146" fmla="*/ 2831 w 10000"/>
                  <a:gd name="connsiteY146" fmla="*/ 1221 h 10000"/>
                  <a:gd name="connsiteX147" fmla="*/ 2825 w 10000"/>
                  <a:gd name="connsiteY147" fmla="*/ 1205 h 10000"/>
                  <a:gd name="connsiteX148" fmla="*/ 2823 w 10000"/>
                  <a:gd name="connsiteY148" fmla="*/ 1192 h 10000"/>
                  <a:gd name="connsiteX149" fmla="*/ 2817 w 10000"/>
                  <a:gd name="connsiteY149" fmla="*/ 1182 h 10000"/>
                  <a:gd name="connsiteX150" fmla="*/ 2814 w 10000"/>
                  <a:gd name="connsiteY150" fmla="*/ 1176 h 10000"/>
                  <a:gd name="connsiteX151" fmla="*/ 2792 w 10000"/>
                  <a:gd name="connsiteY151" fmla="*/ 1172 h 10000"/>
                  <a:gd name="connsiteX152" fmla="*/ 2759 w 10000"/>
                  <a:gd name="connsiteY152" fmla="*/ 1156 h 10000"/>
                  <a:gd name="connsiteX153" fmla="*/ 2734 w 10000"/>
                  <a:gd name="connsiteY153" fmla="*/ 1143 h 10000"/>
                  <a:gd name="connsiteX154" fmla="*/ 2695 w 10000"/>
                  <a:gd name="connsiteY154" fmla="*/ 1124 h 10000"/>
                  <a:gd name="connsiteX155" fmla="*/ 2670 w 10000"/>
                  <a:gd name="connsiteY155" fmla="*/ 1108 h 10000"/>
                  <a:gd name="connsiteX156" fmla="*/ 2645 w 10000"/>
                  <a:gd name="connsiteY156" fmla="*/ 1091 h 10000"/>
                  <a:gd name="connsiteX157" fmla="*/ 2618 w 10000"/>
                  <a:gd name="connsiteY157" fmla="*/ 1088 h 10000"/>
                  <a:gd name="connsiteX158" fmla="*/ 2576 w 10000"/>
                  <a:gd name="connsiteY158" fmla="*/ 1088 h 10000"/>
                  <a:gd name="connsiteX159" fmla="*/ 2551 w 10000"/>
                  <a:gd name="connsiteY159" fmla="*/ 1091 h 10000"/>
                  <a:gd name="connsiteX160" fmla="*/ 2521 w 10000"/>
                  <a:gd name="connsiteY160" fmla="*/ 1098 h 10000"/>
                  <a:gd name="connsiteX161" fmla="*/ 2493 w 10000"/>
                  <a:gd name="connsiteY161" fmla="*/ 1104 h 10000"/>
                  <a:gd name="connsiteX162" fmla="*/ 2468 w 10000"/>
                  <a:gd name="connsiteY162" fmla="*/ 1108 h 10000"/>
                  <a:gd name="connsiteX163" fmla="*/ 2404 w 10000"/>
                  <a:gd name="connsiteY163" fmla="*/ 1124 h 10000"/>
                  <a:gd name="connsiteX164" fmla="*/ 2366 w 10000"/>
                  <a:gd name="connsiteY164" fmla="*/ 1133 h 10000"/>
                  <a:gd name="connsiteX165" fmla="*/ 2346 w 10000"/>
                  <a:gd name="connsiteY165" fmla="*/ 1137 h 10000"/>
                  <a:gd name="connsiteX166" fmla="*/ 2294 w 10000"/>
                  <a:gd name="connsiteY166" fmla="*/ 1146 h 10000"/>
                  <a:gd name="connsiteX167" fmla="*/ 2249 w 10000"/>
                  <a:gd name="connsiteY167" fmla="*/ 1156 h 10000"/>
                  <a:gd name="connsiteX168" fmla="*/ 2230 w 10000"/>
                  <a:gd name="connsiteY168" fmla="*/ 1156 h 10000"/>
                  <a:gd name="connsiteX169" fmla="*/ 2222 w 10000"/>
                  <a:gd name="connsiteY169" fmla="*/ 1163 h 10000"/>
                  <a:gd name="connsiteX170" fmla="*/ 2194 w 10000"/>
                  <a:gd name="connsiteY170" fmla="*/ 1163 h 10000"/>
                  <a:gd name="connsiteX171" fmla="*/ 2172 w 10000"/>
                  <a:gd name="connsiteY171" fmla="*/ 1163 h 10000"/>
                  <a:gd name="connsiteX172" fmla="*/ 2147 w 10000"/>
                  <a:gd name="connsiteY172" fmla="*/ 1166 h 10000"/>
                  <a:gd name="connsiteX173" fmla="*/ 2108 w 10000"/>
                  <a:gd name="connsiteY173" fmla="*/ 1166 h 10000"/>
                  <a:gd name="connsiteX174" fmla="*/ 2083 w 10000"/>
                  <a:gd name="connsiteY174" fmla="*/ 1156 h 10000"/>
                  <a:gd name="connsiteX175" fmla="*/ 2042 w 10000"/>
                  <a:gd name="connsiteY175" fmla="*/ 1143 h 10000"/>
                  <a:gd name="connsiteX176" fmla="*/ 2011 w 10000"/>
                  <a:gd name="connsiteY176" fmla="*/ 1143 h 10000"/>
                  <a:gd name="connsiteX177" fmla="*/ 1994 w 10000"/>
                  <a:gd name="connsiteY177" fmla="*/ 1146 h 10000"/>
                  <a:gd name="connsiteX178" fmla="*/ 1967 w 10000"/>
                  <a:gd name="connsiteY178" fmla="*/ 1156 h 10000"/>
                  <a:gd name="connsiteX179" fmla="*/ 1903 w 10000"/>
                  <a:gd name="connsiteY179" fmla="*/ 1176 h 10000"/>
                  <a:gd name="connsiteX180" fmla="*/ 1873 w 10000"/>
                  <a:gd name="connsiteY180" fmla="*/ 1182 h 10000"/>
                  <a:gd name="connsiteX181" fmla="*/ 1850 w 10000"/>
                  <a:gd name="connsiteY181" fmla="*/ 1185 h 10000"/>
                  <a:gd name="connsiteX182" fmla="*/ 1842 w 10000"/>
                  <a:gd name="connsiteY182" fmla="*/ 1192 h 10000"/>
                  <a:gd name="connsiteX183" fmla="*/ 1823 w 10000"/>
                  <a:gd name="connsiteY183" fmla="*/ 1195 h 10000"/>
                  <a:gd name="connsiteX184" fmla="*/ 1814 w 10000"/>
                  <a:gd name="connsiteY184" fmla="*/ 1201 h 10000"/>
                  <a:gd name="connsiteX185" fmla="*/ 1792 w 10000"/>
                  <a:gd name="connsiteY185" fmla="*/ 1218 h 10000"/>
                  <a:gd name="connsiteX186" fmla="*/ 1767 w 10000"/>
                  <a:gd name="connsiteY186" fmla="*/ 1231 h 10000"/>
                  <a:gd name="connsiteX187" fmla="*/ 1717 w 10000"/>
                  <a:gd name="connsiteY187" fmla="*/ 1266 h 10000"/>
                  <a:gd name="connsiteX188" fmla="*/ 1695 w 10000"/>
                  <a:gd name="connsiteY188" fmla="*/ 1279 h 10000"/>
                  <a:gd name="connsiteX189" fmla="*/ 1654 w 10000"/>
                  <a:gd name="connsiteY189" fmla="*/ 1308 h 10000"/>
                  <a:gd name="connsiteX190" fmla="*/ 1620 w 10000"/>
                  <a:gd name="connsiteY190" fmla="*/ 1334 h 10000"/>
                  <a:gd name="connsiteX191" fmla="*/ 1590 w 10000"/>
                  <a:gd name="connsiteY191" fmla="*/ 1360 h 10000"/>
                  <a:gd name="connsiteX192" fmla="*/ 1565 w 10000"/>
                  <a:gd name="connsiteY192" fmla="*/ 1380 h 10000"/>
                  <a:gd name="connsiteX193" fmla="*/ 1532 w 10000"/>
                  <a:gd name="connsiteY193" fmla="*/ 1402 h 10000"/>
                  <a:gd name="connsiteX194" fmla="*/ 1501 w 10000"/>
                  <a:gd name="connsiteY194" fmla="*/ 1418 h 10000"/>
                  <a:gd name="connsiteX195" fmla="*/ 1460 w 10000"/>
                  <a:gd name="connsiteY195" fmla="*/ 1438 h 10000"/>
                  <a:gd name="connsiteX196" fmla="*/ 1435 w 10000"/>
                  <a:gd name="connsiteY196" fmla="*/ 1454 h 10000"/>
                  <a:gd name="connsiteX197" fmla="*/ 1421 w 10000"/>
                  <a:gd name="connsiteY197" fmla="*/ 1464 h 10000"/>
                  <a:gd name="connsiteX198" fmla="*/ 1380 w 10000"/>
                  <a:gd name="connsiteY198" fmla="*/ 1473 h 10000"/>
                  <a:gd name="connsiteX199" fmla="*/ 1324 w 10000"/>
                  <a:gd name="connsiteY199" fmla="*/ 1477 h 10000"/>
                  <a:gd name="connsiteX200" fmla="*/ 1274 w 10000"/>
                  <a:gd name="connsiteY200" fmla="*/ 1483 h 10000"/>
                  <a:gd name="connsiteX201" fmla="*/ 1244 w 10000"/>
                  <a:gd name="connsiteY201" fmla="*/ 1486 h 10000"/>
                  <a:gd name="connsiteX202" fmla="*/ 1233 w 10000"/>
                  <a:gd name="connsiteY202" fmla="*/ 1486 h 10000"/>
                  <a:gd name="connsiteX203" fmla="*/ 1197 w 10000"/>
                  <a:gd name="connsiteY203" fmla="*/ 1493 h 10000"/>
                  <a:gd name="connsiteX204" fmla="*/ 1180 w 10000"/>
                  <a:gd name="connsiteY204" fmla="*/ 1496 h 10000"/>
                  <a:gd name="connsiteX205" fmla="*/ 1169 w 10000"/>
                  <a:gd name="connsiteY205" fmla="*/ 1496 h 10000"/>
                  <a:gd name="connsiteX206" fmla="*/ 1161 w 10000"/>
                  <a:gd name="connsiteY206" fmla="*/ 1503 h 10000"/>
                  <a:gd name="connsiteX207" fmla="*/ 1155 w 10000"/>
                  <a:gd name="connsiteY207" fmla="*/ 1503 h 10000"/>
                  <a:gd name="connsiteX208" fmla="*/ 501 w 10000"/>
                  <a:gd name="connsiteY208" fmla="*/ 2277 h 10000"/>
                  <a:gd name="connsiteX209" fmla="*/ 396 w 10000"/>
                  <a:gd name="connsiteY209" fmla="*/ 2532 h 10000"/>
                  <a:gd name="connsiteX210" fmla="*/ 324 w 10000"/>
                  <a:gd name="connsiteY210" fmla="*/ 2759 h 10000"/>
                  <a:gd name="connsiteX211" fmla="*/ 274 w 10000"/>
                  <a:gd name="connsiteY211" fmla="*/ 2866 h 10000"/>
                  <a:gd name="connsiteX212" fmla="*/ 202 w 10000"/>
                  <a:gd name="connsiteY212" fmla="*/ 3008 h 10000"/>
                  <a:gd name="connsiteX213" fmla="*/ 211 w 10000"/>
                  <a:gd name="connsiteY213" fmla="*/ 3177 h 10000"/>
                  <a:gd name="connsiteX214" fmla="*/ 235 w 10000"/>
                  <a:gd name="connsiteY214" fmla="*/ 3368 h 10000"/>
                  <a:gd name="connsiteX215" fmla="*/ 266 w 10000"/>
                  <a:gd name="connsiteY215" fmla="*/ 3595 h 10000"/>
                  <a:gd name="connsiteX216" fmla="*/ 299 w 10000"/>
                  <a:gd name="connsiteY216" fmla="*/ 3831 h 10000"/>
                  <a:gd name="connsiteX217" fmla="*/ 305 w 10000"/>
                  <a:gd name="connsiteY217" fmla="*/ 3863 h 10000"/>
                  <a:gd name="connsiteX218" fmla="*/ 341 w 10000"/>
                  <a:gd name="connsiteY218" fmla="*/ 3941 h 10000"/>
                  <a:gd name="connsiteX219" fmla="*/ 186 w 10000"/>
                  <a:gd name="connsiteY219" fmla="*/ 3935 h 10000"/>
                  <a:gd name="connsiteX220" fmla="*/ 30 w 10000"/>
                  <a:gd name="connsiteY220" fmla="*/ 3925 h 10000"/>
                  <a:gd name="connsiteX221" fmla="*/ 0 w 10000"/>
                  <a:gd name="connsiteY221" fmla="*/ 4054 h 10000"/>
                  <a:gd name="connsiteX222" fmla="*/ 14 w 10000"/>
                  <a:gd name="connsiteY222" fmla="*/ 4152 h 10000"/>
                  <a:gd name="connsiteX223" fmla="*/ 22 w 10000"/>
                  <a:gd name="connsiteY223" fmla="*/ 4242 h 10000"/>
                  <a:gd name="connsiteX224" fmla="*/ 30 w 10000"/>
                  <a:gd name="connsiteY224" fmla="*/ 4291 h 10000"/>
                  <a:gd name="connsiteX225" fmla="*/ 102 w 10000"/>
                  <a:gd name="connsiteY225" fmla="*/ 4271 h 10000"/>
                  <a:gd name="connsiteX226" fmla="*/ 155 w 10000"/>
                  <a:gd name="connsiteY226" fmla="*/ 4262 h 10000"/>
                  <a:gd name="connsiteX227" fmla="*/ 410 w 10000"/>
                  <a:gd name="connsiteY227" fmla="*/ 4255 h 10000"/>
                  <a:gd name="connsiteX228" fmla="*/ 418 w 10000"/>
                  <a:gd name="connsiteY228" fmla="*/ 4385 h 10000"/>
                  <a:gd name="connsiteX229" fmla="*/ 429 w 10000"/>
                  <a:gd name="connsiteY229" fmla="*/ 4543 h 10000"/>
                  <a:gd name="connsiteX230" fmla="*/ 443 w 10000"/>
                  <a:gd name="connsiteY230" fmla="*/ 4585 h 10000"/>
                  <a:gd name="connsiteX231" fmla="*/ 465 w 10000"/>
                  <a:gd name="connsiteY231" fmla="*/ 4611 h 10000"/>
                  <a:gd name="connsiteX232" fmla="*/ 468 w 10000"/>
                  <a:gd name="connsiteY232" fmla="*/ 4621 h 10000"/>
                  <a:gd name="connsiteX233" fmla="*/ 474 w 10000"/>
                  <a:gd name="connsiteY233" fmla="*/ 4679 h 10000"/>
                  <a:gd name="connsiteX234" fmla="*/ 554 w 10000"/>
                  <a:gd name="connsiteY234" fmla="*/ 4738 h 10000"/>
                  <a:gd name="connsiteX235" fmla="*/ 637 w 10000"/>
                  <a:gd name="connsiteY235" fmla="*/ 4809 h 10000"/>
                  <a:gd name="connsiteX236" fmla="*/ 704 w 10000"/>
                  <a:gd name="connsiteY236" fmla="*/ 4851 h 10000"/>
                  <a:gd name="connsiteX237" fmla="*/ 740 w 10000"/>
                  <a:gd name="connsiteY237" fmla="*/ 4893 h 10000"/>
                  <a:gd name="connsiteX238" fmla="*/ 756 w 10000"/>
                  <a:gd name="connsiteY238" fmla="*/ 4896 h 10000"/>
                  <a:gd name="connsiteX239" fmla="*/ 767 w 10000"/>
                  <a:gd name="connsiteY239" fmla="*/ 4880 h 10000"/>
                  <a:gd name="connsiteX240" fmla="*/ 806 w 10000"/>
                  <a:gd name="connsiteY240" fmla="*/ 4945 h 10000"/>
                  <a:gd name="connsiteX241" fmla="*/ 886 w 10000"/>
                  <a:gd name="connsiteY241" fmla="*/ 5078 h 10000"/>
                  <a:gd name="connsiteX242" fmla="*/ 911 w 10000"/>
                  <a:gd name="connsiteY242" fmla="*/ 5130 h 10000"/>
                  <a:gd name="connsiteX243" fmla="*/ 920 w 10000"/>
                  <a:gd name="connsiteY243" fmla="*/ 5191 h 10000"/>
                  <a:gd name="connsiteX244" fmla="*/ 920 w 10000"/>
                  <a:gd name="connsiteY244" fmla="*/ 5220 h 10000"/>
                  <a:gd name="connsiteX245" fmla="*/ 911 w 10000"/>
                  <a:gd name="connsiteY245" fmla="*/ 5314 h 10000"/>
                  <a:gd name="connsiteX246" fmla="*/ 898 w 10000"/>
                  <a:gd name="connsiteY246" fmla="*/ 5369 h 10000"/>
                  <a:gd name="connsiteX247" fmla="*/ 895 w 10000"/>
                  <a:gd name="connsiteY247" fmla="*/ 5385 h 10000"/>
                  <a:gd name="connsiteX248" fmla="*/ 895 w 10000"/>
                  <a:gd name="connsiteY248" fmla="*/ 5405 h 10000"/>
                  <a:gd name="connsiteX249" fmla="*/ 898 w 10000"/>
                  <a:gd name="connsiteY249" fmla="*/ 5434 h 10000"/>
                  <a:gd name="connsiteX250" fmla="*/ 911 w 10000"/>
                  <a:gd name="connsiteY250" fmla="*/ 5463 h 10000"/>
                  <a:gd name="connsiteX251" fmla="*/ 920 w 10000"/>
                  <a:gd name="connsiteY251" fmla="*/ 5492 h 10000"/>
                  <a:gd name="connsiteX252" fmla="*/ 934 w 10000"/>
                  <a:gd name="connsiteY252" fmla="*/ 5518 h 10000"/>
                  <a:gd name="connsiteX253" fmla="*/ 1169 w 10000"/>
                  <a:gd name="connsiteY253" fmla="*/ 5738 h 10000"/>
                  <a:gd name="connsiteX254" fmla="*/ 1188 w 10000"/>
                  <a:gd name="connsiteY254" fmla="*/ 5755 h 10000"/>
                  <a:gd name="connsiteX255" fmla="*/ 1216 w 10000"/>
                  <a:gd name="connsiteY255" fmla="*/ 5758 h 10000"/>
                  <a:gd name="connsiteX256" fmla="*/ 1313 w 10000"/>
                  <a:gd name="connsiteY256" fmla="*/ 5774 h 10000"/>
                  <a:gd name="connsiteX257" fmla="*/ 1349 w 10000"/>
                  <a:gd name="connsiteY257" fmla="*/ 5787 h 10000"/>
                  <a:gd name="connsiteX258" fmla="*/ 1393 w 10000"/>
                  <a:gd name="connsiteY258" fmla="*/ 5793 h 10000"/>
                  <a:gd name="connsiteX259" fmla="*/ 1393 w 10000"/>
                  <a:gd name="connsiteY259" fmla="*/ 5797 h 10000"/>
                  <a:gd name="connsiteX260" fmla="*/ 1421 w 10000"/>
                  <a:gd name="connsiteY260" fmla="*/ 5810 h 10000"/>
                  <a:gd name="connsiteX261" fmla="*/ 1446 w 10000"/>
                  <a:gd name="connsiteY261" fmla="*/ 5829 h 10000"/>
                  <a:gd name="connsiteX262" fmla="*/ 1460 w 10000"/>
                  <a:gd name="connsiteY262" fmla="*/ 5842 h 10000"/>
                  <a:gd name="connsiteX263" fmla="*/ 1476 w 10000"/>
                  <a:gd name="connsiteY263" fmla="*/ 5848 h 10000"/>
                  <a:gd name="connsiteX264" fmla="*/ 1501 w 10000"/>
                  <a:gd name="connsiteY264" fmla="*/ 5852 h 10000"/>
                  <a:gd name="connsiteX265" fmla="*/ 1532 w 10000"/>
                  <a:gd name="connsiteY265" fmla="*/ 5887 h 10000"/>
                  <a:gd name="connsiteX266" fmla="*/ 1565 w 10000"/>
                  <a:gd name="connsiteY266" fmla="*/ 5942 h 10000"/>
                  <a:gd name="connsiteX267" fmla="*/ 1587 w 10000"/>
                  <a:gd name="connsiteY267" fmla="*/ 5972 h 10000"/>
                  <a:gd name="connsiteX268" fmla="*/ 1612 w 10000"/>
                  <a:gd name="connsiteY268" fmla="*/ 5955 h 10000"/>
                  <a:gd name="connsiteX269" fmla="*/ 1679 w 10000"/>
                  <a:gd name="connsiteY269" fmla="*/ 6049 h 10000"/>
                  <a:gd name="connsiteX270" fmla="*/ 1720 w 10000"/>
                  <a:gd name="connsiteY270" fmla="*/ 6108 h 10000"/>
                  <a:gd name="connsiteX271" fmla="*/ 1751 w 10000"/>
                  <a:gd name="connsiteY271" fmla="*/ 6133 h 10000"/>
                  <a:gd name="connsiteX272" fmla="*/ 1792 w 10000"/>
                  <a:gd name="connsiteY272" fmla="*/ 6169 h 10000"/>
                  <a:gd name="connsiteX273" fmla="*/ 1801 w 10000"/>
                  <a:gd name="connsiteY273" fmla="*/ 6172 h 10000"/>
                  <a:gd name="connsiteX274" fmla="*/ 1814 w 10000"/>
                  <a:gd name="connsiteY274" fmla="*/ 6286 h 10000"/>
                  <a:gd name="connsiteX275" fmla="*/ 1817 w 10000"/>
                  <a:gd name="connsiteY275" fmla="*/ 6331 h 10000"/>
                  <a:gd name="connsiteX276" fmla="*/ 1809 w 10000"/>
                  <a:gd name="connsiteY276" fmla="*/ 6444 h 10000"/>
                  <a:gd name="connsiteX277" fmla="*/ 1801 w 10000"/>
                  <a:gd name="connsiteY277" fmla="*/ 6499 h 10000"/>
                  <a:gd name="connsiteX278" fmla="*/ 1781 w 10000"/>
                  <a:gd name="connsiteY278" fmla="*/ 6522 h 10000"/>
                  <a:gd name="connsiteX279" fmla="*/ 1773 w 10000"/>
                  <a:gd name="connsiteY279" fmla="*/ 6541 h 10000"/>
                  <a:gd name="connsiteX280" fmla="*/ 1762 w 10000"/>
                  <a:gd name="connsiteY280" fmla="*/ 6571 h 10000"/>
                  <a:gd name="connsiteX281" fmla="*/ 1767 w 10000"/>
                  <a:gd name="connsiteY281" fmla="*/ 6622 h 10000"/>
                  <a:gd name="connsiteX282" fmla="*/ 1767 w 10000"/>
                  <a:gd name="connsiteY282" fmla="*/ 6665 h 10000"/>
                  <a:gd name="connsiteX283" fmla="*/ 1767 w 10000"/>
                  <a:gd name="connsiteY283" fmla="*/ 6694 h 10000"/>
                  <a:gd name="connsiteX284" fmla="*/ 1776 w 10000"/>
                  <a:gd name="connsiteY284" fmla="*/ 6726 h 10000"/>
                  <a:gd name="connsiteX285" fmla="*/ 1776 w 10000"/>
                  <a:gd name="connsiteY285" fmla="*/ 6745 h 10000"/>
                  <a:gd name="connsiteX286" fmla="*/ 1767 w 10000"/>
                  <a:gd name="connsiteY286" fmla="*/ 6765 h 10000"/>
                  <a:gd name="connsiteX287" fmla="*/ 1762 w 10000"/>
                  <a:gd name="connsiteY287" fmla="*/ 6804 h 10000"/>
                  <a:gd name="connsiteX288" fmla="*/ 1753 w 10000"/>
                  <a:gd name="connsiteY288" fmla="*/ 6839 h 10000"/>
                  <a:gd name="connsiteX289" fmla="*/ 1742 w 10000"/>
                  <a:gd name="connsiteY289" fmla="*/ 6849 h 10000"/>
                  <a:gd name="connsiteX290" fmla="*/ 1726 w 10000"/>
                  <a:gd name="connsiteY290" fmla="*/ 6849 h 10000"/>
                  <a:gd name="connsiteX291" fmla="*/ 1712 w 10000"/>
                  <a:gd name="connsiteY291" fmla="*/ 6852 h 10000"/>
                  <a:gd name="connsiteX292" fmla="*/ 1640 w 10000"/>
                  <a:gd name="connsiteY292" fmla="*/ 6953 h 10000"/>
                  <a:gd name="connsiteX293" fmla="*/ 1493 w 10000"/>
                  <a:gd name="connsiteY293" fmla="*/ 7105 h 10000"/>
                  <a:gd name="connsiteX294" fmla="*/ 1490 w 10000"/>
                  <a:gd name="connsiteY294" fmla="*/ 7124 h 10000"/>
                  <a:gd name="connsiteX295" fmla="*/ 1468 w 10000"/>
                  <a:gd name="connsiteY295" fmla="*/ 7137 h 10000"/>
                  <a:gd name="connsiteX296" fmla="*/ 1454 w 10000"/>
                  <a:gd name="connsiteY296" fmla="*/ 7144 h 10000"/>
                  <a:gd name="connsiteX297" fmla="*/ 1452 w 10000"/>
                  <a:gd name="connsiteY297" fmla="*/ 7157 h 10000"/>
                  <a:gd name="connsiteX298" fmla="*/ 1446 w 10000"/>
                  <a:gd name="connsiteY298" fmla="*/ 7199 h 10000"/>
                  <a:gd name="connsiteX299" fmla="*/ 1476 w 10000"/>
                  <a:gd name="connsiteY299" fmla="*/ 7247 h 10000"/>
                  <a:gd name="connsiteX300" fmla="*/ 1501 w 10000"/>
                  <a:gd name="connsiteY300" fmla="*/ 7270 h 10000"/>
                  <a:gd name="connsiteX301" fmla="*/ 1518 w 10000"/>
                  <a:gd name="connsiteY301" fmla="*/ 7286 h 10000"/>
                  <a:gd name="connsiteX302" fmla="*/ 1524 w 10000"/>
                  <a:gd name="connsiteY302" fmla="*/ 7306 h 10000"/>
                  <a:gd name="connsiteX303" fmla="*/ 1540 w 10000"/>
                  <a:gd name="connsiteY303" fmla="*/ 7322 h 10000"/>
                  <a:gd name="connsiteX304" fmla="*/ 1565 w 10000"/>
                  <a:gd name="connsiteY304" fmla="*/ 7325 h 10000"/>
                  <a:gd name="connsiteX305" fmla="*/ 1590 w 10000"/>
                  <a:gd name="connsiteY305" fmla="*/ 7332 h 10000"/>
                  <a:gd name="connsiteX306" fmla="*/ 1615 w 10000"/>
                  <a:gd name="connsiteY306" fmla="*/ 7345 h 10000"/>
                  <a:gd name="connsiteX307" fmla="*/ 1662 w 10000"/>
                  <a:gd name="connsiteY307" fmla="*/ 7370 h 10000"/>
                  <a:gd name="connsiteX308" fmla="*/ 1670 w 10000"/>
                  <a:gd name="connsiteY308" fmla="*/ 7351 h 10000"/>
                  <a:gd name="connsiteX309" fmla="*/ 1726 w 10000"/>
                  <a:gd name="connsiteY309" fmla="*/ 7354 h 10000"/>
                  <a:gd name="connsiteX310" fmla="*/ 1726 w 10000"/>
                  <a:gd name="connsiteY310" fmla="*/ 7400 h 10000"/>
                  <a:gd name="connsiteX311" fmla="*/ 1773 w 10000"/>
                  <a:gd name="connsiteY311" fmla="*/ 7409 h 10000"/>
                  <a:gd name="connsiteX312" fmla="*/ 1806 w 10000"/>
                  <a:gd name="connsiteY312" fmla="*/ 7416 h 10000"/>
                  <a:gd name="connsiteX313" fmla="*/ 1839 w 10000"/>
                  <a:gd name="connsiteY313" fmla="*/ 7403 h 10000"/>
                  <a:gd name="connsiteX314" fmla="*/ 1886 w 10000"/>
                  <a:gd name="connsiteY314" fmla="*/ 7403 h 10000"/>
                  <a:gd name="connsiteX315" fmla="*/ 1898 w 10000"/>
                  <a:gd name="connsiteY315" fmla="*/ 7403 h 10000"/>
                  <a:gd name="connsiteX316" fmla="*/ 1914 w 10000"/>
                  <a:gd name="connsiteY316" fmla="*/ 7494 h 10000"/>
                  <a:gd name="connsiteX317" fmla="*/ 1895 w 10000"/>
                  <a:gd name="connsiteY317" fmla="*/ 7523 h 10000"/>
                  <a:gd name="connsiteX318" fmla="*/ 1825 w 10000"/>
                  <a:gd name="connsiteY318" fmla="*/ 7617 h 10000"/>
                  <a:gd name="connsiteX319" fmla="*/ 1776 w 10000"/>
                  <a:gd name="connsiteY319" fmla="*/ 7691 h 10000"/>
                  <a:gd name="connsiteX320" fmla="*/ 1781 w 10000"/>
                  <a:gd name="connsiteY320" fmla="*/ 7723 h 10000"/>
                  <a:gd name="connsiteX321" fmla="*/ 1767 w 10000"/>
                  <a:gd name="connsiteY321" fmla="*/ 7759 h 10000"/>
                  <a:gd name="connsiteX322" fmla="*/ 1762 w 10000"/>
                  <a:gd name="connsiteY322" fmla="*/ 7817 h 10000"/>
                  <a:gd name="connsiteX323" fmla="*/ 1762 w 10000"/>
                  <a:gd name="connsiteY323" fmla="*/ 7856 h 10000"/>
                  <a:gd name="connsiteX324" fmla="*/ 1776 w 10000"/>
                  <a:gd name="connsiteY324" fmla="*/ 7892 h 10000"/>
                  <a:gd name="connsiteX325" fmla="*/ 1784 w 10000"/>
                  <a:gd name="connsiteY325" fmla="*/ 7902 h 10000"/>
                  <a:gd name="connsiteX326" fmla="*/ 1801 w 10000"/>
                  <a:gd name="connsiteY326" fmla="*/ 7908 h 10000"/>
                  <a:gd name="connsiteX327" fmla="*/ 1809 w 10000"/>
                  <a:gd name="connsiteY327" fmla="*/ 7911 h 10000"/>
                  <a:gd name="connsiteX328" fmla="*/ 1801 w 10000"/>
                  <a:gd name="connsiteY328" fmla="*/ 7940 h 10000"/>
                  <a:gd name="connsiteX329" fmla="*/ 1798 w 10000"/>
                  <a:gd name="connsiteY329" fmla="*/ 7979 h 10000"/>
                  <a:gd name="connsiteX330" fmla="*/ 1806 w 10000"/>
                  <a:gd name="connsiteY330" fmla="*/ 8002 h 10000"/>
                  <a:gd name="connsiteX331" fmla="*/ 1823 w 10000"/>
                  <a:gd name="connsiteY331" fmla="*/ 8021 h 10000"/>
                  <a:gd name="connsiteX332" fmla="*/ 1834 w 10000"/>
                  <a:gd name="connsiteY332" fmla="*/ 8044 h 10000"/>
                  <a:gd name="connsiteX333" fmla="*/ 1839 w 10000"/>
                  <a:gd name="connsiteY333" fmla="*/ 8073 h 10000"/>
                  <a:gd name="connsiteX334" fmla="*/ 1842 w 10000"/>
                  <a:gd name="connsiteY334" fmla="*/ 8106 h 10000"/>
                  <a:gd name="connsiteX335" fmla="*/ 1839 w 10000"/>
                  <a:gd name="connsiteY335" fmla="*/ 8144 h 10000"/>
                  <a:gd name="connsiteX336" fmla="*/ 1856 w 10000"/>
                  <a:gd name="connsiteY336" fmla="*/ 8164 h 10000"/>
                  <a:gd name="connsiteX337" fmla="*/ 1886 w 10000"/>
                  <a:gd name="connsiteY337" fmla="*/ 8193 h 10000"/>
                  <a:gd name="connsiteX338" fmla="*/ 1922 w 10000"/>
                  <a:gd name="connsiteY338" fmla="*/ 8206 h 10000"/>
                  <a:gd name="connsiteX339" fmla="*/ 1967 w 10000"/>
                  <a:gd name="connsiteY339" fmla="*/ 8203 h 10000"/>
                  <a:gd name="connsiteX340" fmla="*/ 1986 w 10000"/>
                  <a:gd name="connsiteY340" fmla="*/ 8212 h 10000"/>
                  <a:gd name="connsiteX341" fmla="*/ 2000 w 10000"/>
                  <a:gd name="connsiteY341" fmla="*/ 8232 h 10000"/>
                  <a:gd name="connsiteX342" fmla="*/ 2033 w 10000"/>
                  <a:gd name="connsiteY342" fmla="*/ 8258 h 10000"/>
                  <a:gd name="connsiteX343" fmla="*/ 2050 w 10000"/>
                  <a:gd name="connsiteY343" fmla="*/ 8271 h 10000"/>
                  <a:gd name="connsiteX344" fmla="*/ 2089 w 10000"/>
                  <a:gd name="connsiteY344" fmla="*/ 8280 h 10000"/>
                  <a:gd name="connsiteX345" fmla="*/ 2122 w 10000"/>
                  <a:gd name="connsiteY345" fmla="*/ 8300 h 10000"/>
                  <a:gd name="connsiteX346" fmla="*/ 2163 w 10000"/>
                  <a:gd name="connsiteY346" fmla="*/ 8332 h 10000"/>
                  <a:gd name="connsiteX347" fmla="*/ 2172 w 10000"/>
                  <a:gd name="connsiteY347" fmla="*/ 8335 h 10000"/>
                  <a:gd name="connsiteX348" fmla="*/ 2177 w 10000"/>
                  <a:gd name="connsiteY348" fmla="*/ 8345 h 10000"/>
                  <a:gd name="connsiteX349" fmla="*/ 2163 w 10000"/>
                  <a:gd name="connsiteY349" fmla="*/ 8371 h 10000"/>
                  <a:gd name="connsiteX350" fmla="*/ 2139 w 10000"/>
                  <a:gd name="connsiteY350" fmla="*/ 8423 h 10000"/>
                  <a:gd name="connsiteX351" fmla="*/ 2130 w 10000"/>
                  <a:gd name="connsiteY351" fmla="*/ 8439 h 10000"/>
                  <a:gd name="connsiteX352" fmla="*/ 2105 w 10000"/>
                  <a:gd name="connsiteY352" fmla="*/ 8446 h 10000"/>
                  <a:gd name="connsiteX353" fmla="*/ 2080 w 10000"/>
                  <a:gd name="connsiteY353" fmla="*/ 8449 h 10000"/>
                  <a:gd name="connsiteX354" fmla="*/ 2075 w 10000"/>
                  <a:gd name="connsiteY354" fmla="*/ 8459 h 10000"/>
                  <a:gd name="connsiteX355" fmla="*/ 2072 w 10000"/>
                  <a:gd name="connsiteY355" fmla="*/ 8475 h 10000"/>
                  <a:gd name="connsiteX356" fmla="*/ 2080 w 10000"/>
                  <a:gd name="connsiteY356" fmla="*/ 8484 h 10000"/>
                  <a:gd name="connsiteX357" fmla="*/ 2100 w 10000"/>
                  <a:gd name="connsiteY357" fmla="*/ 8475 h 10000"/>
                  <a:gd name="connsiteX358" fmla="*/ 2141 w 10000"/>
                  <a:gd name="connsiteY358" fmla="*/ 8478 h 10000"/>
                  <a:gd name="connsiteX359" fmla="*/ 2172 w 10000"/>
                  <a:gd name="connsiteY359" fmla="*/ 8475 h 10000"/>
                  <a:gd name="connsiteX360" fmla="*/ 2188 w 10000"/>
                  <a:gd name="connsiteY360" fmla="*/ 8475 h 10000"/>
                  <a:gd name="connsiteX361" fmla="*/ 2222 w 10000"/>
                  <a:gd name="connsiteY361" fmla="*/ 8497 h 10000"/>
                  <a:gd name="connsiteX362" fmla="*/ 2252 w 10000"/>
                  <a:gd name="connsiteY362" fmla="*/ 8514 h 10000"/>
                  <a:gd name="connsiteX363" fmla="*/ 2274 w 10000"/>
                  <a:gd name="connsiteY363" fmla="*/ 8514 h 10000"/>
                  <a:gd name="connsiteX364" fmla="*/ 2299 w 10000"/>
                  <a:gd name="connsiteY364" fmla="*/ 8504 h 10000"/>
                  <a:gd name="connsiteX365" fmla="*/ 2310 w 10000"/>
                  <a:gd name="connsiteY365" fmla="*/ 8504 h 10000"/>
                  <a:gd name="connsiteX366" fmla="*/ 2319 w 10000"/>
                  <a:gd name="connsiteY366" fmla="*/ 8484 h 10000"/>
                  <a:gd name="connsiteX367" fmla="*/ 2338 w 10000"/>
                  <a:gd name="connsiteY367" fmla="*/ 8494 h 10000"/>
                  <a:gd name="connsiteX368" fmla="*/ 2338 w 10000"/>
                  <a:gd name="connsiteY368" fmla="*/ 8552 h 10000"/>
                  <a:gd name="connsiteX369" fmla="*/ 2366 w 10000"/>
                  <a:gd name="connsiteY369" fmla="*/ 8572 h 10000"/>
                  <a:gd name="connsiteX370" fmla="*/ 2382 w 10000"/>
                  <a:gd name="connsiteY370" fmla="*/ 8582 h 10000"/>
                  <a:gd name="connsiteX371" fmla="*/ 2435 w 10000"/>
                  <a:gd name="connsiteY371" fmla="*/ 8552 h 10000"/>
                  <a:gd name="connsiteX372" fmla="*/ 2443 w 10000"/>
                  <a:gd name="connsiteY372" fmla="*/ 8552 h 10000"/>
                  <a:gd name="connsiteX373" fmla="*/ 2454 w 10000"/>
                  <a:gd name="connsiteY373" fmla="*/ 8552 h 10000"/>
                  <a:gd name="connsiteX374" fmla="*/ 2471 w 10000"/>
                  <a:gd name="connsiteY374" fmla="*/ 8546 h 10000"/>
                  <a:gd name="connsiteX375" fmla="*/ 2488 w 10000"/>
                  <a:gd name="connsiteY375" fmla="*/ 8536 h 10000"/>
                  <a:gd name="connsiteX376" fmla="*/ 2501 w 10000"/>
                  <a:gd name="connsiteY376" fmla="*/ 8533 h 10000"/>
                  <a:gd name="connsiteX377" fmla="*/ 2512 w 10000"/>
                  <a:gd name="connsiteY377" fmla="*/ 8533 h 10000"/>
                  <a:gd name="connsiteX378" fmla="*/ 2521 w 10000"/>
                  <a:gd name="connsiteY378" fmla="*/ 8546 h 10000"/>
                  <a:gd name="connsiteX379" fmla="*/ 2521 w 10000"/>
                  <a:gd name="connsiteY379" fmla="*/ 8572 h 10000"/>
                  <a:gd name="connsiteX380" fmla="*/ 2535 w 10000"/>
                  <a:gd name="connsiteY380" fmla="*/ 8588 h 10000"/>
                  <a:gd name="connsiteX381" fmla="*/ 2551 w 10000"/>
                  <a:gd name="connsiteY381" fmla="*/ 8582 h 10000"/>
                  <a:gd name="connsiteX382" fmla="*/ 2560 w 10000"/>
                  <a:gd name="connsiteY382" fmla="*/ 8582 h 10000"/>
                  <a:gd name="connsiteX383" fmla="*/ 2573 w 10000"/>
                  <a:gd name="connsiteY383" fmla="*/ 8588 h 10000"/>
                  <a:gd name="connsiteX384" fmla="*/ 2584 w 10000"/>
                  <a:gd name="connsiteY384" fmla="*/ 8591 h 10000"/>
                  <a:gd name="connsiteX385" fmla="*/ 2590 w 10000"/>
                  <a:gd name="connsiteY385" fmla="*/ 8598 h 10000"/>
                  <a:gd name="connsiteX386" fmla="*/ 2598 w 10000"/>
                  <a:gd name="connsiteY386" fmla="*/ 8608 h 10000"/>
                  <a:gd name="connsiteX387" fmla="*/ 2607 w 10000"/>
                  <a:gd name="connsiteY387" fmla="*/ 8617 h 10000"/>
                  <a:gd name="connsiteX388" fmla="*/ 2618 w 10000"/>
                  <a:gd name="connsiteY388" fmla="*/ 8617 h 10000"/>
                  <a:gd name="connsiteX389" fmla="*/ 2640 w 10000"/>
                  <a:gd name="connsiteY389" fmla="*/ 8608 h 10000"/>
                  <a:gd name="connsiteX390" fmla="*/ 2670 w 10000"/>
                  <a:gd name="connsiteY390" fmla="*/ 8598 h 10000"/>
                  <a:gd name="connsiteX391" fmla="*/ 2673 w 10000"/>
                  <a:gd name="connsiteY391" fmla="*/ 8598 h 10000"/>
                  <a:gd name="connsiteX392" fmla="*/ 2690 w 10000"/>
                  <a:gd name="connsiteY392" fmla="*/ 8598 h 10000"/>
                  <a:gd name="connsiteX393" fmla="*/ 2698 w 10000"/>
                  <a:gd name="connsiteY393" fmla="*/ 8598 h 10000"/>
                  <a:gd name="connsiteX394" fmla="*/ 2712 w 10000"/>
                  <a:gd name="connsiteY394" fmla="*/ 8598 h 10000"/>
                  <a:gd name="connsiteX395" fmla="*/ 2726 w 10000"/>
                  <a:gd name="connsiteY395" fmla="*/ 8591 h 10000"/>
                  <a:gd name="connsiteX396" fmla="*/ 2737 w 10000"/>
                  <a:gd name="connsiteY396" fmla="*/ 8588 h 10000"/>
                  <a:gd name="connsiteX397" fmla="*/ 2759 w 10000"/>
                  <a:gd name="connsiteY397" fmla="*/ 8582 h 10000"/>
                  <a:gd name="connsiteX398" fmla="*/ 2770 w 10000"/>
                  <a:gd name="connsiteY398" fmla="*/ 8578 h 10000"/>
                  <a:gd name="connsiteX399" fmla="*/ 2784 w 10000"/>
                  <a:gd name="connsiteY399" fmla="*/ 8572 h 10000"/>
                  <a:gd name="connsiteX400" fmla="*/ 2795 w 10000"/>
                  <a:gd name="connsiteY400" fmla="*/ 8572 h 10000"/>
                  <a:gd name="connsiteX401" fmla="*/ 2803 w 10000"/>
                  <a:gd name="connsiteY401" fmla="*/ 8588 h 10000"/>
                  <a:gd name="connsiteX402" fmla="*/ 2803 w 10000"/>
                  <a:gd name="connsiteY402" fmla="*/ 8591 h 10000"/>
                  <a:gd name="connsiteX403" fmla="*/ 2803 w 10000"/>
                  <a:gd name="connsiteY403" fmla="*/ 8601 h 10000"/>
                  <a:gd name="connsiteX404" fmla="*/ 2809 w 10000"/>
                  <a:gd name="connsiteY404" fmla="*/ 8601 h 10000"/>
                  <a:gd name="connsiteX405" fmla="*/ 2823 w 10000"/>
                  <a:gd name="connsiteY405" fmla="*/ 8598 h 10000"/>
                  <a:gd name="connsiteX406" fmla="*/ 2831 w 10000"/>
                  <a:gd name="connsiteY406" fmla="*/ 8598 h 10000"/>
                  <a:gd name="connsiteX407" fmla="*/ 2839 w 10000"/>
                  <a:gd name="connsiteY407" fmla="*/ 8601 h 10000"/>
                  <a:gd name="connsiteX408" fmla="*/ 2848 w 10000"/>
                  <a:gd name="connsiteY408" fmla="*/ 8598 h 10000"/>
                  <a:gd name="connsiteX409" fmla="*/ 2856 w 10000"/>
                  <a:gd name="connsiteY409" fmla="*/ 8601 h 10000"/>
                  <a:gd name="connsiteX410" fmla="*/ 2859 w 10000"/>
                  <a:gd name="connsiteY410" fmla="*/ 8601 h 10000"/>
                  <a:gd name="connsiteX411" fmla="*/ 2864 w 10000"/>
                  <a:gd name="connsiteY411" fmla="*/ 8598 h 10000"/>
                  <a:gd name="connsiteX412" fmla="*/ 2889 w 10000"/>
                  <a:gd name="connsiteY412" fmla="*/ 8611 h 10000"/>
                  <a:gd name="connsiteX413" fmla="*/ 2906 w 10000"/>
                  <a:gd name="connsiteY413" fmla="*/ 8620 h 10000"/>
                  <a:gd name="connsiteX414" fmla="*/ 2914 w 10000"/>
                  <a:gd name="connsiteY414" fmla="*/ 8627 h 10000"/>
                  <a:gd name="connsiteX415" fmla="*/ 2920 w 10000"/>
                  <a:gd name="connsiteY415" fmla="*/ 8640 h 10000"/>
                  <a:gd name="connsiteX416" fmla="*/ 2922 w 10000"/>
                  <a:gd name="connsiteY416" fmla="*/ 8666 h 10000"/>
                  <a:gd name="connsiteX417" fmla="*/ 2922 w 10000"/>
                  <a:gd name="connsiteY417" fmla="*/ 8692 h 10000"/>
                  <a:gd name="connsiteX418" fmla="*/ 2939 w 10000"/>
                  <a:gd name="connsiteY418" fmla="*/ 8695 h 10000"/>
                  <a:gd name="connsiteX419" fmla="*/ 2953 w 10000"/>
                  <a:gd name="connsiteY419" fmla="*/ 8695 h 10000"/>
                  <a:gd name="connsiteX420" fmla="*/ 2961 w 10000"/>
                  <a:gd name="connsiteY420" fmla="*/ 8695 h 10000"/>
                  <a:gd name="connsiteX421" fmla="*/ 2972 w 10000"/>
                  <a:gd name="connsiteY421" fmla="*/ 8692 h 10000"/>
                  <a:gd name="connsiteX422" fmla="*/ 2981 w 10000"/>
                  <a:gd name="connsiteY422" fmla="*/ 8685 h 10000"/>
                  <a:gd name="connsiteX423" fmla="*/ 2989 w 10000"/>
                  <a:gd name="connsiteY423" fmla="*/ 8685 h 10000"/>
                  <a:gd name="connsiteX424" fmla="*/ 3008 w 10000"/>
                  <a:gd name="connsiteY424" fmla="*/ 8685 h 10000"/>
                  <a:gd name="connsiteX425" fmla="*/ 3028 w 10000"/>
                  <a:gd name="connsiteY425" fmla="*/ 8695 h 10000"/>
                  <a:gd name="connsiteX426" fmla="*/ 3042 w 10000"/>
                  <a:gd name="connsiteY426" fmla="*/ 8695 h 10000"/>
                  <a:gd name="connsiteX427" fmla="*/ 3053 w 10000"/>
                  <a:gd name="connsiteY427" fmla="*/ 8676 h 10000"/>
                  <a:gd name="connsiteX428" fmla="*/ 3061 w 10000"/>
                  <a:gd name="connsiteY428" fmla="*/ 8666 h 10000"/>
                  <a:gd name="connsiteX429" fmla="*/ 3066 w 10000"/>
                  <a:gd name="connsiteY429" fmla="*/ 8656 h 10000"/>
                  <a:gd name="connsiteX430" fmla="*/ 3091 w 10000"/>
                  <a:gd name="connsiteY430" fmla="*/ 8659 h 10000"/>
                  <a:gd name="connsiteX431" fmla="*/ 3105 w 10000"/>
                  <a:gd name="connsiteY431" fmla="*/ 8659 h 10000"/>
                  <a:gd name="connsiteX432" fmla="*/ 3108 w 10000"/>
                  <a:gd name="connsiteY432" fmla="*/ 8650 h 10000"/>
                  <a:gd name="connsiteX433" fmla="*/ 3147 w 10000"/>
                  <a:gd name="connsiteY433" fmla="*/ 8588 h 10000"/>
                  <a:gd name="connsiteX434" fmla="*/ 3150 w 10000"/>
                  <a:gd name="connsiteY434" fmla="*/ 8598 h 10000"/>
                  <a:gd name="connsiteX435" fmla="*/ 3163 w 10000"/>
                  <a:gd name="connsiteY435" fmla="*/ 8601 h 10000"/>
                  <a:gd name="connsiteX436" fmla="*/ 3180 w 10000"/>
                  <a:gd name="connsiteY436" fmla="*/ 8608 h 10000"/>
                  <a:gd name="connsiteX437" fmla="*/ 3188 w 10000"/>
                  <a:gd name="connsiteY437" fmla="*/ 8611 h 10000"/>
                  <a:gd name="connsiteX438" fmla="*/ 3227 w 10000"/>
                  <a:gd name="connsiteY438" fmla="*/ 8620 h 10000"/>
                  <a:gd name="connsiteX439" fmla="*/ 3238 w 10000"/>
                  <a:gd name="connsiteY439" fmla="*/ 8617 h 10000"/>
                  <a:gd name="connsiteX440" fmla="*/ 3247 w 10000"/>
                  <a:gd name="connsiteY440" fmla="*/ 8601 h 10000"/>
                  <a:gd name="connsiteX441" fmla="*/ 3269 w 10000"/>
                  <a:gd name="connsiteY441" fmla="*/ 8611 h 10000"/>
                  <a:gd name="connsiteX442" fmla="*/ 3277 w 10000"/>
                  <a:gd name="connsiteY442" fmla="*/ 8617 h 10000"/>
                  <a:gd name="connsiteX443" fmla="*/ 3285 w 10000"/>
                  <a:gd name="connsiteY443" fmla="*/ 8611 h 10000"/>
                  <a:gd name="connsiteX444" fmla="*/ 3307 w 10000"/>
                  <a:gd name="connsiteY444" fmla="*/ 8611 h 10000"/>
                  <a:gd name="connsiteX445" fmla="*/ 3319 w 10000"/>
                  <a:gd name="connsiteY445" fmla="*/ 8617 h 10000"/>
                  <a:gd name="connsiteX446" fmla="*/ 3324 w 10000"/>
                  <a:gd name="connsiteY446" fmla="*/ 8617 h 10000"/>
                  <a:gd name="connsiteX447" fmla="*/ 3327 w 10000"/>
                  <a:gd name="connsiteY447" fmla="*/ 8620 h 10000"/>
                  <a:gd name="connsiteX448" fmla="*/ 3341 w 10000"/>
                  <a:gd name="connsiteY448" fmla="*/ 8620 h 10000"/>
                  <a:gd name="connsiteX449" fmla="*/ 3357 w 10000"/>
                  <a:gd name="connsiteY449" fmla="*/ 8620 h 10000"/>
                  <a:gd name="connsiteX450" fmla="*/ 3374 w 10000"/>
                  <a:gd name="connsiteY450" fmla="*/ 8620 h 10000"/>
                  <a:gd name="connsiteX451" fmla="*/ 3382 w 10000"/>
                  <a:gd name="connsiteY451" fmla="*/ 8620 h 10000"/>
                  <a:gd name="connsiteX452" fmla="*/ 3399 w 10000"/>
                  <a:gd name="connsiteY452" fmla="*/ 8611 h 10000"/>
                  <a:gd name="connsiteX453" fmla="*/ 3413 w 10000"/>
                  <a:gd name="connsiteY453" fmla="*/ 8601 h 10000"/>
                  <a:gd name="connsiteX454" fmla="*/ 3421 w 10000"/>
                  <a:gd name="connsiteY454" fmla="*/ 8588 h 10000"/>
                  <a:gd name="connsiteX455" fmla="*/ 3421 w 10000"/>
                  <a:gd name="connsiteY455" fmla="*/ 8572 h 10000"/>
                  <a:gd name="connsiteX456" fmla="*/ 3421 w 10000"/>
                  <a:gd name="connsiteY456" fmla="*/ 8552 h 10000"/>
                  <a:gd name="connsiteX457" fmla="*/ 3424 w 10000"/>
                  <a:gd name="connsiteY457" fmla="*/ 8533 h 10000"/>
                  <a:gd name="connsiteX458" fmla="*/ 3432 w 10000"/>
                  <a:gd name="connsiteY458" fmla="*/ 8523 h 10000"/>
                  <a:gd name="connsiteX459" fmla="*/ 3446 w 10000"/>
                  <a:gd name="connsiteY459" fmla="*/ 8523 h 10000"/>
                  <a:gd name="connsiteX460" fmla="*/ 3457 w 10000"/>
                  <a:gd name="connsiteY460" fmla="*/ 8523 h 10000"/>
                  <a:gd name="connsiteX461" fmla="*/ 3476 w 10000"/>
                  <a:gd name="connsiteY461" fmla="*/ 8533 h 10000"/>
                  <a:gd name="connsiteX462" fmla="*/ 3485 w 10000"/>
                  <a:gd name="connsiteY462" fmla="*/ 8536 h 10000"/>
                  <a:gd name="connsiteX463" fmla="*/ 3501 w 10000"/>
                  <a:gd name="connsiteY463" fmla="*/ 8527 h 10000"/>
                  <a:gd name="connsiteX464" fmla="*/ 3504 w 10000"/>
                  <a:gd name="connsiteY464" fmla="*/ 8514 h 10000"/>
                  <a:gd name="connsiteX465" fmla="*/ 3510 w 10000"/>
                  <a:gd name="connsiteY465" fmla="*/ 8497 h 10000"/>
                  <a:gd name="connsiteX466" fmla="*/ 3537 w 10000"/>
                  <a:gd name="connsiteY466" fmla="*/ 8484 h 10000"/>
                  <a:gd name="connsiteX467" fmla="*/ 3562 w 10000"/>
                  <a:gd name="connsiteY467" fmla="*/ 8488 h 10000"/>
                  <a:gd name="connsiteX468" fmla="*/ 3568 w 10000"/>
                  <a:gd name="connsiteY468" fmla="*/ 8484 h 10000"/>
                  <a:gd name="connsiteX469" fmla="*/ 3584 w 10000"/>
                  <a:gd name="connsiteY469" fmla="*/ 8494 h 10000"/>
                  <a:gd name="connsiteX470" fmla="*/ 3593 w 10000"/>
                  <a:gd name="connsiteY470" fmla="*/ 8507 h 10000"/>
                  <a:gd name="connsiteX471" fmla="*/ 3618 w 10000"/>
                  <a:gd name="connsiteY471" fmla="*/ 8497 h 10000"/>
                  <a:gd name="connsiteX472" fmla="*/ 3643 w 10000"/>
                  <a:gd name="connsiteY472" fmla="*/ 8475 h 10000"/>
                  <a:gd name="connsiteX473" fmla="*/ 3657 w 10000"/>
                  <a:gd name="connsiteY473" fmla="*/ 8478 h 10000"/>
                  <a:gd name="connsiteX474" fmla="*/ 3670 w 10000"/>
                  <a:gd name="connsiteY474" fmla="*/ 8475 h 10000"/>
                  <a:gd name="connsiteX475" fmla="*/ 3673 w 10000"/>
                  <a:gd name="connsiteY475" fmla="*/ 8468 h 10000"/>
                  <a:gd name="connsiteX476" fmla="*/ 3681 w 10000"/>
                  <a:gd name="connsiteY476" fmla="*/ 8468 h 10000"/>
                  <a:gd name="connsiteX477" fmla="*/ 3698 w 10000"/>
                  <a:gd name="connsiteY477" fmla="*/ 8478 h 10000"/>
                  <a:gd name="connsiteX478" fmla="*/ 3720 w 10000"/>
                  <a:gd name="connsiteY478" fmla="*/ 8497 h 10000"/>
                  <a:gd name="connsiteX479" fmla="*/ 3715 w 10000"/>
                  <a:gd name="connsiteY479" fmla="*/ 8504 h 10000"/>
                  <a:gd name="connsiteX480" fmla="*/ 3729 w 10000"/>
                  <a:gd name="connsiteY480" fmla="*/ 8514 h 10000"/>
                  <a:gd name="connsiteX481" fmla="*/ 3729 w 10000"/>
                  <a:gd name="connsiteY481" fmla="*/ 8517 h 10000"/>
                  <a:gd name="connsiteX482" fmla="*/ 3740 w 10000"/>
                  <a:gd name="connsiteY482" fmla="*/ 8527 h 10000"/>
                  <a:gd name="connsiteX483" fmla="*/ 3759 w 10000"/>
                  <a:gd name="connsiteY483" fmla="*/ 8517 h 10000"/>
                  <a:gd name="connsiteX484" fmla="*/ 3762 w 10000"/>
                  <a:gd name="connsiteY484" fmla="*/ 8504 h 10000"/>
                  <a:gd name="connsiteX485" fmla="*/ 3770 w 10000"/>
                  <a:gd name="connsiteY485" fmla="*/ 8488 h 10000"/>
                  <a:gd name="connsiteX486" fmla="*/ 3778 w 10000"/>
                  <a:gd name="connsiteY486" fmla="*/ 8484 h 10000"/>
                  <a:gd name="connsiteX487" fmla="*/ 3792 w 10000"/>
                  <a:gd name="connsiteY487" fmla="*/ 8475 h 10000"/>
                  <a:gd name="connsiteX488" fmla="*/ 3803 w 10000"/>
                  <a:gd name="connsiteY488" fmla="*/ 8478 h 10000"/>
                  <a:gd name="connsiteX489" fmla="*/ 3809 w 10000"/>
                  <a:gd name="connsiteY489" fmla="*/ 8475 h 10000"/>
                  <a:gd name="connsiteX490" fmla="*/ 3825 w 10000"/>
                  <a:gd name="connsiteY490" fmla="*/ 8465 h 10000"/>
                  <a:gd name="connsiteX491" fmla="*/ 3834 w 10000"/>
                  <a:gd name="connsiteY491" fmla="*/ 8468 h 10000"/>
                  <a:gd name="connsiteX492" fmla="*/ 3842 w 10000"/>
                  <a:gd name="connsiteY492" fmla="*/ 8478 h 10000"/>
                  <a:gd name="connsiteX493" fmla="*/ 3850 w 10000"/>
                  <a:gd name="connsiteY493" fmla="*/ 8478 h 10000"/>
                  <a:gd name="connsiteX494" fmla="*/ 3859 w 10000"/>
                  <a:gd name="connsiteY494" fmla="*/ 8484 h 10000"/>
                  <a:gd name="connsiteX495" fmla="*/ 3873 w 10000"/>
                  <a:gd name="connsiteY495" fmla="*/ 8494 h 10000"/>
                  <a:gd name="connsiteX496" fmla="*/ 3875 w 10000"/>
                  <a:gd name="connsiteY496" fmla="*/ 8507 h 10000"/>
                  <a:gd name="connsiteX497" fmla="*/ 3881 w 10000"/>
                  <a:gd name="connsiteY497" fmla="*/ 8527 h 10000"/>
                  <a:gd name="connsiteX498" fmla="*/ 3875 w 10000"/>
                  <a:gd name="connsiteY498" fmla="*/ 8546 h 10000"/>
                  <a:gd name="connsiteX499" fmla="*/ 3892 w 10000"/>
                  <a:gd name="connsiteY499" fmla="*/ 8546 h 10000"/>
                  <a:gd name="connsiteX500" fmla="*/ 3900 w 10000"/>
                  <a:gd name="connsiteY500" fmla="*/ 8543 h 10000"/>
                  <a:gd name="connsiteX501" fmla="*/ 3906 w 10000"/>
                  <a:gd name="connsiteY501" fmla="*/ 8543 h 10000"/>
                  <a:gd name="connsiteX502" fmla="*/ 3922 w 10000"/>
                  <a:gd name="connsiteY502" fmla="*/ 8552 h 10000"/>
                  <a:gd name="connsiteX503" fmla="*/ 3939 w 10000"/>
                  <a:gd name="connsiteY503" fmla="*/ 8559 h 10000"/>
                  <a:gd name="connsiteX504" fmla="*/ 3953 w 10000"/>
                  <a:gd name="connsiteY504" fmla="*/ 8572 h 10000"/>
                  <a:gd name="connsiteX505" fmla="*/ 3956 w 10000"/>
                  <a:gd name="connsiteY505" fmla="*/ 8588 h 10000"/>
                  <a:gd name="connsiteX506" fmla="*/ 3956 w 10000"/>
                  <a:gd name="connsiteY506" fmla="*/ 8608 h 10000"/>
                  <a:gd name="connsiteX507" fmla="*/ 3972 w 10000"/>
                  <a:gd name="connsiteY507" fmla="*/ 8608 h 10000"/>
                  <a:gd name="connsiteX508" fmla="*/ 3986 w 10000"/>
                  <a:gd name="connsiteY508" fmla="*/ 8608 h 10000"/>
                  <a:gd name="connsiteX509" fmla="*/ 3997 w 10000"/>
                  <a:gd name="connsiteY509" fmla="*/ 8608 h 10000"/>
                  <a:gd name="connsiteX510" fmla="*/ 4006 w 10000"/>
                  <a:gd name="connsiteY510" fmla="*/ 8608 h 10000"/>
                  <a:gd name="connsiteX511" fmla="*/ 4006 w 10000"/>
                  <a:gd name="connsiteY511" fmla="*/ 8611 h 10000"/>
                  <a:gd name="connsiteX512" fmla="*/ 4011 w 10000"/>
                  <a:gd name="connsiteY512" fmla="*/ 8611 h 10000"/>
                  <a:gd name="connsiteX513" fmla="*/ 4022 w 10000"/>
                  <a:gd name="connsiteY513" fmla="*/ 8620 h 10000"/>
                  <a:gd name="connsiteX514" fmla="*/ 4042 w 10000"/>
                  <a:gd name="connsiteY514" fmla="*/ 8620 h 10000"/>
                  <a:gd name="connsiteX515" fmla="*/ 4050 w 10000"/>
                  <a:gd name="connsiteY515" fmla="*/ 8617 h 10000"/>
                  <a:gd name="connsiteX516" fmla="*/ 4069 w 10000"/>
                  <a:gd name="connsiteY516" fmla="*/ 8620 h 10000"/>
                  <a:gd name="connsiteX517" fmla="*/ 4086 w 10000"/>
                  <a:gd name="connsiteY517" fmla="*/ 8630 h 10000"/>
                  <a:gd name="connsiteX518" fmla="*/ 4108 w 10000"/>
                  <a:gd name="connsiteY518" fmla="*/ 8627 h 10000"/>
                  <a:gd name="connsiteX519" fmla="*/ 4125 w 10000"/>
                  <a:gd name="connsiteY519" fmla="*/ 8620 h 10000"/>
                  <a:gd name="connsiteX520" fmla="*/ 4133 w 10000"/>
                  <a:gd name="connsiteY520" fmla="*/ 8611 h 10000"/>
                  <a:gd name="connsiteX521" fmla="*/ 4139 w 10000"/>
                  <a:gd name="connsiteY521" fmla="*/ 8608 h 10000"/>
                  <a:gd name="connsiteX522" fmla="*/ 4147 w 10000"/>
                  <a:gd name="connsiteY522" fmla="*/ 8601 h 10000"/>
                  <a:gd name="connsiteX523" fmla="*/ 4155 w 10000"/>
                  <a:gd name="connsiteY523" fmla="*/ 8591 h 10000"/>
                  <a:gd name="connsiteX524" fmla="*/ 4166 w 10000"/>
                  <a:gd name="connsiteY524" fmla="*/ 8582 h 10000"/>
                  <a:gd name="connsiteX525" fmla="*/ 4183 w 10000"/>
                  <a:gd name="connsiteY525" fmla="*/ 8569 h 10000"/>
                  <a:gd name="connsiteX526" fmla="*/ 4191 w 10000"/>
                  <a:gd name="connsiteY526" fmla="*/ 8562 h 10000"/>
                  <a:gd name="connsiteX527" fmla="*/ 4208 w 10000"/>
                  <a:gd name="connsiteY527" fmla="*/ 8552 h 10000"/>
                  <a:gd name="connsiteX528" fmla="*/ 4230 w 10000"/>
                  <a:gd name="connsiteY528" fmla="*/ 8552 h 10000"/>
                  <a:gd name="connsiteX529" fmla="*/ 4238 w 10000"/>
                  <a:gd name="connsiteY529" fmla="*/ 8559 h 10000"/>
                  <a:gd name="connsiteX530" fmla="*/ 4247 w 10000"/>
                  <a:gd name="connsiteY530" fmla="*/ 8572 h 10000"/>
                  <a:gd name="connsiteX531" fmla="*/ 4252 w 10000"/>
                  <a:gd name="connsiteY531" fmla="*/ 8578 h 10000"/>
                  <a:gd name="connsiteX532" fmla="*/ 4263 w 10000"/>
                  <a:gd name="connsiteY532" fmla="*/ 8582 h 10000"/>
                  <a:gd name="connsiteX533" fmla="*/ 4277 w 10000"/>
                  <a:gd name="connsiteY533" fmla="*/ 8572 h 10000"/>
                  <a:gd name="connsiteX534" fmla="*/ 4294 w 10000"/>
                  <a:gd name="connsiteY534" fmla="*/ 8559 h 10000"/>
                  <a:gd name="connsiteX535" fmla="*/ 4302 w 10000"/>
                  <a:gd name="connsiteY535" fmla="*/ 8546 h 10000"/>
                  <a:gd name="connsiteX536" fmla="*/ 4310 w 10000"/>
                  <a:gd name="connsiteY536" fmla="*/ 8543 h 10000"/>
                  <a:gd name="connsiteX537" fmla="*/ 4313 w 10000"/>
                  <a:gd name="connsiteY537" fmla="*/ 8543 h 10000"/>
                  <a:gd name="connsiteX538" fmla="*/ 4332 w 10000"/>
                  <a:gd name="connsiteY538" fmla="*/ 8546 h 10000"/>
                  <a:gd name="connsiteX539" fmla="*/ 4335 w 10000"/>
                  <a:gd name="connsiteY539" fmla="*/ 8559 h 10000"/>
                  <a:gd name="connsiteX540" fmla="*/ 4349 w 10000"/>
                  <a:gd name="connsiteY540" fmla="*/ 8588 h 10000"/>
                  <a:gd name="connsiteX541" fmla="*/ 4360 w 10000"/>
                  <a:gd name="connsiteY541" fmla="*/ 8591 h 10000"/>
                  <a:gd name="connsiteX542" fmla="*/ 4366 w 10000"/>
                  <a:gd name="connsiteY542" fmla="*/ 8591 h 10000"/>
                  <a:gd name="connsiteX543" fmla="*/ 4382 w 10000"/>
                  <a:gd name="connsiteY543" fmla="*/ 8598 h 10000"/>
                  <a:gd name="connsiteX544" fmla="*/ 4385 w 10000"/>
                  <a:gd name="connsiteY544" fmla="*/ 8598 h 10000"/>
                  <a:gd name="connsiteX545" fmla="*/ 4402 w 10000"/>
                  <a:gd name="connsiteY545" fmla="*/ 8598 h 10000"/>
                  <a:gd name="connsiteX546" fmla="*/ 4421 w 10000"/>
                  <a:gd name="connsiteY546" fmla="*/ 8591 h 10000"/>
                  <a:gd name="connsiteX547" fmla="*/ 4440 w 10000"/>
                  <a:gd name="connsiteY547" fmla="*/ 8591 h 10000"/>
                  <a:gd name="connsiteX548" fmla="*/ 4449 w 10000"/>
                  <a:gd name="connsiteY548" fmla="*/ 8598 h 10000"/>
                  <a:gd name="connsiteX549" fmla="*/ 4454 w 10000"/>
                  <a:gd name="connsiteY549" fmla="*/ 8617 h 10000"/>
                  <a:gd name="connsiteX550" fmla="*/ 4463 w 10000"/>
                  <a:gd name="connsiteY550" fmla="*/ 8608 h 10000"/>
                  <a:gd name="connsiteX551" fmla="*/ 4474 w 10000"/>
                  <a:gd name="connsiteY551" fmla="*/ 8608 h 10000"/>
                  <a:gd name="connsiteX552" fmla="*/ 4490 w 10000"/>
                  <a:gd name="connsiteY552" fmla="*/ 8617 h 10000"/>
                  <a:gd name="connsiteX553" fmla="*/ 4504 w 10000"/>
                  <a:gd name="connsiteY553" fmla="*/ 8617 h 10000"/>
                  <a:gd name="connsiteX554" fmla="*/ 4518 w 10000"/>
                  <a:gd name="connsiteY554" fmla="*/ 8617 h 10000"/>
                  <a:gd name="connsiteX555" fmla="*/ 4535 w 10000"/>
                  <a:gd name="connsiteY555" fmla="*/ 8611 h 10000"/>
                  <a:gd name="connsiteX556" fmla="*/ 4546 w 10000"/>
                  <a:gd name="connsiteY556" fmla="*/ 8611 h 10000"/>
                  <a:gd name="connsiteX557" fmla="*/ 4562 w 10000"/>
                  <a:gd name="connsiteY557" fmla="*/ 8611 h 10000"/>
                  <a:gd name="connsiteX558" fmla="*/ 4571 w 10000"/>
                  <a:gd name="connsiteY558" fmla="*/ 8611 h 10000"/>
                  <a:gd name="connsiteX559" fmla="*/ 4579 w 10000"/>
                  <a:gd name="connsiteY559" fmla="*/ 8608 h 10000"/>
                  <a:gd name="connsiteX560" fmla="*/ 4584 w 10000"/>
                  <a:gd name="connsiteY560" fmla="*/ 8608 h 10000"/>
                  <a:gd name="connsiteX561" fmla="*/ 4601 w 10000"/>
                  <a:gd name="connsiteY561" fmla="*/ 8617 h 10000"/>
                  <a:gd name="connsiteX562" fmla="*/ 4609 w 10000"/>
                  <a:gd name="connsiteY562" fmla="*/ 8627 h 10000"/>
                  <a:gd name="connsiteX563" fmla="*/ 4618 w 10000"/>
                  <a:gd name="connsiteY563" fmla="*/ 8637 h 10000"/>
                  <a:gd name="connsiteX564" fmla="*/ 4618 w 10000"/>
                  <a:gd name="connsiteY564" fmla="*/ 8646 h 10000"/>
                  <a:gd name="connsiteX565" fmla="*/ 4634 w 10000"/>
                  <a:gd name="connsiteY565" fmla="*/ 8656 h 10000"/>
                  <a:gd name="connsiteX566" fmla="*/ 4640 w 10000"/>
                  <a:gd name="connsiteY566" fmla="*/ 8659 h 10000"/>
                  <a:gd name="connsiteX567" fmla="*/ 4651 w 10000"/>
                  <a:gd name="connsiteY567" fmla="*/ 8666 h 10000"/>
                  <a:gd name="connsiteX568" fmla="*/ 4657 w 10000"/>
                  <a:gd name="connsiteY568" fmla="*/ 8659 h 10000"/>
                  <a:gd name="connsiteX569" fmla="*/ 4668 w 10000"/>
                  <a:gd name="connsiteY569" fmla="*/ 8650 h 10000"/>
                  <a:gd name="connsiteX570" fmla="*/ 4676 w 10000"/>
                  <a:gd name="connsiteY570" fmla="*/ 8650 h 10000"/>
                  <a:gd name="connsiteX571" fmla="*/ 4690 w 10000"/>
                  <a:gd name="connsiteY571" fmla="*/ 8650 h 10000"/>
                  <a:gd name="connsiteX572" fmla="*/ 4698 w 10000"/>
                  <a:gd name="connsiteY572" fmla="*/ 8650 h 10000"/>
                  <a:gd name="connsiteX573" fmla="*/ 4704 w 10000"/>
                  <a:gd name="connsiteY573" fmla="*/ 8650 h 10000"/>
                  <a:gd name="connsiteX574" fmla="*/ 4706 w 10000"/>
                  <a:gd name="connsiteY574" fmla="*/ 8659 h 10000"/>
                  <a:gd name="connsiteX575" fmla="*/ 4706 w 10000"/>
                  <a:gd name="connsiteY575" fmla="*/ 8666 h 10000"/>
                  <a:gd name="connsiteX576" fmla="*/ 4723 w 10000"/>
                  <a:gd name="connsiteY576" fmla="*/ 8682 h 10000"/>
                  <a:gd name="connsiteX577" fmla="*/ 4737 w 10000"/>
                  <a:gd name="connsiteY577" fmla="*/ 8682 h 10000"/>
                  <a:gd name="connsiteX578" fmla="*/ 4745 w 10000"/>
                  <a:gd name="connsiteY578" fmla="*/ 8676 h 10000"/>
                  <a:gd name="connsiteX579" fmla="*/ 4756 w 10000"/>
                  <a:gd name="connsiteY579" fmla="*/ 8666 h 10000"/>
                  <a:gd name="connsiteX580" fmla="*/ 4765 w 10000"/>
                  <a:gd name="connsiteY580" fmla="*/ 8666 h 10000"/>
                  <a:gd name="connsiteX581" fmla="*/ 4765 w 10000"/>
                  <a:gd name="connsiteY581" fmla="*/ 8682 h 10000"/>
                  <a:gd name="connsiteX582" fmla="*/ 4770 w 10000"/>
                  <a:gd name="connsiteY582" fmla="*/ 8701 h 10000"/>
                  <a:gd name="connsiteX583" fmla="*/ 4778 w 10000"/>
                  <a:gd name="connsiteY583" fmla="*/ 8705 h 10000"/>
                  <a:gd name="connsiteX584" fmla="*/ 4795 w 10000"/>
                  <a:gd name="connsiteY584" fmla="*/ 8714 h 10000"/>
                  <a:gd name="connsiteX585" fmla="*/ 4812 w 10000"/>
                  <a:gd name="connsiteY585" fmla="*/ 8714 h 10000"/>
                  <a:gd name="connsiteX586" fmla="*/ 4825 w 10000"/>
                  <a:gd name="connsiteY586" fmla="*/ 8705 h 10000"/>
                  <a:gd name="connsiteX587" fmla="*/ 4825 w 10000"/>
                  <a:gd name="connsiteY587" fmla="*/ 8701 h 10000"/>
                  <a:gd name="connsiteX588" fmla="*/ 4828 w 10000"/>
                  <a:gd name="connsiteY588" fmla="*/ 8701 h 10000"/>
                  <a:gd name="connsiteX589" fmla="*/ 4837 w 10000"/>
                  <a:gd name="connsiteY589" fmla="*/ 8692 h 10000"/>
                  <a:gd name="connsiteX590" fmla="*/ 4842 w 10000"/>
                  <a:gd name="connsiteY590" fmla="*/ 8685 h 10000"/>
                  <a:gd name="connsiteX591" fmla="*/ 4859 w 10000"/>
                  <a:gd name="connsiteY591" fmla="*/ 8692 h 10000"/>
                  <a:gd name="connsiteX592" fmla="*/ 4870 w 10000"/>
                  <a:gd name="connsiteY592" fmla="*/ 8701 h 10000"/>
                  <a:gd name="connsiteX593" fmla="*/ 4878 w 10000"/>
                  <a:gd name="connsiteY593" fmla="*/ 8714 h 10000"/>
                  <a:gd name="connsiteX594" fmla="*/ 4892 w 10000"/>
                  <a:gd name="connsiteY594" fmla="*/ 8724 h 10000"/>
                  <a:gd name="connsiteX595" fmla="*/ 4900 w 10000"/>
                  <a:gd name="connsiteY595" fmla="*/ 8724 h 10000"/>
                  <a:gd name="connsiteX596" fmla="*/ 4906 w 10000"/>
                  <a:gd name="connsiteY596" fmla="*/ 8705 h 10000"/>
                  <a:gd name="connsiteX597" fmla="*/ 4925 w 10000"/>
                  <a:gd name="connsiteY597" fmla="*/ 8724 h 10000"/>
                  <a:gd name="connsiteX598" fmla="*/ 4939 w 10000"/>
                  <a:gd name="connsiteY598" fmla="*/ 8701 h 10000"/>
                  <a:gd name="connsiteX599" fmla="*/ 4950 w 10000"/>
                  <a:gd name="connsiteY599" fmla="*/ 8695 h 10000"/>
                  <a:gd name="connsiteX600" fmla="*/ 4956 w 10000"/>
                  <a:gd name="connsiteY600" fmla="*/ 8692 h 10000"/>
                  <a:gd name="connsiteX601" fmla="*/ 4986 w 10000"/>
                  <a:gd name="connsiteY601" fmla="*/ 8705 h 10000"/>
                  <a:gd name="connsiteX602" fmla="*/ 5003 w 10000"/>
                  <a:gd name="connsiteY602" fmla="*/ 8701 h 10000"/>
                  <a:gd name="connsiteX603" fmla="*/ 5011 w 10000"/>
                  <a:gd name="connsiteY603" fmla="*/ 8692 h 10000"/>
                  <a:gd name="connsiteX604" fmla="*/ 5028 w 10000"/>
                  <a:gd name="connsiteY604" fmla="*/ 8682 h 10000"/>
                  <a:gd name="connsiteX605" fmla="*/ 5030 w 10000"/>
                  <a:gd name="connsiteY605" fmla="*/ 8659 h 10000"/>
                  <a:gd name="connsiteX606" fmla="*/ 5039 w 10000"/>
                  <a:gd name="connsiteY606" fmla="*/ 8656 h 10000"/>
                  <a:gd name="connsiteX607" fmla="*/ 5053 w 10000"/>
                  <a:gd name="connsiteY607" fmla="*/ 8669 h 10000"/>
                  <a:gd name="connsiteX608" fmla="*/ 5061 w 10000"/>
                  <a:gd name="connsiteY608" fmla="*/ 8669 h 10000"/>
                  <a:gd name="connsiteX609" fmla="*/ 5061 w 10000"/>
                  <a:gd name="connsiteY609" fmla="*/ 8676 h 10000"/>
                  <a:gd name="connsiteX610" fmla="*/ 5069 w 10000"/>
                  <a:gd name="connsiteY610" fmla="*/ 8669 h 10000"/>
                  <a:gd name="connsiteX611" fmla="*/ 5083 w 10000"/>
                  <a:gd name="connsiteY611" fmla="*/ 8669 h 10000"/>
                  <a:gd name="connsiteX612" fmla="*/ 5100 w 10000"/>
                  <a:gd name="connsiteY612" fmla="*/ 8669 h 10000"/>
                  <a:gd name="connsiteX613" fmla="*/ 5119 w 10000"/>
                  <a:gd name="connsiteY613" fmla="*/ 8682 h 10000"/>
                  <a:gd name="connsiteX614" fmla="*/ 5136 w 10000"/>
                  <a:gd name="connsiteY614" fmla="*/ 8692 h 10000"/>
                  <a:gd name="connsiteX615" fmla="*/ 5161 w 10000"/>
                  <a:gd name="connsiteY615" fmla="*/ 8701 h 10000"/>
                  <a:gd name="connsiteX616" fmla="*/ 5183 w 10000"/>
                  <a:gd name="connsiteY616" fmla="*/ 8701 h 10000"/>
                  <a:gd name="connsiteX617" fmla="*/ 5199 w 10000"/>
                  <a:gd name="connsiteY617" fmla="*/ 8701 h 10000"/>
                  <a:gd name="connsiteX618" fmla="*/ 5213 w 10000"/>
                  <a:gd name="connsiteY618" fmla="*/ 8705 h 10000"/>
                  <a:gd name="connsiteX619" fmla="*/ 5224 w 10000"/>
                  <a:gd name="connsiteY619" fmla="*/ 8701 h 10000"/>
                  <a:gd name="connsiteX620" fmla="*/ 5230 w 10000"/>
                  <a:gd name="connsiteY620" fmla="*/ 8701 h 10000"/>
                  <a:gd name="connsiteX621" fmla="*/ 5241 w 10000"/>
                  <a:gd name="connsiteY621" fmla="*/ 8676 h 10000"/>
                  <a:gd name="connsiteX622" fmla="*/ 5247 w 10000"/>
                  <a:gd name="connsiteY622" fmla="*/ 8666 h 10000"/>
                  <a:gd name="connsiteX623" fmla="*/ 5249 w 10000"/>
                  <a:gd name="connsiteY623" fmla="*/ 8646 h 10000"/>
                  <a:gd name="connsiteX624" fmla="*/ 5249 w 10000"/>
                  <a:gd name="connsiteY624" fmla="*/ 8650 h 10000"/>
                  <a:gd name="connsiteX625" fmla="*/ 5255 w 10000"/>
                  <a:gd name="connsiteY625" fmla="*/ 8646 h 10000"/>
                  <a:gd name="connsiteX626" fmla="*/ 5271 w 10000"/>
                  <a:gd name="connsiteY626" fmla="*/ 8650 h 10000"/>
                  <a:gd name="connsiteX627" fmla="*/ 5288 w 10000"/>
                  <a:gd name="connsiteY627" fmla="*/ 8666 h 10000"/>
                  <a:gd name="connsiteX628" fmla="*/ 5296 w 10000"/>
                  <a:gd name="connsiteY628" fmla="*/ 8666 h 10000"/>
                  <a:gd name="connsiteX629" fmla="*/ 5310 w 10000"/>
                  <a:gd name="connsiteY629" fmla="*/ 8656 h 10000"/>
                  <a:gd name="connsiteX630" fmla="*/ 5321 w 10000"/>
                  <a:gd name="connsiteY630" fmla="*/ 8650 h 10000"/>
                  <a:gd name="connsiteX631" fmla="*/ 5338 w 10000"/>
                  <a:gd name="connsiteY631" fmla="*/ 8650 h 10000"/>
                  <a:gd name="connsiteX632" fmla="*/ 5360 w 10000"/>
                  <a:gd name="connsiteY632" fmla="*/ 8640 h 10000"/>
                  <a:gd name="connsiteX633" fmla="*/ 5366 w 10000"/>
                  <a:gd name="connsiteY633" fmla="*/ 8637 h 10000"/>
                  <a:gd name="connsiteX634" fmla="*/ 5368 w 10000"/>
                  <a:gd name="connsiteY634" fmla="*/ 8637 h 10000"/>
                  <a:gd name="connsiteX635" fmla="*/ 5382 w 10000"/>
                  <a:gd name="connsiteY635" fmla="*/ 8630 h 10000"/>
                  <a:gd name="connsiteX636" fmla="*/ 5391 w 10000"/>
                  <a:gd name="connsiteY636" fmla="*/ 8630 h 10000"/>
                  <a:gd name="connsiteX637" fmla="*/ 5402 w 10000"/>
                  <a:gd name="connsiteY637" fmla="*/ 8637 h 10000"/>
                  <a:gd name="connsiteX638" fmla="*/ 5418 w 10000"/>
                  <a:gd name="connsiteY638" fmla="*/ 8656 h 10000"/>
                  <a:gd name="connsiteX639" fmla="*/ 5432 w 10000"/>
                  <a:gd name="connsiteY639" fmla="*/ 8666 h 10000"/>
                  <a:gd name="connsiteX640" fmla="*/ 5443 w 10000"/>
                  <a:gd name="connsiteY640" fmla="*/ 8682 h 10000"/>
                  <a:gd name="connsiteX641" fmla="*/ 5457 w 10000"/>
                  <a:gd name="connsiteY641" fmla="*/ 8692 h 10000"/>
                  <a:gd name="connsiteX642" fmla="*/ 5471 w 10000"/>
                  <a:gd name="connsiteY642" fmla="*/ 8705 h 10000"/>
                  <a:gd name="connsiteX643" fmla="*/ 5488 w 10000"/>
                  <a:gd name="connsiteY643" fmla="*/ 8711 h 10000"/>
                  <a:gd name="connsiteX644" fmla="*/ 5490 w 10000"/>
                  <a:gd name="connsiteY644" fmla="*/ 8721 h 10000"/>
                  <a:gd name="connsiteX645" fmla="*/ 5512 w 10000"/>
                  <a:gd name="connsiteY645" fmla="*/ 8724 h 10000"/>
                  <a:gd name="connsiteX646" fmla="*/ 5521 w 10000"/>
                  <a:gd name="connsiteY646" fmla="*/ 8714 h 10000"/>
                  <a:gd name="connsiteX647" fmla="*/ 5524 w 10000"/>
                  <a:gd name="connsiteY647" fmla="*/ 8714 h 10000"/>
                  <a:gd name="connsiteX648" fmla="*/ 5532 w 10000"/>
                  <a:gd name="connsiteY648" fmla="*/ 8721 h 10000"/>
                  <a:gd name="connsiteX649" fmla="*/ 5540 w 10000"/>
                  <a:gd name="connsiteY649" fmla="*/ 8724 h 10000"/>
                  <a:gd name="connsiteX650" fmla="*/ 5562 w 10000"/>
                  <a:gd name="connsiteY650" fmla="*/ 8750 h 10000"/>
                  <a:gd name="connsiteX651" fmla="*/ 5562 w 10000"/>
                  <a:gd name="connsiteY651" fmla="*/ 8760 h 10000"/>
                  <a:gd name="connsiteX652" fmla="*/ 5571 w 10000"/>
                  <a:gd name="connsiteY652" fmla="*/ 8782 h 10000"/>
                  <a:gd name="connsiteX653" fmla="*/ 5579 w 10000"/>
                  <a:gd name="connsiteY653" fmla="*/ 8789 h 10000"/>
                  <a:gd name="connsiteX654" fmla="*/ 5593 w 10000"/>
                  <a:gd name="connsiteY654" fmla="*/ 8789 h 10000"/>
                  <a:gd name="connsiteX655" fmla="*/ 5596 w 10000"/>
                  <a:gd name="connsiteY655" fmla="*/ 8789 h 10000"/>
                  <a:gd name="connsiteX656" fmla="*/ 5626 w 10000"/>
                  <a:gd name="connsiteY656" fmla="*/ 8782 h 10000"/>
                  <a:gd name="connsiteX657" fmla="*/ 5629 w 10000"/>
                  <a:gd name="connsiteY657" fmla="*/ 8782 h 10000"/>
                  <a:gd name="connsiteX658" fmla="*/ 5637 w 10000"/>
                  <a:gd name="connsiteY658" fmla="*/ 8779 h 10000"/>
                  <a:gd name="connsiteX659" fmla="*/ 5648 w 10000"/>
                  <a:gd name="connsiteY659" fmla="*/ 8789 h 10000"/>
                  <a:gd name="connsiteX660" fmla="*/ 5665 w 10000"/>
                  <a:gd name="connsiteY660" fmla="*/ 8795 h 10000"/>
                  <a:gd name="connsiteX661" fmla="*/ 5676 w 10000"/>
                  <a:gd name="connsiteY661" fmla="*/ 8789 h 10000"/>
                  <a:gd name="connsiteX662" fmla="*/ 5684 w 10000"/>
                  <a:gd name="connsiteY662" fmla="*/ 8782 h 10000"/>
                  <a:gd name="connsiteX663" fmla="*/ 5693 w 10000"/>
                  <a:gd name="connsiteY663" fmla="*/ 8789 h 10000"/>
                  <a:gd name="connsiteX664" fmla="*/ 5715 w 10000"/>
                  <a:gd name="connsiteY664" fmla="*/ 8808 h 10000"/>
                  <a:gd name="connsiteX665" fmla="*/ 5731 w 10000"/>
                  <a:gd name="connsiteY665" fmla="*/ 8808 h 10000"/>
                  <a:gd name="connsiteX666" fmla="*/ 5740 w 10000"/>
                  <a:gd name="connsiteY666" fmla="*/ 8808 h 10000"/>
                  <a:gd name="connsiteX667" fmla="*/ 5765 w 10000"/>
                  <a:gd name="connsiteY667" fmla="*/ 8818 h 10000"/>
                  <a:gd name="connsiteX668" fmla="*/ 5781 w 10000"/>
                  <a:gd name="connsiteY668" fmla="*/ 8824 h 10000"/>
                  <a:gd name="connsiteX669" fmla="*/ 5798 w 10000"/>
                  <a:gd name="connsiteY669" fmla="*/ 8834 h 10000"/>
                  <a:gd name="connsiteX670" fmla="*/ 5814 w 10000"/>
                  <a:gd name="connsiteY670" fmla="*/ 8837 h 10000"/>
                  <a:gd name="connsiteX671" fmla="*/ 5831 w 10000"/>
                  <a:gd name="connsiteY671" fmla="*/ 8844 h 10000"/>
                  <a:gd name="connsiteX672" fmla="*/ 5842 w 10000"/>
                  <a:gd name="connsiteY672" fmla="*/ 8847 h 10000"/>
                  <a:gd name="connsiteX673" fmla="*/ 5859 w 10000"/>
                  <a:gd name="connsiteY673" fmla="*/ 8857 h 10000"/>
                  <a:gd name="connsiteX674" fmla="*/ 5870 w 10000"/>
                  <a:gd name="connsiteY674" fmla="*/ 8867 h 10000"/>
                  <a:gd name="connsiteX675" fmla="*/ 5878 w 10000"/>
                  <a:gd name="connsiteY675" fmla="*/ 8873 h 10000"/>
                  <a:gd name="connsiteX676" fmla="*/ 5895 w 10000"/>
                  <a:gd name="connsiteY676" fmla="*/ 8873 h 10000"/>
                  <a:gd name="connsiteX677" fmla="*/ 5911 w 10000"/>
                  <a:gd name="connsiteY677" fmla="*/ 8873 h 10000"/>
                  <a:gd name="connsiteX678" fmla="*/ 5931 w 10000"/>
                  <a:gd name="connsiteY678" fmla="*/ 8873 h 10000"/>
                  <a:gd name="connsiteX679" fmla="*/ 5950 w 10000"/>
                  <a:gd name="connsiteY679" fmla="*/ 8867 h 10000"/>
                  <a:gd name="connsiteX680" fmla="*/ 5967 w 10000"/>
                  <a:gd name="connsiteY680" fmla="*/ 8867 h 10000"/>
                  <a:gd name="connsiteX681" fmla="*/ 5975 w 10000"/>
                  <a:gd name="connsiteY681" fmla="*/ 8873 h 10000"/>
                  <a:gd name="connsiteX682" fmla="*/ 6000 w 10000"/>
                  <a:gd name="connsiteY682" fmla="*/ 8883 h 10000"/>
                  <a:gd name="connsiteX683" fmla="*/ 5997 w 10000"/>
                  <a:gd name="connsiteY683" fmla="*/ 8886 h 10000"/>
                  <a:gd name="connsiteX684" fmla="*/ 5997 w 10000"/>
                  <a:gd name="connsiteY684" fmla="*/ 8896 h 10000"/>
                  <a:gd name="connsiteX685" fmla="*/ 6014 w 10000"/>
                  <a:gd name="connsiteY685" fmla="*/ 8892 h 10000"/>
                  <a:gd name="connsiteX686" fmla="*/ 6028 w 10000"/>
                  <a:gd name="connsiteY686" fmla="*/ 8892 h 10000"/>
                  <a:gd name="connsiteX687" fmla="*/ 6053 w 10000"/>
                  <a:gd name="connsiteY687" fmla="*/ 8886 h 10000"/>
                  <a:gd name="connsiteX688" fmla="*/ 6072 w 10000"/>
                  <a:gd name="connsiteY688" fmla="*/ 8876 h 10000"/>
                  <a:gd name="connsiteX689" fmla="*/ 6089 w 10000"/>
                  <a:gd name="connsiteY689" fmla="*/ 8867 h 10000"/>
                  <a:gd name="connsiteX690" fmla="*/ 6111 w 10000"/>
                  <a:gd name="connsiteY690" fmla="*/ 8857 h 10000"/>
                  <a:gd name="connsiteX691" fmla="*/ 6127 w 10000"/>
                  <a:gd name="connsiteY691" fmla="*/ 8847 h 10000"/>
                  <a:gd name="connsiteX692" fmla="*/ 6152 w 10000"/>
                  <a:gd name="connsiteY692" fmla="*/ 8834 h 10000"/>
                  <a:gd name="connsiteX693" fmla="*/ 6183 w 10000"/>
                  <a:gd name="connsiteY693" fmla="*/ 8828 h 10000"/>
                  <a:gd name="connsiteX694" fmla="*/ 6175 w 10000"/>
                  <a:gd name="connsiteY694" fmla="*/ 8844 h 10000"/>
                  <a:gd name="connsiteX695" fmla="*/ 6169 w 10000"/>
                  <a:gd name="connsiteY695" fmla="*/ 8863 h 10000"/>
                  <a:gd name="connsiteX696" fmla="*/ 6158 w 10000"/>
                  <a:gd name="connsiteY696" fmla="*/ 8886 h 10000"/>
                  <a:gd name="connsiteX697" fmla="*/ 6152 w 10000"/>
                  <a:gd name="connsiteY697" fmla="*/ 8896 h 10000"/>
                  <a:gd name="connsiteX698" fmla="*/ 6150 w 10000"/>
                  <a:gd name="connsiteY698" fmla="*/ 8909 h 10000"/>
                  <a:gd name="connsiteX699" fmla="*/ 6152 w 10000"/>
                  <a:gd name="connsiteY699" fmla="*/ 8938 h 10000"/>
                  <a:gd name="connsiteX700" fmla="*/ 6158 w 10000"/>
                  <a:gd name="connsiteY700" fmla="*/ 8957 h 10000"/>
                  <a:gd name="connsiteX701" fmla="*/ 6161 w 10000"/>
                  <a:gd name="connsiteY701" fmla="*/ 8980 h 10000"/>
                  <a:gd name="connsiteX702" fmla="*/ 6166 w 10000"/>
                  <a:gd name="connsiteY702" fmla="*/ 8999 h 10000"/>
                  <a:gd name="connsiteX703" fmla="*/ 6175 w 10000"/>
                  <a:gd name="connsiteY703" fmla="*/ 9032 h 10000"/>
                  <a:gd name="connsiteX704" fmla="*/ 6183 w 10000"/>
                  <a:gd name="connsiteY704" fmla="*/ 9051 h 10000"/>
                  <a:gd name="connsiteX705" fmla="*/ 6191 w 10000"/>
                  <a:gd name="connsiteY705" fmla="*/ 9064 h 10000"/>
                  <a:gd name="connsiteX706" fmla="*/ 6194 w 10000"/>
                  <a:gd name="connsiteY706" fmla="*/ 9084 h 10000"/>
                  <a:gd name="connsiteX707" fmla="*/ 6208 w 10000"/>
                  <a:gd name="connsiteY707" fmla="*/ 9103 h 10000"/>
                  <a:gd name="connsiteX708" fmla="*/ 6208 w 10000"/>
                  <a:gd name="connsiteY708" fmla="*/ 9113 h 10000"/>
                  <a:gd name="connsiteX709" fmla="*/ 6216 w 10000"/>
                  <a:gd name="connsiteY709" fmla="*/ 9129 h 10000"/>
                  <a:gd name="connsiteX710" fmla="*/ 6230 w 10000"/>
                  <a:gd name="connsiteY710" fmla="*/ 9148 h 10000"/>
                  <a:gd name="connsiteX711" fmla="*/ 6241 w 10000"/>
                  <a:gd name="connsiteY711" fmla="*/ 9165 h 10000"/>
                  <a:gd name="connsiteX712" fmla="*/ 6249 w 10000"/>
                  <a:gd name="connsiteY712" fmla="*/ 9168 h 10000"/>
                  <a:gd name="connsiteX713" fmla="*/ 6266 w 10000"/>
                  <a:gd name="connsiteY713" fmla="*/ 9184 h 10000"/>
                  <a:gd name="connsiteX714" fmla="*/ 6280 w 10000"/>
                  <a:gd name="connsiteY714" fmla="*/ 9184 h 10000"/>
                  <a:gd name="connsiteX715" fmla="*/ 6288 w 10000"/>
                  <a:gd name="connsiteY715" fmla="*/ 9177 h 10000"/>
                  <a:gd name="connsiteX716" fmla="*/ 6299 w 10000"/>
                  <a:gd name="connsiteY716" fmla="*/ 9187 h 10000"/>
                  <a:gd name="connsiteX717" fmla="*/ 6305 w 10000"/>
                  <a:gd name="connsiteY717" fmla="*/ 9197 h 10000"/>
                  <a:gd name="connsiteX718" fmla="*/ 6310 w 10000"/>
                  <a:gd name="connsiteY718" fmla="*/ 9197 h 10000"/>
                  <a:gd name="connsiteX719" fmla="*/ 6321 w 10000"/>
                  <a:gd name="connsiteY719" fmla="*/ 9213 h 10000"/>
                  <a:gd name="connsiteX720" fmla="*/ 6335 w 10000"/>
                  <a:gd name="connsiteY720" fmla="*/ 9223 h 10000"/>
                  <a:gd name="connsiteX721" fmla="*/ 6338 w 10000"/>
                  <a:gd name="connsiteY721" fmla="*/ 9223 h 10000"/>
                  <a:gd name="connsiteX722" fmla="*/ 6355 w 10000"/>
                  <a:gd name="connsiteY722" fmla="*/ 9226 h 10000"/>
                  <a:gd name="connsiteX723" fmla="*/ 6363 w 10000"/>
                  <a:gd name="connsiteY723" fmla="*/ 9236 h 10000"/>
                  <a:gd name="connsiteX724" fmla="*/ 6380 w 10000"/>
                  <a:gd name="connsiteY724" fmla="*/ 9258 h 10000"/>
                  <a:gd name="connsiteX725" fmla="*/ 6393 w 10000"/>
                  <a:gd name="connsiteY725" fmla="*/ 9278 h 10000"/>
                  <a:gd name="connsiteX726" fmla="*/ 6396 w 10000"/>
                  <a:gd name="connsiteY726" fmla="*/ 9288 h 10000"/>
                  <a:gd name="connsiteX727" fmla="*/ 6407 w 10000"/>
                  <a:gd name="connsiteY727" fmla="*/ 9297 h 10000"/>
                  <a:gd name="connsiteX728" fmla="*/ 6410 w 10000"/>
                  <a:gd name="connsiteY728" fmla="*/ 9307 h 10000"/>
                  <a:gd name="connsiteX729" fmla="*/ 6416 w 10000"/>
                  <a:gd name="connsiteY729" fmla="*/ 9317 h 10000"/>
                  <a:gd name="connsiteX730" fmla="*/ 6424 w 10000"/>
                  <a:gd name="connsiteY730" fmla="*/ 9326 h 10000"/>
                  <a:gd name="connsiteX731" fmla="*/ 6435 w 10000"/>
                  <a:gd name="connsiteY731" fmla="*/ 9336 h 10000"/>
                  <a:gd name="connsiteX732" fmla="*/ 6443 w 10000"/>
                  <a:gd name="connsiteY732" fmla="*/ 9346 h 10000"/>
                  <a:gd name="connsiteX733" fmla="*/ 6449 w 10000"/>
                  <a:gd name="connsiteY733" fmla="*/ 9362 h 10000"/>
                  <a:gd name="connsiteX734" fmla="*/ 6452 w 10000"/>
                  <a:gd name="connsiteY734" fmla="*/ 9372 h 10000"/>
                  <a:gd name="connsiteX735" fmla="*/ 6449 w 10000"/>
                  <a:gd name="connsiteY735" fmla="*/ 9381 h 10000"/>
                  <a:gd name="connsiteX736" fmla="*/ 6465 w 10000"/>
                  <a:gd name="connsiteY736" fmla="*/ 9394 h 10000"/>
                  <a:gd name="connsiteX737" fmla="*/ 6468 w 10000"/>
                  <a:gd name="connsiteY737" fmla="*/ 9420 h 10000"/>
                  <a:gd name="connsiteX738" fmla="*/ 6493 w 10000"/>
                  <a:gd name="connsiteY738" fmla="*/ 9430 h 10000"/>
                  <a:gd name="connsiteX739" fmla="*/ 6507 w 10000"/>
                  <a:gd name="connsiteY739" fmla="*/ 9440 h 10000"/>
                  <a:gd name="connsiteX740" fmla="*/ 6524 w 10000"/>
                  <a:gd name="connsiteY740" fmla="*/ 9459 h 10000"/>
                  <a:gd name="connsiteX741" fmla="*/ 6532 w 10000"/>
                  <a:gd name="connsiteY741" fmla="*/ 9485 h 10000"/>
                  <a:gd name="connsiteX742" fmla="*/ 6537 w 10000"/>
                  <a:gd name="connsiteY742" fmla="*/ 9498 h 10000"/>
                  <a:gd name="connsiteX743" fmla="*/ 6571 w 10000"/>
                  <a:gd name="connsiteY743" fmla="*/ 9508 h 10000"/>
                  <a:gd name="connsiteX744" fmla="*/ 6596 w 10000"/>
                  <a:gd name="connsiteY744" fmla="*/ 9508 h 10000"/>
                  <a:gd name="connsiteX745" fmla="*/ 6637 w 10000"/>
                  <a:gd name="connsiteY745" fmla="*/ 9517 h 10000"/>
                  <a:gd name="connsiteX746" fmla="*/ 6662 w 10000"/>
                  <a:gd name="connsiteY746" fmla="*/ 9524 h 10000"/>
                  <a:gd name="connsiteX747" fmla="*/ 6679 w 10000"/>
                  <a:gd name="connsiteY747" fmla="*/ 9517 h 10000"/>
                  <a:gd name="connsiteX748" fmla="*/ 6679 w 10000"/>
                  <a:gd name="connsiteY748" fmla="*/ 9505 h 10000"/>
                  <a:gd name="connsiteX749" fmla="*/ 6690 w 10000"/>
                  <a:gd name="connsiteY749" fmla="*/ 9485 h 10000"/>
                  <a:gd name="connsiteX750" fmla="*/ 6693 w 10000"/>
                  <a:gd name="connsiteY750" fmla="*/ 9479 h 10000"/>
                  <a:gd name="connsiteX751" fmla="*/ 6706 w 10000"/>
                  <a:gd name="connsiteY751" fmla="*/ 9469 h 10000"/>
                  <a:gd name="connsiteX752" fmla="*/ 6709 w 10000"/>
                  <a:gd name="connsiteY752" fmla="*/ 9462 h 10000"/>
                  <a:gd name="connsiteX753" fmla="*/ 6717 w 10000"/>
                  <a:gd name="connsiteY753" fmla="*/ 9459 h 10000"/>
                  <a:gd name="connsiteX754" fmla="*/ 6726 w 10000"/>
                  <a:gd name="connsiteY754" fmla="*/ 9459 h 10000"/>
                  <a:gd name="connsiteX755" fmla="*/ 6742 w 10000"/>
                  <a:gd name="connsiteY755" fmla="*/ 9462 h 10000"/>
                  <a:gd name="connsiteX756" fmla="*/ 6759 w 10000"/>
                  <a:gd name="connsiteY756" fmla="*/ 9479 h 10000"/>
                  <a:gd name="connsiteX757" fmla="*/ 6781 w 10000"/>
                  <a:gd name="connsiteY757" fmla="*/ 9485 h 10000"/>
                  <a:gd name="connsiteX758" fmla="*/ 6795 w 10000"/>
                  <a:gd name="connsiteY758" fmla="*/ 9485 h 10000"/>
                  <a:gd name="connsiteX759" fmla="*/ 6803 w 10000"/>
                  <a:gd name="connsiteY759" fmla="*/ 9498 h 10000"/>
                  <a:gd name="connsiteX760" fmla="*/ 6806 w 10000"/>
                  <a:gd name="connsiteY760" fmla="*/ 9508 h 10000"/>
                  <a:gd name="connsiteX761" fmla="*/ 6823 w 10000"/>
                  <a:gd name="connsiteY761" fmla="*/ 9514 h 10000"/>
                  <a:gd name="connsiteX762" fmla="*/ 6831 w 10000"/>
                  <a:gd name="connsiteY762" fmla="*/ 9514 h 10000"/>
                  <a:gd name="connsiteX763" fmla="*/ 6848 w 10000"/>
                  <a:gd name="connsiteY763" fmla="*/ 9514 h 10000"/>
                  <a:gd name="connsiteX764" fmla="*/ 6856 w 10000"/>
                  <a:gd name="connsiteY764" fmla="*/ 9517 h 10000"/>
                  <a:gd name="connsiteX765" fmla="*/ 6878 w 10000"/>
                  <a:gd name="connsiteY765" fmla="*/ 9524 h 10000"/>
                  <a:gd name="connsiteX766" fmla="*/ 6895 w 10000"/>
                  <a:gd name="connsiteY766" fmla="*/ 9524 h 10000"/>
                  <a:gd name="connsiteX767" fmla="*/ 6917 w 10000"/>
                  <a:gd name="connsiteY767" fmla="*/ 9527 h 10000"/>
                  <a:gd name="connsiteX768" fmla="*/ 6934 w 10000"/>
                  <a:gd name="connsiteY768" fmla="*/ 9534 h 10000"/>
                  <a:gd name="connsiteX769" fmla="*/ 6961 w 10000"/>
                  <a:gd name="connsiteY769" fmla="*/ 9543 h 10000"/>
                  <a:gd name="connsiteX770" fmla="*/ 6989 w 10000"/>
                  <a:gd name="connsiteY770" fmla="*/ 9547 h 10000"/>
                  <a:gd name="connsiteX771" fmla="*/ 7014 w 10000"/>
                  <a:gd name="connsiteY771" fmla="*/ 9543 h 10000"/>
                  <a:gd name="connsiteX772" fmla="*/ 7033 w 10000"/>
                  <a:gd name="connsiteY772" fmla="*/ 9543 h 10000"/>
                  <a:gd name="connsiteX773" fmla="*/ 7042 w 10000"/>
                  <a:gd name="connsiteY773" fmla="*/ 9547 h 10000"/>
                  <a:gd name="connsiteX774" fmla="*/ 7069 w 10000"/>
                  <a:gd name="connsiteY774" fmla="*/ 9647 h 10000"/>
                  <a:gd name="connsiteX775" fmla="*/ 7122 w 10000"/>
                  <a:gd name="connsiteY775" fmla="*/ 9734 h 10000"/>
                  <a:gd name="connsiteX776" fmla="*/ 7147 w 10000"/>
                  <a:gd name="connsiteY776" fmla="*/ 9744 h 10000"/>
                  <a:gd name="connsiteX777" fmla="*/ 7169 w 10000"/>
                  <a:gd name="connsiteY777" fmla="*/ 9741 h 10000"/>
                  <a:gd name="connsiteX778" fmla="*/ 7177 w 10000"/>
                  <a:gd name="connsiteY778" fmla="*/ 9744 h 10000"/>
                  <a:gd name="connsiteX779" fmla="*/ 7186 w 10000"/>
                  <a:gd name="connsiteY779" fmla="*/ 9754 h 10000"/>
                  <a:gd name="connsiteX780" fmla="*/ 7191 w 10000"/>
                  <a:gd name="connsiteY780" fmla="*/ 9773 h 10000"/>
                  <a:gd name="connsiteX781" fmla="*/ 7208 w 10000"/>
                  <a:gd name="connsiteY781" fmla="*/ 9783 h 10000"/>
                  <a:gd name="connsiteX782" fmla="*/ 7219 w 10000"/>
                  <a:gd name="connsiteY782" fmla="*/ 9793 h 10000"/>
                  <a:gd name="connsiteX783" fmla="*/ 7235 w 10000"/>
                  <a:gd name="connsiteY783" fmla="*/ 9802 h 10000"/>
                  <a:gd name="connsiteX784" fmla="*/ 7249 w 10000"/>
                  <a:gd name="connsiteY784" fmla="*/ 9819 h 10000"/>
                  <a:gd name="connsiteX785" fmla="*/ 7255 w 10000"/>
                  <a:gd name="connsiteY785" fmla="*/ 9835 h 10000"/>
                  <a:gd name="connsiteX786" fmla="*/ 7255 w 10000"/>
                  <a:gd name="connsiteY786" fmla="*/ 9848 h 10000"/>
                  <a:gd name="connsiteX787" fmla="*/ 7249 w 10000"/>
                  <a:gd name="connsiteY787" fmla="*/ 9848 h 10000"/>
                  <a:gd name="connsiteX788" fmla="*/ 7244 w 10000"/>
                  <a:gd name="connsiteY788" fmla="*/ 9858 h 10000"/>
                  <a:gd name="connsiteX789" fmla="*/ 7235 w 10000"/>
                  <a:gd name="connsiteY789" fmla="*/ 9883 h 10000"/>
                  <a:gd name="connsiteX790" fmla="*/ 7244 w 10000"/>
                  <a:gd name="connsiteY790" fmla="*/ 9903 h 10000"/>
                  <a:gd name="connsiteX791" fmla="*/ 7258 w 10000"/>
                  <a:gd name="connsiteY791" fmla="*/ 9926 h 10000"/>
                  <a:gd name="connsiteX792" fmla="*/ 7263 w 10000"/>
                  <a:gd name="connsiteY792" fmla="*/ 9948 h 10000"/>
                  <a:gd name="connsiteX793" fmla="*/ 7274 w 10000"/>
                  <a:gd name="connsiteY793" fmla="*/ 9968 h 10000"/>
                  <a:gd name="connsiteX794" fmla="*/ 7283 w 10000"/>
                  <a:gd name="connsiteY794" fmla="*/ 9987 h 10000"/>
                  <a:gd name="connsiteX795" fmla="*/ 7291 w 10000"/>
                  <a:gd name="connsiteY795" fmla="*/ 10000 h 10000"/>
                  <a:gd name="connsiteX796" fmla="*/ 7305 w 10000"/>
                  <a:gd name="connsiteY796" fmla="*/ 9997 h 10000"/>
                  <a:gd name="connsiteX797" fmla="*/ 7313 w 10000"/>
                  <a:gd name="connsiteY797" fmla="*/ 9977 h 10000"/>
                  <a:gd name="connsiteX798" fmla="*/ 7324 w 10000"/>
                  <a:gd name="connsiteY798" fmla="*/ 9968 h 10000"/>
                  <a:gd name="connsiteX799" fmla="*/ 7341 w 10000"/>
                  <a:gd name="connsiteY799" fmla="*/ 9971 h 10000"/>
                  <a:gd name="connsiteX800" fmla="*/ 7368 w 10000"/>
                  <a:gd name="connsiteY800" fmla="*/ 9987 h 10000"/>
                  <a:gd name="connsiteX801" fmla="*/ 7380 w 10000"/>
                  <a:gd name="connsiteY801" fmla="*/ 9990 h 10000"/>
                  <a:gd name="connsiteX802" fmla="*/ 7393 w 10000"/>
                  <a:gd name="connsiteY802" fmla="*/ 9981 h 10000"/>
                  <a:gd name="connsiteX803" fmla="*/ 7404 w 10000"/>
                  <a:gd name="connsiteY803" fmla="*/ 9968 h 10000"/>
                  <a:gd name="connsiteX804" fmla="*/ 7418 w 10000"/>
                  <a:gd name="connsiteY804" fmla="*/ 9948 h 10000"/>
                  <a:gd name="connsiteX805" fmla="*/ 7427 w 10000"/>
                  <a:gd name="connsiteY805" fmla="*/ 9922 h 10000"/>
                  <a:gd name="connsiteX806" fmla="*/ 7427 w 10000"/>
                  <a:gd name="connsiteY806" fmla="*/ 9906 h 10000"/>
                  <a:gd name="connsiteX807" fmla="*/ 7404 w 10000"/>
                  <a:gd name="connsiteY807" fmla="*/ 9877 h 10000"/>
                  <a:gd name="connsiteX808" fmla="*/ 7388 w 10000"/>
                  <a:gd name="connsiteY808" fmla="*/ 9854 h 10000"/>
                  <a:gd name="connsiteX809" fmla="*/ 7385 w 10000"/>
                  <a:gd name="connsiteY809" fmla="*/ 9845 h 10000"/>
                  <a:gd name="connsiteX810" fmla="*/ 7385 w 10000"/>
                  <a:gd name="connsiteY810" fmla="*/ 9825 h 10000"/>
                  <a:gd name="connsiteX811" fmla="*/ 7385 w 10000"/>
                  <a:gd name="connsiteY811" fmla="*/ 9819 h 10000"/>
                  <a:gd name="connsiteX812" fmla="*/ 7393 w 10000"/>
                  <a:gd name="connsiteY812" fmla="*/ 9809 h 10000"/>
                  <a:gd name="connsiteX813" fmla="*/ 7404 w 10000"/>
                  <a:gd name="connsiteY813" fmla="*/ 9793 h 10000"/>
                  <a:gd name="connsiteX814" fmla="*/ 7413 w 10000"/>
                  <a:gd name="connsiteY814" fmla="*/ 9783 h 10000"/>
                  <a:gd name="connsiteX815" fmla="*/ 7404 w 10000"/>
                  <a:gd name="connsiteY815" fmla="*/ 9770 h 10000"/>
                  <a:gd name="connsiteX816" fmla="*/ 7388 w 10000"/>
                  <a:gd name="connsiteY816" fmla="*/ 9760 h 10000"/>
                  <a:gd name="connsiteX817" fmla="*/ 7371 w 10000"/>
                  <a:gd name="connsiteY817" fmla="*/ 9744 h 10000"/>
                  <a:gd name="connsiteX818" fmla="*/ 7363 w 10000"/>
                  <a:gd name="connsiteY818" fmla="*/ 9731 h 10000"/>
                  <a:gd name="connsiteX819" fmla="*/ 7355 w 10000"/>
                  <a:gd name="connsiteY819" fmla="*/ 9715 h 10000"/>
                  <a:gd name="connsiteX820" fmla="*/ 7360 w 10000"/>
                  <a:gd name="connsiteY820" fmla="*/ 9686 h 10000"/>
                  <a:gd name="connsiteX821" fmla="*/ 7363 w 10000"/>
                  <a:gd name="connsiteY821" fmla="*/ 9657 h 10000"/>
                  <a:gd name="connsiteX822" fmla="*/ 7360 w 10000"/>
                  <a:gd name="connsiteY822" fmla="*/ 9631 h 10000"/>
                  <a:gd name="connsiteX823" fmla="*/ 7346 w 10000"/>
                  <a:gd name="connsiteY823" fmla="*/ 9611 h 10000"/>
                  <a:gd name="connsiteX824" fmla="*/ 7332 w 10000"/>
                  <a:gd name="connsiteY824" fmla="*/ 9585 h 10000"/>
                  <a:gd name="connsiteX825" fmla="*/ 7324 w 10000"/>
                  <a:gd name="connsiteY825" fmla="*/ 9573 h 10000"/>
                  <a:gd name="connsiteX826" fmla="*/ 7324 w 10000"/>
                  <a:gd name="connsiteY826" fmla="*/ 9553 h 10000"/>
                  <a:gd name="connsiteX827" fmla="*/ 7324 w 10000"/>
                  <a:gd name="connsiteY827" fmla="*/ 9543 h 10000"/>
                  <a:gd name="connsiteX828" fmla="*/ 7324 w 10000"/>
                  <a:gd name="connsiteY828" fmla="*/ 9517 h 10000"/>
                  <a:gd name="connsiteX829" fmla="*/ 7324 w 10000"/>
                  <a:gd name="connsiteY829" fmla="*/ 9498 h 10000"/>
                  <a:gd name="connsiteX830" fmla="*/ 7332 w 10000"/>
                  <a:gd name="connsiteY830" fmla="*/ 9479 h 10000"/>
                  <a:gd name="connsiteX831" fmla="*/ 7341 w 10000"/>
                  <a:gd name="connsiteY831" fmla="*/ 9462 h 10000"/>
                  <a:gd name="connsiteX832" fmla="*/ 7352 w 10000"/>
                  <a:gd name="connsiteY832" fmla="*/ 9459 h 10000"/>
                  <a:gd name="connsiteX833" fmla="*/ 7360 w 10000"/>
                  <a:gd name="connsiteY833" fmla="*/ 9443 h 10000"/>
                  <a:gd name="connsiteX834" fmla="*/ 7363 w 10000"/>
                  <a:gd name="connsiteY834" fmla="*/ 9433 h 10000"/>
                  <a:gd name="connsiteX835" fmla="*/ 7377 w 10000"/>
                  <a:gd name="connsiteY835" fmla="*/ 9433 h 10000"/>
                  <a:gd name="connsiteX836" fmla="*/ 7388 w 10000"/>
                  <a:gd name="connsiteY836" fmla="*/ 9430 h 10000"/>
                  <a:gd name="connsiteX837" fmla="*/ 7396 w 10000"/>
                  <a:gd name="connsiteY837" fmla="*/ 9430 h 10000"/>
                  <a:gd name="connsiteX838" fmla="*/ 7402 w 10000"/>
                  <a:gd name="connsiteY838" fmla="*/ 9424 h 10000"/>
                  <a:gd name="connsiteX839" fmla="*/ 7396 w 10000"/>
                  <a:gd name="connsiteY839" fmla="*/ 9414 h 10000"/>
                  <a:gd name="connsiteX840" fmla="*/ 7388 w 10000"/>
                  <a:gd name="connsiteY840" fmla="*/ 9401 h 10000"/>
                  <a:gd name="connsiteX841" fmla="*/ 7371 w 10000"/>
                  <a:gd name="connsiteY841" fmla="*/ 9391 h 10000"/>
                  <a:gd name="connsiteX842" fmla="*/ 7355 w 10000"/>
                  <a:gd name="connsiteY842" fmla="*/ 9375 h 10000"/>
                  <a:gd name="connsiteX843" fmla="*/ 7332 w 10000"/>
                  <a:gd name="connsiteY843" fmla="*/ 9356 h 10000"/>
                  <a:gd name="connsiteX844" fmla="*/ 7313 w 10000"/>
                  <a:gd name="connsiteY844" fmla="*/ 9330 h 10000"/>
                  <a:gd name="connsiteX845" fmla="*/ 7307 w 10000"/>
                  <a:gd name="connsiteY845" fmla="*/ 9310 h 10000"/>
                  <a:gd name="connsiteX846" fmla="*/ 7305 w 10000"/>
                  <a:gd name="connsiteY846" fmla="*/ 9291 h 10000"/>
                  <a:gd name="connsiteX847" fmla="*/ 7305 w 10000"/>
                  <a:gd name="connsiteY847" fmla="*/ 9278 h 10000"/>
                  <a:gd name="connsiteX848" fmla="*/ 7296 w 10000"/>
                  <a:gd name="connsiteY848" fmla="*/ 9268 h 10000"/>
                  <a:gd name="connsiteX849" fmla="*/ 7296 w 10000"/>
                  <a:gd name="connsiteY849" fmla="*/ 9249 h 10000"/>
                  <a:gd name="connsiteX850" fmla="*/ 7291 w 10000"/>
                  <a:gd name="connsiteY850" fmla="*/ 9226 h 10000"/>
                  <a:gd name="connsiteX851" fmla="*/ 7283 w 10000"/>
                  <a:gd name="connsiteY851" fmla="*/ 9213 h 10000"/>
                  <a:gd name="connsiteX852" fmla="*/ 7274 w 10000"/>
                  <a:gd name="connsiteY852" fmla="*/ 9194 h 10000"/>
                  <a:gd name="connsiteX853" fmla="*/ 7274 w 10000"/>
                  <a:gd name="connsiteY853" fmla="*/ 9174 h 10000"/>
                  <a:gd name="connsiteX854" fmla="*/ 7280 w 10000"/>
                  <a:gd name="connsiteY854" fmla="*/ 9148 h 10000"/>
                  <a:gd name="connsiteX855" fmla="*/ 7283 w 10000"/>
                  <a:gd name="connsiteY855" fmla="*/ 9119 h 10000"/>
                  <a:gd name="connsiteX856" fmla="*/ 7291 w 10000"/>
                  <a:gd name="connsiteY856" fmla="*/ 9100 h 10000"/>
                  <a:gd name="connsiteX857" fmla="*/ 7307 w 10000"/>
                  <a:gd name="connsiteY857" fmla="*/ 9080 h 10000"/>
                  <a:gd name="connsiteX858" fmla="*/ 7324 w 10000"/>
                  <a:gd name="connsiteY858" fmla="*/ 9054 h 10000"/>
                  <a:gd name="connsiteX859" fmla="*/ 7341 w 10000"/>
                  <a:gd name="connsiteY859" fmla="*/ 9054 h 10000"/>
                  <a:gd name="connsiteX860" fmla="*/ 7352 w 10000"/>
                  <a:gd name="connsiteY860" fmla="*/ 9054 h 10000"/>
                  <a:gd name="connsiteX861" fmla="*/ 7346 w 10000"/>
                  <a:gd name="connsiteY861" fmla="*/ 9032 h 10000"/>
                  <a:gd name="connsiteX862" fmla="*/ 7341 w 10000"/>
                  <a:gd name="connsiteY862" fmla="*/ 9022 h 10000"/>
                  <a:gd name="connsiteX863" fmla="*/ 7352 w 10000"/>
                  <a:gd name="connsiteY863" fmla="*/ 8999 h 10000"/>
                  <a:gd name="connsiteX864" fmla="*/ 7360 w 10000"/>
                  <a:gd name="connsiteY864" fmla="*/ 8967 h 10000"/>
                  <a:gd name="connsiteX865" fmla="*/ 7368 w 10000"/>
                  <a:gd name="connsiteY865" fmla="*/ 8922 h 10000"/>
                  <a:gd name="connsiteX866" fmla="*/ 7377 w 10000"/>
                  <a:gd name="connsiteY866" fmla="*/ 8896 h 10000"/>
                  <a:gd name="connsiteX867" fmla="*/ 7380 w 10000"/>
                  <a:gd name="connsiteY867" fmla="*/ 8867 h 10000"/>
                  <a:gd name="connsiteX868" fmla="*/ 7402 w 10000"/>
                  <a:gd name="connsiteY868" fmla="*/ 8824 h 10000"/>
                  <a:gd name="connsiteX869" fmla="*/ 7402 w 10000"/>
                  <a:gd name="connsiteY869" fmla="*/ 8808 h 10000"/>
                  <a:gd name="connsiteX870" fmla="*/ 7393 w 10000"/>
                  <a:gd name="connsiteY870" fmla="*/ 8795 h 10000"/>
                  <a:gd name="connsiteX871" fmla="*/ 7388 w 10000"/>
                  <a:gd name="connsiteY871" fmla="*/ 8799 h 10000"/>
                  <a:gd name="connsiteX872" fmla="*/ 7396 w 10000"/>
                  <a:gd name="connsiteY872" fmla="*/ 8789 h 10000"/>
                  <a:gd name="connsiteX873" fmla="*/ 7404 w 10000"/>
                  <a:gd name="connsiteY873" fmla="*/ 8789 h 10000"/>
                  <a:gd name="connsiteX874" fmla="*/ 7421 w 10000"/>
                  <a:gd name="connsiteY874" fmla="*/ 8769 h 10000"/>
                  <a:gd name="connsiteX875" fmla="*/ 7443 w 10000"/>
                  <a:gd name="connsiteY875" fmla="*/ 8763 h 10000"/>
                  <a:gd name="connsiteX876" fmla="*/ 7452 w 10000"/>
                  <a:gd name="connsiteY876" fmla="*/ 8769 h 10000"/>
                  <a:gd name="connsiteX877" fmla="*/ 7468 w 10000"/>
                  <a:gd name="connsiteY877" fmla="*/ 8769 h 10000"/>
                  <a:gd name="connsiteX878" fmla="*/ 7499 w 10000"/>
                  <a:gd name="connsiteY878" fmla="*/ 8763 h 10000"/>
                  <a:gd name="connsiteX879" fmla="*/ 7526 w 10000"/>
                  <a:gd name="connsiteY879" fmla="*/ 8763 h 10000"/>
                  <a:gd name="connsiteX880" fmla="*/ 7532 w 10000"/>
                  <a:gd name="connsiteY880" fmla="*/ 8763 h 10000"/>
                  <a:gd name="connsiteX881" fmla="*/ 7554 w 10000"/>
                  <a:gd name="connsiteY881" fmla="*/ 8744 h 10000"/>
                  <a:gd name="connsiteX882" fmla="*/ 7571 w 10000"/>
                  <a:gd name="connsiteY882" fmla="*/ 8731 h 10000"/>
                  <a:gd name="connsiteX883" fmla="*/ 7587 w 10000"/>
                  <a:gd name="connsiteY883" fmla="*/ 8711 h 10000"/>
                  <a:gd name="connsiteX884" fmla="*/ 7607 w 10000"/>
                  <a:gd name="connsiteY884" fmla="*/ 8711 h 10000"/>
                  <a:gd name="connsiteX885" fmla="*/ 7634 w 10000"/>
                  <a:gd name="connsiteY885" fmla="*/ 8705 h 10000"/>
                  <a:gd name="connsiteX886" fmla="*/ 7643 w 10000"/>
                  <a:gd name="connsiteY886" fmla="*/ 8682 h 10000"/>
                  <a:gd name="connsiteX887" fmla="*/ 7654 w 10000"/>
                  <a:gd name="connsiteY887" fmla="*/ 8666 h 10000"/>
                  <a:gd name="connsiteX888" fmla="*/ 7668 w 10000"/>
                  <a:gd name="connsiteY888" fmla="*/ 8666 h 10000"/>
                  <a:gd name="connsiteX889" fmla="*/ 7676 w 10000"/>
                  <a:gd name="connsiteY889" fmla="*/ 8682 h 10000"/>
                  <a:gd name="connsiteX890" fmla="*/ 7704 w 10000"/>
                  <a:gd name="connsiteY890" fmla="*/ 8669 h 10000"/>
                  <a:gd name="connsiteX891" fmla="*/ 7712 w 10000"/>
                  <a:gd name="connsiteY891" fmla="*/ 8669 h 10000"/>
                  <a:gd name="connsiteX892" fmla="*/ 7720 w 10000"/>
                  <a:gd name="connsiteY892" fmla="*/ 8669 h 10000"/>
                  <a:gd name="connsiteX893" fmla="*/ 7726 w 10000"/>
                  <a:gd name="connsiteY893" fmla="*/ 8656 h 10000"/>
                  <a:gd name="connsiteX894" fmla="*/ 7734 w 10000"/>
                  <a:gd name="connsiteY894" fmla="*/ 8650 h 10000"/>
                  <a:gd name="connsiteX895" fmla="*/ 7742 w 10000"/>
                  <a:gd name="connsiteY895" fmla="*/ 8650 h 10000"/>
                  <a:gd name="connsiteX896" fmla="*/ 7759 w 10000"/>
                  <a:gd name="connsiteY896" fmla="*/ 8650 h 10000"/>
                  <a:gd name="connsiteX897" fmla="*/ 7756 w 10000"/>
                  <a:gd name="connsiteY897" fmla="*/ 8630 h 10000"/>
                  <a:gd name="connsiteX898" fmla="*/ 7751 w 10000"/>
                  <a:gd name="connsiteY898" fmla="*/ 8627 h 10000"/>
                  <a:gd name="connsiteX899" fmla="*/ 7742 w 10000"/>
                  <a:gd name="connsiteY899" fmla="*/ 8620 h 10000"/>
                  <a:gd name="connsiteX900" fmla="*/ 7734 w 10000"/>
                  <a:gd name="connsiteY900" fmla="*/ 8591 h 10000"/>
                  <a:gd name="connsiteX901" fmla="*/ 7709 w 10000"/>
                  <a:gd name="connsiteY901" fmla="*/ 8582 h 10000"/>
                  <a:gd name="connsiteX902" fmla="*/ 7695 w 10000"/>
                  <a:gd name="connsiteY902" fmla="*/ 8578 h 10000"/>
                  <a:gd name="connsiteX903" fmla="*/ 7668 w 10000"/>
                  <a:gd name="connsiteY903" fmla="*/ 8562 h 10000"/>
                  <a:gd name="connsiteX904" fmla="*/ 7645 w 10000"/>
                  <a:gd name="connsiteY904" fmla="*/ 8552 h 10000"/>
                  <a:gd name="connsiteX905" fmla="*/ 7615 w 10000"/>
                  <a:gd name="connsiteY905" fmla="*/ 8543 h 10000"/>
                  <a:gd name="connsiteX906" fmla="*/ 7596 w 10000"/>
                  <a:gd name="connsiteY906" fmla="*/ 8527 h 10000"/>
                  <a:gd name="connsiteX907" fmla="*/ 7565 w 10000"/>
                  <a:gd name="connsiteY907" fmla="*/ 8494 h 10000"/>
                  <a:gd name="connsiteX908" fmla="*/ 7562 w 10000"/>
                  <a:gd name="connsiteY908" fmla="*/ 8475 h 10000"/>
                  <a:gd name="connsiteX909" fmla="*/ 7540 w 10000"/>
                  <a:gd name="connsiteY909" fmla="*/ 8455 h 10000"/>
                  <a:gd name="connsiteX910" fmla="*/ 7535 w 10000"/>
                  <a:gd name="connsiteY910" fmla="*/ 8446 h 10000"/>
                  <a:gd name="connsiteX911" fmla="*/ 7535 w 10000"/>
                  <a:gd name="connsiteY911" fmla="*/ 8420 h 10000"/>
                  <a:gd name="connsiteX912" fmla="*/ 7535 w 10000"/>
                  <a:gd name="connsiteY912" fmla="*/ 8391 h 10000"/>
                  <a:gd name="connsiteX913" fmla="*/ 7548 w 10000"/>
                  <a:gd name="connsiteY913" fmla="*/ 8345 h 10000"/>
                  <a:gd name="connsiteX914" fmla="*/ 7562 w 10000"/>
                  <a:gd name="connsiteY914" fmla="*/ 8319 h 10000"/>
                  <a:gd name="connsiteX915" fmla="*/ 7582 w 10000"/>
                  <a:gd name="connsiteY915" fmla="*/ 8310 h 10000"/>
                  <a:gd name="connsiteX916" fmla="*/ 7607 w 10000"/>
                  <a:gd name="connsiteY916" fmla="*/ 8300 h 10000"/>
                  <a:gd name="connsiteX917" fmla="*/ 7629 w 10000"/>
                  <a:gd name="connsiteY917" fmla="*/ 8300 h 10000"/>
                  <a:gd name="connsiteX918" fmla="*/ 7651 w 10000"/>
                  <a:gd name="connsiteY918" fmla="*/ 8297 h 10000"/>
                  <a:gd name="connsiteX919" fmla="*/ 7668 w 10000"/>
                  <a:gd name="connsiteY919" fmla="*/ 8280 h 10000"/>
                  <a:gd name="connsiteX920" fmla="*/ 7687 w 10000"/>
                  <a:gd name="connsiteY920" fmla="*/ 8267 h 10000"/>
                  <a:gd name="connsiteX921" fmla="*/ 7693 w 10000"/>
                  <a:gd name="connsiteY921" fmla="*/ 8261 h 10000"/>
                  <a:gd name="connsiteX922" fmla="*/ 7701 w 10000"/>
                  <a:gd name="connsiteY922" fmla="*/ 8248 h 10000"/>
                  <a:gd name="connsiteX923" fmla="*/ 7712 w 10000"/>
                  <a:gd name="connsiteY923" fmla="*/ 8238 h 10000"/>
                  <a:gd name="connsiteX924" fmla="*/ 7731 w 10000"/>
                  <a:gd name="connsiteY924" fmla="*/ 8222 h 10000"/>
                  <a:gd name="connsiteX925" fmla="*/ 7740 w 10000"/>
                  <a:gd name="connsiteY925" fmla="*/ 8206 h 10000"/>
                  <a:gd name="connsiteX926" fmla="*/ 7756 w 10000"/>
                  <a:gd name="connsiteY926" fmla="*/ 8183 h 10000"/>
                  <a:gd name="connsiteX927" fmla="*/ 7773 w 10000"/>
                  <a:gd name="connsiteY927" fmla="*/ 8177 h 10000"/>
                  <a:gd name="connsiteX928" fmla="*/ 7784 w 10000"/>
                  <a:gd name="connsiteY928" fmla="*/ 8183 h 10000"/>
                  <a:gd name="connsiteX929" fmla="*/ 7801 w 10000"/>
                  <a:gd name="connsiteY929" fmla="*/ 8174 h 10000"/>
                  <a:gd name="connsiteX930" fmla="*/ 7801 w 10000"/>
                  <a:gd name="connsiteY930" fmla="*/ 8157 h 10000"/>
                  <a:gd name="connsiteX931" fmla="*/ 7817 w 10000"/>
                  <a:gd name="connsiteY931" fmla="*/ 8164 h 10000"/>
                  <a:gd name="connsiteX932" fmla="*/ 7837 w 10000"/>
                  <a:gd name="connsiteY932" fmla="*/ 8164 h 10000"/>
                  <a:gd name="connsiteX933" fmla="*/ 7856 w 10000"/>
                  <a:gd name="connsiteY933" fmla="*/ 8164 h 10000"/>
                  <a:gd name="connsiteX934" fmla="*/ 7870 w 10000"/>
                  <a:gd name="connsiteY934" fmla="*/ 8167 h 10000"/>
                  <a:gd name="connsiteX935" fmla="*/ 7881 w 10000"/>
                  <a:gd name="connsiteY935" fmla="*/ 8174 h 10000"/>
                  <a:gd name="connsiteX936" fmla="*/ 7898 w 10000"/>
                  <a:gd name="connsiteY936" fmla="*/ 8187 h 10000"/>
                  <a:gd name="connsiteX937" fmla="*/ 7917 w 10000"/>
                  <a:gd name="connsiteY937" fmla="*/ 8187 h 10000"/>
                  <a:gd name="connsiteX938" fmla="*/ 7928 w 10000"/>
                  <a:gd name="connsiteY938" fmla="*/ 8157 h 10000"/>
                  <a:gd name="connsiteX939" fmla="*/ 7942 w 10000"/>
                  <a:gd name="connsiteY939" fmla="*/ 8157 h 10000"/>
                  <a:gd name="connsiteX940" fmla="*/ 7958 w 10000"/>
                  <a:gd name="connsiteY940" fmla="*/ 8164 h 10000"/>
                  <a:gd name="connsiteX941" fmla="*/ 7983 w 10000"/>
                  <a:gd name="connsiteY941" fmla="*/ 8144 h 10000"/>
                  <a:gd name="connsiteX942" fmla="*/ 8000 w 10000"/>
                  <a:gd name="connsiteY942" fmla="*/ 8109 h 10000"/>
                  <a:gd name="connsiteX943" fmla="*/ 7994 w 10000"/>
                  <a:gd name="connsiteY943" fmla="*/ 8093 h 10000"/>
                  <a:gd name="connsiteX944" fmla="*/ 7983 w 10000"/>
                  <a:gd name="connsiteY944" fmla="*/ 8070 h 10000"/>
                  <a:gd name="connsiteX945" fmla="*/ 7986 w 10000"/>
                  <a:gd name="connsiteY945" fmla="*/ 8063 h 10000"/>
                  <a:gd name="connsiteX946" fmla="*/ 7978 w 10000"/>
                  <a:gd name="connsiteY946" fmla="*/ 8044 h 10000"/>
                  <a:gd name="connsiteX947" fmla="*/ 7986 w 10000"/>
                  <a:gd name="connsiteY947" fmla="*/ 8002 h 10000"/>
                  <a:gd name="connsiteX948" fmla="*/ 7983 w 10000"/>
                  <a:gd name="connsiteY948" fmla="*/ 7947 h 10000"/>
                  <a:gd name="connsiteX949" fmla="*/ 7961 w 10000"/>
                  <a:gd name="connsiteY949" fmla="*/ 7931 h 10000"/>
                  <a:gd name="connsiteX950" fmla="*/ 7958 w 10000"/>
                  <a:gd name="connsiteY950" fmla="*/ 7898 h 10000"/>
                  <a:gd name="connsiteX951" fmla="*/ 7953 w 10000"/>
                  <a:gd name="connsiteY951" fmla="*/ 7856 h 10000"/>
                  <a:gd name="connsiteX952" fmla="*/ 7967 w 10000"/>
                  <a:gd name="connsiteY952" fmla="*/ 7837 h 10000"/>
                  <a:gd name="connsiteX953" fmla="*/ 7950 w 10000"/>
                  <a:gd name="connsiteY953" fmla="*/ 7824 h 10000"/>
                  <a:gd name="connsiteX954" fmla="*/ 7906 w 10000"/>
                  <a:gd name="connsiteY954" fmla="*/ 7814 h 10000"/>
                  <a:gd name="connsiteX955" fmla="*/ 7878 w 10000"/>
                  <a:gd name="connsiteY955" fmla="*/ 7814 h 10000"/>
                  <a:gd name="connsiteX956" fmla="*/ 7870 w 10000"/>
                  <a:gd name="connsiteY956" fmla="*/ 7795 h 10000"/>
                  <a:gd name="connsiteX957" fmla="*/ 7878 w 10000"/>
                  <a:gd name="connsiteY957" fmla="*/ 7778 h 10000"/>
                  <a:gd name="connsiteX958" fmla="*/ 7881 w 10000"/>
                  <a:gd name="connsiteY958" fmla="*/ 7775 h 10000"/>
                  <a:gd name="connsiteX959" fmla="*/ 7878 w 10000"/>
                  <a:gd name="connsiteY959" fmla="*/ 7743 h 10000"/>
                  <a:gd name="connsiteX960" fmla="*/ 7895 w 10000"/>
                  <a:gd name="connsiteY960" fmla="*/ 7733 h 10000"/>
                  <a:gd name="connsiteX961" fmla="*/ 7911 w 10000"/>
                  <a:gd name="connsiteY961" fmla="*/ 7710 h 10000"/>
                  <a:gd name="connsiteX962" fmla="*/ 7911 w 10000"/>
                  <a:gd name="connsiteY962" fmla="*/ 7665 h 10000"/>
                  <a:gd name="connsiteX963" fmla="*/ 7917 w 10000"/>
                  <a:gd name="connsiteY963" fmla="*/ 7600 h 10000"/>
                  <a:gd name="connsiteX964" fmla="*/ 7928 w 10000"/>
                  <a:gd name="connsiteY964" fmla="*/ 7581 h 10000"/>
                  <a:gd name="connsiteX965" fmla="*/ 7917 w 10000"/>
                  <a:gd name="connsiteY965" fmla="*/ 7474 h 10000"/>
                  <a:gd name="connsiteX966" fmla="*/ 7873 w 10000"/>
                  <a:gd name="connsiteY966" fmla="*/ 7335 h 10000"/>
                  <a:gd name="connsiteX967" fmla="*/ 7756 w 10000"/>
                  <a:gd name="connsiteY967" fmla="*/ 7050 h 10000"/>
                  <a:gd name="connsiteX968" fmla="*/ 7679 w 10000"/>
                  <a:gd name="connsiteY968" fmla="*/ 6839 h 10000"/>
                  <a:gd name="connsiteX969" fmla="*/ 7668 w 10000"/>
                  <a:gd name="connsiteY969" fmla="*/ 6823 h 10000"/>
                  <a:gd name="connsiteX970" fmla="*/ 7659 w 10000"/>
                  <a:gd name="connsiteY970" fmla="*/ 6768 h 10000"/>
                  <a:gd name="connsiteX971" fmla="*/ 7659 w 10000"/>
                  <a:gd name="connsiteY971" fmla="*/ 6739 h 10000"/>
                  <a:gd name="connsiteX972" fmla="*/ 7651 w 10000"/>
                  <a:gd name="connsiteY972" fmla="*/ 6713 h 10000"/>
                  <a:gd name="connsiteX973" fmla="*/ 7654 w 10000"/>
                  <a:gd name="connsiteY973" fmla="*/ 6684 h 10000"/>
                  <a:gd name="connsiteX974" fmla="*/ 7643 w 10000"/>
                  <a:gd name="connsiteY974" fmla="*/ 6626 h 10000"/>
                  <a:gd name="connsiteX975" fmla="*/ 7629 w 10000"/>
                  <a:gd name="connsiteY975" fmla="*/ 6600 h 10000"/>
                  <a:gd name="connsiteX976" fmla="*/ 7629 w 10000"/>
                  <a:gd name="connsiteY976" fmla="*/ 6580 h 10000"/>
                  <a:gd name="connsiteX977" fmla="*/ 7623 w 10000"/>
                  <a:gd name="connsiteY977" fmla="*/ 6541 h 10000"/>
                  <a:gd name="connsiteX978" fmla="*/ 7615 w 10000"/>
                  <a:gd name="connsiteY978" fmla="*/ 6522 h 10000"/>
                  <a:gd name="connsiteX979" fmla="*/ 7598 w 10000"/>
                  <a:gd name="connsiteY979" fmla="*/ 6509 h 10000"/>
                  <a:gd name="connsiteX980" fmla="*/ 7587 w 10000"/>
                  <a:gd name="connsiteY980" fmla="*/ 6493 h 10000"/>
                  <a:gd name="connsiteX981" fmla="*/ 7579 w 10000"/>
                  <a:gd name="connsiteY981" fmla="*/ 6464 h 10000"/>
                  <a:gd name="connsiteX982" fmla="*/ 7587 w 10000"/>
                  <a:gd name="connsiteY982" fmla="*/ 6438 h 10000"/>
                  <a:gd name="connsiteX983" fmla="*/ 7596 w 10000"/>
                  <a:gd name="connsiteY983" fmla="*/ 6425 h 10000"/>
                  <a:gd name="connsiteX984" fmla="*/ 7590 w 10000"/>
                  <a:gd name="connsiteY984" fmla="*/ 6396 h 10000"/>
                  <a:gd name="connsiteX985" fmla="*/ 7590 w 10000"/>
                  <a:gd name="connsiteY985" fmla="*/ 6373 h 10000"/>
                  <a:gd name="connsiteX986" fmla="*/ 7587 w 10000"/>
                  <a:gd name="connsiteY986" fmla="*/ 6354 h 10000"/>
                  <a:gd name="connsiteX987" fmla="*/ 7582 w 10000"/>
                  <a:gd name="connsiteY987" fmla="*/ 6344 h 10000"/>
                  <a:gd name="connsiteX988" fmla="*/ 7582 w 10000"/>
                  <a:gd name="connsiteY988" fmla="*/ 6324 h 10000"/>
                  <a:gd name="connsiteX989" fmla="*/ 7571 w 10000"/>
                  <a:gd name="connsiteY989" fmla="*/ 6302 h 10000"/>
                  <a:gd name="connsiteX990" fmla="*/ 7548 w 10000"/>
                  <a:gd name="connsiteY990" fmla="*/ 6256 h 10000"/>
                  <a:gd name="connsiteX991" fmla="*/ 7546 w 10000"/>
                  <a:gd name="connsiteY991" fmla="*/ 6218 h 10000"/>
                  <a:gd name="connsiteX992" fmla="*/ 7540 w 10000"/>
                  <a:gd name="connsiteY992" fmla="*/ 6159 h 10000"/>
                  <a:gd name="connsiteX993" fmla="*/ 7535 w 10000"/>
                  <a:gd name="connsiteY993" fmla="*/ 6114 h 10000"/>
                  <a:gd name="connsiteX994" fmla="*/ 7535 w 10000"/>
                  <a:gd name="connsiteY994" fmla="*/ 6088 h 10000"/>
                  <a:gd name="connsiteX995" fmla="*/ 7540 w 10000"/>
                  <a:gd name="connsiteY995" fmla="*/ 6049 h 10000"/>
                  <a:gd name="connsiteX996" fmla="*/ 7546 w 10000"/>
                  <a:gd name="connsiteY996" fmla="*/ 6004 h 10000"/>
                  <a:gd name="connsiteX997" fmla="*/ 7548 w 10000"/>
                  <a:gd name="connsiteY997" fmla="*/ 5965 h 10000"/>
                  <a:gd name="connsiteX998" fmla="*/ 7548 w 10000"/>
                  <a:gd name="connsiteY998" fmla="*/ 5946 h 10000"/>
                  <a:gd name="connsiteX999" fmla="*/ 7548 w 10000"/>
                  <a:gd name="connsiteY999" fmla="*/ 5933 h 10000"/>
                  <a:gd name="connsiteX1000" fmla="*/ 7548 w 10000"/>
                  <a:gd name="connsiteY1000" fmla="*/ 5910 h 10000"/>
                  <a:gd name="connsiteX1001" fmla="*/ 7548 w 10000"/>
                  <a:gd name="connsiteY1001" fmla="*/ 5897 h 10000"/>
                  <a:gd name="connsiteX1002" fmla="*/ 7546 w 10000"/>
                  <a:gd name="connsiteY1002" fmla="*/ 5871 h 10000"/>
                  <a:gd name="connsiteX1003" fmla="*/ 7535 w 10000"/>
                  <a:gd name="connsiteY1003" fmla="*/ 5839 h 10000"/>
                  <a:gd name="connsiteX1004" fmla="*/ 7524 w 10000"/>
                  <a:gd name="connsiteY1004" fmla="*/ 5797 h 10000"/>
                  <a:gd name="connsiteX1005" fmla="*/ 7518 w 10000"/>
                  <a:gd name="connsiteY1005" fmla="*/ 5767 h 10000"/>
                  <a:gd name="connsiteX1006" fmla="*/ 7515 w 10000"/>
                  <a:gd name="connsiteY1006" fmla="*/ 5745 h 10000"/>
                  <a:gd name="connsiteX1007" fmla="*/ 7501 w 10000"/>
                  <a:gd name="connsiteY1007" fmla="*/ 5683 h 10000"/>
                  <a:gd name="connsiteX1008" fmla="*/ 7490 w 10000"/>
                  <a:gd name="connsiteY1008" fmla="*/ 5631 h 10000"/>
                  <a:gd name="connsiteX1009" fmla="*/ 7482 w 10000"/>
                  <a:gd name="connsiteY1009" fmla="*/ 5593 h 10000"/>
                  <a:gd name="connsiteX1010" fmla="*/ 7476 w 10000"/>
                  <a:gd name="connsiteY1010" fmla="*/ 5570 h 10000"/>
                  <a:gd name="connsiteX1011" fmla="*/ 7476 w 10000"/>
                  <a:gd name="connsiteY1011" fmla="*/ 5528 h 10000"/>
                  <a:gd name="connsiteX1012" fmla="*/ 7482 w 10000"/>
                  <a:gd name="connsiteY1012" fmla="*/ 5502 h 10000"/>
                  <a:gd name="connsiteX1013" fmla="*/ 7490 w 10000"/>
                  <a:gd name="connsiteY1013" fmla="*/ 5489 h 10000"/>
                  <a:gd name="connsiteX1014" fmla="*/ 7499 w 10000"/>
                  <a:gd name="connsiteY1014" fmla="*/ 5479 h 10000"/>
                  <a:gd name="connsiteX1015" fmla="*/ 7493 w 10000"/>
                  <a:gd name="connsiteY1015" fmla="*/ 5427 h 10000"/>
                  <a:gd name="connsiteX1016" fmla="*/ 7501 w 10000"/>
                  <a:gd name="connsiteY1016" fmla="*/ 5415 h 10000"/>
                  <a:gd name="connsiteX1017" fmla="*/ 7510 w 10000"/>
                  <a:gd name="connsiteY1017" fmla="*/ 5398 h 10000"/>
                  <a:gd name="connsiteX1018" fmla="*/ 7515 w 10000"/>
                  <a:gd name="connsiteY1018" fmla="*/ 5379 h 10000"/>
                  <a:gd name="connsiteX1019" fmla="*/ 7526 w 10000"/>
                  <a:gd name="connsiteY1019" fmla="*/ 5366 h 10000"/>
                  <a:gd name="connsiteX1020" fmla="*/ 7518 w 10000"/>
                  <a:gd name="connsiteY1020" fmla="*/ 5350 h 10000"/>
                  <a:gd name="connsiteX1021" fmla="*/ 7518 w 10000"/>
                  <a:gd name="connsiteY1021" fmla="*/ 5330 h 10000"/>
                  <a:gd name="connsiteX1022" fmla="*/ 7526 w 10000"/>
                  <a:gd name="connsiteY1022" fmla="*/ 5311 h 10000"/>
                  <a:gd name="connsiteX1023" fmla="*/ 7540 w 10000"/>
                  <a:gd name="connsiteY1023" fmla="*/ 5291 h 10000"/>
                  <a:gd name="connsiteX1024" fmla="*/ 7540 w 10000"/>
                  <a:gd name="connsiteY1024" fmla="*/ 5266 h 10000"/>
                  <a:gd name="connsiteX1025" fmla="*/ 7540 w 10000"/>
                  <a:gd name="connsiteY1025" fmla="*/ 5256 h 10000"/>
                  <a:gd name="connsiteX1026" fmla="*/ 7524 w 10000"/>
                  <a:gd name="connsiteY1026" fmla="*/ 5233 h 10000"/>
                  <a:gd name="connsiteX1027" fmla="*/ 7515 w 10000"/>
                  <a:gd name="connsiteY1027" fmla="*/ 5217 h 10000"/>
                  <a:gd name="connsiteX1028" fmla="*/ 7490 w 10000"/>
                  <a:gd name="connsiteY1028" fmla="*/ 5178 h 10000"/>
                  <a:gd name="connsiteX1029" fmla="*/ 7474 w 10000"/>
                  <a:gd name="connsiteY1029" fmla="*/ 5162 h 10000"/>
                  <a:gd name="connsiteX1030" fmla="*/ 7457 w 10000"/>
                  <a:gd name="connsiteY1030" fmla="*/ 5120 h 10000"/>
                  <a:gd name="connsiteX1031" fmla="*/ 7421 w 10000"/>
                  <a:gd name="connsiteY1031" fmla="*/ 5087 h 10000"/>
                  <a:gd name="connsiteX1032" fmla="*/ 7380 w 10000"/>
                  <a:gd name="connsiteY1032" fmla="*/ 5068 h 10000"/>
                  <a:gd name="connsiteX1033" fmla="*/ 7355 w 10000"/>
                  <a:gd name="connsiteY1033" fmla="*/ 5058 h 10000"/>
                  <a:gd name="connsiteX1034" fmla="*/ 7332 w 10000"/>
                  <a:gd name="connsiteY1034" fmla="*/ 5049 h 10000"/>
                  <a:gd name="connsiteX1035" fmla="*/ 7305 w 10000"/>
                  <a:gd name="connsiteY1035" fmla="*/ 5016 h 10000"/>
                  <a:gd name="connsiteX1036" fmla="*/ 7305 w 10000"/>
                  <a:gd name="connsiteY1036" fmla="*/ 5000 h 10000"/>
                  <a:gd name="connsiteX1037" fmla="*/ 7296 w 10000"/>
                  <a:gd name="connsiteY1037" fmla="*/ 4971 h 10000"/>
                  <a:gd name="connsiteX1038" fmla="*/ 7288 w 10000"/>
                  <a:gd name="connsiteY1038" fmla="*/ 4945 h 10000"/>
                  <a:gd name="connsiteX1039" fmla="*/ 7280 w 10000"/>
                  <a:gd name="connsiteY1039" fmla="*/ 4916 h 10000"/>
                  <a:gd name="connsiteX1040" fmla="*/ 7291 w 10000"/>
                  <a:gd name="connsiteY1040" fmla="*/ 4887 h 10000"/>
                  <a:gd name="connsiteX1041" fmla="*/ 7291 w 10000"/>
                  <a:gd name="connsiteY1041" fmla="*/ 4858 h 10000"/>
                  <a:gd name="connsiteX1042" fmla="*/ 7271 w 10000"/>
                  <a:gd name="connsiteY1042" fmla="*/ 4819 h 10000"/>
                  <a:gd name="connsiteX1043" fmla="*/ 7255 w 10000"/>
                  <a:gd name="connsiteY1043" fmla="*/ 4828 h 10000"/>
                  <a:gd name="connsiteX1044" fmla="*/ 7235 w 10000"/>
                  <a:gd name="connsiteY1044" fmla="*/ 4841 h 10000"/>
                  <a:gd name="connsiteX1045" fmla="*/ 7216 w 10000"/>
                  <a:gd name="connsiteY1045" fmla="*/ 4867 h 10000"/>
                  <a:gd name="connsiteX1046" fmla="*/ 7191 w 10000"/>
                  <a:gd name="connsiteY1046" fmla="*/ 4870 h 10000"/>
                  <a:gd name="connsiteX1047" fmla="*/ 7155 w 10000"/>
                  <a:gd name="connsiteY1047" fmla="*/ 4887 h 10000"/>
                  <a:gd name="connsiteX1048" fmla="*/ 7122 w 10000"/>
                  <a:gd name="connsiteY1048" fmla="*/ 4893 h 10000"/>
                  <a:gd name="connsiteX1049" fmla="*/ 7105 w 10000"/>
                  <a:gd name="connsiteY1049" fmla="*/ 4896 h 10000"/>
                  <a:gd name="connsiteX1050" fmla="*/ 7094 w 10000"/>
                  <a:gd name="connsiteY1050" fmla="*/ 4916 h 10000"/>
                  <a:gd name="connsiteX1051" fmla="*/ 7080 w 10000"/>
                  <a:gd name="connsiteY1051" fmla="*/ 4903 h 10000"/>
                  <a:gd name="connsiteX1052" fmla="*/ 7072 w 10000"/>
                  <a:gd name="connsiteY1052" fmla="*/ 4851 h 10000"/>
                  <a:gd name="connsiteX1053" fmla="*/ 7042 w 10000"/>
                  <a:gd name="connsiteY1053" fmla="*/ 4819 h 10000"/>
                  <a:gd name="connsiteX1054" fmla="*/ 7030 w 10000"/>
                  <a:gd name="connsiteY1054" fmla="*/ 4780 h 10000"/>
                  <a:gd name="connsiteX1055" fmla="*/ 7039 w 10000"/>
                  <a:gd name="connsiteY1055" fmla="*/ 4757 h 10000"/>
                  <a:gd name="connsiteX1056" fmla="*/ 7047 w 10000"/>
                  <a:gd name="connsiteY1056" fmla="*/ 4744 h 10000"/>
                  <a:gd name="connsiteX1057" fmla="*/ 7022 w 10000"/>
                  <a:gd name="connsiteY1057" fmla="*/ 4725 h 10000"/>
                  <a:gd name="connsiteX1058" fmla="*/ 7000 w 10000"/>
                  <a:gd name="connsiteY1058" fmla="*/ 4715 h 10000"/>
                  <a:gd name="connsiteX1059" fmla="*/ 6975 w 10000"/>
                  <a:gd name="connsiteY1059" fmla="*/ 4709 h 10000"/>
                  <a:gd name="connsiteX1060" fmla="*/ 6945 w 10000"/>
                  <a:gd name="connsiteY1060" fmla="*/ 4696 h 10000"/>
                  <a:gd name="connsiteX1061" fmla="*/ 6953 w 10000"/>
                  <a:gd name="connsiteY1061" fmla="*/ 4679 h 10000"/>
                  <a:gd name="connsiteX1062" fmla="*/ 6961 w 10000"/>
                  <a:gd name="connsiteY1062" fmla="*/ 4660 h 10000"/>
                  <a:gd name="connsiteX1063" fmla="*/ 6983 w 10000"/>
                  <a:gd name="connsiteY1063" fmla="*/ 4644 h 10000"/>
                  <a:gd name="connsiteX1064" fmla="*/ 7014 w 10000"/>
                  <a:gd name="connsiteY1064" fmla="*/ 4634 h 10000"/>
                  <a:gd name="connsiteX1065" fmla="*/ 7025 w 10000"/>
                  <a:gd name="connsiteY1065" fmla="*/ 4615 h 10000"/>
                  <a:gd name="connsiteX1066" fmla="*/ 7047 w 10000"/>
                  <a:gd name="connsiteY1066" fmla="*/ 4582 h 10000"/>
                  <a:gd name="connsiteX1067" fmla="*/ 7069 w 10000"/>
                  <a:gd name="connsiteY1067" fmla="*/ 4563 h 10000"/>
                  <a:gd name="connsiteX1068" fmla="*/ 7078 w 10000"/>
                  <a:gd name="connsiteY1068" fmla="*/ 4553 h 10000"/>
                  <a:gd name="connsiteX1069" fmla="*/ 7097 w 10000"/>
                  <a:gd name="connsiteY1069" fmla="*/ 4527 h 10000"/>
                  <a:gd name="connsiteX1070" fmla="*/ 7122 w 10000"/>
                  <a:gd name="connsiteY1070" fmla="*/ 4517 h 10000"/>
                  <a:gd name="connsiteX1071" fmla="*/ 7139 w 10000"/>
                  <a:gd name="connsiteY1071" fmla="*/ 4488 h 10000"/>
                  <a:gd name="connsiteX1072" fmla="*/ 7147 w 10000"/>
                  <a:gd name="connsiteY1072" fmla="*/ 4459 h 10000"/>
                  <a:gd name="connsiteX1073" fmla="*/ 7161 w 10000"/>
                  <a:gd name="connsiteY1073" fmla="*/ 4440 h 10000"/>
                  <a:gd name="connsiteX1074" fmla="*/ 7177 w 10000"/>
                  <a:gd name="connsiteY1074" fmla="*/ 4430 h 10000"/>
                  <a:gd name="connsiteX1075" fmla="*/ 7202 w 10000"/>
                  <a:gd name="connsiteY1075" fmla="*/ 4407 h 10000"/>
                  <a:gd name="connsiteX1076" fmla="*/ 7224 w 10000"/>
                  <a:gd name="connsiteY1076" fmla="*/ 4417 h 10000"/>
                  <a:gd name="connsiteX1077" fmla="*/ 7241 w 10000"/>
                  <a:gd name="connsiteY1077" fmla="*/ 4404 h 10000"/>
                  <a:gd name="connsiteX1078" fmla="*/ 7263 w 10000"/>
                  <a:gd name="connsiteY1078" fmla="*/ 4398 h 10000"/>
                  <a:gd name="connsiteX1079" fmla="*/ 7283 w 10000"/>
                  <a:gd name="connsiteY1079" fmla="*/ 4424 h 10000"/>
                  <a:gd name="connsiteX1080" fmla="*/ 7305 w 10000"/>
                  <a:gd name="connsiteY1080" fmla="*/ 4433 h 10000"/>
                  <a:gd name="connsiteX1081" fmla="*/ 7332 w 10000"/>
                  <a:gd name="connsiteY1081" fmla="*/ 4443 h 10000"/>
                  <a:gd name="connsiteX1082" fmla="*/ 7380 w 10000"/>
                  <a:gd name="connsiteY1082" fmla="*/ 4398 h 10000"/>
                  <a:gd name="connsiteX1083" fmla="*/ 7404 w 10000"/>
                  <a:gd name="connsiteY1083" fmla="*/ 4378 h 10000"/>
                  <a:gd name="connsiteX1084" fmla="*/ 7418 w 10000"/>
                  <a:gd name="connsiteY1084" fmla="*/ 4369 h 10000"/>
                  <a:gd name="connsiteX1085" fmla="*/ 7443 w 10000"/>
                  <a:gd name="connsiteY1085" fmla="*/ 4356 h 10000"/>
                  <a:gd name="connsiteX1086" fmla="*/ 7460 w 10000"/>
                  <a:gd name="connsiteY1086" fmla="*/ 4385 h 10000"/>
                  <a:gd name="connsiteX1087" fmla="*/ 7460 w 10000"/>
                  <a:gd name="connsiteY1087" fmla="*/ 4404 h 10000"/>
                  <a:gd name="connsiteX1088" fmla="*/ 7499 w 10000"/>
                  <a:gd name="connsiteY1088" fmla="*/ 4417 h 10000"/>
                  <a:gd name="connsiteX1089" fmla="*/ 7515 w 10000"/>
                  <a:gd name="connsiteY1089" fmla="*/ 4414 h 10000"/>
                  <a:gd name="connsiteX1090" fmla="*/ 7565 w 10000"/>
                  <a:gd name="connsiteY1090" fmla="*/ 4385 h 10000"/>
                  <a:gd name="connsiteX1091" fmla="*/ 7579 w 10000"/>
                  <a:gd name="connsiteY1091" fmla="*/ 4346 h 10000"/>
                  <a:gd name="connsiteX1092" fmla="*/ 7582 w 10000"/>
                  <a:gd name="connsiteY1092" fmla="*/ 4317 h 10000"/>
                  <a:gd name="connsiteX1093" fmla="*/ 7590 w 10000"/>
                  <a:gd name="connsiteY1093" fmla="*/ 4301 h 10000"/>
                  <a:gd name="connsiteX1094" fmla="*/ 7612 w 10000"/>
                  <a:gd name="connsiteY1094" fmla="*/ 4271 h 10000"/>
                  <a:gd name="connsiteX1095" fmla="*/ 7623 w 10000"/>
                  <a:gd name="connsiteY1095" fmla="*/ 4262 h 10000"/>
                  <a:gd name="connsiteX1096" fmla="*/ 7634 w 10000"/>
                  <a:gd name="connsiteY1096" fmla="*/ 4245 h 10000"/>
                  <a:gd name="connsiteX1097" fmla="*/ 7645 w 10000"/>
                  <a:gd name="connsiteY1097" fmla="*/ 4265 h 10000"/>
                  <a:gd name="connsiteX1098" fmla="*/ 7670 w 10000"/>
                  <a:gd name="connsiteY1098" fmla="*/ 4284 h 10000"/>
                  <a:gd name="connsiteX1099" fmla="*/ 7701 w 10000"/>
                  <a:gd name="connsiteY1099" fmla="*/ 4275 h 10000"/>
                  <a:gd name="connsiteX1100" fmla="*/ 7717 w 10000"/>
                  <a:gd name="connsiteY1100" fmla="*/ 4275 h 10000"/>
                  <a:gd name="connsiteX1101" fmla="*/ 7740 w 10000"/>
                  <a:gd name="connsiteY1101" fmla="*/ 4284 h 10000"/>
                  <a:gd name="connsiteX1102" fmla="*/ 7767 w 10000"/>
                  <a:gd name="connsiteY1102" fmla="*/ 4284 h 10000"/>
                  <a:gd name="connsiteX1103" fmla="*/ 7895 w 10000"/>
                  <a:gd name="connsiteY1103" fmla="*/ 4207 h 10000"/>
                  <a:gd name="connsiteX1104" fmla="*/ 7895 w 10000"/>
                  <a:gd name="connsiteY1104" fmla="*/ 4187 h 10000"/>
                  <a:gd name="connsiteX1105" fmla="*/ 7895 w 10000"/>
                  <a:gd name="connsiteY1105" fmla="*/ 4171 h 10000"/>
                  <a:gd name="connsiteX1106" fmla="*/ 7903 w 10000"/>
                  <a:gd name="connsiteY1106" fmla="*/ 4148 h 10000"/>
                  <a:gd name="connsiteX1107" fmla="*/ 7917 w 10000"/>
                  <a:gd name="connsiteY1107" fmla="*/ 4158 h 10000"/>
                  <a:gd name="connsiteX1108" fmla="*/ 7967 w 10000"/>
                  <a:gd name="connsiteY1108" fmla="*/ 4203 h 10000"/>
                  <a:gd name="connsiteX1109" fmla="*/ 7994 w 10000"/>
                  <a:gd name="connsiteY1109" fmla="*/ 4203 h 10000"/>
                  <a:gd name="connsiteX1110" fmla="*/ 8064 w 10000"/>
                  <a:gd name="connsiteY1110" fmla="*/ 4242 h 10000"/>
                  <a:gd name="connsiteX1111" fmla="*/ 8083 w 10000"/>
                  <a:gd name="connsiteY1111" fmla="*/ 4245 h 10000"/>
                  <a:gd name="connsiteX1112" fmla="*/ 8105 w 10000"/>
                  <a:gd name="connsiteY1112" fmla="*/ 4226 h 10000"/>
                  <a:gd name="connsiteX1113" fmla="*/ 8136 w 10000"/>
                  <a:gd name="connsiteY1113" fmla="*/ 4187 h 10000"/>
                  <a:gd name="connsiteX1114" fmla="*/ 8161 w 10000"/>
                  <a:gd name="connsiteY1114" fmla="*/ 4168 h 10000"/>
                  <a:gd name="connsiteX1115" fmla="*/ 8172 w 10000"/>
                  <a:gd name="connsiteY1115" fmla="*/ 4161 h 10000"/>
                  <a:gd name="connsiteX1116" fmla="*/ 8208 w 10000"/>
                  <a:gd name="connsiteY1116" fmla="*/ 4168 h 10000"/>
                  <a:gd name="connsiteX1117" fmla="*/ 8235 w 10000"/>
                  <a:gd name="connsiteY1117" fmla="*/ 4168 h 10000"/>
                  <a:gd name="connsiteX1118" fmla="*/ 8258 w 10000"/>
                  <a:gd name="connsiteY1118" fmla="*/ 4152 h 10000"/>
                  <a:gd name="connsiteX1119" fmla="*/ 8283 w 10000"/>
                  <a:gd name="connsiteY1119" fmla="*/ 4152 h 10000"/>
                  <a:gd name="connsiteX1120" fmla="*/ 8299 w 10000"/>
                  <a:gd name="connsiteY1120" fmla="*/ 4132 h 10000"/>
                  <a:gd name="connsiteX1121" fmla="*/ 8316 w 10000"/>
                  <a:gd name="connsiteY1121" fmla="*/ 4113 h 10000"/>
                  <a:gd name="connsiteX1122" fmla="*/ 8330 w 10000"/>
                  <a:gd name="connsiteY1122" fmla="*/ 4084 h 10000"/>
                  <a:gd name="connsiteX1123" fmla="*/ 8341 w 10000"/>
                  <a:gd name="connsiteY1123" fmla="*/ 4058 h 10000"/>
                  <a:gd name="connsiteX1124" fmla="*/ 8349 w 10000"/>
                  <a:gd name="connsiteY1124" fmla="*/ 4064 h 10000"/>
                  <a:gd name="connsiteX1125" fmla="*/ 8366 w 10000"/>
                  <a:gd name="connsiteY1125" fmla="*/ 4067 h 10000"/>
                  <a:gd name="connsiteX1126" fmla="*/ 8374 w 10000"/>
                  <a:gd name="connsiteY1126" fmla="*/ 4084 h 10000"/>
                  <a:gd name="connsiteX1127" fmla="*/ 8402 w 10000"/>
                  <a:gd name="connsiteY1127" fmla="*/ 4054 h 10000"/>
                  <a:gd name="connsiteX1128" fmla="*/ 8427 w 10000"/>
                  <a:gd name="connsiteY1128" fmla="*/ 4028 h 10000"/>
                  <a:gd name="connsiteX1129" fmla="*/ 8438 w 10000"/>
                  <a:gd name="connsiteY1129" fmla="*/ 4025 h 10000"/>
                  <a:gd name="connsiteX1130" fmla="*/ 8468 w 10000"/>
                  <a:gd name="connsiteY1130" fmla="*/ 4006 h 10000"/>
                  <a:gd name="connsiteX1131" fmla="*/ 8485 w 10000"/>
                  <a:gd name="connsiteY1131" fmla="*/ 3999 h 10000"/>
                  <a:gd name="connsiteX1132" fmla="*/ 8493 w 10000"/>
                  <a:gd name="connsiteY1132" fmla="*/ 4025 h 10000"/>
                  <a:gd name="connsiteX1133" fmla="*/ 8515 w 10000"/>
                  <a:gd name="connsiteY1133" fmla="*/ 4028 h 10000"/>
                  <a:gd name="connsiteX1134" fmla="*/ 8543 w 10000"/>
                  <a:gd name="connsiteY1134" fmla="*/ 4009 h 10000"/>
                  <a:gd name="connsiteX1135" fmla="*/ 8551 w 10000"/>
                  <a:gd name="connsiteY1135" fmla="*/ 3990 h 10000"/>
                  <a:gd name="connsiteX1136" fmla="*/ 8582 w 10000"/>
                  <a:gd name="connsiteY1136" fmla="*/ 3977 h 10000"/>
                  <a:gd name="connsiteX1137" fmla="*/ 8596 w 10000"/>
                  <a:gd name="connsiteY1137" fmla="*/ 3977 h 10000"/>
                  <a:gd name="connsiteX1138" fmla="*/ 8607 w 10000"/>
                  <a:gd name="connsiteY1138" fmla="*/ 3980 h 10000"/>
                  <a:gd name="connsiteX1139" fmla="*/ 8645 w 10000"/>
                  <a:gd name="connsiteY1139" fmla="*/ 3970 h 10000"/>
                  <a:gd name="connsiteX1140" fmla="*/ 8654 w 10000"/>
                  <a:gd name="connsiteY1140" fmla="*/ 3951 h 10000"/>
                  <a:gd name="connsiteX1141" fmla="*/ 8670 w 10000"/>
                  <a:gd name="connsiteY1141" fmla="*/ 3935 h 10000"/>
                  <a:gd name="connsiteX1142" fmla="*/ 8695 w 10000"/>
                  <a:gd name="connsiteY1142" fmla="*/ 3935 h 10000"/>
                  <a:gd name="connsiteX1143" fmla="*/ 8704 w 10000"/>
                  <a:gd name="connsiteY1143" fmla="*/ 3951 h 10000"/>
                  <a:gd name="connsiteX1144" fmla="*/ 8717 w 10000"/>
                  <a:gd name="connsiteY1144" fmla="*/ 3964 h 10000"/>
                  <a:gd name="connsiteX1145" fmla="*/ 8751 w 10000"/>
                  <a:gd name="connsiteY1145" fmla="*/ 3951 h 10000"/>
                  <a:gd name="connsiteX1146" fmla="*/ 8776 w 10000"/>
                  <a:gd name="connsiteY1146" fmla="*/ 3935 h 10000"/>
                  <a:gd name="connsiteX1147" fmla="*/ 8798 w 10000"/>
                  <a:gd name="connsiteY1147" fmla="*/ 3925 h 10000"/>
                  <a:gd name="connsiteX1148" fmla="*/ 8806 w 10000"/>
                  <a:gd name="connsiteY1148" fmla="*/ 3892 h 10000"/>
                  <a:gd name="connsiteX1149" fmla="*/ 8814 w 10000"/>
                  <a:gd name="connsiteY1149" fmla="*/ 3876 h 10000"/>
                  <a:gd name="connsiteX1150" fmla="*/ 8839 w 10000"/>
                  <a:gd name="connsiteY1150" fmla="*/ 3873 h 10000"/>
                  <a:gd name="connsiteX1151" fmla="*/ 8842 w 10000"/>
                  <a:gd name="connsiteY1151" fmla="*/ 3876 h 10000"/>
                  <a:gd name="connsiteX1152" fmla="*/ 8856 w 10000"/>
                  <a:gd name="connsiteY1152" fmla="*/ 3863 h 10000"/>
                  <a:gd name="connsiteX1153" fmla="*/ 8856 w 10000"/>
                  <a:gd name="connsiteY1153" fmla="*/ 3841 h 10000"/>
                  <a:gd name="connsiteX1154" fmla="*/ 8870 w 10000"/>
                  <a:gd name="connsiteY1154" fmla="*/ 3821 h 10000"/>
                  <a:gd name="connsiteX1155" fmla="*/ 8903 w 10000"/>
                  <a:gd name="connsiteY1155" fmla="*/ 3802 h 10000"/>
                  <a:gd name="connsiteX1156" fmla="*/ 8914 w 10000"/>
                  <a:gd name="connsiteY1156" fmla="*/ 3782 h 10000"/>
                  <a:gd name="connsiteX1157" fmla="*/ 8939 w 10000"/>
                  <a:gd name="connsiteY1157" fmla="*/ 3782 h 10000"/>
                  <a:gd name="connsiteX1158" fmla="*/ 8961 w 10000"/>
                  <a:gd name="connsiteY1158" fmla="*/ 3779 h 10000"/>
                  <a:gd name="connsiteX1159" fmla="*/ 8983 w 10000"/>
                  <a:gd name="connsiteY1159" fmla="*/ 3760 h 10000"/>
                  <a:gd name="connsiteX1160" fmla="*/ 9003 w 10000"/>
                  <a:gd name="connsiteY1160" fmla="*/ 3763 h 10000"/>
                  <a:gd name="connsiteX1161" fmla="*/ 9019 w 10000"/>
                  <a:gd name="connsiteY1161" fmla="*/ 3779 h 10000"/>
                  <a:gd name="connsiteX1162" fmla="*/ 9050 w 10000"/>
                  <a:gd name="connsiteY1162" fmla="*/ 3812 h 10000"/>
                  <a:gd name="connsiteX1163" fmla="*/ 9080 w 10000"/>
                  <a:gd name="connsiteY1163" fmla="*/ 3831 h 10000"/>
                  <a:gd name="connsiteX1164" fmla="*/ 9097 w 10000"/>
                  <a:gd name="connsiteY1164" fmla="*/ 3867 h 10000"/>
                  <a:gd name="connsiteX1165" fmla="*/ 9114 w 10000"/>
                  <a:gd name="connsiteY1165" fmla="*/ 3902 h 10000"/>
                  <a:gd name="connsiteX1166" fmla="*/ 9122 w 10000"/>
                  <a:gd name="connsiteY1166" fmla="*/ 3935 h 10000"/>
                  <a:gd name="connsiteX1167" fmla="*/ 9125 w 10000"/>
                  <a:gd name="connsiteY1167" fmla="*/ 3964 h 10000"/>
                  <a:gd name="connsiteX1168" fmla="*/ 9130 w 10000"/>
                  <a:gd name="connsiteY1168" fmla="*/ 3999 h 10000"/>
                  <a:gd name="connsiteX1169" fmla="*/ 9130 w 10000"/>
                  <a:gd name="connsiteY1169" fmla="*/ 4054 h 10000"/>
                  <a:gd name="connsiteX1170" fmla="*/ 9155 w 10000"/>
                  <a:gd name="connsiteY1170" fmla="*/ 4093 h 10000"/>
                  <a:gd name="connsiteX1171" fmla="*/ 9169 w 10000"/>
                  <a:gd name="connsiteY1171" fmla="*/ 4090 h 10000"/>
                  <a:gd name="connsiteX1172" fmla="*/ 9211 w 10000"/>
                  <a:gd name="connsiteY1172" fmla="*/ 4077 h 10000"/>
                  <a:gd name="connsiteX1173" fmla="*/ 9244 w 10000"/>
                  <a:gd name="connsiteY1173" fmla="*/ 4077 h 10000"/>
                  <a:gd name="connsiteX1174" fmla="*/ 9252 w 10000"/>
                  <a:gd name="connsiteY1174" fmla="*/ 4103 h 10000"/>
                  <a:gd name="connsiteX1175" fmla="*/ 9258 w 10000"/>
                  <a:gd name="connsiteY1175" fmla="*/ 4148 h 10000"/>
                  <a:gd name="connsiteX1176" fmla="*/ 9269 w 10000"/>
                  <a:gd name="connsiteY1176" fmla="*/ 4158 h 10000"/>
                  <a:gd name="connsiteX1177" fmla="*/ 9294 w 10000"/>
                  <a:gd name="connsiteY1177" fmla="*/ 4158 h 10000"/>
                  <a:gd name="connsiteX1178" fmla="*/ 9319 w 10000"/>
                  <a:gd name="connsiteY1178" fmla="*/ 4168 h 10000"/>
                  <a:gd name="connsiteX1179" fmla="*/ 9346 w 10000"/>
                  <a:gd name="connsiteY1179" fmla="*/ 4190 h 10000"/>
                  <a:gd name="connsiteX1180" fmla="*/ 9357 w 10000"/>
                  <a:gd name="connsiteY1180" fmla="*/ 4168 h 10000"/>
                  <a:gd name="connsiteX1181" fmla="*/ 9371 w 10000"/>
                  <a:gd name="connsiteY1181" fmla="*/ 4132 h 10000"/>
                  <a:gd name="connsiteX1182" fmla="*/ 9391 w 10000"/>
                  <a:gd name="connsiteY1182" fmla="*/ 4113 h 10000"/>
                  <a:gd name="connsiteX1183" fmla="*/ 9407 w 10000"/>
                  <a:gd name="connsiteY1183" fmla="*/ 4103 h 10000"/>
                  <a:gd name="connsiteX1184" fmla="*/ 9435 w 10000"/>
                  <a:gd name="connsiteY1184" fmla="*/ 4100 h 10000"/>
                  <a:gd name="connsiteX1185" fmla="*/ 9460 w 10000"/>
                  <a:gd name="connsiteY1185" fmla="*/ 4084 h 10000"/>
                  <a:gd name="connsiteX1186" fmla="*/ 9485 w 10000"/>
                  <a:gd name="connsiteY1186" fmla="*/ 4067 h 10000"/>
                  <a:gd name="connsiteX1187" fmla="*/ 9496 w 10000"/>
                  <a:gd name="connsiteY1187" fmla="*/ 4054 h 10000"/>
                  <a:gd name="connsiteX1188" fmla="*/ 9526 w 10000"/>
                  <a:gd name="connsiteY1188" fmla="*/ 4048 h 10000"/>
                  <a:gd name="connsiteX1189" fmla="*/ 9557 w 10000"/>
                  <a:gd name="connsiteY1189" fmla="*/ 4038 h 10000"/>
                  <a:gd name="connsiteX1190" fmla="*/ 9584 w 10000"/>
                  <a:gd name="connsiteY1190" fmla="*/ 4019 h 10000"/>
                  <a:gd name="connsiteX1191" fmla="*/ 9623 w 10000"/>
                  <a:gd name="connsiteY1191" fmla="*/ 4016 h 10000"/>
                  <a:gd name="connsiteX1192" fmla="*/ 9648 w 10000"/>
                  <a:gd name="connsiteY1192" fmla="*/ 4009 h 10000"/>
                  <a:gd name="connsiteX1193" fmla="*/ 9673 w 10000"/>
                  <a:gd name="connsiteY1193" fmla="*/ 4019 h 10000"/>
                  <a:gd name="connsiteX1194" fmla="*/ 9712 w 10000"/>
                  <a:gd name="connsiteY1194" fmla="*/ 4038 h 10000"/>
                  <a:gd name="connsiteX1195" fmla="*/ 9742 w 10000"/>
                  <a:gd name="connsiteY1195" fmla="*/ 4074 h 10000"/>
                  <a:gd name="connsiteX1196" fmla="*/ 9776 w 10000"/>
                  <a:gd name="connsiteY1196" fmla="*/ 4093 h 10000"/>
                  <a:gd name="connsiteX1197" fmla="*/ 9814 w 10000"/>
                  <a:gd name="connsiteY1197" fmla="*/ 4109 h 10000"/>
                  <a:gd name="connsiteX1198" fmla="*/ 9859 w 10000"/>
                  <a:gd name="connsiteY1198" fmla="*/ 4119 h 10000"/>
                  <a:gd name="connsiteX1199" fmla="*/ 9898 w 10000"/>
                  <a:gd name="connsiteY1199" fmla="*/ 4122 h 10000"/>
                  <a:gd name="connsiteX1200" fmla="*/ 9931 w 10000"/>
                  <a:gd name="connsiteY1200" fmla="*/ 4109 h 10000"/>
                  <a:gd name="connsiteX1201" fmla="*/ 9956 w 10000"/>
                  <a:gd name="connsiteY1201" fmla="*/ 4100 h 10000"/>
                  <a:gd name="connsiteX1202" fmla="*/ 9981 w 10000"/>
                  <a:gd name="connsiteY1202" fmla="*/ 4067 h 10000"/>
                  <a:gd name="connsiteX1203" fmla="*/ 9994 w 10000"/>
                  <a:gd name="connsiteY1203" fmla="*/ 4035 h 10000"/>
                  <a:gd name="connsiteX1204" fmla="*/ 10000 w 10000"/>
                  <a:gd name="connsiteY1204" fmla="*/ 3996 h 10000"/>
                  <a:gd name="connsiteX1205" fmla="*/ 9994 w 10000"/>
                  <a:gd name="connsiteY1205" fmla="*/ 3941 h 10000"/>
                  <a:gd name="connsiteX1206" fmla="*/ 9986 w 10000"/>
                  <a:gd name="connsiteY1206" fmla="*/ 3905 h 10000"/>
                  <a:gd name="connsiteX1207" fmla="*/ 9981 w 10000"/>
                  <a:gd name="connsiteY1207" fmla="*/ 3857 h 10000"/>
                  <a:gd name="connsiteX1208" fmla="*/ 9989 w 10000"/>
                  <a:gd name="connsiteY1208" fmla="*/ 3837 h 10000"/>
                  <a:gd name="connsiteX1209" fmla="*/ 9989 w 10000"/>
                  <a:gd name="connsiteY1209" fmla="*/ 3812 h 10000"/>
                  <a:gd name="connsiteX1210" fmla="*/ 9981 w 10000"/>
                  <a:gd name="connsiteY1210" fmla="*/ 3792 h 10000"/>
                  <a:gd name="connsiteX1211" fmla="*/ 9970 w 10000"/>
                  <a:gd name="connsiteY1211" fmla="*/ 3763 h 10000"/>
                  <a:gd name="connsiteX1212" fmla="*/ 9945 w 10000"/>
                  <a:gd name="connsiteY1212" fmla="*/ 3705 h 10000"/>
                  <a:gd name="connsiteX1213" fmla="*/ 9931 w 10000"/>
                  <a:gd name="connsiteY1213" fmla="*/ 3659 h 10000"/>
                  <a:gd name="connsiteX1214" fmla="*/ 9903 w 10000"/>
                  <a:gd name="connsiteY1214" fmla="*/ 3640 h 10000"/>
                  <a:gd name="connsiteX1215" fmla="*/ 9881 w 10000"/>
                  <a:gd name="connsiteY1215" fmla="*/ 3620 h 10000"/>
                  <a:gd name="connsiteX1216" fmla="*/ 9856 w 10000"/>
                  <a:gd name="connsiteY1216" fmla="*/ 3595 h 10000"/>
                  <a:gd name="connsiteX1217" fmla="*/ 9817 w 10000"/>
                  <a:gd name="connsiteY1217" fmla="*/ 3562 h 10000"/>
                  <a:gd name="connsiteX1218" fmla="*/ 9795 w 10000"/>
                  <a:gd name="connsiteY1218" fmla="*/ 3546 h 10000"/>
                  <a:gd name="connsiteX1219" fmla="*/ 9778 w 10000"/>
                  <a:gd name="connsiteY1219" fmla="*/ 3527 h 10000"/>
                  <a:gd name="connsiteX1220" fmla="*/ 9745 w 10000"/>
                  <a:gd name="connsiteY1220" fmla="*/ 3501 h 10000"/>
                  <a:gd name="connsiteX1221" fmla="*/ 9726 w 10000"/>
                  <a:gd name="connsiteY1221" fmla="*/ 3488 h 10000"/>
                  <a:gd name="connsiteX1222" fmla="*/ 9704 w 10000"/>
                  <a:gd name="connsiteY1222" fmla="*/ 3472 h 10000"/>
                  <a:gd name="connsiteX1223" fmla="*/ 9695 w 10000"/>
                  <a:gd name="connsiteY1223" fmla="*/ 3468 h 10000"/>
                  <a:gd name="connsiteX1224" fmla="*/ 9690 w 10000"/>
                  <a:gd name="connsiteY1224" fmla="*/ 3459 h 10000"/>
                  <a:gd name="connsiteX1225" fmla="*/ 9673 w 10000"/>
                  <a:gd name="connsiteY1225" fmla="*/ 3449 h 10000"/>
                  <a:gd name="connsiteX1226" fmla="*/ 9665 w 10000"/>
                  <a:gd name="connsiteY1226" fmla="*/ 3442 h 10000"/>
                  <a:gd name="connsiteX1227" fmla="*/ 9654 w 10000"/>
                  <a:gd name="connsiteY1227" fmla="*/ 3449 h 10000"/>
                  <a:gd name="connsiteX1228" fmla="*/ 9521 w 10000"/>
                  <a:gd name="connsiteY1228" fmla="*/ 3394 h 10000"/>
                  <a:gd name="connsiteX1229" fmla="*/ 9510 w 10000"/>
                  <a:gd name="connsiteY1229" fmla="*/ 3368 h 10000"/>
                  <a:gd name="connsiteX1230" fmla="*/ 9496 w 10000"/>
                  <a:gd name="connsiteY1230" fmla="*/ 3287 h 10000"/>
                  <a:gd name="connsiteX1231" fmla="*/ 9488 w 10000"/>
                  <a:gd name="connsiteY1231" fmla="*/ 3216 h 10000"/>
                  <a:gd name="connsiteX1232" fmla="*/ 9493 w 10000"/>
                  <a:gd name="connsiteY1232" fmla="*/ 3174 h 10000"/>
                  <a:gd name="connsiteX1233" fmla="*/ 9501 w 10000"/>
                  <a:gd name="connsiteY1233" fmla="*/ 3128 h 10000"/>
                  <a:gd name="connsiteX1234" fmla="*/ 9488 w 10000"/>
                  <a:gd name="connsiteY1234" fmla="*/ 3025 h 10000"/>
                  <a:gd name="connsiteX1235" fmla="*/ 9446 w 10000"/>
                  <a:gd name="connsiteY1235" fmla="*/ 2931 h 10000"/>
                  <a:gd name="connsiteX1236" fmla="*/ 9382 w 10000"/>
                  <a:gd name="connsiteY1236" fmla="*/ 2837 h 10000"/>
                  <a:gd name="connsiteX1237" fmla="*/ 9316 w 10000"/>
                  <a:gd name="connsiteY1237" fmla="*/ 2753 h 10000"/>
                  <a:gd name="connsiteX1238" fmla="*/ 9294 w 10000"/>
                  <a:gd name="connsiteY1238" fmla="*/ 2655 h 10000"/>
                  <a:gd name="connsiteX1239" fmla="*/ 9213 w 10000"/>
                  <a:gd name="connsiteY1239" fmla="*/ 2328 h 10000"/>
                  <a:gd name="connsiteX1240" fmla="*/ 9172 w 10000"/>
                  <a:gd name="connsiteY1240" fmla="*/ 2286 h 10000"/>
                  <a:gd name="connsiteX1241" fmla="*/ 9019 w 10000"/>
                  <a:gd name="connsiteY1241" fmla="*/ 2082 h 10000"/>
                  <a:gd name="connsiteX1242" fmla="*/ 8906 w 10000"/>
                  <a:gd name="connsiteY1242" fmla="*/ 1946 h 10000"/>
                  <a:gd name="connsiteX1243" fmla="*/ 8801 w 10000"/>
                  <a:gd name="connsiteY1243" fmla="*/ 1778 h 10000"/>
                  <a:gd name="connsiteX1244" fmla="*/ 8806 w 10000"/>
                  <a:gd name="connsiteY1244" fmla="*/ 1713 h 10000"/>
                  <a:gd name="connsiteX1245" fmla="*/ 8809 w 10000"/>
                  <a:gd name="connsiteY1245" fmla="*/ 1703 h 10000"/>
                  <a:gd name="connsiteX1246" fmla="*/ 8817 w 10000"/>
                  <a:gd name="connsiteY1246" fmla="*/ 1713 h 10000"/>
                  <a:gd name="connsiteX1247" fmla="*/ 8834 w 10000"/>
                  <a:gd name="connsiteY1247" fmla="*/ 1729 h 10000"/>
                  <a:gd name="connsiteX1248" fmla="*/ 8839 w 10000"/>
                  <a:gd name="connsiteY1248" fmla="*/ 1729 h 10000"/>
                  <a:gd name="connsiteX1249" fmla="*/ 8848 w 10000"/>
                  <a:gd name="connsiteY1249" fmla="*/ 1723 h 10000"/>
                  <a:gd name="connsiteX1250" fmla="*/ 8850 w 10000"/>
                  <a:gd name="connsiteY1250" fmla="*/ 1703 h 10000"/>
                  <a:gd name="connsiteX1251" fmla="*/ 8850 w 10000"/>
                  <a:gd name="connsiteY1251" fmla="*/ 1684 h 10000"/>
                  <a:gd name="connsiteX1252" fmla="*/ 8850 w 10000"/>
                  <a:gd name="connsiteY1252" fmla="*/ 1648 h 10000"/>
                  <a:gd name="connsiteX1253" fmla="*/ 8881 w 10000"/>
                  <a:gd name="connsiteY1253" fmla="*/ 1571 h 10000"/>
                  <a:gd name="connsiteX1254" fmla="*/ 8895 w 10000"/>
                  <a:gd name="connsiteY1254" fmla="*/ 1541 h 10000"/>
                  <a:gd name="connsiteX1255" fmla="*/ 8895 w 10000"/>
                  <a:gd name="connsiteY1255" fmla="*/ 1525 h 10000"/>
                  <a:gd name="connsiteX1256" fmla="*/ 8881 w 10000"/>
                  <a:gd name="connsiteY1256" fmla="*/ 1516 h 10000"/>
                  <a:gd name="connsiteX1257" fmla="*/ 8864 w 10000"/>
                  <a:gd name="connsiteY1257" fmla="*/ 1522 h 10000"/>
                  <a:gd name="connsiteX1258" fmla="*/ 8850 w 10000"/>
                  <a:gd name="connsiteY1258" fmla="*/ 1535 h 10000"/>
                  <a:gd name="connsiteX1259" fmla="*/ 8834 w 10000"/>
                  <a:gd name="connsiteY1259" fmla="*/ 1571 h 10000"/>
                  <a:gd name="connsiteX1260" fmla="*/ 8825 w 10000"/>
                  <a:gd name="connsiteY1260" fmla="*/ 1587 h 10000"/>
                  <a:gd name="connsiteX1261" fmla="*/ 8776 w 10000"/>
                  <a:gd name="connsiteY1261" fmla="*/ 1571 h 10000"/>
                  <a:gd name="connsiteX1262" fmla="*/ 8745 w 10000"/>
                  <a:gd name="connsiteY1262" fmla="*/ 1580 h 10000"/>
                  <a:gd name="connsiteX1263" fmla="*/ 8720 w 10000"/>
                  <a:gd name="connsiteY1263" fmla="*/ 1587 h 10000"/>
                  <a:gd name="connsiteX1264" fmla="*/ 8709 w 10000"/>
                  <a:gd name="connsiteY1264" fmla="*/ 1609 h 10000"/>
                  <a:gd name="connsiteX1265" fmla="*/ 8693 w 10000"/>
                  <a:gd name="connsiteY1265" fmla="*/ 1616 h 10000"/>
                  <a:gd name="connsiteX1266" fmla="*/ 8684 w 10000"/>
                  <a:gd name="connsiteY1266" fmla="*/ 1639 h 10000"/>
                  <a:gd name="connsiteX1267" fmla="*/ 8684 w 10000"/>
                  <a:gd name="connsiteY1267" fmla="*/ 1658 h 10000"/>
                  <a:gd name="connsiteX1268" fmla="*/ 8665 w 10000"/>
                  <a:gd name="connsiteY1268" fmla="*/ 1655 h 10000"/>
                  <a:gd name="connsiteX1269" fmla="*/ 8665 w 10000"/>
                  <a:gd name="connsiteY1269" fmla="*/ 1645 h 10000"/>
                  <a:gd name="connsiteX1270" fmla="*/ 8665 w 10000"/>
                  <a:gd name="connsiteY1270" fmla="*/ 1626 h 10000"/>
                  <a:gd name="connsiteX1271" fmla="*/ 8676 w 10000"/>
                  <a:gd name="connsiteY1271" fmla="*/ 1609 h 10000"/>
                  <a:gd name="connsiteX1272" fmla="*/ 8679 w 10000"/>
                  <a:gd name="connsiteY1272" fmla="*/ 1597 h 10000"/>
                  <a:gd name="connsiteX1273" fmla="*/ 8687 w 10000"/>
                  <a:gd name="connsiteY1273" fmla="*/ 1577 h 10000"/>
                  <a:gd name="connsiteX1274" fmla="*/ 8695 w 10000"/>
                  <a:gd name="connsiteY1274" fmla="*/ 1554 h 10000"/>
                  <a:gd name="connsiteX1275" fmla="*/ 8709 w 10000"/>
                  <a:gd name="connsiteY1275" fmla="*/ 1532 h 10000"/>
                  <a:gd name="connsiteX1276" fmla="*/ 8704 w 10000"/>
                  <a:gd name="connsiteY1276" fmla="*/ 1512 h 10000"/>
                  <a:gd name="connsiteX1277" fmla="*/ 8695 w 10000"/>
                  <a:gd name="connsiteY1277" fmla="*/ 1503 h 10000"/>
                  <a:gd name="connsiteX1278" fmla="*/ 8684 w 10000"/>
                  <a:gd name="connsiteY1278" fmla="*/ 1503 h 10000"/>
                  <a:gd name="connsiteX1279" fmla="*/ 8670 w 10000"/>
                  <a:gd name="connsiteY1279" fmla="*/ 1525 h 10000"/>
                  <a:gd name="connsiteX1280" fmla="*/ 8665 w 10000"/>
                  <a:gd name="connsiteY1280" fmla="*/ 1545 h 10000"/>
                  <a:gd name="connsiteX1281" fmla="*/ 8654 w 10000"/>
                  <a:gd name="connsiteY1281" fmla="*/ 1567 h 10000"/>
                  <a:gd name="connsiteX1282" fmla="*/ 8648 w 10000"/>
                  <a:gd name="connsiteY1282" fmla="*/ 1587 h 10000"/>
                  <a:gd name="connsiteX1283" fmla="*/ 8640 w 10000"/>
                  <a:gd name="connsiteY1283" fmla="*/ 1629 h 10000"/>
                  <a:gd name="connsiteX1284" fmla="*/ 8620 w 10000"/>
                  <a:gd name="connsiteY1284" fmla="*/ 1635 h 10000"/>
                  <a:gd name="connsiteX1285" fmla="*/ 8612 w 10000"/>
                  <a:gd name="connsiteY1285" fmla="*/ 1635 h 10000"/>
                  <a:gd name="connsiteX1286" fmla="*/ 8604 w 10000"/>
                  <a:gd name="connsiteY1286" fmla="*/ 1626 h 10000"/>
                  <a:gd name="connsiteX1287" fmla="*/ 8596 w 10000"/>
                  <a:gd name="connsiteY1287" fmla="*/ 1616 h 10000"/>
                  <a:gd name="connsiteX1288" fmla="*/ 8596 w 10000"/>
                  <a:gd name="connsiteY1288" fmla="*/ 1580 h 10000"/>
                  <a:gd name="connsiteX1289" fmla="*/ 8587 w 10000"/>
                  <a:gd name="connsiteY1289" fmla="*/ 1545 h 10000"/>
                  <a:gd name="connsiteX1290" fmla="*/ 8565 w 10000"/>
                  <a:gd name="connsiteY1290" fmla="*/ 1516 h 10000"/>
                  <a:gd name="connsiteX1291" fmla="*/ 8543 w 10000"/>
                  <a:gd name="connsiteY1291" fmla="*/ 1512 h 10000"/>
                  <a:gd name="connsiteX1292" fmla="*/ 8518 w 10000"/>
                  <a:gd name="connsiteY1292" fmla="*/ 1532 h 10000"/>
                  <a:gd name="connsiteX1293" fmla="*/ 8476 w 10000"/>
                  <a:gd name="connsiteY1293" fmla="*/ 1567 h 10000"/>
                  <a:gd name="connsiteX1294" fmla="*/ 8454 w 10000"/>
                  <a:gd name="connsiteY1294" fmla="*/ 1551 h 10000"/>
                  <a:gd name="connsiteX1295" fmla="*/ 8402 w 10000"/>
                  <a:gd name="connsiteY1295" fmla="*/ 1493 h 10000"/>
                  <a:gd name="connsiteX1296" fmla="*/ 8371 w 10000"/>
                  <a:gd name="connsiteY1296" fmla="*/ 1428 h 10000"/>
                  <a:gd name="connsiteX1297" fmla="*/ 8072 w 10000"/>
                  <a:gd name="connsiteY1297" fmla="*/ 1422 h 10000"/>
                  <a:gd name="connsiteX1298" fmla="*/ 7823 w 10000"/>
                  <a:gd name="connsiteY1298" fmla="*/ 1279 h 10000"/>
                  <a:gd name="connsiteX1299" fmla="*/ 7587 w 10000"/>
                  <a:gd name="connsiteY1299" fmla="*/ 1133 h 10000"/>
                  <a:gd name="connsiteX1300" fmla="*/ 7526 w 10000"/>
                  <a:gd name="connsiteY1300" fmla="*/ 1098 h 10000"/>
                  <a:gd name="connsiteX1301" fmla="*/ 7346 w 10000"/>
                  <a:gd name="connsiteY1301" fmla="*/ 991 h 10000"/>
                  <a:gd name="connsiteX1302" fmla="*/ 7321 w 10000"/>
                  <a:gd name="connsiteY1302" fmla="*/ 959 h 10000"/>
                  <a:gd name="connsiteX1303" fmla="*/ 7307 w 10000"/>
                  <a:gd name="connsiteY1303" fmla="*/ 871 h 10000"/>
                  <a:gd name="connsiteX1304" fmla="*/ 7224 w 10000"/>
                  <a:gd name="connsiteY1304" fmla="*/ 816 h 10000"/>
                  <a:gd name="connsiteX1305" fmla="*/ 7147 w 10000"/>
                  <a:gd name="connsiteY1305" fmla="*/ 787 h 10000"/>
                  <a:gd name="connsiteX1306" fmla="*/ 7080 w 10000"/>
                  <a:gd name="connsiteY1306" fmla="*/ 742 h 10000"/>
                  <a:gd name="connsiteX1307" fmla="*/ 7069 w 10000"/>
                  <a:gd name="connsiteY1307" fmla="*/ 767 h 10000"/>
                  <a:gd name="connsiteX1308" fmla="*/ 7033 w 10000"/>
                  <a:gd name="connsiteY1308" fmla="*/ 787 h 10000"/>
                  <a:gd name="connsiteX1309" fmla="*/ 6820 w 10000"/>
                  <a:gd name="connsiteY1309" fmla="*/ 878 h 10000"/>
                  <a:gd name="connsiteX1310" fmla="*/ 6726 w 10000"/>
                  <a:gd name="connsiteY1310" fmla="*/ 897 h 10000"/>
                  <a:gd name="connsiteX1311" fmla="*/ 6626 w 10000"/>
                  <a:gd name="connsiteY1311" fmla="*/ 955 h 10000"/>
                  <a:gd name="connsiteX1312" fmla="*/ 6582 w 10000"/>
                  <a:gd name="connsiteY1312" fmla="*/ 946 h 10000"/>
                  <a:gd name="connsiteX1313" fmla="*/ 6571 w 10000"/>
                  <a:gd name="connsiteY1313" fmla="*/ 955 h 10000"/>
                  <a:gd name="connsiteX1314" fmla="*/ 6507 w 10000"/>
                  <a:gd name="connsiteY1314" fmla="*/ 975 h 10000"/>
                  <a:gd name="connsiteX1315" fmla="*/ 6485 w 10000"/>
                  <a:gd name="connsiteY1315" fmla="*/ 975 h 10000"/>
                  <a:gd name="connsiteX1316" fmla="*/ 6476 w 10000"/>
                  <a:gd name="connsiteY1316" fmla="*/ 965 h 10000"/>
                  <a:gd name="connsiteX1317" fmla="*/ 6474 w 10000"/>
                  <a:gd name="connsiteY1317" fmla="*/ 936 h 10000"/>
                  <a:gd name="connsiteX1318" fmla="*/ 6452 w 10000"/>
                  <a:gd name="connsiteY1318" fmla="*/ 887 h 10000"/>
                  <a:gd name="connsiteX1319" fmla="*/ 6352 w 10000"/>
                  <a:gd name="connsiteY1319" fmla="*/ 767 h 10000"/>
                  <a:gd name="connsiteX1320" fmla="*/ 6313 w 10000"/>
                  <a:gd name="connsiteY1320" fmla="*/ 732 h 10000"/>
                  <a:gd name="connsiteX1321" fmla="*/ 6296 w 10000"/>
                  <a:gd name="connsiteY1321" fmla="*/ 690 h 10000"/>
                  <a:gd name="connsiteX1322" fmla="*/ 6271 w 10000"/>
                  <a:gd name="connsiteY1322" fmla="*/ 664 h 10000"/>
                  <a:gd name="connsiteX1323" fmla="*/ 6266 w 10000"/>
                  <a:gd name="connsiteY1323" fmla="*/ 654 h 10000"/>
                  <a:gd name="connsiteX1324" fmla="*/ 6111 w 10000"/>
                  <a:gd name="connsiteY1324" fmla="*/ 398 h 10000"/>
                  <a:gd name="connsiteX1325" fmla="*/ 5903 w 10000"/>
                  <a:gd name="connsiteY1325" fmla="*/ 408 h 10000"/>
                  <a:gd name="connsiteX1326" fmla="*/ 5837 w 10000"/>
                  <a:gd name="connsiteY1326" fmla="*/ 427 h 10000"/>
                  <a:gd name="connsiteX1327" fmla="*/ 5756 w 10000"/>
                  <a:gd name="connsiteY1327" fmla="*/ 453 h 10000"/>
                  <a:gd name="connsiteX1328" fmla="*/ 5681 w 10000"/>
                  <a:gd name="connsiteY1328" fmla="*/ 453 h 10000"/>
                  <a:gd name="connsiteX1329" fmla="*/ 5609 w 10000"/>
                  <a:gd name="connsiteY1329" fmla="*/ 447 h 10000"/>
                  <a:gd name="connsiteX1330" fmla="*/ 5554 w 10000"/>
                  <a:gd name="connsiteY1330" fmla="*/ 304 h 10000"/>
                  <a:gd name="connsiteX1331" fmla="*/ 5529 w 10000"/>
                  <a:gd name="connsiteY1331" fmla="*/ 301 h 10000"/>
                  <a:gd name="connsiteX1332" fmla="*/ 5393 w 10000"/>
                  <a:gd name="connsiteY1332" fmla="*/ 256 h 10000"/>
                  <a:gd name="connsiteX1333" fmla="*/ 5366 w 10000"/>
                  <a:gd name="connsiteY1333" fmla="*/ 220 h 10000"/>
                  <a:gd name="connsiteX1334" fmla="*/ 5249 w 10000"/>
                  <a:gd name="connsiteY1334" fmla="*/ 155 h 10000"/>
                  <a:gd name="connsiteX1335" fmla="*/ 5141 w 10000"/>
                  <a:gd name="connsiteY1335" fmla="*/ 52 h 10000"/>
                  <a:gd name="connsiteX1336" fmla="*/ 5116 w 10000"/>
                  <a:gd name="connsiteY1336" fmla="*/ 3 h 10000"/>
                  <a:gd name="connsiteX1337" fmla="*/ 5061 w 10000"/>
                  <a:gd name="connsiteY1337" fmla="*/ 0 h 10000"/>
                  <a:gd name="connsiteX1338" fmla="*/ 5036 w 10000"/>
                  <a:gd name="connsiteY1338" fmla="*/ 32 h 10000"/>
                  <a:gd name="connsiteX1339" fmla="*/ 4942 w 10000"/>
                  <a:gd name="connsiteY1339" fmla="*/ 133 h 10000"/>
                  <a:gd name="connsiteX1340" fmla="*/ 4900 w 10000"/>
                  <a:gd name="connsiteY1340" fmla="*/ 217 h 10000"/>
                  <a:gd name="connsiteX1341" fmla="*/ 4861 w 10000"/>
                  <a:gd name="connsiteY1341" fmla="*/ 198 h 10000"/>
                  <a:gd name="connsiteX1342" fmla="*/ 4795 w 10000"/>
                  <a:gd name="connsiteY1342" fmla="*/ 68 h 10000"/>
                  <a:gd name="connsiteX1343" fmla="*/ 4778 w 10000"/>
                  <a:gd name="connsiteY1343" fmla="*/ 62 h 10000"/>
                  <a:gd name="connsiteX1344" fmla="*/ 4765 w 10000"/>
                  <a:gd name="connsiteY1344" fmla="*/ 62 h 10000"/>
                  <a:gd name="connsiteX1345" fmla="*/ 4748 w 10000"/>
                  <a:gd name="connsiteY1345" fmla="*/ 68 h 10000"/>
                  <a:gd name="connsiteX1346" fmla="*/ 4673 w 10000"/>
                  <a:gd name="connsiteY1346" fmla="*/ 136 h 10000"/>
                  <a:gd name="connsiteX1347" fmla="*/ 4632 w 10000"/>
                  <a:gd name="connsiteY1347" fmla="*/ 201 h 10000"/>
                  <a:gd name="connsiteX1348" fmla="*/ 4623 w 10000"/>
                  <a:gd name="connsiteY1348" fmla="*/ 210 h 10000"/>
                  <a:gd name="connsiteX1349" fmla="*/ 4579 w 10000"/>
                  <a:gd name="connsiteY1349" fmla="*/ 220 h 10000"/>
                  <a:gd name="connsiteX1350" fmla="*/ 4479 w 10000"/>
                  <a:gd name="connsiteY1350" fmla="*/ 198 h 10000"/>
                  <a:gd name="connsiteX1351" fmla="*/ 4402 w 10000"/>
                  <a:gd name="connsiteY1351" fmla="*/ 165 h 10000"/>
                  <a:gd name="connsiteX1352" fmla="*/ 4374 w 10000"/>
                  <a:gd name="connsiteY1352" fmla="*/ 165 h 10000"/>
                  <a:gd name="connsiteX1353" fmla="*/ 4335 w 10000"/>
                  <a:gd name="connsiteY1353" fmla="*/ 172 h 10000"/>
                  <a:gd name="connsiteX1354" fmla="*/ 4302 w 10000"/>
                  <a:gd name="connsiteY1354" fmla="*/ 188 h 10000"/>
                  <a:gd name="connsiteX1355" fmla="*/ 4271 w 10000"/>
                  <a:gd name="connsiteY1355" fmla="*/ 220 h 10000"/>
                  <a:gd name="connsiteX1356" fmla="*/ 4238 w 10000"/>
                  <a:gd name="connsiteY1356" fmla="*/ 240 h 10000"/>
                  <a:gd name="connsiteX1357" fmla="*/ 4324 w 10000"/>
                  <a:gd name="connsiteY1357" fmla="*/ 1289 h 10000"/>
                  <a:gd name="connsiteX1358" fmla="*/ 4297 w 10000"/>
                  <a:gd name="connsiteY1358" fmla="*/ 7345 h 10000"/>
                  <a:gd name="connsiteX1359" fmla="*/ 4236 w 10000"/>
                  <a:gd name="connsiteY1359" fmla="*/ 6832 h 10000"/>
                  <a:gd name="connsiteX1360" fmla="*/ 3946 w 10000"/>
                  <a:gd name="connsiteY1360" fmla="*/ 6675 h 10000"/>
                  <a:gd name="connsiteX1361" fmla="*/ 3687 w 10000"/>
                  <a:gd name="connsiteY1361" fmla="*/ 7730 h 10000"/>
                  <a:gd name="connsiteX1362" fmla="*/ 3690 w 10000"/>
                  <a:gd name="connsiteY1362" fmla="*/ 7730 h 10000"/>
                  <a:gd name="connsiteX1363" fmla="*/ 3704 w 10000"/>
                  <a:gd name="connsiteY1363" fmla="*/ 7740 h 10000"/>
                  <a:gd name="connsiteX1364" fmla="*/ 3712 w 10000"/>
                  <a:gd name="connsiteY1364" fmla="*/ 7743 h 10000"/>
                  <a:gd name="connsiteX1365" fmla="*/ 4805 w 10000"/>
                  <a:gd name="connsiteY1365" fmla="*/ 7386 h 10000"/>
                  <a:gd name="connsiteX1366" fmla="*/ 5343 w 10000"/>
                  <a:gd name="connsiteY1366" fmla="*/ 7520 h 10000"/>
                  <a:gd name="connsiteX1367" fmla="*/ 2947 w 10000"/>
                  <a:gd name="connsiteY1367" fmla="*/ 8089 h 10000"/>
                  <a:gd name="connsiteX1368" fmla="*/ 3057 w 10000"/>
                  <a:gd name="connsiteY1368" fmla="*/ 7143 h 10000"/>
                  <a:gd name="connsiteX0" fmla="*/ 4324 w 10000"/>
                  <a:gd name="connsiteY0" fmla="*/ 1289 h 10000"/>
                  <a:gd name="connsiteX1" fmla="*/ 4296 w 10000"/>
                  <a:gd name="connsiteY1" fmla="*/ 1305 h 10000"/>
                  <a:gd name="connsiteX2" fmla="*/ 4285 w 10000"/>
                  <a:gd name="connsiteY2" fmla="*/ 1279 h 10000"/>
                  <a:gd name="connsiteX3" fmla="*/ 4244 w 10000"/>
                  <a:gd name="connsiteY3" fmla="*/ 1266 h 10000"/>
                  <a:gd name="connsiteX4" fmla="*/ 4208 w 10000"/>
                  <a:gd name="connsiteY4" fmla="*/ 1286 h 10000"/>
                  <a:gd name="connsiteX5" fmla="*/ 4172 w 10000"/>
                  <a:gd name="connsiteY5" fmla="*/ 1299 h 10000"/>
                  <a:gd name="connsiteX6" fmla="*/ 4150 w 10000"/>
                  <a:gd name="connsiteY6" fmla="*/ 1308 h 10000"/>
                  <a:gd name="connsiteX7" fmla="*/ 4139 w 10000"/>
                  <a:gd name="connsiteY7" fmla="*/ 1315 h 10000"/>
                  <a:gd name="connsiteX8" fmla="*/ 4125 w 10000"/>
                  <a:gd name="connsiteY8" fmla="*/ 1315 h 10000"/>
                  <a:gd name="connsiteX9" fmla="*/ 4119 w 10000"/>
                  <a:gd name="connsiteY9" fmla="*/ 1315 h 10000"/>
                  <a:gd name="connsiteX10" fmla="*/ 4111 w 10000"/>
                  <a:gd name="connsiteY10" fmla="*/ 1308 h 10000"/>
                  <a:gd name="connsiteX11" fmla="*/ 4100 w 10000"/>
                  <a:gd name="connsiteY11" fmla="*/ 1315 h 10000"/>
                  <a:gd name="connsiteX12" fmla="*/ 4075 w 10000"/>
                  <a:gd name="connsiteY12" fmla="*/ 1315 h 10000"/>
                  <a:gd name="connsiteX13" fmla="*/ 4058 w 10000"/>
                  <a:gd name="connsiteY13" fmla="*/ 1318 h 10000"/>
                  <a:gd name="connsiteX14" fmla="*/ 4044 w 10000"/>
                  <a:gd name="connsiteY14" fmla="*/ 1315 h 10000"/>
                  <a:gd name="connsiteX15" fmla="*/ 4042 w 10000"/>
                  <a:gd name="connsiteY15" fmla="*/ 1299 h 10000"/>
                  <a:gd name="connsiteX16" fmla="*/ 4014 w 10000"/>
                  <a:gd name="connsiteY16" fmla="*/ 1308 h 10000"/>
                  <a:gd name="connsiteX17" fmla="*/ 4011 w 10000"/>
                  <a:gd name="connsiteY17" fmla="*/ 1315 h 10000"/>
                  <a:gd name="connsiteX18" fmla="*/ 4011 w 10000"/>
                  <a:gd name="connsiteY18" fmla="*/ 1341 h 10000"/>
                  <a:gd name="connsiteX19" fmla="*/ 4019 w 10000"/>
                  <a:gd name="connsiteY19" fmla="*/ 1341 h 10000"/>
                  <a:gd name="connsiteX20" fmla="*/ 3997 w 10000"/>
                  <a:gd name="connsiteY20" fmla="*/ 1363 h 10000"/>
                  <a:gd name="connsiteX21" fmla="*/ 3986 w 10000"/>
                  <a:gd name="connsiteY21" fmla="*/ 1373 h 10000"/>
                  <a:gd name="connsiteX22" fmla="*/ 3981 w 10000"/>
                  <a:gd name="connsiteY22" fmla="*/ 1389 h 10000"/>
                  <a:gd name="connsiteX23" fmla="*/ 3981 w 10000"/>
                  <a:gd name="connsiteY23" fmla="*/ 1409 h 10000"/>
                  <a:gd name="connsiteX24" fmla="*/ 3981 w 10000"/>
                  <a:gd name="connsiteY24" fmla="*/ 1438 h 10000"/>
                  <a:gd name="connsiteX25" fmla="*/ 3961 w 10000"/>
                  <a:gd name="connsiteY25" fmla="*/ 1441 h 10000"/>
                  <a:gd name="connsiteX26" fmla="*/ 3942 w 10000"/>
                  <a:gd name="connsiteY26" fmla="*/ 1441 h 10000"/>
                  <a:gd name="connsiteX27" fmla="*/ 3914 w 10000"/>
                  <a:gd name="connsiteY27" fmla="*/ 1454 h 10000"/>
                  <a:gd name="connsiteX28" fmla="*/ 3892 w 10000"/>
                  <a:gd name="connsiteY28" fmla="*/ 1467 h 10000"/>
                  <a:gd name="connsiteX29" fmla="*/ 3867 w 10000"/>
                  <a:gd name="connsiteY29" fmla="*/ 1483 h 10000"/>
                  <a:gd name="connsiteX30" fmla="*/ 3845 w 10000"/>
                  <a:gd name="connsiteY30" fmla="*/ 1467 h 10000"/>
                  <a:gd name="connsiteX31" fmla="*/ 3850 w 10000"/>
                  <a:gd name="connsiteY31" fmla="*/ 1457 h 10000"/>
                  <a:gd name="connsiteX32" fmla="*/ 3864 w 10000"/>
                  <a:gd name="connsiteY32" fmla="*/ 1441 h 10000"/>
                  <a:gd name="connsiteX33" fmla="*/ 3859 w 10000"/>
                  <a:gd name="connsiteY33" fmla="*/ 1409 h 10000"/>
                  <a:gd name="connsiteX34" fmla="*/ 3842 w 10000"/>
                  <a:gd name="connsiteY34" fmla="*/ 1383 h 10000"/>
                  <a:gd name="connsiteX35" fmla="*/ 3825 w 10000"/>
                  <a:gd name="connsiteY35" fmla="*/ 1360 h 10000"/>
                  <a:gd name="connsiteX36" fmla="*/ 3809 w 10000"/>
                  <a:gd name="connsiteY36" fmla="*/ 1318 h 10000"/>
                  <a:gd name="connsiteX37" fmla="*/ 3787 w 10000"/>
                  <a:gd name="connsiteY37" fmla="*/ 1289 h 10000"/>
                  <a:gd name="connsiteX38" fmla="*/ 3759 w 10000"/>
                  <a:gd name="connsiteY38" fmla="*/ 1266 h 10000"/>
                  <a:gd name="connsiteX39" fmla="*/ 3740 w 10000"/>
                  <a:gd name="connsiteY39" fmla="*/ 1256 h 10000"/>
                  <a:gd name="connsiteX40" fmla="*/ 3715 w 10000"/>
                  <a:gd name="connsiteY40" fmla="*/ 1250 h 10000"/>
                  <a:gd name="connsiteX41" fmla="*/ 3687 w 10000"/>
                  <a:gd name="connsiteY41" fmla="*/ 1256 h 10000"/>
                  <a:gd name="connsiteX42" fmla="*/ 3681 w 10000"/>
                  <a:gd name="connsiteY42" fmla="*/ 1260 h 10000"/>
                  <a:gd name="connsiteX43" fmla="*/ 3670 w 10000"/>
                  <a:gd name="connsiteY43" fmla="*/ 1295 h 10000"/>
                  <a:gd name="connsiteX44" fmla="*/ 3651 w 10000"/>
                  <a:gd name="connsiteY44" fmla="*/ 1305 h 10000"/>
                  <a:gd name="connsiteX45" fmla="*/ 3640 w 10000"/>
                  <a:gd name="connsiteY45" fmla="*/ 1308 h 10000"/>
                  <a:gd name="connsiteX46" fmla="*/ 3626 w 10000"/>
                  <a:gd name="connsiteY46" fmla="*/ 1308 h 10000"/>
                  <a:gd name="connsiteX47" fmla="*/ 3632 w 10000"/>
                  <a:gd name="connsiteY47" fmla="*/ 1276 h 10000"/>
                  <a:gd name="connsiteX48" fmla="*/ 3609 w 10000"/>
                  <a:gd name="connsiteY48" fmla="*/ 1289 h 10000"/>
                  <a:gd name="connsiteX49" fmla="*/ 3593 w 10000"/>
                  <a:gd name="connsiteY49" fmla="*/ 1286 h 10000"/>
                  <a:gd name="connsiteX50" fmla="*/ 3590 w 10000"/>
                  <a:gd name="connsiteY50" fmla="*/ 1256 h 10000"/>
                  <a:gd name="connsiteX51" fmla="*/ 3584 w 10000"/>
                  <a:gd name="connsiteY51" fmla="*/ 1237 h 10000"/>
                  <a:gd name="connsiteX52" fmla="*/ 3573 w 10000"/>
                  <a:gd name="connsiteY52" fmla="*/ 1237 h 10000"/>
                  <a:gd name="connsiteX53" fmla="*/ 3554 w 10000"/>
                  <a:gd name="connsiteY53" fmla="*/ 1227 h 10000"/>
                  <a:gd name="connsiteX54" fmla="*/ 3546 w 10000"/>
                  <a:gd name="connsiteY54" fmla="*/ 1192 h 10000"/>
                  <a:gd name="connsiteX55" fmla="*/ 3529 w 10000"/>
                  <a:gd name="connsiteY55" fmla="*/ 1176 h 10000"/>
                  <a:gd name="connsiteX56" fmla="*/ 3512 w 10000"/>
                  <a:gd name="connsiteY56" fmla="*/ 1182 h 10000"/>
                  <a:gd name="connsiteX57" fmla="*/ 3485 w 10000"/>
                  <a:gd name="connsiteY57" fmla="*/ 1182 h 10000"/>
                  <a:gd name="connsiteX58" fmla="*/ 3463 w 10000"/>
                  <a:gd name="connsiteY58" fmla="*/ 1176 h 10000"/>
                  <a:gd name="connsiteX59" fmla="*/ 3449 w 10000"/>
                  <a:gd name="connsiteY59" fmla="*/ 1182 h 10000"/>
                  <a:gd name="connsiteX60" fmla="*/ 3432 w 10000"/>
                  <a:gd name="connsiteY60" fmla="*/ 1192 h 10000"/>
                  <a:gd name="connsiteX61" fmla="*/ 3454 w 10000"/>
                  <a:gd name="connsiteY61" fmla="*/ 1205 h 10000"/>
                  <a:gd name="connsiteX62" fmla="*/ 3463 w 10000"/>
                  <a:gd name="connsiteY62" fmla="*/ 1205 h 10000"/>
                  <a:gd name="connsiteX63" fmla="*/ 3488 w 10000"/>
                  <a:gd name="connsiteY63" fmla="*/ 1205 h 10000"/>
                  <a:gd name="connsiteX64" fmla="*/ 3488 w 10000"/>
                  <a:gd name="connsiteY64" fmla="*/ 1218 h 10000"/>
                  <a:gd name="connsiteX65" fmla="*/ 3493 w 10000"/>
                  <a:gd name="connsiteY65" fmla="*/ 1247 h 10000"/>
                  <a:gd name="connsiteX66" fmla="*/ 3512 w 10000"/>
                  <a:gd name="connsiteY66" fmla="*/ 1247 h 10000"/>
                  <a:gd name="connsiteX67" fmla="*/ 3518 w 10000"/>
                  <a:gd name="connsiteY67" fmla="*/ 1250 h 10000"/>
                  <a:gd name="connsiteX68" fmla="*/ 3521 w 10000"/>
                  <a:gd name="connsiteY68" fmla="*/ 1276 h 10000"/>
                  <a:gd name="connsiteX69" fmla="*/ 3543 w 10000"/>
                  <a:gd name="connsiteY69" fmla="*/ 1295 h 10000"/>
                  <a:gd name="connsiteX70" fmla="*/ 3546 w 10000"/>
                  <a:gd name="connsiteY70" fmla="*/ 1305 h 10000"/>
                  <a:gd name="connsiteX71" fmla="*/ 3543 w 10000"/>
                  <a:gd name="connsiteY71" fmla="*/ 1315 h 10000"/>
                  <a:gd name="connsiteX72" fmla="*/ 3543 w 10000"/>
                  <a:gd name="connsiteY72" fmla="*/ 1331 h 10000"/>
                  <a:gd name="connsiteX73" fmla="*/ 3554 w 10000"/>
                  <a:gd name="connsiteY73" fmla="*/ 1324 h 10000"/>
                  <a:gd name="connsiteX74" fmla="*/ 3560 w 10000"/>
                  <a:gd name="connsiteY74" fmla="*/ 1331 h 10000"/>
                  <a:gd name="connsiteX75" fmla="*/ 3582 w 10000"/>
                  <a:gd name="connsiteY75" fmla="*/ 1344 h 10000"/>
                  <a:gd name="connsiteX76" fmla="*/ 3598 w 10000"/>
                  <a:gd name="connsiteY76" fmla="*/ 1380 h 10000"/>
                  <a:gd name="connsiteX77" fmla="*/ 3607 w 10000"/>
                  <a:gd name="connsiteY77" fmla="*/ 1389 h 10000"/>
                  <a:gd name="connsiteX78" fmla="*/ 3623 w 10000"/>
                  <a:gd name="connsiteY78" fmla="*/ 1409 h 10000"/>
                  <a:gd name="connsiteX79" fmla="*/ 3634 w 10000"/>
                  <a:gd name="connsiteY79" fmla="*/ 1438 h 10000"/>
                  <a:gd name="connsiteX80" fmla="*/ 3632 w 10000"/>
                  <a:gd name="connsiteY80" fmla="*/ 1454 h 10000"/>
                  <a:gd name="connsiteX81" fmla="*/ 3618 w 10000"/>
                  <a:gd name="connsiteY81" fmla="*/ 1438 h 10000"/>
                  <a:gd name="connsiteX82" fmla="*/ 3598 w 10000"/>
                  <a:gd name="connsiteY82" fmla="*/ 1428 h 10000"/>
                  <a:gd name="connsiteX83" fmla="*/ 3582 w 10000"/>
                  <a:gd name="connsiteY83" fmla="*/ 1402 h 10000"/>
                  <a:gd name="connsiteX84" fmla="*/ 3562 w 10000"/>
                  <a:gd name="connsiteY84" fmla="*/ 1399 h 10000"/>
                  <a:gd name="connsiteX85" fmla="*/ 3546 w 10000"/>
                  <a:gd name="connsiteY85" fmla="*/ 1383 h 10000"/>
                  <a:gd name="connsiteX86" fmla="*/ 3510 w 10000"/>
                  <a:gd name="connsiteY86" fmla="*/ 1360 h 10000"/>
                  <a:gd name="connsiteX87" fmla="*/ 3485 w 10000"/>
                  <a:gd name="connsiteY87" fmla="*/ 1344 h 10000"/>
                  <a:gd name="connsiteX88" fmla="*/ 3454 w 10000"/>
                  <a:gd name="connsiteY88" fmla="*/ 1334 h 10000"/>
                  <a:gd name="connsiteX89" fmla="*/ 3429 w 10000"/>
                  <a:gd name="connsiteY89" fmla="*/ 1315 h 10000"/>
                  <a:gd name="connsiteX90" fmla="*/ 3416 w 10000"/>
                  <a:gd name="connsiteY90" fmla="*/ 1308 h 10000"/>
                  <a:gd name="connsiteX91" fmla="*/ 3399 w 10000"/>
                  <a:gd name="connsiteY91" fmla="*/ 1305 h 10000"/>
                  <a:gd name="connsiteX92" fmla="*/ 3382 w 10000"/>
                  <a:gd name="connsiteY92" fmla="*/ 1286 h 10000"/>
                  <a:gd name="connsiteX93" fmla="*/ 3380 w 10000"/>
                  <a:gd name="connsiteY93" fmla="*/ 1266 h 10000"/>
                  <a:gd name="connsiteX94" fmla="*/ 3388 w 10000"/>
                  <a:gd name="connsiteY94" fmla="*/ 1256 h 10000"/>
                  <a:gd name="connsiteX95" fmla="*/ 3407 w 10000"/>
                  <a:gd name="connsiteY95" fmla="*/ 1256 h 10000"/>
                  <a:gd name="connsiteX96" fmla="*/ 3396 w 10000"/>
                  <a:gd name="connsiteY96" fmla="*/ 1227 h 10000"/>
                  <a:gd name="connsiteX97" fmla="*/ 3382 w 10000"/>
                  <a:gd name="connsiteY97" fmla="*/ 1227 h 10000"/>
                  <a:gd name="connsiteX98" fmla="*/ 3360 w 10000"/>
                  <a:gd name="connsiteY98" fmla="*/ 1221 h 10000"/>
                  <a:gd name="connsiteX99" fmla="*/ 3349 w 10000"/>
                  <a:gd name="connsiteY99" fmla="*/ 1231 h 10000"/>
                  <a:gd name="connsiteX100" fmla="*/ 3352 w 10000"/>
                  <a:gd name="connsiteY100" fmla="*/ 1247 h 10000"/>
                  <a:gd name="connsiteX101" fmla="*/ 3341 w 10000"/>
                  <a:gd name="connsiteY101" fmla="*/ 1237 h 10000"/>
                  <a:gd name="connsiteX102" fmla="*/ 3335 w 10000"/>
                  <a:gd name="connsiteY102" fmla="*/ 1231 h 10000"/>
                  <a:gd name="connsiteX103" fmla="*/ 3307 w 10000"/>
                  <a:gd name="connsiteY103" fmla="*/ 1227 h 10000"/>
                  <a:gd name="connsiteX104" fmla="*/ 3294 w 10000"/>
                  <a:gd name="connsiteY104" fmla="*/ 1221 h 10000"/>
                  <a:gd name="connsiteX105" fmla="*/ 3271 w 10000"/>
                  <a:gd name="connsiteY105" fmla="*/ 1211 h 10000"/>
                  <a:gd name="connsiteX106" fmla="*/ 3252 w 10000"/>
                  <a:gd name="connsiteY106" fmla="*/ 1195 h 10000"/>
                  <a:gd name="connsiteX107" fmla="*/ 3235 w 10000"/>
                  <a:gd name="connsiteY107" fmla="*/ 1195 h 10000"/>
                  <a:gd name="connsiteX108" fmla="*/ 3235 w 10000"/>
                  <a:gd name="connsiteY108" fmla="*/ 1205 h 10000"/>
                  <a:gd name="connsiteX109" fmla="*/ 3219 w 10000"/>
                  <a:gd name="connsiteY109" fmla="*/ 1231 h 10000"/>
                  <a:gd name="connsiteX110" fmla="*/ 3213 w 10000"/>
                  <a:gd name="connsiteY110" fmla="*/ 1231 h 10000"/>
                  <a:gd name="connsiteX111" fmla="*/ 3183 w 10000"/>
                  <a:gd name="connsiteY111" fmla="*/ 1221 h 10000"/>
                  <a:gd name="connsiteX112" fmla="*/ 3175 w 10000"/>
                  <a:gd name="connsiteY112" fmla="*/ 1227 h 10000"/>
                  <a:gd name="connsiteX113" fmla="*/ 3163 w 10000"/>
                  <a:gd name="connsiteY113" fmla="*/ 1237 h 10000"/>
                  <a:gd name="connsiteX114" fmla="*/ 3158 w 10000"/>
                  <a:gd name="connsiteY114" fmla="*/ 1260 h 10000"/>
                  <a:gd name="connsiteX115" fmla="*/ 3158 w 10000"/>
                  <a:gd name="connsiteY115" fmla="*/ 1276 h 10000"/>
                  <a:gd name="connsiteX116" fmla="*/ 3163 w 10000"/>
                  <a:gd name="connsiteY116" fmla="*/ 1295 h 10000"/>
                  <a:gd name="connsiteX117" fmla="*/ 3166 w 10000"/>
                  <a:gd name="connsiteY117" fmla="*/ 1308 h 10000"/>
                  <a:gd name="connsiteX118" fmla="*/ 3158 w 10000"/>
                  <a:gd name="connsiteY118" fmla="*/ 1315 h 10000"/>
                  <a:gd name="connsiteX119" fmla="*/ 3133 w 10000"/>
                  <a:gd name="connsiteY119" fmla="*/ 1299 h 10000"/>
                  <a:gd name="connsiteX120" fmla="*/ 3114 w 10000"/>
                  <a:gd name="connsiteY120" fmla="*/ 1276 h 10000"/>
                  <a:gd name="connsiteX121" fmla="*/ 3078 w 10000"/>
                  <a:gd name="connsiteY121" fmla="*/ 1240 h 10000"/>
                  <a:gd name="connsiteX122" fmla="*/ 3044 w 10000"/>
                  <a:gd name="connsiteY122" fmla="*/ 1227 h 10000"/>
                  <a:gd name="connsiteX123" fmla="*/ 3033 w 10000"/>
                  <a:gd name="connsiteY123" fmla="*/ 1231 h 10000"/>
                  <a:gd name="connsiteX124" fmla="*/ 3036 w 10000"/>
                  <a:gd name="connsiteY124" fmla="*/ 1256 h 10000"/>
                  <a:gd name="connsiteX125" fmla="*/ 3044 w 10000"/>
                  <a:gd name="connsiteY125" fmla="*/ 1266 h 10000"/>
                  <a:gd name="connsiteX126" fmla="*/ 3044 w 10000"/>
                  <a:gd name="connsiteY126" fmla="*/ 1276 h 10000"/>
                  <a:gd name="connsiteX127" fmla="*/ 3036 w 10000"/>
                  <a:gd name="connsiteY127" fmla="*/ 1276 h 10000"/>
                  <a:gd name="connsiteX128" fmla="*/ 3028 w 10000"/>
                  <a:gd name="connsiteY128" fmla="*/ 1266 h 10000"/>
                  <a:gd name="connsiteX129" fmla="*/ 3025 w 10000"/>
                  <a:gd name="connsiteY129" fmla="*/ 1256 h 10000"/>
                  <a:gd name="connsiteX130" fmla="*/ 3008 w 10000"/>
                  <a:gd name="connsiteY130" fmla="*/ 1205 h 10000"/>
                  <a:gd name="connsiteX131" fmla="*/ 3000 w 10000"/>
                  <a:gd name="connsiteY131" fmla="*/ 1192 h 10000"/>
                  <a:gd name="connsiteX132" fmla="*/ 2994 w 10000"/>
                  <a:gd name="connsiteY132" fmla="*/ 1176 h 10000"/>
                  <a:gd name="connsiteX133" fmla="*/ 2986 w 10000"/>
                  <a:gd name="connsiteY133" fmla="*/ 1182 h 10000"/>
                  <a:gd name="connsiteX134" fmla="*/ 2981 w 10000"/>
                  <a:gd name="connsiteY134" fmla="*/ 1192 h 10000"/>
                  <a:gd name="connsiteX135" fmla="*/ 2970 w 10000"/>
                  <a:gd name="connsiteY135" fmla="*/ 1201 h 10000"/>
                  <a:gd name="connsiteX136" fmla="*/ 2956 w 10000"/>
                  <a:gd name="connsiteY136" fmla="*/ 1218 h 10000"/>
                  <a:gd name="connsiteX137" fmla="*/ 2939 w 10000"/>
                  <a:gd name="connsiteY137" fmla="*/ 1240 h 10000"/>
                  <a:gd name="connsiteX138" fmla="*/ 2928 w 10000"/>
                  <a:gd name="connsiteY138" fmla="*/ 1247 h 10000"/>
                  <a:gd name="connsiteX139" fmla="*/ 2922 w 10000"/>
                  <a:gd name="connsiteY139" fmla="*/ 1250 h 10000"/>
                  <a:gd name="connsiteX140" fmla="*/ 2911 w 10000"/>
                  <a:gd name="connsiteY140" fmla="*/ 1250 h 10000"/>
                  <a:gd name="connsiteX141" fmla="*/ 2884 w 10000"/>
                  <a:gd name="connsiteY141" fmla="*/ 1247 h 10000"/>
                  <a:gd name="connsiteX142" fmla="*/ 2864 w 10000"/>
                  <a:gd name="connsiteY142" fmla="*/ 1237 h 10000"/>
                  <a:gd name="connsiteX143" fmla="*/ 2848 w 10000"/>
                  <a:gd name="connsiteY143" fmla="*/ 1231 h 10000"/>
                  <a:gd name="connsiteX144" fmla="*/ 2834 w 10000"/>
                  <a:gd name="connsiteY144" fmla="*/ 1227 h 10000"/>
                  <a:gd name="connsiteX145" fmla="*/ 2831 w 10000"/>
                  <a:gd name="connsiteY145" fmla="*/ 1227 h 10000"/>
                  <a:gd name="connsiteX146" fmla="*/ 2831 w 10000"/>
                  <a:gd name="connsiteY146" fmla="*/ 1221 h 10000"/>
                  <a:gd name="connsiteX147" fmla="*/ 2825 w 10000"/>
                  <a:gd name="connsiteY147" fmla="*/ 1205 h 10000"/>
                  <a:gd name="connsiteX148" fmla="*/ 2823 w 10000"/>
                  <a:gd name="connsiteY148" fmla="*/ 1192 h 10000"/>
                  <a:gd name="connsiteX149" fmla="*/ 2817 w 10000"/>
                  <a:gd name="connsiteY149" fmla="*/ 1182 h 10000"/>
                  <a:gd name="connsiteX150" fmla="*/ 2814 w 10000"/>
                  <a:gd name="connsiteY150" fmla="*/ 1176 h 10000"/>
                  <a:gd name="connsiteX151" fmla="*/ 2792 w 10000"/>
                  <a:gd name="connsiteY151" fmla="*/ 1172 h 10000"/>
                  <a:gd name="connsiteX152" fmla="*/ 2759 w 10000"/>
                  <a:gd name="connsiteY152" fmla="*/ 1156 h 10000"/>
                  <a:gd name="connsiteX153" fmla="*/ 2734 w 10000"/>
                  <a:gd name="connsiteY153" fmla="*/ 1143 h 10000"/>
                  <a:gd name="connsiteX154" fmla="*/ 2695 w 10000"/>
                  <a:gd name="connsiteY154" fmla="*/ 1124 h 10000"/>
                  <a:gd name="connsiteX155" fmla="*/ 2670 w 10000"/>
                  <a:gd name="connsiteY155" fmla="*/ 1108 h 10000"/>
                  <a:gd name="connsiteX156" fmla="*/ 2645 w 10000"/>
                  <a:gd name="connsiteY156" fmla="*/ 1091 h 10000"/>
                  <a:gd name="connsiteX157" fmla="*/ 2618 w 10000"/>
                  <a:gd name="connsiteY157" fmla="*/ 1088 h 10000"/>
                  <a:gd name="connsiteX158" fmla="*/ 2576 w 10000"/>
                  <a:gd name="connsiteY158" fmla="*/ 1088 h 10000"/>
                  <a:gd name="connsiteX159" fmla="*/ 2551 w 10000"/>
                  <a:gd name="connsiteY159" fmla="*/ 1091 h 10000"/>
                  <a:gd name="connsiteX160" fmla="*/ 2521 w 10000"/>
                  <a:gd name="connsiteY160" fmla="*/ 1098 h 10000"/>
                  <a:gd name="connsiteX161" fmla="*/ 2493 w 10000"/>
                  <a:gd name="connsiteY161" fmla="*/ 1104 h 10000"/>
                  <a:gd name="connsiteX162" fmla="*/ 2468 w 10000"/>
                  <a:gd name="connsiteY162" fmla="*/ 1108 h 10000"/>
                  <a:gd name="connsiteX163" fmla="*/ 2404 w 10000"/>
                  <a:gd name="connsiteY163" fmla="*/ 1124 h 10000"/>
                  <a:gd name="connsiteX164" fmla="*/ 2366 w 10000"/>
                  <a:gd name="connsiteY164" fmla="*/ 1133 h 10000"/>
                  <a:gd name="connsiteX165" fmla="*/ 2346 w 10000"/>
                  <a:gd name="connsiteY165" fmla="*/ 1137 h 10000"/>
                  <a:gd name="connsiteX166" fmla="*/ 2294 w 10000"/>
                  <a:gd name="connsiteY166" fmla="*/ 1146 h 10000"/>
                  <a:gd name="connsiteX167" fmla="*/ 2249 w 10000"/>
                  <a:gd name="connsiteY167" fmla="*/ 1156 h 10000"/>
                  <a:gd name="connsiteX168" fmla="*/ 2230 w 10000"/>
                  <a:gd name="connsiteY168" fmla="*/ 1156 h 10000"/>
                  <a:gd name="connsiteX169" fmla="*/ 2222 w 10000"/>
                  <a:gd name="connsiteY169" fmla="*/ 1163 h 10000"/>
                  <a:gd name="connsiteX170" fmla="*/ 2194 w 10000"/>
                  <a:gd name="connsiteY170" fmla="*/ 1163 h 10000"/>
                  <a:gd name="connsiteX171" fmla="*/ 2172 w 10000"/>
                  <a:gd name="connsiteY171" fmla="*/ 1163 h 10000"/>
                  <a:gd name="connsiteX172" fmla="*/ 2147 w 10000"/>
                  <a:gd name="connsiteY172" fmla="*/ 1166 h 10000"/>
                  <a:gd name="connsiteX173" fmla="*/ 2108 w 10000"/>
                  <a:gd name="connsiteY173" fmla="*/ 1166 h 10000"/>
                  <a:gd name="connsiteX174" fmla="*/ 2083 w 10000"/>
                  <a:gd name="connsiteY174" fmla="*/ 1156 h 10000"/>
                  <a:gd name="connsiteX175" fmla="*/ 2042 w 10000"/>
                  <a:gd name="connsiteY175" fmla="*/ 1143 h 10000"/>
                  <a:gd name="connsiteX176" fmla="*/ 2011 w 10000"/>
                  <a:gd name="connsiteY176" fmla="*/ 1143 h 10000"/>
                  <a:gd name="connsiteX177" fmla="*/ 1994 w 10000"/>
                  <a:gd name="connsiteY177" fmla="*/ 1146 h 10000"/>
                  <a:gd name="connsiteX178" fmla="*/ 1967 w 10000"/>
                  <a:gd name="connsiteY178" fmla="*/ 1156 h 10000"/>
                  <a:gd name="connsiteX179" fmla="*/ 1903 w 10000"/>
                  <a:gd name="connsiteY179" fmla="*/ 1176 h 10000"/>
                  <a:gd name="connsiteX180" fmla="*/ 1873 w 10000"/>
                  <a:gd name="connsiteY180" fmla="*/ 1182 h 10000"/>
                  <a:gd name="connsiteX181" fmla="*/ 1850 w 10000"/>
                  <a:gd name="connsiteY181" fmla="*/ 1185 h 10000"/>
                  <a:gd name="connsiteX182" fmla="*/ 1842 w 10000"/>
                  <a:gd name="connsiteY182" fmla="*/ 1192 h 10000"/>
                  <a:gd name="connsiteX183" fmla="*/ 1823 w 10000"/>
                  <a:gd name="connsiteY183" fmla="*/ 1195 h 10000"/>
                  <a:gd name="connsiteX184" fmla="*/ 1814 w 10000"/>
                  <a:gd name="connsiteY184" fmla="*/ 1201 h 10000"/>
                  <a:gd name="connsiteX185" fmla="*/ 1792 w 10000"/>
                  <a:gd name="connsiteY185" fmla="*/ 1218 h 10000"/>
                  <a:gd name="connsiteX186" fmla="*/ 1767 w 10000"/>
                  <a:gd name="connsiteY186" fmla="*/ 1231 h 10000"/>
                  <a:gd name="connsiteX187" fmla="*/ 1717 w 10000"/>
                  <a:gd name="connsiteY187" fmla="*/ 1266 h 10000"/>
                  <a:gd name="connsiteX188" fmla="*/ 1695 w 10000"/>
                  <a:gd name="connsiteY188" fmla="*/ 1279 h 10000"/>
                  <a:gd name="connsiteX189" fmla="*/ 1654 w 10000"/>
                  <a:gd name="connsiteY189" fmla="*/ 1308 h 10000"/>
                  <a:gd name="connsiteX190" fmla="*/ 1620 w 10000"/>
                  <a:gd name="connsiteY190" fmla="*/ 1334 h 10000"/>
                  <a:gd name="connsiteX191" fmla="*/ 1590 w 10000"/>
                  <a:gd name="connsiteY191" fmla="*/ 1360 h 10000"/>
                  <a:gd name="connsiteX192" fmla="*/ 1565 w 10000"/>
                  <a:gd name="connsiteY192" fmla="*/ 1380 h 10000"/>
                  <a:gd name="connsiteX193" fmla="*/ 1532 w 10000"/>
                  <a:gd name="connsiteY193" fmla="*/ 1402 h 10000"/>
                  <a:gd name="connsiteX194" fmla="*/ 1501 w 10000"/>
                  <a:gd name="connsiteY194" fmla="*/ 1418 h 10000"/>
                  <a:gd name="connsiteX195" fmla="*/ 1460 w 10000"/>
                  <a:gd name="connsiteY195" fmla="*/ 1438 h 10000"/>
                  <a:gd name="connsiteX196" fmla="*/ 1435 w 10000"/>
                  <a:gd name="connsiteY196" fmla="*/ 1454 h 10000"/>
                  <a:gd name="connsiteX197" fmla="*/ 1421 w 10000"/>
                  <a:gd name="connsiteY197" fmla="*/ 1464 h 10000"/>
                  <a:gd name="connsiteX198" fmla="*/ 1380 w 10000"/>
                  <a:gd name="connsiteY198" fmla="*/ 1473 h 10000"/>
                  <a:gd name="connsiteX199" fmla="*/ 1324 w 10000"/>
                  <a:gd name="connsiteY199" fmla="*/ 1477 h 10000"/>
                  <a:gd name="connsiteX200" fmla="*/ 1274 w 10000"/>
                  <a:gd name="connsiteY200" fmla="*/ 1483 h 10000"/>
                  <a:gd name="connsiteX201" fmla="*/ 1244 w 10000"/>
                  <a:gd name="connsiteY201" fmla="*/ 1486 h 10000"/>
                  <a:gd name="connsiteX202" fmla="*/ 1233 w 10000"/>
                  <a:gd name="connsiteY202" fmla="*/ 1486 h 10000"/>
                  <a:gd name="connsiteX203" fmla="*/ 1197 w 10000"/>
                  <a:gd name="connsiteY203" fmla="*/ 1493 h 10000"/>
                  <a:gd name="connsiteX204" fmla="*/ 1180 w 10000"/>
                  <a:gd name="connsiteY204" fmla="*/ 1496 h 10000"/>
                  <a:gd name="connsiteX205" fmla="*/ 1169 w 10000"/>
                  <a:gd name="connsiteY205" fmla="*/ 1496 h 10000"/>
                  <a:gd name="connsiteX206" fmla="*/ 1161 w 10000"/>
                  <a:gd name="connsiteY206" fmla="*/ 1503 h 10000"/>
                  <a:gd name="connsiteX207" fmla="*/ 1155 w 10000"/>
                  <a:gd name="connsiteY207" fmla="*/ 1503 h 10000"/>
                  <a:gd name="connsiteX208" fmla="*/ 501 w 10000"/>
                  <a:gd name="connsiteY208" fmla="*/ 2277 h 10000"/>
                  <a:gd name="connsiteX209" fmla="*/ 396 w 10000"/>
                  <a:gd name="connsiteY209" fmla="*/ 2532 h 10000"/>
                  <a:gd name="connsiteX210" fmla="*/ 324 w 10000"/>
                  <a:gd name="connsiteY210" fmla="*/ 2759 h 10000"/>
                  <a:gd name="connsiteX211" fmla="*/ 274 w 10000"/>
                  <a:gd name="connsiteY211" fmla="*/ 2866 h 10000"/>
                  <a:gd name="connsiteX212" fmla="*/ 202 w 10000"/>
                  <a:gd name="connsiteY212" fmla="*/ 3008 h 10000"/>
                  <a:gd name="connsiteX213" fmla="*/ 211 w 10000"/>
                  <a:gd name="connsiteY213" fmla="*/ 3177 h 10000"/>
                  <a:gd name="connsiteX214" fmla="*/ 235 w 10000"/>
                  <a:gd name="connsiteY214" fmla="*/ 3368 h 10000"/>
                  <a:gd name="connsiteX215" fmla="*/ 266 w 10000"/>
                  <a:gd name="connsiteY215" fmla="*/ 3595 h 10000"/>
                  <a:gd name="connsiteX216" fmla="*/ 299 w 10000"/>
                  <a:gd name="connsiteY216" fmla="*/ 3831 h 10000"/>
                  <a:gd name="connsiteX217" fmla="*/ 305 w 10000"/>
                  <a:gd name="connsiteY217" fmla="*/ 3863 h 10000"/>
                  <a:gd name="connsiteX218" fmla="*/ 341 w 10000"/>
                  <a:gd name="connsiteY218" fmla="*/ 3941 h 10000"/>
                  <a:gd name="connsiteX219" fmla="*/ 186 w 10000"/>
                  <a:gd name="connsiteY219" fmla="*/ 3935 h 10000"/>
                  <a:gd name="connsiteX220" fmla="*/ 30 w 10000"/>
                  <a:gd name="connsiteY220" fmla="*/ 3925 h 10000"/>
                  <a:gd name="connsiteX221" fmla="*/ 0 w 10000"/>
                  <a:gd name="connsiteY221" fmla="*/ 4054 h 10000"/>
                  <a:gd name="connsiteX222" fmla="*/ 14 w 10000"/>
                  <a:gd name="connsiteY222" fmla="*/ 4152 h 10000"/>
                  <a:gd name="connsiteX223" fmla="*/ 22 w 10000"/>
                  <a:gd name="connsiteY223" fmla="*/ 4242 h 10000"/>
                  <a:gd name="connsiteX224" fmla="*/ 30 w 10000"/>
                  <a:gd name="connsiteY224" fmla="*/ 4291 h 10000"/>
                  <a:gd name="connsiteX225" fmla="*/ 102 w 10000"/>
                  <a:gd name="connsiteY225" fmla="*/ 4271 h 10000"/>
                  <a:gd name="connsiteX226" fmla="*/ 155 w 10000"/>
                  <a:gd name="connsiteY226" fmla="*/ 4262 h 10000"/>
                  <a:gd name="connsiteX227" fmla="*/ 410 w 10000"/>
                  <a:gd name="connsiteY227" fmla="*/ 4255 h 10000"/>
                  <a:gd name="connsiteX228" fmla="*/ 418 w 10000"/>
                  <a:gd name="connsiteY228" fmla="*/ 4385 h 10000"/>
                  <a:gd name="connsiteX229" fmla="*/ 429 w 10000"/>
                  <a:gd name="connsiteY229" fmla="*/ 4543 h 10000"/>
                  <a:gd name="connsiteX230" fmla="*/ 443 w 10000"/>
                  <a:gd name="connsiteY230" fmla="*/ 4585 h 10000"/>
                  <a:gd name="connsiteX231" fmla="*/ 465 w 10000"/>
                  <a:gd name="connsiteY231" fmla="*/ 4611 h 10000"/>
                  <a:gd name="connsiteX232" fmla="*/ 468 w 10000"/>
                  <a:gd name="connsiteY232" fmla="*/ 4621 h 10000"/>
                  <a:gd name="connsiteX233" fmla="*/ 474 w 10000"/>
                  <a:gd name="connsiteY233" fmla="*/ 4679 h 10000"/>
                  <a:gd name="connsiteX234" fmla="*/ 554 w 10000"/>
                  <a:gd name="connsiteY234" fmla="*/ 4738 h 10000"/>
                  <a:gd name="connsiteX235" fmla="*/ 637 w 10000"/>
                  <a:gd name="connsiteY235" fmla="*/ 4809 h 10000"/>
                  <a:gd name="connsiteX236" fmla="*/ 704 w 10000"/>
                  <a:gd name="connsiteY236" fmla="*/ 4851 h 10000"/>
                  <a:gd name="connsiteX237" fmla="*/ 740 w 10000"/>
                  <a:gd name="connsiteY237" fmla="*/ 4893 h 10000"/>
                  <a:gd name="connsiteX238" fmla="*/ 756 w 10000"/>
                  <a:gd name="connsiteY238" fmla="*/ 4896 h 10000"/>
                  <a:gd name="connsiteX239" fmla="*/ 767 w 10000"/>
                  <a:gd name="connsiteY239" fmla="*/ 4880 h 10000"/>
                  <a:gd name="connsiteX240" fmla="*/ 806 w 10000"/>
                  <a:gd name="connsiteY240" fmla="*/ 4945 h 10000"/>
                  <a:gd name="connsiteX241" fmla="*/ 886 w 10000"/>
                  <a:gd name="connsiteY241" fmla="*/ 5078 h 10000"/>
                  <a:gd name="connsiteX242" fmla="*/ 911 w 10000"/>
                  <a:gd name="connsiteY242" fmla="*/ 5130 h 10000"/>
                  <a:gd name="connsiteX243" fmla="*/ 920 w 10000"/>
                  <a:gd name="connsiteY243" fmla="*/ 5191 h 10000"/>
                  <a:gd name="connsiteX244" fmla="*/ 920 w 10000"/>
                  <a:gd name="connsiteY244" fmla="*/ 5220 h 10000"/>
                  <a:gd name="connsiteX245" fmla="*/ 911 w 10000"/>
                  <a:gd name="connsiteY245" fmla="*/ 5314 h 10000"/>
                  <a:gd name="connsiteX246" fmla="*/ 898 w 10000"/>
                  <a:gd name="connsiteY246" fmla="*/ 5369 h 10000"/>
                  <a:gd name="connsiteX247" fmla="*/ 895 w 10000"/>
                  <a:gd name="connsiteY247" fmla="*/ 5385 h 10000"/>
                  <a:gd name="connsiteX248" fmla="*/ 895 w 10000"/>
                  <a:gd name="connsiteY248" fmla="*/ 5405 h 10000"/>
                  <a:gd name="connsiteX249" fmla="*/ 898 w 10000"/>
                  <a:gd name="connsiteY249" fmla="*/ 5434 h 10000"/>
                  <a:gd name="connsiteX250" fmla="*/ 911 w 10000"/>
                  <a:gd name="connsiteY250" fmla="*/ 5463 h 10000"/>
                  <a:gd name="connsiteX251" fmla="*/ 920 w 10000"/>
                  <a:gd name="connsiteY251" fmla="*/ 5492 h 10000"/>
                  <a:gd name="connsiteX252" fmla="*/ 934 w 10000"/>
                  <a:gd name="connsiteY252" fmla="*/ 5518 h 10000"/>
                  <a:gd name="connsiteX253" fmla="*/ 1169 w 10000"/>
                  <a:gd name="connsiteY253" fmla="*/ 5738 h 10000"/>
                  <a:gd name="connsiteX254" fmla="*/ 1188 w 10000"/>
                  <a:gd name="connsiteY254" fmla="*/ 5755 h 10000"/>
                  <a:gd name="connsiteX255" fmla="*/ 1216 w 10000"/>
                  <a:gd name="connsiteY255" fmla="*/ 5758 h 10000"/>
                  <a:gd name="connsiteX256" fmla="*/ 1313 w 10000"/>
                  <a:gd name="connsiteY256" fmla="*/ 5774 h 10000"/>
                  <a:gd name="connsiteX257" fmla="*/ 1349 w 10000"/>
                  <a:gd name="connsiteY257" fmla="*/ 5787 h 10000"/>
                  <a:gd name="connsiteX258" fmla="*/ 1393 w 10000"/>
                  <a:gd name="connsiteY258" fmla="*/ 5793 h 10000"/>
                  <a:gd name="connsiteX259" fmla="*/ 1393 w 10000"/>
                  <a:gd name="connsiteY259" fmla="*/ 5797 h 10000"/>
                  <a:gd name="connsiteX260" fmla="*/ 1421 w 10000"/>
                  <a:gd name="connsiteY260" fmla="*/ 5810 h 10000"/>
                  <a:gd name="connsiteX261" fmla="*/ 1446 w 10000"/>
                  <a:gd name="connsiteY261" fmla="*/ 5829 h 10000"/>
                  <a:gd name="connsiteX262" fmla="*/ 1460 w 10000"/>
                  <a:gd name="connsiteY262" fmla="*/ 5842 h 10000"/>
                  <a:gd name="connsiteX263" fmla="*/ 1476 w 10000"/>
                  <a:gd name="connsiteY263" fmla="*/ 5848 h 10000"/>
                  <a:gd name="connsiteX264" fmla="*/ 1501 w 10000"/>
                  <a:gd name="connsiteY264" fmla="*/ 5852 h 10000"/>
                  <a:gd name="connsiteX265" fmla="*/ 1532 w 10000"/>
                  <a:gd name="connsiteY265" fmla="*/ 5887 h 10000"/>
                  <a:gd name="connsiteX266" fmla="*/ 1565 w 10000"/>
                  <a:gd name="connsiteY266" fmla="*/ 5942 h 10000"/>
                  <a:gd name="connsiteX267" fmla="*/ 1587 w 10000"/>
                  <a:gd name="connsiteY267" fmla="*/ 5972 h 10000"/>
                  <a:gd name="connsiteX268" fmla="*/ 1612 w 10000"/>
                  <a:gd name="connsiteY268" fmla="*/ 5955 h 10000"/>
                  <a:gd name="connsiteX269" fmla="*/ 1679 w 10000"/>
                  <a:gd name="connsiteY269" fmla="*/ 6049 h 10000"/>
                  <a:gd name="connsiteX270" fmla="*/ 1720 w 10000"/>
                  <a:gd name="connsiteY270" fmla="*/ 6108 h 10000"/>
                  <a:gd name="connsiteX271" fmla="*/ 1751 w 10000"/>
                  <a:gd name="connsiteY271" fmla="*/ 6133 h 10000"/>
                  <a:gd name="connsiteX272" fmla="*/ 1792 w 10000"/>
                  <a:gd name="connsiteY272" fmla="*/ 6169 h 10000"/>
                  <a:gd name="connsiteX273" fmla="*/ 1801 w 10000"/>
                  <a:gd name="connsiteY273" fmla="*/ 6172 h 10000"/>
                  <a:gd name="connsiteX274" fmla="*/ 1814 w 10000"/>
                  <a:gd name="connsiteY274" fmla="*/ 6286 h 10000"/>
                  <a:gd name="connsiteX275" fmla="*/ 1817 w 10000"/>
                  <a:gd name="connsiteY275" fmla="*/ 6331 h 10000"/>
                  <a:gd name="connsiteX276" fmla="*/ 1809 w 10000"/>
                  <a:gd name="connsiteY276" fmla="*/ 6444 h 10000"/>
                  <a:gd name="connsiteX277" fmla="*/ 1801 w 10000"/>
                  <a:gd name="connsiteY277" fmla="*/ 6499 h 10000"/>
                  <a:gd name="connsiteX278" fmla="*/ 1781 w 10000"/>
                  <a:gd name="connsiteY278" fmla="*/ 6522 h 10000"/>
                  <a:gd name="connsiteX279" fmla="*/ 1773 w 10000"/>
                  <a:gd name="connsiteY279" fmla="*/ 6541 h 10000"/>
                  <a:gd name="connsiteX280" fmla="*/ 1762 w 10000"/>
                  <a:gd name="connsiteY280" fmla="*/ 6571 h 10000"/>
                  <a:gd name="connsiteX281" fmla="*/ 1767 w 10000"/>
                  <a:gd name="connsiteY281" fmla="*/ 6622 h 10000"/>
                  <a:gd name="connsiteX282" fmla="*/ 1767 w 10000"/>
                  <a:gd name="connsiteY282" fmla="*/ 6665 h 10000"/>
                  <a:gd name="connsiteX283" fmla="*/ 1767 w 10000"/>
                  <a:gd name="connsiteY283" fmla="*/ 6694 h 10000"/>
                  <a:gd name="connsiteX284" fmla="*/ 1776 w 10000"/>
                  <a:gd name="connsiteY284" fmla="*/ 6726 h 10000"/>
                  <a:gd name="connsiteX285" fmla="*/ 1776 w 10000"/>
                  <a:gd name="connsiteY285" fmla="*/ 6745 h 10000"/>
                  <a:gd name="connsiteX286" fmla="*/ 1767 w 10000"/>
                  <a:gd name="connsiteY286" fmla="*/ 6765 h 10000"/>
                  <a:gd name="connsiteX287" fmla="*/ 1762 w 10000"/>
                  <a:gd name="connsiteY287" fmla="*/ 6804 h 10000"/>
                  <a:gd name="connsiteX288" fmla="*/ 1753 w 10000"/>
                  <a:gd name="connsiteY288" fmla="*/ 6839 h 10000"/>
                  <a:gd name="connsiteX289" fmla="*/ 1742 w 10000"/>
                  <a:gd name="connsiteY289" fmla="*/ 6849 h 10000"/>
                  <a:gd name="connsiteX290" fmla="*/ 1726 w 10000"/>
                  <a:gd name="connsiteY290" fmla="*/ 6849 h 10000"/>
                  <a:gd name="connsiteX291" fmla="*/ 1712 w 10000"/>
                  <a:gd name="connsiteY291" fmla="*/ 6852 h 10000"/>
                  <a:gd name="connsiteX292" fmla="*/ 1640 w 10000"/>
                  <a:gd name="connsiteY292" fmla="*/ 6953 h 10000"/>
                  <a:gd name="connsiteX293" fmla="*/ 1493 w 10000"/>
                  <a:gd name="connsiteY293" fmla="*/ 7105 h 10000"/>
                  <a:gd name="connsiteX294" fmla="*/ 1490 w 10000"/>
                  <a:gd name="connsiteY294" fmla="*/ 7124 h 10000"/>
                  <a:gd name="connsiteX295" fmla="*/ 1468 w 10000"/>
                  <a:gd name="connsiteY295" fmla="*/ 7137 h 10000"/>
                  <a:gd name="connsiteX296" fmla="*/ 1454 w 10000"/>
                  <a:gd name="connsiteY296" fmla="*/ 7144 h 10000"/>
                  <a:gd name="connsiteX297" fmla="*/ 1452 w 10000"/>
                  <a:gd name="connsiteY297" fmla="*/ 7157 h 10000"/>
                  <a:gd name="connsiteX298" fmla="*/ 1446 w 10000"/>
                  <a:gd name="connsiteY298" fmla="*/ 7199 h 10000"/>
                  <a:gd name="connsiteX299" fmla="*/ 1476 w 10000"/>
                  <a:gd name="connsiteY299" fmla="*/ 7247 h 10000"/>
                  <a:gd name="connsiteX300" fmla="*/ 1501 w 10000"/>
                  <a:gd name="connsiteY300" fmla="*/ 7270 h 10000"/>
                  <a:gd name="connsiteX301" fmla="*/ 1518 w 10000"/>
                  <a:gd name="connsiteY301" fmla="*/ 7286 h 10000"/>
                  <a:gd name="connsiteX302" fmla="*/ 1524 w 10000"/>
                  <a:gd name="connsiteY302" fmla="*/ 7306 h 10000"/>
                  <a:gd name="connsiteX303" fmla="*/ 1540 w 10000"/>
                  <a:gd name="connsiteY303" fmla="*/ 7322 h 10000"/>
                  <a:gd name="connsiteX304" fmla="*/ 1565 w 10000"/>
                  <a:gd name="connsiteY304" fmla="*/ 7325 h 10000"/>
                  <a:gd name="connsiteX305" fmla="*/ 1590 w 10000"/>
                  <a:gd name="connsiteY305" fmla="*/ 7332 h 10000"/>
                  <a:gd name="connsiteX306" fmla="*/ 1615 w 10000"/>
                  <a:gd name="connsiteY306" fmla="*/ 7345 h 10000"/>
                  <a:gd name="connsiteX307" fmla="*/ 1662 w 10000"/>
                  <a:gd name="connsiteY307" fmla="*/ 7370 h 10000"/>
                  <a:gd name="connsiteX308" fmla="*/ 1670 w 10000"/>
                  <a:gd name="connsiteY308" fmla="*/ 7351 h 10000"/>
                  <a:gd name="connsiteX309" fmla="*/ 1726 w 10000"/>
                  <a:gd name="connsiteY309" fmla="*/ 7354 h 10000"/>
                  <a:gd name="connsiteX310" fmla="*/ 1726 w 10000"/>
                  <a:gd name="connsiteY310" fmla="*/ 7400 h 10000"/>
                  <a:gd name="connsiteX311" fmla="*/ 1773 w 10000"/>
                  <a:gd name="connsiteY311" fmla="*/ 7409 h 10000"/>
                  <a:gd name="connsiteX312" fmla="*/ 1806 w 10000"/>
                  <a:gd name="connsiteY312" fmla="*/ 7416 h 10000"/>
                  <a:gd name="connsiteX313" fmla="*/ 1839 w 10000"/>
                  <a:gd name="connsiteY313" fmla="*/ 7403 h 10000"/>
                  <a:gd name="connsiteX314" fmla="*/ 1886 w 10000"/>
                  <a:gd name="connsiteY314" fmla="*/ 7403 h 10000"/>
                  <a:gd name="connsiteX315" fmla="*/ 1898 w 10000"/>
                  <a:gd name="connsiteY315" fmla="*/ 7403 h 10000"/>
                  <a:gd name="connsiteX316" fmla="*/ 1914 w 10000"/>
                  <a:gd name="connsiteY316" fmla="*/ 7494 h 10000"/>
                  <a:gd name="connsiteX317" fmla="*/ 1895 w 10000"/>
                  <a:gd name="connsiteY317" fmla="*/ 7523 h 10000"/>
                  <a:gd name="connsiteX318" fmla="*/ 1825 w 10000"/>
                  <a:gd name="connsiteY318" fmla="*/ 7617 h 10000"/>
                  <a:gd name="connsiteX319" fmla="*/ 1776 w 10000"/>
                  <a:gd name="connsiteY319" fmla="*/ 7691 h 10000"/>
                  <a:gd name="connsiteX320" fmla="*/ 1781 w 10000"/>
                  <a:gd name="connsiteY320" fmla="*/ 7723 h 10000"/>
                  <a:gd name="connsiteX321" fmla="*/ 1767 w 10000"/>
                  <a:gd name="connsiteY321" fmla="*/ 7759 h 10000"/>
                  <a:gd name="connsiteX322" fmla="*/ 1762 w 10000"/>
                  <a:gd name="connsiteY322" fmla="*/ 7817 h 10000"/>
                  <a:gd name="connsiteX323" fmla="*/ 1762 w 10000"/>
                  <a:gd name="connsiteY323" fmla="*/ 7856 h 10000"/>
                  <a:gd name="connsiteX324" fmla="*/ 1776 w 10000"/>
                  <a:gd name="connsiteY324" fmla="*/ 7892 h 10000"/>
                  <a:gd name="connsiteX325" fmla="*/ 1784 w 10000"/>
                  <a:gd name="connsiteY325" fmla="*/ 7902 h 10000"/>
                  <a:gd name="connsiteX326" fmla="*/ 1801 w 10000"/>
                  <a:gd name="connsiteY326" fmla="*/ 7908 h 10000"/>
                  <a:gd name="connsiteX327" fmla="*/ 1809 w 10000"/>
                  <a:gd name="connsiteY327" fmla="*/ 7911 h 10000"/>
                  <a:gd name="connsiteX328" fmla="*/ 1801 w 10000"/>
                  <a:gd name="connsiteY328" fmla="*/ 7940 h 10000"/>
                  <a:gd name="connsiteX329" fmla="*/ 1798 w 10000"/>
                  <a:gd name="connsiteY329" fmla="*/ 7979 h 10000"/>
                  <a:gd name="connsiteX330" fmla="*/ 1806 w 10000"/>
                  <a:gd name="connsiteY330" fmla="*/ 8002 h 10000"/>
                  <a:gd name="connsiteX331" fmla="*/ 1823 w 10000"/>
                  <a:gd name="connsiteY331" fmla="*/ 8021 h 10000"/>
                  <a:gd name="connsiteX332" fmla="*/ 1834 w 10000"/>
                  <a:gd name="connsiteY332" fmla="*/ 8044 h 10000"/>
                  <a:gd name="connsiteX333" fmla="*/ 1839 w 10000"/>
                  <a:gd name="connsiteY333" fmla="*/ 8073 h 10000"/>
                  <a:gd name="connsiteX334" fmla="*/ 1842 w 10000"/>
                  <a:gd name="connsiteY334" fmla="*/ 8106 h 10000"/>
                  <a:gd name="connsiteX335" fmla="*/ 1839 w 10000"/>
                  <a:gd name="connsiteY335" fmla="*/ 8144 h 10000"/>
                  <a:gd name="connsiteX336" fmla="*/ 1856 w 10000"/>
                  <a:gd name="connsiteY336" fmla="*/ 8164 h 10000"/>
                  <a:gd name="connsiteX337" fmla="*/ 1886 w 10000"/>
                  <a:gd name="connsiteY337" fmla="*/ 8193 h 10000"/>
                  <a:gd name="connsiteX338" fmla="*/ 1922 w 10000"/>
                  <a:gd name="connsiteY338" fmla="*/ 8206 h 10000"/>
                  <a:gd name="connsiteX339" fmla="*/ 1967 w 10000"/>
                  <a:gd name="connsiteY339" fmla="*/ 8203 h 10000"/>
                  <a:gd name="connsiteX340" fmla="*/ 1986 w 10000"/>
                  <a:gd name="connsiteY340" fmla="*/ 8212 h 10000"/>
                  <a:gd name="connsiteX341" fmla="*/ 2000 w 10000"/>
                  <a:gd name="connsiteY341" fmla="*/ 8232 h 10000"/>
                  <a:gd name="connsiteX342" fmla="*/ 2033 w 10000"/>
                  <a:gd name="connsiteY342" fmla="*/ 8258 h 10000"/>
                  <a:gd name="connsiteX343" fmla="*/ 2050 w 10000"/>
                  <a:gd name="connsiteY343" fmla="*/ 8271 h 10000"/>
                  <a:gd name="connsiteX344" fmla="*/ 2089 w 10000"/>
                  <a:gd name="connsiteY344" fmla="*/ 8280 h 10000"/>
                  <a:gd name="connsiteX345" fmla="*/ 2122 w 10000"/>
                  <a:gd name="connsiteY345" fmla="*/ 8300 h 10000"/>
                  <a:gd name="connsiteX346" fmla="*/ 2163 w 10000"/>
                  <a:gd name="connsiteY346" fmla="*/ 8332 h 10000"/>
                  <a:gd name="connsiteX347" fmla="*/ 2172 w 10000"/>
                  <a:gd name="connsiteY347" fmla="*/ 8335 h 10000"/>
                  <a:gd name="connsiteX348" fmla="*/ 2177 w 10000"/>
                  <a:gd name="connsiteY348" fmla="*/ 8345 h 10000"/>
                  <a:gd name="connsiteX349" fmla="*/ 2163 w 10000"/>
                  <a:gd name="connsiteY349" fmla="*/ 8371 h 10000"/>
                  <a:gd name="connsiteX350" fmla="*/ 2139 w 10000"/>
                  <a:gd name="connsiteY350" fmla="*/ 8423 h 10000"/>
                  <a:gd name="connsiteX351" fmla="*/ 2130 w 10000"/>
                  <a:gd name="connsiteY351" fmla="*/ 8439 h 10000"/>
                  <a:gd name="connsiteX352" fmla="*/ 2105 w 10000"/>
                  <a:gd name="connsiteY352" fmla="*/ 8446 h 10000"/>
                  <a:gd name="connsiteX353" fmla="*/ 2080 w 10000"/>
                  <a:gd name="connsiteY353" fmla="*/ 8449 h 10000"/>
                  <a:gd name="connsiteX354" fmla="*/ 2075 w 10000"/>
                  <a:gd name="connsiteY354" fmla="*/ 8459 h 10000"/>
                  <a:gd name="connsiteX355" fmla="*/ 2072 w 10000"/>
                  <a:gd name="connsiteY355" fmla="*/ 8475 h 10000"/>
                  <a:gd name="connsiteX356" fmla="*/ 2080 w 10000"/>
                  <a:gd name="connsiteY356" fmla="*/ 8484 h 10000"/>
                  <a:gd name="connsiteX357" fmla="*/ 2100 w 10000"/>
                  <a:gd name="connsiteY357" fmla="*/ 8475 h 10000"/>
                  <a:gd name="connsiteX358" fmla="*/ 2141 w 10000"/>
                  <a:gd name="connsiteY358" fmla="*/ 8478 h 10000"/>
                  <a:gd name="connsiteX359" fmla="*/ 2172 w 10000"/>
                  <a:gd name="connsiteY359" fmla="*/ 8475 h 10000"/>
                  <a:gd name="connsiteX360" fmla="*/ 2188 w 10000"/>
                  <a:gd name="connsiteY360" fmla="*/ 8475 h 10000"/>
                  <a:gd name="connsiteX361" fmla="*/ 2222 w 10000"/>
                  <a:gd name="connsiteY361" fmla="*/ 8497 h 10000"/>
                  <a:gd name="connsiteX362" fmla="*/ 2252 w 10000"/>
                  <a:gd name="connsiteY362" fmla="*/ 8514 h 10000"/>
                  <a:gd name="connsiteX363" fmla="*/ 2274 w 10000"/>
                  <a:gd name="connsiteY363" fmla="*/ 8514 h 10000"/>
                  <a:gd name="connsiteX364" fmla="*/ 2299 w 10000"/>
                  <a:gd name="connsiteY364" fmla="*/ 8504 h 10000"/>
                  <a:gd name="connsiteX365" fmla="*/ 2310 w 10000"/>
                  <a:gd name="connsiteY365" fmla="*/ 8504 h 10000"/>
                  <a:gd name="connsiteX366" fmla="*/ 2319 w 10000"/>
                  <a:gd name="connsiteY366" fmla="*/ 8484 h 10000"/>
                  <a:gd name="connsiteX367" fmla="*/ 2338 w 10000"/>
                  <a:gd name="connsiteY367" fmla="*/ 8494 h 10000"/>
                  <a:gd name="connsiteX368" fmla="*/ 2338 w 10000"/>
                  <a:gd name="connsiteY368" fmla="*/ 8552 h 10000"/>
                  <a:gd name="connsiteX369" fmla="*/ 2366 w 10000"/>
                  <a:gd name="connsiteY369" fmla="*/ 8572 h 10000"/>
                  <a:gd name="connsiteX370" fmla="*/ 2382 w 10000"/>
                  <a:gd name="connsiteY370" fmla="*/ 8582 h 10000"/>
                  <a:gd name="connsiteX371" fmla="*/ 2435 w 10000"/>
                  <a:gd name="connsiteY371" fmla="*/ 8552 h 10000"/>
                  <a:gd name="connsiteX372" fmla="*/ 2443 w 10000"/>
                  <a:gd name="connsiteY372" fmla="*/ 8552 h 10000"/>
                  <a:gd name="connsiteX373" fmla="*/ 2454 w 10000"/>
                  <a:gd name="connsiteY373" fmla="*/ 8552 h 10000"/>
                  <a:gd name="connsiteX374" fmla="*/ 2471 w 10000"/>
                  <a:gd name="connsiteY374" fmla="*/ 8546 h 10000"/>
                  <a:gd name="connsiteX375" fmla="*/ 2488 w 10000"/>
                  <a:gd name="connsiteY375" fmla="*/ 8536 h 10000"/>
                  <a:gd name="connsiteX376" fmla="*/ 2501 w 10000"/>
                  <a:gd name="connsiteY376" fmla="*/ 8533 h 10000"/>
                  <a:gd name="connsiteX377" fmla="*/ 2512 w 10000"/>
                  <a:gd name="connsiteY377" fmla="*/ 8533 h 10000"/>
                  <a:gd name="connsiteX378" fmla="*/ 2521 w 10000"/>
                  <a:gd name="connsiteY378" fmla="*/ 8546 h 10000"/>
                  <a:gd name="connsiteX379" fmla="*/ 2521 w 10000"/>
                  <a:gd name="connsiteY379" fmla="*/ 8572 h 10000"/>
                  <a:gd name="connsiteX380" fmla="*/ 2535 w 10000"/>
                  <a:gd name="connsiteY380" fmla="*/ 8588 h 10000"/>
                  <a:gd name="connsiteX381" fmla="*/ 2551 w 10000"/>
                  <a:gd name="connsiteY381" fmla="*/ 8582 h 10000"/>
                  <a:gd name="connsiteX382" fmla="*/ 2560 w 10000"/>
                  <a:gd name="connsiteY382" fmla="*/ 8582 h 10000"/>
                  <a:gd name="connsiteX383" fmla="*/ 2573 w 10000"/>
                  <a:gd name="connsiteY383" fmla="*/ 8588 h 10000"/>
                  <a:gd name="connsiteX384" fmla="*/ 2584 w 10000"/>
                  <a:gd name="connsiteY384" fmla="*/ 8591 h 10000"/>
                  <a:gd name="connsiteX385" fmla="*/ 2590 w 10000"/>
                  <a:gd name="connsiteY385" fmla="*/ 8598 h 10000"/>
                  <a:gd name="connsiteX386" fmla="*/ 2598 w 10000"/>
                  <a:gd name="connsiteY386" fmla="*/ 8608 h 10000"/>
                  <a:gd name="connsiteX387" fmla="*/ 2607 w 10000"/>
                  <a:gd name="connsiteY387" fmla="*/ 8617 h 10000"/>
                  <a:gd name="connsiteX388" fmla="*/ 2618 w 10000"/>
                  <a:gd name="connsiteY388" fmla="*/ 8617 h 10000"/>
                  <a:gd name="connsiteX389" fmla="*/ 2640 w 10000"/>
                  <a:gd name="connsiteY389" fmla="*/ 8608 h 10000"/>
                  <a:gd name="connsiteX390" fmla="*/ 2670 w 10000"/>
                  <a:gd name="connsiteY390" fmla="*/ 8598 h 10000"/>
                  <a:gd name="connsiteX391" fmla="*/ 2673 w 10000"/>
                  <a:gd name="connsiteY391" fmla="*/ 8598 h 10000"/>
                  <a:gd name="connsiteX392" fmla="*/ 2690 w 10000"/>
                  <a:gd name="connsiteY392" fmla="*/ 8598 h 10000"/>
                  <a:gd name="connsiteX393" fmla="*/ 2698 w 10000"/>
                  <a:gd name="connsiteY393" fmla="*/ 8598 h 10000"/>
                  <a:gd name="connsiteX394" fmla="*/ 2712 w 10000"/>
                  <a:gd name="connsiteY394" fmla="*/ 8598 h 10000"/>
                  <a:gd name="connsiteX395" fmla="*/ 2726 w 10000"/>
                  <a:gd name="connsiteY395" fmla="*/ 8591 h 10000"/>
                  <a:gd name="connsiteX396" fmla="*/ 2737 w 10000"/>
                  <a:gd name="connsiteY396" fmla="*/ 8588 h 10000"/>
                  <a:gd name="connsiteX397" fmla="*/ 2759 w 10000"/>
                  <a:gd name="connsiteY397" fmla="*/ 8582 h 10000"/>
                  <a:gd name="connsiteX398" fmla="*/ 2770 w 10000"/>
                  <a:gd name="connsiteY398" fmla="*/ 8578 h 10000"/>
                  <a:gd name="connsiteX399" fmla="*/ 2784 w 10000"/>
                  <a:gd name="connsiteY399" fmla="*/ 8572 h 10000"/>
                  <a:gd name="connsiteX400" fmla="*/ 2795 w 10000"/>
                  <a:gd name="connsiteY400" fmla="*/ 8572 h 10000"/>
                  <a:gd name="connsiteX401" fmla="*/ 2803 w 10000"/>
                  <a:gd name="connsiteY401" fmla="*/ 8588 h 10000"/>
                  <a:gd name="connsiteX402" fmla="*/ 2803 w 10000"/>
                  <a:gd name="connsiteY402" fmla="*/ 8591 h 10000"/>
                  <a:gd name="connsiteX403" fmla="*/ 2803 w 10000"/>
                  <a:gd name="connsiteY403" fmla="*/ 8601 h 10000"/>
                  <a:gd name="connsiteX404" fmla="*/ 2809 w 10000"/>
                  <a:gd name="connsiteY404" fmla="*/ 8601 h 10000"/>
                  <a:gd name="connsiteX405" fmla="*/ 2823 w 10000"/>
                  <a:gd name="connsiteY405" fmla="*/ 8598 h 10000"/>
                  <a:gd name="connsiteX406" fmla="*/ 2831 w 10000"/>
                  <a:gd name="connsiteY406" fmla="*/ 8598 h 10000"/>
                  <a:gd name="connsiteX407" fmla="*/ 2839 w 10000"/>
                  <a:gd name="connsiteY407" fmla="*/ 8601 h 10000"/>
                  <a:gd name="connsiteX408" fmla="*/ 2848 w 10000"/>
                  <a:gd name="connsiteY408" fmla="*/ 8598 h 10000"/>
                  <a:gd name="connsiteX409" fmla="*/ 2856 w 10000"/>
                  <a:gd name="connsiteY409" fmla="*/ 8601 h 10000"/>
                  <a:gd name="connsiteX410" fmla="*/ 2859 w 10000"/>
                  <a:gd name="connsiteY410" fmla="*/ 8601 h 10000"/>
                  <a:gd name="connsiteX411" fmla="*/ 2864 w 10000"/>
                  <a:gd name="connsiteY411" fmla="*/ 8598 h 10000"/>
                  <a:gd name="connsiteX412" fmla="*/ 2889 w 10000"/>
                  <a:gd name="connsiteY412" fmla="*/ 8611 h 10000"/>
                  <a:gd name="connsiteX413" fmla="*/ 2906 w 10000"/>
                  <a:gd name="connsiteY413" fmla="*/ 8620 h 10000"/>
                  <a:gd name="connsiteX414" fmla="*/ 2914 w 10000"/>
                  <a:gd name="connsiteY414" fmla="*/ 8627 h 10000"/>
                  <a:gd name="connsiteX415" fmla="*/ 2920 w 10000"/>
                  <a:gd name="connsiteY415" fmla="*/ 8640 h 10000"/>
                  <a:gd name="connsiteX416" fmla="*/ 2922 w 10000"/>
                  <a:gd name="connsiteY416" fmla="*/ 8666 h 10000"/>
                  <a:gd name="connsiteX417" fmla="*/ 2922 w 10000"/>
                  <a:gd name="connsiteY417" fmla="*/ 8692 h 10000"/>
                  <a:gd name="connsiteX418" fmla="*/ 2939 w 10000"/>
                  <a:gd name="connsiteY418" fmla="*/ 8695 h 10000"/>
                  <a:gd name="connsiteX419" fmla="*/ 2953 w 10000"/>
                  <a:gd name="connsiteY419" fmla="*/ 8695 h 10000"/>
                  <a:gd name="connsiteX420" fmla="*/ 2961 w 10000"/>
                  <a:gd name="connsiteY420" fmla="*/ 8695 h 10000"/>
                  <a:gd name="connsiteX421" fmla="*/ 2972 w 10000"/>
                  <a:gd name="connsiteY421" fmla="*/ 8692 h 10000"/>
                  <a:gd name="connsiteX422" fmla="*/ 2981 w 10000"/>
                  <a:gd name="connsiteY422" fmla="*/ 8685 h 10000"/>
                  <a:gd name="connsiteX423" fmla="*/ 2989 w 10000"/>
                  <a:gd name="connsiteY423" fmla="*/ 8685 h 10000"/>
                  <a:gd name="connsiteX424" fmla="*/ 3008 w 10000"/>
                  <a:gd name="connsiteY424" fmla="*/ 8685 h 10000"/>
                  <a:gd name="connsiteX425" fmla="*/ 3028 w 10000"/>
                  <a:gd name="connsiteY425" fmla="*/ 8695 h 10000"/>
                  <a:gd name="connsiteX426" fmla="*/ 3042 w 10000"/>
                  <a:gd name="connsiteY426" fmla="*/ 8695 h 10000"/>
                  <a:gd name="connsiteX427" fmla="*/ 3053 w 10000"/>
                  <a:gd name="connsiteY427" fmla="*/ 8676 h 10000"/>
                  <a:gd name="connsiteX428" fmla="*/ 3061 w 10000"/>
                  <a:gd name="connsiteY428" fmla="*/ 8666 h 10000"/>
                  <a:gd name="connsiteX429" fmla="*/ 3066 w 10000"/>
                  <a:gd name="connsiteY429" fmla="*/ 8656 h 10000"/>
                  <a:gd name="connsiteX430" fmla="*/ 3091 w 10000"/>
                  <a:gd name="connsiteY430" fmla="*/ 8659 h 10000"/>
                  <a:gd name="connsiteX431" fmla="*/ 3105 w 10000"/>
                  <a:gd name="connsiteY431" fmla="*/ 8659 h 10000"/>
                  <a:gd name="connsiteX432" fmla="*/ 3108 w 10000"/>
                  <a:gd name="connsiteY432" fmla="*/ 8650 h 10000"/>
                  <a:gd name="connsiteX433" fmla="*/ 3147 w 10000"/>
                  <a:gd name="connsiteY433" fmla="*/ 8588 h 10000"/>
                  <a:gd name="connsiteX434" fmla="*/ 3150 w 10000"/>
                  <a:gd name="connsiteY434" fmla="*/ 8598 h 10000"/>
                  <a:gd name="connsiteX435" fmla="*/ 3163 w 10000"/>
                  <a:gd name="connsiteY435" fmla="*/ 8601 h 10000"/>
                  <a:gd name="connsiteX436" fmla="*/ 3180 w 10000"/>
                  <a:gd name="connsiteY436" fmla="*/ 8608 h 10000"/>
                  <a:gd name="connsiteX437" fmla="*/ 3188 w 10000"/>
                  <a:gd name="connsiteY437" fmla="*/ 8611 h 10000"/>
                  <a:gd name="connsiteX438" fmla="*/ 3227 w 10000"/>
                  <a:gd name="connsiteY438" fmla="*/ 8620 h 10000"/>
                  <a:gd name="connsiteX439" fmla="*/ 3238 w 10000"/>
                  <a:gd name="connsiteY439" fmla="*/ 8617 h 10000"/>
                  <a:gd name="connsiteX440" fmla="*/ 3247 w 10000"/>
                  <a:gd name="connsiteY440" fmla="*/ 8601 h 10000"/>
                  <a:gd name="connsiteX441" fmla="*/ 3269 w 10000"/>
                  <a:gd name="connsiteY441" fmla="*/ 8611 h 10000"/>
                  <a:gd name="connsiteX442" fmla="*/ 3277 w 10000"/>
                  <a:gd name="connsiteY442" fmla="*/ 8617 h 10000"/>
                  <a:gd name="connsiteX443" fmla="*/ 3285 w 10000"/>
                  <a:gd name="connsiteY443" fmla="*/ 8611 h 10000"/>
                  <a:gd name="connsiteX444" fmla="*/ 3307 w 10000"/>
                  <a:gd name="connsiteY444" fmla="*/ 8611 h 10000"/>
                  <a:gd name="connsiteX445" fmla="*/ 3319 w 10000"/>
                  <a:gd name="connsiteY445" fmla="*/ 8617 h 10000"/>
                  <a:gd name="connsiteX446" fmla="*/ 3324 w 10000"/>
                  <a:gd name="connsiteY446" fmla="*/ 8617 h 10000"/>
                  <a:gd name="connsiteX447" fmla="*/ 3327 w 10000"/>
                  <a:gd name="connsiteY447" fmla="*/ 8620 h 10000"/>
                  <a:gd name="connsiteX448" fmla="*/ 3341 w 10000"/>
                  <a:gd name="connsiteY448" fmla="*/ 8620 h 10000"/>
                  <a:gd name="connsiteX449" fmla="*/ 3357 w 10000"/>
                  <a:gd name="connsiteY449" fmla="*/ 8620 h 10000"/>
                  <a:gd name="connsiteX450" fmla="*/ 3374 w 10000"/>
                  <a:gd name="connsiteY450" fmla="*/ 8620 h 10000"/>
                  <a:gd name="connsiteX451" fmla="*/ 3382 w 10000"/>
                  <a:gd name="connsiteY451" fmla="*/ 8620 h 10000"/>
                  <a:gd name="connsiteX452" fmla="*/ 3399 w 10000"/>
                  <a:gd name="connsiteY452" fmla="*/ 8611 h 10000"/>
                  <a:gd name="connsiteX453" fmla="*/ 3413 w 10000"/>
                  <a:gd name="connsiteY453" fmla="*/ 8601 h 10000"/>
                  <a:gd name="connsiteX454" fmla="*/ 3421 w 10000"/>
                  <a:gd name="connsiteY454" fmla="*/ 8588 h 10000"/>
                  <a:gd name="connsiteX455" fmla="*/ 3421 w 10000"/>
                  <a:gd name="connsiteY455" fmla="*/ 8572 h 10000"/>
                  <a:gd name="connsiteX456" fmla="*/ 3421 w 10000"/>
                  <a:gd name="connsiteY456" fmla="*/ 8552 h 10000"/>
                  <a:gd name="connsiteX457" fmla="*/ 3424 w 10000"/>
                  <a:gd name="connsiteY457" fmla="*/ 8533 h 10000"/>
                  <a:gd name="connsiteX458" fmla="*/ 3432 w 10000"/>
                  <a:gd name="connsiteY458" fmla="*/ 8523 h 10000"/>
                  <a:gd name="connsiteX459" fmla="*/ 3446 w 10000"/>
                  <a:gd name="connsiteY459" fmla="*/ 8523 h 10000"/>
                  <a:gd name="connsiteX460" fmla="*/ 3457 w 10000"/>
                  <a:gd name="connsiteY460" fmla="*/ 8523 h 10000"/>
                  <a:gd name="connsiteX461" fmla="*/ 3476 w 10000"/>
                  <a:gd name="connsiteY461" fmla="*/ 8533 h 10000"/>
                  <a:gd name="connsiteX462" fmla="*/ 3485 w 10000"/>
                  <a:gd name="connsiteY462" fmla="*/ 8536 h 10000"/>
                  <a:gd name="connsiteX463" fmla="*/ 3501 w 10000"/>
                  <a:gd name="connsiteY463" fmla="*/ 8527 h 10000"/>
                  <a:gd name="connsiteX464" fmla="*/ 3504 w 10000"/>
                  <a:gd name="connsiteY464" fmla="*/ 8514 h 10000"/>
                  <a:gd name="connsiteX465" fmla="*/ 3510 w 10000"/>
                  <a:gd name="connsiteY465" fmla="*/ 8497 h 10000"/>
                  <a:gd name="connsiteX466" fmla="*/ 3537 w 10000"/>
                  <a:gd name="connsiteY466" fmla="*/ 8484 h 10000"/>
                  <a:gd name="connsiteX467" fmla="*/ 3562 w 10000"/>
                  <a:gd name="connsiteY467" fmla="*/ 8488 h 10000"/>
                  <a:gd name="connsiteX468" fmla="*/ 3568 w 10000"/>
                  <a:gd name="connsiteY468" fmla="*/ 8484 h 10000"/>
                  <a:gd name="connsiteX469" fmla="*/ 3584 w 10000"/>
                  <a:gd name="connsiteY469" fmla="*/ 8494 h 10000"/>
                  <a:gd name="connsiteX470" fmla="*/ 3593 w 10000"/>
                  <a:gd name="connsiteY470" fmla="*/ 8507 h 10000"/>
                  <a:gd name="connsiteX471" fmla="*/ 3618 w 10000"/>
                  <a:gd name="connsiteY471" fmla="*/ 8497 h 10000"/>
                  <a:gd name="connsiteX472" fmla="*/ 3643 w 10000"/>
                  <a:gd name="connsiteY472" fmla="*/ 8475 h 10000"/>
                  <a:gd name="connsiteX473" fmla="*/ 3657 w 10000"/>
                  <a:gd name="connsiteY473" fmla="*/ 8478 h 10000"/>
                  <a:gd name="connsiteX474" fmla="*/ 3670 w 10000"/>
                  <a:gd name="connsiteY474" fmla="*/ 8475 h 10000"/>
                  <a:gd name="connsiteX475" fmla="*/ 3673 w 10000"/>
                  <a:gd name="connsiteY475" fmla="*/ 8468 h 10000"/>
                  <a:gd name="connsiteX476" fmla="*/ 3681 w 10000"/>
                  <a:gd name="connsiteY476" fmla="*/ 8468 h 10000"/>
                  <a:gd name="connsiteX477" fmla="*/ 3698 w 10000"/>
                  <a:gd name="connsiteY477" fmla="*/ 8478 h 10000"/>
                  <a:gd name="connsiteX478" fmla="*/ 3720 w 10000"/>
                  <a:gd name="connsiteY478" fmla="*/ 8497 h 10000"/>
                  <a:gd name="connsiteX479" fmla="*/ 3715 w 10000"/>
                  <a:gd name="connsiteY479" fmla="*/ 8504 h 10000"/>
                  <a:gd name="connsiteX480" fmla="*/ 3729 w 10000"/>
                  <a:gd name="connsiteY480" fmla="*/ 8514 h 10000"/>
                  <a:gd name="connsiteX481" fmla="*/ 3729 w 10000"/>
                  <a:gd name="connsiteY481" fmla="*/ 8517 h 10000"/>
                  <a:gd name="connsiteX482" fmla="*/ 3740 w 10000"/>
                  <a:gd name="connsiteY482" fmla="*/ 8527 h 10000"/>
                  <a:gd name="connsiteX483" fmla="*/ 3759 w 10000"/>
                  <a:gd name="connsiteY483" fmla="*/ 8517 h 10000"/>
                  <a:gd name="connsiteX484" fmla="*/ 3762 w 10000"/>
                  <a:gd name="connsiteY484" fmla="*/ 8504 h 10000"/>
                  <a:gd name="connsiteX485" fmla="*/ 3770 w 10000"/>
                  <a:gd name="connsiteY485" fmla="*/ 8488 h 10000"/>
                  <a:gd name="connsiteX486" fmla="*/ 3778 w 10000"/>
                  <a:gd name="connsiteY486" fmla="*/ 8484 h 10000"/>
                  <a:gd name="connsiteX487" fmla="*/ 3792 w 10000"/>
                  <a:gd name="connsiteY487" fmla="*/ 8475 h 10000"/>
                  <a:gd name="connsiteX488" fmla="*/ 3803 w 10000"/>
                  <a:gd name="connsiteY488" fmla="*/ 8478 h 10000"/>
                  <a:gd name="connsiteX489" fmla="*/ 3809 w 10000"/>
                  <a:gd name="connsiteY489" fmla="*/ 8475 h 10000"/>
                  <a:gd name="connsiteX490" fmla="*/ 3825 w 10000"/>
                  <a:gd name="connsiteY490" fmla="*/ 8465 h 10000"/>
                  <a:gd name="connsiteX491" fmla="*/ 3834 w 10000"/>
                  <a:gd name="connsiteY491" fmla="*/ 8468 h 10000"/>
                  <a:gd name="connsiteX492" fmla="*/ 3842 w 10000"/>
                  <a:gd name="connsiteY492" fmla="*/ 8478 h 10000"/>
                  <a:gd name="connsiteX493" fmla="*/ 3850 w 10000"/>
                  <a:gd name="connsiteY493" fmla="*/ 8478 h 10000"/>
                  <a:gd name="connsiteX494" fmla="*/ 3859 w 10000"/>
                  <a:gd name="connsiteY494" fmla="*/ 8484 h 10000"/>
                  <a:gd name="connsiteX495" fmla="*/ 3873 w 10000"/>
                  <a:gd name="connsiteY495" fmla="*/ 8494 h 10000"/>
                  <a:gd name="connsiteX496" fmla="*/ 3875 w 10000"/>
                  <a:gd name="connsiteY496" fmla="*/ 8507 h 10000"/>
                  <a:gd name="connsiteX497" fmla="*/ 3881 w 10000"/>
                  <a:gd name="connsiteY497" fmla="*/ 8527 h 10000"/>
                  <a:gd name="connsiteX498" fmla="*/ 3875 w 10000"/>
                  <a:gd name="connsiteY498" fmla="*/ 8546 h 10000"/>
                  <a:gd name="connsiteX499" fmla="*/ 3892 w 10000"/>
                  <a:gd name="connsiteY499" fmla="*/ 8546 h 10000"/>
                  <a:gd name="connsiteX500" fmla="*/ 3900 w 10000"/>
                  <a:gd name="connsiteY500" fmla="*/ 8543 h 10000"/>
                  <a:gd name="connsiteX501" fmla="*/ 3906 w 10000"/>
                  <a:gd name="connsiteY501" fmla="*/ 8543 h 10000"/>
                  <a:gd name="connsiteX502" fmla="*/ 3922 w 10000"/>
                  <a:gd name="connsiteY502" fmla="*/ 8552 h 10000"/>
                  <a:gd name="connsiteX503" fmla="*/ 3939 w 10000"/>
                  <a:gd name="connsiteY503" fmla="*/ 8559 h 10000"/>
                  <a:gd name="connsiteX504" fmla="*/ 3953 w 10000"/>
                  <a:gd name="connsiteY504" fmla="*/ 8572 h 10000"/>
                  <a:gd name="connsiteX505" fmla="*/ 3956 w 10000"/>
                  <a:gd name="connsiteY505" fmla="*/ 8588 h 10000"/>
                  <a:gd name="connsiteX506" fmla="*/ 3956 w 10000"/>
                  <a:gd name="connsiteY506" fmla="*/ 8608 h 10000"/>
                  <a:gd name="connsiteX507" fmla="*/ 3972 w 10000"/>
                  <a:gd name="connsiteY507" fmla="*/ 8608 h 10000"/>
                  <a:gd name="connsiteX508" fmla="*/ 3986 w 10000"/>
                  <a:gd name="connsiteY508" fmla="*/ 8608 h 10000"/>
                  <a:gd name="connsiteX509" fmla="*/ 3997 w 10000"/>
                  <a:gd name="connsiteY509" fmla="*/ 8608 h 10000"/>
                  <a:gd name="connsiteX510" fmla="*/ 4006 w 10000"/>
                  <a:gd name="connsiteY510" fmla="*/ 8608 h 10000"/>
                  <a:gd name="connsiteX511" fmla="*/ 4006 w 10000"/>
                  <a:gd name="connsiteY511" fmla="*/ 8611 h 10000"/>
                  <a:gd name="connsiteX512" fmla="*/ 4011 w 10000"/>
                  <a:gd name="connsiteY512" fmla="*/ 8611 h 10000"/>
                  <a:gd name="connsiteX513" fmla="*/ 4022 w 10000"/>
                  <a:gd name="connsiteY513" fmla="*/ 8620 h 10000"/>
                  <a:gd name="connsiteX514" fmla="*/ 4042 w 10000"/>
                  <a:gd name="connsiteY514" fmla="*/ 8620 h 10000"/>
                  <a:gd name="connsiteX515" fmla="*/ 4050 w 10000"/>
                  <a:gd name="connsiteY515" fmla="*/ 8617 h 10000"/>
                  <a:gd name="connsiteX516" fmla="*/ 4069 w 10000"/>
                  <a:gd name="connsiteY516" fmla="*/ 8620 h 10000"/>
                  <a:gd name="connsiteX517" fmla="*/ 4086 w 10000"/>
                  <a:gd name="connsiteY517" fmla="*/ 8630 h 10000"/>
                  <a:gd name="connsiteX518" fmla="*/ 4108 w 10000"/>
                  <a:gd name="connsiteY518" fmla="*/ 8627 h 10000"/>
                  <a:gd name="connsiteX519" fmla="*/ 4125 w 10000"/>
                  <a:gd name="connsiteY519" fmla="*/ 8620 h 10000"/>
                  <a:gd name="connsiteX520" fmla="*/ 4133 w 10000"/>
                  <a:gd name="connsiteY520" fmla="*/ 8611 h 10000"/>
                  <a:gd name="connsiteX521" fmla="*/ 4139 w 10000"/>
                  <a:gd name="connsiteY521" fmla="*/ 8608 h 10000"/>
                  <a:gd name="connsiteX522" fmla="*/ 4147 w 10000"/>
                  <a:gd name="connsiteY522" fmla="*/ 8601 h 10000"/>
                  <a:gd name="connsiteX523" fmla="*/ 4155 w 10000"/>
                  <a:gd name="connsiteY523" fmla="*/ 8591 h 10000"/>
                  <a:gd name="connsiteX524" fmla="*/ 4166 w 10000"/>
                  <a:gd name="connsiteY524" fmla="*/ 8582 h 10000"/>
                  <a:gd name="connsiteX525" fmla="*/ 4183 w 10000"/>
                  <a:gd name="connsiteY525" fmla="*/ 8569 h 10000"/>
                  <a:gd name="connsiteX526" fmla="*/ 4191 w 10000"/>
                  <a:gd name="connsiteY526" fmla="*/ 8562 h 10000"/>
                  <a:gd name="connsiteX527" fmla="*/ 4208 w 10000"/>
                  <a:gd name="connsiteY527" fmla="*/ 8552 h 10000"/>
                  <a:gd name="connsiteX528" fmla="*/ 4230 w 10000"/>
                  <a:gd name="connsiteY528" fmla="*/ 8552 h 10000"/>
                  <a:gd name="connsiteX529" fmla="*/ 4238 w 10000"/>
                  <a:gd name="connsiteY529" fmla="*/ 8559 h 10000"/>
                  <a:gd name="connsiteX530" fmla="*/ 4247 w 10000"/>
                  <a:gd name="connsiteY530" fmla="*/ 8572 h 10000"/>
                  <a:gd name="connsiteX531" fmla="*/ 4252 w 10000"/>
                  <a:gd name="connsiteY531" fmla="*/ 8578 h 10000"/>
                  <a:gd name="connsiteX532" fmla="*/ 4263 w 10000"/>
                  <a:gd name="connsiteY532" fmla="*/ 8582 h 10000"/>
                  <a:gd name="connsiteX533" fmla="*/ 4277 w 10000"/>
                  <a:gd name="connsiteY533" fmla="*/ 8572 h 10000"/>
                  <a:gd name="connsiteX534" fmla="*/ 4294 w 10000"/>
                  <a:gd name="connsiteY534" fmla="*/ 8559 h 10000"/>
                  <a:gd name="connsiteX535" fmla="*/ 4302 w 10000"/>
                  <a:gd name="connsiteY535" fmla="*/ 8546 h 10000"/>
                  <a:gd name="connsiteX536" fmla="*/ 4310 w 10000"/>
                  <a:gd name="connsiteY536" fmla="*/ 8543 h 10000"/>
                  <a:gd name="connsiteX537" fmla="*/ 4313 w 10000"/>
                  <a:gd name="connsiteY537" fmla="*/ 8543 h 10000"/>
                  <a:gd name="connsiteX538" fmla="*/ 4332 w 10000"/>
                  <a:gd name="connsiteY538" fmla="*/ 8546 h 10000"/>
                  <a:gd name="connsiteX539" fmla="*/ 4335 w 10000"/>
                  <a:gd name="connsiteY539" fmla="*/ 8559 h 10000"/>
                  <a:gd name="connsiteX540" fmla="*/ 4349 w 10000"/>
                  <a:gd name="connsiteY540" fmla="*/ 8588 h 10000"/>
                  <a:gd name="connsiteX541" fmla="*/ 4360 w 10000"/>
                  <a:gd name="connsiteY541" fmla="*/ 8591 h 10000"/>
                  <a:gd name="connsiteX542" fmla="*/ 4366 w 10000"/>
                  <a:gd name="connsiteY542" fmla="*/ 8591 h 10000"/>
                  <a:gd name="connsiteX543" fmla="*/ 4382 w 10000"/>
                  <a:gd name="connsiteY543" fmla="*/ 8598 h 10000"/>
                  <a:gd name="connsiteX544" fmla="*/ 4385 w 10000"/>
                  <a:gd name="connsiteY544" fmla="*/ 8598 h 10000"/>
                  <a:gd name="connsiteX545" fmla="*/ 4402 w 10000"/>
                  <a:gd name="connsiteY545" fmla="*/ 8598 h 10000"/>
                  <a:gd name="connsiteX546" fmla="*/ 4421 w 10000"/>
                  <a:gd name="connsiteY546" fmla="*/ 8591 h 10000"/>
                  <a:gd name="connsiteX547" fmla="*/ 4440 w 10000"/>
                  <a:gd name="connsiteY547" fmla="*/ 8591 h 10000"/>
                  <a:gd name="connsiteX548" fmla="*/ 4449 w 10000"/>
                  <a:gd name="connsiteY548" fmla="*/ 8598 h 10000"/>
                  <a:gd name="connsiteX549" fmla="*/ 4454 w 10000"/>
                  <a:gd name="connsiteY549" fmla="*/ 8617 h 10000"/>
                  <a:gd name="connsiteX550" fmla="*/ 4463 w 10000"/>
                  <a:gd name="connsiteY550" fmla="*/ 8608 h 10000"/>
                  <a:gd name="connsiteX551" fmla="*/ 4474 w 10000"/>
                  <a:gd name="connsiteY551" fmla="*/ 8608 h 10000"/>
                  <a:gd name="connsiteX552" fmla="*/ 4490 w 10000"/>
                  <a:gd name="connsiteY552" fmla="*/ 8617 h 10000"/>
                  <a:gd name="connsiteX553" fmla="*/ 4504 w 10000"/>
                  <a:gd name="connsiteY553" fmla="*/ 8617 h 10000"/>
                  <a:gd name="connsiteX554" fmla="*/ 4518 w 10000"/>
                  <a:gd name="connsiteY554" fmla="*/ 8617 h 10000"/>
                  <a:gd name="connsiteX555" fmla="*/ 4535 w 10000"/>
                  <a:gd name="connsiteY555" fmla="*/ 8611 h 10000"/>
                  <a:gd name="connsiteX556" fmla="*/ 4546 w 10000"/>
                  <a:gd name="connsiteY556" fmla="*/ 8611 h 10000"/>
                  <a:gd name="connsiteX557" fmla="*/ 4562 w 10000"/>
                  <a:gd name="connsiteY557" fmla="*/ 8611 h 10000"/>
                  <a:gd name="connsiteX558" fmla="*/ 4571 w 10000"/>
                  <a:gd name="connsiteY558" fmla="*/ 8611 h 10000"/>
                  <a:gd name="connsiteX559" fmla="*/ 4579 w 10000"/>
                  <a:gd name="connsiteY559" fmla="*/ 8608 h 10000"/>
                  <a:gd name="connsiteX560" fmla="*/ 4584 w 10000"/>
                  <a:gd name="connsiteY560" fmla="*/ 8608 h 10000"/>
                  <a:gd name="connsiteX561" fmla="*/ 4601 w 10000"/>
                  <a:gd name="connsiteY561" fmla="*/ 8617 h 10000"/>
                  <a:gd name="connsiteX562" fmla="*/ 4609 w 10000"/>
                  <a:gd name="connsiteY562" fmla="*/ 8627 h 10000"/>
                  <a:gd name="connsiteX563" fmla="*/ 4618 w 10000"/>
                  <a:gd name="connsiteY563" fmla="*/ 8637 h 10000"/>
                  <a:gd name="connsiteX564" fmla="*/ 4618 w 10000"/>
                  <a:gd name="connsiteY564" fmla="*/ 8646 h 10000"/>
                  <a:gd name="connsiteX565" fmla="*/ 4634 w 10000"/>
                  <a:gd name="connsiteY565" fmla="*/ 8656 h 10000"/>
                  <a:gd name="connsiteX566" fmla="*/ 4640 w 10000"/>
                  <a:gd name="connsiteY566" fmla="*/ 8659 h 10000"/>
                  <a:gd name="connsiteX567" fmla="*/ 4651 w 10000"/>
                  <a:gd name="connsiteY567" fmla="*/ 8666 h 10000"/>
                  <a:gd name="connsiteX568" fmla="*/ 4657 w 10000"/>
                  <a:gd name="connsiteY568" fmla="*/ 8659 h 10000"/>
                  <a:gd name="connsiteX569" fmla="*/ 4668 w 10000"/>
                  <a:gd name="connsiteY569" fmla="*/ 8650 h 10000"/>
                  <a:gd name="connsiteX570" fmla="*/ 4676 w 10000"/>
                  <a:gd name="connsiteY570" fmla="*/ 8650 h 10000"/>
                  <a:gd name="connsiteX571" fmla="*/ 4690 w 10000"/>
                  <a:gd name="connsiteY571" fmla="*/ 8650 h 10000"/>
                  <a:gd name="connsiteX572" fmla="*/ 4698 w 10000"/>
                  <a:gd name="connsiteY572" fmla="*/ 8650 h 10000"/>
                  <a:gd name="connsiteX573" fmla="*/ 4704 w 10000"/>
                  <a:gd name="connsiteY573" fmla="*/ 8650 h 10000"/>
                  <a:gd name="connsiteX574" fmla="*/ 4706 w 10000"/>
                  <a:gd name="connsiteY574" fmla="*/ 8659 h 10000"/>
                  <a:gd name="connsiteX575" fmla="*/ 4706 w 10000"/>
                  <a:gd name="connsiteY575" fmla="*/ 8666 h 10000"/>
                  <a:gd name="connsiteX576" fmla="*/ 4723 w 10000"/>
                  <a:gd name="connsiteY576" fmla="*/ 8682 h 10000"/>
                  <a:gd name="connsiteX577" fmla="*/ 4737 w 10000"/>
                  <a:gd name="connsiteY577" fmla="*/ 8682 h 10000"/>
                  <a:gd name="connsiteX578" fmla="*/ 4745 w 10000"/>
                  <a:gd name="connsiteY578" fmla="*/ 8676 h 10000"/>
                  <a:gd name="connsiteX579" fmla="*/ 4756 w 10000"/>
                  <a:gd name="connsiteY579" fmla="*/ 8666 h 10000"/>
                  <a:gd name="connsiteX580" fmla="*/ 4765 w 10000"/>
                  <a:gd name="connsiteY580" fmla="*/ 8666 h 10000"/>
                  <a:gd name="connsiteX581" fmla="*/ 4765 w 10000"/>
                  <a:gd name="connsiteY581" fmla="*/ 8682 h 10000"/>
                  <a:gd name="connsiteX582" fmla="*/ 4770 w 10000"/>
                  <a:gd name="connsiteY582" fmla="*/ 8701 h 10000"/>
                  <a:gd name="connsiteX583" fmla="*/ 4778 w 10000"/>
                  <a:gd name="connsiteY583" fmla="*/ 8705 h 10000"/>
                  <a:gd name="connsiteX584" fmla="*/ 4795 w 10000"/>
                  <a:gd name="connsiteY584" fmla="*/ 8714 h 10000"/>
                  <a:gd name="connsiteX585" fmla="*/ 4812 w 10000"/>
                  <a:gd name="connsiteY585" fmla="*/ 8714 h 10000"/>
                  <a:gd name="connsiteX586" fmla="*/ 4825 w 10000"/>
                  <a:gd name="connsiteY586" fmla="*/ 8705 h 10000"/>
                  <a:gd name="connsiteX587" fmla="*/ 4825 w 10000"/>
                  <a:gd name="connsiteY587" fmla="*/ 8701 h 10000"/>
                  <a:gd name="connsiteX588" fmla="*/ 4828 w 10000"/>
                  <a:gd name="connsiteY588" fmla="*/ 8701 h 10000"/>
                  <a:gd name="connsiteX589" fmla="*/ 4837 w 10000"/>
                  <a:gd name="connsiteY589" fmla="*/ 8692 h 10000"/>
                  <a:gd name="connsiteX590" fmla="*/ 4842 w 10000"/>
                  <a:gd name="connsiteY590" fmla="*/ 8685 h 10000"/>
                  <a:gd name="connsiteX591" fmla="*/ 4859 w 10000"/>
                  <a:gd name="connsiteY591" fmla="*/ 8692 h 10000"/>
                  <a:gd name="connsiteX592" fmla="*/ 4870 w 10000"/>
                  <a:gd name="connsiteY592" fmla="*/ 8701 h 10000"/>
                  <a:gd name="connsiteX593" fmla="*/ 4878 w 10000"/>
                  <a:gd name="connsiteY593" fmla="*/ 8714 h 10000"/>
                  <a:gd name="connsiteX594" fmla="*/ 4892 w 10000"/>
                  <a:gd name="connsiteY594" fmla="*/ 8724 h 10000"/>
                  <a:gd name="connsiteX595" fmla="*/ 4900 w 10000"/>
                  <a:gd name="connsiteY595" fmla="*/ 8724 h 10000"/>
                  <a:gd name="connsiteX596" fmla="*/ 4906 w 10000"/>
                  <a:gd name="connsiteY596" fmla="*/ 8705 h 10000"/>
                  <a:gd name="connsiteX597" fmla="*/ 4925 w 10000"/>
                  <a:gd name="connsiteY597" fmla="*/ 8724 h 10000"/>
                  <a:gd name="connsiteX598" fmla="*/ 4939 w 10000"/>
                  <a:gd name="connsiteY598" fmla="*/ 8701 h 10000"/>
                  <a:gd name="connsiteX599" fmla="*/ 4950 w 10000"/>
                  <a:gd name="connsiteY599" fmla="*/ 8695 h 10000"/>
                  <a:gd name="connsiteX600" fmla="*/ 4956 w 10000"/>
                  <a:gd name="connsiteY600" fmla="*/ 8692 h 10000"/>
                  <a:gd name="connsiteX601" fmla="*/ 4986 w 10000"/>
                  <a:gd name="connsiteY601" fmla="*/ 8705 h 10000"/>
                  <a:gd name="connsiteX602" fmla="*/ 5003 w 10000"/>
                  <a:gd name="connsiteY602" fmla="*/ 8701 h 10000"/>
                  <a:gd name="connsiteX603" fmla="*/ 5011 w 10000"/>
                  <a:gd name="connsiteY603" fmla="*/ 8692 h 10000"/>
                  <a:gd name="connsiteX604" fmla="*/ 5028 w 10000"/>
                  <a:gd name="connsiteY604" fmla="*/ 8682 h 10000"/>
                  <a:gd name="connsiteX605" fmla="*/ 5030 w 10000"/>
                  <a:gd name="connsiteY605" fmla="*/ 8659 h 10000"/>
                  <a:gd name="connsiteX606" fmla="*/ 5039 w 10000"/>
                  <a:gd name="connsiteY606" fmla="*/ 8656 h 10000"/>
                  <a:gd name="connsiteX607" fmla="*/ 5053 w 10000"/>
                  <a:gd name="connsiteY607" fmla="*/ 8669 h 10000"/>
                  <a:gd name="connsiteX608" fmla="*/ 5061 w 10000"/>
                  <a:gd name="connsiteY608" fmla="*/ 8669 h 10000"/>
                  <a:gd name="connsiteX609" fmla="*/ 5061 w 10000"/>
                  <a:gd name="connsiteY609" fmla="*/ 8676 h 10000"/>
                  <a:gd name="connsiteX610" fmla="*/ 5069 w 10000"/>
                  <a:gd name="connsiteY610" fmla="*/ 8669 h 10000"/>
                  <a:gd name="connsiteX611" fmla="*/ 5083 w 10000"/>
                  <a:gd name="connsiteY611" fmla="*/ 8669 h 10000"/>
                  <a:gd name="connsiteX612" fmla="*/ 5100 w 10000"/>
                  <a:gd name="connsiteY612" fmla="*/ 8669 h 10000"/>
                  <a:gd name="connsiteX613" fmla="*/ 5119 w 10000"/>
                  <a:gd name="connsiteY613" fmla="*/ 8682 h 10000"/>
                  <a:gd name="connsiteX614" fmla="*/ 5136 w 10000"/>
                  <a:gd name="connsiteY614" fmla="*/ 8692 h 10000"/>
                  <a:gd name="connsiteX615" fmla="*/ 5161 w 10000"/>
                  <a:gd name="connsiteY615" fmla="*/ 8701 h 10000"/>
                  <a:gd name="connsiteX616" fmla="*/ 5183 w 10000"/>
                  <a:gd name="connsiteY616" fmla="*/ 8701 h 10000"/>
                  <a:gd name="connsiteX617" fmla="*/ 5199 w 10000"/>
                  <a:gd name="connsiteY617" fmla="*/ 8701 h 10000"/>
                  <a:gd name="connsiteX618" fmla="*/ 5213 w 10000"/>
                  <a:gd name="connsiteY618" fmla="*/ 8705 h 10000"/>
                  <a:gd name="connsiteX619" fmla="*/ 5224 w 10000"/>
                  <a:gd name="connsiteY619" fmla="*/ 8701 h 10000"/>
                  <a:gd name="connsiteX620" fmla="*/ 5230 w 10000"/>
                  <a:gd name="connsiteY620" fmla="*/ 8701 h 10000"/>
                  <a:gd name="connsiteX621" fmla="*/ 5241 w 10000"/>
                  <a:gd name="connsiteY621" fmla="*/ 8676 h 10000"/>
                  <a:gd name="connsiteX622" fmla="*/ 5247 w 10000"/>
                  <a:gd name="connsiteY622" fmla="*/ 8666 h 10000"/>
                  <a:gd name="connsiteX623" fmla="*/ 5249 w 10000"/>
                  <a:gd name="connsiteY623" fmla="*/ 8646 h 10000"/>
                  <a:gd name="connsiteX624" fmla="*/ 5249 w 10000"/>
                  <a:gd name="connsiteY624" fmla="*/ 8650 h 10000"/>
                  <a:gd name="connsiteX625" fmla="*/ 5255 w 10000"/>
                  <a:gd name="connsiteY625" fmla="*/ 8646 h 10000"/>
                  <a:gd name="connsiteX626" fmla="*/ 5271 w 10000"/>
                  <a:gd name="connsiteY626" fmla="*/ 8650 h 10000"/>
                  <a:gd name="connsiteX627" fmla="*/ 5288 w 10000"/>
                  <a:gd name="connsiteY627" fmla="*/ 8666 h 10000"/>
                  <a:gd name="connsiteX628" fmla="*/ 5296 w 10000"/>
                  <a:gd name="connsiteY628" fmla="*/ 8666 h 10000"/>
                  <a:gd name="connsiteX629" fmla="*/ 5310 w 10000"/>
                  <a:gd name="connsiteY629" fmla="*/ 8656 h 10000"/>
                  <a:gd name="connsiteX630" fmla="*/ 5321 w 10000"/>
                  <a:gd name="connsiteY630" fmla="*/ 8650 h 10000"/>
                  <a:gd name="connsiteX631" fmla="*/ 5338 w 10000"/>
                  <a:gd name="connsiteY631" fmla="*/ 8650 h 10000"/>
                  <a:gd name="connsiteX632" fmla="*/ 5360 w 10000"/>
                  <a:gd name="connsiteY632" fmla="*/ 8640 h 10000"/>
                  <a:gd name="connsiteX633" fmla="*/ 5366 w 10000"/>
                  <a:gd name="connsiteY633" fmla="*/ 8637 h 10000"/>
                  <a:gd name="connsiteX634" fmla="*/ 5368 w 10000"/>
                  <a:gd name="connsiteY634" fmla="*/ 8637 h 10000"/>
                  <a:gd name="connsiteX635" fmla="*/ 5382 w 10000"/>
                  <a:gd name="connsiteY635" fmla="*/ 8630 h 10000"/>
                  <a:gd name="connsiteX636" fmla="*/ 5391 w 10000"/>
                  <a:gd name="connsiteY636" fmla="*/ 8630 h 10000"/>
                  <a:gd name="connsiteX637" fmla="*/ 5402 w 10000"/>
                  <a:gd name="connsiteY637" fmla="*/ 8637 h 10000"/>
                  <a:gd name="connsiteX638" fmla="*/ 5418 w 10000"/>
                  <a:gd name="connsiteY638" fmla="*/ 8656 h 10000"/>
                  <a:gd name="connsiteX639" fmla="*/ 5432 w 10000"/>
                  <a:gd name="connsiteY639" fmla="*/ 8666 h 10000"/>
                  <a:gd name="connsiteX640" fmla="*/ 5443 w 10000"/>
                  <a:gd name="connsiteY640" fmla="*/ 8682 h 10000"/>
                  <a:gd name="connsiteX641" fmla="*/ 5457 w 10000"/>
                  <a:gd name="connsiteY641" fmla="*/ 8692 h 10000"/>
                  <a:gd name="connsiteX642" fmla="*/ 5471 w 10000"/>
                  <a:gd name="connsiteY642" fmla="*/ 8705 h 10000"/>
                  <a:gd name="connsiteX643" fmla="*/ 5488 w 10000"/>
                  <a:gd name="connsiteY643" fmla="*/ 8711 h 10000"/>
                  <a:gd name="connsiteX644" fmla="*/ 5490 w 10000"/>
                  <a:gd name="connsiteY644" fmla="*/ 8721 h 10000"/>
                  <a:gd name="connsiteX645" fmla="*/ 5512 w 10000"/>
                  <a:gd name="connsiteY645" fmla="*/ 8724 h 10000"/>
                  <a:gd name="connsiteX646" fmla="*/ 5521 w 10000"/>
                  <a:gd name="connsiteY646" fmla="*/ 8714 h 10000"/>
                  <a:gd name="connsiteX647" fmla="*/ 5524 w 10000"/>
                  <a:gd name="connsiteY647" fmla="*/ 8714 h 10000"/>
                  <a:gd name="connsiteX648" fmla="*/ 5532 w 10000"/>
                  <a:gd name="connsiteY648" fmla="*/ 8721 h 10000"/>
                  <a:gd name="connsiteX649" fmla="*/ 5540 w 10000"/>
                  <a:gd name="connsiteY649" fmla="*/ 8724 h 10000"/>
                  <a:gd name="connsiteX650" fmla="*/ 5562 w 10000"/>
                  <a:gd name="connsiteY650" fmla="*/ 8750 h 10000"/>
                  <a:gd name="connsiteX651" fmla="*/ 5562 w 10000"/>
                  <a:gd name="connsiteY651" fmla="*/ 8760 h 10000"/>
                  <a:gd name="connsiteX652" fmla="*/ 5571 w 10000"/>
                  <a:gd name="connsiteY652" fmla="*/ 8782 h 10000"/>
                  <a:gd name="connsiteX653" fmla="*/ 5579 w 10000"/>
                  <a:gd name="connsiteY653" fmla="*/ 8789 h 10000"/>
                  <a:gd name="connsiteX654" fmla="*/ 5593 w 10000"/>
                  <a:gd name="connsiteY654" fmla="*/ 8789 h 10000"/>
                  <a:gd name="connsiteX655" fmla="*/ 5596 w 10000"/>
                  <a:gd name="connsiteY655" fmla="*/ 8789 h 10000"/>
                  <a:gd name="connsiteX656" fmla="*/ 5626 w 10000"/>
                  <a:gd name="connsiteY656" fmla="*/ 8782 h 10000"/>
                  <a:gd name="connsiteX657" fmla="*/ 5629 w 10000"/>
                  <a:gd name="connsiteY657" fmla="*/ 8782 h 10000"/>
                  <a:gd name="connsiteX658" fmla="*/ 5637 w 10000"/>
                  <a:gd name="connsiteY658" fmla="*/ 8779 h 10000"/>
                  <a:gd name="connsiteX659" fmla="*/ 5648 w 10000"/>
                  <a:gd name="connsiteY659" fmla="*/ 8789 h 10000"/>
                  <a:gd name="connsiteX660" fmla="*/ 5665 w 10000"/>
                  <a:gd name="connsiteY660" fmla="*/ 8795 h 10000"/>
                  <a:gd name="connsiteX661" fmla="*/ 5676 w 10000"/>
                  <a:gd name="connsiteY661" fmla="*/ 8789 h 10000"/>
                  <a:gd name="connsiteX662" fmla="*/ 5684 w 10000"/>
                  <a:gd name="connsiteY662" fmla="*/ 8782 h 10000"/>
                  <a:gd name="connsiteX663" fmla="*/ 5693 w 10000"/>
                  <a:gd name="connsiteY663" fmla="*/ 8789 h 10000"/>
                  <a:gd name="connsiteX664" fmla="*/ 5715 w 10000"/>
                  <a:gd name="connsiteY664" fmla="*/ 8808 h 10000"/>
                  <a:gd name="connsiteX665" fmla="*/ 5731 w 10000"/>
                  <a:gd name="connsiteY665" fmla="*/ 8808 h 10000"/>
                  <a:gd name="connsiteX666" fmla="*/ 5740 w 10000"/>
                  <a:gd name="connsiteY666" fmla="*/ 8808 h 10000"/>
                  <a:gd name="connsiteX667" fmla="*/ 5765 w 10000"/>
                  <a:gd name="connsiteY667" fmla="*/ 8818 h 10000"/>
                  <a:gd name="connsiteX668" fmla="*/ 5781 w 10000"/>
                  <a:gd name="connsiteY668" fmla="*/ 8824 h 10000"/>
                  <a:gd name="connsiteX669" fmla="*/ 5798 w 10000"/>
                  <a:gd name="connsiteY669" fmla="*/ 8834 h 10000"/>
                  <a:gd name="connsiteX670" fmla="*/ 5814 w 10000"/>
                  <a:gd name="connsiteY670" fmla="*/ 8837 h 10000"/>
                  <a:gd name="connsiteX671" fmla="*/ 5831 w 10000"/>
                  <a:gd name="connsiteY671" fmla="*/ 8844 h 10000"/>
                  <a:gd name="connsiteX672" fmla="*/ 5842 w 10000"/>
                  <a:gd name="connsiteY672" fmla="*/ 8847 h 10000"/>
                  <a:gd name="connsiteX673" fmla="*/ 5859 w 10000"/>
                  <a:gd name="connsiteY673" fmla="*/ 8857 h 10000"/>
                  <a:gd name="connsiteX674" fmla="*/ 5870 w 10000"/>
                  <a:gd name="connsiteY674" fmla="*/ 8867 h 10000"/>
                  <a:gd name="connsiteX675" fmla="*/ 5878 w 10000"/>
                  <a:gd name="connsiteY675" fmla="*/ 8873 h 10000"/>
                  <a:gd name="connsiteX676" fmla="*/ 5895 w 10000"/>
                  <a:gd name="connsiteY676" fmla="*/ 8873 h 10000"/>
                  <a:gd name="connsiteX677" fmla="*/ 5911 w 10000"/>
                  <a:gd name="connsiteY677" fmla="*/ 8873 h 10000"/>
                  <a:gd name="connsiteX678" fmla="*/ 5931 w 10000"/>
                  <a:gd name="connsiteY678" fmla="*/ 8873 h 10000"/>
                  <a:gd name="connsiteX679" fmla="*/ 5950 w 10000"/>
                  <a:gd name="connsiteY679" fmla="*/ 8867 h 10000"/>
                  <a:gd name="connsiteX680" fmla="*/ 5967 w 10000"/>
                  <a:gd name="connsiteY680" fmla="*/ 8867 h 10000"/>
                  <a:gd name="connsiteX681" fmla="*/ 5975 w 10000"/>
                  <a:gd name="connsiteY681" fmla="*/ 8873 h 10000"/>
                  <a:gd name="connsiteX682" fmla="*/ 6000 w 10000"/>
                  <a:gd name="connsiteY682" fmla="*/ 8883 h 10000"/>
                  <a:gd name="connsiteX683" fmla="*/ 5997 w 10000"/>
                  <a:gd name="connsiteY683" fmla="*/ 8886 h 10000"/>
                  <a:gd name="connsiteX684" fmla="*/ 5997 w 10000"/>
                  <a:gd name="connsiteY684" fmla="*/ 8896 h 10000"/>
                  <a:gd name="connsiteX685" fmla="*/ 6014 w 10000"/>
                  <a:gd name="connsiteY685" fmla="*/ 8892 h 10000"/>
                  <a:gd name="connsiteX686" fmla="*/ 6028 w 10000"/>
                  <a:gd name="connsiteY686" fmla="*/ 8892 h 10000"/>
                  <a:gd name="connsiteX687" fmla="*/ 6053 w 10000"/>
                  <a:gd name="connsiteY687" fmla="*/ 8886 h 10000"/>
                  <a:gd name="connsiteX688" fmla="*/ 6072 w 10000"/>
                  <a:gd name="connsiteY688" fmla="*/ 8876 h 10000"/>
                  <a:gd name="connsiteX689" fmla="*/ 6089 w 10000"/>
                  <a:gd name="connsiteY689" fmla="*/ 8867 h 10000"/>
                  <a:gd name="connsiteX690" fmla="*/ 6111 w 10000"/>
                  <a:gd name="connsiteY690" fmla="*/ 8857 h 10000"/>
                  <a:gd name="connsiteX691" fmla="*/ 6127 w 10000"/>
                  <a:gd name="connsiteY691" fmla="*/ 8847 h 10000"/>
                  <a:gd name="connsiteX692" fmla="*/ 6152 w 10000"/>
                  <a:gd name="connsiteY692" fmla="*/ 8834 h 10000"/>
                  <a:gd name="connsiteX693" fmla="*/ 6183 w 10000"/>
                  <a:gd name="connsiteY693" fmla="*/ 8828 h 10000"/>
                  <a:gd name="connsiteX694" fmla="*/ 6175 w 10000"/>
                  <a:gd name="connsiteY694" fmla="*/ 8844 h 10000"/>
                  <a:gd name="connsiteX695" fmla="*/ 6169 w 10000"/>
                  <a:gd name="connsiteY695" fmla="*/ 8863 h 10000"/>
                  <a:gd name="connsiteX696" fmla="*/ 6158 w 10000"/>
                  <a:gd name="connsiteY696" fmla="*/ 8886 h 10000"/>
                  <a:gd name="connsiteX697" fmla="*/ 6152 w 10000"/>
                  <a:gd name="connsiteY697" fmla="*/ 8896 h 10000"/>
                  <a:gd name="connsiteX698" fmla="*/ 6150 w 10000"/>
                  <a:gd name="connsiteY698" fmla="*/ 8909 h 10000"/>
                  <a:gd name="connsiteX699" fmla="*/ 6152 w 10000"/>
                  <a:gd name="connsiteY699" fmla="*/ 8938 h 10000"/>
                  <a:gd name="connsiteX700" fmla="*/ 6158 w 10000"/>
                  <a:gd name="connsiteY700" fmla="*/ 8957 h 10000"/>
                  <a:gd name="connsiteX701" fmla="*/ 6161 w 10000"/>
                  <a:gd name="connsiteY701" fmla="*/ 8980 h 10000"/>
                  <a:gd name="connsiteX702" fmla="*/ 6166 w 10000"/>
                  <a:gd name="connsiteY702" fmla="*/ 8999 h 10000"/>
                  <a:gd name="connsiteX703" fmla="*/ 6175 w 10000"/>
                  <a:gd name="connsiteY703" fmla="*/ 9032 h 10000"/>
                  <a:gd name="connsiteX704" fmla="*/ 6183 w 10000"/>
                  <a:gd name="connsiteY704" fmla="*/ 9051 h 10000"/>
                  <a:gd name="connsiteX705" fmla="*/ 6191 w 10000"/>
                  <a:gd name="connsiteY705" fmla="*/ 9064 h 10000"/>
                  <a:gd name="connsiteX706" fmla="*/ 6194 w 10000"/>
                  <a:gd name="connsiteY706" fmla="*/ 9084 h 10000"/>
                  <a:gd name="connsiteX707" fmla="*/ 6208 w 10000"/>
                  <a:gd name="connsiteY707" fmla="*/ 9103 h 10000"/>
                  <a:gd name="connsiteX708" fmla="*/ 6208 w 10000"/>
                  <a:gd name="connsiteY708" fmla="*/ 9113 h 10000"/>
                  <a:gd name="connsiteX709" fmla="*/ 6216 w 10000"/>
                  <a:gd name="connsiteY709" fmla="*/ 9129 h 10000"/>
                  <a:gd name="connsiteX710" fmla="*/ 6230 w 10000"/>
                  <a:gd name="connsiteY710" fmla="*/ 9148 h 10000"/>
                  <a:gd name="connsiteX711" fmla="*/ 6241 w 10000"/>
                  <a:gd name="connsiteY711" fmla="*/ 9165 h 10000"/>
                  <a:gd name="connsiteX712" fmla="*/ 6249 w 10000"/>
                  <a:gd name="connsiteY712" fmla="*/ 9168 h 10000"/>
                  <a:gd name="connsiteX713" fmla="*/ 6266 w 10000"/>
                  <a:gd name="connsiteY713" fmla="*/ 9184 h 10000"/>
                  <a:gd name="connsiteX714" fmla="*/ 6280 w 10000"/>
                  <a:gd name="connsiteY714" fmla="*/ 9184 h 10000"/>
                  <a:gd name="connsiteX715" fmla="*/ 6288 w 10000"/>
                  <a:gd name="connsiteY715" fmla="*/ 9177 h 10000"/>
                  <a:gd name="connsiteX716" fmla="*/ 6299 w 10000"/>
                  <a:gd name="connsiteY716" fmla="*/ 9187 h 10000"/>
                  <a:gd name="connsiteX717" fmla="*/ 6305 w 10000"/>
                  <a:gd name="connsiteY717" fmla="*/ 9197 h 10000"/>
                  <a:gd name="connsiteX718" fmla="*/ 6310 w 10000"/>
                  <a:gd name="connsiteY718" fmla="*/ 9197 h 10000"/>
                  <a:gd name="connsiteX719" fmla="*/ 6321 w 10000"/>
                  <a:gd name="connsiteY719" fmla="*/ 9213 h 10000"/>
                  <a:gd name="connsiteX720" fmla="*/ 6335 w 10000"/>
                  <a:gd name="connsiteY720" fmla="*/ 9223 h 10000"/>
                  <a:gd name="connsiteX721" fmla="*/ 6338 w 10000"/>
                  <a:gd name="connsiteY721" fmla="*/ 9223 h 10000"/>
                  <a:gd name="connsiteX722" fmla="*/ 6355 w 10000"/>
                  <a:gd name="connsiteY722" fmla="*/ 9226 h 10000"/>
                  <a:gd name="connsiteX723" fmla="*/ 6363 w 10000"/>
                  <a:gd name="connsiteY723" fmla="*/ 9236 h 10000"/>
                  <a:gd name="connsiteX724" fmla="*/ 6380 w 10000"/>
                  <a:gd name="connsiteY724" fmla="*/ 9258 h 10000"/>
                  <a:gd name="connsiteX725" fmla="*/ 6393 w 10000"/>
                  <a:gd name="connsiteY725" fmla="*/ 9278 h 10000"/>
                  <a:gd name="connsiteX726" fmla="*/ 6396 w 10000"/>
                  <a:gd name="connsiteY726" fmla="*/ 9288 h 10000"/>
                  <a:gd name="connsiteX727" fmla="*/ 6407 w 10000"/>
                  <a:gd name="connsiteY727" fmla="*/ 9297 h 10000"/>
                  <a:gd name="connsiteX728" fmla="*/ 6410 w 10000"/>
                  <a:gd name="connsiteY728" fmla="*/ 9307 h 10000"/>
                  <a:gd name="connsiteX729" fmla="*/ 6416 w 10000"/>
                  <a:gd name="connsiteY729" fmla="*/ 9317 h 10000"/>
                  <a:gd name="connsiteX730" fmla="*/ 6424 w 10000"/>
                  <a:gd name="connsiteY730" fmla="*/ 9326 h 10000"/>
                  <a:gd name="connsiteX731" fmla="*/ 6435 w 10000"/>
                  <a:gd name="connsiteY731" fmla="*/ 9336 h 10000"/>
                  <a:gd name="connsiteX732" fmla="*/ 6443 w 10000"/>
                  <a:gd name="connsiteY732" fmla="*/ 9346 h 10000"/>
                  <a:gd name="connsiteX733" fmla="*/ 6449 w 10000"/>
                  <a:gd name="connsiteY733" fmla="*/ 9362 h 10000"/>
                  <a:gd name="connsiteX734" fmla="*/ 6452 w 10000"/>
                  <a:gd name="connsiteY734" fmla="*/ 9372 h 10000"/>
                  <a:gd name="connsiteX735" fmla="*/ 6449 w 10000"/>
                  <a:gd name="connsiteY735" fmla="*/ 9381 h 10000"/>
                  <a:gd name="connsiteX736" fmla="*/ 6465 w 10000"/>
                  <a:gd name="connsiteY736" fmla="*/ 9394 h 10000"/>
                  <a:gd name="connsiteX737" fmla="*/ 6468 w 10000"/>
                  <a:gd name="connsiteY737" fmla="*/ 9420 h 10000"/>
                  <a:gd name="connsiteX738" fmla="*/ 6493 w 10000"/>
                  <a:gd name="connsiteY738" fmla="*/ 9430 h 10000"/>
                  <a:gd name="connsiteX739" fmla="*/ 6507 w 10000"/>
                  <a:gd name="connsiteY739" fmla="*/ 9440 h 10000"/>
                  <a:gd name="connsiteX740" fmla="*/ 6524 w 10000"/>
                  <a:gd name="connsiteY740" fmla="*/ 9459 h 10000"/>
                  <a:gd name="connsiteX741" fmla="*/ 6532 w 10000"/>
                  <a:gd name="connsiteY741" fmla="*/ 9485 h 10000"/>
                  <a:gd name="connsiteX742" fmla="*/ 6537 w 10000"/>
                  <a:gd name="connsiteY742" fmla="*/ 9498 h 10000"/>
                  <a:gd name="connsiteX743" fmla="*/ 6571 w 10000"/>
                  <a:gd name="connsiteY743" fmla="*/ 9508 h 10000"/>
                  <a:gd name="connsiteX744" fmla="*/ 6596 w 10000"/>
                  <a:gd name="connsiteY744" fmla="*/ 9508 h 10000"/>
                  <a:gd name="connsiteX745" fmla="*/ 6637 w 10000"/>
                  <a:gd name="connsiteY745" fmla="*/ 9517 h 10000"/>
                  <a:gd name="connsiteX746" fmla="*/ 6662 w 10000"/>
                  <a:gd name="connsiteY746" fmla="*/ 9524 h 10000"/>
                  <a:gd name="connsiteX747" fmla="*/ 6679 w 10000"/>
                  <a:gd name="connsiteY747" fmla="*/ 9517 h 10000"/>
                  <a:gd name="connsiteX748" fmla="*/ 6679 w 10000"/>
                  <a:gd name="connsiteY748" fmla="*/ 9505 h 10000"/>
                  <a:gd name="connsiteX749" fmla="*/ 6690 w 10000"/>
                  <a:gd name="connsiteY749" fmla="*/ 9485 h 10000"/>
                  <a:gd name="connsiteX750" fmla="*/ 6693 w 10000"/>
                  <a:gd name="connsiteY750" fmla="*/ 9479 h 10000"/>
                  <a:gd name="connsiteX751" fmla="*/ 6706 w 10000"/>
                  <a:gd name="connsiteY751" fmla="*/ 9469 h 10000"/>
                  <a:gd name="connsiteX752" fmla="*/ 6709 w 10000"/>
                  <a:gd name="connsiteY752" fmla="*/ 9462 h 10000"/>
                  <a:gd name="connsiteX753" fmla="*/ 6717 w 10000"/>
                  <a:gd name="connsiteY753" fmla="*/ 9459 h 10000"/>
                  <a:gd name="connsiteX754" fmla="*/ 6726 w 10000"/>
                  <a:gd name="connsiteY754" fmla="*/ 9459 h 10000"/>
                  <a:gd name="connsiteX755" fmla="*/ 6742 w 10000"/>
                  <a:gd name="connsiteY755" fmla="*/ 9462 h 10000"/>
                  <a:gd name="connsiteX756" fmla="*/ 6759 w 10000"/>
                  <a:gd name="connsiteY756" fmla="*/ 9479 h 10000"/>
                  <a:gd name="connsiteX757" fmla="*/ 6781 w 10000"/>
                  <a:gd name="connsiteY757" fmla="*/ 9485 h 10000"/>
                  <a:gd name="connsiteX758" fmla="*/ 6795 w 10000"/>
                  <a:gd name="connsiteY758" fmla="*/ 9485 h 10000"/>
                  <a:gd name="connsiteX759" fmla="*/ 6803 w 10000"/>
                  <a:gd name="connsiteY759" fmla="*/ 9498 h 10000"/>
                  <a:gd name="connsiteX760" fmla="*/ 6806 w 10000"/>
                  <a:gd name="connsiteY760" fmla="*/ 9508 h 10000"/>
                  <a:gd name="connsiteX761" fmla="*/ 6823 w 10000"/>
                  <a:gd name="connsiteY761" fmla="*/ 9514 h 10000"/>
                  <a:gd name="connsiteX762" fmla="*/ 6831 w 10000"/>
                  <a:gd name="connsiteY762" fmla="*/ 9514 h 10000"/>
                  <a:gd name="connsiteX763" fmla="*/ 6848 w 10000"/>
                  <a:gd name="connsiteY763" fmla="*/ 9514 h 10000"/>
                  <a:gd name="connsiteX764" fmla="*/ 6856 w 10000"/>
                  <a:gd name="connsiteY764" fmla="*/ 9517 h 10000"/>
                  <a:gd name="connsiteX765" fmla="*/ 6878 w 10000"/>
                  <a:gd name="connsiteY765" fmla="*/ 9524 h 10000"/>
                  <a:gd name="connsiteX766" fmla="*/ 6895 w 10000"/>
                  <a:gd name="connsiteY766" fmla="*/ 9524 h 10000"/>
                  <a:gd name="connsiteX767" fmla="*/ 6917 w 10000"/>
                  <a:gd name="connsiteY767" fmla="*/ 9527 h 10000"/>
                  <a:gd name="connsiteX768" fmla="*/ 6934 w 10000"/>
                  <a:gd name="connsiteY768" fmla="*/ 9534 h 10000"/>
                  <a:gd name="connsiteX769" fmla="*/ 6961 w 10000"/>
                  <a:gd name="connsiteY769" fmla="*/ 9543 h 10000"/>
                  <a:gd name="connsiteX770" fmla="*/ 6989 w 10000"/>
                  <a:gd name="connsiteY770" fmla="*/ 9547 h 10000"/>
                  <a:gd name="connsiteX771" fmla="*/ 7014 w 10000"/>
                  <a:gd name="connsiteY771" fmla="*/ 9543 h 10000"/>
                  <a:gd name="connsiteX772" fmla="*/ 7033 w 10000"/>
                  <a:gd name="connsiteY772" fmla="*/ 9543 h 10000"/>
                  <a:gd name="connsiteX773" fmla="*/ 7042 w 10000"/>
                  <a:gd name="connsiteY773" fmla="*/ 9547 h 10000"/>
                  <a:gd name="connsiteX774" fmla="*/ 7069 w 10000"/>
                  <a:gd name="connsiteY774" fmla="*/ 9647 h 10000"/>
                  <a:gd name="connsiteX775" fmla="*/ 7122 w 10000"/>
                  <a:gd name="connsiteY775" fmla="*/ 9734 h 10000"/>
                  <a:gd name="connsiteX776" fmla="*/ 7147 w 10000"/>
                  <a:gd name="connsiteY776" fmla="*/ 9744 h 10000"/>
                  <a:gd name="connsiteX777" fmla="*/ 7169 w 10000"/>
                  <a:gd name="connsiteY777" fmla="*/ 9741 h 10000"/>
                  <a:gd name="connsiteX778" fmla="*/ 7177 w 10000"/>
                  <a:gd name="connsiteY778" fmla="*/ 9744 h 10000"/>
                  <a:gd name="connsiteX779" fmla="*/ 7186 w 10000"/>
                  <a:gd name="connsiteY779" fmla="*/ 9754 h 10000"/>
                  <a:gd name="connsiteX780" fmla="*/ 7191 w 10000"/>
                  <a:gd name="connsiteY780" fmla="*/ 9773 h 10000"/>
                  <a:gd name="connsiteX781" fmla="*/ 7208 w 10000"/>
                  <a:gd name="connsiteY781" fmla="*/ 9783 h 10000"/>
                  <a:gd name="connsiteX782" fmla="*/ 7219 w 10000"/>
                  <a:gd name="connsiteY782" fmla="*/ 9793 h 10000"/>
                  <a:gd name="connsiteX783" fmla="*/ 7235 w 10000"/>
                  <a:gd name="connsiteY783" fmla="*/ 9802 h 10000"/>
                  <a:gd name="connsiteX784" fmla="*/ 7249 w 10000"/>
                  <a:gd name="connsiteY784" fmla="*/ 9819 h 10000"/>
                  <a:gd name="connsiteX785" fmla="*/ 7255 w 10000"/>
                  <a:gd name="connsiteY785" fmla="*/ 9835 h 10000"/>
                  <a:gd name="connsiteX786" fmla="*/ 7255 w 10000"/>
                  <a:gd name="connsiteY786" fmla="*/ 9848 h 10000"/>
                  <a:gd name="connsiteX787" fmla="*/ 7249 w 10000"/>
                  <a:gd name="connsiteY787" fmla="*/ 9848 h 10000"/>
                  <a:gd name="connsiteX788" fmla="*/ 7244 w 10000"/>
                  <a:gd name="connsiteY788" fmla="*/ 9858 h 10000"/>
                  <a:gd name="connsiteX789" fmla="*/ 7235 w 10000"/>
                  <a:gd name="connsiteY789" fmla="*/ 9883 h 10000"/>
                  <a:gd name="connsiteX790" fmla="*/ 7244 w 10000"/>
                  <a:gd name="connsiteY790" fmla="*/ 9903 h 10000"/>
                  <a:gd name="connsiteX791" fmla="*/ 7258 w 10000"/>
                  <a:gd name="connsiteY791" fmla="*/ 9926 h 10000"/>
                  <a:gd name="connsiteX792" fmla="*/ 7263 w 10000"/>
                  <a:gd name="connsiteY792" fmla="*/ 9948 h 10000"/>
                  <a:gd name="connsiteX793" fmla="*/ 7274 w 10000"/>
                  <a:gd name="connsiteY793" fmla="*/ 9968 h 10000"/>
                  <a:gd name="connsiteX794" fmla="*/ 7283 w 10000"/>
                  <a:gd name="connsiteY794" fmla="*/ 9987 h 10000"/>
                  <a:gd name="connsiteX795" fmla="*/ 7291 w 10000"/>
                  <a:gd name="connsiteY795" fmla="*/ 10000 h 10000"/>
                  <a:gd name="connsiteX796" fmla="*/ 7305 w 10000"/>
                  <a:gd name="connsiteY796" fmla="*/ 9997 h 10000"/>
                  <a:gd name="connsiteX797" fmla="*/ 7313 w 10000"/>
                  <a:gd name="connsiteY797" fmla="*/ 9977 h 10000"/>
                  <a:gd name="connsiteX798" fmla="*/ 7324 w 10000"/>
                  <a:gd name="connsiteY798" fmla="*/ 9968 h 10000"/>
                  <a:gd name="connsiteX799" fmla="*/ 7341 w 10000"/>
                  <a:gd name="connsiteY799" fmla="*/ 9971 h 10000"/>
                  <a:gd name="connsiteX800" fmla="*/ 7368 w 10000"/>
                  <a:gd name="connsiteY800" fmla="*/ 9987 h 10000"/>
                  <a:gd name="connsiteX801" fmla="*/ 7380 w 10000"/>
                  <a:gd name="connsiteY801" fmla="*/ 9990 h 10000"/>
                  <a:gd name="connsiteX802" fmla="*/ 7393 w 10000"/>
                  <a:gd name="connsiteY802" fmla="*/ 9981 h 10000"/>
                  <a:gd name="connsiteX803" fmla="*/ 7404 w 10000"/>
                  <a:gd name="connsiteY803" fmla="*/ 9968 h 10000"/>
                  <a:gd name="connsiteX804" fmla="*/ 7418 w 10000"/>
                  <a:gd name="connsiteY804" fmla="*/ 9948 h 10000"/>
                  <a:gd name="connsiteX805" fmla="*/ 7427 w 10000"/>
                  <a:gd name="connsiteY805" fmla="*/ 9922 h 10000"/>
                  <a:gd name="connsiteX806" fmla="*/ 7427 w 10000"/>
                  <a:gd name="connsiteY806" fmla="*/ 9906 h 10000"/>
                  <a:gd name="connsiteX807" fmla="*/ 7404 w 10000"/>
                  <a:gd name="connsiteY807" fmla="*/ 9877 h 10000"/>
                  <a:gd name="connsiteX808" fmla="*/ 7388 w 10000"/>
                  <a:gd name="connsiteY808" fmla="*/ 9854 h 10000"/>
                  <a:gd name="connsiteX809" fmla="*/ 7385 w 10000"/>
                  <a:gd name="connsiteY809" fmla="*/ 9845 h 10000"/>
                  <a:gd name="connsiteX810" fmla="*/ 7385 w 10000"/>
                  <a:gd name="connsiteY810" fmla="*/ 9825 h 10000"/>
                  <a:gd name="connsiteX811" fmla="*/ 7385 w 10000"/>
                  <a:gd name="connsiteY811" fmla="*/ 9819 h 10000"/>
                  <a:gd name="connsiteX812" fmla="*/ 7393 w 10000"/>
                  <a:gd name="connsiteY812" fmla="*/ 9809 h 10000"/>
                  <a:gd name="connsiteX813" fmla="*/ 7404 w 10000"/>
                  <a:gd name="connsiteY813" fmla="*/ 9793 h 10000"/>
                  <a:gd name="connsiteX814" fmla="*/ 7413 w 10000"/>
                  <a:gd name="connsiteY814" fmla="*/ 9783 h 10000"/>
                  <a:gd name="connsiteX815" fmla="*/ 7404 w 10000"/>
                  <a:gd name="connsiteY815" fmla="*/ 9770 h 10000"/>
                  <a:gd name="connsiteX816" fmla="*/ 7388 w 10000"/>
                  <a:gd name="connsiteY816" fmla="*/ 9760 h 10000"/>
                  <a:gd name="connsiteX817" fmla="*/ 7371 w 10000"/>
                  <a:gd name="connsiteY817" fmla="*/ 9744 h 10000"/>
                  <a:gd name="connsiteX818" fmla="*/ 7363 w 10000"/>
                  <a:gd name="connsiteY818" fmla="*/ 9731 h 10000"/>
                  <a:gd name="connsiteX819" fmla="*/ 7355 w 10000"/>
                  <a:gd name="connsiteY819" fmla="*/ 9715 h 10000"/>
                  <a:gd name="connsiteX820" fmla="*/ 7360 w 10000"/>
                  <a:gd name="connsiteY820" fmla="*/ 9686 h 10000"/>
                  <a:gd name="connsiteX821" fmla="*/ 7363 w 10000"/>
                  <a:gd name="connsiteY821" fmla="*/ 9657 h 10000"/>
                  <a:gd name="connsiteX822" fmla="*/ 7360 w 10000"/>
                  <a:gd name="connsiteY822" fmla="*/ 9631 h 10000"/>
                  <a:gd name="connsiteX823" fmla="*/ 7346 w 10000"/>
                  <a:gd name="connsiteY823" fmla="*/ 9611 h 10000"/>
                  <a:gd name="connsiteX824" fmla="*/ 7332 w 10000"/>
                  <a:gd name="connsiteY824" fmla="*/ 9585 h 10000"/>
                  <a:gd name="connsiteX825" fmla="*/ 7324 w 10000"/>
                  <a:gd name="connsiteY825" fmla="*/ 9573 h 10000"/>
                  <a:gd name="connsiteX826" fmla="*/ 7324 w 10000"/>
                  <a:gd name="connsiteY826" fmla="*/ 9553 h 10000"/>
                  <a:gd name="connsiteX827" fmla="*/ 7324 w 10000"/>
                  <a:gd name="connsiteY827" fmla="*/ 9543 h 10000"/>
                  <a:gd name="connsiteX828" fmla="*/ 7324 w 10000"/>
                  <a:gd name="connsiteY828" fmla="*/ 9517 h 10000"/>
                  <a:gd name="connsiteX829" fmla="*/ 7324 w 10000"/>
                  <a:gd name="connsiteY829" fmla="*/ 9498 h 10000"/>
                  <a:gd name="connsiteX830" fmla="*/ 7332 w 10000"/>
                  <a:gd name="connsiteY830" fmla="*/ 9479 h 10000"/>
                  <a:gd name="connsiteX831" fmla="*/ 7341 w 10000"/>
                  <a:gd name="connsiteY831" fmla="*/ 9462 h 10000"/>
                  <a:gd name="connsiteX832" fmla="*/ 7352 w 10000"/>
                  <a:gd name="connsiteY832" fmla="*/ 9459 h 10000"/>
                  <a:gd name="connsiteX833" fmla="*/ 7360 w 10000"/>
                  <a:gd name="connsiteY833" fmla="*/ 9443 h 10000"/>
                  <a:gd name="connsiteX834" fmla="*/ 7363 w 10000"/>
                  <a:gd name="connsiteY834" fmla="*/ 9433 h 10000"/>
                  <a:gd name="connsiteX835" fmla="*/ 7377 w 10000"/>
                  <a:gd name="connsiteY835" fmla="*/ 9433 h 10000"/>
                  <a:gd name="connsiteX836" fmla="*/ 7388 w 10000"/>
                  <a:gd name="connsiteY836" fmla="*/ 9430 h 10000"/>
                  <a:gd name="connsiteX837" fmla="*/ 7396 w 10000"/>
                  <a:gd name="connsiteY837" fmla="*/ 9430 h 10000"/>
                  <a:gd name="connsiteX838" fmla="*/ 7402 w 10000"/>
                  <a:gd name="connsiteY838" fmla="*/ 9424 h 10000"/>
                  <a:gd name="connsiteX839" fmla="*/ 7396 w 10000"/>
                  <a:gd name="connsiteY839" fmla="*/ 9414 h 10000"/>
                  <a:gd name="connsiteX840" fmla="*/ 7388 w 10000"/>
                  <a:gd name="connsiteY840" fmla="*/ 9401 h 10000"/>
                  <a:gd name="connsiteX841" fmla="*/ 7371 w 10000"/>
                  <a:gd name="connsiteY841" fmla="*/ 9391 h 10000"/>
                  <a:gd name="connsiteX842" fmla="*/ 7355 w 10000"/>
                  <a:gd name="connsiteY842" fmla="*/ 9375 h 10000"/>
                  <a:gd name="connsiteX843" fmla="*/ 7332 w 10000"/>
                  <a:gd name="connsiteY843" fmla="*/ 9356 h 10000"/>
                  <a:gd name="connsiteX844" fmla="*/ 7313 w 10000"/>
                  <a:gd name="connsiteY844" fmla="*/ 9330 h 10000"/>
                  <a:gd name="connsiteX845" fmla="*/ 7307 w 10000"/>
                  <a:gd name="connsiteY845" fmla="*/ 9310 h 10000"/>
                  <a:gd name="connsiteX846" fmla="*/ 7305 w 10000"/>
                  <a:gd name="connsiteY846" fmla="*/ 9291 h 10000"/>
                  <a:gd name="connsiteX847" fmla="*/ 7305 w 10000"/>
                  <a:gd name="connsiteY847" fmla="*/ 9278 h 10000"/>
                  <a:gd name="connsiteX848" fmla="*/ 7296 w 10000"/>
                  <a:gd name="connsiteY848" fmla="*/ 9268 h 10000"/>
                  <a:gd name="connsiteX849" fmla="*/ 7296 w 10000"/>
                  <a:gd name="connsiteY849" fmla="*/ 9249 h 10000"/>
                  <a:gd name="connsiteX850" fmla="*/ 7291 w 10000"/>
                  <a:gd name="connsiteY850" fmla="*/ 9226 h 10000"/>
                  <a:gd name="connsiteX851" fmla="*/ 7283 w 10000"/>
                  <a:gd name="connsiteY851" fmla="*/ 9213 h 10000"/>
                  <a:gd name="connsiteX852" fmla="*/ 7274 w 10000"/>
                  <a:gd name="connsiteY852" fmla="*/ 9194 h 10000"/>
                  <a:gd name="connsiteX853" fmla="*/ 7274 w 10000"/>
                  <a:gd name="connsiteY853" fmla="*/ 9174 h 10000"/>
                  <a:gd name="connsiteX854" fmla="*/ 7280 w 10000"/>
                  <a:gd name="connsiteY854" fmla="*/ 9148 h 10000"/>
                  <a:gd name="connsiteX855" fmla="*/ 7283 w 10000"/>
                  <a:gd name="connsiteY855" fmla="*/ 9119 h 10000"/>
                  <a:gd name="connsiteX856" fmla="*/ 7291 w 10000"/>
                  <a:gd name="connsiteY856" fmla="*/ 9100 h 10000"/>
                  <a:gd name="connsiteX857" fmla="*/ 7307 w 10000"/>
                  <a:gd name="connsiteY857" fmla="*/ 9080 h 10000"/>
                  <a:gd name="connsiteX858" fmla="*/ 7324 w 10000"/>
                  <a:gd name="connsiteY858" fmla="*/ 9054 h 10000"/>
                  <a:gd name="connsiteX859" fmla="*/ 7341 w 10000"/>
                  <a:gd name="connsiteY859" fmla="*/ 9054 h 10000"/>
                  <a:gd name="connsiteX860" fmla="*/ 7352 w 10000"/>
                  <a:gd name="connsiteY860" fmla="*/ 9054 h 10000"/>
                  <a:gd name="connsiteX861" fmla="*/ 7346 w 10000"/>
                  <a:gd name="connsiteY861" fmla="*/ 9032 h 10000"/>
                  <a:gd name="connsiteX862" fmla="*/ 7341 w 10000"/>
                  <a:gd name="connsiteY862" fmla="*/ 9022 h 10000"/>
                  <a:gd name="connsiteX863" fmla="*/ 7352 w 10000"/>
                  <a:gd name="connsiteY863" fmla="*/ 8999 h 10000"/>
                  <a:gd name="connsiteX864" fmla="*/ 7360 w 10000"/>
                  <a:gd name="connsiteY864" fmla="*/ 8967 h 10000"/>
                  <a:gd name="connsiteX865" fmla="*/ 7368 w 10000"/>
                  <a:gd name="connsiteY865" fmla="*/ 8922 h 10000"/>
                  <a:gd name="connsiteX866" fmla="*/ 7377 w 10000"/>
                  <a:gd name="connsiteY866" fmla="*/ 8896 h 10000"/>
                  <a:gd name="connsiteX867" fmla="*/ 7380 w 10000"/>
                  <a:gd name="connsiteY867" fmla="*/ 8867 h 10000"/>
                  <a:gd name="connsiteX868" fmla="*/ 7402 w 10000"/>
                  <a:gd name="connsiteY868" fmla="*/ 8824 h 10000"/>
                  <a:gd name="connsiteX869" fmla="*/ 7402 w 10000"/>
                  <a:gd name="connsiteY869" fmla="*/ 8808 h 10000"/>
                  <a:gd name="connsiteX870" fmla="*/ 7393 w 10000"/>
                  <a:gd name="connsiteY870" fmla="*/ 8795 h 10000"/>
                  <a:gd name="connsiteX871" fmla="*/ 7388 w 10000"/>
                  <a:gd name="connsiteY871" fmla="*/ 8799 h 10000"/>
                  <a:gd name="connsiteX872" fmla="*/ 7396 w 10000"/>
                  <a:gd name="connsiteY872" fmla="*/ 8789 h 10000"/>
                  <a:gd name="connsiteX873" fmla="*/ 7404 w 10000"/>
                  <a:gd name="connsiteY873" fmla="*/ 8789 h 10000"/>
                  <a:gd name="connsiteX874" fmla="*/ 7421 w 10000"/>
                  <a:gd name="connsiteY874" fmla="*/ 8769 h 10000"/>
                  <a:gd name="connsiteX875" fmla="*/ 7443 w 10000"/>
                  <a:gd name="connsiteY875" fmla="*/ 8763 h 10000"/>
                  <a:gd name="connsiteX876" fmla="*/ 7452 w 10000"/>
                  <a:gd name="connsiteY876" fmla="*/ 8769 h 10000"/>
                  <a:gd name="connsiteX877" fmla="*/ 7468 w 10000"/>
                  <a:gd name="connsiteY877" fmla="*/ 8769 h 10000"/>
                  <a:gd name="connsiteX878" fmla="*/ 7499 w 10000"/>
                  <a:gd name="connsiteY878" fmla="*/ 8763 h 10000"/>
                  <a:gd name="connsiteX879" fmla="*/ 7526 w 10000"/>
                  <a:gd name="connsiteY879" fmla="*/ 8763 h 10000"/>
                  <a:gd name="connsiteX880" fmla="*/ 7532 w 10000"/>
                  <a:gd name="connsiteY880" fmla="*/ 8763 h 10000"/>
                  <a:gd name="connsiteX881" fmla="*/ 7554 w 10000"/>
                  <a:gd name="connsiteY881" fmla="*/ 8744 h 10000"/>
                  <a:gd name="connsiteX882" fmla="*/ 7571 w 10000"/>
                  <a:gd name="connsiteY882" fmla="*/ 8731 h 10000"/>
                  <a:gd name="connsiteX883" fmla="*/ 7587 w 10000"/>
                  <a:gd name="connsiteY883" fmla="*/ 8711 h 10000"/>
                  <a:gd name="connsiteX884" fmla="*/ 7607 w 10000"/>
                  <a:gd name="connsiteY884" fmla="*/ 8711 h 10000"/>
                  <a:gd name="connsiteX885" fmla="*/ 7634 w 10000"/>
                  <a:gd name="connsiteY885" fmla="*/ 8705 h 10000"/>
                  <a:gd name="connsiteX886" fmla="*/ 7643 w 10000"/>
                  <a:gd name="connsiteY886" fmla="*/ 8682 h 10000"/>
                  <a:gd name="connsiteX887" fmla="*/ 7654 w 10000"/>
                  <a:gd name="connsiteY887" fmla="*/ 8666 h 10000"/>
                  <a:gd name="connsiteX888" fmla="*/ 7668 w 10000"/>
                  <a:gd name="connsiteY888" fmla="*/ 8666 h 10000"/>
                  <a:gd name="connsiteX889" fmla="*/ 7676 w 10000"/>
                  <a:gd name="connsiteY889" fmla="*/ 8682 h 10000"/>
                  <a:gd name="connsiteX890" fmla="*/ 7704 w 10000"/>
                  <a:gd name="connsiteY890" fmla="*/ 8669 h 10000"/>
                  <a:gd name="connsiteX891" fmla="*/ 7712 w 10000"/>
                  <a:gd name="connsiteY891" fmla="*/ 8669 h 10000"/>
                  <a:gd name="connsiteX892" fmla="*/ 7720 w 10000"/>
                  <a:gd name="connsiteY892" fmla="*/ 8669 h 10000"/>
                  <a:gd name="connsiteX893" fmla="*/ 7726 w 10000"/>
                  <a:gd name="connsiteY893" fmla="*/ 8656 h 10000"/>
                  <a:gd name="connsiteX894" fmla="*/ 7734 w 10000"/>
                  <a:gd name="connsiteY894" fmla="*/ 8650 h 10000"/>
                  <a:gd name="connsiteX895" fmla="*/ 7742 w 10000"/>
                  <a:gd name="connsiteY895" fmla="*/ 8650 h 10000"/>
                  <a:gd name="connsiteX896" fmla="*/ 7759 w 10000"/>
                  <a:gd name="connsiteY896" fmla="*/ 8650 h 10000"/>
                  <a:gd name="connsiteX897" fmla="*/ 7756 w 10000"/>
                  <a:gd name="connsiteY897" fmla="*/ 8630 h 10000"/>
                  <a:gd name="connsiteX898" fmla="*/ 7751 w 10000"/>
                  <a:gd name="connsiteY898" fmla="*/ 8627 h 10000"/>
                  <a:gd name="connsiteX899" fmla="*/ 7742 w 10000"/>
                  <a:gd name="connsiteY899" fmla="*/ 8620 h 10000"/>
                  <a:gd name="connsiteX900" fmla="*/ 7734 w 10000"/>
                  <a:gd name="connsiteY900" fmla="*/ 8591 h 10000"/>
                  <a:gd name="connsiteX901" fmla="*/ 7709 w 10000"/>
                  <a:gd name="connsiteY901" fmla="*/ 8582 h 10000"/>
                  <a:gd name="connsiteX902" fmla="*/ 7695 w 10000"/>
                  <a:gd name="connsiteY902" fmla="*/ 8578 h 10000"/>
                  <a:gd name="connsiteX903" fmla="*/ 7668 w 10000"/>
                  <a:gd name="connsiteY903" fmla="*/ 8562 h 10000"/>
                  <a:gd name="connsiteX904" fmla="*/ 7645 w 10000"/>
                  <a:gd name="connsiteY904" fmla="*/ 8552 h 10000"/>
                  <a:gd name="connsiteX905" fmla="*/ 7615 w 10000"/>
                  <a:gd name="connsiteY905" fmla="*/ 8543 h 10000"/>
                  <a:gd name="connsiteX906" fmla="*/ 7596 w 10000"/>
                  <a:gd name="connsiteY906" fmla="*/ 8527 h 10000"/>
                  <a:gd name="connsiteX907" fmla="*/ 7565 w 10000"/>
                  <a:gd name="connsiteY907" fmla="*/ 8494 h 10000"/>
                  <a:gd name="connsiteX908" fmla="*/ 7562 w 10000"/>
                  <a:gd name="connsiteY908" fmla="*/ 8475 h 10000"/>
                  <a:gd name="connsiteX909" fmla="*/ 7540 w 10000"/>
                  <a:gd name="connsiteY909" fmla="*/ 8455 h 10000"/>
                  <a:gd name="connsiteX910" fmla="*/ 7535 w 10000"/>
                  <a:gd name="connsiteY910" fmla="*/ 8446 h 10000"/>
                  <a:gd name="connsiteX911" fmla="*/ 7535 w 10000"/>
                  <a:gd name="connsiteY911" fmla="*/ 8420 h 10000"/>
                  <a:gd name="connsiteX912" fmla="*/ 7535 w 10000"/>
                  <a:gd name="connsiteY912" fmla="*/ 8391 h 10000"/>
                  <a:gd name="connsiteX913" fmla="*/ 7548 w 10000"/>
                  <a:gd name="connsiteY913" fmla="*/ 8345 h 10000"/>
                  <a:gd name="connsiteX914" fmla="*/ 7562 w 10000"/>
                  <a:gd name="connsiteY914" fmla="*/ 8319 h 10000"/>
                  <a:gd name="connsiteX915" fmla="*/ 7582 w 10000"/>
                  <a:gd name="connsiteY915" fmla="*/ 8310 h 10000"/>
                  <a:gd name="connsiteX916" fmla="*/ 7607 w 10000"/>
                  <a:gd name="connsiteY916" fmla="*/ 8300 h 10000"/>
                  <a:gd name="connsiteX917" fmla="*/ 7629 w 10000"/>
                  <a:gd name="connsiteY917" fmla="*/ 8300 h 10000"/>
                  <a:gd name="connsiteX918" fmla="*/ 7651 w 10000"/>
                  <a:gd name="connsiteY918" fmla="*/ 8297 h 10000"/>
                  <a:gd name="connsiteX919" fmla="*/ 7668 w 10000"/>
                  <a:gd name="connsiteY919" fmla="*/ 8280 h 10000"/>
                  <a:gd name="connsiteX920" fmla="*/ 7687 w 10000"/>
                  <a:gd name="connsiteY920" fmla="*/ 8267 h 10000"/>
                  <a:gd name="connsiteX921" fmla="*/ 7693 w 10000"/>
                  <a:gd name="connsiteY921" fmla="*/ 8261 h 10000"/>
                  <a:gd name="connsiteX922" fmla="*/ 7701 w 10000"/>
                  <a:gd name="connsiteY922" fmla="*/ 8248 h 10000"/>
                  <a:gd name="connsiteX923" fmla="*/ 7712 w 10000"/>
                  <a:gd name="connsiteY923" fmla="*/ 8238 h 10000"/>
                  <a:gd name="connsiteX924" fmla="*/ 7731 w 10000"/>
                  <a:gd name="connsiteY924" fmla="*/ 8222 h 10000"/>
                  <a:gd name="connsiteX925" fmla="*/ 7740 w 10000"/>
                  <a:gd name="connsiteY925" fmla="*/ 8206 h 10000"/>
                  <a:gd name="connsiteX926" fmla="*/ 7756 w 10000"/>
                  <a:gd name="connsiteY926" fmla="*/ 8183 h 10000"/>
                  <a:gd name="connsiteX927" fmla="*/ 7773 w 10000"/>
                  <a:gd name="connsiteY927" fmla="*/ 8177 h 10000"/>
                  <a:gd name="connsiteX928" fmla="*/ 7784 w 10000"/>
                  <a:gd name="connsiteY928" fmla="*/ 8183 h 10000"/>
                  <a:gd name="connsiteX929" fmla="*/ 7801 w 10000"/>
                  <a:gd name="connsiteY929" fmla="*/ 8174 h 10000"/>
                  <a:gd name="connsiteX930" fmla="*/ 7801 w 10000"/>
                  <a:gd name="connsiteY930" fmla="*/ 8157 h 10000"/>
                  <a:gd name="connsiteX931" fmla="*/ 7817 w 10000"/>
                  <a:gd name="connsiteY931" fmla="*/ 8164 h 10000"/>
                  <a:gd name="connsiteX932" fmla="*/ 7837 w 10000"/>
                  <a:gd name="connsiteY932" fmla="*/ 8164 h 10000"/>
                  <a:gd name="connsiteX933" fmla="*/ 7856 w 10000"/>
                  <a:gd name="connsiteY933" fmla="*/ 8164 h 10000"/>
                  <a:gd name="connsiteX934" fmla="*/ 7870 w 10000"/>
                  <a:gd name="connsiteY934" fmla="*/ 8167 h 10000"/>
                  <a:gd name="connsiteX935" fmla="*/ 7881 w 10000"/>
                  <a:gd name="connsiteY935" fmla="*/ 8174 h 10000"/>
                  <a:gd name="connsiteX936" fmla="*/ 7898 w 10000"/>
                  <a:gd name="connsiteY936" fmla="*/ 8187 h 10000"/>
                  <a:gd name="connsiteX937" fmla="*/ 7917 w 10000"/>
                  <a:gd name="connsiteY937" fmla="*/ 8187 h 10000"/>
                  <a:gd name="connsiteX938" fmla="*/ 7928 w 10000"/>
                  <a:gd name="connsiteY938" fmla="*/ 8157 h 10000"/>
                  <a:gd name="connsiteX939" fmla="*/ 7942 w 10000"/>
                  <a:gd name="connsiteY939" fmla="*/ 8157 h 10000"/>
                  <a:gd name="connsiteX940" fmla="*/ 7958 w 10000"/>
                  <a:gd name="connsiteY940" fmla="*/ 8164 h 10000"/>
                  <a:gd name="connsiteX941" fmla="*/ 7983 w 10000"/>
                  <a:gd name="connsiteY941" fmla="*/ 8144 h 10000"/>
                  <a:gd name="connsiteX942" fmla="*/ 8000 w 10000"/>
                  <a:gd name="connsiteY942" fmla="*/ 8109 h 10000"/>
                  <a:gd name="connsiteX943" fmla="*/ 7994 w 10000"/>
                  <a:gd name="connsiteY943" fmla="*/ 8093 h 10000"/>
                  <a:gd name="connsiteX944" fmla="*/ 7983 w 10000"/>
                  <a:gd name="connsiteY944" fmla="*/ 8070 h 10000"/>
                  <a:gd name="connsiteX945" fmla="*/ 7986 w 10000"/>
                  <a:gd name="connsiteY945" fmla="*/ 8063 h 10000"/>
                  <a:gd name="connsiteX946" fmla="*/ 7978 w 10000"/>
                  <a:gd name="connsiteY946" fmla="*/ 8044 h 10000"/>
                  <a:gd name="connsiteX947" fmla="*/ 7986 w 10000"/>
                  <a:gd name="connsiteY947" fmla="*/ 8002 h 10000"/>
                  <a:gd name="connsiteX948" fmla="*/ 7983 w 10000"/>
                  <a:gd name="connsiteY948" fmla="*/ 7947 h 10000"/>
                  <a:gd name="connsiteX949" fmla="*/ 7961 w 10000"/>
                  <a:gd name="connsiteY949" fmla="*/ 7931 h 10000"/>
                  <a:gd name="connsiteX950" fmla="*/ 7958 w 10000"/>
                  <a:gd name="connsiteY950" fmla="*/ 7898 h 10000"/>
                  <a:gd name="connsiteX951" fmla="*/ 7953 w 10000"/>
                  <a:gd name="connsiteY951" fmla="*/ 7856 h 10000"/>
                  <a:gd name="connsiteX952" fmla="*/ 7967 w 10000"/>
                  <a:gd name="connsiteY952" fmla="*/ 7837 h 10000"/>
                  <a:gd name="connsiteX953" fmla="*/ 7950 w 10000"/>
                  <a:gd name="connsiteY953" fmla="*/ 7824 h 10000"/>
                  <a:gd name="connsiteX954" fmla="*/ 7906 w 10000"/>
                  <a:gd name="connsiteY954" fmla="*/ 7814 h 10000"/>
                  <a:gd name="connsiteX955" fmla="*/ 7878 w 10000"/>
                  <a:gd name="connsiteY955" fmla="*/ 7814 h 10000"/>
                  <a:gd name="connsiteX956" fmla="*/ 7870 w 10000"/>
                  <a:gd name="connsiteY956" fmla="*/ 7795 h 10000"/>
                  <a:gd name="connsiteX957" fmla="*/ 7878 w 10000"/>
                  <a:gd name="connsiteY957" fmla="*/ 7778 h 10000"/>
                  <a:gd name="connsiteX958" fmla="*/ 7881 w 10000"/>
                  <a:gd name="connsiteY958" fmla="*/ 7775 h 10000"/>
                  <a:gd name="connsiteX959" fmla="*/ 7878 w 10000"/>
                  <a:gd name="connsiteY959" fmla="*/ 7743 h 10000"/>
                  <a:gd name="connsiteX960" fmla="*/ 7895 w 10000"/>
                  <a:gd name="connsiteY960" fmla="*/ 7733 h 10000"/>
                  <a:gd name="connsiteX961" fmla="*/ 7911 w 10000"/>
                  <a:gd name="connsiteY961" fmla="*/ 7710 h 10000"/>
                  <a:gd name="connsiteX962" fmla="*/ 7911 w 10000"/>
                  <a:gd name="connsiteY962" fmla="*/ 7665 h 10000"/>
                  <a:gd name="connsiteX963" fmla="*/ 7917 w 10000"/>
                  <a:gd name="connsiteY963" fmla="*/ 7600 h 10000"/>
                  <a:gd name="connsiteX964" fmla="*/ 7928 w 10000"/>
                  <a:gd name="connsiteY964" fmla="*/ 7581 h 10000"/>
                  <a:gd name="connsiteX965" fmla="*/ 7917 w 10000"/>
                  <a:gd name="connsiteY965" fmla="*/ 7474 h 10000"/>
                  <a:gd name="connsiteX966" fmla="*/ 7873 w 10000"/>
                  <a:gd name="connsiteY966" fmla="*/ 7335 h 10000"/>
                  <a:gd name="connsiteX967" fmla="*/ 7756 w 10000"/>
                  <a:gd name="connsiteY967" fmla="*/ 7050 h 10000"/>
                  <a:gd name="connsiteX968" fmla="*/ 7679 w 10000"/>
                  <a:gd name="connsiteY968" fmla="*/ 6839 h 10000"/>
                  <a:gd name="connsiteX969" fmla="*/ 7668 w 10000"/>
                  <a:gd name="connsiteY969" fmla="*/ 6823 h 10000"/>
                  <a:gd name="connsiteX970" fmla="*/ 7659 w 10000"/>
                  <a:gd name="connsiteY970" fmla="*/ 6768 h 10000"/>
                  <a:gd name="connsiteX971" fmla="*/ 7659 w 10000"/>
                  <a:gd name="connsiteY971" fmla="*/ 6739 h 10000"/>
                  <a:gd name="connsiteX972" fmla="*/ 7651 w 10000"/>
                  <a:gd name="connsiteY972" fmla="*/ 6713 h 10000"/>
                  <a:gd name="connsiteX973" fmla="*/ 7654 w 10000"/>
                  <a:gd name="connsiteY973" fmla="*/ 6684 h 10000"/>
                  <a:gd name="connsiteX974" fmla="*/ 7643 w 10000"/>
                  <a:gd name="connsiteY974" fmla="*/ 6626 h 10000"/>
                  <a:gd name="connsiteX975" fmla="*/ 7629 w 10000"/>
                  <a:gd name="connsiteY975" fmla="*/ 6600 h 10000"/>
                  <a:gd name="connsiteX976" fmla="*/ 7629 w 10000"/>
                  <a:gd name="connsiteY976" fmla="*/ 6580 h 10000"/>
                  <a:gd name="connsiteX977" fmla="*/ 7623 w 10000"/>
                  <a:gd name="connsiteY977" fmla="*/ 6541 h 10000"/>
                  <a:gd name="connsiteX978" fmla="*/ 7615 w 10000"/>
                  <a:gd name="connsiteY978" fmla="*/ 6522 h 10000"/>
                  <a:gd name="connsiteX979" fmla="*/ 7598 w 10000"/>
                  <a:gd name="connsiteY979" fmla="*/ 6509 h 10000"/>
                  <a:gd name="connsiteX980" fmla="*/ 7587 w 10000"/>
                  <a:gd name="connsiteY980" fmla="*/ 6493 h 10000"/>
                  <a:gd name="connsiteX981" fmla="*/ 7579 w 10000"/>
                  <a:gd name="connsiteY981" fmla="*/ 6464 h 10000"/>
                  <a:gd name="connsiteX982" fmla="*/ 7587 w 10000"/>
                  <a:gd name="connsiteY982" fmla="*/ 6438 h 10000"/>
                  <a:gd name="connsiteX983" fmla="*/ 7596 w 10000"/>
                  <a:gd name="connsiteY983" fmla="*/ 6425 h 10000"/>
                  <a:gd name="connsiteX984" fmla="*/ 7590 w 10000"/>
                  <a:gd name="connsiteY984" fmla="*/ 6396 h 10000"/>
                  <a:gd name="connsiteX985" fmla="*/ 7590 w 10000"/>
                  <a:gd name="connsiteY985" fmla="*/ 6373 h 10000"/>
                  <a:gd name="connsiteX986" fmla="*/ 7587 w 10000"/>
                  <a:gd name="connsiteY986" fmla="*/ 6354 h 10000"/>
                  <a:gd name="connsiteX987" fmla="*/ 7582 w 10000"/>
                  <a:gd name="connsiteY987" fmla="*/ 6344 h 10000"/>
                  <a:gd name="connsiteX988" fmla="*/ 7582 w 10000"/>
                  <a:gd name="connsiteY988" fmla="*/ 6324 h 10000"/>
                  <a:gd name="connsiteX989" fmla="*/ 7571 w 10000"/>
                  <a:gd name="connsiteY989" fmla="*/ 6302 h 10000"/>
                  <a:gd name="connsiteX990" fmla="*/ 7548 w 10000"/>
                  <a:gd name="connsiteY990" fmla="*/ 6256 h 10000"/>
                  <a:gd name="connsiteX991" fmla="*/ 7546 w 10000"/>
                  <a:gd name="connsiteY991" fmla="*/ 6218 h 10000"/>
                  <a:gd name="connsiteX992" fmla="*/ 7540 w 10000"/>
                  <a:gd name="connsiteY992" fmla="*/ 6159 h 10000"/>
                  <a:gd name="connsiteX993" fmla="*/ 7535 w 10000"/>
                  <a:gd name="connsiteY993" fmla="*/ 6114 h 10000"/>
                  <a:gd name="connsiteX994" fmla="*/ 7535 w 10000"/>
                  <a:gd name="connsiteY994" fmla="*/ 6088 h 10000"/>
                  <a:gd name="connsiteX995" fmla="*/ 7540 w 10000"/>
                  <a:gd name="connsiteY995" fmla="*/ 6049 h 10000"/>
                  <a:gd name="connsiteX996" fmla="*/ 7546 w 10000"/>
                  <a:gd name="connsiteY996" fmla="*/ 6004 h 10000"/>
                  <a:gd name="connsiteX997" fmla="*/ 7548 w 10000"/>
                  <a:gd name="connsiteY997" fmla="*/ 5965 h 10000"/>
                  <a:gd name="connsiteX998" fmla="*/ 7548 w 10000"/>
                  <a:gd name="connsiteY998" fmla="*/ 5946 h 10000"/>
                  <a:gd name="connsiteX999" fmla="*/ 7548 w 10000"/>
                  <a:gd name="connsiteY999" fmla="*/ 5933 h 10000"/>
                  <a:gd name="connsiteX1000" fmla="*/ 7548 w 10000"/>
                  <a:gd name="connsiteY1000" fmla="*/ 5910 h 10000"/>
                  <a:gd name="connsiteX1001" fmla="*/ 7548 w 10000"/>
                  <a:gd name="connsiteY1001" fmla="*/ 5897 h 10000"/>
                  <a:gd name="connsiteX1002" fmla="*/ 7546 w 10000"/>
                  <a:gd name="connsiteY1002" fmla="*/ 5871 h 10000"/>
                  <a:gd name="connsiteX1003" fmla="*/ 7535 w 10000"/>
                  <a:gd name="connsiteY1003" fmla="*/ 5839 h 10000"/>
                  <a:gd name="connsiteX1004" fmla="*/ 7524 w 10000"/>
                  <a:gd name="connsiteY1004" fmla="*/ 5797 h 10000"/>
                  <a:gd name="connsiteX1005" fmla="*/ 7518 w 10000"/>
                  <a:gd name="connsiteY1005" fmla="*/ 5767 h 10000"/>
                  <a:gd name="connsiteX1006" fmla="*/ 7515 w 10000"/>
                  <a:gd name="connsiteY1006" fmla="*/ 5745 h 10000"/>
                  <a:gd name="connsiteX1007" fmla="*/ 7501 w 10000"/>
                  <a:gd name="connsiteY1007" fmla="*/ 5683 h 10000"/>
                  <a:gd name="connsiteX1008" fmla="*/ 7490 w 10000"/>
                  <a:gd name="connsiteY1008" fmla="*/ 5631 h 10000"/>
                  <a:gd name="connsiteX1009" fmla="*/ 7482 w 10000"/>
                  <a:gd name="connsiteY1009" fmla="*/ 5593 h 10000"/>
                  <a:gd name="connsiteX1010" fmla="*/ 7476 w 10000"/>
                  <a:gd name="connsiteY1010" fmla="*/ 5570 h 10000"/>
                  <a:gd name="connsiteX1011" fmla="*/ 7476 w 10000"/>
                  <a:gd name="connsiteY1011" fmla="*/ 5528 h 10000"/>
                  <a:gd name="connsiteX1012" fmla="*/ 7482 w 10000"/>
                  <a:gd name="connsiteY1012" fmla="*/ 5502 h 10000"/>
                  <a:gd name="connsiteX1013" fmla="*/ 7490 w 10000"/>
                  <a:gd name="connsiteY1013" fmla="*/ 5489 h 10000"/>
                  <a:gd name="connsiteX1014" fmla="*/ 7499 w 10000"/>
                  <a:gd name="connsiteY1014" fmla="*/ 5479 h 10000"/>
                  <a:gd name="connsiteX1015" fmla="*/ 7493 w 10000"/>
                  <a:gd name="connsiteY1015" fmla="*/ 5427 h 10000"/>
                  <a:gd name="connsiteX1016" fmla="*/ 7501 w 10000"/>
                  <a:gd name="connsiteY1016" fmla="*/ 5415 h 10000"/>
                  <a:gd name="connsiteX1017" fmla="*/ 7510 w 10000"/>
                  <a:gd name="connsiteY1017" fmla="*/ 5398 h 10000"/>
                  <a:gd name="connsiteX1018" fmla="*/ 7515 w 10000"/>
                  <a:gd name="connsiteY1018" fmla="*/ 5379 h 10000"/>
                  <a:gd name="connsiteX1019" fmla="*/ 7526 w 10000"/>
                  <a:gd name="connsiteY1019" fmla="*/ 5366 h 10000"/>
                  <a:gd name="connsiteX1020" fmla="*/ 7518 w 10000"/>
                  <a:gd name="connsiteY1020" fmla="*/ 5350 h 10000"/>
                  <a:gd name="connsiteX1021" fmla="*/ 7518 w 10000"/>
                  <a:gd name="connsiteY1021" fmla="*/ 5330 h 10000"/>
                  <a:gd name="connsiteX1022" fmla="*/ 7526 w 10000"/>
                  <a:gd name="connsiteY1022" fmla="*/ 5311 h 10000"/>
                  <a:gd name="connsiteX1023" fmla="*/ 7540 w 10000"/>
                  <a:gd name="connsiteY1023" fmla="*/ 5291 h 10000"/>
                  <a:gd name="connsiteX1024" fmla="*/ 7540 w 10000"/>
                  <a:gd name="connsiteY1024" fmla="*/ 5266 h 10000"/>
                  <a:gd name="connsiteX1025" fmla="*/ 7540 w 10000"/>
                  <a:gd name="connsiteY1025" fmla="*/ 5256 h 10000"/>
                  <a:gd name="connsiteX1026" fmla="*/ 7524 w 10000"/>
                  <a:gd name="connsiteY1026" fmla="*/ 5233 h 10000"/>
                  <a:gd name="connsiteX1027" fmla="*/ 7515 w 10000"/>
                  <a:gd name="connsiteY1027" fmla="*/ 5217 h 10000"/>
                  <a:gd name="connsiteX1028" fmla="*/ 7490 w 10000"/>
                  <a:gd name="connsiteY1028" fmla="*/ 5178 h 10000"/>
                  <a:gd name="connsiteX1029" fmla="*/ 7474 w 10000"/>
                  <a:gd name="connsiteY1029" fmla="*/ 5162 h 10000"/>
                  <a:gd name="connsiteX1030" fmla="*/ 7457 w 10000"/>
                  <a:gd name="connsiteY1030" fmla="*/ 5120 h 10000"/>
                  <a:gd name="connsiteX1031" fmla="*/ 7421 w 10000"/>
                  <a:gd name="connsiteY1031" fmla="*/ 5087 h 10000"/>
                  <a:gd name="connsiteX1032" fmla="*/ 7380 w 10000"/>
                  <a:gd name="connsiteY1032" fmla="*/ 5068 h 10000"/>
                  <a:gd name="connsiteX1033" fmla="*/ 7355 w 10000"/>
                  <a:gd name="connsiteY1033" fmla="*/ 5058 h 10000"/>
                  <a:gd name="connsiteX1034" fmla="*/ 7332 w 10000"/>
                  <a:gd name="connsiteY1034" fmla="*/ 5049 h 10000"/>
                  <a:gd name="connsiteX1035" fmla="*/ 7305 w 10000"/>
                  <a:gd name="connsiteY1035" fmla="*/ 5016 h 10000"/>
                  <a:gd name="connsiteX1036" fmla="*/ 7305 w 10000"/>
                  <a:gd name="connsiteY1036" fmla="*/ 5000 h 10000"/>
                  <a:gd name="connsiteX1037" fmla="*/ 7296 w 10000"/>
                  <a:gd name="connsiteY1037" fmla="*/ 4971 h 10000"/>
                  <a:gd name="connsiteX1038" fmla="*/ 7288 w 10000"/>
                  <a:gd name="connsiteY1038" fmla="*/ 4945 h 10000"/>
                  <a:gd name="connsiteX1039" fmla="*/ 7280 w 10000"/>
                  <a:gd name="connsiteY1039" fmla="*/ 4916 h 10000"/>
                  <a:gd name="connsiteX1040" fmla="*/ 7291 w 10000"/>
                  <a:gd name="connsiteY1040" fmla="*/ 4887 h 10000"/>
                  <a:gd name="connsiteX1041" fmla="*/ 7291 w 10000"/>
                  <a:gd name="connsiteY1041" fmla="*/ 4858 h 10000"/>
                  <a:gd name="connsiteX1042" fmla="*/ 7271 w 10000"/>
                  <a:gd name="connsiteY1042" fmla="*/ 4819 h 10000"/>
                  <a:gd name="connsiteX1043" fmla="*/ 7255 w 10000"/>
                  <a:gd name="connsiteY1043" fmla="*/ 4828 h 10000"/>
                  <a:gd name="connsiteX1044" fmla="*/ 7235 w 10000"/>
                  <a:gd name="connsiteY1044" fmla="*/ 4841 h 10000"/>
                  <a:gd name="connsiteX1045" fmla="*/ 7216 w 10000"/>
                  <a:gd name="connsiteY1045" fmla="*/ 4867 h 10000"/>
                  <a:gd name="connsiteX1046" fmla="*/ 7191 w 10000"/>
                  <a:gd name="connsiteY1046" fmla="*/ 4870 h 10000"/>
                  <a:gd name="connsiteX1047" fmla="*/ 7155 w 10000"/>
                  <a:gd name="connsiteY1047" fmla="*/ 4887 h 10000"/>
                  <a:gd name="connsiteX1048" fmla="*/ 7122 w 10000"/>
                  <a:gd name="connsiteY1048" fmla="*/ 4893 h 10000"/>
                  <a:gd name="connsiteX1049" fmla="*/ 7105 w 10000"/>
                  <a:gd name="connsiteY1049" fmla="*/ 4896 h 10000"/>
                  <a:gd name="connsiteX1050" fmla="*/ 7094 w 10000"/>
                  <a:gd name="connsiteY1050" fmla="*/ 4916 h 10000"/>
                  <a:gd name="connsiteX1051" fmla="*/ 7080 w 10000"/>
                  <a:gd name="connsiteY1051" fmla="*/ 4903 h 10000"/>
                  <a:gd name="connsiteX1052" fmla="*/ 7072 w 10000"/>
                  <a:gd name="connsiteY1052" fmla="*/ 4851 h 10000"/>
                  <a:gd name="connsiteX1053" fmla="*/ 7042 w 10000"/>
                  <a:gd name="connsiteY1053" fmla="*/ 4819 h 10000"/>
                  <a:gd name="connsiteX1054" fmla="*/ 7030 w 10000"/>
                  <a:gd name="connsiteY1054" fmla="*/ 4780 h 10000"/>
                  <a:gd name="connsiteX1055" fmla="*/ 7039 w 10000"/>
                  <a:gd name="connsiteY1055" fmla="*/ 4757 h 10000"/>
                  <a:gd name="connsiteX1056" fmla="*/ 7047 w 10000"/>
                  <a:gd name="connsiteY1056" fmla="*/ 4744 h 10000"/>
                  <a:gd name="connsiteX1057" fmla="*/ 7022 w 10000"/>
                  <a:gd name="connsiteY1057" fmla="*/ 4725 h 10000"/>
                  <a:gd name="connsiteX1058" fmla="*/ 7000 w 10000"/>
                  <a:gd name="connsiteY1058" fmla="*/ 4715 h 10000"/>
                  <a:gd name="connsiteX1059" fmla="*/ 6975 w 10000"/>
                  <a:gd name="connsiteY1059" fmla="*/ 4709 h 10000"/>
                  <a:gd name="connsiteX1060" fmla="*/ 6945 w 10000"/>
                  <a:gd name="connsiteY1060" fmla="*/ 4696 h 10000"/>
                  <a:gd name="connsiteX1061" fmla="*/ 6953 w 10000"/>
                  <a:gd name="connsiteY1061" fmla="*/ 4679 h 10000"/>
                  <a:gd name="connsiteX1062" fmla="*/ 6961 w 10000"/>
                  <a:gd name="connsiteY1062" fmla="*/ 4660 h 10000"/>
                  <a:gd name="connsiteX1063" fmla="*/ 6983 w 10000"/>
                  <a:gd name="connsiteY1063" fmla="*/ 4644 h 10000"/>
                  <a:gd name="connsiteX1064" fmla="*/ 7014 w 10000"/>
                  <a:gd name="connsiteY1064" fmla="*/ 4634 h 10000"/>
                  <a:gd name="connsiteX1065" fmla="*/ 7025 w 10000"/>
                  <a:gd name="connsiteY1065" fmla="*/ 4615 h 10000"/>
                  <a:gd name="connsiteX1066" fmla="*/ 7047 w 10000"/>
                  <a:gd name="connsiteY1066" fmla="*/ 4582 h 10000"/>
                  <a:gd name="connsiteX1067" fmla="*/ 7069 w 10000"/>
                  <a:gd name="connsiteY1067" fmla="*/ 4563 h 10000"/>
                  <a:gd name="connsiteX1068" fmla="*/ 7078 w 10000"/>
                  <a:gd name="connsiteY1068" fmla="*/ 4553 h 10000"/>
                  <a:gd name="connsiteX1069" fmla="*/ 7097 w 10000"/>
                  <a:gd name="connsiteY1069" fmla="*/ 4527 h 10000"/>
                  <a:gd name="connsiteX1070" fmla="*/ 7122 w 10000"/>
                  <a:gd name="connsiteY1070" fmla="*/ 4517 h 10000"/>
                  <a:gd name="connsiteX1071" fmla="*/ 7139 w 10000"/>
                  <a:gd name="connsiteY1071" fmla="*/ 4488 h 10000"/>
                  <a:gd name="connsiteX1072" fmla="*/ 7147 w 10000"/>
                  <a:gd name="connsiteY1072" fmla="*/ 4459 h 10000"/>
                  <a:gd name="connsiteX1073" fmla="*/ 7161 w 10000"/>
                  <a:gd name="connsiteY1073" fmla="*/ 4440 h 10000"/>
                  <a:gd name="connsiteX1074" fmla="*/ 7177 w 10000"/>
                  <a:gd name="connsiteY1074" fmla="*/ 4430 h 10000"/>
                  <a:gd name="connsiteX1075" fmla="*/ 7202 w 10000"/>
                  <a:gd name="connsiteY1075" fmla="*/ 4407 h 10000"/>
                  <a:gd name="connsiteX1076" fmla="*/ 7224 w 10000"/>
                  <a:gd name="connsiteY1076" fmla="*/ 4417 h 10000"/>
                  <a:gd name="connsiteX1077" fmla="*/ 7241 w 10000"/>
                  <a:gd name="connsiteY1077" fmla="*/ 4404 h 10000"/>
                  <a:gd name="connsiteX1078" fmla="*/ 7263 w 10000"/>
                  <a:gd name="connsiteY1078" fmla="*/ 4398 h 10000"/>
                  <a:gd name="connsiteX1079" fmla="*/ 7283 w 10000"/>
                  <a:gd name="connsiteY1079" fmla="*/ 4424 h 10000"/>
                  <a:gd name="connsiteX1080" fmla="*/ 7305 w 10000"/>
                  <a:gd name="connsiteY1080" fmla="*/ 4433 h 10000"/>
                  <a:gd name="connsiteX1081" fmla="*/ 7332 w 10000"/>
                  <a:gd name="connsiteY1081" fmla="*/ 4443 h 10000"/>
                  <a:gd name="connsiteX1082" fmla="*/ 7380 w 10000"/>
                  <a:gd name="connsiteY1082" fmla="*/ 4398 h 10000"/>
                  <a:gd name="connsiteX1083" fmla="*/ 7404 w 10000"/>
                  <a:gd name="connsiteY1083" fmla="*/ 4378 h 10000"/>
                  <a:gd name="connsiteX1084" fmla="*/ 7418 w 10000"/>
                  <a:gd name="connsiteY1084" fmla="*/ 4369 h 10000"/>
                  <a:gd name="connsiteX1085" fmla="*/ 7443 w 10000"/>
                  <a:gd name="connsiteY1085" fmla="*/ 4356 h 10000"/>
                  <a:gd name="connsiteX1086" fmla="*/ 7460 w 10000"/>
                  <a:gd name="connsiteY1086" fmla="*/ 4385 h 10000"/>
                  <a:gd name="connsiteX1087" fmla="*/ 7460 w 10000"/>
                  <a:gd name="connsiteY1087" fmla="*/ 4404 h 10000"/>
                  <a:gd name="connsiteX1088" fmla="*/ 7499 w 10000"/>
                  <a:gd name="connsiteY1088" fmla="*/ 4417 h 10000"/>
                  <a:gd name="connsiteX1089" fmla="*/ 7515 w 10000"/>
                  <a:gd name="connsiteY1089" fmla="*/ 4414 h 10000"/>
                  <a:gd name="connsiteX1090" fmla="*/ 7565 w 10000"/>
                  <a:gd name="connsiteY1090" fmla="*/ 4385 h 10000"/>
                  <a:gd name="connsiteX1091" fmla="*/ 7579 w 10000"/>
                  <a:gd name="connsiteY1091" fmla="*/ 4346 h 10000"/>
                  <a:gd name="connsiteX1092" fmla="*/ 7582 w 10000"/>
                  <a:gd name="connsiteY1092" fmla="*/ 4317 h 10000"/>
                  <a:gd name="connsiteX1093" fmla="*/ 7590 w 10000"/>
                  <a:gd name="connsiteY1093" fmla="*/ 4301 h 10000"/>
                  <a:gd name="connsiteX1094" fmla="*/ 7612 w 10000"/>
                  <a:gd name="connsiteY1094" fmla="*/ 4271 h 10000"/>
                  <a:gd name="connsiteX1095" fmla="*/ 7623 w 10000"/>
                  <a:gd name="connsiteY1095" fmla="*/ 4262 h 10000"/>
                  <a:gd name="connsiteX1096" fmla="*/ 7634 w 10000"/>
                  <a:gd name="connsiteY1096" fmla="*/ 4245 h 10000"/>
                  <a:gd name="connsiteX1097" fmla="*/ 7645 w 10000"/>
                  <a:gd name="connsiteY1097" fmla="*/ 4265 h 10000"/>
                  <a:gd name="connsiteX1098" fmla="*/ 7670 w 10000"/>
                  <a:gd name="connsiteY1098" fmla="*/ 4284 h 10000"/>
                  <a:gd name="connsiteX1099" fmla="*/ 7701 w 10000"/>
                  <a:gd name="connsiteY1099" fmla="*/ 4275 h 10000"/>
                  <a:gd name="connsiteX1100" fmla="*/ 7717 w 10000"/>
                  <a:gd name="connsiteY1100" fmla="*/ 4275 h 10000"/>
                  <a:gd name="connsiteX1101" fmla="*/ 7740 w 10000"/>
                  <a:gd name="connsiteY1101" fmla="*/ 4284 h 10000"/>
                  <a:gd name="connsiteX1102" fmla="*/ 7767 w 10000"/>
                  <a:gd name="connsiteY1102" fmla="*/ 4284 h 10000"/>
                  <a:gd name="connsiteX1103" fmla="*/ 7895 w 10000"/>
                  <a:gd name="connsiteY1103" fmla="*/ 4207 h 10000"/>
                  <a:gd name="connsiteX1104" fmla="*/ 7895 w 10000"/>
                  <a:gd name="connsiteY1104" fmla="*/ 4187 h 10000"/>
                  <a:gd name="connsiteX1105" fmla="*/ 7895 w 10000"/>
                  <a:gd name="connsiteY1105" fmla="*/ 4171 h 10000"/>
                  <a:gd name="connsiteX1106" fmla="*/ 7903 w 10000"/>
                  <a:gd name="connsiteY1106" fmla="*/ 4148 h 10000"/>
                  <a:gd name="connsiteX1107" fmla="*/ 7917 w 10000"/>
                  <a:gd name="connsiteY1107" fmla="*/ 4158 h 10000"/>
                  <a:gd name="connsiteX1108" fmla="*/ 7967 w 10000"/>
                  <a:gd name="connsiteY1108" fmla="*/ 4203 h 10000"/>
                  <a:gd name="connsiteX1109" fmla="*/ 7994 w 10000"/>
                  <a:gd name="connsiteY1109" fmla="*/ 4203 h 10000"/>
                  <a:gd name="connsiteX1110" fmla="*/ 8064 w 10000"/>
                  <a:gd name="connsiteY1110" fmla="*/ 4242 h 10000"/>
                  <a:gd name="connsiteX1111" fmla="*/ 8083 w 10000"/>
                  <a:gd name="connsiteY1111" fmla="*/ 4245 h 10000"/>
                  <a:gd name="connsiteX1112" fmla="*/ 8105 w 10000"/>
                  <a:gd name="connsiteY1112" fmla="*/ 4226 h 10000"/>
                  <a:gd name="connsiteX1113" fmla="*/ 8136 w 10000"/>
                  <a:gd name="connsiteY1113" fmla="*/ 4187 h 10000"/>
                  <a:gd name="connsiteX1114" fmla="*/ 8161 w 10000"/>
                  <a:gd name="connsiteY1114" fmla="*/ 4168 h 10000"/>
                  <a:gd name="connsiteX1115" fmla="*/ 8172 w 10000"/>
                  <a:gd name="connsiteY1115" fmla="*/ 4161 h 10000"/>
                  <a:gd name="connsiteX1116" fmla="*/ 8208 w 10000"/>
                  <a:gd name="connsiteY1116" fmla="*/ 4168 h 10000"/>
                  <a:gd name="connsiteX1117" fmla="*/ 8235 w 10000"/>
                  <a:gd name="connsiteY1117" fmla="*/ 4168 h 10000"/>
                  <a:gd name="connsiteX1118" fmla="*/ 8258 w 10000"/>
                  <a:gd name="connsiteY1118" fmla="*/ 4152 h 10000"/>
                  <a:gd name="connsiteX1119" fmla="*/ 8283 w 10000"/>
                  <a:gd name="connsiteY1119" fmla="*/ 4152 h 10000"/>
                  <a:gd name="connsiteX1120" fmla="*/ 8299 w 10000"/>
                  <a:gd name="connsiteY1120" fmla="*/ 4132 h 10000"/>
                  <a:gd name="connsiteX1121" fmla="*/ 8316 w 10000"/>
                  <a:gd name="connsiteY1121" fmla="*/ 4113 h 10000"/>
                  <a:gd name="connsiteX1122" fmla="*/ 8330 w 10000"/>
                  <a:gd name="connsiteY1122" fmla="*/ 4084 h 10000"/>
                  <a:gd name="connsiteX1123" fmla="*/ 8341 w 10000"/>
                  <a:gd name="connsiteY1123" fmla="*/ 4058 h 10000"/>
                  <a:gd name="connsiteX1124" fmla="*/ 8349 w 10000"/>
                  <a:gd name="connsiteY1124" fmla="*/ 4064 h 10000"/>
                  <a:gd name="connsiteX1125" fmla="*/ 8366 w 10000"/>
                  <a:gd name="connsiteY1125" fmla="*/ 4067 h 10000"/>
                  <a:gd name="connsiteX1126" fmla="*/ 8374 w 10000"/>
                  <a:gd name="connsiteY1126" fmla="*/ 4084 h 10000"/>
                  <a:gd name="connsiteX1127" fmla="*/ 8402 w 10000"/>
                  <a:gd name="connsiteY1127" fmla="*/ 4054 h 10000"/>
                  <a:gd name="connsiteX1128" fmla="*/ 8427 w 10000"/>
                  <a:gd name="connsiteY1128" fmla="*/ 4028 h 10000"/>
                  <a:gd name="connsiteX1129" fmla="*/ 8438 w 10000"/>
                  <a:gd name="connsiteY1129" fmla="*/ 4025 h 10000"/>
                  <a:gd name="connsiteX1130" fmla="*/ 8468 w 10000"/>
                  <a:gd name="connsiteY1130" fmla="*/ 4006 h 10000"/>
                  <a:gd name="connsiteX1131" fmla="*/ 8485 w 10000"/>
                  <a:gd name="connsiteY1131" fmla="*/ 3999 h 10000"/>
                  <a:gd name="connsiteX1132" fmla="*/ 8493 w 10000"/>
                  <a:gd name="connsiteY1132" fmla="*/ 4025 h 10000"/>
                  <a:gd name="connsiteX1133" fmla="*/ 8515 w 10000"/>
                  <a:gd name="connsiteY1133" fmla="*/ 4028 h 10000"/>
                  <a:gd name="connsiteX1134" fmla="*/ 8543 w 10000"/>
                  <a:gd name="connsiteY1134" fmla="*/ 4009 h 10000"/>
                  <a:gd name="connsiteX1135" fmla="*/ 8551 w 10000"/>
                  <a:gd name="connsiteY1135" fmla="*/ 3990 h 10000"/>
                  <a:gd name="connsiteX1136" fmla="*/ 8582 w 10000"/>
                  <a:gd name="connsiteY1136" fmla="*/ 3977 h 10000"/>
                  <a:gd name="connsiteX1137" fmla="*/ 8596 w 10000"/>
                  <a:gd name="connsiteY1137" fmla="*/ 3977 h 10000"/>
                  <a:gd name="connsiteX1138" fmla="*/ 8607 w 10000"/>
                  <a:gd name="connsiteY1138" fmla="*/ 3980 h 10000"/>
                  <a:gd name="connsiteX1139" fmla="*/ 8645 w 10000"/>
                  <a:gd name="connsiteY1139" fmla="*/ 3970 h 10000"/>
                  <a:gd name="connsiteX1140" fmla="*/ 8654 w 10000"/>
                  <a:gd name="connsiteY1140" fmla="*/ 3951 h 10000"/>
                  <a:gd name="connsiteX1141" fmla="*/ 8670 w 10000"/>
                  <a:gd name="connsiteY1141" fmla="*/ 3935 h 10000"/>
                  <a:gd name="connsiteX1142" fmla="*/ 8695 w 10000"/>
                  <a:gd name="connsiteY1142" fmla="*/ 3935 h 10000"/>
                  <a:gd name="connsiteX1143" fmla="*/ 8704 w 10000"/>
                  <a:gd name="connsiteY1143" fmla="*/ 3951 h 10000"/>
                  <a:gd name="connsiteX1144" fmla="*/ 8717 w 10000"/>
                  <a:gd name="connsiteY1144" fmla="*/ 3964 h 10000"/>
                  <a:gd name="connsiteX1145" fmla="*/ 8751 w 10000"/>
                  <a:gd name="connsiteY1145" fmla="*/ 3951 h 10000"/>
                  <a:gd name="connsiteX1146" fmla="*/ 8776 w 10000"/>
                  <a:gd name="connsiteY1146" fmla="*/ 3935 h 10000"/>
                  <a:gd name="connsiteX1147" fmla="*/ 8798 w 10000"/>
                  <a:gd name="connsiteY1147" fmla="*/ 3925 h 10000"/>
                  <a:gd name="connsiteX1148" fmla="*/ 8806 w 10000"/>
                  <a:gd name="connsiteY1148" fmla="*/ 3892 h 10000"/>
                  <a:gd name="connsiteX1149" fmla="*/ 8814 w 10000"/>
                  <a:gd name="connsiteY1149" fmla="*/ 3876 h 10000"/>
                  <a:gd name="connsiteX1150" fmla="*/ 8839 w 10000"/>
                  <a:gd name="connsiteY1150" fmla="*/ 3873 h 10000"/>
                  <a:gd name="connsiteX1151" fmla="*/ 8842 w 10000"/>
                  <a:gd name="connsiteY1151" fmla="*/ 3876 h 10000"/>
                  <a:gd name="connsiteX1152" fmla="*/ 8856 w 10000"/>
                  <a:gd name="connsiteY1152" fmla="*/ 3863 h 10000"/>
                  <a:gd name="connsiteX1153" fmla="*/ 8856 w 10000"/>
                  <a:gd name="connsiteY1153" fmla="*/ 3841 h 10000"/>
                  <a:gd name="connsiteX1154" fmla="*/ 8870 w 10000"/>
                  <a:gd name="connsiteY1154" fmla="*/ 3821 h 10000"/>
                  <a:gd name="connsiteX1155" fmla="*/ 8903 w 10000"/>
                  <a:gd name="connsiteY1155" fmla="*/ 3802 h 10000"/>
                  <a:gd name="connsiteX1156" fmla="*/ 8914 w 10000"/>
                  <a:gd name="connsiteY1156" fmla="*/ 3782 h 10000"/>
                  <a:gd name="connsiteX1157" fmla="*/ 8939 w 10000"/>
                  <a:gd name="connsiteY1157" fmla="*/ 3782 h 10000"/>
                  <a:gd name="connsiteX1158" fmla="*/ 8961 w 10000"/>
                  <a:gd name="connsiteY1158" fmla="*/ 3779 h 10000"/>
                  <a:gd name="connsiteX1159" fmla="*/ 8983 w 10000"/>
                  <a:gd name="connsiteY1159" fmla="*/ 3760 h 10000"/>
                  <a:gd name="connsiteX1160" fmla="*/ 9003 w 10000"/>
                  <a:gd name="connsiteY1160" fmla="*/ 3763 h 10000"/>
                  <a:gd name="connsiteX1161" fmla="*/ 9019 w 10000"/>
                  <a:gd name="connsiteY1161" fmla="*/ 3779 h 10000"/>
                  <a:gd name="connsiteX1162" fmla="*/ 9050 w 10000"/>
                  <a:gd name="connsiteY1162" fmla="*/ 3812 h 10000"/>
                  <a:gd name="connsiteX1163" fmla="*/ 9080 w 10000"/>
                  <a:gd name="connsiteY1163" fmla="*/ 3831 h 10000"/>
                  <a:gd name="connsiteX1164" fmla="*/ 9097 w 10000"/>
                  <a:gd name="connsiteY1164" fmla="*/ 3867 h 10000"/>
                  <a:gd name="connsiteX1165" fmla="*/ 9114 w 10000"/>
                  <a:gd name="connsiteY1165" fmla="*/ 3902 h 10000"/>
                  <a:gd name="connsiteX1166" fmla="*/ 9122 w 10000"/>
                  <a:gd name="connsiteY1166" fmla="*/ 3935 h 10000"/>
                  <a:gd name="connsiteX1167" fmla="*/ 9125 w 10000"/>
                  <a:gd name="connsiteY1167" fmla="*/ 3964 h 10000"/>
                  <a:gd name="connsiteX1168" fmla="*/ 9130 w 10000"/>
                  <a:gd name="connsiteY1168" fmla="*/ 3999 h 10000"/>
                  <a:gd name="connsiteX1169" fmla="*/ 9130 w 10000"/>
                  <a:gd name="connsiteY1169" fmla="*/ 4054 h 10000"/>
                  <a:gd name="connsiteX1170" fmla="*/ 9155 w 10000"/>
                  <a:gd name="connsiteY1170" fmla="*/ 4093 h 10000"/>
                  <a:gd name="connsiteX1171" fmla="*/ 9169 w 10000"/>
                  <a:gd name="connsiteY1171" fmla="*/ 4090 h 10000"/>
                  <a:gd name="connsiteX1172" fmla="*/ 9211 w 10000"/>
                  <a:gd name="connsiteY1172" fmla="*/ 4077 h 10000"/>
                  <a:gd name="connsiteX1173" fmla="*/ 9244 w 10000"/>
                  <a:gd name="connsiteY1173" fmla="*/ 4077 h 10000"/>
                  <a:gd name="connsiteX1174" fmla="*/ 9252 w 10000"/>
                  <a:gd name="connsiteY1174" fmla="*/ 4103 h 10000"/>
                  <a:gd name="connsiteX1175" fmla="*/ 9258 w 10000"/>
                  <a:gd name="connsiteY1175" fmla="*/ 4148 h 10000"/>
                  <a:gd name="connsiteX1176" fmla="*/ 9269 w 10000"/>
                  <a:gd name="connsiteY1176" fmla="*/ 4158 h 10000"/>
                  <a:gd name="connsiteX1177" fmla="*/ 9294 w 10000"/>
                  <a:gd name="connsiteY1177" fmla="*/ 4158 h 10000"/>
                  <a:gd name="connsiteX1178" fmla="*/ 9319 w 10000"/>
                  <a:gd name="connsiteY1178" fmla="*/ 4168 h 10000"/>
                  <a:gd name="connsiteX1179" fmla="*/ 9346 w 10000"/>
                  <a:gd name="connsiteY1179" fmla="*/ 4190 h 10000"/>
                  <a:gd name="connsiteX1180" fmla="*/ 9357 w 10000"/>
                  <a:gd name="connsiteY1180" fmla="*/ 4168 h 10000"/>
                  <a:gd name="connsiteX1181" fmla="*/ 9371 w 10000"/>
                  <a:gd name="connsiteY1181" fmla="*/ 4132 h 10000"/>
                  <a:gd name="connsiteX1182" fmla="*/ 9391 w 10000"/>
                  <a:gd name="connsiteY1182" fmla="*/ 4113 h 10000"/>
                  <a:gd name="connsiteX1183" fmla="*/ 9407 w 10000"/>
                  <a:gd name="connsiteY1183" fmla="*/ 4103 h 10000"/>
                  <a:gd name="connsiteX1184" fmla="*/ 9435 w 10000"/>
                  <a:gd name="connsiteY1184" fmla="*/ 4100 h 10000"/>
                  <a:gd name="connsiteX1185" fmla="*/ 9460 w 10000"/>
                  <a:gd name="connsiteY1185" fmla="*/ 4084 h 10000"/>
                  <a:gd name="connsiteX1186" fmla="*/ 9485 w 10000"/>
                  <a:gd name="connsiteY1186" fmla="*/ 4067 h 10000"/>
                  <a:gd name="connsiteX1187" fmla="*/ 9496 w 10000"/>
                  <a:gd name="connsiteY1187" fmla="*/ 4054 h 10000"/>
                  <a:gd name="connsiteX1188" fmla="*/ 9526 w 10000"/>
                  <a:gd name="connsiteY1188" fmla="*/ 4048 h 10000"/>
                  <a:gd name="connsiteX1189" fmla="*/ 9557 w 10000"/>
                  <a:gd name="connsiteY1189" fmla="*/ 4038 h 10000"/>
                  <a:gd name="connsiteX1190" fmla="*/ 9584 w 10000"/>
                  <a:gd name="connsiteY1190" fmla="*/ 4019 h 10000"/>
                  <a:gd name="connsiteX1191" fmla="*/ 9623 w 10000"/>
                  <a:gd name="connsiteY1191" fmla="*/ 4016 h 10000"/>
                  <a:gd name="connsiteX1192" fmla="*/ 9648 w 10000"/>
                  <a:gd name="connsiteY1192" fmla="*/ 4009 h 10000"/>
                  <a:gd name="connsiteX1193" fmla="*/ 9673 w 10000"/>
                  <a:gd name="connsiteY1193" fmla="*/ 4019 h 10000"/>
                  <a:gd name="connsiteX1194" fmla="*/ 9712 w 10000"/>
                  <a:gd name="connsiteY1194" fmla="*/ 4038 h 10000"/>
                  <a:gd name="connsiteX1195" fmla="*/ 9742 w 10000"/>
                  <a:gd name="connsiteY1195" fmla="*/ 4074 h 10000"/>
                  <a:gd name="connsiteX1196" fmla="*/ 9776 w 10000"/>
                  <a:gd name="connsiteY1196" fmla="*/ 4093 h 10000"/>
                  <a:gd name="connsiteX1197" fmla="*/ 9814 w 10000"/>
                  <a:gd name="connsiteY1197" fmla="*/ 4109 h 10000"/>
                  <a:gd name="connsiteX1198" fmla="*/ 9859 w 10000"/>
                  <a:gd name="connsiteY1198" fmla="*/ 4119 h 10000"/>
                  <a:gd name="connsiteX1199" fmla="*/ 9898 w 10000"/>
                  <a:gd name="connsiteY1199" fmla="*/ 4122 h 10000"/>
                  <a:gd name="connsiteX1200" fmla="*/ 9931 w 10000"/>
                  <a:gd name="connsiteY1200" fmla="*/ 4109 h 10000"/>
                  <a:gd name="connsiteX1201" fmla="*/ 9956 w 10000"/>
                  <a:gd name="connsiteY1201" fmla="*/ 4100 h 10000"/>
                  <a:gd name="connsiteX1202" fmla="*/ 9981 w 10000"/>
                  <a:gd name="connsiteY1202" fmla="*/ 4067 h 10000"/>
                  <a:gd name="connsiteX1203" fmla="*/ 9994 w 10000"/>
                  <a:gd name="connsiteY1203" fmla="*/ 4035 h 10000"/>
                  <a:gd name="connsiteX1204" fmla="*/ 10000 w 10000"/>
                  <a:gd name="connsiteY1204" fmla="*/ 3996 h 10000"/>
                  <a:gd name="connsiteX1205" fmla="*/ 9994 w 10000"/>
                  <a:gd name="connsiteY1205" fmla="*/ 3941 h 10000"/>
                  <a:gd name="connsiteX1206" fmla="*/ 9986 w 10000"/>
                  <a:gd name="connsiteY1206" fmla="*/ 3905 h 10000"/>
                  <a:gd name="connsiteX1207" fmla="*/ 9981 w 10000"/>
                  <a:gd name="connsiteY1207" fmla="*/ 3857 h 10000"/>
                  <a:gd name="connsiteX1208" fmla="*/ 9989 w 10000"/>
                  <a:gd name="connsiteY1208" fmla="*/ 3837 h 10000"/>
                  <a:gd name="connsiteX1209" fmla="*/ 9989 w 10000"/>
                  <a:gd name="connsiteY1209" fmla="*/ 3812 h 10000"/>
                  <a:gd name="connsiteX1210" fmla="*/ 9981 w 10000"/>
                  <a:gd name="connsiteY1210" fmla="*/ 3792 h 10000"/>
                  <a:gd name="connsiteX1211" fmla="*/ 9970 w 10000"/>
                  <a:gd name="connsiteY1211" fmla="*/ 3763 h 10000"/>
                  <a:gd name="connsiteX1212" fmla="*/ 9945 w 10000"/>
                  <a:gd name="connsiteY1212" fmla="*/ 3705 h 10000"/>
                  <a:gd name="connsiteX1213" fmla="*/ 9931 w 10000"/>
                  <a:gd name="connsiteY1213" fmla="*/ 3659 h 10000"/>
                  <a:gd name="connsiteX1214" fmla="*/ 9903 w 10000"/>
                  <a:gd name="connsiteY1214" fmla="*/ 3640 h 10000"/>
                  <a:gd name="connsiteX1215" fmla="*/ 9881 w 10000"/>
                  <a:gd name="connsiteY1215" fmla="*/ 3620 h 10000"/>
                  <a:gd name="connsiteX1216" fmla="*/ 9856 w 10000"/>
                  <a:gd name="connsiteY1216" fmla="*/ 3595 h 10000"/>
                  <a:gd name="connsiteX1217" fmla="*/ 9817 w 10000"/>
                  <a:gd name="connsiteY1217" fmla="*/ 3562 h 10000"/>
                  <a:gd name="connsiteX1218" fmla="*/ 9795 w 10000"/>
                  <a:gd name="connsiteY1218" fmla="*/ 3546 h 10000"/>
                  <a:gd name="connsiteX1219" fmla="*/ 9778 w 10000"/>
                  <a:gd name="connsiteY1219" fmla="*/ 3527 h 10000"/>
                  <a:gd name="connsiteX1220" fmla="*/ 9745 w 10000"/>
                  <a:gd name="connsiteY1220" fmla="*/ 3501 h 10000"/>
                  <a:gd name="connsiteX1221" fmla="*/ 9726 w 10000"/>
                  <a:gd name="connsiteY1221" fmla="*/ 3488 h 10000"/>
                  <a:gd name="connsiteX1222" fmla="*/ 9704 w 10000"/>
                  <a:gd name="connsiteY1222" fmla="*/ 3472 h 10000"/>
                  <a:gd name="connsiteX1223" fmla="*/ 9695 w 10000"/>
                  <a:gd name="connsiteY1223" fmla="*/ 3468 h 10000"/>
                  <a:gd name="connsiteX1224" fmla="*/ 9690 w 10000"/>
                  <a:gd name="connsiteY1224" fmla="*/ 3459 h 10000"/>
                  <a:gd name="connsiteX1225" fmla="*/ 9673 w 10000"/>
                  <a:gd name="connsiteY1225" fmla="*/ 3449 h 10000"/>
                  <a:gd name="connsiteX1226" fmla="*/ 9665 w 10000"/>
                  <a:gd name="connsiteY1226" fmla="*/ 3442 h 10000"/>
                  <a:gd name="connsiteX1227" fmla="*/ 9654 w 10000"/>
                  <a:gd name="connsiteY1227" fmla="*/ 3449 h 10000"/>
                  <a:gd name="connsiteX1228" fmla="*/ 9521 w 10000"/>
                  <a:gd name="connsiteY1228" fmla="*/ 3394 h 10000"/>
                  <a:gd name="connsiteX1229" fmla="*/ 9510 w 10000"/>
                  <a:gd name="connsiteY1229" fmla="*/ 3368 h 10000"/>
                  <a:gd name="connsiteX1230" fmla="*/ 9496 w 10000"/>
                  <a:gd name="connsiteY1230" fmla="*/ 3287 h 10000"/>
                  <a:gd name="connsiteX1231" fmla="*/ 9488 w 10000"/>
                  <a:gd name="connsiteY1231" fmla="*/ 3216 h 10000"/>
                  <a:gd name="connsiteX1232" fmla="*/ 9493 w 10000"/>
                  <a:gd name="connsiteY1232" fmla="*/ 3174 h 10000"/>
                  <a:gd name="connsiteX1233" fmla="*/ 9501 w 10000"/>
                  <a:gd name="connsiteY1233" fmla="*/ 3128 h 10000"/>
                  <a:gd name="connsiteX1234" fmla="*/ 9488 w 10000"/>
                  <a:gd name="connsiteY1234" fmla="*/ 3025 h 10000"/>
                  <a:gd name="connsiteX1235" fmla="*/ 9446 w 10000"/>
                  <a:gd name="connsiteY1235" fmla="*/ 2931 h 10000"/>
                  <a:gd name="connsiteX1236" fmla="*/ 9382 w 10000"/>
                  <a:gd name="connsiteY1236" fmla="*/ 2837 h 10000"/>
                  <a:gd name="connsiteX1237" fmla="*/ 9316 w 10000"/>
                  <a:gd name="connsiteY1237" fmla="*/ 2753 h 10000"/>
                  <a:gd name="connsiteX1238" fmla="*/ 9294 w 10000"/>
                  <a:gd name="connsiteY1238" fmla="*/ 2655 h 10000"/>
                  <a:gd name="connsiteX1239" fmla="*/ 9213 w 10000"/>
                  <a:gd name="connsiteY1239" fmla="*/ 2328 h 10000"/>
                  <a:gd name="connsiteX1240" fmla="*/ 9172 w 10000"/>
                  <a:gd name="connsiteY1240" fmla="*/ 2286 h 10000"/>
                  <a:gd name="connsiteX1241" fmla="*/ 9019 w 10000"/>
                  <a:gd name="connsiteY1241" fmla="*/ 2082 h 10000"/>
                  <a:gd name="connsiteX1242" fmla="*/ 8906 w 10000"/>
                  <a:gd name="connsiteY1242" fmla="*/ 1946 h 10000"/>
                  <a:gd name="connsiteX1243" fmla="*/ 8801 w 10000"/>
                  <a:gd name="connsiteY1243" fmla="*/ 1778 h 10000"/>
                  <a:gd name="connsiteX1244" fmla="*/ 8806 w 10000"/>
                  <a:gd name="connsiteY1244" fmla="*/ 1713 h 10000"/>
                  <a:gd name="connsiteX1245" fmla="*/ 8809 w 10000"/>
                  <a:gd name="connsiteY1245" fmla="*/ 1703 h 10000"/>
                  <a:gd name="connsiteX1246" fmla="*/ 8817 w 10000"/>
                  <a:gd name="connsiteY1246" fmla="*/ 1713 h 10000"/>
                  <a:gd name="connsiteX1247" fmla="*/ 8834 w 10000"/>
                  <a:gd name="connsiteY1247" fmla="*/ 1729 h 10000"/>
                  <a:gd name="connsiteX1248" fmla="*/ 8839 w 10000"/>
                  <a:gd name="connsiteY1248" fmla="*/ 1729 h 10000"/>
                  <a:gd name="connsiteX1249" fmla="*/ 8848 w 10000"/>
                  <a:gd name="connsiteY1249" fmla="*/ 1723 h 10000"/>
                  <a:gd name="connsiteX1250" fmla="*/ 8850 w 10000"/>
                  <a:gd name="connsiteY1250" fmla="*/ 1703 h 10000"/>
                  <a:gd name="connsiteX1251" fmla="*/ 8850 w 10000"/>
                  <a:gd name="connsiteY1251" fmla="*/ 1684 h 10000"/>
                  <a:gd name="connsiteX1252" fmla="*/ 8850 w 10000"/>
                  <a:gd name="connsiteY1252" fmla="*/ 1648 h 10000"/>
                  <a:gd name="connsiteX1253" fmla="*/ 8881 w 10000"/>
                  <a:gd name="connsiteY1253" fmla="*/ 1571 h 10000"/>
                  <a:gd name="connsiteX1254" fmla="*/ 8895 w 10000"/>
                  <a:gd name="connsiteY1254" fmla="*/ 1541 h 10000"/>
                  <a:gd name="connsiteX1255" fmla="*/ 8895 w 10000"/>
                  <a:gd name="connsiteY1255" fmla="*/ 1525 h 10000"/>
                  <a:gd name="connsiteX1256" fmla="*/ 8881 w 10000"/>
                  <a:gd name="connsiteY1256" fmla="*/ 1516 h 10000"/>
                  <a:gd name="connsiteX1257" fmla="*/ 8864 w 10000"/>
                  <a:gd name="connsiteY1257" fmla="*/ 1522 h 10000"/>
                  <a:gd name="connsiteX1258" fmla="*/ 8850 w 10000"/>
                  <a:gd name="connsiteY1258" fmla="*/ 1535 h 10000"/>
                  <a:gd name="connsiteX1259" fmla="*/ 8834 w 10000"/>
                  <a:gd name="connsiteY1259" fmla="*/ 1571 h 10000"/>
                  <a:gd name="connsiteX1260" fmla="*/ 8825 w 10000"/>
                  <a:gd name="connsiteY1260" fmla="*/ 1587 h 10000"/>
                  <a:gd name="connsiteX1261" fmla="*/ 8776 w 10000"/>
                  <a:gd name="connsiteY1261" fmla="*/ 1571 h 10000"/>
                  <a:gd name="connsiteX1262" fmla="*/ 8745 w 10000"/>
                  <a:gd name="connsiteY1262" fmla="*/ 1580 h 10000"/>
                  <a:gd name="connsiteX1263" fmla="*/ 8720 w 10000"/>
                  <a:gd name="connsiteY1263" fmla="*/ 1587 h 10000"/>
                  <a:gd name="connsiteX1264" fmla="*/ 8709 w 10000"/>
                  <a:gd name="connsiteY1264" fmla="*/ 1609 h 10000"/>
                  <a:gd name="connsiteX1265" fmla="*/ 8693 w 10000"/>
                  <a:gd name="connsiteY1265" fmla="*/ 1616 h 10000"/>
                  <a:gd name="connsiteX1266" fmla="*/ 8684 w 10000"/>
                  <a:gd name="connsiteY1266" fmla="*/ 1639 h 10000"/>
                  <a:gd name="connsiteX1267" fmla="*/ 8684 w 10000"/>
                  <a:gd name="connsiteY1267" fmla="*/ 1658 h 10000"/>
                  <a:gd name="connsiteX1268" fmla="*/ 8665 w 10000"/>
                  <a:gd name="connsiteY1268" fmla="*/ 1655 h 10000"/>
                  <a:gd name="connsiteX1269" fmla="*/ 8665 w 10000"/>
                  <a:gd name="connsiteY1269" fmla="*/ 1645 h 10000"/>
                  <a:gd name="connsiteX1270" fmla="*/ 8665 w 10000"/>
                  <a:gd name="connsiteY1270" fmla="*/ 1626 h 10000"/>
                  <a:gd name="connsiteX1271" fmla="*/ 8676 w 10000"/>
                  <a:gd name="connsiteY1271" fmla="*/ 1609 h 10000"/>
                  <a:gd name="connsiteX1272" fmla="*/ 8679 w 10000"/>
                  <a:gd name="connsiteY1272" fmla="*/ 1597 h 10000"/>
                  <a:gd name="connsiteX1273" fmla="*/ 8687 w 10000"/>
                  <a:gd name="connsiteY1273" fmla="*/ 1577 h 10000"/>
                  <a:gd name="connsiteX1274" fmla="*/ 8695 w 10000"/>
                  <a:gd name="connsiteY1274" fmla="*/ 1554 h 10000"/>
                  <a:gd name="connsiteX1275" fmla="*/ 8709 w 10000"/>
                  <a:gd name="connsiteY1275" fmla="*/ 1532 h 10000"/>
                  <a:gd name="connsiteX1276" fmla="*/ 8704 w 10000"/>
                  <a:gd name="connsiteY1276" fmla="*/ 1512 h 10000"/>
                  <a:gd name="connsiteX1277" fmla="*/ 8695 w 10000"/>
                  <a:gd name="connsiteY1277" fmla="*/ 1503 h 10000"/>
                  <a:gd name="connsiteX1278" fmla="*/ 8684 w 10000"/>
                  <a:gd name="connsiteY1278" fmla="*/ 1503 h 10000"/>
                  <a:gd name="connsiteX1279" fmla="*/ 8670 w 10000"/>
                  <a:gd name="connsiteY1279" fmla="*/ 1525 h 10000"/>
                  <a:gd name="connsiteX1280" fmla="*/ 8665 w 10000"/>
                  <a:gd name="connsiteY1280" fmla="*/ 1545 h 10000"/>
                  <a:gd name="connsiteX1281" fmla="*/ 8654 w 10000"/>
                  <a:gd name="connsiteY1281" fmla="*/ 1567 h 10000"/>
                  <a:gd name="connsiteX1282" fmla="*/ 8648 w 10000"/>
                  <a:gd name="connsiteY1282" fmla="*/ 1587 h 10000"/>
                  <a:gd name="connsiteX1283" fmla="*/ 8640 w 10000"/>
                  <a:gd name="connsiteY1283" fmla="*/ 1629 h 10000"/>
                  <a:gd name="connsiteX1284" fmla="*/ 8620 w 10000"/>
                  <a:gd name="connsiteY1284" fmla="*/ 1635 h 10000"/>
                  <a:gd name="connsiteX1285" fmla="*/ 8612 w 10000"/>
                  <a:gd name="connsiteY1285" fmla="*/ 1635 h 10000"/>
                  <a:gd name="connsiteX1286" fmla="*/ 8604 w 10000"/>
                  <a:gd name="connsiteY1286" fmla="*/ 1626 h 10000"/>
                  <a:gd name="connsiteX1287" fmla="*/ 8596 w 10000"/>
                  <a:gd name="connsiteY1287" fmla="*/ 1616 h 10000"/>
                  <a:gd name="connsiteX1288" fmla="*/ 8596 w 10000"/>
                  <a:gd name="connsiteY1288" fmla="*/ 1580 h 10000"/>
                  <a:gd name="connsiteX1289" fmla="*/ 8587 w 10000"/>
                  <a:gd name="connsiteY1289" fmla="*/ 1545 h 10000"/>
                  <a:gd name="connsiteX1290" fmla="*/ 8565 w 10000"/>
                  <a:gd name="connsiteY1290" fmla="*/ 1516 h 10000"/>
                  <a:gd name="connsiteX1291" fmla="*/ 8543 w 10000"/>
                  <a:gd name="connsiteY1291" fmla="*/ 1512 h 10000"/>
                  <a:gd name="connsiteX1292" fmla="*/ 8518 w 10000"/>
                  <a:gd name="connsiteY1292" fmla="*/ 1532 h 10000"/>
                  <a:gd name="connsiteX1293" fmla="*/ 8476 w 10000"/>
                  <a:gd name="connsiteY1293" fmla="*/ 1567 h 10000"/>
                  <a:gd name="connsiteX1294" fmla="*/ 8454 w 10000"/>
                  <a:gd name="connsiteY1294" fmla="*/ 1551 h 10000"/>
                  <a:gd name="connsiteX1295" fmla="*/ 8402 w 10000"/>
                  <a:gd name="connsiteY1295" fmla="*/ 1493 h 10000"/>
                  <a:gd name="connsiteX1296" fmla="*/ 8371 w 10000"/>
                  <a:gd name="connsiteY1296" fmla="*/ 1428 h 10000"/>
                  <a:gd name="connsiteX1297" fmla="*/ 8072 w 10000"/>
                  <a:gd name="connsiteY1297" fmla="*/ 1422 h 10000"/>
                  <a:gd name="connsiteX1298" fmla="*/ 7823 w 10000"/>
                  <a:gd name="connsiteY1298" fmla="*/ 1279 h 10000"/>
                  <a:gd name="connsiteX1299" fmla="*/ 7587 w 10000"/>
                  <a:gd name="connsiteY1299" fmla="*/ 1133 h 10000"/>
                  <a:gd name="connsiteX1300" fmla="*/ 7526 w 10000"/>
                  <a:gd name="connsiteY1300" fmla="*/ 1098 h 10000"/>
                  <a:gd name="connsiteX1301" fmla="*/ 7346 w 10000"/>
                  <a:gd name="connsiteY1301" fmla="*/ 991 h 10000"/>
                  <a:gd name="connsiteX1302" fmla="*/ 7321 w 10000"/>
                  <a:gd name="connsiteY1302" fmla="*/ 959 h 10000"/>
                  <a:gd name="connsiteX1303" fmla="*/ 7307 w 10000"/>
                  <a:gd name="connsiteY1303" fmla="*/ 871 h 10000"/>
                  <a:gd name="connsiteX1304" fmla="*/ 7224 w 10000"/>
                  <a:gd name="connsiteY1304" fmla="*/ 816 h 10000"/>
                  <a:gd name="connsiteX1305" fmla="*/ 7147 w 10000"/>
                  <a:gd name="connsiteY1305" fmla="*/ 787 h 10000"/>
                  <a:gd name="connsiteX1306" fmla="*/ 7080 w 10000"/>
                  <a:gd name="connsiteY1306" fmla="*/ 742 h 10000"/>
                  <a:gd name="connsiteX1307" fmla="*/ 7069 w 10000"/>
                  <a:gd name="connsiteY1307" fmla="*/ 767 h 10000"/>
                  <a:gd name="connsiteX1308" fmla="*/ 7033 w 10000"/>
                  <a:gd name="connsiteY1308" fmla="*/ 787 h 10000"/>
                  <a:gd name="connsiteX1309" fmla="*/ 6820 w 10000"/>
                  <a:gd name="connsiteY1309" fmla="*/ 878 h 10000"/>
                  <a:gd name="connsiteX1310" fmla="*/ 6726 w 10000"/>
                  <a:gd name="connsiteY1310" fmla="*/ 897 h 10000"/>
                  <a:gd name="connsiteX1311" fmla="*/ 6626 w 10000"/>
                  <a:gd name="connsiteY1311" fmla="*/ 955 h 10000"/>
                  <a:gd name="connsiteX1312" fmla="*/ 6582 w 10000"/>
                  <a:gd name="connsiteY1312" fmla="*/ 946 h 10000"/>
                  <a:gd name="connsiteX1313" fmla="*/ 6571 w 10000"/>
                  <a:gd name="connsiteY1313" fmla="*/ 955 h 10000"/>
                  <a:gd name="connsiteX1314" fmla="*/ 6507 w 10000"/>
                  <a:gd name="connsiteY1314" fmla="*/ 975 h 10000"/>
                  <a:gd name="connsiteX1315" fmla="*/ 6485 w 10000"/>
                  <a:gd name="connsiteY1315" fmla="*/ 975 h 10000"/>
                  <a:gd name="connsiteX1316" fmla="*/ 6476 w 10000"/>
                  <a:gd name="connsiteY1316" fmla="*/ 965 h 10000"/>
                  <a:gd name="connsiteX1317" fmla="*/ 6474 w 10000"/>
                  <a:gd name="connsiteY1317" fmla="*/ 936 h 10000"/>
                  <a:gd name="connsiteX1318" fmla="*/ 6452 w 10000"/>
                  <a:gd name="connsiteY1318" fmla="*/ 887 h 10000"/>
                  <a:gd name="connsiteX1319" fmla="*/ 6352 w 10000"/>
                  <a:gd name="connsiteY1319" fmla="*/ 767 h 10000"/>
                  <a:gd name="connsiteX1320" fmla="*/ 6313 w 10000"/>
                  <a:gd name="connsiteY1320" fmla="*/ 732 h 10000"/>
                  <a:gd name="connsiteX1321" fmla="*/ 6296 w 10000"/>
                  <a:gd name="connsiteY1321" fmla="*/ 690 h 10000"/>
                  <a:gd name="connsiteX1322" fmla="*/ 6271 w 10000"/>
                  <a:gd name="connsiteY1322" fmla="*/ 664 h 10000"/>
                  <a:gd name="connsiteX1323" fmla="*/ 6266 w 10000"/>
                  <a:gd name="connsiteY1323" fmla="*/ 654 h 10000"/>
                  <a:gd name="connsiteX1324" fmla="*/ 6111 w 10000"/>
                  <a:gd name="connsiteY1324" fmla="*/ 398 h 10000"/>
                  <a:gd name="connsiteX1325" fmla="*/ 5903 w 10000"/>
                  <a:gd name="connsiteY1325" fmla="*/ 408 h 10000"/>
                  <a:gd name="connsiteX1326" fmla="*/ 5837 w 10000"/>
                  <a:gd name="connsiteY1326" fmla="*/ 427 h 10000"/>
                  <a:gd name="connsiteX1327" fmla="*/ 5756 w 10000"/>
                  <a:gd name="connsiteY1327" fmla="*/ 453 h 10000"/>
                  <a:gd name="connsiteX1328" fmla="*/ 5681 w 10000"/>
                  <a:gd name="connsiteY1328" fmla="*/ 453 h 10000"/>
                  <a:gd name="connsiteX1329" fmla="*/ 5609 w 10000"/>
                  <a:gd name="connsiteY1329" fmla="*/ 447 h 10000"/>
                  <a:gd name="connsiteX1330" fmla="*/ 5554 w 10000"/>
                  <a:gd name="connsiteY1330" fmla="*/ 304 h 10000"/>
                  <a:gd name="connsiteX1331" fmla="*/ 5529 w 10000"/>
                  <a:gd name="connsiteY1331" fmla="*/ 301 h 10000"/>
                  <a:gd name="connsiteX1332" fmla="*/ 5393 w 10000"/>
                  <a:gd name="connsiteY1332" fmla="*/ 256 h 10000"/>
                  <a:gd name="connsiteX1333" fmla="*/ 5366 w 10000"/>
                  <a:gd name="connsiteY1333" fmla="*/ 220 h 10000"/>
                  <a:gd name="connsiteX1334" fmla="*/ 5249 w 10000"/>
                  <a:gd name="connsiteY1334" fmla="*/ 155 h 10000"/>
                  <a:gd name="connsiteX1335" fmla="*/ 5141 w 10000"/>
                  <a:gd name="connsiteY1335" fmla="*/ 52 h 10000"/>
                  <a:gd name="connsiteX1336" fmla="*/ 5116 w 10000"/>
                  <a:gd name="connsiteY1336" fmla="*/ 3 h 10000"/>
                  <a:gd name="connsiteX1337" fmla="*/ 5061 w 10000"/>
                  <a:gd name="connsiteY1337" fmla="*/ 0 h 10000"/>
                  <a:gd name="connsiteX1338" fmla="*/ 5036 w 10000"/>
                  <a:gd name="connsiteY1338" fmla="*/ 32 h 10000"/>
                  <a:gd name="connsiteX1339" fmla="*/ 4942 w 10000"/>
                  <a:gd name="connsiteY1339" fmla="*/ 133 h 10000"/>
                  <a:gd name="connsiteX1340" fmla="*/ 4900 w 10000"/>
                  <a:gd name="connsiteY1340" fmla="*/ 217 h 10000"/>
                  <a:gd name="connsiteX1341" fmla="*/ 4861 w 10000"/>
                  <a:gd name="connsiteY1341" fmla="*/ 198 h 10000"/>
                  <a:gd name="connsiteX1342" fmla="*/ 4795 w 10000"/>
                  <a:gd name="connsiteY1342" fmla="*/ 68 h 10000"/>
                  <a:gd name="connsiteX1343" fmla="*/ 4778 w 10000"/>
                  <a:gd name="connsiteY1343" fmla="*/ 62 h 10000"/>
                  <a:gd name="connsiteX1344" fmla="*/ 4765 w 10000"/>
                  <a:gd name="connsiteY1344" fmla="*/ 62 h 10000"/>
                  <a:gd name="connsiteX1345" fmla="*/ 4748 w 10000"/>
                  <a:gd name="connsiteY1345" fmla="*/ 68 h 10000"/>
                  <a:gd name="connsiteX1346" fmla="*/ 4673 w 10000"/>
                  <a:gd name="connsiteY1346" fmla="*/ 136 h 10000"/>
                  <a:gd name="connsiteX1347" fmla="*/ 4632 w 10000"/>
                  <a:gd name="connsiteY1347" fmla="*/ 201 h 10000"/>
                  <a:gd name="connsiteX1348" fmla="*/ 4623 w 10000"/>
                  <a:gd name="connsiteY1348" fmla="*/ 210 h 10000"/>
                  <a:gd name="connsiteX1349" fmla="*/ 4579 w 10000"/>
                  <a:gd name="connsiteY1349" fmla="*/ 220 h 10000"/>
                  <a:gd name="connsiteX1350" fmla="*/ 4479 w 10000"/>
                  <a:gd name="connsiteY1350" fmla="*/ 198 h 10000"/>
                  <a:gd name="connsiteX1351" fmla="*/ 4402 w 10000"/>
                  <a:gd name="connsiteY1351" fmla="*/ 165 h 10000"/>
                  <a:gd name="connsiteX1352" fmla="*/ 4374 w 10000"/>
                  <a:gd name="connsiteY1352" fmla="*/ 165 h 10000"/>
                  <a:gd name="connsiteX1353" fmla="*/ 4335 w 10000"/>
                  <a:gd name="connsiteY1353" fmla="*/ 172 h 10000"/>
                  <a:gd name="connsiteX1354" fmla="*/ 4302 w 10000"/>
                  <a:gd name="connsiteY1354" fmla="*/ 188 h 10000"/>
                  <a:gd name="connsiteX1355" fmla="*/ 4271 w 10000"/>
                  <a:gd name="connsiteY1355" fmla="*/ 220 h 10000"/>
                  <a:gd name="connsiteX1356" fmla="*/ 4238 w 10000"/>
                  <a:gd name="connsiteY1356" fmla="*/ 240 h 10000"/>
                  <a:gd name="connsiteX1357" fmla="*/ 4324 w 10000"/>
                  <a:gd name="connsiteY1357" fmla="*/ 1289 h 10000"/>
                  <a:gd name="connsiteX1358" fmla="*/ 4297 w 10000"/>
                  <a:gd name="connsiteY1358" fmla="*/ 7345 h 10000"/>
                  <a:gd name="connsiteX1359" fmla="*/ 4236 w 10000"/>
                  <a:gd name="connsiteY1359" fmla="*/ 6832 h 10000"/>
                  <a:gd name="connsiteX1360" fmla="*/ 3946 w 10000"/>
                  <a:gd name="connsiteY1360" fmla="*/ 6675 h 10000"/>
                  <a:gd name="connsiteX1361" fmla="*/ 3687 w 10000"/>
                  <a:gd name="connsiteY1361" fmla="*/ 7730 h 10000"/>
                  <a:gd name="connsiteX1362" fmla="*/ 3690 w 10000"/>
                  <a:gd name="connsiteY1362" fmla="*/ 7730 h 10000"/>
                  <a:gd name="connsiteX1363" fmla="*/ 3704 w 10000"/>
                  <a:gd name="connsiteY1363" fmla="*/ 7740 h 10000"/>
                  <a:gd name="connsiteX1364" fmla="*/ 4805 w 10000"/>
                  <a:gd name="connsiteY1364" fmla="*/ 7386 h 10000"/>
                  <a:gd name="connsiteX1365" fmla="*/ 5343 w 10000"/>
                  <a:gd name="connsiteY1365" fmla="*/ 7520 h 10000"/>
                  <a:gd name="connsiteX1366" fmla="*/ 2947 w 10000"/>
                  <a:gd name="connsiteY1366" fmla="*/ 8089 h 10000"/>
                  <a:gd name="connsiteX1367" fmla="*/ 3057 w 10000"/>
                  <a:gd name="connsiteY1367" fmla="*/ 7143 h 10000"/>
                  <a:gd name="connsiteX0" fmla="*/ 4324 w 10000"/>
                  <a:gd name="connsiteY0" fmla="*/ 1289 h 10000"/>
                  <a:gd name="connsiteX1" fmla="*/ 4296 w 10000"/>
                  <a:gd name="connsiteY1" fmla="*/ 1305 h 10000"/>
                  <a:gd name="connsiteX2" fmla="*/ 4285 w 10000"/>
                  <a:gd name="connsiteY2" fmla="*/ 1279 h 10000"/>
                  <a:gd name="connsiteX3" fmla="*/ 4244 w 10000"/>
                  <a:gd name="connsiteY3" fmla="*/ 1266 h 10000"/>
                  <a:gd name="connsiteX4" fmla="*/ 4208 w 10000"/>
                  <a:gd name="connsiteY4" fmla="*/ 1286 h 10000"/>
                  <a:gd name="connsiteX5" fmla="*/ 4172 w 10000"/>
                  <a:gd name="connsiteY5" fmla="*/ 1299 h 10000"/>
                  <a:gd name="connsiteX6" fmla="*/ 4150 w 10000"/>
                  <a:gd name="connsiteY6" fmla="*/ 1308 h 10000"/>
                  <a:gd name="connsiteX7" fmla="*/ 4139 w 10000"/>
                  <a:gd name="connsiteY7" fmla="*/ 1315 h 10000"/>
                  <a:gd name="connsiteX8" fmla="*/ 4125 w 10000"/>
                  <a:gd name="connsiteY8" fmla="*/ 1315 h 10000"/>
                  <a:gd name="connsiteX9" fmla="*/ 4119 w 10000"/>
                  <a:gd name="connsiteY9" fmla="*/ 1315 h 10000"/>
                  <a:gd name="connsiteX10" fmla="*/ 4111 w 10000"/>
                  <a:gd name="connsiteY10" fmla="*/ 1308 h 10000"/>
                  <a:gd name="connsiteX11" fmla="*/ 4100 w 10000"/>
                  <a:gd name="connsiteY11" fmla="*/ 1315 h 10000"/>
                  <a:gd name="connsiteX12" fmla="*/ 4075 w 10000"/>
                  <a:gd name="connsiteY12" fmla="*/ 1315 h 10000"/>
                  <a:gd name="connsiteX13" fmla="*/ 4058 w 10000"/>
                  <a:gd name="connsiteY13" fmla="*/ 1318 h 10000"/>
                  <a:gd name="connsiteX14" fmla="*/ 4044 w 10000"/>
                  <a:gd name="connsiteY14" fmla="*/ 1315 h 10000"/>
                  <a:gd name="connsiteX15" fmla="*/ 4042 w 10000"/>
                  <a:gd name="connsiteY15" fmla="*/ 1299 h 10000"/>
                  <a:gd name="connsiteX16" fmla="*/ 4014 w 10000"/>
                  <a:gd name="connsiteY16" fmla="*/ 1308 h 10000"/>
                  <a:gd name="connsiteX17" fmla="*/ 4011 w 10000"/>
                  <a:gd name="connsiteY17" fmla="*/ 1315 h 10000"/>
                  <a:gd name="connsiteX18" fmla="*/ 4011 w 10000"/>
                  <a:gd name="connsiteY18" fmla="*/ 1341 h 10000"/>
                  <a:gd name="connsiteX19" fmla="*/ 4019 w 10000"/>
                  <a:gd name="connsiteY19" fmla="*/ 1341 h 10000"/>
                  <a:gd name="connsiteX20" fmla="*/ 3997 w 10000"/>
                  <a:gd name="connsiteY20" fmla="*/ 1363 h 10000"/>
                  <a:gd name="connsiteX21" fmla="*/ 3986 w 10000"/>
                  <a:gd name="connsiteY21" fmla="*/ 1373 h 10000"/>
                  <a:gd name="connsiteX22" fmla="*/ 3981 w 10000"/>
                  <a:gd name="connsiteY22" fmla="*/ 1389 h 10000"/>
                  <a:gd name="connsiteX23" fmla="*/ 3981 w 10000"/>
                  <a:gd name="connsiteY23" fmla="*/ 1409 h 10000"/>
                  <a:gd name="connsiteX24" fmla="*/ 3981 w 10000"/>
                  <a:gd name="connsiteY24" fmla="*/ 1438 h 10000"/>
                  <a:gd name="connsiteX25" fmla="*/ 3961 w 10000"/>
                  <a:gd name="connsiteY25" fmla="*/ 1441 h 10000"/>
                  <a:gd name="connsiteX26" fmla="*/ 3942 w 10000"/>
                  <a:gd name="connsiteY26" fmla="*/ 1441 h 10000"/>
                  <a:gd name="connsiteX27" fmla="*/ 3914 w 10000"/>
                  <a:gd name="connsiteY27" fmla="*/ 1454 h 10000"/>
                  <a:gd name="connsiteX28" fmla="*/ 3892 w 10000"/>
                  <a:gd name="connsiteY28" fmla="*/ 1467 h 10000"/>
                  <a:gd name="connsiteX29" fmla="*/ 3867 w 10000"/>
                  <a:gd name="connsiteY29" fmla="*/ 1483 h 10000"/>
                  <a:gd name="connsiteX30" fmla="*/ 3845 w 10000"/>
                  <a:gd name="connsiteY30" fmla="*/ 1467 h 10000"/>
                  <a:gd name="connsiteX31" fmla="*/ 3850 w 10000"/>
                  <a:gd name="connsiteY31" fmla="*/ 1457 h 10000"/>
                  <a:gd name="connsiteX32" fmla="*/ 3864 w 10000"/>
                  <a:gd name="connsiteY32" fmla="*/ 1441 h 10000"/>
                  <a:gd name="connsiteX33" fmla="*/ 3859 w 10000"/>
                  <a:gd name="connsiteY33" fmla="*/ 1409 h 10000"/>
                  <a:gd name="connsiteX34" fmla="*/ 3842 w 10000"/>
                  <a:gd name="connsiteY34" fmla="*/ 1383 h 10000"/>
                  <a:gd name="connsiteX35" fmla="*/ 3825 w 10000"/>
                  <a:gd name="connsiteY35" fmla="*/ 1360 h 10000"/>
                  <a:gd name="connsiteX36" fmla="*/ 3809 w 10000"/>
                  <a:gd name="connsiteY36" fmla="*/ 1318 h 10000"/>
                  <a:gd name="connsiteX37" fmla="*/ 3787 w 10000"/>
                  <a:gd name="connsiteY37" fmla="*/ 1289 h 10000"/>
                  <a:gd name="connsiteX38" fmla="*/ 3759 w 10000"/>
                  <a:gd name="connsiteY38" fmla="*/ 1266 h 10000"/>
                  <a:gd name="connsiteX39" fmla="*/ 3740 w 10000"/>
                  <a:gd name="connsiteY39" fmla="*/ 1256 h 10000"/>
                  <a:gd name="connsiteX40" fmla="*/ 3715 w 10000"/>
                  <a:gd name="connsiteY40" fmla="*/ 1250 h 10000"/>
                  <a:gd name="connsiteX41" fmla="*/ 3687 w 10000"/>
                  <a:gd name="connsiteY41" fmla="*/ 1256 h 10000"/>
                  <a:gd name="connsiteX42" fmla="*/ 3681 w 10000"/>
                  <a:gd name="connsiteY42" fmla="*/ 1260 h 10000"/>
                  <a:gd name="connsiteX43" fmla="*/ 3670 w 10000"/>
                  <a:gd name="connsiteY43" fmla="*/ 1295 h 10000"/>
                  <a:gd name="connsiteX44" fmla="*/ 3651 w 10000"/>
                  <a:gd name="connsiteY44" fmla="*/ 1305 h 10000"/>
                  <a:gd name="connsiteX45" fmla="*/ 3640 w 10000"/>
                  <a:gd name="connsiteY45" fmla="*/ 1308 h 10000"/>
                  <a:gd name="connsiteX46" fmla="*/ 3626 w 10000"/>
                  <a:gd name="connsiteY46" fmla="*/ 1308 h 10000"/>
                  <a:gd name="connsiteX47" fmla="*/ 3632 w 10000"/>
                  <a:gd name="connsiteY47" fmla="*/ 1276 h 10000"/>
                  <a:gd name="connsiteX48" fmla="*/ 3609 w 10000"/>
                  <a:gd name="connsiteY48" fmla="*/ 1289 h 10000"/>
                  <a:gd name="connsiteX49" fmla="*/ 3593 w 10000"/>
                  <a:gd name="connsiteY49" fmla="*/ 1286 h 10000"/>
                  <a:gd name="connsiteX50" fmla="*/ 3590 w 10000"/>
                  <a:gd name="connsiteY50" fmla="*/ 1256 h 10000"/>
                  <a:gd name="connsiteX51" fmla="*/ 3584 w 10000"/>
                  <a:gd name="connsiteY51" fmla="*/ 1237 h 10000"/>
                  <a:gd name="connsiteX52" fmla="*/ 3573 w 10000"/>
                  <a:gd name="connsiteY52" fmla="*/ 1237 h 10000"/>
                  <a:gd name="connsiteX53" fmla="*/ 3554 w 10000"/>
                  <a:gd name="connsiteY53" fmla="*/ 1227 h 10000"/>
                  <a:gd name="connsiteX54" fmla="*/ 3546 w 10000"/>
                  <a:gd name="connsiteY54" fmla="*/ 1192 h 10000"/>
                  <a:gd name="connsiteX55" fmla="*/ 3529 w 10000"/>
                  <a:gd name="connsiteY55" fmla="*/ 1176 h 10000"/>
                  <a:gd name="connsiteX56" fmla="*/ 3512 w 10000"/>
                  <a:gd name="connsiteY56" fmla="*/ 1182 h 10000"/>
                  <a:gd name="connsiteX57" fmla="*/ 3485 w 10000"/>
                  <a:gd name="connsiteY57" fmla="*/ 1182 h 10000"/>
                  <a:gd name="connsiteX58" fmla="*/ 3463 w 10000"/>
                  <a:gd name="connsiteY58" fmla="*/ 1176 h 10000"/>
                  <a:gd name="connsiteX59" fmla="*/ 3449 w 10000"/>
                  <a:gd name="connsiteY59" fmla="*/ 1182 h 10000"/>
                  <a:gd name="connsiteX60" fmla="*/ 3432 w 10000"/>
                  <a:gd name="connsiteY60" fmla="*/ 1192 h 10000"/>
                  <a:gd name="connsiteX61" fmla="*/ 3454 w 10000"/>
                  <a:gd name="connsiteY61" fmla="*/ 1205 h 10000"/>
                  <a:gd name="connsiteX62" fmla="*/ 3463 w 10000"/>
                  <a:gd name="connsiteY62" fmla="*/ 1205 h 10000"/>
                  <a:gd name="connsiteX63" fmla="*/ 3488 w 10000"/>
                  <a:gd name="connsiteY63" fmla="*/ 1205 h 10000"/>
                  <a:gd name="connsiteX64" fmla="*/ 3488 w 10000"/>
                  <a:gd name="connsiteY64" fmla="*/ 1218 h 10000"/>
                  <a:gd name="connsiteX65" fmla="*/ 3493 w 10000"/>
                  <a:gd name="connsiteY65" fmla="*/ 1247 h 10000"/>
                  <a:gd name="connsiteX66" fmla="*/ 3512 w 10000"/>
                  <a:gd name="connsiteY66" fmla="*/ 1247 h 10000"/>
                  <a:gd name="connsiteX67" fmla="*/ 3518 w 10000"/>
                  <a:gd name="connsiteY67" fmla="*/ 1250 h 10000"/>
                  <a:gd name="connsiteX68" fmla="*/ 3521 w 10000"/>
                  <a:gd name="connsiteY68" fmla="*/ 1276 h 10000"/>
                  <a:gd name="connsiteX69" fmla="*/ 3543 w 10000"/>
                  <a:gd name="connsiteY69" fmla="*/ 1295 h 10000"/>
                  <a:gd name="connsiteX70" fmla="*/ 3546 w 10000"/>
                  <a:gd name="connsiteY70" fmla="*/ 1305 h 10000"/>
                  <a:gd name="connsiteX71" fmla="*/ 3543 w 10000"/>
                  <a:gd name="connsiteY71" fmla="*/ 1315 h 10000"/>
                  <a:gd name="connsiteX72" fmla="*/ 3543 w 10000"/>
                  <a:gd name="connsiteY72" fmla="*/ 1331 h 10000"/>
                  <a:gd name="connsiteX73" fmla="*/ 3554 w 10000"/>
                  <a:gd name="connsiteY73" fmla="*/ 1324 h 10000"/>
                  <a:gd name="connsiteX74" fmla="*/ 3560 w 10000"/>
                  <a:gd name="connsiteY74" fmla="*/ 1331 h 10000"/>
                  <a:gd name="connsiteX75" fmla="*/ 3582 w 10000"/>
                  <a:gd name="connsiteY75" fmla="*/ 1344 h 10000"/>
                  <a:gd name="connsiteX76" fmla="*/ 3598 w 10000"/>
                  <a:gd name="connsiteY76" fmla="*/ 1380 h 10000"/>
                  <a:gd name="connsiteX77" fmla="*/ 3607 w 10000"/>
                  <a:gd name="connsiteY77" fmla="*/ 1389 h 10000"/>
                  <a:gd name="connsiteX78" fmla="*/ 3623 w 10000"/>
                  <a:gd name="connsiteY78" fmla="*/ 1409 h 10000"/>
                  <a:gd name="connsiteX79" fmla="*/ 3634 w 10000"/>
                  <a:gd name="connsiteY79" fmla="*/ 1438 h 10000"/>
                  <a:gd name="connsiteX80" fmla="*/ 3632 w 10000"/>
                  <a:gd name="connsiteY80" fmla="*/ 1454 h 10000"/>
                  <a:gd name="connsiteX81" fmla="*/ 3618 w 10000"/>
                  <a:gd name="connsiteY81" fmla="*/ 1438 h 10000"/>
                  <a:gd name="connsiteX82" fmla="*/ 3598 w 10000"/>
                  <a:gd name="connsiteY82" fmla="*/ 1428 h 10000"/>
                  <a:gd name="connsiteX83" fmla="*/ 3582 w 10000"/>
                  <a:gd name="connsiteY83" fmla="*/ 1402 h 10000"/>
                  <a:gd name="connsiteX84" fmla="*/ 3562 w 10000"/>
                  <a:gd name="connsiteY84" fmla="*/ 1399 h 10000"/>
                  <a:gd name="connsiteX85" fmla="*/ 3546 w 10000"/>
                  <a:gd name="connsiteY85" fmla="*/ 1383 h 10000"/>
                  <a:gd name="connsiteX86" fmla="*/ 3510 w 10000"/>
                  <a:gd name="connsiteY86" fmla="*/ 1360 h 10000"/>
                  <a:gd name="connsiteX87" fmla="*/ 3485 w 10000"/>
                  <a:gd name="connsiteY87" fmla="*/ 1344 h 10000"/>
                  <a:gd name="connsiteX88" fmla="*/ 3454 w 10000"/>
                  <a:gd name="connsiteY88" fmla="*/ 1334 h 10000"/>
                  <a:gd name="connsiteX89" fmla="*/ 3429 w 10000"/>
                  <a:gd name="connsiteY89" fmla="*/ 1315 h 10000"/>
                  <a:gd name="connsiteX90" fmla="*/ 3416 w 10000"/>
                  <a:gd name="connsiteY90" fmla="*/ 1308 h 10000"/>
                  <a:gd name="connsiteX91" fmla="*/ 3399 w 10000"/>
                  <a:gd name="connsiteY91" fmla="*/ 1305 h 10000"/>
                  <a:gd name="connsiteX92" fmla="*/ 3382 w 10000"/>
                  <a:gd name="connsiteY92" fmla="*/ 1286 h 10000"/>
                  <a:gd name="connsiteX93" fmla="*/ 3380 w 10000"/>
                  <a:gd name="connsiteY93" fmla="*/ 1266 h 10000"/>
                  <a:gd name="connsiteX94" fmla="*/ 3388 w 10000"/>
                  <a:gd name="connsiteY94" fmla="*/ 1256 h 10000"/>
                  <a:gd name="connsiteX95" fmla="*/ 3407 w 10000"/>
                  <a:gd name="connsiteY95" fmla="*/ 1256 h 10000"/>
                  <a:gd name="connsiteX96" fmla="*/ 3396 w 10000"/>
                  <a:gd name="connsiteY96" fmla="*/ 1227 h 10000"/>
                  <a:gd name="connsiteX97" fmla="*/ 3382 w 10000"/>
                  <a:gd name="connsiteY97" fmla="*/ 1227 h 10000"/>
                  <a:gd name="connsiteX98" fmla="*/ 3360 w 10000"/>
                  <a:gd name="connsiteY98" fmla="*/ 1221 h 10000"/>
                  <a:gd name="connsiteX99" fmla="*/ 3349 w 10000"/>
                  <a:gd name="connsiteY99" fmla="*/ 1231 h 10000"/>
                  <a:gd name="connsiteX100" fmla="*/ 3352 w 10000"/>
                  <a:gd name="connsiteY100" fmla="*/ 1247 h 10000"/>
                  <a:gd name="connsiteX101" fmla="*/ 3341 w 10000"/>
                  <a:gd name="connsiteY101" fmla="*/ 1237 h 10000"/>
                  <a:gd name="connsiteX102" fmla="*/ 3335 w 10000"/>
                  <a:gd name="connsiteY102" fmla="*/ 1231 h 10000"/>
                  <a:gd name="connsiteX103" fmla="*/ 3307 w 10000"/>
                  <a:gd name="connsiteY103" fmla="*/ 1227 h 10000"/>
                  <a:gd name="connsiteX104" fmla="*/ 3294 w 10000"/>
                  <a:gd name="connsiteY104" fmla="*/ 1221 h 10000"/>
                  <a:gd name="connsiteX105" fmla="*/ 3271 w 10000"/>
                  <a:gd name="connsiteY105" fmla="*/ 1211 h 10000"/>
                  <a:gd name="connsiteX106" fmla="*/ 3252 w 10000"/>
                  <a:gd name="connsiteY106" fmla="*/ 1195 h 10000"/>
                  <a:gd name="connsiteX107" fmla="*/ 3235 w 10000"/>
                  <a:gd name="connsiteY107" fmla="*/ 1195 h 10000"/>
                  <a:gd name="connsiteX108" fmla="*/ 3235 w 10000"/>
                  <a:gd name="connsiteY108" fmla="*/ 1205 h 10000"/>
                  <a:gd name="connsiteX109" fmla="*/ 3219 w 10000"/>
                  <a:gd name="connsiteY109" fmla="*/ 1231 h 10000"/>
                  <a:gd name="connsiteX110" fmla="*/ 3213 w 10000"/>
                  <a:gd name="connsiteY110" fmla="*/ 1231 h 10000"/>
                  <a:gd name="connsiteX111" fmla="*/ 3183 w 10000"/>
                  <a:gd name="connsiteY111" fmla="*/ 1221 h 10000"/>
                  <a:gd name="connsiteX112" fmla="*/ 3175 w 10000"/>
                  <a:gd name="connsiteY112" fmla="*/ 1227 h 10000"/>
                  <a:gd name="connsiteX113" fmla="*/ 3163 w 10000"/>
                  <a:gd name="connsiteY113" fmla="*/ 1237 h 10000"/>
                  <a:gd name="connsiteX114" fmla="*/ 3158 w 10000"/>
                  <a:gd name="connsiteY114" fmla="*/ 1260 h 10000"/>
                  <a:gd name="connsiteX115" fmla="*/ 3158 w 10000"/>
                  <a:gd name="connsiteY115" fmla="*/ 1276 h 10000"/>
                  <a:gd name="connsiteX116" fmla="*/ 3163 w 10000"/>
                  <a:gd name="connsiteY116" fmla="*/ 1295 h 10000"/>
                  <a:gd name="connsiteX117" fmla="*/ 3166 w 10000"/>
                  <a:gd name="connsiteY117" fmla="*/ 1308 h 10000"/>
                  <a:gd name="connsiteX118" fmla="*/ 3158 w 10000"/>
                  <a:gd name="connsiteY118" fmla="*/ 1315 h 10000"/>
                  <a:gd name="connsiteX119" fmla="*/ 3133 w 10000"/>
                  <a:gd name="connsiteY119" fmla="*/ 1299 h 10000"/>
                  <a:gd name="connsiteX120" fmla="*/ 3114 w 10000"/>
                  <a:gd name="connsiteY120" fmla="*/ 1276 h 10000"/>
                  <a:gd name="connsiteX121" fmla="*/ 3078 w 10000"/>
                  <a:gd name="connsiteY121" fmla="*/ 1240 h 10000"/>
                  <a:gd name="connsiteX122" fmla="*/ 3044 w 10000"/>
                  <a:gd name="connsiteY122" fmla="*/ 1227 h 10000"/>
                  <a:gd name="connsiteX123" fmla="*/ 3033 w 10000"/>
                  <a:gd name="connsiteY123" fmla="*/ 1231 h 10000"/>
                  <a:gd name="connsiteX124" fmla="*/ 3036 w 10000"/>
                  <a:gd name="connsiteY124" fmla="*/ 1256 h 10000"/>
                  <a:gd name="connsiteX125" fmla="*/ 3044 w 10000"/>
                  <a:gd name="connsiteY125" fmla="*/ 1266 h 10000"/>
                  <a:gd name="connsiteX126" fmla="*/ 3044 w 10000"/>
                  <a:gd name="connsiteY126" fmla="*/ 1276 h 10000"/>
                  <a:gd name="connsiteX127" fmla="*/ 3036 w 10000"/>
                  <a:gd name="connsiteY127" fmla="*/ 1276 h 10000"/>
                  <a:gd name="connsiteX128" fmla="*/ 3028 w 10000"/>
                  <a:gd name="connsiteY128" fmla="*/ 1266 h 10000"/>
                  <a:gd name="connsiteX129" fmla="*/ 3025 w 10000"/>
                  <a:gd name="connsiteY129" fmla="*/ 1256 h 10000"/>
                  <a:gd name="connsiteX130" fmla="*/ 3008 w 10000"/>
                  <a:gd name="connsiteY130" fmla="*/ 1205 h 10000"/>
                  <a:gd name="connsiteX131" fmla="*/ 3000 w 10000"/>
                  <a:gd name="connsiteY131" fmla="*/ 1192 h 10000"/>
                  <a:gd name="connsiteX132" fmla="*/ 2994 w 10000"/>
                  <a:gd name="connsiteY132" fmla="*/ 1176 h 10000"/>
                  <a:gd name="connsiteX133" fmla="*/ 2986 w 10000"/>
                  <a:gd name="connsiteY133" fmla="*/ 1182 h 10000"/>
                  <a:gd name="connsiteX134" fmla="*/ 2981 w 10000"/>
                  <a:gd name="connsiteY134" fmla="*/ 1192 h 10000"/>
                  <a:gd name="connsiteX135" fmla="*/ 2970 w 10000"/>
                  <a:gd name="connsiteY135" fmla="*/ 1201 h 10000"/>
                  <a:gd name="connsiteX136" fmla="*/ 2956 w 10000"/>
                  <a:gd name="connsiteY136" fmla="*/ 1218 h 10000"/>
                  <a:gd name="connsiteX137" fmla="*/ 2939 w 10000"/>
                  <a:gd name="connsiteY137" fmla="*/ 1240 h 10000"/>
                  <a:gd name="connsiteX138" fmla="*/ 2928 w 10000"/>
                  <a:gd name="connsiteY138" fmla="*/ 1247 h 10000"/>
                  <a:gd name="connsiteX139" fmla="*/ 2922 w 10000"/>
                  <a:gd name="connsiteY139" fmla="*/ 1250 h 10000"/>
                  <a:gd name="connsiteX140" fmla="*/ 2911 w 10000"/>
                  <a:gd name="connsiteY140" fmla="*/ 1250 h 10000"/>
                  <a:gd name="connsiteX141" fmla="*/ 2884 w 10000"/>
                  <a:gd name="connsiteY141" fmla="*/ 1247 h 10000"/>
                  <a:gd name="connsiteX142" fmla="*/ 2864 w 10000"/>
                  <a:gd name="connsiteY142" fmla="*/ 1237 h 10000"/>
                  <a:gd name="connsiteX143" fmla="*/ 2848 w 10000"/>
                  <a:gd name="connsiteY143" fmla="*/ 1231 h 10000"/>
                  <a:gd name="connsiteX144" fmla="*/ 2834 w 10000"/>
                  <a:gd name="connsiteY144" fmla="*/ 1227 h 10000"/>
                  <a:gd name="connsiteX145" fmla="*/ 2831 w 10000"/>
                  <a:gd name="connsiteY145" fmla="*/ 1227 h 10000"/>
                  <a:gd name="connsiteX146" fmla="*/ 2831 w 10000"/>
                  <a:gd name="connsiteY146" fmla="*/ 1221 h 10000"/>
                  <a:gd name="connsiteX147" fmla="*/ 2825 w 10000"/>
                  <a:gd name="connsiteY147" fmla="*/ 1205 h 10000"/>
                  <a:gd name="connsiteX148" fmla="*/ 2823 w 10000"/>
                  <a:gd name="connsiteY148" fmla="*/ 1192 h 10000"/>
                  <a:gd name="connsiteX149" fmla="*/ 2817 w 10000"/>
                  <a:gd name="connsiteY149" fmla="*/ 1182 h 10000"/>
                  <a:gd name="connsiteX150" fmla="*/ 2814 w 10000"/>
                  <a:gd name="connsiteY150" fmla="*/ 1176 h 10000"/>
                  <a:gd name="connsiteX151" fmla="*/ 2792 w 10000"/>
                  <a:gd name="connsiteY151" fmla="*/ 1172 h 10000"/>
                  <a:gd name="connsiteX152" fmla="*/ 2759 w 10000"/>
                  <a:gd name="connsiteY152" fmla="*/ 1156 h 10000"/>
                  <a:gd name="connsiteX153" fmla="*/ 2734 w 10000"/>
                  <a:gd name="connsiteY153" fmla="*/ 1143 h 10000"/>
                  <a:gd name="connsiteX154" fmla="*/ 2695 w 10000"/>
                  <a:gd name="connsiteY154" fmla="*/ 1124 h 10000"/>
                  <a:gd name="connsiteX155" fmla="*/ 2670 w 10000"/>
                  <a:gd name="connsiteY155" fmla="*/ 1108 h 10000"/>
                  <a:gd name="connsiteX156" fmla="*/ 2645 w 10000"/>
                  <a:gd name="connsiteY156" fmla="*/ 1091 h 10000"/>
                  <a:gd name="connsiteX157" fmla="*/ 2618 w 10000"/>
                  <a:gd name="connsiteY157" fmla="*/ 1088 h 10000"/>
                  <a:gd name="connsiteX158" fmla="*/ 2576 w 10000"/>
                  <a:gd name="connsiteY158" fmla="*/ 1088 h 10000"/>
                  <a:gd name="connsiteX159" fmla="*/ 2551 w 10000"/>
                  <a:gd name="connsiteY159" fmla="*/ 1091 h 10000"/>
                  <a:gd name="connsiteX160" fmla="*/ 2521 w 10000"/>
                  <a:gd name="connsiteY160" fmla="*/ 1098 h 10000"/>
                  <a:gd name="connsiteX161" fmla="*/ 2493 w 10000"/>
                  <a:gd name="connsiteY161" fmla="*/ 1104 h 10000"/>
                  <a:gd name="connsiteX162" fmla="*/ 2468 w 10000"/>
                  <a:gd name="connsiteY162" fmla="*/ 1108 h 10000"/>
                  <a:gd name="connsiteX163" fmla="*/ 2404 w 10000"/>
                  <a:gd name="connsiteY163" fmla="*/ 1124 h 10000"/>
                  <a:gd name="connsiteX164" fmla="*/ 2366 w 10000"/>
                  <a:gd name="connsiteY164" fmla="*/ 1133 h 10000"/>
                  <a:gd name="connsiteX165" fmla="*/ 2346 w 10000"/>
                  <a:gd name="connsiteY165" fmla="*/ 1137 h 10000"/>
                  <a:gd name="connsiteX166" fmla="*/ 2294 w 10000"/>
                  <a:gd name="connsiteY166" fmla="*/ 1146 h 10000"/>
                  <a:gd name="connsiteX167" fmla="*/ 2249 w 10000"/>
                  <a:gd name="connsiteY167" fmla="*/ 1156 h 10000"/>
                  <a:gd name="connsiteX168" fmla="*/ 2230 w 10000"/>
                  <a:gd name="connsiteY168" fmla="*/ 1156 h 10000"/>
                  <a:gd name="connsiteX169" fmla="*/ 2222 w 10000"/>
                  <a:gd name="connsiteY169" fmla="*/ 1163 h 10000"/>
                  <a:gd name="connsiteX170" fmla="*/ 2194 w 10000"/>
                  <a:gd name="connsiteY170" fmla="*/ 1163 h 10000"/>
                  <a:gd name="connsiteX171" fmla="*/ 2172 w 10000"/>
                  <a:gd name="connsiteY171" fmla="*/ 1163 h 10000"/>
                  <a:gd name="connsiteX172" fmla="*/ 2147 w 10000"/>
                  <a:gd name="connsiteY172" fmla="*/ 1166 h 10000"/>
                  <a:gd name="connsiteX173" fmla="*/ 2108 w 10000"/>
                  <a:gd name="connsiteY173" fmla="*/ 1166 h 10000"/>
                  <a:gd name="connsiteX174" fmla="*/ 2083 w 10000"/>
                  <a:gd name="connsiteY174" fmla="*/ 1156 h 10000"/>
                  <a:gd name="connsiteX175" fmla="*/ 2042 w 10000"/>
                  <a:gd name="connsiteY175" fmla="*/ 1143 h 10000"/>
                  <a:gd name="connsiteX176" fmla="*/ 2011 w 10000"/>
                  <a:gd name="connsiteY176" fmla="*/ 1143 h 10000"/>
                  <a:gd name="connsiteX177" fmla="*/ 1994 w 10000"/>
                  <a:gd name="connsiteY177" fmla="*/ 1146 h 10000"/>
                  <a:gd name="connsiteX178" fmla="*/ 1967 w 10000"/>
                  <a:gd name="connsiteY178" fmla="*/ 1156 h 10000"/>
                  <a:gd name="connsiteX179" fmla="*/ 1903 w 10000"/>
                  <a:gd name="connsiteY179" fmla="*/ 1176 h 10000"/>
                  <a:gd name="connsiteX180" fmla="*/ 1873 w 10000"/>
                  <a:gd name="connsiteY180" fmla="*/ 1182 h 10000"/>
                  <a:gd name="connsiteX181" fmla="*/ 1850 w 10000"/>
                  <a:gd name="connsiteY181" fmla="*/ 1185 h 10000"/>
                  <a:gd name="connsiteX182" fmla="*/ 1842 w 10000"/>
                  <a:gd name="connsiteY182" fmla="*/ 1192 h 10000"/>
                  <a:gd name="connsiteX183" fmla="*/ 1823 w 10000"/>
                  <a:gd name="connsiteY183" fmla="*/ 1195 h 10000"/>
                  <a:gd name="connsiteX184" fmla="*/ 1814 w 10000"/>
                  <a:gd name="connsiteY184" fmla="*/ 1201 h 10000"/>
                  <a:gd name="connsiteX185" fmla="*/ 1792 w 10000"/>
                  <a:gd name="connsiteY185" fmla="*/ 1218 h 10000"/>
                  <a:gd name="connsiteX186" fmla="*/ 1767 w 10000"/>
                  <a:gd name="connsiteY186" fmla="*/ 1231 h 10000"/>
                  <a:gd name="connsiteX187" fmla="*/ 1717 w 10000"/>
                  <a:gd name="connsiteY187" fmla="*/ 1266 h 10000"/>
                  <a:gd name="connsiteX188" fmla="*/ 1695 w 10000"/>
                  <a:gd name="connsiteY188" fmla="*/ 1279 h 10000"/>
                  <a:gd name="connsiteX189" fmla="*/ 1654 w 10000"/>
                  <a:gd name="connsiteY189" fmla="*/ 1308 h 10000"/>
                  <a:gd name="connsiteX190" fmla="*/ 1620 w 10000"/>
                  <a:gd name="connsiteY190" fmla="*/ 1334 h 10000"/>
                  <a:gd name="connsiteX191" fmla="*/ 1590 w 10000"/>
                  <a:gd name="connsiteY191" fmla="*/ 1360 h 10000"/>
                  <a:gd name="connsiteX192" fmla="*/ 1565 w 10000"/>
                  <a:gd name="connsiteY192" fmla="*/ 1380 h 10000"/>
                  <a:gd name="connsiteX193" fmla="*/ 1532 w 10000"/>
                  <a:gd name="connsiteY193" fmla="*/ 1402 h 10000"/>
                  <a:gd name="connsiteX194" fmla="*/ 1501 w 10000"/>
                  <a:gd name="connsiteY194" fmla="*/ 1418 h 10000"/>
                  <a:gd name="connsiteX195" fmla="*/ 1460 w 10000"/>
                  <a:gd name="connsiteY195" fmla="*/ 1438 h 10000"/>
                  <a:gd name="connsiteX196" fmla="*/ 1435 w 10000"/>
                  <a:gd name="connsiteY196" fmla="*/ 1454 h 10000"/>
                  <a:gd name="connsiteX197" fmla="*/ 1421 w 10000"/>
                  <a:gd name="connsiteY197" fmla="*/ 1464 h 10000"/>
                  <a:gd name="connsiteX198" fmla="*/ 1380 w 10000"/>
                  <a:gd name="connsiteY198" fmla="*/ 1473 h 10000"/>
                  <a:gd name="connsiteX199" fmla="*/ 1324 w 10000"/>
                  <a:gd name="connsiteY199" fmla="*/ 1477 h 10000"/>
                  <a:gd name="connsiteX200" fmla="*/ 1274 w 10000"/>
                  <a:gd name="connsiteY200" fmla="*/ 1483 h 10000"/>
                  <a:gd name="connsiteX201" fmla="*/ 1244 w 10000"/>
                  <a:gd name="connsiteY201" fmla="*/ 1486 h 10000"/>
                  <a:gd name="connsiteX202" fmla="*/ 1233 w 10000"/>
                  <a:gd name="connsiteY202" fmla="*/ 1486 h 10000"/>
                  <a:gd name="connsiteX203" fmla="*/ 1197 w 10000"/>
                  <a:gd name="connsiteY203" fmla="*/ 1493 h 10000"/>
                  <a:gd name="connsiteX204" fmla="*/ 1180 w 10000"/>
                  <a:gd name="connsiteY204" fmla="*/ 1496 h 10000"/>
                  <a:gd name="connsiteX205" fmla="*/ 1169 w 10000"/>
                  <a:gd name="connsiteY205" fmla="*/ 1496 h 10000"/>
                  <a:gd name="connsiteX206" fmla="*/ 1161 w 10000"/>
                  <a:gd name="connsiteY206" fmla="*/ 1503 h 10000"/>
                  <a:gd name="connsiteX207" fmla="*/ 1155 w 10000"/>
                  <a:gd name="connsiteY207" fmla="*/ 1503 h 10000"/>
                  <a:gd name="connsiteX208" fmla="*/ 501 w 10000"/>
                  <a:gd name="connsiteY208" fmla="*/ 2277 h 10000"/>
                  <a:gd name="connsiteX209" fmla="*/ 396 w 10000"/>
                  <a:gd name="connsiteY209" fmla="*/ 2532 h 10000"/>
                  <a:gd name="connsiteX210" fmla="*/ 324 w 10000"/>
                  <a:gd name="connsiteY210" fmla="*/ 2759 h 10000"/>
                  <a:gd name="connsiteX211" fmla="*/ 274 w 10000"/>
                  <a:gd name="connsiteY211" fmla="*/ 2866 h 10000"/>
                  <a:gd name="connsiteX212" fmla="*/ 202 w 10000"/>
                  <a:gd name="connsiteY212" fmla="*/ 3008 h 10000"/>
                  <a:gd name="connsiteX213" fmla="*/ 211 w 10000"/>
                  <a:gd name="connsiteY213" fmla="*/ 3177 h 10000"/>
                  <a:gd name="connsiteX214" fmla="*/ 235 w 10000"/>
                  <a:gd name="connsiteY214" fmla="*/ 3368 h 10000"/>
                  <a:gd name="connsiteX215" fmla="*/ 266 w 10000"/>
                  <a:gd name="connsiteY215" fmla="*/ 3595 h 10000"/>
                  <a:gd name="connsiteX216" fmla="*/ 299 w 10000"/>
                  <a:gd name="connsiteY216" fmla="*/ 3831 h 10000"/>
                  <a:gd name="connsiteX217" fmla="*/ 305 w 10000"/>
                  <a:gd name="connsiteY217" fmla="*/ 3863 h 10000"/>
                  <a:gd name="connsiteX218" fmla="*/ 341 w 10000"/>
                  <a:gd name="connsiteY218" fmla="*/ 3941 h 10000"/>
                  <a:gd name="connsiteX219" fmla="*/ 186 w 10000"/>
                  <a:gd name="connsiteY219" fmla="*/ 3935 h 10000"/>
                  <a:gd name="connsiteX220" fmla="*/ 30 w 10000"/>
                  <a:gd name="connsiteY220" fmla="*/ 3925 h 10000"/>
                  <a:gd name="connsiteX221" fmla="*/ 0 w 10000"/>
                  <a:gd name="connsiteY221" fmla="*/ 4054 h 10000"/>
                  <a:gd name="connsiteX222" fmla="*/ 14 w 10000"/>
                  <a:gd name="connsiteY222" fmla="*/ 4152 h 10000"/>
                  <a:gd name="connsiteX223" fmla="*/ 22 w 10000"/>
                  <a:gd name="connsiteY223" fmla="*/ 4242 h 10000"/>
                  <a:gd name="connsiteX224" fmla="*/ 30 w 10000"/>
                  <a:gd name="connsiteY224" fmla="*/ 4291 h 10000"/>
                  <a:gd name="connsiteX225" fmla="*/ 102 w 10000"/>
                  <a:gd name="connsiteY225" fmla="*/ 4271 h 10000"/>
                  <a:gd name="connsiteX226" fmla="*/ 155 w 10000"/>
                  <a:gd name="connsiteY226" fmla="*/ 4262 h 10000"/>
                  <a:gd name="connsiteX227" fmla="*/ 410 w 10000"/>
                  <a:gd name="connsiteY227" fmla="*/ 4255 h 10000"/>
                  <a:gd name="connsiteX228" fmla="*/ 418 w 10000"/>
                  <a:gd name="connsiteY228" fmla="*/ 4385 h 10000"/>
                  <a:gd name="connsiteX229" fmla="*/ 429 w 10000"/>
                  <a:gd name="connsiteY229" fmla="*/ 4543 h 10000"/>
                  <a:gd name="connsiteX230" fmla="*/ 443 w 10000"/>
                  <a:gd name="connsiteY230" fmla="*/ 4585 h 10000"/>
                  <a:gd name="connsiteX231" fmla="*/ 465 w 10000"/>
                  <a:gd name="connsiteY231" fmla="*/ 4611 h 10000"/>
                  <a:gd name="connsiteX232" fmla="*/ 468 w 10000"/>
                  <a:gd name="connsiteY232" fmla="*/ 4621 h 10000"/>
                  <a:gd name="connsiteX233" fmla="*/ 474 w 10000"/>
                  <a:gd name="connsiteY233" fmla="*/ 4679 h 10000"/>
                  <a:gd name="connsiteX234" fmla="*/ 554 w 10000"/>
                  <a:gd name="connsiteY234" fmla="*/ 4738 h 10000"/>
                  <a:gd name="connsiteX235" fmla="*/ 637 w 10000"/>
                  <a:gd name="connsiteY235" fmla="*/ 4809 h 10000"/>
                  <a:gd name="connsiteX236" fmla="*/ 704 w 10000"/>
                  <a:gd name="connsiteY236" fmla="*/ 4851 h 10000"/>
                  <a:gd name="connsiteX237" fmla="*/ 740 w 10000"/>
                  <a:gd name="connsiteY237" fmla="*/ 4893 h 10000"/>
                  <a:gd name="connsiteX238" fmla="*/ 756 w 10000"/>
                  <a:gd name="connsiteY238" fmla="*/ 4896 h 10000"/>
                  <a:gd name="connsiteX239" fmla="*/ 767 w 10000"/>
                  <a:gd name="connsiteY239" fmla="*/ 4880 h 10000"/>
                  <a:gd name="connsiteX240" fmla="*/ 806 w 10000"/>
                  <a:gd name="connsiteY240" fmla="*/ 4945 h 10000"/>
                  <a:gd name="connsiteX241" fmla="*/ 886 w 10000"/>
                  <a:gd name="connsiteY241" fmla="*/ 5078 h 10000"/>
                  <a:gd name="connsiteX242" fmla="*/ 911 w 10000"/>
                  <a:gd name="connsiteY242" fmla="*/ 5130 h 10000"/>
                  <a:gd name="connsiteX243" fmla="*/ 920 w 10000"/>
                  <a:gd name="connsiteY243" fmla="*/ 5191 h 10000"/>
                  <a:gd name="connsiteX244" fmla="*/ 920 w 10000"/>
                  <a:gd name="connsiteY244" fmla="*/ 5220 h 10000"/>
                  <a:gd name="connsiteX245" fmla="*/ 911 w 10000"/>
                  <a:gd name="connsiteY245" fmla="*/ 5314 h 10000"/>
                  <a:gd name="connsiteX246" fmla="*/ 898 w 10000"/>
                  <a:gd name="connsiteY246" fmla="*/ 5369 h 10000"/>
                  <a:gd name="connsiteX247" fmla="*/ 895 w 10000"/>
                  <a:gd name="connsiteY247" fmla="*/ 5385 h 10000"/>
                  <a:gd name="connsiteX248" fmla="*/ 895 w 10000"/>
                  <a:gd name="connsiteY248" fmla="*/ 5405 h 10000"/>
                  <a:gd name="connsiteX249" fmla="*/ 898 w 10000"/>
                  <a:gd name="connsiteY249" fmla="*/ 5434 h 10000"/>
                  <a:gd name="connsiteX250" fmla="*/ 911 w 10000"/>
                  <a:gd name="connsiteY250" fmla="*/ 5463 h 10000"/>
                  <a:gd name="connsiteX251" fmla="*/ 920 w 10000"/>
                  <a:gd name="connsiteY251" fmla="*/ 5492 h 10000"/>
                  <a:gd name="connsiteX252" fmla="*/ 934 w 10000"/>
                  <a:gd name="connsiteY252" fmla="*/ 5518 h 10000"/>
                  <a:gd name="connsiteX253" fmla="*/ 1169 w 10000"/>
                  <a:gd name="connsiteY253" fmla="*/ 5738 h 10000"/>
                  <a:gd name="connsiteX254" fmla="*/ 1188 w 10000"/>
                  <a:gd name="connsiteY254" fmla="*/ 5755 h 10000"/>
                  <a:gd name="connsiteX255" fmla="*/ 1216 w 10000"/>
                  <a:gd name="connsiteY255" fmla="*/ 5758 h 10000"/>
                  <a:gd name="connsiteX256" fmla="*/ 1313 w 10000"/>
                  <a:gd name="connsiteY256" fmla="*/ 5774 h 10000"/>
                  <a:gd name="connsiteX257" fmla="*/ 1349 w 10000"/>
                  <a:gd name="connsiteY257" fmla="*/ 5787 h 10000"/>
                  <a:gd name="connsiteX258" fmla="*/ 1393 w 10000"/>
                  <a:gd name="connsiteY258" fmla="*/ 5793 h 10000"/>
                  <a:gd name="connsiteX259" fmla="*/ 1393 w 10000"/>
                  <a:gd name="connsiteY259" fmla="*/ 5797 h 10000"/>
                  <a:gd name="connsiteX260" fmla="*/ 1421 w 10000"/>
                  <a:gd name="connsiteY260" fmla="*/ 5810 h 10000"/>
                  <a:gd name="connsiteX261" fmla="*/ 1446 w 10000"/>
                  <a:gd name="connsiteY261" fmla="*/ 5829 h 10000"/>
                  <a:gd name="connsiteX262" fmla="*/ 1460 w 10000"/>
                  <a:gd name="connsiteY262" fmla="*/ 5842 h 10000"/>
                  <a:gd name="connsiteX263" fmla="*/ 1476 w 10000"/>
                  <a:gd name="connsiteY263" fmla="*/ 5848 h 10000"/>
                  <a:gd name="connsiteX264" fmla="*/ 1501 w 10000"/>
                  <a:gd name="connsiteY264" fmla="*/ 5852 h 10000"/>
                  <a:gd name="connsiteX265" fmla="*/ 1532 w 10000"/>
                  <a:gd name="connsiteY265" fmla="*/ 5887 h 10000"/>
                  <a:gd name="connsiteX266" fmla="*/ 1565 w 10000"/>
                  <a:gd name="connsiteY266" fmla="*/ 5942 h 10000"/>
                  <a:gd name="connsiteX267" fmla="*/ 1587 w 10000"/>
                  <a:gd name="connsiteY267" fmla="*/ 5972 h 10000"/>
                  <a:gd name="connsiteX268" fmla="*/ 1612 w 10000"/>
                  <a:gd name="connsiteY268" fmla="*/ 5955 h 10000"/>
                  <a:gd name="connsiteX269" fmla="*/ 1679 w 10000"/>
                  <a:gd name="connsiteY269" fmla="*/ 6049 h 10000"/>
                  <a:gd name="connsiteX270" fmla="*/ 1720 w 10000"/>
                  <a:gd name="connsiteY270" fmla="*/ 6108 h 10000"/>
                  <a:gd name="connsiteX271" fmla="*/ 1751 w 10000"/>
                  <a:gd name="connsiteY271" fmla="*/ 6133 h 10000"/>
                  <a:gd name="connsiteX272" fmla="*/ 1792 w 10000"/>
                  <a:gd name="connsiteY272" fmla="*/ 6169 h 10000"/>
                  <a:gd name="connsiteX273" fmla="*/ 1801 w 10000"/>
                  <a:gd name="connsiteY273" fmla="*/ 6172 h 10000"/>
                  <a:gd name="connsiteX274" fmla="*/ 1814 w 10000"/>
                  <a:gd name="connsiteY274" fmla="*/ 6286 h 10000"/>
                  <a:gd name="connsiteX275" fmla="*/ 1817 w 10000"/>
                  <a:gd name="connsiteY275" fmla="*/ 6331 h 10000"/>
                  <a:gd name="connsiteX276" fmla="*/ 1809 w 10000"/>
                  <a:gd name="connsiteY276" fmla="*/ 6444 h 10000"/>
                  <a:gd name="connsiteX277" fmla="*/ 1801 w 10000"/>
                  <a:gd name="connsiteY277" fmla="*/ 6499 h 10000"/>
                  <a:gd name="connsiteX278" fmla="*/ 1781 w 10000"/>
                  <a:gd name="connsiteY278" fmla="*/ 6522 h 10000"/>
                  <a:gd name="connsiteX279" fmla="*/ 1773 w 10000"/>
                  <a:gd name="connsiteY279" fmla="*/ 6541 h 10000"/>
                  <a:gd name="connsiteX280" fmla="*/ 1762 w 10000"/>
                  <a:gd name="connsiteY280" fmla="*/ 6571 h 10000"/>
                  <a:gd name="connsiteX281" fmla="*/ 1767 w 10000"/>
                  <a:gd name="connsiteY281" fmla="*/ 6622 h 10000"/>
                  <a:gd name="connsiteX282" fmla="*/ 1767 w 10000"/>
                  <a:gd name="connsiteY282" fmla="*/ 6665 h 10000"/>
                  <a:gd name="connsiteX283" fmla="*/ 1767 w 10000"/>
                  <a:gd name="connsiteY283" fmla="*/ 6694 h 10000"/>
                  <a:gd name="connsiteX284" fmla="*/ 1776 w 10000"/>
                  <a:gd name="connsiteY284" fmla="*/ 6726 h 10000"/>
                  <a:gd name="connsiteX285" fmla="*/ 1776 w 10000"/>
                  <a:gd name="connsiteY285" fmla="*/ 6745 h 10000"/>
                  <a:gd name="connsiteX286" fmla="*/ 1767 w 10000"/>
                  <a:gd name="connsiteY286" fmla="*/ 6765 h 10000"/>
                  <a:gd name="connsiteX287" fmla="*/ 1762 w 10000"/>
                  <a:gd name="connsiteY287" fmla="*/ 6804 h 10000"/>
                  <a:gd name="connsiteX288" fmla="*/ 1753 w 10000"/>
                  <a:gd name="connsiteY288" fmla="*/ 6839 h 10000"/>
                  <a:gd name="connsiteX289" fmla="*/ 1742 w 10000"/>
                  <a:gd name="connsiteY289" fmla="*/ 6849 h 10000"/>
                  <a:gd name="connsiteX290" fmla="*/ 1726 w 10000"/>
                  <a:gd name="connsiteY290" fmla="*/ 6849 h 10000"/>
                  <a:gd name="connsiteX291" fmla="*/ 1712 w 10000"/>
                  <a:gd name="connsiteY291" fmla="*/ 6852 h 10000"/>
                  <a:gd name="connsiteX292" fmla="*/ 1640 w 10000"/>
                  <a:gd name="connsiteY292" fmla="*/ 6953 h 10000"/>
                  <a:gd name="connsiteX293" fmla="*/ 1493 w 10000"/>
                  <a:gd name="connsiteY293" fmla="*/ 7105 h 10000"/>
                  <a:gd name="connsiteX294" fmla="*/ 1490 w 10000"/>
                  <a:gd name="connsiteY294" fmla="*/ 7124 h 10000"/>
                  <a:gd name="connsiteX295" fmla="*/ 1468 w 10000"/>
                  <a:gd name="connsiteY295" fmla="*/ 7137 h 10000"/>
                  <a:gd name="connsiteX296" fmla="*/ 1454 w 10000"/>
                  <a:gd name="connsiteY296" fmla="*/ 7144 h 10000"/>
                  <a:gd name="connsiteX297" fmla="*/ 1452 w 10000"/>
                  <a:gd name="connsiteY297" fmla="*/ 7157 h 10000"/>
                  <a:gd name="connsiteX298" fmla="*/ 1446 w 10000"/>
                  <a:gd name="connsiteY298" fmla="*/ 7199 h 10000"/>
                  <a:gd name="connsiteX299" fmla="*/ 1476 w 10000"/>
                  <a:gd name="connsiteY299" fmla="*/ 7247 h 10000"/>
                  <a:gd name="connsiteX300" fmla="*/ 1501 w 10000"/>
                  <a:gd name="connsiteY300" fmla="*/ 7270 h 10000"/>
                  <a:gd name="connsiteX301" fmla="*/ 1518 w 10000"/>
                  <a:gd name="connsiteY301" fmla="*/ 7286 h 10000"/>
                  <a:gd name="connsiteX302" fmla="*/ 1524 w 10000"/>
                  <a:gd name="connsiteY302" fmla="*/ 7306 h 10000"/>
                  <a:gd name="connsiteX303" fmla="*/ 1540 w 10000"/>
                  <a:gd name="connsiteY303" fmla="*/ 7322 h 10000"/>
                  <a:gd name="connsiteX304" fmla="*/ 1565 w 10000"/>
                  <a:gd name="connsiteY304" fmla="*/ 7325 h 10000"/>
                  <a:gd name="connsiteX305" fmla="*/ 1590 w 10000"/>
                  <a:gd name="connsiteY305" fmla="*/ 7332 h 10000"/>
                  <a:gd name="connsiteX306" fmla="*/ 1615 w 10000"/>
                  <a:gd name="connsiteY306" fmla="*/ 7345 h 10000"/>
                  <a:gd name="connsiteX307" fmla="*/ 1662 w 10000"/>
                  <a:gd name="connsiteY307" fmla="*/ 7370 h 10000"/>
                  <a:gd name="connsiteX308" fmla="*/ 1670 w 10000"/>
                  <a:gd name="connsiteY308" fmla="*/ 7351 h 10000"/>
                  <a:gd name="connsiteX309" fmla="*/ 1726 w 10000"/>
                  <a:gd name="connsiteY309" fmla="*/ 7354 h 10000"/>
                  <a:gd name="connsiteX310" fmla="*/ 1726 w 10000"/>
                  <a:gd name="connsiteY310" fmla="*/ 7400 h 10000"/>
                  <a:gd name="connsiteX311" fmla="*/ 1773 w 10000"/>
                  <a:gd name="connsiteY311" fmla="*/ 7409 h 10000"/>
                  <a:gd name="connsiteX312" fmla="*/ 1806 w 10000"/>
                  <a:gd name="connsiteY312" fmla="*/ 7416 h 10000"/>
                  <a:gd name="connsiteX313" fmla="*/ 1839 w 10000"/>
                  <a:gd name="connsiteY313" fmla="*/ 7403 h 10000"/>
                  <a:gd name="connsiteX314" fmla="*/ 1886 w 10000"/>
                  <a:gd name="connsiteY314" fmla="*/ 7403 h 10000"/>
                  <a:gd name="connsiteX315" fmla="*/ 1898 w 10000"/>
                  <a:gd name="connsiteY315" fmla="*/ 7403 h 10000"/>
                  <a:gd name="connsiteX316" fmla="*/ 1914 w 10000"/>
                  <a:gd name="connsiteY316" fmla="*/ 7494 h 10000"/>
                  <a:gd name="connsiteX317" fmla="*/ 1895 w 10000"/>
                  <a:gd name="connsiteY317" fmla="*/ 7523 h 10000"/>
                  <a:gd name="connsiteX318" fmla="*/ 1825 w 10000"/>
                  <a:gd name="connsiteY318" fmla="*/ 7617 h 10000"/>
                  <a:gd name="connsiteX319" fmla="*/ 1776 w 10000"/>
                  <a:gd name="connsiteY319" fmla="*/ 7691 h 10000"/>
                  <a:gd name="connsiteX320" fmla="*/ 1781 w 10000"/>
                  <a:gd name="connsiteY320" fmla="*/ 7723 h 10000"/>
                  <a:gd name="connsiteX321" fmla="*/ 1767 w 10000"/>
                  <a:gd name="connsiteY321" fmla="*/ 7759 h 10000"/>
                  <a:gd name="connsiteX322" fmla="*/ 1762 w 10000"/>
                  <a:gd name="connsiteY322" fmla="*/ 7817 h 10000"/>
                  <a:gd name="connsiteX323" fmla="*/ 1762 w 10000"/>
                  <a:gd name="connsiteY323" fmla="*/ 7856 h 10000"/>
                  <a:gd name="connsiteX324" fmla="*/ 1776 w 10000"/>
                  <a:gd name="connsiteY324" fmla="*/ 7892 h 10000"/>
                  <a:gd name="connsiteX325" fmla="*/ 1784 w 10000"/>
                  <a:gd name="connsiteY325" fmla="*/ 7902 h 10000"/>
                  <a:gd name="connsiteX326" fmla="*/ 1801 w 10000"/>
                  <a:gd name="connsiteY326" fmla="*/ 7908 h 10000"/>
                  <a:gd name="connsiteX327" fmla="*/ 1809 w 10000"/>
                  <a:gd name="connsiteY327" fmla="*/ 7911 h 10000"/>
                  <a:gd name="connsiteX328" fmla="*/ 1801 w 10000"/>
                  <a:gd name="connsiteY328" fmla="*/ 7940 h 10000"/>
                  <a:gd name="connsiteX329" fmla="*/ 1798 w 10000"/>
                  <a:gd name="connsiteY329" fmla="*/ 7979 h 10000"/>
                  <a:gd name="connsiteX330" fmla="*/ 1806 w 10000"/>
                  <a:gd name="connsiteY330" fmla="*/ 8002 h 10000"/>
                  <a:gd name="connsiteX331" fmla="*/ 1823 w 10000"/>
                  <a:gd name="connsiteY331" fmla="*/ 8021 h 10000"/>
                  <a:gd name="connsiteX332" fmla="*/ 1834 w 10000"/>
                  <a:gd name="connsiteY332" fmla="*/ 8044 h 10000"/>
                  <a:gd name="connsiteX333" fmla="*/ 1839 w 10000"/>
                  <a:gd name="connsiteY333" fmla="*/ 8073 h 10000"/>
                  <a:gd name="connsiteX334" fmla="*/ 1842 w 10000"/>
                  <a:gd name="connsiteY334" fmla="*/ 8106 h 10000"/>
                  <a:gd name="connsiteX335" fmla="*/ 1839 w 10000"/>
                  <a:gd name="connsiteY335" fmla="*/ 8144 h 10000"/>
                  <a:gd name="connsiteX336" fmla="*/ 1856 w 10000"/>
                  <a:gd name="connsiteY336" fmla="*/ 8164 h 10000"/>
                  <a:gd name="connsiteX337" fmla="*/ 1886 w 10000"/>
                  <a:gd name="connsiteY337" fmla="*/ 8193 h 10000"/>
                  <a:gd name="connsiteX338" fmla="*/ 1922 w 10000"/>
                  <a:gd name="connsiteY338" fmla="*/ 8206 h 10000"/>
                  <a:gd name="connsiteX339" fmla="*/ 1967 w 10000"/>
                  <a:gd name="connsiteY339" fmla="*/ 8203 h 10000"/>
                  <a:gd name="connsiteX340" fmla="*/ 1986 w 10000"/>
                  <a:gd name="connsiteY340" fmla="*/ 8212 h 10000"/>
                  <a:gd name="connsiteX341" fmla="*/ 2000 w 10000"/>
                  <a:gd name="connsiteY341" fmla="*/ 8232 h 10000"/>
                  <a:gd name="connsiteX342" fmla="*/ 2033 w 10000"/>
                  <a:gd name="connsiteY342" fmla="*/ 8258 h 10000"/>
                  <a:gd name="connsiteX343" fmla="*/ 2050 w 10000"/>
                  <a:gd name="connsiteY343" fmla="*/ 8271 h 10000"/>
                  <a:gd name="connsiteX344" fmla="*/ 2089 w 10000"/>
                  <a:gd name="connsiteY344" fmla="*/ 8280 h 10000"/>
                  <a:gd name="connsiteX345" fmla="*/ 2122 w 10000"/>
                  <a:gd name="connsiteY345" fmla="*/ 8300 h 10000"/>
                  <a:gd name="connsiteX346" fmla="*/ 2163 w 10000"/>
                  <a:gd name="connsiteY346" fmla="*/ 8332 h 10000"/>
                  <a:gd name="connsiteX347" fmla="*/ 2172 w 10000"/>
                  <a:gd name="connsiteY347" fmla="*/ 8335 h 10000"/>
                  <a:gd name="connsiteX348" fmla="*/ 2177 w 10000"/>
                  <a:gd name="connsiteY348" fmla="*/ 8345 h 10000"/>
                  <a:gd name="connsiteX349" fmla="*/ 2163 w 10000"/>
                  <a:gd name="connsiteY349" fmla="*/ 8371 h 10000"/>
                  <a:gd name="connsiteX350" fmla="*/ 2139 w 10000"/>
                  <a:gd name="connsiteY350" fmla="*/ 8423 h 10000"/>
                  <a:gd name="connsiteX351" fmla="*/ 2130 w 10000"/>
                  <a:gd name="connsiteY351" fmla="*/ 8439 h 10000"/>
                  <a:gd name="connsiteX352" fmla="*/ 2105 w 10000"/>
                  <a:gd name="connsiteY352" fmla="*/ 8446 h 10000"/>
                  <a:gd name="connsiteX353" fmla="*/ 2080 w 10000"/>
                  <a:gd name="connsiteY353" fmla="*/ 8449 h 10000"/>
                  <a:gd name="connsiteX354" fmla="*/ 2075 w 10000"/>
                  <a:gd name="connsiteY354" fmla="*/ 8459 h 10000"/>
                  <a:gd name="connsiteX355" fmla="*/ 2072 w 10000"/>
                  <a:gd name="connsiteY355" fmla="*/ 8475 h 10000"/>
                  <a:gd name="connsiteX356" fmla="*/ 2080 w 10000"/>
                  <a:gd name="connsiteY356" fmla="*/ 8484 h 10000"/>
                  <a:gd name="connsiteX357" fmla="*/ 2100 w 10000"/>
                  <a:gd name="connsiteY357" fmla="*/ 8475 h 10000"/>
                  <a:gd name="connsiteX358" fmla="*/ 2141 w 10000"/>
                  <a:gd name="connsiteY358" fmla="*/ 8478 h 10000"/>
                  <a:gd name="connsiteX359" fmla="*/ 2172 w 10000"/>
                  <a:gd name="connsiteY359" fmla="*/ 8475 h 10000"/>
                  <a:gd name="connsiteX360" fmla="*/ 2188 w 10000"/>
                  <a:gd name="connsiteY360" fmla="*/ 8475 h 10000"/>
                  <a:gd name="connsiteX361" fmla="*/ 2222 w 10000"/>
                  <a:gd name="connsiteY361" fmla="*/ 8497 h 10000"/>
                  <a:gd name="connsiteX362" fmla="*/ 2252 w 10000"/>
                  <a:gd name="connsiteY362" fmla="*/ 8514 h 10000"/>
                  <a:gd name="connsiteX363" fmla="*/ 2274 w 10000"/>
                  <a:gd name="connsiteY363" fmla="*/ 8514 h 10000"/>
                  <a:gd name="connsiteX364" fmla="*/ 2299 w 10000"/>
                  <a:gd name="connsiteY364" fmla="*/ 8504 h 10000"/>
                  <a:gd name="connsiteX365" fmla="*/ 2310 w 10000"/>
                  <a:gd name="connsiteY365" fmla="*/ 8504 h 10000"/>
                  <a:gd name="connsiteX366" fmla="*/ 2319 w 10000"/>
                  <a:gd name="connsiteY366" fmla="*/ 8484 h 10000"/>
                  <a:gd name="connsiteX367" fmla="*/ 2338 w 10000"/>
                  <a:gd name="connsiteY367" fmla="*/ 8494 h 10000"/>
                  <a:gd name="connsiteX368" fmla="*/ 2338 w 10000"/>
                  <a:gd name="connsiteY368" fmla="*/ 8552 h 10000"/>
                  <a:gd name="connsiteX369" fmla="*/ 2366 w 10000"/>
                  <a:gd name="connsiteY369" fmla="*/ 8572 h 10000"/>
                  <a:gd name="connsiteX370" fmla="*/ 2382 w 10000"/>
                  <a:gd name="connsiteY370" fmla="*/ 8582 h 10000"/>
                  <a:gd name="connsiteX371" fmla="*/ 2435 w 10000"/>
                  <a:gd name="connsiteY371" fmla="*/ 8552 h 10000"/>
                  <a:gd name="connsiteX372" fmla="*/ 2443 w 10000"/>
                  <a:gd name="connsiteY372" fmla="*/ 8552 h 10000"/>
                  <a:gd name="connsiteX373" fmla="*/ 2454 w 10000"/>
                  <a:gd name="connsiteY373" fmla="*/ 8552 h 10000"/>
                  <a:gd name="connsiteX374" fmla="*/ 2471 w 10000"/>
                  <a:gd name="connsiteY374" fmla="*/ 8546 h 10000"/>
                  <a:gd name="connsiteX375" fmla="*/ 2488 w 10000"/>
                  <a:gd name="connsiteY375" fmla="*/ 8536 h 10000"/>
                  <a:gd name="connsiteX376" fmla="*/ 2501 w 10000"/>
                  <a:gd name="connsiteY376" fmla="*/ 8533 h 10000"/>
                  <a:gd name="connsiteX377" fmla="*/ 2512 w 10000"/>
                  <a:gd name="connsiteY377" fmla="*/ 8533 h 10000"/>
                  <a:gd name="connsiteX378" fmla="*/ 2521 w 10000"/>
                  <a:gd name="connsiteY378" fmla="*/ 8546 h 10000"/>
                  <a:gd name="connsiteX379" fmla="*/ 2521 w 10000"/>
                  <a:gd name="connsiteY379" fmla="*/ 8572 h 10000"/>
                  <a:gd name="connsiteX380" fmla="*/ 2535 w 10000"/>
                  <a:gd name="connsiteY380" fmla="*/ 8588 h 10000"/>
                  <a:gd name="connsiteX381" fmla="*/ 2551 w 10000"/>
                  <a:gd name="connsiteY381" fmla="*/ 8582 h 10000"/>
                  <a:gd name="connsiteX382" fmla="*/ 2560 w 10000"/>
                  <a:gd name="connsiteY382" fmla="*/ 8582 h 10000"/>
                  <a:gd name="connsiteX383" fmla="*/ 2573 w 10000"/>
                  <a:gd name="connsiteY383" fmla="*/ 8588 h 10000"/>
                  <a:gd name="connsiteX384" fmla="*/ 2584 w 10000"/>
                  <a:gd name="connsiteY384" fmla="*/ 8591 h 10000"/>
                  <a:gd name="connsiteX385" fmla="*/ 2590 w 10000"/>
                  <a:gd name="connsiteY385" fmla="*/ 8598 h 10000"/>
                  <a:gd name="connsiteX386" fmla="*/ 2598 w 10000"/>
                  <a:gd name="connsiteY386" fmla="*/ 8608 h 10000"/>
                  <a:gd name="connsiteX387" fmla="*/ 2607 w 10000"/>
                  <a:gd name="connsiteY387" fmla="*/ 8617 h 10000"/>
                  <a:gd name="connsiteX388" fmla="*/ 2618 w 10000"/>
                  <a:gd name="connsiteY388" fmla="*/ 8617 h 10000"/>
                  <a:gd name="connsiteX389" fmla="*/ 2640 w 10000"/>
                  <a:gd name="connsiteY389" fmla="*/ 8608 h 10000"/>
                  <a:gd name="connsiteX390" fmla="*/ 2670 w 10000"/>
                  <a:gd name="connsiteY390" fmla="*/ 8598 h 10000"/>
                  <a:gd name="connsiteX391" fmla="*/ 2673 w 10000"/>
                  <a:gd name="connsiteY391" fmla="*/ 8598 h 10000"/>
                  <a:gd name="connsiteX392" fmla="*/ 2690 w 10000"/>
                  <a:gd name="connsiteY392" fmla="*/ 8598 h 10000"/>
                  <a:gd name="connsiteX393" fmla="*/ 2698 w 10000"/>
                  <a:gd name="connsiteY393" fmla="*/ 8598 h 10000"/>
                  <a:gd name="connsiteX394" fmla="*/ 2712 w 10000"/>
                  <a:gd name="connsiteY394" fmla="*/ 8598 h 10000"/>
                  <a:gd name="connsiteX395" fmla="*/ 2726 w 10000"/>
                  <a:gd name="connsiteY395" fmla="*/ 8591 h 10000"/>
                  <a:gd name="connsiteX396" fmla="*/ 2737 w 10000"/>
                  <a:gd name="connsiteY396" fmla="*/ 8588 h 10000"/>
                  <a:gd name="connsiteX397" fmla="*/ 2759 w 10000"/>
                  <a:gd name="connsiteY397" fmla="*/ 8582 h 10000"/>
                  <a:gd name="connsiteX398" fmla="*/ 2770 w 10000"/>
                  <a:gd name="connsiteY398" fmla="*/ 8578 h 10000"/>
                  <a:gd name="connsiteX399" fmla="*/ 2784 w 10000"/>
                  <a:gd name="connsiteY399" fmla="*/ 8572 h 10000"/>
                  <a:gd name="connsiteX400" fmla="*/ 2795 w 10000"/>
                  <a:gd name="connsiteY400" fmla="*/ 8572 h 10000"/>
                  <a:gd name="connsiteX401" fmla="*/ 2803 w 10000"/>
                  <a:gd name="connsiteY401" fmla="*/ 8588 h 10000"/>
                  <a:gd name="connsiteX402" fmla="*/ 2803 w 10000"/>
                  <a:gd name="connsiteY402" fmla="*/ 8591 h 10000"/>
                  <a:gd name="connsiteX403" fmla="*/ 2803 w 10000"/>
                  <a:gd name="connsiteY403" fmla="*/ 8601 h 10000"/>
                  <a:gd name="connsiteX404" fmla="*/ 2809 w 10000"/>
                  <a:gd name="connsiteY404" fmla="*/ 8601 h 10000"/>
                  <a:gd name="connsiteX405" fmla="*/ 2823 w 10000"/>
                  <a:gd name="connsiteY405" fmla="*/ 8598 h 10000"/>
                  <a:gd name="connsiteX406" fmla="*/ 2831 w 10000"/>
                  <a:gd name="connsiteY406" fmla="*/ 8598 h 10000"/>
                  <a:gd name="connsiteX407" fmla="*/ 2839 w 10000"/>
                  <a:gd name="connsiteY407" fmla="*/ 8601 h 10000"/>
                  <a:gd name="connsiteX408" fmla="*/ 2848 w 10000"/>
                  <a:gd name="connsiteY408" fmla="*/ 8598 h 10000"/>
                  <a:gd name="connsiteX409" fmla="*/ 2856 w 10000"/>
                  <a:gd name="connsiteY409" fmla="*/ 8601 h 10000"/>
                  <a:gd name="connsiteX410" fmla="*/ 2859 w 10000"/>
                  <a:gd name="connsiteY410" fmla="*/ 8601 h 10000"/>
                  <a:gd name="connsiteX411" fmla="*/ 2864 w 10000"/>
                  <a:gd name="connsiteY411" fmla="*/ 8598 h 10000"/>
                  <a:gd name="connsiteX412" fmla="*/ 2889 w 10000"/>
                  <a:gd name="connsiteY412" fmla="*/ 8611 h 10000"/>
                  <a:gd name="connsiteX413" fmla="*/ 2906 w 10000"/>
                  <a:gd name="connsiteY413" fmla="*/ 8620 h 10000"/>
                  <a:gd name="connsiteX414" fmla="*/ 2914 w 10000"/>
                  <a:gd name="connsiteY414" fmla="*/ 8627 h 10000"/>
                  <a:gd name="connsiteX415" fmla="*/ 2920 w 10000"/>
                  <a:gd name="connsiteY415" fmla="*/ 8640 h 10000"/>
                  <a:gd name="connsiteX416" fmla="*/ 2922 w 10000"/>
                  <a:gd name="connsiteY416" fmla="*/ 8666 h 10000"/>
                  <a:gd name="connsiteX417" fmla="*/ 2922 w 10000"/>
                  <a:gd name="connsiteY417" fmla="*/ 8692 h 10000"/>
                  <a:gd name="connsiteX418" fmla="*/ 2939 w 10000"/>
                  <a:gd name="connsiteY418" fmla="*/ 8695 h 10000"/>
                  <a:gd name="connsiteX419" fmla="*/ 2953 w 10000"/>
                  <a:gd name="connsiteY419" fmla="*/ 8695 h 10000"/>
                  <a:gd name="connsiteX420" fmla="*/ 2961 w 10000"/>
                  <a:gd name="connsiteY420" fmla="*/ 8695 h 10000"/>
                  <a:gd name="connsiteX421" fmla="*/ 2972 w 10000"/>
                  <a:gd name="connsiteY421" fmla="*/ 8692 h 10000"/>
                  <a:gd name="connsiteX422" fmla="*/ 2981 w 10000"/>
                  <a:gd name="connsiteY422" fmla="*/ 8685 h 10000"/>
                  <a:gd name="connsiteX423" fmla="*/ 2989 w 10000"/>
                  <a:gd name="connsiteY423" fmla="*/ 8685 h 10000"/>
                  <a:gd name="connsiteX424" fmla="*/ 3008 w 10000"/>
                  <a:gd name="connsiteY424" fmla="*/ 8685 h 10000"/>
                  <a:gd name="connsiteX425" fmla="*/ 3028 w 10000"/>
                  <a:gd name="connsiteY425" fmla="*/ 8695 h 10000"/>
                  <a:gd name="connsiteX426" fmla="*/ 3042 w 10000"/>
                  <a:gd name="connsiteY426" fmla="*/ 8695 h 10000"/>
                  <a:gd name="connsiteX427" fmla="*/ 3053 w 10000"/>
                  <a:gd name="connsiteY427" fmla="*/ 8676 h 10000"/>
                  <a:gd name="connsiteX428" fmla="*/ 3061 w 10000"/>
                  <a:gd name="connsiteY428" fmla="*/ 8666 h 10000"/>
                  <a:gd name="connsiteX429" fmla="*/ 3066 w 10000"/>
                  <a:gd name="connsiteY429" fmla="*/ 8656 h 10000"/>
                  <a:gd name="connsiteX430" fmla="*/ 3091 w 10000"/>
                  <a:gd name="connsiteY430" fmla="*/ 8659 h 10000"/>
                  <a:gd name="connsiteX431" fmla="*/ 3105 w 10000"/>
                  <a:gd name="connsiteY431" fmla="*/ 8659 h 10000"/>
                  <a:gd name="connsiteX432" fmla="*/ 3108 w 10000"/>
                  <a:gd name="connsiteY432" fmla="*/ 8650 h 10000"/>
                  <a:gd name="connsiteX433" fmla="*/ 3147 w 10000"/>
                  <a:gd name="connsiteY433" fmla="*/ 8588 h 10000"/>
                  <a:gd name="connsiteX434" fmla="*/ 3150 w 10000"/>
                  <a:gd name="connsiteY434" fmla="*/ 8598 h 10000"/>
                  <a:gd name="connsiteX435" fmla="*/ 3163 w 10000"/>
                  <a:gd name="connsiteY435" fmla="*/ 8601 h 10000"/>
                  <a:gd name="connsiteX436" fmla="*/ 3180 w 10000"/>
                  <a:gd name="connsiteY436" fmla="*/ 8608 h 10000"/>
                  <a:gd name="connsiteX437" fmla="*/ 3188 w 10000"/>
                  <a:gd name="connsiteY437" fmla="*/ 8611 h 10000"/>
                  <a:gd name="connsiteX438" fmla="*/ 3227 w 10000"/>
                  <a:gd name="connsiteY438" fmla="*/ 8620 h 10000"/>
                  <a:gd name="connsiteX439" fmla="*/ 3238 w 10000"/>
                  <a:gd name="connsiteY439" fmla="*/ 8617 h 10000"/>
                  <a:gd name="connsiteX440" fmla="*/ 3247 w 10000"/>
                  <a:gd name="connsiteY440" fmla="*/ 8601 h 10000"/>
                  <a:gd name="connsiteX441" fmla="*/ 3269 w 10000"/>
                  <a:gd name="connsiteY441" fmla="*/ 8611 h 10000"/>
                  <a:gd name="connsiteX442" fmla="*/ 3277 w 10000"/>
                  <a:gd name="connsiteY442" fmla="*/ 8617 h 10000"/>
                  <a:gd name="connsiteX443" fmla="*/ 3285 w 10000"/>
                  <a:gd name="connsiteY443" fmla="*/ 8611 h 10000"/>
                  <a:gd name="connsiteX444" fmla="*/ 3307 w 10000"/>
                  <a:gd name="connsiteY444" fmla="*/ 8611 h 10000"/>
                  <a:gd name="connsiteX445" fmla="*/ 3319 w 10000"/>
                  <a:gd name="connsiteY445" fmla="*/ 8617 h 10000"/>
                  <a:gd name="connsiteX446" fmla="*/ 3324 w 10000"/>
                  <a:gd name="connsiteY446" fmla="*/ 8617 h 10000"/>
                  <a:gd name="connsiteX447" fmla="*/ 3327 w 10000"/>
                  <a:gd name="connsiteY447" fmla="*/ 8620 h 10000"/>
                  <a:gd name="connsiteX448" fmla="*/ 3341 w 10000"/>
                  <a:gd name="connsiteY448" fmla="*/ 8620 h 10000"/>
                  <a:gd name="connsiteX449" fmla="*/ 3357 w 10000"/>
                  <a:gd name="connsiteY449" fmla="*/ 8620 h 10000"/>
                  <a:gd name="connsiteX450" fmla="*/ 3374 w 10000"/>
                  <a:gd name="connsiteY450" fmla="*/ 8620 h 10000"/>
                  <a:gd name="connsiteX451" fmla="*/ 3382 w 10000"/>
                  <a:gd name="connsiteY451" fmla="*/ 8620 h 10000"/>
                  <a:gd name="connsiteX452" fmla="*/ 3399 w 10000"/>
                  <a:gd name="connsiteY452" fmla="*/ 8611 h 10000"/>
                  <a:gd name="connsiteX453" fmla="*/ 3413 w 10000"/>
                  <a:gd name="connsiteY453" fmla="*/ 8601 h 10000"/>
                  <a:gd name="connsiteX454" fmla="*/ 3421 w 10000"/>
                  <a:gd name="connsiteY454" fmla="*/ 8588 h 10000"/>
                  <a:gd name="connsiteX455" fmla="*/ 3421 w 10000"/>
                  <a:gd name="connsiteY455" fmla="*/ 8572 h 10000"/>
                  <a:gd name="connsiteX456" fmla="*/ 3421 w 10000"/>
                  <a:gd name="connsiteY456" fmla="*/ 8552 h 10000"/>
                  <a:gd name="connsiteX457" fmla="*/ 3424 w 10000"/>
                  <a:gd name="connsiteY457" fmla="*/ 8533 h 10000"/>
                  <a:gd name="connsiteX458" fmla="*/ 3432 w 10000"/>
                  <a:gd name="connsiteY458" fmla="*/ 8523 h 10000"/>
                  <a:gd name="connsiteX459" fmla="*/ 3446 w 10000"/>
                  <a:gd name="connsiteY459" fmla="*/ 8523 h 10000"/>
                  <a:gd name="connsiteX460" fmla="*/ 3457 w 10000"/>
                  <a:gd name="connsiteY460" fmla="*/ 8523 h 10000"/>
                  <a:gd name="connsiteX461" fmla="*/ 3476 w 10000"/>
                  <a:gd name="connsiteY461" fmla="*/ 8533 h 10000"/>
                  <a:gd name="connsiteX462" fmla="*/ 3485 w 10000"/>
                  <a:gd name="connsiteY462" fmla="*/ 8536 h 10000"/>
                  <a:gd name="connsiteX463" fmla="*/ 3501 w 10000"/>
                  <a:gd name="connsiteY463" fmla="*/ 8527 h 10000"/>
                  <a:gd name="connsiteX464" fmla="*/ 3504 w 10000"/>
                  <a:gd name="connsiteY464" fmla="*/ 8514 h 10000"/>
                  <a:gd name="connsiteX465" fmla="*/ 3510 w 10000"/>
                  <a:gd name="connsiteY465" fmla="*/ 8497 h 10000"/>
                  <a:gd name="connsiteX466" fmla="*/ 3537 w 10000"/>
                  <a:gd name="connsiteY466" fmla="*/ 8484 h 10000"/>
                  <a:gd name="connsiteX467" fmla="*/ 3562 w 10000"/>
                  <a:gd name="connsiteY467" fmla="*/ 8488 h 10000"/>
                  <a:gd name="connsiteX468" fmla="*/ 3568 w 10000"/>
                  <a:gd name="connsiteY468" fmla="*/ 8484 h 10000"/>
                  <a:gd name="connsiteX469" fmla="*/ 3584 w 10000"/>
                  <a:gd name="connsiteY469" fmla="*/ 8494 h 10000"/>
                  <a:gd name="connsiteX470" fmla="*/ 3593 w 10000"/>
                  <a:gd name="connsiteY470" fmla="*/ 8507 h 10000"/>
                  <a:gd name="connsiteX471" fmla="*/ 3618 w 10000"/>
                  <a:gd name="connsiteY471" fmla="*/ 8497 h 10000"/>
                  <a:gd name="connsiteX472" fmla="*/ 3643 w 10000"/>
                  <a:gd name="connsiteY472" fmla="*/ 8475 h 10000"/>
                  <a:gd name="connsiteX473" fmla="*/ 3657 w 10000"/>
                  <a:gd name="connsiteY473" fmla="*/ 8478 h 10000"/>
                  <a:gd name="connsiteX474" fmla="*/ 3670 w 10000"/>
                  <a:gd name="connsiteY474" fmla="*/ 8475 h 10000"/>
                  <a:gd name="connsiteX475" fmla="*/ 3673 w 10000"/>
                  <a:gd name="connsiteY475" fmla="*/ 8468 h 10000"/>
                  <a:gd name="connsiteX476" fmla="*/ 3681 w 10000"/>
                  <a:gd name="connsiteY476" fmla="*/ 8468 h 10000"/>
                  <a:gd name="connsiteX477" fmla="*/ 3698 w 10000"/>
                  <a:gd name="connsiteY477" fmla="*/ 8478 h 10000"/>
                  <a:gd name="connsiteX478" fmla="*/ 3720 w 10000"/>
                  <a:gd name="connsiteY478" fmla="*/ 8497 h 10000"/>
                  <a:gd name="connsiteX479" fmla="*/ 3715 w 10000"/>
                  <a:gd name="connsiteY479" fmla="*/ 8504 h 10000"/>
                  <a:gd name="connsiteX480" fmla="*/ 3729 w 10000"/>
                  <a:gd name="connsiteY480" fmla="*/ 8514 h 10000"/>
                  <a:gd name="connsiteX481" fmla="*/ 3729 w 10000"/>
                  <a:gd name="connsiteY481" fmla="*/ 8517 h 10000"/>
                  <a:gd name="connsiteX482" fmla="*/ 3740 w 10000"/>
                  <a:gd name="connsiteY482" fmla="*/ 8527 h 10000"/>
                  <a:gd name="connsiteX483" fmla="*/ 3759 w 10000"/>
                  <a:gd name="connsiteY483" fmla="*/ 8517 h 10000"/>
                  <a:gd name="connsiteX484" fmla="*/ 3762 w 10000"/>
                  <a:gd name="connsiteY484" fmla="*/ 8504 h 10000"/>
                  <a:gd name="connsiteX485" fmla="*/ 3770 w 10000"/>
                  <a:gd name="connsiteY485" fmla="*/ 8488 h 10000"/>
                  <a:gd name="connsiteX486" fmla="*/ 3778 w 10000"/>
                  <a:gd name="connsiteY486" fmla="*/ 8484 h 10000"/>
                  <a:gd name="connsiteX487" fmla="*/ 3792 w 10000"/>
                  <a:gd name="connsiteY487" fmla="*/ 8475 h 10000"/>
                  <a:gd name="connsiteX488" fmla="*/ 3803 w 10000"/>
                  <a:gd name="connsiteY488" fmla="*/ 8478 h 10000"/>
                  <a:gd name="connsiteX489" fmla="*/ 3809 w 10000"/>
                  <a:gd name="connsiteY489" fmla="*/ 8475 h 10000"/>
                  <a:gd name="connsiteX490" fmla="*/ 3825 w 10000"/>
                  <a:gd name="connsiteY490" fmla="*/ 8465 h 10000"/>
                  <a:gd name="connsiteX491" fmla="*/ 3834 w 10000"/>
                  <a:gd name="connsiteY491" fmla="*/ 8468 h 10000"/>
                  <a:gd name="connsiteX492" fmla="*/ 3842 w 10000"/>
                  <a:gd name="connsiteY492" fmla="*/ 8478 h 10000"/>
                  <a:gd name="connsiteX493" fmla="*/ 3850 w 10000"/>
                  <a:gd name="connsiteY493" fmla="*/ 8478 h 10000"/>
                  <a:gd name="connsiteX494" fmla="*/ 3859 w 10000"/>
                  <a:gd name="connsiteY494" fmla="*/ 8484 h 10000"/>
                  <a:gd name="connsiteX495" fmla="*/ 3873 w 10000"/>
                  <a:gd name="connsiteY495" fmla="*/ 8494 h 10000"/>
                  <a:gd name="connsiteX496" fmla="*/ 3875 w 10000"/>
                  <a:gd name="connsiteY496" fmla="*/ 8507 h 10000"/>
                  <a:gd name="connsiteX497" fmla="*/ 3881 w 10000"/>
                  <a:gd name="connsiteY497" fmla="*/ 8527 h 10000"/>
                  <a:gd name="connsiteX498" fmla="*/ 3875 w 10000"/>
                  <a:gd name="connsiteY498" fmla="*/ 8546 h 10000"/>
                  <a:gd name="connsiteX499" fmla="*/ 3892 w 10000"/>
                  <a:gd name="connsiteY499" fmla="*/ 8546 h 10000"/>
                  <a:gd name="connsiteX500" fmla="*/ 3900 w 10000"/>
                  <a:gd name="connsiteY500" fmla="*/ 8543 h 10000"/>
                  <a:gd name="connsiteX501" fmla="*/ 3906 w 10000"/>
                  <a:gd name="connsiteY501" fmla="*/ 8543 h 10000"/>
                  <a:gd name="connsiteX502" fmla="*/ 3922 w 10000"/>
                  <a:gd name="connsiteY502" fmla="*/ 8552 h 10000"/>
                  <a:gd name="connsiteX503" fmla="*/ 3939 w 10000"/>
                  <a:gd name="connsiteY503" fmla="*/ 8559 h 10000"/>
                  <a:gd name="connsiteX504" fmla="*/ 3953 w 10000"/>
                  <a:gd name="connsiteY504" fmla="*/ 8572 h 10000"/>
                  <a:gd name="connsiteX505" fmla="*/ 3956 w 10000"/>
                  <a:gd name="connsiteY505" fmla="*/ 8588 h 10000"/>
                  <a:gd name="connsiteX506" fmla="*/ 3956 w 10000"/>
                  <a:gd name="connsiteY506" fmla="*/ 8608 h 10000"/>
                  <a:gd name="connsiteX507" fmla="*/ 3972 w 10000"/>
                  <a:gd name="connsiteY507" fmla="*/ 8608 h 10000"/>
                  <a:gd name="connsiteX508" fmla="*/ 3986 w 10000"/>
                  <a:gd name="connsiteY508" fmla="*/ 8608 h 10000"/>
                  <a:gd name="connsiteX509" fmla="*/ 3997 w 10000"/>
                  <a:gd name="connsiteY509" fmla="*/ 8608 h 10000"/>
                  <a:gd name="connsiteX510" fmla="*/ 4006 w 10000"/>
                  <a:gd name="connsiteY510" fmla="*/ 8608 h 10000"/>
                  <a:gd name="connsiteX511" fmla="*/ 4006 w 10000"/>
                  <a:gd name="connsiteY511" fmla="*/ 8611 h 10000"/>
                  <a:gd name="connsiteX512" fmla="*/ 4011 w 10000"/>
                  <a:gd name="connsiteY512" fmla="*/ 8611 h 10000"/>
                  <a:gd name="connsiteX513" fmla="*/ 4022 w 10000"/>
                  <a:gd name="connsiteY513" fmla="*/ 8620 h 10000"/>
                  <a:gd name="connsiteX514" fmla="*/ 4042 w 10000"/>
                  <a:gd name="connsiteY514" fmla="*/ 8620 h 10000"/>
                  <a:gd name="connsiteX515" fmla="*/ 4050 w 10000"/>
                  <a:gd name="connsiteY515" fmla="*/ 8617 h 10000"/>
                  <a:gd name="connsiteX516" fmla="*/ 4069 w 10000"/>
                  <a:gd name="connsiteY516" fmla="*/ 8620 h 10000"/>
                  <a:gd name="connsiteX517" fmla="*/ 4086 w 10000"/>
                  <a:gd name="connsiteY517" fmla="*/ 8630 h 10000"/>
                  <a:gd name="connsiteX518" fmla="*/ 4108 w 10000"/>
                  <a:gd name="connsiteY518" fmla="*/ 8627 h 10000"/>
                  <a:gd name="connsiteX519" fmla="*/ 4125 w 10000"/>
                  <a:gd name="connsiteY519" fmla="*/ 8620 h 10000"/>
                  <a:gd name="connsiteX520" fmla="*/ 4133 w 10000"/>
                  <a:gd name="connsiteY520" fmla="*/ 8611 h 10000"/>
                  <a:gd name="connsiteX521" fmla="*/ 4139 w 10000"/>
                  <a:gd name="connsiteY521" fmla="*/ 8608 h 10000"/>
                  <a:gd name="connsiteX522" fmla="*/ 4147 w 10000"/>
                  <a:gd name="connsiteY522" fmla="*/ 8601 h 10000"/>
                  <a:gd name="connsiteX523" fmla="*/ 4155 w 10000"/>
                  <a:gd name="connsiteY523" fmla="*/ 8591 h 10000"/>
                  <a:gd name="connsiteX524" fmla="*/ 4166 w 10000"/>
                  <a:gd name="connsiteY524" fmla="*/ 8582 h 10000"/>
                  <a:gd name="connsiteX525" fmla="*/ 4183 w 10000"/>
                  <a:gd name="connsiteY525" fmla="*/ 8569 h 10000"/>
                  <a:gd name="connsiteX526" fmla="*/ 4191 w 10000"/>
                  <a:gd name="connsiteY526" fmla="*/ 8562 h 10000"/>
                  <a:gd name="connsiteX527" fmla="*/ 4208 w 10000"/>
                  <a:gd name="connsiteY527" fmla="*/ 8552 h 10000"/>
                  <a:gd name="connsiteX528" fmla="*/ 4230 w 10000"/>
                  <a:gd name="connsiteY528" fmla="*/ 8552 h 10000"/>
                  <a:gd name="connsiteX529" fmla="*/ 4238 w 10000"/>
                  <a:gd name="connsiteY529" fmla="*/ 8559 h 10000"/>
                  <a:gd name="connsiteX530" fmla="*/ 4247 w 10000"/>
                  <a:gd name="connsiteY530" fmla="*/ 8572 h 10000"/>
                  <a:gd name="connsiteX531" fmla="*/ 4252 w 10000"/>
                  <a:gd name="connsiteY531" fmla="*/ 8578 h 10000"/>
                  <a:gd name="connsiteX532" fmla="*/ 4263 w 10000"/>
                  <a:gd name="connsiteY532" fmla="*/ 8582 h 10000"/>
                  <a:gd name="connsiteX533" fmla="*/ 4277 w 10000"/>
                  <a:gd name="connsiteY533" fmla="*/ 8572 h 10000"/>
                  <a:gd name="connsiteX534" fmla="*/ 4294 w 10000"/>
                  <a:gd name="connsiteY534" fmla="*/ 8559 h 10000"/>
                  <a:gd name="connsiteX535" fmla="*/ 4302 w 10000"/>
                  <a:gd name="connsiteY535" fmla="*/ 8546 h 10000"/>
                  <a:gd name="connsiteX536" fmla="*/ 4310 w 10000"/>
                  <a:gd name="connsiteY536" fmla="*/ 8543 h 10000"/>
                  <a:gd name="connsiteX537" fmla="*/ 4313 w 10000"/>
                  <a:gd name="connsiteY537" fmla="*/ 8543 h 10000"/>
                  <a:gd name="connsiteX538" fmla="*/ 4332 w 10000"/>
                  <a:gd name="connsiteY538" fmla="*/ 8546 h 10000"/>
                  <a:gd name="connsiteX539" fmla="*/ 4335 w 10000"/>
                  <a:gd name="connsiteY539" fmla="*/ 8559 h 10000"/>
                  <a:gd name="connsiteX540" fmla="*/ 4349 w 10000"/>
                  <a:gd name="connsiteY540" fmla="*/ 8588 h 10000"/>
                  <a:gd name="connsiteX541" fmla="*/ 4360 w 10000"/>
                  <a:gd name="connsiteY541" fmla="*/ 8591 h 10000"/>
                  <a:gd name="connsiteX542" fmla="*/ 4366 w 10000"/>
                  <a:gd name="connsiteY542" fmla="*/ 8591 h 10000"/>
                  <a:gd name="connsiteX543" fmla="*/ 4382 w 10000"/>
                  <a:gd name="connsiteY543" fmla="*/ 8598 h 10000"/>
                  <a:gd name="connsiteX544" fmla="*/ 4385 w 10000"/>
                  <a:gd name="connsiteY544" fmla="*/ 8598 h 10000"/>
                  <a:gd name="connsiteX545" fmla="*/ 4402 w 10000"/>
                  <a:gd name="connsiteY545" fmla="*/ 8598 h 10000"/>
                  <a:gd name="connsiteX546" fmla="*/ 4421 w 10000"/>
                  <a:gd name="connsiteY546" fmla="*/ 8591 h 10000"/>
                  <a:gd name="connsiteX547" fmla="*/ 4440 w 10000"/>
                  <a:gd name="connsiteY547" fmla="*/ 8591 h 10000"/>
                  <a:gd name="connsiteX548" fmla="*/ 4449 w 10000"/>
                  <a:gd name="connsiteY548" fmla="*/ 8598 h 10000"/>
                  <a:gd name="connsiteX549" fmla="*/ 4454 w 10000"/>
                  <a:gd name="connsiteY549" fmla="*/ 8617 h 10000"/>
                  <a:gd name="connsiteX550" fmla="*/ 4463 w 10000"/>
                  <a:gd name="connsiteY550" fmla="*/ 8608 h 10000"/>
                  <a:gd name="connsiteX551" fmla="*/ 4474 w 10000"/>
                  <a:gd name="connsiteY551" fmla="*/ 8608 h 10000"/>
                  <a:gd name="connsiteX552" fmla="*/ 4490 w 10000"/>
                  <a:gd name="connsiteY552" fmla="*/ 8617 h 10000"/>
                  <a:gd name="connsiteX553" fmla="*/ 4504 w 10000"/>
                  <a:gd name="connsiteY553" fmla="*/ 8617 h 10000"/>
                  <a:gd name="connsiteX554" fmla="*/ 4518 w 10000"/>
                  <a:gd name="connsiteY554" fmla="*/ 8617 h 10000"/>
                  <a:gd name="connsiteX555" fmla="*/ 4535 w 10000"/>
                  <a:gd name="connsiteY555" fmla="*/ 8611 h 10000"/>
                  <a:gd name="connsiteX556" fmla="*/ 4546 w 10000"/>
                  <a:gd name="connsiteY556" fmla="*/ 8611 h 10000"/>
                  <a:gd name="connsiteX557" fmla="*/ 4562 w 10000"/>
                  <a:gd name="connsiteY557" fmla="*/ 8611 h 10000"/>
                  <a:gd name="connsiteX558" fmla="*/ 4571 w 10000"/>
                  <a:gd name="connsiteY558" fmla="*/ 8611 h 10000"/>
                  <a:gd name="connsiteX559" fmla="*/ 4579 w 10000"/>
                  <a:gd name="connsiteY559" fmla="*/ 8608 h 10000"/>
                  <a:gd name="connsiteX560" fmla="*/ 4584 w 10000"/>
                  <a:gd name="connsiteY560" fmla="*/ 8608 h 10000"/>
                  <a:gd name="connsiteX561" fmla="*/ 4601 w 10000"/>
                  <a:gd name="connsiteY561" fmla="*/ 8617 h 10000"/>
                  <a:gd name="connsiteX562" fmla="*/ 4609 w 10000"/>
                  <a:gd name="connsiteY562" fmla="*/ 8627 h 10000"/>
                  <a:gd name="connsiteX563" fmla="*/ 4618 w 10000"/>
                  <a:gd name="connsiteY563" fmla="*/ 8637 h 10000"/>
                  <a:gd name="connsiteX564" fmla="*/ 4618 w 10000"/>
                  <a:gd name="connsiteY564" fmla="*/ 8646 h 10000"/>
                  <a:gd name="connsiteX565" fmla="*/ 4634 w 10000"/>
                  <a:gd name="connsiteY565" fmla="*/ 8656 h 10000"/>
                  <a:gd name="connsiteX566" fmla="*/ 4640 w 10000"/>
                  <a:gd name="connsiteY566" fmla="*/ 8659 h 10000"/>
                  <a:gd name="connsiteX567" fmla="*/ 4651 w 10000"/>
                  <a:gd name="connsiteY567" fmla="*/ 8666 h 10000"/>
                  <a:gd name="connsiteX568" fmla="*/ 4657 w 10000"/>
                  <a:gd name="connsiteY568" fmla="*/ 8659 h 10000"/>
                  <a:gd name="connsiteX569" fmla="*/ 4668 w 10000"/>
                  <a:gd name="connsiteY569" fmla="*/ 8650 h 10000"/>
                  <a:gd name="connsiteX570" fmla="*/ 4676 w 10000"/>
                  <a:gd name="connsiteY570" fmla="*/ 8650 h 10000"/>
                  <a:gd name="connsiteX571" fmla="*/ 4690 w 10000"/>
                  <a:gd name="connsiteY571" fmla="*/ 8650 h 10000"/>
                  <a:gd name="connsiteX572" fmla="*/ 4698 w 10000"/>
                  <a:gd name="connsiteY572" fmla="*/ 8650 h 10000"/>
                  <a:gd name="connsiteX573" fmla="*/ 4704 w 10000"/>
                  <a:gd name="connsiteY573" fmla="*/ 8650 h 10000"/>
                  <a:gd name="connsiteX574" fmla="*/ 4706 w 10000"/>
                  <a:gd name="connsiteY574" fmla="*/ 8659 h 10000"/>
                  <a:gd name="connsiteX575" fmla="*/ 4706 w 10000"/>
                  <a:gd name="connsiteY575" fmla="*/ 8666 h 10000"/>
                  <a:gd name="connsiteX576" fmla="*/ 4723 w 10000"/>
                  <a:gd name="connsiteY576" fmla="*/ 8682 h 10000"/>
                  <a:gd name="connsiteX577" fmla="*/ 4737 w 10000"/>
                  <a:gd name="connsiteY577" fmla="*/ 8682 h 10000"/>
                  <a:gd name="connsiteX578" fmla="*/ 4745 w 10000"/>
                  <a:gd name="connsiteY578" fmla="*/ 8676 h 10000"/>
                  <a:gd name="connsiteX579" fmla="*/ 4756 w 10000"/>
                  <a:gd name="connsiteY579" fmla="*/ 8666 h 10000"/>
                  <a:gd name="connsiteX580" fmla="*/ 4765 w 10000"/>
                  <a:gd name="connsiteY580" fmla="*/ 8666 h 10000"/>
                  <a:gd name="connsiteX581" fmla="*/ 4765 w 10000"/>
                  <a:gd name="connsiteY581" fmla="*/ 8682 h 10000"/>
                  <a:gd name="connsiteX582" fmla="*/ 4770 w 10000"/>
                  <a:gd name="connsiteY582" fmla="*/ 8701 h 10000"/>
                  <a:gd name="connsiteX583" fmla="*/ 4778 w 10000"/>
                  <a:gd name="connsiteY583" fmla="*/ 8705 h 10000"/>
                  <a:gd name="connsiteX584" fmla="*/ 4795 w 10000"/>
                  <a:gd name="connsiteY584" fmla="*/ 8714 h 10000"/>
                  <a:gd name="connsiteX585" fmla="*/ 4812 w 10000"/>
                  <a:gd name="connsiteY585" fmla="*/ 8714 h 10000"/>
                  <a:gd name="connsiteX586" fmla="*/ 4825 w 10000"/>
                  <a:gd name="connsiteY586" fmla="*/ 8705 h 10000"/>
                  <a:gd name="connsiteX587" fmla="*/ 4825 w 10000"/>
                  <a:gd name="connsiteY587" fmla="*/ 8701 h 10000"/>
                  <a:gd name="connsiteX588" fmla="*/ 4828 w 10000"/>
                  <a:gd name="connsiteY588" fmla="*/ 8701 h 10000"/>
                  <a:gd name="connsiteX589" fmla="*/ 4837 w 10000"/>
                  <a:gd name="connsiteY589" fmla="*/ 8692 h 10000"/>
                  <a:gd name="connsiteX590" fmla="*/ 4842 w 10000"/>
                  <a:gd name="connsiteY590" fmla="*/ 8685 h 10000"/>
                  <a:gd name="connsiteX591" fmla="*/ 4859 w 10000"/>
                  <a:gd name="connsiteY591" fmla="*/ 8692 h 10000"/>
                  <a:gd name="connsiteX592" fmla="*/ 4870 w 10000"/>
                  <a:gd name="connsiteY592" fmla="*/ 8701 h 10000"/>
                  <a:gd name="connsiteX593" fmla="*/ 4878 w 10000"/>
                  <a:gd name="connsiteY593" fmla="*/ 8714 h 10000"/>
                  <a:gd name="connsiteX594" fmla="*/ 4892 w 10000"/>
                  <a:gd name="connsiteY594" fmla="*/ 8724 h 10000"/>
                  <a:gd name="connsiteX595" fmla="*/ 4900 w 10000"/>
                  <a:gd name="connsiteY595" fmla="*/ 8724 h 10000"/>
                  <a:gd name="connsiteX596" fmla="*/ 4906 w 10000"/>
                  <a:gd name="connsiteY596" fmla="*/ 8705 h 10000"/>
                  <a:gd name="connsiteX597" fmla="*/ 4925 w 10000"/>
                  <a:gd name="connsiteY597" fmla="*/ 8724 h 10000"/>
                  <a:gd name="connsiteX598" fmla="*/ 4939 w 10000"/>
                  <a:gd name="connsiteY598" fmla="*/ 8701 h 10000"/>
                  <a:gd name="connsiteX599" fmla="*/ 4950 w 10000"/>
                  <a:gd name="connsiteY599" fmla="*/ 8695 h 10000"/>
                  <a:gd name="connsiteX600" fmla="*/ 4956 w 10000"/>
                  <a:gd name="connsiteY600" fmla="*/ 8692 h 10000"/>
                  <a:gd name="connsiteX601" fmla="*/ 4986 w 10000"/>
                  <a:gd name="connsiteY601" fmla="*/ 8705 h 10000"/>
                  <a:gd name="connsiteX602" fmla="*/ 5003 w 10000"/>
                  <a:gd name="connsiteY602" fmla="*/ 8701 h 10000"/>
                  <a:gd name="connsiteX603" fmla="*/ 5011 w 10000"/>
                  <a:gd name="connsiteY603" fmla="*/ 8692 h 10000"/>
                  <a:gd name="connsiteX604" fmla="*/ 5028 w 10000"/>
                  <a:gd name="connsiteY604" fmla="*/ 8682 h 10000"/>
                  <a:gd name="connsiteX605" fmla="*/ 5030 w 10000"/>
                  <a:gd name="connsiteY605" fmla="*/ 8659 h 10000"/>
                  <a:gd name="connsiteX606" fmla="*/ 5039 w 10000"/>
                  <a:gd name="connsiteY606" fmla="*/ 8656 h 10000"/>
                  <a:gd name="connsiteX607" fmla="*/ 5053 w 10000"/>
                  <a:gd name="connsiteY607" fmla="*/ 8669 h 10000"/>
                  <a:gd name="connsiteX608" fmla="*/ 5061 w 10000"/>
                  <a:gd name="connsiteY608" fmla="*/ 8669 h 10000"/>
                  <a:gd name="connsiteX609" fmla="*/ 5061 w 10000"/>
                  <a:gd name="connsiteY609" fmla="*/ 8676 h 10000"/>
                  <a:gd name="connsiteX610" fmla="*/ 5069 w 10000"/>
                  <a:gd name="connsiteY610" fmla="*/ 8669 h 10000"/>
                  <a:gd name="connsiteX611" fmla="*/ 5083 w 10000"/>
                  <a:gd name="connsiteY611" fmla="*/ 8669 h 10000"/>
                  <a:gd name="connsiteX612" fmla="*/ 5100 w 10000"/>
                  <a:gd name="connsiteY612" fmla="*/ 8669 h 10000"/>
                  <a:gd name="connsiteX613" fmla="*/ 5119 w 10000"/>
                  <a:gd name="connsiteY613" fmla="*/ 8682 h 10000"/>
                  <a:gd name="connsiteX614" fmla="*/ 5136 w 10000"/>
                  <a:gd name="connsiteY614" fmla="*/ 8692 h 10000"/>
                  <a:gd name="connsiteX615" fmla="*/ 5161 w 10000"/>
                  <a:gd name="connsiteY615" fmla="*/ 8701 h 10000"/>
                  <a:gd name="connsiteX616" fmla="*/ 5183 w 10000"/>
                  <a:gd name="connsiteY616" fmla="*/ 8701 h 10000"/>
                  <a:gd name="connsiteX617" fmla="*/ 5199 w 10000"/>
                  <a:gd name="connsiteY617" fmla="*/ 8701 h 10000"/>
                  <a:gd name="connsiteX618" fmla="*/ 5213 w 10000"/>
                  <a:gd name="connsiteY618" fmla="*/ 8705 h 10000"/>
                  <a:gd name="connsiteX619" fmla="*/ 5224 w 10000"/>
                  <a:gd name="connsiteY619" fmla="*/ 8701 h 10000"/>
                  <a:gd name="connsiteX620" fmla="*/ 5230 w 10000"/>
                  <a:gd name="connsiteY620" fmla="*/ 8701 h 10000"/>
                  <a:gd name="connsiteX621" fmla="*/ 5241 w 10000"/>
                  <a:gd name="connsiteY621" fmla="*/ 8676 h 10000"/>
                  <a:gd name="connsiteX622" fmla="*/ 5247 w 10000"/>
                  <a:gd name="connsiteY622" fmla="*/ 8666 h 10000"/>
                  <a:gd name="connsiteX623" fmla="*/ 5249 w 10000"/>
                  <a:gd name="connsiteY623" fmla="*/ 8646 h 10000"/>
                  <a:gd name="connsiteX624" fmla="*/ 5249 w 10000"/>
                  <a:gd name="connsiteY624" fmla="*/ 8650 h 10000"/>
                  <a:gd name="connsiteX625" fmla="*/ 5255 w 10000"/>
                  <a:gd name="connsiteY625" fmla="*/ 8646 h 10000"/>
                  <a:gd name="connsiteX626" fmla="*/ 5271 w 10000"/>
                  <a:gd name="connsiteY626" fmla="*/ 8650 h 10000"/>
                  <a:gd name="connsiteX627" fmla="*/ 5288 w 10000"/>
                  <a:gd name="connsiteY627" fmla="*/ 8666 h 10000"/>
                  <a:gd name="connsiteX628" fmla="*/ 5296 w 10000"/>
                  <a:gd name="connsiteY628" fmla="*/ 8666 h 10000"/>
                  <a:gd name="connsiteX629" fmla="*/ 5310 w 10000"/>
                  <a:gd name="connsiteY629" fmla="*/ 8656 h 10000"/>
                  <a:gd name="connsiteX630" fmla="*/ 5321 w 10000"/>
                  <a:gd name="connsiteY630" fmla="*/ 8650 h 10000"/>
                  <a:gd name="connsiteX631" fmla="*/ 5338 w 10000"/>
                  <a:gd name="connsiteY631" fmla="*/ 8650 h 10000"/>
                  <a:gd name="connsiteX632" fmla="*/ 5360 w 10000"/>
                  <a:gd name="connsiteY632" fmla="*/ 8640 h 10000"/>
                  <a:gd name="connsiteX633" fmla="*/ 5366 w 10000"/>
                  <a:gd name="connsiteY633" fmla="*/ 8637 h 10000"/>
                  <a:gd name="connsiteX634" fmla="*/ 5368 w 10000"/>
                  <a:gd name="connsiteY634" fmla="*/ 8637 h 10000"/>
                  <a:gd name="connsiteX635" fmla="*/ 5382 w 10000"/>
                  <a:gd name="connsiteY635" fmla="*/ 8630 h 10000"/>
                  <a:gd name="connsiteX636" fmla="*/ 5391 w 10000"/>
                  <a:gd name="connsiteY636" fmla="*/ 8630 h 10000"/>
                  <a:gd name="connsiteX637" fmla="*/ 5402 w 10000"/>
                  <a:gd name="connsiteY637" fmla="*/ 8637 h 10000"/>
                  <a:gd name="connsiteX638" fmla="*/ 5418 w 10000"/>
                  <a:gd name="connsiteY638" fmla="*/ 8656 h 10000"/>
                  <a:gd name="connsiteX639" fmla="*/ 5432 w 10000"/>
                  <a:gd name="connsiteY639" fmla="*/ 8666 h 10000"/>
                  <a:gd name="connsiteX640" fmla="*/ 5443 w 10000"/>
                  <a:gd name="connsiteY640" fmla="*/ 8682 h 10000"/>
                  <a:gd name="connsiteX641" fmla="*/ 5457 w 10000"/>
                  <a:gd name="connsiteY641" fmla="*/ 8692 h 10000"/>
                  <a:gd name="connsiteX642" fmla="*/ 5471 w 10000"/>
                  <a:gd name="connsiteY642" fmla="*/ 8705 h 10000"/>
                  <a:gd name="connsiteX643" fmla="*/ 5488 w 10000"/>
                  <a:gd name="connsiteY643" fmla="*/ 8711 h 10000"/>
                  <a:gd name="connsiteX644" fmla="*/ 5490 w 10000"/>
                  <a:gd name="connsiteY644" fmla="*/ 8721 h 10000"/>
                  <a:gd name="connsiteX645" fmla="*/ 5512 w 10000"/>
                  <a:gd name="connsiteY645" fmla="*/ 8724 h 10000"/>
                  <a:gd name="connsiteX646" fmla="*/ 5521 w 10000"/>
                  <a:gd name="connsiteY646" fmla="*/ 8714 h 10000"/>
                  <a:gd name="connsiteX647" fmla="*/ 5524 w 10000"/>
                  <a:gd name="connsiteY647" fmla="*/ 8714 h 10000"/>
                  <a:gd name="connsiteX648" fmla="*/ 5532 w 10000"/>
                  <a:gd name="connsiteY648" fmla="*/ 8721 h 10000"/>
                  <a:gd name="connsiteX649" fmla="*/ 5540 w 10000"/>
                  <a:gd name="connsiteY649" fmla="*/ 8724 h 10000"/>
                  <a:gd name="connsiteX650" fmla="*/ 5562 w 10000"/>
                  <a:gd name="connsiteY650" fmla="*/ 8750 h 10000"/>
                  <a:gd name="connsiteX651" fmla="*/ 5562 w 10000"/>
                  <a:gd name="connsiteY651" fmla="*/ 8760 h 10000"/>
                  <a:gd name="connsiteX652" fmla="*/ 5571 w 10000"/>
                  <a:gd name="connsiteY652" fmla="*/ 8782 h 10000"/>
                  <a:gd name="connsiteX653" fmla="*/ 5579 w 10000"/>
                  <a:gd name="connsiteY653" fmla="*/ 8789 h 10000"/>
                  <a:gd name="connsiteX654" fmla="*/ 5593 w 10000"/>
                  <a:gd name="connsiteY654" fmla="*/ 8789 h 10000"/>
                  <a:gd name="connsiteX655" fmla="*/ 5596 w 10000"/>
                  <a:gd name="connsiteY655" fmla="*/ 8789 h 10000"/>
                  <a:gd name="connsiteX656" fmla="*/ 5626 w 10000"/>
                  <a:gd name="connsiteY656" fmla="*/ 8782 h 10000"/>
                  <a:gd name="connsiteX657" fmla="*/ 5629 w 10000"/>
                  <a:gd name="connsiteY657" fmla="*/ 8782 h 10000"/>
                  <a:gd name="connsiteX658" fmla="*/ 5637 w 10000"/>
                  <a:gd name="connsiteY658" fmla="*/ 8779 h 10000"/>
                  <a:gd name="connsiteX659" fmla="*/ 5648 w 10000"/>
                  <a:gd name="connsiteY659" fmla="*/ 8789 h 10000"/>
                  <a:gd name="connsiteX660" fmla="*/ 5665 w 10000"/>
                  <a:gd name="connsiteY660" fmla="*/ 8795 h 10000"/>
                  <a:gd name="connsiteX661" fmla="*/ 5676 w 10000"/>
                  <a:gd name="connsiteY661" fmla="*/ 8789 h 10000"/>
                  <a:gd name="connsiteX662" fmla="*/ 5684 w 10000"/>
                  <a:gd name="connsiteY662" fmla="*/ 8782 h 10000"/>
                  <a:gd name="connsiteX663" fmla="*/ 5693 w 10000"/>
                  <a:gd name="connsiteY663" fmla="*/ 8789 h 10000"/>
                  <a:gd name="connsiteX664" fmla="*/ 5715 w 10000"/>
                  <a:gd name="connsiteY664" fmla="*/ 8808 h 10000"/>
                  <a:gd name="connsiteX665" fmla="*/ 5731 w 10000"/>
                  <a:gd name="connsiteY665" fmla="*/ 8808 h 10000"/>
                  <a:gd name="connsiteX666" fmla="*/ 5740 w 10000"/>
                  <a:gd name="connsiteY666" fmla="*/ 8808 h 10000"/>
                  <a:gd name="connsiteX667" fmla="*/ 5765 w 10000"/>
                  <a:gd name="connsiteY667" fmla="*/ 8818 h 10000"/>
                  <a:gd name="connsiteX668" fmla="*/ 5781 w 10000"/>
                  <a:gd name="connsiteY668" fmla="*/ 8824 h 10000"/>
                  <a:gd name="connsiteX669" fmla="*/ 5798 w 10000"/>
                  <a:gd name="connsiteY669" fmla="*/ 8834 h 10000"/>
                  <a:gd name="connsiteX670" fmla="*/ 5814 w 10000"/>
                  <a:gd name="connsiteY670" fmla="*/ 8837 h 10000"/>
                  <a:gd name="connsiteX671" fmla="*/ 5831 w 10000"/>
                  <a:gd name="connsiteY671" fmla="*/ 8844 h 10000"/>
                  <a:gd name="connsiteX672" fmla="*/ 5842 w 10000"/>
                  <a:gd name="connsiteY672" fmla="*/ 8847 h 10000"/>
                  <a:gd name="connsiteX673" fmla="*/ 5859 w 10000"/>
                  <a:gd name="connsiteY673" fmla="*/ 8857 h 10000"/>
                  <a:gd name="connsiteX674" fmla="*/ 5870 w 10000"/>
                  <a:gd name="connsiteY674" fmla="*/ 8867 h 10000"/>
                  <a:gd name="connsiteX675" fmla="*/ 5878 w 10000"/>
                  <a:gd name="connsiteY675" fmla="*/ 8873 h 10000"/>
                  <a:gd name="connsiteX676" fmla="*/ 5895 w 10000"/>
                  <a:gd name="connsiteY676" fmla="*/ 8873 h 10000"/>
                  <a:gd name="connsiteX677" fmla="*/ 5911 w 10000"/>
                  <a:gd name="connsiteY677" fmla="*/ 8873 h 10000"/>
                  <a:gd name="connsiteX678" fmla="*/ 5931 w 10000"/>
                  <a:gd name="connsiteY678" fmla="*/ 8873 h 10000"/>
                  <a:gd name="connsiteX679" fmla="*/ 5950 w 10000"/>
                  <a:gd name="connsiteY679" fmla="*/ 8867 h 10000"/>
                  <a:gd name="connsiteX680" fmla="*/ 5967 w 10000"/>
                  <a:gd name="connsiteY680" fmla="*/ 8867 h 10000"/>
                  <a:gd name="connsiteX681" fmla="*/ 5975 w 10000"/>
                  <a:gd name="connsiteY681" fmla="*/ 8873 h 10000"/>
                  <a:gd name="connsiteX682" fmla="*/ 6000 w 10000"/>
                  <a:gd name="connsiteY682" fmla="*/ 8883 h 10000"/>
                  <a:gd name="connsiteX683" fmla="*/ 5997 w 10000"/>
                  <a:gd name="connsiteY683" fmla="*/ 8886 h 10000"/>
                  <a:gd name="connsiteX684" fmla="*/ 5997 w 10000"/>
                  <a:gd name="connsiteY684" fmla="*/ 8896 h 10000"/>
                  <a:gd name="connsiteX685" fmla="*/ 6014 w 10000"/>
                  <a:gd name="connsiteY685" fmla="*/ 8892 h 10000"/>
                  <a:gd name="connsiteX686" fmla="*/ 6028 w 10000"/>
                  <a:gd name="connsiteY686" fmla="*/ 8892 h 10000"/>
                  <a:gd name="connsiteX687" fmla="*/ 6053 w 10000"/>
                  <a:gd name="connsiteY687" fmla="*/ 8886 h 10000"/>
                  <a:gd name="connsiteX688" fmla="*/ 6072 w 10000"/>
                  <a:gd name="connsiteY688" fmla="*/ 8876 h 10000"/>
                  <a:gd name="connsiteX689" fmla="*/ 6089 w 10000"/>
                  <a:gd name="connsiteY689" fmla="*/ 8867 h 10000"/>
                  <a:gd name="connsiteX690" fmla="*/ 6111 w 10000"/>
                  <a:gd name="connsiteY690" fmla="*/ 8857 h 10000"/>
                  <a:gd name="connsiteX691" fmla="*/ 6127 w 10000"/>
                  <a:gd name="connsiteY691" fmla="*/ 8847 h 10000"/>
                  <a:gd name="connsiteX692" fmla="*/ 6152 w 10000"/>
                  <a:gd name="connsiteY692" fmla="*/ 8834 h 10000"/>
                  <a:gd name="connsiteX693" fmla="*/ 6183 w 10000"/>
                  <a:gd name="connsiteY693" fmla="*/ 8828 h 10000"/>
                  <a:gd name="connsiteX694" fmla="*/ 6175 w 10000"/>
                  <a:gd name="connsiteY694" fmla="*/ 8844 h 10000"/>
                  <a:gd name="connsiteX695" fmla="*/ 6169 w 10000"/>
                  <a:gd name="connsiteY695" fmla="*/ 8863 h 10000"/>
                  <a:gd name="connsiteX696" fmla="*/ 6158 w 10000"/>
                  <a:gd name="connsiteY696" fmla="*/ 8886 h 10000"/>
                  <a:gd name="connsiteX697" fmla="*/ 6152 w 10000"/>
                  <a:gd name="connsiteY697" fmla="*/ 8896 h 10000"/>
                  <a:gd name="connsiteX698" fmla="*/ 6150 w 10000"/>
                  <a:gd name="connsiteY698" fmla="*/ 8909 h 10000"/>
                  <a:gd name="connsiteX699" fmla="*/ 6152 w 10000"/>
                  <a:gd name="connsiteY699" fmla="*/ 8938 h 10000"/>
                  <a:gd name="connsiteX700" fmla="*/ 6158 w 10000"/>
                  <a:gd name="connsiteY700" fmla="*/ 8957 h 10000"/>
                  <a:gd name="connsiteX701" fmla="*/ 6161 w 10000"/>
                  <a:gd name="connsiteY701" fmla="*/ 8980 h 10000"/>
                  <a:gd name="connsiteX702" fmla="*/ 6166 w 10000"/>
                  <a:gd name="connsiteY702" fmla="*/ 8999 h 10000"/>
                  <a:gd name="connsiteX703" fmla="*/ 6175 w 10000"/>
                  <a:gd name="connsiteY703" fmla="*/ 9032 h 10000"/>
                  <a:gd name="connsiteX704" fmla="*/ 6183 w 10000"/>
                  <a:gd name="connsiteY704" fmla="*/ 9051 h 10000"/>
                  <a:gd name="connsiteX705" fmla="*/ 6191 w 10000"/>
                  <a:gd name="connsiteY705" fmla="*/ 9064 h 10000"/>
                  <a:gd name="connsiteX706" fmla="*/ 6194 w 10000"/>
                  <a:gd name="connsiteY706" fmla="*/ 9084 h 10000"/>
                  <a:gd name="connsiteX707" fmla="*/ 6208 w 10000"/>
                  <a:gd name="connsiteY707" fmla="*/ 9103 h 10000"/>
                  <a:gd name="connsiteX708" fmla="*/ 6208 w 10000"/>
                  <a:gd name="connsiteY708" fmla="*/ 9113 h 10000"/>
                  <a:gd name="connsiteX709" fmla="*/ 6216 w 10000"/>
                  <a:gd name="connsiteY709" fmla="*/ 9129 h 10000"/>
                  <a:gd name="connsiteX710" fmla="*/ 6230 w 10000"/>
                  <a:gd name="connsiteY710" fmla="*/ 9148 h 10000"/>
                  <a:gd name="connsiteX711" fmla="*/ 6241 w 10000"/>
                  <a:gd name="connsiteY711" fmla="*/ 9165 h 10000"/>
                  <a:gd name="connsiteX712" fmla="*/ 6249 w 10000"/>
                  <a:gd name="connsiteY712" fmla="*/ 9168 h 10000"/>
                  <a:gd name="connsiteX713" fmla="*/ 6266 w 10000"/>
                  <a:gd name="connsiteY713" fmla="*/ 9184 h 10000"/>
                  <a:gd name="connsiteX714" fmla="*/ 6280 w 10000"/>
                  <a:gd name="connsiteY714" fmla="*/ 9184 h 10000"/>
                  <a:gd name="connsiteX715" fmla="*/ 6288 w 10000"/>
                  <a:gd name="connsiteY715" fmla="*/ 9177 h 10000"/>
                  <a:gd name="connsiteX716" fmla="*/ 6299 w 10000"/>
                  <a:gd name="connsiteY716" fmla="*/ 9187 h 10000"/>
                  <a:gd name="connsiteX717" fmla="*/ 6305 w 10000"/>
                  <a:gd name="connsiteY717" fmla="*/ 9197 h 10000"/>
                  <a:gd name="connsiteX718" fmla="*/ 6310 w 10000"/>
                  <a:gd name="connsiteY718" fmla="*/ 9197 h 10000"/>
                  <a:gd name="connsiteX719" fmla="*/ 6321 w 10000"/>
                  <a:gd name="connsiteY719" fmla="*/ 9213 h 10000"/>
                  <a:gd name="connsiteX720" fmla="*/ 6335 w 10000"/>
                  <a:gd name="connsiteY720" fmla="*/ 9223 h 10000"/>
                  <a:gd name="connsiteX721" fmla="*/ 6338 w 10000"/>
                  <a:gd name="connsiteY721" fmla="*/ 9223 h 10000"/>
                  <a:gd name="connsiteX722" fmla="*/ 6355 w 10000"/>
                  <a:gd name="connsiteY722" fmla="*/ 9226 h 10000"/>
                  <a:gd name="connsiteX723" fmla="*/ 6363 w 10000"/>
                  <a:gd name="connsiteY723" fmla="*/ 9236 h 10000"/>
                  <a:gd name="connsiteX724" fmla="*/ 6380 w 10000"/>
                  <a:gd name="connsiteY724" fmla="*/ 9258 h 10000"/>
                  <a:gd name="connsiteX725" fmla="*/ 6393 w 10000"/>
                  <a:gd name="connsiteY725" fmla="*/ 9278 h 10000"/>
                  <a:gd name="connsiteX726" fmla="*/ 6396 w 10000"/>
                  <a:gd name="connsiteY726" fmla="*/ 9288 h 10000"/>
                  <a:gd name="connsiteX727" fmla="*/ 6407 w 10000"/>
                  <a:gd name="connsiteY727" fmla="*/ 9297 h 10000"/>
                  <a:gd name="connsiteX728" fmla="*/ 6410 w 10000"/>
                  <a:gd name="connsiteY728" fmla="*/ 9307 h 10000"/>
                  <a:gd name="connsiteX729" fmla="*/ 6416 w 10000"/>
                  <a:gd name="connsiteY729" fmla="*/ 9317 h 10000"/>
                  <a:gd name="connsiteX730" fmla="*/ 6424 w 10000"/>
                  <a:gd name="connsiteY730" fmla="*/ 9326 h 10000"/>
                  <a:gd name="connsiteX731" fmla="*/ 6435 w 10000"/>
                  <a:gd name="connsiteY731" fmla="*/ 9336 h 10000"/>
                  <a:gd name="connsiteX732" fmla="*/ 6443 w 10000"/>
                  <a:gd name="connsiteY732" fmla="*/ 9346 h 10000"/>
                  <a:gd name="connsiteX733" fmla="*/ 6449 w 10000"/>
                  <a:gd name="connsiteY733" fmla="*/ 9362 h 10000"/>
                  <a:gd name="connsiteX734" fmla="*/ 6452 w 10000"/>
                  <a:gd name="connsiteY734" fmla="*/ 9372 h 10000"/>
                  <a:gd name="connsiteX735" fmla="*/ 6449 w 10000"/>
                  <a:gd name="connsiteY735" fmla="*/ 9381 h 10000"/>
                  <a:gd name="connsiteX736" fmla="*/ 6465 w 10000"/>
                  <a:gd name="connsiteY736" fmla="*/ 9394 h 10000"/>
                  <a:gd name="connsiteX737" fmla="*/ 6468 w 10000"/>
                  <a:gd name="connsiteY737" fmla="*/ 9420 h 10000"/>
                  <a:gd name="connsiteX738" fmla="*/ 6493 w 10000"/>
                  <a:gd name="connsiteY738" fmla="*/ 9430 h 10000"/>
                  <a:gd name="connsiteX739" fmla="*/ 6507 w 10000"/>
                  <a:gd name="connsiteY739" fmla="*/ 9440 h 10000"/>
                  <a:gd name="connsiteX740" fmla="*/ 6524 w 10000"/>
                  <a:gd name="connsiteY740" fmla="*/ 9459 h 10000"/>
                  <a:gd name="connsiteX741" fmla="*/ 6532 w 10000"/>
                  <a:gd name="connsiteY741" fmla="*/ 9485 h 10000"/>
                  <a:gd name="connsiteX742" fmla="*/ 6537 w 10000"/>
                  <a:gd name="connsiteY742" fmla="*/ 9498 h 10000"/>
                  <a:gd name="connsiteX743" fmla="*/ 6571 w 10000"/>
                  <a:gd name="connsiteY743" fmla="*/ 9508 h 10000"/>
                  <a:gd name="connsiteX744" fmla="*/ 6596 w 10000"/>
                  <a:gd name="connsiteY744" fmla="*/ 9508 h 10000"/>
                  <a:gd name="connsiteX745" fmla="*/ 6637 w 10000"/>
                  <a:gd name="connsiteY745" fmla="*/ 9517 h 10000"/>
                  <a:gd name="connsiteX746" fmla="*/ 6662 w 10000"/>
                  <a:gd name="connsiteY746" fmla="*/ 9524 h 10000"/>
                  <a:gd name="connsiteX747" fmla="*/ 6679 w 10000"/>
                  <a:gd name="connsiteY747" fmla="*/ 9517 h 10000"/>
                  <a:gd name="connsiteX748" fmla="*/ 6679 w 10000"/>
                  <a:gd name="connsiteY748" fmla="*/ 9505 h 10000"/>
                  <a:gd name="connsiteX749" fmla="*/ 6690 w 10000"/>
                  <a:gd name="connsiteY749" fmla="*/ 9485 h 10000"/>
                  <a:gd name="connsiteX750" fmla="*/ 6693 w 10000"/>
                  <a:gd name="connsiteY750" fmla="*/ 9479 h 10000"/>
                  <a:gd name="connsiteX751" fmla="*/ 6706 w 10000"/>
                  <a:gd name="connsiteY751" fmla="*/ 9469 h 10000"/>
                  <a:gd name="connsiteX752" fmla="*/ 6709 w 10000"/>
                  <a:gd name="connsiteY752" fmla="*/ 9462 h 10000"/>
                  <a:gd name="connsiteX753" fmla="*/ 6717 w 10000"/>
                  <a:gd name="connsiteY753" fmla="*/ 9459 h 10000"/>
                  <a:gd name="connsiteX754" fmla="*/ 6726 w 10000"/>
                  <a:gd name="connsiteY754" fmla="*/ 9459 h 10000"/>
                  <a:gd name="connsiteX755" fmla="*/ 6742 w 10000"/>
                  <a:gd name="connsiteY755" fmla="*/ 9462 h 10000"/>
                  <a:gd name="connsiteX756" fmla="*/ 6759 w 10000"/>
                  <a:gd name="connsiteY756" fmla="*/ 9479 h 10000"/>
                  <a:gd name="connsiteX757" fmla="*/ 6781 w 10000"/>
                  <a:gd name="connsiteY757" fmla="*/ 9485 h 10000"/>
                  <a:gd name="connsiteX758" fmla="*/ 6795 w 10000"/>
                  <a:gd name="connsiteY758" fmla="*/ 9485 h 10000"/>
                  <a:gd name="connsiteX759" fmla="*/ 6803 w 10000"/>
                  <a:gd name="connsiteY759" fmla="*/ 9498 h 10000"/>
                  <a:gd name="connsiteX760" fmla="*/ 6806 w 10000"/>
                  <a:gd name="connsiteY760" fmla="*/ 9508 h 10000"/>
                  <a:gd name="connsiteX761" fmla="*/ 6823 w 10000"/>
                  <a:gd name="connsiteY761" fmla="*/ 9514 h 10000"/>
                  <a:gd name="connsiteX762" fmla="*/ 6831 w 10000"/>
                  <a:gd name="connsiteY762" fmla="*/ 9514 h 10000"/>
                  <a:gd name="connsiteX763" fmla="*/ 6848 w 10000"/>
                  <a:gd name="connsiteY763" fmla="*/ 9514 h 10000"/>
                  <a:gd name="connsiteX764" fmla="*/ 6856 w 10000"/>
                  <a:gd name="connsiteY764" fmla="*/ 9517 h 10000"/>
                  <a:gd name="connsiteX765" fmla="*/ 6878 w 10000"/>
                  <a:gd name="connsiteY765" fmla="*/ 9524 h 10000"/>
                  <a:gd name="connsiteX766" fmla="*/ 6895 w 10000"/>
                  <a:gd name="connsiteY766" fmla="*/ 9524 h 10000"/>
                  <a:gd name="connsiteX767" fmla="*/ 6917 w 10000"/>
                  <a:gd name="connsiteY767" fmla="*/ 9527 h 10000"/>
                  <a:gd name="connsiteX768" fmla="*/ 6934 w 10000"/>
                  <a:gd name="connsiteY768" fmla="*/ 9534 h 10000"/>
                  <a:gd name="connsiteX769" fmla="*/ 6961 w 10000"/>
                  <a:gd name="connsiteY769" fmla="*/ 9543 h 10000"/>
                  <a:gd name="connsiteX770" fmla="*/ 6989 w 10000"/>
                  <a:gd name="connsiteY770" fmla="*/ 9547 h 10000"/>
                  <a:gd name="connsiteX771" fmla="*/ 7014 w 10000"/>
                  <a:gd name="connsiteY771" fmla="*/ 9543 h 10000"/>
                  <a:gd name="connsiteX772" fmla="*/ 7033 w 10000"/>
                  <a:gd name="connsiteY772" fmla="*/ 9543 h 10000"/>
                  <a:gd name="connsiteX773" fmla="*/ 7042 w 10000"/>
                  <a:gd name="connsiteY773" fmla="*/ 9547 h 10000"/>
                  <a:gd name="connsiteX774" fmla="*/ 7069 w 10000"/>
                  <a:gd name="connsiteY774" fmla="*/ 9647 h 10000"/>
                  <a:gd name="connsiteX775" fmla="*/ 7122 w 10000"/>
                  <a:gd name="connsiteY775" fmla="*/ 9734 h 10000"/>
                  <a:gd name="connsiteX776" fmla="*/ 7147 w 10000"/>
                  <a:gd name="connsiteY776" fmla="*/ 9744 h 10000"/>
                  <a:gd name="connsiteX777" fmla="*/ 7169 w 10000"/>
                  <a:gd name="connsiteY777" fmla="*/ 9741 h 10000"/>
                  <a:gd name="connsiteX778" fmla="*/ 7177 w 10000"/>
                  <a:gd name="connsiteY778" fmla="*/ 9744 h 10000"/>
                  <a:gd name="connsiteX779" fmla="*/ 7186 w 10000"/>
                  <a:gd name="connsiteY779" fmla="*/ 9754 h 10000"/>
                  <a:gd name="connsiteX780" fmla="*/ 7191 w 10000"/>
                  <a:gd name="connsiteY780" fmla="*/ 9773 h 10000"/>
                  <a:gd name="connsiteX781" fmla="*/ 7208 w 10000"/>
                  <a:gd name="connsiteY781" fmla="*/ 9783 h 10000"/>
                  <a:gd name="connsiteX782" fmla="*/ 7219 w 10000"/>
                  <a:gd name="connsiteY782" fmla="*/ 9793 h 10000"/>
                  <a:gd name="connsiteX783" fmla="*/ 7235 w 10000"/>
                  <a:gd name="connsiteY783" fmla="*/ 9802 h 10000"/>
                  <a:gd name="connsiteX784" fmla="*/ 7249 w 10000"/>
                  <a:gd name="connsiteY784" fmla="*/ 9819 h 10000"/>
                  <a:gd name="connsiteX785" fmla="*/ 7255 w 10000"/>
                  <a:gd name="connsiteY785" fmla="*/ 9835 h 10000"/>
                  <a:gd name="connsiteX786" fmla="*/ 7255 w 10000"/>
                  <a:gd name="connsiteY786" fmla="*/ 9848 h 10000"/>
                  <a:gd name="connsiteX787" fmla="*/ 7249 w 10000"/>
                  <a:gd name="connsiteY787" fmla="*/ 9848 h 10000"/>
                  <a:gd name="connsiteX788" fmla="*/ 7244 w 10000"/>
                  <a:gd name="connsiteY788" fmla="*/ 9858 h 10000"/>
                  <a:gd name="connsiteX789" fmla="*/ 7235 w 10000"/>
                  <a:gd name="connsiteY789" fmla="*/ 9883 h 10000"/>
                  <a:gd name="connsiteX790" fmla="*/ 7244 w 10000"/>
                  <a:gd name="connsiteY790" fmla="*/ 9903 h 10000"/>
                  <a:gd name="connsiteX791" fmla="*/ 7258 w 10000"/>
                  <a:gd name="connsiteY791" fmla="*/ 9926 h 10000"/>
                  <a:gd name="connsiteX792" fmla="*/ 7263 w 10000"/>
                  <a:gd name="connsiteY792" fmla="*/ 9948 h 10000"/>
                  <a:gd name="connsiteX793" fmla="*/ 7274 w 10000"/>
                  <a:gd name="connsiteY793" fmla="*/ 9968 h 10000"/>
                  <a:gd name="connsiteX794" fmla="*/ 7283 w 10000"/>
                  <a:gd name="connsiteY794" fmla="*/ 9987 h 10000"/>
                  <a:gd name="connsiteX795" fmla="*/ 7291 w 10000"/>
                  <a:gd name="connsiteY795" fmla="*/ 10000 h 10000"/>
                  <a:gd name="connsiteX796" fmla="*/ 7305 w 10000"/>
                  <a:gd name="connsiteY796" fmla="*/ 9997 h 10000"/>
                  <a:gd name="connsiteX797" fmla="*/ 7313 w 10000"/>
                  <a:gd name="connsiteY797" fmla="*/ 9977 h 10000"/>
                  <a:gd name="connsiteX798" fmla="*/ 7324 w 10000"/>
                  <a:gd name="connsiteY798" fmla="*/ 9968 h 10000"/>
                  <a:gd name="connsiteX799" fmla="*/ 7341 w 10000"/>
                  <a:gd name="connsiteY799" fmla="*/ 9971 h 10000"/>
                  <a:gd name="connsiteX800" fmla="*/ 7368 w 10000"/>
                  <a:gd name="connsiteY800" fmla="*/ 9987 h 10000"/>
                  <a:gd name="connsiteX801" fmla="*/ 7380 w 10000"/>
                  <a:gd name="connsiteY801" fmla="*/ 9990 h 10000"/>
                  <a:gd name="connsiteX802" fmla="*/ 7393 w 10000"/>
                  <a:gd name="connsiteY802" fmla="*/ 9981 h 10000"/>
                  <a:gd name="connsiteX803" fmla="*/ 7404 w 10000"/>
                  <a:gd name="connsiteY803" fmla="*/ 9968 h 10000"/>
                  <a:gd name="connsiteX804" fmla="*/ 7418 w 10000"/>
                  <a:gd name="connsiteY804" fmla="*/ 9948 h 10000"/>
                  <a:gd name="connsiteX805" fmla="*/ 7427 w 10000"/>
                  <a:gd name="connsiteY805" fmla="*/ 9922 h 10000"/>
                  <a:gd name="connsiteX806" fmla="*/ 7427 w 10000"/>
                  <a:gd name="connsiteY806" fmla="*/ 9906 h 10000"/>
                  <a:gd name="connsiteX807" fmla="*/ 7404 w 10000"/>
                  <a:gd name="connsiteY807" fmla="*/ 9877 h 10000"/>
                  <a:gd name="connsiteX808" fmla="*/ 7388 w 10000"/>
                  <a:gd name="connsiteY808" fmla="*/ 9854 h 10000"/>
                  <a:gd name="connsiteX809" fmla="*/ 7385 w 10000"/>
                  <a:gd name="connsiteY809" fmla="*/ 9845 h 10000"/>
                  <a:gd name="connsiteX810" fmla="*/ 7385 w 10000"/>
                  <a:gd name="connsiteY810" fmla="*/ 9825 h 10000"/>
                  <a:gd name="connsiteX811" fmla="*/ 7385 w 10000"/>
                  <a:gd name="connsiteY811" fmla="*/ 9819 h 10000"/>
                  <a:gd name="connsiteX812" fmla="*/ 7393 w 10000"/>
                  <a:gd name="connsiteY812" fmla="*/ 9809 h 10000"/>
                  <a:gd name="connsiteX813" fmla="*/ 7404 w 10000"/>
                  <a:gd name="connsiteY813" fmla="*/ 9793 h 10000"/>
                  <a:gd name="connsiteX814" fmla="*/ 7413 w 10000"/>
                  <a:gd name="connsiteY814" fmla="*/ 9783 h 10000"/>
                  <a:gd name="connsiteX815" fmla="*/ 7404 w 10000"/>
                  <a:gd name="connsiteY815" fmla="*/ 9770 h 10000"/>
                  <a:gd name="connsiteX816" fmla="*/ 7388 w 10000"/>
                  <a:gd name="connsiteY816" fmla="*/ 9760 h 10000"/>
                  <a:gd name="connsiteX817" fmla="*/ 7371 w 10000"/>
                  <a:gd name="connsiteY817" fmla="*/ 9744 h 10000"/>
                  <a:gd name="connsiteX818" fmla="*/ 7363 w 10000"/>
                  <a:gd name="connsiteY818" fmla="*/ 9731 h 10000"/>
                  <a:gd name="connsiteX819" fmla="*/ 7355 w 10000"/>
                  <a:gd name="connsiteY819" fmla="*/ 9715 h 10000"/>
                  <a:gd name="connsiteX820" fmla="*/ 7360 w 10000"/>
                  <a:gd name="connsiteY820" fmla="*/ 9686 h 10000"/>
                  <a:gd name="connsiteX821" fmla="*/ 7363 w 10000"/>
                  <a:gd name="connsiteY821" fmla="*/ 9657 h 10000"/>
                  <a:gd name="connsiteX822" fmla="*/ 7360 w 10000"/>
                  <a:gd name="connsiteY822" fmla="*/ 9631 h 10000"/>
                  <a:gd name="connsiteX823" fmla="*/ 7346 w 10000"/>
                  <a:gd name="connsiteY823" fmla="*/ 9611 h 10000"/>
                  <a:gd name="connsiteX824" fmla="*/ 7332 w 10000"/>
                  <a:gd name="connsiteY824" fmla="*/ 9585 h 10000"/>
                  <a:gd name="connsiteX825" fmla="*/ 7324 w 10000"/>
                  <a:gd name="connsiteY825" fmla="*/ 9573 h 10000"/>
                  <a:gd name="connsiteX826" fmla="*/ 7324 w 10000"/>
                  <a:gd name="connsiteY826" fmla="*/ 9553 h 10000"/>
                  <a:gd name="connsiteX827" fmla="*/ 7324 w 10000"/>
                  <a:gd name="connsiteY827" fmla="*/ 9543 h 10000"/>
                  <a:gd name="connsiteX828" fmla="*/ 7324 w 10000"/>
                  <a:gd name="connsiteY828" fmla="*/ 9517 h 10000"/>
                  <a:gd name="connsiteX829" fmla="*/ 7324 w 10000"/>
                  <a:gd name="connsiteY829" fmla="*/ 9498 h 10000"/>
                  <a:gd name="connsiteX830" fmla="*/ 7332 w 10000"/>
                  <a:gd name="connsiteY830" fmla="*/ 9479 h 10000"/>
                  <a:gd name="connsiteX831" fmla="*/ 7341 w 10000"/>
                  <a:gd name="connsiteY831" fmla="*/ 9462 h 10000"/>
                  <a:gd name="connsiteX832" fmla="*/ 7352 w 10000"/>
                  <a:gd name="connsiteY832" fmla="*/ 9459 h 10000"/>
                  <a:gd name="connsiteX833" fmla="*/ 7360 w 10000"/>
                  <a:gd name="connsiteY833" fmla="*/ 9443 h 10000"/>
                  <a:gd name="connsiteX834" fmla="*/ 7363 w 10000"/>
                  <a:gd name="connsiteY834" fmla="*/ 9433 h 10000"/>
                  <a:gd name="connsiteX835" fmla="*/ 7377 w 10000"/>
                  <a:gd name="connsiteY835" fmla="*/ 9433 h 10000"/>
                  <a:gd name="connsiteX836" fmla="*/ 7388 w 10000"/>
                  <a:gd name="connsiteY836" fmla="*/ 9430 h 10000"/>
                  <a:gd name="connsiteX837" fmla="*/ 7396 w 10000"/>
                  <a:gd name="connsiteY837" fmla="*/ 9430 h 10000"/>
                  <a:gd name="connsiteX838" fmla="*/ 7402 w 10000"/>
                  <a:gd name="connsiteY838" fmla="*/ 9424 h 10000"/>
                  <a:gd name="connsiteX839" fmla="*/ 7396 w 10000"/>
                  <a:gd name="connsiteY839" fmla="*/ 9414 h 10000"/>
                  <a:gd name="connsiteX840" fmla="*/ 7388 w 10000"/>
                  <a:gd name="connsiteY840" fmla="*/ 9401 h 10000"/>
                  <a:gd name="connsiteX841" fmla="*/ 7371 w 10000"/>
                  <a:gd name="connsiteY841" fmla="*/ 9391 h 10000"/>
                  <a:gd name="connsiteX842" fmla="*/ 7355 w 10000"/>
                  <a:gd name="connsiteY842" fmla="*/ 9375 h 10000"/>
                  <a:gd name="connsiteX843" fmla="*/ 7332 w 10000"/>
                  <a:gd name="connsiteY843" fmla="*/ 9356 h 10000"/>
                  <a:gd name="connsiteX844" fmla="*/ 7313 w 10000"/>
                  <a:gd name="connsiteY844" fmla="*/ 9330 h 10000"/>
                  <a:gd name="connsiteX845" fmla="*/ 7307 w 10000"/>
                  <a:gd name="connsiteY845" fmla="*/ 9310 h 10000"/>
                  <a:gd name="connsiteX846" fmla="*/ 7305 w 10000"/>
                  <a:gd name="connsiteY846" fmla="*/ 9291 h 10000"/>
                  <a:gd name="connsiteX847" fmla="*/ 7305 w 10000"/>
                  <a:gd name="connsiteY847" fmla="*/ 9278 h 10000"/>
                  <a:gd name="connsiteX848" fmla="*/ 7296 w 10000"/>
                  <a:gd name="connsiteY848" fmla="*/ 9268 h 10000"/>
                  <a:gd name="connsiteX849" fmla="*/ 7296 w 10000"/>
                  <a:gd name="connsiteY849" fmla="*/ 9249 h 10000"/>
                  <a:gd name="connsiteX850" fmla="*/ 7291 w 10000"/>
                  <a:gd name="connsiteY850" fmla="*/ 9226 h 10000"/>
                  <a:gd name="connsiteX851" fmla="*/ 7283 w 10000"/>
                  <a:gd name="connsiteY851" fmla="*/ 9213 h 10000"/>
                  <a:gd name="connsiteX852" fmla="*/ 7274 w 10000"/>
                  <a:gd name="connsiteY852" fmla="*/ 9194 h 10000"/>
                  <a:gd name="connsiteX853" fmla="*/ 7274 w 10000"/>
                  <a:gd name="connsiteY853" fmla="*/ 9174 h 10000"/>
                  <a:gd name="connsiteX854" fmla="*/ 7280 w 10000"/>
                  <a:gd name="connsiteY854" fmla="*/ 9148 h 10000"/>
                  <a:gd name="connsiteX855" fmla="*/ 7283 w 10000"/>
                  <a:gd name="connsiteY855" fmla="*/ 9119 h 10000"/>
                  <a:gd name="connsiteX856" fmla="*/ 7291 w 10000"/>
                  <a:gd name="connsiteY856" fmla="*/ 9100 h 10000"/>
                  <a:gd name="connsiteX857" fmla="*/ 7307 w 10000"/>
                  <a:gd name="connsiteY857" fmla="*/ 9080 h 10000"/>
                  <a:gd name="connsiteX858" fmla="*/ 7324 w 10000"/>
                  <a:gd name="connsiteY858" fmla="*/ 9054 h 10000"/>
                  <a:gd name="connsiteX859" fmla="*/ 7341 w 10000"/>
                  <a:gd name="connsiteY859" fmla="*/ 9054 h 10000"/>
                  <a:gd name="connsiteX860" fmla="*/ 7352 w 10000"/>
                  <a:gd name="connsiteY860" fmla="*/ 9054 h 10000"/>
                  <a:gd name="connsiteX861" fmla="*/ 7346 w 10000"/>
                  <a:gd name="connsiteY861" fmla="*/ 9032 h 10000"/>
                  <a:gd name="connsiteX862" fmla="*/ 7341 w 10000"/>
                  <a:gd name="connsiteY862" fmla="*/ 9022 h 10000"/>
                  <a:gd name="connsiteX863" fmla="*/ 7352 w 10000"/>
                  <a:gd name="connsiteY863" fmla="*/ 8999 h 10000"/>
                  <a:gd name="connsiteX864" fmla="*/ 7360 w 10000"/>
                  <a:gd name="connsiteY864" fmla="*/ 8967 h 10000"/>
                  <a:gd name="connsiteX865" fmla="*/ 7368 w 10000"/>
                  <a:gd name="connsiteY865" fmla="*/ 8922 h 10000"/>
                  <a:gd name="connsiteX866" fmla="*/ 7377 w 10000"/>
                  <a:gd name="connsiteY866" fmla="*/ 8896 h 10000"/>
                  <a:gd name="connsiteX867" fmla="*/ 7380 w 10000"/>
                  <a:gd name="connsiteY867" fmla="*/ 8867 h 10000"/>
                  <a:gd name="connsiteX868" fmla="*/ 7402 w 10000"/>
                  <a:gd name="connsiteY868" fmla="*/ 8824 h 10000"/>
                  <a:gd name="connsiteX869" fmla="*/ 7402 w 10000"/>
                  <a:gd name="connsiteY869" fmla="*/ 8808 h 10000"/>
                  <a:gd name="connsiteX870" fmla="*/ 7393 w 10000"/>
                  <a:gd name="connsiteY870" fmla="*/ 8795 h 10000"/>
                  <a:gd name="connsiteX871" fmla="*/ 7388 w 10000"/>
                  <a:gd name="connsiteY871" fmla="*/ 8799 h 10000"/>
                  <a:gd name="connsiteX872" fmla="*/ 7396 w 10000"/>
                  <a:gd name="connsiteY872" fmla="*/ 8789 h 10000"/>
                  <a:gd name="connsiteX873" fmla="*/ 7404 w 10000"/>
                  <a:gd name="connsiteY873" fmla="*/ 8789 h 10000"/>
                  <a:gd name="connsiteX874" fmla="*/ 7421 w 10000"/>
                  <a:gd name="connsiteY874" fmla="*/ 8769 h 10000"/>
                  <a:gd name="connsiteX875" fmla="*/ 7443 w 10000"/>
                  <a:gd name="connsiteY875" fmla="*/ 8763 h 10000"/>
                  <a:gd name="connsiteX876" fmla="*/ 7452 w 10000"/>
                  <a:gd name="connsiteY876" fmla="*/ 8769 h 10000"/>
                  <a:gd name="connsiteX877" fmla="*/ 7468 w 10000"/>
                  <a:gd name="connsiteY877" fmla="*/ 8769 h 10000"/>
                  <a:gd name="connsiteX878" fmla="*/ 7499 w 10000"/>
                  <a:gd name="connsiteY878" fmla="*/ 8763 h 10000"/>
                  <a:gd name="connsiteX879" fmla="*/ 7526 w 10000"/>
                  <a:gd name="connsiteY879" fmla="*/ 8763 h 10000"/>
                  <a:gd name="connsiteX880" fmla="*/ 7532 w 10000"/>
                  <a:gd name="connsiteY880" fmla="*/ 8763 h 10000"/>
                  <a:gd name="connsiteX881" fmla="*/ 7554 w 10000"/>
                  <a:gd name="connsiteY881" fmla="*/ 8744 h 10000"/>
                  <a:gd name="connsiteX882" fmla="*/ 7571 w 10000"/>
                  <a:gd name="connsiteY882" fmla="*/ 8731 h 10000"/>
                  <a:gd name="connsiteX883" fmla="*/ 7587 w 10000"/>
                  <a:gd name="connsiteY883" fmla="*/ 8711 h 10000"/>
                  <a:gd name="connsiteX884" fmla="*/ 7607 w 10000"/>
                  <a:gd name="connsiteY884" fmla="*/ 8711 h 10000"/>
                  <a:gd name="connsiteX885" fmla="*/ 7634 w 10000"/>
                  <a:gd name="connsiteY885" fmla="*/ 8705 h 10000"/>
                  <a:gd name="connsiteX886" fmla="*/ 7643 w 10000"/>
                  <a:gd name="connsiteY886" fmla="*/ 8682 h 10000"/>
                  <a:gd name="connsiteX887" fmla="*/ 7654 w 10000"/>
                  <a:gd name="connsiteY887" fmla="*/ 8666 h 10000"/>
                  <a:gd name="connsiteX888" fmla="*/ 7668 w 10000"/>
                  <a:gd name="connsiteY888" fmla="*/ 8666 h 10000"/>
                  <a:gd name="connsiteX889" fmla="*/ 7676 w 10000"/>
                  <a:gd name="connsiteY889" fmla="*/ 8682 h 10000"/>
                  <a:gd name="connsiteX890" fmla="*/ 7704 w 10000"/>
                  <a:gd name="connsiteY890" fmla="*/ 8669 h 10000"/>
                  <a:gd name="connsiteX891" fmla="*/ 7712 w 10000"/>
                  <a:gd name="connsiteY891" fmla="*/ 8669 h 10000"/>
                  <a:gd name="connsiteX892" fmla="*/ 7720 w 10000"/>
                  <a:gd name="connsiteY892" fmla="*/ 8669 h 10000"/>
                  <a:gd name="connsiteX893" fmla="*/ 7726 w 10000"/>
                  <a:gd name="connsiteY893" fmla="*/ 8656 h 10000"/>
                  <a:gd name="connsiteX894" fmla="*/ 7734 w 10000"/>
                  <a:gd name="connsiteY894" fmla="*/ 8650 h 10000"/>
                  <a:gd name="connsiteX895" fmla="*/ 7742 w 10000"/>
                  <a:gd name="connsiteY895" fmla="*/ 8650 h 10000"/>
                  <a:gd name="connsiteX896" fmla="*/ 7759 w 10000"/>
                  <a:gd name="connsiteY896" fmla="*/ 8650 h 10000"/>
                  <a:gd name="connsiteX897" fmla="*/ 7756 w 10000"/>
                  <a:gd name="connsiteY897" fmla="*/ 8630 h 10000"/>
                  <a:gd name="connsiteX898" fmla="*/ 7751 w 10000"/>
                  <a:gd name="connsiteY898" fmla="*/ 8627 h 10000"/>
                  <a:gd name="connsiteX899" fmla="*/ 7742 w 10000"/>
                  <a:gd name="connsiteY899" fmla="*/ 8620 h 10000"/>
                  <a:gd name="connsiteX900" fmla="*/ 7734 w 10000"/>
                  <a:gd name="connsiteY900" fmla="*/ 8591 h 10000"/>
                  <a:gd name="connsiteX901" fmla="*/ 7709 w 10000"/>
                  <a:gd name="connsiteY901" fmla="*/ 8582 h 10000"/>
                  <a:gd name="connsiteX902" fmla="*/ 7695 w 10000"/>
                  <a:gd name="connsiteY902" fmla="*/ 8578 h 10000"/>
                  <a:gd name="connsiteX903" fmla="*/ 7668 w 10000"/>
                  <a:gd name="connsiteY903" fmla="*/ 8562 h 10000"/>
                  <a:gd name="connsiteX904" fmla="*/ 7645 w 10000"/>
                  <a:gd name="connsiteY904" fmla="*/ 8552 h 10000"/>
                  <a:gd name="connsiteX905" fmla="*/ 7615 w 10000"/>
                  <a:gd name="connsiteY905" fmla="*/ 8543 h 10000"/>
                  <a:gd name="connsiteX906" fmla="*/ 7596 w 10000"/>
                  <a:gd name="connsiteY906" fmla="*/ 8527 h 10000"/>
                  <a:gd name="connsiteX907" fmla="*/ 7565 w 10000"/>
                  <a:gd name="connsiteY907" fmla="*/ 8494 h 10000"/>
                  <a:gd name="connsiteX908" fmla="*/ 7562 w 10000"/>
                  <a:gd name="connsiteY908" fmla="*/ 8475 h 10000"/>
                  <a:gd name="connsiteX909" fmla="*/ 7540 w 10000"/>
                  <a:gd name="connsiteY909" fmla="*/ 8455 h 10000"/>
                  <a:gd name="connsiteX910" fmla="*/ 7535 w 10000"/>
                  <a:gd name="connsiteY910" fmla="*/ 8446 h 10000"/>
                  <a:gd name="connsiteX911" fmla="*/ 7535 w 10000"/>
                  <a:gd name="connsiteY911" fmla="*/ 8420 h 10000"/>
                  <a:gd name="connsiteX912" fmla="*/ 7535 w 10000"/>
                  <a:gd name="connsiteY912" fmla="*/ 8391 h 10000"/>
                  <a:gd name="connsiteX913" fmla="*/ 7548 w 10000"/>
                  <a:gd name="connsiteY913" fmla="*/ 8345 h 10000"/>
                  <a:gd name="connsiteX914" fmla="*/ 7562 w 10000"/>
                  <a:gd name="connsiteY914" fmla="*/ 8319 h 10000"/>
                  <a:gd name="connsiteX915" fmla="*/ 7582 w 10000"/>
                  <a:gd name="connsiteY915" fmla="*/ 8310 h 10000"/>
                  <a:gd name="connsiteX916" fmla="*/ 7607 w 10000"/>
                  <a:gd name="connsiteY916" fmla="*/ 8300 h 10000"/>
                  <a:gd name="connsiteX917" fmla="*/ 7629 w 10000"/>
                  <a:gd name="connsiteY917" fmla="*/ 8300 h 10000"/>
                  <a:gd name="connsiteX918" fmla="*/ 7651 w 10000"/>
                  <a:gd name="connsiteY918" fmla="*/ 8297 h 10000"/>
                  <a:gd name="connsiteX919" fmla="*/ 7668 w 10000"/>
                  <a:gd name="connsiteY919" fmla="*/ 8280 h 10000"/>
                  <a:gd name="connsiteX920" fmla="*/ 7687 w 10000"/>
                  <a:gd name="connsiteY920" fmla="*/ 8267 h 10000"/>
                  <a:gd name="connsiteX921" fmla="*/ 7693 w 10000"/>
                  <a:gd name="connsiteY921" fmla="*/ 8261 h 10000"/>
                  <a:gd name="connsiteX922" fmla="*/ 7701 w 10000"/>
                  <a:gd name="connsiteY922" fmla="*/ 8248 h 10000"/>
                  <a:gd name="connsiteX923" fmla="*/ 7712 w 10000"/>
                  <a:gd name="connsiteY923" fmla="*/ 8238 h 10000"/>
                  <a:gd name="connsiteX924" fmla="*/ 7731 w 10000"/>
                  <a:gd name="connsiteY924" fmla="*/ 8222 h 10000"/>
                  <a:gd name="connsiteX925" fmla="*/ 7740 w 10000"/>
                  <a:gd name="connsiteY925" fmla="*/ 8206 h 10000"/>
                  <a:gd name="connsiteX926" fmla="*/ 7756 w 10000"/>
                  <a:gd name="connsiteY926" fmla="*/ 8183 h 10000"/>
                  <a:gd name="connsiteX927" fmla="*/ 7773 w 10000"/>
                  <a:gd name="connsiteY927" fmla="*/ 8177 h 10000"/>
                  <a:gd name="connsiteX928" fmla="*/ 7784 w 10000"/>
                  <a:gd name="connsiteY928" fmla="*/ 8183 h 10000"/>
                  <a:gd name="connsiteX929" fmla="*/ 7801 w 10000"/>
                  <a:gd name="connsiteY929" fmla="*/ 8174 h 10000"/>
                  <a:gd name="connsiteX930" fmla="*/ 7801 w 10000"/>
                  <a:gd name="connsiteY930" fmla="*/ 8157 h 10000"/>
                  <a:gd name="connsiteX931" fmla="*/ 7817 w 10000"/>
                  <a:gd name="connsiteY931" fmla="*/ 8164 h 10000"/>
                  <a:gd name="connsiteX932" fmla="*/ 7837 w 10000"/>
                  <a:gd name="connsiteY932" fmla="*/ 8164 h 10000"/>
                  <a:gd name="connsiteX933" fmla="*/ 7856 w 10000"/>
                  <a:gd name="connsiteY933" fmla="*/ 8164 h 10000"/>
                  <a:gd name="connsiteX934" fmla="*/ 7870 w 10000"/>
                  <a:gd name="connsiteY934" fmla="*/ 8167 h 10000"/>
                  <a:gd name="connsiteX935" fmla="*/ 7881 w 10000"/>
                  <a:gd name="connsiteY935" fmla="*/ 8174 h 10000"/>
                  <a:gd name="connsiteX936" fmla="*/ 7898 w 10000"/>
                  <a:gd name="connsiteY936" fmla="*/ 8187 h 10000"/>
                  <a:gd name="connsiteX937" fmla="*/ 7917 w 10000"/>
                  <a:gd name="connsiteY937" fmla="*/ 8187 h 10000"/>
                  <a:gd name="connsiteX938" fmla="*/ 7928 w 10000"/>
                  <a:gd name="connsiteY938" fmla="*/ 8157 h 10000"/>
                  <a:gd name="connsiteX939" fmla="*/ 7942 w 10000"/>
                  <a:gd name="connsiteY939" fmla="*/ 8157 h 10000"/>
                  <a:gd name="connsiteX940" fmla="*/ 7958 w 10000"/>
                  <a:gd name="connsiteY940" fmla="*/ 8164 h 10000"/>
                  <a:gd name="connsiteX941" fmla="*/ 7983 w 10000"/>
                  <a:gd name="connsiteY941" fmla="*/ 8144 h 10000"/>
                  <a:gd name="connsiteX942" fmla="*/ 8000 w 10000"/>
                  <a:gd name="connsiteY942" fmla="*/ 8109 h 10000"/>
                  <a:gd name="connsiteX943" fmla="*/ 7994 w 10000"/>
                  <a:gd name="connsiteY943" fmla="*/ 8093 h 10000"/>
                  <a:gd name="connsiteX944" fmla="*/ 7983 w 10000"/>
                  <a:gd name="connsiteY944" fmla="*/ 8070 h 10000"/>
                  <a:gd name="connsiteX945" fmla="*/ 7986 w 10000"/>
                  <a:gd name="connsiteY945" fmla="*/ 8063 h 10000"/>
                  <a:gd name="connsiteX946" fmla="*/ 7978 w 10000"/>
                  <a:gd name="connsiteY946" fmla="*/ 8044 h 10000"/>
                  <a:gd name="connsiteX947" fmla="*/ 7986 w 10000"/>
                  <a:gd name="connsiteY947" fmla="*/ 8002 h 10000"/>
                  <a:gd name="connsiteX948" fmla="*/ 7983 w 10000"/>
                  <a:gd name="connsiteY948" fmla="*/ 7947 h 10000"/>
                  <a:gd name="connsiteX949" fmla="*/ 7961 w 10000"/>
                  <a:gd name="connsiteY949" fmla="*/ 7931 h 10000"/>
                  <a:gd name="connsiteX950" fmla="*/ 7958 w 10000"/>
                  <a:gd name="connsiteY950" fmla="*/ 7898 h 10000"/>
                  <a:gd name="connsiteX951" fmla="*/ 7953 w 10000"/>
                  <a:gd name="connsiteY951" fmla="*/ 7856 h 10000"/>
                  <a:gd name="connsiteX952" fmla="*/ 7967 w 10000"/>
                  <a:gd name="connsiteY952" fmla="*/ 7837 h 10000"/>
                  <a:gd name="connsiteX953" fmla="*/ 7950 w 10000"/>
                  <a:gd name="connsiteY953" fmla="*/ 7824 h 10000"/>
                  <a:gd name="connsiteX954" fmla="*/ 7906 w 10000"/>
                  <a:gd name="connsiteY954" fmla="*/ 7814 h 10000"/>
                  <a:gd name="connsiteX955" fmla="*/ 7878 w 10000"/>
                  <a:gd name="connsiteY955" fmla="*/ 7814 h 10000"/>
                  <a:gd name="connsiteX956" fmla="*/ 7870 w 10000"/>
                  <a:gd name="connsiteY956" fmla="*/ 7795 h 10000"/>
                  <a:gd name="connsiteX957" fmla="*/ 7878 w 10000"/>
                  <a:gd name="connsiteY957" fmla="*/ 7778 h 10000"/>
                  <a:gd name="connsiteX958" fmla="*/ 7881 w 10000"/>
                  <a:gd name="connsiteY958" fmla="*/ 7775 h 10000"/>
                  <a:gd name="connsiteX959" fmla="*/ 7878 w 10000"/>
                  <a:gd name="connsiteY959" fmla="*/ 7743 h 10000"/>
                  <a:gd name="connsiteX960" fmla="*/ 7895 w 10000"/>
                  <a:gd name="connsiteY960" fmla="*/ 7733 h 10000"/>
                  <a:gd name="connsiteX961" fmla="*/ 7911 w 10000"/>
                  <a:gd name="connsiteY961" fmla="*/ 7710 h 10000"/>
                  <a:gd name="connsiteX962" fmla="*/ 7911 w 10000"/>
                  <a:gd name="connsiteY962" fmla="*/ 7665 h 10000"/>
                  <a:gd name="connsiteX963" fmla="*/ 7917 w 10000"/>
                  <a:gd name="connsiteY963" fmla="*/ 7600 h 10000"/>
                  <a:gd name="connsiteX964" fmla="*/ 7928 w 10000"/>
                  <a:gd name="connsiteY964" fmla="*/ 7581 h 10000"/>
                  <a:gd name="connsiteX965" fmla="*/ 7917 w 10000"/>
                  <a:gd name="connsiteY965" fmla="*/ 7474 h 10000"/>
                  <a:gd name="connsiteX966" fmla="*/ 7873 w 10000"/>
                  <a:gd name="connsiteY966" fmla="*/ 7335 h 10000"/>
                  <a:gd name="connsiteX967" fmla="*/ 7756 w 10000"/>
                  <a:gd name="connsiteY967" fmla="*/ 7050 h 10000"/>
                  <a:gd name="connsiteX968" fmla="*/ 7679 w 10000"/>
                  <a:gd name="connsiteY968" fmla="*/ 6839 h 10000"/>
                  <a:gd name="connsiteX969" fmla="*/ 7668 w 10000"/>
                  <a:gd name="connsiteY969" fmla="*/ 6823 h 10000"/>
                  <a:gd name="connsiteX970" fmla="*/ 7659 w 10000"/>
                  <a:gd name="connsiteY970" fmla="*/ 6768 h 10000"/>
                  <a:gd name="connsiteX971" fmla="*/ 7659 w 10000"/>
                  <a:gd name="connsiteY971" fmla="*/ 6739 h 10000"/>
                  <a:gd name="connsiteX972" fmla="*/ 7651 w 10000"/>
                  <a:gd name="connsiteY972" fmla="*/ 6713 h 10000"/>
                  <a:gd name="connsiteX973" fmla="*/ 7654 w 10000"/>
                  <a:gd name="connsiteY973" fmla="*/ 6684 h 10000"/>
                  <a:gd name="connsiteX974" fmla="*/ 7643 w 10000"/>
                  <a:gd name="connsiteY974" fmla="*/ 6626 h 10000"/>
                  <a:gd name="connsiteX975" fmla="*/ 7629 w 10000"/>
                  <a:gd name="connsiteY975" fmla="*/ 6600 h 10000"/>
                  <a:gd name="connsiteX976" fmla="*/ 7629 w 10000"/>
                  <a:gd name="connsiteY976" fmla="*/ 6580 h 10000"/>
                  <a:gd name="connsiteX977" fmla="*/ 7623 w 10000"/>
                  <a:gd name="connsiteY977" fmla="*/ 6541 h 10000"/>
                  <a:gd name="connsiteX978" fmla="*/ 7615 w 10000"/>
                  <a:gd name="connsiteY978" fmla="*/ 6522 h 10000"/>
                  <a:gd name="connsiteX979" fmla="*/ 7598 w 10000"/>
                  <a:gd name="connsiteY979" fmla="*/ 6509 h 10000"/>
                  <a:gd name="connsiteX980" fmla="*/ 7587 w 10000"/>
                  <a:gd name="connsiteY980" fmla="*/ 6493 h 10000"/>
                  <a:gd name="connsiteX981" fmla="*/ 7579 w 10000"/>
                  <a:gd name="connsiteY981" fmla="*/ 6464 h 10000"/>
                  <a:gd name="connsiteX982" fmla="*/ 7587 w 10000"/>
                  <a:gd name="connsiteY982" fmla="*/ 6438 h 10000"/>
                  <a:gd name="connsiteX983" fmla="*/ 7596 w 10000"/>
                  <a:gd name="connsiteY983" fmla="*/ 6425 h 10000"/>
                  <a:gd name="connsiteX984" fmla="*/ 7590 w 10000"/>
                  <a:gd name="connsiteY984" fmla="*/ 6396 h 10000"/>
                  <a:gd name="connsiteX985" fmla="*/ 7590 w 10000"/>
                  <a:gd name="connsiteY985" fmla="*/ 6373 h 10000"/>
                  <a:gd name="connsiteX986" fmla="*/ 7587 w 10000"/>
                  <a:gd name="connsiteY986" fmla="*/ 6354 h 10000"/>
                  <a:gd name="connsiteX987" fmla="*/ 7582 w 10000"/>
                  <a:gd name="connsiteY987" fmla="*/ 6344 h 10000"/>
                  <a:gd name="connsiteX988" fmla="*/ 7582 w 10000"/>
                  <a:gd name="connsiteY988" fmla="*/ 6324 h 10000"/>
                  <a:gd name="connsiteX989" fmla="*/ 7571 w 10000"/>
                  <a:gd name="connsiteY989" fmla="*/ 6302 h 10000"/>
                  <a:gd name="connsiteX990" fmla="*/ 7548 w 10000"/>
                  <a:gd name="connsiteY990" fmla="*/ 6256 h 10000"/>
                  <a:gd name="connsiteX991" fmla="*/ 7546 w 10000"/>
                  <a:gd name="connsiteY991" fmla="*/ 6218 h 10000"/>
                  <a:gd name="connsiteX992" fmla="*/ 7540 w 10000"/>
                  <a:gd name="connsiteY992" fmla="*/ 6159 h 10000"/>
                  <a:gd name="connsiteX993" fmla="*/ 7535 w 10000"/>
                  <a:gd name="connsiteY993" fmla="*/ 6114 h 10000"/>
                  <a:gd name="connsiteX994" fmla="*/ 7535 w 10000"/>
                  <a:gd name="connsiteY994" fmla="*/ 6088 h 10000"/>
                  <a:gd name="connsiteX995" fmla="*/ 7540 w 10000"/>
                  <a:gd name="connsiteY995" fmla="*/ 6049 h 10000"/>
                  <a:gd name="connsiteX996" fmla="*/ 7546 w 10000"/>
                  <a:gd name="connsiteY996" fmla="*/ 6004 h 10000"/>
                  <a:gd name="connsiteX997" fmla="*/ 7548 w 10000"/>
                  <a:gd name="connsiteY997" fmla="*/ 5965 h 10000"/>
                  <a:gd name="connsiteX998" fmla="*/ 7548 w 10000"/>
                  <a:gd name="connsiteY998" fmla="*/ 5946 h 10000"/>
                  <a:gd name="connsiteX999" fmla="*/ 7548 w 10000"/>
                  <a:gd name="connsiteY999" fmla="*/ 5933 h 10000"/>
                  <a:gd name="connsiteX1000" fmla="*/ 7548 w 10000"/>
                  <a:gd name="connsiteY1000" fmla="*/ 5910 h 10000"/>
                  <a:gd name="connsiteX1001" fmla="*/ 7548 w 10000"/>
                  <a:gd name="connsiteY1001" fmla="*/ 5897 h 10000"/>
                  <a:gd name="connsiteX1002" fmla="*/ 7546 w 10000"/>
                  <a:gd name="connsiteY1002" fmla="*/ 5871 h 10000"/>
                  <a:gd name="connsiteX1003" fmla="*/ 7535 w 10000"/>
                  <a:gd name="connsiteY1003" fmla="*/ 5839 h 10000"/>
                  <a:gd name="connsiteX1004" fmla="*/ 7524 w 10000"/>
                  <a:gd name="connsiteY1004" fmla="*/ 5797 h 10000"/>
                  <a:gd name="connsiteX1005" fmla="*/ 7518 w 10000"/>
                  <a:gd name="connsiteY1005" fmla="*/ 5767 h 10000"/>
                  <a:gd name="connsiteX1006" fmla="*/ 7515 w 10000"/>
                  <a:gd name="connsiteY1006" fmla="*/ 5745 h 10000"/>
                  <a:gd name="connsiteX1007" fmla="*/ 7501 w 10000"/>
                  <a:gd name="connsiteY1007" fmla="*/ 5683 h 10000"/>
                  <a:gd name="connsiteX1008" fmla="*/ 7490 w 10000"/>
                  <a:gd name="connsiteY1008" fmla="*/ 5631 h 10000"/>
                  <a:gd name="connsiteX1009" fmla="*/ 7482 w 10000"/>
                  <a:gd name="connsiteY1009" fmla="*/ 5593 h 10000"/>
                  <a:gd name="connsiteX1010" fmla="*/ 7476 w 10000"/>
                  <a:gd name="connsiteY1010" fmla="*/ 5570 h 10000"/>
                  <a:gd name="connsiteX1011" fmla="*/ 7476 w 10000"/>
                  <a:gd name="connsiteY1011" fmla="*/ 5528 h 10000"/>
                  <a:gd name="connsiteX1012" fmla="*/ 7482 w 10000"/>
                  <a:gd name="connsiteY1012" fmla="*/ 5502 h 10000"/>
                  <a:gd name="connsiteX1013" fmla="*/ 7490 w 10000"/>
                  <a:gd name="connsiteY1013" fmla="*/ 5489 h 10000"/>
                  <a:gd name="connsiteX1014" fmla="*/ 7499 w 10000"/>
                  <a:gd name="connsiteY1014" fmla="*/ 5479 h 10000"/>
                  <a:gd name="connsiteX1015" fmla="*/ 7493 w 10000"/>
                  <a:gd name="connsiteY1015" fmla="*/ 5427 h 10000"/>
                  <a:gd name="connsiteX1016" fmla="*/ 7501 w 10000"/>
                  <a:gd name="connsiteY1016" fmla="*/ 5415 h 10000"/>
                  <a:gd name="connsiteX1017" fmla="*/ 7510 w 10000"/>
                  <a:gd name="connsiteY1017" fmla="*/ 5398 h 10000"/>
                  <a:gd name="connsiteX1018" fmla="*/ 7515 w 10000"/>
                  <a:gd name="connsiteY1018" fmla="*/ 5379 h 10000"/>
                  <a:gd name="connsiteX1019" fmla="*/ 7526 w 10000"/>
                  <a:gd name="connsiteY1019" fmla="*/ 5366 h 10000"/>
                  <a:gd name="connsiteX1020" fmla="*/ 7518 w 10000"/>
                  <a:gd name="connsiteY1020" fmla="*/ 5350 h 10000"/>
                  <a:gd name="connsiteX1021" fmla="*/ 7518 w 10000"/>
                  <a:gd name="connsiteY1021" fmla="*/ 5330 h 10000"/>
                  <a:gd name="connsiteX1022" fmla="*/ 7526 w 10000"/>
                  <a:gd name="connsiteY1022" fmla="*/ 5311 h 10000"/>
                  <a:gd name="connsiteX1023" fmla="*/ 7540 w 10000"/>
                  <a:gd name="connsiteY1023" fmla="*/ 5291 h 10000"/>
                  <a:gd name="connsiteX1024" fmla="*/ 7540 w 10000"/>
                  <a:gd name="connsiteY1024" fmla="*/ 5266 h 10000"/>
                  <a:gd name="connsiteX1025" fmla="*/ 7540 w 10000"/>
                  <a:gd name="connsiteY1025" fmla="*/ 5256 h 10000"/>
                  <a:gd name="connsiteX1026" fmla="*/ 7524 w 10000"/>
                  <a:gd name="connsiteY1026" fmla="*/ 5233 h 10000"/>
                  <a:gd name="connsiteX1027" fmla="*/ 7515 w 10000"/>
                  <a:gd name="connsiteY1027" fmla="*/ 5217 h 10000"/>
                  <a:gd name="connsiteX1028" fmla="*/ 7490 w 10000"/>
                  <a:gd name="connsiteY1028" fmla="*/ 5178 h 10000"/>
                  <a:gd name="connsiteX1029" fmla="*/ 7474 w 10000"/>
                  <a:gd name="connsiteY1029" fmla="*/ 5162 h 10000"/>
                  <a:gd name="connsiteX1030" fmla="*/ 7457 w 10000"/>
                  <a:gd name="connsiteY1030" fmla="*/ 5120 h 10000"/>
                  <a:gd name="connsiteX1031" fmla="*/ 7421 w 10000"/>
                  <a:gd name="connsiteY1031" fmla="*/ 5087 h 10000"/>
                  <a:gd name="connsiteX1032" fmla="*/ 7380 w 10000"/>
                  <a:gd name="connsiteY1032" fmla="*/ 5068 h 10000"/>
                  <a:gd name="connsiteX1033" fmla="*/ 7355 w 10000"/>
                  <a:gd name="connsiteY1033" fmla="*/ 5058 h 10000"/>
                  <a:gd name="connsiteX1034" fmla="*/ 7332 w 10000"/>
                  <a:gd name="connsiteY1034" fmla="*/ 5049 h 10000"/>
                  <a:gd name="connsiteX1035" fmla="*/ 7305 w 10000"/>
                  <a:gd name="connsiteY1035" fmla="*/ 5016 h 10000"/>
                  <a:gd name="connsiteX1036" fmla="*/ 7305 w 10000"/>
                  <a:gd name="connsiteY1036" fmla="*/ 5000 h 10000"/>
                  <a:gd name="connsiteX1037" fmla="*/ 7296 w 10000"/>
                  <a:gd name="connsiteY1037" fmla="*/ 4971 h 10000"/>
                  <a:gd name="connsiteX1038" fmla="*/ 7288 w 10000"/>
                  <a:gd name="connsiteY1038" fmla="*/ 4945 h 10000"/>
                  <a:gd name="connsiteX1039" fmla="*/ 7280 w 10000"/>
                  <a:gd name="connsiteY1039" fmla="*/ 4916 h 10000"/>
                  <a:gd name="connsiteX1040" fmla="*/ 7291 w 10000"/>
                  <a:gd name="connsiteY1040" fmla="*/ 4887 h 10000"/>
                  <a:gd name="connsiteX1041" fmla="*/ 7291 w 10000"/>
                  <a:gd name="connsiteY1041" fmla="*/ 4858 h 10000"/>
                  <a:gd name="connsiteX1042" fmla="*/ 7271 w 10000"/>
                  <a:gd name="connsiteY1042" fmla="*/ 4819 h 10000"/>
                  <a:gd name="connsiteX1043" fmla="*/ 7255 w 10000"/>
                  <a:gd name="connsiteY1043" fmla="*/ 4828 h 10000"/>
                  <a:gd name="connsiteX1044" fmla="*/ 7235 w 10000"/>
                  <a:gd name="connsiteY1044" fmla="*/ 4841 h 10000"/>
                  <a:gd name="connsiteX1045" fmla="*/ 7216 w 10000"/>
                  <a:gd name="connsiteY1045" fmla="*/ 4867 h 10000"/>
                  <a:gd name="connsiteX1046" fmla="*/ 7191 w 10000"/>
                  <a:gd name="connsiteY1046" fmla="*/ 4870 h 10000"/>
                  <a:gd name="connsiteX1047" fmla="*/ 7155 w 10000"/>
                  <a:gd name="connsiteY1047" fmla="*/ 4887 h 10000"/>
                  <a:gd name="connsiteX1048" fmla="*/ 7122 w 10000"/>
                  <a:gd name="connsiteY1048" fmla="*/ 4893 h 10000"/>
                  <a:gd name="connsiteX1049" fmla="*/ 7105 w 10000"/>
                  <a:gd name="connsiteY1049" fmla="*/ 4896 h 10000"/>
                  <a:gd name="connsiteX1050" fmla="*/ 7094 w 10000"/>
                  <a:gd name="connsiteY1050" fmla="*/ 4916 h 10000"/>
                  <a:gd name="connsiteX1051" fmla="*/ 7080 w 10000"/>
                  <a:gd name="connsiteY1051" fmla="*/ 4903 h 10000"/>
                  <a:gd name="connsiteX1052" fmla="*/ 7072 w 10000"/>
                  <a:gd name="connsiteY1052" fmla="*/ 4851 h 10000"/>
                  <a:gd name="connsiteX1053" fmla="*/ 7042 w 10000"/>
                  <a:gd name="connsiteY1053" fmla="*/ 4819 h 10000"/>
                  <a:gd name="connsiteX1054" fmla="*/ 7030 w 10000"/>
                  <a:gd name="connsiteY1054" fmla="*/ 4780 h 10000"/>
                  <a:gd name="connsiteX1055" fmla="*/ 7039 w 10000"/>
                  <a:gd name="connsiteY1055" fmla="*/ 4757 h 10000"/>
                  <a:gd name="connsiteX1056" fmla="*/ 7047 w 10000"/>
                  <a:gd name="connsiteY1056" fmla="*/ 4744 h 10000"/>
                  <a:gd name="connsiteX1057" fmla="*/ 7022 w 10000"/>
                  <a:gd name="connsiteY1057" fmla="*/ 4725 h 10000"/>
                  <a:gd name="connsiteX1058" fmla="*/ 7000 w 10000"/>
                  <a:gd name="connsiteY1058" fmla="*/ 4715 h 10000"/>
                  <a:gd name="connsiteX1059" fmla="*/ 6975 w 10000"/>
                  <a:gd name="connsiteY1059" fmla="*/ 4709 h 10000"/>
                  <a:gd name="connsiteX1060" fmla="*/ 6945 w 10000"/>
                  <a:gd name="connsiteY1060" fmla="*/ 4696 h 10000"/>
                  <a:gd name="connsiteX1061" fmla="*/ 6953 w 10000"/>
                  <a:gd name="connsiteY1061" fmla="*/ 4679 h 10000"/>
                  <a:gd name="connsiteX1062" fmla="*/ 6961 w 10000"/>
                  <a:gd name="connsiteY1062" fmla="*/ 4660 h 10000"/>
                  <a:gd name="connsiteX1063" fmla="*/ 6983 w 10000"/>
                  <a:gd name="connsiteY1063" fmla="*/ 4644 h 10000"/>
                  <a:gd name="connsiteX1064" fmla="*/ 7014 w 10000"/>
                  <a:gd name="connsiteY1064" fmla="*/ 4634 h 10000"/>
                  <a:gd name="connsiteX1065" fmla="*/ 7025 w 10000"/>
                  <a:gd name="connsiteY1065" fmla="*/ 4615 h 10000"/>
                  <a:gd name="connsiteX1066" fmla="*/ 7047 w 10000"/>
                  <a:gd name="connsiteY1066" fmla="*/ 4582 h 10000"/>
                  <a:gd name="connsiteX1067" fmla="*/ 7069 w 10000"/>
                  <a:gd name="connsiteY1067" fmla="*/ 4563 h 10000"/>
                  <a:gd name="connsiteX1068" fmla="*/ 7078 w 10000"/>
                  <a:gd name="connsiteY1068" fmla="*/ 4553 h 10000"/>
                  <a:gd name="connsiteX1069" fmla="*/ 7097 w 10000"/>
                  <a:gd name="connsiteY1069" fmla="*/ 4527 h 10000"/>
                  <a:gd name="connsiteX1070" fmla="*/ 7122 w 10000"/>
                  <a:gd name="connsiteY1070" fmla="*/ 4517 h 10000"/>
                  <a:gd name="connsiteX1071" fmla="*/ 7139 w 10000"/>
                  <a:gd name="connsiteY1071" fmla="*/ 4488 h 10000"/>
                  <a:gd name="connsiteX1072" fmla="*/ 7147 w 10000"/>
                  <a:gd name="connsiteY1072" fmla="*/ 4459 h 10000"/>
                  <a:gd name="connsiteX1073" fmla="*/ 7161 w 10000"/>
                  <a:gd name="connsiteY1073" fmla="*/ 4440 h 10000"/>
                  <a:gd name="connsiteX1074" fmla="*/ 7177 w 10000"/>
                  <a:gd name="connsiteY1074" fmla="*/ 4430 h 10000"/>
                  <a:gd name="connsiteX1075" fmla="*/ 7202 w 10000"/>
                  <a:gd name="connsiteY1075" fmla="*/ 4407 h 10000"/>
                  <a:gd name="connsiteX1076" fmla="*/ 7224 w 10000"/>
                  <a:gd name="connsiteY1076" fmla="*/ 4417 h 10000"/>
                  <a:gd name="connsiteX1077" fmla="*/ 7241 w 10000"/>
                  <a:gd name="connsiteY1077" fmla="*/ 4404 h 10000"/>
                  <a:gd name="connsiteX1078" fmla="*/ 7263 w 10000"/>
                  <a:gd name="connsiteY1078" fmla="*/ 4398 h 10000"/>
                  <a:gd name="connsiteX1079" fmla="*/ 7283 w 10000"/>
                  <a:gd name="connsiteY1079" fmla="*/ 4424 h 10000"/>
                  <a:gd name="connsiteX1080" fmla="*/ 7305 w 10000"/>
                  <a:gd name="connsiteY1080" fmla="*/ 4433 h 10000"/>
                  <a:gd name="connsiteX1081" fmla="*/ 7332 w 10000"/>
                  <a:gd name="connsiteY1081" fmla="*/ 4443 h 10000"/>
                  <a:gd name="connsiteX1082" fmla="*/ 7380 w 10000"/>
                  <a:gd name="connsiteY1082" fmla="*/ 4398 h 10000"/>
                  <a:gd name="connsiteX1083" fmla="*/ 7404 w 10000"/>
                  <a:gd name="connsiteY1083" fmla="*/ 4378 h 10000"/>
                  <a:gd name="connsiteX1084" fmla="*/ 7418 w 10000"/>
                  <a:gd name="connsiteY1084" fmla="*/ 4369 h 10000"/>
                  <a:gd name="connsiteX1085" fmla="*/ 7443 w 10000"/>
                  <a:gd name="connsiteY1085" fmla="*/ 4356 h 10000"/>
                  <a:gd name="connsiteX1086" fmla="*/ 7460 w 10000"/>
                  <a:gd name="connsiteY1086" fmla="*/ 4385 h 10000"/>
                  <a:gd name="connsiteX1087" fmla="*/ 7460 w 10000"/>
                  <a:gd name="connsiteY1087" fmla="*/ 4404 h 10000"/>
                  <a:gd name="connsiteX1088" fmla="*/ 7499 w 10000"/>
                  <a:gd name="connsiteY1088" fmla="*/ 4417 h 10000"/>
                  <a:gd name="connsiteX1089" fmla="*/ 7515 w 10000"/>
                  <a:gd name="connsiteY1089" fmla="*/ 4414 h 10000"/>
                  <a:gd name="connsiteX1090" fmla="*/ 7565 w 10000"/>
                  <a:gd name="connsiteY1090" fmla="*/ 4385 h 10000"/>
                  <a:gd name="connsiteX1091" fmla="*/ 7579 w 10000"/>
                  <a:gd name="connsiteY1091" fmla="*/ 4346 h 10000"/>
                  <a:gd name="connsiteX1092" fmla="*/ 7582 w 10000"/>
                  <a:gd name="connsiteY1092" fmla="*/ 4317 h 10000"/>
                  <a:gd name="connsiteX1093" fmla="*/ 7590 w 10000"/>
                  <a:gd name="connsiteY1093" fmla="*/ 4301 h 10000"/>
                  <a:gd name="connsiteX1094" fmla="*/ 7612 w 10000"/>
                  <a:gd name="connsiteY1094" fmla="*/ 4271 h 10000"/>
                  <a:gd name="connsiteX1095" fmla="*/ 7623 w 10000"/>
                  <a:gd name="connsiteY1095" fmla="*/ 4262 h 10000"/>
                  <a:gd name="connsiteX1096" fmla="*/ 7634 w 10000"/>
                  <a:gd name="connsiteY1096" fmla="*/ 4245 h 10000"/>
                  <a:gd name="connsiteX1097" fmla="*/ 7645 w 10000"/>
                  <a:gd name="connsiteY1097" fmla="*/ 4265 h 10000"/>
                  <a:gd name="connsiteX1098" fmla="*/ 7670 w 10000"/>
                  <a:gd name="connsiteY1098" fmla="*/ 4284 h 10000"/>
                  <a:gd name="connsiteX1099" fmla="*/ 7701 w 10000"/>
                  <a:gd name="connsiteY1099" fmla="*/ 4275 h 10000"/>
                  <a:gd name="connsiteX1100" fmla="*/ 7717 w 10000"/>
                  <a:gd name="connsiteY1100" fmla="*/ 4275 h 10000"/>
                  <a:gd name="connsiteX1101" fmla="*/ 7740 w 10000"/>
                  <a:gd name="connsiteY1101" fmla="*/ 4284 h 10000"/>
                  <a:gd name="connsiteX1102" fmla="*/ 7767 w 10000"/>
                  <a:gd name="connsiteY1102" fmla="*/ 4284 h 10000"/>
                  <a:gd name="connsiteX1103" fmla="*/ 7895 w 10000"/>
                  <a:gd name="connsiteY1103" fmla="*/ 4207 h 10000"/>
                  <a:gd name="connsiteX1104" fmla="*/ 7895 w 10000"/>
                  <a:gd name="connsiteY1104" fmla="*/ 4187 h 10000"/>
                  <a:gd name="connsiteX1105" fmla="*/ 7895 w 10000"/>
                  <a:gd name="connsiteY1105" fmla="*/ 4171 h 10000"/>
                  <a:gd name="connsiteX1106" fmla="*/ 7903 w 10000"/>
                  <a:gd name="connsiteY1106" fmla="*/ 4148 h 10000"/>
                  <a:gd name="connsiteX1107" fmla="*/ 7917 w 10000"/>
                  <a:gd name="connsiteY1107" fmla="*/ 4158 h 10000"/>
                  <a:gd name="connsiteX1108" fmla="*/ 7967 w 10000"/>
                  <a:gd name="connsiteY1108" fmla="*/ 4203 h 10000"/>
                  <a:gd name="connsiteX1109" fmla="*/ 7994 w 10000"/>
                  <a:gd name="connsiteY1109" fmla="*/ 4203 h 10000"/>
                  <a:gd name="connsiteX1110" fmla="*/ 8064 w 10000"/>
                  <a:gd name="connsiteY1110" fmla="*/ 4242 h 10000"/>
                  <a:gd name="connsiteX1111" fmla="*/ 8083 w 10000"/>
                  <a:gd name="connsiteY1111" fmla="*/ 4245 h 10000"/>
                  <a:gd name="connsiteX1112" fmla="*/ 8105 w 10000"/>
                  <a:gd name="connsiteY1112" fmla="*/ 4226 h 10000"/>
                  <a:gd name="connsiteX1113" fmla="*/ 8136 w 10000"/>
                  <a:gd name="connsiteY1113" fmla="*/ 4187 h 10000"/>
                  <a:gd name="connsiteX1114" fmla="*/ 8161 w 10000"/>
                  <a:gd name="connsiteY1114" fmla="*/ 4168 h 10000"/>
                  <a:gd name="connsiteX1115" fmla="*/ 8172 w 10000"/>
                  <a:gd name="connsiteY1115" fmla="*/ 4161 h 10000"/>
                  <a:gd name="connsiteX1116" fmla="*/ 8208 w 10000"/>
                  <a:gd name="connsiteY1116" fmla="*/ 4168 h 10000"/>
                  <a:gd name="connsiteX1117" fmla="*/ 8235 w 10000"/>
                  <a:gd name="connsiteY1117" fmla="*/ 4168 h 10000"/>
                  <a:gd name="connsiteX1118" fmla="*/ 8258 w 10000"/>
                  <a:gd name="connsiteY1118" fmla="*/ 4152 h 10000"/>
                  <a:gd name="connsiteX1119" fmla="*/ 8283 w 10000"/>
                  <a:gd name="connsiteY1119" fmla="*/ 4152 h 10000"/>
                  <a:gd name="connsiteX1120" fmla="*/ 8299 w 10000"/>
                  <a:gd name="connsiteY1120" fmla="*/ 4132 h 10000"/>
                  <a:gd name="connsiteX1121" fmla="*/ 8316 w 10000"/>
                  <a:gd name="connsiteY1121" fmla="*/ 4113 h 10000"/>
                  <a:gd name="connsiteX1122" fmla="*/ 8330 w 10000"/>
                  <a:gd name="connsiteY1122" fmla="*/ 4084 h 10000"/>
                  <a:gd name="connsiteX1123" fmla="*/ 8341 w 10000"/>
                  <a:gd name="connsiteY1123" fmla="*/ 4058 h 10000"/>
                  <a:gd name="connsiteX1124" fmla="*/ 8349 w 10000"/>
                  <a:gd name="connsiteY1124" fmla="*/ 4064 h 10000"/>
                  <a:gd name="connsiteX1125" fmla="*/ 8366 w 10000"/>
                  <a:gd name="connsiteY1125" fmla="*/ 4067 h 10000"/>
                  <a:gd name="connsiteX1126" fmla="*/ 8374 w 10000"/>
                  <a:gd name="connsiteY1126" fmla="*/ 4084 h 10000"/>
                  <a:gd name="connsiteX1127" fmla="*/ 8402 w 10000"/>
                  <a:gd name="connsiteY1127" fmla="*/ 4054 h 10000"/>
                  <a:gd name="connsiteX1128" fmla="*/ 8427 w 10000"/>
                  <a:gd name="connsiteY1128" fmla="*/ 4028 h 10000"/>
                  <a:gd name="connsiteX1129" fmla="*/ 8438 w 10000"/>
                  <a:gd name="connsiteY1129" fmla="*/ 4025 h 10000"/>
                  <a:gd name="connsiteX1130" fmla="*/ 8468 w 10000"/>
                  <a:gd name="connsiteY1130" fmla="*/ 4006 h 10000"/>
                  <a:gd name="connsiteX1131" fmla="*/ 8485 w 10000"/>
                  <a:gd name="connsiteY1131" fmla="*/ 3999 h 10000"/>
                  <a:gd name="connsiteX1132" fmla="*/ 8493 w 10000"/>
                  <a:gd name="connsiteY1132" fmla="*/ 4025 h 10000"/>
                  <a:gd name="connsiteX1133" fmla="*/ 8515 w 10000"/>
                  <a:gd name="connsiteY1133" fmla="*/ 4028 h 10000"/>
                  <a:gd name="connsiteX1134" fmla="*/ 8543 w 10000"/>
                  <a:gd name="connsiteY1134" fmla="*/ 4009 h 10000"/>
                  <a:gd name="connsiteX1135" fmla="*/ 8551 w 10000"/>
                  <a:gd name="connsiteY1135" fmla="*/ 3990 h 10000"/>
                  <a:gd name="connsiteX1136" fmla="*/ 8582 w 10000"/>
                  <a:gd name="connsiteY1136" fmla="*/ 3977 h 10000"/>
                  <a:gd name="connsiteX1137" fmla="*/ 8596 w 10000"/>
                  <a:gd name="connsiteY1137" fmla="*/ 3977 h 10000"/>
                  <a:gd name="connsiteX1138" fmla="*/ 8607 w 10000"/>
                  <a:gd name="connsiteY1138" fmla="*/ 3980 h 10000"/>
                  <a:gd name="connsiteX1139" fmla="*/ 8645 w 10000"/>
                  <a:gd name="connsiteY1139" fmla="*/ 3970 h 10000"/>
                  <a:gd name="connsiteX1140" fmla="*/ 8654 w 10000"/>
                  <a:gd name="connsiteY1140" fmla="*/ 3951 h 10000"/>
                  <a:gd name="connsiteX1141" fmla="*/ 8670 w 10000"/>
                  <a:gd name="connsiteY1141" fmla="*/ 3935 h 10000"/>
                  <a:gd name="connsiteX1142" fmla="*/ 8695 w 10000"/>
                  <a:gd name="connsiteY1142" fmla="*/ 3935 h 10000"/>
                  <a:gd name="connsiteX1143" fmla="*/ 8704 w 10000"/>
                  <a:gd name="connsiteY1143" fmla="*/ 3951 h 10000"/>
                  <a:gd name="connsiteX1144" fmla="*/ 8717 w 10000"/>
                  <a:gd name="connsiteY1144" fmla="*/ 3964 h 10000"/>
                  <a:gd name="connsiteX1145" fmla="*/ 8751 w 10000"/>
                  <a:gd name="connsiteY1145" fmla="*/ 3951 h 10000"/>
                  <a:gd name="connsiteX1146" fmla="*/ 8776 w 10000"/>
                  <a:gd name="connsiteY1146" fmla="*/ 3935 h 10000"/>
                  <a:gd name="connsiteX1147" fmla="*/ 8798 w 10000"/>
                  <a:gd name="connsiteY1147" fmla="*/ 3925 h 10000"/>
                  <a:gd name="connsiteX1148" fmla="*/ 8806 w 10000"/>
                  <a:gd name="connsiteY1148" fmla="*/ 3892 h 10000"/>
                  <a:gd name="connsiteX1149" fmla="*/ 8814 w 10000"/>
                  <a:gd name="connsiteY1149" fmla="*/ 3876 h 10000"/>
                  <a:gd name="connsiteX1150" fmla="*/ 8839 w 10000"/>
                  <a:gd name="connsiteY1150" fmla="*/ 3873 h 10000"/>
                  <a:gd name="connsiteX1151" fmla="*/ 8842 w 10000"/>
                  <a:gd name="connsiteY1151" fmla="*/ 3876 h 10000"/>
                  <a:gd name="connsiteX1152" fmla="*/ 8856 w 10000"/>
                  <a:gd name="connsiteY1152" fmla="*/ 3863 h 10000"/>
                  <a:gd name="connsiteX1153" fmla="*/ 8856 w 10000"/>
                  <a:gd name="connsiteY1153" fmla="*/ 3841 h 10000"/>
                  <a:gd name="connsiteX1154" fmla="*/ 8870 w 10000"/>
                  <a:gd name="connsiteY1154" fmla="*/ 3821 h 10000"/>
                  <a:gd name="connsiteX1155" fmla="*/ 8903 w 10000"/>
                  <a:gd name="connsiteY1155" fmla="*/ 3802 h 10000"/>
                  <a:gd name="connsiteX1156" fmla="*/ 8914 w 10000"/>
                  <a:gd name="connsiteY1156" fmla="*/ 3782 h 10000"/>
                  <a:gd name="connsiteX1157" fmla="*/ 8939 w 10000"/>
                  <a:gd name="connsiteY1157" fmla="*/ 3782 h 10000"/>
                  <a:gd name="connsiteX1158" fmla="*/ 8961 w 10000"/>
                  <a:gd name="connsiteY1158" fmla="*/ 3779 h 10000"/>
                  <a:gd name="connsiteX1159" fmla="*/ 8983 w 10000"/>
                  <a:gd name="connsiteY1159" fmla="*/ 3760 h 10000"/>
                  <a:gd name="connsiteX1160" fmla="*/ 9003 w 10000"/>
                  <a:gd name="connsiteY1160" fmla="*/ 3763 h 10000"/>
                  <a:gd name="connsiteX1161" fmla="*/ 9019 w 10000"/>
                  <a:gd name="connsiteY1161" fmla="*/ 3779 h 10000"/>
                  <a:gd name="connsiteX1162" fmla="*/ 9050 w 10000"/>
                  <a:gd name="connsiteY1162" fmla="*/ 3812 h 10000"/>
                  <a:gd name="connsiteX1163" fmla="*/ 9080 w 10000"/>
                  <a:gd name="connsiteY1163" fmla="*/ 3831 h 10000"/>
                  <a:gd name="connsiteX1164" fmla="*/ 9097 w 10000"/>
                  <a:gd name="connsiteY1164" fmla="*/ 3867 h 10000"/>
                  <a:gd name="connsiteX1165" fmla="*/ 9114 w 10000"/>
                  <a:gd name="connsiteY1165" fmla="*/ 3902 h 10000"/>
                  <a:gd name="connsiteX1166" fmla="*/ 9122 w 10000"/>
                  <a:gd name="connsiteY1166" fmla="*/ 3935 h 10000"/>
                  <a:gd name="connsiteX1167" fmla="*/ 9125 w 10000"/>
                  <a:gd name="connsiteY1167" fmla="*/ 3964 h 10000"/>
                  <a:gd name="connsiteX1168" fmla="*/ 9130 w 10000"/>
                  <a:gd name="connsiteY1168" fmla="*/ 3999 h 10000"/>
                  <a:gd name="connsiteX1169" fmla="*/ 9130 w 10000"/>
                  <a:gd name="connsiteY1169" fmla="*/ 4054 h 10000"/>
                  <a:gd name="connsiteX1170" fmla="*/ 9155 w 10000"/>
                  <a:gd name="connsiteY1170" fmla="*/ 4093 h 10000"/>
                  <a:gd name="connsiteX1171" fmla="*/ 9169 w 10000"/>
                  <a:gd name="connsiteY1171" fmla="*/ 4090 h 10000"/>
                  <a:gd name="connsiteX1172" fmla="*/ 9211 w 10000"/>
                  <a:gd name="connsiteY1172" fmla="*/ 4077 h 10000"/>
                  <a:gd name="connsiteX1173" fmla="*/ 9244 w 10000"/>
                  <a:gd name="connsiteY1173" fmla="*/ 4077 h 10000"/>
                  <a:gd name="connsiteX1174" fmla="*/ 9252 w 10000"/>
                  <a:gd name="connsiteY1174" fmla="*/ 4103 h 10000"/>
                  <a:gd name="connsiteX1175" fmla="*/ 9258 w 10000"/>
                  <a:gd name="connsiteY1175" fmla="*/ 4148 h 10000"/>
                  <a:gd name="connsiteX1176" fmla="*/ 9269 w 10000"/>
                  <a:gd name="connsiteY1176" fmla="*/ 4158 h 10000"/>
                  <a:gd name="connsiteX1177" fmla="*/ 9294 w 10000"/>
                  <a:gd name="connsiteY1177" fmla="*/ 4158 h 10000"/>
                  <a:gd name="connsiteX1178" fmla="*/ 9319 w 10000"/>
                  <a:gd name="connsiteY1178" fmla="*/ 4168 h 10000"/>
                  <a:gd name="connsiteX1179" fmla="*/ 9346 w 10000"/>
                  <a:gd name="connsiteY1179" fmla="*/ 4190 h 10000"/>
                  <a:gd name="connsiteX1180" fmla="*/ 9357 w 10000"/>
                  <a:gd name="connsiteY1180" fmla="*/ 4168 h 10000"/>
                  <a:gd name="connsiteX1181" fmla="*/ 9371 w 10000"/>
                  <a:gd name="connsiteY1181" fmla="*/ 4132 h 10000"/>
                  <a:gd name="connsiteX1182" fmla="*/ 9391 w 10000"/>
                  <a:gd name="connsiteY1182" fmla="*/ 4113 h 10000"/>
                  <a:gd name="connsiteX1183" fmla="*/ 9407 w 10000"/>
                  <a:gd name="connsiteY1183" fmla="*/ 4103 h 10000"/>
                  <a:gd name="connsiteX1184" fmla="*/ 9435 w 10000"/>
                  <a:gd name="connsiteY1184" fmla="*/ 4100 h 10000"/>
                  <a:gd name="connsiteX1185" fmla="*/ 9460 w 10000"/>
                  <a:gd name="connsiteY1185" fmla="*/ 4084 h 10000"/>
                  <a:gd name="connsiteX1186" fmla="*/ 9485 w 10000"/>
                  <a:gd name="connsiteY1186" fmla="*/ 4067 h 10000"/>
                  <a:gd name="connsiteX1187" fmla="*/ 9496 w 10000"/>
                  <a:gd name="connsiteY1187" fmla="*/ 4054 h 10000"/>
                  <a:gd name="connsiteX1188" fmla="*/ 9526 w 10000"/>
                  <a:gd name="connsiteY1188" fmla="*/ 4048 h 10000"/>
                  <a:gd name="connsiteX1189" fmla="*/ 9557 w 10000"/>
                  <a:gd name="connsiteY1189" fmla="*/ 4038 h 10000"/>
                  <a:gd name="connsiteX1190" fmla="*/ 9584 w 10000"/>
                  <a:gd name="connsiteY1190" fmla="*/ 4019 h 10000"/>
                  <a:gd name="connsiteX1191" fmla="*/ 9623 w 10000"/>
                  <a:gd name="connsiteY1191" fmla="*/ 4016 h 10000"/>
                  <a:gd name="connsiteX1192" fmla="*/ 9648 w 10000"/>
                  <a:gd name="connsiteY1192" fmla="*/ 4009 h 10000"/>
                  <a:gd name="connsiteX1193" fmla="*/ 9673 w 10000"/>
                  <a:gd name="connsiteY1193" fmla="*/ 4019 h 10000"/>
                  <a:gd name="connsiteX1194" fmla="*/ 9712 w 10000"/>
                  <a:gd name="connsiteY1194" fmla="*/ 4038 h 10000"/>
                  <a:gd name="connsiteX1195" fmla="*/ 9742 w 10000"/>
                  <a:gd name="connsiteY1195" fmla="*/ 4074 h 10000"/>
                  <a:gd name="connsiteX1196" fmla="*/ 9776 w 10000"/>
                  <a:gd name="connsiteY1196" fmla="*/ 4093 h 10000"/>
                  <a:gd name="connsiteX1197" fmla="*/ 9814 w 10000"/>
                  <a:gd name="connsiteY1197" fmla="*/ 4109 h 10000"/>
                  <a:gd name="connsiteX1198" fmla="*/ 9859 w 10000"/>
                  <a:gd name="connsiteY1198" fmla="*/ 4119 h 10000"/>
                  <a:gd name="connsiteX1199" fmla="*/ 9898 w 10000"/>
                  <a:gd name="connsiteY1199" fmla="*/ 4122 h 10000"/>
                  <a:gd name="connsiteX1200" fmla="*/ 9931 w 10000"/>
                  <a:gd name="connsiteY1200" fmla="*/ 4109 h 10000"/>
                  <a:gd name="connsiteX1201" fmla="*/ 9956 w 10000"/>
                  <a:gd name="connsiteY1201" fmla="*/ 4100 h 10000"/>
                  <a:gd name="connsiteX1202" fmla="*/ 9981 w 10000"/>
                  <a:gd name="connsiteY1202" fmla="*/ 4067 h 10000"/>
                  <a:gd name="connsiteX1203" fmla="*/ 9994 w 10000"/>
                  <a:gd name="connsiteY1203" fmla="*/ 4035 h 10000"/>
                  <a:gd name="connsiteX1204" fmla="*/ 10000 w 10000"/>
                  <a:gd name="connsiteY1204" fmla="*/ 3996 h 10000"/>
                  <a:gd name="connsiteX1205" fmla="*/ 9994 w 10000"/>
                  <a:gd name="connsiteY1205" fmla="*/ 3941 h 10000"/>
                  <a:gd name="connsiteX1206" fmla="*/ 9986 w 10000"/>
                  <a:gd name="connsiteY1206" fmla="*/ 3905 h 10000"/>
                  <a:gd name="connsiteX1207" fmla="*/ 9981 w 10000"/>
                  <a:gd name="connsiteY1207" fmla="*/ 3857 h 10000"/>
                  <a:gd name="connsiteX1208" fmla="*/ 9989 w 10000"/>
                  <a:gd name="connsiteY1208" fmla="*/ 3837 h 10000"/>
                  <a:gd name="connsiteX1209" fmla="*/ 9989 w 10000"/>
                  <a:gd name="connsiteY1209" fmla="*/ 3812 h 10000"/>
                  <a:gd name="connsiteX1210" fmla="*/ 9981 w 10000"/>
                  <a:gd name="connsiteY1210" fmla="*/ 3792 h 10000"/>
                  <a:gd name="connsiteX1211" fmla="*/ 9970 w 10000"/>
                  <a:gd name="connsiteY1211" fmla="*/ 3763 h 10000"/>
                  <a:gd name="connsiteX1212" fmla="*/ 9945 w 10000"/>
                  <a:gd name="connsiteY1212" fmla="*/ 3705 h 10000"/>
                  <a:gd name="connsiteX1213" fmla="*/ 9931 w 10000"/>
                  <a:gd name="connsiteY1213" fmla="*/ 3659 h 10000"/>
                  <a:gd name="connsiteX1214" fmla="*/ 9903 w 10000"/>
                  <a:gd name="connsiteY1214" fmla="*/ 3640 h 10000"/>
                  <a:gd name="connsiteX1215" fmla="*/ 9881 w 10000"/>
                  <a:gd name="connsiteY1215" fmla="*/ 3620 h 10000"/>
                  <a:gd name="connsiteX1216" fmla="*/ 9856 w 10000"/>
                  <a:gd name="connsiteY1216" fmla="*/ 3595 h 10000"/>
                  <a:gd name="connsiteX1217" fmla="*/ 9817 w 10000"/>
                  <a:gd name="connsiteY1217" fmla="*/ 3562 h 10000"/>
                  <a:gd name="connsiteX1218" fmla="*/ 9795 w 10000"/>
                  <a:gd name="connsiteY1218" fmla="*/ 3546 h 10000"/>
                  <a:gd name="connsiteX1219" fmla="*/ 9778 w 10000"/>
                  <a:gd name="connsiteY1219" fmla="*/ 3527 h 10000"/>
                  <a:gd name="connsiteX1220" fmla="*/ 9745 w 10000"/>
                  <a:gd name="connsiteY1220" fmla="*/ 3501 h 10000"/>
                  <a:gd name="connsiteX1221" fmla="*/ 9726 w 10000"/>
                  <a:gd name="connsiteY1221" fmla="*/ 3488 h 10000"/>
                  <a:gd name="connsiteX1222" fmla="*/ 9704 w 10000"/>
                  <a:gd name="connsiteY1222" fmla="*/ 3472 h 10000"/>
                  <a:gd name="connsiteX1223" fmla="*/ 9695 w 10000"/>
                  <a:gd name="connsiteY1223" fmla="*/ 3468 h 10000"/>
                  <a:gd name="connsiteX1224" fmla="*/ 9690 w 10000"/>
                  <a:gd name="connsiteY1224" fmla="*/ 3459 h 10000"/>
                  <a:gd name="connsiteX1225" fmla="*/ 9673 w 10000"/>
                  <a:gd name="connsiteY1225" fmla="*/ 3449 h 10000"/>
                  <a:gd name="connsiteX1226" fmla="*/ 9665 w 10000"/>
                  <a:gd name="connsiteY1226" fmla="*/ 3442 h 10000"/>
                  <a:gd name="connsiteX1227" fmla="*/ 9654 w 10000"/>
                  <a:gd name="connsiteY1227" fmla="*/ 3449 h 10000"/>
                  <a:gd name="connsiteX1228" fmla="*/ 9521 w 10000"/>
                  <a:gd name="connsiteY1228" fmla="*/ 3394 h 10000"/>
                  <a:gd name="connsiteX1229" fmla="*/ 9510 w 10000"/>
                  <a:gd name="connsiteY1229" fmla="*/ 3368 h 10000"/>
                  <a:gd name="connsiteX1230" fmla="*/ 9496 w 10000"/>
                  <a:gd name="connsiteY1230" fmla="*/ 3287 h 10000"/>
                  <a:gd name="connsiteX1231" fmla="*/ 9488 w 10000"/>
                  <a:gd name="connsiteY1231" fmla="*/ 3216 h 10000"/>
                  <a:gd name="connsiteX1232" fmla="*/ 9493 w 10000"/>
                  <a:gd name="connsiteY1232" fmla="*/ 3174 h 10000"/>
                  <a:gd name="connsiteX1233" fmla="*/ 9501 w 10000"/>
                  <a:gd name="connsiteY1233" fmla="*/ 3128 h 10000"/>
                  <a:gd name="connsiteX1234" fmla="*/ 9488 w 10000"/>
                  <a:gd name="connsiteY1234" fmla="*/ 3025 h 10000"/>
                  <a:gd name="connsiteX1235" fmla="*/ 9446 w 10000"/>
                  <a:gd name="connsiteY1235" fmla="*/ 2931 h 10000"/>
                  <a:gd name="connsiteX1236" fmla="*/ 9382 w 10000"/>
                  <a:gd name="connsiteY1236" fmla="*/ 2837 h 10000"/>
                  <a:gd name="connsiteX1237" fmla="*/ 9316 w 10000"/>
                  <a:gd name="connsiteY1237" fmla="*/ 2753 h 10000"/>
                  <a:gd name="connsiteX1238" fmla="*/ 9294 w 10000"/>
                  <a:gd name="connsiteY1238" fmla="*/ 2655 h 10000"/>
                  <a:gd name="connsiteX1239" fmla="*/ 9213 w 10000"/>
                  <a:gd name="connsiteY1239" fmla="*/ 2328 h 10000"/>
                  <a:gd name="connsiteX1240" fmla="*/ 9172 w 10000"/>
                  <a:gd name="connsiteY1240" fmla="*/ 2286 h 10000"/>
                  <a:gd name="connsiteX1241" fmla="*/ 9019 w 10000"/>
                  <a:gd name="connsiteY1241" fmla="*/ 2082 h 10000"/>
                  <a:gd name="connsiteX1242" fmla="*/ 8906 w 10000"/>
                  <a:gd name="connsiteY1242" fmla="*/ 1946 h 10000"/>
                  <a:gd name="connsiteX1243" fmla="*/ 8801 w 10000"/>
                  <a:gd name="connsiteY1243" fmla="*/ 1778 h 10000"/>
                  <a:gd name="connsiteX1244" fmla="*/ 8806 w 10000"/>
                  <a:gd name="connsiteY1244" fmla="*/ 1713 h 10000"/>
                  <a:gd name="connsiteX1245" fmla="*/ 8809 w 10000"/>
                  <a:gd name="connsiteY1245" fmla="*/ 1703 h 10000"/>
                  <a:gd name="connsiteX1246" fmla="*/ 8817 w 10000"/>
                  <a:gd name="connsiteY1246" fmla="*/ 1713 h 10000"/>
                  <a:gd name="connsiteX1247" fmla="*/ 8834 w 10000"/>
                  <a:gd name="connsiteY1247" fmla="*/ 1729 h 10000"/>
                  <a:gd name="connsiteX1248" fmla="*/ 8839 w 10000"/>
                  <a:gd name="connsiteY1248" fmla="*/ 1729 h 10000"/>
                  <a:gd name="connsiteX1249" fmla="*/ 8848 w 10000"/>
                  <a:gd name="connsiteY1249" fmla="*/ 1723 h 10000"/>
                  <a:gd name="connsiteX1250" fmla="*/ 8850 w 10000"/>
                  <a:gd name="connsiteY1250" fmla="*/ 1703 h 10000"/>
                  <a:gd name="connsiteX1251" fmla="*/ 8850 w 10000"/>
                  <a:gd name="connsiteY1251" fmla="*/ 1684 h 10000"/>
                  <a:gd name="connsiteX1252" fmla="*/ 8850 w 10000"/>
                  <a:gd name="connsiteY1252" fmla="*/ 1648 h 10000"/>
                  <a:gd name="connsiteX1253" fmla="*/ 8881 w 10000"/>
                  <a:gd name="connsiteY1253" fmla="*/ 1571 h 10000"/>
                  <a:gd name="connsiteX1254" fmla="*/ 8895 w 10000"/>
                  <a:gd name="connsiteY1254" fmla="*/ 1541 h 10000"/>
                  <a:gd name="connsiteX1255" fmla="*/ 8895 w 10000"/>
                  <a:gd name="connsiteY1255" fmla="*/ 1525 h 10000"/>
                  <a:gd name="connsiteX1256" fmla="*/ 8881 w 10000"/>
                  <a:gd name="connsiteY1256" fmla="*/ 1516 h 10000"/>
                  <a:gd name="connsiteX1257" fmla="*/ 8864 w 10000"/>
                  <a:gd name="connsiteY1257" fmla="*/ 1522 h 10000"/>
                  <a:gd name="connsiteX1258" fmla="*/ 8850 w 10000"/>
                  <a:gd name="connsiteY1258" fmla="*/ 1535 h 10000"/>
                  <a:gd name="connsiteX1259" fmla="*/ 8834 w 10000"/>
                  <a:gd name="connsiteY1259" fmla="*/ 1571 h 10000"/>
                  <a:gd name="connsiteX1260" fmla="*/ 8825 w 10000"/>
                  <a:gd name="connsiteY1260" fmla="*/ 1587 h 10000"/>
                  <a:gd name="connsiteX1261" fmla="*/ 8776 w 10000"/>
                  <a:gd name="connsiteY1261" fmla="*/ 1571 h 10000"/>
                  <a:gd name="connsiteX1262" fmla="*/ 8745 w 10000"/>
                  <a:gd name="connsiteY1262" fmla="*/ 1580 h 10000"/>
                  <a:gd name="connsiteX1263" fmla="*/ 8720 w 10000"/>
                  <a:gd name="connsiteY1263" fmla="*/ 1587 h 10000"/>
                  <a:gd name="connsiteX1264" fmla="*/ 8709 w 10000"/>
                  <a:gd name="connsiteY1264" fmla="*/ 1609 h 10000"/>
                  <a:gd name="connsiteX1265" fmla="*/ 8693 w 10000"/>
                  <a:gd name="connsiteY1265" fmla="*/ 1616 h 10000"/>
                  <a:gd name="connsiteX1266" fmla="*/ 8684 w 10000"/>
                  <a:gd name="connsiteY1266" fmla="*/ 1639 h 10000"/>
                  <a:gd name="connsiteX1267" fmla="*/ 8684 w 10000"/>
                  <a:gd name="connsiteY1267" fmla="*/ 1658 h 10000"/>
                  <a:gd name="connsiteX1268" fmla="*/ 8665 w 10000"/>
                  <a:gd name="connsiteY1268" fmla="*/ 1655 h 10000"/>
                  <a:gd name="connsiteX1269" fmla="*/ 8665 w 10000"/>
                  <a:gd name="connsiteY1269" fmla="*/ 1645 h 10000"/>
                  <a:gd name="connsiteX1270" fmla="*/ 8665 w 10000"/>
                  <a:gd name="connsiteY1270" fmla="*/ 1626 h 10000"/>
                  <a:gd name="connsiteX1271" fmla="*/ 8676 w 10000"/>
                  <a:gd name="connsiteY1271" fmla="*/ 1609 h 10000"/>
                  <a:gd name="connsiteX1272" fmla="*/ 8679 w 10000"/>
                  <a:gd name="connsiteY1272" fmla="*/ 1597 h 10000"/>
                  <a:gd name="connsiteX1273" fmla="*/ 8687 w 10000"/>
                  <a:gd name="connsiteY1273" fmla="*/ 1577 h 10000"/>
                  <a:gd name="connsiteX1274" fmla="*/ 8695 w 10000"/>
                  <a:gd name="connsiteY1274" fmla="*/ 1554 h 10000"/>
                  <a:gd name="connsiteX1275" fmla="*/ 8709 w 10000"/>
                  <a:gd name="connsiteY1275" fmla="*/ 1532 h 10000"/>
                  <a:gd name="connsiteX1276" fmla="*/ 8704 w 10000"/>
                  <a:gd name="connsiteY1276" fmla="*/ 1512 h 10000"/>
                  <a:gd name="connsiteX1277" fmla="*/ 8695 w 10000"/>
                  <a:gd name="connsiteY1277" fmla="*/ 1503 h 10000"/>
                  <a:gd name="connsiteX1278" fmla="*/ 8684 w 10000"/>
                  <a:gd name="connsiteY1278" fmla="*/ 1503 h 10000"/>
                  <a:gd name="connsiteX1279" fmla="*/ 8670 w 10000"/>
                  <a:gd name="connsiteY1279" fmla="*/ 1525 h 10000"/>
                  <a:gd name="connsiteX1280" fmla="*/ 8665 w 10000"/>
                  <a:gd name="connsiteY1280" fmla="*/ 1545 h 10000"/>
                  <a:gd name="connsiteX1281" fmla="*/ 8654 w 10000"/>
                  <a:gd name="connsiteY1281" fmla="*/ 1567 h 10000"/>
                  <a:gd name="connsiteX1282" fmla="*/ 8648 w 10000"/>
                  <a:gd name="connsiteY1282" fmla="*/ 1587 h 10000"/>
                  <a:gd name="connsiteX1283" fmla="*/ 8640 w 10000"/>
                  <a:gd name="connsiteY1283" fmla="*/ 1629 h 10000"/>
                  <a:gd name="connsiteX1284" fmla="*/ 8620 w 10000"/>
                  <a:gd name="connsiteY1284" fmla="*/ 1635 h 10000"/>
                  <a:gd name="connsiteX1285" fmla="*/ 8612 w 10000"/>
                  <a:gd name="connsiteY1285" fmla="*/ 1635 h 10000"/>
                  <a:gd name="connsiteX1286" fmla="*/ 8604 w 10000"/>
                  <a:gd name="connsiteY1286" fmla="*/ 1626 h 10000"/>
                  <a:gd name="connsiteX1287" fmla="*/ 8596 w 10000"/>
                  <a:gd name="connsiteY1287" fmla="*/ 1616 h 10000"/>
                  <a:gd name="connsiteX1288" fmla="*/ 8596 w 10000"/>
                  <a:gd name="connsiteY1288" fmla="*/ 1580 h 10000"/>
                  <a:gd name="connsiteX1289" fmla="*/ 8587 w 10000"/>
                  <a:gd name="connsiteY1289" fmla="*/ 1545 h 10000"/>
                  <a:gd name="connsiteX1290" fmla="*/ 8565 w 10000"/>
                  <a:gd name="connsiteY1290" fmla="*/ 1516 h 10000"/>
                  <a:gd name="connsiteX1291" fmla="*/ 8543 w 10000"/>
                  <a:gd name="connsiteY1291" fmla="*/ 1512 h 10000"/>
                  <a:gd name="connsiteX1292" fmla="*/ 8518 w 10000"/>
                  <a:gd name="connsiteY1292" fmla="*/ 1532 h 10000"/>
                  <a:gd name="connsiteX1293" fmla="*/ 8476 w 10000"/>
                  <a:gd name="connsiteY1293" fmla="*/ 1567 h 10000"/>
                  <a:gd name="connsiteX1294" fmla="*/ 8454 w 10000"/>
                  <a:gd name="connsiteY1294" fmla="*/ 1551 h 10000"/>
                  <a:gd name="connsiteX1295" fmla="*/ 8402 w 10000"/>
                  <a:gd name="connsiteY1295" fmla="*/ 1493 h 10000"/>
                  <a:gd name="connsiteX1296" fmla="*/ 8371 w 10000"/>
                  <a:gd name="connsiteY1296" fmla="*/ 1428 h 10000"/>
                  <a:gd name="connsiteX1297" fmla="*/ 8072 w 10000"/>
                  <a:gd name="connsiteY1297" fmla="*/ 1422 h 10000"/>
                  <a:gd name="connsiteX1298" fmla="*/ 7823 w 10000"/>
                  <a:gd name="connsiteY1298" fmla="*/ 1279 h 10000"/>
                  <a:gd name="connsiteX1299" fmla="*/ 7587 w 10000"/>
                  <a:gd name="connsiteY1299" fmla="*/ 1133 h 10000"/>
                  <a:gd name="connsiteX1300" fmla="*/ 7526 w 10000"/>
                  <a:gd name="connsiteY1300" fmla="*/ 1098 h 10000"/>
                  <a:gd name="connsiteX1301" fmla="*/ 7346 w 10000"/>
                  <a:gd name="connsiteY1301" fmla="*/ 991 h 10000"/>
                  <a:gd name="connsiteX1302" fmla="*/ 7321 w 10000"/>
                  <a:gd name="connsiteY1302" fmla="*/ 959 h 10000"/>
                  <a:gd name="connsiteX1303" fmla="*/ 7307 w 10000"/>
                  <a:gd name="connsiteY1303" fmla="*/ 871 h 10000"/>
                  <a:gd name="connsiteX1304" fmla="*/ 7224 w 10000"/>
                  <a:gd name="connsiteY1304" fmla="*/ 816 h 10000"/>
                  <a:gd name="connsiteX1305" fmla="*/ 7147 w 10000"/>
                  <a:gd name="connsiteY1305" fmla="*/ 787 h 10000"/>
                  <a:gd name="connsiteX1306" fmla="*/ 7080 w 10000"/>
                  <a:gd name="connsiteY1306" fmla="*/ 742 h 10000"/>
                  <a:gd name="connsiteX1307" fmla="*/ 7069 w 10000"/>
                  <a:gd name="connsiteY1307" fmla="*/ 767 h 10000"/>
                  <a:gd name="connsiteX1308" fmla="*/ 7033 w 10000"/>
                  <a:gd name="connsiteY1308" fmla="*/ 787 h 10000"/>
                  <a:gd name="connsiteX1309" fmla="*/ 6820 w 10000"/>
                  <a:gd name="connsiteY1309" fmla="*/ 878 h 10000"/>
                  <a:gd name="connsiteX1310" fmla="*/ 6726 w 10000"/>
                  <a:gd name="connsiteY1310" fmla="*/ 897 h 10000"/>
                  <a:gd name="connsiteX1311" fmla="*/ 6626 w 10000"/>
                  <a:gd name="connsiteY1311" fmla="*/ 955 h 10000"/>
                  <a:gd name="connsiteX1312" fmla="*/ 6582 w 10000"/>
                  <a:gd name="connsiteY1312" fmla="*/ 946 h 10000"/>
                  <a:gd name="connsiteX1313" fmla="*/ 6571 w 10000"/>
                  <a:gd name="connsiteY1313" fmla="*/ 955 h 10000"/>
                  <a:gd name="connsiteX1314" fmla="*/ 6507 w 10000"/>
                  <a:gd name="connsiteY1314" fmla="*/ 975 h 10000"/>
                  <a:gd name="connsiteX1315" fmla="*/ 6485 w 10000"/>
                  <a:gd name="connsiteY1315" fmla="*/ 975 h 10000"/>
                  <a:gd name="connsiteX1316" fmla="*/ 6476 w 10000"/>
                  <a:gd name="connsiteY1316" fmla="*/ 965 h 10000"/>
                  <a:gd name="connsiteX1317" fmla="*/ 6474 w 10000"/>
                  <a:gd name="connsiteY1317" fmla="*/ 936 h 10000"/>
                  <a:gd name="connsiteX1318" fmla="*/ 6452 w 10000"/>
                  <a:gd name="connsiteY1318" fmla="*/ 887 h 10000"/>
                  <a:gd name="connsiteX1319" fmla="*/ 6352 w 10000"/>
                  <a:gd name="connsiteY1319" fmla="*/ 767 h 10000"/>
                  <a:gd name="connsiteX1320" fmla="*/ 6313 w 10000"/>
                  <a:gd name="connsiteY1320" fmla="*/ 732 h 10000"/>
                  <a:gd name="connsiteX1321" fmla="*/ 6296 w 10000"/>
                  <a:gd name="connsiteY1321" fmla="*/ 690 h 10000"/>
                  <a:gd name="connsiteX1322" fmla="*/ 6271 w 10000"/>
                  <a:gd name="connsiteY1322" fmla="*/ 664 h 10000"/>
                  <a:gd name="connsiteX1323" fmla="*/ 6266 w 10000"/>
                  <a:gd name="connsiteY1323" fmla="*/ 654 h 10000"/>
                  <a:gd name="connsiteX1324" fmla="*/ 6111 w 10000"/>
                  <a:gd name="connsiteY1324" fmla="*/ 398 h 10000"/>
                  <a:gd name="connsiteX1325" fmla="*/ 5903 w 10000"/>
                  <a:gd name="connsiteY1325" fmla="*/ 408 h 10000"/>
                  <a:gd name="connsiteX1326" fmla="*/ 5837 w 10000"/>
                  <a:gd name="connsiteY1326" fmla="*/ 427 h 10000"/>
                  <a:gd name="connsiteX1327" fmla="*/ 5756 w 10000"/>
                  <a:gd name="connsiteY1327" fmla="*/ 453 h 10000"/>
                  <a:gd name="connsiteX1328" fmla="*/ 5681 w 10000"/>
                  <a:gd name="connsiteY1328" fmla="*/ 453 h 10000"/>
                  <a:gd name="connsiteX1329" fmla="*/ 5609 w 10000"/>
                  <a:gd name="connsiteY1329" fmla="*/ 447 h 10000"/>
                  <a:gd name="connsiteX1330" fmla="*/ 5554 w 10000"/>
                  <a:gd name="connsiteY1330" fmla="*/ 304 h 10000"/>
                  <a:gd name="connsiteX1331" fmla="*/ 5529 w 10000"/>
                  <a:gd name="connsiteY1331" fmla="*/ 301 h 10000"/>
                  <a:gd name="connsiteX1332" fmla="*/ 5393 w 10000"/>
                  <a:gd name="connsiteY1332" fmla="*/ 256 h 10000"/>
                  <a:gd name="connsiteX1333" fmla="*/ 5366 w 10000"/>
                  <a:gd name="connsiteY1333" fmla="*/ 220 h 10000"/>
                  <a:gd name="connsiteX1334" fmla="*/ 5249 w 10000"/>
                  <a:gd name="connsiteY1334" fmla="*/ 155 h 10000"/>
                  <a:gd name="connsiteX1335" fmla="*/ 5141 w 10000"/>
                  <a:gd name="connsiteY1335" fmla="*/ 52 h 10000"/>
                  <a:gd name="connsiteX1336" fmla="*/ 5116 w 10000"/>
                  <a:gd name="connsiteY1336" fmla="*/ 3 h 10000"/>
                  <a:gd name="connsiteX1337" fmla="*/ 5061 w 10000"/>
                  <a:gd name="connsiteY1337" fmla="*/ 0 h 10000"/>
                  <a:gd name="connsiteX1338" fmla="*/ 5036 w 10000"/>
                  <a:gd name="connsiteY1338" fmla="*/ 32 h 10000"/>
                  <a:gd name="connsiteX1339" fmla="*/ 4942 w 10000"/>
                  <a:gd name="connsiteY1339" fmla="*/ 133 h 10000"/>
                  <a:gd name="connsiteX1340" fmla="*/ 4900 w 10000"/>
                  <a:gd name="connsiteY1340" fmla="*/ 217 h 10000"/>
                  <a:gd name="connsiteX1341" fmla="*/ 4861 w 10000"/>
                  <a:gd name="connsiteY1341" fmla="*/ 198 h 10000"/>
                  <a:gd name="connsiteX1342" fmla="*/ 4795 w 10000"/>
                  <a:gd name="connsiteY1342" fmla="*/ 68 h 10000"/>
                  <a:gd name="connsiteX1343" fmla="*/ 4778 w 10000"/>
                  <a:gd name="connsiteY1343" fmla="*/ 62 h 10000"/>
                  <a:gd name="connsiteX1344" fmla="*/ 4765 w 10000"/>
                  <a:gd name="connsiteY1344" fmla="*/ 62 h 10000"/>
                  <a:gd name="connsiteX1345" fmla="*/ 4748 w 10000"/>
                  <a:gd name="connsiteY1345" fmla="*/ 68 h 10000"/>
                  <a:gd name="connsiteX1346" fmla="*/ 4673 w 10000"/>
                  <a:gd name="connsiteY1346" fmla="*/ 136 h 10000"/>
                  <a:gd name="connsiteX1347" fmla="*/ 4632 w 10000"/>
                  <a:gd name="connsiteY1347" fmla="*/ 201 h 10000"/>
                  <a:gd name="connsiteX1348" fmla="*/ 4623 w 10000"/>
                  <a:gd name="connsiteY1348" fmla="*/ 210 h 10000"/>
                  <a:gd name="connsiteX1349" fmla="*/ 4579 w 10000"/>
                  <a:gd name="connsiteY1349" fmla="*/ 220 h 10000"/>
                  <a:gd name="connsiteX1350" fmla="*/ 4479 w 10000"/>
                  <a:gd name="connsiteY1350" fmla="*/ 198 h 10000"/>
                  <a:gd name="connsiteX1351" fmla="*/ 4402 w 10000"/>
                  <a:gd name="connsiteY1351" fmla="*/ 165 h 10000"/>
                  <a:gd name="connsiteX1352" fmla="*/ 4374 w 10000"/>
                  <a:gd name="connsiteY1352" fmla="*/ 165 h 10000"/>
                  <a:gd name="connsiteX1353" fmla="*/ 4335 w 10000"/>
                  <a:gd name="connsiteY1353" fmla="*/ 172 h 10000"/>
                  <a:gd name="connsiteX1354" fmla="*/ 4302 w 10000"/>
                  <a:gd name="connsiteY1354" fmla="*/ 188 h 10000"/>
                  <a:gd name="connsiteX1355" fmla="*/ 4271 w 10000"/>
                  <a:gd name="connsiteY1355" fmla="*/ 220 h 10000"/>
                  <a:gd name="connsiteX1356" fmla="*/ 4238 w 10000"/>
                  <a:gd name="connsiteY1356" fmla="*/ 240 h 10000"/>
                  <a:gd name="connsiteX1357" fmla="*/ 4324 w 10000"/>
                  <a:gd name="connsiteY1357" fmla="*/ 1289 h 10000"/>
                  <a:gd name="connsiteX1358" fmla="*/ 4297 w 10000"/>
                  <a:gd name="connsiteY1358" fmla="*/ 7345 h 10000"/>
                  <a:gd name="connsiteX1359" fmla="*/ 4236 w 10000"/>
                  <a:gd name="connsiteY1359" fmla="*/ 6832 h 10000"/>
                  <a:gd name="connsiteX1360" fmla="*/ 3946 w 10000"/>
                  <a:gd name="connsiteY1360" fmla="*/ 6675 h 10000"/>
                  <a:gd name="connsiteX1361" fmla="*/ 3687 w 10000"/>
                  <a:gd name="connsiteY1361" fmla="*/ 7730 h 10000"/>
                  <a:gd name="connsiteX1362" fmla="*/ 3690 w 10000"/>
                  <a:gd name="connsiteY1362" fmla="*/ 7730 h 10000"/>
                  <a:gd name="connsiteX1363" fmla="*/ 4805 w 10000"/>
                  <a:gd name="connsiteY1363" fmla="*/ 7386 h 10000"/>
                  <a:gd name="connsiteX1364" fmla="*/ 5343 w 10000"/>
                  <a:gd name="connsiteY1364" fmla="*/ 7520 h 10000"/>
                  <a:gd name="connsiteX1365" fmla="*/ 2947 w 10000"/>
                  <a:gd name="connsiteY1365" fmla="*/ 8089 h 10000"/>
                  <a:gd name="connsiteX1366" fmla="*/ 3057 w 10000"/>
                  <a:gd name="connsiteY1366" fmla="*/ 7143 h 10000"/>
                  <a:gd name="connsiteX0" fmla="*/ 4324 w 10000"/>
                  <a:gd name="connsiteY0" fmla="*/ 1289 h 10000"/>
                  <a:gd name="connsiteX1" fmla="*/ 4296 w 10000"/>
                  <a:gd name="connsiteY1" fmla="*/ 1305 h 10000"/>
                  <a:gd name="connsiteX2" fmla="*/ 4285 w 10000"/>
                  <a:gd name="connsiteY2" fmla="*/ 1279 h 10000"/>
                  <a:gd name="connsiteX3" fmla="*/ 4244 w 10000"/>
                  <a:gd name="connsiteY3" fmla="*/ 1266 h 10000"/>
                  <a:gd name="connsiteX4" fmla="*/ 4208 w 10000"/>
                  <a:gd name="connsiteY4" fmla="*/ 1286 h 10000"/>
                  <a:gd name="connsiteX5" fmla="*/ 4172 w 10000"/>
                  <a:gd name="connsiteY5" fmla="*/ 1299 h 10000"/>
                  <a:gd name="connsiteX6" fmla="*/ 4150 w 10000"/>
                  <a:gd name="connsiteY6" fmla="*/ 1308 h 10000"/>
                  <a:gd name="connsiteX7" fmla="*/ 4139 w 10000"/>
                  <a:gd name="connsiteY7" fmla="*/ 1315 h 10000"/>
                  <a:gd name="connsiteX8" fmla="*/ 4125 w 10000"/>
                  <a:gd name="connsiteY8" fmla="*/ 1315 h 10000"/>
                  <a:gd name="connsiteX9" fmla="*/ 4119 w 10000"/>
                  <a:gd name="connsiteY9" fmla="*/ 1315 h 10000"/>
                  <a:gd name="connsiteX10" fmla="*/ 4111 w 10000"/>
                  <a:gd name="connsiteY10" fmla="*/ 1308 h 10000"/>
                  <a:gd name="connsiteX11" fmla="*/ 4100 w 10000"/>
                  <a:gd name="connsiteY11" fmla="*/ 1315 h 10000"/>
                  <a:gd name="connsiteX12" fmla="*/ 4075 w 10000"/>
                  <a:gd name="connsiteY12" fmla="*/ 1315 h 10000"/>
                  <a:gd name="connsiteX13" fmla="*/ 4058 w 10000"/>
                  <a:gd name="connsiteY13" fmla="*/ 1318 h 10000"/>
                  <a:gd name="connsiteX14" fmla="*/ 4044 w 10000"/>
                  <a:gd name="connsiteY14" fmla="*/ 1315 h 10000"/>
                  <a:gd name="connsiteX15" fmla="*/ 4042 w 10000"/>
                  <a:gd name="connsiteY15" fmla="*/ 1299 h 10000"/>
                  <a:gd name="connsiteX16" fmla="*/ 4014 w 10000"/>
                  <a:gd name="connsiteY16" fmla="*/ 1308 h 10000"/>
                  <a:gd name="connsiteX17" fmla="*/ 4011 w 10000"/>
                  <a:gd name="connsiteY17" fmla="*/ 1315 h 10000"/>
                  <a:gd name="connsiteX18" fmla="*/ 4011 w 10000"/>
                  <a:gd name="connsiteY18" fmla="*/ 1341 h 10000"/>
                  <a:gd name="connsiteX19" fmla="*/ 4019 w 10000"/>
                  <a:gd name="connsiteY19" fmla="*/ 1341 h 10000"/>
                  <a:gd name="connsiteX20" fmla="*/ 3997 w 10000"/>
                  <a:gd name="connsiteY20" fmla="*/ 1363 h 10000"/>
                  <a:gd name="connsiteX21" fmla="*/ 3986 w 10000"/>
                  <a:gd name="connsiteY21" fmla="*/ 1373 h 10000"/>
                  <a:gd name="connsiteX22" fmla="*/ 3981 w 10000"/>
                  <a:gd name="connsiteY22" fmla="*/ 1389 h 10000"/>
                  <a:gd name="connsiteX23" fmla="*/ 3981 w 10000"/>
                  <a:gd name="connsiteY23" fmla="*/ 1409 h 10000"/>
                  <a:gd name="connsiteX24" fmla="*/ 3981 w 10000"/>
                  <a:gd name="connsiteY24" fmla="*/ 1438 h 10000"/>
                  <a:gd name="connsiteX25" fmla="*/ 3961 w 10000"/>
                  <a:gd name="connsiteY25" fmla="*/ 1441 h 10000"/>
                  <a:gd name="connsiteX26" fmla="*/ 3942 w 10000"/>
                  <a:gd name="connsiteY26" fmla="*/ 1441 h 10000"/>
                  <a:gd name="connsiteX27" fmla="*/ 3914 w 10000"/>
                  <a:gd name="connsiteY27" fmla="*/ 1454 h 10000"/>
                  <a:gd name="connsiteX28" fmla="*/ 3892 w 10000"/>
                  <a:gd name="connsiteY28" fmla="*/ 1467 h 10000"/>
                  <a:gd name="connsiteX29" fmla="*/ 3867 w 10000"/>
                  <a:gd name="connsiteY29" fmla="*/ 1483 h 10000"/>
                  <a:gd name="connsiteX30" fmla="*/ 3845 w 10000"/>
                  <a:gd name="connsiteY30" fmla="*/ 1467 h 10000"/>
                  <a:gd name="connsiteX31" fmla="*/ 3850 w 10000"/>
                  <a:gd name="connsiteY31" fmla="*/ 1457 h 10000"/>
                  <a:gd name="connsiteX32" fmla="*/ 3864 w 10000"/>
                  <a:gd name="connsiteY32" fmla="*/ 1441 h 10000"/>
                  <a:gd name="connsiteX33" fmla="*/ 3859 w 10000"/>
                  <a:gd name="connsiteY33" fmla="*/ 1409 h 10000"/>
                  <a:gd name="connsiteX34" fmla="*/ 3842 w 10000"/>
                  <a:gd name="connsiteY34" fmla="*/ 1383 h 10000"/>
                  <a:gd name="connsiteX35" fmla="*/ 3825 w 10000"/>
                  <a:gd name="connsiteY35" fmla="*/ 1360 h 10000"/>
                  <a:gd name="connsiteX36" fmla="*/ 3809 w 10000"/>
                  <a:gd name="connsiteY36" fmla="*/ 1318 h 10000"/>
                  <a:gd name="connsiteX37" fmla="*/ 3787 w 10000"/>
                  <a:gd name="connsiteY37" fmla="*/ 1289 h 10000"/>
                  <a:gd name="connsiteX38" fmla="*/ 3759 w 10000"/>
                  <a:gd name="connsiteY38" fmla="*/ 1266 h 10000"/>
                  <a:gd name="connsiteX39" fmla="*/ 3740 w 10000"/>
                  <a:gd name="connsiteY39" fmla="*/ 1256 h 10000"/>
                  <a:gd name="connsiteX40" fmla="*/ 3715 w 10000"/>
                  <a:gd name="connsiteY40" fmla="*/ 1250 h 10000"/>
                  <a:gd name="connsiteX41" fmla="*/ 3687 w 10000"/>
                  <a:gd name="connsiteY41" fmla="*/ 1256 h 10000"/>
                  <a:gd name="connsiteX42" fmla="*/ 3681 w 10000"/>
                  <a:gd name="connsiteY42" fmla="*/ 1260 h 10000"/>
                  <a:gd name="connsiteX43" fmla="*/ 3670 w 10000"/>
                  <a:gd name="connsiteY43" fmla="*/ 1295 h 10000"/>
                  <a:gd name="connsiteX44" fmla="*/ 3651 w 10000"/>
                  <a:gd name="connsiteY44" fmla="*/ 1305 h 10000"/>
                  <a:gd name="connsiteX45" fmla="*/ 3640 w 10000"/>
                  <a:gd name="connsiteY45" fmla="*/ 1308 h 10000"/>
                  <a:gd name="connsiteX46" fmla="*/ 3626 w 10000"/>
                  <a:gd name="connsiteY46" fmla="*/ 1308 h 10000"/>
                  <a:gd name="connsiteX47" fmla="*/ 3632 w 10000"/>
                  <a:gd name="connsiteY47" fmla="*/ 1276 h 10000"/>
                  <a:gd name="connsiteX48" fmla="*/ 3609 w 10000"/>
                  <a:gd name="connsiteY48" fmla="*/ 1289 h 10000"/>
                  <a:gd name="connsiteX49" fmla="*/ 3593 w 10000"/>
                  <a:gd name="connsiteY49" fmla="*/ 1286 h 10000"/>
                  <a:gd name="connsiteX50" fmla="*/ 3590 w 10000"/>
                  <a:gd name="connsiteY50" fmla="*/ 1256 h 10000"/>
                  <a:gd name="connsiteX51" fmla="*/ 3584 w 10000"/>
                  <a:gd name="connsiteY51" fmla="*/ 1237 h 10000"/>
                  <a:gd name="connsiteX52" fmla="*/ 3573 w 10000"/>
                  <a:gd name="connsiteY52" fmla="*/ 1237 h 10000"/>
                  <a:gd name="connsiteX53" fmla="*/ 3554 w 10000"/>
                  <a:gd name="connsiteY53" fmla="*/ 1227 h 10000"/>
                  <a:gd name="connsiteX54" fmla="*/ 3546 w 10000"/>
                  <a:gd name="connsiteY54" fmla="*/ 1192 h 10000"/>
                  <a:gd name="connsiteX55" fmla="*/ 3529 w 10000"/>
                  <a:gd name="connsiteY55" fmla="*/ 1176 h 10000"/>
                  <a:gd name="connsiteX56" fmla="*/ 3512 w 10000"/>
                  <a:gd name="connsiteY56" fmla="*/ 1182 h 10000"/>
                  <a:gd name="connsiteX57" fmla="*/ 3485 w 10000"/>
                  <a:gd name="connsiteY57" fmla="*/ 1182 h 10000"/>
                  <a:gd name="connsiteX58" fmla="*/ 3463 w 10000"/>
                  <a:gd name="connsiteY58" fmla="*/ 1176 h 10000"/>
                  <a:gd name="connsiteX59" fmla="*/ 3449 w 10000"/>
                  <a:gd name="connsiteY59" fmla="*/ 1182 h 10000"/>
                  <a:gd name="connsiteX60" fmla="*/ 3432 w 10000"/>
                  <a:gd name="connsiteY60" fmla="*/ 1192 h 10000"/>
                  <a:gd name="connsiteX61" fmla="*/ 3454 w 10000"/>
                  <a:gd name="connsiteY61" fmla="*/ 1205 h 10000"/>
                  <a:gd name="connsiteX62" fmla="*/ 3463 w 10000"/>
                  <a:gd name="connsiteY62" fmla="*/ 1205 h 10000"/>
                  <a:gd name="connsiteX63" fmla="*/ 3488 w 10000"/>
                  <a:gd name="connsiteY63" fmla="*/ 1205 h 10000"/>
                  <a:gd name="connsiteX64" fmla="*/ 3488 w 10000"/>
                  <a:gd name="connsiteY64" fmla="*/ 1218 h 10000"/>
                  <a:gd name="connsiteX65" fmla="*/ 3493 w 10000"/>
                  <a:gd name="connsiteY65" fmla="*/ 1247 h 10000"/>
                  <a:gd name="connsiteX66" fmla="*/ 3512 w 10000"/>
                  <a:gd name="connsiteY66" fmla="*/ 1247 h 10000"/>
                  <a:gd name="connsiteX67" fmla="*/ 3518 w 10000"/>
                  <a:gd name="connsiteY67" fmla="*/ 1250 h 10000"/>
                  <a:gd name="connsiteX68" fmla="*/ 3521 w 10000"/>
                  <a:gd name="connsiteY68" fmla="*/ 1276 h 10000"/>
                  <a:gd name="connsiteX69" fmla="*/ 3543 w 10000"/>
                  <a:gd name="connsiteY69" fmla="*/ 1295 h 10000"/>
                  <a:gd name="connsiteX70" fmla="*/ 3546 w 10000"/>
                  <a:gd name="connsiteY70" fmla="*/ 1305 h 10000"/>
                  <a:gd name="connsiteX71" fmla="*/ 3543 w 10000"/>
                  <a:gd name="connsiteY71" fmla="*/ 1315 h 10000"/>
                  <a:gd name="connsiteX72" fmla="*/ 3543 w 10000"/>
                  <a:gd name="connsiteY72" fmla="*/ 1331 h 10000"/>
                  <a:gd name="connsiteX73" fmla="*/ 3554 w 10000"/>
                  <a:gd name="connsiteY73" fmla="*/ 1324 h 10000"/>
                  <a:gd name="connsiteX74" fmla="*/ 3560 w 10000"/>
                  <a:gd name="connsiteY74" fmla="*/ 1331 h 10000"/>
                  <a:gd name="connsiteX75" fmla="*/ 3582 w 10000"/>
                  <a:gd name="connsiteY75" fmla="*/ 1344 h 10000"/>
                  <a:gd name="connsiteX76" fmla="*/ 3598 w 10000"/>
                  <a:gd name="connsiteY76" fmla="*/ 1380 h 10000"/>
                  <a:gd name="connsiteX77" fmla="*/ 3607 w 10000"/>
                  <a:gd name="connsiteY77" fmla="*/ 1389 h 10000"/>
                  <a:gd name="connsiteX78" fmla="*/ 3623 w 10000"/>
                  <a:gd name="connsiteY78" fmla="*/ 1409 h 10000"/>
                  <a:gd name="connsiteX79" fmla="*/ 3634 w 10000"/>
                  <a:gd name="connsiteY79" fmla="*/ 1438 h 10000"/>
                  <a:gd name="connsiteX80" fmla="*/ 3632 w 10000"/>
                  <a:gd name="connsiteY80" fmla="*/ 1454 h 10000"/>
                  <a:gd name="connsiteX81" fmla="*/ 3618 w 10000"/>
                  <a:gd name="connsiteY81" fmla="*/ 1438 h 10000"/>
                  <a:gd name="connsiteX82" fmla="*/ 3598 w 10000"/>
                  <a:gd name="connsiteY82" fmla="*/ 1428 h 10000"/>
                  <a:gd name="connsiteX83" fmla="*/ 3582 w 10000"/>
                  <a:gd name="connsiteY83" fmla="*/ 1402 h 10000"/>
                  <a:gd name="connsiteX84" fmla="*/ 3562 w 10000"/>
                  <a:gd name="connsiteY84" fmla="*/ 1399 h 10000"/>
                  <a:gd name="connsiteX85" fmla="*/ 3546 w 10000"/>
                  <a:gd name="connsiteY85" fmla="*/ 1383 h 10000"/>
                  <a:gd name="connsiteX86" fmla="*/ 3510 w 10000"/>
                  <a:gd name="connsiteY86" fmla="*/ 1360 h 10000"/>
                  <a:gd name="connsiteX87" fmla="*/ 3485 w 10000"/>
                  <a:gd name="connsiteY87" fmla="*/ 1344 h 10000"/>
                  <a:gd name="connsiteX88" fmla="*/ 3454 w 10000"/>
                  <a:gd name="connsiteY88" fmla="*/ 1334 h 10000"/>
                  <a:gd name="connsiteX89" fmla="*/ 3429 w 10000"/>
                  <a:gd name="connsiteY89" fmla="*/ 1315 h 10000"/>
                  <a:gd name="connsiteX90" fmla="*/ 3416 w 10000"/>
                  <a:gd name="connsiteY90" fmla="*/ 1308 h 10000"/>
                  <a:gd name="connsiteX91" fmla="*/ 3399 w 10000"/>
                  <a:gd name="connsiteY91" fmla="*/ 1305 h 10000"/>
                  <a:gd name="connsiteX92" fmla="*/ 3382 w 10000"/>
                  <a:gd name="connsiteY92" fmla="*/ 1286 h 10000"/>
                  <a:gd name="connsiteX93" fmla="*/ 3380 w 10000"/>
                  <a:gd name="connsiteY93" fmla="*/ 1266 h 10000"/>
                  <a:gd name="connsiteX94" fmla="*/ 3388 w 10000"/>
                  <a:gd name="connsiteY94" fmla="*/ 1256 h 10000"/>
                  <a:gd name="connsiteX95" fmla="*/ 3407 w 10000"/>
                  <a:gd name="connsiteY95" fmla="*/ 1256 h 10000"/>
                  <a:gd name="connsiteX96" fmla="*/ 3396 w 10000"/>
                  <a:gd name="connsiteY96" fmla="*/ 1227 h 10000"/>
                  <a:gd name="connsiteX97" fmla="*/ 3382 w 10000"/>
                  <a:gd name="connsiteY97" fmla="*/ 1227 h 10000"/>
                  <a:gd name="connsiteX98" fmla="*/ 3360 w 10000"/>
                  <a:gd name="connsiteY98" fmla="*/ 1221 h 10000"/>
                  <a:gd name="connsiteX99" fmla="*/ 3349 w 10000"/>
                  <a:gd name="connsiteY99" fmla="*/ 1231 h 10000"/>
                  <a:gd name="connsiteX100" fmla="*/ 3352 w 10000"/>
                  <a:gd name="connsiteY100" fmla="*/ 1247 h 10000"/>
                  <a:gd name="connsiteX101" fmla="*/ 3341 w 10000"/>
                  <a:gd name="connsiteY101" fmla="*/ 1237 h 10000"/>
                  <a:gd name="connsiteX102" fmla="*/ 3335 w 10000"/>
                  <a:gd name="connsiteY102" fmla="*/ 1231 h 10000"/>
                  <a:gd name="connsiteX103" fmla="*/ 3307 w 10000"/>
                  <a:gd name="connsiteY103" fmla="*/ 1227 h 10000"/>
                  <a:gd name="connsiteX104" fmla="*/ 3294 w 10000"/>
                  <a:gd name="connsiteY104" fmla="*/ 1221 h 10000"/>
                  <a:gd name="connsiteX105" fmla="*/ 3271 w 10000"/>
                  <a:gd name="connsiteY105" fmla="*/ 1211 h 10000"/>
                  <a:gd name="connsiteX106" fmla="*/ 3252 w 10000"/>
                  <a:gd name="connsiteY106" fmla="*/ 1195 h 10000"/>
                  <a:gd name="connsiteX107" fmla="*/ 3235 w 10000"/>
                  <a:gd name="connsiteY107" fmla="*/ 1195 h 10000"/>
                  <a:gd name="connsiteX108" fmla="*/ 3235 w 10000"/>
                  <a:gd name="connsiteY108" fmla="*/ 1205 h 10000"/>
                  <a:gd name="connsiteX109" fmla="*/ 3219 w 10000"/>
                  <a:gd name="connsiteY109" fmla="*/ 1231 h 10000"/>
                  <a:gd name="connsiteX110" fmla="*/ 3213 w 10000"/>
                  <a:gd name="connsiteY110" fmla="*/ 1231 h 10000"/>
                  <a:gd name="connsiteX111" fmla="*/ 3183 w 10000"/>
                  <a:gd name="connsiteY111" fmla="*/ 1221 h 10000"/>
                  <a:gd name="connsiteX112" fmla="*/ 3175 w 10000"/>
                  <a:gd name="connsiteY112" fmla="*/ 1227 h 10000"/>
                  <a:gd name="connsiteX113" fmla="*/ 3163 w 10000"/>
                  <a:gd name="connsiteY113" fmla="*/ 1237 h 10000"/>
                  <a:gd name="connsiteX114" fmla="*/ 3158 w 10000"/>
                  <a:gd name="connsiteY114" fmla="*/ 1260 h 10000"/>
                  <a:gd name="connsiteX115" fmla="*/ 3158 w 10000"/>
                  <a:gd name="connsiteY115" fmla="*/ 1276 h 10000"/>
                  <a:gd name="connsiteX116" fmla="*/ 3163 w 10000"/>
                  <a:gd name="connsiteY116" fmla="*/ 1295 h 10000"/>
                  <a:gd name="connsiteX117" fmla="*/ 3166 w 10000"/>
                  <a:gd name="connsiteY117" fmla="*/ 1308 h 10000"/>
                  <a:gd name="connsiteX118" fmla="*/ 3158 w 10000"/>
                  <a:gd name="connsiteY118" fmla="*/ 1315 h 10000"/>
                  <a:gd name="connsiteX119" fmla="*/ 3133 w 10000"/>
                  <a:gd name="connsiteY119" fmla="*/ 1299 h 10000"/>
                  <a:gd name="connsiteX120" fmla="*/ 3114 w 10000"/>
                  <a:gd name="connsiteY120" fmla="*/ 1276 h 10000"/>
                  <a:gd name="connsiteX121" fmla="*/ 3078 w 10000"/>
                  <a:gd name="connsiteY121" fmla="*/ 1240 h 10000"/>
                  <a:gd name="connsiteX122" fmla="*/ 3044 w 10000"/>
                  <a:gd name="connsiteY122" fmla="*/ 1227 h 10000"/>
                  <a:gd name="connsiteX123" fmla="*/ 3033 w 10000"/>
                  <a:gd name="connsiteY123" fmla="*/ 1231 h 10000"/>
                  <a:gd name="connsiteX124" fmla="*/ 3036 w 10000"/>
                  <a:gd name="connsiteY124" fmla="*/ 1256 h 10000"/>
                  <a:gd name="connsiteX125" fmla="*/ 3044 w 10000"/>
                  <a:gd name="connsiteY125" fmla="*/ 1266 h 10000"/>
                  <a:gd name="connsiteX126" fmla="*/ 3044 w 10000"/>
                  <a:gd name="connsiteY126" fmla="*/ 1276 h 10000"/>
                  <a:gd name="connsiteX127" fmla="*/ 3036 w 10000"/>
                  <a:gd name="connsiteY127" fmla="*/ 1276 h 10000"/>
                  <a:gd name="connsiteX128" fmla="*/ 3028 w 10000"/>
                  <a:gd name="connsiteY128" fmla="*/ 1266 h 10000"/>
                  <a:gd name="connsiteX129" fmla="*/ 3025 w 10000"/>
                  <a:gd name="connsiteY129" fmla="*/ 1256 h 10000"/>
                  <a:gd name="connsiteX130" fmla="*/ 3008 w 10000"/>
                  <a:gd name="connsiteY130" fmla="*/ 1205 h 10000"/>
                  <a:gd name="connsiteX131" fmla="*/ 3000 w 10000"/>
                  <a:gd name="connsiteY131" fmla="*/ 1192 h 10000"/>
                  <a:gd name="connsiteX132" fmla="*/ 2994 w 10000"/>
                  <a:gd name="connsiteY132" fmla="*/ 1176 h 10000"/>
                  <a:gd name="connsiteX133" fmla="*/ 2986 w 10000"/>
                  <a:gd name="connsiteY133" fmla="*/ 1182 h 10000"/>
                  <a:gd name="connsiteX134" fmla="*/ 2981 w 10000"/>
                  <a:gd name="connsiteY134" fmla="*/ 1192 h 10000"/>
                  <a:gd name="connsiteX135" fmla="*/ 2970 w 10000"/>
                  <a:gd name="connsiteY135" fmla="*/ 1201 h 10000"/>
                  <a:gd name="connsiteX136" fmla="*/ 2956 w 10000"/>
                  <a:gd name="connsiteY136" fmla="*/ 1218 h 10000"/>
                  <a:gd name="connsiteX137" fmla="*/ 2939 w 10000"/>
                  <a:gd name="connsiteY137" fmla="*/ 1240 h 10000"/>
                  <a:gd name="connsiteX138" fmla="*/ 2928 w 10000"/>
                  <a:gd name="connsiteY138" fmla="*/ 1247 h 10000"/>
                  <a:gd name="connsiteX139" fmla="*/ 2922 w 10000"/>
                  <a:gd name="connsiteY139" fmla="*/ 1250 h 10000"/>
                  <a:gd name="connsiteX140" fmla="*/ 2911 w 10000"/>
                  <a:gd name="connsiteY140" fmla="*/ 1250 h 10000"/>
                  <a:gd name="connsiteX141" fmla="*/ 2884 w 10000"/>
                  <a:gd name="connsiteY141" fmla="*/ 1247 h 10000"/>
                  <a:gd name="connsiteX142" fmla="*/ 2864 w 10000"/>
                  <a:gd name="connsiteY142" fmla="*/ 1237 h 10000"/>
                  <a:gd name="connsiteX143" fmla="*/ 2848 w 10000"/>
                  <a:gd name="connsiteY143" fmla="*/ 1231 h 10000"/>
                  <a:gd name="connsiteX144" fmla="*/ 2834 w 10000"/>
                  <a:gd name="connsiteY144" fmla="*/ 1227 h 10000"/>
                  <a:gd name="connsiteX145" fmla="*/ 2831 w 10000"/>
                  <a:gd name="connsiteY145" fmla="*/ 1227 h 10000"/>
                  <a:gd name="connsiteX146" fmla="*/ 2831 w 10000"/>
                  <a:gd name="connsiteY146" fmla="*/ 1221 h 10000"/>
                  <a:gd name="connsiteX147" fmla="*/ 2825 w 10000"/>
                  <a:gd name="connsiteY147" fmla="*/ 1205 h 10000"/>
                  <a:gd name="connsiteX148" fmla="*/ 2823 w 10000"/>
                  <a:gd name="connsiteY148" fmla="*/ 1192 h 10000"/>
                  <a:gd name="connsiteX149" fmla="*/ 2817 w 10000"/>
                  <a:gd name="connsiteY149" fmla="*/ 1182 h 10000"/>
                  <a:gd name="connsiteX150" fmla="*/ 2814 w 10000"/>
                  <a:gd name="connsiteY150" fmla="*/ 1176 h 10000"/>
                  <a:gd name="connsiteX151" fmla="*/ 2792 w 10000"/>
                  <a:gd name="connsiteY151" fmla="*/ 1172 h 10000"/>
                  <a:gd name="connsiteX152" fmla="*/ 2759 w 10000"/>
                  <a:gd name="connsiteY152" fmla="*/ 1156 h 10000"/>
                  <a:gd name="connsiteX153" fmla="*/ 2734 w 10000"/>
                  <a:gd name="connsiteY153" fmla="*/ 1143 h 10000"/>
                  <a:gd name="connsiteX154" fmla="*/ 2695 w 10000"/>
                  <a:gd name="connsiteY154" fmla="*/ 1124 h 10000"/>
                  <a:gd name="connsiteX155" fmla="*/ 2670 w 10000"/>
                  <a:gd name="connsiteY155" fmla="*/ 1108 h 10000"/>
                  <a:gd name="connsiteX156" fmla="*/ 2645 w 10000"/>
                  <a:gd name="connsiteY156" fmla="*/ 1091 h 10000"/>
                  <a:gd name="connsiteX157" fmla="*/ 2618 w 10000"/>
                  <a:gd name="connsiteY157" fmla="*/ 1088 h 10000"/>
                  <a:gd name="connsiteX158" fmla="*/ 2576 w 10000"/>
                  <a:gd name="connsiteY158" fmla="*/ 1088 h 10000"/>
                  <a:gd name="connsiteX159" fmla="*/ 2551 w 10000"/>
                  <a:gd name="connsiteY159" fmla="*/ 1091 h 10000"/>
                  <a:gd name="connsiteX160" fmla="*/ 2521 w 10000"/>
                  <a:gd name="connsiteY160" fmla="*/ 1098 h 10000"/>
                  <a:gd name="connsiteX161" fmla="*/ 2493 w 10000"/>
                  <a:gd name="connsiteY161" fmla="*/ 1104 h 10000"/>
                  <a:gd name="connsiteX162" fmla="*/ 2468 w 10000"/>
                  <a:gd name="connsiteY162" fmla="*/ 1108 h 10000"/>
                  <a:gd name="connsiteX163" fmla="*/ 2404 w 10000"/>
                  <a:gd name="connsiteY163" fmla="*/ 1124 h 10000"/>
                  <a:gd name="connsiteX164" fmla="*/ 2366 w 10000"/>
                  <a:gd name="connsiteY164" fmla="*/ 1133 h 10000"/>
                  <a:gd name="connsiteX165" fmla="*/ 2346 w 10000"/>
                  <a:gd name="connsiteY165" fmla="*/ 1137 h 10000"/>
                  <a:gd name="connsiteX166" fmla="*/ 2294 w 10000"/>
                  <a:gd name="connsiteY166" fmla="*/ 1146 h 10000"/>
                  <a:gd name="connsiteX167" fmla="*/ 2249 w 10000"/>
                  <a:gd name="connsiteY167" fmla="*/ 1156 h 10000"/>
                  <a:gd name="connsiteX168" fmla="*/ 2230 w 10000"/>
                  <a:gd name="connsiteY168" fmla="*/ 1156 h 10000"/>
                  <a:gd name="connsiteX169" fmla="*/ 2222 w 10000"/>
                  <a:gd name="connsiteY169" fmla="*/ 1163 h 10000"/>
                  <a:gd name="connsiteX170" fmla="*/ 2194 w 10000"/>
                  <a:gd name="connsiteY170" fmla="*/ 1163 h 10000"/>
                  <a:gd name="connsiteX171" fmla="*/ 2172 w 10000"/>
                  <a:gd name="connsiteY171" fmla="*/ 1163 h 10000"/>
                  <a:gd name="connsiteX172" fmla="*/ 2147 w 10000"/>
                  <a:gd name="connsiteY172" fmla="*/ 1166 h 10000"/>
                  <a:gd name="connsiteX173" fmla="*/ 2108 w 10000"/>
                  <a:gd name="connsiteY173" fmla="*/ 1166 h 10000"/>
                  <a:gd name="connsiteX174" fmla="*/ 2083 w 10000"/>
                  <a:gd name="connsiteY174" fmla="*/ 1156 h 10000"/>
                  <a:gd name="connsiteX175" fmla="*/ 2042 w 10000"/>
                  <a:gd name="connsiteY175" fmla="*/ 1143 h 10000"/>
                  <a:gd name="connsiteX176" fmla="*/ 2011 w 10000"/>
                  <a:gd name="connsiteY176" fmla="*/ 1143 h 10000"/>
                  <a:gd name="connsiteX177" fmla="*/ 1994 w 10000"/>
                  <a:gd name="connsiteY177" fmla="*/ 1146 h 10000"/>
                  <a:gd name="connsiteX178" fmla="*/ 1967 w 10000"/>
                  <a:gd name="connsiteY178" fmla="*/ 1156 h 10000"/>
                  <a:gd name="connsiteX179" fmla="*/ 1903 w 10000"/>
                  <a:gd name="connsiteY179" fmla="*/ 1176 h 10000"/>
                  <a:gd name="connsiteX180" fmla="*/ 1873 w 10000"/>
                  <a:gd name="connsiteY180" fmla="*/ 1182 h 10000"/>
                  <a:gd name="connsiteX181" fmla="*/ 1850 w 10000"/>
                  <a:gd name="connsiteY181" fmla="*/ 1185 h 10000"/>
                  <a:gd name="connsiteX182" fmla="*/ 1842 w 10000"/>
                  <a:gd name="connsiteY182" fmla="*/ 1192 h 10000"/>
                  <a:gd name="connsiteX183" fmla="*/ 1823 w 10000"/>
                  <a:gd name="connsiteY183" fmla="*/ 1195 h 10000"/>
                  <a:gd name="connsiteX184" fmla="*/ 1814 w 10000"/>
                  <a:gd name="connsiteY184" fmla="*/ 1201 h 10000"/>
                  <a:gd name="connsiteX185" fmla="*/ 1792 w 10000"/>
                  <a:gd name="connsiteY185" fmla="*/ 1218 h 10000"/>
                  <a:gd name="connsiteX186" fmla="*/ 1767 w 10000"/>
                  <a:gd name="connsiteY186" fmla="*/ 1231 h 10000"/>
                  <a:gd name="connsiteX187" fmla="*/ 1717 w 10000"/>
                  <a:gd name="connsiteY187" fmla="*/ 1266 h 10000"/>
                  <a:gd name="connsiteX188" fmla="*/ 1695 w 10000"/>
                  <a:gd name="connsiteY188" fmla="*/ 1279 h 10000"/>
                  <a:gd name="connsiteX189" fmla="*/ 1654 w 10000"/>
                  <a:gd name="connsiteY189" fmla="*/ 1308 h 10000"/>
                  <a:gd name="connsiteX190" fmla="*/ 1620 w 10000"/>
                  <a:gd name="connsiteY190" fmla="*/ 1334 h 10000"/>
                  <a:gd name="connsiteX191" fmla="*/ 1590 w 10000"/>
                  <a:gd name="connsiteY191" fmla="*/ 1360 h 10000"/>
                  <a:gd name="connsiteX192" fmla="*/ 1565 w 10000"/>
                  <a:gd name="connsiteY192" fmla="*/ 1380 h 10000"/>
                  <a:gd name="connsiteX193" fmla="*/ 1532 w 10000"/>
                  <a:gd name="connsiteY193" fmla="*/ 1402 h 10000"/>
                  <a:gd name="connsiteX194" fmla="*/ 1501 w 10000"/>
                  <a:gd name="connsiteY194" fmla="*/ 1418 h 10000"/>
                  <a:gd name="connsiteX195" fmla="*/ 1460 w 10000"/>
                  <a:gd name="connsiteY195" fmla="*/ 1438 h 10000"/>
                  <a:gd name="connsiteX196" fmla="*/ 1435 w 10000"/>
                  <a:gd name="connsiteY196" fmla="*/ 1454 h 10000"/>
                  <a:gd name="connsiteX197" fmla="*/ 1421 w 10000"/>
                  <a:gd name="connsiteY197" fmla="*/ 1464 h 10000"/>
                  <a:gd name="connsiteX198" fmla="*/ 1380 w 10000"/>
                  <a:gd name="connsiteY198" fmla="*/ 1473 h 10000"/>
                  <a:gd name="connsiteX199" fmla="*/ 1324 w 10000"/>
                  <a:gd name="connsiteY199" fmla="*/ 1477 h 10000"/>
                  <a:gd name="connsiteX200" fmla="*/ 1274 w 10000"/>
                  <a:gd name="connsiteY200" fmla="*/ 1483 h 10000"/>
                  <a:gd name="connsiteX201" fmla="*/ 1244 w 10000"/>
                  <a:gd name="connsiteY201" fmla="*/ 1486 h 10000"/>
                  <a:gd name="connsiteX202" fmla="*/ 1233 w 10000"/>
                  <a:gd name="connsiteY202" fmla="*/ 1486 h 10000"/>
                  <a:gd name="connsiteX203" fmla="*/ 1197 w 10000"/>
                  <a:gd name="connsiteY203" fmla="*/ 1493 h 10000"/>
                  <a:gd name="connsiteX204" fmla="*/ 1180 w 10000"/>
                  <a:gd name="connsiteY204" fmla="*/ 1496 h 10000"/>
                  <a:gd name="connsiteX205" fmla="*/ 1169 w 10000"/>
                  <a:gd name="connsiteY205" fmla="*/ 1496 h 10000"/>
                  <a:gd name="connsiteX206" fmla="*/ 1161 w 10000"/>
                  <a:gd name="connsiteY206" fmla="*/ 1503 h 10000"/>
                  <a:gd name="connsiteX207" fmla="*/ 1155 w 10000"/>
                  <a:gd name="connsiteY207" fmla="*/ 1503 h 10000"/>
                  <a:gd name="connsiteX208" fmla="*/ 501 w 10000"/>
                  <a:gd name="connsiteY208" fmla="*/ 2277 h 10000"/>
                  <a:gd name="connsiteX209" fmla="*/ 396 w 10000"/>
                  <a:gd name="connsiteY209" fmla="*/ 2532 h 10000"/>
                  <a:gd name="connsiteX210" fmla="*/ 324 w 10000"/>
                  <a:gd name="connsiteY210" fmla="*/ 2759 h 10000"/>
                  <a:gd name="connsiteX211" fmla="*/ 274 w 10000"/>
                  <a:gd name="connsiteY211" fmla="*/ 2866 h 10000"/>
                  <a:gd name="connsiteX212" fmla="*/ 202 w 10000"/>
                  <a:gd name="connsiteY212" fmla="*/ 3008 h 10000"/>
                  <a:gd name="connsiteX213" fmla="*/ 211 w 10000"/>
                  <a:gd name="connsiteY213" fmla="*/ 3177 h 10000"/>
                  <a:gd name="connsiteX214" fmla="*/ 235 w 10000"/>
                  <a:gd name="connsiteY214" fmla="*/ 3368 h 10000"/>
                  <a:gd name="connsiteX215" fmla="*/ 266 w 10000"/>
                  <a:gd name="connsiteY215" fmla="*/ 3595 h 10000"/>
                  <a:gd name="connsiteX216" fmla="*/ 299 w 10000"/>
                  <a:gd name="connsiteY216" fmla="*/ 3831 h 10000"/>
                  <a:gd name="connsiteX217" fmla="*/ 305 w 10000"/>
                  <a:gd name="connsiteY217" fmla="*/ 3863 h 10000"/>
                  <a:gd name="connsiteX218" fmla="*/ 341 w 10000"/>
                  <a:gd name="connsiteY218" fmla="*/ 3941 h 10000"/>
                  <a:gd name="connsiteX219" fmla="*/ 186 w 10000"/>
                  <a:gd name="connsiteY219" fmla="*/ 3935 h 10000"/>
                  <a:gd name="connsiteX220" fmla="*/ 30 w 10000"/>
                  <a:gd name="connsiteY220" fmla="*/ 3925 h 10000"/>
                  <a:gd name="connsiteX221" fmla="*/ 0 w 10000"/>
                  <a:gd name="connsiteY221" fmla="*/ 4054 h 10000"/>
                  <a:gd name="connsiteX222" fmla="*/ 14 w 10000"/>
                  <a:gd name="connsiteY222" fmla="*/ 4152 h 10000"/>
                  <a:gd name="connsiteX223" fmla="*/ 22 w 10000"/>
                  <a:gd name="connsiteY223" fmla="*/ 4242 h 10000"/>
                  <a:gd name="connsiteX224" fmla="*/ 30 w 10000"/>
                  <a:gd name="connsiteY224" fmla="*/ 4291 h 10000"/>
                  <a:gd name="connsiteX225" fmla="*/ 102 w 10000"/>
                  <a:gd name="connsiteY225" fmla="*/ 4271 h 10000"/>
                  <a:gd name="connsiteX226" fmla="*/ 155 w 10000"/>
                  <a:gd name="connsiteY226" fmla="*/ 4262 h 10000"/>
                  <a:gd name="connsiteX227" fmla="*/ 410 w 10000"/>
                  <a:gd name="connsiteY227" fmla="*/ 4255 h 10000"/>
                  <a:gd name="connsiteX228" fmla="*/ 418 w 10000"/>
                  <a:gd name="connsiteY228" fmla="*/ 4385 h 10000"/>
                  <a:gd name="connsiteX229" fmla="*/ 429 w 10000"/>
                  <a:gd name="connsiteY229" fmla="*/ 4543 h 10000"/>
                  <a:gd name="connsiteX230" fmla="*/ 443 w 10000"/>
                  <a:gd name="connsiteY230" fmla="*/ 4585 h 10000"/>
                  <a:gd name="connsiteX231" fmla="*/ 465 w 10000"/>
                  <a:gd name="connsiteY231" fmla="*/ 4611 h 10000"/>
                  <a:gd name="connsiteX232" fmla="*/ 468 w 10000"/>
                  <a:gd name="connsiteY232" fmla="*/ 4621 h 10000"/>
                  <a:gd name="connsiteX233" fmla="*/ 474 w 10000"/>
                  <a:gd name="connsiteY233" fmla="*/ 4679 h 10000"/>
                  <a:gd name="connsiteX234" fmla="*/ 554 w 10000"/>
                  <a:gd name="connsiteY234" fmla="*/ 4738 h 10000"/>
                  <a:gd name="connsiteX235" fmla="*/ 637 w 10000"/>
                  <a:gd name="connsiteY235" fmla="*/ 4809 h 10000"/>
                  <a:gd name="connsiteX236" fmla="*/ 704 w 10000"/>
                  <a:gd name="connsiteY236" fmla="*/ 4851 h 10000"/>
                  <a:gd name="connsiteX237" fmla="*/ 740 w 10000"/>
                  <a:gd name="connsiteY237" fmla="*/ 4893 h 10000"/>
                  <a:gd name="connsiteX238" fmla="*/ 756 w 10000"/>
                  <a:gd name="connsiteY238" fmla="*/ 4896 h 10000"/>
                  <a:gd name="connsiteX239" fmla="*/ 767 w 10000"/>
                  <a:gd name="connsiteY239" fmla="*/ 4880 h 10000"/>
                  <a:gd name="connsiteX240" fmla="*/ 806 w 10000"/>
                  <a:gd name="connsiteY240" fmla="*/ 4945 h 10000"/>
                  <a:gd name="connsiteX241" fmla="*/ 886 w 10000"/>
                  <a:gd name="connsiteY241" fmla="*/ 5078 h 10000"/>
                  <a:gd name="connsiteX242" fmla="*/ 911 w 10000"/>
                  <a:gd name="connsiteY242" fmla="*/ 5130 h 10000"/>
                  <a:gd name="connsiteX243" fmla="*/ 920 w 10000"/>
                  <a:gd name="connsiteY243" fmla="*/ 5191 h 10000"/>
                  <a:gd name="connsiteX244" fmla="*/ 920 w 10000"/>
                  <a:gd name="connsiteY244" fmla="*/ 5220 h 10000"/>
                  <a:gd name="connsiteX245" fmla="*/ 911 w 10000"/>
                  <a:gd name="connsiteY245" fmla="*/ 5314 h 10000"/>
                  <a:gd name="connsiteX246" fmla="*/ 898 w 10000"/>
                  <a:gd name="connsiteY246" fmla="*/ 5369 h 10000"/>
                  <a:gd name="connsiteX247" fmla="*/ 895 w 10000"/>
                  <a:gd name="connsiteY247" fmla="*/ 5385 h 10000"/>
                  <a:gd name="connsiteX248" fmla="*/ 895 w 10000"/>
                  <a:gd name="connsiteY248" fmla="*/ 5405 h 10000"/>
                  <a:gd name="connsiteX249" fmla="*/ 898 w 10000"/>
                  <a:gd name="connsiteY249" fmla="*/ 5434 h 10000"/>
                  <a:gd name="connsiteX250" fmla="*/ 911 w 10000"/>
                  <a:gd name="connsiteY250" fmla="*/ 5463 h 10000"/>
                  <a:gd name="connsiteX251" fmla="*/ 920 w 10000"/>
                  <a:gd name="connsiteY251" fmla="*/ 5492 h 10000"/>
                  <a:gd name="connsiteX252" fmla="*/ 934 w 10000"/>
                  <a:gd name="connsiteY252" fmla="*/ 5518 h 10000"/>
                  <a:gd name="connsiteX253" fmla="*/ 1169 w 10000"/>
                  <a:gd name="connsiteY253" fmla="*/ 5738 h 10000"/>
                  <a:gd name="connsiteX254" fmla="*/ 1188 w 10000"/>
                  <a:gd name="connsiteY254" fmla="*/ 5755 h 10000"/>
                  <a:gd name="connsiteX255" fmla="*/ 1216 w 10000"/>
                  <a:gd name="connsiteY255" fmla="*/ 5758 h 10000"/>
                  <a:gd name="connsiteX256" fmla="*/ 1313 w 10000"/>
                  <a:gd name="connsiteY256" fmla="*/ 5774 h 10000"/>
                  <a:gd name="connsiteX257" fmla="*/ 1349 w 10000"/>
                  <a:gd name="connsiteY257" fmla="*/ 5787 h 10000"/>
                  <a:gd name="connsiteX258" fmla="*/ 1393 w 10000"/>
                  <a:gd name="connsiteY258" fmla="*/ 5793 h 10000"/>
                  <a:gd name="connsiteX259" fmla="*/ 1393 w 10000"/>
                  <a:gd name="connsiteY259" fmla="*/ 5797 h 10000"/>
                  <a:gd name="connsiteX260" fmla="*/ 1421 w 10000"/>
                  <a:gd name="connsiteY260" fmla="*/ 5810 h 10000"/>
                  <a:gd name="connsiteX261" fmla="*/ 1446 w 10000"/>
                  <a:gd name="connsiteY261" fmla="*/ 5829 h 10000"/>
                  <a:gd name="connsiteX262" fmla="*/ 1460 w 10000"/>
                  <a:gd name="connsiteY262" fmla="*/ 5842 h 10000"/>
                  <a:gd name="connsiteX263" fmla="*/ 1476 w 10000"/>
                  <a:gd name="connsiteY263" fmla="*/ 5848 h 10000"/>
                  <a:gd name="connsiteX264" fmla="*/ 1501 w 10000"/>
                  <a:gd name="connsiteY264" fmla="*/ 5852 h 10000"/>
                  <a:gd name="connsiteX265" fmla="*/ 1532 w 10000"/>
                  <a:gd name="connsiteY265" fmla="*/ 5887 h 10000"/>
                  <a:gd name="connsiteX266" fmla="*/ 1565 w 10000"/>
                  <a:gd name="connsiteY266" fmla="*/ 5942 h 10000"/>
                  <a:gd name="connsiteX267" fmla="*/ 1587 w 10000"/>
                  <a:gd name="connsiteY267" fmla="*/ 5972 h 10000"/>
                  <a:gd name="connsiteX268" fmla="*/ 1612 w 10000"/>
                  <a:gd name="connsiteY268" fmla="*/ 5955 h 10000"/>
                  <a:gd name="connsiteX269" fmla="*/ 1679 w 10000"/>
                  <a:gd name="connsiteY269" fmla="*/ 6049 h 10000"/>
                  <a:gd name="connsiteX270" fmla="*/ 1720 w 10000"/>
                  <a:gd name="connsiteY270" fmla="*/ 6108 h 10000"/>
                  <a:gd name="connsiteX271" fmla="*/ 1751 w 10000"/>
                  <a:gd name="connsiteY271" fmla="*/ 6133 h 10000"/>
                  <a:gd name="connsiteX272" fmla="*/ 1792 w 10000"/>
                  <a:gd name="connsiteY272" fmla="*/ 6169 h 10000"/>
                  <a:gd name="connsiteX273" fmla="*/ 1801 w 10000"/>
                  <a:gd name="connsiteY273" fmla="*/ 6172 h 10000"/>
                  <a:gd name="connsiteX274" fmla="*/ 1814 w 10000"/>
                  <a:gd name="connsiteY274" fmla="*/ 6286 h 10000"/>
                  <a:gd name="connsiteX275" fmla="*/ 1817 w 10000"/>
                  <a:gd name="connsiteY275" fmla="*/ 6331 h 10000"/>
                  <a:gd name="connsiteX276" fmla="*/ 1809 w 10000"/>
                  <a:gd name="connsiteY276" fmla="*/ 6444 h 10000"/>
                  <a:gd name="connsiteX277" fmla="*/ 1801 w 10000"/>
                  <a:gd name="connsiteY277" fmla="*/ 6499 h 10000"/>
                  <a:gd name="connsiteX278" fmla="*/ 1781 w 10000"/>
                  <a:gd name="connsiteY278" fmla="*/ 6522 h 10000"/>
                  <a:gd name="connsiteX279" fmla="*/ 1773 w 10000"/>
                  <a:gd name="connsiteY279" fmla="*/ 6541 h 10000"/>
                  <a:gd name="connsiteX280" fmla="*/ 1762 w 10000"/>
                  <a:gd name="connsiteY280" fmla="*/ 6571 h 10000"/>
                  <a:gd name="connsiteX281" fmla="*/ 1767 w 10000"/>
                  <a:gd name="connsiteY281" fmla="*/ 6622 h 10000"/>
                  <a:gd name="connsiteX282" fmla="*/ 1767 w 10000"/>
                  <a:gd name="connsiteY282" fmla="*/ 6665 h 10000"/>
                  <a:gd name="connsiteX283" fmla="*/ 1767 w 10000"/>
                  <a:gd name="connsiteY283" fmla="*/ 6694 h 10000"/>
                  <a:gd name="connsiteX284" fmla="*/ 1776 w 10000"/>
                  <a:gd name="connsiteY284" fmla="*/ 6726 h 10000"/>
                  <a:gd name="connsiteX285" fmla="*/ 1776 w 10000"/>
                  <a:gd name="connsiteY285" fmla="*/ 6745 h 10000"/>
                  <a:gd name="connsiteX286" fmla="*/ 1767 w 10000"/>
                  <a:gd name="connsiteY286" fmla="*/ 6765 h 10000"/>
                  <a:gd name="connsiteX287" fmla="*/ 1762 w 10000"/>
                  <a:gd name="connsiteY287" fmla="*/ 6804 h 10000"/>
                  <a:gd name="connsiteX288" fmla="*/ 1753 w 10000"/>
                  <a:gd name="connsiteY288" fmla="*/ 6839 h 10000"/>
                  <a:gd name="connsiteX289" fmla="*/ 1742 w 10000"/>
                  <a:gd name="connsiteY289" fmla="*/ 6849 h 10000"/>
                  <a:gd name="connsiteX290" fmla="*/ 1726 w 10000"/>
                  <a:gd name="connsiteY290" fmla="*/ 6849 h 10000"/>
                  <a:gd name="connsiteX291" fmla="*/ 1712 w 10000"/>
                  <a:gd name="connsiteY291" fmla="*/ 6852 h 10000"/>
                  <a:gd name="connsiteX292" fmla="*/ 1640 w 10000"/>
                  <a:gd name="connsiteY292" fmla="*/ 6953 h 10000"/>
                  <a:gd name="connsiteX293" fmla="*/ 1493 w 10000"/>
                  <a:gd name="connsiteY293" fmla="*/ 7105 h 10000"/>
                  <a:gd name="connsiteX294" fmla="*/ 1490 w 10000"/>
                  <a:gd name="connsiteY294" fmla="*/ 7124 h 10000"/>
                  <a:gd name="connsiteX295" fmla="*/ 1468 w 10000"/>
                  <a:gd name="connsiteY295" fmla="*/ 7137 h 10000"/>
                  <a:gd name="connsiteX296" fmla="*/ 1454 w 10000"/>
                  <a:gd name="connsiteY296" fmla="*/ 7144 h 10000"/>
                  <a:gd name="connsiteX297" fmla="*/ 1452 w 10000"/>
                  <a:gd name="connsiteY297" fmla="*/ 7157 h 10000"/>
                  <a:gd name="connsiteX298" fmla="*/ 1446 w 10000"/>
                  <a:gd name="connsiteY298" fmla="*/ 7199 h 10000"/>
                  <a:gd name="connsiteX299" fmla="*/ 1476 w 10000"/>
                  <a:gd name="connsiteY299" fmla="*/ 7247 h 10000"/>
                  <a:gd name="connsiteX300" fmla="*/ 1501 w 10000"/>
                  <a:gd name="connsiteY300" fmla="*/ 7270 h 10000"/>
                  <a:gd name="connsiteX301" fmla="*/ 1518 w 10000"/>
                  <a:gd name="connsiteY301" fmla="*/ 7286 h 10000"/>
                  <a:gd name="connsiteX302" fmla="*/ 1524 w 10000"/>
                  <a:gd name="connsiteY302" fmla="*/ 7306 h 10000"/>
                  <a:gd name="connsiteX303" fmla="*/ 1540 w 10000"/>
                  <a:gd name="connsiteY303" fmla="*/ 7322 h 10000"/>
                  <a:gd name="connsiteX304" fmla="*/ 1565 w 10000"/>
                  <a:gd name="connsiteY304" fmla="*/ 7325 h 10000"/>
                  <a:gd name="connsiteX305" fmla="*/ 1590 w 10000"/>
                  <a:gd name="connsiteY305" fmla="*/ 7332 h 10000"/>
                  <a:gd name="connsiteX306" fmla="*/ 1615 w 10000"/>
                  <a:gd name="connsiteY306" fmla="*/ 7345 h 10000"/>
                  <a:gd name="connsiteX307" fmla="*/ 1662 w 10000"/>
                  <a:gd name="connsiteY307" fmla="*/ 7370 h 10000"/>
                  <a:gd name="connsiteX308" fmla="*/ 1670 w 10000"/>
                  <a:gd name="connsiteY308" fmla="*/ 7351 h 10000"/>
                  <a:gd name="connsiteX309" fmla="*/ 1726 w 10000"/>
                  <a:gd name="connsiteY309" fmla="*/ 7354 h 10000"/>
                  <a:gd name="connsiteX310" fmla="*/ 1726 w 10000"/>
                  <a:gd name="connsiteY310" fmla="*/ 7400 h 10000"/>
                  <a:gd name="connsiteX311" fmla="*/ 1773 w 10000"/>
                  <a:gd name="connsiteY311" fmla="*/ 7409 h 10000"/>
                  <a:gd name="connsiteX312" fmla="*/ 1806 w 10000"/>
                  <a:gd name="connsiteY312" fmla="*/ 7416 h 10000"/>
                  <a:gd name="connsiteX313" fmla="*/ 1839 w 10000"/>
                  <a:gd name="connsiteY313" fmla="*/ 7403 h 10000"/>
                  <a:gd name="connsiteX314" fmla="*/ 1886 w 10000"/>
                  <a:gd name="connsiteY314" fmla="*/ 7403 h 10000"/>
                  <a:gd name="connsiteX315" fmla="*/ 1898 w 10000"/>
                  <a:gd name="connsiteY315" fmla="*/ 7403 h 10000"/>
                  <a:gd name="connsiteX316" fmla="*/ 1914 w 10000"/>
                  <a:gd name="connsiteY316" fmla="*/ 7494 h 10000"/>
                  <a:gd name="connsiteX317" fmla="*/ 1895 w 10000"/>
                  <a:gd name="connsiteY317" fmla="*/ 7523 h 10000"/>
                  <a:gd name="connsiteX318" fmla="*/ 1825 w 10000"/>
                  <a:gd name="connsiteY318" fmla="*/ 7617 h 10000"/>
                  <a:gd name="connsiteX319" fmla="*/ 1776 w 10000"/>
                  <a:gd name="connsiteY319" fmla="*/ 7691 h 10000"/>
                  <a:gd name="connsiteX320" fmla="*/ 1781 w 10000"/>
                  <a:gd name="connsiteY320" fmla="*/ 7723 h 10000"/>
                  <a:gd name="connsiteX321" fmla="*/ 1767 w 10000"/>
                  <a:gd name="connsiteY321" fmla="*/ 7759 h 10000"/>
                  <a:gd name="connsiteX322" fmla="*/ 1762 w 10000"/>
                  <a:gd name="connsiteY322" fmla="*/ 7817 h 10000"/>
                  <a:gd name="connsiteX323" fmla="*/ 1762 w 10000"/>
                  <a:gd name="connsiteY323" fmla="*/ 7856 h 10000"/>
                  <a:gd name="connsiteX324" fmla="*/ 1776 w 10000"/>
                  <a:gd name="connsiteY324" fmla="*/ 7892 h 10000"/>
                  <a:gd name="connsiteX325" fmla="*/ 1784 w 10000"/>
                  <a:gd name="connsiteY325" fmla="*/ 7902 h 10000"/>
                  <a:gd name="connsiteX326" fmla="*/ 1801 w 10000"/>
                  <a:gd name="connsiteY326" fmla="*/ 7908 h 10000"/>
                  <a:gd name="connsiteX327" fmla="*/ 1809 w 10000"/>
                  <a:gd name="connsiteY327" fmla="*/ 7911 h 10000"/>
                  <a:gd name="connsiteX328" fmla="*/ 1801 w 10000"/>
                  <a:gd name="connsiteY328" fmla="*/ 7940 h 10000"/>
                  <a:gd name="connsiteX329" fmla="*/ 1798 w 10000"/>
                  <a:gd name="connsiteY329" fmla="*/ 7979 h 10000"/>
                  <a:gd name="connsiteX330" fmla="*/ 1806 w 10000"/>
                  <a:gd name="connsiteY330" fmla="*/ 8002 h 10000"/>
                  <a:gd name="connsiteX331" fmla="*/ 1823 w 10000"/>
                  <a:gd name="connsiteY331" fmla="*/ 8021 h 10000"/>
                  <a:gd name="connsiteX332" fmla="*/ 1834 w 10000"/>
                  <a:gd name="connsiteY332" fmla="*/ 8044 h 10000"/>
                  <a:gd name="connsiteX333" fmla="*/ 1839 w 10000"/>
                  <a:gd name="connsiteY333" fmla="*/ 8073 h 10000"/>
                  <a:gd name="connsiteX334" fmla="*/ 1842 w 10000"/>
                  <a:gd name="connsiteY334" fmla="*/ 8106 h 10000"/>
                  <a:gd name="connsiteX335" fmla="*/ 1839 w 10000"/>
                  <a:gd name="connsiteY335" fmla="*/ 8144 h 10000"/>
                  <a:gd name="connsiteX336" fmla="*/ 1856 w 10000"/>
                  <a:gd name="connsiteY336" fmla="*/ 8164 h 10000"/>
                  <a:gd name="connsiteX337" fmla="*/ 1886 w 10000"/>
                  <a:gd name="connsiteY337" fmla="*/ 8193 h 10000"/>
                  <a:gd name="connsiteX338" fmla="*/ 1922 w 10000"/>
                  <a:gd name="connsiteY338" fmla="*/ 8206 h 10000"/>
                  <a:gd name="connsiteX339" fmla="*/ 1967 w 10000"/>
                  <a:gd name="connsiteY339" fmla="*/ 8203 h 10000"/>
                  <a:gd name="connsiteX340" fmla="*/ 1986 w 10000"/>
                  <a:gd name="connsiteY340" fmla="*/ 8212 h 10000"/>
                  <a:gd name="connsiteX341" fmla="*/ 2000 w 10000"/>
                  <a:gd name="connsiteY341" fmla="*/ 8232 h 10000"/>
                  <a:gd name="connsiteX342" fmla="*/ 2033 w 10000"/>
                  <a:gd name="connsiteY342" fmla="*/ 8258 h 10000"/>
                  <a:gd name="connsiteX343" fmla="*/ 2050 w 10000"/>
                  <a:gd name="connsiteY343" fmla="*/ 8271 h 10000"/>
                  <a:gd name="connsiteX344" fmla="*/ 2089 w 10000"/>
                  <a:gd name="connsiteY344" fmla="*/ 8280 h 10000"/>
                  <a:gd name="connsiteX345" fmla="*/ 2122 w 10000"/>
                  <a:gd name="connsiteY345" fmla="*/ 8300 h 10000"/>
                  <a:gd name="connsiteX346" fmla="*/ 2163 w 10000"/>
                  <a:gd name="connsiteY346" fmla="*/ 8332 h 10000"/>
                  <a:gd name="connsiteX347" fmla="*/ 2172 w 10000"/>
                  <a:gd name="connsiteY347" fmla="*/ 8335 h 10000"/>
                  <a:gd name="connsiteX348" fmla="*/ 2177 w 10000"/>
                  <a:gd name="connsiteY348" fmla="*/ 8345 h 10000"/>
                  <a:gd name="connsiteX349" fmla="*/ 2163 w 10000"/>
                  <a:gd name="connsiteY349" fmla="*/ 8371 h 10000"/>
                  <a:gd name="connsiteX350" fmla="*/ 2139 w 10000"/>
                  <a:gd name="connsiteY350" fmla="*/ 8423 h 10000"/>
                  <a:gd name="connsiteX351" fmla="*/ 2130 w 10000"/>
                  <a:gd name="connsiteY351" fmla="*/ 8439 h 10000"/>
                  <a:gd name="connsiteX352" fmla="*/ 2105 w 10000"/>
                  <a:gd name="connsiteY352" fmla="*/ 8446 h 10000"/>
                  <a:gd name="connsiteX353" fmla="*/ 2080 w 10000"/>
                  <a:gd name="connsiteY353" fmla="*/ 8449 h 10000"/>
                  <a:gd name="connsiteX354" fmla="*/ 2075 w 10000"/>
                  <a:gd name="connsiteY354" fmla="*/ 8459 h 10000"/>
                  <a:gd name="connsiteX355" fmla="*/ 2072 w 10000"/>
                  <a:gd name="connsiteY355" fmla="*/ 8475 h 10000"/>
                  <a:gd name="connsiteX356" fmla="*/ 2080 w 10000"/>
                  <a:gd name="connsiteY356" fmla="*/ 8484 h 10000"/>
                  <a:gd name="connsiteX357" fmla="*/ 2100 w 10000"/>
                  <a:gd name="connsiteY357" fmla="*/ 8475 h 10000"/>
                  <a:gd name="connsiteX358" fmla="*/ 2141 w 10000"/>
                  <a:gd name="connsiteY358" fmla="*/ 8478 h 10000"/>
                  <a:gd name="connsiteX359" fmla="*/ 2172 w 10000"/>
                  <a:gd name="connsiteY359" fmla="*/ 8475 h 10000"/>
                  <a:gd name="connsiteX360" fmla="*/ 2188 w 10000"/>
                  <a:gd name="connsiteY360" fmla="*/ 8475 h 10000"/>
                  <a:gd name="connsiteX361" fmla="*/ 2222 w 10000"/>
                  <a:gd name="connsiteY361" fmla="*/ 8497 h 10000"/>
                  <a:gd name="connsiteX362" fmla="*/ 2252 w 10000"/>
                  <a:gd name="connsiteY362" fmla="*/ 8514 h 10000"/>
                  <a:gd name="connsiteX363" fmla="*/ 2274 w 10000"/>
                  <a:gd name="connsiteY363" fmla="*/ 8514 h 10000"/>
                  <a:gd name="connsiteX364" fmla="*/ 2299 w 10000"/>
                  <a:gd name="connsiteY364" fmla="*/ 8504 h 10000"/>
                  <a:gd name="connsiteX365" fmla="*/ 2310 w 10000"/>
                  <a:gd name="connsiteY365" fmla="*/ 8504 h 10000"/>
                  <a:gd name="connsiteX366" fmla="*/ 2319 w 10000"/>
                  <a:gd name="connsiteY366" fmla="*/ 8484 h 10000"/>
                  <a:gd name="connsiteX367" fmla="*/ 2338 w 10000"/>
                  <a:gd name="connsiteY367" fmla="*/ 8494 h 10000"/>
                  <a:gd name="connsiteX368" fmla="*/ 2338 w 10000"/>
                  <a:gd name="connsiteY368" fmla="*/ 8552 h 10000"/>
                  <a:gd name="connsiteX369" fmla="*/ 2366 w 10000"/>
                  <a:gd name="connsiteY369" fmla="*/ 8572 h 10000"/>
                  <a:gd name="connsiteX370" fmla="*/ 2382 w 10000"/>
                  <a:gd name="connsiteY370" fmla="*/ 8582 h 10000"/>
                  <a:gd name="connsiteX371" fmla="*/ 2435 w 10000"/>
                  <a:gd name="connsiteY371" fmla="*/ 8552 h 10000"/>
                  <a:gd name="connsiteX372" fmla="*/ 2443 w 10000"/>
                  <a:gd name="connsiteY372" fmla="*/ 8552 h 10000"/>
                  <a:gd name="connsiteX373" fmla="*/ 2454 w 10000"/>
                  <a:gd name="connsiteY373" fmla="*/ 8552 h 10000"/>
                  <a:gd name="connsiteX374" fmla="*/ 2471 w 10000"/>
                  <a:gd name="connsiteY374" fmla="*/ 8546 h 10000"/>
                  <a:gd name="connsiteX375" fmla="*/ 2488 w 10000"/>
                  <a:gd name="connsiteY375" fmla="*/ 8536 h 10000"/>
                  <a:gd name="connsiteX376" fmla="*/ 2501 w 10000"/>
                  <a:gd name="connsiteY376" fmla="*/ 8533 h 10000"/>
                  <a:gd name="connsiteX377" fmla="*/ 2512 w 10000"/>
                  <a:gd name="connsiteY377" fmla="*/ 8533 h 10000"/>
                  <a:gd name="connsiteX378" fmla="*/ 2521 w 10000"/>
                  <a:gd name="connsiteY378" fmla="*/ 8546 h 10000"/>
                  <a:gd name="connsiteX379" fmla="*/ 2521 w 10000"/>
                  <a:gd name="connsiteY379" fmla="*/ 8572 h 10000"/>
                  <a:gd name="connsiteX380" fmla="*/ 2535 w 10000"/>
                  <a:gd name="connsiteY380" fmla="*/ 8588 h 10000"/>
                  <a:gd name="connsiteX381" fmla="*/ 2551 w 10000"/>
                  <a:gd name="connsiteY381" fmla="*/ 8582 h 10000"/>
                  <a:gd name="connsiteX382" fmla="*/ 2560 w 10000"/>
                  <a:gd name="connsiteY382" fmla="*/ 8582 h 10000"/>
                  <a:gd name="connsiteX383" fmla="*/ 2573 w 10000"/>
                  <a:gd name="connsiteY383" fmla="*/ 8588 h 10000"/>
                  <a:gd name="connsiteX384" fmla="*/ 2584 w 10000"/>
                  <a:gd name="connsiteY384" fmla="*/ 8591 h 10000"/>
                  <a:gd name="connsiteX385" fmla="*/ 2590 w 10000"/>
                  <a:gd name="connsiteY385" fmla="*/ 8598 h 10000"/>
                  <a:gd name="connsiteX386" fmla="*/ 2598 w 10000"/>
                  <a:gd name="connsiteY386" fmla="*/ 8608 h 10000"/>
                  <a:gd name="connsiteX387" fmla="*/ 2607 w 10000"/>
                  <a:gd name="connsiteY387" fmla="*/ 8617 h 10000"/>
                  <a:gd name="connsiteX388" fmla="*/ 2618 w 10000"/>
                  <a:gd name="connsiteY388" fmla="*/ 8617 h 10000"/>
                  <a:gd name="connsiteX389" fmla="*/ 2640 w 10000"/>
                  <a:gd name="connsiteY389" fmla="*/ 8608 h 10000"/>
                  <a:gd name="connsiteX390" fmla="*/ 2670 w 10000"/>
                  <a:gd name="connsiteY390" fmla="*/ 8598 h 10000"/>
                  <a:gd name="connsiteX391" fmla="*/ 2673 w 10000"/>
                  <a:gd name="connsiteY391" fmla="*/ 8598 h 10000"/>
                  <a:gd name="connsiteX392" fmla="*/ 2690 w 10000"/>
                  <a:gd name="connsiteY392" fmla="*/ 8598 h 10000"/>
                  <a:gd name="connsiteX393" fmla="*/ 2698 w 10000"/>
                  <a:gd name="connsiteY393" fmla="*/ 8598 h 10000"/>
                  <a:gd name="connsiteX394" fmla="*/ 2712 w 10000"/>
                  <a:gd name="connsiteY394" fmla="*/ 8598 h 10000"/>
                  <a:gd name="connsiteX395" fmla="*/ 2726 w 10000"/>
                  <a:gd name="connsiteY395" fmla="*/ 8591 h 10000"/>
                  <a:gd name="connsiteX396" fmla="*/ 2737 w 10000"/>
                  <a:gd name="connsiteY396" fmla="*/ 8588 h 10000"/>
                  <a:gd name="connsiteX397" fmla="*/ 2759 w 10000"/>
                  <a:gd name="connsiteY397" fmla="*/ 8582 h 10000"/>
                  <a:gd name="connsiteX398" fmla="*/ 2770 w 10000"/>
                  <a:gd name="connsiteY398" fmla="*/ 8578 h 10000"/>
                  <a:gd name="connsiteX399" fmla="*/ 2784 w 10000"/>
                  <a:gd name="connsiteY399" fmla="*/ 8572 h 10000"/>
                  <a:gd name="connsiteX400" fmla="*/ 2795 w 10000"/>
                  <a:gd name="connsiteY400" fmla="*/ 8572 h 10000"/>
                  <a:gd name="connsiteX401" fmla="*/ 2803 w 10000"/>
                  <a:gd name="connsiteY401" fmla="*/ 8588 h 10000"/>
                  <a:gd name="connsiteX402" fmla="*/ 2803 w 10000"/>
                  <a:gd name="connsiteY402" fmla="*/ 8591 h 10000"/>
                  <a:gd name="connsiteX403" fmla="*/ 2803 w 10000"/>
                  <a:gd name="connsiteY403" fmla="*/ 8601 h 10000"/>
                  <a:gd name="connsiteX404" fmla="*/ 2809 w 10000"/>
                  <a:gd name="connsiteY404" fmla="*/ 8601 h 10000"/>
                  <a:gd name="connsiteX405" fmla="*/ 2823 w 10000"/>
                  <a:gd name="connsiteY405" fmla="*/ 8598 h 10000"/>
                  <a:gd name="connsiteX406" fmla="*/ 2831 w 10000"/>
                  <a:gd name="connsiteY406" fmla="*/ 8598 h 10000"/>
                  <a:gd name="connsiteX407" fmla="*/ 2839 w 10000"/>
                  <a:gd name="connsiteY407" fmla="*/ 8601 h 10000"/>
                  <a:gd name="connsiteX408" fmla="*/ 2848 w 10000"/>
                  <a:gd name="connsiteY408" fmla="*/ 8598 h 10000"/>
                  <a:gd name="connsiteX409" fmla="*/ 2856 w 10000"/>
                  <a:gd name="connsiteY409" fmla="*/ 8601 h 10000"/>
                  <a:gd name="connsiteX410" fmla="*/ 2859 w 10000"/>
                  <a:gd name="connsiteY410" fmla="*/ 8601 h 10000"/>
                  <a:gd name="connsiteX411" fmla="*/ 2864 w 10000"/>
                  <a:gd name="connsiteY411" fmla="*/ 8598 h 10000"/>
                  <a:gd name="connsiteX412" fmla="*/ 2889 w 10000"/>
                  <a:gd name="connsiteY412" fmla="*/ 8611 h 10000"/>
                  <a:gd name="connsiteX413" fmla="*/ 2906 w 10000"/>
                  <a:gd name="connsiteY413" fmla="*/ 8620 h 10000"/>
                  <a:gd name="connsiteX414" fmla="*/ 2914 w 10000"/>
                  <a:gd name="connsiteY414" fmla="*/ 8627 h 10000"/>
                  <a:gd name="connsiteX415" fmla="*/ 2920 w 10000"/>
                  <a:gd name="connsiteY415" fmla="*/ 8640 h 10000"/>
                  <a:gd name="connsiteX416" fmla="*/ 2922 w 10000"/>
                  <a:gd name="connsiteY416" fmla="*/ 8666 h 10000"/>
                  <a:gd name="connsiteX417" fmla="*/ 2922 w 10000"/>
                  <a:gd name="connsiteY417" fmla="*/ 8692 h 10000"/>
                  <a:gd name="connsiteX418" fmla="*/ 2939 w 10000"/>
                  <a:gd name="connsiteY418" fmla="*/ 8695 h 10000"/>
                  <a:gd name="connsiteX419" fmla="*/ 2953 w 10000"/>
                  <a:gd name="connsiteY419" fmla="*/ 8695 h 10000"/>
                  <a:gd name="connsiteX420" fmla="*/ 2961 w 10000"/>
                  <a:gd name="connsiteY420" fmla="*/ 8695 h 10000"/>
                  <a:gd name="connsiteX421" fmla="*/ 2972 w 10000"/>
                  <a:gd name="connsiteY421" fmla="*/ 8692 h 10000"/>
                  <a:gd name="connsiteX422" fmla="*/ 2981 w 10000"/>
                  <a:gd name="connsiteY422" fmla="*/ 8685 h 10000"/>
                  <a:gd name="connsiteX423" fmla="*/ 2989 w 10000"/>
                  <a:gd name="connsiteY423" fmla="*/ 8685 h 10000"/>
                  <a:gd name="connsiteX424" fmla="*/ 3008 w 10000"/>
                  <a:gd name="connsiteY424" fmla="*/ 8685 h 10000"/>
                  <a:gd name="connsiteX425" fmla="*/ 3028 w 10000"/>
                  <a:gd name="connsiteY425" fmla="*/ 8695 h 10000"/>
                  <a:gd name="connsiteX426" fmla="*/ 3042 w 10000"/>
                  <a:gd name="connsiteY426" fmla="*/ 8695 h 10000"/>
                  <a:gd name="connsiteX427" fmla="*/ 3053 w 10000"/>
                  <a:gd name="connsiteY427" fmla="*/ 8676 h 10000"/>
                  <a:gd name="connsiteX428" fmla="*/ 3061 w 10000"/>
                  <a:gd name="connsiteY428" fmla="*/ 8666 h 10000"/>
                  <a:gd name="connsiteX429" fmla="*/ 3066 w 10000"/>
                  <a:gd name="connsiteY429" fmla="*/ 8656 h 10000"/>
                  <a:gd name="connsiteX430" fmla="*/ 3091 w 10000"/>
                  <a:gd name="connsiteY430" fmla="*/ 8659 h 10000"/>
                  <a:gd name="connsiteX431" fmla="*/ 3105 w 10000"/>
                  <a:gd name="connsiteY431" fmla="*/ 8659 h 10000"/>
                  <a:gd name="connsiteX432" fmla="*/ 3108 w 10000"/>
                  <a:gd name="connsiteY432" fmla="*/ 8650 h 10000"/>
                  <a:gd name="connsiteX433" fmla="*/ 3147 w 10000"/>
                  <a:gd name="connsiteY433" fmla="*/ 8588 h 10000"/>
                  <a:gd name="connsiteX434" fmla="*/ 3150 w 10000"/>
                  <a:gd name="connsiteY434" fmla="*/ 8598 h 10000"/>
                  <a:gd name="connsiteX435" fmla="*/ 3163 w 10000"/>
                  <a:gd name="connsiteY435" fmla="*/ 8601 h 10000"/>
                  <a:gd name="connsiteX436" fmla="*/ 3180 w 10000"/>
                  <a:gd name="connsiteY436" fmla="*/ 8608 h 10000"/>
                  <a:gd name="connsiteX437" fmla="*/ 3188 w 10000"/>
                  <a:gd name="connsiteY437" fmla="*/ 8611 h 10000"/>
                  <a:gd name="connsiteX438" fmla="*/ 3227 w 10000"/>
                  <a:gd name="connsiteY438" fmla="*/ 8620 h 10000"/>
                  <a:gd name="connsiteX439" fmla="*/ 3238 w 10000"/>
                  <a:gd name="connsiteY439" fmla="*/ 8617 h 10000"/>
                  <a:gd name="connsiteX440" fmla="*/ 3247 w 10000"/>
                  <a:gd name="connsiteY440" fmla="*/ 8601 h 10000"/>
                  <a:gd name="connsiteX441" fmla="*/ 3269 w 10000"/>
                  <a:gd name="connsiteY441" fmla="*/ 8611 h 10000"/>
                  <a:gd name="connsiteX442" fmla="*/ 3277 w 10000"/>
                  <a:gd name="connsiteY442" fmla="*/ 8617 h 10000"/>
                  <a:gd name="connsiteX443" fmla="*/ 3285 w 10000"/>
                  <a:gd name="connsiteY443" fmla="*/ 8611 h 10000"/>
                  <a:gd name="connsiteX444" fmla="*/ 3307 w 10000"/>
                  <a:gd name="connsiteY444" fmla="*/ 8611 h 10000"/>
                  <a:gd name="connsiteX445" fmla="*/ 3319 w 10000"/>
                  <a:gd name="connsiteY445" fmla="*/ 8617 h 10000"/>
                  <a:gd name="connsiteX446" fmla="*/ 3324 w 10000"/>
                  <a:gd name="connsiteY446" fmla="*/ 8617 h 10000"/>
                  <a:gd name="connsiteX447" fmla="*/ 3327 w 10000"/>
                  <a:gd name="connsiteY447" fmla="*/ 8620 h 10000"/>
                  <a:gd name="connsiteX448" fmla="*/ 3341 w 10000"/>
                  <a:gd name="connsiteY448" fmla="*/ 8620 h 10000"/>
                  <a:gd name="connsiteX449" fmla="*/ 3357 w 10000"/>
                  <a:gd name="connsiteY449" fmla="*/ 8620 h 10000"/>
                  <a:gd name="connsiteX450" fmla="*/ 3374 w 10000"/>
                  <a:gd name="connsiteY450" fmla="*/ 8620 h 10000"/>
                  <a:gd name="connsiteX451" fmla="*/ 3382 w 10000"/>
                  <a:gd name="connsiteY451" fmla="*/ 8620 h 10000"/>
                  <a:gd name="connsiteX452" fmla="*/ 3399 w 10000"/>
                  <a:gd name="connsiteY452" fmla="*/ 8611 h 10000"/>
                  <a:gd name="connsiteX453" fmla="*/ 3413 w 10000"/>
                  <a:gd name="connsiteY453" fmla="*/ 8601 h 10000"/>
                  <a:gd name="connsiteX454" fmla="*/ 3421 w 10000"/>
                  <a:gd name="connsiteY454" fmla="*/ 8588 h 10000"/>
                  <a:gd name="connsiteX455" fmla="*/ 3421 w 10000"/>
                  <a:gd name="connsiteY455" fmla="*/ 8572 h 10000"/>
                  <a:gd name="connsiteX456" fmla="*/ 3421 w 10000"/>
                  <a:gd name="connsiteY456" fmla="*/ 8552 h 10000"/>
                  <a:gd name="connsiteX457" fmla="*/ 3424 w 10000"/>
                  <a:gd name="connsiteY457" fmla="*/ 8533 h 10000"/>
                  <a:gd name="connsiteX458" fmla="*/ 3432 w 10000"/>
                  <a:gd name="connsiteY458" fmla="*/ 8523 h 10000"/>
                  <a:gd name="connsiteX459" fmla="*/ 3446 w 10000"/>
                  <a:gd name="connsiteY459" fmla="*/ 8523 h 10000"/>
                  <a:gd name="connsiteX460" fmla="*/ 3457 w 10000"/>
                  <a:gd name="connsiteY460" fmla="*/ 8523 h 10000"/>
                  <a:gd name="connsiteX461" fmla="*/ 3476 w 10000"/>
                  <a:gd name="connsiteY461" fmla="*/ 8533 h 10000"/>
                  <a:gd name="connsiteX462" fmla="*/ 3485 w 10000"/>
                  <a:gd name="connsiteY462" fmla="*/ 8536 h 10000"/>
                  <a:gd name="connsiteX463" fmla="*/ 3501 w 10000"/>
                  <a:gd name="connsiteY463" fmla="*/ 8527 h 10000"/>
                  <a:gd name="connsiteX464" fmla="*/ 3504 w 10000"/>
                  <a:gd name="connsiteY464" fmla="*/ 8514 h 10000"/>
                  <a:gd name="connsiteX465" fmla="*/ 3510 w 10000"/>
                  <a:gd name="connsiteY465" fmla="*/ 8497 h 10000"/>
                  <a:gd name="connsiteX466" fmla="*/ 3537 w 10000"/>
                  <a:gd name="connsiteY466" fmla="*/ 8484 h 10000"/>
                  <a:gd name="connsiteX467" fmla="*/ 3562 w 10000"/>
                  <a:gd name="connsiteY467" fmla="*/ 8488 h 10000"/>
                  <a:gd name="connsiteX468" fmla="*/ 3568 w 10000"/>
                  <a:gd name="connsiteY468" fmla="*/ 8484 h 10000"/>
                  <a:gd name="connsiteX469" fmla="*/ 3584 w 10000"/>
                  <a:gd name="connsiteY469" fmla="*/ 8494 h 10000"/>
                  <a:gd name="connsiteX470" fmla="*/ 3593 w 10000"/>
                  <a:gd name="connsiteY470" fmla="*/ 8507 h 10000"/>
                  <a:gd name="connsiteX471" fmla="*/ 3618 w 10000"/>
                  <a:gd name="connsiteY471" fmla="*/ 8497 h 10000"/>
                  <a:gd name="connsiteX472" fmla="*/ 3643 w 10000"/>
                  <a:gd name="connsiteY472" fmla="*/ 8475 h 10000"/>
                  <a:gd name="connsiteX473" fmla="*/ 3657 w 10000"/>
                  <a:gd name="connsiteY473" fmla="*/ 8478 h 10000"/>
                  <a:gd name="connsiteX474" fmla="*/ 3670 w 10000"/>
                  <a:gd name="connsiteY474" fmla="*/ 8475 h 10000"/>
                  <a:gd name="connsiteX475" fmla="*/ 3673 w 10000"/>
                  <a:gd name="connsiteY475" fmla="*/ 8468 h 10000"/>
                  <a:gd name="connsiteX476" fmla="*/ 3681 w 10000"/>
                  <a:gd name="connsiteY476" fmla="*/ 8468 h 10000"/>
                  <a:gd name="connsiteX477" fmla="*/ 3698 w 10000"/>
                  <a:gd name="connsiteY477" fmla="*/ 8478 h 10000"/>
                  <a:gd name="connsiteX478" fmla="*/ 3720 w 10000"/>
                  <a:gd name="connsiteY478" fmla="*/ 8497 h 10000"/>
                  <a:gd name="connsiteX479" fmla="*/ 3715 w 10000"/>
                  <a:gd name="connsiteY479" fmla="*/ 8504 h 10000"/>
                  <a:gd name="connsiteX480" fmla="*/ 3729 w 10000"/>
                  <a:gd name="connsiteY480" fmla="*/ 8514 h 10000"/>
                  <a:gd name="connsiteX481" fmla="*/ 3729 w 10000"/>
                  <a:gd name="connsiteY481" fmla="*/ 8517 h 10000"/>
                  <a:gd name="connsiteX482" fmla="*/ 3740 w 10000"/>
                  <a:gd name="connsiteY482" fmla="*/ 8527 h 10000"/>
                  <a:gd name="connsiteX483" fmla="*/ 3759 w 10000"/>
                  <a:gd name="connsiteY483" fmla="*/ 8517 h 10000"/>
                  <a:gd name="connsiteX484" fmla="*/ 3762 w 10000"/>
                  <a:gd name="connsiteY484" fmla="*/ 8504 h 10000"/>
                  <a:gd name="connsiteX485" fmla="*/ 3770 w 10000"/>
                  <a:gd name="connsiteY485" fmla="*/ 8488 h 10000"/>
                  <a:gd name="connsiteX486" fmla="*/ 3778 w 10000"/>
                  <a:gd name="connsiteY486" fmla="*/ 8484 h 10000"/>
                  <a:gd name="connsiteX487" fmla="*/ 3792 w 10000"/>
                  <a:gd name="connsiteY487" fmla="*/ 8475 h 10000"/>
                  <a:gd name="connsiteX488" fmla="*/ 3803 w 10000"/>
                  <a:gd name="connsiteY488" fmla="*/ 8478 h 10000"/>
                  <a:gd name="connsiteX489" fmla="*/ 3809 w 10000"/>
                  <a:gd name="connsiteY489" fmla="*/ 8475 h 10000"/>
                  <a:gd name="connsiteX490" fmla="*/ 3825 w 10000"/>
                  <a:gd name="connsiteY490" fmla="*/ 8465 h 10000"/>
                  <a:gd name="connsiteX491" fmla="*/ 3834 w 10000"/>
                  <a:gd name="connsiteY491" fmla="*/ 8468 h 10000"/>
                  <a:gd name="connsiteX492" fmla="*/ 3842 w 10000"/>
                  <a:gd name="connsiteY492" fmla="*/ 8478 h 10000"/>
                  <a:gd name="connsiteX493" fmla="*/ 3850 w 10000"/>
                  <a:gd name="connsiteY493" fmla="*/ 8478 h 10000"/>
                  <a:gd name="connsiteX494" fmla="*/ 3859 w 10000"/>
                  <a:gd name="connsiteY494" fmla="*/ 8484 h 10000"/>
                  <a:gd name="connsiteX495" fmla="*/ 3873 w 10000"/>
                  <a:gd name="connsiteY495" fmla="*/ 8494 h 10000"/>
                  <a:gd name="connsiteX496" fmla="*/ 3875 w 10000"/>
                  <a:gd name="connsiteY496" fmla="*/ 8507 h 10000"/>
                  <a:gd name="connsiteX497" fmla="*/ 3881 w 10000"/>
                  <a:gd name="connsiteY497" fmla="*/ 8527 h 10000"/>
                  <a:gd name="connsiteX498" fmla="*/ 3875 w 10000"/>
                  <a:gd name="connsiteY498" fmla="*/ 8546 h 10000"/>
                  <a:gd name="connsiteX499" fmla="*/ 3892 w 10000"/>
                  <a:gd name="connsiteY499" fmla="*/ 8546 h 10000"/>
                  <a:gd name="connsiteX500" fmla="*/ 3900 w 10000"/>
                  <a:gd name="connsiteY500" fmla="*/ 8543 h 10000"/>
                  <a:gd name="connsiteX501" fmla="*/ 3906 w 10000"/>
                  <a:gd name="connsiteY501" fmla="*/ 8543 h 10000"/>
                  <a:gd name="connsiteX502" fmla="*/ 3922 w 10000"/>
                  <a:gd name="connsiteY502" fmla="*/ 8552 h 10000"/>
                  <a:gd name="connsiteX503" fmla="*/ 3939 w 10000"/>
                  <a:gd name="connsiteY503" fmla="*/ 8559 h 10000"/>
                  <a:gd name="connsiteX504" fmla="*/ 3953 w 10000"/>
                  <a:gd name="connsiteY504" fmla="*/ 8572 h 10000"/>
                  <a:gd name="connsiteX505" fmla="*/ 3956 w 10000"/>
                  <a:gd name="connsiteY505" fmla="*/ 8588 h 10000"/>
                  <a:gd name="connsiteX506" fmla="*/ 3956 w 10000"/>
                  <a:gd name="connsiteY506" fmla="*/ 8608 h 10000"/>
                  <a:gd name="connsiteX507" fmla="*/ 3972 w 10000"/>
                  <a:gd name="connsiteY507" fmla="*/ 8608 h 10000"/>
                  <a:gd name="connsiteX508" fmla="*/ 3986 w 10000"/>
                  <a:gd name="connsiteY508" fmla="*/ 8608 h 10000"/>
                  <a:gd name="connsiteX509" fmla="*/ 3997 w 10000"/>
                  <a:gd name="connsiteY509" fmla="*/ 8608 h 10000"/>
                  <a:gd name="connsiteX510" fmla="*/ 4006 w 10000"/>
                  <a:gd name="connsiteY510" fmla="*/ 8608 h 10000"/>
                  <a:gd name="connsiteX511" fmla="*/ 4006 w 10000"/>
                  <a:gd name="connsiteY511" fmla="*/ 8611 h 10000"/>
                  <a:gd name="connsiteX512" fmla="*/ 4011 w 10000"/>
                  <a:gd name="connsiteY512" fmla="*/ 8611 h 10000"/>
                  <a:gd name="connsiteX513" fmla="*/ 4022 w 10000"/>
                  <a:gd name="connsiteY513" fmla="*/ 8620 h 10000"/>
                  <a:gd name="connsiteX514" fmla="*/ 4042 w 10000"/>
                  <a:gd name="connsiteY514" fmla="*/ 8620 h 10000"/>
                  <a:gd name="connsiteX515" fmla="*/ 4050 w 10000"/>
                  <a:gd name="connsiteY515" fmla="*/ 8617 h 10000"/>
                  <a:gd name="connsiteX516" fmla="*/ 4069 w 10000"/>
                  <a:gd name="connsiteY516" fmla="*/ 8620 h 10000"/>
                  <a:gd name="connsiteX517" fmla="*/ 4086 w 10000"/>
                  <a:gd name="connsiteY517" fmla="*/ 8630 h 10000"/>
                  <a:gd name="connsiteX518" fmla="*/ 4108 w 10000"/>
                  <a:gd name="connsiteY518" fmla="*/ 8627 h 10000"/>
                  <a:gd name="connsiteX519" fmla="*/ 4125 w 10000"/>
                  <a:gd name="connsiteY519" fmla="*/ 8620 h 10000"/>
                  <a:gd name="connsiteX520" fmla="*/ 4133 w 10000"/>
                  <a:gd name="connsiteY520" fmla="*/ 8611 h 10000"/>
                  <a:gd name="connsiteX521" fmla="*/ 4139 w 10000"/>
                  <a:gd name="connsiteY521" fmla="*/ 8608 h 10000"/>
                  <a:gd name="connsiteX522" fmla="*/ 4147 w 10000"/>
                  <a:gd name="connsiteY522" fmla="*/ 8601 h 10000"/>
                  <a:gd name="connsiteX523" fmla="*/ 4155 w 10000"/>
                  <a:gd name="connsiteY523" fmla="*/ 8591 h 10000"/>
                  <a:gd name="connsiteX524" fmla="*/ 4166 w 10000"/>
                  <a:gd name="connsiteY524" fmla="*/ 8582 h 10000"/>
                  <a:gd name="connsiteX525" fmla="*/ 4183 w 10000"/>
                  <a:gd name="connsiteY525" fmla="*/ 8569 h 10000"/>
                  <a:gd name="connsiteX526" fmla="*/ 4191 w 10000"/>
                  <a:gd name="connsiteY526" fmla="*/ 8562 h 10000"/>
                  <a:gd name="connsiteX527" fmla="*/ 4208 w 10000"/>
                  <a:gd name="connsiteY527" fmla="*/ 8552 h 10000"/>
                  <a:gd name="connsiteX528" fmla="*/ 4230 w 10000"/>
                  <a:gd name="connsiteY528" fmla="*/ 8552 h 10000"/>
                  <a:gd name="connsiteX529" fmla="*/ 4238 w 10000"/>
                  <a:gd name="connsiteY529" fmla="*/ 8559 h 10000"/>
                  <a:gd name="connsiteX530" fmla="*/ 4247 w 10000"/>
                  <a:gd name="connsiteY530" fmla="*/ 8572 h 10000"/>
                  <a:gd name="connsiteX531" fmla="*/ 4252 w 10000"/>
                  <a:gd name="connsiteY531" fmla="*/ 8578 h 10000"/>
                  <a:gd name="connsiteX532" fmla="*/ 4263 w 10000"/>
                  <a:gd name="connsiteY532" fmla="*/ 8582 h 10000"/>
                  <a:gd name="connsiteX533" fmla="*/ 4277 w 10000"/>
                  <a:gd name="connsiteY533" fmla="*/ 8572 h 10000"/>
                  <a:gd name="connsiteX534" fmla="*/ 4294 w 10000"/>
                  <a:gd name="connsiteY534" fmla="*/ 8559 h 10000"/>
                  <a:gd name="connsiteX535" fmla="*/ 4302 w 10000"/>
                  <a:gd name="connsiteY535" fmla="*/ 8546 h 10000"/>
                  <a:gd name="connsiteX536" fmla="*/ 4310 w 10000"/>
                  <a:gd name="connsiteY536" fmla="*/ 8543 h 10000"/>
                  <a:gd name="connsiteX537" fmla="*/ 4313 w 10000"/>
                  <a:gd name="connsiteY537" fmla="*/ 8543 h 10000"/>
                  <a:gd name="connsiteX538" fmla="*/ 4332 w 10000"/>
                  <a:gd name="connsiteY538" fmla="*/ 8546 h 10000"/>
                  <a:gd name="connsiteX539" fmla="*/ 4335 w 10000"/>
                  <a:gd name="connsiteY539" fmla="*/ 8559 h 10000"/>
                  <a:gd name="connsiteX540" fmla="*/ 4349 w 10000"/>
                  <a:gd name="connsiteY540" fmla="*/ 8588 h 10000"/>
                  <a:gd name="connsiteX541" fmla="*/ 4360 w 10000"/>
                  <a:gd name="connsiteY541" fmla="*/ 8591 h 10000"/>
                  <a:gd name="connsiteX542" fmla="*/ 4366 w 10000"/>
                  <a:gd name="connsiteY542" fmla="*/ 8591 h 10000"/>
                  <a:gd name="connsiteX543" fmla="*/ 4382 w 10000"/>
                  <a:gd name="connsiteY543" fmla="*/ 8598 h 10000"/>
                  <a:gd name="connsiteX544" fmla="*/ 4385 w 10000"/>
                  <a:gd name="connsiteY544" fmla="*/ 8598 h 10000"/>
                  <a:gd name="connsiteX545" fmla="*/ 4402 w 10000"/>
                  <a:gd name="connsiteY545" fmla="*/ 8598 h 10000"/>
                  <a:gd name="connsiteX546" fmla="*/ 4421 w 10000"/>
                  <a:gd name="connsiteY546" fmla="*/ 8591 h 10000"/>
                  <a:gd name="connsiteX547" fmla="*/ 4440 w 10000"/>
                  <a:gd name="connsiteY547" fmla="*/ 8591 h 10000"/>
                  <a:gd name="connsiteX548" fmla="*/ 4449 w 10000"/>
                  <a:gd name="connsiteY548" fmla="*/ 8598 h 10000"/>
                  <a:gd name="connsiteX549" fmla="*/ 4454 w 10000"/>
                  <a:gd name="connsiteY549" fmla="*/ 8617 h 10000"/>
                  <a:gd name="connsiteX550" fmla="*/ 4463 w 10000"/>
                  <a:gd name="connsiteY550" fmla="*/ 8608 h 10000"/>
                  <a:gd name="connsiteX551" fmla="*/ 4474 w 10000"/>
                  <a:gd name="connsiteY551" fmla="*/ 8608 h 10000"/>
                  <a:gd name="connsiteX552" fmla="*/ 4490 w 10000"/>
                  <a:gd name="connsiteY552" fmla="*/ 8617 h 10000"/>
                  <a:gd name="connsiteX553" fmla="*/ 4504 w 10000"/>
                  <a:gd name="connsiteY553" fmla="*/ 8617 h 10000"/>
                  <a:gd name="connsiteX554" fmla="*/ 4518 w 10000"/>
                  <a:gd name="connsiteY554" fmla="*/ 8617 h 10000"/>
                  <a:gd name="connsiteX555" fmla="*/ 4535 w 10000"/>
                  <a:gd name="connsiteY555" fmla="*/ 8611 h 10000"/>
                  <a:gd name="connsiteX556" fmla="*/ 4546 w 10000"/>
                  <a:gd name="connsiteY556" fmla="*/ 8611 h 10000"/>
                  <a:gd name="connsiteX557" fmla="*/ 4562 w 10000"/>
                  <a:gd name="connsiteY557" fmla="*/ 8611 h 10000"/>
                  <a:gd name="connsiteX558" fmla="*/ 4571 w 10000"/>
                  <a:gd name="connsiteY558" fmla="*/ 8611 h 10000"/>
                  <a:gd name="connsiteX559" fmla="*/ 4579 w 10000"/>
                  <a:gd name="connsiteY559" fmla="*/ 8608 h 10000"/>
                  <a:gd name="connsiteX560" fmla="*/ 4584 w 10000"/>
                  <a:gd name="connsiteY560" fmla="*/ 8608 h 10000"/>
                  <a:gd name="connsiteX561" fmla="*/ 4601 w 10000"/>
                  <a:gd name="connsiteY561" fmla="*/ 8617 h 10000"/>
                  <a:gd name="connsiteX562" fmla="*/ 4609 w 10000"/>
                  <a:gd name="connsiteY562" fmla="*/ 8627 h 10000"/>
                  <a:gd name="connsiteX563" fmla="*/ 4618 w 10000"/>
                  <a:gd name="connsiteY563" fmla="*/ 8637 h 10000"/>
                  <a:gd name="connsiteX564" fmla="*/ 4618 w 10000"/>
                  <a:gd name="connsiteY564" fmla="*/ 8646 h 10000"/>
                  <a:gd name="connsiteX565" fmla="*/ 4634 w 10000"/>
                  <a:gd name="connsiteY565" fmla="*/ 8656 h 10000"/>
                  <a:gd name="connsiteX566" fmla="*/ 4640 w 10000"/>
                  <a:gd name="connsiteY566" fmla="*/ 8659 h 10000"/>
                  <a:gd name="connsiteX567" fmla="*/ 4651 w 10000"/>
                  <a:gd name="connsiteY567" fmla="*/ 8666 h 10000"/>
                  <a:gd name="connsiteX568" fmla="*/ 4657 w 10000"/>
                  <a:gd name="connsiteY568" fmla="*/ 8659 h 10000"/>
                  <a:gd name="connsiteX569" fmla="*/ 4668 w 10000"/>
                  <a:gd name="connsiteY569" fmla="*/ 8650 h 10000"/>
                  <a:gd name="connsiteX570" fmla="*/ 4676 w 10000"/>
                  <a:gd name="connsiteY570" fmla="*/ 8650 h 10000"/>
                  <a:gd name="connsiteX571" fmla="*/ 4690 w 10000"/>
                  <a:gd name="connsiteY571" fmla="*/ 8650 h 10000"/>
                  <a:gd name="connsiteX572" fmla="*/ 4698 w 10000"/>
                  <a:gd name="connsiteY572" fmla="*/ 8650 h 10000"/>
                  <a:gd name="connsiteX573" fmla="*/ 4704 w 10000"/>
                  <a:gd name="connsiteY573" fmla="*/ 8650 h 10000"/>
                  <a:gd name="connsiteX574" fmla="*/ 4706 w 10000"/>
                  <a:gd name="connsiteY574" fmla="*/ 8659 h 10000"/>
                  <a:gd name="connsiteX575" fmla="*/ 4706 w 10000"/>
                  <a:gd name="connsiteY575" fmla="*/ 8666 h 10000"/>
                  <a:gd name="connsiteX576" fmla="*/ 4723 w 10000"/>
                  <a:gd name="connsiteY576" fmla="*/ 8682 h 10000"/>
                  <a:gd name="connsiteX577" fmla="*/ 4737 w 10000"/>
                  <a:gd name="connsiteY577" fmla="*/ 8682 h 10000"/>
                  <a:gd name="connsiteX578" fmla="*/ 4745 w 10000"/>
                  <a:gd name="connsiteY578" fmla="*/ 8676 h 10000"/>
                  <a:gd name="connsiteX579" fmla="*/ 4756 w 10000"/>
                  <a:gd name="connsiteY579" fmla="*/ 8666 h 10000"/>
                  <a:gd name="connsiteX580" fmla="*/ 4765 w 10000"/>
                  <a:gd name="connsiteY580" fmla="*/ 8666 h 10000"/>
                  <a:gd name="connsiteX581" fmla="*/ 4765 w 10000"/>
                  <a:gd name="connsiteY581" fmla="*/ 8682 h 10000"/>
                  <a:gd name="connsiteX582" fmla="*/ 4770 w 10000"/>
                  <a:gd name="connsiteY582" fmla="*/ 8701 h 10000"/>
                  <a:gd name="connsiteX583" fmla="*/ 4778 w 10000"/>
                  <a:gd name="connsiteY583" fmla="*/ 8705 h 10000"/>
                  <a:gd name="connsiteX584" fmla="*/ 4795 w 10000"/>
                  <a:gd name="connsiteY584" fmla="*/ 8714 h 10000"/>
                  <a:gd name="connsiteX585" fmla="*/ 4812 w 10000"/>
                  <a:gd name="connsiteY585" fmla="*/ 8714 h 10000"/>
                  <a:gd name="connsiteX586" fmla="*/ 4825 w 10000"/>
                  <a:gd name="connsiteY586" fmla="*/ 8705 h 10000"/>
                  <a:gd name="connsiteX587" fmla="*/ 4825 w 10000"/>
                  <a:gd name="connsiteY587" fmla="*/ 8701 h 10000"/>
                  <a:gd name="connsiteX588" fmla="*/ 4828 w 10000"/>
                  <a:gd name="connsiteY588" fmla="*/ 8701 h 10000"/>
                  <a:gd name="connsiteX589" fmla="*/ 4837 w 10000"/>
                  <a:gd name="connsiteY589" fmla="*/ 8692 h 10000"/>
                  <a:gd name="connsiteX590" fmla="*/ 4842 w 10000"/>
                  <a:gd name="connsiteY590" fmla="*/ 8685 h 10000"/>
                  <a:gd name="connsiteX591" fmla="*/ 4859 w 10000"/>
                  <a:gd name="connsiteY591" fmla="*/ 8692 h 10000"/>
                  <a:gd name="connsiteX592" fmla="*/ 4870 w 10000"/>
                  <a:gd name="connsiteY592" fmla="*/ 8701 h 10000"/>
                  <a:gd name="connsiteX593" fmla="*/ 4878 w 10000"/>
                  <a:gd name="connsiteY593" fmla="*/ 8714 h 10000"/>
                  <a:gd name="connsiteX594" fmla="*/ 4892 w 10000"/>
                  <a:gd name="connsiteY594" fmla="*/ 8724 h 10000"/>
                  <a:gd name="connsiteX595" fmla="*/ 4900 w 10000"/>
                  <a:gd name="connsiteY595" fmla="*/ 8724 h 10000"/>
                  <a:gd name="connsiteX596" fmla="*/ 4906 w 10000"/>
                  <a:gd name="connsiteY596" fmla="*/ 8705 h 10000"/>
                  <a:gd name="connsiteX597" fmla="*/ 4925 w 10000"/>
                  <a:gd name="connsiteY597" fmla="*/ 8724 h 10000"/>
                  <a:gd name="connsiteX598" fmla="*/ 4939 w 10000"/>
                  <a:gd name="connsiteY598" fmla="*/ 8701 h 10000"/>
                  <a:gd name="connsiteX599" fmla="*/ 4950 w 10000"/>
                  <a:gd name="connsiteY599" fmla="*/ 8695 h 10000"/>
                  <a:gd name="connsiteX600" fmla="*/ 4956 w 10000"/>
                  <a:gd name="connsiteY600" fmla="*/ 8692 h 10000"/>
                  <a:gd name="connsiteX601" fmla="*/ 4986 w 10000"/>
                  <a:gd name="connsiteY601" fmla="*/ 8705 h 10000"/>
                  <a:gd name="connsiteX602" fmla="*/ 5003 w 10000"/>
                  <a:gd name="connsiteY602" fmla="*/ 8701 h 10000"/>
                  <a:gd name="connsiteX603" fmla="*/ 5011 w 10000"/>
                  <a:gd name="connsiteY603" fmla="*/ 8692 h 10000"/>
                  <a:gd name="connsiteX604" fmla="*/ 5028 w 10000"/>
                  <a:gd name="connsiteY604" fmla="*/ 8682 h 10000"/>
                  <a:gd name="connsiteX605" fmla="*/ 5030 w 10000"/>
                  <a:gd name="connsiteY605" fmla="*/ 8659 h 10000"/>
                  <a:gd name="connsiteX606" fmla="*/ 5039 w 10000"/>
                  <a:gd name="connsiteY606" fmla="*/ 8656 h 10000"/>
                  <a:gd name="connsiteX607" fmla="*/ 5053 w 10000"/>
                  <a:gd name="connsiteY607" fmla="*/ 8669 h 10000"/>
                  <a:gd name="connsiteX608" fmla="*/ 5061 w 10000"/>
                  <a:gd name="connsiteY608" fmla="*/ 8669 h 10000"/>
                  <a:gd name="connsiteX609" fmla="*/ 5061 w 10000"/>
                  <a:gd name="connsiteY609" fmla="*/ 8676 h 10000"/>
                  <a:gd name="connsiteX610" fmla="*/ 5069 w 10000"/>
                  <a:gd name="connsiteY610" fmla="*/ 8669 h 10000"/>
                  <a:gd name="connsiteX611" fmla="*/ 5083 w 10000"/>
                  <a:gd name="connsiteY611" fmla="*/ 8669 h 10000"/>
                  <a:gd name="connsiteX612" fmla="*/ 5100 w 10000"/>
                  <a:gd name="connsiteY612" fmla="*/ 8669 h 10000"/>
                  <a:gd name="connsiteX613" fmla="*/ 5119 w 10000"/>
                  <a:gd name="connsiteY613" fmla="*/ 8682 h 10000"/>
                  <a:gd name="connsiteX614" fmla="*/ 5136 w 10000"/>
                  <a:gd name="connsiteY614" fmla="*/ 8692 h 10000"/>
                  <a:gd name="connsiteX615" fmla="*/ 5161 w 10000"/>
                  <a:gd name="connsiteY615" fmla="*/ 8701 h 10000"/>
                  <a:gd name="connsiteX616" fmla="*/ 5183 w 10000"/>
                  <a:gd name="connsiteY616" fmla="*/ 8701 h 10000"/>
                  <a:gd name="connsiteX617" fmla="*/ 5199 w 10000"/>
                  <a:gd name="connsiteY617" fmla="*/ 8701 h 10000"/>
                  <a:gd name="connsiteX618" fmla="*/ 5213 w 10000"/>
                  <a:gd name="connsiteY618" fmla="*/ 8705 h 10000"/>
                  <a:gd name="connsiteX619" fmla="*/ 5224 w 10000"/>
                  <a:gd name="connsiteY619" fmla="*/ 8701 h 10000"/>
                  <a:gd name="connsiteX620" fmla="*/ 5230 w 10000"/>
                  <a:gd name="connsiteY620" fmla="*/ 8701 h 10000"/>
                  <a:gd name="connsiteX621" fmla="*/ 5241 w 10000"/>
                  <a:gd name="connsiteY621" fmla="*/ 8676 h 10000"/>
                  <a:gd name="connsiteX622" fmla="*/ 5247 w 10000"/>
                  <a:gd name="connsiteY622" fmla="*/ 8666 h 10000"/>
                  <a:gd name="connsiteX623" fmla="*/ 5249 w 10000"/>
                  <a:gd name="connsiteY623" fmla="*/ 8646 h 10000"/>
                  <a:gd name="connsiteX624" fmla="*/ 5249 w 10000"/>
                  <a:gd name="connsiteY624" fmla="*/ 8650 h 10000"/>
                  <a:gd name="connsiteX625" fmla="*/ 5255 w 10000"/>
                  <a:gd name="connsiteY625" fmla="*/ 8646 h 10000"/>
                  <a:gd name="connsiteX626" fmla="*/ 5271 w 10000"/>
                  <a:gd name="connsiteY626" fmla="*/ 8650 h 10000"/>
                  <a:gd name="connsiteX627" fmla="*/ 5288 w 10000"/>
                  <a:gd name="connsiteY627" fmla="*/ 8666 h 10000"/>
                  <a:gd name="connsiteX628" fmla="*/ 5296 w 10000"/>
                  <a:gd name="connsiteY628" fmla="*/ 8666 h 10000"/>
                  <a:gd name="connsiteX629" fmla="*/ 5310 w 10000"/>
                  <a:gd name="connsiteY629" fmla="*/ 8656 h 10000"/>
                  <a:gd name="connsiteX630" fmla="*/ 5321 w 10000"/>
                  <a:gd name="connsiteY630" fmla="*/ 8650 h 10000"/>
                  <a:gd name="connsiteX631" fmla="*/ 5338 w 10000"/>
                  <a:gd name="connsiteY631" fmla="*/ 8650 h 10000"/>
                  <a:gd name="connsiteX632" fmla="*/ 5360 w 10000"/>
                  <a:gd name="connsiteY632" fmla="*/ 8640 h 10000"/>
                  <a:gd name="connsiteX633" fmla="*/ 5366 w 10000"/>
                  <a:gd name="connsiteY633" fmla="*/ 8637 h 10000"/>
                  <a:gd name="connsiteX634" fmla="*/ 5368 w 10000"/>
                  <a:gd name="connsiteY634" fmla="*/ 8637 h 10000"/>
                  <a:gd name="connsiteX635" fmla="*/ 5382 w 10000"/>
                  <a:gd name="connsiteY635" fmla="*/ 8630 h 10000"/>
                  <a:gd name="connsiteX636" fmla="*/ 5391 w 10000"/>
                  <a:gd name="connsiteY636" fmla="*/ 8630 h 10000"/>
                  <a:gd name="connsiteX637" fmla="*/ 5402 w 10000"/>
                  <a:gd name="connsiteY637" fmla="*/ 8637 h 10000"/>
                  <a:gd name="connsiteX638" fmla="*/ 5418 w 10000"/>
                  <a:gd name="connsiteY638" fmla="*/ 8656 h 10000"/>
                  <a:gd name="connsiteX639" fmla="*/ 5432 w 10000"/>
                  <a:gd name="connsiteY639" fmla="*/ 8666 h 10000"/>
                  <a:gd name="connsiteX640" fmla="*/ 5443 w 10000"/>
                  <a:gd name="connsiteY640" fmla="*/ 8682 h 10000"/>
                  <a:gd name="connsiteX641" fmla="*/ 5457 w 10000"/>
                  <a:gd name="connsiteY641" fmla="*/ 8692 h 10000"/>
                  <a:gd name="connsiteX642" fmla="*/ 5471 w 10000"/>
                  <a:gd name="connsiteY642" fmla="*/ 8705 h 10000"/>
                  <a:gd name="connsiteX643" fmla="*/ 5488 w 10000"/>
                  <a:gd name="connsiteY643" fmla="*/ 8711 h 10000"/>
                  <a:gd name="connsiteX644" fmla="*/ 5490 w 10000"/>
                  <a:gd name="connsiteY644" fmla="*/ 8721 h 10000"/>
                  <a:gd name="connsiteX645" fmla="*/ 5512 w 10000"/>
                  <a:gd name="connsiteY645" fmla="*/ 8724 h 10000"/>
                  <a:gd name="connsiteX646" fmla="*/ 5521 w 10000"/>
                  <a:gd name="connsiteY646" fmla="*/ 8714 h 10000"/>
                  <a:gd name="connsiteX647" fmla="*/ 5524 w 10000"/>
                  <a:gd name="connsiteY647" fmla="*/ 8714 h 10000"/>
                  <a:gd name="connsiteX648" fmla="*/ 5532 w 10000"/>
                  <a:gd name="connsiteY648" fmla="*/ 8721 h 10000"/>
                  <a:gd name="connsiteX649" fmla="*/ 5540 w 10000"/>
                  <a:gd name="connsiteY649" fmla="*/ 8724 h 10000"/>
                  <a:gd name="connsiteX650" fmla="*/ 5562 w 10000"/>
                  <a:gd name="connsiteY650" fmla="*/ 8750 h 10000"/>
                  <a:gd name="connsiteX651" fmla="*/ 5562 w 10000"/>
                  <a:gd name="connsiteY651" fmla="*/ 8760 h 10000"/>
                  <a:gd name="connsiteX652" fmla="*/ 5571 w 10000"/>
                  <a:gd name="connsiteY652" fmla="*/ 8782 h 10000"/>
                  <a:gd name="connsiteX653" fmla="*/ 5579 w 10000"/>
                  <a:gd name="connsiteY653" fmla="*/ 8789 h 10000"/>
                  <a:gd name="connsiteX654" fmla="*/ 5593 w 10000"/>
                  <a:gd name="connsiteY654" fmla="*/ 8789 h 10000"/>
                  <a:gd name="connsiteX655" fmla="*/ 5596 w 10000"/>
                  <a:gd name="connsiteY655" fmla="*/ 8789 h 10000"/>
                  <a:gd name="connsiteX656" fmla="*/ 5626 w 10000"/>
                  <a:gd name="connsiteY656" fmla="*/ 8782 h 10000"/>
                  <a:gd name="connsiteX657" fmla="*/ 5629 w 10000"/>
                  <a:gd name="connsiteY657" fmla="*/ 8782 h 10000"/>
                  <a:gd name="connsiteX658" fmla="*/ 5637 w 10000"/>
                  <a:gd name="connsiteY658" fmla="*/ 8779 h 10000"/>
                  <a:gd name="connsiteX659" fmla="*/ 5648 w 10000"/>
                  <a:gd name="connsiteY659" fmla="*/ 8789 h 10000"/>
                  <a:gd name="connsiteX660" fmla="*/ 5665 w 10000"/>
                  <a:gd name="connsiteY660" fmla="*/ 8795 h 10000"/>
                  <a:gd name="connsiteX661" fmla="*/ 5676 w 10000"/>
                  <a:gd name="connsiteY661" fmla="*/ 8789 h 10000"/>
                  <a:gd name="connsiteX662" fmla="*/ 5684 w 10000"/>
                  <a:gd name="connsiteY662" fmla="*/ 8782 h 10000"/>
                  <a:gd name="connsiteX663" fmla="*/ 5693 w 10000"/>
                  <a:gd name="connsiteY663" fmla="*/ 8789 h 10000"/>
                  <a:gd name="connsiteX664" fmla="*/ 5715 w 10000"/>
                  <a:gd name="connsiteY664" fmla="*/ 8808 h 10000"/>
                  <a:gd name="connsiteX665" fmla="*/ 5731 w 10000"/>
                  <a:gd name="connsiteY665" fmla="*/ 8808 h 10000"/>
                  <a:gd name="connsiteX666" fmla="*/ 5740 w 10000"/>
                  <a:gd name="connsiteY666" fmla="*/ 8808 h 10000"/>
                  <a:gd name="connsiteX667" fmla="*/ 5765 w 10000"/>
                  <a:gd name="connsiteY667" fmla="*/ 8818 h 10000"/>
                  <a:gd name="connsiteX668" fmla="*/ 5781 w 10000"/>
                  <a:gd name="connsiteY668" fmla="*/ 8824 h 10000"/>
                  <a:gd name="connsiteX669" fmla="*/ 5798 w 10000"/>
                  <a:gd name="connsiteY669" fmla="*/ 8834 h 10000"/>
                  <a:gd name="connsiteX670" fmla="*/ 5814 w 10000"/>
                  <a:gd name="connsiteY670" fmla="*/ 8837 h 10000"/>
                  <a:gd name="connsiteX671" fmla="*/ 5831 w 10000"/>
                  <a:gd name="connsiteY671" fmla="*/ 8844 h 10000"/>
                  <a:gd name="connsiteX672" fmla="*/ 5842 w 10000"/>
                  <a:gd name="connsiteY672" fmla="*/ 8847 h 10000"/>
                  <a:gd name="connsiteX673" fmla="*/ 5859 w 10000"/>
                  <a:gd name="connsiteY673" fmla="*/ 8857 h 10000"/>
                  <a:gd name="connsiteX674" fmla="*/ 5870 w 10000"/>
                  <a:gd name="connsiteY674" fmla="*/ 8867 h 10000"/>
                  <a:gd name="connsiteX675" fmla="*/ 5878 w 10000"/>
                  <a:gd name="connsiteY675" fmla="*/ 8873 h 10000"/>
                  <a:gd name="connsiteX676" fmla="*/ 5895 w 10000"/>
                  <a:gd name="connsiteY676" fmla="*/ 8873 h 10000"/>
                  <a:gd name="connsiteX677" fmla="*/ 5911 w 10000"/>
                  <a:gd name="connsiteY677" fmla="*/ 8873 h 10000"/>
                  <a:gd name="connsiteX678" fmla="*/ 5931 w 10000"/>
                  <a:gd name="connsiteY678" fmla="*/ 8873 h 10000"/>
                  <a:gd name="connsiteX679" fmla="*/ 5950 w 10000"/>
                  <a:gd name="connsiteY679" fmla="*/ 8867 h 10000"/>
                  <a:gd name="connsiteX680" fmla="*/ 5967 w 10000"/>
                  <a:gd name="connsiteY680" fmla="*/ 8867 h 10000"/>
                  <a:gd name="connsiteX681" fmla="*/ 5975 w 10000"/>
                  <a:gd name="connsiteY681" fmla="*/ 8873 h 10000"/>
                  <a:gd name="connsiteX682" fmla="*/ 6000 w 10000"/>
                  <a:gd name="connsiteY682" fmla="*/ 8883 h 10000"/>
                  <a:gd name="connsiteX683" fmla="*/ 5997 w 10000"/>
                  <a:gd name="connsiteY683" fmla="*/ 8886 h 10000"/>
                  <a:gd name="connsiteX684" fmla="*/ 5997 w 10000"/>
                  <a:gd name="connsiteY684" fmla="*/ 8896 h 10000"/>
                  <a:gd name="connsiteX685" fmla="*/ 6014 w 10000"/>
                  <a:gd name="connsiteY685" fmla="*/ 8892 h 10000"/>
                  <a:gd name="connsiteX686" fmla="*/ 6028 w 10000"/>
                  <a:gd name="connsiteY686" fmla="*/ 8892 h 10000"/>
                  <a:gd name="connsiteX687" fmla="*/ 6053 w 10000"/>
                  <a:gd name="connsiteY687" fmla="*/ 8886 h 10000"/>
                  <a:gd name="connsiteX688" fmla="*/ 6072 w 10000"/>
                  <a:gd name="connsiteY688" fmla="*/ 8876 h 10000"/>
                  <a:gd name="connsiteX689" fmla="*/ 6089 w 10000"/>
                  <a:gd name="connsiteY689" fmla="*/ 8867 h 10000"/>
                  <a:gd name="connsiteX690" fmla="*/ 6111 w 10000"/>
                  <a:gd name="connsiteY690" fmla="*/ 8857 h 10000"/>
                  <a:gd name="connsiteX691" fmla="*/ 6127 w 10000"/>
                  <a:gd name="connsiteY691" fmla="*/ 8847 h 10000"/>
                  <a:gd name="connsiteX692" fmla="*/ 6152 w 10000"/>
                  <a:gd name="connsiteY692" fmla="*/ 8834 h 10000"/>
                  <a:gd name="connsiteX693" fmla="*/ 6183 w 10000"/>
                  <a:gd name="connsiteY693" fmla="*/ 8828 h 10000"/>
                  <a:gd name="connsiteX694" fmla="*/ 6175 w 10000"/>
                  <a:gd name="connsiteY694" fmla="*/ 8844 h 10000"/>
                  <a:gd name="connsiteX695" fmla="*/ 6169 w 10000"/>
                  <a:gd name="connsiteY695" fmla="*/ 8863 h 10000"/>
                  <a:gd name="connsiteX696" fmla="*/ 6158 w 10000"/>
                  <a:gd name="connsiteY696" fmla="*/ 8886 h 10000"/>
                  <a:gd name="connsiteX697" fmla="*/ 6152 w 10000"/>
                  <a:gd name="connsiteY697" fmla="*/ 8896 h 10000"/>
                  <a:gd name="connsiteX698" fmla="*/ 6150 w 10000"/>
                  <a:gd name="connsiteY698" fmla="*/ 8909 h 10000"/>
                  <a:gd name="connsiteX699" fmla="*/ 6152 w 10000"/>
                  <a:gd name="connsiteY699" fmla="*/ 8938 h 10000"/>
                  <a:gd name="connsiteX700" fmla="*/ 6158 w 10000"/>
                  <a:gd name="connsiteY700" fmla="*/ 8957 h 10000"/>
                  <a:gd name="connsiteX701" fmla="*/ 6161 w 10000"/>
                  <a:gd name="connsiteY701" fmla="*/ 8980 h 10000"/>
                  <a:gd name="connsiteX702" fmla="*/ 6166 w 10000"/>
                  <a:gd name="connsiteY702" fmla="*/ 8999 h 10000"/>
                  <a:gd name="connsiteX703" fmla="*/ 6175 w 10000"/>
                  <a:gd name="connsiteY703" fmla="*/ 9032 h 10000"/>
                  <a:gd name="connsiteX704" fmla="*/ 6183 w 10000"/>
                  <a:gd name="connsiteY704" fmla="*/ 9051 h 10000"/>
                  <a:gd name="connsiteX705" fmla="*/ 6191 w 10000"/>
                  <a:gd name="connsiteY705" fmla="*/ 9064 h 10000"/>
                  <a:gd name="connsiteX706" fmla="*/ 6194 w 10000"/>
                  <a:gd name="connsiteY706" fmla="*/ 9084 h 10000"/>
                  <a:gd name="connsiteX707" fmla="*/ 6208 w 10000"/>
                  <a:gd name="connsiteY707" fmla="*/ 9103 h 10000"/>
                  <a:gd name="connsiteX708" fmla="*/ 6208 w 10000"/>
                  <a:gd name="connsiteY708" fmla="*/ 9113 h 10000"/>
                  <a:gd name="connsiteX709" fmla="*/ 6216 w 10000"/>
                  <a:gd name="connsiteY709" fmla="*/ 9129 h 10000"/>
                  <a:gd name="connsiteX710" fmla="*/ 6230 w 10000"/>
                  <a:gd name="connsiteY710" fmla="*/ 9148 h 10000"/>
                  <a:gd name="connsiteX711" fmla="*/ 6241 w 10000"/>
                  <a:gd name="connsiteY711" fmla="*/ 9165 h 10000"/>
                  <a:gd name="connsiteX712" fmla="*/ 6249 w 10000"/>
                  <a:gd name="connsiteY712" fmla="*/ 9168 h 10000"/>
                  <a:gd name="connsiteX713" fmla="*/ 6266 w 10000"/>
                  <a:gd name="connsiteY713" fmla="*/ 9184 h 10000"/>
                  <a:gd name="connsiteX714" fmla="*/ 6280 w 10000"/>
                  <a:gd name="connsiteY714" fmla="*/ 9184 h 10000"/>
                  <a:gd name="connsiteX715" fmla="*/ 6288 w 10000"/>
                  <a:gd name="connsiteY715" fmla="*/ 9177 h 10000"/>
                  <a:gd name="connsiteX716" fmla="*/ 6299 w 10000"/>
                  <a:gd name="connsiteY716" fmla="*/ 9187 h 10000"/>
                  <a:gd name="connsiteX717" fmla="*/ 6305 w 10000"/>
                  <a:gd name="connsiteY717" fmla="*/ 9197 h 10000"/>
                  <a:gd name="connsiteX718" fmla="*/ 6310 w 10000"/>
                  <a:gd name="connsiteY718" fmla="*/ 9197 h 10000"/>
                  <a:gd name="connsiteX719" fmla="*/ 6321 w 10000"/>
                  <a:gd name="connsiteY719" fmla="*/ 9213 h 10000"/>
                  <a:gd name="connsiteX720" fmla="*/ 6335 w 10000"/>
                  <a:gd name="connsiteY720" fmla="*/ 9223 h 10000"/>
                  <a:gd name="connsiteX721" fmla="*/ 6338 w 10000"/>
                  <a:gd name="connsiteY721" fmla="*/ 9223 h 10000"/>
                  <a:gd name="connsiteX722" fmla="*/ 6355 w 10000"/>
                  <a:gd name="connsiteY722" fmla="*/ 9226 h 10000"/>
                  <a:gd name="connsiteX723" fmla="*/ 6363 w 10000"/>
                  <a:gd name="connsiteY723" fmla="*/ 9236 h 10000"/>
                  <a:gd name="connsiteX724" fmla="*/ 6380 w 10000"/>
                  <a:gd name="connsiteY724" fmla="*/ 9258 h 10000"/>
                  <a:gd name="connsiteX725" fmla="*/ 6393 w 10000"/>
                  <a:gd name="connsiteY725" fmla="*/ 9278 h 10000"/>
                  <a:gd name="connsiteX726" fmla="*/ 6396 w 10000"/>
                  <a:gd name="connsiteY726" fmla="*/ 9288 h 10000"/>
                  <a:gd name="connsiteX727" fmla="*/ 6407 w 10000"/>
                  <a:gd name="connsiteY727" fmla="*/ 9297 h 10000"/>
                  <a:gd name="connsiteX728" fmla="*/ 6410 w 10000"/>
                  <a:gd name="connsiteY728" fmla="*/ 9307 h 10000"/>
                  <a:gd name="connsiteX729" fmla="*/ 6416 w 10000"/>
                  <a:gd name="connsiteY729" fmla="*/ 9317 h 10000"/>
                  <a:gd name="connsiteX730" fmla="*/ 6424 w 10000"/>
                  <a:gd name="connsiteY730" fmla="*/ 9326 h 10000"/>
                  <a:gd name="connsiteX731" fmla="*/ 6435 w 10000"/>
                  <a:gd name="connsiteY731" fmla="*/ 9336 h 10000"/>
                  <a:gd name="connsiteX732" fmla="*/ 6443 w 10000"/>
                  <a:gd name="connsiteY732" fmla="*/ 9346 h 10000"/>
                  <a:gd name="connsiteX733" fmla="*/ 6449 w 10000"/>
                  <a:gd name="connsiteY733" fmla="*/ 9362 h 10000"/>
                  <a:gd name="connsiteX734" fmla="*/ 6452 w 10000"/>
                  <a:gd name="connsiteY734" fmla="*/ 9372 h 10000"/>
                  <a:gd name="connsiteX735" fmla="*/ 6449 w 10000"/>
                  <a:gd name="connsiteY735" fmla="*/ 9381 h 10000"/>
                  <a:gd name="connsiteX736" fmla="*/ 6465 w 10000"/>
                  <a:gd name="connsiteY736" fmla="*/ 9394 h 10000"/>
                  <a:gd name="connsiteX737" fmla="*/ 6468 w 10000"/>
                  <a:gd name="connsiteY737" fmla="*/ 9420 h 10000"/>
                  <a:gd name="connsiteX738" fmla="*/ 6493 w 10000"/>
                  <a:gd name="connsiteY738" fmla="*/ 9430 h 10000"/>
                  <a:gd name="connsiteX739" fmla="*/ 6507 w 10000"/>
                  <a:gd name="connsiteY739" fmla="*/ 9440 h 10000"/>
                  <a:gd name="connsiteX740" fmla="*/ 6524 w 10000"/>
                  <a:gd name="connsiteY740" fmla="*/ 9459 h 10000"/>
                  <a:gd name="connsiteX741" fmla="*/ 6532 w 10000"/>
                  <a:gd name="connsiteY741" fmla="*/ 9485 h 10000"/>
                  <a:gd name="connsiteX742" fmla="*/ 6537 w 10000"/>
                  <a:gd name="connsiteY742" fmla="*/ 9498 h 10000"/>
                  <a:gd name="connsiteX743" fmla="*/ 6571 w 10000"/>
                  <a:gd name="connsiteY743" fmla="*/ 9508 h 10000"/>
                  <a:gd name="connsiteX744" fmla="*/ 6596 w 10000"/>
                  <a:gd name="connsiteY744" fmla="*/ 9508 h 10000"/>
                  <a:gd name="connsiteX745" fmla="*/ 6637 w 10000"/>
                  <a:gd name="connsiteY745" fmla="*/ 9517 h 10000"/>
                  <a:gd name="connsiteX746" fmla="*/ 6662 w 10000"/>
                  <a:gd name="connsiteY746" fmla="*/ 9524 h 10000"/>
                  <a:gd name="connsiteX747" fmla="*/ 6679 w 10000"/>
                  <a:gd name="connsiteY747" fmla="*/ 9517 h 10000"/>
                  <a:gd name="connsiteX748" fmla="*/ 6679 w 10000"/>
                  <a:gd name="connsiteY748" fmla="*/ 9505 h 10000"/>
                  <a:gd name="connsiteX749" fmla="*/ 6690 w 10000"/>
                  <a:gd name="connsiteY749" fmla="*/ 9485 h 10000"/>
                  <a:gd name="connsiteX750" fmla="*/ 6693 w 10000"/>
                  <a:gd name="connsiteY750" fmla="*/ 9479 h 10000"/>
                  <a:gd name="connsiteX751" fmla="*/ 6706 w 10000"/>
                  <a:gd name="connsiteY751" fmla="*/ 9469 h 10000"/>
                  <a:gd name="connsiteX752" fmla="*/ 6709 w 10000"/>
                  <a:gd name="connsiteY752" fmla="*/ 9462 h 10000"/>
                  <a:gd name="connsiteX753" fmla="*/ 6717 w 10000"/>
                  <a:gd name="connsiteY753" fmla="*/ 9459 h 10000"/>
                  <a:gd name="connsiteX754" fmla="*/ 6726 w 10000"/>
                  <a:gd name="connsiteY754" fmla="*/ 9459 h 10000"/>
                  <a:gd name="connsiteX755" fmla="*/ 6742 w 10000"/>
                  <a:gd name="connsiteY755" fmla="*/ 9462 h 10000"/>
                  <a:gd name="connsiteX756" fmla="*/ 6759 w 10000"/>
                  <a:gd name="connsiteY756" fmla="*/ 9479 h 10000"/>
                  <a:gd name="connsiteX757" fmla="*/ 6781 w 10000"/>
                  <a:gd name="connsiteY757" fmla="*/ 9485 h 10000"/>
                  <a:gd name="connsiteX758" fmla="*/ 6795 w 10000"/>
                  <a:gd name="connsiteY758" fmla="*/ 9485 h 10000"/>
                  <a:gd name="connsiteX759" fmla="*/ 6803 w 10000"/>
                  <a:gd name="connsiteY759" fmla="*/ 9498 h 10000"/>
                  <a:gd name="connsiteX760" fmla="*/ 6806 w 10000"/>
                  <a:gd name="connsiteY760" fmla="*/ 9508 h 10000"/>
                  <a:gd name="connsiteX761" fmla="*/ 6823 w 10000"/>
                  <a:gd name="connsiteY761" fmla="*/ 9514 h 10000"/>
                  <a:gd name="connsiteX762" fmla="*/ 6831 w 10000"/>
                  <a:gd name="connsiteY762" fmla="*/ 9514 h 10000"/>
                  <a:gd name="connsiteX763" fmla="*/ 6848 w 10000"/>
                  <a:gd name="connsiteY763" fmla="*/ 9514 h 10000"/>
                  <a:gd name="connsiteX764" fmla="*/ 6856 w 10000"/>
                  <a:gd name="connsiteY764" fmla="*/ 9517 h 10000"/>
                  <a:gd name="connsiteX765" fmla="*/ 6878 w 10000"/>
                  <a:gd name="connsiteY765" fmla="*/ 9524 h 10000"/>
                  <a:gd name="connsiteX766" fmla="*/ 6895 w 10000"/>
                  <a:gd name="connsiteY766" fmla="*/ 9524 h 10000"/>
                  <a:gd name="connsiteX767" fmla="*/ 6917 w 10000"/>
                  <a:gd name="connsiteY767" fmla="*/ 9527 h 10000"/>
                  <a:gd name="connsiteX768" fmla="*/ 6934 w 10000"/>
                  <a:gd name="connsiteY768" fmla="*/ 9534 h 10000"/>
                  <a:gd name="connsiteX769" fmla="*/ 6961 w 10000"/>
                  <a:gd name="connsiteY769" fmla="*/ 9543 h 10000"/>
                  <a:gd name="connsiteX770" fmla="*/ 6989 w 10000"/>
                  <a:gd name="connsiteY770" fmla="*/ 9547 h 10000"/>
                  <a:gd name="connsiteX771" fmla="*/ 7014 w 10000"/>
                  <a:gd name="connsiteY771" fmla="*/ 9543 h 10000"/>
                  <a:gd name="connsiteX772" fmla="*/ 7033 w 10000"/>
                  <a:gd name="connsiteY772" fmla="*/ 9543 h 10000"/>
                  <a:gd name="connsiteX773" fmla="*/ 7042 w 10000"/>
                  <a:gd name="connsiteY773" fmla="*/ 9547 h 10000"/>
                  <a:gd name="connsiteX774" fmla="*/ 7069 w 10000"/>
                  <a:gd name="connsiteY774" fmla="*/ 9647 h 10000"/>
                  <a:gd name="connsiteX775" fmla="*/ 7122 w 10000"/>
                  <a:gd name="connsiteY775" fmla="*/ 9734 h 10000"/>
                  <a:gd name="connsiteX776" fmla="*/ 7147 w 10000"/>
                  <a:gd name="connsiteY776" fmla="*/ 9744 h 10000"/>
                  <a:gd name="connsiteX777" fmla="*/ 7169 w 10000"/>
                  <a:gd name="connsiteY777" fmla="*/ 9741 h 10000"/>
                  <a:gd name="connsiteX778" fmla="*/ 7177 w 10000"/>
                  <a:gd name="connsiteY778" fmla="*/ 9744 h 10000"/>
                  <a:gd name="connsiteX779" fmla="*/ 7186 w 10000"/>
                  <a:gd name="connsiteY779" fmla="*/ 9754 h 10000"/>
                  <a:gd name="connsiteX780" fmla="*/ 7191 w 10000"/>
                  <a:gd name="connsiteY780" fmla="*/ 9773 h 10000"/>
                  <a:gd name="connsiteX781" fmla="*/ 7208 w 10000"/>
                  <a:gd name="connsiteY781" fmla="*/ 9783 h 10000"/>
                  <a:gd name="connsiteX782" fmla="*/ 7219 w 10000"/>
                  <a:gd name="connsiteY782" fmla="*/ 9793 h 10000"/>
                  <a:gd name="connsiteX783" fmla="*/ 7235 w 10000"/>
                  <a:gd name="connsiteY783" fmla="*/ 9802 h 10000"/>
                  <a:gd name="connsiteX784" fmla="*/ 7249 w 10000"/>
                  <a:gd name="connsiteY784" fmla="*/ 9819 h 10000"/>
                  <a:gd name="connsiteX785" fmla="*/ 7255 w 10000"/>
                  <a:gd name="connsiteY785" fmla="*/ 9835 h 10000"/>
                  <a:gd name="connsiteX786" fmla="*/ 7255 w 10000"/>
                  <a:gd name="connsiteY786" fmla="*/ 9848 h 10000"/>
                  <a:gd name="connsiteX787" fmla="*/ 7249 w 10000"/>
                  <a:gd name="connsiteY787" fmla="*/ 9848 h 10000"/>
                  <a:gd name="connsiteX788" fmla="*/ 7244 w 10000"/>
                  <a:gd name="connsiteY788" fmla="*/ 9858 h 10000"/>
                  <a:gd name="connsiteX789" fmla="*/ 7235 w 10000"/>
                  <a:gd name="connsiteY789" fmla="*/ 9883 h 10000"/>
                  <a:gd name="connsiteX790" fmla="*/ 7244 w 10000"/>
                  <a:gd name="connsiteY790" fmla="*/ 9903 h 10000"/>
                  <a:gd name="connsiteX791" fmla="*/ 7258 w 10000"/>
                  <a:gd name="connsiteY791" fmla="*/ 9926 h 10000"/>
                  <a:gd name="connsiteX792" fmla="*/ 7263 w 10000"/>
                  <a:gd name="connsiteY792" fmla="*/ 9948 h 10000"/>
                  <a:gd name="connsiteX793" fmla="*/ 7274 w 10000"/>
                  <a:gd name="connsiteY793" fmla="*/ 9968 h 10000"/>
                  <a:gd name="connsiteX794" fmla="*/ 7283 w 10000"/>
                  <a:gd name="connsiteY794" fmla="*/ 9987 h 10000"/>
                  <a:gd name="connsiteX795" fmla="*/ 7291 w 10000"/>
                  <a:gd name="connsiteY795" fmla="*/ 10000 h 10000"/>
                  <a:gd name="connsiteX796" fmla="*/ 7305 w 10000"/>
                  <a:gd name="connsiteY796" fmla="*/ 9997 h 10000"/>
                  <a:gd name="connsiteX797" fmla="*/ 7313 w 10000"/>
                  <a:gd name="connsiteY797" fmla="*/ 9977 h 10000"/>
                  <a:gd name="connsiteX798" fmla="*/ 7324 w 10000"/>
                  <a:gd name="connsiteY798" fmla="*/ 9968 h 10000"/>
                  <a:gd name="connsiteX799" fmla="*/ 7341 w 10000"/>
                  <a:gd name="connsiteY799" fmla="*/ 9971 h 10000"/>
                  <a:gd name="connsiteX800" fmla="*/ 7368 w 10000"/>
                  <a:gd name="connsiteY800" fmla="*/ 9987 h 10000"/>
                  <a:gd name="connsiteX801" fmla="*/ 7380 w 10000"/>
                  <a:gd name="connsiteY801" fmla="*/ 9990 h 10000"/>
                  <a:gd name="connsiteX802" fmla="*/ 7393 w 10000"/>
                  <a:gd name="connsiteY802" fmla="*/ 9981 h 10000"/>
                  <a:gd name="connsiteX803" fmla="*/ 7404 w 10000"/>
                  <a:gd name="connsiteY803" fmla="*/ 9968 h 10000"/>
                  <a:gd name="connsiteX804" fmla="*/ 7418 w 10000"/>
                  <a:gd name="connsiteY804" fmla="*/ 9948 h 10000"/>
                  <a:gd name="connsiteX805" fmla="*/ 7427 w 10000"/>
                  <a:gd name="connsiteY805" fmla="*/ 9922 h 10000"/>
                  <a:gd name="connsiteX806" fmla="*/ 7427 w 10000"/>
                  <a:gd name="connsiteY806" fmla="*/ 9906 h 10000"/>
                  <a:gd name="connsiteX807" fmla="*/ 7404 w 10000"/>
                  <a:gd name="connsiteY807" fmla="*/ 9877 h 10000"/>
                  <a:gd name="connsiteX808" fmla="*/ 7388 w 10000"/>
                  <a:gd name="connsiteY808" fmla="*/ 9854 h 10000"/>
                  <a:gd name="connsiteX809" fmla="*/ 7385 w 10000"/>
                  <a:gd name="connsiteY809" fmla="*/ 9845 h 10000"/>
                  <a:gd name="connsiteX810" fmla="*/ 7385 w 10000"/>
                  <a:gd name="connsiteY810" fmla="*/ 9825 h 10000"/>
                  <a:gd name="connsiteX811" fmla="*/ 7385 w 10000"/>
                  <a:gd name="connsiteY811" fmla="*/ 9819 h 10000"/>
                  <a:gd name="connsiteX812" fmla="*/ 7393 w 10000"/>
                  <a:gd name="connsiteY812" fmla="*/ 9809 h 10000"/>
                  <a:gd name="connsiteX813" fmla="*/ 7404 w 10000"/>
                  <a:gd name="connsiteY813" fmla="*/ 9793 h 10000"/>
                  <a:gd name="connsiteX814" fmla="*/ 7413 w 10000"/>
                  <a:gd name="connsiteY814" fmla="*/ 9783 h 10000"/>
                  <a:gd name="connsiteX815" fmla="*/ 7404 w 10000"/>
                  <a:gd name="connsiteY815" fmla="*/ 9770 h 10000"/>
                  <a:gd name="connsiteX816" fmla="*/ 7388 w 10000"/>
                  <a:gd name="connsiteY816" fmla="*/ 9760 h 10000"/>
                  <a:gd name="connsiteX817" fmla="*/ 7371 w 10000"/>
                  <a:gd name="connsiteY817" fmla="*/ 9744 h 10000"/>
                  <a:gd name="connsiteX818" fmla="*/ 7363 w 10000"/>
                  <a:gd name="connsiteY818" fmla="*/ 9731 h 10000"/>
                  <a:gd name="connsiteX819" fmla="*/ 7355 w 10000"/>
                  <a:gd name="connsiteY819" fmla="*/ 9715 h 10000"/>
                  <a:gd name="connsiteX820" fmla="*/ 7360 w 10000"/>
                  <a:gd name="connsiteY820" fmla="*/ 9686 h 10000"/>
                  <a:gd name="connsiteX821" fmla="*/ 7363 w 10000"/>
                  <a:gd name="connsiteY821" fmla="*/ 9657 h 10000"/>
                  <a:gd name="connsiteX822" fmla="*/ 7360 w 10000"/>
                  <a:gd name="connsiteY822" fmla="*/ 9631 h 10000"/>
                  <a:gd name="connsiteX823" fmla="*/ 7346 w 10000"/>
                  <a:gd name="connsiteY823" fmla="*/ 9611 h 10000"/>
                  <a:gd name="connsiteX824" fmla="*/ 7332 w 10000"/>
                  <a:gd name="connsiteY824" fmla="*/ 9585 h 10000"/>
                  <a:gd name="connsiteX825" fmla="*/ 7324 w 10000"/>
                  <a:gd name="connsiteY825" fmla="*/ 9573 h 10000"/>
                  <a:gd name="connsiteX826" fmla="*/ 7324 w 10000"/>
                  <a:gd name="connsiteY826" fmla="*/ 9553 h 10000"/>
                  <a:gd name="connsiteX827" fmla="*/ 7324 w 10000"/>
                  <a:gd name="connsiteY827" fmla="*/ 9543 h 10000"/>
                  <a:gd name="connsiteX828" fmla="*/ 7324 w 10000"/>
                  <a:gd name="connsiteY828" fmla="*/ 9517 h 10000"/>
                  <a:gd name="connsiteX829" fmla="*/ 7324 w 10000"/>
                  <a:gd name="connsiteY829" fmla="*/ 9498 h 10000"/>
                  <a:gd name="connsiteX830" fmla="*/ 7332 w 10000"/>
                  <a:gd name="connsiteY830" fmla="*/ 9479 h 10000"/>
                  <a:gd name="connsiteX831" fmla="*/ 7341 w 10000"/>
                  <a:gd name="connsiteY831" fmla="*/ 9462 h 10000"/>
                  <a:gd name="connsiteX832" fmla="*/ 7352 w 10000"/>
                  <a:gd name="connsiteY832" fmla="*/ 9459 h 10000"/>
                  <a:gd name="connsiteX833" fmla="*/ 7360 w 10000"/>
                  <a:gd name="connsiteY833" fmla="*/ 9443 h 10000"/>
                  <a:gd name="connsiteX834" fmla="*/ 7363 w 10000"/>
                  <a:gd name="connsiteY834" fmla="*/ 9433 h 10000"/>
                  <a:gd name="connsiteX835" fmla="*/ 7377 w 10000"/>
                  <a:gd name="connsiteY835" fmla="*/ 9433 h 10000"/>
                  <a:gd name="connsiteX836" fmla="*/ 7388 w 10000"/>
                  <a:gd name="connsiteY836" fmla="*/ 9430 h 10000"/>
                  <a:gd name="connsiteX837" fmla="*/ 7396 w 10000"/>
                  <a:gd name="connsiteY837" fmla="*/ 9430 h 10000"/>
                  <a:gd name="connsiteX838" fmla="*/ 7402 w 10000"/>
                  <a:gd name="connsiteY838" fmla="*/ 9424 h 10000"/>
                  <a:gd name="connsiteX839" fmla="*/ 7396 w 10000"/>
                  <a:gd name="connsiteY839" fmla="*/ 9414 h 10000"/>
                  <a:gd name="connsiteX840" fmla="*/ 7388 w 10000"/>
                  <a:gd name="connsiteY840" fmla="*/ 9401 h 10000"/>
                  <a:gd name="connsiteX841" fmla="*/ 7371 w 10000"/>
                  <a:gd name="connsiteY841" fmla="*/ 9391 h 10000"/>
                  <a:gd name="connsiteX842" fmla="*/ 7355 w 10000"/>
                  <a:gd name="connsiteY842" fmla="*/ 9375 h 10000"/>
                  <a:gd name="connsiteX843" fmla="*/ 7332 w 10000"/>
                  <a:gd name="connsiteY843" fmla="*/ 9356 h 10000"/>
                  <a:gd name="connsiteX844" fmla="*/ 7313 w 10000"/>
                  <a:gd name="connsiteY844" fmla="*/ 9330 h 10000"/>
                  <a:gd name="connsiteX845" fmla="*/ 7307 w 10000"/>
                  <a:gd name="connsiteY845" fmla="*/ 9310 h 10000"/>
                  <a:gd name="connsiteX846" fmla="*/ 7305 w 10000"/>
                  <a:gd name="connsiteY846" fmla="*/ 9291 h 10000"/>
                  <a:gd name="connsiteX847" fmla="*/ 7305 w 10000"/>
                  <a:gd name="connsiteY847" fmla="*/ 9278 h 10000"/>
                  <a:gd name="connsiteX848" fmla="*/ 7296 w 10000"/>
                  <a:gd name="connsiteY848" fmla="*/ 9268 h 10000"/>
                  <a:gd name="connsiteX849" fmla="*/ 7296 w 10000"/>
                  <a:gd name="connsiteY849" fmla="*/ 9249 h 10000"/>
                  <a:gd name="connsiteX850" fmla="*/ 7291 w 10000"/>
                  <a:gd name="connsiteY850" fmla="*/ 9226 h 10000"/>
                  <a:gd name="connsiteX851" fmla="*/ 7283 w 10000"/>
                  <a:gd name="connsiteY851" fmla="*/ 9213 h 10000"/>
                  <a:gd name="connsiteX852" fmla="*/ 7274 w 10000"/>
                  <a:gd name="connsiteY852" fmla="*/ 9194 h 10000"/>
                  <a:gd name="connsiteX853" fmla="*/ 7274 w 10000"/>
                  <a:gd name="connsiteY853" fmla="*/ 9174 h 10000"/>
                  <a:gd name="connsiteX854" fmla="*/ 7280 w 10000"/>
                  <a:gd name="connsiteY854" fmla="*/ 9148 h 10000"/>
                  <a:gd name="connsiteX855" fmla="*/ 7283 w 10000"/>
                  <a:gd name="connsiteY855" fmla="*/ 9119 h 10000"/>
                  <a:gd name="connsiteX856" fmla="*/ 7291 w 10000"/>
                  <a:gd name="connsiteY856" fmla="*/ 9100 h 10000"/>
                  <a:gd name="connsiteX857" fmla="*/ 7307 w 10000"/>
                  <a:gd name="connsiteY857" fmla="*/ 9080 h 10000"/>
                  <a:gd name="connsiteX858" fmla="*/ 7324 w 10000"/>
                  <a:gd name="connsiteY858" fmla="*/ 9054 h 10000"/>
                  <a:gd name="connsiteX859" fmla="*/ 7341 w 10000"/>
                  <a:gd name="connsiteY859" fmla="*/ 9054 h 10000"/>
                  <a:gd name="connsiteX860" fmla="*/ 7352 w 10000"/>
                  <a:gd name="connsiteY860" fmla="*/ 9054 h 10000"/>
                  <a:gd name="connsiteX861" fmla="*/ 7346 w 10000"/>
                  <a:gd name="connsiteY861" fmla="*/ 9032 h 10000"/>
                  <a:gd name="connsiteX862" fmla="*/ 7341 w 10000"/>
                  <a:gd name="connsiteY862" fmla="*/ 9022 h 10000"/>
                  <a:gd name="connsiteX863" fmla="*/ 7352 w 10000"/>
                  <a:gd name="connsiteY863" fmla="*/ 8999 h 10000"/>
                  <a:gd name="connsiteX864" fmla="*/ 7360 w 10000"/>
                  <a:gd name="connsiteY864" fmla="*/ 8967 h 10000"/>
                  <a:gd name="connsiteX865" fmla="*/ 7368 w 10000"/>
                  <a:gd name="connsiteY865" fmla="*/ 8922 h 10000"/>
                  <a:gd name="connsiteX866" fmla="*/ 7377 w 10000"/>
                  <a:gd name="connsiteY866" fmla="*/ 8896 h 10000"/>
                  <a:gd name="connsiteX867" fmla="*/ 7380 w 10000"/>
                  <a:gd name="connsiteY867" fmla="*/ 8867 h 10000"/>
                  <a:gd name="connsiteX868" fmla="*/ 7402 w 10000"/>
                  <a:gd name="connsiteY868" fmla="*/ 8824 h 10000"/>
                  <a:gd name="connsiteX869" fmla="*/ 7402 w 10000"/>
                  <a:gd name="connsiteY869" fmla="*/ 8808 h 10000"/>
                  <a:gd name="connsiteX870" fmla="*/ 7393 w 10000"/>
                  <a:gd name="connsiteY870" fmla="*/ 8795 h 10000"/>
                  <a:gd name="connsiteX871" fmla="*/ 7388 w 10000"/>
                  <a:gd name="connsiteY871" fmla="*/ 8799 h 10000"/>
                  <a:gd name="connsiteX872" fmla="*/ 7396 w 10000"/>
                  <a:gd name="connsiteY872" fmla="*/ 8789 h 10000"/>
                  <a:gd name="connsiteX873" fmla="*/ 7404 w 10000"/>
                  <a:gd name="connsiteY873" fmla="*/ 8789 h 10000"/>
                  <a:gd name="connsiteX874" fmla="*/ 7421 w 10000"/>
                  <a:gd name="connsiteY874" fmla="*/ 8769 h 10000"/>
                  <a:gd name="connsiteX875" fmla="*/ 7443 w 10000"/>
                  <a:gd name="connsiteY875" fmla="*/ 8763 h 10000"/>
                  <a:gd name="connsiteX876" fmla="*/ 7452 w 10000"/>
                  <a:gd name="connsiteY876" fmla="*/ 8769 h 10000"/>
                  <a:gd name="connsiteX877" fmla="*/ 7468 w 10000"/>
                  <a:gd name="connsiteY877" fmla="*/ 8769 h 10000"/>
                  <a:gd name="connsiteX878" fmla="*/ 7499 w 10000"/>
                  <a:gd name="connsiteY878" fmla="*/ 8763 h 10000"/>
                  <a:gd name="connsiteX879" fmla="*/ 7526 w 10000"/>
                  <a:gd name="connsiteY879" fmla="*/ 8763 h 10000"/>
                  <a:gd name="connsiteX880" fmla="*/ 7532 w 10000"/>
                  <a:gd name="connsiteY880" fmla="*/ 8763 h 10000"/>
                  <a:gd name="connsiteX881" fmla="*/ 7554 w 10000"/>
                  <a:gd name="connsiteY881" fmla="*/ 8744 h 10000"/>
                  <a:gd name="connsiteX882" fmla="*/ 7571 w 10000"/>
                  <a:gd name="connsiteY882" fmla="*/ 8731 h 10000"/>
                  <a:gd name="connsiteX883" fmla="*/ 7587 w 10000"/>
                  <a:gd name="connsiteY883" fmla="*/ 8711 h 10000"/>
                  <a:gd name="connsiteX884" fmla="*/ 7607 w 10000"/>
                  <a:gd name="connsiteY884" fmla="*/ 8711 h 10000"/>
                  <a:gd name="connsiteX885" fmla="*/ 7634 w 10000"/>
                  <a:gd name="connsiteY885" fmla="*/ 8705 h 10000"/>
                  <a:gd name="connsiteX886" fmla="*/ 7643 w 10000"/>
                  <a:gd name="connsiteY886" fmla="*/ 8682 h 10000"/>
                  <a:gd name="connsiteX887" fmla="*/ 7654 w 10000"/>
                  <a:gd name="connsiteY887" fmla="*/ 8666 h 10000"/>
                  <a:gd name="connsiteX888" fmla="*/ 7668 w 10000"/>
                  <a:gd name="connsiteY888" fmla="*/ 8666 h 10000"/>
                  <a:gd name="connsiteX889" fmla="*/ 7676 w 10000"/>
                  <a:gd name="connsiteY889" fmla="*/ 8682 h 10000"/>
                  <a:gd name="connsiteX890" fmla="*/ 7704 w 10000"/>
                  <a:gd name="connsiteY890" fmla="*/ 8669 h 10000"/>
                  <a:gd name="connsiteX891" fmla="*/ 7712 w 10000"/>
                  <a:gd name="connsiteY891" fmla="*/ 8669 h 10000"/>
                  <a:gd name="connsiteX892" fmla="*/ 7720 w 10000"/>
                  <a:gd name="connsiteY892" fmla="*/ 8669 h 10000"/>
                  <a:gd name="connsiteX893" fmla="*/ 7726 w 10000"/>
                  <a:gd name="connsiteY893" fmla="*/ 8656 h 10000"/>
                  <a:gd name="connsiteX894" fmla="*/ 7734 w 10000"/>
                  <a:gd name="connsiteY894" fmla="*/ 8650 h 10000"/>
                  <a:gd name="connsiteX895" fmla="*/ 7742 w 10000"/>
                  <a:gd name="connsiteY895" fmla="*/ 8650 h 10000"/>
                  <a:gd name="connsiteX896" fmla="*/ 7759 w 10000"/>
                  <a:gd name="connsiteY896" fmla="*/ 8650 h 10000"/>
                  <a:gd name="connsiteX897" fmla="*/ 7756 w 10000"/>
                  <a:gd name="connsiteY897" fmla="*/ 8630 h 10000"/>
                  <a:gd name="connsiteX898" fmla="*/ 7751 w 10000"/>
                  <a:gd name="connsiteY898" fmla="*/ 8627 h 10000"/>
                  <a:gd name="connsiteX899" fmla="*/ 7742 w 10000"/>
                  <a:gd name="connsiteY899" fmla="*/ 8620 h 10000"/>
                  <a:gd name="connsiteX900" fmla="*/ 7734 w 10000"/>
                  <a:gd name="connsiteY900" fmla="*/ 8591 h 10000"/>
                  <a:gd name="connsiteX901" fmla="*/ 7709 w 10000"/>
                  <a:gd name="connsiteY901" fmla="*/ 8582 h 10000"/>
                  <a:gd name="connsiteX902" fmla="*/ 7695 w 10000"/>
                  <a:gd name="connsiteY902" fmla="*/ 8578 h 10000"/>
                  <a:gd name="connsiteX903" fmla="*/ 7668 w 10000"/>
                  <a:gd name="connsiteY903" fmla="*/ 8562 h 10000"/>
                  <a:gd name="connsiteX904" fmla="*/ 7645 w 10000"/>
                  <a:gd name="connsiteY904" fmla="*/ 8552 h 10000"/>
                  <a:gd name="connsiteX905" fmla="*/ 7615 w 10000"/>
                  <a:gd name="connsiteY905" fmla="*/ 8543 h 10000"/>
                  <a:gd name="connsiteX906" fmla="*/ 7596 w 10000"/>
                  <a:gd name="connsiteY906" fmla="*/ 8527 h 10000"/>
                  <a:gd name="connsiteX907" fmla="*/ 7565 w 10000"/>
                  <a:gd name="connsiteY907" fmla="*/ 8494 h 10000"/>
                  <a:gd name="connsiteX908" fmla="*/ 7562 w 10000"/>
                  <a:gd name="connsiteY908" fmla="*/ 8475 h 10000"/>
                  <a:gd name="connsiteX909" fmla="*/ 7540 w 10000"/>
                  <a:gd name="connsiteY909" fmla="*/ 8455 h 10000"/>
                  <a:gd name="connsiteX910" fmla="*/ 7535 w 10000"/>
                  <a:gd name="connsiteY910" fmla="*/ 8446 h 10000"/>
                  <a:gd name="connsiteX911" fmla="*/ 7535 w 10000"/>
                  <a:gd name="connsiteY911" fmla="*/ 8420 h 10000"/>
                  <a:gd name="connsiteX912" fmla="*/ 7535 w 10000"/>
                  <a:gd name="connsiteY912" fmla="*/ 8391 h 10000"/>
                  <a:gd name="connsiteX913" fmla="*/ 7548 w 10000"/>
                  <a:gd name="connsiteY913" fmla="*/ 8345 h 10000"/>
                  <a:gd name="connsiteX914" fmla="*/ 7562 w 10000"/>
                  <a:gd name="connsiteY914" fmla="*/ 8319 h 10000"/>
                  <a:gd name="connsiteX915" fmla="*/ 7582 w 10000"/>
                  <a:gd name="connsiteY915" fmla="*/ 8310 h 10000"/>
                  <a:gd name="connsiteX916" fmla="*/ 7607 w 10000"/>
                  <a:gd name="connsiteY916" fmla="*/ 8300 h 10000"/>
                  <a:gd name="connsiteX917" fmla="*/ 7629 w 10000"/>
                  <a:gd name="connsiteY917" fmla="*/ 8300 h 10000"/>
                  <a:gd name="connsiteX918" fmla="*/ 7651 w 10000"/>
                  <a:gd name="connsiteY918" fmla="*/ 8297 h 10000"/>
                  <a:gd name="connsiteX919" fmla="*/ 7668 w 10000"/>
                  <a:gd name="connsiteY919" fmla="*/ 8280 h 10000"/>
                  <a:gd name="connsiteX920" fmla="*/ 7687 w 10000"/>
                  <a:gd name="connsiteY920" fmla="*/ 8267 h 10000"/>
                  <a:gd name="connsiteX921" fmla="*/ 7693 w 10000"/>
                  <a:gd name="connsiteY921" fmla="*/ 8261 h 10000"/>
                  <a:gd name="connsiteX922" fmla="*/ 7701 w 10000"/>
                  <a:gd name="connsiteY922" fmla="*/ 8248 h 10000"/>
                  <a:gd name="connsiteX923" fmla="*/ 7712 w 10000"/>
                  <a:gd name="connsiteY923" fmla="*/ 8238 h 10000"/>
                  <a:gd name="connsiteX924" fmla="*/ 7731 w 10000"/>
                  <a:gd name="connsiteY924" fmla="*/ 8222 h 10000"/>
                  <a:gd name="connsiteX925" fmla="*/ 7740 w 10000"/>
                  <a:gd name="connsiteY925" fmla="*/ 8206 h 10000"/>
                  <a:gd name="connsiteX926" fmla="*/ 7756 w 10000"/>
                  <a:gd name="connsiteY926" fmla="*/ 8183 h 10000"/>
                  <a:gd name="connsiteX927" fmla="*/ 7773 w 10000"/>
                  <a:gd name="connsiteY927" fmla="*/ 8177 h 10000"/>
                  <a:gd name="connsiteX928" fmla="*/ 7784 w 10000"/>
                  <a:gd name="connsiteY928" fmla="*/ 8183 h 10000"/>
                  <a:gd name="connsiteX929" fmla="*/ 7801 w 10000"/>
                  <a:gd name="connsiteY929" fmla="*/ 8174 h 10000"/>
                  <a:gd name="connsiteX930" fmla="*/ 7801 w 10000"/>
                  <a:gd name="connsiteY930" fmla="*/ 8157 h 10000"/>
                  <a:gd name="connsiteX931" fmla="*/ 7817 w 10000"/>
                  <a:gd name="connsiteY931" fmla="*/ 8164 h 10000"/>
                  <a:gd name="connsiteX932" fmla="*/ 7837 w 10000"/>
                  <a:gd name="connsiteY932" fmla="*/ 8164 h 10000"/>
                  <a:gd name="connsiteX933" fmla="*/ 7856 w 10000"/>
                  <a:gd name="connsiteY933" fmla="*/ 8164 h 10000"/>
                  <a:gd name="connsiteX934" fmla="*/ 7870 w 10000"/>
                  <a:gd name="connsiteY934" fmla="*/ 8167 h 10000"/>
                  <a:gd name="connsiteX935" fmla="*/ 7881 w 10000"/>
                  <a:gd name="connsiteY935" fmla="*/ 8174 h 10000"/>
                  <a:gd name="connsiteX936" fmla="*/ 7898 w 10000"/>
                  <a:gd name="connsiteY936" fmla="*/ 8187 h 10000"/>
                  <a:gd name="connsiteX937" fmla="*/ 7917 w 10000"/>
                  <a:gd name="connsiteY937" fmla="*/ 8187 h 10000"/>
                  <a:gd name="connsiteX938" fmla="*/ 7928 w 10000"/>
                  <a:gd name="connsiteY938" fmla="*/ 8157 h 10000"/>
                  <a:gd name="connsiteX939" fmla="*/ 7942 w 10000"/>
                  <a:gd name="connsiteY939" fmla="*/ 8157 h 10000"/>
                  <a:gd name="connsiteX940" fmla="*/ 7958 w 10000"/>
                  <a:gd name="connsiteY940" fmla="*/ 8164 h 10000"/>
                  <a:gd name="connsiteX941" fmla="*/ 7983 w 10000"/>
                  <a:gd name="connsiteY941" fmla="*/ 8144 h 10000"/>
                  <a:gd name="connsiteX942" fmla="*/ 8000 w 10000"/>
                  <a:gd name="connsiteY942" fmla="*/ 8109 h 10000"/>
                  <a:gd name="connsiteX943" fmla="*/ 7994 w 10000"/>
                  <a:gd name="connsiteY943" fmla="*/ 8093 h 10000"/>
                  <a:gd name="connsiteX944" fmla="*/ 7983 w 10000"/>
                  <a:gd name="connsiteY944" fmla="*/ 8070 h 10000"/>
                  <a:gd name="connsiteX945" fmla="*/ 7986 w 10000"/>
                  <a:gd name="connsiteY945" fmla="*/ 8063 h 10000"/>
                  <a:gd name="connsiteX946" fmla="*/ 7978 w 10000"/>
                  <a:gd name="connsiteY946" fmla="*/ 8044 h 10000"/>
                  <a:gd name="connsiteX947" fmla="*/ 7986 w 10000"/>
                  <a:gd name="connsiteY947" fmla="*/ 8002 h 10000"/>
                  <a:gd name="connsiteX948" fmla="*/ 7983 w 10000"/>
                  <a:gd name="connsiteY948" fmla="*/ 7947 h 10000"/>
                  <a:gd name="connsiteX949" fmla="*/ 7961 w 10000"/>
                  <a:gd name="connsiteY949" fmla="*/ 7931 h 10000"/>
                  <a:gd name="connsiteX950" fmla="*/ 7958 w 10000"/>
                  <a:gd name="connsiteY950" fmla="*/ 7898 h 10000"/>
                  <a:gd name="connsiteX951" fmla="*/ 7953 w 10000"/>
                  <a:gd name="connsiteY951" fmla="*/ 7856 h 10000"/>
                  <a:gd name="connsiteX952" fmla="*/ 7967 w 10000"/>
                  <a:gd name="connsiteY952" fmla="*/ 7837 h 10000"/>
                  <a:gd name="connsiteX953" fmla="*/ 7950 w 10000"/>
                  <a:gd name="connsiteY953" fmla="*/ 7824 h 10000"/>
                  <a:gd name="connsiteX954" fmla="*/ 7906 w 10000"/>
                  <a:gd name="connsiteY954" fmla="*/ 7814 h 10000"/>
                  <a:gd name="connsiteX955" fmla="*/ 7878 w 10000"/>
                  <a:gd name="connsiteY955" fmla="*/ 7814 h 10000"/>
                  <a:gd name="connsiteX956" fmla="*/ 7870 w 10000"/>
                  <a:gd name="connsiteY956" fmla="*/ 7795 h 10000"/>
                  <a:gd name="connsiteX957" fmla="*/ 7878 w 10000"/>
                  <a:gd name="connsiteY957" fmla="*/ 7778 h 10000"/>
                  <a:gd name="connsiteX958" fmla="*/ 7881 w 10000"/>
                  <a:gd name="connsiteY958" fmla="*/ 7775 h 10000"/>
                  <a:gd name="connsiteX959" fmla="*/ 7878 w 10000"/>
                  <a:gd name="connsiteY959" fmla="*/ 7743 h 10000"/>
                  <a:gd name="connsiteX960" fmla="*/ 7895 w 10000"/>
                  <a:gd name="connsiteY960" fmla="*/ 7733 h 10000"/>
                  <a:gd name="connsiteX961" fmla="*/ 7911 w 10000"/>
                  <a:gd name="connsiteY961" fmla="*/ 7710 h 10000"/>
                  <a:gd name="connsiteX962" fmla="*/ 7911 w 10000"/>
                  <a:gd name="connsiteY962" fmla="*/ 7665 h 10000"/>
                  <a:gd name="connsiteX963" fmla="*/ 7917 w 10000"/>
                  <a:gd name="connsiteY963" fmla="*/ 7600 h 10000"/>
                  <a:gd name="connsiteX964" fmla="*/ 7928 w 10000"/>
                  <a:gd name="connsiteY964" fmla="*/ 7581 h 10000"/>
                  <a:gd name="connsiteX965" fmla="*/ 7917 w 10000"/>
                  <a:gd name="connsiteY965" fmla="*/ 7474 h 10000"/>
                  <a:gd name="connsiteX966" fmla="*/ 7873 w 10000"/>
                  <a:gd name="connsiteY966" fmla="*/ 7335 h 10000"/>
                  <a:gd name="connsiteX967" fmla="*/ 7756 w 10000"/>
                  <a:gd name="connsiteY967" fmla="*/ 7050 h 10000"/>
                  <a:gd name="connsiteX968" fmla="*/ 7679 w 10000"/>
                  <a:gd name="connsiteY968" fmla="*/ 6839 h 10000"/>
                  <a:gd name="connsiteX969" fmla="*/ 7668 w 10000"/>
                  <a:gd name="connsiteY969" fmla="*/ 6823 h 10000"/>
                  <a:gd name="connsiteX970" fmla="*/ 7659 w 10000"/>
                  <a:gd name="connsiteY970" fmla="*/ 6768 h 10000"/>
                  <a:gd name="connsiteX971" fmla="*/ 7659 w 10000"/>
                  <a:gd name="connsiteY971" fmla="*/ 6739 h 10000"/>
                  <a:gd name="connsiteX972" fmla="*/ 7651 w 10000"/>
                  <a:gd name="connsiteY972" fmla="*/ 6713 h 10000"/>
                  <a:gd name="connsiteX973" fmla="*/ 7654 w 10000"/>
                  <a:gd name="connsiteY973" fmla="*/ 6684 h 10000"/>
                  <a:gd name="connsiteX974" fmla="*/ 7643 w 10000"/>
                  <a:gd name="connsiteY974" fmla="*/ 6626 h 10000"/>
                  <a:gd name="connsiteX975" fmla="*/ 7629 w 10000"/>
                  <a:gd name="connsiteY975" fmla="*/ 6600 h 10000"/>
                  <a:gd name="connsiteX976" fmla="*/ 7629 w 10000"/>
                  <a:gd name="connsiteY976" fmla="*/ 6580 h 10000"/>
                  <a:gd name="connsiteX977" fmla="*/ 7623 w 10000"/>
                  <a:gd name="connsiteY977" fmla="*/ 6541 h 10000"/>
                  <a:gd name="connsiteX978" fmla="*/ 7615 w 10000"/>
                  <a:gd name="connsiteY978" fmla="*/ 6522 h 10000"/>
                  <a:gd name="connsiteX979" fmla="*/ 7598 w 10000"/>
                  <a:gd name="connsiteY979" fmla="*/ 6509 h 10000"/>
                  <a:gd name="connsiteX980" fmla="*/ 7587 w 10000"/>
                  <a:gd name="connsiteY980" fmla="*/ 6493 h 10000"/>
                  <a:gd name="connsiteX981" fmla="*/ 7579 w 10000"/>
                  <a:gd name="connsiteY981" fmla="*/ 6464 h 10000"/>
                  <a:gd name="connsiteX982" fmla="*/ 7587 w 10000"/>
                  <a:gd name="connsiteY982" fmla="*/ 6438 h 10000"/>
                  <a:gd name="connsiteX983" fmla="*/ 7596 w 10000"/>
                  <a:gd name="connsiteY983" fmla="*/ 6425 h 10000"/>
                  <a:gd name="connsiteX984" fmla="*/ 7590 w 10000"/>
                  <a:gd name="connsiteY984" fmla="*/ 6396 h 10000"/>
                  <a:gd name="connsiteX985" fmla="*/ 7590 w 10000"/>
                  <a:gd name="connsiteY985" fmla="*/ 6373 h 10000"/>
                  <a:gd name="connsiteX986" fmla="*/ 7587 w 10000"/>
                  <a:gd name="connsiteY986" fmla="*/ 6354 h 10000"/>
                  <a:gd name="connsiteX987" fmla="*/ 7582 w 10000"/>
                  <a:gd name="connsiteY987" fmla="*/ 6344 h 10000"/>
                  <a:gd name="connsiteX988" fmla="*/ 7582 w 10000"/>
                  <a:gd name="connsiteY988" fmla="*/ 6324 h 10000"/>
                  <a:gd name="connsiteX989" fmla="*/ 7571 w 10000"/>
                  <a:gd name="connsiteY989" fmla="*/ 6302 h 10000"/>
                  <a:gd name="connsiteX990" fmla="*/ 7548 w 10000"/>
                  <a:gd name="connsiteY990" fmla="*/ 6256 h 10000"/>
                  <a:gd name="connsiteX991" fmla="*/ 7546 w 10000"/>
                  <a:gd name="connsiteY991" fmla="*/ 6218 h 10000"/>
                  <a:gd name="connsiteX992" fmla="*/ 7540 w 10000"/>
                  <a:gd name="connsiteY992" fmla="*/ 6159 h 10000"/>
                  <a:gd name="connsiteX993" fmla="*/ 7535 w 10000"/>
                  <a:gd name="connsiteY993" fmla="*/ 6114 h 10000"/>
                  <a:gd name="connsiteX994" fmla="*/ 7535 w 10000"/>
                  <a:gd name="connsiteY994" fmla="*/ 6088 h 10000"/>
                  <a:gd name="connsiteX995" fmla="*/ 7540 w 10000"/>
                  <a:gd name="connsiteY995" fmla="*/ 6049 h 10000"/>
                  <a:gd name="connsiteX996" fmla="*/ 7546 w 10000"/>
                  <a:gd name="connsiteY996" fmla="*/ 6004 h 10000"/>
                  <a:gd name="connsiteX997" fmla="*/ 7548 w 10000"/>
                  <a:gd name="connsiteY997" fmla="*/ 5965 h 10000"/>
                  <a:gd name="connsiteX998" fmla="*/ 7548 w 10000"/>
                  <a:gd name="connsiteY998" fmla="*/ 5946 h 10000"/>
                  <a:gd name="connsiteX999" fmla="*/ 7548 w 10000"/>
                  <a:gd name="connsiteY999" fmla="*/ 5933 h 10000"/>
                  <a:gd name="connsiteX1000" fmla="*/ 7548 w 10000"/>
                  <a:gd name="connsiteY1000" fmla="*/ 5910 h 10000"/>
                  <a:gd name="connsiteX1001" fmla="*/ 7548 w 10000"/>
                  <a:gd name="connsiteY1001" fmla="*/ 5897 h 10000"/>
                  <a:gd name="connsiteX1002" fmla="*/ 7546 w 10000"/>
                  <a:gd name="connsiteY1002" fmla="*/ 5871 h 10000"/>
                  <a:gd name="connsiteX1003" fmla="*/ 7535 w 10000"/>
                  <a:gd name="connsiteY1003" fmla="*/ 5839 h 10000"/>
                  <a:gd name="connsiteX1004" fmla="*/ 7524 w 10000"/>
                  <a:gd name="connsiteY1004" fmla="*/ 5797 h 10000"/>
                  <a:gd name="connsiteX1005" fmla="*/ 7518 w 10000"/>
                  <a:gd name="connsiteY1005" fmla="*/ 5767 h 10000"/>
                  <a:gd name="connsiteX1006" fmla="*/ 7515 w 10000"/>
                  <a:gd name="connsiteY1006" fmla="*/ 5745 h 10000"/>
                  <a:gd name="connsiteX1007" fmla="*/ 7501 w 10000"/>
                  <a:gd name="connsiteY1007" fmla="*/ 5683 h 10000"/>
                  <a:gd name="connsiteX1008" fmla="*/ 7490 w 10000"/>
                  <a:gd name="connsiteY1008" fmla="*/ 5631 h 10000"/>
                  <a:gd name="connsiteX1009" fmla="*/ 7482 w 10000"/>
                  <a:gd name="connsiteY1009" fmla="*/ 5593 h 10000"/>
                  <a:gd name="connsiteX1010" fmla="*/ 7476 w 10000"/>
                  <a:gd name="connsiteY1010" fmla="*/ 5570 h 10000"/>
                  <a:gd name="connsiteX1011" fmla="*/ 7476 w 10000"/>
                  <a:gd name="connsiteY1011" fmla="*/ 5528 h 10000"/>
                  <a:gd name="connsiteX1012" fmla="*/ 7482 w 10000"/>
                  <a:gd name="connsiteY1012" fmla="*/ 5502 h 10000"/>
                  <a:gd name="connsiteX1013" fmla="*/ 7490 w 10000"/>
                  <a:gd name="connsiteY1013" fmla="*/ 5489 h 10000"/>
                  <a:gd name="connsiteX1014" fmla="*/ 7499 w 10000"/>
                  <a:gd name="connsiteY1014" fmla="*/ 5479 h 10000"/>
                  <a:gd name="connsiteX1015" fmla="*/ 7493 w 10000"/>
                  <a:gd name="connsiteY1015" fmla="*/ 5427 h 10000"/>
                  <a:gd name="connsiteX1016" fmla="*/ 7501 w 10000"/>
                  <a:gd name="connsiteY1016" fmla="*/ 5415 h 10000"/>
                  <a:gd name="connsiteX1017" fmla="*/ 7510 w 10000"/>
                  <a:gd name="connsiteY1017" fmla="*/ 5398 h 10000"/>
                  <a:gd name="connsiteX1018" fmla="*/ 7515 w 10000"/>
                  <a:gd name="connsiteY1018" fmla="*/ 5379 h 10000"/>
                  <a:gd name="connsiteX1019" fmla="*/ 7526 w 10000"/>
                  <a:gd name="connsiteY1019" fmla="*/ 5366 h 10000"/>
                  <a:gd name="connsiteX1020" fmla="*/ 7518 w 10000"/>
                  <a:gd name="connsiteY1020" fmla="*/ 5350 h 10000"/>
                  <a:gd name="connsiteX1021" fmla="*/ 7518 w 10000"/>
                  <a:gd name="connsiteY1021" fmla="*/ 5330 h 10000"/>
                  <a:gd name="connsiteX1022" fmla="*/ 7526 w 10000"/>
                  <a:gd name="connsiteY1022" fmla="*/ 5311 h 10000"/>
                  <a:gd name="connsiteX1023" fmla="*/ 7540 w 10000"/>
                  <a:gd name="connsiteY1023" fmla="*/ 5291 h 10000"/>
                  <a:gd name="connsiteX1024" fmla="*/ 7540 w 10000"/>
                  <a:gd name="connsiteY1024" fmla="*/ 5266 h 10000"/>
                  <a:gd name="connsiteX1025" fmla="*/ 7540 w 10000"/>
                  <a:gd name="connsiteY1025" fmla="*/ 5256 h 10000"/>
                  <a:gd name="connsiteX1026" fmla="*/ 7524 w 10000"/>
                  <a:gd name="connsiteY1026" fmla="*/ 5233 h 10000"/>
                  <a:gd name="connsiteX1027" fmla="*/ 7515 w 10000"/>
                  <a:gd name="connsiteY1027" fmla="*/ 5217 h 10000"/>
                  <a:gd name="connsiteX1028" fmla="*/ 7490 w 10000"/>
                  <a:gd name="connsiteY1028" fmla="*/ 5178 h 10000"/>
                  <a:gd name="connsiteX1029" fmla="*/ 7474 w 10000"/>
                  <a:gd name="connsiteY1029" fmla="*/ 5162 h 10000"/>
                  <a:gd name="connsiteX1030" fmla="*/ 7457 w 10000"/>
                  <a:gd name="connsiteY1030" fmla="*/ 5120 h 10000"/>
                  <a:gd name="connsiteX1031" fmla="*/ 7421 w 10000"/>
                  <a:gd name="connsiteY1031" fmla="*/ 5087 h 10000"/>
                  <a:gd name="connsiteX1032" fmla="*/ 7380 w 10000"/>
                  <a:gd name="connsiteY1032" fmla="*/ 5068 h 10000"/>
                  <a:gd name="connsiteX1033" fmla="*/ 7355 w 10000"/>
                  <a:gd name="connsiteY1033" fmla="*/ 5058 h 10000"/>
                  <a:gd name="connsiteX1034" fmla="*/ 7332 w 10000"/>
                  <a:gd name="connsiteY1034" fmla="*/ 5049 h 10000"/>
                  <a:gd name="connsiteX1035" fmla="*/ 7305 w 10000"/>
                  <a:gd name="connsiteY1035" fmla="*/ 5016 h 10000"/>
                  <a:gd name="connsiteX1036" fmla="*/ 7305 w 10000"/>
                  <a:gd name="connsiteY1036" fmla="*/ 5000 h 10000"/>
                  <a:gd name="connsiteX1037" fmla="*/ 7296 w 10000"/>
                  <a:gd name="connsiteY1037" fmla="*/ 4971 h 10000"/>
                  <a:gd name="connsiteX1038" fmla="*/ 7288 w 10000"/>
                  <a:gd name="connsiteY1038" fmla="*/ 4945 h 10000"/>
                  <a:gd name="connsiteX1039" fmla="*/ 7280 w 10000"/>
                  <a:gd name="connsiteY1039" fmla="*/ 4916 h 10000"/>
                  <a:gd name="connsiteX1040" fmla="*/ 7291 w 10000"/>
                  <a:gd name="connsiteY1040" fmla="*/ 4887 h 10000"/>
                  <a:gd name="connsiteX1041" fmla="*/ 7291 w 10000"/>
                  <a:gd name="connsiteY1041" fmla="*/ 4858 h 10000"/>
                  <a:gd name="connsiteX1042" fmla="*/ 7271 w 10000"/>
                  <a:gd name="connsiteY1042" fmla="*/ 4819 h 10000"/>
                  <a:gd name="connsiteX1043" fmla="*/ 7255 w 10000"/>
                  <a:gd name="connsiteY1043" fmla="*/ 4828 h 10000"/>
                  <a:gd name="connsiteX1044" fmla="*/ 7235 w 10000"/>
                  <a:gd name="connsiteY1044" fmla="*/ 4841 h 10000"/>
                  <a:gd name="connsiteX1045" fmla="*/ 7216 w 10000"/>
                  <a:gd name="connsiteY1045" fmla="*/ 4867 h 10000"/>
                  <a:gd name="connsiteX1046" fmla="*/ 7191 w 10000"/>
                  <a:gd name="connsiteY1046" fmla="*/ 4870 h 10000"/>
                  <a:gd name="connsiteX1047" fmla="*/ 7155 w 10000"/>
                  <a:gd name="connsiteY1047" fmla="*/ 4887 h 10000"/>
                  <a:gd name="connsiteX1048" fmla="*/ 7122 w 10000"/>
                  <a:gd name="connsiteY1048" fmla="*/ 4893 h 10000"/>
                  <a:gd name="connsiteX1049" fmla="*/ 7105 w 10000"/>
                  <a:gd name="connsiteY1049" fmla="*/ 4896 h 10000"/>
                  <a:gd name="connsiteX1050" fmla="*/ 7094 w 10000"/>
                  <a:gd name="connsiteY1050" fmla="*/ 4916 h 10000"/>
                  <a:gd name="connsiteX1051" fmla="*/ 7080 w 10000"/>
                  <a:gd name="connsiteY1051" fmla="*/ 4903 h 10000"/>
                  <a:gd name="connsiteX1052" fmla="*/ 7072 w 10000"/>
                  <a:gd name="connsiteY1052" fmla="*/ 4851 h 10000"/>
                  <a:gd name="connsiteX1053" fmla="*/ 7042 w 10000"/>
                  <a:gd name="connsiteY1053" fmla="*/ 4819 h 10000"/>
                  <a:gd name="connsiteX1054" fmla="*/ 7030 w 10000"/>
                  <a:gd name="connsiteY1054" fmla="*/ 4780 h 10000"/>
                  <a:gd name="connsiteX1055" fmla="*/ 7039 w 10000"/>
                  <a:gd name="connsiteY1055" fmla="*/ 4757 h 10000"/>
                  <a:gd name="connsiteX1056" fmla="*/ 7047 w 10000"/>
                  <a:gd name="connsiteY1056" fmla="*/ 4744 h 10000"/>
                  <a:gd name="connsiteX1057" fmla="*/ 7022 w 10000"/>
                  <a:gd name="connsiteY1057" fmla="*/ 4725 h 10000"/>
                  <a:gd name="connsiteX1058" fmla="*/ 7000 w 10000"/>
                  <a:gd name="connsiteY1058" fmla="*/ 4715 h 10000"/>
                  <a:gd name="connsiteX1059" fmla="*/ 6975 w 10000"/>
                  <a:gd name="connsiteY1059" fmla="*/ 4709 h 10000"/>
                  <a:gd name="connsiteX1060" fmla="*/ 6945 w 10000"/>
                  <a:gd name="connsiteY1060" fmla="*/ 4696 h 10000"/>
                  <a:gd name="connsiteX1061" fmla="*/ 6953 w 10000"/>
                  <a:gd name="connsiteY1061" fmla="*/ 4679 h 10000"/>
                  <a:gd name="connsiteX1062" fmla="*/ 6961 w 10000"/>
                  <a:gd name="connsiteY1062" fmla="*/ 4660 h 10000"/>
                  <a:gd name="connsiteX1063" fmla="*/ 6983 w 10000"/>
                  <a:gd name="connsiteY1063" fmla="*/ 4644 h 10000"/>
                  <a:gd name="connsiteX1064" fmla="*/ 7014 w 10000"/>
                  <a:gd name="connsiteY1064" fmla="*/ 4634 h 10000"/>
                  <a:gd name="connsiteX1065" fmla="*/ 7025 w 10000"/>
                  <a:gd name="connsiteY1065" fmla="*/ 4615 h 10000"/>
                  <a:gd name="connsiteX1066" fmla="*/ 7047 w 10000"/>
                  <a:gd name="connsiteY1066" fmla="*/ 4582 h 10000"/>
                  <a:gd name="connsiteX1067" fmla="*/ 7069 w 10000"/>
                  <a:gd name="connsiteY1067" fmla="*/ 4563 h 10000"/>
                  <a:gd name="connsiteX1068" fmla="*/ 7078 w 10000"/>
                  <a:gd name="connsiteY1068" fmla="*/ 4553 h 10000"/>
                  <a:gd name="connsiteX1069" fmla="*/ 7097 w 10000"/>
                  <a:gd name="connsiteY1069" fmla="*/ 4527 h 10000"/>
                  <a:gd name="connsiteX1070" fmla="*/ 7122 w 10000"/>
                  <a:gd name="connsiteY1070" fmla="*/ 4517 h 10000"/>
                  <a:gd name="connsiteX1071" fmla="*/ 7139 w 10000"/>
                  <a:gd name="connsiteY1071" fmla="*/ 4488 h 10000"/>
                  <a:gd name="connsiteX1072" fmla="*/ 7147 w 10000"/>
                  <a:gd name="connsiteY1072" fmla="*/ 4459 h 10000"/>
                  <a:gd name="connsiteX1073" fmla="*/ 7161 w 10000"/>
                  <a:gd name="connsiteY1073" fmla="*/ 4440 h 10000"/>
                  <a:gd name="connsiteX1074" fmla="*/ 7177 w 10000"/>
                  <a:gd name="connsiteY1074" fmla="*/ 4430 h 10000"/>
                  <a:gd name="connsiteX1075" fmla="*/ 7202 w 10000"/>
                  <a:gd name="connsiteY1075" fmla="*/ 4407 h 10000"/>
                  <a:gd name="connsiteX1076" fmla="*/ 7224 w 10000"/>
                  <a:gd name="connsiteY1076" fmla="*/ 4417 h 10000"/>
                  <a:gd name="connsiteX1077" fmla="*/ 7241 w 10000"/>
                  <a:gd name="connsiteY1077" fmla="*/ 4404 h 10000"/>
                  <a:gd name="connsiteX1078" fmla="*/ 7263 w 10000"/>
                  <a:gd name="connsiteY1078" fmla="*/ 4398 h 10000"/>
                  <a:gd name="connsiteX1079" fmla="*/ 7283 w 10000"/>
                  <a:gd name="connsiteY1079" fmla="*/ 4424 h 10000"/>
                  <a:gd name="connsiteX1080" fmla="*/ 7305 w 10000"/>
                  <a:gd name="connsiteY1080" fmla="*/ 4433 h 10000"/>
                  <a:gd name="connsiteX1081" fmla="*/ 7332 w 10000"/>
                  <a:gd name="connsiteY1081" fmla="*/ 4443 h 10000"/>
                  <a:gd name="connsiteX1082" fmla="*/ 7380 w 10000"/>
                  <a:gd name="connsiteY1082" fmla="*/ 4398 h 10000"/>
                  <a:gd name="connsiteX1083" fmla="*/ 7404 w 10000"/>
                  <a:gd name="connsiteY1083" fmla="*/ 4378 h 10000"/>
                  <a:gd name="connsiteX1084" fmla="*/ 7418 w 10000"/>
                  <a:gd name="connsiteY1084" fmla="*/ 4369 h 10000"/>
                  <a:gd name="connsiteX1085" fmla="*/ 7443 w 10000"/>
                  <a:gd name="connsiteY1085" fmla="*/ 4356 h 10000"/>
                  <a:gd name="connsiteX1086" fmla="*/ 7460 w 10000"/>
                  <a:gd name="connsiteY1086" fmla="*/ 4385 h 10000"/>
                  <a:gd name="connsiteX1087" fmla="*/ 7460 w 10000"/>
                  <a:gd name="connsiteY1087" fmla="*/ 4404 h 10000"/>
                  <a:gd name="connsiteX1088" fmla="*/ 7499 w 10000"/>
                  <a:gd name="connsiteY1088" fmla="*/ 4417 h 10000"/>
                  <a:gd name="connsiteX1089" fmla="*/ 7515 w 10000"/>
                  <a:gd name="connsiteY1089" fmla="*/ 4414 h 10000"/>
                  <a:gd name="connsiteX1090" fmla="*/ 7565 w 10000"/>
                  <a:gd name="connsiteY1090" fmla="*/ 4385 h 10000"/>
                  <a:gd name="connsiteX1091" fmla="*/ 7579 w 10000"/>
                  <a:gd name="connsiteY1091" fmla="*/ 4346 h 10000"/>
                  <a:gd name="connsiteX1092" fmla="*/ 7582 w 10000"/>
                  <a:gd name="connsiteY1092" fmla="*/ 4317 h 10000"/>
                  <a:gd name="connsiteX1093" fmla="*/ 7590 w 10000"/>
                  <a:gd name="connsiteY1093" fmla="*/ 4301 h 10000"/>
                  <a:gd name="connsiteX1094" fmla="*/ 7612 w 10000"/>
                  <a:gd name="connsiteY1094" fmla="*/ 4271 h 10000"/>
                  <a:gd name="connsiteX1095" fmla="*/ 7623 w 10000"/>
                  <a:gd name="connsiteY1095" fmla="*/ 4262 h 10000"/>
                  <a:gd name="connsiteX1096" fmla="*/ 7634 w 10000"/>
                  <a:gd name="connsiteY1096" fmla="*/ 4245 h 10000"/>
                  <a:gd name="connsiteX1097" fmla="*/ 7645 w 10000"/>
                  <a:gd name="connsiteY1097" fmla="*/ 4265 h 10000"/>
                  <a:gd name="connsiteX1098" fmla="*/ 7670 w 10000"/>
                  <a:gd name="connsiteY1098" fmla="*/ 4284 h 10000"/>
                  <a:gd name="connsiteX1099" fmla="*/ 7701 w 10000"/>
                  <a:gd name="connsiteY1099" fmla="*/ 4275 h 10000"/>
                  <a:gd name="connsiteX1100" fmla="*/ 7717 w 10000"/>
                  <a:gd name="connsiteY1100" fmla="*/ 4275 h 10000"/>
                  <a:gd name="connsiteX1101" fmla="*/ 7740 w 10000"/>
                  <a:gd name="connsiteY1101" fmla="*/ 4284 h 10000"/>
                  <a:gd name="connsiteX1102" fmla="*/ 7767 w 10000"/>
                  <a:gd name="connsiteY1102" fmla="*/ 4284 h 10000"/>
                  <a:gd name="connsiteX1103" fmla="*/ 7895 w 10000"/>
                  <a:gd name="connsiteY1103" fmla="*/ 4207 h 10000"/>
                  <a:gd name="connsiteX1104" fmla="*/ 7895 w 10000"/>
                  <a:gd name="connsiteY1104" fmla="*/ 4187 h 10000"/>
                  <a:gd name="connsiteX1105" fmla="*/ 7895 w 10000"/>
                  <a:gd name="connsiteY1105" fmla="*/ 4171 h 10000"/>
                  <a:gd name="connsiteX1106" fmla="*/ 7903 w 10000"/>
                  <a:gd name="connsiteY1106" fmla="*/ 4148 h 10000"/>
                  <a:gd name="connsiteX1107" fmla="*/ 7917 w 10000"/>
                  <a:gd name="connsiteY1107" fmla="*/ 4158 h 10000"/>
                  <a:gd name="connsiteX1108" fmla="*/ 7967 w 10000"/>
                  <a:gd name="connsiteY1108" fmla="*/ 4203 h 10000"/>
                  <a:gd name="connsiteX1109" fmla="*/ 7994 w 10000"/>
                  <a:gd name="connsiteY1109" fmla="*/ 4203 h 10000"/>
                  <a:gd name="connsiteX1110" fmla="*/ 8064 w 10000"/>
                  <a:gd name="connsiteY1110" fmla="*/ 4242 h 10000"/>
                  <a:gd name="connsiteX1111" fmla="*/ 8083 w 10000"/>
                  <a:gd name="connsiteY1111" fmla="*/ 4245 h 10000"/>
                  <a:gd name="connsiteX1112" fmla="*/ 8105 w 10000"/>
                  <a:gd name="connsiteY1112" fmla="*/ 4226 h 10000"/>
                  <a:gd name="connsiteX1113" fmla="*/ 8136 w 10000"/>
                  <a:gd name="connsiteY1113" fmla="*/ 4187 h 10000"/>
                  <a:gd name="connsiteX1114" fmla="*/ 8161 w 10000"/>
                  <a:gd name="connsiteY1114" fmla="*/ 4168 h 10000"/>
                  <a:gd name="connsiteX1115" fmla="*/ 8172 w 10000"/>
                  <a:gd name="connsiteY1115" fmla="*/ 4161 h 10000"/>
                  <a:gd name="connsiteX1116" fmla="*/ 8208 w 10000"/>
                  <a:gd name="connsiteY1116" fmla="*/ 4168 h 10000"/>
                  <a:gd name="connsiteX1117" fmla="*/ 8235 w 10000"/>
                  <a:gd name="connsiteY1117" fmla="*/ 4168 h 10000"/>
                  <a:gd name="connsiteX1118" fmla="*/ 8258 w 10000"/>
                  <a:gd name="connsiteY1118" fmla="*/ 4152 h 10000"/>
                  <a:gd name="connsiteX1119" fmla="*/ 8283 w 10000"/>
                  <a:gd name="connsiteY1119" fmla="*/ 4152 h 10000"/>
                  <a:gd name="connsiteX1120" fmla="*/ 8299 w 10000"/>
                  <a:gd name="connsiteY1120" fmla="*/ 4132 h 10000"/>
                  <a:gd name="connsiteX1121" fmla="*/ 8316 w 10000"/>
                  <a:gd name="connsiteY1121" fmla="*/ 4113 h 10000"/>
                  <a:gd name="connsiteX1122" fmla="*/ 8330 w 10000"/>
                  <a:gd name="connsiteY1122" fmla="*/ 4084 h 10000"/>
                  <a:gd name="connsiteX1123" fmla="*/ 8341 w 10000"/>
                  <a:gd name="connsiteY1123" fmla="*/ 4058 h 10000"/>
                  <a:gd name="connsiteX1124" fmla="*/ 8349 w 10000"/>
                  <a:gd name="connsiteY1124" fmla="*/ 4064 h 10000"/>
                  <a:gd name="connsiteX1125" fmla="*/ 8366 w 10000"/>
                  <a:gd name="connsiteY1125" fmla="*/ 4067 h 10000"/>
                  <a:gd name="connsiteX1126" fmla="*/ 8374 w 10000"/>
                  <a:gd name="connsiteY1126" fmla="*/ 4084 h 10000"/>
                  <a:gd name="connsiteX1127" fmla="*/ 8402 w 10000"/>
                  <a:gd name="connsiteY1127" fmla="*/ 4054 h 10000"/>
                  <a:gd name="connsiteX1128" fmla="*/ 8427 w 10000"/>
                  <a:gd name="connsiteY1128" fmla="*/ 4028 h 10000"/>
                  <a:gd name="connsiteX1129" fmla="*/ 8438 w 10000"/>
                  <a:gd name="connsiteY1129" fmla="*/ 4025 h 10000"/>
                  <a:gd name="connsiteX1130" fmla="*/ 8468 w 10000"/>
                  <a:gd name="connsiteY1130" fmla="*/ 4006 h 10000"/>
                  <a:gd name="connsiteX1131" fmla="*/ 8485 w 10000"/>
                  <a:gd name="connsiteY1131" fmla="*/ 3999 h 10000"/>
                  <a:gd name="connsiteX1132" fmla="*/ 8493 w 10000"/>
                  <a:gd name="connsiteY1132" fmla="*/ 4025 h 10000"/>
                  <a:gd name="connsiteX1133" fmla="*/ 8515 w 10000"/>
                  <a:gd name="connsiteY1133" fmla="*/ 4028 h 10000"/>
                  <a:gd name="connsiteX1134" fmla="*/ 8543 w 10000"/>
                  <a:gd name="connsiteY1134" fmla="*/ 4009 h 10000"/>
                  <a:gd name="connsiteX1135" fmla="*/ 8551 w 10000"/>
                  <a:gd name="connsiteY1135" fmla="*/ 3990 h 10000"/>
                  <a:gd name="connsiteX1136" fmla="*/ 8582 w 10000"/>
                  <a:gd name="connsiteY1136" fmla="*/ 3977 h 10000"/>
                  <a:gd name="connsiteX1137" fmla="*/ 8596 w 10000"/>
                  <a:gd name="connsiteY1137" fmla="*/ 3977 h 10000"/>
                  <a:gd name="connsiteX1138" fmla="*/ 8607 w 10000"/>
                  <a:gd name="connsiteY1138" fmla="*/ 3980 h 10000"/>
                  <a:gd name="connsiteX1139" fmla="*/ 8645 w 10000"/>
                  <a:gd name="connsiteY1139" fmla="*/ 3970 h 10000"/>
                  <a:gd name="connsiteX1140" fmla="*/ 8654 w 10000"/>
                  <a:gd name="connsiteY1140" fmla="*/ 3951 h 10000"/>
                  <a:gd name="connsiteX1141" fmla="*/ 8670 w 10000"/>
                  <a:gd name="connsiteY1141" fmla="*/ 3935 h 10000"/>
                  <a:gd name="connsiteX1142" fmla="*/ 8695 w 10000"/>
                  <a:gd name="connsiteY1142" fmla="*/ 3935 h 10000"/>
                  <a:gd name="connsiteX1143" fmla="*/ 8704 w 10000"/>
                  <a:gd name="connsiteY1143" fmla="*/ 3951 h 10000"/>
                  <a:gd name="connsiteX1144" fmla="*/ 8717 w 10000"/>
                  <a:gd name="connsiteY1144" fmla="*/ 3964 h 10000"/>
                  <a:gd name="connsiteX1145" fmla="*/ 8751 w 10000"/>
                  <a:gd name="connsiteY1145" fmla="*/ 3951 h 10000"/>
                  <a:gd name="connsiteX1146" fmla="*/ 8776 w 10000"/>
                  <a:gd name="connsiteY1146" fmla="*/ 3935 h 10000"/>
                  <a:gd name="connsiteX1147" fmla="*/ 8798 w 10000"/>
                  <a:gd name="connsiteY1147" fmla="*/ 3925 h 10000"/>
                  <a:gd name="connsiteX1148" fmla="*/ 8806 w 10000"/>
                  <a:gd name="connsiteY1148" fmla="*/ 3892 h 10000"/>
                  <a:gd name="connsiteX1149" fmla="*/ 8814 w 10000"/>
                  <a:gd name="connsiteY1149" fmla="*/ 3876 h 10000"/>
                  <a:gd name="connsiteX1150" fmla="*/ 8839 w 10000"/>
                  <a:gd name="connsiteY1150" fmla="*/ 3873 h 10000"/>
                  <a:gd name="connsiteX1151" fmla="*/ 8842 w 10000"/>
                  <a:gd name="connsiteY1151" fmla="*/ 3876 h 10000"/>
                  <a:gd name="connsiteX1152" fmla="*/ 8856 w 10000"/>
                  <a:gd name="connsiteY1152" fmla="*/ 3863 h 10000"/>
                  <a:gd name="connsiteX1153" fmla="*/ 8856 w 10000"/>
                  <a:gd name="connsiteY1153" fmla="*/ 3841 h 10000"/>
                  <a:gd name="connsiteX1154" fmla="*/ 8870 w 10000"/>
                  <a:gd name="connsiteY1154" fmla="*/ 3821 h 10000"/>
                  <a:gd name="connsiteX1155" fmla="*/ 8903 w 10000"/>
                  <a:gd name="connsiteY1155" fmla="*/ 3802 h 10000"/>
                  <a:gd name="connsiteX1156" fmla="*/ 8914 w 10000"/>
                  <a:gd name="connsiteY1156" fmla="*/ 3782 h 10000"/>
                  <a:gd name="connsiteX1157" fmla="*/ 8939 w 10000"/>
                  <a:gd name="connsiteY1157" fmla="*/ 3782 h 10000"/>
                  <a:gd name="connsiteX1158" fmla="*/ 8961 w 10000"/>
                  <a:gd name="connsiteY1158" fmla="*/ 3779 h 10000"/>
                  <a:gd name="connsiteX1159" fmla="*/ 8983 w 10000"/>
                  <a:gd name="connsiteY1159" fmla="*/ 3760 h 10000"/>
                  <a:gd name="connsiteX1160" fmla="*/ 9003 w 10000"/>
                  <a:gd name="connsiteY1160" fmla="*/ 3763 h 10000"/>
                  <a:gd name="connsiteX1161" fmla="*/ 9019 w 10000"/>
                  <a:gd name="connsiteY1161" fmla="*/ 3779 h 10000"/>
                  <a:gd name="connsiteX1162" fmla="*/ 9050 w 10000"/>
                  <a:gd name="connsiteY1162" fmla="*/ 3812 h 10000"/>
                  <a:gd name="connsiteX1163" fmla="*/ 9080 w 10000"/>
                  <a:gd name="connsiteY1163" fmla="*/ 3831 h 10000"/>
                  <a:gd name="connsiteX1164" fmla="*/ 9097 w 10000"/>
                  <a:gd name="connsiteY1164" fmla="*/ 3867 h 10000"/>
                  <a:gd name="connsiteX1165" fmla="*/ 9114 w 10000"/>
                  <a:gd name="connsiteY1165" fmla="*/ 3902 h 10000"/>
                  <a:gd name="connsiteX1166" fmla="*/ 9122 w 10000"/>
                  <a:gd name="connsiteY1166" fmla="*/ 3935 h 10000"/>
                  <a:gd name="connsiteX1167" fmla="*/ 9125 w 10000"/>
                  <a:gd name="connsiteY1167" fmla="*/ 3964 h 10000"/>
                  <a:gd name="connsiteX1168" fmla="*/ 9130 w 10000"/>
                  <a:gd name="connsiteY1168" fmla="*/ 3999 h 10000"/>
                  <a:gd name="connsiteX1169" fmla="*/ 9130 w 10000"/>
                  <a:gd name="connsiteY1169" fmla="*/ 4054 h 10000"/>
                  <a:gd name="connsiteX1170" fmla="*/ 9155 w 10000"/>
                  <a:gd name="connsiteY1170" fmla="*/ 4093 h 10000"/>
                  <a:gd name="connsiteX1171" fmla="*/ 9169 w 10000"/>
                  <a:gd name="connsiteY1171" fmla="*/ 4090 h 10000"/>
                  <a:gd name="connsiteX1172" fmla="*/ 9211 w 10000"/>
                  <a:gd name="connsiteY1172" fmla="*/ 4077 h 10000"/>
                  <a:gd name="connsiteX1173" fmla="*/ 9244 w 10000"/>
                  <a:gd name="connsiteY1173" fmla="*/ 4077 h 10000"/>
                  <a:gd name="connsiteX1174" fmla="*/ 9252 w 10000"/>
                  <a:gd name="connsiteY1174" fmla="*/ 4103 h 10000"/>
                  <a:gd name="connsiteX1175" fmla="*/ 9258 w 10000"/>
                  <a:gd name="connsiteY1175" fmla="*/ 4148 h 10000"/>
                  <a:gd name="connsiteX1176" fmla="*/ 9269 w 10000"/>
                  <a:gd name="connsiteY1176" fmla="*/ 4158 h 10000"/>
                  <a:gd name="connsiteX1177" fmla="*/ 9294 w 10000"/>
                  <a:gd name="connsiteY1177" fmla="*/ 4158 h 10000"/>
                  <a:gd name="connsiteX1178" fmla="*/ 9319 w 10000"/>
                  <a:gd name="connsiteY1178" fmla="*/ 4168 h 10000"/>
                  <a:gd name="connsiteX1179" fmla="*/ 9346 w 10000"/>
                  <a:gd name="connsiteY1179" fmla="*/ 4190 h 10000"/>
                  <a:gd name="connsiteX1180" fmla="*/ 9357 w 10000"/>
                  <a:gd name="connsiteY1180" fmla="*/ 4168 h 10000"/>
                  <a:gd name="connsiteX1181" fmla="*/ 9371 w 10000"/>
                  <a:gd name="connsiteY1181" fmla="*/ 4132 h 10000"/>
                  <a:gd name="connsiteX1182" fmla="*/ 9391 w 10000"/>
                  <a:gd name="connsiteY1182" fmla="*/ 4113 h 10000"/>
                  <a:gd name="connsiteX1183" fmla="*/ 9407 w 10000"/>
                  <a:gd name="connsiteY1183" fmla="*/ 4103 h 10000"/>
                  <a:gd name="connsiteX1184" fmla="*/ 9435 w 10000"/>
                  <a:gd name="connsiteY1184" fmla="*/ 4100 h 10000"/>
                  <a:gd name="connsiteX1185" fmla="*/ 9460 w 10000"/>
                  <a:gd name="connsiteY1185" fmla="*/ 4084 h 10000"/>
                  <a:gd name="connsiteX1186" fmla="*/ 9485 w 10000"/>
                  <a:gd name="connsiteY1186" fmla="*/ 4067 h 10000"/>
                  <a:gd name="connsiteX1187" fmla="*/ 9496 w 10000"/>
                  <a:gd name="connsiteY1187" fmla="*/ 4054 h 10000"/>
                  <a:gd name="connsiteX1188" fmla="*/ 9526 w 10000"/>
                  <a:gd name="connsiteY1188" fmla="*/ 4048 h 10000"/>
                  <a:gd name="connsiteX1189" fmla="*/ 9557 w 10000"/>
                  <a:gd name="connsiteY1189" fmla="*/ 4038 h 10000"/>
                  <a:gd name="connsiteX1190" fmla="*/ 9584 w 10000"/>
                  <a:gd name="connsiteY1190" fmla="*/ 4019 h 10000"/>
                  <a:gd name="connsiteX1191" fmla="*/ 9623 w 10000"/>
                  <a:gd name="connsiteY1191" fmla="*/ 4016 h 10000"/>
                  <a:gd name="connsiteX1192" fmla="*/ 9648 w 10000"/>
                  <a:gd name="connsiteY1192" fmla="*/ 4009 h 10000"/>
                  <a:gd name="connsiteX1193" fmla="*/ 9673 w 10000"/>
                  <a:gd name="connsiteY1193" fmla="*/ 4019 h 10000"/>
                  <a:gd name="connsiteX1194" fmla="*/ 9712 w 10000"/>
                  <a:gd name="connsiteY1194" fmla="*/ 4038 h 10000"/>
                  <a:gd name="connsiteX1195" fmla="*/ 9742 w 10000"/>
                  <a:gd name="connsiteY1195" fmla="*/ 4074 h 10000"/>
                  <a:gd name="connsiteX1196" fmla="*/ 9776 w 10000"/>
                  <a:gd name="connsiteY1196" fmla="*/ 4093 h 10000"/>
                  <a:gd name="connsiteX1197" fmla="*/ 9814 w 10000"/>
                  <a:gd name="connsiteY1197" fmla="*/ 4109 h 10000"/>
                  <a:gd name="connsiteX1198" fmla="*/ 9859 w 10000"/>
                  <a:gd name="connsiteY1198" fmla="*/ 4119 h 10000"/>
                  <a:gd name="connsiteX1199" fmla="*/ 9898 w 10000"/>
                  <a:gd name="connsiteY1199" fmla="*/ 4122 h 10000"/>
                  <a:gd name="connsiteX1200" fmla="*/ 9931 w 10000"/>
                  <a:gd name="connsiteY1200" fmla="*/ 4109 h 10000"/>
                  <a:gd name="connsiteX1201" fmla="*/ 9956 w 10000"/>
                  <a:gd name="connsiteY1201" fmla="*/ 4100 h 10000"/>
                  <a:gd name="connsiteX1202" fmla="*/ 9981 w 10000"/>
                  <a:gd name="connsiteY1202" fmla="*/ 4067 h 10000"/>
                  <a:gd name="connsiteX1203" fmla="*/ 9994 w 10000"/>
                  <a:gd name="connsiteY1203" fmla="*/ 4035 h 10000"/>
                  <a:gd name="connsiteX1204" fmla="*/ 10000 w 10000"/>
                  <a:gd name="connsiteY1204" fmla="*/ 3996 h 10000"/>
                  <a:gd name="connsiteX1205" fmla="*/ 9994 w 10000"/>
                  <a:gd name="connsiteY1205" fmla="*/ 3941 h 10000"/>
                  <a:gd name="connsiteX1206" fmla="*/ 9986 w 10000"/>
                  <a:gd name="connsiteY1206" fmla="*/ 3905 h 10000"/>
                  <a:gd name="connsiteX1207" fmla="*/ 9981 w 10000"/>
                  <a:gd name="connsiteY1207" fmla="*/ 3857 h 10000"/>
                  <a:gd name="connsiteX1208" fmla="*/ 9989 w 10000"/>
                  <a:gd name="connsiteY1208" fmla="*/ 3837 h 10000"/>
                  <a:gd name="connsiteX1209" fmla="*/ 9989 w 10000"/>
                  <a:gd name="connsiteY1209" fmla="*/ 3812 h 10000"/>
                  <a:gd name="connsiteX1210" fmla="*/ 9981 w 10000"/>
                  <a:gd name="connsiteY1210" fmla="*/ 3792 h 10000"/>
                  <a:gd name="connsiteX1211" fmla="*/ 9970 w 10000"/>
                  <a:gd name="connsiteY1211" fmla="*/ 3763 h 10000"/>
                  <a:gd name="connsiteX1212" fmla="*/ 9945 w 10000"/>
                  <a:gd name="connsiteY1212" fmla="*/ 3705 h 10000"/>
                  <a:gd name="connsiteX1213" fmla="*/ 9931 w 10000"/>
                  <a:gd name="connsiteY1213" fmla="*/ 3659 h 10000"/>
                  <a:gd name="connsiteX1214" fmla="*/ 9903 w 10000"/>
                  <a:gd name="connsiteY1214" fmla="*/ 3640 h 10000"/>
                  <a:gd name="connsiteX1215" fmla="*/ 9881 w 10000"/>
                  <a:gd name="connsiteY1215" fmla="*/ 3620 h 10000"/>
                  <a:gd name="connsiteX1216" fmla="*/ 9856 w 10000"/>
                  <a:gd name="connsiteY1216" fmla="*/ 3595 h 10000"/>
                  <a:gd name="connsiteX1217" fmla="*/ 9817 w 10000"/>
                  <a:gd name="connsiteY1217" fmla="*/ 3562 h 10000"/>
                  <a:gd name="connsiteX1218" fmla="*/ 9795 w 10000"/>
                  <a:gd name="connsiteY1218" fmla="*/ 3546 h 10000"/>
                  <a:gd name="connsiteX1219" fmla="*/ 9778 w 10000"/>
                  <a:gd name="connsiteY1219" fmla="*/ 3527 h 10000"/>
                  <a:gd name="connsiteX1220" fmla="*/ 9745 w 10000"/>
                  <a:gd name="connsiteY1220" fmla="*/ 3501 h 10000"/>
                  <a:gd name="connsiteX1221" fmla="*/ 9726 w 10000"/>
                  <a:gd name="connsiteY1221" fmla="*/ 3488 h 10000"/>
                  <a:gd name="connsiteX1222" fmla="*/ 9704 w 10000"/>
                  <a:gd name="connsiteY1222" fmla="*/ 3472 h 10000"/>
                  <a:gd name="connsiteX1223" fmla="*/ 9695 w 10000"/>
                  <a:gd name="connsiteY1223" fmla="*/ 3468 h 10000"/>
                  <a:gd name="connsiteX1224" fmla="*/ 9690 w 10000"/>
                  <a:gd name="connsiteY1224" fmla="*/ 3459 h 10000"/>
                  <a:gd name="connsiteX1225" fmla="*/ 9673 w 10000"/>
                  <a:gd name="connsiteY1225" fmla="*/ 3449 h 10000"/>
                  <a:gd name="connsiteX1226" fmla="*/ 9665 w 10000"/>
                  <a:gd name="connsiteY1226" fmla="*/ 3442 h 10000"/>
                  <a:gd name="connsiteX1227" fmla="*/ 9654 w 10000"/>
                  <a:gd name="connsiteY1227" fmla="*/ 3449 h 10000"/>
                  <a:gd name="connsiteX1228" fmla="*/ 9521 w 10000"/>
                  <a:gd name="connsiteY1228" fmla="*/ 3394 h 10000"/>
                  <a:gd name="connsiteX1229" fmla="*/ 9510 w 10000"/>
                  <a:gd name="connsiteY1229" fmla="*/ 3368 h 10000"/>
                  <a:gd name="connsiteX1230" fmla="*/ 9496 w 10000"/>
                  <a:gd name="connsiteY1230" fmla="*/ 3287 h 10000"/>
                  <a:gd name="connsiteX1231" fmla="*/ 9488 w 10000"/>
                  <a:gd name="connsiteY1231" fmla="*/ 3216 h 10000"/>
                  <a:gd name="connsiteX1232" fmla="*/ 9493 w 10000"/>
                  <a:gd name="connsiteY1232" fmla="*/ 3174 h 10000"/>
                  <a:gd name="connsiteX1233" fmla="*/ 9501 w 10000"/>
                  <a:gd name="connsiteY1233" fmla="*/ 3128 h 10000"/>
                  <a:gd name="connsiteX1234" fmla="*/ 9488 w 10000"/>
                  <a:gd name="connsiteY1234" fmla="*/ 3025 h 10000"/>
                  <a:gd name="connsiteX1235" fmla="*/ 9446 w 10000"/>
                  <a:gd name="connsiteY1235" fmla="*/ 2931 h 10000"/>
                  <a:gd name="connsiteX1236" fmla="*/ 9382 w 10000"/>
                  <a:gd name="connsiteY1236" fmla="*/ 2837 h 10000"/>
                  <a:gd name="connsiteX1237" fmla="*/ 9316 w 10000"/>
                  <a:gd name="connsiteY1237" fmla="*/ 2753 h 10000"/>
                  <a:gd name="connsiteX1238" fmla="*/ 9294 w 10000"/>
                  <a:gd name="connsiteY1238" fmla="*/ 2655 h 10000"/>
                  <a:gd name="connsiteX1239" fmla="*/ 9213 w 10000"/>
                  <a:gd name="connsiteY1239" fmla="*/ 2328 h 10000"/>
                  <a:gd name="connsiteX1240" fmla="*/ 9172 w 10000"/>
                  <a:gd name="connsiteY1240" fmla="*/ 2286 h 10000"/>
                  <a:gd name="connsiteX1241" fmla="*/ 9019 w 10000"/>
                  <a:gd name="connsiteY1241" fmla="*/ 2082 h 10000"/>
                  <a:gd name="connsiteX1242" fmla="*/ 8906 w 10000"/>
                  <a:gd name="connsiteY1242" fmla="*/ 1946 h 10000"/>
                  <a:gd name="connsiteX1243" fmla="*/ 8801 w 10000"/>
                  <a:gd name="connsiteY1243" fmla="*/ 1778 h 10000"/>
                  <a:gd name="connsiteX1244" fmla="*/ 8806 w 10000"/>
                  <a:gd name="connsiteY1244" fmla="*/ 1713 h 10000"/>
                  <a:gd name="connsiteX1245" fmla="*/ 8809 w 10000"/>
                  <a:gd name="connsiteY1245" fmla="*/ 1703 h 10000"/>
                  <a:gd name="connsiteX1246" fmla="*/ 8817 w 10000"/>
                  <a:gd name="connsiteY1246" fmla="*/ 1713 h 10000"/>
                  <a:gd name="connsiteX1247" fmla="*/ 8834 w 10000"/>
                  <a:gd name="connsiteY1247" fmla="*/ 1729 h 10000"/>
                  <a:gd name="connsiteX1248" fmla="*/ 8839 w 10000"/>
                  <a:gd name="connsiteY1248" fmla="*/ 1729 h 10000"/>
                  <a:gd name="connsiteX1249" fmla="*/ 8848 w 10000"/>
                  <a:gd name="connsiteY1249" fmla="*/ 1723 h 10000"/>
                  <a:gd name="connsiteX1250" fmla="*/ 8850 w 10000"/>
                  <a:gd name="connsiteY1250" fmla="*/ 1703 h 10000"/>
                  <a:gd name="connsiteX1251" fmla="*/ 8850 w 10000"/>
                  <a:gd name="connsiteY1251" fmla="*/ 1684 h 10000"/>
                  <a:gd name="connsiteX1252" fmla="*/ 8850 w 10000"/>
                  <a:gd name="connsiteY1252" fmla="*/ 1648 h 10000"/>
                  <a:gd name="connsiteX1253" fmla="*/ 8881 w 10000"/>
                  <a:gd name="connsiteY1253" fmla="*/ 1571 h 10000"/>
                  <a:gd name="connsiteX1254" fmla="*/ 8895 w 10000"/>
                  <a:gd name="connsiteY1254" fmla="*/ 1541 h 10000"/>
                  <a:gd name="connsiteX1255" fmla="*/ 8895 w 10000"/>
                  <a:gd name="connsiteY1255" fmla="*/ 1525 h 10000"/>
                  <a:gd name="connsiteX1256" fmla="*/ 8881 w 10000"/>
                  <a:gd name="connsiteY1256" fmla="*/ 1516 h 10000"/>
                  <a:gd name="connsiteX1257" fmla="*/ 8864 w 10000"/>
                  <a:gd name="connsiteY1257" fmla="*/ 1522 h 10000"/>
                  <a:gd name="connsiteX1258" fmla="*/ 8850 w 10000"/>
                  <a:gd name="connsiteY1258" fmla="*/ 1535 h 10000"/>
                  <a:gd name="connsiteX1259" fmla="*/ 8834 w 10000"/>
                  <a:gd name="connsiteY1259" fmla="*/ 1571 h 10000"/>
                  <a:gd name="connsiteX1260" fmla="*/ 8825 w 10000"/>
                  <a:gd name="connsiteY1260" fmla="*/ 1587 h 10000"/>
                  <a:gd name="connsiteX1261" fmla="*/ 8776 w 10000"/>
                  <a:gd name="connsiteY1261" fmla="*/ 1571 h 10000"/>
                  <a:gd name="connsiteX1262" fmla="*/ 8745 w 10000"/>
                  <a:gd name="connsiteY1262" fmla="*/ 1580 h 10000"/>
                  <a:gd name="connsiteX1263" fmla="*/ 8720 w 10000"/>
                  <a:gd name="connsiteY1263" fmla="*/ 1587 h 10000"/>
                  <a:gd name="connsiteX1264" fmla="*/ 8709 w 10000"/>
                  <a:gd name="connsiteY1264" fmla="*/ 1609 h 10000"/>
                  <a:gd name="connsiteX1265" fmla="*/ 8693 w 10000"/>
                  <a:gd name="connsiteY1265" fmla="*/ 1616 h 10000"/>
                  <a:gd name="connsiteX1266" fmla="*/ 8684 w 10000"/>
                  <a:gd name="connsiteY1266" fmla="*/ 1639 h 10000"/>
                  <a:gd name="connsiteX1267" fmla="*/ 8684 w 10000"/>
                  <a:gd name="connsiteY1267" fmla="*/ 1658 h 10000"/>
                  <a:gd name="connsiteX1268" fmla="*/ 8665 w 10000"/>
                  <a:gd name="connsiteY1268" fmla="*/ 1655 h 10000"/>
                  <a:gd name="connsiteX1269" fmla="*/ 8665 w 10000"/>
                  <a:gd name="connsiteY1269" fmla="*/ 1645 h 10000"/>
                  <a:gd name="connsiteX1270" fmla="*/ 8665 w 10000"/>
                  <a:gd name="connsiteY1270" fmla="*/ 1626 h 10000"/>
                  <a:gd name="connsiteX1271" fmla="*/ 8676 w 10000"/>
                  <a:gd name="connsiteY1271" fmla="*/ 1609 h 10000"/>
                  <a:gd name="connsiteX1272" fmla="*/ 8679 w 10000"/>
                  <a:gd name="connsiteY1272" fmla="*/ 1597 h 10000"/>
                  <a:gd name="connsiteX1273" fmla="*/ 8687 w 10000"/>
                  <a:gd name="connsiteY1273" fmla="*/ 1577 h 10000"/>
                  <a:gd name="connsiteX1274" fmla="*/ 8695 w 10000"/>
                  <a:gd name="connsiteY1274" fmla="*/ 1554 h 10000"/>
                  <a:gd name="connsiteX1275" fmla="*/ 8709 w 10000"/>
                  <a:gd name="connsiteY1275" fmla="*/ 1532 h 10000"/>
                  <a:gd name="connsiteX1276" fmla="*/ 8704 w 10000"/>
                  <a:gd name="connsiteY1276" fmla="*/ 1512 h 10000"/>
                  <a:gd name="connsiteX1277" fmla="*/ 8695 w 10000"/>
                  <a:gd name="connsiteY1277" fmla="*/ 1503 h 10000"/>
                  <a:gd name="connsiteX1278" fmla="*/ 8684 w 10000"/>
                  <a:gd name="connsiteY1278" fmla="*/ 1503 h 10000"/>
                  <a:gd name="connsiteX1279" fmla="*/ 8670 w 10000"/>
                  <a:gd name="connsiteY1279" fmla="*/ 1525 h 10000"/>
                  <a:gd name="connsiteX1280" fmla="*/ 8665 w 10000"/>
                  <a:gd name="connsiteY1280" fmla="*/ 1545 h 10000"/>
                  <a:gd name="connsiteX1281" fmla="*/ 8654 w 10000"/>
                  <a:gd name="connsiteY1281" fmla="*/ 1567 h 10000"/>
                  <a:gd name="connsiteX1282" fmla="*/ 8648 w 10000"/>
                  <a:gd name="connsiteY1282" fmla="*/ 1587 h 10000"/>
                  <a:gd name="connsiteX1283" fmla="*/ 8640 w 10000"/>
                  <a:gd name="connsiteY1283" fmla="*/ 1629 h 10000"/>
                  <a:gd name="connsiteX1284" fmla="*/ 8620 w 10000"/>
                  <a:gd name="connsiteY1284" fmla="*/ 1635 h 10000"/>
                  <a:gd name="connsiteX1285" fmla="*/ 8612 w 10000"/>
                  <a:gd name="connsiteY1285" fmla="*/ 1635 h 10000"/>
                  <a:gd name="connsiteX1286" fmla="*/ 8604 w 10000"/>
                  <a:gd name="connsiteY1286" fmla="*/ 1626 h 10000"/>
                  <a:gd name="connsiteX1287" fmla="*/ 8596 w 10000"/>
                  <a:gd name="connsiteY1287" fmla="*/ 1616 h 10000"/>
                  <a:gd name="connsiteX1288" fmla="*/ 8596 w 10000"/>
                  <a:gd name="connsiteY1288" fmla="*/ 1580 h 10000"/>
                  <a:gd name="connsiteX1289" fmla="*/ 8587 w 10000"/>
                  <a:gd name="connsiteY1289" fmla="*/ 1545 h 10000"/>
                  <a:gd name="connsiteX1290" fmla="*/ 8565 w 10000"/>
                  <a:gd name="connsiteY1290" fmla="*/ 1516 h 10000"/>
                  <a:gd name="connsiteX1291" fmla="*/ 8543 w 10000"/>
                  <a:gd name="connsiteY1291" fmla="*/ 1512 h 10000"/>
                  <a:gd name="connsiteX1292" fmla="*/ 8518 w 10000"/>
                  <a:gd name="connsiteY1292" fmla="*/ 1532 h 10000"/>
                  <a:gd name="connsiteX1293" fmla="*/ 8476 w 10000"/>
                  <a:gd name="connsiteY1293" fmla="*/ 1567 h 10000"/>
                  <a:gd name="connsiteX1294" fmla="*/ 8454 w 10000"/>
                  <a:gd name="connsiteY1294" fmla="*/ 1551 h 10000"/>
                  <a:gd name="connsiteX1295" fmla="*/ 8402 w 10000"/>
                  <a:gd name="connsiteY1295" fmla="*/ 1493 h 10000"/>
                  <a:gd name="connsiteX1296" fmla="*/ 8371 w 10000"/>
                  <a:gd name="connsiteY1296" fmla="*/ 1428 h 10000"/>
                  <a:gd name="connsiteX1297" fmla="*/ 8072 w 10000"/>
                  <a:gd name="connsiteY1297" fmla="*/ 1422 h 10000"/>
                  <a:gd name="connsiteX1298" fmla="*/ 7823 w 10000"/>
                  <a:gd name="connsiteY1298" fmla="*/ 1279 h 10000"/>
                  <a:gd name="connsiteX1299" fmla="*/ 7587 w 10000"/>
                  <a:gd name="connsiteY1299" fmla="*/ 1133 h 10000"/>
                  <a:gd name="connsiteX1300" fmla="*/ 7526 w 10000"/>
                  <a:gd name="connsiteY1300" fmla="*/ 1098 h 10000"/>
                  <a:gd name="connsiteX1301" fmla="*/ 7346 w 10000"/>
                  <a:gd name="connsiteY1301" fmla="*/ 991 h 10000"/>
                  <a:gd name="connsiteX1302" fmla="*/ 7321 w 10000"/>
                  <a:gd name="connsiteY1302" fmla="*/ 959 h 10000"/>
                  <a:gd name="connsiteX1303" fmla="*/ 7307 w 10000"/>
                  <a:gd name="connsiteY1303" fmla="*/ 871 h 10000"/>
                  <a:gd name="connsiteX1304" fmla="*/ 7224 w 10000"/>
                  <a:gd name="connsiteY1304" fmla="*/ 816 h 10000"/>
                  <a:gd name="connsiteX1305" fmla="*/ 7147 w 10000"/>
                  <a:gd name="connsiteY1305" fmla="*/ 787 h 10000"/>
                  <a:gd name="connsiteX1306" fmla="*/ 7080 w 10000"/>
                  <a:gd name="connsiteY1306" fmla="*/ 742 h 10000"/>
                  <a:gd name="connsiteX1307" fmla="*/ 7069 w 10000"/>
                  <a:gd name="connsiteY1307" fmla="*/ 767 h 10000"/>
                  <a:gd name="connsiteX1308" fmla="*/ 7033 w 10000"/>
                  <a:gd name="connsiteY1308" fmla="*/ 787 h 10000"/>
                  <a:gd name="connsiteX1309" fmla="*/ 6820 w 10000"/>
                  <a:gd name="connsiteY1309" fmla="*/ 878 h 10000"/>
                  <a:gd name="connsiteX1310" fmla="*/ 6726 w 10000"/>
                  <a:gd name="connsiteY1310" fmla="*/ 897 h 10000"/>
                  <a:gd name="connsiteX1311" fmla="*/ 6626 w 10000"/>
                  <a:gd name="connsiteY1311" fmla="*/ 955 h 10000"/>
                  <a:gd name="connsiteX1312" fmla="*/ 6582 w 10000"/>
                  <a:gd name="connsiteY1312" fmla="*/ 946 h 10000"/>
                  <a:gd name="connsiteX1313" fmla="*/ 6571 w 10000"/>
                  <a:gd name="connsiteY1313" fmla="*/ 955 h 10000"/>
                  <a:gd name="connsiteX1314" fmla="*/ 6507 w 10000"/>
                  <a:gd name="connsiteY1314" fmla="*/ 975 h 10000"/>
                  <a:gd name="connsiteX1315" fmla="*/ 6485 w 10000"/>
                  <a:gd name="connsiteY1315" fmla="*/ 975 h 10000"/>
                  <a:gd name="connsiteX1316" fmla="*/ 6476 w 10000"/>
                  <a:gd name="connsiteY1316" fmla="*/ 965 h 10000"/>
                  <a:gd name="connsiteX1317" fmla="*/ 6474 w 10000"/>
                  <a:gd name="connsiteY1317" fmla="*/ 936 h 10000"/>
                  <a:gd name="connsiteX1318" fmla="*/ 6452 w 10000"/>
                  <a:gd name="connsiteY1318" fmla="*/ 887 h 10000"/>
                  <a:gd name="connsiteX1319" fmla="*/ 6352 w 10000"/>
                  <a:gd name="connsiteY1319" fmla="*/ 767 h 10000"/>
                  <a:gd name="connsiteX1320" fmla="*/ 6313 w 10000"/>
                  <a:gd name="connsiteY1320" fmla="*/ 732 h 10000"/>
                  <a:gd name="connsiteX1321" fmla="*/ 6296 w 10000"/>
                  <a:gd name="connsiteY1321" fmla="*/ 690 h 10000"/>
                  <a:gd name="connsiteX1322" fmla="*/ 6271 w 10000"/>
                  <a:gd name="connsiteY1322" fmla="*/ 664 h 10000"/>
                  <a:gd name="connsiteX1323" fmla="*/ 6266 w 10000"/>
                  <a:gd name="connsiteY1323" fmla="*/ 654 h 10000"/>
                  <a:gd name="connsiteX1324" fmla="*/ 6111 w 10000"/>
                  <a:gd name="connsiteY1324" fmla="*/ 398 h 10000"/>
                  <a:gd name="connsiteX1325" fmla="*/ 5903 w 10000"/>
                  <a:gd name="connsiteY1325" fmla="*/ 408 h 10000"/>
                  <a:gd name="connsiteX1326" fmla="*/ 5837 w 10000"/>
                  <a:gd name="connsiteY1326" fmla="*/ 427 h 10000"/>
                  <a:gd name="connsiteX1327" fmla="*/ 5756 w 10000"/>
                  <a:gd name="connsiteY1327" fmla="*/ 453 h 10000"/>
                  <a:gd name="connsiteX1328" fmla="*/ 5681 w 10000"/>
                  <a:gd name="connsiteY1328" fmla="*/ 453 h 10000"/>
                  <a:gd name="connsiteX1329" fmla="*/ 5609 w 10000"/>
                  <a:gd name="connsiteY1329" fmla="*/ 447 h 10000"/>
                  <a:gd name="connsiteX1330" fmla="*/ 5554 w 10000"/>
                  <a:gd name="connsiteY1330" fmla="*/ 304 h 10000"/>
                  <a:gd name="connsiteX1331" fmla="*/ 5529 w 10000"/>
                  <a:gd name="connsiteY1331" fmla="*/ 301 h 10000"/>
                  <a:gd name="connsiteX1332" fmla="*/ 5393 w 10000"/>
                  <a:gd name="connsiteY1332" fmla="*/ 256 h 10000"/>
                  <a:gd name="connsiteX1333" fmla="*/ 5366 w 10000"/>
                  <a:gd name="connsiteY1333" fmla="*/ 220 h 10000"/>
                  <a:gd name="connsiteX1334" fmla="*/ 5249 w 10000"/>
                  <a:gd name="connsiteY1334" fmla="*/ 155 h 10000"/>
                  <a:gd name="connsiteX1335" fmla="*/ 5141 w 10000"/>
                  <a:gd name="connsiteY1335" fmla="*/ 52 h 10000"/>
                  <a:gd name="connsiteX1336" fmla="*/ 5116 w 10000"/>
                  <a:gd name="connsiteY1336" fmla="*/ 3 h 10000"/>
                  <a:gd name="connsiteX1337" fmla="*/ 5061 w 10000"/>
                  <a:gd name="connsiteY1337" fmla="*/ 0 h 10000"/>
                  <a:gd name="connsiteX1338" fmla="*/ 5036 w 10000"/>
                  <a:gd name="connsiteY1338" fmla="*/ 32 h 10000"/>
                  <a:gd name="connsiteX1339" fmla="*/ 4942 w 10000"/>
                  <a:gd name="connsiteY1339" fmla="*/ 133 h 10000"/>
                  <a:gd name="connsiteX1340" fmla="*/ 4900 w 10000"/>
                  <a:gd name="connsiteY1340" fmla="*/ 217 h 10000"/>
                  <a:gd name="connsiteX1341" fmla="*/ 4861 w 10000"/>
                  <a:gd name="connsiteY1341" fmla="*/ 198 h 10000"/>
                  <a:gd name="connsiteX1342" fmla="*/ 4795 w 10000"/>
                  <a:gd name="connsiteY1342" fmla="*/ 68 h 10000"/>
                  <a:gd name="connsiteX1343" fmla="*/ 4778 w 10000"/>
                  <a:gd name="connsiteY1343" fmla="*/ 62 h 10000"/>
                  <a:gd name="connsiteX1344" fmla="*/ 4765 w 10000"/>
                  <a:gd name="connsiteY1344" fmla="*/ 62 h 10000"/>
                  <a:gd name="connsiteX1345" fmla="*/ 4748 w 10000"/>
                  <a:gd name="connsiteY1345" fmla="*/ 68 h 10000"/>
                  <a:gd name="connsiteX1346" fmla="*/ 4673 w 10000"/>
                  <a:gd name="connsiteY1346" fmla="*/ 136 h 10000"/>
                  <a:gd name="connsiteX1347" fmla="*/ 4632 w 10000"/>
                  <a:gd name="connsiteY1347" fmla="*/ 201 h 10000"/>
                  <a:gd name="connsiteX1348" fmla="*/ 4623 w 10000"/>
                  <a:gd name="connsiteY1348" fmla="*/ 210 h 10000"/>
                  <a:gd name="connsiteX1349" fmla="*/ 4579 w 10000"/>
                  <a:gd name="connsiteY1349" fmla="*/ 220 h 10000"/>
                  <a:gd name="connsiteX1350" fmla="*/ 4479 w 10000"/>
                  <a:gd name="connsiteY1350" fmla="*/ 198 h 10000"/>
                  <a:gd name="connsiteX1351" fmla="*/ 4402 w 10000"/>
                  <a:gd name="connsiteY1351" fmla="*/ 165 h 10000"/>
                  <a:gd name="connsiteX1352" fmla="*/ 4374 w 10000"/>
                  <a:gd name="connsiteY1352" fmla="*/ 165 h 10000"/>
                  <a:gd name="connsiteX1353" fmla="*/ 4335 w 10000"/>
                  <a:gd name="connsiteY1353" fmla="*/ 172 h 10000"/>
                  <a:gd name="connsiteX1354" fmla="*/ 4302 w 10000"/>
                  <a:gd name="connsiteY1354" fmla="*/ 188 h 10000"/>
                  <a:gd name="connsiteX1355" fmla="*/ 4271 w 10000"/>
                  <a:gd name="connsiteY1355" fmla="*/ 220 h 10000"/>
                  <a:gd name="connsiteX1356" fmla="*/ 4238 w 10000"/>
                  <a:gd name="connsiteY1356" fmla="*/ 240 h 10000"/>
                  <a:gd name="connsiteX1357" fmla="*/ 4324 w 10000"/>
                  <a:gd name="connsiteY1357" fmla="*/ 1289 h 10000"/>
                  <a:gd name="connsiteX1358" fmla="*/ 4297 w 10000"/>
                  <a:gd name="connsiteY1358" fmla="*/ 7345 h 10000"/>
                  <a:gd name="connsiteX1359" fmla="*/ 4236 w 10000"/>
                  <a:gd name="connsiteY1359" fmla="*/ 6832 h 10000"/>
                  <a:gd name="connsiteX1360" fmla="*/ 3946 w 10000"/>
                  <a:gd name="connsiteY1360" fmla="*/ 6675 h 10000"/>
                  <a:gd name="connsiteX1361" fmla="*/ 3687 w 10000"/>
                  <a:gd name="connsiteY1361" fmla="*/ 7730 h 10000"/>
                  <a:gd name="connsiteX1362" fmla="*/ 4805 w 10000"/>
                  <a:gd name="connsiteY1362" fmla="*/ 7386 h 10000"/>
                  <a:gd name="connsiteX1363" fmla="*/ 5343 w 10000"/>
                  <a:gd name="connsiteY1363" fmla="*/ 7520 h 10000"/>
                  <a:gd name="connsiteX1364" fmla="*/ 2947 w 10000"/>
                  <a:gd name="connsiteY1364" fmla="*/ 8089 h 10000"/>
                  <a:gd name="connsiteX1365" fmla="*/ 3057 w 10000"/>
                  <a:gd name="connsiteY1365" fmla="*/ 7143 h 10000"/>
                  <a:gd name="connsiteX0" fmla="*/ 4324 w 10000"/>
                  <a:gd name="connsiteY0" fmla="*/ 1289 h 10000"/>
                  <a:gd name="connsiteX1" fmla="*/ 4296 w 10000"/>
                  <a:gd name="connsiteY1" fmla="*/ 1305 h 10000"/>
                  <a:gd name="connsiteX2" fmla="*/ 4285 w 10000"/>
                  <a:gd name="connsiteY2" fmla="*/ 1279 h 10000"/>
                  <a:gd name="connsiteX3" fmla="*/ 4244 w 10000"/>
                  <a:gd name="connsiteY3" fmla="*/ 1266 h 10000"/>
                  <a:gd name="connsiteX4" fmla="*/ 4208 w 10000"/>
                  <a:gd name="connsiteY4" fmla="*/ 1286 h 10000"/>
                  <a:gd name="connsiteX5" fmla="*/ 4172 w 10000"/>
                  <a:gd name="connsiteY5" fmla="*/ 1299 h 10000"/>
                  <a:gd name="connsiteX6" fmla="*/ 4150 w 10000"/>
                  <a:gd name="connsiteY6" fmla="*/ 1308 h 10000"/>
                  <a:gd name="connsiteX7" fmla="*/ 4139 w 10000"/>
                  <a:gd name="connsiteY7" fmla="*/ 1315 h 10000"/>
                  <a:gd name="connsiteX8" fmla="*/ 4125 w 10000"/>
                  <a:gd name="connsiteY8" fmla="*/ 1315 h 10000"/>
                  <a:gd name="connsiteX9" fmla="*/ 4119 w 10000"/>
                  <a:gd name="connsiteY9" fmla="*/ 1315 h 10000"/>
                  <a:gd name="connsiteX10" fmla="*/ 4111 w 10000"/>
                  <a:gd name="connsiteY10" fmla="*/ 1308 h 10000"/>
                  <a:gd name="connsiteX11" fmla="*/ 4100 w 10000"/>
                  <a:gd name="connsiteY11" fmla="*/ 1315 h 10000"/>
                  <a:gd name="connsiteX12" fmla="*/ 4075 w 10000"/>
                  <a:gd name="connsiteY12" fmla="*/ 1315 h 10000"/>
                  <a:gd name="connsiteX13" fmla="*/ 4058 w 10000"/>
                  <a:gd name="connsiteY13" fmla="*/ 1318 h 10000"/>
                  <a:gd name="connsiteX14" fmla="*/ 4044 w 10000"/>
                  <a:gd name="connsiteY14" fmla="*/ 1315 h 10000"/>
                  <a:gd name="connsiteX15" fmla="*/ 4042 w 10000"/>
                  <a:gd name="connsiteY15" fmla="*/ 1299 h 10000"/>
                  <a:gd name="connsiteX16" fmla="*/ 4014 w 10000"/>
                  <a:gd name="connsiteY16" fmla="*/ 1308 h 10000"/>
                  <a:gd name="connsiteX17" fmla="*/ 4011 w 10000"/>
                  <a:gd name="connsiteY17" fmla="*/ 1315 h 10000"/>
                  <a:gd name="connsiteX18" fmla="*/ 4011 w 10000"/>
                  <a:gd name="connsiteY18" fmla="*/ 1341 h 10000"/>
                  <a:gd name="connsiteX19" fmla="*/ 4019 w 10000"/>
                  <a:gd name="connsiteY19" fmla="*/ 1341 h 10000"/>
                  <a:gd name="connsiteX20" fmla="*/ 3997 w 10000"/>
                  <a:gd name="connsiteY20" fmla="*/ 1363 h 10000"/>
                  <a:gd name="connsiteX21" fmla="*/ 3986 w 10000"/>
                  <a:gd name="connsiteY21" fmla="*/ 1373 h 10000"/>
                  <a:gd name="connsiteX22" fmla="*/ 3981 w 10000"/>
                  <a:gd name="connsiteY22" fmla="*/ 1389 h 10000"/>
                  <a:gd name="connsiteX23" fmla="*/ 3981 w 10000"/>
                  <a:gd name="connsiteY23" fmla="*/ 1409 h 10000"/>
                  <a:gd name="connsiteX24" fmla="*/ 3981 w 10000"/>
                  <a:gd name="connsiteY24" fmla="*/ 1438 h 10000"/>
                  <a:gd name="connsiteX25" fmla="*/ 3961 w 10000"/>
                  <a:gd name="connsiteY25" fmla="*/ 1441 h 10000"/>
                  <a:gd name="connsiteX26" fmla="*/ 3942 w 10000"/>
                  <a:gd name="connsiteY26" fmla="*/ 1441 h 10000"/>
                  <a:gd name="connsiteX27" fmla="*/ 3914 w 10000"/>
                  <a:gd name="connsiteY27" fmla="*/ 1454 h 10000"/>
                  <a:gd name="connsiteX28" fmla="*/ 3892 w 10000"/>
                  <a:gd name="connsiteY28" fmla="*/ 1467 h 10000"/>
                  <a:gd name="connsiteX29" fmla="*/ 3867 w 10000"/>
                  <a:gd name="connsiteY29" fmla="*/ 1483 h 10000"/>
                  <a:gd name="connsiteX30" fmla="*/ 3845 w 10000"/>
                  <a:gd name="connsiteY30" fmla="*/ 1467 h 10000"/>
                  <a:gd name="connsiteX31" fmla="*/ 3850 w 10000"/>
                  <a:gd name="connsiteY31" fmla="*/ 1457 h 10000"/>
                  <a:gd name="connsiteX32" fmla="*/ 3864 w 10000"/>
                  <a:gd name="connsiteY32" fmla="*/ 1441 h 10000"/>
                  <a:gd name="connsiteX33" fmla="*/ 3859 w 10000"/>
                  <a:gd name="connsiteY33" fmla="*/ 1409 h 10000"/>
                  <a:gd name="connsiteX34" fmla="*/ 3842 w 10000"/>
                  <a:gd name="connsiteY34" fmla="*/ 1383 h 10000"/>
                  <a:gd name="connsiteX35" fmla="*/ 3825 w 10000"/>
                  <a:gd name="connsiteY35" fmla="*/ 1360 h 10000"/>
                  <a:gd name="connsiteX36" fmla="*/ 3809 w 10000"/>
                  <a:gd name="connsiteY36" fmla="*/ 1318 h 10000"/>
                  <a:gd name="connsiteX37" fmla="*/ 3787 w 10000"/>
                  <a:gd name="connsiteY37" fmla="*/ 1289 h 10000"/>
                  <a:gd name="connsiteX38" fmla="*/ 3759 w 10000"/>
                  <a:gd name="connsiteY38" fmla="*/ 1266 h 10000"/>
                  <a:gd name="connsiteX39" fmla="*/ 3740 w 10000"/>
                  <a:gd name="connsiteY39" fmla="*/ 1256 h 10000"/>
                  <a:gd name="connsiteX40" fmla="*/ 3715 w 10000"/>
                  <a:gd name="connsiteY40" fmla="*/ 1250 h 10000"/>
                  <a:gd name="connsiteX41" fmla="*/ 3687 w 10000"/>
                  <a:gd name="connsiteY41" fmla="*/ 1256 h 10000"/>
                  <a:gd name="connsiteX42" fmla="*/ 3681 w 10000"/>
                  <a:gd name="connsiteY42" fmla="*/ 1260 h 10000"/>
                  <a:gd name="connsiteX43" fmla="*/ 3670 w 10000"/>
                  <a:gd name="connsiteY43" fmla="*/ 1295 h 10000"/>
                  <a:gd name="connsiteX44" fmla="*/ 3651 w 10000"/>
                  <a:gd name="connsiteY44" fmla="*/ 1305 h 10000"/>
                  <a:gd name="connsiteX45" fmla="*/ 3640 w 10000"/>
                  <a:gd name="connsiteY45" fmla="*/ 1308 h 10000"/>
                  <a:gd name="connsiteX46" fmla="*/ 3626 w 10000"/>
                  <a:gd name="connsiteY46" fmla="*/ 1308 h 10000"/>
                  <a:gd name="connsiteX47" fmla="*/ 3632 w 10000"/>
                  <a:gd name="connsiteY47" fmla="*/ 1276 h 10000"/>
                  <a:gd name="connsiteX48" fmla="*/ 3609 w 10000"/>
                  <a:gd name="connsiteY48" fmla="*/ 1289 h 10000"/>
                  <a:gd name="connsiteX49" fmla="*/ 3593 w 10000"/>
                  <a:gd name="connsiteY49" fmla="*/ 1286 h 10000"/>
                  <a:gd name="connsiteX50" fmla="*/ 3590 w 10000"/>
                  <a:gd name="connsiteY50" fmla="*/ 1256 h 10000"/>
                  <a:gd name="connsiteX51" fmla="*/ 3584 w 10000"/>
                  <a:gd name="connsiteY51" fmla="*/ 1237 h 10000"/>
                  <a:gd name="connsiteX52" fmla="*/ 3573 w 10000"/>
                  <a:gd name="connsiteY52" fmla="*/ 1237 h 10000"/>
                  <a:gd name="connsiteX53" fmla="*/ 3554 w 10000"/>
                  <a:gd name="connsiteY53" fmla="*/ 1227 h 10000"/>
                  <a:gd name="connsiteX54" fmla="*/ 3546 w 10000"/>
                  <a:gd name="connsiteY54" fmla="*/ 1192 h 10000"/>
                  <a:gd name="connsiteX55" fmla="*/ 3529 w 10000"/>
                  <a:gd name="connsiteY55" fmla="*/ 1176 h 10000"/>
                  <a:gd name="connsiteX56" fmla="*/ 3512 w 10000"/>
                  <a:gd name="connsiteY56" fmla="*/ 1182 h 10000"/>
                  <a:gd name="connsiteX57" fmla="*/ 3485 w 10000"/>
                  <a:gd name="connsiteY57" fmla="*/ 1182 h 10000"/>
                  <a:gd name="connsiteX58" fmla="*/ 3463 w 10000"/>
                  <a:gd name="connsiteY58" fmla="*/ 1176 h 10000"/>
                  <a:gd name="connsiteX59" fmla="*/ 3449 w 10000"/>
                  <a:gd name="connsiteY59" fmla="*/ 1182 h 10000"/>
                  <a:gd name="connsiteX60" fmla="*/ 3432 w 10000"/>
                  <a:gd name="connsiteY60" fmla="*/ 1192 h 10000"/>
                  <a:gd name="connsiteX61" fmla="*/ 3454 w 10000"/>
                  <a:gd name="connsiteY61" fmla="*/ 1205 h 10000"/>
                  <a:gd name="connsiteX62" fmla="*/ 3463 w 10000"/>
                  <a:gd name="connsiteY62" fmla="*/ 1205 h 10000"/>
                  <a:gd name="connsiteX63" fmla="*/ 3488 w 10000"/>
                  <a:gd name="connsiteY63" fmla="*/ 1205 h 10000"/>
                  <a:gd name="connsiteX64" fmla="*/ 3488 w 10000"/>
                  <a:gd name="connsiteY64" fmla="*/ 1218 h 10000"/>
                  <a:gd name="connsiteX65" fmla="*/ 3493 w 10000"/>
                  <a:gd name="connsiteY65" fmla="*/ 1247 h 10000"/>
                  <a:gd name="connsiteX66" fmla="*/ 3512 w 10000"/>
                  <a:gd name="connsiteY66" fmla="*/ 1247 h 10000"/>
                  <a:gd name="connsiteX67" fmla="*/ 3518 w 10000"/>
                  <a:gd name="connsiteY67" fmla="*/ 1250 h 10000"/>
                  <a:gd name="connsiteX68" fmla="*/ 3521 w 10000"/>
                  <a:gd name="connsiteY68" fmla="*/ 1276 h 10000"/>
                  <a:gd name="connsiteX69" fmla="*/ 3543 w 10000"/>
                  <a:gd name="connsiteY69" fmla="*/ 1295 h 10000"/>
                  <a:gd name="connsiteX70" fmla="*/ 3546 w 10000"/>
                  <a:gd name="connsiteY70" fmla="*/ 1305 h 10000"/>
                  <a:gd name="connsiteX71" fmla="*/ 3543 w 10000"/>
                  <a:gd name="connsiteY71" fmla="*/ 1315 h 10000"/>
                  <a:gd name="connsiteX72" fmla="*/ 3543 w 10000"/>
                  <a:gd name="connsiteY72" fmla="*/ 1331 h 10000"/>
                  <a:gd name="connsiteX73" fmla="*/ 3554 w 10000"/>
                  <a:gd name="connsiteY73" fmla="*/ 1324 h 10000"/>
                  <a:gd name="connsiteX74" fmla="*/ 3560 w 10000"/>
                  <a:gd name="connsiteY74" fmla="*/ 1331 h 10000"/>
                  <a:gd name="connsiteX75" fmla="*/ 3582 w 10000"/>
                  <a:gd name="connsiteY75" fmla="*/ 1344 h 10000"/>
                  <a:gd name="connsiteX76" fmla="*/ 3598 w 10000"/>
                  <a:gd name="connsiteY76" fmla="*/ 1380 h 10000"/>
                  <a:gd name="connsiteX77" fmla="*/ 3607 w 10000"/>
                  <a:gd name="connsiteY77" fmla="*/ 1389 h 10000"/>
                  <a:gd name="connsiteX78" fmla="*/ 3623 w 10000"/>
                  <a:gd name="connsiteY78" fmla="*/ 1409 h 10000"/>
                  <a:gd name="connsiteX79" fmla="*/ 3634 w 10000"/>
                  <a:gd name="connsiteY79" fmla="*/ 1438 h 10000"/>
                  <a:gd name="connsiteX80" fmla="*/ 3632 w 10000"/>
                  <a:gd name="connsiteY80" fmla="*/ 1454 h 10000"/>
                  <a:gd name="connsiteX81" fmla="*/ 3618 w 10000"/>
                  <a:gd name="connsiteY81" fmla="*/ 1438 h 10000"/>
                  <a:gd name="connsiteX82" fmla="*/ 3598 w 10000"/>
                  <a:gd name="connsiteY82" fmla="*/ 1428 h 10000"/>
                  <a:gd name="connsiteX83" fmla="*/ 3582 w 10000"/>
                  <a:gd name="connsiteY83" fmla="*/ 1402 h 10000"/>
                  <a:gd name="connsiteX84" fmla="*/ 3562 w 10000"/>
                  <a:gd name="connsiteY84" fmla="*/ 1399 h 10000"/>
                  <a:gd name="connsiteX85" fmla="*/ 3546 w 10000"/>
                  <a:gd name="connsiteY85" fmla="*/ 1383 h 10000"/>
                  <a:gd name="connsiteX86" fmla="*/ 3510 w 10000"/>
                  <a:gd name="connsiteY86" fmla="*/ 1360 h 10000"/>
                  <a:gd name="connsiteX87" fmla="*/ 3485 w 10000"/>
                  <a:gd name="connsiteY87" fmla="*/ 1344 h 10000"/>
                  <a:gd name="connsiteX88" fmla="*/ 3454 w 10000"/>
                  <a:gd name="connsiteY88" fmla="*/ 1334 h 10000"/>
                  <a:gd name="connsiteX89" fmla="*/ 3429 w 10000"/>
                  <a:gd name="connsiteY89" fmla="*/ 1315 h 10000"/>
                  <a:gd name="connsiteX90" fmla="*/ 3416 w 10000"/>
                  <a:gd name="connsiteY90" fmla="*/ 1308 h 10000"/>
                  <a:gd name="connsiteX91" fmla="*/ 3399 w 10000"/>
                  <a:gd name="connsiteY91" fmla="*/ 1305 h 10000"/>
                  <a:gd name="connsiteX92" fmla="*/ 3382 w 10000"/>
                  <a:gd name="connsiteY92" fmla="*/ 1286 h 10000"/>
                  <a:gd name="connsiteX93" fmla="*/ 3380 w 10000"/>
                  <a:gd name="connsiteY93" fmla="*/ 1266 h 10000"/>
                  <a:gd name="connsiteX94" fmla="*/ 3388 w 10000"/>
                  <a:gd name="connsiteY94" fmla="*/ 1256 h 10000"/>
                  <a:gd name="connsiteX95" fmla="*/ 3407 w 10000"/>
                  <a:gd name="connsiteY95" fmla="*/ 1256 h 10000"/>
                  <a:gd name="connsiteX96" fmla="*/ 3396 w 10000"/>
                  <a:gd name="connsiteY96" fmla="*/ 1227 h 10000"/>
                  <a:gd name="connsiteX97" fmla="*/ 3382 w 10000"/>
                  <a:gd name="connsiteY97" fmla="*/ 1227 h 10000"/>
                  <a:gd name="connsiteX98" fmla="*/ 3360 w 10000"/>
                  <a:gd name="connsiteY98" fmla="*/ 1221 h 10000"/>
                  <a:gd name="connsiteX99" fmla="*/ 3349 w 10000"/>
                  <a:gd name="connsiteY99" fmla="*/ 1231 h 10000"/>
                  <a:gd name="connsiteX100" fmla="*/ 3352 w 10000"/>
                  <a:gd name="connsiteY100" fmla="*/ 1247 h 10000"/>
                  <a:gd name="connsiteX101" fmla="*/ 3341 w 10000"/>
                  <a:gd name="connsiteY101" fmla="*/ 1237 h 10000"/>
                  <a:gd name="connsiteX102" fmla="*/ 3335 w 10000"/>
                  <a:gd name="connsiteY102" fmla="*/ 1231 h 10000"/>
                  <a:gd name="connsiteX103" fmla="*/ 3307 w 10000"/>
                  <a:gd name="connsiteY103" fmla="*/ 1227 h 10000"/>
                  <a:gd name="connsiteX104" fmla="*/ 3294 w 10000"/>
                  <a:gd name="connsiteY104" fmla="*/ 1221 h 10000"/>
                  <a:gd name="connsiteX105" fmla="*/ 3271 w 10000"/>
                  <a:gd name="connsiteY105" fmla="*/ 1211 h 10000"/>
                  <a:gd name="connsiteX106" fmla="*/ 3252 w 10000"/>
                  <a:gd name="connsiteY106" fmla="*/ 1195 h 10000"/>
                  <a:gd name="connsiteX107" fmla="*/ 3235 w 10000"/>
                  <a:gd name="connsiteY107" fmla="*/ 1195 h 10000"/>
                  <a:gd name="connsiteX108" fmla="*/ 3235 w 10000"/>
                  <a:gd name="connsiteY108" fmla="*/ 1205 h 10000"/>
                  <a:gd name="connsiteX109" fmla="*/ 3219 w 10000"/>
                  <a:gd name="connsiteY109" fmla="*/ 1231 h 10000"/>
                  <a:gd name="connsiteX110" fmla="*/ 3213 w 10000"/>
                  <a:gd name="connsiteY110" fmla="*/ 1231 h 10000"/>
                  <a:gd name="connsiteX111" fmla="*/ 3183 w 10000"/>
                  <a:gd name="connsiteY111" fmla="*/ 1221 h 10000"/>
                  <a:gd name="connsiteX112" fmla="*/ 3175 w 10000"/>
                  <a:gd name="connsiteY112" fmla="*/ 1227 h 10000"/>
                  <a:gd name="connsiteX113" fmla="*/ 3163 w 10000"/>
                  <a:gd name="connsiteY113" fmla="*/ 1237 h 10000"/>
                  <a:gd name="connsiteX114" fmla="*/ 3158 w 10000"/>
                  <a:gd name="connsiteY114" fmla="*/ 1260 h 10000"/>
                  <a:gd name="connsiteX115" fmla="*/ 3158 w 10000"/>
                  <a:gd name="connsiteY115" fmla="*/ 1276 h 10000"/>
                  <a:gd name="connsiteX116" fmla="*/ 3163 w 10000"/>
                  <a:gd name="connsiteY116" fmla="*/ 1295 h 10000"/>
                  <a:gd name="connsiteX117" fmla="*/ 3166 w 10000"/>
                  <a:gd name="connsiteY117" fmla="*/ 1308 h 10000"/>
                  <a:gd name="connsiteX118" fmla="*/ 3158 w 10000"/>
                  <a:gd name="connsiteY118" fmla="*/ 1315 h 10000"/>
                  <a:gd name="connsiteX119" fmla="*/ 3133 w 10000"/>
                  <a:gd name="connsiteY119" fmla="*/ 1299 h 10000"/>
                  <a:gd name="connsiteX120" fmla="*/ 3114 w 10000"/>
                  <a:gd name="connsiteY120" fmla="*/ 1276 h 10000"/>
                  <a:gd name="connsiteX121" fmla="*/ 3078 w 10000"/>
                  <a:gd name="connsiteY121" fmla="*/ 1240 h 10000"/>
                  <a:gd name="connsiteX122" fmla="*/ 3044 w 10000"/>
                  <a:gd name="connsiteY122" fmla="*/ 1227 h 10000"/>
                  <a:gd name="connsiteX123" fmla="*/ 3033 w 10000"/>
                  <a:gd name="connsiteY123" fmla="*/ 1231 h 10000"/>
                  <a:gd name="connsiteX124" fmla="*/ 3036 w 10000"/>
                  <a:gd name="connsiteY124" fmla="*/ 1256 h 10000"/>
                  <a:gd name="connsiteX125" fmla="*/ 3044 w 10000"/>
                  <a:gd name="connsiteY125" fmla="*/ 1266 h 10000"/>
                  <a:gd name="connsiteX126" fmla="*/ 3044 w 10000"/>
                  <a:gd name="connsiteY126" fmla="*/ 1276 h 10000"/>
                  <a:gd name="connsiteX127" fmla="*/ 3036 w 10000"/>
                  <a:gd name="connsiteY127" fmla="*/ 1276 h 10000"/>
                  <a:gd name="connsiteX128" fmla="*/ 3028 w 10000"/>
                  <a:gd name="connsiteY128" fmla="*/ 1266 h 10000"/>
                  <a:gd name="connsiteX129" fmla="*/ 3025 w 10000"/>
                  <a:gd name="connsiteY129" fmla="*/ 1256 h 10000"/>
                  <a:gd name="connsiteX130" fmla="*/ 3008 w 10000"/>
                  <a:gd name="connsiteY130" fmla="*/ 1205 h 10000"/>
                  <a:gd name="connsiteX131" fmla="*/ 3000 w 10000"/>
                  <a:gd name="connsiteY131" fmla="*/ 1192 h 10000"/>
                  <a:gd name="connsiteX132" fmla="*/ 2994 w 10000"/>
                  <a:gd name="connsiteY132" fmla="*/ 1176 h 10000"/>
                  <a:gd name="connsiteX133" fmla="*/ 2986 w 10000"/>
                  <a:gd name="connsiteY133" fmla="*/ 1182 h 10000"/>
                  <a:gd name="connsiteX134" fmla="*/ 2981 w 10000"/>
                  <a:gd name="connsiteY134" fmla="*/ 1192 h 10000"/>
                  <a:gd name="connsiteX135" fmla="*/ 2970 w 10000"/>
                  <a:gd name="connsiteY135" fmla="*/ 1201 h 10000"/>
                  <a:gd name="connsiteX136" fmla="*/ 2956 w 10000"/>
                  <a:gd name="connsiteY136" fmla="*/ 1218 h 10000"/>
                  <a:gd name="connsiteX137" fmla="*/ 2939 w 10000"/>
                  <a:gd name="connsiteY137" fmla="*/ 1240 h 10000"/>
                  <a:gd name="connsiteX138" fmla="*/ 2928 w 10000"/>
                  <a:gd name="connsiteY138" fmla="*/ 1247 h 10000"/>
                  <a:gd name="connsiteX139" fmla="*/ 2922 w 10000"/>
                  <a:gd name="connsiteY139" fmla="*/ 1250 h 10000"/>
                  <a:gd name="connsiteX140" fmla="*/ 2911 w 10000"/>
                  <a:gd name="connsiteY140" fmla="*/ 1250 h 10000"/>
                  <a:gd name="connsiteX141" fmla="*/ 2884 w 10000"/>
                  <a:gd name="connsiteY141" fmla="*/ 1247 h 10000"/>
                  <a:gd name="connsiteX142" fmla="*/ 2864 w 10000"/>
                  <a:gd name="connsiteY142" fmla="*/ 1237 h 10000"/>
                  <a:gd name="connsiteX143" fmla="*/ 2848 w 10000"/>
                  <a:gd name="connsiteY143" fmla="*/ 1231 h 10000"/>
                  <a:gd name="connsiteX144" fmla="*/ 2834 w 10000"/>
                  <a:gd name="connsiteY144" fmla="*/ 1227 h 10000"/>
                  <a:gd name="connsiteX145" fmla="*/ 2831 w 10000"/>
                  <a:gd name="connsiteY145" fmla="*/ 1227 h 10000"/>
                  <a:gd name="connsiteX146" fmla="*/ 2831 w 10000"/>
                  <a:gd name="connsiteY146" fmla="*/ 1221 h 10000"/>
                  <a:gd name="connsiteX147" fmla="*/ 2825 w 10000"/>
                  <a:gd name="connsiteY147" fmla="*/ 1205 h 10000"/>
                  <a:gd name="connsiteX148" fmla="*/ 2823 w 10000"/>
                  <a:gd name="connsiteY148" fmla="*/ 1192 h 10000"/>
                  <a:gd name="connsiteX149" fmla="*/ 2817 w 10000"/>
                  <a:gd name="connsiteY149" fmla="*/ 1182 h 10000"/>
                  <a:gd name="connsiteX150" fmla="*/ 2814 w 10000"/>
                  <a:gd name="connsiteY150" fmla="*/ 1176 h 10000"/>
                  <a:gd name="connsiteX151" fmla="*/ 2792 w 10000"/>
                  <a:gd name="connsiteY151" fmla="*/ 1172 h 10000"/>
                  <a:gd name="connsiteX152" fmla="*/ 2759 w 10000"/>
                  <a:gd name="connsiteY152" fmla="*/ 1156 h 10000"/>
                  <a:gd name="connsiteX153" fmla="*/ 2734 w 10000"/>
                  <a:gd name="connsiteY153" fmla="*/ 1143 h 10000"/>
                  <a:gd name="connsiteX154" fmla="*/ 2695 w 10000"/>
                  <a:gd name="connsiteY154" fmla="*/ 1124 h 10000"/>
                  <a:gd name="connsiteX155" fmla="*/ 2670 w 10000"/>
                  <a:gd name="connsiteY155" fmla="*/ 1108 h 10000"/>
                  <a:gd name="connsiteX156" fmla="*/ 2645 w 10000"/>
                  <a:gd name="connsiteY156" fmla="*/ 1091 h 10000"/>
                  <a:gd name="connsiteX157" fmla="*/ 2618 w 10000"/>
                  <a:gd name="connsiteY157" fmla="*/ 1088 h 10000"/>
                  <a:gd name="connsiteX158" fmla="*/ 2576 w 10000"/>
                  <a:gd name="connsiteY158" fmla="*/ 1088 h 10000"/>
                  <a:gd name="connsiteX159" fmla="*/ 2551 w 10000"/>
                  <a:gd name="connsiteY159" fmla="*/ 1091 h 10000"/>
                  <a:gd name="connsiteX160" fmla="*/ 2521 w 10000"/>
                  <a:gd name="connsiteY160" fmla="*/ 1098 h 10000"/>
                  <a:gd name="connsiteX161" fmla="*/ 2493 w 10000"/>
                  <a:gd name="connsiteY161" fmla="*/ 1104 h 10000"/>
                  <a:gd name="connsiteX162" fmla="*/ 2468 w 10000"/>
                  <a:gd name="connsiteY162" fmla="*/ 1108 h 10000"/>
                  <a:gd name="connsiteX163" fmla="*/ 2404 w 10000"/>
                  <a:gd name="connsiteY163" fmla="*/ 1124 h 10000"/>
                  <a:gd name="connsiteX164" fmla="*/ 2366 w 10000"/>
                  <a:gd name="connsiteY164" fmla="*/ 1133 h 10000"/>
                  <a:gd name="connsiteX165" fmla="*/ 2346 w 10000"/>
                  <a:gd name="connsiteY165" fmla="*/ 1137 h 10000"/>
                  <a:gd name="connsiteX166" fmla="*/ 2294 w 10000"/>
                  <a:gd name="connsiteY166" fmla="*/ 1146 h 10000"/>
                  <a:gd name="connsiteX167" fmla="*/ 2249 w 10000"/>
                  <a:gd name="connsiteY167" fmla="*/ 1156 h 10000"/>
                  <a:gd name="connsiteX168" fmla="*/ 2230 w 10000"/>
                  <a:gd name="connsiteY168" fmla="*/ 1156 h 10000"/>
                  <a:gd name="connsiteX169" fmla="*/ 2222 w 10000"/>
                  <a:gd name="connsiteY169" fmla="*/ 1163 h 10000"/>
                  <a:gd name="connsiteX170" fmla="*/ 2194 w 10000"/>
                  <a:gd name="connsiteY170" fmla="*/ 1163 h 10000"/>
                  <a:gd name="connsiteX171" fmla="*/ 2172 w 10000"/>
                  <a:gd name="connsiteY171" fmla="*/ 1163 h 10000"/>
                  <a:gd name="connsiteX172" fmla="*/ 2147 w 10000"/>
                  <a:gd name="connsiteY172" fmla="*/ 1166 h 10000"/>
                  <a:gd name="connsiteX173" fmla="*/ 2108 w 10000"/>
                  <a:gd name="connsiteY173" fmla="*/ 1166 h 10000"/>
                  <a:gd name="connsiteX174" fmla="*/ 2083 w 10000"/>
                  <a:gd name="connsiteY174" fmla="*/ 1156 h 10000"/>
                  <a:gd name="connsiteX175" fmla="*/ 2042 w 10000"/>
                  <a:gd name="connsiteY175" fmla="*/ 1143 h 10000"/>
                  <a:gd name="connsiteX176" fmla="*/ 2011 w 10000"/>
                  <a:gd name="connsiteY176" fmla="*/ 1143 h 10000"/>
                  <a:gd name="connsiteX177" fmla="*/ 1994 w 10000"/>
                  <a:gd name="connsiteY177" fmla="*/ 1146 h 10000"/>
                  <a:gd name="connsiteX178" fmla="*/ 1967 w 10000"/>
                  <a:gd name="connsiteY178" fmla="*/ 1156 h 10000"/>
                  <a:gd name="connsiteX179" fmla="*/ 1903 w 10000"/>
                  <a:gd name="connsiteY179" fmla="*/ 1176 h 10000"/>
                  <a:gd name="connsiteX180" fmla="*/ 1873 w 10000"/>
                  <a:gd name="connsiteY180" fmla="*/ 1182 h 10000"/>
                  <a:gd name="connsiteX181" fmla="*/ 1850 w 10000"/>
                  <a:gd name="connsiteY181" fmla="*/ 1185 h 10000"/>
                  <a:gd name="connsiteX182" fmla="*/ 1842 w 10000"/>
                  <a:gd name="connsiteY182" fmla="*/ 1192 h 10000"/>
                  <a:gd name="connsiteX183" fmla="*/ 1823 w 10000"/>
                  <a:gd name="connsiteY183" fmla="*/ 1195 h 10000"/>
                  <a:gd name="connsiteX184" fmla="*/ 1814 w 10000"/>
                  <a:gd name="connsiteY184" fmla="*/ 1201 h 10000"/>
                  <a:gd name="connsiteX185" fmla="*/ 1792 w 10000"/>
                  <a:gd name="connsiteY185" fmla="*/ 1218 h 10000"/>
                  <a:gd name="connsiteX186" fmla="*/ 1767 w 10000"/>
                  <a:gd name="connsiteY186" fmla="*/ 1231 h 10000"/>
                  <a:gd name="connsiteX187" fmla="*/ 1717 w 10000"/>
                  <a:gd name="connsiteY187" fmla="*/ 1266 h 10000"/>
                  <a:gd name="connsiteX188" fmla="*/ 1695 w 10000"/>
                  <a:gd name="connsiteY188" fmla="*/ 1279 h 10000"/>
                  <a:gd name="connsiteX189" fmla="*/ 1654 w 10000"/>
                  <a:gd name="connsiteY189" fmla="*/ 1308 h 10000"/>
                  <a:gd name="connsiteX190" fmla="*/ 1620 w 10000"/>
                  <a:gd name="connsiteY190" fmla="*/ 1334 h 10000"/>
                  <a:gd name="connsiteX191" fmla="*/ 1590 w 10000"/>
                  <a:gd name="connsiteY191" fmla="*/ 1360 h 10000"/>
                  <a:gd name="connsiteX192" fmla="*/ 1565 w 10000"/>
                  <a:gd name="connsiteY192" fmla="*/ 1380 h 10000"/>
                  <a:gd name="connsiteX193" fmla="*/ 1532 w 10000"/>
                  <a:gd name="connsiteY193" fmla="*/ 1402 h 10000"/>
                  <a:gd name="connsiteX194" fmla="*/ 1501 w 10000"/>
                  <a:gd name="connsiteY194" fmla="*/ 1418 h 10000"/>
                  <a:gd name="connsiteX195" fmla="*/ 1460 w 10000"/>
                  <a:gd name="connsiteY195" fmla="*/ 1438 h 10000"/>
                  <a:gd name="connsiteX196" fmla="*/ 1435 w 10000"/>
                  <a:gd name="connsiteY196" fmla="*/ 1454 h 10000"/>
                  <a:gd name="connsiteX197" fmla="*/ 1421 w 10000"/>
                  <a:gd name="connsiteY197" fmla="*/ 1464 h 10000"/>
                  <a:gd name="connsiteX198" fmla="*/ 1380 w 10000"/>
                  <a:gd name="connsiteY198" fmla="*/ 1473 h 10000"/>
                  <a:gd name="connsiteX199" fmla="*/ 1324 w 10000"/>
                  <a:gd name="connsiteY199" fmla="*/ 1477 h 10000"/>
                  <a:gd name="connsiteX200" fmla="*/ 1274 w 10000"/>
                  <a:gd name="connsiteY200" fmla="*/ 1483 h 10000"/>
                  <a:gd name="connsiteX201" fmla="*/ 1244 w 10000"/>
                  <a:gd name="connsiteY201" fmla="*/ 1486 h 10000"/>
                  <a:gd name="connsiteX202" fmla="*/ 1233 w 10000"/>
                  <a:gd name="connsiteY202" fmla="*/ 1486 h 10000"/>
                  <a:gd name="connsiteX203" fmla="*/ 1197 w 10000"/>
                  <a:gd name="connsiteY203" fmla="*/ 1493 h 10000"/>
                  <a:gd name="connsiteX204" fmla="*/ 1180 w 10000"/>
                  <a:gd name="connsiteY204" fmla="*/ 1496 h 10000"/>
                  <a:gd name="connsiteX205" fmla="*/ 1169 w 10000"/>
                  <a:gd name="connsiteY205" fmla="*/ 1496 h 10000"/>
                  <a:gd name="connsiteX206" fmla="*/ 1161 w 10000"/>
                  <a:gd name="connsiteY206" fmla="*/ 1503 h 10000"/>
                  <a:gd name="connsiteX207" fmla="*/ 1155 w 10000"/>
                  <a:gd name="connsiteY207" fmla="*/ 1503 h 10000"/>
                  <a:gd name="connsiteX208" fmla="*/ 501 w 10000"/>
                  <a:gd name="connsiteY208" fmla="*/ 2277 h 10000"/>
                  <a:gd name="connsiteX209" fmla="*/ 396 w 10000"/>
                  <a:gd name="connsiteY209" fmla="*/ 2532 h 10000"/>
                  <a:gd name="connsiteX210" fmla="*/ 324 w 10000"/>
                  <a:gd name="connsiteY210" fmla="*/ 2759 h 10000"/>
                  <a:gd name="connsiteX211" fmla="*/ 274 w 10000"/>
                  <a:gd name="connsiteY211" fmla="*/ 2866 h 10000"/>
                  <a:gd name="connsiteX212" fmla="*/ 202 w 10000"/>
                  <a:gd name="connsiteY212" fmla="*/ 3008 h 10000"/>
                  <a:gd name="connsiteX213" fmla="*/ 211 w 10000"/>
                  <a:gd name="connsiteY213" fmla="*/ 3177 h 10000"/>
                  <a:gd name="connsiteX214" fmla="*/ 235 w 10000"/>
                  <a:gd name="connsiteY214" fmla="*/ 3368 h 10000"/>
                  <a:gd name="connsiteX215" fmla="*/ 266 w 10000"/>
                  <a:gd name="connsiteY215" fmla="*/ 3595 h 10000"/>
                  <a:gd name="connsiteX216" fmla="*/ 299 w 10000"/>
                  <a:gd name="connsiteY216" fmla="*/ 3831 h 10000"/>
                  <a:gd name="connsiteX217" fmla="*/ 305 w 10000"/>
                  <a:gd name="connsiteY217" fmla="*/ 3863 h 10000"/>
                  <a:gd name="connsiteX218" fmla="*/ 341 w 10000"/>
                  <a:gd name="connsiteY218" fmla="*/ 3941 h 10000"/>
                  <a:gd name="connsiteX219" fmla="*/ 186 w 10000"/>
                  <a:gd name="connsiteY219" fmla="*/ 3935 h 10000"/>
                  <a:gd name="connsiteX220" fmla="*/ 30 w 10000"/>
                  <a:gd name="connsiteY220" fmla="*/ 3925 h 10000"/>
                  <a:gd name="connsiteX221" fmla="*/ 0 w 10000"/>
                  <a:gd name="connsiteY221" fmla="*/ 4054 h 10000"/>
                  <a:gd name="connsiteX222" fmla="*/ 14 w 10000"/>
                  <a:gd name="connsiteY222" fmla="*/ 4152 h 10000"/>
                  <a:gd name="connsiteX223" fmla="*/ 22 w 10000"/>
                  <a:gd name="connsiteY223" fmla="*/ 4242 h 10000"/>
                  <a:gd name="connsiteX224" fmla="*/ 30 w 10000"/>
                  <a:gd name="connsiteY224" fmla="*/ 4291 h 10000"/>
                  <a:gd name="connsiteX225" fmla="*/ 102 w 10000"/>
                  <a:gd name="connsiteY225" fmla="*/ 4271 h 10000"/>
                  <a:gd name="connsiteX226" fmla="*/ 155 w 10000"/>
                  <a:gd name="connsiteY226" fmla="*/ 4262 h 10000"/>
                  <a:gd name="connsiteX227" fmla="*/ 410 w 10000"/>
                  <a:gd name="connsiteY227" fmla="*/ 4255 h 10000"/>
                  <a:gd name="connsiteX228" fmla="*/ 418 w 10000"/>
                  <a:gd name="connsiteY228" fmla="*/ 4385 h 10000"/>
                  <a:gd name="connsiteX229" fmla="*/ 429 w 10000"/>
                  <a:gd name="connsiteY229" fmla="*/ 4543 h 10000"/>
                  <a:gd name="connsiteX230" fmla="*/ 443 w 10000"/>
                  <a:gd name="connsiteY230" fmla="*/ 4585 h 10000"/>
                  <a:gd name="connsiteX231" fmla="*/ 465 w 10000"/>
                  <a:gd name="connsiteY231" fmla="*/ 4611 h 10000"/>
                  <a:gd name="connsiteX232" fmla="*/ 468 w 10000"/>
                  <a:gd name="connsiteY232" fmla="*/ 4621 h 10000"/>
                  <a:gd name="connsiteX233" fmla="*/ 474 w 10000"/>
                  <a:gd name="connsiteY233" fmla="*/ 4679 h 10000"/>
                  <a:gd name="connsiteX234" fmla="*/ 554 w 10000"/>
                  <a:gd name="connsiteY234" fmla="*/ 4738 h 10000"/>
                  <a:gd name="connsiteX235" fmla="*/ 637 w 10000"/>
                  <a:gd name="connsiteY235" fmla="*/ 4809 h 10000"/>
                  <a:gd name="connsiteX236" fmla="*/ 704 w 10000"/>
                  <a:gd name="connsiteY236" fmla="*/ 4851 h 10000"/>
                  <a:gd name="connsiteX237" fmla="*/ 740 w 10000"/>
                  <a:gd name="connsiteY237" fmla="*/ 4893 h 10000"/>
                  <a:gd name="connsiteX238" fmla="*/ 756 w 10000"/>
                  <a:gd name="connsiteY238" fmla="*/ 4896 h 10000"/>
                  <a:gd name="connsiteX239" fmla="*/ 767 w 10000"/>
                  <a:gd name="connsiteY239" fmla="*/ 4880 h 10000"/>
                  <a:gd name="connsiteX240" fmla="*/ 806 w 10000"/>
                  <a:gd name="connsiteY240" fmla="*/ 4945 h 10000"/>
                  <a:gd name="connsiteX241" fmla="*/ 886 w 10000"/>
                  <a:gd name="connsiteY241" fmla="*/ 5078 h 10000"/>
                  <a:gd name="connsiteX242" fmla="*/ 911 w 10000"/>
                  <a:gd name="connsiteY242" fmla="*/ 5130 h 10000"/>
                  <a:gd name="connsiteX243" fmla="*/ 920 w 10000"/>
                  <a:gd name="connsiteY243" fmla="*/ 5191 h 10000"/>
                  <a:gd name="connsiteX244" fmla="*/ 920 w 10000"/>
                  <a:gd name="connsiteY244" fmla="*/ 5220 h 10000"/>
                  <a:gd name="connsiteX245" fmla="*/ 911 w 10000"/>
                  <a:gd name="connsiteY245" fmla="*/ 5314 h 10000"/>
                  <a:gd name="connsiteX246" fmla="*/ 898 w 10000"/>
                  <a:gd name="connsiteY246" fmla="*/ 5369 h 10000"/>
                  <a:gd name="connsiteX247" fmla="*/ 895 w 10000"/>
                  <a:gd name="connsiteY247" fmla="*/ 5385 h 10000"/>
                  <a:gd name="connsiteX248" fmla="*/ 895 w 10000"/>
                  <a:gd name="connsiteY248" fmla="*/ 5405 h 10000"/>
                  <a:gd name="connsiteX249" fmla="*/ 898 w 10000"/>
                  <a:gd name="connsiteY249" fmla="*/ 5434 h 10000"/>
                  <a:gd name="connsiteX250" fmla="*/ 911 w 10000"/>
                  <a:gd name="connsiteY250" fmla="*/ 5463 h 10000"/>
                  <a:gd name="connsiteX251" fmla="*/ 920 w 10000"/>
                  <a:gd name="connsiteY251" fmla="*/ 5492 h 10000"/>
                  <a:gd name="connsiteX252" fmla="*/ 934 w 10000"/>
                  <a:gd name="connsiteY252" fmla="*/ 5518 h 10000"/>
                  <a:gd name="connsiteX253" fmla="*/ 1169 w 10000"/>
                  <a:gd name="connsiteY253" fmla="*/ 5738 h 10000"/>
                  <a:gd name="connsiteX254" fmla="*/ 1188 w 10000"/>
                  <a:gd name="connsiteY254" fmla="*/ 5755 h 10000"/>
                  <a:gd name="connsiteX255" fmla="*/ 1216 w 10000"/>
                  <a:gd name="connsiteY255" fmla="*/ 5758 h 10000"/>
                  <a:gd name="connsiteX256" fmla="*/ 1313 w 10000"/>
                  <a:gd name="connsiteY256" fmla="*/ 5774 h 10000"/>
                  <a:gd name="connsiteX257" fmla="*/ 1349 w 10000"/>
                  <a:gd name="connsiteY257" fmla="*/ 5787 h 10000"/>
                  <a:gd name="connsiteX258" fmla="*/ 1393 w 10000"/>
                  <a:gd name="connsiteY258" fmla="*/ 5793 h 10000"/>
                  <a:gd name="connsiteX259" fmla="*/ 1393 w 10000"/>
                  <a:gd name="connsiteY259" fmla="*/ 5797 h 10000"/>
                  <a:gd name="connsiteX260" fmla="*/ 1421 w 10000"/>
                  <a:gd name="connsiteY260" fmla="*/ 5810 h 10000"/>
                  <a:gd name="connsiteX261" fmla="*/ 1446 w 10000"/>
                  <a:gd name="connsiteY261" fmla="*/ 5829 h 10000"/>
                  <a:gd name="connsiteX262" fmla="*/ 1460 w 10000"/>
                  <a:gd name="connsiteY262" fmla="*/ 5842 h 10000"/>
                  <a:gd name="connsiteX263" fmla="*/ 1476 w 10000"/>
                  <a:gd name="connsiteY263" fmla="*/ 5848 h 10000"/>
                  <a:gd name="connsiteX264" fmla="*/ 1501 w 10000"/>
                  <a:gd name="connsiteY264" fmla="*/ 5852 h 10000"/>
                  <a:gd name="connsiteX265" fmla="*/ 1532 w 10000"/>
                  <a:gd name="connsiteY265" fmla="*/ 5887 h 10000"/>
                  <a:gd name="connsiteX266" fmla="*/ 1565 w 10000"/>
                  <a:gd name="connsiteY266" fmla="*/ 5942 h 10000"/>
                  <a:gd name="connsiteX267" fmla="*/ 1587 w 10000"/>
                  <a:gd name="connsiteY267" fmla="*/ 5972 h 10000"/>
                  <a:gd name="connsiteX268" fmla="*/ 1612 w 10000"/>
                  <a:gd name="connsiteY268" fmla="*/ 5955 h 10000"/>
                  <a:gd name="connsiteX269" fmla="*/ 1679 w 10000"/>
                  <a:gd name="connsiteY269" fmla="*/ 6049 h 10000"/>
                  <a:gd name="connsiteX270" fmla="*/ 1720 w 10000"/>
                  <a:gd name="connsiteY270" fmla="*/ 6108 h 10000"/>
                  <a:gd name="connsiteX271" fmla="*/ 1751 w 10000"/>
                  <a:gd name="connsiteY271" fmla="*/ 6133 h 10000"/>
                  <a:gd name="connsiteX272" fmla="*/ 1792 w 10000"/>
                  <a:gd name="connsiteY272" fmla="*/ 6169 h 10000"/>
                  <a:gd name="connsiteX273" fmla="*/ 1801 w 10000"/>
                  <a:gd name="connsiteY273" fmla="*/ 6172 h 10000"/>
                  <a:gd name="connsiteX274" fmla="*/ 1814 w 10000"/>
                  <a:gd name="connsiteY274" fmla="*/ 6286 h 10000"/>
                  <a:gd name="connsiteX275" fmla="*/ 1817 w 10000"/>
                  <a:gd name="connsiteY275" fmla="*/ 6331 h 10000"/>
                  <a:gd name="connsiteX276" fmla="*/ 1809 w 10000"/>
                  <a:gd name="connsiteY276" fmla="*/ 6444 h 10000"/>
                  <a:gd name="connsiteX277" fmla="*/ 1801 w 10000"/>
                  <a:gd name="connsiteY277" fmla="*/ 6499 h 10000"/>
                  <a:gd name="connsiteX278" fmla="*/ 1781 w 10000"/>
                  <a:gd name="connsiteY278" fmla="*/ 6522 h 10000"/>
                  <a:gd name="connsiteX279" fmla="*/ 1773 w 10000"/>
                  <a:gd name="connsiteY279" fmla="*/ 6541 h 10000"/>
                  <a:gd name="connsiteX280" fmla="*/ 1762 w 10000"/>
                  <a:gd name="connsiteY280" fmla="*/ 6571 h 10000"/>
                  <a:gd name="connsiteX281" fmla="*/ 1767 w 10000"/>
                  <a:gd name="connsiteY281" fmla="*/ 6622 h 10000"/>
                  <a:gd name="connsiteX282" fmla="*/ 1767 w 10000"/>
                  <a:gd name="connsiteY282" fmla="*/ 6665 h 10000"/>
                  <a:gd name="connsiteX283" fmla="*/ 1767 w 10000"/>
                  <a:gd name="connsiteY283" fmla="*/ 6694 h 10000"/>
                  <a:gd name="connsiteX284" fmla="*/ 1776 w 10000"/>
                  <a:gd name="connsiteY284" fmla="*/ 6726 h 10000"/>
                  <a:gd name="connsiteX285" fmla="*/ 1776 w 10000"/>
                  <a:gd name="connsiteY285" fmla="*/ 6745 h 10000"/>
                  <a:gd name="connsiteX286" fmla="*/ 1767 w 10000"/>
                  <a:gd name="connsiteY286" fmla="*/ 6765 h 10000"/>
                  <a:gd name="connsiteX287" fmla="*/ 1762 w 10000"/>
                  <a:gd name="connsiteY287" fmla="*/ 6804 h 10000"/>
                  <a:gd name="connsiteX288" fmla="*/ 1753 w 10000"/>
                  <a:gd name="connsiteY288" fmla="*/ 6839 h 10000"/>
                  <a:gd name="connsiteX289" fmla="*/ 1742 w 10000"/>
                  <a:gd name="connsiteY289" fmla="*/ 6849 h 10000"/>
                  <a:gd name="connsiteX290" fmla="*/ 1726 w 10000"/>
                  <a:gd name="connsiteY290" fmla="*/ 6849 h 10000"/>
                  <a:gd name="connsiteX291" fmla="*/ 1712 w 10000"/>
                  <a:gd name="connsiteY291" fmla="*/ 6852 h 10000"/>
                  <a:gd name="connsiteX292" fmla="*/ 1640 w 10000"/>
                  <a:gd name="connsiteY292" fmla="*/ 6953 h 10000"/>
                  <a:gd name="connsiteX293" fmla="*/ 1493 w 10000"/>
                  <a:gd name="connsiteY293" fmla="*/ 7105 h 10000"/>
                  <a:gd name="connsiteX294" fmla="*/ 1490 w 10000"/>
                  <a:gd name="connsiteY294" fmla="*/ 7124 h 10000"/>
                  <a:gd name="connsiteX295" fmla="*/ 1468 w 10000"/>
                  <a:gd name="connsiteY295" fmla="*/ 7137 h 10000"/>
                  <a:gd name="connsiteX296" fmla="*/ 1454 w 10000"/>
                  <a:gd name="connsiteY296" fmla="*/ 7144 h 10000"/>
                  <a:gd name="connsiteX297" fmla="*/ 1452 w 10000"/>
                  <a:gd name="connsiteY297" fmla="*/ 7157 h 10000"/>
                  <a:gd name="connsiteX298" fmla="*/ 1446 w 10000"/>
                  <a:gd name="connsiteY298" fmla="*/ 7199 h 10000"/>
                  <a:gd name="connsiteX299" fmla="*/ 1476 w 10000"/>
                  <a:gd name="connsiteY299" fmla="*/ 7247 h 10000"/>
                  <a:gd name="connsiteX300" fmla="*/ 1501 w 10000"/>
                  <a:gd name="connsiteY300" fmla="*/ 7270 h 10000"/>
                  <a:gd name="connsiteX301" fmla="*/ 1518 w 10000"/>
                  <a:gd name="connsiteY301" fmla="*/ 7286 h 10000"/>
                  <a:gd name="connsiteX302" fmla="*/ 1524 w 10000"/>
                  <a:gd name="connsiteY302" fmla="*/ 7306 h 10000"/>
                  <a:gd name="connsiteX303" fmla="*/ 1540 w 10000"/>
                  <a:gd name="connsiteY303" fmla="*/ 7322 h 10000"/>
                  <a:gd name="connsiteX304" fmla="*/ 1565 w 10000"/>
                  <a:gd name="connsiteY304" fmla="*/ 7325 h 10000"/>
                  <a:gd name="connsiteX305" fmla="*/ 1590 w 10000"/>
                  <a:gd name="connsiteY305" fmla="*/ 7332 h 10000"/>
                  <a:gd name="connsiteX306" fmla="*/ 1615 w 10000"/>
                  <a:gd name="connsiteY306" fmla="*/ 7345 h 10000"/>
                  <a:gd name="connsiteX307" fmla="*/ 1662 w 10000"/>
                  <a:gd name="connsiteY307" fmla="*/ 7370 h 10000"/>
                  <a:gd name="connsiteX308" fmla="*/ 1670 w 10000"/>
                  <a:gd name="connsiteY308" fmla="*/ 7351 h 10000"/>
                  <a:gd name="connsiteX309" fmla="*/ 1726 w 10000"/>
                  <a:gd name="connsiteY309" fmla="*/ 7354 h 10000"/>
                  <a:gd name="connsiteX310" fmla="*/ 1726 w 10000"/>
                  <a:gd name="connsiteY310" fmla="*/ 7400 h 10000"/>
                  <a:gd name="connsiteX311" fmla="*/ 1773 w 10000"/>
                  <a:gd name="connsiteY311" fmla="*/ 7409 h 10000"/>
                  <a:gd name="connsiteX312" fmla="*/ 1806 w 10000"/>
                  <a:gd name="connsiteY312" fmla="*/ 7416 h 10000"/>
                  <a:gd name="connsiteX313" fmla="*/ 1839 w 10000"/>
                  <a:gd name="connsiteY313" fmla="*/ 7403 h 10000"/>
                  <a:gd name="connsiteX314" fmla="*/ 1886 w 10000"/>
                  <a:gd name="connsiteY314" fmla="*/ 7403 h 10000"/>
                  <a:gd name="connsiteX315" fmla="*/ 1898 w 10000"/>
                  <a:gd name="connsiteY315" fmla="*/ 7403 h 10000"/>
                  <a:gd name="connsiteX316" fmla="*/ 1914 w 10000"/>
                  <a:gd name="connsiteY316" fmla="*/ 7494 h 10000"/>
                  <a:gd name="connsiteX317" fmla="*/ 1895 w 10000"/>
                  <a:gd name="connsiteY317" fmla="*/ 7523 h 10000"/>
                  <a:gd name="connsiteX318" fmla="*/ 1825 w 10000"/>
                  <a:gd name="connsiteY318" fmla="*/ 7617 h 10000"/>
                  <a:gd name="connsiteX319" fmla="*/ 1776 w 10000"/>
                  <a:gd name="connsiteY319" fmla="*/ 7691 h 10000"/>
                  <a:gd name="connsiteX320" fmla="*/ 1781 w 10000"/>
                  <a:gd name="connsiteY320" fmla="*/ 7723 h 10000"/>
                  <a:gd name="connsiteX321" fmla="*/ 1767 w 10000"/>
                  <a:gd name="connsiteY321" fmla="*/ 7759 h 10000"/>
                  <a:gd name="connsiteX322" fmla="*/ 1762 w 10000"/>
                  <a:gd name="connsiteY322" fmla="*/ 7817 h 10000"/>
                  <a:gd name="connsiteX323" fmla="*/ 1762 w 10000"/>
                  <a:gd name="connsiteY323" fmla="*/ 7856 h 10000"/>
                  <a:gd name="connsiteX324" fmla="*/ 1776 w 10000"/>
                  <a:gd name="connsiteY324" fmla="*/ 7892 h 10000"/>
                  <a:gd name="connsiteX325" fmla="*/ 1784 w 10000"/>
                  <a:gd name="connsiteY325" fmla="*/ 7902 h 10000"/>
                  <a:gd name="connsiteX326" fmla="*/ 1801 w 10000"/>
                  <a:gd name="connsiteY326" fmla="*/ 7908 h 10000"/>
                  <a:gd name="connsiteX327" fmla="*/ 1809 w 10000"/>
                  <a:gd name="connsiteY327" fmla="*/ 7911 h 10000"/>
                  <a:gd name="connsiteX328" fmla="*/ 1801 w 10000"/>
                  <a:gd name="connsiteY328" fmla="*/ 7940 h 10000"/>
                  <a:gd name="connsiteX329" fmla="*/ 1798 w 10000"/>
                  <a:gd name="connsiteY329" fmla="*/ 7979 h 10000"/>
                  <a:gd name="connsiteX330" fmla="*/ 1806 w 10000"/>
                  <a:gd name="connsiteY330" fmla="*/ 8002 h 10000"/>
                  <a:gd name="connsiteX331" fmla="*/ 1823 w 10000"/>
                  <a:gd name="connsiteY331" fmla="*/ 8021 h 10000"/>
                  <a:gd name="connsiteX332" fmla="*/ 1834 w 10000"/>
                  <a:gd name="connsiteY332" fmla="*/ 8044 h 10000"/>
                  <a:gd name="connsiteX333" fmla="*/ 1839 w 10000"/>
                  <a:gd name="connsiteY333" fmla="*/ 8073 h 10000"/>
                  <a:gd name="connsiteX334" fmla="*/ 1842 w 10000"/>
                  <a:gd name="connsiteY334" fmla="*/ 8106 h 10000"/>
                  <a:gd name="connsiteX335" fmla="*/ 1839 w 10000"/>
                  <a:gd name="connsiteY335" fmla="*/ 8144 h 10000"/>
                  <a:gd name="connsiteX336" fmla="*/ 1856 w 10000"/>
                  <a:gd name="connsiteY336" fmla="*/ 8164 h 10000"/>
                  <a:gd name="connsiteX337" fmla="*/ 1886 w 10000"/>
                  <a:gd name="connsiteY337" fmla="*/ 8193 h 10000"/>
                  <a:gd name="connsiteX338" fmla="*/ 1922 w 10000"/>
                  <a:gd name="connsiteY338" fmla="*/ 8206 h 10000"/>
                  <a:gd name="connsiteX339" fmla="*/ 1967 w 10000"/>
                  <a:gd name="connsiteY339" fmla="*/ 8203 h 10000"/>
                  <a:gd name="connsiteX340" fmla="*/ 1986 w 10000"/>
                  <a:gd name="connsiteY340" fmla="*/ 8212 h 10000"/>
                  <a:gd name="connsiteX341" fmla="*/ 2000 w 10000"/>
                  <a:gd name="connsiteY341" fmla="*/ 8232 h 10000"/>
                  <a:gd name="connsiteX342" fmla="*/ 2033 w 10000"/>
                  <a:gd name="connsiteY342" fmla="*/ 8258 h 10000"/>
                  <a:gd name="connsiteX343" fmla="*/ 2050 w 10000"/>
                  <a:gd name="connsiteY343" fmla="*/ 8271 h 10000"/>
                  <a:gd name="connsiteX344" fmla="*/ 2089 w 10000"/>
                  <a:gd name="connsiteY344" fmla="*/ 8280 h 10000"/>
                  <a:gd name="connsiteX345" fmla="*/ 2122 w 10000"/>
                  <a:gd name="connsiteY345" fmla="*/ 8300 h 10000"/>
                  <a:gd name="connsiteX346" fmla="*/ 2163 w 10000"/>
                  <a:gd name="connsiteY346" fmla="*/ 8332 h 10000"/>
                  <a:gd name="connsiteX347" fmla="*/ 2172 w 10000"/>
                  <a:gd name="connsiteY347" fmla="*/ 8335 h 10000"/>
                  <a:gd name="connsiteX348" fmla="*/ 2177 w 10000"/>
                  <a:gd name="connsiteY348" fmla="*/ 8345 h 10000"/>
                  <a:gd name="connsiteX349" fmla="*/ 2163 w 10000"/>
                  <a:gd name="connsiteY349" fmla="*/ 8371 h 10000"/>
                  <a:gd name="connsiteX350" fmla="*/ 2139 w 10000"/>
                  <a:gd name="connsiteY350" fmla="*/ 8423 h 10000"/>
                  <a:gd name="connsiteX351" fmla="*/ 2130 w 10000"/>
                  <a:gd name="connsiteY351" fmla="*/ 8439 h 10000"/>
                  <a:gd name="connsiteX352" fmla="*/ 2105 w 10000"/>
                  <a:gd name="connsiteY352" fmla="*/ 8446 h 10000"/>
                  <a:gd name="connsiteX353" fmla="*/ 2080 w 10000"/>
                  <a:gd name="connsiteY353" fmla="*/ 8449 h 10000"/>
                  <a:gd name="connsiteX354" fmla="*/ 2075 w 10000"/>
                  <a:gd name="connsiteY354" fmla="*/ 8459 h 10000"/>
                  <a:gd name="connsiteX355" fmla="*/ 2072 w 10000"/>
                  <a:gd name="connsiteY355" fmla="*/ 8475 h 10000"/>
                  <a:gd name="connsiteX356" fmla="*/ 2080 w 10000"/>
                  <a:gd name="connsiteY356" fmla="*/ 8484 h 10000"/>
                  <a:gd name="connsiteX357" fmla="*/ 2100 w 10000"/>
                  <a:gd name="connsiteY357" fmla="*/ 8475 h 10000"/>
                  <a:gd name="connsiteX358" fmla="*/ 2141 w 10000"/>
                  <a:gd name="connsiteY358" fmla="*/ 8478 h 10000"/>
                  <a:gd name="connsiteX359" fmla="*/ 2172 w 10000"/>
                  <a:gd name="connsiteY359" fmla="*/ 8475 h 10000"/>
                  <a:gd name="connsiteX360" fmla="*/ 2188 w 10000"/>
                  <a:gd name="connsiteY360" fmla="*/ 8475 h 10000"/>
                  <a:gd name="connsiteX361" fmla="*/ 2222 w 10000"/>
                  <a:gd name="connsiteY361" fmla="*/ 8497 h 10000"/>
                  <a:gd name="connsiteX362" fmla="*/ 2252 w 10000"/>
                  <a:gd name="connsiteY362" fmla="*/ 8514 h 10000"/>
                  <a:gd name="connsiteX363" fmla="*/ 2274 w 10000"/>
                  <a:gd name="connsiteY363" fmla="*/ 8514 h 10000"/>
                  <a:gd name="connsiteX364" fmla="*/ 2299 w 10000"/>
                  <a:gd name="connsiteY364" fmla="*/ 8504 h 10000"/>
                  <a:gd name="connsiteX365" fmla="*/ 2310 w 10000"/>
                  <a:gd name="connsiteY365" fmla="*/ 8504 h 10000"/>
                  <a:gd name="connsiteX366" fmla="*/ 2319 w 10000"/>
                  <a:gd name="connsiteY366" fmla="*/ 8484 h 10000"/>
                  <a:gd name="connsiteX367" fmla="*/ 2338 w 10000"/>
                  <a:gd name="connsiteY367" fmla="*/ 8494 h 10000"/>
                  <a:gd name="connsiteX368" fmla="*/ 2338 w 10000"/>
                  <a:gd name="connsiteY368" fmla="*/ 8552 h 10000"/>
                  <a:gd name="connsiteX369" fmla="*/ 2366 w 10000"/>
                  <a:gd name="connsiteY369" fmla="*/ 8572 h 10000"/>
                  <a:gd name="connsiteX370" fmla="*/ 2382 w 10000"/>
                  <a:gd name="connsiteY370" fmla="*/ 8582 h 10000"/>
                  <a:gd name="connsiteX371" fmla="*/ 2435 w 10000"/>
                  <a:gd name="connsiteY371" fmla="*/ 8552 h 10000"/>
                  <a:gd name="connsiteX372" fmla="*/ 2443 w 10000"/>
                  <a:gd name="connsiteY372" fmla="*/ 8552 h 10000"/>
                  <a:gd name="connsiteX373" fmla="*/ 2454 w 10000"/>
                  <a:gd name="connsiteY373" fmla="*/ 8552 h 10000"/>
                  <a:gd name="connsiteX374" fmla="*/ 2471 w 10000"/>
                  <a:gd name="connsiteY374" fmla="*/ 8546 h 10000"/>
                  <a:gd name="connsiteX375" fmla="*/ 2488 w 10000"/>
                  <a:gd name="connsiteY375" fmla="*/ 8536 h 10000"/>
                  <a:gd name="connsiteX376" fmla="*/ 2501 w 10000"/>
                  <a:gd name="connsiteY376" fmla="*/ 8533 h 10000"/>
                  <a:gd name="connsiteX377" fmla="*/ 2512 w 10000"/>
                  <a:gd name="connsiteY377" fmla="*/ 8533 h 10000"/>
                  <a:gd name="connsiteX378" fmla="*/ 2521 w 10000"/>
                  <a:gd name="connsiteY378" fmla="*/ 8546 h 10000"/>
                  <a:gd name="connsiteX379" fmla="*/ 2521 w 10000"/>
                  <a:gd name="connsiteY379" fmla="*/ 8572 h 10000"/>
                  <a:gd name="connsiteX380" fmla="*/ 2535 w 10000"/>
                  <a:gd name="connsiteY380" fmla="*/ 8588 h 10000"/>
                  <a:gd name="connsiteX381" fmla="*/ 2551 w 10000"/>
                  <a:gd name="connsiteY381" fmla="*/ 8582 h 10000"/>
                  <a:gd name="connsiteX382" fmla="*/ 2560 w 10000"/>
                  <a:gd name="connsiteY382" fmla="*/ 8582 h 10000"/>
                  <a:gd name="connsiteX383" fmla="*/ 2573 w 10000"/>
                  <a:gd name="connsiteY383" fmla="*/ 8588 h 10000"/>
                  <a:gd name="connsiteX384" fmla="*/ 2584 w 10000"/>
                  <a:gd name="connsiteY384" fmla="*/ 8591 h 10000"/>
                  <a:gd name="connsiteX385" fmla="*/ 2590 w 10000"/>
                  <a:gd name="connsiteY385" fmla="*/ 8598 h 10000"/>
                  <a:gd name="connsiteX386" fmla="*/ 2598 w 10000"/>
                  <a:gd name="connsiteY386" fmla="*/ 8608 h 10000"/>
                  <a:gd name="connsiteX387" fmla="*/ 2607 w 10000"/>
                  <a:gd name="connsiteY387" fmla="*/ 8617 h 10000"/>
                  <a:gd name="connsiteX388" fmla="*/ 2618 w 10000"/>
                  <a:gd name="connsiteY388" fmla="*/ 8617 h 10000"/>
                  <a:gd name="connsiteX389" fmla="*/ 2640 w 10000"/>
                  <a:gd name="connsiteY389" fmla="*/ 8608 h 10000"/>
                  <a:gd name="connsiteX390" fmla="*/ 2670 w 10000"/>
                  <a:gd name="connsiteY390" fmla="*/ 8598 h 10000"/>
                  <a:gd name="connsiteX391" fmla="*/ 2673 w 10000"/>
                  <a:gd name="connsiteY391" fmla="*/ 8598 h 10000"/>
                  <a:gd name="connsiteX392" fmla="*/ 2690 w 10000"/>
                  <a:gd name="connsiteY392" fmla="*/ 8598 h 10000"/>
                  <a:gd name="connsiteX393" fmla="*/ 2698 w 10000"/>
                  <a:gd name="connsiteY393" fmla="*/ 8598 h 10000"/>
                  <a:gd name="connsiteX394" fmla="*/ 2712 w 10000"/>
                  <a:gd name="connsiteY394" fmla="*/ 8598 h 10000"/>
                  <a:gd name="connsiteX395" fmla="*/ 2726 w 10000"/>
                  <a:gd name="connsiteY395" fmla="*/ 8591 h 10000"/>
                  <a:gd name="connsiteX396" fmla="*/ 2737 w 10000"/>
                  <a:gd name="connsiteY396" fmla="*/ 8588 h 10000"/>
                  <a:gd name="connsiteX397" fmla="*/ 2759 w 10000"/>
                  <a:gd name="connsiteY397" fmla="*/ 8582 h 10000"/>
                  <a:gd name="connsiteX398" fmla="*/ 2770 w 10000"/>
                  <a:gd name="connsiteY398" fmla="*/ 8578 h 10000"/>
                  <a:gd name="connsiteX399" fmla="*/ 2784 w 10000"/>
                  <a:gd name="connsiteY399" fmla="*/ 8572 h 10000"/>
                  <a:gd name="connsiteX400" fmla="*/ 2795 w 10000"/>
                  <a:gd name="connsiteY400" fmla="*/ 8572 h 10000"/>
                  <a:gd name="connsiteX401" fmla="*/ 2803 w 10000"/>
                  <a:gd name="connsiteY401" fmla="*/ 8588 h 10000"/>
                  <a:gd name="connsiteX402" fmla="*/ 2803 w 10000"/>
                  <a:gd name="connsiteY402" fmla="*/ 8591 h 10000"/>
                  <a:gd name="connsiteX403" fmla="*/ 2803 w 10000"/>
                  <a:gd name="connsiteY403" fmla="*/ 8601 h 10000"/>
                  <a:gd name="connsiteX404" fmla="*/ 2809 w 10000"/>
                  <a:gd name="connsiteY404" fmla="*/ 8601 h 10000"/>
                  <a:gd name="connsiteX405" fmla="*/ 2823 w 10000"/>
                  <a:gd name="connsiteY405" fmla="*/ 8598 h 10000"/>
                  <a:gd name="connsiteX406" fmla="*/ 2831 w 10000"/>
                  <a:gd name="connsiteY406" fmla="*/ 8598 h 10000"/>
                  <a:gd name="connsiteX407" fmla="*/ 2839 w 10000"/>
                  <a:gd name="connsiteY407" fmla="*/ 8601 h 10000"/>
                  <a:gd name="connsiteX408" fmla="*/ 2848 w 10000"/>
                  <a:gd name="connsiteY408" fmla="*/ 8598 h 10000"/>
                  <a:gd name="connsiteX409" fmla="*/ 2856 w 10000"/>
                  <a:gd name="connsiteY409" fmla="*/ 8601 h 10000"/>
                  <a:gd name="connsiteX410" fmla="*/ 2859 w 10000"/>
                  <a:gd name="connsiteY410" fmla="*/ 8601 h 10000"/>
                  <a:gd name="connsiteX411" fmla="*/ 2864 w 10000"/>
                  <a:gd name="connsiteY411" fmla="*/ 8598 h 10000"/>
                  <a:gd name="connsiteX412" fmla="*/ 2889 w 10000"/>
                  <a:gd name="connsiteY412" fmla="*/ 8611 h 10000"/>
                  <a:gd name="connsiteX413" fmla="*/ 2906 w 10000"/>
                  <a:gd name="connsiteY413" fmla="*/ 8620 h 10000"/>
                  <a:gd name="connsiteX414" fmla="*/ 2914 w 10000"/>
                  <a:gd name="connsiteY414" fmla="*/ 8627 h 10000"/>
                  <a:gd name="connsiteX415" fmla="*/ 2920 w 10000"/>
                  <a:gd name="connsiteY415" fmla="*/ 8640 h 10000"/>
                  <a:gd name="connsiteX416" fmla="*/ 2922 w 10000"/>
                  <a:gd name="connsiteY416" fmla="*/ 8666 h 10000"/>
                  <a:gd name="connsiteX417" fmla="*/ 2922 w 10000"/>
                  <a:gd name="connsiteY417" fmla="*/ 8692 h 10000"/>
                  <a:gd name="connsiteX418" fmla="*/ 2939 w 10000"/>
                  <a:gd name="connsiteY418" fmla="*/ 8695 h 10000"/>
                  <a:gd name="connsiteX419" fmla="*/ 2953 w 10000"/>
                  <a:gd name="connsiteY419" fmla="*/ 8695 h 10000"/>
                  <a:gd name="connsiteX420" fmla="*/ 2961 w 10000"/>
                  <a:gd name="connsiteY420" fmla="*/ 8695 h 10000"/>
                  <a:gd name="connsiteX421" fmla="*/ 2972 w 10000"/>
                  <a:gd name="connsiteY421" fmla="*/ 8692 h 10000"/>
                  <a:gd name="connsiteX422" fmla="*/ 2981 w 10000"/>
                  <a:gd name="connsiteY422" fmla="*/ 8685 h 10000"/>
                  <a:gd name="connsiteX423" fmla="*/ 2989 w 10000"/>
                  <a:gd name="connsiteY423" fmla="*/ 8685 h 10000"/>
                  <a:gd name="connsiteX424" fmla="*/ 3008 w 10000"/>
                  <a:gd name="connsiteY424" fmla="*/ 8685 h 10000"/>
                  <a:gd name="connsiteX425" fmla="*/ 3028 w 10000"/>
                  <a:gd name="connsiteY425" fmla="*/ 8695 h 10000"/>
                  <a:gd name="connsiteX426" fmla="*/ 3042 w 10000"/>
                  <a:gd name="connsiteY426" fmla="*/ 8695 h 10000"/>
                  <a:gd name="connsiteX427" fmla="*/ 3053 w 10000"/>
                  <a:gd name="connsiteY427" fmla="*/ 8676 h 10000"/>
                  <a:gd name="connsiteX428" fmla="*/ 3061 w 10000"/>
                  <a:gd name="connsiteY428" fmla="*/ 8666 h 10000"/>
                  <a:gd name="connsiteX429" fmla="*/ 3066 w 10000"/>
                  <a:gd name="connsiteY429" fmla="*/ 8656 h 10000"/>
                  <a:gd name="connsiteX430" fmla="*/ 3091 w 10000"/>
                  <a:gd name="connsiteY430" fmla="*/ 8659 h 10000"/>
                  <a:gd name="connsiteX431" fmla="*/ 3105 w 10000"/>
                  <a:gd name="connsiteY431" fmla="*/ 8659 h 10000"/>
                  <a:gd name="connsiteX432" fmla="*/ 3108 w 10000"/>
                  <a:gd name="connsiteY432" fmla="*/ 8650 h 10000"/>
                  <a:gd name="connsiteX433" fmla="*/ 3147 w 10000"/>
                  <a:gd name="connsiteY433" fmla="*/ 8588 h 10000"/>
                  <a:gd name="connsiteX434" fmla="*/ 3150 w 10000"/>
                  <a:gd name="connsiteY434" fmla="*/ 8598 h 10000"/>
                  <a:gd name="connsiteX435" fmla="*/ 3163 w 10000"/>
                  <a:gd name="connsiteY435" fmla="*/ 8601 h 10000"/>
                  <a:gd name="connsiteX436" fmla="*/ 3180 w 10000"/>
                  <a:gd name="connsiteY436" fmla="*/ 8608 h 10000"/>
                  <a:gd name="connsiteX437" fmla="*/ 3188 w 10000"/>
                  <a:gd name="connsiteY437" fmla="*/ 8611 h 10000"/>
                  <a:gd name="connsiteX438" fmla="*/ 3227 w 10000"/>
                  <a:gd name="connsiteY438" fmla="*/ 8620 h 10000"/>
                  <a:gd name="connsiteX439" fmla="*/ 3238 w 10000"/>
                  <a:gd name="connsiteY439" fmla="*/ 8617 h 10000"/>
                  <a:gd name="connsiteX440" fmla="*/ 3247 w 10000"/>
                  <a:gd name="connsiteY440" fmla="*/ 8601 h 10000"/>
                  <a:gd name="connsiteX441" fmla="*/ 3269 w 10000"/>
                  <a:gd name="connsiteY441" fmla="*/ 8611 h 10000"/>
                  <a:gd name="connsiteX442" fmla="*/ 3277 w 10000"/>
                  <a:gd name="connsiteY442" fmla="*/ 8617 h 10000"/>
                  <a:gd name="connsiteX443" fmla="*/ 3285 w 10000"/>
                  <a:gd name="connsiteY443" fmla="*/ 8611 h 10000"/>
                  <a:gd name="connsiteX444" fmla="*/ 3307 w 10000"/>
                  <a:gd name="connsiteY444" fmla="*/ 8611 h 10000"/>
                  <a:gd name="connsiteX445" fmla="*/ 3319 w 10000"/>
                  <a:gd name="connsiteY445" fmla="*/ 8617 h 10000"/>
                  <a:gd name="connsiteX446" fmla="*/ 3324 w 10000"/>
                  <a:gd name="connsiteY446" fmla="*/ 8617 h 10000"/>
                  <a:gd name="connsiteX447" fmla="*/ 3327 w 10000"/>
                  <a:gd name="connsiteY447" fmla="*/ 8620 h 10000"/>
                  <a:gd name="connsiteX448" fmla="*/ 3341 w 10000"/>
                  <a:gd name="connsiteY448" fmla="*/ 8620 h 10000"/>
                  <a:gd name="connsiteX449" fmla="*/ 3357 w 10000"/>
                  <a:gd name="connsiteY449" fmla="*/ 8620 h 10000"/>
                  <a:gd name="connsiteX450" fmla="*/ 3374 w 10000"/>
                  <a:gd name="connsiteY450" fmla="*/ 8620 h 10000"/>
                  <a:gd name="connsiteX451" fmla="*/ 3382 w 10000"/>
                  <a:gd name="connsiteY451" fmla="*/ 8620 h 10000"/>
                  <a:gd name="connsiteX452" fmla="*/ 3399 w 10000"/>
                  <a:gd name="connsiteY452" fmla="*/ 8611 h 10000"/>
                  <a:gd name="connsiteX453" fmla="*/ 3413 w 10000"/>
                  <a:gd name="connsiteY453" fmla="*/ 8601 h 10000"/>
                  <a:gd name="connsiteX454" fmla="*/ 3421 w 10000"/>
                  <a:gd name="connsiteY454" fmla="*/ 8588 h 10000"/>
                  <a:gd name="connsiteX455" fmla="*/ 3421 w 10000"/>
                  <a:gd name="connsiteY455" fmla="*/ 8572 h 10000"/>
                  <a:gd name="connsiteX456" fmla="*/ 3421 w 10000"/>
                  <a:gd name="connsiteY456" fmla="*/ 8552 h 10000"/>
                  <a:gd name="connsiteX457" fmla="*/ 3424 w 10000"/>
                  <a:gd name="connsiteY457" fmla="*/ 8533 h 10000"/>
                  <a:gd name="connsiteX458" fmla="*/ 3432 w 10000"/>
                  <a:gd name="connsiteY458" fmla="*/ 8523 h 10000"/>
                  <a:gd name="connsiteX459" fmla="*/ 3446 w 10000"/>
                  <a:gd name="connsiteY459" fmla="*/ 8523 h 10000"/>
                  <a:gd name="connsiteX460" fmla="*/ 3457 w 10000"/>
                  <a:gd name="connsiteY460" fmla="*/ 8523 h 10000"/>
                  <a:gd name="connsiteX461" fmla="*/ 3476 w 10000"/>
                  <a:gd name="connsiteY461" fmla="*/ 8533 h 10000"/>
                  <a:gd name="connsiteX462" fmla="*/ 3485 w 10000"/>
                  <a:gd name="connsiteY462" fmla="*/ 8536 h 10000"/>
                  <a:gd name="connsiteX463" fmla="*/ 3501 w 10000"/>
                  <a:gd name="connsiteY463" fmla="*/ 8527 h 10000"/>
                  <a:gd name="connsiteX464" fmla="*/ 3504 w 10000"/>
                  <a:gd name="connsiteY464" fmla="*/ 8514 h 10000"/>
                  <a:gd name="connsiteX465" fmla="*/ 3510 w 10000"/>
                  <a:gd name="connsiteY465" fmla="*/ 8497 h 10000"/>
                  <a:gd name="connsiteX466" fmla="*/ 3537 w 10000"/>
                  <a:gd name="connsiteY466" fmla="*/ 8484 h 10000"/>
                  <a:gd name="connsiteX467" fmla="*/ 3562 w 10000"/>
                  <a:gd name="connsiteY467" fmla="*/ 8488 h 10000"/>
                  <a:gd name="connsiteX468" fmla="*/ 3568 w 10000"/>
                  <a:gd name="connsiteY468" fmla="*/ 8484 h 10000"/>
                  <a:gd name="connsiteX469" fmla="*/ 3584 w 10000"/>
                  <a:gd name="connsiteY469" fmla="*/ 8494 h 10000"/>
                  <a:gd name="connsiteX470" fmla="*/ 3593 w 10000"/>
                  <a:gd name="connsiteY470" fmla="*/ 8507 h 10000"/>
                  <a:gd name="connsiteX471" fmla="*/ 3618 w 10000"/>
                  <a:gd name="connsiteY471" fmla="*/ 8497 h 10000"/>
                  <a:gd name="connsiteX472" fmla="*/ 3643 w 10000"/>
                  <a:gd name="connsiteY472" fmla="*/ 8475 h 10000"/>
                  <a:gd name="connsiteX473" fmla="*/ 3657 w 10000"/>
                  <a:gd name="connsiteY473" fmla="*/ 8478 h 10000"/>
                  <a:gd name="connsiteX474" fmla="*/ 3670 w 10000"/>
                  <a:gd name="connsiteY474" fmla="*/ 8475 h 10000"/>
                  <a:gd name="connsiteX475" fmla="*/ 3673 w 10000"/>
                  <a:gd name="connsiteY475" fmla="*/ 8468 h 10000"/>
                  <a:gd name="connsiteX476" fmla="*/ 3681 w 10000"/>
                  <a:gd name="connsiteY476" fmla="*/ 8468 h 10000"/>
                  <a:gd name="connsiteX477" fmla="*/ 3698 w 10000"/>
                  <a:gd name="connsiteY477" fmla="*/ 8478 h 10000"/>
                  <a:gd name="connsiteX478" fmla="*/ 3720 w 10000"/>
                  <a:gd name="connsiteY478" fmla="*/ 8497 h 10000"/>
                  <a:gd name="connsiteX479" fmla="*/ 3715 w 10000"/>
                  <a:gd name="connsiteY479" fmla="*/ 8504 h 10000"/>
                  <a:gd name="connsiteX480" fmla="*/ 3729 w 10000"/>
                  <a:gd name="connsiteY480" fmla="*/ 8514 h 10000"/>
                  <a:gd name="connsiteX481" fmla="*/ 3729 w 10000"/>
                  <a:gd name="connsiteY481" fmla="*/ 8517 h 10000"/>
                  <a:gd name="connsiteX482" fmla="*/ 3740 w 10000"/>
                  <a:gd name="connsiteY482" fmla="*/ 8527 h 10000"/>
                  <a:gd name="connsiteX483" fmla="*/ 3759 w 10000"/>
                  <a:gd name="connsiteY483" fmla="*/ 8517 h 10000"/>
                  <a:gd name="connsiteX484" fmla="*/ 3762 w 10000"/>
                  <a:gd name="connsiteY484" fmla="*/ 8504 h 10000"/>
                  <a:gd name="connsiteX485" fmla="*/ 3770 w 10000"/>
                  <a:gd name="connsiteY485" fmla="*/ 8488 h 10000"/>
                  <a:gd name="connsiteX486" fmla="*/ 3778 w 10000"/>
                  <a:gd name="connsiteY486" fmla="*/ 8484 h 10000"/>
                  <a:gd name="connsiteX487" fmla="*/ 3792 w 10000"/>
                  <a:gd name="connsiteY487" fmla="*/ 8475 h 10000"/>
                  <a:gd name="connsiteX488" fmla="*/ 3803 w 10000"/>
                  <a:gd name="connsiteY488" fmla="*/ 8478 h 10000"/>
                  <a:gd name="connsiteX489" fmla="*/ 3809 w 10000"/>
                  <a:gd name="connsiteY489" fmla="*/ 8475 h 10000"/>
                  <a:gd name="connsiteX490" fmla="*/ 3825 w 10000"/>
                  <a:gd name="connsiteY490" fmla="*/ 8465 h 10000"/>
                  <a:gd name="connsiteX491" fmla="*/ 3834 w 10000"/>
                  <a:gd name="connsiteY491" fmla="*/ 8468 h 10000"/>
                  <a:gd name="connsiteX492" fmla="*/ 3842 w 10000"/>
                  <a:gd name="connsiteY492" fmla="*/ 8478 h 10000"/>
                  <a:gd name="connsiteX493" fmla="*/ 3850 w 10000"/>
                  <a:gd name="connsiteY493" fmla="*/ 8478 h 10000"/>
                  <a:gd name="connsiteX494" fmla="*/ 3859 w 10000"/>
                  <a:gd name="connsiteY494" fmla="*/ 8484 h 10000"/>
                  <a:gd name="connsiteX495" fmla="*/ 3873 w 10000"/>
                  <a:gd name="connsiteY495" fmla="*/ 8494 h 10000"/>
                  <a:gd name="connsiteX496" fmla="*/ 3875 w 10000"/>
                  <a:gd name="connsiteY496" fmla="*/ 8507 h 10000"/>
                  <a:gd name="connsiteX497" fmla="*/ 3881 w 10000"/>
                  <a:gd name="connsiteY497" fmla="*/ 8527 h 10000"/>
                  <a:gd name="connsiteX498" fmla="*/ 3875 w 10000"/>
                  <a:gd name="connsiteY498" fmla="*/ 8546 h 10000"/>
                  <a:gd name="connsiteX499" fmla="*/ 3892 w 10000"/>
                  <a:gd name="connsiteY499" fmla="*/ 8546 h 10000"/>
                  <a:gd name="connsiteX500" fmla="*/ 3900 w 10000"/>
                  <a:gd name="connsiteY500" fmla="*/ 8543 h 10000"/>
                  <a:gd name="connsiteX501" fmla="*/ 3906 w 10000"/>
                  <a:gd name="connsiteY501" fmla="*/ 8543 h 10000"/>
                  <a:gd name="connsiteX502" fmla="*/ 3922 w 10000"/>
                  <a:gd name="connsiteY502" fmla="*/ 8552 h 10000"/>
                  <a:gd name="connsiteX503" fmla="*/ 3939 w 10000"/>
                  <a:gd name="connsiteY503" fmla="*/ 8559 h 10000"/>
                  <a:gd name="connsiteX504" fmla="*/ 3953 w 10000"/>
                  <a:gd name="connsiteY504" fmla="*/ 8572 h 10000"/>
                  <a:gd name="connsiteX505" fmla="*/ 3956 w 10000"/>
                  <a:gd name="connsiteY505" fmla="*/ 8588 h 10000"/>
                  <a:gd name="connsiteX506" fmla="*/ 3956 w 10000"/>
                  <a:gd name="connsiteY506" fmla="*/ 8608 h 10000"/>
                  <a:gd name="connsiteX507" fmla="*/ 3972 w 10000"/>
                  <a:gd name="connsiteY507" fmla="*/ 8608 h 10000"/>
                  <a:gd name="connsiteX508" fmla="*/ 3986 w 10000"/>
                  <a:gd name="connsiteY508" fmla="*/ 8608 h 10000"/>
                  <a:gd name="connsiteX509" fmla="*/ 3997 w 10000"/>
                  <a:gd name="connsiteY509" fmla="*/ 8608 h 10000"/>
                  <a:gd name="connsiteX510" fmla="*/ 4006 w 10000"/>
                  <a:gd name="connsiteY510" fmla="*/ 8608 h 10000"/>
                  <a:gd name="connsiteX511" fmla="*/ 4006 w 10000"/>
                  <a:gd name="connsiteY511" fmla="*/ 8611 h 10000"/>
                  <a:gd name="connsiteX512" fmla="*/ 4011 w 10000"/>
                  <a:gd name="connsiteY512" fmla="*/ 8611 h 10000"/>
                  <a:gd name="connsiteX513" fmla="*/ 4022 w 10000"/>
                  <a:gd name="connsiteY513" fmla="*/ 8620 h 10000"/>
                  <a:gd name="connsiteX514" fmla="*/ 4042 w 10000"/>
                  <a:gd name="connsiteY514" fmla="*/ 8620 h 10000"/>
                  <a:gd name="connsiteX515" fmla="*/ 4050 w 10000"/>
                  <a:gd name="connsiteY515" fmla="*/ 8617 h 10000"/>
                  <a:gd name="connsiteX516" fmla="*/ 4069 w 10000"/>
                  <a:gd name="connsiteY516" fmla="*/ 8620 h 10000"/>
                  <a:gd name="connsiteX517" fmla="*/ 4086 w 10000"/>
                  <a:gd name="connsiteY517" fmla="*/ 8630 h 10000"/>
                  <a:gd name="connsiteX518" fmla="*/ 4108 w 10000"/>
                  <a:gd name="connsiteY518" fmla="*/ 8627 h 10000"/>
                  <a:gd name="connsiteX519" fmla="*/ 4125 w 10000"/>
                  <a:gd name="connsiteY519" fmla="*/ 8620 h 10000"/>
                  <a:gd name="connsiteX520" fmla="*/ 4133 w 10000"/>
                  <a:gd name="connsiteY520" fmla="*/ 8611 h 10000"/>
                  <a:gd name="connsiteX521" fmla="*/ 4139 w 10000"/>
                  <a:gd name="connsiteY521" fmla="*/ 8608 h 10000"/>
                  <a:gd name="connsiteX522" fmla="*/ 4147 w 10000"/>
                  <a:gd name="connsiteY522" fmla="*/ 8601 h 10000"/>
                  <a:gd name="connsiteX523" fmla="*/ 4155 w 10000"/>
                  <a:gd name="connsiteY523" fmla="*/ 8591 h 10000"/>
                  <a:gd name="connsiteX524" fmla="*/ 4166 w 10000"/>
                  <a:gd name="connsiteY524" fmla="*/ 8582 h 10000"/>
                  <a:gd name="connsiteX525" fmla="*/ 4183 w 10000"/>
                  <a:gd name="connsiteY525" fmla="*/ 8569 h 10000"/>
                  <a:gd name="connsiteX526" fmla="*/ 4191 w 10000"/>
                  <a:gd name="connsiteY526" fmla="*/ 8562 h 10000"/>
                  <a:gd name="connsiteX527" fmla="*/ 4208 w 10000"/>
                  <a:gd name="connsiteY527" fmla="*/ 8552 h 10000"/>
                  <a:gd name="connsiteX528" fmla="*/ 4230 w 10000"/>
                  <a:gd name="connsiteY528" fmla="*/ 8552 h 10000"/>
                  <a:gd name="connsiteX529" fmla="*/ 4238 w 10000"/>
                  <a:gd name="connsiteY529" fmla="*/ 8559 h 10000"/>
                  <a:gd name="connsiteX530" fmla="*/ 4247 w 10000"/>
                  <a:gd name="connsiteY530" fmla="*/ 8572 h 10000"/>
                  <a:gd name="connsiteX531" fmla="*/ 4252 w 10000"/>
                  <a:gd name="connsiteY531" fmla="*/ 8578 h 10000"/>
                  <a:gd name="connsiteX532" fmla="*/ 4263 w 10000"/>
                  <a:gd name="connsiteY532" fmla="*/ 8582 h 10000"/>
                  <a:gd name="connsiteX533" fmla="*/ 4277 w 10000"/>
                  <a:gd name="connsiteY533" fmla="*/ 8572 h 10000"/>
                  <a:gd name="connsiteX534" fmla="*/ 4294 w 10000"/>
                  <a:gd name="connsiteY534" fmla="*/ 8559 h 10000"/>
                  <a:gd name="connsiteX535" fmla="*/ 4302 w 10000"/>
                  <a:gd name="connsiteY535" fmla="*/ 8546 h 10000"/>
                  <a:gd name="connsiteX536" fmla="*/ 4310 w 10000"/>
                  <a:gd name="connsiteY536" fmla="*/ 8543 h 10000"/>
                  <a:gd name="connsiteX537" fmla="*/ 4313 w 10000"/>
                  <a:gd name="connsiteY537" fmla="*/ 8543 h 10000"/>
                  <a:gd name="connsiteX538" fmla="*/ 4332 w 10000"/>
                  <a:gd name="connsiteY538" fmla="*/ 8546 h 10000"/>
                  <a:gd name="connsiteX539" fmla="*/ 4335 w 10000"/>
                  <a:gd name="connsiteY539" fmla="*/ 8559 h 10000"/>
                  <a:gd name="connsiteX540" fmla="*/ 4349 w 10000"/>
                  <a:gd name="connsiteY540" fmla="*/ 8588 h 10000"/>
                  <a:gd name="connsiteX541" fmla="*/ 4360 w 10000"/>
                  <a:gd name="connsiteY541" fmla="*/ 8591 h 10000"/>
                  <a:gd name="connsiteX542" fmla="*/ 4366 w 10000"/>
                  <a:gd name="connsiteY542" fmla="*/ 8591 h 10000"/>
                  <a:gd name="connsiteX543" fmla="*/ 4382 w 10000"/>
                  <a:gd name="connsiteY543" fmla="*/ 8598 h 10000"/>
                  <a:gd name="connsiteX544" fmla="*/ 4385 w 10000"/>
                  <a:gd name="connsiteY544" fmla="*/ 8598 h 10000"/>
                  <a:gd name="connsiteX545" fmla="*/ 4402 w 10000"/>
                  <a:gd name="connsiteY545" fmla="*/ 8598 h 10000"/>
                  <a:gd name="connsiteX546" fmla="*/ 4421 w 10000"/>
                  <a:gd name="connsiteY546" fmla="*/ 8591 h 10000"/>
                  <a:gd name="connsiteX547" fmla="*/ 4440 w 10000"/>
                  <a:gd name="connsiteY547" fmla="*/ 8591 h 10000"/>
                  <a:gd name="connsiteX548" fmla="*/ 4449 w 10000"/>
                  <a:gd name="connsiteY548" fmla="*/ 8598 h 10000"/>
                  <a:gd name="connsiteX549" fmla="*/ 4454 w 10000"/>
                  <a:gd name="connsiteY549" fmla="*/ 8617 h 10000"/>
                  <a:gd name="connsiteX550" fmla="*/ 4463 w 10000"/>
                  <a:gd name="connsiteY550" fmla="*/ 8608 h 10000"/>
                  <a:gd name="connsiteX551" fmla="*/ 4474 w 10000"/>
                  <a:gd name="connsiteY551" fmla="*/ 8608 h 10000"/>
                  <a:gd name="connsiteX552" fmla="*/ 4490 w 10000"/>
                  <a:gd name="connsiteY552" fmla="*/ 8617 h 10000"/>
                  <a:gd name="connsiteX553" fmla="*/ 4504 w 10000"/>
                  <a:gd name="connsiteY553" fmla="*/ 8617 h 10000"/>
                  <a:gd name="connsiteX554" fmla="*/ 4518 w 10000"/>
                  <a:gd name="connsiteY554" fmla="*/ 8617 h 10000"/>
                  <a:gd name="connsiteX555" fmla="*/ 4535 w 10000"/>
                  <a:gd name="connsiteY555" fmla="*/ 8611 h 10000"/>
                  <a:gd name="connsiteX556" fmla="*/ 4546 w 10000"/>
                  <a:gd name="connsiteY556" fmla="*/ 8611 h 10000"/>
                  <a:gd name="connsiteX557" fmla="*/ 4562 w 10000"/>
                  <a:gd name="connsiteY557" fmla="*/ 8611 h 10000"/>
                  <a:gd name="connsiteX558" fmla="*/ 4571 w 10000"/>
                  <a:gd name="connsiteY558" fmla="*/ 8611 h 10000"/>
                  <a:gd name="connsiteX559" fmla="*/ 4579 w 10000"/>
                  <a:gd name="connsiteY559" fmla="*/ 8608 h 10000"/>
                  <a:gd name="connsiteX560" fmla="*/ 4584 w 10000"/>
                  <a:gd name="connsiteY560" fmla="*/ 8608 h 10000"/>
                  <a:gd name="connsiteX561" fmla="*/ 4601 w 10000"/>
                  <a:gd name="connsiteY561" fmla="*/ 8617 h 10000"/>
                  <a:gd name="connsiteX562" fmla="*/ 4609 w 10000"/>
                  <a:gd name="connsiteY562" fmla="*/ 8627 h 10000"/>
                  <a:gd name="connsiteX563" fmla="*/ 4618 w 10000"/>
                  <a:gd name="connsiteY563" fmla="*/ 8637 h 10000"/>
                  <a:gd name="connsiteX564" fmla="*/ 4618 w 10000"/>
                  <a:gd name="connsiteY564" fmla="*/ 8646 h 10000"/>
                  <a:gd name="connsiteX565" fmla="*/ 4634 w 10000"/>
                  <a:gd name="connsiteY565" fmla="*/ 8656 h 10000"/>
                  <a:gd name="connsiteX566" fmla="*/ 4640 w 10000"/>
                  <a:gd name="connsiteY566" fmla="*/ 8659 h 10000"/>
                  <a:gd name="connsiteX567" fmla="*/ 4651 w 10000"/>
                  <a:gd name="connsiteY567" fmla="*/ 8666 h 10000"/>
                  <a:gd name="connsiteX568" fmla="*/ 4657 w 10000"/>
                  <a:gd name="connsiteY568" fmla="*/ 8659 h 10000"/>
                  <a:gd name="connsiteX569" fmla="*/ 4668 w 10000"/>
                  <a:gd name="connsiteY569" fmla="*/ 8650 h 10000"/>
                  <a:gd name="connsiteX570" fmla="*/ 4676 w 10000"/>
                  <a:gd name="connsiteY570" fmla="*/ 8650 h 10000"/>
                  <a:gd name="connsiteX571" fmla="*/ 4690 w 10000"/>
                  <a:gd name="connsiteY571" fmla="*/ 8650 h 10000"/>
                  <a:gd name="connsiteX572" fmla="*/ 4698 w 10000"/>
                  <a:gd name="connsiteY572" fmla="*/ 8650 h 10000"/>
                  <a:gd name="connsiteX573" fmla="*/ 4704 w 10000"/>
                  <a:gd name="connsiteY573" fmla="*/ 8650 h 10000"/>
                  <a:gd name="connsiteX574" fmla="*/ 4706 w 10000"/>
                  <a:gd name="connsiteY574" fmla="*/ 8659 h 10000"/>
                  <a:gd name="connsiteX575" fmla="*/ 4706 w 10000"/>
                  <a:gd name="connsiteY575" fmla="*/ 8666 h 10000"/>
                  <a:gd name="connsiteX576" fmla="*/ 4723 w 10000"/>
                  <a:gd name="connsiteY576" fmla="*/ 8682 h 10000"/>
                  <a:gd name="connsiteX577" fmla="*/ 4737 w 10000"/>
                  <a:gd name="connsiteY577" fmla="*/ 8682 h 10000"/>
                  <a:gd name="connsiteX578" fmla="*/ 4745 w 10000"/>
                  <a:gd name="connsiteY578" fmla="*/ 8676 h 10000"/>
                  <a:gd name="connsiteX579" fmla="*/ 4756 w 10000"/>
                  <a:gd name="connsiteY579" fmla="*/ 8666 h 10000"/>
                  <a:gd name="connsiteX580" fmla="*/ 4765 w 10000"/>
                  <a:gd name="connsiteY580" fmla="*/ 8666 h 10000"/>
                  <a:gd name="connsiteX581" fmla="*/ 4765 w 10000"/>
                  <a:gd name="connsiteY581" fmla="*/ 8682 h 10000"/>
                  <a:gd name="connsiteX582" fmla="*/ 4770 w 10000"/>
                  <a:gd name="connsiteY582" fmla="*/ 8701 h 10000"/>
                  <a:gd name="connsiteX583" fmla="*/ 4778 w 10000"/>
                  <a:gd name="connsiteY583" fmla="*/ 8705 h 10000"/>
                  <a:gd name="connsiteX584" fmla="*/ 4795 w 10000"/>
                  <a:gd name="connsiteY584" fmla="*/ 8714 h 10000"/>
                  <a:gd name="connsiteX585" fmla="*/ 4812 w 10000"/>
                  <a:gd name="connsiteY585" fmla="*/ 8714 h 10000"/>
                  <a:gd name="connsiteX586" fmla="*/ 4825 w 10000"/>
                  <a:gd name="connsiteY586" fmla="*/ 8705 h 10000"/>
                  <a:gd name="connsiteX587" fmla="*/ 4825 w 10000"/>
                  <a:gd name="connsiteY587" fmla="*/ 8701 h 10000"/>
                  <a:gd name="connsiteX588" fmla="*/ 4828 w 10000"/>
                  <a:gd name="connsiteY588" fmla="*/ 8701 h 10000"/>
                  <a:gd name="connsiteX589" fmla="*/ 4837 w 10000"/>
                  <a:gd name="connsiteY589" fmla="*/ 8692 h 10000"/>
                  <a:gd name="connsiteX590" fmla="*/ 4842 w 10000"/>
                  <a:gd name="connsiteY590" fmla="*/ 8685 h 10000"/>
                  <a:gd name="connsiteX591" fmla="*/ 4859 w 10000"/>
                  <a:gd name="connsiteY591" fmla="*/ 8692 h 10000"/>
                  <a:gd name="connsiteX592" fmla="*/ 4870 w 10000"/>
                  <a:gd name="connsiteY592" fmla="*/ 8701 h 10000"/>
                  <a:gd name="connsiteX593" fmla="*/ 4878 w 10000"/>
                  <a:gd name="connsiteY593" fmla="*/ 8714 h 10000"/>
                  <a:gd name="connsiteX594" fmla="*/ 4892 w 10000"/>
                  <a:gd name="connsiteY594" fmla="*/ 8724 h 10000"/>
                  <a:gd name="connsiteX595" fmla="*/ 4900 w 10000"/>
                  <a:gd name="connsiteY595" fmla="*/ 8724 h 10000"/>
                  <a:gd name="connsiteX596" fmla="*/ 4906 w 10000"/>
                  <a:gd name="connsiteY596" fmla="*/ 8705 h 10000"/>
                  <a:gd name="connsiteX597" fmla="*/ 4925 w 10000"/>
                  <a:gd name="connsiteY597" fmla="*/ 8724 h 10000"/>
                  <a:gd name="connsiteX598" fmla="*/ 4939 w 10000"/>
                  <a:gd name="connsiteY598" fmla="*/ 8701 h 10000"/>
                  <a:gd name="connsiteX599" fmla="*/ 4950 w 10000"/>
                  <a:gd name="connsiteY599" fmla="*/ 8695 h 10000"/>
                  <a:gd name="connsiteX600" fmla="*/ 4956 w 10000"/>
                  <a:gd name="connsiteY600" fmla="*/ 8692 h 10000"/>
                  <a:gd name="connsiteX601" fmla="*/ 4986 w 10000"/>
                  <a:gd name="connsiteY601" fmla="*/ 8705 h 10000"/>
                  <a:gd name="connsiteX602" fmla="*/ 5003 w 10000"/>
                  <a:gd name="connsiteY602" fmla="*/ 8701 h 10000"/>
                  <a:gd name="connsiteX603" fmla="*/ 5011 w 10000"/>
                  <a:gd name="connsiteY603" fmla="*/ 8692 h 10000"/>
                  <a:gd name="connsiteX604" fmla="*/ 5028 w 10000"/>
                  <a:gd name="connsiteY604" fmla="*/ 8682 h 10000"/>
                  <a:gd name="connsiteX605" fmla="*/ 5030 w 10000"/>
                  <a:gd name="connsiteY605" fmla="*/ 8659 h 10000"/>
                  <a:gd name="connsiteX606" fmla="*/ 5039 w 10000"/>
                  <a:gd name="connsiteY606" fmla="*/ 8656 h 10000"/>
                  <a:gd name="connsiteX607" fmla="*/ 5053 w 10000"/>
                  <a:gd name="connsiteY607" fmla="*/ 8669 h 10000"/>
                  <a:gd name="connsiteX608" fmla="*/ 5061 w 10000"/>
                  <a:gd name="connsiteY608" fmla="*/ 8669 h 10000"/>
                  <a:gd name="connsiteX609" fmla="*/ 5061 w 10000"/>
                  <a:gd name="connsiteY609" fmla="*/ 8676 h 10000"/>
                  <a:gd name="connsiteX610" fmla="*/ 5069 w 10000"/>
                  <a:gd name="connsiteY610" fmla="*/ 8669 h 10000"/>
                  <a:gd name="connsiteX611" fmla="*/ 5083 w 10000"/>
                  <a:gd name="connsiteY611" fmla="*/ 8669 h 10000"/>
                  <a:gd name="connsiteX612" fmla="*/ 5100 w 10000"/>
                  <a:gd name="connsiteY612" fmla="*/ 8669 h 10000"/>
                  <a:gd name="connsiteX613" fmla="*/ 5119 w 10000"/>
                  <a:gd name="connsiteY613" fmla="*/ 8682 h 10000"/>
                  <a:gd name="connsiteX614" fmla="*/ 5136 w 10000"/>
                  <a:gd name="connsiteY614" fmla="*/ 8692 h 10000"/>
                  <a:gd name="connsiteX615" fmla="*/ 5161 w 10000"/>
                  <a:gd name="connsiteY615" fmla="*/ 8701 h 10000"/>
                  <a:gd name="connsiteX616" fmla="*/ 5183 w 10000"/>
                  <a:gd name="connsiteY616" fmla="*/ 8701 h 10000"/>
                  <a:gd name="connsiteX617" fmla="*/ 5199 w 10000"/>
                  <a:gd name="connsiteY617" fmla="*/ 8701 h 10000"/>
                  <a:gd name="connsiteX618" fmla="*/ 5213 w 10000"/>
                  <a:gd name="connsiteY618" fmla="*/ 8705 h 10000"/>
                  <a:gd name="connsiteX619" fmla="*/ 5224 w 10000"/>
                  <a:gd name="connsiteY619" fmla="*/ 8701 h 10000"/>
                  <a:gd name="connsiteX620" fmla="*/ 5230 w 10000"/>
                  <a:gd name="connsiteY620" fmla="*/ 8701 h 10000"/>
                  <a:gd name="connsiteX621" fmla="*/ 5241 w 10000"/>
                  <a:gd name="connsiteY621" fmla="*/ 8676 h 10000"/>
                  <a:gd name="connsiteX622" fmla="*/ 5247 w 10000"/>
                  <a:gd name="connsiteY622" fmla="*/ 8666 h 10000"/>
                  <a:gd name="connsiteX623" fmla="*/ 5249 w 10000"/>
                  <a:gd name="connsiteY623" fmla="*/ 8646 h 10000"/>
                  <a:gd name="connsiteX624" fmla="*/ 5249 w 10000"/>
                  <a:gd name="connsiteY624" fmla="*/ 8650 h 10000"/>
                  <a:gd name="connsiteX625" fmla="*/ 5255 w 10000"/>
                  <a:gd name="connsiteY625" fmla="*/ 8646 h 10000"/>
                  <a:gd name="connsiteX626" fmla="*/ 5271 w 10000"/>
                  <a:gd name="connsiteY626" fmla="*/ 8650 h 10000"/>
                  <a:gd name="connsiteX627" fmla="*/ 5288 w 10000"/>
                  <a:gd name="connsiteY627" fmla="*/ 8666 h 10000"/>
                  <a:gd name="connsiteX628" fmla="*/ 5296 w 10000"/>
                  <a:gd name="connsiteY628" fmla="*/ 8666 h 10000"/>
                  <a:gd name="connsiteX629" fmla="*/ 5310 w 10000"/>
                  <a:gd name="connsiteY629" fmla="*/ 8656 h 10000"/>
                  <a:gd name="connsiteX630" fmla="*/ 5321 w 10000"/>
                  <a:gd name="connsiteY630" fmla="*/ 8650 h 10000"/>
                  <a:gd name="connsiteX631" fmla="*/ 5338 w 10000"/>
                  <a:gd name="connsiteY631" fmla="*/ 8650 h 10000"/>
                  <a:gd name="connsiteX632" fmla="*/ 5360 w 10000"/>
                  <a:gd name="connsiteY632" fmla="*/ 8640 h 10000"/>
                  <a:gd name="connsiteX633" fmla="*/ 5366 w 10000"/>
                  <a:gd name="connsiteY633" fmla="*/ 8637 h 10000"/>
                  <a:gd name="connsiteX634" fmla="*/ 5368 w 10000"/>
                  <a:gd name="connsiteY634" fmla="*/ 8637 h 10000"/>
                  <a:gd name="connsiteX635" fmla="*/ 5382 w 10000"/>
                  <a:gd name="connsiteY635" fmla="*/ 8630 h 10000"/>
                  <a:gd name="connsiteX636" fmla="*/ 5391 w 10000"/>
                  <a:gd name="connsiteY636" fmla="*/ 8630 h 10000"/>
                  <a:gd name="connsiteX637" fmla="*/ 5402 w 10000"/>
                  <a:gd name="connsiteY637" fmla="*/ 8637 h 10000"/>
                  <a:gd name="connsiteX638" fmla="*/ 5418 w 10000"/>
                  <a:gd name="connsiteY638" fmla="*/ 8656 h 10000"/>
                  <a:gd name="connsiteX639" fmla="*/ 5432 w 10000"/>
                  <a:gd name="connsiteY639" fmla="*/ 8666 h 10000"/>
                  <a:gd name="connsiteX640" fmla="*/ 5443 w 10000"/>
                  <a:gd name="connsiteY640" fmla="*/ 8682 h 10000"/>
                  <a:gd name="connsiteX641" fmla="*/ 5457 w 10000"/>
                  <a:gd name="connsiteY641" fmla="*/ 8692 h 10000"/>
                  <a:gd name="connsiteX642" fmla="*/ 5471 w 10000"/>
                  <a:gd name="connsiteY642" fmla="*/ 8705 h 10000"/>
                  <a:gd name="connsiteX643" fmla="*/ 5488 w 10000"/>
                  <a:gd name="connsiteY643" fmla="*/ 8711 h 10000"/>
                  <a:gd name="connsiteX644" fmla="*/ 5490 w 10000"/>
                  <a:gd name="connsiteY644" fmla="*/ 8721 h 10000"/>
                  <a:gd name="connsiteX645" fmla="*/ 5512 w 10000"/>
                  <a:gd name="connsiteY645" fmla="*/ 8724 h 10000"/>
                  <a:gd name="connsiteX646" fmla="*/ 5521 w 10000"/>
                  <a:gd name="connsiteY646" fmla="*/ 8714 h 10000"/>
                  <a:gd name="connsiteX647" fmla="*/ 5524 w 10000"/>
                  <a:gd name="connsiteY647" fmla="*/ 8714 h 10000"/>
                  <a:gd name="connsiteX648" fmla="*/ 5532 w 10000"/>
                  <a:gd name="connsiteY648" fmla="*/ 8721 h 10000"/>
                  <a:gd name="connsiteX649" fmla="*/ 5540 w 10000"/>
                  <a:gd name="connsiteY649" fmla="*/ 8724 h 10000"/>
                  <a:gd name="connsiteX650" fmla="*/ 5562 w 10000"/>
                  <a:gd name="connsiteY650" fmla="*/ 8750 h 10000"/>
                  <a:gd name="connsiteX651" fmla="*/ 5562 w 10000"/>
                  <a:gd name="connsiteY651" fmla="*/ 8760 h 10000"/>
                  <a:gd name="connsiteX652" fmla="*/ 5571 w 10000"/>
                  <a:gd name="connsiteY652" fmla="*/ 8782 h 10000"/>
                  <a:gd name="connsiteX653" fmla="*/ 5579 w 10000"/>
                  <a:gd name="connsiteY653" fmla="*/ 8789 h 10000"/>
                  <a:gd name="connsiteX654" fmla="*/ 5593 w 10000"/>
                  <a:gd name="connsiteY654" fmla="*/ 8789 h 10000"/>
                  <a:gd name="connsiteX655" fmla="*/ 5596 w 10000"/>
                  <a:gd name="connsiteY655" fmla="*/ 8789 h 10000"/>
                  <a:gd name="connsiteX656" fmla="*/ 5626 w 10000"/>
                  <a:gd name="connsiteY656" fmla="*/ 8782 h 10000"/>
                  <a:gd name="connsiteX657" fmla="*/ 5629 w 10000"/>
                  <a:gd name="connsiteY657" fmla="*/ 8782 h 10000"/>
                  <a:gd name="connsiteX658" fmla="*/ 5637 w 10000"/>
                  <a:gd name="connsiteY658" fmla="*/ 8779 h 10000"/>
                  <a:gd name="connsiteX659" fmla="*/ 5648 w 10000"/>
                  <a:gd name="connsiteY659" fmla="*/ 8789 h 10000"/>
                  <a:gd name="connsiteX660" fmla="*/ 5665 w 10000"/>
                  <a:gd name="connsiteY660" fmla="*/ 8795 h 10000"/>
                  <a:gd name="connsiteX661" fmla="*/ 5676 w 10000"/>
                  <a:gd name="connsiteY661" fmla="*/ 8789 h 10000"/>
                  <a:gd name="connsiteX662" fmla="*/ 5684 w 10000"/>
                  <a:gd name="connsiteY662" fmla="*/ 8782 h 10000"/>
                  <a:gd name="connsiteX663" fmla="*/ 5693 w 10000"/>
                  <a:gd name="connsiteY663" fmla="*/ 8789 h 10000"/>
                  <a:gd name="connsiteX664" fmla="*/ 5715 w 10000"/>
                  <a:gd name="connsiteY664" fmla="*/ 8808 h 10000"/>
                  <a:gd name="connsiteX665" fmla="*/ 5731 w 10000"/>
                  <a:gd name="connsiteY665" fmla="*/ 8808 h 10000"/>
                  <a:gd name="connsiteX666" fmla="*/ 5740 w 10000"/>
                  <a:gd name="connsiteY666" fmla="*/ 8808 h 10000"/>
                  <a:gd name="connsiteX667" fmla="*/ 5765 w 10000"/>
                  <a:gd name="connsiteY667" fmla="*/ 8818 h 10000"/>
                  <a:gd name="connsiteX668" fmla="*/ 5781 w 10000"/>
                  <a:gd name="connsiteY668" fmla="*/ 8824 h 10000"/>
                  <a:gd name="connsiteX669" fmla="*/ 5798 w 10000"/>
                  <a:gd name="connsiteY669" fmla="*/ 8834 h 10000"/>
                  <a:gd name="connsiteX670" fmla="*/ 5814 w 10000"/>
                  <a:gd name="connsiteY670" fmla="*/ 8837 h 10000"/>
                  <a:gd name="connsiteX671" fmla="*/ 5831 w 10000"/>
                  <a:gd name="connsiteY671" fmla="*/ 8844 h 10000"/>
                  <a:gd name="connsiteX672" fmla="*/ 5842 w 10000"/>
                  <a:gd name="connsiteY672" fmla="*/ 8847 h 10000"/>
                  <a:gd name="connsiteX673" fmla="*/ 5859 w 10000"/>
                  <a:gd name="connsiteY673" fmla="*/ 8857 h 10000"/>
                  <a:gd name="connsiteX674" fmla="*/ 5870 w 10000"/>
                  <a:gd name="connsiteY674" fmla="*/ 8867 h 10000"/>
                  <a:gd name="connsiteX675" fmla="*/ 5878 w 10000"/>
                  <a:gd name="connsiteY675" fmla="*/ 8873 h 10000"/>
                  <a:gd name="connsiteX676" fmla="*/ 5895 w 10000"/>
                  <a:gd name="connsiteY676" fmla="*/ 8873 h 10000"/>
                  <a:gd name="connsiteX677" fmla="*/ 5911 w 10000"/>
                  <a:gd name="connsiteY677" fmla="*/ 8873 h 10000"/>
                  <a:gd name="connsiteX678" fmla="*/ 5931 w 10000"/>
                  <a:gd name="connsiteY678" fmla="*/ 8873 h 10000"/>
                  <a:gd name="connsiteX679" fmla="*/ 5950 w 10000"/>
                  <a:gd name="connsiteY679" fmla="*/ 8867 h 10000"/>
                  <a:gd name="connsiteX680" fmla="*/ 5967 w 10000"/>
                  <a:gd name="connsiteY680" fmla="*/ 8867 h 10000"/>
                  <a:gd name="connsiteX681" fmla="*/ 5975 w 10000"/>
                  <a:gd name="connsiteY681" fmla="*/ 8873 h 10000"/>
                  <a:gd name="connsiteX682" fmla="*/ 6000 w 10000"/>
                  <a:gd name="connsiteY682" fmla="*/ 8883 h 10000"/>
                  <a:gd name="connsiteX683" fmla="*/ 5997 w 10000"/>
                  <a:gd name="connsiteY683" fmla="*/ 8886 h 10000"/>
                  <a:gd name="connsiteX684" fmla="*/ 5997 w 10000"/>
                  <a:gd name="connsiteY684" fmla="*/ 8896 h 10000"/>
                  <a:gd name="connsiteX685" fmla="*/ 6014 w 10000"/>
                  <a:gd name="connsiteY685" fmla="*/ 8892 h 10000"/>
                  <a:gd name="connsiteX686" fmla="*/ 6028 w 10000"/>
                  <a:gd name="connsiteY686" fmla="*/ 8892 h 10000"/>
                  <a:gd name="connsiteX687" fmla="*/ 6053 w 10000"/>
                  <a:gd name="connsiteY687" fmla="*/ 8886 h 10000"/>
                  <a:gd name="connsiteX688" fmla="*/ 6072 w 10000"/>
                  <a:gd name="connsiteY688" fmla="*/ 8876 h 10000"/>
                  <a:gd name="connsiteX689" fmla="*/ 6089 w 10000"/>
                  <a:gd name="connsiteY689" fmla="*/ 8867 h 10000"/>
                  <a:gd name="connsiteX690" fmla="*/ 6111 w 10000"/>
                  <a:gd name="connsiteY690" fmla="*/ 8857 h 10000"/>
                  <a:gd name="connsiteX691" fmla="*/ 6127 w 10000"/>
                  <a:gd name="connsiteY691" fmla="*/ 8847 h 10000"/>
                  <a:gd name="connsiteX692" fmla="*/ 6152 w 10000"/>
                  <a:gd name="connsiteY692" fmla="*/ 8834 h 10000"/>
                  <a:gd name="connsiteX693" fmla="*/ 6183 w 10000"/>
                  <a:gd name="connsiteY693" fmla="*/ 8828 h 10000"/>
                  <a:gd name="connsiteX694" fmla="*/ 6175 w 10000"/>
                  <a:gd name="connsiteY694" fmla="*/ 8844 h 10000"/>
                  <a:gd name="connsiteX695" fmla="*/ 6169 w 10000"/>
                  <a:gd name="connsiteY695" fmla="*/ 8863 h 10000"/>
                  <a:gd name="connsiteX696" fmla="*/ 6158 w 10000"/>
                  <a:gd name="connsiteY696" fmla="*/ 8886 h 10000"/>
                  <a:gd name="connsiteX697" fmla="*/ 6152 w 10000"/>
                  <a:gd name="connsiteY697" fmla="*/ 8896 h 10000"/>
                  <a:gd name="connsiteX698" fmla="*/ 6150 w 10000"/>
                  <a:gd name="connsiteY698" fmla="*/ 8909 h 10000"/>
                  <a:gd name="connsiteX699" fmla="*/ 6152 w 10000"/>
                  <a:gd name="connsiteY699" fmla="*/ 8938 h 10000"/>
                  <a:gd name="connsiteX700" fmla="*/ 6158 w 10000"/>
                  <a:gd name="connsiteY700" fmla="*/ 8957 h 10000"/>
                  <a:gd name="connsiteX701" fmla="*/ 6161 w 10000"/>
                  <a:gd name="connsiteY701" fmla="*/ 8980 h 10000"/>
                  <a:gd name="connsiteX702" fmla="*/ 6166 w 10000"/>
                  <a:gd name="connsiteY702" fmla="*/ 8999 h 10000"/>
                  <a:gd name="connsiteX703" fmla="*/ 6175 w 10000"/>
                  <a:gd name="connsiteY703" fmla="*/ 9032 h 10000"/>
                  <a:gd name="connsiteX704" fmla="*/ 6183 w 10000"/>
                  <a:gd name="connsiteY704" fmla="*/ 9051 h 10000"/>
                  <a:gd name="connsiteX705" fmla="*/ 6191 w 10000"/>
                  <a:gd name="connsiteY705" fmla="*/ 9064 h 10000"/>
                  <a:gd name="connsiteX706" fmla="*/ 6194 w 10000"/>
                  <a:gd name="connsiteY706" fmla="*/ 9084 h 10000"/>
                  <a:gd name="connsiteX707" fmla="*/ 6208 w 10000"/>
                  <a:gd name="connsiteY707" fmla="*/ 9103 h 10000"/>
                  <a:gd name="connsiteX708" fmla="*/ 6208 w 10000"/>
                  <a:gd name="connsiteY708" fmla="*/ 9113 h 10000"/>
                  <a:gd name="connsiteX709" fmla="*/ 6216 w 10000"/>
                  <a:gd name="connsiteY709" fmla="*/ 9129 h 10000"/>
                  <a:gd name="connsiteX710" fmla="*/ 6230 w 10000"/>
                  <a:gd name="connsiteY710" fmla="*/ 9148 h 10000"/>
                  <a:gd name="connsiteX711" fmla="*/ 6241 w 10000"/>
                  <a:gd name="connsiteY711" fmla="*/ 9165 h 10000"/>
                  <a:gd name="connsiteX712" fmla="*/ 6249 w 10000"/>
                  <a:gd name="connsiteY712" fmla="*/ 9168 h 10000"/>
                  <a:gd name="connsiteX713" fmla="*/ 6266 w 10000"/>
                  <a:gd name="connsiteY713" fmla="*/ 9184 h 10000"/>
                  <a:gd name="connsiteX714" fmla="*/ 6280 w 10000"/>
                  <a:gd name="connsiteY714" fmla="*/ 9184 h 10000"/>
                  <a:gd name="connsiteX715" fmla="*/ 6288 w 10000"/>
                  <a:gd name="connsiteY715" fmla="*/ 9177 h 10000"/>
                  <a:gd name="connsiteX716" fmla="*/ 6299 w 10000"/>
                  <a:gd name="connsiteY716" fmla="*/ 9187 h 10000"/>
                  <a:gd name="connsiteX717" fmla="*/ 6305 w 10000"/>
                  <a:gd name="connsiteY717" fmla="*/ 9197 h 10000"/>
                  <a:gd name="connsiteX718" fmla="*/ 6310 w 10000"/>
                  <a:gd name="connsiteY718" fmla="*/ 9197 h 10000"/>
                  <a:gd name="connsiteX719" fmla="*/ 6321 w 10000"/>
                  <a:gd name="connsiteY719" fmla="*/ 9213 h 10000"/>
                  <a:gd name="connsiteX720" fmla="*/ 6335 w 10000"/>
                  <a:gd name="connsiteY720" fmla="*/ 9223 h 10000"/>
                  <a:gd name="connsiteX721" fmla="*/ 6338 w 10000"/>
                  <a:gd name="connsiteY721" fmla="*/ 9223 h 10000"/>
                  <a:gd name="connsiteX722" fmla="*/ 6355 w 10000"/>
                  <a:gd name="connsiteY722" fmla="*/ 9226 h 10000"/>
                  <a:gd name="connsiteX723" fmla="*/ 6363 w 10000"/>
                  <a:gd name="connsiteY723" fmla="*/ 9236 h 10000"/>
                  <a:gd name="connsiteX724" fmla="*/ 6380 w 10000"/>
                  <a:gd name="connsiteY724" fmla="*/ 9258 h 10000"/>
                  <a:gd name="connsiteX725" fmla="*/ 6393 w 10000"/>
                  <a:gd name="connsiteY725" fmla="*/ 9278 h 10000"/>
                  <a:gd name="connsiteX726" fmla="*/ 6396 w 10000"/>
                  <a:gd name="connsiteY726" fmla="*/ 9288 h 10000"/>
                  <a:gd name="connsiteX727" fmla="*/ 6407 w 10000"/>
                  <a:gd name="connsiteY727" fmla="*/ 9297 h 10000"/>
                  <a:gd name="connsiteX728" fmla="*/ 6410 w 10000"/>
                  <a:gd name="connsiteY728" fmla="*/ 9307 h 10000"/>
                  <a:gd name="connsiteX729" fmla="*/ 6416 w 10000"/>
                  <a:gd name="connsiteY729" fmla="*/ 9317 h 10000"/>
                  <a:gd name="connsiteX730" fmla="*/ 6424 w 10000"/>
                  <a:gd name="connsiteY730" fmla="*/ 9326 h 10000"/>
                  <a:gd name="connsiteX731" fmla="*/ 6435 w 10000"/>
                  <a:gd name="connsiteY731" fmla="*/ 9336 h 10000"/>
                  <a:gd name="connsiteX732" fmla="*/ 6443 w 10000"/>
                  <a:gd name="connsiteY732" fmla="*/ 9346 h 10000"/>
                  <a:gd name="connsiteX733" fmla="*/ 6449 w 10000"/>
                  <a:gd name="connsiteY733" fmla="*/ 9362 h 10000"/>
                  <a:gd name="connsiteX734" fmla="*/ 6452 w 10000"/>
                  <a:gd name="connsiteY734" fmla="*/ 9372 h 10000"/>
                  <a:gd name="connsiteX735" fmla="*/ 6449 w 10000"/>
                  <a:gd name="connsiteY735" fmla="*/ 9381 h 10000"/>
                  <a:gd name="connsiteX736" fmla="*/ 6465 w 10000"/>
                  <a:gd name="connsiteY736" fmla="*/ 9394 h 10000"/>
                  <a:gd name="connsiteX737" fmla="*/ 6468 w 10000"/>
                  <a:gd name="connsiteY737" fmla="*/ 9420 h 10000"/>
                  <a:gd name="connsiteX738" fmla="*/ 6493 w 10000"/>
                  <a:gd name="connsiteY738" fmla="*/ 9430 h 10000"/>
                  <a:gd name="connsiteX739" fmla="*/ 6507 w 10000"/>
                  <a:gd name="connsiteY739" fmla="*/ 9440 h 10000"/>
                  <a:gd name="connsiteX740" fmla="*/ 6524 w 10000"/>
                  <a:gd name="connsiteY740" fmla="*/ 9459 h 10000"/>
                  <a:gd name="connsiteX741" fmla="*/ 6532 w 10000"/>
                  <a:gd name="connsiteY741" fmla="*/ 9485 h 10000"/>
                  <a:gd name="connsiteX742" fmla="*/ 6537 w 10000"/>
                  <a:gd name="connsiteY742" fmla="*/ 9498 h 10000"/>
                  <a:gd name="connsiteX743" fmla="*/ 6571 w 10000"/>
                  <a:gd name="connsiteY743" fmla="*/ 9508 h 10000"/>
                  <a:gd name="connsiteX744" fmla="*/ 6596 w 10000"/>
                  <a:gd name="connsiteY744" fmla="*/ 9508 h 10000"/>
                  <a:gd name="connsiteX745" fmla="*/ 6637 w 10000"/>
                  <a:gd name="connsiteY745" fmla="*/ 9517 h 10000"/>
                  <a:gd name="connsiteX746" fmla="*/ 6662 w 10000"/>
                  <a:gd name="connsiteY746" fmla="*/ 9524 h 10000"/>
                  <a:gd name="connsiteX747" fmla="*/ 6679 w 10000"/>
                  <a:gd name="connsiteY747" fmla="*/ 9517 h 10000"/>
                  <a:gd name="connsiteX748" fmla="*/ 6679 w 10000"/>
                  <a:gd name="connsiteY748" fmla="*/ 9505 h 10000"/>
                  <a:gd name="connsiteX749" fmla="*/ 6690 w 10000"/>
                  <a:gd name="connsiteY749" fmla="*/ 9485 h 10000"/>
                  <a:gd name="connsiteX750" fmla="*/ 6693 w 10000"/>
                  <a:gd name="connsiteY750" fmla="*/ 9479 h 10000"/>
                  <a:gd name="connsiteX751" fmla="*/ 6706 w 10000"/>
                  <a:gd name="connsiteY751" fmla="*/ 9469 h 10000"/>
                  <a:gd name="connsiteX752" fmla="*/ 6709 w 10000"/>
                  <a:gd name="connsiteY752" fmla="*/ 9462 h 10000"/>
                  <a:gd name="connsiteX753" fmla="*/ 6717 w 10000"/>
                  <a:gd name="connsiteY753" fmla="*/ 9459 h 10000"/>
                  <a:gd name="connsiteX754" fmla="*/ 6726 w 10000"/>
                  <a:gd name="connsiteY754" fmla="*/ 9459 h 10000"/>
                  <a:gd name="connsiteX755" fmla="*/ 6742 w 10000"/>
                  <a:gd name="connsiteY755" fmla="*/ 9462 h 10000"/>
                  <a:gd name="connsiteX756" fmla="*/ 6759 w 10000"/>
                  <a:gd name="connsiteY756" fmla="*/ 9479 h 10000"/>
                  <a:gd name="connsiteX757" fmla="*/ 6781 w 10000"/>
                  <a:gd name="connsiteY757" fmla="*/ 9485 h 10000"/>
                  <a:gd name="connsiteX758" fmla="*/ 6795 w 10000"/>
                  <a:gd name="connsiteY758" fmla="*/ 9485 h 10000"/>
                  <a:gd name="connsiteX759" fmla="*/ 6803 w 10000"/>
                  <a:gd name="connsiteY759" fmla="*/ 9498 h 10000"/>
                  <a:gd name="connsiteX760" fmla="*/ 6806 w 10000"/>
                  <a:gd name="connsiteY760" fmla="*/ 9508 h 10000"/>
                  <a:gd name="connsiteX761" fmla="*/ 6823 w 10000"/>
                  <a:gd name="connsiteY761" fmla="*/ 9514 h 10000"/>
                  <a:gd name="connsiteX762" fmla="*/ 6831 w 10000"/>
                  <a:gd name="connsiteY762" fmla="*/ 9514 h 10000"/>
                  <a:gd name="connsiteX763" fmla="*/ 6848 w 10000"/>
                  <a:gd name="connsiteY763" fmla="*/ 9514 h 10000"/>
                  <a:gd name="connsiteX764" fmla="*/ 6856 w 10000"/>
                  <a:gd name="connsiteY764" fmla="*/ 9517 h 10000"/>
                  <a:gd name="connsiteX765" fmla="*/ 6878 w 10000"/>
                  <a:gd name="connsiteY765" fmla="*/ 9524 h 10000"/>
                  <a:gd name="connsiteX766" fmla="*/ 6895 w 10000"/>
                  <a:gd name="connsiteY766" fmla="*/ 9524 h 10000"/>
                  <a:gd name="connsiteX767" fmla="*/ 6917 w 10000"/>
                  <a:gd name="connsiteY767" fmla="*/ 9527 h 10000"/>
                  <a:gd name="connsiteX768" fmla="*/ 6934 w 10000"/>
                  <a:gd name="connsiteY768" fmla="*/ 9534 h 10000"/>
                  <a:gd name="connsiteX769" fmla="*/ 6961 w 10000"/>
                  <a:gd name="connsiteY769" fmla="*/ 9543 h 10000"/>
                  <a:gd name="connsiteX770" fmla="*/ 6989 w 10000"/>
                  <a:gd name="connsiteY770" fmla="*/ 9547 h 10000"/>
                  <a:gd name="connsiteX771" fmla="*/ 7014 w 10000"/>
                  <a:gd name="connsiteY771" fmla="*/ 9543 h 10000"/>
                  <a:gd name="connsiteX772" fmla="*/ 7033 w 10000"/>
                  <a:gd name="connsiteY772" fmla="*/ 9543 h 10000"/>
                  <a:gd name="connsiteX773" fmla="*/ 7042 w 10000"/>
                  <a:gd name="connsiteY773" fmla="*/ 9547 h 10000"/>
                  <a:gd name="connsiteX774" fmla="*/ 7069 w 10000"/>
                  <a:gd name="connsiteY774" fmla="*/ 9647 h 10000"/>
                  <a:gd name="connsiteX775" fmla="*/ 7122 w 10000"/>
                  <a:gd name="connsiteY775" fmla="*/ 9734 h 10000"/>
                  <a:gd name="connsiteX776" fmla="*/ 7147 w 10000"/>
                  <a:gd name="connsiteY776" fmla="*/ 9744 h 10000"/>
                  <a:gd name="connsiteX777" fmla="*/ 7169 w 10000"/>
                  <a:gd name="connsiteY777" fmla="*/ 9741 h 10000"/>
                  <a:gd name="connsiteX778" fmla="*/ 7177 w 10000"/>
                  <a:gd name="connsiteY778" fmla="*/ 9744 h 10000"/>
                  <a:gd name="connsiteX779" fmla="*/ 7186 w 10000"/>
                  <a:gd name="connsiteY779" fmla="*/ 9754 h 10000"/>
                  <a:gd name="connsiteX780" fmla="*/ 7191 w 10000"/>
                  <a:gd name="connsiteY780" fmla="*/ 9773 h 10000"/>
                  <a:gd name="connsiteX781" fmla="*/ 7208 w 10000"/>
                  <a:gd name="connsiteY781" fmla="*/ 9783 h 10000"/>
                  <a:gd name="connsiteX782" fmla="*/ 7219 w 10000"/>
                  <a:gd name="connsiteY782" fmla="*/ 9793 h 10000"/>
                  <a:gd name="connsiteX783" fmla="*/ 7235 w 10000"/>
                  <a:gd name="connsiteY783" fmla="*/ 9802 h 10000"/>
                  <a:gd name="connsiteX784" fmla="*/ 7249 w 10000"/>
                  <a:gd name="connsiteY784" fmla="*/ 9819 h 10000"/>
                  <a:gd name="connsiteX785" fmla="*/ 7255 w 10000"/>
                  <a:gd name="connsiteY785" fmla="*/ 9835 h 10000"/>
                  <a:gd name="connsiteX786" fmla="*/ 7255 w 10000"/>
                  <a:gd name="connsiteY786" fmla="*/ 9848 h 10000"/>
                  <a:gd name="connsiteX787" fmla="*/ 7249 w 10000"/>
                  <a:gd name="connsiteY787" fmla="*/ 9848 h 10000"/>
                  <a:gd name="connsiteX788" fmla="*/ 7244 w 10000"/>
                  <a:gd name="connsiteY788" fmla="*/ 9858 h 10000"/>
                  <a:gd name="connsiteX789" fmla="*/ 7235 w 10000"/>
                  <a:gd name="connsiteY789" fmla="*/ 9883 h 10000"/>
                  <a:gd name="connsiteX790" fmla="*/ 7244 w 10000"/>
                  <a:gd name="connsiteY790" fmla="*/ 9903 h 10000"/>
                  <a:gd name="connsiteX791" fmla="*/ 7258 w 10000"/>
                  <a:gd name="connsiteY791" fmla="*/ 9926 h 10000"/>
                  <a:gd name="connsiteX792" fmla="*/ 7263 w 10000"/>
                  <a:gd name="connsiteY792" fmla="*/ 9948 h 10000"/>
                  <a:gd name="connsiteX793" fmla="*/ 7274 w 10000"/>
                  <a:gd name="connsiteY793" fmla="*/ 9968 h 10000"/>
                  <a:gd name="connsiteX794" fmla="*/ 7283 w 10000"/>
                  <a:gd name="connsiteY794" fmla="*/ 9987 h 10000"/>
                  <a:gd name="connsiteX795" fmla="*/ 7291 w 10000"/>
                  <a:gd name="connsiteY795" fmla="*/ 10000 h 10000"/>
                  <a:gd name="connsiteX796" fmla="*/ 7305 w 10000"/>
                  <a:gd name="connsiteY796" fmla="*/ 9997 h 10000"/>
                  <a:gd name="connsiteX797" fmla="*/ 7313 w 10000"/>
                  <a:gd name="connsiteY797" fmla="*/ 9977 h 10000"/>
                  <a:gd name="connsiteX798" fmla="*/ 7324 w 10000"/>
                  <a:gd name="connsiteY798" fmla="*/ 9968 h 10000"/>
                  <a:gd name="connsiteX799" fmla="*/ 7341 w 10000"/>
                  <a:gd name="connsiteY799" fmla="*/ 9971 h 10000"/>
                  <a:gd name="connsiteX800" fmla="*/ 7368 w 10000"/>
                  <a:gd name="connsiteY800" fmla="*/ 9987 h 10000"/>
                  <a:gd name="connsiteX801" fmla="*/ 7380 w 10000"/>
                  <a:gd name="connsiteY801" fmla="*/ 9990 h 10000"/>
                  <a:gd name="connsiteX802" fmla="*/ 7393 w 10000"/>
                  <a:gd name="connsiteY802" fmla="*/ 9981 h 10000"/>
                  <a:gd name="connsiteX803" fmla="*/ 7404 w 10000"/>
                  <a:gd name="connsiteY803" fmla="*/ 9968 h 10000"/>
                  <a:gd name="connsiteX804" fmla="*/ 7418 w 10000"/>
                  <a:gd name="connsiteY804" fmla="*/ 9948 h 10000"/>
                  <a:gd name="connsiteX805" fmla="*/ 7427 w 10000"/>
                  <a:gd name="connsiteY805" fmla="*/ 9922 h 10000"/>
                  <a:gd name="connsiteX806" fmla="*/ 7427 w 10000"/>
                  <a:gd name="connsiteY806" fmla="*/ 9906 h 10000"/>
                  <a:gd name="connsiteX807" fmla="*/ 7404 w 10000"/>
                  <a:gd name="connsiteY807" fmla="*/ 9877 h 10000"/>
                  <a:gd name="connsiteX808" fmla="*/ 7388 w 10000"/>
                  <a:gd name="connsiteY808" fmla="*/ 9854 h 10000"/>
                  <a:gd name="connsiteX809" fmla="*/ 7385 w 10000"/>
                  <a:gd name="connsiteY809" fmla="*/ 9845 h 10000"/>
                  <a:gd name="connsiteX810" fmla="*/ 7385 w 10000"/>
                  <a:gd name="connsiteY810" fmla="*/ 9825 h 10000"/>
                  <a:gd name="connsiteX811" fmla="*/ 7385 w 10000"/>
                  <a:gd name="connsiteY811" fmla="*/ 9819 h 10000"/>
                  <a:gd name="connsiteX812" fmla="*/ 7393 w 10000"/>
                  <a:gd name="connsiteY812" fmla="*/ 9809 h 10000"/>
                  <a:gd name="connsiteX813" fmla="*/ 7404 w 10000"/>
                  <a:gd name="connsiteY813" fmla="*/ 9793 h 10000"/>
                  <a:gd name="connsiteX814" fmla="*/ 7413 w 10000"/>
                  <a:gd name="connsiteY814" fmla="*/ 9783 h 10000"/>
                  <a:gd name="connsiteX815" fmla="*/ 7404 w 10000"/>
                  <a:gd name="connsiteY815" fmla="*/ 9770 h 10000"/>
                  <a:gd name="connsiteX816" fmla="*/ 7388 w 10000"/>
                  <a:gd name="connsiteY816" fmla="*/ 9760 h 10000"/>
                  <a:gd name="connsiteX817" fmla="*/ 7371 w 10000"/>
                  <a:gd name="connsiteY817" fmla="*/ 9744 h 10000"/>
                  <a:gd name="connsiteX818" fmla="*/ 7363 w 10000"/>
                  <a:gd name="connsiteY818" fmla="*/ 9731 h 10000"/>
                  <a:gd name="connsiteX819" fmla="*/ 7355 w 10000"/>
                  <a:gd name="connsiteY819" fmla="*/ 9715 h 10000"/>
                  <a:gd name="connsiteX820" fmla="*/ 7360 w 10000"/>
                  <a:gd name="connsiteY820" fmla="*/ 9686 h 10000"/>
                  <a:gd name="connsiteX821" fmla="*/ 7363 w 10000"/>
                  <a:gd name="connsiteY821" fmla="*/ 9657 h 10000"/>
                  <a:gd name="connsiteX822" fmla="*/ 7360 w 10000"/>
                  <a:gd name="connsiteY822" fmla="*/ 9631 h 10000"/>
                  <a:gd name="connsiteX823" fmla="*/ 7346 w 10000"/>
                  <a:gd name="connsiteY823" fmla="*/ 9611 h 10000"/>
                  <a:gd name="connsiteX824" fmla="*/ 7332 w 10000"/>
                  <a:gd name="connsiteY824" fmla="*/ 9585 h 10000"/>
                  <a:gd name="connsiteX825" fmla="*/ 7324 w 10000"/>
                  <a:gd name="connsiteY825" fmla="*/ 9573 h 10000"/>
                  <a:gd name="connsiteX826" fmla="*/ 7324 w 10000"/>
                  <a:gd name="connsiteY826" fmla="*/ 9553 h 10000"/>
                  <a:gd name="connsiteX827" fmla="*/ 7324 w 10000"/>
                  <a:gd name="connsiteY827" fmla="*/ 9543 h 10000"/>
                  <a:gd name="connsiteX828" fmla="*/ 7324 w 10000"/>
                  <a:gd name="connsiteY828" fmla="*/ 9517 h 10000"/>
                  <a:gd name="connsiteX829" fmla="*/ 7324 w 10000"/>
                  <a:gd name="connsiteY829" fmla="*/ 9498 h 10000"/>
                  <a:gd name="connsiteX830" fmla="*/ 7332 w 10000"/>
                  <a:gd name="connsiteY830" fmla="*/ 9479 h 10000"/>
                  <a:gd name="connsiteX831" fmla="*/ 7341 w 10000"/>
                  <a:gd name="connsiteY831" fmla="*/ 9462 h 10000"/>
                  <a:gd name="connsiteX832" fmla="*/ 7352 w 10000"/>
                  <a:gd name="connsiteY832" fmla="*/ 9459 h 10000"/>
                  <a:gd name="connsiteX833" fmla="*/ 7360 w 10000"/>
                  <a:gd name="connsiteY833" fmla="*/ 9443 h 10000"/>
                  <a:gd name="connsiteX834" fmla="*/ 7363 w 10000"/>
                  <a:gd name="connsiteY834" fmla="*/ 9433 h 10000"/>
                  <a:gd name="connsiteX835" fmla="*/ 7377 w 10000"/>
                  <a:gd name="connsiteY835" fmla="*/ 9433 h 10000"/>
                  <a:gd name="connsiteX836" fmla="*/ 7388 w 10000"/>
                  <a:gd name="connsiteY836" fmla="*/ 9430 h 10000"/>
                  <a:gd name="connsiteX837" fmla="*/ 7396 w 10000"/>
                  <a:gd name="connsiteY837" fmla="*/ 9430 h 10000"/>
                  <a:gd name="connsiteX838" fmla="*/ 7402 w 10000"/>
                  <a:gd name="connsiteY838" fmla="*/ 9424 h 10000"/>
                  <a:gd name="connsiteX839" fmla="*/ 7396 w 10000"/>
                  <a:gd name="connsiteY839" fmla="*/ 9414 h 10000"/>
                  <a:gd name="connsiteX840" fmla="*/ 7388 w 10000"/>
                  <a:gd name="connsiteY840" fmla="*/ 9401 h 10000"/>
                  <a:gd name="connsiteX841" fmla="*/ 7371 w 10000"/>
                  <a:gd name="connsiteY841" fmla="*/ 9391 h 10000"/>
                  <a:gd name="connsiteX842" fmla="*/ 7355 w 10000"/>
                  <a:gd name="connsiteY842" fmla="*/ 9375 h 10000"/>
                  <a:gd name="connsiteX843" fmla="*/ 7332 w 10000"/>
                  <a:gd name="connsiteY843" fmla="*/ 9356 h 10000"/>
                  <a:gd name="connsiteX844" fmla="*/ 7313 w 10000"/>
                  <a:gd name="connsiteY844" fmla="*/ 9330 h 10000"/>
                  <a:gd name="connsiteX845" fmla="*/ 7307 w 10000"/>
                  <a:gd name="connsiteY845" fmla="*/ 9310 h 10000"/>
                  <a:gd name="connsiteX846" fmla="*/ 7305 w 10000"/>
                  <a:gd name="connsiteY846" fmla="*/ 9291 h 10000"/>
                  <a:gd name="connsiteX847" fmla="*/ 7305 w 10000"/>
                  <a:gd name="connsiteY847" fmla="*/ 9278 h 10000"/>
                  <a:gd name="connsiteX848" fmla="*/ 7296 w 10000"/>
                  <a:gd name="connsiteY848" fmla="*/ 9268 h 10000"/>
                  <a:gd name="connsiteX849" fmla="*/ 7296 w 10000"/>
                  <a:gd name="connsiteY849" fmla="*/ 9249 h 10000"/>
                  <a:gd name="connsiteX850" fmla="*/ 7291 w 10000"/>
                  <a:gd name="connsiteY850" fmla="*/ 9226 h 10000"/>
                  <a:gd name="connsiteX851" fmla="*/ 7283 w 10000"/>
                  <a:gd name="connsiteY851" fmla="*/ 9213 h 10000"/>
                  <a:gd name="connsiteX852" fmla="*/ 7274 w 10000"/>
                  <a:gd name="connsiteY852" fmla="*/ 9194 h 10000"/>
                  <a:gd name="connsiteX853" fmla="*/ 7274 w 10000"/>
                  <a:gd name="connsiteY853" fmla="*/ 9174 h 10000"/>
                  <a:gd name="connsiteX854" fmla="*/ 7280 w 10000"/>
                  <a:gd name="connsiteY854" fmla="*/ 9148 h 10000"/>
                  <a:gd name="connsiteX855" fmla="*/ 7283 w 10000"/>
                  <a:gd name="connsiteY855" fmla="*/ 9119 h 10000"/>
                  <a:gd name="connsiteX856" fmla="*/ 7291 w 10000"/>
                  <a:gd name="connsiteY856" fmla="*/ 9100 h 10000"/>
                  <a:gd name="connsiteX857" fmla="*/ 7307 w 10000"/>
                  <a:gd name="connsiteY857" fmla="*/ 9080 h 10000"/>
                  <a:gd name="connsiteX858" fmla="*/ 7324 w 10000"/>
                  <a:gd name="connsiteY858" fmla="*/ 9054 h 10000"/>
                  <a:gd name="connsiteX859" fmla="*/ 7341 w 10000"/>
                  <a:gd name="connsiteY859" fmla="*/ 9054 h 10000"/>
                  <a:gd name="connsiteX860" fmla="*/ 7352 w 10000"/>
                  <a:gd name="connsiteY860" fmla="*/ 9054 h 10000"/>
                  <a:gd name="connsiteX861" fmla="*/ 7346 w 10000"/>
                  <a:gd name="connsiteY861" fmla="*/ 9032 h 10000"/>
                  <a:gd name="connsiteX862" fmla="*/ 7341 w 10000"/>
                  <a:gd name="connsiteY862" fmla="*/ 9022 h 10000"/>
                  <a:gd name="connsiteX863" fmla="*/ 7352 w 10000"/>
                  <a:gd name="connsiteY863" fmla="*/ 8999 h 10000"/>
                  <a:gd name="connsiteX864" fmla="*/ 7360 w 10000"/>
                  <a:gd name="connsiteY864" fmla="*/ 8967 h 10000"/>
                  <a:gd name="connsiteX865" fmla="*/ 7368 w 10000"/>
                  <a:gd name="connsiteY865" fmla="*/ 8922 h 10000"/>
                  <a:gd name="connsiteX866" fmla="*/ 7377 w 10000"/>
                  <a:gd name="connsiteY866" fmla="*/ 8896 h 10000"/>
                  <a:gd name="connsiteX867" fmla="*/ 7380 w 10000"/>
                  <a:gd name="connsiteY867" fmla="*/ 8867 h 10000"/>
                  <a:gd name="connsiteX868" fmla="*/ 7402 w 10000"/>
                  <a:gd name="connsiteY868" fmla="*/ 8824 h 10000"/>
                  <a:gd name="connsiteX869" fmla="*/ 7402 w 10000"/>
                  <a:gd name="connsiteY869" fmla="*/ 8808 h 10000"/>
                  <a:gd name="connsiteX870" fmla="*/ 7393 w 10000"/>
                  <a:gd name="connsiteY870" fmla="*/ 8795 h 10000"/>
                  <a:gd name="connsiteX871" fmla="*/ 7388 w 10000"/>
                  <a:gd name="connsiteY871" fmla="*/ 8799 h 10000"/>
                  <a:gd name="connsiteX872" fmla="*/ 7396 w 10000"/>
                  <a:gd name="connsiteY872" fmla="*/ 8789 h 10000"/>
                  <a:gd name="connsiteX873" fmla="*/ 7404 w 10000"/>
                  <a:gd name="connsiteY873" fmla="*/ 8789 h 10000"/>
                  <a:gd name="connsiteX874" fmla="*/ 7421 w 10000"/>
                  <a:gd name="connsiteY874" fmla="*/ 8769 h 10000"/>
                  <a:gd name="connsiteX875" fmla="*/ 7443 w 10000"/>
                  <a:gd name="connsiteY875" fmla="*/ 8763 h 10000"/>
                  <a:gd name="connsiteX876" fmla="*/ 7452 w 10000"/>
                  <a:gd name="connsiteY876" fmla="*/ 8769 h 10000"/>
                  <a:gd name="connsiteX877" fmla="*/ 7468 w 10000"/>
                  <a:gd name="connsiteY877" fmla="*/ 8769 h 10000"/>
                  <a:gd name="connsiteX878" fmla="*/ 7499 w 10000"/>
                  <a:gd name="connsiteY878" fmla="*/ 8763 h 10000"/>
                  <a:gd name="connsiteX879" fmla="*/ 7526 w 10000"/>
                  <a:gd name="connsiteY879" fmla="*/ 8763 h 10000"/>
                  <a:gd name="connsiteX880" fmla="*/ 7532 w 10000"/>
                  <a:gd name="connsiteY880" fmla="*/ 8763 h 10000"/>
                  <a:gd name="connsiteX881" fmla="*/ 7554 w 10000"/>
                  <a:gd name="connsiteY881" fmla="*/ 8744 h 10000"/>
                  <a:gd name="connsiteX882" fmla="*/ 7571 w 10000"/>
                  <a:gd name="connsiteY882" fmla="*/ 8731 h 10000"/>
                  <a:gd name="connsiteX883" fmla="*/ 7587 w 10000"/>
                  <a:gd name="connsiteY883" fmla="*/ 8711 h 10000"/>
                  <a:gd name="connsiteX884" fmla="*/ 7607 w 10000"/>
                  <a:gd name="connsiteY884" fmla="*/ 8711 h 10000"/>
                  <a:gd name="connsiteX885" fmla="*/ 7634 w 10000"/>
                  <a:gd name="connsiteY885" fmla="*/ 8705 h 10000"/>
                  <a:gd name="connsiteX886" fmla="*/ 7643 w 10000"/>
                  <a:gd name="connsiteY886" fmla="*/ 8682 h 10000"/>
                  <a:gd name="connsiteX887" fmla="*/ 7654 w 10000"/>
                  <a:gd name="connsiteY887" fmla="*/ 8666 h 10000"/>
                  <a:gd name="connsiteX888" fmla="*/ 7668 w 10000"/>
                  <a:gd name="connsiteY888" fmla="*/ 8666 h 10000"/>
                  <a:gd name="connsiteX889" fmla="*/ 7676 w 10000"/>
                  <a:gd name="connsiteY889" fmla="*/ 8682 h 10000"/>
                  <a:gd name="connsiteX890" fmla="*/ 7704 w 10000"/>
                  <a:gd name="connsiteY890" fmla="*/ 8669 h 10000"/>
                  <a:gd name="connsiteX891" fmla="*/ 7712 w 10000"/>
                  <a:gd name="connsiteY891" fmla="*/ 8669 h 10000"/>
                  <a:gd name="connsiteX892" fmla="*/ 7720 w 10000"/>
                  <a:gd name="connsiteY892" fmla="*/ 8669 h 10000"/>
                  <a:gd name="connsiteX893" fmla="*/ 7726 w 10000"/>
                  <a:gd name="connsiteY893" fmla="*/ 8656 h 10000"/>
                  <a:gd name="connsiteX894" fmla="*/ 7734 w 10000"/>
                  <a:gd name="connsiteY894" fmla="*/ 8650 h 10000"/>
                  <a:gd name="connsiteX895" fmla="*/ 7742 w 10000"/>
                  <a:gd name="connsiteY895" fmla="*/ 8650 h 10000"/>
                  <a:gd name="connsiteX896" fmla="*/ 7759 w 10000"/>
                  <a:gd name="connsiteY896" fmla="*/ 8650 h 10000"/>
                  <a:gd name="connsiteX897" fmla="*/ 7756 w 10000"/>
                  <a:gd name="connsiteY897" fmla="*/ 8630 h 10000"/>
                  <a:gd name="connsiteX898" fmla="*/ 7751 w 10000"/>
                  <a:gd name="connsiteY898" fmla="*/ 8627 h 10000"/>
                  <a:gd name="connsiteX899" fmla="*/ 7742 w 10000"/>
                  <a:gd name="connsiteY899" fmla="*/ 8620 h 10000"/>
                  <a:gd name="connsiteX900" fmla="*/ 7734 w 10000"/>
                  <a:gd name="connsiteY900" fmla="*/ 8591 h 10000"/>
                  <a:gd name="connsiteX901" fmla="*/ 7709 w 10000"/>
                  <a:gd name="connsiteY901" fmla="*/ 8582 h 10000"/>
                  <a:gd name="connsiteX902" fmla="*/ 7695 w 10000"/>
                  <a:gd name="connsiteY902" fmla="*/ 8578 h 10000"/>
                  <a:gd name="connsiteX903" fmla="*/ 7668 w 10000"/>
                  <a:gd name="connsiteY903" fmla="*/ 8562 h 10000"/>
                  <a:gd name="connsiteX904" fmla="*/ 7645 w 10000"/>
                  <a:gd name="connsiteY904" fmla="*/ 8552 h 10000"/>
                  <a:gd name="connsiteX905" fmla="*/ 7615 w 10000"/>
                  <a:gd name="connsiteY905" fmla="*/ 8543 h 10000"/>
                  <a:gd name="connsiteX906" fmla="*/ 7596 w 10000"/>
                  <a:gd name="connsiteY906" fmla="*/ 8527 h 10000"/>
                  <a:gd name="connsiteX907" fmla="*/ 7565 w 10000"/>
                  <a:gd name="connsiteY907" fmla="*/ 8494 h 10000"/>
                  <a:gd name="connsiteX908" fmla="*/ 7562 w 10000"/>
                  <a:gd name="connsiteY908" fmla="*/ 8475 h 10000"/>
                  <a:gd name="connsiteX909" fmla="*/ 7540 w 10000"/>
                  <a:gd name="connsiteY909" fmla="*/ 8455 h 10000"/>
                  <a:gd name="connsiteX910" fmla="*/ 7535 w 10000"/>
                  <a:gd name="connsiteY910" fmla="*/ 8446 h 10000"/>
                  <a:gd name="connsiteX911" fmla="*/ 7535 w 10000"/>
                  <a:gd name="connsiteY911" fmla="*/ 8420 h 10000"/>
                  <a:gd name="connsiteX912" fmla="*/ 7535 w 10000"/>
                  <a:gd name="connsiteY912" fmla="*/ 8391 h 10000"/>
                  <a:gd name="connsiteX913" fmla="*/ 7548 w 10000"/>
                  <a:gd name="connsiteY913" fmla="*/ 8345 h 10000"/>
                  <a:gd name="connsiteX914" fmla="*/ 7562 w 10000"/>
                  <a:gd name="connsiteY914" fmla="*/ 8319 h 10000"/>
                  <a:gd name="connsiteX915" fmla="*/ 7582 w 10000"/>
                  <a:gd name="connsiteY915" fmla="*/ 8310 h 10000"/>
                  <a:gd name="connsiteX916" fmla="*/ 7607 w 10000"/>
                  <a:gd name="connsiteY916" fmla="*/ 8300 h 10000"/>
                  <a:gd name="connsiteX917" fmla="*/ 7629 w 10000"/>
                  <a:gd name="connsiteY917" fmla="*/ 8300 h 10000"/>
                  <a:gd name="connsiteX918" fmla="*/ 7651 w 10000"/>
                  <a:gd name="connsiteY918" fmla="*/ 8297 h 10000"/>
                  <a:gd name="connsiteX919" fmla="*/ 7668 w 10000"/>
                  <a:gd name="connsiteY919" fmla="*/ 8280 h 10000"/>
                  <a:gd name="connsiteX920" fmla="*/ 7687 w 10000"/>
                  <a:gd name="connsiteY920" fmla="*/ 8267 h 10000"/>
                  <a:gd name="connsiteX921" fmla="*/ 7693 w 10000"/>
                  <a:gd name="connsiteY921" fmla="*/ 8261 h 10000"/>
                  <a:gd name="connsiteX922" fmla="*/ 7701 w 10000"/>
                  <a:gd name="connsiteY922" fmla="*/ 8248 h 10000"/>
                  <a:gd name="connsiteX923" fmla="*/ 7712 w 10000"/>
                  <a:gd name="connsiteY923" fmla="*/ 8238 h 10000"/>
                  <a:gd name="connsiteX924" fmla="*/ 7731 w 10000"/>
                  <a:gd name="connsiteY924" fmla="*/ 8222 h 10000"/>
                  <a:gd name="connsiteX925" fmla="*/ 7740 w 10000"/>
                  <a:gd name="connsiteY925" fmla="*/ 8206 h 10000"/>
                  <a:gd name="connsiteX926" fmla="*/ 7756 w 10000"/>
                  <a:gd name="connsiteY926" fmla="*/ 8183 h 10000"/>
                  <a:gd name="connsiteX927" fmla="*/ 7773 w 10000"/>
                  <a:gd name="connsiteY927" fmla="*/ 8177 h 10000"/>
                  <a:gd name="connsiteX928" fmla="*/ 7784 w 10000"/>
                  <a:gd name="connsiteY928" fmla="*/ 8183 h 10000"/>
                  <a:gd name="connsiteX929" fmla="*/ 7801 w 10000"/>
                  <a:gd name="connsiteY929" fmla="*/ 8174 h 10000"/>
                  <a:gd name="connsiteX930" fmla="*/ 7801 w 10000"/>
                  <a:gd name="connsiteY930" fmla="*/ 8157 h 10000"/>
                  <a:gd name="connsiteX931" fmla="*/ 7817 w 10000"/>
                  <a:gd name="connsiteY931" fmla="*/ 8164 h 10000"/>
                  <a:gd name="connsiteX932" fmla="*/ 7837 w 10000"/>
                  <a:gd name="connsiteY932" fmla="*/ 8164 h 10000"/>
                  <a:gd name="connsiteX933" fmla="*/ 7856 w 10000"/>
                  <a:gd name="connsiteY933" fmla="*/ 8164 h 10000"/>
                  <a:gd name="connsiteX934" fmla="*/ 7870 w 10000"/>
                  <a:gd name="connsiteY934" fmla="*/ 8167 h 10000"/>
                  <a:gd name="connsiteX935" fmla="*/ 7881 w 10000"/>
                  <a:gd name="connsiteY935" fmla="*/ 8174 h 10000"/>
                  <a:gd name="connsiteX936" fmla="*/ 7898 w 10000"/>
                  <a:gd name="connsiteY936" fmla="*/ 8187 h 10000"/>
                  <a:gd name="connsiteX937" fmla="*/ 7917 w 10000"/>
                  <a:gd name="connsiteY937" fmla="*/ 8187 h 10000"/>
                  <a:gd name="connsiteX938" fmla="*/ 7928 w 10000"/>
                  <a:gd name="connsiteY938" fmla="*/ 8157 h 10000"/>
                  <a:gd name="connsiteX939" fmla="*/ 7942 w 10000"/>
                  <a:gd name="connsiteY939" fmla="*/ 8157 h 10000"/>
                  <a:gd name="connsiteX940" fmla="*/ 7958 w 10000"/>
                  <a:gd name="connsiteY940" fmla="*/ 8164 h 10000"/>
                  <a:gd name="connsiteX941" fmla="*/ 7983 w 10000"/>
                  <a:gd name="connsiteY941" fmla="*/ 8144 h 10000"/>
                  <a:gd name="connsiteX942" fmla="*/ 8000 w 10000"/>
                  <a:gd name="connsiteY942" fmla="*/ 8109 h 10000"/>
                  <a:gd name="connsiteX943" fmla="*/ 7994 w 10000"/>
                  <a:gd name="connsiteY943" fmla="*/ 8093 h 10000"/>
                  <a:gd name="connsiteX944" fmla="*/ 7983 w 10000"/>
                  <a:gd name="connsiteY944" fmla="*/ 8070 h 10000"/>
                  <a:gd name="connsiteX945" fmla="*/ 7986 w 10000"/>
                  <a:gd name="connsiteY945" fmla="*/ 8063 h 10000"/>
                  <a:gd name="connsiteX946" fmla="*/ 7978 w 10000"/>
                  <a:gd name="connsiteY946" fmla="*/ 8044 h 10000"/>
                  <a:gd name="connsiteX947" fmla="*/ 7986 w 10000"/>
                  <a:gd name="connsiteY947" fmla="*/ 8002 h 10000"/>
                  <a:gd name="connsiteX948" fmla="*/ 7983 w 10000"/>
                  <a:gd name="connsiteY948" fmla="*/ 7947 h 10000"/>
                  <a:gd name="connsiteX949" fmla="*/ 7961 w 10000"/>
                  <a:gd name="connsiteY949" fmla="*/ 7931 h 10000"/>
                  <a:gd name="connsiteX950" fmla="*/ 7958 w 10000"/>
                  <a:gd name="connsiteY950" fmla="*/ 7898 h 10000"/>
                  <a:gd name="connsiteX951" fmla="*/ 7953 w 10000"/>
                  <a:gd name="connsiteY951" fmla="*/ 7856 h 10000"/>
                  <a:gd name="connsiteX952" fmla="*/ 7967 w 10000"/>
                  <a:gd name="connsiteY952" fmla="*/ 7837 h 10000"/>
                  <a:gd name="connsiteX953" fmla="*/ 7950 w 10000"/>
                  <a:gd name="connsiteY953" fmla="*/ 7824 h 10000"/>
                  <a:gd name="connsiteX954" fmla="*/ 7906 w 10000"/>
                  <a:gd name="connsiteY954" fmla="*/ 7814 h 10000"/>
                  <a:gd name="connsiteX955" fmla="*/ 7878 w 10000"/>
                  <a:gd name="connsiteY955" fmla="*/ 7814 h 10000"/>
                  <a:gd name="connsiteX956" fmla="*/ 7870 w 10000"/>
                  <a:gd name="connsiteY956" fmla="*/ 7795 h 10000"/>
                  <a:gd name="connsiteX957" fmla="*/ 7878 w 10000"/>
                  <a:gd name="connsiteY957" fmla="*/ 7778 h 10000"/>
                  <a:gd name="connsiteX958" fmla="*/ 7881 w 10000"/>
                  <a:gd name="connsiteY958" fmla="*/ 7775 h 10000"/>
                  <a:gd name="connsiteX959" fmla="*/ 7878 w 10000"/>
                  <a:gd name="connsiteY959" fmla="*/ 7743 h 10000"/>
                  <a:gd name="connsiteX960" fmla="*/ 7895 w 10000"/>
                  <a:gd name="connsiteY960" fmla="*/ 7733 h 10000"/>
                  <a:gd name="connsiteX961" fmla="*/ 7911 w 10000"/>
                  <a:gd name="connsiteY961" fmla="*/ 7710 h 10000"/>
                  <a:gd name="connsiteX962" fmla="*/ 7911 w 10000"/>
                  <a:gd name="connsiteY962" fmla="*/ 7665 h 10000"/>
                  <a:gd name="connsiteX963" fmla="*/ 7917 w 10000"/>
                  <a:gd name="connsiteY963" fmla="*/ 7600 h 10000"/>
                  <a:gd name="connsiteX964" fmla="*/ 7928 w 10000"/>
                  <a:gd name="connsiteY964" fmla="*/ 7581 h 10000"/>
                  <a:gd name="connsiteX965" fmla="*/ 7917 w 10000"/>
                  <a:gd name="connsiteY965" fmla="*/ 7474 h 10000"/>
                  <a:gd name="connsiteX966" fmla="*/ 7873 w 10000"/>
                  <a:gd name="connsiteY966" fmla="*/ 7335 h 10000"/>
                  <a:gd name="connsiteX967" fmla="*/ 7756 w 10000"/>
                  <a:gd name="connsiteY967" fmla="*/ 7050 h 10000"/>
                  <a:gd name="connsiteX968" fmla="*/ 7679 w 10000"/>
                  <a:gd name="connsiteY968" fmla="*/ 6839 h 10000"/>
                  <a:gd name="connsiteX969" fmla="*/ 7668 w 10000"/>
                  <a:gd name="connsiteY969" fmla="*/ 6823 h 10000"/>
                  <a:gd name="connsiteX970" fmla="*/ 7659 w 10000"/>
                  <a:gd name="connsiteY970" fmla="*/ 6768 h 10000"/>
                  <a:gd name="connsiteX971" fmla="*/ 7659 w 10000"/>
                  <a:gd name="connsiteY971" fmla="*/ 6739 h 10000"/>
                  <a:gd name="connsiteX972" fmla="*/ 7651 w 10000"/>
                  <a:gd name="connsiteY972" fmla="*/ 6713 h 10000"/>
                  <a:gd name="connsiteX973" fmla="*/ 7654 w 10000"/>
                  <a:gd name="connsiteY973" fmla="*/ 6684 h 10000"/>
                  <a:gd name="connsiteX974" fmla="*/ 7643 w 10000"/>
                  <a:gd name="connsiteY974" fmla="*/ 6626 h 10000"/>
                  <a:gd name="connsiteX975" fmla="*/ 7629 w 10000"/>
                  <a:gd name="connsiteY975" fmla="*/ 6600 h 10000"/>
                  <a:gd name="connsiteX976" fmla="*/ 7629 w 10000"/>
                  <a:gd name="connsiteY976" fmla="*/ 6580 h 10000"/>
                  <a:gd name="connsiteX977" fmla="*/ 7623 w 10000"/>
                  <a:gd name="connsiteY977" fmla="*/ 6541 h 10000"/>
                  <a:gd name="connsiteX978" fmla="*/ 7615 w 10000"/>
                  <a:gd name="connsiteY978" fmla="*/ 6522 h 10000"/>
                  <a:gd name="connsiteX979" fmla="*/ 7598 w 10000"/>
                  <a:gd name="connsiteY979" fmla="*/ 6509 h 10000"/>
                  <a:gd name="connsiteX980" fmla="*/ 7587 w 10000"/>
                  <a:gd name="connsiteY980" fmla="*/ 6493 h 10000"/>
                  <a:gd name="connsiteX981" fmla="*/ 7579 w 10000"/>
                  <a:gd name="connsiteY981" fmla="*/ 6464 h 10000"/>
                  <a:gd name="connsiteX982" fmla="*/ 7587 w 10000"/>
                  <a:gd name="connsiteY982" fmla="*/ 6438 h 10000"/>
                  <a:gd name="connsiteX983" fmla="*/ 7596 w 10000"/>
                  <a:gd name="connsiteY983" fmla="*/ 6425 h 10000"/>
                  <a:gd name="connsiteX984" fmla="*/ 7590 w 10000"/>
                  <a:gd name="connsiteY984" fmla="*/ 6396 h 10000"/>
                  <a:gd name="connsiteX985" fmla="*/ 7590 w 10000"/>
                  <a:gd name="connsiteY985" fmla="*/ 6373 h 10000"/>
                  <a:gd name="connsiteX986" fmla="*/ 7587 w 10000"/>
                  <a:gd name="connsiteY986" fmla="*/ 6354 h 10000"/>
                  <a:gd name="connsiteX987" fmla="*/ 7582 w 10000"/>
                  <a:gd name="connsiteY987" fmla="*/ 6344 h 10000"/>
                  <a:gd name="connsiteX988" fmla="*/ 7582 w 10000"/>
                  <a:gd name="connsiteY988" fmla="*/ 6324 h 10000"/>
                  <a:gd name="connsiteX989" fmla="*/ 7571 w 10000"/>
                  <a:gd name="connsiteY989" fmla="*/ 6302 h 10000"/>
                  <a:gd name="connsiteX990" fmla="*/ 7548 w 10000"/>
                  <a:gd name="connsiteY990" fmla="*/ 6256 h 10000"/>
                  <a:gd name="connsiteX991" fmla="*/ 7546 w 10000"/>
                  <a:gd name="connsiteY991" fmla="*/ 6218 h 10000"/>
                  <a:gd name="connsiteX992" fmla="*/ 7540 w 10000"/>
                  <a:gd name="connsiteY992" fmla="*/ 6159 h 10000"/>
                  <a:gd name="connsiteX993" fmla="*/ 7535 w 10000"/>
                  <a:gd name="connsiteY993" fmla="*/ 6114 h 10000"/>
                  <a:gd name="connsiteX994" fmla="*/ 7535 w 10000"/>
                  <a:gd name="connsiteY994" fmla="*/ 6088 h 10000"/>
                  <a:gd name="connsiteX995" fmla="*/ 7540 w 10000"/>
                  <a:gd name="connsiteY995" fmla="*/ 6049 h 10000"/>
                  <a:gd name="connsiteX996" fmla="*/ 7546 w 10000"/>
                  <a:gd name="connsiteY996" fmla="*/ 6004 h 10000"/>
                  <a:gd name="connsiteX997" fmla="*/ 7548 w 10000"/>
                  <a:gd name="connsiteY997" fmla="*/ 5965 h 10000"/>
                  <a:gd name="connsiteX998" fmla="*/ 7548 w 10000"/>
                  <a:gd name="connsiteY998" fmla="*/ 5946 h 10000"/>
                  <a:gd name="connsiteX999" fmla="*/ 7548 w 10000"/>
                  <a:gd name="connsiteY999" fmla="*/ 5933 h 10000"/>
                  <a:gd name="connsiteX1000" fmla="*/ 7548 w 10000"/>
                  <a:gd name="connsiteY1000" fmla="*/ 5910 h 10000"/>
                  <a:gd name="connsiteX1001" fmla="*/ 7548 w 10000"/>
                  <a:gd name="connsiteY1001" fmla="*/ 5897 h 10000"/>
                  <a:gd name="connsiteX1002" fmla="*/ 7546 w 10000"/>
                  <a:gd name="connsiteY1002" fmla="*/ 5871 h 10000"/>
                  <a:gd name="connsiteX1003" fmla="*/ 7535 w 10000"/>
                  <a:gd name="connsiteY1003" fmla="*/ 5839 h 10000"/>
                  <a:gd name="connsiteX1004" fmla="*/ 7524 w 10000"/>
                  <a:gd name="connsiteY1004" fmla="*/ 5797 h 10000"/>
                  <a:gd name="connsiteX1005" fmla="*/ 7518 w 10000"/>
                  <a:gd name="connsiteY1005" fmla="*/ 5767 h 10000"/>
                  <a:gd name="connsiteX1006" fmla="*/ 7515 w 10000"/>
                  <a:gd name="connsiteY1006" fmla="*/ 5745 h 10000"/>
                  <a:gd name="connsiteX1007" fmla="*/ 7501 w 10000"/>
                  <a:gd name="connsiteY1007" fmla="*/ 5683 h 10000"/>
                  <a:gd name="connsiteX1008" fmla="*/ 7490 w 10000"/>
                  <a:gd name="connsiteY1008" fmla="*/ 5631 h 10000"/>
                  <a:gd name="connsiteX1009" fmla="*/ 7482 w 10000"/>
                  <a:gd name="connsiteY1009" fmla="*/ 5593 h 10000"/>
                  <a:gd name="connsiteX1010" fmla="*/ 7476 w 10000"/>
                  <a:gd name="connsiteY1010" fmla="*/ 5570 h 10000"/>
                  <a:gd name="connsiteX1011" fmla="*/ 7476 w 10000"/>
                  <a:gd name="connsiteY1011" fmla="*/ 5528 h 10000"/>
                  <a:gd name="connsiteX1012" fmla="*/ 7482 w 10000"/>
                  <a:gd name="connsiteY1012" fmla="*/ 5502 h 10000"/>
                  <a:gd name="connsiteX1013" fmla="*/ 7490 w 10000"/>
                  <a:gd name="connsiteY1013" fmla="*/ 5489 h 10000"/>
                  <a:gd name="connsiteX1014" fmla="*/ 7499 w 10000"/>
                  <a:gd name="connsiteY1014" fmla="*/ 5479 h 10000"/>
                  <a:gd name="connsiteX1015" fmla="*/ 7493 w 10000"/>
                  <a:gd name="connsiteY1015" fmla="*/ 5427 h 10000"/>
                  <a:gd name="connsiteX1016" fmla="*/ 7501 w 10000"/>
                  <a:gd name="connsiteY1016" fmla="*/ 5415 h 10000"/>
                  <a:gd name="connsiteX1017" fmla="*/ 7510 w 10000"/>
                  <a:gd name="connsiteY1017" fmla="*/ 5398 h 10000"/>
                  <a:gd name="connsiteX1018" fmla="*/ 7515 w 10000"/>
                  <a:gd name="connsiteY1018" fmla="*/ 5379 h 10000"/>
                  <a:gd name="connsiteX1019" fmla="*/ 7526 w 10000"/>
                  <a:gd name="connsiteY1019" fmla="*/ 5366 h 10000"/>
                  <a:gd name="connsiteX1020" fmla="*/ 7518 w 10000"/>
                  <a:gd name="connsiteY1020" fmla="*/ 5350 h 10000"/>
                  <a:gd name="connsiteX1021" fmla="*/ 7518 w 10000"/>
                  <a:gd name="connsiteY1021" fmla="*/ 5330 h 10000"/>
                  <a:gd name="connsiteX1022" fmla="*/ 7526 w 10000"/>
                  <a:gd name="connsiteY1022" fmla="*/ 5311 h 10000"/>
                  <a:gd name="connsiteX1023" fmla="*/ 7540 w 10000"/>
                  <a:gd name="connsiteY1023" fmla="*/ 5291 h 10000"/>
                  <a:gd name="connsiteX1024" fmla="*/ 7540 w 10000"/>
                  <a:gd name="connsiteY1024" fmla="*/ 5266 h 10000"/>
                  <a:gd name="connsiteX1025" fmla="*/ 7540 w 10000"/>
                  <a:gd name="connsiteY1025" fmla="*/ 5256 h 10000"/>
                  <a:gd name="connsiteX1026" fmla="*/ 7524 w 10000"/>
                  <a:gd name="connsiteY1026" fmla="*/ 5233 h 10000"/>
                  <a:gd name="connsiteX1027" fmla="*/ 7515 w 10000"/>
                  <a:gd name="connsiteY1027" fmla="*/ 5217 h 10000"/>
                  <a:gd name="connsiteX1028" fmla="*/ 7490 w 10000"/>
                  <a:gd name="connsiteY1028" fmla="*/ 5178 h 10000"/>
                  <a:gd name="connsiteX1029" fmla="*/ 7474 w 10000"/>
                  <a:gd name="connsiteY1029" fmla="*/ 5162 h 10000"/>
                  <a:gd name="connsiteX1030" fmla="*/ 7457 w 10000"/>
                  <a:gd name="connsiteY1030" fmla="*/ 5120 h 10000"/>
                  <a:gd name="connsiteX1031" fmla="*/ 7421 w 10000"/>
                  <a:gd name="connsiteY1031" fmla="*/ 5087 h 10000"/>
                  <a:gd name="connsiteX1032" fmla="*/ 7380 w 10000"/>
                  <a:gd name="connsiteY1032" fmla="*/ 5068 h 10000"/>
                  <a:gd name="connsiteX1033" fmla="*/ 7355 w 10000"/>
                  <a:gd name="connsiteY1033" fmla="*/ 5058 h 10000"/>
                  <a:gd name="connsiteX1034" fmla="*/ 7332 w 10000"/>
                  <a:gd name="connsiteY1034" fmla="*/ 5049 h 10000"/>
                  <a:gd name="connsiteX1035" fmla="*/ 7305 w 10000"/>
                  <a:gd name="connsiteY1035" fmla="*/ 5016 h 10000"/>
                  <a:gd name="connsiteX1036" fmla="*/ 7305 w 10000"/>
                  <a:gd name="connsiteY1036" fmla="*/ 5000 h 10000"/>
                  <a:gd name="connsiteX1037" fmla="*/ 7296 w 10000"/>
                  <a:gd name="connsiteY1037" fmla="*/ 4971 h 10000"/>
                  <a:gd name="connsiteX1038" fmla="*/ 7288 w 10000"/>
                  <a:gd name="connsiteY1038" fmla="*/ 4945 h 10000"/>
                  <a:gd name="connsiteX1039" fmla="*/ 7280 w 10000"/>
                  <a:gd name="connsiteY1039" fmla="*/ 4916 h 10000"/>
                  <a:gd name="connsiteX1040" fmla="*/ 7291 w 10000"/>
                  <a:gd name="connsiteY1040" fmla="*/ 4887 h 10000"/>
                  <a:gd name="connsiteX1041" fmla="*/ 7291 w 10000"/>
                  <a:gd name="connsiteY1041" fmla="*/ 4858 h 10000"/>
                  <a:gd name="connsiteX1042" fmla="*/ 7271 w 10000"/>
                  <a:gd name="connsiteY1042" fmla="*/ 4819 h 10000"/>
                  <a:gd name="connsiteX1043" fmla="*/ 7255 w 10000"/>
                  <a:gd name="connsiteY1043" fmla="*/ 4828 h 10000"/>
                  <a:gd name="connsiteX1044" fmla="*/ 7235 w 10000"/>
                  <a:gd name="connsiteY1044" fmla="*/ 4841 h 10000"/>
                  <a:gd name="connsiteX1045" fmla="*/ 7216 w 10000"/>
                  <a:gd name="connsiteY1045" fmla="*/ 4867 h 10000"/>
                  <a:gd name="connsiteX1046" fmla="*/ 7191 w 10000"/>
                  <a:gd name="connsiteY1046" fmla="*/ 4870 h 10000"/>
                  <a:gd name="connsiteX1047" fmla="*/ 7155 w 10000"/>
                  <a:gd name="connsiteY1047" fmla="*/ 4887 h 10000"/>
                  <a:gd name="connsiteX1048" fmla="*/ 7122 w 10000"/>
                  <a:gd name="connsiteY1048" fmla="*/ 4893 h 10000"/>
                  <a:gd name="connsiteX1049" fmla="*/ 7105 w 10000"/>
                  <a:gd name="connsiteY1049" fmla="*/ 4896 h 10000"/>
                  <a:gd name="connsiteX1050" fmla="*/ 7094 w 10000"/>
                  <a:gd name="connsiteY1050" fmla="*/ 4916 h 10000"/>
                  <a:gd name="connsiteX1051" fmla="*/ 7080 w 10000"/>
                  <a:gd name="connsiteY1051" fmla="*/ 4903 h 10000"/>
                  <a:gd name="connsiteX1052" fmla="*/ 7072 w 10000"/>
                  <a:gd name="connsiteY1052" fmla="*/ 4851 h 10000"/>
                  <a:gd name="connsiteX1053" fmla="*/ 7042 w 10000"/>
                  <a:gd name="connsiteY1053" fmla="*/ 4819 h 10000"/>
                  <a:gd name="connsiteX1054" fmla="*/ 7030 w 10000"/>
                  <a:gd name="connsiteY1054" fmla="*/ 4780 h 10000"/>
                  <a:gd name="connsiteX1055" fmla="*/ 7039 w 10000"/>
                  <a:gd name="connsiteY1055" fmla="*/ 4757 h 10000"/>
                  <a:gd name="connsiteX1056" fmla="*/ 7047 w 10000"/>
                  <a:gd name="connsiteY1056" fmla="*/ 4744 h 10000"/>
                  <a:gd name="connsiteX1057" fmla="*/ 7022 w 10000"/>
                  <a:gd name="connsiteY1057" fmla="*/ 4725 h 10000"/>
                  <a:gd name="connsiteX1058" fmla="*/ 7000 w 10000"/>
                  <a:gd name="connsiteY1058" fmla="*/ 4715 h 10000"/>
                  <a:gd name="connsiteX1059" fmla="*/ 6975 w 10000"/>
                  <a:gd name="connsiteY1059" fmla="*/ 4709 h 10000"/>
                  <a:gd name="connsiteX1060" fmla="*/ 6945 w 10000"/>
                  <a:gd name="connsiteY1060" fmla="*/ 4696 h 10000"/>
                  <a:gd name="connsiteX1061" fmla="*/ 6953 w 10000"/>
                  <a:gd name="connsiteY1061" fmla="*/ 4679 h 10000"/>
                  <a:gd name="connsiteX1062" fmla="*/ 6961 w 10000"/>
                  <a:gd name="connsiteY1062" fmla="*/ 4660 h 10000"/>
                  <a:gd name="connsiteX1063" fmla="*/ 6983 w 10000"/>
                  <a:gd name="connsiteY1063" fmla="*/ 4644 h 10000"/>
                  <a:gd name="connsiteX1064" fmla="*/ 7014 w 10000"/>
                  <a:gd name="connsiteY1064" fmla="*/ 4634 h 10000"/>
                  <a:gd name="connsiteX1065" fmla="*/ 7025 w 10000"/>
                  <a:gd name="connsiteY1065" fmla="*/ 4615 h 10000"/>
                  <a:gd name="connsiteX1066" fmla="*/ 7047 w 10000"/>
                  <a:gd name="connsiteY1066" fmla="*/ 4582 h 10000"/>
                  <a:gd name="connsiteX1067" fmla="*/ 7069 w 10000"/>
                  <a:gd name="connsiteY1067" fmla="*/ 4563 h 10000"/>
                  <a:gd name="connsiteX1068" fmla="*/ 7078 w 10000"/>
                  <a:gd name="connsiteY1068" fmla="*/ 4553 h 10000"/>
                  <a:gd name="connsiteX1069" fmla="*/ 7097 w 10000"/>
                  <a:gd name="connsiteY1069" fmla="*/ 4527 h 10000"/>
                  <a:gd name="connsiteX1070" fmla="*/ 7122 w 10000"/>
                  <a:gd name="connsiteY1070" fmla="*/ 4517 h 10000"/>
                  <a:gd name="connsiteX1071" fmla="*/ 7139 w 10000"/>
                  <a:gd name="connsiteY1071" fmla="*/ 4488 h 10000"/>
                  <a:gd name="connsiteX1072" fmla="*/ 7147 w 10000"/>
                  <a:gd name="connsiteY1072" fmla="*/ 4459 h 10000"/>
                  <a:gd name="connsiteX1073" fmla="*/ 7161 w 10000"/>
                  <a:gd name="connsiteY1073" fmla="*/ 4440 h 10000"/>
                  <a:gd name="connsiteX1074" fmla="*/ 7177 w 10000"/>
                  <a:gd name="connsiteY1074" fmla="*/ 4430 h 10000"/>
                  <a:gd name="connsiteX1075" fmla="*/ 7202 w 10000"/>
                  <a:gd name="connsiteY1075" fmla="*/ 4407 h 10000"/>
                  <a:gd name="connsiteX1076" fmla="*/ 7224 w 10000"/>
                  <a:gd name="connsiteY1076" fmla="*/ 4417 h 10000"/>
                  <a:gd name="connsiteX1077" fmla="*/ 7241 w 10000"/>
                  <a:gd name="connsiteY1077" fmla="*/ 4404 h 10000"/>
                  <a:gd name="connsiteX1078" fmla="*/ 7263 w 10000"/>
                  <a:gd name="connsiteY1078" fmla="*/ 4398 h 10000"/>
                  <a:gd name="connsiteX1079" fmla="*/ 7283 w 10000"/>
                  <a:gd name="connsiteY1079" fmla="*/ 4424 h 10000"/>
                  <a:gd name="connsiteX1080" fmla="*/ 7305 w 10000"/>
                  <a:gd name="connsiteY1080" fmla="*/ 4433 h 10000"/>
                  <a:gd name="connsiteX1081" fmla="*/ 7332 w 10000"/>
                  <a:gd name="connsiteY1081" fmla="*/ 4443 h 10000"/>
                  <a:gd name="connsiteX1082" fmla="*/ 7380 w 10000"/>
                  <a:gd name="connsiteY1082" fmla="*/ 4398 h 10000"/>
                  <a:gd name="connsiteX1083" fmla="*/ 7404 w 10000"/>
                  <a:gd name="connsiteY1083" fmla="*/ 4378 h 10000"/>
                  <a:gd name="connsiteX1084" fmla="*/ 7418 w 10000"/>
                  <a:gd name="connsiteY1084" fmla="*/ 4369 h 10000"/>
                  <a:gd name="connsiteX1085" fmla="*/ 7443 w 10000"/>
                  <a:gd name="connsiteY1085" fmla="*/ 4356 h 10000"/>
                  <a:gd name="connsiteX1086" fmla="*/ 7460 w 10000"/>
                  <a:gd name="connsiteY1086" fmla="*/ 4385 h 10000"/>
                  <a:gd name="connsiteX1087" fmla="*/ 7460 w 10000"/>
                  <a:gd name="connsiteY1087" fmla="*/ 4404 h 10000"/>
                  <a:gd name="connsiteX1088" fmla="*/ 7499 w 10000"/>
                  <a:gd name="connsiteY1088" fmla="*/ 4417 h 10000"/>
                  <a:gd name="connsiteX1089" fmla="*/ 7515 w 10000"/>
                  <a:gd name="connsiteY1089" fmla="*/ 4414 h 10000"/>
                  <a:gd name="connsiteX1090" fmla="*/ 7565 w 10000"/>
                  <a:gd name="connsiteY1090" fmla="*/ 4385 h 10000"/>
                  <a:gd name="connsiteX1091" fmla="*/ 7579 w 10000"/>
                  <a:gd name="connsiteY1091" fmla="*/ 4346 h 10000"/>
                  <a:gd name="connsiteX1092" fmla="*/ 7582 w 10000"/>
                  <a:gd name="connsiteY1092" fmla="*/ 4317 h 10000"/>
                  <a:gd name="connsiteX1093" fmla="*/ 7590 w 10000"/>
                  <a:gd name="connsiteY1093" fmla="*/ 4301 h 10000"/>
                  <a:gd name="connsiteX1094" fmla="*/ 7612 w 10000"/>
                  <a:gd name="connsiteY1094" fmla="*/ 4271 h 10000"/>
                  <a:gd name="connsiteX1095" fmla="*/ 7623 w 10000"/>
                  <a:gd name="connsiteY1095" fmla="*/ 4262 h 10000"/>
                  <a:gd name="connsiteX1096" fmla="*/ 7634 w 10000"/>
                  <a:gd name="connsiteY1096" fmla="*/ 4245 h 10000"/>
                  <a:gd name="connsiteX1097" fmla="*/ 7645 w 10000"/>
                  <a:gd name="connsiteY1097" fmla="*/ 4265 h 10000"/>
                  <a:gd name="connsiteX1098" fmla="*/ 7670 w 10000"/>
                  <a:gd name="connsiteY1098" fmla="*/ 4284 h 10000"/>
                  <a:gd name="connsiteX1099" fmla="*/ 7701 w 10000"/>
                  <a:gd name="connsiteY1099" fmla="*/ 4275 h 10000"/>
                  <a:gd name="connsiteX1100" fmla="*/ 7717 w 10000"/>
                  <a:gd name="connsiteY1100" fmla="*/ 4275 h 10000"/>
                  <a:gd name="connsiteX1101" fmla="*/ 7740 w 10000"/>
                  <a:gd name="connsiteY1101" fmla="*/ 4284 h 10000"/>
                  <a:gd name="connsiteX1102" fmla="*/ 7767 w 10000"/>
                  <a:gd name="connsiteY1102" fmla="*/ 4284 h 10000"/>
                  <a:gd name="connsiteX1103" fmla="*/ 7895 w 10000"/>
                  <a:gd name="connsiteY1103" fmla="*/ 4207 h 10000"/>
                  <a:gd name="connsiteX1104" fmla="*/ 7895 w 10000"/>
                  <a:gd name="connsiteY1104" fmla="*/ 4187 h 10000"/>
                  <a:gd name="connsiteX1105" fmla="*/ 7895 w 10000"/>
                  <a:gd name="connsiteY1105" fmla="*/ 4171 h 10000"/>
                  <a:gd name="connsiteX1106" fmla="*/ 7903 w 10000"/>
                  <a:gd name="connsiteY1106" fmla="*/ 4148 h 10000"/>
                  <a:gd name="connsiteX1107" fmla="*/ 7917 w 10000"/>
                  <a:gd name="connsiteY1107" fmla="*/ 4158 h 10000"/>
                  <a:gd name="connsiteX1108" fmla="*/ 7967 w 10000"/>
                  <a:gd name="connsiteY1108" fmla="*/ 4203 h 10000"/>
                  <a:gd name="connsiteX1109" fmla="*/ 7994 w 10000"/>
                  <a:gd name="connsiteY1109" fmla="*/ 4203 h 10000"/>
                  <a:gd name="connsiteX1110" fmla="*/ 8064 w 10000"/>
                  <a:gd name="connsiteY1110" fmla="*/ 4242 h 10000"/>
                  <a:gd name="connsiteX1111" fmla="*/ 8083 w 10000"/>
                  <a:gd name="connsiteY1111" fmla="*/ 4245 h 10000"/>
                  <a:gd name="connsiteX1112" fmla="*/ 8105 w 10000"/>
                  <a:gd name="connsiteY1112" fmla="*/ 4226 h 10000"/>
                  <a:gd name="connsiteX1113" fmla="*/ 8136 w 10000"/>
                  <a:gd name="connsiteY1113" fmla="*/ 4187 h 10000"/>
                  <a:gd name="connsiteX1114" fmla="*/ 8161 w 10000"/>
                  <a:gd name="connsiteY1114" fmla="*/ 4168 h 10000"/>
                  <a:gd name="connsiteX1115" fmla="*/ 8172 w 10000"/>
                  <a:gd name="connsiteY1115" fmla="*/ 4161 h 10000"/>
                  <a:gd name="connsiteX1116" fmla="*/ 8208 w 10000"/>
                  <a:gd name="connsiteY1116" fmla="*/ 4168 h 10000"/>
                  <a:gd name="connsiteX1117" fmla="*/ 8235 w 10000"/>
                  <a:gd name="connsiteY1117" fmla="*/ 4168 h 10000"/>
                  <a:gd name="connsiteX1118" fmla="*/ 8258 w 10000"/>
                  <a:gd name="connsiteY1118" fmla="*/ 4152 h 10000"/>
                  <a:gd name="connsiteX1119" fmla="*/ 8283 w 10000"/>
                  <a:gd name="connsiteY1119" fmla="*/ 4152 h 10000"/>
                  <a:gd name="connsiteX1120" fmla="*/ 8299 w 10000"/>
                  <a:gd name="connsiteY1120" fmla="*/ 4132 h 10000"/>
                  <a:gd name="connsiteX1121" fmla="*/ 8316 w 10000"/>
                  <a:gd name="connsiteY1121" fmla="*/ 4113 h 10000"/>
                  <a:gd name="connsiteX1122" fmla="*/ 8330 w 10000"/>
                  <a:gd name="connsiteY1122" fmla="*/ 4084 h 10000"/>
                  <a:gd name="connsiteX1123" fmla="*/ 8341 w 10000"/>
                  <a:gd name="connsiteY1123" fmla="*/ 4058 h 10000"/>
                  <a:gd name="connsiteX1124" fmla="*/ 8349 w 10000"/>
                  <a:gd name="connsiteY1124" fmla="*/ 4064 h 10000"/>
                  <a:gd name="connsiteX1125" fmla="*/ 8366 w 10000"/>
                  <a:gd name="connsiteY1125" fmla="*/ 4067 h 10000"/>
                  <a:gd name="connsiteX1126" fmla="*/ 8374 w 10000"/>
                  <a:gd name="connsiteY1126" fmla="*/ 4084 h 10000"/>
                  <a:gd name="connsiteX1127" fmla="*/ 8402 w 10000"/>
                  <a:gd name="connsiteY1127" fmla="*/ 4054 h 10000"/>
                  <a:gd name="connsiteX1128" fmla="*/ 8427 w 10000"/>
                  <a:gd name="connsiteY1128" fmla="*/ 4028 h 10000"/>
                  <a:gd name="connsiteX1129" fmla="*/ 8438 w 10000"/>
                  <a:gd name="connsiteY1129" fmla="*/ 4025 h 10000"/>
                  <a:gd name="connsiteX1130" fmla="*/ 8468 w 10000"/>
                  <a:gd name="connsiteY1130" fmla="*/ 4006 h 10000"/>
                  <a:gd name="connsiteX1131" fmla="*/ 8485 w 10000"/>
                  <a:gd name="connsiteY1131" fmla="*/ 3999 h 10000"/>
                  <a:gd name="connsiteX1132" fmla="*/ 8493 w 10000"/>
                  <a:gd name="connsiteY1132" fmla="*/ 4025 h 10000"/>
                  <a:gd name="connsiteX1133" fmla="*/ 8515 w 10000"/>
                  <a:gd name="connsiteY1133" fmla="*/ 4028 h 10000"/>
                  <a:gd name="connsiteX1134" fmla="*/ 8543 w 10000"/>
                  <a:gd name="connsiteY1134" fmla="*/ 4009 h 10000"/>
                  <a:gd name="connsiteX1135" fmla="*/ 8551 w 10000"/>
                  <a:gd name="connsiteY1135" fmla="*/ 3990 h 10000"/>
                  <a:gd name="connsiteX1136" fmla="*/ 8582 w 10000"/>
                  <a:gd name="connsiteY1136" fmla="*/ 3977 h 10000"/>
                  <a:gd name="connsiteX1137" fmla="*/ 8596 w 10000"/>
                  <a:gd name="connsiteY1137" fmla="*/ 3977 h 10000"/>
                  <a:gd name="connsiteX1138" fmla="*/ 8607 w 10000"/>
                  <a:gd name="connsiteY1138" fmla="*/ 3980 h 10000"/>
                  <a:gd name="connsiteX1139" fmla="*/ 8645 w 10000"/>
                  <a:gd name="connsiteY1139" fmla="*/ 3970 h 10000"/>
                  <a:gd name="connsiteX1140" fmla="*/ 8654 w 10000"/>
                  <a:gd name="connsiteY1140" fmla="*/ 3951 h 10000"/>
                  <a:gd name="connsiteX1141" fmla="*/ 8670 w 10000"/>
                  <a:gd name="connsiteY1141" fmla="*/ 3935 h 10000"/>
                  <a:gd name="connsiteX1142" fmla="*/ 8695 w 10000"/>
                  <a:gd name="connsiteY1142" fmla="*/ 3935 h 10000"/>
                  <a:gd name="connsiteX1143" fmla="*/ 8704 w 10000"/>
                  <a:gd name="connsiteY1143" fmla="*/ 3951 h 10000"/>
                  <a:gd name="connsiteX1144" fmla="*/ 8717 w 10000"/>
                  <a:gd name="connsiteY1144" fmla="*/ 3964 h 10000"/>
                  <a:gd name="connsiteX1145" fmla="*/ 8751 w 10000"/>
                  <a:gd name="connsiteY1145" fmla="*/ 3951 h 10000"/>
                  <a:gd name="connsiteX1146" fmla="*/ 8776 w 10000"/>
                  <a:gd name="connsiteY1146" fmla="*/ 3935 h 10000"/>
                  <a:gd name="connsiteX1147" fmla="*/ 8798 w 10000"/>
                  <a:gd name="connsiteY1147" fmla="*/ 3925 h 10000"/>
                  <a:gd name="connsiteX1148" fmla="*/ 8806 w 10000"/>
                  <a:gd name="connsiteY1148" fmla="*/ 3892 h 10000"/>
                  <a:gd name="connsiteX1149" fmla="*/ 8814 w 10000"/>
                  <a:gd name="connsiteY1149" fmla="*/ 3876 h 10000"/>
                  <a:gd name="connsiteX1150" fmla="*/ 8839 w 10000"/>
                  <a:gd name="connsiteY1150" fmla="*/ 3873 h 10000"/>
                  <a:gd name="connsiteX1151" fmla="*/ 8842 w 10000"/>
                  <a:gd name="connsiteY1151" fmla="*/ 3876 h 10000"/>
                  <a:gd name="connsiteX1152" fmla="*/ 8856 w 10000"/>
                  <a:gd name="connsiteY1152" fmla="*/ 3863 h 10000"/>
                  <a:gd name="connsiteX1153" fmla="*/ 8856 w 10000"/>
                  <a:gd name="connsiteY1153" fmla="*/ 3841 h 10000"/>
                  <a:gd name="connsiteX1154" fmla="*/ 8870 w 10000"/>
                  <a:gd name="connsiteY1154" fmla="*/ 3821 h 10000"/>
                  <a:gd name="connsiteX1155" fmla="*/ 8903 w 10000"/>
                  <a:gd name="connsiteY1155" fmla="*/ 3802 h 10000"/>
                  <a:gd name="connsiteX1156" fmla="*/ 8914 w 10000"/>
                  <a:gd name="connsiteY1156" fmla="*/ 3782 h 10000"/>
                  <a:gd name="connsiteX1157" fmla="*/ 8939 w 10000"/>
                  <a:gd name="connsiteY1157" fmla="*/ 3782 h 10000"/>
                  <a:gd name="connsiteX1158" fmla="*/ 8961 w 10000"/>
                  <a:gd name="connsiteY1158" fmla="*/ 3779 h 10000"/>
                  <a:gd name="connsiteX1159" fmla="*/ 8983 w 10000"/>
                  <a:gd name="connsiteY1159" fmla="*/ 3760 h 10000"/>
                  <a:gd name="connsiteX1160" fmla="*/ 9003 w 10000"/>
                  <a:gd name="connsiteY1160" fmla="*/ 3763 h 10000"/>
                  <a:gd name="connsiteX1161" fmla="*/ 9019 w 10000"/>
                  <a:gd name="connsiteY1161" fmla="*/ 3779 h 10000"/>
                  <a:gd name="connsiteX1162" fmla="*/ 9050 w 10000"/>
                  <a:gd name="connsiteY1162" fmla="*/ 3812 h 10000"/>
                  <a:gd name="connsiteX1163" fmla="*/ 9080 w 10000"/>
                  <a:gd name="connsiteY1163" fmla="*/ 3831 h 10000"/>
                  <a:gd name="connsiteX1164" fmla="*/ 9097 w 10000"/>
                  <a:gd name="connsiteY1164" fmla="*/ 3867 h 10000"/>
                  <a:gd name="connsiteX1165" fmla="*/ 9114 w 10000"/>
                  <a:gd name="connsiteY1165" fmla="*/ 3902 h 10000"/>
                  <a:gd name="connsiteX1166" fmla="*/ 9122 w 10000"/>
                  <a:gd name="connsiteY1166" fmla="*/ 3935 h 10000"/>
                  <a:gd name="connsiteX1167" fmla="*/ 9125 w 10000"/>
                  <a:gd name="connsiteY1167" fmla="*/ 3964 h 10000"/>
                  <a:gd name="connsiteX1168" fmla="*/ 9130 w 10000"/>
                  <a:gd name="connsiteY1168" fmla="*/ 3999 h 10000"/>
                  <a:gd name="connsiteX1169" fmla="*/ 9130 w 10000"/>
                  <a:gd name="connsiteY1169" fmla="*/ 4054 h 10000"/>
                  <a:gd name="connsiteX1170" fmla="*/ 9155 w 10000"/>
                  <a:gd name="connsiteY1170" fmla="*/ 4093 h 10000"/>
                  <a:gd name="connsiteX1171" fmla="*/ 9169 w 10000"/>
                  <a:gd name="connsiteY1171" fmla="*/ 4090 h 10000"/>
                  <a:gd name="connsiteX1172" fmla="*/ 9211 w 10000"/>
                  <a:gd name="connsiteY1172" fmla="*/ 4077 h 10000"/>
                  <a:gd name="connsiteX1173" fmla="*/ 9244 w 10000"/>
                  <a:gd name="connsiteY1173" fmla="*/ 4077 h 10000"/>
                  <a:gd name="connsiteX1174" fmla="*/ 9252 w 10000"/>
                  <a:gd name="connsiteY1174" fmla="*/ 4103 h 10000"/>
                  <a:gd name="connsiteX1175" fmla="*/ 9258 w 10000"/>
                  <a:gd name="connsiteY1175" fmla="*/ 4148 h 10000"/>
                  <a:gd name="connsiteX1176" fmla="*/ 9269 w 10000"/>
                  <a:gd name="connsiteY1176" fmla="*/ 4158 h 10000"/>
                  <a:gd name="connsiteX1177" fmla="*/ 9294 w 10000"/>
                  <a:gd name="connsiteY1177" fmla="*/ 4158 h 10000"/>
                  <a:gd name="connsiteX1178" fmla="*/ 9319 w 10000"/>
                  <a:gd name="connsiteY1178" fmla="*/ 4168 h 10000"/>
                  <a:gd name="connsiteX1179" fmla="*/ 9346 w 10000"/>
                  <a:gd name="connsiteY1179" fmla="*/ 4190 h 10000"/>
                  <a:gd name="connsiteX1180" fmla="*/ 9357 w 10000"/>
                  <a:gd name="connsiteY1180" fmla="*/ 4168 h 10000"/>
                  <a:gd name="connsiteX1181" fmla="*/ 9371 w 10000"/>
                  <a:gd name="connsiteY1181" fmla="*/ 4132 h 10000"/>
                  <a:gd name="connsiteX1182" fmla="*/ 9391 w 10000"/>
                  <a:gd name="connsiteY1182" fmla="*/ 4113 h 10000"/>
                  <a:gd name="connsiteX1183" fmla="*/ 9407 w 10000"/>
                  <a:gd name="connsiteY1183" fmla="*/ 4103 h 10000"/>
                  <a:gd name="connsiteX1184" fmla="*/ 9435 w 10000"/>
                  <a:gd name="connsiteY1184" fmla="*/ 4100 h 10000"/>
                  <a:gd name="connsiteX1185" fmla="*/ 9460 w 10000"/>
                  <a:gd name="connsiteY1185" fmla="*/ 4084 h 10000"/>
                  <a:gd name="connsiteX1186" fmla="*/ 9485 w 10000"/>
                  <a:gd name="connsiteY1186" fmla="*/ 4067 h 10000"/>
                  <a:gd name="connsiteX1187" fmla="*/ 9496 w 10000"/>
                  <a:gd name="connsiteY1187" fmla="*/ 4054 h 10000"/>
                  <a:gd name="connsiteX1188" fmla="*/ 9526 w 10000"/>
                  <a:gd name="connsiteY1188" fmla="*/ 4048 h 10000"/>
                  <a:gd name="connsiteX1189" fmla="*/ 9557 w 10000"/>
                  <a:gd name="connsiteY1189" fmla="*/ 4038 h 10000"/>
                  <a:gd name="connsiteX1190" fmla="*/ 9584 w 10000"/>
                  <a:gd name="connsiteY1190" fmla="*/ 4019 h 10000"/>
                  <a:gd name="connsiteX1191" fmla="*/ 9623 w 10000"/>
                  <a:gd name="connsiteY1191" fmla="*/ 4016 h 10000"/>
                  <a:gd name="connsiteX1192" fmla="*/ 9648 w 10000"/>
                  <a:gd name="connsiteY1192" fmla="*/ 4009 h 10000"/>
                  <a:gd name="connsiteX1193" fmla="*/ 9673 w 10000"/>
                  <a:gd name="connsiteY1193" fmla="*/ 4019 h 10000"/>
                  <a:gd name="connsiteX1194" fmla="*/ 9712 w 10000"/>
                  <a:gd name="connsiteY1194" fmla="*/ 4038 h 10000"/>
                  <a:gd name="connsiteX1195" fmla="*/ 9742 w 10000"/>
                  <a:gd name="connsiteY1195" fmla="*/ 4074 h 10000"/>
                  <a:gd name="connsiteX1196" fmla="*/ 9776 w 10000"/>
                  <a:gd name="connsiteY1196" fmla="*/ 4093 h 10000"/>
                  <a:gd name="connsiteX1197" fmla="*/ 9814 w 10000"/>
                  <a:gd name="connsiteY1197" fmla="*/ 4109 h 10000"/>
                  <a:gd name="connsiteX1198" fmla="*/ 9859 w 10000"/>
                  <a:gd name="connsiteY1198" fmla="*/ 4119 h 10000"/>
                  <a:gd name="connsiteX1199" fmla="*/ 9898 w 10000"/>
                  <a:gd name="connsiteY1199" fmla="*/ 4122 h 10000"/>
                  <a:gd name="connsiteX1200" fmla="*/ 9931 w 10000"/>
                  <a:gd name="connsiteY1200" fmla="*/ 4109 h 10000"/>
                  <a:gd name="connsiteX1201" fmla="*/ 9956 w 10000"/>
                  <a:gd name="connsiteY1201" fmla="*/ 4100 h 10000"/>
                  <a:gd name="connsiteX1202" fmla="*/ 9981 w 10000"/>
                  <a:gd name="connsiteY1202" fmla="*/ 4067 h 10000"/>
                  <a:gd name="connsiteX1203" fmla="*/ 9994 w 10000"/>
                  <a:gd name="connsiteY1203" fmla="*/ 4035 h 10000"/>
                  <a:gd name="connsiteX1204" fmla="*/ 10000 w 10000"/>
                  <a:gd name="connsiteY1204" fmla="*/ 3996 h 10000"/>
                  <a:gd name="connsiteX1205" fmla="*/ 9994 w 10000"/>
                  <a:gd name="connsiteY1205" fmla="*/ 3941 h 10000"/>
                  <a:gd name="connsiteX1206" fmla="*/ 9986 w 10000"/>
                  <a:gd name="connsiteY1206" fmla="*/ 3905 h 10000"/>
                  <a:gd name="connsiteX1207" fmla="*/ 9981 w 10000"/>
                  <a:gd name="connsiteY1207" fmla="*/ 3857 h 10000"/>
                  <a:gd name="connsiteX1208" fmla="*/ 9989 w 10000"/>
                  <a:gd name="connsiteY1208" fmla="*/ 3837 h 10000"/>
                  <a:gd name="connsiteX1209" fmla="*/ 9989 w 10000"/>
                  <a:gd name="connsiteY1209" fmla="*/ 3812 h 10000"/>
                  <a:gd name="connsiteX1210" fmla="*/ 9981 w 10000"/>
                  <a:gd name="connsiteY1210" fmla="*/ 3792 h 10000"/>
                  <a:gd name="connsiteX1211" fmla="*/ 9970 w 10000"/>
                  <a:gd name="connsiteY1211" fmla="*/ 3763 h 10000"/>
                  <a:gd name="connsiteX1212" fmla="*/ 9945 w 10000"/>
                  <a:gd name="connsiteY1212" fmla="*/ 3705 h 10000"/>
                  <a:gd name="connsiteX1213" fmla="*/ 9931 w 10000"/>
                  <a:gd name="connsiteY1213" fmla="*/ 3659 h 10000"/>
                  <a:gd name="connsiteX1214" fmla="*/ 9903 w 10000"/>
                  <a:gd name="connsiteY1214" fmla="*/ 3640 h 10000"/>
                  <a:gd name="connsiteX1215" fmla="*/ 9881 w 10000"/>
                  <a:gd name="connsiteY1215" fmla="*/ 3620 h 10000"/>
                  <a:gd name="connsiteX1216" fmla="*/ 9856 w 10000"/>
                  <a:gd name="connsiteY1216" fmla="*/ 3595 h 10000"/>
                  <a:gd name="connsiteX1217" fmla="*/ 9817 w 10000"/>
                  <a:gd name="connsiteY1217" fmla="*/ 3562 h 10000"/>
                  <a:gd name="connsiteX1218" fmla="*/ 9795 w 10000"/>
                  <a:gd name="connsiteY1218" fmla="*/ 3546 h 10000"/>
                  <a:gd name="connsiteX1219" fmla="*/ 9778 w 10000"/>
                  <a:gd name="connsiteY1219" fmla="*/ 3527 h 10000"/>
                  <a:gd name="connsiteX1220" fmla="*/ 9745 w 10000"/>
                  <a:gd name="connsiteY1220" fmla="*/ 3501 h 10000"/>
                  <a:gd name="connsiteX1221" fmla="*/ 9726 w 10000"/>
                  <a:gd name="connsiteY1221" fmla="*/ 3488 h 10000"/>
                  <a:gd name="connsiteX1222" fmla="*/ 9704 w 10000"/>
                  <a:gd name="connsiteY1222" fmla="*/ 3472 h 10000"/>
                  <a:gd name="connsiteX1223" fmla="*/ 9695 w 10000"/>
                  <a:gd name="connsiteY1223" fmla="*/ 3468 h 10000"/>
                  <a:gd name="connsiteX1224" fmla="*/ 9690 w 10000"/>
                  <a:gd name="connsiteY1224" fmla="*/ 3459 h 10000"/>
                  <a:gd name="connsiteX1225" fmla="*/ 9673 w 10000"/>
                  <a:gd name="connsiteY1225" fmla="*/ 3449 h 10000"/>
                  <a:gd name="connsiteX1226" fmla="*/ 9665 w 10000"/>
                  <a:gd name="connsiteY1226" fmla="*/ 3442 h 10000"/>
                  <a:gd name="connsiteX1227" fmla="*/ 9654 w 10000"/>
                  <a:gd name="connsiteY1227" fmla="*/ 3449 h 10000"/>
                  <a:gd name="connsiteX1228" fmla="*/ 9521 w 10000"/>
                  <a:gd name="connsiteY1228" fmla="*/ 3394 h 10000"/>
                  <a:gd name="connsiteX1229" fmla="*/ 9510 w 10000"/>
                  <a:gd name="connsiteY1229" fmla="*/ 3368 h 10000"/>
                  <a:gd name="connsiteX1230" fmla="*/ 9496 w 10000"/>
                  <a:gd name="connsiteY1230" fmla="*/ 3287 h 10000"/>
                  <a:gd name="connsiteX1231" fmla="*/ 9488 w 10000"/>
                  <a:gd name="connsiteY1231" fmla="*/ 3216 h 10000"/>
                  <a:gd name="connsiteX1232" fmla="*/ 9493 w 10000"/>
                  <a:gd name="connsiteY1232" fmla="*/ 3174 h 10000"/>
                  <a:gd name="connsiteX1233" fmla="*/ 9501 w 10000"/>
                  <a:gd name="connsiteY1233" fmla="*/ 3128 h 10000"/>
                  <a:gd name="connsiteX1234" fmla="*/ 9488 w 10000"/>
                  <a:gd name="connsiteY1234" fmla="*/ 3025 h 10000"/>
                  <a:gd name="connsiteX1235" fmla="*/ 9446 w 10000"/>
                  <a:gd name="connsiteY1235" fmla="*/ 2931 h 10000"/>
                  <a:gd name="connsiteX1236" fmla="*/ 9382 w 10000"/>
                  <a:gd name="connsiteY1236" fmla="*/ 2837 h 10000"/>
                  <a:gd name="connsiteX1237" fmla="*/ 9316 w 10000"/>
                  <a:gd name="connsiteY1237" fmla="*/ 2753 h 10000"/>
                  <a:gd name="connsiteX1238" fmla="*/ 9294 w 10000"/>
                  <a:gd name="connsiteY1238" fmla="*/ 2655 h 10000"/>
                  <a:gd name="connsiteX1239" fmla="*/ 9213 w 10000"/>
                  <a:gd name="connsiteY1239" fmla="*/ 2328 h 10000"/>
                  <a:gd name="connsiteX1240" fmla="*/ 9172 w 10000"/>
                  <a:gd name="connsiteY1240" fmla="*/ 2286 h 10000"/>
                  <a:gd name="connsiteX1241" fmla="*/ 9019 w 10000"/>
                  <a:gd name="connsiteY1241" fmla="*/ 2082 h 10000"/>
                  <a:gd name="connsiteX1242" fmla="*/ 8906 w 10000"/>
                  <a:gd name="connsiteY1242" fmla="*/ 1946 h 10000"/>
                  <a:gd name="connsiteX1243" fmla="*/ 8801 w 10000"/>
                  <a:gd name="connsiteY1243" fmla="*/ 1778 h 10000"/>
                  <a:gd name="connsiteX1244" fmla="*/ 8806 w 10000"/>
                  <a:gd name="connsiteY1244" fmla="*/ 1713 h 10000"/>
                  <a:gd name="connsiteX1245" fmla="*/ 8809 w 10000"/>
                  <a:gd name="connsiteY1245" fmla="*/ 1703 h 10000"/>
                  <a:gd name="connsiteX1246" fmla="*/ 8817 w 10000"/>
                  <a:gd name="connsiteY1246" fmla="*/ 1713 h 10000"/>
                  <a:gd name="connsiteX1247" fmla="*/ 8834 w 10000"/>
                  <a:gd name="connsiteY1247" fmla="*/ 1729 h 10000"/>
                  <a:gd name="connsiteX1248" fmla="*/ 8839 w 10000"/>
                  <a:gd name="connsiteY1248" fmla="*/ 1729 h 10000"/>
                  <a:gd name="connsiteX1249" fmla="*/ 8848 w 10000"/>
                  <a:gd name="connsiteY1249" fmla="*/ 1723 h 10000"/>
                  <a:gd name="connsiteX1250" fmla="*/ 8850 w 10000"/>
                  <a:gd name="connsiteY1250" fmla="*/ 1703 h 10000"/>
                  <a:gd name="connsiteX1251" fmla="*/ 8850 w 10000"/>
                  <a:gd name="connsiteY1251" fmla="*/ 1684 h 10000"/>
                  <a:gd name="connsiteX1252" fmla="*/ 8850 w 10000"/>
                  <a:gd name="connsiteY1252" fmla="*/ 1648 h 10000"/>
                  <a:gd name="connsiteX1253" fmla="*/ 8881 w 10000"/>
                  <a:gd name="connsiteY1253" fmla="*/ 1571 h 10000"/>
                  <a:gd name="connsiteX1254" fmla="*/ 8895 w 10000"/>
                  <a:gd name="connsiteY1254" fmla="*/ 1541 h 10000"/>
                  <a:gd name="connsiteX1255" fmla="*/ 8895 w 10000"/>
                  <a:gd name="connsiteY1255" fmla="*/ 1525 h 10000"/>
                  <a:gd name="connsiteX1256" fmla="*/ 8881 w 10000"/>
                  <a:gd name="connsiteY1256" fmla="*/ 1516 h 10000"/>
                  <a:gd name="connsiteX1257" fmla="*/ 8864 w 10000"/>
                  <a:gd name="connsiteY1257" fmla="*/ 1522 h 10000"/>
                  <a:gd name="connsiteX1258" fmla="*/ 8850 w 10000"/>
                  <a:gd name="connsiteY1258" fmla="*/ 1535 h 10000"/>
                  <a:gd name="connsiteX1259" fmla="*/ 8834 w 10000"/>
                  <a:gd name="connsiteY1259" fmla="*/ 1571 h 10000"/>
                  <a:gd name="connsiteX1260" fmla="*/ 8825 w 10000"/>
                  <a:gd name="connsiteY1260" fmla="*/ 1587 h 10000"/>
                  <a:gd name="connsiteX1261" fmla="*/ 8776 w 10000"/>
                  <a:gd name="connsiteY1261" fmla="*/ 1571 h 10000"/>
                  <a:gd name="connsiteX1262" fmla="*/ 8745 w 10000"/>
                  <a:gd name="connsiteY1262" fmla="*/ 1580 h 10000"/>
                  <a:gd name="connsiteX1263" fmla="*/ 8720 w 10000"/>
                  <a:gd name="connsiteY1263" fmla="*/ 1587 h 10000"/>
                  <a:gd name="connsiteX1264" fmla="*/ 8709 w 10000"/>
                  <a:gd name="connsiteY1264" fmla="*/ 1609 h 10000"/>
                  <a:gd name="connsiteX1265" fmla="*/ 8693 w 10000"/>
                  <a:gd name="connsiteY1265" fmla="*/ 1616 h 10000"/>
                  <a:gd name="connsiteX1266" fmla="*/ 8684 w 10000"/>
                  <a:gd name="connsiteY1266" fmla="*/ 1639 h 10000"/>
                  <a:gd name="connsiteX1267" fmla="*/ 8684 w 10000"/>
                  <a:gd name="connsiteY1267" fmla="*/ 1658 h 10000"/>
                  <a:gd name="connsiteX1268" fmla="*/ 8665 w 10000"/>
                  <a:gd name="connsiteY1268" fmla="*/ 1655 h 10000"/>
                  <a:gd name="connsiteX1269" fmla="*/ 8665 w 10000"/>
                  <a:gd name="connsiteY1269" fmla="*/ 1645 h 10000"/>
                  <a:gd name="connsiteX1270" fmla="*/ 8665 w 10000"/>
                  <a:gd name="connsiteY1270" fmla="*/ 1626 h 10000"/>
                  <a:gd name="connsiteX1271" fmla="*/ 8676 w 10000"/>
                  <a:gd name="connsiteY1271" fmla="*/ 1609 h 10000"/>
                  <a:gd name="connsiteX1272" fmla="*/ 8679 w 10000"/>
                  <a:gd name="connsiteY1272" fmla="*/ 1597 h 10000"/>
                  <a:gd name="connsiteX1273" fmla="*/ 8687 w 10000"/>
                  <a:gd name="connsiteY1273" fmla="*/ 1577 h 10000"/>
                  <a:gd name="connsiteX1274" fmla="*/ 8695 w 10000"/>
                  <a:gd name="connsiteY1274" fmla="*/ 1554 h 10000"/>
                  <a:gd name="connsiteX1275" fmla="*/ 8709 w 10000"/>
                  <a:gd name="connsiteY1275" fmla="*/ 1532 h 10000"/>
                  <a:gd name="connsiteX1276" fmla="*/ 8704 w 10000"/>
                  <a:gd name="connsiteY1276" fmla="*/ 1512 h 10000"/>
                  <a:gd name="connsiteX1277" fmla="*/ 8695 w 10000"/>
                  <a:gd name="connsiteY1277" fmla="*/ 1503 h 10000"/>
                  <a:gd name="connsiteX1278" fmla="*/ 8684 w 10000"/>
                  <a:gd name="connsiteY1278" fmla="*/ 1503 h 10000"/>
                  <a:gd name="connsiteX1279" fmla="*/ 8670 w 10000"/>
                  <a:gd name="connsiteY1279" fmla="*/ 1525 h 10000"/>
                  <a:gd name="connsiteX1280" fmla="*/ 8665 w 10000"/>
                  <a:gd name="connsiteY1280" fmla="*/ 1545 h 10000"/>
                  <a:gd name="connsiteX1281" fmla="*/ 8654 w 10000"/>
                  <a:gd name="connsiteY1281" fmla="*/ 1567 h 10000"/>
                  <a:gd name="connsiteX1282" fmla="*/ 8648 w 10000"/>
                  <a:gd name="connsiteY1282" fmla="*/ 1587 h 10000"/>
                  <a:gd name="connsiteX1283" fmla="*/ 8640 w 10000"/>
                  <a:gd name="connsiteY1283" fmla="*/ 1629 h 10000"/>
                  <a:gd name="connsiteX1284" fmla="*/ 8620 w 10000"/>
                  <a:gd name="connsiteY1284" fmla="*/ 1635 h 10000"/>
                  <a:gd name="connsiteX1285" fmla="*/ 8612 w 10000"/>
                  <a:gd name="connsiteY1285" fmla="*/ 1635 h 10000"/>
                  <a:gd name="connsiteX1286" fmla="*/ 8604 w 10000"/>
                  <a:gd name="connsiteY1286" fmla="*/ 1626 h 10000"/>
                  <a:gd name="connsiteX1287" fmla="*/ 8596 w 10000"/>
                  <a:gd name="connsiteY1287" fmla="*/ 1616 h 10000"/>
                  <a:gd name="connsiteX1288" fmla="*/ 8596 w 10000"/>
                  <a:gd name="connsiteY1288" fmla="*/ 1580 h 10000"/>
                  <a:gd name="connsiteX1289" fmla="*/ 8587 w 10000"/>
                  <a:gd name="connsiteY1289" fmla="*/ 1545 h 10000"/>
                  <a:gd name="connsiteX1290" fmla="*/ 8565 w 10000"/>
                  <a:gd name="connsiteY1290" fmla="*/ 1516 h 10000"/>
                  <a:gd name="connsiteX1291" fmla="*/ 8543 w 10000"/>
                  <a:gd name="connsiteY1291" fmla="*/ 1512 h 10000"/>
                  <a:gd name="connsiteX1292" fmla="*/ 8518 w 10000"/>
                  <a:gd name="connsiteY1292" fmla="*/ 1532 h 10000"/>
                  <a:gd name="connsiteX1293" fmla="*/ 8476 w 10000"/>
                  <a:gd name="connsiteY1293" fmla="*/ 1567 h 10000"/>
                  <a:gd name="connsiteX1294" fmla="*/ 8454 w 10000"/>
                  <a:gd name="connsiteY1294" fmla="*/ 1551 h 10000"/>
                  <a:gd name="connsiteX1295" fmla="*/ 8402 w 10000"/>
                  <a:gd name="connsiteY1295" fmla="*/ 1493 h 10000"/>
                  <a:gd name="connsiteX1296" fmla="*/ 8371 w 10000"/>
                  <a:gd name="connsiteY1296" fmla="*/ 1428 h 10000"/>
                  <a:gd name="connsiteX1297" fmla="*/ 8072 w 10000"/>
                  <a:gd name="connsiteY1297" fmla="*/ 1422 h 10000"/>
                  <a:gd name="connsiteX1298" fmla="*/ 7823 w 10000"/>
                  <a:gd name="connsiteY1298" fmla="*/ 1279 h 10000"/>
                  <a:gd name="connsiteX1299" fmla="*/ 7587 w 10000"/>
                  <a:gd name="connsiteY1299" fmla="*/ 1133 h 10000"/>
                  <a:gd name="connsiteX1300" fmla="*/ 7526 w 10000"/>
                  <a:gd name="connsiteY1300" fmla="*/ 1098 h 10000"/>
                  <a:gd name="connsiteX1301" fmla="*/ 7346 w 10000"/>
                  <a:gd name="connsiteY1301" fmla="*/ 991 h 10000"/>
                  <a:gd name="connsiteX1302" fmla="*/ 7321 w 10000"/>
                  <a:gd name="connsiteY1302" fmla="*/ 959 h 10000"/>
                  <a:gd name="connsiteX1303" fmla="*/ 7307 w 10000"/>
                  <a:gd name="connsiteY1303" fmla="*/ 871 h 10000"/>
                  <a:gd name="connsiteX1304" fmla="*/ 7224 w 10000"/>
                  <a:gd name="connsiteY1304" fmla="*/ 816 h 10000"/>
                  <a:gd name="connsiteX1305" fmla="*/ 7147 w 10000"/>
                  <a:gd name="connsiteY1305" fmla="*/ 787 h 10000"/>
                  <a:gd name="connsiteX1306" fmla="*/ 7080 w 10000"/>
                  <a:gd name="connsiteY1306" fmla="*/ 742 h 10000"/>
                  <a:gd name="connsiteX1307" fmla="*/ 7069 w 10000"/>
                  <a:gd name="connsiteY1307" fmla="*/ 767 h 10000"/>
                  <a:gd name="connsiteX1308" fmla="*/ 7033 w 10000"/>
                  <a:gd name="connsiteY1308" fmla="*/ 787 h 10000"/>
                  <a:gd name="connsiteX1309" fmla="*/ 6820 w 10000"/>
                  <a:gd name="connsiteY1309" fmla="*/ 878 h 10000"/>
                  <a:gd name="connsiteX1310" fmla="*/ 6726 w 10000"/>
                  <a:gd name="connsiteY1310" fmla="*/ 897 h 10000"/>
                  <a:gd name="connsiteX1311" fmla="*/ 6626 w 10000"/>
                  <a:gd name="connsiteY1311" fmla="*/ 955 h 10000"/>
                  <a:gd name="connsiteX1312" fmla="*/ 6582 w 10000"/>
                  <a:gd name="connsiteY1312" fmla="*/ 946 h 10000"/>
                  <a:gd name="connsiteX1313" fmla="*/ 6571 w 10000"/>
                  <a:gd name="connsiteY1313" fmla="*/ 955 h 10000"/>
                  <a:gd name="connsiteX1314" fmla="*/ 6507 w 10000"/>
                  <a:gd name="connsiteY1314" fmla="*/ 975 h 10000"/>
                  <a:gd name="connsiteX1315" fmla="*/ 6485 w 10000"/>
                  <a:gd name="connsiteY1315" fmla="*/ 975 h 10000"/>
                  <a:gd name="connsiteX1316" fmla="*/ 6476 w 10000"/>
                  <a:gd name="connsiteY1316" fmla="*/ 965 h 10000"/>
                  <a:gd name="connsiteX1317" fmla="*/ 6474 w 10000"/>
                  <a:gd name="connsiteY1317" fmla="*/ 936 h 10000"/>
                  <a:gd name="connsiteX1318" fmla="*/ 6452 w 10000"/>
                  <a:gd name="connsiteY1318" fmla="*/ 887 h 10000"/>
                  <a:gd name="connsiteX1319" fmla="*/ 6352 w 10000"/>
                  <a:gd name="connsiteY1319" fmla="*/ 767 h 10000"/>
                  <a:gd name="connsiteX1320" fmla="*/ 6313 w 10000"/>
                  <a:gd name="connsiteY1320" fmla="*/ 732 h 10000"/>
                  <a:gd name="connsiteX1321" fmla="*/ 6296 w 10000"/>
                  <a:gd name="connsiteY1321" fmla="*/ 690 h 10000"/>
                  <a:gd name="connsiteX1322" fmla="*/ 6271 w 10000"/>
                  <a:gd name="connsiteY1322" fmla="*/ 664 h 10000"/>
                  <a:gd name="connsiteX1323" fmla="*/ 6266 w 10000"/>
                  <a:gd name="connsiteY1323" fmla="*/ 654 h 10000"/>
                  <a:gd name="connsiteX1324" fmla="*/ 6111 w 10000"/>
                  <a:gd name="connsiteY1324" fmla="*/ 398 h 10000"/>
                  <a:gd name="connsiteX1325" fmla="*/ 5903 w 10000"/>
                  <a:gd name="connsiteY1325" fmla="*/ 408 h 10000"/>
                  <a:gd name="connsiteX1326" fmla="*/ 5837 w 10000"/>
                  <a:gd name="connsiteY1326" fmla="*/ 427 h 10000"/>
                  <a:gd name="connsiteX1327" fmla="*/ 5756 w 10000"/>
                  <a:gd name="connsiteY1327" fmla="*/ 453 h 10000"/>
                  <a:gd name="connsiteX1328" fmla="*/ 5681 w 10000"/>
                  <a:gd name="connsiteY1328" fmla="*/ 453 h 10000"/>
                  <a:gd name="connsiteX1329" fmla="*/ 5609 w 10000"/>
                  <a:gd name="connsiteY1329" fmla="*/ 447 h 10000"/>
                  <a:gd name="connsiteX1330" fmla="*/ 5554 w 10000"/>
                  <a:gd name="connsiteY1330" fmla="*/ 304 h 10000"/>
                  <a:gd name="connsiteX1331" fmla="*/ 5529 w 10000"/>
                  <a:gd name="connsiteY1331" fmla="*/ 301 h 10000"/>
                  <a:gd name="connsiteX1332" fmla="*/ 5393 w 10000"/>
                  <a:gd name="connsiteY1332" fmla="*/ 256 h 10000"/>
                  <a:gd name="connsiteX1333" fmla="*/ 5366 w 10000"/>
                  <a:gd name="connsiteY1333" fmla="*/ 220 h 10000"/>
                  <a:gd name="connsiteX1334" fmla="*/ 5249 w 10000"/>
                  <a:gd name="connsiteY1334" fmla="*/ 155 h 10000"/>
                  <a:gd name="connsiteX1335" fmla="*/ 5141 w 10000"/>
                  <a:gd name="connsiteY1335" fmla="*/ 52 h 10000"/>
                  <a:gd name="connsiteX1336" fmla="*/ 5116 w 10000"/>
                  <a:gd name="connsiteY1336" fmla="*/ 3 h 10000"/>
                  <a:gd name="connsiteX1337" fmla="*/ 5061 w 10000"/>
                  <a:gd name="connsiteY1337" fmla="*/ 0 h 10000"/>
                  <a:gd name="connsiteX1338" fmla="*/ 5036 w 10000"/>
                  <a:gd name="connsiteY1338" fmla="*/ 32 h 10000"/>
                  <a:gd name="connsiteX1339" fmla="*/ 4942 w 10000"/>
                  <a:gd name="connsiteY1339" fmla="*/ 133 h 10000"/>
                  <a:gd name="connsiteX1340" fmla="*/ 4900 w 10000"/>
                  <a:gd name="connsiteY1340" fmla="*/ 217 h 10000"/>
                  <a:gd name="connsiteX1341" fmla="*/ 4861 w 10000"/>
                  <a:gd name="connsiteY1341" fmla="*/ 198 h 10000"/>
                  <a:gd name="connsiteX1342" fmla="*/ 4795 w 10000"/>
                  <a:gd name="connsiteY1342" fmla="*/ 68 h 10000"/>
                  <a:gd name="connsiteX1343" fmla="*/ 4778 w 10000"/>
                  <a:gd name="connsiteY1343" fmla="*/ 62 h 10000"/>
                  <a:gd name="connsiteX1344" fmla="*/ 4765 w 10000"/>
                  <a:gd name="connsiteY1344" fmla="*/ 62 h 10000"/>
                  <a:gd name="connsiteX1345" fmla="*/ 4748 w 10000"/>
                  <a:gd name="connsiteY1345" fmla="*/ 68 h 10000"/>
                  <a:gd name="connsiteX1346" fmla="*/ 4673 w 10000"/>
                  <a:gd name="connsiteY1346" fmla="*/ 136 h 10000"/>
                  <a:gd name="connsiteX1347" fmla="*/ 4632 w 10000"/>
                  <a:gd name="connsiteY1347" fmla="*/ 201 h 10000"/>
                  <a:gd name="connsiteX1348" fmla="*/ 4623 w 10000"/>
                  <a:gd name="connsiteY1348" fmla="*/ 210 h 10000"/>
                  <a:gd name="connsiteX1349" fmla="*/ 4579 w 10000"/>
                  <a:gd name="connsiteY1349" fmla="*/ 220 h 10000"/>
                  <a:gd name="connsiteX1350" fmla="*/ 4479 w 10000"/>
                  <a:gd name="connsiteY1350" fmla="*/ 198 h 10000"/>
                  <a:gd name="connsiteX1351" fmla="*/ 4402 w 10000"/>
                  <a:gd name="connsiteY1351" fmla="*/ 165 h 10000"/>
                  <a:gd name="connsiteX1352" fmla="*/ 4374 w 10000"/>
                  <a:gd name="connsiteY1352" fmla="*/ 165 h 10000"/>
                  <a:gd name="connsiteX1353" fmla="*/ 4335 w 10000"/>
                  <a:gd name="connsiteY1353" fmla="*/ 172 h 10000"/>
                  <a:gd name="connsiteX1354" fmla="*/ 4302 w 10000"/>
                  <a:gd name="connsiteY1354" fmla="*/ 188 h 10000"/>
                  <a:gd name="connsiteX1355" fmla="*/ 4271 w 10000"/>
                  <a:gd name="connsiteY1355" fmla="*/ 220 h 10000"/>
                  <a:gd name="connsiteX1356" fmla="*/ 4238 w 10000"/>
                  <a:gd name="connsiteY1356" fmla="*/ 240 h 10000"/>
                  <a:gd name="connsiteX1357" fmla="*/ 4324 w 10000"/>
                  <a:gd name="connsiteY1357" fmla="*/ 1289 h 10000"/>
                  <a:gd name="connsiteX1358" fmla="*/ 4297 w 10000"/>
                  <a:gd name="connsiteY1358" fmla="*/ 7345 h 10000"/>
                  <a:gd name="connsiteX1359" fmla="*/ 4236 w 10000"/>
                  <a:gd name="connsiteY1359" fmla="*/ 6832 h 10000"/>
                  <a:gd name="connsiteX1360" fmla="*/ 3946 w 10000"/>
                  <a:gd name="connsiteY1360" fmla="*/ 6675 h 10000"/>
                  <a:gd name="connsiteX1361" fmla="*/ 4805 w 10000"/>
                  <a:gd name="connsiteY1361" fmla="*/ 7386 h 10000"/>
                  <a:gd name="connsiteX1362" fmla="*/ 5343 w 10000"/>
                  <a:gd name="connsiteY1362" fmla="*/ 7520 h 10000"/>
                  <a:gd name="connsiteX1363" fmla="*/ 2947 w 10000"/>
                  <a:gd name="connsiteY1363" fmla="*/ 8089 h 10000"/>
                  <a:gd name="connsiteX1364" fmla="*/ 3057 w 10000"/>
                  <a:gd name="connsiteY1364" fmla="*/ 7143 h 10000"/>
                  <a:gd name="connsiteX0" fmla="*/ 4324 w 10000"/>
                  <a:gd name="connsiteY0" fmla="*/ 1289 h 10000"/>
                  <a:gd name="connsiteX1" fmla="*/ 4296 w 10000"/>
                  <a:gd name="connsiteY1" fmla="*/ 1305 h 10000"/>
                  <a:gd name="connsiteX2" fmla="*/ 4285 w 10000"/>
                  <a:gd name="connsiteY2" fmla="*/ 1279 h 10000"/>
                  <a:gd name="connsiteX3" fmla="*/ 4244 w 10000"/>
                  <a:gd name="connsiteY3" fmla="*/ 1266 h 10000"/>
                  <a:gd name="connsiteX4" fmla="*/ 4208 w 10000"/>
                  <a:gd name="connsiteY4" fmla="*/ 1286 h 10000"/>
                  <a:gd name="connsiteX5" fmla="*/ 4172 w 10000"/>
                  <a:gd name="connsiteY5" fmla="*/ 1299 h 10000"/>
                  <a:gd name="connsiteX6" fmla="*/ 4150 w 10000"/>
                  <a:gd name="connsiteY6" fmla="*/ 1308 h 10000"/>
                  <a:gd name="connsiteX7" fmla="*/ 4139 w 10000"/>
                  <a:gd name="connsiteY7" fmla="*/ 1315 h 10000"/>
                  <a:gd name="connsiteX8" fmla="*/ 4125 w 10000"/>
                  <a:gd name="connsiteY8" fmla="*/ 1315 h 10000"/>
                  <a:gd name="connsiteX9" fmla="*/ 4119 w 10000"/>
                  <a:gd name="connsiteY9" fmla="*/ 1315 h 10000"/>
                  <a:gd name="connsiteX10" fmla="*/ 4111 w 10000"/>
                  <a:gd name="connsiteY10" fmla="*/ 1308 h 10000"/>
                  <a:gd name="connsiteX11" fmla="*/ 4100 w 10000"/>
                  <a:gd name="connsiteY11" fmla="*/ 1315 h 10000"/>
                  <a:gd name="connsiteX12" fmla="*/ 4075 w 10000"/>
                  <a:gd name="connsiteY12" fmla="*/ 1315 h 10000"/>
                  <a:gd name="connsiteX13" fmla="*/ 4058 w 10000"/>
                  <a:gd name="connsiteY13" fmla="*/ 1318 h 10000"/>
                  <a:gd name="connsiteX14" fmla="*/ 4044 w 10000"/>
                  <a:gd name="connsiteY14" fmla="*/ 1315 h 10000"/>
                  <a:gd name="connsiteX15" fmla="*/ 4042 w 10000"/>
                  <a:gd name="connsiteY15" fmla="*/ 1299 h 10000"/>
                  <a:gd name="connsiteX16" fmla="*/ 4014 w 10000"/>
                  <a:gd name="connsiteY16" fmla="*/ 1308 h 10000"/>
                  <a:gd name="connsiteX17" fmla="*/ 4011 w 10000"/>
                  <a:gd name="connsiteY17" fmla="*/ 1315 h 10000"/>
                  <a:gd name="connsiteX18" fmla="*/ 4011 w 10000"/>
                  <a:gd name="connsiteY18" fmla="*/ 1341 h 10000"/>
                  <a:gd name="connsiteX19" fmla="*/ 4019 w 10000"/>
                  <a:gd name="connsiteY19" fmla="*/ 1341 h 10000"/>
                  <a:gd name="connsiteX20" fmla="*/ 3997 w 10000"/>
                  <a:gd name="connsiteY20" fmla="*/ 1363 h 10000"/>
                  <a:gd name="connsiteX21" fmla="*/ 3986 w 10000"/>
                  <a:gd name="connsiteY21" fmla="*/ 1373 h 10000"/>
                  <a:gd name="connsiteX22" fmla="*/ 3981 w 10000"/>
                  <a:gd name="connsiteY22" fmla="*/ 1389 h 10000"/>
                  <a:gd name="connsiteX23" fmla="*/ 3981 w 10000"/>
                  <a:gd name="connsiteY23" fmla="*/ 1409 h 10000"/>
                  <a:gd name="connsiteX24" fmla="*/ 3981 w 10000"/>
                  <a:gd name="connsiteY24" fmla="*/ 1438 h 10000"/>
                  <a:gd name="connsiteX25" fmla="*/ 3961 w 10000"/>
                  <a:gd name="connsiteY25" fmla="*/ 1441 h 10000"/>
                  <a:gd name="connsiteX26" fmla="*/ 3942 w 10000"/>
                  <a:gd name="connsiteY26" fmla="*/ 1441 h 10000"/>
                  <a:gd name="connsiteX27" fmla="*/ 3914 w 10000"/>
                  <a:gd name="connsiteY27" fmla="*/ 1454 h 10000"/>
                  <a:gd name="connsiteX28" fmla="*/ 3892 w 10000"/>
                  <a:gd name="connsiteY28" fmla="*/ 1467 h 10000"/>
                  <a:gd name="connsiteX29" fmla="*/ 3867 w 10000"/>
                  <a:gd name="connsiteY29" fmla="*/ 1483 h 10000"/>
                  <a:gd name="connsiteX30" fmla="*/ 3845 w 10000"/>
                  <a:gd name="connsiteY30" fmla="*/ 1467 h 10000"/>
                  <a:gd name="connsiteX31" fmla="*/ 3850 w 10000"/>
                  <a:gd name="connsiteY31" fmla="*/ 1457 h 10000"/>
                  <a:gd name="connsiteX32" fmla="*/ 3864 w 10000"/>
                  <a:gd name="connsiteY32" fmla="*/ 1441 h 10000"/>
                  <a:gd name="connsiteX33" fmla="*/ 3859 w 10000"/>
                  <a:gd name="connsiteY33" fmla="*/ 1409 h 10000"/>
                  <a:gd name="connsiteX34" fmla="*/ 3842 w 10000"/>
                  <a:gd name="connsiteY34" fmla="*/ 1383 h 10000"/>
                  <a:gd name="connsiteX35" fmla="*/ 3825 w 10000"/>
                  <a:gd name="connsiteY35" fmla="*/ 1360 h 10000"/>
                  <a:gd name="connsiteX36" fmla="*/ 3809 w 10000"/>
                  <a:gd name="connsiteY36" fmla="*/ 1318 h 10000"/>
                  <a:gd name="connsiteX37" fmla="*/ 3787 w 10000"/>
                  <a:gd name="connsiteY37" fmla="*/ 1289 h 10000"/>
                  <a:gd name="connsiteX38" fmla="*/ 3759 w 10000"/>
                  <a:gd name="connsiteY38" fmla="*/ 1266 h 10000"/>
                  <a:gd name="connsiteX39" fmla="*/ 3740 w 10000"/>
                  <a:gd name="connsiteY39" fmla="*/ 1256 h 10000"/>
                  <a:gd name="connsiteX40" fmla="*/ 3715 w 10000"/>
                  <a:gd name="connsiteY40" fmla="*/ 1250 h 10000"/>
                  <a:gd name="connsiteX41" fmla="*/ 3687 w 10000"/>
                  <a:gd name="connsiteY41" fmla="*/ 1256 h 10000"/>
                  <a:gd name="connsiteX42" fmla="*/ 3681 w 10000"/>
                  <a:gd name="connsiteY42" fmla="*/ 1260 h 10000"/>
                  <a:gd name="connsiteX43" fmla="*/ 3670 w 10000"/>
                  <a:gd name="connsiteY43" fmla="*/ 1295 h 10000"/>
                  <a:gd name="connsiteX44" fmla="*/ 3651 w 10000"/>
                  <a:gd name="connsiteY44" fmla="*/ 1305 h 10000"/>
                  <a:gd name="connsiteX45" fmla="*/ 3640 w 10000"/>
                  <a:gd name="connsiteY45" fmla="*/ 1308 h 10000"/>
                  <a:gd name="connsiteX46" fmla="*/ 3626 w 10000"/>
                  <a:gd name="connsiteY46" fmla="*/ 1308 h 10000"/>
                  <a:gd name="connsiteX47" fmla="*/ 3632 w 10000"/>
                  <a:gd name="connsiteY47" fmla="*/ 1276 h 10000"/>
                  <a:gd name="connsiteX48" fmla="*/ 3609 w 10000"/>
                  <a:gd name="connsiteY48" fmla="*/ 1289 h 10000"/>
                  <a:gd name="connsiteX49" fmla="*/ 3593 w 10000"/>
                  <a:gd name="connsiteY49" fmla="*/ 1286 h 10000"/>
                  <a:gd name="connsiteX50" fmla="*/ 3590 w 10000"/>
                  <a:gd name="connsiteY50" fmla="*/ 1256 h 10000"/>
                  <a:gd name="connsiteX51" fmla="*/ 3584 w 10000"/>
                  <a:gd name="connsiteY51" fmla="*/ 1237 h 10000"/>
                  <a:gd name="connsiteX52" fmla="*/ 3573 w 10000"/>
                  <a:gd name="connsiteY52" fmla="*/ 1237 h 10000"/>
                  <a:gd name="connsiteX53" fmla="*/ 3554 w 10000"/>
                  <a:gd name="connsiteY53" fmla="*/ 1227 h 10000"/>
                  <a:gd name="connsiteX54" fmla="*/ 3546 w 10000"/>
                  <a:gd name="connsiteY54" fmla="*/ 1192 h 10000"/>
                  <a:gd name="connsiteX55" fmla="*/ 3529 w 10000"/>
                  <a:gd name="connsiteY55" fmla="*/ 1176 h 10000"/>
                  <a:gd name="connsiteX56" fmla="*/ 3512 w 10000"/>
                  <a:gd name="connsiteY56" fmla="*/ 1182 h 10000"/>
                  <a:gd name="connsiteX57" fmla="*/ 3485 w 10000"/>
                  <a:gd name="connsiteY57" fmla="*/ 1182 h 10000"/>
                  <a:gd name="connsiteX58" fmla="*/ 3463 w 10000"/>
                  <a:gd name="connsiteY58" fmla="*/ 1176 h 10000"/>
                  <a:gd name="connsiteX59" fmla="*/ 3449 w 10000"/>
                  <a:gd name="connsiteY59" fmla="*/ 1182 h 10000"/>
                  <a:gd name="connsiteX60" fmla="*/ 3432 w 10000"/>
                  <a:gd name="connsiteY60" fmla="*/ 1192 h 10000"/>
                  <a:gd name="connsiteX61" fmla="*/ 3454 w 10000"/>
                  <a:gd name="connsiteY61" fmla="*/ 1205 h 10000"/>
                  <a:gd name="connsiteX62" fmla="*/ 3463 w 10000"/>
                  <a:gd name="connsiteY62" fmla="*/ 1205 h 10000"/>
                  <a:gd name="connsiteX63" fmla="*/ 3488 w 10000"/>
                  <a:gd name="connsiteY63" fmla="*/ 1205 h 10000"/>
                  <a:gd name="connsiteX64" fmla="*/ 3488 w 10000"/>
                  <a:gd name="connsiteY64" fmla="*/ 1218 h 10000"/>
                  <a:gd name="connsiteX65" fmla="*/ 3493 w 10000"/>
                  <a:gd name="connsiteY65" fmla="*/ 1247 h 10000"/>
                  <a:gd name="connsiteX66" fmla="*/ 3512 w 10000"/>
                  <a:gd name="connsiteY66" fmla="*/ 1247 h 10000"/>
                  <a:gd name="connsiteX67" fmla="*/ 3518 w 10000"/>
                  <a:gd name="connsiteY67" fmla="*/ 1250 h 10000"/>
                  <a:gd name="connsiteX68" fmla="*/ 3521 w 10000"/>
                  <a:gd name="connsiteY68" fmla="*/ 1276 h 10000"/>
                  <a:gd name="connsiteX69" fmla="*/ 3543 w 10000"/>
                  <a:gd name="connsiteY69" fmla="*/ 1295 h 10000"/>
                  <a:gd name="connsiteX70" fmla="*/ 3546 w 10000"/>
                  <a:gd name="connsiteY70" fmla="*/ 1305 h 10000"/>
                  <a:gd name="connsiteX71" fmla="*/ 3543 w 10000"/>
                  <a:gd name="connsiteY71" fmla="*/ 1315 h 10000"/>
                  <a:gd name="connsiteX72" fmla="*/ 3543 w 10000"/>
                  <a:gd name="connsiteY72" fmla="*/ 1331 h 10000"/>
                  <a:gd name="connsiteX73" fmla="*/ 3554 w 10000"/>
                  <a:gd name="connsiteY73" fmla="*/ 1324 h 10000"/>
                  <a:gd name="connsiteX74" fmla="*/ 3560 w 10000"/>
                  <a:gd name="connsiteY74" fmla="*/ 1331 h 10000"/>
                  <a:gd name="connsiteX75" fmla="*/ 3582 w 10000"/>
                  <a:gd name="connsiteY75" fmla="*/ 1344 h 10000"/>
                  <a:gd name="connsiteX76" fmla="*/ 3598 w 10000"/>
                  <a:gd name="connsiteY76" fmla="*/ 1380 h 10000"/>
                  <a:gd name="connsiteX77" fmla="*/ 3607 w 10000"/>
                  <a:gd name="connsiteY77" fmla="*/ 1389 h 10000"/>
                  <a:gd name="connsiteX78" fmla="*/ 3623 w 10000"/>
                  <a:gd name="connsiteY78" fmla="*/ 1409 h 10000"/>
                  <a:gd name="connsiteX79" fmla="*/ 3634 w 10000"/>
                  <a:gd name="connsiteY79" fmla="*/ 1438 h 10000"/>
                  <a:gd name="connsiteX80" fmla="*/ 3632 w 10000"/>
                  <a:gd name="connsiteY80" fmla="*/ 1454 h 10000"/>
                  <a:gd name="connsiteX81" fmla="*/ 3618 w 10000"/>
                  <a:gd name="connsiteY81" fmla="*/ 1438 h 10000"/>
                  <a:gd name="connsiteX82" fmla="*/ 3598 w 10000"/>
                  <a:gd name="connsiteY82" fmla="*/ 1428 h 10000"/>
                  <a:gd name="connsiteX83" fmla="*/ 3582 w 10000"/>
                  <a:gd name="connsiteY83" fmla="*/ 1402 h 10000"/>
                  <a:gd name="connsiteX84" fmla="*/ 3562 w 10000"/>
                  <a:gd name="connsiteY84" fmla="*/ 1399 h 10000"/>
                  <a:gd name="connsiteX85" fmla="*/ 3546 w 10000"/>
                  <a:gd name="connsiteY85" fmla="*/ 1383 h 10000"/>
                  <a:gd name="connsiteX86" fmla="*/ 3510 w 10000"/>
                  <a:gd name="connsiteY86" fmla="*/ 1360 h 10000"/>
                  <a:gd name="connsiteX87" fmla="*/ 3485 w 10000"/>
                  <a:gd name="connsiteY87" fmla="*/ 1344 h 10000"/>
                  <a:gd name="connsiteX88" fmla="*/ 3454 w 10000"/>
                  <a:gd name="connsiteY88" fmla="*/ 1334 h 10000"/>
                  <a:gd name="connsiteX89" fmla="*/ 3429 w 10000"/>
                  <a:gd name="connsiteY89" fmla="*/ 1315 h 10000"/>
                  <a:gd name="connsiteX90" fmla="*/ 3416 w 10000"/>
                  <a:gd name="connsiteY90" fmla="*/ 1308 h 10000"/>
                  <a:gd name="connsiteX91" fmla="*/ 3399 w 10000"/>
                  <a:gd name="connsiteY91" fmla="*/ 1305 h 10000"/>
                  <a:gd name="connsiteX92" fmla="*/ 3382 w 10000"/>
                  <a:gd name="connsiteY92" fmla="*/ 1286 h 10000"/>
                  <a:gd name="connsiteX93" fmla="*/ 3380 w 10000"/>
                  <a:gd name="connsiteY93" fmla="*/ 1266 h 10000"/>
                  <a:gd name="connsiteX94" fmla="*/ 3388 w 10000"/>
                  <a:gd name="connsiteY94" fmla="*/ 1256 h 10000"/>
                  <a:gd name="connsiteX95" fmla="*/ 3407 w 10000"/>
                  <a:gd name="connsiteY95" fmla="*/ 1256 h 10000"/>
                  <a:gd name="connsiteX96" fmla="*/ 3396 w 10000"/>
                  <a:gd name="connsiteY96" fmla="*/ 1227 h 10000"/>
                  <a:gd name="connsiteX97" fmla="*/ 3382 w 10000"/>
                  <a:gd name="connsiteY97" fmla="*/ 1227 h 10000"/>
                  <a:gd name="connsiteX98" fmla="*/ 3360 w 10000"/>
                  <a:gd name="connsiteY98" fmla="*/ 1221 h 10000"/>
                  <a:gd name="connsiteX99" fmla="*/ 3349 w 10000"/>
                  <a:gd name="connsiteY99" fmla="*/ 1231 h 10000"/>
                  <a:gd name="connsiteX100" fmla="*/ 3352 w 10000"/>
                  <a:gd name="connsiteY100" fmla="*/ 1247 h 10000"/>
                  <a:gd name="connsiteX101" fmla="*/ 3341 w 10000"/>
                  <a:gd name="connsiteY101" fmla="*/ 1237 h 10000"/>
                  <a:gd name="connsiteX102" fmla="*/ 3335 w 10000"/>
                  <a:gd name="connsiteY102" fmla="*/ 1231 h 10000"/>
                  <a:gd name="connsiteX103" fmla="*/ 3307 w 10000"/>
                  <a:gd name="connsiteY103" fmla="*/ 1227 h 10000"/>
                  <a:gd name="connsiteX104" fmla="*/ 3294 w 10000"/>
                  <a:gd name="connsiteY104" fmla="*/ 1221 h 10000"/>
                  <a:gd name="connsiteX105" fmla="*/ 3271 w 10000"/>
                  <a:gd name="connsiteY105" fmla="*/ 1211 h 10000"/>
                  <a:gd name="connsiteX106" fmla="*/ 3252 w 10000"/>
                  <a:gd name="connsiteY106" fmla="*/ 1195 h 10000"/>
                  <a:gd name="connsiteX107" fmla="*/ 3235 w 10000"/>
                  <a:gd name="connsiteY107" fmla="*/ 1195 h 10000"/>
                  <a:gd name="connsiteX108" fmla="*/ 3235 w 10000"/>
                  <a:gd name="connsiteY108" fmla="*/ 1205 h 10000"/>
                  <a:gd name="connsiteX109" fmla="*/ 3219 w 10000"/>
                  <a:gd name="connsiteY109" fmla="*/ 1231 h 10000"/>
                  <a:gd name="connsiteX110" fmla="*/ 3213 w 10000"/>
                  <a:gd name="connsiteY110" fmla="*/ 1231 h 10000"/>
                  <a:gd name="connsiteX111" fmla="*/ 3183 w 10000"/>
                  <a:gd name="connsiteY111" fmla="*/ 1221 h 10000"/>
                  <a:gd name="connsiteX112" fmla="*/ 3175 w 10000"/>
                  <a:gd name="connsiteY112" fmla="*/ 1227 h 10000"/>
                  <a:gd name="connsiteX113" fmla="*/ 3163 w 10000"/>
                  <a:gd name="connsiteY113" fmla="*/ 1237 h 10000"/>
                  <a:gd name="connsiteX114" fmla="*/ 3158 w 10000"/>
                  <a:gd name="connsiteY114" fmla="*/ 1260 h 10000"/>
                  <a:gd name="connsiteX115" fmla="*/ 3158 w 10000"/>
                  <a:gd name="connsiteY115" fmla="*/ 1276 h 10000"/>
                  <a:gd name="connsiteX116" fmla="*/ 3163 w 10000"/>
                  <a:gd name="connsiteY116" fmla="*/ 1295 h 10000"/>
                  <a:gd name="connsiteX117" fmla="*/ 3166 w 10000"/>
                  <a:gd name="connsiteY117" fmla="*/ 1308 h 10000"/>
                  <a:gd name="connsiteX118" fmla="*/ 3158 w 10000"/>
                  <a:gd name="connsiteY118" fmla="*/ 1315 h 10000"/>
                  <a:gd name="connsiteX119" fmla="*/ 3133 w 10000"/>
                  <a:gd name="connsiteY119" fmla="*/ 1299 h 10000"/>
                  <a:gd name="connsiteX120" fmla="*/ 3114 w 10000"/>
                  <a:gd name="connsiteY120" fmla="*/ 1276 h 10000"/>
                  <a:gd name="connsiteX121" fmla="*/ 3078 w 10000"/>
                  <a:gd name="connsiteY121" fmla="*/ 1240 h 10000"/>
                  <a:gd name="connsiteX122" fmla="*/ 3044 w 10000"/>
                  <a:gd name="connsiteY122" fmla="*/ 1227 h 10000"/>
                  <a:gd name="connsiteX123" fmla="*/ 3033 w 10000"/>
                  <a:gd name="connsiteY123" fmla="*/ 1231 h 10000"/>
                  <a:gd name="connsiteX124" fmla="*/ 3036 w 10000"/>
                  <a:gd name="connsiteY124" fmla="*/ 1256 h 10000"/>
                  <a:gd name="connsiteX125" fmla="*/ 3044 w 10000"/>
                  <a:gd name="connsiteY125" fmla="*/ 1266 h 10000"/>
                  <a:gd name="connsiteX126" fmla="*/ 3044 w 10000"/>
                  <a:gd name="connsiteY126" fmla="*/ 1276 h 10000"/>
                  <a:gd name="connsiteX127" fmla="*/ 3036 w 10000"/>
                  <a:gd name="connsiteY127" fmla="*/ 1276 h 10000"/>
                  <a:gd name="connsiteX128" fmla="*/ 3028 w 10000"/>
                  <a:gd name="connsiteY128" fmla="*/ 1266 h 10000"/>
                  <a:gd name="connsiteX129" fmla="*/ 3025 w 10000"/>
                  <a:gd name="connsiteY129" fmla="*/ 1256 h 10000"/>
                  <a:gd name="connsiteX130" fmla="*/ 3008 w 10000"/>
                  <a:gd name="connsiteY130" fmla="*/ 1205 h 10000"/>
                  <a:gd name="connsiteX131" fmla="*/ 3000 w 10000"/>
                  <a:gd name="connsiteY131" fmla="*/ 1192 h 10000"/>
                  <a:gd name="connsiteX132" fmla="*/ 2994 w 10000"/>
                  <a:gd name="connsiteY132" fmla="*/ 1176 h 10000"/>
                  <a:gd name="connsiteX133" fmla="*/ 2986 w 10000"/>
                  <a:gd name="connsiteY133" fmla="*/ 1182 h 10000"/>
                  <a:gd name="connsiteX134" fmla="*/ 2981 w 10000"/>
                  <a:gd name="connsiteY134" fmla="*/ 1192 h 10000"/>
                  <a:gd name="connsiteX135" fmla="*/ 2970 w 10000"/>
                  <a:gd name="connsiteY135" fmla="*/ 1201 h 10000"/>
                  <a:gd name="connsiteX136" fmla="*/ 2956 w 10000"/>
                  <a:gd name="connsiteY136" fmla="*/ 1218 h 10000"/>
                  <a:gd name="connsiteX137" fmla="*/ 2939 w 10000"/>
                  <a:gd name="connsiteY137" fmla="*/ 1240 h 10000"/>
                  <a:gd name="connsiteX138" fmla="*/ 2928 w 10000"/>
                  <a:gd name="connsiteY138" fmla="*/ 1247 h 10000"/>
                  <a:gd name="connsiteX139" fmla="*/ 2922 w 10000"/>
                  <a:gd name="connsiteY139" fmla="*/ 1250 h 10000"/>
                  <a:gd name="connsiteX140" fmla="*/ 2911 w 10000"/>
                  <a:gd name="connsiteY140" fmla="*/ 1250 h 10000"/>
                  <a:gd name="connsiteX141" fmla="*/ 2884 w 10000"/>
                  <a:gd name="connsiteY141" fmla="*/ 1247 h 10000"/>
                  <a:gd name="connsiteX142" fmla="*/ 2864 w 10000"/>
                  <a:gd name="connsiteY142" fmla="*/ 1237 h 10000"/>
                  <a:gd name="connsiteX143" fmla="*/ 2848 w 10000"/>
                  <a:gd name="connsiteY143" fmla="*/ 1231 h 10000"/>
                  <a:gd name="connsiteX144" fmla="*/ 2834 w 10000"/>
                  <a:gd name="connsiteY144" fmla="*/ 1227 h 10000"/>
                  <a:gd name="connsiteX145" fmla="*/ 2831 w 10000"/>
                  <a:gd name="connsiteY145" fmla="*/ 1227 h 10000"/>
                  <a:gd name="connsiteX146" fmla="*/ 2831 w 10000"/>
                  <a:gd name="connsiteY146" fmla="*/ 1221 h 10000"/>
                  <a:gd name="connsiteX147" fmla="*/ 2825 w 10000"/>
                  <a:gd name="connsiteY147" fmla="*/ 1205 h 10000"/>
                  <a:gd name="connsiteX148" fmla="*/ 2823 w 10000"/>
                  <a:gd name="connsiteY148" fmla="*/ 1192 h 10000"/>
                  <a:gd name="connsiteX149" fmla="*/ 2817 w 10000"/>
                  <a:gd name="connsiteY149" fmla="*/ 1182 h 10000"/>
                  <a:gd name="connsiteX150" fmla="*/ 2814 w 10000"/>
                  <a:gd name="connsiteY150" fmla="*/ 1176 h 10000"/>
                  <a:gd name="connsiteX151" fmla="*/ 2792 w 10000"/>
                  <a:gd name="connsiteY151" fmla="*/ 1172 h 10000"/>
                  <a:gd name="connsiteX152" fmla="*/ 2759 w 10000"/>
                  <a:gd name="connsiteY152" fmla="*/ 1156 h 10000"/>
                  <a:gd name="connsiteX153" fmla="*/ 2734 w 10000"/>
                  <a:gd name="connsiteY153" fmla="*/ 1143 h 10000"/>
                  <a:gd name="connsiteX154" fmla="*/ 2695 w 10000"/>
                  <a:gd name="connsiteY154" fmla="*/ 1124 h 10000"/>
                  <a:gd name="connsiteX155" fmla="*/ 2670 w 10000"/>
                  <a:gd name="connsiteY155" fmla="*/ 1108 h 10000"/>
                  <a:gd name="connsiteX156" fmla="*/ 2645 w 10000"/>
                  <a:gd name="connsiteY156" fmla="*/ 1091 h 10000"/>
                  <a:gd name="connsiteX157" fmla="*/ 2618 w 10000"/>
                  <a:gd name="connsiteY157" fmla="*/ 1088 h 10000"/>
                  <a:gd name="connsiteX158" fmla="*/ 2576 w 10000"/>
                  <a:gd name="connsiteY158" fmla="*/ 1088 h 10000"/>
                  <a:gd name="connsiteX159" fmla="*/ 2551 w 10000"/>
                  <a:gd name="connsiteY159" fmla="*/ 1091 h 10000"/>
                  <a:gd name="connsiteX160" fmla="*/ 2521 w 10000"/>
                  <a:gd name="connsiteY160" fmla="*/ 1098 h 10000"/>
                  <a:gd name="connsiteX161" fmla="*/ 2493 w 10000"/>
                  <a:gd name="connsiteY161" fmla="*/ 1104 h 10000"/>
                  <a:gd name="connsiteX162" fmla="*/ 2468 w 10000"/>
                  <a:gd name="connsiteY162" fmla="*/ 1108 h 10000"/>
                  <a:gd name="connsiteX163" fmla="*/ 2404 w 10000"/>
                  <a:gd name="connsiteY163" fmla="*/ 1124 h 10000"/>
                  <a:gd name="connsiteX164" fmla="*/ 2366 w 10000"/>
                  <a:gd name="connsiteY164" fmla="*/ 1133 h 10000"/>
                  <a:gd name="connsiteX165" fmla="*/ 2346 w 10000"/>
                  <a:gd name="connsiteY165" fmla="*/ 1137 h 10000"/>
                  <a:gd name="connsiteX166" fmla="*/ 2294 w 10000"/>
                  <a:gd name="connsiteY166" fmla="*/ 1146 h 10000"/>
                  <a:gd name="connsiteX167" fmla="*/ 2249 w 10000"/>
                  <a:gd name="connsiteY167" fmla="*/ 1156 h 10000"/>
                  <a:gd name="connsiteX168" fmla="*/ 2230 w 10000"/>
                  <a:gd name="connsiteY168" fmla="*/ 1156 h 10000"/>
                  <a:gd name="connsiteX169" fmla="*/ 2222 w 10000"/>
                  <a:gd name="connsiteY169" fmla="*/ 1163 h 10000"/>
                  <a:gd name="connsiteX170" fmla="*/ 2194 w 10000"/>
                  <a:gd name="connsiteY170" fmla="*/ 1163 h 10000"/>
                  <a:gd name="connsiteX171" fmla="*/ 2172 w 10000"/>
                  <a:gd name="connsiteY171" fmla="*/ 1163 h 10000"/>
                  <a:gd name="connsiteX172" fmla="*/ 2147 w 10000"/>
                  <a:gd name="connsiteY172" fmla="*/ 1166 h 10000"/>
                  <a:gd name="connsiteX173" fmla="*/ 2108 w 10000"/>
                  <a:gd name="connsiteY173" fmla="*/ 1166 h 10000"/>
                  <a:gd name="connsiteX174" fmla="*/ 2083 w 10000"/>
                  <a:gd name="connsiteY174" fmla="*/ 1156 h 10000"/>
                  <a:gd name="connsiteX175" fmla="*/ 2042 w 10000"/>
                  <a:gd name="connsiteY175" fmla="*/ 1143 h 10000"/>
                  <a:gd name="connsiteX176" fmla="*/ 2011 w 10000"/>
                  <a:gd name="connsiteY176" fmla="*/ 1143 h 10000"/>
                  <a:gd name="connsiteX177" fmla="*/ 1994 w 10000"/>
                  <a:gd name="connsiteY177" fmla="*/ 1146 h 10000"/>
                  <a:gd name="connsiteX178" fmla="*/ 1967 w 10000"/>
                  <a:gd name="connsiteY178" fmla="*/ 1156 h 10000"/>
                  <a:gd name="connsiteX179" fmla="*/ 1903 w 10000"/>
                  <a:gd name="connsiteY179" fmla="*/ 1176 h 10000"/>
                  <a:gd name="connsiteX180" fmla="*/ 1873 w 10000"/>
                  <a:gd name="connsiteY180" fmla="*/ 1182 h 10000"/>
                  <a:gd name="connsiteX181" fmla="*/ 1850 w 10000"/>
                  <a:gd name="connsiteY181" fmla="*/ 1185 h 10000"/>
                  <a:gd name="connsiteX182" fmla="*/ 1842 w 10000"/>
                  <a:gd name="connsiteY182" fmla="*/ 1192 h 10000"/>
                  <a:gd name="connsiteX183" fmla="*/ 1823 w 10000"/>
                  <a:gd name="connsiteY183" fmla="*/ 1195 h 10000"/>
                  <a:gd name="connsiteX184" fmla="*/ 1814 w 10000"/>
                  <a:gd name="connsiteY184" fmla="*/ 1201 h 10000"/>
                  <a:gd name="connsiteX185" fmla="*/ 1792 w 10000"/>
                  <a:gd name="connsiteY185" fmla="*/ 1218 h 10000"/>
                  <a:gd name="connsiteX186" fmla="*/ 1767 w 10000"/>
                  <a:gd name="connsiteY186" fmla="*/ 1231 h 10000"/>
                  <a:gd name="connsiteX187" fmla="*/ 1717 w 10000"/>
                  <a:gd name="connsiteY187" fmla="*/ 1266 h 10000"/>
                  <a:gd name="connsiteX188" fmla="*/ 1695 w 10000"/>
                  <a:gd name="connsiteY188" fmla="*/ 1279 h 10000"/>
                  <a:gd name="connsiteX189" fmla="*/ 1654 w 10000"/>
                  <a:gd name="connsiteY189" fmla="*/ 1308 h 10000"/>
                  <a:gd name="connsiteX190" fmla="*/ 1620 w 10000"/>
                  <a:gd name="connsiteY190" fmla="*/ 1334 h 10000"/>
                  <a:gd name="connsiteX191" fmla="*/ 1590 w 10000"/>
                  <a:gd name="connsiteY191" fmla="*/ 1360 h 10000"/>
                  <a:gd name="connsiteX192" fmla="*/ 1565 w 10000"/>
                  <a:gd name="connsiteY192" fmla="*/ 1380 h 10000"/>
                  <a:gd name="connsiteX193" fmla="*/ 1532 w 10000"/>
                  <a:gd name="connsiteY193" fmla="*/ 1402 h 10000"/>
                  <a:gd name="connsiteX194" fmla="*/ 1501 w 10000"/>
                  <a:gd name="connsiteY194" fmla="*/ 1418 h 10000"/>
                  <a:gd name="connsiteX195" fmla="*/ 1460 w 10000"/>
                  <a:gd name="connsiteY195" fmla="*/ 1438 h 10000"/>
                  <a:gd name="connsiteX196" fmla="*/ 1435 w 10000"/>
                  <a:gd name="connsiteY196" fmla="*/ 1454 h 10000"/>
                  <a:gd name="connsiteX197" fmla="*/ 1421 w 10000"/>
                  <a:gd name="connsiteY197" fmla="*/ 1464 h 10000"/>
                  <a:gd name="connsiteX198" fmla="*/ 1380 w 10000"/>
                  <a:gd name="connsiteY198" fmla="*/ 1473 h 10000"/>
                  <a:gd name="connsiteX199" fmla="*/ 1324 w 10000"/>
                  <a:gd name="connsiteY199" fmla="*/ 1477 h 10000"/>
                  <a:gd name="connsiteX200" fmla="*/ 1274 w 10000"/>
                  <a:gd name="connsiteY200" fmla="*/ 1483 h 10000"/>
                  <a:gd name="connsiteX201" fmla="*/ 1244 w 10000"/>
                  <a:gd name="connsiteY201" fmla="*/ 1486 h 10000"/>
                  <a:gd name="connsiteX202" fmla="*/ 1233 w 10000"/>
                  <a:gd name="connsiteY202" fmla="*/ 1486 h 10000"/>
                  <a:gd name="connsiteX203" fmla="*/ 1197 w 10000"/>
                  <a:gd name="connsiteY203" fmla="*/ 1493 h 10000"/>
                  <a:gd name="connsiteX204" fmla="*/ 1180 w 10000"/>
                  <a:gd name="connsiteY204" fmla="*/ 1496 h 10000"/>
                  <a:gd name="connsiteX205" fmla="*/ 1169 w 10000"/>
                  <a:gd name="connsiteY205" fmla="*/ 1496 h 10000"/>
                  <a:gd name="connsiteX206" fmla="*/ 1161 w 10000"/>
                  <a:gd name="connsiteY206" fmla="*/ 1503 h 10000"/>
                  <a:gd name="connsiteX207" fmla="*/ 1155 w 10000"/>
                  <a:gd name="connsiteY207" fmla="*/ 1503 h 10000"/>
                  <a:gd name="connsiteX208" fmla="*/ 501 w 10000"/>
                  <a:gd name="connsiteY208" fmla="*/ 2277 h 10000"/>
                  <a:gd name="connsiteX209" fmla="*/ 396 w 10000"/>
                  <a:gd name="connsiteY209" fmla="*/ 2532 h 10000"/>
                  <a:gd name="connsiteX210" fmla="*/ 324 w 10000"/>
                  <a:gd name="connsiteY210" fmla="*/ 2759 h 10000"/>
                  <a:gd name="connsiteX211" fmla="*/ 274 w 10000"/>
                  <a:gd name="connsiteY211" fmla="*/ 2866 h 10000"/>
                  <a:gd name="connsiteX212" fmla="*/ 202 w 10000"/>
                  <a:gd name="connsiteY212" fmla="*/ 3008 h 10000"/>
                  <a:gd name="connsiteX213" fmla="*/ 211 w 10000"/>
                  <a:gd name="connsiteY213" fmla="*/ 3177 h 10000"/>
                  <a:gd name="connsiteX214" fmla="*/ 235 w 10000"/>
                  <a:gd name="connsiteY214" fmla="*/ 3368 h 10000"/>
                  <a:gd name="connsiteX215" fmla="*/ 266 w 10000"/>
                  <a:gd name="connsiteY215" fmla="*/ 3595 h 10000"/>
                  <a:gd name="connsiteX216" fmla="*/ 299 w 10000"/>
                  <a:gd name="connsiteY216" fmla="*/ 3831 h 10000"/>
                  <a:gd name="connsiteX217" fmla="*/ 305 w 10000"/>
                  <a:gd name="connsiteY217" fmla="*/ 3863 h 10000"/>
                  <a:gd name="connsiteX218" fmla="*/ 341 w 10000"/>
                  <a:gd name="connsiteY218" fmla="*/ 3941 h 10000"/>
                  <a:gd name="connsiteX219" fmla="*/ 186 w 10000"/>
                  <a:gd name="connsiteY219" fmla="*/ 3935 h 10000"/>
                  <a:gd name="connsiteX220" fmla="*/ 30 w 10000"/>
                  <a:gd name="connsiteY220" fmla="*/ 3925 h 10000"/>
                  <a:gd name="connsiteX221" fmla="*/ 0 w 10000"/>
                  <a:gd name="connsiteY221" fmla="*/ 4054 h 10000"/>
                  <a:gd name="connsiteX222" fmla="*/ 14 w 10000"/>
                  <a:gd name="connsiteY222" fmla="*/ 4152 h 10000"/>
                  <a:gd name="connsiteX223" fmla="*/ 22 w 10000"/>
                  <a:gd name="connsiteY223" fmla="*/ 4242 h 10000"/>
                  <a:gd name="connsiteX224" fmla="*/ 30 w 10000"/>
                  <a:gd name="connsiteY224" fmla="*/ 4291 h 10000"/>
                  <a:gd name="connsiteX225" fmla="*/ 102 w 10000"/>
                  <a:gd name="connsiteY225" fmla="*/ 4271 h 10000"/>
                  <a:gd name="connsiteX226" fmla="*/ 155 w 10000"/>
                  <a:gd name="connsiteY226" fmla="*/ 4262 h 10000"/>
                  <a:gd name="connsiteX227" fmla="*/ 410 w 10000"/>
                  <a:gd name="connsiteY227" fmla="*/ 4255 h 10000"/>
                  <a:gd name="connsiteX228" fmla="*/ 418 w 10000"/>
                  <a:gd name="connsiteY228" fmla="*/ 4385 h 10000"/>
                  <a:gd name="connsiteX229" fmla="*/ 429 w 10000"/>
                  <a:gd name="connsiteY229" fmla="*/ 4543 h 10000"/>
                  <a:gd name="connsiteX230" fmla="*/ 443 w 10000"/>
                  <a:gd name="connsiteY230" fmla="*/ 4585 h 10000"/>
                  <a:gd name="connsiteX231" fmla="*/ 465 w 10000"/>
                  <a:gd name="connsiteY231" fmla="*/ 4611 h 10000"/>
                  <a:gd name="connsiteX232" fmla="*/ 468 w 10000"/>
                  <a:gd name="connsiteY232" fmla="*/ 4621 h 10000"/>
                  <a:gd name="connsiteX233" fmla="*/ 474 w 10000"/>
                  <a:gd name="connsiteY233" fmla="*/ 4679 h 10000"/>
                  <a:gd name="connsiteX234" fmla="*/ 554 w 10000"/>
                  <a:gd name="connsiteY234" fmla="*/ 4738 h 10000"/>
                  <a:gd name="connsiteX235" fmla="*/ 637 w 10000"/>
                  <a:gd name="connsiteY235" fmla="*/ 4809 h 10000"/>
                  <a:gd name="connsiteX236" fmla="*/ 704 w 10000"/>
                  <a:gd name="connsiteY236" fmla="*/ 4851 h 10000"/>
                  <a:gd name="connsiteX237" fmla="*/ 740 w 10000"/>
                  <a:gd name="connsiteY237" fmla="*/ 4893 h 10000"/>
                  <a:gd name="connsiteX238" fmla="*/ 756 w 10000"/>
                  <a:gd name="connsiteY238" fmla="*/ 4896 h 10000"/>
                  <a:gd name="connsiteX239" fmla="*/ 767 w 10000"/>
                  <a:gd name="connsiteY239" fmla="*/ 4880 h 10000"/>
                  <a:gd name="connsiteX240" fmla="*/ 806 w 10000"/>
                  <a:gd name="connsiteY240" fmla="*/ 4945 h 10000"/>
                  <a:gd name="connsiteX241" fmla="*/ 886 w 10000"/>
                  <a:gd name="connsiteY241" fmla="*/ 5078 h 10000"/>
                  <a:gd name="connsiteX242" fmla="*/ 911 w 10000"/>
                  <a:gd name="connsiteY242" fmla="*/ 5130 h 10000"/>
                  <a:gd name="connsiteX243" fmla="*/ 920 w 10000"/>
                  <a:gd name="connsiteY243" fmla="*/ 5191 h 10000"/>
                  <a:gd name="connsiteX244" fmla="*/ 920 w 10000"/>
                  <a:gd name="connsiteY244" fmla="*/ 5220 h 10000"/>
                  <a:gd name="connsiteX245" fmla="*/ 911 w 10000"/>
                  <a:gd name="connsiteY245" fmla="*/ 5314 h 10000"/>
                  <a:gd name="connsiteX246" fmla="*/ 898 w 10000"/>
                  <a:gd name="connsiteY246" fmla="*/ 5369 h 10000"/>
                  <a:gd name="connsiteX247" fmla="*/ 895 w 10000"/>
                  <a:gd name="connsiteY247" fmla="*/ 5385 h 10000"/>
                  <a:gd name="connsiteX248" fmla="*/ 895 w 10000"/>
                  <a:gd name="connsiteY248" fmla="*/ 5405 h 10000"/>
                  <a:gd name="connsiteX249" fmla="*/ 898 w 10000"/>
                  <a:gd name="connsiteY249" fmla="*/ 5434 h 10000"/>
                  <a:gd name="connsiteX250" fmla="*/ 911 w 10000"/>
                  <a:gd name="connsiteY250" fmla="*/ 5463 h 10000"/>
                  <a:gd name="connsiteX251" fmla="*/ 920 w 10000"/>
                  <a:gd name="connsiteY251" fmla="*/ 5492 h 10000"/>
                  <a:gd name="connsiteX252" fmla="*/ 934 w 10000"/>
                  <a:gd name="connsiteY252" fmla="*/ 5518 h 10000"/>
                  <a:gd name="connsiteX253" fmla="*/ 1169 w 10000"/>
                  <a:gd name="connsiteY253" fmla="*/ 5738 h 10000"/>
                  <a:gd name="connsiteX254" fmla="*/ 1188 w 10000"/>
                  <a:gd name="connsiteY254" fmla="*/ 5755 h 10000"/>
                  <a:gd name="connsiteX255" fmla="*/ 1216 w 10000"/>
                  <a:gd name="connsiteY255" fmla="*/ 5758 h 10000"/>
                  <a:gd name="connsiteX256" fmla="*/ 1313 w 10000"/>
                  <a:gd name="connsiteY256" fmla="*/ 5774 h 10000"/>
                  <a:gd name="connsiteX257" fmla="*/ 1349 w 10000"/>
                  <a:gd name="connsiteY257" fmla="*/ 5787 h 10000"/>
                  <a:gd name="connsiteX258" fmla="*/ 1393 w 10000"/>
                  <a:gd name="connsiteY258" fmla="*/ 5793 h 10000"/>
                  <a:gd name="connsiteX259" fmla="*/ 1393 w 10000"/>
                  <a:gd name="connsiteY259" fmla="*/ 5797 h 10000"/>
                  <a:gd name="connsiteX260" fmla="*/ 1421 w 10000"/>
                  <a:gd name="connsiteY260" fmla="*/ 5810 h 10000"/>
                  <a:gd name="connsiteX261" fmla="*/ 1446 w 10000"/>
                  <a:gd name="connsiteY261" fmla="*/ 5829 h 10000"/>
                  <a:gd name="connsiteX262" fmla="*/ 1460 w 10000"/>
                  <a:gd name="connsiteY262" fmla="*/ 5842 h 10000"/>
                  <a:gd name="connsiteX263" fmla="*/ 1476 w 10000"/>
                  <a:gd name="connsiteY263" fmla="*/ 5848 h 10000"/>
                  <a:gd name="connsiteX264" fmla="*/ 1501 w 10000"/>
                  <a:gd name="connsiteY264" fmla="*/ 5852 h 10000"/>
                  <a:gd name="connsiteX265" fmla="*/ 1532 w 10000"/>
                  <a:gd name="connsiteY265" fmla="*/ 5887 h 10000"/>
                  <a:gd name="connsiteX266" fmla="*/ 1565 w 10000"/>
                  <a:gd name="connsiteY266" fmla="*/ 5942 h 10000"/>
                  <a:gd name="connsiteX267" fmla="*/ 1587 w 10000"/>
                  <a:gd name="connsiteY267" fmla="*/ 5972 h 10000"/>
                  <a:gd name="connsiteX268" fmla="*/ 1612 w 10000"/>
                  <a:gd name="connsiteY268" fmla="*/ 5955 h 10000"/>
                  <a:gd name="connsiteX269" fmla="*/ 1679 w 10000"/>
                  <a:gd name="connsiteY269" fmla="*/ 6049 h 10000"/>
                  <a:gd name="connsiteX270" fmla="*/ 1720 w 10000"/>
                  <a:gd name="connsiteY270" fmla="*/ 6108 h 10000"/>
                  <a:gd name="connsiteX271" fmla="*/ 1751 w 10000"/>
                  <a:gd name="connsiteY271" fmla="*/ 6133 h 10000"/>
                  <a:gd name="connsiteX272" fmla="*/ 1792 w 10000"/>
                  <a:gd name="connsiteY272" fmla="*/ 6169 h 10000"/>
                  <a:gd name="connsiteX273" fmla="*/ 1801 w 10000"/>
                  <a:gd name="connsiteY273" fmla="*/ 6172 h 10000"/>
                  <a:gd name="connsiteX274" fmla="*/ 1814 w 10000"/>
                  <a:gd name="connsiteY274" fmla="*/ 6286 h 10000"/>
                  <a:gd name="connsiteX275" fmla="*/ 1817 w 10000"/>
                  <a:gd name="connsiteY275" fmla="*/ 6331 h 10000"/>
                  <a:gd name="connsiteX276" fmla="*/ 1809 w 10000"/>
                  <a:gd name="connsiteY276" fmla="*/ 6444 h 10000"/>
                  <a:gd name="connsiteX277" fmla="*/ 1801 w 10000"/>
                  <a:gd name="connsiteY277" fmla="*/ 6499 h 10000"/>
                  <a:gd name="connsiteX278" fmla="*/ 1781 w 10000"/>
                  <a:gd name="connsiteY278" fmla="*/ 6522 h 10000"/>
                  <a:gd name="connsiteX279" fmla="*/ 1773 w 10000"/>
                  <a:gd name="connsiteY279" fmla="*/ 6541 h 10000"/>
                  <a:gd name="connsiteX280" fmla="*/ 1762 w 10000"/>
                  <a:gd name="connsiteY280" fmla="*/ 6571 h 10000"/>
                  <a:gd name="connsiteX281" fmla="*/ 1767 w 10000"/>
                  <a:gd name="connsiteY281" fmla="*/ 6622 h 10000"/>
                  <a:gd name="connsiteX282" fmla="*/ 1767 w 10000"/>
                  <a:gd name="connsiteY282" fmla="*/ 6665 h 10000"/>
                  <a:gd name="connsiteX283" fmla="*/ 1767 w 10000"/>
                  <a:gd name="connsiteY283" fmla="*/ 6694 h 10000"/>
                  <a:gd name="connsiteX284" fmla="*/ 1776 w 10000"/>
                  <a:gd name="connsiteY284" fmla="*/ 6726 h 10000"/>
                  <a:gd name="connsiteX285" fmla="*/ 1776 w 10000"/>
                  <a:gd name="connsiteY285" fmla="*/ 6745 h 10000"/>
                  <a:gd name="connsiteX286" fmla="*/ 1767 w 10000"/>
                  <a:gd name="connsiteY286" fmla="*/ 6765 h 10000"/>
                  <a:gd name="connsiteX287" fmla="*/ 1762 w 10000"/>
                  <a:gd name="connsiteY287" fmla="*/ 6804 h 10000"/>
                  <a:gd name="connsiteX288" fmla="*/ 1753 w 10000"/>
                  <a:gd name="connsiteY288" fmla="*/ 6839 h 10000"/>
                  <a:gd name="connsiteX289" fmla="*/ 1742 w 10000"/>
                  <a:gd name="connsiteY289" fmla="*/ 6849 h 10000"/>
                  <a:gd name="connsiteX290" fmla="*/ 1726 w 10000"/>
                  <a:gd name="connsiteY290" fmla="*/ 6849 h 10000"/>
                  <a:gd name="connsiteX291" fmla="*/ 1712 w 10000"/>
                  <a:gd name="connsiteY291" fmla="*/ 6852 h 10000"/>
                  <a:gd name="connsiteX292" fmla="*/ 1640 w 10000"/>
                  <a:gd name="connsiteY292" fmla="*/ 6953 h 10000"/>
                  <a:gd name="connsiteX293" fmla="*/ 1493 w 10000"/>
                  <a:gd name="connsiteY293" fmla="*/ 7105 h 10000"/>
                  <a:gd name="connsiteX294" fmla="*/ 1490 w 10000"/>
                  <a:gd name="connsiteY294" fmla="*/ 7124 h 10000"/>
                  <a:gd name="connsiteX295" fmla="*/ 1468 w 10000"/>
                  <a:gd name="connsiteY295" fmla="*/ 7137 h 10000"/>
                  <a:gd name="connsiteX296" fmla="*/ 1454 w 10000"/>
                  <a:gd name="connsiteY296" fmla="*/ 7144 h 10000"/>
                  <a:gd name="connsiteX297" fmla="*/ 1452 w 10000"/>
                  <a:gd name="connsiteY297" fmla="*/ 7157 h 10000"/>
                  <a:gd name="connsiteX298" fmla="*/ 1446 w 10000"/>
                  <a:gd name="connsiteY298" fmla="*/ 7199 h 10000"/>
                  <a:gd name="connsiteX299" fmla="*/ 1476 w 10000"/>
                  <a:gd name="connsiteY299" fmla="*/ 7247 h 10000"/>
                  <a:gd name="connsiteX300" fmla="*/ 1501 w 10000"/>
                  <a:gd name="connsiteY300" fmla="*/ 7270 h 10000"/>
                  <a:gd name="connsiteX301" fmla="*/ 1518 w 10000"/>
                  <a:gd name="connsiteY301" fmla="*/ 7286 h 10000"/>
                  <a:gd name="connsiteX302" fmla="*/ 1524 w 10000"/>
                  <a:gd name="connsiteY302" fmla="*/ 7306 h 10000"/>
                  <a:gd name="connsiteX303" fmla="*/ 1540 w 10000"/>
                  <a:gd name="connsiteY303" fmla="*/ 7322 h 10000"/>
                  <a:gd name="connsiteX304" fmla="*/ 1565 w 10000"/>
                  <a:gd name="connsiteY304" fmla="*/ 7325 h 10000"/>
                  <a:gd name="connsiteX305" fmla="*/ 1590 w 10000"/>
                  <a:gd name="connsiteY305" fmla="*/ 7332 h 10000"/>
                  <a:gd name="connsiteX306" fmla="*/ 1615 w 10000"/>
                  <a:gd name="connsiteY306" fmla="*/ 7345 h 10000"/>
                  <a:gd name="connsiteX307" fmla="*/ 1662 w 10000"/>
                  <a:gd name="connsiteY307" fmla="*/ 7370 h 10000"/>
                  <a:gd name="connsiteX308" fmla="*/ 1670 w 10000"/>
                  <a:gd name="connsiteY308" fmla="*/ 7351 h 10000"/>
                  <a:gd name="connsiteX309" fmla="*/ 1726 w 10000"/>
                  <a:gd name="connsiteY309" fmla="*/ 7354 h 10000"/>
                  <a:gd name="connsiteX310" fmla="*/ 1726 w 10000"/>
                  <a:gd name="connsiteY310" fmla="*/ 7400 h 10000"/>
                  <a:gd name="connsiteX311" fmla="*/ 1773 w 10000"/>
                  <a:gd name="connsiteY311" fmla="*/ 7409 h 10000"/>
                  <a:gd name="connsiteX312" fmla="*/ 1806 w 10000"/>
                  <a:gd name="connsiteY312" fmla="*/ 7416 h 10000"/>
                  <a:gd name="connsiteX313" fmla="*/ 1839 w 10000"/>
                  <a:gd name="connsiteY313" fmla="*/ 7403 h 10000"/>
                  <a:gd name="connsiteX314" fmla="*/ 1886 w 10000"/>
                  <a:gd name="connsiteY314" fmla="*/ 7403 h 10000"/>
                  <a:gd name="connsiteX315" fmla="*/ 1898 w 10000"/>
                  <a:gd name="connsiteY315" fmla="*/ 7403 h 10000"/>
                  <a:gd name="connsiteX316" fmla="*/ 1914 w 10000"/>
                  <a:gd name="connsiteY316" fmla="*/ 7494 h 10000"/>
                  <a:gd name="connsiteX317" fmla="*/ 1895 w 10000"/>
                  <a:gd name="connsiteY317" fmla="*/ 7523 h 10000"/>
                  <a:gd name="connsiteX318" fmla="*/ 1825 w 10000"/>
                  <a:gd name="connsiteY318" fmla="*/ 7617 h 10000"/>
                  <a:gd name="connsiteX319" fmla="*/ 1776 w 10000"/>
                  <a:gd name="connsiteY319" fmla="*/ 7691 h 10000"/>
                  <a:gd name="connsiteX320" fmla="*/ 1781 w 10000"/>
                  <a:gd name="connsiteY320" fmla="*/ 7723 h 10000"/>
                  <a:gd name="connsiteX321" fmla="*/ 1767 w 10000"/>
                  <a:gd name="connsiteY321" fmla="*/ 7759 h 10000"/>
                  <a:gd name="connsiteX322" fmla="*/ 1762 w 10000"/>
                  <a:gd name="connsiteY322" fmla="*/ 7817 h 10000"/>
                  <a:gd name="connsiteX323" fmla="*/ 1762 w 10000"/>
                  <a:gd name="connsiteY323" fmla="*/ 7856 h 10000"/>
                  <a:gd name="connsiteX324" fmla="*/ 1776 w 10000"/>
                  <a:gd name="connsiteY324" fmla="*/ 7892 h 10000"/>
                  <a:gd name="connsiteX325" fmla="*/ 1784 w 10000"/>
                  <a:gd name="connsiteY325" fmla="*/ 7902 h 10000"/>
                  <a:gd name="connsiteX326" fmla="*/ 1801 w 10000"/>
                  <a:gd name="connsiteY326" fmla="*/ 7908 h 10000"/>
                  <a:gd name="connsiteX327" fmla="*/ 1809 w 10000"/>
                  <a:gd name="connsiteY327" fmla="*/ 7911 h 10000"/>
                  <a:gd name="connsiteX328" fmla="*/ 1801 w 10000"/>
                  <a:gd name="connsiteY328" fmla="*/ 7940 h 10000"/>
                  <a:gd name="connsiteX329" fmla="*/ 1798 w 10000"/>
                  <a:gd name="connsiteY329" fmla="*/ 7979 h 10000"/>
                  <a:gd name="connsiteX330" fmla="*/ 1806 w 10000"/>
                  <a:gd name="connsiteY330" fmla="*/ 8002 h 10000"/>
                  <a:gd name="connsiteX331" fmla="*/ 1823 w 10000"/>
                  <a:gd name="connsiteY331" fmla="*/ 8021 h 10000"/>
                  <a:gd name="connsiteX332" fmla="*/ 1834 w 10000"/>
                  <a:gd name="connsiteY332" fmla="*/ 8044 h 10000"/>
                  <a:gd name="connsiteX333" fmla="*/ 1839 w 10000"/>
                  <a:gd name="connsiteY333" fmla="*/ 8073 h 10000"/>
                  <a:gd name="connsiteX334" fmla="*/ 1842 w 10000"/>
                  <a:gd name="connsiteY334" fmla="*/ 8106 h 10000"/>
                  <a:gd name="connsiteX335" fmla="*/ 1839 w 10000"/>
                  <a:gd name="connsiteY335" fmla="*/ 8144 h 10000"/>
                  <a:gd name="connsiteX336" fmla="*/ 1856 w 10000"/>
                  <a:gd name="connsiteY336" fmla="*/ 8164 h 10000"/>
                  <a:gd name="connsiteX337" fmla="*/ 1886 w 10000"/>
                  <a:gd name="connsiteY337" fmla="*/ 8193 h 10000"/>
                  <a:gd name="connsiteX338" fmla="*/ 1922 w 10000"/>
                  <a:gd name="connsiteY338" fmla="*/ 8206 h 10000"/>
                  <a:gd name="connsiteX339" fmla="*/ 1967 w 10000"/>
                  <a:gd name="connsiteY339" fmla="*/ 8203 h 10000"/>
                  <a:gd name="connsiteX340" fmla="*/ 1986 w 10000"/>
                  <a:gd name="connsiteY340" fmla="*/ 8212 h 10000"/>
                  <a:gd name="connsiteX341" fmla="*/ 2000 w 10000"/>
                  <a:gd name="connsiteY341" fmla="*/ 8232 h 10000"/>
                  <a:gd name="connsiteX342" fmla="*/ 2033 w 10000"/>
                  <a:gd name="connsiteY342" fmla="*/ 8258 h 10000"/>
                  <a:gd name="connsiteX343" fmla="*/ 2050 w 10000"/>
                  <a:gd name="connsiteY343" fmla="*/ 8271 h 10000"/>
                  <a:gd name="connsiteX344" fmla="*/ 2089 w 10000"/>
                  <a:gd name="connsiteY344" fmla="*/ 8280 h 10000"/>
                  <a:gd name="connsiteX345" fmla="*/ 2122 w 10000"/>
                  <a:gd name="connsiteY345" fmla="*/ 8300 h 10000"/>
                  <a:gd name="connsiteX346" fmla="*/ 2163 w 10000"/>
                  <a:gd name="connsiteY346" fmla="*/ 8332 h 10000"/>
                  <a:gd name="connsiteX347" fmla="*/ 2172 w 10000"/>
                  <a:gd name="connsiteY347" fmla="*/ 8335 h 10000"/>
                  <a:gd name="connsiteX348" fmla="*/ 2177 w 10000"/>
                  <a:gd name="connsiteY348" fmla="*/ 8345 h 10000"/>
                  <a:gd name="connsiteX349" fmla="*/ 2163 w 10000"/>
                  <a:gd name="connsiteY349" fmla="*/ 8371 h 10000"/>
                  <a:gd name="connsiteX350" fmla="*/ 2139 w 10000"/>
                  <a:gd name="connsiteY350" fmla="*/ 8423 h 10000"/>
                  <a:gd name="connsiteX351" fmla="*/ 2130 w 10000"/>
                  <a:gd name="connsiteY351" fmla="*/ 8439 h 10000"/>
                  <a:gd name="connsiteX352" fmla="*/ 2105 w 10000"/>
                  <a:gd name="connsiteY352" fmla="*/ 8446 h 10000"/>
                  <a:gd name="connsiteX353" fmla="*/ 2080 w 10000"/>
                  <a:gd name="connsiteY353" fmla="*/ 8449 h 10000"/>
                  <a:gd name="connsiteX354" fmla="*/ 2075 w 10000"/>
                  <a:gd name="connsiteY354" fmla="*/ 8459 h 10000"/>
                  <a:gd name="connsiteX355" fmla="*/ 2072 w 10000"/>
                  <a:gd name="connsiteY355" fmla="*/ 8475 h 10000"/>
                  <a:gd name="connsiteX356" fmla="*/ 2080 w 10000"/>
                  <a:gd name="connsiteY356" fmla="*/ 8484 h 10000"/>
                  <a:gd name="connsiteX357" fmla="*/ 2100 w 10000"/>
                  <a:gd name="connsiteY357" fmla="*/ 8475 h 10000"/>
                  <a:gd name="connsiteX358" fmla="*/ 2141 w 10000"/>
                  <a:gd name="connsiteY358" fmla="*/ 8478 h 10000"/>
                  <a:gd name="connsiteX359" fmla="*/ 2172 w 10000"/>
                  <a:gd name="connsiteY359" fmla="*/ 8475 h 10000"/>
                  <a:gd name="connsiteX360" fmla="*/ 2188 w 10000"/>
                  <a:gd name="connsiteY360" fmla="*/ 8475 h 10000"/>
                  <a:gd name="connsiteX361" fmla="*/ 2222 w 10000"/>
                  <a:gd name="connsiteY361" fmla="*/ 8497 h 10000"/>
                  <a:gd name="connsiteX362" fmla="*/ 2252 w 10000"/>
                  <a:gd name="connsiteY362" fmla="*/ 8514 h 10000"/>
                  <a:gd name="connsiteX363" fmla="*/ 2274 w 10000"/>
                  <a:gd name="connsiteY363" fmla="*/ 8514 h 10000"/>
                  <a:gd name="connsiteX364" fmla="*/ 2299 w 10000"/>
                  <a:gd name="connsiteY364" fmla="*/ 8504 h 10000"/>
                  <a:gd name="connsiteX365" fmla="*/ 2310 w 10000"/>
                  <a:gd name="connsiteY365" fmla="*/ 8504 h 10000"/>
                  <a:gd name="connsiteX366" fmla="*/ 2319 w 10000"/>
                  <a:gd name="connsiteY366" fmla="*/ 8484 h 10000"/>
                  <a:gd name="connsiteX367" fmla="*/ 2338 w 10000"/>
                  <a:gd name="connsiteY367" fmla="*/ 8494 h 10000"/>
                  <a:gd name="connsiteX368" fmla="*/ 2338 w 10000"/>
                  <a:gd name="connsiteY368" fmla="*/ 8552 h 10000"/>
                  <a:gd name="connsiteX369" fmla="*/ 2366 w 10000"/>
                  <a:gd name="connsiteY369" fmla="*/ 8572 h 10000"/>
                  <a:gd name="connsiteX370" fmla="*/ 2382 w 10000"/>
                  <a:gd name="connsiteY370" fmla="*/ 8582 h 10000"/>
                  <a:gd name="connsiteX371" fmla="*/ 2435 w 10000"/>
                  <a:gd name="connsiteY371" fmla="*/ 8552 h 10000"/>
                  <a:gd name="connsiteX372" fmla="*/ 2443 w 10000"/>
                  <a:gd name="connsiteY372" fmla="*/ 8552 h 10000"/>
                  <a:gd name="connsiteX373" fmla="*/ 2454 w 10000"/>
                  <a:gd name="connsiteY373" fmla="*/ 8552 h 10000"/>
                  <a:gd name="connsiteX374" fmla="*/ 2471 w 10000"/>
                  <a:gd name="connsiteY374" fmla="*/ 8546 h 10000"/>
                  <a:gd name="connsiteX375" fmla="*/ 2488 w 10000"/>
                  <a:gd name="connsiteY375" fmla="*/ 8536 h 10000"/>
                  <a:gd name="connsiteX376" fmla="*/ 2501 w 10000"/>
                  <a:gd name="connsiteY376" fmla="*/ 8533 h 10000"/>
                  <a:gd name="connsiteX377" fmla="*/ 2512 w 10000"/>
                  <a:gd name="connsiteY377" fmla="*/ 8533 h 10000"/>
                  <a:gd name="connsiteX378" fmla="*/ 2521 w 10000"/>
                  <a:gd name="connsiteY378" fmla="*/ 8546 h 10000"/>
                  <a:gd name="connsiteX379" fmla="*/ 2521 w 10000"/>
                  <a:gd name="connsiteY379" fmla="*/ 8572 h 10000"/>
                  <a:gd name="connsiteX380" fmla="*/ 2535 w 10000"/>
                  <a:gd name="connsiteY380" fmla="*/ 8588 h 10000"/>
                  <a:gd name="connsiteX381" fmla="*/ 2551 w 10000"/>
                  <a:gd name="connsiteY381" fmla="*/ 8582 h 10000"/>
                  <a:gd name="connsiteX382" fmla="*/ 2560 w 10000"/>
                  <a:gd name="connsiteY382" fmla="*/ 8582 h 10000"/>
                  <a:gd name="connsiteX383" fmla="*/ 2573 w 10000"/>
                  <a:gd name="connsiteY383" fmla="*/ 8588 h 10000"/>
                  <a:gd name="connsiteX384" fmla="*/ 2584 w 10000"/>
                  <a:gd name="connsiteY384" fmla="*/ 8591 h 10000"/>
                  <a:gd name="connsiteX385" fmla="*/ 2590 w 10000"/>
                  <a:gd name="connsiteY385" fmla="*/ 8598 h 10000"/>
                  <a:gd name="connsiteX386" fmla="*/ 2598 w 10000"/>
                  <a:gd name="connsiteY386" fmla="*/ 8608 h 10000"/>
                  <a:gd name="connsiteX387" fmla="*/ 2607 w 10000"/>
                  <a:gd name="connsiteY387" fmla="*/ 8617 h 10000"/>
                  <a:gd name="connsiteX388" fmla="*/ 2618 w 10000"/>
                  <a:gd name="connsiteY388" fmla="*/ 8617 h 10000"/>
                  <a:gd name="connsiteX389" fmla="*/ 2640 w 10000"/>
                  <a:gd name="connsiteY389" fmla="*/ 8608 h 10000"/>
                  <a:gd name="connsiteX390" fmla="*/ 2670 w 10000"/>
                  <a:gd name="connsiteY390" fmla="*/ 8598 h 10000"/>
                  <a:gd name="connsiteX391" fmla="*/ 2673 w 10000"/>
                  <a:gd name="connsiteY391" fmla="*/ 8598 h 10000"/>
                  <a:gd name="connsiteX392" fmla="*/ 2690 w 10000"/>
                  <a:gd name="connsiteY392" fmla="*/ 8598 h 10000"/>
                  <a:gd name="connsiteX393" fmla="*/ 2698 w 10000"/>
                  <a:gd name="connsiteY393" fmla="*/ 8598 h 10000"/>
                  <a:gd name="connsiteX394" fmla="*/ 2712 w 10000"/>
                  <a:gd name="connsiteY394" fmla="*/ 8598 h 10000"/>
                  <a:gd name="connsiteX395" fmla="*/ 2726 w 10000"/>
                  <a:gd name="connsiteY395" fmla="*/ 8591 h 10000"/>
                  <a:gd name="connsiteX396" fmla="*/ 2737 w 10000"/>
                  <a:gd name="connsiteY396" fmla="*/ 8588 h 10000"/>
                  <a:gd name="connsiteX397" fmla="*/ 2759 w 10000"/>
                  <a:gd name="connsiteY397" fmla="*/ 8582 h 10000"/>
                  <a:gd name="connsiteX398" fmla="*/ 2770 w 10000"/>
                  <a:gd name="connsiteY398" fmla="*/ 8578 h 10000"/>
                  <a:gd name="connsiteX399" fmla="*/ 2784 w 10000"/>
                  <a:gd name="connsiteY399" fmla="*/ 8572 h 10000"/>
                  <a:gd name="connsiteX400" fmla="*/ 2795 w 10000"/>
                  <a:gd name="connsiteY400" fmla="*/ 8572 h 10000"/>
                  <a:gd name="connsiteX401" fmla="*/ 2803 w 10000"/>
                  <a:gd name="connsiteY401" fmla="*/ 8588 h 10000"/>
                  <a:gd name="connsiteX402" fmla="*/ 2803 w 10000"/>
                  <a:gd name="connsiteY402" fmla="*/ 8591 h 10000"/>
                  <a:gd name="connsiteX403" fmla="*/ 2803 w 10000"/>
                  <a:gd name="connsiteY403" fmla="*/ 8601 h 10000"/>
                  <a:gd name="connsiteX404" fmla="*/ 2809 w 10000"/>
                  <a:gd name="connsiteY404" fmla="*/ 8601 h 10000"/>
                  <a:gd name="connsiteX405" fmla="*/ 2823 w 10000"/>
                  <a:gd name="connsiteY405" fmla="*/ 8598 h 10000"/>
                  <a:gd name="connsiteX406" fmla="*/ 2831 w 10000"/>
                  <a:gd name="connsiteY406" fmla="*/ 8598 h 10000"/>
                  <a:gd name="connsiteX407" fmla="*/ 2839 w 10000"/>
                  <a:gd name="connsiteY407" fmla="*/ 8601 h 10000"/>
                  <a:gd name="connsiteX408" fmla="*/ 2848 w 10000"/>
                  <a:gd name="connsiteY408" fmla="*/ 8598 h 10000"/>
                  <a:gd name="connsiteX409" fmla="*/ 2856 w 10000"/>
                  <a:gd name="connsiteY409" fmla="*/ 8601 h 10000"/>
                  <a:gd name="connsiteX410" fmla="*/ 2859 w 10000"/>
                  <a:gd name="connsiteY410" fmla="*/ 8601 h 10000"/>
                  <a:gd name="connsiteX411" fmla="*/ 2864 w 10000"/>
                  <a:gd name="connsiteY411" fmla="*/ 8598 h 10000"/>
                  <a:gd name="connsiteX412" fmla="*/ 2889 w 10000"/>
                  <a:gd name="connsiteY412" fmla="*/ 8611 h 10000"/>
                  <a:gd name="connsiteX413" fmla="*/ 2906 w 10000"/>
                  <a:gd name="connsiteY413" fmla="*/ 8620 h 10000"/>
                  <a:gd name="connsiteX414" fmla="*/ 2914 w 10000"/>
                  <a:gd name="connsiteY414" fmla="*/ 8627 h 10000"/>
                  <a:gd name="connsiteX415" fmla="*/ 2920 w 10000"/>
                  <a:gd name="connsiteY415" fmla="*/ 8640 h 10000"/>
                  <a:gd name="connsiteX416" fmla="*/ 2922 w 10000"/>
                  <a:gd name="connsiteY416" fmla="*/ 8666 h 10000"/>
                  <a:gd name="connsiteX417" fmla="*/ 2922 w 10000"/>
                  <a:gd name="connsiteY417" fmla="*/ 8692 h 10000"/>
                  <a:gd name="connsiteX418" fmla="*/ 2939 w 10000"/>
                  <a:gd name="connsiteY418" fmla="*/ 8695 h 10000"/>
                  <a:gd name="connsiteX419" fmla="*/ 2953 w 10000"/>
                  <a:gd name="connsiteY419" fmla="*/ 8695 h 10000"/>
                  <a:gd name="connsiteX420" fmla="*/ 2961 w 10000"/>
                  <a:gd name="connsiteY420" fmla="*/ 8695 h 10000"/>
                  <a:gd name="connsiteX421" fmla="*/ 2972 w 10000"/>
                  <a:gd name="connsiteY421" fmla="*/ 8692 h 10000"/>
                  <a:gd name="connsiteX422" fmla="*/ 2981 w 10000"/>
                  <a:gd name="connsiteY422" fmla="*/ 8685 h 10000"/>
                  <a:gd name="connsiteX423" fmla="*/ 2989 w 10000"/>
                  <a:gd name="connsiteY423" fmla="*/ 8685 h 10000"/>
                  <a:gd name="connsiteX424" fmla="*/ 3008 w 10000"/>
                  <a:gd name="connsiteY424" fmla="*/ 8685 h 10000"/>
                  <a:gd name="connsiteX425" fmla="*/ 3028 w 10000"/>
                  <a:gd name="connsiteY425" fmla="*/ 8695 h 10000"/>
                  <a:gd name="connsiteX426" fmla="*/ 3042 w 10000"/>
                  <a:gd name="connsiteY426" fmla="*/ 8695 h 10000"/>
                  <a:gd name="connsiteX427" fmla="*/ 3053 w 10000"/>
                  <a:gd name="connsiteY427" fmla="*/ 8676 h 10000"/>
                  <a:gd name="connsiteX428" fmla="*/ 3061 w 10000"/>
                  <a:gd name="connsiteY428" fmla="*/ 8666 h 10000"/>
                  <a:gd name="connsiteX429" fmla="*/ 3066 w 10000"/>
                  <a:gd name="connsiteY429" fmla="*/ 8656 h 10000"/>
                  <a:gd name="connsiteX430" fmla="*/ 3091 w 10000"/>
                  <a:gd name="connsiteY430" fmla="*/ 8659 h 10000"/>
                  <a:gd name="connsiteX431" fmla="*/ 3105 w 10000"/>
                  <a:gd name="connsiteY431" fmla="*/ 8659 h 10000"/>
                  <a:gd name="connsiteX432" fmla="*/ 3108 w 10000"/>
                  <a:gd name="connsiteY432" fmla="*/ 8650 h 10000"/>
                  <a:gd name="connsiteX433" fmla="*/ 3147 w 10000"/>
                  <a:gd name="connsiteY433" fmla="*/ 8588 h 10000"/>
                  <a:gd name="connsiteX434" fmla="*/ 3150 w 10000"/>
                  <a:gd name="connsiteY434" fmla="*/ 8598 h 10000"/>
                  <a:gd name="connsiteX435" fmla="*/ 3163 w 10000"/>
                  <a:gd name="connsiteY435" fmla="*/ 8601 h 10000"/>
                  <a:gd name="connsiteX436" fmla="*/ 3180 w 10000"/>
                  <a:gd name="connsiteY436" fmla="*/ 8608 h 10000"/>
                  <a:gd name="connsiteX437" fmla="*/ 3188 w 10000"/>
                  <a:gd name="connsiteY437" fmla="*/ 8611 h 10000"/>
                  <a:gd name="connsiteX438" fmla="*/ 3227 w 10000"/>
                  <a:gd name="connsiteY438" fmla="*/ 8620 h 10000"/>
                  <a:gd name="connsiteX439" fmla="*/ 3238 w 10000"/>
                  <a:gd name="connsiteY439" fmla="*/ 8617 h 10000"/>
                  <a:gd name="connsiteX440" fmla="*/ 3247 w 10000"/>
                  <a:gd name="connsiteY440" fmla="*/ 8601 h 10000"/>
                  <a:gd name="connsiteX441" fmla="*/ 3269 w 10000"/>
                  <a:gd name="connsiteY441" fmla="*/ 8611 h 10000"/>
                  <a:gd name="connsiteX442" fmla="*/ 3277 w 10000"/>
                  <a:gd name="connsiteY442" fmla="*/ 8617 h 10000"/>
                  <a:gd name="connsiteX443" fmla="*/ 3285 w 10000"/>
                  <a:gd name="connsiteY443" fmla="*/ 8611 h 10000"/>
                  <a:gd name="connsiteX444" fmla="*/ 3307 w 10000"/>
                  <a:gd name="connsiteY444" fmla="*/ 8611 h 10000"/>
                  <a:gd name="connsiteX445" fmla="*/ 3319 w 10000"/>
                  <a:gd name="connsiteY445" fmla="*/ 8617 h 10000"/>
                  <a:gd name="connsiteX446" fmla="*/ 3324 w 10000"/>
                  <a:gd name="connsiteY446" fmla="*/ 8617 h 10000"/>
                  <a:gd name="connsiteX447" fmla="*/ 3327 w 10000"/>
                  <a:gd name="connsiteY447" fmla="*/ 8620 h 10000"/>
                  <a:gd name="connsiteX448" fmla="*/ 3341 w 10000"/>
                  <a:gd name="connsiteY448" fmla="*/ 8620 h 10000"/>
                  <a:gd name="connsiteX449" fmla="*/ 3357 w 10000"/>
                  <a:gd name="connsiteY449" fmla="*/ 8620 h 10000"/>
                  <a:gd name="connsiteX450" fmla="*/ 3374 w 10000"/>
                  <a:gd name="connsiteY450" fmla="*/ 8620 h 10000"/>
                  <a:gd name="connsiteX451" fmla="*/ 3382 w 10000"/>
                  <a:gd name="connsiteY451" fmla="*/ 8620 h 10000"/>
                  <a:gd name="connsiteX452" fmla="*/ 3399 w 10000"/>
                  <a:gd name="connsiteY452" fmla="*/ 8611 h 10000"/>
                  <a:gd name="connsiteX453" fmla="*/ 3413 w 10000"/>
                  <a:gd name="connsiteY453" fmla="*/ 8601 h 10000"/>
                  <a:gd name="connsiteX454" fmla="*/ 3421 w 10000"/>
                  <a:gd name="connsiteY454" fmla="*/ 8588 h 10000"/>
                  <a:gd name="connsiteX455" fmla="*/ 3421 w 10000"/>
                  <a:gd name="connsiteY455" fmla="*/ 8572 h 10000"/>
                  <a:gd name="connsiteX456" fmla="*/ 3421 w 10000"/>
                  <a:gd name="connsiteY456" fmla="*/ 8552 h 10000"/>
                  <a:gd name="connsiteX457" fmla="*/ 3424 w 10000"/>
                  <a:gd name="connsiteY457" fmla="*/ 8533 h 10000"/>
                  <a:gd name="connsiteX458" fmla="*/ 3432 w 10000"/>
                  <a:gd name="connsiteY458" fmla="*/ 8523 h 10000"/>
                  <a:gd name="connsiteX459" fmla="*/ 3446 w 10000"/>
                  <a:gd name="connsiteY459" fmla="*/ 8523 h 10000"/>
                  <a:gd name="connsiteX460" fmla="*/ 3457 w 10000"/>
                  <a:gd name="connsiteY460" fmla="*/ 8523 h 10000"/>
                  <a:gd name="connsiteX461" fmla="*/ 3476 w 10000"/>
                  <a:gd name="connsiteY461" fmla="*/ 8533 h 10000"/>
                  <a:gd name="connsiteX462" fmla="*/ 3485 w 10000"/>
                  <a:gd name="connsiteY462" fmla="*/ 8536 h 10000"/>
                  <a:gd name="connsiteX463" fmla="*/ 3501 w 10000"/>
                  <a:gd name="connsiteY463" fmla="*/ 8527 h 10000"/>
                  <a:gd name="connsiteX464" fmla="*/ 3504 w 10000"/>
                  <a:gd name="connsiteY464" fmla="*/ 8514 h 10000"/>
                  <a:gd name="connsiteX465" fmla="*/ 3510 w 10000"/>
                  <a:gd name="connsiteY465" fmla="*/ 8497 h 10000"/>
                  <a:gd name="connsiteX466" fmla="*/ 3537 w 10000"/>
                  <a:gd name="connsiteY466" fmla="*/ 8484 h 10000"/>
                  <a:gd name="connsiteX467" fmla="*/ 3562 w 10000"/>
                  <a:gd name="connsiteY467" fmla="*/ 8488 h 10000"/>
                  <a:gd name="connsiteX468" fmla="*/ 3568 w 10000"/>
                  <a:gd name="connsiteY468" fmla="*/ 8484 h 10000"/>
                  <a:gd name="connsiteX469" fmla="*/ 3584 w 10000"/>
                  <a:gd name="connsiteY469" fmla="*/ 8494 h 10000"/>
                  <a:gd name="connsiteX470" fmla="*/ 3593 w 10000"/>
                  <a:gd name="connsiteY470" fmla="*/ 8507 h 10000"/>
                  <a:gd name="connsiteX471" fmla="*/ 3618 w 10000"/>
                  <a:gd name="connsiteY471" fmla="*/ 8497 h 10000"/>
                  <a:gd name="connsiteX472" fmla="*/ 3643 w 10000"/>
                  <a:gd name="connsiteY472" fmla="*/ 8475 h 10000"/>
                  <a:gd name="connsiteX473" fmla="*/ 3657 w 10000"/>
                  <a:gd name="connsiteY473" fmla="*/ 8478 h 10000"/>
                  <a:gd name="connsiteX474" fmla="*/ 3670 w 10000"/>
                  <a:gd name="connsiteY474" fmla="*/ 8475 h 10000"/>
                  <a:gd name="connsiteX475" fmla="*/ 3673 w 10000"/>
                  <a:gd name="connsiteY475" fmla="*/ 8468 h 10000"/>
                  <a:gd name="connsiteX476" fmla="*/ 3681 w 10000"/>
                  <a:gd name="connsiteY476" fmla="*/ 8468 h 10000"/>
                  <a:gd name="connsiteX477" fmla="*/ 3698 w 10000"/>
                  <a:gd name="connsiteY477" fmla="*/ 8478 h 10000"/>
                  <a:gd name="connsiteX478" fmla="*/ 3720 w 10000"/>
                  <a:gd name="connsiteY478" fmla="*/ 8497 h 10000"/>
                  <a:gd name="connsiteX479" fmla="*/ 3715 w 10000"/>
                  <a:gd name="connsiteY479" fmla="*/ 8504 h 10000"/>
                  <a:gd name="connsiteX480" fmla="*/ 3729 w 10000"/>
                  <a:gd name="connsiteY480" fmla="*/ 8514 h 10000"/>
                  <a:gd name="connsiteX481" fmla="*/ 3729 w 10000"/>
                  <a:gd name="connsiteY481" fmla="*/ 8517 h 10000"/>
                  <a:gd name="connsiteX482" fmla="*/ 3740 w 10000"/>
                  <a:gd name="connsiteY482" fmla="*/ 8527 h 10000"/>
                  <a:gd name="connsiteX483" fmla="*/ 3759 w 10000"/>
                  <a:gd name="connsiteY483" fmla="*/ 8517 h 10000"/>
                  <a:gd name="connsiteX484" fmla="*/ 3762 w 10000"/>
                  <a:gd name="connsiteY484" fmla="*/ 8504 h 10000"/>
                  <a:gd name="connsiteX485" fmla="*/ 3770 w 10000"/>
                  <a:gd name="connsiteY485" fmla="*/ 8488 h 10000"/>
                  <a:gd name="connsiteX486" fmla="*/ 3778 w 10000"/>
                  <a:gd name="connsiteY486" fmla="*/ 8484 h 10000"/>
                  <a:gd name="connsiteX487" fmla="*/ 3792 w 10000"/>
                  <a:gd name="connsiteY487" fmla="*/ 8475 h 10000"/>
                  <a:gd name="connsiteX488" fmla="*/ 3803 w 10000"/>
                  <a:gd name="connsiteY488" fmla="*/ 8478 h 10000"/>
                  <a:gd name="connsiteX489" fmla="*/ 3809 w 10000"/>
                  <a:gd name="connsiteY489" fmla="*/ 8475 h 10000"/>
                  <a:gd name="connsiteX490" fmla="*/ 3825 w 10000"/>
                  <a:gd name="connsiteY490" fmla="*/ 8465 h 10000"/>
                  <a:gd name="connsiteX491" fmla="*/ 3834 w 10000"/>
                  <a:gd name="connsiteY491" fmla="*/ 8468 h 10000"/>
                  <a:gd name="connsiteX492" fmla="*/ 3842 w 10000"/>
                  <a:gd name="connsiteY492" fmla="*/ 8478 h 10000"/>
                  <a:gd name="connsiteX493" fmla="*/ 3850 w 10000"/>
                  <a:gd name="connsiteY493" fmla="*/ 8478 h 10000"/>
                  <a:gd name="connsiteX494" fmla="*/ 3859 w 10000"/>
                  <a:gd name="connsiteY494" fmla="*/ 8484 h 10000"/>
                  <a:gd name="connsiteX495" fmla="*/ 3873 w 10000"/>
                  <a:gd name="connsiteY495" fmla="*/ 8494 h 10000"/>
                  <a:gd name="connsiteX496" fmla="*/ 3875 w 10000"/>
                  <a:gd name="connsiteY496" fmla="*/ 8507 h 10000"/>
                  <a:gd name="connsiteX497" fmla="*/ 3881 w 10000"/>
                  <a:gd name="connsiteY497" fmla="*/ 8527 h 10000"/>
                  <a:gd name="connsiteX498" fmla="*/ 3875 w 10000"/>
                  <a:gd name="connsiteY498" fmla="*/ 8546 h 10000"/>
                  <a:gd name="connsiteX499" fmla="*/ 3892 w 10000"/>
                  <a:gd name="connsiteY499" fmla="*/ 8546 h 10000"/>
                  <a:gd name="connsiteX500" fmla="*/ 3900 w 10000"/>
                  <a:gd name="connsiteY500" fmla="*/ 8543 h 10000"/>
                  <a:gd name="connsiteX501" fmla="*/ 3906 w 10000"/>
                  <a:gd name="connsiteY501" fmla="*/ 8543 h 10000"/>
                  <a:gd name="connsiteX502" fmla="*/ 3922 w 10000"/>
                  <a:gd name="connsiteY502" fmla="*/ 8552 h 10000"/>
                  <a:gd name="connsiteX503" fmla="*/ 3939 w 10000"/>
                  <a:gd name="connsiteY503" fmla="*/ 8559 h 10000"/>
                  <a:gd name="connsiteX504" fmla="*/ 3953 w 10000"/>
                  <a:gd name="connsiteY504" fmla="*/ 8572 h 10000"/>
                  <a:gd name="connsiteX505" fmla="*/ 3956 w 10000"/>
                  <a:gd name="connsiteY505" fmla="*/ 8588 h 10000"/>
                  <a:gd name="connsiteX506" fmla="*/ 3956 w 10000"/>
                  <a:gd name="connsiteY506" fmla="*/ 8608 h 10000"/>
                  <a:gd name="connsiteX507" fmla="*/ 3972 w 10000"/>
                  <a:gd name="connsiteY507" fmla="*/ 8608 h 10000"/>
                  <a:gd name="connsiteX508" fmla="*/ 3986 w 10000"/>
                  <a:gd name="connsiteY508" fmla="*/ 8608 h 10000"/>
                  <a:gd name="connsiteX509" fmla="*/ 3997 w 10000"/>
                  <a:gd name="connsiteY509" fmla="*/ 8608 h 10000"/>
                  <a:gd name="connsiteX510" fmla="*/ 4006 w 10000"/>
                  <a:gd name="connsiteY510" fmla="*/ 8608 h 10000"/>
                  <a:gd name="connsiteX511" fmla="*/ 4006 w 10000"/>
                  <a:gd name="connsiteY511" fmla="*/ 8611 h 10000"/>
                  <a:gd name="connsiteX512" fmla="*/ 4011 w 10000"/>
                  <a:gd name="connsiteY512" fmla="*/ 8611 h 10000"/>
                  <a:gd name="connsiteX513" fmla="*/ 4022 w 10000"/>
                  <a:gd name="connsiteY513" fmla="*/ 8620 h 10000"/>
                  <a:gd name="connsiteX514" fmla="*/ 4042 w 10000"/>
                  <a:gd name="connsiteY514" fmla="*/ 8620 h 10000"/>
                  <a:gd name="connsiteX515" fmla="*/ 4050 w 10000"/>
                  <a:gd name="connsiteY515" fmla="*/ 8617 h 10000"/>
                  <a:gd name="connsiteX516" fmla="*/ 4069 w 10000"/>
                  <a:gd name="connsiteY516" fmla="*/ 8620 h 10000"/>
                  <a:gd name="connsiteX517" fmla="*/ 4086 w 10000"/>
                  <a:gd name="connsiteY517" fmla="*/ 8630 h 10000"/>
                  <a:gd name="connsiteX518" fmla="*/ 4108 w 10000"/>
                  <a:gd name="connsiteY518" fmla="*/ 8627 h 10000"/>
                  <a:gd name="connsiteX519" fmla="*/ 4125 w 10000"/>
                  <a:gd name="connsiteY519" fmla="*/ 8620 h 10000"/>
                  <a:gd name="connsiteX520" fmla="*/ 4133 w 10000"/>
                  <a:gd name="connsiteY520" fmla="*/ 8611 h 10000"/>
                  <a:gd name="connsiteX521" fmla="*/ 4139 w 10000"/>
                  <a:gd name="connsiteY521" fmla="*/ 8608 h 10000"/>
                  <a:gd name="connsiteX522" fmla="*/ 4147 w 10000"/>
                  <a:gd name="connsiteY522" fmla="*/ 8601 h 10000"/>
                  <a:gd name="connsiteX523" fmla="*/ 4155 w 10000"/>
                  <a:gd name="connsiteY523" fmla="*/ 8591 h 10000"/>
                  <a:gd name="connsiteX524" fmla="*/ 4166 w 10000"/>
                  <a:gd name="connsiteY524" fmla="*/ 8582 h 10000"/>
                  <a:gd name="connsiteX525" fmla="*/ 4183 w 10000"/>
                  <a:gd name="connsiteY525" fmla="*/ 8569 h 10000"/>
                  <a:gd name="connsiteX526" fmla="*/ 4191 w 10000"/>
                  <a:gd name="connsiteY526" fmla="*/ 8562 h 10000"/>
                  <a:gd name="connsiteX527" fmla="*/ 4208 w 10000"/>
                  <a:gd name="connsiteY527" fmla="*/ 8552 h 10000"/>
                  <a:gd name="connsiteX528" fmla="*/ 4230 w 10000"/>
                  <a:gd name="connsiteY528" fmla="*/ 8552 h 10000"/>
                  <a:gd name="connsiteX529" fmla="*/ 4238 w 10000"/>
                  <a:gd name="connsiteY529" fmla="*/ 8559 h 10000"/>
                  <a:gd name="connsiteX530" fmla="*/ 4247 w 10000"/>
                  <a:gd name="connsiteY530" fmla="*/ 8572 h 10000"/>
                  <a:gd name="connsiteX531" fmla="*/ 4252 w 10000"/>
                  <a:gd name="connsiteY531" fmla="*/ 8578 h 10000"/>
                  <a:gd name="connsiteX532" fmla="*/ 4263 w 10000"/>
                  <a:gd name="connsiteY532" fmla="*/ 8582 h 10000"/>
                  <a:gd name="connsiteX533" fmla="*/ 4277 w 10000"/>
                  <a:gd name="connsiteY533" fmla="*/ 8572 h 10000"/>
                  <a:gd name="connsiteX534" fmla="*/ 4294 w 10000"/>
                  <a:gd name="connsiteY534" fmla="*/ 8559 h 10000"/>
                  <a:gd name="connsiteX535" fmla="*/ 4302 w 10000"/>
                  <a:gd name="connsiteY535" fmla="*/ 8546 h 10000"/>
                  <a:gd name="connsiteX536" fmla="*/ 4310 w 10000"/>
                  <a:gd name="connsiteY536" fmla="*/ 8543 h 10000"/>
                  <a:gd name="connsiteX537" fmla="*/ 4313 w 10000"/>
                  <a:gd name="connsiteY537" fmla="*/ 8543 h 10000"/>
                  <a:gd name="connsiteX538" fmla="*/ 4332 w 10000"/>
                  <a:gd name="connsiteY538" fmla="*/ 8546 h 10000"/>
                  <a:gd name="connsiteX539" fmla="*/ 4335 w 10000"/>
                  <a:gd name="connsiteY539" fmla="*/ 8559 h 10000"/>
                  <a:gd name="connsiteX540" fmla="*/ 4349 w 10000"/>
                  <a:gd name="connsiteY540" fmla="*/ 8588 h 10000"/>
                  <a:gd name="connsiteX541" fmla="*/ 4360 w 10000"/>
                  <a:gd name="connsiteY541" fmla="*/ 8591 h 10000"/>
                  <a:gd name="connsiteX542" fmla="*/ 4366 w 10000"/>
                  <a:gd name="connsiteY542" fmla="*/ 8591 h 10000"/>
                  <a:gd name="connsiteX543" fmla="*/ 4382 w 10000"/>
                  <a:gd name="connsiteY543" fmla="*/ 8598 h 10000"/>
                  <a:gd name="connsiteX544" fmla="*/ 4385 w 10000"/>
                  <a:gd name="connsiteY544" fmla="*/ 8598 h 10000"/>
                  <a:gd name="connsiteX545" fmla="*/ 4402 w 10000"/>
                  <a:gd name="connsiteY545" fmla="*/ 8598 h 10000"/>
                  <a:gd name="connsiteX546" fmla="*/ 4421 w 10000"/>
                  <a:gd name="connsiteY546" fmla="*/ 8591 h 10000"/>
                  <a:gd name="connsiteX547" fmla="*/ 4440 w 10000"/>
                  <a:gd name="connsiteY547" fmla="*/ 8591 h 10000"/>
                  <a:gd name="connsiteX548" fmla="*/ 4449 w 10000"/>
                  <a:gd name="connsiteY548" fmla="*/ 8598 h 10000"/>
                  <a:gd name="connsiteX549" fmla="*/ 4454 w 10000"/>
                  <a:gd name="connsiteY549" fmla="*/ 8617 h 10000"/>
                  <a:gd name="connsiteX550" fmla="*/ 4463 w 10000"/>
                  <a:gd name="connsiteY550" fmla="*/ 8608 h 10000"/>
                  <a:gd name="connsiteX551" fmla="*/ 4474 w 10000"/>
                  <a:gd name="connsiteY551" fmla="*/ 8608 h 10000"/>
                  <a:gd name="connsiteX552" fmla="*/ 4490 w 10000"/>
                  <a:gd name="connsiteY552" fmla="*/ 8617 h 10000"/>
                  <a:gd name="connsiteX553" fmla="*/ 4504 w 10000"/>
                  <a:gd name="connsiteY553" fmla="*/ 8617 h 10000"/>
                  <a:gd name="connsiteX554" fmla="*/ 4518 w 10000"/>
                  <a:gd name="connsiteY554" fmla="*/ 8617 h 10000"/>
                  <a:gd name="connsiteX555" fmla="*/ 4535 w 10000"/>
                  <a:gd name="connsiteY555" fmla="*/ 8611 h 10000"/>
                  <a:gd name="connsiteX556" fmla="*/ 4546 w 10000"/>
                  <a:gd name="connsiteY556" fmla="*/ 8611 h 10000"/>
                  <a:gd name="connsiteX557" fmla="*/ 4562 w 10000"/>
                  <a:gd name="connsiteY557" fmla="*/ 8611 h 10000"/>
                  <a:gd name="connsiteX558" fmla="*/ 4571 w 10000"/>
                  <a:gd name="connsiteY558" fmla="*/ 8611 h 10000"/>
                  <a:gd name="connsiteX559" fmla="*/ 4579 w 10000"/>
                  <a:gd name="connsiteY559" fmla="*/ 8608 h 10000"/>
                  <a:gd name="connsiteX560" fmla="*/ 4584 w 10000"/>
                  <a:gd name="connsiteY560" fmla="*/ 8608 h 10000"/>
                  <a:gd name="connsiteX561" fmla="*/ 4601 w 10000"/>
                  <a:gd name="connsiteY561" fmla="*/ 8617 h 10000"/>
                  <a:gd name="connsiteX562" fmla="*/ 4609 w 10000"/>
                  <a:gd name="connsiteY562" fmla="*/ 8627 h 10000"/>
                  <a:gd name="connsiteX563" fmla="*/ 4618 w 10000"/>
                  <a:gd name="connsiteY563" fmla="*/ 8637 h 10000"/>
                  <a:gd name="connsiteX564" fmla="*/ 4618 w 10000"/>
                  <a:gd name="connsiteY564" fmla="*/ 8646 h 10000"/>
                  <a:gd name="connsiteX565" fmla="*/ 4634 w 10000"/>
                  <a:gd name="connsiteY565" fmla="*/ 8656 h 10000"/>
                  <a:gd name="connsiteX566" fmla="*/ 4640 w 10000"/>
                  <a:gd name="connsiteY566" fmla="*/ 8659 h 10000"/>
                  <a:gd name="connsiteX567" fmla="*/ 4651 w 10000"/>
                  <a:gd name="connsiteY567" fmla="*/ 8666 h 10000"/>
                  <a:gd name="connsiteX568" fmla="*/ 4657 w 10000"/>
                  <a:gd name="connsiteY568" fmla="*/ 8659 h 10000"/>
                  <a:gd name="connsiteX569" fmla="*/ 4668 w 10000"/>
                  <a:gd name="connsiteY569" fmla="*/ 8650 h 10000"/>
                  <a:gd name="connsiteX570" fmla="*/ 4676 w 10000"/>
                  <a:gd name="connsiteY570" fmla="*/ 8650 h 10000"/>
                  <a:gd name="connsiteX571" fmla="*/ 4690 w 10000"/>
                  <a:gd name="connsiteY571" fmla="*/ 8650 h 10000"/>
                  <a:gd name="connsiteX572" fmla="*/ 4698 w 10000"/>
                  <a:gd name="connsiteY572" fmla="*/ 8650 h 10000"/>
                  <a:gd name="connsiteX573" fmla="*/ 4704 w 10000"/>
                  <a:gd name="connsiteY573" fmla="*/ 8650 h 10000"/>
                  <a:gd name="connsiteX574" fmla="*/ 4706 w 10000"/>
                  <a:gd name="connsiteY574" fmla="*/ 8659 h 10000"/>
                  <a:gd name="connsiteX575" fmla="*/ 4706 w 10000"/>
                  <a:gd name="connsiteY575" fmla="*/ 8666 h 10000"/>
                  <a:gd name="connsiteX576" fmla="*/ 4723 w 10000"/>
                  <a:gd name="connsiteY576" fmla="*/ 8682 h 10000"/>
                  <a:gd name="connsiteX577" fmla="*/ 4737 w 10000"/>
                  <a:gd name="connsiteY577" fmla="*/ 8682 h 10000"/>
                  <a:gd name="connsiteX578" fmla="*/ 4745 w 10000"/>
                  <a:gd name="connsiteY578" fmla="*/ 8676 h 10000"/>
                  <a:gd name="connsiteX579" fmla="*/ 4756 w 10000"/>
                  <a:gd name="connsiteY579" fmla="*/ 8666 h 10000"/>
                  <a:gd name="connsiteX580" fmla="*/ 4765 w 10000"/>
                  <a:gd name="connsiteY580" fmla="*/ 8666 h 10000"/>
                  <a:gd name="connsiteX581" fmla="*/ 4765 w 10000"/>
                  <a:gd name="connsiteY581" fmla="*/ 8682 h 10000"/>
                  <a:gd name="connsiteX582" fmla="*/ 4770 w 10000"/>
                  <a:gd name="connsiteY582" fmla="*/ 8701 h 10000"/>
                  <a:gd name="connsiteX583" fmla="*/ 4778 w 10000"/>
                  <a:gd name="connsiteY583" fmla="*/ 8705 h 10000"/>
                  <a:gd name="connsiteX584" fmla="*/ 4795 w 10000"/>
                  <a:gd name="connsiteY584" fmla="*/ 8714 h 10000"/>
                  <a:gd name="connsiteX585" fmla="*/ 4812 w 10000"/>
                  <a:gd name="connsiteY585" fmla="*/ 8714 h 10000"/>
                  <a:gd name="connsiteX586" fmla="*/ 4825 w 10000"/>
                  <a:gd name="connsiteY586" fmla="*/ 8705 h 10000"/>
                  <a:gd name="connsiteX587" fmla="*/ 4825 w 10000"/>
                  <a:gd name="connsiteY587" fmla="*/ 8701 h 10000"/>
                  <a:gd name="connsiteX588" fmla="*/ 4828 w 10000"/>
                  <a:gd name="connsiteY588" fmla="*/ 8701 h 10000"/>
                  <a:gd name="connsiteX589" fmla="*/ 4837 w 10000"/>
                  <a:gd name="connsiteY589" fmla="*/ 8692 h 10000"/>
                  <a:gd name="connsiteX590" fmla="*/ 4842 w 10000"/>
                  <a:gd name="connsiteY590" fmla="*/ 8685 h 10000"/>
                  <a:gd name="connsiteX591" fmla="*/ 4859 w 10000"/>
                  <a:gd name="connsiteY591" fmla="*/ 8692 h 10000"/>
                  <a:gd name="connsiteX592" fmla="*/ 4870 w 10000"/>
                  <a:gd name="connsiteY592" fmla="*/ 8701 h 10000"/>
                  <a:gd name="connsiteX593" fmla="*/ 4878 w 10000"/>
                  <a:gd name="connsiteY593" fmla="*/ 8714 h 10000"/>
                  <a:gd name="connsiteX594" fmla="*/ 4892 w 10000"/>
                  <a:gd name="connsiteY594" fmla="*/ 8724 h 10000"/>
                  <a:gd name="connsiteX595" fmla="*/ 4900 w 10000"/>
                  <a:gd name="connsiteY595" fmla="*/ 8724 h 10000"/>
                  <a:gd name="connsiteX596" fmla="*/ 4906 w 10000"/>
                  <a:gd name="connsiteY596" fmla="*/ 8705 h 10000"/>
                  <a:gd name="connsiteX597" fmla="*/ 4925 w 10000"/>
                  <a:gd name="connsiteY597" fmla="*/ 8724 h 10000"/>
                  <a:gd name="connsiteX598" fmla="*/ 4939 w 10000"/>
                  <a:gd name="connsiteY598" fmla="*/ 8701 h 10000"/>
                  <a:gd name="connsiteX599" fmla="*/ 4950 w 10000"/>
                  <a:gd name="connsiteY599" fmla="*/ 8695 h 10000"/>
                  <a:gd name="connsiteX600" fmla="*/ 4956 w 10000"/>
                  <a:gd name="connsiteY600" fmla="*/ 8692 h 10000"/>
                  <a:gd name="connsiteX601" fmla="*/ 4986 w 10000"/>
                  <a:gd name="connsiteY601" fmla="*/ 8705 h 10000"/>
                  <a:gd name="connsiteX602" fmla="*/ 5003 w 10000"/>
                  <a:gd name="connsiteY602" fmla="*/ 8701 h 10000"/>
                  <a:gd name="connsiteX603" fmla="*/ 5011 w 10000"/>
                  <a:gd name="connsiteY603" fmla="*/ 8692 h 10000"/>
                  <a:gd name="connsiteX604" fmla="*/ 5028 w 10000"/>
                  <a:gd name="connsiteY604" fmla="*/ 8682 h 10000"/>
                  <a:gd name="connsiteX605" fmla="*/ 5030 w 10000"/>
                  <a:gd name="connsiteY605" fmla="*/ 8659 h 10000"/>
                  <a:gd name="connsiteX606" fmla="*/ 5039 w 10000"/>
                  <a:gd name="connsiteY606" fmla="*/ 8656 h 10000"/>
                  <a:gd name="connsiteX607" fmla="*/ 5053 w 10000"/>
                  <a:gd name="connsiteY607" fmla="*/ 8669 h 10000"/>
                  <a:gd name="connsiteX608" fmla="*/ 5061 w 10000"/>
                  <a:gd name="connsiteY608" fmla="*/ 8669 h 10000"/>
                  <a:gd name="connsiteX609" fmla="*/ 5061 w 10000"/>
                  <a:gd name="connsiteY609" fmla="*/ 8676 h 10000"/>
                  <a:gd name="connsiteX610" fmla="*/ 5069 w 10000"/>
                  <a:gd name="connsiteY610" fmla="*/ 8669 h 10000"/>
                  <a:gd name="connsiteX611" fmla="*/ 5083 w 10000"/>
                  <a:gd name="connsiteY611" fmla="*/ 8669 h 10000"/>
                  <a:gd name="connsiteX612" fmla="*/ 5100 w 10000"/>
                  <a:gd name="connsiteY612" fmla="*/ 8669 h 10000"/>
                  <a:gd name="connsiteX613" fmla="*/ 5119 w 10000"/>
                  <a:gd name="connsiteY613" fmla="*/ 8682 h 10000"/>
                  <a:gd name="connsiteX614" fmla="*/ 5136 w 10000"/>
                  <a:gd name="connsiteY614" fmla="*/ 8692 h 10000"/>
                  <a:gd name="connsiteX615" fmla="*/ 5161 w 10000"/>
                  <a:gd name="connsiteY615" fmla="*/ 8701 h 10000"/>
                  <a:gd name="connsiteX616" fmla="*/ 5183 w 10000"/>
                  <a:gd name="connsiteY616" fmla="*/ 8701 h 10000"/>
                  <a:gd name="connsiteX617" fmla="*/ 5199 w 10000"/>
                  <a:gd name="connsiteY617" fmla="*/ 8701 h 10000"/>
                  <a:gd name="connsiteX618" fmla="*/ 5213 w 10000"/>
                  <a:gd name="connsiteY618" fmla="*/ 8705 h 10000"/>
                  <a:gd name="connsiteX619" fmla="*/ 5224 w 10000"/>
                  <a:gd name="connsiteY619" fmla="*/ 8701 h 10000"/>
                  <a:gd name="connsiteX620" fmla="*/ 5230 w 10000"/>
                  <a:gd name="connsiteY620" fmla="*/ 8701 h 10000"/>
                  <a:gd name="connsiteX621" fmla="*/ 5241 w 10000"/>
                  <a:gd name="connsiteY621" fmla="*/ 8676 h 10000"/>
                  <a:gd name="connsiteX622" fmla="*/ 5247 w 10000"/>
                  <a:gd name="connsiteY622" fmla="*/ 8666 h 10000"/>
                  <a:gd name="connsiteX623" fmla="*/ 5249 w 10000"/>
                  <a:gd name="connsiteY623" fmla="*/ 8646 h 10000"/>
                  <a:gd name="connsiteX624" fmla="*/ 5249 w 10000"/>
                  <a:gd name="connsiteY624" fmla="*/ 8650 h 10000"/>
                  <a:gd name="connsiteX625" fmla="*/ 5255 w 10000"/>
                  <a:gd name="connsiteY625" fmla="*/ 8646 h 10000"/>
                  <a:gd name="connsiteX626" fmla="*/ 5271 w 10000"/>
                  <a:gd name="connsiteY626" fmla="*/ 8650 h 10000"/>
                  <a:gd name="connsiteX627" fmla="*/ 5288 w 10000"/>
                  <a:gd name="connsiteY627" fmla="*/ 8666 h 10000"/>
                  <a:gd name="connsiteX628" fmla="*/ 5296 w 10000"/>
                  <a:gd name="connsiteY628" fmla="*/ 8666 h 10000"/>
                  <a:gd name="connsiteX629" fmla="*/ 5310 w 10000"/>
                  <a:gd name="connsiteY629" fmla="*/ 8656 h 10000"/>
                  <a:gd name="connsiteX630" fmla="*/ 5321 w 10000"/>
                  <a:gd name="connsiteY630" fmla="*/ 8650 h 10000"/>
                  <a:gd name="connsiteX631" fmla="*/ 5338 w 10000"/>
                  <a:gd name="connsiteY631" fmla="*/ 8650 h 10000"/>
                  <a:gd name="connsiteX632" fmla="*/ 5360 w 10000"/>
                  <a:gd name="connsiteY632" fmla="*/ 8640 h 10000"/>
                  <a:gd name="connsiteX633" fmla="*/ 5366 w 10000"/>
                  <a:gd name="connsiteY633" fmla="*/ 8637 h 10000"/>
                  <a:gd name="connsiteX634" fmla="*/ 5368 w 10000"/>
                  <a:gd name="connsiteY634" fmla="*/ 8637 h 10000"/>
                  <a:gd name="connsiteX635" fmla="*/ 5382 w 10000"/>
                  <a:gd name="connsiteY635" fmla="*/ 8630 h 10000"/>
                  <a:gd name="connsiteX636" fmla="*/ 5391 w 10000"/>
                  <a:gd name="connsiteY636" fmla="*/ 8630 h 10000"/>
                  <a:gd name="connsiteX637" fmla="*/ 5402 w 10000"/>
                  <a:gd name="connsiteY637" fmla="*/ 8637 h 10000"/>
                  <a:gd name="connsiteX638" fmla="*/ 5418 w 10000"/>
                  <a:gd name="connsiteY638" fmla="*/ 8656 h 10000"/>
                  <a:gd name="connsiteX639" fmla="*/ 5432 w 10000"/>
                  <a:gd name="connsiteY639" fmla="*/ 8666 h 10000"/>
                  <a:gd name="connsiteX640" fmla="*/ 5443 w 10000"/>
                  <a:gd name="connsiteY640" fmla="*/ 8682 h 10000"/>
                  <a:gd name="connsiteX641" fmla="*/ 5457 w 10000"/>
                  <a:gd name="connsiteY641" fmla="*/ 8692 h 10000"/>
                  <a:gd name="connsiteX642" fmla="*/ 5471 w 10000"/>
                  <a:gd name="connsiteY642" fmla="*/ 8705 h 10000"/>
                  <a:gd name="connsiteX643" fmla="*/ 5488 w 10000"/>
                  <a:gd name="connsiteY643" fmla="*/ 8711 h 10000"/>
                  <a:gd name="connsiteX644" fmla="*/ 5490 w 10000"/>
                  <a:gd name="connsiteY644" fmla="*/ 8721 h 10000"/>
                  <a:gd name="connsiteX645" fmla="*/ 5512 w 10000"/>
                  <a:gd name="connsiteY645" fmla="*/ 8724 h 10000"/>
                  <a:gd name="connsiteX646" fmla="*/ 5521 w 10000"/>
                  <a:gd name="connsiteY646" fmla="*/ 8714 h 10000"/>
                  <a:gd name="connsiteX647" fmla="*/ 5524 w 10000"/>
                  <a:gd name="connsiteY647" fmla="*/ 8714 h 10000"/>
                  <a:gd name="connsiteX648" fmla="*/ 5532 w 10000"/>
                  <a:gd name="connsiteY648" fmla="*/ 8721 h 10000"/>
                  <a:gd name="connsiteX649" fmla="*/ 5540 w 10000"/>
                  <a:gd name="connsiteY649" fmla="*/ 8724 h 10000"/>
                  <a:gd name="connsiteX650" fmla="*/ 5562 w 10000"/>
                  <a:gd name="connsiteY650" fmla="*/ 8750 h 10000"/>
                  <a:gd name="connsiteX651" fmla="*/ 5562 w 10000"/>
                  <a:gd name="connsiteY651" fmla="*/ 8760 h 10000"/>
                  <a:gd name="connsiteX652" fmla="*/ 5571 w 10000"/>
                  <a:gd name="connsiteY652" fmla="*/ 8782 h 10000"/>
                  <a:gd name="connsiteX653" fmla="*/ 5579 w 10000"/>
                  <a:gd name="connsiteY653" fmla="*/ 8789 h 10000"/>
                  <a:gd name="connsiteX654" fmla="*/ 5593 w 10000"/>
                  <a:gd name="connsiteY654" fmla="*/ 8789 h 10000"/>
                  <a:gd name="connsiteX655" fmla="*/ 5596 w 10000"/>
                  <a:gd name="connsiteY655" fmla="*/ 8789 h 10000"/>
                  <a:gd name="connsiteX656" fmla="*/ 5626 w 10000"/>
                  <a:gd name="connsiteY656" fmla="*/ 8782 h 10000"/>
                  <a:gd name="connsiteX657" fmla="*/ 5629 w 10000"/>
                  <a:gd name="connsiteY657" fmla="*/ 8782 h 10000"/>
                  <a:gd name="connsiteX658" fmla="*/ 5637 w 10000"/>
                  <a:gd name="connsiteY658" fmla="*/ 8779 h 10000"/>
                  <a:gd name="connsiteX659" fmla="*/ 5648 w 10000"/>
                  <a:gd name="connsiteY659" fmla="*/ 8789 h 10000"/>
                  <a:gd name="connsiteX660" fmla="*/ 5665 w 10000"/>
                  <a:gd name="connsiteY660" fmla="*/ 8795 h 10000"/>
                  <a:gd name="connsiteX661" fmla="*/ 5676 w 10000"/>
                  <a:gd name="connsiteY661" fmla="*/ 8789 h 10000"/>
                  <a:gd name="connsiteX662" fmla="*/ 5684 w 10000"/>
                  <a:gd name="connsiteY662" fmla="*/ 8782 h 10000"/>
                  <a:gd name="connsiteX663" fmla="*/ 5693 w 10000"/>
                  <a:gd name="connsiteY663" fmla="*/ 8789 h 10000"/>
                  <a:gd name="connsiteX664" fmla="*/ 5715 w 10000"/>
                  <a:gd name="connsiteY664" fmla="*/ 8808 h 10000"/>
                  <a:gd name="connsiteX665" fmla="*/ 5731 w 10000"/>
                  <a:gd name="connsiteY665" fmla="*/ 8808 h 10000"/>
                  <a:gd name="connsiteX666" fmla="*/ 5740 w 10000"/>
                  <a:gd name="connsiteY666" fmla="*/ 8808 h 10000"/>
                  <a:gd name="connsiteX667" fmla="*/ 5765 w 10000"/>
                  <a:gd name="connsiteY667" fmla="*/ 8818 h 10000"/>
                  <a:gd name="connsiteX668" fmla="*/ 5781 w 10000"/>
                  <a:gd name="connsiteY668" fmla="*/ 8824 h 10000"/>
                  <a:gd name="connsiteX669" fmla="*/ 5798 w 10000"/>
                  <a:gd name="connsiteY669" fmla="*/ 8834 h 10000"/>
                  <a:gd name="connsiteX670" fmla="*/ 5814 w 10000"/>
                  <a:gd name="connsiteY670" fmla="*/ 8837 h 10000"/>
                  <a:gd name="connsiteX671" fmla="*/ 5831 w 10000"/>
                  <a:gd name="connsiteY671" fmla="*/ 8844 h 10000"/>
                  <a:gd name="connsiteX672" fmla="*/ 5842 w 10000"/>
                  <a:gd name="connsiteY672" fmla="*/ 8847 h 10000"/>
                  <a:gd name="connsiteX673" fmla="*/ 5859 w 10000"/>
                  <a:gd name="connsiteY673" fmla="*/ 8857 h 10000"/>
                  <a:gd name="connsiteX674" fmla="*/ 5870 w 10000"/>
                  <a:gd name="connsiteY674" fmla="*/ 8867 h 10000"/>
                  <a:gd name="connsiteX675" fmla="*/ 5878 w 10000"/>
                  <a:gd name="connsiteY675" fmla="*/ 8873 h 10000"/>
                  <a:gd name="connsiteX676" fmla="*/ 5895 w 10000"/>
                  <a:gd name="connsiteY676" fmla="*/ 8873 h 10000"/>
                  <a:gd name="connsiteX677" fmla="*/ 5911 w 10000"/>
                  <a:gd name="connsiteY677" fmla="*/ 8873 h 10000"/>
                  <a:gd name="connsiteX678" fmla="*/ 5931 w 10000"/>
                  <a:gd name="connsiteY678" fmla="*/ 8873 h 10000"/>
                  <a:gd name="connsiteX679" fmla="*/ 5950 w 10000"/>
                  <a:gd name="connsiteY679" fmla="*/ 8867 h 10000"/>
                  <a:gd name="connsiteX680" fmla="*/ 5967 w 10000"/>
                  <a:gd name="connsiteY680" fmla="*/ 8867 h 10000"/>
                  <a:gd name="connsiteX681" fmla="*/ 5975 w 10000"/>
                  <a:gd name="connsiteY681" fmla="*/ 8873 h 10000"/>
                  <a:gd name="connsiteX682" fmla="*/ 6000 w 10000"/>
                  <a:gd name="connsiteY682" fmla="*/ 8883 h 10000"/>
                  <a:gd name="connsiteX683" fmla="*/ 5997 w 10000"/>
                  <a:gd name="connsiteY683" fmla="*/ 8886 h 10000"/>
                  <a:gd name="connsiteX684" fmla="*/ 5997 w 10000"/>
                  <a:gd name="connsiteY684" fmla="*/ 8896 h 10000"/>
                  <a:gd name="connsiteX685" fmla="*/ 6014 w 10000"/>
                  <a:gd name="connsiteY685" fmla="*/ 8892 h 10000"/>
                  <a:gd name="connsiteX686" fmla="*/ 6028 w 10000"/>
                  <a:gd name="connsiteY686" fmla="*/ 8892 h 10000"/>
                  <a:gd name="connsiteX687" fmla="*/ 6053 w 10000"/>
                  <a:gd name="connsiteY687" fmla="*/ 8886 h 10000"/>
                  <a:gd name="connsiteX688" fmla="*/ 6072 w 10000"/>
                  <a:gd name="connsiteY688" fmla="*/ 8876 h 10000"/>
                  <a:gd name="connsiteX689" fmla="*/ 6089 w 10000"/>
                  <a:gd name="connsiteY689" fmla="*/ 8867 h 10000"/>
                  <a:gd name="connsiteX690" fmla="*/ 6111 w 10000"/>
                  <a:gd name="connsiteY690" fmla="*/ 8857 h 10000"/>
                  <a:gd name="connsiteX691" fmla="*/ 6127 w 10000"/>
                  <a:gd name="connsiteY691" fmla="*/ 8847 h 10000"/>
                  <a:gd name="connsiteX692" fmla="*/ 6152 w 10000"/>
                  <a:gd name="connsiteY692" fmla="*/ 8834 h 10000"/>
                  <a:gd name="connsiteX693" fmla="*/ 6183 w 10000"/>
                  <a:gd name="connsiteY693" fmla="*/ 8828 h 10000"/>
                  <a:gd name="connsiteX694" fmla="*/ 6175 w 10000"/>
                  <a:gd name="connsiteY694" fmla="*/ 8844 h 10000"/>
                  <a:gd name="connsiteX695" fmla="*/ 6169 w 10000"/>
                  <a:gd name="connsiteY695" fmla="*/ 8863 h 10000"/>
                  <a:gd name="connsiteX696" fmla="*/ 6158 w 10000"/>
                  <a:gd name="connsiteY696" fmla="*/ 8886 h 10000"/>
                  <a:gd name="connsiteX697" fmla="*/ 6152 w 10000"/>
                  <a:gd name="connsiteY697" fmla="*/ 8896 h 10000"/>
                  <a:gd name="connsiteX698" fmla="*/ 6150 w 10000"/>
                  <a:gd name="connsiteY698" fmla="*/ 8909 h 10000"/>
                  <a:gd name="connsiteX699" fmla="*/ 6152 w 10000"/>
                  <a:gd name="connsiteY699" fmla="*/ 8938 h 10000"/>
                  <a:gd name="connsiteX700" fmla="*/ 6158 w 10000"/>
                  <a:gd name="connsiteY700" fmla="*/ 8957 h 10000"/>
                  <a:gd name="connsiteX701" fmla="*/ 6161 w 10000"/>
                  <a:gd name="connsiteY701" fmla="*/ 8980 h 10000"/>
                  <a:gd name="connsiteX702" fmla="*/ 6166 w 10000"/>
                  <a:gd name="connsiteY702" fmla="*/ 8999 h 10000"/>
                  <a:gd name="connsiteX703" fmla="*/ 6175 w 10000"/>
                  <a:gd name="connsiteY703" fmla="*/ 9032 h 10000"/>
                  <a:gd name="connsiteX704" fmla="*/ 6183 w 10000"/>
                  <a:gd name="connsiteY704" fmla="*/ 9051 h 10000"/>
                  <a:gd name="connsiteX705" fmla="*/ 6191 w 10000"/>
                  <a:gd name="connsiteY705" fmla="*/ 9064 h 10000"/>
                  <a:gd name="connsiteX706" fmla="*/ 6194 w 10000"/>
                  <a:gd name="connsiteY706" fmla="*/ 9084 h 10000"/>
                  <a:gd name="connsiteX707" fmla="*/ 6208 w 10000"/>
                  <a:gd name="connsiteY707" fmla="*/ 9103 h 10000"/>
                  <a:gd name="connsiteX708" fmla="*/ 6208 w 10000"/>
                  <a:gd name="connsiteY708" fmla="*/ 9113 h 10000"/>
                  <a:gd name="connsiteX709" fmla="*/ 6216 w 10000"/>
                  <a:gd name="connsiteY709" fmla="*/ 9129 h 10000"/>
                  <a:gd name="connsiteX710" fmla="*/ 6230 w 10000"/>
                  <a:gd name="connsiteY710" fmla="*/ 9148 h 10000"/>
                  <a:gd name="connsiteX711" fmla="*/ 6241 w 10000"/>
                  <a:gd name="connsiteY711" fmla="*/ 9165 h 10000"/>
                  <a:gd name="connsiteX712" fmla="*/ 6249 w 10000"/>
                  <a:gd name="connsiteY712" fmla="*/ 9168 h 10000"/>
                  <a:gd name="connsiteX713" fmla="*/ 6266 w 10000"/>
                  <a:gd name="connsiteY713" fmla="*/ 9184 h 10000"/>
                  <a:gd name="connsiteX714" fmla="*/ 6280 w 10000"/>
                  <a:gd name="connsiteY714" fmla="*/ 9184 h 10000"/>
                  <a:gd name="connsiteX715" fmla="*/ 6288 w 10000"/>
                  <a:gd name="connsiteY715" fmla="*/ 9177 h 10000"/>
                  <a:gd name="connsiteX716" fmla="*/ 6299 w 10000"/>
                  <a:gd name="connsiteY716" fmla="*/ 9187 h 10000"/>
                  <a:gd name="connsiteX717" fmla="*/ 6305 w 10000"/>
                  <a:gd name="connsiteY717" fmla="*/ 9197 h 10000"/>
                  <a:gd name="connsiteX718" fmla="*/ 6310 w 10000"/>
                  <a:gd name="connsiteY718" fmla="*/ 9197 h 10000"/>
                  <a:gd name="connsiteX719" fmla="*/ 6321 w 10000"/>
                  <a:gd name="connsiteY719" fmla="*/ 9213 h 10000"/>
                  <a:gd name="connsiteX720" fmla="*/ 6335 w 10000"/>
                  <a:gd name="connsiteY720" fmla="*/ 9223 h 10000"/>
                  <a:gd name="connsiteX721" fmla="*/ 6338 w 10000"/>
                  <a:gd name="connsiteY721" fmla="*/ 9223 h 10000"/>
                  <a:gd name="connsiteX722" fmla="*/ 6355 w 10000"/>
                  <a:gd name="connsiteY722" fmla="*/ 9226 h 10000"/>
                  <a:gd name="connsiteX723" fmla="*/ 6363 w 10000"/>
                  <a:gd name="connsiteY723" fmla="*/ 9236 h 10000"/>
                  <a:gd name="connsiteX724" fmla="*/ 6380 w 10000"/>
                  <a:gd name="connsiteY724" fmla="*/ 9258 h 10000"/>
                  <a:gd name="connsiteX725" fmla="*/ 6393 w 10000"/>
                  <a:gd name="connsiteY725" fmla="*/ 9278 h 10000"/>
                  <a:gd name="connsiteX726" fmla="*/ 6396 w 10000"/>
                  <a:gd name="connsiteY726" fmla="*/ 9288 h 10000"/>
                  <a:gd name="connsiteX727" fmla="*/ 6407 w 10000"/>
                  <a:gd name="connsiteY727" fmla="*/ 9297 h 10000"/>
                  <a:gd name="connsiteX728" fmla="*/ 6410 w 10000"/>
                  <a:gd name="connsiteY728" fmla="*/ 9307 h 10000"/>
                  <a:gd name="connsiteX729" fmla="*/ 6416 w 10000"/>
                  <a:gd name="connsiteY729" fmla="*/ 9317 h 10000"/>
                  <a:gd name="connsiteX730" fmla="*/ 6424 w 10000"/>
                  <a:gd name="connsiteY730" fmla="*/ 9326 h 10000"/>
                  <a:gd name="connsiteX731" fmla="*/ 6435 w 10000"/>
                  <a:gd name="connsiteY731" fmla="*/ 9336 h 10000"/>
                  <a:gd name="connsiteX732" fmla="*/ 6443 w 10000"/>
                  <a:gd name="connsiteY732" fmla="*/ 9346 h 10000"/>
                  <a:gd name="connsiteX733" fmla="*/ 6449 w 10000"/>
                  <a:gd name="connsiteY733" fmla="*/ 9362 h 10000"/>
                  <a:gd name="connsiteX734" fmla="*/ 6452 w 10000"/>
                  <a:gd name="connsiteY734" fmla="*/ 9372 h 10000"/>
                  <a:gd name="connsiteX735" fmla="*/ 6449 w 10000"/>
                  <a:gd name="connsiteY735" fmla="*/ 9381 h 10000"/>
                  <a:gd name="connsiteX736" fmla="*/ 6465 w 10000"/>
                  <a:gd name="connsiteY736" fmla="*/ 9394 h 10000"/>
                  <a:gd name="connsiteX737" fmla="*/ 6468 w 10000"/>
                  <a:gd name="connsiteY737" fmla="*/ 9420 h 10000"/>
                  <a:gd name="connsiteX738" fmla="*/ 6493 w 10000"/>
                  <a:gd name="connsiteY738" fmla="*/ 9430 h 10000"/>
                  <a:gd name="connsiteX739" fmla="*/ 6507 w 10000"/>
                  <a:gd name="connsiteY739" fmla="*/ 9440 h 10000"/>
                  <a:gd name="connsiteX740" fmla="*/ 6524 w 10000"/>
                  <a:gd name="connsiteY740" fmla="*/ 9459 h 10000"/>
                  <a:gd name="connsiteX741" fmla="*/ 6532 w 10000"/>
                  <a:gd name="connsiteY741" fmla="*/ 9485 h 10000"/>
                  <a:gd name="connsiteX742" fmla="*/ 6537 w 10000"/>
                  <a:gd name="connsiteY742" fmla="*/ 9498 h 10000"/>
                  <a:gd name="connsiteX743" fmla="*/ 6571 w 10000"/>
                  <a:gd name="connsiteY743" fmla="*/ 9508 h 10000"/>
                  <a:gd name="connsiteX744" fmla="*/ 6596 w 10000"/>
                  <a:gd name="connsiteY744" fmla="*/ 9508 h 10000"/>
                  <a:gd name="connsiteX745" fmla="*/ 6637 w 10000"/>
                  <a:gd name="connsiteY745" fmla="*/ 9517 h 10000"/>
                  <a:gd name="connsiteX746" fmla="*/ 6662 w 10000"/>
                  <a:gd name="connsiteY746" fmla="*/ 9524 h 10000"/>
                  <a:gd name="connsiteX747" fmla="*/ 6679 w 10000"/>
                  <a:gd name="connsiteY747" fmla="*/ 9517 h 10000"/>
                  <a:gd name="connsiteX748" fmla="*/ 6679 w 10000"/>
                  <a:gd name="connsiteY748" fmla="*/ 9505 h 10000"/>
                  <a:gd name="connsiteX749" fmla="*/ 6690 w 10000"/>
                  <a:gd name="connsiteY749" fmla="*/ 9485 h 10000"/>
                  <a:gd name="connsiteX750" fmla="*/ 6693 w 10000"/>
                  <a:gd name="connsiteY750" fmla="*/ 9479 h 10000"/>
                  <a:gd name="connsiteX751" fmla="*/ 6706 w 10000"/>
                  <a:gd name="connsiteY751" fmla="*/ 9469 h 10000"/>
                  <a:gd name="connsiteX752" fmla="*/ 6709 w 10000"/>
                  <a:gd name="connsiteY752" fmla="*/ 9462 h 10000"/>
                  <a:gd name="connsiteX753" fmla="*/ 6717 w 10000"/>
                  <a:gd name="connsiteY753" fmla="*/ 9459 h 10000"/>
                  <a:gd name="connsiteX754" fmla="*/ 6726 w 10000"/>
                  <a:gd name="connsiteY754" fmla="*/ 9459 h 10000"/>
                  <a:gd name="connsiteX755" fmla="*/ 6742 w 10000"/>
                  <a:gd name="connsiteY755" fmla="*/ 9462 h 10000"/>
                  <a:gd name="connsiteX756" fmla="*/ 6759 w 10000"/>
                  <a:gd name="connsiteY756" fmla="*/ 9479 h 10000"/>
                  <a:gd name="connsiteX757" fmla="*/ 6781 w 10000"/>
                  <a:gd name="connsiteY757" fmla="*/ 9485 h 10000"/>
                  <a:gd name="connsiteX758" fmla="*/ 6795 w 10000"/>
                  <a:gd name="connsiteY758" fmla="*/ 9485 h 10000"/>
                  <a:gd name="connsiteX759" fmla="*/ 6803 w 10000"/>
                  <a:gd name="connsiteY759" fmla="*/ 9498 h 10000"/>
                  <a:gd name="connsiteX760" fmla="*/ 6806 w 10000"/>
                  <a:gd name="connsiteY760" fmla="*/ 9508 h 10000"/>
                  <a:gd name="connsiteX761" fmla="*/ 6823 w 10000"/>
                  <a:gd name="connsiteY761" fmla="*/ 9514 h 10000"/>
                  <a:gd name="connsiteX762" fmla="*/ 6831 w 10000"/>
                  <a:gd name="connsiteY762" fmla="*/ 9514 h 10000"/>
                  <a:gd name="connsiteX763" fmla="*/ 6848 w 10000"/>
                  <a:gd name="connsiteY763" fmla="*/ 9514 h 10000"/>
                  <a:gd name="connsiteX764" fmla="*/ 6856 w 10000"/>
                  <a:gd name="connsiteY764" fmla="*/ 9517 h 10000"/>
                  <a:gd name="connsiteX765" fmla="*/ 6878 w 10000"/>
                  <a:gd name="connsiteY765" fmla="*/ 9524 h 10000"/>
                  <a:gd name="connsiteX766" fmla="*/ 6895 w 10000"/>
                  <a:gd name="connsiteY766" fmla="*/ 9524 h 10000"/>
                  <a:gd name="connsiteX767" fmla="*/ 6917 w 10000"/>
                  <a:gd name="connsiteY767" fmla="*/ 9527 h 10000"/>
                  <a:gd name="connsiteX768" fmla="*/ 6934 w 10000"/>
                  <a:gd name="connsiteY768" fmla="*/ 9534 h 10000"/>
                  <a:gd name="connsiteX769" fmla="*/ 6961 w 10000"/>
                  <a:gd name="connsiteY769" fmla="*/ 9543 h 10000"/>
                  <a:gd name="connsiteX770" fmla="*/ 6989 w 10000"/>
                  <a:gd name="connsiteY770" fmla="*/ 9547 h 10000"/>
                  <a:gd name="connsiteX771" fmla="*/ 7014 w 10000"/>
                  <a:gd name="connsiteY771" fmla="*/ 9543 h 10000"/>
                  <a:gd name="connsiteX772" fmla="*/ 7033 w 10000"/>
                  <a:gd name="connsiteY772" fmla="*/ 9543 h 10000"/>
                  <a:gd name="connsiteX773" fmla="*/ 7042 w 10000"/>
                  <a:gd name="connsiteY773" fmla="*/ 9547 h 10000"/>
                  <a:gd name="connsiteX774" fmla="*/ 7069 w 10000"/>
                  <a:gd name="connsiteY774" fmla="*/ 9647 h 10000"/>
                  <a:gd name="connsiteX775" fmla="*/ 7122 w 10000"/>
                  <a:gd name="connsiteY775" fmla="*/ 9734 h 10000"/>
                  <a:gd name="connsiteX776" fmla="*/ 7147 w 10000"/>
                  <a:gd name="connsiteY776" fmla="*/ 9744 h 10000"/>
                  <a:gd name="connsiteX777" fmla="*/ 7169 w 10000"/>
                  <a:gd name="connsiteY777" fmla="*/ 9741 h 10000"/>
                  <a:gd name="connsiteX778" fmla="*/ 7177 w 10000"/>
                  <a:gd name="connsiteY778" fmla="*/ 9744 h 10000"/>
                  <a:gd name="connsiteX779" fmla="*/ 7186 w 10000"/>
                  <a:gd name="connsiteY779" fmla="*/ 9754 h 10000"/>
                  <a:gd name="connsiteX780" fmla="*/ 7191 w 10000"/>
                  <a:gd name="connsiteY780" fmla="*/ 9773 h 10000"/>
                  <a:gd name="connsiteX781" fmla="*/ 7208 w 10000"/>
                  <a:gd name="connsiteY781" fmla="*/ 9783 h 10000"/>
                  <a:gd name="connsiteX782" fmla="*/ 7219 w 10000"/>
                  <a:gd name="connsiteY782" fmla="*/ 9793 h 10000"/>
                  <a:gd name="connsiteX783" fmla="*/ 7235 w 10000"/>
                  <a:gd name="connsiteY783" fmla="*/ 9802 h 10000"/>
                  <a:gd name="connsiteX784" fmla="*/ 7249 w 10000"/>
                  <a:gd name="connsiteY784" fmla="*/ 9819 h 10000"/>
                  <a:gd name="connsiteX785" fmla="*/ 7255 w 10000"/>
                  <a:gd name="connsiteY785" fmla="*/ 9835 h 10000"/>
                  <a:gd name="connsiteX786" fmla="*/ 7255 w 10000"/>
                  <a:gd name="connsiteY786" fmla="*/ 9848 h 10000"/>
                  <a:gd name="connsiteX787" fmla="*/ 7249 w 10000"/>
                  <a:gd name="connsiteY787" fmla="*/ 9848 h 10000"/>
                  <a:gd name="connsiteX788" fmla="*/ 7244 w 10000"/>
                  <a:gd name="connsiteY788" fmla="*/ 9858 h 10000"/>
                  <a:gd name="connsiteX789" fmla="*/ 7235 w 10000"/>
                  <a:gd name="connsiteY789" fmla="*/ 9883 h 10000"/>
                  <a:gd name="connsiteX790" fmla="*/ 7244 w 10000"/>
                  <a:gd name="connsiteY790" fmla="*/ 9903 h 10000"/>
                  <a:gd name="connsiteX791" fmla="*/ 7258 w 10000"/>
                  <a:gd name="connsiteY791" fmla="*/ 9926 h 10000"/>
                  <a:gd name="connsiteX792" fmla="*/ 7263 w 10000"/>
                  <a:gd name="connsiteY792" fmla="*/ 9948 h 10000"/>
                  <a:gd name="connsiteX793" fmla="*/ 7274 w 10000"/>
                  <a:gd name="connsiteY793" fmla="*/ 9968 h 10000"/>
                  <a:gd name="connsiteX794" fmla="*/ 7283 w 10000"/>
                  <a:gd name="connsiteY794" fmla="*/ 9987 h 10000"/>
                  <a:gd name="connsiteX795" fmla="*/ 7291 w 10000"/>
                  <a:gd name="connsiteY795" fmla="*/ 10000 h 10000"/>
                  <a:gd name="connsiteX796" fmla="*/ 7305 w 10000"/>
                  <a:gd name="connsiteY796" fmla="*/ 9997 h 10000"/>
                  <a:gd name="connsiteX797" fmla="*/ 7313 w 10000"/>
                  <a:gd name="connsiteY797" fmla="*/ 9977 h 10000"/>
                  <a:gd name="connsiteX798" fmla="*/ 7324 w 10000"/>
                  <a:gd name="connsiteY798" fmla="*/ 9968 h 10000"/>
                  <a:gd name="connsiteX799" fmla="*/ 7341 w 10000"/>
                  <a:gd name="connsiteY799" fmla="*/ 9971 h 10000"/>
                  <a:gd name="connsiteX800" fmla="*/ 7368 w 10000"/>
                  <a:gd name="connsiteY800" fmla="*/ 9987 h 10000"/>
                  <a:gd name="connsiteX801" fmla="*/ 7380 w 10000"/>
                  <a:gd name="connsiteY801" fmla="*/ 9990 h 10000"/>
                  <a:gd name="connsiteX802" fmla="*/ 7393 w 10000"/>
                  <a:gd name="connsiteY802" fmla="*/ 9981 h 10000"/>
                  <a:gd name="connsiteX803" fmla="*/ 7404 w 10000"/>
                  <a:gd name="connsiteY803" fmla="*/ 9968 h 10000"/>
                  <a:gd name="connsiteX804" fmla="*/ 7418 w 10000"/>
                  <a:gd name="connsiteY804" fmla="*/ 9948 h 10000"/>
                  <a:gd name="connsiteX805" fmla="*/ 7427 w 10000"/>
                  <a:gd name="connsiteY805" fmla="*/ 9922 h 10000"/>
                  <a:gd name="connsiteX806" fmla="*/ 7427 w 10000"/>
                  <a:gd name="connsiteY806" fmla="*/ 9906 h 10000"/>
                  <a:gd name="connsiteX807" fmla="*/ 7404 w 10000"/>
                  <a:gd name="connsiteY807" fmla="*/ 9877 h 10000"/>
                  <a:gd name="connsiteX808" fmla="*/ 7388 w 10000"/>
                  <a:gd name="connsiteY808" fmla="*/ 9854 h 10000"/>
                  <a:gd name="connsiteX809" fmla="*/ 7385 w 10000"/>
                  <a:gd name="connsiteY809" fmla="*/ 9845 h 10000"/>
                  <a:gd name="connsiteX810" fmla="*/ 7385 w 10000"/>
                  <a:gd name="connsiteY810" fmla="*/ 9825 h 10000"/>
                  <a:gd name="connsiteX811" fmla="*/ 7385 w 10000"/>
                  <a:gd name="connsiteY811" fmla="*/ 9819 h 10000"/>
                  <a:gd name="connsiteX812" fmla="*/ 7393 w 10000"/>
                  <a:gd name="connsiteY812" fmla="*/ 9809 h 10000"/>
                  <a:gd name="connsiteX813" fmla="*/ 7404 w 10000"/>
                  <a:gd name="connsiteY813" fmla="*/ 9793 h 10000"/>
                  <a:gd name="connsiteX814" fmla="*/ 7413 w 10000"/>
                  <a:gd name="connsiteY814" fmla="*/ 9783 h 10000"/>
                  <a:gd name="connsiteX815" fmla="*/ 7404 w 10000"/>
                  <a:gd name="connsiteY815" fmla="*/ 9770 h 10000"/>
                  <a:gd name="connsiteX816" fmla="*/ 7388 w 10000"/>
                  <a:gd name="connsiteY816" fmla="*/ 9760 h 10000"/>
                  <a:gd name="connsiteX817" fmla="*/ 7371 w 10000"/>
                  <a:gd name="connsiteY817" fmla="*/ 9744 h 10000"/>
                  <a:gd name="connsiteX818" fmla="*/ 7363 w 10000"/>
                  <a:gd name="connsiteY818" fmla="*/ 9731 h 10000"/>
                  <a:gd name="connsiteX819" fmla="*/ 7355 w 10000"/>
                  <a:gd name="connsiteY819" fmla="*/ 9715 h 10000"/>
                  <a:gd name="connsiteX820" fmla="*/ 7360 w 10000"/>
                  <a:gd name="connsiteY820" fmla="*/ 9686 h 10000"/>
                  <a:gd name="connsiteX821" fmla="*/ 7363 w 10000"/>
                  <a:gd name="connsiteY821" fmla="*/ 9657 h 10000"/>
                  <a:gd name="connsiteX822" fmla="*/ 7360 w 10000"/>
                  <a:gd name="connsiteY822" fmla="*/ 9631 h 10000"/>
                  <a:gd name="connsiteX823" fmla="*/ 7346 w 10000"/>
                  <a:gd name="connsiteY823" fmla="*/ 9611 h 10000"/>
                  <a:gd name="connsiteX824" fmla="*/ 7332 w 10000"/>
                  <a:gd name="connsiteY824" fmla="*/ 9585 h 10000"/>
                  <a:gd name="connsiteX825" fmla="*/ 7324 w 10000"/>
                  <a:gd name="connsiteY825" fmla="*/ 9573 h 10000"/>
                  <a:gd name="connsiteX826" fmla="*/ 7324 w 10000"/>
                  <a:gd name="connsiteY826" fmla="*/ 9553 h 10000"/>
                  <a:gd name="connsiteX827" fmla="*/ 7324 w 10000"/>
                  <a:gd name="connsiteY827" fmla="*/ 9543 h 10000"/>
                  <a:gd name="connsiteX828" fmla="*/ 7324 w 10000"/>
                  <a:gd name="connsiteY828" fmla="*/ 9517 h 10000"/>
                  <a:gd name="connsiteX829" fmla="*/ 7324 w 10000"/>
                  <a:gd name="connsiteY829" fmla="*/ 9498 h 10000"/>
                  <a:gd name="connsiteX830" fmla="*/ 7332 w 10000"/>
                  <a:gd name="connsiteY830" fmla="*/ 9479 h 10000"/>
                  <a:gd name="connsiteX831" fmla="*/ 7341 w 10000"/>
                  <a:gd name="connsiteY831" fmla="*/ 9462 h 10000"/>
                  <a:gd name="connsiteX832" fmla="*/ 7352 w 10000"/>
                  <a:gd name="connsiteY832" fmla="*/ 9459 h 10000"/>
                  <a:gd name="connsiteX833" fmla="*/ 7360 w 10000"/>
                  <a:gd name="connsiteY833" fmla="*/ 9443 h 10000"/>
                  <a:gd name="connsiteX834" fmla="*/ 7363 w 10000"/>
                  <a:gd name="connsiteY834" fmla="*/ 9433 h 10000"/>
                  <a:gd name="connsiteX835" fmla="*/ 7377 w 10000"/>
                  <a:gd name="connsiteY835" fmla="*/ 9433 h 10000"/>
                  <a:gd name="connsiteX836" fmla="*/ 7388 w 10000"/>
                  <a:gd name="connsiteY836" fmla="*/ 9430 h 10000"/>
                  <a:gd name="connsiteX837" fmla="*/ 7396 w 10000"/>
                  <a:gd name="connsiteY837" fmla="*/ 9430 h 10000"/>
                  <a:gd name="connsiteX838" fmla="*/ 7402 w 10000"/>
                  <a:gd name="connsiteY838" fmla="*/ 9424 h 10000"/>
                  <a:gd name="connsiteX839" fmla="*/ 7396 w 10000"/>
                  <a:gd name="connsiteY839" fmla="*/ 9414 h 10000"/>
                  <a:gd name="connsiteX840" fmla="*/ 7388 w 10000"/>
                  <a:gd name="connsiteY840" fmla="*/ 9401 h 10000"/>
                  <a:gd name="connsiteX841" fmla="*/ 7371 w 10000"/>
                  <a:gd name="connsiteY841" fmla="*/ 9391 h 10000"/>
                  <a:gd name="connsiteX842" fmla="*/ 7355 w 10000"/>
                  <a:gd name="connsiteY842" fmla="*/ 9375 h 10000"/>
                  <a:gd name="connsiteX843" fmla="*/ 7332 w 10000"/>
                  <a:gd name="connsiteY843" fmla="*/ 9356 h 10000"/>
                  <a:gd name="connsiteX844" fmla="*/ 7313 w 10000"/>
                  <a:gd name="connsiteY844" fmla="*/ 9330 h 10000"/>
                  <a:gd name="connsiteX845" fmla="*/ 7307 w 10000"/>
                  <a:gd name="connsiteY845" fmla="*/ 9310 h 10000"/>
                  <a:gd name="connsiteX846" fmla="*/ 7305 w 10000"/>
                  <a:gd name="connsiteY846" fmla="*/ 9291 h 10000"/>
                  <a:gd name="connsiteX847" fmla="*/ 7305 w 10000"/>
                  <a:gd name="connsiteY847" fmla="*/ 9278 h 10000"/>
                  <a:gd name="connsiteX848" fmla="*/ 7296 w 10000"/>
                  <a:gd name="connsiteY848" fmla="*/ 9268 h 10000"/>
                  <a:gd name="connsiteX849" fmla="*/ 7296 w 10000"/>
                  <a:gd name="connsiteY849" fmla="*/ 9249 h 10000"/>
                  <a:gd name="connsiteX850" fmla="*/ 7291 w 10000"/>
                  <a:gd name="connsiteY850" fmla="*/ 9226 h 10000"/>
                  <a:gd name="connsiteX851" fmla="*/ 7283 w 10000"/>
                  <a:gd name="connsiteY851" fmla="*/ 9213 h 10000"/>
                  <a:gd name="connsiteX852" fmla="*/ 7274 w 10000"/>
                  <a:gd name="connsiteY852" fmla="*/ 9194 h 10000"/>
                  <a:gd name="connsiteX853" fmla="*/ 7274 w 10000"/>
                  <a:gd name="connsiteY853" fmla="*/ 9174 h 10000"/>
                  <a:gd name="connsiteX854" fmla="*/ 7280 w 10000"/>
                  <a:gd name="connsiteY854" fmla="*/ 9148 h 10000"/>
                  <a:gd name="connsiteX855" fmla="*/ 7283 w 10000"/>
                  <a:gd name="connsiteY855" fmla="*/ 9119 h 10000"/>
                  <a:gd name="connsiteX856" fmla="*/ 7291 w 10000"/>
                  <a:gd name="connsiteY856" fmla="*/ 9100 h 10000"/>
                  <a:gd name="connsiteX857" fmla="*/ 7307 w 10000"/>
                  <a:gd name="connsiteY857" fmla="*/ 9080 h 10000"/>
                  <a:gd name="connsiteX858" fmla="*/ 7324 w 10000"/>
                  <a:gd name="connsiteY858" fmla="*/ 9054 h 10000"/>
                  <a:gd name="connsiteX859" fmla="*/ 7341 w 10000"/>
                  <a:gd name="connsiteY859" fmla="*/ 9054 h 10000"/>
                  <a:gd name="connsiteX860" fmla="*/ 7352 w 10000"/>
                  <a:gd name="connsiteY860" fmla="*/ 9054 h 10000"/>
                  <a:gd name="connsiteX861" fmla="*/ 7346 w 10000"/>
                  <a:gd name="connsiteY861" fmla="*/ 9032 h 10000"/>
                  <a:gd name="connsiteX862" fmla="*/ 7341 w 10000"/>
                  <a:gd name="connsiteY862" fmla="*/ 9022 h 10000"/>
                  <a:gd name="connsiteX863" fmla="*/ 7352 w 10000"/>
                  <a:gd name="connsiteY863" fmla="*/ 8999 h 10000"/>
                  <a:gd name="connsiteX864" fmla="*/ 7360 w 10000"/>
                  <a:gd name="connsiteY864" fmla="*/ 8967 h 10000"/>
                  <a:gd name="connsiteX865" fmla="*/ 7368 w 10000"/>
                  <a:gd name="connsiteY865" fmla="*/ 8922 h 10000"/>
                  <a:gd name="connsiteX866" fmla="*/ 7377 w 10000"/>
                  <a:gd name="connsiteY866" fmla="*/ 8896 h 10000"/>
                  <a:gd name="connsiteX867" fmla="*/ 7380 w 10000"/>
                  <a:gd name="connsiteY867" fmla="*/ 8867 h 10000"/>
                  <a:gd name="connsiteX868" fmla="*/ 7402 w 10000"/>
                  <a:gd name="connsiteY868" fmla="*/ 8824 h 10000"/>
                  <a:gd name="connsiteX869" fmla="*/ 7402 w 10000"/>
                  <a:gd name="connsiteY869" fmla="*/ 8808 h 10000"/>
                  <a:gd name="connsiteX870" fmla="*/ 7393 w 10000"/>
                  <a:gd name="connsiteY870" fmla="*/ 8795 h 10000"/>
                  <a:gd name="connsiteX871" fmla="*/ 7388 w 10000"/>
                  <a:gd name="connsiteY871" fmla="*/ 8799 h 10000"/>
                  <a:gd name="connsiteX872" fmla="*/ 7396 w 10000"/>
                  <a:gd name="connsiteY872" fmla="*/ 8789 h 10000"/>
                  <a:gd name="connsiteX873" fmla="*/ 7404 w 10000"/>
                  <a:gd name="connsiteY873" fmla="*/ 8789 h 10000"/>
                  <a:gd name="connsiteX874" fmla="*/ 7421 w 10000"/>
                  <a:gd name="connsiteY874" fmla="*/ 8769 h 10000"/>
                  <a:gd name="connsiteX875" fmla="*/ 7443 w 10000"/>
                  <a:gd name="connsiteY875" fmla="*/ 8763 h 10000"/>
                  <a:gd name="connsiteX876" fmla="*/ 7452 w 10000"/>
                  <a:gd name="connsiteY876" fmla="*/ 8769 h 10000"/>
                  <a:gd name="connsiteX877" fmla="*/ 7468 w 10000"/>
                  <a:gd name="connsiteY877" fmla="*/ 8769 h 10000"/>
                  <a:gd name="connsiteX878" fmla="*/ 7499 w 10000"/>
                  <a:gd name="connsiteY878" fmla="*/ 8763 h 10000"/>
                  <a:gd name="connsiteX879" fmla="*/ 7526 w 10000"/>
                  <a:gd name="connsiteY879" fmla="*/ 8763 h 10000"/>
                  <a:gd name="connsiteX880" fmla="*/ 7532 w 10000"/>
                  <a:gd name="connsiteY880" fmla="*/ 8763 h 10000"/>
                  <a:gd name="connsiteX881" fmla="*/ 7554 w 10000"/>
                  <a:gd name="connsiteY881" fmla="*/ 8744 h 10000"/>
                  <a:gd name="connsiteX882" fmla="*/ 7571 w 10000"/>
                  <a:gd name="connsiteY882" fmla="*/ 8731 h 10000"/>
                  <a:gd name="connsiteX883" fmla="*/ 7587 w 10000"/>
                  <a:gd name="connsiteY883" fmla="*/ 8711 h 10000"/>
                  <a:gd name="connsiteX884" fmla="*/ 7607 w 10000"/>
                  <a:gd name="connsiteY884" fmla="*/ 8711 h 10000"/>
                  <a:gd name="connsiteX885" fmla="*/ 7634 w 10000"/>
                  <a:gd name="connsiteY885" fmla="*/ 8705 h 10000"/>
                  <a:gd name="connsiteX886" fmla="*/ 7643 w 10000"/>
                  <a:gd name="connsiteY886" fmla="*/ 8682 h 10000"/>
                  <a:gd name="connsiteX887" fmla="*/ 7654 w 10000"/>
                  <a:gd name="connsiteY887" fmla="*/ 8666 h 10000"/>
                  <a:gd name="connsiteX888" fmla="*/ 7668 w 10000"/>
                  <a:gd name="connsiteY888" fmla="*/ 8666 h 10000"/>
                  <a:gd name="connsiteX889" fmla="*/ 7676 w 10000"/>
                  <a:gd name="connsiteY889" fmla="*/ 8682 h 10000"/>
                  <a:gd name="connsiteX890" fmla="*/ 7704 w 10000"/>
                  <a:gd name="connsiteY890" fmla="*/ 8669 h 10000"/>
                  <a:gd name="connsiteX891" fmla="*/ 7712 w 10000"/>
                  <a:gd name="connsiteY891" fmla="*/ 8669 h 10000"/>
                  <a:gd name="connsiteX892" fmla="*/ 7720 w 10000"/>
                  <a:gd name="connsiteY892" fmla="*/ 8669 h 10000"/>
                  <a:gd name="connsiteX893" fmla="*/ 7726 w 10000"/>
                  <a:gd name="connsiteY893" fmla="*/ 8656 h 10000"/>
                  <a:gd name="connsiteX894" fmla="*/ 7734 w 10000"/>
                  <a:gd name="connsiteY894" fmla="*/ 8650 h 10000"/>
                  <a:gd name="connsiteX895" fmla="*/ 7742 w 10000"/>
                  <a:gd name="connsiteY895" fmla="*/ 8650 h 10000"/>
                  <a:gd name="connsiteX896" fmla="*/ 7759 w 10000"/>
                  <a:gd name="connsiteY896" fmla="*/ 8650 h 10000"/>
                  <a:gd name="connsiteX897" fmla="*/ 7756 w 10000"/>
                  <a:gd name="connsiteY897" fmla="*/ 8630 h 10000"/>
                  <a:gd name="connsiteX898" fmla="*/ 7751 w 10000"/>
                  <a:gd name="connsiteY898" fmla="*/ 8627 h 10000"/>
                  <a:gd name="connsiteX899" fmla="*/ 7742 w 10000"/>
                  <a:gd name="connsiteY899" fmla="*/ 8620 h 10000"/>
                  <a:gd name="connsiteX900" fmla="*/ 7734 w 10000"/>
                  <a:gd name="connsiteY900" fmla="*/ 8591 h 10000"/>
                  <a:gd name="connsiteX901" fmla="*/ 7709 w 10000"/>
                  <a:gd name="connsiteY901" fmla="*/ 8582 h 10000"/>
                  <a:gd name="connsiteX902" fmla="*/ 7695 w 10000"/>
                  <a:gd name="connsiteY902" fmla="*/ 8578 h 10000"/>
                  <a:gd name="connsiteX903" fmla="*/ 7668 w 10000"/>
                  <a:gd name="connsiteY903" fmla="*/ 8562 h 10000"/>
                  <a:gd name="connsiteX904" fmla="*/ 7645 w 10000"/>
                  <a:gd name="connsiteY904" fmla="*/ 8552 h 10000"/>
                  <a:gd name="connsiteX905" fmla="*/ 7615 w 10000"/>
                  <a:gd name="connsiteY905" fmla="*/ 8543 h 10000"/>
                  <a:gd name="connsiteX906" fmla="*/ 7596 w 10000"/>
                  <a:gd name="connsiteY906" fmla="*/ 8527 h 10000"/>
                  <a:gd name="connsiteX907" fmla="*/ 7565 w 10000"/>
                  <a:gd name="connsiteY907" fmla="*/ 8494 h 10000"/>
                  <a:gd name="connsiteX908" fmla="*/ 7562 w 10000"/>
                  <a:gd name="connsiteY908" fmla="*/ 8475 h 10000"/>
                  <a:gd name="connsiteX909" fmla="*/ 7540 w 10000"/>
                  <a:gd name="connsiteY909" fmla="*/ 8455 h 10000"/>
                  <a:gd name="connsiteX910" fmla="*/ 7535 w 10000"/>
                  <a:gd name="connsiteY910" fmla="*/ 8446 h 10000"/>
                  <a:gd name="connsiteX911" fmla="*/ 7535 w 10000"/>
                  <a:gd name="connsiteY911" fmla="*/ 8420 h 10000"/>
                  <a:gd name="connsiteX912" fmla="*/ 7535 w 10000"/>
                  <a:gd name="connsiteY912" fmla="*/ 8391 h 10000"/>
                  <a:gd name="connsiteX913" fmla="*/ 7548 w 10000"/>
                  <a:gd name="connsiteY913" fmla="*/ 8345 h 10000"/>
                  <a:gd name="connsiteX914" fmla="*/ 7562 w 10000"/>
                  <a:gd name="connsiteY914" fmla="*/ 8319 h 10000"/>
                  <a:gd name="connsiteX915" fmla="*/ 7582 w 10000"/>
                  <a:gd name="connsiteY915" fmla="*/ 8310 h 10000"/>
                  <a:gd name="connsiteX916" fmla="*/ 7607 w 10000"/>
                  <a:gd name="connsiteY916" fmla="*/ 8300 h 10000"/>
                  <a:gd name="connsiteX917" fmla="*/ 7629 w 10000"/>
                  <a:gd name="connsiteY917" fmla="*/ 8300 h 10000"/>
                  <a:gd name="connsiteX918" fmla="*/ 7651 w 10000"/>
                  <a:gd name="connsiteY918" fmla="*/ 8297 h 10000"/>
                  <a:gd name="connsiteX919" fmla="*/ 7668 w 10000"/>
                  <a:gd name="connsiteY919" fmla="*/ 8280 h 10000"/>
                  <a:gd name="connsiteX920" fmla="*/ 7687 w 10000"/>
                  <a:gd name="connsiteY920" fmla="*/ 8267 h 10000"/>
                  <a:gd name="connsiteX921" fmla="*/ 7693 w 10000"/>
                  <a:gd name="connsiteY921" fmla="*/ 8261 h 10000"/>
                  <a:gd name="connsiteX922" fmla="*/ 7701 w 10000"/>
                  <a:gd name="connsiteY922" fmla="*/ 8248 h 10000"/>
                  <a:gd name="connsiteX923" fmla="*/ 7712 w 10000"/>
                  <a:gd name="connsiteY923" fmla="*/ 8238 h 10000"/>
                  <a:gd name="connsiteX924" fmla="*/ 7731 w 10000"/>
                  <a:gd name="connsiteY924" fmla="*/ 8222 h 10000"/>
                  <a:gd name="connsiteX925" fmla="*/ 7740 w 10000"/>
                  <a:gd name="connsiteY925" fmla="*/ 8206 h 10000"/>
                  <a:gd name="connsiteX926" fmla="*/ 7756 w 10000"/>
                  <a:gd name="connsiteY926" fmla="*/ 8183 h 10000"/>
                  <a:gd name="connsiteX927" fmla="*/ 7773 w 10000"/>
                  <a:gd name="connsiteY927" fmla="*/ 8177 h 10000"/>
                  <a:gd name="connsiteX928" fmla="*/ 7784 w 10000"/>
                  <a:gd name="connsiteY928" fmla="*/ 8183 h 10000"/>
                  <a:gd name="connsiteX929" fmla="*/ 7801 w 10000"/>
                  <a:gd name="connsiteY929" fmla="*/ 8174 h 10000"/>
                  <a:gd name="connsiteX930" fmla="*/ 7801 w 10000"/>
                  <a:gd name="connsiteY930" fmla="*/ 8157 h 10000"/>
                  <a:gd name="connsiteX931" fmla="*/ 7817 w 10000"/>
                  <a:gd name="connsiteY931" fmla="*/ 8164 h 10000"/>
                  <a:gd name="connsiteX932" fmla="*/ 7837 w 10000"/>
                  <a:gd name="connsiteY932" fmla="*/ 8164 h 10000"/>
                  <a:gd name="connsiteX933" fmla="*/ 7856 w 10000"/>
                  <a:gd name="connsiteY933" fmla="*/ 8164 h 10000"/>
                  <a:gd name="connsiteX934" fmla="*/ 7870 w 10000"/>
                  <a:gd name="connsiteY934" fmla="*/ 8167 h 10000"/>
                  <a:gd name="connsiteX935" fmla="*/ 7881 w 10000"/>
                  <a:gd name="connsiteY935" fmla="*/ 8174 h 10000"/>
                  <a:gd name="connsiteX936" fmla="*/ 7898 w 10000"/>
                  <a:gd name="connsiteY936" fmla="*/ 8187 h 10000"/>
                  <a:gd name="connsiteX937" fmla="*/ 7917 w 10000"/>
                  <a:gd name="connsiteY937" fmla="*/ 8187 h 10000"/>
                  <a:gd name="connsiteX938" fmla="*/ 7928 w 10000"/>
                  <a:gd name="connsiteY938" fmla="*/ 8157 h 10000"/>
                  <a:gd name="connsiteX939" fmla="*/ 7942 w 10000"/>
                  <a:gd name="connsiteY939" fmla="*/ 8157 h 10000"/>
                  <a:gd name="connsiteX940" fmla="*/ 7958 w 10000"/>
                  <a:gd name="connsiteY940" fmla="*/ 8164 h 10000"/>
                  <a:gd name="connsiteX941" fmla="*/ 7983 w 10000"/>
                  <a:gd name="connsiteY941" fmla="*/ 8144 h 10000"/>
                  <a:gd name="connsiteX942" fmla="*/ 8000 w 10000"/>
                  <a:gd name="connsiteY942" fmla="*/ 8109 h 10000"/>
                  <a:gd name="connsiteX943" fmla="*/ 7994 w 10000"/>
                  <a:gd name="connsiteY943" fmla="*/ 8093 h 10000"/>
                  <a:gd name="connsiteX944" fmla="*/ 7983 w 10000"/>
                  <a:gd name="connsiteY944" fmla="*/ 8070 h 10000"/>
                  <a:gd name="connsiteX945" fmla="*/ 7986 w 10000"/>
                  <a:gd name="connsiteY945" fmla="*/ 8063 h 10000"/>
                  <a:gd name="connsiteX946" fmla="*/ 7978 w 10000"/>
                  <a:gd name="connsiteY946" fmla="*/ 8044 h 10000"/>
                  <a:gd name="connsiteX947" fmla="*/ 7986 w 10000"/>
                  <a:gd name="connsiteY947" fmla="*/ 8002 h 10000"/>
                  <a:gd name="connsiteX948" fmla="*/ 7983 w 10000"/>
                  <a:gd name="connsiteY948" fmla="*/ 7947 h 10000"/>
                  <a:gd name="connsiteX949" fmla="*/ 7961 w 10000"/>
                  <a:gd name="connsiteY949" fmla="*/ 7931 h 10000"/>
                  <a:gd name="connsiteX950" fmla="*/ 7958 w 10000"/>
                  <a:gd name="connsiteY950" fmla="*/ 7898 h 10000"/>
                  <a:gd name="connsiteX951" fmla="*/ 7953 w 10000"/>
                  <a:gd name="connsiteY951" fmla="*/ 7856 h 10000"/>
                  <a:gd name="connsiteX952" fmla="*/ 7967 w 10000"/>
                  <a:gd name="connsiteY952" fmla="*/ 7837 h 10000"/>
                  <a:gd name="connsiteX953" fmla="*/ 7950 w 10000"/>
                  <a:gd name="connsiteY953" fmla="*/ 7824 h 10000"/>
                  <a:gd name="connsiteX954" fmla="*/ 7906 w 10000"/>
                  <a:gd name="connsiteY954" fmla="*/ 7814 h 10000"/>
                  <a:gd name="connsiteX955" fmla="*/ 7878 w 10000"/>
                  <a:gd name="connsiteY955" fmla="*/ 7814 h 10000"/>
                  <a:gd name="connsiteX956" fmla="*/ 7870 w 10000"/>
                  <a:gd name="connsiteY956" fmla="*/ 7795 h 10000"/>
                  <a:gd name="connsiteX957" fmla="*/ 7878 w 10000"/>
                  <a:gd name="connsiteY957" fmla="*/ 7778 h 10000"/>
                  <a:gd name="connsiteX958" fmla="*/ 7881 w 10000"/>
                  <a:gd name="connsiteY958" fmla="*/ 7775 h 10000"/>
                  <a:gd name="connsiteX959" fmla="*/ 7878 w 10000"/>
                  <a:gd name="connsiteY959" fmla="*/ 7743 h 10000"/>
                  <a:gd name="connsiteX960" fmla="*/ 7895 w 10000"/>
                  <a:gd name="connsiteY960" fmla="*/ 7733 h 10000"/>
                  <a:gd name="connsiteX961" fmla="*/ 7911 w 10000"/>
                  <a:gd name="connsiteY961" fmla="*/ 7710 h 10000"/>
                  <a:gd name="connsiteX962" fmla="*/ 7911 w 10000"/>
                  <a:gd name="connsiteY962" fmla="*/ 7665 h 10000"/>
                  <a:gd name="connsiteX963" fmla="*/ 7917 w 10000"/>
                  <a:gd name="connsiteY963" fmla="*/ 7600 h 10000"/>
                  <a:gd name="connsiteX964" fmla="*/ 7928 w 10000"/>
                  <a:gd name="connsiteY964" fmla="*/ 7581 h 10000"/>
                  <a:gd name="connsiteX965" fmla="*/ 7917 w 10000"/>
                  <a:gd name="connsiteY965" fmla="*/ 7474 h 10000"/>
                  <a:gd name="connsiteX966" fmla="*/ 7873 w 10000"/>
                  <a:gd name="connsiteY966" fmla="*/ 7335 h 10000"/>
                  <a:gd name="connsiteX967" fmla="*/ 7756 w 10000"/>
                  <a:gd name="connsiteY967" fmla="*/ 7050 h 10000"/>
                  <a:gd name="connsiteX968" fmla="*/ 7679 w 10000"/>
                  <a:gd name="connsiteY968" fmla="*/ 6839 h 10000"/>
                  <a:gd name="connsiteX969" fmla="*/ 7668 w 10000"/>
                  <a:gd name="connsiteY969" fmla="*/ 6823 h 10000"/>
                  <a:gd name="connsiteX970" fmla="*/ 7659 w 10000"/>
                  <a:gd name="connsiteY970" fmla="*/ 6768 h 10000"/>
                  <a:gd name="connsiteX971" fmla="*/ 7659 w 10000"/>
                  <a:gd name="connsiteY971" fmla="*/ 6739 h 10000"/>
                  <a:gd name="connsiteX972" fmla="*/ 7651 w 10000"/>
                  <a:gd name="connsiteY972" fmla="*/ 6713 h 10000"/>
                  <a:gd name="connsiteX973" fmla="*/ 7654 w 10000"/>
                  <a:gd name="connsiteY973" fmla="*/ 6684 h 10000"/>
                  <a:gd name="connsiteX974" fmla="*/ 7643 w 10000"/>
                  <a:gd name="connsiteY974" fmla="*/ 6626 h 10000"/>
                  <a:gd name="connsiteX975" fmla="*/ 7629 w 10000"/>
                  <a:gd name="connsiteY975" fmla="*/ 6600 h 10000"/>
                  <a:gd name="connsiteX976" fmla="*/ 7629 w 10000"/>
                  <a:gd name="connsiteY976" fmla="*/ 6580 h 10000"/>
                  <a:gd name="connsiteX977" fmla="*/ 7623 w 10000"/>
                  <a:gd name="connsiteY977" fmla="*/ 6541 h 10000"/>
                  <a:gd name="connsiteX978" fmla="*/ 7615 w 10000"/>
                  <a:gd name="connsiteY978" fmla="*/ 6522 h 10000"/>
                  <a:gd name="connsiteX979" fmla="*/ 7598 w 10000"/>
                  <a:gd name="connsiteY979" fmla="*/ 6509 h 10000"/>
                  <a:gd name="connsiteX980" fmla="*/ 7587 w 10000"/>
                  <a:gd name="connsiteY980" fmla="*/ 6493 h 10000"/>
                  <a:gd name="connsiteX981" fmla="*/ 7579 w 10000"/>
                  <a:gd name="connsiteY981" fmla="*/ 6464 h 10000"/>
                  <a:gd name="connsiteX982" fmla="*/ 7587 w 10000"/>
                  <a:gd name="connsiteY982" fmla="*/ 6438 h 10000"/>
                  <a:gd name="connsiteX983" fmla="*/ 7596 w 10000"/>
                  <a:gd name="connsiteY983" fmla="*/ 6425 h 10000"/>
                  <a:gd name="connsiteX984" fmla="*/ 7590 w 10000"/>
                  <a:gd name="connsiteY984" fmla="*/ 6396 h 10000"/>
                  <a:gd name="connsiteX985" fmla="*/ 7590 w 10000"/>
                  <a:gd name="connsiteY985" fmla="*/ 6373 h 10000"/>
                  <a:gd name="connsiteX986" fmla="*/ 7587 w 10000"/>
                  <a:gd name="connsiteY986" fmla="*/ 6354 h 10000"/>
                  <a:gd name="connsiteX987" fmla="*/ 7582 w 10000"/>
                  <a:gd name="connsiteY987" fmla="*/ 6344 h 10000"/>
                  <a:gd name="connsiteX988" fmla="*/ 7582 w 10000"/>
                  <a:gd name="connsiteY988" fmla="*/ 6324 h 10000"/>
                  <a:gd name="connsiteX989" fmla="*/ 7571 w 10000"/>
                  <a:gd name="connsiteY989" fmla="*/ 6302 h 10000"/>
                  <a:gd name="connsiteX990" fmla="*/ 7548 w 10000"/>
                  <a:gd name="connsiteY990" fmla="*/ 6256 h 10000"/>
                  <a:gd name="connsiteX991" fmla="*/ 7546 w 10000"/>
                  <a:gd name="connsiteY991" fmla="*/ 6218 h 10000"/>
                  <a:gd name="connsiteX992" fmla="*/ 7540 w 10000"/>
                  <a:gd name="connsiteY992" fmla="*/ 6159 h 10000"/>
                  <a:gd name="connsiteX993" fmla="*/ 7535 w 10000"/>
                  <a:gd name="connsiteY993" fmla="*/ 6114 h 10000"/>
                  <a:gd name="connsiteX994" fmla="*/ 7535 w 10000"/>
                  <a:gd name="connsiteY994" fmla="*/ 6088 h 10000"/>
                  <a:gd name="connsiteX995" fmla="*/ 7540 w 10000"/>
                  <a:gd name="connsiteY995" fmla="*/ 6049 h 10000"/>
                  <a:gd name="connsiteX996" fmla="*/ 7546 w 10000"/>
                  <a:gd name="connsiteY996" fmla="*/ 6004 h 10000"/>
                  <a:gd name="connsiteX997" fmla="*/ 7548 w 10000"/>
                  <a:gd name="connsiteY997" fmla="*/ 5965 h 10000"/>
                  <a:gd name="connsiteX998" fmla="*/ 7548 w 10000"/>
                  <a:gd name="connsiteY998" fmla="*/ 5946 h 10000"/>
                  <a:gd name="connsiteX999" fmla="*/ 7548 w 10000"/>
                  <a:gd name="connsiteY999" fmla="*/ 5933 h 10000"/>
                  <a:gd name="connsiteX1000" fmla="*/ 7548 w 10000"/>
                  <a:gd name="connsiteY1000" fmla="*/ 5910 h 10000"/>
                  <a:gd name="connsiteX1001" fmla="*/ 7548 w 10000"/>
                  <a:gd name="connsiteY1001" fmla="*/ 5897 h 10000"/>
                  <a:gd name="connsiteX1002" fmla="*/ 7546 w 10000"/>
                  <a:gd name="connsiteY1002" fmla="*/ 5871 h 10000"/>
                  <a:gd name="connsiteX1003" fmla="*/ 7535 w 10000"/>
                  <a:gd name="connsiteY1003" fmla="*/ 5839 h 10000"/>
                  <a:gd name="connsiteX1004" fmla="*/ 7524 w 10000"/>
                  <a:gd name="connsiteY1004" fmla="*/ 5797 h 10000"/>
                  <a:gd name="connsiteX1005" fmla="*/ 7518 w 10000"/>
                  <a:gd name="connsiteY1005" fmla="*/ 5767 h 10000"/>
                  <a:gd name="connsiteX1006" fmla="*/ 7515 w 10000"/>
                  <a:gd name="connsiteY1006" fmla="*/ 5745 h 10000"/>
                  <a:gd name="connsiteX1007" fmla="*/ 7501 w 10000"/>
                  <a:gd name="connsiteY1007" fmla="*/ 5683 h 10000"/>
                  <a:gd name="connsiteX1008" fmla="*/ 7490 w 10000"/>
                  <a:gd name="connsiteY1008" fmla="*/ 5631 h 10000"/>
                  <a:gd name="connsiteX1009" fmla="*/ 7482 w 10000"/>
                  <a:gd name="connsiteY1009" fmla="*/ 5593 h 10000"/>
                  <a:gd name="connsiteX1010" fmla="*/ 7476 w 10000"/>
                  <a:gd name="connsiteY1010" fmla="*/ 5570 h 10000"/>
                  <a:gd name="connsiteX1011" fmla="*/ 7476 w 10000"/>
                  <a:gd name="connsiteY1011" fmla="*/ 5528 h 10000"/>
                  <a:gd name="connsiteX1012" fmla="*/ 7482 w 10000"/>
                  <a:gd name="connsiteY1012" fmla="*/ 5502 h 10000"/>
                  <a:gd name="connsiteX1013" fmla="*/ 7490 w 10000"/>
                  <a:gd name="connsiteY1013" fmla="*/ 5489 h 10000"/>
                  <a:gd name="connsiteX1014" fmla="*/ 7499 w 10000"/>
                  <a:gd name="connsiteY1014" fmla="*/ 5479 h 10000"/>
                  <a:gd name="connsiteX1015" fmla="*/ 7493 w 10000"/>
                  <a:gd name="connsiteY1015" fmla="*/ 5427 h 10000"/>
                  <a:gd name="connsiteX1016" fmla="*/ 7501 w 10000"/>
                  <a:gd name="connsiteY1016" fmla="*/ 5415 h 10000"/>
                  <a:gd name="connsiteX1017" fmla="*/ 7510 w 10000"/>
                  <a:gd name="connsiteY1017" fmla="*/ 5398 h 10000"/>
                  <a:gd name="connsiteX1018" fmla="*/ 7515 w 10000"/>
                  <a:gd name="connsiteY1018" fmla="*/ 5379 h 10000"/>
                  <a:gd name="connsiteX1019" fmla="*/ 7526 w 10000"/>
                  <a:gd name="connsiteY1019" fmla="*/ 5366 h 10000"/>
                  <a:gd name="connsiteX1020" fmla="*/ 7518 w 10000"/>
                  <a:gd name="connsiteY1020" fmla="*/ 5350 h 10000"/>
                  <a:gd name="connsiteX1021" fmla="*/ 7518 w 10000"/>
                  <a:gd name="connsiteY1021" fmla="*/ 5330 h 10000"/>
                  <a:gd name="connsiteX1022" fmla="*/ 7526 w 10000"/>
                  <a:gd name="connsiteY1022" fmla="*/ 5311 h 10000"/>
                  <a:gd name="connsiteX1023" fmla="*/ 7540 w 10000"/>
                  <a:gd name="connsiteY1023" fmla="*/ 5291 h 10000"/>
                  <a:gd name="connsiteX1024" fmla="*/ 7540 w 10000"/>
                  <a:gd name="connsiteY1024" fmla="*/ 5266 h 10000"/>
                  <a:gd name="connsiteX1025" fmla="*/ 7540 w 10000"/>
                  <a:gd name="connsiteY1025" fmla="*/ 5256 h 10000"/>
                  <a:gd name="connsiteX1026" fmla="*/ 7524 w 10000"/>
                  <a:gd name="connsiteY1026" fmla="*/ 5233 h 10000"/>
                  <a:gd name="connsiteX1027" fmla="*/ 7515 w 10000"/>
                  <a:gd name="connsiteY1027" fmla="*/ 5217 h 10000"/>
                  <a:gd name="connsiteX1028" fmla="*/ 7490 w 10000"/>
                  <a:gd name="connsiteY1028" fmla="*/ 5178 h 10000"/>
                  <a:gd name="connsiteX1029" fmla="*/ 7474 w 10000"/>
                  <a:gd name="connsiteY1029" fmla="*/ 5162 h 10000"/>
                  <a:gd name="connsiteX1030" fmla="*/ 7457 w 10000"/>
                  <a:gd name="connsiteY1030" fmla="*/ 5120 h 10000"/>
                  <a:gd name="connsiteX1031" fmla="*/ 7421 w 10000"/>
                  <a:gd name="connsiteY1031" fmla="*/ 5087 h 10000"/>
                  <a:gd name="connsiteX1032" fmla="*/ 7380 w 10000"/>
                  <a:gd name="connsiteY1032" fmla="*/ 5068 h 10000"/>
                  <a:gd name="connsiteX1033" fmla="*/ 7355 w 10000"/>
                  <a:gd name="connsiteY1033" fmla="*/ 5058 h 10000"/>
                  <a:gd name="connsiteX1034" fmla="*/ 7332 w 10000"/>
                  <a:gd name="connsiteY1034" fmla="*/ 5049 h 10000"/>
                  <a:gd name="connsiteX1035" fmla="*/ 7305 w 10000"/>
                  <a:gd name="connsiteY1035" fmla="*/ 5016 h 10000"/>
                  <a:gd name="connsiteX1036" fmla="*/ 7305 w 10000"/>
                  <a:gd name="connsiteY1036" fmla="*/ 5000 h 10000"/>
                  <a:gd name="connsiteX1037" fmla="*/ 7296 w 10000"/>
                  <a:gd name="connsiteY1037" fmla="*/ 4971 h 10000"/>
                  <a:gd name="connsiteX1038" fmla="*/ 7288 w 10000"/>
                  <a:gd name="connsiteY1038" fmla="*/ 4945 h 10000"/>
                  <a:gd name="connsiteX1039" fmla="*/ 7280 w 10000"/>
                  <a:gd name="connsiteY1039" fmla="*/ 4916 h 10000"/>
                  <a:gd name="connsiteX1040" fmla="*/ 7291 w 10000"/>
                  <a:gd name="connsiteY1040" fmla="*/ 4887 h 10000"/>
                  <a:gd name="connsiteX1041" fmla="*/ 7291 w 10000"/>
                  <a:gd name="connsiteY1041" fmla="*/ 4858 h 10000"/>
                  <a:gd name="connsiteX1042" fmla="*/ 7271 w 10000"/>
                  <a:gd name="connsiteY1042" fmla="*/ 4819 h 10000"/>
                  <a:gd name="connsiteX1043" fmla="*/ 7255 w 10000"/>
                  <a:gd name="connsiteY1043" fmla="*/ 4828 h 10000"/>
                  <a:gd name="connsiteX1044" fmla="*/ 7235 w 10000"/>
                  <a:gd name="connsiteY1044" fmla="*/ 4841 h 10000"/>
                  <a:gd name="connsiteX1045" fmla="*/ 7216 w 10000"/>
                  <a:gd name="connsiteY1045" fmla="*/ 4867 h 10000"/>
                  <a:gd name="connsiteX1046" fmla="*/ 7191 w 10000"/>
                  <a:gd name="connsiteY1046" fmla="*/ 4870 h 10000"/>
                  <a:gd name="connsiteX1047" fmla="*/ 7155 w 10000"/>
                  <a:gd name="connsiteY1047" fmla="*/ 4887 h 10000"/>
                  <a:gd name="connsiteX1048" fmla="*/ 7122 w 10000"/>
                  <a:gd name="connsiteY1048" fmla="*/ 4893 h 10000"/>
                  <a:gd name="connsiteX1049" fmla="*/ 7105 w 10000"/>
                  <a:gd name="connsiteY1049" fmla="*/ 4896 h 10000"/>
                  <a:gd name="connsiteX1050" fmla="*/ 7094 w 10000"/>
                  <a:gd name="connsiteY1050" fmla="*/ 4916 h 10000"/>
                  <a:gd name="connsiteX1051" fmla="*/ 7080 w 10000"/>
                  <a:gd name="connsiteY1051" fmla="*/ 4903 h 10000"/>
                  <a:gd name="connsiteX1052" fmla="*/ 7072 w 10000"/>
                  <a:gd name="connsiteY1052" fmla="*/ 4851 h 10000"/>
                  <a:gd name="connsiteX1053" fmla="*/ 7042 w 10000"/>
                  <a:gd name="connsiteY1053" fmla="*/ 4819 h 10000"/>
                  <a:gd name="connsiteX1054" fmla="*/ 7030 w 10000"/>
                  <a:gd name="connsiteY1054" fmla="*/ 4780 h 10000"/>
                  <a:gd name="connsiteX1055" fmla="*/ 7039 w 10000"/>
                  <a:gd name="connsiteY1055" fmla="*/ 4757 h 10000"/>
                  <a:gd name="connsiteX1056" fmla="*/ 7047 w 10000"/>
                  <a:gd name="connsiteY1056" fmla="*/ 4744 h 10000"/>
                  <a:gd name="connsiteX1057" fmla="*/ 7022 w 10000"/>
                  <a:gd name="connsiteY1057" fmla="*/ 4725 h 10000"/>
                  <a:gd name="connsiteX1058" fmla="*/ 7000 w 10000"/>
                  <a:gd name="connsiteY1058" fmla="*/ 4715 h 10000"/>
                  <a:gd name="connsiteX1059" fmla="*/ 6975 w 10000"/>
                  <a:gd name="connsiteY1059" fmla="*/ 4709 h 10000"/>
                  <a:gd name="connsiteX1060" fmla="*/ 6945 w 10000"/>
                  <a:gd name="connsiteY1060" fmla="*/ 4696 h 10000"/>
                  <a:gd name="connsiteX1061" fmla="*/ 6953 w 10000"/>
                  <a:gd name="connsiteY1061" fmla="*/ 4679 h 10000"/>
                  <a:gd name="connsiteX1062" fmla="*/ 6961 w 10000"/>
                  <a:gd name="connsiteY1062" fmla="*/ 4660 h 10000"/>
                  <a:gd name="connsiteX1063" fmla="*/ 6983 w 10000"/>
                  <a:gd name="connsiteY1063" fmla="*/ 4644 h 10000"/>
                  <a:gd name="connsiteX1064" fmla="*/ 7014 w 10000"/>
                  <a:gd name="connsiteY1064" fmla="*/ 4634 h 10000"/>
                  <a:gd name="connsiteX1065" fmla="*/ 7025 w 10000"/>
                  <a:gd name="connsiteY1065" fmla="*/ 4615 h 10000"/>
                  <a:gd name="connsiteX1066" fmla="*/ 7047 w 10000"/>
                  <a:gd name="connsiteY1066" fmla="*/ 4582 h 10000"/>
                  <a:gd name="connsiteX1067" fmla="*/ 7069 w 10000"/>
                  <a:gd name="connsiteY1067" fmla="*/ 4563 h 10000"/>
                  <a:gd name="connsiteX1068" fmla="*/ 7078 w 10000"/>
                  <a:gd name="connsiteY1068" fmla="*/ 4553 h 10000"/>
                  <a:gd name="connsiteX1069" fmla="*/ 7097 w 10000"/>
                  <a:gd name="connsiteY1069" fmla="*/ 4527 h 10000"/>
                  <a:gd name="connsiteX1070" fmla="*/ 7122 w 10000"/>
                  <a:gd name="connsiteY1070" fmla="*/ 4517 h 10000"/>
                  <a:gd name="connsiteX1071" fmla="*/ 7139 w 10000"/>
                  <a:gd name="connsiteY1071" fmla="*/ 4488 h 10000"/>
                  <a:gd name="connsiteX1072" fmla="*/ 7147 w 10000"/>
                  <a:gd name="connsiteY1072" fmla="*/ 4459 h 10000"/>
                  <a:gd name="connsiteX1073" fmla="*/ 7161 w 10000"/>
                  <a:gd name="connsiteY1073" fmla="*/ 4440 h 10000"/>
                  <a:gd name="connsiteX1074" fmla="*/ 7177 w 10000"/>
                  <a:gd name="connsiteY1074" fmla="*/ 4430 h 10000"/>
                  <a:gd name="connsiteX1075" fmla="*/ 7202 w 10000"/>
                  <a:gd name="connsiteY1075" fmla="*/ 4407 h 10000"/>
                  <a:gd name="connsiteX1076" fmla="*/ 7224 w 10000"/>
                  <a:gd name="connsiteY1076" fmla="*/ 4417 h 10000"/>
                  <a:gd name="connsiteX1077" fmla="*/ 7241 w 10000"/>
                  <a:gd name="connsiteY1077" fmla="*/ 4404 h 10000"/>
                  <a:gd name="connsiteX1078" fmla="*/ 7263 w 10000"/>
                  <a:gd name="connsiteY1078" fmla="*/ 4398 h 10000"/>
                  <a:gd name="connsiteX1079" fmla="*/ 7283 w 10000"/>
                  <a:gd name="connsiteY1079" fmla="*/ 4424 h 10000"/>
                  <a:gd name="connsiteX1080" fmla="*/ 7305 w 10000"/>
                  <a:gd name="connsiteY1080" fmla="*/ 4433 h 10000"/>
                  <a:gd name="connsiteX1081" fmla="*/ 7332 w 10000"/>
                  <a:gd name="connsiteY1081" fmla="*/ 4443 h 10000"/>
                  <a:gd name="connsiteX1082" fmla="*/ 7380 w 10000"/>
                  <a:gd name="connsiteY1082" fmla="*/ 4398 h 10000"/>
                  <a:gd name="connsiteX1083" fmla="*/ 7404 w 10000"/>
                  <a:gd name="connsiteY1083" fmla="*/ 4378 h 10000"/>
                  <a:gd name="connsiteX1084" fmla="*/ 7418 w 10000"/>
                  <a:gd name="connsiteY1084" fmla="*/ 4369 h 10000"/>
                  <a:gd name="connsiteX1085" fmla="*/ 7443 w 10000"/>
                  <a:gd name="connsiteY1085" fmla="*/ 4356 h 10000"/>
                  <a:gd name="connsiteX1086" fmla="*/ 7460 w 10000"/>
                  <a:gd name="connsiteY1086" fmla="*/ 4385 h 10000"/>
                  <a:gd name="connsiteX1087" fmla="*/ 7460 w 10000"/>
                  <a:gd name="connsiteY1087" fmla="*/ 4404 h 10000"/>
                  <a:gd name="connsiteX1088" fmla="*/ 7499 w 10000"/>
                  <a:gd name="connsiteY1088" fmla="*/ 4417 h 10000"/>
                  <a:gd name="connsiteX1089" fmla="*/ 7515 w 10000"/>
                  <a:gd name="connsiteY1089" fmla="*/ 4414 h 10000"/>
                  <a:gd name="connsiteX1090" fmla="*/ 7565 w 10000"/>
                  <a:gd name="connsiteY1090" fmla="*/ 4385 h 10000"/>
                  <a:gd name="connsiteX1091" fmla="*/ 7579 w 10000"/>
                  <a:gd name="connsiteY1091" fmla="*/ 4346 h 10000"/>
                  <a:gd name="connsiteX1092" fmla="*/ 7582 w 10000"/>
                  <a:gd name="connsiteY1092" fmla="*/ 4317 h 10000"/>
                  <a:gd name="connsiteX1093" fmla="*/ 7590 w 10000"/>
                  <a:gd name="connsiteY1093" fmla="*/ 4301 h 10000"/>
                  <a:gd name="connsiteX1094" fmla="*/ 7612 w 10000"/>
                  <a:gd name="connsiteY1094" fmla="*/ 4271 h 10000"/>
                  <a:gd name="connsiteX1095" fmla="*/ 7623 w 10000"/>
                  <a:gd name="connsiteY1095" fmla="*/ 4262 h 10000"/>
                  <a:gd name="connsiteX1096" fmla="*/ 7634 w 10000"/>
                  <a:gd name="connsiteY1096" fmla="*/ 4245 h 10000"/>
                  <a:gd name="connsiteX1097" fmla="*/ 7645 w 10000"/>
                  <a:gd name="connsiteY1097" fmla="*/ 4265 h 10000"/>
                  <a:gd name="connsiteX1098" fmla="*/ 7670 w 10000"/>
                  <a:gd name="connsiteY1098" fmla="*/ 4284 h 10000"/>
                  <a:gd name="connsiteX1099" fmla="*/ 7701 w 10000"/>
                  <a:gd name="connsiteY1099" fmla="*/ 4275 h 10000"/>
                  <a:gd name="connsiteX1100" fmla="*/ 7717 w 10000"/>
                  <a:gd name="connsiteY1100" fmla="*/ 4275 h 10000"/>
                  <a:gd name="connsiteX1101" fmla="*/ 7740 w 10000"/>
                  <a:gd name="connsiteY1101" fmla="*/ 4284 h 10000"/>
                  <a:gd name="connsiteX1102" fmla="*/ 7767 w 10000"/>
                  <a:gd name="connsiteY1102" fmla="*/ 4284 h 10000"/>
                  <a:gd name="connsiteX1103" fmla="*/ 7895 w 10000"/>
                  <a:gd name="connsiteY1103" fmla="*/ 4207 h 10000"/>
                  <a:gd name="connsiteX1104" fmla="*/ 7895 w 10000"/>
                  <a:gd name="connsiteY1104" fmla="*/ 4187 h 10000"/>
                  <a:gd name="connsiteX1105" fmla="*/ 7895 w 10000"/>
                  <a:gd name="connsiteY1105" fmla="*/ 4171 h 10000"/>
                  <a:gd name="connsiteX1106" fmla="*/ 7903 w 10000"/>
                  <a:gd name="connsiteY1106" fmla="*/ 4148 h 10000"/>
                  <a:gd name="connsiteX1107" fmla="*/ 7917 w 10000"/>
                  <a:gd name="connsiteY1107" fmla="*/ 4158 h 10000"/>
                  <a:gd name="connsiteX1108" fmla="*/ 7967 w 10000"/>
                  <a:gd name="connsiteY1108" fmla="*/ 4203 h 10000"/>
                  <a:gd name="connsiteX1109" fmla="*/ 7994 w 10000"/>
                  <a:gd name="connsiteY1109" fmla="*/ 4203 h 10000"/>
                  <a:gd name="connsiteX1110" fmla="*/ 8064 w 10000"/>
                  <a:gd name="connsiteY1110" fmla="*/ 4242 h 10000"/>
                  <a:gd name="connsiteX1111" fmla="*/ 8083 w 10000"/>
                  <a:gd name="connsiteY1111" fmla="*/ 4245 h 10000"/>
                  <a:gd name="connsiteX1112" fmla="*/ 8105 w 10000"/>
                  <a:gd name="connsiteY1112" fmla="*/ 4226 h 10000"/>
                  <a:gd name="connsiteX1113" fmla="*/ 8136 w 10000"/>
                  <a:gd name="connsiteY1113" fmla="*/ 4187 h 10000"/>
                  <a:gd name="connsiteX1114" fmla="*/ 8161 w 10000"/>
                  <a:gd name="connsiteY1114" fmla="*/ 4168 h 10000"/>
                  <a:gd name="connsiteX1115" fmla="*/ 8172 w 10000"/>
                  <a:gd name="connsiteY1115" fmla="*/ 4161 h 10000"/>
                  <a:gd name="connsiteX1116" fmla="*/ 8208 w 10000"/>
                  <a:gd name="connsiteY1116" fmla="*/ 4168 h 10000"/>
                  <a:gd name="connsiteX1117" fmla="*/ 8235 w 10000"/>
                  <a:gd name="connsiteY1117" fmla="*/ 4168 h 10000"/>
                  <a:gd name="connsiteX1118" fmla="*/ 8258 w 10000"/>
                  <a:gd name="connsiteY1118" fmla="*/ 4152 h 10000"/>
                  <a:gd name="connsiteX1119" fmla="*/ 8283 w 10000"/>
                  <a:gd name="connsiteY1119" fmla="*/ 4152 h 10000"/>
                  <a:gd name="connsiteX1120" fmla="*/ 8299 w 10000"/>
                  <a:gd name="connsiteY1120" fmla="*/ 4132 h 10000"/>
                  <a:gd name="connsiteX1121" fmla="*/ 8316 w 10000"/>
                  <a:gd name="connsiteY1121" fmla="*/ 4113 h 10000"/>
                  <a:gd name="connsiteX1122" fmla="*/ 8330 w 10000"/>
                  <a:gd name="connsiteY1122" fmla="*/ 4084 h 10000"/>
                  <a:gd name="connsiteX1123" fmla="*/ 8341 w 10000"/>
                  <a:gd name="connsiteY1123" fmla="*/ 4058 h 10000"/>
                  <a:gd name="connsiteX1124" fmla="*/ 8349 w 10000"/>
                  <a:gd name="connsiteY1124" fmla="*/ 4064 h 10000"/>
                  <a:gd name="connsiteX1125" fmla="*/ 8366 w 10000"/>
                  <a:gd name="connsiteY1125" fmla="*/ 4067 h 10000"/>
                  <a:gd name="connsiteX1126" fmla="*/ 8374 w 10000"/>
                  <a:gd name="connsiteY1126" fmla="*/ 4084 h 10000"/>
                  <a:gd name="connsiteX1127" fmla="*/ 8402 w 10000"/>
                  <a:gd name="connsiteY1127" fmla="*/ 4054 h 10000"/>
                  <a:gd name="connsiteX1128" fmla="*/ 8427 w 10000"/>
                  <a:gd name="connsiteY1128" fmla="*/ 4028 h 10000"/>
                  <a:gd name="connsiteX1129" fmla="*/ 8438 w 10000"/>
                  <a:gd name="connsiteY1129" fmla="*/ 4025 h 10000"/>
                  <a:gd name="connsiteX1130" fmla="*/ 8468 w 10000"/>
                  <a:gd name="connsiteY1130" fmla="*/ 4006 h 10000"/>
                  <a:gd name="connsiteX1131" fmla="*/ 8485 w 10000"/>
                  <a:gd name="connsiteY1131" fmla="*/ 3999 h 10000"/>
                  <a:gd name="connsiteX1132" fmla="*/ 8493 w 10000"/>
                  <a:gd name="connsiteY1132" fmla="*/ 4025 h 10000"/>
                  <a:gd name="connsiteX1133" fmla="*/ 8515 w 10000"/>
                  <a:gd name="connsiteY1133" fmla="*/ 4028 h 10000"/>
                  <a:gd name="connsiteX1134" fmla="*/ 8543 w 10000"/>
                  <a:gd name="connsiteY1134" fmla="*/ 4009 h 10000"/>
                  <a:gd name="connsiteX1135" fmla="*/ 8551 w 10000"/>
                  <a:gd name="connsiteY1135" fmla="*/ 3990 h 10000"/>
                  <a:gd name="connsiteX1136" fmla="*/ 8582 w 10000"/>
                  <a:gd name="connsiteY1136" fmla="*/ 3977 h 10000"/>
                  <a:gd name="connsiteX1137" fmla="*/ 8596 w 10000"/>
                  <a:gd name="connsiteY1137" fmla="*/ 3977 h 10000"/>
                  <a:gd name="connsiteX1138" fmla="*/ 8607 w 10000"/>
                  <a:gd name="connsiteY1138" fmla="*/ 3980 h 10000"/>
                  <a:gd name="connsiteX1139" fmla="*/ 8645 w 10000"/>
                  <a:gd name="connsiteY1139" fmla="*/ 3970 h 10000"/>
                  <a:gd name="connsiteX1140" fmla="*/ 8654 w 10000"/>
                  <a:gd name="connsiteY1140" fmla="*/ 3951 h 10000"/>
                  <a:gd name="connsiteX1141" fmla="*/ 8670 w 10000"/>
                  <a:gd name="connsiteY1141" fmla="*/ 3935 h 10000"/>
                  <a:gd name="connsiteX1142" fmla="*/ 8695 w 10000"/>
                  <a:gd name="connsiteY1142" fmla="*/ 3935 h 10000"/>
                  <a:gd name="connsiteX1143" fmla="*/ 8704 w 10000"/>
                  <a:gd name="connsiteY1143" fmla="*/ 3951 h 10000"/>
                  <a:gd name="connsiteX1144" fmla="*/ 8717 w 10000"/>
                  <a:gd name="connsiteY1144" fmla="*/ 3964 h 10000"/>
                  <a:gd name="connsiteX1145" fmla="*/ 8751 w 10000"/>
                  <a:gd name="connsiteY1145" fmla="*/ 3951 h 10000"/>
                  <a:gd name="connsiteX1146" fmla="*/ 8776 w 10000"/>
                  <a:gd name="connsiteY1146" fmla="*/ 3935 h 10000"/>
                  <a:gd name="connsiteX1147" fmla="*/ 8798 w 10000"/>
                  <a:gd name="connsiteY1147" fmla="*/ 3925 h 10000"/>
                  <a:gd name="connsiteX1148" fmla="*/ 8806 w 10000"/>
                  <a:gd name="connsiteY1148" fmla="*/ 3892 h 10000"/>
                  <a:gd name="connsiteX1149" fmla="*/ 8814 w 10000"/>
                  <a:gd name="connsiteY1149" fmla="*/ 3876 h 10000"/>
                  <a:gd name="connsiteX1150" fmla="*/ 8839 w 10000"/>
                  <a:gd name="connsiteY1150" fmla="*/ 3873 h 10000"/>
                  <a:gd name="connsiteX1151" fmla="*/ 8842 w 10000"/>
                  <a:gd name="connsiteY1151" fmla="*/ 3876 h 10000"/>
                  <a:gd name="connsiteX1152" fmla="*/ 8856 w 10000"/>
                  <a:gd name="connsiteY1152" fmla="*/ 3863 h 10000"/>
                  <a:gd name="connsiteX1153" fmla="*/ 8856 w 10000"/>
                  <a:gd name="connsiteY1153" fmla="*/ 3841 h 10000"/>
                  <a:gd name="connsiteX1154" fmla="*/ 8870 w 10000"/>
                  <a:gd name="connsiteY1154" fmla="*/ 3821 h 10000"/>
                  <a:gd name="connsiteX1155" fmla="*/ 8903 w 10000"/>
                  <a:gd name="connsiteY1155" fmla="*/ 3802 h 10000"/>
                  <a:gd name="connsiteX1156" fmla="*/ 8914 w 10000"/>
                  <a:gd name="connsiteY1156" fmla="*/ 3782 h 10000"/>
                  <a:gd name="connsiteX1157" fmla="*/ 8939 w 10000"/>
                  <a:gd name="connsiteY1157" fmla="*/ 3782 h 10000"/>
                  <a:gd name="connsiteX1158" fmla="*/ 8961 w 10000"/>
                  <a:gd name="connsiteY1158" fmla="*/ 3779 h 10000"/>
                  <a:gd name="connsiteX1159" fmla="*/ 8983 w 10000"/>
                  <a:gd name="connsiteY1159" fmla="*/ 3760 h 10000"/>
                  <a:gd name="connsiteX1160" fmla="*/ 9003 w 10000"/>
                  <a:gd name="connsiteY1160" fmla="*/ 3763 h 10000"/>
                  <a:gd name="connsiteX1161" fmla="*/ 9019 w 10000"/>
                  <a:gd name="connsiteY1161" fmla="*/ 3779 h 10000"/>
                  <a:gd name="connsiteX1162" fmla="*/ 9050 w 10000"/>
                  <a:gd name="connsiteY1162" fmla="*/ 3812 h 10000"/>
                  <a:gd name="connsiteX1163" fmla="*/ 9080 w 10000"/>
                  <a:gd name="connsiteY1163" fmla="*/ 3831 h 10000"/>
                  <a:gd name="connsiteX1164" fmla="*/ 9097 w 10000"/>
                  <a:gd name="connsiteY1164" fmla="*/ 3867 h 10000"/>
                  <a:gd name="connsiteX1165" fmla="*/ 9114 w 10000"/>
                  <a:gd name="connsiteY1165" fmla="*/ 3902 h 10000"/>
                  <a:gd name="connsiteX1166" fmla="*/ 9122 w 10000"/>
                  <a:gd name="connsiteY1166" fmla="*/ 3935 h 10000"/>
                  <a:gd name="connsiteX1167" fmla="*/ 9125 w 10000"/>
                  <a:gd name="connsiteY1167" fmla="*/ 3964 h 10000"/>
                  <a:gd name="connsiteX1168" fmla="*/ 9130 w 10000"/>
                  <a:gd name="connsiteY1168" fmla="*/ 3999 h 10000"/>
                  <a:gd name="connsiteX1169" fmla="*/ 9130 w 10000"/>
                  <a:gd name="connsiteY1169" fmla="*/ 4054 h 10000"/>
                  <a:gd name="connsiteX1170" fmla="*/ 9155 w 10000"/>
                  <a:gd name="connsiteY1170" fmla="*/ 4093 h 10000"/>
                  <a:gd name="connsiteX1171" fmla="*/ 9169 w 10000"/>
                  <a:gd name="connsiteY1171" fmla="*/ 4090 h 10000"/>
                  <a:gd name="connsiteX1172" fmla="*/ 9211 w 10000"/>
                  <a:gd name="connsiteY1172" fmla="*/ 4077 h 10000"/>
                  <a:gd name="connsiteX1173" fmla="*/ 9244 w 10000"/>
                  <a:gd name="connsiteY1173" fmla="*/ 4077 h 10000"/>
                  <a:gd name="connsiteX1174" fmla="*/ 9252 w 10000"/>
                  <a:gd name="connsiteY1174" fmla="*/ 4103 h 10000"/>
                  <a:gd name="connsiteX1175" fmla="*/ 9258 w 10000"/>
                  <a:gd name="connsiteY1175" fmla="*/ 4148 h 10000"/>
                  <a:gd name="connsiteX1176" fmla="*/ 9269 w 10000"/>
                  <a:gd name="connsiteY1176" fmla="*/ 4158 h 10000"/>
                  <a:gd name="connsiteX1177" fmla="*/ 9294 w 10000"/>
                  <a:gd name="connsiteY1177" fmla="*/ 4158 h 10000"/>
                  <a:gd name="connsiteX1178" fmla="*/ 9319 w 10000"/>
                  <a:gd name="connsiteY1178" fmla="*/ 4168 h 10000"/>
                  <a:gd name="connsiteX1179" fmla="*/ 9346 w 10000"/>
                  <a:gd name="connsiteY1179" fmla="*/ 4190 h 10000"/>
                  <a:gd name="connsiteX1180" fmla="*/ 9357 w 10000"/>
                  <a:gd name="connsiteY1180" fmla="*/ 4168 h 10000"/>
                  <a:gd name="connsiteX1181" fmla="*/ 9371 w 10000"/>
                  <a:gd name="connsiteY1181" fmla="*/ 4132 h 10000"/>
                  <a:gd name="connsiteX1182" fmla="*/ 9391 w 10000"/>
                  <a:gd name="connsiteY1182" fmla="*/ 4113 h 10000"/>
                  <a:gd name="connsiteX1183" fmla="*/ 9407 w 10000"/>
                  <a:gd name="connsiteY1183" fmla="*/ 4103 h 10000"/>
                  <a:gd name="connsiteX1184" fmla="*/ 9435 w 10000"/>
                  <a:gd name="connsiteY1184" fmla="*/ 4100 h 10000"/>
                  <a:gd name="connsiteX1185" fmla="*/ 9460 w 10000"/>
                  <a:gd name="connsiteY1185" fmla="*/ 4084 h 10000"/>
                  <a:gd name="connsiteX1186" fmla="*/ 9485 w 10000"/>
                  <a:gd name="connsiteY1186" fmla="*/ 4067 h 10000"/>
                  <a:gd name="connsiteX1187" fmla="*/ 9496 w 10000"/>
                  <a:gd name="connsiteY1187" fmla="*/ 4054 h 10000"/>
                  <a:gd name="connsiteX1188" fmla="*/ 9526 w 10000"/>
                  <a:gd name="connsiteY1188" fmla="*/ 4048 h 10000"/>
                  <a:gd name="connsiteX1189" fmla="*/ 9557 w 10000"/>
                  <a:gd name="connsiteY1189" fmla="*/ 4038 h 10000"/>
                  <a:gd name="connsiteX1190" fmla="*/ 9584 w 10000"/>
                  <a:gd name="connsiteY1190" fmla="*/ 4019 h 10000"/>
                  <a:gd name="connsiteX1191" fmla="*/ 9623 w 10000"/>
                  <a:gd name="connsiteY1191" fmla="*/ 4016 h 10000"/>
                  <a:gd name="connsiteX1192" fmla="*/ 9648 w 10000"/>
                  <a:gd name="connsiteY1192" fmla="*/ 4009 h 10000"/>
                  <a:gd name="connsiteX1193" fmla="*/ 9673 w 10000"/>
                  <a:gd name="connsiteY1193" fmla="*/ 4019 h 10000"/>
                  <a:gd name="connsiteX1194" fmla="*/ 9712 w 10000"/>
                  <a:gd name="connsiteY1194" fmla="*/ 4038 h 10000"/>
                  <a:gd name="connsiteX1195" fmla="*/ 9742 w 10000"/>
                  <a:gd name="connsiteY1195" fmla="*/ 4074 h 10000"/>
                  <a:gd name="connsiteX1196" fmla="*/ 9776 w 10000"/>
                  <a:gd name="connsiteY1196" fmla="*/ 4093 h 10000"/>
                  <a:gd name="connsiteX1197" fmla="*/ 9814 w 10000"/>
                  <a:gd name="connsiteY1197" fmla="*/ 4109 h 10000"/>
                  <a:gd name="connsiteX1198" fmla="*/ 9859 w 10000"/>
                  <a:gd name="connsiteY1198" fmla="*/ 4119 h 10000"/>
                  <a:gd name="connsiteX1199" fmla="*/ 9898 w 10000"/>
                  <a:gd name="connsiteY1199" fmla="*/ 4122 h 10000"/>
                  <a:gd name="connsiteX1200" fmla="*/ 9931 w 10000"/>
                  <a:gd name="connsiteY1200" fmla="*/ 4109 h 10000"/>
                  <a:gd name="connsiteX1201" fmla="*/ 9956 w 10000"/>
                  <a:gd name="connsiteY1201" fmla="*/ 4100 h 10000"/>
                  <a:gd name="connsiteX1202" fmla="*/ 9981 w 10000"/>
                  <a:gd name="connsiteY1202" fmla="*/ 4067 h 10000"/>
                  <a:gd name="connsiteX1203" fmla="*/ 9994 w 10000"/>
                  <a:gd name="connsiteY1203" fmla="*/ 4035 h 10000"/>
                  <a:gd name="connsiteX1204" fmla="*/ 10000 w 10000"/>
                  <a:gd name="connsiteY1204" fmla="*/ 3996 h 10000"/>
                  <a:gd name="connsiteX1205" fmla="*/ 9994 w 10000"/>
                  <a:gd name="connsiteY1205" fmla="*/ 3941 h 10000"/>
                  <a:gd name="connsiteX1206" fmla="*/ 9986 w 10000"/>
                  <a:gd name="connsiteY1206" fmla="*/ 3905 h 10000"/>
                  <a:gd name="connsiteX1207" fmla="*/ 9981 w 10000"/>
                  <a:gd name="connsiteY1207" fmla="*/ 3857 h 10000"/>
                  <a:gd name="connsiteX1208" fmla="*/ 9989 w 10000"/>
                  <a:gd name="connsiteY1208" fmla="*/ 3837 h 10000"/>
                  <a:gd name="connsiteX1209" fmla="*/ 9989 w 10000"/>
                  <a:gd name="connsiteY1209" fmla="*/ 3812 h 10000"/>
                  <a:gd name="connsiteX1210" fmla="*/ 9981 w 10000"/>
                  <a:gd name="connsiteY1210" fmla="*/ 3792 h 10000"/>
                  <a:gd name="connsiteX1211" fmla="*/ 9970 w 10000"/>
                  <a:gd name="connsiteY1211" fmla="*/ 3763 h 10000"/>
                  <a:gd name="connsiteX1212" fmla="*/ 9945 w 10000"/>
                  <a:gd name="connsiteY1212" fmla="*/ 3705 h 10000"/>
                  <a:gd name="connsiteX1213" fmla="*/ 9931 w 10000"/>
                  <a:gd name="connsiteY1213" fmla="*/ 3659 h 10000"/>
                  <a:gd name="connsiteX1214" fmla="*/ 9903 w 10000"/>
                  <a:gd name="connsiteY1214" fmla="*/ 3640 h 10000"/>
                  <a:gd name="connsiteX1215" fmla="*/ 9881 w 10000"/>
                  <a:gd name="connsiteY1215" fmla="*/ 3620 h 10000"/>
                  <a:gd name="connsiteX1216" fmla="*/ 9856 w 10000"/>
                  <a:gd name="connsiteY1216" fmla="*/ 3595 h 10000"/>
                  <a:gd name="connsiteX1217" fmla="*/ 9817 w 10000"/>
                  <a:gd name="connsiteY1217" fmla="*/ 3562 h 10000"/>
                  <a:gd name="connsiteX1218" fmla="*/ 9795 w 10000"/>
                  <a:gd name="connsiteY1218" fmla="*/ 3546 h 10000"/>
                  <a:gd name="connsiteX1219" fmla="*/ 9778 w 10000"/>
                  <a:gd name="connsiteY1219" fmla="*/ 3527 h 10000"/>
                  <a:gd name="connsiteX1220" fmla="*/ 9745 w 10000"/>
                  <a:gd name="connsiteY1220" fmla="*/ 3501 h 10000"/>
                  <a:gd name="connsiteX1221" fmla="*/ 9726 w 10000"/>
                  <a:gd name="connsiteY1221" fmla="*/ 3488 h 10000"/>
                  <a:gd name="connsiteX1222" fmla="*/ 9704 w 10000"/>
                  <a:gd name="connsiteY1222" fmla="*/ 3472 h 10000"/>
                  <a:gd name="connsiteX1223" fmla="*/ 9695 w 10000"/>
                  <a:gd name="connsiteY1223" fmla="*/ 3468 h 10000"/>
                  <a:gd name="connsiteX1224" fmla="*/ 9690 w 10000"/>
                  <a:gd name="connsiteY1224" fmla="*/ 3459 h 10000"/>
                  <a:gd name="connsiteX1225" fmla="*/ 9673 w 10000"/>
                  <a:gd name="connsiteY1225" fmla="*/ 3449 h 10000"/>
                  <a:gd name="connsiteX1226" fmla="*/ 9665 w 10000"/>
                  <a:gd name="connsiteY1226" fmla="*/ 3442 h 10000"/>
                  <a:gd name="connsiteX1227" fmla="*/ 9654 w 10000"/>
                  <a:gd name="connsiteY1227" fmla="*/ 3449 h 10000"/>
                  <a:gd name="connsiteX1228" fmla="*/ 9521 w 10000"/>
                  <a:gd name="connsiteY1228" fmla="*/ 3394 h 10000"/>
                  <a:gd name="connsiteX1229" fmla="*/ 9510 w 10000"/>
                  <a:gd name="connsiteY1229" fmla="*/ 3368 h 10000"/>
                  <a:gd name="connsiteX1230" fmla="*/ 9496 w 10000"/>
                  <a:gd name="connsiteY1230" fmla="*/ 3287 h 10000"/>
                  <a:gd name="connsiteX1231" fmla="*/ 9488 w 10000"/>
                  <a:gd name="connsiteY1231" fmla="*/ 3216 h 10000"/>
                  <a:gd name="connsiteX1232" fmla="*/ 9493 w 10000"/>
                  <a:gd name="connsiteY1232" fmla="*/ 3174 h 10000"/>
                  <a:gd name="connsiteX1233" fmla="*/ 9501 w 10000"/>
                  <a:gd name="connsiteY1233" fmla="*/ 3128 h 10000"/>
                  <a:gd name="connsiteX1234" fmla="*/ 9488 w 10000"/>
                  <a:gd name="connsiteY1234" fmla="*/ 3025 h 10000"/>
                  <a:gd name="connsiteX1235" fmla="*/ 9446 w 10000"/>
                  <a:gd name="connsiteY1235" fmla="*/ 2931 h 10000"/>
                  <a:gd name="connsiteX1236" fmla="*/ 9382 w 10000"/>
                  <a:gd name="connsiteY1236" fmla="*/ 2837 h 10000"/>
                  <a:gd name="connsiteX1237" fmla="*/ 9316 w 10000"/>
                  <a:gd name="connsiteY1237" fmla="*/ 2753 h 10000"/>
                  <a:gd name="connsiteX1238" fmla="*/ 9294 w 10000"/>
                  <a:gd name="connsiteY1238" fmla="*/ 2655 h 10000"/>
                  <a:gd name="connsiteX1239" fmla="*/ 9213 w 10000"/>
                  <a:gd name="connsiteY1239" fmla="*/ 2328 h 10000"/>
                  <a:gd name="connsiteX1240" fmla="*/ 9172 w 10000"/>
                  <a:gd name="connsiteY1240" fmla="*/ 2286 h 10000"/>
                  <a:gd name="connsiteX1241" fmla="*/ 9019 w 10000"/>
                  <a:gd name="connsiteY1241" fmla="*/ 2082 h 10000"/>
                  <a:gd name="connsiteX1242" fmla="*/ 8906 w 10000"/>
                  <a:gd name="connsiteY1242" fmla="*/ 1946 h 10000"/>
                  <a:gd name="connsiteX1243" fmla="*/ 8801 w 10000"/>
                  <a:gd name="connsiteY1243" fmla="*/ 1778 h 10000"/>
                  <a:gd name="connsiteX1244" fmla="*/ 8806 w 10000"/>
                  <a:gd name="connsiteY1244" fmla="*/ 1713 h 10000"/>
                  <a:gd name="connsiteX1245" fmla="*/ 8809 w 10000"/>
                  <a:gd name="connsiteY1245" fmla="*/ 1703 h 10000"/>
                  <a:gd name="connsiteX1246" fmla="*/ 8817 w 10000"/>
                  <a:gd name="connsiteY1246" fmla="*/ 1713 h 10000"/>
                  <a:gd name="connsiteX1247" fmla="*/ 8834 w 10000"/>
                  <a:gd name="connsiteY1247" fmla="*/ 1729 h 10000"/>
                  <a:gd name="connsiteX1248" fmla="*/ 8839 w 10000"/>
                  <a:gd name="connsiteY1248" fmla="*/ 1729 h 10000"/>
                  <a:gd name="connsiteX1249" fmla="*/ 8848 w 10000"/>
                  <a:gd name="connsiteY1249" fmla="*/ 1723 h 10000"/>
                  <a:gd name="connsiteX1250" fmla="*/ 8850 w 10000"/>
                  <a:gd name="connsiteY1250" fmla="*/ 1703 h 10000"/>
                  <a:gd name="connsiteX1251" fmla="*/ 8850 w 10000"/>
                  <a:gd name="connsiteY1251" fmla="*/ 1684 h 10000"/>
                  <a:gd name="connsiteX1252" fmla="*/ 8850 w 10000"/>
                  <a:gd name="connsiteY1252" fmla="*/ 1648 h 10000"/>
                  <a:gd name="connsiteX1253" fmla="*/ 8881 w 10000"/>
                  <a:gd name="connsiteY1253" fmla="*/ 1571 h 10000"/>
                  <a:gd name="connsiteX1254" fmla="*/ 8895 w 10000"/>
                  <a:gd name="connsiteY1254" fmla="*/ 1541 h 10000"/>
                  <a:gd name="connsiteX1255" fmla="*/ 8895 w 10000"/>
                  <a:gd name="connsiteY1255" fmla="*/ 1525 h 10000"/>
                  <a:gd name="connsiteX1256" fmla="*/ 8881 w 10000"/>
                  <a:gd name="connsiteY1256" fmla="*/ 1516 h 10000"/>
                  <a:gd name="connsiteX1257" fmla="*/ 8864 w 10000"/>
                  <a:gd name="connsiteY1257" fmla="*/ 1522 h 10000"/>
                  <a:gd name="connsiteX1258" fmla="*/ 8850 w 10000"/>
                  <a:gd name="connsiteY1258" fmla="*/ 1535 h 10000"/>
                  <a:gd name="connsiteX1259" fmla="*/ 8834 w 10000"/>
                  <a:gd name="connsiteY1259" fmla="*/ 1571 h 10000"/>
                  <a:gd name="connsiteX1260" fmla="*/ 8825 w 10000"/>
                  <a:gd name="connsiteY1260" fmla="*/ 1587 h 10000"/>
                  <a:gd name="connsiteX1261" fmla="*/ 8776 w 10000"/>
                  <a:gd name="connsiteY1261" fmla="*/ 1571 h 10000"/>
                  <a:gd name="connsiteX1262" fmla="*/ 8745 w 10000"/>
                  <a:gd name="connsiteY1262" fmla="*/ 1580 h 10000"/>
                  <a:gd name="connsiteX1263" fmla="*/ 8720 w 10000"/>
                  <a:gd name="connsiteY1263" fmla="*/ 1587 h 10000"/>
                  <a:gd name="connsiteX1264" fmla="*/ 8709 w 10000"/>
                  <a:gd name="connsiteY1264" fmla="*/ 1609 h 10000"/>
                  <a:gd name="connsiteX1265" fmla="*/ 8693 w 10000"/>
                  <a:gd name="connsiteY1265" fmla="*/ 1616 h 10000"/>
                  <a:gd name="connsiteX1266" fmla="*/ 8684 w 10000"/>
                  <a:gd name="connsiteY1266" fmla="*/ 1639 h 10000"/>
                  <a:gd name="connsiteX1267" fmla="*/ 8684 w 10000"/>
                  <a:gd name="connsiteY1267" fmla="*/ 1658 h 10000"/>
                  <a:gd name="connsiteX1268" fmla="*/ 8665 w 10000"/>
                  <a:gd name="connsiteY1268" fmla="*/ 1655 h 10000"/>
                  <a:gd name="connsiteX1269" fmla="*/ 8665 w 10000"/>
                  <a:gd name="connsiteY1269" fmla="*/ 1645 h 10000"/>
                  <a:gd name="connsiteX1270" fmla="*/ 8665 w 10000"/>
                  <a:gd name="connsiteY1270" fmla="*/ 1626 h 10000"/>
                  <a:gd name="connsiteX1271" fmla="*/ 8676 w 10000"/>
                  <a:gd name="connsiteY1271" fmla="*/ 1609 h 10000"/>
                  <a:gd name="connsiteX1272" fmla="*/ 8679 w 10000"/>
                  <a:gd name="connsiteY1272" fmla="*/ 1597 h 10000"/>
                  <a:gd name="connsiteX1273" fmla="*/ 8687 w 10000"/>
                  <a:gd name="connsiteY1273" fmla="*/ 1577 h 10000"/>
                  <a:gd name="connsiteX1274" fmla="*/ 8695 w 10000"/>
                  <a:gd name="connsiteY1274" fmla="*/ 1554 h 10000"/>
                  <a:gd name="connsiteX1275" fmla="*/ 8709 w 10000"/>
                  <a:gd name="connsiteY1275" fmla="*/ 1532 h 10000"/>
                  <a:gd name="connsiteX1276" fmla="*/ 8704 w 10000"/>
                  <a:gd name="connsiteY1276" fmla="*/ 1512 h 10000"/>
                  <a:gd name="connsiteX1277" fmla="*/ 8695 w 10000"/>
                  <a:gd name="connsiteY1277" fmla="*/ 1503 h 10000"/>
                  <a:gd name="connsiteX1278" fmla="*/ 8684 w 10000"/>
                  <a:gd name="connsiteY1278" fmla="*/ 1503 h 10000"/>
                  <a:gd name="connsiteX1279" fmla="*/ 8670 w 10000"/>
                  <a:gd name="connsiteY1279" fmla="*/ 1525 h 10000"/>
                  <a:gd name="connsiteX1280" fmla="*/ 8665 w 10000"/>
                  <a:gd name="connsiteY1280" fmla="*/ 1545 h 10000"/>
                  <a:gd name="connsiteX1281" fmla="*/ 8654 w 10000"/>
                  <a:gd name="connsiteY1281" fmla="*/ 1567 h 10000"/>
                  <a:gd name="connsiteX1282" fmla="*/ 8648 w 10000"/>
                  <a:gd name="connsiteY1282" fmla="*/ 1587 h 10000"/>
                  <a:gd name="connsiteX1283" fmla="*/ 8640 w 10000"/>
                  <a:gd name="connsiteY1283" fmla="*/ 1629 h 10000"/>
                  <a:gd name="connsiteX1284" fmla="*/ 8620 w 10000"/>
                  <a:gd name="connsiteY1284" fmla="*/ 1635 h 10000"/>
                  <a:gd name="connsiteX1285" fmla="*/ 8612 w 10000"/>
                  <a:gd name="connsiteY1285" fmla="*/ 1635 h 10000"/>
                  <a:gd name="connsiteX1286" fmla="*/ 8604 w 10000"/>
                  <a:gd name="connsiteY1286" fmla="*/ 1626 h 10000"/>
                  <a:gd name="connsiteX1287" fmla="*/ 8596 w 10000"/>
                  <a:gd name="connsiteY1287" fmla="*/ 1616 h 10000"/>
                  <a:gd name="connsiteX1288" fmla="*/ 8596 w 10000"/>
                  <a:gd name="connsiteY1288" fmla="*/ 1580 h 10000"/>
                  <a:gd name="connsiteX1289" fmla="*/ 8587 w 10000"/>
                  <a:gd name="connsiteY1289" fmla="*/ 1545 h 10000"/>
                  <a:gd name="connsiteX1290" fmla="*/ 8565 w 10000"/>
                  <a:gd name="connsiteY1290" fmla="*/ 1516 h 10000"/>
                  <a:gd name="connsiteX1291" fmla="*/ 8543 w 10000"/>
                  <a:gd name="connsiteY1291" fmla="*/ 1512 h 10000"/>
                  <a:gd name="connsiteX1292" fmla="*/ 8518 w 10000"/>
                  <a:gd name="connsiteY1292" fmla="*/ 1532 h 10000"/>
                  <a:gd name="connsiteX1293" fmla="*/ 8476 w 10000"/>
                  <a:gd name="connsiteY1293" fmla="*/ 1567 h 10000"/>
                  <a:gd name="connsiteX1294" fmla="*/ 8454 w 10000"/>
                  <a:gd name="connsiteY1294" fmla="*/ 1551 h 10000"/>
                  <a:gd name="connsiteX1295" fmla="*/ 8402 w 10000"/>
                  <a:gd name="connsiteY1295" fmla="*/ 1493 h 10000"/>
                  <a:gd name="connsiteX1296" fmla="*/ 8371 w 10000"/>
                  <a:gd name="connsiteY1296" fmla="*/ 1428 h 10000"/>
                  <a:gd name="connsiteX1297" fmla="*/ 8072 w 10000"/>
                  <a:gd name="connsiteY1297" fmla="*/ 1422 h 10000"/>
                  <a:gd name="connsiteX1298" fmla="*/ 7823 w 10000"/>
                  <a:gd name="connsiteY1298" fmla="*/ 1279 h 10000"/>
                  <a:gd name="connsiteX1299" fmla="*/ 7587 w 10000"/>
                  <a:gd name="connsiteY1299" fmla="*/ 1133 h 10000"/>
                  <a:gd name="connsiteX1300" fmla="*/ 7526 w 10000"/>
                  <a:gd name="connsiteY1300" fmla="*/ 1098 h 10000"/>
                  <a:gd name="connsiteX1301" fmla="*/ 7346 w 10000"/>
                  <a:gd name="connsiteY1301" fmla="*/ 991 h 10000"/>
                  <a:gd name="connsiteX1302" fmla="*/ 7321 w 10000"/>
                  <a:gd name="connsiteY1302" fmla="*/ 959 h 10000"/>
                  <a:gd name="connsiteX1303" fmla="*/ 7307 w 10000"/>
                  <a:gd name="connsiteY1303" fmla="*/ 871 h 10000"/>
                  <a:gd name="connsiteX1304" fmla="*/ 7224 w 10000"/>
                  <a:gd name="connsiteY1304" fmla="*/ 816 h 10000"/>
                  <a:gd name="connsiteX1305" fmla="*/ 7147 w 10000"/>
                  <a:gd name="connsiteY1305" fmla="*/ 787 h 10000"/>
                  <a:gd name="connsiteX1306" fmla="*/ 7080 w 10000"/>
                  <a:gd name="connsiteY1306" fmla="*/ 742 h 10000"/>
                  <a:gd name="connsiteX1307" fmla="*/ 7069 w 10000"/>
                  <a:gd name="connsiteY1307" fmla="*/ 767 h 10000"/>
                  <a:gd name="connsiteX1308" fmla="*/ 7033 w 10000"/>
                  <a:gd name="connsiteY1308" fmla="*/ 787 h 10000"/>
                  <a:gd name="connsiteX1309" fmla="*/ 6820 w 10000"/>
                  <a:gd name="connsiteY1309" fmla="*/ 878 h 10000"/>
                  <a:gd name="connsiteX1310" fmla="*/ 6726 w 10000"/>
                  <a:gd name="connsiteY1310" fmla="*/ 897 h 10000"/>
                  <a:gd name="connsiteX1311" fmla="*/ 6626 w 10000"/>
                  <a:gd name="connsiteY1311" fmla="*/ 955 h 10000"/>
                  <a:gd name="connsiteX1312" fmla="*/ 6582 w 10000"/>
                  <a:gd name="connsiteY1312" fmla="*/ 946 h 10000"/>
                  <a:gd name="connsiteX1313" fmla="*/ 6571 w 10000"/>
                  <a:gd name="connsiteY1313" fmla="*/ 955 h 10000"/>
                  <a:gd name="connsiteX1314" fmla="*/ 6507 w 10000"/>
                  <a:gd name="connsiteY1314" fmla="*/ 975 h 10000"/>
                  <a:gd name="connsiteX1315" fmla="*/ 6485 w 10000"/>
                  <a:gd name="connsiteY1315" fmla="*/ 975 h 10000"/>
                  <a:gd name="connsiteX1316" fmla="*/ 6476 w 10000"/>
                  <a:gd name="connsiteY1316" fmla="*/ 965 h 10000"/>
                  <a:gd name="connsiteX1317" fmla="*/ 6474 w 10000"/>
                  <a:gd name="connsiteY1317" fmla="*/ 936 h 10000"/>
                  <a:gd name="connsiteX1318" fmla="*/ 6452 w 10000"/>
                  <a:gd name="connsiteY1318" fmla="*/ 887 h 10000"/>
                  <a:gd name="connsiteX1319" fmla="*/ 6352 w 10000"/>
                  <a:gd name="connsiteY1319" fmla="*/ 767 h 10000"/>
                  <a:gd name="connsiteX1320" fmla="*/ 6313 w 10000"/>
                  <a:gd name="connsiteY1320" fmla="*/ 732 h 10000"/>
                  <a:gd name="connsiteX1321" fmla="*/ 6296 w 10000"/>
                  <a:gd name="connsiteY1321" fmla="*/ 690 h 10000"/>
                  <a:gd name="connsiteX1322" fmla="*/ 6271 w 10000"/>
                  <a:gd name="connsiteY1322" fmla="*/ 664 h 10000"/>
                  <a:gd name="connsiteX1323" fmla="*/ 6266 w 10000"/>
                  <a:gd name="connsiteY1323" fmla="*/ 654 h 10000"/>
                  <a:gd name="connsiteX1324" fmla="*/ 6111 w 10000"/>
                  <a:gd name="connsiteY1324" fmla="*/ 398 h 10000"/>
                  <a:gd name="connsiteX1325" fmla="*/ 5903 w 10000"/>
                  <a:gd name="connsiteY1325" fmla="*/ 408 h 10000"/>
                  <a:gd name="connsiteX1326" fmla="*/ 5837 w 10000"/>
                  <a:gd name="connsiteY1326" fmla="*/ 427 h 10000"/>
                  <a:gd name="connsiteX1327" fmla="*/ 5756 w 10000"/>
                  <a:gd name="connsiteY1327" fmla="*/ 453 h 10000"/>
                  <a:gd name="connsiteX1328" fmla="*/ 5681 w 10000"/>
                  <a:gd name="connsiteY1328" fmla="*/ 453 h 10000"/>
                  <a:gd name="connsiteX1329" fmla="*/ 5609 w 10000"/>
                  <a:gd name="connsiteY1329" fmla="*/ 447 h 10000"/>
                  <a:gd name="connsiteX1330" fmla="*/ 5554 w 10000"/>
                  <a:gd name="connsiteY1330" fmla="*/ 304 h 10000"/>
                  <a:gd name="connsiteX1331" fmla="*/ 5529 w 10000"/>
                  <a:gd name="connsiteY1331" fmla="*/ 301 h 10000"/>
                  <a:gd name="connsiteX1332" fmla="*/ 5393 w 10000"/>
                  <a:gd name="connsiteY1332" fmla="*/ 256 h 10000"/>
                  <a:gd name="connsiteX1333" fmla="*/ 5366 w 10000"/>
                  <a:gd name="connsiteY1333" fmla="*/ 220 h 10000"/>
                  <a:gd name="connsiteX1334" fmla="*/ 5249 w 10000"/>
                  <a:gd name="connsiteY1334" fmla="*/ 155 h 10000"/>
                  <a:gd name="connsiteX1335" fmla="*/ 5141 w 10000"/>
                  <a:gd name="connsiteY1335" fmla="*/ 52 h 10000"/>
                  <a:gd name="connsiteX1336" fmla="*/ 5116 w 10000"/>
                  <a:gd name="connsiteY1336" fmla="*/ 3 h 10000"/>
                  <a:gd name="connsiteX1337" fmla="*/ 5061 w 10000"/>
                  <a:gd name="connsiteY1337" fmla="*/ 0 h 10000"/>
                  <a:gd name="connsiteX1338" fmla="*/ 5036 w 10000"/>
                  <a:gd name="connsiteY1338" fmla="*/ 32 h 10000"/>
                  <a:gd name="connsiteX1339" fmla="*/ 4942 w 10000"/>
                  <a:gd name="connsiteY1339" fmla="*/ 133 h 10000"/>
                  <a:gd name="connsiteX1340" fmla="*/ 4900 w 10000"/>
                  <a:gd name="connsiteY1340" fmla="*/ 217 h 10000"/>
                  <a:gd name="connsiteX1341" fmla="*/ 4861 w 10000"/>
                  <a:gd name="connsiteY1341" fmla="*/ 198 h 10000"/>
                  <a:gd name="connsiteX1342" fmla="*/ 4795 w 10000"/>
                  <a:gd name="connsiteY1342" fmla="*/ 68 h 10000"/>
                  <a:gd name="connsiteX1343" fmla="*/ 4778 w 10000"/>
                  <a:gd name="connsiteY1343" fmla="*/ 62 h 10000"/>
                  <a:gd name="connsiteX1344" fmla="*/ 4765 w 10000"/>
                  <a:gd name="connsiteY1344" fmla="*/ 62 h 10000"/>
                  <a:gd name="connsiteX1345" fmla="*/ 4748 w 10000"/>
                  <a:gd name="connsiteY1345" fmla="*/ 68 h 10000"/>
                  <a:gd name="connsiteX1346" fmla="*/ 4673 w 10000"/>
                  <a:gd name="connsiteY1346" fmla="*/ 136 h 10000"/>
                  <a:gd name="connsiteX1347" fmla="*/ 4632 w 10000"/>
                  <a:gd name="connsiteY1347" fmla="*/ 201 h 10000"/>
                  <a:gd name="connsiteX1348" fmla="*/ 4623 w 10000"/>
                  <a:gd name="connsiteY1348" fmla="*/ 210 h 10000"/>
                  <a:gd name="connsiteX1349" fmla="*/ 4579 w 10000"/>
                  <a:gd name="connsiteY1349" fmla="*/ 220 h 10000"/>
                  <a:gd name="connsiteX1350" fmla="*/ 4479 w 10000"/>
                  <a:gd name="connsiteY1350" fmla="*/ 198 h 10000"/>
                  <a:gd name="connsiteX1351" fmla="*/ 4402 w 10000"/>
                  <a:gd name="connsiteY1351" fmla="*/ 165 h 10000"/>
                  <a:gd name="connsiteX1352" fmla="*/ 4374 w 10000"/>
                  <a:gd name="connsiteY1352" fmla="*/ 165 h 10000"/>
                  <a:gd name="connsiteX1353" fmla="*/ 4335 w 10000"/>
                  <a:gd name="connsiteY1353" fmla="*/ 172 h 10000"/>
                  <a:gd name="connsiteX1354" fmla="*/ 4302 w 10000"/>
                  <a:gd name="connsiteY1354" fmla="*/ 188 h 10000"/>
                  <a:gd name="connsiteX1355" fmla="*/ 4271 w 10000"/>
                  <a:gd name="connsiteY1355" fmla="*/ 220 h 10000"/>
                  <a:gd name="connsiteX1356" fmla="*/ 4238 w 10000"/>
                  <a:gd name="connsiteY1356" fmla="*/ 240 h 10000"/>
                  <a:gd name="connsiteX1357" fmla="*/ 4324 w 10000"/>
                  <a:gd name="connsiteY1357" fmla="*/ 1289 h 10000"/>
                  <a:gd name="connsiteX1358" fmla="*/ 4297 w 10000"/>
                  <a:gd name="connsiteY1358" fmla="*/ 7345 h 10000"/>
                  <a:gd name="connsiteX1359" fmla="*/ 3946 w 10000"/>
                  <a:gd name="connsiteY1359" fmla="*/ 6675 h 10000"/>
                  <a:gd name="connsiteX1360" fmla="*/ 4805 w 10000"/>
                  <a:gd name="connsiteY1360" fmla="*/ 7386 h 10000"/>
                  <a:gd name="connsiteX1361" fmla="*/ 5343 w 10000"/>
                  <a:gd name="connsiteY1361" fmla="*/ 7520 h 10000"/>
                  <a:gd name="connsiteX1362" fmla="*/ 2947 w 10000"/>
                  <a:gd name="connsiteY1362" fmla="*/ 8089 h 10000"/>
                  <a:gd name="connsiteX1363" fmla="*/ 3057 w 10000"/>
                  <a:gd name="connsiteY1363" fmla="*/ 7143 h 10000"/>
                  <a:gd name="connsiteX0" fmla="*/ 4324 w 10000"/>
                  <a:gd name="connsiteY0" fmla="*/ 1289 h 10000"/>
                  <a:gd name="connsiteX1" fmla="*/ 4296 w 10000"/>
                  <a:gd name="connsiteY1" fmla="*/ 1305 h 10000"/>
                  <a:gd name="connsiteX2" fmla="*/ 4285 w 10000"/>
                  <a:gd name="connsiteY2" fmla="*/ 1279 h 10000"/>
                  <a:gd name="connsiteX3" fmla="*/ 4244 w 10000"/>
                  <a:gd name="connsiteY3" fmla="*/ 1266 h 10000"/>
                  <a:gd name="connsiteX4" fmla="*/ 4208 w 10000"/>
                  <a:gd name="connsiteY4" fmla="*/ 1286 h 10000"/>
                  <a:gd name="connsiteX5" fmla="*/ 4172 w 10000"/>
                  <a:gd name="connsiteY5" fmla="*/ 1299 h 10000"/>
                  <a:gd name="connsiteX6" fmla="*/ 4150 w 10000"/>
                  <a:gd name="connsiteY6" fmla="*/ 1308 h 10000"/>
                  <a:gd name="connsiteX7" fmla="*/ 4139 w 10000"/>
                  <a:gd name="connsiteY7" fmla="*/ 1315 h 10000"/>
                  <a:gd name="connsiteX8" fmla="*/ 4125 w 10000"/>
                  <a:gd name="connsiteY8" fmla="*/ 1315 h 10000"/>
                  <a:gd name="connsiteX9" fmla="*/ 4119 w 10000"/>
                  <a:gd name="connsiteY9" fmla="*/ 1315 h 10000"/>
                  <a:gd name="connsiteX10" fmla="*/ 4111 w 10000"/>
                  <a:gd name="connsiteY10" fmla="*/ 1308 h 10000"/>
                  <a:gd name="connsiteX11" fmla="*/ 4100 w 10000"/>
                  <a:gd name="connsiteY11" fmla="*/ 1315 h 10000"/>
                  <a:gd name="connsiteX12" fmla="*/ 4075 w 10000"/>
                  <a:gd name="connsiteY12" fmla="*/ 1315 h 10000"/>
                  <a:gd name="connsiteX13" fmla="*/ 4058 w 10000"/>
                  <a:gd name="connsiteY13" fmla="*/ 1318 h 10000"/>
                  <a:gd name="connsiteX14" fmla="*/ 4044 w 10000"/>
                  <a:gd name="connsiteY14" fmla="*/ 1315 h 10000"/>
                  <a:gd name="connsiteX15" fmla="*/ 4042 w 10000"/>
                  <a:gd name="connsiteY15" fmla="*/ 1299 h 10000"/>
                  <a:gd name="connsiteX16" fmla="*/ 4014 w 10000"/>
                  <a:gd name="connsiteY16" fmla="*/ 1308 h 10000"/>
                  <a:gd name="connsiteX17" fmla="*/ 4011 w 10000"/>
                  <a:gd name="connsiteY17" fmla="*/ 1315 h 10000"/>
                  <a:gd name="connsiteX18" fmla="*/ 4011 w 10000"/>
                  <a:gd name="connsiteY18" fmla="*/ 1341 h 10000"/>
                  <a:gd name="connsiteX19" fmla="*/ 4019 w 10000"/>
                  <a:gd name="connsiteY19" fmla="*/ 1341 h 10000"/>
                  <a:gd name="connsiteX20" fmla="*/ 3997 w 10000"/>
                  <a:gd name="connsiteY20" fmla="*/ 1363 h 10000"/>
                  <a:gd name="connsiteX21" fmla="*/ 3986 w 10000"/>
                  <a:gd name="connsiteY21" fmla="*/ 1373 h 10000"/>
                  <a:gd name="connsiteX22" fmla="*/ 3981 w 10000"/>
                  <a:gd name="connsiteY22" fmla="*/ 1389 h 10000"/>
                  <a:gd name="connsiteX23" fmla="*/ 3981 w 10000"/>
                  <a:gd name="connsiteY23" fmla="*/ 1409 h 10000"/>
                  <a:gd name="connsiteX24" fmla="*/ 3981 w 10000"/>
                  <a:gd name="connsiteY24" fmla="*/ 1438 h 10000"/>
                  <a:gd name="connsiteX25" fmla="*/ 3961 w 10000"/>
                  <a:gd name="connsiteY25" fmla="*/ 1441 h 10000"/>
                  <a:gd name="connsiteX26" fmla="*/ 3942 w 10000"/>
                  <a:gd name="connsiteY26" fmla="*/ 1441 h 10000"/>
                  <a:gd name="connsiteX27" fmla="*/ 3914 w 10000"/>
                  <a:gd name="connsiteY27" fmla="*/ 1454 h 10000"/>
                  <a:gd name="connsiteX28" fmla="*/ 3892 w 10000"/>
                  <a:gd name="connsiteY28" fmla="*/ 1467 h 10000"/>
                  <a:gd name="connsiteX29" fmla="*/ 3867 w 10000"/>
                  <a:gd name="connsiteY29" fmla="*/ 1483 h 10000"/>
                  <a:gd name="connsiteX30" fmla="*/ 3845 w 10000"/>
                  <a:gd name="connsiteY30" fmla="*/ 1467 h 10000"/>
                  <a:gd name="connsiteX31" fmla="*/ 3850 w 10000"/>
                  <a:gd name="connsiteY31" fmla="*/ 1457 h 10000"/>
                  <a:gd name="connsiteX32" fmla="*/ 3864 w 10000"/>
                  <a:gd name="connsiteY32" fmla="*/ 1441 h 10000"/>
                  <a:gd name="connsiteX33" fmla="*/ 3859 w 10000"/>
                  <a:gd name="connsiteY33" fmla="*/ 1409 h 10000"/>
                  <a:gd name="connsiteX34" fmla="*/ 3842 w 10000"/>
                  <a:gd name="connsiteY34" fmla="*/ 1383 h 10000"/>
                  <a:gd name="connsiteX35" fmla="*/ 3825 w 10000"/>
                  <a:gd name="connsiteY35" fmla="*/ 1360 h 10000"/>
                  <a:gd name="connsiteX36" fmla="*/ 3809 w 10000"/>
                  <a:gd name="connsiteY36" fmla="*/ 1318 h 10000"/>
                  <a:gd name="connsiteX37" fmla="*/ 3787 w 10000"/>
                  <a:gd name="connsiteY37" fmla="*/ 1289 h 10000"/>
                  <a:gd name="connsiteX38" fmla="*/ 3759 w 10000"/>
                  <a:gd name="connsiteY38" fmla="*/ 1266 h 10000"/>
                  <a:gd name="connsiteX39" fmla="*/ 3740 w 10000"/>
                  <a:gd name="connsiteY39" fmla="*/ 1256 h 10000"/>
                  <a:gd name="connsiteX40" fmla="*/ 3715 w 10000"/>
                  <a:gd name="connsiteY40" fmla="*/ 1250 h 10000"/>
                  <a:gd name="connsiteX41" fmla="*/ 3687 w 10000"/>
                  <a:gd name="connsiteY41" fmla="*/ 1256 h 10000"/>
                  <a:gd name="connsiteX42" fmla="*/ 3681 w 10000"/>
                  <a:gd name="connsiteY42" fmla="*/ 1260 h 10000"/>
                  <a:gd name="connsiteX43" fmla="*/ 3670 w 10000"/>
                  <a:gd name="connsiteY43" fmla="*/ 1295 h 10000"/>
                  <a:gd name="connsiteX44" fmla="*/ 3651 w 10000"/>
                  <a:gd name="connsiteY44" fmla="*/ 1305 h 10000"/>
                  <a:gd name="connsiteX45" fmla="*/ 3640 w 10000"/>
                  <a:gd name="connsiteY45" fmla="*/ 1308 h 10000"/>
                  <a:gd name="connsiteX46" fmla="*/ 3626 w 10000"/>
                  <a:gd name="connsiteY46" fmla="*/ 1308 h 10000"/>
                  <a:gd name="connsiteX47" fmla="*/ 3632 w 10000"/>
                  <a:gd name="connsiteY47" fmla="*/ 1276 h 10000"/>
                  <a:gd name="connsiteX48" fmla="*/ 3609 w 10000"/>
                  <a:gd name="connsiteY48" fmla="*/ 1289 h 10000"/>
                  <a:gd name="connsiteX49" fmla="*/ 3593 w 10000"/>
                  <a:gd name="connsiteY49" fmla="*/ 1286 h 10000"/>
                  <a:gd name="connsiteX50" fmla="*/ 3590 w 10000"/>
                  <a:gd name="connsiteY50" fmla="*/ 1256 h 10000"/>
                  <a:gd name="connsiteX51" fmla="*/ 3584 w 10000"/>
                  <a:gd name="connsiteY51" fmla="*/ 1237 h 10000"/>
                  <a:gd name="connsiteX52" fmla="*/ 3573 w 10000"/>
                  <a:gd name="connsiteY52" fmla="*/ 1237 h 10000"/>
                  <a:gd name="connsiteX53" fmla="*/ 3554 w 10000"/>
                  <a:gd name="connsiteY53" fmla="*/ 1227 h 10000"/>
                  <a:gd name="connsiteX54" fmla="*/ 3546 w 10000"/>
                  <a:gd name="connsiteY54" fmla="*/ 1192 h 10000"/>
                  <a:gd name="connsiteX55" fmla="*/ 3529 w 10000"/>
                  <a:gd name="connsiteY55" fmla="*/ 1176 h 10000"/>
                  <a:gd name="connsiteX56" fmla="*/ 3512 w 10000"/>
                  <a:gd name="connsiteY56" fmla="*/ 1182 h 10000"/>
                  <a:gd name="connsiteX57" fmla="*/ 3485 w 10000"/>
                  <a:gd name="connsiteY57" fmla="*/ 1182 h 10000"/>
                  <a:gd name="connsiteX58" fmla="*/ 3463 w 10000"/>
                  <a:gd name="connsiteY58" fmla="*/ 1176 h 10000"/>
                  <a:gd name="connsiteX59" fmla="*/ 3449 w 10000"/>
                  <a:gd name="connsiteY59" fmla="*/ 1182 h 10000"/>
                  <a:gd name="connsiteX60" fmla="*/ 3432 w 10000"/>
                  <a:gd name="connsiteY60" fmla="*/ 1192 h 10000"/>
                  <a:gd name="connsiteX61" fmla="*/ 3454 w 10000"/>
                  <a:gd name="connsiteY61" fmla="*/ 1205 h 10000"/>
                  <a:gd name="connsiteX62" fmla="*/ 3463 w 10000"/>
                  <a:gd name="connsiteY62" fmla="*/ 1205 h 10000"/>
                  <a:gd name="connsiteX63" fmla="*/ 3488 w 10000"/>
                  <a:gd name="connsiteY63" fmla="*/ 1205 h 10000"/>
                  <a:gd name="connsiteX64" fmla="*/ 3488 w 10000"/>
                  <a:gd name="connsiteY64" fmla="*/ 1218 h 10000"/>
                  <a:gd name="connsiteX65" fmla="*/ 3493 w 10000"/>
                  <a:gd name="connsiteY65" fmla="*/ 1247 h 10000"/>
                  <a:gd name="connsiteX66" fmla="*/ 3512 w 10000"/>
                  <a:gd name="connsiteY66" fmla="*/ 1247 h 10000"/>
                  <a:gd name="connsiteX67" fmla="*/ 3518 w 10000"/>
                  <a:gd name="connsiteY67" fmla="*/ 1250 h 10000"/>
                  <a:gd name="connsiteX68" fmla="*/ 3521 w 10000"/>
                  <a:gd name="connsiteY68" fmla="*/ 1276 h 10000"/>
                  <a:gd name="connsiteX69" fmla="*/ 3543 w 10000"/>
                  <a:gd name="connsiteY69" fmla="*/ 1295 h 10000"/>
                  <a:gd name="connsiteX70" fmla="*/ 3546 w 10000"/>
                  <a:gd name="connsiteY70" fmla="*/ 1305 h 10000"/>
                  <a:gd name="connsiteX71" fmla="*/ 3543 w 10000"/>
                  <a:gd name="connsiteY71" fmla="*/ 1315 h 10000"/>
                  <a:gd name="connsiteX72" fmla="*/ 3543 w 10000"/>
                  <a:gd name="connsiteY72" fmla="*/ 1331 h 10000"/>
                  <a:gd name="connsiteX73" fmla="*/ 3554 w 10000"/>
                  <a:gd name="connsiteY73" fmla="*/ 1324 h 10000"/>
                  <a:gd name="connsiteX74" fmla="*/ 3560 w 10000"/>
                  <a:gd name="connsiteY74" fmla="*/ 1331 h 10000"/>
                  <a:gd name="connsiteX75" fmla="*/ 3582 w 10000"/>
                  <a:gd name="connsiteY75" fmla="*/ 1344 h 10000"/>
                  <a:gd name="connsiteX76" fmla="*/ 3598 w 10000"/>
                  <a:gd name="connsiteY76" fmla="*/ 1380 h 10000"/>
                  <a:gd name="connsiteX77" fmla="*/ 3607 w 10000"/>
                  <a:gd name="connsiteY77" fmla="*/ 1389 h 10000"/>
                  <a:gd name="connsiteX78" fmla="*/ 3623 w 10000"/>
                  <a:gd name="connsiteY78" fmla="*/ 1409 h 10000"/>
                  <a:gd name="connsiteX79" fmla="*/ 3634 w 10000"/>
                  <a:gd name="connsiteY79" fmla="*/ 1438 h 10000"/>
                  <a:gd name="connsiteX80" fmla="*/ 3632 w 10000"/>
                  <a:gd name="connsiteY80" fmla="*/ 1454 h 10000"/>
                  <a:gd name="connsiteX81" fmla="*/ 3618 w 10000"/>
                  <a:gd name="connsiteY81" fmla="*/ 1438 h 10000"/>
                  <a:gd name="connsiteX82" fmla="*/ 3598 w 10000"/>
                  <a:gd name="connsiteY82" fmla="*/ 1428 h 10000"/>
                  <a:gd name="connsiteX83" fmla="*/ 3582 w 10000"/>
                  <a:gd name="connsiteY83" fmla="*/ 1402 h 10000"/>
                  <a:gd name="connsiteX84" fmla="*/ 3562 w 10000"/>
                  <a:gd name="connsiteY84" fmla="*/ 1399 h 10000"/>
                  <a:gd name="connsiteX85" fmla="*/ 3546 w 10000"/>
                  <a:gd name="connsiteY85" fmla="*/ 1383 h 10000"/>
                  <a:gd name="connsiteX86" fmla="*/ 3510 w 10000"/>
                  <a:gd name="connsiteY86" fmla="*/ 1360 h 10000"/>
                  <a:gd name="connsiteX87" fmla="*/ 3485 w 10000"/>
                  <a:gd name="connsiteY87" fmla="*/ 1344 h 10000"/>
                  <a:gd name="connsiteX88" fmla="*/ 3454 w 10000"/>
                  <a:gd name="connsiteY88" fmla="*/ 1334 h 10000"/>
                  <a:gd name="connsiteX89" fmla="*/ 3429 w 10000"/>
                  <a:gd name="connsiteY89" fmla="*/ 1315 h 10000"/>
                  <a:gd name="connsiteX90" fmla="*/ 3416 w 10000"/>
                  <a:gd name="connsiteY90" fmla="*/ 1308 h 10000"/>
                  <a:gd name="connsiteX91" fmla="*/ 3399 w 10000"/>
                  <a:gd name="connsiteY91" fmla="*/ 1305 h 10000"/>
                  <a:gd name="connsiteX92" fmla="*/ 3382 w 10000"/>
                  <a:gd name="connsiteY92" fmla="*/ 1286 h 10000"/>
                  <a:gd name="connsiteX93" fmla="*/ 3380 w 10000"/>
                  <a:gd name="connsiteY93" fmla="*/ 1266 h 10000"/>
                  <a:gd name="connsiteX94" fmla="*/ 3388 w 10000"/>
                  <a:gd name="connsiteY94" fmla="*/ 1256 h 10000"/>
                  <a:gd name="connsiteX95" fmla="*/ 3407 w 10000"/>
                  <a:gd name="connsiteY95" fmla="*/ 1256 h 10000"/>
                  <a:gd name="connsiteX96" fmla="*/ 3396 w 10000"/>
                  <a:gd name="connsiteY96" fmla="*/ 1227 h 10000"/>
                  <a:gd name="connsiteX97" fmla="*/ 3382 w 10000"/>
                  <a:gd name="connsiteY97" fmla="*/ 1227 h 10000"/>
                  <a:gd name="connsiteX98" fmla="*/ 3360 w 10000"/>
                  <a:gd name="connsiteY98" fmla="*/ 1221 h 10000"/>
                  <a:gd name="connsiteX99" fmla="*/ 3349 w 10000"/>
                  <a:gd name="connsiteY99" fmla="*/ 1231 h 10000"/>
                  <a:gd name="connsiteX100" fmla="*/ 3352 w 10000"/>
                  <a:gd name="connsiteY100" fmla="*/ 1247 h 10000"/>
                  <a:gd name="connsiteX101" fmla="*/ 3341 w 10000"/>
                  <a:gd name="connsiteY101" fmla="*/ 1237 h 10000"/>
                  <a:gd name="connsiteX102" fmla="*/ 3335 w 10000"/>
                  <a:gd name="connsiteY102" fmla="*/ 1231 h 10000"/>
                  <a:gd name="connsiteX103" fmla="*/ 3307 w 10000"/>
                  <a:gd name="connsiteY103" fmla="*/ 1227 h 10000"/>
                  <a:gd name="connsiteX104" fmla="*/ 3294 w 10000"/>
                  <a:gd name="connsiteY104" fmla="*/ 1221 h 10000"/>
                  <a:gd name="connsiteX105" fmla="*/ 3271 w 10000"/>
                  <a:gd name="connsiteY105" fmla="*/ 1211 h 10000"/>
                  <a:gd name="connsiteX106" fmla="*/ 3252 w 10000"/>
                  <a:gd name="connsiteY106" fmla="*/ 1195 h 10000"/>
                  <a:gd name="connsiteX107" fmla="*/ 3235 w 10000"/>
                  <a:gd name="connsiteY107" fmla="*/ 1195 h 10000"/>
                  <a:gd name="connsiteX108" fmla="*/ 3235 w 10000"/>
                  <a:gd name="connsiteY108" fmla="*/ 1205 h 10000"/>
                  <a:gd name="connsiteX109" fmla="*/ 3219 w 10000"/>
                  <a:gd name="connsiteY109" fmla="*/ 1231 h 10000"/>
                  <a:gd name="connsiteX110" fmla="*/ 3213 w 10000"/>
                  <a:gd name="connsiteY110" fmla="*/ 1231 h 10000"/>
                  <a:gd name="connsiteX111" fmla="*/ 3183 w 10000"/>
                  <a:gd name="connsiteY111" fmla="*/ 1221 h 10000"/>
                  <a:gd name="connsiteX112" fmla="*/ 3175 w 10000"/>
                  <a:gd name="connsiteY112" fmla="*/ 1227 h 10000"/>
                  <a:gd name="connsiteX113" fmla="*/ 3163 w 10000"/>
                  <a:gd name="connsiteY113" fmla="*/ 1237 h 10000"/>
                  <a:gd name="connsiteX114" fmla="*/ 3158 w 10000"/>
                  <a:gd name="connsiteY114" fmla="*/ 1260 h 10000"/>
                  <a:gd name="connsiteX115" fmla="*/ 3158 w 10000"/>
                  <a:gd name="connsiteY115" fmla="*/ 1276 h 10000"/>
                  <a:gd name="connsiteX116" fmla="*/ 3163 w 10000"/>
                  <a:gd name="connsiteY116" fmla="*/ 1295 h 10000"/>
                  <a:gd name="connsiteX117" fmla="*/ 3166 w 10000"/>
                  <a:gd name="connsiteY117" fmla="*/ 1308 h 10000"/>
                  <a:gd name="connsiteX118" fmla="*/ 3158 w 10000"/>
                  <a:gd name="connsiteY118" fmla="*/ 1315 h 10000"/>
                  <a:gd name="connsiteX119" fmla="*/ 3133 w 10000"/>
                  <a:gd name="connsiteY119" fmla="*/ 1299 h 10000"/>
                  <a:gd name="connsiteX120" fmla="*/ 3114 w 10000"/>
                  <a:gd name="connsiteY120" fmla="*/ 1276 h 10000"/>
                  <a:gd name="connsiteX121" fmla="*/ 3078 w 10000"/>
                  <a:gd name="connsiteY121" fmla="*/ 1240 h 10000"/>
                  <a:gd name="connsiteX122" fmla="*/ 3044 w 10000"/>
                  <a:gd name="connsiteY122" fmla="*/ 1227 h 10000"/>
                  <a:gd name="connsiteX123" fmla="*/ 3033 w 10000"/>
                  <a:gd name="connsiteY123" fmla="*/ 1231 h 10000"/>
                  <a:gd name="connsiteX124" fmla="*/ 3036 w 10000"/>
                  <a:gd name="connsiteY124" fmla="*/ 1256 h 10000"/>
                  <a:gd name="connsiteX125" fmla="*/ 3044 w 10000"/>
                  <a:gd name="connsiteY125" fmla="*/ 1266 h 10000"/>
                  <a:gd name="connsiteX126" fmla="*/ 3044 w 10000"/>
                  <a:gd name="connsiteY126" fmla="*/ 1276 h 10000"/>
                  <a:gd name="connsiteX127" fmla="*/ 3036 w 10000"/>
                  <a:gd name="connsiteY127" fmla="*/ 1276 h 10000"/>
                  <a:gd name="connsiteX128" fmla="*/ 3028 w 10000"/>
                  <a:gd name="connsiteY128" fmla="*/ 1266 h 10000"/>
                  <a:gd name="connsiteX129" fmla="*/ 3025 w 10000"/>
                  <a:gd name="connsiteY129" fmla="*/ 1256 h 10000"/>
                  <a:gd name="connsiteX130" fmla="*/ 3008 w 10000"/>
                  <a:gd name="connsiteY130" fmla="*/ 1205 h 10000"/>
                  <a:gd name="connsiteX131" fmla="*/ 3000 w 10000"/>
                  <a:gd name="connsiteY131" fmla="*/ 1192 h 10000"/>
                  <a:gd name="connsiteX132" fmla="*/ 2994 w 10000"/>
                  <a:gd name="connsiteY132" fmla="*/ 1176 h 10000"/>
                  <a:gd name="connsiteX133" fmla="*/ 2986 w 10000"/>
                  <a:gd name="connsiteY133" fmla="*/ 1182 h 10000"/>
                  <a:gd name="connsiteX134" fmla="*/ 2981 w 10000"/>
                  <a:gd name="connsiteY134" fmla="*/ 1192 h 10000"/>
                  <a:gd name="connsiteX135" fmla="*/ 2970 w 10000"/>
                  <a:gd name="connsiteY135" fmla="*/ 1201 h 10000"/>
                  <a:gd name="connsiteX136" fmla="*/ 2956 w 10000"/>
                  <a:gd name="connsiteY136" fmla="*/ 1218 h 10000"/>
                  <a:gd name="connsiteX137" fmla="*/ 2939 w 10000"/>
                  <a:gd name="connsiteY137" fmla="*/ 1240 h 10000"/>
                  <a:gd name="connsiteX138" fmla="*/ 2928 w 10000"/>
                  <a:gd name="connsiteY138" fmla="*/ 1247 h 10000"/>
                  <a:gd name="connsiteX139" fmla="*/ 2922 w 10000"/>
                  <a:gd name="connsiteY139" fmla="*/ 1250 h 10000"/>
                  <a:gd name="connsiteX140" fmla="*/ 2911 w 10000"/>
                  <a:gd name="connsiteY140" fmla="*/ 1250 h 10000"/>
                  <a:gd name="connsiteX141" fmla="*/ 2884 w 10000"/>
                  <a:gd name="connsiteY141" fmla="*/ 1247 h 10000"/>
                  <a:gd name="connsiteX142" fmla="*/ 2864 w 10000"/>
                  <a:gd name="connsiteY142" fmla="*/ 1237 h 10000"/>
                  <a:gd name="connsiteX143" fmla="*/ 2848 w 10000"/>
                  <a:gd name="connsiteY143" fmla="*/ 1231 h 10000"/>
                  <a:gd name="connsiteX144" fmla="*/ 2834 w 10000"/>
                  <a:gd name="connsiteY144" fmla="*/ 1227 h 10000"/>
                  <a:gd name="connsiteX145" fmla="*/ 2831 w 10000"/>
                  <a:gd name="connsiteY145" fmla="*/ 1227 h 10000"/>
                  <a:gd name="connsiteX146" fmla="*/ 2831 w 10000"/>
                  <a:gd name="connsiteY146" fmla="*/ 1221 h 10000"/>
                  <a:gd name="connsiteX147" fmla="*/ 2825 w 10000"/>
                  <a:gd name="connsiteY147" fmla="*/ 1205 h 10000"/>
                  <a:gd name="connsiteX148" fmla="*/ 2823 w 10000"/>
                  <a:gd name="connsiteY148" fmla="*/ 1192 h 10000"/>
                  <a:gd name="connsiteX149" fmla="*/ 2817 w 10000"/>
                  <a:gd name="connsiteY149" fmla="*/ 1182 h 10000"/>
                  <a:gd name="connsiteX150" fmla="*/ 2814 w 10000"/>
                  <a:gd name="connsiteY150" fmla="*/ 1176 h 10000"/>
                  <a:gd name="connsiteX151" fmla="*/ 2792 w 10000"/>
                  <a:gd name="connsiteY151" fmla="*/ 1172 h 10000"/>
                  <a:gd name="connsiteX152" fmla="*/ 2759 w 10000"/>
                  <a:gd name="connsiteY152" fmla="*/ 1156 h 10000"/>
                  <a:gd name="connsiteX153" fmla="*/ 2734 w 10000"/>
                  <a:gd name="connsiteY153" fmla="*/ 1143 h 10000"/>
                  <a:gd name="connsiteX154" fmla="*/ 2695 w 10000"/>
                  <a:gd name="connsiteY154" fmla="*/ 1124 h 10000"/>
                  <a:gd name="connsiteX155" fmla="*/ 2670 w 10000"/>
                  <a:gd name="connsiteY155" fmla="*/ 1108 h 10000"/>
                  <a:gd name="connsiteX156" fmla="*/ 2645 w 10000"/>
                  <a:gd name="connsiteY156" fmla="*/ 1091 h 10000"/>
                  <a:gd name="connsiteX157" fmla="*/ 2618 w 10000"/>
                  <a:gd name="connsiteY157" fmla="*/ 1088 h 10000"/>
                  <a:gd name="connsiteX158" fmla="*/ 2576 w 10000"/>
                  <a:gd name="connsiteY158" fmla="*/ 1088 h 10000"/>
                  <a:gd name="connsiteX159" fmla="*/ 2551 w 10000"/>
                  <a:gd name="connsiteY159" fmla="*/ 1091 h 10000"/>
                  <a:gd name="connsiteX160" fmla="*/ 2521 w 10000"/>
                  <a:gd name="connsiteY160" fmla="*/ 1098 h 10000"/>
                  <a:gd name="connsiteX161" fmla="*/ 2493 w 10000"/>
                  <a:gd name="connsiteY161" fmla="*/ 1104 h 10000"/>
                  <a:gd name="connsiteX162" fmla="*/ 2468 w 10000"/>
                  <a:gd name="connsiteY162" fmla="*/ 1108 h 10000"/>
                  <a:gd name="connsiteX163" fmla="*/ 2404 w 10000"/>
                  <a:gd name="connsiteY163" fmla="*/ 1124 h 10000"/>
                  <a:gd name="connsiteX164" fmla="*/ 2366 w 10000"/>
                  <a:gd name="connsiteY164" fmla="*/ 1133 h 10000"/>
                  <a:gd name="connsiteX165" fmla="*/ 2346 w 10000"/>
                  <a:gd name="connsiteY165" fmla="*/ 1137 h 10000"/>
                  <a:gd name="connsiteX166" fmla="*/ 2294 w 10000"/>
                  <a:gd name="connsiteY166" fmla="*/ 1146 h 10000"/>
                  <a:gd name="connsiteX167" fmla="*/ 2249 w 10000"/>
                  <a:gd name="connsiteY167" fmla="*/ 1156 h 10000"/>
                  <a:gd name="connsiteX168" fmla="*/ 2230 w 10000"/>
                  <a:gd name="connsiteY168" fmla="*/ 1156 h 10000"/>
                  <a:gd name="connsiteX169" fmla="*/ 2222 w 10000"/>
                  <a:gd name="connsiteY169" fmla="*/ 1163 h 10000"/>
                  <a:gd name="connsiteX170" fmla="*/ 2194 w 10000"/>
                  <a:gd name="connsiteY170" fmla="*/ 1163 h 10000"/>
                  <a:gd name="connsiteX171" fmla="*/ 2172 w 10000"/>
                  <a:gd name="connsiteY171" fmla="*/ 1163 h 10000"/>
                  <a:gd name="connsiteX172" fmla="*/ 2147 w 10000"/>
                  <a:gd name="connsiteY172" fmla="*/ 1166 h 10000"/>
                  <a:gd name="connsiteX173" fmla="*/ 2108 w 10000"/>
                  <a:gd name="connsiteY173" fmla="*/ 1166 h 10000"/>
                  <a:gd name="connsiteX174" fmla="*/ 2083 w 10000"/>
                  <a:gd name="connsiteY174" fmla="*/ 1156 h 10000"/>
                  <a:gd name="connsiteX175" fmla="*/ 2042 w 10000"/>
                  <a:gd name="connsiteY175" fmla="*/ 1143 h 10000"/>
                  <a:gd name="connsiteX176" fmla="*/ 2011 w 10000"/>
                  <a:gd name="connsiteY176" fmla="*/ 1143 h 10000"/>
                  <a:gd name="connsiteX177" fmla="*/ 1994 w 10000"/>
                  <a:gd name="connsiteY177" fmla="*/ 1146 h 10000"/>
                  <a:gd name="connsiteX178" fmla="*/ 1967 w 10000"/>
                  <a:gd name="connsiteY178" fmla="*/ 1156 h 10000"/>
                  <a:gd name="connsiteX179" fmla="*/ 1903 w 10000"/>
                  <a:gd name="connsiteY179" fmla="*/ 1176 h 10000"/>
                  <a:gd name="connsiteX180" fmla="*/ 1873 w 10000"/>
                  <a:gd name="connsiteY180" fmla="*/ 1182 h 10000"/>
                  <a:gd name="connsiteX181" fmla="*/ 1850 w 10000"/>
                  <a:gd name="connsiteY181" fmla="*/ 1185 h 10000"/>
                  <a:gd name="connsiteX182" fmla="*/ 1842 w 10000"/>
                  <a:gd name="connsiteY182" fmla="*/ 1192 h 10000"/>
                  <a:gd name="connsiteX183" fmla="*/ 1823 w 10000"/>
                  <a:gd name="connsiteY183" fmla="*/ 1195 h 10000"/>
                  <a:gd name="connsiteX184" fmla="*/ 1814 w 10000"/>
                  <a:gd name="connsiteY184" fmla="*/ 1201 h 10000"/>
                  <a:gd name="connsiteX185" fmla="*/ 1792 w 10000"/>
                  <a:gd name="connsiteY185" fmla="*/ 1218 h 10000"/>
                  <a:gd name="connsiteX186" fmla="*/ 1767 w 10000"/>
                  <a:gd name="connsiteY186" fmla="*/ 1231 h 10000"/>
                  <a:gd name="connsiteX187" fmla="*/ 1717 w 10000"/>
                  <a:gd name="connsiteY187" fmla="*/ 1266 h 10000"/>
                  <a:gd name="connsiteX188" fmla="*/ 1695 w 10000"/>
                  <a:gd name="connsiteY188" fmla="*/ 1279 h 10000"/>
                  <a:gd name="connsiteX189" fmla="*/ 1654 w 10000"/>
                  <a:gd name="connsiteY189" fmla="*/ 1308 h 10000"/>
                  <a:gd name="connsiteX190" fmla="*/ 1620 w 10000"/>
                  <a:gd name="connsiteY190" fmla="*/ 1334 h 10000"/>
                  <a:gd name="connsiteX191" fmla="*/ 1590 w 10000"/>
                  <a:gd name="connsiteY191" fmla="*/ 1360 h 10000"/>
                  <a:gd name="connsiteX192" fmla="*/ 1565 w 10000"/>
                  <a:gd name="connsiteY192" fmla="*/ 1380 h 10000"/>
                  <a:gd name="connsiteX193" fmla="*/ 1532 w 10000"/>
                  <a:gd name="connsiteY193" fmla="*/ 1402 h 10000"/>
                  <a:gd name="connsiteX194" fmla="*/ 1501 w 10000"/>
                  <a:gd name="connsiteY194" fmla="*/ 1418 h 10000"/>
                  <a:gd name="connsiteX195" fmla="*/ 1460 w 10000"/>
                  <a:gd name="connsiteY195" fmla="*/ 1438 h 10000"/>
                  <a:gd name="connsiteX196" fmla="*/ 1435 w 10000"/>
                  <a:gd name="connsiteY196" fmla="*/ 1454 h 10000"/>
                  <a:gd name="connsiteX197" fmla="*/ 1421 w 10000"/>
                  <a:gd name="connsiteY197" fmla="*/ 1464 h 10000"/>
                  <a:gd name="connsiteX198" fmla="*/ 1380 w 10000"/>
                  <a:gd name="connsiteY198" fmla="*/ 1473 h 10000"/>
                  <a:gd name="connsiteX199" fmla="*/ 1324 w 10000"/>
                  <a:gd name="connsiteY199" fmla="*/ 1477 h 10000"/>
                  <a:gd name="connsiteX200" fmla="*/ 1274 w 10000"/>
                  <a:gd name="connsiteY200" fmla="*/ 1483 h 10000"/>
                  <a:gd name="connsiteX201" fmla="*/ 1244 w 10000"/>
                  <a:gd name="connsiteY201" fmla="*/ 1486 h 10000"/>
                  <a:gd name="connsiteX202" fmla="*/ 1233 w 10000"/>
                  <a:gd name="connsiteY202" fmla="*/ 1486 h 10000"/>
                  <a:gd name="connsiteX203" fmla="*/ 1197 w 10000"/>
                  <a:gd name="connsiteY203" fmla="*/ 1493 h 10000"/>
                  <a:gd name="connsiteX204" fmla="*/ 1180 w 10000"/>
                  <a:gd name="connsiteY204" fmla="*/ 1496 h 10000"/>
                  <a:gd name="connsiteX205" fmla="*/ 1169 w 10000"/>
                  <a:gd name="connsiteY205" fmla="*/ 1496 h 10000"/>
                  <a:gd name="connsiteX206" fmla="*/ 1161 w 10000"/>
                  <a:gd name="connsiteY206" fmla="*/ 1503 h 10000"/>
                  <a:gd name="connsiteX207" fmla="*/ 1155 w 10000"/>
                  <a:gd name="connsiteY207" fmla="*/ 1503 h 10000"/>
                  <a:gd name="connsiteX208" fmla="*/ 501 w 10000"/>
                  <a:gd name="connsiteY208" fmla="*/ 2277 h 10000"/>
                  <a:gd name="connsiteX209" fmla="*/ 396 w 10000"/>
                  <a:gd name="connsiteY209" fmla="*/ 2532 h 10000"/>
                  <a:gd name="connsiteX210" fmla="*/ 324 w 10000"/>
                  <a:gd name="connsiteY210" fmla="*/ 2759 h 10000"/>
                  <a:gd name="connsiteX211" fmla="*/ 274 w 10000"/>
                  <a:gd name="connsiteY211" fmla="*/ 2866 h 10000"/>
                  <a:gd name="connsiteX212" fmla="*/ 202 w 10000"/>
                  <a:gd name="connsiteY212" fmla="*/ 3008 h 10000"/>
                  <a:gd name="connsiteX213" fmla="*/ 211 w 10000"/>
                  <a:gd name="connsiteY213" fmla="*/ 3177 h 10000"/>
                  <a:gd name="connsiteX214" fmla="*/ 235 w 10000"/>
                  <a:gd name="connsiteY214" fmla="*/ 3368 h 10000"/>
                  <a:gd name="connsiteX215" fmla="*/ 266 w 10000"/>
                  <a:gd name="connsiteY215" fmla="*/ 3595 h 10000"/>
                  <a:gd name="connsiteX216" fmla="*/ 299 w 10000"/>
                  <a:gd name="connsiteY216" fmla="*/ 3831 h 10000"/>
                  <a:gd name="connsiteX217" fmla="*/ 305 w 10000"/>
                  <a:gd name="connsiteY217" fmla="*/ 3863 h 10000"/>
                  <a:gd name="connsiteX218" fmla="*/ 341 w 10000"/>
                  <a:gd name="connsiteY218" fmla="*/ 3941 h 10000"/>
                  <a:gd name="connsiteX219" fmla="*/ 186 w 10000"/>
                  <a:gd name="connsiteY219" fmla="*/ 3935 h 10000"/>
                  <a:gd name="connsiteX220" fmla="*/ 30 w 10000"/>
                  <a:gd name="connsiteY220" fmla="*/ 3925 h 10000"/>
                  <a:gd name="connsiteX221" fmla="*/ 0 w 10000"/>
                  <a:gd name="connsiteY221" fmla="*/ 4054 h 10000"/>
                  <a:gd name="connsiteX222" fmla="*/ 14 w 10000"/>
                  <a:gd name="connsiteY222" fmla="*/ 4152 h 10000"/>
                  <a:gd name="connsiteX223" fmla="*/ 22 w 10000"/>
                  <a:gd name="connsiteY223" fmla="*/ 4242 h 10000"/>
                  <a:gd name="connsiteX224" fmla="*/ 30 w 10000"/>
                  <a:gd name="connsiteY224" fmla="*/ 4291 h 10000"/>
                  <a:gd name="connsiteX225" fmla="*/ 102 w 10000"/>
                  <a:gd name="connsiteY225" fmla="*/ 4271 h 10000"/>
                  <a:gd name="connsiteX226" fmla="*/ 155 w 10000"/>
                  <a:gd name="connsiteY226" fmla="*/ 4262 h 10000"/>
                  <a:gd name="connsiteX227" fmla="*/ 410 w 10000"/>
                  <a:gd name="connsiteY227" fmla="*/ 4255 h 10000"/>
                  <a:gd name="connsiteX228" fmla="*/ 418 w 10000"/>
                  <a:gd name="connsiteY228" fmla="*/ 4385 h 10000"/>
                  <a:gd name="connsiteX229" fmla="*/ 429 w 10000"/>
                  <a:gd name="connsiteY229" fmla="*/ 4543 h 10000"/>
                  <a:gd name="connsiteX230" fmla="*/ 443 w 10000"/>
                  <a:gd name="connsiteY230" fmla="*/ 4585 h 10000"/>
                  <a:gd name="connsiteX231" fmla="*/ 465 w 10000"/>
                  <a:gd name="connsiteY231" fmla="*/ 4611 h 10000"/>
                  <a:gd name="connsiteX232" fmla="*/ 468 w 10000"/>
                  <a:gd name="connsiteY232" fmla="*/ 4621 h 10000"/>
                  <a:gd name="connsiteX233" fmla="*/ 474 w 10000"/>
                  <a:gd name="connsiteY233" fmla="*/ 4679 h 10000"/>
                  <a:gd name="connsiteX234" fmla="*/ 554 w 10000"/>
                  <a:gd name="connsiteY234" fmla="*/ 4738 h 10000"/>
                  <a:gd name="connsiteX235" fmla="*/ 637 w 10000"/>
                  <a:gd name="connsiteY235" fmla="*/ 4809 h 10000"/>
                  <a:gd name="connsiteX236" fmla="*/ 704 w 10000"/>
                  <a:gd name="connsiteY236" fmla="*/ 4851 h 10000"/>
                  <a:gd name="connsiteX237" fmla="*/ 740 w 10000"/>
                  <a:gd name="connsiteY237" fmla="*/ 4893 h 10000"/>
                  <a:gd name="connsiteX238" fmla="*/ 756 w 10000"/>
                  <a:gd name="connsiteY238" fmla="*/ 4896 h 10000"/>
                  <a:gd name="connsiteX239" fmla="*/ 767 w 10000"/>
                  <a:gd name="connsiteY239" fmla="*/ 4880 h 10000"/>
                  <a:gd name="connsiteX240" fmla="*/ 806 w 10000"/>
                  <a:gd name="connsiteY240" fmla="*/ 4945 h 10000"/>
                  <a:gd name="connsiteX241" fmla="*/ 886 w 10000"/>
                  <a:gd name="connsiteY241" fmla="*/ 5078 h 10000"/>
                  <a:gd name="connsiteX242" fmla="*/ 911 w 10000"/>
                  <a:gd name="connsiteY242" fmla="*/ 5130 h 10000"/>
                  <a:gd name="connsiteX243" fmla="*/ 920 w 10000"/>
                  <a:gd name="connsiteY243" fmla="*/ 5191 h 10000"/>
                  <a:gd name="connsiteX244" fmla="*/ 920 w 10000"/>
                  <a:gd name="connsiteY244" fmla="*/ 5220 h 10000"/>
                  <a:gd name="connsiteX245" fmla="*/ 911 w 10000"/>
                  <a:gd name="connsiteY245" fmla="*/ 5314 h 10000"/>
                  <a:gd name="connsiteX246" fmla="*/ 898 w 10000"/>
                  <a:gd name="connsiteY246" fmla="*/ 5369 h 10000"/>
                  <a:gd name="connsiteX247" fmla="*/ 895 w 10000"/>
                  <a:gd name="connsiteY247" fmla="*/ 5385 h 10000"/>
                  <a:gd name="connsiteX248" fmla="*/ 895 w 10000"/>
                  <a:gd name="connsiteY248" fmla="*/ 5405 h 10000"/>
                  <a:gd name="connsiteX249" fmla="*/ 898 w 10000"/>
                  <a:gd name="connsiteY249" fmla="*/ 5434 h 10000"/>
                  <a:gd name="connsiteX250" fmla="*/ 911 w 10000"/>
                  <a:gd name="connsiteY250" fmla="*/ 5463 h 10000"/>
                  <a:gd name="connsiteX251" fmla="*/ 920 w 10000"/>
                  <a:gd name="connsiteY251" fmla="*/ 5492 h 10000"/>
                  <a:gd name="connsiteX252" fmla="*/ 934 w 10000"/>
                  <a:gd name="connsiteY252" fmla="*/ 5518 h 10000"/>
                  <a:gd name="connsiteX253" fmla="*/ 1169 w 10000"/>
                  <a:gd name="connsiteY253" fmla="*/ 5738 h 10000"/>
                  <a:gd name="connsiteX254" fmla="*/ 1188 w 10000"/>
                  <a:gd name="connsiteY254" fmla="*/ 5755 h 10000"/>
                  <a:gd name="connsiteX255" fmla="*/ 1216 w 10000"/>
                  <a:gd name="connsiteY255" fmla="*/ 5758 h 10000"/>
                  <a:gd name="connsiteX256" fmla="*/ 1313 w 10000"/>
                  <a:gd name="connsiteY256" fmla="*/ 5774 h 10000"/>
                  <a:gd name="connsiteX257" fmla="*/ 1349 w 10000"/>
                  <a:gd name="connsiteY257" fmla="*/ 5787 h 10000"/>
                  <a:gd name="connsiteX258" fmla="*/ 1393 w 10000"/>
                  <a:gd name="connsiteY258" fmla="*/ 5793 h 10000"/>
                  <a:gd name="connsiteX259" fmla="*/ 1393 w 10000"/>
                  <a:gd name="connsiteY259" fmla="*/ 5797 h 10000"/>
                  <a:gd name="connsiteX260" fmla="*/ 1421 w 10000"/>
                  <a:gd name="connsiteY260" fmla="*/ 5810 h 10000"/>
                  <a:gd name="connsiteX261" fmla="*/ 1446 w 10000"/>
                  <a:gd name="connsiteY261" fmla="*/ 5829 h 10000"/>
                  <a:gd name="connsiteX262" fmla="*/ 1460 w 10000"/>
                  <a:gd name="connsiteY262" fmla="*/ 5842 h 10000"/>
                  <a:gd name="connsiteX263" fmla="*/ 1476 w 10000"/>
                  <a:gd name="connsiteY263" fmla="*/ 5848 h 10000"/>
                  <a:gd name="connsiteX264" fmla="*/ 1501 w 10000"/>
                  <a:gd name="connsiteY264" fmla="*/ 5852 h 10000"/>
                  <a:gd name="connsiteX265" fmla="*/ 1532 w 10000"/>
                  <a:gd name="connsiteY265" fmla="*/ 5887 h 10000"/>
                  <a:gd name="connsiteX266" fmla="*/ 1565 w 10000"/>
                  <a:gd name="connsiteY266" fmla="*/ 5942 h 10000"/>
                  <a:gd name="connsiteX267" fmla="*/ 1587 w 10000"/>
                  <a:gd name="connsiteY267" fmla="*/ 5972 h 10000"/>
                  <a:gd name="connsiteX268" fmla="*/ 1612 w 10000"/>
                  <a:gd name="connsiteY268" fmla="*/ 5955 h 10000"/>
                  <a:gd name="connsiteX269" fmla="*/ 1679 w 10000"/>
                  <a:gd name="connsiteY269" fmla="*/ 6049 h 10000"/>
                  <a:gd name="connsiteX270" fmla="*/ 1720 w 10000"/>
                  <a:gd name="connsiteY270" fmla="*/ 6108 h 10000"/>
                  <a:gd name="connsiteX271" fmla="*/ 1751 w 10000"/>
                  <a:gd name="connsiteY271" fmla="*/ 6133 h 10000"/>
                  <a:gd name="connsiteX272" fmla="*/ 1792 w 10000"/>
                  <a:gd name="connsiteY272" fmla="*/ 6169 h 10000"/>
                  <a:gd name="connsiteX273" fmla="*/ 1801 w 10000"/>
                  <a:gd name="connsiteY273" fmla="*/ 6172 h 10000"/>
                  <a:gd name="connsiteX274" fmla="*/ 1814 w 10000"/>
                  <a:gd name="connsiteY274" fmla="*/ 6286 h 10000"/>
                  <a:gd name="connsiteX275" fmla="*/ 1817 w 10000"/>
                  <a:gd name="connsiteY275" fmla="*/ 6331 h 10000"/>
                  <a:gd name="connsiteX276" fmla="*/ 1809 w 10000"/>
                  <a:gd name="connsiteY276" fmla="*/ 6444 h 10000"/>
                  <a:gd name="connsiteX277" fmla="*/ 1801 w 10000"/>
                  <a:gd name="connsiteY277" fmla="*/ 6499 h 10000"/>
                  <a:gd name="connsiteX278" fmla="*/ 1781 w 10000"/>
                  <a:gd name="connsiteY278" fmla="*/ 6522 h 10000"/>
                  <a:gd name="connsiteX279" fmla="*/ 1773 w 10000"/>
                  <a:gd name="connsiteY279" fmla="*/ 6541 h 10000"/>
                  <a:gd name="connsiteX280" fmla="*/ 1762 w 10000"/>
                  <a:gd name="connsiteY280" fmla="*/ 6571 h 10000"/>
                  <a:gd name="connsiteX281" fmla="*/ 1767 w 10000"/>
                  <a:gd name="connsiteY281" fmla="*/ 6622 h 10000"/>
                  <a:gd name="connsiteX282" fmla="*/ 1767 w 10000"/>
                  <a:gd name="connsiteY282" fmla="*/ 6665 h 10000"/>
                  <a:gd name="connsiteX283" fmla="*/ 1767 w 10000"/>
                  <a:gd name="connsiteY283" fmla="*/ 6694 h 10000"/>
                  <a:gd name="connsiteX284" fmla="*/ 1776 w 10000"/>
                  <a:gd name="connsiteY284" fmla="*/ 6726 h 10000"/>
                  <a:gd name="connsiteX285" fmla="*/ 1776 w 10000"/>
                  <a:gd name="connsiteY285" fmla="*/ 6745 h 10000"/>
                  <a:gd name="connsiteX286" fmla="*/ 1767 w 10000"/>
                  <a:gd name="connsiteY286" fmla="*/ 6765 h 10000"/>
                  <a:gd name="connsiteX287" fmla="*/ 1762 w 10000"/>
                  <a:gd name="connsiteY287" fmla="*/ 6804 h 10000"/>
                  <a:gd name="connsiteX288" fmla="*/ 1753 w 10000"/>
                  <a:gd name="connsiteY288" fmla="*/ 6839 h 10000"/>
                  <a:gd name="connsiteX289" fmla="*/ 1742 w 10000"/>
                  <a:gd name="connsiteY289" fmla="*/ 6849 h 10000"/>
                  <a:gd name="connsiteX290" fmla="*/ 1726 w 10000"/>
                  <a:gd name="connsiteY290" fmla="*/ 6849 h 10000"/>
                  <a:gd name="connsiteX291" fmla="*/ 1712 w 10000"/>
                  <a:gd name="connsiteY291" fmla="*/ 6852 h 10000"/>
                  <a:gd name="connsiteX292" fmla="*/ 1640 w 10000"/>
                  <a:gd name="connsiteY292" fmla="*/ 6953 h 10000"/>
                  <a:gd name="connsiteX293" fmla="*/ 1493 w 10000"/>
                  <a:gd name="connsiteY293" fmla="*/ 7105 h 10000"/>
                  <a:gd name="connsiteX294" fmla="*/ 1490 w 10000"/>
                  <a:gd name="connsiteY294" fmla="*/ 7124 h 10000"/>
                  <a:gd name="connsiteX295" fmla="*/ 1468 w 10000"/>
                  <a:gd name="connsiteY295" fmla="*/ 7137 h 10000"/>
                  <a:gd name="connsiteX296" fmla="*/ 1454 w 10000"/>
                  <a:gd name="connsiteY296" fmla="*/ 7144 h 10000"/>
                  <a:gd name="connsiteX297" fmla="*/ 1452 w 10000"/>
                  <a:gd name="connsiteY297" fmla="*/ 7157 h 10000"/>
                  <a:gd name="connsiteX298" fmla="*/ 1446 w 10000"/>
                  <a:gd name="connsiteY298" fmla="*/ 7199 h 10000"/>
                  <a:gd name="connsiteX299" fmla="*/ 1476 w 10000"/>
                  <a:gd name="connsiteY299" fmla="*/ 7247 h 10000"/>
                  <a:gd name="connsiteX300" fmla="*/ 1501 w 10000"/>
                  <a:gd name="connsiteY300" fmla="*/ 7270 h 10000"/>
                  <a:gd name="connsiteX301" fmla="*/ 1518 w 10000"/>
                  <a:gd name="connsiteY301" fmla="*/ 7286 h 10000"/>
                  <a:gd name="connsiteX302" fmla="*/ 1524 w 10000"/>
                  <a:gd name="connsiteY302" fmla="*/ 7306 h 10000"/>
                  <a:gd name="connsiteX303" fmla="*/ 1540 w 10000"/>
                  <a:gd name="connsiteY303" fmla="*/ 7322 h 10000"/>
                  <a:gd name="connsiteX304" fmla="*/ 1565 w 10000"/>
                  <a:gd name="connsiteY304" fmla="*/ 7325 h 10000"/>
                  <a:gd name="connsiteX305" fmla="*/ 1590 w 10000"/>
                  <a:gd name="connsiteY305" fmla="*/ 7332 h 10000"/>
                  <a:gd name="connsiteX306" fmla="*/ 1615 w 10000"/>
                  <a:gd name="connsiteY306" fmla="*/ 7345 h 10000"/>
                  <a:gd name="connsiteX307" fmla="*/ 1662 w 10000"/>
                  <a:gd name="connsiteY307" fmla="*/ 7370 h 10000"/>
                  <a:gd name="connsiteX308" fmla="*/ 1670 w 10000"/>
                  <a:gd name="connsiteY308" fmla="*/ 7351 h 10000"/>
                  <a:gd name="connsiteX309" fmla="*/ 1726 w 10000"/>
                  <a:gd name="connsiteY309" fmla="*/ 7354 h 10000"/>
                  <a:gd name="connsiteX310" fmla="*/ 1726 w 10000"/>
                  <a:gd name="connsiteY310" fmla="*/ 7400 h 10000"/>
                  <a:gd name="connsiteX311" fmla="*/ 1773 w 10000"/>
                  <a:gd name="connsiteY311" fmla="*/ 7409 h 10000"/>
                  <a:gd name="connsiteX312" fmla="*/ 1806 w 10000"/>
                  <a:gd name="connsiteY312" fmla="*/ 7416 h 10000"/>
                  <a:gd name="connsiteX313" fmla="*/ 1839 w 10000"/>
                  <a:gd name="connsiteY313" fmla="*/ 7403 h 10000"/>
                  <a:gd name="connsiteX314" fmla="*/ 1886 w 10000"/>
                  <a:gd name="connsiteY314" fmla="*/ 7403 h 10000"/>
                  <a:gd name="connsiteX315" fmla="*/ 1898 w 10000"/>
                  <a:gd name="connsiteY315" fmla="*/ 7403 h 10000"/>
                  <a:gd name="connsiteX316" fmla="*/ 1914 w 10000"/>
                  <a:gd name="connsiteY316" fmla="*/ 7494 h 10000"/>
                  <a:gd name="connsiteX317" fmla="*/ 1895 w 10000"/>
                  <a:gd name="connsiteY317" fmla="*/ 7523 h 10000"/>
                  <a:gd name="connsiteX318" fmla="*/ 1825 w 10000"/>
                  <a:gd name="connsiteY318" fmla="*/ 7617 h 10000"/>
                  <a:gd name="connsiteX319" fmla="*/ 1776 w 10000"/>
                  <a:gd name="connsiteY319" fmla="*/ 7691 h 10000"/>
                  <a:gd name="connsiteX320" fmla="*/ 1781 w 10000"/>
                  <a:gd name="connsiteY320" fmla="*/ 7723 h 10000"/>
                  <a:gd name="connsiteX321" fmla="*/ 1767 w 10000"/>
                  <a:gd name="connsiteY321" fmla="*/ 7759 h 10000"/>
                  <a:gd name="connsiteX322" fmla="*/ 1762 w 10000"/>
                  <a:gd name="connsiteY322" fmla="*/ 7817 h 10000"/>
                  <a:gd name="connsiteX323" fmla="*/ 1762 w 10000"/>
                  <a:gd name="connsiteY323" fmla="*/ 7856 h 10000"/>
                  <a:gd name="connsiteX324" fmla="*/ 1776 w 10000"/>
                  <a:gd name="connsiteY324" fmla="*/ 7892 h 10000"/>
                  <a:gd name="connsiteX325" fmla="*/ 1784 w 10000"/>
                  <a:gd name="connsiteY325" fmla="*/ 7902 h 10000"/>
                  <a:gd name="connsiteX326" fmla="*/ 1801 w 10000"/>
                  <a:gd name="connsiteY326" fmla="*/ 7908 h 10000"/>
                  <a:gd name="connsiteX327" fmla="*/ 1809 w 10000"/>
                  <a:gd name="connsiteY327" fmla="*/ 7911 h 10000"/>
                  <a:gd name="connsiteX328" fmla="*/ 1801 w 10000"/>
                  <a:gd name="connsiteY328" fmla="*/ 7940 h 10000"/>
                  <a:gd name="connsiteX329" fmla="*/ 1798 w 10000"/>
                  <a:gd name="connsiteY329" fmla="*/ 7979 h 10000"/>
                  <a:gd name="connsiteX330" fmla="*/ 1806 w 10000"/>
                  <a:gd name="connsiteY330" fmla="*/ 8002 h 10000"/>
                  <a:gd name="connsiteX331" fmla="*/ 1823 w 10000"/>
                  <a:gd name="connsiteY331" fmla="*/ 8021 h 10000"/>
                  <a:gd name="connsiteX332" fmla="*/ 1834 w 10000"/>
                  <a:gd name="connsiteY332" fmla="*/ 8044 h 10000"/>
                  <a:gd name="connsiteX333" fmla="*/ 1839 w 10000"/>
                  <a:gd name="connsiteY333" fmla="*/ 8073 h 10000"/>
                  <a:gd name="connsiteX334" fmla="*/ 1842 w 10000"/>
                  <a:gd name="connsiteY334" fmla="*/ 8106 h 10000"/>
                  <a:gd name="connsiteX335" fmla="*/ 1839 w 10000"/>
                  <a:gd name="connsiteY335" fmla="*/ 8144 h 10000"/>
                  <a:gd name="connsiteX336" fmla="*/ 1856 w 10000"/>
                  <a:gd name="connsiteY336" fmla="*/ 8164 h 10000"/>
                  <a:gd name="connsiteX337" fmla="*/ 1886 w 10000"/>
                  <a:gd name="connsiteY337" fmla="*/ 8193 h 10000"/>
                  <a:gd name="connsiteX338" fmla="*/ 1922 w 10000"/>
                  <a:gd name="connsiteY338" fmla="*/ 8206 h 10000"/>
                  <a:gd name="connsiteX339" fmla="*/ 1967 w 10000"/>
                  <a:gd name="connsiteY339" fmla="*/ 8203 h 10000"/>
                  <a:gd name="connsiteX340" fmla="*/ 1986 w 10000"/>
                  <a:gd name="connsiteY340" fmla="*/ 8212 h 10000"/>
                  <a:gd name="connsiteX341" fmla="*/ 2000 w 10000"/>
                  <a:gd name="connsiteY341" fmla="*/ 8232 h 10000"/>
                  <a:gd name="connsiteX342" fmla="*/ 2033 w 10000"/>
                  <a:gd name="connsiteY342" fmla="*/ 8258 h 10000"/>
                  <a:gd name="connsiteX343" fmla="*/ 2050 w 10000"/>
                  <a:gd name="connsiteY343" fmla="*/ 8271 h 10000"/>
                  <a:gd name="connsiteX344" fmla="*/ 2089 w 10000"/>
                  <a:gd name="connsiteY344" fmla="*/ 8280 h 10000"/>
                  <a:gd name="connsiteX345" fmla="*/ 2122 w 10000"/>
                  <a:gd name="connsiteY345" fmla="*/ 8300 h 10000"/>
                  <a:gd name="connsiteX346" fmla="*/ 2163 w 10000"/>
                  <a:gd name="connsiteY346" fmla="*/ 8332 h 10000"/>
                  <a:gd name="connsiteX347" fmla="*/ 2172 w 10000"/>
                  <a:gd name="connsiteY347" fmla="*/ 8335 h 10000"/>
                  <a:gd name="connsiteX348" fmla="*/ 2177 w 10000"/>
                  <a:gd name="connsiteY348" fmla="*/ 8345 h 10000"/>
                  <a:gd name="connsiteX349" fmla="*/ 2163 w 10000"/>
                  <a:gd name="connsiteY349" fmla="*/ 8371 h 10000"/>
                  <a:gd name="connsiteX350" fmla="*/ 2139 w 10000"/>
                  <a:gd name="connsiteY350" fmla="*/ 8423 h 10000"/>
                  <a:gd name="connsiteX351" fmla="*/ 2130 w 10000"/>
                  <a:gd name="connsiteY351" fmla="*/ 8439 h 10000"/>
                  <a:gd name="connsiteX352" fmla="*/ 2105 w 10000"/>
                  <a:gd name="connsiteY352" fmla="*/ 8446 h 10000"/>
                  <a:gd name="connsiteX353" fmla="*/ 2080 w 10000"/>
                  <a:gd name="connsiteY353" fmla="*/ 8449 h 10000"/>
                  <a:gd name="connsiteX354" fmla="*/ 2075 w 10000"/>
                  <a:gd name="connsiteY354" fmla="*/ 8459 h 10000"/>
                  <a:gd name="connsiteX355" fmla="*/ 2072 w 10000"/>
                  <a:gd name="connsiteY355" fmla="*/ 8475 h 10000"/>
                  <a:gd name="connsiteX356" fmla="*/ 2080 w 10000"/>
                  <a:gd name="connsiteY356" fmla="*/ 8484 h 10000"/>
                  <a:gd name="connsiteX357" fmla="*/ 2100 w 10000"/>
                  <a:gd name="connsiteY357" fmla="*/ 8475 h 10000"/>
                  <a:gd name="connsiteX358" fmla="*/ 2141 w 10000"/>
                  <a:gd name="connsiteY358" fmla="*/ 8478 h 10000"/>
                  <a:gd name="connsiteX359" fmla="*/ 2172 w 10000"/>
                  <a:gd name="connsiteY359" fmla="*/ 8475 h 10000"/>
                  <a:gd name="connsiteX360" fmla="*/ 2188 w 10000"/>
                  <a:gd name="connsiteY360" fmla="*/ 8475 h 10000"/>
                  <a:gd name="connsiteX361" fmla="*/ 2222 w 10000"/>
                  <a:gd name="connsiteY361" fmla="*/ 8497 h 10000"/>
                  <a:gd name="connsiteX362" fmla="*/ 2252 w 10000"/>
                  <a:gd name="connsiteY362" fmla="*/ 8514 h 10000"/>
                  <a:gd name="connsiteX363" fmla="*/ 2274 w 10000"/>
                  <a:gd name="connsiteY363" fmla="*/ 8514 h 10000"/>
                  <a:gd name="connsiteX364" fmla="*/ 2299 w 10000"/>
                  <a:gd name="connsiteY364" fmla="*/ 8504 h 10000"/>
                  <a:gd name="connsiteX365" fmla="*/ 2310 w 10000"/>
                  <a:gd name="connsiteY365" fmla="*/ 8504 h 10000"/>
                  <a:gd name="connsiteX366" fmla="*/ 2319 w 10000"/>
                  <a:gd name="connsiteY366" fmla="*/ 8484 h 10000"/>
                  <a:gd name="connsiteX367" fmla="*/ 2338 w 10000"/>
                  <a:gd name="connsiteY367" fmla="*/ 8494 h 10000"/>
                  <a:gd name="connsiteX368" fmla="*/ 2338 w 10000"/>
                  <a:gd name="connsiteY368" fmla="*/ 8552 h 10000"/>
                  <a:gd name="connsiteX369" fmla="*/ 2366 w 10000"/>
                  <a:gd name="connsiteY369" fmla="*/ 8572 h 10000"/>
                  <a:gd name="connsiteX370" fmla="*/ 2382 w 10000"/>
                  <a:gd name="connsiteY370" fmla="*/ 8582 h 10000"/>
                  <a:gd name="connsiteX371" fmla="*/ 2435 w 10000"/>
                  <a:gd name="connsiteY371" fmla="*/ 8552 h 10000"/>
                  <a:gd name="connsiteX372" fmla="*/ 2443 w 10000"/>
                  <a:gd name="connsiteY372" fmla="*/ 8552 h 10000"/>
                  <a:gd name="connsiteX373" fmla="*/ 2454 w 10000"/>
                  <a:gd name="connsiteY373" fmla="*/ 8552 h 10000"/>
                  <a:gd name="connsiteX374" fmla="*/ 2471 w 10000"/>
                  <a:gd name="connsiteY374" fmla="*/ 8546 h 10000"/>
                  <a:gd name="connsiteX375" fmla="*/ 2488 w 10000"/>
                  <a:gd name="connsiteY375" fmla="*/ 8536 h 10000"/>
                  <a:gd name="connsiteX376" fmla="*/ 2501 w 10000"/>
                  <a:gd name="connsiteY376" fmla="*/ 8533 h 10000"/>
                  <a:gd name="connsiteX377" fmla="*/ 2512 w 10000"/>
                  <a:gd name="connsiteY377" fmla="*/ 8533 h 10000"/>
                  <a:gd name="connsiteX378" fmla="*/ 2521 w 10000"/>
                  <a:gd name="connsiteY378" fmla="*/ 8546 h 10000"/>
                  <a:gd name="connsiteX379" fmla="*/ 2521 w 10000"/>
                  <a:gd name="connsiteY379" fmla="*/ 8572 h 10000"/>
                  <a:gd name="connsiteX380" fmla="*/ 2535 w 10000"/>
                  <a:gd name="connsiteY380" fmla="*/ 8588 h 10000"/>
                  <a:gd name="connsiteX381" fmla="*/ 2551 w 10000"/>
                  <a:gd name="connsiteY381" fmla="*/ 8582 h 10000"/>
                  <a:gd name="connsiteX382" fmla="*/ 2560 w 10000"/>
                  <a:gd name="connsiteY382" fmla="*/ 8582 h 10000"/>
                  <a:gd name="connsiteX383" fmla="*/ 2573 w 10000"/>
                  <a:gd name="connsiteY383" fmla="*/ 8588 h 10000"/>
                  <a:gd name="connsiteX384" fmla="*/ 2584 w 10000"/>
                  <a:gd name="connsiteY384" fmla="*/ 8591 h 10000"/>
                  <a:gd name="connsiteX385" fmla="*/ 2590 w 10000"/>
                  <a:gd name="connsiteY385" fmla="*/ 8598 h 10000"/>
                  <a:gd name="connsiteX386" fmla="*/ 2598 w 10000"/>
                  <a:gd name="connsiteY386" fmla="*/ 8608 h 10000"/>
                  <a:gd name="connsiteX387" fmla="*/ 2607 w 10000"/>
                  <a:gd name="connsiteY387" fmla="*/ 8617 h 10000"/>
                  <a:gd name="connsiteX388" fmla="*/ 2618 w 10000"/>
                  <a:gd name="connsiteY388" fmla="*/ 8617 h 10000"/>
                  <a:gd name="connsiteX389" fmla="*/ 2640 w 10000"/>
                  <a:gd name="connsiteY389" fmla="*/ 8608 h 10000"/>
                  <a:gd name="connsiteX390" fmla="*/ 2670 w 10000"/>
                  <a:gd name="connsiteY390" fmla="*/ 8598 h 10000"/>
                  <a:gd name="connsiteX391" fmla="*/ 2673 w 10000"/>
                  <a:gd name="connsiteY391" fmla="*/ 8598 h 10000"/>
                  <a:gd name="connsiteX392" fmla="*/ 2690 w 10000"/>
                  <a:gd name="connsiteY392" fmla="*/ 8598 h 10000"/>
                  <a:gd name="connsiteX393" fmla="*/ 2698 w 10000"/>
                  <a:gd name="connsiteY393" fmla="*/ 8598 h 10000"/>
                  <a:gd name="connsiteX394" fmla="*/ 2712 w 10000"/>
                  <a:gd name="connsiteY394" fmla="*/ 8598 h 10000"/>
                  <a:gd name="connsiteX395" fmla="*/ 2726 w 10000"/>
                  <a:gd name="connsiteY395" fmla="*/ 8591 h 10000"/>
                  <a:gd name="connsiteX396" fmla="*/ 2737 w 10000"/>
                  <a:gd name="connsiteY396" fmla="*/ 8588 h 10000"/>
                  <a:gd name="connsiteX397" fmla="*/ 2759 w 10000"/>
                  <a:gd name="connsiteY397" fmla="*/ 8582 h 10000"/>
                  <a:gd name="connsiteX398" fmla="*/ 2770 w 10000"/>
                  <a:gd name="connsiteY398" fmla="*/ 8578 h 10000"/>
                  <a:gd name="connsiteX399" fmla="*/ 2784 w 10000"/>
                  <a:gd name="connsiteY399" fmla="*/ 8572 h 10000"/>
                  <a:gd name="connsiteX400" fmla="*/ 2795 w 10000"/>
                  <a:gd name="connsiteY400" fmla="*/ 8572 h 10000"/>
                  <a:gd name="connsiteX401" fmla="*/ 2803 w 10000"/>
                  <a:gd name="connsiteY401" fmla="*/ 8588 h 10000"/>
                  <a:gd name="connsiteX402" fmla="*/ 2803 w 10000"/>
                  <a:gd name="connsiteY402" fmla="*/ 8591 h 10000"/>
                  <a:gd name="connsiteX403" fmla="*/ 2803 w 10000"/>
                  <a:gd name="connsiteY403" fmla="*/ 8601 h 10000"/>
                  <a:gd name="connsiteX404" fmla="*/ 2809 w 10000"/>
                  <a:gd name="connsiteY404" fmla="*/ 8601 h 10000"/>
                  <a:gd name="connsiteX405" fmla="*/ 2823 w 10000"/>
                  <a:gd name="connsiteY405" fmla="*/ 8598 h 10000"/>
                  <a:gd name="connsiteX406" fmla="*/ 2831 w 10000"/>
                  <a:gd name="connsiteY406" fmla="*/ 8598 h 10000"/>
                  <a:gd name="connsiteX407" fmla="*/ 2839 w 10000"/>
                  <a:gd name="connsiteY407" fmla="*/ 8601 h 10000"/>
                  <a:gd name="connsiteX408" fmla="*/ 2848 w 10000"/>
                  <a:gd name="connsiteY408" fmla="*/ 8598 h 10000"/>
                  <a:gd name="connsiteX409" fmla="*/ 2856 w 10000"/>
                  <a:gd name="connsiteY409" fmla="*/ 8601 h 10000"/>
                  <a:gd name="connsiteX410" fmla="*/ 2859 w 10000"/>
                  <a:gd name="connsiteY410" fmla="*/ 8601 h 10000"/>
                  <a:gd name="connsiteX411" fmla="*/ 2864 w 10000"/>
                  <a:gd name="connsiteY411" fmla="*/ 8598 h 10000"/>
                  <a:gd name="connsiteX412" fmla="*/ 2889 w 10000"/>
                  <a:gd name="connsiteY412" fmla="*/ 8611 h 10000"/>
                  <a:gd name="connsiteX413" fmla="*/ 2906 w 10000"/>
                  <a:gd name="connsiteY413" fmla="*/ 8620 h 10000"/>
                  <a:gd name="connsiteX414" fmla="*/ 2914 w 10000"/>
                  <a:gd name="connsiteY414" fmla="*/ 8627 h 10000"/>
                  <a:gd name="connsiteX415" fmla="*/ 2920 w 10000"/>
                  <a:gd name="connsiteY415" fmla="*/ 8640 h 10000"/>
                  <a:gd name="connsiteX416" fmla="*/ 2922 w 10000"/>
                  <a:gd name="connsiteY416" fmla="*/ 8666 h 10000"/>
                  <a:gd name="connsiteX417" fmla="*/ 2922 w 10000"/>
                  <a:gd name="connsiteY417" fmla="*/ 8692 h 10000"/>
                  <a:gd name="connsiteX418" fmla="*/ 2939 w 10000"/>
                  <a:gd name="connsiteY418" fmla="*/ 8695 h 10000"/>
                  <a:gd name="connsiteX419" fmla="*/ 2953 w 10000"/>
                  <a:gd name="connsiteY419" fmla="*/ 8695 h 10000"/>
                  <a:gd name="connsiteX420" fmla="*/ 2961 w 10000"/>
                  <a:gd name="connsiteY420" fmla="*/ 8695 h 10000"/>
                  <a:gd name="connsiteX421" fmla="*/ 2972 w 10000"/>
                  <a:gd name="connsiteY421" fmla="*/ 8692 h 10000"/>
                  <a:gd name="connsiteX422" fmla="*/ 2981 w 10000"/>
                  <a:gd name="connsiteY422" fmla="*/ 8685 h 10000"/>
                  <a:gd name="connsiteX423" fmla="*/ 2989 w 10000"/>
                  <a:gd name="connsiteY423" fmla="*/ 8685 h 10000"/>
                  <a:gd name="connsiteX424" fmla="*/ 3008 w 10000"/>
                  <a:gd name="connsiteY424" fmla="*/ 8685 h 10000"/>
                  <a:gd name="connsiteX425" fmla="*/ 3028 w 10000"/>
                  <a:gd name="connsiteY425" fmla="*/ 8695 h 10000"/>
                  <a:gd name="connsiteX426" fmla="*/ 3042 w 10000"/>
                  <a:gd name="connsiteY426" fmla="*/ 8695 h 10000"/>
                  <a:gd name="connsiteX427" fmla="*/ 3053 w 10000"/>
                  <a:gd name="connsiteY427" fmla="*/ 8676 h 10000"/>
                  <a:gd name="connsiteX428" fmla="*/ 3061 w 10000"/>
                  <a:gd name="connsiteY428" fmla="*/ 8666 h 10000"/>
                  <a:gd name="connsiteX429" fmla="*/ 3066 w 10000"/>
                  <a:gd name="connsiteY429" fmla="*/ 8656 h 10000"/>
                  <a:gd name="connsiteX430" fmla="*/ 3091 w 10000"/>
                  <a:gd name="connsiteY430" fmla="*/ 8659 h 10000"/>
                  <a:gd name="connsiteX431" fmla="*/ 3105 w 10000"/>
                  <a:gd name="connsiteY431" fmla="*/ 8659 h 10000"/>
                  <a:gd name="connsiteX432" fmla="*/ 3108 w 10000"/>
                  <a:gd name="connsiteY432" fmla="*/ 8650 h 10000"/>
                  <a:gd name="connsiteX433" fmla="*/ 3147 w 10000"/>
                  <a:gd name="connsiteY433" fmla="*/ 8588 h 10000"/>
                  <a:gd name="connsiteX434" fmla="*/ 3150 w 10000"/>
                  <a:gd name="connsiteY434" fmla="*/ 8598 h 10000"/>
                  <a:gd name="connsiteX435" fmla="*/ 3163 w 10000"/>
                  <a:gd name="connsiteY435" fmla="*/ 8601 h 10000"/>
                  <a:gd name="connsiteX436" fmla="*/ 3180 w 10000"/>
                  <a:gd name="connsiteY436" fmla="*/ 8608 h 10000"/>
                  <a:gd name="connsiteX437" fmla="*/ 3188 w 10000"/>
                  <a:gd name="connsiteY437" fmla="*/ 8611 h 10000"/>
                  <a:gd name="connsiteX438" fmla="*/ 3227 w 10000"/>
                  <a:gd name="connsiteY438" fmla="*/ 8620 h 10000"/>
                  <a:gd name="connsiteX439" fmla="*/ 3238 w 10000"/>
                  <a:gd name="connsiteY439" fmla="*/ 8617 h 10000"/>
                  <a:gd name="connsiteX440" fmla="*/ 3247 w 10000"/>
                  <a:gd name="connsiteY440" fmla="*/ 8601 h 10000"/>
                  <a:gd name="connsiteX441" fmla="*/ 3269 w 10000"/>
                  <a:gd name="connsiteY441" fmla="*/ 8611 h 10000"/>
                  <a:gd name="connsiteX442" fmla="*/ 3277 w 10000"/>
                  <a:gd name="connsiteY442" fmla="*/ 8617 h 10000"/>
                  <a:gd name="connsiteX443" fmla="*/ 3285 w 10000"/>
                  <a:gd name="connsiteY443" fmla="*/ 8611 h 10000"/>
                  <a:gd name="connsiteX444" fmla="*/ 3307 w 10000"/>
                  <a:gd name="connsiteY444" fmla="*/ 8611 h 10000"/>
                  <a:gd name="connsiteX445" fmla="*/ 3319 w 10000"/>
                  <a:gd name="connsiteY445" fmla="*/ 8617 h 10000"/>
                  <a:gd name="connsiteX446" fmla="*/ 3324 w 10000"/>
                  <a:gd name="connsiteY446" fmla="*/ 8617 h 10000"/>
                  <a:gd name="connsiteX447" fmla="*/ 3327 w 10000"/>
                  <a:gd name="connsiteY447" fmla="*/ 8620 h 10000"/>
                  <a:gd name="connsiteX448" fmla="*/ 3341 w 10000"/>
                  <a:gd name="connsiteY448" fmla="*/ 8620 h 10000"/>
                  <a:gd name="connsiteX449" fmla="*/ 3357 w 10000"/>
                  <a:gd name="connsiteY449" fmla="*/ 8620 h 10000"/>
                  <a:gd name="connsiteX450" fmla="*/ 3374 w 10000"/>
                  <a:gd name="connsiteY450" fmla="*/ 8620 h 10000"/>
                  <a:gd name="connsiteX451" fmla="*/ 3382 w 10000"/>
                  <a:gd name="connsiteY451" fmla="*/ 8620 h 10000"/>
                  <a:gd name="connsiteX452" fmla="*/ 3399 w 10000"/>
                  <a:gd name="connsiteY452" fmla="*/ 8611 h 10000"/>
                  <a:gd name="connsiteX453" fmla="*/ 3413 w 10000"/>
                  <a:gd name="connsiteY453" fmla="*/ 8601 h 10000"/>
                  <a:gd name="connsiteX454" fmla="*/ 3421 w 10000"/>
                  <a:gd name="connsiteY454" fmla="*/ 8588 h 10000"/>
                  <a:gd name="connsiteX455" fmla="*/ 3421 w 10000"/>
                  <a:gd name="connsiteY455" fmla="*/ 8572 h 10000"/>
                  <a:gd name="connsiteX456" fmla="*/ 3421 w 10000"/>
                  <a:gd name="connsiteY456" fmla="*/ 8552 h 10000"/>
                  <a:gd name="connsiteX457" fmla="*/ 3424 w 10000"/>
                  <a:gd name="connsiteY457" fmla="*/ 8533 h 10000"/>
                  <a:gd name="connsiteX458" fmla="*/ 3432 w 10000"/>
                  <a:gd name="connsiteY458" fmla="*/ 8523 h 10000"/>
                  <a:gd name="connsiteX459" fmla="*/ 3446 w 10000"/>
                  <a:gd name="connsiteY459" fmla="*/ 8523 h 10000"/>
                  <a:gd name="connsiteX460" fmla="*/ 3457 w 10000"/>
                  <a:gd name="connsiteY460" fmla="*/ 8523 h 10000"/>
                  <a:gd name="connsiteX461" fmla="*/ 3476 w 10000"/>
                  <a:gd name="connsiteY461" fmla="*/ 8533 h 10000"/>
                  <a:gd name="connsiteX462" fmla="*/ 3485 w 10000"/>
                  <a:gd name="connsiteY462" fmla="*/ 8536 h 10000"/>
                  <a:gd name="connsiteX463" fmla="*/ 3501 w 10000"/>
                  <a:gd name="connsiteY463" fmla="*/ 8527 h 10000"/>
                  <a:gd name="connsiteX464" fmla="*/ 3504 w 10000"/>
                  <a:gd name="connsiteY464" fmla="*/ 8514 h 10000"/>
                  <a:gd name="connsiteX465" fmla="*/ 3510 w 10000"/>
                  <a:gd name="connsiteY465" fmla="*/ 8497 h 10000"/>
                  <a:gd name="connsiteX466" fmla="*/ 3537 w 10000"/>
                  <a:gd name="connsiteY466" fmla="*/ 8484 h 10000"/>
                  <a:gd name="connsiteX467" fmla="*/ 3562 w 10000"/>
                  <a:gd name="connsiteY467" fmla="*/ 8488 h 10000"/>
                  <a:gd name="connsiteX468" fmla="*/ 3568 w 10000"/>
                  <a:gd name="connsiteY468" fmla="*/ 8484 h 10000"/>
                  <a:gd name="connsiteX469" fmla="*/ 3584 w 10000"/>
                  <a:gd name="connsiteY469" fmla="*/ 8494 h 10000"/>
                  <a:gd name="connsiteX470" fmla="*/ 3593 w 10000"/>
                  <a:gd name="connsiteY470" fmla="*/ 8507 h 10000"/>
                  <a:gd name="connsiteX471" fmla="*/ 3618 w 10000"/>
                  <a:gd name="connsiteY471" fmla="*/ 8497 h 10000"/>
                  <a:gd name="connsiteX472" fmla="*/ 3643 w 10000"/>
                  <a:gd name="connsiteY472" fmla="*/ 8475 h 10000"/>
                  <a:gd name="connsiteX473" fmla="*/ 3657 w 10000"/>
                  <a:gd name="connsiteY473" fmla="*/ 8478 h 10000"/>
                  <a:gd name="connsiteX474" fmla="*/ 3670 w 10000"/>
                  <a:gd name="connsiteY474" fmla="*/ 8475 h 10000"/>
                  <a:gd name="connsiteX475" fmla="*/ 3673 w 10000"/>
                  <a:gd name="connsiteY475" fmla="*/ 8468 h 10000"/>
                  <a:gd name="connsiteX476" fmla="*/ 3681 w 10000"/>
                  <a:gd name="connsiteY476" fmla="*/ 8468 h 10000"/>
                  <a:gd name="connsiteX477" fmla="*/ 3698 w 10000"/>
                  <a:gd name="connsiteY477" fmla="*/ 8478 h 10000"/>
                  <a:gd name="connsiteX478" fmla="*/ 3720 w 10000"/>
                  <a:gd name="connsiteY478" fmla="*/ 8497 h 10000"/>
                  <a:gd name="connsiteX479" fmla="*/ 3715 w 10000"/>
                  <a:gd name="connsiteY479" fmla="*/ 8504 h 10000"/>
                  <a:gd name="connsiteX480" fmla="*/ 3729 w 10000"/>
                  <a:gd name="connsiteY480" fmla="*/ 8514 h 10000"/>
                  <a:gd name="connsiteX481" fmla="*/ 3729 w 10000"/>
                  <a:gd name="connsiteY481" fmla="*/ 8517 h 10000"/>
                  <a:gd name="connsiteX482" fmla="*/ 3740 w 10000"/>
                  <a:gd name="connsiteY482" fmla="*/ 8527 h 10000"/>
                  <a:gd name="connsiteX483" fmla="*/ 3759 w 10000"/>
                  <a:gd name="connsiteY483" fmla="*/ 8517 h 10000"/>
                  <a:gd name="connsiteX484" fmla="*/ 3762 w 10000"/>
                  <a:gd name="connsiteY484" fmla="*/ 8504 h 10000"/>
                  <a:gd name="connsiteX485" fmla="*/ 3770 w 10000"/>
                  <a:gd name="connsiteY485" fmla="*/ 8488 h 10000"/>
                  <a:gd name="connsiteX486" fmla="*/ 3778 w 10000"/>
                  <a:gd name="connsiteY486" fmla="*/ 8484 h 10000"/>
                  <a:gd name="connsiteX487" fmla="*/ 3792 w 10000"/>
                  <a:gd name="connsiteY487" fmla="*/ 8475 h 10000"/>
                  <a:gd name="connsiteX488" fmla="*/ 3803 w 10000"/>
                  <a:gd name="connsiteY488" fmla="*/ 8478 h 10000"/>
                  <a:gd name="connsiteX489" fmla="*/ 3809 w 10000"/>
                  <a:gd name="connsiteY489" fmla="*/ 8475 h 10000"/>
                  <a:gd name="connsiteX490" fmla="*/ 3825 w 10000"/>
                  <a:gd name="connsiteY490" fmla="*/ 8465 h 10000"/>
                  <a:gd name="connsiteX491" fmla="*/ 3834 w 10000"/>
                  <a:gd name="connsiteY491" fmla="*/ 8468 h 10000"/>
                  <a:gd name="connsiteX492" fmla="*/ 3842 w 10000"/>
                  <a:gd name="connsiteY492" fmla="*/ 8478 h 10000"/>
                  <a:gd name="connsiteX493" fmla="*/ 3850 w 10000"/>
                  <a:gd name="connsiteY493" fmla="*/ 8478 h 10000"/>
                  <a:gd name="connsiteX494" fmla="*/ 3859 w 10000"/>
                  <a:gd name="connsiteY494" fmla="*/ 8484 h 10000"/>
                  <a:gd name="connsiteX495" fmla="*/ 3873 w 10000"/>
                  <a:gd name="connsiteY495" fmla="*/ 8494 h 10000"/>
                  <a:gd name="connsiteX496" fmla="*/ 3875 w 10000"/>
                  <a:gd name="connsiteY496" fmla="*/ 8507 h 10000"/>
                  <a:gd name="connsiteX497" fmla="*/ 3881 w 10000"/>
                  <a:gd name="connsiteY497" fmla="*/ 8527 h 10000"/>
                  <a:gd name="connsiteX498" fmla="*/ 3875 w 10000"/>
                  <a:gd name="connsiteY498" fmla="*/ 8546 h 10000"/>
                  <a:gd name="connsiteX499" fmla="*/ 3892 w 10000"/>
                  <a:gd name="connsiteY499" fmla="*/ 8546 h 10000"/>
                  <a:gd name="connsiteX500" fmla="*/ 3900 w 10000"/>
                  <a:gd name="connsiteY500" fmla="*/ 8543 h 10000"/>
                  <a:gd name="connsiteX501" fmla="*/ 3906 w 10000"/>
                  <a:gd name="connsiteY501" fmla="*/ 8543 h 10000"/>
                  <a:gd name="connsiteX502" fmla="*/ 3922 w 10000"/>
                  <a:gd name="connsiteY502" fmla="*/ 8552 h 10000"/>
                  <a:gd name="connsiteX503" fmla="*/ 3939 w 10000"/>
                  <a:gd name="connsiteY503" fmla="*/ 8559 h 10000"/>
                  <a:gd name="connsiteX504" fmla="*/ 3953 w 10000"/>
                  <a:gd name="connsiteY504" fmla="*/ 8572 h 10000"/>
                  <a:gd name="connsiteX505" fmla="*/ 3956 w 10000"/>
                  <a:gd name="connsiteY505" fmla="*/ 8588 h 10000"/>
                  <a:gd name="connsiteX506" fmla="*/ 3956 w 10000"/>
                  <a:gd name="connsiteY506" fmla="*/ 8608 h 10000"/>
                  <a:gd name="connsiteX507" fmla="*/ 3972 w 10000"/>
                  <a:gd name="connsiteY507" fmla="*/ 8608 h 10000"/>
                  <a:gd name="connsiteX508" fmla="*/ 3986 w 10000"/>
                  <a:gd name="connsiteY508" fmla="*/ 8608 h 10000"/>
                  <a:gd name="connsiteX509" fmla="*/ 3997 w 10000"/>
                  <a:gd name="connsiteY509" fmla="*/ 8608 h 10000"/>
                  <a:gd name="connsiteX510" fmla="*/ 4006 w 10000"/>
                  <a:gd name="connsiteY510" fmla="*/ 8608 h 10000"/>
                  <a:gd name="connsiteX511" fmla="*/ 4006 w 10000"/>
                  <a:gd name="connsiteY511" fmla="*/ 8611 h 10000"/>
                  <a:gd name="connsiteX512" fmla="*/ 4011 w 10000"/>
                  <a:gd name="connsiteY512" fmla="*/ 8611 h 10000"/>
                  <a:gd name="connsiteX513" fmla="*/ 4022 w 10000"/>
                  <a:gd name="connsiteY513" fmla="*/ 8620 h 10000"/>
                  <a:gd name="connsiteX514" fmla="*/ 4042 w 10000"/>
                  <a:gd name="connsiteY514" fmla="*/ 8620 h 10000"/>
                  <a:gd name="connsiteX515" fmla="*/ 4050 w 10000"/>
                  <a:gd name="connsiteY515" fmla="*/ 8617 h 10000"/>
                  <a:gd name="connsiteX516" fmla="*/ 4069 w 10000"/>
                  <a:gd name="connsiteY516" fmla="*/ 8620 h 10000"/>
                  <a:gd name="connsiteX517" fmla="*/ 4086 w 10000"/>
                  <a:gd name="connsiteY517" fmla="*/ 8630 h 10000"/>
                  <a:gd name="connsiteX518" fmla="*/ 4108 w 10000"/>
                  <a:gd name="connsiteY518" fmla="*/ 8627 h 10000"/>
                  <a:gd name="connsiteX519" fmla="*/ 4125 w 10000"/>
                  <a:gd name="connsiteY519" fmla="*/ 8620 h 10000"/>
                  <a:gd name="connsiteX520" fmla="*/ 4133 w 10000"/>
                  <a:gd name="connsiteY520" fmla="*/ 8611 h 10000"/>
                  <a:gd name="connsiteX521" fmla="*/ 4139 w 10000"/>
                  <a:gd name="connsiteY521" fmla="*/ 8608 h 10000"/>
                  <a:gd name="connsiteX522" fmla="*/ 4147 w 10000"/>
                  <a:gd name="connsiteY522" fmla="*/ 8601 h 10000"/>
                  <a:gd name="connsiteX523" fmla="*/ 4155 w 10000"/>
                  <a:gd name="connsiteY523" fmla="*/ 8591 h 10000"/>
                  <a:gd name="connsiteX524" fmla="*/ 4166 w 10000"/>
                  <a:gd name="connsiteY524" fmla="*/ 8582 h 10000"/>
                  <a:gd name="connsiteX525" fmla="*/ 4183 w 10000"/>
                  <a:gd name="connsiteY525" fmla="*/ 8569 h 10000"/>
                  <a:gd name="connsiteX526" fmla="*/ 4191 w 10000"/>
                  <a:gd name="connsiteY526" fmla="*/ 8562 h 10000"/>
                  <a:gd name="connsiteX527" fmla="*/ 4208 w 10000"/>
                  <a:gd name="connsiteY527" fmla="*/ 8552 h 10000"/>
                  <a:gd name="connsiteX528" fmla="*/ 4230 w 10000"/>
                  <a:gd name="connsiteY528" fmla="*/ 8552 h 10000"/>
                  <a:gd name="connsiteX529" fmla="*/ 4238 w 10000"/>
                  <a:gd name="connsiteY529" fmla="*/ 8559 h 10000"/>
                  <a:gd name="connsiteX530" fmla="*/ 4247 w 10000"/>
                  <a:gd name="connsiteY530" fmla="*/ 8572 h 10000"/>
                  <a:gd name="connsiteX531" fmla="*/ 4252 w 10000"/>
                  <a:gd name="connsiteY531" fmla="*/ 8578 h 10000"/>
                  <a:gd name="connsiteX532" fmla="*/ 4263 w 10000"/>
                  <a:gd name="connsiteY532" fmla="*/ 8582 h 10000"/>
                  <a:gd name="connsiteX533" fmla="*/ 4277 w 10000"/>
                  <a:gd name="connsiteY533" fmla="*/ 8572 h 10000"/>
                  <a:gd name="connsiteX534" fmla="*/ 4294 w 10000"/>
                  <a:gd name="connsiteY534" fmla="*/ 8559 h 10000"/>
                  <a:gd name="connsiteX535" fmla="*/ 4302 w 10000"/>
                  <a:gd name="connsiteY535" fmla="*/ 8546 h 10000"/>
                  <a:gd name="connsiteX536" fmla="*/ 4310 w 10000"/>
                  <a:gd name="connsiteY536" fmla="*/ 8543 h 10000"/>
                  <a:gd name="connsiteX537" fmla="*/ 4313 w 10000"/>
                  <a:gd name="connsiteY537" fmla="*/ 8543 h 10000"/>
                  <a:gd name="connsiteX538" fmla="*/ 4332 w 10000"/>
                  <a:gd name="connsiteY538" fmla="*/ 8546 h 10000"/>
                  <a:gd name="connsiteX539" fmla="*/ 4335 w 10000"/>
                  <a:gd name="connsiteY539" fmla="*/ 8559 h 10000"/>
                  <a:gd name="connsiteX540" fmla="*/ 4349 w 10000"/>
                  <a:gd name="connsiteY540" fmla="*/ 8588 h 10000"/>
                  <a:gd name="connsiteX541" fmla="*/ 4360 w 10000"/>
                  <a:gd name="connsiteY541" fmla="*/ 8591 h 10000"/>
                  <a:gd name="connsiteX542" fmla="*/ 4366 w 10000"/>
                  <a:gd name="connsiteY542" fmla="*/ 8591 h 10000"/>
                  <a:gd name="connsiteX543" fmla="*/ 4382 w 10000"/>
                  <a:gd name="connsiteY543" fmla="*/ 8598 h 10000"/>
                  <a:gd name="connsiteX544" fmla="*/ 4385 w 10000"/>
                  <a:gd name="connsiteY544" fmla="*/ 8598 h 10000"/>
                  <a:gd name="connsiteX545" fmla="*/ 4402 w 10000"/>
                  <a:gd name="connsiteY545" fmla="*/ 8598 h 10000"/>
                  <a:gd name="connsiteX546" fmla="*/ 4421 w 10000"/>
                  <a:gd name="connsiteY546" fmla="*/ 8591 h 10000"/>
                  <a:gd name="connsiteX547" fmla="*/ 4440 w 10000"/>
                  <a:gd name="connsiteY547" fmla="*/ 8591 h 10000"/>
                  <a:gd name="connsiteX548" fmla="*/ 4449 w 10000"/>
                  <a:gd name="connsiteY548" fmla="*/ 8598 h 10000"/>
                  <a:gd name="connsiteX549" fmla="*/ 4454 w 10000"/>
                  <a:gd name="connsiteY549" fmla="*/ 8617 h 10000"/>
                  <a:gd name="connsiteX550" fmla="*/ 4463 w 10000"/>
                  <a:gd name="connsiteY550" fmla="*/ 8608 h 10000"/>
                  <a:gd name="connsiteX551" fmla="*/ 4474 w 10000"/>
                  <a:gd name="connsiteY551" fmla="*/ 8608 h 10000"/>
                  <a:gd name="connsiteX552" fmla="*/ 4490 w 10000"/>
                  <a:gd name="connsiteY552" fmla="*/ 8617 h 10000"/>
                  <a:gd name="connsiteX553" fmla="*/ 4504 w 10000"/>
                  <a:gd name="connsiteY553" fmla="*/ 8617 h 10000"/>
                  <a:gd name="connsiteX554" fmla="*/ 4518 w 10000"/>
                  <a:gd name="connsiteY554" fmla="*/ 8617 h 10000"/>
                  <a:gd name="connsiteX555" fmla="*/ 4535 w 10000"/>
                  <a:gd name="connsiteY555" fmla="*/ 8611 h 10000"/>
                  <a:gd name="connsiteX556" fmla="*/ 4546 w 10000"/>
                  <a:gd name="connsiteY556" fmla="*/ 8611 h 10000"/>
                  <a:gd name="connsiteX557" fmla="*/ 4562 w 10000"/>
                  <a:gd name="connsiteY557" fmla="*/ 8611 h 10000"/>
                  <a:gd name="connsiteX558" fmla="*/ 4571 w 10000"/>
                  <a:gd name="connsiteY558" fmla="*/ 8611 h 10000"/>
                  <a:gd name="connsiteX559" fmla="*/ 4579 w 10000"/>
                  <a:gd name="connsiteY559" fmla="*/ 8608 h 10000"/>
                  <a:gd name="connsiteX560" fmla="*/ 4584 w 10000"/>
                  <a:gd name="connsiteY560" fmla="*/ 8608 h 10000"/>
                  <a:gd name="connsiteX561" fmla="*/ 4601 w 10000"/>
                  <a:gd name="connsiteY561" fmla="*/ 8617 h 10000"/>
                  <a:gd name="connsiteX562" fmla="*/ 4609 w 10000"/>
                  <a:gd name="connsiteY562" fmla="*/ 8627 h 10000"/>
                  <a:gd name="connsiteX563" fmla="*/ 4618 w 10000"/>
                  <a:gd name="connsiteY563" fmla="*/ 8637 h 10000"/>
                  <a:gd name="connsiteX564" fmla="*/ 4618 w 10000"/>
                  <a:gd name="connsiteY564" fmla="*/ 8646 h 10000"/>
                  <a:gd name="connsiteX565" fmla="*/ 4634 w 10000"/>
                  <a:gd name="connsiteY565" fmla="*/ 8656 h 10000"/>
                  <a:gd name="connsiteX566" fmla="*/ 4640 w 10000"/>
                  <a:gd name="connsiteY566" fmla="*/ 8659 h 10000"/>
                  <a:gd name="connsiteX567" fmla="*/ 4651 w 10000"/>
                  <a:gd name="connsiteY567" fmla="*/ 8666 h 10000"/>
                  <a:gd name="connsiteX568" fmla="*/ 4657 w 10000"/>
                  <a:gd name="connsiteY568" fmla="*/ 8659 h 10000"/>
                  <a:gd name="connsiteX569" fmla="*/ 4668 w 10000"/>
                  <a:gd name="connsiteY569" fmla="*/ 8650 h 10000"/>
                  <a:gd name="connsiteX570" fmla="*/ 4676 w 10000"/>
                  <a:gd name="connsiteY570" fmla="*/ 8650 h 10000"/>
                  <a:gd name="connsiteX571" fmla="*/ 4690 w 10000"/>
                  <a:gd name="connsiteY571" fmla="*/ 8650 h 10000"/>
                  <a:gd name="connsiteX572" fmla="*/ 4698 w 10000"/>
                  <a:gd name="connsiteY572" fmla="*/ 8650 h 10000"/>
                  <a:gd name="connsiteX573" fmla="*/ 4704 w 10000"/>
                  <a:gd name="connsiteY573" fmla="*/ 8650 h 10000"/>
                  <a:gd name="connsiteX574" fmla="*/ 4706 w 10000"/>
                  <a:gd name="connsiteY574" fmla="*/ 8659 h 10000"/>
                  <a:gd name="connsiteX575" fmla="*/ 4706 w 10000"/>
                  <a:gd name="connsiteY575" fmla="*/ 8666 h 10000"/>
                  <a:gd name="connsiteX576" fmla="*/ 4723 w 10000"/>
                  <a:gd name="connsiteY576" fmla="*/ 8682 h 10000"/>
                  <a:gd name="connsiteX577" fmla="*/ 4737 w 10000"/>
                  <a:gd name="connsiteY577" fmla="*/ 8682 h 10000"/>
                  <a:gd name="connsiteX578" fmla="*/ 4745 w 10000"/>
                  <a:gd name="connsiteY578" fmla="*/ 8676 h 10000"/>
                  <a:gd name="connsiteX579" fmla="*/ 4756 w 10000"/>
                  <a:gd name="connsiteY579" fmla="*/ 8666 h 10000"/>
                  <a:gd name="connsiteX580" fmla="*/ 4765 w 10000"/>
                  <a:gd name="connsiteY580" fmla="*/ 8666 h 10000"/>
                  <a:gd name="connsiteX581" fmla="*/ 4765 w 10000"/>
                  <a:gd name="connsiteY581" fmla="*/ 8682 h 10000"/>
                  <a:gd name="connsiteX582" fmla="*/ 4770 w 10000"/>
                  <a:gd name="connsiteY582" fmla="*/ 8701 h 10000"/>
                  <a:gd name="connsiteX583" fmla="*/ 4778 w 10000"/>
                  <a:gd name="connsiteY583" fmla="*/ 8705 h 10000"/>
                  <a:gd name="connsiteX584" fmla="*/ 4795 w 10000"/>
                  <a:gd name="connsiteY584" fmla="*/ 8714 h 10000"/>
                  <a:gd name="connsiteX585" fmla="*/ 4812 w 10000"/>
                  <a:gd name="connsiteY585" fmla="*/ 8714 h 10000"/>
                  <a:gd name="connsiteX586" fmla="*/ 4825 w 10000"/>
                  <a:gd name="connsiteY586" fmla="*/ 8705 h 10000"/>
                  <a:gd name="connsiteX587" fmla="*/ 4825 w 10000"/>
                  <a:gd name="connsiteY587" fmla="*/ 8701 h 10000"/>
                  <a:gd name="connsiteX588" fmla="*/ 4828 w 10000"/>
                  <a:gd name="connsiteY588" fmla="*/ 8701 h 10000"/>
                  <a:gd name="connsiteX589" fmla="*/ 4837 w 10000"/>
                  <a:gd name="connsiteY589" fmla="*/ 8692 h 10000"/>
                  <a:gd name="connsiteX590" fmla="*/ 4842 w 10000"/>
                  <a:gd name="connsiteY590" fmla="*/ 8685 h 10000"/>
                  <a:gd name="connsiteX591" fmla="*/ 4859 w 10000"/>
                  <a:gd name="connsiteY591" fmla="*/ 8692 h 10000"/>
                  <a:gd name="connsiteX592" fmla="*/ 4870 w 10000"/>
                  <a:gd name="connsiteY592" fmla="*/ 8701 h 10000"/>
                  <a:gd name="connsiteX593" fmla="*/ 4878 w 10000"/>
                  <a:gd name="connsiteY593" fmla="*/ 8714 h 10000"/>
                  <a:gd name="connsiteX594" fmla="*/ 4892 w 10000"/>
                  <a:gd name="connsiteY594" fmla="*/ 8724 h 10000"/>
                  <a:gd name="connsiteX595" fmla="*/ 4900 w 10000"/>
                  <a:gd name="connsiteY595" fmla="*/ 8724 h 10000"/>
                  <a:gd name="connsiteX596" fmla="*/ 4906 w 10000"/>
                  <a:gd name="connsiteY596" fmla="*/ 8705 h 10000"/>
                  <a:gd name="connsiteX597" fmla="*/ 4925 w 10000"/>
                  <a:gd name="connsiteY597" fmla="*/ 8724 h 10000"/>
                  <a:gd name="connsiteX598" fmla="*/ 4939 w 10000"/>
                  <a:gd name="connsiteY598" fmla="*/ 8701 h 10000"/>
                  <a:gd name="connsiteX599" fmla="*/ 4950 w 10000"/>
                  <a:gd name="connsiteY599" fmla="*/ 8695 h 10000"/>
                  <a:gd name="connsiteX600" fmla="*/ 4956 w 10000"/>
                  <a:gd name="connsiteY600" fmla="*/ 8692 h 10000"/>
                  <a:gd name="connsiteX601" fmla="*/ 4986 w 10000"/>
                  <a:gd name="connsiteY601" fmla="*/ 8705 h 10000"/>
                  <a:gd name="connsiteX602" fmla="*/ 5003 w 10000"/>
                  <a:gd name="connsiteY602" fmla="*/ 8701 h 10000"/>
                  <a:gd name="connsiteX603" fmla="*/ 5011 w 10000"/>
                  <a:gd name="connsiteY603" fmla="*/ 8692 h 10000"/>
                  <a:gd name="connsiteX604" fmla="*/ 5028 w 10000"/>
                  <a:gd name="connsiteY604" fmla="*/ 8682 h 10000"/>
                  <a:gd name="connsiteX605" fmla="*/ 5030 w 10000"/>
                  <a:gd name="connsiteY605" fmla="*/ 8659 h 10000"/>
                  <a:gd name="connsiteX606" fmla="*/ 5039 w 10000"/>
                  <a:gd name="connsiteY606" fmla="*/ 8656 h 10000"/>
                  <a:gd name="connsiteX607" fmla="*/ 5053 w 10000"/>
                  <a:gd name="connsiteY607" fmla="*/ 8669 h 10000"/>
                  <a:gd name="connsiteX608" fmla="*/ 5061 w 10000"/>
                  <a:gd name="connsiteY608" fmla="*/ 8669 h 10000"/>
                  <a:gd name="connsiteX609" fmla="*/ 5061 w 10000"/>
                  <a:gd name="connsiteY609" fmla="*/ 8676 h 10000"/>
                  <a:gd name="connsiteX610" fmla="*/ 5069 w 10000"/>
                  <a:gd name="connsiteY610" fmla="*/ 8669 h 10000"/>
                  <a:gd name="connsiteX611" fmla="*/ 5083 w 10000"/>
                  <a:gd name="connsiteY611" fmla="*/ 8669 h 10000"/>
                  <a:gd name="connsiteX612" fmla="*/ 5100 w 10000"/>
                  <a:gd name="connsiteY612" fmla="*/ 8669 h 10000"/>
                  <a:gd name="connsiteX613" fmla="*/ 5119 w 10000"/>
                  <a:gd name="connsiteY613" fmla="*/ 8682 h 10000"/>
                  <a:gd name="connsiteX614" fmla="*/ 5136 w 10000"/>
                  <a:gd name="connsiteY614" fmla="*/ 8692 h 10000"/>
                  <a:gd name="connsiteX615" fmla="*/ 5161 w 10000"/>
                  <a:gd name="connsiteY615" fmla="*/ 8701 h 10000"/>
                  <a:gd name="connsiteX616" fmla="*/ 5183 w 10000"/>
                  <a:gd name="connsiteY616" fmla="*/ 8701 h 10000"/>
                  <a:gd name="connsiteX617" fmla="*/ 5199 w 10000"/>
                  <a:gd name="connsiteY617" fmla="*/ 8701 h 10000"/>
                  <a:gd name="connsiteX618" fmla="*/ 5213 w 10000"/>
                  <a:gd name="connsiteY618" fmla="*/ 8705 h 10000"/>
                  <a:gd name="connsiteX619" fmla="*/ 5224 w 10000"/>
                  <a:gd name="connsiteY619" fmla="*/ 8701 h 10000"/>
                  <a:gd name="connsiteX620" fmla="*/ 5230 w 10000"/>
                  <a:gd name="connsiteY620" fmla="*/ 8701 h 10000"/>
                  <a:gd name="connsiteX621" fmla="*/ 5241 w 10000"/>
                  <a:gd name="connsiteY621" fmla="*/ 8676 h 10000"/>
                  <a:gd name="connsiteX622" fmla="*/ 5247 w 10000"/>
                  <a:gd name="connsiteY622" fmla="*/ 8666 h 10000"/>
                  <a:gd name="connsiteX623" fmla="*/ 5249 w 10000"/>
                  <a:gd name="connsiteY623" fmla="*/ 8646 h 10000"/>
                  <a:gd name="connsiteX624" fmla="*/ 5249 w 10000"/>
                  <a:gd name="connsiteY624" fmla="*/ 8650 h 10000"/>
                  <a:gd name="connsiteX625" fmla="*/ 5255 w 10000"/>
                  <a:gd name="connsiteY625" fmla="*/ 8646 h 10000"/>
                  <a:gd name="connsiteX626" fmla="*/ 5271 w 10000"/>
                  <a:gd name="connsiteY626" fmla="*/ 8650 h 10000"/>
                  <a:gd name="connsiteX627" fmla="*/ 5288 w 10000"/>
                  <a:gd name="connsiteY627" fmla="*/ 8666 h 10000"/>
                  <a:gd name="connsiteX628" fmla="*/ 5296 w 10000"/>
                  <a:gd name="connsiteY628" fmla="*/ 8666 h 10000"/>
                  <a:gd name="connsiteX629" fmla="*/ 5310 w 10000"/>
                  <a:gd name="connsiteY629" fmla="*/ 8656 h 10000"/>
                  <a:gd name="connsiteX630" fmla="*/ 5321 w 10000"/>
                  <a:gd name="connsiteY630" fmla="*/ 8650 h 10000"/>
                  <a:gd name="connsiteX631" fmla="*/ 5338 w 10000"/>
                  <a:gd name="connsiteY631" fmla="*/ 8650 h 10000"/>
                  <a:gd name="connsiteX632" fmla="*/ 5360 w 10000"/>
                  <a:gd name="connsiteY632" fmla="*/ 8640 h 10000"/>
                  <a:gd name="connsiteX633" fmla="*/ 5366 w 10000"/>
                  <a:gd name="connsiteY633" fmla="*/ 8637 h 10000"/>
                  <a:gd name="connsiteX634" fmla="*/ 5368 w 10000"/>
                  <a:gd name="connsiteY634" fmla="*/ 8637 h 10000"/>
                  <a:gd name="connsiteX635" fmla="*/ 5382 w 10000"/>
                  <a:gd name="connsiteY635" fmla="*/ 8630 h 10000"/>
                  <a:gd name="connsiteX636" fmla="*/ 5391 w 10000"/>
                  <a:gd name="connsiteY636" fmla="*/ 8630 h 10000"/>
                  <a:gd name="connsiteX637" fmla="*/ 5402 w 10000"/>
                  <a:gd name="connsiteY637" fmla="*/ 8637 h 10000"/>
                  <a:gd name="connsiteX638" fmla="*/ 5418 w 10000"/>
                  <a:gd name="connsiteY638" fmla="*/ 8656 h 10000"/>
                  <a:gd name="connsiteX639" fmla="*/ 5432 w 10000"/>
                  <a:gd name="connsiteY639" fmla="*/ 8666 h 10000"/>
                  <a:gd name="connsiteX640" fmla="*/ 5443 w 10000"/>
                  <a:gd name="connsiteY640" fmla="*/ 8682 h 10000"/>
                  <a:gd name="connsiteX641" fmla="*/ 5457 w 10000"/>
                  <a:gd name="connsiteY641" fmla="*/ 8692 h 10000"/>
                  <a:gd name="connsiteX642" fmla="*/ 5471 w 10000"/>
                  <a:gd name="connsiteY642" fmla="*/ 8705 h 10000"/>
                  <a:gd name="connsiteX643" fmla="*/ 5488 w 10000"/>
                  <a:gd name="connsiteY643" fmla="*/ 8711 h 10000"/>
                  <a:gd name="connsiteX644" fmla="*/ 5490 w 10000"/>
                  <a:gd name="connsiteY644" fmla="*/ 8721 h 10000"/>
                  <a:gd name="connsiteX645" fmla="*/ 5512 w 10000"/>
                  <a:gd name="connsiteY645" fmla="*/ 8724 h 10000"/>
                  <a:gd name="connsiteX646" fmla="*/ 5521 w 10000"/>
                  <a:gd name="connsiteY646" fmla="*/ 8714 h 10000"/>
                  <a:gd name="connsiteX647" fmla="*/ 5524 w 10000"/>
                  <a:gd name="connsiteY647" fmla="*/ 8714 h 10000"/>
                  <a:gd name="connsiteX648" fmla="*/ 5532 w 10000"/>
                  <a:gd name="connsiteY648" fmla="*/ 8721 h 10000"/>
                  <a:gd name="connsiteX649" fmla="*/ 5540 w 10000"/>
                  <a:gd name="connsiteY649" fmla="*/ 8724 h 10000"/>
                  <a:gd name="connsiteX650" fmla="*/ 5562 w 10000"/>
                  <a:gd name="connsiteY650" fmla="*/ 8750 h 10000"/>
                  <a:gd name="connsiteX651" fmla="*/ 5562 w 10000"/>
                  <a:gd name="connsiteY651" fmla="*/ 8760 h 10000"/>
                  <a:gd name="connsiteX652" fmla="*/ 5571 w 10000"/>
                  <a:gd name="connsiteY652" fmla="*/ 8782 h 10000"/>
                  <a:gd name="connsiteX653" fmla="*/ 5579 w 10000"/>
                  <a:gd name="connsiteY653" fmla="*/ 8789 h 10000"/>
                  <a:gd name="connsiteX654" fmla="*/ 5593 w 10000"/>
                  <a:gd name="connsiteY654" fmla="*/ 8789 h 10000"/>
                  <a:gd name="connsiteX655" fmla="*/ 5596 w 10000"/>
                  <a:gd name="connsiteY655" fmla="*/ 8789 h 10000"/>
                  <a:gd name="connsiteX656" fmla="*/ 5626 w 10000"/>
                  <a:gd name="connsiteY656" fmla="*/ 8782 h 10000"/>
                  <a:gd name="connsiteX657" fmla="*/ 5629 w 10000"/>
                  <a:gd name="connsiteY657" fmla="*/ 8782 h 10000"/>
                  <a:gd name="connsiteX658" fmla="*/ 5637 w 10000"/>
                  <a:gd name="connsiteY658" fmla="*/ 8779 h 10000"/>
                  <a:gd name="connsiteX659" fmla="*/ 5648 w 10000"/>
                  <a:gd name="connsiteY659" fmla="*/ 8789 h 10000"/>
                  <a:gd name="connsiteX660" fmla="*/ 5665 w 10000"/>
                  <a:gd name="connsiteY660" fmla="*/ 8795 h 10000"/>
                  <a:gd name="connsiteX661" fmla="*/ 5676 w 10000"/>
                  <a:gd name="connsiteY661" fmla="*/ 8789 h 10000"/>
                  <a:gd name="connsiteX662" fmla="*/ 5684 w 10000"/>
                  <a:gd name="connsiteY662" fmla="*/ 8782 h 10000"/>
                  <a:gd name="connsiteX663" fmla="*/ 5693 w 10000"/>
                  <a:gd name="connsiteY663" fmla="*/ 8789 h 10000"/>
                  <a:gd name="connsiteX664" fmla="*/ 5715 w 10000"/>
                  <a:gd name="connsiteY664" fmla="*/ 8808 h 10000"/>
                  <a:gd name="connsiteX665" fmla="*/ 5731 w 10000"/>
                  <a:gd name="connsiteY665" fmla="*/ 8808 h 10000"/>
                  <a:gd name="connsiteX666" fmla="*/ 5740 w 10000"/>
                  <a:gd name="connsiteY666" fmla="*/ 8808 h 10000"/>
                  <a:gd name="connsiteX667" fmla="*/ 5765 w 10000"/>
                  <a:gd name="connsiteY667" fmla="*/ 8818 h 10000"/>
                  <a:gd name="connsiteX668" fmla="*/ 5781 w 10000"/>
                  <a:gd name="connsiteY668" fmla="*/ 8824 h 10000"/>
                  <a:gd name="connsiteX669" fmla="*/ 5798 w 10000"/>
                  <a:gd name="connsiteY669" fmla="*/ 8834 h 10000"/>
                  <a:gd name="connsiteX670" fmla="*/ 5814 w 10000"/>
                  <a:gd name="connsiteY670" fmla="*/ 8837 h 10000"/>
                  <a:gd name="connsiteX671" fmla="*/ 5831 w 10000"/>
                  <a:gd name="connsiteY671" fmla="*/ 8844 h 10000"/>
                  <a:gd name="connsiteX672" fmla="*/ 5842 w 10000"/>
                  <a:gd name="connsiteY672" fmla="*/ 8847 h 10000"/>
                  <a:gd name="connsiteX673" fmla="*/ 5859 w 10000"/>
                  <a:gd name="connsiteY673" fmla="*/ 8857 h 10000"/>
                  <a:gd name="connsiteX674" fmla="*/ 5870 w 10000"/>
                  <a:gd name="connsiteY674" fmla="*/ 8867 h 10000"/>
                  <a:gd name="connsiteX675" fmla="*/ 5878 w 10000"/>
                  <a:gd name="connsiteY675" fmla="*/ 8873 h 10000"/>
                  <a:gd name="connsiteX676" fmla="*/ 5895 w 10000"/>
                  <a:gd name="connsiteY676" fmla="*/ 8873 h 10000"/>
                  <a:gd name="connsiteX677" fmla="*/ 5911 w 10000"/>
                  <a:gd name="connsiteY677" fmla="*/ 8873 h 10000"/>
                  <a:gd name="connsiteX678" fmla="*/ 5931 w 10000"/>
                  <a:gd name="connsiteY678" fmla="*/ 8873 h 10000"/>
                  <a:gd name="connsiteX679" fmla="*/ 5950 w 10000"/>
                  <a:gd name="connsiteY679" fmla="*/ 8867 h 10000"/>
                  <a:gd name="connsiteX680" fmla="*/ 5967 w 10000"/>
                  <a:gd name="connsiteY680" fmla="*/ 8867 h 10000"/>
                  <a:gd name="connsiteX681" fmla="*/ 5975 w 10000"/>
                  <a:gd name="connsiteY681" fmla="*/ 8873 h 10000"/>
                  <a:gd name="connsiteX682" fmla="*/ 6000 w 10000"/>
                  <a:gd name="connsiteY682" fmla="*/ 8883 h 10000"/>
                  <a:gd name="connsiteX683" fmla="*/ 5997 w 10000"/>
                  <a:gd name="connsiteY683" fmla="*/ 8886 h 10000"/>
                  <a:gd name="connsiteX684" fmla="*/ 5997 w 10000"/>
                  <a:gd name="connsiteY684" fmla="*/ 8896 h 10000"/>
                  <a:gd name="connsiteX685" fmla="*/ 6014 w 10000"/>
                  <a:gd name="connsiteY685" fmla="*/ 8892 h 10000"/>
                  <a:gd name="connsiteX686" fmla="*/ 6028 w 10000"/>
                  <a:gd name="connsiteY686" fmla="*/ 8892 h 10000"/>
                  <a:gd name="connsiteX687" fmla="*/ 6053 w 10000"/>
                  <a:gd name="connsiteY687" fmla="*/ 8886 h 10000"/>
                  <a:gd name="connsiteX688" fmla="*/ 6072 w 10000"/>
                  <a:gd name="connsiteY688" fmla="*/ 8876 h 10000"/>
                  <a:gd name="connsiteX689" fmla="*/ 6089 w 10000"/>
                  <a:gd name="connsiteY689" fmla="*/ 8867 h 10000"/>
                  <a:gd name="connsiteX690" fmla="*/ 6111 w 10000"/>
                  <a:gd name="connsiteY690" fmla="*/ 8857 h 10000"/>
                  <a:gd name="connsiteX691" fmla="*/ 6127 w 10000"/>
                  <a:gd name="connsiteY691" fmla="*/ 8847 h 10000"/>
                  <a:gd name="connsiteX692" fmla="*/ 6152 w 10000"/>
                  <a:gd name="connsiteY692" fmla="*/ 8834 h 10000"/>
                  <a:gd name="connsiteX693" fmla="*/ 6183 w 10000"/>
                  <a:gd name="connsiteY693" fmla="*/ 8828 h 10000"/>
                  <a:gd name="connsiteX694" fmla="*/ 6175 w 10000"/>
                  <a:gd name="connsiteY694" fmla="*/ 8844 h 10000"/>
                  <a:gd name="connsiteX695" fmla="*/ 6169 w 10000"/>
                  <a:gd name="connsiteY695" fmla="*/ 8863 h 10000"/>
                  <a:gd name="connsiteX696" fmla="*/ 6158 w 10000"/>
                  <a:gd name="connsiteY696" fmla="*/ 8886 h 10000"/>
                  <a:gd name="connsiteX697" fmla="*/ 6152 w 10000"/>
                  <a:gd name="connsiteY697" fmla="*/ 8896 h 10000"/>
                  <a:gd name="connsiteX698" fmla="*/ 6150 w 10000"/>
                  <a:gd name="connsiteY698" fmla="*/ 8909 h 10000"/>
                  <a:gd name="connsiteX699" fmla="*/ 6152 w 10000"/>
                  <a:gd name="connsiteY699" fmla="*/ 8938 h 10000"/>
                  <a:gd name="connsiteX700" fmla="*/ 6158 w 10000"/>
                  <a:gd name="connsiteY700" fmla="*/ 8957 h 10000"/>
                  <a:gd name="connsiteX701" fmla="*/ 6161 w 10000"/>
                  <a:gd name="connsiteY701" fmla="*/ 8980 h 10000"/>
                  <a:gd name="connsiteX702" fmla="*/ 6166 w 10000"/>
                  <a:gd name="connsiteY702" fmla="*/ 8999 h 10000"/>
                  <a:gd name="connsiteX703" fmla="*/ 6175 w 10000"/>
                  <a:gd name="connsiteY703" fmla="*/ 9032 h 10000"/>
                  <a:gd name="connsiteX704" fmla="*/ 6183 w 10000"/>
                  <a:gd name="connsiteY704" fmla="*/ 9051 h 10000"/>
                  <a:gd name="connsiteX705" fmla="*/ 6191 w 10000"/>
                  <a:gd name="connsiteY705" fmla="*/ 9064 h 10000"/>
                  <a:gd name="connsiteX706" fmla="*/ 6194 w 10000"/>
                  <a:gd name="connsiteY706" fmla="*/ 9084 h 10000"/>
                  <a:gd name="connsiteX707" fmla="*/ 6208 w 10000"/>
                  <a:gd name="connsiteY707" fmla="*/ 9103 h 10000"/>
                  <a:gd name="connsiteX708" fmla="*/ 6208 w 10000"/>
                  <a:gd name="connsiteY708" fmla="*/ 9113 h 10000"/>
                  <a:gd name="connsiteX709" fmla="*/ 6216 w 10000"/>
                  <a:gd name="connsiteY709" fmla="*/ 9129 h 10000"/>
                  <a:gd name="connsiteX710" fmla="*/ 6230 w 10000"/>
                  <a:gd name="connsiteY710" fmla="*/ 9148 h 10000"/>
                  <a:gd name="connsiteX711" fmla="*/ 6241 w 10000"/>
                  <a:gd name="connsiteY711" fmla="*/ 9165 h 10000"/>
                  <a:gd name="connsiteX712" fmla="*/ 6249 w 10000"/>
                  <a:gd name="connsiteY712" fmla="*/ 9168 h 10000"/>
                  <a:gd name="connsiteX713" fmla="*/ 6266 w 10000"/>
                  <a:gd name="connsiteY713" fmla="*/ 9184 h 10000"/>
                  <a:gd name="connsiteX714" fmla="*/ 6280 w 10000"/>
                  <a:gd name="connsiteY714" fmla="*/ 9184 h 10000"/>
                  <a:gd name="connsiteX715" fmla="*/ 6288 w 10000"/>
                  <a:gd name="connsiteY715" fmla="*/ 9177 h 10000"/>
                  <a:gd name="connsiteX716" fmla="*/ 6299 w 10000"/>
                  <a:gd name="connsiteY716" fmla="*/ 9187 h 10000"/>
                  <a:gd name="connsiteX717" fmla="*/ 6305 w 10000"/>
                  <a:gd name="connsiteY717" fmla="*/ 9197 h 10000"/>
                  <a:gd name="connsiteX718" fmla="*/ 6310 w 10000"/>
                  <a:gd name="connsiteY718" fmla="*/ 9197 h 10000"/>
                  <a:gd name="connsiteX719" fmla="*/ 6321 w 10000"/>
                  <a:gd name="connsiteY719" fmla="*/ 9213 h 10000"/>
                  <a:gd name="connsiteX720" fmla="*/ 6335 w 10000"/>
                  <a:gd name="connsiteY720" fmla="*/ 9223 h 10000"/>
                  <a:gd name="connsiteX721" fmla="*/ 6338 w 10000"/>
                  <a:gd name="connsiteY721" fmla="*/ 9223 h 10000"/>
                  <a:gd name="connsiteX722" fmla="*/ 6355 w 10000"/>
                  <a:gd name="connsiteY722" fmla="*/ 9226 h 10000"/>
                  <a:gd name="connsiteX723" fmla="*/ 6363 w 10000"/>
                  <a:gd name="connsiteY723" fmla="*/ 9236 h 10000"/>
                  <a:gd name="connsiteX724" fmla="*/ 6380 w 10000"/>
                  <a:gd name="connsiteY724" fmla="*/ 9258 h 10000"/>
                  <a:gd name="connsiteX725" fmla="*/ 6393 w 10000"/>
                  <a:gd name="connsiteY725" fmla="*/ 9278 h 10000"/>
                  <a:gd name="connsiteX726" fmla="*/ 6396 w 10000"/>
                  <a:gd name="connsiteY726" fmla="*/ 9288 h 10000"/>
                  <a:gd name="connsiteX727" fmla="*/ 6407 w 10000"/>
                  <a:gd name="connsiteY727" fmla="*/ 9297 h 10000"/>
                  <a:gd name="connsiteX728" fmla="*/ 6410 w 10000"/>
                  <a:gd name="connsiteY728" fmla="*/ 9307 h 10000"/>
                  <a:gd name="connsiteX729" fmla="*/ 6416 w 10000"/>
                  <a:gd name="connsiteY729" fmla="*/ 9317 h 10000"/>
                  <a:gd name="connsiteX730" fmla="*/ 6424 w 10000"/>
                  <a:gd name="connsiteY730" fmla="*/ 9326 h 10000"/>
                  <a:gd name="connsiteX731" fmla="*/ 6435 w 10000"/>
                  <a:gd name="connsiteY731" fmla="*/ 9336 h 10000"/>
                  <a:gd name="connsiteX732" fmla="*/ 6443 w 10000"/>
                  <a:gd name="connsiteY732" fmla="*/ 9346 h 10000"/>
                  <a:gd name="connsiteX733" fmla="*/ 6449 w 10000"/>
                  <a:gd name="connsiteY733" fmla="*/ 9362 h 10000"/>
                  <a:gd name="connsiteX734" fmla="*/ 6452 w 10000"/>
                  <a:gd name="connsiteY734" fmla="*/ 9372 h 10000"/>
                  <a:gd name="connsiteX735" fmla="*/ 6449 w 10000"/>
                  <a:gd name="connsiteY735" fmla="*/ 9381 h 10000"/>
                  <a:gd name="connsiteX736" fmla="*/ 6465 w 10000"/>
                  <a:gd name="connsiteY736" fmla="*/ 9394 h 10000"/>
                  <a:gd name="connsiteX737" fmla="*/ 6468 w 10000"/>
                  <a:gd name="connsiteY737" fmla="*/ 9420 h 10000"/>
                  <a:gd name="connsiteX738" fmla="*/ 6493 w 10000"/>
                  <a:gd name="connsiteY738" fmla="*/ 9430 h 10000"/>
                  <a:gd name="connsiteX739" fmla="*/ 6507 w 10000"/>
                  <a:gd name="connsiteY739" fmla="*/ 9440 h 10000"/>
                  <a:gd name="connsiteX740" fmla="*/ 6524 w 10000"/>
                  <a:gd name="connsiteY740" fmla="*/ 9459 h 10000"/>
                  <a:gd name="connsiteX741" fmla="*/ 6532 w 10000"/>
                  <a:gd name="connsiteY741" fmla="*/ 9485 h 10000"/>
                  <a:gd name="connsiteX742" fmla="*/ 6537 w 10000"/>
                  <a:gd name="connsiteY742" fmla="*/ 9498 h 10000"/>
                  <a:gd name="connsiteX743" fmla="*/ 6571 w 10000"/>
                  <a:gd name="connsiteY743" fmla="*/ 9508 h 10000"/>
                  <a:gd name="connsiteX744" fmla="*/ 6596 w 10000"/>
                  <a:gd name="connsiteY744" fmla="*/ 9508 h 10000"/>
                  <a:gd name="connsiteX745" fmla="*/ 6637 w 10000"/>
                  <a:gd name="connsiteY745" fmla="*/ 9517 h 10000"/>
                  <a:gd name="connsiteX746" fmla="*/ 6662 w 10000"/>
                  <a:gd name="connsiteY746" fmla="*/ 9524 h 10000"/>
                  <a:gd name="connsiteX747" fmla="*/ 6679 w 10000"/>
                  <a:gd name="connsiteY747" fmla="*/ 9517 h 10000"/>
                  <a:gd name="connsiteX748" fmla="*/ 6679 w 10000"/>
                  <a:gd name="connsiteY748" fmla="*/ 9505 h 10000"/>
                  <a:gd name="connsiteX749" fmla="*/ 6690 w 10000"/>
                  <a:gd name="connsiteY749" fmla="*/ 9485 h 10000"/>
                  <a:gd name="connsiteX750" fmla="*/ 6693 w 10000"/>
                  <a:gd name="connsiteY750" fmla="*/ 9479 h 10000"/>
                  <a:gd name="connsiteX751" fmla="*/ 6706 w 10000"/>
                  <a:gd name="connsiteY751" fmla="*/ 9469 h 10000"/>
                  <a:gd name="connsiteX752" fmla="*/ 6709 w 10000"/>
                  <a:gd name="connsiteY752" fmla="*/ 9462 h 10000"/>
                  <a:gd name="connsiteX753" fmla="*/ 6717 w 10000"/>
                  <a:gd name="connsiteY753" fmla="*/ 9459 h 10000"/>
                  <a:gd name="connsiteX754" fmla="*/ 6726 w 10000"/>
                  <a:gd name="connsiteY754" fmla="*/ 9459 h 10000"/>
                  <a:gd name="connsiteX755" fmla="*/ 6742 w 10000"/>
                  <a:gd name="connsiteY755" fmla="*/ 9462 h 10000"/>
                  <a:gd name="connsiteX756" fmla="*/ 6759 w 10000"/>
                  <a:gd name="connsiteY756" fmla="*/ 9479 h 10000"/>
                  <a:gd name="connsiteX757" fmla="*/ 6781 w 10000"/>
                  <a:gd name="connsiteY757" fmla="*/ 9485 h 10000"/>
                  <a:gd name="connsiteX758" fmla="*/ 6795 w 10000"/>
                  <a:gd name="connsiteY758" fmla="*/ 9485 h 10000"/>
                  <a:gd name="connsiteX759" fmla="*/ 6803 w 10000"/>
                  <a:gd name="connsiteY759" fmla="*/ 9498 h 10000"/>
                  <a:gd name="connsiteX760" fmla="*/ 6806 w 10000"/>
                  <a:gd name="connsiteY760" fmla="*/ 9508 h 10000"/>
                  <a:gd name="connsiteX761" fmla="*/ 6823 w 10000"/>
                  <a:gd name="connsiteY761" fmla="*/ 9514 h 10000"/>
                  <a:gd name="connsiteX762" fmla="*/ 6831 w 10000"/>
                  <a:gd name="connsiteY762" fmla="*/ 9514 h 10000"/>
                  <a:gd name="connsiteX763" fmla="*/ 6848 w 10000"/>
                  <a:gd name="connsiteY763" fmla="*/ 9514 h 10000"/>
                  <a:gd name="connsiteX764" fmla="*/ 6856 w 10000"/>
                  <a:gd name="connsiteY764" fmla="*/ 9517 h 10000"/>
                  <a:gd name="connsiteX765" fmla="*/ 6878 w 10000"/>
                  <a:gd name="connsiteY765" fmla="*/ 9524 h 10000"/>
                  <a:gd name="connsiteX766" fmla="*/ 6895 w 10000"/>
                  <a:gd name="connsiteY766" fmla="*/ 9524 h 10000"/>
                  <a:gd name="connsiteX767" fmla="*/ 6917 w 10000"/>
                  <a:gd name="connsiteY767" fmla="*/ 9527 h 10000"/>
                  <a:gd name="connsiteX768" fmla="*/ 6934 w 10000"/>
                  <a:gd name="connsiteY768" fmla="*/ 9534 h 10000"/>
                  <a:gd name="connsiteX769" fmla="*/ 6961 w 10000"/>
                  <a:gd name="connsiteY769" fmla="*/ 9543 h 10000"/>
                  <a:gd name="connsiteX770" fmla="*/ 6989 w 10000"/>
                  <a:gd name="connsiteY770" fmla="*/ 9547 h 10000"/>
                  <a:gd name="connsiteX771" fmla="*/ 7014 w 10000"/>
                  <a:gd name="connsiteY771" fmla="*/ 9543 h 10000"/>
                  <a:gd name="connsiteX772" fmla="*/ 7033 w 10000"/>
                  <a:gd name="connsiteY772" fmla="*/ 9543 h 10000"/>
                  <a:gd name="connsiteX773" fmla="*/ 7042 w 10000"/>
                  <a:gd name="connsiteY773" fmla="*/ 9547 h 10000"/>
                  <a:gd name="connsiteX774" fmla="*/ 7069 w 10000"/>
                  <a:gd name="connsiteY774" fmla="*/ 9647 h 10000"/>
                  <a:gd name="connsiteX775" fmla="*/ 7122 w 10000"/>
                  <a:gd name="connsiteY775" fmla="*/ 9734 h 10000"/>
                  <a:gd name="connsiteX776" fmla="*/ 7147 w 10000"/>
                  <a:gd name="connsiteY776" fmla="*/ 9744 h 10000"/>
                  <a:gd name="connsiteX777" fmla="*/ 7169 w 10000"/>
                  <a:gd name="connsiteY777" fmla="*/ 9741 h 10000"/>
                  <a:gd name="connsiteX778" fmla="*/ 7177 w 10000"/>
                  <a:gd name="connsiteY778" fmla="*/ 9744 h 10000"/>
                  <a:gd name="connsiteX779" fmla="*/ 7186 w 10000"/>
                  <a:gd name="connsiteY779" fmla="*/ 9754 h 10000"/>
                  <a:gd name="connsiteX780" fmla="*/ 7191 w 10000"/>
                  <a:gd name="connsiteY780" fmla="*/ 9773 h 10000"/>
                  <a:gd name="connsiteX781" fmla="*/ 7208 w 10000"/>
                  <a:gd name="connsiteY781" fmla="*/ 9783 h 10000"/>
                  <a:gd name="connsiteX782" fmla="*/ 7219 w 10000"/>
                  <a:gd name="connsiteY782" fmla="*/ 9793 h 10000"/>
                  <a:gd name="connsiteX783" fmla="*/ 7235 w 10000"/>
                  <a:gd name="connsiteY783" fmla="*/ 9802 h 10000"/>
                  <a:gd name="connsiteX784" fmla="*/ 7249 w 10000"/>
                  <a:gd name="connsiteY784" fmla="*/ 9819 h 10000"/>
                  <a:gd name="connsiteX785" fmla="*/ 7255 w 10000"/>
                  <a:gd name="connsiteY785" fmla="*/ 9835 h 10000"/>
                  <a:gd name="connsiteX786" fmla="*/ 7255 w 10000"/>
                  <a:gd name="connsiteY786" fmla="*/ 9848 h 10000"/>
                  <a:gd name="connsiteX787" fmla="*/ 7249 w 10000"/>
                  <a:gd name="connsiteY787" fmla="*/ 9848 h 10000"/>
                  <a:gd name="connsiteX788" fmla="*/ 7244 w 10000"/>
                  <a:gd name="connsiteY788" fmla="*/ 9858 h 10000"/>
                  <a:gd name="connsiteX789" fmla="*/ 7235 w 10000"/>
                  <a:gd name="connsiteY789" fmla="*/ 9883 h 10000"/>
                  <a:gd name="connsiteX790" fmla="*/ 7244 w 10000"/>
                  <a:gd name="connsiteY790" fmla="*/ 9903 h 10000"/>
                  <a:gd name="connsiteX791" fmla="*/ 7258 w 10000"/>
                  <a:gd name="connsiteY791" fmla="*/ 9926 h 10000"/>
                  <a:gd name="connsiteX792" fmla="*/ 7263 w 10000"/>
                  <a:gd name="connsiteY792" fmla="*/ 9948 h 10000"/>
                  <a:gd name="connsiteX793" fmla="*/ 7274 w 10000"/>
                  <a:gd name="connsiteY793" fmla="*/ 9968 h 10000"/>
                  <a:gd name="connsiteX794" fmla="*/ 7283 w 10000"/>
                  <a:gd name="connsiteY794" fmla="*/ 9987 h 10000"/>
                  <a:gd name="connsiteX795" fmla="*/ 7291 w 10000"/>
                  <a:gd name="connsiteY795" fmla="*/ 10000 h 10000"/>
                  <a:gd name="connsiteX796" fmla="*/ 7305 w 10000"/>
                  <a:gd name="connsiteY796" fmla="*/ 9997 h 10000"/>
                  <a:gd name="connsiteX797" fmla="*/ 7313 w 10000"/>
                  <a:gd name="connsiteY797" fmla="*/ 9977 h 10000"/>
                  <a:gd name="connsiteX798" fmla="*/ 7324 w 10000"/>
                  <a:gd name="connsiteY798" fmla="*/ 9968 h 10000"/>
                  <a:gd name="connsiteX799" fmla="*/ 7341 w 10000"/>
                  <a:gd name="connsiteY799" fmla="*/ 9971 h 10000"/>
                  <a:gd name="connsiteX800" fmla="*/ 7368 w 10000"/>
                  <a:gd name="connsiteY800" fmla="*/ 9987 h 10000"/>
                  <a:gd name="connsiteX801" fmla="*/ 7380 w 10000"/>
                  <a:gd name="connsiteY801" fmla="*/ 9990 h 10000"/>
                  <a:gd name="connsiteX802" fmla="*/ 7393 w 10000"/>
                  <a:gd name="connsiteY802" fmla="*/ 9981 h 10000"/>
                  <a:gd name="connsiteX803" fmla="*/ 7404 w 10000"/>
                  <a:gd name="connsiteY803" fmla="*/ 9968 h 10000"/>
                  <a:gd name="connsiteX804" fmla="*/ 7418 w 10000"/>
                  <a:gd name="connsiteY804" fmla="*/ 9948 h 10000"/>
                  <a:gd name="connsiteX805" fmla="*/ 7427 w 10000"/>
                  <a:gd name="connsiteY805" fmla="*/ 9922 h 10000"/>
                  <a:gd name="connsiteX806" fmla="*/ 7427 w 10000"/>
                  <a:gd name="connsiteY806" fmla="*/ 9906 h 10000"/>
                  <a:gd name="connsiteX807" fmla="*/ 7404 w 10000"/>
                  <a:gd name="connsiteY807" fmla="*/ 9877 h 10000"/>
                  <a:gd name="connsiteX808" fmla="*/ 7388 w 10000"/>
                  <a:gd name="connsiteY808" fmla="*/ 9854 h 10000"/>
                  <a:gd name="connsiteX809" fmla="*/ 7385 w 10000"/>
                  <a:gd name="connsiteY809" fmla="*/ 9845 h 10000"/>
                  <a:gd name="connsiteX810" fmla="*/ 7385 w 10000"/>
                  <a:gd name="connsiteY810" fmla="*/ 9825 h 10000"/>
                  <a:gd name="connsiteX811" fmla="*/ 7385 w 10000"/>
                  <a:gd name="connsiteY811" fmla="*/ 9819 h 10000"/>
                  <a:gd name="connsiteX812" fmla="*/ 7393 w 10000"/>
                  <a:gd name="connsiteY812" fmla="*/ 9809 h 10000"/>
                  <a:gd name="connsiteX813" fmla="*/ 7404 w 10000"/>
                  <a:gd name="connsiteY813" fmla="*/ 9793 h 10000"/>
                  <a:gd name="connsiteX814" fmla="*/ 7413 w 10000"/>
                  <a:gd name="connsiteY814" fmla="*/ 9783 h 10000"/>
                  <a:gd name="connsiteX815" fmla="*/ 7404 w 10000"/>
                  <a:gd name="connsiteY815" fmla="*/ 9770 h 10000"/>
                  <a:gd name="connsiteX816" fmla="*/ 7388 w 10000"/>
                  <a:gd name="connsiteY816" fmla="*/ 9760 h 10000"/>
                  <a:gd name="connsiteX817" fmla="*/ 7371 w 10000"/>
                  <a:gd name="connsiteY817" fmla="*/ 9744 h 10000"/>
                  <a:gd name="connsiteX818" fmla="*/ 7363 w 10000"/>
                  <a:gd name="connsiteY818" fmla="*/ 9731 h 10000"/>
                  <a:gd name="connsiteX819" fmla="*/ 7355 w 10000"/>
                  <a:gd name="connsiteY819" fmla="*/ 9715 h 10000"/>
                  <a:gd name="connsiteX820" fmla="*/ 7360 w 10000"/>
                  <a:gd name="connsiteY820" fmla="*/ 9686 h 10000"/>
                  <a:gd name="connsiteX821" fmla="*/ 7363 w 10000"/>
                  <a:gd name="connsiteY821" fmla="*/ 9657 h 10000"/>
                  <a:gd name="connsiteX822" fmla="*/ 7360 w 10000"/>
                  <a:gd name="connsiteY822" fmla="*/ 9631 h 10000"/>
                  <a:gd name="connsiteX823" fmla="*/ 7346 w 10000"/>
                  <a:gd name="connsiteY823" fmla="*/ 9611 h 10000"/>
                  <a:gd name="connsiteX824" fmla="*/ 7332 w 10000"/>
                  <a:gd name="connsiteY824" fmla="*/ 9585 h 10000"/>
                  <a:gd name="connsiteX825" fmla="*/ 7324 w 10000"/>
                  <a:gd name="connsiteY825" fmla="*/ 9573 h 10000"/>
                  <a:gd name="connsiteX826" fmla="*/ 7324 w 10000"/>
                  <a:gd name="connsiteY826" fmla="*/ 9553 h 10000"/>
                  <a:gd name="connsiteX827" fmla="*/ 7324 w 10000"/>
                  <a:gd name="connsiteY827" fmla="*/ 9543 h 10000"/>
                  <a:gd name="connsiteX828" fmla="*/ 7324 w 10000"/>
                  <a:gd name="connsiteY828" fmla="*/ 9517 h 10000"/>
                  <a:gd name="connsiteX829" fmla="*/ 7324 w 10000"/>
                  <a:gd name="connsiteY829" fmla="*/ 9498 h 10000"/>
                  <a:gd name="connsiteX830" fmla="*/ 7332 w 10000"/>
                  <a:gd name="connsiteY830" fmla="*/ 9479 h 10000"/>
                  <a:gd name="connsiteX831" fmla="*/ 7341 w 10000"/>
                  <a:gd name="connsiteY831" fmla="*/ 9462 h 10000"/>
                  <a:gd name="connsiteX832" fmla="*/ 7352 w 10000"/>
                  <a:gd name="connsiteY832" fmla="*/ 9459 h 10000"/>
                  <a:gd name="connsiteX833" fmla="*/ 7360 w 10000"/>
                  <a:gd name="connsiteY833" fmla="*/ 9443 h 10000"/>
                  <a:gd name="connsiteX834" fmla="*/ 7363 w 10000"/>
                  <a:gd name="connsiteY834" fmla="*/ 9433 h 10000"/>
                  <a:gd name="connsiteX835" fmla="*/ 7377 w 10000"/>
                  <a:gd name="connsiteY835" fmla="*/ 9433 h 10000"/>
                  <a:gd name="connsiteX836" fmla="*/ 7388 w 10000"/>
                  <a:gd name="connsiteY836" fmla="*/ 9430 h 10000"/>
                  <a:gd name="connsiteX837" fmla="*/ 7396 w 10000"/>
                  <a:gd name="connsiteY837" fmla="*/ 9430 h 10000"/>
                  <a:gd name="connsiteX838" fmla="*/ 7402 w 10000"/>
                  <a:gd name="connsiteY838" fmla="*/ 9424 h 10000"/>
                  <a:gd name="connsiteX839" fmla="*/ 7396 w 10000"/>
                  <a:gd name="connsiteY839" fmla="*/ 9414 h 10000"/>
                  <a:gd name="connsiteX840" fmla="*/ 7388 w 10000"/>
                  <a:gd name="connsiteY840" fmla="*/ 9401 h 10000"/>
                  <a:gd name="connsiteX841" fmla="*/ 7371 w 10000"/>
                  <a:gd name="connsiteY841" fmla="*/ 9391 h 10000"/>
                  <a:gd name="connsiteX842" fmla="*/ 7355 w 10000"/>
                  <a:gd name="connsiteY842" fmla="*/ 9375 h 10000"/>
                  <a:gd name="connsiteX843" fmla="*/ 7332 w 10000"/>
                  <a:gd name="connsiteY843" fmla="*/ 9356 h 10000"/>
                  <a:gd name="connsiteX844" fmla="*/ 7313 w 10000"/>
                  <a:gd name="connsiteY844" fmla="*/ 9330 h 10000"/>
                  <a:gd name="connsiteX845" fmla="*/ 7307 w 10000"/>
                  <a:gd name="connsiteY845" fmla="*/ 9310 h 10000"/>
                  <a:gd name="connsiteX846" fmla="*/ 7305 w 10000"/>
                  <a:gd name="connsiteY846" fmla="*/ 9291 h 10000"/>
                  <a:gd name="connsiteX847" fmla="*/ 7305 w 10000"/>
                  <a:gd name="connsiteY847" fmla="*/ 9278 h 10000"/>
                  <a:gd name="connsiteX848" fmla="*/ 7296 w 10000"/>
                  <a:gd name="connsiteY848" fmla="*/ 9268 h 10000"/>
                  <a:gd name="connsiteX849" fmla="*/ 7296 w 10000"/>
                  <a:gd name="connsiteY849" fmla="*/ 9249 h 10000"/>
                  <a:gd name="connsiteX850" fmla="*/ 7291 w 10000"/>
                  <a:gd name="connsiteY850" fmla="*/ 9226 h 10000"/>
                  <a:gd name="connsiteX851" fmla="*/ 7283 w 10000"/>
                  <a:gd name="connsiteY851" fmla="*/ 9213 h 10000"/>
                  <a:gd name="connsiteX852" fmla="*/ 7274 w 10000"/>
                  <a:gd name="connsiteY852" fmla="*/ 9194 h 10000"/>
                  <a:gd name="connsiteX853" fmla="*/ 7274 w 10000"/>
                  <a:gd name="connsiteY853" fmla="*/ 9174 h 10000"/>
                  <a:gd name="connsiteX854" fmla="*/ 7280 w 10000"/>
                  <a:gd name="connsiteY854" fmla="*/ 9148 h 10000"/>
                  <a:gd name="connsiteX855" fmla="*/ 7283 w 10000"/>
                  <a:gd name="connsiteY855" fmla="*/ 9119 h 10000"/>
                  <a:gd name="connsiteX856" fmla="*/ 7291 w 10000"/>
                  <a:gd name="connsiteY856" fmla="*/ 9100 h 10000"/>
                  <a:gd name="connsiteX857" fmla="*/ 7307 w 10000"/>
                  <a:gd name="connsiteY857" fmla="*/ 9080 h 10000"/>
                  <a:gd name="connsiteX858" fmla="*/ 7324 w 10000"/>
                  <a:gd name="connsiteY858" fmla="*/ 9054 h 10000"/>
                  <a:gd name="connsiteX859" fmla="*/ 7341 w 10000"/>
                  <a:gd name="connsiteY859" fmla="*/ 9054 h 10000"/>
                  <a:gd name="connsiteX860" fmla="*/ 7352 w 10000"/>
                  <a:gd name="connsiteY860" fmla="*/ 9054 h 10000"/>
                  <a:gd name="connsiteX861" fmla="*/ 7346 w 10000"/>
                  <a:gd name="connsiteY861" fmla="*/ 9032 h 10000"/>
                  <a:gd name="connsiteX862" fmla="*/ 7341 w 10000"/>
                  <a:gd name="connsiteY862" fmla="*/ 9022 h 10000"/>
                  <a:gd name="connsiteX863" fmla="*/ 7352 w 10000"/>
                  <a:gd name="connsiteY863" fmla="*/ 8999 h 10000"/>
                  <a:gd name="connsiteX864" fmla="*/ 7360 w 10000"/>
                  <a:gd name="connsiteY864" fmla="*/ 8967 h 10000"/>
                  <a:gd name="connsiteX865" fmla="*/ 7368 w 10000"/>
                  <a:gd name="connsiteY865" fmla="*/ 8922 h 10000"/>
                  <a:gd name="connsiteX866" fmla="*/ 7377 w 10000"/>
                  <a:gd name="connsiteY866" fmla="*/ 8896 h 10000"/>
                  <a:gd name="connsiteX867" fmla="*/ 7380 w 10000"/>
                  <a:gd name="connsiteY867" fmla="*/ 8867 h 10000"/>
                  <a:gd name="connsiteX868" fmla="*/ 7402 w 10000"/>
                  <a:gd name="connsiteY868" fmla="*/ 8824 h 10000"/>
                  <a:gd name="connsiteX869" fmla="*/ 7402 w 10000"/>
                  <a:gd name="connsiteY869" fmla="*/ 8808 h 10000"/>
                  <a:gd name="connsiteX870" fmla="*/ 7393 w 10000"/>
                  <a:gd name="connsiteY870" fmla="*/ 8795 h 10000"/>
                  <a:gd name="connsiteX871" fmla="*/ 7388 w 10000"/>
                  <a:gd name="connsiteY871" fmla="*/ 8799 h 10000"/>
                  <a:gd name="connsiteX872" fmla="*/ 7396 w 10000"/>
                  <a:gd name="connsiteY872" fmla="*/ 8789 h 10000"/>
                  <a:gd name="connsiteX873" fmla="*/ 7404 w 10000"/>
                  <a:gd name="connsiteY873" fmla="*/ 8789 h 10000"/>
                  <a:gd name="connsiteX874" fmla="*/ 7421 w 10000"/>
                  <a:gd name="connsiteY874" fmla="*/ 8769 h 10000"/>
                  <a:gd name="connsiteX875" fmla="*/ 7443 w 10000"/>
                  <a:gd name="connsiteY875" fmla="*/ 8763 h 10000"/>
                  <a:gd name="connsiteX876" fmla="*/ 7452 w 10000"/>
                  <a:gd name="connsiteY876" fmla="*/ 8769 h 10000"/>
                  <a:gd name="connsiteX877" fmla="*/ 7468 w 10000"/>
                  <a:gd name="connsiteY877" fmla="*/ 8769 h 10000"/>
                  <a:gd name="connsiteX878" fmla="*/ 7499 w 10000"/>
                  <a:gd name="connsiteY878" fmla="*/ 8763 h 10000"/>
                  <a:gd name="connsiteX879" fmla="*/ 7526 w 10000"/>
                  <a:gd name="connsiteY879" fmla="*/ 8763 h 10000"/>
                  <a:gd name="connsiteX880" fmla="*/ 7532 w 10000"/>
                  <a:gd name="connsiteY880" fmla="*/ 8763 h 10000"/>
                  <a:gd name="connsiteX881" fmla="*/ 7554 w 10000"/>
                  <a:gd name="connsiteY881" fmla="*/ 8744 h 10000"/>
                  <a:gd name="connsiteX882" fmla="*/ 7571 w 10000"/>
                  <a:gd name="connsiteY882" fmla="*/ 8731 h 10000"/>
                  <a:gd name="connsiteX883" fmla="*/ 7587 w 10000"/>
                  <a:gd name="connsiteY883" fmla="*/ 8711 h 10000"/>
                  <a:gd name="connsiteX884" fmla="*/ 7607 w 10000"/>
                  <a:gd name="connsiteY884" fmla="*/ 8711 h 10000"/>
                  <a:gd name="connsiteX885" fmla="*/ 7634 w 10000"/>
                  <a:gd name="connsiteY885" fmla="*/ 8705 h 10000"/>
                  <a:gd name="connsiteX886" fmla="*/ 7643 w 10000"/>
                  <a:gd name="connsiteY886" fmla="*/ 8682 h 10000"/>
                  <a:gd name="connsiteX887" fmla="*/ 7654 w 10000"/>
                  <a:gd name="connsiteY887" fmla="*/ 8666 h 10000"/>
                  <a:gd name="connsiteX888" fmla="*/ 7668 w 10000"/>
                  <a:gd name="connsiteY888" fmla="*/ 8666 h 10000"/>
                  <a:gd name="connsiteX889" fmla="*/ 7676 w 10000"/>
                  <a:gd name="connsiteY889" fmla="*/ 8682 h 10000"/>
                  <a:gd name="connsiteX890" fmla="*/ 7704 w 10000"/>
                  <a:gd name="connsiteY890" fmla="*/ 8669 h 10000"/>
                  <a:gd name="connsiteX891" fmla="*/ 7712 w 10000"/>
                  <a:gd name="connsiteY891" fmla="*/ 8669 h 10000"/>
                  <a:gd name="connsiteX892" fmla="*/ 7720 w 10000"/>
                  <a:gd name="connsiteY892" fmla="*/ 8669 h 10000"/>
                  <a:gd name="connsiteX893" fmla="*/ 7726 w 10000"/>
                  <a:gd name="connsiteY893" fmla="*/ 8656 h 10000"/>
                  <a:gd name="connsiteX894" fmla="*/ 7734 w 10000"/>
                  <a:gd name="connsiteY894" fmla="*/ 8650 h 10000"/>
                  <a:gd name="connsiteX895" fmla="*/ 7742 w 10000"/>
                  <a:gd name="connsiteY895" fmla="*/ 8650 h 10000"/>
                  <a:gd name="connsiteX896" fmla="*/ 7759 w 10000"/>
                  <a:gd name="connsiteY896" fmla="*/ 8650 h 10000"/>
                  <a:gd name="connsiteX897" fmla="*/ 7756 w 10000"/>
                  <a:gd name="connsiteY897" fmla="*/ 8630 h 10000"/>
                  <a:gd name="connsiteX898" fmla="*/ 7751 w 10000"/>
                  <a:gd name="connsiteY898" fmla="*/ 8627 h 10000"/>
                  <a:gd name="connsiteX899" fmla="*/ 7742 w 10000"/>
                  <a:gd name="connsiteY899" fmla="*/ 8620 h 10000"/>
                  <a:gd name="connsiteX900" fmla="*/ 7734 w 10000"/>
                  <a:gd name="connsiteY900" fmla="*/ 8591 h 10000"/>
                  <a:gd name="connsiteX901" fmla="*/ 7709 w 10000"/>
                  <a:gd name="connsiteY901" fmla="*/ 8582 h 10000"/>
                  <a:gd name="connsiteX902" fmla="*/ 7695 w 10000"/>
                  <a:gd name="connsiteY902" fmla="*/ 8578 h 10000"/>
                  <a:gd name="connsiteX903" fmla="*/ 7668 w 10000"/>
                  <a:gd name="connsiteY903" fmla="*/ 8562 h 10000"/>
                  <a:gd name="connsiteX904" fmla="*/ 7645 w 10000"/>
                  <a:gd name="connsiteY904" fmla="*/ 8552 h 10000"/>
                  <a:gd name="connsiteX905" fmla="*/ 7615 w 10000"/>
                  <a:gd name="connsiteY905" fmla="*/ 8543 h 10000"/>
                  <a:gd name="connsiteX906" fmla="*/ 7596 w 10000"/>
                  <a:gd name="connsiteY906" fmla="*/ 8527 h 10000"/>
                  <a:gd name="connsiteX907" fmla="*/ 7565 w 10000"/>
                  <a:gd name="connsiteY907" fmla="*/ 8494 h 10000"/>
                  <a:gd name="connsiteX908" fmla="*/ 7562 w 10000"/>
                  <a:gd name="connsiteY908" fmla="*/ 8475 h 10000"/>
                  <a:gd name="connsiteX909" fmla="*/ 7540 w 10000"/>
                  <a:gd name="connsiteY909" fmla="*/ 8455 h 10000"/>
                  <a:gd name="connsiteX910" fmla="*/ 7535 w 10000"/>
                  <a:gd name="connsiteY910" fmla="*/ 8446 h 10000"/>
                  <a:gd name="connsiteX911" fmla="*/ 7535 w 10000"/>
                  <a:gd name="connsiteY911" fmla="*/ 8420 h 10000"/>
                  <a:gd name="connsiteX912" fmla="*/ 7535 w 10000"/>
                  <a:gd name="connsiteY912" fmla="*/ 8391 h 10000"/>
                  <a:gd name="connsiteX913" fmla="*/ 7548 w 10000"/>
                  <a:gd name="connsiteY913" fmla="*/ 8345 h 10000"/>
                  <a:gd name="connsiteX914" fmla="*/ 7562 w 10000"/>
                  <a:gd name="connsiteY914" fmla="*/ 8319 h 10000"/>
                  <a:gd name="connsiteX915" fmla="*/ 7582 w 10000"/>
                  <a:gd name="connsiteY915" fmla="*/ 8310 h 10000"/>
                  <a:gd name="connsiteX916" fmla="*/ 7607 w 10000"/>
                  <a:gd name="connsiteY916" fmla="*/ 8300 h 10000"/>
                  <a:gd name="connsiteX917" fmla="*/ 7629 w 10000"/>
                  <a:gd name="connsiteY917" fmla="*/ 8300 h 10000"/>
                  <a:gd name="connsiteX918" fmla="*/ 7651 w 10000"/>
                  <a:gd name="connsiteY918" fmla="*/ 8297 h 10000"/>
                  <a:gd name="connsiteX919" fmla="*/ 7668 w 10000"/>
                  <a:gd name="connsiteY919" fmla="*/ 8280 h 10000"/>
                  <a:gd name="connsiteX920" fmla="*/ 7687 w 10000"/>
                  <a:gd name="connsiteY920" fmla="*/ 8267 h 10000"/>
                  <a:gd name="connsiteX921" fmla="*/ 7693 w 10000"/>
                  <a:gd name="connsiteY921" fmla="*/ 8261 h 10000"/>
                  <a:gd name="connsiteX922" fmla="*/ 7701 w 10000"/>
                  <a:gd name="connsiteY922" fmla="*/ 8248 h 10000"/>
                  <a:gd name="connsiteX923" fmla="*/ 7712 w 10000"/>
                  <a:gd name="connsiteY923" fmla="*/ 8238 h 10000"/>
                  <a:gd name="connsiteX924" fmla="*/ 7731 w 10000"/>
                  <a:gd name="connsiteY924" fmla="*/ 8222 h 10000"/>
                  <a:gd name="connsiteX925" fmla="*/ 7740 w 10000"/>
                  <a:gd name="connsiteY925" fmla="*/ 8206 h 10000"/>
                  <a:gd name="connsiteX926" fmla="*/ 7756 w 10000"/>
                  <a:gd name="connsiteY926" fmla="*/ 8183 h 10000"/>
                  <a:gd name="connsiteX927" fmla="*/ 7773 w 10000"/>
                  <a:gd name="connsiteY927" fmla="*/ 8177 h 10000"/>
                  <a:gd name="connsiteX928" fmla="*/ 7784 w 10000"/>
                  <a:gd name="connsiteY928" fmla="*/ 8183 h 10000"/>
                  <a:gd name="connsiteX929" fmla="*/ 7801 w 10000"/>
                  <a:gd name="connsiteY929" fmla="*/ 8174 h 10000"/>
                  <a:gd name="connsiteX930" fmla="*/ 7801 w 10000"/>
                  <a:gd name="connsiteY930" fmla="*/ 8157 h 10000"/>
                  <a:gd name="connsiteX931" fmla="*/ 7817 w 10000"/>
                  <a:gd name="connsiteY931" fmla="*/ 8164 h 10000"/>
                  <a:gd name="connsiteX932" fmla="*/ 7837 w 10000"/>
                  <a:gd name="connsiteY932" fmla="*/ 8164 h 10000"/>
                  <a:gd name="connsiteX933" fmla="*/ 7856 w 10000"/>
                  <a:gd name="connsiteY933" fmla="*/ 8164 h 10000"/>
                  <a:gd name="connsiteX934" fmla="*/ 7870 w 10000"/>
                  <a:gd name="connsiteY934" fmla="*/ 8167 h 10000"/>
                  <a:gd name="connsiteX935" fmla="*/ 7881 w 10000"/>
                  <a:gd name="connsiteY935" fmla="*/ 8174 h 10000"/>
                  <a:gd name="connsiteX936" fmla="*/ 7898 w 10000"/>
                  <a:gd name="connsiteY936" fmla="*/ 8187 h 10000"/>
                  <a:gd name="connsiteX937" fmla="*/ 7917 w 10000"/>
                  <a:gd name="connsiteY937" fmla="*/ 8187 h 10000"/>
                  <a:gd name="connsiteX938" fmla="*/ 7928 w 10000"/>
                  <a:gd name="connsiteY938" fmla="*/ 8157 h 10000"/>
                  <a:gd name="connsiteX939" fmla="*/ 7942 w 10000"/>
                  <a:gd name="connsiteY939" fmla="*/ 8157 h 10000"/>
                  <a:gd name="connsiteX940" fmla="*/ 7958 w 10000"/>
                  <a:gd name="connsiteY940" fmla="*/ 8164 h 10000"/>
                  <a:gd name="connsiteX941" fmla="*/ 7983 w 10000"/>
                  <a:gd name="connsiteY941" fmla="*/ 8144 h 10000"/>
                  <a:gd name="connsiteX942" fmla="*/ 8000 w 10000"/>
                  <a:gd name="connsiteY942" fmla="*/ 8109 h 10000"/>
                  <a:gd name="connsiteX943" fmla="*/ 7994 w 10000"/>
                  <a:gd name="connsiteY943" fmla="*/ 8093 h 10000"/>
                  <a:gd name="connsiteX944" fmla="*/ 7983 w 10000"/>
                  <a:gd name="connsiteY944" fmla="*/ 8070 h 10000"/>
                  <a:gd name="connsiteX945" fmla="*/ 7986 w 10000"/>
                  <a:gd name="connsiteY945" fmla="*/ 8063 h 10000"/>
                  <a:gd name="connsiteX946" fmla="*/ 7978 w 10000"/>
                  <a:gd name="connsiteY946" fmla="*/ 8044 h 10000"/>
                  <a:gd name="connsiteX947" fmla="*/ 7986 w 10000"/>
                  <a:gd name="connsiteY947" fmla="*/ 8002 h 10000"/>
                  <a:gd name="connsiteX948" fmla="*/ 7983 w 10000"/>
                  <a:gd name="connsiteY948" fmla="*/ 7947 h 10000"/>
                  <a:gd name="connsiteX949" fmla="*/ 7961 w 10000"/>
                  <a:gd name="connsiteY949" fmla="*/ 7931 h 10000"/>
                  <a:gd name="connsiteX950" fmla="*/ 7958 w 10000"/>
                  <a:gd name="connsiteY950" fmla="*/ 7898 h 10000"/>
                  <a:gd name="connsiteX951" fmla="*/ 7953 w 10000"/>
                  <a:gd name="connsiteY951" fmla="*/ 7856 h 10000"/>
                  <a:gd name="connsiteX952" fmla="*/ 7967 w 10000"/>
                  <a:gd name="connsiteY952" fmla="*/ 7837 h 10000"/>
                  <a:gd name="connsiteX953" fmla="*/ 7950 w 10000"/>
                  <a:gd name="connsiteY953" fmla="*/ 7824 h 10000"/>
                  <a:gd name="connsiteX954" fmla="*/ 7906 w 10000"/>
                  <a:gd name="connsiteY954" fmla="*/ 7814 h 10000"/>
                  <a:gd name="connsiteX955" fmla="*/ 7878 w 10000"/>
                  <a:gd name="connsiteY955" fmla="*/ 7814 h 10000"/>
                  <a:gd name="connsiteX956" fmla="*/ 7870 w 10000"/>
                  <a:gd name="connsiteY956" fmla="*/ 7795 h 10000"/>
                  <a:gd name="connsiteX957" fmla="*/ 7878 w 10000"/>
                  <a:gd name="connsiteY957" fmla="*/ 7778 h 10000"/>
                  <a:gd name="connsiteX958" fmla="*/ 7881 w 10000"/>
                  <a:gd name="connsiteY958" fmla="*/ 7775 h 10000"/>
                  <a:gd name="connsiteX959" fmla="*/ 7878 w 10000"/>
                  <a:gd name="connsiteY959" fmla="*/ 7743 h 10000"/>
                  <a:gd name="connsiteX960" fmla="*/ 7895 w 10000"/>
                  <a:gd name="connsiteY960" fmla="*/ 7733 h 10000"/>
                  <a:gd name="connsiteX961" fmla="*/ 7911 w 10000"/>
                  <a:gd name="connsiteY961" fmla="*/ 7710 h 10000"/>
                  <a:gd name="connsiteX962" fmla="*/ 7911 w 10000"/>
                  <a:gd name="connsiteY962" fmla="*/ 7665 h 10000"/>
                  <a:gd name="connsiteX963" fmla="*/ 7917 w 10000"/>
                  <a:gd name="connsiteY963" fmla="*/ 7600 h 10000"/>
                  <a:gd name="connsiteX964" fmla="*/ 7928 w 10000"/>
                  <a:gd name="connsiteY964" fmla="*/ 7581 h 10000"/>
                  <a:gd name="connsiteX965" fmla="*/ 7917 w 10000"/>
                  <a:gd name="connsiteY965" fmla="*/ 7474 h 10000"/>
                  <a:gd name="connsiteX966" fmla="*/ 7873 w 10000"/>
                  <a:gd name="connsiteY966" fmla="*/ 7335 h 10000"/>
                  <a:gd name="connsiteX967" fmla="*/ 7756 w 10000"/>
                  <a:gd name="connsiteY967" fmla="*/ 7050 h 10000"/>
                  <a:gd name="connsiteX968" fmla="*/ 7679 w 10000"/>
                  <a:gd name="connsiteY968" fmla="*/ 6839 h 10000"/>
                  <a:gd name="connsiteX969" fmla="*/ 7668 w 10000"/>
                  <a:gd name="connsiteY969" fmla="*/ 6823 h 10000"/>
                  <a:gd name="connsiteX970" fmla="*/ 7659 w 10000"/>
                  <a:gd name="connsiteY970" fmla="*/ 6768 h 10000"/>
                  <a:gd name="connsiteX971" fmla="*/ 7659 w 10000"/>
                  <a:gd name="connsiteY971" fmla="*/ 6739 h 10000"/>
                  <a:gd name="connsiteX972" fmla="*/ 7651 w 10000"/>
                  <a:gd name="connsiteY972" fmla="*/ 6713 h 10000"/>
                  <a:gd name="connsiteX973" fmla="*/ 7654 w 10000"/>
                  <a:gd name="connsiteY973" fmla="*/ 6684 h 10000"/>
                  <a:gd name="connsiteX974" fmla="*/ 7643 w 10000"/>
                  <a:gd name="connsiteY974" fmla="*/ 6626 h 10000"/>
                  <a:gd name="connsiteX975" fmla="*/ 7629 w 10000"/>
                  <a:gd name="connsiteY975" fmla="*/ 6600 h 10000"/>
                  <a:gd name="connsiteX976" fmla="*/ 7629 w 10000"/>
                  <a:gd name="connsiteY976" fmla="*/ 6580 h 10000"/>
                  <a:gd name="connsiteX977" fmla="*/ 7623 w 10000"/>
                  <a:gd name="connsiteY977" fmla="*/ 6541 h 10000"/>
                  <a:gd name="connsiteX978" fmla="*/ 7615 w 10000"/>
                  <a:gd name="connsiteY978" fmla="*/ 6522 h 10000"/>
                  <a:gd name="connsiteX979" fmla="*/ 7598 w 10000"/>
                  <a:gd name="connsiteY979" fmla="*/ 6509 h 10000"/>
                  <a:gd name="connsiteX980" fmla="*/ 7587 w 10000"/>
                  <a:gd name="connsiteY980" fmla="*/ 6493 h 10000"/>
                  <a:gd name="connsiteX981" fmla="*/ 7579 w 10000"/>
                  <a:gd name="connsiteY981" fmla="*/ 6464 h 10000"/>
                  <a:gd name="connsiteX982" fmla="*/ 7587 w 10000"/>
                  <a:gd name="connsiteY982" fmla="*/ 6438 h 10000"/>
                  <a:gd name="connsiteX983" fmla="*/ 7596 w 10000"/>
                  <a:gd name="connsiteY983" fmla="*/ 6425 h 10000"/>
                  <a:gd name="connsiteX984" fmla="*/ 7590 w 10000"/>
                  <a:gd name="connsiteY984" fmla="*/ 6396 h 10000"/>
                  <a:gd name="connsiteX985" fmla="*/ 7590 w 10000"/>
                  <a:gd name="connsiteY985" fmla="*/ 6373 h 10000"/>
                  <a:gd name="connsiteX986" fmla="*/ 7587 w 10000"/>
                  <a:gd name="connsiteY986" fmla="*/ 6354 h 10000"/>
                  <a:gd name="connsiteX987" fmla="*/ 7582 w 10000"/>
                  <a:gd name="connsiteY987" fmla="*/ 6344 h 10000"/>
                  <a:gd name="connsiteX988" fmla="*/ 7582 w 10000"/>
                  <a:gd name="connsiteY988" fmla="*/ 6324 h 10000"/>
                  <a:gd name="connsiteX989" fmla="*/ 7571 w 10000"/>
                  <a:gd name="connsiteY989" fmla="*/ 6302 h 10000"/>
                  <a:gd name="connsiteX990" fmla="*/ 7548 w 10000"/>
                  <a:gd name="connsiteY990" fmla="*/ 6256 h 10000"/>
                  <a:gd name="connsiteX991" fmla="*/ 7546 w 10000"/>
                  <a:gd name="connsiteY991" fmla="*/ 6218 h 10000"/>
                  <a:gd name="connsiteX992" fmla="*/ 7540 w 10000"/>
                  <a:gd name="connsiteY992" fmla="*/ 6159 h 10000"/>
                  <a:gd name="connsiteX993" fmla="*/ 7535 w 10000"/>
                  <a:gd name="connsiteY993" fmla="*/ 6114 h 10000"/>
                  <a:gd name="connsiteX994" fmla="*/ 7535 w 10000"/>
                  <a:gd name="connsiteY994" fmla="*/ 6088 h 10000"/>
                  <a:gd name="connsiteX995" fmla="*/ 7540 w 10000"/>
                  <a:gd name="connsiteY995" fmla="*/ 6049 h 10000"/>
                  <a:gd name="connsiteX996" fmla="*/ 7546 w 10000"/>
                  <a:gd name="connsiteY996" fmla="*/ 6004 h 10000"/>
                  <a:gd name="connsiteX997" fmla="*/ 7548 w 10000"/>
                  <a:gd name="connsiteY997" fmla="*/ 5965 h 10000"/>
                  <a:gd name="connsiteX998" fmla="*/ 7548 w 10000"/>
                  <a:gd name="connsiteY998" fmla="*/ 5946 h 10000"/>
                  <a:gd name="connsiteX999" fmla="*/ 7548 w 10000"/>
                  <a:gd name="connsiteY999" fmla="*/ 5933 h 10000"/>
                  <a:gd name="connsiteX1000" fmla="*/ 7548 w 10000"/>
                  <a:gd name="connsiteY1000" fmla="*/ 5910 h 10000"/>
                  <a:gd name="connsiteX1001" fmla="*/ 7548 w 10000"/>
                  <a:gd name="connsiteY1001" fmla="*/ 5897 h 10000"/>
                  <a:gd name="connsiteX1002" fmla="*/ 7546 w 10000"/>
                  <a:gd name="connsiteY1002" fmla="*/ 5871 h 10000"/>
                  <a:gd name="connsiteX1003" fmla="*/ 7535 w 10000"/>
                  <a:gd name="connsiteY1003" fmla="*/ 5839 h 10000"/>
                  <a:gd name="connsiteX1004" fmla="*/ 7524 w 10000"/>
                  <a:gd name="connsiteY1004" fmla="*/ 5797 h 10000"/>
                  <a:gd name="connsiteX1005" fmla="*/ 7518 w 10000"/>
                  <a:gd name="connsiteY1005" fmla="*/ 5767 h 10000"/>
                  <a:gd name="connsiteX1006" fmla="*/ 7515 w 10000"/>
                  <a:gd name="connsiteY1006" fmla="*/ 5745 h 10000"/>
                  <a:gd name="connsiteX1007" fmla="*/ 7501 w 10000"/>
                  <a:gd name="connsiteY1007" fmla="*/ 5683 h 10000"/>
                  <a:gd name="connsiteX1008" fmla="*/ 7490 w 10000"/>
                  <a:gd name="connsiteY1008" fmla="*/ 5631 h 10000"/>
                  <a:gd name="connsiteX1009" fmla="*/ 7482 w 10000"/>
                  <a:gd name="connsiteY1009" fmla="*/ 5593 h 10000"/>
                  <a:gd name="connsiteX1010" fmla="*/ 7476 w 10000"/>
                  <a:gd name="connsiteY1010" fmla="*/ 5570 h 10000"/>
                  <a:gd name="connsiteX1011" fmla="*/ 7476 w 10000"/>
                  <a:gd name="connsiteY1011" fmla="*/ 5528 h 10000"/>
                  <a:gd name="connsiteX1012" fmla="*/ 7482 w 10000"/>
                  <a:gd name="connsiteY1012" fmla="*/ 5502 h 10000"/>
                  <a:gd name="connsiteX1013" fmla="*/ 7490 w 10000"/>
                  <a:gd name="connsiteY1013" fmla="*/ 5489 h 10000"/>
                  <a:gd name="connsiteX1014" fmla="*/ 7499 w 10000"/>
                  <a:gd name="connsiteY1014" fmla="*/ 5479 h 10000"/>
                  <a:gd name="connsiteX1015" fmla="*/ 7493 w 10000"/>
                  <a:gd name="connsiteY1015" fmla="*/ 5427 h 10000"/>
                  <a:gd name="connsiteX1016" fmla="*/ 7501 w 10000"/>
                  <a:gd name="connsiteY1016" fmla="*/ 5415 h 10000"/>
                  <a:gd name="connsiteX1017" fmla="*/ 7510 w 10000"/>
                  <a:gd name="connsiteY1017" fmla="*/ 5398 h 10000"/>
                  <a:gd name="connsiteX1018" fmla="*/ 7515 w 10000"/>
                  <a:gd name="connsiteY1018" fmla="*/ 5379 h 10000"/>
                  <a:gd name="connsiteX1019" fmla="*/ 7526 w 10000"/>
                  <a:gd name="connsiteY1019" fmla="*/ 5366 h 10000"/>
                  <a:gd name="connsiteX1020" fmla="*/ 7518 w 10000"/>
                  <a:gd name="connsiteY1020" fmla="*/ 5350 h 10000"/>
                  <a:gd name="connsiteX1021" fmla="*/ 7518 w 10000"/>
                  <a:gd name="connsiteY1021" fmla="*/ 5330 h 10000"/>
                  <a:gd name="connsiteX1022" fmla="*/ 7526 w 10000"/>
                  <a:gd name="connsiteY1022" fmla="*/ 5311 h 10000"/>
                  <a:gd name="connsiteX1023" fmla="*/ 7540 w 10000"/>
                  <a:gd name="connsiteY1023" fmla="*/ 5291 h 10000"/>
                  <a:gd name="connsiteX1024" fmla="*/ 7540 w 10000"/>
                  <a:gd name="connsiteY1024" fmla="*/ 5266 h 10000"/>
                  <a:gd name="connsiteX1025" fmla="*/ 7540 w 10000"/>
                  <a:gd name="connsiteY1025" fmla="*/ 5256 h 10000"/>
                  <a:gd name="connsiteX1026" fmla="*/ 7524 w 10000"/>
                  <a:gd name="connsiteY1026" fmla="*/ 5233 h 10000"/>
                  <a:gd name="connsiteX1027" fmla="*/ 7515 w 10000"/>
                  <a:gd name="connsiteY1027" fmla="*/ 5217 h 10000"/>
                  <a:gd name="connsiteX1028" fmla="*/ 7490 w 10000"/>
                  <a:gd name="connsiteY1028" fmla="*/ 5178 h 10000"/>
                  <a:gd name="connsiteX1029" fmla="*/ 7474 w 10000"/>
                  <a:gd name="connsiteY1029" fmla="*/ 5162 h 10000"/>
                  <a:gd name="connsiteX1030" fmla="*/ 7457 w 10000"/>
                  <a:gd name="connsiteY1030" fmla="*/ 5120 h 10000"/>
                  <a:gd name="connsiteX1031" fmla="*/ 7421 w 10000"/>
                  <a:gd name="connsiteY1031" fmla="*/ 5087 h 10000"/>
                  <a:gd name="connsiteX1032" fmla="*/ 7380 w 10000"/>
                  <a:gd name="connsiteY1032" fmla="*/ 5068 h 10000"/>
                  <a:gd name="connsiteX1033" fmla="*/ 7355 w 10000"/>
                  <a:gd name="connsiteY1033" fmla="*/ 5058 h 10000"/>
                  <a:gd name="connsiteX1034" fmla="*/ 7332 w 10000"/>
                  <a:gd name="connsiteY1034" fmla="*/ 5049 h 10000"/>
                  <a:gd name="connsiteX1035" fmla="*/ 7305 w 10000"/>
                  <a:gd name="connsiteY1035" fmla="*/ 5016 h 10000"/>
                  <a:gd name="connsiteX1036" fmla="*/ 7305 w 10000"/>
                  <a:gd name="connsiteY1036" fmla="*/ 5000 h 10000"/>
                  <a:gd name="connsiteX1037" fmla="*/ 7296 w 10000"/>
                  <a:gd name="connsiteY1037" fmla="*/ 4971 h 10000"/>
                  <a:gd name="connsiteX1038" fmla="*/ 7288 w 10000"/>
                  <a:gd name="connsiteY1038" fmla="*/ 4945 h 10000"/>
                  <a:gd name="connsiteX1039" fmla="*/ 7280 w 10000"/>
                  <a:gd name="connsiteY1039" fmla="*/ 4916 h 10000"/>
                  <a:gd name="connsiteX1040" fmla="*/ 7291 w 10000"/>
                  <a:gd name="connsiteY1040" fmla="*/ 4887 h 10000"/>
                  <a:gd name="connsiteX1041" fmla="*/ 7291 w 10000"/>
                  <a:gd name="connsiteY1041" fmla="*/ 4858 h 10000"/>
                  <a:gd name="connsiteX1042" fmla="*/ 7271 w 10000"/>
                  <a:gd name="connsiteY1042" fmla="*/ 4819 h 10000"/>
                  <a:gd name="connsiteX1043" fmla="*/ 7255 w 10000"/>
                  <a:gd name="connsiteY1043" fmla="*/ 4828 h 10000"/>
                  <a:gd name="connsiteX1044" fmla="*/ 7235 w 10000"/>
                  <a:gd name="connsiteY1044" fmla="*/ 4841 h 10000"/>
                  <a:gd name="connsiteX1045" fmla="*/ 7216 w 10000"/>
                  <a:gd name="connsiteY1045" fmla="*/ 4867 h 10000"/>
                  <a:gd name="connsiteX1046" fmla="*/ 7191 w 10000"/>
                  <a:gd name="connsiteY1046" fmla="*/ 4870 h 10000"/>
                  <a:gd name="connsiteX1047" fmla="*/ 7155 w 10000"/>
                  <a:gd name="connsiteY1047" fmla="*/ 4887 h 10000"/>
                  <a:gd name="connsiteX1048" fmla="*/ 7122 w 10000"/>
                  <a:gd name="connsiteY1048" fmla="*/ 4893 h 10000"/>
                  <a:gd name="connsiteX1049" fmla="*/ 7105 w 10000"/>
                  <a:gd name="connsiteY1049" fmla="*/ 4896 h 10000"/>
                  <a:gd name="connsiteX1050" fmla="*/ 7094 w 10000"/>
                  <a:gd name="connsiteY1050" fmla="*/ 4916 h 10000"/>
                  <a:gd name="connsiteX1051" fmla="*/ 7080 w 10000"/>
                  <a:gd name="connsiteY1051" fmla="*/ 4903 h 10000"/>
                  <a:gd name="connsiteX1052" fmla="*/ 7072 w 10000"/>
                  <a:gd name="connsiteY1052" fmla="*/ 4851 h 10000"/>
                  <a:gd name="connsiteX1053" fmla="*/ 7042 w 10000"/>
                  <a:gd name="connsiteY1053" fmla="*/ 4819 h 10000"/>
                  <a:gd name="connsiteX1054" fmla="*/ 7030 w 10000"/>
                  <a:gd name="connsiteY1054" fmla="*/ 4780 h 10000"/>
                  <a:gd name="connsiteX1055" fmla="*/ 7039 w 10000"/>
                  <a:gd name="connsiteY1055" fmla="*/ 4757 h 10000"/>
                  <a:gd name="connsiteX1056" fmla="*/ 7047 w 10000"/>
                  <a:gd name="connsiteY1056" fmla="*/ 4744 h 10000"/>
                  <a:gd name="connsiteX1057" fmla="*/ 7022 w 10000"/>
                  <a:gd name="connsiteY1057" fmla="*/ 4725 h 10000"/>
                  <a:gd name="connsiteX1058" fmla="*/ 7000 w 10000"/>
                  <a:gd name="connsiteY1058" fmla="*/ 4715 h 10000"/>
                  <a:gd name="connsiteX1059" fmla="*/ 6975 w 10000"/>
                  <a:gd name="connsiteY1059" fmla="*/ 4709 h 10000"/>
                  <a:gd name="connsiteX1060" fmla="*/ 6945 w 10000"/>
                  <a:gd name="connsiteY1060" fmla="*/ 4696 h 10000"/>
                  <a:gd name="connsiteX1061" fmla="*/ 6953 w 10000"/>
                  <a:gd name="connsiteY1061" fmla="*/ 4679 h 10000"/>
                  <a:gd name="connsiteX1062" fmla="*/ 6961 w 10000"/>
                  <a:gd name="connsiteY1062" fmla="*/ 4660 h 10000"/>
                  <a:gd name="connsiteX1063" fmla="*/ 6983 w 10000"/>
                  <a:gd name="connsiteY1063" fmla="*/ 4644 h 10000"/>
                  <a:gd name="connsiteX1064" fmla="*/ 7014 w 10000"/>
                  <a:gd name="connsiteY1064" fmla="*/ 4634 h 10000"/>
                  <a:gd name="connsiteX1065" fmla="*/ 7025 w 10000"/>
                  <a:gd name="connsiteY1065" fmla="*/ 4615 h 10000"/>
                  <a:gd name="connsiteX1066" fmla="*/ 7047 w 10000"/>
                  <a:gd name="connsiteY1066" fmla="*/ 4582 h 10000"/>
                  <a:gd name="connsiteX1067" fmla="*/ 7069 w 10000"/>
                  <a:gd name="connsiteY1067" fmla="*/ 4563 h 10000"/>
                  <a:gd name="connsiteX1068" fmla="*/ 7078 w 10000"/>
                  <a:gd name="connsiteY1068" fmla="*/ 4553 h 10000"/>
                  <a:gd name="connsiteX1069" fmla="*/ 7097 w 10000"/>
                  <a:gd name="connsiteY1069" fmla="*/ 4527 h 10000"/>
                  <a:gd name="connsiteX1070" fmla="*/ 7122 w 10000"/>
                  <a:gd name="connsiteY1070" fmla="*/ 4517 h 10000"/>
                  <a:gd name="connsiteX1071" fmla="*/ 7139 w 10000"/>
                  <a:gd name="connsiteY1071" fmla="*/ 4488 h 10000"/>
                  <a:gd name="connsiteX1072" fmla="*/ 7147 w 10000"/>
                  <a:gd name="connsiteY1072" fmla="*/ 4459 h 10000"/>
                  <a:gd name="connsiteX1073" fmla="*/ 7161 w 10000"/>
                  <a:gd name="connsiteY1073" fmla="*/ 4440 h 10000"/>
                  <a:gd name="connsiteX1074" fmla="*/ 7177 w 10000"/>
                  <a:gd name="connsiteY1074" fmla="*/ 4430 h 10000"/>
                  <a:gd name="connsiteX1075" fmla="*/ 7202 w 10000"/>
                  <a:gd name="connsiteY1075" fmla="*/ 4407 h 10000"/>
                  <a:gd name="connsiteX1076" fmla="*/ 7224 w 10000"/>
                  <a:gd name="connsiteY1076" fmla="*/ 4417 h 10000"/>
                  <a:gd name="connsiteX1077" fmla="*/ 7241 w 10000"/>
                  <a:gd name="connsiteY1077" fmla="*/ 4404 h 10000"/>
                  <a:gd name="connsiteX1078" fmla="*/ 7263 w 10000"/>
                  <a:gd name="connsiteY1078" fmla="*/ 4398 h 10000"/>
                  <a:gd name="connsiteX1079" fmla="*/ 7283 w 10000"/>
                  <a:gd name="connsiteY1079" fmla="*/ 4424 h 10000"/>
                  <a:gd name="connsiteX1080" fmla="*/ 7305 w 10000"/>
                  <a:gd name="connsiteY1080" fmla="*/ 4433 h 10000"/>
                  <a:gd name="connsiteX1081" fmla="*/ 7332 w 10000"/>
                  <a:gd name="connsiteY1081" fmla="*/ 4443 h 10000"/>
                  <a:gd name="connsiteX1082" fmla="*/ 7380 w 10000"/>
                  <a:gd name="connsiteY1082" fmla="*/ 4398 h 10000"/>
                  <a:gd name="connsiteX1083" fmla="*/ 7404 w 10000"/>
                  <a:gd name="connsiteY1083" fmla="*/ 4378 h 10000"/>
                  <a:gd name="connsiteX1084" fmla="*/ 7418 w 10000"/>
                  <a:gd name="connsiteY1084" fmla="*/ 4369 h 10000"/>
                  <a:gd name="connsiteX1085" fmla="*/ 7443 w 10000"/>
                  <a:gd name="connsiteY1085" fmla="*/ 4356 h 10000"/>
                  <a:gd name="connsiteX1086" fmla="*/ 7460 w 10000"/>
                  <a:gd name="connsiteY1086" fmla="*/ 4385 h 10000"/>
                  <a:gd name="connsiteX1087" fmla="*/ 7460 w 10000"/>
                  <a:gd name="connsiteY1087" fmla="*/ 4404 h 10000"/>
                  <a:gd name="connsiteX1088" fmla="*/ 7499 w 10000"/>
                  <a:gd name="connsiteY1088" fmla="*/ 4417 h 10000"/>
                  <a:gd name="connsiteX1089" fmla="*/ 7515 w 10000"/>
                  <a:gd name="connsiteY1089" fmla="*/ 4414 h 10000"/>
                  <a:gd name="connsiteX1090" fmla="*/ 7565 w 10000"/>
                  <a:gd name="connsiteY1090" fmla="*/ 4385 h 10000"/>
                  <a:gd name="connsiteX1091" fmla="*/ 7579 w 10000"/>
                  <a:gd name="connsiteY1091" fmla="*/ 4346 h 10000"/>
                  <a:gd name="connsiteX1092" fmla="*/ 7582 w 10000"/>
                  <a:gd name="connsiteY1092" fmla="*/ 4317 h 10000"/>
                  <a:gd name="connsiteX1093" fmla="*/ 7590 w 10000"/>
                  <a:gd name="connsiteY1093" fmla="*/ 4301 h 10000"/>
                  <a:gd name="connsiteX1094" fmla="*/ 7612 w 10000"/>
                  <a:gd name="connsiteY1094" fmla="*/ 4271 h 10000"/>
                  <a:gd name="connsiteX1095" fmla="*/ 7623 w 10000"/>
                  <a:gd name="connsiteY1095" fmla="*/ 4262 h 10000"/>
                  <a:gd name="connsiteX1096" fmla="*/ 7634 w 10000"/>
                  <a:gd name="connsiteY1096" fmla="*/ 4245 h 10000"/>
                  <a:gd name="connsiteX1097" fmla="*/ 7645 w 10000"/>
                  <a:gd name="connsiteY1097" fmla="*/ 4265 h 10000"/>
                  <a:gd name="connsiteX1098" fmla="*/ 7670 w 10000"/>
                  <a:gd name="connsiteY1098" fmla="*/ 4284 h 10000"/>
                  <a:gd name="connsiteX1099" fmla="*/ 7701 w 10000"/>
                  <a:gd name="connsiteY1099" fmla="*/ 4275 h 10000"/>
                  <a:gd name="connsiteX1100" fmla="*/ 7717 w 10000"/>
                  <a:gd name="connsiteY1100" fmla="*/ 4275 h 10000"/>
                  <a:gd name="connsiteX1101" fmla="*/ 7740 w 10000"/>
                  <a:gd name="connsiteY1101" fmla="*/ 4284 h 10000"/>
                  <a:gd name="connsiteX1102" fmla="*/ 7767 w 10000"/>
                  <a:gd name="connsiteY1102" fmla="*/ 4284 h 10000"/>
                  <a:gd name="connsiteX1103" fmla="*/ 7895 w 10000"/>
                  <a:gd name="connsiteY1103" fmla="*/ 4207 h 10000"/>
                  <a:gd name="connsiteX1104" fmla="*/ 7895 w 10000"/>
                  <a:gd name="connsiteY1104" fmla="*/ 4187 h 10000"/>
                  <a:gd name="connsiteX1105" fmla="*/ 7895 w 10000"/>
                  <a:gd name="connsiteY1105" fmla="*/ 4171 h 10000"/>
                  <a:gd name="connsiteX1106" fmla="*/ 7903 w 10000"/>
                  <a:gd name="connsiteY1106" fmla="*/ 4148 h 10000"/>
                  <a:gd name="connsiteX1107" fmla="*/ 7917 w 10000"/>
                  <a:gd name="connsiteY1107" fmla="*/ 4158 h 10000"/>
                  <a:gd name="connsiteX1108" fmla="*/ 7967 w 10000"/>
                  <a:gd name="connsiteY1108" fmla="*/ 4203 h 10000"/>
                  <a:gd name="connsiteX1109" fmla="*/ 7994 w 10000"/>
                  <a:gd name="connsiteY1109" fmla="*/ 4203 h 10000"/>
                  <a:gd name="connsiteX1110" fmla="*/ 8064 w 10000"/>
                  <a:gd name="connsiteY1110" fmla="*/ 4242 h 10000"/>
                  <a:gd name="connsiteX1111" fmla="*/ 8083 w 10000"/>
                  <a:gd name="connsiteY1111" fmla="*/ 4245 h 10000"/>
                  <a:gd name="connsiteX1112" fmla="*/ 8105 w 10000"/>
                  <a:gd name="connsiteY1112" fmla="*/ 4226 h 10000"/>
                  <a:gd name="connsiteX1113" fmla="*/ 8136 w 10000"/>
                  <a:gd name="connsiteY1113" fmla="*/ 4187 h 10000"/>
                  <a:gd name="connsiteX1114" fmla="*/ 8161 w 10000"/>
                  <a:gd name="connsiteY1114" fmla="*/ 4168 h 10000"/>
                  <a:gd name="connsiteX1115" fmla="*/ 8172 w 10000"/>
                  <a:gd name="connsiteY1115" fmla="*/ 4161 h 10000"/>
                  <a:gd name="connsiteX1116" fmla="*/ 8208 w 10000"/>
                  <a:gd name="connsiteY1116" fmla="*/ 4168 h 10000"/>
                  <a:gd name="connsiteX1117" fmla="*/ 8235 w 10000"/>
                  <a:gd name="connsiteY1117" fmla="*/ 4168 h 10000"/>
                  <a:gd name="connsiteX1118" fmla="*/ 8258 w 10000"/>
                  <a:gd name="connsiteY1118" fmla="*/ 4152 h 10000"/>
                  <a:gd name="connsiteX1119" fmla="*/ 8283 w 10000"/>
                  <a:gd name="connsiteY1119" fmla="*/ 4152 h 10000"/>
                  <a:gd name="connsiteX1120" fmla="*/ 8299 w 10000"/>
                  <a:gd name="connsiteY1120" fmla="*/ 4132 h 10000"/>
                  <a:gd name="connsiteX1121" fmla="*/ 8316 w 10000"/>
                  <a:gd name="connsiteY1121" fmla="*/ 4113 h 10000"/>
                  <a:gd name="connsiteX1122" fmla="*/ 8330 w 10000"/>
                  <a:gd name="connsiteY1122" fmla="*/ 4084 h 10000"/>
                  <a:gd name="connsiteX1123" fmla="*/ 8341 w 10000"/>
                  <a:gd name="connsiteY1123" fmla="*/ 4058 h 10000"/>
                  <a:gd name="connsiteX1124" fmla="*/ 8349 w 10000"/>
                  <a:gd name="connsiteY1124" fmla="*/ 4064 h 10000"/>
                  <a:gd name="connsiteX1125" fmla="*/ 8366 w 10000"/>
                  <a:gd name="connsiteY1125" fmla="*/ 4067 h 10000"/>
                  <a:gd name="connsiteX1126" fmla="*/ 8374 w 10000"/>
                  <a:gd name="connsiteY1126" fmla="*/ 4084 h 10000"/>
                  <a:gd name="connsiteX1127" fmla="*/ 8402 w 10000"/>
                  <a:gd name="connsiteY1127" fmla="*/ 4054 h 10000"/>
                  <a:gd name="connsiteX1128" fmla="*/ 8427 w 10000"/>
                  <a:gd name="connsiteY1128" fmla="*/ 4028 h 10000"/>
                  <a:gd name="connsiteX1129" fmla="*/ 8438 w 10000"/>
                  <a:gd name="connsiteY1129" fmla="*/ 4025 h 10000"/>
                  <a:gd name="connsiteX1130" fmla="*/ 8468 w 10000"/>
                  <a:gd name="connsiteY1130" fmla="*/ 4006 h 10000"/>
                  <a:gd name="connsiteX1131" fmla="*/ 8485 w 10000"/>
                  <a:gd name="connsiteY1131" fmla="*/ 3999 h 10000"/>
                  <a:gd name="connsiteX1132" fmla="*/ 8493 w 10000"/>
                  <a:gd name="connsiteY1132" fmla="*/ 4025 h 10000"/>
                  <a:gd name="connsiteX1133" fmla="*/ 8515 w 10000"/>
                  <a:gd name="connsiteY1133" fmla="*/ 4028 h 10000"/>
                  <a:gd name="connsiteX1134" fmla="*/ 8543 w 10000"/>
                  <a:gd name="connsiteY1134" fmla="*/ 4009 h 10000"/>
                  <a:gd name="connsiteX1135" fmla="*/ 8551 w 10000"/>
                  <a:gd name="connsiteY1135" fmla="*/ 3990 h 10000"/>
                  <a:gd name="connsiteX1136" fmla="*/ 8582 w 10000"/>
                  <a:gd name="connsiteY1136" fmla="*/ 3977 h 10000"/>
                  <a:gd name="connsiteX1137" fmla="*/ 8596 w 10000"/>
                  <a:gd name="connsiteY1137" fmla="*/ 3977 h 10000"/>
                  <a:gd name="connsiteX1138" fmla="*/ 8607 w 10000"/>
                  <a:gd name="connsiteY1138" fmla="*/ 3980 h 10000"/>
                  <a:gd name="connsiteX1139" fmla="*/ 8645 w 10000"/>
                  <a:gd name="connsiteY1139" fmla="*/ 3970 h 10000"/>
                  <a:gd name="connsiteX1140" fmla="*/ 8654 w 10000"/>
                  <a:gd name="connsiteY1140" fmla="*/ 3951 h 10000"/>
                  <a:gd name="connsiteX1141" fmla="*/ 8670 w 10000"/>
                  <a:gd name="connsiteY1141" fmla="*/ 3935 h 10000"/>
                  <a:gd name="connsiteX1142" fmla="*/ 8695 w 10000"/>
                  <a:gd name="connsiteY1142" fmla="*/ 3935 h 10000"/>
                  <a:gd name="connsiteX1143" fmla="*/ 8704 w 10000"/>
                  <a:gd name="connsiteY1143" fmla="*/ 3951 h 10000"/>
                  <a:gd name="connsiteX1144" fmla="*/ 8717 w 10000"/>
                  <a:gd name="connsiteY1144" fmla="*/ 3964 h 10000"/>
                  <a:gd name="connsiteX1145" fmla="*/ 8751 w 10000"/>
                  <a:gd name="connsiteY1145" fmla="*/ 3951 h 10000"/>
                  <a:gd name="connsiteX1146" fmla="*/ 8776 w 10000"/>
                  <a:gd name="connsiteY1146" fmla="*/ 3935 h 10000"/>
                  <a:gd name="connsiteX1147" fmla="*/ 8798 w 10000"/>
                  <a:gd name="connsiteY1147" fmla="*/ 3925 h 10000"/>
                  <a:gd name="connsiteX1148" fmla="*/ 8806 w 10000"/>
                  <a:gd name="connsiteY1148" fmla="*/ 3892 h 10000"/>
                  <a:gd name="connsiteX1149" fmla="*/ 8814 w 10000"/>
                  <a:gd name="connsiteY1149" fmla="*/ 3876 h 10000"/>
                  <a:gd name="connsiteX1150" fmla="*/ 8839 w 10000"/>
                  <a:gd name="connsiteY1150" fmla="*/ 3873 h 10000"/>
                  <a:gd name="connsiteX1151" fmla="*/ 8842 w 10000"/>
                  <a:gd name="connsiteY1151" fmla="*/ 3876 h 10000"/>
                  <a:gd name="connsiteX1152" fmla="*/ 8856 w 10000"/>
                  <a:gd name="connsiteY1152" fmla="*/ 3863 h 10000"/>
                  <a:gd name="connsiteX1153" fmla="*/ 8856 w 10000"/>
                  <a:gd name="connsiteY1153" fmla="*/ 3841 h 10000"/>
                  <a:gd name="connsiteX1154" fmla="*/ 8870 w 10000"/>
                  <a:gd name="connsiteY1154" fmla="*/ 3821 h 10000"/>
                  <a:gd name="connsiteX1155" fmla="*/ 8903 w 10000"/>
                  <a:gd name="connsiteY1155" fmla="*/ 3802 h 10000"/>
                  <a:gd name="connsiteX1156" fmla="*/ 8914 w 10000"/>
                  <a:gd name="connsiteY1156" fmla="*/ 3782 h 10000"/>
                  <a:gd name="connsiteX1157" fmla="*/ 8939 w 10000"/>
                  <a:gd name="connsiteY1157" fmla="*/ 3782 h 10000"/>
                  <a:gd name="connsiteX1158" fmla="*/ 8961 w 10000"/>
                  <a:gd name="connsiteY1158" fmla="*/ 3779 h 10000"/>
                  <a:gd name="connsiteX1159" fmla="*/ 8983 w 10000"/>
                  <a:gd name="connsiteY1159" fmla="*/ 3760 h 10000"/>
                  <a:gd name="connsiteX1160" fmla="*/ 9003 w 10000"/>
                  <a:gd name="connsiteY1160" fmla="*/ 3763 h 10000"/>
                  <a:gd name="connsiteX1161" fmla="*/ 9019 w 10000"/>
                  <a:gd name="connsiteY1161" fmla="*/ 3779 h 10000"/>
                  <a:gd name="connsiteX1162" fmla="*/ 9050 w 10000"/>
                  <a:gd name="connsiteY1162" fmla="*/ 3812 h 10000"/>
                  <a:gd name="connsiteX1163" fmla="*/ 9080 w 10000"/>
                  <a:gd name="connsiteY1163" fmla="*/ 3831 h 10000"/>
                  <a:gd name="connsiteX1164" fmla="*/ 9097 w 10000"/>
                  <a:gd name="connsiteY1164" fmla="*/ 3867 h 10000"/>
                  <a:gd name="connsiteX1165" fmla="*/ 9114 w 10000"/>
                  <a:gd name="connsiteY1165" fmla="*/ 3902 h 10000"/>
                  <a:gd name="connsiteX1166" fmla="*/ 9122 w 10000"/>
                  <a:gd name="connsiteY1166" fmla="*/ 3935 h 10000"/>
                  <a:gd name="connsiteX1167" fmla="*/ 9125 w 10000"/>
                  <a:gd name="connsiteY1167" fmla="*/ 3964 h 10000"/>
                  <a:gd name="connsiteX1168" fmla="*/ 9130 w 10000"/>
                  <a:gd name="connsiteY1168" fmla="*/ 3999 h 10000"/>
                  <a:gd name="connsiteX1169" fmla="*/ 9130 w 10000"/>
                  <a:gd name="connsiteY1169" fmla="*/ 4054 h 10000"/>
                  <a:gd name="connsiteX1170" fmla="*/ 9155 w 10000"/>
                  <a:gd name="connsiteY1170" fmla="*/ 4093 h 10000"/>
                  <a:gd name="connsiteX1171" fmla="*/ 9169 w 10000"/>
                  <a:gd name="connsiteY1171" fmla="*/ 4090 h 10000"/>
                  <a:gd name="connsiteX1172" fmla="*/ 9211 w 10000"/>
                  <a:gd name="connsiteY1172" fmla="*/ 4077 h 10000"/>
                  <a:gd name="connsiteX1173" fmla="*/ 9244 w 10000"/>
                  <a:gd name="connsiteY1173" fmla="*/ 4077 h 10000"/>
                  <a:gd name="connsiteX1174" fmla="*/ 9252 w 10000"/>
                  <a:gd name="connsiteY1174" fmla="*/ 4103 h 10000"/>
                  <a:gd name="connsiteX1175" fmla="*/ 9258 w 10000"/>
                  <a:gd name="connsiteY1175" fmla="*/ 4148 h 10000"/>
                  <a:gd name="connsiteX1176" fmla="*/ 9269 w 10000"/>
                  <a:gd name="connsiteY1176" fmla="*/ 4158 h 10000"/>
                  <a:gd name="connsiteX1177" fmla="*/ 9294 w 10000"/>
                  <a:gd name="connsiteY1177" fmla="*/ 4158 h 10000"/>
                  <a:gd name="connsiteX1178" fmla="*/ 9319 w 10000"/>
                  <a:gd name="connsiteY1178" fmla="*/ 4168 h 10000"/>
                  <a:gd name="connsiteX1179" fmla="*/ 9346 w 10000"/>
                  <a:gd name="connsiteY1179" fmla="*/ 4190 h 10000"/>
                  <a:gd name="connsiteX1180" fmla="*/ 9357 w 10000"/>
                  <a:gd name="connsiteY1180" fmla="*/ 4168 h 10000"/>
                  <a:gd name="connsiteX1181" fmla="*/ 9371 w 10000"/>
                  <a:gd name="connsiteY1181" fmla="*/ 4132 h 10000"/>
                  <a:gd name="connsiteX1182" fmla="*/ 9391 w 10000"/>
                  <a:gd name="connsiteY1182" fmla="*/ 4113 h 10000"/>
                  <a:gd name="connsiteX1183" fmla="*/ 9407 w 10000"/>
                  <a:gd name="connsiteY1183" fmla="*/ 4103 h 10000"/>
                  <a:gd name="connsiteX1184" fmla="*/ 9435 w 10000"/>
                  <a:gd name="connsiteY1184" fmla="*/ 4100 h 10000"/>
                  <a:gd name="connsiteX1185" fmla="*/ 9460 w 10000"/>
                  <a:gd name="connsiteY1185" fmla="*/ 4084 h 10000"/>
                  <a:gd name="connsiteX1186" fmla="*/ 9485 w 10000"/>
                  <a:gd name="connsiteY1186" fmla="*/ 4067 h 10000"/>
                  <a:gd name="connsiteX1187" fmla="*/ 9496 w 10000"/>
                  <a:gd name="connsiteY1187" fmla="*/ 4054 h 10000"/>
                  <a:gd name="connsiteX1188" fmla="*/ 9526 w 10000"/>
                  <a:gd name="connsiteY1188" fmla="*/ 4048 h 10000"/>
                  <a:gd name="connsiteX1189" fmla="*/ 9557 w 10000"/>
                  <a:gd name="connsiteY1189" fmla="*/ 4038 h 10000"/>
                  <a:gd name="connsiteX1190" fmla="*/ 9584 w 10000"/>
                  <a:gd name="connsiteY1190" fmla="*/ 4019 h 10000"/>
                  <a:gd name="connsiteX1191" fmla="*/ 9623 w 10000"/>
                  <a:gd name="connsiteY1191" fmla="*/ 4016 h 10000"/>
                  <a:gd name="connsiteX1192" fmla="*/ 9648 w 10000"/>
                  <a:gd name="connsiteY1192" fmla="*/ 4009 h 10000"/>
                  <a:gd name="connsiteX1193" fmla="*/ 9673 w 10000"/>
                  <a:gd name="connsiteY1193" fmla="*/ 4019 h 10000"/>
                  <a:gd name="connsiteX1194" fmla="*/ 9712 w 10000"/>
                  <a:gd name="connsiteY1194" fmla="*/ 4038 h 10000"/>
                  <a:gd name="connsiteX1195" fmla="*/ 9742 w 10000"/>
                  <a:gd name="connsiteY1195" fmla="*/ 4074 h 10000"/>
                  <a:gd name="connsiteX1196" fmla="*/ 9776 w 10000"/>
                  <a:gd name="connsiteY1196" fmla="*/ 4093 h 10000"/>
                  <a:gd name="connsiteX1197" fmla="*/ 9814 w 10000"/>
                  <a:gd name="connsiteY1197" fmla="*/ 4109 h 10000"/>
                  <a:gd name="connsiteX1198" fmla="*/ 9859 w 10000"/>
                  <a:gd name="connsiteY1198" fmla="*/ 4119 h 10000"/>
                  <a:gd name="connsiteX1199" fmla="*/ 9898 w 10000"/>
                  <a:gd name="connsiteY1199" fmla="*/ 4122 h 10000"/>
                  <a:gd name="connsiteX1200" fmla="*/ 9931 w 10000"/>
                  <a:gd name="connsiteY1200" fmla="*/ 4109 h 10000"/>
                  <a:gd name="connsiteX1201" fmla="*/ 9956 w 10000"/>
                  <a:gd name="connsiteY1201" fmla="*/ 4100 h 10000"/>
                  <a:gd name="connsiteX1202" fmla="*/ 9981 w 10000"/>
                  <a:gd name="connsiteY1202" fmla="*/ 4067 h 10000"/>
                  <a:gd name="connsiteX1203" fmla="*/ 9994 w 10000"/>
                  <a:gd name="connsiteY1203" fmla="*/ 4035 h 10000"/>
                  <a:gd name="connsiteX1204" fmla="*/ 10000 w 10000"/>
                  <a:gd name="connsiteY1204" fmla="*/ 3996 h 10000"/>
                  <a:gd name="connsiteX1205" fmla="*/ 9994 w 10000"/>
                  <a:gd name="connsiteY1205" fmla="*/ 3941 h 10000"/>
                  <a:gd name="connsiteX1206" fmla="*/ 9986 w 10000"/>
                  <a:gd name="connsiteY1206" fmla="*/ 3905 h 10000"/>
                  <a:gd name="connsiteX1207" fmla="*/ 9981 w 10000"/>
                  <a:gd name="connsiteY1207" fmla="*/ 3857 h 10000"/>
                  <a:gd name="connsiteX1208" fmla="*/ 9989 w 10000"/>
                  <a:gd name="connsiteY1208" fmla="*/ 3837 h 10000"/>
                  <a:gd name="connsiteX1209" fmla="*/ 9989 w 10000"/>
                  <a:gd name="connsiteY1209" fmla="*/ 3812 h 10000"/>
                  <a:gd name="connsiteX1210" fmla="*/ 9981 w 10000"/>
                  <a:gd name="connsiteY1210" fmla="*/ 3792 h 10000"/>
                  <a:gd name="connsiteX1211" fmla="*/ 9970 w 10000"/>
                  <a:gd name="connsiteY1211" fmla="*/ 3763 h 10000"/>
                  <a:gd name="connsiteX1212" fmla="*/ 9945 w 10000"/>
                  <a:gd name="connsiteY1212" fmla="*/ 3705 h 10000"/>
                  <a:gd name="connsiteX1213" fmla="*/ 9931 w 10000"/>
                  <a:gd name="connsiteY1213" fmla="*/ 3659 h 10000"/>
                  <a:gd name="connsiteX1214" fmla="*/ 9903 w 10000"/>
                  <a:gd name="connsiteY1214" fmla="*/ 3640 h 10000"/>
                  <a:gd name="connsiteX1215" fmla="*/ 9881 w 10000"/>
                  <a:gd name="connsiteY1215" fmla="*/ 3620 h 10000"/>
                  <a:gd name="connsiteX1216" fmla="*/ 9856 w 10000"/>
                  <a:gd name="connsiteY1216" fmla="*/ 3595 h 10000"/>
                  <a:gd name="connsiteX1217" fmla="*/ 9817 w 10000"/>
                  <a:gd name="connsiteY1217" fmla="*/ 3562 h 10000"/>
                  <a:gd name="connsiteX1218" fmla="*/ 9795 w 10000"/>
                  <a:gd name="connsiteY1218" fmla="*/ 3546 h 10000"/>
                  <a:gd name="connsiteX1219" fmla="*/ 9778 w 10000"/>
                  <a:gd name="connsiteY1219" fmla="*/ 3527 h 10000"/>
                  <a:gd name="connsiteX1220" fmla="*/ 9745 w 10000"/>
                  <a:gd name="connsiteY1220" fmla="*/ 3501 h 10000"/>
                  <a:gd name="connsiteX1221" fmla="*/ 9726 w 10000"/>
                  <a:gd name="connsiteY1221" fmla="*/ 3488 h 10000"/>
                  <a:gd name="connsiteX1222" fmla="*/ 9704 w 10000"/>
                  <a:gd name="connsiteY1222" fmla="*/ 3472 h 10000"/>
                  <a:gd name="connsiteX1223" fmla="*/ 9695 w 10000"/>
                  <a:gd name="connsiteY1223" fmla="*/ 3468 h 10000"/>
                  <a:gd name="connsiteX1224" fmla="*/ 9690 w 10000"/>
                  <a:gd name="connsiteY1224" fmla="*/ 3459 h 10000"/>
                  <a:gd name="connsiteX1225" fmla="*/ 9673 w 10000"/>
                  <a:gd name="connsiteY1225" fmla="*/ 3449 h 10000"/>
                  <a:gd name="connsiteX1226" fmla="*/ 9665 w 10000"/>
                  <a:gd name="connsiteY1226" fmla="*/ 3442 h 10000"/>
                  <a:gd name="connsiteX1227" fmla="*/ 9654 w 10000"/>
                  <a:gd name="connsiteY1227" fmla="*/ 3449 h 10000"/>
                  <a:gd name="connsiteX1228" fmla="*/ 9521 w 10000"/>
                  <a:gd name="connsiteY1228" fmla="*/ 3394 h 10000"/>
                  <a:gd name="connsiteX1229" fmla="*/ 9510 w 10000"/>
                  <a:gd name="connsiteY1229" fmla="*/ 3368 h 10000"/>
                  <a:gd name="connsiteX1230" fmla="*/ 9496 w 10000"/>
                  <a:gd name="connsiteY1230" fmla="*/ 3287 h 10000"/>
                  <a:gd name="connsiteX1231" fmla="*/ 9488 w 10000"/>
                  <a:gd name="connsiteY1231" fmla="*/ 3216 h 10000"/>
                  <a:gd name="connsiteX1232" fmla="*/ 9493 w 10000"/>
                  <a:gd name="connsiteY1232" fmla="*/ 3174 h 10000"/>
                  <a:gd name="connsiteX1233" fmla="*/ 9501 w 10000"/>
                  <a:gd name="connsiteY1233" fmla="*/ 3128 h 10000"/>
                  <a:gd name="connsiteX1234" fmla="*/ 9488 w 10000"/>
                  <a:gd name="connsiteY1234" fmla="*/ 3025 h 10000"/>
                  <a:gd name="connsiteX1235" fmla="*/ 9446 w 10000"/>
                  <a:gd name="connsiteY1235" fmla="*/ 2931 h 10000"/>
                  <a:gd name="connsiteX1236" fmla="*/ 9382 w 10000"/>
                  <a:gd name="connsiteY1236" fmla="*/ 2837 h 10000"/>
                  <a:gd name="connsiteX1237" fmla="*/ 9316 w 10000"/>
                  <a:gd name="connsiteY1237" fmla="*/ 2753 h 10000"/>
                  <a:gd name="connsiteX1238" fmla="*/ 9294 w 10000"/>
                  <a:gd name="connsiteY1238" fmla="*/ 2655 h 10000"/>
                  <a:gd name="connsiteX1239" fmla="*/ 9213 w 10000"/>
                  <a:gd name="connsiteY1239" fmla="*/ 2328 h 10000"/>
                  <a:gd name="connsiteX1240" fmla="*/ 9172 w 10000"/>
                  <a:gd name="connsiteY1240" fmla="*/ 2286 h 10000"/>
                  <a:gd name="connsiteX1241" fmla="*/ 9019 w 10000"/>
                  <a:gd name="connsiteY1241" fmla="*/ 2082 h 10000"/>
                  <a:gd name="connsiteX1242" fmla="*/ 8906 w 10000"/>
                  <a:gd name="connsiteY1242" fmla="*/ 1946 h 10000"/>
                  <a:gd name="connsiteX1243" fmla="*/ 8801 w 10000"/>
                  <a:gd name="connsiteY1243" fmla="*/ 1778 h 10000"/>
                  <a:gd name="connsiteX1244" fmla="*/ 8806 w 10000"/>
                  <a:gd name="connsiteY1244" fmla="*/ 1713 h 10000"/>
                  <a:gd name="connsiteX1245" fmla="*/ 8809 w 10000"/>
                  <a:gd name="connsiteY1245" fmla="*/ 1703 h 10000"/>
                  <a:gd name="connsiteX1246" fmla="*/ 8817 w 10000"/>
                  <a:gd name="connsiteY1246" fmla="*/ 1713 h 10000"/>
                  <a:gd name="connsiteX1247" fmla="*/ 8834 w 10000"/>
                  <a:gd name="connsiteY1247" fmla="*/ 1729 h 10000"/>
                  <a:gd name="connsiteX1248" fmla="*/ 8839 w 10000"/>
                  <a:gd name="connsiteY1248" fmla="*/ 1729 h 10000"/>
                  <a:gd name="connsiteX1249" fmla="*/ 8848 w 10000"/>
                  <a:gd name="connsiteY1249" fmla="*/ 1723 h 10000"/>
                  <a:gd name="connsiteX1250" fmla="*/ 8850 w 10000"/>
                  <a:gd name="connsiteY1250" fmla="*/ 1703 h 10000"/>
                  <a:gd name="connsiteX1251" fmla="*/ 8850 w 10000"/>
                  <a:gd name="connsiteY1251" fmla="*/ 1684 h 10000"/>
                  <a:gd name="connsiteX1252" fmla="*/ 8850 w 10000"/>
                  <a:gd name="connsiteY1252" fmla="*/ 1648 h 10000"/>
                  <a:gd name="connsiteX1253" fmla="*/ 8881 w 10000"/>
                  <a:gd name="connsiteY1253" fmla="*/ 1571 h 10000"/>
                  <a:gd name="connsiteX1254" fmla="*/ 8895 w 10000"/>
                  <a:gd name="connsiteY1254" fmla="*/ 1541 h 10000"/>
                  <a:gd name="connsiteX1255" fmla="*/ 8895 w 10000"/>
                  <a:gd name="connsiteY1255" fmla="*/ 1525 h 10000"/>
                  <a:gd name="connsiteX1256" fmla="*/ 8881 w 10000"/>
                  <a:gd name="connsiteY1256" fmla="*/ 1516 h 10000"/>
                  <a:gd name="connsiteX1257" fmla="*/ 8864 w 10000"/>
                  <a:gd name="connsiteY1257" fmla="*/ 1522 h 10000"/>
                  <a:gd name="connsiteX1258" fmla="*/ 8850 w 10000"/>
                  <a:gd name="connsiteY1258" fmla="*/ 1535 h 10000"/>
                  <a:gd name="connsiteX1259" fmla="*/ 8834 w 10000"/>
                  <a:gd name="connsiteY1259" fmla="*/ 1571 h 10000"/>
                  <a:gd name="connsiteX1260" fmla="*/ 8825 w 10000"/>
                  <a:gd name="connsiteY1260" fmla="*/ 1587 h 10000"/>
                  <a:gd name="connsiteX1261" fmla="*/ 8776 w 10000"/>
                  <a:gd name="connsiteY1261" fmla="*/ 1571 h 10000"/>
                  <a:gd name="connsiteX1262" fmla="*/ 8745 w 10000"/>
                  <a:gd name="connsiteY1262" fmla="*/ 1580 h 10000"/>
                  <a:gd name="connsiteX1263" fmla="*/ 8720 w 10000"/>
                  <a:gd name="connsiteY1263" fmla="*/ 1587 h 10000"/>
                  <a:gd name="connsiteX1264" fmla="*/ 8709 w 10000"/>
                  <a:gd name="connsiteY1264" fmla="*/ 1609 h 10000"/>
                  <a:gd name="connsiteX1265" fmla="*/ 8693 w 10000"/>
                  <a:gd name="connsiteY1265" fmla="*/ 1616 h 10000"/>
                  <a:gd name="connsiteX1266" fmla="*/ 8684 w 10000"/>
                  <a:gd name="connsiteY1266" fmla="*/ 1639 h 10000"/>
                  <a:gd name="connsiteX1267" fmla="*/ 8684 w 10000"/>
                  <a:gd name="connsiteY1267" fmla="*/ 1658 h 10000"/>
                  <a:gd name="connsiteX1268" fmla="*/ 8665 w 10000"/>
                  <a:gd name="connsiteY1268" fmla="*/ 1655 h 10000"/>
                  <a:gd name="connsiteX1269" fmla="*/ 8665 w 10000"/>
                  <a:gd name="connsiteY1269" fmla="*/ 1645 h 10000"/>
                  <a:gd name="connsiteX1270" fmla="*/ 8665 w 10000"/>
                  <a:gd name="connsiteY1270" fmla="*/ 1626 h 10000"/>
                  <a:gd name="connsiteX1271" fmla="*/ 8676 w 10000"/>
                  <a:gd name="connsiteY1271" fmla="*/ 1609 h 10000"/>
                  <a:gd name="connsiteX1272" fmla="*/ 8679 w 10000"/>
                  <a:gd name="connsiteY1272" fmla="*/ 1597 h 10000"/>
                  <a:gd name="connsiteX1273" fmla="*/ 8687 w 10000"/>
                  <a:gd name="connsiteY1273" fmla="*/ 1577 h 10000"/>
                  <a:gd name="connsiteX1274" fmla="*/ 8695 w 10000"/>
                  <a:gd name="connsiteY1274" fmla="*/ 1554 h 10000"/>
                  <a:gd name="connsiteX1275" fmla="*/ 8709 w 10000"/>
                  <a:gd name="connsiteY1275" fmla="*/ 1532 h 10000"/>
                  <a:gd name="connsiteX1276" fmla="*/ 8704 w 10000"/>
                  <a:gd name="connsiteY1276" fmla="*/ 1512 h 10000"/>
                  <a:gd name="connsiteX1277" fmla="*/ 8695 w 10000"/>
                  <a:gd name="connsiteY1277" fmla="*/ 1503 h 10000"/>
                  <a:gd name="connsiteX1278" fmla="*/ 8684 w 10000"/>
                  <a:gd name="connsiteY1278" fmla="*/ 1503 h 10000"/>
                  <a:gd name="connsiteX1279" fmla="*/ 8670 w 10000"/>
                  <a:gd name="connsiteY1279" fmla="*/ 1525 h 10000"/>
                  <a:gd name="connsiteX1280" fmla="*/ 8665 w 10000"/>
                  <a:gd name="connsiteY1280" fmla="*/ 1545 h 10000"/>
                  <a:gd name="connsiteX1281" fmla="*/ 8654 w 10000"/>
                  <a:gd name="connsiteY1281" fmla="*/ 1567 h 10000"/>
                  <a:gd name="connsiteX1282" fmla="*/ 8648 w 10000"/>
                  <a:gd name="connsiteY1282" fmla="*/ 1587 h 10000"/>
                  <a:gd name="connsiteX1283" fmla="*/ 8640 w 10000"/>
                  <a:gd name="connsiteY1283" fmla="*/ 1629 h 10000"/>
                  <a:gd name="connsiteX1284" fmla="*/ 8620 w 10000"/>
                  <a:gd name="connsiteY1284" fmla="*/ 1635 h 10000"/>
                  <a:gd name="connsiteX1285" fmla="*/ 8612 w 10000"/>
                  <a:gd name="connsiteY1285" fmla="*/ 1635 h 10000"/>
                  <a:gd name="connsiteX1286" fmla="*/ 8604 w 10000"/>
                  <a:gd name="connsiteY1286" fmla="*/ 1626 h 10000"/>
                  <a:gd name="connsiteX1287" fmla="*/ 8596 w 10000"/>
                  <a:gd name="connsiteY1287" fmla="*/ 1616 h 10000"/>
                  <a:gd name="connsiteX1288" fmla="*/ 8596 w 10000"/>
                  <a:gd name="connsiteY1288" fmla="*/ 1580 h 10000"/>
                  <a:gd name="connsiteX1289" fmla="*/ 8587 w 10000"/>
                  <a:gd name="connsiteY1289" fmla="*/ 1545 h 10000"/>
                  <a:gd name="connsiteX1290" fmla="*/ 8565 w 10000"/>
                  <a:gd name="connsiteY1290" fmla="*/ 1516 h 10000"/>
                  <a:gd name="connsiteX1291" fmla="*/ 8543 w 10000"/>
                  <a:gd name="connsiteY1291" fmla="*/ 1512 h 10000"/>
                  <a:gd name="connsiteX1292" fmla="*/ 8518 w 10000"/>
                  <a:gd name="connsiteY1292" fmla="*/ 1532 h 10000"/>
                  <a:gd name="connsiteX1293" fmla="*/ 8476 w 10000"/>
                  <a:gd name="connsiteY1293" fmla="*/ 1567 h 10000"/>
                  <a:gd name="connsiteX1294" fmla="*/ 8454 w 10000"/>
                  <a:gd name="connsiteY1294" fmla="*/ 1551 h 10000"/>
                  <a:gd name="connsiteX1295" fmla="*/ 8402 w 10000"/>
                  <a:gd name="connsiteY1295" fmla="*/ 1493 h 10000"/>
                  <a:gd name="connsiteX1296" fmla="*/ 8371 w 10000"/>
                  <a:gd name="connsiteY1296" fmla="*/ 1428 h 10000"/>
                  <a:gd name="connsiteX1297" fmla="*/ 8072 w 10000"/>
                  <a:gd name="connsiteY1297" fmla="*/ 1422 h 10000"/>
                  <a:gd name="connsiteX1298" fmla="*/ 7823 w 10000"/>
                  <a:gd name="connsiteY1298" fmla="*/ 1279 h 10000"/>
                  <a:gd name="connsiteX1299" fmla="*/ 7587 w 10000"/>
                  <a:gd name="connsiteY1299" fmla="*/ 1133 h 10000"/>
                  <a:gd name="connsiteX1300" fmla="*/ 7526 w 10000"/>
                  <a:gd name="connsiteY1300" fmla="*/ 1098 h 10000"/>
                  <a:gd name="connsiteX1301" fmla="*/ 7346 w 10000"/>
                  <a:gd name="connsiteY1301" fmla="*/ 991 h 10000"/>
                  <a:gd name="connsiteX1302" fmla="*/ 7321 w 10000"/>
                  <a:gd name="connsiteY1302" fmla="*/ 959 h 10000"/>
                  <a:gd name="connsiteX1303" fmla="*/ 7307 w 10000"/>
                  <a:gd name="connsiteY1303" fmla="*/ 871 h 10000"/>
                  <a:gd name="connsiteX1304" fmla="*/ 7224 w 10000"/>
                  <a:gd name="connsiteY1304" fmla="*/ 816 h 10000"/>
                  <a:gd name="connsiteX1305" fmla="*/ 7147 w 10000"/>
                  <a:gd name="connsiteY1305" fmla="*/ 787 h 10000"/>
                  <a:gd name="connsiteX1306" fmla="*/ 7080 w 10000"/>
                  <a:gd name="connsiteY1306" fmla="*/ 742 h 10000"/>
                  <a:gd name="connsiteX1307" fmla="*/ 7069 w 10000"/>
                  <a:gd name="connsiteY1307" fmla="*/ 767 h 10000"/>
                  <a:gd name="connsiteX1308" fmla="*/ 7033 w 10000"/>
                  <a:gd name="connsiteY1308" fmla="*/ 787 h 10000"/>
                  <a:gd name="connsiteX1309" fmla="*/ 6820 w 10000"/>
                  <a:gd name="connsiteY1309" fmla="*/ 878 h 10000"/>
                  <a:gd name="connsiteX1310" fmla="*/ 6726 w 10000"/>
                  <a:gd name="connsiteY1310" fmla="*/ 897 h 10000"/>
                  <a:gd name="connsiteX1311" fmla="*/ 6626 w 10000"/>
                  <a:gd name="connsiteY1311" fmla="*/ 955 h 10000"/>
                  <a:gd name="connsiteX1312" fmla="*/ 6582 w 10000"/>
                  <a:gd name="connsiteY1312" fmla="*/ 946 h 10000"/>
                  <a:gd name="connsiteX1313" fmla="*/ 6571 w 10000"/>
                  <a:gd name="connsiteY1313" fmla="*/ 955 h 10000"/>
                  <a:gd name="connsiteX1314" fmla="*/ 6507 w 10000"/>
                  <a:gd name="connsiteY1314" fmla="*/ 975 h 10000"/>
                  <a:gd name="connsiteX1315" fmla="*/ 6485 w 10000"/>
                  <a:gd name="connsiteY1315" fmla="*/ 975 h 10000"/>
                  <a:gd name="connsiteX1316" fmla="*/ 6476 w 10000"/>
                  <a:gd name="connsiteY1316" fmla="*/ 965 h 10000"/>
                  <a:gd name="connsiteX1317" fmla="*/ 6474 w 10000"/>
                  <a:gd name="connsiteY1317" fmla="*/ 936 h 10000"/>
                  <a:gd name="connsiteX1318" fmla="*/ 6452 w 10000"/>
                  <a:gd name="connsiteY1318" fmla="*/ 887 h 10000"/>
                  <a:gd name="connsiteX1319" fmla="*/ 6352 w 10000"/>
                  <a:gd name="connsiteY1319" fmla="*/ 767 h 10000"/>
                  <a:gd name="connsiteX1320" fmla="*/ 6313 w 10000"/>
                  <a:gd name="connsiteY1320" fmla="*/ 732 h 10000"/>
                  <a:gd name="connsiteX1321" fmla="*/ 6296 w 10000"/>
                  <a:gd name="connsiteY1321" fmla="*/ 690 h 10000"/>
                  <a:gd name="connsiteX1322" fmla="*/ 6271 w 10000"/>
                  <a:gd name="connsiteY1322" fmla="*/ 664 h 10000"/>
                  <a:gd name="connsiteX1323" fmla="*/ 6266 w 10000"/>
                  <a:gd name="connsiteY1323" fmla="*/ 654 h 10000"/>
                  <a:gd name="connsiteX1324" fmla="*/ 6111 w 10000"/>
                  <a:gd name="connsiteY1324" fmla="*/ 398 h 10000"/>
                  <a:gd name="connsiteX1325" fmla="*/ 5903 w 10000"/>
                  <a:gd name="connsiteY1325" fmla="*/ 408 h 10000"/>
                  <a:gd name="connsiteX1326" fmla="*/ 5837 w 10000"/>
                  <a:gd name="connsiteY1326" fmla="*/ 427 h 10000"/>
                  <a:gd name="connsiteX1327" fmla="*/ 5756 w 10000"/>
                  <a:gd name="connsiteY1327" fmla="*/ 453 h 10000"/>
                  <a:gd name="connsiteX1328" fmla="*/ 5681 w 10000"/>
                  <a:gd name="connsiteY1328" fmla="*/ 453 h 10000"/>
                  <a:gd name="connsiteX1329" fmla="*/ 5609 w 10000"/>
                  <a:gd name="connsiteY1329" fmla="*/ 447 h 10000"/>
                  <a:gd name="connsiteX1330" fmla="*/ 5554 w 10000"/>
                  <a:gd name="connsiteY1330" fmla="*/ 304 h 10000"/>
                  <a:gd name="connsiteX1331" fmla="*/ 5529 w 10000"/>
                  <a:gd name="connsiteY1331" fmla="*/ 301 h 10000"/>
                  <a:gd name="connsiteX1332" fmla="*/ 5393 w 10000"/>
                  <a:gd name="connsiteY1332" fmla="*/ 256 h 10000"/>
                  <a:gd name="connsiteX1333" fmla="*/ 5366 w 10000"/>
                  <a:gd name="connsiteY1333" fmla="*/ 220 h 10000"/>
                  <a:gd name="connsiteX1334" fmla="*/ 5249 w 10000"/>
                  <a:gd name="connsiteY1334" fmla="*/ 155 h 10000"/>
                  <a:gd name="connsiteX1335" fmla="*/ 5141 w 10000"/>
                  <a:gd name="connsiteY1335" fmla="*/ 52 h 10000"/>
                  <a:gd name="connsiteX1336" fmla="*/ 5116 w 10000"/>
                  <a:gd name="connsiteY1336" fmla="*/ 3 h 10000"/>
                  <a:gd name="connsiteX1337" fmla="*/ 5061 w 10000"/>
                  <a:gd name="connsiteY1337" fmla="*/ 0 h 10000"/>
                  <a:gd name="connsiteX1338" fmla="*/ 5036 w 10000"/>
                  <a:gd name="connsiteY1338" fmla="*/ 32 h 10000"/>
                  <a:gd name="connsiteX1339" fmla="*/ 4942 w 10000"/>
                  <a:gd name="connsiteY1339" fmla="*/ 133 h 10000"/>
                  <a:gd name="connsiteX1340" fmla="*/ 4900 w 10000"/>
                  <a:gd name="connsiteY1340" fmla="*/ 217 h 10000"/>
                  <a:gd name="connsiteX1341" fmla="*/ 4861 w 10000"/>
                  <a:gd name="connsiteY1341" fmla="*/ 198 h 10000"/>
                  <a:gd name="connsiteX1342" fmla="*/ 4795 w 10000"/>
                  <a:gd name="connsiteY1342" fmla="*/ 68 h 10000"/>
                  <a:gd name="connsiteX1343" fmla="*/ 4778 w 10000"/>
                  <a:gd name="connsiteY1343" fmla="*/ 62 h 10000"/>
                  <a:gd name="connsiteX1344" fmla="*/ 4765 w 10000"/>
                  <a:gd name="connsiteY1344" fmla="*/ 62 h 10000"/>
                  <a:gd name="connsiteX1345" fmla="*/ 4748 w 10000"/>
                  <a:gd name="connsiteY1345" fmla="*/ 68 h 10000"/>
                  <a:gd name="connsiteX1346" fmla="*/ 4673 w 10000"/>
                  <a:gd name="connsiteY1346" fmla="*/ 136 h 10000"/>
                  <a:gd name="connsiteX1347" fmla="*/ 4632 w 10000"/>
                  <a:gd name="connsiteY1347" fmla="*/ 201 h 10000"/>
                  <a:gd name="connsiteX1348" fmla="*/ 4623 w 10000"/>
                  <a:gd name="connsiteY1348" fmla="*/ 210 h 10000"/>
                  <a:gd name="connsiteX1349" fmla="*/ 4579 w 10000"/>
                  <a:gd name="connsiteY1349" fmla="*/ 220 h 10000"/>
                  <a:gd name="connsiteX1350" fmla="*/ 4479 w 10000"/>
                  <a:gd name="connsiteY1350" fmla="*/ 198 h 10000"/>
                  <a:gd name="connsiteX1351" fmla="*/ 4402 w 10000"/>
                  <a:gd name="connsiteY1351" fmla="*/ 165 h 10000"/>
                  <a:gd name="connsiteX1352" fmla="*/ 4374 w 10000"/>
                  <a:gd name="connsiteY1352" fmla="*/ 165 h 10000"/>
                  <a:gd name="connsiteX1353" fmla="*/ 4335 w 10000"/>
                  <a:gd name="connsiteY1353" fmla="*/ 172 h 10000"/>
                  <a:gd name="connsiteX1354" fmla="*/ 4302 w 10000"/>
                  <a:gd name="connsiteY1354" fmla="*/ 188 h 10000"/>
                  <a:gd name="connsiteX1355" fmla="*/ 4271 w 10000"/>
                  <a:gd name="connsiteY1355" fmla="*/ 220 h 10000"/>
                  <a:gd name="connsiteX1356" fmla="*/ 4238 w 10000"/>
                  <a:gd name="connsiteY1356" fmla="*/ 240 h 10000"/>
                  <a:gd name="connsiteX1357" fmla="*/ 4324 w 10000"/>
                  <a:gd name="connsiteY1357" fmla="*/ 1289 h 10000"/>
                  <a:gd name="connsiteX1358" fmla="*/ 4297 w 10000"/>
                  <a:gd name="connsiteY1358" fmla="*/ 7345 h 10000"/>
                  <a:gd name="connsiteX1359" fmla="*/ 4805 w 10000"/>
                  <a:gd name="connsiteY1359" fmla="*/ 7386 h 10000"/>
                  <a:gd name="connsiteX1360" fmla="*/ 5343 w 10000"/>
                  <a:gd name="connsiteY1360" fmla="*/ 7520 h 10000"/>
                  <a:gd name="connsiteX1361" fmla="*/ 2947 w 10000"/>
                  <a:gd name="connsiteY1361" fmla="*/ 8089 h 10000"/>
                  <a:gd name="connsiteX1362" fmla="*/ 3057 w 10000"/>
                  <a:gd name="connsiteY1362" fmla="*/ 7143 h 10000"/>
                  <a:gd name="connsiteX0" fmla="*/ 4324 w 10000"/>
                  <a:gd name="connsiteY0" fmla="*/ 1289 h 10000"/>
                  <a:gd name="connsiteX1" fmla="*/ 4296 w 10000"/>
                  <a:gd name="connsiteY1" fmla="*/ 1305 h 10000"/>
                  <a:gd name="connsiteX2" fmla="*/ 4285 w 10000"/>
                  <a:gd name="connsiteY2" fmla="*/ 1279 h 10000"/>
                  <a:gd name="connsiteX3" fmla="*/ 4244 w 10000"/>
                  <a:gd name="connsiteY3" fmla="*/ 1266 h 10000"/>
                  <a:gd name="connsiteX4" fmla="*/ 4208 w 10000"/>
                  <a:gd name="connsiteY4" fmla="*/ 1286 h 10000"/>
                  <a:gd name="connsiteX5" fmla="*/ 4172 w 10000"/>
                  <a:gd name="connsiteY5" fmla="*/ 1299 h 10000"/>
                  <a:gd name="connsiteX6" fmla="*/ 4150 w 10000"/>
                  <a:gd name="connsiteY6" fmla="*/ 1308 h 10000"/>
                  <a:gd name="connsiteX7" fmla="*/ 4139 w 10000"/>
                  <a:gd name="connsiteY7" fmla="*/ 1315 h 10000"/>
                  <a:gd name="connsiteX8" fmla="*/ 4125 w 10000"/>
                  <a:gd name="connsiteY8" fmla="*/ 1315 h 10000"/>
                  <a:gd name="connsiteX9" fmla="*/ 4119 w 10000"/>
                  <a:gd name="connsiteY9" fmla="*/ 1315 h 10000"/>
                  <a:gd name="connsiteX10" fmla="*/ 4111 w 10000"/>
                  <a:gd name="connsiteY10" fmla="*/ 1308 h 10000"/>
                  <a:gd name="connsiteX11" fmla="*/ 4100 w 10000"/>
                  <a:gd name="connsiteY11" fmla="*/ 1315 h 10000"/>
                  <a:gd name="connsiteX12" fmla="*/ 4075 w 10000"/>
                  <a:gd name="connsiteY12" fmla="*/ 1315 h 10000"/>
                  <a:gd name="connsiteX13" fmla="*/ 4058 w 10000"/>
                  <a:gd name="connsiteY13" fmla="*/ 1318 h 10000"/>
                  <a:gd name="connsiteX14" fmla="*/ 4044 w 10000"/>
                  <a:gd name="connsiteY14" fmla="*/ 1315 h 10000"/>
                  <a:gd name="connsiteX15" fmla="*/ 4042 w 10000"/>
                  <a:gd name="connsiteY15" fmla="*/ 1299 h 10000"/>
                  <a:gd name="connsiteX16" fmla="*/ 4014 w 10000"/>
                  <a:gd name="connsiteY16" fmla="*/ 1308 h 10000"/>
                  <a:gd name="connsiteX17" fmla="*/ 4011 w 10000"/>
                  <a:gd name="connsiteY17" fmla="*/ 1315 h 10000"/>
                  <a:gd name="connsiteX18" fmla="*/ 4011 w 10000"/>
                  <a:gd name="connsiteY18" fmla="*/ 1341 h 10000"/>
                  <a:gd name="connsiteX19" fmla="*/ 4019 w 10000"/>
                  <a:gd name="connsiteY19" fmla="*/ 1341 h 10000"/>
                  <a:gd name="connsiteX20" fmla="*/ 3997 w 10000"/>
                  <a:gd name="connsiteY20" fmla="*/ 1363 h 10000"/>
                  <a:gd name="connsiteX21" fmla="*/ 3986 w 10000"/>
                  <a:gd name="connsiteY21" fmla="*/ 1373 h 10000"/>
                  <a:gd name="connsiteX22" fmla="*/ 3981 w 10000"/>
                  <a:gd name="connsiteY22" fmla="*/ 1389 h 10000"/>
                  <a:gd name="connsiteX23" fmla="*/ 3981 w 10000"/>
                  <a:gd name="connsiteY23" fmla="*/ 1409 h 10000"/>
                  <a:gd name="connsiteX24" fmla="*/ 3981 w 10000"/>
                  <a:gd name="connsiteY24" fmla="*/ 1438 h 10000"/>
                  <a:gd name="connsiteX25" fmla="*/ 3961 w 10000"/>
                  <a:gd name="connsiteY25" fmla="*/ 1441 h 10000"/>
                  <a:gd name="connsiteX26" fmla="*/ 3942 w 10000"/>
                  <a:gd name="connsiteY26" fmla="*/ 1441 h 10000"/>
                  <a:gd name="connsiteX27" fmla="*/ 3914 w 10000"/>
                  <a:gd name="connsiteY27" fmla="*/ 1454 h 10000"/>
                  <a:gd name="connsiteX28" fmla="*/ 3892 w 10000"/>
                  <a:gd name="connsiteY28" fmla="*/ 1467 h 10000"/>
                  <a:gd name="connsiteX29" fmla="*/ 3867 w 10000"/>
                  <a:gd name="connsiteY29" fmla="*/ 1483 h 10000"/>
                  <a:gd name="connsiteX30" fmla="*/ 3845 w 10000"/>
                  <a:gd name="connsiteY30" fmla="*/ 1467 h 10000"/>
                  <a:gd name="connsiteX31" fmla="*/ 3850 w 10000"/>
                  <a:gd name="connsiteY31" fmla="*/ 1457 h 10000"/>
                  <a:gd name="connsiteX32" fmla="*/ 3864 w 10000"/>
                  <a:gd name="connsiteY32" fmla="*/ 1441 h 10000"/>
                  <a:gd name="connsiteX33" fmla="*/ 3859 w 10000"/>
                  <a:gd name="connsiteY33" fmla="*/ 1409 h 10000"/>
                  <a:gd name="connsiteX34" fmla="*/ 3842 w 10000"/>
                  <a:gd name="connsiteY34" fmla="*/ 1383 h 10000"/>
                  <a:gd name="connsiteX35" fmla="*/ 3825 w 10000"/>
                  <a:gd name="connsiteY35" fmla="*/ 1360 h 10000"/>
                  <a:gd name="connsiteX36" fmla="*/ 3809 w 10000"/>
                  <a:gd name="connsiteY36" fmla="*/ 1318 h 10000"/>
                  <a:gd name="connsiteX37" fmla="*/ 3787 w 10000"/>
                  <a:gd name="connsiteY37" fmla="*/ 1289 h 10000"/>
                  <a:gd name="connsiteX38" fmla="*/ 3759 w 10000"/>
                  <a:gd name="connsiteY38" fmla="*/ 1266 h 10000"/>
                  <a:gd name="connsiteX39" fmla="*/ 3740 w 10000"/>
                  <a:gd name="connsiteY39" fmla="*/ 1256 h 10000"/>
                  <a:gd name="connsiteX40" fmla="*/ 3715 w 10000"/>
                  <a:gd name="connsiteY40" fmla="*/ 1250 h 10000"/>
                  <a:gd name="connsiteX41" fmla="*/ 3687 w 10000"/>
                  <a:gd name="connsiteY41" fmla="*/ 1256 h 10000"/>
                  <a:gd name="connsiteX42" fmla="*/ 3681 w 10000"/>
                  <a:gd name="connsiteY42" fmla="*/ 1260 h 10000"/>
                  <a:gd name="connsiteX43" fmla="*/ 3670 w 10000"/>
                  <a:gd name="connsiteY43" fmla="*/ 1295 h 10000"/>
                  <a:gd name="connsiteX44" fmla="*/ 3651 w 10000"/>
                  <a:gd name="connsiteY44" fmla="*/ 1305 h 10000"/>
                  <a:gd name="connsiteX45" fmla="*/ 3640 w 10000"/>
                  <a:gd name="connsiteY45" fmla="*/ 1308 h 10000"/>
                  <a:gd name="connsiteX46" fmla="*/ 3626 w 10000"/>
                  <a:gd name="connsiteY46" fmla="*/ 1308 h 10000"/>
                  <a:gd name="connsiteX47" fmla="*/ 3632 w 10000"/>
                  <a:gd name="connsiteY47" fmla="*/ 1276 h 10000"/>
                  <a:gd name="connsiteX48" fmla="*/ 3609 w 10000"/>
                  <a:gd name="connsiteY48" fmla="*/ 1289 h 10000"/>
                  <a:gd name="connsiteX49" fmla="*/ 3593 w 10000"/>
                  <a:gd name="connsiteY49" fmla="*/ 1286 h 10000"/>
                  <a:gd name="connsiteX50" fmla="*/ 3590 w 10000"/>
                  <a:gd name="connsiteY50" fmla="*/ 1256 h 10000"/>
                  <a:gd name="connsiteX51" fmla="*/ 3584 w 10000"/>
                  <a:gd name="connsiteY51" fmla="*/ 1237 h 10000"/>
                  <a:gd name="connsiteX52" fmla="*/ 3573 w 10000"/>
                  <a:gd name="connsiteY52" fmla="*/ 1237 h 10000"/>
                  <a:gd name="connsiteX53" fmla="*/ 3554 w 10000"/>
                  <a:gd name="connsiteY53" fmla="*/ 1227 h 10000"/>
                  <a:gd name="connsiteX54" fmla="*/ 3546 w 10000"/>
                  <a:gd name="connsiteY54" fmla="*/ 1192 h 10000"/>
                  <a:gd name="connsiteX55" fmla="*/ 3529 w 10000"/>
                  <a:gd name="connsiteY55" fmla="*/ 1176 h 10000"/>
                  <a:gd name="connsiteX56" fmla="*/ 3512 w 10000"/>
                  <a:gd name="connsiteY56" fmla="*/ 1182 h 10000"/>
                  <a:gd name="connsiteX57" fmla="*/ 3485 w 10000"/>
                  <a:gd name="connsiteY57" fmla="*/ 1182 h 10000"/>
                  <a:gd name="connsiteX58" fmla="*/ 3463 w 10000"/>
                  <a:gd name="connsiteY58" fmla="*/ 1176 h 10000"/>
                  <a:gd name="connsiteX59" fmla="*/ 3449 w 10000"/>
                  <a:gd name="connsiteY59" fmla="*/ 1182 h 10000"/>
                  <a:gd name="connsiteX60" fmla="*/ 3432 w 10000"/>
                  <a:gd name="connsiteY60" fmla="*/ 1192 h 10000"/>
                  <a:gd name="connsiteX61" fmla="*/ 3454 w 10000"/>
                  <a:gd name="connsiteY61" fmla="*/ 1205 h 10000"/>
                  <a:gd name="connsiteX62" fmla="*/ 3463 w 10000"/>
                  <a:gd name="connsiteY62" fmla="*/ 1205 h 10000"/>
                  <a:gd name="connsiteX63" fmla="*/ 3488 w 10000"/>
                  <a:gd name="connsiteY63" fmla="*/ 1205 h 10000"/>
                  <a:gd name="connsiteX64" fmla="*/ 3488 w 10000"/>
                  <a:gd name="connsiteY64" fmla="*/ 1218 h 10000"/>
                  <a:gd name="connsiteX65" fmla="*/ 3493 w 10000"/>
                  <a:gd name="connsiteY65" fmla="*/ 1247 h 10000"/>
                  <a:gd name="connsiteX66" fmla="*/ 3512 w 10000"/>
                  <a:gd name="connsiteY66" fmla="*/ 1247 h 10000"/>
                  <a:gd name="connsiteX67" fmla="*/ 3518 w 10000"/>
                  <a:gd name="connsiteY67" fmla="*/ 1250 h 10000"/>
                  <a:gd name="connsiteX68" fmla="*/ 3521 w 10000"/>
                  <a:gd name="connsiteY68" fmla="*/ 1276 h 10000"/>
                  <a:gd name="connsiteX69" fmla="*/ 3543 w 10000"/>
                  <a:gd name="connsiteY69" fmla="*/ 1295 h 10000"/>
                  <a:gd name="connsiteX70" fmla="*/ 3546 w 10000"/>
                  <a:gd name="connsiteY70" fmla="*/ 1305 h 10000"/>
                  <a:gd name="connsiteX71" fmla="*/ 3543 w 10000"/>
                  <a:gd name="connsiteY71" fmla="*/ 1315 h 10000"/>
                  <a:gd name="connsiteX72" fmla="*/ 3543 w 10000"/>
                  <a:gd name="connsiteY72" fmla="*/ 1331 h 10000"/>
                  <a:gd name="connsiteX73" fmla="*/ 3554 w 10000"/>
                  <a:gd name="connsiteY73" fmla="*/ 1324 h 10000"/>
                  <a:gd name="connsiteX74" fmla="*/ 3560 w 10000"/>
                  <a:gd name="connsiteY74" fmla="*/ 1331 h 10000"/>
                  <a:gd name="connsiteX75" fmla="*/ 3582 w 10000"/>
                  <a:gd name="connsiteY75" fmla="*/ 1344 h 10000"/>
                  <a:gd name="connsiteX76" fmla="*/ 3598 w 10000"/>
                  <a:gd name="connsiteY76" fmla="*/ 1380 h 10000"/>
                  <a:gd name="connsiteX77" fmla="*/ 3607 w 10000"/>
                  <a:gd name="connsiteY77" fmla="*/ 1389 h 10000"/>
                  <a:gd name="connsiteX78" fmla="*/ 3623 w 10000"/>
                  <a:gd name="connsiteY78" fmla="*/ 1409 h 10000"/>
                  <a:gd name="connsiteX79" fmla="*/ 3634 w 10000"/>
                  <a:gd name="connsiteY79" fmla="*/ 1438 h 10000"/>
                  <a:gd name="connsiteX80" fmla="*/ 3632 w 10000"/>
                  <a:gd name="connsiteY80" fmla="*/ 1454 h 10000"/>
                  <a:gd name="connsiteX81" fmla="*/ 3618 w 10000"/>
                  <a:gd name="connsiteY81" fmla="*/ 1438 h 10000"/>
                  <a:gd name="connsiteX82" fmla="*/ 3598 w 10000"/>
                  <a:gd name="connsiteY82" fmla="*/ 1428 h 10000"/>
                  <a:gd name="connsiteX83" fmla="*/ 3582 w 10000"/>
                  <a:gd name="connsiteY83" fmla="*/ 1402 h 10000"/>
                  <a:gd name="connsiteX84" fmla="*/ 3562 w 10000"/>
                  <a:gd name="connsiteY84" fmla="*/ 1399 h 10000"/>
                  <a:gd name="connsiteX85" fmla="*/ 3546 w 10000"/>
                  <a:gd name="connsiteY85" fmla="*/ 1383 h 10000"/>
                  <a:gd name="connsiteX86" fmla="*/ 3510 w 10000"/>
                  <a:gd name="connsiteY86" fmla="*/ 1360 h 10000"/>
                  <a:gd name="connsiteX87" fmla="*/ 3485 w 10000"/>
                  <a:gd name="connsiteY87" fmla="*/ 1344 h 10000"/>
                  <a:gd name="connsiteX88" fmla="*/ 3454 w 10000"/>
                  <a:gd name="connsiteY88" fmla="*/ 1334 h 10000"/>
                  <a:gd name="connsiteX89" fmla="*/ 3429 w 10000"/>
                  <a:gd name="connsiteY89" fmla="*/ 1315 h 10000"/>
                  <a:gd name="connsiteX90" fmla="*/ 3416 w 10000"/>
                  <a:gd name="connsiteY90" fmla="*/ 1308 h 10000"/>
                  <a:gd name="connsiteX91" fmla="*/ 3399 w 10000"/>
                  <a:gd name="connsiteY91" fmla="*/ 1305 h 10000"/>
                  <a:gd name="connsiteX92" fmla="*/ 3382 w 10000"/>
                  <a:gd name="connsiteY92" fmla="*/ 1286 h 10000"/>
                  <a:gd name="connsiteX93" fmla="*/ 3380 w 10000"/>
                  <a:gd name="connsiteY93" fmla="*/ 1266 h 10000"/>
                  <a:gd name="connsiteX94" fmla="*/ 3388 w 10000"/>
                  <a:gd name="connsiteY94" fmla="*/ 1256 h 10000"/>
                  <a:gd name="connsiteX95" fmla="*/ 3407 w 10000"/>
                  <a:gd name="connsiteY95" fmla="*/ 1256 h 10000"/>
                  <a:gd name="connsiteX96" fmla="*/ 3396 w 10000"/>
                  <a:gd name="connsiteY96" fmla="*/ 1227 h 10000"/>
                  <a:gd name="connsiteX97" fmla="*/ 3382 w 10000"/>
                  <a:gd name="connsiteY97" fmla="*/ 1227 h 10000"/>
                  <a:gd name="connsiteX98" fmla="*/ 3360 w 10000"/>
                  <a:gd name="connsiteY98" fmla="*/ 1221 h 10000"/>
                  <a:gd name="connsiteX99" fmla="*/ 3349 w 10000"/>
                  <a:gd name="connsiteY99" fmla="*/ 1231 h 10000"/>
                  <a:gd name="connsiteX100" fmla="*/ 3352 w 10000"/>
                  <a:gd name="connsiteY100" fmla="*/ 1247 h 10000"/>
                  <a:gd name="connsiteX101" fmla="*/ 3341 w 10000"/>
                  <a:gd name="connsiteY101" fmla="*/ 1237 h 10000"/>
                  <a:gd name="connsiteX102" fmla="*/ 3335 w 10000"/>
                  <a:gd name="connsiteY102" fmla="*/ 1231 h 10000"/>
                  <a:gd name="connsiteX103" fmla="*/ 3307 w 10000"/>
                  <a:gd name="connsiteY103" fmla="*/ 1227 h 10000"/>
                  <a:gd name="connsiteX104" fmla="*/ 3294 w 10000"/>
                  <a:gd name="connsiteY104" fmla="*/ 1221 h 10000"/>
                  <a:gd name="connsiteX105" fmla="*/ 3271 w 10000"/>
                  <a:gd name="connsiteY105" fmla="*/ 1211 h 10000"/>
                  <a:gd name="connsiteX106" fmla="*/ 3252 w 10000"/>
                  <a:gd name="connsiteY106" fmla="*/ 1195 h 10000"/>
                  <a:gd name="connsiteX107" fmla="*/ 3235 w 10000"/>
                  <a:gd name="connsiteY107" fmla="*/ 1195 h 10000"/>
                  <a:gd name="connsiteX108" fmla="*/ 3235 w 10000"/>
                  <a:gd name="connsiteY108" fmla="*/ 1205 h 10000"/>
                  <a:gd name="connsiteX109" fmla="*/ 3219 w 10000"/>
                  <a:gd name="connsiteY109" fmla="*/ 1231 h 10000"/>
                  <a:gd name="connsiteX110" fmla="*/ 3213 w 10000"/>
                  <a:gd name="connsiteY110" fmla="*/ 1231 h 10000"/>
                  <a:gd name="connsiteX111" fmla="*/ 3183 w 10000"/>
                  <a:gd name="connsiteY111" fmla="*/ 1221 h 10000"/>
                  <a:gd name="connsiteX112" fmla="*/ 3175 w 10000"/>
                  <a:gd name="connsiteY112" fmla="*/ 1227 h 10000"/>
                  <a:gd name="connsiteX113" fmla="*/ 3163 w 10000"/>
                  <a:gd name="connsiteY113" fmla="*/ 1237 h 10000"/>
                  <a:gd name="connsiteX114" fmla="*/ 3158 w 10000"/>
                  <a:gd name="connsiteY114" fmla="*/ 1260 h 10000"/>
                  <a:gd name="connsiteX115" fmla="*/ 3158 w 10000"/>
                  <a:gd name="connsiteY115" fmla="*/ 1276 h 10000"/>
                  <a:gd name="connsiteX116" fmla="*/ 3163 w 10000"/>
                  <a:gd name="connsiteY116" fmla="*/ 1295 h 10000"/>
                  <a:gd name="connsiteX117" fmla="*/ 3166 w 10000"/>
                  <a:gd name="connsiteY117" fmla="*/ 1308 h 10000"/>
                  <a:gd name="connsiteX118" fmla="*/ 3158 w 10000"/>
                  <a:gd name="connsiteY118" fmla="*/ 1315 h 10000"/>
                  <a:gd name="connsiteX119" fmla="*/ 3133 w 10000"/>
                  <a:gd name="connsiteY119" fmla="*/ 1299 h 10000"/>
                  <a:gd name="connsiteX120" fmla="*/ 3114 w 10000"/>
                  <a:gd name="connsiteY120" fmla="*/ 1276 h 10000"/>
                  <a:gd name="connsiteX121" fmla="*/ 3078 w 10000"/>
                  <a:gd name="connsiteY121" fmla="*/ 1240 h 10000"/>
                  <a:gd name="connsiteX122" fmla="*/ 3044 w 10000"/>
                  <a:gd name="connsiteY122" fmla="*/ 1227 h 10000"/>
                  <a:gd name="connsiteX123" fmla="*/ 3033 w 10000"/>
                  <a:gd name="connsiteY123" fmla="*/ 1231 h 10000"/>
                  <a:gd name="connsiteX124" fmla="*/ 3036 w 10000"/>
                  <a:gd name="connsiteY124" fmla="*/ 1256 h 10000"/>
                  <a:gd name="connsiteX125" fmla="*/ 3044 w 10000"/>
                  <a:gd name="connsiteY125" fmla="*/ 1266 h 10000"/>
                  <a:gd name="connsiteX126" fmla="*/ 3044 w 10000"/>
                  <a:gd name="connsiteY126" fmla="*/ 1276 h 10000"/>
                  <a:gd name="connsiteX127" fmla="*/ 3036 w 10000"/>
                  <a:gd name="connsiteY127" fmla="*/ 1276 h 10000"/>
                  <a:gd name="connsiteX128" fmla="*/ 3028 w 10000"/>
                  <a:gd name="connsiteY128" fmla="*/ 1266 h 10000"/>
                  <a:gd name="connsiteX129" fmla="*/ 3025 w 10000"/>
                  <a:gd name="connsiteY129" fmla="*/ 1256 h 10000"/>
                  <a:gd name="connsiteX130" fmla="*/ 3008 w 10000"/>
                  <a:gd name="connsiteY130" fmla="*/ 1205 h 10000"/>
                  <a:gd name="connsiteX131" fmla="*/ 3000 w 10000"/>
                  <a:gd name="connsiteY131" fmla="*/ 1192 h 10000"/>
                  <a:gd name="connsiteX132" fmla="*/ 2994 w 10000"/>
                  <a:gd name="connsiteY132" fmla="*/ 1176 h 10000"/>
                  <a:gd name="connsiteX133" fmla="*/ 2986 w 10000"/>
                  <a:gd name="connsiteY133" fmla="*/ 1182 h 10000"/>
                  <a:gd name="connsiteX134" fmla="*/ 2981 w 10000"/>
                  <a:gd name="connsiteY134" fmla="*/ 1192 h 10000"/>
                  <a:gd name="connsiteX135" fmla="*/ 2970 w 10000"/>
                  <a:gd name="connsiteY135" fmla="*/ 1201 h 10000"/>
                  <a:gd name="connsiteX136" fmla="*/ 2956 w 10000"/>
                  <a:gd name="connsiteY136" fmla="*/ 1218 h 10000"/>
                  <a:gd name="connsiteX137" fmla="*/ 2939 w 10000"/>
                  <a:gd name="connsiteY137" fmla="*/ 1240 h 10000"/>
                  <a:gd name="connsiteX138" fmla="*/ 2928 w 10000"/>
                  <a:gd name="connsiteY138" fmla="*/ 1247 h 10000"/>
                  <a:gd name="connsiteX139" fmla="*/ 2922 w 10000"/>
                  <a:gd name="connsiteY139" fmla="*/ 1250 h 10000"/>
                  <a:gd name="connsiteX140" fmla="*/ 2911 w 10000"/>
                  <a:gd name="connsiteY140" fmla="*/ 1250 h 10000"/>
                  <a:gd name="connsiteX141" fmla="*/ 2884 w 10000"/>
                  <a:gd name="connsiteY141" fmla="*/ 1247 h 10000"/>
                  <a:gd name="connsiteX142" fmla="*/ 2864 w 10000"/>
                  <a:gd name="connsiteY142" fmla="*/ 1237 h 10000"/>
                  <a:gd name="connsiteX143" fmla="*/ 2848 w 10000"/>
                  <a:gd name="connsiteY143" fmla="*/ 1231 h 10000"/>
                  <a:gd name="connsiteX144" fmla="*/ 2834 w 10000"/>
                  <a:gd name="connsiteY144" fmla="*/ 1227 h 10000"/>
                  <a:gd name="connsiteX145" fmla="*/ 2831 w 10000"/>
                  <a:gd name="connsiteY145" fmla="*/ 1227 h 10000"/>
                  <a:gd name="connsiteX146" fmla="*/ 2831 w 10000"/>
                  <a:gd name="connsiteY146" fmla="*/ 1221 h 10000"/>
                  <a:gd name="connsiteX147" fmla="*/ 2825 w 10000"/>
                  <a:gd name="connsiteY147" fmla="*/ 1205 h 10000"/>
                  <a:gd name="connsiteX148" fmla="*/ 2823 w 10000"/>
                  <a:gd name="connsiteY148" fmla="*/ 1192 h 10000"/>
                  <a:gd name="connsiteX149" fmla="*/ 2817 w 10000"/>
                  <a:gd name="connsiteY149" fmla="*/ 1182 h 10000"/>
                  <a:gd name="connsiteX150" fmla="*/ 2814 w 10000"/>
                  <a:gd name="connsiteY150" fmla="*/ 1176 h 10000"/>
                  <a:gd name="connsiteX151" fmla="*/ 2792 w 10000"/>
                  <a:gd name="connsiteY151" fmla="*/ 1172 h 10000"/>
                  <a:gd name="connsiteX152" fmla="*/ 2759 w 10000"/>
                  <a:gd name="connsiteY152" fmla="*/ 1156 h 10000"/>
                  <a:gd name="connsiteX153" fmla="*/ 2734 w 10000"/>
                  <a:gd name="connsiteY153" fmla="*/ 1143 h 10000"/>
                  <a:gd name="connsiteX154" fmla="*/ 2695 w 10000"/>
                  <a:gd name="connsiteY154" fmla="*/ 1124 h 10000"/>
                  <a:gd name="connsiteX155" fmla="*/ 2670 w 10000"/>
                  <a:gd name="connsiteY155" fmla="*/ 1108 h 10000"/>
                  <a:gd name="connsiteX156" fmla="*/ 2645 w 10000"/>
                  <a:gd name="connsiteY156" fmla="*/ 1091 h 10000"/>
                  <a:gd name="connsiteX157" fmla="*/ 2618 w 10000"/>
                  <a:gd name="connsiteY157" fmla="*/ 1088 h 10000"/>
                  <a:gd name="connsiteX158" fmla="*/ 2576 w 10000"/>
                  <a:gd name="connsiteY158" fmla="*/ 1088 h 10000"/>
                  <a:gd name="connsiteX159" fmla="*/ 2551 w 10000"/>
                  <a:gd name="connsiteY159" fmla="*/ 1091 h 10000"/>
                  <a:gd name="connsiteX160" fmla="*/ 2521 w 10000"/>
                  <a:gd name="connsiteY160" fmla="*/ 1098 h 10000"/>
                  <a:gd name="connsiteX161" fmla="*/ 2493 w 10000"/>
                  <a:gd name="connsiteY161" fmla="*/ 1104 h 10000"/>
                  <a:gd name="connsiteX162" fmla="*/ 2468 w 10000"/>
                  <a:gd name="connsiteY162" fmla="*/ 1108 h 10000"/>
                  <a:gd name="connsiteX163" fmla="*/ 2404 w 10000"/>
                  <a:gd name="connsiteY163" fmla="*/ 1124 h 10000"/>
                  <a:gd name="connsiteX164" fmla="*/ 2366 w 10000"/>
                  <a:gd name="connsiteY164" fmla="*/ 1133 h 10000"/>
                  <a:gd name="connsiteX165" fmla="*/ 2346 w 10000"/>
                  <a:gd name="connsiteY165" fmla="*/ 1137 h 10000"/>
                  <a:gd name="connsiteX166" fmla="*/ 2294 w 10000"/>
                  <a:gd name="connsiteY166" fmla="*/ 1146 h 10000"/>
                  <a:gd name="connsiteX167" fmla="*/ 2249 w 10000"/>
                  <a:gd name="connsiteY167" fmla="*/ 1156 h 10000"/>
                  <a:gd name="connsiteX168" fmla="*/ 2230 w 10000"/>
                  <a:gd name="connsiteY168" fmla="*/ 1156 h 10000"/>
                  <a:gd name="connsiteX169" fmla="*/ 2222 w 10000"/>
                  <a:gd name="connsiteY169" fmla="*/ 1163 h 10000"/>
                  <a:gd name="connsiteX170" fmla="*/ 2194 w 10000"/>
                  <a:gd name="connsiteY170" fmla="*/ 1163 h 10000"/>
                  <a:gd name="connsiteX171" fmla="*/ 2172 w 10000"/>
                  <a:gd name="connsiteY171" fmla="*/ 1163 h 10000"/>
                  <a:gd name="connsiteX172" fmla="*/ 2147 w 10000"/>
                  <a:gd name="connsiteY172" fmla="*/ 1166 h 10000"/>
                  <a:gd name="connsiteX173" fmla="*/ 2108 w 10000"/>
                  <a:gd name="connsiteY173" fmla="*/ 1166 h 10000"/>
                  <a:gd name="connsiteX174" fmla="*/ 2083 w 10000"/>
                  <a:gd name="connsiteY174" fmla="*/ 1156 h 10000"/>
                  <a:gd name="connsiteX175" fmla="*/ 2042 w 10000"/>
                  <a:gd name="connsiteY175" fmla="*/ 1143 h 10000"/>
                  <a:gd name="connsiteX176" fmla="*/ 2011 w 10000"/>
                  <a:gd name="connsiteY176" fmla="*/ 1143 h 10000"/>
                  <a:gd name="connsiteX177" fmla="*/ 1994 w 10000"/>
                  <a:gd name="connsiteY177" fmla="*/ 1146 h 10000"/>
                  <a:gd name="connsiteX178" fmla="*/ 1967 w 10000"/>
                  <a:gd name="connsiteY178" fmla="*/ 1156 h 10000"/>
                  <a:gd name="connsiteX179" fmla="*/ 1903 w 10000"/>
                  <a:gd name="connsiteY179" fmla="*/ 1176 h 10000"/>
                  <a:gd name="connsiteX180" fmla="*/ 1873 w 10000"/>
                  <a:gd name="connsiteY180" fmla="*/ 1182 h 10000"/>
                  <a:gd name="connsiteX181" fmla="*/ 1850 w 10000"/>
                  <a:gd name="connsiteY181" fmla="*/ 1185 h 10000"/>
                  <a:gd name="connsiteX182" fmla="*/ 1842 w 10000"/>
                  <a:gd name="connsiteY182" fmla="*/ 1192 h 10000"/>
                  <a:gd name="connsiteX183" fmla="*/ 1823 w 10000"/>
                  <a:gd name="connsiteY183" fmla="*/ 1195 h 10000"/>
                  <a:gd name="connsiteX184" fmla="*/ 1814 w 10000"/>
                  <a:gd name="connsiteY184" fmla="*/ 1201 h 10000"/>
                  <a:gd name="connsiteX185" fmla="*/ 1792 w 10000"/>
                  <a:gd name="connsiteY185" fmla="*/ 1218 h 10000"/>
                  <a:gd name="connsiteX186" fmla="*/ 1767 w 10000"/>
                  <a:gd name="connsiteY186" fmla="*/ 1231 h 10000"/>
                  <a:gd name="connsiteX187" fmla="*/ 1717 w 10000"/>
                  <a:gd name="connsiteY187" fmla="*/ 1266 h 10000"/>
                  <a:gd name="connsiteX188" fmla="*/ 1695 w 10000"/>
                  <a:gd name="connsiteY188" fmla="*/ 1279 h 10000"/>
                  <a:gd name="connsiteX189" fmla="*/ 1654 w 10000"/>
                  <a:gd name="connsiteY189" fmla="*/ 1308 h 10000"/>
                  <a:gd name="connsiteX190" fmla="*/ 1620 w 10000"/>
                  <a:gd name="connsiteY190" fmla="*/ 1334 h 10000"/>
                  <a:gd name="connsiteX191" fmla="*/ 1590 w 10000"/>
                  <a:gd name="connsiteY191" fmla="*/ 1360 h 10000"/>
                  <a:gd name="connsiteX192" fmla="*/ 1565 w 10000"/>
                  <a:gd name="connsiteY192" fmla="*/ 1380 h 10000"/>
                  <a:gd name="connsiteX193" fmla="*/ 1532 w 10000"/>
                  <a:gd name="connsiteY193" fmla="*/ 1402 h 10000"/>
                  <a:gd name="connsiteX194" fmla="*/ 1501 w 10000"/>
                  <a:gd name="connsiteY194" fmla="*/ 1418 h 10000"/>
                  <a:gd name="connsiteX195" fmla="*/ 1460 w 10000"/>
                  <a:gd name="connsiteY195" fmla="*/ 1438 h 10000"/>
                  <a:gd name="connsiteX196" fmla="*/ 1435 w 10000"/>
                  <a:gd name="connsiteY196" fmla="*/ 1454 h 10000"/>
                  <a:gd name="connsiteX197" fmla="*/ 1421 w 10000"/>
                  <a:gd name="connsiteY197" fmla="*/ 1464 h 10000"/>
                  <a:gd name="connsiteX198" fmla="*/ 1380 w 10000"/>
                  <a:gd name="connsiteY198" fmla="*/ 1473 h 10000"/>
                  <a:gd name="connsiteX199" fmla="*/ 1324 w 10000"/>
                  <a:gd name="connsiteY199" fmla="*/ 1477 h 10000"/>
                  <a:gd name="connsiteX200" fmla="*/ 1274 w 10000"/>
                  <a:gd name="connsiteY200" fmla="*/ 1483 h 10000"/>
                  <a:gd name="connsiteX201" fmla="*/ 1244 w 10000"/>
                  <a:gd name="connsiteY201" fmla="*/ 1486 h 10000"/>
                  <a:gd name="connsiteX202" fmla="*/ 1233 w 10000"/>
                  <a:gd name="connsiteY202" fmla="*/ 1486 h 10000"/>
                  <a:gd name="connsiteX203" fmla="*/ 1197 w 10000"/>
                  <a:gd name="connsiteY203" fmla="*/ 1493 h 10000"/>
                  <a:gd name="connsiteX204" fmla="*/ 1180 w 10000"/>
                  <a:gd name="connsiteY204" fmla="*/ 1496 h 10000"/>
                  <a:gd name="connsiteX205" fmla="*/ 1169 w 10000"/>
                  <a:gd name="connsiteY205" fmla="*/ 1496 h 10000"/>
                  <a:gd name="connsiteX206" fmla="*/ 1161 w 10000"/>
                  <a:gd name="connsiteY206" fmla="*/ 1503 h 10000"/>
                  <a:gd name="connsiteX207" fmla="*/ 1155 w 10000"/>
                  <a:gd name="connsiteY207" fmla="*/ 1503 h 10000"/>
                  <a:gd name="connsiteX208" fmla="*/ 501 w 10000"/>
                  <a:gd name="connsiteY208" fmla="*/ 2277 h 10000"/>
                  <a:gd name="connsiteX209" fmla="*/ 396 w 10000"/>
                  <a:gd name="connsiteY209" fmla="*/ 2532 h 10000"/>
                  <a:gd name="connsiteX210" fmla="*/ 324 w 10000"/>
                  <a:gd name="connsiteY210" fmla="*/ 2759 h 10000"/>
                  <a:gd name="connsiteX211" fmla="*/ 274 w 10000"/>
                  <a:gd name="connsiteY211" fmla="*/ 2866 h 10000"/>
                  <a:gd name="connsiteX212" fmla="*/ 202 w 10000"/>
                  <a:gd name="connsiteY212" fmla="*/ 3008 h 10000"/>
                  <a:gd name="connsiteX213" fmla="*/ 211 w 10000"/>
                  <a:gd name="connsiteY213" fmla="*/ 3177 h 10000"/>
                  <a:gd name="connsiteX214" fmla="*/ 235 w 10000"/>
                  <a:gd name="connsiteY214" fmla="*/ 3368 h 10000"/>
                  <a:gd name="connsiteX215" fmla="*/ 266 w 10000"/>
                  <a:gd name="connsiteY215" fmla="*/ 3595 h 10000"/>
                  <a:gd name="connsiteX216" fmla="*/ 299 w 10000"/>
                  <a:gd name="connsiteY216" fmla="*/ 3831 h 10000"/>
                  <a:gd name="connsiteX217" fmla="*/ 305 w 10000"/>
                  <a:gd name="connsiteY217" fmla="*/ 3863 h 10000"/>
                  <a:gd name="connsiteX218" fmla="*/ 341 w 10000"/>
                  <a:gd name="connsiteY218" fmla="*/ 3941 h 10000"/>
                  <a:gd name="connsiteX219" fmla="*/ 186 w 10000"/>
                  <a:gd name="connsiteY219" fmla="*/ 3935 h 10000"/>
                  <a:gd name="connsiteX220" fmla="*/ 30 w 10000"/>
                  <a:gd name="connsiteY220" fmla="*/ 3925 h 10000"/>
                  <a:gd name="connsiteX221" fmla="*/ 0 w 10000"/>
                  <a:gd name="connsiteY221" fmla="*/ 4054 h 10000"/>
                  <a:gd name="connsiteX222" fmla="*/ 14 w 10000"/>
                  <a:gd name="connsiteY222" fmla="*/ 4152 h 10000"/>
                  <a:gd name="connsiteX223" fmla="*/ 22 w 10000"/>
                  <a:gd name="connsiteY223" fmla="*/ 4242 h 10000"/>
                  <a:gd name="connsiteX224" fmla="*/ 30 w 10000"/>
                  <a:gd name="connsiteY224" fmla="*/ 4291 h 10000"/>
                  <a:gd name="connsiteX225" fmla="*/ 102 w 10000"/>
                  <a:gd name="connsiteY225" fmla="*/ 4271 h 10000"/>
                  <a:gd name="connsiteX226" fmla="*/ 155 w 10000"/>
                  <a:gd name="connsiteY226" fmla="*/ 4262 h 10000"/>
                  <a:gd name="connsiteX227" fmla="*/ 410 w 10000"/>
                  <a:gd name="connsiteY227" fmla="*/ 4255 h 10000"/>
                  <a:gd name="connsiteX228" fmla="*/ 418 w 10000"/>
                  <a:gd name="connsiteY228" fmla="*/ 4385 h 10000"/>
                  <a:gd name="connsiteX229" fmla="*/ 429 w 10000"/>
                  <a:gd name="connsiteY229" fmla="*/ 4543 h 10000"/>
                  <a:gd name="connsiteX230" fmla="*/ 443 w 10000"/>
                  <a:gd name="connsiteY230" fmla="*/ 4585 h 10000"/>
                  <a:gd name="connsiteX231" fmla="*/ 465 w 10000"/>
                  <a:gd name="connsiteY231" fmla="*/ 4611 h 10000"/>
                  <a:gd name="connsiteX232" fmla="*/ 468 w 10000"/>
                  <a:gd name="connsiteY232" fmla="*/ 4621 h 10000"/>
                  <a:gd name="connsiteX233" fmla="*/ 474 w 10000"/>
                  <a:gd name="connsiteY233" fmla="*/ 4679 h 10000"/>
                  <a:gd name="connsiteX234" fmla="*/ 554 w 10000"/>
                  <a:gd name="connsiteY234" fmla="*/ 4738 h 10000"/>
                  <a:gd name="connsiteX235" fmla="*/ 637 w 10000"/>
                  <a:gd name="connsiteY235" fmla="*/ 4809 h 10000"/>
                  <a:gd name="connsiteX236" fmla="*/ 704 w 10000"/>
                  <a:gd name="connsiteY236" fmla="*/ 4851 h 10000"/>
                  <a:gd name="connsiteX237" fmla="*/ 740 w 10000"/>
                  <a:gd name="connsiteY237" fmla="*/ 4893 h 10000"/>
                  <a:gd name="connsiteX238" fmla="*/ 756 w 10000"/>
                  <a:gd name="connsiteY238" fmla="*/ 4896 h 10000"/>
                  <a:gd name="connsiteX239" fmla="*/ 767 w 10000"/>
                  <a:gd name="connsiteY239" fmla="*/ 4880 h 10000"/>
                  <a:gd name="connsiteX240" fmla="*/ 806 w 10000"/>
                  <a:gd name="connsiteY240" fmla="*/ 4945 h 10000"/>
                  <a:gd name="connsiteX241" fmla="*/ 886 w 10000"/>
                  <a:gd name="connsiteY241" fmla="*/ 5078 h 10000"/>
                  <a:gd name="connsiteX242" fmla="*/ 911 w 10000"/>
                  <a:gd name="connsiteY242" fmla="*/ 5130 h 10000"/>
                  <a:gd name="connsiteX243" fmla="*/ 920 w 10000"/>
                  <a:gd name="connsiteY243" fmla="*/ 5191 h 10000"/>
                  <a:gd name="connsiteX244" fmla="*/ 920 w 10000"/>
                  <a:gd name="connsiteY244" fmla="*/ 5220 h 10000"/>
                  <a:gd name="connsiteX245" fmla="*/ 911 w 10000"/>
                  <a:gd name="connsiteY245" fmla="*/ 5314 h 10000"/>
                  <a:gd name="connsiteX246" fmla="*/ 898 w 10000"/>
                  <a:gd name="connsiteY246" fmla="*/ 5369 h 10000"/>
                  <a:gd name="connsiteX247" fmla="*/ 895 w 10000"/>
                  <a:gd name="connsiteY247" fmla="*/ 5385 h 10000"/>
                  <a:gd name="connsiteX248" fmla="*/ 895 w 10000"/>
                  <a:gd name="connsiteY248" fmla="*/ 5405 h 10000"/>
                  <a:gd name="connsiteX249" fmla="*/ 898 w 10000"/>
                  <a:gd name="connsiteY249" fmla="*/ 5434 h 10000"/>
                  <a:gd name="connsiteX250" fmla="*/ 911 w 10000"/>
                  <a:gd name="connsiteY250" fmla="*/ 5463 h 10000"/>
                  <a:gd name="connsiteX251" fmla="*/ 920 w 10000"/>
                  <a:gd name="connsiteY251" fmla="*/ 5492 h 10000"/>
                  <a:gd name="connsiteX252" fmla="*/ 934 w 10000"/>
                  <a:gd name="connsiteY252" fmla="*/ 5518 h 10000"/>
                  <a:gd name="connsiteX253" fmla="*/ 1169 w 10000"/>
                  <a:gd name="connsiteY253" fmla="*/ 5738 h 10000"/>
                  <a:gd name="connsiteX254" fmla="*/ 1188 w 10000"/>
                  <a:gd name="connsiteY254" fmla="*/ 5755 h 10000"/>
                  <a:gd name="connsiteX255" fmla="*/ 1216 w 10000"/>
                  <a:gd name="connsiteY255" fmla="*/ 5758 h 10000"/>
                  <a:gd name="connsiteX256" fmla="*/ 1313 w 10000"/>
                  <a:gd name="connsiteY256" fmla="*/ 5774 h 10000"/>
                  <a:gd name="connsiteX257" fmla="*/ 1349 w 10000"/>
                  <a:gd name="connsiteY257" fmla="*/ 5787 h 10000"/>
                  <a:gd name="connsiteX258" fmla="*/ 1393 w 10000"/>
                  <a:gd name="connsiteY258" fmla="*/ 5793 h 10000"/>
                  <a:gd name="connsiteX259" fmla="*/ 1393 w 10000"/>
                  <a:gd name="connsiteY259" fmla="*/ 5797 h 10000"/>
                  <a:gd name="connsiteX260" fmla="*/ 1421 w 10000"/>
                  <a:gd name="connsiteY260" fmla="*/ 5810 h 10000"/>
                  <a:gd name="connsiteX261" fmla="*/ 1446 w 10000"/>
                  <a:gd name="connsiteY261" fmla="*/ 5829 h 10000"/>
                  <a:gd name="connsiteX262" fmla="*/ 1460 w 10000"/>
                  <a:gd name="connsiteY262" fmla="*/ 5842 h 10000"/>
                  <a:gd name="connsiteX263" fmla="*/ 1476 w 10000"/>
                  <a:gd name="connsiteY263" fmla="*/ 5848 h 10000"/>
                  <a:gd name="connsiteX264" fmla="*/ 1501 w 10000"/>
                  <a:gd name="connsiteY264" fmla="*/ 5852 h 10000"/>
                  <a:gd name="connsiteX265" fmla="*/ 1532 w 10000"/>
                  <a:gd name="connsiteY265" fmla="*/ 5887 h 10000"/>
                  <a:gd name="connsiteX266" fmla="*/ 1565 w 10000"/>
                  <a:gd name="connsiteY266" fmla="*/ 5942 h 10000"/>
                  <a:gd name="connsiteX267" fmla="*/ 1587 w 10000"/>
                  <a:gd name="connsiteY267" fmla="*/ 5972 h 10000"/>
                  <a:gd name="connsiteX268" fmla="*/ 1612 w 10000"/>
                  <a:gd name="connsiteY268" fmla="*/ 5955 h 10000"/>
                  <a:gd name="connsiteX269" fmla="*/ 1679 w 10000"/>
                  <a:gd name="connsiteY269" fmla="*/ 6049 h 10000"/>
                  <a:gd name="connsiteX270" fmla="*/ 1720 w 10000"/>
                  <a:gd name="connsiteY270" fmla="*/ 6108 h 10000"/>
                  <a:gd name="connsiteX271" fmla="*/ 1751 w 10000"/>
                  <a:gd name="connsiteY271" fmla="*/ 6133 h 10000"/>
                  <a:gd name="connsiteX272" fmla="*/ 1792 w 10000"/>
                  <a:gd name="connsiteY272" fmla="*/ 6169 h 10000"/>
                  <a:gd name="connsiteX273" fmla="*/ 1801 w 10000"/>
                  <a:gd name="connsiteY273" fmla="*/ 6172 h 10000"/>
                  <a:gd name="connsiteX274" fmla="*/ 1814 w 10000"/>
                  <a:gd name="connsiteY274" fmla="*/ 6286 h 10000"/>
                  <a:gd name="connsiteX275" fmla="*/ 1817 w 10000"/>
                  <a:gd name="connsiteY275" fmla="*/ 6331 h 10000"/>
                  <a:gd name="connsiteX276" fmla="*/ 1809 w 10000"/>
                  <a:gd name="connsiteY276" fmla="*/ 6444 h 10000"/>
                  <a:gd name="connsiteX277" fmla="*/ 1801 w 10000"/>
                  <a:gd name="connsiteY277" fmla="*/ 6499 h 10000"/>
                  <a:gd name="connsiteX278" fmla="*/ 1781 w 10000"/>
                  <a:gd name="connsiteY278" fmla="*/ 6522 h 10000"/>
                  <a:gd name="connsiteX279" fmla="*/ 1773 w 10000"/>
                  <a:gd name="connsiteY279" fmla="*/ 6541 h 10000"/>
                  <a:gd name="connsiteX280" fmla="*/ 1762 w 10000"/>
                  <a:gd name="connsiteY280" fmla="*/ 6571 h 10000"/>
                  <a:gd name="connsiteX281" fmla="*/ 1767 w 10000"/>
                  <a:gd name="connsiteY281" fmla="*/ 6622 h 10000"/>
                  <a:gd name="connsiteX282" fmla="*/ 1767 w 10000"/>
                  <a:gd name="connsiteY282" fmla="*/ 6665 h 10000"/>
                  <a:gd name="connsiteX283" fmla="*/ 1767 w 10000"/>
                  <a:gd name="connsiteY283" fmla="*/ 6694 h 10000"/>
                  <a:gd name="connsiteX284" fmla="*/ 1776 w 10000"/>
                  <a:gd name="connsiteY284" fmla="*/ 6726 h 10000"/>
                  <a:gd name="connsiteX285" fmla="*/ 1776 w 10000"/>
                  <a:gd name="connsiteY285" fmla="*/ 6745 h 10000"/>
                  <a:gd name="connsiteX286" fmla="*/ 1767 w 10000"/>
                  <a:gd name="connsiteY286" fmla="*/ 6765 h 10000"/>
                  <a:gd name="connsiteX287" fmla="*/ 1762 w 10000"/>
                  <a:gd name="connsiteY287" fmla="*/ 6804 h 10000"/>
                  <a:gd name="connsiteX288" fmla="*/ 1753 w 10000"/>
                  <a:gd name="connsiteY288" fmla="*/ 6839 h 10000"/>
                  <a:gd name="connsiteX289" fmla="*/ 1742 w 10000"/>
                  <a:gd name="connsiteY289" fmla="*/ 6849 h 10000"/>
                  <a:gd name="connsiteX290" fmla="*/ 1726 w 10000"/>
                  <a:gd name="connsiteY290" fmla="*/ 6849 h 10000"/>
                  <a:gd name="connsiteX291" fmla="*/ 1712 w 10000"/>
                  <a:gd name="connsiteY291" fmla="*/ 6852 h 10000"/>
                  <a:gd name="connsiteX292" fmla="*/ 1640 w 10000"/>
                  <a:gd name="connsiteY292" fmla="*/ 6953 h 10000"/>
                  <a:gd name="connsiteX293" fmla="*/ 1493 w 10000"/>
                  <a:gd name="connsiteY293" fmla="*/ 7105 h 10000"/>
                  <a:gd name="connsiteX294" fmla="*/ 1490 w 10000"/>
                  <a:gd name="connsiteY294" fmla="*/ 7124 h 10000"/>
                  <a:gd name="connsiteX295" fmla="*/ 1468 w 10000"/>
                  <a:gd name="connsiteY295" fmla="*/ 7137 h 10000"/>
                  <a:gd name="connsiteX296" fmla="*/ 1454 w 10000"/>
                  <a:gd name="connsiteY296" fmla="*/ 7144 h 10000"/>
                  <a:gd name="connsiteX297" fmla="*/ 1452 w 10000"/>
                  <a:gd name="connsiteY297" fmla="*/ 7157 h 10000"/>
                  <a:gd name="connsiteX298" fmla="*/ 1446 w 10000"/>
                  <a:gd name="connsiteY298" fmla="*/ 7199 h 10000"/>
                  <a:gd name="connsiteX299" fmla="*/ 1476 w 10000"/>
                  <a:gd name="connsiteY299" fmla="*/ 7247 h 10000"/>
                  <a:gd name="connsiteX300" fmla="*/ 1501 w 10000"/>
                  <a:gd name="connsiteY300" fmla="*/ 7270 h 10000"/>
                  <a:gd name="connsiteX301" fmla="*/ 1518 w 10000"/>
                  <a:gd name="connsiteY301" fmla="*/ 7286 h 10000"/>
                  <a:gd name="connsiteX302" fmla="*/ 1524 w 10000"/>
                  <a:gd name="connsiteY302" fmla="*/ 7306 h 10000"/>
                  <a:gd name="connsiteX303" fmla="*/ 1540 w 10000"/>
                  <a:gd name="connsiteY303" fmla="*/ 7322 h 10000"/>
                  <a:gd name="connsiteX304" fmla="*/ 1565 w 10000"/>
                  <a:gd name="connsiteY304" fmla="*/ 7325 h 10000"/>
                  <a:gd name="connsiteX305" fmla="*/ 1590 w 10000"/>
                  <a:gd name="connsiteY305" fmla="*/ 7332 h 10000"/>
                  <a:gd name="connsiteX306" fmla="*/ 1615 w 10000"/>
                  <a:gd name="connsiteY306" fmla="*/ 7345 h 10000"/>
                  <a:gd name="connsiteX307" fmla="*/ 1662 w 10000"/>
                  <a:gd name="connsiteY307" fmla="*/ 7370 h 10000"/>
                  <a:gd name="connsiteX308" fmla="*/ 1670 w 10000"/>
                  <a:gd name="connsiteY308" fmla="*/ 7351 h 10000"/>
                  <a:gd name="connsiteX309" fmla="*/ 1726 w 10000"/>
                  <a:gd name="connsiteY309" fmla="*/ 7354 h 10000"/>
                  <a:gd name="connsiteX310" fmla="*/ 1726 w 10000"/>
                  <a:gd name="connsiteY310" fmla="*/ 7400 h 10000"/>
                  <a:gd name="connsiteX311" fmla="*/ 1773 w 10000"/>
                  <a:gd name="connsiteY311" fmla="*/ 7409 h 10000"/>
                  <a:gd name="connsiteX312" fmla="*/ 1806 w 10000"/>
                  <a:gd name="connsiteY312" fmla="*/ 7416 h 10000"/>
                  <a:gd name="connsiteX313" fmla="*/ 1839 w 10000"/>
                  <a:gd name="connsiteY313" fmla="*/ 7403 h 10000"/>
                  <a:gd name="connsiteX314" fmla="*/ 1886 w 10000"/>
                  <a:gd name="connsiteY314" fmla="*/ 7403 h 10000"/>
                  <a:gd name="connsiteX315" fmla="*/ 1898 w 10000"/>
                  <a:gd name="connsiteY315" fmla="*/ 7403 h 10000"/>
                  <a:gd name="connsiteX316" fmla="*/ 1914 w 10000"/>
                  <a:gd name="connsiteY316" fmla="*/ 7494 h 10000"/>
                  <a:gd name="connsiteX317" fmla="*/ 1895 w 10000"/>
                  <a:gd name="connsiteY317" fmla="*/ 7523 h 10000"/>
                  <a:gd name="connsiteX318" fmla="*/ 1825 w 10000"/>
                  <a:gd name="connsiteY318" fmla="*/ 7617 h 10000"/>
                  <a:gd name="connsiteX319" fmla="*/ 1776 w 10000"/>
                  <a:gd name="connsiteY319" fmla="*/ 7691 h 10000"/>
                  <a:gd name="connsiteX320" fmla="*/ 1781 w 10000"/>
                  <a:gd name="connsiteY320" fmla="*/ 7723 h 10000"/>
                  <a:gd name="connsiteX321" fmla="*/ 1767 w 10000"/>
                  <a:gd name="connsiteY321" fmla="*/ 7759 h 10000"/>
                  <a:gd name="connsiteX322" fmla="*/ 1762 w 10000"/>
                  <a:gd name="connsiteY322" fmla="*/ 7817 h 10000"/>
                  <a:gd name="connsiteX323" fmla="*/ 1762 w 10000"/>
                  <a:gd name="connsiteY323" fmla="*/ 7856 h 10000"/>
                  <a:gd name="connsiteX324" fmla="*/ 1776 w 10000"/>
                  <a:gd name="connsiteY324" fmla="*/ 7892 h 10000"/>
                  <a:gd name="connsiteX325" fmla="*/ 1784 w 10000"/>
                  <a:gd name="connsiteY325" fmla="*/ 7902 h 10000"/>
                  <a:gd name="connsiteX326" fmla="*/ 1801 w 10000"/>
                  <a:gd name="connsiteY326" fmla="*/ 7908 h 10000"/>
                  <a:gd name="connsiteX327" fmla="*/ 1809 w 10000"/>
                  <a:gd name="connsiteY327" fmla="*/ 7911 h 10000"/>
                  <a:gd name="connsiteX328" fmla="*/ 1801 w 10000"/>
                  <a:gd name="connsiteY328" fmla="*/ 7940 h 10000"/>
                  <a:gd name="connsiteX329" fmla="*/ 1798 w 10000"/>
                  <a:gd name="connsiteY329" fmla="*/ 7979 h 10000"/>
                  <a:gd name="connsiteX330" fmla="*/ 1806 w 10000"/>
                  <a:gd name="connsiteY330" fmla="*/ 8002 h 10000"/>
                  <a:gd name="connsiteX331" fmla="*/ 1823 w 10000"/>
                  <a:gd name="connsiteY331" fmla="*/ 8021 h 10000"/>
                  <a:gd name="connsiteX332" fmla="*/ 1834 w 10000"/>
                  <a:gd name="connsiteY332" fmla="*/ 8044 h 10000"/>
                  <a:gd name="connsiteX333" fmla="*/ 1839 w 10000"/>
                  <a:gd name="connsiteY333" fmla="*/ 8073 h 10000"/>
                  <a:gd name="connsiteX334" fmla="*/ 1842 w 10000"/>
                  <a:gd name="connsiteY334" fmla="*/ 8106 h 10000"/>
                  <a:gd name="connsiteX335" fmla="*/ 1839 w 10000"/>
                  <a:gd name="connsiteY335" fmla="*/ 8144 h 10000"/>
                  <a:gd name="connsiteX336" fmla="*/ 1856 w 10000"/>
                  <a:gd name="connsiteY336" fmla="*/ 8164 h 10000"/>
                  <a:gd name="connsiteX337" fmla="*/ 1886 w 10000"/>
                  <a:gd name="connsiteY337" fmla="*/ 8193 h 10000"/>
                  <a:gd name="connsiteX338" fmla="*/ 1922 w 10000"/>
                  <a:gd name="connsiteY338" fmla="*/ 8206 h 10000"/>
                  <a:gd name="connsiteX339" fmla="*/ 1967 w 10000"/>
                  <a:gd name="connsiteY339" fmla="*/ 8203 h 10000"/>
                  <a:gd name="connsiteX340" fmla="*/ 1986 w 10000"/>
                  <a:gd name="connsiteY340" fmla="*/ 8212 h 10000"/>
                  <a:gd name="connsiteX341" fmla="*/ 2000 w 10000"/>
                  <a:gd name="connsiteY341" fmla="*/ 8232 h 10000"/>
                  <a:gd name="connsiteX342" fmla="*/ 2033 w 10000"/>
                  <a:gd name="connsiteY342" fmla="*/ 8258 h 10000"/>
                  <a:gd name="connsiteX343" fmla="*/ 2050 w 10000"/>
                  <a:gd name="connsiteY343" fmla="*/ 8271 h 10000"/>
                  <a:gd name="connsiteX344" fmla="*/ 2089 w 10000"/>
                  <a:gd name="connsiteY344" fmla="*/ 8280 h 10000"/>
                  <a:gd name="connsiteX345" fmla="*/ 2122 w 10000"/>
                  <a:gd name="connsiteY345" fmla="*/ 8300 h 10000"/>
                  <a:gd name="connsiteX346" fmla="*/ 2163 w 10000"/>
                  <a:gd name="connsiteY346" fmla="*/ 8332 h 10000"/>
                  <a:gd name="connsiteX347" fmla="*/ 2172 w 10000"/>
                  <a:gd name="connsiteY347" fmla="*/ 8335 h 10000"/>
                  <a:gd name="connsiteX348" fmla="*/ 2177 w 10000"/>
                  <a:gd name="connsiteY348" fmla="*/ 8345 h 10000"/>
                  <a:gd name="connsiteX349" fmla="*/ 2163 w 10000"/>
                  <a:gd name="connsiteY349" fmla="*/ 8371 h 10000"/>
                  <a:gd name="connsiteX350" fmla="*/ 2139 w 10000"/>
                  <a:gd name="connsiteY350" fmla="*/ 8423 h 10000"/>
                  <a:gd name="connsiteX351" fmla="*/ 2130 w 10000"/>
                  <a:gd name="connsiteY351" fmla="*/ 8439 h 10000"/>
                  <a:gd name="connsiteX352" fmla="*/ 2105 w 10000"/>
                  <a:gd name="connsiteY352" fmla="*/ 8446 h 10000"/>
                  <a:gd name="connsiteX353" fmla="*/ 2080 w 10000"/>
                  <a:gd name="connsiteY353" fmla="*/ 8449 h 10000"/>
                  <a:gd name="connsiteX354" fmla="*/ 2075 w 10000"/>
                  <a:gd name="connsiteY354" fmla="*/ 8459 h 10000"/>
                  <a:gd name="connsiteX355" fmla="*/ 2072 w 10000"/>
                  <a:gd name="connsiteY355" fmla="*/ 8475 h 10000"/>
                  <a:gd name="connsiteX356" fmla="*/ 2080 w 10000"/>
                  <a:gd name="connsiteY356" fmla="*/ 8484 h 10000"/>
                  <a:gd name="connsiteX357" fmla="*/ 2100 w 10000"/>
                  <a:gd name="connsiteY357" fmla="*/ 8475 h 10000"/>
                  <a:gd name="connsiteX358" fmla="*/ 2141 w 10000"/>
                  <a:gd name="connsiteY358" fmla="*/ 8478 h 10000"/>
                  <a:gd name="connsiteX359" fmla="*/ 2172 w 10000"/>
                  <a:gd name="connsiteY359" fmla="*/ 8475 h 10000"/>
                  <a:gd name="connsiteX360" fmla="*/ 2188 w 10000"/>
                  <a:gd name="connsiteY360" fmla="*/ 8475 h 10000"/>
                  <a:gd name="connsiteX361" fmla="*/ 2222 w 10000"/>
                  <a:gd name="connsiteY361" fmla="*/ 8497 h 10000"/>
                  <a:gd name="connsiteX362" fmla="*/ 2252 w 10000"/>
                  <a:gd name="connsiteY362" fmla="*/ 8514 h 10000"/>
                  <a:gd name="connsiteX363" fmla="*/ 2274 w 10000"/>
                  <a:gd name="connsiteY363" fmla="*/ 8514 h 10000"/>
                  <a:gd name="connsiteX364" fmla="*/ 2299 w 10000"/>
                  <a:gd name="connsiteY364" fmla="*/ 8504 h 10000"/>
                  <a:gd name="connsiteX365" fmla="*/ 2310 w 10000"/>
                  <a:gd name="connsiteY365" fmla="*/ 8504 h 10000"/>
                  <a:gd name="connsiteX366" fmla="*/ 2319 w 10000"/>
                  <a:gd name="connsiteY366" fmla="*/ 8484 h 10000"/>
                  <a:gd name="connsiteX367" fmla="*/ 2338 w 10000"/>
                  <a:gd name="connsiteY367" fmla="*/ 8494 h 10000"/>
                  <a:gd name="connsiteX368" fmla="*/ 2338 w 10000"/>
                  <a:gd name="connsiteY368" fmla="*/ 8552 h 10000"/>
                  <a:gd name="connsiteX369" fmla="*/ 2366 w 10000"/>
                  <a:gd name="connsiteY369" fmla="*/ 8572 h 10000"/>
                  <a:gd name="connsiteX370" fmla="*/ 2382 w 10000"/>
                  <a:gd name="connsiteY370" fmla="*/ 8582 h 10000"/>
                  <a:gd name="connsiteX371" fmla="*/ 2435 w 10000"/>
                  <a:gd name="connsiteY371" fmla="*/ 8552 h 10000"/>
                  <a:gd name="connsiteX372" fmla="*/ 2443 w 10000"/>
                  <a:gd name="connsiteY372" fmla="*/ 8552 h 10000"/>
                  <a:gd name="connsiteX373" fmla="*/ 2454 w 10000"/>
                  <a:gd name="connsiteY373" fmla="*/ 8552 h 10000"/>
                  <a:gd name="connsiteX374" fmla="*/ 2471 w 10000"/>
                  <a:gd name="connsiteY374" fmla="*/ 8546 h 10000"/>
                  <a:gd name="connsiteX375" fmla="*/ 2488 w 10000"/>
                  <a:gd name="connsiteY375" fmla="*/ 8536 h 10000"/>
                  <a:gd name="connsiteX376" fmla="*/ 2501 w 10000"/>
                  <a:gd name="connsiteY376" fmla="*/ 8533 h 10000"/>
                  <a:gd name="connsiteX377" fmla="*/ 2512 w 10000"/>
                  <a:gd name="connsiteY377" fmla="*/ 8533 h 10000"/>
                  <a:gd name="connsiteX378" fmla="*/ 2521 w 10000"/>
                  <a:gd name="connsiteY378" fmla="*/ 8546 h 10000"/>
                  <a:gd name="connsiteX379" fmla="*/ 2521 w 10000"/>
                  <a:gd name="connsiteY379" fmla="*/ 8572 h 10000"/>
                  <a:gd name="connsiteX380" fmla="*/ 2535 w 10000"/>
                  <a:gd name="connsiteY380" fmla="*/ 8588 h 10000"/>
                  <a:gd name="connsiteX381" fmla="*/ 2551 w 10000"/>
                  <a:gd name="connsiteY381" fmla="*/ 8582 h 10000"/>
                  <a:gd name="connsiteX382" fmla="*/ 2560 w 10000"/>
                  <a:gd name="connsiteY382" fmla="*/ 8582 h 10000"/>
                  <a:gd name="connsiteX383" fmla="*/ 2573 w 10000"/>
                  <a:gd name="connsiteY383" fmla="*/ 8588 h 10000"/>
                  <a:gd name="connsiteX384" fmla="*/ 2584 w 10000"/>
                  <a:gd name="connsiteY384" fmla="*/ 8591 h 10000"/>
                  <a:gd name="connsiteX385" fmla="*/ 2590 w 10000"/>
                  <a:gd name="connsiteY385" fmla="*/ 8598 h 10000"/>
                  <a:gd name="connsiteX386" fmla="*/ 2598 w 10000"/>
                  <a:gd name="connsiteY386" fmla="*/ 8608 h 10000"/>
                  <a:gd name="connsiteX387" fmla="*/ 2607 w 10000"/>
                  <a:gd name="connsiteY387" fmla="*/ 8617 h 10000"/>
                  <a:gd name="connsiteX388" fmla="*/ 2618 w 10000"/>
                  <a:gd name="connsiteY388" fmla="*/ 8617 h 10000"/>
                  <a:gd name="connsiteX389" fmla="*/ 2640 w 10000"/>
                  <a:gd name="connsiteY389" fmla="*/ 8608 h 10000"/>
                  <a:gd name="connsiteX390" fmla="*/ 2670 w 10000"/>
                  <a:gd name="connsiteY390" fmla="*/ 8598 h 10000"/>
                  <a:gd name="connsiteX391" fmla="*/ 2673 w 10000"/>
                  <a:gd name="connsiteY391" fmla="*/ 8598 h 10000"/>
                  <a:gd name="connsiteX392" fmla="*/ 2690 w 10000"/>
                  <a:gd name="connsiteY392" fmla="*/ 8598 h 10000"/>
                  <a:gd name="connsiteX393" fmla="*/ 2698 w 10000"/>
                  <a:gd name="connsiteY393" fmla="*/ 8598 h 10000"/>
                  <a:gd name="connsiteX394" fmla="*/ 2712 w 10000"/>
                  <a:gd name="connsiteY394" fmla="*/ 8598 h 10000"/>
                  <a:gd name="connsiteX395" fmla="*/ 2726 w 10000"/>
                  <a:gd name="connsiteY395" fmla="*/ 8591 h 10000"/>
                  <a:gd name="connsiteX396" fmla="*/ 2737 w 10000"/>
                  <a:gd name="connsiteY396" fmla="*/ 8588 h 10000"/>
                  <a:gd name="connsiteX397" fmla="*/ 2759 w 10000"/>
                  <a:gd name="connsiteY397" fmla="*/ 8582 h 10000"/>
                  <a:gd name="connsiteX398" fmla="*/ 2770 w 10000"/>
                  <a:gd name="connsiteY398" fmla="*/ 8578 h 10000"/>
                  <a:gd name="connsiteX399" fmla="*/ 2784 w 10000"/>
                  <a:gd name="connsiteY399" fmla="*/ 8572 h 10000"/>
                  <a:gd name="connsiteX400" fmla="*/ 2795 w 10000"/>
                  <a:gd name="connsiteY400" fmla="*/ 8572 h 10000"/>
                  <a:gd name="connsiteX401" fmla="*/ 2803 w 10000"/>
                  <a:gd name="connsiteY401" fmla="*/ 8588 h 10000"/>
                  <a:gd name="connsiteX402" fmla="*/ 2803 w 10000"/>
                  <a:gd name="connsiteY402" fmla="*/ 8591 h 10000"/>
                  <a:gd name="connsiteX403" fmla="*/ 2803 w 10000"/>
                  <a:gd name="connsiteY403" fmla="*/ 8601 h 10000"/>
                  <a:gd name="connsiteX404" fmla="*/ 2809 w 10000"/>
                  <a:gd name="connsiteY404" fmla="*/ 8601 h 10000"/>
                  <a:gd name="connsiteX405" fmla="*/ 2823 w 10000"/>
                  <a:gd name="connsiteY405" fmla="*/ 8598 h 10000"/>
                  <a:gd name="connsiteX406" fmla="*/ 2831 w 10000"/>
                  <a:gd name="connsiteY406" fmla="*/ 8598 h 10000"/>
                  <a:gd name="connsiteX407" fmla="*/ 2839 w 10000"/>
                  <a:gd name="connsiteY407" fmla="*/ 8601 h 10000"/>
                  <a:gd name="connsiteX408" fmla="*/ 2848 w 10000"/>
                  <a:gd name="connsiteY408" fmla="*/ 8598 h 10000"/>
                  <a:gd name="connsiteX409" fmla="*/ 2856 w 10000"/>
                  <a:gd name="connsiteY409" fmla="*/ 8601 h 10000"/>
                  <a:gd name="connsiteX410" fmla="*/ 2859 w 10000"/>
                  <a:gd name="connsiteY410" fmla="*/ 8601 h 10000"/>
                  <a:gd name="connsiteX411" fmla="*/ 2864 w 10000"/>
                  <a:gd name="connsiteY411" fmla="*/ 8598 h 10000"/>
                  <a:gd name="connsiteX412" fmla="*/ 2889 w 10000"/>
                  <a:gd name="connsiteY412" fmla="*/ 8611 h 10000"/>
                  <a:gd name="connsiteX413" fmla="*/ 2906 w 10000"/>
                  <a:gd name="connsiteY413" fmla="*/ 8620 h 10000"/>
                  <a:gd name="connsiteX414" fmla="*/ 2914 w 10000"/>
                  <a:gd name="connsiteY414" fmla="*/ 8627 h 10000"/>
                  <a:gd name="connsiteX415" fmla="*/ 2920 w 10000"/>
                  <a:gd name="connsiteY415" fmla="*/ 8640 h 10000"/>
                  <a:gd name="connsiteX416" fmla="*/ 2922 w 10000"/>
                  <a:gd name="connsiteY416" fmla="*/ 8666 h 10000"/>
                  <a:gd name="connsiteX417" fmla="*/ 2922 w 10000"/>
                  <a:gd name="connsiteY417" fmla="*/ 8692 h 10000"/>
                  <a:gd name="connsiteX418" fmla="*/ 2939 w 10000"/>
                  <a:gd name="connsiteY418" fmla="*/ 8695 h 10000"/>
                  <a:gd name="connsiteX419" fmla="*/ 2953 w 10000"/>
                  <a:gd name="connsiteY419" fmla="*/ 8695 h 10000"/>
                  <a:gd name="connsiteX420" fmla="*/ 2961 w 10000"/>
                  <a:gd name="connsiteY420" fmla="*/ 8695 h 10000"/>
                  <a:gd name="connsiteX421" fmla="*/ 2972 w 10000"/>
                  <a:gd name="connsiteY421" fmla="*/ 8692 h 10000"/>
                  <a:gd name="connsiteX422" fmla="*/ 2981 w 10000"/>
                  <a:gd name="connsiteY422" fmla="*/ 8685 h 10000"/>
                  <a:gd name="connsiteX423" fmla="*/ 2989 w 10000"/>
                  <a:gd name="connsiteY423" fmla="*/ 8685 h 10000"/>
                  <a:gd name="connsiteX424" fmla="*/ 3008 w 10000"/>
                  <a:gd name="connsiteY424" fmla="*/ 8685 h 10000"/>
                  <a:gd name="connsiteX425" fmla="*/ 3028 w 10000"/>
                  <a:gd name="connsiteY425" fmla="*/ 8695 h 10000"/>
                  <a:gd name="connsiteX426" fmla="*/ 3042 w 10000"/>
                  <a:gd name="connsiteY426" fmla="*/ 8695 h 10000"/>
                  <a:gd name="connsiteX427" fmla="*/ 3053 w 10000"/>
                  <a:gd name="connsiteY427" fmla="*/ 8676 h 10000"/>
                  <a:gd name="connsiteX428" fmla="*/ 3061 w 10000"/>
                  <a:gd name="connsiteY428" fmla="*/ 8666 h 10000"/>
                  <a:gd name="connsiteX429" fmla="*/ 3066 w 10000"/>
                  <a:gd name="connsiteY429" fmla="*/ 8656 h 10000"/>
                  <a:gd name="connsiteX430" fmla="*/ 3091 w 10000"/>
                  <a:gd name="connsiteY430" fmla="*/ 8659 h 10000"/>
                  <a:gd name="connsiteX431" fmla="*/ 3105 w 10000"/>
                  <a:gd name="connsiteY431" fmla="*/ 8659 h 10000"/>
                  <a:gd name="connsiteX432" fmla="*/ 3108 w 10000"/>
                  <a:gd name="connsiteY432" fmla="*/ 8650 h 10000"/>
                  <a:gd name="connsiteX433" fmla="*/ 3147 w 10000"/>
                  <a:gd name="connsiteY433" fmla="*/ 8588 h 10000"/>
                  <a:gd name="connsiteX434" fmla="*/ 3150 w 10000"/>
                  <a:gd name="connsiteY434" fmla="*/ 8598 h 10000"/>
                  <a:gd name="connsiteX435" fmla="*/ 3163 w 10000"/>
                  <a:gd name="connsiteY435" fmla="*/ 8601 h 10000"/>
                  <a:gd name="connsiteX436" fmla="*/ 3180 w 10000"/>
                  <a:gd name="connsiteY436" fmla="*/ 8608 h 10000"/>
                  <a:gd name="connsiteX437" fmla="*/ 3188 w 10000"/>
                  <a:gd name="connsiteY437" fmla="*/ 8611 h 10000"/>
                  <a:gd name="connsiteX438" fmla="*/ 3227 w 10000"/>
                  <a:gd name="connsiteY438" fmla="*/ 8620 h 10000"/>
                  <a:gd name="connsiteX439" fmla="*/ 3238 w 10000"/>
                  <a:gd name="connsiteY439" fmla="*/ 8617 h 10000"/>
                  <a:gd name="connsiteX440" fmla="*/ 3247 w 10000"/>
                  <a:gd name="connsiteY440" fmla="*/ 8601 h 10000"/>
                  <a:gd name="connsiteX441" fmla="*/ 3269 w 10000"/>
                  <a:gd name="connsiteY441" fmla="*/ 8611 h 10000"/>
                  <a:gd name="connsiteX442" fmla="*/ 3277 w 10000"/>
                  <a:gd name="connsiteY442" fmla="*/ 8617 h 10000"/>
                  <a:gd name="connsiteX443" fmla="*/ 3285 w 10000"/>
                  <a:gd name="connsiteY443" fmla="*/ 8611 h 10000"/>
                  <a:gd name="connsiteX444" fmla="*/ 3307 w 10000"/>
                  <a:gd name="connsiteY444" fmla="*/ 8611 h 10000"/>
                  <a:gd name="connsiteX445" fmla="*/ 3319 w 10000"/>
                  <a:gd name="connsiteY445" fmla="*/ 8617 h 10000"/>
                  <a:gd name="connsiteX446" fmla="*/ 3324 w 10000"/>
                  <a:gd name="connsiteY446" fmla="*/ 8617 h 10000"/>
                  <a:gd name="connsiteX447" fmla="*/ 3327 w 10000"/>
                  <a:gd name="connsiteY447" fmla="*/ 8620 h 10000"/>
                  <a:gd name="connsiteX448" fmla="*/ 3341 w 10000"/>
                  <a:gd name="connsiteY448" fmla="*/ 8620 h 10000"/>
                  <a:gd name="connsiteX449" fmla="*/ 3357 w 10000"/>
                  <a:gd name="connsiteY449" fmla="*/ 8620 h 10000"/>
                  <a:gd name="connsiteX450" fmla="*/ 3374 w 10000"/>
                  <a:gd name="connsiteY450" fmla="*/ 8620 h 10000"/>
                  <a:gd name="connsiteX451" fmla="*/ 3382 w 10000"/>
                  <a:gd name="connsiteY451" fmla="*/ 8620 h 10000"/>
                  <a:gd name="connsiteX452" fmla="*/ 3399 w 10000"/>
                  <a:gd name="connsiteY452" fmla="*/ 8611 h 10000"/>
                  <a:gd name="connsiteX453" fmla="*/ 3413 w 10000"/>
                  <a:gd name="connsiteY453" fmla="*/ 8601 h 10000"/>
                  <a:gd name="connsiteX454" fmla="*/ 3421 w 10000"/>
                  <a:gd name="connsiteY454" fmla="*/ 8588 h 10000"/>
                  <a:gd name="connsiteX455" fmla="*/ 3421 w 10000"/>
                  <a:gd name="connsiteY455" fmla="*/ 8572 h 10000"/>
                  <a:gd name="connsiteX456" fmla="*/ 3421 w 10000"/>
                  <a:gd name="connsiteY456" fmla="*/ 8552 h 10000"/>
                  <a:gd name="connsiteX457" fmla="*/ 3424 w 10000"/>
                  <a:gd name="connsiteY457" fmla="*/ 8533 h 10000"/>
                  <a:gd name="connsiteX458" fmla="*/ 3432 w 10000"/>
                  <a:gd name="connsiteY458" fmla="*/ 8523 h 10000"/>
                  <a:gd name="connsiteX459" fmla="*/ 3446 w 10000"/>
                  <a:gd name="connsiteY459" fmla="*/ 8523 h 10000"/>
                  <a:gd name="connsiteX460" fmla="*/ 3457 w 10000"/>
                  <a:gd name="connsiteY460" fmla="*/ 8523 h 10000"/>
                  <a:gd name="connsiteX461" fmla="*/ 3476 w 10000"/>
                  <a:gd name="connsiteY461" fmla="*/ 8533 h 10000"/>
                  <a:gd name="connsiteX462" fmla="*/ 3485 w 10000"/>
                  <a:gd name="connsiteY462" fmla="*/ 8536 h 10000"/>
                  <a:gd name="connsiteX463" fmla="*/ 3501 w 10000"/>
                  <a:gd name="connsiteY463" fmla="*/ 8527 h 10000"/>
                  <a:gd name="connsiteX464" fmla="*/ 3504 w 10000"/>
                  <a:gd name="connsiteY464" fmla="*/ 8514 h 10000"/>
                  <a:gd name="connsiteX465" fmla="*/ 3510 w 10000"/>
                  <a:gd name="connsiteY465" fmla="*/ 8497 h 10000"/>
                  <a:gd name="connsiteX466" fmla="*/ 3537 w 10000"/>
                  <a:gd name="connsiteY466" fmla="*/ 8484 h 10000"/>
                  <a:gd name="connsiteX467" fmla="*/ 3562 w 10000"/>
                  <a:gd name="connsiteY467" fmla="*/ 8488 h 10000"/>
                  <a:gd name="connsiteX468" fmla="*/ 3568 w 10000"/>
                  <a:gd name="connsiteY468" fmla="*/ 8484 h 10000"/>
                  <a:gd name="connsiteX469" fmla="*/ 3584 w 10000"/>
                  <a:gd name="connsiteY469" fmla="*/ 8494 h 10000"/>
                  <a:gd name="connsiteX470" fmla="*/ 3593 w 10000"/>
                  <a:gd name="connsiteY470" fmla="*/ 8507 h 10000"/>
                  <a:gd name="connsiteX471" fmla="*/ 3618 w 10000"/>
                  <a:gd name="connsiteY471" fmla="*/ 8497 h 10000"/>
                  <a:gd name="connsiteX472" fmla="*/ 3643 w 10000"/>
                  <a:gd name="connsiteY472" fmla="*/ 8475 h 10000"/>
                  <a:gd name="connsiteX473" fmla="*/ 3657 w 10000"/>
                  <a:gd name="connsiteY473" fmla="*/ 8478 h 10000"/>
                  <a:gd name="connsiteX474" fmla="*/ 3670 w 10000"/>
                  <a:gd name="connsiteY474" fmla="*/ 8475 h 10000"/>
                  <a:gd name="connsiteX475" fmla="*/ 3673 w 10000"/>
                  <a:gd name="connsiteY475" fmla="*/ 8468 h 10000"/>
                  <a:gd name="connsiteX476" fmla="*/ 3681 w 10000"/>
                  <a:gd name="connsiteY476" fmla="*/ 8468 h 10000"/>
                  <a:gd name="connsiteX477" fmla="*/ 3698 w 10000"/>
                  <a:gd name="connsiteY477" fmla="*/ 8478 h 10000"/>
                  <a:gd name="connsiteX478" fmla="*/ 3720 w 10000"/>
                  <a:gd name="connsiteY478" fmla="*/ 8497 h 10000"/>
                  <a:gd name="connsiteX479" fmla="*/ 3715 w 10000"/>
                  <a:gd name="connsiteY479" fmla="*/ 8504 h 10000"/>
                  <a:gd name="connsiteX480" fmla="*/ 3729 w 10000"/>
                  <a:gd name="connsiteY480" fmla="*/ 8514 h 10000"/>
                  <a:gd name="connsiteX481" fmla="*/ 3729 w 10000"/>
                  <a:gd name="connsiteY481" fmla="*/ 8517 h 10000"/>
                  <a:gd name="connsiteX482" fmla="*/ 3740 w 10000"/>
                  <a:gd name="connsiteY482" fmla="*/ 8527 h 10000"/>
                  <a:gd name="connsiteX483" fmla="*/ 3759 w 10000"/>
                  <a:gd name="connsiteY483" fmla="*/ 8517 h 10000"/>
                  <a:gd name="connsiteX484" fmla="*/ 3762 w 10000"/>
                  <a:gd name="connsiteY484" fmla="*/ 8504 h 10000"/>
                  <a:gd name="connsiteX485" fmla="*/ 3770 w 10000"/>
                  <a:gd name="connsiteY485" fmla="*/ 8488 h 10000"/>
                  <a:gd name="connsiteX486" fmla="*/ 3778 w 10000"/>
                  <a:gd name="connsiteY486" fmla="*/ 8484 h 10000"/>
                  <a:gd name="connsiteX487" fmla="*/ 3792 w 10000"/>
                  <a:gd name="connsiteY487" fmla="*/ 8475 h 10000"/>
                  <a:gd name="connsiteX488" fmla="*/ 3803 w 10000"/>
                  <a:gd name="connsiteY488" fmla="*/ 8478 h 10000"/>
                  <a:gd name="connsiteX489" fmla="*/ 3809 w 10000"/>
                  <a:gd name="connsiteY489" fmla="*/ 8475 h 10000"/>
                  <a:gd name="connsiteX490" fmla="*/ 3825 w 10000"/>
                  <a:gd name="connsiteY490" fmla="*/ 8465 h 10000"/>
                  <a:gd name="connsiteX491" fmla="*/ 3834 w 10000"/>
                  <a:gd name="connsiteY491" fmla="*/ 8468 h 10000"/>
                  <a:gd name="connsiteX492" fmla="*/ 3842 w 10000"/>
                  <a:gd name="connsiteY492" fmla="*/ 8478 h 10000"/>
                  <a:gd name="connsiteX493" fmla="*/ 3850 w 10000"/>
                  <a:gd name="connsiteY493" fmla="*/ 8478 h 10000"/>
                  <a:gd name="connsiteX494" fmla="*/ 3859 w 10000"/>
                  <a:gd name="connsiteY494" fmla="*/ 8484 h 10000"/>
                  <a:gd name="connsiteX495" fmla="*/ 3873 w 10000"/>
                  <a:gd name="connsiteY495" fmla="*/ 8494 h 10000"/>
                  <a:gd name="connsiteX496" fmla="*/ 3875 w 10000"/>
                  <a:gd name="connsiteY496" fmla="*/ 8507 h 10000"/>
                  <a:gd name="connsiteX497" fmla="*/ 3881 w 10000"/>
                  <a:gd name="connsiteY497" fmla="*/ 8527 h 10000"/>
                  <a:gd name="connsiteX498" fmla="*/ 3875 w 10000"/>
                  <a:gd name="connsiteY498" fmla="*/ 8546 h 10000"/>
                  <a:gd name="connsiteX499" fmla="*/ 3892 w 10000"/>
                  <a:gd name="connsiteY499" fmla="*/ 8546 h 10000"/>
                  <a:gd name="connsiteX500" fmla="*/ 3900 w 10000"/>
                  <a:gd name="connsiteY500" fmla="*/ 8543 h 10000"/>
                  <a:gd name="connsiteX501" fmla="*/ 3906 w 10000"/>
                  <a:gd name="connsiteY501" fmla="*/ 8543 h 10000"/>
                  <a:gd name="connsiteX502" fmla="*/ 3922 w 10000"/>
                  <a:gd name="connsiteY502" fmla="*/ 8552 h 10000"/>
                  <a:gd name="connsiteX503" fmla="*/ 3939 w 10000"/>
                  <a:gd name="connsiteY503" fmla="*/ 8559 h 10000"/>
                  <a:gd name="connsiteX504" fmla="*/ 3953 w 10000"/>
                  <a:gd name="connsiteY504" fmla="*/ 8572 h 10000"/>
                  <a:gd name="connsiteX505" fmla="*/ 3956 w 10000"/>
                  <a:gd name="connsiteY505" fmla="*/ 8588 h 10000"/>
                  <a:gd name="connsiteX506" fmla="*/ 3956 w 10000"/>
                  <a:gd name="connsiteY506" fmla="*/ 8608 h 10000"/>
                  <a:gd name="connsiteX507" fmla="*/ 3972 w 10000"/>
                  <a:gd name="connsiteY507" fmla="*/ 8608 h 10000"/>
                  <a:gd name="connsiteX508" fmla="*/ 3986 w 10000"/>
                  <a:gd name="connsiteY508" fmla="*/ 8608 h 10000"/>
                  <a:gd name="connsiteX509" fmla="*/ 3997 w 10000"/>
                  <a:gd name="connsiteY509" fmla="*/ 8608 h 10000"/>
                  <a:gd name="connsiteX510" fmla="*/ 4006 w 10000"/>
                  <a:gd name="connsiteY510" fmla="*/ 8608 h 10000"/>
                  <a:gd name="connsiteX511" fmla="*/ 4006 w 10000"/>
                  <a:gd name="connsiteY511" fmla="*/ 8611 h 10000"/>
                  <a:gd name="connsiteX512" fmla="*/ 4011 w 10000"/>
                  <a:gd name="connsiteY512" fmla="*/ 8611 h 10000"/>
                  <a:gd name="connsiteX513" fmla="*/ 4022 w 10000"/>
                  <a:gd name="connsiteY513" fmla="*/ 8620 h 10000"/>
                  <a:gd name="connsiteX514" fmla="*/ 4042 w 10000"/>
                  <a:gd name="connsiteY514" fmla="*/ 8620 h 10000"/>
                  <a:gd name="connsiteX515" fmla="*/ 4050 w 10000"/>
                  <a:gd name="connsiteY515" fmla="*/ 8617 h 10000"/>
                  <a:gd name="connsiteX516" fmla="*/ 4069 w 10000"/>
                  <a:gd name="connsiteY516" fmla="*/ 8620 h 10000"/>
                  <a:gd name="connsiteX517" fmla="*/ 4086 w 10000"/>
                  <a:gd name="connsiteY517" fmla="*/ 8630 h 10000"/>
                  <a:gd name="connsiteX518" fmla="*/ 4108 w 10000"/>
                  <a:gd name="connsiteY518" fmla="*/ 8627 h 10000"/>
                  <a:gd name="connsiteX519" fmla="*/ 4125 w 10000"/>
                  <a:gd name="connsiteY519" fmla="*/ 8620 h 10000"/>
                  <a:gd name="connsiteX520" fmla="*/ 4133 w 10000"/>
                  <a:gd name="connsiteY520" fmla="*/ 8611 h 10000"/>
                  <a:gd name="connsiteX521" fmla="*/ 4139 w 10000"/>
                  <a:gd name="connsiteY521" fmla="*/ 8608 h 10000"/>
                  <a:gd name="connsiteX522" fmla="*/ 4147 w 10000"/>
                  <a:gd name="connsiteY522" fmla="*/ 8601 h 10000"/>
                  <a:gd name="connsiteX523" fmla="*/ 4155 w 10000"/>
                  <a:gd name="connsiteY523" fmla="*/ 8591 h 10000"/>
                  <a:gd name="connsiteX524" fmla="*/ 4166 w 10000"/>
                  <a:gd name="connsiteY524" fmla="*/ 8582 h 10000"/>
                  <a:gd name="connsiteX525" fmla="*/ 4183 w 10000"/>
                  <a:gd name="connsiteY525" fmla="*/ 8569 h 10000"/>
                  <a:gd name="connsiteX526" fmla="*/ 4191 w 10000"/>
                  <a:gd name="connsiteY526" fmla="*/ 8562 h 10000"/>
                  <a:gd name="connsiteX527" fmla="*/ 4208 w 10000"/>
                  <a:gd name="connsiteY527" fmla="*/ 8552 h 10000"/>
                  <a:gd name="connsiteX528" fmla="*/ 4230 w 10000"/>
                  <a:gd name="connsiteY528" fmla="*/ 8552 h 10000"/>
                  <a:gd name="connsiteX529" fmla="*/ 4238 w 10000"/>
                  <a:gd name="connsiteY529" fmla="*/ 8559 h 10000"/>
                  <a:gd name="connsiteX530" fmla="*/ 4247 w 10000"/>
                  <a:gd name="connsiteY530" fmla="*/ 8572 h 10000"/>
                  <a:gd name="connsiteX531" fmla="*/ 4252 w 10000"/>
                  <a:gd name="connsiteY531" fmla="*/ 8578 h 10000"/>
                  <a:gd name="connsiteX532" fmla="*/ 4263 w 10000"/>
                  <a:gd name="connsiteY532" fmla="*/ 8582 h 10000"/>
                  <a:gd name="connsiteX533" fmla="*/ 4277 w 10000"/>
                  <a:gd name="connsiteY533" fmla="*/ 8572 h 10000"/>
                  <a:gd name="connsiteX534" fmla="*/ 4294 w 10000"/>
                  <a:gd name="connsiteY534" fmla="*/ 8559 h 10000"/>
                  <a:gd name="connsiteX535" fmla="*/ 4302 w 10000"/>
                  <a:gd name="connsiteY535" fmla="*/ 8546 h 10000"/>
                  <a:gd name="connsiteX536" fmla="*/ 4310 w 10000"/>
                  <a:gd name="connsiteY536" fmla="*/ 8543 h 10000"/>
                  <a:gd name="connsiteX537" fmla="*/ 4313 w 10000"/>
                  <a:gd name="connsiteY537" fmla="*/ 8543 h 10000"/>
                  <a:gd name="connsiteX538" fmla="*/ 4332 w 10000"/>
                  <a:gd name="connsiteY538" fmla="*/ 8546 h 10000"/>
                  <a:gd name="connsiteX539" fmla="*/ 4335 w 10000"/>
                  <a:gd name="connsiteY539" fmla="*/ 8559 h 10000"/>
                  <a:gd name="connsiteX540" fmla="*/ 4349 w 10000"/>
                  <a:gd name="connsiteY540" fmla="*/ 8588 h 10000"/>
                  <a:gd name="connsiteX541" fmla="*/ 4360 w 10000"/>
                  <a:gd name="connsiteY541" fmla="*/ 8591 h 10000"/>
                  <a:gd name="connsiteX542" fmla="*/ 4366 w 10000"/>
                  <a:gd name="connsiteY542" fmla="*/ 8591 h 10000"/>
                  <a:gd name="connsiteX543" fmla="*/ 4382 w 10000"/>
                  <a:gd name="connsiteY543" fmla="*/ 8598 h 10000"/>
                  <a:gd name="connsiteX544" fmla="*/ 4385 w 10000"/>
                  <a:gd name="connsiteY544" fmla="*/ 8598 h 10000"/>
                  <a:gd name="connsiteX545" fmla="*/ 4402 w 10000"/>
                  <a:gd name="connsiteY545" fmla="*/ 8598 h 10000"/>
                  <a:gd name="connsiteX546" fmla="*/ 4421 w 10000"/>
                  <a:gd name="connsiteY546" fmla="*/ 8591 h 10000"/>
                  <a:gd name="connsiteX547" fmla="*/ 4440 w 10000"/>
                  <a:gd name="connsiteY547" fmla="*/ 8591 h 10000"/>
                  <a:gd name="connsiteX548" fmla="*/ 4449 w 10000"/>
                  <a:gd name="connsiteY548" fmla="*/ 8598 h 10000"/>
                  <a:gd name="connsiteX549" fmla="*/ 4454 w 10000"/>
                  <a:gd name="connsiteY549" fmla="*/ 8617 h 10000"/>
                  <a:gd name="connsiteX550" fmla="*/ 4463 w 10000"/>
                  <a:gd name="connsiteY550" fmla="*/ 8608 h 10000"/>
                  <a:gd name="connsiteX551" fmla="*/ 4474 w 10000"/>
                  <a:gd name="connsiteY551" fmla="*/ 8608 h 10000"/>
                  <a:gd name="connsiteX552" fmla="*/ 4490 w 10000"/>
                  <a:gd name="connsiteY552" fmla="*/ 8617 h 10000"/>
                  <a:gd name="connsiteX553" fmla="*/ 4504 w 10000"/>
                  <a:gd name="connsiteY553" fmla="*/ 8617 h 10000"/>
                  <a:gd name="connsiteX554" fmla="*/ 4518 w 10000"/>
                  <a:gd name="connsiteY554" fmla="*/ 8617 h 10000"/>
                  <a:gd name="connsiteX555" fmla="*/ 4535 w 10000"/>
                  <a:gd name="connsiteY555" fmla="*/ 8611 h 10000"/>
                  <a:gd name="connsiteX556" fmla="*/ 4546 w 10000"/>
                  <a:gd name="connsiteY556" fmla="*/ 8611 h 10000"/>
                  <a:gd name="connsiteX557" fmla="*/ 4562 w 10000"/>
                  <a:gd name="connsiteY557" fmla="*/ 8611 h 10000"/>
                  <a:gd name="connsiteX558" fmla="*/ 4571 w 10000"/>
                  <a:gd name="connsiteY558" fmla="*/ 8611 h 10000"/>
                  <a:gd name="connsiteX559" fmla="*/ 4579 w 10000"/>
                  <a:gd name="connsiteY559" fmla="*/ 8608 h 10000"/>
                  <a:gd name="connsiteX560" fmla="*/ 4584 w 10000"/>
                  <a:gd name="connsiteY560" fmla="*/ 8608 h 10000"/>
                  <a:gd name="connsiteX561" fmla="*/ 4601 w 10000"/>
                  <a:gd name="connsiteY561" fmla="*/ 8617 h 10000"/>
                  <a:gd name="connsiteX562" fmla="*/ 4609 w 10000"/>
                  <a:gd name="connsiteY562" fmla="*/ 8627 h 10000"/>
                  <a:gd name="connsiteX563" fmla="*/ 4618 w 10000"/>
                  <a:gd name="connsiteY563" fmla="*/ 8637 h 10000"/>
                  <a:gd name="connsiteX564" fmla="*/ 4618 w 10000"/>
                  <a:gd name="connsiteY564" fmla="*/ 8646 h 10000"/>
                  <a:gd name="connsiteX565" fmla="*/ 4634 w 10000"/>
                  <a:gd name="connsiteY565" fmla="*/ 8656 h 10000"/>
                  <a:gd name="connsiteX566" fmla="*/ 4640 w 10000"/>
                  <a:gd name="connsiteY566" fmla="*/ 8659 h 10000"/>
                  <a:gd name="connsiteX567" fmla="*/ 4651 w 10000"/>
                  <a:gd name="connsiteY567" fmla="*/ 8666 h 10000"/>
                  <a:gd name="connsiteX568" fmla="*/ 4657 w 10000"/>
                  <a:gd name="connsiteY568" fmla="*/ 8659 h 10000"/>
                  <a:gd name="connsiteX569" fmla="*/ 4668 w 10000"/>
                  <a:gd name="connsiteY569" fmla="*/ 8650 h 10000"/>
                  <a:gd name="connsiteX570" fmla="*/ 4676 w 10000"/>
                  <a:gd name="connsiteY570" fmla="*/ 8650 h 10000"/>
                  <a:gd name="connsiteX571" fmla="*/ 4690 w 10000"/>
                  <a:gd name="connsiteY571" fmla="*/ 8650 h 10000"/>
                  <a:gd name="connsiteX572" fmla="*/ 4698 w 10000"/>
                  <a:gd name="connsiteY572" fmla="*/ 8650 h 10000"/>
                  <a:gd name="connsiteX573" fmla="*/ 4704 w 10000"/>
                  <a:gd name="connsiteY573" fmla="*/ 8650 h 10000"/>
                  <a:gd name="connsiteX574" fmla="*/ 4706 w 10000"/>
                  <a:gd name="connsiteY574" fmla="*/ 8659 h 10000"/>
                  <a:gd name="connsiteX575" fmla="*/ 4706 w 10000"/>
                  <a:gd name="connsiteY575" fmla="*/ 8666 h 10000"/>
                  <a:gd name="connsiteX576" fmla="*/ 4723 w 10000"/>
                  <a:gd name="connsiteY576" fmla="*/ 8682 h 10000"/>
                  <a:gd name="connsiteX577" fmla="*/ 4737 w 10000"/>
                  <a:gd name="connsiteY577" fmla="*/ 8682 h 10000"/>
                  <a:gd name="connsiteX578" fmla="*/ 4745 w 10000"/>
                  <a:gd name="connsiteY578" fmla="*/ 8676 h 10000"/>
                  <a:gd name="connsiteX579" fmla="*/ 4756 w 10000"/>
                  <a:gd name="connsiteY579" fmla="*/ 8666 h 10000"/>
                  <a:gd name="connsiteX580" fmla="*/ 4765 w 10000"/>
                  <a:gd name="connsiteY580" fmla="*/ 8666 h 10000"/>
                  <a:gd name="connsiteX581" fmla="*/ 4765 w 10000"/>
                  <a:gd name="connsiteY581" fmla="*/ 8682 h 10000"/>
                  <a:gd name="connsiteX582" fmla="*/ 4770 w 10000"/>
                  <a:gd name="connsiteY582" fmla="*/ 8701 h 10000"/>
                  <a:gd name="connsiteX583" fmla="*/ 4778 w 10000"/>
                  <a:gd name="connsiteY583" fmla="*/ 8705 h 10000"/>
                  <a:gd name="connsiteX584" fmla="*/ 4795 w 10000"/>
                  <a:gd name="connsiteY584" fmla="*/ 8714 h 10000"/>
                  <a:gd name="connsiteX585" fmla="*/ 4812 w 10000"/>
                  <a:gd name="connsiteY585" fmla="*/ 8714 h 10000"/>
                  <a:gd name="connsiteX586" fmla="*/ 4825 w 10000"/>
                  <a:gd name="connsiteY586" fmla="*/ 8705 h 10000"/>
                  <a:gd name="connsiteX587" fmla="*/ 4825 w 10000"/>
                  <a:gd name="connsiteY587" fmla="*/ 8701 h 10000"/>
                  <a:gd name="connsiteX588" fmla="*/ 4828 w 10000"/>
                  <a:gd name="connsiteY588" fmla="*/ 8701 h 10000"/>
                  <a:gd name="connsiteX589" fmla="*/ 4837 w 10000"/>
                  <a:gd name="connsiteY589" fmla="*/ 8692 h 10000"/>
                  <a:gd name="connsiteX590" fmla="*/ 4842 w 10000"/>
                  <a:gd name="connsiteY590" fmla="*/ 8685 h 10000"/>
                  <a:gd name="connsiteX591" fmla="*/ 4859 w 10000"/>
                  <a:gd name="connsiteY591" fmla="*/ 8692 h 10000"/>
                  <a:gd name="connsiteX592" fmla="*/ 4870 w 10000"/>
                  <a:gd name="connsiteY592" fmla="*/ 8701 h 10000"/>
                  <a:gd name="connsiteX593" fmla="*/ 4878 w 10000"/>
                  <a:gd name="connsiteY593" fmla="*/ 8714 h 10000"/>
                  <a:gd name="connsiteX594" fmla="*/ 4892 w 10000"/>
                  <a:gd name="connsiteY594" fmla="*/ 8724 h 10000"/>
                  <a:gd name="connsiteX595" fmla="*/ 4900 w 10000"/>
                  <a:gd name="connsiteY595" fmla="*/ 8724 h 10000"/>
                  <a:gd name="connsiteX596" fmla="*/ 4906 w 10000"/>
                  <a:gd name="connsiteY596" fmla="*/ 8705 h 10000"/>
                  <a:gd name="connsiteX597" fmla="*/ 4925 w 10000"/>
                  <a:gd name="connsiteY597" fmla="*/ 8724 h 10000"/>
                  <a:gd name="connsiteX598" fmla="*/ 4939 w 10000"/>
                  <a:gd name="connsiteY598" fmla="*/ 8701 h 10000"/>
                  <a:gd name="connsiteX599" fmla="*/ 4950 w 10000"/>
                  <a:gd name="connsiteY599" fmla="*/ 8695 h 10000"/>
                  <a:gd name="connsiteX600" fmla="*/ 4956 w 10000"/>
                  <a:gd name="connsiteY600" fmla="*/ 8692 h 10000"/>
                  <a:gd name="connsiteX601" fmla="*/ 4986 w 10000"/>
                  <a:gd name="connsiteY601" fmla="*/ 8705 h 10000"/>
                  <a:gd name="connsiteX602" fmla="*/ 5003 w 10000"/>
                  <a:gd name="connsiteY602" fmla="*/ 8701 h 10000"/>
                  <a:gd name="connsiteX603" fmla="*/ 5011 w 10000"/>
                  <a:gd name="connsiteY603" fmla="*/ 8692 h 10000"/>
                  <a:gd name="connsiteX604" fmla="*/ 5028 w 10000"/>
                  <a:gd name="connsiteY604" fmla="*/ 8682 h 10000"/>
                  <a:gd name="connsiteX605" fmla="*/ 5030 w 10000"/>
                  <a:gd name="connsiteY605" fmla="*/ 8659 h 10000"/>
                  <a:gd name="connsiteX606" fmla="*/ 5039 w 10000"/>
                  <a:gd name="connsiteY606" fmla="*/ 8656 h 10000"/>
                  <a:gd name="connsiteX607" fmla="*/ 5053 w 10000"/>
                  <a:gd name="connsiteY607" fmla="*/ 8669 h 10000"/>
                  <a:gd name="connsiteX608" fmla="*/ 5061 w 10000"/>
                  <a:gd name="connsiteY608" fmla="*/ 8669 h 10000"/>
                  <a:gd name="connsiteX609" fmla="*/ 5061 w 10000"/>
                  <a:gd name="connsiteY609" fmla="*/ 8676 h 10000"/>
                  <a:gd name="connsiteX610" fmla="*/ 5069 w 10000"/>
                  <a:gd name="connsiteY610" fmla="*/ 8669 h 10000"/>
                  <a:gd name="connsiteX611" fmla="*/ 5083 w 10000"/>
                  <a:gd name="connsiteY611" fmla="*/ 8669 h 10000"/>
                  <a:gd name="connsiteX612" fmla="*/ 5100 w 10000"/>
                  <a:gd name="connsiteY612" fmla="*/ 8669 h 10000"/>
                  <a:gd name="connsiteX613" fmla="*/ 5119 w 10000"/>
                  <a:gd name="connsiteY613" fmla="*/ 8682 h 10000"/>
                  <a:gd name="connsiteX614" fmla="*/ 5136 w 10000"/>
                  <a:gd name="connsiteY614" fmla="*/ 8692 h 10000"/>
                  <a:gd name="connsiteX615" fmla="*/ 5161 w 10000"/>
                  <a:gd name="connsiteY615" fmla="*/ 8701 h 10000"/>
                  <a:gd name="connsiteX616" fmla="*/ 5183 w 10000"/>
                  <a:gd name="connsiteY616" fmla="*/ 8701 h 10000"/>
                  <a:gd name="connsiteX617" fmla="*/ 5199 w 10000"/>
                  <a:gd name="connsiteY617" fmla="*/ 8701 h 10000"/>
                  <a:gd name="connsiteX618" fmla="*/ 5213 w 10000"/>
                  <a:gd name="connsiteY618" fmla="*/ 8705 h 10000"/>
                  <a:gd name="connsiteX619" fmla="*/ 5224 w 10000"/>
                  <a:gd name="connsiteY619" fmla="*/ 8701 h 10000"/>
                  <a:gd name="connsiteX620" fmla="*/ 5230 w 10000"/>
                  <a:gd name="connsiteY620" fmla="*/ 8701 h 10000"/>
                  <a:gd name="connsiteX621" fmla="*/ 5241 w 10000"/>
                  <a:gd name="connsiteY621" fmla="*/ 8676 h 10000"/>
                  <a:gd name="connsiteX622" fmla="*/ 5247 w 10000"/>
                  <a:gd name="connsiteY622" fmla="*/ 8666 h 10000"/>
                  <a:gd name="connsiteX623" fmla="*/ 5249 w 10000"/>
                  <a:gd name="connsiteY623" fmla="*/ 8646 h 10000"/>
                  <a:gd name="connsiteX624" fmla="*/ 5249 w 10000"/>
                  <a:gd name="connsiteY624" fmla="*/ 8650 h 10000"/>
                  <a:gd name="connsiteX625" fmla="*/ 5255 w 10000"/>
                  <a:gd name="connsiteY625" fmla="*/ 8646 h 10000"/>
                  <a:gd name="connsiteX626" fmla="*/ 5271 w 10000"/>
                  <a:gd name="connsiteY626" fmla="*/ 8650 h 10000"/>
                  <a:gd name="connsiteX627" fmla="*/ 5288 w 10000"/>
                  <a:gd name="connsiteY627" fmla="*/ 8666 h 10000"/>
                  <a:gd name="connsiteX628" fmla="*/ 5296 w 10000"/>
                  <a:gd name="connsiteY628" fmla="*/ 8666 h 10000"/>
                  <a:gd name="connsiteX629" fmla="*/ 5310 w 10000"/>
                  <a:gd name="connsiteY629" fmla="*/ 8656 h 10000"/>
                  <a:gd name="connsiteX630" fmla="*/ 5321 w 10000"/>
                  <a:gd name="connsiteY630" fmla="*/ 8650 h 10000"/>
                  <a:gd name="connsiteX631" fmla="*/ 5338 w 10000"/>
                  <a:gd name="connsiteY631" fmla="*/ 8650 h 10000"/>
                  <a:gd name="connsiteX632" fmla="*/ 5360 w 10000"/>
                  <a:gd name="connsiteY632" fmla="*/ 8640 h 10000"/>
                  <a:gd name="connsiteX633" fmla="*/ 5366 w 10000"/>
                  <a:gd name="connsiteY633" fmla="*/ 8637 h 10000"/>
                  <a:gd name="connsiteX634" fmla="*/ 5368 w 10000"/>
                  <a:gd name="connsiteY634" fmla="*/ 8637 h 10000"/>
                  <a:gd name="connsiteX635" fmla="*/ 5382 w 10000"/>
                  <a:gd name="connsiteY635" fmla="*/ 8630 h 10000"/>
                  <a:gd name="connsiteX636" fmla="*/ 5391 w 10000"/>
                  <a:gd name="connsiteY636" fmla="*/ 8630 h 10000"/>
                  <a:gd name="connsiteX637" fmla="*/ 5402 w 10000"/>
                  <a:gd name="connsiteY637" fmla="*/ 8637 h 10000"/>
                  <a:gd name="connsiteX638" fmla="*/ 5418 w 10000"/>
                  <a:gd name="connsiteY638" fmla="*/ 8656 h 10000"/>
                  <a:gd name="connsiteX639" fmla="*/ 5432 w 10000"/>
                  <a:gd name="connsiteY639" fmla="*/ 8666 h 10000"/>
                  <a:gd name="connsiteX640" fmla="*/ 5443 w 10000"/>
                  <a:gd name="connsiteY640" fmla="*/ 8682 h 10000"/>
                  <a:gd name="connsiteX641" fmla="*/ 5457 w 10000"/>
                  <a:gd name="connsiteY641" fmla="*/ 8692 h 10000"/>
                  <a:gd name="connsiteX642" fmla="*/ 5471 w 10000"/>
                  <a:gd name="connsiteY642" fmla="*/ 8705 h 10000"/>
                  <a:gd name="connsiteX643" fmla="*/ 5488 w 10000"/>
                  <a:gd name="connsiteY643" fmla="*/ 8711 h 10000"/>
                  <a:gd name="connsiteX644" fmla="*/ 5490 w 10000"/>
                  <a:gd name="connsiteY644" fmla="*/ 8721 h 10000"/>
                  <a:gd name="connsiteX645" fmla="*/ 5512 w 10000"/>
                  <a:gd name="connsiteY645" fmla="*/ 8724 h 10000"/>
                  <a:gd name="connsiteX646" fmla="*/ 5521 w 10000"/>
                  <a:gd name="connsiteY646" fmla="*/ 8714 h 10000"/>
                  <a:gd name="connsiteX647" fmla="*/ 5524 w 10000"/>
                  <a:gd name="connsiteY647" fmla="*/ 8714 h 10000"/>
                  <a:gd name="connsiteX648" fmla="*/ 5532 w 10000"/>
                  <a:gd name="connsiteY648" fmla="*/ 8721 h 10000"/>
                  <a:gd name="connsiteX649" fmla="*/ 5540 w 10000"/>
                  <a:gd name="connsiteY649" fmla="*/ 8724 h 10000"/>
                  <a:gd name="connsiteX650" fmla="*/ 5562 w 10000"/>
                  <a:gd name="connsiteY650" fmla="*/ 8750 h 10000"/>
                  <a:gd name="connsiteX651" fmla="*/ 5562 w 10000"/>
                  <a:gd name="connsiteY651" fmla="*/ 8760 h 10000"/>
                  <a:gd name="connsiteX652" fmla="*/ 5571 w 10000"/>
                  <a:gd name="connsiteY652" fmla="*/ 8782 h 10000"/>
                  <a:gd name="connsiteX653" fmla="*/ 5579 w 10000"/>
                  <a:gd name="connsiteY653" fmla="*/ 8789 h 10000"/>
                  <a:gd name="connsiteX654" fmla="*/ 5593 w 10000"/>
                  <a:gd name="connsiteY654" fmla="*/ 8789 h 10000"/>
                  <a:gd name="connsiteX655" fmla="*/ 5596 w 10000"/>
                  <a:gd name="connsiteY655" fmla="*/ 8789 h 10000"/>
                  <a:gd name="connsiteX656" fmla="*/ 5626 w 10000"/>
                  <a:gd name="connsiteY656" fmla="*/ 8782 h 10000"/>
                  <a:gd name="connsiteX657" fmla="*/ 5629 w 10000"/>
                  <a:gd name="connsiteY657" fmla="*/ 8782 h 10000"/>
                  <a:gd name="connsiteX658" fmla="*/ 5637 w 10000"/>
                  <a:gd name="connsiteY658" fmla="*/ 8779 h 10000"/>
                  <a:gd name="connsiteX659" fmla="*/ 5648 w 10000"/>
                  <a:gd name="connsiteY659" fmla="*/ 8789 h 10000"/>
                  <a:gd name="connsiteX660" fmla="*/ 5665 w 10000"/>
                  <a:gd name="connsiteY660" fmla="*/ 8795 h 10000"/>
                  <a:gd name="connsiteX661" fmla="*/ 5676 w 10000"/>
                  <a:gd name="connsiteY661" fmla="*/ 8789 h 10000"/>
                  <a:gd name="connsiteX662" fmla="*/ 5684 w 10000"/>
                  <a:gd name="connsiteY662" fmla="*/ 8782 h 10000"/>
                  <a:gd name="connsiteX663" fmla="*/ 5693 w 10000"/>
                  <a:gd name="connsiteY663" fmla="*/ 8789 h 10000"/>
                  <a:gd name="connsiteX664" fmla="*/ 5715 w 10000"/>
                  <a:gd name="connsiteY664" fmla="*/ 8808 h 10000"/>
                  <a:gd name="connsiteX665" fmla="*/ 5731 w 10000"/>
                  <a:gd name="connsiteY665" fmla="*/ 8808 h 10000"/>
                  <a:gd name="connsiteX666" fmla="*/ 5740 w 10000"/>
                  <a:gd name="connsiteY666" fmla="*/ 8808 h 10000"/>
                  <a:gd name="connsiteX667" fmla="*/ 5765 w 10000"/>
                  <a:gd name="connsiteY667" fmla="*/ 8818 h 10000"/>
                  <a:gd name="connsiteX668" fmla="*/ 5781 w 10000"/>
                  <a:gd name="connsiteY668" fmla="*/ 8824 h 10000"/>
                  <a:gd name="connsiteX669" fmla="*/ 5798 w 10000"/>
                  <a:gd name="connsiteY669" fmla="*/ 8834 h 10000"/>
                  <a:gd name="connsiteX670" fmla="*/ 5814 w 10000"/>
                  <a:gd name="connsiteY670" fmla="*/ 8837 h 10000"/>
                  <a:gd name="connsiteX671" fmla="*/ 5831 w 10000"/>
                  <a:gd name="connsiteY671" fmla="*/ 8844 h 10000"/>
                  <a:gd name="connsiteX672" fmla="*/ 5842 w 10000"/>
                  <a:gd name="connsiteY672" fmla="*/ 8847 h 10000"/>
                  <a:gd name="connsiteX673" fmla="*/ 5859 w 10000"/>
                  <a:gd name="connsiteY673" fmla="*/ 8857 h 10000"/>
                  <a:gd name="connsiteX674" fmla="*/ 5870 w 10000"/>
                  <a:gd name="connsiteY674" fmla="*/ 8867 h 10000"/>
                  <a:gd name="connsiteX675" fmla="*/ 5878 w 10000"/>
                  <a:gd name="connsiteY675" fmla="*/ 8873 h 10000"/>
                  <a:gd name="connsiteX676" fmla="*/ 5895 w 10000"/>
                  <a:gd name="connsiteY676" fmla="*/ 8873 h 10000"/>
                  <a:gd name="connsiteX677" fmla="*/ 5911 w 10000"/>
                  <a:gd name="connsiteY677" fmla="*/ 8873 h 10000"/>
                  <a:gd name="connsiteX678" fmla="*/ 5931 w 10000"/>
                  <a:gd name="connsiteY678" fmla="*/ 8873 h 10000"/>
                  <a:gd name="connsiteX679" fmla="*/ 5950 w 10000"/>
                  <a:gd name="connsiteY679" fmla="*/ 8867 h 10000"/>
                  <a:gd name="connsiteX680" fmla="*/ 5967 w 10000"/>
                  <a:gd name="connsiteY680" fmla="*/ 8867 h 10000"/>
                  <a:gd name="connsiteX681" fmla="*/ 5975 w 10000"/>
                  <a:gd name="connsiteY681" fmla="*/ 8873 h 10000"/>
                  <a:gd name="connsiteX682" fmla="*/ 6000 w 10000"/>
                  <a:gd name="connsiteY682" fmla="*/ 8883 h 10000"/>
                  <a:gd name="connsiteX683" fmla="*/ 5997 w 10000"/>
                  <a:gd name="connsiteY683" fmla="*/ 8886 h 10000"/>
                  <a:gd name="connsiteX684" fmla="*/ 5997 w 10000"/>
                  <a:gd name="connsiteY684" fmla="*/ 8896 h 10000"/>
                  <a:gd name="connsiteX685" fmla="*/ 6014 w 10000"/>
                  <a:gd name="connsiteY685" fmla="*/ 8892 h 10000"/>
                  <a:gd name="connsiteX686" fmla="*/ 6028 w 10000"/>
                  <a:gd name="connsiteY686" fmla="*/ 8892 h 10000"/>
                  <a:gd name="connsiteX687" fmla="*/ 6053 w 10000"/>
                  <a:gd name="connsiteY687" fmla="*/ 8886 h 10000"/>
                  <a:gd name="connsiteX688" fmla="*/ 6072 w 10000"/>
                  <a:gd name="connsiteY688" fmla="*/ 8876 h 10000"/>
                  <a:gd name="connsiteX689" fmla="*/ 6089 w 10000"/>
                  <a:gd name="connsiteY689" fmla="*/ 8867 h 10000"/>
                  <a:gd name="connsiteX690" fmla="*/ 6111 w 10000"/>
                  <a:gd name="connsiteY690" fmla="*/ 8857 h 10000"/>
                  <a:gd name="connsiteX691" fmla="*/ 6127 w 10000"/>
                  <a:gd name="connsiteY691" fmla="*/ 8847 h 10000"/>
                  <a:gd name="connsiteX692" fmla="*/ 6152 w 10000"/>
                  <a:gd name="connsiteY692" fmla="*/ 8834 h 10000"/>
                  <a:gd name="connsiteX693" fmla="*/ 6183 w 10000"/>
                  <a:gd name="connsiteY693" fmla="*/ 8828 h 10000"/>
                  <a:gd name="connsiteX694" fmla="*/ 6175 w 10000"/>
                  <a:gd name="connsiteY694" fmla="*/ 8844 h 10000"/>
                  <a:gd name="connsiteX695" fmla="*/ 6169 w 10000"/>
                  <a:gd name="connsiteY695" fmla="*/ 8863 h 10000"/>
                  <a:gd name="connsiteX696" fmla="*/ 6158 w 10000"/>
                  <a:gd name="connsiteY696" fmla="*/ 8886 h 10000"/>
                  <a:gd name="connsiteX697" fmla="*/ 6152 w 10000"/>
                  <a:gd name="connsiteY697" fmla="*/ 8896 h 10000"/>
                  <a:gd name="connsiteX698" fmla="*/ 6150 w 10000"/>
                  <a:gd name="connsiteY698" fmla="*/ 8909 h 10000"/>
                  <a:gd name="connsiteX699" fmla="*/ 6152 w 10000"/>
                  <a:gd name="connsiteY699" fmla="*/ 8938 h 10000"/>
                  <a:gd name="connsiteX700" fmla="*/ 6158 w 10000"/>
                  <a:gd name="connsiteY700" fmla="*/ 8957 h 10000"/>
                  <a:gd name="connsiteX701" fmla="*/ 6161 w 10000"/>
                  <a:gd name="connsiteY701" fmla="*/ 8980 h 10000"/>
                  <a:gd name="connsiteX702" fmla="*/ 6166 w 10000"/>
                  <a:gd name="connsiteY702" fmla="*/ 8999 h 10000"/>
                  <a:gd name="connsiteX703" fmla="*/ 6175 w 10000"/>
                  <a:gd name="connsiteY703" fmla="*/ 9032 h 10000"/>
                  <a:gd name="connsiteX704" fmla="*/ 6183 w 10000"/>
                  <a:gd name="connsiteY704" fmla="*/ 9051 h 10000"/>
                  <a:gd name="connsiteX705" fmla="*/ 6191 w 10000"/>
                  <a:gd name="connsiteY705" fmla="*/ 9064 h 10000"/>
                  <a:gd name="connsiteX706" fmla="*/ 6194 w 10000"/>
                  <a:gd name="connsiteY706" fmla="*/ 9084 h 10000"/>
                  <a:gd name="connsiteX707" fmla="*/ 6208 w 10000"/>
                  <a:gd name="connsiteY707" fmla="*/ 9103 h 10000"/>
                  <a:gd name="connsiteX708" fmla="*/ 6208 w 10000"/>
                  <a:gd name="connsiteY708" fmla="*/ 9113 h 10000"/>
                  <a:gd name="connsiteX709" fmla="*/ 6216 w 10000"/>
                  <a:gd name="connsiteY709" fmla="*/ 9129 h 10000"/>
                  <a:gd name="connsiteX710" fmla="*/ 6230 w 10000"/>
                  <a:gd name="connsiteY710" fmla="*/ 9148 h 10000"/>
                  <a:gd name="connsiteX711" fmla="*/ 6241 w 10000"/>
                  <a:gd name="connsiteY711" fmla="*/ 9165 h 10000"/>
                  <a:gd name="connsiteX712" fmla="*/ 6249 w 10000"/>
                  <a:gd name="connsiteY712" fmla="*/ 9168 h 10000"/>
                  <a:gd name="connsiteX713" fmla="*/ 6266 w 10000"/>
                  <a:gd name="connsiteY713" fmla="*/ 9184 h 10000"/>
                  <a:gd name="connsiteX714" fmla="*/ 6280 w 10000"/>
                  <a:gd name="connsiteY714" fmla="*/ 9184 h 10000"/>
                  <a:gd name="connsiteX715" fmla="*/ 6288 w 10000"/>
                  <a:gd name="connsiteY715" fmla="*/ 9177 h 10000"/>
                  <a:gd name="connsiteX716" fmla="*/ 6299 w 10000"/>
                  <a:gd name="connsiteY716" fmla="*/ 9187 h 10000"/>
                  <a:gd name="connsiteX717" fmla="*/ 6305 w 10000"/>
                  <a:gd name="connsiteY717" fmla="*/ 9197 h 10000"/>
                  <a:gd name="connsiteX718" fmla="*/ 6310 w 10000"/>
                  <a:gd name="connsiteY718" fmla="*/ 9197 h 10000"/>
                  <a:gd name="connsiteX719" fmla="*/ 6321 w 10000"/>
                  <a:gd name="connsiteY719" fmla="*/ 9213 h 10000"/>
                  <a:gd name="connsiteX720" fmla="*/ 6335 w 10000"/>
                  <a:gd name="connsiteY720" fmla="*/ 9223 h 10000"/>
                  <a:gd name="connsiteX721" fmla="*/ 6338 w 10000"/>
                  <a:gd name="connsiteY721" fmla="*/ 9223 h 10000"/>
                  <a:gd name="connsiteX722" fmla="*/ 6355 w 10000"/>
                  <a:gd name="connsiteY722" fmla="*/ 9226 h 10000"/>
                  <a:gd name="connsiteX723" fmla="*/ 6363 w 10000"/>
                  <a:gd name="connsiteY723" fmla="*/ 9236 h 10000"/>
                  <a:gd name="connsiteX724" fmla="*/ 6380 w 10000"/>
                  <a:gd name="connsiteY724" fmla="*/ 9258 h 10000"/>
                  <a:gd name="connsiteX725" fmla="*/ 6393 w 10000"/>
                  <a:gd name="connsiteY725" fmla="*/ 9278 h 10000"/>
                  <a:gd name="connsiteX726" fmla="*/ 6396 w 10000"/>
                  <a:gd name="connsiteY726" fmla="*/ 9288 h 10000"/>
                  <a:gd name="connsiteX727" fmla="*/ 6407 w 10000"/>
                  <a:gd name="connsiteY727" fmla="*/ 9297 h 10000"/>
                  <a:gd name="connsiteX728" fmla="*/ 6410 w 10000"/>
                  <a:gd name="connsiteY728" fmla="*/ 9307 h 10000"/>
                  <a:gd name="connsiteX729" fmla="*/ 6416 w 10000"/>
                  <a:gd name="connsiteY729" fmla="*/ 9317 h 10000"/>
                  <a:gd name="connsiteX730" fmla="*/ 6424 w 10000"/>
                  <a:gd name="connsiteY730" fmla="*/ 9326 h 10000"/>
                  <a:gd name="connsiteX731" fmla="*/ 6435 w 10000"/>
                  <a:gd name="connsiteY731" fmla="*/ 9336 h 10000"/>
                  <a:gd name="connsiteX732" fmla="*/ 6443 w 10000"/>
                  <a:gd name="connsiteY732" fmla="*/ 9346 h 10000"/>
                  <a:gd name="connsiteX733" fmla="*/ 6449 w 10000"/>
                  <a:gd name="connsiteY733" fmla="*/ 9362 h 10000"/>
                  <a:gd name="connsiteX734" fmla="*/ 6452 w 10000"/>
                  <a:gd name="connsiteY734" fmla="*/ 9372 h 10000"/>
                  <a:gd name="connsiteX735" fmla="*/ 6449 w 10000"/>
                  <a:gd name="connsiteY735" fmla="*/ 9381 h 10000"/>
                  <a:gd name="connsiteX736" fmla="*/ 6465 w 10000"/>
                  <a:gd name="connsiteY736" fmla="*/ 9394 h 10000"/>
                  <a:gd name="connsiteX737" fmla="*/ 6468 w 10000"/>
                  <a:gd name="connsiteY737" fmla="*/ 9420 h 10000"/>
                  <a:gd name="connsiteX738" fmla="*/ 6493 w 10000"/>
                  <a:gd name="connsiteY738" fmla="*/ 9430 h 10000"/>
                  <a:gd name="connsiteX739" fmla="*/ 6507 w 10000"/>
                  <a:gd name="connsiteY739" fmla="*/ 9440 h 10000"/>
                  <a:gd name="connsiteX740" fmla="*/ 6524 w 10000"/>
                  <a:gd name="connsiteY740" fmla="*/ 9459 h 10000"/>
                  <a:gd name="connsiteX741" fmla="*/ 6532 w 10000"/>
                  <a:gd name="connsiteY741" fmla="*/ 9485 h 10000"/>
                  <a:gd name="connsiteX742" fmla="*/ 6537 w 10000"/>
                  <a:gd name="connsiteY742" fmla="*/ 9498 h 10000"/>
                  <a:gd name="connsiteX743" fmla="*/ 6571 w 10000"/>
                  <a:gd name="connsiteY743" fmla="*/ 9508 h 10000"/>
                  <a:gd name="connsiteX744" fmla="*/ 6596 w 10000"/>
                  <a:gd name="connsiteY744" fmla="*/ 9508 h 10000"/>
                  <a:gd name="connsiteX745" fmla="*/ 6637 w 10000"/>
                  <a:gd name="connsiteY745" fmla="*/ 9517 h 10000"/>
                  <a:gd name="connsiteX746" fmla="*/ 6662 w 10000"/>
                  <a:gd name="connsiteY746" fmla="*/ 9524 h 10000"/>
                  <a:gd name="connsiteX747" fmla="*/ 6679 w 10000"/>
                  <a:gd name="connsiteY747" fmla="*/ 9517 h 10000"/>
                  <a:gd name="connsiteX748" fmla="*/ 6679 w 10000"/>
                  <a:gd name="connsiteY748" fmla="*/ 9505 h 10000"/>
                  <a:gd name="connsiteX749" fmla="*/ 6690 w 10000"/>
                  <a:gd name="connsiteY749" fmla="*/ 9485 h 10000"/>
                  <a:gd name="connsiteX750" fmla="*/ 6693 w 10000"/>
                  <a:gd name="connsiteY750" fmla="*/ 9479 h 10000"/>
                  <a:gd name="connsiteX751" fmla="*/ 6706 w 10000"/>
                  <a:gd name="connsiteY751" fmla="*/ 9469 h 10000"/>
                  <a:gd name="connsiteX752" fmla="*/ 6709 w 10000"/>
                  <a:gd name="connsiteY752" fmla="*/ 9462 h 10000"/>
                  <a:gd name="connsiteX753" fmla="*/ 6717 w 10000"/>
                  <a:gd name="connsiteY753" fmla="*/ 9459 h 10000"/>
                  <a:gd name="connsiteX754" fmla="*/ 6726 w 10000"/>
                  <a:gd name="connsiteY754" fmla="*/ 9459 h 10000"/>
                  <a:gd name="connsiteX755" fmla="*/ 6742 w 10000"/>
                  <a:gd name="connsiteY755" fmla="*/ 9462 h 10000"/>
                  <a:gd name="connsiteX756" fmla="*/ 6759 w 10000"/>
                  <a:gd name="connsiteY756" fmla="*/ 9479 h 10000"/>
                  <a:gd name="connsiteX757" fmla="*/ 6781 w 10000"/>
                  <a:gd name="connsiteY757" fmla="*/ 9485 h 10000"/>
                  <a:gd name="connsiteX758" fmla="*/ 6795 w 10000"/>
                  <a:gd name="connsiteY758" fmla="*/ 9485 h 10000"/>
                  <a:gd name="connsiteX759" fmla="*/ 6803 w 10000"/>
                  <a:gd name="connsiteY759" fmla="*/ 9498 h 10000"/>
                  <a:gd name="connsiteX760" fmla="*/ 6806 w 10000"/>
                  <a:gd name="connsiteY760" fmla="*/ 9508 h 10000"/>
                  <a:gd name="connsiteX761" fmla="*/ 6823 w 10000"/>
                  <a:gd name="connsiteY761" fmla="*/ 9514 h 10000"/>
                  <a:gd name="connsiteX762" fmla="*/ 6831 w 10000"/>
                  <a:gd name="connsiteY762" fmla="*/ 9514 h 10000"/>
                  <a:gd name="connsiteX763" fmla="*/ 6848 w 10000"/>
                  <a:gd name="connsiteY763" fmla="*/ 9514 h 10000"/>
                  <a:gd name="connsiteX764" fmla="*/ 6856 w 10000"/>
                  <a:gd name="connsiteY764" fmla="*/ 9517 h 10000"/>
                  <a:gd name="connsiteX765" fmla="*/ 6878 w 10000"/>
                  <a:gd name="connsiteY765" fmla="*/ 9524 h 10000"/>
                  <a:gd name="connsiteX766" fmla="*/ 6895 w 10000"/>
                  <a:gd name="connsiteY766" fmla="*/ 9524 h 10000"/>
                  <a:gd name="connsiteX767" fmla="*/ 6917 w 10000"/>
                  <a:gd name="connsiteY767" fmla="*/ 9527 h 10000"/>
                  <a:gd name="connsiteX768" fmla="*/ 6934 w 10000"/>
                  <a:gd name="connsiteY768" fmla="*/ 9534 h 10000"/>
                  <a:gd name="connsiteX769" fmla="*/ 6961 w 10000"/>
                  <a:gd name="connsiteY769" fmla="*/ 9543 h 10000"/>
                  <a:gd name="connsiteX770" fmla="*/ 6989 w 10000"/>
                  <a:gd name="connsiteY770" fmla="*/ 9547 h 10000"/>
                  <a:gd name="connsiteX771" fmla="*/ 7014 w 10000"/>
                  <a:gd name="connsiteY771" fmla="*/ 9543 h 10000"/>
                  <a:gd name="connsiteX772" fmla="*/ 7033 w 10000"/>
                  <a:gd name="connsiteY772" fmla="*/ 9543 h 10000"/>
                  <a:gd name="connsiteX773" fmla="*/ 7042 w 10000"/>
                  <a:gd name="connsiteY773" fmla="*/ 9547 h 10000"/>
                  <a:gd name="connsiteX774" fmla="*/ 7069 w 10000"/>
                  <a:gd name="connsiteY774" fmla="*/ 9647 h 10000"/>
                  <a:gd name="connsiteX775" fmla="*/ 7122 w 10000"/>
                  <a:gd name="connsiteY775" fmla="*/ 9734 h 10000"/>
                  <a:gd name="connsiteX776" fmla="*/ 7147 w 10000"/>
                  <a:gd name="connsiteY776" fmla="*/ 9744 h 10000"/>
                  <a:gd name="connsiteX777" fmla="*/ 7169 w 10000"/>
                  <a:gd name="connsiteY777" fmla="*/ 9741 h 10000"/>
                  <a:gd name="connsiteX778" fmla="*/ 7177 w 10000"/>
                  <a:gd name="connsiteY778" fmla="*/ 9744 h 10000"/>
                  <a:gd name="connsiteX779" fmla="*/ 7186 w 10000"/>
                  <a:gd name="connsiteY779" fmla="*/ 9754 h 10000"/>
                  <a:gd name="connsiteX780" fmla="*/ 7191 w 10000"/>
                  <a:gd name="connsiteY780" fmla="*/ 9773 h 10000"/>
                  <a:gd name="connsiteX781" fmla="*/ 7208 w 10000"/>
                  <a:gd name="connsiteY781" fmla="*/ 9783 h 10000"/>
                  <a:gd name="connsiteX782" fmla="*/ 7219 w 10000"/>
                  <a:gd name="connsiteY782" fmla="*/ 9793 h 10000"/>
                  <a:gd name="connsiteX783" fmla="*/ 7235 w 10000"/>
                  <a:gd name="connsiteY783" fmla="*/ 9802 h 10000"/>
                  <a:gd name="connsiteX784" fmla="*/ 7249 w 10000"/>
                  <a:gd name="connsiteY784" fmla="*/ 9819 h 10000"/>
                  <a:gd name="connsiteX785" fmla="*/ 7255 w 10000"/>
                  <a:gd name="connsiteY785" fmla="*/ 9835 h 10000"/>
                  <a:gd name="connsiteX786" fmla="*/ 7255 w 10000"/>
                  <a:gd name="connsiteY786" fmla="*/ 9848 h 10000"/>
                  <a:gd name="connsiteX787" fmla="*/ 7249 w 10000"/>
                  <a:gd name="connsiteY787" fmla="*/ 9848 h 10000"/>
                  <a:gd name="connsiteX788" fmla="*/ 7244 w 10000"/>
                  <a:gd name="connsiteY788" fmla="*/ 9858 h 10000"/>
                  <a:gd name="connsiteX789" fmla="*/ 7235 w 10000"/>
                  <a:gd name="connsiteY789" fmla="*/ 9883 h 10000"/>
                  <a:gd name="connsiteX790" fmla="*/ 7244 w 10000"/>
                  <a:gd name="connsiteY790" fmla="*/ 9903 h 10000"/>
                  <a:gd name="connsiteX791" fmla="*/ 7258 w 10000"/>
                  <a:gd name="connsiteY791" fmla="*/ 9926 h 10000"/>
                  <a:gd name="connsiteX792" fmla="*/ 7263 w 10000"/>
                  <a:gd name="connsiteY792" fmla="*/ 9948 h 10000"/>
                  <a:gd name="connsiteX793" fmla="*/ 7274 w 10000"/>
                  <a:gd name="connsiteY793" fmla="*/ 9968 h 10000"/>
                  <a:gd name="connsiteX794" fmla="*/ 7283 w 10000"/>
                  <a:gd name="connsiteY794" fmla="*/ 9987 h 10000"/>
                  <a:gd name="connsiteX795" fmla="*/ 7291 w 10000"/>
                  <a:gd name="connsiteY795" fmla="*/ 10000 h 10000"/>
                  <a:gd name="connsiteX796" fmla="*/ 7305 w 10000"/>
                  <a:gd name="connsiteY796" fmla="*/ 9997 h 10000"/>
                  <a:gd name="connsiteX797" fmla="*/ 7313 w 10000"/>
                  <a:gd name="connsiteY797" fmla="*/ 9977 h 10000"/>
                  <a:gd name="connsiteX798" fmla="*/ 7324 w 10000"/>
                  <a:gd name="connsiteY798" fmla="*/ 9968 h 10000"/>
                  <a:gd name="connsiteX799" fmla="*/ 7341 w 10000"/>
                  <a:gd name="connsiteY799" fmla="*/ 9971 h 10000"/>
                  <a:gd name="connsiteX800" fmla="*/ 7368 w 10000"/>
                  <a:gd name="connsiteY800" fmla="*/ 9987 h 10000"/>
                  <a:gd name="connsiteX801" fmla="*/ 7380 w 10000"/>
                  <a:gd name="connsiteY801" fmla="*/ 9990 h 10000"/>
                  <a:gd name="connsiteX802" fmla="*/ 7393 w 10000"/>
                  <a:gd name="connsiteY802" fmla="*/ 9981 h 10000"/>
                  <a:gd name="connsiteX803" fmla="*/ 7404 w 10000"/>
                  <a:gd name="connsiteY803" fmla="*/ 9968 h 10000"/>
                  <a:gd name="connsiteX804" fmla="*/ 7418 w 10000"/>
                  <a:gd name="connsiteY804" fmla="*/ 9948 h 10000"/>
                  <a:gd name="connsiteX805" fmla="*/ 7427 w 10000"/>
                  <a:gd name="connsiteY805" fmla="*/ 9922 h 10000"/>
                  <a:gd name="connsiteX806" fmla="*/ 7427 w 10000"/>
                  <a:gd name="connsiteY806" fmla="*/ 9906 h 10000"/>
                  <a:gd name="connsiteX807" fmla="*/ 7404 w 10000"/>
                  <a:gd name="connsiteY807" fmla="*/ 9877 h 10000"/>
                  <a:gd name="connsiteX808" fmla="*/ 7388 w 10000"/>
                  <a:gd name="connsiteY808" fmla="*/ 9854 h 10000"/>
                  <a:gd name="connsiteX809" fmla="*/ 7385 w 10000"/>
                  <a:gd name="connsiteY809" fmla="*/ 9845 h 10000"/>
                  <a:gd name="connsiteX810" fmla="*/ 7385 w 10000"/>
                  <a:gd name="connsiteY810" fmla="*/ 9825 h 10000"/>
                  <a:gd name="connsiteX811" fmla="*/ 7385 w 10000"/>
                  <a:gd name="connsiteY811" fmla="*/ 9819 h 10000"/>
                  <a:gd name="connsiteX812" fmla="*/ 7393 w 10000"/>
                  <a:gd name="connsiteY812" fmla="*/ 9809 h 10000"/>
                  <a:gd name="connsiteX813" fmla="*/ 7404 w 10000"/>
                  <a:gd name="connsiteY813" fmla="*/ 9793 h 10000"/>
                  <a:gd name="connsiteX814" fmla="*/ 7413 w 10000"/>
                  <a:gd name="connsiteY814" fmla="*/ 9783 h 10000"/>
                  <a:gd name="connsiteX815" fmla="*/ 7404 w 10000"/>
                  <a:gd name="connsiteY815" fmla="*/ 9770 h 10000"/>
                  <a:gd name="connsiteX816" fmla="*/ 7388 w 10000"/>
                  <a:gd name="connsiteY816" fmla="*/ 9760 h 10000"/>
                  <a:gd name="connsiteX817" fmla="*/ 7371 w 10000"/>
                  <a:gd name="connsiteY817" fmla="*/ 9744 h 10000"/>
                  <a:gd name="connsiteX818" fmla="*/ 7363 w 10000"/>
                  <a:gd name="connsiteY818" fmla="*/ 9731 h 10000"/>
                  <a:gd name="connsiteX819" fmla="*/ 7355 w 10000"/>
                  <a:gd name="connsiteY819" fmla="*/ 9715 h 10000"/>
                  <a:gd name="connsiteX820" fmla="*/ 7360 w 10000"/>
                  <a:gd name="connsiteY820" fmla="*/ 9686 h 10000"/>
                  <a:gd name="connsiteX821" fmla="*/ 7363 w 10000"/>
                  <a:gd name="connsiteY821" fmla="*/ 9657 h 10000"/>
                  <a:gd name="connsiteX822" fmla="*/ 7360 w 10000"/>
                  <a:gd name="connsiteY822" fmla="*/ 9631 h 10000"/>
                  <a:gd name="connsiteX823" fmla="*/ 7346 w 10000"/>
                  <a:gd name="connsiteY823" fmla="*/ 9611 h 10000"/>
                  <a:gd name="connsiteX824" fmla="*/ 7332 w 10000"/>
                  <a:gd name="connsiteY824" fmla="*/ 9585 h 10000"/>
                  <a:gd name="connsiteX825" fmla="*/ 7324 w 10000"/>
                  <a:gd name="connsiteY825" fmla="*/ 9573 h 10000"/>
                  <a:gd name="connsiteX826" fmla="*/ 7324 w 10000"/>
                  <a:gd name="connsiteY826" fmla="*/ 9553 h 10000"/>
                  <a:gd name="connsiteX827" fmla="*/ 7324 w 10000"/>
                  <a:gd name="connsiteY827" fmla="*/ 9543 h 10000"/>
                  <a:gd name="connsiteX828" fmla="*/ 7324 w 10000"/>
                  <a:gd name="connsiteY828" fmla="*/ 9517 h 10000"/>
                  <a:gd name="connsiteX829" fmla="*/ 7324 w 10000"/>
                  <a:gd name="connsiteY829" fmla="*/ 9498 h 10000"/>
                  <a:gd name="connsiteX830" fmla="*/ 7332 w 10000"/>
                  <a:gd name="connsiteY830" fmla="*/ 9479 h 10000"/>
                  <a:gd name="connsiteX831" fmla="*/ 7341 w 10000"/>
                  <a:gd name="connsiteY831" fmla="*/ 9462 h 10000"/>
                  <a:gd name="connsiteX832" fmla="*/ 7352 w 10000"/>
                  <a:gd name="connsiteY832" fmla="*/ 9459 h 10000"/>
                  <a:gd name="connsiteX833" fmla="*/ 7360 w 10000"/>
                  <a:gd name="connsiteY833" fmla="*/ 9443 h 10000"/>
                  <a:gd name="connsiteX834" fmla="*/ 7363 w 10000"/>
                  <a:gd name="connsiteY834" fmla="*/ 9433 h 10000"/>
                  <a:gd name="connsiteX835" fmla="*/ 7377 w 10000"/>
                  <a:gd name="connsiteY835" fmla="*/ 9433 h 10000"/>
                  <a:gd name="connsiteX836" fmla="*/ 7388 w 10000"/>
                  <a:gd name="connsiteY836" fmla="*/ 9430 h 10000"/>
                  <a:gd name="connsiteX837" fmla="*/ 7396 w 10000"/>
                  <a:gd name="connsiteY837" fmla="*/ 9430 h 10000"/>
                  <a:gd name="connsiteX838" fmla="*/ 7402 w 10000"/>
                  <a:gd name="connsiteY838" fmla="*/ 9424 h 10000"/>
                  <a:gd name="connsiteX839" fmla="*/ 7396 w 10000"/>
                  <a:gd name="connsiteY839" fmla="*/ 9414 h 10000"/>
                  <a:gd name="connsiteX840" fmla="*/ 7388 w 10000"/>
                  <a:gd name="connsiteY840" fmla="*/ 9401 h 10000"/>
                  <a:gd name="connsiteX841" fmla="*/ 7371 w 10000"/>
                  <a:gd name="connsiteY841" fmla="*/ 9391 h 10000"/>
                  <a:gd name="connsiteX842" fmla="*/ 7355 w 10000"/>
                  <a:gd name="connsiteY842" fmla="*/ 9375 h 10000"/>
                  <a:gd name="connsiteX843" fmla="*/ 7332 w 10000"/>
                  <a:gd name="connsiteY843" fmla="*/ 9356 h 10000"/>
                  <a:gd name="connsiteX844" fmla="*/ 7313 w 10000"/>
                  <a:gd name="connsiteY844" fmla="*/ 9330 h 10000"/>
                  <a:gd name="connsiteX845" fmla="*/ 7307 w 10000"/>
                  <a:gd name="connsiteY845" fmla="*/ 9310 h 10000"/>
                  <a:gd name="connsiteX846" fmla="*/ 7305 w 10000"/>
                  <a:gd name="connsiteY846" fmla="*/ 9291 h 10000"/>
                  <a:gd name="connsiteX847" fmla="*/ 7305 w 10000"/>
                  <a:gd name="connsiteY847" fmla="*/ 9278 h 10000"/>
                  <a:gd name="connsiteX848" fmla="*/ 7296 w 10000"/>
                  <a:gd name="connsiteY848" fmla="*/ 9268 h 10000"/>
                  <a:gd name="connsiteX849" fmla="*/ 7296 w 10000"/>
                  <a:gd name="connsiteY849" fmla="*/ 9249 h 10000"/>
                  <a:gd name="connsiteX850" fmla="*/ 7291 w 10000"/>
                  <a:gd name="connsiteY850" fmla="*/ 9226 h 10000"/>
                  <a:gd name="connsiteX851" fmla="*/ 7283 w 10000"/>
                  <a:gd name="connsiteY851" fmla="*/ 9213 h 10000"/>
                  <a:gd name="connsiteX852" fmla="*/ 7274 w 10000"/>
                  <a:gd name="connsiteY852" fmla="*/ 9194 h 10000"/>
                  <a:gd name="connsiteX853" fmla="*/ 7274 w 10000"/>
                  <a:gd name="connsiteY853" fmla="*/ 9174 h 10000"/>
                  <a:gd name="connsiteX854" fmla="*/ 7280 w 10000"/>
                  <a:gd name="connsiteY854" fmla="*/ 9148 h 10000"/>
                  <a:gd name="connsiteX855" fmla="*/ 7283 w 10000"/>
                  <a:gd name="connsiteY855" fmla="*/ 9119 h 10000"/>
                  <a:gd name="connsiteX856" fmla="*/ 7291 w 10000"/>
                  <a:gd name="connsiteY856" fmla="*/ 9100 h 10000"/>
                  <a:gd name="connsiteX857" fmla="*/ 7307 w 10000"/>
                  <a:gd name="connsiteY857" fmla="*/ 9080 h 10000"/>
                  <a:gd name="connsiteX858" fmla="*/ 7324 w 10000"/>
                  <a:gd name="connsiteY858" fmla="*/ 9054 h 10000"/>
                  <a:gd name="connsiteX859" fmla="*/ 7341 w 10000"/>
                  <a:gd name="connsiteY859" fmla="*/ 9054 h 10000"/>
                  <a:gd name="connsiteX860" fmla="*/ 7352 w 10000"/>
                  <a:gd name="connsiteY860" fmla="*/ 9054 h 10000"/>
                  <a:gd name="connsiteX861" fmla="*/ 7346 w 10000"/>
                  <a:gd name="connsiteY861" fmla="*/ 9032 h 10000"/>
                  <a:gd name="connsiteX862" fmla="*/ 7341 w 10000"/>
                  <a:gd name="connsiteY862" fmla="*/ 9022 h 10000"/>
                  <a:gd name="connsiteX863" fmla="*/ 7352 w 10000"/>
                  <a:gd name="connsiteY863" fmla="*/ 8999 h 10000"/>
                  <a:gd name="connsiteX864" fmla="*/ 7360 w 10000"/>
                  <a:gd name="connsiteY864" fmla="*/ 8967 h 10000"/>
                  <a:gd name="connsiteX865" fmla="*/ 7368 w 10000"/>
                  <a:gd name="connsiteY865" fmla="*/ 8922 h 10000"/>
                  <a:gd name="connsiteX866" fmla="*/ 7377 w 10000"/>
                  <a:gd name="connsiteY866" fmla="*/ 8896 h 10000"/>
                  <a:gd name="connsiteX867" fmla="*/ 7380 w 10000"/>
                  <a:gd name="connsiteY867" fmla="*/ 8867 h 10000"/>
                  <a:gd name="connsiteX868" fmla="*/ 7402 w 10000"/>
                  <a:gd name="connsiteY868" fmla="*/ 8824 h 10000"/>
                  <a:gd name="connsiteX869" fmla="*/ 7402 w 10000"/>
                  <a:gd name="connsiteY869" fmla="*/ 8808 h 10000"/>
                  <a:gd name="connsiteX870" fmla="*/ 7393 w 10000"/>
                  <a:gd name="connsiteY870" fmla="*/ 8795 h 10000"/>
                  <a:gd name="connsiteX871" fmla="*/ 7388 w 10000"/>
                  <a:gd name="connsiteY871" fmla="*/ 8799 h 10000"/>
                  <a:gd name="connsiteX872" fmla="*/ 7396 w 10000"/>
                  <a:gd name="connsiteY872" fmla="*/ 8789 h 10000"/>
                  <a:gd name="connsiteX873" fmla="*/ 7404 w 10000"/>
                  <a:gd name="connsiteY873" fmla="*/ 8789 h 10000"/>
                  <a:gd name="connsiteX874" fmla="*/ 7421 w 10000"/>
                  <a:gd name="connsiteY874" fmla="*/ 8769 h 10000"/>
                  <a:gd name="connsiteX875" fmla="*/ 7443 w 10000"/>
                  <a:gd name="connsiteY875" fmla="*/ 8763 h 10000"/>
                  <a:gd name="connsiteX876" fmla="*/ 7452 w 10000"/>
                  <a:gd name="connsiteY876" fmla="*/ 8769 h 10000"/>
                  <a:gd name="connsiteX877" fmla="*/ 7468 w 10000"/>
                  <a:gd name="connsiteY877" fmla="*/ 8769 h 10000"/>
                  <a:gd name="connsiteX878" fmla="*/ 7499 w 10000"/>
                  <a:gd name="connsiteY878" fmla="*/ 8763 h 10000"/>
                  <a:gd name="connsiteX879" fmla="*/ 7526 w 10000"/>
                  <a:gd name="connsiteY879" fmla="*/ 8763 h 10000"/>
                  <a:gd name="connsiteX880" fmla="*/ 7532 w 10000"/>
                  <a:gd name="connsiteY880" fmla="*/ 8763 h 10000"/>
                  <a:gd name="connsiteX881" fmla="*/ 7554 w 10000"/>
                  <a:gd name="connsiteY881" fmla="*/ 8744 h 10000"/>
                  <a:gd name="connsiteX882" fmla="*/ 7571 w 10000"/>
                  <a:gd name="connsiteY882" fmla="*/ 8731 h 10000"/>
                  <a:gd name="connsiteX883" fmla="*/ 7587 w 10000"/>
                  <a:gd name="connsiteY883" fmla="*/ 8711 h 10000"/>
                  <a:gd name="connsiteX884" fmla="*/ 7607 w 10000"/>
                  <a:gd name="connsiteY884" fmla="*/ 8711 h 10000"/>
                  <a:gd name="connsiteX885" fmla="*/ 7634 w 10000"/>
                  <a:gd name="connsiteY885" fmla="*/ 8705 h 10000"/>
                  <a:gd name="connsiteX886" fmla="*/ 7643 w 10000"/>
                  <a:gd name="connsiteY886" fmla="*/ 8682 h 10000"/>
                  <a:gd name="connsiteX887" fmla="*/ 7654 w 10000"/>
                  <a:gd name="connsiteY887" fmla="*/ 8666 h 10000"/>
                  <a:gd name="connsiteX888" fmla="*/ 7668 w 10000"/>
                  <a:gd name="connsiteY888" fmla="*/ 8666 h 10000"/>
                  <a:gd name="connsiteX889" fmla="*/ 7676 w 10000"/>
                  <a:gd name="connsiteY889" fmla="*/ 8682 h 10000"/>
                  <a:gd name="connsiteX890" fmla="*/ 7704 w 10000"/>
                  <a:gd name="connsiteY890" fmla="*/ 8669 h 10000"/>
                  <a:gd name="connsiteX891" fmla="*/ 7712 w 10000"/>
                  <a:gd name="connsiteY891" fmla="*/ 8669 h 10000"/>
                  <a:gd name="connsiteX892" fmla="*/ 7720 w 10000"/>
                  <a:gd name="connsiteY892" fmla="*/ 8669 h 10000"/>
                  <a:gd name="connsiteX893" fmla="*/ 7726 w 10000"/>
                  <a:gd name="connsiteY893" fmla="*/ 8656 h 10000"/>
                  <a:gd name="connsiteX894" fmla="*/ 7734 w 10000"/>
                  <a:gd name="connsiteY894" fmla="*/ 8650 h 10000"/>
                  <a:gd name="connsiteX895" fmla="*/ 7742 w 10000"/>
                  <a:gd name="connsiteY895" fmla="*/ 8650 h 10000"/>
                  <a:gd name="connsiteX896" fmla="*/ 7759 w 10000"/>
                  <a:gd name="connsiteY896" fmla="*/ 8650 h 10000"/>
                  <a:gd name="connsiteX897" fmla="*/ 7756 w 10000"/>
                  <a:gd name="connsiteY897" fmla="*/ 8630 h 10000"/>
                  <a:gd name="connsiteX898" fmla="*/ 7751 w 10000"/>
                  <a:gd name="connsiteY898" fmla="*/ 8627 h 10000"/>
                  <a:gd name="connsiteX899" fmla="*/ 7742 w 10000"/>
                  <a:gd name="connsiteY899" fmla="*/ 8620 h 10000"/>
                  <a:gd name="connsiteX900" fmla="*/ 7734 w 10000"/>
                  <a:gd name="connsiteY900" fmla="*/ 8591 h 10000"/>
                  <a:gd name="connsiteX901" fmla="*/ 7709 w 10000"/>
                  <a:gd name="connsiteY901" fmla="*/ 8582 h 10000"/>
                  <a:gd name="connsiteX902" fmla="*/ 7695 w 10000"/>
                  <a:gd name="connsiteY902" fmla="*/ 8578 h 10000"/>
                  <a:gd name="connsiteX903" fmla="*/ 7668 w 10000"/>
                  <a:gd name="connsiteY903" fmla="*/ 8562 h 10000"/>
                  <a:gd name="connsiteX904" fmla="*/ 7645 w 10000"/>
                  <a:gd name="connsiteY904" fmla="*/ 8552 h 10000"/>
                  <a:gd name="connsiteX905" fmla="*/ 7615 w 10000"/>
                  <a:gd name="connsiteY905" fmla="*/ 8543 h 10000"/>
                  <a:gd name="connsiteX906" fmla="*/ 7596 w 10000"/>
                  <a:gd name="connsiteY906" fmla="*/ 8527 h 10000"/>
                  <a:gd name="connsiteX907" fmla="*/ 7565 w 10000"/>
                  <a:gd name="connsiteY907" fmla="*/ 8494 h 10000"/>
                  <a:gd name="connsiteX908" fmla="*/ 7562 w 10000"/>
                  <a:gd name="connsiteY908" fmla="*/ 8475 h 10000"/>
                  <a:gd name="connsiteX909" fmla="*/ 7540 w 10000"/>
                  <a:gd name="connsiteY909" fmla="*/ 8455 h 10000"/>
                  <a:gd name="connsiteX910" fmla="*/ 7535 w 10000"/>
                  <a:gd name="connsiteY910" fmla="*/ 8446 h 10000"/>
                  <a:gd name="connsiteX911" fmla="*/ 7535 w 10000"/>
                  <a:gd name="connsiteY911" fmla="*/ 8420 h 10000"/>
                  <a:gd name="connsiteX912" fmla="*/ 7535 w 10000"/>
                  <a:gd name="connsiteY912" fmla="*/ 8391 h 10000"/>
                  <a:gd name="connsiteX913" fmla="*/ 7548 w 10000"/>
                  <a:gd name="connsiteY913" fmla="*/ 8345 h 10000"/>
                  <a:gd name="connsiteX914" fmla="*/ 7562 w 10000"/>
                  <a:gd name="connsiteY914" fmla="*/ 8319 h 10000"/>
                  <a:gd name="connsiteX915" fmla="*/ 7582 w 10000"/>
                  <a:gd name="connsiteY915" fmla="*/ 8310 h 10000"/>
                  <a:gd name="connsiteX916" fmla="*/ 7607 w 10000"/>
                  <a:gd name="connsiteY916" fmla="*/ 8300 h 10000"/>
                  <a:gd name="connsiteX917" fmla="*/ 7629 w 10000"/>
                  <a:gd name="connsiteY917" fmla="*/ 8300 h 10000"/>
                  <a:gd name="connsiteX918" fmla="*/ 7651 w 10000"/>
                  <a:gd name="connsiteY918" fmla="*/ 8297 h 10000"/>
                  <a:gd name="connsiteX919" fmla="*/ 7668 w 10000"/>
                  <a:gd name="connsiteY919" fmla="*/ 8280 h 10000"/>
                  <a:gd name="connsiteX920" fmla="*/ 7687 w 10000"/>
                  <a:gd name="connsiteY920" fmla="*/ 8267 h 10000"/>
                  <a:gd name="connsiteX921" fmla="*/ 7693 w 10000"/>
                  <a:gd name="connsiteY921" fmla="*/ 8261 h 10000"/>
                  <a:gd name="connsiteX922" fmla="*/ 7701 w 10000"/>
                  <a:gd name="connsiteY922" fmla="*/ 8248 h 10000"/>
                  <a:gd name="connsiteX923" fmla="*/ 7712 w 10000"/>
                  <a:gd name="connsiteY923" fmla="*/ 8238 h 10000"/>
                  <a:gd name="connsiteX924" fmla="*/ 7731 w 10000"/>
                  <a:gd name="connsiteY924" fmla="*/ 8222 h 10000"/>
                  <a:gd name="connsiteX925" fmla="*/ 7740 w 10000"/>
                  <a:gd name="connsiteY925" fmla="*/ 8206 h 10000"/>
                  <a:gd name="connsiteX926" fmla="*/ 7756 w 10000"/>
                  <a:gd name="connsiteY926" fmla="*/ 8183 h 10000"/>
                  <a:gd name="connsiteX927" fmla="*/ 7773 w 10000"/>
                  <a:gd name="connsiteY927" fmla="*/ 8177 h 10000"/>
                  <a:gd name="connsiteX928" fmla="*/ 7784 w 10000"/>
                  <a:gd name="connsiteY928" fmla="*/ 8183 h 10000"/>
                  <a:gd name="connsiteX929" fmla="*/ 7801 w 10000"/>
                  <a:gd name="connsiteY929" fmla="*/ 8174 h 10000"/>
                  <a:gd name="connsiteX930" fmla="*/ 7801 w 10000"/>
                  <a:gd name="connsiteY930" fmla="*/ 8157 h 10000"/>
                  <a:gd name="connsiteX931" fmla="*/ 7817 w 10000"/>
                  <a:gd name="connsiteY931" fmla="*/ 8164 h 10000"/>
                  <a:gd name="connsiteX932" fmla="*/ 7837 w 10000"/>
                  <a:gd name="connsiteY932" fmla="*/ 8164 h 10000"/>
                  <a:gd name="connsiteX933" fmla="*/ 7856 w 10000"/>
                  <a:gd name="connsiteY933" fmla="*/ 8164 h 10000"/>
                  <a:gd name="connsiteX934" fmla="*/ 7870 w 10000"/>
                  <a:gd name="connsiteY934" fmla="*/ 8167 h 10000"/>
                  <a:gd name="connsiteX935" fmla="*/ 7881 w 10000"/>
                  <a:gd name="connsiteY935" fmla="*/ 8174 h 10000"/>
                  <a:gd name="connsiteX936" fmla="*/ 7898 w 10000"/>
                  <a:gd name="connsiteY936" fmla="*/ 8187 h 10000"/>
                  <a:gd name="connsiteX937" fmla="*/ 7917 w 10000"/>
                  <a:gd name="connsiteY937" fmla="*/ 8187 h 10000"/>
                  <a:gd name="connsiteX938" fmla="*/ 7928 w 10000"/>
                  <a:gd name="connsiteY938" fmla="*/ 8157 h 10000"/>
                  <a:gd name="connsiteX939" fmla="*/ 7942 w 10000"/>
                  <a:gd name="connsiteY939" fmla="*/ 8157 h 10000"/>
                  <a:gd name="connsiteX940" fmla="*/ 7958 w 10000"/>
                  <a:gd name="connsiteY940" fmla="*/ 8164 h 10000"/>
                  <a:gd name="connsiteX941" fmla="*/ 7983 w 10000"/>
                  <a:gd name="connsiteY941" fmla="*/ 8144 h 10000"/>
                  <a:gd name="connsiteX942" fmla="*/ 8000 w 10000"/>
                  <a:gd name="connsiteY942" fmla="*/ 8109 h 10000"/>
                  <a:gd name="connsiteX943" fmla="*/ 7994 w 10000"/>
                  <a:gd name="connsiteY943" fmla="*/ 8093 h 10000"/>
                  <a:gd name="connsiteX944" fmla="*/ 7983 w 10000"/>
                  <a:gd name="connsiteY944" fmla="*/ 8070 h 10000"/>
                  <a:gd name="connsiteX945" fmla="*/ 7986 w 10000"/>
                  <a:gd name="connsiteY945" fmla="*/ 8063 h 10000"/>
                  <a:gd name="connsiteX946" fmla="*/ 7978 w 10000"/>
                  <a:gd name="connsiteY946" fmla="*/ 8044 h 10000"/>
                  <a:gd name="connsiteX947" fmla="*/ 7986 w 10000"/>
                  <a:gd name="connsiteY947" fmla="*/ 8002 h 10000"/>
                  <a:gd name="connsiteX948" fmla="*/ 7983 w 10000"/>
                  <a:gd name="connsiteY948" fmla="*/ 7947 h 10000"/>
                  <a:gd name="connsiteX949" fmla="*/ 7961 w 10000"/>
                  <a:gd name="connsiteY949" fmla="*/ 7931 h 10000"/>
                  <a:gd name="connsiteX950" fmla="*/ 7958 w 10000"/>
                  <a:gd name="connsiteY950" fmla="*/ 7898 h 10000"/>
                  <a:gd name="connsiteX951" fmla="*/ 7953 w 10000"/>
                  <a:gd name="connsiteY951" fmla="*/ 7856 h 10000"/>
                  <a:gd name="connsiteX952" fmla="*/ 7967 w 10000"/>
                  <a:gd name="connsiteY952" fmla="*/ 7837 h 10000"/>
                  <a:gd name="connsiteX953" fmla="*/ 7950 w 10000"/>
                  <a:gd name="connsiteY953" fmla="*/ 7824 h 10000"/>
                  <a:gd name="connsiteX954" fmla="*/ 7906 w 10000"/>
                  <a:gd name="connsiteY954" fmla="*/ 7814 h 10000"/>
                  <a:gd name="connsiteX955" fmla="*/ 7878 w 10000"/>
                  <a:gd name="connsiteY955" fmla="*/ 7814 h 10000"/>
                  <a:gd name="connsiteX956" fmla="*/ 7870 w 10000"/>
                  <a:gd name="connsiteY956" fmla="*/ 7795 h 10000"/>
                  <a:gd name="connsiteX957" fmla="*/ 7878 w 10000"/>
                  <a:gd name="connsiteY957" fmla="*/ 7778 h 10000"/>
                  <a:gd name="connsiteX958" fmla="*/ 7881 w 10000"/>
                  <a:gd name="connsiteY958" fmla="*/ 7775 h 10000"/>
                  <a:gd name="connsiteX959" fmla="*/ 7878 w 10000"/>
                  <a:gd name="connsiteY959" fmla="*/ 7743 h 10000"/>
                  <a:gd name="connsiteX960" fmla="*/ 7895 w 10000"/>
                  <a:gd name="connsiteY960" fmla="*/ 7733 h 10000"/>
                  <a:gd name="connsiteX961" fmla="*/ 7911 w 10000"/>
                  <a:gd name="connsiteY961" fmla="*/ 7710 h 10000"/>
                  <a:gd name="connsiteX962" fmla="*/ 7911 w 10000"/>
                  <a:gd name="connsiteY962" fmla="*/ 7665 h 10000"/>
                  <a:gd name="connsiteX963" fmla="*/ 7917 w 10000"/>
                  <a:gd name="connsiteY963" fmla="*/ 7600 h 10000"/>
                  <a:gd name="connsiteX964" fmla="*/ 7928 w 10000"/>
                  <a:gd name="connsiteY964" fmla="*/ 7581 h 10000"/>
                  <a:gd name="connsiteX965" fmla="*/ 7917 w 10000"/>
                  <a:gd name="connsiteY965" fmla="*/ 7474 h 10000"/>
                  <a:gd name="connsiteX966" fmla="*/ 7873 w 10000"/>
                  <a:gd name="connsiteY966" fmla="*/ 7335 h 10000"/>
                  <a:gd name="connsiteX967" fmla="*/ 7756 w 10000"/>
                  <a:gd name="connsiteY967" fmla="*/ 7050 h 10000"/>
                  <a:gd name="connsiteX968" fmla="*/ 7679 w 10000"/>
                  <a:gd name="connsiteY968" fmla="*/ 6839 h 10000"/>
                  <a:gd name="connsiteX969" fmla="*/ 7668 w 10000"/>
                  <a:gd name="connsiteY969" fmla="*/ 6823 h 10000"/>
                  <a:gd name="connsiteX970" fmla="*/ 7659 w 10000"/>
                  <a:gd name="connsiteY970" fmla="*/ 6768 h 10000"/>
                  <a:gd name="connsiteX971" fmla="*/ 7659 w 10000"/>
                  <a:gd name="connsiteY971" fmla="*/ 6739 h 10000"/>
                  <a:gd name="connsiteX972" fmla="*/ 7651 w 10000"/>
                  <a:gd name="connsiteY972" fmla="*/ 6713 h 10000"/>
                  <a:gd name="connsiteX973" fmla="*/ 7654 w 10000"/>
                  <a:gd name="connsiteY973" fmla="*/ 6684 h 10000"/>
                  <a:gd name="connsiteX974" fmla="*/ 7643 w 10000"/>
                  <a:gd name="connsiteY974" fmla="*/ 6626 h 10000"/>
                  <a:gd name="connsiteX975" fmla="*/ 7629 w 10000"/>
                  <a:gd name="connsiteY975" fmla="*/ 6600 h 10000"/>
                  <a:gd name="connsiteX976" fmla="*/ 7629 w 10000"/>
                  <a:gd name="connsiteY976" fmla="*/ 6580 h 10000"/>
                  <a:gd name="connsiteX977" fmla="*/ 7623 w 10000"/>
                  <a:gd name="connsiteY977" fmla="*/ 6541 h 10000"/>
                  <a:gd name="connsiteX978" fmla="*/ 7615 w 10000"/>
                  <a:gd name="connsiteY978" fmla="*/ 6522 h 10000"/>
                  <a:gd name="connsiteX979" fmla="*/ 7598 w 10000"/>
                  <a:gd name="connsiteY979" fmla="*/ 6509 h 10000"/>
                  <a:gd name="connsiteX980" fmla="*/ 7587 w 10000"/>
                  <a:gd name="connsiteY980" fmla="*/ 6493 h 10000"/>
                  <a:gd name="connsiteX981" fmla="*/ 7579 w 10000"/>
                  <a:gd name="connsiteY981" fmla="*/ 6464 h 10000"/>
                  <a:gd name="connsiteX982" fmla="*/ 7587 w 10000"/>
                  <a:gd name="connsiteY982" fmla="*/ 6438 h 10000"/>
                  <a:gd name="connsiteX983" fmla="*/ 7596 w 10000"/>
                  <a:gd name="connsiteY983" fmla="*/ 6425 h 10000"/>
                  <a:gd name="connsiteX984" fmla="*/ 7590 w 10000"/>
                  <a:gd name="connsiteY984" fmla="*/ 6396 h 10000"/>
                  <a:gd name="connsiteX985" fmla="*/ 7590 w 10000"/>
                  <a:gd name="connsiteY985" fmla="*/ 6373 h 10000"/>
                  <a:gd name="connsiteX986" fmla="*/ 7587 w 10000"/>
                  <a:gd name="connsiteY986" fmla="*/ 6354 h 10000"/>
                  <a:gd name="connsiteX987" fmla="*/ 7582 w 10000"/>
                  <a:gd name="connsiteY987" fmla="*/ 6344 h 10000"/>
                  <a:gd name="connsiteX988" fmla="*/ 7582 w 10000"/>
                  <a:gd name="connsiteY988" fmla="*/ 6324 h 10000"/>
                  <a:gd name="connsiteX989" fmla="*/ 7571 w 10000"/>
                  <a:gd name="connsiteY989" fmla="*/ 6302 h 10000"/>
                  <a:gd name="connsiteX990" fmla="*/ 7548 w 10000"/>
                  <a:gd name="connsiteY990" fmla="*/ 6256 h 10000"/>
                  <a:gd name="connsiteX991" fmla="*/ 7546 w 10000"/>
                  <a:gd name="connsiteY991" fmla="*/ 6218 h 10000"/>
                  <a:gd name="connsiteX992" fmla="*/ 7540 w 10000"/>
                  <a:gd name="connsiteY992" fmla="*/ 6159 h 10000"/>
                  <a:gd name="connsiteX993" fmla="*/ 7535 w 10000"/>
                  <a:gd name="connsiteY993" fmla="*/ 6114 h 10000"/>
                  <a:gd name="connsiteX994" fmla="*/ 7535 w 10000"/>
                  <a:gd name="connsiteY994" fmla="*/ 6088 h 10000"/>
                  <a:gd name="connsiteX995" fmla="*/ 7540 w 10000"/>
                  <a:gd name="connsiteY995" fmla="*/ 6049 h 10000"/>
                  <a:gd name="connsiteX996" fmla="*/ 7546 w 10000"/>
                  <a:gd name="connsiteY996" fmla="*/ 6004 h 10000"/>
                  <a:gd name="connsiteX997" fmla="*/ 7548 w 10000"/>
                  <a:gd name="connsiteY997" fmla="*/ 5965 h 10000"/>
                  <a:gd name="connsiteX998" fmla="*/ 7548 w 10000"/>
                  <a:gd name="connsiteY998" fmla="*/ 5946 h 10000"/>
                  <a:gd name="connsiteX999" fmla="*/ 7548 w 10000"/>
                  <a:gd name="connsiteY999" fmla="*/ 5933 h 10000"/>
                  <a:gd name="connsiteX1000" fmla="*/ 7548 w 10000"/>
                  <a:gd name="connsiteY1000" fmla="*/ 5910 h 10000"/>
                  <a:gd name="connsiteX1001" fmla="*/ 7548 w 10000"/>
                  <a:gd name="connsiteY1001" fmla="*/ 5897 h 10000"/>
                  <a:gd name="connsiteX1002" fmla="*/ 7546 w 10000"/>
                  <a:gd name="connsiteY1002" fmla="*/ 5871 h 10000"/>
                  <a:gd name="connsiteX1003" fmla="*/ 7535 w 10000"/>
                  <a:gd name="connsiteY1003" fmla="*/ 5839 h 10000"/>
                  <a:gd name="connsiteX1004" fmla="*/ 7524 w 10000"/>
                  <a:gd name="connsiteY1004" fmla="*/ 5797 h 10000"/>
                  <a:gd name="connsiteX1005" fmla="*/ 7518 w 10000"/>
                  <a:gd name="connsiteY1005" fmla="*/ 5767 h 10000"/>
                  <a:gd name="connsiteX1006" fmla="*/ 7515 w 10000"/>
                  <a:gd name="connsiteY1006" fmla="*/ 5745 h 10000"/>
                  <a:gd name="connsiteX1007" fmla="*/ 7501 w 10000"/>
                  <a:gd name="connsiteY1007" fmla="*/ 5683 h 10000"/>
                  <a:gd name="connsiteX1008" fmla="*/ 7490 w 10000"/>
                  <a:gd name="connsiteY1008" fmla="*/ 5631 h 10000"/>
                  <a:gd name="connsiteX1009" fmla="*/ 7482 w 10000"/>
                  <a:gd name="connsiteY1009" fmla="*/ 5593 h 10000"/>
                  <a:gd name="connsiteX1010" fmla="*/ 7476 w 10000"/>
                  <a:gd name="connsiteY1010" fmla="*/ 5570 h 10000"/>
                  <a:gd name="connsiteX1011" fmla="*/ 7476 w 10000"/>
                  <a:gd name="connsiteY1011" fmla="*/ 5528 h 10000"/>
                  <a:gd name="connsiteX1012" fmla="*/ 7482 w 10000"/>
                  <a:gd name="connsiteY1012" fmla="*/ 5502 h 10000"/>
                  <a:gd name="connsiteX1013" fmla="*/ 7490 w 10000"/>
                  <a:gd name="connsiteY1013" fmla="*/ 5489 h 10000"/>
                  <a:gd name="connsiteX1014" fmla="*/ 7499 w 10000"/>
                  <a:gd name="connsiteY1014" fmla="*/ 5479 h 10000"/>
                  <a:gd name="connsiteX1015" fmla="*/ 7493 w 10000"/>
                  <a:gd name="connsiteY1015" fmla="*/ 5427 h 10000"/>
                  <a:gd name="connsiteX1016" fmla="*/ 7501 w 10000"/>
                  <a:gd name="connsiteY1016" fmla="*/ 5415 h 10000"/>
                  <a:gd name="connsiteX1017" fmla="*/ 7510 w 10000"/>
                  <a:gd name="connsiteY1017" fmla="*/ 5398 h 10000"/>
                  <a:gd name="connsiteX1018" fmla="*/ 7515 w 10000"/>
                  <a:gd name="connsiteY1018" fmla="*/ 5379 h 10000"/>
                  <a:gd name="connsiteX1019" fmla="*/ 7526 w 10000"/>
                  <a:gd name="connsiteY1019" fmla="*/ 5366 h 10000"/>
                  <a:gd name="connsiteX1020" fmla="*/ 7518 w 10000"/>
                  <a:gd name="connsiteY1020" fmla="*/ 5350 h 10000"/>
                  <a:gd name="connsiteX1021" fmla="*/ 7518 w 10000"/>
                  <a:gd name="connsiteY1021" fmla="*/ 5330 h 10000"/>
                  <a:gd name="connsiteX1022" fmla="*/ 7526 w 10000"/>
                  <a:gd name="connsiteY1022" fmla="*/ 5311 h 10000"/>
                  <a:gd name="connsiteX1023" fmla="*/ 7540 w 10000"/>
                  <a:gd name="connsiteY1023" fmla="*/ 5291 h 10000"/>
                  <a:gd name="connsiteX1024" fmla="*/ 7540 w 10000"/>
                  <a:gd name="connsiteY1024" fmla="*/ 5266 h 10000"/>
                  <a:gd name="connsiteX1025" fmla="*/ 7540 w 10000"/>
                  <a:gd name="connsiteY1025" fmla="*/ 5256 h 10000"/>
                  <a:gd name="connsiteX1026" fmla="*/ 7524 w 10000"/>
                  <a:gd name="connsiteY1026" fmla="*/ 5233 h 10000"/>
                  <a:gd name="connsiteX1027" fmla="*/ 7515 w 10000"/>
                  <a:gd name="connsiteY1027" fmla="*/ 5217 h 10000"/>
                  <a:gd name="connsiteX1028" fmla="*/ 7490 w 10000"/>
                  <a:gd name="connsiteY1028" fmla="*/ 5178 h 10000"/>
                  <a:gd name="connsiteX1029" fmla="*/ 7474 w 10000"/>
                  <a:gd name="connsiteY1029" fmla="*/ 5162 h 10000"/>
                  <a:gd name="connsiteX1030" fmla="*/ 7457 w 10000"/>
                  <a:gd name="connsiteY1030" fmla="*/ 5120 h 10000"/>
                  <a:gd name="connsiteX1031" fmla="*/ 7421 w 10000"/>
                  <a:gd name="connsiteY1031" fmla="*/ 5087 h 10000"/>
                  <a:gd name="connsiteX1032" fmla="*/ 7380 w 10000"/>
                  <a:gd name="connsiteY1032" fmla="*/ 5068 h 10000"/>
                  <a:gd name="connsiteX1033" fmla="*/ 7355 w 10000"/>
                  <a:gd name="connsiteY1033" fmla="*/ 5058 h 10000"/>
                  <a:gd name="connsiteX1034" fmla="*/ 7332 w 10000"/>
                  <a:gd name="connsiteY1034" fmla="*/ 5049 h 10000"/>
                  <a:gd name="connsiteX1035" fmla="*/ 7305 w 10000"/>
                  <a:gd name="connsiteY1035" fmla="*/ 5016 h 10000"/>
                  <a:gd name="connsiteX1036" fmla="*/ 7305 w 10000"/>
                  <a:gd name="connsiteY1036" fmla="*/ 5000 h 10000"/>
                  <a:gd name="connsiteX1037" fmla="*/ 7296 w 10000"/>
                  <a:gd name="connsiteY1037" fmla="*/ 4971 h 10000"/>
                  <a:gd name="connsiteX1038" fmla="*/ 7288 w 10000"/>
                  <a:gd name="connsiteY1038" fmla="*/ 4945 h 10000"/>
                  <a:gd name="connsiteX1039" fmla="*/ 7280 w 10000"/>
                  <a:gd name="connsiteY1039" fmla="*/ 4916 h 10000"/>
                  <a:gd name="connsiteX1040" fmla="*/ 7291 w 10000"/>
                  <a:gd name="connsiteY1040" fmla="*/ 4887 h 10000"/>
                  <a:gd name="connsiteX1041" fmla="*/ 7291 w 10000"/>
                  <a:gd name="connsiteY1041" fmla="*/ 4858 h 10000"/>
                  <a:gd name="connsiteX1042" fmla="*/ 7271 w 10000"/>
                  <a:gd name="connsiteY1042" fmla="*/ 4819 h 10000"/>
                  <a:gd name="connsiteX1043" fmla="*/ 7255 w 10000"/>
                  <a:gd name="connsiteY1043" fmla="*/ 4828 h 10000"/>
                  <a:gd name="connsiteX1044" fmla="*/ 7235 w 10000"/>
                  <a:gd name="connsiteY1044" fmla="*/ 4841 h 10000"/>
                  <a:gd name="connsiteX1045" fmla="*/ 7216 w 10000"/>
                  <a:gd name="connsiteY1045" fmla="*/ 4867 h 10000"/>
                  <a:gd name="connsiteX1046" fmla="*/ 7191 w 10000"/>
                  <a:gd name="connsiteY1046" fmla="*/ 4870 h 10000"/>
                  <a:gd name="connsiteX1047" fmla="*/ 7155 w 10000"/>
                  <a:gd name="connsiteY1047" fmla="*/ 4887 h 10000"/>
                  <a:gd name="connsiteX1048" fmla="*/ 7122 w 10000"/>
                  <a:gd name="connsiteY1048" fmla="*/ 4893 h 10000"/>
                  <a:gd name="connsiteX1049" fmla="*/ 7105 w 10000"/>
                  <a:gd name="connsiteY1049" fmla="*/ 4896 h 10000"/>
                  <a:gd name="connsiteX1050" fmla="*/ 7094 w 10000"/>
                  <a:gd name="connsiteY1050" fmla="*/ 4916 h 10000"/>
                  <a:gd name="connsiteX1051" fmla="*/ 7080 w 10000"/>
                  <a:gd name="connsiteY1051" fmla="*/ 4903 h 10000"/>
                  <a:gd name="connsiteX1052" fmla="*/ 7072 w 10000"/>
                  <a:gd name="connsiteY1052" fmla="*/ 4851 h 10000"/>
                  <a:gd name="connsiteX1053" fmla="*/ 7042 w 10000"/>
                  <a:gd name="connsiteY1053" fmla="*/ 4819 h 10000"/>
                  <a:gd name="connsiteX1054" fmla="*/ 7030 w 10000"/>
                  <a:gd name="connsiteY1054" fmla="*/ 4780 h 10000"/>
                  <a:gd name="connsiteX1055" fmla="*/ 7039 w 10000"/>
                  <a:gd name="connsiteY1055" fmla="*/ 4757 h 10000"/>
                  <a:gd name="connsiteX1056" fmla="*/ 7047 w 10000"/>
                  <a:gd name="connsiteY1056" fmla="*/ 4744 h 10000"/>
                  <a:gd name="connsiteX1057" fmla="*/ 7022 w 10000"/>
                  <a:gd name="connsiteY1057" fmla="*/ 4725 h 10000"/>
                  <a:gd name="connsiteX1058" fmla="*/ 7000 w 10000"/>
                  <a:gd name="connsiteY1058" fmla="*/ 4715 h 10000"/>
                  <a:gd name="connsiteX1059" fmla="*/ 6975 w 10000"/>
                  <a:gd name="connsiteY1059" fmla="*/ 4709 h 10000"/>
                  <a:gd name="connsiteX1060" fmla="*/ 6945 w 10000"/>
                  <a:gd name="connsiteY1060" fmla="*/ 4696 h 10000"/>
                  <a:gd name="connsiteX1061" fmla="*/ 6953 w 10000"/>
                  <a:gd name="connsiteY1061" fmla="*/ 4679 h 10000"/>
                  <a:gd name="connsiteX1062" fmla="*/ 6961 w 10000"/>
                  <a:gd name="connsiteY1062" fmla="*/ 4660 h 10000"/>
                  <a:gd name="connsiteX1063" fmla="*/ 6983 w 10000"/>
                  <a:gd name="connsiteY1063" fmla="*/ 4644 h 10000"/>
                  <a:gd name="connsiteX1064" fmla="*/ 7014 w 10000"/>
                  <a:gd name="connsiteY1064" fmla="*/ 4634 h 10000"/>
                  <a:gd name="connsiteX1065" fmla="*/ 7025 w 10000"/>
                  <a:gd name="connsiteY1065" fmla="*/ 4615 h 10000"/>
                  <a:gd name="connsiteX1066" fmla="*/ 7047 w 10000"/>
                  <a:gd name="connsiteY1066" fmla="*/ 4582 h 10000"/>
                  <a:gd name="connsiteX1067" fmla="*/ 7069 w 10000"/>
                  <a:gd name="connsiteY1067" fmla="*/ 4563 h 10000"/>
                  <a:gd name="connsiteX1068" fmla="*/ 7078 w 10000"/>
                  <a:gd name="connsiteY1068" fmla="*/ 4553 h 10000"/>
                  <a:gd name="connsiteX1069" fmla="*/ 7097 w 10000"/>
                  <a:gd name="connsiteY1069" fmla="*/ 4527 h 10000"/>
                  <a:gd name="connsiteX1070" fmla="*/ 7122 w 10000"/>
                  <a:gd name="connsiteY1070" fmla="*/ 4517 h 10000"/>
                  <a:gd name="connsiteX1071" fmla="*/ 7139 w 10000"/>
                  <a:gd name="connsiteY1071" fmla="*/ 4488 h 10000"/>
                  <a:gd name="connsiteX1072" fmla="*/ 7147 w 10000"/>
                  <a:gd name="connsiteY1072" fmla="*/ 4459 h 10000"/>
                  <a:gd name="connsiteX1073" fmla="*/ 7161 w 10000"/>
                  <a:gd name="connsiteY1073" fmla="*/ 4440 h 10000"/>
                  <a:gd name="connsiteX1074" fmla="*/ 7177 w 10000"/>
                  <a:gd name="connsiteY1074" fmla="*/ 4430 h 10000"/>
                  <a:gd name="connsiteX1075" fmla="*/ 7202 w 10000"/>
                  <a:gd name="connsiteY1075" fmla="*/ 4407 h 10000"/>
                  <a:gd name="connsiteX1076" fmla="*/ 7224 w 10000"/>
                  <a:gd name="connsiteY1076" fmla="*/ 4417 h 10000"/>
                  <a:gd name="connsiteX1077" fmla="*/ 7241 w 10000"/>
                  <a:gd name="connsiteY1077" fmla="*/ 4404 h 10000"/>
                  <a:gd name="connsiteX1078" fmla="*/ 7263 w 10000"/>
                  <a:gd name="connsiteY1078" fmla="*/ 4398 h 10000"/>
                  <a:gd name="connsiteX1079" fmla="*/ 7283 w 10000"/>
                  <a:gd name="connsiteY1079" fmla="*/ 4424 h 10000"/>
                  <a:gd name="connsiteX1080" fmla="*/ 7305 w 10000"/>
                  <a:gd name="connsiteY1080" fmla="*/ 4433 h 10000"/>
                  <a:gd name="connsiteX1081" fmla="*/ 7332 w 10000"/>
                  <a:gd name="connsiteY1081" fmla="*/ 4443 h 10000"/>
                  <a:gd name="connsiteX1082" fmla="*/ 7380 w 10000"/>
                  <a:gd name="connsiteY1082" fmla="*/ 4398 h 10000"/>
                  <a:gd name="connsiteX1083" fmla="*/ 7404 w 10000"/>
                  <a:gd name="connsiteY1083" fmla="*/ 4378 h 10000"/>
                  <a:gd name="connsiteX1084" fmla="*/ 7418 w 10000"/>
                  <a:gd name="connsiteY1084" fmla="*/ 4369 h 10000"/>
                  <a:gd name="connsiteX1085" fmla="*/ 7443 w 10000"/>
                  <a:gd name="connsiteY1085" fmla="*/ 4356 h 10000"/>
                  <a:gd name="connsiteX1086" fmla="*/ 7460 w 10000"/>
                  <a:gd name="connsiteY1086" fmla="*/ 4385 h 10000"/>
                  <a:gd name="connsiteX1087" fmla="*/ 7460 w 10000"/>
                  <a:gd name="connsiteY1087" fmla="*/ 4404 h 10000"/>
                  <a:gd name="connsiteX1088" fmla="*/ 7499 w 10000"/>
                  <a:gd name="connsiteY1088" fmla="*/ 4417 h 10000"/>
                  <a:gd name="connsiteX1089" fmla="*/ 7515 w 10000"/>
                  <a:gd name="connsiteY1089" fmla="*/ 4414 h 10000"/>
                  <a:gd name="connsiteX1090" fmla="*/ 7565 w 10000"/>
                  <a:gd name="connsiteY1090" fmla="*/ 4385 h 10000"/>
                  <a:gd name="connsiteX1091" fmla="*/ 7579 w 10000"/>
                  <a:gd name="connsiteY1091" fmla="*/ 4346 h 10000"/>
                  <a:gd name="connsiteX1092" fmla="*/ 7582 w 10000"/>
                  <a:gd name="connsiteY1092" fmla="*/ 4317 h 10000"/>
                  <a:gd name="connsiteX1093" fmla="*/ 7590 w 10000"/>
                  <a:gd name="connsiteY1093" fmla="*/ 4301 h 10000"/>
                  <a:gd name="connsiteX1094" fmla="*/ 7612 w 10000"/>
                  <a:gd name="connsiteY1094" fmla="*/ 4271 h 10000"/>
                  <a:gd name="connsiteX1095" fmla="*/ 7623 w 10000"/>
                  <a:gd name="connsiteY1095" fmla="*/ 4262 h 10000"/>
                  <a:gd name="connsiteX1096" fmla="*/ 7634 w 10000"/>
                  <a:gd name="connsiteY1096" fmla="*/ 4245 h 10000"/>
                  <a:gd name="connsiteX1097" fmla="*/ 7645 w 10000"/>
                  <a:gd name="connsiteY1097" fmla="*/ 4265 h 10000"/>
                  <a:gd name="connsiteX1098" fmla="*/ 7670 w 10000"/>
                  <a:gd name="connsiteY1098" fmla="*/ 4284 h 10000"/>
                  <a:gd name="connsiteX1099" fmla="*/ 7701 w 10000"/>
                  <a:gd name="connsiteY1099" fmla="*/ 4275 h 10000"/>
                  <a:gd name="connsiteX1100" fmla="*/ 7717 w 10000"/>
                  <a:gd name="connsiteY1100" fmla="*/ 4275 h 10000"/>
                  <a:gd name="connsiteX1101" fmla="*/ 7740 w 10000"/>
                  <a:gd name="connsiteY1101" fmla="*/ 4284 h 10000"/>
                  <a:gd name="connsiteX1102" fmla="*/ 7767 w 10000"/>
                  <a:gd name="connsiteY1102" fmla="*/ 4284 h 10000"/>
                  <a:gd name="connsiteX1103" fmla="*/ 7895 w 10000"/>
                  <a:gd name="connsiteY1103" fmla="*/ 4207 h 10000"/>
                  <a:gd name="connsiteX1104" fmla="*/ 7895 w 10000"/>
                  <a:gd name="connsiteY1104" fmla="*/ 4187 h 10000"/>
                  <a:gd name="connsiteX1105" fmla="*/ 7895 w 10000"/>
                  <a:gd name="connsiteY1105" fmla="*/ 4171 h 10000"/>
                  <a:gd name="connsiteX1106" fmla="*/ 7903 w 10000"/>
                  <a:gd name="connsiteY1106" fmla="*/ 4148 h 10000"/>
                  <a:gd name="connsiteX1107" fmla="*/ 7917 w 10000"/>
                  <a:gd name="connsiteY1107" fmla="*/ 4158 h 10000"/>
                  <a:gd name="connsiteX1108" fmla="*/ 7967 w 10000"/>
                  <a:gd name="connsiteY1108" fmla="*/ 4203 h 10000"/>
                  <a:gd name="connsiteX1109" fmla="*/ 7994 w 10000"/>
                  <a:gd name="connsiteY1109" fmla="*/ 4203 h 10000"/>
                  <a:gd name="connsiteX1110" fmla="*/ 8064 w 10000"/>
                  <a:gd name="connsiteY1110" fmla="*/ 4242 h 10000"/>
                  <a:gd name="connsiteX1111" fmla="*/ 8083 w 10000"/>
                  <a:gd name="connsiteY1111" fmla="*/ 4245 h 10000"/>
                  <a:gd name="connsiteX1112" fmla="*/ 8105 w 10000"/>
                  <a:gd name="connsiteY1112" fmla="*/ 4226 h 10000"/>
                  <a:gd name="connsiteX1113" fmla="*/ 8136 w 10000"/>
                  <a:gd name="connsiteY1113" fmla="*/ 4187 h 10000"/>
                  <a:gd name="connsiteX1114" fmla="*/ 8161 w 10000"/>
                  <a:gd name="connsiteY1114" fmla="*/ 4168 h 10000"/>
                  <a:gd name="connsiteX1115" fmla="*/ 8172 w 10000"/>
                  <a:gd name="connsiteY1115" fmla="*/ 4161 h 10000"/>
                  <a:gd name="connsiteX1116" fmla="*/ 8208 w 10000"/>
                  <a:gd name="connsiteY1116" fmla="*/ 4168 h 10000"/>
                  <a:gd name="connsiteX1117" fmla="*/ 8235 w 10000"/>
                  <a:gd name="connsiteY1117" fmla="*/ 4168 h 10000"/>
                  <a:gd name="connsiteX1118" fmla="*/ 8258 w 10000"/>
                  <a:gd name="connsiteY1118" fmla="*/ 4152 h 10000"/>
                  <a:gd name="connsiteX1119" fmla="*/ 8283 w 10000"/>
                  <a:gd name="connsiteY1119" fmla="*/ 4152 h 10000"/>
                  <a:gd name="connsiteX1120" fmla="*/ 8299 w 10000"/>
                  <a:gd name="connsiteY1120" fmla="*/ 4132 h 10000"/>
                  <a:gd name="connsiteX1121" fmla="*/ 8316 w 10000"/>
                  <a:gd name="connsiteY1121" fmla="*/ 4113 h 10000"/>
                  <a:gd name="connsiteX1122" fmla="*/ 8330 w 10000"/>
                  <a:gd name="connsiteY1122" fmla="*/ 4084 h 10000"/>
                  <a:gd name="connsiteX1123" fmla="*/ 8341 w 10000"/>
                  <a:gd name="connsiteY1123" fmla="*/ 4058 h 10000"/>
                  <a:gd name="connsiteX1124" fmla="*/ 8349 w 10000"/>
                  <a:gd name="connsiteY1124" fmla="*/ 4064 h 10000"/>
                  <a:gd name="connsiteX1125" fmla="*/ 8366 w 10000"/>
                  <a:gd name="connsiteY1125" fmla="*/ 4067 h 10000"/>
                  <a:gd name="connsiteX1126" fmla="*/ 8374 w 10000"/>
                  <a:gd name="connsiteY1126" fmla="*/ 4084 h 10000"/>
                  <a:gd name="connsiteX1127" fmla="*/ 8402 w 10000"/>
                  <a:gd name="connsiteY1127" fmla="*/ 4054 h 10000"/>
                  <a:gd name="connsiteX1128" fmla="*/ 8427 w 10000"/>
                  <a:gd name="connsiteY1128" fmla="*/ 4028 h 10000"/>
                  <a:gd name="connsiteX1129" fmla="*/ 8438 w 10000"/>
                  <a:gd name="connsiteY1129" fmla="*/ 4025 h 10000"/>
                  <a:gd name="connsiteX1130" fmla="*/ 8468 w 10000"/>
                  <a:gd name="connsiteY1130" fmla="*/ 4006 h 10000"/>
                  <a:gd name="connsiteX1131" fmla="*/ 8485 w 10000"/>
                  <a:gd name="connsiteY1131" fmla="*/ 3999 h 10000"/>
                  <a:gd name="connsiteX1132" fmla="*/ 8493 w 10000"/>
                  <a:gd name="connsiteY1132" fmla="*/ 4025 h 10000"/>
                  <a:gd name="connsiteX1133" fmla="*/ 8515 w 10000"/>
                  <a:gd name="connsiteY1133" fmla="*/ 4028 h 10000"/>
                  <a:gd name="connsiteX1134" fmla="*/ 8543 w 10000"/>
                  <a:gd name="connsiteY1134" fmla="*/ 4009 h 10000"/>
                  <a:gd name="connsiteX1135" fmla="*/ 8551 w 10000"/>
                  <a:gd name="connsiteY1135" fmla="*/ 3990 h 10000"/>
                  <a:gd name="connsiteX1136" fmla="*/ 8582 w 10000"/>
                  <a:gd name="connsiteY1136" fmla="*/ 3977 h 10000"/>
                  <a:gd name="connsiteX1137" fmla="*/ 8596 w 10000"/>
                  <a:gd name="connsiteY1137" fmla="*/ 3977 h 10000"/>
                  <a:gd name="connsiteX1138" fmla="*/ 8607 w 10000"/>
                  <a:gd name="connsiteY1138" fmla="*/ 3980 h 10000"/>
                  <a:gd name="connsiteX1139" fmla="*/ 8645 w 10000"/>
                  <a:gd name="connsiteY1139" fmla="*/ 3970 h 10000"/>
                  <a:gd name="connsiteX1140" fmla="*/ 8654 w 10000"/>
                  <a:gd name="connsiteY1140" fmla="*/ 3951 h 10000"/>
                  <a:gd name="connsiteX1141" fmla="*/ 8670 w 10000"/>
                  <a:gd name="connsiteY1141" fmla="*/ 3935 h 10000"/>
                  <a:gd name="connsiteX1142" fmla="*/ 8695 w 10000"/>
                  <a:gd name="connsiteY1142" fmla="*/ 3935 h 10000"/>
                  <a:gd name="connsiteX1143" fmla="*/ 8704 w 10000"/>
                  <a:gd name="connsiteY1143" fmla="*/ 3951 h 10000"/>
                  <a:gd name="connsiteX1144" fmla="*/ 8717 w 10000"/>
                  <a:gd name="connsiteY1144" fmla="*/ 3964 h 10000"/>
                  <a:gd name="connsiteX1145" fmla="*/ 8751 w 10000"/>
                  <a:gd name="connsiteY1145" fmla="*/ 3951 h 10000"/>
                  <a:gd name="connsiteX1146" fmla="*/ 8776 w 10000"/>
                  <a:gd name="connsiteY1146" fmla="*/ 3935 h 10000"/>
                  <a:gd name="connsiteX1147" fmla="*/ 8798 w 10000"/>
                  <a:gd name="connsiteY1147" fmla="*/ 3925 h 10000"/>
                  <a:gd name="connsiteX1148" fmla="*/ 8806 w 10000"/>
                  <a:gd name="connsiteY1148" fmla="*/ 3892 h 10000"/>
                  <a:gd name="connsiteX1149" fmla="*/ 8814 w 10000"/>
                  <a:gd name="connsiteY1149" fmla="*/ 3876 h 10000"/>
                  <a:gd name="connsiteX1150" fmla="*/ 8839 w 10000"/>
                  <a:gd name="connsiteY1150" fmla="*/ 3873 h 10000"/>
                  <a:gd name="connsiteX1151" fmla="*/ 8842 w 10000"/>
                  <a:gd name="connsiteY1151" fmla="*/ 3876 h 10000"/>
                  <a:gd name="connsiteX1152" fmla="*/ 8856 w 10000"/>
                  <a:gd name="connsiteY1152" fmla="*/ 3863 h 10000"/>
                  <a:gd name="connsiteX1153" fmla="*/ 8856 w 10000"/>
                  <a:gd name="connsiteY1153" fmla="*/ 3841 h 10000"/>
                  <a:gd name="connsiteX1154" fmla="*/ 8870 w 10000"/>
                  <a:gd name="connsiteY1154" fmla="*/ 3821 h 10000"/>
                  <a:gd name="connsiteX1155" fmla="*/ 8903 w 10000"/>
                  <a:gd name="connsiteY1155" fmla="*/ 3802 h 10000"/>
                  <a:gd name="connsiteX1156" fmla="*/ 8914 w 10000"/>
                  <a:gd name="connsiteY1156" fmla="*/ 3782 h 10000"/>
                  <a:gd name="connsiteX1157" fmla="*/ 8939 w 10000"/>
                  <a:gd name="connsiteY1157" fmla="*/ 3782 h 10000"/>
                  <a:gd name="connsiteX1158" fmla="*/ 8961 w 10000"/>
                  <a:gd name="connsiteY1158" fmla="*/ 3779 h 10000"/>
                  <a:gd name="connsiteX1159" fmla="*/ 8983 w 10000"/>
                  <a:gd name="connsiteY1159" fmla="*/ 3760 h 10000"/>
                  <a:gd name="connsiteX1160" fmla="*/ 9003 w 10000"/>
                  <a:gd name="connsiteY1160" fmla="*/ 3763 h 10000"/>
                  <a:gd name="connsiteX1161" fmla="*/ 9019 w 10000"/>
                  <a:gd name="connsiteY1161" fmla="*/ 3779 h 10000"/>
                  <a:gd name="connsiteX1162" fmla="*/ 9050 w 10000"/>
                  <a:gd name="connsiteY1162" fmla="*/ 3812 h 10000"/>
                  <a:gd name="connsiteX1163" fmla="*/ 9080 w 10000"/>
                  <a:gd name="connsiteY1163" fmla="*/ 3831 h 10000"/>
                  <a:gd name="connsiteX1164" fmla="*/ 9097 w 10000"/>
                  <a:gd name="connsiteY1164" fmla="*/ 3867 h 10000"/>
                  <a:gd name="connsiteX1165" fmla="*/ 9114 w 10000"/>
                  <a:gd name="connsiteY1165" fmla="*/ 3902 h 10000"/>
                  <a:gd name="connsiteX1166" fmla="*/ 9122 w 10000"/>
                  <a:gd name="connsiteY1166" fmla="*/ 3935 h 10000"/>
                  <a:gd name="connsiteX1167" fmla="*/ 9125 w 10000"/>
                  <a:gd name="connsiteY1167" fmla="*/ 3964 h 10000"/>
                  <a:gd name="connsiteX1168" fmla="*/ 9130 w 10000"/>
                  <a:gd name="connsiteY1168" fmla="*/ 3999 h 10000"/>
                  <a:gd name="connsiteX1169" fmla="*/ 9130 w 10000"/>
                  <a:gd name="connsiteY1169" fmla="*/ 4054 h 10000"/>
                  <a:gd name="connsiteX1170" fmla="*/ 9155 w 10000"/>
                  <a:gd name="connsiteY1170" fmla="*/ 4093 h 10000"/>
                  <a:gd name="connsiteX1171" fmla="*/ 9169 w 10000"/>
                  <a:gd name="connsiteY1171" fmla="*/ 4090 h 10000"/>
                  <a:gd name="connsiteX1172" fmla="*/ 9211 w 10000"/>
                  <a:gd name="connsiteY1172" fmla="*/ 4077 h 10000"/>
                  <a:gd name="connsiteX1173" fmla="*/ 9244 w 10000"/>
                  <a:gd name="connsiteY1173" fmla="*/ 4077 h 10000"/>
                  <a:gd name="connsiteX1174" fmla="*/ 9252 w 10000"/>
                  <a:gd name="connsiteY1174" fmla="*/ 4103 h 10000"/>
                  <a:gd name="connsiteX1175" fmla="*/ 9258 w 10000"/>
                  <a:gd name="connsiteY1175" fmla="*/ 4148 h 10000"/>
                  <a:gd name="connsiteX1176" fmla="*/ 9269 w 10000"/>
                  <a:gd name="connsiteY1176" fmla="*/ 4158 h 10000"/>
                  <a:gd name="connsiteX1177" fmla="*/ 9294 w 10000"/>
                  <a:gd name="connsiteY1177" fmla="*/ 4158 h 10000"/>
                  <a:gd name="connsiteX1178" fmla="*/ 9319 w 10000"/>
                  <a:gd name="connsiteY1178" fmla="*/ 4168 h 10000"/>
                  <a:gd name="connsiteX1179" fmla="*/ 9346 w 10000"/>
                  <a:gd name="connsiteY1179" fmla="*/ 4190 h 10000"/>
                  <a:gd name="connsiteX1180" fmla="*/ 9357 w 10000"/>
                  <a:gd name="connsiteY1180" fmla="*/ 4168 h 10000"/>
                  <a:gd name="connsiteX1181" fmla="*/ 9371 w 10000"/>
                  <a:gd name="connsiteY1181" fmla="*/ 4132 h 10000"/>
                  <a:gd name="connsiteX1182" fmla="*/ 9391 w 10000"/>
                  <a:gd name="connsiteY1182" fmla="*/ 4113 h 10000"/>
                  <a:gd name="connsiteX1183" fmla="*/ 9407 w 10000"/>
                  <a:gd name="connsiteY1183" fmla="*/ 4103 h 10000"/>
                  <a:gd name="connsiteX1184" fmla="*/ 9435 w 10000"/>
                  <a:gd name="connsiteY1184" fmla="*/ 4100 h 10000"/>
                  <a:gd name="connsiteX1185" fmla="*/ 9460 w 10000"/>
                  <a:gd name="connsiteY1185" fmla="*/ 4084 h 10000"/>
                  <a:gd name="connsiteX1186" fmla="*/ 9485 w 10000"/>
                  <a:gd name="connsiteY1186" fmla="*/ 4067 h 10000"/>
                  <a:gd name="connsiteX1187" fmla="*/ 9496 w 10000"/>
                  <a:gd name="connsiteY1187" fmla="*/ 4054 h 10000"/>
                  <a:gd name="connsiteX1188" fmla="*/ 9526 w 10000"/>
                  <a:gd name="connsiteY1188" fmla="*/ 4048 h 10000"/>
                  <a:gd name="connsiteX1189" fmla="*/ 9557 w 10000"/>
                  <a:gd name="connsiteY1189" fmla="*/ 4038 h 10000"/>
                  <a:gd name="connsiteX1190" fmla="*/ 9584 w 10000"/>
                  <a:gd name="connsiteY1190" fmla="*/ 4019 h 10000"/>
                  <a:gd name="connsiteX1191" fmla="*/ 9623 w 10000"/>
                  <a:gd name="connsiteY1191" fmla="*/ 4016 h 10000"/>
                  <a:gd name="connsiteX1192" fmla="*/ 9648 w 10000"/>
                  <a:gd name="connsiteY1192" fmla="*/ 4009 h 10000"/>
                  <a:gd name="connsiteX1193" fmla="*/ 9673 w 10000"/>
                  <a:gd name="connsiteY1193" fmla="*/ 4019 h 10000"/>
                  <a:gd name="connsiteX1194" fmla="*/ 9712 w 10000"/>
                  <a:gd name="connsiteY1194" fmla="*/ 4038 h 10000"/>
                  <a:gd name="connsiteX1195" fmla="*/ 9742 w 10000"/>
                  <a:gd name="connsiteY1195" fmla="*/ 4074 h 10000"/>
                  <a:gd name="connsiteX1196" fmla="*/ 9776 w 10000"/>
                  <a:gd name="connsiteY1196" fmla="*/ 4093 h 10000"/>
                  <a:gd name="connsiteX1197" fmla="*/ 9814 w 10000"/>
                  <a:gd name="connsiteY1197" fmla="*/ 4109 h 10000"/>
                  <a:gd name="connsiteX1198" fmla="*/ 9859 w 10000"/>
                  <a:gd name="connsiteY1198" fmla="*/ 4119 h 10000"/>
                  <a:gd name="connsiteX1199" fmla="*/ 9898 w 10000"/>
                  <a:gd name="connsiteY1199" fmla="*/ 4122 h 10000"/>
                  <a:gd name="connsiteX1200" fmla="*/ 9931 w 10000"/>
                  <a:gd name="connsiteY1200" fmla="*/ 4109 h 10000"/>
                  <a:gd name="connsiteX1201" fmla="*/ 9956 w 10000"/>
                  <a:gd name="connsiteY1201" fmla="*/ 4100 h 10000"/>
                  <a:gd name="connsiteX1202" fmla="*/ 9981 w 10000"/>
                  <a:gd name="connsiteY1202" fmla="*/ 4067 h 10000"/>
                  <a:gd name="connsiteX1203" fmla="*/ 9994 w 10000"/>
                  <a:gd name="connsiteY1203" fmla="*/ 4035 h 10000"/>
                  <a:gd name="connsiteX1204" fmla="*/ 10000 w 10000"/>
                  <a:gd name="connsiteY1204" fmla="*/ 3996 h 10000"/>
                  <a:gd name="connsiteX1205" fmla="*/ 9994 w 10000"/>
                  <a:gd name="connsiteY1205" fmla="*/ 3941 h 10000"/>
                  <a:gd name="connsiteX1206" fmla="*/ 9986 w 10000"/>
                  <a:gd name="connsiteY1206" fmla="*/ 3905 h 10000"/>
                  <a:gd name="connsiteX1207" fmla="*/ 9981 w 10000"/>
                  <a:gd name="connsiteY1207" fmla="*/ 3857 h 10000"/>
                  <a:gd name="connsiteX1208" fmla="*/ 9989 w 10000"/>
                  <a:gd name="connsiteY1208" fmla="*/ 3837 h 10000"/>
                  <a:gd name="connsiteX1209" fmla="*/ 9989 w 10000"/>
                  <a:gd name="connsiteY1209" fmla="*/ 3812 h 10000"/>
                  <a:gd name="connsiteX1210" fmla="*/ 9981 w 10000"/>
                  <a:gd name="connsiteY1210" fmla="*/ 3792 h 10000"/>
                  <a:gd name="connsiteX1211" fmla="*/ 9970 w 10000"/>
                  <a:gd name="connsiteY1211" fmla="*/ 3763 h 10000"/>
                  <a:gd name="connsiteX1212" fmla="*/ 9945 w 10000"/>
                  <a:gd name="connsiteY1212" fmla="*/ 3705 h 10000"/>
                  <a:gd name="connsiteX1213" fmla="*/ 9931 w 10000"/>
                  <a:gd name="connsiteY1213" fmla="*/ 3659 h 10000"/>
                  <a:gd name="connsiteX1214" fmla="*/ 9903 w 10000"/>
                  <a:gd name="connsiteY1214" fmla="*/ 3640 h 10000"/>
                  <a:gd name="connsiteX1215" fmla="*/ 9881 w 10000"/>
                  <a:gd name="connsiteY1215" fmla="*/ 3620 h 10000"/>
                  <a:gd name="connsiteX1216" fmla="*/ 9856 w 10000"/>
                  <a:gd name="connsiteY1216" fmla="*/ 3595 h 10000"/>
                  <a:gd name="connsiteX1217" fmla="*/ 9817 w 10000"/>
                  <a:gd name="connsiteY1217" fmla="*/ 3562 h 10000"/>
                  <a:gd name="connsiteX1218" fmla="*/ 9795 w 10000"/>
                  <a:gd name="connsiteY1218" fmla="*/ 3546 h 10000"/>
                  <a:gd name="connsiteX1219" fmla="*/ 9778 w 10000"/>
                  <a:gd name="connsiteY1219" fmla="*/ 3527 h 10000"/>
                  <a:gd name="connsiteX1220" fmla="*/ 9745 w 10000"/>
                  <a:gd name="connsiteY1220" fmla="*/ 3501 h 10000"/>
                  <a:gd name="connsiteX1221" fmla="*/ 9726 w 10000"/>
                  <a:gd name="connsiteY1221" fmla="*/ 3488 h 10000"/>
                  <a:gd name="connsiteX1222" fmla="*/ 9704 w 10000"/>
                  <a:gd name="connsiteY1222" fmla="*/ 3472 h 10000"/>
                  <a:gd name="connsiteX1223" fmla="*/ 9695 w 10000"/>
                  <a:gd name="connsiteY1223" fmla="*/ 3468 h 10000"/>
                  <a:gd name="connsiteX1224" fmla="*/ 9690 w 10000"/>
                  <a:gd name="connsiteY1224" fmla="*/ 3459 h 10000"/>
                  <a:gd name="connsiteX1225" fmla="*/ 9673 w 10000"/>
                  <a:gd name="connsiteY1225" fmla="*/ 3449 h 10000"/>
                  <a:gd name="connsiteX1226" fmla="*/ 9665 w 10000"/>
                  <a:gd name="connsiteY1226" fmla="*/ 3442 h 10000"/>
                  <a:gd name="connsiteX1227" fmla="*/ 9654 w 10000"/>
                  <a:gd name="connsiteY1227" fmla="*/ 3449 h 10000"/>
                  <a:gd name="connsiteX1228" fmla="*/ 9521 w 10000"/>
                  <a:gd name="connsiteY1228" fmla="*/ 3394 h 10000"/>
                  <a:gd name="connsiteX1229" fmla="*/ 9510 w 10000"/>
                  <a:gd name="connsiteY1229" fmla="*/ 3368 h 10000"/>
                  <a:gd name="connsiteX1230" fmla="*/ 9496 w 10000"/>
                  <a:gd name="connsiteY1230" fmla="*/ 3287 h 10000"/>
                  <a:gd name="connsiteX1231" fmla="*/ 9488 w 10000"/>
                  <a:gd name="connsiteY1231" fmla="*/ 3216 h 10000"/>
                  <a:gd name="connsiteX1232" fmla="*/ 9493 w 10000"/>
                  <a:gd name="connsiteY1232" fmla="*/ 3174 h 10000"/>
                  <a:gd name="connsiteX1233" fmla="*/ 9501 w 10000"/>
                  <a:gd name="connsiteY1233" fmla="*/ 3128 h 10000"/>
                  <a:gd name="connsiteX1234" fmla="*/ 9488 w 10000"/>
                  <a:gd name="connsiteY1234" fmla="*/ 3025 h 10000"/>
                  <a:gd name="connsiteX1235" fmla="*/ 9446 w 10000"/>
                  <a:gd name="connsiteY1235" fmla="*/ 2931 h 10000"/>
                  <a:gd name="connsiteX1236" fmla="*/ 9382 w 10000"/>
                  <a:gd name="connsiteY1236" fmla="*/ 2837 h 10000"/>
                  <a:gd name="connsiteX1237" fmla="*/ 9316 w 10000"/>
                  <a:gd name="connsiteY1237" fmla="*/ 2753 h 10000"/>
                  <a:gd name="connsiteX1238" fmla="*/ 9294 w 10000"/>
                  <a:gd name="connsiteY1238" fmla="*/ 2655 h 10000"/>
                  <a:gd name="connsiteX1239" fmla="*/ 9213 w 10000"/>
                  <a:gd name="connsiteY1239" fmla="*/ 2328 h 10000"/>
                  <a:gd name="connsiteX1240" fmla="*/ 9172 w 10000"/>
                  <a:gd name="connsiteY1240" fmla="*/ 2286 h 10000"/>
                  <a:gd name="connsiteX1241" fmla="*/ 9019 w 10000"/>
                  <a:gd name="connsiteY1241" fmla="*/ 2082 h 10000"/>
                  <a:gd name="connsiteX1242" fmla="*/ 8906 w 10000"/>
                  <a:gd name="connsiteY1242" fmla="*/ 1946 h 10000"/>
                  <a:gd name="connsiteX1243" fmla="*/ 8801 w 10000"/>
                  <a:gd name="connsiteY1243" fmla="*/ 1778 h 10000"/>
                  <a:gd name="connsiteX1244" fmla="*/ 8806 w 10000"/>
                  <a:gd name="connsiteY1244" fmla="*/ 1713 h 10000"/>
                  <a:gd name="connsiteX1245" fmla="*/ 8809 w 10000"/>
                  <a:gd name="connsiteY1245" fmla="*/ 1703 h 10000"/>
                  <a:gd name="connsiteX1246" fmla="*/ 8817 w 10000"/>
                  <a:gd name="connsiteY1246" fmla="*/ 1713 h 10000"/>
                  <a:gd name="connsiteX1247" fmla="*/ 8834 w 10000"/>
                  <a:gd name="connsiteY1247" fmla="*/ 1729 h 10000"/>
                  <a:gd name="connsiteX1248" fmla="*/ 8839 w 10000"/>
                  <a:gd name="connsiteY1248" fmla="*/ 1729 h 10000"/>
                  <a:gd name="connsiteX1249" fmla="*/ 8848 w 10000"/>
                  <a:gd name="connsiteY1249" fmla="*/ 1723 h 10000"/>
                  <a:gd name="connsiteX1250" fmla="*/ 8850 w 10000"/>
                  <a:gd name="connsiteY1250" fmla="*/ 1703 h 10000"/>
                  <a:gd name="connsiteX1251" fmla="*/ 8850 w 10000"/>
                  <a:gd name="connsiteY1251" fmla="*/ 1684 h 10000"/>
                  <a:gd name="connsiteX1252" fmla="*/ 8850 w 10000"/>
                  <a:gd name="connsiteY1252" fmla="*/ 1648 h 10000"/>
                  <a:gd name="connsiteX1253" fmla="*/ 8881 w 10000"/>
                  <a:gd name="connsiteY1253" fmla="*/ 1571 h 10000"/>
                  <a:gd name="connsiteX1254" fmla="*/ 8895 w 10000"/>
                  <a:gd name="connsiteY1254" fmla="*/ 1541 h 10000"/>
                  <a:gd name="connsiteX1255" fmla="*/ 8895 w 10000"/>
                  <a:gd name="connsiteY1255" fmla="*/ 1525 h 10000"/>
                  <a:gd name="connsiteX1256" fmla="*/ 8881 w 10000"/>
                  <a:gd name="connsiteY1256" fmla="*/ 1516 h 10000"/>
                  <a:gd name="connsiteX1257" fmla="*/ 8864 w 10000"/>
                  <a:gd name="connsiteY1257" fmla="*/ 1522 h 10000"/>
                  <a:gd name="connsiteX1258" fmla="*/ 8850 w 10000"/>
                  <a:gd name="connsiteY1258" fmla="*/ 1535 h 10000"/>
                  <a:gd name="connsiteX1259" fmla="*/ 8834 w 10000"/>
                  <a:gd name="connsiteY1259" fmla="*/ 1571 h 10000"/>
                  <a:gd name="connsiteX1260" fmla="*/ 8825 w 10000"/>
                  <a:gd name="connsiteY1260" fmla="*/ 1587 h 10000"/>
                  <a:gd name="connsiteX1261" fmla="*/ 8776 w 10000"/>
                  <a:gd name="connsiteY1261" fmla="*/ 1571 h 10000"/>
                  <a:gd name="connsiteX1262" fmla="*/ 8745 w 10000"/>
                  <a:gd name="connsiteY1262" fmla="*/ 1580 h 10000"/>
                  <a:gd name="connsiteX1263" fmla="*/ 8720 w 10000"/>
                  <a:gd name="connsiteY1263" fmla="*/ 1587 h 10000"/>
                  <a:gd name="connsiteX1264" fmla="*/ 8709 w 10000"/>
                  <a:gd name="connsiteY1264" fmla="*/ 1609 h 10000"/>
                  <a:gd name="connsiteX1265" fmla="*/ 8693 w 10000"/>
                  <a:gd name="connsiteY1265" fmla="*/ 1616 h 10000"/>
                  <a:gd name="connsiteX1266" fmla="*/ 8684 w 10000"/>
                  <a:gd name="connsiteY1266" fmla="*/ 1639 h 10000"/>
                  <a:gd name="connsiteX1267" fmla="*/ 8684 w 10000"/>
                  <a:gd name="connsiteY1267" fmla="*/ 1658 h 10000"/>
                  <a:gd name="connsiteX1268" fmla="*/ 8665 w 10000"/>
                  <a:gd name="connsiteY1268" fmla="*/ 1655 h 10000"/>
                  <a:gd name="connsiteX1269" fmla="*/ 8665 w 10000"/>
                  <a:gd name="connsiteY1269" fmla="*/ 1645 h 10000"/>
                  <a:gd name="connsiteX1270" fmla="*/ 8665 w 10000"/>
                  <a:gd name="connsiteY1270" fmla="*/ 1626 h 10000"/>
                  <a:gd name="connsiteX1271" fmla="*/ 8676 w 10000"/>
                  <a:gd name="connsiteY1271" fmla="*/ 1609 h 10000"/>
                  <a:gd name="connsiteX1272" fmla="*/ 8679 w 10000"/>
                  <a:gd name="connsiteY1272" fmla="*/ 1597 h 10000"/>
                  <a:gd name="connsiteX1273" fmla="*/ 8687 w 10000"/>
                  <a:gd name="connsiteY1273" fmla="*/ 1577 h 10000"/>
                  <a:gd name="connsiteX1274" fmla="*/ 8695 w 10000"/>
                  <a:gd name="connsiteY1274" fmla="*/ 1554 h 10000"/>
                  <a:gd name="connsiteX1275" fmla="*/ 8709 w 10000"/>
                  <a:gd name="connsiteY1275" fmla="*/ 1532 h 10000"/>
                  <a:gd name="connsiteX1276" fmla="*/ 8704 w 10000"/>
                  <a:gd name="connsiteY1276" fmla="*/ 1512 h 10000"/>
                  <a:gd name="connsiteX1277" fmla="*/ 8695 w 10000"/>
                  <a:gd name="connsiteY1277" fmla="*/ 1503 h 10000"/>
                  <a:gd name="connsiteX1278" fmla="*/ 8684 w 10000"/>
                  <a:gd name="connsiteY1278" fmla="*/ 1503 h 10000"/>
                  <a:gd name="connsiteX1279" fmla="*/ 8670 w 10000"/>
                  <a:gd name="connsiteY1279" fmla="*/ 1525 h 10000"/>
                  <a:gd name="connsiteX1280" fmla="*/ 8665 w 10000"/>
                  <a:gd name="connsiteY1280" fmla="*/ 1545 h 10000"/>
                  <a:gd name="connsiteX1281" fmla="*/ 8654 w 10000"/>
                  <a:gd name="connsiteY1281" fmla="*/ 1567 h 10000"/>
                  <a:gd name="connsiteX1282" fmla="*/ 8648 w 10000"/>
                  <a:gd name="connsiteY1282" fmla="*/ 1587 h 10000"/>
                  <a:gd name="connsiteX1283" fmla="*/ 8640 w 10000"/>
                  <a:gd name="connsiteY1283" fmla="*/ 1629 h 10000"/>
                  <a:gd name="connsiteX1284" fmla="*/ 8620 w 10000"/>
                  <a:gd name="connsiteY1284" fmla="*/ 1635 h 10000"/>
                  <a:gd name="connsiteX1285" fmla="*/ 8612 w 10000"/>
                  <a:gd name="connsiteY1285" fmla="*/ 1635 h 10000"/>
                  <a:gd name="connsiteX1286" fmla="*/ 8604 w 10000"/>
                  <a:gd name="connsiteY1286" fmla="*/ 1626 h 10000"/>
                  <a:gd name="connsiteX1287" fmla="*/ 8596 w 10000"/>
                  <a:gd name="connsiteY1287" fmla="*/ 1616 h 10000"/>
                  <a:gd name="connsiteX1288" fmla="*/ 8596 w 10000"/>
                  <a:gd name="connsiteY1288" fmla="*/ 1580 h 10000"/>
                  <a:gd name="connsiteX1289" fmla="*/ 8587 w 10000"/>
                  <a:gd name="connsiteY1289" fmla="*/ 1545 h 10000"/>
                  <a:gd name="connsiteX1290" fmla="*/ 8565 w 10000"/>
                  <a:gd name="connsiteY1290" fmla="*/ 1516 h 10000"/>
                  <a:gd name="connsiteX1291" fmla="*/ 8543 w 10000"/>
                  <a:gd name="connsiteY1291" fmla="*/ 1512 h 10000"/>
                  <a:gd name="connsiteX1292" fmla="*/ 8518 w 10000"/>
                  <a:gd name="connsiteY1292" fmla="*/ 1532 h 10000"/>
                  <a:gd name="connsiteX1293" fmla="*/ 8476 w 10000"/>
                  <a:gd name="connsiteY1293" fmla="*/ 1567 h 10000"/>
                  <a:gd name="connsiteX1294" fmla="*/ 8454 w 10000"/>
                  <a:gd name="connsiteY1294" fmla="*/ 1551 h 10000"/>
                  <a:gd name="connsiteX1295" fmla="*/ 8402 w 10000"/>
                  <a:gd name="connsiteY1295" fmla="*/ 1493 h 10000"/>
                  <a:gd name="connsiteX1296" fmla="*/ 8371 w 10000"/>
                  <a:gd name="connsiteY1296" fmla="*/ 1428 h 10000"/>
                  <a:gd name="connsiteX1297" fmla="*/ 8072 w 10000"/>
                  <a:gd name="connsiteY1297" fmla="*/ 1422 h 10000"/>
                  <a:gd name="connsiteX1298" fmla="*/ 7823 w 10000"/>
                  <a:gd name="connsiteY1298" fmla="*/ 1279 h 10000"/>
                  <a:gd name="connsiteX1299" fmla="*/ 7587 w 10000"/>
                  <a:gd name="connsiteY1299" fmla="*/ 1133 h 10000"/>
                  <a:gd name="connsiteX1300" fmla="*/ 7526 w 10000"/>
                  <a:gd name="connsiteY1300" fmla="*/ 1098 h 10000"/>
                  <a:gd name="connsiteX1301" fmla="*/ 7346 w 10000"/>
                  <a:gd name="connsiteY1301" fmla="*/ 991 h 10000"/>
                  <a:gd name="connsiteX1302" fmla="*/ 7321 w 10000"/>
                  <a:gd name="connsiteY1302" fmla="*/ 959 h 10000"/>
                  <a:gd name="connsiteX1303" fmla="*/ 7307 w 10000"/>
                  <a:gd name="connsiteY1303" fmla="*/ 871 h 10000"/>
                  <a:gd name="connsiteX1304" fmla="*/ 7224 w 10000"/>
                  <a:gd name="connsiteY1304" fmla="*/ 816 h 10000"/>
                  <a:gd name="connsiteX1305" fmla="*/ 7147 w 10000"/>
                  <a:gd name="connsiteY1305" fmla="*/ 787 h 10000"/>
                  <a:gd name="connsiteX1306" fmla="*/ 7080 w 10000"/>
                  <a:gd name="connsiteY1306" fmla="*/ 742 h 10000"/>
                  <a:gd name="connsiteX1307" fmla="*/ 7069 w 10000"/>
                  <a:gd name="connsiteY1307" fmla="*/ 767 h 10000"/>
                  <a:gd name="connsiteX1308" fmla="*/ 7033 w 10000"/>
                  <a:gd name="connsiteY1308" fmla="*/ 787 h 10000"/>
                  <a:gd name="connsiteX1309" fmla="*/ 6820 w 10000"/>
                  <a:gd name="connsiteY1309" fmla="*/ 878 h 10000"/>
                  <a:gd name="connsiteX1310" fmla="*/ 6726 w 10000"/>
                  <a:gd name="connsiteY1310" fmla="*/ 897 h 10000"/>
                  <a:gd name="connsiteX1311" fmla="*/ 6626 w 10000"/>
                  <a:gd name="connsiteY1311" fmla="*/ 955 h 10000"/>
                  <a:gd name="connsiteX1312" fmla="*/ 6582 w 10000"/>
                  <a:gd name="connsiteY1312" fmla="*/ 946 h 10000"/>
                  <a:gd name="connsiteX1313" fmla="*/ 6571 w 10000"/>
                  <a:gd name="connsiteY1313" fmla="*/ 955 h 10000"/>
                  <a:gd name="connsiteX1314" fmla="*/ 6507 w 10000"/>
                  <a:gd name="connsiteY1314" fmla="*/ 975 h 10000"/>
                  <a:gd name="connsiteX1315" fmla="*/ 6485 w 10000"/>
                  <a:gd name="connsiteY1315" fmla="*/ 975 h 10000"/>
                  <a:gd name="connsiteX1316" fmla="*/ 6476 w 10000"/>
                  <a:gd name="connsiteY1316" fmla="*/ 965 h 10000"/>
                  <a:gd name="connsiteX1317" fmla="*/ 6474 w 10000"/>
                  <a:gd name="connsiteY1317" fmla="*/ 936 h 10000"/>
                  <a:gd name="connsiteX1318" fmla="*/ 6452 w 10000"/>
                  <a:gd name="connsiteY1318" fmla="*/ 887 h 10000"/>
                  <a:gd name="connsiteX1319" fmla="*/ 6352 w 10000"/>
                  <a:gd name="connsiteY1319" fmla="*/ 767 h 10000"/>
                  <a:gd name="connsiteX1320" fmla="*/ 6313 w 10000"/>
                  <a:gd name="connsiteY1320" fmla="*/ 732 h 10000"/>
                  <a:gd name="connsiteX1321" fmla="*/ 6296 w 10000"/>
                  <a:gd name="connsiteY1321" fmla="*/ 690 h 10000"/>
                  <a:gd name="connsiteX1322" fmla="*/ 6271 w 10000"/>
                  <a:gd name="connsiteY1322" fmla="*/ 664 h 10000"/>
                  <a:gd name="connsiteX1323" fmla="*/ 6266 w 10000"/>
                  <a:gd name="connsiteY1323" fmla="*/ 654 h 10000"/>
                  <a:gd name="connsiteX1324" fmla="*/ 6111 w 10000"/>
                  <a:gd name="connsiteY1324" fmla="*/ 398 h 10000"/>
                  <a:gd name="connsiteX1325" fmla="*/ 5903 w 10000"/>
                  <a:gd name="connsiteY1325" fmla="*/ 408 h 10000"/>
                  <a:gd name="connsiteX1326" fmla="*/ 5837 w 10000"/>
                  <a:gd name="connsiteY1326" fmla="*/ 427 h 10000"/>
                  <a:gd name="connsiteX1327" fmla="*/ 5756 w 10000"/>
                  <a:gd name="connsiteY1327" fmla="*/ 453 h 10000"/>
                  <a:gd name="connsiteX1328" fmla="*/ 5681 w 10000"/>
                  <a:gd name="connsiteY1328" fmla="*/ 453 h 10000"/>
                  <a:gd name="connsiteX1329" fmla="*/ 5609 w 10000"/>
                  <a:gd name="connsiteY1329" fmla="*/ 447 h 10000"/>
                  <a:gd name="connsiteX1330" fmla="*/ 5554 w 10000"/>
                  <a:gd name="connsiteY1330" fmla="*/ 304 h 10000"/>
                  <a:gd name="connsiteX1331" fmla="*/ 5529 w 10000"/>
                  <a:gd name="connsiteY1331" fmla="*/ 301 h 10000"/>
                  <a:gd name="connsiteX1332" fmla="*/ 5393 w 10000"/>
                  <a:gd name="connsiteY1332" fmla="*/ 256 h 10000"/>
                  <a:gd name="connsiteX1333" fmla="*/ 5366 w 10000"/>
                  <a:gd name="connsiteY1333" fmla="*/ 220 h 10000"/>
                  <a:gd name="connsiteX1334" fmla="*/ 5249 w 10000"/>
                  <a:gd name="connsiteY1334" fmla="*/ 155 h 10000"/>
                  <a:gd name="connsiteX1335" fmla="*/ 5141 w 10000"/>
                  <a:gd name="connsiteY1335" fmla="*/ 52 h 10000"/>
                  <a:gd name="connsiteX1336" fmla="*/ 5116 w 10000"/>
                  <a:gd name="connsiteY1336" fmla="*/ 3 h 10000"/>
                  <a:gd name="connsiteX1337" fmla="*/ 5061 w 10000"/>
                  <a:gd name="connsiteY1337" fmla="*/ 0 h 10000"/>
                  <a:gd name="connsiteX1338" fmla="*/ 5036 w 10000"/>
                  <a:gd name="connsiteY1338" fmla="*/ 32 h 10000"/>
                  <a:gd name="connsiteX1339" fmla="*/ 4942 w 10000"/>
                  <a:gd name="connsiteY1339" fmla="*/ 133 h 10000"/>
                  <a:gd name="connsiteX1340" fmla="*/ 4900 w 10000"/>
                  <a:gd name="connsiteY1340" fmla="*/ 217 h 10000"/>
                  <a:gd name="connsiteX1341" fmla="*/ 4861 w 10000"/>
                  <a:gd name="connsiteY1341" fmla="*/ 198 h 10000"/>
                  <a:gd name="connsiteX1342" fmla="*/ 4795 w 10000"/>
                  <a:gd name="connsiteY1342" fmla="*/ 68 h 10000"/>
                  <a:gd name="connsiteX1343" fmla="*/ 4778 w 10000"/>
                  <a:gd name="connsiteY1343" fmla="*/ 62 h 10000"/>
                  <a:gd name="connsiteX1344" fmla="*/ 4765 w 10000"/>
                  <a:gd name="connsiteY1344" fmla="*/ 62 h 10000"/>
                  <a:gd name="connsiteX1345" fmla="*/ 4748 w 10000"/>
                  <a:gd name="connsiteY1345" fmla="*/ 68 h 10000"/>
                  <a:gd name="connsiteX1346" fmla="*/ 4673 w 10000"/>
                  <a:gd name="connsiteY1346" fmla="*/ 136 h 10000"/>
                  <a:gd name="connsiteX1347" fmla="*/ 4632 w 10000"/>
                  <a:gd name="connsiteY1347" fmla="*/ 201 h 10000"/>
                  <a:gd name="connsiteX1348" fmla="*/ 4623 w 10000"/>
                  <a:gd name="connsiteY1348" fmla="*/ 210 h 10000"/>
                  <a:gd name="connsiteX1349" fmla="*/ 4579 w 10000"/>
                  <a:gd name="connsiteY1349" fmla="*/ 220 h 10000"/>
                  <a:gd name="connsiteX1350" fmla="*/ 4479 w 10000"/>
                  <a:gd name="connsiteY1350" fmla="*/ 198 h 10000"/>
                  <a:gd name="connsiteX1351" fmla="*/ 4402 w 10000"/>
                  <a:gd name="connsiteY1351" fmla="*/ 165 h 10000"/>
                  <a:gd name="connsiteX1352" fmla="*/ 4374 w 10000"/>
                  <a:gd name="connsiteY1352" fmla="*/ 165 h 10000"/>
                  <a:gd name="connsiteX1353" fmla="*/ 4335 w 10000"/>
                  <a:gd name="connsiteY1353" fmla="*/ 172 h 10000"/>
                  <a:gd name="connsiteX1354" fmla="*/ 4302 w 10000"/>
                  <a:gd name="connsiteY1354" fmla="*/ 188 h 10000"/>
                  <a:gd name="connsiteX1355" fmla="*/ 4271 w 10000"/>
                  <a:gd name="connsiteY1355" fmla="*/ 220 h 10000"/>
                  <a:gd name="connsiteX1356" fmla="*/ 4238 w 10000"/>
                  <a:gd name="connsiteY1356" fmla="*/ 240 h 10000"/>
                  <a:gd name="connsiteX1357" fmla="*/ 4324 w 10000"/>
                  <a:gd name="connsiteY1357" fmla="*/ 1289 h 10000"/>
                  <a:gd name="connsiteX1358" fmla="*/ 4805 w 10000"/>
                  <a:gd name="connsiteY1358" fmla="*/ 7386 h 10000"/>
                  <a:gd name="connsiteX1359" fmla="*/ 5343 w 10000"/>
                  <a:gd name="connsiteY1359" fmla="*/ 7520 h 10000"/>
                  <a:gd name="connsiteX1360" fmla="*/ 2947 w 10000"/>
                  <a:gd name="connsiteY1360" fmla="*/ 8089 h 10000"/>
                  <a:gd name="connsiteX1361" fmla="*/ 3057 w 10000"/>
                  <a:gd name="connsiteY1361" fmla="*/ 7143 h 10000"/>
                  <a:gd name="connsiteX0" fmla="*/ 4324 w 10000"/>
                  <a:gd name="connsiteY0" fmla="*/ 1289 h 10000"/>
                  <a:gd name="connsiteX1" fmla="*/ 4296 w 10000"/>
                  <a:gd name="connsiteY1" fmla="*/ 1305 h 10000"/>
                  <a:gd name="connsiteX2" fmla="*/ 4285 w 10000"/>
                  <a:gd name="connsiteY2" fmla="*/ 1279 h 10000"/>
                  <a:gd name="connsiteX3" fmla="*/ 4244 w 10000"/>
                  <a:gd name="connsiteY3" fmla="*/ 1266 h 10000"/>
                  <a:gd name="connsiteX4" fmla="*/ 4208 w 10000"/>
                  <a:gd name="connsiteY4" fmla="*/ 1286 h 10000"/>
                  <a:gd name="connsiteX5" fmla="*/ 4172 w 10000"/>
                  <a:gd name="connsiteY5" fmla="*/ 1299 h 10000"/>
                  <a:gd name="connsiteX6" fmla="*/ 4150 w 10000"/>
                  <a:gd name="connsiteY6" fmla="*/ 1308 h 10000"/>
                  <a:gd name="connsiteX7" fmla="*/ 4139 w 10000"/>
                  <a:gd name="connsiteY7" fmla="*/ 1315 h 10000"/>
                  <a:gd name="connsiteX8" fmla="*/ 4125 w 10000"/>
                  <a:gd name="connsiteY8" fmla="*/ 1315 h 10000"/>
                  <a:gd name="connsiteX9" fmla="*/ 4119 w 10000"/>
                  <a:gd name="connsiteY9" fmla="*/ 1315 h 10000"/>
                  <a:gd name="connsiteX10" fmla="*/ 4111 w 10000"/>
                  <a:gd name="connsiteY10" fmla="*/ 1308 h 10000"/>
                  <a:gd name="connsiteX11" fmla="*/ 4100 w 10000"/>
                  <a:gd name="connsiteY11" fmla="*/ 1315 h 10000"/>
                  <a:gd name="connsiteX12" fmla="*/ 4075 w 10000"/>
                  <a:gd name="connsiteY12" fmla="*/ 1315 h 10000"/>
                  <a:gd name="connsiteX13" fmla="*/ 4058 w 10000"/>
                  <a:gd name="connsiteY13" fmla="*/ 1318 h 10000"/>
                  <a:gd name="connsiteX14" fmla="*/ 4044 w 10000"/>
                  <a:gd name="connsiteY14" fmla="*/ 1315 h 10000"/>
                  <a:gd name="connsiteX15" fmla="*/ 4042 w 10000"/>
                  <a:gd name="connsiteY15" fmla="*/ 1299 h 10000"/>
                  <a:gd name="connsiteX16" fmla="*/ 4014 w 10000"/>
                  <a:gd name="connsiteY16" fmla="*/ 1308 h 10000"/>
                  <a:gd name="connsiteX17" fmla="*/ 4011 w 10000"/>
                  <a:gd name="connsiteY17" fmla="*/ 1315 h 10000"/>
                  <a:gd name="connsiteX18" fmla="*/ 4011 w 10000"/>
                  <a:gd name="connsiteY18" fmla="*/ 1341 h 10000"/>
                  <a:gd name="connsiteX19" fmla="*/ 4019 w 10000"/>
                  <a:gd name="connsiteY19" fmla="*/ 1341 h 10000"/>
                  <a:gd name="connsiteX20" fmla="*/ 3997 w 10000"/>
                  <a:gd name="connsiteY20" fmla="*/ 1363 h 10000"/>
                  <a:gd name="connsiteX21" fmla="*/ 3986 w 10000"/>
                  <a:gd name="connsiteY21" fmla="*/ 1373 h 10000"/>
                  <a:gd name="connsiteX22" fmla="*/ 3981 w 10000"/>
                  <a:gd name="connsiteY22" fmla="*/ 1389 h 10000"/>
                  <a:gd name="connsiteX23" fmla="*/ 3981 w 10000"/>
                  <a:gd name="connsiteY23" fmla="*/ 1409 h 10000"/>
                  <a:gd name="connsiteX24" fmla="*/ 3981 w 10000"/>
                  <a:gd name="connsiteY24" fmla="*/ 1438 h 10000"/>
                  <a:gd name="connsiteX25" fmla="*/ 3961 w 10000"/>
                  <a:gd name="connsiteY25" fmla="*/ 1441 h 10000"/>
                  <a:gd name="connsiteX26" fmla="*/ 3942 w 10000"/>
                  <a:gd name="connsiteY26" fmla="*/ 1441 h 10000"/>
                  <a:gd name="connsiteX27" fmla="*/ 3914 w 10000"/>
                  <a:gd name="connsiteY27" fmla="*/ 1454 h 10000"/>
                  <a:gd name="connsiteX28" fmla="*/ 3892 w 10000"/>
                  <a:gd name="connsiteY28" fmla="*/ 1467 h 10000"/>
                  <a:gd name="connsiteX29" fmla="*/ 3867 w 10000"/>
                  <a:gd name="connsiteY29" fmla="*/ 1483 h 10000"/>
                  <a:gd name="connsiteX30" fmla="*/ 3845 w 10000"/>
                  <a:gd name="connsiteY30" fmla="*/ 1467 h 10000"/>
                  <a:gd name="connsiteX31" fmla="*/ 3850 w 10000"/>
                  <a:gd name="connsiteY31" fmla="*/ 1457 h 10000"/>
                  <a:gd name="connsiteX32" fmla="*/ 3864 w 10000"/>
                  <a:gd name="connsiteY32" fmla="*/ 1441 h 10000"/>
                  <a:gd name="connsiteX33" fmla="*/ 3859 w 10000"/>
                  <a:gd name="connsiteY33" fmla="*/ 1409 h 10000"/>
                  <a:gd name="connsiteX34" fmla="*/ 3842 w 10000"/>
                  <a:gd name="connsiteY34" fmla="*/ 1383 h 10000"/>
                  <a:gd name="connsiteX35" fmla="*/ 3825 w 10000"/>
                  <a:gd name="connsiteY35" fmla="*/ 1360 h 10000"/>
                  <a:gd name="connsiteX36" fmla="*/ 3809 w 10000"/>
                  <a:gd name="connsiteY36" fmla="*/ 1318 h 10000"/>
                  <a:gd name="connsiteX37" fmla="*/ 3787 w 10000"/>
                  <a:gd name="connsiteY37" fmla="*/ 1289 h 10000"/>
                  <a:gd name="connsiteX38" fmla="*/ 3759 w 10000"/>
                  <a:gd name="connsiteY38" fmla="*/ 1266 h 10000"/>
                  <a:gd name="connsiteX39" fmla="*/ 3740 w 10000"/>
                  <a:gd name="connsiteY39" fmla="*/ 1256 h 10000"/>
                  <a:gd name="connsiteX40" fmla="*/ 3715 w 10000"/>
                  <a:gd name="connsiteY40" fmla="*/ 1250 h 10000"/>
                  <a:gd name="connsiteX41" fmla="*/ 3687 w 10000"/>
                  <a:gd name="connsiteY41" fmla="*/ 1256 h 10000"/>
                  <a:gd name="connsiteX42" fmla="*/ 3681 w 10000"/>
                  <a:gd name="connsiteY42" fmla="*/ 1260 h 10000"/>
                  <a:gd name="connsiteX43" fmla="*/ 3670 w 10000"/>
                  <a:gd name="connsiteY43" fmla="*/ 1295 h 10000"/>
                  <a:gd name="connsiteX44" fmla="*/ 3651 w 10000"/>
                  <a:gd name="connsiteY44" fmla="*/ 1305 h 10000"/>
                  <a:gd name="connsiteX45" fmla="*/ 3640 w 10000"/>
                  <a:gd name="connsiteY45" fmla="*/ 1308 h 10000"/>
                  <a:gd name="connsiteX46" fmla="*/ 3626 w 10000"/>
                  <a:gd name="connsiteY46" fmla="*/ 1308 h 10000"/>
                  <a:gd name="connsiteX47" fmla="*/ 3632 w 10000"/>
                  <a:gd name="connsiteY47" fmla="*/ 1276 h 10000"/>
                  <a:gd name="connsiteX48" fmla="*/ 3609 w 10000"/>
                  <a:gd name="connsiteY48" fmla="*/ 1289 h 10000"/>
                  <a:gd name="connsiteX49" fmla="*/ 3593 w 10000"/>
                  <a:gd name="connsiteY49" fmla="*/ 1286 h 10000"/>
                  <a:gd name="connsiteX50" fmla="*/ 3590 w 10000"/>
                  <a:gd name="connsiteY50" fmla="*/ 1256 h 10000"/>
                  <a:gd name="connsiteX51" fmla="*/ 3584 w 10000"/>
                  <a:gd name="connsiteY51" fmla="*/ 1237 h 10000"/>
                  <a:gd name="connsiteX52" fmla="*/ 3573 w 10000"/>
                  <a:gd name="connsiteY52" fmla="*/ 1237 h 10000"/>
                  <a:gd name="connsiteX53" fmla="*/ 3554 w 10000"/>
                  <a:gd name="connsiteY53" fmla="*/ 1227 h 10000"/>
                  <a:gd name="connsiteX54" fmla="*/ 3546 w 10000"/>
                  <a:gd name="connsiteY54" fmla="*/ 1192 h 10000"/>
                  <a:gd name="connsiteX55" fmla="*/ 3529 w 10000"/>
                  <a:gd name="connsiteY55" fmla="*/ 1176 h 10000"/>
                  <a:gd name="connsiteX56" fmla="*/ 3512 w 10000"/>
                  <a:gd name="connsiteY56" fmla="*/ 1182 h 10000"/>
                  <a:gd name="connsiteX57" fmla="*/ 3485 w 10000"/>
                  <a:gd name="connsiteY57" fmla="*/ 1182 h 10000"/>
                  <a:gd name="connsiteX58" fmla="*/ 3463 w 10000"/>
                  <a:gd name="connsiteY58" fmla="*/ 1176 h 10000"/>
                  <a:gd name="connsiteX59" fmla="*/ 3449 w 10000"/>
                  <a:gd name="connsiteY59" fmla="*/ 1182 h 10000"/>
                  <a:gd name="connsiteX60" fmla="*/ 3432 w 10000"/>
                  <a:gd name="connsiteY60" fmla="*/ 1192 h 10000"/>
                  <a:gd name="connsiteX61" fmla="*/ 3454 w 10000"/>
                  <a:gd name="connsiteY61" fmla="*/ 1205 h 10000"/>
                  <a:gd name="connsiteX62" fmla="*/ 3463 w 10000"/>
                  <a:gd name="connsiteY62" fmla="*/ 1205 h 10000"/>
                  <a:gd name="connsiteX63" fmla="*/ 3488 w 10000"/>
                  <a:gd name="connsiteY63" fmla="*/ 1205 h 10000"/>
                  <a:gd name="connsiteX64" fmla="*/ 3488 w 10000"/>
                  <a:gd name="connsiteY64" fmla="*/ 1218 h 10000"/>
                  <a:gd name="connsiteX65" fmla="*/ 3493 w 10000"/>
                  <a:gd name="connsiteY65" fmla="*/ 1247 h 10000"/>
                  <a:gd name="connsiteX66" fmla="*/ 3512 w 10000"/>
                  <a:gd name="connsiteY66" fmla="*/ 1247 h 10000"/>
                  <a:gd name="connsiteX67" fmla="*/ 3518 w 10000"/>
                  <a:gd name="connsiteY67" fmla="*/ 1250 h 10000"/>
                  <a:gd name="connsiteX68" fmla="*/ 3521 w 10000"/>
                  <a:gd name="connsiteY68" fmla="*/ 1276 h 10000"/>
                  <a:gd name="connsiteX69" fmla="*/ 3543 w 10000"/>
                  <a:gd name="connsiteY69" fmla="*/ 1295 h 10000"/>
                  <a:gd name="connsiteX70" fmla="*/ 3546 w 10000"/>
                  <a:gd name="connsiteY70" fmla="*/ 1305 h 10000"/>
                  <a:gd name="connsiteX71" fmla="*/ 3543 w 10000"/>
                  <a:gd name="connsiteY71" fmla="*/ 1315 h 10000"/>
                  <a:gd name="connsiteX72" fmla="*/ 3543 w 10000"/>
                  <a:gd name="connsiteY72" fmla="*/ 1331 h 10000"/>
                  <a:gd name="connsiteX73" fmla="*/ 3554 w 10000"/>
                  <a:gd name="connsiteY73" fmla="*/ 1324 h 10000"/>
                  <a:gd name="connsiteX74" fmla="*/ 3560 w 10000"/>
                  <a:gd name="connsiteY74" fmla="*/ 1331 h 10000"/>
                  <a:gd name="connsiteX75" fmla="*/ 3582 w 10000"/>
                  <a:gd name="connsiteY75" fmla="*/ 1344 h 10000"/>
                  <a:gd name="connsiteX76" fmla="*/ 3598 w 10000"/>
                  <a:gd name="connsiteY76" fmla="*/ 1380 h 10000"/>
                  <a:gd name="connsiteX77" fmla="*/ 3607 w 10000"/>
                  <a:gd name="connsiteY77" fmla="*/ 1389 h 10000"/>
                  <a:gd name="connsiteX78" fmla="*/ 3623 w 10000"/>
                  <a:gd name="connsiteY78" fmla="*/ 1409 h 10000"/>
                  <a:gd name="connsiteX79" fmla="*/ 3634 w 10000"/>
                  <a:gd name="connsiteY79" fmla="*/ 1438 h 10000"/>
                  <a:gd name="connsiteX80" fmla="*/ 3632 w 10000"/>
                  <a:gd name="connsiteY80" fmla="*/ 1454 h 10000"/>
                  <a:gd name="connsiteX81" fmla="*/ 3618 w 10000"/>
                  <a:gd name="connsiteY81" fmla="*/ 1438 h 10000"/>
                  <a:gd name="connsiteX82" fmla="*/ 3598 w 10000"/>
                  <a:gd name="connsiteY82" fmla="*/ 1428 h 10000"/>
                  <a:gd name="connsiteX83" fmla="*/ 3582 w 10000"/>
                  <a:gd name="connsiteY83" fmla="*/ 1402 h 10000"/>
                  <a:gd name="connsiteX84" fmla="*/ 3562 w 10000"/>
                  <a:gd name="connsiteY84" fmla="*/ 1399 h 10000"/>
                  <a:gd name="connsiteX85" fmla="*/ 3546 w 10000"/>
                  <a:gd name="connsiteY85" fmla="*/ 1383 h 10000"/>
                  <a:gd name="connsiteX86" fmla="*/ 3510 w 10000"/>
                  <a:gd name="connsiteY86" fmla="*/ 1360 h 10000"/>
                  <a:gd name="connsiteX87" fmla="*/ 3485 w 10000"/>
                  <a:gd name="connsiteY87" fmla="*/ 1344 h 10000"/>
                  <a:gd name="connsiteX88" fmla="*/ 3454 w 10000"/>
                  <a:gd name="connsiteY88" fmla="*/ 1334 h 10000"/>
                  <a:gd name="connsiteX89" fmla="*/ 3429 w 10000"/>
                  <a:gd name="connsiteY89" fmla="*/ 1315 h 10000"/>
                  <a:gd name="connsiteX90" fmla="*/ 3416 w 10000"/>
                  <a:gd name="connsiteY90" fmla="*/ 1308 h 10000"/>
                  <a:gd name="connsiteX91" fmla="*/ 3399 w 10000"/>
                  <a:gd name="connsiteY91" fmla="*/ 1305 h 10000"/>
                  <a:gd name="connsiteX92" fmla="*/ 3382 w 10000"/>
                  <a:gd name="connsiteY92" fmla="*/ 1286 h 10000"/>
                  <a:gd name="connsiteX93" fmla="*/ 3380 w 10000"/>
                  <a:gd name="connsiteY93" fmla="*/ 1266 h 10000"/>
                  <a:gd name="connsiteX94" fmla="*/ 3388 w 10000"/>
                  <a:gd name="connsiteY94" fmla="*/ 1256 h 10000"/>
                  <a:gd name="connsiteX95" fmla="*/ 3407 w 10000"/>
                  <a:gd name="connsiteY95" fmla="*/ 1256 h 10000"/>
                  <a:gd name="connsiteX96" fmla="*/ 3396 w 10000"/>
                  <a:gd name="connsiteY96" fmla="*/ 1227 h 10000"/>
                  <a:gd name="connsiteX97" fmla="*/ 3382 w 10000"/>
                  <a:gd name="connsiteY97" fmla="*/ 1227 h 10000"/>
                  <a:gd name="connsiteX98" fmla="*/ 3360 w 10000"/>
                  <a:gd name="connsiteY98" fmla="*/ 1221 h 10000"/>
                  <a:gd name="connsiteX99" fmla="*/ 3349 w 10000"/>
                  <a:gd name="connsiteY99" fmla="*/ 1231 h 10000"/>
                  <a:gd name="connsiteX100" fmla="*/ 3352 w 10000"/>
                  <a:gd name="connsiteY100" fmla="*/ 1247 h 10000"/>
                  <a:gd name="connsiteX101" fmla="*/ 3341 w 10000"/>
                  <a:gd name="connsiteY101" fmla="*/ 1237 h 10000"/>
                  <a:gd name="connsiteX102" fmla="*/ 3335 w 10000"/>
                  <a:gd name="connsiteY102" fmla="*/ 1231 h 10000"/>
                  <a:gd name="connsiteX103" fmla="*/ 3307 w 10000"/>
                  <a:gd name="connsiteY103" fmla="*/ 1227 h 10000"/>
                  <a:gd name="connsiteX104" fmla="*/ 3294 w 10000"/>
                  <a:gd name="connsiteY104" fmla="*/ 1221 h 10000"/>
                  <a:gd name="connsiteX105" fmla="*/ 3271 w 10000"/>
                  <a:gd name="connsiteY105" fmla="*/ 1211 h 10000"/>
                  <a:gd name="connsiteX106" fmla="*/ 3252 w 10000"/>
                  <a:gd name="connsiteY106" fmla="*/ 1195 h 10000"/>
                  <a:gd name="connsiteX107" fmla="*/ 3235 w 10000"/>
                  <a:gd name="connsiteY107" fmla="*/ 1195 h 10000"/>
                  <a:gd name="connsiteX108" fmla="*/ 3235 w 10000"/>
                  <a:gd name="connsiteY108" fmla="*/ 1205 h 10000"/>
                  <a:gd name="connsiteX109" fmla="*/ 3219 w 10000"/>
                  <a:gd name="connsiteY109" fmla="*/ 1231 h 10000"/>
                  <a:gd name="connsiteX110" fmla="*/ 3213 w 10000"/>
                  <a:gd name="connsiteY110" fmla="*/ 1231 h 10000"/>
                  <a:gd name="connsiteX111" fmla="*/ 3183 w 10000"/>
                  <a:gd name="connsiteY111" fmla="*/ 1221 h 10000"/>
                  <a:gd name="connsiteX112" fmla="*/ 3175 w 10000"/>
                  <a:gd name="connsiteY112" fmla="*/ 1227 h 10000"/>
                  <a:gd name="connsiteX113" fmla="*/ 3163 w 10000"/>
                  <a:gd name="connsiteY113" fmla="*/ 1237 h 10000"/>
                  <a:gd name="connsiteX114" fmla="*/ 3158 w 10000"/>
                  <a:gd name="connsiteY114" fmla="*/ 1260 h 10000"/>
                  <a:gd name="connsiteX115" fmla="*/ 3158 w 10000"/>
                  <a:gd name="connsiteY115" fmla="*/ 1276 h 10000"/>
                  <a:gd name="connsiteX116" fmla="*/ 3163 w 10000"/>
                  <a:gd name="connsiteY116" fmla="*/ 1295 h 10000"/>
                  <a:gd name="connsiteX117" fmla="*/ 3166 w 10000"/>
                  <a:gd name="connsiteY117" fmla="*/ 1308 h 10000"/>
                  <a:gd name="connsiteX118" fmla="*/ 3158 w 10000"/>
                  <a:gd name="connsiteY118" fmla="*/ 1315 h 10000"/>
                  <a:gd name="connsiteX119" fmla="*/ 3133 w 10000"/>
                  <a:gd name="connsiteY119" fmla="*/ 1299 h 10000"/>
                  <a:gd name="connsiteX120" fmla="*/ 3114 w 10000"/>
                  <a:gd name="connsiteY120" fmla="*/ 1276 h 10000"/>
                  <a:gd name="connsiteX121" fmla="*/ 3078 w 10000"/>
                  <a:gd name="connsiteY121" fmla="*/ 1240 h 10000"/>
                  <a:gd name="connsiteX122" fmla="*/ 3044 w 10000"/>
                  <a:gd name="connsiteY122" fmla="*/ 1227 h 10000"/>
                  <a:gd name="connsiteX123" fmla="*/ 3033 w 10000"/>
                  <a:gd name="connsiteY123" fmla="*/ 1231 h 10000"/>
                  <a:gd name="connsiteX124" fmla="*/ 3036 w 10000"/>
                  <a:gd name="connsiteY124" fmla="*/ 1256 h 10000"/>
                  <a:gd name="connsiteX125" fmla="*/ 3044 w 10000"/>
                  <a:gd name="connsiteY125" fmla="*/ 1266 h 10000"/>
                  <a:gd name="connsiteX126" fmla="*/ 3044 w 10000"/>
                  <a:gd name="connsiteY126" fmla="*/ 1276 h 10000"/>
                  <a:gd name="connsiteX127" fmla="*/ 3036 w 10000"/>
                  <a:gd name="connsiteY127" fmla="*/ 1276 h 10000"/>
                  <a:gd name="connsiteX128" fmla="*/ 3028 w 10000"/>
                  <a:gd name="connsiteY128" fmla="*/ 1266 h 10000"/>
                  <a:gd name="connsiteX129" fmla="*/ 3025 w 10000"/>
                  <a:gd name="connsiteY129" fmla="*/ 1256 h 10000"/>
                  <a:gd name="connsiteX130" fmla="*/ 3008 w 10000"/>
                  <a:gd name="connsiteY130" fmla="*/ 1205 h 10000"/>
                  <a:gd name="connsiteX131" fmla="*/ 3000 w 10000"/>
                  <a:gd name="connsiteY131" fmla="*/ 1192 h 10000"/>
                  <a:gd name="connsiteX132" fmla="*/ 2994 w 10000"/>
                  <a:gd name="connsiteY132" fmla="*/ 1176 h 10000"/>
                  <a:gd name="connsiteX133" fmla="*/ 2986 w 10000"/>
                  <a:gd name="connsiteY133" fmla="*/ 1182 h 10000"/>
                  <a:gd name="connsiteX134" fmla="*/ 2981 w 10000"/>
                  <a:gd name="connsiteY134" fmla="*/ 1192 h 10000"/>
                  <a:gd name="connsiteX135" fmla="*/ 2970 w 10000"/>
                  <a:gd name="connsiteY135" fmla="*/ 1201 h 10000"/>
                  <a:gd name="connsiteX136" fmla="*/ 2956 w 10000"/>
                  <a:gd name="connsiteY136" fmla="*/ 1218 h 10000"/>
                  <a:gd name="connsiteX137" fmla="*/ 2939 w 10000"/>
                  <a:gd name="connsiteY137" fmla="*/ 1240 h 10000"/>
                  <a:gd name="connsiteX138" fmla="*/ 2928 w 10000"/>
                  <a:gd name="connsiteY138" fmla="*/ 1247 h 10000"/>
                  <a:gd name="connsiteX139" fmla="*/ 2922 w 10000"/>
                  <a:gd name="connsiteY139" fmla="*/ 1250 h 10000"/>
                  <a:gd name="connsiteX140" fmla="*/ 2911 w 10000"/>
                  <a:gd name="connsiteY140" fmla="*/ 1250 h 10000"/>
                  <a:gd name="connsiteX141" fmla="*/ 2884 w 10000"/>
                  <a:gd name="connsiteY141" fmla="*/ 1247 h 10000"/>
                  <a:gd name="connsiteX142" fmla="*/ 2864 w 10000"/>
                  <a:gd name="connsiteY142" fmla="*/ 1237 h 10000"/>
                  <a:gd name="connsiteX143" fmla="*/ 2848 w 10000"/>
                  <a:gd name="connsiteY143" fmla="*/ 1231 h 10000"/>
                  <a:gd name="connsiteX144" fmla="*/ 2834 w 10000"/>
                  <a:gd name="connsiteY144" fmla="*/ 1227 h 10000"/>
                  <a:gd name="connsiteX145" fmla="*/ 2831 w 10000"/>
                  <a:gd name="connsiteY145" fmla="*/ 1227 h 10000"/>
                  <a:gd name="connsiteX146" fmla="*/ 2831 w 10000"/>
                  <a:gd name="connsiteY146" fmla="*/ 1221 h 10000"/>
                  <a:gd name="connsiteX147" fmla="*/ 2825 w 10000"/>
                  <a:gd name="connsiteY147" fmla="*/ 1205 h 10000"/>
                  <a:gd name="connsiteX148" fmla="*/ 2823 w 10000"/>
                  <a:gd name="connsiteY148" fmla="*/ 1192 h 10000"/>
                  <a:gd name="connsiteX149" fmla="*/ 2817 w 10000"/>
                  <a:gd name="connsiteY149" fmla="*/ 1182 h 10000"/>
                  <a:gd name="connsiteX150" fmla="*/ 2814 w 10000"/>
                  <a:gd name="connsiteY150" fmla="*/ 1176 h 10000"/>
                  <a:gd name="connsiteX151" fmla="*/ 2792 w 10000"/>
                  <a:gd name="connsiteY151" fmla="*/ 1172 h 10000"/>
                  <a:gd name="connsiteX152" fmla="*/ 2759 w 10000"/>
                  <a:gd name="connsiteY152" fmla="*/ 1156 h 10000"/>
                  <a:gd name="connsiteX153" fmla="*/ 2734 w 10000"/>
                  <a:gd name="connsiteY153" fmla="*/ 1143 h 10000"/>
                  <a:gd name="connsiteX154" fmla="*/ 2695 w 10000"/>
                  <a:gd name="connsiteY154" fmla="*/ 1124 h 10000"/>
                  <a:gd name="connsiteX155" fmla="*/ 2670 w 10000"/>
                  <a:gd name="connsiteY155" fmla="*/ 1108 h 10000"/>
                  <a:gd name="connsiteX156" fmla="*/ 2645 w 10000"/>
                  <a:gd name="connsiteY156" fmla="*/ 1091 h 10000"/>
                  <a:gd name="connsiteX157" fmla="*/ 2618 w 10000"/>
                  <a:gd name="connsiteY157" fmla="*/ 1088 h 10000"/>
                  <a:gd name="connsiteX158" fmla="*/ 2576 w 10000"/>
                  <a:gd name="connsiteY158" fmla="*/ 1088 h 10000"/>
                  <a:gd name="connsiteX159" fmla="*/ 2551 w 10000"/>
                  <a:gd name="connsiteY159" fmla="*/ 1091 h 10000"/>
                  <a:gd name="connsiteX160" fmla="*/ 2521 w 10000"/>
                  <a:gd name="connsiteY160" fmla="*/ 1098 h 10000"/>
                  <a:gd name="connsiteX161" fmla="*/ 2493 w 10000"/>
                  <a:gd name="connsiteY161" fmla="*/ 1104 h 10000"/>
                  <a:gd name="connsiteX162" fmla="*/ 2468 w 10000"/>
                  <a:gd name="connsiteY162" fmla="*/ 1108 h 10000"/>
                  <a:gd name="connsiteX163" fmla="*/ 2404 w 10000"/>
                  <a:gd name="connsiteY163" fmla="*/ 1124 h 10000"/>
                  <a:gd name="connsiteX164" fmla="*/ 2366 w 10000"/>
                  <a:gd name="connsiteY164" fmla="*/ 1133 h 10000"/>
                  <a:gd name="connsiteX165" fmla="*/ 2346 w 10000"/>
                  <a:gd name="connsiteY165" fmla="*/ 1137 h 10000"/>
                  <a:gd name="connsiteX166" fmla="*/ 2294 w 10000"/>
                  <a:gd name="connsiteY166" fmla="*/ 1146 h 10000"/>
                  <a:gd name="connsiteX167" fmla="*/ 2249 w 10000"/>
                  <a:gd name="connsiteY167" fmla="*/ 1156 h 10000"/>
                  <a:gd name="connsiteX168" fmla="*/ 2230 w 10000"/>
                  <a:gd name="connsiteY168" fmla="*/ 1156 h 10000"/>
                  <a:gd name="connsiteX169" fmla="*/ 2222 w 10000"/>
                  <a:gd name="connsiteY169" fmla="*/ 1163 h 10000"/>
                  <a:gd name="connsiteX170" fmla="*/ 2194 w 10000"/>
                  <a:gd name="connsiteY170" fmla="*/ 1163 h 10000"/>
                  <a:gd name="connsiteX171" fmla="*/ 2172 w 10000"/>
                  <a:gd name="connsiteY171" fmla="*/ 1163 h 10000"/>
                  <a:gd name="connsiteX172" fmla="*/ 2147 w 10000"/>
                  <a:gd name="connsiteY172" fmla="*/ 1166 h 10000"/>
                  <a:gd name="connsiteX173" fmla="*/ 2108 w 10000"/>
                  <a:gd name="connsiteY173" fmla="*/ 1166 h 10000"/>
                  <a:gd name="connsiteX174" fmla="*/ 2083 w 10000"/>
                  <a:gd name="connsiteY174" fmla="*/ 1156 h 10000"/>
                  <a:gd name="connsiteX175" fmla="*/ 2042 w 10000"/>
                  <a:gd name="connsiteY175" fmla="*/ 1143 h 10000"/>
                  <a:gd name="connsiteX176" fmla="*/ 2011 w 10000"/>
                  <a:gd name="connsiteY176" fmla="*/ 1143 h 10000"/>
                  <a:gd name="connsiteX177" fmla="*/ 1994 w 10000"/>
                  <a:gd name="connsiteY177" fmla="*/ 1146 h 10000"/>
                  <a:gd name="connsiteX178" fmla="*/ 1967 w 10000"/>
                  <a:gd name="connsiteY178" fmla="*/ 1156 h 10000"/>
                  <a:gd name="connsiteX179" fmla="*/ 1903 w 10000"/>
                  <a:gd name="connsiteY179" fmla="*/ 1176 h 10000"/>
                  <a:gd name="connsiteX180" fmla="*/ 1873 w 10000"/>
                  <a:gd name="connsiteY180" fmla="*/ 1182 h 10000"/>
                  <a:gd name="connsiteX181" fmla="*/ 1850 w 10000"/>
                  <a:gd name="connsiteY181" fmla="*/ 1185 h 10000"/>
                  <a:gd name="connsiteX182" fmla="*/ 1842 w 10000"/>
                  <a:gd name="connsiteY182" fmla="*/ 1192 h 10000"/>
                  <a:gd name="connsiteX183" fmla="*/ 1823 w 10000"/>
                  <a:gd name="connsiteY183" fmla="*/ 1195 h 10000"/>
                  <a:gd name="connsiteX184" fmla="*/ 1814 w 10000"/>
                  <a:gd name="connsiteY184" fmla="*/ 1201 h 10000"/>
                  <a:gd name="connsiteX185" fmla="*/ 1792 w 10000"/>
                  <a:gd name="connsiteY185" fmla="*/ 1218 h 10000"/>
                  <a:gd name="connsiteX186" fmla="*/ 1767 w 10000"/>
                  <a:gd name="connsiteY186" fmla="*/ 1231 h 10000"/>
                  <a:gd name="connsiteX187" fmla="*/ 1717 w 10000"/>
                  <a:gd name="connsiteY187" fmla="*/ 1266 h 10000"/>
                  <a:gd name="connsiteX188" fmla="*/ 1695 w 10000"/>
                  <a:gd name="connsiteY188" fmla="*/ 1279 h 10000"/>
                  <a:gd name="connsiteX189" fmla="*/ 1654 w 10000"/>
                  <a:gd name="connsiteY189" fmla="*/ 1308 h 10000"/>
                  <a:gd name="connsiteX190" fmla="*/ 1620 w 10000"/>
                  <a:gd name="connsiteY190" fmla="*/ 1334 h 10000"/>
                  <a:gd name="connsiteX191" fmla="*/ 1590 w 10000"/>
                  <a:gd name="connsiteY191" fmla="*/ 1360 h 10000"/>
                  <a:gd name="connsiteX192" fmla="*/ 1565 w 10000"/>
                  <a:gd name="connsiteY192" fmla="*/ 1380 h 10000"/>
                  <a:gd name="connsiteX193" fmla="*/ 1532 w 10000"/>
                  <a:gd name="connsiteY193" fmla="*/ 1402 h 10000"/>
                  <a:gd name="connsiteX194" fmla="*/ 1501 w 10000"/>
                  <a:gd name="connsiteY194" fmla="*/ 1418 h 10000"/>
                  <a:gd name="connsiteX195" fmla="*/ 1460 w 10000"/>
                  <a:gd name="connsiteY195" fmla="*/ 1438 h 10000"/>
                  <a:gd name="connsiteX196" fmla="*/ 1435 w 10000"/>
                  <a:gd name="connsiteY196" fmla="*/ 1454 h 10000"/>
                  <a:gd name="connsiteX197" fmla="*/ 1421 w 10000"/>
                  <a:gd name="connsiteY197" fmla="*/ 1464 h 10000"/>
                  <a:gd name="connsiteX198" fmla="*/ 1380 w 10000"/>
                  <a:gd name="connsiteY198" fmla="*/ 1473 h 10000"/>
                  <a:gd name="connsiteX199" fmla="*/ 1324 w 10000"/>
                  <a:gd name="connsiteY199" fmla="*/ 1477 h 10000"/>
                  <a:gd name="connsiteX200" fmla="*/ 1274 w 10000"/>
                  <a:gd name="connsiteY200" fmla="*/ 1483 h 10000"/>
                  <a:gd name="connsiteX201" fmla="*/ 1244 w 10000"/>
                  <a:gd name="connsiteY201" fmla="*/ 1486 h 10000"/>
                  <a:gd name="connsiteX202" fmla="*/ 1233 w 10000"/>
                  <a:gd name="connsiteY202" fmla="*/ 1486 h 10000"/>
                  <a:gd name="connsiteX203" fmla="*/ 1197 w 10000"/>
                  <a:gd name="connsiteY203" fmla="*/ 1493 h 10000"/>
                  <a:gd name="connsiteX204" fmla="*/ 1180 w 10000"/>
                  <a:gd name="connsiteY204" fmla="*/ 1496 h 10000"/>
                  <a:gd name="connsiteX205" fmla="*/ 1169 w 10000"/>
                  <a:gd name="connsiteY205" fmla="*/ 1496 h 10000"/>
                  <a:gd name="connsiteX206" fmla="*/ 1161 w 10000"/>
                  <a:gd name="connsiteY206" fmla="*/ 1503 h 10000"/>
                  <a:gd name="connsiteX207" fmla="*/ 1155 w 10000"/>
                  <a:gd name="connsiteY207" fmla="*/ 1503 h 10000"/>
                  <a:gd name="connsiteX208" fmla="*/ 501 w 10000"/>
                  <a:gd name="connsiteY208" fmla="*/ 2277 h 10000"/>
                  <a:gd name="connsiteX209" fmla="*/ 396 w 10000"/>
                  <a:gd name="connsiteY209" fmla="*/ 2532 h 10000"/>
                  <a:gd name="connsiteX210" fmla="*/ 324 w 10000"/>
                  <a:gd name="connsiteY210" fmla="*/ 2759 h 10000"/>
                  <a:gd name="connsiteX211" fmla="*/ 274 w 10000"/>
                  <a:gd name="connsiteY211" fmla="*/ 2866 h 10000"/>
                  <a:gd name="connsiteX212" fmla="*/ 202 w 10000"/>
                  <a:gd name="connsiteY212" fmla="*/ 3008 h 10000"/>
                  <a:gd name="connsiteX213" fmla="*/ 211 w 10000"/>
                  <a:gd name="connsiteY213" fmla="*/ 3177 h 10000"/>
                  <a:gd name="connsiteX214" fmla="*/ 235 w 10000"/>
                  <a:gd name="connsiteY214" fmla="*/ 3368 h 10000"/>
                  <a:gd name="connsiteX215" fmla="*/ 266 w 10000"/>
                  <a:gd name="connsiteY215" fmla="*/ 3595 h 10000"/>
                  <a:gd name="connsiteX216" fmla="*/ 299 w 10000"/>
                  <a:gd name="connsiteY216" fmla="*/ 3831 h 10000"/>
                  <a:gd name="connsiteX217" fmla="*/ 305 w 10000"/>
                  <a:gd name="connsiteY217" fmla="*/ 3863 h 10000"/>
                  <a:gd name="connsiteX218" fmla="*/ 341 w 10000"/>
                  <a:gd name="connsiteY218" fmla="*/ 3941 h 10000"/>
                  <a:gd name="connsiteX219" fmla="*/ 186 w 10000"/>
                  <a:gd name="connsiteY219" fmla="*/ 3935 h 10000"/>
                  <a:gd name="connsiteX220" fmla="*/ 30 w 10000"/>
                  <a:gd name="connsiteY220" fmla="*/ 3925 h 10000"/>
                  <a:gd name="connsiteX221" fmla="*/ 0 w 10000"/>
                  <a:gd name="connsiteY221" fmla="*/ 4054 h 10000"/>
                  <a:gd name="connsiteX222" fmla="*/ 14 w 10000"/>
                  <a:gd name="connsiteY222" fmla="*/ 4152 h 10000"/>
                  <a:gd name="connsiteX223" fmla="*/ 22 w 10000"/>
                  <a:gd name="connsiteY223" fmla="*/ 4242 h 10000"/>
                  <a:gd name="connsiteX224" fmla="*/ 30 w 10000"/>
                  <a:gd name="connsiteY224" fmla="*/ 4291 h 10000"/>
                  <a:gd name="connsiteX225" fmla="*/ 102 w 10000"/>
                  <a:gd name="connsiteY225" fmla="*/ 4271 h 10000"/>
                  <a:gd name="connsiteX226" fmla="*/ 155 w 10000"/>
                  <a:gd name="connsiteY226" fmla="*/ 4262 h 10000"/>
                  <a:gd name="connsiteX227" fmla="*/ 410 w 10000"/>
                  <a:gd name="connsiteY227" fmla="*/ 4255 h 10000"/>
                  <a:gd name="connsiteX228" fmla="*/ 418 w 10000"/>
                  <a:gd name="connsiteY228" fmla="*/ 4385 h 10000"/>
                  <a:gd name="connsiteX229" fmla="*/ 429 w 10000"/>
                  <a:gd name="connsiteY229" fmla="*/ 4543 h 10000"/>
                  <a:gd name="connsiteX230" fmla="*/ 443 w 10000"/>
                  <a:gd name="connsiteY230" fmla="*/ 4585 h 10000"/>
                  <a:gd name="connsiteX231" fmla="*/ 465 w 10000"/>
                  <a:gd name="connsiteY231" fmla="*/ 4611 h 10000"/>
                  <a:gd name="connsiteX232" fmla="*/ 468 w 10000"/>
                  <a:gd name="connsiteY232" fmla="*/ 4621 h 10000"/>
                  <a:gd name="connsiteX233" fmla="*/ 474 w 10000"/>
                  <a:gd name="connsiteY233" fmla="*/ 4679 h 10000"/>
                  <a:gd name="connsiteX234" fmla="*/ 554 w 10000"/>
                  <a:gd name="connsiteY234" fmla="*/ 4738 h 10000"/>
                  <a:gd name="connsiteX235" fmla="*/ 637 w 10000"/>
                  <a:gd name="connsiteY235" fmla="*/ 4809 h 10000"/>
                  <a:gd name="connsiteX236" fmla="*/ 704 w 10000"/>
                  <a:gd name="connsiteY236" fmla="*/ 4851 h 10000"/>
                  <a:gd name="connsiteX237" fmla="*/ 740 w 10000"/>
                  <a:gd name="connsiteY237" fmla="*/ 4893 h 10000"/>
                  <a:gd name="connsiteX238" fmla="*/ 756 w 10000"/>
                  <a:gd name="connsiteY238" fmla="*/ 4896 h 10000"/>
                  <a:gd name="connsiteX239" fmla="*/ 767 w 10000"/>
                  <a:gd name="connsiteY239" fmla="*/ 4880 h 10000"/>
                  <a:gd name="connsiteX240" fmla="*/ 806 w 10000"/>
                  <a:gd name="connsiteY240" fmla="*/ 4945 h 10000"/>
                  <a:gd name="connsiteX241" fmla="*/ 886 w 10000"/>
                  <a:gd name="connsiteY241" fmla="*/ 5078 h 10000"/>
                  <a:gd name="connsiteX242" fmla="*/ 911 w 10000"/>
                  <a:gd name="connsiteY242" fmla="*/ 5130 h 10000"/>
                  <a:gd name="connsiteX243" fmla="*/ 920 w 10000"/>
                  <a:gd name="connsiteY243" fmla="*/ 5191 h 10000"/>
                  <a:gd name="connsiteX244" fmla="*/ 920 w 10000"/>
                  <a:gd name="connsiteY244" fmla="*/ 5220 h 10000"/>
                  <a:gd name="connsiteX245" fmla="*/ 911 w 10000"/>
                  <a:gd name="connsiteY245" fmla="*/ 5314 h 10000"/>
                  <a:gd name="connsiteX246" fmla="*/ 898 w 10000"/>
                  <a:gd name="connsiteY246" fmla="*/ 5369 h 10000"/>
                  <a:gd name="connsiteX247" fmla="*/ 895 w 10000"/>
                  <a:gd name="connsiteY247" fmla="*/ 5385 h 10000"/>
                  <a:gd name="connsiteX248" fmla="*/ 895 w 10000"/>
                  <a:gd name="connsiteY248" fmla="*/ 5405 h 10000"/>
                  <a:gd name="connsiteX249" fmla="*/ 898 w 10000"/>
                  <a:gd name="connsiteY249" fmla="*/ 5434 h 10000"/>
                  <a:gd name="connsiteX250" fmla="*/ 911 w 10000"/>
                  <a:gd name="connsiteY250" fmla="*/ 5463 h 10000"/>
                  <a:gd name="connsiteX251" fmla="*/ 920 w 10000"/>
                  <a:gd name="connsiteY251" fmla="*/ 5492 h 10000"/>
                  <a:gd name="connsiteX252" fmla="*/ 934 w 10000"/>
                  <a:gd name="connsiteY252" fmla="*/ 5518 h 10000"/>
                  <a:gd name="connsiteX253" fmla="*/ 1169 w 10000"/>
                  <a:gd name="connsiteY253" fmla="*/ 5738 h 10000"/>
                  <a:gd name="connsiteX254" fmla="*/ 1188 w 10000"/>
                  <a:gd name="connsiteY254" fmla="*/ 5755 h 10000"/>
                  <a:gd name="connsiteX255" fmla="*/ 1216 w 10000"/>
                  <a:gd name="connsiteY255" fmla="*/ 5758 h 10000"/>
                  <a:gd name="connsiteX256" fmla="*/ 1313 w 10000"/>
                  <a:gd name="connsiteY256" fmla="*/ 5774 h 10000"/>
                  <a:gd name="connsiteX257" fmla="*/ 1349 w 10000"/>
                  <a:gd name="connsiteY257" fmla="*/ 5787 h 10000"/>
                  <a:gd name="connsiteX258" fmla="*/ 1393 w 10000"/>
                  <a:gd name="connsiteY258" fmla="*/ 5793 h 10000"/>
                  <a:gd name="connsiteX259" fmla="*/ 1393 w 10000"/>
                  <a:gd name="connsiteY259" fmla="*/ 5797 h 10000"/>
                  <a:gd name="connsiteX260" fmla="*/ 1421 w 10000"/>
                  <a:gd name="connsiteY260" fmla="*/ 5810 h 10000"/>
                  <a:gd name="connsiteX261" fmla="*/ 1446 w 10000"/>
                  <a:gd name="connsiteY261" fmla="*/ 5829 h 10000"/>
                  <a:gd name="connsiteX262" fmla="*/ 1460 w 10000"/>
                  <a:gd name="connsiteY262" fmla="*/ 5842 h 10000"/>
                  <a:gd name="connsiteX263" fmla="*/ 1476 w 10000"/>
                  <a:gd name="connsiteY263" fmla="*/ 5848 h 10000"/>
                  <a:gd name="connsiteX264" fmla="*/ 1501 w 10000"/>
                  <a:gd name="connsiteY264" fmla="*/ 5852 h 10000"/>
                  <a:gd name="connsiteX265" fmla="*/ 1532 w 10000"/>
                  <a:gd name="connsiteY265" fmla="*/ 5887 h 10000"/>
                  <a:gd name="connsiteX266" fmla="*/ 1565 w 10000"/>
                  <a:gd name="connsiteY266" fmla="*/ 5942 h 10000"/>
                  <a:gd name="connsiteX267" fmla="*/ 1587 w 10000"/>
                  <a:gd name="connsiteY267" fmla="*/ 5972 h 10000"/>
                  <a:gd name="connsiteX268" fmla="*/ 1612 w 10000"/>
                  <a:gd name="connsiteY268" fmla="*/ 5955 h 10000"/>
                  <a:gd name="connsiteX269" fmla="*/ 1679 w 10000"/>
                  <a:gd name="connsiteY269" fmla="*/ 6049 h 10000"/>
                  <a:gd name="connsiteX270" fmla="*/ 1720 w 10000"/>
                  <a:gd name="connsiteY270" fmla="*/ 6108 h 10000"/>
                  <a:gd name="connsiteX271" fmla="*/ 1751 w 10000"/>
                  <a:gd name="connsiteY271" fmla="*/ 6133 h 10000"/>
                  <a:gd name="connsiteX272" fmla="*/ 1792 w 10000"/>
                  <a:gd name="connsiteY272" fmla="*/ 6169 h 10000"/>
                  <a:gd name="connsiteX273" fmla="*/ 1801 w 10000"/>
                  <a:gd name="connsiteY273" fmla="*/ 6172 h 10000"/>
                  <a:gd name="connsiteX274" fmla="*/ 1814 w 10000"/>
                  <a:gd name="connsiteY274" fmla="*/ 6286 h 10000"/>
                  <a:gd name="connsiteX275" fmla="*/ 1817 w 10000"/>
                  <a:gd name="connsiteY275" fmla="*/ 6331 h 10000"/>
                  <a:gd name="connsiteX276" fmla="*/ 1809 w 10000"/>
                  <a:gd name="connsiteY276" fmla="*/ 6444 h 10000"/>
                  <a:gd name="connsiteX277" fmla="*/ 1801 w 10000"/>
                  <a:gd name="connsiteY277" fmla="*/ 6499 h 10000"/>
                  <a:gd name="connsiteX278" fmla="*/ 1781 w 10000"/>
                  <a:gd name="connsiteY278" fmla="*/ 6522 h 10000"/>
                  <a:gd name="connsiteX279" fmla="*/ 1773 w 10000"/>
                  <a:gd name="connsiteY279" fmla="*/ 6541 h 10000"/>
                  <a:gd name="connsiteX280" fmla="*/ 1762 w 10000"/>
                  <a:gd name="connsiteY280" fmla="*/ 6571 h 10000"/>
                  <a:gd name="connsiteX281" fmla="*/ 1767 w 10000"/>
                  <a:gd name="connsiteY281" fmla="*/ 6622 h 10000"/>
                  <a:gd name="connsiteX282" fmla="*/ 1767 w 10000"/>
                  <a:gd name="connsiteY282" fmla="*/ 6665 h 10000"/>
                  <a:gd name="connsiteX283" fmla="*/ 1767 w 10000"/>
                  <a:gd name="connsiteY283" fmla="*/ 6694 h 10000"/>
                  <a:gd name="connsiteX284" fmla="*/ 1776 w 10000"/>
                  <a:gd name="connsiteY284" fmla="*/ 6726 h 10000"/>
                  <a:gd name="connsiteX285" fmla="*/ 1776 w 10000"/>
                  <a:gd name="connsiteY285" fmla="*/ 6745 h 10000"/>
                  <a:gd name="connsiteX286" fmla="*/ 1767 w 10000"/>
                  <a:gd name="connsiteY286" fmla="*/ 6765 h 10000"/>
                  <a:gd name="connsiteX287" fmla="*/ 1762 w 10000"/>
                  <a:gd name="connsiteY287" fmla="*/ 6804 h 10000"/>
                  <a:gd name="connsiteX288" fmla="*/ 1753 w 10000"/>
                  <a:gd name="connsiteY288" fmla="*/ 6839 h 10000"/>
                  <a:gd name="connsiteX289" fmla="*/ 1742 w 10000"/>
                  <a:gd name="connsiteY289" fmla="*/ 6849 h 10000"/>
                  <a:gd name="connsiteX290" fmla="*/ 1726 w 10000"/>
                  <a:gd name="connsiteY290" fmla="*/ 6849 h 10000"/>
                  <a:gd name="connsiteX291" fmla="*/ 1712 w 10000"/>
                  <a:gd name="connsiteY291" fmla="*/ 6852 h 10000"/>
                  <a:gd name="connsiteX292" fmla="*/ 1640 w 10000"/>
                  <a:gd name="connsiteY292" fmla="*/ 6953 h 10000"/>
                  <a:gd name="connsiteX293" fmla="*/ 1493 w 10000"/>
                  <a:gd name="connsiteY293" fmla="*/ 7105 h 10000"/>
                  <a:gd name="connsiteX294" fmla="*/ 1490 w 10000"/>
                  <a:gd name="connsiteY294" fmla="*/ 7124 h 10000"/>
                  <a:gd name="connsiteX295" fmla="*/ 1468 w 10000"/>
                  <a:gd name="connsiteY295" fmla="*/ 7137 h 10000"/>
                  <a:gd name="connsiteX296" fmla="*/ 1454 w 10000"/>
                  <a:gd name="connsiteY296" fmla="*/ 7144 h 10000"/>
                  <a:gd name="connsiteX297" fmla="*/ 1452 w 10000"/>
                  <a:gd name="connsiteY297" fmla="*/ 7157 h 10000"/>
                  <a:gd name="connsiteX298" fmla="*/ 1446 w 10000"/>
                  <a:gd name="connsiteY298" fmla="*/ 7199 h 10000"/>
                  <a:gd name="connsiteX299" fmla="*/ 1476 w 10000"/>
                  <a:gd name="connsiteY299" fmla="*/ 7247 h 10000"/>
                  <a:gd name="connsiteX300" fmla="*/ 1501 w 10000"/>
                  <a:gd name="connsiteY300" fmla="*/ 7270 h 10000"/>
                  <a:gd name="connsiteX301" fmla="*/ 1518 w 10000"/>
                  <a:gd name="connsiteY301" fmla="*/ 7286 h 10000"/>
                  <a:gd name="connsiteX302" fmla="*/ 1524 w 10000"/>
                  <a:gd name="connsiteY302" fmla="*/ 7306 h 10000"/>
                  <a:gd name="connsiteX303" fmla="*/ 1540 w 10000"/>
                  <a:gd name="connsiteY303" fmla="*/ 7322 h 10000"/>
                  <a:gd name="connsiteX304" fmla="*/ 1565 w 10000"/>
                  <a:gd name="connsiteY304" fmla="*/ 7325 h 10000"/>
                  <a:gd name="connsiteX305" fmla="*/ 1590 w 10000"/>
                  <a:gd name="connsiteY305" fmla="*/ 7332 h 10000"/>
                  <a:gd name="connsiteX306" fmla="*/ 1615 w 10000"/>
                  <a:gd name="connsiteY306" fmla="*/ 7345 h 10000"/>
                  <a:gd name="connsiteX307" fmla="*/ 1662 w 10000"/>
                  <a:gd name="connsiteY307" fmla="*/ 7370 h 10000"/>
                  <a:gd name="connsiteX308" fmla="*/ 1670 w 10000"/>
                  <a:gd name="connsiteY308" fmla="*/ 7351 h 10000"/>
                  <a:gd name="connsiteX309" fmla="*/ 1726 w 10000"/>
                  <a:gd name="connsiteY309" fmla="*/ 7354 h 10000"/>
                  <a:gd name="connsiteX310" fmla="*/ 1726 w 10000"/>
                  <a:gd name="connsiteY310" fmla="*/ 7400 h 10000"/>
                  <a:gd name="connsiteX311" fmla="*/ 1773 w 10000"/>
                  <a:gd name="connsiteY311" fmla="*/ 7409 h 10000"/>
                  <a:gd name="connsiteX312" fmla="*/ 1806 w 10000"/>
                  <a:gd name="connsiteY312" fmla="*/ 7416 h 10000"/>
                  <a:gd name="connsiteX313" fmla="*/ 1839 w 10000"/>
                  <a:gd name="connsiteY313" fmla="*/ 7403 h 10000"/>
                  <a:gd name="connsiteX314" fmla="*/ 1886 w 10000"/>
                  <a:gd name="connsiteY314" fmla="*/ 7403 h 10000"/>
                  <a:gd name="connsiteX315" fmla="*/ 1898 w 10000"/>
                  <a:gd name="connsiteY315" fmla="*/ 7403 h 10000"/>
                  <a:gd name="connsiteX316" fmla="*/ 1914 w 10000"/>
                  <a:gd name="connsiteY316" fmla="*/ 7494 h 10000"/>
                  <a:gd name="connsiteX317" fmla="*/ 1895 w 10000"/>
                  <a:gd name="connsiteY317" fmla="*/ 7523 h 10000"/>
                  <a:gd name="connsiteX318" fmla="*/ 1825 w 10000"/>
                  <a:gd name="connsiteY318" fmla="*/ 7617 h 10000"/>
                  <a:gd name="connsiteX319" fmla="*/ 1776 w 10000"/>
                  <a:gd name="connsiteY319" fmla="*/ 7691 h 10000"/>
                  <a:gd name="connsiteX320" fmla="*/ 1781 w 10000"/>
                  <a:gd name="connsiteY320" fmla="*/ 7723 h 10000"/>
                  <a:gd name="connsiteX321" fmla="*/ 1767 w 10000"/>
                  <a:gd name="connsiteY321" fmla="*/ 7759 h 10000"/>
                  <a:gd name="connsiteX322" fmla="*/ 1762 w 10000"/>
                  <a:gd name="connsiteY322" fmla="*/ 7817 h 10000"/>
                  <a:gd name="connsiteX323" fmla="*/ 1762 w 10000"/>
                  <a:gd name="connsiteY323" fmla="*/ 7856 h 10000"/>
                  <a:gd name="connsiteX324" fmla="*/ 1776 w 10000"/>
                  <a:gd name="connsiteY324" fmla="*/ 7892 h 10000"/>
                  <a:gd name="connsiteX325" fmla="*/ 1784 w 10000"/>
                  <a:gd name="connsiteY325" fmla="*/ 7902 h 10000"/>
                  <a:gd name="connsiteX326" fmla="*/ 1801 w 10000"/>
                  <a:gd name="connsiteY326" fmla="*/ 7908 h 10000"/>
                  <a:gd name="connsiteX327" fmla="*/ 1809 w 10000"/>
                  <a:gd name="connsiteY327" fmla="*/ 7911 h 10000"/>
                  <a:gd name="connsiteX328" fmla="*/ 1801 w 10000"/>
                  <a:gd name="connsiteY328" fmla="*/ 7940 h 10000"/>
                  <a:gd name="connsiteX329" fmla="*/ 1798 w 10000"/>
                  <a:gd name="connsiteY329" fmla="*/ 7979 h 10000"/>
                  <a:gd name="connsiteX330" fmla="*/ 1806 w 10000"/>
                  <a:gd name="connsiteY330" fmla="*/ 8002 h 10000"/>
                  <a:gd name="connsiteX331" fmla="*/ 1823 w 10000"/>
                  <a:gd name="connsiteY331" fmla="*/ 8021 h 10000"/>
                  <a:gd name="connsiteX332" fmla="*/ 1834 w 10000"/>
                  <a:gd name="connsiteY332" fmla="*/ 8044 h 10000"/>
                  <a:gd name="connsiteX333" fmla="*/ 1839 w 10000"/>
                  <a:gd name="connsiteY333" fmla="*/ 8073 h 10000"/>
                  <a:gd name="connsiteX334" fmla="*/ 1842 w 10000"/>
                  <a:gd name="connsiteY334" fmla="*/ 8106 h 10000"/>
                  <a:gd name="connsiteX335" fmla="*/ 1839 w 10000"/>
                  <a:gd name="connsiteY335" fmla="*/ 8144 h 10000"/>
                  <a:gd name="connsiteX336" fmla="*/ 1856 w 10000"/>
                  <a:gd name="connsiteY336" fmla="*/ 8164 h 10000"/>
                  <a:gd name="connsiteX337" fmla="*/ 1886 w 10000"/>
                  <a:gd name="connsiteY337" fmla="*/ 8193 h 10000"/>
                  <a:gd name="connsiteX338" fmla="*/ 1922 w 10000"/>
                  <a:gd name="connsiteY338" fmla="*/ 8206 h 10000"/>
                  <a:gd name="connsiteX339" fmla="*/ 1967 w 10000"/>
                  <a:gd name="connsiteY339" fmla="*/ 8203 h 10000"/>
                  <a:gd name="connsiteX340" fmla="*/ 1986 w 10000"/>
                  <a:gd name="connsiteY340" fmla="*/ 8212 h 10000"/>
                  <a:gd name="connsiteX341" fmla="*/ 2000 w 10000"/>
                  <a:gd name="connsiteY341" fmla="*/ 8232 h 10000"/>
                  <a:gd name="connsiteX342" fmla="*/ 2033 w 10000"/>
                  <a:gd name="connsiteY342" fmla="*/ 8258 h 10000"/>
                  <a:gd name="connsiteX343" fmla="*/ 2050 w 10000"/>
                  <a:gd name="connsiteY343" fmla="*/ 8271 h 10000"/>
                  <a:gd name="connsiteX344" fmla="*/ 2089 w 10000"/>
                  <a:gd name="connsiteY344" fmla="*/ 8280 h 10000"/>
                  <a:gd name="connsiteX345" fmla="*/ 2122 w 10000"/>
                  <a:gd name="connsiteY345" fmla="*/ 8300 h 10000"/>
                  <a:gd name="connsiteX346" fmla="*/ 2163 w 10000"/>
                  <a:gd name="connsiteY346" fmla="*/ 8332 h 10000"/>
                  <a:gd name="connsiteX347" fmla="*/ 2172 w 10000"/>
                  <a:gd name="connsiteY347" fmla="*/ 8335 h 10000"/>
                  <a:gd name="connsiteX348" fmla="*/ 2177 w 10000"/>
                  <a:gd name="connsiteY348" fmla="*/ 8345 h 10000"/>
                  <a:gd name="connsiteX349" fmla="*/ 2163 w 10000"/>
                  <a:gd name="connsiteY349" fmla="*/ 8371 h 10000"/>
                  <a:gd name="connsiteX350" fmla="*/ 2139 w 10000"/>
                  <a:gd name="connsiteY350" fmla="*/ 8423 h 10000"/>
                  <a:gd name="connsiteX351" fmla="*/ 2130 w 10000"/>
                  <a:gd name="connsiteY351" fmla="*/ 8439 h 10000"/>
                  <a:gd name="connsiteX352" fmla="*/ 2105 w 10000"/>
                  <a:gd name="connsiteY352" fmla="*/ 8446 h 10000"/>
                  <a:gd name="connsiteX353" fmla="*/ 2080 w 10000"/>
                  <a:gd name="connsiteY353" fmla="*/ 8449 h 10000"/>
                  <a:gd name="connsiteX354" fmla="*/ 2075 w 10000"/>
                  <a:gd name="connsiteY354" fmla="*/ 8459 h 10000"/>
                  <a:gd name="connsiteX355" fmla="*/ 2072 w 10000"/>
                  <a:gd name="connsiteY355" fmla="*/ 8475 h 10000"/>
                  <a:gd name="connsiteX356" fmla="*/ 2080 w 10000"/>
                  <a:gd name="connsiteY356" fmla="*/ 8484 h 10000"/>
                  <a:gd name="connsiteX357" fmla="*/ 2100 w 10000"/>
                  <a:gd name="connsiteY357" fmla="*/ 8475 h 10000"/>
                  <a:gd name="connsiteX358" fmla="*/ 2141 w 10000"/>
                  <a:gd name="connsiteY358" fmla="*/ 8478 h 10000"/>
                  <a:gd name="connsiteX359" fmla="*/ 2172 w 10000"/>
                  <a:gd name="connsiteY359" fmla="*/ 8475 h 10000"/>
                  <a:gd name="connsiteX360" fmla="*/ 2188 w 10000"/>
                  <a:gd name="connsiteY360" fmla="*/ 8475 h 10000"/>
                  <a:gd name="connsiteX361" fmla="*/ 2222 w 10000"/>
                  <a:gd name="connsiteY361" fmla="*/ 8497 h 10000"/>
                  <a:gd name="connsiteX362" fmla="*/ 2252 w 10000"/>
                  <a:gd name="connsiteY362" fmla="*/ 8514 h 10000"/>
                  <a:gd name="connsiteX363" fmla="*/ 2274 w 10000"/>
                  <a:gd name="connsiteY363" fmla="*/ 8514 h 10000"/>
                  <a:gd name="connsiteX364" fmla="*/ 2299 w 10000"/>
                  <a:gd name="connsiteY364" fmla="*/ 8504 h 10000"/>
                  <a:gd name="connsiteX365" fmla="*/ 2310 w 10000"/>
                  <a:gd name="connsiteY365" fmla="*/ 8504 h 10000"/>
                  <a:gd name="connsiteX366" fmla="*/ 2319 w 10000"/>
                  <a:gd name="connsiteY366" fmla="*/ 8484 h 10000"/>
                  <a:gd name="connsiteX367" fmla="*/ 2338 w 10000"/>
                  <a:gd name="connsiteY367" fmla="*/ 8494 h 10000"/>
                  <a:gd name="connsiteX368" fmla="*/ 2338 w 10000"/>
                  <a:gd name="connsiteY368" fmla="*/ 8552 h 10000"/>
                  <a:gd name="connsiteX369" fmla="*/ 2366 w 10000"/>
                  <a:gd name="connsiteY369" fmla="*/ 8572 h 10000"/>
                  <a:gd name="connsiteX370" fmla="*/ 2382 w 10000"/>
                  <a:gd name="connsiteY370" fmla="*/ 8582 h 10000"/>
                  <a:gd name="connsiteX371" fmla="*/ 2435 w 10000"/>
                  <a:gd name="connsiteY371" fmla="*/ 8552 h 10000"/>
                  <a:gd name="connsiteX372" fmla="*/ 2443 w 10000"/>
                  <a:gd name="connsiteY372" fmla="*/ 8552 h 10000"/>
                  <a:gd name="connsiteX373" fmla="*/ 2454 w 10000"/>
                  <a:gd name="connsiteY373" fmla="*/ 8552 h 10000"/>
                  <a:gd name="connsiteX374" fmla="*/ 2471 w 10000"/>
                  <a:gd name="connsiteY374" fmla="*/ 8546 h 10000"/>
                  <a:gd name="connsiteX375" fmla="*/ 2488 w 10000"/>
                  <a:gd name="connsiteY375" fmla="*/ 8536 h 10000"/>
                  <a:gd name="connsiteX376" fmla="*/ 2501 w 10000"/>
                  <a:gd name="connsiteY376" fmla="*/ 8533 h 10000"/>
                  <a:gd name="connsiteX377" fmla="*/ 2512 w 10000"/>
                  <a:gd name="connsiteY377" fmla="*/ 8533 h 10000"/>
                  <a:gd name="connsiteX378" fmla="*/ 2521 w 10000"/>
                  <a:gd name="connsiteY378" fmla="*/ 8546 h 10000"/>
                  <a:gd name="connsiteX379" fmla="*/ 2521 w 10000"/>
                  <a:gd name="connsiteY379" fmla="*/ 8572 h 10000"/>
                  <a:gd name="connsiteX380" fmla="*/ 2535 w 10000"/>
                  <a:gd name="connsiteY380" fmla="*/ 8588 h 10000"/>
                  <a:gd name="connsiteX381" fmla="*/ 2551 w 10000"/>
                  <a:gd name="connsiteY381" fmla="*/ 8582 h 10000"/>
                  <a:gd name="connsiteX382" fmla="*/ 2560 w 10000"/>
                  <a:gd name="connsiteY382" fmla="*/ 8582 h 10000"/>
                  <a:gd name="connsiteX383" fmla="*/ 2573 w 10000"/>
                  <a:gd name="connsiteY383" fmla="*/ 8588 h 10000"/>
                  <a:gd name="connsiteX384" fmla="*/ 2584 w 10000"/>
                  <a:gd name="connsiteY384" fmla="*/ 8591 h 10000"/>
                  <a:gd name="connsiteX385" fmla="*/ 2590 w 10000"/>
                  <a:gd name="connsiteY385" fmla="*/ 8598 h 10000"/>
                  <a:gd name="connsiteX386" fmla="*/ 2598 w 10000"/>
                  <a:gd name="connsiteY386" fmla="*/ 8608 h 10000"/>
                  <a:gd name="connsiteX387" fmla="*/ 2607 w 10000"/>
                  <a:gd name="connsiteY387" fmla="*/ 8617 h 10000"/>
                  <a:gd name="connsiteX388" fmla="*/ 2618 w 10000"/>
                  <a:gd name="connsiteY388" fmla="*/ 8617 h 10000"/>
                  <a:gd name="connsiteX389" fmla="*/ 2640 w 10000"/>
                  <a:gd name="connsiteY389" fmla="*/ 8608 h 10000"/>
                  <a:gd name="connsiteX390" fmla="*/ 2670 w 10000"/>
                  <a:gd name="connsiteY390" fmla="*/ 8598 h 10000"/>
                  <a:gd name="connsiteX391" fmla="*/ 2673 w 10000"/>
                  <a:gd name="connsiteY391" fmla="*/ 8598 h 10000"/>
                  <a:gd name="connsiteX392" fmla="*/ 2690 w 10000"/>
                  <a:gd name="connsiteY392" fmla="*/ 8598 h 10000"/>
                  <a:gd name="connsiteX393" fmla="*/ 2698 w 10000"/>
                  <a:gd name="connsiteY393" fmla="*/ 8598 h 10000"/>
                  <a:gd name="connsiteX394" fmla="*/ 2712 w 10000"/>
                  <a:gd name="connsiteY394" fmla="*/ 8598 h 10000"/>
                  <a:gd name="connsiteX395" fmla="*/ 2726 w 10000"/>
                  <a:gd name="connsiteY395" fmla="*/ 8591 h 10000"/>
                  <a:gd name="connsiteX396" fmla="*/ 2737 w 10000"/>
                  <a:gd name="connsiteY396" fmla="*/ 8588 h 10000"/>
                  <a:gd name="connsiteX397" fmla="*/ 2759 w 10000"/>
                  <a:gd name="connsiteY397" fmla="*/ 8582 h 10000"/>
                  <a:gd name="connsiteX398" fmla="*/ 2770 w 10000"/>
                  <a:gd name="connsiteY398" fmla="*/ 8578 h 10000"/>
                  <a:gd name="connsiteX399" fmla="*/ 2784 w 10000"/>
                  <a:gd name="connsiteY399" fmla="*/ 8572 h 10000"/>
                  <a:gd name="connsiteX400" fmla="*/ 2795 w 10000"/>
                  <a:gd name="connsiteY400" fmla="*/ 8572 h 10000"/>
                  <a:gd name="connsiteX401" fmla="*/ 2803 w 10000"/>
                  <a:gd name="connsiteY401" fmla="*/ 8588 h 10000"/>
                  <a:gd name="connsiteX402" fmla="*/ 2803 w 10000"/>
                  <a:gd name="connsiteY402" fmla="*/ 8591 h 10000"/>
                  <a:gd name="connsiteX403" fmla="*/ 2803 w 10000"/>
                  <a:gd name="connsiteY403" fmla="*/ 8601 h 10000"/>
                  <a:gd name="connsiteX404" fmla="*/ 2809 w 10000"/>
                  <a:gd name="connsiteY404" fmla="*/ 8601 h 10000"/>
                  <a:gd name="connsiteX405" fmla="*/ 2823 w 10000"/>
                  <a:gd name="connsiteY405" fmla="*/ 8598 h 10000"/>
                  <a:gd name="connsiteX406" fmla="*/ 2831 w 10000"/>
                  <a:gd name="connsiteY406" fmla="*/ 8598 h 10000"/>
                  <a:gd name="connsiteX407" fmla="*/ 2839 w 10000"/>
                  <a:gd name="connsiteY407" fmla="*/ 8601 h 10000"/>
                  <a:gd name="connsiteX408" fmla="*/ 2848 w 10000"/>
                  <a:gd name="connsiteY408" fmla="*/ 8598 h 10000"/>
                  <a:gd name="connsiteX409" fmla="*/ 2856 w 10000"/>
                  <a:gd name="connsiteY409" fmla="*/ 8601 h 10000"/>
                  <a:gd name="connsiteX410" fmla="*/ 2859 w 10000"/>
                  <a:gd name="connsiteY410" fmla="*/ 8601 h 10000"/>
                  <a:gd name="connsiteX411" fmla="*/ 2864 w 10000"/>
                  <a:gd name="connsiteY411" fmla="*/ 8598 h 10000"/>
                  <a:gd name="connsiteX412" fmla="*/ 2889 w 10000"/>
                  <a:gd name="connsiteY412" fmla="*/ 8611 h 10000"/>
                  <a:gd name="connsiteX413" fmla="*/ 2906 w 10000"/>
                  <a:gd name="connsiteY413" fmla="*/ 8620 h 10000"/>
                  <a:gd name="connsiteX414" fmla="*/ 2914 w 10000"/>
                  <a:gd name="connsiteY414" fmla="*/ 8627 h 10000"/>
                  <a:gd name="connsiteX415" fmla="*/ 2920 w 10000"/>
                  <a:gd name="connsiteY415" fmla="*/ 8640 h 10000"/>
                  <a:gd name="connsiteX416" fmla="*/ 2922 w 10000"/>
                  <a:gd name="connsiteY416" fmla="*/ 8666 h 10000"/>
                  <a:gd name="connsiteX417" fmla="*/ 2922 w 10000"/>
                  <a:gd name="connsiteY417" fmla="*/ 8692 h 10000"/>
                  <a:gd name="connsiteX418" fmla="*/ 2939 w 10000"/>
                  <a:gd name="connsiteY418" fmla="*/ 8695 h 10000"/>
                  <a:gd name="connsiteX419" fmla="*/ 2953 w 10000"/>
                  <a:gd name="connsiteY419" fmla="*/ 8695 h 10000"/>
                  <a:gd name="connsiteX420" fmla="*/ 2961 w 10000"/>
                  <a:gd name="connsiteY420" fmla="*/ 8695 h 10000"/>
                  <a:gd name="connsiteX421" fmla="*/ 2972 w 10000"/>
                  <a:gd name="connsiteY421" fmla="*/ 8692 h 10000"/>
                  <a:gd name="connsiteX422" fmla="*/ 2981 w 10000"/>
                  <a:gd name="connsiteY422" fmla="*/ 8685 h 10000"/>
                  <a:gd name="connsiteX423" fmla="*/ 2989 w 10000"/>
                  <a:gd name="connsiteY423" fmla="*/ 8685 h 10000"/>
                  <a:gd name="connsiteX424" fmla="*/ 3008 w 10000"/>
                  <a:gd name="connsiteY424" fmla="*/ 8685 h 10000"/>
                  <a:gd name="connsiteX425" fmla="*/ 3028 w 10000"/>
                  <a:gd name="connsiteY425" fmla="*/ 8695 h 10000"/>
                  <a:gd name="connsiteX426" fmla="*/ 3042 w 10000"/>
                  <a:gd name="connsiteY426" fmla="*/ 8695 h 10000"/>
                  <a:gd name="connsiteX427" fmla="*/ 3053 w 10000"/>
                  <a:gd name="connsiteY427" fmla="*/ 8676 h 10000"/>
                  <a:gd name="connsiteX428" fmla="*/ 3061 w 10000"/>
                  <a:gd name="connsiteY428" fmla="*/ 8666 h 10000"/>
                  <a:gd name="connsiteX429" fmla="*/ 3066 w 10000"/>
                  <a:gd name="connsiteY429" fmla="*/ 8656 h 10000"/>
                  <a:gd name="connsiteX430" fmla="*/ 3091 w 10000"/>
                  <a:gd name="connsiteY430" fmla="*/ 8659 h 10000"/>
                  <a:gd name="connsiteX431" fmla="*/ 3105 w 10000"/>
                  <a:gd name="connsiteY431" fmla="*/ 8659 h 10000"/>
                  <a:gd name="connsiteX432" fmla="*/ 3108 w 10000"/>
                  <a:gd name="connsiteY432" fmla="*/ 8650 h 10000"/>
                  <a:gd name="connsiteX433" fmla="*/ 3147 w 10000"/>
                  <a:gd name="connsiteY433" fmla="*/ 8588 h 10000"/>
                  <a:gd name="connsiteX434" fmla="*/ 3150 w 10000"/>
                  <a:gd name="connsiteY434" fmla="*/ 8598 h 10000"/>
                  <a:gd name="connsiteX435" fmla="*/ 3163 w 10000"/>
                  <a:gd name="connsiteY435" fmla="*/ 8601 h 10000"/>
                  <a:gd name="connsiteX436" fmla="*/ 3180 w 10000"/>
                  <a:gd name="connsiteY436" fmla="*/ 8608 h 10000"/>
                  <a:gd name="connsiteX437" fmla="*/ 3188 w 10000"/>
                  <a:gd name="connsiteY437" fmla="*/ 8611 h 10000"/>
                  <a:gd name="connsiteX438" fmla="*/ 3227 w 10000"/>
                  <a:gd name="connsiteY438" fmla="*/ 8620 h 10000"/>
                  <a:gd name="connsiteX439" fmla="*/ 3238 w 10000"/>
                  <a:gd name="connsiteY439" fmla="*/ 8617 h 10000"/>
                  <a:gd name="connsiteX440" fmla="*/ 3247 w 10000"/>
                  <a:gd name="connsiteY440" fmla="*/ 8601 h 10000"/>
                  <a:gd name="connsiteX441" fmla="*/ 3269 w 10000"/>
                  <a:gd name="connsiteY441" fmla="*/ 8611 h 10000"/>
                  <a:gd name="connsiteX442" fmla="*/ 3277 w 10000"/>
                  <a:gd name="connsiteY442" fmla="*/ 8617 h 10000"/>
                  <a:gd name="connsiteX443" fmla="*/ 3285 w 10000"/>
                  <a:gd name="connsiteY443" fmla="*/ 8611 h 10000"/>
                  <a:gd name="connsiteX444" fmla="*/ 3307 w 10000"/>
                  <a:gd name="connsiteY444" fmla="*/ 8611 h 10000"/>
                  <a:gd name="connsiteX445" fmla="*/ 3319 w 10000"/>
                  <a:gd name="connsiteY445" fmla="*/ 8617 h 10000"/>
                  <a:gd name="connsiteX446" fmla="*/ 3324 w 10000"/>
                  <a:gd name="connsiteY446" fmla="*/ 8617 h 10000"/>
                  <a:gd name="connsiteX447" fmla="*/ 3327 w 10000"/>
                  <a:gd name="connsiteY447" fmla="*/ 8620 h 10000"/>
                  <a:gd name="connsiteX448" fmla="*/ 3341 w 10000"/>
                  <a:gd name="connsiteY448" fmla="*/ 8620 h 10000"/>
                  <a:gd name="connsiteX449" fmla="*/ 3357 w 10000"/>
                  <a:gd name="connsiteY449" fmla="*/ 8620 h 10000"/>
                  <a:gd name="connsiteX450" fmla="*/ 3374 w 10000"/>
                  <a:gd name="connsiteY450" fmla="*/ 8620 h 10000"/>
                  <a:gd name="connsiteX451" fmla="*/ 3382 w 10000"/>
                  <a:gd name="connsiteY451" fmla="*/ 8620 h 10000"/>
                  <a:gd name="connsiteX452" fmla="*/ 3399 w 10000"/>
                  <a:gd name="connsiteY452" fmla="*/ 8611 h 10000"/>
                  <a:gd name="connsiteX453" fmla="*/ 3413 w 10000"/>
                  <a:gd name="connsiteY453" fmla="*/ 8601 h 10000"/>
                  <a:gd name="connsiteX454" fmla="*/ 3421 w 10000"/>
                  <a:gd name="connsiteY454" fmla="*/ 8588 h 10000"/>
                  <a:gd name="connsiteX455" fmla="*/ 3421 w 10000"/>
                  <a:gd name="connsiteY455" fmla="*/ 8572 h 10000"/>
                  <a:gd name="connsiteX456" fmla="*/ 3421 w 10000"/>
                  <a:gd name="connsiteY456" fmla="*/ 8552 h 10000"/>
                  <a:gd name="connsiteX457" fmla="*/ 3424 w 10000"/>
                  <a:gd name="connsiteY457" fmla="*/ 8533 h 10000"/>
                  <a:gd name="connsiteX458" fmla="*/ 3432 w 10000"/>
                  <a:gd name="connsiteY458" fmla="*/ 8523 h 10000"/>
                  <a:gd name="connsiteX459" fmla="*/ 3446 w 10000"/>
                  <a:gd name="connsiteY459" fmla="*/ 8523 h 10000"/>
                  <a:gd name="connsiteX460" fmla="*/ 3457 w 10000"/>
                  <a:gd name="connsiteY460" fmla="*/ 8523 h 10000"/>
                  <a:gd name="connsiteX461" fmla="*/ 3476 w 10000"/>
                  <a:gd name="connsiteY461" fmla="*/ 8533 h 10000"/>
                  <a:gd name="connsiteX462" fmla="*/ 3485 w 10000"/>
                  <a:gd name="connsiteY462" fmla="*/ 8536 h 10000"/>
                  <a:gd name="connsiteX463" fmla="*/ 3501 w 10000"/>
                  <a:gd name="connsiteY463" fmla="*/ 8527 h 10000"/>
                  <a:gd name="connsiteX464" fmla="*/ 3504 w 10000"/>
                  <a:gd name="connsiteY464" fmla="*/ 8514 h 10000"/>
                  <a:gd name="connsiteX465" fmla="*/ 3510 w 10000"/>
                  <a:gd name="connsiteY465" fmla="*/ 8497 h 10000"/>
                  <a:gd name="connsiteX466" fmla="*/ 3537 w 10000"/>
                  <a:gd name="connsiteY466" fmla="*/ 8484 h 10000"/>
                  <a:gd name="connsiteX467" fmla="*/ 3562 w 10000"/>
                  <a:gd name="connsiteY467" fmla="*/ 8488 h 10000"/>
                  <a:gd name="connsiteX468" fmla="*/ 3568 w 10000"/>
                  <a:gd name="connsiteY468" fmla="*/ 8484 h 10000"/>
                  <a:gd name="connsiteX469" fmla="*/ 3584 w 10000"/>
                  <a:gd name="connsiteY469" fmla="*/ 8494 h 10000"/>
                  <a:gd name="connsiteX470" fmla="*/ 3593 w 10000"/>
                  <a:gd name="connsiteY470" fmla="*/ 8507 h 10000"/>
                  <a:gd name="connsiteX471" fmla="*/ 3618 w 10000"/>
                  <a:gd name="connsiteY471" fmla="*/ 8497 h 10000"/>
                  <a:gd name="connsiteX472" fmla="*/ 3643 w 10000"/>
                  <a:gd name="connsiteY472" fmla="*/ 8475 h 10000"/>
                  <a:gd name="connsiteX473" fmla="*/ 3657 w 10000"/>
                  <a:gd name="connsiteY473" fmla="*/ 8478 h 10000"/>
                  <a:gd name="connsiteX474" fmla="*/ 3670 w 10000"/>
                  <a:gd name="connsiteY474" fmla="*/ 8475 h 10000"/>
                  <a:gd name="connsiteX475" fmla="*/ 3673 w 10000"/>
                  <a:gd name="connsiteY475" fmla="*/ 8468 h 10000"/>
                  <a:gd name="connsiteX476" fmla="*/ 3681 w 10000"/>
                  <a:gd name="connsiteY476" fmla="*/ 8468 h 10000"/>
                  <a:gd name="connsiteX477" fmla="*/ 3698 w 10000"/>
                  <a:gd name="connsiteY477" fmla="*/ 8478 h 10000"/>
                  <a:gd name="connsiteX478" fmla="*/ 3720 w 10000"/>
                  <a:gd name="connsiteY478" fmla="*/ 8497 h 10000"/>
                  <a:gd name="connsiteX479" fmla="*/ 3715 w 10000"/>
                  <a:gd name="connsiteY479" fmla="*/ 8504 h 10000"/>
                  <a:gd name="connsiteX480" fmla="*/ 3729 w 10000"/>
                  <a:gd name="connsiteY480" fmla="*/ 8514 h 10000"/>
                  <a:gd name="connsiteX481" fmla="*/ 3729 w 10000"/>
                  <a:gd name="connsiteY481" fmla="*/ 8517 h 10000"/>
                  <a:gd name="connsiteX482" fmla="*/ 3740 w 10000"/>
                  <a:gd name="connsiteY482" fmla="*/ 8527 h 10000"/>
                  <a:gd name="connsiteX483" fmla="*/ 3759 w 10000"/>
                  <a:gd name="connsiteY483" fmla="*/ 8517 h 10000"/>
                  <a:gd name="connsiteX484" fmla="*/ 3762 w 10000"/>
                  <a:gd name="connsiteY484" fmla="*/ 8504 h 10000"/>
                  <a:gd name="connsiteX485" fmla="*/ 3770 w 10000"/>
                  <a:gd name="connsiteY485" fmla="*/ 8488 h 10000"/>
                  <a:gd name="connsiteX486" fmla="*/ 3778 w 10000"/>
                  <a:gd name="connsiteY486" fmla="*/ 8484 h 10000"/>
                  <a:gd name="connsiteX487" fmla="*/ 3792 w 10000"/>
                  <a:gd name="connsiteY487" fmla="*/ 8475 h 10000"/>
                  <a:gd name="connsiteX488" fmla="*/ 3803 w 10000"/>
                  <a:gd name="connsiteY488" fmla="*/ 8478 h 10000"/>
                  <a:gd name="connsiteX489" fmla="*/ 3809 w 10000"/>
                  <a:gd name="connsiteY489" fmla="*/ 8475 h 10000"/>
                  <a:gd name="connsiteX490" fmla="*/ 3825 w 10000"/>
                  <a:gd name="connsiteY490" fmla="*/ 8465 h 10000"/>
                  <a:gd name="connsiteX491" fmla="*/ 3834 w 10000"/>
                  <a:gd name="connsiteY491" fmla="*/ 8468 h 10000"/>
                  <a:gd name="connsiteX492" fmla="*/ 3842 w 10000"/>
                  <a:gd name="connsiteY492" fmla="*/ 8478 h 10000"/>
                  <a:gd name="connsiteX493" fmla="*/ 3850 w 10000"/>
                  <a:gd name="connsiteY493" fmla="*/ 8478 h 10000"/>
                  <a:gd name="connsiteX494" fmla="*/ 3859 w 10000"/>
                  <a:gd name="connsiteY494" fmla="*/ 8484 h 10000"/>
                  <a:gd name="connsiteX495" fmla="*/ 3873 w 10000"/>
                  <a:gd name="connsiteY495" fmla="*/ 8494 h 10000"/>
                  <a:gd name="connsiteX496" fmla="*/ 3875 w 10000"/>
                  <a:gd name="connsiteY496" fmla="*/ 8507 h 10000"/>
                  <a:gd name="connsiteX497" fmla="*/ 3881 w 10000"/>
                  <a:gd name="connsiteY497" fmla="*/ 8527 h 10000"/>
                  <a:gd name="connsiteX498" fmla="*/ 3875 w 10000"/>
                  <a:gd name="connsiteY498" fmla="*/ 8546 h 10000"/>
                  <a:gd name="connsiteX499" fmla="*/ 3892 w 10000"/>
                  <a:gd name="connsiteY499" fmla="*/ 8546 h 10000"/>
                  <a:gd name="connsiteX500" fmla="*/ 3900 w 10000"/>
                  <a:gd name="connsiteY500" fmla="*/ 8543 h 10000"/>
                  <a:gd name="connsiteX501" fmla="*/ 3906 w 10000"/>
                  <a:gd name="connsiteY501" fmla="*/ 8543 h 10000"/>
                  <a:gd name="connsiteX502" fmla="*/ 3922 w 10000"/>
                  <a:gd name="connsiteY502" fmla="*/ 8552 h 10000"/>
                  <a:gd name="connsiteX503" fmla="*/ 3939 w 10000"/>
                  <a:gd name="connsiteY503" fmla="*/ 8559 h 10000"/>
                  <a:gd name="connsiteX504" fmla="*/ 3953 w 10000"/>
                  <a:gd name="connsiteY504" fmla="*/ 8572 h 10000"/>
                  <a:gd name="connsiteX505" fmla="*/ 3956 w 10000"/>
                  <a:gd name="connsiteY505" fmla="*/ 8588 h 10000"/>
                  <a:gd name="connsiteX506" fmla="*/ 3956 w 10000"/>
                  <a:gd name="connsiteY506" fmla="*/ 8608 h 10000"/>
                  <a:gd name="connsiteX507" fmla="*/ 3972 w 10000"/>
                  <a:gd name="connsiteY507" fmla="*/ 8608 h 10000"/>
                  <a:gd name="connsiteX508" fmla="*/ 3986 w 10000"/>
                  <a:gd name="connsiteY508" fmla="*/ 8608 h 10000"/>
                  <a:gd name="connsiteX509" fmla="*/ 3997 w 10000"/>
                  <a:gd name="connsiteY509" fmla="*/ 8608 h 10000"/>
                  <a:gd name="connsiteX510" fmla="*/ 4006 w 10000"/>
                  <a:gd name="connsiteY510" fmla="*/ 8608 h 10000"/>
                  <a:gd name="connsiteX511" fmla="*/ 4006 w 10000"/>
                  <a:gd name="connsiteY511" fmla="*/ 8611 h 10000"/>
                  <a:gd name="connsiteX512" fmla="*/ 4011 w 10000"/>
                  <a:gd name="connsiteY512" fmla="*/ 8611 h 10000"/>
                  <a:gd name="connsiteX513" fmla="*/ 4022 w 10000"/>
                  <a:gd name="connsiteY513" fmla="*/ 8620 h 10000"/>
                  <a:gd name="connsiteX514" fmla="*/ 4042 w 10000"/>
                  <a:gd name="connsiteY514" fmla="*/ 8620 h 10000"/>
                  <a:gd name="connsiteX515" fmla="*/ 4050 w 10000"/>
                  <a:gd name="connsiteY515" fmla="*/ 8617 h 10000"/>
                  <a:gd name="connsiteX516" fmla="*/ 4069 w 10000"/>
                  <a:gd name="connsiteY516" fmla="*/ 8620 h 10000"/>
                  <a:gd name="connsiteX517" fmla="*/ 4086 w 10000"/>
                  <a:gd name="connsiteY517" fmla="*/ 8630 h 10000"/>
                  <a:gd name="connsiteX518" fmla="*/ 4108 w 10000"/>
                  <a:gd name="connsiteY518" fmla="*/ 8627 h 10000"/>
                  <a:gd name="connsiteX519" fmla="*/ 4125 w 10000"/>
                  <a:gd name="connsiteY519" fmla="*/ 8620 h 10000"/>
                  <a:gd name="connsiteX520" fmla="*/ 4133 w 10000"/>
                  <a:gd name="connsiteY520" fmla="*/ 8611 h 10000"/>
                  <a:gd name="connsiteX521" fmla="*/ 4139 w 10000"/>
                  <a:gd name="connsiteY521" fmla="*/ 8608 h 10000"/>
                  <a:gd name="connsiteX522" fmla="*/ 4147 w 10000"/>
                  <a:gd name="connsiteY522" fmla="*/ 8601 h 10000"/>
                  <a:gd name="connsiteX523" fmla="*/ 4155 w 10000"/>
                  <a:gd name="connsiteY523" fmla="*/ 8591 h 10000"/>
                  <a:gd name="connsiteX524" fmla="*/ 4166 w 10000"/>
                  <a:gd name="connsiteY524" fmla="*/ 8582 h 10000"/>
                  <a:gd name="connsiteX525" fmla="*/ 4183 w 10000"/>
                  <a:gd name="connsiteY525" fmla="*/ 8569 h 10000"/>
                  <a:gd name="connsiteX526" fmla="*/ 4191 w 10000"/>
                  <a:gd name="connsiteY526" fmla="*/ 8562 h 10000"/>
                  <a:gd name="connsiteX527" fmla="*/ 4208 w 10000"/>
                  <a:gd name="connsiteY527" fmla="*/ 8552 h 10000"/>
                  <a:gd name="connsiteX528" fmla="*/ 4230 w 10000"/>
                  <a:gd name="connsiteY528" fmla="*/ 8552 h 10000"/>
                  <a:gd name="connsiteX529" fmla="*/ 4238 w 10000"/>
                  <a:gd name="connsiteY529" fmla="*/ 8559 h 10000"/>
                  <a:gd name="connsiteX530" fmla="*/ 4247 w 10000"/>
                  <a:gd name="connsiteY530" fmla="*/ 8572 h 10000"/>
                  <a:gd name="connsiteX531" fmla="*/ 4252 w 10000"/>
                  <a:gd name="connsiteY531" fmla="*/ 8578 h 10000"/>
                  <a:gd name="connsiteX532" fmla="*/ 4263 w 10000"/>
                  <a:gd name="connsiteY532" fmla="*/ 8582 h 10000"/>
                  <a:gd name="connsiteX533" fmla="*/ 4277 w 10000"/>
                  <a:gd name="connsiteY533" fmla="*/ 8572 h 10000"/>
                  <a:gd name="connsiteX534" fmla="*/ 4294 w 10000"/>
                  <a:gd name="connsiteY534" fmla="*/ 8559 h 10000"/>
                  <a:gd name="connsiteX535" fmla="*/ 4302 w 10000"/>
                  <a:gd name="connsiteY535" fmla="*/ 8546 h 10000"/>
                  <a:gd name="connsiteX536" fmla="*/ 4310 w 10000"/>
                  <a:gd name="connsiteY536" fmla="*/ 8543 h 10000"/>
                  <a:gd name="connsiteX537" fmla="*/ 4313 w 10000"/>
                  <a:gd name="connsiteY537" fmla="*/ 8543 h 10000"/>
                  <a:gd name="connsiteX538" fmla="*/ 4332 w 10000"/>
                  <a:gd name="connsiteY538" fmla="*/ 8546 h 10000"/>
                  <a:gd name="connsiteX539" fmla="*/ 4335 w 10000"/>
                  <a:gd name="connsiteY539" fmla="*/ 8559 h 10000"/>
                  <a:gd name="connsiteX540" fmla="*/ 4349 w 10000"/>
                  <a:gd name="connsiteY540" fmla="*/ 8588 h 10000"/>
                  <a:gd name="connsiteX541" fmla="*/ 4360 w 10000"/>
                  <a:gd name="connsiteY541" fmla="*/ 8591 h 10000"/>
                  <a:gd name="connsiteX542" fmla="*/ 4366 w 10000"/>
                  <a:gd name="connsiteY542" fmla="*/ 8591 h 10000"/>
                  <a:gd name="connsiteX543" fmla="*/ 4382 w 10000"/>
                  <a:gd name="connsiteY543" fmla="*/ 8598 h 10000"/>
                  <a:gd name="connsiteX544" fmla="*/ 4385 w 10000"/>
                  <a:gd name="connsiteY544" fmla="*/ 8598 h 10000"/>
                  <a:gd name="connsiteX545" fmla="*/ 4402 w 10000"/>
                  <a:gd name="connsiteY545" fmla="*/ 8598 h 10000"/>
                  <a:gd name="connsiteX546" fmla="*/ 4421 w 10000"/>
                  <a:gd name="connsiteY546" fmla="*/ 8591 h 10000"/>
                  <a:gd name="connsiteX547" fmla="*/ 4440 w 10000"/>
                  <a:gd name="connsiteY547" fmla="*/ 8591 h 10000"/>
                  <a:gd name="connsiteX548" fmla="*/ 4449 w 10000"/>
                  <a:gd name="connsiteY548" fmla="*/ 8598 h 10000"/>
                  <a:gd name="connsiteX549" fmla="*/ 4454 w 10000"/>
                  <a:gd name="connsiteY549" fmla="*/ 8617 h 10000"/>
                  <a:gd name="connsiteX550" fmla="*/ 4463 w 10000"/>
                  <a:gd name="connsiteY550" fmla="*/ 8608 h 10000"/>
                  <a:gd name="connsiteX551" fmla="*/ 4474 w 10000"/>
                  <a:gd name="connsiteY551" fmla="*/ 8608 h 10000"/>
                  <a:gd name="connsiteX552" fmla="*/ 4490 w 10000"/>
                  <a:gd name="connsiteY552" fmla="*/ 8617 h 10000"/>
                  <a:gd name="connsiteX553" fmla="*/ 4504 w 10000"/>
                  <a:gd name="connsiteY553" fmla="*/ 8617 h 10000"/>
                  <a:gd name="connsiteX554" fmla="*/ 4518 w 10000"/>
                  <a:gd name="connsiteY554" fmla="*/ 8617 h 10000"/>
                  <a:gd name="connsiteX555" fmla="*/ 4535 w 10000"/>
                  <a:gd name="connsiteY555" fmla="*/ 8611 h 10000"/>
                  <a:gd name="connsiteX556" fmla="*/ 4546 w 10000"/>
                  <a:gd name="connsiteY556" fmla="*/ 8611 h 10000"/>
                  <a:gd name="connsiteX557" fmla="*/ 4562 w 10000"/>
                  <a:gd name="connsiteY557" fmla="*/ 8611 h 10000"/>
                  <a:gd name="connsiteX558" fmla="*/ 4571 w 10000"/>
                  <a:gd name="connsiteY558" fmla="*/ 8611 h 10000"/>
                  <a:gd name="connsiteX559" fmla="*/ 4579 w 10000"/>
                  <a:gd name="connsiteY559" fmla="*/ 8608 h 10000"/>
                  <a:gd name="connsiteX560" fmla="*/ 4584 w 10000"/>
                  <a:gd name="connsiteY560" fmla="*/ 8608 h 10000"/>
                  <a:gd name="connsiteX561" fmla="*/ 4601 w 10000"/>
                  <a:gd name="connsiteY561" fmla="*/ 8617 h 10000"/>
                  <a:gd name="connsiteX562" fmla="*/ 4609 w 10000"/>
                  <a:gd name="connsiteY562" fmla="*/ 8627 h 10000"/>
                  <a:gd name="connsiteX563" fmla="*/ 4618 w 10000"/>
                  <a:gd name="connsiteY563" fmla="*/ 8637 h 10000"/>
                  <a:gd name="connsiteX564" fmla="*/ 4618 w 10000"/>
                  <a:gd name="connsiteY564" fmla="*/ 8646 h 10000"/>
                  <a:gd name="connsiteX565" fmla="*/ 4634 w 10000"/>
                  <a:gd name="connsiteY565" fmla="*/ 8656 h 10000"/>
                  <a:gd name="connsiteX566" fmla="*/ 4640 w 10000"/>
                  <a:gd name="connsiteY566" fmla="*/ 8659 h 10000"/>
                  <a:gd name="connsiteX567" fmla="*/ 4651 w 10000"/>
                  <a:gd name="connsiteY567" fmla="*/ 8666 h 10000"/>
                  <a:gd name="connsiteX568" fmla="*/ 4657 w 10000"/>
                  <a:gd name="connsiteY568" fmla="*/ 8659 h 10000"/>
                  <a:gd name="connsiteX569" fmla="*/ 4668 w 10000"/>
                  <a:gd name="connsiteY569" fmla="*/ 8650 h 10000"/>
                  <a:gd name="connsiteX570" fmla="*/ 4676 w 10000"/>
                  <a:gd name="connsiteY570" fmla="*/ 8650 h 10000"/>
                  <a:gd name="connsiteX571" fmla="*/ 4690 w 10000"/>
                  <a:gd name="connsiteY571" fmla="*/ 8650 h 10000"/>
                  <a:gd name="connsiteX572" fmla="*/ 4698 w 10000"/>
                  <a:gd name="connsiteY572" fmla="*/ 8650 h 10000"/>
                  <a:gd name="connsiteX573" fmla="*/ 4704 w 10000"/>
                  <a:gd name="connsiteY573" fmla="*/ 8650 h 10000"/>
                  <a:gd name="connsiteX574" fmla="*/ 4706 w 10000"/>
                  <a:gd name="connsiteY574" fmla="*/ 8659 h 10000"/>
                  <a:gd name="connsiteX575" fmla="*/ 4706 w 10000"/>
                  <a:gd name="connsiteY575" fmla="*/ 8666 h 10000"/>
                  <a:gd name="connsiteX576" fmla="*/ 4723 w 10000"/>
                  <a:gd name="connsiteY576" fmla="*/ 8682 h 10000"/>
                  <a:gd name="connsiteX577" fmla="*/ 4737 w 10000"/>
                  <a:gd name="connsiteY577" fmla="*/ 8682 h 10000"/>
                  <a:gd name="connsiteX578" fmla="*/ 4745 w 10000"/>
                  <a:gd name="connsiteY578" fmla="*/ 8676 h 10000"/>
                  <a:gd name="connsiteX579" fmla="*/ 4756 w 10000"/>
                  <a:gd name="connsiteY579" fmla="*/ 8666 h 10000"/>
                  <a:gd name="connsiteX580" fmla="*/ 4765 w 10000"/>
                  <a:gd name="connsiteY580" fmla="*/ 8666 h 10000"/>
                  <a:gd name="connsiteX581" fmla="*/ 4765 w 10000"/>
                  <a:gd name="connsiteY581" fmla="*/ 8682 h 10000"/>
                  <a:gd name="connsiteX582" fmla="*/ 4770 w 10000"/>
                  <a:gd name="connsiteY582" fmla="*/ 8701 h 10000"/>
                  <a:gd name="connsiteX583" fmla="*/ 4778 w 10000"/>
                  <a:gd name="connsiteY583" fmla="*/ 8705 h 10000"/>
                  <a:gd name="connsiteX584" fmla="*/ 4795 w 10000"/>
                  <a:gd name="connsiteY584" fmla="*/ 8714 h 10000"/>
                  <a:gd name="connsiteX585" fmla="*/ 4812 w 10000"/>
                  <a:gd name="connsiteY585" fmla="*/ 8714 h 10000"/>
                  <a:gd name="connsiteX586" fmla="*/ 4825 w 10000"/>
                  <a:gd name="connsiteY586" fmla="*/ 8705 h 10000"/>
                  <a:gd name="connsiteX587" fmla="*/ 4825 w 10000"/>
                  <a:gd name="connsiteY587" fmla="*/ 8701 h 10000"/>
                  <a:gd name="connsiteX588" fmla="*/ 4828 w 10000"/>
                  <a:gd name="connsiteY588" fmla="*/ 8701 h 10000"/>
                  <a:gd name="connsiteX589" fmla="*/ 4837 w 10000"/>
                  <a:gd name="connsiteY589" fmla="*/ 8692 h 10000"/>
                  <a:gd name="connsiteX590" fmla="*/ 4842 w 10000"/>
                  <a:gd name="connsiteY590" fmla="*/ 8685 h 10000"/>
                  <a:gd name="connsiteX591" fmla="*/ 4859 w 10000"/>
                  <a:gd name="connsiteY591" fmla="*/ 8692 h 10000"/>
                  <a:gd name="connsiteX592" fmla="*/ 4870 w 10000"/>
                  <a:gd name="connsiteY592" fmla="*/ 8701 h 10000"/>
                  <a:gd name="connsiteX593" fmla="*/ 4878 w 10000"/>
                  <a:gd name="connsiteY593" fmla="*/ 8714 h 10000"/>
                  <a:gd name="connsiteX594" fmla="*/ 4892 w 10000"/>
                  <a:gd name="connsiteY594" fmla="*/ 8724 h 10000"/>
                  <a:gd name="connsiteX595" fmla="*/ 4900 w 10000"/>
                  <a:gd name="connsiteY595" fmla="*/ 8724 h 10000"/>
                  <a:gd name="connsiteX596" fmla="*/ 4906 w 10000"/>
                  <a:gd name="connsiteY596" fmla="*/ 8705 h 10000"/>
                  <a:gd name="connsiteX597" fmla="*/ 4925 w 10000"/>
                  <a:gd name="connsiteY597" fmla="*/ 8724 h 10000"/>
                  <a:gd name="connsiteX598" fmla="*/ 4939 w 10000"/>
                  <a:gd name="connsiteY598" fmla="*/ 8701 h 10000"/>
                  <a:gd name="connsiteX599" fmla="*/ 4950 w 10000"/>
                  <a:gd name="connsiteY599" fmla="*/ 8695 h 10000"/>
                  <a:gd name="connsiteX600" fmla="*/ 4956 w 10000"/>
                  <a:gd name="connsiteY600" fmla="*/ 8692 h 10000"/>
                  <a:gd name="connsiteX601" fmla="*/ 4986 w 10000"/>
                  <a:gd name="connsiteY601" fmla="*/ 8705 h 10000"/>
                  <a:gd name="connsiteX602" fmla="*/ 5003 w 10000"/>
                  <a:gd name="connsiteY602" fmla="*/ 8701 h 10000"/>
                  <a:gd name="connsiteX603" fmla="*/ 5011 w 10000"/>
                  <a:gd name="connsiteY603" fmla="*/ 8692 h 10000"/>
                  <a:gd name="connsiteX604" fmla="*/ 5028 w 10000"/>
                  <a:gd name="connsiteY604" fmla="*/ 8682 h 10000"/>
                  <a:gd name="connsiteX605" fmla="*/ 5030 w 10000"/>
                  <a:gd name="connsiteY605" fmla="*/ 8659 h 10000"/>
                  <a:gd name="connsiteX606" fmla="*/ 5039 w 10000"/>
                  <a:gd name="connsiteY606" fmla="*/ 8656 h 10000"/>
                  <a:gd name="connsiteX607" fmla="*/ 5053 w 10000"/>
                  <a:gd name="connsiteY607" fmla="*/ 8669 h 10000"/>
                  <a:gd name="connsiteX608" fmla="*/ 5061 w 10000"/>
                  <a:gd name="connsiteY608" fmla="*/ 8669 h 10000"/>
                  <a:gd name="connsiteX609" fmla="*/ 5061 w 10000"/>
                  <a:gd name="connsiteY609" fmla="*/ 8676 h 10000"/>
                  <a:gd name="connsiteX610" fmla="*/ 5069 w 10000"/>
                  <a:gd name="connsiteY610" fmla="*/ 8669 h 10000"/>
                  <a:gd name="connsiteX611" fmla="*/ 5083 w 10000"/>
                  <a:gd name="connsiteY611" fmla="*/ 8669 h 10000"/>
                  <a:gd name="connsiteX612" fmla="*/ 5100 w 10000"/>
                  <a:gd name="connsiteY612" fmla="*/ 8669 h 10000"/>
                  <a:gd name="connsiteX613" fmla="*/ 5119 w 10000"/>
                  <a:gd name="connsiteY613" fmla="*/ 8682 h 10000"/>
                  <a:gd name="connsiteX614" fmla="*/ 5136 w 10000"/>
                  <a:gd name="connsiteY614" fmla="*/ 8692 h 10000"/>
                  <a:gd name="connsiteX615" fmla="*/ 5161 w 10000"/>
                  <a:gd name="connsiteY615" fmla="*/ 8701 h 10000"/>
                  <a:gd name="connsiteX616" fmla="*/ 5183 w 10000"/>
                  <a:gd name="connsiteY616" fmla="*/ 8701 h 10000"/>
                  <a:gd name="connsiteX617" fmla="*/ 5199 w 10000"/>
                  <a:gd name="connsiteY617" fmla="*/ 8701 h 10000"/>
                  <a:gd name="connsiteX618" fmla="*/ 5213 w 10000"/>
                  <a:gd name="connsiteY618" fmla="*/ 8705 h 10000"/>
                  <a:gd name="connsiteX619" fmla="*/ 5224 w 10000"/>
                  <a:gd name="connsiteY619" fmla="*/ 8701 h 10000"/>
                  <a:gd name="connsiteX620" fmla="*/ 5230 w 10000"/>
                  <a:gd name="connsiteY620" fmla="*/ 8701 h 10000"/>
                  <a:gd name="connsiteX621" fmla="*/ 5241 w 10000"/>
                  <a:gd name="connsiteY621" fmla="*/ 8676 h 10000"/>
                  <a:gd name="connsiteX622" fmla="*/ 5247 w 10000"/>
                  <a:gd name="connsiteY622" fmla="*/ 8666 h 10000"/>
                  <a:gd name="connsiteX623" fmla="*/ 5249 w 10000"/>
                  <a:gd name="connsiteY623" fmla="*/ 8646 h 10000"/>
                  <a:gd name="connsiteX624" fmla="*/ 5249 w 10000"/>
                  <a:gd name="connsiteY624" fmla="*/ 8650 h 10000"/>
                  <a:gd name="connsiteX625" fmla="*/ 5255 w 10000"/>
                  <a:gd name="connsiteY625" fmla="*/ 8646 h 10000"/>
                  <a:gd name="connsiteX626" fmla="*/ 5271 w 10000"/>
                  <a:gd name="connsiteY626" fmla="*/ 8650 h 10000"/>
                  <a:gd name="connsiteX627" fmla="*/ 5288 w 10000"/>
                  <a:gd name="connsiteY627" fmla="*/ 8666 h 10000"/>
                  <a:gd name="connsiteX628" fmla="*/ 5296 w 10000"/>
                  <a:gd name="connsiteY628" fmla="*/ 8666 h 10000"/>
                  <a:gd name="connsiteX629" fmla="*/ 5310 w 10000"/>
                  <a:gd name="connsiteY629" fmla="*/ 8656 h 10000"/>
                  <a:gd name="connsiteX630" fmla="*/ 5321 w 10000"/>
                  <a:gd name="connsiteY630" fmla="*/ 8650 h 10000"/>
                  <a:gd name="connsiteX631" fmla="*/ 5338 w 10000"/>
                  <a:gd name="connsiteY631" fmla="*/ 8650 h 10000"/>
                  <a:gd name="connsiteX632" fmla="*/ 5360 w 10000"/>
                  <a:gd name="connsiteY632" fmla="*/ 8640 h 10000"/>
                  <a:gd name="connsiteX633" fmla="*/ 5366 w 10000"/>
                  <a:gd name="connsiteY633" fmla="*/ 8637 h 10000"/>
                  <a:gd name="connsiteX634" fmla="*/ 5368 w 10000"/>
                  <a:gd name="connsiteY634" fmla="*/ 8637 h 10000"/>
                  <a:gd name="connsiteX635" fmla="*/ 5382 w 10000"/>
                  <a:gd name="connsiteY635" fmla="*/ 8630 h 10000"/>
                  <a:gd name="connsiteX636" fmla="*/ 5391 w 10000"/>
                  <a:gd name="connsiteY636" fmla="*/ 8630 h 10000"/>
                  <a:gd name="connsiteX637" fmla="*/ 5402 w 10000"/>
                  <a:gd name="connsiteY637" fmla="*/ 8637 h 10000"/>
                  <a:gd name="connsiteX638" fmla="*/ 5418 w 10000"/>
                  <a:gd name="connsiteY638" fmla="*/ 8656 h 10000"/>
                  <a:gd name="connsiteX639" fmla="*/ 5432 w 10000"/>
                  <a:gd name="connsiteY639" fmla="*/ 8666 h 10000"/>
                  <a:gd name="connsiteX640" fmla="*/ 5443 w 10000"/>
                  <a:gd name="connsiteY640" fmla="*/ 8682 h 10000"/>
                  <a:gd name="connsiteX641" fmla="*/ 5457 w 10000"/>
                  <a:gd name="connsiteY641" fmla="*/ 8692 h 10000"/>
                  <a:gd name="connsiteX642" fmla="*/ 5471 w 10000"/>
                  <a:gd name="connsiteY642" fmla="*/ 8705 h 10000"/>
                  <a:gd name="connsiteX643" fmla="*/ 5488 w 10000"/>
                  <a:gd name="connsiteY643" fmla="*/ 8711 h 10000"/>
                  <a:gd name="connsiteX644" fmla="*/ 5490 w 10000"/>
                  <a:gd name="connsiteY644" fmla="*/ 8721 h 10000"/>
                  <a:gd name="connsiteX645" fmla="*/ 5512 w 10000"/>
                  <a:gd name="connsiteY645" fmla="*/ 8724 h 10000"/>
                  <a:gd name="connsiteX646" fmla="*/ 5521 w 10000"/>
                  <a:gd name="connsiteY646" fmla="*/ 8714 h 10000"/>
                  <a:gd name="connsiteX647" fmla="*/ 5524 w 10000"/>
                  <a:gd name="connsiteY647" fmla="*/ 8714 h 10000"/>
                  <a:gd name="connsiteX648" fmla="*/ 5532 w 10000"/>
                  <a:gd name="connsiteY648" fmla="*/ 8721 h 10000"/>
                  <a:gd name="connsiteX649" fmla="*/ 5540 w 10000"/>
                  <a:gd name="connsiteY649" fmla="*/ 8724 h 10000"/>
                  <a:gd name="connsiteX650" fmla="*/ 5562 w 10000"/>
                  <a:gd name="connsiteY650" fmla="*/ 8750 h 10000"/>
                  <a:gd name="connsiteX651" fmla="*/ 5562 w 10000"/>
                  <a:gd name="connsiteY651" fmla="*/ 8760 h 10000"/>
                  <a:gd name="connsiteX652" fmla="*/ 5571 w 10000"/>
                  <a:gd name="connsiteY652" fmla="*/ 8782 h 10000"/>
                  <a:gd name="connsiteX653" fmla="*/ 5579 w 10000"/>
                  <a:gd name="connsiteY653" fmla="*/ 8789 h 10000"/>
                  <a:gd name="connsiteX654" fmla="*/ 5593 w 10000"/>
                  <a:gd name="connsiteY654" fmla="*/ 8789 h 10000"/>
                  <a:gd name="connsiteX655" fmla="*/ 5596 w 10000"/>
                  <a:gd name="connsiteY655" fmla="*/ 8789 h 10000"/>
                  <a:gd name="connsiteX656" fmla="*/ 5626 w 10000"/>
                  <a:gd name="connsiteY656" fmla="*/ 8782 h 10000"/>
                  <a:gd name="connsiteX657" fmla="*/ 5629 w 10000"/>
                  <a:gd name="connsiteY657" fmla="*/ 8782 h 10000"/>
                  <a:gd name="connsiteX658" fmla="*/ 5637 w 10000"/>
                  <a:gd name="connsiteY658" fmla="*/ 8779 h 10000"/>
                  <a:gd name="connsiteX659" fmla="*/ 5648 w 10000"/>
                  <a:gd name="connsiteY659" fmla="*/ 8789 h 10000"/>
                  <a:gd name="connsiteX660" fmla="*/ 5665 w 10000"/>
                  <a:gd name="connsiteY660" fmla="*/ 8795 h 10000"/>
                  <a:gd name="connsiteX661" fmla="*/ 5676 w 10000"/>
                  <a:gd name="connsiteY661" fmla="*/ 8789 h 10000"/>
                  <a:gd name="connsiteX662" fmla="*/ 5684 w 10000"/>
                  <a:gd name="connsiteY662" fmla="*/ 8782 h 10000"/>
                  <a:gd name="connsiteX663" fmla="*/ 5693 w 10000"/>
                  <a:gd name="connsiteY663" fmla="*/ 8789 h 10000"/>
                  <a:gd name="connsiteX664" fmla="*/ 5715 w 10000"/>
                  <a:gd name="connsiteY664" fmla="*/ 8808 h 10000"/>
                  <a:gd name="connsiteX665" fmla="*/ 5731 w 10000"/>
                  <a:gd name="connsiteY665" fmla="*/ 8808 h 10000"/>
                  <a:gd name="connsiteX666" fmla="*/ 5740 w 10000"/>
                  <a:gd name="connsiteY666" fmla="*/ 8808 h 10000"/>
                  <a:gd name="connsiteX667" fmla="*/ 5765 w 10000"/>
                  <a:gd name="connsiteY667" fmla="*/ 8818 h 10000"/>
                  <a:gd name="connsiteX668" fmla="*/ 5781 w 10000"/>
                  <a:gd name="connsiteY668" fmla="*/ 8824 h 10000"/>
                  <a:gd name="connsiteX669" fmla="*/ 5798 w 10000"/>
                  <a:gd name="connsiteY669" fmla="*/ 8834 h 10000"/>
                  <a:gd name="connsiteX670" fmla="*/ 5814 w 10000"/>
                  <a:gd name="connsiteY670" fmla="*/ 8837 h 10000"/>
                  <a:gd name="connsiteX671" fmla="*/ 5831 w 10000"/>
                  <a:gd name="connsiteY671" fmla="*/ 8844 h 10000"/>
                  <a:gd name="connsiteX672" fmla="*/ 5842 w 10000"/>
                  <a:gd name="connsiteY672" fmla="*/ 8847 h 10000"/>
                  <a:gd name="connsiteX673" fmla="*/ 5859 w 10000"/>
                  <a:gd name="connsiteY673" fmla="*/ 8857 h 10000"/>
                  <a:gd name="connsiteX674" fmla="*/ 5870 w 10000"/>
                  <a:gd name="connsiteY674" fmla="*/ 8867 h 10000"/>
                  <a:gd name="connsiteX675" fmla="*/ 5878 w 10000"/>
                  <a:gd name="connsiteY675" fmla="*/ 8873 h 10000"/>
                  <a:gd name="connsiteX676" fmla="*/ 5895 w 10000"/>
                  <a:gd name="connsiteY676" fmla="*/ 8873 h 10000"/>
                  <a:gd name="connsiteX677" fmla="*/ 5911 w 10000"/>
                  <a:gd name="connsiteY677" fmla="*/ 8873 h 10000"/>
                  <a:gd name="connsiteX678" fmla="*/ 5931 w 10000"/>
                  <a:gd name="connsiteY678" fmla="*/ 8873 h 10000"/>
                  <a:gd name="connsiteX679" fmla="*/ 5950 w 10000"/>
                  <a:gd name="connsiteY679" fmla="*/ 8867 h 10000"/>
                  <a:gd name="connsiteX680" fmla="*/ 5967 w 10000"/>
                  <a:gd name="connsiteY680" fmla="*/ 8867 h 10000"/>
                  <a:gd name="connsiteX681" fmla="*/ 5975 w 10000"/>
                  <a:gd name="connsiteY681" fmla="*/ 8873 h 10000"/>
                  <a:gd name="connsiteX682" fmla="*/ 6000 w 10000"/>
                  <a:gd name="connsiteY682" fmla="*/ 8883 h 10000"/>
                  <a:gd name="connsiteX683" fmla="*/ 5997 w 10000"/>
                  <a:gd name="connsiteY683" fmla="*/ 8886 h 10000"/>
                  <a:gd name="connsiteX684" fmla="*/ 5997 w 10000"/>
                  <a:gd name="connsiteY684" fmla="*/ 8896 h 10000"/>
                  <a:gd name="connsiteX685" fmla="*/ 6014 w 10000"/>
                  <a:gd name="connsiteY685" fmla="*/ 8892 h 10000"/>
                  <a:gd name="connsiteX686" fmla="*/ 6028 w 10000"/>
                  <a:gd name="connsiteY686" fmla="*/ 8892 h 10000"/>
                  <a:gd name="connsiteX687" fmla="*/ 6053 w 10000"/>
                  <a:gd name="connsiteY687" fmla="*/ 8886 h 10000"/>
                  <a:gd name="connsiteX688" fmla="*/ 6072 w 10000"/>
                  <a:gd name="connsiteY688" fmla="*/ 8876 h 10000"/>
                  <a:gd name="connsiteX689" fmla="*/ 6089 w 10000"/>
                  <a:gd name="connsiteY689" fmla="*/ 8867 h 10000"/>
                  <a:gd name="connsiteX690" fmla="*/ 6111 w 10000"/>
                  <a:gd name="connsiteY690" fmla="*/ 8857 h 10000"/>
                  <a:gd name="connsiteX691" fmla="*/ 6127 w 10000"/>
                  <a:gd name="connsiteY691" fmla="*/ 8847 h 10000"/>
                  <a:gd name="connsiteX692" fmla="*/ 6152 w 10000"/>
                  <a:gd name="connsiteY692" fmla="*/ 8834 h 10000"/>
                  <a:gd name="connsiteX693" fmla="*/ 6183 w 10000"/>
                  <a:gd name="connsiteY693" fmla="*/ 8828 h 10000"/>
                  <a:gd name="connsiteX694" fmla="*/ 6175 w 10000"/>
                  <a:gd name="connsiteY694" fmla="*/ 8844 h 10000"/>
                  <a:gd name="connsiteX695" fmla="*/ 6169 w 10000"/>
                  <a:gd name="connsiteY695" fmla="*/ 8863 h 10000"/>
                  <a:gd name="connsiteX696" fmla="*/ 6158 w 10000"/>
                  <a:gd name="connsiteY696" fmla="*/ 8886 h 10000"/>
                  <a:gd name="connsiteX697" fmla="*/ 6152 w 10000"/>
                  <a:gd name="connsiteY697" fmla="*/ 8896 h 10000"/>
                  <a:gd name="connsiteX698" fmla="*/ 6150 w 10000"/>
                  <a:gd name="connsiteY698" fmla="*/ 8909 h 10000"/>
                  <a:gd name="connsiteX699" fmla="*/ 6152 w 10000"/>
                  <a:gd name="connsiteY699" fmla="*/ 8938 h 10000"/>
                  <a:gd name="connsiteX700" fmla="*/ 6158 w 10000"/>
                  <a:gd name="connsiteY700" fmla="*/ 8957 h 10000"/>
                  <a:gd name="connsiteX701" fmla="*/ 6161 w 10000"/>
                  <a:gd name="connsiteY701" fmla="*/ 8980 h 10000"/>
                  <a:gd name="connsiteX702" fmla="*/ 6166 w 10000"/>
                  <a:gd name="connsiteY702" fmla="*/ 8999 h 10000"/>
                  <a:gd name="connsiteX703" fmla="*/ 6175 w 10000"/>
                  <a:gd name="connsiteY703" fmla="*/ 9032 h 10000"/>
                  <a:gd name="connsiteX704" fmla="*/ 6183 w 10000"/>
                  <a:gd name="connsiteY704" fmla="*/ 9051 h 10000"/>
                  <a:gd name="connsiteX705" fmla="*/ 6191 w 10000"/>
                  <a:gd name="connsiteY705" fmla="*/ 9064 h 10000"/>
                  <a:gd name="connsiteX706" fmla="*/ 6194 w 10000"/>
                  <a:gd name="connsiteY706" fmla="*/ 9084 h 10000"/>
                  <a:gd name="connsiteX707" fmla="*/ 6208 w 10000"/>
                  <a:gd name="connsiteY707" fmla="*/ 9103 h 10000"/>
                  <a:gd name="connsiteX708" fmla="*/ 6208 w 10000"/>
                  <a:gd name="connsiteY708" fmla="*/ 9113 h 10000"/>
                  <a:gd name="connsiteX709" fmla="*/ 6216 w 10000"/>
                  <a:gd name="connsiteY709" fmla="*/ 9129 h 10000"/>
                  <a:gd name="connsiteX710" fmla="*/ 6230 w 10000"/>
                  <a:gd name="connsiteY710" fmla="*/ 9148 h 10000"/>
                  <a:gd name="connsiteX711" fmla="*/ 6241 w 10000"/>
                  <a:gd name="connsiteY711" fmla="*/ 9165 h 10000"/>
                  <a:gd name="connsiteX712" fmla="*/ 6249 w 10000"/>
                  <a:gd name="connsiteY712" fmla="*/ 9168 h 10000"/>
                  <a:gd name="connsiteX713" fmla="*/ 6266 w 10000"/>
                  <a:gd name="connsiteY713" fmla="*/ 9184 h 10000"/>
                  <a:gd name="connsiteX714" fmla="*/ 6280 w 10000"/>
                  <a:gd name="connsiteY714" fmla="*/ 9184 h 10000"/>
                  <a:gd name="connsiteX715" fmla="*/ 6288 w 10000"/>
                  <a:gd name="connsiteY715" fmla="*/ 9177 h 10000"/>
                  <a:gd name="connsiteX716" fmla="*/ 6299 w 10000"/>
                  <a:gd name="connsiteY716" fmla="*/ 9187 h 10000"/>
                  <a:gd name="connsiteX717" fmla="*/ 6305 w 10000"/>
                  <a:gd name="connsiteY717" fmla="*/ 9197 h 10000"/>
                  <a:gd name="connsiteX718" fmla="*/ 6310 w 10000"/>
                  <a:gd name="connsiteY718" fmla="*/ 9197 h 10000"/>
                  <a:gd name="connsiteX719" fmla="*/ 6321 w 10000"/>
                  <a:gd name="connsiteY719" fmla="*/ 9213 h 10000"/>
                  <a:gd name="connsiteX720" fmla="*/ 6335 w 10000"/>
                  <a:gd name="connsiteY720" fmla="*/ 9223 h 10000"/>
                  <a:gd name="connsiteX721" fmla="*/ 6338 w 10000"/>
                  <a:gd name="connsiteY721" fmla="*/ 9223 h 10000"/>
                  <a:gd name="connsiteX722" fmla="*/ 6355 w 10000"/>
                  <a:gd name="connsiteY722" fmla="*/ 9226 h 10000"/>
                  <a:gd name="connsiteX723" fmla="*/ 6363 w 10000"/>
                  <a:gd name="connsiteY723" fmla="*/ 9236 h 10000"/>
                  <a:gd name="connsiteX724" fmla="*/ 6380 w 10000"/>
                  <a:gd name="connsiteY724" fmla="*/ 9258 h 10000"/>
                  <a:gd name="connsiteX725" fmla="*/ 6393 w 10000"/>
                  <a:gd name="connsiteY725" fmla="*/ 9278 h 10000"/>
                  <a:gd name="connsiteX726" fmla="*/ 6396 w 10000"/>
                  <a:gd name="connsiteY726" fmla="*/ 9288 h 10000"/>
                  <a:gd name="connsiteX727" fmla="*/ 6407 w 10000"/>
                  <a:gd name="connsiteY727" fmla="*/ 9297 h 10000"/>
                  <a:gd name="connsiteX728" fmla="*/ 6410 w 10000"/>
                  <a:gd name="connsiteY728" fmla="*/ 9307 h 10000"/>
                  <a:gd name="connsiteX729" fmla="*/ 6416 w 10000"/>
                  <a:gd name="connsiteY729" fmla="*/ 9317 h 10000"/>
                  <a:gd name="connsiteX730" fmla="*/ 6424 w 10000"/>
                  <a:gd name="connsiteY730" fmla="*/ 9326 h 10000"/>
                  <a:gd name="connsiteX731" fmla="*/ 6435 w 10000"/>
                  <a:gd name="connsiteY731" fmla="*/ 9336 h 10000"/>
                  <a:gd name="connsiteX732" fmla="*/ 6443 w 10000"/>
                  <a:gd name="connsiteY732" fmla="*/ 9346 h 10000"/>
                  <a:gd name="connsiteX733" fmla="*/ 6449 w 10000"/>
                  <a:gd name="connsiteY733" fmla="*/ 9362 h 10000"/>
                  <a:gd name="connsiteX734" fmla="*/ 6452 w 10000"/>
                  <a:gd name="connsiteY734" fmla="*/ 9372 h 10000"/>
                  <a:gd name="connsiteX735" fmla="*/ 6449 w 10000"/>
                  <a:gd name="connsiteY735" fmla="*/ 9381 h 10000"/>
                  <a:gd name="connsiteX736" fmla="*/ 6465 w 10000"/>
                  <a:gd name="connsiteY736" fmla="*/ 9394 h 10000"/>
                  <a:gd name="connsiteX737" fmla="*/ 6468 w 10000"/>
                  <a:gd name="connsiteY737" fmla="*/ 9420 h 10000"/>
                  <a:gd name="connsiteX738" fmla="*/ 6493 w 10000"/>
                  <a:gd name="connsiteY738" fmla="*/ 9430 h 10000"/>
                  <a:gd name="connsiteX739" fmla="*/ 6507 w 10000"/>
                  <a:gd name="connsiteY739" fmla="*/ 9440 h 10000"/>
                  <a:gd name="connsiteX740" fmla="*/ 6524 w 10000"/>
                  <a:gd name="connsiteY740" fmla="*/ 9459 h 10000"/>
                  <a:gd name="connsiteX741" fmla="*/ 6532 w 10000"/>
                  <a:gd name="connsiteY741" fmla="*/ 9485 h 10000"/>
                  <a:gd name="connsiteX742" fmla="*/ 6537 w 10000"/>
                  <a:gd name="connsiteY742" fmla="*/ 9498 h 10000"/>
                  <a:gd name="connsiteX743" fmla="*/ 6571 w 10000"/>
                  <a:gd name="connsiteY743" fmla="*/ 9508 h 10000"/>
                  <a:gd name="connsiteX744" fmla="*/ 6596 w 10000"/>
                  <a:gd name="connsiteY744" fmla="*/ 9508 h 10000"/>
                  <a:gd name="connsiteX745" fmla="*/ 6637 w 10000"/>
                  <a:gd name="connsiteY745" fmla="*/ 9517 h 10000"/>
                  <a:gd name="connsiteX746" fmla="*/ 6662 w 10000"/>
                  <a:gd name="connsiteY746" fmla="*/ 9524 h 10000"/>
                  <a:gd name="connsiteX747" fmla="*/ 6679 w 10000"/>
                  <a:gd name="connsiteY747" fmla="*/ 9517 h 10000"/>
                  <a:gd name="connsiteX748" fmla="*/ 6679 w 10000"/>
                  <a:gd name="connsiteY748" fmla="*/ 9505 h 10000"/>
                  <a:gd name="connsiteX749" fmla="*/ 6690 w 10000"/>
                  <a:gd name="connsiteY749" fmla="*/ 9485 h 10000"/>
                  <a:gd name="connsiteX750" fmla="*/ 6693 w 10000"/>
                  <a:gd name="connsiteY750" fmla="*/ 9479 h 10000"/>
                  <a:gd name="connsiteX751" fmla="*/ 6706 w 10000"/>
                  <a:gd name="connsiteY751" fmla="*/ 9469 h 10000"/>
                  <a:gd name="connsiteX752" fmla="*/ 6709 w 10000"/>
                  <a:gd name="connsiteY752" fmla="*/ 9462 h 10000"/>
                  <a:gd name="connsiteX753" fmla="*/ 6717 w 10000"/>
                  <a:gd name="connsiteY753" fmla="*/ 9459 h 10000"/>
                  <a:gd name="connsiteX754" fmla="*/ 6726 w 10000"/>
                  <a:gd name="connsiteY754" fmla="*/ 9459 h 10000"/>
                  <a:gd name="connsiteX755" fmla="*/ 6742 w 10000"/>
                  <a:gd name="connsiteY755" fmla="*/ 9462 h 10000"/>
                  <a:gd name="connsiteX756" fmla="*/ 6759 w 10000"/>
                  <a:gd name="connsiteY756" fmla="*/ 9479 h 10000"/>
                  <a:gd name="connsiteX757" fmla="*/ 6781 w 10000"/>
                  <a:gd name="connsiteY757" fmla="*/ 9485 h 10000"/>
                  <a:gd name="connsiteX758" fmla="*/ 6795 w 10000"/>
                  <a:gd name="connsiteY758" fmla="*/ 9485 h 10000"/>
                  <a:gd name="connsiteX759" fmla="*/ 6803 w 10000"/>
                  <a:gd name="connsiteY759" fmla="*/ 9498 h 10000"/>
                  <a:gd name="connsiteX760" fmla="*/ 6806 w 10000"/>
                  <a:gd name="connsiteY760" fmla="*/ 9508 h 10000"/>
                  <a:gd name="connsiteX761" fmla="*/ 6823 w 10000"/>
                  <a:gd name="connsiteY761" fmla="*/ 9514 h 10000"/>
                  <a:gd name="connsiteX762" fmla="*/ 6831 w 10000"/>
                  <a:gd name="connsiteY762" fmla="*/ 9514 h 10000"/>
                  <a:gd name="connsiteX763" fmla="*/ 6848 w 10000"/>
                  <a:gd name="connsiteY763" fmla="*/ 9514 h 10000"/>
                  <a:gd name="connsiteX764" fmla="*/ 6856 w 10000"/>
                  <a:gd name="connsiteY764" fmla="*/ 9517 h 10000"/>
                  <a:gd name="connsiteX765" fmla="*/ 6878 w 10000"/>
                  <a:gd name="connsiteY765" fmla="*/ 9524 h 10000"/>
                  <a:gd name="connsiteX766" fmla="*/ 6895 w 10000"/>
                  <a:gd name="connsiteY766" fmla="*/ 9524 h 10000"/>
                  <a:gd name="connsiteX767" fmla="*/ 6917 w 10000"/>
                  <a:gd name="connsiteY767" fmla="*/ 9527 h 10000"/>
                  <a:gd name="connsiteX768" fmla="*/ 6934 w 10000"/>
                  <a:gd name="connsiteY768" fmla="*/ 9534 h 10000"/>
                  <a:gd name="connsiteX769" fmla="*/ 6961 w 10000"/>
                  <a:gd name="connsiteY769" fmla="*/ 9543 h 10000"/>
                  <a:gd name="connsiteX770" fmla="*/ 6989 w 10000"/>
                  <a:gd name="connsiteY770" fmla="*/ 9547 h 10000"/>
                  <a:gd name="connsiteX771" fmla="*/ 7014 w 10000"/>
                  <a:gd name="connsiteY771" fmla="*/ 9543 h 10000"/>
                  <a:gd name="connsiteX772" fmla="*/ 7033 w 10000"/>
                  <a:gd name="connsiteY772" fmla="*/ 9543 h 10000"/>
                  <a:gd name="connsiteX773" fmla="*/ 7042 w 10000"/>
                  <a:gd name="connsiteY773" fmla="*/ 9547 h 10000"/>
                  <a:gd name="connsiteX774" fmla="*/ 7069 w 10000"/>
                  <a:gd name="connsiteY774" fmla="*/ 9647 h 10000"/>
                  <a:gd name="connsiteX775" fmla="*/ 7122 w 10000"/>
                  <a:gd name="connsiteY775" fmla="*/ 9734 h 10000"/>
                  <a:gd name="connsiteX776" fmla="*/ 7147 w 10000"/>
                  <a:gd name="connsiteY776" fmla="*/ 9744 h 10000"/>
                  <a:gd name="connsiteX777" fmla="*/ 7169 w 10000"/>
                  <a:gd name="connsiteY777" fmla="*/ 9741 h 10000"/>
                  <a:gd name="connsiteX778" fmla="*/ 7177 w 10000"/>
                  <a:gd name="connsiteY778" fmla="*/ 9744 h 10000"/>
                  <a:gd name="connsiteX779" fmla="*/ 7186 w 10000"/>
                  <a:gd name="connsiteY779" fmla="*/ 9754 h 10000"/>
                  <a:gd name="connsiteX780" fmla="*/ 7191 w 10000"/>
                  <a:gd name="connsiteY780" fmla="*/ 9773 h 10000"/>
                  <a:gd name="connsiteX781" fmla="*/ 7208 w 10000"/>
                  <a:gd name="connsiteY781" fmla="*/ 9783 h 10000"/>
                  <a:gd name="connsiteX782" fmla="*/ 7219 w 10000"/>
                  <a:gd name="connsiteY782" fmla="*/ 9793 h 10000"/>
                  <a:gd name="connsiteX783" fmla="*/ 7235 w 10000"/>
                  <a:gd name="connsiteY783" fmla="*/ 9802 h 10000"/>
                  <a:gd name="connsiteX784" fmla="*/ 7249 w 10000"/>
                  <a:gd name="connsiteY784" fmla="*/ 9819 h 10000"/>
                  <a:gd name="connsiteX785" fmla="*/ 7255 w 10000"/>
                  <a:gd name="connsiteY785" fmla="*/ 9835 h 10000"/>
                  <a:gd name="connsiteX786" fmla="*/ 7255 w 10000"/>
                  <a:gd name="connsiteY786" fmla="*/ 9848 h 10000"/>
                  <a:gd name="connsiteX787" fmla="*/ 7249 w 10000"/>
                  <a:gd name="connsiteY787" fmla="*/ 9848 h 10000"/>
                  <a:gd name="connsiteX788" fmla="*/ 7244 w 10000"/>
                  <a:gd name="connsiteY788" fmla="*/ 9858 h 10000"/>
                  <a:gd name="connsiteX789" fmla="*/ 7235 w 10000"/>
                  <a:gd name="connsiteY789" fmla="*/ 9883 h 10000"/>
                  <a:gd name="connsiteX790" fmla="*/ 7244 w 10000"/>
                  <a:gd name="connsiteY790" fmla="*/ 9903 h 10000"/>
                  <a:gd name="connsiteX791" fmla="*/ 7258 w 10000"/>
                  <a:gd name="connsiteY791" fmla="*/ 9926 h 10000"/>
                  <a:gd name="connsiteX792" fmla="*/ 7263 w 10000"/>
                  <a:gd name="connsiteY792" fmla="*/ 9948 h 10000"/>
                  <a:gd name="connsiteX793" fmla="*/ 7274 w 10000"/>
                  <a:gd name="connsiteY793" fmla="*/ 9968 h 10000"/>
                  <a:gd name="connsiteX794" fmla="*/ 7283 w 10000"/>
                  <a:gd name="connsiteY794" fmla="*/ 9987 h 10000"/>
                  <a:gd name="connsiteX795" fmla="*/ 7291 w 10000"/>
                  <a:gd name="connsiteY795" fmla="*/ 10000 h 10000"/>
                  <a:gd name="connsiteX796" fmla="*/ 7305 w 10000"/>
                  <a:gd name="connsiteY796" fmla="*/ 9997 h 10000"/>
                  <a:gd name="connsiteX797" fmla="*/ 7313 w 10000"/>
                  <a:gd name="connsiteY797" fmla="*/ 9977 h 10000"/>
                  <a:gd name="connsiteX798" fmla="*/ 7324 w 10000"/>
                  <a:gd name="connsiteY798" fmla="*/ 9968 h 10000"/>
                  <a:gd name="connsiteX799" fmla="*/ 7341 w 10000"/>
                  <a:gd name="connsiteY799" fmla="*/ 9971 h 10000"/>
                  <a:gd name="connsiteX800" fmla="*/ 7368 w 10000"/>
                  <a:gd name="connsiteY800" fmla="*/ 9987 h 10000"/>
                  <a:gd name="connsiteX801" fmla="*/ 7380 w 10000"/>
                  <a:gd name="connsiteY801" fmla="*/ 9990 h 10000"/>
                  <a:gd name="connsiteX802" fmla="*/ 7393 w 10000"/>
                  <a:gd name="connsiteY802" fmla="*/ 9981 h 10000"/>
                  <a:gd name="connsiteX803" fmla="*/ 7404 w 10000"/>
                  <a:gd name="connsiteY803" fmla="*/ 9968 h 10000"/>
                  <a:gd name="connsiteX804" fmla="*/ 7418 w 10000"/>
                  <a:gd name="connsiteY804" fmla="*/ 9948 h 10000"/>
                  <a:gd name="connsiteX805" fmla="*/ 7427 w 10000"/>
                  <a:gd name="connsiteY805" fmla="*/ 9922 h 10000"/>
                  <a:gd name="connsiteX806" fmla="*/ 7427 w 10000"/>
                  <a:gd name="connsiteY806" fmla="*/ 9906 h 10000"/>
                  <a:gd name="connsiteX807" fmla="*/ 7404 w 10000"/>
                  <a:gd name="connsiteY807" fmla="*/ 9877 h 10000"/>
                  <a:gd name="connsiteX808" fmla="*/ 7388 w 10000"/>
                  <a:gd name="connsiteY808" fmla="*/ 9854 h 10000"/>
                  <a:gd name="connsiteX809" fmla="*/ 7385 w 10000"/>
                  <a:gd name="connsiteY809" fmla="*/ 9845 h 10000"/>
                  <a:gd name="connsiteX810" fmla="*/ 7385 w 10000"/>
                  <a:gd name="connsiteY810" fmla="*/ 9825 h 10000"/>
                  <a:gd name="connsiteX811" fmla="*/ 7385 w 10000"/>
                  <a:gd name="connsiteY811" fmla="*/ 9819 h 10000"/>
                  <a:gd name="connsiteX812" fmla="*/ 7393 w 10000"/>
                  <a:gd name="connsiteY812" fmla="*/ 9809 h 10000"/>
                  <a:gd name="connsiteX813" fmla="*/ 7404 w 10000"/>
                  <a:gd name="connsiteY813" fmla="*/ 9793 h 10000"/>
                  <a:gd name="connsiteX814" fmla="*/ 7413 w 10000"/>
                  <a:gd name="connsiteY814" fmla="*/ 9783 h 10000"/>
                  <a:gd name="connsiteX815" fmla="*/ 7404 w 10000"/>
                  <a:gd name="connsiteY815" fmla="*/ 9770 h 10000"/>
                  <a:gd name="connsiteX816" fmla="*/ 7388 w 10000"/>
                  <a:gd name="connsiteY816" fmla="*/ 9760 h 10000"/>
                  <a:gd name="connsiteX817" fmla="*/ 7371 w 10000"/>
                  <a:gd name="connsiteY817" fmla="*/ 9744 h 10000"/>
                  <a:gd name="connsiteX818" fmla="*/ 7363 w 10000"/>
                  <a:gd name="connsiteY818" fmla="*/ 9731 h 10000"/>
                  <a:gd name="connsiteX819" fmla="*/ 7355 w 10000"/>
                  <a:gd name="connsiteY819" fmla="*/ 9715 h 10000"/>
                  <a:gd name="connsiteX820" fmla="*/ 7360 w 10000"/>
                  <a:gd name="connsiteY820" fmla="*/ 9686 h 10000"/>
                  <a:gd name="connsiteX821" fmla="*/ 7363 w 10000"/>
                  <a:gd name="connsiteY821" fmla="*/ 9657 h 10000"/>
                  <a:gd name="connsiteX822" fmla="*/ 7360 w 10000"/>
                  <a:gd name="connsiteY822" fmla="*/ 9631 h 10000"/>
                  <a:gd name="connsiteX823" fmla="*/ 7346 w 10000"/>
                  <a:gd name="connsiteY823" fmla="*/ 9611 h 10000"/>
                  <a:gd name="connsiteX824" fmla="*/ 7332 w 10000"/>
                  <a:gd name="connsiteY824" fmla="*/ 9585 h 10000"/>
                  <a:gd name="connsiteX825" fmla="*/ 7324 w 10000"/>
                  <a:gd name="connsiteY825" fmla="*/ 9573 h 10000"/>
                  <a:gd name="connsiteX826" fmla="*/ 7324 w 10000"/>
                  <a:gd name="connsiteY826" fmla="*/ 9553 h 10000"/>
                  <a:gd name="connsiteX827" fmla="*/ 7324 w 10000"/>
                  <a:gd name="connsiteY827" fmla="*/ 9543 h 10000"/>
                  <a:gd name="connsiteX828" fmla="*/ 7324 w 10000"/>
                  <a:gd name="connsiteY828" fmla="*/ 9517 h 10000"/>
                  <a:gd name="connsiteX829" fmla="*/ 7324 w 10000"/>
                  <a:gd name="connsiteY829" fmla="*/ 9498 h 10000"/>
                  <a:gd name="connsiteX830" fmla="*/ 7332 w 10000"/>
                  <a:gd name="connsiteY830" fmla="*/ 9479 h 10000"/>
                  <a:gd name="connsiteX831" fmla="*/ 7341 w 10000"/>
                  <a:gd name="connsiteY831" fmla="*/ 9462 h 10000"/>
                  <a:gd name="connsiteX832" fmla="*/ 7352 w 10000"/>
                  <a:gd name="connsiteY832" fmla="*/ 9459 h 10000"/>
                  <a:gd name="connsiteX833" fmla="*/ 7360 w 10000"/>
                  <a:gd name="connsiteY833" fmla="*/ 9443 h 10000"/>
                  <a:gd name="connsiteX834" fmla="*/ 7363 w 10000"/>
                  <a:gd name="connsiteY834" fmla="*/ 9433 h 10000"/>
                  <a:gd name="connsiteX835" fmla="*/ 7377 w 10000"/>
                  <a:gd name="connsiteY835" fmla="*/ 9433 h 10000"/>
                  <a:gd name="connsiteX836" fmla="*/ 7388 w 10000"/>
                  <a:gd name="connsiteY836" fmla="*/ 9430 h 10000"/>
                  <a:gd name="connsiteX837" fmla="*/ 7396 w 10000"/>
                  <a:gd name="connsiteY837" fmla="*/ 9430 h 10000"/>
                  <a:gd name="connsiteX838" fmla="*/ 7402 w 10000"/>
                  <a:gd name="connsiteY838" fmla="*/ 9424 h 10000"/>
                  <a:gd name="connsiteX839" fmla="*/ 7396 w 10000"/>
                  <a:gd name="connsiteY839" fmla="*/ 9414 h 10000"/>
                  <a:gd name="connsiteX840" fmla="*/ 7388 w 10000"/>
                  <a:gd name="connsiteY840" fmla="*/ 9401 h 10000"/>
                  <a:gd name="connsiteX841" fmla="*/ 7371 w 10000"/>
                  <a:gd name="connsiteY841" fmla="*/ 9391 h 10000"/>
                  <a:gd name="connsiteX842" fmla="*/ 7355 w 10000"/>
                  <a:gd name="connsiteY842" fmla="*/ 9375 h 10000"/>
                  <a:gd name="connsiteX843" fmla="*/ 7332 w 10000"/>
                  <a:gd name="connsiteY843" fmla="*/ 9356 h 10000"/>
                  <a:gd name="connsiteX844" fmla="*/ 7313 w 10000"/>
                  <a:gd name="connsiteY844" fmla="*/ 9330 h 10000"/>
                  <a:gd name="connsiteX845" fmla="*/ 7307 w 10000"/>
                  <a:gd name="connsiteY845" fmla="*/ 9310 h 10000"/>
                  <a:gd name="connsiteX846" fmla="*/ 7305 w 10000"/>
                  <a:gd name="connsiteY846" fmla="*/ 9291 h 10000"/>
                  <a:gd name="connsiteX847" fmla="*/ 7305 w 10000"/>
                  <a:gd name="connsiteY847" fmla="*/ 9278 h 10000"/>
                  <a:gd name="connsiteX848" fmla="*/ 7296 w 10000"/>
                  <a:gd name="connsiteY848" fmla="*/ 9268 h 10000"/>
                  <a:gd name="connsiteX849" fmla="*/ 7296 w 10000"/>
                  <a:gd name="connsiteY849" fmla="*/ 9249 h 10000"/>
                  <a:gd name="connsiteX850" fmla="*/ 7291 w 10000"/>
                  <a:gd name="connsiteY850" fmla="*/ 9226 h 10000"/>
                  <a:gd name="connsiteX851" fmla="*/ 7283 w 10000"/>
                  <a:gd name="connsiteY851" fmla="*/ 9213 h 10000"/>
                  <a:gd name="connsiteX852" fmla="*/ 7274 w 10000"/>
                  <a:gd name="connsiteY852" fmla="*/ 9194 h 10000"/>
                  <a:gd name="connsiteX853" fmla="*/ 7274 w 10000"/>
                  <a:gd name="connsiteY853" fmla="*/ 9174 h 10000"/>
                  <a:gd name="connsiteX854" fmla="*/ 7280 w 10000"/>
                  <a:gd name="connsiteY854" fmla="*/ 9148 h 10000"/>
                  <a:gd name="connsiteX855" fmla="*/ 7283 w 10000"/>
                  <a:gd name="connsiteY855" fmla="*/ 9119 h 10000"/>
                  <a:gd name="connsiteX856" fmla="*/ 7291 w 10000"/>
                  <a:gd name="connsiteY856" fmla="*/ 9100 h 10000"/>
                  <a:gd name="connsiteX857" fmla="*/ 7307 w 10000"/>
                  <a:gd name="connsiteY857" fmla="*/ 9080 h 10000"/>
                  <a:gd name="connsiteX858" fmla="*/ 7324 w 10000"/>
                  <a:gd name="connsiteY858" fmla="*/ 9054 h 10000"/>
                  <a:gd name="connsiteX859" fmla="*/ 7341 w 10000"/>
                  <a:gd name="connsiteY859" fmla="*/ 9054 h 10000"/>
                  <a:gd name="connsiteX860" fmla="*/ 7352 w 10000"/>
                  <a:gd name="connsiteY860" fmla="*/ 9054 h 10000"/>
                  <a:gd name="connsiteX861" fmla="*/ 7346 w 10000"/>
                  <a:gd name="connsiteY861" fmla="*/ 9032 h 10000"/>
                  <a:gd name="connsiteX862" fmla="*/ 7341 w 10000"/>
                  <a:gd name="connsiteY862" fmla="*/ 9022 h 10000"/>
                  <a:gd name="connsiteX863" fmla="*/ 7352 w 10000"/>
                  <a:gd name="connsiteY863" fmla="*/ 8999 h 10000"/>
                  <a:gd name="connsiteX864" fmla="*/ 7360 w 10000"/>
                  <a:gd name="connsiteY864" fmla="*/ 8967 h 10000"/>
                  <a:gd name="connsiteX865" fmla="*/ 7368 w 10000"/>
                  <a:gd name="connsiteY865" fmla="*/ 8922 h 10000"/>
                  <a:gd name="connsiteX866" fmla="*/ 7377 w 10000"/>
                  <a:gd name="connsiteY866" fmla="*/ 8896 h 10000"/>
                  <a:gd name="connsiteX867" fmla="*/ 7380 w 10000"/>
                  <a:gd name="connsiteY867" fmla="*/ 8867 h 10000"/>
                  <a:gd name="connsiteX868" fmla="*/ 7402 w 10000"/>
                  <a:gd name="connsiteY868" fmla="*/ 8824 h 10000"/>
                  <a:gd name="connsiteX869" fmla="*/ 7402 w 10000"/>
                  <a:gd name="connsiteY869" fmla="*/ 8808 h 10000"/>
                  <a:gd name="connsiteX870" fmla="*/ 7393 w 10000"/>
                  <a:gd name="connsiteY870" fmla="*/ 8795 h 10000"/>
                  <a:gd name="connsiteX871" fmla="*/ 7388 w 10000"/>
                  <a:gd name="connsiteY871" fmla="*/ 8799 h 10000"/>
                  <a:gd name="connsiteX872" fmla="*/ 7396 w 10000"/>
                  <a:gd name="connsiteY872" fmla="*/ 8789 h 10000"/>
                  <a:gd name="connsiteX873" fmla="*/ 7404 w 10000"/>
                  <a:gd name="connsiteY873" fmla="*/ 8789 h 10000"/>
                  <a:gd name="connsiteX874" fmla="*/ 7421 w 10000"/>
                  <a:gd name="connsiteY874" fmla="*/ 8769 h 10000"/>
                  <a:gd name="connsiteX875" fmla="*/ 7443 w 10000"/>
                  <a:gd name="connsiteY875" fmla="*/ 8763 h 10000"/>
                  <a:gd name="connsiteX876" fmla="*/ 7452 w 10000"/>
                  <a:gd name="connsiteY876" fmla="*/ 8769 h 10000"/>
                  <a:gd name="connsiteX877" fmla="*/ 7468 w 10000"/>
                  <a:gd name="connsiteY877" fmla="*/ 8769 h 10000"/>
                  <a:gd name="connsiteX878" fmla="*/ 7499 w 10000"/>
                  <a:gd name="connsiteY878" fmla="*/ 8763 h 10000"/>
                  <a:gd name="connsiteX879" fmla="*/ 7526 w 10000"/>
                  <a:gd name="connsiteY879" fmla="*/ 8763 h 10000"/>
                  <a:gd name="connsiteX880" fmla="*/ 7532 w 10000"/>
                  <a:gd name="connsiteY880" fmla="*/ 8763 h 10000"/>
                  <a:gd name="connsiteX881" fmla="*/ 7554 w 10000"/>
                  <a:gd name="connsiteY881" fmla="*/ 8744 h 10000"/>
                  <a:gd name="connsiteX882" fmla="*/ 7571 w 10000"/>
                  <a:gd name="connsiteY882" fmla="*/ 8731 h 10000"/>
                  <a:gd name="connsiteX883" fmla="*/ 7587 w 10000"/>
                  <a:gd name="connsiteY883" fmla="*/ 8711 h 10000"/>
                  <a:gd name="connsiteX884" fmla="*/ 7607 w 10000"/>
                  <a:gd name="connsiteY884" fmla="*/ 8711 h 10000"/>
                  <a:gd name="connsiteX885" fmla="*/ 7634 w 10000"/>
                  <a:gd name="connsiteY885" fmla="*/ 8705 h 10000"/>
                  <a:gd name="connsiteX886" fmla="*/ 7643 w 10000"/>
                  <a:gd name="connsiteY886" fmla="*/ 8682 h 10000"/>
                  <a:gd name="connsiteX887" fmla="*/ 7654 w 10000"/>
                  <a:gd name="connsiteY887" fmla="*/ 8666 h 10000"/>
                  <a:gd name="connsiteX888" fmla="*/ 7668 w 10000"/>
                  <a:gd name="connsiteY888" fmla="*/ 8666 h 10000"/>
                  <a:gd name="connsiteX889" fmla="*/ 7676 w 10000"/>
                  <a:gd name="connsiteY889" fmla="*/ 8682 h 10000"/>
                  <a:gd name="connsiteX890" fmla="*/ 7704 w 10000"/>
                  <a:gd name="connsiteY890" fmla="*/ 8669 h 10000"/>
                  <a:gd name="connsiteX891" fmla="*/ 7712 w 10000"/>
                  <a:gd name="connsiteY891" fmla="*/ 8669 h 10000"/>
                  <a:gd name="connsiteX892" fmla="*/ 7720 w 10000"/>
                  <a:gd name="connsiteY892" fmla="*/ 8669 h 10000"/>
                  <a:gd name="connsiteX893" fmla="*/ 7726 w 10000"/>
                  <a:gd name="connsiteY893" fmla="*/ 8656 h 10000"/>
                  <a:gd name="connsiteX894" fmla="*/ 7734 w 10000"/>
                  <a:gd name="connsiteY894" fmla="*/ 8650 h 10000"/>
                  <a:gd name="connsiteX895" fmla="*/ 7742 w 10000"/>
                  <a:gd name="connsiteY895" fmla="*/ 8650 h 10000"/>
                  <a:gd name="connsiteX896" fmla="*/ 7759 w 10000"/>
                  <a:gd name="connsiteY896" fmla="*/ 8650 h 10000"/>
                  <a:gd name="connsiteX897" fmla="*/ 7756 w 10000"/>
                  <a:gd name="connsiteY897" fmla="*/ 8630 h 10000"/>
                  <a:gd name="connsiteX898" fmla="*/ 7751 w 10000"/>
                  <a:gd name="connsiteY898" fmla="*/ 8627 h 10000"/>
                  <a:gd name="connsiteX899" fmla="*/ 7742 w 10000"/>
                  <a:gd name="connsiteY899" fmla="*/ 8620 h 10000"/>
                  <a:gd name="connsiteX900" fmla="*/ 7734 w 10000"/>
                  <a:gd name="connsiteY900" fmla="*/ 8591 h 10000"/>
                  <a:gd name="connsiteX901" fmla="*/ 7709 w 10000"/>
                  <a:gd name="connsiteY901" fmla="*/ 8582 h 10000"/>
                  <a:gd name="connsiteX902" fmla="*/ 7695 w 10000"/>
                  <a:gd name="connsiteY902" fmla="*/ 8578 h 10000"/>
                  <a:gd name="connsiteX903" fmla="*/ 7668 w 10000"/>
                  <a:gd name="connsiteY903" fmla="*/ 8562 h 10000"/>
                  <a:gd name="connsiteX904" fmla="*/ 7645 w 10000"/>
                  <a:gd name="connsiteY904" fmla="*/ 8552 h 10000"/>
                  <a:gd name="connsiteX905" fmla="*/ 7615 w 10000"/>
                  <a:gd name="connsiteY905" fmla="*/ 8543 h 10000"/>
                  <a:gd name="connsiteX906" fmla="*/ 7596 w 10000"/>
                  <a:gd name="connsiteY906" fmla="*/ 8527 h 10000"/>
                  <a:gd name="connsiteX907" fmla="*/ 7565 w 10000"/>
                  <a:gd name="connsiteY907" fmla="*/ 8494 h 10000"/>
                  <a:gd name="connsiteX908" fmla="*/ 7562 w 10000"/>
                  <a:gd name="connsiteY908" fmla="*/ 8475 h 10000"/>
                  <a:gd name="connsiteX909" fmla="*/ 7540 w 10000"/>
                  <a:gd name="connsiteY909" fmla="*/ 8455 h 10000"/>
                  <a:gd name="connsiteX910" fmla="*/ 7535 w 10000"/>
                  <a:gd name="connsiteY910" fmla="*/ 8446 h 10000"/>
                  <a:gd name="connsiteX911" fmla="*/ 7535 w 10000"/>
                  <a:gd name="connsiteY911" fmla="*/ 8420 h 10000"/>
                  <a:gd name="connsiteX912" fmla="*/ 7535 w 10000"/>
                  <a:gd name="connsiteY912" fmla="*/ 8391 h 10000"/>
                  <a:gd name="connsiteX913" fmla="*/ 7548 w 10000"/>
                  <a:gd name="connsiteY913" fmla="*/ 8345 h 10000"/>
                  <a:gd name="connsiteX914" fmla="*/ 7562 w 10000"/>
                  <a:gd name="connsiteY914" fmla="*/ 8319 h 10000"/>
                  <a:gd name="connsiteX915" fmla="*/ 7582 w 10000"/>
                  <a:gd name="connsiteY915" fmla="*/ 8310 h 10000"/>
                  <a:gd name="connsiteX916" fmla="*/ 7607 w 10000"/>
                  <a:gd name="connsiteY916" fmla="*/ 8300 h 10000"/>
                  <a:gd name="connsiteX917" fmla="*/ 7629 w 10000"/>
                  <a:gd name="connsiteY917" fmla="*/ 8300 h 10000"/>
                  <a:gd name="connsiteX918" fmla="*/ 7651 w 10000"/>
                  <a:gd name="connsiteY918" fmla="*/ 8297 h 10000"/>
                  <a:gd name="connsiteX919" fmla="*/ 7668 w 10000"/>
                  <a:gd name="connsiteY919" fmla="*/ 8280 h 10000"/>
                  <a:gd name="connsiteX920" fmla="*/ 7687 w 10000"/>
                  <a:gd name="connsiteY920" fmla="*/ 8267 h 10000"/>
                  <a:gd name="connsiteX921" fmla="*/ 7693 w 10000"/>
                  <a:gd name="connsiteY921" fmla="*/ 8261 h 10000"/>
                  <a:gd name="connsiteX922" fmla="*/ 7701 w 10000"/>
                  <a:gd name="connsiteY922" fmla="*/ 8248 h 10000"/>
                  <a:gd name="connsiteX923" fmla="*/ 7712 w 10000"/>
                  <a:gd name="connsiteY923" fmla="*/ 8238 h 10000"/>
                  <a:gd name="connsiteX924" fmla="*/ 7731 w 10000"/>
                  <a:gd name="connsiteY924" fmla="*/ 8222 h 10000"/>
                  <a:gd name="connsiteX925" fmla="*/ 7740 w 10000"/>
                  <a:gd name="connsiteY925" fmla="*/ 8206 h 10000"/>
                  <a:gd name="connsiteX926" fmla="*/ 7756 w 10000"/>
                  <a:gd name="connsiteY926" fmla="*/ 8183 h 10000"/>
                  <a:gd name="connsiteX927" fmla="*/ 7773 w 10000"/>
                  <a:gd name="connsiteY927" fmla="*/ 8177 h 10000"/>
                  <a:gd name="connsiteX928" fmla="*/ 7784 w 10000"/>
                  <a:gd name="connsiteY928" fmla="*/ 8183 h 10000"/>
                  <a:gd name="connsiteX929" fmla="*/ 7801 w 10000"/>
                  <a:gd name="connsiteY929" fmla="*/ 8174 h 10000"/>
                  <a:gd name="connsiteX930" fmla="*/ 7801 w 10000"/>
                  <a:gd name="connsiteY930" fmla="*/ 8157 h 10000"/>
                  <a:gd name="connsiteX931" fmla="*/ 7817 w 10000"/>
                  <a:gd name="connsiteY931" fmla="*/ 8164 h 10000"/>
                  <a:gd name="connsiteX932" fmla="*/ 7837 w 10000"/>
                  <a:gd name="connsiteY932" fmla="*/ 8164 h 10000"/>
                  <a:gd name="connsiteX933" fmla="*/ 7856 w 10000"/>
                  <a:gd name="connsiteY933" fmla="*/ 8164 h 10000"/>
                  <a:gd name="connsiteX934" fmla="*/ 7870 w 10000"/>
                  <a:gd name="connsiteY934" fmla="*/ 8167 h 10000"/>
                  <a:gd name="connsiteX935" fmla="*/ 7881 w 10000"/>
                  <a:gd name="connsiteY935" fmla="*/ 8174 h 10000"/>
                  <a:gd name="connsiteX936" fmla="*/ 7898 w 10000"/>
                  <a:gd name="connsiteY936" fmla="*/ 8187 h 10000"/>
                  <a:gd name="connsiteX937" fmla="*/ 7917 w 10000"/>
                  <a:gd name="connsiteY937" fmla="*/ 8187 h 10000"/>
                  <a:gd name="connsiteX938" fmla="*/ 7928 w 10000"/>
                  <a:gd name="connsiteY938" fmla="*/ 8157 h 10000"/>
                  <a:gd name="connsiteX939" fmla="*/ 7942 w 10000"/>
                  <a:gd name="connsiteY939" fmla="*/ 8157 h 10000"/>
                  <a:gd name="connsiteX940" fmla="*/ 7958 w 10000"/>
                  <a:gd name="connsiteY940" fmla="*/ 8164 h 10000"/>
                  <a:gd name="connsiteX941" fmla="*/ 7983 w 10000"/>
                  <a:gd name="connsiteY941" fmla="*/ 8144 h 10000"/>
                  <a:gd name="connsiteX942" fmla="*/ 8000 w 10000"/>
                  <a:gd name="connsiteY942" fmla="*/ 8109 h 10000"/>
                  <a:gd name="connsiteX943" fmla="*/ 7994 w 10000"/>
                  <a:gd name="connsiteY943" fmla="*/ 8093 h 10000"/>
                  <a:gd name="connsiteX944" fmla="*/ 7983 w 10000"/>
                  <a:gd name="connsiteY944" fmla="*/ 8070 h 10000"/>
                  <a:gd name="connsiteX945" fmla="*/ 7986 w 10000"/>
                  <a:gd name="connsiteY945" fmla="*/ 8063 h 10000"/>
                  <a:gd name="connsiteX946" fmla="*/ 7978 w 10000"/>
                  <a:gd name="connsiteY946" fmla="*/ 8044 h 10000"/>
                  <a:gd name="connsiteX947" fmla="*/ 7986 w 10000"/>
                  <a:gd name="connsiteY947" fmla="*/ 8002 h 10000"/>
                  <a:gd name="connsiteX948" fmla="*/ 7983 w 10000"/>
                  <a:gd name="connsiteY948" fmla="*/ 7947 h 10000"/>
                  <a:gd name="connsiteX949" fmla="*/ 7961 w 10000"/>
                  <a:gd name="connsiteY949" fmla="*/ 7931 h 10000"/>
                  <a:gd name="connsiteX950" fmla="*/ 7958 w 10000"/>
                  <a:gd name="connsiteY950" fmla="*/ 7898 h 10000"/>
                  <a:gd name="connsiteX951" fmla="*/ 7953 w 10000"/>
                  <a:gd name="connsiteY951" fmla="*/ 7856 h 10000"/>
                  <a:gd name="connsiteX952" fmla="*/ 7967 w 10000"/>
                  <a:gd name="connsiteY952" fmla="*/ 7837 h 10000"/>
                  <a:gd name="connsiteX953" fmla="*/ 7950 w 10000"/>
                  <a:gd name="connsiteY953" fmla="*/ 7824 h 10000"/>
                  <a:gd name="connsiteX954" fmla="*/ 7906 w 10000"/>
                  <a:gd name="connsiteY954" fmla="*/ 7814 h 10000"/>
                  <a:gd name="connsiteX955" fmla="*/ 7878 w 10000"/>
                  <a:gd name="connsiteY955" fmla="*/ 7814 h 10000"/>
                  <a:gd name="connsiteX956" fmla="*/ 7870 w 10000"/>
                  <a:gd name="connsiteY956" fmla="*/ 7795 h 10000"/>
                  <a:gd name="connsiteX957" fmla="*/ 7878 w 10000"/>
                  <a:gd name="connsiteY957" fmla="*/ 7778 h 10000"/>
                  <a:gd name="connsiteX958" fmla="*/ 7881 w 10000"/>
                  <a:gd name="connsiteY958" fmla="*/ 7775 h 10000"/>
                  <a:gd name="connsiteX959" fmla="*/ 7878 w 10000"/>
                  <a:gd name="connsiteY959" fmla="*/ 7743 h 10000"/>
                  <a:gd name="connsiteX960" fmla="*/ 7895 w 10000"/>
                  <a:gd name="connsiteY960" fmla="*/ 7733 h 10000"/>
                  <a:gd name="connsiteX961" fmla="*/ 7911 w 10000"/>
                  <a:gd name="connsiteY961" fmla="*/ 7710 h 10000"/>
                  <a:gd name="connsiteX962" fmla="*/ 7911 w 10000"/>
                  <a:gd name="connsiteY962" fmla="*/ 7665 h 10000"/>
                  <a:gd name="connsiteX963" fmla="*/ 7917 w 10000"/>
                  <a:gd name="connsiteY963" fmla="*/ 7600 h 10000"/>
                  <a:gd name="connsiteX964" fmla="*/ 7928 w 10000"/>
                  <a:gd name="connsiteY964" fmla="*/ 7581 h 10000"/>
                  <a:gd name="connsiteX965" fmla="*/ 7917 w 10000"/>
                  <a:gd name="connsiteY965" fmla="*/ 7474 h 10000"/>
                  <a:gd name="connsiteX966" fmla="*/ 7873 w 10000"/>
                  <a:gd name="connsiteY966" fmla="*/ 7335 h 10000"/>
                  <a:gd name="connsiteX967" fmla="*/ 7756 w 10000"/>
                  <a:gd name="connsiteY967" fmla="*/ 7050 h 10000"/>
                  <a:gd name="connsiteX968" fmla="*/ 7679 w 10000"/>
                  <a:gd name="connsiteY968" fmla="*/ 6839 h 10000"/>
                  <a:gd name="connsiteX969" fmla="*/ 7668 w 10000"/>
                  <a:gd name="connsiteY969" fmla="*/ 6823 h 10000"/>
                  <a:gd name="connsiteX970" fmla="*/ 7659 w 10000"/>
                  <a:gd name="connsiteY970" fmla="*/ 6768 h 10000"/>
                  <a:gd name="connsiteX971" fmla="*/ 7659 w 10000"/>
                  <a:gd name="connsiteY971" fmla="*/ 6739 h 10000"/>
                  <a:gd name="connsiteX972" fmla="*/ 7651 w 10000"/>
                  <a:gd name="connsiteY972" fmla="*/ 6713 h 10000"/>
                  <a:gd name="connsiteX973" fmla="*/ 7654 w 10000"/>
                  <a:gd name="connsiteY973" fmla="*/ 6684 h 10000"/>
                  <a:gd name="connsiteX974" fmla="*/ 7643 w 10000"/>
                  <a:gd name="connsiteY974" fmla="*/ 6626 h 10000"/>
                  <a:gd name="connsiteX975" fmla="*/ 7629 w 10000"/>
                  <a:gd name="connsiteY975" fmla="*/ 6600 h 10000"/>
                  <a:gd name="connsiteX976" fmla="*/ 7629 w 10000"/>
                  <a:gd name="connsiteY976" fmla="*/ 6580 h 10000"/>
                  <a:gd name="connsiteX977" fmla="*/ 7623 w 10000"/>
                  <a:gd name="connsiteY977" fmla="*/ 6541 h 10000"/>
                  <a:gd name="connsiteX978" fmla="*/ 7615 w 10000"/>
                  <a:gd name="connsiteY978" fmla="*/ 6522 h 10000"/>
                  <a:gd name="connsiteX979" fmla="*/ 7598 w 10000"/>
                  <a:gd name="connsiteY979" fmla="*/ 6509 h 10000"/>
                  <a:gd name="connsiteX980" fmla="*/ 7587 w 10000"/>
                  <a:gd name="connsiteY980" fmla="*/ 6493 h 10000"/>
                  <a:gd name="connsiteX981" fmla="*/ 7579 w 10000"/>
                  <a:gd name="connsiteY981" fmla="*/ 6464 h 10000"/>
                  <a:gd name="connsiteX982" fmla="*/ 7587 w 10000"/>
                  <a:gd name="connsiteY982" fmla="*/ 6438 h 10000"/>
                  <a:gd name="connsiteX983" fmla="*/ 7596 w 10000"/>
                  <a:gd name="connsiteY983" fmla="*/ 6425 h 10000"/>
                  <a:gd name="connsiteX984" fmla="*/ 7590 w 10000"/>
                  <a:gd name="connsiteY984" fmla="*/ 6396 h 10000"/>
                  <a:gd name="connsiteX985" fmla="*/ 7590 w 10000"/>
                  <a:gd name="connsiteY985" fmla="*/ 6373 h 10000"/>
                  <a:gd name="connsiteX986" fmla="*/ 7587 w 10000"/>
                  <a:gd name="connsiteY986" fmla="*/ 6354 h 10000"/>
                  <a:gd name="connsiteX987" fmla="*/ 7582 w 10000"/>
                  <a:gd name="connsiteY987" fmla="*/ 6344 h 10000"/>
                  <a:gd name="connsiteX988" fmla="*/ 7582 w 10000"/>
                  <a:gd name="connsiteY988" fmla="*/ 6324 h 10000"/>
                  <a:gd name="connsiteX989" fmla="*/ 7571 w 10000"/>
                  <a:gd name="connsiteY989" fmla="*/ 6302 h 10000"/>
                  <a:gd name="connsiteX990" fmla="*/ 7548 w 10000"/>
                  <a:gd name="connsiteY990" fmla="*/ 6256 h 10000"/>
                  <a:gd name="connsiteX991" fmla="*/ 7546 w 10000"/>
                  <a:gd name="connsiteY991" fmla="*/ 6218 h 10000"/>
                  <a:gd name="connsiteX992" fmla="*/ 7540 w 10000"/>
                  <a:gd name="connsiteY992" fmla="*/ 6159 h 10000"/>
                  <a:gd name="connsiteX993" fmla="*/ 7535 w 10000"/>
                  <a:gd name="connsiteY993" fmla="*/ 6114 h 10000"/>
                  <a:gd name="connsiteX994" fmla="*/ 7535 w 10000"/>
                  <a:gd name="connsiteY994" fmla="*/ 6088 h 10000"/>
                  <a:gd name="connsiteX995" fmla="*/ 7540 w 10000"/>
                  <a:gd name="connsiteY995" fmla="*/ 6049 h 10000"/>
                  <a:gd name="connsiteX996" fmla="*/ 7546 w 10000"/>
                  <a:gd name="connsiteY996" fmla="*/ 6004 h 10000"/>
                  <a:gd name="connsiteX997" fmla="*/ 7548 w 10000"/>
                  <a:gd name="connsiteY997" fmla="*/ 5965 h 10000"/>
                  <a:gd name="connsiteX998" fmla="*/ 7548 w 10000"/>
                  <a:gd name="connsiteY998" fmla="*/ 5946 h 10000"/>
                  <a:gd name="connsiteX999" fmla="*/ 7548 w 10000"/>
                  <a:gd name="connsiteY999" fmla="*/ 5933 h 10000"/>
                  <a:gd name="connsiteX1000" fmla="*/ 7548 w 10000"/>
                  <a:gd name="connsiteY1000" fmla="*/ 5910 h 10000"/>
                  <a:gd name="connsiteX1001" fmla="*/ 7548 w 10000"/>
                  <a:gd name="connsiteY1001" fmla="*/ 5897 h 10000"/>
                  <a:gd name="connsiteX1002" fmla="*/ 7546 w 10000"/>
                  <a:gd name="connsiteY1002" fmla="*/ 5871 h 10000"/>
                  <a:gd name="connsiteX1003" fmla="*/ 7535 w 10000"/>
                  <a:gd name="connsiteY1003" fmla="*/ 5839 h 10000"/>
                  <a:gd name="connsiteX1004" fmla="*/ 7524 w 10000"/>
                  <a:gd name="connsiteY1004" fmla="*/ 5797 h 10000"/>
                  <a:gd name="connsiteX1005" fmla="*/ 7518 w 10000"/>
                  <a:gd name="connsiteY1005" fmla="*/ 5767 h 10000"/>
                  <a:gd name="connsiteX1006" fmla="*/ 7515 w 10000"/>
                  <a:gd name="connsiteY1006" fmla="*/ 5745 h 10000"/>
                  <a:gd name="connsiteX1007" fmla="*/ 7501 w 10000"/>
                  <a:gd name="connsiteY1007" fmla="*/ 5683 h 10000"/>
                  <a:gd name="connsiteX1008" fmla="*/ 7490 w 10000"/>
                  <a:gd name="connsiteY1008" fmla="*/ 5631 h 10000"/>
                  <a:gd name="connsiteX1009" fmla="*/ 7482 w 10000"/>
                  <a:gd name="connsiteY1009" fmla="*/ 5593 h 10000"/>
                  <a:gd name="connsiteX1010" fmla="*/ 7476 w 10000"/>
                  <a:gd name="connsiteY1010" fmla="*/ 5570 h 10000"/>
                  <a:gd name="connsiteX1011" fmla="*/ 7476 w 10000"/>
                  <a:gd name="connsiteY1011" fmla="*/ 5528 h 10000"/>
                  <a:gd name="connsiteX1012" fmla="*/ 7482 w 10000"/>
                  <a:gd name="connsiteY1012" fmla="*/ 5502 h 10000"/>
                  <a:gd name="connsiteX1013" fmla="*/ 7490 w 10000"/>
                  <a:gd name="connsiteY1013" fmla="*/ 5489 h 10000"/>
                  <a:gd name="connsiteX1014" fmla="*/ 7499 w 10000"/>
                  <a:gd name="connsiteY1014" fmla="*/ 5479 h 10000"/>
                  <a:gd name="connsiteX1015" fmla="*/ 7493 w 10000"/>
                  <a:gd name="connsiteY1015" fmla="*/ 5427 h 10000"/>
                  <a:gd name="connsiteX1016" fmla="*/ 7501 w 10000"/>
                  <a:gd name="connsiteY1016" fmla="*/ 5415 h 10000"/>
                  <a:gd name="connsiteX1017" fmla="*/ 7510 w 10000"/>
                  <a:gd name="connsiteY1017" fmla="*/ 5398 h 10000"/>
                  <a:gd name="connsiteX1018" fmla="*/ 7515 w 10000"/>
                  <a:gd name="connsiteY1018" fmla="*/ 5379 h 10000"/>
                  <a:gd name="connsiteX1019" fmla="*/ 7526 w 10000"/>
                  <a:gd name="connsiteY1019" fmla="*/ 5366 h 10000"/>
                  <a:gd name="connsiteX1020" fmla="*/ 7518 w 10000"/>
                  <a:gd name="connsiteY1020" fmla="*/ 5350 h 10000"/>
                  <a:gd name="connsiteX1021" fmla="*/ 7518 w 10000"/>
                  <a:gd name="connsiteY1021" fmla="*/ 5330 h 10000"/>
                  <a:gd name="connsiteX1022" fmla="*/ 7526 w 10000"/>
                  <a:gd name="connsiteY1022" fmla="*/ 5311 h 10000"/>
                  <a:gd name="connsiteX1023" fmla="*/ 7540 w 10000"/>
                  <a:gd name="connsiteY1023" fmla="*/ 5291 h 10000"/>
                  <a:gd name="connsiteX1024" fmla="*/ 7540 w 10000"/>
                  <a:gd name="connsiteY1024" fmla="*/ 5266 h 10000"/>
                  <a:gd name="connsiteX1025" fmla="*/ 7540 w 10000"/>
                  <a:gd name="connsiteY1025" fmla="*/ 5256 h 10000"/>
                  <a:gd name="connsiteX1026" fmla="*/ 7524 w 10000"/>
                  <a:gd name="connsiteY1026" fmla="*/ 5233 h 10000"/>
                  <a:gd name="connsiteX1027" fmla="*/ 7515 w 10000"/>
                  <a:gd name="connsiteY1027" fmla="*/ 5217 h 10000"/>
                  <a:gd name="connsiteX1028" fmla="*/ 7490 w 10000"/>
                  <a:gd name="connsiteY1028" fmla="*/ 5178 h 10000"/>
                  <a:gd name="connsiteX1029" fmla="*/ 7474 w 10000"/>
                  <a:gd name="connsiteY1029" fmla="*/ 5162 h 10000"/>
                  <a:gd name="connsiteX1030" fmla="*/ 7457 w 10000"/>
                  <a:gd name="connsiteY1030" fmla="*/ 5120 h 10000"/>
                  <a:gd name="connsiteX1031" fmla="*/ 7421 w 10000"/>
                  <a:gd name="connsiteY1031" fmla="*/ 5087 h 10000"/>
                  <a:gd name="connsiteX1032" fmla="*/ 7380 w 10000"/>
                  <a:gd name="connsiteY1032" fmla="*/ 5068 h 10000"/>
                  <a:gd name="connsiteX1033" fmla="*/ 7355 w 10000"/>
                  <a:gd name="connsiteY1033" fmla="*/ 5058 h 10000"/>
                  <a:gd name="connsiteX1034" fmla="*/ 7332 w 10000"/>
                  <a:gd name="connsiteY1034" fmla="*/ 5049 h 10000"/>
                  <a:gd name="connsiteX1035" fmla="*/ 7305 w 10000"/>
                  <a:gd name="connsiteY1035" fmla="*/ 5016 h 10000"/>
                  <a:gd name="connsiteX1036" fmla="*/ 7305 w 10000"/>
                  <a:gd name="connsiteY1036" fmla="*/ 5000 h 10000"/>
                  <a:gd name="connsiteX1037" fmla="*/ 7296 w 10000"/>
                  <a:gd name="connsiteY1037" fmla="*/ 4971 h 10000"/>
                  <a:gd name="connsiteX1038" fmla="*/ 7288 w 10000"/>
                  <a:gd name="connsiteY1038" fmla="*/ 4945 h 10000"/>
                  <a:gd name="connsiteX1039" fmla="*/ 7280 w 10000"/>
                  <a:gd name="connsiteY1039" fmla="*/ 4916 h 10000"/>
                  <a:gd name="connsiteX1040" fmla="*/ 7291 w 10000"/>
                  <a:gd name="connsiteY1040" fmla="*/ 4887 h 10000"/>
                  <a:gd name="connsiteX1041" fmla="*/ 7291 w 10000"/>
                  <a:gd name="connsiteY1041" fmla="*/ 4858 h 10000"/>
                  <a:gd name="connsiteX1042" fmla="*/ 7271 w 10000"/>
                  <a:gd name="connsiteY1042" fmla="*/ 4819 h 10000"/>
                  <a:gd name="connsiteX1043" fmla="*/ 7255 w 10000"/>
                  <a:gd name="connsiteY1043" fmla="*/ 4828 h 10000"/>
                  <a:gd name="connsiteX1044" fmla="*/ 7235 w 10000"/>
                  <a:gd name="connsiteY1044" fmla="*/ 4841 h 10000"/>
                  <a:gd name="connsiteX1045" fmla="*/ 7216 w 10000"/>
                  <a:gd name="connsiteY1045" fmla="*/ 4867 h 10000"/>
                  <a:gd name="connsiteX1046" fmla="*/ 7191 w 10000"/>
                  <a:gd name="connsiteY1046" fmla="*/ 4870 h 10000"/>
                  <a:gd name="connsiteX1047" fmla="*/ 7155 w 10000"/>
                  <a:gd name="connsiteY1047" fmla="*/ 4887 h 10000"/>
                  <a:gd name="connsiteX1048" fmla="*/ 7122 w 10000"/>
                  <a:gd name="connsiteY1048" fmla="*/ 4893 h 10000"/>
                  <a:gd name="connsiteX1049" fmla="*/ 7105 w 10000"/>
                  <a:gd name="connsiteY1049" fmla="*/ 4896 h 10000"/>
                  <a:gd name="connsiteX1050" fmla="*/ 7094 w 10000"/>
                  <a:gd name="connsiteY1050" fmla="*/ 4916 h 10000"/>
                  <a:gd name="connsiteX1051" fmla="*/ 7080 w 10000"/>
                  <a:gd name="connsiteY1051" fmla="*/ 4903 h 10000"/>
                  <a:gd name="connsiteX1052" fmla="*/ 7072 w 10000"/>
                  <a:gd name="connsiteY1052" fmla="*/ 4851 h 10000"/>
                  <a:gd name="connsiteX1053" fmla="*/ 7042 w 10000"/>
                  <a:gd name="connsiteY1053" fmla="*/ 4819 h 10000"/>
                  <a:gd name="connsiteX1054" fmla="*/ 7030 w 10000"/>
                  <a:gd name="connsiteY1054" fmla="*/ 4780 h 10000"/>
                  <a:gd name="connsiteX1055" fmla="*/ 7039 w 10000"/>
                  <a:gd name="connsiteY1055" fmla="*/ 4757 h 10000"/>
                  <a:gd name="connsiteX1056" fmla="*/ 7047 w 10000"/>
                  <a:gd name="connsiteY1056" fmla="*/ 4744 h 10000"/>
                  <a:gd name="connsiteX1057" fmla="*/ 7022 w 10000"/>
                  <a:gd name="connsiteY1057" fmla="*/ 4725 h 10000"/>
                  <a:gd name="connsiteX1058" fmla="*/ 7000 w 10000"/>
                  <a:gd name="connsiteY1058" fmla="*/ 4715 h 10000"/>
                  <a:gd name="connsiteX1059" fmla="*/ 6975 w 10000"/>
                  <a:gd name="connsiteY1059" fmla="*/ 4709 h 10000"/>
                  <a:gd name="connsiteX1060" fmla="*/ 6945 w 10000"/>
                  <a:gd name="connsiteY1060" fmla="*/ 4696 h 10000"/>
                  <a:gd name="connsiteX1061" fmla="*/ 6953 w 10000"/>
                  <a:gd name="connsiteY1061" fmla="*/ 4679 h 10000"/>
                  <a:gd name="connsiteX1062" fmla="*/ 6961 w 10000"/>
                  <a:gd name="connsiteY1062" fmla="*/ 4660 h 10000"/>
                  <a:gd name="connsiteX1063" fmla="*/ 6983 w 10000"/>
                  <a:gd name="connsiteY1063" fmla="*/ 4644 h 10000"/>
                  <a:gd name="connsiteX1064" fmla="*/ 7014 w 10000"/>
                  <a:gd name="connsiteY1064" fmla="*/ 4634 h 10000"/>
                  <a:gd name="connsiteX1065" fmla="*/ 7025 w 10000"/>
                  <a:gd name="connsiteY1065" fmla="*/ 4615 h 10000"/>
                  <a:gd name="connsiteX1066" fmla="*/ 7047 w 10000"/>
                  <a:gd name="connsiteY1066" fmla="*/ 4582 h 10000"/>
                  <a:gd name="connsiteX1067" fmla="*/ 7069 w 10000"/>
                  <a:gd name="connsiteY1067" fmla="*/ 4563 h 10000"/>
                  <a:gd name="connsiteX1068" fmla="*/ 7078 w 10000"/>
                  <a:gd name="connsiteY1068" fmla="*/ 4553 h 10000"/>
                  <a:gd name="connsiteX1069" fmla="*/ 7097 w 10000"/>
                  <a:gd name="connsiteY1069" fmla="*/ 4527 h 10000"/>
                  <a:gd name="connsiteX1070" fmla="*/ 7122 w 10000"/>
                  <a:gd name="connsiteY1070" fmla="*/ 4517 h 10000"/>
                  <a:gd name="connsiteX1071" fmla="*/ 7139 w 10000"/>
                  <a:gd name="connsiteY1071" fmla="*/ 4488 h 10000"/>
                  <a:gd name="connsiteX1072" fmla="*/ 7147 w 10000"/>
                  <a:gd name="connsiteY1072" fmla="*/ 4459 h 10000"/>
                  <a:gd name="connsiteX1073" fmla="*/ 7161 w 10000"/>
                  <a:gd name="connsiteY1073" fmla="*/ 4440 h 10000"/>
                  <a:gd name="connsiteX1074" fmla="*/ 7177 w 10000"/>
                  <a:gd name="connsiteY1074" fmla="*/ 4430 h 10000"/>
                  <a:gd name="connsiteX1075" fmla="*/ 7202 w 10000"/>
                  <a:gd name="connsiteY1075" fmla="*/ 4407 h 10000"/>
                  <a:gd name="connsiteX1076" fmla="*/ 7224 w 10000"/>
                  <a:gd name="connsiteY1076" fmla="*/ 4417 h 10000"/>
                  <a:gd name="connsiteX1077" fmla="*/ 7241 w 10000"/>
                  <a:gd name="connsiteY1077" fmla="*/ 4404 h 10000"/>
                  <a:gd name="connsiteX1078" fmla="*/ 7263 w 10000"/>
                  <a:gd name="connsiteY1078" fmla="*/ 4398 h 10000"/>
                  <a:gd name="connsiteX1079" fmla="*/ 7283 w 10000"/>
                  <a:gd name="connsiteY1079" fmla="*/ 4424 h 10000"/>
                  <a:gd name="connsiteX1080" fmla="*/ 7305 w 10000"/>
                  <a:gd name="connsiteY1080" fmla="*/ 4433 h 10000"/>
                  <a:gd name="connsiteX1081" fmla="*/ 7332 w 10000"/>
                  <a:gd name="connsiteY1081" fmla="*/ 4443 h 10000"/>
                  <a:gd name="connsiteX1082" fmla="*/ 7380 w 10000"/>
                  <a:gd name="connsiteY1082" fmla="*/ 4398 h 10000"/>
                  <a:gd name="connsiteX1083" fmla="*/ 7404 w 10000"/>
                  <a:gd name="connsiteY1083" fmla="*/ 4378 h 10000"/>
                  <a:gd name="connsiteX1084" fmla="*/ 7418 w 10000"/>
                  <a:gd name="connsiteY1084" fmla="*/ 4369 h 10000"/>
                  <a:gd name="connsiteX1085" fmla="*/ 7443 w 10000"/>
                  <a:gd name="connsiteY1085" fmla="*/ 4356 h 10000"/>
                  <a:gd name="connsiteX1086" fmla="*/ 7460 w 10000"/>
                  <a:gd name="connsiteY1086" fmla="*/ 4385 h 10000"/>
                  <a:gd name="connsiteX1087" fmla="*/ 7460 w 10000"/>
                  <a:gd name="connsiteY1087" fmla="*/ 4404 h 10000"/>
                  <a:gd name="connsiteX1088" fmla="*/ 7499 w 10000"/>
                  <a:gd name="connsiteY1088" fmla="*/ 4417 h 10000"/>
                  <a:gd name="connsiteX1089" fmla="*/ 7515 w 10000"/>
                  <a:gd name="connsiteY1089" fmla="*/ 4414 h 10000"/>
                  <a:gd name="connsiteX1090" fmla="*/ 7565 w 10000"/>
                  <a:gd name="connsiteY1090" fmla="*/ 4385 h 10000"/>
                  <a:gd name="connsiteX1091" fmla="*/ 7579 w 10000"/>
                  <a:gd name="connsiteY1091" fmla="*/ 4346 h 10000"/>
                  <a:gd name="connsiteX1092" fmla="*/ 7582 w 10000"/>
                  <a:gd name="connsiteY1092" fmla="*/ 4317 h 10000"/>
                  <a:gd name="connsiteX1093" fmla="*/ 7590 w 10000"/>
                  <a:gd name="connsiteY1093" fmla="*/ 4301 h 10000"/>
                  <a:gd name="connsiteX1094" fmla="*/ 7612 w 10000"/>
                  <a:gd name="connsiteY1094" fmla="*/ 4271 h 10000"/>
                  <a:gd name="connsiteX1095" fmla="*/ 7623 w 10000"/>
                  <a:gd name="connsiteY1095" fmla="*/ 4262 h 10000"/>
                  <a:gd name="connsiteX1096" fmla="*/ 7634 w 10000"/>
                  <a:gd name="connsiteY1096" fmla="*/ 4245 h 10000"/>
                  <a:gd name="connsiteX1097" fmla="*/ 7645 w 10000"/>
                  <a:gd name="connsiteY1097" fmla="*/ 4265 h 10000"/>
                  <a:gd name="connsiteX1098" fmla="*/ 7670 w 10000"/>
                  <a:gd name="connsiteY1098" fmla="*/ 4284 h 10000"/>
                  <a:gd name="connsiteX1099" fmla="*/ 7701 w 10000"/>
                  <a:gd name="connsiteY1099" fmla="*/ 4275 h 10000"/>
                  <a:gd name="connsiteX1100" fmla="*/ 7717 w 10000"/>
                  <a:gd name="connsiteY1100" fmla="*/ 4275 h 10000"/>
                  <a:gd name="connsiteX1101" fmla="*/ 7740 w 10000"/>
                  <a:gd name="connsiteY1101" fmla="*/ 4284 h 10000"/>
                  <a:gd name="connsiteX1102" fmla="*/ 7767 w 10000"/>
                  <a:gd name="connsiteY1102" fmla="*/ 4284 h 10000"/>
                  <a:gd name="connsiteX1103" fmla="*/ 7895 w 10000"/>
                  <a:gd name="connsiteY1103" fmla="*/ 4207 h 10000"/>
                  <a:gd name="connsiteX1104" fmla="*/ 7895 w 10000"/>
                  <a:gd name="connsiteY1104" fmla="*/ 4187 h 10000"/>
                  <a:gd name="connsiteX1105" fmla="*/ 7895 w 10000"/>
                  <a:gd name="connsiteY1105" fmla="*/ 4171 h 10000"/>
                  <a:gd name="connsiteX1106" fmla="*/ 7903 w 10000"/>
                  <a:gd name="connsiteY1106" fmla="*/ 4148 h 10000"/>
                  <a:gd name="connsiteX1107" fmla="*/ 7917 w 10000"/>
                  <a:gd name="connsiteY1107" fmla="*/ 4158 h 10000"/>
                  <a:gd name="connsiteX1108" fmla="*/ 7967 w 10000"/>
                  <a:gd name="connsiteY1108" fmla="*/ 4203 h 10000"/>
                  <a:gd name="connsiteX1109" fmla="*/ 7994 w 10000"/>
                  <a:gd name="connsiteY1109" fmla="*/ 4203 h 10000"/>
                  <a:gd name="connsiteX1110" fmla="*/ 8064 w 10000"/>
                  <a:gd name="connsiteY1110" fmla="*/ 4242 h 10000"/>
                  <a:gd name="connsiteX1111" fmla="*/ 8083 w 10000"/>
                  <a:gd name="connsiteY1111" fmla="*/ 4245 h 10000"/>
                  <a:gd name="connsiteX1112" fmla="*/ 8105 w 10000"/>
                  <a:gd name="connsiteY1112" fmla="*/ 4226 h 10000"/>
                  <a:gd name="connsiteX1113" fmla="*/ 8136 w 10000"/>
                  <a:gd name="connsiteY1113" fmla="*/ 4187 h 10000"/>
                  <a:gd name="connsiteX1114" fmla="*/ 8161 w 10000"/>
                  <a:gd name="connsiteY1114" fmla="*/ 4168 h 10000"/>
                  <a:gd name="connsiteX1115" fmla="*/ 8172 w 10000"/>
                  <a:gd name="connsiteY1115" fmla="*/ 4161 h 10000"/>
                  <a:gd name="connsiteX1116" fmla="*/ 8208 w 10000"/>
                  <a:gd name="connsiteY1116" fmla="*/ 4168 h 10000"/>
                  <a:gd name="connsiteX1117" fmla="*/ 8235 w 10000"/>
                  <a:gd name="connsiteY1117" fmla="*/ 4168 h 10000"/>
                  <a:gd name="connsiteX1118" fmla="*/ 8258 w 10000"/>
                  <a:gd name="connsiteY1118" fmla="*/ 4152 h 10000"/>
                  <a:gd name="connsiteX1119" fmla="*/ 8283 w 10000"/>
                  <a:gd name="connsiteY1119" fmla="*/ 4152 h 10000"/>
                  <a:gd name="connsiteX1120" fmla="*/ 8299 w 10000"/>
                  <a:gd name="connsiteY1120" fmla="*/ 4132 h 10000"/>
                  <a:gd name="connsiteX1121" fmla="*/ 8316 w 10000"/>
                  <a:gd name="connsiteY1121" fmla="*/ 4113 h 10000"/>
                  <a:gd name="connsiteX1122" fmla="*/ 8330 w 10000"/>
                  <a:gd name="connsiteY1122" fmla="*/ 4084 h 10000"/>
                  <a:gd name="connsiteX1123" fmla="*/ 8341 w 10000"/>
                  <a:gd name="connsiteY1123" fmla="*/ 4058 h 10000"/>
                  <a:gd name="connsiteX1124" fmla="*/ 8349 w 10000"/>
                  <a:gd name="connsiteY1124" fmla="*/ 4064 h 10000"/>
                  <a:gd name="connsiteX1125" fmla="*/ 8366 w 10000"/>
                  <a:gd name="connsiteY1125" fmla="*/ 4067 h 10000"/>
                  <a:gd name="connsiteX1126" fmla="*/ 8374 w 10000"/>
                  <a:gd name="connsiteY1126" fmla="*/ 4084 h 10000"/>
                  <a:gd name="connsiteX1127" fmla="*/ 8402 w 10000"/>
                  <a:gd name="connsiteY1127" fmla="*/ 4054 h 10000"/>
                  <a:gd name="connsiteX1128" fmla="*/ 8427 w 10000"/>
                  <a:gd name="connsiteY1128" fmla="*/ 4028 h 10000"/>
                  <a:gd name="connsiteX1129" fmla="*/ 8438 w 10000"/>
                  <a:gd name="connsiteY1129" fmla="*/ 4025 h 10000"/>
                  <a:gd name="connsiteX1130" fmla="*/ 8468 w 10000"/>
                  <a:gd name="connsiteY1130" fmla="*/ 4006 h 10000"/>
                  <a:gd name="connsiteX1131" fmla="*/ 8485 w 10000"/>
                  <a:gd name="connsiteY1131" fmla="*/ 3999 h 10000"/>
                  <a:gd name="connsiteX1132" fmla="*/ 8493 w 10000"/>
                  <a:gd name="connsiteY1132" fmla="*/ 4025 h 10000"/>
                  <a:gd name="connsiteX1133" fmla="*/ 8515 w 10000"/>
                  <a:gd name="connsiteY1133" fmla="*/ 4028 h 10000"/>
                  <a:gd name="connsiteX1134" fmla="*/ 8543 w 10000"/>
                  <a:gd name="connsiteY1134" fmla="*/ 4009 h 10000"/>
                  <a:gd name="connsiteX1135" fmla="*/ 8551 w 10000"/>
                  <a:gd name="connsiteY1135" fmla="*/ 3990 h 10000"/>
                  <a:gd name="connsiteX1136" fmla="*/ 8582 w 10000"/>
                  <a:gd name="connsiteY1136" fmla="*/ 3977 h 10000"/>
                  <a:gd name="connsiteX1137" fmla="*/ 8596 w 10000"/>
                  <a:gd name="connsiteY1137" fmla="*/ 3977 h 10000"/>
                  <a:gd name="connsiteX1138" fmla="*/ 8607 w 10000"/>
                  <a:gd name="connsiteY1138" fmla="*/ 3980 h 10000"/>
                  <a:gd name="connsiteX1139" fmla="*/ 8645 w 10000"/>
                  <a:gd name="connsiteY1139" fmla="*/ 3970 h 10000"/>
                  <a:gd name="connsiteX1140" fmla="*/ 8654 w 10000"/>
                  <a:gd name="connsiteY1140" fmla="*/ 3951 h 10000"/>
                  <a:gd name="connsiteX1141" fmla="*/ 8670 w 10000"/>
                  <a:gd name="connsiteY1141" fmla="*/ 3935 h 10000"/>
                  <a:gd name="connsiteX1142" fmla="*/ 8695 w 10000"/>
                  <a:gd name="connsiteY1142" fmla="*/ 3935 h 10000"/>
                  <a:gd name="connsiteX1143" fmla="*/ 8704 w 10000"/>
                  <a:gd name="connsiteY1143" fmla="*/ 3951 h 10000"/>
                  <a:gd name="connsiteX1144" fmla="*/ 8717 w 10000"/>
                  <a:gd name="connsiteY1144" fmla="*/ 3964 h 10000"/>
                  <a:gd name="connsiteX1145" fmla="*/ 8751 w 10000"/>
                  <a:gd name="connsiteY1145" fmla="*/ 3951 h 10000"/>
                  <a:gd name="connsiteX1146" fmla="*/ 8776 w 10000"/>
                  <a:gd name="connsiteY1146" fmla="*/ 3935 h 10000"/>
                  <a:gd name="connsiteX1147" fmla="*/ 8798 w 10000"/>
                  <a:gd name="connsiteY1147" fmla="*/ 3925 h 10000"/>
                  <a:gd name="connsiteX1148" fmla="*/ 8806 w 10000"/>
                  <a:gd name="connsiteY1148" fmla="*/ 3892 h 10000"/>
                  <a:gd name="connsiteX1149" fmla="*/ 8814 w 10000"/>
                  <a:gd name="connsiteY1149" fmla="*/ 3876 h 10000"/>
                  <a:gd name="connsiteX1150" fmla="*/ 8839 w 10000"/>
                  <a:gd name="connsiteY1150" fmla="*/ 3873 h 10000"/>
                  <a:gd name="connsiteX1151" fmla="*/ 8842 w 10000"/>
                  <a:gd name="connsiteY1151" fmla="*/ 3876 h 10000"/>
                  <a:gd name="connsiteX1152" fmla="*/ 8856 w 10000"/>
                  <a:gd name="connsiteY1152" fmla="*/ 3863 h 10000"/>
                  <a:gd name="connsiteX1153" fmla="*/ 8856 w 10000"/>
                  <a:gd name="connsiteY1153" fmla="*/ 3841 h 10000"/>
                  <a:gd name="connsiteX1154" fmla="*/ 8870 w 10000"/>
                  <a:gd name="connsiteY1154" fmla="*/ 3821 h 10000"/>
                  <a:gd name="connsiteX1155" fmla="*/ 8903 w 10000"/>
                  <a:gd name="connsiteY1155" fmla="*/ 3802 h 10000"/>
                  <a:gd name="connsiteX1156" fmla="*/ 8914 w 10000"/>
                  <a:gd name="connsiteY1156" fmla="*/ 3782 h 10000"/>
                  <a:gd name="connsiteX1157" fmla="*/ 8939 w 10000"/>
                  <a:gd name="connsiteY1157" fmla="*/ 3782 h 10000"/>
                  <a:gd name="connsiteX1158" fmla="*/ 8961 w 10000"/>
                  <a:gd name="connsiteY1158" fmla="*/ 3779 h 10000"/>
                  <a:gd name="connsiteX1159" fmla="*/ 8983 w 10000"/>
                  <a:gd name="connsiteY1159" fmla="*/ 3760 h 10000"/>
                  <a:gd name="connsiteX1160" fmla="*/ 9003 w 10000"/>
                  <a:gd name="connsiteY1160" fmla="*/ 3763 h 10000"/>
                  <a:gd name="connsiteX1161" fmla="*/ 9019 w 10000"/>
                  <a:gd name="connsiteY1161" fmla="*/ 3779 h 10000"/>
                  <a:gd name="connsiteX1162" fmla="*/ 9050 w 10000"/>
                  <a:gd name="connsiteY1162" fmla="*/ 3812 h 10000"/>
                  <a:gd name="connsiteX1163" fmla="*/ 9080 w 10000"/>
                  <a:gd name="connsiteY1163" fmla="*/ 3831 h 10000"/>
                  <a:gd name="connsiteX1164" fmla="*/ 9097 w 10000"/>
                  <a:gd name="connsiteY1164" fmla="*/ 3867 h 10000"/>
                  <a:gd name="connsiteX1165" fmla="*/ 9114 w 10000"/>
                  <a:gd name="connsiteY1165" fmla="*/ 3902 h 10000"/>
                  <a:gd name="connsiteX1166" fmla="*/ 9122 w 10000"/>
                  <a:gd name="connsiteY1166" fmla="*/ 3935 h 10000"/>
                  <a:gd name="connsiteX1167" fmla="*/ 9125 w 10000"/>
                  <a:gd name="connsiteY1167" fmla="*/ 3964 h 10000"/>
                  <a:gd name="connsiteX1168" fmla="*/ 9130 w 10000"/>
                  <a:gd name="connsiteY1168" fmla="*/ 3999 h 10000"/>
                  <a:gd name="connsiteX1169" fmla="*/ 9130 w 10000"/>
                  <a:gd name="connsiteY1169" fmla="*/ 4054 h 10000"/>
                  <a:gd name="connsiteX1170" fmla="*/ 9155 w 10000"/>
                  <a:gd name="connsiteY1170" fmla="*/ 4093 h 10000"/>
                  <a:gd name="connsiteX1171" fmla="*/ 9169 w 10000"/>
                  <a:gd name="connsiteY1171" fmla="*/ 4090 h 10000"/>
                  <a:gd name="connsiteX1172" fmla="*/ 9211 w 10000"/>
                  <a:gd name="connsiteY1172" fmla="*/ 4077 h 10000"/>
                  <a:gd name="connsiteX1173" fmla="*/ 9244 w 10000"/>
                  <a:gd name="connsiteY1173" fmla="*/ 4077 h 10000"/>
                  <a:gd name="connsiteX1174" fmla="*/ 9252 w 10000"/>
                  <a:gd name="connsiteY1174" fmla="*/ 4103 h 10000"/>
                  <a:gd name="connsiteX1175" fmla="*/ 9258 w 10000"/>
                  <a:gd name="connsiteY1175" fmla="*/ 4148 h 10000"/>
                  <a:gd name="connsiteX1176" fmla="*/ 9269 w 10000"/>
                  <a:gd name="connsiteY1176" fmla="*/ 4158 h 10000"/>
                  <a:gd name="connsiteX1177" fmla="*/ 9294 w 10000"/>
                  <a:gd name="connsiteY1177" fmla="*/ 4158 h 10000"/>
                  <a:gd name="connsiteX1178" fmla="*/ 9319 w 10000"/>
                  <a:gd name="connsiteY1178" fmla="*/ 4168 h 10000"/>
                  <a:gd name="connsiteX1179" fmla="*/ 9346 w 10000"/>
                  <a:gd name="connsiteY1179" fmla="*/ 4190 h 10000"/>
                  <a:gd name="connsiteX1180" fmla="*/ 9357 w 10000"/>
                  <a:gd name="connsiteY1180" fmla="*/ 4168 h 10000"/>
                  <a:gd name="connsiteX1181" fmla="*/ 9371 w 10000"/>
                  <a:gd name="connsiteY1181" fmla="*/ 4132 h 10000"/>
                  <a:gd name="connsiteX1182" fmla="*/ 9391 w 10000"/>
                  <a:gd name="connsiteY1182" fmla="*/ 4113 h 10000"/>
                  <a:gd name="connsiteX1183" fmla="*/ 9407 w 10000"/>
                  <a:gd name="connsiteY1183" fmla="*/ 4103 h 10000"/>
                  <a:gd name="connsiteX1184" fmla="*/ 9435 w 10000"/>
                  <a:gd name="connsiteY1184" fmla="*/ 4100 h 10000"/>
                  <a:gd name="connsiteX1185" fmla="*/ 9460 w 10000"/>
                  <a:gd name="connsiteY1185" fmla="*/ 4084 h 10000"/>
                  <a:gd name="connsiteX1186" fmla="*/ 9485 w 10000"/>
                  <a:gd name="connsiteY1186" fmla="*/ 4067 h 10000"/>
                  <a:gd name="connsiteX1187" fmla="*/ 9496 w 10000"/>
                  <a:gd name="connsiteY1187" fmla="*/ 4054 h 10000"/>
                  <a:gd name="connsiteX1188" fmla="*/ 9526 w 10000"/>
                  <a:gd name="connsiteY1188" fmla="*/ 4048 h 10000"/>
                  <a:gd name="connsiteX1189" fmla="*/ 9557 w 10000"/>
                  <a:gd name="connsiteY1189" fmla="*/ 4038 h 10000"/>
                  <a:gd name="connsiteX1190" fmla="*/ 9584 w 10000"/>
                  <a:gd name="connsiteY1190" fmla="*/ 4019 h 10000"/>
                  <a:gd name="connsiteX1191" fmla="*/ 9623 w 10000"/>
                  <a:gd name="connsiteY1191" fmla="*/ 4016 h 10000"/>
                  <a:gd name="connsiteX1192" fmla="*/ 9648 w 10000"/>
                  <a:gd name="connsiteY1192" fmla="*/ 4009 h 10000"/>
                  <a:gd name="connsiteX1193" fmla="*/ 9673 w 10000"/>
                  <a:gd name="connsiteY1193" fmla="*/ 4019 h 10000"/>
                  <a:gd name="connsiteX1194" fmla="*/ 9712 w 10000"/>
                  <a:gd name="connsiteY1194" fmla="*/ 4038 h 10000"/>
                  <a:gd name="connsiteX1195" fmla="*/ 9742 w 10000"/>
                  <a:gd name="connsiteY1195" fmla="*/ 4074 h 10000"/>
                  <a:gd name="connsiteX1196" fmla="*/ 9776 w 10000"/>
                  <a:gd name="connsiteY1196" fmla="*/ 4093 h 10000"/>
                  <a:gd name="connsiteX1197" fmla="*/ 9814 w 10000"/>
                  <a:gd name="connsiteY1197" fmla="*/ 4109 h 10000"/>
                  <a:gd name="connsiteX1198" fmla="*/ 9859 w 10000"/>
                  <a:gd name="connsiteY1198" fmla="*/ 4119 h 10000"/>
                  <a:gd name="connsiteX1199" fmla="*/ 9898 w 10000"/>
                  <a:gd name="connsiteY1199" fmla="*/ 4122 h 10000"/>
                  <a:gd name="connsiteX1200" fmla="*/ 9931 w 10000"/>
                  <a:gd name="connsiteY1200" fmla="*/ 4109 h 10000"/>
                  <a:gd name="connsiteX1201" fmla="*/ 9956 w 10000"/>
                  <a:gd name="connsiteY1201" fmla="*/ 4100 h 10000"/>
                  <a:gd name="connsiteX1202" fmla="*/ 9981 w 10000"/>
                  <a:gd name="connsiteY1202" fmla="*/ 4067 h 10000"/>
                  <a:gd name="connsiteX1203" fmla="*/ 9994 w 10000"/>
                  <a:gd name="connsiteY1203" fmla="*/ 4035 h 10000"/>
                  <a:gd name="connsiteX1204" fmla="*/ 10000 w 10000"/>
                  <a:gd name="connsiteY1204" fmla="*/ 3996 h 10000"/>
                  <a:gd name="connsiteX1205" fmla="*/ 9994 w 10000"/>
                  <a:gd name="connsiteY1205" fmla="*/ 3941 h 10000"/>
                  <a:gd name="connsiteX1206" fmla="*/ 9986 w 10000"/>
                  <a:gd name="connsiteY1206" fmla="*/ 3905 h 10000"/>
                  <a:gd name="connsiteX1207" fmla="*/ 9981 w 10000"/>
                  <a:gd name="connsiteY1207" fmla="*/ 3857 h 10000"/>
                  <a:gd name="connsiteX1208" fmla="*/ 9989 w 10000"/>
                  <a:gd name="connsiteY1208" fmla="*/ 3837 h 10000"/>
                  <a:gd name="connsiteX1209" fmla="*/ 9989 w 10000"/>
                  <a:gd name="connsiteY1209" fmla="*/ 3812 h 10000"/>
                  <a:gd name="connsiteX1210" fmla="*/ 9981 w 10000"/>
                  <a:gd name="connsiteY1210" fmla="*/ 3792 h 10000"/>
                  <a:gd name="connsiteX1211" fmla="*/ 9970 w 10000"/>
                  <a:gd name="connsiteY1211" fmla="*/ 3763 h 10000"/>
                  <a:gd name="connsiteX1212" fmla="*/ 9945 w 10000"/>
                  <a:gd name="connsiteY1212" fmla="*/ 3705 h 10000"/>
                  <a:gd name="connsiteX1213" fmla="*/ 9931 w 10000"/>
                  <a:gd name="connsiteY1213" fmla="*/ 3659 h 10000"/>
                  <a:gd name="connsiteX1214" fmla="*/ 9903 w 10000"/>
                  <a:gd name="connsiteY1214" fmla="*/ 3640 h 10000"/>
                  <a:gd name="connsiteX1215" fmla="*/ 9881 w 10000"/>
                  <a:gd name="connsiteY1215" fmla="*/ 3620 h 10000"/>
                  <a:gd name="connsiteX1216" fmla="*/ 9856 w 10000"/>
                  <a:gd name="connsiteY1216" fmla="*/ 3595 h 10000"/>
                  <a:gd name="connsiteX1217" fmla="*/ 9817 w 10000"/>
                  <a:gd name="connsiteY1217" fmla="*/ 3562 h 10000"/>
                  <a:gd name="connsiteX1218" fmla="*/ 9795 w 10000"/>
                  <a:gd name="connsiteY1218" fmla="*/ 3546 h 10000"/>
                  <a:gd name="connsiteX1219" fmla="*/ 9778 w 10000"/>
                  <a:gd name="connsiteY1219" fmla="*/ 3527 h 10000"/>
                  <a:gd name="connsiteX1220" fmla="*/ 9745 w 10000"/>
                  <a:gd name="connsiteY1220" fmla="*/ 3501 h 10000"/>
                  <a:gd name="connsiteX1221" fmla="*/ 9726 w 10000"/>
                  <a:gd name="connsiteY1221" fmla="*/ 3488 h 10000"/>
                  <a:gd name="connsiteX1222" fmla="*/ 9704 w 10000"/>
                  <a:gd name="connsiteY1222" fmla="*/ 3472 h 10000"/>
                  <a:gd name="connsiteX1223" fmla="*/ 9695 w 10000"/>
                  <a:gd name="connsiteY1223" fmla="*/ 3468 h 10000"/>
                  <a:gd name="connsiteX1224" fmla="*/ 9690 w 10000"/>
                  <a:gd name="connsiteY1224" fmla="*/ 3459 h 10000"/>
                  <a:gd name="connsiteX1225" fmla="*/ 9673 w 10000"/>
                  <a:gd name="connsiteY1225" fmla="*/ 3449 h 10000"/>
                  <a:gd name="connsiteX1226" fmla="*/ 9665 w 10000"/>
                  <a:gd name="connsiteY1226" fmla="*/ 3442 h 10000"/>
                  <a:gd name="connsiteX1227" fmla="*/ 9654 w 10000"/>
                  <a:gd name="connsiteY1227" fmla="*/ 3449 h 10000"/>
                  <a:gd name="connsiteX1228" fmla="*/ 9521 w 10000"/>
                  <a:gd name="connsiteY1228" fmla="*/ 3394 h 10000"/>
                  <a:gd name="connsiteX1229" fmla="*/ 9510 w 10000"/>
                  <a:gd name="connsiteY1229" fmla="*/ 3368 h 10000"/>
                  <a:gd name="connsiteX1230" fmla="*/ 9496 w 10000"/>
                  <a:gd name="connsiteY1230" fmla="*/ 3287 h 10000"/>
                  <a:gd name="connsiteX1231" fmla="*/ 9488 w 10000"/>
                  <a:gd name="connsiteY1231" fmla="*/ 3216 h 10000"/>
                  <a:gd name="connsiteX1232" fmla="*/ 9493 w 10000"/>
                  <a:gd name="connsiteY1232" fmla="*/ 3174 h 10000"/>
                  <a:gd name="connsiteX1233" fmla="*/ 9501 w 10000"/>
                  <a:gd name="connsiteY1233" fmla="*/ 3128 h 10000"/>
                  <a:gd name="connsiteX1234" fmla="*/ 9488 w 10000"/>
                  <a:gd name="connsiteY1234" fmla="*/ 3025 h 10000"/>
                  <a:gd name="connsiteX1235" fmla="*/ 9446 w 10000"/>
                  <a:gd name="connsiteY1235" fmla="*/ 2931 h 10000"/>
                  <a:gd name="connsiteX1236" fmla="*/ 9382 w 10000"/>
                  <a:gd name="connsiteY1236" fmla="*/ 2837 h 10000"/>
                  <a:gd name="connsiteX1237" fmla="*/ 9316 w 10000"/>
                  <a:gd name="connsiteY1237" fmla="*/ 2753 h 10000"/>
                  <a:gd name="connsiteX1238" fmla="*/ 9294 w 10000"/>
                  <a:gd name="connsiteY1238" fmla="*/ 2655 h 10000"/>
                  <a:gd name="connsiteX1239" fmla="*/ 9213 w 10000"/>
                  <a:gd name="connsiteY1239" fmla="*/ 2328 h 10000"/>
                  <a:gd name="connsiteX1240" fmla="*/ 9172 w 10000"/>
                  <a:gd name="connsiteY1240" fmla="*/ 2286 h 10000"/>
                  <a:gd name="connsiteX1241" fmla="*/ 9019 w 10000"/>
                  <a:gd name="connsiteY1241" fmla="*/ 2082 h 10000"/>
                  <a:gd name="connsiteX1242" fmla="*/ 8906 w 10000"/>
                  <a:gd name="connsiteY1242" fmla="*/ 1946 h 10000"/>
                  <a:gd name="connsiteX1243" fmla="*/ 8801 w 10000"/>
                  <a:gd name="connsiteY1243" fmla="*/ 1778 h 10000"/>
                  <a:gd name="connsiteX1244" fmla="*/ 8806 w 10000"/>
                  <a:gd name="connsiteY1244" fmla="*/ 1713 h 10000"/>
                  <a:gd name="connsiteX1245" fmla="*/ 8809 w 10000"/>
                  <a:gd name="connsiteY1245" fmla="*/ 1703 h 10000"/>
                  <a:gd name="connsiteX1246" fmla="*/ 8817 w 10000"/>
                  <a:gd name="connsiteY1246" fmla="*/ 1713 h 10000"/>
                  <a:gd name="connsiteX1247" fmla="*/ 8834 w 10000"/>
                  <a:gd name="connsiteY1247" fmla="*/ 1729 h 10000"/>
                  <a:gd name="connsiteX1248" fmla="*/ 8839 w 10000"/>
                  <a:gd name="connsiteY1248" fmla="*/ 1729 h 10000"/>
                  <a:gd name="connsiteX1249" fmla="*/ 8848 w 10000"/>
                  <a:gd name="connsiteY1249" fmla="*/ 1723 h 10000"/>
                  <a:gd name="connsiteX1250" fmla="*/ 8850 w 10000"/>
                  <a:gd name="connsiteY1250" fmla="*/ 1703 h 10000"/>
                  <a:gd name="connsiteX1251" fmla="*/ 8850 w 10000"/>
                  <a:gd name="connsiteY1251" fmla="*/ 1684 h 10000"/>
                  <a:gd name="connsiteX1252" fmla="*/ 8850 w 10000"/>
                  <a:gd name="connsiteY1252" fmla="*/ 1648 h 10000"/>
                  <a:gd name="connsiteX1253" fmla="*/ 8881 w 10000"/>
                  <a:gd name="connsiteY1253" fmla="*/ 1571 h 10000"/>
                  <a:gd name="connsiteX1254" fmla="*/ 8895 w 10000"/>
                  <a:gd name="connsiteY1254" fmla="*/ 1541 h 10000"/>
                  <a:gd name="connsiteX1255" fmla="*/ 8895 w 10000"/>
                  <a:gd name="connsiteY1255" fmla="*/ 1525 h 10000"/>
                  <a:gd name="connsiteX1256" fmla="*/ 8881 w 10000"/>
                  <a:gd name="connsiteY1256" fmla="*/ 1516 h 10000"/>
                  <a:gd name="connsiteX1257" fmla="*/ 8864 w 10000"/>
                  <a:gd name="connsiteY1257" fmla="*/ 1522 h 10000"/>
                  <a:gd name="connsiteX1258" fmla="*/ 8850 w 10000"/>
                  <a:gd name="connsiteY1258" fmla="*/ 1535 h 10000"/>
                  <a:gd name="connsiteX1259" fmla="*/ 8834 w 10000"/>
                  <a:gd name="connsiteY1259" fmla="*/ 1571 h 10000"/>
                  <a:gd name="connsiteX1260" fmla="*/ 8825 w 10000"/>
                  <a:gd name="connsiteY1260" fmla="*/ 1587 h 10000"/>
                  <a:gd name="connsiteX1261" fmla="*/ 8776 w 10000"/>
                  <a:gd name="connsiteY1261" fmla="*/ 1571 h 10000"/>
                  <a:gd name="connsiteX1262" fmla="*/ 8745 w 10000"/>
                  <a:gd name="connsiteY1262" fmla="*/ 1580 h 10000"/>
                  <a:gd name="connsiteX1263" fmla="*/ 8720 w 10000"/>
                  <a:gd name="connsiteY1263" fmla="*/ 1587 h 10000"/>
                  <a:gd name="connsiteX1264" fmla="*/ 8709 w 10000"/>
                  <a:gd name="connsiteY1264" fmla="*/ 1609 h 10000"/>
                  <a:gd name="connsiteX1265" fmla="*/ 8693 w 10000"/>
                  <a:gd name="connsiteY1265" fmla="*/ 1616 h 10000"/>
                  <a:gd name="connsiteX1266" fmla="*/ 8684 w 10000"/>
                  <a:gd name="connsiteY1266" fmla="*/ 1639 h 10000"/>
                  <a:gd name="connsiteX1267" fmla="*/ 8684 w 10000"/>
                  <a:gd name="connsiteY1267" fmla="*/ 1658 h 10000"/>
                  <a:gd name="connsiteX1268" fmla="*/ 8665 w 10000"/>
                  <a:gd name="connsiteY1268" fmla="*/ 1655 h 10000"/>
                  <a:gd name="connsiteX1269" fmla="*/ 8665 w 10000"/>
                  <a:gd name="connsiteY1269" fmla="*/ 1645 h 10000"/>
                  <a:gd name="connsiteX1270" fmla="*/ 8665 w 10000"/>
                  <a:gd name="connsiteY1270" fmla="*/ 1626 h 10000"/>
                  <a:gd name="connsiteX1271" fmla="*/ 8676 w 10000"/>
                  <a:gd name="connsiteY1271" fmla="*/ 1609 h 10000"/>
                  <a:gd name="connsiteX1272" fmla="*/ 8679 w 10000"/>
                  <a:gd name="connsiteY1272" fmla="*/ 1597 h 10000"/>
                  <a:gd name="connsiteX1273" fmla="*/ 8687 w 10000"/>
                  <a:gd name="connsiteY1273" fmla="*/ 1577 h 10000"/>
                  <a:gd name="connsiteX1274" fmla="*/ 8695 w 10000"/>
                  <a:gd name="connsiteY1274" fmla="*/ 1554 h 10000"/>
                  <a:gd name="connsiteX1275" fmla="*/ 8709 w 10000"/>
                  <a:gd name="connsiteY1275" fmla="*/ 1532 h 10000"/>
                  <a:gd name="connsiteX1276" fmla="*/ 8704 w 10000"/>
                  <a:gd name="connsiteY1276" fmla="*/ 1512 h 10000"/>
                  <a:gd name="connsiteX1277" fmla="*/ 8695 w 10000"/>
                  <a:gd name="connsiteY1277" fmla="*/ 1503 h 10000"/>
                  <a:gd name="connsiteX1278" fmla="*/ 8684 w 10000"/>
                  <a:gd name="connsiteY1278" fmla="*/ 1503 h 10000"/>
                  <a:gd name="connsiteX1279" fmla="*/ 8670 w 10000"/>
                  <a:gd name="connsiteY1279" fmla="*/ 1525 h 10000"/>
                  <a:gd name="connsiteX1280" fmla="*/ 8665 w 10000"/>
                  <a:gd name="connsiteY1280" fmla="*/ 1545 h 10000"/>
                  <a:gd name="connsiteX1281" fmla="*/ 8654 w 10000"/>
                  <a:gd name="connsiteY1281" fmla="*/ 1567 h 10000"/>
                  <a:gd name="connsiteX1282" fmla="*/ 8648 w 10000"/>
                  <a:gd name="connsiteY1282" fmla="*/ 1587 h 10000"/>
                  <a:gd name="connsiteX1283" fmla="*/ 8640 w 10000"/>
                  <a:gd name="connsiteY1283" fmla="*/ 1629 h 10000"/>
                  <a:gd name="connsiteX1284" fmla="*/ 8620 w 10000"/>
                  <a:gd name="connsiteY1284" fmla="*/ 1635 h 10000"/>
                  <a:gd name="connsiteX1285" fmla="*/ 8612 w 10000"/>
                  <a:gd name="connsiteY1285" fmla="*/ 1635 h 10000"/>
                  <a:gd name="connsiteX1286" fmla="*/ 8604 w 10000"/>
                  <a:gd name="connsiteY1286" fmla="*/ 1626 h 10000"/>
                  <a:gd name="connsiteX1287" fmla="*/ 8596 w 10000"/>
                  <a:gd name="connsiteY1287" fmla="*/ 1616 h 10000"/>
                  <a:gd name="connsiteX1288" fmla="*/ 8596 w 10000"/>
                  <a:gd name="connsiteY1288" fmla="*/ 1580 h 10000"/>
                  <a:gd name="connsiteX1289" fmla="*/ 8587 w 10000"/>
                  <a:gd name="connsiteY1289" fmla="*/ 1545 h 10000"/>
                  <a:gd name="connsiteX1290" fmla="*/ 8565 w 10000"/>
                  <a:gd name="connsiteY1290" fmla="*/ 1516 h 10000"/>
                  <a:gd name="connsiteX1291" fmla="*/ 8543 w 10000"/>
                  <a:gd name="connsiteY1291" fmla="*/ 1512 h 10000"/>
                  <a:gd name="connsiteX1292" fmla="*/ 8518 w 10000"/>
                  <a:gd name="connsiteY1292" fmla="*/ 1532 h 10000"/>
                  <a:gd name="connsiteX1293" fmla="*/ 8476 w 10000"/>
                  <a:gd name="connsiteY1293" fmla="*/ 1567 h 10000"/>
                  <a:gd name="connsiteX1294" fmla="*/ 8454 w 10000"/>
                  <a:gd name="connsiteY1294" fmla="*/ 1551 h 10000"/>
                  <a:gd name="connsiteX1295" fmla="*/ 8402 w 10000"/>
                  <a:gd name="connsiteY1295" fmla="*/ 1493 h 10000"/>
                  <a:gd name="connsiteX1296" fmla="*/ 8371 w 10000"/>
                  <a:gd name="connsiteY1296" fmla="*/ 1428 h 10000"/>
                  <a:gd name="connsiteX1297" fmla="*/ 8072 w 10000"/>
                  <a:gd name="connsiteY1297" fmla="*/ 1422 h 10000"/>
                  <a:gd name="connsiteX1298" fmla="*/ 7823 w 10000"/>
                  <a:gd name="connsiteY1298" fmla="*/ 1279 h 10000"/>
                  <a:gd name="connsiteX1299" fmla="*/ 7587 w 10000"/>
                  <a:gd name="connsiteY1299" fmla="*/ 1133 h 10000"/>
                  <a:gd name="connsiteX1300" fmla="*/ 7526 w 10000"/>
                  <a:gd name="connsiteY1300" fmla="*/ 1098 h 10000"/>
                  <a:gd name="connsiteX1301" fmla="*/ 7346 w 10000"/>
                  <a:gd name="connsiteY1301" fmla="*/ 991 h 10000"/>
                  <a:gd name="connsiteX1302" fmla="*/ 7321 w 10000"/>
                  <a:gd name="connsiteY1302" fmla="*/ 959 h 10000"/>
                  <a:gd name="connsiteX1303" fmla="*/ 7307 w 10000"/>
                  <a:gd name="connsiteY1303" fmla="*/ 871 h 10000"/>
                  <a:gd name="connsiteX1304" fmla="*/ 7224 w 10000"/>
                  <a:gd name="connsiteY1304" fmla="*/ 816 h 10000"/>
                  <a:gd name="connsiteX1305" fmla="*/ 7147 w 10000"/>
                  <a:gd name="connsiteY1305" fmla="*/ 787 h 10000"/>
                  <a:gd name="connsiteX1306" fmla="*/ 7080 w 10000"/>
                  <a:gd name="connsiteY1306" fmla="*/ 742 h 10000"/>
                  <a:gd name="connsiteX1307" fmla="*/ 7069 w 10000"/>
                  <a:gd name="connsiteY1307" fmla="*/ 767 h 10000"/>
                  <a:gd name="connsiteX1308" fmla="*/ 7033 w 10000"/>
                  <a:gd name="connsiteY1308" fmla="*/ 787 h 10000"/>
                  <a:gd name="connsiteX1309" fmla="*/ 6820 w 10000"/>
                  <a:gd name="connsiteY1309" fmla="*/ 878 h 10000"/>
                  <a:gd name="connsiteX1310" fmla="*/ 6726 w 10000"/>
                  <a:gd name="connsiteY1310" fmla="*/ 897 h 10000"/>
                  <a:gd name="connsiteX1311" fmla="*/ 6626 w 10000"/>
                  <a:gd name="connsiteY1311" fmla="*/ 955 h 10000"/>
                  <a:gd name="connsiteX1312" fmla="*/ 6582 w 10000"/>
                  <a:gd name="connsiteY1312" fmla="*/ 946 h 10000"/>
                  <a:gd name="connsiteX1313" fmla="*/ 6571 w 10000"/>
                  <a:gd name="connsiteY1313" fmla="*/ 955 h 10000"/>
                  <a:gd name="connsiteX1314" fmla="*/ 6507 w 10000"/>
                  <a:gd name="connsiteY1314" fmla="*/ 975 h 10000"/>
                  <a:gd name="connsiteX1315" fmla="*/ 6485 w 10000"/>
                  <a:gd name="connsiteY1315" fmla="*/ 975 h 10000"/>
                  <a:gd name="connsiteX1316" fmla="*/ 6476 w 10000"/>
                  <a:gd name="connsiteY1316" fmla="*/ 965 h 10000"/>
                  <a:gd name="connsiteX1317" fmla="*/ 6474 w 10000"/>
                  <a:gd name="connsiteY1317" fmla="*/ 936 h 10000"/>
                  <a:gd name="connsiteX1318" fmla="*/ 6452 w 10000"/>
                  <a:gd name="connsiteY1318" fmla="*/ 887 h 10000"/>
                  <a:gd name="connsiteX1319" fmla="*/ 6352 w 10000"/>
                  <a:gd name="connsiteY1319" fmla="*/ 767 h 10000"/>
                  <a:gd name="connsiteX1320" fmla="*/ 6313 w 10000"/>
                  <a:gd name="connsiteY1320" fmla="*/ 732 h 10000"/>
                  <a:gd name="connsiteX1321" fmla="*/ 6296 w 10000"/>
                  <a:gd name="connsiteY1321" fmla="*/ 690 h 10000"/>
                  <a:gd name="connsiteX1322" fmla="*/ 6271 w 10000"/>
                  <a:gd name="connsiteY1322" fmla="*/ 664 h 10000"/>
                  <a:gd name="connsiteX1323" fmla="*/ 6266 w 10000"/>
                  <a:gd name="connsiteY1323" fmla="*/ 654 h 10000"/>
                  <a:gd name="connsiteX1324" fmla="*/ 6111 w 10000"/>
                  <a:gd name="connsiteY1324" fmla="*/ 398 h 10000"/>
                  <a:gd name="connsiteX1325" fmla="*/ 5903 w 10000"/>
                  <a:gd name="connsiteY1325" fmla="*/ 408 h 10000"/>
                  <a:gd name="connsiteX1326" fmla="*/ 5837 w 10000"/>
                  <a:gd name="connsiteY1326" fmla="*/ 427 h 10000"/>
                  <a:gd name="connsiteX1327" fmla="*/ 5756 w 10000"/>
                  <a:gd name="connsiteY1327" fmla="*/ 453 h 10000"/>
                  <a:gd name="connsiteX1328" fmla="*/ 5681 w 10000"/>
                  <a:gd name="connsiteY1328" fmla="*/ 453 h 10000"/>
                  <a:gd name="connsiteX1329" fmla="*/ 5609 w 10000"/>
                  <a:gd name="connsiteY1329" fmla="*/ 447 h 10000"/>
                  <a:gd name="connsiteX1330" fmla="*/ 5554 w 10000"/>
                  <a:gd name="connsiteY1330" fmla="*/ 304 h 10000"/>
                  <a:gd name="connsiteX1331" fmla="*/ 5529 w 10000"/>
                  <a:gd name="connsiteY1331" fmla="*/ 301 h 10000"/>
                  <a:gd name="connsiteX1332" fmla="*/ 5393 w 10000"/>
                  <a:gd name="connsiteY1332" fmla="*/ 256 h 10000"/>
                  <a:gd name="connsiteX1333" fmla="*/ 5366 w 10000"/>
                  <a:gd name="connsiteY1333" fmla="*/ 220 h 10000"/>
                  <a:gd name="connsiteX1334" fmla="*/ 5249 w 10000"/>
                  <a:gd name="connsiteY1334" fmla="*/ 155 h 10000"/>
                  <a:gd name="connsiteX1335" fmla="*/ 5141 w 10000"/>
                  <a:gd name="connsiteY1335" fmla="*/ 52 h 10000"/>
                  <a:gd name="connsiteX1336" fmla="*/ 5116 w 10000"/>
                  <a:gd name="connsiteY1336" fmla="*/ 3 h 10000"/>
                  <a:gd name="connsiteX1337" fmla="*/ 5061 w 10000"/>
                  <a:gd name="connsiteY1337" fmla="*/ 0 h 10000"/>
                  <a:gd name="connsiteX1338" fmla="*/ 5036 w 10000"/>
                  <a:gd name="connsiteY1338" fmla="*/ 32 h 10000"/>
                  <a:gd name="connsiteX1339" fmla="*/ 4942 w 10000"/>
                  <a:gd name="connsiteY1339" fmla="*/ 133 h 10000"/>
                  <a:gd name="connsiteX1340" fmla="*/ 4900 w 10000"/>
                  <a:gd name="connsiteY1340" fmla="*/ 217 h 10000"/>
                  <a:gd name="connsiteX1341" fmla="*/ 4861 w 10000"/>
                  <a:gd name="connsiteY1341" fmla="*/ 198 h 10000"/>
                  <a:gd name="connsiteX1342" fmla="*/ 4795 w 10000"/>
                  <a:gd name="connsiteY1342" fmla="*/ 68 h 10000"/>
                  <a:gd name="connsiteX1343" fmla="*/ 4778 w 10000"/>
                  <a:gd name="connsiteY1343" fmla="*/ 62 h 10000"/>
                  <a:gd name="connsiteX1344" fmla="*/ 4765 w 10000"/>
                  <a:gd name="connsiteY1344" fmla="*/ 62 h 10000"/>
                  <a:gd name="connsiteX1345" fmla="*/ 4748 w 10000"/>
                  <a:gd name="connsiteY1345" fmla="*/ 68 h 10000"/>
                  <a:gd name="connsiteX1346" fmla="*/ 4673 w 10000"/>
                  <a:gd name="connsiteY1346" fmla="*/ 136 h 10000"/>
                  <a:gd name="connsiteX1347" fmla="*/ 4632 w 10000"/>
                  <a:gd name="connsiteY1347" fmla="*/ 201 h 10000"/>
                  <a:gd name="connsiteX1348" fmla="*/ 4623 w 10000"/>
                  <a:gd name="connsiteY1348" fmla="*/ 210 h 10000"/>
                  <a:gd name="connsiteX1349" fmla="*/ 4579 w 10000"/>
                  <a:gd name="connsiteY1349" fmla="*/ 220 h 10000"/>
                  <a:gd name="connsiteX1350" fmla="*/ 4479 w 10000"/>
                  <a:gd name="connsiteY1350" fmla="*/ 198 h 10000"/>
                  <a:gd name="connsiteX1351" fmla="*/ 4402 w 10000"/>
                  <a:gd name="connsiteY1351" fmla="*/ 165 h 10000"/>
                  <a:gd name="connsiteX1352" fmla="*/ 4374 w 10000"/>
                  <a:gd name="connsiteY1352" fmla="*/ 165 h 10000"/>
                  <a:gd name="connsiteX1353" fmla="*/ 4335 w 10000"/>
                  <a:gd name="connsiteY1353" fmla="*/ 172 h 10000"/>
                  <a:gd name="connsiteX1354" fmla="*/ 4302 w 10000"/>
                  <a:gd name="connsiteY1354" fmla="*/ 188 h 10000"/>
                  <a:gd name="connsiteX1355" fmla="*/ 4271 w 10000"/>
                  <a:gd name="connsiteY1355" fmla="*/ 220 h 10000"/>
                  <a:gd name="connsiteX1356" fmla="*/ 4238 w 10000"/>
                  <a:gd name="connsiteY1356" fmla="*/ 240 h 10000"/>
                  <a:gd name="connsiteX1357" fmla="*/ 4324 w 10000"/>
                  <a:gd name="connsiteY1357" fmla="*/ 1289 h 10000"/>
                  <a:gd name="connsiteX1358" fmla="*/ 5343 w 10000"/>
                  <a:gd name="connsiteY1358" fmla="*/ 7520 h 10000"/>
                  <a:gd name="connsiteX1359" fmla="*/ 2947 w 10000"/>
                  <a:gd name="connsiteY1359" fmla="*/ 8089 h 10000"/>
                  <a:gd name="connsiteX1360" fmla="*/ 3057 w 10000"/>
                  <a:gd name="connsiteY1360" fmla="*/ 7143 h 10000"/>
                  <a:gd name="connsiteX0" fmla="*/ 4324 w 10000"/>
                  <a:gd name="connsiteY0" fmla="*/ 1289 h 10000"/>
                  <a:gd name="connsiteX1" fmla="*/ 4296 w 10000"/>
                  <a:gd name="connsiteY1" fmla="*/ 1305 h 10000"/>
                  <a:gd name="connsiteX2" fmla="*/ 4285 w 10000"/>
                  <a:gd name="connsiteY2" fmla="*/ 1279 h 10000"/>
                  <a:gd name="connsiteX3" fmla="*/ 4244 w 10000"/>
                  <a:gd name="connsiteY3" fmla="*/ 1266 h 10000"/>
                  <a:gd name="connsiteX4" fmla="*/ 4208 w 10000"/>
                  <a:gd name="connsiteY4" fmla="*/ 1286 h 10000"/>
                  <a:gd name="connsiteX5" fmla="*/ 4172 w 10000"/>
                  <a:gd name="connsiteY5" fmla="*/ 1299 h 10000"/>
                  <a:gd name="connsiteX6" fmla="*/ 4150 w 10000"/>
                  <a:gd name="connsiteY6" fmla="*/ 1308 h 10000"/>
                  <a:gd name="connsiteX7" fmla="*/ 4139 w 10000"/>
                  <a:gd name="connsiteY7" fmla="*/ 1315 h 10000"/>
                  <a:gd name="connsiteX8" fmla="*/ 4125 w 10000"/>
                  <a:gd name="connsiteY8" fmla="*/ 1315 h 10000"/>
                  <a:gd name="connsiteX9" fmla="*/ 4119 w 10000"/>
                  <a:gd name="connsiteY9" fmla="*/ 1315 h 10000"/>
                  <a:gd name="connsiteX10" fmla="*/ 4111 w 10000"/>
                  <a:gd name="connsiteY10" fmla="*/ 1308 h 10000"/>
                  <a:gd name="connsiteX11" fmla="*/ 4100 w 10000"/>
                  <a:gd name="connsiteY11" fmla="*/ 1315 h 10000"/>
                  <a:gd name="connsiteX12" fmla="*/ 4075 w 10000"/>
                  <a:gd name="connsiteY12" fmla="*/ 1315 h 10000"/>
                  <a:gd name="connsiteX13" fmla="*/ 4058 w 10000"/>
                  <a:gd name="connsiteY13" fmla="*/ 1318 h 10000"/>
                  <a:gd name="connsiteX14" fmla="*/ 4044 w 10000"/>
                  <a:gd name="connsiteY14" fmla="*/ 1315 h 10000"/>
                  <a:gd name="connsiteX15" fmla="*/ 4042 w 10000"/>
                  <a:gd name="connsiteY15" fmla="*/ 1299 h 10000"/>
                  <a:gd name="connsiteX16" fmla="*/ 4014 w 10000"/>
                  <a:gd name="connsiteY16" fmla="*/ 1308 h 10000"/>
                  <a:gd name="connsiteX17" fmla="*/ 4011 w 10000"/>
                  <a:gd name="connsiteY17" fmla="*/ 1315 h 10000"/>
                  <a:gd name="connsiteX18" fmla="*/ 4011 w 10000"/>
                  <a:gd name="connsiteY18" fmla="*/ 1341 h 10000"/>
                  <a:gd name="connsiteX19" fmla="*/ 4019 w 10000"/>
                  <a:gd name="connsiteY19" fmla="*/ 1341 h 10000"/>
                  <a:gd name="connsiteX20" fmla="*/ 3997 w 10000"/>
                  <a:gd name="connsiteY20" fmla="*/ 1363 h 10000"/>
                  <a:gd name="connsiteX21" fmla="*/ 3986 w 10000"/>
                  <a:gd name="connsiteY21" fmla="*/ 1373 h 10000"/>
                  <a:gd name="connsiteX22" fmla="*/ 3981 w 10000"/>
                  <a:gd name="connsiteY22" fmla="*/ 1389 h 10000"/>
                  <a:gd name="connsiteX23" fmla="*/ 3981 w 10000"/>
                  <a:gd name="connsiteY23" fmla="*/ 1409 h 10000"/>
                  <a:gd name="connsiteX24" fmla="*/ 3981 w 10000"/>
                  <a:gd name="connsiteY24" fmla="*/ 1438 h 10000"/>
                  <a:gd name="connsiteX25" fmla="*/ 3961 w 10000"/>
                  <a:gd name="connsiteY25" fmla="*/ 1441 h 10000"/>
                  <a:gd name="connsiteX26" fmla="*/ 3942 w 10000"/>
                  <a:gd name="connsiteY26" fmla="*/ 1441 h 10000"/>
                  <a:gd name="connsiteX27" fmla="*/ 3914 w 10000"/>
                  <a:gd name="connsiteY27" fmla="*/ 1454 h 10000"/>
                  <a:gd name="connsiteX28" fmla="*/ 3892 w 10000"/>
                  <a:gd name="connsiteY28" fmla="*/ 1467 h 10000"/>
                  <a:gd name="connsiteX29" fmla="*/ 3867 w 10000"/>
                  <a:gd name="connsiteY29" fmla="*/ 1483 h 10000"/>
                  <a:gd name="connsiteX30" fmla="*/ 3845 w 10000"/>
                  <a:gd name="connsiteY30" fmla="*/ 1467 h 10000"/>
                  <a:gd name="connsiteX31" fmla="*/ 3850 w 10000"/>
                  <a:gd name="connsiteY31" fmla="*/ 1457 h 10000"/>
                  <a:gd name="connsiteX32" fmla="*/ 3864 w 10000"/>
                  <a:gd name="connsiteY32" fmla="*/ 1441 h 10000"/>
                  <a:gd name="connsiteX33" fmla="*/ 3859 w 10000"/>
                  <a:gd name="connsiteY33" fmla="*/ 1409 h 10000"/>
                  <a:gd name="connsiteX34" fmla="*/ 3842 w 10000"/>
                  <a:gd name="connsiteY34" fmla="*/ 1383 h 10000"/>
                  <a:gd name="connsiteX35" fmla="*/ 3825 w 10000"/>
                  <a:gd name="connsiteY35" fmla="*/ 1360 h 10000"/>
                  <a:gd name="connsiteX36" fmla="*/ 3809 w 10000"/>
                  <a:gd name="connsiteY36" fmla="*/ 1318 h 10000"/>
                  <a:gd name="connsiteX37" fmla="*/ 3787 w 10000"/>
                  <a:gd name="connsiteY37" fmla="*/ 1289 h 10000"/>
                  <a:gd name="connsiteX38" fmla="*/ 3759 w 10000"/>
                  <a:gd name="connsiteY38" fmla="*/ 1266 h 10000"/>
                  <a:gd name="connsiteX39" fmla="*/ 3740 w 10000"/>
                  <a:gd name="connsiteY39" fmla="*/ 1256 h 10000"/>
                  <a:gd name="connsiteX40" fmla="*/ 3715 w 10000"/>
                  <a:gd name="connsiteY40" fmla="*/ 1250 h 10000"/>
                  <a:gd name="connsiteX41" fmla="*/ 3687 w 10000"/>
                  <a:gd name="connsiteY41" fmla="*/ 1256 h 10000"/>
                  <a:gd name="connsiteX42" fmla="*/ 3681 w 10000"/>
                  <a:gd name="connsiteY42" fmla="*/ 1260 h 10000"/>
                  <a:gd name="connsiteX43" fmla="*/ 3670 w 10000"/>
                  <a:gd name="connsiteY43" fmla="*/ 1295 h 10000"/>
                  <a:gd name="connsiteX44" fmla="*/ 3651 w 10000"/>
                  <a:gd name="connsiteY44" fmla="*/ 1305 h 10000"/>
                  <a:gd name="connsiteX45" fmla="*/ 3640 w 10000"/>
                  <a:gd name="connsiteY45" fmla="*/ 1308 h 10000"/>
                  <a:gd name="connsiteX46" fmla="*/ 3626 w 10000"/>
                  <a:gd name="connsiteY46" fmla="*/ 1308 h 10000"/>
                  <a:gd name="connsiteX47" fmla="*/ 3632 w 10000"/>
                  <a:gd name="connsiteY47" fmla="*/ 1276 h 10000"/>
                  <a:gd name="connsiteX48" fmla="*/ 3609 w 10000"/>
                  <a:gd name="connsiteY48" fmla="*/ 1289 h 10000"/>
                  <a:gd name="connsiteX49" fmla="*/ 3593 w 10000"/>
                  <a:gd name="connsiteY49" fmla="*/ 1286 h 10000"/>
                  <a:gd name="connsiteX50" fmla="*/ 3590 w 10000"/>
                  <a:gd name="connsiteY50" fmla="*/ 1256 h 10000"/>
                  <a:gd name="connsiteX51" fmla="*/ 3584 w 10000"/>
                  <a:gd name="connsiteY51" fmla="*/ 1237 h 10000"/>
                  <a:gd name="connsiteX52" fmla="*/ 3573 w 10000"/>
                  <a:gd name="connsiteY52" fmla="*/ 1237 h 10000"/>
                  <a:gd name="connsiteX53" fmla="*/ 3554 w 10000"/>
                  <a:gd name="connsiteY53" fmla="*/ 1227 h 10000"/>
                  <a:gd name="connsiteX54" fmla="*/ 3546 w 10000"/>
                  <a:gd name="connsiteY54" fmla="*/ 1192 h 10000"/>
                  <a:gd name="connsiteX55" fmla="*/ 3529 w 10000"/>
                  <a:gd name="connsiteY55" fmla="*/ 1176 h 10000"/>
                  <a:gd name="connsiteX56" fmla="*/ 3512 w 10000"/>
                  <a:gd name="connsiteY56" fmla="*/ 1182 h 10000"/>
                  <a:gd name="connsiteX57" fmla="*/ 3485 w 10000"/>
                  <a:gd name="connsiteY57" fmla="*/ 1182 h 10000"/>
                  <a:gd name="connsiteX58" fmla="*/ 3463 w 10000"/>
                  <a:gd name="connsiteY58" fmla="*/ 1176 h 10000"/>
                  <a:gd name="connsiteX59" fmla="*/ 3449 w 10000"/>
                  <a:gd name="connsiteY59" fmla="*/ 1182 h 10000"/>
                  <a:gd name="connsiteX60" fmla="*/ 3432 w 10000"/>
                  <a:gd name="connsiteY60" fmla="*/ 1192 h 10000"/>
                  <a:gd name="connsiteX61" fmla="*/ 3454 w 10000"/>
                  <a:gd name="connsiteY61" fmla="*/ 1205 h 10000"/>
                  <a:gd name="connsiteX62" fmla="*/ 3463 w 10000"/>
                  <a:gd name="connsiteY62" fmla="*/ 1205 h 10000"/>
                  <a:gd name="connsiteX63" fmla="*/ 3488 w 10000"/>
                  <a:gd name="connsiteY63" fmla="*/ 1205 h 10000"/>
                  <a:gd name="connsiteX64" fmla="*/ 3488 w 10000"/>
                  <a:gd name="connsiteY64" fmla="*/ 1218 h 10000"/>
                  <a:gd name="connsiteX65" fmla="*/ 3493 w 10000"/>
                  <a:gd name="connsiteY65" fmla="*/ 1247 h 10000"/>
                  <a:gd name="connsiteX66" fmla="*/ 3512 w 10000"/>
                  <a:gd name="connsiteY66" fmla="*/ 1247 h 10000"/>
                  <a:gd name="connsiteX67" fmla="*/ 3518 w 10000"/>
                  <a:gd name="connsiteY67" fmla="*/ 1250 h 10000"/>
                  <a:gd name="connsiteX68" fmla="*/ 3521 w 10000"/>
                  <a:gd name="connsiteY68" fmla="*/ 1276 h 10000"/>
                  <a:gd name="connsiteX69" fmla="*/ 3543 w 10000"/>
                  <a:gd name="connsiteY69" fmla="*/ 1295 h 10000"/>
                  <a:gd name="connsiteX70" fmla="*/ 3546 w 10000"/>
                  <a:gd name="connsiteY70" fmla="*/ 1305 h 10000"/>
                  <a:gd name="connsiteX71" fmla="*/ 3543 w 10000"/>
                  <a:gd name="connsiteY71" fmla="*/ 1315 h 10000"/>
                  <a:gd name="connsiteX72" fmla="*/ 3543 w 10000"/>
                  <a:gd name="connsiteY72" fmla="*/ 1331 h 10000"/>
                  <a:gd name="connsiteX73" fmla="*/ 3554 w 10000"/>
                  <a:gd name="connsiteY73" fmla="*/ 1324 h 10000"/>
                  <a:gd name="connsiteX74" fmla="*/ 3560 w 10000"/>
                  <a:gd name="connsiteY74" fmla="*/ 1331 h 10000"/>
                  <a:gd name="connsiteX75" fmla="*/ 3582 w 10000"/>
                  <a:gd name="connsiteY75" fmla="*/ 1344 h 10000"/>
                  <a:gd name="connsiteX76" fmla="*/ 3598 w 10000"/>
                  <a:gd name="connsiteY76" fmla="*/ 1380 h 10000"/>
                  <a:gd name="connsiteX77" fmla="*/ 3607 w 10000"/>
                  <a:gd name="connsiteY77" fmla="*/ 1389 h 10000"/>
                  <a:gd name="connsiteX78" fmla="*/ 3623 w 10000"/>
                  <a:gd name="connsiteY78" fmla="*/ 1409 h 10000"/>
                  <a:gd name="connsiteX79" fmla="*/ 3634 w 10000"/>
                  <a:gd name="connsiteY79" fmla="*/ 1438 h 10000"/>
                  <a:gd name="connsiteX80" fmla="*/ 3632 w 10000"/>
                  <a:gd name="connsiteY80" fmla="*/ 1454 h 10000"/>
                  <a:gd name="connsiteX81" fmla="*/ 3618 w 10000"/>
                  <a:gd name="connsiteY81" fmla="*/ 1438 h 10000"/>
                  <a:gd name="connsiteX82" fmla="*/ 3598 w 10000"/>
                  <a:gd name="connsiteY82" fmla="*/ 1428 h 10000"/>
                  <a:gd name="connsiteX83" fmla="*/ 3582 w 10000"/>
                  <a:gd name="connsiteY83" fmla="*/ 1402 h 10000"/>
                  <a:gd name="connsiteX84" fmla="*/ 3562 w 10000"/>
                  <a:gd name="connsiteY84" fmla="*/ 1399 h 10000"/>
                  <a:gd name="connsiteX85" fmla="*/ 3546 w 10000"/>
                  <a:gd name="connsiteY85" fmla="*/ 1383 h 10000"/>
                  <a:gd name="connsiteX86" fmla="*/ 3510 w 10000"/>
                  <a:gd name="connsiteY86" fmla="*/ 1360 h 10000"/>
                  <a:gd name="connsiteX87" fmla="*/ 3485 w 10000"/>
                  <a:gd name="connsiteY87" fmla="*/ 1344 h 10000"/>
                  <a:gd name="connsiteX88" fmla="*/ 3454 w 10000"/>
                  <a:gd name="connsiteY88" fmla="*/ 1334 h 10000"/>
                  <a:gd name="connsiteX89" fmla="*/ 3429 w 10000"/>
                  <a:gd name="connsiteY89" fmla="*/ 1315 h 10000"/>
                  <a:gd name="connsiteX90" fmla="*/ 3416 w 10000"/>
                  <a:gd name="connsiteY90" fmla="*/ 1308 h 10000"/>
                  <a:gd name="connsiteX91" fmla="*/ 3399 w 10000"/>
                  <a:gd name="connsiteY91" fmla="*/ 1305 h 10000"/>
                  <a:gd name="connsiteX92" fmla="*/ 3382 w 10000"/>
                  <a:gd name="connsiteY92" fmla="*/ 1286 h 10000"/>
                  <a:gd name="connsiteX93" fmla="*/ 3380 w 10000"/>
                  <a:gd name="connsiteY93" fmla="*/ 1266 h 10000"/>
                  <a:gd name="connsiteX94" fmla="*/ 3388 w 10000"/>
                  <a:gd name="connsiteY94" fmla="*/ 1256 h 10000"/>
                  <a:gd name="connsiteX95" fmla="*/ 3407 w 10000"/>
                  <a:gd name="connsiteY95" fmla="*/ 1256 h 10000"/>
                  <a:gd name="connsiteX96" fmla="*/ 3396 w 10000"/>
                  <a:gd name="connsiteY96" fmla="*/ 1227 h 10000"/>
                  <a:gd name="connsiteX97" fmla="*/ 3382 w 10000"/>
                  <a:gd name="connsiteY97" fmla="*/ 1227 h 10000"/>
                  <a:gd name="connsiteX98" fmla="*/ 3360 w 10000"/>
                  <a:gd name="connsiteY98" fmla="*/ 1221 h 10000"/>
                  <a:gd name="connsiteX99" fmla="*/ 3349 w 10000"/>
                  <a:gd name="connsiteY99" fmla="*/ 1231 h 10000"/>
                  <a:gd name="connsiteX100" fmla="*/ 3352 w 10000"/>
                  <a:gd name="connsiteY100" fmla="*/ 1247 h 10000"/>
                  <a:gd name="connsiteX101" fmla="*/ 3341 w 10000"/>
                  <a:gd name="connsiteY101" fmla="*/ 1237 h 10000"/>
                  <a:gd name="connsiteX102" fmla="*/ 3335 w 10000"/>
                  <a:gd name="connsiteY102" fmla="*/ 1231 h 10000"/>
                  <a:gd name="connsiteX103" fmla="*/ 3307 w 10000"/>
                  <a:gd name="connsiteY103" fmla="*/ 1227 h 10000"/>
                  <a:gd name="connsiteX104" fmla="*/ 3294 w 10000"/>
                  <a:gd name="connsiteY104" fmla="*/ 1221 h 10000"/>
                  <a:gd name="connsiteX105" fmla="*/ 3271 w 10000"/>
                  <a:gd name="connsiteY105" fmla="*/ 1211 h 10000"/>
                  <a:gd name="connsiteX106" fmla="*/ 3252 w 10000"/>
                  <a:gd name="connsiteY106" fmla="*/ 1195 h 10000"/>
                  <a:gd name="connsiteX107" fmla="*/ 3235 w 10000"/>
                  <a:gd name="connsiteY107" fmla="*/ 1195 h 10000"/>
                  <a:gd name="connsiteX108" fmla="*/ 3235 w 10000"/>
                  <a:gd name="connsiteY108" fmla="*/ 1205 h 10000"/>
                  <a:gd name="connsiteX109" fmla="*/ 3219 w 10000"/>
                  <a:gd name="connsiteY109" fmla="*/ 1231 h 10000"/>
                  <a:gd name="connsiteX110" fmla="*/ 3213 w 10000"/>
                  <a:gd name="connsiteY110" fmla="*/ 1231 h 10000"/>
                  <a:gd name="connsiteX111" fmla="*/ 3183 w 10000"/>
                  <a:gd name="connsiteY111" fmla="*/ 1221 h 10000"/>
                  <a:gd name="connsiteX112" fmla="*/ 3175 w 10000"/>
                  <a:gd name="connsiteY112" fmla="*/ 1227 h 10000"/>
                  <a:gd name="connsiteX113" fmla="*/ 3163 w 10000"/>
                  <a:gd name="connsiteY113" fmla="*/ 1237 h 10000"/>
                  <a:gd name="connsiteX114" fmla="*/ 3158 w 10000"/>
                  <a:gd name="connsiteY114" fmla="*/ 1260 h 10000"/>
                  <a:gd name="connsiteX115" fmla="*/ 3158 w 10000"/>
                  <a:gd name="connsiteY115" fmla="*/ 1276 h 10000"/>
                  <a:gd name="connsiteX116" fmla="*/ 3163 w 10000"/>
                  <a:gd name="connsiteY116" fmla="*/ 1295 h 10000"/>
                  <a:gd name="connsiteX117" fmla="*/ 3166 w 10000"/>
                  <a:gd name="connsiteY117" fmla="*/ 1308 h 10000"/>
                  <a:gd name="connsiteX118" fmla="*/ 3158 w 10000"/>
                  <a:gd name="connsiteY118" fmla="*/ 1315 h 10000"/>
                  <a:gd name="connsiteX119" fmla="*/ 3133 w 10000"/>
                  <a:gd name="connsiteY119" fmla="*/ 1299 h 10000"/>
                  <a:gd name="connsiteX120" fmla="*/ 3114 w 10000"/>
                  <a:gd name="connsiteY120" fmla="*/ 1276 h 10000"/>
                  <a:gd name="connsiteX121" fmla="*/ 3078 w 10000"/>
                  <a:gd name="connsiteY121" fmla="*/ 1240 h 10000"/>
                  <a:gd name="connsiteX122" fmla="*/ 3044 w 10000"/>
                  <a:gd name="connsiteY122" fmla="*/ 1227 h 10000"/>
                  <a:gd name="connsiteX123" fmla="*/ 3033 w 10000"/>
                  <a:gd name="connsiteY123" fmla="*/ 1231 h 10000"/>
                  <a:gd name="connsiteX124" fmla="*/ 3036 w 10000"/>
                  <a:gd name="connsiteY124" fmla="*/ 1256 h 10000"/>
                  <a:gd name="connsiteX125" fmla="*/ 3044 w 10000"/>
                  <a:gd name="connsiteY125" fmla="*/ 1266 h 10000"/>
                  <a:gd name="connsiteX126" fmla="*/ 3044 w 10000"/>
                  <a:gd name="connsiteY126" fmla="*/ 1276 h 10000"/>
                  <a:gd name="connsiteX127" fmla="*/ 3036 w 10000"/>
                  <a:gd name="connsiteY127" fmla="*/ 1276 h 10000"/>
                  <a:gd name="connsiteX128" fmla="*/ 3028 w 10000"/>
                  <a:gd name="connsiteY128" fmla="*/ 1266 h 10000"/>
                  <a:gd name="connsiteX129" fmla="*/ 3025 w 10000"/>
                  <a:gd name="connsiteY129" fmla="*/ 1256 h 10000"/>
                  <a:gd name="connsiteX130" fmla="*/ 3008 w 10000"/>
                  <a:gd name="connsiteY130" fmla="*/ 1205 h 10000"/>
                  <a:gd name="connsiteX131" fmla="*/ 3000 w 10000"/>
                  <a:gd name="connsiteY131" fmla="*/ 1192 h 10000"/>
                  <a:gd name="connsiteX132" fmla="*/ 2994 w 10000"/>
                  <a:gd name="connsiteY132" fmla="*/ 1176 h 10000"/>
                  <a:gd name="connsiteX133" fmla="*/ 2986 w 10000"/>
                  <a:gd name="connsiteY133" fmla="*/ 1182 h 10000"/>
                  <a:gd name="connsiteX134" fmla="*/ 2981 w 10000"/>
                  <a:gd name="connsiteY134" fmla="*/ 1192 h 10000"/>
                  <a:gd name="connsiteX135" fmla="*/ 2970 w 10000"/>
                  <a:gd name="connsiteY135" fmla="*/ 1201 h 10000"/>
                  <a:gd name="connsiteX136" fmla="*/ 2956 w 10000"/>
                  <a:gd name="connsiteY136" fmla="*/ 1218 h 10000"/>
                  <a:gd name="connsiteX137" fmla="*/ 2939 w 10000"/>
                  <a:gd name="connsiteY137" fmla="*/ 1240 h 10000"/>
                  <a:gd name="connsiteX138" fmla="*/ 2928 w 10000"/>
                  <a:gd name="connsiteY138" fmla="*/ 1247 h 10000"/>
                  <a:gd name="connsiteX139" fmla="*/ 2922 w 10000"/>
                  <a:gd name="connsiteY139" fmla="*/ 1250 h 10000"/>
                  <a:gd name="connsiteX140" fmla="*/ 2911 w 10000"/>
                  <a:gd name="connsiteY140" fmla="*/ 1250 h 10000"/>
                  <a:gd name="connsiteX141" fmla="*/ 2884 w 10000"/>
                  <a:gd name="connsiteY141" fmla="*/ 1247 h 10000"/>
                  <a:gd name="connsiteX142" fmla="*/ 2864 w 10000"/>
                  <a:gd name="connsiteY142" fmla="*/ 1237 h 10000"/>
                  <a:gd name="connsiteX143" fmla="*/ 2848 w 10000"/>
                  <a:gd name="connsiteY143" fmla="*/ 1231 h 10000"/>
                  <a:gd name="connsiteX144" fmla="*/ 2834 w 10000"/>
                  <a:gd name="connsiteY144" fmla="*/ 1227 h 10000"/>
                  <a:gd name="connsiteX145" fmla="*/ 2831 w 10000"/>
                  <a:gd name="connsiteY145" fmla="*/ 1227 h 10000"/>
                  <a:gd name="connsiteX146" fmla="*/ 2831 w 10000"/>
                  <a:gd name="connsiteY146" fmla="*/ 1221 h 10000"/>
                  <a:gd name="connsiteX147" fmla="*/ 2825 w 10000"/>
                  <a:gd name="connsiteY147" fmla="*/ 1205 h 10000"/>
                  <a:gd name="connsiteX148" fmla="*/ 2823 w 10000"/>
                  <a:gd name="connsiteY148" fmla="*/ 1192 h 10000"/>
                  <a:gd name="connsiteX149" fmla="*/ 2817 w 10000"/>
                  <a:gd name="connsiteY149" fmla="*/ 1182 h 10000"/>
                  <a:gd name="connsiteX150" fmla="*/ 2814 w 10000"/>
                  <a:gd name="connsiteY150" fmla="*/ 1176 h 10000"/>
                  <a:gd name="connsiteX151" fmla="*/ 2792 w 10000"/>
                  <a:gd name="connsiteY151" fmla="*/ 1172 h 10000"/>
                  <a:gd name="connsiteX152" fmla="*/ 2759 w 10000"/>
                  <a:gd name="connsiteY152" fmla="*/ 1156 h 10000"/>
                  <a:gd name="connsiteX153" fmla="*/ 2734 w 10000"/>
                  <a:gd name="connsiteY153" fmla="*/ 1143 h 10000"/>
                  <a:gd name="connsiteX154" fmla="*/ 2695 w 10000"/>
                  <a:gd name="connsiteY154" fmla="*/ 1124 h 10000"/>
                  <a:gd name="connsiteX155" fmla="*/ 2670 w 10000"/>
                  <a:gd name="connsiteY155" fmla="*/ 1108 h 10000"/>
                  <a:gd name="connsiteX156" fmla="*/ 2645 w 10000"/>
                  <a:gd name="connsiteY156" fmla="*/ 1091 h 10000"/>
                  <a:gd name="connsiteX157" fmla="*/ 2618 w 10000"/>
                  <a:gd name="connsiteY157" fmla="*/ 1088 h 10000"/>
                  <a:gd name="connsiteX158" fmla="*/ 2576 w 10000"/>
                  <a:gd name="connsiteY158" fmla="*/ 1088 h 10000"/>
                  <a:gd name="connsiteX159" fmla="*/ 2551 w 10000"/>
                  <a:gd name="connsiteY159" fmla="*/ 1091 h 10000"/>
                  <a:gd name="connsiteX160" fmla="*/ 2521 w 10000"/>
                  <a:gd name="connsiteY160" fmla="*/ 1098 h 10000"/>
                  <a:gd name="connsiteX161" fmla="*/ 2493 w 10000"/>
                  <a:gd name="connsiteY161" fmla="*/ 1104 h 10000"/>
                  <a:gd name="connsiteX162" fmla="*/ 2468 w 10000"/>
                  <a:gd name="connsiteY162" fmla="*/ 1108 h 10000"/>
                  <a:gd name="connsiteX163" fmla="*/ 2404 w 10000"/>
                  <a:gd name="connsiteY163" fmla="*/ 1124 h 10000"/>
                  <a:gd name="connsiteX164" fmla="*/ 2366 w 10000"/>
                  <a:gd name="connsiteY164" fmla="*/ 1133 h 10000"/>
                  <a:gd name="connsiteX165" fmla="*/ 2346 w 10000"/>
                  <a:gd name="connsiteY165" fmla="*/ 1137 h 10000"/>
                  <a:gd name="connsiteX166" fmla="*/ 2294 w 10000"/>
                  <a:gd name="connsiteY166" fmla="*/ 1146 h 10000"/>
                  <a:gd name="connsiteX167" fmla="*/ 2249 w 10000"/>
                  <a:gd name="connsiteY167" fmla="*/ 1156 h 10000"/>
                  <a:gd name="connsiteX168" fmla="*/ 2230 w 10000"/>
                  <a:gd name="connsiteY168" fmla="*/ 1156 h 10000"/>
                  <a:gd name="connsiteX169" fmla="*/ 2222 w 10000"/>
                  <a:gd name="connsiteY169" fmla="*/ 1163 h 10000"/>
                  <a:gd name="connsiteX170" fmla="*/ 2194 w 10000"/>
                  <a:gd name="connsiteY170" fmla="*/ 1163 h 10000"/>
                  <a:gd name="connsiteX171" fmla="*/ 2172 w 10000"/>
                  <a:gd name="connsiteY171" fmla="*/ 1163 h 10000"/>
                  <a:gd name="connsiteX172" fmla="*/ 2147 w 10000"/>
                  <a:gd name="connsiteY172" fmla="*/ 1166 h 10000"/>
                  <a:gd name="connsiteX173" fmla="*/ 2108 w 10000"/>
                  <a:gd name="connsiteY173" fmla="*/ 1166 h 10000"/>
                  <a:gd name="connsiteX174" fmla="*/ 2083 w 10000"/>
                  <a:gd name="connsiteY174" fmla="*/ 1156 h 10000"/>
                  <a:gd name="connsiteX175" fmla="*/ 2042 w 10000"/>
                  <a:gd name="connsiteY175" fmla="*/ 1143 h 10000"/>
                  <a:gd name="connsiteX176" fmla="*/ 2011 w 10000"/>
                  <a:gd name="connsiteY176" fmla="*/ 1143 h 10000"/>
                  <a:gd name="connsiteX177" fmla="*/ 1994 w 10000"/>
                  <a:gd name="connsiteY177" fmla="*/ 1146 h 10000"/>
                  <a:gd name="connsiteX178" fmla="*/ 1967 w 10000"/>
                  <a:gd name="connsiteY178" fmla="*/ 1156 h 10000"/>
                  <a:gd name="connsiteX179" fmla="*/ 1903 w 10000"/>
                  <a:gd name="connsiteY179" fmla="*/ 1176 h 10000"/>
                  <a:gd name="connsiteX180" fmla="*/ 1873 w 10000"/>
                  <a:gd name="connsiteY180" fmla="*/ 1182 h 10000"/>
                  <a:gd name="connsiteX181" fmla="*/ 1850 w 10000"/>
                  <a:gd name="connsiteY181" fmla="*/ 1185 h 10000"/>
                  <a:gd name="connsiteX182" fmla="*/ 1842 w 10000"/>
                  <a:gd name="connsiteY182" fmla="*/ 1192 h 10000"/>
                  <a:gd name="connsiteX183" fmla="*/ 1823 w 10000"/>
                  <a:gd name="connsiteY183" fmla="*/ 1195 h 10000"/>
                  <a:gd name="connsiteX184" fmla="*/ 1814 w 10000"/>
                  <a:gd name="connsiteY184" fmla="*/ 1201 h 10000"/>
                  <a:gd name="connsiteX185" fmla="*/ 1792 w 10000"/>
                  <a:gd name="connsiteY185" fmla="*/ 1218 h 10000"/>
                  <a:gd name="connsiteX186" fmla="*/ 1767 w 10000"/>
                  <a:gd name="connsiteY186" fmla="*/ 1231 h 10000"/>
                  <a:gd name="connsiteX187" fmla="*/ 1717 w 10000"/>
                  <a:gd name="connsiteY187" fmla="*/ 1266 h 10000"/>
                  <a:gd name="connsiteX188" fmla="*/ 1695 w 10000"/>
                  <a:gd name="connsiteY188" fmla="*/ 1279 h 10000"/>
                  <a:gd name="connsiteX189" fmla="*/ 1654 w 10000"/>
                  <a:gd name="connsiteY189" fmla="*/ 1308 h 10000"/>
                  <a:gd name="connsiteX190" fmla="*/ 1620 w 10000"/>
                  <a:gd name="connsiteY190" fmla="*/ 1334 h 10000"/>
                  <a:gd name="connsiteX191" fmla="*/ 1590 w 10000"/>
                  <a:gd name="connsiteY191" fmla="*/ 1360 h 10000"/>
                  <a:gd name="connsiteX192" fmla="*/ 1565 w 10000"/>
                  <a:gd name="connsiteY192" fmla="*/ 1380 h 10000"/>
                  <a:gd name="connsiteX193" fmla="*/ 1532 w 10000"/>
                  <a:gd name="connsiteY193" fmla="*/ 1402 h 10000"/>
                  <a:gd name="connsiteX194" fmla="*/ 1501 w 10000"/>
                  <a:gd name="connsiteY194" fmla="*/ 1418 h 10000"/>
                  <a:gd name="connsiteX195" fmla="*/ 1460 w 10000"/>
                  <a:gd name="connsiteY195" fmla="*/ 1438 h 10000"/>
                  <a:gd name="connsiteX196" fmla="*/ 1435 w 10000"/>
                  <a:gd name="connsiteY196" fmla="*/ 1454 h 10000"/>
                  <a:gd name="connsiteX197" fmla="*/ 1421 w 10000"/>
                  <a:gd name="connsiteY197" fmla="*/ 1464 h 10000"/>
                  <a:gd name="connsiteX198" fmla="*/ 1380 w 10000"/>
                  <a:gd name="connsiteY198" fmla="*/ 1473 h 10000"/>
                  <a:gd name="connsiteX199" fmla="*/ 1324 w 10000"/>
                  <a:gd name="connsiteY199" fmla="*/ 1477 h 10000"/>
                  <a:gd name="connsiteX200" fmla="*/ 1274 w 10000"/>
                  <a:gd name="connsiteY200" fmla="*/ 1483 h 10000"/>
                  <a:gd name="connsiteX201" fmla="*/ 1244 w 10000"/>
                  <a:gd name="connsiteY201" fmla="*/ 1486 h 10000"/>
                  <a:gd name="connsiteX202" fmla="*/ 1233 w 10000"/>
                  <a:gd name="connsiteY202" fmla="*/ 1486 h 10000"/>
                  <a:gd name="connsiteX203" fmla="*/ 1197 w 10000"/>
                  <a:gd name="connsiteY203" fmla="*/ 1493 h 10000"/>
                  <a:gd name="connsiteX204" fmla="*/ 1180 w 10000"/>
                  <a:gd name="connsiteY204" fmla="*/ 1496 h 10000"/>
                  <a:gd name="connsiteX205" fmla="*/ 1169 w 10000"/>
                  <a:gd name="connsiteY205" fmla="*/ 1496 h 10000"/>
                  <a:gd name="connsiteX206" fmla="*/ 1161 w 10000"/>
                  <a:gd name="connsiteY206" fmla="*/ 1503 h 10000"/>
                  <a:gd name="connsiteX207" fmla="*/ 1155 w 10000"/>
                  <a:gd name="connsiteY207" fmla="*/ 1503 h 10000"/>
                  <a:gd name="connsiteX208" fmla="*/ 501 w 10000"/>
                  <a:gd name="connsiteY208" fmla="*/ 2277 h 10000"/>
                  <a:gd name="connsiteX209" fmla="*/ 396 w 10000"/>
                  <a:gd name="connsiteY209" fmla="*/ 2532 h 10000"/>
                  <a:gd name="connsiteX210" fmla="*/ 324 w 10000"/>
                  <a:gd name="connsiteY210" fmla="*/ 2759 h 10000"/>
                  <a:gd name="connsiteX211" fmla="*/ 274 w 10000"/>
                  <a:gd name="connsiteY211" fmla="*/ 2866 h 10000"/>
                  <a:gd name="connsiteX212" fmla="*/ 202 w 10000"/>
                  <a:gd name="connsiteY212" fmla="*/ 3008 h 10000"/>
                  <a:gd name="connsiteX213" fmla="*/ 211 w 10000"/>
                  <a:gd name="connsiteY213" fmla="*/ 3177 h 10000"/>
                  <a:gd name="connsiteX214" fmla="*/ 235 w 10000"/>
                  <a:gd name="connsiteY214" fmla="*/ 3368 h 10000"/>
                  <a:gd name="connsiteX215" fmla="*/ 266 w 10000"/>
                  <a:gd name="connsiteY215" fmla="*/ 3595 h 10000"/>
                  <a:gd name="connsiteX216" fmla="*/ 299 w 10000"/>
                  <a:gd name="connsiteY216" fmla="*/ 3831 h 10000"/>
                  <a:gd name="connsiteX217" fmla="*/ 305 w 10000"/>
                  <a:gd name="connsiteY217" fmla="*/ 3863 h 10000"/>
                  <a:gd name="connsiteX218" fmla="*/ 341 w 10000"/>
                  <a:gd name="connsiteY218" fmla="*/ 3941 h 10000"/>
                  <a:gd name="connsiteX219" fmla="*/ 186 w 10000"/>
                  <a:gd name="connsiteY219" fmla="*/ 3935 h 10000"/>
                  <a:gd name="connsiteX220" fmla="*/ 30 w 10000"/>
                  <a:gd name="connsiteY220" fmla="*/ 3925 h 10000"/>
                  <a:gd name="connsiteX221" fmla="*/ 0 w 10000"/>
                  <a:gd name="connsiteY221" fmla="*/ 4054 h 10000"/>
                  <a:gd name="connsiteX222" fmla="*/ 14 w 10000"/>
                  <a:gd name="connsiteY222" fmla="*/ 4152 h 10000"/>
                  <a:gd name="connsiteX223" fmla="*/ 22 w 10000"/>
                  <a:gd name="connsiteY223" fmla="*/ 4242 h 10000"/>
                  <a:gd name="connsiteX224" fmla="*/ 30 w 10000"/>
                  <a:gd name="connsiteY224" fmla="*/ 4291 h 10000"/>
                  <a:gd name="connsiteX225" fmla="*/ 102 w 10000"/>
                  <a:gd name="connsiteY225" fmla="*/ 4271 h 10000"/>
                  <a:gd name="connsiteX226" fmla="*/ 155 w 10000"/>
                  <a:gd name="connsiteY226" fmla="*/ 4262 h 10000"/>
                  <a:gd name="connsiteX227" fmla="*/ 410 w 10000"/>
                  <a:gd name="connsiteY227" fmla="*/ 4255 h 10000"/>
                  <a:gd name="connsiteX228" fmla="*/ 418 w 10000"/>
                  <a:gd name="connsiteY228" fmla="*/ 4385 h 10000"/>
                  <a:gd name="connsiteX229" fmla="*/ 429 w 10000"/>
                  <a:gd name="connsiteY229" fmla="*/ 4543 h 10000"/>
                  <a:gd name="connsiteX230" fmla="*/ 443 w 10000"/>
                  <a:gd name="connsiteY230" fmla="*/ 4585 h 10000"/>
                  <a:gd name="connsiteX231" fmla="*/ 465 w 10000"/>
                  <a:gd name="connsiteY231" fmla="*/ 4611 h 10000"/>
                  <a:gd name="connsiteX232" fmla="*/ 468 w 10000"/>
                  <a:gd name="connsiteY232" fmla="*/ 4621 h 10000"/>
                  <a:gd name="connsiteX233" fmla="*/ 474 w 10000"/>
                  <a:gd name="connsiteY233" fmla="*/ 4679 h 10000"/>
                  <a:gd name="connsiteX234" fmla="*/ 554 w 10000"/>
                  <a:gd name="connsiteY234" fmla="*/ 4738 h 10000"/>
                  <a:gd name="connsiteX235" fmla="*/ 637 w 10000"/>
                  <a:gd name="connsiteY235" fmla="*/ 4809 h 10000"/>
                  <a:gd name="connsiteX236" fmla="*/ 704 w 10000"/>
                  <a:gd name="connsiteY236" fmla="*/ 4851 h 10000"/>
                  <a:gd name="connsiteX237" fmla="*/ 740 w 10000"/>
                  <a:gd name="connsiteY237" fmla="*/ 4893 h 10000"/>
                  <a:gd name="connsiteX238" fmla="*/ 756 w 10000"/>
                  <a:gd name="connsiteY238" fmla="*/ 4896 h 10000"/>
                  <a:gd name="connsiteX239" fmla="*/ 767 w 10000"/>
                  <a:gd name="connsiteY239" fmla="*/ 4880 h 10000"/>
                  <a:gd name="connsiteX240" fmla="*/ 806 w 10000"/>
                  <a:gd name="connsiteY240" fmla="*/ 4945 h 10000"/>
                  <a:gd name="connsiteX241" fmla="*/ 886 w 10000"/>
                  <a:gd name="connsiteY241" fmla="*/ 5078 h 10000"/>
                  <a:gd name="connsiteX242" fmla="*/ 911 w 10000"/>
                  <a:gd name="connsiteY242" fmla="*/ 5130 h 10000"/>
                  <a:gd name="connsiteX243" fmla="*/ 920 w 10000"/>
                  <a:gd name="connsiteY243" fmla="*/ 5191 h 10000"/>
                  <a:gd name="connsiteX244" fmla="*/ 920 w 10000"/>
                  <a:gd name="connsiteY244" fmla="*/ 5220 h 10000"/>
                  <a:gd name="connsiteX245" fmla="*/ 911 w 10000"/>
                  <a:gd name="connsiteY245" fmla="*/ 5314 h 10000"/>
                  <a:gd name="connsiteX246" fmla="*/ 898 w 10000"/>
                  <a:gd name="connsiteY246" fmla="*/ 5369 h 10000"/>
                  <a:gd name="connsiteX247" fmla="*/ 895 w 10000"/>
                  <a:gd name="connsiteY247" fmla="*/ 5385 h 10000"/>
                  <a:gd name="connsiteX248" fmla="*/ 895 w 10000"/>
                  <a:gd name="connsiteY248" fmla="*/ 5405 h 10000"/>
                  <a:gd name="connsiteX249" fmla="*/ 898 w 10000"/>
                  <a:gd name="connsiteY249" fmla="*/ 5434 h 10000"/>
                  <a:gd name="connsiteX250" fmla="*/ 911 w 10000"/>
                  <a:gd name="connsiteY250" fmla="*/ 5463 h 10000"/>
                  <a:gd name="connsiteX251" fmla="*/ 920 w 10000"/>
                  <a:gd name="connsiteY251" fmla="*/ 5492 h 10000"/>
                  <a:gd name="connsiteX252" fmla="*/ 934 w 10000"/>
                  <a:gd name="connsiteY252" fmla="*/ 5518 h 10000"/>
                  <a:gd name="connsiteX253" fmla="*/ 1169 w 10000"/>
                  <a:gd name="connsiteY253" fmla="*/ 5738 h 10000"/>
                  <a:gd name="connsiteX254" fmla="*/ 1188 w 10000"/>
                  <a:gd name="connsiteY254" fmla="*/ 5755 h 10000"/>
                  <a:gd name="connsiteX255" fmla="*/ 1216 w 10000"/>
                  <a:gd name="connsiteY255" fmla="*/ 5758 h 10000"/>
                  <a:gd name="connsiteX256" fmla="*/ 1313 w 10000"/>
                  <a:gd name="connsiteY256" fmla="*/ 5774 h 10000"/>
                  <a:gd name="connsiteX257" fmla="*/ 1349 w 10000"/>
                  <a:gd name="connsiteY257" fmla="*/ 5787 h 10000"/>
                  <a:gd name="connsiteX258" fmla="*/ 1393 w 10000"/>
                  <a:gd name="connsiteY258" fmla="*/ 5793 h 10000"/>
                  <a:gd name="connsiteX259" fmla="*/ 1393 w 10000"/>
                  <a:gd name="connsiteY259" fmla="*/ 5797 h 10000"/>
                  <a:gd name="connsiteX260" fmla="*/ 1421 w 10000"/>
                  <a:gd name="connsiteY260" fmla="*/ 5810 h 10000"/>
                  <a:gd name="connsiteX261" fmla="*/ 1446 w 10000"/>
                  <a:gd name="connsiteY261" fmla="*/ 5829 h 10000"/>
                  <a:gd name="connsiteX262" fmla="*/ 1460 w 10000"/>
                  <a:gd name="connsiteY262" fmla="*/ 5842 h 10000"/>
                  <a:gd name="connsiteX263" fmla="*/ 1476 w 10000"/>
                  <a:gd name="connsiteY263" fmla="*/ 5848 h 10000"/>
                  <a:gd name="connsiteX264" fmla="*/ 1501 w 10000"/>
                  <a:gd name="connsiteY264" fmla="*/ 5852 h 10000"/>
                  <a:gd name="connsiteX265" fmla="*/ 1532 w 10000"/>
                  <a:gd name="connsiteY265" fmla="*/ 5887 h 10000"/>
                  <a:gd name="connsiteX266" fmla="*/ 1565 w 10000"/>
                  <a:gd name="connsiteY266" fmla="*/ 5942 h 10000"/>
                  <a:gd name="connsiteX267" fmla="*/ 1587 w 10000"/>
                  <a:gd name="connsiteY267" fmla="*/ 5972 h 10000"/>
                  <a:gd name="connsiteX268" fmla="*/ 1612 w 10000"/>
                  <a:gd name="connsiteY268" fmla="*/ 5955 h 10000"/>
                  <a:gd name="connsiteX269" fmla="*/ 1679 w 10000"/>
                  <a:gd name="connsiteY269" fmla="*/ 6049 h 10000"/>
                  <a:gd name="connsiteX270" fmla="*/ 1720 w 10000"/>
                  <a:gd name="connsiteY270" fmla="*/ 6108 h 10000"/>
                  <a:gd name="connsiteX271" fmla="*/ 1751 w 10000"/>
                  <a:gd name="connsiteY271" fmla="*/ 6133 h 10000"/>
                  <a:gd name="connsiteX272" fmla="*/ 1792 w 10000"/>
                  <a:gd name="connsiteY272" fmla="*/ 6169 h 10000"/>
                  <a:gd name="connsiteX273" fmla="*/ 1801 w 10000"/>
                  <a:gd name="connsiteY273" fmla="*/ 6172 h 10000"/>
                  <a:gd name="connsiteX274" fmla="*/ 1814 w 10000"/>
                  <a:gd name="connsiteY274" fmla="*/ 6286 h 10000"/>
                  <a:gd name="connsiteX275" fmla="*/ 1817 w 10000"/>
                  <a:gd name="connsiteY275" fmla="*/ 6331 h 10000"/>
                  <a:gd name="connsiteX276" fmla="*/ 1809 w 10000"/>
                  <a:gd name="connsiteY276" fmla="*/ 6444 h 10000"/>
                  <a:gd name="connsiteX277" fmla="*/ 1801 w 10000"/>
                  <a:gd name="connsiteY277" fmla="*/ 6499 h 10000"/>
                  <a:gd name="connsiteX278" fmla="*/ 1781 w 10000"/>
                  <a:gd name="connsiteY278" fmla="*/ 6522 h 10000"/>
                  <a:gd name="connsiteX279" fmla="*/ 1773 w 10000"/>
                  <a:gd name="connsiteY279" fmla="*/ 6541 h 10000"/>
                  <a:gd name="connsiteX280" fmla="*/ 1762 w 10000"/>
                  <a:gd name="connsiteY280" fmla="*/ 6571 h 10000"/>
                  <a:gd name="connsiteX281" fmla="*/ 1767 w 10000"/>
                  <a:gd name="connsiteY281" fmla="*/ 6622 h 10000"/>
                  <a:gd name="connsiteX282" fmla="*/ 1767 w 10000"/>
                  <a:gd name="connsiteY282" fmla="*/ 6665 h 10000"/>
                  <a:gd name="connsiteX283" fmla="*/ 1767 w 10000"/>
                  <a:gd name="connsiteY283" fmla="*/ 6694 h 10000"/>
                  <a:gd name="connsiteX284" fmla="*/ 1776 w 10000"/>
                  <a:gd name="connsiteY284" fmla="*/ 6726 h 10000"/>
                  <a:gd name="connsiteX285" fmla="*/ 1776 w 10000"/>
                  <a:gd name="connsiteY285" fmla="*/ 6745 h 10000"/>
                  <a:gd name="connsiteX286" fmla="*/ 1767 w 10000"/>
                  <a:gd name="connsiteY286" fmla="*/ 6765 h 10000"/>
                  <a:gd name="connsiteX287" fmla="*/ 1762 w 10000"/>
                  <a:gd name="connsiteY287" fmla="*/ 6804 h 10000"/>
                  <a:gd name="connsiteX288" fmla="*/ 1753 w 10000"/>
                  <a:gd name="connsiteY288" fmla="*/ 6839 h 10000"/>
                  <a:gd name="connsiteX289" fmla="*/ 1742 w 10000"/>
                  <a:gd name="connsiteY289" fmla="*/ 6849 h 10000"/>
                  <a:gd name="connsiteX290" fmla="*/ 1726 w 10000"/>
                  <a:gd name="connsiteY290" fmla="*/ 6849 h 10000"/>
                  <a:gd name="connsiteX291" fmla="*/ 1712 w 10000"/>
                  <a:gd name="connsiteY291" fmla="*/ 6852 h 10000"/>
                  <a:gd name="connsiteX292" fmla="*/ 1640 w 10000"/>
                  <a:gd name="connsiteY292" fmla="*/ 6953 h 10000"/>
                  <a:gd name="connsiteX293" fmla="*/ 1493 w 10000"/>
                  <a:gd name="connsiteY293" fmla="*/ 7105 h 10000"/>
                  <a:gd name="connsiteX294" fmla="*/ 1490 w 10000"/>
                  <a:gd name="connsiteY294" fmla="*/ 7124 h 10000"/>
                  <a:gd name="connsiteX295" fmla="*/ 1468 w 10000"/>
                  <a:gd name="connsiteY295" fmla="*/ 7137 h 10000"/>
                  <a:gd name="connsiteX296" fmla="*/ 1454 w 10000"/>
                  <a:gd name="connsiteY296" fmla="*/ 7144 h 10000"/>
                  <a:gd name="connsiteX297" fmla="*/ 1452 w 10000"/>
                  <a:gd name="connsiteY297" fmla="*/ 7157 h 10000"/>
                  <a:gd name="connsiteX298" fmla="*/ 1446 w 10000"/>
                  <a:gd name="connsiteY298" fmla="*/ 7199 h 10000"/>
                  <a:gd name="connsiteX299" fmla="*/ 1476 w 10000"/>
                  <a:gd name="connsiteY299" fmla="*/ 7247 h 10000"/>
                  <a:gd name="connsiteX300" fmla="*/ 1501 w 10000"/>
                  <a:gd name="connsiteY300" fmla="*/ 7270 h 10000"/>
                  <a:gd name="connsiteX301" fmla="*/ 1518 w 10000"/>
                  <a:gd name="connsiteY301" fmla="*/ 7286 h 10000"/>
                  <a:gd name="connsiteX302" fmla="*/ 1524 w 10000"/>
                  <a:gd name="connsiteY302" fmla="*/ 7306 h 10000"/>
                  <a:gd name="connsiteX303" fmla="*/ 1540 w 10000"/>
                  <a:gd name="connsiteY303" fmla="*/ 7322 h 10000"/>
                  <a:gd name="connsiteX304" fmla="*/ 1565 w 10000"/>
                  <a:gd name="connsiteY304" fmla="*/ 7325 h 10000"/>
                  <a:gd name="connsiteX305" fmla="*/ 1590 w 10000"/>
                  <a:gd name="connsiteY305" fmla="*/ 7332 h 10000"/>
                  <a:gd name="connsiteX306" fmla="*/ 1615 w 10000"/>
                  <a:gd name="connsiteY306" fmla="*/ 7345 h 10000"/>
                  <a:gd name="connsiteX307" fmla="*/ 1662 w 10000"/>
                  <a:gd name="connsiteY307" fmla="*/ 7370 h 10000"/>
                  <a:gd name="connsiteX308" fmla="*/ 1670 w 10000"/>
                  <a:gd name="connsiteY308" fmla="*/ 7351 h 10000"/>
                  <a:gd name="connsiteX309" fmla="*/ 1726 w 10000"/>
                  <a:gd name="connsiteY309" fmla="*/ 7354 h 10000"/>
                  <a:gd name="connsiteX310" fmla="*/ 1726 w 10000"/>
                  <a:gd name="connsiteY310" fmla="*/ 7400 h 10000"/>
                  <a:gd name="connsiteX311" fmla="*/ 1773 w 10000"/>
                  <a:gd name="connsiteY311" fmla="*/ 7409 h 10000"/>
                  <a:gd name="connsiteX312" fmla="*/ 1806 w 10000"/>
                  <a:gd name="connsiteY312" fmla="*/ 7416 h 10000"/>
                  <a:gd name="connsiteX313" fmla="*/ 1839 w 10000"/>
                  <a:gd name="connsiteY313" fmla="*/ 7403 h 10000"/>
                  <a:gd name="connsiteX314" fmla="*/ 1886 w 10000"/>
                  <a:gd name="connsiteY314" fmla="*/ 7403 h 10000"/>
                  <a:gd name="connsiteX315" fmla="*/ 1898 w 10000"/>
                  <a:gd name="connsiteY315" fmla="*/ 7403 h 10000"/>
                  <a:gd name="connsiteX316" fmla="*/ 1914 w 10000"/>
                  <a:gd name="connsiteY316" fmla="*/ 7494 h 10000"/>
                  <a:gd name="connsiteX317" fmla="*/ 1895 w 10000"/>
                  <a:gd name="connsiteY317" fmla="*/ 7523 h 10000"/>
                  <a:gd name="connsiteX318" fmla="*/ 1825 w 10000"/>
                  <a:gd name="connsiteY318" fmla="*/ 7617 h 10000"/>
                  <a:gd name="connsiteX319" fmla="*/ 1776 w 10000"/>
                  <a:gd name="connsiteY319" fmla="*/ 7691 h 10000"/>
                  <a:gd name="connsiteX320" fmla="*/ 1781 w 10000"/>
                  <a:gd name="connsiteY320" fmla="*/ 7723 h 10000"/>
                  <a:gd name="connsiteX321" fmla="*/ 1767 w 10000"/>
                  <a:gd name="connsiteY321" fmla="*/ 7759 h 10000"/>
                  <a:gd name="connsiteX322" fmla="*/ 1762 w 10000"/>
                  <a:gd name="connsiteY322" fmla="*/ 7817 h 10000"/>
                  <a:gd name="connsiteX323" fmla="*/ 1762 w 10000"/>
                  <a:gd name="connsiteY323" fmla="*/ 7856 h 10000"/>
                  <a:gd name="connsiteX324" fmla="*/ 1776 w 10000"/>
                  <a:gd name="connsiteY324" fmla="*/ 7892 h 10000"/>
                  <a:gd name="connsiteX325" fmla="*/ 1784 w 10000"/>
                  <a:gd name="connsiteY325" fmla="*/ 7902 h 10000"/>
                  <a:gd name="connsiteX326" fmla="*/ 1801 w 10000"/>
                  <a:gd name="connsiteY326" fmla="*/ 7908 h 10000"/>
                  <a:gd name="connsiteX327" fmla="*/ 1809 w 10000"/>
                  <a:gd name="connsiteY327" fmla="*/ 7911 h 10000"/>
                  <a:gd name="connsiteX328" fmla="*/ 1801 w 10000"/>
                  <a:gd name="connsiteY328" fmla="*/ 7940 h 10000"/>
                  <a:gd name="connsiteX329" fmla="*/ 1798 w 10000"/>
                  <a:gd name="connsiteY329" fmla="*/ 7979 h 10000"/>
                  <a:gd name="connsiteX330" fmla="*/ 1806 w 10000"/>
                  <a:gd name="connsiteY330" fmla="*/ 8002 h 10000"/>
                  <a:gd name="connsiteX331" fmla="*/ 1823 w 10000"/>
                  <a:gd name="connsiteY331" fmla="*/ 8021 h 10000"/>
                  <a:gd name="connsiteX332" fmla="*/ 1834 w 10000"/>
                  <a:gd name="connsiteY332" fmla="*/ 8044 h 10000"/>
                  <a:gd name="connsiteX333" fmla="*/ 1839 w 10000"/>
                  <a:gd name="connsiteY333" fmla="*/ 8073 h 10000"/>
                  <a:gd name="connsiteX334" fmla="*/ 1842 w 10000"/>
                  <a:gd name="connsiteY334" fmla="*/ 8106 h 10000"/>
                  <a:gd name="connsiteX335" fmla="*/ 1839 w 10000"/>
                  <a:gd name="connsiteY335" fmla="*/ 8144 h 10000"/>
                  <a:gd name="connsiteX336" fmla="*/ 1856 w 10000"/>
                  <a:gd name="connsiteY336" fmla="*/ 8164 h 10000"/>
                  <a:gd name="connsiteX337" fmla="*/ 1886 w 10000"/>
                  <a:gd name="connsiteY337" fmla="*/ 8193 h 10000"/>
                  <a:gd name="connsiteX338" fmla="*/ 1922 w 10000"/>
                  <a:gd name="connsiteY338" fmla="*/ 8206 h 10000"/>
                  <a:gd name="connsiteX339" fmla="*/ 1967 w 10000"/>
                  <a:gd name="connsiteY339" fmla="*/ 8203 h 10000"/>
                  <a:gd name="connsiteX340" fmla="*/ 1986 w 10000"/>
                  <a:gd name="connsiteY340" fmla="*/ 8212 h 10000"/>
                  <a:gd name="connsiteX341" fmla="*/ 2000 w 10000"/>
                  <a:gd name="connsiteY341" fmla="*/ 8232 h 10000"/>
                  <a:gd name="connsiteX342" fmla="*/ 2033 w 10000"/>
                  <a:gd name="connsiteY342" fmla="*/ 8258 h 10000"/>
                  <a:gd name="connsiteX343" fmla="*/ 2050 w 10000"/>
                  <a:gd name="connsiteY343" fmla="*/ 8271 h 10000"/>
                  <a:gd name="connsiteX344" fmla="*/ 2089 w 10000"/>
                  <a:gd name="connsiteY344" fmla="*/ 8280 h 10000"/>
                  <a:gd name="connsiteX345" fmla="*/ 2122 w 10000"/>
                  <a:gd name="connsiteY345" fmla="*/ 8300 h 10000"/>
                  <a:gd name="connsiteX346" fmla="*/ 2163 w 10000"/>
                  <a:gd name="connsiteY346" fmla="*/ 8332 h 10000"/>
                  <a:gd name="connsiteX347" fmla="*/ 2172 w 10000"/>
                  <a:gd name="connsiteY347" fmla="*/ 8335 h 10000"/>
                  <a:gd name="connsiteX348" fmla="*/ 2177 w 10000"/>
                  <a:gd name="connsiteY348" fmla="*/ 8345 h 10000"/>
                  <a:gd name="connsiteX349" fmla="*/ 2163 w 10000"/>
                  <a:gd name="connsiteY349" fmla="*/ 8371 h 10000"/>
                  <a:gd name="connsiteX350" fmla="*/ 2139 w 10000"/>
                  <a:gd name="connsiteY350" fmla="*/ 8423 h 10000"/>
                  <a:gd name="connsiteX351" fmla="*/ 2130 w 10000"/>
                  <a:gd name="connsiteY351" fmla="*/ 8439 h 10000"/>
                  <a:gd name="connsiteX352" fmla="*/ 2105 w 10000"/>
                  <a:gd name="connsiteY352" fmla="*/ 8446 h 10000"/>
                  <a:gd name="connsiteX353" fmla="*/ 2080 w 10000"/>
                  <a:gd name="connsiteY353" fmla="*/ 8449 h 10000"/>
                  <a:gd name="connsiteX354" fmla="*/ 2075 w 10000"/>
                  <a:gd name="connsiteY354" fmla="*/ 8459 h 10000"/>
                  <a:gd name="connsiteX355" fmla="*/ 2072 w 10000"/>
                  <a:gd name="connsiteY355" fmla="*/ 8475 h 10000"/>
                  <a:gd name="connsiteX356" fmla="*/ 2080 w 10000"/>
                  <a:gd name="connsiteY356" fmla="*/ 8484 h 10000"/>
                  <a:gd name="connsiteX357" fmla="*/ 2100 w 10000"/>
                  <a:gd name="connsiteY357" fmla="*/ 8475 h 10000"/>
                  <a:gd name="connsiteX358" fmla="*/ 2141 w 10000"/>
                  <a:gd name="connsiteY358" fmla="*/ 8478 h 10000"/>
                  <a:gd name="connsiteX359" fmla="*/ 2172 w 10000"/>
                  <a:gd name="connsiteY359" fmla="*/ 8475 h 10000"/>
                  <a:gd name="connsiteX360" fmla="*/ 2188 w 10000"/>
                  <a:gd name="connsiteY360" fmla="*/ 8475 h 10000"/>
                  <a:gd name="connsiteX361" fmla="*/ 2222 w 10000"/>
                  <a:gd name="connsiteY361" fmla="*/ 8497 h 10000"/>
                  <a:gd name="connsiteX362" fmla="*/ 2252 w 10000"/>
                  <a:gd name="connsiteY362" fmla="*/ 8514 h 10000"/>
                  <a:gd name="connsiteX363" fmla="*/ 2274 w 10000"/>
                  <a:gd name="connsiteY363" fmla="*/ 8514 h 10000"/>
                  <a:gd name="connsiteX364" fmla="*/ 2299 w 10000"/>
                  <a:gd name="connsiteY364" fmla="*/ 8504 h 10000"/>
                  <a:gd name="connsiteX365" fmla="*/ 2310 w 10000"/>
                  <a:gd name="connsiteY365" fmla="*/ 8504 h 10000"/>
                  <a:gd name="connsiteX366" fmla="*/ 2319 w 10000"/>
                  <a:gd name="connsiteY366" fmla="*/ 8484 h 10000"/>
                  <a:gd name="connsiteX367" fmla="*/ 2338 w 10000"/>
                  <a:gd name="connsiteY367" fmla="*/ 8494 h 10000"/>
                  <a:gd name="connsiteX368" fmla="*/ 2338 w 10000"/>
                  <a:gd name="connsiteY368" fmla="*/ 8552 h 10000"/>
                  <a:gd name="connsiteX369" fmla="*/ 2366 w 10000"/>
                  <a:gd name="connsiteY369" fmla="*/ 8572 h 10000"/>
                  <a:gd name="connsiteX370" fmla="*/ 2382 w 10000"/>
                  <a:gd name="connsiteY370" fmla="*/ 8582 h 10000"/>
                  <a:gd name="connsiteX371" fmla="*/ 2435 w 10000"/>
                  <a:gd name="connsiteY371" fmla="*/ 8552 h 10000"/>
                  <a:gd name="connsiteX372" fmla="*/ 2443 w 10000"/>
                  <a:gd name="connsiteY372" fmla="*/ 8552 h 10000"/>
                  <a:gd name="connsiteX373" fmla="*/ 2454 w 10000"/>
                  <a:gd name="connsiteY373" fmla="*/ 8552 h 10000"/>
                  <a:gd name="connsiteX374" fmla="*/ 2471 w 10000"/>
                  <a:gd name="connsiteY374" fmla="*/ 8546 h 10000"/>
                  <a:gd name="connsiteX375" fmla="*/ 2488 w 10000"/>
                  <a:gd name="connsiteY375" fmla="*/ 8536 h 10000"/>
                  <a:gd name="connsiteX376" fmla="*/ 2501 w 10000"/>
                  <a:gd name="connsiteY376" fmla="*/ 8533 h 10000"/>
                  <a:gd name="connsiteX377" fmla="*/ 2512 w 10000"/>
                  <a:gd name="connsiteY377" fmla="*/ 8533 h 10000"/>
                  <a:gd name="connsiteX378" fmla="*/ 2521 w 10000"/>
                  <a:gd name="connsiteY378" fmla="*/ 8546 h 10000"/>
                  <a:gd name="connsiteX379" fmla="*/ 2521 w 10000"/>
                  <a:gd name="connsiteY379" fmla="*/ 8572 h 10000"/>
                  <a:gd name="connsiteX380" fmla="*/ 2535 w 10000"/>
                  <a:gd name="connsiteY380" fmla="*/ 8588 h 10000"/>
                  <a:gd name="connsiteX381" fmla="*/ 2551 w 10000"/>
                  <a:gd name="connsiteY381" fmla="*/ 8582 h 10000"/>
                  <a:gd name="connsiteX382" fmla="*/ 2560 w 10000"/>
                  <a:gd name="connsiteY382" fmla="*/ 8582 h 10000"/>
                  <a:gd name="connsiteX383" fmla="*/ 2573 w 10000"/>
                  <a:gd name="connsiteY383" fmla="*/ 8588 h 10000"/>
                  <a:gd name="connsiteX384" fmla="*/ 2584 w 10000"/>
                  <a:gd name="connsiteY384" fmla="*/ 8591 h 10000"/>
                  <a:gd name="connsiteX385" fmla="*/ 2590 w 10000"/>
                  <a:gd name="connsiteY385" fmla="*/ 8598 h 10000"/>
                  <a:gd name="connsiteX386" fmla="*/ 2598 w 10000"/>
                  <a:gd name="connsiteY386" fmla="*/ 8608 h 10000"/>
                  <a:gd name="connsiteX387" fmla="*/ 2607 w 10000"/>
                  <a:gd name="connsiteY387" fmla="*/ 8617 h 10000"/>
                  <a:gd name="connsiteX388" fmla="*/ 2618 w 10000"/>
                  <a:gd name="connsiteY388" fmla="*/ 8617 h 10000"/>
                  <a:gd name="connsiteX389" fmla="*/ 2640 w 10000"/>
                  <a:gd name="connsiteY389" fmla="*/ 8608 h 10000"/>
                  <a:gd name="connsiteX390" fmla="*/ 2670 w 10000"/>
                  <a:gd name="connsiteY390" fmla="*/ 8598 h 10000"/>
                  <a:gd name="connsiteX391" fmla="*/ 2673 w 10000"/>
                  <a:gd name="connsiteY391" fmla="*/ 8598 h 10000"/>
                  <a:gd name="connsiteX392" fmla="*/ 2690 w 10000"/>
                  <a:gd name="connsiteY392" fmla="*/ 8598 h 10000"/>
                  <a:gd name="connsiteX393" fmla="*/ 2698 w 10000"/>
                  <a:gd name="connsiteY393" fmla="*/ 8598 h 10000"/>
                  <a:gd name="connsiteX394" fmla="*/ 2712 w 10000"/>
                  <a:gd name="connsiteY394" fmla="*/ 8598 h 10000"/>
                  <a:gd name="connsiteX395" fmla="*/ 2726 w 10000"/>
                  <a:gd name="connsiteY395" fmla="*/ 8591 h 10000"/>
                  <a:gd name="connsiteX396" fmla="*/ 2737 w 10000"/>
                  <a:gd name="connsiteY396" fmla="*/ 8588 h 10000"/>
                  <a:gd name="connsiteX397" fmla="*/ 2759 w 10000"/>
                  <a:gd name="connsiteY397" fmla="*/ 8582 h 10000"/>
                  <a:gd name="connsiteX398" fmla="*/ 2770 w 10000"/>
                  <a:gd name="connsiteY398" fmla="*/ 8578 h 10000"/>
                  <a:gd name="connsiteX399" fmla="*/ 2784 w 10000"/>
                  <a:gd name="connsiteY399" fmla="*/ 8572 h 10000"/>
                  <a:gd name="connsiteX400" fmla="*/ 2795 w 10000"/>
                  <a:gd name="connsiteY400" fmla="*/ 8572 h 10000"/>
                  <a:gd name="connsiteX401" fmla="*/ 2803 w 10000"/>
                  <a:gd name="connsiteY401" fmla="*/ 8588 h 10000"/>
                  <a:gd name="connsiteX402" fmla="*/ 2803 w 10000"/>
                  <a:gd name="connsiteY402" fmla="*/ 8591 h 10000"/>
                  <a:gd name="connsiteX403" fmla="*/ 2803 w 10000"/>
                  <a:gd name="connsiteY403" fmla="*/ 8601 h 10000"/>
                  <a:gd name="connsiteX404" fmla="*/ 2809 w 10000"/>
                  <a:gd name="connsiteY404" fmla="*/ 8601 h 10000"/>
                  <a:gd name="connsiteX405" fmla="*/ 2823 w 10000"/>
                  <a:gd name="connsiteY405" fmla="*/ 8598 h 10000"/>
                  <a:gd name="connsiteX406" fmla="*/ 2831 w 10000"/>
                  <a:gd name="connsiteY406" fmla="*/ 8598 h 10000"/>
                  <a:gd name="connsiteX407" fmla="*/ 2839 w 10000"/>
                  <a:gd name="connsiteY407" fmla="*/ 8601 h 10000"/>
                  <a:gd name="connsiteX408" fmla="*/ 2848 w 10000"/>
                  <a:gd name="connsiteY408" fmla="*/ 8598 h 10000"/>
                  <a:gd name="connsiteX409" fmla="*/ 2856 w 10000"/>
                  <a:gd name="connsiteY409" fmla="*/ 8601 h 10000"/>
                  <a:gd name="connsiteX410" fmla="*/ 2859 w 10000"/>
                  <a:gd name="connsiteY410" fmla="*/ 8601 h 10000"/>
                  <a:gd name="connsiteX411" fmla="*/ 2864 w 10000"/>
                  <a:gd name="connsiteY411" fmla="*/ 8598 h 10000"/>
                  <a:gd name="connsiteX412" fmla="*/ 2889 w 10000"/>
                  <a:gd name="connsiteY412" fmla="*/ 8611 h 10000"/>
                  <a:gd name="connsiteX413" fmla="*/ 2906 w 10000"/>
                  <a:gd name="connsiteY413" fmla="*/ 8620 h 10000"/>
                  <a:gd name="connsiteX414" fmla="*/ 2914 w 10000"/>
                  <a:gd name="connsiteY414" fmla="*/ 8627 h 10000"/>
                  <a:gd name="connsiteX415" fmla="*/ 2920 w 10000"/>
                  <a:gd name="connsiteY415" fmla="*/ 8640 h 10000"/>
                  <a:gd name="connsiteX416" fmla="*/ 2922 w 10000"/>
                  <a:gd name="connsiteY416" fmla="*/ 8666 h 10000"/>
                  <a:gd name="connsiteX417" fmla="*/ 2922 w 10000"/>
                  <a:gd name="connsiteY417" fmla="*/ 8692 h 10000"/>
                  <a:gd name="connsiteX418" fmla="*/ 2939 w 10000"/>
                  <a:gd name="connsiteY418" fmla="*/ 8695 h 10000"/>
                  <a:gd name="connsiteX419" fmla="*/ 2953 w 10000"/>
                  <a:gd name="connsiteY419" fmla="*/ 8695 h 10000"/>
                  <a:gd name="connsiteX420" fmla="*/ 2961 w 10000"/>
                  <a:gd name="connsiteY420" fmla="*/ 8695 h 10000"/>
                  <a:gd name="connsiteX421" fmla="*/ 2972 w 10000"/>
                  <a:gd name="connsiteY421" fmla="*/ 8692 h 10000"/>
                  <a:gd name="connsiteX422" fmla="*/ 2981 w 10000"/>
                  <a:gd name="connsiteY422" fmla="*/ 8685 h 10000"/>
                  <a:gd name="connsiteX423" fmla="*/ 2989 w 10000"/>
                  <a:gd name="connsiteY423" fmla="*/ 8685 h 10000"/>
                  <a:gd name="connsiteX424" fmla="*/ 3008 w 10000"/>
                  <a:gd name="connsiteY424" fmla="*/ 8685 h 10000"/>
                  <a:gd name="connsiteX425" fmla="*/ 3028 w 10000"/>
                  <a:gd name="connsiteY425" fmla="*/ 8695 h 10000"/>
                  <a:gd name="connsiteX426" fmla="*/ 3042 w 10000"/>
                  <a:gd name="connsiteY426" fmla="*/ 8695 h 10000"/>
                  <a:gd name="connsiteX427" fmla="*/ 3053 w 10000"/>
                  <a:gd name="connsiteY427" fmla="*/ 8676 h 10000"/>
                  <a:gd name="connsiteX428" fmla="*/ 3061 w 10000"/>
                  <a:gd name="connsiteY428" fmla="*/ 8666 h 10000"/>
                  <a:gd name="connsiteX429" fmla="*/ 3066 w 10000"/>
                  <a:gd name="connsiteY429" fmla="*/ 8656 h 10000"/>
                  <a:gd name="connsiteX430" fmla="*/ 3091 w 10000"/>
                  <a:gd name="connsiteY430" fmla="*/ 8659 h 10000"/>
                  <a:gd name="connsiteX431" fmla="*/ 3105 w 10000"/>
                  <a:gd name="connsiteY431" fmla="*/ 8659 h 10000"/>
                  <a:gd name="connsiteX432" fmla="*/ 3108 w 10000"/>
                  <a:gd name="connsiteY432" fmla="*/ 8650 h 10000"/>
                  <a:gd name="connsiteX433" fmla="*/ 3147 w 10000"/>
                  <a:gd name="connsiteY433" fmla="*/ 8588 h 10000"/>
                  <a:gd name="connsiteX434" fmla="*/ 3150 w 10000"/>
                  <a:gd name="connsiteY434" fmla="*/ 8598 h 10000"/>
                  <a:gd name="connsiteX435" fmla="*/ 3163 w 10000"/>
                  <a:gd name="connsiteY435" fmla="*/ 8601 h 10000"/>
                  <a:gd name="connsiteX436" fmla="*/ 3180 w 10000"/>
                  <a:gd name="connsiteY436" fmla="*/ 8608 h 10000"/>
                  <a:gd name="connsiteX437" fmla="*/ 3188 w 10000"/>
                  <a:gd name="connsiteY437" fmla="*/ 8611 h 10000"/>
                  <a:gd name="connsiteX438" fmla="*/ 3227 w 10000"/>
                  <a:gd name="connsiteY438" fmla="*/ 8620 h 10000"/>
                  <a:gd name="connsiteX439" fmla="*/ 3238 w 10000"/>
                  <a:gd name="connsiteY439" fmla="*/ 8617 h 10000"/>
                  <a:gd name="connsiteX440" fmla="*/ 3247 w 10000"/>
                  <a:gd name="connsiteY440" fmla="*/ 8601 h 10000"/>
                  <a:gd name="connsiteX441" fmla="*/ 3269 w 10000"/>
                  <a:gd name="connsiteY441" fmla="*/ 8611 h 10000"/>
                  <a:gd name="connsiteX442" fmla="*/ 3277 w 10000"/>
                  <a:gd name="connsiteY442" fmla="*/ 8617 h 10000"/>
                  <a:gd name="connsiteX443" fmla="*/ 3285 w 10000"/>
                  <a:gd name="connsiteY443" fmla="*/ 8611 h 10000"/>
                  <a:gd name="connsiteX444" fmla="*/ 3307 w 10000"/>
                  <a:gd name="connsiteY444" fmla="*/ 8611 h 10000"/>
                  <a:gd name="connsiteX445" fmla="*/ 3319 w 10000"/>
                  <a:gd name="connsiteY445" fmla="*/ 8617 h 10000"/>
                  <a:gd name="connsiteX446" fmla="*/ 3324 w 10000"/>
                  <a:gd name="connsiteY446" fmla="*/ 8617 h 10000"/>
                  <a:gd name="connsiteX447" fmla="*/ 3327 w 10000"/>
                  <a:gd name="connsiteY447" fmla="*/ 8620 h 10000"/>
                  <a:gd name="connsiteX448" fmla="*/ 3341 w 10000"/>
                  <a:gd name="connsiteY448" fmla="*/ 8620 h 10000"/>
                  <a:gd name="connsiteX449" fmla="*/ 3357 w 10000"/>
                  <a:gd name="connsiteY449" fmla="*/ 8620 h 10000"/>
                  <a:gd name="connsiteX450" fmla="*/ 3374 w 10000"/>
                  <a:gd name="connsiteY450" fmla="*/ 8620 h 10000"/>
                  <a:gd name="connsiteX451" fmla="*/ 3382 w 10000"/>
                  <a:gd name="connsiteY451" fmla="*/ 8620 h 10000"/>
                  <a:gd name="connsiteX452" fmla="*/ 3399 w 10000"/>
                  <a:gd name="connsiteY452" fmla="*/ 8611 h 10000"/>
                  <a:gd name="connsiteX453" fmla="*/ 3413 w 10000"/>
                  <a:gd name="connsiteY453" fmla="*/ 8601 h 10000"/>
                  <a:gd name="connsiteX454" fmla="*/ 3421 w 10000"/>
                  <a:gd name="connsiteY454" fmla="*/ 8588 h 10000"/>
                  <a:gd name="connsiteX455" fmla="*/ 3421 w 10000"/>
                  <a:gd name="connsiteY455" fmla="*/ 8572 h 10000"/>
                  <a:gd name="connsiteX456" fmla="*/ 3421 w 10000"/>
                  <a:gd name="connsiteY456" fmla="*/ 8552 h 10000"/>
                  <a:gd name="connsiteX457" fmla="*/ 3424 w 10000"/>
                  <a:gd name="connsiteY457" fmla="*/ 8533 h 10000"/>
                  <a:gd name="connsiteX458" fmla="*/ 3432 w 10000"/>
                  <a:gd name="connsiteY458" fmla="*/ 8523 h 10000"/>
                  <a:gd name="connsiteX459" fmla="*/ 3446 w 10000"/>
                  <a:gd name="connsiteY459" fmla="*/ 8523 h 10000"/>
                  <a:gd name="connsiteX460" fmla="*/ 3457 w 10000"/>
                  <a:gd name="connsiteY460" fmla="*/ 8523 h 10000"/>
                  <a:gd name="connsiteX461" fmla="*/ 3476 w 10000"/>
                  <a:gd name="connsiteY461" fmla="*/ 8533 h 10000"/>
                  <a:gd name="connsiteX462" fmla="*/ 3485 w 10000"/>
                  <a:gd name="connsiteY462" fmla="*/ 8536 h 10000"/>
                  <a:gd name="connsiteX463" fmla="*/ 3501 w 10000"/>
                  <a:gd name="connsiteY463" fmla="*/ 8527 h 10000"/>
                  <a:gd name="connsiteX464" fmla="*/ 3504 w 10000"/>
                  <a:gd name="connsiteY464" fmla="*/ 8514 h 10000"/>
                  <a:gd name="connsiteX465" fmla="*/ 3510 w 10000"/>
                  <a:gd name="connsiteY465" fmla="*/ 8497 h 10000"/>
                  <a:gd name="connsiteX466" fmla="*/ 3537 w 10000"/>
                  <a:gd name="connsiteY466" fmla="*/ 8484 h 10000"/>
                  <a:gd name="connsiteX467" fmla="*/ 3562 w 10000"/>
                  <a:gd name="connsiteY467" fmla="*/ 8488 h 10000"/>
                  <a:gd name="connsiteX468" fmla="*/ 3568 w 10000"/>
                  <a:gd name="connsiteY468" fmla="*/ 8484 h 10000"/>
                  <a:gd name="connsiteX469" fmla="*/ 3584 w 10000"/>
                  <a:gd name="connsiteY469" fmla="*/ 8494 h 10000"/>
                  <a:gd name="connsiteX470" fmla="*/ 3593 w 10000"/>
                  <a:gd name="connsiteY470" fmla="*/ 8507 h 10000"/>
                  <a:gd name="connsiteX471" fmla="*/ 3618 w 10000"/>
                  <a:gd name="connsiteY471" fmla="*/ 8497 h 10000"/>
                  <a:gd name="connsiteX472" fmla="*/ 3643 w 10000"/>
                  <a:gd name="connsiteY472" fmla="*/ 8475 h 10000"/>
                  <a:gd name="connsiteX473" fmla="*/ 3657 w 10000"/>
                  <a:gd name="connsiteY473" fmla="*/ 8478 h 10000"/>
                  <a:gd name="connsiteX474" fmla="*/ 3670 w 10000"/>
                  <a:gd name="connsiteY474" fmla="*/ 8475 h 10000"/>
                  <a:gd name="connsiteX475" fmla="*/ 3673 w 10000"/>
                  <a:gd name="connsiteY475" fmla="*/ 8468 h 10000"/>
                  <a:gd name="connsiteX476" fmla="*/ 3681 w 10000"/>
                  <a:gd name="connsiteY476" fmla="*/ 8468 h 10000"/>
                  <a:gd name="connsiteX477" fmla="*/ 3698 w 10000"/>
                  <a:gd name="connsiteY477" fmla="*/ 8478 h 10000"/>
                  <a:gd name="connsiteX478" fmla="*/ 3720 w 10000"/>
                  <a:gd name="connsiteY478" fmla="*/ 8497 h 10000"/>
                  <a:gd name="connsiteX479" fmla="*/ 3715 w 10000"/>
                  <a:gd name="connsiteY479" fmla="*/ 8504 h 10000"/>
                  <a:gd name="connsiteX480" fmla="*/ 3729 w 10000"/>
                  <a:gd name="connsiteY480" fmla="*/ 8514 h 10000"/>
                  <a:gd name="connsiteX481" fmla="*/ 3729 w 10000"/>
                  <a:gd name="connsiteY481" fmla="*/ 8517 h 10000"/>
                  <a:gd name="connsiteX482" fmla="*/ 3740 w 10000"/>
                  <a:gd name="connsiteY482" fmla="*/ 8527 h 10000"/>
                  <a:gd name="connsiteX483" fmla="*/ 3759 w 10000"/>
                  <a:gd name="connsiteY483" fmla="*/ 8517 h 10000"/>
                  <a:gd name="connsiteX484" fmla="*/ 3762 w 10000"/>
                  <a:gd name="connsiteY484" fmla="*/ 8504 h 10000"/>
                  <a:gd name="connsiteX485" fmla="*/ 3770 w 10000"/>
                  <a:gd name="connsiteY485" fmla="*/ 8488 h 10000"/>
                  <a:gd name="connsiteX486" fmla="*/ 3778 w 10000"/>
                  <a:gd name="connsiteY486" fmla="*/ 8484 h 10000"/>
                  <a:gd name="connsiteX487" fmla="*/ 3792 w 10000"/>
                  <a:gd name="connsiteY487" fmla="*/ 8475 h 10000"/>
                  <a:gd name="connsiteX488" fmla="*/ 3803 w 10000"/>
                  <a:gd name="connsiteY488" fmla="*/ 8478 h 10000"/>
                  <a:gd name="connsiteX489" fmla="*/ 3809 w 10000"/>
                  <a:gd name="connsiteY489" fmla="*/ 8475 h 10000"/>
                  <a:gd name="connsiteX490" fmla="*/ 3825 w 10000"/>
                  <a:gd name="connsiteY490" fmla="*/ 8465 h 10000"/>
                  <a:gd name="connsiteX491" fmla="*/ 3834 w 10000"/>
                  <a:gd name="connsiteY491" fmla="*/ 8468 h 10000"/>
                  <a:gd name="connsiteX492" fmla="*/ 3842 w 10000"/>
                  <a:gd name="connsiteY492" fmla="*/ 8478 h 10000"/>
                  <a:gd name="connsiteX493" fmla="*/ 3850 w 10000"/>
                  <a:gd name="connsiteY493" fmla="*/ 8478 h 10000"/>
                  <a:gd name="connsiteX494" fmla="*/ 3859 w 10000"/>
                  <a:gd name="connsiteY494" fmla="*/ 8484 h 10000"/>
                  <a:gd name="connsiteX495" fmla="*/ 3873 w 10000"/>
                  <a:gd name="connsiteY495" fmla="*/ 8494 h 10000"/>
                  <a:gd name="connsiteX496" fmla="*/ 3875 w 10000"/>
                  <a:gd name="connsiteY496" fmla="*/ 8507 h 10000"/>
                  <a:gd name="connsiteX497" fmla="*/ 3881 w 10000"/>
                  <a:gd name="connsiteY497" fmla="*/ 8527 h 10000"/>
                  <a:gd name="connsiteX498" fmla="*/ 3875 w 10000"/>
                  <a:gd name="connsiteY498" fmla="*/ 8546 h 10000"/>
                  <a:gd name="connsiteX499" fmla="*/ 3892 w 10000"/>
                  <a:gd name="connsiteY499" fmla="*/ 8546 h 10000"/>
                  <a:gd name="connsiteX500" fmla="*/ 3900 w 10000"/>
                  <a:gd name="connsiteY500" fmla="*/ 8543 h 10000"/>
                  <a:gd name="connsiteX501" fmla="*/ 3906 w 10000"/>
                  <a:gd name="connsiteY501" fmla="*/ 8543 h 10000"/>
                  <a:gd name="connsiteX502" fmla="*/ 3922 w 10000"/>
                  <a:gd name="connsiteY502" fmla="*/ 8552 h 10000"/>
                  <a:gd name="connsiteX503" fmla="*/ 3939 w 10000"/>
                  <a:gd name="connsiteY503" fmla="*/ 8559 h 10000"/>
                  <a:gd name="connsiteX504" fmla="*/ 3953 w 10000"/>
                  <a:gd name="connsiteY504" fmla="*/ 8572 h 10000"/>
                  <a:gd name="connsiteX505" fmla="*/ 3956 w 10000"/>
                  <a:gd name="connsiteY505" fmla="*/ 8588 h 10000"/>
                  <a:gd name="connsiteX506" fmla="*/ 3956 w 10000"/>
                  <a:gd name="connsiteY506" fmla="*/ 8608 h 10000"/>
                  <a:gd name="connsiteX507" fmla="*/ 3972 w 10000"/>
                  <a:gd name="connsiteY507" fmla="*/ 8608 h 10000"/>
                  <a:gd name="connsiteX508" fmla="*/ 3986 w 10000"/>
                  <a:gd name="connsiteY508" fmla="*/ 8608 h 10000"/>
                  <a:gd name="connsiteX509" fmla="*/ 3997 w 10000"/>
                  <a:gd name="connsiteY509" fmla="*/ 8608 h 10000"/>
                  <a:gd name="connsiteX510" fmla="*/ 4006 w 10000"/>
                  <a:gd name="connsiteY510" fmla="*/ 8608 h 10000"/>
                  <a:gd name="connsiteX511" fmla="*/ 4006 w 10000"/>
                  <a:gd name="connsiteY511" fmla="*/ 8611 h 10000"/>
                  <a:gd name="connsiteX512" fmla="*/ 4011 w 10000"/>
                  <a:gd name="connsiteY512" fmla="*/ 8611 h 10000"/>
                  <a:gd name="connsiteX513" fmla="*/ 4022 w 10000"/>
                  <a:gd name="connsiteY513" fmla="*/ 8620 h 10000"/>
                  <a:gd name="connsiteX514" fmla="*/ 4042 w 10000"/>
                  <a:gd name="connsiteY514" fmla="*/ 8620 h 10000"/>
                  <a:gd name="connsiteX515" fmla="*/ 4050 w 10000"/>
                  <a:gd name="connsiteY515" fmla="*/ 8617 h 10000"/>
                  <a:gd name="connsiteX516" fmla="*/ 4069 w 10000"/>
                  <a:gd name="connsiteY516" fmla="*/ 8620 h 10000"/>
                  <a:gd name="connsiteX517" fmla="*/ 4086 w 10000"/>
                  <a:gd name="connsiteY517" fmla="*/ 8630 h 10000"/>
                  <a:gd name="connsiteX518" fmla="*/ 4108 w 10000"/>
                  <a:gd name="connsiteY518" fmla="*/ 8627 h 10000"/>
                  <a:gd name="connsiteX519" fmla="*/ 4125 w 10000"/>
                  <a:gd name="connsiteY519" fmla="*/ 8620 h 10000"/>
                  <a:gd name="connsiteX520" fmla="*/ 4133 w 10000"/>
                  <a:gd name="connsiteY520" fmla="*/ 8611 h 10000"/>
                  <a:gd name="connsiteX521" fmla="*/ 4139 w 10000"/>
                  <a:gd name="connsiteY521" fmla="*/ 8608 h 10000"/>
                  <a:gd name="connsiteX522" fmla="*/ 4147 w 10000"/>
                  <a:gd name="connsiteY522" fmla="*/ 8601 h 10000"/>
                  <a:gd name="connsiteX523" fmla="*/ 4155 w 10000"/>
                  <a:gd name="connsiteY523" fmla="*/ 8591 h 10000"/>
                  <a:gd name="connsiteX524" fmla="*/ 4166 w 10000"/>
                  <a:gd name="connsiteY524" fmla="*/ 8582 h 10000"/>
                  <a:gd name="connsiteX525" fmla="*/ 4183 w 10000"/>
                  <a:gd name="connsiteY525" fmla="*/ 8569 h 10000"/>
                  <a:gd name="connsiteX526" fmla="*/ 4191 w 10000"/>
                  <a:gd name="connsiteY526" fmla="*/ 8562 h 10000"/>
                  <a:gd name="connsiteX527" fmla="*/ 4208 w 10000"/>
                  <a:gd name="connsiteY527" fmla="*/ 8552 h 10000"/>
                  <a:gd name="connsiteX528" fmla="*/ 4230 w 10000"/>
                  <a:gd name="connsiteY528" fmla="*/ 8552 h 10000"/>
                  <a:gd name="connsiteX529" fmla="*/ 4238 w 10000"/>
                  <a:gd name="connsiteY529" fmla="*/ 8559 h 10000"/>
                  <a:gd name="connsiteX530" fmla="*/ 4247 w 10000"/>
                  <a:gd name="connsiteY530" fmla="*/ 8572 h 10000"/>
                  <a:gd name="connsiteX531" fmla="*/ 4252 w 10000"/>
                  <a:gd name="connsiteY531" fmla="*/ 8578 h 10000"/>
                  <a:gd name="connsiteX532" fmla="*/ 4263 w 10000"/>
                  <a:gd name="connsiteY532" fmla="*/ 8582 h 10000"/>
                  <a:gd name="connsiteX533" fmla="*/ 4277 w 10000"/>
                  <a:gd name="connsiteY533" fmla="*/ 8572 h 10000"/>
                  <a:gd name="connsiteX534" fmla="*/ 4294 w 10000"/>
                  <a:gd name="connsiteY534" fmla="*/ 8559 h 10000"/>
                  <a:gd name="connsiteX535" fmla="*/ 4302 w 10000"/>
                  <a:gd name="connsiteY535" fmla="*/ 8546 h 10000"/>
                  <a:gd name="connsiteX536" fmla="*/ 4310 w 10000"/>
                  <a:gd name="connsiteY536" fmla="*/ 8543 h 10000"/>
                  <a:gd name="connsiteX537" fmla="*/ 4313 w 10000"/>
                  <a:gd name="connsiteY537" fmla="*/ 8543 h 10000"/>
                  <a:gd name="connsiteX538" fmla="*/ 4332 w 10000"/>
                  <a:gd name="connsiteY538" fmla="*/ 8546 h 10000"/>
                  <a:gd name="connsiteX539" fmla="*/ 4335 w 10000"/>
                  <a:gd name="connsiteY539" fmla="*/ 8559 h 10000"/>
                  <a:gd name="connsiteX540" fmla="*/ 4349 w 10000"/>
                  <a:gd name="connsiteY540" fmla="*/ 8588 h 10000"/>
                  <a:gd name="connsiteX541" fmla="*/ 4360 w 10000"/>
                  <a:gd name="connsiteY541" fmla="*/ 8591 h 10000"/>
                  <a:gd name="connsiteX542" fmla="*/ 4366 w 10000"/>
                  <a:gd name="connsiteY542" fmla="*/ 8591 h 10000"/>
                  <a:gd name="connsiteX543" fmla="*/ 4382 w 10000"/>
                  <a:gd name="connsiteY543" fmla="*/ 8598 h 10000"/>
                  <a:gd name="connsiteX544" fmla="*/ 4385 w 10000"/>
                  <a:gd name="connsiteY544" fmla="*/ 8598 h 10000"/>
                  <a:gd name="connsiteX545" fmla="*/ 4402 w 10000"/>
                  <a:gd name="connsiteY545" fmla="*/ 8598 h 10000"/>
                  <a:gd name="connsiteX546" fmla="*/ 4421 w 10000"/>
                  <a:gd name="connsiteY546" fmla="*/ 8591 h 10000"/>
                  <a:gd name="connsiteX547" fmla="*/ 4440 w 10000"/>
                  <a:gd name="connsiteY547" fmla="*/ 8591 h 10000"/>
                  <a:gd name="connsiteX548" fmla="*/ 4449 w 10000"/>
                  <a:gd name="connsiteY548" fmla="*/ 8598 h 10000"/>
                  <a:gd name="connsiteX549" fmla="*/ 4454 w 10000"/>
                  <a:gd name="connsiteY549" fmla="*/ 8617 h 10000"/>
                  <a:gd name="connsiteX550" fmla="*/ 4463 w 10000"/>
                  <a:gd name="connsiteY550" fmla="*/ 8608 h 10000"/>
                  <a:gd name="connsiteX551" fmla="*/ 4474 w 10000"/>
                  <a:gd name="connsiteY551" fmla="*/ 8608 h 10000"/>
                  <a:gd name="connsiteX552" fmla="*/ 4490 w 10000"/>
                  <a:gd name="connsiteY552" fmla="*/ 8617 h 10000"/>
                  <a:gd name="connsiteX553" fmla="*/ 4504 w 10000"/>
                  <a:gd name="connsiteY553" fmla="*/ 8617 h 10000"/>
                  <a:gd name="connsiteX554" fmla="*/ 4518 w 10000"/>
                  <a:gd name="connsiteY554" fmla="*/ 8617 h 10000"/>
                  <a:gd name="connsiteX555" fmla="*/ 4535 w 10000"/>
                  <a:gd name="connsiteY555" fmla="*/ 8611 h 10000"/>
                  <a:gd name="connsiteX556" fmla="*/ 4546 w 10000"/>
                  <a:gd name="connsiteY556" fmla="*/ 8611 h 10000"/>
                  <a:gd name="connsiteX557" fmla="*/ 4562 w 10000"/>
                  <a:gd name="connsiteY557" fmla="*/ 8611 h 10000"/>
                  <a:gd name="connsiteX558" fmla="*/ 4571 w 10000"/>
                  <a:gd name="connsiteY558" fmla="*/ 8611 h 10000"/>
                  <a:gd name="connsiteX559" fmla="*/ 4579 w 10000"/>
                  <a:gd name="connsiteY559" fmla="*/ 8608 h 10000"/>
                  <a:gd name="connsiteX560" fmla="*/ 4584 w 10000"/>
                  <a:gd name="connsiteY560" fmla="*/ 8608 h 10000"/>
                  <a:gd name="connsiteX561" fmla="*/ 4601 w 10000"/>
                  <a:gd name="connsiteY561" fmla="*/ 8617 h 10000"/>
                  <a:gd name="connsiteX562" fmla="*/ 4609 w 10000"/>
                  <a:gd name="connsiteY562" fmla="*/ 8627 h 10000"/>
                  <a:gd name="connsiteX563" fmla="*/ 4618 w 10000"/>
                  <a:gd name="connsiteY563" fmla="*/ 8637 h 10000"/>
                  <a:gd name="connsiteX564" fmla="*/ 4618 w 10000"/>
                  <a:gd name="connsiteY564" fmla="*/ 8646 h 10000"/>
                  <a:gd name="connsiteX565" fmla="*/ 4634 w 10000"/>
                  <a:gd name="connsiteY565" fmla="*/ 8656 h 10000"/>
                  <a:gd name="connsiteX566" fmla="*/ 4640 w 10000"/>
                  <a:gd name="connsiteY566" fmla="*/ 8659 h 10000"/>
                  <a:gd name="connsiteX567" fmla="*/ 4651 w 10000"/>
                  <a:gd name="connsiteY567" fmla="*/ 8666 h 10000"/>
                  <a:gd name="connsiteX568" fmla="*/ 4657 w 10000"/>
                  <a:gd name="connsiteY568" fmla="*/ 8659 h 10000"/>
                  <a:gd name="connsiteX569" fmla="*/ 4668 w 10000"/>
                  <a:gd name="connsiteY569" fmla="*/ 8650 h 10000"/>
                  <a:gd name="connsiteX570" fmla="*/ 4676 w 10000"/>
                  <a:gd name="connsiteY570" fmla="*/ 8650 h 10000"/>
                  <a:gd name="connsiteX571" fmla="*/ 4690 w 10000"/>
                  <a:gd name="connsiteY571" fmla="*/ 8650 h 10000"/>
                  <a:gd name="connsiteX572" fmla="*/ 4698 w 10000"/>
                  <a:gd name="connsiteY572" fmla="*/ 8650 h 10000"/>
                  <a:gd name="connsiteX573" fmla="*/ 4704 w 10000"/>
                  <a:gd name="connsiteY573" fmla="*/ 8650 h 10000"/>
                  <a:gd name="connsiteX574" fmla="*/ 4706 w 10000"/>
                  <a:gd name="connsiteY574" fmla="*/ 8659 h 10000"/>
                  <a:gd name="connsiteX575" fmla="*/ 4706 w 10000"/>
                  <a:gd name="connsiteY575" fmla="*/ 8666 h 10000"/>
                  <a:gd name="connsiteX576" fmla="*/ 4723 w 10000"/>
                  <a:gd name="connsiteY576" fmla="*/ 8682 h 10000"/>
                  <a:gd name="connsiteX577" fmla="*/ 4737 w 10000"/>
                  <a:gd name="connsiteY577" fmla="*/ 8682 h 10000"/>
                  <a:gd name="connsiteX578" fmla="*/ 4745 w 10000"/>
                  <a:gd name="connsiteY578" fmla="*/ 8676 h 10000"/>
                  <a:gd name="connsiteX579" fmla="*/ 4756 w 10000"/>
                  <a:gd name="connsiteY579" fmla="*/ 8666 h 10000"/>
                  <a:gd name="connsiteX580" fmla="*/ 4765 w 10000"/>
                  <a:gd name="connsiteY580" fmla="*/ 8666 h 10000"/>
                  <a:gd name="connsiteX581" fmla="*/ 4765 w 10000"/>
                  <a:gd name="connsiteY581" fmla="*/ 8682 h 10000"/>
                  <a:gd name="connsiteX582" fmla="*/ 4770 w 10000"/>
                  <a:gd name="connsiteY582" fmla="*/ 8701 h 10000"/>
                  <a:gd name="connsiteX583" fmla="*/ 4778 w 10000"/>
                  <a:gd name="connsiteY583" fmla="*/ 8705 h 10000"/>
                  <a:gd name="connsiteX584" fmla="*/ 4795 w 10000"/>
                  <a:gd name="connsiteY584" fmla="*/ 8714 h 10000"/>
                  <a:gd name="connsiteX585" fmla="*/ 4812 w 10000"/>
                  <a:gd name="connsiteY585" fmla="*/ 8714 h 10000"/>
                  <a:gd name="connsiteX586" fmla="*/ 4825 w 10000"/>
                  <a:gd name="connsiteY586" fmla="*/ 8705 h 10000"/>
                  <a:gd name="connsiteX587" fmla="*/ 4825 w 10000"/>
                  <a:gd name="connsiteY587" fmla="*/ 8701 h 10000"/>
                  <a:gd name="connsiteX588" fmla="*/ 4828 w 10000"/>
                  <a:gd name="connsiteY588" fmla="*/ 8701 h 10000"/>
                  <a:gd name="connsiteX589" fmla="*/ 4837 w 10000"/>
                  <a:gd name="connsiteY589" fmla="*/ 8692 h 10000"/>
                  <a:gd name="connsiteX590" fmla="*/ 4842 w 10000"/>
                  <a:gd name="connsiteY590" fmla="*/ 8685 h 10000"/>
                  <a:gd name="connsiteX591" fmla="*/ 4859 w 10000"/>
                  <a:gd name="connsiteY591" fmla="*/ 8692 h 10000"/>
                  <a:gd name="connsiteX592" fmla="*/ 4870 w 10000"/>
                  <a:gd name="connsiteY592" fmla="*/ 8701 h 10000"/>
                  <a:gd name="connsiteX593" fmla="*/ 4878 w 10000"/>
                  <a:gd name="connsiteY593" fmla="*/ 8714 h 10000"/>
                  <a:gd name="connsiteX594" fmla="*/ 4892 w 10000"/>
                  <a:gd name="connsiteY594" fmla="*/ 8724 h 10000"/>
                  <a:gd name="connsiteX595" fmla="*/ 4900 w 10000"/>
                  <a:gd name="connsiteY595" fmla="*/ 8724 h 10000"/>
                  <a:gd name="connsiteX596" fmla="*/ 4906 w 10000"/>
                  <a:gd name="connsiteY596" fmla="*/ 8705 h 10000"/>
                  <a:gd name="connsiteX597" fmla="*/ 4925 w 10000"/>
                  <a:gd name="connsiteY597" fmla="*/ 8724 h 10000"/>
                  <a:gd name="connsiteX598" fmla="*/ 4939 w 10000"/>
                  <a:gd name="connsiteY598" fmla="*/ 8701 h 10000"/>
                  <a:gd name="connsiteX599" fmla="*/ 4950 w 10000"/>
                  <a:gd name="connsiteY599" fmla="*/ 8695 h 10000"/>
                  <a:gd name="connsiteX600" fmla="*/ 4956 w 10000"/>
                  <a:gd name="connsiteY600" fmla="*/ 8692 h 10000"/>
                  <a:gd name="connsiteX601" fmla="*/ 4986 w 10000"/>
                  <a:gd name="connsiteY601" fmla="*/ 8705 h 10000"/>
                  <a:gd name="connsiteX602" fmla="*/ 5003 w 10000"/>
                  <a:gd name="connsiteY602" fmla="*/ 8701 h 10000"/>
                  <a:gd name="connsiteX603" fmla="*/ 5011 w 10000"/>
                  <a:gd name="connsiteY603" fmla="*/ 8692 h 10000"/>
                  <a:gd name="connsiteX604" fmla="*/ 5028 w 10000"/>
                  <a:gd name="connsiteY604" fmla="*/ 8682 h 10000"/>
                  <a:gd name="connsiteX605" fmla="*/ 5030 w 10000"/>
                  <a:gd name="connsiteY605" fmla="*/ 8659 h 10000"/>
                  <a:gd name="connsiteX606" fmla="*/ 5039 w 10000"/>
                  <a:gd name="connsiteY606" fmla="*/ 8656 h 10000"/>
                  <a:gd name="connsiteX607" fmla="*/ 5053 w 10000"/>
                  <a:gd name="connsiteY607" fmla="*/ 8669 h 10000"/>
                  <a:gd name="connsiteX608" fmla="*/ 5061 w 10000"/>
                  <a:gd name="connsiteY608" fmla="*/ 8669 h 10000"/>
                  <a:gd name="connsiteX609" fmla="*/ 5061 w 10000"/>
                  <a:gd name="connsiteY609" fmla="*/ 8676 h 10000"/>
                  <a:gd name="connsiteX610" fmla="*/ 5069 w 10000"/>
                  <a:gd name="connsiteY610" fmla="*/ 8669 h 10000"/>
                  <a:gd name="connsiteX611" fmla="*/ 5083 w 10000"/>
                  <a:gd name="connsiteY611" fmla="*/ 8669 h 10000"/>
                  <a:gd name="connsiteX612" fmla="*/ 5100 w 10000"/>
                  <a:gd name="connsiteY612" fmla="*/ 8669 h 10000"/>
                  <a:gd name="connsiteX613" fmla="*/ 5119 w 10000"/>
                  <a:gd name="connsiteY613" fmla="*/ 8682 h 10000"/>
                  <a:gd name="connsiteX614" fmla="*/ 5136 w 10000"/>
                  <a:gd name="connsiteY614" fmla="*/ 8692 h 10000"/>
                  <a:gd name="connsiteX615" fmla="*/ 5161 w 10000"/>
                  <a:gd name="connsiteY615" fmla="*/ 8701 h 10000"/>
                  <a:gd name="connsiteX616" fmla="*/ 5183 w 10000"/>
                  <a:gd name="connsiteY616" fmla="*/ 8701 h 10000"/>
                  <a:gd name="connsiteX617" fmla="*/ 5199 w 10000"/>
                  <a:gd name="connsiteY617" fmla="*/ 8701 h 10000"/>
                  <a:gd name="connsiteX618" fmla="*/ 5213 w 10000"/>
                  <a:gd name="connsiteY618" fmla="*/ 8705 h 10000"/>
                  <a:gd name="connsiteX619" fmla="*/ 5224 w 10000"/>
                  <a:gd name="connsiteY619" fmla="*/ 8701 h 10000"/>
                  <a:gd name="connsiteX620" fmla="*/ 5230 w 10000"/>
                  <a:gd name="connsiteY620" fmla="*/ 8701 h 10000"/>
                  <a:gd name="connsiteX621" fmla="*/ 5241 w 10000"/>
                  <a:gd name="connsiteY621" fmla="*/ 8676 h 10000"/>
                  <a:gd name="connsiteX622" fmla="*/ 5247 w 10000"/>
                  <a:gd name="connsiteY622" fmla="*/ 8666 h 10000"/>
                  <a:gd name="connsiteX623" fmla="*/ 5249 w 10000"/>
                  <a:gd name="connsiteY623" fmla="*/ 8646 h 10000"/>
                  <a:gd name="connsiteX624" fmla="*/ 5249 w 10000"/>
                  <a:gd name="connsiteY624" fmla="*/ 8650 h 10000"/>
                  <a:gd name="connsiteX625" fmla="*/ 5255 w 10000"/>
                  <a:gd name="connsiteY625" fmla="*/ 8646 h 10000"/>
                  <a:gd name="connsiteX626" fmla="*/ 5271 w 10000"/>
                  <a:gd name="connsiteY626" fmla="*/ 8650 h 10000"/>
                  <a:gd name="connsiteX627" fmla="*/ 5288 w 10000"/>
                  <a:gd name="connsiteY627" fmla="*/ 8666 h 10000"/>
                  <a:gd name="connsiteX628" fmla="*/ 5296 w 10000"/>
                  <a:gd name="connsiteY628" fmla="*/ 8666 h 10000"/>
                  <a:gd name="connsiteX629" fmla="*/ 5310 w 10000"/>
                  <a:gd name="connsiteY629" fmla="*/ 8656 h 10000"/>
                  <a:gd name="connsiteX630" fmla="*/ 5321 w 10000"/>
                  <a:gd name="connsiteY630" fmla="*/ 8650 h 10000"/>
                  <a:gd name="connsiteX631" fmla="*/ 5338 w 10000"/>
                  <a:gd name="connsiteY631" fmla="*/ 8650 h 10000"/>
                  <a:gd name="connsiteX632" fmla="*/ 5360 w 10000"/>
                  <a:gd name="connsiteY632" fmla="*/ 8640 h 10000"/>
                  <a:gd name="connsiteX633" fmla="*/ 5366 w 10000"/>
                  <a:gd name="connsiteY633" fmla="*/ 8637 h 10000"/>
                  <a:gd name="connsiteX634" fmla="*/ 5368 w 10000"/>
                  <a:gd name="connsiteY634" fmla="*/ 8637 h 10000"/>
                  <a:gd name="connsiteX635" fmla="*/ 5382 w 10000"/>
                  <a:gd name="connsiteY635" fmla="*/ 8630 h 10000"/>
                  <a:gd name="connsiteX636" fmla="*/ 5391 w 10000"/>
                  <a:gd name="connsiteY636" fmla="*/ 8630 h 10000"/>
                  <a:gd name="connsiteX637" fmla="*/ 5402 w 10000"/>
                  <a:gd name="connsiteY637" fmla="*/ 8637 h 10000"/>
                  <a:gd name="connsiteX638" fmla="*/ 5418 w 10000"/>
                  <a:gd name="connsiteY638" fmla="*/ 8656 h 10000"/>
                  <a:gd name="connsiteX639" fmla="*/ 5432 w 10000"/>
                  <a:gd name="connsiteY639" fmla="*/ 8666 h 10000"/>
                  <a:gd name="connsiteX640" fmla="*/ 5443 w 10000"/>
                  <a:gd name="connsiteY640" fmla="*/ 8682 h 10000"/>
                  <a:gd name="connsiteX641" fmla="*/ 5457 w 10000"/>
                  <a:gd name="connsiteY641" fmla="*/ 8692 h 10000"/>
                  <a:gd name="connsiteX642" fmla="*/ 5471 w 10000"/>
                  <a:gd name="connsiteY642" fmla="*/ 8705 h 10000"/>
                  <a:gd name="connsiteX643" fmla="*/ 5488 w 10000"/>
                  <a:gd name="connsiteY643" fmla="*/ 8711 h 10000"/>
                  <a:gd name="connsiteX644" fmla="*/ 5490 w 10000"/>
                  <a:gd name="connsiteY644" fmla="*/ 8721 h 10000"/>
                  <a:gd name="connsiteX645" fmla="*/ 5512 w 10000"/>
                  <a:gd name="connsiteY645" fmla="*/ 8724 h 10000"/>
                  <a:gd name="connsiteX646" fmla="*/ 5521 w 10000"/>
                  <a:gd name="connsiteY646" fmla="*/ 8714 h 10000"/>
                  <a:gd name="connsiteX647" fmla="*/ 5524 w 10000"/>
                  <a:gd name="connsiteY647" fmla="*/ 8714 h 10000"/>
                  <a:gd name="connsiteX648" fmla="*/ 5532 w 10000"/>
                  <a:gd name="connsiteY648" fmla="*/ 8721 h 10000"/>
                  <a:gd name="connsiteX649" fmla="*/ 5540 w 10000"/>
                  <a:gd name="connsiteY649" fmla="*/ 8724 h 10000"/>
                  <a:gd name="connsiteX650" fmla="*/ 5562 w 10000"/>
                  <a:gd name="connsiteY650" fmla="*/ 8750 h 10000"/>
                  <a:gd name="connsiteX651" fmla="*/ 5562 w 10000"/>
                  <a:gd name="connsiteY651" fmla="*/ 8760 h 10000"/>
                  <a:gd name="connsiteX652" fmla="*/ 5571 w 10000"/>
                  <a:gd name="connsiteY652" fmla="*/ 8782 h 10000"/>
                  <a:gd name="connsiteX653" fmla="*/ 5579 w 10000"/>
                  <a:gd name="connsiteY653" fmla="*/ 8789 h 10000"/>
                  <a:gd name="connsiteX654" fmla="*/ 5593 w 10000"/>
                  <a:gd name="connsiteY654" fmla="*/ 8789 h 10000"/>
                  <a:gd name="connsiteX655" fmla="*/ 5596 w 10000"/>
                  <a:gd name="connsiteY655" fmla="*/ 8789 h 10000"/>
                  <a:gd name="connsiteX656" fmla="*/ 5626 w 10000"/>
                  <a:gd name="connsiteY656" fmla="*/ 8782 h 10000"/>
                  <a:gd name="connsiteX657" fmla="*/ 5629 w 10000"/>
                  <a:gd name="connsiteY657" fmla="*/ 8782 h 10000"/>
                  <a:gd name="connsiteX658" fmla="*/ 5637 w 10000"/>
                  <a:gd name="connsiteY658" fmla="*/ 8779 h 10000"/>
                  <a:gd name="connsiteX659" fmla="*/ 5648 w 10000"/>
                  <a:gd name="connsiteY659" fmla="*/ 8789 h 10000"/>
                  <a:gd name="connsiteX660" fmla="*/ 5665 w 10000"/>
                  <a:gd name="connsiteY660" fmla="*/ 8795 h 10000"/>
                  <a:gd name="connsiteX661" fmla="*/ 5676 w 10000"/>
                  <a:gd name="connsiteY661" fmla="*/ 8789 h 10000"/>
                  <a:gd name="connsiteX662" fmla="*/ 5684 w 10000"/>
                  <a:gd name="connsiteY662" fmla="*/ 8782 h 10000"/>
                  <a:gd name="connsiteX663" fmla="*/ 5693 w 10000"/>
                  <a:gd name="connsiteY663" fmla="*/ 8789 h 10000"/>
                  <a:gd name="connsiteX664" fmla="*/ 5715 w 10000"/>
                  <a:gd name="connsiteY664" fmla="*/ 8808 h 10000"/>
                  <a:gd name="connsiteX665" fmla="*/ 5731 w 10000"/>
                  <a:gd name="connsiteY665" fmla="*/ 8808 h 10000"/>
                  <a:gd name="connsiteX666" fmla="*/ 5740 w 10000"/>
                  <a:gd name="connsiteY666" fmla="*/ 8808 h 10000"/>
                  <a:gd name="connsiteX667" fmla="*/ 5765 w 10000"/>
                  <a:gd name="connsiteY667" fmla="*/ 8818 h 10000"/>
                  <a:gd name="connsiteX668" fmla="*/ 5781 w 10000"/>
                  <a:gd name="connsiteY668" fmla="*/ 8824 h 10000"/>
                  <a:gd name="connsiteX669" fmla="*/ 5798 w 10000"/>
                  <a:gd name="connsiteY669" fmla="*/ 8834 h 10000"/>
                  <a:gd name="connsiteX670" fmla="*/ 5814 w 10000"/>
                  <a:gd name="connsiteY670" fmla="*/ 8837 h 10000"/>
                  <a:gd name="connsiteX671" fmla="*/ 5831 w 10000"/>
                  <a:gd name="connsiteY671" fmla="*/ 8844 h 10000"/>
                  <a:gd name="connsiteX672" fmla="*/ 5842 w 10000"/>
                  <a:gd name="connsiteY672" fmla="*/ 8847 h 10000"/>
                  <a:gd name="connsiteX673" fmla="*/ 5859 w 10000"/>
                  <a:gd name="connsiteY673" fmla="*/ 8857 h 10000"/>
                  <a:gd name="connsiteX674" fmla="*/ 5870 w 10000"/>
                  <a:gd name="connsiteY674" fmla="*/ 8867 h 10000"/>
                  <a:gd name="connsiteX675" fmla="*/ 5878 w 10000"/>
                  <a:gd name="connsiteY675" fmla="*/ 8873 h 10000"/>
                  <a:gd name="connsiteX676" fmla="*/ 5895 w 10000"/>
                  <a:gd name="connsiteY676" fmla="*/ 8873 h 10000"/>
                  <a:gd name="connsiteX677" fmla="*/ 5911 w 10000"/>
                  <a:gd name="connsiteY677" fmla="*/ 8873 h 10000"/>
                  <a:gd name="connsiteX678" fmla="*/ 5931 w 10000"/>
                  <a:gd name="connsiteY678" fmla="*/ 8873 h 10000"/>
                  <a:gd name="connsiteX679" fmla="*/ 5950 w 10000"/>
                  <a:gd name="connsiteY679" fmla="*/ 8867 h 10000"/>
                  <a:gd name="connsiteX680" fmla="*/ 5967 w 10000"/>
                  <a:gd name="connsiteY680" fmla="*/ 8867 h 10000"/>
                  <a:gd name="connsiteX681" fmla="*/ 5975 w 10000"/>
                  <a:gd name="connsiteY681" fmla="*/ 8873 h 10000"/>
                  <a:gd name="connsiteX682" fmla="*/ 6000 w 10000"/>
                  <a:gd name="connsiteY682" fmla="*/ 8883 h 10000"/>
                  <a:gd name="connsiteX683" fmla="*/ 5997 w 10000"/>
                  <a:gd name="connsiteY683" fmla="*/ 8886 h 10000"/>
                  <a:gd name="connsiteX684" fmla="*/ 5997 w 10000"/>
                  <a:gd name="connsiteY684" fmla="*/ 8896 h 10000"/>
                  <a:gd name="connsiteX685" fmla="*/ 6014 w 10000"/>
                  <a:gd name="connsiteY685" fmla="*/ 8892 h 10000"/>
                  <a:gd name="connsiteX686" fmla="*/ 6028 w 10000"/>
                  <a:gd name="connsiteY686" fmla="*/ 8892 h 10000"/>
                  <a:gd name="connsiteX687" fmla="*/ 6053 w 10000"/>
                  <a:gd name="connsiteY687" fmla="*/ 8886 h 10000"/>
                  <a:gd name="connsiteX688" fmla="*/ 6072 w 10000"/>
                  <a:gd name="connsiteY688" fmla="*/ 8876 h 10000"/>
                  <a:gd name="connsiteX689" fmla="*/ 6089 w 10000"/>
                  <a:gd name="connsiteY689" fmla="*/ 8867 h 10000"/>
                  <a:gd name="connsiteX690" fmla="*/ 6111 w 10000"/>
                  <a:gd name="connsiteY690" fmla="*/ 8857 h 10000"/>
                  <a:gd name="connsiteX691" fmla="*/ 6127 w 10000"/>
                  <a:gd name="connsiteY691" fmla="*/ 8847 h 10000"/>
                  <a:gd name="connsiteX692" fmla="*/ 6152 w 10000"/>
                  <a:gd name="connsiteY692" fmla="*/ 8834 h 10000"/>
                  <a:gd name="connsiteX693" fmla="*/ 6183 w 10000"/>
                  <a:gd name="connsiteY693" fmla="*/ 8828 h 10000"/>
                  <a:gd name="connsiteX694" fmla="*/ 6175 w 10000"/>
                  <a:gd name="connsiteY694" fmla="*/ 8844 h 10000"/>
                  <a:gd name="connsiteX695" fmla="*/ 6169 w 10000"/>
                  <a:gd name="connsiteY695" fmla="*/ 8863 h 10000"/>
                  <a:gd name="connsiteX696" fmla="*/ 6158 w 10000"/>
                  <a:gd name="connsiteY696" fmla="*/ 8886 h 10000"/>
                  <a:gd name="connsiteX697" fmla="*/ 6152 w 10000"/>
                  <a:gd name="connsiteY697" fmla="*/ 8896 h 10000"/>
                  <a:gd name="connsiteX698" fmla="*/ 6150 w 10000"/>
                  <a:gd name="connsiteY698" fmla="*/ 8909 h 10000"/>
                  <a:gd name="connsiteX699" fmla="*/ 6152 w 10000"/>
                  <a:gd name="connsiteY699" fmla="*/ 8938 h 10000"/>
                  <a:gd name="connsiteX700" fmla="*/ 6158 w 10000"/>
                  <a:gd name="connsiteY700" fmla="*/ 8957 h 10000"/>
                  <a:gd name="connsiteX701" fmla="*/ 6161 w 10000"/>
                  <a:gd name="connsiteY701" fmla="*/ 8980 h 10000"/>
                  <a:gd name="connsiteX702" fmla="*/ 6166 w 10000"/>
                  <a:gd name="connsiteY702" fmla="*/ 8999 h 10000"/>
                  <a:gd name="connsiteX703" fmla="*/ 6175 w 10000"/>
                  <a:gd name="connsiteY703" fmla="*/ 9032 h 10000"/>
                  <a:gd name="connsiteX704" fmla="*/ 6183 w 10000"/>
                  <a:gd name="connsiteY704" fmla="*/ 9051 h 10000"/>
                  <a:gd name="connsiteX705" fmla="*/ 6191 w 10000"/>
                  <a:gd name="connsiteY705" fmla="*/ 9064 h 10000"/>
                  <a:gd name="connsiteX706" fmla="*/ 6194 w 10000"/>
                  <a:gd name="connsiteY706" fmla="*/ 9084 h 10000"/>
                  <a:gd name="connsiteX707" fmla="*/ 6208 w 10000"/>
                  <a:gd name="connsiteY707" fmla="*/ 9103 h 10000"/>
                  <a:gd name="connsiteX708" fmla="*/ 6208 w 10000"/>
                  <a:gd name="connsiteY708" fmla="*/ 9113 h 10000"/>
                  <a:gd name="connsiteX709" fmla="*/ 6216 w 10000"/>
                  <a:gd name="connsiteY709" fmla="*/ 9129 h 10000"/>
                  <a:gd name="connsiteX710" fmla="*/ 6230 w 10000"/>
                  <a:gd name="connsiteY710" fmla="*/ 9148 h 10000"/>
                  <a:gd name="connsiteX711" fmla="*/ 6241 w 10000"/>
                  <a:gd name="connsiteY711" fmla="*/ 9165 h 10000"/>
                  <a:gd name="connsiteX712" fmla="*/ 6249 w 10000"/>
                  <a:gd name="connsiteY712" fmla="*/ 9168 h 10000"/>
                  <a:gd name="connsiteX713" fmla="*/ 6266 w 10000"/>
                  <a:gd name="connsiteY713" fmla="*/ 9184 h 10000"/>
                  <a:gd name="connsiteX714" fmla="*/ 6280 w 10000"/>
                  <a:gd name="connsiteY714" fmla="*/ 9184 h 10000"/>
                  <a:gd name="connsiteX715" fmla="*/ 6288 w 10000"/>
                  <a:gd name="connsiteY715" fmla="*/ 9177 h 10000"/>
                  <a:gd name="connsiteX716" fmla="*/ 6299 w 10000"/>
                  <a:gd name="connsiteY716" fmla="*/ 9187 h 10000"/>
                  <a:gd name="connsiteX717" fmla="*/ 6305 w 10000"/>
                  <a:gd name="connsiteY717" fmla="*/ 9197 h 10000"/>
                  <a:gd name="connsiteX718" fmla="*/ 6310 w 10000"/>
                  <a:gd name="connsiteY718" fmla="*/ 9197 h 10000"/>
                  <a:gd name="connsiteX719" fmla="*/ 6321 w 10000"/>
                  <a:gd name="connsiteY719" fmla="*/ 9213 h 10000"/>
                  <a:gd name="connsiteX720" fmla="*/ 6335 w 10000"/>
                  <a:gd name="connsiteY720" fmla="*/ 9223 h 10000"/>
                  <a:gd name="connsiteX721" fmla="*/ 6338 w 10000"/>
                  <a:gd name="connsiteY721" fmla="*/ 9223 h 10000"/>
                  <a:gd name="connsiteX722" fmla="*/ 6355 w 10000"/>
                  <a:gd name="connsiteY722" fmla="*/ 9226 h 10000"/>
                  <a:gd name="connsiteX723" fmla="*/ 6363 w 10000"/>
                  <a:gd name="connsiteY723" fmla="*/ 9236 h 10000"/>
                  <a:gd name="connsiteX724" fmla="*/ 6380 w 10000"/>
                  <a:gd name="connsiteY724" fmla="*/ 9258 h 10000"/>
                  <a:gd name="connsiteX725" fmla="*/ 6393 w 10000"/>
                  <a:gd name="connsiteY725" fmla="*/ 9278 h 10000"/>
                  <a:gd name="connsiteX726" fmla="*/ 6396 w 10000"/>
                  <a:gd name="connsiteY726" fmla="*/ 9288 h 10000"/>
                  <a:gd name="connsiteX727" fmla="*/ 6407 w 10000"/>
                  <a:gd name="connsiteY727" fmla="*/ 9297 h 10000"/>
                  <a:gd name="connsiteX728" fmla="*/ 6410 w 10000"/>
                  <a:gd name="connsiteY728" fmla="*/ 9307 h 10000"/>
                  <a:gd name="connsiteX729" fmla="*/ 6416 w 10000"/>
                  <a:gd name="connsiteY729" fmla="*/ 9317 h 10000"/>
                  <a:gd name="connsiteX730" fmla="*/ 6424 w 10000"/>
                  <a:gd name="connsiteY730" fmla="*/ 9326 h 10000"/>
                  <a:gd name="connsiteX731" fmla="*/ 6435 w 10000"/>
                  <a:gd name="connsiteY731" fmla="*/ 9336 h 10000"/>
                  <a:gd name="connsiteX732" fmla="*/ 6443 w 10000"/>
                  <a:gd name="connsiteY732" fmla="*/ 9346 h 10000"/>
                  <a:gd name="connsiteX733" fmla="*/ 6449 w 10000"/>
                  <a:gd name="connsiteY733" fmla="*/ 9362 h 10000"/>
                  <a:gd name="connsiteX734" fmla="*/ 6452 w 10000"/>
                  <a:gd name="connsiteY734" fmla="*/ 9372 h 10000"/>
                  <a:gd name="connsiteX735" fmla="*/ 6449 w 10000"/>
                  <a:gd name="connsiteY735" fmla="*/ 9381 h 10000"/>
                  <a:gd name="connsiteX736" fmla="*/ 6465 w 10000"/>
                  <a:gd name="connsiteY736" fmla="*/ 9394 h 10000"/>
                  <a:gd name="connsiteX737" fmla="*/ 6468 w 10000"/>
                  <a:gd name="connsiteY737" fmla="*/ 9420 h 10000"/>
                  <a:gd name="connsiteX738" fmla="*/ 6493 w 10000"/>
                  <a:gd name="connsiteY738" fmla="*/ 9430 h 10000"/>
                  <a:gd name="connsiteX739" fmla="*/ 6507 w 10000"/>
                  <a:gd name="connsiteY739" fmla="*/ 9440 h 10000"/>
                  <a:gd name="connsiteX740" fmla="*/ 6524 w 10000"/>
                  <a:gd name="connsiteY740" fmla="*/ 9459 h 10000"/>
                  <a:gd name="connsiteX741" fmla="*/ 6532 w 10000"/>
                  <a:gd name="connsiteY741" fmla="*/ 9485 h 10000"/>
                  <a:gd name="connsiteX742" fmla="*/ 6537 w 10000"/>
                  <a:gd name="connsiteY742" fmla="*/ 9498 h 10000"/>
                  <a:gd name="connsiteX743" fmla="*/ 6571 w 10000"/>
                  <a:gd name="connsiteY743" fmla="*/ 9508 h 10000"/>
                  <a:gd name="connsiteX744" fmla="*/ 6596 w 10000"/>
                  <a:gd name="connsiteY744" fmla="*/ 9508 h 10000"/>
                  <a:gd name="connsiteX745" fmla="*/ 6637 w 10000"/>
                  <a:gd name="connsiteY745" fmla="*/ 9517 h 10000"/>
                  <a:gd name="connsiteX746" fmla="*/ 6662 w 10000"/>
                  <a:gd name="connsiteY746" fmla="*/ 9524 h 10000"/>
                  <a:gd name="connsiteX747" fmla="*/ 6679 w 10000"/>
                  <a:gd name="connsiteY747" fmla="*/ 9517 h 10000"/>
                  <a:gd name="connsiteX748" fmla="*/ 6679 w 10000"/>
                  <a:gd name="connsiteY748" fmla="*/ 9505 h 10000"/>
                  <a:gd name="connsiteX749" fmla="*/ 6690 w 10000"/>
                  <a:gd name="connsiteY749" fmla="*/ 9485 h 10000"/>
                  <a:gd name="connsiteX750" fmla="*/ 6693 w 10000"/>
                  <a:gd name="connsiteY750" fmla="*/ 9479 h 10000"/>
                  <a:gd name="connsiteX751" fmla="*/ 6706 w 10000"/>
                  <a:gd name="connsiteY751" fmla="*/ 9469 h 10000"/>
                  <a:gd name="connsiteX752" fmla="*/ 6709 w 10000"/>
                  <a:gd name="connsiteY752" fmla="*/ 9462 h 10000"/>
                  <a:gd name="connsiteX753" fmla="*/ 6717 w 10000"/>
                  <a:gd name="connsiteY753" fmla="*/ 9459 h 10000"/>
                  <a:gd name="connsiteX754" fmla="*/ 6726 w 10000"/>
                  <a:gd name="connsiteY754" fmla="*/ 9459 h 10000"/>
                  <a:gd name="connsiteX755" fmla="*/ 6742 w 10000"/>
                  <a:gd name="connsiteY755" fmla="*/ 9462 h 10000"/>
                  <a:gd name="connsiteX756" fmla="*/ 6759 w 10000"/>
                  <a:gd name="connsiteY756" fmla="*/ 9479 h 10000"/>
                  <a:gd name="connsiteX757" fmla="*/ 6781 w 10000"/>
                  <a:gd name="connsiteY757" fmla="*/ 9485 h 10000"/>
                  <a:gd name="connsiteX758" fmla="*/ 6795 w 10000"/>
                  <a:gd name="connsiteY758" fmla="*/ 9485 h 10000"/>
                  <a:gd name="connsiteX759" fmla="*/ 6803 w 10000"/>
                  <a:gd name="connsiteY759" fmla="*/ 9498 h 10000"/>
                  <a:gd name="connsiteX760" fmla="*/ 6806 w 10000"/>
                  <a:gd name="connsiteY760" fmla="*/ 9508 h 10000"/>
                  <a:gd name="connsiteX761" fmla="*/ 6823 w 10000"/>
                  <a:gd name="connsiteY761" fmla="*/ 9514 h 10000"/>
                  <a:gd name="connsiteX762" fmla="*/ 6831 w 10000"/>
                  <a:gd name="connsiteY762" fmla="*/ 9514 h 10000"/>
                  <a:gd name="connsiteX763" fmla="*/ 6848 w 10000"/>
                  <a:gd name="connsiteY763" fmla="*/ 9514 h 10000"/>
                  <a:gd name="connsiteX764" fmla="*/ 6856 w 10000"/>
                  <a:gd name="connsiteY764" fmla="*/ 9517 h 10000"/>
                  <a:gd name="connsiteX765" fmla="*/ 6878 w 10000"/>
                  <a:gd name="connsiteY765" fmla="*/ 9524 h 10000"/>
                  <a:gd name="connsiteX766" fmla="*/ 6895 w 10000"/>
                  <a:gd name="connsiteY766" fmla="*/ 9524 h 10000"/>
                  <a:gd name="connsiteX767" fmla="*/ 6917 w 10000"/>
                  <a:gd name="connsiteY767" fmla="*/ 9527 h 10000"/>
                  <a:gd name="connsiteX768" fmla="*/ 6934 w 10000"/>
                  <a:gd name="connsiteY768" fmla="*/ 9534 h 10000"/>
                  <a:gd name="connsiteX769" fmla="*/ 6961 w 10000"/>
                  <a:gd name="connsiteY769" fmla="*/ 9543 h 10000"/>
                  <a:gd name="connsiteX770" fmla="*/ 6989 w 10000"/>
                  <a:gd name="connsiteY770" fmla="*/ 9547 h 10000"/>
                  <a:gd name="connsiteX771" fmla="*/ 7014 w 10000"/>
                  <a:gd name="connsiteY771" fmla="*/ 9543 h 10000"/>
                  <a:gd name="connsiteX772" fmla="*/ 7033 w 10000"/>
                  <a:gd name="connsiteY772" fmla="*/ 9543 h 10000"/>
                  <a:gd name="connsiteX773" fmla="*/ 7042 w 10000"/>
                  <a:gd name="connsiteY773" fmla="*/ 9547 h 10000"/>
                  <a:gd name="connsiteX774" fmla="*/ 7069 w 10000"/>
                  <a:gd name="connsiteY774" fmla="*/ 9647 h 10000"/>
                  <a:gd name="connsiteX775" fmla="*/ 7122 w 10000"/>
                  <a:gd name="connsiteY775" fmla="*/ 9734 h 10000"/>
                  <a:gd name="connsiteX776" fmla="*/ 7147 w 10000"/>
                  <a:gd name="connsiteY776" fmla="*/ 9744 h 10000"/>
                  <a:gd name="connsiteX777" fmla="*/ 7169 w 10000"/>
                  <a:gd name="connsiteY777" fmla="*/ 9741 h 10000"/>
                  <a:gd name="connsiteX778" fmla="*/ 7177 w 10000"/>
                  <a:gd name="connsiteY778" fmla="*/ 9744 h 10000"/>
                  <a:gd name="connsiteX779" fmla="*/ 7186 w 10000"/>
                  <a:gd name="connsiteY779" fmla="*/ 9754 h 10000"/>
                  <a:gd name="connsiteX780" fmla="*/ 7191 w 10000"/>
                  <a:gd name="connsiteY780" fmla="*/ 9773 h 10000"/>
                  <a:gd name="connsiteX781" fmla="*/ 7208 w 10000"/>
                  <a:gd name="connsiteY781" fmla="*/ 9783 h 10000"/>
                  <a:gd name="connsiteX782" fmla="*/ 7219 w 10000"/>
                  <a:gd name="connsiteY782" fmla="*/ 9793 h 10000"/>
                  <a:gd name="connsiteX783" fmla="*/ 7235 w 10000"/>
                  <a:gd name="connsiteY783" fmla="*/ 9802 h 10000"/>
                  <a:gd name="connsiteX784" fmla="*/ 7249 w 10000"/>
                  <a:gd name="connsiteY784" fmla="*/ 9819 h 10000"/>
                  <a:gd name="connsiteX785" fmla="*/ 7255 w 10000"/>
                  <a:gd name="connsiteY785" fmla="*/ 9835 h 10000"/>
                  <a:gd name="connsiteX786" fmla="*/ 7255 w 10000"/>
                  <a:gd name="connsiteY786" fmla="*/ 9848 h 10000"/>
                  <a:gd name="connsiteX787" fmla="*/ 7249 w 10000"/>
                  <a:gd name="connsiteY787" fmla="*/ 9848 h 10000"/>
                  <a:gd name="connsiteX788" fmla="*/ 7244 w 10000"/>
                  <a:gd name="connsiteY788" fmla="*/ 9858 h 10000"/>
                  <a:gd name="connsiteX789" fmla="*/ 7235 w 10000"/>
                  <a:gd name="connsiteY789" fmla="*/ 9883 h 10000"/>
                  <a:gd name="connsiteX790" fmla="*/ 7244 w 10000"/>
                  <a:gd name="connsiteY790" fmla="*/ 9903 h 10000"/>
                  <a:gd name="connsiteX791" fmla="*/ 7258 w 10000"/>
                  <a:gd name="connsiteY791" fmla="*/ 9926 h 10000"/>
                  <a:gd name="connsiteX792" fmla="*/ 7263 w 10000"/>
                  <a:gd name="connsiteY792" fmla="*/ 9948 h 10000"/>
                  <a:gd name="connsiteX793" fmla="*/ 7274 w 10000"/>
                  <a:gd name="connsiteY793" fmla="*/ 9968 h 10000"/>
                  <a:gd name="connsiteX794" fmla="*/ 7283 w 10000"/>
                  <a:gd name="connsiteY794" fmla="*/ 9987 h 10000"/>
                  <a:gd name="connsiteX795" fmla="*/ 7291 w 10000"/>
                  <a:gd name="connsiteY795" fmla="*/ 10000 h 10000"/>
                  <a:gd name="connsiteX796" fmla="*/ 7305 w 10000"/>
                  <a:gd name="connsiteY796" fmla="*/ 9997 h 10000"/>
                  <a:gd name="connsiteX797" fmla="*/ 7313 w 10000"/>
                  <a:gd name="connsiteY797" fmla="*/ 9977 h 10000"/>
                  <a:gd name="connsiteX798" fmla="*/ 7324 w 10000"/>
                  <a:gd name="connsiteY798" fmla="*/ 9968 h 10000"/>
                  <a:gd name="connsiteX799" fmla="*/ 7341 w 10000"/>
                  <a:gd name="connsiteY799" fmla="*/ 9971 h 10000"/>
                  <a:gd name="connsiteX800" fmla="*/ 7368 w 10000"/>
                  <a:gd name="connsiteY800" fmla="*/ 9987 h 10000"/>
                  <a:gd name="connsiteX801" fmla="*/ 7380 w 10000"/>
                  <a:gd name="connsiteY801" fmla="*/ 9990 h 10000"/>
                  <a:gd name="connsiteX802" fmla="*/ 7393 w 10000"/>
                  <a:gd name="connsiteY802" fmla="*/ 9981 h 10000"/>
                  <a:gd name="connsiteX803" fmla="*/ 7404 w 10000"/>
                  <a:gd name="connsiteY803" fmla="*/ 9968 h 10000"/>
                  <a:gd name="connsiteX804" fmla="*/ 7418 w 10000"/>
                  <a:gd name="connsiteY804" fmla="*/ 9948 h 10000"/>
                  <a:gd name="connsiteX805" fmla="*/ 7427 w 10000"/>
                  <a:gd name="connsiteY805" fmla="*/ 9922 h 10000"/>
                  <a:gd name="connsiteX806" fmla="*/ 7427 w 10000"/>
                  <a:gd name="connsiteY806" fmla="*/ 9906 h 10000"/>
                  <a:gd name="connsiteX807" fmla="*/ 7404 w 10000"/>
                  <a:gd name="connsiteY807" fmla="*/ 9877 h 10000"/>
                  <a:gd name="connsiteX808" fmla="*/ 7388 w 10000"/>
                  <a:gd name="connsiteY808" fmla="*/ 9854 h 10000"/>
                  <a:gd name="connsiteX809" fmla="*/ 7385 w 10000"/>
                  <a:gd name="connsiteY809" fmla="*/ 9845 h 10000"/>
                  <a:gd name="connsiteX810" fmla="*/ 7385 w 10000"/>
                  <a:gd name="connsiteY810" fmla="*/ 9825 h 10000"/>
                  <a:gd name="connsiteX811" fmla="*/ 7385 w 10000"/>
                  <a:gd name="connsiteY811" fmla="*/ 9819 h 10000"/>
                  <a:gd name="connsiteX812" fmla="*/ 7393 w 10000"/>
                  <a:gd name="connsiteY812" fmla="*/ 9809 h 10000"/>
                  <a:gd name="connsiteX813" fmla="*/ 7404 w 10000"/>
                  <a:gd name="connsiteY813" fmla="*/ 9793 h 10000"/>
                  <a:gd name="connsiteX814" fmla="*/ 7413 w 10000"/>
                  <a:gd name="connsiteY814" fmla="*/ 9783 h 10000"/>
                  <a:gd name="connsiteX815" fmla="*/ 7404 w 10000"/>
                  <a:gd name="connsiteY815" fmla="*/ 9770 h 10000"/>
                  <a:gd name="connsiteX816" fmla="*/ 7388 w 10000"/>
                  <a:gd name="connsiteY816" fmla="*/ 9760 h 10000"/>
                  <a:gd name="connsiteX817" fmla="*/ 7371 w 10000"/>
                  <a:gd name="connsiteY817" fmla="*/ 9744 h 10000"/>
                  <a:gd name="connsiteX818" fmla="*/ 7363 w 10000"/>
                  <a:gd name="connsiteY818" fmla="*/ 9731 h 10000"/>
                  <a:gd name="connsiteX819" fmla="*/ 7355 w 10000"/>
                  <a:gd name="connsiteY819" fmla="*/ 9715 h 10000"/>
                  <a:gd name="connsiteX820" fmla="*/ 7360 w 10000"/>
                  <a:gd name="connsiteY820" fmla="*/ 9686 h 10000"/>
                  <a:gd name="connsiteX821" fmla="*/ 7363 w 10000"/>
                  <a:gd name="connsiteY821" fmla="*/ 9657 h 10000"/>
                  <a:gd name="connsiteX822" fmla="*/ 7360 w 10000"/>
                  <a:gd name="connsiteY822" fmla="*/ 9631 h 10000"/>
                  <a:gd name="connsiteX823" fmla="*/ 7346 w 10000"/>
                  <a:gd name="connsiteY823" fmla="*/ 9611 h 10000"/>
                  <a:gd name="connsiteX824" fmla="*/ 7332 w 10000"/>
                  <a:gd name="connsiteY824" fmla="*/ 9585 h 10000"/>
                  <a:gd name="connsiteX825" fmla="*/ 7324 w 10000"/>
                  <a:gd name="connsiteY825" fmla="*/ 9573 h 10000"/>
                  <a:gd name="connsiteX826" fmla="*/ 7324 w 10000"/>
                  <a:gd name="connsiteY826" fmla="*/ 9553 h 10000"/>
                  <a:gd name="connsiteX827" fmla="*/ 7324 w 10000"/>
                  <a:gd name="connsiteY827" fmla="*/ 9543 h 10000"/>
                  <a:gd name="connsiteX828" fmla="*/ 7324 w 10000"/>
                  <a:gd name="connsiteY828" fmla="*/ 9517 h 10000"/>
                  <a:gd name="connsiteX829" fmla="*/ 7324 w 10000"/>
                  <a:gd name="connsiteY829" fmla="*/ 9498 h 10000"/>
                  <a:gd name="connsiteX830" fmla="*/ 7332 w 10000"/>
                  <a:gd name="connsiteY830" fmla="*/ 9479 h 10000"/>
                  <a:gd name="connsiteX831" fmla="*/ 7341 w 10000"/>
                  <a:gd name="connsiteY831" fmla="*/ 9462 h 10000"/>
                  <a:gd name="connsiteX832" fmla="*/ 7352 w 10000"/>
                  <a:gd name="connsiteY832" fmla="*/ 9459 h 10000"/>
                  <a:gd name="connsiteX833" fmla="*/ 7360 w 10000"/>
                  <a:gd name="connsiteY833" fmla="*/ 9443 h 10000"/>
                  <a:gd name="connsiteX834" fmla="*/ 7363 w 10000"/>
                  <a:gd name="connsiteY834" fmla="*/ 9433 h 10000"/>
                  <a:gd name="connsiteX835" fmla="*/ 7377 w 10000"/>
                  <a:gd name="connsiteY835" fmla="*/ 9433 h 10000"/>
                  <a:gd name="connsiteX836" fmla="*/ 7388 w 10000"/>
                  <a:gd name="connsiteY836" fmla="*/ 9430 h 10000"/>
                  <a:gd name="connsiteX837" fmla="*/ 7396 w 10000"/>
                  <a:gd name="connsiteY837" fmla="*/ 9430 h 10000"/>
                  <a:gd name="connsiteX838" fmla="*/ 7402 w 10000"/>
                  <a:gd name="connsiteY838" fmla="*/ 9424 h 10000"/>
                  <a:gd name="connsiteX839" fmla="*/ 7396 w 10000"/>
                  <a:gd name="connsiteY839" fmla="*/ 9414 h 10000"/>
                  <a:gd name="connsiteX840" fmla="*/ 7388 w 10000"/>
                  <a:gd name="connsiteY840" fmla="*/ 9401 h 10000"/>
                  <a:gd name="connsiteX841" fmla="*/ 7371 w 10000"/>
                  <a:gd name="connsiteY841" fmla="*/ 9391 h 10000"/>
                  <a:gd name="connsiteX842" fmla="*/ 7355 w 10000"/>
                  <a:gd name="connsiteY842" fmla="*/ 9375 h 10000"/>
                  <a:gd name="connsiteX843" fmla="*/ 7332 w 10000"/>
                  <a:gd name="connsiteY843" fmla="*/ 9356 h 10000"/>
                  <a:gd name="connsiteX844" fmla="*/ 7313 w 10000"/>
                  <a:gd name="connsiteY844" fmla="*/ 9330 h 10000"/>
                  <a:gd name="connsiteX845" fmla="*/ 7307 w 10000"/>
                  <a:gd name="connsiteY845" fmla="*/ 9310 h 10000"/>
                  <a:gd name="connsiteX846" fmla="*/ 7305 w 10000"/>
                  <a:gd name="connsiteY846" fmla="*/ 9291 h 10000"/>
                  <a:gd name="connsiteX847" fmla="*/ 7305 w 10000"/>
                  <a:gd name="connsiteY847" fmla="*/ 9278 h 10000"/>
                  <a:gd name="connsiteX848" fmla="*/ 7296 w 10000"/>
                  <a:gd name="connsiteY848" fmla="*/ 9268 h 10000"/>
                  <a:gd name="connsiteX849" fmla="*/ 7296 w 10000"/>
                  <a:gd name="connsiteY849" fmla="*/ 9249 h 10000"/>
                  <a:gd name="connsiteX850" fmla="*/ 7291 w 10000"/>
                  <a:gd name="connsiteY850" fmla="*/ 9226 h 10000"/>
                  <a:gd name="connsiteX851" fmla="*/ 7283 w 10000"/>
                  <a:gd name="connsiteY851" fmla="*/ 9213 h 10000"/>
                  <a:gd name="connsiteX852" fmla="*/ 7274 w 10000"/>
                  <a:gd name="connsiteY852" fmla="*/ 9194 h 10000"/>
                  <a:gd name="connsiteX853" fmla="*/ 7274 w 10000"/>
                  <a:gd name="connsiteY853" fmla="*/ 9174 h 10000"/>
                  <a:gd name="connsiteX854" fmla="*/ 7280 w 10000"/>
                  <a:gd name="connsiteY854" fmla="*/ 9148 h 10000"/>
                  <a:gd name="connsiteX855" fmla="*/ 7283 w 10000"/>
                  <a:gd name="connsiteY855" fmla="*/ 9119 h 10000"/>
                  <a:gd name="connsiteX856" fmla="*/ 7291 w 10000"/>
                  <a:gd name="connsiteY856" fmla="*/ 9100 h 10000"/>
                  <a:gd name="connsiteX857" fmla="*/ 7307 w 10000"/>
                  <a:gd name="connsiteY857" fmla="*/ 9080 h 10000"/>
                  <a:gd name="connsiteX858" fmla="*/ 7324 w 10000"/>
                  <a:gd name="connsiteY858" fmla="*/ 9054 h 10000"/>
                  <a:gd name="connsiteX859" fmla="*/ 7341 w 10000"/>
                  <a:gd name="connsiteY859" fmla="*/ 9054 h 10000"/>
                  <a:gd name="connsiteX860" fmla="*/ 7352 w 10000"/>
                  <a:gd name="connsiteY860" fmla="*/ 9054 h 10000"/>
                  <a:gd name="connsiteX861" fmla="*/ 7346 w 10000"/>
                  <a:gd name="connsiteY861" fmla="*/ 9032 h 10000"/>
                  <a:gd name="connsiteX862" fmla="*/ 7341 w 10000"/>
                  <a:gd name="connsiteY862" fmla="*/ 9022 h 10000"/>
                  <a:gd name="connsiteX863" fmla="*/ 7352 w 10000"/>
                  <a:gd name="connsiteY863" fmla="*/ 8999 h 10000"/>
                  <a:gd name="connsiteX864" fmla="*/ 7360 w 10000"/>
                  <a:gd name="connsiteY864" fmla="*/ 8967 h 10000"/>
                  <a:gd name="connsiteX865" fmla="*/ 7368 w 10000"/>
                  <a:gd name="connsiteY865" fmla="*/ 8922 h 10000"/>
                  <a:gd name="connsiteX866" fmla="*/ 7377 w 10000"/>
                  <a:gd name="connsiteY866" fmla="*/ 8896 h 10000"/>
                  <a:gd name="connsiteX867" fmla="*/ 7380 w 10000"/>
                  <a:gd name="connsiteY867" fmla="*/ 8867 h 10000"/>
                  <a:gd name="connsiteX868" fmla="*/ 7402 w 10000"/>
                  <a:gd name="connsiteY868" fmla="*/ 8824 h 10000"/>
                  <a:gd name="connsiteX869" fmla="*/ 7402 w 10000"/>
                  <a:gd name="connsiteY869" fmla="*/ 8808 h 10000"/>
                  <a:gd name="connsiteX870" fmla="*/ 7393 w 10000"/>
                  <a:gd name="connsiteY870" fmla="*/ 8795 h 10000"/>
                  <a:gd name="connsiteX871" fmla="*/ 7388 w 10000"/>
                  <a:gd name="connsiteY871" fmla="*/ 8799 h 10000"/>
                  <a:gd name="connsiteX872" fmla="*/ 7396 w 10000"/>
                  <a:gd name="connsiteY872" fmla="*/ 8789 h 10000"/>
                  <a:gd name="connsiteX873" fmla="*/ 7404 w 10000"/>
                  <a:gd name="connsiteY873" fmla="*/ 8789 h 10000"/>
                  <a:gd name="connsiteX874" fmla="*/ 7421 w 10000"/>
                  <a:gd name="connsiteY874" fmla="*/ 8769 h 10000"/>
                  <a:gd name="connsiteX875" fmla="*/ 7443 w 10000"/>
                  <a:gd name="connsiteY875" fmla="*/ 8763 h 10000"/>
                  <a:gd name="connsiteX876" fmla="*/ 7452 w 10000"/>
                  <a:gd name="connsiteY876" fmla="*/ 8769 h 10000"/>
                  <a:gd name="connsiteX877" fmla="*/ 7468 w 10000"/>
                  <a:gd name="connsiteY877" fmla="*/ 8769 h 10000"/>
                  <a:gd name="connsiteX878" fmla="*/ 7499 w 10000"/>
                  <a:gd name="connsiteY878" fmla="*/ 8763 h 10000"/>
                  <a:gd name="connsiteX879" fmla="*/ 7526 w 10000"/>
                  <a:gd name="connsiteY879" fmla="*/ 8763 h 10000"/>
                  <a:gd name="connsiteX880" fmla="*/ 7532 w 10000"/>
                  <a:gd name="connsiteY880" fmla="*/ 8763 h 10000"/>
                  <a:gd name="connsiteX881" fmla="*/ 7554 w 10000"/>
                  <a:gd name="connsiteY881" fmla="*/ 8744 h 10000"/>
                  <a:gd name="connsiteX882" fmla="*/ 7571 w 10000"/>
                  <a:gd name="connsiteY882" fmla="*/ 8731 h 10000"/>
                  <a:gd name="connsiteX883" fmla="*/ 7587 w 10000"/>
                  <a:gd name="connsiteY883" fmla="*/ 8711 h 10000"/>
                  <a:gd name="connsiteX884" fmla="*/ 7607 w 10000"/>
                  <a:gd name="connsiteY884" fmla="*/ 8711 h 10000"/>
                  <a:gd name="connsiteX885" fmla="*/ 7634 w 10000"/>
                  <a:gd name="connsiteY885" fmla="*/ 8705 h 10000"/>
                  <a:gd name="connsiteX886" fmla="*/ 7643 w 10000"/>
                  <a:gd name="connsiteY886" fmla="*/ 8682 h 10000"/>
                  <a:gd name="connsiteX887" fmla="*/ 7654 w 10000"/>
                  <a:gd name="connsiteY887" fmla="*/ 8666 h 10000"/>
                  <a:gd name="connsiteX888" fmla="*/ 7668 w 10000"/>
                  <a:gd name="connsiteY888" fmla="*/ 8666 h 10000"/>
                  <a:gd name="connsiteX889" fmla="*/ 7676 w 10000"/>
                  <a:gd name="connsiteY889" fmla="*/ 8682 h 10000"/>
                  <a:gd name="connsiteX890" fmla="*/ 7704 w 10000"/>
                  <a:gd name="connsiteY890" fmla="*/ 8669 h 10000"/>
                  <a:gd name="connsiteX891" fmla="*/ 7712 w 10000"/>
                  <a:gd name="connsiteY891" fmla="*/ 8669 h 10000"/>
                  <a:gd name="connsiteX892" fmla="*/ 7720 w 10000"/>
                  <a:gd name="connsiteY892" fmla="*/ 8669 h 10000"/>
                  <a:gd name="connsiteX893" fmla="*/ 7726 w 10000"/>
                  <a:gd name="connsiteY893" fmla="*/ 8656 h 10000"/>
                  <a:gd name="connsiteX894" fmla="*/ 7734 w 10000"/>
                  <a:gd name="connsiteY894" fmla="*/ 8650 h 10000"/>
                  <a:gd name="connsiteX895" fmla="*/ 7742 w 10000"/>
                  <a:gd name="connsiteY895" fmla="*/ 8650 h 10000"/>
                  <a:gd name="connsiteX896" fmla="*/ 7759 w 10000"/>
                  <a:gd name="connsiteY896" fmla="*/ 8650 h 10000"/>
                  <a:gd name="connsiteX897" fmla="*/ 7756 w 10000"/>
                  <a:gd name="connsiteY897" fmla="*/ 8630 h 10000"/>
                  <a:gd name="connsiteX898" fmla="*/ 7751 w 10000"/>
                  <a:gd name="connsiteY898" fmla="*/ 8627 h 10000"/>
                  <a:gd name="connsiteX899" fmla="*/ 7742 w 10000"/>
                  <a:gd name="connsiteY899" fmla="*/ 8620 h 10000"/>
                  <a:gd name="connsiteX900" fmla="*/ 7734 w 10000"/>
                  <a:gd name="connsiteY900" fmla="*/ 8591 h 10000"/>
                  <a:gd name="connsiteX901" fmla="*/ 7709 w 10000"/>
                  <a:gd name="connsiteY901" fmla="*/ 8582 h 10000"/>
                  <a:gd name="connsiteX902" fmla="*/ 7695 w 10000"/>
                  <a:gd name="connsiteY902" fmla="*/ 8578 h 10000"/>
                  <a:gd name="connsiteX903" fmla="*/ 7668 w 10000"/>
                  <a:gd name="connsiteY903" fmla="*/ 8562 h 10000"/>
                  <a:gd name="connsiteX904" fmla="*/ 7645 w 10000"/>
                  <a:gd name="connsiteY904" fmla="*/ 8552 h 10000"/>
                  <a:gd name="connsiteX905" fmla="*/ 7615 w 10000"/>
                  <a:gd name="connsiteY905" fmla="*/ 8543 h 10000"/>
                  <a:gd name="connsiteX906" fmla="*/ 7596 w 10000"/>
                  <a:gd name="connsiteY906" fmla="*/ 8527 h 10000"/>
                  <a:gd name="connsiteX907" fmla="*/ 7565 w 10000"/>
                  <a:gd name="connsiteY907" fmla="*/ 8494 h 10000"/>
                  <a:gd name="connsiteX908" fmla="*/ 7562 w 10000"/>
                  <a:gd name="connsiteY908" fmla="*/ 8475 h 10000"/>
                  <a:gd name="connsiteX909" fmla="*/ 7540 w 10000"/>
                  <a:gd name="connsiteY909" fmla="*/ 8455 h 10000"/>
                  <a:gd name="connsiteX910" fmla="*/ 7535 w 10000"/>
                  <a:gd name="connsiteY910" fmla="*/ 8446 h 10000"/>
                  <a:gd name="connsiteX911" fmla="*/ 7535 w 10000"/>
                  <a:gd name="connsiteY911" fmla="*/ 8420 h 10000"/>
                  <a:gd name="connsiteX912" fmla="*/ 7535 w 10000"/>
                  <a:gd name="connsiteY912" fmla="*/ 8391 h 10000"/>
                  <a:gd name="connsiteX913" fmla="*/ 7548 w 10000"/>
                  <a:gd name="connsiteY913" fmla="*/ 8345 h 10000"/>
                  <a:gd name="connsiteX914" fmla="*/ 7562 w 10000"/>
                  <a:gd name="connsiteY914" fmla="*/ 8319 h 10000"/>
                  <a:gd name="connsiteX915" fmla="*/ 7582 w 10000"/>
                  <a:gd name="connsiteY915" fmla="*/ 8310 h 10000"/>
                  <a:gd name="connsiteX916" fmla="*/ 7607 w 10000"/>
                  <a:gd name="connsiteY916" fmla="*/ 8300 h 10000"/>
                  <a:gd name="connsiteX917" fmla="*/ 7629 w 10000"/>
                  <a:gd name="connsiteY917" fmla="*/ 8300 h 10000"/>
                  <a:gd name="connsiteX918" fmla="*/ 7651 w 10000"/>
                  <a:gd name="connsiteY918" fmla="*/ 8297 h 10000"/>
                  <a:gd name="connsiteX919" fmla="*/ 7668 w 10000"/>
                  <a:gd name="connsiteY919" fmla="*/ 8280 h 10000"/>
                  <a:gd name="connsiteX920" fmla="*/ 7687 w 10000"/>
                  <a:gd name="connsiteY920" fmla="*/ 8267 h 10000"/>
                  <a:gd name="connsiteX921" fmla="*/ 7693 w 10000"/>
                  <a:gd name="connsiteY921" fmla="*/ 8261 h 10000"/>
                  <a:gd name="connsiteX922" fmla="*/ 7701 w 10000"/>
                  <a:gd name="connsiteY922" fmla="*/ 8248 h 10000"/>
                  <a:gd name="connsiteX923" fmla="*/ 7712 w 10000"/>
                  <a:gd name="connsiteY923" fmla="*/ 8238 h 10000"/>
                  <a:gd name="connsiteX924" fmla="*/ 7731 w 10000"/>
                  <a:gd name="connsiteY924" fmla="*/ 8222 h 10000"/>
                  <a:gd name="connsiteX925" fmla="*/ 7740 w 10000"/>
                  <a:gd name="connsiteY925" fmla="*/ 8206 h 10000"/>
                  <a:gd name="connsiteX926" fmla="*/ 7756 w 10000"/>
                  <a:gd name="connsiteY926" fmla="*/ 8183 h 10000"/>
                  <a:gd name="connsiteX927" fmla="*/ 7773 w 10000"/>
                  <a:gd name="connsiteY927" fmla="*/ 8177 h 10000"/>
                  <a:gd name="connsiteX928" fmla="*/ 7784 w 10000"/>
                  <a:gd name="connsiteY928" fmla="*/ 8183 h 10000"/>
                  <a:gd name="connsiteX929" fmla="*/ 7801 w 10000"/>
                  <a:gd name="connsiteY929" fmla="*/ 8174 h 10000"/>
                  <a:gd name="connsiteX930" fmla="*/ 7801 w 10000"/>
                  <a:gd name="connsiteY930" fmla="*/ 8157 h 10000"/>
                  <a:gd name="connsiteX931" fmla="*/ 7817 w 10000"/>
                  <a:gd name="connsiteY931" fmla="*/ 8164 h 10000"/>
                  <a:gd name="connsiteX932" fmla="*/ 7837 w 10000"/>
                  <a:gd name="connsiteY932" fmla="*/ 8164 h 10000"/>
                  <a:gd name="connsiteX933" fmla="*/ 7856 w 10000"/>
                  <a:gd name="connsiteY933" fmla="*/ 8164 h 10000"/>
                  <a:gd name="connsiteX934" fmla="*/ 7870 w 10000"/>
                  <a:gd name="connsiteY934" fmla="*/ 8167 h 10000"/>
                  <a:gd name="connsiteX935" fmla="*/ 7881 w 10000"/>
                  <a:gd name="connsiteY935" fmla="*/ 8174 h 10000"/>
                  <a:gd name="connsiteX936" fmla="*/ 7898 w 10000"/>
                  <a:gd name="connsiteY936" fmla="*/ 8187 h 10000"/>
                  <a:gd name="connsiteX937" fmla="*/ 7917 w 10000"/>
                  <a:gd name="connsiteY937" fmla="*/ 8187 h 10000"/>
                  <a:gd name="connsiteX938" fmla="*/ 7928 w 10000"/>
                  <a:gd name="connsiteY938" fmla="*/ 8157 h 10000"/>
                  <a:gd name="connsiteX939" fmla="*/ 7942 w 10000"/>
                  <a:gd name="connsiteY939" fmla="*/ 8157 h 10000"/>
                  <a:gd name="connsiteX940" fmla="*/ 7958 w 10000"/>
                  <a:gd name="connsiteY940" fmla="*/ 8164 h 10000"/>
                  <a:gd name="connsiteX941" fmla="*/ 7983 w 10000"/>
                  <a:gd name="connsiteY941" fmla="*/ 8144 h 10000"/>
                  <a:gd name="connsiteX942" fmla="*/ 8000 w 10000"/>
                  <a:gd name="connsiteY942" fmla="*/ 8109 h 10000"/>
                  <a:gd name="connsiteX943" fmla="*/ 7994 w 10000"/>
                  <a:gd name="connsiteY943" fmla="*/ 8093 h 10000"/>
                  <a:gd name="connsiteX944" fmla="*/ 7983 w 10000"/>
                  <a:gd name="connsiteY944" fmla="*/ 8070 h 10000"/>
                  <a:gd name="connsiteX945" fmla="*/ 7986 w 10000"/>
                  <a:gd name="connsiteY945" fmla="*/ 8063 h 10000"/>
                  <a:gd name="connsiteX946" fmla="*/ 7978 w 10000"/>
                  <a:gd name="connsiteY946" fmla="*/ 8044 h 10000"/>
                  <a:gd name="connsiteX947" fmla="*/ 7986 w 10000"/>
                  <a:gd name="connsiteY947" fmla="*/ 8002 h 10000"/>
                  <a:gd name="connsiteX948" fmla="*/ 7983 w 10000"/>
                  <a:gd name="connsiteY948" fmla="*/ 7947 h 10000"/>
                  <a:gd name="connsiteX949" fmla="*/ 7961 w 10000"/>
                  <a:gd name="connsiteY949" fmla="*/ 7931 h 10000"/>
                  <a:gd name="connsiteX950" fmla="*/ 7958 w 10000"/>
                  <a:gd name="connsiteY950" fmla="*/ 7898 h 10000"/>
                  <a:gd name="connsiteX951" fmla="*/ 7953 w 10000"/>
                  <a:gd name="connsiteY951" fmla="*/ 7856 h 10000"/>
                  <a:gd name="connsiteX952" fmla="*/ 7967 w 10000"/>
                  <a:gd name="connsiteY952" fmla="*/ 7837 h 10000"/>
                  <a:gd name="connsiteX953" fmla="*/ 7950 w 10000"/>
                  <a:gd name="connsiteY953" fmla="*/ 7824 h 10000"/>
                  <a:gd name="connsiteX954" fmla="*/ 7906 w 10000"/>
                  <a:gd name="connsiteY954" fmla="*/ 7814 h 10000"/>
                  <a:gd name="connsiteX955" fmla="*/ 7878 w 10000"/>
                  <a:gd name="connsiteY955" fmla="*/ 7814 h 10000"/>
                  <a:gd name="connsiteX956" fmla="*/ 7870 w 10000"/>
                  <a:gd name="connsiteY956" fmla="*/ 7795 h 10000"/>
                  <a:gd name="connsiteX957" fmla="*/ 7878 w 10000"/>
                  <a:gd name="connsiteY957" fmla="*/ 7778 h 10000"/>
                  <a:gd name="connsiteX958" fmla="*/ 7881 w 10000"/>
                  <a:gd name="connsiteY958" fmla="*/ 7775 h 10000"/>
                  <a:gd name="connsiteX959" fmla="*/ 7878 w 10000"/>
                  <a:gd name="connsiteY959" fmla="*/ 7743 h 10000"/>
                  <a:gd name="connsiteX960" fmla="*/ 7895 w 10000"/>
                  <a:gd name="connsiteY960" fmla="*/ 7733 h 10000"/>
                  <a:gd name="connsiteX961" fmla="*/ 7911 w 10000"/>
                  <a:gd name="connsiteY961" fmla="*/ 7710 h 10000"/>
                  <a:gd name="connsiteX962" fmla="*/ 7911 w 10000"/>
                  <a:gd name="connsiteY962" fmla="*/ 7665 h 10000"/>
                  <a:gd name="connsiteX963" fmla="*/ 7917 w 10000"/>
                  <a:gd name="connsiteY963" fmla="*/ 7600 h 10000"/>
                  <a:gd name="connsiteX964" fmla="*/ 7928 w 10000"/>
                  <a:gd name="connsiteY964" fmla="*/ 7581 h 10000"/>
                  <a:gd name="connsiteX965" fmla="*/ 7917 w 10000"/>
                  <a:gd name="connsiteY965" fmla="*/ 7474 h 10000"/>
                  <a:gd name="connsiteX966" fmla="*/ 7873 w 10000"/>
                  <a:gd name="connsiteY966" fmla="*/ 7335 h 10000"/>
                  <a:gd name="connsiteX967" fmla="*/ 7756 w 10000"/>
                  <a:gd name="connsiteY967" fmla="*/ 7050 h 10000"/>
                  <a:gd name="connsiteX968" fmla="*/ 7679 w 10000"/>
                  <a:gd name="connsiteY968" fmla="*/ 6839 h 10000"/>
                  <a:gd name="connsiteX969" fmla="*/ 7668 w 10000"/>
                  <a:gd name="connsiteY969" fmla="*/ 6823 h 10000"/>
                  <a:gd name="connsiteX970" fmla="*/ 7659 w 10000"/>
                  <a:gd name="connsiteY970" fmla="*/ 6768 h 10000"/>
                  <a:gd name="connsiteX971" fmla="*/ 7659 w 10000"/>
                  <a:gd name="connsiteY971" fmla="*/ 6739 h 10000"/>
                  <a:gd name="connsiteX972" fmla="*/ 7651 w 10000"/>
                  <a:gd name="connsiteY972" fmla="*/ 6713 h 10000"/>
                  <a:gd name="connsiteX973" fmla="*/ 7654 w 10000"/>
                  <a:gd name="connsiteY973" fmla="*/ 6684 h 10000"/>
                  <a:gd name="connsiteX974" fmla="*/ 7643 w 10000"/>
                  <a:gd name="connsiteY974" fmla="*/ 6626 h 10000"/>
                  <a:gd name="connsiteX975" fmla="*/ 7629 w 10000"/>
                  <a:gd name="connsiteY975" fmla="*/ 6600 h 10000"/>
                  <a:gd name="connsiteX976" fmla="*/ 7629 w 10000"/>
                  <a:gd name="connsiteY976" fmla="*/ 6580 h 10000"/>
                  <a:gd name="connsiteX977" fmla="*/ 7623 w 10000"/>
                  <a:gd name="connsiteY977" fmla="*/ 6541 h 10000"/>
                  <a:gd name="connsiteX978" fmla="*/ 7615 w 10000"/>
                  <a:gd name="connsiteY978" fmla="*/ 6522 h 10000"/>
                  <a:gd name="connsiteX979" fmla="*/ 7598 w 10000"/>
                  <a:gd name="connsiteY979" fmla="*/ 6509 h 10000"/>
                  <a:gd name="connsiteX980" fmla="*/ 7587 w 10000"/>
                  <a:gd name="connsiteY980" fmla="*/ 6493 h 10000"/>
                  <a:gd name="connsiteX981" fmla="*/ 7579 w 10000"/>
                  <a:gd name="connsiteY981" fmla="*/ 6464 h 10000"/>
                  <a:gd name="connsiteX982" fmla="*/ 7587 w 10000"/>
                  <a:gd name="connsiteY982" fmla="*/ 6438 h 10000"/>
                  <a:gd name="connsiteX983" fmla="*/ 7596 w 10000"/>
                  <a:gd name="connsiteY983" fmla="*/ 6425 h 10000"/>
                  <a:gd name="connsiteX984" fmla="*/ 7590 w 10000"/>
                  <a:gd name="connsiteY984" fmla="*/ 6396 h 10000"/>
                  <a:gd name="connsiteX985" fmla="*/ 7590 w 10000"/>
                  <a:gd name="connsiteY985" fmla="*/ 6373 h 10000"/>
                  <a:gd name="connsiteX986" fmla="*/ 7587 w 10000"/>
                  <a:gd name="connsiteY986" fmla="*/ 6354 h 10000"/>
                  <a:gd name="connsiteX987" fmla="*/ 7582 w 10000"/>
                  <a:gd name="connsiteY987" fmla="*/ 6344 h 10000"/>
                  <a:gd name="connsiteX988" fmla="*/ 7582 w 10000"/>
                  <a:gd name="connsiteY988" fmla="*/ 6324 h 10000"/>
                  <a:gd name="connsiteX989" fmla="*/ 7571 w 10000"/>
                  <a:gd name="connsiteY989" fmla="*/ 6302 h 10000"/>
                  <a:gd name="connsiteX990" fmla="*/ 7548 w 10000"/>
                  <a:gd name="connsiteY990" fmla="*/ 6256 h 10000"/>
                  <a:gd name="connsiteX991" fmla="*/ 7546 w 10000"/>
                  <a:gd name="connsiteY991" fmla="*/ 6218 h 10000"/>
                  <a:gd name="connsiteX992" fmla="*/ 7540 w 10000"/>
                  <a:gd name="connsiteY992" fmla="*/ 6159 h 10000"/>
                  <a:gd name="connsiteX993" fmla="*/ 7535 w 10000"/>
                  <a:gd name="connsiteY993" fmla="*/ 6114 h 10000"/>
                  <a:gd name="connsiteX994" fmla="*/ 7535 w 10000"/>
                  <a:gd name="connsiteY994" fmla="*/ 6088 h 10000"/>
                  <a:gd name="connsiteX995" fmla="*/ 7540 w 10000"/>
                  <a:gd name="connsiteY995" fmla="*/ 6049 h 10000"/>
                  <a:gd name="connsiteX996" fmla="*/ 7546 w 10000"/>
                  <a:gd name="connsiteY996" fmla="*/ 6004 h 10000"/>
                  <a:gd name="connsiteX997" fmla="*/ 7548 w 10000"/>
                  <a:gd name="connsiteY997" fmla="*/ 5965 h 10000"/>
                  <a:gd name="connsiteX998" fmla="*/ 7548 w 10000"/>
                  <a:gd name="connsiteY998" fmla="*/ 5946 h 10000"/>
                  <a:gd name="connsiteX999" fmla="*/ 7548 w 10000"/>
                  <a:gd name="connsiteY999" fmla="*/ 5933 h 10000"/>
                  <a:gd name="connsiteX1000" fmla="*/ 7548 w 10000"/>
                  <a:gd name="connsiteY1000" fmla="*/ 5910 h 10000"/>
                  <a:gd name="connsiteX1001" fmla="*/ 7548 w 10000"/>
                  <a:gd name="connsiteY1001" fmla="*/ 5897 h 10000"/>
                  <a:gd name="connsiteX1002" fmla="*/ 7546 w 10000"/>
                  <a:gd name="connsiteY1002" fmla="*/ 5871 h 10000"/>
                  <a:gd name="connsiteX1003" fmla="*/ 7535 w 10000"/>
                  <a:gd name="connsiteY1003" fmla="*/ 5839 h 10000"/>
                  <a:gd name="connsiteX1004" fmla="*/ 7524 w 10000"/>
                  <a:gd name="connsiteY1004" fmla="*/ 5797 h 10000"/>
                  <a:gd name="connsiteX1005" fmla="*/ 7518 w 10000"/>
                  <a:gd name="connsiteY1005" fmla="*/ 5767 h 10000"/>
                  <a:gd name="connsiteX1006" fmla="*/ 7515 w 10000"/>
                  <a:gd name="connsiteY1006" fmla="*/ 5745 h 10000"/>
                  <a:gd name="connsiteX1007" fmla="*/ 7501 w 10000"/>
                  <a:gd name="connsiteY1007" fmla="*/ 5683 h 10000"/>
                  <a:gd name="connsiteX1008" fmla="*/ 7490 w 10000"/>
                  <a:gd name="connsiteY1008" fmla="*/ 5631 h 10000"/>
                  <a:gd name="connsiteX1009" fmla="*/ 7482 w 10000"/>
                  <a:gd name="connsiteY1009" fmla="*/ 5593 h 10000"/>
                  <a:gd name="connsiteX1010" fmla="*/ 7476 w 10000"/>
                  <a:gd name="connsiteY1010" fmla="*/ 5570 h 10000"/>
                  <a:gd name="connsiteX1011" fmla="*/ 7476 w 10000"/>
                  <a:gd name="connsiteY1011" fmla="*/ 5528 h 10000"/>
                  <a:gd name="connsiteX1012" fmla="*/ 7482 w 10000"/>
                  <a:gd name="connsiteY1012" fmla="*/ 5502 h 10000"/>
                  <a:gd name="connsiteX1013" fmla="*/ 7490 w 10000"/>
                  <a:gd name="connsiteY1013" fmla="*/ 5489 h 10000"/>
                  <a:gd name="connsiteX1014" fmla="*/ 7499 w 10000"/>
                  <a:gd name="connsiteY1014" fmla="*/ 5479 h 10000"/>
                  <a:gd name="connsiteX1015" fmla="*/ 7493 w 10000"/>
                  <a:gd name="connsiteY1015" fmla="*/ 5427 h 10000"/>
                  <a:gd name="connsiteX1016" fmla="*/ 7501 w 10000"/>
                  <a:gd name="connsiteY1016" fmla="*/ 5415 h 10000"/>
                  <a:gd name="connsiteX1017" fmla="*/ 7510 w 10000"/>
                  <a:gd name="connsiteY1017" fmla="*/ 5398 h 10000"/>
                  <a:gd name="connsiteX1018" fmla="*/ 7515 w 10000"/>
                  <a:gd name="connsiteY1018" fmla="*/ 5379 h 10000"/>
                  <a:gd name="connsiteX1019" fmla="*/ 7526 w 10000"/>
                  <a:gd name="connsiteY1019" fmla="*/ 5366 h 10000"/>
                  <a:gd name="connsiteX1020" fmla="*/ 7518 w 10000"/>
                  <a:gd name="connsiteY1020" fmla="*/ 5350 h 10000"/>
                  <a:gd name="connsiteX1021" fmla="*/ 7518 w 10000"/>
                  <a:gd name="connsiteY1021" fmla="*/ 5330 h 10000"/>
                  <a:gd name="connsiteX1022" fmla="*/ 7526 w 10000"/>
                  <a:gd name="connsiteY1022" fmla="*/ 5311 h 10000"/>
                  <a:gd name="connsiteX1023" fmla="*/ 7540 w 10000"/>
                  <a:gd name="connsiteY1023" fmla="*/ 5291 h 10000"/>
                  <a:gd name="connsiteX1024" fmla="*/ 7540 w 10000"/>
                  <a:gd name="connsiteY1024" fmla="*/ 5266 h 10000"/>
                  <a:gd name="connsiteX1025" fmla="*/ 7540 w 10000"/>
                  <a:gd name="connsiteY1025" fmla="*/ 5256 h 10000"/>
                  <a:gd name="connsiteX1026" fmla="*/ 7524 w 10000"/>
                  <a:gd name="connsiteY1026" fmla="*/ 5233 h 10000"/>
                  <a:gd name="connsiteX1027" fmla="*/ 7515 w 10000"/>
                  <a:gd name="connsiteY1027" fmla="*/ 5217 h 10000"/>
                  <a:gd name="connsiteX1028" fmla="*/ 7490 w 10000"/>
                  <a:gd name="connsiteY1028" fmla="*/ 5178 h 10000"/>
                  <a:gd name="connsiteX1029" fmla="*/ 7474 w 10000"/>
                  <a:gd name="connsiteY1029" fmla="*/ 5162 h 10000"/>
                  <a:gd name="connsiteX1030" fmla="*/ 7457 w 10000"/>
                  <a:gd name="connsiteY1030" fmla="*/ 5120 h 10000"/>
                  <a:gd name="connsiteX1031" fmla="*/ 7421 w 10000"/>
                  <a:gd name="connsiteY1031" fmla="*/ 5087 h 10000"/>
                  <a:gd name="connsiteX1032" fmla="*/ 7380 w 10000"/>
                  <a:gd name="connsiteY1032" fmla="*/ 5068 h 10000"/>
                  <a:gd name="connsiteX1033" fmla="*/ 7355 w 10000"/>
                  <a:gd name="connsiteY1033" fmla="*/ 5058 h 10000"/>
                  <a:gd name="connsiteX1034" fmla="*/ 7332 w 10000"/>
                  <a:gd name="connsiteY1034" fmla="*/ 5049 h 10000"/>
                  <a:gd name="connsiteX1035" fmla="*/ 7305 w 10000"/>
                  <a:gd name="connsiteY1035" fmla="*/ 5016 h 10000"/>
                  <a:gd name="connsiteX1036" fmla="*/ 7305 w 10000"/>
                  <a:gd name="connsiteY1036" fmla="*/ 5000 h 10000"/>
                  <a:gd name="connsiteX1037" fmla="*/ 7296 w 10000"/>
                  <a:gd name="connsiteY1037" fmla="*/ 4971 h 10000"/>
                  <a:gd name="connsiteX1038" fmla="*/ 7288 w 10000"/>
                  <a:gd name="connsiteY1038" fmla="*/ 4945 h 10000"/>
                  <a:gd name="connsiteX1039" fmla="*/ 7280 w 10000"/>
                  <a:gd name="connsiteY1039" fmla="*/ 4916 h 10000"/>
                  <a:gd name="connsiteX1040" fmla="*/ 7291 w 10000"/>
                  <a:gd name="connsiteY1040" fmla="*/ 4887 h 10000"/>
                  <a:gd name="connsiteX1041" fmla="*/ 7291 w 10000"/>
                  <a:gd name="connsiteY1041" fmla="*/ 4858 h 10000"/>
                  <a:gd name="connsiteX1042" fmla="*/ 7271 w 10000"/>
                  <a:gd name="connsiteY1042" fmla="*/ 4819 h 10000"/>
                  <a:gd name="connsiteX1043" fmla="*/ 7255 w 10000"/>
                  <a:gd name="connsiteY1043" fmla="*/ 4828 h 10000"/>
                  <a:gd name="connsiteX1044" fmla="*/ 7235 w 10000"/>
                  <a:gd name="connsiteY1044" fmla="*/ 4841 h 10000"/>
                  <a:gd name="connsiteX1045" fmla="*/ 7216 w 10000"/>
                  <a:gd name="connsiteY1045" fmla="*/ 4867 h 10000"/>
                  <a:gd name="connsiteX1046" fmla="*/ 7191 w 10000"/>
                  <a:gd name="connsiteY1046" fmla="*/ 4870 h 10000"/>
                  <a:gd name="connsiteX1047" fmla="*/ 7155 w 10000"/>
                  <a:gd name="connsiteY1047" fmla="*/ 4887 h 10000"/>
                  <a:gd name="connsiteX1048" fmla="*/ 7122 w 10000"/>
                  <a:gd name="connsiteY1048" fmla="*/ 4893 h 10000"/>
                  <a:gd name="connsiteX1049" fmla="*/ 7105 w 10000"/>
                  <a:gd name="connsiteY1049" fmla="*/ 4896 h 10000"/>
                  <a:gd name="connsiteX1050" fmla="*/ 7094 w 10000"/>
                  <a:gd name="connsiteY1050" fmla="*/ 4916 h 10000"/>
                  <a:gd name="connsiteX1051" fmla="*/ 7080 w 10000"/>
                  <a:gd name="connsiteY1051" fmla="*/ 4903 h 10000"/>
                  <a:gd name="connsiteX1052" fmla="*/ 7072 w 10000"/>
                  <a:gd name="connsiteY1052" fmla="*/ 4851 h 10000"/>
                  <a:gd name="connsiteX1053" fmla="*/ 7042 w 10000"/>
                  <a:gd name="connsiteY1053" fmla="*/ 4819 h 10000"/>
                  <a:gd name="connsiteX1054" fmla="*/ 7030 w 10000"/>
                  <a:gd name="connsiteY1054" fmla="*/ 4780 h 10000"/>
                  <a:gd name="connsiteX1055" fmla="*/ 7039 w 10000"/>
                  <a:gd name="connsiteY1055" fmla="*/ 4757 h 10000"/>
                  <a:gd name="connsiteX1056" fmla="*/ 7047 w 10000"/>
                  <a:gd name="connsiteY1056" fmla="*/ 4744 h 10000"/>
                  <a:gd name="connsiteX1057" fmla="*/ 7022 w 10000"/>
                  <a:gd name="connsiteY1057" fmla="*/ 4725 h 10000"/>
                  <a:gd name="connsiteX1058" fmla="*/ 7000 w 10000"/>
                  <a:gd name="connsiteY1058" fmla="*/ 4715 h 10000"/>
                  <a:gd name="connsiteX1059" fmla="*/ 6975 w 10000"/>
                  <a:gd name="connsiteY1059" fmla="*/ 4709 h 10000"/>
                  <a:gd name="connsiteX1060" fmla="*/ 6945 w 10000"/>
                  <a:gd name="connsiteY1060" fmla="*/ 4696 h 10000"/>
                  <a:gd name="connsiteX1061" fmla="*/ 6953 w 10000"/>
                  <a:gd name="connsiteY1061" fmla="*/ 4679 h 10000"/>
                  <a:gd name="connsiteX1062" fmla="*/ 6961 w 10000"/>
                  <a:gd name="connsiteY1062" fmla="*/ 4660 h 10000"/>
                  <a:gd name="connsiteX1063" fmla="*/ 6983 w 10000"/>
                  <a:gd name="connsiteY1063" fmla="*/ 4644 h 10000"/>
                  <a:gd name="connsiteX1064" fmla="*/ 7014 w 10000"/>
                  <a:gd name="connsiteY1064" fmla="*/ 4634 h 10000"/>
                  <a:gd name="connsiteX1065" fmla="*/ 7025 w 10000"/>
                  <a:gd name="connsiteY1065" fmla="*/ 4615 h 10000"/>
                  <a:gd name="connsiteX1066" fmla="*/ 7047 w 10000"/>
                  <a:gd name="connsiteY1066" fmla="*/ 4582 h 10000"/>
                  <a:gd name="connsiteX1067" fmla="*/ 7069 w 10000"/>
                  <a:gd name="connsiteY1067" fmla="*/ 4563 h 10000"/>
                  <a:gd name="connsiteX1068" fmla="*/ 7078 w 10000"/>
                  <a:gd name="connsiteY1068" fmla="*/ 4553 h 10000"/>
                  <a:gd name="connsiteX1069" fmla="*/ 7097 w 10000"/>
                  <a:gd name="connsiteY1069" fmla="*/ 4527 h 10000"/>
                  <a:gd name="connsiteX1070" fmla="*/ 7122 w 10000"/>
                  <a:gd name="connsiteY1070" fmla="*/ 4517 h 10000"/>
                  <a:gd name="connsiteX1071" fmla="*/ 7139 w 10000"/>
                  <a:gd name="connsiteY1071" fmla="*/ 4488 h 10000"/>
                  <a:gd name="connsiteX1072" fmla="*/ 7147 w 10000"/>
                  <a:gd name="connsiteY1072" fmla="*/ 4459 h 10000"/>
                  <a:gd name="connsiteX1073" fmla="*/ 7161 w 10000"/>
                  <a:gd name="connsiteY1073" fmla="*/ 4440 h 10000"/>
                  <a:gd name="connsiteX1074" fmla="*/ 7177 w 10000"/>
                  <a:gd name="connsiteY1074" fmla="*/ 4430 h 10000"/>
                  <a:gd name="connsiteX1075" fmla="*/ 7202 w 10000"/>
                  <a:gd name="connsiteY1075" fmla="*/ 4407 h 10000"/>
                  <a:gd name="connsiteX1076" fmla="*/ 7224 w 10000"/>
                  <a:gd name="connsiteY1076" fmla="*/ 4417 h 10000"/>
                  <a:gd name="connsiteX1077" fmla="*/ 7241 w 10000"/>
                  <a:gd name="connsiteY1077" fmla="*/ 4404 h 10000"/>
                  <a:gd name="connsiteX1078" fmla="*/ 7263 w 10000"/>
                  <a:gd name="connsiteY1078" fmla="*/ 4398 h 10000"/>
                  <a:gd name="connsiteX1079" fmla="*/ 7283 w 10000"/>
                  <a:gd name="connsiteY1079" fmla="*/ 4424 h 10000"/>
                  <a:gd name="connsiteX1080" fmla="*/ 7305 w 10000"/>
                  <a:gd name="connsiteY1080" fmla="*/ 4433 h 10000"/>
                  <a:gd name="connsiteX1081" fmla="*/ 7332 w 10000"/>
                  <a:gd name="connsiteY1081" fmla="*/ 4443 h 10000"/>
                  <a:gd name="connsiteX1082" fmla="*/ 7380 w 10000"/>
                  <a:gd name="connsiteY1082" fmla="*/ 4398 h 10000"/>
                  <a:gd name="connsiteX1083" fmla="*/ 7404 w 10000"/>
                  <a:gd name="connsiteY1083" fmla="*/ 4378 h 10000"/>
                  <a:gd name="connsiteX1084" fmla="*/ 7418 w 10000"/>
                  <a:gd name="connsiteY1084" fmla="*/ 4369 h 10000"/>
                  <a:gd name="connsiteX1085" fmla="*/ 7443 w 10000"/>
                  <a:gd name="connsiteY1085" fmla="*/ 4356 h 10000"/>
                  <a:gd name="connsiteX1086" fmla="*/ 7460 w 10000"/>
                  <a:gd name="connsiteY1086" fmla="*/ 4385 h 10000"/>
                  <a:gd name="connsiteX1087" fmla="*/ 7460 w 10000"/>
                  <a:gd name="connsiteY1087" fmla="*/ 4404 h 10000"/>
                  <a:gd name="connsiteX1088" fmla="*/ 7499 w 10000"/>
                  <a:gd name="connsiteY1088" fmla="*/ 4417 h 10000"/>
                  <a:gd name="connsiteX1089" fmla="*/ 7515 w 10000"/>
                  <a:gd name="connsiteY1089" fmla="*/ 4414 h 10000"/>
                  <a:gd name="connsiteX1090" fmla="*/ 7565 w 10000"/>
                  <a:gd name="connsiteY1090" fmla="*/ 4385 h 10000"/>
                  <a:gd name="connsiteX1091" fmla="*/ 7579 w 10000"/>
                  <a:gd name="connsiteY1091" fmla="*/ 4346 h 10000"/>
                  <a:gd name="connsiteX1092" fmla="*/ 7582 w 10000"/>
                  <a:gd name="connsiteY1092" fmla="*/ 4317 h 10000"/>
                  <a:gd name="connsiteX1093" fmla="*/ 7590 w 10000"/>
                  <a:gd name="connsiteY1093" fmla="*/ 4301 h 10000"/>
                  <a:gd name="connsiteX1094" fmla="*/ 7612 w 10000"/>
                  <a:gd name="connsiteY1094" fmla="*/ 4271 h 10000"/>
                  <a:gd name="connsiteX1095" fmla="*/ 7623 w 10000"/>
                  <a:gd name="connsiteY1095" fmla="*/ 4262 h 10000"/>
                  <a:gd name="connsiteX1096" fmla="*/ 7634 w 10000"/>
                  <a:gd name="connsiteY1096" fmla="*/ 4245 h 10000"/>
                  <a:gd name="connsiteX1097" fmla="*/ 7645 w 10000"/>
                  <a:gd name="connsiteY1097" fmla="*/ 4265 h 10000"/>
                  <a:gd name="connsiteX1098" fmla="*/ 7670 w 10000"/>
                  <a:gd name="connsiteY1098" fmla="*/ 4284 h 10000"/>
                  <a:gd name="connsiteX1099" fmla="*/ 7701 w 10000"/>
                  <a:gd name="connsiteY1099" fmla="*/ 4275 h 10000"/>
                  <a:gd name="connsiteX1100" fmla="*/ 7717 w 10000"/>
                  <a:gd name="connsiteY1100" fmla="*/ 4275 h 10000"/>
                  <a:gd name="connsiteX1101" fmla="*/ 7740 w 10000"/>
                  <a:gd name="connsiteY1101" fmla="*/ 4284 h 10000"/>
                  <a:gd name="connsiteX1102" fmla="*/ 7767 w 10000"/>
                  <a:gd name="connsiteY1102" fmla="*/ 4284 h 10000"/>
                  <a:gd name="connsiteX1103" fmla="*/ 7895 w 10000"/>
                  <a:gd name="connsiteY1103" fmla="*/ 4207 h 10000"/>
                  <a:gd name="connsiteX1104" fmla="*/ 7895 w 10000"/>
                  <a:gd name="connsiteY1104" fmla="*/ 4187 h 10000"/>
                  <a:gd name="connsiteX1105" fmla="*/ 7895 w 10000"/>
                  <a:gd name="connsiteY1105" fmla="*/ 4171 h 10000"/>
                  <a:gd name="connsiteX1106" fmla="*/ 7903 w 10000"/>
                  <a:gd name="connsiteY1106" fmla="*/ 4148 h 10000"/>
                  <a:gd name="connsiteX1107" fmla="*/ 7917 w 10000"/>
                  <a:gd name="connsiteY1107" fmla="*/ 4158 h 10000"/>
                  <a:gd name="connsiteX1108" fmla="*/ 7967 w 10000"/>
                  <a:gd name="connsiteY1108" fmla="*/ 4203 h 10000"/>
                  <a:gd name="connsiteX1109" fmla="*/ 7994 w 10000"/>
                  <a:gd name="connsiteY1109" fmla="*/ 4203 h 10000"/>
                  <a:gd name="connsiteX1110" fmla="*/ 8064 w 10000"/>
                  <a:gd name="connsiteY1110" fmla="*/ 4242 h 10000"/>
                  <a:gd name="connsiteX1111" fmla="*/ 8083 w 10000"/>
                  <a:gd name="connsiteY1111" fmla="*/ 4245 h 10000"/>
                  <a:gd name="connsiteX1112" fmla="*/ 8105 w 10000"/>
                  <a:gd name="connsiteY1112" fmla="*/ 4226 h 10000"/>
                  <a:gd name="connsiteX1113" fmla="*/ 8136 w 10000"/>
                  <a:gd name="connsiteY1113" fmla="*/ 4187 h 10000"/>
                  <a:gd name="connsiteX1114" fmla="*/ 8161 w 10000"/>
                  <a:gd name="connsiteY1114" fmla="*/ 4168 h 10000"/>
                  <a:gd name="connsiteX1115" fmla="*/ 8172 w 10000"/>
                  <a:gd name="connsiteY1115" fmla="*/ 4161 h 10000"/>
                  <a:gd name="connsiteX1116" fmla="*/ 8208 w 10000"/>
                  <a:gd name="connsiteY1116" fmla="*/ 4168 h 10000"/>
                  <a:gd name="connsiteX1117" fmla="*/ 8235 w 10000"/>
                  <a:gd name="connsiteY1117" fmla="*/ 4168 h 10000"/>
                  <a:gd name="connsiteX1118" fmla="*/ 8258 w 10000"/>
                  <a:gd name="connsiteY1118" fmla="*/ 4152 h 10000"/>
                  <a:gd name="connsiteX1119" fmla="*/ 8283 w 10000"/>
                  <a:gd name="connsiteY1119" fmla="*/ 4152 h 10000"/>
                  <a:gd name="connsiteX1120" fmla="*/ 8299 w 10000"/>
                  <a:gd name="connsiteY1120" fmla="*/ 4132 h 10000"/>
                  <a:gd name="connsiteX1121" fmla="*/ 8316 w 10000"/>
                  <a:gd name="connsiteY1121" fmla="*/ 4113 h 10000"/>
                  <a:gd name="connsiteX1122" fmla="*/ 8330 w 10000"/>
                  <a:gd name="connsiteY1122" fmla="*/ 4084 h 10000"/>
                  <a:gd name="connsiteX1123" fmla="*/ 8341 w 10000"/>
                  <a:gd name="connsiteY1123" fmla="*/ 4058 h 10000"/>
                  <a:gd name="connsiteX1124" fmla="*/ 8349 w 10000"/>
                  <a:gd name="connsiteY1124" fmla="*/ 4064 h 10000"/>
                  <a:gd name="connsiteX1125" fmla="*/ 8366 w 10000"/>
                  <a:gd name="connsiteY1125" fmla="*/ 4067 h 10000"/>
                  <a:gd name="connsiteX1126" fmla="*/ 8374 w 10000"/>
                  <a:gd name="connsiteY1126" fmla="*/ 4084 h 10000"/>
                  <a:gd name="connsiteX1127" fmla="*/ 8402 w 10000"/>
                  <a:gd name="connsiteY1127" fmla="*/ 4054 h 10000"/>
                  <a:gd name="connsiteX1128" fmla="*/ 8427 w 10000"/>
                  <a:gd name="connsiteY1128" fmla="*/ 4028 h 10000"/>
                  <a:gd name="connsiteX1129" fmla="*/ 8438 w 10000"/>
                  <a:gd name="connsiteY1129" fmla="*/ 4025 h 10000"/>
                  <a:gd name="connsiteX1130" fmla="*/ 8468 w 10000"/>
                  <a:gd name="connsiteY1130" fmla="*/ 4006 h 10000"/>
                  <a:gd name="connsiteX1131" fmla="*/ 8485 w 10000"/>
                  <a:gd name="connsiteY1131" fmla="*/ 3999 h 10000"/>
                  <a:gd name="connsiteX1132" fmla="*/ 8493 w 10000"/>
                  <a:gd name="connsiteY1132" fmla="*/ 4025 h 10000"/>
                  <a:gd name="connsiteX1133" fmla="*/ 8515 w 10000"/>
                  <a:gd name="connsiteY1133" fmla="*/ 4028 h 10000"/>
                  <a:gd name="connsiteX1134" fmla="*/ 8543 w 10000"/>
                  <a:gd name="connsiteY1134" fmla="*/ 4009 h 10000"/>
                  <a:gd name="connsiteX1135" fmla="*/ 8551 w 10000"/>
                  <a:gd name="connsiteY1135" fmla="*/ 3990 h 10000"/>
                  <a:gd name="connsiteX1136" fmla="*/ 8582 w 10000"/>
                  <a:gd name="connsiteY1136" fmla="*/ 3977 h 10000"/>
                  <a:gd name="connsiteX1137" fmla="*/ 8596 w 10000"/>
                  <a:gd name="connsiteY1137" fmla="*/ 3977 h 10000"/>
                  <a:gd name="connsiteX1138" fmla="*/ 8607 w 10000"/>
                  <a:gd name="connsiteY1138" fmla="*/ 3980 h 10000"/>
                  <a:gd name="connsiteX1139" fmla="*/ 8645 w 10000"/>
                  <a:gd name="connsiteY1139" fmla="*/ 3970 h 10000"/>
                  <a:gd name="connsiteX1140" fmla="*/ 8654 w 10000"/>
                  <a:gd name="connsiteY1140" fmla="*/ 3951 h 10000"/>
                  <a:gd name="connsiteX1141" fmla="*/ 8670 w 10000"/>
                  <a:gd name="connsiteY1141" fmla="*/ 3935 h 10000"/>
                  <a:gd name="connsiteX1142" fmla="*/ 8695 w 10000"/>
                  <a:gd name="connsiteY1142" fmla="*/ 3935 h 10000"/>
                  <a:gd name="connsiteX1143" fmla="*/ 8704 w 10000"/>
                  <a:gd name="connsiteY1143" fmla="*/ 3951 h 10000"/>
                  <a:gd name="connsiteX1144" fmla="*/ 8717 w 10000"/>
                  <a:gd name="connsiteY1144" fmla="*/ 3964 h 10000"/>
                  <a:gd name="connsiteX1145" fmla="*/ 8751 w 10000"/>
                  <a:gd name="connsiteY1145" fmla="*/ 3951 h 10000"/>
                  <a:gd name="connsiteX1146" fmla="*/ 8776 w 10000"/>
                  <a:gd name="connsiteY1146" fmla="*/ 3935 h 10000"/>
                  <a:gd name="connsiteX1147" fmla="*/ 8798 w 10000"/>
                  <a:gd name="connsiteY1147" fmla="*/ 3925 h 10000"/>
                  <a:gd name="connsiteX1148" fmla="*/ 8806 w 10000"/>
                  <a:gd name="connsiteY1148" fmla="*/ 3892 h 10000"/>
                  <a:gd name="connsiteX1149" fmla="*/ 8814 w 10000"/>
                  <a:gd name="connsiteY1149" fmla="*/ 3876 h 10000"/>
                  <a:gd name="connsiteX1150" fmla="*/ 8839 w 10000"/>
                  <a:gd name="connsiteY1150" fmla="*/ 3873 h 10000"/>
                  <a:gd name="connsiteX1151" fmla="*/ 8842 w 10000"/>
                  <a:gd name="connsiteY1151" fmla="*/ 3876 h 10000"/>
                  <a:gd name="connsiteX1152" fmla="*/ 8856 w 10000"/>
                  <a:gd name="connsiteY1152" fmla="*/ 3863 h 10000"/>
                  <a:gd name="connsiteX1153" fmla="*/ 8856 w 10000"/>
                  <a:gd name="connsiteY1153" fmla="*/ 3841 h 10000"/>
                  <a:gd name="connsiteX1154" fmla="*/ 8870 w 10000"/>
                  <a:gd name="connsiteY1154" fmla="*/ 3821 h 10000"/>
                  <a:gd name="connsiteX1155" fmla="*/ 8903 w 10000"/>
                  <a:gd name="connsiteY1155" fmla="*/ 3802 h 10000"/>
                  <a:gd name="connsiteX1156" fmla="*/ 8914 w 10000"/>
                  <a:gd name="connsiteY1156" fmla="*/ 3782 h 10000"/>
                  <a:gd name="connsiteX1157" fmla="*/ 8939 w 10000"/>
                  <a:gd name="connsiteY1157" fmla="*/ 3782 h 10000"/>
                  <a:gd name="connsiteX1158" fmla="*/ 8961 w 10000"/>
                  <a:gd name="connsiteY1158" fmla="*/ 3779 h 10000"/>
                  <a:gd name="connsiteX1159" fmla="*/ 8983 w 10000"/>
                  <a:gd name="connsiteY1159" fmla="*/ 3760 h 10000"/>
                  <a:gd name="connsiteX1160" fmla="*/ 9003 w 10000"/>
                  <a:gd name="connsiteY1160" fmla="*/ 3763 h 10000"/>
                  <a:gd name="connsiteX1161" fmla="*/ 9019 w 10000"/>
                  <a:gd name="connsiteY1161" fmla="*/ 3779 h 10000"/>
                  <a:gd name="connsiteX1162" fmla="*/ 9050 w 10000"/>
                  <a:gd name="connsiteY1162" fmla="*/ 3812 h 10000"/>
                  <a:gd name="connsiteX1163" fmla="*/ 9080 w 10000"/>
                  <a:gd name="connsiteY1163" fmla="*/ 3831 h 10000"/>
                  <a:gd name="connsiteX1164" fmla="*/ 9097 w 10000"/>
                  <a:gd name="connsiteY1164" fmla="*/ 3867 h 10000"/>
                  <a:gd name="connsiteX1165" fmla="*/ 9114 w 10000"/>
                  <a:gd name="connsiteY1165" fmla="*/ 3902 h 10000"/>
                  <a:gd name="connsiteX1166" fmla="*/ 9122 w 10000"/>
                  <a:gd name="connsiteY1166" fmla="*/ 3935 h 10000"/>
                  <a:gd name="connsiteX1167" fmla="*/ 9125 w 10000"/>
                  <a:gd name="connsiteY1167" fmla="*/ 3964 h 10000"/>
                  <a:gd name="connsiteX1168" fmla="*/ 9130 w 10000"/>
                  <a:gd name="connsiteY1168" fmla="*/ 3999 h 10000"/>
                  <a:gd name="connsiteX1169" fmla="*/ 9130 w 10000"/>
                  <a:gd name="connsiteY1169" fmla="*/ 4054 h 10000"/>
                  <a:gd name="connsiteX1170" fmla="*/ 9155 w 10000"/>
                  <a:gd name="connsiteY1170" fmla="*/ 4093 h 10000"/>
                  <a:gd name="connsiteX1171" fmla="*/ 9169 w 10000"/>
                  <a:gd name="connsiteY1171" fmla="*/ 4090 h 10000"/>
                  <a:gd name="connsiteX1172" fmla="*/ 9211 w 10000"/>
                  <a:gd name="connsiteY1172" fmla="*/ 4077 h 10000"/>
                  <a:gd name="connsiteX1173" fmla="*/ 9244 w 10000"/>
                  <a:gd name="connsiteY1173" fmla="*/ 4077 h 10000"/>
                  <a:gd name="connsiteX1174" fmla="*/ 9252 w 10000"/>
                  <a:gd name="connsiteY1174" fmla="*/ 4103 h 10000"/>
                  <a:gd name="connsiteX1175" fmla="*/ 9258 w 10000"/>
                  <a:gd name="connsiteY1175" fmla="*/ 4148 h 10000"/>
                  <a:gd name="connsiteX1176" fmla="*/ 9269 w 10000"/>
                  <a:gd name="connsiteY1176" fmla="*/ 4158 h 10000"/>
                  <a:gd name="connsiteX1177" fmla="*/ 9294 w 10000"/>
                  <a:gd name="connsiteY1177" fmla="*/ 4158 h 10000"/>
                  <a:gd name="connsiteX1178" fmla="*/ 9319 w 10000"/>
                  <a:gd name="connsiteY1178" fmla="*/ 4168 h 10000"/>
                  <a:gd name="connsiteX1179" fmla="*/ 9346 w 10000"/>
                  <a:gd name="connsiteY1179" fmla="*/ 4190 h 10000"/>
                  <a:gd name="connsiteX1180" fmla="*/ 9357 w 10000"/>
                  <a:gd name="connsiteY1180" fmla="*/ 4168 h 10000"/>
                  <a:gd name="connsiteX1181" fmla="*/ 9371 w 10000"/>
                  <a:gd name="connsiteY1181" fmla="*/ 4132 h 10000"/>
                  <a:gd name="connsiteX1182" fmla="*/ 9391 w 10000"/>
                  <a:gd name="connsiteY1182" fmla="*/ 4113 h 10000"/>
                  <a:gd name="connsiteX1183" fmla="*/ 9407 w 10000"/>
                  <a:gd name="connsiteY1183" fmla="*/ 4103 h 10000"/>
                  <a:gd name="connsiteX1184" fmla="*/ 9435 w 10000"/>
                  <a:gd name="connsiteY1184" fmla="*/ 4100 h 10000"/>
                  <a:gd name="connsiteX1185" fmla="*/ 9460 w 10000"/>
                  <a:gd name="connsiteY1185" fmla="*/ 4084 h 10000"/>
                  <a:gd name="connsiteX1186" fmla="*/ 9485 w 10000"/>
                  <a:gd name="connsiteY1186" fmla="*/ 4067 h 10000"/>
                  <a:gd name="connsiteX1187" fmla="*/ 9496 w 10000"/>
                  <a:gd name="connsiteY1187" fmla="*/ 4054 h 10000"/>
                  <a:gd name="connsiteX1188" fmla="*/ 9526 w 10000"/>
                  <a:gd name="connsiteY1188" fmla="*/ 4048 h 10000"/>
                  <a:gd name="connsiteX1189" fmla="*/ 9557 w 10000"/>
                  <a:gd name="connsiteY1189" fmla="*/ 4038 h 10000"/>
                  <a:gd name="connsiteX1190" fmla="*/ 9584 w 10000"/>
                  <a:gd name="connsiteY1190" fmla="*/ 4019 h 10000"/>
                  <a:gd name="connsiteX1191" fmla="*/ 9623 w 10000"/>
                  <a:gd name="connsiteY1191" fmla="*/ 4016 h 10000"/>
                  <a:gd name="connsiteX1192" fmla="*/ 9648 w 10000"/>
                  <a:gd name="connsiteY1192" fmla="*/ 4009 h 10000"/>
                  <a:gd name="connsiteX1193" fmla="*/ 9673 w 10000"/>
                  <a:gd name="connsiteY1193" fmla="*/ 4019 h 10000"/>
                  <a:gd name="connsiteX1194" fmla="*/ 9712 w 10000"/>
                  <a:gd name="connsiteY1194" fmla="*/ 4038 h 10000"/>
                  <a:gd name="connsiteX1195" fmla="*/ 9742 w 10000"/>
                  <a:gd name="connsiteY1195" fmla="*/ 4074 h 10000"/>
                  <a:gd name="connsiteX1196" fmla="*/ 9776 w 10000"/>
                  <a:gd name="connsiteY1196" fmla="*/ 4093 h 10000"/>
                  <a:gd name="connsiteX1197" fmla="*/ 9814 w 10000"/>
                  <a:gd name="connsiteY1197" fmla="*/ 4109 h 10000"/>
                  <a:gd name="connsiteX1198" fmla="*/ 9859 w 10000"/>
                  <a:gd name="connsiteY1198" fmla="*/ 4119 h 10000"/>
                  <a:gd name="connsiteX1199" fmla="*/ 9898 w 10000"/>
                  <a:gd name="connsiteY1199" fmla="*/ 4122 h 10000"/>
                  <a:gd name="connsiteX1200" fmla="*/ 9931 w 10000"/>
                  <a:gd name="connsiteY1200" fmla="*/ 4109 h 10000"/>
                  <a:gd name="connsiteX1201" fmla="*/ 9956 w 10000"/>
                  <a:gd name="connsiteY1201" fmla="*/ 4100 h 10000"/>
                  <a:gd name="connsiteX1202" fmla="*/ 9981 w 10000"/>
                  <a:gd name="connsiteY1202" fmla="*/ 4067 h 10000"/>
                  <a:gd name="connsiteX1203" fmla="*/ 9994 w 10000"/>
                  <a:gd name="connsiteY1203" fmla="*/ 4035 h 10000"/>
                  <a:gd name="connsiteX1204" fmla="*/ 10000 w 10000"/>
                  <a:gd name="connsiteY1204" fmla="*/ 3996 h 10000"/>
                  <a:gd name="connsiteX1205" fmla="*/ 9994 w 10000"/>
                  <a:gd name="connsiteY1205" fmla="*/ 3941 h 10000"/>
                  <a:gd name="connsiteX1206" fmla="*/ 9986 w 10000"/>
                  <a:gd name="connsiteY1206" fmla="*/ 3905 h 10000"/>
                  <a:gd name="connsiteX1207" fmla="*/ 9981 w 10000"/>
                  <a:gd name="connsiteY1207" fmla="*/ 3857 h 10000"/>
                  <a:gd name="connsiteX1208" fmla="*/ 9989 w 10000"/>
                  <a:gd name="connsiteY1208" fmla="*/ 3837 h 10000"/>
                  <a:gd name="connsiteX1209" fmla="*/ 9989 w 10000"/>
                  <a:gd name="connsiteY1209" fmla="*/ 3812 h 10000"/>
                  <a:gd name="connsiteX1210" fmla="*/ 9981 w 10000"/>
                  <a:gd name="connsiteY1210" fmla="*/ 3792 h 10000"/>
                  <a:gd name="connsiteX1211" fmla="*/ 9970 w 10000"/>
                  <a:gd name="connsiteY1211" fmla="*/ 3763 h 10000"/>
                  <a:gd name="connsiteX1212" fmla="*/ 9945 w 10000"/>
                  <a:gd name="connsiteY1212" fmla="*/ 3705 h 10000"/>
                  <a:gd name="connsiteX1213" fmla="*/ 9931 w 10000"/>
                  <a:gd name="connsiteY1213" fmla="*/ 3659 h 10000"/>
                  <a:gd name="connsiteX1214" fmla="*/ 9903 w 10000"/>
                  <a:gd name="connsiteY1214" fmla="*/ 3640 h 10000"/>
                  <a:gd name="connsiteX1215" fmla="*/ 9881 w 10000"/>
                  <a:gd name="connsiteY1215" fmla="*/ 3620 h 10000"/>
                  <a:gd name="connsiteX1216" fmla="*/ 9856 w 10000"/>
                  <a:gd name="connsiteY1216" fmla="*/ 3595 h 10000"/>
                  <a:gd name="connsiteX1217" fmla="*/ 9817 w 10000"/>
                  <a:gd name="connsiteY1217" fmla="*/ 3562 h 10000"/>
                  <a:gd name="connsiteX1218" fmla="*/ 9795 w 10000"/>
                  <a:gd name="connsiteY1218" fmla="*/ 3546 h 10000"/>
                  <a:gd name="connsiteX1219" fmla="*/ 9778 w 10000"/>
                  <a:gd name="connsiteY1219" fmla="*/ 3527 h 10000"/>
                  <a:gd name="connsiteX1220" fmla="*/ 9745 w 10000"/>
                  <a:gd name="connsiteY1220" fmla="*/ 3501 h 10000"/>
                  <a:gd name="connsiteX1221" fmla="*/ 9726 w 10000"/>
                  <a:gd name="connsiteY1221" fmla="*/ 3488 h 10000"/>
                  <a:gd name="connsiteX1222" fmla="*/ 9704 w 10000"/>
                  <a:gd name="connsiteY1222" fmla="*/ 3472 h 10000"/>
                  <a:gd name="connsiteX1223" fmla="*/ 9695 w 10000"/>
                  <a:gd name="connsiteY1223" fmla="*/ 3468 h 10000"/>
                  <a:gd name="connsiteX1224" fmla="*/ 9690 w 10000"/>
                  <a:gd name="connsiteY1224" fmla="*/ 3459 h 10000"/>
                  <a:gd name="connsiteX1225" fmla="*/ 9673 w 10000"/>
                  <a:gd name="connsiteY1225" fmla="*/ 3449 h 10000"/>
                  <a:gd name="connsiteX1226" fmla="*/ 9665 w 10000"/>
                  <a:gd name="connsiteY1226" fmla="*/ 3442 h 10000"/>
                  <a:gd name="connsiteX1227" fmla="*/ 9654 w 10000"/>
                  <a:gd name="connsiteY1227" fmla="*/ 3449 h 10000"/>
                  <a:gd name="connsiteX1228" fmla="*/ 9521 w 10000"/>
                  <a:gd name="connsiteY1228" fmla="*/ 3394 h 10000"/>
                  <a:gd name="connsiteX1229" fmla="*/ 9510 w 10000"/>
                  <a:gd name="connsiteY1229" fmla="*/ 3368 h 10000"/>
                  <a:gd name="connsiteX1230" fmla="*/ 9496 w 10000"/>
                  <a:gd name="connsiteY1230" fmla="*/ 3287 h 10000"/>
                  <a:gd name="connsiteX1231" fmla="*/ 9488 w 10000"/>
                  <a:gd name="connsiteY1231" fmla="*/ 3216 h 10000"/>
                  <a:gd name="connsiteX1232" fmla="*/ 9493 w 10000"/>
                  <a:gd name="connsiteY1232" fmla="*/ 3174 h 10000"/>
                  <a:gd name="connsiteX1233" fmla="*/ 9501 w 10000"/>
                  <a:gd name="connsiteY1233" fmla="*/ 3128 h 10000"/>
                  <a:gd name="connsiteX1234" fmla="*/ 9488 w 10000"/>
                  <a:gd name="connsiteY1234" fmla="*/ 3025 h 10000"/>
                  <a:gd name="connsiteX1235" fmla="*/ 9446 w 10000"/>
                  <a:gd name="connsiteY1235" fmla="*/ 2931 h 10000"/>
                  <a:gd name="connsiteX1236" fmla="*/ 9382 w 10000"/>
                  <a:gd name="connsiteY1236" fmla="*/ 2837 h 10000"/>
                  <a:gd name="connsiteX1237" fmla="*/ 9316 w 10000"/>
                  <a:gd name="connsiteY1237" fmla="*/ 2753 h 10000"/>
                  <a:gd name="connsiteX1238" fmla="*/ 9294 w 10000"/>
                  <a:gd name="connsiteY1238" fmla="*/ 2655 h 10000"/>
                  <a:gd name="connsiteX1239" fmla="*/ 9213 w 10000"/>
                  <a:gd name="connsiteY1239" fmla="*/ 2328 h 10000"/>
                  <a:gd name="connsiteX1240" fmla="*/ 9172 w 10000"/>
                  <a:gd name="connsiteY1240" fmla="*/ 2286 h 10000"/>
                  <a:gd name="connsiteX1241" fmla="*/ 9019 w 10000"/>
                  <a:gd name="connsiteY1241" fmla="*/ 2082 h 10000"/>
                  <a:gd name="connsiteX1242" fmla="*/ 8906 w 10000"/>
                  <a:gd name="connsiteY1242" fmla="*/ 1946 h 10000"/>
                  <a:gd name="connsiteX1243" fmla="*/ 8801 w 10000"/>
                  <a:gd name="connsiteY1243" fmla="*/ 1778 h 10000"/>
                  <a:gd name="connsiteX1244" fmla="*/ 8806 w 10000"/>
                  <a:gd name="connsiteY1244" fmla="*/ 1713 h 10000"/>
                  <a:gd name="connsiteX1245" fmla="*/ 8809 w 10000"/>
                  <a:gd name="connsiteY1245" fmla="*/ 1703 h 10000"/>
                  <a:gd name="connsiteX1246" fmla="*/ 8817 w 10000"/>
                  <a:gd name="connsiteY1246" fmla="*/ 1713 h 10000"/>
                  <a:gd name="connsiteX1247" fmla="*/ 8834 w 10000"/>
                  <a:gd name="connsiteY1247" fmla="*/ 1729 h 10000"/>
                  <a:gd name="connsiteX1248" fmla="*/ 8839 w 10000"/>
                  <a:gd name="connsiteY1248" fmla="*/ 1729 h 10000"/>
                  <a:gd name="connsiteX1249" fmla="*/ 8848 w 10000"/>
                  <a:gd name="connsiteY1249" fmla="*/ 1723 h 10000"/>
                  <a:gd name="connsiteX1250" fmla="*/ 8850 w 10000"/>
                  <a:gd name="connsiteY1250" fmla="*/ 1703 h 10000"/>
                  <a:gd name="connsiteX1251" fmla="*/ 8850 w 10000"/>
                  <a:gd name="connsiteY1251" fmla="*/ 1684 h 10000"/>
                  <a:gd name="connsiteX1252" fmla="*/ 8850 w 10000"/>
                  <a:gd name="connsiteY1252" fmla="*/ 1648 h 10000"/>
                  <a:gd name="connsiteX1253" fmla="*/ 8881 w 10000"/>
                  <a:gd name="connsiteY1253" fmla="*/ 1571 h 10000"/>
                  <a:gd name="connsiteX1254" fmla="*/ 8895 w 10000"/>
                  <a:gd name="connsiteY1254" fmla="*/ 1541 h 10000"/>
                  <a:gd name="connsiteX1255" fmla="*/ 8895 w 10000"/>
                  <a:gd name="connsiteY1255" fmla="*/ 1525 h 10000"/>
                  <a:gd name="connsiteX1256" fmla="*/ 8881 w 10000"/>
                  <a:gd name="connsiteY1256" fmla="*/ 1516 h 10000"/>
                  <a:gd name="connsiteX1257" fmla="*/ 8864 w 10000"/>
                  <a:gd name="connsiteY1257" fmla="*/ 1522 h 10000"/>
                  <a:gd name="connsiteX1258" fmla="*/ 8850 w 10000"/>
                  <a:gd name="connsiteY1258" fmla="*/ 1535 h 10000"/>
                  <a:gd name="connsiteX1259" fmla="*/ 8834 w 10000"/>
                  <a:gd name="connsiteY1259" fmla="*/ 1571 h 10000"/>
                  <a:gd name="connsiteX1260" fmla="*/ 8825 w 10000"/>
                  <a:gd name="connsiteY1260" fmla="*/ 1587 h 10000"/>
                  <a:gd name="connsiteX1261" fmla="*/ 8776 w 10000"/>
                  <a:gd name="connsiteY1261" fmla="*/ 1571 h 10000"/>
                  <a:gd name="connsiteX1262" fmla="*/ 8745 w 10000"/>
                  <a:gd name="connsiteY1262" fmla="*/ 1580 h 10000"/>
                  <a:gd name="connsiteX1263" fmla="*/ 8720 w 10000"/>
                  <a:gd name="connsiteY1263" fmla="*/ 1587 h 10000"/>
                  <a:gd name="connsiteX1264" fmla="*/ 8709 w 10000"/>
                  <a:gd name="connsiteY1264" fmla="*/ 1609 h 10000"/>
                  <a:gd name="connsiteX1265" fmla="*/ 8693 w 10000"/>
                  <a:gd name="connsiteY1265" fmla="*/ 1616 h 10000"/>
                  <a:gd name="connsiteX1266" fmla="*/ 8684 w 10000"/>
                  <a:gd name="connsiteY1266" fmla="*/ 1639 h 10000"/>
                  <a:gd name="connsiteX1267" fmla="*/ 8684 w 10000"/>
                  <a:gd name="connsiteY1267" fmla="*/ 1658 h 10000"/>
                  <a:gd name="connsiteX1268" fmla="*/ 8665 w 10000"/>
                  <a:gd name="connsiteY1268" fmla="*/ 1655 h 10000"/>
                  <a:gd name="connsiteX1269" fmla="*/ 8665 w 10000"/>
                  <a:gd name="connsiteY1269" fmla="*/ 1645 h 10000"/>
                  <a:gd name="connsiteX1270" fmla="*/ 8665 w 10000"/>
                  <a:gd name="connsiteY1270" fmla="*/ 1626 h 10000"/>
                  <a:gd name="connsiteX1271" fmla="*/ 8676 w 10000"/>
                  <a:gd name="connsiteY1271" fmla="*/ 1609 h 10000"/>
                  <a:gd name="connsiteX1272" fmla="*/ 8679 w 10000"/>
                  <a:gd name="connsiteY1272" fmla="*/ 1597 h 10000"/>
                  <a:gd name="connsiteX1273" fmla="*/ 8687 w 10000"/>
                  <a:gd name="connsiteY1273" fmla="*/ 1577 h 10000"/>
                  <a:gd name="connsiteX1274" fmla="*/ 8695 w 10000"/>
                  <a:gd name="connsiteY1274" fmla="*/ 1554 h 10000"/>
                  <a:gd name="connsiteX1275" fmla="*/ 8709 w 10000"/>
                  <a:gd name="connsiteY1275" fmla="*/ 1532 h 10000"/>
                  <a:gd name="connsiteX1276" fmla="*/ 8704 w 10000"/>
                  <a:gd name="connsiteY1276" fmla="*/ 1512 h 10000"/>
                  <a:gd name="connsiteX1277" fmla="*/ 8695 w 10000"/>
                  <a:gd name="connsiteY1277" fmla="*/ 1503 h 10000"/>
                  <a:gd name="connsiteX1278" fmla="*/ 8684 w 10000"/>
                  <a:gd name="connsiteY1278" fmla="*/ 1503 h 10000"/>
                  <a:gd name="connsiteX1279" fmla="*/ 8670 w 10000"/>
                  <a:gd name="connsiteY1279" fmla="*/ 1525 h 10000"/>
                  <a:gd name="connsiteX1280" fmla="*/ 8665 w 10000"/>
                  <a:gd name="connsiteY1280" fmla="*/ 1545 h 10000"/>
                  <a:gd name="connsiteX1281" fmla="*/ 8654 w 10000"/>
                  <a:gd name="connsiteY1281" fmla="*/ 1567 h 10000"/>
                  <a:gd name="connsiteX1282" fmla="*/ 8648 w 10000"/>
                  <a:gd name="connsiteY1282" fmla="*/ 1587 h 10000"/>
                  <a:gd name="connsiteX1283" fmla="*/ 8640 w 10000"/>
                  <a:gd name="connsiteY1283" fmla="*/ 1629 h 10000"/>
                  <a:gd name="connsiteX1284" fmla="*/ 8620 w 10000"/>
                  <a:gd name="connsiteY1284" fmla="*/ 1635 h 10000"/>
                  <a:gd name="connsiteX1285" fmla="*/ 8612 w 10000"/>
                  <a:gd name="connsiteY1285" fmla="*/ 1635 h 10000"/>
                  <a:gd name="connsiteX1286" fmla="*/ 8604 w 10000"/>
                  <a:gd name="connsiteY1286" fmla="*/ 1626 h 10000"/>
                  <a:gd name="connsiteX1287" fmla="*/ 8596 w 10000"/>
                  <a:gd name="connsiteY1287" fmla="*/ 1616 h 10000"/>
                  <a:gd name="connsiteX1288" fmla="*/ 8596 w 10000"/>
                  <a:gd name="connsiteY1288" fmla="*/ 1580 h 10000"/>
                  <a:gd name="connsiteX1289" fmla="*/ 8587 w 10000"/>
                  <a:gd name="connsiteY1289" fmla="*/ 1545 h 10000"/>
                  <a:gd name="connsiteX1290" fmla="*/ 8565 w 10000"/>
                  <a:gd name="connsiteY1290" fmla="*/ 1516 h 10000"/>
                  <a:gd name="connsiteX1291" fmla="*/ 8543 w 10000"/>
                  <a:gd name="connsiteY1291" fmla="*/ 1512 h 10000"/>
                  <a:gd name="connsiteX1292" fmla="*/ 8518 w 10000"/>
                  <a:gd name="connsiteY1292" fmla="*/ 1532 h 10000"/>
                  <a:gd name="connsiteX1293" fmla="*/ 8476 w 10000"/>
                  <a:gd name="connsiteY1293" fmla="*/ 1567 h 10000"/>
                  <a:gd name="connsiteX1294" fmla="*/ 8454 w 10000"/>
                  <a:gd name="connsiteY1294" fmla="*/ 1551 h 10000"/>
                  <a:gd name="connsiteX1295" fmla="*/ 8402 w 10000"/>
                  <a:gd name="connsiteY1295" fmla="*/ 1493 h 10000"/>
                  <a:gd name="connsiteX1296" fmla="*/ 8371 w 10000"/>
                  <a:gd name="connsiteY1296" fmla="*/ 1428 h 10000"/>
                  <a:gd name="connsiteX1297" fmla="*/ 8072 w 10000"/>
                  <a:gd name="connsiteY1297" fmla="*/ 1422 h 10000"/>
                  <a:gd name="connsiteX1298" fmla="*/ 7823 w 10000"/>
                  <a:gd name="connsiteY1298" fmla="*/ 1279 h 10000"/>
                  <a:gd name="connsiteX1299" fmla="*/ 7587 w 10000"/>
                  <a:gd name="connsiteY1299" fmla="*/ 1133 h 10000"/>
                  <a:gd name="connsiteX1300" fmla="*/ 7526 w 10000"/>
                  <a:gd name="connsiteY1300" fmla="*/ 1098 h 10000"/>
                  <a:gd name="connsiteX1301" fmla="*/ 7346 w 10000"/>
                  <a:gd name="connsiteY1301" fmla="*/ 991 h 10000"/>
                  <a:gd name="connsiteX1302" fmla="*/ 7321 w 10000"/>
                  <a:gd name="connsiteY1302" fmla="*/ 959 h 10000"/>
                  <a:gd name="connsiteX1303" fmla="*/ 7307 w 10000"/>
                  <a:gd name="connsiteY1303" fmla="*/ 871 h 10000"/>
                  <a:gd name="connsiteX1304" fmla="*/ 7224 w 10000"/>
                  <a:gd name="connsiteY1304" fmla="*/ 816 h 10000"/>
                  <a:gd name="connsiteX1305" fmla="*/ 7147 w 10000"/>
                  <a:gd name="connsiteY1305" fmla="*/ 787 h 10000"/>
                  <a:gd name="connsiteX1306" fmla="*/ 7080 w 10000"/>
                  <a:gd name="connsiteY1306" fmla="*/ 742 h 10000"/>
                  <a:gd name="connsiteX1307" fmla="*/ 7069 w 10000"/>
                  <a:gd name="connsiteY1307" fmla="*/ 767 h 10000"/>
                  <a:gd name="connsiteX1308" fmla="*/ 7033 w 10000"/>
                  <a:gd name="connsiteY1308" fmla="*/ 787 h 10000"/>
                  <a:gd name="connsiteX1309" fmla="*/ 6820 w 10000"/>
                  <a:gd name="connsiteY1309" fmla="*/ 878 h 10000"/>
                  <a:gd name="connsiteX1310" fmla="*/ 6726 w 10000"/>
                  <a:gd name="connsiteY1310" fmla="*/ 897 h 10000"/>
                  <a:gd name="connsiteX1311" fmla="*/ 6626 w 10000"/>
                  <a:gd name="connsiteY1311" fmla="*/ 955 h 10000"/>
                  <a:gd name="connsiteX1312" fmla="*/ 6582 w 10000"/>
                  <a:gd name="connsiteY1312" fmla="*/ 946 h 10000"/>
                  <a:gd name="connsiteX1313" fmla="*/ 6571 w 10000"/>
                  <a:gd name="connsiteY1313" fmla="*/ 955 h 10000"/>
                  <a:gd name="connsiteX1314" fmla="*/ 6507 w 10000"/>
                  <a:gd name="connsiteY1314" fmla="*/ 975 h 10000"/>
                  <a:gd name="connsiteX1315" fmla="*/ 6485 w 10000"/>
                  <a:gd name="connsiteY1315" fmla="*/ 975 h 10000"/>
                  <a:gd name="connsiteX1316" fmla="*/ 6476 w 10000"/>
                  <a:gd name="connsiteY1316" fmla="*/ 965 h 10000"/>
                  <a:gd name="connsiteX1317" fmla="*/ 6474 w 10000"/>
                  <a:gd name="connsiteY1317" fmla="*/ 936 h 10000"/>
                  <a:gd name="connsiteX1318" fmla="*/ 6452 w 10000"/>
                  <a:gd name="connsiteY1318" fmla="*/ 887 h 10000"/>
                  <a:gd name="connsiteX1319" fmla="*/ 6352 w 10000"/>
                  <a:gd name="connsiteY1319" fmla="*/ 767 h 10000"/>
                  <a:gd name="connsiteX1320" fmla="*/ 6313 w 10000"/>
                  <a:gd name="connsiteY1320" fmla="*/ 732 h 10000"/>
                  <a:gd name="connsiteX1321" fmla="*/ 6296 w 10000"/>
                  <a:gd name="connsiteY1321" fmla="*/ 690 h 10000"/>
                  <a:gd name="connsiteX1322" fmla="*/ 6271 w 10000"/>
                  <a:gd name="connsiteY1322" fmla="*/ 664 h 10000"/>
                  <a:gd name="connsiteX1323" fmla="*/ 6266 w 10000"/>
                  <a:gd name="connsiteY1323" fmla="*/ 654 h 10000"/>
                  <a:gd name="connsiteX1324" fmla="*/ 6111 w 10000"/>
                  <a:gd name="connsiteY1324" fmla="*/ 398 h 10000"/>
                  <a:gd name="connsiteX1325" fmla="*/ 5903 w 10000"/>
                  <a:gd name="connsiteY1325" fmla="*/ 408 h 10000"/>
                  <a:gd name="connsiteX1326" fmla="*/ 5837 w 10000"/>
                  <a:gd name="connsiteY1326" fmla="*/ 427 h 10000"/>
                  <a:gd name="connsiteX1327" fmla="*/ 5756 w 10000"/>
                  <a:gd name="connsiteY1327" fmla="*/ 453 h 10000"/>
                  <a:gd name="connsiteX1328" fmla="*/ 5681 w 10000"/>
                  <a:gd name="connsiteY1328" fmla="*/ 453 h 10000"/>
                  <a:gd name="connsiteX1329" fmla="*/ 5609 w 10000"/>
                  <a:gd name="connsiteY1329" fmla="*/ 447 h 10000"/>
                  <a:gd name="connsiteX1330" fmla="*/ 5554 w 10000"/>
                  <a:gd name="connsiteY1330" fmla="*/ 304 h 10000"/>
                  <a:gd name="connsiteX1331" fmla="*/ 5529 w 10000"/>
                  <a:gd name="connsiteY1331" fmla="*/ 301 h 10000"/>
                  <a:gd name="connsiteX1332" fmla="*/ 5393 w 10000"/>
                  <a:gd name="connsiteY1332" fmla="*/ 256 h 10000"/>
                  <a:gd name="connsiteX1333" fmla="*/ 5366 w 10000"/>
                  <a:gd name="connsiteY1333" fmla="*/ 220 h 10000"/>
                  <a:gd name="connsiteX1334" fmla="*/ 5249 w 10000"/>
                  <a:gd name="connsiteY1334" fmla="*/ 155 h 10000"/>
                  <a:gd name="connsiteX1335" fmla="*/ 5141 w 10000"/>
                  <a:gd name="connsiteY1335" fmla="*/ 52 h 10000"/>
                  <a:gd name="connsiteX1336" fmla="*/ 5116 w 10000"/>
                  <a:gd name="connsiteY1336" fmla="*/ 3 h 10000"/>
                  <a:gd name="connsiteX1337" fmla="*/ 5061 w 10000"/>
                  <a:gd name="connsiteY1337" fmla="*/ 0 h 10000"/>
                  <a:gd name="connsiteX1338" fmla="*/ 5036 w 10000"/>
                  <a:gd name="connsiteY1338" fmla="*/ 32 h 10000"/>
                  <a:gd name="connsiteX1339" fmla="*/ 4942 w 10000"/>
                  <a:gd name="connsiteY1339" fmla="*/ 133 h 10000"/>
                  <a:gd name="connsiteX1340" fmla="*/ 4900 w 10000"/>
                  <a:gd name="connsiteY1340" fmla="*/ 217 h 10000"/>
                  <a:gd name="connsiteX1341" fmla="*/ 4861 w 10000"/>
                  <a:gd name="connsiteY1341" fmla="*/ 198 h 10000"/>
                  <a:gd name="connsiteX1342" fmla="*/ 4795 w 10000"/>
                  <a:gd name="connsiteY1342" fmla="*/ 68 h 10000"/>
                  <a:gd name="connsiteX1343" fmla="*/ 4778 w 10000"/>
                  <a:gd name="connsiteY1343" fmla="*/ 62 h 10000"/>
                  <a:gd name="connsiteX1344" fmla="*/ 4765 w 10000"/>
                  <a:gd name="connsiteY1344" fmla="*/ 62 h 10000"/>
                  <a:gd name="connsiteX1345" fmla="*/ 4748 w 10000"/>
                  <a:gd name="connsiteY1345" fmla="*/ 68 h 10000"/>
                  <a:gd name="connsiteX1346" fmla="*/ 4673 w 10000"/>
                  <a:gd name="connsiteY1346" fmla="*/ 136 h 10000"/>
                  <a:gd name="connsiteX1347" fmla="*/ 4632 w 10000"/>
                  <a:gd name="connsiteY1347" fmla="*/ 201 h 10000"/>
                  <a:gd name="connsiteX1348" fmla="*/ 4623 w 10000"/>
                  <a:gd name="connsiteY1348" fmla="*/ 210 h 10000"/>
                  <a:gd name="connsiteX1349" fmla="*/ 4579 w 10000"/>
                  <a:gd name="connsiteY1349" fmla="*/ 220 h 10000"/>
                  <a:gd name="connsiteX1350" fmla="*/ 4479 w 10000"/>
                  <a:gd name="connsiteY1350" fmla="*/ 198 h 10000"/>
                  <a:gd name="connsiteX1351" fmla="*/ 4402 w 10000"/>
                  <a:gd name="connsiteY1351" fmla="*/ 165 h 10000"/>
                  <a:gd name="connsiteX1352" fmla="*/ 4374 w 10000"/>
                  <a:gd name="connsiteY1352" fmla="*/ 165 h 10000"/>
                  <a:gd name="connsiteX1353" fmla="*/ 4335 w 10000"/>
                  <a:gd name="connsiteY1353" fmla="*/ 172 h 10000"/>
                  <a:gd name="connsiteX1354" fmla="*/ 4302 w 10000"/>
                  <a:gd name="connsiteY1354" fmla="*/ 188 h 10000"/>
                  <a:gd name="connsiteX1355" fmla="*/ 4271 w 10000"/>
                  <a:gd name="connsiteY1355" fmla="*/ 220 h 10000"/>
                  <a:gd name="connsiteX1356" fmla="*/ 4238 w 10000"/>
                  <a:gd name="connsiteY1356" fmla="*/ 240 h 10000"/>
                  <a:gd name="connsiteX1357" fmla="*/ 4324 w 10000"/>
                  <a:gd name="connsiteY1357" fmla="*/ 1289 h 10000"/>
                  <a:gd name="connsiteX1358" fmla="*/ 2947 w 10000"/>
                  <a:gd name="connsiteY1358" fmla="*/ 8089 h 10000"/>
                  <a:gd name="connsiteX1359" fmla="*/ 3057 w 10000"/>
                  <a:gd name="connsiteY1359" fmla="*/ 7143 h 10000"/>
                  <a:gd name="connsiteX0" fmla="*/ 4324 w 10000"/>
                  <a:gd name="connsiteY0" fmla="*/ 1289 h 10000"/>
                  <a:gd name="connsiteX1" fmla="*/ 4296 w 10000"/>
                  <a:gd name="connsiteY1" fmla="*/ 1305 h 10000"/>
                  <a:gd name="connsiteX2" fmla="*/ 4285 w 10000"/>
                  <a:gd name="connsiteY2" fmla="*/ 1279 h 10000"/>
                  <a:gd name="connsiteX3" fmla="*/ 4244 w 10000"/>
                  <a:gd name="connsiteY3" fmla="*/ 1266 h 10000"/>
                  <a:gd name="connsiteX4" fmla="*/ 4208 w 10000"/>
                  <a:gd name="connsiteY4" fmla="*/ 1286 h 10000"/>
                  <a:gd name="connsiteX5" fmla="*/ 4172 w 10000"/>
                  <a:gd name="connsiteY5" fmla="*/ 1299 h 10000"/>
                  <a:gd name="connsiteX6" fmla="*/ 4150 w 10000"/>
                  <a:gd name="connsiteY6" fmla="*/ 1308 h 10000"/>
                  <a:gd name="connsiteX7" fmla="*/ 4139 w 10000"/>
                  <a:gd name="connsiteY7" fmla="*/ 1315 h 10000"/>
                  <a:gd name="connsiteX8" fmla="*/ 4125 w 10000"/>
                  <a:gd name="connsiteY8" fmla="*/ 1315 h 10000"/>
                  <a:gd name="connsiteX9" fmla="*/ 4119 w 10000"/>
                  <a:gd name="connsiteY9" fmla="*/ 1315 h 10000"/>
                  <a:gd name="connsiteX10" fmla="*/ 4111 w 10000"/>
                  <a:gd name="connsiteY10" fmla="*/ 1308 h 10000"/>
                  <a:gd name="connsiteX11" fmla="*/ 4100 w 10000"/>
                  <a:gd name="connsiteY11" fmla="*/ 1315 h 10000"/>
                  <a:gd name="connsiteX12" fmla="*/ 4075 w 10000"/>
                  <a:gd name="connsiteY12" fmla="*/ 1315 h 10000"/>
                  <a:gd name="connsiteX13" fmla="*/ 4058 w 10000"/>
                  <a:gd name="connsiteY13" fmla="*/ 1318 h 10000"/>
                  <a:gd name="connsiteX14" fmla="*/ 4044 w 10000"/>
                  <a:gd name="connsiteY14" fmla="*/ 1315 h 10000"/>
                  <a:gd name="connsiteX15" fmla="*/ 4042 w 10000"/>
                  <a:gd name="connsiteY15" fmla="*/ 1299 h 10000"/>
                  <a:gd name="connsiteX16" fmla="*/ 4014 w 10000"/>
                  <a:gd name="connsiteY16" fmla="*/ 1308 h 10000"/>
                  <a:gd name="connsiteX17" fmla="*/ 4011 w 10000"/>
                  <a:gd name="connsiteY17" fmla="*/ 1315 h 10000"/>
                  <a:gd name="connsiteX18" fmla="*/ 4011 w 10000"/>
                  <a:gd name="connsiteY18" fmla="*/ 1341 h 10000"/>
                  <a:gd name="connsiteX19" fmla="*/ 4019 w 10000"/>
                  <a:gd name="connsiteY19" fmla="*/ 1341 h 10000"/>
                  <a:gd name="connsiteX20" fmla="*/ 3997 w 10000"/>
                  <a:gd name="connsiteY20" fmla="*/ 1363 h 10000"/>
                  <a:gd name="connsiteX21" fmla="*/ 3986 w 10000"/>
                  <a:gd name="connsiteY21" fmla="*/ 1373 h 10000"/>
                  <a:gd name="connsiteX22" fmla="*/ 3981 w 10000"/>
                  <a:gd name="connsiteY22" fmla="*/ 1389 h 10000"/>
                  <a:gd name="connsiteX23" fmla="*/ 3981 w 10000"/>
                  <a:gd name="connsiteY23" fmla="*/ 1409 h 10000"/>
                  <a:gd name="connsiteX24" fmla="*/ 3981 w 10000"/>
                  <a:gd name="connsiteY24" fmla="*/ 1438 h 10000"/>
                  <a:gd name="connsiteX25" fmla="*/ 3961 w 10000"/>
                  <a:gd name="connsiteY25" fmla="*/ 1441 h 10000"/>
                  <a:gd name="connsiteX26" fmla="*/ 3942 w 10000"/>
                  <a:gd name="connsiteY26" fmla="*/ 1441 h 10000"/>
                  <a:gd name="connsiteX27" fmla="*/ 3914 w 10000"/>
                  <a:gd name="connsiteY27" fmla="*/ 1454 h 10000"/>
                  <a:gd name="connsiteX28" fmla="*/ 3892 w 10000"/>
                  <a:gd name="connsiteY28" fmla="*/ 1467 h 10000"/>
                  <a:gd name="connsiteX29" fmla="*/ 3867 w 10000"/>
                  <a:gd name="connsiteY29" fmla="*/ 1483 h 10000"/>
                  <a:gd name="connsiteX30" fmla="*/ 3845 w 10000"/>
                  <a:gd name="connsiteY30" fmla="*/ 1467 h 10000"/>
                  <a:gd name="connsiteX31" fmla="*/ 3850 w 10000"/>
                  <a:gd name="connsiteY31" fmla="*/ 1457 h 10000"/>
                  <a:gd name="connsiteX32" fmla="*/ 3864 w 10000"/>
                  <a:gd name="connsiteY32" fmla="*/ 1441 h 10000"/>
                  <a:gd name="connsiteX33" fmla="*/ 3859 w 10000"/>
                  <a:gd name="connsiteY33" fmla="*/ 1409 h 10000"/>
                  <a:gd name="connsiteX34" fmla="*/ 3842 w 10000"/>
                  <a:gd name="connsiteY34" fmla="*/ 1383 h 10000"/>
                  <a:gd name="connsiteX35" fmla="*/ 3825 w 10000"/>
                  <a:gd name="connsiteY35" fmla="*/ 1360 h 10000"/>
                  <a:gd name="connsiteX36" fmla="*/ 3809 w 10000"/>
                  <a:gd name="connsiteY36" fmla="*/ 1318 h 10000"/>
                  <a:gd name="connsiteX37" fmla="*/ 3787 w 10000"/>
                  <a:gd name="connsiteY37" fmla="*/ 1289 h 10000"/>
                  <a:gd name="connsiteX38" fmla="*/ 3759 w 10000"/>
                  <a:gd name="connsiteY38" fmla="*/ 1266 h 10000"/>
                  <a:gd name="connsiteX39" fmla="*/ 3740 w 10000"/>
                  <a:gd name="connsiteY39" fmla="*/ 1256 h 10000"/>
                  <a:gd name="connsiteX40" fmla="*/ 3715 w 10000"/>
                  <a:gd name="connsiteY40" fmla="*/ 1250 h 10000"/>
                  <a:gd name="connsiteX41" fmla="*/ 3687 w 10000"/>
                  <a:gd name="connsiteY41" fmla="*/ 1256 h 10000"/>
                  <a:gd name="connsiteX42" fmla="*/ 3681 w 10000"/>
                  <a:gd name="connsiteY42" fmla="*/ 1260 h 10000"/>
                  <a:gd name="connsiteX43" fmla="*/ 3670 w 10000"/>
                  <a:gd name="connsiteY43" fmla="*/ 1295 h 10000"/>
                  <a:gd name="connsiteX44" fmla="*/ 3651 w 10000"/>
                  <a:gd name="connsiteY44" fmla="*/ 1305 h 10000"/>
                  <a:gd name="connsiteX45" fmla="*/ 3640 w 10000"/>
                  <a:gd name="connsiteY45" fmla="*/ 1308 h 10000"/>
                  <a:gd name="connsiteX46" fmla="*/ 3626 w 10000"/>
                  <a:gd name="connsiteY46" fmla="*/ 1308 h 10000"/>
                  <a:gd name="connsiteX47" fmla="*/ 3632 w 10000"/>
                  <a:gd name="connsiteY47" fmla="*/ 1276 h 10000"/>
                  <a:gd name="connsiteX48" fmla="*/ 3609 w 10000"/>
                  <a:gd name="connsiteY48" fmla="*/ 1289 h 10000"/>
                  <a:gd name="connsiteX49" fmla="*/ 3593 w 10000"/>
                  <a:gd name="connsiteY49" fmla="*/ 1286 h 10000"/>
                  <a:gd name="connsiteX50" fmla="*/ 3590 w 10000"/>
                  <a:gd name="connsiteY50" fmla="*/ 1256 h 10000"/>
                  <a:gd name="connsiteX51" fmla="*/ 3584 w 10000"/>
                  <a:gd name="connsiteY51" fmla="*/ 1237 h 10000"/>
                  <a:gd name="connsiteX52" fmla="*/ 3573 w 10000"/>
                  <a:gd name="connsiteY52" fmla="*/ 1237 h 10000"/>
                  <a:gd name="connsiteX53" fmla="*/ 3554 w 10000"/>
                  <a:gd name="connsiteY53" fmla="*/ 1227 h 10000"/>
                  <a:gd name="connsiteX54" fmla="*/ 3546 w 10000"/>
                  <a:gd name="connsiteY54" fmla="*/ 1192 h 10000"/>
                  <a:gd name="connsiteX55" fmla="*/ 3529 w 10000"/>
                  <a:gd name="connsiteY55" fmla="*/ 1176 h 10000"/>
                  <a:gd name="connsiteX56" fmla="*/ 3512 w 10000"/>
                  <a:gd name="connsiteY56" fmla="*/ 1182 h 10000"/>
                  <a:gd name="connsiteX57" fmla="*/ 3485 w 10000"/>
                  <a:gd name="connsiteY57" fmla="*/ 1182 h 10000"/>
                  <a:gd name="connsiteX58" fmla="*/ 3463 w 10000"/>
                  <a:gd name="connsiteY58" fmla="*/ 1176 h 10000"/>
                  <a:gd name="connsiteX59" fmla="*/ 3449 w 10000"/>
                  <a:gd name="connsiteY59" fmla="*/ 1182 h 10000"/>
                  <a:gd name="connsiteX60" fmla="*/ 3432 w 10000"/>
                  <a:gd name="connsiteY60" fmla="*/ 1192 h 10000"/>
                  <a:gd name="connsiteX61" fmla="*/ 3454 w 10000"/>
                  <a:gd name="connsiteY61" fmla="*/ 1205 h 10000"/>
                  <a:gd name="connsiteX62" fmla="*/ 3463 w 10000"/>
                  <a:gd name="connsiteY62" fmla="*/ 1205 h 10000"/>
                  <a:gd name="connsiteX63" fmla="*/ 3488 w 10000"/>
                  <a:gd name="connsiteY63" fmla="*/ 1205 h 10000"/>
                  <a:gd name="connsiteX64" fmla="*/ 3488 w 10000"/>
                  <a:gd name="connsiteY64" fmla="*/ 1218 h 10000"/>
                  <a:gd name="connsiteX65" fmla="*/ 3493 w 10000"/>
                  <a:gd name="connsiteY65" fmla="*/ 1247 h 10000"/>
                  <a:gd name="connsiteX66" fmla="*/ 3512 w 10000"/>
                  <a:gd name="connsiteY66" fmla="*/ 1247 h 10000"/>
                  <a:gd name="connsiteX67" fmla="*/ 3518 w 10000"/>
                  <a:gd name="connsiteY67" fmla="*/ 1250 h 10000"/>
                  <a:gd name="connsiteX68" fmla="*/ 3521 w 10000"/>
                  <a:gd name="connsiteY68" fmla="*/ 1276 h 10000"/>
                  <a:gd name="connsiteX69" fmla="*/ 3543 w 10000"/>
                  <a:gd name="connsiteY69" fmla="*/ 1295 h 10000"/>
                  <a:gd name="connsiteX70" fmla="*/ 3546 w 10000"/>
                  <a:gd name="connsiteY70" fmla="*/ 1305 h 10000"/>
                  <a:gd name="connsiteX71" fmla="*/ 3543 w 10000"/>
                  <a:gd name="connsiteY71" fmla="*/ 1315 h 10000"/>
                  <a:gd name="connsiteX72" fmla="*/ 3543 w 10000"/>
                  <a:gd name="connsiteY72" fmla="*/ 1331 h 10000"/>
                  <a:gd name="connsiteX73" fmla="*/ 3554 w 10000"/>
                  <a:gd name="connsiteY73" fmla="*/ 1324 h 10000"/>
                  <a:gd name="connsiteX74" fmla="*/ 3560 w 10000"/>
                  <a:gd name="connsiteY74" fmla="*/ 1331 h 10000"/>
                  <a:gd name="connsiteX75" fmla="*/ 3582 w 10000"/>
                  <a:gd name="connsiteY75" fmla="*/ 1344 h 10000"/>
                  <a:gd name="connsiteX76" fmla="*/ 3598 w 10000"/>
                  <a:gd name="connsiteY76" fmla="*/ 1380 h 10000"/>
                  <a:gd name="connsiteX77" fmla="*/ 3607 w 10000"/>
                  <a:gd name="connsiteY77" fmla="*/ 1389 h 10000"/>
                  <a:gd name="connsiteX78" fmla="*/ 3623 w 10000"/>
                  <a:gd name="connsiteY78" fmla="*/ 1409 h 10000"/>
                  <a:gd name="connsiteX79" fmla="*/ 3634 w 10000"/>
                  <a:gd name="connsiteY79" fmla="*/ 1438 h 10000"/>
                  <a:gd name="connsiteX80" fmla="*/ 3632 w 10000"/>
                  <a:gd name="connsiteY80" fmla="*/ 1454 h 10000"/>
                  <a:gd name="connsiteX81" fmla="*/ 3618 w 10000"/>
                  <a:gd name="connsiteY81" fmla="*/ 1438 h 10000"/>
                  <a:gd name="connsiteX82" fmla="*/ 3598 w 10000"/>
                  <a:gd name="connsiteY82" fmla="*/ 1428 h 10000"/>
                  <a:gd name="connsiteX83" fmla="*/ 3582 w 10000"/>
                  <a:gd name="connsiteY83" fmla="*/ 1402 h 10000"/>
                  <a:gd name="connsiteX84" fmla="*/ 3562 w 10000"/>
                  <a:gd name="connsiteY84" fmla="*/ 1399 h 10000"/>
                  <a:gd name="connsiteX85" fmla="*/ 3546 w 10000"/>
                  <a:gd name="connsiteY85" fmla="*/ 1383 h 10000"/>
                  <a:gd name="connsiteX86" fmla="*/ 3510 w 10000"/>
                  <a:gd name="connsiteY86" fmla="*/ 1360 h 10000"/>
                  <a:gd name="connsiteX87" fmla="*/ 3485 w 10000"/>
                  <a:gd name="connsiteY87" fmla="*/ 1344 h 10000"/>
                  <a:gd name="connsiteX88" fmla="*/ 3454 w 10000"/>
                  <a:gd name="connsiteY88" fmla="*/ 1334 h 10000"/>
                  <a:gd name="connsiteX89" fmla="*/ 3429 w 10000"/>
                  <a:gd name="connsiteY89" fmla="*/ 1315 h 10000"/>
                  <a:gd name="connsiteX90" fmla="*/ 3416 w 10000"/>
                  <a:gd name="connsiteY90" fmla="*/ 1308 h 10000"/>
                  <a:gd name="connsiteX91" fmla="*/ 3399 w 10000"/>
                  <a:gd name="connsiteY91" fmla="*/ 1305 h 10000"/>
                  <a:gd name="connsiteX92" fmla="*/ 3382 w 10000"/>
                  <a:gd name="connsiteY92" fmla="*/ 1286 h 10000"/>
                  <a:gd name="connsiteX93" fmla="*/ 3380 w 10000"/>
                  <a:gd name="connsiteY93" fmla="*/ 1266 h 10000"/>
                  <a:gd name="connsiteX94" fmla="*/ 3388 w 10000"/>
                  <a:gd name="connsiteY94" fmla="*/ 1256 h 10000"/>
                  <a:gd name="connsiteX95" fmla="*/ 3407 w 10000"/>
                  <a:gd name="connsiteY95" fmla="*/ 1256 h 10000"/>
                  <a:gd name="connsiteX96" fmla="*/ 3396 w 10000"/>
                  <a:gd name="connsiteY96" fmla="*/ 1227 h 10000"/>
                  <a:gd name="connsiteX97" fmla="*/ 3382 w 10000"/>
                  <a:gd name="connsiteY97" fmla="*/ 1227 h 10000"/>
                  <a:gd name="connsiteX98" fmla="*/ 3360 w 10000"/>
                  <a:gd name="connsiteY98" fmla="*/ 1221 h 10000"/>
                  <a:gd name="connsiteX99" fmla="*/ 3349 w 10000"/>
                  <a:gd name="connsiteY99" fmla="*/ 1231 h 10000"/>
                  <a:gd name="connsiteX100" fmla="*/ 3352 w 10000"/>
                  <a:gd name="connsiteY100" fmla="*/ 1247 h 10000"/>
                  <a:gd name="connsiteX101" fmla="*/ 3341 w 10000"/>
                  <a:gd name="connsiteY101" fmla="*/ 1237 h 10000"/>
                  <a:gd name="connsiteX102" fmla="*/ 3335 w 10000"/>
                  <a:gd name="connsiteY102" fmla="*/ 1231 h 10000"/>
                  <a:gd name="connsiteX103" fmla="*/ 3307 w 10000"/>
                  <a:gd name="connsiteY103" fmla="*/ 1227 h 10000"/>
                  <a:gd name="connsiteX104" fmla="*/ 3294 w 10000"/>
                  <a:gd name="connsiteY104" fmla="*/ 1221 h 10000"/>
                  <a:gd name="connsiteX105" fmla="*/ 3271 w 10000"/>
                  <a:gd name="connsiteY105" fmla="*/ 1211 h 10000"/>
                  <a:gd name="connsiteX106" fmla="*/ 3252 w 10000"/>
                  <a:gd name="connsiteY106" fmla="*/ 1195 h 10000"/>
                  <a:gd name="connsiteX107" fmla="*/ 3235 w 10000"/>
                  <a:gd name="connsiteY107" fmla="*/ 1195 h 10000"/>
                  <a:gd name="connsiteX108" fmla="*/ 3235 w 10000"/>
                  <a:gd name="connsiteY108" fmla="*/ 1205 h 10000"/>
                  <a:gd name="connsiteX109" fmla="*/ 3219 w 10000"/>
                  <a:gd name="connsiteY109" fmla="*/ 1231 h 10000"/>
                  <a:gd name="connsiteX110" fmla="*/ 3213 w 10000"/>
                  <a:gd name="connsiteY110" fmla="*/ 1231 h 10000"/>
                  <a:gd name="connsiteX111" fmla="*/ 3183 w 10000"/>
                  <a:gd name="connsiteY111" fmla="*/ 1221 h 10000"/>
                  <a:gd name="connsiteX112" fmla="*/ 3175 w 10000"/>
                  <a:gd name="connsiteY112" fmla="*/ 1227 h 10000"/>
                  <a:gd name="connsiteX113" fmla="*/ 3163 w 10000"/>
                  <a:gd name="connsiteY113" fmla="*/ 1237 h 10000"/>
                  <a:gd name="connsiteX114" fmla="*/ 3158 w 10000"/>
                  <a:gd name="connsiteY114" fmla="*/ 1260 h 10000"/>
                  <a:gd name="connsiteX115" fmla="*/ 3158 w 10000"/>
                  <a:gd name="connsiteY115" fmla="*/ 1276 h 10000"/>
                  <a:gd name="connsiteX116" fmla="*/ 3163 w 10000"/>
                  <a:gd name="connsiteY116" fmla="*/ 1295 h 10000"/>
                  <a:gd name="connsiteX117" fmla="*/ 3166 w 10000"/>
                  <a:gd name="connsiteY117" fmla="*/ 1308 h 10000"/>
                  <a:gd name="connsiteX118" fmla="*/ 3158 w 10000"/>
                  <a:gd name="connsiteY118" fmla="*/ 1315 h 10000"/>
                  <a:gd name="connsiteX119" fmla="*/ 3133 w 10000"/>
                  <a:gd name="connsiteY119" fmla="*/ 1299 h 10000"/>
                  <a:gd name="connsiteX120" fmla="*/ 3114 w 10000"/>
                  <a:gd name="connsiteY120" fmla="*/ 1276 h 10000"/>
                  <a:gd name="connsiteX121" fmla="*/ 3078 w 10000"/>
                  <a:gd name="connsiteY121" fmla="*/ 1240 h 10000"/>
                  <a:gd name="connsiteX122" fmla="*/ 3044 w 10000"/>
                  <a:gd name="connsiteY122" fmla="*/ 1227 h 10000"/>
                  <a:gd name="connsiteX123" fmla="*/ 3033 w 10000"/>
                  <a:gd name="connsiteY123" fmla="*/ 1231 h 10000"/>
                  <a:gd name="connsiteX124" fmla="*/ 3036 w 10000"/>
                  <a:gd name="connsiteY124" fmla="*/ 1256 h 10000"/>
                  <a:gd name="connsiteX125" fmla="*/ 3044 w 10000"/>
                  <a:gd name="connsiteY125" fmla="*/ 1266 h 10000"/>
                  <a:gd name="connsiteX126" fmla="*/ 3044 w 10000"/>
                  <a:gd name="connsiteY126" fmla="*/ 1276 h 10000"/>
                  <a:gd name="connsiteX127" fmla="*/ 3036 w 10000"/>
                  <a:gd name="connsiteY127" fmla="*/ 1276 h 10000"/>
                  <a:gd name="connsiteX128" fmla="*/ 3028 w 10000"/>
                  <a:gd name="connsiteY128" fmla="*/ 1266 h 10000"/>
                  <a:gd name="connsiteX129" fmla="*/ 3025 w 10000"/>
                  <a:gd name="connsiteY129" fmla="*/ 1256 h 10000"/>
                  <a:gd name="connsiteX130" fmla="*/ 3008 w 10000"/>
                  <a:gd name="connsiteY130" fmla="*/ 1205 h 10000"/>
                  <a:gd name="connsiteX131" fmla="*/ 3000 w 10000"/>
                  <a:gd name="connsiteY131" fmla="*/ 1192 h 10000"/>
                  <a:gd name="connsiteX132" fmla="*/ 2994 w 10000"/>
                  <a:gd name="connsiteY132" fmla="*/ 1176 h 10000"/>
                  <a:gd name="connsiteX133" fmla="*/ 2986 w 10000"/>
                  <a:gd name="connsiteY133" fmla="*/ 1182 h 10000"/>
                  <a:gd name="connsiteX134" fmla="*/ 2981 w 10000"/>
                  <a:gd name="connsiteY134" fmla="*/ 1192 h 10000"/>
                  <a:gd name="connsiteX135" fmla="*/ 2970 w 10000"/>
                  <a:gd name="connsiteY135" fmla="*/ 1201 h 10000"/>
                  <a:gd name="connsiteX136" fmla="*/ 2956 w 10000"/>
                  <a:gd name="connsiteY136" fmla="*/ 1218 h 10000"/>
                  <a:gd name="connsiteX137" fmla="*/ 2939 w 10000"/>
                  <a:gd name="connsiteY137" fmla="*/ 1240 h 10000"/>
                  <a:gd name="connsiteX138" fmla="*/ 2928 w 10000"/>
                  <a:gd name="connsiteY138" fmla="*/ 1247 h 10000"/>
                  <a:gd name="connsiteX139" fmla="*/ 2922 w 10000"/>
                  <a:gd name="connsiteY139" fmla="*/ 1250 h 10000"/>
                  <a:gd name="connsiteX140" fmla="*/ 2911 w 10000"/>
                  <a:gd name="connsiteY140" fmla="*/ 1250 h 10000"/>
                  <a:gd name="connsiteX141" fmla="*/ 2884 w 10000"/>
                  <a:gd name="connsiteY141" fmla="*/ 1247 h 10000"/>
                  <a:gd name="connsiteX142" fmla="*/ 2864 w 10000"/>
                  <a:gd name="connsiteY142" fmla="*/ 1237 h 10000"/>
                  <a:gd name="connsiteX143" fmla="*/ 2848 w 10000"/>
                  <a:gd name="connsiteY143" fmla="*/ 1231 h 10000"/>
                  <a:gd name="connsiteX144" fmla="*/ 2834 w 10000"/>
                  <a:gd name="connsiteY144" fmla="*/ 1227 h 10000"/>
                  <a:gd name="connsiteX145" fmla="*/ 2831 w 10000"/>
                  <a:gd name="connsiteY145" fmla="*/ 1227 h 10000"/>
                  <a:gd name="connsiteX146" fmla="*/ 2831 w 10000"/>
                  <a:gd name="connsiteY146" fmla="*/ 1221 h 10000"/>
                  <a:gd name="connsiteX147" fmla="*/ 2825 w 10000"/>
                  <a:gd name="connsiteY147" fmla="*/ 1205 h 10000"/>
                  <a:gd name="connsiteX148" fmla="*/ 2823 w 10000"/>
                  <a:gd name="connsiteY148" fmla="*/ 1192 h 10000"/>
                  <a:gd name="connsiteX149" fmla="*/ 2817 w 10000"/>
                  <a:gd name="connsiteY149" fmla="*/ 1182 h 10000"/>
                  <a:gd name="connsiteX150" fmla="*/ 2814 w 10000"/>
                  <a:gd name="connsiteY150" fmla="*/ 1176 h 10000"/>
                  <a:gd name="connsiteX151" fmla="*/ 2792 w 10000"/>
                  <a:gd name="connsiteY151" fmla="*/ 1172 h 10000"/>
                  <a:gd name="connsiteX152" fmla="*/ 2759 w 10000"/>
                  <a:gd name="connsiteY152" fmla="*/ 1156 h 10000"/>
                  <a:gd name="connsiteX153" fmla="*/ 2734 w 10000"/>
                  <a:gd name="connsiteY153" fmla="*/ 1143 h 10000"/>
                  <a:gd name="connsiteX154" fmla="*/ 2695 w 10000"/>
                  <a:gd name="connsiteY154" fmla="*/ 1124 h 10000"/>
                  <a:gd name="connsiteX155" fmla="*/ 2670 w 10000"/>
                  <a:gd name="connsiteY155" fmla="*/ 1108 h 10000"/>
                  <a:gd name="connsiteX156" fmla="*/ 2645 w 10000"/>
                  <a:gd name="connsiteY156" fmla="*/ 1091 h 10000"/>
                  <a:gd name="connsiteX157" fmla="*/ 2618 w 10000"/>
                  <a:gd name="connsiteY157" fmla="*/ 1088 h 10000"/>
                  <a:gd name="connsiteX158" fmla="*/ 2576 w 10000"/>
                  <a:gd name="connsiteY158" fmla="*/ 1088 h 10000"/>
                  <a:gd name="connsiteX159" fmla="*/ 2551 w 10000"/>
                  <a:gd name="connsiteY159" fmla="*/ 1091 h 10000"/>
                  <a:gd name="connsiteX160" fmla="*/ 2521 w 10000"/>
                  <a:gd name="connsiteY160" fmla="*/ 1098 h 10000"/>
                  <a:gd name="connsiteX161" fmla="*/ 2493 w 10000"/>
                  <a:gd name="connsiteY161" fmla="*/ 1104 h 10000"/>
                  <a:gd name="connsiteX162" fmla="*/ 2468 w 10000"/>
                  <a:gd name="connsiteY162" fmla="*/ 1108 h 10000"/>
                  <a:gd name="connsiteX163" fmla="*/ 2404 w 10000"/>
                  <a:gd name="connsiteY163" fmla="*/ 1124 h 10000"/>
                  <a:gd name="connsiteX164" fmla="*/ 2366 w 10000"/>
                  <a:gd name="connsiteY164" fmla="*/ 1133 h 10000"/>
                  <a:gd name="connsiteX165" fmla="*/ 2346 w 10000"/>
                  <a:gd name="connsiteY165" fmla="*/ 1137 h 10000"/>
                  <a:gd name="connsiteX166" fmla="*/ 2294 w 10000"/>
                  <a:gd name="connsiteY166" fmla="*/ 1146 h 10000"/>
                  <a:gd name="connsiteX167" fmla="*/ 2249 w 10000"/>
                  <a:gd name="connsiteY167" fmla="*/ 1156 h 10000"/>
                  <a:gd name="connsiteX168" fmla="*/ 2230 w 10000"/>
                  <a:gd name="connsiteY168" fmla="*/ 1156 h 10000"/>
                  <a:gd name="connsiteX169" fmla="*/ 2222 w 10000"/>
                  <a:gd name="connsiteY169" fmla="*/ 1163 h 10000"/>
                  <a:gd name="connsiteX170" fmla="*/ 2194 w 10000"/>
                  <a:gd name="connsiteY170" fmla="*/ 1163 h 10000"/>
                  <a:gd name="connsiteX171" fmla="*/ 2172 w 10000"/>
                  <a:gd name="connsiteY171" fmla="*/ 1163 h 10000"/>
                  <a:gd name="connsiteX172" fmla="*/ 2147 w 10000"/>
                  <a:gd name="connsiteY172" fmla="*/ 1166 h 10000"/>
                  <a:gd name="connsiteX173" fmla="*/ 2108 w 10000"/>
                  <a:gd name="connsiteY173" fmla="*/ 1166 h 10000"/>
                  <a:gd name="connsiteX174" fmla="*/ 2083 w 10000"/>
                  <a:gd name="connsiteY174" fmla="*/ 1156 h 10000"/>
                  <a:gd name="connsiteX175" fmla="*/ 2042 w 10000"/>
                  <a:gd name="connsiteY175" fmla="*/ 1143 h 10000"/>
                  <a:gd name="connsiteX176" fmla="*/ 2011 w 10000"/>
                  <a:gd name="connsiteY176" fmla="*/ 1143 h 10000"/>
                  <a:gd name="connsiteX177" fmla="*/ 1994 w 10000"/>
                  <a:gd name="connsiteY177" fmla="*/ 1146 h 10000"/>
                  <a:gd name="connsiteX178" fmla="*/ 1967 w 10000"/>
                  <a:gd name="connsiteY178" fmla="*/ 1156 h 10000"/>
                  <a:gd name="connsiteX179" fmla="*/ 1903 w 10000"/>
                  <a:gd name="connsiteY179" fmla="*/ 1176 h 10000"/>
                  <a:gd name="connsiteX180" fmla="*/ 1873 w 10000"/>
                  <a:gd name="connsiteY180" fmla="*/ 1182 h 10000"/>
                  <a:gd name="connsiteX181" fmla="*/ 1850 w 10000"/>
                  <a:gd name="connsiteY181" fmla="*/ 1185 h 10000"/>
                  <a:gd name="connsiteX182" fmla="*/ 1842 w 10000"/>
                  <a:gd name="connsiteY182" fmla="*/ 1192 h 10000"/>
                  <a:gd name="connsiteX183" fmla="*/ 1823 w 10000"/>
                  <a:gd name="connsiteY183" fmla="*/ 1195 h 10000"/>
                  <a:gd name="connsiteX184" fmla="*/ 1814 w 10000"/>
                  <a:gd name="connsiteY184" fmla="*/ 1201 h 10000"/>
                  <a:gd name="connsiteX185" fmla="*/ 1792 w 10000"/>
                  <a:gd name="connsiteY185" fmla="*/ 1218 h 10000"/>
                  <a:gd name="connsiteX186" fmla="*/ 1767 w 10000"/>
                  <a:gd name="connsiteY186" fmla="*/ 1231 h 10000"/>
                  <a:gd name="connsiteX187" fmla="*/ 1717 w 10000"/>
                  <a:gd name="connsiteY187" fmla="*/ 1266 h 10000"/>
                  <a:gd name="connsiteX188" fmla="*/ 1695 w 10000"/>
                  <a:gd name="connsiteY188" fmla="*/ 1279 h 10000"/>
                  <a:gd name="connsiteX189" fmla="*/ 1654 w 10000"/>
                  <a:gd name="connsiteY189" fmla="*/ 1308 h 10000"/>
                  <a:gd name="connsiteX190" fmla="*/ 1620 w 10000"/>
                  <a:gd name="connsiteY190" fmla="*/ 1334 h 10000"/>
                  <a:gd name="connsiteX191" fmla="*/ 1590 w 10000"/>
                  <a:gd name="connsiteY191" fmla="*/ 1360 h 10000"/>
                  <a:gd name="connsiteX192" fmla="*/ 1565 w 10000"/>
                  <a:gd name="connsiteY192" fmla="*/ 1380 h 10000"/>
                  <a:gd name="connsiteX193" fmla="*/ 1532 w 10000"/>
                  <a:gd name="connsiteY193" fmla="*/ 1402 h 10000"/>
                  <a:gd name="connsiteX194" fmla="*/ 1501 w 10000"/>
                  <a:gd name="connsiteY194" fmla="*/ 1418 h 10000"/>
                  <a:gd name="connsiteX195" fmla="*/ 1460 w 10000"/>
                  <a:gd name="connsiteY195" fmla="*/ 1438 h 10000"/>
                  <a:gd name="connsiteX196" fmla="*/ 1435 w 10000"/>
                  <a:gd name="connsiteY196" fmla="*/ 1454 h 10000"/>
                  <a:gd name="connsiteX197" fmla="*/ 1421 w 10000"/>
                  <a:gd name="connsiteY197" fmla="*/ 1464 h 10000"/>
                  <a:gd name="connsiteX198" fmla="*/ 1380 w 10000"/>
                  <a:gd name="connsiteY198" fmla="*/ 1473 h 10000"/>
                  <a:gd name="connsiteX199" fmla="*/ 1324 w 10000"/>
                  <a:gd name="connsiteY199" fmla="*/ 1477 h 10000"/>
                  <a:gd name="connsiteX200" fmla="*/ 1274 w 10000"/>
                  <a:gd name="connsiteY200" fmla="*/ 1483 h 10000"/>
                  <a:gd name="connsiteX201" fmla="*/ 1244 w 10000"/>
                  <a:gd name="connsiteY201" fmla="*/ 1486 h 10000"/>
                  <a:gd name="connsiteX202" fmla="*/ 1233 w 10000"/>
                  <a:gd name="connsiteY202" fmla="*/ 1486 h 10000"/>
                  <a:gd name="connsiteX203" fmla="*/ 1197 w 10000"/>
                  <a:gd name="connsiteY203" fmla="*/ 1493 h 10000"/>
                  <a:gd name="connsiteX204" fmla="*/ 1180 w 10000"/>
                  <a:gd name="connsiteY204" fmla="*/ 1496 h 10000"/>
                  <a:gd name="connsiteX205" fmla="*/ 1169 w 10000"/>
                  <a:gd name="connsiteY205" fmla="*/ 1496 h 10000"/>
                  <a:gd name="connsiteX206" fmla="*/ 1161 w 10000"/>
                  <a:gd name="connsiteY206" fmla="*/ 1503 h 10000"/>
                  <a:gd name="connsiteX207" fmla="*/ 1155 w 10000"/>
                  <a:gd name="connsiteY207" fmla="*/ 1503 h 10000"/>
                  <a:gd name="connsiteX208" fmla="*/ 501 w 10000"/>
                  <a:gd name="connsiteY208" fmla="*/ 2277 h 10000"/>
                  <a:gd name="connsiteX209" fmla="*/ 396 w 10000"/>
                  <a:gd name="connsiteY209" fmla="*/ 2532 h 10000"/>
                  <a:gd name="connsiteX210" fmla="*/ 324 w 10000"/>
                  <a:gd name="connsiteY210" fmla="*/ 2759 h 10000"/>
                  <a:gd name="connsiteX211" fmla="*/ 274 w 10000"/>
                  <a:gd name="connsiteY211" fmla="*/ 2866 h 10000"/>
                  <a:gd name="connsiteX212" fmla="*/ 202 w 10000"/>
                  <a:gd name="connsiteY212" fmla="*/ 3008 h 10000"/>
                  <a:gd name="connsiteX213" fmla="*/ 211 w 10000"/>
                  <a:gd name="connsiteY213" fmla="*/ 3177 h 10000"/>
                  <a:gd name="connsiteX214" fmla="*/ 235 w 10000"/>
                  <a:gd name="connsiteY214" fmla="*/ 3368 h 10000"/>
                  <a:gd name="connsiteX215" fmla="*/ 266 w 10000"/>
                  <a:gd name="connsiteY215" fmla="*/ 3595 h 10000"/>
                  <a:gd name="connsiteX216" fmla="*/ 299 w 10000"/>
                  <a:gd name="connsiteY216" fmla="*/ 3831 h 10000"/>
                  <a:gd name="connsiteX217" fmla="*/ 305 w 10000"/>
                  <a:gd name="connsiteY217" fmla="*/ 3863 h 10000"/>
                  <a:gd name="connsiteX218" fmla="*/ 341 w 10000"/>
                  <a:gd name="connsiteY218" fmla="*/ 3941 h 10000"/>
                  <a:gd name="connsiteX219" fmla="*/ 186 w 10000"/>
                  <a:gd name="connsiteY219" fmla="*/ 3935 h 10000"/>
                  <a:gd name="connsiteX220" fmla="*/ 30 w 10000"/>
                  <a:gd name="connsiteY220" fmla="*/ 3925 h 10000"/>
                  <a:gd name="connsiteX221" fmla="*/ 0 w 10000"/>
                  <a:gd name="connsiteY221" fmla="*/ 4054 h 10000"/>
                  <a:gd name="connsiteX222" fmla="*/ 14 w 10000"/>
                  <a:gd name="connsiteY222" fmla="*/ 4152 h 10000"/>
                  <a:gd name="connsiteX223" fmla="*/ 22 w 10000"/>
                  <a:gd name="connsiteY223" fmla="*/ 4242 h 10000"/>
                  <a:gd name="connsiteX224" fmla="*/ 30 w 10000"/>
                  <a:gd name="connsiteY224" fmla="*/ 4291 h 10000"/>
                  <a:gd name="connsiteX225" fmla="*/ 102 w 10000"/>
                  <a:gd name="connsiteY225" fmla="*/ 4271 h 10000"/>
                  <a:gd name="connsiteX226" fmla="*/ 155 w 10000"/>
                  <a:gd name="connsiteY226" fmla="*/ 4262 h 10000"/>
                  <a:gd name="connsiteX227" fmla="*/ 410 w 10000"/>
                  <a:gd name="connsiteY227" fmla="*/ 4255 h 10000"/>
                  <a:gd name="connsiteX228" fmla="*/ 418 w 10000"/>
                  <a:gd name="connsiteY228" fmla="*/ 4385 h 10000"/>
                  <a:gd name="connsiteX229" fmla="*/ 429 w 10000"/>
                  <a:gd name="connsiteY229" fmla="*/ 4543 h 10000"/>
                  <a:gd name="connsiteX230" fmla="*/ 443 w 10000"/>
                  <a:gd name="connsiteY230" fmla="*/ 4585 h 10000"/>
                  <a:gd name="connsiteX231" fmla="*/ 465 w 10000"/>
                  <a:gd name="connsiteY231" fmla="*/ 4611 h 10000"/>
                  <a:gd name="connsiteX232" fmla="*/ 468 w 10000"/>
                  <a:gd name="connsiteY232" fmla="*/ 4621 h 10000"/>
                  <a:gd name="connsiteX233" fmla="*/ 474 w 10000"/>
                  <a:gd name="connsiteY233" fmla="*/ 4679 h 10000"/>
                  <a:gd name="connsiteX234" fmla="*/ 554 w 10000"/>
                  <a:gd name="connsiteY234" fmla="*/ 4738 h 10000"/>
                  <a:gd name="connsiteX235" fmla="*/ 637 w 10000"/>
                  <a:gd name="connsiteY235" fmla="*/ 4809 h 10000"/>
                  <a:gd name="connsiteX236" fmla="*/ 704 w 10000"/>
                  <a:gd name="connsiteY236" fmla="*/ 4851 h 10000"/>
                  <a:gd name="connsiteX237" fmla="*/ 740 w 10000"/>
                  <a:gd name="connsiteY237" fmla="*/ 4893 h 10000"/>
                  <a:gd name="connsiteX238" fmla="*/ 756 w 10000"/>
                  <a:gd name="connsiteY238" fmla="*/ 4896 h 10000"/>
                  <a:gd name="connsiteX239" fmla="*/ 767 w 10000"/>
                  <a:gd name="connsiteY239" fmla="*/ 4880 h 10000"/>
                  <a:gd name="connsiteX240" fmla="*/ 806 w 10000"/>
                  <a:gd name="connsiteY240" fmla="*/ 4945 h 10000"/>
                  <a:gd name="connsiteX241" fmla="*/ 886 w 10000"/>
                  <a:gd name="connsiteY241" fmla="*/ 5078 h 10000"/>
                  <a:gd name="connsiteX242" fmla="*/ 911 w 10000"/>
                  <a:gd name="connsiteY242" fmla="*/ 5130 h 10000"/>
                  <a:gd name="connsiteX243" fmla="*/ 920 w 10000"/>
                  <a:gd name="connsiteY243" fmla="*/ 5191 h 10000"/>
                  <a:gd name="connsiteX244" fmla="*/ 920 w 10000"/>
                  <a:gd name="connsiteY244" fmla="*/ 5220 h 10000"/>
                  <a:gd name="connsiteX245" fmla="*/ 911 w 10000"/>
                  <a:gd name="connsiteY245" fmla="*/ 5314 h 10000"/>
                  <a:gd name="connsiteX246" fmla="*/ 898 w 10000"/>
                  <a:gd name="connsiteY246" fmla="*/ 5369 h 10000"/>
                  <a:gd name="connsiteX247" fmla="*/ 895 w 10000"/>
                  <a:gd name="connsiteY247" fmla="*/ 5385 h 10000"/>
                  <a:gd name="connsiteX248" fmla="*/ 895 w 10000"/>
                  <a:gd name="connsiteY248" fmla="*/ 5405 h 10000"/>
                  <a:gd name="connsiteX249" fmla="*/ 898 w 10000"/>
                  <a:gd name="connsiteY249" fmla="*/ 5434 h 10000"/>
                  <a:gd name="connsiteX250" fmla="*/ 911 w 10000"/>
                  <a:gd name="connsiteY250" fmla="*/ 5463 h 10000"/>
                  <a:gd name="connsiteX251" fmla="*/ 920 w 10000"/>
                  <a:gd name="connsiteY251" fmla="*/ 5492 h 10000"/>
                  <a:gd name="connsiteX252" fmla="*/ 934 w 10000"/>
                  <a:gd name="connsiteY252" fmla="*/ 5518 h 10000"/>
                  <a:gd name="connsiteX253" fmla="*/ 1169 w 10000"/>
                  <a:gd name="connsiteY253" fmla="*/ 5738 h 10000"/>
                  <a:gd name="connsiteX254" fmla="*/ 1188 w 10000"/>
                  <a:gd name="connsiteY254" fmla="*/ 5755 h 10000"/>
                  <a:gd name="connsiteX255" fmla="*/ 1216 w 10000"/>
                  <a:gd name="connsiteY255" fmla="*/ 5758 h 10000"/>
                  <a:gd name="connsiteX256" fmla="*/ 1313 w 10000"/>
                  <a:gd name="connsiteY256" fmla="*/ 5774 h 10000"/>
                  <a:gd name="connsiteX257" fmla="*/ 1349 w 10000"/>
                  <a:gd name="connsiteY257" fmla="*/ 5787 h 10000"/>
                  <a:gd name="connsiteX258" fmla="*/ 1393 w 10000"/>
                  <a:gd name="connsiteY258" fmla="*/ 5793 h 10000"/>
                  <a:gd name="connsiteX259" fmla="*/ 1393 w 10000"/>
                  <a:gd name="connsiteY259" fmla="*/ 5797 h 10000"/>
                  <a:gd name="connsiteX260" fmla="*/ 1421 w 10000"/>
                  <a:gd name="connsiteY260" fmla="*/ 5810 h 10000"/>
                  <a:gd name="connsiteX261" fmla="*/ 1446 w 10000"/>
                  <a:gd name="connsiteY261" fmla="*/ 5829 h 10000"/>
                  <a:gd name="connsiteX262" fmla="*/ 1460 w 10000"/>
                  <a:gd name="connsiteY262" fmla="*/ 5842 h 10000"/>
                  <a:gd name="connsiteX263" fmla="*/ 1476 w 10000"/>
                  <a:gd name="connsiteY263" fmla="*/ 5848 h 10000"/>
                  <a:gd name="connsiteX264" fmla="*/ 1501 w 10000"/>
                  <a:gd name="connsiteY264" fmla="*/ 5852 h 10000"/>
                  <a:gd name="connsiteX265" fmla="*/ 1532 w 10000"/>
                  <a:gd name="connsiteY265" fmla="*/ 5887 h 10000"/>
                  <a:gd name="connsiteX266" fmla="*/ 1565 w 10000"/>
                  <a:gd name="connsiteY266" fmla="*/ 5942 h 10000"/>
                  <a:gd name="connsiteX267" fmla="*/ 1587 w 10000"/>
                  <a:gd name="connsiteY267" fmla="*/ 5972 h 10000"/>
                  <a:gd name="connsiteX268" fmla="*/ 1612 w 10000"/>
                  <a:gd name="connsiteY268" fmla="*/ 5955 h 10000"/>
                  <a:gd name="connsiteX269" fmla="*/ 1679 w 10000"/>
                  <a:gd name="connsiteY269" fmla="*/ 6049 h 10000"/>
                  <a:gd name="connsiteX270" fmla="*/ 1720 w 10000"/>
                  <a:gd name="connsiteY270" fmla="*/ 6108 h 10000"/>
                  <a:gd name="connsiteX271" fmla="*/ 1751 w 10000"/>
                  <a:gd name="connsiteY271" fmla="*/ 6133 h 10000"/>
                  <a:gd name="connsiteX272" fmla="*/ 1792 w 10000"/>
                  <a:gd name="connsiteY272" fmla="*/ 6169 h 10000"/>
                  <a:gd name="connsiteX273" fmla="*/ 1801 w 10000"/>
                  <a:gd name="connsiteY273" fmla="*/ 6172 h 10000"/>
                  <a:gd name="connsiteX274" fmla="*/ 1814 w 10000"/>
                  <a:gd name="connsiteY274" fmla="*/ 6286 h 10000"/>
                  <a:gd name="connsiteX275" fmla="*/ 1817 w 10000"/>
                  <a:gd name="connsiteY275" fmla="*/ 6331 h 10000"/>
                  <a:gd name="connsiteX276" fmla="*/ 1809 w 10000"/>
                  <a:gd name="connsiteY276" fmla="*/ 6444 h 10000"/>
                  <a:gd name="connsiteX277" fmla="*/ 1801 w 10000"/>
                  <a:gd name="connsiteY277" fmla="*/ 6499 h 10000"/>
                  <a:gd name="connsiteX278" fmla="*/ 1781 w 10000"/>
                  <a:gd name="connsiteY278" fmla="*/ 6522 h 10000"/>
                  <a:gd name="connsiteX279" fmla="*/ 1773 w 10000"/>
                  <a:gd name="connsiteY279" fmla="*/ 6541 h 10000"/>
                  <a:gd name="connsiteX280" fmla="*/ 1762 w 10000"/>
                  <a:gd name="connsiteY280" fmla="*/ 6571 h 10000"/>
                  <a:gd name="connsiteX281" fmla="*/ 1767 w 10000"/>
                  <a:gd name="connsiteY281" fmla="*/ 6622 h 10000"/>
                  <a:gd name="connsiteX282" fmla="*/ 1767 w 10000"/>
                  <a:gd name="connsiteY282" fmla="*/ 6665 h 10000"/>
                  <a:gd name="connsiteX283" fmla="*/ 1767 w 10000"/>
                  <a:gd name="connsiteY283" fmla="*/ 6694 h 10000"/>
                  <a:gd name="connsiteX284" fmla="*/ 1776 w 10000"/>
                  <a:gd name="connsiteY284" fmla="*/ 6726 h 10000"/>
                  <a:gd name="connsiteX285" fmla="*/ 1776 w 10000"/>
                  <a:gd name="connsiteY285" fmla="*/ 6745 h 10000"/>
                  <a:gd name="connsiteX286" fmla="*/ 1767 w 10000"/>
                  <a:gd name="connsiteY286" fmla="*/ 6765 h 10000"/>
                  <a:gd name="connsiteX287" fmla="*/ 1762 w 10000"/>
                  <a:gd name="connsiteY287" fmla="*/ 6804 h 10000"/>
                  <a:gd name="connsiteX288" fmla="*/ 1753 w 10000"/>
                  <a:gd name="connsiteY288" fmla="*/ 6839 h 10000"/>
                  <a:gd name="connsiteX289" fmla="*/ 1742 w 10000"/>
                  <a:gd name="connsiteY289" fmla="*/ 6849 h 10000"/>
                  <a:gd name="connsiteX290" fmla="*/ 1726 w 10000"/>
                  <a:gd name="connsiteY290" fmla="*/ 6849 h 10000"/>
                  <a:gd name="connsiteX291" fmla="*/ 1712 w 10000"/>
                  <a:gd name="connsiteY291" fmla="*/ 6852 h 10000"/>
                  <a:gd name="connsiteX292" fmla="*/ 1640 w 10000"/>
                  <a:gd name="connsiteY292" fmla="*/ 6953 h 10000"/>
                  <a:gd name="connsiteX293" fmla="*/ 1493 w 10000"/>
                  <a:gd name="connsiteY293" fmla="*/ 7105 h 10000"/>
                  <a:gd name="connsiteX294" fmla="*/ 1490 w 10000"/>
                  <a:gd name="connsiteY294" fmla="*/ 7124 h 10000"/>
                  <a:gd name="connsiteX295" fmla="*/ 1468 w 10000"/>
                  <a:gd name="connsiteY295" fmla="*/ 7137 h 10000"/>
                  <a:gd name="connsiteX296" fmla="*/ 1454 w 10000"/>
                  <a:gd name="connsiteY296" fmla="*/ 7144 h 10000"/>
                  <a:gd name="connsiteX297" fmla="*/ 1452 w 10000"/>
                  <a:gd name="connsiteY297" fmla="*/ 7157 h 10000"/>
                  <a:gd name="connsiteX298" fmla="*/ 1446 w 10000"/>
                  <a:gd name="connsiteY298" fmla="*/ 7199 h 10000"/>
                  <a:gd name="connsiteX299" fmla="*/ 1476 w 10000"/>
                  <a:gd name="connsiteY299" fmla="*/ 7247 h 10000"/>
                  <a:gd name="connsiteX300" fmla="*/ 1501 w 10000"/>
                  <a:gd name="connsiteY300" fmla="*/ 7270 h 10000"/>
                  <a:gd name="connsiteX301" fmla="*/ 1518 w 10000"/>
                  <a:gd name="connsiteY301" fmla="*/ 7286 h 10000"/>
                  <a:gd name="connsiteX302" fmla="*/ 1524 w 10000"/>
                  <a:gd name="connsiteY302" fmla="*/ 7306 h 10000"/>
                  <a:gd name="connsiteX303" fmla="*/ 1540 w 10000"/>
                  <a:gd name="connsiteY303" fmla="*/ 7322 h 10000"/>
                  <a:gd name="connsiteX304" fmla="*/ 1565 w 10000"/>
                  <a:gd name="connsiteY304" fmla="*/ 7325 h 10000"/>
                  <a:gd name="connsiteX305" fmla="*/ 1590 w 10000"/>
                  <a:gd name="connsiteY305" fmla="*/ 7332 h 10000"/>
                  <a:gd name="connsiteX306" fmla="*/ 1615 w 10000"/>
                  <a:gd name="connsiteY306" fmla="*/ 7345 h 10000"/>
                  <a:gd name="connsiteX307" fmla="*/ 1662 w 10000"/>
                  <a:gd name="connsiteY307" fmla="*/ 7370 h 10000"/>
                  <a:gd name="connsiteX308" fmla="*/ 1670 w 10000"/>
                  <a:gd name="connsiteY308" fmla="*/ 7351 h 10000"/>
                  <a:gd name="connsiteX309" fmla="*/ 1726 w 10000"/>
                  <a:gd name="connsiteY309" fmla="*/ 7354 h 10000"/>
                  <a:gd name="connsiteX310" fmla="*/ 1726 w 10000"/>
                  <a:gd name="connsiteY310" fmla="*/ 7400 h 10000"/>
                  <a:gd name="connsiteX311" fmla="*/ 1773 w 10000"/>
                  <a:gd name="connsiteY311" fmla="*/ 7409 h 10000"/>
                  <a:gd name="connsiteX312" fmla="*/ 1806 w 10000"/>
                  <a:gd name="connsiteY312" fmla="*/ 7416 h 10000"/>
                  <a:gd name="connsiteX313" fmla="*/ 1839 w 10000"/>
                  <a:gd name="connsiteY313" fmla="*/ 7403 h 10000"/>
                  <a:gd name="connsiteX314" fmla="*/ 1886 w 10000"/>
                  <a:gd name="connsiteY314" fmla="*/ 7403 h 10000"/>
                  <a:gd name="connsiteX315" fmla="*/ 1898 w 10000"/>
                  <a:gd name="connsiteY315" fmla="*/ 7403 h 10000"/>
                  <a:gd name="connsiteX316" fmla="*/ 1914 w 10000"/>
                  <a:gd name="connsiteY316" fmla="*/ 7494 h 10000"/>
                  <a:gd name="connsiteX317" fmla="*/ 1895 w 10000"/>
                  <a:gd name="connsiteY317" fmla="*/ 7523 h 10000"/>
                  <a:gd name="connsiteX318" fmla="*/ 1825 w 10000"/>
                  <a:gd name="connsiteY318" fmla="*/ 7617 h 10000"/>
                  <a:gd name="connsiteX319" fmla="*/ 1776 w 10000"/>
                  <a:gd name="connsiteY319" fmla="*/ 7691 h 10000"/>
                  <a:gd name="connsiteX320" fmla="*/ 1781 w 10000"/>
                  <a:gd name="connsiteY320" fmla="*/ 7723 h 10000"/>
                  <a:gd name="connsiteX321" fmla="*/ 1767 w 10000"/>
                  <a:gd name="connsiteY321" fmla="*/ 7759 h 10000"/>
                  <a:gd name="connsiteX322" fmla="*/ 1762 w 10000"/>
                  <a:gd name="connsiteY322" fmla="*/ 7817 h 10000"/>
                  <a:gd name="connsiteX323" fmla="*/ 1762 w 10000"/>
                  <a:gd name="connsiteY323" fmla="*/ 7856 h 10000"/>
                  <a:gd name="connsiteX324" fmla="*/ 1776 w 10000"/>
                  <a:gd name="connsiteY324" fmla="*/ 7892 h 10000"/>
                  <a:gd name="connsiteX325" fmla="*/ 1784 w 10000"/>
                  <a:gd name="connsiteY325" fmla="*/ 7902 h 10000"/>
                  <a:gd name="connsiteX326" fmla="*/ 1801 w 10000"/>
                  <a:gd name="connsiteY326" fmla="*/ 7908 h 10000"/>
                  <a:gd name="connsiteX327" fmla="*/ 1809 w 10000"/>
                  <a:gd name="connsiteY327" fmla="*/ 7911 h 10000"/>
                  <a:gd name="connsiteX328" fmla="*/ 1801 w 10000"/>
                  <a:gd name="connsiteY328" fmla="*/ 7940 h 10000"/>
                  <a:gd name="connsiteX329" fmla="*/ 1798 w 10000"/>
                  <a:gd name="connsiteY329" fmla="*/ 7979 h 10000"/>
                  <a:gd name="connsiteX330" fmla="*/ 1806 w 10000"/>
                  <a:gd name="connsiteY330" fmla="*/ 8002 h 10000"/>
                  <a:gd name="connsiteX331" fmla="*/ 1823 w 10000"/>
                  <a:gd name="connsiteY331" fmla="*/ 8021 h 10000"/>
                  <a:gd name="connsiteX332" fmla="*/ 1834 w 10000"/>
                  <a:gd name="connsiteY332" fmla="*/ 8044 h 10000"/>
                  <a:gd name="connsiteX333" fmla="*/ 1839 w 10000"/>
                  <a:gd name="connsiteY333" fmla="*/ 8073 h 10000"/>
                  <a:gd name="connsiteX334" fmla="*/ 1842 w 10000"/>
                  <a:gd name="connsiteY334" fmla="*/ 8106 h 10000"/>
                  <a:gd name="connsiteX335" fmla="*/ 1839 w 10000"/>
                  <a:gd name="connsiteY335" fmla="*/ 8144 h 10000"/>
                  <a:gd name="connsiteX336" fmla="*/ 1856 w 10000"/>
                  <a:gd name="connsiteY336" fmla="*/ 8164 h 10000"/>
                  <a:gd name="connsiteX337" fmla="*/ 1886 w 10000"/>
                  <a:gd name="connsiteY337" fmla="*/ 8193 h 10000"/>
                  <a:gd name="connsiteX338" fmla="*/ 1922 w 10000"/>
                  <a:gd name="connsiteY338" fmla="*/ 8206 h 10000"/>
                  <a:gd name="connsiteX339" fmla="*/ 1967 w 10000"/>
                  <a:gd name="connsiteY339" fmla="*/ 8203 h 10000"/>
                  <a:gd name="connsiteX340" fmla="*/ 1986 w 10000"/>
                  <a:gd name="connsiteY340" fmla="*/ 8212 h 10000"/>
                  <a:gd name="connsiteX341" fmla="*/ 2000 w 10000"/>
                  <a:gd name="connsiteY341" fmla="*/ 8232 h 10000"/>
                  <a:gd name="connsiteX342" fmla="*/ 2033 w 10000"/>
                  <a:gd name="connsiteY342" fmla="*/ 8258 h 10000"/>
                  <a:gd name="connsiteX343" fmla="*/ 2050 w 10000"/>
                  <a:gd name="connsiteY343" fmla="*/ 8271 h 10000"/>
                  <a:gd name="connsiteX344" fmla="*/ 2089 w 10000"/>
                  <a:gd name="connsiteY344" fmla="*/ 8280 h 10000"/>
                  <a:gd name="connsiteX345" fmla="*/ 2122 w 10000"/>
                  <a:gd name="connsiteY345" fmla="*/ 8300 h 10000"/>
                  <a:gd name="connsiteX346" fmla="*/ 2163 w 10000"/>
                  <a:gd name="connsiteY346" fmla="*/ 8332 h 10000"/>
                  <a:gd name="connsiteX347" fmla="*/ 2172 w 10000"/>
                  <a:gd name="connsiteY347" fmla="*/ 8335 h 10000"/>
                  <a:gd name="connsiteX348" fmla="*/ 2177 w 10000"/>
                  <a:gd name="connsiteY348" fmla="*/ 8345 h 10000"/>
                  <a:gd name="connsiteX349" fmla="*/ 2163 w 10000"/>
                  <a:gd name="connsiteY349" fmla="*/ 8371 h 10000"/>
                  <a:gd name="connsiteX350" fmla="*/ 2139 w 10000"/>
                  <a:gd name="connsiteY350" fmla="*/ 8423 h 10000"/>
                  <a:gd name="connsiteX351" fmla="*/ 2130 w 10000"/>
                  <a:gd name="connsiteY351" fmla="*/ 8439 h 10000"/>
                  <a:gd name="connsiteX352" fmla="*/ 2105 w 10000"/>
                  <a:gd name="connsiteY352" fmla="*/ 8446 h 10000"/>
                  <a:gd name="connsiteX353" fmla="*/ 2080 w 10000"/>
                  <a:gd name="connsiteY353" fmla="*/ 8449 h 10000"/>
                  <a:gd name="connsiteX354" fmla="*/ 2075 w 10000"/>
                  <a:gd name="connsiteY354" fmla="*/ 8459 h 10000"/>
                  <a:gd name="connsiteX355" fmla="*/ 2072 w 10000"/>
                  <a:gd name="connsiteY355" fmla="*/ 8475 h 10000"/>
                  <a:gd name="connsiteX356" fmla="*/ 2080 w 10000"/>
                  <a:gd name="connsiteY356" fmla="*/ 8484 h 10000"/>
                  <a:gd name="connsiteX357" fmla="*/ 2100 w 10000"/>
                  <a:gd name="connsiteY357" fmla="*/ 8475 h 10000"/>
                  <a:gd name="connsiteX358" fmla="*/ 2141 w 10000"/>
                  <a:gd name="connsiteY358" fmla="*/ 8478 h 10000"/>
                  <a:gd name="connsiteX359" fmla="*/ 2172 w 10000"/>
                  <a:gd name="connsiteY359" fmla="*/ 8475 h 10000"/>
                  <a:gd name="connsiteX360" fmla="*/ 2188 w 10000"/>
                  <a:gd name="connsiteY360" fmla="*/ 8475 h 10000"/>
                  <a:gd name="connsiteX361" fmla="*/ 2222 w 10000"/>
                  <a:gd name="connsiteY361" fmla="*/ 8497 h 10000"/>
                  <a:gd name="connsiteX362" fmla="*/ 2252 w 10000"/>
                  <a:gd name="connsiteY362" fmla="*/ 8514 h 10000"/>
                  <a:gd name="connsiteX363" fmla="*/ 2274 w 10000"/>
                  <a:gd name="connsiteY363" fmla="*/ 8514 h 10000"/>
                  <a:gd name="connsiteX364" fmla="*/ 2299 w 10000"/>
                  <a:gd name="connsiteY364" fmla="*/ 8504 h 10000"/>
                  <a:gd name="connsiteX365" fmla="*/ 2310 w 10000"/>
                  <a:gd name="connsiteY365" fmla="*/ 8504 h 10000"/>
                  <a:gd name="connsiteX366" fmla="*/ 2319 w 10000"/>
                  <a:gd name="connsiteY366" fmla="*/ 8484 h 10000"/>
                  <a:gd name="connsiteX367" fmla="*/ 2338 w 10000"/>
                  <a:gd name="connsiteY367" fmla="*/ 8494 h 10000"/>
                  <a:gd name="connsiteX368" fmla="*/ 2338 w 10000"/>
                  <a:gd name="connsiteY368" fmla="*/ 8552 h 10000"/>
                  <a:gd name="connsiteX369" fmla="*/ 2366 w 10000"/>
                  <a:gd name="connsiteY369" fmla="*/ 8572 h 10000"/>
                  <a:gd name="connsiteX370" fmla="*/ 2382 w 10000"/>
                  <a:gd name="connsiteY370" fmla="*/ 8582 h 10000"/>
                  <a:gd name="connsiteX371" fmla="*/ 2435 w 10000"/>
                  <a:gd name="connsiteY371" fmla="*/ 8552 h 10000"/>
                  <a:gd name="connsiteX372" fmla="*/ 2443 w 10000"/>
                  <a:gd name="connsiteY372" fmla="*/ 8552 h 10000"/>
                  <a:gd name="connsiteX373" fmla="*/ 2454 w 10000"/>
                  <a:gd name="connsiteY373" fmla="*/ 8552 h 10000"/>
                  <a:gd name="connsiteX374" fmla="*/ 2471 w 10000"/>
                  <a:gd name="connsiteY374" fmla="*/ 8546 h 10000"/>
                  <a:gd name="connsiteX375" fmla="*/ 2488 w 10000"/>
                  <a:gd name="connsiteY375" fmla="*/ 8536 h 10000"/>
                  <a:gd name="connsiteX376" fmla="*/ 2501 w 10000"/>
                  <a:gd name="connsiteY376" fmla="*/ 8533 h 10000"/>
                  <a:gd name="connsiteX377" fmla="*/ 2512 w 10000"/>
                  <a:gd name="connsiteY377" fmla="*/ 8533 h 10000"/>
                  <a:gd name="connsiteX378" fmla="*/ 2521 w 10000"/>
                  <a:gd name="connsiteY378" fmla="*/ 8546 h 10000"/>
                  <a:gd name="connsiteX379" fmla="*/ 2521 w 10000"/>
                  <a:gd name="connsiteY379" fmla="*/ 8572 h 10000"/>
                  <a:gd name="connsiteX380" fmla="*/ 2535 w 10000"/>
                  <a:gd name="connsiteY380" fmla="*/ 8588 h 10000"/>
                  <a:gd name="connsiteX381" fmla="*/ 2551 w 10000"/>
                  <a:gd name="connsiteY381" fmla="*/ 8582 h 10000"/>
                  <a:gd name="connsiteX382" fmla="*/ 2560 w 10000"/>
                  <a:gd name="connsiteY382" fmla="*/ 8582 h 10000"/>
                  <a:gd name="connsiteX383" fmla="*/ 2573 w 10000"/>
                  <a:gd name="connsiteY383" fmla="*/ 8588 h 10000"/>
                  <a:gd name="connsiteX384" fmla="*/ 2584 w 10000"/>
                  <a:gd name="connsiteY384" fmla="*/ 8591 h 10000"/>
                  <a:gd name="connsiteX385" fmla="*/ 2590 w 10000"/>
                  <a:gd name="connsiteY385" fmla="*/ 8598 h 10000"/>
                  <a:gd name="connsiteX386" fmla="*/ 2598 w 10000"/>
                  <a:gd name="connsiteY386" fmla="*/ 8608 h 10000"/>
                  <a:gd name="connsiteX387" fmla="*/ 2607 w 10000"/>
                  <a:gd name="connsiteY387" fmla="*/ 8617 h 10000"/>
                  <a:gd name="connsiteX388" fmla="*/ 2618 w 10000"/>
                  <a:gd name="connsiteY388" fmla="*/ 8617 h 10000"/>
                  <a:gd name="connsiteX389" fmla="*/ 2640 w 10000"/>
                  <a:gd name="connsiteY389" fmla="*/ 8608 h 10000"/>
                  <a:gd name="connsiteX390" fmla="*/ 2670 w 10000"/>
                  <a:gd name="connsiteY390" fmla="*/ 8598 h 10000"/>
                  <a:gd name="connsiteX391" fmla="*/ 2673 w 10000"/>
                  <a:gd name="connsiteY391" fmla="*/ 8598 h 10000"/>
                  <a:gd name="connsiteX392" fmla="*/ 2690 w 10000"/>
                  <a:gd name="connsiteY392" fmla="*/ 8598 h 10000"/>
                  <a:gd name="connsiteX393" fmla="*/ 2698 w 10000"/>
                  <a:gd name="connsiteY393" fmla="*/ 8598 h 10000"/>
                  <a:gd name="connsiteX394" fmla="*/ 2712 w 10000"/>
                  <a:gd name="connsiteY394" fmla="*/ 8598 h 10000"/>
                  <a:gd name="connsiteX395" fmla="*/ 2726 w 10000"/>
                  <a:gd name="connsiteY395" fmla="*/ 8591 h 10000"/>
                  <a:gd name="connsiteX396" fmla="*/ 2737 w 10000"/>
                  <a:gd name="connsiteY396" fmla="*/ 8588 h 10000"/>
                  <a:gd name="connsiteX397" fmla="*/ 2759 w 10000"/>
                  <a:gd name="connsiteY397" fmla="*/ 8582 h 10000"/>
                  <a:gd name="connsiteX398" fmla="*/ 2770 w 10000"/>
                  <a:gd name="connsiteY398" fmla="*/ 8578 h 10000"/>
                  <a:gd name="connsiteX399" fmla="*/ 2784 w 10000"/>
                  <a:gd name="connsiteY399" fmla="*/ 8572 h 10000"/>
                  <a:gd name="connsiteX400" fmla="*/ 2795 w 10000"/>
                  <a:gd name="connsiteY400" fmla="*/ 8572 h 10000"/>
                  <a:gd name="connsiteX401" fmla="*/ 2803 w 10000"/>
                  <a:gd name="connsiteY401" fmla="*/ 8588 h 10000"/>
                  <a:gd name="connsiteX402" fmla="*/ 2803 w 10000"/>
                  <a:gd name="connsiteY402" fmla="*/ 8591 h 10000"/>
                  <a:gd name="connsiteX403" fmla="*/ 2803 w 10000"/>
                  <a:gd name="connsiteY403" fmla="*/ 8601 h 10000"/>
                  <a:gd name="connsiteX404" fmla="*/ 2809 w 10000"/>
                  <a:gd name="connsiteY404" fmla="*/ 8601 h 10000"/>
                  <a:gd name="connsiteX405" fmla="*/ 2823 w 10000"/>
                  <a:gd name="connsiteY405" fmla="*/ 8598 h 10000"/>
                  <a:gd name="connsiteX406" fmla="*/ 2831 w 10000"/>
                  <a:gd name="connsiteY406" fmla="*/ 8598 h 10000"/>
                  <a:gd name="connsiteX407" fmla="*/ 2839 w 10000"/>
                  <a:gd name="connsiteY407" fmla="*/ 8601 h 10000"/>
                  <a:gd name="connsiteX408" fmla="*/ 2848 w 10000"/>
                  <a:gd name="connsiteY408" fmla="*/ 8598 h 10000"/>
                  <a:gd name="connsiteX409" fmla="*/ 2856 w 10000"/>
                  <a:gd name="connsiteY409" fmla="*/ 8601 h 10000"/>
                  <a:gd name="connsiteX410" fmla="*/ 2859 w 10000"/>
                  <a:gd name="connsiteY410" fmla="*/ 8601 h 10000"/>
                  <a:gd name="connsiteX411" fmla="*/ 2864 w 10000"/>
                  <a:gd name="connsiteY411" fmla="*/ 8598 h 10000"/>
                  <a:gd name="connsiteX412" fmla="*/ 2889 w 10000"/>
                  <a:gd name="connsiteY412" fmla="*/ 8611 h 10000"/>
                  <a:gd name="connsiteX413" fmla="*/ 2906 w 10000"/>
                  <a:gd name="connsiteY413" fmla="*/ 8620 h 10000"/>
                  <a:gd name="connsiteX414" fmla="*/ 2914 w 10000"/>
                  <a:gd name="connsiteY414" fmla="*/ 8627 h 10000"/>
                  <a:gd name="connsiteX415" fmla="*/ 2920 w 10000"/>
                  <a:gd name="connsiteY415" fmla="*/ 8640 h 10000"/>
                  <a:gd name="connsiteX416" fmla="*/ 2922 w 10000"/>
                  <a:gd name="connsiteY416" fmla="*/ 8666 h 10000"/>
                  <a:gd name="connsiteX417" fmla="*/ 2922 w 10000"/>
                  <a:gd name="connsiteY417" fmla="*/ 8692 h 10000"/>
                  <a:gd name="connsiteX418" fmla="*/ 2939 w 10000"/>
                  <a:gd name="connsiteY418" fmla="*/ 8695 h 10000"/>
                  <a:gd name="connsiteX419" fmla="*/ 2953 w 10000"/>
                  <a:gd name="connsiteY419" fmla="*/ 8695 h 10000"/>
                  <a:gd name="connsiteX420" fmla="*/ 2961 w 10000"/>
                  <a:gd name="connsiteY420" fmla="*/ 8695 h 10000"/>
                  <a:gd name="connsiteX421" fmla="*/ 2972 w 10000"/>
                  <a:gd name="connsiteY421" fmla="*/ 8692 h 10000"/>
                  <a:gd name="connsiteX422" fmla="*/ 2981 w 10000"/>
                  <a:gd name="connsiteY422" fmla="*/ 8685 h 10000"/>
                  <a:gd name="connsiteX423" fmla="*/ 2989 w 10000"/>
                  <a:gd name="connsiteY423" fmla="*/ 8685 h 10000"/>
                  <a:gd name="connsiteX424" fmla="*/ 3008 w 10000"/>
                  <a:gd name="connsiteY424" fmla="*/ 8685 h 10000"/>
                  <a:gd name="connsiteX425" fmla="*/ 3028 w 10000"/>
                  <a:gd name="connsiteY425" fmla="*/ 8695 h 10000"/>
                  <a:gd name="connsiteX426" fmla="*/ 3042 w 10000"/>
                  <a:gd name="connsiteY426" fmla="*/ 8695 h 10000"/>
                  <a:gd name="connsiteX427" fmla="*/ 3053 w 10000"/>
                  <a:gd name="connsiteY427" fmla="*/ 8676 h 10000"/>
                  <a:gd name="connsiteX428" fmla="*/ 3061 w 10000"/>
                  <a:gd name="connsiteY428" fmla="*/ 8666 h 10000"/>
                  <a:gd name="connsiteX429" fmla="*/ 3066 w 10000"/>
                  <a:gd name="connsiteY429" fmla="*/ 8656 h 10000"/>
                  <a:gd name="connsiteX430" fmla="*/ 3091 w 10000"/>
                  <a:gd name="connsiteY430" fmla="*/ 8659 h 10000"/>
                  <a:gd name="connsiteX431" fmla="*/ 3105 w 10000"/>
                  <a:gd name="connsiteY431" fmla="*/ 8659 h 10000"/>
                  <a:gd name="connsiteX432" fmla="*/ 3108 w 10000"/>
                  <a:gd name="connsiteY432" fmla="*/ 8650 h 10000"/>
                  <a:gd name="connsiteX433" fmla="*/ 3147 w 10000"/>
                  <a:gd name="connsiteY433" fmla="*/ 8588 h 10000"/>
                  <a:gd name="connsiteX434" fmla="*/ 3150 w 10000"/>
                  <a:gd name="connsiteY434" fmla="*/ 8598 h 10000"/>
                  <a:gd name="connsiteX435" fmla="*/ 3163 w 10000"/>
                  <a:gd name="connsiteY435" fmla="*/ 8601 h 10000"/>
                  <a:gd name="connsiteX436" fmla="*/ 3180 w 10000"/>
                  <a:gd name="connsiteY436" fmla="*/ 8608 h 10000"/>
                  <a:gd name="connsiteX437" fmla="*/ 3188 w 10000"/>
                  <a:gd name="connsiteY437" fmla="*/ 8611 h 10000"/>
                  <a:gd name="connsiteX438" fmla="*/ 3227 w 10000"/>
                  <a:gd name="connsiteY438" fmla="*/ 8620 h 10000"/>
                  <a:gd name="connsiteX439" fmla="*/ 3238 w 10000"/>
                  <a:gd name="connsiteY439" fmla="*/ 8617 h 10000"/>
                  <a:gd name="connsiteX440" fmla="*/ 3247 w 10000"/>
                  <a:gd name="connsiteY440" fmla="*/ 8601 h 10000"/>
                  <a:gd name="connsiteX441" fmla="*/ 3269 w 10000"/>
                  <a:gd name="connsiteY441" fmla="*/ 8611 h 10000"/>
                  <a:gd name="connsiteX442" fmla="*/ 3277 w 10000"/>
                  <a:gd name="connsiteY442" fmla="*/ 8617 h 10000"/>
                  <a:gd name="connsiteX443" fmla="*/ 3285 w 10000"/>
                  <a:gd name="connsiteY443" fmla="*/ 8611 h 10000"/>
                  <a:gd name="connsiteX444" fmla="*/ 3307 w 10000"/>
                  <a:gd name="connsiteY444" fmla="*/ 8611 h 10000"/>
                  <a:gd name="connsiteX445" fmla="*/ 3319 w 10000"/>
                  <a:gd name="connsiteY445" fmla="*/ 8617 h 10000"/>
                  <a:gd name="connsiteX446" fmla="*/ 3324 w 10000"/>
                  <a:gd name="connsiteY446" fmla="*/ 8617 h 10000"/>
                  <a:gd name="connsiteX447" fmla="*/ 3327 w 10000"/>
                  <a:gd name="connsiteY447" fmla="*/ 8620 h 10000"/>
                  <a:gd name="connsiteX448" fmla="*/ 3341 w 10000"/>
                  <a:gd name="connsiteY448" fmla="*/ 8620 h 10000"/>
                  <a:gd name="connsiteX449" fmla="*/ 3357 w 10000"/>
                  <a:gd name="connsiteY449" fmla="*/ 8620 h 10000"/>
                  <a:gd name="connsiteX450" fmla="*/ 3374 w 10000"/>
                  <a:gd name="connsiteY450" fmla="*/ 8620 h 10000"/>
                  <a:gd name="connsiteX451" fmla="*/ 3382 w 10000"/>
                  <a:gd name="connsiteY451" fmla="*/ 8620 h 10000"/>
                  <a:gd name="connsiteX452" fmla="*/ 3399 w 10000"/>
                  <a:gd name="connsiteY452" fmla="*/ 8611 h 10000"/>
                  <a:gd name="connsiteX453" fmla="*/ 3413 w 10000"/>
                  <a:gd name="connsiteY453" fmla="*/ 8601 h 10000"/>
                  <a:gd name="connsiteX454" fmla="*/ 3421 w 10000"/>
                  <a:gd name="connsiteY454" fmla="*/ 8588 h 10000"/>
                  <a:gd name="connsiteX455" fmla="*/ 3421 w 10000"/>
                  <a:gd name="connsiteY455" fmla="*/ 8572 h 10000"/>
                  <a:gd name="connsiteX456" fmla="*/ 3421 w 10000"/>
                  <a:gd name="connsiteY456" fmla="*/ 8552 h 10000"/>
                  <a:gd name="connsiteX457" fmla="*/ 3424 w 10000"/>
                  <a:gd name="connsiteY457" fmla="*/ 8533 h 10000"/>
                  <a:gd name="connsiteX458" fmla="*/ 3432 w 10000"/>
                  <a:gd name="connsiteY458" fmla="*/ 8523 h 10000"/>
                  <a:gd name="connsiteX459" fmla="*/ 3446 w 10000"/>
                  <a:gd name="connsiteY459" fmla="*/ 8523 h 10000"/>
                  <a:gd name="connsiteX460" fmla="*/ 3457 w 10000"/>
                  <a:gd name="connsiteY460" fmla="*/ 8523 h 10000"/>
                  <a:gd name="connsiteX461" fmla="*/ 3476 w 10000"/>
                  <a:gd name="connsiteY461" fmla="*/ 8533 h 10000"/>
                  <a:gd name="connsiteX462" fmla="*/ 3485 w 10000"/>
                  <a:gd name="connsiteY462" fmla="*/ 8536 h 10000"/>
                  <a:gd name="connsiteX463" fmla="*/ 3501 w 10000"/>
                  <a:gd name="connsiteY463" fmla="*/ 8527 h 10000"/>
                  <a:gd name="connsiteX464" fmla="*/ 3504 w 10000"/>
                  <a:gd name="connsiteY464" fmla="*/ 8514 h 10000"/>
                  <a:gd name="connsiteX465" fmla="*/ 3510 w 10000"/>
                  <a:gd name="connsiteY465" fmla="*/ 8497 h 10000"/>
                  <a:gd name="connsiteX466" fmla="*/ 3537 w 10000"/>
                  <a:gd name="connsiteY466" fmla="*/ 8484 h 10000"/>
                  <a:gd name="connsiteX467" fmla="*/ 3562 w 10000"/>
                  <a:gd name="connsiteY467" fmla="*/ 8488 h 10000"/>
                  <a:gd name="connsiteX468" fmla="*/ 3568 w 10000"/>
                  <a:gd name="connsiteY468" fmla="*/ 8484 h 10000"/>
                  <a:gd name="connsiteX469" fmla="*/ 3584 w 10000"/>
                  <a:gd name="connsiteY469" fmla="*/ 8494 h 10000"/>
                  <a:gd name="connsiteX470" fmla="*/ 3593 w 10000"/>
                  <a:gd name="connsiteY470" fmla="*/ 8507 h 10000"/>
                  <a:gd name="connsiteX471" fmla="*/ 3618 w 10000"/>
                  <a:gd name="connsiteY471" fmla="*/ 8497 h 10000"/>
                  <a:gd name="connsiteX472" fmla="*/ 3643 w 10000"/>
                  <a:gd name="connsiteY472" fmla="*/ 8475 h 10000"/>
                  <a:gd name="connsiteX473" fmla="*/ 3657 w 10000"/>
                  <a:gd name="connsiteY473" fmla="*/ 8478 h 10000"/>
                  <a:gd name="connsiteX474" fmla="*/ 3670 w 10000"/>
                  <a:gd name="connsiteY474" fmla="*/ 8475 h 10000"/>
                  <a:gd name="connsiteX475" fmla="*/ 3673 w 10000"/>
                  <a:gd name="connsiteY475" fmla="*/ 8468 h 10000"/>
                  <a:gd name="connsiteX476" fmla="*/ 3681 w 10000"/>
                  <a:gd name="connsiteY476" fmla="*/ 8468 h 10000"/>
                  <a:gd name="connsiteX477" fmla="*/ 3698 w 10000"/>
                  <a:gd name="connsiteY477" fmla="*/ 8478 h 10000"/>
                  <a:gd name="connsiteX478" fmla="*/ 3720 w 10000"/>
                  <a:gd name="connsiteY478" fmla="*/ 8497 h 10000"/>
                  <a:gd name="connsiteX479" fmla="*/ 3715 w 10000"/>
                  <a:gd name="connsiteY479" fmla="*/ 8504 h 10000"/>
                  <a:gd name="connsiteX480" fmla="*/ 3729 w 10000"/>
                  <a:gd name="connsiteY480" fmla="*/ 8514 h 10000"/>
                  <a:gd name="connsiteX481" fmla="*/ 3729 w 10000"/>
                  <a:gd name="connsiteY481" fmla="*/ 8517 h 10000"/>
                  <a:gd name="connsiteX482" fmla="*/ 3740 w 10000"/>
                  <a:gd name="connsiteY482" fmla="*/ 8527 h 10000"/>
                  <a:gd name="connsiteX483" fmla="*/ 3759 w 10000"/>
                  <a:gd name="connsiteY483" fmla="*/ 8517 h 10000"/>
                  <a:gd name="connsiteX484" fmla="*/ 3762 w 10000"/>
                  <a:gd name="connsiteY484" fmla="*/ 8504 h 10000"/>
                  <a:gd name="connsiteX485" fmla="*/ 3770 w 10000"/>
                  <a:gd name="connsiteY485" fmla="*/ 8488 h 10000"/>
                  <a:gd name="connsiteX486" fmla="*/ 3778 w 10000"/>
                  <a:gd name="connsiteY486" fmla="*/ 8484 h 10000"/>
                  <a:gd name="connsiteX487" fmla="*/ 3792 w 10000"/>
                  <a:gd name="connsiteY487" fmla="*/ 8475 h 10000"/>
                  <a:gd name="connsiteX488" fmla="*/ 3803 w 10000"/>
                  <a:gd name="connsiteY488" fmla="*/ 8478 h 10000"/>
                  <a:gd name="connsiteX489" fmla="*/ 3809 w 10000"/>
                  <a:gd name="connsiteY489" fmla="*/ 8475 h 10000"/>
                  <a:gd name="connsiteX490" fmla="*/ 3825 w 10000"/>
                  <a:gd name="connsiteY490" fmla="*/ 8465 h 10000"/>
                  <a:gd name="connsiteX491" fmla="*/ 3834 w 10000"/>
                  <a:gd name="connsiteY491" fmla="*/ 8468 h 10000"/>
                  <a:gd name="connsiteX492" fmla="*/ 3842 w 10000"/>
                  <a:gd name="connsiteY492" fmla="*/ 8478 h 10000"/>
                  <a:gd name="connsiteX493" fmla="*/ 3850 w 10000"/>
                  <a:gd name="connsiteY493" fmla="*/ 8478 h 10000"/>
                  <a:gd name="connsiteX494" fmla="*/ 3859 w 10000"/>
                  <a:gd name="connsiteY494" fmla="*/ 8484 h 10000"/>
                  <a:gd name="connsiteX495" fmla="*/ 3873 w 10000"/>
                  <a:gd name="connsiteY495" fmla="*/ 8494 h 10000"/>
                  <a:gd name="connsiteX496" fmla="*/ 3875 w 10000"/>
                  <a:gd name="connsiteY496" fmla="*/ 8507 h 10000"/>
                  <a:gd name="connsiteX497" fmla="*/ 3881 w 10000"/>
                  <a:gd name="connsiteY497" fmla="*/ 8527 h 10000"/>
                  <a:gd name="connsiteX498" fmla="*/ 3875 w 10000"/>
                  <a:gd name="connsiteY498" fmla="*/ 8546 h 10000"/>
                  <a:gd name="connsiteX499" fmla="*/ 3892 w 10000"/>
                  <a:gd name="connsiteY499" fmla="*/ 8546 h 10000"/>
                  <a:gd name="connsiteX500" fmla="*/ 3900 w 10000"/>
                  <a:gd name="connsiteY500" fmla="*/ 8543 h 10000"/>
                  <a:gd name="connsiteX501" fmla="*/ 3906 w 10000"/>
                  <a:gd name="connsiteY501" fmla="*/ 8543 h 10000"/>
                  <a:gd name="connsiteX502" fmla="*/ 3922 w 10000"/>
                  <a:gd name="connsiteY502" fmla="*/ 8552 h 10000"/>
                  <a:gd name="connsiteX503" fmla="*/ 3939 w 10000"/>
                  <a:gd name="connsiteY503" fmla="*/ 8559 h 10000"/>
                  <a:gd name="connsiteX504" fmla="*/ 3953 w 10000"/>
                  <a:gd name="connsiteY504" fmla="*/ 8572 h 10000"/>
                  <a:gd name="connsiteX505" fmla="*/ 3956 w 10000"/>
                  <a:gd name="connsiteY505" fmla="*/ 8588 h 10000"/>
                  <a:gd name="connsiteX506" fmla="*/ 3956 w 10000"/>
                  <a:gd name="connsiteY506" fmla="*/ 8608 h 10000"/>
                  <a:gd name="connsiteX507" fmla="*/ 3972 w 10000"/>
                  <a:gd name="connsiteY507" fmla="*/ 8608 h 10000"/>
                  <a:gd name="connsiteX508" fmla="*/ 3986 w 10000"/>
                  <a:gd name="connsiteY508" fmla="*/ 8608 h 10000"/>
                  <a:gd name="connsiteX509" fmla="*/ 3997 w 10000"/>
                  <a:gd name="connsiteY509" fmla="*/ 8608 h 10000"/>
                  <a:gd name="connsiteX510" fmla="*/ 4006 w 10000"/>
                  <a:gd name="connsiteY510" fmla="*/ 8608 h 10000"/>
                  <a:gd name="connsiteX511" fmla="*/ 4006 w 10000"/>
                  <a:gd name="connsiteY511" fmla="*/ 8611 h 10000"/>
                  <a:gd name="connsiteX512" fmla="*/ 4011 w 10000"/>
                  <a:gd name="connsiteY512" fmla="*/ 8611 h 10000"/>
                  <a:gd name="connsiteX513" fmla="*/ 4022 w 10000"/>
                  <a:gd name="connsiteY513" fmla="*/ 8620 h 10000"/>
                  <a:gd name="connsiteX514" fmla="*/ 4042 w 10000"/>
                  <a:gd name="connsiteY514" fmla="*/ 8620 h 10000"/>
                  <a:gd name="connsiteX515" fmla="*/ 4050 w 10000"/>
                  <a:gd name="connsiteY515" fmla="*/ 8617 h 10000"/>
                  <a:gd name="connsiteX516" fmla="*/ 4069 w 10000"/>
                  <a:gd name="connsiteY516" fmla="*/ 8620 h 10000"/>
                  <a:gd name="connsiteX517" fmla="*/ 4086 w 10000"/>
                  <a:gd name="connsiteY517" fmla="*/ 8630 h 10000"/>
                  <a:gd name="connsiteX518" fmla="*/ 4108 w 10000"/>
                  <a:gd name="connsiteY518" fmla="*/ 8627 h 10000"/>
                  <a:gd name="connsiteX519" fmla="*/ 4125 w 10000"/>
                  <a:gd name="connsiteY519" fmla="*/ 8620 h 10000"/>
                  <a:gd name="connsiteX520" fmla="*/ 4133 w 10000"/>
                  <a:gd name="connsiteY520" fmla="*/ 8611 h 10000"/>
                  <a:gd name="connsiteX521" fmla="*/ 4139 w 10000"/>
                  <a:gd name="connsiteY521" fmla="*/ 8608 h 10000"/>
                  <a:gd name="connsiteX522" fmla="*/ 4147 w 10000"/>
                  <a:gd name="connsiteY522" fmla="*/ 8601 h 10000"/>
                  <a:gd name="connsiteX523" fmla="*/ 4155 w 10000"/>
                  <a:gd name="connsiteY523" fmla="*/ 8591 h 10000"/>
                  <a:gd name="connsiteX524" fmla="*/ 4166 w 10000"/>
                  <a:gd name="connsiteY524" fmla="*/ 8582 h 10000"/>
                  <a:gd name="connsiteX525" fmla="*/ 4183 w 10000"/>
                  <a:gd name="connsiteY525" fmla="*/ 8569 h 10000"/>
                  <a:gd name="connsiteX526" fmla="*/ 4191 w 10000"/>
                  <a:gd name="connsiteY526" fmla="*/ 8562 h 10000"/>
                  <a:gd name="connsiteX527" fmla="*/ 4208 w 10000"/>
                  <a:gd name="connsiteY527" fmla="*/ 8552 h 10000"/>
                  <a:gd name="connsiteX528" fmla="*/ 4230 w 10000"/>
                  <a:gd name="connsiteY528" fmla="*/ 8552 h 10000"/>
                  <a:gd name="connsiteX529" fmla="*/ 4238 w 10000"/>
                  <a:gd name="connsiteY529" fmla="*/ 8559 h 10000"/>
                  <a:gd name="connsiteX530" fmla="*/ 4247 w 10000"/>
                  <a:gd name="connsiteY530" fmla="*/ 8572 h 10000"/>
                  <a:gd name="connsiteX531" fmla="*/ 4252 w 10000"/>
                  <a:gd name="connsiteY531" fmla="*/ 8578 h 10000"/>
                  <a:gd name="connsiteX532" fmla="*/ 4263 w 10000"/>
                  <a:gd name="connsiteY532" fmla="*/ 8582 h 10000"/>
                  <a:gd name="connsiteX533" fmla="*/ 4277 w 10000"/>
                  <a:gd name="connsiteY533" fmla="*/ 8572 h 10000"/>
                  <a:gd name="connsiteX534" fmla="*/ 4294 w 10000"/>
                  <a:gd name="connsiteY534" fmla="*/ 8559 h 10000"/>
                  <a:gd name="connsiteX535" fmla="*/ 4302 w 10000"/>
                  <a:gd name="connsiteY535" fmla="*/ 8546 h 10000"/>
                  <a:gd name="connsiteX536" fmla="*/ 4310 w 10000"/>
                  <a:gd name="connsiteY536" fmla="*/ 8543 h 10000"/>
                  <a:gd name="connsiteX537" fmla="*/ 4313 w 10000"/>
                  <a:gd name="connsiteY537" fmla="*/ 8543 h 10000"/>
                  <a:gd name="connsiteX538" fmla="*/ 4332 w 10000"/>
                  <a:gd name="connsiteY538" fmla="*/ 8546 h 10000"/>
                  <a:gd name="connsiteX539" fmla="*/ 4335 w 10000"/>
                  <a:gd name="connsiteY539" fmla="*/ 8559 h 10000"/>
                  <a:gd name="connsiteX540" fmla="*/ 4349 w 10000"/>
                  <a:gd name="connsiteY540" fmla="*/ 8588 h 10000"/>
                  <a:gd name="connsiteX541" fmla="*/ 4360 w 10000"/>
                  <a:gd name="connsiteY541" fmla="*/ 8591 h 10000"/>
                  <a:gd name="connsiteX542" fmla="*/ 4366 w 10000"/>
                  <a:gd name="connsiteY542" fmla="*/ 8591 h 10000"/>
                  <a:gd name="connsiteX543" fmla="*/ 4382 w 10000"/>
                  <a:gd name="connsiteY543" fmla="*/ 8598 h 10000"/>
                  <a:gd name="connsiteX544" fmla="*/ 4385 w 10000"/>
                  <a:gd name="connsiteY544" fmla="*/ 8598 h 10000"/>
                  <a:gd name="connsiteX545" fmla="*/ 4402 w 10000"/>
                  <a:gd name="connsiteY545" fmla="*/ 8598 h 10000"/>
                  <a:gd name="connsiteX546" fmla="*/ 4421 w 10000"/>
                  <a:gd name="connsiteY546" fmla="*/ 8591 h 10000"/>
                  <a:gd name="connsiteX547" fmla="*/ 4440 w 10000"/>
                  <a:gd name="connsiteY547" fmla="*/ 8591 h 10000"/>
                  <a:gd name="connsiteX548" fmla="*/ 4449 w 10000"/>
                  <a:gd name="connsiteY548" fmla="*/ 8598 h 10000"/>
                  <a:gd name="connsiteX549" fmla="*/ 4454 w 10000"/>
                  <a:gd name="connsiteY549" fmla="*/ 8617 h 10000"/>
                  <a:gd name="connsiteX550" fmla="*/ 4463 w 10000"/>
                  <a:gd name="connsiteY550" fmla="*/ 8608 h 10000"/>
                  <a:gd name="connsiteX551" fmla="*/ 4474 w 10000"/>
                  <a:gd name="connsiteY551" fmla="*/ 8608 h 10000"/>
                  <a:gd name="connsiteX552" fmla="*/ 4490 w 10000"/>
                  <a:gd name="connsiteY552" fmla="*/ 8617 h 10000"/>
                  <a:gd name="connsiteX553" fmla="*/ 4504 w 10000"/>
                  <a:gd name="connsiteY553" fmla="*/ 8617 h 10000"/>
                  <a:gd name="connsiteX554" fmla="*/ 4518 w 10000"/>
                  <a:gd name="connsiteY554" fmla="*/ 8617 h 10000"/>
                  <a:gd name="connsiteX555" fmla="*/ 4535 w 10000"/>
                  <a:gd name="connsiteY555" fmla="*/ 8611 h 10000"/>
                  <a:gd name="connsiteX556" fmla="*/ 4546 w 10000"/>
                  <a:gd name="connsiteY556" fmla="*/ 8611 h 10000"/>
                  <a:gd name="connsiteX557" fmla="*/ 4562 w 10000"/>
                  <a:gd name="connsiteY557" fmla="*/ 8611 h 10000"/>
                  <a:gd name="connsiteX558" fmla="*/ 4571 w 10000"/>
                  <a:gd name="connsiteY558" fmla="*/ 8611 h 10000"/>
                  <a:gd name="connsiteX559" fmla="*/ 4579 w 10000"/>
                  <a:gd name="connsiteY559" fmla="*/ 8608 h 10000"/>
                  <a:gd name="connsiteX560" fmla="*/ 4584 w 10000"/>
                  <a:gd name="connsiteY560" fmla="*/ 8608 h 10000"/>
                  <a:gd name="connsiteX561" fmla="*/ 4601 w 10000"/>
                  <a:gd name="connsiteY561" fmla="*/ 8617 h 10000"/>
                  <a:gd name="connsiteX562" fmla="*/ 4609 w 10000"/>
                  <a:gd name="connsiteY562" fmla="*/ 8627 h 10000"/>
                  <a:gd name="connsiteX563" fmla="*/ 4618 w 10000"/>
                  <a:gd name="connsiteY563" fmla="*/ 8637 h 10000"/>
                  <a:gd name="connsiteX564" fmla="*/ 4618 w 10000"/>
                  <a:gd name="connsiteY564" fmla="*/ 8646 h 10000"/>
                  <a:gd name="connsiteX565" fmla="*/ 4634 w 10000"/>
                  <a:gd name="connsiteY565" fmla="*/ 8656 h 10000"/>
                  <a:gd name="connsiteX566" fmla="*/ 4640 w 10000"/>
                  <a:gd name="connsiteY566" fmla="*/ 8659 h 10000"/>
                  <a:gd name="connsiteX567" fmla="*/ 4651 w 10000"/>
                  <a:gd name="connsiteY567" fmla="*/ 8666 h 10000"/>
                  <a:gd name="connsiteX568" fmla="*/ 4657 w 10000"/>
                  <a:gd name="connsiteY568" fmla="*/ 8659 h 10000"/>
                  <a:gd name="connsiteX569" fmla="*/ 4668 w 10000"/>
                  <a:gd name="connsiteY569" fmla="*/ 8650 h 10000"/>
                  <a:gd name="connsiteX570" fmla="*/ 4676 w 10000"/>
                  <a:gd name="connsiteY570" fmla="*/ 8650 h 10000"/>
                  <a:gd name="connsiteX571" fmla="*/ 4690 w 10000"/>
                  <a:gd name="connsiteY571" fmla="*/ 8650 h 10000"/>
                  <a:gd name="connsiteX572" fmla="*/ 4698 w 10000"/>
                  <a:gd name="connsiteY572" fmla="*/ 8650 h 10000"/>
                  <a:gd name="connsiteX573" fmla="*/ 4704 w 10000"/>
                  <a:gd name="connsiteY573" fmla="*/ 8650 h 10000"/>
                  <a:gd name="connsiteX574" fmla="*/ 4706 w 10000"/>
                  <a:gd name="connsiteY574" fmla="*/ 8659 h 10000"/>
                  <a:gd name="connsiteX575" fmla="*/ 4706 w 10000"/>
                  <a:gd name="connsiteY575" fmla="*/ 8666 h 10000"/>
                  <a:gd name="connsiteX576" fmla="*/ 4723 w 10000"/>
                  <a:gd name="connsiteY576" fmla="*/ 8682 h 10000"/>
                  <a:gd name="connsiteX577" fmla="*/ 4737 w 10000"/>
                  <a:gd name="connsiteY577" fmla="*/ 8682 h 10000"/>
                  <a:gd name="connsiteX578" fmla="*/ 4745 w 10000"/>
                  <a:gd name="connsiteY578" fmla="*/ 8676 h 10000"/>
                  <a:gd name="connsiteX579" fmla="*/ 4756 w 10000"/>
                  <a:gd name="connsiteY579" fmla="*/ 8666 h 10000"/>
                  <a:gd name="connsiteX580" fmla="*/ 4765 w 10000"/>
                  <a:gd name="connsiteY580" fmla="*/ 8666 h 10000"/>
                  <a:gd name="connsiteX581" fmla="*/ 4765 w 10000"/>
                  <a:gd name="connsiteY581" fmla="*/ 8682 h 10000"/>
                  <a:gd name="connsiteX582" fmla="*/ 4770 w 10000"/>
                  <a:gd name="connsiteY582" fmla="*/ 8701 h 10000"/>
                  <a:gd name="connsiteX583" fmla="*/ 4778 w 10000"/>
                  <a:gd name="connsiteY583" fmla="*/ 8705 h 10000"/>
                  <a:gd name="connsiteX584" fmla="*/ 4795 w 10000"/>
                  <a:gd name="connsiteY584" fmla="*/ 8714 h 10000"/>
                  <a:gd name="connsiteX585" fmla="*/ 4812 w 10000"/>
                  <a:gd name="connsiteY585" fmla="*/ 8714 h 10000"/>
                  <a:gd name="connsiteX586" fmla="*/ 4825 w 10000"/>
                  <a:gd name="connsiteY586" fmla="*/ 8705 h 10000"/>
                  <a:gd name="connsiteX587" fmla="*/ 4825 w 10000"/>
                  <a:gd name="connsiteY587" fmla="*/ 8701 h 10000"/>
                  <a:gd name="connsiteX588" fmla="*/ 4828 w 10000"/>
                  <a:gd name="connsiteY588" fmla="*/ 8701 h 10000"/>
                  <a:gd name="connsiteX589" fmla="*/ 4837 w 10000"/>
                  <a:gd name="connsiteY589" fmla="*/ 8692 h 10000"/>
                  <a:gd name="connsiteX590" fmla="*/ 4842 w 10000"/>
                  <a:gd name="connsiteY590" fmla="*/ 8685 h 10000"/>
                  <a:gd name="connsiteX591" fmla="*/ 4859 w 10000"/>
                  <a:gd name="connsiteY591" fmla="*/ 8692 h 10000"/>
                  <a:gd name="connsiteX592" fmla="*/ 4870 w 10000"/>
                  <a:gd name="connsiteY592" fmla="*/ 8701 h 10000"/>
                  <a:gd name="connsiteX593" fmla="*/ 4878 w 10000"/>
                  <a:gd name="connsiteY593" fmla="*/ 8714 h 10000"/>
                  <a:gd name="connsiteX594" fmla="*/ 4892 w 10000"/>
                  <a:gd name="connsiteY594" fmla="*/ 8724 h 10000"/>
                  <a:gd name="connsiteX595" fmla="*/ 4900 w 10000"/>
                  <a:gd name="connsiteY595" fmla="*/ 8724 h 10000"/>
                  <a:gd name="connsiteX596" fmla="*/ 4906 w 10000"/>
                  <a:gd name="connsiteY596" fmla="*/ 8705 h 10000"/>
                  <a:gd name="connsiteX597" fmla="*/ 4925 w 10000"/>
                  <a:gd name="connsiteY597" fmla="*/ 8724 h 10000"/>
                  <a:gd name="connsiteX598" fmla="*/ 4939 w 10000"/>
                  <a:gd name="connsiteY598" fmla="*/ 8701 h 10000"/>
                  <a:gd name="connsiteX599" fmla="*/ 4950 w 10000"/>
                  <a:gd name="connsiteY599" fmla="*/ 8695 h 10000"/>
                  <a:gd name="connsiteX600" fmla="*/ 4956 w 10000"/>
                  <a:gd name="connsiteY600" fmla="*/ 8692 h 10000"/>
                  <a:gd name="connsiteX601" fmla="*/ 4986 w 10000"/>
                  <a:gd name="connsiteY601" fmla="*/ 8705 h 10000"/>
                  <a:gd name="connsiteX602" fmla="*/ 5003 w 10000"/>
                  <a:gd name="connsiteY602" fmla="*/ 8701 h 10000"/>
                  <a:gd name="connsiteX603" fmla="*/ 5011 w 10000"/>
                  <a:gd name="connsiteY603" fmla="*/ 8692 h 10000"/>
                  <a:gd name="connsiteX604" fmla="*/ 5028 w 10000"/>
                  <a:gd name="connsiteY604" fmla="*/ 8682 h 10000"/>
                  <a:gd name="connsiteX605" fmla="*/ 5030 w 10000"/>
                  <a:gd name="connsiteY605" fmla="*/ 8659 h 10000"/>
                  <a:gd name="connsiteX606" fmla="*/ 5039 w 10000"/>
                  <a:gd name="connsiteY606" fmla="*/ 8656 h 10000"/>
                  <a:gd name="connsiteX607" fmla="*/ 5053 w 10000"/>
                  <a:gd name="connsiteY607" fmla="*/ 8669 h 10000"/>
                  <a:gd name="connsiteX608" fmla="*/ 5061 w 10000"/>
                  <a:gd name="connsiteY608" fmla="*/ 8669 h 10000"/>
                  <a:gd name="connsiteX609" fmla="*/ 5061 w 10000"/>
                  <a:gd name="connsiteY609" fmla="*/ 8676 h 10000"/>
                  <a:gd name="connsiteX610" fmla="*/ 5069 w 10000"/>
                  <a:gd name="connsiteY610" fmla="*/ 8669 h 10000"/>
                  <a:gd name="connsiteX611" fmla="*/ 5083 w 10000"/>
                  <a:gd name="connsiteY611" fmla="*/ 8669 h 10000"/>
                  <a:gd name="connsiteX612" fmla="*/ 5100 w 10000"/>
                  <a:gd name="connsiteY612" fmla="*/ 8669 h 10000"/>
                  <a:gd name="connsiteX613" fmla="*/ 5119 w 10000"/>
                  <a:gd name="connsiteY613" fmla="*/ 8682 h 10000"/>
                  <a:gd name="connsiteX614" fmla="*/ 5136 w 10000"/>
                  <a:gd name="connsiteY614" fmla="*/ 8692 h 10000"/>
                  <a:gd name="connsiteX615" fmla="*/ 5161 w 10000"/>
                  <a:gd name="connsiteY615" fmla="*/ 8701 h 10000"/>
                  <a:gd name="connsiteX616" fmla="*/ 5183 w 10000"/>
                  <a:gd name="connsiteY616" fmla="*/ 8701 h 10000"/>
                  <a:gd name="connsiteX617" fmla="*/ 5199 w 10000"/>
                  <a:gd name="connsiteY617" fmla="*/ 8701 h 10000"/>
                  <a:gd name="connsiteX618" fmla="*/ 5213 w 10000"/>
                  <a:gd name="connsiteY618" fmla="*/ 8705 h 10000"/>
                  <a:gd name="connsiteX619" fmla="*/ 5224 w 10000"/>
                  <a:gd name="connsiteY619" fmla="*/ 8701 h 10000"/>
                  <a:gd name="connsiteX620" fmla="*/ 5230 w 10000"/>
                  <a:gd name="connsiteY620" fmla="*/ 8701 h 10000"/>
                  <a:gd name="connsiteX621" fmla="*/ 5241 w 10000"/>
                  <a:gd name="connsiteY621" fmla="*/ 8676 h 10000"/>
                  <a:gd name="connsiteX622" fmla="*/ 5247 w 10000"/>
                  <a:gd name="connsiteY622" fmla="*/ 8666 h 10000"/>
                  <a:gd name="connsiteX623" fmla="*/ 5249 w 10000"/>
                  <a:gd name="connsiteY623" fmla="*/ 8646 h 10000"/>
                  <a:gd name="connsiteX624" fmla="*/ 5249 w 10000"/>
                  <a:gd name="connsiteY624" fmla="*/ 8650 h 10000"/>
                  <a:gd name="connsiteX625" fmla="*/ 5255 w 10000"/>
                  <a:gd name="connsiteY625" fmla="*/ 8646 h 10000"/>
                  <a:gd name="connsiteX626" fmla="*/ 5271 w 10000"/>
                  <a:gd name="connsiteY626" fmla="*/ 8650 h 10000"/>
                  <a:gd name="connsiteX627" fmla="*/ 5288 w 10000"/>
                  <a:gd name="connsiteY627" fmla="*/ 8666 h 10000"/>
                  <a:gd name="connsiteX628" fmla="*/ 5296 w 10000"/>
                  <a:gd name="connsiteY628" fmla="*/ 8666 h 10000"/>
                  <a:gd name="connsiteX629" fmla="*/ 5310 w 10000"/>
                  <a:gd name="connsiteY629" fmla="*/ 8656 h 10000"/>
                  <a:gd name="connsiteX630" fmla="*/ 5321 w 10000"/>
                  <a:gd name="connsiteY630" fmla="*/ 8650 h 10000"/>
                  <a:gd name="connsiteX631" fmla="*/ 5338 w 10000"/>
                  <a:gd name="connsiteY631" fmla="*/ 8650 h 10000"/>
                  <a:gd name="connsiteX632" fmla="*/ 5360 w 10000"/>
                  <a:gd name="connsiteY632" fmla="*/ 8640 h 10000"/>
                  <a:gd name="connsiteX633" fmla="*/ 5366 w 10000"/>
                  <a:gd name="connsiteY633" fmla="*/ 8637 h 10000"/>
                  <a:gd name="connsiteX634" fmla="*/ 5368 w 10000"/>
                  <a:gd name="connsiteY634" fmla="*/ 8637 h 10000"/>
                  <a:gd name="connsiteX635" fmla="*/ 5382 w 10000"/>
                  <a:gd name="connsiteY635" fmla="*/ 8630 h 10000"/>
                  <a:gd name="connsiteX636" fmla="*/ 5391 w 10000"/>
                  <a:gd name="connsiteY636" fmla="*/ 8630 h 10000"/>
                  <a:gd name="connsiteX637" fmla="*/ 5402 w 10000"/>
                  <a:gd name="connsiteY637" fmla="*/ 8637 h 10000"/>
                  <a:gd name="connsiteX638" fmla="*/ 5418 w 10000"/>
                  <a:gd name="connsiteY638" fmla="*/ 8656 h 10000"/>
                  <a:gd name="connsiteX639" fmla="*/ 5432 w 10000"/>
                  <a:gd name="connsiteY639" fmla="*/ 8666 h 10000"/>
                  <a:gd name="connsiteX640" fmla="*/ 5443 w 10000"/>
                  <a:gd name="connsiteY640" fmla="*/ 8682 h 10000"/>
                  <a:gd name="connsiteX641" fmla="*/ 5457 w 10000"/>
                  <a:gd name="connsiteY641" fmla="*/ 8692 h 10000"/>
                  <a:gd name="connsiteX642" fmla="*/ 5471 w 10000"/>
                  <a:gd name="connsiteY642" fmla="*/ 8705 h 10000"/>
                  <a:gd name="connsiteX643" fmla="*/ 5488 w 10000"/>
                  <a:gd name="connsiteY643" fmla="*/ 8711 h 10000"/>
                  <a:gd name="connsiteX644" fmla="*/ 5490 w 10000"/>
                  <a:gd name="connsiteY644" fmla="*/ 8721 h 10000"/>
                  <a:gd name="connsiteX645" fmla="*/ 5512 w 10000"/>
                  <a:gd name="connsiteY645" fmla="*/ 8724 h 10000"/>
                  <a:gd name="connsiteX646" fmla="*/ 5521 w 10000"/>
                  <a:gd name="connsiteY646" fmla="*/ 8714 h 10000"/>
                  <a:gd name="connsiteX647" fmla="*/ 5524 w 10000"/>
                  <a:gd name="connsiteY647" fmla="*/ 8714 h 10000"/>
                  <a:gd name="connsiteX648" fmla="*/ 5532 w 10000"/>
                  <a:gd name="connsiteY648" fmla="*/ 8721 h 10000"/>
                  <a:gd name="connsiteX649" fmla="*/ 5540 w 10000"/>
                  <a:gd name="connsiteY649" fmla="*/ 8724 h 10000"/>
                  <a:gd name="connsiteX650" fmla="*/ 5562 w 10000"/>
                  <a:gd name="connsiteY650" fmla="*/ 8750 h 10000"/>
                  <a:gd name="connsiteX651" fmla="*/ 5562 w 10000"/>
                  <a:gd name="connsiteY651" fmla="*/ 8760 h 10000"/>
                  <a:gd name="connsiteX652" fmla="*/ 5571 w 10000"/>
                  <a:gd name="connsiteY652" fmla="*/ 8782 h 10000"/>
                  <a:gd name="connsiteX653" fmla="*/ 5579 w 10000"/>
                  <a:gd name="connsiteY653" fmla="*/ 8789 h 10000"/>
                  <a:gd name="connsiteX654" fmla="*/ 5593 w 10000"/>
                  <a:gd name="connsiteY654" fmla="*/ 8789 h 10000"/>
                  <a:gd name="connsiteX655" fmla="*/ 5596 w 10000"/>
                  <a:gd name="connsiteY655" fmla="*/ 8789 h 10000"/>
                  <a:gd name="connsiteX656" fmla="*/ 5626 w 10000"/>
                  <a:gd name="connsiteY656" fmla="*/ 8782 h 10000"/>
                  <a:gd name="connsiteX657" fmla="*/ 5629 w 10000"/>
                  <a:gd name="connsiteY657" fmla="*/ 8782 h 10000"/>
                  <a:gd name="connsiteX658" fmla="*/ 5637 w 10000"/>
                  <a:gd name="connsiteY658" fmla="*/ 8779 h 10000"/>
                  <a:gd name="connsiteX659" fmla="*/ 5648 w 10000"/>
                  <a:gd name="connsiteY659" fmla="*/ 8789 h 10000"/>
                  <a:gd name="connsiteX660" fmla="*/ 5665 w 10000"/>
                  <a:gd name="connsiteY660" fmla="*/ 8795 h 10000"/>
                  <a:gd name="connsiteX661" fmla="*/ 5676 w 10000"/>
                  <a:gd name="connsiteY661" fmla="*/ 8789 h 10000"/>
                  <a:gd name="connsiteX662" fmla="*/ 5684 w 10000"/>
                  <a:gd name="connsiteY662" fmla="*/ 8782 h 10000"/>
                  <a:gd name="connsiteX663" fmla="*/ 5693 w 10000"/>
                  <a:gd name="connsiteY663" fmla="*/ 8789 h 10000"/>
                  <a:gd name="connsiteX664" fmla="*/ 5715 w 10000"/>
                  <a:gd name="connsiteY664" fmla="*/ 8808 h 10000"/>
                  <a:gd name="connsiteX665" fmla="*/ 5731 w 10000"/>
                  <a:gd name="connsiteY665" fmla="*/ 8808 h 10000"/>
                  <a:gd name="connsiteX666" fmla="*/ 5740 w 10000"/>
                  <a:gd name="connsiteY666" fmla="*/ 8808 h 10000"/>
                  <a:gd name="connsiteX667" fmla="*/ 5765 w 10000"/>
                  <a:gd name="connsiteY667" fmla="*/ 8818 h 10000"/>
                  <a:gd name="connsiteX668" fmla="*/ 5781 w 10000"/>
                  <a:gd name="connsiteY668" fmla="*/ 8824 h 10000"/>
                  <a:gd name="connsiteX669" fmla="*/ 5798 w 10000"/>
                  <a:gd name="connsiteY669" fmla="*/ 8834 h 10000"/>
                  <a:gd name="connsiteX670" fmla="*/ 5814 w 10000"/>
                  <a:gd name="connsiteY670" fmla="*/ 8837 h 10000"/>
                  <a:gd name="connsiteX671" fmla="*/ 5831 w 10000"/>
                  <a:gd name="connsiteY671" fmla="*/ 8844 h 10000"/>
                  <a:gd name="connsiteX672" fmla="*/ 5842 w 10000"/>
                  <a:gd name="connsiteY672" fmla="*/ 8847 h 10000"/>
                  <a:gd name="connsiteX673" fmla="*/ 5859 w 10000"/>
                  <a:gd name="connsiteY673" fmla="*/ 8857 h 10000"/>
                  <a:gd name="connsiteX674" fmla="*/ 5870 w 10000"/>
                  <a:gd name="connsiteY674" fmla="*/ 8867 h 10000"/>
                  <a:gd name="connsiteX675" fmla="*/ 5878 w 10000"/>
                  <a:gd name="connsiteY675" fmla="*/ 8873 h 10000"/>
                  <a:gd name="connsiteX676" fmla="*/ 5895 w 10000"/>
                  <a:gd name="connsiteY676" fmla="*/ 8873 h 10000"/>
                  <a:gd name="connsiteX677" fmla="*/ 5911 w 10000"/>
                  <a:gd name="connsiteY677" fmla="*/ 8873 h 10000"/>
                  <a:gd name="connsiteX678" fmla="*/ 5931 w 10000"/>
                  <a:gd name="connsiteY678" fmla="*/ 8873 h 10000"/>
                  <a:gd name="connsiteX679" fmla="*/ 5950 w 10000"/>
                  <a:gd name="connsiteY679" fmla="*/ 8867 h 10000"/>
                  <a:gd name="connsiteX680" fmla="*/ 5967 w 10000"/>
                  <a:gd name="connsiteY680" fmla="*/ 8867 h 10000"/>
                  <a:gd name="connsiteX681" fmla="*/ 5975 w 10000"/>
                  <a:gd name="connsiteY681" fmla="*/ 8873 h 10000"/>
                  <a:gd name="connsiteX682" fmla="*/ 6000 w 10000"/>
                  <a:gd name="connsiteY682" fmla="*/ 8883 h 10000"/>
                  <a:gd name="connsiteX683" fmla="*/ 5997 w 10000"/>
                  <a:gd name="connsiteY683" fmla="*/ 8886 h 10000"/>
                  <a:gd name="connsiteX684" fmla="*/ 5997 w 10000"/>
                  <a:gd name="connsiteY684" fmla="*/ 8896 h 10000"/>
                  <a:gd name="connsiteX685" fmla="*/ 6014 w 10000"/>
                  <a:gd name="connsiteY685" fmla="*/ 8892 h 10000"/>
                  <a:gd name="connsiteX686" fmla="*/ 6028 w 10000"/>
                  <a:gd name="connsiteY686" fmla="*/ 8892 h 10000"/>
                  <a:gd name="connsiteX687" fmla="*/ 6053 w 10000"/>
                  <a:gd name="connsiteY687" fmla="*/ 8886 h 10000"/>
                  <a:gd name="connsiteX688" fmla="*/ 6072 w 10000"/>
                  <a:gd name="connsiteY688" fmla="*/ 8876 h 10000"/>
                  <a:gd name="connsiteX689" fmla="*/ 6089 w 10000"/>
                  <a:gd name="connsiteY689" fmla="*/ 8867 h 10000"/>
                  <a:gd name="connsiteX690" fmla="*/ 6111 w 10000"/>
                  <a:gd name="connsiteY690" fmla="*/ 8857 h 10000"/>
                  <a:gd name="connsiteX691" fmla="*/ 6127 w 10000"/>
                  <a:gd name="connsiteY691" fmla="*/ 8847 h 10000"/>
                  <a:gd name="connsiteX692" fmla="*/ 6152 w 10000"/>
                  <a:gd name="connsiteY692" fmla="*/ 8834 h 10000"/>
                  <a:gd name="connsiteX693" fmla="*/ 6183 w 10000"/>
                  <a:gd name="connsiteY693" fmla="*/ 8828 h 10000"/>
                  <a:gd name="connsiteX694" fmla="*/ 6175 w 10000"/>
                  <a:gd name="connsiteY694" fmla="*/ 8844 h 10000"/>
                  <a:gd name="connsiteX695" fmla="*/ 6169 w 10000"/>
                  <a:gd name="connsiteY695" fmla="*/ 8863 h 10000"/>
                  <a:gd name="connsiteX696" fmla="*/ 6158 w 10000"/>
                  <a:gd name="connsiteY696" fmla="*/ 8886 h 10000"/>
                  <a:gd name="connsiteX697" fmla="*/ 6152 w 10000"/>
                  <a:gd name="connsiteY697" fmla="*/ 8896 h 10000"/>
                  <a:gd name="connsiteX698" fmla="*/ 6150 w 10000"/>
                  <a:gd name="connsiteY698" fmla="*/ 8909 h 10000"/>
                  <a:gd name="connsiteX699" fmla="*/ 6152 w 10000"/>
                  <a:gd name="connsiteY699" fmla="*/ 8938 h 10000"/>
                  <a:gd name="connsiteX700" fmla="*/ 6158 w 10000"/>
                  <a:gd name="connsiteY700" fmla="*/ 8957 h 10000"/>
                  <a:gd name="connsiteX701" fmla="*/ 6161 w 10000"/>
                  <a:gd name="connsiteY701" fmla="*/ 8980 h 10000"/>
                  <a:gd name="connsiteX702" fmla="*/ 6166 w 10000"/>
                  <a:gd name="connsiteY702" fmla="*/ 8999 h 10000"/>
                  <a:gd name="connsiteX703" fmla="*/ 6175 w 10000"/>
                  <a:gd name="connsiteY703" fmla="*/ 9032 h 10000"/>
                  <a:gd name="connsiteX704" fmla="*/ 6183 w 10000"/>
                  <a:gd name="connsiteY704" fmla="*/ 9051 h 10000"/>
                  <a:gd name="connsiteX705" fmla="*/ 6191 w 10000"/>
                  <a:gd name="connsiteY705" fmla="*/ 9064 h 10000"/>
                  <a:gd name="connsiteX706" fmla="*/ 6194 w 10000"/>
                  <a:gd name="connsiteY706" fmla="*/ 9084 h 10000"/>
                  <a:gd name="connsiteX707" fmla="*/ 6208 w 10000"/>
                  <a:gd name="connsiteY707" fmla="*/ 9103 h 10000"/>
                  <a:gd name="connsiteX708" fmla="*/ 6208 w 10000"/>
                  <a:gd name="connsiteY708" fmla="*/ 9113 h 10000"/>
                  <a:gd name="connsiteX709" fmla="*/ 6216 w 10000"/>
                  <a:gd name="connsiteY709" fmla="*/ 9129 h 10000"/>
                  <a:gd name="connsiteX710" fmla="*/ 6230 w 10000"/>
                  <a:gd name="connsiteY710" fmla="*/ 9148 h 10000"/>
                  <a:gd name="connsiteX711" fmla="*/ 6241 w 10000"/>
                  <a:gd name="connsiteY711" fmla="*/ 9165 h 10000"/>
                  <a:gd name="connsiteX712" fmla="*/ 6249 w 10000"/>
                  <a:gd name="connsiteY712" fmla="*/ 9168 h 10000"/>
                  <a:gd name="connsiteX713" fmla="*/ 6266 w 10000"/>
                  <a:gd name="connsiteY713" fmla="*/ 9184 h 10000"/>
                  <a:gd name="connsiteX714" fmla="*/ 6280 w 10000"/>
                  <a:gd name="connsiteY714" fmla="*/ 9184 h 10000"/>
                  <a:gd name="connsiteX715" fmla="*/ 6288 w 10000"/>
                  <a:gd name="connsiteY715" fmla="*/ 9177 h 10000"/>
                  <a:gd name="connsiteX716" fmla="*/ 6299 w 10000"/>
                  <a:gd name="connsiteY716" fmla="*/ 9187 h 10000"/>
                  <a:gd name="connsiteX717" fmla="*/ 6305 w 10000"/>
                  <a:gd name="connsiteY717" fmla="*/ 9197 h 10000"/>
                  <a:gd name="connsiteX718" fmla="*/ 6310 w 10000"/>
                  <a:gd name="connsiteY718" fmla="*/ 9197 h 10000"/>
                  <a:gd name="connsiteX719" fmla="*/ 6321 w 10000"/>
                  <a:gd name="connsiteY719" fmla="*/ 9213 h 10000"/>
                  <a:gd name="connsiteX720" fmla="*/ 6335 w 10000"/>
                  <a:gd name="connsiteY720" fmla="*/ 9223 h 10000"/>
                  <a:gd name="connsiteX721" fmla="*/ 6338 w 10000"/>
                  <a:gd name="connsiteY721" fmla="*/ 9223 h 10000"/>
                  <a:gd name="connsiteX722" fmla="*/ 6355 w 10000"/>
                  <a:gd name="connsiteY722" fmla="*/ 9226 h 10000"/>
                  <a:gd name="connsiteX723" fmla="*/ 6363 w 10000"/>
                  <a:gd name="connsiteY723" fmla="*/ 9236 h 10000"/>
                  <a:gd name="connsiteX724" fmla="*/ 6380 w 10000"/>
                  <a:gd name="connsiteY724" fmla="*/ 9258 h 10000"/>
                  <a:gd name="connsiteX725" fmla="*/ 6393 w 10000"/>
                  <a:gd name="connsiteY725" fmla="*/ 9278 h 10000"/>
                  <a:gd name="connsiteX726" fmla="*/ 6396 w 10000"/>
                  <a:gd name="connsiteY726" fmla="*/ 9288 h 10000"/>
                  <a:gd name="connsiteX727" fmla="*/ 6407 w 10000"/>
                  <a:gd name="connsiteY727" fmla="*/ 9297 h 10000"/>
                  <a:gd name="connsiteX728" fmla="*/ 6410 w 10000"/>
                  <a:gd name="connsiteY728" fmla="*/ 9307 h 10000"/>
                  <a:gd name="connsiteX729" fmla="*/ 6416 w 10000"/>
                  <a:gd name="connsiteY729" fmla="*/ 9317 h 10000"/>
                  <a:gd name="connsiteX730" fmla="*/ 6424 w 10000"/>
                  <a:gd name="connsiteY730" fmla="*/ 9326 h 10000"/>
                  <a:gd name="connsiteX731" fmla="*/ 6435 w 10000"/>
                  <a:gd name="connsiteY731" fmla="*/ 9336 h 10000"/>
                  <a:gd name="connsiteX732" fmla="*/ 6443 w 10000"/>
                  <a:gd name="connsiteY732" fmla="*/ 9346 h 10000"/>
                  <a:gd name="connsiteX733" fmla="*/ 6449 w 10000"/>
                  <a:gd name="connsiteY733" fmla="*/ 9362 h 10000"/>
                  <a:gd name="connsiteX734" fmla="*/ 6452 w 10000"/>
                  <a:gd name="connsiteY734" fmla="*/ 9372 h 10000"/>
                  <a:gd name="connsiteX735" fmla="*/ 6449 w 10000"/>
                  <a:gd name="connsiteY735" fmla="*/ 9381 h 10000"/>
                  <a:gd name="connsiteX736" fmla="*/ 6465 w 10000"/>
                  <a:gd name="connsiteY736" fmla="*/ 9394 h 10000"/>
                  <a:gd name="connsiteX737" fmla="*/ 6468 w 10000"/>
                  <a:gd name="connsiteY737" fmla="*/ 9420 h 10000"/>
                  <a:gd name="connsiteX738" fmla="*/ 6493 w 10000"/>
                  <a:gd name="connsiteY738" fmla="*/ 9430 h 10000"/>
                  <a:gd name="connsiteX739" fmla="*/ 6507 w 10000"/>
                  <a:gd name="connsiteY739" fmla="*/ 9440 h 10000"/>
                  <a:gd name="connsiteX740" fmla="*/ 6524 w 10000"/>
                  <a:gd name="connsiteY740" fmla="*/ 9459 h 10000"/>
                  <a:gd name="connsiteX741" fmla="*/ 6532 w 10000"/>
                  <a:gd name="connsiteY741" fmla="*/ 9485 h 10000"/>
                  <a:gd name="connsiteX742" fmla="*/ 6537 w 10000"/>
                  <a:gd name="connsiteY742" fmla="*/ 9498 h 10000"/>
                  <a:gd name="connsiteX743" fmla="*/ 6571 w 10000"/>
                  <a:gd name="connsiteY743" fmla="*/ 9508 h 10000"/>
                  <a:gd name="connsiteX744" fmla="*/ 6596 w 10000"/>
                  <a:gd name="connsiteY744" fmla="*/ 9508 h 10000"/>
                  <a:gd name="connsiteX745" fmla="*/ 6637 w 10000"/>
                  <a:gd name="connsiteY745" fmla="*/ 9517 h 10000"/>
                  <a:gd name="connsiteX746" fmla="*/ 6662 w 10000"/>
                  <a:gd name="connsiteY746" fmla="*/ 9524 h 10000"/>
                  <a:gd name="connsiteX747" fmla="*/ 6679 w 10000"/>
                  <a:gd name="connsiteY747" fmla="*/ 9517 h 10000"/>
                  <a:gd name="connsiteX748" fmla="*/ 6679 w 10000"/>
                  <a:gd name="connsiteY748" fmla="*/ 9505 h 10000"/>
                  <a:gd name="connsiteX749" fmla="*/ 6690 w 10000"/>
                  <a:gd name="connsiteY749" fmla="*/ 9485 h 10000"/>
                  <a:gd name="connsiteX750" fmla="*/ 6693 w 10000"/>
                  <a:gd name="connsiteY750" fmla="*/ 9479 h 10000"/>
                  <a:gd name="connsiteX751" fmla="*/ 6706 w 10000"/>
                  <a:gd name="connsiteY751" fmla="*/ 9469 h 10000"/>
                  <a:gd name="connsiteX752" fmla="*/ 6709 w 10000"/>
                  <a:gd name="connsiteY752" fmla="*/ 9462 h 10000"/>
                  <a:gd name="connsiteX753" fmla="*/ 6717 w 10000"/>
                  <a:gd name="connsiteY753" fmla="*/ 9459 h 10000"/>
                  <a:gd name="connsiteX754" fmla="*/ 6726 w 10000"/>
                  <a:gd name="connsiteY754" fmla="*/ 9459 h 10000"/>
                  <a:gd name="connsiteX755" fmla="*/ 6742 w 10000"/>
                  <a:gd name="connsiteY755" fmla="*/ 9462 h 10000"/>
                  <a:gd name="connsiteX756" fmla="*/ 6759 w 10000"/>
                  <a:gd name="connsiteY756" fmla="*/ 9479 h 10000"/>
                  <a:gd name="connsiteX757" fmla="*/ 6781 w 10000"/>
                  <a:gd name="connsiteY757" fmla="*/ 9485 h 10000"/>
                  <a:gd name="connsiteX758" fmla="*/ 6795 w 10000"/>
                  <a:gd name="connsiteY758" fmla="*/ 9485 h 10000"/>
                  <a:gd name="connsiteX759" fmla="*/ 6803 w 10000"/>
                  <a:gd name="connsiteY759" fmla="*/ 9498 h 10000"/>
                  <a:gd name="connsiteX760" fmla="*/ 6806 w 10000"/>
                  <a:gd name="connsiteY760" fmla="*/ 9508 h 10000"/>
                  <a:gd name="connsiteX761" fmla="*/ 6823 w 10000"/>
                  <a:gd name="connsiteY761" fmla="*/ 9514 h 10000"/>
                  <a:gd name="connsiteX762" fmla="*/ 6831 w 10000"/>
                  <a:gd name="connsiteY762" fmla="*/ 9514 h 10000"/>
                  <a:gd name="connsiteX763" fmla="*/ 6848 w 10000"/>
                  <a:gd name="connsiteY763" fmla="*/ 9514 h 10000"/>
                  <a:gd name="connsiteX764" fmla="*/ 6856 w 10000"/>
                  <a:gd name="connsiteY764" fmla="*/ 9517 h 10000"/>
                  <a:gd name="connsiteX765" fmla="*/ 6878 w 10000"/>
                  <a:gd name="connsiteY765" fmla="*/ 9524 h 10000"/>
                  <a:gd name="connsiteX766" fmla="*/ 6895 w 10000"/>
                  <a:gd name="connsiteY766" fmla="*/ 9524 h 10000"/>
                  <a:gd name="connsiteX767" fmla="*/ 6917 w 10000"/>
                  <a:gd name="connsiteY767" fmla="*/ 9527 h 10000"/>
                  <a:gd name="connsiteX768" fmla="*/ 6934 w 10000"/>
                  <a:gd name="connsiteY768" fmla="*/ 9534 h 10000"/>
                  <a:gd name="connsiteX769" fmla="*/ 6961 w 10000"/>
                  <a:gd name="connsiteY769" fmla="*/ 9543 h 10000"/>
                  <a:gd name="connsiteX770" fmla="*/ 6989 w 10000"/>
                  <a:gd name="connsiteY770" fmla="*/ 9547 h 10000"/>
                  <a:gd name="connsiteX771" fmla="*/ 7014 w 10000"/>
                  <a:gd name="connsiteY771" fmla="*/ 9543 h 10000"/>
                  <a:gd name="connsiteX772" fmla="*/ 7033 w 10000"/>
                  <a:gd name="connsiteY772" fmla="*/ 9543 h 10000"/>
                  <a:gd name="connsiteX773" fmla="*/ 7042 w 10000"/>
                  <a:gd name="connsiteY773" fmla="*/ 9547 h 10000"/>
                  <a:gd name="connsiteX774" fmla="*/ 7069 w 10000"/>
                  <a:gd name="connsiteY774" fmla="*/ 9647 h 10000"/>
                  <a:gd name="connsiteX775" fmla="*/ 7122 w 10000"/>
                  <a:gd name="connsiteY775" fmla="*/ 9734 h 10000"/>
                  <a:gd name="connsiteX776" fmla="*/ 7147 w 10000"/>
                  <a:gd name="connsiteY776" fmla="*/ 9744 h 10000"/>
                  <a:gd name="connsiteX777" fmla="*/ 7169 w 10000"/>
                  <a:gd name="connsiteY777" fmla="*/ 9741 h 10000"/>
                  <a:gd name="connsiteX778" fmla="*/ 7177 w 10000"/>
                  <a:gd name="connsiteY778" fmla="*/ 9744 h 10000"/>
                  <a:gd name="connsiteX779" fmla="*/ 7186 w 10000"/>
                  <a:gd name="connsiteY779" fmla="*/ 9754 h 10000"/>
                  <a:gd name="connsiteX780" fmla="*/ 7191 w 10000"/>
                  <a:gd name="connsiteY780" fmla="*/ 9773 h 10000"/>
                  <a:gd name="connsiteX781" fmla="*/ 7208 w 10000"/>
                  <a:gd name="connsiteY781" fmla="*/ 9783 h 10000"/>
                  <a:gd name="connsiteX782" fmla="*/ 7219 w 10000"/>
                  <a:gd name="connsiteY782" fmla="*/ 9793 h 10000"/>
                  <a:gd name="connsiteX783" fmla="*/ 7235 w 10000"/>
                  <a:gd name="connsiteY783" fmla="*/ 9802 h 10000"/>
                  <a:gd name="connsiteX784" fmla="*/ 7249 w 10000"/>
                  <a:gd name="connsiteY784" fmla="*/ 9819 h 10000"/>
                  <a:gd name="connsiteX785" fmla="*/ 7255 w 10000"/>
                  <a:gd name="connsiteY785" fmla="*/ 9835 h 10000"/>
                  <a:gd name="connsiteX786" fmla="*/ 7255 w 10000"/>
                  <a:gd name="connsiteY786" fmla="*/ 9848 h 10000"/>
                  <a:gd name="connsiteX787" fmla="*/ 7249 w 10000"/>
                  <a:gd name="connsiteY787" fmla="*/ 9848 h 10000"/>
                  <a:gd name="connsiteX788" fmla="*/ 7244 w 10000"/>
                  <a:gd name="connsiteY788" fmla="*/ 9858 h 10000"/>
                  <a:gd name="connsiteX789" fmla="*/ 7235 w 10000"/>
                  <a:gd name="connsiteY789" fmla="*/ 9883 h 10000"/>
                  <a:gd name="connsiteX790" fmla="*/ 7244 w 10000"/>
                  <a:gd name="connsiteY790" fmla="*/ 9903 h 10000"/>
                  <a:gd name="connsiteX791" fmla="*/ 7258 w 10000"/>
                  <a:gd name="connsiteY791" fmla="*/ 9926 h 10000"/>
                  <a:gd name="connsiteX792" fmla="*/ 7263 w 10000"/>
                  <a:gd name="connsiteY792" fmla="*/ 9948 h 10000"/>
                  <a:gd name="connsiteX793" fmla="*/ 7274 w 10000"/>
                  <a:gd name="connsiteY793" fmla="*/ 9968 h 10000"/>
                  <a:gd name="connsiteX794" fmla="*/ 7283 w 10000"/>
                  <a:gd name="connsiteY794" fmla="*/ 9987 h 10000"/>
                  <a:gd name="connsiteX795" fmla="*/ 7291 w 10000"/>
                  <a:gd name="connsiteY795" fmla="*/ 10000 h 10000"/>
                  <a:gd name="connsiteX796" fmla="*/ 7305 w 10000"/>
                  <a:gd name="connsiteY796" fmla="*/ 9997 h 10000"/>
                  <a:gd name="connsiteX797" fmla="*/ 7313 w 10000"/>
                  <a:gd name="connsiteY797" fmla="*/ 9977 h 10000"/>
                  <a:gd name="connsiteX798" fmla="*/ 7324 w 10000"/>
                  <a:gd name="connsiteY798" fmla="*/ 9968 h 10000"/>
                  <a:gd name="connsiteX799" fmla="*/ 7341 w 10000"/>
                  <a:gd name="connsiteY799" fmla="*/ 9971 h 10000"/>
                  <a:gd name="connsiteX800" fmla="*/ 7368 w 10000"/>
                  <a:gd name="connsiteY800" fmla="*/ 9987 h 10000"/>
                  <a:gd name="connsiteX801" fmla="*/ 7380 w 10000"/>
                  <a:gd name="connsiteY801" fmla="*/ 9990 h 10000"/>
                  <a:gd name="connsiteX802" fmla="*/ 7393 w 10000"/>
                  <a:gd name="connsiteY802" fmla="*/ 9981 h 10000"/>
                  <a:gd name="connsiteX803" fmla="*/ 7404 w 10000"/>
                  <a:gd name="connsiteY803" fmla="*/ 9968 h 10000"/>
                  <a:gd name="connsiteX804" fmla="*/ 7418 w 10000"/>
                  <a:gd name="connsiteY804" fmla="*/ 9948 h 10000"/>
                  <a:gd name="connsiteX805" fmla="*/ 7427 w 10000"/>
                  <a:gd name="connsiteY805" fmla="*/ 9922 h 10000"/>
                  <a:gd name="connsiteX806" fmla="*/ 7427 w 10000"/>
                  <a:gd name="connsiteY806" fmla="*/ 9906 h 10000"/>
                  <a:gd name="connsiteX807" fmla="*/ 7404 w 10000"/>
                  <a:gd name="connsiteY807" fmla="*/ 9877 h 10000"/>
                  <a:gd name="connsiteX808" fmla="*/ 7388 w 10000"/>
                  <a:gd name="connsiteY808" fmla="*/ 9854 h 10000"/>
                  <a:gd name="connsiteX809" fmla="*/ 7385 w 10000"/>
                  <a:gd name="connsiteY809" fmla="*/ 9845 h 10000"/>
                  <a:gd name="connsiteX810" fmla="*/ 7385 w 10000"/>
                  <a:gd name="connsiteY810" fmla="*/ 9825 h 10000"/>
                  <a:gd name="connsiteX811" fmla="*/ 7385 w 10000"/>
                  <a:gd name="connsiteY811" fmla="*/ 9819 h 10000"/>
                  <a:gd name="connsiteX812" fmla="*/ 7393 w 10000"/>
                  <a:gd name="connsiteY812" fmla="*/ 9809 h 10000"/>
                  <a:gd name="connsiteX813" fmla="*/ 7404 w 10000"/>
                  <a:gd name="connsiteY813" fmla="*/ 9793 h 10000"/>
                  <a:gd name="connsiteX814" fmla="*/ 7413 w 10000"/>
                  <a:gd name="connsiteY814" fmla="*/ 9783 h 10000"/>
                  <a:gd name="connsiteX815" fmla="*/ 7404 w 10000"/>
                  <a:gd name="connsiteY815" fmla="*/ 9770 h 10000"/>
                  <a:gd name="connsiteX816" fmla="*/ 7388 w 10000"/>
                  <a:gd name="connsiteY816" fmla="*/ 9760 h 10000"/>
                  <a:gd name="connsiteX817" fmla="*/ 7371 w 10000"/>
                  <a:gd name="connsiteY817" fmla="*/ 9744 h 10000"/>
                  <a:gd name="connsiteX818" fmla="*/ 7363 w 10000"/>
                  <a:gd name="connsiteY818" fmla="*/ 9731 h 10000"/>
                  <a:gd name="connsiteX819" fmla="*/ 7355 w 10000"/>
                  <a:gd name="connsiteY819" fmla="*/ 9715 h 10000"/>
                  <a:gd name="connsiteX820" fmla="*/ 7360 w 10000"/>
                  <a:gd name="connsiteY820" fmla="*/ 9686 h 10000"/>
                  <a:gd name="connsiteX821" fmla="*/ 7363 w 10000"/>
                  <a:gd name="connsiteY821" fmla="*/ 9657 h 10000"/>
                  <a:gd name="connsiteX822" fmla="*/ 7360 w 10000"/>
                  <a:gd name="connsiteY822" fmla="*/ 9631 h 10000"/>
                  <a:gd name="connsiteX823" fmla="*/ 7346 w 10000"/>
                  <a:gd name="connsiteY823" fmla="*/ 9611 h 10000"/>
                  <a:gd name="connsiteX824" fmla="*/ 7332 w 10000"/>
                  <a:gd name="connsiteY824" fmla="*/ 9585 h 10000"/>
                  <a:gd name="connsiteX825" fmla="*/ 7324 w 10000"/>
                  <a:gd name="connsiteY825" fmla="*/ 9573 h 10000"/>
                  <a:gd name="connsiteX826" fmla="*/ 7324 w 10000"/>
                  <a:gd name="connsiteY826" fmla="*/ 9553 h 10000"/>
                  <a:gd name="connsiteX827" fmla="*/ 7324 w 10000"/>
                  <a:gd name="connsiteY827" fmla="*/ 9543 h 10000"/>
                  <a:gd name="connsiteX828" fmla="*/ 7324 w 10000"/>
                  <a:gd name="connsiteY828" fmla="*/ 9517 h 10000"/>
                  <a:gd name="connsiteX829" fmla="*/ 7324 w 10000"/>
                  <a:gd name="connsiteY829" fmla="*/ 9498 h 10000"/>
                  <a:gd name="connsiteX830" fmla="*/ 7332 w 10000"/>
                  <a:gd name="connsiteY830" fmla="*/ 9479 h 10000"/>
                  <a:gd name="connsiteX831" fmla="*/ 7341 w 10000"/>
                  <a:gd name="connsiteY831" fmla="*/ 9462 h 10000"/>
                  <a:gd name="connsiteX832" fmla="*/ 7352 w 10000"/>
                  <a:gd name="connsiteY832" fmla="*/ 9459 h 10000"/>
                  <a:gd name="connsiteX833" fmla="*/ 7360 w 10000"/>
                  <a:gd name="connsiteY833" fmla="*/ 9443 h 10000"/>
                  <a:gd name="connsiteX834" fmla="*/ 7363 w 10000"/>
                  <a:gd name="connsiteY834" fmla="*/ 9433 h 10000"/>
                  <a:gd name="connsiteX835" fmla="*/ 7377 w 10000"/>
                  <a:gd name="connsiteY835" fmla="*/ 9433 h 10000"/>
                  <a:gd name="connsiteX836" fmla="*/ 7388 w 10000"/>
                  <a:gd name="connsiteY836" fmla="*/ 9430 h 10000"/>
                  <a:gd name="connsiteX837" fmla="*/ 7396 w 10000"/>
                  <a:gd name="connsiteY837" fmla="*/ 9430 h 10000"/>
                  <a:gd name="connsiteX838" fmla="*/ 7402 w 10000"/>
                  <a:gd name="connsiteY838" fmla="*/ 9424 h 10000"/>
                  <a:gd name="connsiteX839" fmla="*/ 7396 w 10000"/>
                  <a:gd name="connsiteY839" fmla="*/ 9414 h 10000"/>
                  <a:gd name="connsiteX840" fmla="*/ 7388 w 10000"/>
                  <a:gd name="connsiteY840" fmla="*/ 9401 h 10000"/>
                  <a:gd name="connsiteX841" fmla="*/ 7371 w 10000"/>
                  <a:gd name="connsiteY841" fmla="*/ 9391 h 10000"/>
                  <a:gd name="connsiteX842" fmla="*/ 7355 w 10000"/>
                  <a:gd name="connsiteY842" fmla="*/ 9375 h 10000"/>
                  <a:gd name="connsiteX843" fmla="*/ 7332 w 10000"/>
                  <a:gd name="connsiteY843" fmla="*/ 9356 h 10000"/>
                  <a:gd name="connsiteX844" fmla="*/ 7313 w 10000"/>
                  <a:gd name="connsiteY844" fmla="*/ 9330 h 10000"/>
                  <a:gd name="connsiteX845" fmla="*/ 7307 w 10000"/>
                  <a:gd name="connsiteY845" fmla="*/ 9310 h 10000"/>
                  <a:gd name="connsiteX846" fmla="*/ 7305 w 10000"/>
                  <a:gd name="connsiteY846" fmla="*/ 9291 h 10000"/>
                  <a:gd name="connsiteX847" fmla="*/ 7305 w 10000"/>
                  <a:gd name="connsiteY847" fmla="*/ 9278 h 10000"/>
                  <a:gd name="connsiteX848" fmla="*/ 7296 w 10000"/>
                  <a:gd name="connsiteY848" fmla="*/ 9268 h 10000"/>
                  <a:gd name="connsiteX849" fmla="*/ 7296 w 10000"/>
                  <a:gd name="connsiteY849" fmla="*/ 9249 h 10000"/>
                  <a:gd name="connsiteX850" fmla="*/ 7291 w 10000"/>
                  <a:gd name="connsiteY850" fmla="*/ 9226 h 10000"/>
                  <a:gd name="connsiteX851" fmla="*/ 7283 w 10000"/>
                  <a:gd name="connsiteY851" fmla="*/ 9213 h 10000"/>
                  <a:gd name="connsiteX852" fmla="*/ 7274 w 10000"/>
                  <a:gd name="connsiteY852" fmla="*/ 9194 h 10000"/>
                  <a:gd name="connsiteX853" fmla="*/ 7274 w 10000"/>
                  <a:gd name="connsiteY853" fmla="*/ 9174 h 10000"/>
                  <a:gd name="connsiteX854" fmla="*/ 7280 w 10000"/>
                  <a:gd name="connsiteY854" fmla="*/ 9148 h 10000"/>
                  <a:gd name="connsiteX855" fmla="*/ 7283 w 10000"/>
                  <a:gd name="connsiteY855" fmla="*/ 9119 h 10000"/>
                  <a:gd name="connsiteX856" fmla="*/ 7291 w 10000"/>
                  <a:gd name="connsiteY856" fmla="*/ 9100 h 10000"/>
                  <a:gd name="connsiteX857" fmla="*/ 7307 w 10000"/>
                  <a:gd name="connsiteY857" fmla="*/ 9080 h 10000"/>
                  <a:gd name="connsiteX858" fmla="*/ 7324 w 10000"/>
                  <a:gd name="connsiteY858" fmla="*/ 9054 h 10000"/>
                  <a:gd name="connsiteX859" fmla="*/ 7341 w 10000"/>
                  <a:gd name="connsiteY859" fmla="*/ 9054 h 10000"/>
                  <a:gd name="connsiteX860" fmla="*/ 7352 w 10000"/>
                  <a:gd name="connsiteY860" fmla="*/ 9054 h 10000"/>
                  <a:gd name="connsiteX861" fmla="*/ 7346 w 10000"/>
                  <a:gd name="connsiteY861" fmla="*/ 9032 h 10000"/>
                  <a:gd name="connsiteX862" fmla="*/ 7341 w 10000"/>
                  <a:gd name="connsiteY862" fmla="*/ 9022 h 10000"/>
                  <a:gd name="connsiteX863" fmla="*/ 7352 w 10000"/>
                  <a:gd name="connsiteY863" fmla="*/ 8999 h 10000"/>
                  <a:gd name="connsiteX864" fmla="*/ 7360 w 10000"/>
                  <a:gd name="connsiteY864" fmla="*/ 8967 h 10000"/>
                  <a:gd name="connsiteX865" fmla="*/ 7368 w 10000"/>
                  <a:gd name="connsiteY865" fmla="*/ 8922 h 10000"/>
                  <a:gd name="connsiteX866" fmla="*/ 7377 w 10000"/>
                  <a:gd name="connsiteY866" fmla="*/ 8896 h 10000"/>
                  <a:gd name="connsiteX867" fmla="*/ 7380 w 10000"/>
                  <a:gd name="connsiteY867" fmla="*/ 8867 h 10000"/>
                  <a:gd name="connsiteX868" fmla="*/ 7402 w 10000"/>
                  <a:gd name="connsiteY868" fmla="*/ 8824 h 10000"/>
                  <a:gd name="connsiteX869" fmla="*/ 7402 w 10000"/>
                  <a:gd name="connsiteY869" fmla="*/ 8808 h 10000"/>
                  <a:gd name="connsiteX870" fmla="*/ 7393 w 10000"/>
                  <a:gd name="connsiteY870" fmla="*/ 8795 h 10000"/>
                  <a:gd name="connsiteX871" fmla="*/ 7388 w 10000"/>
                  <a:gd name="connsiteY871" fmla="*/ 8799 h 10000"/>
                  <a:gd name="connsiteX872" fmla="*/ 7396 w 10000"/>
                  <a:gd name="connsiteY872" fmla="*/ 8789 h 10000"/>
                  <a:gd name="connsiteX873" fmla="*/ 7404 w 10000"/>
                  <a:gd name="connsiteY873" fmla="*/ 8789 h 10000"/>
                  <a:gd name="connsiteX874" fmla="*/ 7421 w 10000"/>
                  <a:gd name="connsiteY874" fmla="*/ 8769 h 10000"/>
                  <a:gd name="connsiteX875" fmla="*/ 7443 w 10000"/>
                  <a:gd name="connsiteY875" fmla="*/ 8763 h 10000"/>
                  <a:gd name="connsiteX876" fmla="*/ 7452 w 10000"/>
                  <a:gd name="connsiteY876" fmla="*/ 8769 h 10000"/>
                  <a:gd name="connsiteX877" fmla="*/ 7468 w 10000"/>
                  <a:gd name="connsiteY877" fmla="*/ 8769 h 10000"/>
                  <a:gd name="connsiteX878" fmla="*/ 7499 w 10000"/>
                  <a:gd name="connsiteY878" fmla="*/ 8763 h 10000"/>
                  <a:gd name="connsiteX879" fmla="*/ 7526 w 10000"/>
                  <a:gd name="connsiteY879" fmla="*/ 8763 h 10000"/>
                  <a:gd name="connsiteX880" fmla="*/ 7532 w 10000"/>
                  <a:gd name="connsiteY880" fmla="*/ 8763 h 10000"/>
                  <a:gd name="connsiteX881" fmla="*/ 7554 w 10000"/>
                  <a:gd name="connsiteY881" fmla="*/ 8744 h 10000"/>
                  <a:gd name="connsiteX882" fmla="*/ 7571 w 10000"/>
                  <a:gd name="connsiteY882" fmla="*/ 8731 h 10000"/>
                  <a:gd name="connsiteX883" fmla="*/ 7587 w 10000"/>
                  <a:gd name="connsiteY883" fmla="*/ 8711 h 10000"/>
                  <a:gd name="connsiteX884" fmla="*/ 7607 w 10000"/>
                  <a:gd name="connsiteY884" fmla="*/ 8711 h 10000"/>
                  <a:gd name="connsiteX885" fmla="*/ 7634 w 10000"/>
                  <a:gd name="connsiteY885" fmla="*/ 8705 h 10000"/>
                  <a:gd name="connsiteX886" fmla="*/ 7643 w 10000"/>
                  <a:gd name="connsiteY886" fmla="*/ 8682 h 10000"/>
                  <a:gd name="connsiteX887" fmla="*/ 7654 w 10000"/>
                  <a:gd name="connsiteY887" fmla="*/ 8666 h 10000"/>
                  <a:gd name="connsiteX888" fmla="*/ 7668 w 10000"/>
                  <a:gd name="connsiteY888" fmla="*/ 8666 h 10000"/>
                  <a:gd name="connsiteX889" fmla="*/ 7676 w 10000"/>
                  <a:gd name="connsiteY889" fmla="*/ 8682 h 10000"/>
                  <a:gd name="connsiteX890" fmla="*/ 7704 w 10000"/>
                  <a:gd name="connsiteY890" fmla="*/ 8669 h 10000"/>
                  <a:gd name="connsiteX891" fmla="*/ 7712 w 10000"/>
                  <a:gd name="connsiteY891" fmla="*/ 8669 h 10000"/>
                  <a:gd name="connsiteX892" fmla="*/ 7720 w 10000"/>
                  <a:gd name="connsiteY892" fmla="*/ 8669 h 10000"/>
                  <a:gd name="connsiteX893" fmla="*/ 7726 w 10000"/>
                  <a:gd name="connsiteY893" fmla="*/ 8656 h 10000"/>
                  <a:gd name="connsiteX894" fmla="*/ 7734 w 10000"/>
                  <a:gd name="connsiteY894" fmla="*/ 8650 h 10000"/>
                  <a:gd name="connsiteX895" fmla="*/ 7742 w 10000"/>
                  <a:gd name="connsiteY895" fmla="*/ 8650 h 10000"/>
                  <a:gd name="connsiteX896" fmla="*/ 7759 w 10000"/>
                  <a:gd name="connsiteY896" fmla="*/ 8650 h 10000"/>
                  <a:gd name="connsiteX897" fmla="*/ 7756 w 10000"/>
                  <a:gd name="connsiteY897" fmla="*/ 8630 h 10000"/>
                  <a:gd name="connsiteX898" fmla="*/ 7751 w 10000"/>
                  <a:gd name="connsiteY898" fmla="*/ 8627 h 10000"/>
                  <a:gd name="connsiteX899" fmla="*/ 7742 w 10000"/>
                  <a:gd name="connsiteY899" fmla="*/ 8620 h 10000"/>
                  <a:gd name="connsiteX900" fmla="*/ 7734 w 10000"/>
                  <a:gd name="connsiteY900" fmla="*/ 8591 h 10000"/>
                  <a:gd name="connsiteX901" fmla="*/ 7709 w 10000"/>
                  <a:gd name="connsiteY901" fmla="*/ 8582 h 10000"/>
                  <a:gd name="connsiteX902" fmla="*/ 7695 w 10000"/>
                  <a:gd name="connsiteY902" fmla="*/ 8578 h 10000"/>
                  <a:gd name="connsiteX903" fmla="*/ 7668 w 10000"/>
                  <a:gd name="connsiteY903" fmla="*/ 8562 h 10000"/>
                  <a:gd name="connsiteX904" fmla="*/ 7645 w 10000"/>
                  <a:gd name="connsiteY904" fmla="*/ 8552 h 10000"/>
                  <a:gd name="connsiteX905" fmla="*/ 7615 w 10000"/>
                  <a:gd name="connsiteY905" fmla="*/ 8543 h 10000"/>
                  <a:gd name="connsiteX906" fmla="*/ 7596 w 10000"/>
                  <a:gd name="connsiteY906" fmla="*/ 8527 h 10000"/>
                  <a:gd name="connsiteX907" fmla="*/ 7565 w 10000"/>
                  <a:gd name="connsiteY907" fmla="*/ 8494 h 10000"/>
                  <a:gd name="connsiteX908" fmla="*/ 7562 w 10000"/>
                  <a:gd name="connsiteY908" fmla="*/ 8475 h 10000"/>
                  <a:gd name="connsiteX909" fmla="*/ 7540 w 10000"/>
                  <a:gd name="connsiteY909" fmla="*/ 8455 h 10000"/>
                  <a:gd name="connsiteX910" fmla="*/ 7535 w 10000"/>
                  <a:gd name="connsiteY910" fmla="*/ 8446 h 10000"/>
                  <a:gd name="connsiteX911" fmla="*/ 7535 w 10000"/>
                  <a:gd name="connsiteY911" fmla="*/ 8420 h 10000"/>
                  <a:gd name="connsiteX912" fmla="*/ 7535 w 10000"/>
                  <a:gd name="connsiteY912" fmla="*/ 8391 h 10000"/>
                  <a:gd name="connsiteX913" fmla="*/ 7548 w 10000"/>
                  <a:gd name="connsiteY913" fmla="*/ 8345 h 10000"/>
                  <a:gd name="connsiteX914" fmla="*/ 7562 w 10000"/>
                  <a:gd name="connsiteY914" fmla="*/ 8319 h 10000"/>
                  <a:gd name="connsiteX915" fmla="*/ 7582 w 10000"/>
                  <a:gd name="connsiteY915" fmla="*/ 8310 h 10000"/>
                  <a:gd name="connsiteX916" fmla="*/ 7607 w 10000"/>
                  <a:gd name="connsiteY916" fmla="*/ 8300 h 10000"/>
                  <a:gd name="connsiteX917" fmla="*/ 7629 w 10000"/>
                  <a:gd name="connsiteY917" fmla="*/ 8300 h 10000"/>
                  <a:gd name="connsiteX918" fmla="*/ 7651 w 10000"/>
                  <a:gd name="connsiteY918" fmla="*/ 8297 h 10000"/>
                  <a:gd name="connsiteX919" fmla="*/ 7668 w 10000"/>
                  <a:gd name="connsiteY919" fmla="*/ 8280 h 10000"/>
                  <a:gd name="connsiteX920" fmla="*/ 7687 w 10000"/>
                  <a:gd name="connsiteY920" fmla="*/ 8267 h 10000"/>
                  <a:gd name="connsiteX921" fmla="*/ 7693 w 10000"/>
                  <a:gd name="connsiteY921" fmla="*/ 8261 h 10000"/>
                  <a:gd name="connsiteX922" fmla="*/ 7701 w 10000"/>
                  <a:gd name="connsiteY922" fmla="*/ 8248 h 10000"/>
                  <a:gd name="connsiteX923" fmla="*/ 7712 w 10000"/>
                  <a:gd name="connsiteY923" fmla="*/ 8238 h 10000"/>
                  <a:gd name="connsiteX924" fmla="*/ 7731 w 10000"/>
                  <a:gd name="connsiteY924" fmla="*/ 8222 h 10000"/>
                  <a:gd name="connsiteX925" fmla="*/ 7740 w 10000"/>
                  <a:gd name="connsiteY925" fmla="*/ 8206 h 10000"/>
                  <a:gd name="connsiteX926" fmla="*/ 7756 w 10000"/>
                  <a:gd name="connsiteY926" fmla="*/ 8183 h 10000"/>
                  <a:gd name="connsiteX927" fmla="*/ 7773 w 10000"/>
                  <a:gd name="connsiteY927" fmla="*/ 8177 h 10000"/>
                  <a:gd name="connsiteX928" fmla="*/ 7784 w 10000"/>
                  <a:gd name="connsiteY928" fmla="*/ 8183 h 10000"/>
                  <a:gd name="connsiteX929" fmla="*/ 7801 w 10000"/>
                  <a:gd name="connsiteY929" fmla="*/ 8174 h 10000"/>
                  <a:gd name="connsiteX930" fmla="*/ 7801 w 10000"/>
                  <a:gd name="connsiteY930" fmla="*/ 8157 h 10000"/>
                  <a:gd name="connsiteX931" fmla="*/ 7817 w 10000"/>
                  <a:gd name="connsiteY931" fmla="*/ 8164 h 10000"/>
                  <a:gd name="connsiteX932" fmla="*/ 7837 w 10000"/>
                  <a:gd name="connsiteY932" fmla="*/ 8164 h 10000"/>
                  <a:gd name="connsiteX933" fmla="*/ 7856 w 10000"/>
                  <a:gd name="connsiteY933" fmla="*/ 8164 h 10000"/>
                  <a:gd name="connsiteX934" fmla="*/ 7870 w 10000"/>
                  <a:gd name="connsiteY934" fmla="*/ 8167 h 10000"/>
                  <a:gd name="connsiteX935" fmla="*/ 7881 w 10000"/>
                  <a:gd name="connsiteY935" fmla="*/ 8174 h 10000"/>
                  <a:gd name="connsiteX936" fmla="*/ 7898 w 10000"/>
                  <a:gd name="connsiteY936" fmla="*/ 8187 h 10000"/>
                  <a:gd name="connsiteX937" fmla="*/ 7917 w 10000"/>
                  <a:gd name="connsiteY937" fmla="*/ 8187 h 10000"/>
                  <a:gd name="connsiteX938" fmla="*/ 7928 w 10000"/>
                  <a:gd name="connsiteY938" fmla="*/ 8157 h 10000"/>
                  <a:gd name="connsiteX939" fmla="*/ 7942 w 10000"/>
                  <a:gd name="connsiteY939" fmla="*/ 8157 h 10000"/>
                  <a:gd name="connsiteX940" fmla="*/ 7958 w 10000"/>
                  <a:gd name="connsiteY940" fmla="*/ 8164 h 10000"/>
                  <a:gd name="connsiteX941" fmla="*/ 7983 w 10000"/>
                  <a:gd name="connsiteY941" fmla="*/ 8144 h 10000"/>
                  <a:gd name="connsiteX942" fmla="*/ 8000 w 10000"/>
                  <a:gd name="connsiteY942" fmla="*/ 8109 h 10000"/>
                  <a:gd name="connsiteX943" fmla="*/ 7994 w 10000"/>
                  <a:gd name="connsiteY943" fmla="*/ 8093 h 10000"/>
                  <a:gd name="connsiteX944" fmla="*/ 7983 w 10000"/>
                  <a:gd name="connsiteY944" fmla="*/ 8070 h 10000"/>
                  <a:gd name="connsiteX945" fmla="*/ 7986 w 10000"/>
                  <a:gd name="connsiteY945" fmla="*/ 8063 h 10000"/>
                  <a:gd name="connsiteX946" fmla="*/ 7978 w 10000"/>
                  <a:gd name="connsiteY946" fmla="*/ 8044 h 10000"/>
                  <a:gd name="connsiteX947" fmla="*/ 7986 w 10000"/>
                  <a:gd name="connsiteY947" fmla="*/ 8002 h 10000"/>
                  <a:gd name="connsiteX948" fmla="*/ 7983 w 10000"/>
                  <a:gd name="connsiteY948" fmla="*/ 7947 h 10000"/>
                  <a:gd name="connsiteX949" fmla="*/ 7961 w 10000"/>
                  <a:gd name="connsiteY949" fmla="*/ 7931 h 10000"/>
                  <a:gd name="connsiteX950" fmla="*/ 7958 w 10000"/>
                  <a:gd name="connsiteY950" fmla="*/ 7898 h 10000"/>
                  <a:gd name="connsiteX951" fmla="*/ 7953 w 10000"/>
                  <a:gd name="connsiteY951" fmla="*/ 7856 h 10000"/>
                  <a:gd name="connsiteX952" fmla="*/ 7967 w 10000"/>
                  <a:gd name="connsiteY952" fmla="*/ 7837 h 10000"/>
                  <a:gd name="connsiteX953" fmla="*/ 7950 w 10000"/>
                  <a:gd name="connsiteY953" fmla="*/ 7824 h 10000"/>
                  <a:gd name="connsiteX954" fmla="*/ 7906 w 10000"/>
                  <a:gd name="connsiteY954" fmla="*/ 7814 h 10000"/>
                  <a:gd name="connsiteX955" fmla="*/ 7878 w 10000"/>
                  <a:gd name="connsiteY955" fmla="*/ 7814 h 10000"/>
                  <a:gd name="connsiteX956" fmla="*/ 7870 w 10000"/>
                  <a:gd name="connsiteY956" fmla="*/ 7795 h 10000"/>
                  <a:gd name="connsiteX957" fmla="*/ 7878 w 10000"/>
                  <a:gd name="connsiteY957" fmla="*/ 7778 h 10000"/>
                  <a:gd name="connsiteX958" fmla="*/ 7881 w 10000"/>
                  <a:gd name="connsiteY958" fmla="*/ 7775 h 10000"/>
                  <a:gd name="connsiteX959" fmla="*/ 7878 w 10000"/>
                  <a:gd name="connsiteY959" fmla="*/ 7743 h 10000"/>
                  <a:gd name="connsiteX960" fmla="*/ 7895 w 10000"/>
                  <a:gd name="connsiteY960" fmla="*/ 7733 h 10000"/>
                  <a:gd name="connsiteX961" fmla="*/ 7911 w 10000"/>
                  <a:gd name="connsiteY961" fmla="*/ 7710 h 10000"/>
                  <a:gd name="connsiteX962" fmla="*/ 7911 w 10000"/>
                  <a:gd name="connsiteY962" fmla="*/ 7665 h 10000"/>
                  <a:gd name="connsiteX963" fmla="*/ 7917 w 10000"/>
                  <a:gd name="connsiteY963" fmla="*/ 7600 h 10000"/>
                  <a:gd name="connsiteX964" fmla="*/ 7928 w 10000"/>
                  <a:gd name="connsiteY964" fmla="*/ 7581 h 10000"/>
                  <a:gd name="connsiteX965" fmla="*/ 7917 w 10000"/>
                  <a:gd name="connsiteY965" fmla="*/ 7474 h 10000"/>
                  <a:gd name="connsiteX966" fmla="*/ 7873 w 10000"/>
                  <a:gd name="connsiteY966" fmla="*/ 7335 h 10000"/>
                  <a:gd name="connsiteX967" fmla="*/ 7756 w 10000"/>
                  <a:gd name="connsiteY967" fmla="*/ 7050 h 10000"/>
                  <a:gd name="connsiteX968" fmla="*/ 7679 w 10000"/>
                  <a:gd name="connsiteY968" fmla="*/ 6839 h 10000"/>
                  <a:gd name="connsiteX969" fmla="*/ 7668 w 10000"/>
                  <a:gd name="connsiteY969" fmla="*/ 6823 h 10000"/>
                  <a:gd name="connsiteX970" fmla="*/ 7659 w 10000"/>
                  <a:gd name="connsiteY970" fmla="*/ 6768 h 10000"/>
                  <a:gd name="connsiteX971" fmla="*/ 7659 w 10000"/>
                  <a:gd name="connsiteY971" fmla="*/ 6739 h 10000"/>
                  <a:gd name="connsiteX972" fmla="*/ 7651 w 10000"/>
                  <a:gd name="connsiteY972" fmla="*/ 6713 h 10000"/>
                  <a:gd name="connsiteX973" fmla="*/ 7654 w 10000"/>
                  <a:gd name="connsiteY973" fmla="*/ 6684 h 10000"/>
                  <a:gd name="connsiteX974" fmla="*/ 7643 w 10000"/>
                  <a:gd name="connsiteY974" fmla="*/ 6626 h 10000"/>
                  <a:gd name="connsiteX975" fmla="*/ 7629 w 10000"/>
                  <a:gd name="connsiteY975" fmla="*/ 6600 h 10000"/>
                  <a:gd name="connsiteX976" fmla="*/ 7629 w 10000"/>
                  <a:gd name="connsiteY976" fmla="*/ 6580 h 10000"/>
                  <a:gd name="connsiteX977" fmla="*/ 7623 w 10000"/>
                  <a:gd name="connsiteY977" fmla="*/ 6541 h 10000"/>
                  <a:gd name="connsiteX978" fmla="*/ 7615 w 10000"/>
                  <a:gd name="connsiteY978" fmla="*/ 6522 h 10000"/>
                  <a:gd name="connsiteX979" fmla="*/ 7598 w 10000"/>
                  <a:gd name="connsiteY979" fmla="*/ 6509 h 10000"/>
                  <a:gd name="connsiteX980" fmla="*/ 7587 w 10000"/>
                  <a:gd name="connsiteY980" fmla="*/ 6493 h 10000"/>
                  <a:gd name="connsiteX981" fmla="*/ 7579 w 10000"/>
                  <a:gd name="connsiteY981" fmla="*/ 6464 h 10000"/>
                  <a:gd name="connsiteX982" fmla="*/ 7587 w 10000"/>
                  <a:gd name="connsiteY982" fmla="*/ 6438 h 10000"/>
                  <a:gd name="connsiteX983" fmla="*/ 7596 w 10000"/>
                  <a:gd name="connsiteY983" fmla="*/ 6425 h 10000"/>
                  <a:gd name="connsiteX984" fmla="*/ 7590 w 10000"/>
                  <a:gd name="connsiteY984" fmla="*/ 6396 h 10000"/>
                  <a:gd name="connsiteX985" fmla="*/ 7590 w 10000"/>
                  <a:gd name="connsiteY985" fmla="*/ 6373 h 10000"/>
                  <a:gd name="connsiteX986" fmla="*/ 7587 w 10000"/>
                  <a:gd name="connsiteY986" fmla="*/ 6354 h 10000"/>
                  <a:gd name="connsiteX987" fmla="*/ 7582 w 10000"/>
                  <a:gd name="connsiteY987" fmla="*/ 6344 h 10000"/>
                  <a:gd name="connsiteX988" fmla="*/ 7582 w 10000"/>
                  <a:gd name="connsiteY988" fmla="*/ 6324 h 10000"/>
                  <a:gd name="connsiteX989" fmla="*/ 7571 w 10000"/>
                  <a:gd name="connsiteY989" fmla="*/ 6302 h 10000"/>
                  <a:gd name="connsiteX990" fmla="*/ 7548 w 10000"/>
                  <a:gd name="connsiteY990" fmla="*/ 6256 h 10000"/>
                  <a:gd name="connsiteX991" fmla="*/ 7546 w 10000"/>
                  <a:gd name="connsiteY991" fmla="*/ 6218 h 10000"/>
                  <a:gd name="connsiteX992" fmla="*/ 7540 w 10000"/>
                  <a:gd name="connsiteY992" fmla="*/ 6159 h 10000"/>
                  <a:gd name="connsiteX993" fmla="*/ 7535 w 10000"/>
                  <a:gd name="connsiteY993" fmla="*/ 6114 h 10000"/>
                  <a:gd name="connsiteX994" fmla="*/ 7535 w 10000"/>
                  <a:gd name="connsiteY994" fmla="*/ 6088 h 10000"/>
                  <a:gd name="connsiteX995" fmla="*/ 7540 w 10000"/>
                  <a:gd name="connsiteY995" fmla="*/ 6049 h 10000"/>
                  <a:gd name="connsiteX996" fmla="*/ 7546 w 10000"/>
                  <a:gd name="connsiteY996" fmla="*/ 6004 h 10000"/>
                  <a:gd name="connsiteX997" fmla="*/ 7548 w 10000"/>
                  <a:gd name="connsiteY997" fmla="*/ 5965 h 10000"/>
                  <a:gd name="connsiteX998" fmla="*/ 7548 w 10000"/>
                  <a:gd name="connsiteY998" fmla="*/ 5946 h 10000"/>
                  <a:gd name="connsiteX999" fmla="*/ 7548 w 10000"/>
                  <a:gd name="connsiteY999" fmla="*/ 5933 h 10000"/>
                  <a:gd name="connsiteX1000" fmla="*/ 7548 w 10000"/>
                  <a:gd name="connsiteY1000" fmla="*/ 5910 h 10000"/>
                  <a:gd name="connsiteX1001" fmla="*/ 7548 w 10000"/>
                  <a:gd name="connsiteY1001" fmla="*/ 5897 h 10000"/>
                  <a:gd name="connsiteX1002" fmla="*/ 7546 w 10000"/>
                  <a:gd name="connsiteY1002" fmla="*/ 5871 h 10000"/>
                  <a:gd name="connsiteX1003" fmla="*/ 7535 w 10000"/>
                  <a:gd name="connsiteY1003" fmla="*/ 5839 h 10000"/>
                  <a:gd name="connsiteX1004" fmla="*/ 7524 w 10000"/>
                  <a:gd name="connsiteY1004" fmla="*/ 5797 h 10000"/>
                  <a:gd name="connsiteX1005" fmla="*/ 7518 w 10000"/>
                  <a:gd name="connsiteY1005" fmla="*/ 5767 h 10000"/>
                  <a:gd name="connsiteX1006" fmla="*/ 7515 w 10000"/>
                  <a:gd name="connsiteY1006" fmla="*/ 5745 h 10000"/>
                  <a:gd name="connsiteX1007" fmla="*/ 7501 w 10000"/>
                  <a:gd name="connsiteY1007" fmla="*/ 5683 h 10000"/>
                  <a:gd name="connsiteX1008" fmla="*/ 7490 w 10000"/>
                  <a:gd name="connsiteY1008" fmla="*/ 5631 h 10000"/>
                  <a:gd name="connsiteX1009" fmla="*/ 7482 w 10000"/>
                  <a:gd name="connsiteY1009" fmla="*/ 5593 h 10000"/>
                  <a:gd name="connsiteX1010" fmla="*/ 7476 w 10000"/>
                  <a:gd name="connsiteY1010" fmla="*/ 5570 h 10000"/>
                  <a:gd name="connsiteX1011" fmla="*/ 7476 w 10000"/>
                  <a:gd name="connsiteY1011" fmla="*/ 5528 h 10000"/>
                  <a:gd name="connsiteX1012" fmla="*/ 7482 w 10000"/>
                  <a:gd name="connsiteY1012" fmla="*/ 5502 h 10000"/>
                  <a:gd name="connsiteX1013" fmla="*/ 7490 w 10000"/>
                  <a:gd name="connsiteY1013" fmla="*/ 5489 h 10000"/>
                  <a:gd name="connsiteX1014" fmla="*/ 7499 w 10000"/>
                  <a:gd name="connsiteY1014" fmla="*/ 5479 h 10000"/>
                  <a:gd name="connsiteX1015" fmla="*/ 7493 w 10000"/>
                  <a:gd name="connsiteY1015" fmla="*/ 5427 h 10000"/>
                  <a:gd name="connsiteX1016" fmla="*/ 7501 w 10000"/>
                  <a:gd name="connsiteY1016" fmla="*/ 5415 h 10000"/>
                  <a:gd name="connsiteX1017" fmla="*/ 7510 w 10000"/>
                  <a:gd name="connsiteY1017" fmla="*/ 5398 h 10000"/>
                  <a:gd name="connsiteX1018" fmla="*/ 7515 w 10000"/>
                  <a:gd name="connsiteY1018" fmla="*/ 5379 h 10000"/>
                  <a:gd name="connsiteX1019" fmla="*/ 7526 w 10000"/>
                  <a:gd name="connsiteY1019" fmla="*/ 5366 h 10000"/>
                  <a:gd name="connsiteX1020" fmla="*/ 7518 w 10000"/>
                  <a:gd name="connsiteY1020" fmla="*/ 5350 h 10000"/>
                  <a:gd name="connsiteX1021" fmla="*/ 7518 w 10000"/>
                  <a:gd name="connsiteY1021" fmla="*/ 5330 h 10000"/>
                  <a:gd name="connsiteX1022" fmla="*/ 7526 w 10000"/>
                  <a:gd name="connsiteY1022" fmla="*/ 5311 h 10000"/>
                  <a:gd name="connsiteX1023" fmla="*/ 7540 w 10000"/>
                  <a:gd name="connsiteY1023" fmla="*/ 5291 h 10000"/>
                  <a:gd name="connsiteX1024" fmla="*/ 7540 w 10000"/>
                  <a:gd name="connsiteY1024" fmla="*/ 5266 h 10000"/>
                  <a:gd name="connsiteX1025" fmla="*/ 7540 w 10000"/>
                  <a:gd name="connsiteY1025" fmla="*/ 5256 h 10000"/>
                  <a:gd name="connsiteX1026" fmla="*/ 7524 w 10000"/>
                  <a:gd name="connsiteY1026" fmla="*/ 5233 h 10000"/>
                  <a:gd name="connsiteX1027" fmla="*/ 7515 w 10000"/>
                  <a:gd name="connsiteY1027" fmla="*/ 5217 h 10000"/>
                  <a:gd name="connsiteX1028" fmla="*/ 7490 w 10000"/>
                  <a:gd name="connsiteY1028" fmla="*/ 5178 h 10000"/>
                  <a:gd name="connsiteX1029" fmla="*/ 7474 w 10000"/>
                  <a:gd name="connsiteY1029" fmla="*/ 5162 h 10000"/>
                  <a:gd name="connsiteX1030" fmla="*/ 7457 w 10000"/>
                  <a:gd name="connsiteY1030" fmla="*/ 5120 h 10000"/>
                  <a:gd name="connsiteX1031" fmla="*/ 7421 w 10000"/>
                  <a:gd name="connsiteY1031" fmla="*/ 5087 h 10000"/>
                  <a:gd name="connsiteX1032" fmla="*/ 7380 w 10000"/>
                  <a:gd name="connsiteY1032" fmla="*/ 5068 h 10000"/>
                  <a:gd name="connsiteX1033" fmla="*/ 7355 w 10000"/>
                  <a:gd name="connsiteY1033" fmla="*/ 5058 h 10000"/>
                  <a:gd name="connsiteX1034" fmla="*/ 7332 w 10000"/>
                  <a:gd name="connsiteY1034" fmla="*/ 5049 h 10000"/>
                  <a:gd name="connsiteX1035" fmla="*/ 7305 w 10000"/>
                  <a:gd name="connsiteY1035" fmla="*/ 5016 h 10000"/>
                  <a:gd name="connsiteX1036" fmla="*/ 7305 w 10000"/>
                  <a:gd name="connsiteY1036" fmla="*/ 5000 h 10000"/>
                  <a:gd name="connsiteX1037" fmla="*/ 7296 w 10000"/>
                  <a:gd name="connsiteY1037" fmla="*/ 4971 h 10000"/>
                  <a:gd name="connsiteX1038" fmla="*/ 7288 w 10000"/>
                  <a:gd name="connsiteY1038" fmla="*/ 4945 h 10000"/>
                  <a:gd name="connsiteX1039" fmla="*/ 7280 w 10000"/>
                  <a:gd name="connsiteY1039" fmla="*/ 4916 h 10000"/>
                  <a:gd name="connsiteX1040" fmla="*/ 7291 w 10000"/>
                  <a:gd name="connsiteY1040" fmla="*/ 4887 h 10000"/>
                  <a:gd name="connsiteX1041" fmla="*/ 7291 w 10000"/>
                  <a:gd name="connsiteY1041" fmla="*/ 4858 h 10000"/>
                  <a:gd name="connsiteX1042" fmla="*/ 7271 w 10000"/>
                  <a:gd name="connsiteY1042" fmla="*/ 4819 h 10000"/>
                  <a:gd name="connsiteX1043" fmla="*/ 7255 w 10000"/>
                  <a:gd name="connsiteY1043" fmla="*/ 4828 h 10000"/>
                  <a:gd name="connsiteX1044" fmla="*/ 7235 w 10000"/>
                  <a:gd name="connsiteY1044" fmla="*/ 4841 h 10000"/>
                  <a:gd name="connsiteX1045" fmla="*/ 7216 w 10000"/>
                  <a:gd name="connsiteY1045" fmla="*/ 4867 h 10000"/>
                  <a:gd name="connsiteX1046" fmla="*/ 7191 w 10000"/>
                  <a:gd name="connsiteY1046" fmla="*/ 4870 h 10000"/>
                  <a:gd name="connsiteX1047" fmla="*/ 7155 w 10000"/>
                  <a:gd name="connsiteY1047" fmla="*/ 4887 h 10000"/>
                  <a:gd name="connsiteX1048" fmla="*/ 7122 w 10000"/>
                  <a:gd name="connsiteY1048" fmla="*/ 4893 h 10000"/>
                  <a:gd name="connsiteX1049" fmla="*/ 7105 w 10000"/>
                  <a:gd name="connsiteY1049" fmla="*/ 4896 h 10000"/>
                  <a:gd name="connsiteX1050" fmla="*/ 7094 w 10000"/>
                  <a:gd name="connsiteY1050" fmla="*/ 4916 h 10000"/>
                  <a:gd name="connsiteX1051" fmla="*/ 7080 w 10000"/>
                  <a:gd name="connsiteY1051" fmla="*/ 4903 h 10000"/>
                  <a:gd name="connsiteX1052" fmla="*/ 7072 w 10000"/>
                  <a:gd name="connsiteY1052" fmla="*/ 4851 h 10000"/>
                  <a:gd name="connsiteX1053" fmla="*/ 7042 w 10000"/>
                  <a:gd name="connsiteY1053" fmla="*/ 4819 h 10000"/>
                  <a:gd name="connsiteX1054" fmla="*/ 7030 w 10000"/>
                  <a:gd name="connsiteY1054" fmla="*/ 4780 h 10000"/>
                  <a:gd name="connsiteX1055" fmla="*/ 7039 w 10000"/>
                  <a:gd name="connsiteY1055" fmla="*/ 4757 h 10000"/>
                  <a:gd name="connsiteX1056" fmla="*/ 7047 w 10000"/>
                  <a:gd name="connsiteY1056" fmla="*/ 4744 h 10000"/>
                  <a:gd name="connsiteX1057" fmla="*/ 7022 w 10000"/>
                  <a:gd name="connsiteY1057" fmla="*/ 4725 h 10000"/>
                  <a:gd name="connsiteX1058" fmla="*/ 7000 w 10000"/>
                  <a:gd name="connsiteY1058" fmla="*/ 4715 h 10000"/>
                  <a:gd name="connsiteX1059" fmla="*/ 6975 w 10000"/>
                  <a:gd name="connsiteY1059" fmla="*/ 4709 h 10000"/>
                  <a:gd name="connsiteX1060" fmla="*/ 6945 w 10000"/>
                  <a:gd name="connsiteY1060" fmla="*/ 4696 h 10000"/>
                  <a:gd name="connsiteX1061" fmla="*/ 6953 w 10000"/>
                  <a:gd name="connsiteY1061" fmla="*/ 4679 h 10000"/>
                  <a:gd name="connsiteX1062" fmla="*/ 6961 w 10000"/>
                  <a:gd name="connsiteY1062" fmla="*/ 4660 h 10000"/>
                  <a:gd name="connsiteX1063" fmla="*/ 6983 w 10000"/>
                  <a:gd name="connsiteY1063" fmla="*/ 4644 h 10000"/>
                  <a:gd name="connsiteX1064" fmla="*/ 7014 w 10000"/>
                  <a:gd name="connsiteY1064" fmla="*/ 4634 h 10000"/>
                  <a:gd name="connsiteX1065" fmla="*/ 7025 w 10000"/>
                  <a:gd name="connsiteY1065" fmla="*/ 4615 h 10000"/>
                  <a:gd name="connsiteX1066" fmla="*/ 7047 w 10000"/>
                  <a:gd name="connsiteY1066" fmla="*/ 4582 h 10000"/>
                  <a:gd name="connsiteX1067" fmla="*/ 7069 w 10000"/>
                  <a:gd name="connsiteY1067" fmla="*/ 4563 h 10000"/>
                  <a:gd name="connsiteX1068" fmla="*/ 7078 w 10000"/>
                  <a:gd name="connsiteY1068" fmla="*/ 4553 h 10000"/>
                  <a:gd name="connsiteX1069" fmla="*/ 7097 w 10000"/>
                  <a:gd name="connsiteY1069" fmla="*/ 4527 h 10000"/>
                  <a:gd name="connsiteX1070" fmla="*/ 7122 w 10000"/>
                  <a:gd name="connsiteY1070" fmla="*/ 4517 h 10000"/>
                  <a:gd name="connsiteX1071" fmla="*/ 7139 w 10000"/>
                  <a:gd name="connsiteY1071" fmla="*/ 4488 h 10000"/>
                  <a:gd name="connsiteX1072" fmla="*/ 7147 w 10000"/>
                  <a:gd name="connsiteY1072" fmla="*/ 4459 h 10000"/>
                  <a:gd name="connsiteX1073" fmla="*/ 7161 w 10000"/>
                  <a:gd name="connsiteY1073" fmla="*/ 4440 h 10000"/>
                  <a:gd name="connsiteX1074" fmla="*/ 7177 w 10000"/>
                  <a:gd name="connsiteY1074" fmla="*/ 4430 h 10000"/>
                  <a:gd name="connsiteX1075" fmla="*/ 7202 w 10000"/>
                  <a:gd name="connsiteY1075" fmla="*/ 4407 h 10000"/>
                  <a:gd name="connsiteX1076" fmla="*/ 7224 w 10000"/>
                  <a:gd name="connsiteY1076" fmla="*/ 4417 h 10000"/>
                  <a:gd name="connsiteX1077" fmla="*/ 7241 w 10000"/>
                  <a:gd name="connsiteY1077" fmla="*/ 4404 h 10000"/>
                  <a:gd name="connsiteX1078" fmla="*/ 7263 w 10000"/>
                  <a:gd name="connsiteY1078" fmla="*/ 4398 h 10000"/>
                  <a:gd name="connsiteX1079" fmla="*/ 7283 w 10000"/>
                  <a:gd name="connsiteY1079" fmla="*/ 4424 h 10000"/>
                  <a:gd name="connsiteX1080" fmla="*/ 7305 w 10000"/>
                  <a:gd name="connsiteY1080" fmla="*/ 4433 h 10000"/>
                  <a:gd name="connsiteX1081" fmla="*/ 7332 w 10000"/>
                  <a:gd name="connsiteY1081" fmla="*/ 4443 h 10000"/>
                  <a:gd name="connsiteX1082" fmla="*/ 7380 w 10000"/>
                  <a:gd name="connsiteY1082" fmla="*/ 4398 h 10000"/>
                  <a:gd name="connsiteX1083" fmla="*/ 7404 w 10000"/>
                  <a:gd name="connsiteY1083" fmla="*/ 4378 h 10000"/>
                  <a:gd name="connsiteX1084" fmla="*/ 7418 w 10000"/>
                  <a:gd name="connsiteY1084" fmla="*/ 4369 h 10000"/>
                  <a:gd name="connsiteX1085" fmla="*/ 7443 w 10000"/>
                  <a:gd name="connsiteY1085" fmla="*/ 4356 h 10000"/>
                  <a:gd name="connsiteX1086" fmla="*/ 7460 w 10000"/>
                  <a:gd name="connsiteY1086" fmla="*/ 4385 h 10000"/>
                  <a:gd name="connsiteX1087" fmla="*/ 7460 w 10000"/>
                  <a:gd name="connsiteY1087" fmla="*/ 4404 h 10000"/>
                  <a:gd name="connsiteX1088" fmla="*/ 7499 w 10000"/>
                  <a:gd name="connsiteY1088" fmla="*/ 4417 h 10000"/>
                  <a:gd name="connsiteX1089" fmla="*/ 7515 w 10000"/>
                  <a:gd name="connsiteY1089" fmla="*/ 4414 h 10000"/>
                  <a:gd name="connsiteX1090" fmla="*/ 7565 w 10000"/>
                  <a:gd name="connsiteY1090" fmla="*/ 4385 h 10000"/>
                  <a:gd name="connsiteX1091" fmla="*/ 7579 w 10000"/>
                  <a:gd name="connsiteY1091" fmla="*/ 4346 h 10000"/>
                  <a:gd name="connsiteX1092" fmla="*/ 7582 w 10000"/>
                  <a:gd name="connsiteY1092" fmla="*/ 4317 h 10000"/>
                  <a:gd name="connsiteX1093" fmla="*/ 7590 w 10000"/>
                  <a:gd name="connsiteY1093" fmla="*/ 4301 h 10000"/>
                  <a:gd name="connsiteX1094" fmla="*/ 7612 w 10000"/>
                  <a:gd name="connsiteY1094" fmla="*/ 4271 h 10000"/>
                  <a:gd name="connsiteX1095" fmla="*/ 7623 w 10000"/>
                  <a:gd name="connsiteY1095" fmla="*/ 4262 h 10000"/>
                  <a:gd name="connsiteX1096" fmla="*/ 7634 w 10000"/>
                  <a:gd name="connsiteY1096" fmla="*/ 4245 h 10000"/>
                  <a:gd name="connsiteX1097" fmla="*/ 7645 w 10000"/>
                  <a:gd name="connsiteY1097" fmla="*/ 4265 h 10000"/>
                  <a:gd name="connsiteX1098" fmla="*/ 7670 w 10000"/>
                  <a:gd name="connsiteY1098" fmla="*/ 4284 h 10000"/>
                  <a:gd name="connsiteX1099" fmla="*/ 7701 w 10000"/>
                  <a:gd name="connsiteY1099" fmla="*/ 4275 h 10000"/>
                  <a:gd name="connsiteX1100" fmla="*/ 7717 w 10000"/>
                  <a:gd name="connsiteY1100" fmla="*/ 4275 h 10000"/>
                  <a:gd name="connsiteX1101" fmla="*/ 7740 w 10000"/>
                  <a:gd name="connsiteY1101" fmla="*/ 4284 h 10000"/>
                  <a:gd name="connsiteX1102" fmla="*/ 7767 w 10000"/>
                  <a:gd name="connsiteY1102" fmla="*/ 4284 h 10000"/>
                  <a:gd name="connsiteX1103" fmla="*/ 7895 w 10000"/>
                  <a:gd name="connsiteY1103" fmla="*/ 4207 h 10000"/>
                  <a:gd name="connsiteX1104" fmla="*/ 7895 w 10000"/>
                  <a:gd name="connsiteY1104" fmla="*/ 4187 h 10000"/>
                  <a:gd name="connsiteX1105" fmla="*/ 7895 w 10000"/>
                  <a:gd name="connsiteY1105" fmla="*/ 4171 h 10000"/>
                  <a:gd name="connsiteX1106" fmla="*/ 7903 w 10000"/>
                  <a:gd name="connsiteY1106" fmla="*/ 4148 h 10000"/>
                  <a:gd name="connsiteX1107" fmla="*/ 7917 w 10000"/>
                  <a:gd name="connsiteY1107" fmla="*/ 4158 h 10000"/>
                  <a:gd name="connsiteX1108" fmla="*/ 7967 w 10000"/>
                  <a:gd name="connsiteY1108" fmla="*/ 4203 h 10000"/>
                  <a:gd name="connsiteX1109" fmla="*/ 7994 w 10000"/>
                  <a:gd name="connsiteY1109" fmla="*/ 4203 h 10000"/>
                  <a:gd name="connsiteX1110" fmla="*/ 8064 w 10000"/>
                  <a:gd name="connsiteY1110" fmla="*/ 4242 h 10000"/>
                  <a:gd name="connsiteX1111" fmla="*/ 8083 w 10000"/>
                  <a:gd name="connsiteY1111" fmla="*/ 4245 h 10000"/>
                  <a:gd name="connsiteX1112" fmla="*/ 8105 w 10000"/>
                  <a:gd name="connsiteY1112" fmla="*/ 4226 h 10000"/>
                  <a:gd name="connsiteX1113" fmla="*/ 8136 w 10000"/>
                  <a:gd name="connsiteY1113" fmla="*/ 4187 h 10000"/>
                  <a:gd name="connsiteX1114" fmla="*/ 8161 w 10000"/>
                  <a:gd name="connsiteY1114" fmla="*/ 4168 h 10000"/>
                  <a:gd name="connsiteX1115" fmla="*/ 8172 w 10000"/>
                  <a:gd name="connsiteY1115" fmla="*/ 4161 h 10000"/>
                  <a:gd name="connsiteX1116" fmla="*/ 8208 w 10000"/>
                  <a:gd name="connsiteY1116" fmla="*/ 4168 h 10000"/>
                  <a:gd name="connsiteX1117" fmla="*/ 8235 w 10000"/>
                  <a:gd name="connsiteY1117" fmla="*/ 4168 h 10000"/>
                  <a:gd name="connsiteX1118" fmla="*/ 8258 w 10000"/>
                  <a:gd name="connsiteY1118" fmla="*/ 4152 h 10000"/>
                  <a:gd name="connsiteX1119" fmla="*/ 8283 w 10000"/>
                  <a:gd name="connsiteY1119" fmla="*/ 4152 h 10000"/>
                  <a:gd name="connsiteX1120" fmla="*/ 8299 w 10000"/>
                  <a:gd name="connsiteY1120" fmla="*/ 4132 h 10000"/>
                  <a:gd name="connsiteX1121" fmla="*/ 8316 w 10000"/>
                  <a:gd name="connsiteY1121" fmla="*/ 4113 h 10000"/>
                  <a:gd name="connsiteX1122" fmla="*/ 8330 w 10000"/>
                  <a:gd name="connsiteY1122" fmla="*/ 4084 h 10000"/>
                  <a:gd name="connsiteX1123" fmla="*/ 8341 w 10000"/>
                  <a:gd name="connsiteY1123" fmla="*/ 4058 h 10000"/>
                  <a:gd name="connsiteX1124" fmla="*/ 8349 w 10000"/>
                  <a:gd name="connsiteY1124" fmla="*/ 4064 h 10000"/>
                  <a:gd name="connsiteX1125" fmla="*/ 8366 w 10000"/>
                  <a:gd name="connsiteY1125" fmla="*/ 4067 h 10000"/>
                  <a:gd name="connsiteX1126" fmla="*/ 8374 w 10000"/>
                  <a:gd name="connsiteY1126" fmla="*/ 4084 h 10000"/>
                  <a:gd name="connsiteX1127" fmla="*/ 8402 w 10000"/>
                  <a:gd name="connsiteY1127" fmla="*/ 4054 h 10000"/>
                  <a:gd name="connsiteX1128" fmla="*/ 8427 w 10000"/>
                  <a:gd name="connsiteY1128" fmla="*/ 4028 h 10000"/>
                  <a:gd name="connsiteX1129" fmla="*/ 8438 w 10000"/>
                  <a:gd name="connsiteY1129" fmla="*/ 4025 h 10000"/>
                  <a:gd name="connsiteX1130" fmla="*/ 8468 w 10000"/>
                  <a:gd name="connsiteY1130" fmla="*/ 4006 h 10000"/>
                  <a:gd name="connsiteX1131" fmla="*/ 8485 w 10000"/>
                  <a:gd name="connsiteY1131" fmla="*/ 3999 h 10000"/>
                  <a:gd name="connsiteX1132" fmla="*/ 8493 w 10000"/>
                  <a:gd name="connsiteY1132" fmla="*/ 4025 h 10000"/>
                  <a:gd name="connsiteX1133" fmla="*/ 8515 w 10000"/>
                  <a:gd name="connsiteY1133" fmla="*/ 4028 h 10000"/>
                  <a:gd name="connsiteX1134" fmla="*/ 8543 w 10000"/>
                  <a:gd name="connsiteY1134" fmla="*/ 4009 h 10000"/>
                  <a:gd name="connsiteX1135" fmla="*/ 8551 w 10000"/>
                  <a:gd name="connsiteY1135" fmla="*/ 3990 h 10000"/>
                  <a:gd name="connsiteX1136" fmla="*/ 8582 w 10000"/>
                  <a:gd name="connsiteY1136" fmla="*/ 3977 h 10000"/>
                  <a:gd name="connsiteX1137" fmla="*/ 8596 w 10000"/>
                  <a:gd name="connsiteY1137" fmla="*/ 3977 h 10000"/>
                  <a:gd name="connsiteX1138" fmla="*/ 8607 w 10000"/>
                  <a:gd name="connsiteY1138" fmla="*/ 3980 h 10000"/>
                  <a:gd name="connsiteX1139" fmla="*/ 8645 w 10000"/>
                  <a:gd name="connsiteY1139" fmla="*/ 3970 h 10000"/>
                  <a:gd name="connsiteX1140" fmla="*/ 8654 w 10000"/>
                  <a:gd name="connsiteY1140" fmla="*/ 3951 h 10000"/>
                  <a:gd name="connsiteX1141" fmla="*/ 8670 w 10000"/>
                  <a:gd name="connsiteY1141" fmla="*/ 3935 h 10000"/>
                  <a:gd name="connsiteX1142" fmla="*/ 8695 w 10000"/>
                  <a:gd name="connsiteY1142" fmla="*/ 3935 h 10000"/>
                  <a:gd name="connsiteX1143" fmla="*/ 8704 w 10000"/>
                  <a:gd name="connsiteY1143" fmla="*/ 3951 h 10000"/>
                  <a:gd name="connsiteX1144" fmla="*/ 8717 w 10000"/>
                  <a:gd name="connsiteY1144" fmla="*/ 3964 h 10000"/>
                  <a:gd name="connsiteX1145" fmla="*/ 8751 w 10000"/>
                  <a:gd name="connsiteY1145" fmla="*/ 3951 h 10000"/>
                  <a:gd name="connsiteX1146" fmla="*/ 8776 w 10000"/>
                  <a:gd name="connsiteY1146" fmla="*/ 3935 h 10000"/>
                  <a:gd name="connsiteX1147" fmla="*/ 8798 w 10000"/>
                  <a:gd name="connsiteY1147" fmla="*/ 3925 h 10000"/>
                  <a:gd name="connsiteX1148" fmla="*/ 8806 w 10000"/>
                  <a:gd name="connsiteY1148" fmla="*/ 3892 h 10000"/>
                  <a:gd name="connsiteX1149" fmla="*/ 8814 w 10000"/>
                  <a:gd name="connsiteY1149" fmla="*/ 3876 h 10000"/>
                  <a:gd name="connsiteX1150" fmla="*/ 8839 w 10000"/>
                  <a:gd name="connsiteY1150" fmla="*/ 3873 h 10000"/>
                  <a:gd name="connsiteX1151" fmla="*/ 8842 w 10000"/>
                  <a:gd name="connsiteY1151" fmla="*/ 3876 h 10000"/>
                  <a:gd name="connsiteX1152" fmla="*/ 8856 w 10000"/>
                  <a:gd name="connsiteY1152" fmla="*/ 3863 h 10000"/>
                  <a:gd name="connsiteX1153" fmla="*/ 8856 w 10000"/>
                  <a:gd name="connsiteY1153" fmla="*/ 3841 h 10000"/>
                  <a:gd name="connsiteX1154" fmla="*/ 8870 w 10000"/>
                  <a:gd name="connsiteY1154" fmla="*/ 3821 h 10000"/>
                  <a:gd name="connsiteX1155" fmla="*/ 8903 w 10000"/>
                  <a:gd name="connsiteY1155" fmla="*/ 3802 h 10000"/>
                  <a:gd name="connsiteX1156" fmla="*/ 8914 w 10000"/>
                  <a:gd name="connsiteY1156" fmla="*/ 3782 h 10000"/>
                  <a:gd name="connsiteX1157" fmla="*/ 8939 w 10000"/>
                  <a:gd name="connsiteY1157" fmla="*/ 3782 h 10000"/>
                  <a:gd name="connsiteX1158" fmla="*/ 8961 w 10000"/>
                  <a:gd name="connsiteY1158" fmla="*/ 3779 h 10000"/>
                  <a:gd name="connsiteX1159" fmla="*/ 8983 w 10000"/>
                  <a:gd name="connsiteY1159" fmla="*/ 3760 h 10000"/>
                  <a:gd name="connsiteX1160" fmla="*/ 9003 w 10000"/>
                  <a:gd name="connsiteY1160" fmla="*/ 3763 h 10000"/>
                  <a:gd name="connsiteX1161" fmla="*/ 9019 w 10000"/>
                  <a:gd name="connsiteY1161" fmla="*/ 3779 h 10000"/>
                  <a:gd name="connsiteX1162" fmla="*/ 9050 w 10000"/>
                  <a:gd name="connsiteY1162" fmla="*/ 3812 h 10000"/>
                  <a:gd name="connsiteX1163" fmla="*/ 9080 w 10000"/>
                  <a:gd name="connsiteY1163" fmla="*/ 3831 h 10000"/>
                  <a:gd name="connsiteX1164" fmla="*/ 9097 w 10000"/>
                  <a:gd name="connsiteY1164" fmla="*/ 3867 h 10000"/>
                  <a:gd name="connsiteX1165" fmla="*/ 9114 w 10000"/>
                  <a:gd name="connsiteY1165" fmla="*/ 3902 h 10000"/>
                  <a:gd name="connsiteX1166" fmla="*/ 9122 w 10000"/>
                  <a:gd name="connsiteY1166" fmla="*/ 3935 h 10000"/>
                  <a:gd name="connsiteX1167" fmla="*/ 9125 w 10000"/>
                  <a:gd name="connsiteY1167" fmla="*/ 3964 h 10000"/>
                  <a:gd name="connsiteX1168" fmla="*/ 9130 w 10000"/>
                  <a:gd name="connsiteY1168" fmla="*/ 3999 h 10000"/>
                  <a:gd name="connsiteX1169" fmla="*/ 9130 w 10000"/>
                  <a:gd name="connsiteY1169" fmla="*/ 4054 h 10000"/>
                  <a:gd name="connsiteX1170" fmla="*/ 9155 w 10000"/>
                  <a:gd name="connsiteY1170" fmla="*/ 4093 h 10000"/>
                  <a:gd name="connsiteX1171" fmla="*/ 9169 w 10000"/>
                  <a:gd name="connsiteY1171" fmla="*/ 4090 h 10000"/>
                  <a:gd name="connsiteX1172" fmla="*/ 9211 w 10000"/>
                  <a:gd name="connsiteY1172" fmla="*/ 4077 h 10000"/>
                  <a:gd name="connsiteX1173" fmla="*/ 9244 w 10000"/>
                  <a:gd name="connsiteY1173" fmla="*/ 4077 h 10000"/>
                  <a:gd name="connsiteX1174" fmla="*/ 9252 w 10000"/>
                  <a:gd name="connsiteY1174" fmla="*/ 4103 h 10000"/>
                  <a:gd name="connsiteX1175" fmla="*/ 9258 w 10000"/>
                  <a:gd name="connsiteY1175" fmla="*/ 4148 h 10000"/>
                  <a:gd name="connsiteX1176" fmla="*/ 9269 w 10000"/>
                  <a:gd name="connsiteY1176" fmla="*/ 4158 h 10000"/>
                  <a:gd name="connsiteX1177" fmla="*/ 9294 w 10000"/>
                  <a:gd name="connsiteY1177" fmla="*/ 4158 h 10000"/>
                  <a:gd name="connsiteX1178" fmla="*/ 9319 w 10000"/>
                  <a:gd name="connsiteY1178" fmla="*/ 4168 h 10000"/>
                  <a:gd name="connsiteX1179" fmla="*/ 9346 w 10000"/>
                  <a:gd name="connsiteY1179" fmla="*/ 4190 h 10000"/>
                  <a:gd name="connsiteX1180" fmla="*/ 9357 w 10000"/>
                  <a:gd name="connsiteY1180" fmla="*/ 4168 h 10000"/>
                  <a:gd name="connsiteX1181" fmla="*/ 9371 w 10000"/>
                  <a:gd name="connsiteY1181" fmla="*/ 4132 h 10000"/>
                  <a:gd name="connsiteX1182" fmla="*/ 9391 w 10000"/>
                  <a:gd name="connsiteY1182" fmla="*/ 4113 h 10000"/>
                  <a:gd name="connsiteX1183" fmla="*/ 9407 w 10000"/>
                  <a:gd name="connsiteY1183" fmla="*/ 4103 h 10000"/>
                  <a:gd name="connsiteX1184" fmla="*/ 9435 w 10000"/>
                  <a:gd name="connsiteY1184" fmla="*/ 4100 h 10000"/>
                  <a:gd name="connsiteX1185" fmla="*/ 9460 w 10000"/>
                  <a:gd name="connsiteY1185" fmla="*/ 4084 h 10000"/>
                  <a:gd name="connsiteX1186" fmla="*/ 9485 w 10000"/>
                  <a:gd name="connsiteY1186" fmla="*/ 4067 h 10000"/>
                  <a:gd name="connsiteX1187" fmla="*/ 9496 w 10000"/>
                  <a:gd name="connsiteY1187" fmla="*/ 4054 h 10000"/>
                  <a:gd name="connsiteX1188" fmla="*/ 9526 w 10000"/>
                  <a:gd name="connsiteY1188" fmla="*/ 4048 h 10000"/>
                  <a:gd name="connsiteX1189" fmla="*/ 9557 w 10000"/>
                  <a:gd name="connsiteY1189" fmla="*/ 4038 h 10000"/>
                  <a:gd name="connsiteX1190" fmla="*/ 9584 w 10000"/>
                  <a:gd name="connsiteY1190" fmla="*/ 4019 h 10000"/>
                  <a:gd name="connsiteX1191" fmla="*/ 9623 w 10000"/>
                  <a:gd name="connsiteY1191" fmla="*/ 4016 h 10000"/>
                  <a:gd name="connsiteX1192" fmla="*/ 9648 w 10000"/>
                  <a:gd name="connsiteY1192" fmla="*/ 4009 h 10000"/>
                  <a:gd name="connsiteX1193" fmla="*/ 9673 w 10000"/>
                  <a:gd name="connsiteY1193" fmla="*/ 4019 h 10000"/>
                  <a:gd name="connsiteX1194" fmla="*/ 9712 w 10000"/>
                  <a:gd name="connsiteY1194" fmla="*/ 4038 h 10000"/>
                  <a:gd name="connsiteX1195" fmla="*/ 9742 w 10000"/>
                  <a:gd name="connsiteY1195" fmla="*/ 4074 h 10000"/>
                  <a:gd name="connsiteX1196" fmla="*/ 9776 w 10000"/>
                  <a:gd name="connsiteY1196" fmla="*/ 4093 h 10000"/>
                  <a:gd name="connsiteX1197" fmla="*/ 9814 w 10000"/>
                  <a:gd name="connsiteY1197" fmla="*/ 4109 h 10000"/>
                  <a:gd name="connsiteX1198" fmla="*/ 9859 w 10000"/>
                  <a:gd name="connsiteY1198" fmla="*/ 4119 h 10000"/>
                  <a:gd name="connsiteX1199" fmla="*/ 9898 w 10000"/>
                  <a:gd name="connsiteY1199" fmla="*/ 4122 h 10000"/>
                  <a:gd name="connsiteX1200" fmla="*/ 9931 w 10000"/>
                  <a:gd name="connsiteY1200" fmla="*/ 4109 h 10000"/>
                  <a:gd name="connsiteX1201" fmla="*/ 9956 w 10000"/>
                  <a:gd name="connsiteY1201" fmla="*/ 4100 h 10000"/>
                  <a:gd name="connsiteX1202" fmla="*/ 9981 w 10000"/>
                  <a:gd name="connsiteY1202" fmla="*/ 4067 h 10000"/>
                  <a:gd name="connsiteX1203" fmla="*/ 9994 w 10000"/>
                  <a:gd name="connsiteY1203" fmla="*/ 4035 h 10000"/>
                  <a:gd name="connsiteX1204" fmla="*/ 10000 w 10000"/>
                  <a:gd name="connsiteY1204" fmla="*/ 3996 h 10000"/>
                  <a:gd name="connsiteX1205" fmla="*/ 9994 w 10000"/>
                  <a:gd name="connsiteY1205" fmla="*/ 3941 h 10000"/>
                  <a:gd name="connsiteX1206" fmla="*/ 9986 w 10000"/>
                  <a:gd name="connsiteY1206" fmla="*/ 3905 h 10000"/>
                  <a:gd name="connsiteX1207" fmla="*/ 9981 w 10000"/>
                  <a:gd name="connsiteY1207" fmla="*/ 3857 h 10000"/>
                  <a:gd name="connsiteX1208" fmla="*/ 9989 w 10000"/>
                  <a:gd name="connsiteY1208" fmla="*/ 3837 h 10000"/>
                  <a:gd name="connsiteX1209" fmla="*/ 9989 w 10000"/>
                  <a:gd name="connsiteY1209" fmla="*/ 3812 h 10000"/>
                  <a:gd name="connsiteX1210" fmla="*/ 9981 w 10000"/>
                  <a:gd name="connsiteY1210" fmla="*/ 3792 h 10000"/>
                  <a:gd name="connsiteX1211" fmla="*/ 9970 w 10000"/>
                  <a:gd name="connsiteY1211" fmla="*/ 3763 h 10000"/>
                  <a:gd name="connsiteX1212" fmla="*/ 9945 w 10000"/>
                  <a:gd name="connsiteY1212" fmla="*/ 3705 h 10000"/>
                  <a:gd name="connsiteX1213" fmla="*/ 9931 w 10000"/>
                  <a:gd name="connsiteY1213" fmla="*/ 3659 h 10000"/>
                  <a:gd name="connsiteX1214" fmla="*/ 9903 w 10000"/>
                  <a:gd name="connsiteY1214" fmla="*/ 3640 h 10000"/>
                  <a:gd name="connsiteX1215" fmla="*/ 9881 w 10000"/>
                  <a:gd name="connsiteY1215" fmla="*/ 3620 h 10000"/>
                  <a:gd name="connsiteX1216" fmla="*/ 9856 w 10000"/>
                  <a:gd name="connsiteY1216" fmla="*/ 3595 h 10000"/>
                  <a:gd name="connsiteX1217" fmla="*/ 9817 w 10000"/>
                  <a:gd name="connsiteY1217" fmla="*/ 3562 h 10000"/>
                  <a:gd name="connsiteX1218" fmla="*/ 9795 w 10000"/>
                  <a:gd name="connsiteY1218" fmla="*/ 3546 h 10000"/>
                  <a:gd name="connsiteX1219" fmla="*/ 9778 w 10000"/>
                  <a:gd name="connsiteY1219" fmla="*/ 3527 h 10000"/>
                  <a:gd name="connsiteX1220" fmla="*/ 9745 w 10000"/>
                  <a:gd name="connsiteY1220" fmla="*/ 3501 h 10000"/>
                  <a:gd name="connsiteX1221" fmla="*/ 9726 w 10000"/>
                  <a:gd name="connsiteY1221" fmla="*/ 3488 h 10000"/>
                  <a:gd name="connsiteX1222" fmla="*/ 9704 w 10000"/>
                  <a:gd name="connsiteY1222" fmla="*/ 3472 h 10000"/>
                  <a:gd name="connsiteX1223" fmla="*/ 9695 w 10000"/>
                  <a:gd name="connsiteY1223" fmla="*/ 3468 h 10000"/>
                  <a:gd name="connsiteX1224" fmla="*/ 9690 w 10000"/>
                  <a:gd name="connsiteY1224" fmla="*/ 3459 h 10000"/>
                  <a:gd name="connsiteX1225" fmla="*/ 9673 w 10000"/>
                  <a:gd name="connsiteY1225" fmla="*/ 3449 h 10000"/>
                  <a:gd name="connsiteX1226" fmla="*/ 9665 w 10000"/>
                  <a:gd name="connsiteY1226" fmla="*/ 3442 h 10000"/>
                  <a:gd name="connsiteX1227" fmla="*/ 9654 w 10000"/>
                  <a:gd name="connsiteY1227" fmla="*/ 3449 h 10000"/>
                  <a:gd name="connsiteX1228" fmla="*/ 9521 w 10000"/>
                  <a:gd name="connsiteY1228" fmla="*/ 3394 h 10000"/>
                  <a:gd name="connsiteX1229" fmla="*/ 9510 w 10000"/>
                  <a:gd name="connsiteY1229" fmla="*/ 3368 h 10000"/>
                  <a:gd name="connsiteX1230" fmla="*/ 9496 w 10000"/>
                  <a:gd name="connsiteY1230" fmla="*/ 3287 h 10000"/>
                  <a:gd name="connsiteX1231" fmla="*/ 9488 w 10000"/>
                  <a:gd name="connsiteY1231" fmla="*/ 3216 h 10000"/>
                  <a:gd name="connsiteX1232" fmla="*/ 9493 w 10000"/>
                  <a:gd name="connsiteY1232" fmla="*/ 3174 h 10000"/>
                  <a:gd name="connsiteX1233" fmla="*/ 9501 w 10000"/>
                  <a:gd name="connsiteY1233" fmla="*/ 3128 h 10000"/>
                  <a:gd name="connsiteX1234" fmla="*/ 9488 w 10000"/>
                  <a:gd name="connsiteY1234" fmla="*/ 3025 h 10000"/>
                  <a:gd name="connsiteX1235" fmla="*/ 9446 w 10000"/>
                  <a:gd name="connsiteY1235" fmla="*/ 2931 h 10000"/>
                  <a:gd name="connsiteX1236" fmla="*/ 9382 w 10000"/>
                  <a:gd name="connsiteY1236" fmla="*/ 2837 h 10000"/>
                  <a:gd name="connsiteX1237" fmla="*/ 9316 w 10000"/>
                  <a:gd name="connsiteY1237" fmla="*/ 2753 h 10000"/>
                  <a:gd name="connsiteX1238" fmla="*/ 9294 w 10000"/>
                  <a:gd name="connsiteY1238" fmla="*/ 2655 h 10000"/>
                  <a:gd name="connsiteX1239" fmla="*/ 9213 w 10000"/>
                  <a:gd name="connsiteY1239" fmla="*/ 2328 h 10000"/>
                  <a:gd name="connsiteX1240" fmla="*/ 9172 w 10000"/>
                  <a:gd name="connsiteY1240" fmla="*/ 2286 h 10000"/>
                  <a:gd name="connsiteX1241" fmla="*/ 9019 w 10000"/>
                  <a:gd name="connsiteY1241" fmla="*/ 2082 h 10000"/>
                  <a:gd name="connsiteX1242" fmla="*/ 8906 w 10000"/>
                  <a:gd name="connsiteY1242" fmla="*/ 1946 h 10000"/>
                  <a:gd name="connsiteX1243" fmla="*/ 8801 w 10000"/>
                  <a:gd name="connsiteY1243" fmla="*/ 1778 h 10000"/>
                  <a:gd name="connsiteX1244" fmla="*/ 8806 w 10000"/>
                  <a:gd name="connsiteY1244" fmla="*/ 1713 h 10000"/>
                  <a:gd name="connsiteX1245" fmla="*/ 8809 w 10000"/>
                  <a:gd name="connsiteY1245" fmla="*/ 1703 h 10000"/>
                  <a:gd name="connsiteX1246" fmla="*/ 8817 w 10000"/>
                  <a:gd name="connsiteY1246" fmla="*/ 1713 h 10000"/>
                  <a:gd name="connsiteX1247" fmla="*/ 8834 w 10000"/>
                  <a:gd name="connsiteY1247" fmla="*/ 1729 h 10000"/>
                  <a:gd name="connsiteX1248" fmla="*/ 8839 w 10000"/>
                  <a:gd name="connsiteY1248" fmla="*/ 1729 h 10000"/>
                  <a:gd name="connsiteX1249" fmla="*/ 8848 w 10000"/>
                  <a:gd name="connsiteY1249" fmla="*/ 1723 h 10000"/>
                  <a:gd name="connsiteX1250" fmla="*/ 8850 w 10000"/>
                  <a:gd name="connsiteY1250" fmla="*/ 1703 h 10000"/>
                  <a:gd name="connsiteX1251" fmla="*/ 8850 w 10000"/>
                  <a:gd name="connsiteY1251" fmla="*/ 1684 h 10000"/>
                  <a:gd name="connsiteX1252" fmla="*/ 8850 w 10000"/>
                  <a:gd name="connsiteY1252" fmla="*/ 1648 h 10000"/>
                  <a:gd name="connsiteX1253" fmla="*/ 8881 w 10000"/>
                  <a:gd name="connsiteY1253" fmla="*/ 1571 h 10000"/>
                  <a:gd name="connsiteX1254" fmla="*/ 8895 w 10000"/>
                  <a:gd name="connsiteY1254" fmla="*/ 1541 h 10000"/>
                  <a:gd name="connsiteX1255" fmla="*/ 8895 w 10000"/>
                  <a:gd name="connsiteY1255" fmla="*/ 1525 h 10000"/>
                  <a:gd name="connsiteX1256" fmla="*/ 8881 w 10000"/>
                  <a:gd name="connsiteY1256" fmla="*/ 1516 h 10000"/>
                  <a:gd name="connsiteX1257" fmla="*/ 8864 w 10000"/>
                  <a:gd name="connsiteY1257" fmla="*/ 1522 h 10000"/>
                  <a:gd name="connsiteX1258" fmla="*/ 8850 w 10000"/>
                  <a:gd name="connsiteY1258" fmla="*/ 1535 h 10000"/>
                  <a:gd name="connsiteX1259" fmla="*/ 8834 w 10000"/>
                  <a:gd name="connsiteY1259" fmla="*/ 1571 h 10000"/>
                  <a:gd name="connsiteX1260" fmla="*/ 8825 w 10000"/>
                  <a:gd name="connsiteY1260" fmla="*/ 1587 h 10000"/>
                  <a:gd name="connsiteX1261" fmla="*/ 8776 w 10000"/>
                  <a:gd name="connsiteY1261" fmla="*/ 1571 h 10000"/>
                  <a:gd name="connsiteX1262" fmla="*/ 8745 w 10000"/>
                  <a:gd name="connsiteY1262" fmla="*/ 1580 h 10000"/>
                  <a:gd name="connsiteX1263" fmla="*/ 8720 w 10000"/>
                  <a:gd name="connsiteY1263" fmla="*/ 1587 h 10000"/>
                  <a:gd name="connsiteX1264" fmla="*/ 8709 w 10000"/>
                  <a:gd name="connsiteY1264" fmla="*/ 1609 h 10000"/>
                  <a:gd name="connsiteX1265" fmla="*/ 8693 w 10000"/>
                  <a:gd name="connsiteY1265" fmla="*/ 1616 h 10000"/>
                  <a:gd name="connsiteX1266" fmla="*/ 8684 w 10000"/>
                  <a:gd name="connsiteY1266" fmla="*/ 1639 h 10000"/>
                  <a:gd name="connsiteX1267" fmla="*/ 8684 w 10000"/>
                  <a:gd name="connsiteY1267" fmla="*/ 1658 h 10000"/>
                  <a:gd name="connsiteX1268" fmla="*/ 8665 w 10000"/>
                  <a:gd name="connsiteY1268" fmla="*/ 1655 h 10000"/>
                  <a:gd name="connsiteX1269" fmla="*/ 8665 w 10000"/>
                  <a:gd name="connsiteY1269" fmla="*/ 1645 h 10000"/>
                  <a:gd name="connsiteX1270" fmla="*/ 8665 w 10000"/>
                  <a:gd name="connsiteY1270" fmla="*/ 1626 h 10000"/>
                  <a:gd name="connsiteX1271" fmla="*/ 8676 w 10000"/>
                  <a:gd name="connsiteY1271" fmla="*/ 1609 h 10000"/>
                  <a:gd name="connsiteX1272" fmla="*/ 8679 w 10000"/>
                  <a:gd name="connsiteY1272" fmla="*/ 1597 h 10000"/>
                  <a:gd name="connsiteX1273" fmla="*/ 8687 w 10000"/>
                  <a:gd name="connsiteY1273" fmla="*/ 1577 h 10000"/>
                  <a:gd name="connsiteX1274" fmla="*/ 8695 w 10000"/>
                  <a:gd name="connsiteY1274" fmla="*/ 1554 h 10000"/>
                  <a:gd name="connsiteX1275" fmla="*/ 8709 w 10000"/>
                  <a:gd name="connsiteY1275" fmla="*/ 1532 h 10000"/>
                  <a:gd name="connsiteX1276" fmla="*/ 8704 w 10000"/>
                  <a:gd name="connsiteY1276" fmla="*/ 1512 h 10000"/>
                  <a:gd name="connsiteX1277" fmla="*/ 8695 w 10000"/>
                  <a:gd name="connsiteY1277" fmla="*/ 1503 h 10000"/>
                  <a:gd name="connsiteX1278" fmla="*/ 8684 w 10000"/>
                  <a:gd name="connsiteY1278" fmla="*/ 1503 h 10000"/>
                  <a:gd name="connsiteX1279" fmla="*/ 8670 w 10000"/>
                  <a:gd name="connsiteY1279" fmla="*/ 1525 h 10000"/>
                  <a:gd name="connsiteX1280" fmla="*/ 8665 w 10000"/>
                  <a:gd name="connsiteY1280" fmla="*/ 1545 h 10000"/>
                  <a:gd name="connsiteX1281" fmla="*/ 8654 w 10000"/>
                  <a:gd name="connsiteY1281" fmla="*/ 1567 h 10000"/>
                  <a:gd name="connsiteX1282" fmla="*/ 8648 w 10000"/>
                  <a:gd name="connsiteY1282" fmla="*/ 1587 h 10000"/>
                  <a:gd name="connsiteX1283" fmla="*/ 8640 w 10000"/>
                  <a:gd name="connsiteY1283" fmla="*/ 1629 h 10000"/>
                  <a:gd name="connsiteX1284" fmla="*/ 8620 w 10000"/>
                  <a:gd name="connsiteY1284" fmla="*/ 1635 h 10000"/>
                  <a:gd name="connsiteX1285" fmla="*/ 8612 w 10000"/>
                  <a:gd name="connsiteY1285" fmla="*/ 1635 h 10000"/>
                  <a:gd name="connsiteX1286" fmla="*/ 8604 w 10000"/>
                  <a:gd name="connsiteY1286" fmla="*/ 1626 h 10000"/>
                  <a:gd name="connsiteX1287" fmla="*/ 8596 w 10000"/>
                  <a:gd name="connsiteY1287" fmla="*/ 1616 h 10000"/>
                  <a:gd name="connsiteX1288" fmla="*/ 8596 w 10000"/>
                  <a:gd name="connsiteY1288" fmla="*/ 1580 h 10000"/>
                  <a:gd name="connsiteX1289" fmla="*/ 8587 w 10000"/>
                  <a:gd name="connsiteY1289" fmla="*/ 1545 h 10000"/>
                  <a:gd name="connsiteX1290" fmla="*/ 8565 w 10000"/>
                  <a:gd name="connsiteY1290" fmla="*/ 1516 h 10000"/>
                  <a:gd name="connsiteX1291" fmla="*/ 8543 w 10000"/>
                  <a:gd name="connsiteY1291" fmla="*/ 1512 h 10000"/>
                  <a:gd name="connsiteX1292" fmla="*/ 8518 w 10000"/>
                  <a:gd name="connsiteY1292" fmla="*/ 1532 h 10000"/>
                  <a:gd name="connsiteX1293" fmla="*/ 8476 w 10000"/>
                  <a:gd name="connsiteY1293" fmla="*/ 1567 h 10000"/>
                  <a:gd name="connsiteX1294" fmla="*/ 8454 w 10000"/>
                  <a:gd name="connsiteY1294" fmla="*/ 1551 h 10000"/>
                  <a:gd name="connsiteX1295" fmla="*/ 8402 w 10000"/>
                  <a:gd name="connsiteY1295" fmla="*/ 1493 h 10000"/>
                  <a:gd name="connsiteX1296" fmla="*/ 8371 w 10000"/>
                  <a:gd name="connsiteY1296" fmla="*/ 1428 h 10000"/>
                  <a:gd name="connsiteX1297" fmla="*/ 8072 w 10000"/>
                  <a:gd name="connsiteY1297" fmla="*/ 1422 h 10000"/>
                  <a:gd name="connsiteX1298" fmla="*/ 7823 w 10000"/>
                  <a:gd name="connsiteY1298" fmla="*/ 1279 h 10000"/>
                  <a:gd name="connsiteX1299" fmla="*/ 7587 w 10000"/>
                  <a:gd name="connsiteY1299" fmla="*/ 1133 h 10000"/>
                  <a:gd name="connsiteX1300" fmla="*/ 7526 w 10000"/>
                  <a:gd name="connsiteY1300" fmla="*/ 1098 h 10000"/>
                  <a:gd name="connsiteX1301" fmla="*/ 7346 w 10000"/>
                  <a:gd name="connsiteY1301" fmla="*/ 991 h 10000"/>
                  <a:gd name="connsiteX1302" fmla="*/ 7321 w 10000"/>
                  <a:gd name="connsiteY1302" fmla="*/ 959 h 10000"/>
                  <a:gd name="connsiteX1303" fmla="*/ 7307 w 10000"/>
                  <a:gd name="connsiteY1303" fmla="*/ 871 h 10000"/>
                  <a:gd name="connsiteX1304" fmla="*/ 7224 w 10000"/>
                  <a:gd name="connsiteY1304" fmla="*/ 816 h 10000"/>
                  <a:gd name="connsiteX1305" fmla="*/ 7147 w 10000"/>
                  <a:gd name="connsiteY1305" fmla="*/ 787 h 10000"/>
                  <a:gd name="connsiteX1306" fmla="*/ 7080 w 10000"/>
                  <a:gd name="connsiteY1306" fmla="*/ 742 h 10000"/>
                  <a:gd name="connsiteX1307" fmla="*/ 7069 w 10000"/>
                  <a:gd name="connsiteY1307" fmla="*/ 767 h 10000"/>
                  <a:gd name="connsiteX1308" fmla="*/ 7033 w 10000"/>
                  <a:gd name="connsiteY1308" fmla="*/ 787 h 10000"/>
                  <a:gd name="connsiteX1309" fmla="*/ 6820 w 10000"/>
                  <a:gd name="connsiteY1309" fmla="*/ 878 h 10000"/>
                  <a:gd name="connsiteX1310" fmla="*/ 6726 w 10000"/>
                  <a:gd name="connsiteY1310" fmla="*/ 897 h 10000"/>
                  <a:gd name="connsiteX1311" fmla="*/ 6626 w 10000"/>
                  <a:gd name="connsiteY1311" fmla="*/ 955 h 10000"/>
                  <a:gd name="connsiteX1312" fmla="*/ 6582 w 10000"/>
                  <a:gd name="connsiteY1312" fmla="*/ 946 h 10000"/>
                  <a:gd name="connsiteX1313" fmla="*/ 6571 w 10000"/>
                  <a:gd name="connsiteY1313" fmla="*/ 955 h 10000"/>
                  <a:gd name="connsiteX1314" fmla="*/ 6507 w 10000"/>
                  <a:gd name="connsiteY1314" fmla="*/ 975 h 10000"/>
                  <a:gd name="connsiteX1315" fmla="*/ 6485 w 10000"/>
                  <a:gd name="connsiteY1315" fmla="*/ 975 h 10000"/>
                  <a:gd name="connsiteX1316" fmla="*/ 6476 w 10000"/>
                  <a:gd name="connsiteY1316" fmla="*/ 965 h 10000"/>
                  <a:gd name="connsiteX1317" fmla="*/ 6474 w 10000"/>
                  <a:gd name="connsiteY1317" fmla="*/ 936 h 10000"/>
                  <a:gd name="connsiteX1318" fmla="*/ 6452 w 10000"/>
                  <a:gd name="connsiteY1318" fmla="*/ 887 h 10000"/>
                  <a:gd name="connsiteX1319" fmla="*/ 6352 w 10000"/>
                  <a:gd name="connsiteY1319" fmla="*/ 767 h 10000"/>
                  <a:gd name="connsiteX1320" fmla="*/ 6313 w 10000"/>
                  <a:gd name="connsiteY1320" fmla="*/ 732 h 10000"/>
                  <a:gd name="connsiteX1321" fmla="*/ 6296 w 10000"/>
                  <a:gd name="connsiteY1321" fmla="*/ 690 h 10000"/>
                  <a:gd name="connsiteX1322" fmla="*/ 6271 w 10000"/>
                  <a:gd name="connsiteY1322" fmla="*/ 664 h 10000"/>
                  <a:gd name="connsiteX1323" fmla="*/ 6266 w 10000"/>
                  <a:gd name="connsiteY1323" fmla="*/ 654 h 10000"/>
                  <a:gd name="connsiteX1324" fmla="*/ 6111 w 10000"/>
                  <a:gd name="connsiteY1324" fmla="*/ 398 h 10000"/>
                  <a:gd name="connsiteX1325" fmla="*/ 5903 w 10000"/>
                  <a:gd name="connsiteY1325" fmla="*/ 408 h 10000"/>
                  <a:gd name="connsiteX1326" fmla="*/ 5837 w 10000"/>
                  <a:gd name="connsiteY1326" fmla="*/ 427 h 10000"/>
                  <a:gd name="connsiteX1327" fmla="*/ 5756 w 10000"/>
                  <a:gd name="connsiteY1327" fmla="*/ 453 h 10000"/>
                  <a:gd name="connsiteX1328" fmla="*/ 5681 w 10000"/>
                  <a:gd name="connsiteY1328" fmla="*/ 453 h 10000"/>
                  <a:gd name="connsiteX1329" fmla="*/ 5609 w 10000"/>
                  <a:gd name="connsiteY1329" fmla="*/ 447 h 10000"/>
                  <a:gd name="connsiteX1330" fmla="*/ 5554 w 10000"/>
                  <a:gd name="connsiteY1330" fmla="*/ 304 h 10000"/>
                  <a:gd name="connsiteX1331" fmla="*/ 5529 w 10000"/>
                  <a:gd name="connsiteY1331" fmla="*/ 301 h 10000"/>
                  <a:gd name="connsiteX1332" fmla="*/ 5393 w 10000"/>
                  <a:gd name="connsiteY1332" fmla="*/ 256 h 10000"/>
                  <a:gd name="connsiteX1333" fmla="*/ 5366 w 10000"/>
                  <a:gd name="connsiteY1333" fmla="*/ 220 h 10000"/>
                  <a:gd name="connsiteX1334" fmla="*/ 5249 w 10000"/>
                  <a:gd name="connsiteY1334" fmla="*/ 155 h 10000"/>
                  <a:gd name="connsiteX1335" fmla="*/ 5141 w 10000"/>
                  <a:gd name="connsiteY1335" fmla="*/ 52 h 10000"/>
                  <a:gd name="connsiteX1336" fmla="*/ 5116 w 10000"/>
                  <a:gd name="connsiteY1336" fmla="*/ 3 h 10000"/>
                  <a:gd name="connsiteX1337" fmla="*/ 5061 w 10000"/>
                  <a:gd name="connsiteY1337" fmla="*/ 0 h 10000"/>
                  <a:gd name="connsiteX1338" fmla="*/ 5036 w 10000"/>
                  <a:gd name="connsiteY1338" fmla="*/ 32 h 10000"/>
                  <a:gd name="connsiteX1339" fmla="*/ 4942 w 10000"/>
                  <a:gd name="connsiteY1339" fmla="*/ 133 h 10000"/>
                  <a:gd name="connsiteX1340" fmla="*/ 4900 w 10000"/>
                  <a:gd name="connsiteY1340" fmla="*/ 217 h 10000"/>
                  <a:gd name="connsiteX1341" fmla="*/ 4861 w 10000"/>
                  <a:gd name="connsiteY1341" fmla="*/ 198 h 10000"/>
                  <a:gd name="connsiteX1342" fmla="*/ 4795 w 10000"/>
                  <a:gd name="connsiteY1342" fmla="*/ 68 h 10000"/>
                  <a:gd name="connsiteX1343" fmla="*/ 4778 w 10000"/>
                  <a:gd name="connsiteY1343" fmla="*/ 62 h 10000"/>
                  <a:gd name="connsiteX1344" fmla="*/ 4765 w 10000"/>
                  <a:gd name="connsiteY1344" fmla="*/ 62 h 10000"/>
                  <a:gd name="connsiteX1345" fmla="*/ 4748 w 10000"/>
                  <a:gd name="connsiteY1345" fmla="*/ 68 h 10000"/>
                  <a:gd name="connsiteX1346" fmla="*/ 4673 w 10000"/>
                  <a:gd name="connsiteY1346" fmla="*/ 136 h 10000"/>
                  <a:gd name="connsiteX1347" fmla="*/ 4632 w 10000"/>
                  <a:gd name="connsiteY1347" fmla="*/ 201 h 10000"/>
                  <a:gd name="connsiteX1348" fmla="*/ 4623 w 10000"/>
                  <a:gd name="connsiteY1348" fmla="*/ 210 h 10000"/>
                  <a:gd name="connsiteX1349" fmla="*/ 4579 w 10000"/>
                  <a:gd name="connsiteY1349" fmla="*/ 220 h 10000"/>
                  <a:gd name="connsiteX1350" fmla="*/ 4479 w 10000"/>
                  <a:gd name="connsiteY1350" fmla="*/ 198 h 10000"/>
                  <a:gd name="connsiteX1351" fmla="*/ 4402 w 10000"/>
                  <a:gd name="connsiteY1351" fmla="*/ 165 h 10000"/>
                  <a:gd name="connsiteX1352" fmla="*/ 4374 w 10000"/>
                  <a:gd name="connsiteY1352" fmla="*/ 165 h 10000"/>
                  <a:gd name="connsiteX1353" fmla="*/ 4335 w 10000"/>
                  <a:gd name="connsiteY1353" fmla="*/ 172 h 10000"/>
                  <a:gd name="connsiteX1354" fmla="*/ 4302 w 10000"/>
                  <a:gd name="connsiteY1354" fmla="*/ 188 h 10000"/>
                  <a:gd name="connsiteX1355" fmla="*/ 4271 w 10000"/>
                  <a:gd name="connsiteY1355" fmla="*/ 220 h 10000"/>
                  <a:gd name="connsiteX1356" fmla="*/ 4238 w 10000"/>
                  <a:gd name="connsiteY1356" fmla="*/ 240 h 10000"/>
                  <a:gd name="connsiteX1357" fmla="*/ 4324 w 10000"/>
                  <a:gd name="connsiteY1357" fmla="*/ 1289 h 10000"/>
                  <a:gd name="connsiteX1358" fmla="*/ 2947 w 10000"/>
                  <a:gd name="connsiteY1358" fmla="*/ 8089 h 10000"/>
                  <a:gd name="connsiteX0" fmla="*/ 4324 w 10000"/>
                  <a:gd name="connsiteY0" fmla="*/ 1289 h 10000"/>
                  <a:gd name="connsiteX1" fmla="*/ 4296 w 10000"/>
                  <a:gd name="connsiteY1" fmla="*/ 1305 h 10000"/>
                  <a:gd name="connsiteX2" fmla="*/ 4285 w 10000"/>
                  <a:gd name="connsiteY2" fmla="*/ 1279 h 10000"/>
                  <a:gd name="connsiteX3" fmla="*/ 4244 w 10000"/>
                  <a:gd name="connsiteY3" fmla="*/ 1266 h 10000"/>
                  <a:gd name="connsiteX4" fmla="*/ 4208 w 10000"/>
                  <a:gd name="connsiteY4" fmla="*/ 1286 h 10000"/>
                  <a:gd name="connsiteX5" fmla="*/ 4172 w 10000"/>
                  <a:gd name="connsiteY5" fmla="*/ 1299 h 10000"/>
                  <a:gd name="connsiteX6" fmla="*/ 4150 w 10000"/>
                  <a:gd name="connsiteY6" fmla="*/ 1308 h 10000"/>
                  <a:gd name="connsiteX7" fmla="*/ 4139 w 10000"/>
                  <a:gd name="connsiteY7" fmla="*/ 1315 h 10000"/>
                  <a:gd name="connsiteX8" fmla="*/ 4125 w 10000"/>
                  <a:gd name="connsiteY8" fmla="*/ 1315 h 10000"/>
                  <a:gd name="connsiteX9" fmla="*/ 4119 w 10000"/>
                  <a:gd name="connsiteY9" fmla="*/ 1315 h 10000"/>
                  <a:gd name="connsiteX10" fmla="*/ 4111 w 10000"/>
                  <a:gd name="connsiteY10" fmla="*/ 1308 h 10000"/>
                  <a:gd name="connsiteX11" fmla="*/ 4100 w 10000"/>
                  <a:gd name="connsiteY11" fmla="*/ 1315 h 10000"/>
                  <a:gd name="connsiteX12" fmla="*/ 4075 w 10000"/>
                  <a:gd name="connsiteY12" fmla="*/ 1315 h 10000"/>
                  <a:gd name="connsiteX13" fmla="*/ 4058 w 10000"/>
                  <a:gd name="connsiteY13" fmla="*/ 1318 h 10000"/>
                  <a:gd name="connsiteX14" fmla="*/ 4044 w 10000"/>
                  <a:gd name="connsiteY14" fmla="*/ 1315 h 10000"/>
                  <a:gd name="connsiteX15" fmla="*/ 4042 w 10000"/>
                  <a:gd name="connsiteY15" fmla="*/ 1299 h 10000"/>
                  <a:gd name="connsiteX16" fmla="*/ 4014 w 10000"/>
                  <a:gd name="connsiteY16" fmla="*/ 1308 h 10000"/>
                  <a:gd name="connsiteX17" fmla="*/ 4011 w 10000"/>
                  <a:gd name="connsiteY17" fmla="*/ 1315 h 10000"/>
                  <a:gd name="connsiteX18" fmla="*/ 4011 w 10000"/>
                  <a:gd name="connsiteY18" fmla="*/ 1341 h 10000"/>
                  <a:gd name="connsiteX19" fmla="*/ 4019 w 10000"/>
                  <a:gd name="connsiteY19" fmla="*/ 1341 h 10000"/>
                  <a:gd name="connsiteX20" fmla="*/ 3997 w 10000"/>
                  <a:gd name="connsiteY20" fmla="*/ 1363 h 10000"/>
                  <a:gd name="connsiteX21" fmla="*/ 3986 w 10000"/>
                  <a:gd name="connsiteY21" fmla="*/ 1373 h 10000"/>
                  <a:gd name="connsiteX22" fmla="*/ 3981 w 10000"/>
                  <a:gd name="connsiteY22" fmla="*/ 1389 h 10000"/>
                  <a:gd name="connsiteX23" fmla="*/ 3981 w 10000"/>
                  <a:gd name="connsiteY23" fmla="*/ 1409 h 10000"/>
                  <a:gd name="connsiteX24" fmla="*/ 3981 w 10000"/>
                  <a:gd name="connsiteY24" fmla="*/ 1438 h 10000"/>
                  <a:gd name="connsiteX25" fmla="*/ 3961 w 10000"/>
                  <a:gd name="connsiteY25" fmla="*/ 1441 h 10000"/>
                  <a:gd name="connsiteX26" fmla="*/ 3942 w 10000"/>
                  <a:gd name="connsiteY26" fmla="*/ 1441 h 10000"/>
                  <a:gd name="connsiteX27" fmla="*/ 3914 w 10000"/>
                  <a:gd name="connsiteY27" fmla="*/ 1454 h 10000"/>
                  <a:gd name="connsiteX28" fmla="*/ 3892 w 10000"/>
                  <a:gd name="connsiteY28" fmla="*/ 1467 h 10000"/>
                  <a:gd name="connsiteX29" fmla="*/ 3867 w 10000"/>
                  <a:gd name="connsiteY29" fmla="*/ 1483 h 10000"/>
                  <a:gd name="connsiteX30" fmla="*/ 3845 w 10000"/>
                  <a:gd name="connsiteY30" fmla="*/ 1467 h 10000"/>
                  <a:gd name="connsiteX31" fmla="*/ 3850 w 10000"/>
                  <a:gd name="connsiteY31" fmla="*/ 1457 h 10000"/>
                  <a:gd name="connsiteX32" fmla="*/ 3864 w 10000"/>
                  <a:gd name="connsiteY32" fmla="*/ 1441 h 10000"/>
                  <a:gd name="connsiteX33" fmla="*/ 3859 w 10000"/>
                  <a:gd name="connsiteY33" fmla="*/ 1409 h 10000"/>
                  <a:gd name="connsiteX34" fmla="*/ 3842 w 10000"/>
                  <a:gd name="connsiteY34" fmla="*/ 1383 h 10000"/>
                  <a:gd name="connsiteX35" fmla="*/ 3825 w 10000"/>
                  <a:gd name="connsiteY35" fmla="*/ 1360 h 10000"/>
                  <a:gd name="connsiteX36" fmla="*/ 3809 w 10000"/>
                  <a:gd name="connsiteY36" fmla="*/ 1318 h 10000"/>
                  <a:gd name="connsiteX37" fmla="*/ 3787 w 10000"/>
                  <a:gd name="connsiteY37" fmla="*/ 1289 h 10000"/>
                  <a:gd name="connsiteX38" fmla="*/ 3759 w 10000"/>
                  <a:gd name="connsiteY38" fmla="*/ 1266 h 10000"/>
                  <a:gd name="connsiteX39" fmla="*/ 3740 w 10000"/>
                  <a:gd name="connsiteY39" fmla="*/ 1256 h 10000"/>
                  <a:gd name="connsiteX40" fmla="*/ 3715 w 10000"/>
                  <a:gd name="connsiteY40" fmla="*/ 1250 h 10000"/>
                  <a:gd name="connsiteX41" fmla="*/ 3687 w 10000"/>
                  <a:gd name="connsiteY41" fmla="*/ 1256 h 10000"/>
                  <a:gd name="connsiteX42" fmla="*/ 3681 w 10000"/>
                  <a:gd name="connsiteY42" fmla="*/ 1260 h 10000"/>
                  <a:gd name="connsiteX43" fmla="*/ 3670 w 10000"/>
                  <a:gd name="connsiteY43" fmla="*/ 1295 h 10000"/>
                  <a:gd name="connsiteX44" fmla="*/ 3651 w 10000"/>
                  <a:gd name="connsiteY44" fmla="*/ 1305 h 10000"/>
                  <a:gd name="connsiteX45" fmla="*/ 3640 w 10000"/>
                  <a:gd name="connsiteY45" fmla="*/ 1308 h 10000"/>
                  <a:gd name="connsiteX46" fmla="*/ 3626 w 10000"/>
                  <a:gd name="connsiteY46" fmla="*/ 1308 h 10000"/>
                  <a:gd name="connsiteX47" fmla="*/ 3632 w 10000"/>
                  <a:gd name="connsiteY47" fmla="*/ 1276 h 10000"/>
                  <a:gd name="connsiteX48" fmla="*/ 3609 w 10000"/>
                  <a:gd name="connsiteY48" fmla="*/ 1289 h 10000"/>
                  <a:gd name="connsiteX49" fmla="*/ 3593 w 10000"/>
                  <a:gd name="connsiteY49" fmla="*/ 1286 h 10000"/>
                  <a:gd name="connsiteX50" fmla="*/ 3590 w 10000"/>
                  <a:gd name="connsiteY50" fmla="*/ 1256 h 10000"/>
                  <a:gd name="connsiteX51" fmla="*/ 3584 w 10000"/>
                  <a:gd name="connsiteY51" fmla="*/ 1237 h 10000"/>
                  <a:gd name="connsiteX52" fmla="*/ 3573 w 10000"/>
                  <a:gd name="connsiteY52" fmla="*/ 1237 h 10000"/>
                  <a:gd name="connsiteX53" fmla="*/ 3554 w 10000"/>
                  <a:gd name="connsiteY53" fmla="*/ 1227 h 10000"/>
                  <a:gd name="connsiteX54" fmla="*/ 3546 w 10000"/>
                  <a:gd name="connsiteY54" fmla="*/ 1192 h 10000"/>
                  <a:gd name="connsiteX55" fmla="*/ 3529 w 10000"/>
                  <a:gd name="connsiteY55" fmla="*/ 1176 h 10000"/>
                  <a:gd name="connsiteX56" fmla="*/ 3512 w 10000"/>
                  <a:gd name="connsiteY56" fmla="*/ 1182 h 10000"/>
                  <a:gd name="connsiteX57" fmla="*/ 3485 w 10000"/>
                  <a:gd name="connsiteY57" fmla="*/ 1182 h 10000"/>
                  <a:gd name="connsiteX58" fmla="*/ 3463 w 10000"/>
                  <a:gd name="connsiteY58" fmla="*/ 1176 h 10000"/>
                  <a:gd name="connsiteX59" fmla="*/ 3449 w 10000"/>
                  <a:gd name="connsiteY59" fmla="*/ 1182 h 10000"/>
                  <a:gd name="connsiteX60" fmla="*/ 3432 w 10000"/>
                  <a:gd name="connsiteY60" fmla="*/ 1192 h 10000"/>
                  <a:gd name="connsiteX61" fmla="*/ 3454 w 10000"/>
                  <a:gd name="connsiteY61" fmla="*/ 1205 h 10000"/>
                  <a:gd name="connsiteX62" fmla="*/ 3463 w 10000"/>
                  <a:gd name="connsiteY62" fmla="*/ 1205 h 10000"/>
                  <a:gd name="connsiteX63" fmla="*/ 3488 w 10000"/>
                  <a:gd name="connsiteY63" fmla="*/ 1205 h 10000"/>
                  <a:gd name="connsiteX64" fmla="*/ 3488 w 10000"/>
                  <a:gd name="connsiteY64" fmla="*/ 1218 h 10000"/>
                  <a:gd name="connsiteX65" fmla="*/ 3493 w 10000"/>
                  <a:gd name="connsiteY65" fmla="*/ 1247 h 10000"/>
                  <a:gd name="connsiteX66" fmla="*/ 3512 w 10000"/>
                  <a:gd name="connsiteY66" fmla="*/ 1247 h 10000"/>
                  <a:gd name="connsiteX67" fmla="*/ 3518 w 10000"/>
                  <a:gd name="connsiteY67" fmla="*/ 1250 h 10000"/>
                  <a:gd name="connsiteX68" fmla="*/ 3521 w 10000"/>
                  <a:gd name="connsiteY68" fmla="*/ 1276 h 10000"/>
                  <a:gd name="connsiteX69" fmla="*/ 3543 w 10000"/>
                  <a:gd name="connsiteY69" fmla="*/ 1295 h 10000"/>
                  <a:gd name="connsiteX70" fmla="*/ 3546 w 10000"/>
                  <a:gd name="connsiteY70" fmla="*/ 1305 h 10000"/>
                  <a:gd name="connsiteX71" fmla="*/ 3543 w 10000"/>
                  <a:gd name="connsiteY71" fmla="*/ 1315 h 10000"/>
                  <a:gd name="connsiteX72" fmla="*/ 3543 w 10000"/>
                  <a:gd name="connsiteY72" fmla="*/ 1331 h 10000"/>
                  <a:gd name="connsiteX73" fmla="*/ 3554 w 10000"/>
                  <a:gd name="connsiteY73" fmla="*/ 1324 h 10000"/>
                  <a:gd name="connsiteX74" fmla="*/ 3560 w 10000"/>
                  <a:gd name="connsiteY74" fmla="*/ 1331 h 10000"/>
                  <a:gd name="connsiteX75" fmla="*/ 3582 w 10000"/>
                  <a:gd name="connsiteY75" fmla="*/ 1344 h 10000"/>
                  <a:gd name="connsiteX76" fmla="*/ 3598 w 10000"/>
                  <a:gd name="connsiteY76" fmla="*/ 1380 h 10000"/>
                  <a:gd name="connsiteX77" fmla="*/ 3607 w 10000"/>
                  <a:gd name="connsiteY77" fmla="*/ 1389 h 10000"/>
                  <a:gd name="connsiteX78" fmla="*/ 3623 w 10000"/>
                  <a:gd name="connsiteY78" fmla="*/ 1409 h 10000"/>
                  <a:gd name="connsiteX79" fmla="*/ 3634 w 10000"/>
                  <a:gd name="connsiteY79" fmla="*/ 1438 h 10000"/>
                  <a:gd name="connsiteX80" fmla="*/ 3632 w 10000"/>
                  <a:gd name="connsiteY80" fmla="*/ 1454 h 10000"/>
                  <a:gd name="connsiteX81" fmla="*/ 3618 w 10000"/>
                  <a:gd name="connsiteY81" fmla="*/ 1438 h 10000"/>
                  <a:gd name="connsiteX82" fmla="*/ 3598 w 10000"/>
                  <a:gd name="connsiteY82" fmla="*/ 1428 h 10000"/>
                  <a:gd name="connsiteX83" fmla="*/ 3582 w 10000"/>
                  <a:gd name="connsiteY83" fmla="*/ 1402 h 10000"/>
                  <a:gd name="connsiteX84" fmla="*/ 3562 w 10000"/>
                  <a:gd name="connsiteY84" fmla="*/ 1399 h 10000"/>
                  <a:gd name="connsiteX85" fmla="*/ 3546 w 10000"/>
                  <a:gd name="connsiteY85" fmla="*/ 1383 h 10000"/>
                  <a:gd name="connsiteX86" fmla="*/ 3510 w 10000"/>
                  <a:gd name="connsiteY86" fmla="*/ 1360 h 10000"/>
                  <a:gd name="connsiteX87" fmla="*/ 3485 w 10000"/>
                  <a:gd name="connsiteY87" fmla="*/ 1344 h 10000"/>
                  <a:gd name="connsiteX88" fmla="*/ 3454 w 10000"/>
                  <a:gd name="connsiteY88" fmla="*/ 1334 h 10000"/>
                  <a:gd name="connsiteX89" fmla="*/ 3429 w 10000"/>
                  <a:gd name="connsiteY89" fmla="*/ 1315 h 10000"/>
                  <a:gd name="connsiteX90" fmla="*/ 3416 w 10000"/>
                  <a:gd name="connsiteY90" fmla="*/ 1308 h 10000"/>
                  <a:gd name="connsiteX91" fmla="*/ 3399 w 10000"/>
                  <a:gd name="connsiteY91" fmla="*/ 1305 h 10000"/>
                  <a:gd name="connsiteX92" fmla="*/ 3382 w 10000"/>
                  <a:gd name="connsiteY92" fmla="*/ 1286 h 10000"/>
                  <a:gd name="connsiteX93" fmla="*/ 3380 w 10000"/>
                  <a:gd name="connsiteY93" fmla="*/ 1266 h 10000"/>
                  <a:gd name="connsiteX94" fmla="*/ 3388 w 10000"/>
                  <a:gd name="connsiteY94" fmla="*/ 1256 h 10000"/>
                  <a:gd name="connsiteX95" fmla="*/ 3407 w 10000"/>
                  <a:gd name="connsiteY95" fmla="*/ 1256 h 10000"/>
                  <a:gd name="connsiteX96" fmla="*/ 3396 w 10000"/>
                  <a:gd name="connsiteY96" fmla="*/ 1227 h 10000"/>
                  <a:gd name="connsiteX97" fmla="*/ 3382 w 10000"/>
                  <a:gd name="connsiteY97" fmla="*/ 1227 h 10000"/>
                  <a:gd name="connsiteX98" fmla="*/ 3360 w 10000"/>
                  <a:gd name="connsiteY98" fmla="*/ 1221 h 10000"/>
                  <a:gd name="connsiteX99" fmla="*/ 3349 w 10000"/>
                  <a:gd name="connsiteY99" fmla="*/ 1231 h 10000"/>
                  <a:gd name="connsiteX100" fmla="*/ 3352 w 10000"/>
                  <a:gd name="connsiteY100" fmla="*/ 1247 h 10000"/>
                  <a:gd name="connsiteX101" fmla="*/ 3341 w 10000"/>
                  <a:gd name="connsiteY101" fmla="*/ 1237 h 10000"/>
                  <a:gd name="connsiteX102" fmla="*/ 3335 w 10000"/>
                  <a:gd name="connsiteY102" fmla="*/ 1231 h 10000"/>
                  <a:gd name="connsiteX103" fmla="*/ 3307 w 10000"/>
                  <a:gd name="connsiteY103" fmla="*/ 1227 h 10000"/>
                  <a:gd name="connsiteX104" fmla="*/ 3294 w 10000"/>
                  <a:gd name="connsiteY104" fmla="*/ 1221 h 10000"/>
                  <a:gd name="connsiteX105" fmla="*/ 3271 w 10000"/>
                  <a:gd name="connsiteY105" fmla="*/ 1211 h 10000"/>
                  <a:gd name="connsiteX106" fmla="*/ 3252 w 10000"/>
                  <a:gd name="connsiteY106" fmla="*/ 1195 h 10000"/>
                  <a:gd name="connsiteX107" fmla="*/ 3235 w 10000"/>
                  <a:gd name="connsiteY107" fmla="*/ 1195 h 10000"/>
                  <a:gd name="connsiteX108" fmla="*/ 3235 w 10000"/>
                  <a:gd name="connsiteY108" fmla="*/ 1205 h 10000"/>
                  <a:gd name="connsiteX109" fmla="*/ 3219 w 10000"/>
                  <a:gd name="connsiteY109" fmla="*/ 1231 h 10000"/>
                  <a:gd name="connsiteX110" fmla="*/ 3213 w 10000"/>
                  <a:gd name="connsiteY110" fmla="*/ 1231 h 10000"/>
                  <a:gd name="connsiteX111" fmla="*/ 3183 w 10000"/>
                  <a:gd name="connsiteY111" fmla="*/ 1221 h 10000"/>
                  <a:gd name="connsiteX112" fmla="*/ 3175 w 10000"/>
                  <a:gd name="connsiteY112" fmla="*/ 1227 h 10000"/>
                  <a:gd name="connsiteX113" fmla="*/ 3163 w 10000"/>
                  <a:gd name="connsiteY113" fmla="*/ 1237 h 10000"/>
                  <a:gd name="connsiteX114" fmla="*/ 3158 w 10000"/>
                  <a:gd name="connsiteY114" fmla="*/ 1260 h 10000"/>
                  <a:gd name="connsiteX115" fmla="*/ 3158 w 10000"/>
                  <a:gd name="connsiteY115" fmla="*/ 1276 h 10000"/>
                  <a:gd name="connsiteX116" fmla="*/ 3163 w 10000"/>
                  <a:gd name="connsiteY116" fmla="*/ 1295 h 10000"/>
                  <a:gd name="connsiteX117" fmla="*/ 3166 w 10000"/>
                  <a:gd name="connsiteY117" fmla="*/ 1308 h 10000"/>
                  <a:gd name="connsiteX118" fmla="*/ 3158 w 10000"/>
                  <a:gd name="connsiteY118" fmla="*/ 1315 h 10000"/>
                  <a:gd name="connsiteX119" fmla="*/ 3133 w 10000"/>
                  <a:gd name="connsiteY119" fmla="*/ 1299 h 10000"/>
                  <a:gd name="connsiteX120" fmla="*/ 3114 w 10000"/>
                  <a:gd name="connsiteY120" fmla="*/ 1276 h 10000"/>
                  <a:gd name="connsiteX121" fmla="*/ 3078 w 10000"/>
                  <a:gd name="connsiteY121" fmla="*/ 1240 h 10000"/>
                  <a:gd name="connsiteX122" fmla="*/ 3044 w 10000"/>
                  <a:gd name="connsiteY122" fmla="*/ 1227 h 10000"/>
                  <a:gd name="connsiteX123" fmla="*/ 3033 w 10000"/>
                  <a:gd name="connsiteY123" fmla="*/ 1231 h 10000"/>
                  <a:gd name="connsiteX124" fmla="*/ 3036 w 10000"/>
                  <a:gd name="connsiteY124" fmla="*/ 1256 h 10000"/>
                  <a:gd name="connsiteX125" fmla="*/ 3044 w 10000"/>
                  <a:gd name="connsiteY125" fmla="*/ 1266 h 10000"/>
                  <a:gd name="connsiteX126" fmla="*/ 3044 w 10000"/>
                  <a:gd name="connsiteY126" fmla="*/ 1276 h 10000"/>
                  <a:gd name="connsiteX127" fmla="*/ 3036 w 10000"/>
                  <a:gd name="connsiteY127" fmla="*/ 1276 h 10000"/>
                  <a:gd name="connsiteX128" fmla="*/ 3028 w 10000"/>
                  <a:gd name="connsiteY128" fmla="*/ 1266 h 10000"/>
                  <a:gd name="connsiteX129" fmla="*/ 3025 w 10000"/>
                  <a:gd name="connsiteY129" fmla="*/ 1256 h 10000"/>
                  <a:gd name="connsiteX130" fmla="*/ 3008 w 10000"/>
                  <a:gd name="connsiteY130" fmla="*/ 1205 h 10000"/>
                  <a:gd name="connsiteX131" fmla="*/ 3000 w 10000"/>
                  <a:gd name="connsiteY131" fmla="*/ 1192 h 10000"/>
                  <a:gd name="connsiteX132" fmla="*/ 2994 w 10000"/>
                  <a:gd name="connsiteY132" fmla="*/ 1176 h 10000"/>
                  <a:gd name="connsiteX133" fmla="*/ 2986 w 10000"/>
                  <a:gd name="connsiteY133" fmla="*/ 1182 h 10000"/>
                  <a:gd name="connsiteX134" fmla="*/ 2981 w 10000"/>
                  <a:gd name="connsiteY134" fmla="*/ 1192 h 10000"/>
                  <a:gd name="connsiteX135" fmla="*/ 2970 w 10000"/>
                  <a:gd name="connsiteY135" fmla="*/ 1201 h 10000"/>
                  <a:gd name="connsiteX136" fmla="*/ 2956 w 10000"/>
                  <a:gd name="connsiteY136" fmla="*/ 1218 h 10000"/>
                  <a:gd name="connsiteX137" fmla="*/ 2939 w 10000"/>
                  <a:gd name="connsiteY137" fmla="*/ 1240 h 10000"/>
                  <a:gd name="connsiteX138" fmla="*/ 2928 w 10000"/>
                  <a:gd name="connsiteY138" fmla="*/ 1247 h 10000"/>
                  <a:gd name="connsiteX139" fmla="*/ 2922 w 10000"/>
                  <a:gd name="connsiteY139" fmla="*/ 1250 h 10000"/>
                  <a:gd name="connsiteX140" fmla="*/ 2911 w 10000"/>
                  <a:gd name="connsiteY140" fmla="*/ 1250 h 10000"/>
                  <a:gd name="connsiteX141" fmla="*/ 2884 w 10000"/>
                  <a:gd name="connsiteY141" fmla="*/ 1247 h 10000"/>
                  <a:gd name="connsiteX142" fmla="*/ 2864 w 10000"/>
                  <a:gd name="connsiteY142" fmla="*/ 1237 h 10000"/>
                  <a:gd name="connsiteX143" fmla="*/ 2848 w 10000"/>
                  <a:gd name="connsiteY143" fmla="*/ 1231 h 10000"/>
                  <a:gd name="connsiteX144" fmla="*/ 2834 w 10000"/>
                  <a:gd name="connsiteY144" fmla="*/ 1227 h 10000"/>
                  <a:gd name="connsiteX145" fmla="*/ 2831 w 10000"/>
                  <a:gd name="connsiteY145" fmla="*/ 1227 h 10000"/>
                  <a:gd name="connsiteX146" fmla="*/ 2831 w 10000"/>
                  <a:gd name="connsiteY146" fmla="*/ 1221 h 10000"/>
                  <a:gd name="connsiteX147" fmla="*/ 2825 w 10000"/>
                  <a:gd name="connsiteY147" fmla="*/ 1205 h 10000"/>
                  <a:gd name="connsiteX148" fmla="*/ 2823 w 10000"/>
                  <a:gd name="connsiteY148" fmla="*/ 1192 h 10000"/>
                  <a:gd name="connsiteX149" fmla="*/ 2817 w 10000"/>
                  <a:gd name="connsiteY149" fmla="*/ 1182 h 10000"/>
                  <a:gd name="connsiteX150" fmla="*/ 2814 w 10000"/>
                  <a:gd name="connsiteY150" fmla="*/ 1176 h 10000"/>
                  <a:gd name="connsiteX151" fmla="*/ 2792 w 10000"/>
                  <a:gd name="connsiteY151" fmla="*/ 1172 h 10000"/>
                  <a:gd name="connsiteX152" fmla="*/ 2759 w 10000"/>
                  <a:gd name="connsiteY152" fmla="*/ 1156 h 10000"/>
                  <a:gd name="connsiteX153" fmla="*/ 2734 w 10000"/>
                  <a:gd name="connsiteY153" fmla="*/ 1143 h 10000"/>
                  <a:gd name="connsiteX154" fmla="*/ 2695 w 10000"/>
                  <a:gd name="connsiteY154" fmla="*/ 1124 h 10000"/>
                  <a:gd name="connsiteX155" fmla="*/ 2670 w 10000"/>
                  <a:gd name="connsiteY155" fmla="*/ 1108 h 10000"/>
                  <a:gd name="connsiteX156" fmla="*/ 2645 w 10000"/>
                  <a:gd name="connsiteY156" fmla="*/ 1091 h 10000"/>
                  <a:gd name="connsiteX157" fmla="*/ 2618 w 10000"/>
                  <a:gd name="connsiteY157" fmla="*/ 1088 h 10000"/>
                  <a:gd name="connsiteX158" fmla="*/ 2576 w 10000"/>
                  <a:gd name="connsiteY158" fmla="*/ 1088 h 10000"/>
                  <a:gd name="connsiteX159" fmla="*/ 2551 w 10000"/>
                  <a:gd name="connsiteY159" fmla="*/ 1091 h 10000"/>
                  <a:gd name="connsiteX160" fmla="*/ 2521 w 10000"/>
                  <a:gd name="connsiteY160" fmla="*/ 1098 h 10000"/>
                  <a:gd name="connsiteX161" fmla="*/ 2493 w 10000"/>
                  <a:gd name="connsiteY161" fmla="*/ 1104 h 10000"/>
                  <a:gd name="connsiteX162" fmla="*/ 2468 w 10000"/>
                  <a:gd name="connsiteY162" fmla="*/ 1108 h 10000"/>
                  <a:gd name="connsiteX163" fmla="*/ 2404 w 10000"/>
                  <a:gd name="connsiteY163" fmla="*/ 1124 h 10000"/>
                  <a:gd name="connsiteX164" fmla="*/ 2366 w 10000"/>
                  <a:gd name="connsiteY164" fmla="*/ 1133 h 10000"/>
                  <a:gd name="connsiteX165" fmla="*/ 2346 w 10000"/>
                  <a:gd name="connsiteY165" fmla="*/ 1137 h 10000"/>
                  <a:gd name="connsiteX166" fmla="*/ 2294 w 10000"/>
                  <a:gd name="connsiteY166" fmla="*/ 1146 h 10000"/>
                  <a:gd name="connsiteX167" fmla="*/ 2249 w 10000"/>
                  <a:gd name="connsiteY167" fmla="*/ 1156 h 10000"/>
                  <a:gd name="connsiteX168" fmla="*/ 2230 w 10000"/>
                  <a:gd name="connsiteY168" fmla="*/ 1156 h 10000"/>
                  <a:gd name="connsiteX169" fmla="*/ 2222 w 10000"/>
                  <a:gd name="connsiteY169" fmla="*/ 1163 h 10000"/>
                  <a:gd name="connsiteX170" fmla="*/ 2194 w 10000"/>
                  <a:gd name="connsiteY170" fmla="*/ 1163 h 10000"/>
                  <a:gd name="connsiteX171" fmla="*/ 2172 w 10000"/>
                  <a:gd name="connsiteY171" fmla="*/ 1163 h 10000"/>
                  <a:gd name="connsiteX172" fmla="*/ 2147 w 10000"/>
                  <a:gd name="connsiteY172" fmla="*/ 1166 h 10000"/>
                  <a:gd name="connsiteX173" fmla="*/ 2108 w 10000"/>
                  <a:gd name="connsiteY173" fmla="*/ 1166 h 10000"/>
                  <a:gd name="connsiteX174" fmla="*/ 2083 w 10000"/>
                  <a:gd name="connsiteY174" fmla="*/ 1156 h 10000"/>
                  <a:gd name="connsiteX175" fmla="*/ 2042 w 10000"/>
                  <a:gd name="connsiteY175" fmla="*/ 1143 h 10000"/>
                  <a:gd name="connsiteX176" fmla="*/ 2011 w 10000"/>
                  <a:gd name="connsiteY176" fmla="*/ 1143 h 10000"/>
                  <a:gd name="connsiteX177" fmla="*/ 1994 w 10000"/>
                  <a:gd name="connsiteY177" fmla="*/ 1146 h 10000"/>
                  <a:gd name="connsiteX178" fmla="*/ 1967 w 10000"/>
                  <a:gd name="connsiteY178" fmla="*/ 1156 h 10000"/>
                  <a:gd name="connsiteX179" fmla="*/ 1903 w 10000"/>
                  <a:gd name="connsiteY179" fmla="*/ 1176 h 10000"/>
                  <a:gd name="connsiteX180" fmla="*/ 1873 w 10000"/>
                  <a:gd name="connsiteY180" fmla="*/ 1182 h 10000"/>
                  <a:gd name="connsiteX181" fmla="*/ 1850 w 10000"/>
                  <a:gd name="connsiteY181" fmla="*/ 1185 h 10000"/>
                  <a:gd name="connsiteX182" fmla="*/ 1842 w 10000"/>
                  <a:gd name="connsiteY182" fmla="*/ 1192 h 10000"/>
                  <a:gd name="connsiteX183" fmla="*/ 1823 w 10000"/>
                  <a:gd name="connsiteY183" fmla="*/ 1195 h 10000"/>
                  <a:gd name="connsiteX184" fmla="*/ 1814 w 10000"/>
                  <a:gd name="connsiteY184" fmla="*/ 1201 h 10000"/>
                  <a:gd name="connsiteX185" fmla="*/ 1792 w 10000"/>
                  <a:gd name="connsiteY185" fmla="*/ 1218 h 10000"/>
                  <a:gd name="connsiteX186" fmla="*/ 1767 w 10000"/>
                  <a:gd name="connsiteY186" fmla="*/ 1231 h 10000"/>
                  <a:gd name="connsiteX187" fmla="*/ 1717 w 10000"/>
                  <a:gd name="connsiteY187" fmla="*/ 1266 h 10000"/>
                  <a:gd name="connsiteX188" fmla="*/ 1695 w 10000"/>
                  <a:gd name="connsiteY188" fmla="*/ 1279 h 10000"/>
                  <a:gd name="connsiteX189" fmla="*/ 1654 w 10000"/>
                  <a:gd name="connsiteY189" fmla="*/ 1308 h 10000"/>
                  <a:gd name="connsiteX190" fmla="*/ 1620 w 10000"/>
                  <a:gd name="connsiteY190" fmla="*/ 1334 h 10000"/>
                  <a:gd name="connsiteX191" fmla="*/ 1590 w 10000"/>
                  <a:gd name="connsiteY191" fmla="*/ 1360 h 10000"/>
                  <a:gd name="connsiteX192" fmla="*/ 1565 w 10000"/>
                  <a:gd name="connsiteY192" fmla="*/ 1380 h 10000"/>
                  <a:gd name="connsiteX193" fmla="*/ 1532 w 10000"/>
                  <a:gd name="connsiteY193" fmla="*/ 1402 h 10000"/>
                  <a:gd name="connsiteX194" fmla="*/ 1501 w 10000"/>
                  <a:gd name="connsiteY194" fmla="*/ 1418 h 10000"/>
                  <a:gd name="connsiteX195" fmla="*/ 1460 w 10000"/>
                  <a:gd name="connsiteY195" fmla="*/ 1438 h 10000"/>
                  <a:gd name="connsiteX196" fmla="*/ 1435 w 10000"/>
                  <a:gd name="connsiteY196" fmla="*/ 1454 h 10000"/>
                  <a:gd name="connsiteX197" fmla="*/ 1421 w 10000"/>
                  <a:gd name="connsiteY197" fmla="*/ 1464 h 10000"/>
                  <a:gd name="connsiteX198" fmla="*/ 1380 w 10000"/>
                  <a:gd name="connsiteY198" fmla="*/ 1473 h 10000"/>
                  <a:gd name="connsiteX199" fmla="*/ 1324 w 10000"/>
                  <a:gd name="connsiteY199" fmla="*/ 1477 h 10000"/>
                  <a:gd name="connsiteX200" fmla="*/ 1274 w 10000"/>
                  <a:gd name="connsiteY200" fmla="*/ 1483 h 10000"/>
                  <a:gd name="connsiteX201" fmla="*/ 1244 w 10000"/>
                  <a:gd name="connsiteY201" fmla="*/ 1486 h 10000"/>
                  <a:gd name="connsiteX202" fmla="*/ 1233 w 10000"/>
                  <a:gd name="connsiteY202" fmla="*/ 1486 h 10000"/>
                  <a:gd name="connsiteX203" fmla="*/ 1197 w 10000"/>
                  <a:gd name="connsiteY203" fmla="*/ 1493 h 10000"/>
                  <a:gd name="connsiteX204" fmla="*/ 1180 w 10000"/>
                  <a:gd name="connsiteY204" fmla="*/ 1496 h 10000"/>
                  <a:gd name="connsiteX205" fmla="*/ 1169 w 10000"/>
                  <a:gd name="connsiteY205" fmla="*/ 1496 h 10000"/>
                  <a:gd name="connsiteX206" fmla="*/ 1161 w 10000"/>
                  <a:gd name="connsiteY206" fmla="*/ 1503 h 10000"/>
                  <a:gd name="connsiteX207" fmla="*/ 1155 w 10000"/>
                  <a:gd name="connsiteY207" fmla="*/ 1503 h 10000"/>
                  <a:gd name="connsiteX208" fmla="*/ 501 w 10000"/>
                  <a:gd name="connsiteY208" fmla="*/ 2277 h 10000"/>
                  <a:gd name="connsiteX209" fmla="*/ 396 w 10000"/>
                  <a:gd name="connsiteY209" fmla="*/ 2532 h 10000"/>
                  <a:gd name="connsiteX210" fmla="*/ 324 w 10000"/>
                  <a:gd name="connsiteY210" fmla="*/ 2759 h 10000"/>
                  <a:gd name="connsiteX211" fmla="*/ 274 w 10000"/>
                  <a:gd name="connsiteY211" fmla="*/ 2866 h 10000"/>
                  <a:gd name="connsiteX212" fmla="*/ 202 w 10000"/>
                  <a:gd name="connsiteY212" fmla="*/ 3008 h 10000"/>
                  <a:gd name="connsiteX213" fmla="*/ 211 w 10000"/>
                  <a:gd name="connsiteY213" fmla="*/ 3177 h 10000"/>
                  <a:gd name="connsiteX214" fmla="*/ 235 w 10000"/>
                  <a:gd name="connsiteY214" fmla="*/ 3368 h 10000"/>
                  <a:gd name="connsiteX215" fmla="*/ 266 w 10000"/>
                  <a:gd name="connsiteY215" fmla="*/ 3595 h 10000"/>
                  <a:gd name="connsiteX216" fmla="*/ 299 w 10000"/>
                  <a:gd name="connsiteY216" fmla="*/ 3831 h 10000"/>
                  <a:gd name="connsiteX217" fmla="*/ 305 w 10000"/>
                  <a:gd name="connsiteY217" fmla="*/ 3863 h 10000"/>
                  <a:gd name="connsiteX218" fmla="*/ 341 w 10000"/>
                  <a:gd name="connsiteY218" fmla="*/ 3941 h 10000"/>
                  <a:gd name="connsiteX219" fmla="*/ 186 w 10000"/>
                  <a:gd name="connsiteY219" fmla="*/ 3935 h 10000"/>
                  <a:gd name="connsiteX220" fmla="*/ 30 w 10000"/>
                  <a:gd name="connsiteY220" fmla="*/ 3925 h 10000"/>
                  <a:gd name="connsiteX221" fmla="*/ 0 w 10000"/>
                  <a:gd name="connsiteY221" fmla="*/ 4054 h 10000"/>
                  <a:gd name="connsiteX222" fmla="*/ 14 w 10000"/>
                  <a:gd name="connsiteY222" fmla="*/ 4152 h 10000"/>
                  <a:gd name="connsiteX223" fmla="*/ 22 w 10000"/>
                  <a:gd name="connsiteY223" fmla="*/ 4242 h 10000"/>
                  <a:gd name="connsiteX224" fmla="*/ 30 w 10000"/>
                  <a:gd name="connsiteY224" fmla="*/ 4291 h 10000"/>
                  <a:gd name="connsiteX225" fmla="*/ 102 w 10000"/>
                  <a:gd name="connsiteY225" fmla="*/ 4271 h 10000"/>
                  <a:gd name="connsiteX226" fmla="*/ 155 w 10000"/>
                  <a:gd name="connsiteY226" fmla="*/ 4262 h 10000"/>
                  <a:gd name="connsiteX227" fmla="*/ 410 w 10000"/>
                  <a:gd name="connsiteY227" fmla="*/ 4255 h 10000"/>
                  <a:gd name="connsiteX228" fmla="*/ 418 w 10000"/>
                  <a:gd name="connsiteY228" fmla="*/ 4385 h 10000"/>
                  <a:gd name="connsiteX229" fmla="*/ 429 w 10000"/>
                  <a:gd name="connsiteY229" fmla="*/ 4543 h 10000"/>
                  <a:gd name="connsiteX230" fmla="*/ 443 w 10000"/>
                  <a:gd name="connsiteY230" fmla="*/ 4585 h 10000"/>
                  <a:gd name="connsiteX231" fmla="*/ 465 w 10000"/>
                  <a:gd name="connsiteY231" fmla="*/ 4611 h 10000"/>
                  <a:gd name="connsiteX232" fmla="*/ 468 w 10000"/>
                  <a:gd name="connsiteY232" fmla="*/ 4621 h 10000"/>
                  <a:gd name="connsiteX233" fmla="*/ 474 w 10000"/>
                  <a:gd name="connsiteY233" fmla="*/ 4679 h 10000"/>
                  <a:gd name="connsiteX234" fmla="*/ 554 w 10000"/>
                  <a:gd name="connsiteY234" fmla="*/ 4738 h 10000"/>
                  <a:gd name="connsiteX235" fmla="*/ 637 w 10000"/>
                  <a:gd name="connsiteY235" fmla="*/ 4809 h 10000"/>
                  <a:gd name="connsiteX236" fmla="*/ 704 w 10000"/>
                  <a:gd name="connsiteY236" fmla="*/ 4851 h 10000"/>
                  <a:gd name="connsiteX237" fmla="*/ 740 w 10000"/>
                  <a:gd name="connsiteY237" fmla="*/ 4893 h 10000"/>
                  <a:gd name="connsiteX238" fmla="*/ 756 w 10000"/>
                  <a:gd name="connsiteY238" fmla="*/ 4896 h 10000"/>
                  <a:gd name="connsiteX239" fmla="*/ 767 w 10000"/>
                  <a:gd name="connsiteY239" fmla="*/ 4880 h 10000"/>
                  <a:gd name="connsiteX240" fmla="*/ 806 w 10000"/>
                  <a:gd name="connsiteY240" fmla="*/ 4945 h 10000"/>
                  <a:gd name="connsiteX241" fmla="*/ 886 w 10000"/>
                  <a:gd name="connsiteY241" fmla="*/ 5078 h 10000"/>
                  <a:gd name="connsiteX242" fmla="*/ 911 w 10000"/>
                  <a:gd name="connsiteY242" fmla="*/ 5130 h 10000"/>
                  <a:gd name="connsiteX243" fmla="*/ 920 w 10000"/>
                  <a:gd name="connsiteY243" fmla="*/ 5191 h 10000"/>
                  <a:gd name="connsiteX244" fmla="*/ 920 w 10000"/>
                  <a:gd name="connsiteY244" fmla="*/ 5220 h 10000"/>
                  <a:gd name="connsiteX245" fmla="*/ 911 w 10000"/>
                  <a:gd name="connsiteY245" fmla="*/ 5314 h 10000"/>
                  <a:gd name="connsiteX246" fmla="*/ 898 w 10000"/>
                  <a:gd name="connsiteY246" fmla="*/ 5369 h 10000"/>
                  <a:gd name="connsiteX247" fmla="*/ 895 w 10000"/>
                  <a:gd name="connsiteY247" fmla="*/ 5385 h 10000"/>
                  <a:gd name="connsiteX248" fmla="*/ 895 w 10000"/>
                  <a:gd name="connsiteY248" fmla="*/ 5405 h 10000"/>
                  <a:gd name="connsiteX249" fmla="*/ 898 w 10000"/>
                  <a:gd name="connsiteY249" fmla="*/ 5434 h 10000"/>
                  <a:gd name="connsiteX250" fmla="*/ 911 w 10000"/>
                  <a:gd name="connsiteY250" fmla="*/ 5463 h 10000"/>
                  <a:gd name="connsiteX251" fmla="*/ 920 w 10000"/>
                  <a:gd name="connsiteY251" fmla="*/ 5492 h 10000"/>
                  <a:gd name="connsiteX252" fmla="*/ 934 w 10000"/>
                  <a:gd name="connsiteY252" fmla="*/ 5518 h 10000"/>
                  <a:gd name="connsiteX253" fmla="*/ 1169 w 10000"/>
                  <a:gd name="connsiteY253" fmla="*/ 5738 h 10000"/>
                  <a:gd name="connsiteX254" fmla="*/ 1188 w 10000"/>
                  <a:gd name="connsiteY254" fmla="*/ 5755 h 10000"/>
                  <a:gd name="connsiteX255" fmla="*/ 1216 w 10000"/>
                  <a:gd name="connsiteY255" fmla="*/ 5758 h 10000"/>
                  <a:gd name="connsiteX256" fmla="*/ 1313 w 10000"/>
                  <a:gd name="connsiteY256" fmla="*/ 5774 h 10000"/>
                  <a:gd name="connsiteX257" fmla="*/ 1349 w 10000"/>
                  <a:gd name="connsiteY257" fmla="*/ 5787 h 10000"/>
                  <a:gd name="connsiteX258" fmla="*/ 1393 w 10000"/>
                  <a:gd name="connsiteY258" fmla="*/ 5793 h 10000"/>
                  <a:gd name="connsiteX259" fmla="*/ 1393 w 10000"/>
                  <a:gd name="connsiteY259" fmla="*/ 5797 h 10000"/>
                  <a:gd name="connsiteX260" fmla="*/ 1421 w 10000"/>
                  <a:gd name="connsiteY260" fmla="*/ 5810 h 10000"/>
                  <a:gd name="connsiteX261" fmla="*/ 1446 w 10000"/>
                  <a:gd name="connsiteY261" fmla="*/ 5829 h 10000"/>
                  <a:gd name="connsiteX262" fmla="*/ 1460 w 10000"/>
                  <a:gd name="connsiteY262" fmla="*/ 5842 h 10000"/>
                  <a:gd name="connsiteX263" fmla="*/ 1476 w 10000"/>
                  <a:gd name="connsiteY263" fmla="*/ 5848 h 10000"/>
                  <a:gd name="connsiteX264" fmla="*/ 1501 w 10000"/>
                  <a:gd name="connsiteY264" fmla="*/ 5852 h 10000"/>
                  <a:gd name="connsiteX265" fmla="*/ 1532 w 10000"/>
                  <a:gd name="connsiteY265" fmla="*/ 5887 h 10000"/>
                  <a:gd name="connsiteX266" fmla="*/ 1565 w 10000"/>
                  <a:gd name="connsiteY266" fmla="*/ 5942 h 10000"/>
                  <a:gd name="connsiteX267" fmla="*/ 1587 w 10000"/>
                  <a:gd name="connsiteY267" fmla="*/ 5972 h 10000"/>
                  <a:gd name="connsiteX268" fmla="*/ 1612 w 10000"/>
                  <a:gd name="connsiteY268" fmla="*/ 5955 h 10000"/>
                  <a:gd name="connsiteX269" fmla="*/ 1679 w 10000"/>
                  <a:gd name="connsiteY269" fmla="*/ 6049 h 10000"/>
                  <a:gd name="connsiteX270" fmla="*/ 1720 w 10000"/>
                  <a:gd name="connsiteY270" fmla="*/ 6108 h 10000"/>
                  <a:gd name="connsiteX271" fmla="*/ 1751 w 10000"/>
                  <a:gd name="connsiteY271" fmla="*/ 6133 h 10000"/>
                  <a:gd name="connsiteX272" fmla="*/ 1792 w 10000"/>
                  <a:gd name="connsiteY272" fmla="*/ 6169 h 10000"/>
                  <a:gd name="connsiteX273" fmla="*/ 1801 w 10000"/>
                  <a:gd name="connsiteY273" fmla="*/ 6172 h 10000"/>
                  <a:gd name="connsiteX274" fmla="*/ 1814 w 10000"/>
                  <a:gd name="connsiteY274" fmla="*/ 6286 h 10000"/>
                  <a:gd name="connsiteX275" fmla="*/ 1817 w 10000"/>
                  <a:gd name="connsiteY275" fmla="*/ 6331 h 10000"/>
                  <a:gd name="connsiteX276" fmla="*/ 1809 w 10000"/>
                  <a:gd name="connsiteY276" fmla="*/ 6444 h 10000"/>
                  <a:gd name="connsiteX277" fmla="*/ 1801 w 10000"/>
                  <a:gd name="connsiteY277" fmla="*/ 6499 h 10000"/>
                  <a:gd name="connsiteX278" fmla="*/ 1781 w 10000"/>
                  <a:gd name="connsiteY278" fmla="*/ 6522 h 10000"/>
                  <a:gd name="connsiteX279" fmla="*/ 1773 w 10000"/>
                  <a:gd name="connsiteY279" fmla="*/ 6541 h 10000"/>
                  <a:gd name="connsiteX280" fmla="*/ 1762 w 10000"/>
                  <a:gd name="connsiteY280" fmla="*/ 6571 h 10000"/>
                  <a:gd name="connsiteX281" fmla="*/ 1767 w 10000"/>
                  <a:gd name="connsiteY281" fmla="*/ 6622 h 10000"/>
                  <a:gd name="connsiteX282" fmla="*/ 1767 w 10000"/>
                  <a:gd name="connsiteY282" fmla="*/ 6665 h 10000"/>
                  <a:gd name="connsiteX283" fmla="*/ 1767 w 10000"/>
                  <a:gd name="connsiteY283" fmla="*/ 6694 h 10000"/>
                  <a:gd name="connsiteX284" fmla="*/ 1776 w 10000"/>
                  <a:gd name="connsiteY284" fmla="*/ 6726 h 10000"/>
                  <a:gd name="connsiteX285" fmla="*/ 1776 w 10000"/>
                  <a:gd name="connsiteY285" fmla="*/ 6745 h 10000"/>
                  <a:gd name="connsiteX286" fmla="*/ 1767 w 10000"/>
                  <a:gd name="connsiteY286" fmla="*/ 6765 h 10000"/>
                  <a:gd name="connsiteX287" fmla="*/ 1762 w 10000"/>
                  <a:gd name="connsiteY287" fmla="*/ 6804 h 10000"/>
                  <a:gd name="connsiteX288" fmla="*/ 1753 w 10000"/>
                  <a:gd name="connsiteY288" fmla="*/ 6839 h 10000"/>
                  <a:gd name="connsiteX289" fmla="*/ 1742 w 10000"/>
                  <a:gd name="connsiteY289" fmla="*/ 6849 h 10000"/>
                  <a:gd name="connsiteX290" fmla="*/ 1726 w 10000"/>
                  <a:gd name="connsiteY290" fmla="*/ 6849 h 10000"/>
                  <a:gd name="connsiteX291" fmla="*/ 1712 w 10000"/>
                  <a:gd name="connsiteY291" fmla="*/ 6852 h 10000"/>
                  <a:gd name="connsiteX292" fmla="*/ 1640 w 10000"/>
                  <a:gd name="connsiteY292" fmla="*/ 6953 h 10000"/>
                  <a:gd name="connsiteX293" fmla="*/ 1493 w 10000"/>
                  <a:gd name="connsiteY293" fmla="*/ 7105 h 10000"/>
                  <a:gd name="connsiteX294" fmla="*/ 1490 w 10000"/>
                  <a:gd name="connsiteY294" fmla="*/ 7124 h 10000"/>
                  <a:gd name="connsiteX295" fmla="*/ 1468 w 10000"/>
                  <a:gd name="connsiteY295" fmla="*/ 7137 h 10000"/>
                  <a:gd name="connsiteX296" fmla="*/ 1454 w 10000"/>
                  <a:gd name="connsiteY296" fmla="*/ 7144 h 10000"/>
                  <a:gd name="connsiteX297" fmla="*/ 1452 w 10000"/>
                  <a:gd name="connsiteY297" fmla="*/ 7157 h 10000"/>
                  <a:gd name="connsiteX298" fmla="*/ 1446 w 10000"/>
                  <a:gd name="connsiteY298" fmla="*/ 7199 h 10000"/>
                  <a:gd name="connsiteX299" fmla="*/ 1476 w 10000"/>
                  <a:gd name="connsiteY299" fmla="*/ 7247 h 10000"/>
                  <a:gd name="connsiteX300" fmla="*/ 1501 w 10000"/>
                  <a:gd name="connsiteY300" fmla="*/ 7270 h 10000"/>
                  <a:gd name="connsiteX301" fmla="*/ 1518 w 10000"/>
                  <a:gd name="connsiteY301" fmla="*/ 7286 h 10000"/>
                  <a:gd name="connsiteX302" fmla="*/ 1524 w 10000"/>
                  <a:gd name="connsiteY302" fmla="*/ 7306 h 10000"/>
                  <a:gd name="connsiteX303" fmla="*/ 1540 w 10000"/>
                  <a:gd name="connsiteY303" fmla="*/ 7322 h 10000"/>
                  <a:gd name="connsiteX304" fmla="*/ 1565 w 10000"/>
                  <a:gd name="connsiteY304" fmla="*/ 7325 h 10000"/>
                  <a:gd name="connsiteX305" fmla="*/ 1590 w 10000"/>
                  <a:gd name="connsiteY305" fmla="*/ 7332 h 10000"/>
                  <a:gd name="connsiteX306" fmla="*/ 1615 w 10000"/>
                  <a:gd name="connsiteY306" fmla="*/ 7345 h 10000"/>
                  <a:gd name="connsiteX307" fmla="*/ 1662 w 10000"/>
                  <a:gd name="connsiteY307" fmla="*/ 7370 h 10000"/>
                  <a:gd name="connsiteX308" fmla="*/ 1670 w 10000"/>
                  <a:gd name="connsiteY308" fmla="*/ 7351 h 10000"/>
                  <a:gd name="connsiteX309" fmla="*/ 1726 w 10000"/>
                  <a:gd name="connsiteY309" fmla="*/ 7354 h 10000"/>
                  <a:gd name="connsiteX310" fmla="*/ 1726 w 10000"/>
                  <a:gd name="connsiteY310" fmla="*/ 7400 h 10000"/>
                  <a:gd name="connsiteX311" fmla="*/ 1773 w 10000"/>
                  <a:gd name="connsiteY311" fmla="*/ 7409 h 10000"/>
                  <a:gd name="connsiteX312" fmla="*/ 1806 w 10000"/>
                  <a:gd name="connsiteY312" fmla="*/ 7416 h 10000"/>
                  <a:gd name="connsiteX313" fmla="*/ 1839 w 10000"/>
                  <a:gd name="connsiteY313" fmla="*/ 7403 h 10000"/>
                  <a:gd name="connsiteX314" fmla="*/ 1886 w 10000"/>
                  <a:gd name="connsiteY314" fmla="*/ 7403 h 10000"/>
                  <a:gd name="connsiteX315" fmla="*/ 1898 w 10000"/>
                  <a:gd name="connsiteY315" fmla="*/ 7403 h 10000"/>
                  <a:gd name="connsiteX316" fmla="*/ 1914 w 10000"/>
                  <a:gd name="connsiteY316" fmla="*/ 7494 h 10000"/>
                  <a:gd name="connsiteX317" fmla="*/ 1895 w 10000"/>
                  <a:gd name="connsiteY317" fmla="*/ 7523 h 10000"/>
                  <a:gd name="connsiteX318" fmla="*/ 1825 w 10000"/>
                  <a:gd name="connsiteY318" fmla="*/ 7617 h 10000"/>
                  <a:gd name="connsiteX319" fmla="*/ 1776 w 10000"/>
                  <a:gd name="connsiteY319" fmla="*/ 7691 h 10000"/>
                  <a:gd name="connsiteX320" fmla="*/ 1781 w 10000"/>
                  <a:gd name="connsiteY320" fmla="*/ 7723 h 10000"/>
                  <a:gd name="connsiteX321" fmla="*/ 1767 w 10000"/>
                  <a:gd name="connsiteY321" fmla="*/ 7759 h 10000"/>
                  <a:gd name="connsiteX322" fmla="*/ 1762 w 10000"/>
                  <a:gd name="connsiteY322" fmla="*/ 7817 h 10000"/>
                  <a:gd name="connsiteX323" fmla="*/ 1762 w 10000"/>
                  <a:gd name="connsiteY323" fmla="*/ 7856 h 10000"/>
                  <a:gd name="connsiteX324" fmla="*/ 1776 w 10000"/>
                  <a:gd name="connsiteY324" fmla="*/ 7892 h 10000"/>
                  <a:gd name="connsiteX325" fmla="*/ 1784 w 10000"/>
                  <a:gd name="connsiteY325" fmla="*/ 7902 h 10000"/>
                  <a:gd name="connsiteX326" fmla="*/ 1801 w 10000"/>
                  <a:gd name="connsiteY326" fmla="*/ 7908 h 10000"/>
                  <a:gd name="connsiteX327" fmla="*/ 1809 w 10000"/>
                  <a:gd name="connsiteY327" fmla="*/ 7911 h 10000"/>
                  <a:gd name="connsiteX328" fmla="*/ 1801 w 10000"/>
                  <a:gd name="connsiteY328" fmla="*/ 7940 h 10000"/>
                  <a:gd name="connsiteX329" fmla="*/ 1798 w 10000"/>
                  <a:gd name="connsiteY329" fmla="*/ 7979 h 10000"/>
                  <a:gd name="connsiteX330" fmla="*/ 1806 w 10000"/>
                  <a:gd name="connsiteY330" fmla="*/ 8002 h 10000"/>
                  <a:gd name="connsiteX331" fmla="*/ 1823 w 10000"/>
                  <a:gd name="connsiteY331" fmla="*/ 8021 h 10000"/>
                  <a:gd name="connsiteX332" fmla="*/ 1834 w 10000"/>
                  <a:gd name="connsiteY332" fmla="*/ 8044 h 10000"/>
                  <a:gd name="connsiteX333" fmla="*/ 1839 w 10000"/>
                  <a:gd name="connsiteY333" fmla="*/ 8073 h 10000"/>
                  <a:gd name="connsiteX334" fmla="*/ 1842 w 10000"/>
                  <a:gd name="connsiteY334" fmla="*/ 8106 h 10000"/>
                  <a:gd name="connsiteX335" fmla="*/ 1839 w 10000"/>
                  <a:gd name="connsiteY335" fmla="*/ 8144 h 10000"/>
                  <a:gd name="connsiteX336" fmla="*/ 1856 w 10000"/>
                  <a:gd name="connsiteY336" fmla="*/ 8164 h 10000"/>
                  <a:gd name="connsiteX337" fmla="*/ 1886 w 10000"/>
                  <a:gd name="connsiteY337" fmla="*/ 8193 h 10000"/>
                  <a:gd name="connsiteX338" fmla="*/ 1922 w 10000"/>
                  <a:gd name="connsiteY338" fmla="*/ 8206 h 10000"/>
                  <a:gd name="connsiteX339" fmla="*/ 1967 w 10000"/>
                  <a:gd name="connsiteY339" fmla="*/ 8203 h 10000"/>
                  <a:gd name="connsiteX340" fmla="*/ 1986 w 10000"/>
                  <a:gd name="connsiteY340" fmla="*/ 8212 h 10000"/>
                  <a:gd name="connsiteX341" fmla="*/ 2000 w 10000"/>
                  <a:gd name="connsiteY341" fmla="*/ 8232 h 10000"/>
                  <a:gd name="connsiteX342" fmla="*/ 2033 w 10000"/>
                  <a:gd name="connsiteY342" fmla="*/ 8258 h 10000"/>
                  <a:gd name="connsiteX343" fmla="*/ 2050 w 10000"/>
                  <a:gd name="connsiteY343" fmla="*/ 8271 h 10000"/>
                  <a:gd name="connsiteX344" fmla="*/ 2089 w 10000"/>
                  <a:gd name="connsiteY344" fmla="*/ 8280 h 10000"/>
                  <a:gd name="connsiteX345" fmla="*/ 2122 w 10000"/>
                  <a:gd name="connsiteY345" fmla="*/ 8300 h 10000"/>
                  <a:gd name="connsiteX346" fmla="*/ 2163 w 10000"/>
                  <a:gd name="connsiteY346" fmla="*/ 8332 h 10000"/>
                  <a:gd name="connsiteX347" fmla="*/ 2172 w 10000"/>
                  <a:gd name="connsiteY347" fmla="*/ 8335 h 10000"/>
                  <a:gd name="connsiteX348" fmla="*/ 2177 w 10000"/>
                  <a:gd name="connsiteY348" fmla="*/ 8345 h 10000"/>
                  <a:gd name="connsiteX349" fmla="*/ 2163 w 10000"/>
                  <a:gd name="connsiteY349" fmla="*/ 8371 h 10000"/>
                  <a:gd name="connsiteX350" fmla="*/ 2139 w 10000"/>
                  <a:gd name="connsiteY350" fmla="*/ 8423 h 10000"/>
                  <a:gd name="connsiteX351" fmla="*/ 2130 w 10000"/>
                  <a:gd name="connsiteY351" fmla="*/ 8439 h 10000"/>
                  <a:gd name="connsiteX352" fmla="*/ 2105 w 10000"/>
                  <a:gd name="connsiteY352" fmla="*/ 8446 h 10000"/>
                  <a:gd name="connsiteX353" fmla="*/ 2080 w 10000"/>
                  <a:gd name="connsiteY353" fmla="*/ 8449 h 10000"/>
                  <a:gd name="connsiteX354" fmla="*/ 2075 w 10000"/>
                  <a:gd name="connsiteY354" fmla="*/ 8459 h 10000"/>
                  <a:gd name="connsiteX355" fmla="*/ 2072 w 10000"/>
                  <a:gd name="connsiteY355" fmla="*/ 8475 h 10000"/>
                  <a:gd name="connsiteX356" fmla="*/ 2080 w 10000"/>
                  <a:gd name="connsiteY356" fmla="*/ 8484 h 10000"/>
                  <a:gd name="connsiteX357" fmla="*/ 2100 w 10000"/>
                  <a:gd name="connsiteY357" fmla="*/ 8475 h 10000"/>
                  <a:gd name="connsiteX358" fmla="*/ 2141 w 10000"/>
                  <a:gd name="connsiteY358" fmla="*/ 8478 h 10000"/>
                  <a:gd name="connsiteX359" fmla="*/ 2172 w 10000"/>
                  <a:gd name="connsiteY359" fmla="*/ 8475 h 10000"/>
                  <a:gd name="connsiteX360" fmla="*/ 2188 w 10000"/>
                  <a:gd name="connsiteY360" fmla="*/ 8475 h 10000"/>
                  <a:gd name="connsiteX361" fmla="*/ 2222 w 10000"/>
                  <a:gd name="connsiteY361" fmla="*/ 8497 h 10000"/>
                  <a:gd name="connsiteX362" fmla="*/ 2252 w 10000"/>
                  <a:gd name="connsiteY362" fmla="*/ 8514 h 10000"/>
                  <a:gd name="connsiteX363" fmla="*/ 2274 w 10000"/>
                  <a:gd name="connsiteY363" fmla="*/ 8514 h 10000"/>
                  <a:gd name="connsiteX364" fmla="*/ 2299 w 10000"/>
                  <a:gd name="connsiteY364" fmla="*/ 8504 h 10000"/>
                  <a:gd name="connsiteX365" fmla="*/ 2310 w 10000"/>
                  <a:gd name="connsiteY365" fmla="*/ 8504 h 10000"/>
                  <a:gd name="connsiteX366" fmla="*/ 2319 w 10000"/>
                  <a:gd name="connsiteY366" fmla="*/ 8484 h 10000"/>
                  <a:gd name="connsiteX367" fmla="*/ 2338 w 10000"/>
                  <a:gd name="connsiteY367" fmla="*/ 8494 h 10000"/>
                  <a:gd name="connsiteX368" fmla="*/ 2338 w 10000"/>
                  <a:gd name="connsiteY368" fmla="*/ 8552 h 10000"/>
                  <a:gd name="connsiteX369" fmla="*/ 2366 w 10000"/>
                  <a:gd name="connsiteY369" fmla="*/ 8572 h 10000"/>
                  <a:gd name="connsiteX370" fmla="*/ 2382 w 10000"/>
                  <a:gd name="connsiteY370" fmla="*/ 8582 h 10000"/>
                  <a:gd name="connsiteX371" fmla="*/ 2435 w 10000"/>
                  <a:gd name="connsiteY371" fmla="*/ 8552 h 10000"/>
                  <a:gd name="connsiteX372" fmla="*/ 2443 w 10000"/>
                  <a:gd name="connsiteY372" fmla="*/ 8552 h 10000"/>
                  <a:gd name="connsiteX373" fmla="*/ 2454 w 10000"/>
                  <a:gd name="connsiteY373" fmla="*/ 8552 h 10000"/>
                  <a:gd name="connsiteX374" fmla="*/ 2471 w 10000"/>
                  <a:gd name="connsiteY374" fmla="*/ 8546 h 10000"/>
                  <a:gd name="connsiteX375" fmla="*/ 2488 w 10000"/>
                  <a:gd name="connsiteY375" fmla="*/ 8536 h 10000"/>
                  <a:gd name="connsiteX376" fmla="*/ 2501 w 10000"/>
                  <a:gd name="connsiteY376" fmla="*/ 8533 h 10000"/>
                  <a:gd name="connsiteX377" fmla="*/ 2512 w 10000"/>
                  <a:gd name="connsiteY377" fmla="*/ 8533 h 10000"/>
                  <a:gd name="connsiteX378" fmla="*/ 2521 w 10000"/>
                  <a:gd name="connsiteY378" fmla="*/ 8546 h 10000"/>
                  <a:gd name="connsiteX379" fmla="*/ 2521 w 10000"/>
                  <a:gd name="connsiteY379" fmla="*/ 8572 h 10000"/>
                  <a:gd name="connsiteX380" fmla="*/ 2535 w 10000"/>
                  <a:gd name="connsiteY380" fmla="*/ 8588 h 10000"/>
                  <a:gd name="connsiteX381" fmla="*/ 2551 w 10000"/>
                  <a:gd name="connsiteY381" fmla="*/ 8582 h 10000"/>
                  <a:gd name="connsiteX382" fmla="*/ 2560 w 10000"/>
                  <a:gd name="connsiteY382" fmla="*/ 8582 h 10000"/>
                  <a:gd name="connsiteX383" fmla="*/ 2573 w 10000"/>
                  <a:gd name="connsiteY383" fmla="*/ 8588 h 10000"/>
                  <a:gd name="connsiteX384" fmla="*/ 2584 w 10000"/>
                  <a:gd name="connsiteY384" fmla="*/ 8591 h 10000"/>
                  <a:gd name="connsiteX385" fmla="*/ 2590 w 10000"/>
                  <a:gd name="connsiteY385" fmla="*/ 8598 h 10000"/>
                  <a:gd name="connsiteX386" fmla="*/ 2598 w 10000"/>
                  <a:gd name="connsiteY386" fmla="*/ 8608 h 10000"/>
                  <a:gd name="connsiteX387" fmla="*/ 2607 w 10000"/>
                  <a:gd name="connsiteY387" fmla="*/ 8617 h 10000"/>
                  <a:gd name="connsiteX388" fmla="*/ 2618 w 10000"/>
                  <a:gd name="connsiteY388" fmla="*/ 8617 h 10000"/>
                  <a:gd name="connsiteX389" fmla="*/ 2640 w 10000"/>
                  <a:gd name="connsiteY389" fmla="*/ 8608 h 10000"/>
                  <a:gd name="connsiteX390" fmla="*/ 2670 w 10000"/>
                  <a:gd name="connsiteY390" fmla="*/ 8598 h 10000"/>
                  <a:gd name="connsiteX391" fmla="*/ 2673 w 10000"/>
                  <a:gd name="connsiteY391" fmla="*/ 8598 h 10000"/>
                  <a:gd name="connsiteX392" fmla="*/ 2690 w 10000"/>
                  <a:gd name="connsiteY392" fmla="*/ 8598 h 10000"/>
                  <a:gd name="connsiteX393" fmla="*/ 2698 w 10000"/>
                  <a:gd name="connsiteY393" fmla="*/ 8598 h 10000"/>
                  <a:gd name="connsiteX394" fmla="*/ 2712 w 10000"/>
                  <a:gd name="connsiteY394" fmla="*/ 8598 h 10000"/>
                  <a:gd name="connsiteX395" fmla="*/ 2726 w 10000"/>
                  <a:gd name="connsiteY395" fmla="*/ 8591 h 10000"/>
                  <a:gd name="connsiteX396" fmla="*/ 2737 w 10000"/>
                  <a:gd name="connsiteY396" fmla="*/ 8588 h 10000"/>
                  <a:gd name="connsiteX397" fmla="*/ 2759 w 10000"/>
                  <a:gd name="connsiteY397" fmla="*/ 8582 h 10000"/>
                  <a:gd name="connsiteX398" fmla="*/ 2770 w 10000"/>
                  <a:gd name="connsiteY398" fmla="*/ 8578 h 10000"/>
                  <a:gd name="connsiteX399" fmla="*/ 2784 w 10000"/>
                  <a:gd name="connsiteY399" fmla="*/ 8572 h 10000"/>
                  <a:gd name="connsiteX400" fmla="*/ 2795 w 10000"/>
                  <a:gd name="connsiteY400" fmla="*/ 8572 h 10000"/>
                  <a:gd name="connsiteX401" fmla="*/ 2803 w 10000"/>
                  <a:gd name="connsiteY401" fmla="*/ 8588 h 10000"/>
                  <a:gd name="connsiteX402" fmla="*/ 2803 w 10000"/>
                  <a:gd name="connsiteY402" fmla="*/ 8591 h 10000"/>
                  <a:gd name="connsiteX403" fmla="*/ 2803 w 10000"/>
                  <a:gd name="connsiteY403" fmla="*/ 8601 h 10000"/>
                  <a:gd name="connsiteX404" fmla="*/ 2809 w 10000"/>
                  <a:gd name="connsiteY404" fmla="*/ 8601 h 10000"/>
                  <a:gd name="connsiteX405" fmla="*/ 2823 w 10000"/>
                  <a:gd name="connsiteY405" fmla="*/ 8598 h 10000"/>
                  <a:gd name="connsiteX406" fmla="*/ 2831 w 10000"/>
                  <a:gd name="connsiteY406" fmla="*/ 8598 h 10000"/>
                  <a:gd name="connsiteX407" fmla="*/ 2839 w 10000"/>
                  <a:gd name="connsiteY407" fmla="*/ 8601 h 10000"/>
                  <a:gd name="connsiteX408" fmla="*/ 2848 w 10000"/>
                  <a:gd name="connsiteY408" fmla="*/ 8598 h 10000"/>
                  <a:gd name="connsiteX409" fmla="*/ 2856 w 10000"/>
                  <a:gd name="connsiteY409" fmla="*/ 8601 h 10000"/>
                  <a:gd name="connsiteX410" fmla="*/ 2859 w 10000"/>
                  <a:gd name="connsiteY410" fmla="*/ 8601 h 10000"/>
                  <a:gd name="connsiteX411" fmla="*/ 2864 w 10000"/>
                  <a:gd name="connsiteY411" fmla="*/ 8598 h 10000"/>
                  <a:gd name="connsiteX412" fmla="*/ 2889 w 10000"/>
                  <a:gd name="connsiteY412" fmla="*/ 8611 h 10000"/>
                  <a:gd name="connsiteX413" fmla="*/ 2906 w 10000"/>
                  <a:gd name="connsiteY413" fmla="*/ 8620 h 10000"/>
                  <a:gd name="connsiteX414" fmla="*/ 2914 w 10000"/>
                  <a:gd name="connsiteY414" fmla="*/ 8627 h 10000"/>
                  <a:gd name="connsiteX415" fmla="*/ 2920 w 10000"/>
                  <a:gd name="connsiteY415" fmla="*/ 8640 h 10000"/>
                  <a:gd name="connsiteX416" fmla="*/ 2922 w 10000"/>
                  <a:gd name="connsiteY416" fmla="*/ 8666 h 10000"/>
                  <a:gd name="connsiteX417" fmla="*/ 2922 w 10000"/>
                  <a:gd name="connsiteY417" fmla="*/ 8692 h 10000"/>
                  <a:gd name="connsiteX418" fmla="*/ 2939 w 10000"/>
                  <a:gd name="connsiteY418" fmla="*/ 8695 h 10000"/>
                  <a:gd name="connsiteX419" fmla="*/ 2953 w 10000"/>
                  <a:gd name="connsiteY419" fmla="*/ 8695 h 10000"/>
                  <a:gd name="connsiteX420" fmla="*/ 2961 w 10000"/>
                  <a:gd name="connsiteY420" fmla="*/ 8695 h 10000"/>
                  <a:gd name="connsiteX421" fmla="*/ 2972 w 10000"/>
                  <a:gd name="connsiteY421" fmla="*/ 8692 h 10000"/>
                  <a:gd name="connsiteX422" fmla="*/ 2981 w 10000"/>
                  <a:gd name="connsiteY422" fmla="*/ 8685 h 10000"/>
                  <a:gd name="connsiteX423" fmla="*/ 2989 w 10000"/>
                  <a:gd name="connsiteY423" fmla="*/ 8685 h 10000"/>
                  <a:gd name="connsiteX424" fmla="*/ 3008 w 10000"/>
                  <a:gd name="connsiteY424" fmla="*/ 8685 h 10000"/>
                  <a:gd name="connsiteX425" fmla="*/ 3028 w 10000"/>
                  <a:gd name="connsiteY425" fmla="*/ 8695 h 10000"/>
                  <a:gd name="connsiteX426" fmla="*/ 3042 w 10000"/>
                  <a:gd name="connsiteY426" fmla="*/ 8695 h 10000"/>
                  <a:gd name="connsiteX427" fmla="*/ 3053 w 10000"/>
                  <a:gd name="connsiteY427" fmla="*/ 8676 h 10000"/>
                  <a:gd name="connsiteX428" fmla="*/ 3061 w 10000"/>
                  <a:gd name="connsiteY428" fmla="*/ 8666 h 10000"/>
                  <a:gd name="connsiteX429" fmla="*/ 3066 w 10000"/>
                  <a:gd name="connsiteY429" fmla="*/ 8656 h 10000"/>
                  <a:gd name="connsiteX430" fmla="*/ 3091 w 10000"/>
                  <a:gd name="connsiteY430" fmla="*/ 8659 h 10000"/>
                  <a:gd name="connsiteX431" fmla="*/ 3105 w 10000"/>
                  <a:gd name="connsiteY431" fmla="*/ 8659 h 10000"/>
                  <a:gd name="connsiteX432" fmla="*/ 3108 w 10000"/>
                  <a:gd name="connsiteY432" fmla="*/ 8650 h 10000"/>
                  <a:gd name="connsiteX433" fmla="*/ 3147 w 10000"/>
                  <a:gd name="connsiteY433" fmla="*/ 8588 h 10000"/>
                  <a:gd name="connsiteX434" fmla="*/ 3150 w 10000"/>
                  <a:gd name="connsiteY434" fmla="*/ 8598 h 10000"/>
                  <a:gd name="connsiteX435" fmla="*/ 3163 w 10000"/>
                  <a:gd name="connsiteY435" fmla="*/ 8601 h 10000"/>
                  <a:gd name="connsiteX436" fmla="*/ 3180 w 10000"/>
                  <a:gd name="connsiteY436" fmla="*/ 8608 h 10000"/>
                  <a:gd name="connsiteX437" fmla="*/ 3188 w 10000"/>
                  <a:gd name="connsiteY437" fmla="*/ 8611 h 10000"/>
                  <a:gd name="connsiteX438" fmla="*/ 3227 w 10000"/>
                  <a:gd name="connsiteY438" fmla="*/ 8620 h 10000"/>
                  <a:gd name="connsiteX439" fmla="*/ 3238 w 10000"/>
                  <a:gd name="connsiteY439" fmla="*/ 8617 h 10000"/>
                  <a:gd name="connsiteX440" fmla="*/ 3247 w 10000"/>
                  <a:gd name="connsiteY440" fmla="*/ 8601 h 10000"/>
                  <a:gd name="connsiteX441" fmla="*/ 3269 w 10000"/>
                  <a:gd name="connsiteY441" fmla="*/ 8611 h 10000"/>
                  <a:gd name="connsiteX442" fmla="*/ 3277 w 10000"/>
                  <a:gd name="connsiteY442" fmla="*/ 8617 h 10000"/>
                  <a:gd name="connsiteX443" fmla="*/ 3285 w 10000"/>
                  <a:gd name="connsiteY443" fmla="*/ 8611 h 10000"/>
                  <a:gd name="connsiteX444" fmla="*/ 3307 w 10000"/>
                  <a:gd name="connsiteY444" fmla="*/ 8611 h 10000"/>
                  <a:gd name="connsiteX445" fmla="*/ 3319 w 10000"/>
                  <a:gd name="connsiteY445" fmla="*/ 8617 h 10000"/>
                  <a:gd name="connsiteX446" fmla="*/ 3324 w 10000"/>
                  <a:gd name="connsiteY446" fmla="*/ 8617 h 10000"/>
                  <a:gd name="connsiteX447" fmla="*/ 3327 w 10000"/>
                  <a:gd name="connsiteY447" fmla="*/ 8620 h 10000"/>
                  <a:gd name="connsiteX448" fmla="*/ 3341 w 10000"/>
                  <a:gd name="connsiteY448" fmla="*/ 8620 h 10000"/>
                  <a:gd name="connsiteX449" fmla="*/ 3357 w 10000"/>
                  <a:gd name="connsiteY449" fmla="*/ 8620 h 10000"/>
                  <a:gd name="connsiteX450" fmla="*/ 3374 w 10000"/>
                  <a:gd name="connsiteY450" fmla="*/ 8620 h 10000"/>
                  <a:gd name="connsiteX451" fmla="*/ 3382 w 10000"/>
                  <a:gd name="connsiteY451" fmla="*/ 8620 h 10000"/>
                  <a:gd name="connsiteX452" fmla="*/ 3399 w 10000"/>
                  <a:gd name="connsiteY452" fmla="*/ 8611 h 10000"/>
                  <a:gd name="connsiteX453" fmla="*/ 3413 w 10000"/>
                  <a:gd name="connsiteY453" fmla="*/ 8601 h 10000"/>
                  <a:gd name="connsiteX454" fmla="*/ 3421 w 10000"/>
                  <a:gd name="connsiteY454" fmla="*/ 8588 h 10000"/>
                  <a:gd name="connsiteX455" fmla="*/ 3421 w 10000"/>
                  <a:gd name="connsiteY455" fmla="*/ 8572 h 10000"/>
                  <a:gd name="connsiteX456" fmla="*/ 3421 w 10000"/>
                  <a:gd name="connsiteY456" fmla="*/ 8552 h 10000"/>
                  <a:gd name="connsiteX457" fmla="*/ 3424 w 10000"/>
                  <a:gd name="connsiteY457" fmla="*/ 8533 h 10000"/>
                  <a:gd name="connsiteX458" fmla="*/ 3432 w 10000"/>
                  <a:gd name="connsiteY458" fmla="*/ 8523 h 10000"/>
                  <a:gd name="connsiteX459" fmla="*/ 3446 w 10000"/>
                  <a:gd name="connsiteY459" fmla="*/ 8523 h 10000"/>
                  <a:gd name="connsiteX460" fmla="*/ 3457 w 10000"/>
                  <a:gd name="connsiteY460" fmla="*/ 8523 h 10000"/>
                  <a:gd name="connsiteX461" fmla="*/ 3476 w 10000"/>
                  <a:gd name="connsiteY461" fmla="*/ 8533 h 10000"/>
                  <a:gd name="connsiteX462" fmla="*/ 3485 w 10000"/>
                  <a:gd name="connsiteY462" fmla="*/ 8536 h 10000"/>
                  <a:gd name="connsiteX463" fmla="*/ 3501 w 10000"/>
                  <a:gd name="connsiteY463" fmla="*/ 8527 h 10000"/>
                  <a:gd name="connsiteX464" fmla="*/ 3504 w 10000"/>
                  <a:gd name="connsiteY464" fmla="*/ 8514 h 10000"/>
                  <a:gd name="connsiteX465" fmla="*/ 3510 w 10000"/>
                  <a:gd name="connsiteY465" fmla="*/ 8497 h 10000"/>
                  <a:gd name="connsiteX466" fmla="*/ 3537 w 10000"/>
                  <a:gd name="connsiteY466" fmla="*/ 8484 h 10000"/>
                  <a:gd name="connsiteX467" fmla="*/ 3562 w 10000"/>
                  <a:gd name="connsiteY467" fmla="*/ 8488 h 10000"/>
                  <a:gd name="connsiteX468" fmla="*/ 3568 w 10000"/>
                  <a:gd name="connsiteY468" fmla="*/ 8484 h 10000"/>
                  <a:gd name="connsiteX469" fmla="*/ 3584 w 10000"/>
                  <a:gd name="connsiteY469" fmla="*/ 8494 h 10000"/>
                  <a:gd name="connsiteX470" fmla="*/ 3593 w 10000"/>
                  <a:gd name="connsiteY470" fmla="*/ 8507 h 10000"/>
                  <a:gd name="connsiteX471" fmla="*/ 3618 w 10000"/>
                  <a:gd name="connsiteY471" fmla="*/ 8497 h 10000"/>
                  <a:gd name="connsiteX472" fmla="*/ 3643 w 10000"/>
                  <a:gd name="connsiteY472" fmla="*/ 8475 h 10000"/>
                  <a:gd name="connsiteX473" fmla="*/ 3657 w 10000"/>
                  <a:gd name="connsiteY473" fmla="*/ 8478 h 10000"/>
                  <a:gd name="connsiteX474" fmla="*/ 3670 w 10000"/>
                  <a:gd name="connsiteY474" fmla="*/ 8475 h 10000"/>
                  <a:gd name="connsiteX475" fmla="*/ 3673 w 10000"/>
                  <a:gd name="connsiteY475" fmla="*/ 8468 h 10000"/>
                  <a:gd name="connsiteX476" fmla="*/ 3681 w 10000"/>
                  <a:gd name="connsiteY476" fmla="*/ 8468 h 10000"/>
                  <a:gd name="connsiteX477" fmla="*/ 3698 w 10000"/>
                  <a:gd name="connsiteY477" fmla="*/ 8478 h 10000"/>
                  <a:gd name="connsiteX478" fmla="*/ 3720 w 10000"/>
                  <a:gd name="connsiteY478" fmla="*/ 8497 h 10000"/>
                  <a:gd name="connsiteX479" fmla="*/ 3715 w 10000"/>
                  <a:gd name="connsiteY479" fmla="*/ 8504 h 10000"/>
                  <a:gd name="connsiteX480" fmla="*/ 3729 w 10000"/>
                  <a:gd name="connsiteY480" fmla="*/ 8514 h 10000"/>
                  <a:gd name="connsiteX481" fmla="*/ 3729 w 10000"/>
                  <a:gd name="connsiteY481" fmla="*/ 8517 h 10000"/>
                  <a:gd name="connsiteX482" fmla="*/ 3740 w 10000"/>
                  <a:gd name="connsiteY482" fmla="*/ 8527 h 10000"/>
                  <a:gd name="connsiteX483" fmla="*/ 3759 w 10000"/>
                  <a:gd name="connsiteY483" fmla="*/ 8517 h 10000"/>
                  <a:gd name="connsiteX484" fmla="*/ 3762 w 10000"/>
                  <a:gd name="connsiteY484" fmla="*/ 8504 h 10000"/>
                  <a:gd name="connsiteX485" fmla="*/ 3770 w 10000"/>
                  <a:gd name="connsiteY485" fmla="*/ 8488 h 10000"/>
                  <a:gd name="connsiteX486" fmla="*/ 3778 w 10000"/>
                  <a:gd name="connsiteY486" fmla="*/ 8484 h 10000"/>
                  <a:gd name="connsiteX487" fmla="*/ 3792 w 10000"/>
                  <a:gd name="connsiteY487" fmla="*/ 8475 h 10000"/>
                  <a:gd name="connsiteX488" fmla="*/ 3803 w 10000"/>
                  <a:gd name="connsiteY488" fmla="*/ 8478 h 10000"/>
                  <a:gd name="connsiteX489" fmla="*/ 3809 w 10000"/>
                  <a:gd name="connsiteY489" fmla="*/ 8475 h 10000"/>
                  <a:gd name="connsiteX490" fmla="*/ 3825 w 10000"/>
                  <a:gd name="connsiteY490" fmla="*/ 8465 h 10000"/>
                  <a:gd name="connsiteX491" fmla="*/ 3834 w 10000"/>
                  <a:gd name="connsiteY491" fmla="*/ 8468 h 10000"/>
                  <a:gd name="connsiteX492" fmla="*/ 3842 w 10000"/>
                  <a:gd name="connsiteY492" fmla="*/ 8478 h 10000"/>
                  <a:gd name="connsiteX493" fmla="*/ 3850 w 10000"/>
                  <a:gd name="connsiteY493" fmla="*/ 8478 h 10000"/>
                  <a:gd name="connsiteX494" fmla="*/ 3859 w 10000"/>
                  <a:gd name="connsiteY494" fmla="*/ 8484 h 10000"/>
                  <a:gd name="connsiteX495" fmla="*/ 3873 w 10000"/>
                  <a:gd name="connsiteY495" fmla="*/ 8494 h 10000"/>
                  <a:gd name="connsiteX496" fmla="*/ 3875 w 10000"/>
                  <a:gd name="connsiteY496" fmla="*/ 8507 h 10000"/>
                  <a:gd name="connsiteX497" fmla="*/ 3881 w 10000"/>
                  <a:gd name="connsiteY497" fmla="*/ 8527 h 10000"/>
                  <a:gd name="connsiteX498" fmla="*/ 3875 w 10000"/>
                  <a:gd name="connsiteY498" fmla="*/ 8546 h 10000"/>
                  <a:gd name="connsiteX499" fmla="*/ 3892 w 10000"/>
                  <a:gd name="connsiteY499" fmla="*/ 8546 h 10000"/>
                  <a:gd name="connsiteX500" fmla="*/ 3900 w 10000"/>
                  <a:gd name="connsiteY500" fmla="*/ 8543 h 10000"/>
                  <a:gd name="connsiteX501" fmla="*/ 3906 w 10000"/>
                  <a:gd name="connsiteY501" fmla="*/ 8543 h 10000"/>
                  <a:gd name="connsiteX502" fmla="*/ 3922 w 10000"/>
                  <a:gd name="connsiteY502" fmla="*/ 8552 h 10000"/>
                  <a:gd name="connsiteX503" fmla="*/ 3939 w 10000"/>
                  <a:gd name="connsiteY503" fmla="*/ 8559 h 10000"/>
                  <a:gd name="connsiteX504" fmla="*/ 3953 w 10000"/>
                  <a:gd name="connsiteY504" fmla="*/ 8572 h 10000"/>
                  <a:gd name="connsiteX505" fmla="*/ 3956 w 10000"/>
                  <a:gd name="connsiteY505" fmla="*/ 8588 h 10000"/>
                  <a:gd name="connsiteX506" fmla="*/ 3956 w 10000"/>
                  <a:gd name="connsiteY506" fmla="*/ 8608 h 10000"/>
                  <a:gd name="connsiteX507" fmla="*/ 3972 w 10000"/>
                  <a:gd name="connsiteY507" fmla="*/ 8608 h 10000"/>
                  <a:gd name="connsiteX508" fmla="*/ 3986 w 10000"/>
                  <a:gd name="connsiteY508" fmla="*/ 8608 h 10000"/>
                  <a:gd name="connsiteX509" fmla="*/ 3997 w 10000"/>
                  <a:gd name="connsiteY509" fmla="*/ 8608 h 10000"/>
                  <a:gd name="connsiteX510" fmla="*/ 4006 w 10000"/>
                  <a:gd name="connsiteY510" fmla="*/ 8608 h 10000"/>
                  <a:gd name="connsiteX511" fmla="*/ 4006 w 10000"/>
                  <a:gd name="connsiteY511" fmla="*/ 8611 h 10000"/>
                  <a:gd name="connsiteX512" fmla="*/ 4011 w 10000"/>
                  <a:gd name="connsiteY512" fmla="*/ 8611 h 10000"/>
                  <a:gd name="connsiteX513" fmla="*/ 4022 w 10000"/>
                  <a:gd name="connsiteY513" fmla="*/ 8620 h 10000"/>
                  <a:gd name="connsiteX514" fmla="*/ 4042 w 10000"/>
                  <a:gd name="connsiteY514" fmla="*/ 8620 h 10000"/>
                  <a:gd name="connsiteX515" fmla="*/ 4050 w 10000"/>
                  <a:gd name="connsiteY515" fmla="*/ 8617 h 10000"/>
                  <a:gd name="connsiteX516" fmla="*/ 4069 w 10000"/>
                  <a:gd name="connsiteY516" fmla="*/ 8620 h 10000"/>
                  <a:gd name="connsiteX517" fmla="*/ 4086 w 10000"/>
                  <a:gd name="connsiteY517" fmla="*/ 8630 h 10000"/>
                  <a:gd name="connsiteX518" fmla="*/ 4108 w 10000"/>
                  <a:gd name="connsiteY518" fmla="*/ 8627 h 10000"/>
                  <a:gd name="connsiteX519" fmla="*/ 4125 w 10000"/>
                  <a:gd name="connsiteY519" fmla="*/ 8620 h 10000"/>
                  <a:gd name="connsiteX520" fmla="*/ 4133 w 10000"/>
                  <a:gd name="connsiteY520" fmla="*/ 8611 h 10000"/>
                  <a:gd name="connsiteX521" fmla="*/ 4139 w 10000"/>
                  <a:gd name="connsiteY521" fmla="*/ 8608 h 10000"/>
                  <a:gd name="connsiteX522" fmla="*/ 4147 w 10000"/>
                  <a:gd name="connsiteY522" fmla="*/ 8601 h 10000"/>
                  <a:gd name="connsiteX523" fmla="*/ 4155 w 10000"/>
                  <a:gd name="connsiteY523" fmla="*/ 8591 h 10000"/>
                  <a:gd name="connsiteX524" fmla="*/ 4166 w 10000"/>
                  <a:gd name="connsiteY524" fmla="*/ 8582 h 10000"/>
                  <a:gd name="connsiteX525" fmla="*/ 4183 w 10000"/>
                  <a:gd name="connsiteY525" fmla="*/ 8569 h 10000"/>
                  <a:gd name="connsiteX526" fmla="*/ 4191 w 10000"/>
                  <a:gd name="connsiteY526" fmla="*/ 8562 h 10000"/>
                  <a:gd name="connsiteX527" fmla="*/ 4208 w 10000"/>
                  <a:gd name="connsiteY527" fmla="*/ 8552 h 10000"/>
                  <a:gd name="connsiteX528" fmla="*/ 4230 w 10000"/>
                  <a:gd name="connsiteY528" fmla="*/ 8552 h 10000"/>
                  <a:gd name="connsiteX529" fmla="*/ 4238 w 10000"/>
                  <a:gd name="connsiteY529" fmla="*/ 8559 h 10000"/>
                  <a:gd name="connsiteX530" fmla="*/ 4247 w 10000"/>
                  <a:gd name="connsiteY530" fmla="*/ 8572 h 10000"/>
                  <a:gd name="connsiteX531" fmla="*/ 4252 w 10000"/>
                  <a:gd name="connsiteY531" fmla="*/ 8578 h 10000"/>
                  <a:gd name="connsiteX532" fmla="*/ 4263 w 10000"/>
                  <a:gd name="connsiteY532" fmla="*/ 8582 h 10000"/>
                  <a:gd name="connsiteX533" fmla="*/ 4277 w 10000"/>
                  <a:gd name="connsiteY533" fmla="*/ 8572 h 10000"/>
                  <a:gd name="connsiteX534" fmla="*/ 4294 w 10000"/>
                  <a:gd name="connsiteY534" fmla="*/ 8559 h 10000"/>
                  <a:gd name="connsiteX535" fmla="*/ 4302 w 10000"/>
                  <a:gd name="connsiteY535" fmla="*/ 8546 h 10000"/>
                  <a:gd name="connsiteX536" fmla="*/ 4310 w 10000"/>
                  <a:gd name="connsiteY536" fmla="*/ 8543 h 10000"/>
                  <a:gd name="connsiteX537" fmla="*/ 4313 w 10000"/>
                  <a:gd name="connsiteY537" fmla="*/ 8543 h 10000"/>
                  <a:gd name="connsiteX538" fmla="*/ 4332 w 10000"/>
                  <a:gd name="connsiteY538" fmla="*/ 8546 h 10000"/>
                  <a:gd name="connsiteX539" fmla="*/ 4335 w 10000"/>
                  <a:gd name="connsiteY539" fmla="*/ 8559 h 10000"/>
                  <a:gd name="connsiteX540" fmla="*/ 4349 w 10000"/>
                  <a:gd name="connsiteY540" fmla="*/ 8588 h 10000"/>
                  <a:gd name="connsiteX541" fmla="*/ 4360 w 10000"/>
                  <a:gd name="connsiteY541" fmla="*/ 8591 h 10000"/>
                  <a:gd name="connsiteX542" fmla="*/ 4366 w 10000"/>
                  <a:gd name="connsiteY542" fmla="*/ 8591 h 10000"/>
                  <a:gd name="connsiteX543" fmla="*/ 4382 w 10000"/>
                  <a:gd name="connsiteY543" fmla="*/ 8598 h 10000"/>
                  <a:gd name="connsiteX544" fmla="*/ 4385 w 10000"/>
                  <a:gd name="connsiteY544" fmla="*/ 8598 h 10000"/>
                  <a:gd name="connsiteX545" fmla="*/ 4402 w 10000"/>
                  <a:gd name="connsiteY545" fmla="*/ 8598 h 10000"/>
                  <a:gd name="connsiteX546" fmla="*/ 4421 w 10000"/>
                  <a:gd name="connsiteY546" fmla="*/ 8591 h 10000"/>
                  <a:gd name="connsiteX547" fmla="*/ 4440 w 10000"/>
                  <a:gd name="connsiteY547" fmla="*/ 8591 h 10000"/>
                  <a:gd name="connsiteX548" fmla="*/ 4449 w 10000"/>
                  <a:gd name="connsiteY548" fmla="*/ 8598 h 10000"/>
                  <a:gd name="connsiteX549" fmla="*/ 4454 w 10000"/>
                  <a:gd name="connsiteY549" fmla="*/ 8617 h 10000"/>
                  <a:gd name="connsiteX550" fmla="*/ 4463 w 10000"/>
                  <a:gd name="connsiteY550" fmla="*/ 8608 h 10000"/>
                  <a:gd name="connsiteX551" fmla="*/ 4474 w 10000"/>
                  <a:gd name="connsiteY551" fmla="*/ 8608 h 10000"/>
                  <a:gd name="connsiteX552" fmla="*/ 4490 w 10000"/>
                  <a:gd name="connsiteY552" fmla="*/ 8617 h 10000"/>
                  <a:gd name="connsiteX553" fmla="*/ 4504 w 10000"/>
                  <a:gd name="connsiteY553" fmla="*/ 8617 h 10000"/>
                  <a:gd name="connsiteX554" fmla="*/ 4518 w 10000"/>
                  <a:gd name="connsiteY554" fmla="*/ 8617 h 10000"/>
                  <a:gd name="connsiteX555" fmla="*/ 4535 w 10000"/>
                  <a:gd name="connsiteY555" fmla="*/ 8611 h 10000"/>
                  <a:gd name="connsiteX556" fmla="*/ 4546 w 10000"/>
                  <a:gd name="connsiteY556" fmla="*/ 8611 h 10000"/>
                  <a:gd name="connsiteX557" fmla="*/ 4562 w 10000"/>
                  <a:gd name="connsiteY557" fmla="*/ 8611 h 10000"/>
                  <a:gd name="connsiteX558" fmla="*/ 4571 w 10000"/>
                  <a:gd name="connsiteY558" fmla="*/ 8611 h 10000"/>
                  <a:gd name="connsiteX559" fmla="*/ 4579 w 10000"/>
                  <a:gd name="connsiteY559" fmla="*/ 8608 h 10000"/>
                  <a:gd name="connsiteX560" fmla="*/ 4584 w 10000"/>
                  <a:gd name="connsiteY560" fmla="*/ 8608 h 10000"/>
                  <a:gd name="connsiteX561" fmla="*/ 4601 w 10000"/>
                  <a:gd name="connsiteY561" fmla="*/ 8617 h 10000"/>
                  <a:gd name="connsiteX562" fmla="*/ 4609 w 10000"/>
                  <a:gd name="connsiteY562" fmla="*/ 8627 h 10000"/>
                  <a:gd name="connsiteX563" fmla="*/ 4618 w 10000"/>
                  <a:gd name="connsiteY563" fmla="*/ 8637 h 10000"/>
                  <a:gd name="connsiteX564" fmla="*/ 4618 w 10000"/>
                  <a:gd name="connsiteY564" fmla="*/ 8646 h 10000"/>
                  <a:gd name="connsiteX565" fmla="*/ 4634 w 10000"/>
                  <a:gd name="connsiteY565" fmla="*/ 8656 h 10000"/>
                  <a:gd name="connsiteX566" fmla="*/ 4640 w 10000"/>
                  <a:gd name="connsiteY566" fmla="*/ 8659 h 10000"/>
                  <a:gd name="connsiteX567" fmla="*/ 4651 w 10000"/>
                  <a:gd name="connsiteY567" fmla="*/ 8666 h 10000"/>
                  <a:gd name="connsiteX568" fmla="*/ 4657 w 10000"/>
                  <a:gd name="connsiteY568" fmla="*/ 8659 h 10000"/>
                  <a:gd name="connsiteX569" fmla="*/ 4668 w 10000"/>
                  <a:gd name="connsiteY569" fmla="*/ 8650 h 10000"/>
                  <a:gd name="connsiteX570" fmla="*/ 4676 w 10000"/>
                  <a:gd name="connsiteY570" fmla="*/ 8650 h 10000"/>
                  <a:gd name="connsiteX571" fmla="*/ 4690 w 10000"/>
                  <a:gd name="connsiteY571" fmla="*/ 8650 h 10000"/>
                  <a:gd name="connsiteX572" fmla="*/ 4698 w 10000"/>
                  <a:gd name="connsiteY572" fmla="*/ 8650 h 10000"/>
                  <a:gd name="connsiteX573" fmla="*/ 4704 w 10000"/>
                  <a:gd name="connsiteY573" fmla="*/ 8650 h 10000"/>
                  <a:gd name="connsiteX574" fmla="*/ 4706 w 10000"/>
                  <a:gd name="connsiteY574" fmla="*/ 8659 h 10000"/>
                  <a:gd name="connsiteX575" fmla="*/ 4706 w 10000"/>
                  <a:gd name="connsiteY575" fmla="*/ 8666 h 10000"/>
                  <a:gd name="connsiteX576" fmla="*/ 4723 w 10000"/>
                  <a:gd name="connsiteY576" fmla="*/ 8682 h 10000"/>
                  <a:gd name="connsiteX577" fmla="*/ 4737 w 10000"/>
                  <a:gd name="connsiteY577" fmla="*/ 8682 h 10000"/>
                  <a:gd name="connsiteX578" fmla="*/ 4745 w 10000"/>
                  <a:gd name="connsiteY578" fmla="*/ 8676 h 10000"/>
                  <a:gd name="connsiteX579" fmla="*/ 4756 w 10000"/>
                  <a:gd name="connsiteY579" fmla="*/ 8666 h 10000"/>
                  <a:gd name="connsiteX580" fmla="*/ 4765 w 10000"/>
                  <a:gd name="connsiteY580" fmla="*/ 8666 h 10000"/>
                  <a:gd name="connsiteX581" fmla="*/ 4765 w 10000"/>
                  <a:gd name="connsiteY581" fmla="*/ 8682 h 10000"/>
                  <a:gd name="connsiteX582" fmla="*/ 4770 w 10000"/>
                  <a:gd name="connsiteY582" fmla="*/ 8701 h 10000"/>
                  <a:gd name="connsiteX583" fmla="*/ 4778 w 10000"/>
                  <a:gd name="connsiteY583" fmla="*/ 8705 h 10000"/>
                  <a:gd name="connsiteX584" fmla="*/ 4795 w 10000"/>
                  <a:gd name="connsiteY584" fmla="*/ 8714 h 10000"/>
                  <a:gd name="connsiteX585" fmla="*/ 4812 w 10000"/>
                  <a:gd name="connsiteY585" fmla="*/ 8714 h 10000"/>
                  <a:gd name="connsiteX586" fmla="*/ 4825 w 10000"/>
                  <a:gd name="connsiteY586" fmla="*/ 8705 h 10000"/>
                  <a:gd name="connsiteX587" fmla="*/ 4825 w 10000"/>
                  <a:gd name="connsiteY587" fmla="*/ 8701 h 10000"/>
                  <a:gd name="connsiteX588" fmla="*/ 4828 w 10000"/>
                  <a:gd name="connsiteY588" fmla="*/ 8701 h 10000"/>
                  <a:gd name="connsiteX589" fmla="*/ 4837 w 10000"/>
                  <a:gd name="connsiteY589" fmla="*/ 8692 h 10000"/>
                  <a:gd name="connsiteX590" fmla="*/ 4842 w 10000"/>
                  <a:gd name="connsiteY590" fmla="*/ 8685 h 10000"/>
                  <a:gd name="connsiteX591" fmla="*/ 4859 w 10000"/>
                  <a:gd name="connsiteY591" fmla="*/ 8692 h 10000"/>
                  <a:gd name="connsiteX592" fmla="*/ 4870 w 10000"/>
                  <a:gd name="connsiteY592" fmla="*/ 8701 h 10000"/>
                  <a:gd name="connsiteX593" fmla="*/ 4878 w 10000"/>
                  <a:gd name="connsiteY593" fmla="*/ 8714 h 10000"/>
                  <a:gd name="connsiteX594" fmla="*/ 4892 w 10000"/>
                  <a:gd name="connsiteY594" fmla="*/ 8724 h 10000"/>
                  <a:gd name="connsiteX595" fmla="*/ 4900 w 10000"/>
                  <a:gd name="connsiteY595" fmla="*/ 8724 h 10000"/>
                  <a:gd name="connsiteX596" fmla="*/ 4906 w 10000"/>
                  <a:gd name="connsiteY596" fmla="*/ 8705 h 10000"/>
                  <a:gd name="connsiteX597" fmla="*/ 4925 w 10000"/>
                  <a:gd name="connsiteY597" fmla="*/ 8724 h 10000"/>
                  <a:gd name="connsiteX598" fmla="*/ 4939 w 10000"/>
                  <a:gd name="connsiteY598" fmla="*/ 8701 h 10000"/>
                  <a:gd name="connsiteX599" fmla="*/ 4950 w 10000"/>
                  <a:gd name="connsiteY599" fmla="*/ 8695 h 10000"/>
                  <a:gd name="connsiteX600" fmla="*/ 4956 w 10000"/>
                  <a:gd name="connsiteY600" fmla="*/ 8692 h 10000"/>
                  <a:gd name="connsiteX601" fmla="*/ 4986 w 10000"/>
                  <a:gd name="connsiteY601" fmla="*/ 8705 h 10000"/>
                  <a:gd name="connsiteX602" fmla="*/ 5003 w 10000"/>
                  <a:gd name="connsiteY602" fmla="*/ 8701 h 10000"/>
                  <a:gd name="connsiteX603" fmla="*/ 5011 w 10000"/>
                  <a:gd name="connsiteY603" fmla="*/ 8692 h 10000"/>
                  <a:gd name="connsiteX604" fmla="*/ 5028 w 10000"/>
                  <a:gd name="connsiteY604" fmla="*/ 8682 h 10000"/>
                  <a:gd name="connsiteX605" fmla="*/ 5030 w 10000"/>
                  <a:gd name="connsiteY605" fmla="*/ 8659 h 10000"/>
                  <a:gd name="connsiteX606" fmla="*/ 5039 w 10000"/>
                  <a:gd name="connsiteY606" fmla="*/ 8656 h 10000"/>
                  <a:gd name="connsiteX607" fmla="*/ 5053 w 10000"/>
                  <a:gd name="connsiteY607" fmla="*/ 8669 h 10000"/>
                  <a:gd name="connsiteX608" fmla="*/ 5061 w 10000"/>
                  <a:gd name="connsiteY608" fmla="*/ 8669 h 10000"/>
                  <a:gd name="connsiteX609" fmla="*/ 5061 w 10000"/>
                  <a:gd name="connsiteY609" fmla="*/ 8676 h 10000"/>
                  <a:gd name="connsiteX610" fmla="*/ 5069 w 10000"/>
                  <a:gd name="connsiteY610" fmla="*/ 8669 h 10000"/>
                  <a:gd name="connsiteX611" fmla="*/ 5083 w 10000"/>
                  <a:gd name="connsiteY611" fmla="*/ 8669 h 10000"/>
                  <a:gd name="connsiteX612" fmla="*/ 5100 w 10000"/>
                  <a:gd name="connsiteY612" fmla="*/ 8669 h 10000"/>
                  <a:gd name="connsiteX613" fmla="*/ 5119 w 10000"/>
                  <a:gd name="connsiteY613" fmla="*/ 8682 h 10000"/>
                  <a:gd name="connsiteX614" fmla="*/ 5136 w 10000"/>
                  <a:gd name="connsiteY614" fmla="*/ 8692 h 10000"/>
                  <a:gd name="connsiteX615" fmla="*/ 5161 w 10000"/>
                  <a:gd name="connsiteY615" fmla="*/ 8701 h 10000"/>
                  <a:gd name="connsiteX616" fmla="*/ 5183 w 10000"/>
                  <a:gd name="connsiteY616" fmla="*/ 8701 h 10000"/>
                  <a:gd name="connsiteX617" fmla="*/ 5199 w 10000"/>
                  <a:gd name="connsiteY617" fmla="*/ 8701 h 10000"/>
                  <a:gd name="connsiteX618" fmla="*/ 5213 w 10000"/>
                  <a:gd name="connsiteY618" fmla="*/ 8705 h 10000"/>
                  <a:gd name="connsiteX619" fmla="*/ 5224 w 10000"/>
                  <a:gd name="connsiteY619" fmla="*/ 8701 h 10000"/>
                  <a:gd name="connsiteX620" fmla="*/ 5230 w 10000"/>
                  <a:gd name="connsiteY620" fmla="*/ 8701 h 10000"/>
                  <a:gd name="connsiteX621" fmla="*/ 5241 w 10000"/>
                  <a:gd name="connsiteY621" fmla="*/ 8676 h 10000"/>
                  <a:gd name="connsiteX622" fmla="*/ 5247 w 10000"/>
                  <a:gd name="connsiteY622" fmla="*/ 8666 h 10000"/>
                  <a:gd name="connsiteX623" fmla="*/ 5249 w 10000"/>
                  <a:gd name="connsiteY623" fmla="*/ 8646 h 10000"/>
                  <a:gd name="connsiteX624" fmla="*/ 5249 w 10000"/>
                  <a:gd name="connsiteY624" fmla="*/ 8650 h 10000"/>
                  <a:gd name="connsiteX625" fmla="*/ 5255 w 10000"/>
                  <a:gd name="connsiteY625" fmla="*/ 8646 h 10000"/>
                  <a:gd name="connsiteX626" fmla="*/ 5271 w 10000"/>
                  <a:gd name="connsiteY626" fmla="*/ 8650 h 10000"/>
                  <a:gd name="connsiteX627" fmla="*/ 5288 w 10000"/>
                  <a:gd name="connsiteY627" fmla="*/ 8666 h 10000"/>
                  <a:gd name="connsiteX628" fmla="*/ 5296 w 10000"/>
                  <a:gd name="connsiteY628" fmla="*/ 8666 h 10000"/>
                  <a:gd name="connsiteX629" fmla="*/ 5310 w 10000"/>
                  <a:gd name="connsiteY629" fmla="*/ 8656 h 10000"/>
                  <a:gd name="connsiteX630" fmla="*/ 5321 w 10000"/>
                  <a:gd name="connsiteY630" fmla="*/ 8650 h 10000"/>
                  <a:gd name="connsiteX631" fmla="*/ 5338 w 10000"/>
                  <a:gd name="connsiteY631" fmla="*/ 8650 h 10000"/>
                  <a:gd name="connsiteX632" fmla="*/ 5360 w 10000"/>
                  <a:gd name="connsiteY632" fmla="*/ 8640 h 10000"/>
                  <a:gd name="connsiteX633" fmla="*/ 5366 w 10000"/>
                  <a:gd name="connsiteY633" fmla="*/ 8637 h 10000"/>
                  <a:gd name="connsiteX634" fmla="*/ 5368 w 10000"/>
                  <a:gd name="connsiteY634" fmla="*/ 8637 h 10000"/>
                  <a:gd name="connsiteX635" fmla="*/ 5382 w 10000"/>
                  <a:gd name="connsiteY635" fmla="*/ 8630 h 10000"/>
                  <a:gd name="connsiteX636" fmla="*/ 5391 w 10000"/>
                  <a:gd name="connsiteY636" fmla="*/ 8630 h 10000"/>
                  <a:gd name="connsiteX637" fmla="*/ 5402 w 10000"/>
                  <a:gd name="connsiteY637" fmla="*/ 8637 h 10000"/>
                  <a:gd name="connsiteX638" fmla="*/ 5418 w 10000"/>
                  <a:gd name="connsiteY638" fmla="*/ 8656 h 10000"/>
                  <a:gd name="connsiteX639" fmla="*/ 5432 w 10000"/>
                  <a:gd name="connsiteY639" fmla="*/ 8666 h 10000"/>
                  <a:gd name="connsiteX640" fmla="*/ 5443 w 10000"/>
                  <a:gd name="connsiteY640" fmla="*/ 8682 h 10000"/>
                  <a:gd name="connsiteX641" fmla="*/ 5457 w 10000"/>
                  <a:gd name="connsiteY641" fmla="*/ 8692 h 10000"/>
                  <a:gd name="connsiteX642" fmla="*/ 5471 w 10000"/>
                  <a:gd name="connsiteY642" fmla="*/ 8705 h 10000"/>
                  <a:gd name="connsiteX643" fmla="*/ 5488 w 10000"/>
                  <a:gd name="connsiteY643" fmla="*/ 8711 h 10000"/>
                  <a:gd name="connsiteX644" fmla="*/ 5490 w 10000"/>
                  <a:gd name="connsiteY644" fmla="*/ 8721 h 10000"/>
                  <a:gd name="connsiteX645" fmla="*/ 5512 w 10000"/>
                  <a:gd name="connsiteY645" fmla="*/ 8724 h 10000"/>
                  <a:gd name="connsiteX646" fmla="*/ 5521 w 10000"/>
                  <a:gd name="connsiteY646" fmla="*/ 8714 h 10000"/>
                  <a:gd name="connsiteX647" fmla="*/ 5524 w 10000"/>
                  <a:gd name="connsiteY647" fmla="*/ 8714 h 10000"/>
                  <a:gd name="connsiteX648" fmla="*/ 5532 w 10000"/>
                  <a:gd name="connsiteY648" fmla="*/ 8721 h 10000"/>
                  <a:gd name="connsiteX649" fmla="*/ 5540 w 10000"/>
                  <a:gd name="connsiteY649" fmla="*/ 8724 h 10000"/>
                  <a:gd name="connsiteX650" fmla="*/ 5562 w 10000"/>
                  <a:gd name="connsiteY650" fmla="*/ 8750 h 10000"/>
                  <a:gd name="connsiteX651" fmla="*/ 5562 w 10000"/>
                  <a:gd name="connsiteY651" fmla="*/ 8760 h 10000"/>
                  <a:gd name="connsiteX652" fmla="*/ 5571 w 10000"/>
                  <a:gd name="connsiteY652" fmla="*/ 8782 h 10000"/>
                  <a:gd name="connsiteX653" fmla="*/ 5579 w 10000"/>
                  <a:gd name="connsiteY653" fmla="*/ 8789 h 10000"/>
                  <a:gd name="connsiteX654" fmla="*/ 5593 w 10000"/>
                  <a:gd name="connsiteY654" fmla="*/ 8789 h 10000"/>
                  <a:gd name="connsiteX655" fmla="*/ 5596 w 10000"/>
                  <a:gd name="connsiteY655" fmla="*/ 8789 h 10000"/>
                  <a:gd name="connsiteX656" fmla="*/ 5626 w 10000"/>
                  <a:gd name="connsiteY656" fmla="*/ 8782 h 10000"/>
                  <a:gd name="connsiteX657" fmla="*/ 5629 w 10000"/>
                  <a:gd name="connsiteY657" fmla="*/ 8782 h 10000"/>
                  <a:gd name="connsiteX658" fmla="*/ 5637 w 10000"/>
                  <a:gd name="connsiteY658" fmla="*/ 8779 h 10000"/>
                  <a:gd name="connsiteX659" fmla="*/ 5648 w 10000"/>
                  <a:gd name="connsiteY659" fmla="*/ 8789 h 10000"/>
                  <a:gd name="connsiteX660" fmla="*/ 5665 w 10000"/>
                  <a:gd name="connsiteY660" fmla="*/ 8795 h 10000"/>
                  <a:gd name="connsiteX661" fmla="*/ 5676 w 10000"/>
                  <a:gd name="connsiteY661" fmla="*/ 8789 h 10000"/>
                  <a:gd name="connsiteX662" fmla="*/ 5684 w 10000"/>
                  <a:gd name="connsiteY662" fmla="*/ 8782 h 10000"/>
                  <a:gd name="connsiteX663" fmla="*/ 5693 w 10000"/>
                  <a:gd name="connsiteY663" fmla="*/ 8789 h 10000"/>
                  <a:gd name="connsiteX664" fmla="*/ 5715 w 10000"/>
                  <a:gd name="connsiteY664" fmla="*/ 8808 h 10000"/>
                  <a:gd name="connsiteX665" fmla="*/ 5731 w 10000"/>
                  <a:gd name="connsiteY665" fmla="*/ 8808 h 10000"/>
                  <a:gd name="connsiteX666" fmla="*/ 5740 w 10000"/>
                  <a:gd name="connsiteY666" fmla="*/ 8808 h 10000"/>
                  <a:gd name="connsiteX667" fmla="*/ 5765 w 10000"/>
                  <a:gd name="connsiteY667" fmla="*/ 8818 h 10000"/>
                  <a:gd name="connsiteX668" fmla="*/ 5781 w 10000"/>
                  <a:gd name="connsiteY668" fmla="*/ 8824 h 10000"/>
                  <a:gd name="connsiteX669" fmla="*/ 5798 w 10000"/>
                  <a:gd name="connsiteY669" fmla="*/ 8834 h 10000"/>
                  <a:gd name="connsiteX670" fmla="*/ 5814 w 10000"/>
                  <a:gd name="connsiteY670" fmla="*/ 8837 h 10000"/>
                  <a:gd name="connsiteX671" fmla="*/ 5831 w 10000"/>
                  <a:gd name="connsiteY671" fmla="*/ 8844 h 10000"/>
                  <a:gd name="connsiteX672" fmla="*/ 5842 w 10000"/>
                  <a:gd name="connsiteY672" fmla="*/ 8847 h 10000"/>
                  <a:gd name="connsiteX673" fmla="*/ 5859 w 10000"/>
                  <a:gd name="connsiteY673" fmla="*/ 8857 h 10000"/>
                  <a:gd name="connsiteX674" fmla="*/ 5870 w 10000"/>
                  <a:gd name="connsiteY674" fmla="*/ 8867 h 10000"/>
                  <a:gd name="connsiteX675" fmla="*/ 5878 w 10000"/>
                  <a:gd name="connsiteY675" fmla="*/ 8873 h 10000"/>
                  <a:gd name="connsiteX676" fmla="*/ 5895 w 10000"/>
                  <a:gd name="connsiteY676" fmla="*/ 8873 h 10000"/>
                  <a:gd name="connsiteX677" fmla="*/ 5911 w 10000"/>
                  <a:gd name="connsiteY677" fmla="*/ 8873 h 10000"/>
                  <a:gd name="connsiteX678" fmla="*/ 5931 w 10000"/>
                  <a:gd name="connsiteY678" fmla="*/ 8873 h 10000"/>
                  <a:gd name="connsiteX679" fmla="*/ 5950 w 10000"/>
                  <a:gd name="connsiteY679" fmla="*/ 8867 h 10000"/>
                  <a:gd name="connsiteX680" fmla="*/ 5967 w 10000"/>
                  <a:gd name="connsiteY680" fmla="*/ 8867 h 10000"/>
                  <a:gd name="connsiteX681" fmla="*/ 5975 w 10000"/>
                  <a:gd name="connsiteY681" fmla="*/ 8873 h 10000"/>
                  <a:gd name="connsiteX682" fmla="*/ 6000 w 10000"/>
                  <a:gd name="connsiteY682" fmla="*/ 8883 h 10000"/>
                  <a:gd name="connsiteX683" fmla="*/ 5997 w 10000"/>
                  <a:gd name="connsiteY683" fmla="*/ 8886 h 10000"/>
                  <a:gd name="connsiteX684" fmla="*/ 5997 w 10000"/>
                  <a:gd name="connsiteY684" fmla="*/ 8896 h 10000"/>
                  <a:gd name="connsiteX685" fmla="*/ 6014 w 10000"/>
                  <a:gd name="connsiteY685" fmla="*/ 8892 h 10000"/>
                  <a:gd name="connsiteX686" fmla="*/ 6028 w 10000"/>
                  <a:gd name="connsiteY686" fmla="*/ 8892 h 10000"/>
                  <a:gd name="connsiteX687" fmla="*/ 6053 w 10000"/>
                  <a:gd name="connsiteY687" fmla="*/ 8886 h 10000"/>
                  <a:gd name="connsiteX688" fmla="*/ 6072 w 10000"/>
                  <a:gd name="connsiteY688" fmla="*/ 8876 h 10000"/>
                  <a:gd name="connsiteX689" fmla="*/ 6089 w 10000"/>
                  <a:gd name="connsiteY689" fmla="*/ 8867 h 10000"/>
                  <a:gd name="connsiteX690" fmla="*/ 6111 w 10000"/>
                  <a:gd name="connsiteY690" fmla="*/ 8857 h 10000"/>
                  <a:gd name="connsiteX691" fmla="*/ 6127 w 10000"/>
                  <a:gd name="connsiteY691" fmla="*/ 8847 h 10000"/>
                  <a:gd name="connsiteX692" fmla="*/ 6152 w 10000"/>
                  <a:gd name="connsiteY692" fmla="*/ 8834 h 10000"/>
                  <a:gd name="connsiteX693" fmla="*/ 6183 w 10000"/>
                  <a:gd name="connsiteY693" fmla="*/ 8828 h 10000"/>
                  <a:gd name="connsiteX694" fmla="*/ 6175 w 10000"/>
                  <a:gd name="connsiteY694" fmla="*/ 8844 h 10000"/>
                  <a:gd name="connsiteX695" fmla="*/ 6169 w 10000"/>
                  <a:gd name="connsiteY695" fmla="*/ 8863 h 10000"/>
                  <a:gd name="connsiteX696" fmla="*/ 6158 w 10000"/>
                  <a:gd name="connsiteY696" fmla="*/ 8886 h 10000"/>
                  <a:gd name="connsiteX697" fmla="*/ 6152 w 10000"/>
                  <a:gd name="connsiteY697" fmla="*/ 8896 h 10000"/>
                  <a:gd name="connsiteX698" fmla="*/ 6150 w 10000"/>
                  <a:gd name="connsiteY698" fmla="*/ 8909 h 10000"/>
                  <a:gd name="connsiteX699" fmla="*/ 6152 w 10000"/>
                  <a:gd name="connsiteY699" fmla="*/ 8938 h 10000"/>
                  <a:gd name="connsiteX700" fmla="*/ 6158 w 10000"/>
                  <a:gd name="connsiteY700" fmla="*/ 8957 h 10000"/>
                  <a:gd name="connsiteX701" fmla="*/ 6161 w 10000"/>
                  <a:gd name="connsiteY701" fmla="*/ 8980 h 10000"/>
                  <a:gd name="connsiteX702" fmla="*/ 6166 w 10000"/>
                  <a:gd name="connsiteY702" fmla="*/ 8999 h 10000"/>
                  <a:gd name="connsiteX703" fmla="*/ 6175 w 10000"/>
                  <a:gd name="connsiteY703" fmla="*/ 9032 h 10000"/>
                  <a:gd name="connsiteX704" fmla="*/ 6183 w 10000"/>
                  <a:gd name="connsiteY704" fmla="*/ 9051 h 10000"/>
                  <a:gd name="connsiteX705" fmla="*/ 6191 w 10000"/>
                  <a:gd name="connsiteY705" fmla="*/ 9064 h 10000"/>
                  <a:gd name="connsiteX706" fmla="*/ 6194 w 10000"/>
                  <a:gd name="connsiteY706" fmla="*/ 9084 h 10000"/>
                  <a:gd name="connsiteX707" fmla="*/ 6208 w 10000"/>
                  <a:gd name="connsiteY707" fmla="*/ 9103 h 10000"/>
                  <a:gd name="connsiteX708" fmla="*/ 6208 w 10000"/>
                  <a:gd name="connsiteY708" fmla="*/ 9113 h 10000"/>
                  <a:gd name="connsiteX709" fmla="*/ 6216 w 10000"/>
                  <a:gd name="connsiteY709" fmla="*/ 9129 h 10000"/>
                  <a:gd name="connsiteX710" fmla="*/ 6230 w 10000"/>
                  <a:gd name="connsiteY710" fmla="*/ 9148 h 10000"/>
                  <a:gd name="connsiteX711" fmla="*/ 6241 w 10000"/>
                  <a:gd name="connsiteY711" fmla="*/ 9165 h 10000"/>
                  <a:gd name="connsiteX712" fmla="*/ 6249 w 10000"/>
                  <a:gd name="connsiteY712" fmla="*/ 9168 h 10000"/>
                  <a:gd name="connsiteX713" fmla="*/ 6266 w 10000"/>
                  <a:gd name="connsiteY713" fmla="*/ 9184 h 10000"/>
                  <a:gd name="connsiteX714" fmla="*/ 6280 w 10000"/>
                  <a:gd name="connsiteY714" fmla="*/ 9184 h 10000"/>
                  <a:gd name="connsiteX715" fmla="*/ 6288 w 10000"/>
                  <a:gd name="connsiteY715" fmla="*/ 9177 h 10000"/>
                  <a:gd name="connsiteX716" fmla="*/ 6299 w 10000"/>
                  <a:gd name="connsiteY716" fmla="*/ 9187 h 10000"/>
                  <a:gd name="connsiteX717" fmla="*/ 6305 w 10000"/>
                  <a:gd name="connsiteY717" fmla="*/ 9197 h 10000"/>
                  <a:gd name="connsiteX718" fmla="*/ 6310 w 10000"/>
                  <a:gd name="connsiteY718" fmla="*/ 9197 h 10000"/>
                  <a:gd name="connsiteX719" fmla="*/ 6321 w 10000"/>
                  <a:gd name="connsiteY719" fmla="*/ 9213 h 10000"/>
                  <a:gd name="connsiteX720" fmla="*/ 6335 w 10000"/>
                  <a:gd name="connsiteY720" fmla="*/ 9223 h 10000"/>
                  <a:gd name="connsiteX721" fmla="*/ 6338 w 10000"/>
                  <a:gd name="connsiteY721" fmla="*/ 9223 h 10000"/>
                  <a:gd name="connsiteX722" fmla="*/ 6355 w 10000"/>
                  <a:gd name="connsiteY722" fmla="*/ 9226 h 10000"/>
                  <a:gd name="connsiteX723" fmla="*/ 6363 w 10000"/>
                  <a:gd name="connsiteY723" fmla="*/ 9236 h 10000"/>
                  <a:gd name="connsiteX724" fmla="*/ 6380 w 10000"/>
                  <a:gd name="connsiteY724" fmla="*/ 9258 h 10000"/>
                  <a:gd name="connsiteX725" fmla="*/ 6393 w 10000"/>
                  <a:gd name="connsiteY725" fmla="*/ 9278 h 10000"/>
                  <a:gd name="connsiteX726" fmla="*/ 6396 w 10000"/>
                  <a:gd name="connsiteY726" fmla="*/ 9288 h 10000"/>
                  <a:gd name="connsiteX727" fmla="*/ 6407 w 10000"/>
                  <a:gd name="connsiteY727" fmla="*/ 9297 h 10000"/>
                  <a:gd name="connsiteX728" fmla="*/ 6410 w 10000"/>
                  <a:gd name="connsiteY728" fmla="*/ 9307 h 10000"/>
                  <a:gd name="connsiteX729" fmla="*/ 6416 w 10000"/>
                  <a:gd name="connsiteY729" fmla="*/ 9317 h 10000"/>
                  <a:gd name="connsiteX730" fmla="*/ 6424 w 10000"/>
                  <a:gd name="connsiteY730" fmla="*/ 9326 h 10000"/>
                  <a:gd name="connsiteX731" fmla="*/ 6435 w 10000"/>
                  <a:gd name="connsiteY731" fmla="*/ 9336 h 10000"/>
                  <a:gd name="connsiteX732" fmla="*/ 6443 w 10000"/>
                  <a:gd name="connsiteY732" fmla="*/ 9346 h 10000"/>
                  <a:gd name="connsiteX733" fmla="*/ 6449 w 10000"/>
                  <a:gd name="connsiteY733" fmla="*/ 9362 h 10000"/>
                  <a:gd name="connsiteX734" fmla="*/ 6452 w 10000"/>
                  <a:gd name="connsiteY734" fmla="*/ 9372 h 10000"/>
                  <a:gd name="connsiteX735" fmla="*/ 6449 w 10000"/>
                  <a:gd name="connsiteY735" fmla="*/ 9381 h 10000"/>
                  <a:gd name="connsiteX736" fmla="*/ 6465 w 10000"/>
                  <a:gd name="connsiteY736" fmla="*/ 9394 h 10000"/>
                  <a:gd name="connsiteX737" fmla="*/ 6468 w 10000"/>
                  <a:gd name="connsiteY737" fmla="*/ 9420 h 10000"/>
                  <a:gd name="connsiteX738" fmla="*/ 6493 w 10000"/>
                  <a:gd name="connsiteY738" fmla="*/ 9430 h 10000"/>
                  <a:gd name="connsiteX739" fmla="*/ 6507 w 10000"/>
                  <a:gd name="connsiteY739" fmla="*/ 9440 h 10000"/>
                  <a:gd name="connsiteX740" fmla="*/ 6524 w 10000"/>
                  <a:gd name="connsiteY740" fmla="*/ 9459 h 10000"/>
                  <a:gd name="connsiteX741" fmla="*/ 6532 w 10000"/>
                  <a:gd name="connsiteY741" fmla="*/ 9485 h 10000"/>
                  <a:gd name="connsiteX742" fmla="*/ 6537 w 10000"/>
                  <a:gd name="connsiteY742" fmla="*/ 9498 h 10000"/>
                  <a:gd name="connsiteX743" fmla="*/ 6571 w 10000"/>
                  <a:gd name="connsiteY743" fmla="*/ 9508 h 10000"/>
                  <a:gd name="connsiteX744" fmla="*/ 6596 w 10000"/>
                  <a:gd name="connsiteY744" fmla="*/ 9508 h 10000"/>
                  <a:gd name="connsiteX745" fmla="*/ 6637 w 10000"/>
                  <a:gd name="connsiteY745" fmla="*/ 9517 h 10000"/>
                  <a:gd name="connsiteX746" fmla="*/ 6662 w 10000"/>
                  <a:gd name="connsiteY746" fmla="*/ 9524 h 10000"/>
                  <a:gd name="connsiteX747" fmla="*/ 6679 w 10000"/>
                  <a:gd name="connsiteY747" fmla="*/ 9517 h 10000"/>
                  <a:gd name="connsiteX748" fmla="*/ 6679 w 10000"/>
                  <a:gd name="connsiteY748" fmla="*/ 9505 h 10000"/>
                  <a:gd name="connsiteX749" fmla="*/ 6690 w 10000"/>
                  <a:gd name="connsiteY749" fmla="*/ 9485 h 10000"/>
                  <a:gd name="connsiteX750" fmla="*/ 6693 w 10000"/>
                  <a:gd name="connsiteY750" fmla="*/ 9479 h 10000"/>
                  <a:gd name="connsiteX751" fmla="*/ 6706 w 10000"/>
                  <a:gd name="connsiteY751" fmla="*/ 9469 h 10000"/>
                  <a:gd name="connsiteX752" fmla="*/ 6709 w 10000"/>
                  <a:gd name="connsiteY752" fmla="*/ 9462 h 10000"/>
                  <a:gd name="connsiteX753" fmla="*/ 6717 w 10000"/>
                  <a:gd name="connsiteY753" fmla="*/ 9459 h 10000"/>
                  <a:gd name="connsiteX754" fmla="*/ 6726 w 10000"/>
                  <a:gd name="connsiteY754" fmla="*/ 9459 h 10000"/>
                  <a:gd name="connsiteX755" fmla="*/ 6742 w 10000"/>
                  <a:gd name="connsiteY755" fmla="*/ 9462 h 10000"/>
                  <a:gd name="connsiteX756" fmla="*/ 6759 w 10000"/>
                  <a:gd name="connsiteY756" fmla="*/ 9479 h 10000"/>
                  <a:gd name="connsiteX757" fmla="*/ 6781 w 10000"/>
                  <a:gd name="connsiteY757" fmla="*/ 9485 h 10000"/>
                  <a:gd name="connsiteX758" fmla="*/ 6795 w 10000"/>
                  <a:gd name="connsiteY758" fmla="*/ 9485 h 10000"/>
                  <a:gd name="connsiteX759" fmla="*/ 6803 w 10000"/>
                  <a:gd name="connsiteY759" fmla="*/ 9498 h 10000"/>
                  <a:gd name="connsiteX760" fmla="*/ 6806 w 10000"/>
                  <a:gd name="connsiteY760" fmla="*/ 9508 h 10000"/>
                  <a:gd name="connsiteX761" fmla="*/ 6823 w 10000"/>
                  <a:gd name="connsiteY761" fmla="*/ 9514 h 10000"/>
                  <a:gd name="connsiteX762" fmla="*/ 6831 w 10000"/>
                  <a:gd name="connsiteY762" fmla="*/ 9514 h 10000"/>
                  <a:gd name="connsiteX763" fmla="*/ 6848 w 10000"/>
                  <a:gd name="connsiteY763" fmla="*/ 9514 h 10000"/>
                  <a:gd name="connsiteX764" fmla="*/ 6856 w 10000"/>
                  <a:gd name="connsiteY764" fmla="*/ 9517 h 10000"/>
                  <a:gd name="connsiteX765" fmla="*/ 6878 w 10000"/>
                  <a:gd name="connsiteY765" fmla="*/ 9524 h 10000"/>
                  <a:gd name="connsiteX766" fmla="*/ 6895 w 10000"/>
                  <a:gd name="connsiteY766" fmla="*/ 9524 h 10000"/>
                  <a:gd name="connsiteX767" fmla="*/ 6917 w 10000"/>
                  <a:gd name="connsiteY767" fmla="*/ 9527 h 10000"/>
                  <a:gd name="connsiteX768" fmla="*/ 6934 w 10000"/>
                  <a:gd name="connsiteY768" fmla="*/ 9534 h 10000"/>
                  <a:gd name="connsiteX769" fmla="*/ 6961 w 10000"/>
                  <a:gd name="connsiteY769" fmla="*/ 9543 h 10000"/>
                  <a:gd name="connsiteX770" fmla="*/ 6989 w 10000"/>
                  <a:gd name="connsiteY770" fmla="*/ 9547 h 10000"/>
                  <a:gd name="connsiteX771" fmla="*/ 7014 w 10000"/>
                  <a:gd name="connsiteY771" fmla="*/ 9543 h 10000"/>
                  <a:gd name="connsiteX772" fmla="*/ 7033 w 10000"/>
                  <a:gd name="connsiteY772" fmla="*/ 9543 h 10000"/>
                  <a:gd name="connsiteX773" fmla="*/ 7042 w 10000"/>
                  <a:gd name="connsiteY773" fmla="*/ 9547 h 10000"/>
                  <a:gd name="connsiteX774" fmla="*/ 7069 w 10000"/>
                  <a:gd name="connsiteY774" fmla="*/ 9647 h 10000"/>
                  <a:gd name="connsiteX775" fmla="*/ 7122 w 10000"/>
                  <a:gd name="connsiteY775" fmla="*/ 9734 h 10000"/>
                  <a:gd name="connsiteX776" fmla="*/ 7147 w 10000"/>
                  <a:gd name="connsiteY776" fmla="*/ 9744 h 10000"/>
                  <a:gd name="connsiteX777" fmla="*/ 7169 w 10000"/>
                  <a:gd name="connsiteY777" fmla="*/ 9741 h 10000"/>
                  <a:gd name="connsiteX778" fmla="*/ 7177 w 10000"/>
                  <a:gd name="connsiteY778" fmla="*/ 9744 h 10000"/>
                  <a:gd name="connsiteX779" fmla="*/ 7186 w 10000"/>
                  <a:gd name="connsiteY779" fmla="*/ 9754 h 10000"/>
                  <a:gd name="connsiteX780" fmla="*/ 7191 w 10000"/>
                  <a:gd name="connsiteY780" fmla="*/ 9773 h 10000"/>
                  <a:gd name="connsiteX781" fmla="*/ 7208 w 10000"/>
                  <a:gd name="connsiteY781" fmla="*/ 9783 h 10000"/>
                  <a:gd name="connsiteX782" fmla="*/ 7219 w 10000"/>
                  <a:gd name="connsiteY782" fmla="*/ 9793 h 10000"/>
                  <a:gd name="connsiteX783" fmla="*/ 7235 w 10000"/>
                  <a:gd name="connsiteY783" fmla="*/ 9802 h 10000"/>
                  <a:gd name="connsiteX784" fmla="*/ 7249 w 10000"/>
                  <a:gd name="connsiteY784" fmla="*/ 9819 h 10000"/>
                  <a:gd name="connsiteX785" fmla="*/ 7255 w 10000"/>
                  <a:gd name="connsiteY785" fmla="*/ 9835 h 10000"/>
                  <a:gd name="connsiteX786" fmla="*/ 7255 w 10000"/>
                  <a:gd name="connsiteY786" fmla="*/ 9848 h 10000"/>
                  <a:gd name="connsiteX787" fmla="*/ 7249 w 10000"/>
                  <a:gd name="connsiteY787" fmla="*/ 9848 h 10000"/>
                  <a:gd name="connsiteX788" fmla="*/ 7244 w 10000"/>
                  <a:gd name="connsiteY788" fmla="*/ 9858 h 10000"/>
                  <a:gd name="connsiteX789" fmla="*/ 7235 w 10000"/>
                  <a:gd name="connsiteY789" fmla="*/ 9883 h 10000"/>
                  <a:gd name="connsiteX790" fmla="*/ 7244 w 10000"/>
                  <a:gd name="connsiteY790" fmla="*/ 9903 h 10000"/>
                  <a:gd name="connsiteX791" fmla="*/ 7258 w 10000"/>
                  <a:gd name="connsiteY791" fmla="*/ 9926 h 10000"/>
                  <a:gd name="connsiteX792" fmla="*/ 7263 w 10000"/>
                  <a:gd name="connsiteY792" fmla="*/ 9948 h 10000"/>
                  <a:gd name="connsiteX793" fmla="*/ 7274 w 10000"/>
                  <a:gd name="connsiteY793" fmla="*/ 9968 h 10000"/>
                  <a:gd name="connsiteX794" fmla="*/ 7283 w 10000"/>
                  <a:gd name="connsiteY794" fmla="*/ 9987 h 10000"/>
                  <a:gd name="connsiteX795" fmla="*/ 7291 w 10000"/>
                  <a:gd name="connsiteY795" fmla="*/ 10000 h 10000"/>
                  <a:gd name="connsiteX796" fmla="*/ 7305 w 10000"/>
                  <a:gd name="connsiteY796" fmla="*/ 9997 h 10000"/>
                  <a:gd name="connsiteX797" fmla="*/ 7313 w 10000"/>
                  <a:gd name="connsiteY797" fmla="*/ 9977 h 10000"/>
                  <a:gd name="connsiteX798" fmla="*/ 7324 w 10000"/>
                  <a:gd name="connsiteY798" fmla="*/ 9968 h 10000"/>
                  <a:gd name="connsiteX799" fmla="*/ 7341 w 10000"/>
                  <a:gd name="connsiteY799" fmla="*/ 9971 h 10000"/>
                  <a:gd name="connsiteX800" fmla="*/ 7368 w 10000"/>
                  <a:gd name="connsiteY800" fmla="*/ 9987 h 10000"/>
                  <a:gd name="connsiteX801" fmla="*/ 7380 w 10000"/>
                  <a:gd name="connsiteY801" fmla="*/ 9990 h 10000"/>
                  <a:gd name="connsiteX802" fmla="*/ 7393 w 10000"/>
                  <a:gd name="connsiteY802" fmla="*/ 9981 h 10000"/>
                  <a:gd name="connsiteX803" fmla="*/ 7404 w 10000"/>
                  <a:gd name="connsiteY803" fmla="*/ 9968 h 10000"/>
                  <a:gd name="connsiteX804" fmla="*/ 7418 w 10000"/>
                  <a:gd name="connsiteY804" fmla="*/ 9948 h 10000"/>
                  <a:gd name="connsiteX805" fmla="*/ 7427 w 10000"/>
                  <a:gd name="connsiteY805" fmla="*/ 9922 h 10000"/>
                  <a:gd name="connsiteX806" fmla="*/ 7427 w 10000"/>
                  <a:gd name="connsiteY806" fmla="*/ 9906 h 10000"/>
                  <a:gd name="connsiteX807" fmla="*/ 7404 w 10000"/>
                  <a:gd name="connsiteY807" fmla="*/ 9877 h 10000"/>
                  <a:gd name="connsiteX808" fmla="*/ 7388 w 10000"/>
                  <a:gd name="connsiteY808" fmla="*/ 9854 h 10000"/>
                  <a:gd name="connsiteX809" fmla="*/ 7385 w 10000"/>
                  <a:gd name="connsiteY809" fmla="*/ 9845 h 10000"/>
                  <a:gd name="connsiteX810" fmla="*/ 7385 w 10000"/>
                  <a:gd name="connsiteY810" fmla="*/ 9825 h 10000"/>
                  <a:gd name="connsiteX811" fmla="*/ 7385 w 10000"/>
                  <a:gd name="connsiteY811" fmla="*/ 9819 h 10000"/>
                  <a:gd name="connsiteX812" fmla="*/ 7393 w 10000"/>
                  <a:gd name="connsiteY812" fmla="*/ 9809 h 10000"/>
                  <a:gd name="connsiteX813" fmla="*/ 7404 w 10000"/>
                  <a:gd name="connsiteY813" fmla="*/ 9793 h 10000"/>
                  <a:gd name="connsiteX814" fmla="*/ 7413 w 10000"/>
                  <a:gd name="connsiteY814" fmla="*/ 9783 h 10000"/>
                  <a:gd name="connsiteX815" fmla="*/ 7404 w 10000"/>
                  <a:gd name="connsiteY815" fmla="*/ 9770 h 10000"/>
                  <a:gd name="connsiteX816" fmla="*/ 7388 w 10000"/>
                  <a:gd name="connsiteY816" fmla="*/ 9760 h 10000"/>
                  <a:gd name="connsiteX817" fmla="*/ 7371 w 10000"/>
                  <a:gd name="connsiteY817" fmla="*/ 9744 h 10000"/>
                  <a:gd name="connsiteX818" fmla="*/ 7363 w 10000"/>
                  <a:gd name="connsiteY818" fmla="*/ 9731 h 10000"/>
                  <a:gd name="connsiteX819" fmla="*/ 7355 w 10000"/>
                  <a:gd name="connsiteY819" fmla="*/ 9715 h 10000"/>
                  <a:gd name="connsiteX820" fmla="*/ 7360 w 10000"/>
                  <a:gd name="connsiteY820" fmla="*/ 9686 h 10000"/>
                  <a:gd name="connsiteX821" fmla="*/ 7363 w 10000"/>
                  <a:gd name="connsiteY821" fmla="*/ 9657 h 10000"/>
                  <a:gd name="connsiteX822" fmla="*/ 7360 w 10000"/>
                  <a:gd name="connsiteY822" fmla="*/ 9631 h 10000"/>
                  <a:gd name="connsiteX823" fmla="*/ 7346 w 10000"/>
                  <a:gd name="connsiteY823" fmla="*/ 9611 h 10000"/>
                  <a:gd name="connsiteX824" fmla="*/ 7332 w 10000"/>
                  <a:gd name="connsiteY824" fmla="*/ 9585 h 10000"/>
                  <a:gd name="connsiteX825" fmla="*/ 7324 w 10000"/>
                  <a:gd name="connsiteY825" fmla="*/ 9573 h 10000"/>
                  <a:gd name="connsiteX826" fmla="*/ 7324 w 10000"/>
                  <a:gd name="connsiteY826" fmla="*/ 9553 h 10000"/>
                  <a:gd name="connsiteX827" fmla="*/ 7324 w 10000"/>
                  <a:gd name="connsiteY827" fmla="*/ 9543 h 10000"/>
                  <a:gd name="connsiteX828" fmla="*/ 7324 w 10000"/>
                  <a:gd name="connsiteY828" fmla="*/ 9517 h 10000"/>
                  <a:gd name="connsiteX829" fmla="*/ 7324 w 10000"/>
                  <a:gd name="connsiteY829" fmla="*/ 9498 h 10000"/>
                  <a:gd name="connsiteX830" fmla="*/ 7332 w 10000"/>
                  <a:gd name="connsiteY830" fmla="*/ 9479 h 10000"/>
                  <a:gd name="connsiteX831" fmla="*/ 7341 w 10000"/>
                  <a:gd name="connsiteY831" fmla="*/ 9462 h 10000"/>
                  <a:gd name="connsiteX832" fmla="*/ 7352 w 10000"/>
                  <a:gd name="connsiteY832" fmla="*/ 9459 h 10000"/>
                  <a:gd name="connsiteX833" fmla="*/ 7360 w 10000"/>
                  <a:gd name="connsiteY833" fmla="*/ 9443 h 10000"/>
                  <a:gd name="connsiteX834" fmla="*/ 7363 w 10000"/>
                  <a:gd name="connsiteY834" fmla="*/ 9433 h 10000"/>
                  <a:gd name="connsiteX835" fmla="*/ 7377 w 10000"/>
                  <a:gd name="connsiteY835" fmla="*/ 9433 h 10000"/>
                  <a:gd name="connsiteX836" fmla="*/ 7388 w 10000"/>
                  <a:gd name="connsiteY836" fmla="*/ 9430 h 10000"/>
                  <a:gd name="connsiteX837" fmla="*/ 7396 w 10000"/>
                  <a:gd name="connsiteY837" fmla="*/ 9430 h 10000"/>
                  <a:gd name="connsiteX838" fmla="*/ 7402 w 10000"/>
                  <a:gd name="connsiteY838" fmla="*/ 9424 h 10000"/>
                  <a:gd name="connsiteX839" fmla="*/ 7396 w 10000"/>
                  <a:gd name="connsiteY839" fmla="*/ 9414 h 10000"/>
                  <a:gd name="connsiteX840" fmla="*/ 7388 w 10000"/>
                  <a:gd name="connsiteY840" fmla="*/ 9401 h 10000"/>
                  <a:gd name="connsiteX841" fmla="*/ 7371 w 10000"/>
                  <a:gd name="connsiteY841" fmla="*/ 9391 h 10000"/>
                  <a:gd name="connsiteX842" fmla="*/ 7355 w 10000"/>
                  <a:gd name="connsiteY842" fmla="*/ 9375 h 10000"/>
                  <a:gd name="connsiteX843" fmla="*/ 7332 w 10000"/>
                  <a:gd name="connsiteY843" fmla="*/ 9356 h 10000"/>
                  <a:gd name="connsiteX844" fmla="*/ 7313 w 10000"/>
                  <a:gd name="connsiteY844" fmla="*/ 9330 h 10000"/>
                  <a:gd name="connsiteX845" fmla="*/ 7307 w 10000"/>
                  <a:gd name="connsiteY845" fmla="*/ 9310 h 10000"/>
                  <a:gd name="connsiteX846" fmla="*/ 7305 w 10000"/>
                  <a:gd name="connsiteY846" fmla="*/ 9291 h 10000"/>
                  <a:gd name="connsiteX847" fmla="*/ 7305 w 10000"/>
                  <a:gd name="connsiteY847" fmla="*/ 9278 h 10000"/>
                  <a:gd name="connsiteX848" fmla="*/ 7296 w 10000"/>
                  <a:gd name="connsiteY848" fmla="*/ 9268 h 10000"/>
                  <a:gd name="connsiteX849" fmla="*/ 7296 w 10000"/>
                  <a:gd name="connsiteY849" fmla="*/ 9249 h 10000"/>
                  <a:gd name="connsiteX850" fmla="*/ 7291 w 10000"/>
                  <a:gd name="connsiteY850" fmla="*/ 9226 h 10000"/>
                  <a:gd name="connsiteX851" fmla="*/ 7283 w 10000"/>
                  <a:gd name="connsiteY851" fmla="*/ 9213 h 10000"/>
                  <a:gd name="connsiteX852" fmla="*/ 7274 w 10000"/>
                  <a:gd name="connsiteY852" fmla="*/ 9194 h 10000"/>
                  <a:gd name="connsiteX853" fmla="*/ 7274 w 10000"/>
                  <a:gd name="connsiteY853" fmla="*/ 9174 h 10000"/>
                  <a:gd name="connsiteX854" fmla="*/ 7280 w 10000"/>
                  <a:gd name="connsiteY854" fmla="*/ 9148 h 10000"/>
                  <a:gd name="connsiteX855" fmla="*/ 7283 w 10000"/>
                  <a:gd name="connsiteY855" fmla="*/ 9119 h 10000"/>
                  <a:gd name="connsiteX856" fmla="*/ 7291 w 10000"/>
                  <a:gd name="connsiteY856" fmla="*/ 9100 h 10000"/>
                  <a:gd name="connsiteX857" fmla="*/ 7307 w 10000"/>
                  <a:gd name="connsiteY857" fmla="*/ 9080 h 10000"/>
                  <a:gd name="connsiteX858" fmla="*/ 7324 w 10000"/>
                  <a:gd name="connsiteY858" fmla="*/ 9054 h 10000"/>
                  <a:gd name="connsiteX859" fmla="*/ 7341 w 10000"/>
                  <a:gd name="connsiteY859" fmla="*/ 9054 h 10000"/>
                  <a:gd name="connsiteX860" fmla="*/ 7352 w 10000"/>
                  <a:gd name="connsiteY860" fmla="*/ 9054 h 10000"/>
                  <a:gd name="connsiteX861" fmla="*/ 7346 w 10000"/>
                  <a:gd name="connsiteY861" fmla="*/ 9032 h 10000"/>
                  <a:gd name="connsiteX862" fmla="*/ 7341 w 10000"/>
                  <a:gd name="connsiteY862" fmla="*/ 9022 h 10000"/>
                  <a:gd name="connsiteX863" fmla="*/ 7352 w 10000"/>
                  <a:gd name="connsiteY863" fmla="*/ 8999 h 10000"/>
                  <a:gd name="connsiteX864" fmla="*/ 7360 w 10000"/>
                  <a:gd name="connsiteY864" fmla="*/ 8967 h 10000"/>
                  <a:gd name="connsiteX865" fmla="*/ 7368 w 10000"/>
                  <a:gd name="connsiteY865" fmla="*/ 8922 h 10000"/>
                  <a:gd name="connsiteX866" fmla="*/ 7377 w 10000"/>
                  <a:gd name="connsiteY866" fmla="*/ 8896 h 10000"/>
                  <a:gd name="connsiteX867" fmla="*/ 7380 w 10000"/>
                  <a:gd name="connsiteY867" fmla="*/ 8867 h 10000"/>
                  <a:gd name="connsiteX868" fmla="*/ 7402 w 10000"/>
                  <a:gd name="connsiteY868" fmla="*/ 8824 h 10000"/>
                  <a:gd name="connsiteX869" fmla="*/ 7402 w 10000"/>
                  <a:gd name="connsiteY869" fmla="*/ 8808 h 10000"/>
                  <a:gd name="connsiteX870" fmla="*/ 7393 w 10000"/>
                  <a:gd name="connsiteY870" fmla="*/ 8795 h 10000"/>
                  <a:gd name="connsiteX871" fmla="*/ 7388 w 10000"/>
                  <a:gd name="connsiteY871" fmla="*/ 8799 h 10000"/>
                  <a:gd name="connsiteX872" fmla="*/ 7396 w 10000"/>
                  <a:gd name="connsiteY872" fmla="*/ 8789 h 10000"/>
                  <a:gd name="connsiteX873" fmla="*/ 7404 w 10000"/>
                  <a:gd name="connsiteY873" fmla="*/ 8789 h 10000"/>
                  <a:gd name="connsiteX874" fmla="*/ 7421 w 10000"/>
                  <a:gd name="connsiteY874" fmla="*/ 8769 h 10000"/>
                  <a:gd name="connsiteX875" fmla="*/ 7443 w 10000"/>
                  <a:gd name="connsiteY875" fmla="*/ 8763 h 10000"/>
                  <a:gd name="connsiteX876" fmla="*/ 7452 w 10000"/>
                  <a:gd name="connsiteY876" fmla="*/ 8769 h 10000"/>
                  <a:gd name="connsiteX877" fmla="*/ 7468 w 10000"/>
                  <a:gd name="connsiteY877" fmla="*/ 8769 h 10000"/>
                  <a:gd name="connsiteX878" fmla="*/ 7499 w 10000"/>
                  <a:gd name="connsiteY878" fmla="*/ 8763 h 10000"/>
                  <a:gd name="connsiteX879" fmla="*/ 7526 w 10000"/>
                  <a:gd name="connsiteY879" fmla="*/ 8763 h 10000"/>
                  <a:gd name="connsiteX880" fmla="*/ 7532 w 10000"/>
                  <a:gd name="connsiteY880" fmla="*/ 8763 h 10000"/>
                  <a:gd name="connsiteX881" fmla="*/ 7554 w 10000"/>
                  <a:gd name="connsiteY881" fmla="*/ 8744 h 10000"/>
                  <a:gd name="connsiteX882" fmla="*/ 7571 w 10000"/>
                  <a:gd name="connsiteY882" fmla="*/ 8731 h 10000"/>
                  <a:gd name="connsiteX883" fmla="*/ 7587 w 10000"/>
                  <a:gd name="connsiteY883" fmla="*/ 8711 h 10000"/>
                  <a:gd name="connsiteX884" fmla="*/ 7607 w 10000"/>
                  <a:gd name="connsiteY884" fmla="*/ 8711 h 10000"/>
                  <a:gd name="connsiteX885" fmla="*/ 7634 w 10000"/>
                  <a:gd name="connsiteY885" fmla="*/ 8705 h 10000"/>
                  <a:gd name="connsiteX886" fmla="*/ 7643 w 10000"/>
                  <a:gd name="connsiteY886" fmla="*/ 8682 h 10000"/>
                  <a:gd name="connsiteX887" fmla="*/ 7654 w 10000"/>
                  <a:gd name="connsiteY887" fmla="*/ 8666 h 10000"/>
                  <a:gd name="connsiteX888" fmla="*/ 7668 w 10000"/>
                  <a:gd name="connsiteY888" fmla="*/ 8666 h 10000"/>
                  <a:gd name="connsiteX889" fmla="*/ 7676 w 10000"/>
                  <a:gd name="connsiteY889" fmla="*/ 8682 h 10000"/>
                  <a:gd name="connsiteX890" fmla="*/ 7704 w 10000"/>
                  <a:gd name="connsiteY890" fmla="*/ 8669 h 10000"/>
                  <a:gd name="connsiteX891" fmla="*/ 7712 w 10000"/>
                  <a:gd name="connsiteY891" fmla="*/ 8669 h 10000"/>
                  <a:gd name="connsiteX892" fmla="*/ 7720 w 10000"/>
                  <a:gd name="connsiteY892" fmla="*/ 8669 h 10000"/>
                  <a:gd name="connsiteX893" fmla="*/ 7726 w 10000"/>
                  <a:gd name="connsiteY893" fmla="*/ 8656 h 10000"/>
                  <a:gd name="connsiteX894" fmla="*/ 7734 w 10000"/>
                  <a:gd name="connsiteY894" fmla="*/ 8650 h 10000"/>
                  <a:gd name="connsiteX895" fmla="*/ 7742 w 10000"/>
                  <a:gd name="connsiteY895" fmla="*/ 8650 h 10000"/>
                  <a:gd name="connsiteX896" fmla="*/ 7759 w 10000"/>
                  <a:gd name="connsiteY896" fmla="*/ 8650 h 10000"/>
                  <a:gd name="connsiteX897" fmla="*/ 7756 w 10000"/>
                  <a:gd name="connsiteY897" fmla="*/ 8630 h 10000"/>
                  <a:gd name="connsiteX898" fmla="*/ 7751 w 10000"/>
                  <a:gd name="connsiteY898" fmla="*/ 8627 h 10000"/>
                  <a:gd name="connsiteX899" fmla="*/ 7742 w 10000"/>
                  <a:gd name="connsiteY899" fmla="*/ 8620 h 10000"/>
                  <a:gd name="connsiteX900" fmla="*/ 7734 w 10000"/>
                  <a:gd name="connsiteY900" fmla="*/ 8591 h 10000"/>
                  <a:gd name="connsiteX901" fmla="*/ 7709 w 10000"/>
                  <a:gd name="connsiteY901" fmla="*/ 8582 h 10000"/>
                  <a:gd name="connsiteX902" fmla="*/ 7695 w 10000"/>
                  <a:gd name="connsiteY902" fmla="*/ 8578 h 10000"/>
                  <a:gd name="connsiteX903" fmla="*/ 7668 w 10000"/>
                  <a:gd name="connsiteY903" fmla="*/ 8562 h 10000"/>
                  <a:gd name="connsiteX904" fmla="*/ 7645 w 10000"/>
                  <a:gd name="connsiteY904" fmla="*/ 8552 h 10000"/>
                  <a:gd name="connsiteX905" fmla="*/ 7615 w 10000"/>
                  <a:gd name="connsiteY905" fmla="*/ 8543 h 10000"/>
                  <a:gd name="connsiteX906" fmla="*/ 7596 w 10000"/>
                  <a:gd name="connsiteY906" fmla="*/ 8527 h 10000"/>
                  <a:gd name="connsiteX907" fmla="*/ 7565 w 10000"/>
                  <a:gd name="connsiteY907" fmla="*/ 8494 h 10000"/>
                  <a:gd name="connsiteX908" fmla="*/ 7562 w 10000"/>
                  <a:gd name="connsiteY908" fmla="*/ 8475 h 10000"/>
                  <a:gd name="connsiteX909" fmla="*/ 7540 w 10000"/>
                  <a:gd name="connsiteY909" fmla="*/ 8455 h 10000"/>
                  <a:gd name="connsiteX910" fmla="*/ 7535 w 10000"/>
                  <a:gd name="connsiteY910" fmla="*/ 8446 h 10000"/>
                  <a:gd name="connsiteX911" fmla="*/ 7535 w 10000"/>
                  <a:gd name="connsiteY911" fmla="*/ 8420 h 10000"/>
                  <a:gd name="connsiteX912" fmla="*/ 7535 w 10000"/>
                  <a:gd name="connsiteY912" fmla="*/ 8391 h 10000"/>
                  <a:gd name="connsiteX913" fmla="*/ 7548 w 10000"/>
                  <a:gd name="connsiteY913" fmla="*/ 8345 h 10000"/>
                  <a:gd name="connsiteX914" fmla="*/ 7562 w 10000"/>
                  <a:gd name="connsiteY914" fmla="*/ 8319 h 10000"/>
                  <a:gd name="connsiteX915" fmla="*/ 7582 w 10000"/>
                  <a:gd name="connsiteY915" fmla="*/ 8310 h 10000"/>
                  <a:gd name="connsiteX916" fmla="*/ 7607 w 10000"/>
                  <a:gd name="connsiteY916" fmla="*/ 8300 h 10000"/>
                  <a:gd name="connsiteX917" fmla="*/ 7629 w 10000"/>
                  <a:gd name="connsiteY917" fmla="*/ 8300 h 10000"/>
                  <a:gd name="connsiteX918" fmla="*/ 7651 w 10000"/>
                  <a:gd name="connsiteY918" fmla="*/ 8297 h 10000"/>
                  <a:gd name="connsiteX919" fmla="*/ 7668 w 10000"/>
                  <a:gd name="connsiteY919" fmla="*/ 8280 h 10000"/>
                  <a:gd name="connsiteX920" fmla="*/ 7687 w 10000"/>
                  <a:gd name="connsiteY920" fmla="*/ 8267 h 10000"/>
                  <a:gd name="connsiteX921" fmla="*/ 7693 w 10000"/>
                  <a:gd name="connsiteY921" fmla="*/ 8261 h 10000"/>
                  <a:gd name="connsiteX922" fmla="*/ 7701 w 10000"/>
                  <a:gd name="connsiteY922" fmla="*/ 8248 h 10000"/>
                  <a:gd name="connsiteX923" fmla="*/ 7712 w 10000"/>
                  <a:gd name="connsiteY923" fmla="*/ 8238 h 10000"/>
                  <a:gd name="connsiteX924" fmla="*/ 7731 w 10000"/>
                  <a:gd name="connsiteY924" fmla="*/ 8222 h 10000"/>
                  <a:gd name="connsiteX925" fmla="*/ 7740 w 10000"/>
                  <a:gd name="connsiteY925" fmla="*/ 8206 h 10000"/>
                  <a:gd name="connsiteX926" fmla="*/ 7756 w 10000"/>
                  <a:gd name="connsiteY926" fmla="*/ 8183 h 10000"/>
                  <a:gd name="connsiteX927" fmla="*/ 7773 w 10000"/>
                  <a:gd name="connsiteY927" fmla="*/ 8177 h 10000"/>
                  <a:gd name="connsiteX928" fmla="*/ 7784 w 10000"/>
                  <a:gd name="connsiteY928" fmla="*/ 8183 h 10000"/>
                  <a:gd name="connsiteX929" fmla="*/ 7801 w 10000"/>
                  <a:gd name="connsiteY929" fmla="*/ 8174 h 10000"/>
                  <a:gd name="connsiteX930" fmla="*/ 7801 w 10000"/>
                  <a:gd name="connsiteY930" fmla="*/ 8157 h 10000"/>
                  <a:gd name="connsiteX931" fmla="*/ 7817 w 10000"/>
                  <a:gd name="connsiteY931" fmla="*/ 8164 h 10000"/>
                  <a:gd name="connsiteX932" fmla="*/ 7837 w 10000"/>
                  <a:gd name="connsiteY932" fmla="*/ 8164 h 10000"/>
                  <a:gd name="connsiteX933" fmla="*/ 7856 w 10000"/>
                  <a:gd name="connsiteY933" fmla="*/ 8164 h 10000"/>
                  <a:gd name="connsiteX934" fmla="*/ 7870 w 10000"/>
                  <a:gd name="connsiteY934" fmla="*/ 8167 h 10000"/>
                  <a:gd name="connsiteX935" fmla="*/ 7881 w 10000"/>
                  <a:gd name="connsiteY935" fmla="*/ 8174 h 10000"/>
                  <a:gd name="connsiteX936" fmla="*/ 7898 w 10000"/>
                  <a:gd name="connsiteY936" fmla="*/ 8187 h 10000"/>
                  <a:gd name="connsiteX937" fmla="*/ 7917 w 10000"/>
                  <a:gd name="connsiteY937" fmla="*/ 8187 h 10000"/>
                  <a:gd name="connsiteX938" fmla="*/ 7928 w 10000"/>
                  <a:gd name="connsiteY938" fmla="*/ 8157 h 10000"/>
                  <a:gd name="connsiteX939" fmla="*/ 7942 w 10000"/>
                  <a:gd name="connsiteY939" fmla="*/ 8157 h 10000"/>
                  <a:gd name="connsiteX940" fmla="*/ 7958 w 10000"/>
                  <a:gd name="connsiteY940" fmla="*/ 8164 h 10000"/>
                  <a:gd name="connsiteX941" fmla="*/ 7983 w 10000"/>
                  <a:gd name="connsiteY941" fmla="*/ 8144 h 10000"/>
                  <a:gd name="connsiteX942" fmla="*/ 8000 w 10000"/>
                  <a:gd name="connsiteY942" fmla="*/ 8109 h 10000"/>
                  <a:gd name="connsiteX943" fmla="*/ 7994 w 10000"/>
                  <a:gd name="connsiteY943" fmla="*/ 8093 h 10000"/>
                  <a:gd name="connsiteX944" fmla="*/ 7983 w 10000"/>
                  <a:gd name="connsiteY944" fmla="*/ 8070 h 10000"/>
                  <a:gd name="connsiteX945" fmla="*/ 7986 w 10000"/>
                  <a:gd name="connsiteY945" fmla="*/ 8063 h 10000"/>
                  <a:gd name="connsiteX946" fmla="*/ 7978 w 10000"/>
                  <a:gd name="connsiteY946" fmla="*/ 8044 h 10000"/>
                  <a:gd name="connsiteX947" fmla="*/ 7986 w 10000"/>
                  <a:gd name="connsiteY947" fmla="*/ 8002 h 10000"/>
                  <a:gd name="connsiteX948" fmla="*/ 7983 w 10000"/>
                  <a:gd name="connsiteY948" fmla="*/ 7947 h 10000"/>
                  <a:gd name="connsiteX949" fmla="*/ 7961 w 10000"/>
                  <a:gd name="connsiteY949" fmla="*/ 7931 h 10000"/>
                  <a:gd name="connsiteX950" fmla="*/ 7958 w 10000"/>
                  <a:gd name="connsiteY950" fmla="*/ 7898 h 10000"/>
                  <a:gd name="connsiteX951" fmla="*/ 7953 w 10000"/>
                  <a:gd name="connsiteY951" fmla="*/ 7856 h 10000"/>
                  <a:gd name="connsiteX952" fmla="*/ 7967 w 10000"/>
                  <a:gd name="connsiteY952" fmla="*/ 7837 h 10000"/>
                  <a:gd name="connsiteX953" fmla="*/ 7950 w 10000"/>
                  <a:gd name="connsiteY953" fmla="*/ 7824 h 10000"/>
                  <a:gd name="connsiteX954" fmla="*/ 7906 w 10000"/>
                  <a:gd name="connsiteY954" fmla="*/ 7814 h 10000"/>
                  <a:gd name="connsiteX955" fmla="*/ 7878 w 10000"/>
                  <a:gd name="connsiteY955" fmla="*/ 7814 h 10000"/>
                  <a:gd name="connsiteX956" fmla="*/ 7870 w 10000"/>
                  <a:gd name="connsiteY956" fmla="*/ 7795 h 10000"/>
                  <a:gd name="connsiteX957" fmla="*/ 7878 w 10000"/>
                  <a:gd name="connsiteY957" fmla="*/ 7778 h 10000"/>
                  <a:gd name="connsiteX958" fmla="*/ 7881 w 10000"/>
                  <a:gd name="connsiteY958" fmla="*/ 7775 h 10000"/>
                  <a:gd name="connsiteX959" fmla="*/ 7878 w 10000"/>
                  <a:gd name="connsiteY959" fmla="*/ 7743 h 10000"/>
                  <a:gd name="connsiteX960" fmla="*/ 7895 w 10000"/>
                  <a:gd name="connsiteY960" fmla="*/ 7733 h 10000"/>
                  <a:gd name="connsiteX961" fmla="*/ 7911 w 10000"/>
                  <a:gd name="connsiteY961" fmla="*/ 7710 h 10000"/>
                  <a:gd name="connsiteX962" fmla="*/ 7911 w 10000"/>
                  <a:gd name="connsiteY962" fmla="*/ 7665 h 10000"/>
                  <a:gd name="connsiteX963" fmla="*/ 7917 w 10000"/>
                  <a:gd name="connsiteY963" fmla="*/ 7600 h 10000"/>
                  <a:gd name="connsiteX964" fmla="*/ 7928 w 10000"/>
                  <a:gd name="connsiteY964" fmla="*/ 7581 h 10000"/>
                  <a:gd name="connsiteX965" fmla="*/ 7917 w 10000"/>
                  <a:gd name="connsiteY965" fmla="*/ 7474 h 10000"/>
                  <a:gd name="connsiteX966" fmla="*/ 7873 w 10000"/>
                  <a:gd name="connsiteY966" fmla="*/ 7335 h 10000"/>
                  <a:gd name="connsiteX967" fmla="*/ 7756 w 10000"/>
                  <a:gd name="connsiteY967" fmla="*/ 7050 h 10000"/>
                  <a:gd name="connsiteX968" fmla="*/ 7679 w 10000"/>
                  <a:gd name="connsiteY968" fmla="*/ 6839 h 10000"/>
                  <a:gd name="connsiteX969" fmla="*/ 7668 w 10000"/>
                  <a:gd name="connsiteY969" fmla="*/ 6823 h 10000"/>
                  <a:gd name="connsiteX970" fmla="*/ 7659 w 10000"/>
                  <a:gd name="connsiteY970" fmla="*/ 6768 h 10000"/>
                  <a:gd name="connsiteX971" fmla="*/ 7659 w 10000"/>
                  <a:gd name="connsiteY971" fmla="*/ 6739 h 10000"/>
                  <a:gd name="connsiteX972" fmla="*/ 7651 w 10000"/>
                  <a:gd name="connsiteY972" fmla="*/ 6713 h 10000"/>
                  <a:gd name="connsiteX973" fmla="*/ 7654 w 10000"/>
                  <a:gd name="connsiteY973" fmla="*/ 6684 h 10000"/>
                  <a:gd name="connsiteX974" fmla="*/ 7643 w 10000"/>
                  <a:gd name="connsiteY974" fmla="*/ 6626 h 10000"/>
                  <a:gd name="connsiteX975" fmla="*/ 7629 w 10000"/>
                  <a:gd name="connsiteY975" fmla="*/ 6600 h 10000"/>
                  <a:gd name="connsiteX976" fmla="*/ 7629 w 10000"/>
                  <a:gd name="connsiteY976" fmla="*/ 6580 h 10000"/>
                  <a:gd name="connsiteX977" fmla="*/ 7623 w 10000"/>
                  <a:gd name="connsiteY977" fmla="*/ 6541 h 10000"/>
                  <a:gd name="connsiteX978" fmla="*/ 7615 w 10000"/>
                  <a:gd name="connsiteY978" fmla="*/ 6522 h 10000"/>
                  <a:gd name="connsiteX979" fmla="*/ 7598 w 10000"/>
                  <a:gd name="connsiteY979" fmla="*/ 6509 h 10000"/>
                  <a:gd name="connsiteX980" fmla="*/ 7587 w 10000"/>
                  <a:gd name="connsiteY980" fmla="*/ 6493 h 10000"/>
                  <a:gd name="connsiteX981" fmla="*/ 7579 w 10000"/>
                  <a:gd name="connsiteY981" fmla="*/ 6464 h 10000"/>
                  <a:gd name="connsiteX982" fmla="*/ 7587 w 10000"/>
                  <a:gd name="connsiteY982" fmla="*/ 6438 h 10000"/>
                  <a:gd name="connsiteX983" fmla="*/ 7596 w 10000"/>
                  <a:gd name="connsiteY983" fmla="*/ 6425 h 10000"/>
                  <a:gd name="connsiteX984" fmla="*/ 7590 w 10000"/>
                  <a:gd name="connsiteY984" fmla="*/ 6396 h 10000"/>
                  <a:gd name="connsiteX985" fmla="*/ 7590 w 10000"/>
                  <a:gd name="connsiteY985" fmla="*/ 6373 h 10000"/>
                  <a:gd name="connsiteX986" fmla="*/ 7587 w 10000"/>
                  <a:gd name="connsiteY986" fmla="*/ 6354 h 10000"/>
                  <a:gd name="connsiteX987" fmla="*/ 7582 w 10000"/>
                  <a:gd name="connsiteY987" fmla="*/ 6344 h 10000"/>
                  <a:gd name="connsiteX988" fmla="*/ 7582 w 10000"/>
                  <a:gd name="connsiteY988" fmla="*/ 6324 h 10000"/>
                  <a:gd name="connsiteX989" fmla="*/ 7571 w 10000"/>
                  <a:gd name="connsiteY989" fmla="*/ 6302 h 10000"/>
                  <a:gd name="connsiteX990" fmla="*/ 7548 w 10000"/>
                  <a:gd name="connsiteY990" fmla="*/ 6256 h 10000"/>
                  <a:gd name="connsiteX991" fmla="*/ 7546 w 10000"/>
                  <a:gd name="connsiteY991" fmla="*/ 6218 h 10000"/>
                  <a:gd name="connsiteX992" fmla="*/ 7540 w 10000"/>
                  <a:gd name="connsiteY992" fmla="*/ 6159 h 10000"/>
                  <a:gd name="connsiteX993" fmla="*/ 7535 w 10000"/>
                  <a:gd name="connsiteY993" fmla="*/ 6114 h 10000"/>
                  <a:gd name="connsiteX994" fmla="*/ 7535 w 10000"/>
                  <a:gd name="connsiteY994" fmla="*/ 6088 h 10000"/>
                  <a:gd name="connsiteX995" fmla="*/ 7540 w 10000"/>
                  <a:gd name="connsiteY995" fmla="*/ 6049 h 10000"/>
                  <a:gd name="connsiteX996" fmla="*/ 7546 w 10000"/>
                  <a:gd name="connsiteY996" fmla="*/ 6004 h 10000"/>
                  <a:gd name="connsiteX997" fmla="*/ 7548 w 10000"/>
                  <a:gd name="connsiteY997" fmla="*/ 5965 h 10000"/>
                  <a:gd name="connsiteX998" fmla="*/ 7548 w 10000"/>
                  <a:gd name="connsiteY998" fmla="*/ 5946 h 10000"/>
                  <a:gd name="connsiteX999" fmla="*/ 7548 w 10000"/>
                  <a:gd name="connsiteY999" fmla="*/ 5933 h 10000"/>
                  <a:gd name="connsiteX1000" fmla="*/ 7548 w 10000"/>
                  <a:gd name="connsiteY1000" fmla="*/ 5910 h 10000"/>
                  <a:gd name="connsiteX1001" fmla="*/ 7548 w 10000"/>
                  <a:gd name="connsiteY1001" fmla="*/ 5897 h 10000"/>
                  <a:gd name="connsiteX1002" fmla="*/ 7546 w 10000"/>
                  <a:gd name="connsiteY1002" fmla="*/ 5871 h 10000"/>
                  <a:gd name="connsiteX1003" fmla="*/ 7535 w 10000"/>
                  <a:gd name="connsiteY1003" fmla="*/ 5839 h 10000"/>
                  <a:gd name="connsiteX1004" fmla="*/ 7524 w 10000"/>
                  <a:gd name="connsiteY1004" fmla="*/ 5797 h 10000"/>
                  <a:gd name="connsiteX1005" fmla="*/ 7518 w 10000"/>
                  <a:gd name="connsiteY1005" fmla="*/ 5767 h 10000"/>
                  <a:gd name="connsiteX1006" fmla="*/ 7515 w 10000"/>
                  <a:gd name="connsiteY1006" fmla="*/ 5745 h 10000"/>
                  <a:gd name="connsiteX1007" fmla="*/ 7501 w 10000"/>
                  <a:gd name="connsiteY1007" fmla="*/ 5683 h 10000"/>
                  <a:gd name="connsiteX1008" fmla="*/ 7490 w 10000"/>
                  <a:gd name="connsiteY1008" fmla="*/ 5631 h 10000"/>
                  <a:gd name="connsiteX1009" fmla="*/ 7482 w 10000"/>
                  <a:gd name="connsiteY1009" fmla="*/ 5593 h 10000"/>
                  <a:gd name="connsiteX1010" fmla="*/ 7476 w 10000"/>
                  <a:gd name="connsiteY1010" fmla="*/ 5570 h 10000"/>
                  <a:gd name="connsiteX1011" fmla="*/ 7476 w 10000"/>
                  <a:gd name="connsiteY1011" fmla="*/ 5528 h 10000"/>
                  <a:gd name="connsiteX1012" fmla="*/ 7482 w 10000"/>
                  <a:gd name="connsiteY1012" fmla="*/ 5502 h 10000"/>
                  <a:gd name="connsiteX1013" fmla="*/ 7490 w 10000"/>
                  <a:gd name="connsiteY1013" fmla="*/ 5489 h 10000"/>
                  <a:gd name="connsiteX1014" fmla="*/ 7499 w 10000"/>
                  <a:gd name="connsiteY1014" fmla="*/ 5479 h 10000"/>
                  <a:gd name="connsiteX1015" fmla="*/ 7493 w 10000"/>
                  <a:gd name="connsiteY1015" fmla="*/ 5427 h 10000"/>
                  <a:gd name="connsiteX1016" fmla="*/ 7501 w 10000"/>
                  <a:gd name="connsiteY1016" fmla="*/ 5415 h 10000"/>
                  <a:gd name="connsiteX1017" fmla="*/ 7510 w 10000"/>
                  <a:gd name="connsiteY1017" fmla="*/ 5398 h 10000"/>
                  <a:gd name="connsiteX1018" fmla="*/ 7515 w 10000"/>
                  <a:gd name="connsiteY1018" fmla="*/ 5379 h 10000"/>
                  <a:gd name="connsiteX1019" fmla="*/ 7526 w 10000"/>
                  <a:gd name="connsiteY1019" fmla="*/ 5366 h 10000"/>
                  <a:gd name="connsiteX1020" fmla="*/ 7518 w 10000"/>
                  <a:gd name="connsiteY1020" fmla="*/ 5350 h 10000"/>
                  <a:gd name="connsiteX1021" fmla="*/ 7518 w 10000"/>
                  <a:gd name="connsiteY1021" fmla="*/ 5330 h 10000"/>
                  <a:gd name="connsiteX1022" fmla="*/ 7526 w 10000"/>
                  <a:gd name="connsiteY1022" fmla="*/ 5311 h 10000"/>
                  <a:gd name="connsiteX1023" fmla="*/ 7540 w 10000"/>
                  <a:gd name="connsiteY1023" fmla="*/ 5291 h 10000"/>
                  <a:gd name="connsiteX1024" fmla="*/ 7540 w 10000"/>
                  <a:gd name="connsiteY1024" fmla="*/ 5266 h 10000"/>
                  <a:gd name="connsiteX1025" fmla="*/ 7540 w 10000"/>
                  <a:gd name="connsiteY1025" fmla="*/ 5256 h 10000"/>
                  <a:gd name="connsiteX1026" fmla="*/ 7524 w 10000"/>
                  <a:gd name="connsiteY1026" fmla="*/ 5233 h 10000"/>
                  <a:gd name="connsiteX1027" fmla="*/ 7515 w 10000"/>
                  <a:gd name="connsiteY1027" fmla="*/ 5217 h 10000"/>
                  <a:gd name="connsiteX1028" fmla="*/ 7490 w 10000"/>
                  <a:gd name="connsiteY1028" fmla="*/ 5178 h 10000"/>
                  <a:gd name="connsiteX1029" fmla="*/ 7474 w 10000"/>
                  <a:gd name="connsiteY1029" fmla="*/ 5162 h 10000"/>
                  <a:gd name="connsiteX1030" fmla="*/ 7457 w 10000"/>
                  <a:gd name="connsiteY1030" fmla="*/ 5120 h 10000"/>
                  <a:gd name="connsiteX1031" fmla="*/ 7421 w 10000"/>
                  <a:gd name="connsiteY1031" fmla="*/ 5087 h 10000"/>
                  <a:gd name="connsiteX1032" fmla="*/ 7380 w 10000"/>
                  <a:gd name="connsiteY1032" fmla="*/ 5068 h 10000"/>
                  <a:gd name="connsiteX1033" fmla="*/ 7355 w 10000"/>
                  <a:gd name="connsiteY1033" fmla="*/ 5058 h 10000"/>
                  <a:gd name="connsiteX1034" fmla="*/ 7332 w 10000"/>
                  <a:gd name="connsiteY1034" fmla="*/ 5049 h 10000"/>
                  <a:gd name="connsiteX1035" fmla="*/ 7305 w 10000"/>
                  <a:gd name="connsiteY1035" fmla="*/ 5016 h 10000"/>
                  <a:gd name="connsiteX1036" fmla="*/ 7305 w 10000"/>
                  <a:gd name="connsiteY1036" fmla="*/ 5000 h 10000"/>
                  <a:gd name="connsiteX1037" fmla="*/ 7296 w 10000"/>
                  <a:gd name="connsiteY1037" fmla="*/ 4971 h 10000"/>
                  <a:gd name="connsiteX1038" fmla="*/ 7288 w 10000"/>
                  <a:gd name="connsiteY1038" fmla="*/ 4945 h 10000"/>
                  <a:gd name="connsiteX1039" fmla="*/ 7280 w 10000"/>
                  <a:gd name="connsiteY1039" fmla="*/ 4916 h 10000"/>
                  <a:gd name="connsiteX1040" fmla="*/ 7291 w 10000"/>
                  <a:gd name="connsiteY1040" fmla="*/ 4887 h 10000"/>
                  <a:gd name="connsiteX1041" fmla="*/ 7291 w 10000"/>
                  <a:gd name="connsiteY1041" fmla="*/ 4858 h 10000"/>
                  <a:gd name="connsiteX1042" fmla="*/ 7271 w 10000"/>
                  <a:gd name="connsiteY1042" fmla="*/ 4819 h 10000"/>
                  <a:gd name="connsiteX1043" fmla="*/ 7255 w 10000"/>
                  <a:gd name="connsiteY1043" fmla="*/ 4828 h 10000"/>
                  <a:gd name="connsiteX1044" fmla="*/ 7235 w 10000"/>
                  <a:gd name="connsiteY1044" fmla="*/ 4841 h 10000"/>
                  <a:gd name="connsiteX1045" fmla="*/ 7216 w 10000"/>
                  <a:gd name="connsiteY1045" fmla="*/ 4867 h 10000"/>
                  <a:gd name="connsiteX1046" fmla="*/ 7191 w 10000"/>
                  <a:gd name="connsiteY1046" fmla="*/ 4870 h 10000"/>
                  <a:gd name="connsiteX1047" fmla="*/ 7155 w 10000"/>
                  <a:gd name="connsiteY1047" fmla="*/ 4887 h 10000"/>
                  <a:gd name="connsiteX1048" fmla="*/ 7122 w 10000"/>
                  <a:gd name="connsiteY1048" fmla="*/ 4893 h 10000"/>
                  <a:gd name="connsiteX1049" fmla="*/ 7105 w 10000"/>
                  <a:gd name="connsiteY1049" fmla="*/ 4896 h 10000"/>
                  <a:gd name="connsiteX1050" fmla="*/ 7094 w 10000"/>
                  <a:gd name="connsiteY1050" fmla="*/ 4916 h 10000"/>
                  <a:gd name="connsiteX1051" fmla="*/ 7080 w 10000"/>
                  <a:gd name="connsiteY1051" fmla="*/ 4903 h 10000"/>
                  <a:gd name="connsiteX1052" fmla="*/ 7072 w 10000"/>
                  <a:gd name="connsiteY1052" fmla="*/ 4851 h 10000"/>
                  <a:gd name="connsiteX1053" fmla="*/ 7042 w 10000"/>
                  <a:gd name="connsiteY1053" fmla="*/ 4819 h 10000"/>
                  <a:gd name="connsiteX1054" fmla="*/ 7030 w 10000"/>
                  <a:gd name="connsiteY1054" fmla="*/ 4780 h 10000"/>
                  <a:gd name="connsiteX1055" fmla="*/ 7039 w 10000"/>
                  <a:gd name="connsiteY1055" fmla="*/ 4757 h 10000"/>
                  <a:gd name="connsiteX1056" fmla="*/ 7047 w 10000"/>
                  <a:gd name="connsiteY1056" fmla="*/ 4744 h 10000"/>
                  <a:gd name="connsiteX1057" fmla="*/ 7022 w 10000"/>
                  <a:gd name="connsiteY1057" fmla="*/ 4725 h 10000"/>
                  <a:gd name="connsiteX1058" fmla="*/ 7000 w 10000"/>
                  <a:gd name="connsiteY1058" fmla="*/ 4715 h 10000"/>
                  <a:gd name="connsiteX1059" fmla="*/ 6975 w 10000"/>
                  <a:gd name="connsiteY1059" fmla="*/ 4709 h 10000"/>
                  <a:gd name="connsiteX1060" fmla="*/ 6945 w 10000"/>
                  <a:gd name="connsiteY1060" fmla="*/ 4696 h 10000"/>
                  <a:gd name="connsiteX1061" fmla="*/ 6953 w 10000"/>
                  <a:gd name="connsiteY1061" fmla="*/ 4679 h 10000"/>
                  <a:gd name="connsiteX1062" fmla="*/ 6961 w 10000"/>
                  <a:gd name="connsiteY1062" fmla="*/ 4660 h 10000"/>
                  <a:gd name="connsiteX1063" fmla="*/ 6983 w 10000"/>
                  <a:gd name="connsiteY1063" fmla="*/ 4644 h 10000"/>
                  <a:gd name="connsiteX1064" fmla="*/ 7014 w 10000"/>
                  <a:gd name="connsiteY1064" fmla="*/ 4634 h 10000"/>
                  <a:gd name="connsiteX1065" fmla="*/ 7025 w 10000"/>
                  <a:gd name="connsiteY1065" fmla="*/ 4615 h 10000"/>
                  <a:gd name="connsiteX1066" fmla="*/ 7047 w 10000"/>
                  <a:gd name="connsiteY1066" fmla="*/ 4582 h 10000"/>
                  <a:gd name="connsiteX1067" fmla="*/ 7069 w 10000"/>
                  <a:gd name="connsiteY1067" fmla="*/ 4563 h 10000"/>
                  <a:gd name="connsiteX1068" fmla="*/ 7078 w 10000"/>
                  <a:gd name="connsiteY1068" fmla="*/ 4553 h 10000"/>
                  <a:gd name="connsiteX1069" fmla="*/ 7097 w 10000"/>
                  <a:gd name="connsiteY1069" fmla="*/ 4527 h 10000"/>
                  <a:gd name="connsiteX1070" fmla="*/ 7122 w 10000"/>
                  <a:gd name="connsiteY1070" fmla="*/ 4517 h 10000"/>
                  <a:gd name="connsiteX1071" fmla="*/ 7139 w 10000"/>
                  <a:gd name="connsiteY1071" fmla="*/ 4488 h 10000"/>
                  <a:gd name="connsiteX1072" fmla="*/ 7147 w 10000"/>
                  <a:gd name="connsiteY1072" fmla="*/ 4459 h 10000"/>
                  <a:gd name="connsiteX1073" fmla="*/ 7161 w 10000"/>
                  <a:gd name="connsiteY1073" fmla="*/ 4440 h 10000"/>
                  <a:gd name="connsiteX1074" fmla="*/ 7177 w 10000"/>
                  <a:gd name="connsiteY1074" fmla="*/ 4430 h 10000"/>
                  <a:gd name="connsiteX1075" fmla="*/ 7202 w 10000"/>
                  <a:gd name="connsiteY1075" fmla="*/ 4407 h 10000"/>
                  <a:gd name="connsiteX1076" fmla="*/ 7224 w 10000"/>
                  <a:gd name="connsiteY1076" fmla="*/ 4417 h 10000"/>
                  <a:gd name="connsiteX1077" fmla="*/ 7241 w 10000"/>
                  <a:gd name="connsiteY1077" fmla="*/ 4404 h 10000"/>
                  <a:gd name="connsiteX1078" fmla="*/ 7263 w 10000"/>
                  <a:gd name="connsiteY1078" fmla="*/ 4398 h 10000"/>
                  <a:gd name="connsiteX1079" fmla="*/ 7283 w 10000"/>
                  <a:gd name="connsiteY1079" fmla="*/ 4424 h 10000"/>
                  <a:gd name="connsiteX1080" fmla="*/ 7305 w 10000"/>
                  <a:gd name="connsiteY1080" fmla="*/ 4433 h 10000"/>
                  <a:gd name="connsiteX1081" fmla="*/ 7332 w 10000"/>
                  <a:gd name="connsiteY1081" fmla="*/ 4443 h 10000"/>
                  <a:gd name="connsiteX1082" fmla="*/ 7380 w 10000"/>
                  <a:gd name="connsiteY1082" fmla="*/ 4398 h 10000"/>
                  <a:gd name="connsiteX1083" fmla="*/ 7404 w 10000"/>
                  <a:gd name="connsiteY1083" fmla="*/ 4378 h 10000"/>
                  <a:gd name="connsiteX1084" fmla="*/ 7418 w 10000"/>
                  <a:gd name="connsiteY1084" fmla="*/ 4369 h 10000"/>
                  <a:gd name="connsiteX1085" fmla="*/ 7443 w 10000"/>
                  <a:gd name="connsiteY1085" fmla="*/ 4356 h 10000"/>
                  <a:gd name="connsiteX1086" fmla="*/ 7460 w 10000"/>
                  <a:gd name="connsiteY1086" fmla="*/ 4385 h 10000"/>
                  <a:gd name="connsiteX1087" fmla="*/ 7460 w 10000"/>
                  <a:gd name="connsiteY1087" fmla="*/ 4404 h 10000"/>
                  <a:gd name="connsiteX1088" fmla="*/ 7499 w 10000"/>
                  <a:gd name="connsiteY1088" fmla="*/ 4417 h 10000"/>
                  <a:gd name="connsiteX1089" fmla="*/ 7515 w 10000"/>
                  <a:gd name="connsiteY1089" fmla="*/ 4414 h 10000"/>
                  <a:gd name="connsiteX1090" fmla="*/ 7565 w 10000"/>
                  <a:gd name="connsiteY1090" fmla="*/ 4385 h 10000"/>
                  <a:gd name="connsiteX1091" fmla="*/ 7579 w 10000"/>
                  <a:gd name="connsiteY1091" fmla="*/ 4346 h 10000"/>
                  <a:gd name="connsiteX1092" fmla="*/ 7582 w 10000"/>
                  <a:gd name="connsiteY1092" fmla="*/ 4317 h 10000"/>
                  <a:gd name="connsiteX1093" fmla="*/ 7590 w 10000"/>
                  <a:gd name="connsiteY1093" fmla="*/ 4301 h 10000"/>
                  <a:gd name="connsiteX1094" fmla="*/ 7612 w 10000"/>
                  <a:gd name="connsiteY1094" fmla="*/ 4271 h 10000"/>
                  <a:gd name="connsiteX1095" fmla="*/ 7623 w 10000"/>
                  <a:gd name="connsiteY1095" fmla="*/ 4262 h 10000"/>
                  <a:gd name="connsiteX1096" fmla="*/ 7634 w 10000"/>
                  <a:gd name="connsiteY1096" fmla="*/ 4245 h 10000"/>
                  <a:gd name="connsiteX1097" fmla="*/ 7645 w 10000"/>
                  <a:gd name="connsiteY1097" fmla="*/ 4265 h 10000"/>
                  <a:gd name="connsiteX1098" fmla="*/ 7670 w 10000"/>
                  <a:gd name="connsiteY1098" fmla="*/ 4284 h 10000"/>
                  <a:gd name="connsiteX1099" fmla="*/ 7701 w 10000"/>
                  <a:gd name="connsiteY1099" fmla="*/ 4275 h 10000"/>
                  <a:gd name="connsiteX1100" fmla="*/ 7717 w 10000"/>
                  <a:gd name="connsiteY1100" fmla="*/ 4275 h 10000"/>
                  <a:gd name="connsiteX1101" fmla="*/ 7740 w 10000"/>
                  <a:gd name="connsiteY1101" fmla="*/ 4284 h 10000"/>
                  <a:gd name="connsiteX1102" fmla="*/ 7767 w 10000"/>
                  <a:gd name="connsiteY1102" fmla="*/ 4284 h 10000"/>
                  <a:gd name="connsiteX1103" fmla="*/ 7895 w 10000"/>
                  <a:gd name="connsiteY1103" fmla="*/ 4207 h 10000"/>
                  <a:gd name="connsiteX1104" fmla="*/ 7895 w 10000"/>
                  <a:gd name="connsiteY1104" fmla="*/ 4187 h 10000"/>
                  <a:gd name="connsiteX1105" fmla="*/ 7895 w 10000"/>
                  <a:gd name="connsiteY1105" fmla="*/ 4171 h 10000"/>
                  <a:gd name="connsiteX1106" fmla="*/ 7903 w 10000"/>
                  <a:gd name="connsiteY1106" fmla="*/ 4148 h 10000"/>
                  <a:gd name="connsiteX1107" fmla="*/ 7917 w 10000"/>
                  <a:gd name="connsiteY1107" fmla="*/ 4158 h 10000"/>
                  <a:gd name="connsiteX1108" fmla="*/ 7967 w 10000"/>
                  <a:gd name="connsiteY1108" fmla="*/ 4203 h 10000"/>
                  <a:gd name="connsiteX1109" fmla="*/ 7994 w 10000"/>
                  <a:gd name="connsiteY1109" fmla="*/ 4203 h 10000"/>
                  <a:gd name="connsiteX1110" fmla="*/ 8064 w 10000"/>
                  <a:gd name="connsiteY1110" fmla="*/ 4242 h 10000"/>
                  <a:gd name="connsiteX1111" fmla="*/ 8083 w 10000"/>
                  <a:gd name="connsiteY1111" fmla="*/ 4245 h 10000"/>
                  <a:gd name="connsiteX1112" fmla="*/ 8105 w 10000"/>
                  <a:gd name="connsiteY1112" fmla="*/ 4226 h 10000"/>
                  <a:gd name="connsiteX1113" fmla="*/ 8136 w 10000"/>
                  <a:gd name="connsiteY1113" fmla="*/ 4187 h 10000"/>
                  <a:gd name="connsiteX1114" fmla="*/ 8161 w 10000"/>
                  <a:gd name="connsiteY1114" fmla="*/ 4168 h 10000"/>
                  <a:gd name="connsiteX1115" fmla="*/ 8172 w 10000"/>
                  <a:gd name="connsiteY1115" fmla="*/ 4161 h 10000"/>
                  <a:gd name="connsiteX1116" fmla="*/ 8208 w 10000"/>
                  <a:gd name="connsiteY1116" fmla="*/ 4168 h 10000"/>
                  <a:gd name="connsiteX1117" fmla="*/ 8235 w 10000"/>
                  <a:gd name="connsiteY1117" fmla="*/ 4168 h 10000"/>
                  <a:gd name="connsiteX1118" fmla="*/ 8258 w 10000"/>
                  <a:gd name="connsiteY1118" fmla="*/ 4152 h 10000"/>
                  <a:gd name="connsiteX1119" fmla="*/ 8283 w 10000"/>
                  <a:gd name="connsiteY1119" fmla="*/ 4152 h 10000"/>
                  <a:gd name="connsiteX1120" fmla="*/ 8299 w 10000"/>
                  <a:gd name="connsiteY1120" fmla="*/ 4132 h 10000"/>
                  <a:gd name="connsiteX1121" fmla="*/ 8316 w 10000"/>
                  <a:gd name="connsiteY1121" fmla="*/ 4113 h 10000"/>
                  <a:gd name="connsiteX1122" fmla="*/ 8330 w 10000"/>
                  <a:gd name="connsiteY1122" fmla="*/ 4084 h 10000"/>
                  <a:gd name="connsiteX1123" fmla="*/ 8341 w 10000"/>
                  <a:gd name="connsiteY1123" fmla="*/ 4058 h 10000"/>
                  <a:gd name="connsiteX1124" fmla="*/ 8349 w 10000"/>
                  <a:gd name="connsiteY1124" fmla="*/ 4064 h 10000"/>
                  <a:gd name="connsiteX1125" fmla="*/ 8366 w 10000"/>
                  <a:gd name="connsiteY1125" fmla="*/ 4067 h 10000"/>
                  <a:gd name="connsiteX1126" fmla="*/ 8374 w 10000"/>
                  <a:gd name="connsiteY1126" fmla="*/ 4084 h 10000"/>
                  <a:gd name="connsiteX1127" fmla="*/ 8402 w 10000"/>
                  <a:gd name="connsiteY1127" fmla="*/ 4054 h 10000"/>
                  <a:gd name="connsiteX1128" fmla="*/ 8427 w 10000"/>
                  <a:gd name="connsiteY1128" fmla="*/ 4028 h 10000"/>
                  <a:gd name="connsiteX1129" fmla="*/ 8438 w 10000"/>
                  <a:gd name="connsiteY1129" fmla="*/ 4025 h 10000"/>
                  <a:gd name="connsiteX1130" fmla="*/ 8468 w 10000"/>
                  <a:gd name="connsiteY1130" fmla="*/ 4006 h 10000"/>
                  <a:gd name="connsiteX1131" fmla="*/ 8485 w 10000"/>
                  <a:gd name="connsiteY1131" fmla="*/ 3999 h 10000"/>
                  <a:gd name="connsiteX1132" fmla="*/ 8493 w 10000"/>
                  <a:gd name="connsiteY1132" fmla="*/ 4025 h 10000"/>
                  <a:gd name="connsiteX1133" fmla="*/ 8515 w 10000"/>
                  <a:gd name="connsiteY1133" fmla="*/ 4028 h 10000"/>
                  <a:gd name="connsiteX1134" fmla="*/ 8543 w 10000"/>
                  <a:gd name="connsiteY1134" fmla="*/ 4009 h 10000"/>
                  <a:gd name="connsiteX1135" fmla="*/ 8551 w 10000"/>
                  <a:gd name="connsiteY1135" fmla="*/ 3990 h 10000"/>
                  <a:gd name="connsiteX1136" fmla="*/ 8582 w 10000"/>
                  <a:gd name="connsiteY1136" fmla="*/ 3977 h 10000"/>
                  <a:gd name="connsiteX1137" fmla="*/ 8596 w 10000"/>
                  <a:gd name="connsiteY1137" fmla="*/ 3977 h 10000"/>
                  <a:gd name="connsiteX1138" fmla="*/ 8607 w 10000"/>
                  <a:gd name="connsiteY1138" fmla="*/ 3980 h 10000"/>
                  <a:gd name="connsiteX1139" fmla="*/ 8645 w 10000"/>
                  <a:gd name="connsiteY1139" fmla="*/ 3970 h 10000"/>
                  <a:gd name="connsiteX1140" fmla="*/ 8654 w 10000"/>
                  <a:gd name="connsiteY1140" fmla="*/ 3951 h 10000"/>
                  <a:gd name="connsiteX1141" fmla="*/ 8670 w 10000"/>
                  <a:gd name="connsiteY1141" fmla="*/ 3935 h 10000"/>
                  <a:gd name="connsiteX1142" fmla="*/ 8695 w 10000"/>
                  <a:gd name="connsiteY1142" fmla="*/ 3935 h 10000"/>
                  <a:gd name="connsiteX1143" fmla="*/ 8704 w 10000"/>
                  <a:gd name="connsiteY1143" fmla="*/ 3951 h 10000"/>
                  <a:gd name="connsiteX1144" fmla="*/ 8717 w 10000"/>
                  <a:gd name="connsiteY1144" fmla="*/ 3964 h 10000"/>
                  <a:gd name="connsiteX1145" fmla="*/ 8751 w 10000"/>
                  <a:gd name="connsiteY1145" fmla="*/ 3951 h 10000"/>
                  <a:gd name="connsiteX1146" fmla="*/ 8776 w 10000"/>
                  <a:gd name="connsiteY1146" fmla="*/ 3935 h 10000"/>
                  <a:gd name="connsiteX1147" fmla="*/ 8798 w 10000"/>
                  <a:gd name="connsiteY1147" fmla="*/ 3925 h 10000"/>
                  <a:gd name="connsiteX1148" fmla="*/ 8806 w 10000"/>
                  <a:gd name="connsiteY1148" fmla="*/ 3892 h 10000"/>
                  <a:gd name="connsiteX1149" fmla="*/ 8814 w 10000"/>
                  <a:gd name="connsiteY1149" fmla="*/ 3876 h 10000"/>
                  <a:gd name="connsiteX1150" fmla="*/ 8839 w 10000"/>
                  <a:gd name="connsiteY1150" fmla="*/ 3873 h 10000"/>
                  <a:gd name="connsiteX1151" fmla="*/ 8842 w 10000"/>
                  <a:gd name="connsiteY1151" fmla="*/ 3876 h 10000"/>
                  <a:gd name="connsiteX1152" fmla="*/ 8856 w 10000"/>
                  <a:gd name="connsiteY1152" fmla="*/ 3863 h 10000"/>
                  <a:gd name="connsiteX1153" fmla="*/ 8856 w 10000"/>
                  <a:gd name="connsiteY1153" fmla="*/ 3841 h 10000"/>
                  <a:gd name="connsiteX1154" fmla="*/ 8870 w 10000"/>
                  <a:gd name="connsiteY1154" fmla="*/ 3821 h 10000"/>
                  <a:gd name="connsiteX1155" fmla="*/ 8903 w 10000"/>
                  <a:gd name="connsiteY1155" fmla="*/ 3802 h 10000"/>
                  <a:gd name="connsiteX1156" fmla="*/ 8914 w 10000"/>
                  <a:gd name="connsiteY1156" fmla="*/ 3782 h 10000"/>
                  <a:gd name="connsiteX1157" fmla="*/ 8939 w 10000"/>
                  <a:gd name="connsiteY1157" fmla="*/ 3782 h 10000"/>
                  <a:gd name="connsiteX1158" fmla="*/ 8961 w 10000"/>
                  <a:gd name="connsiteY1158" fmla="*/ 3779 h 10000"/>
                  <a:gd name="connsiteX1159" fmla="*/ 8983 w 10000"/>
                  <a:gd name="connsiteY1159" fmla="*/ 3760 h 10000"/>
                  <a:gd name="connsiteX1160" fmla="*/ 9003 w 10000"/>
                  <a:gd name="connsiteY1160" fmla="*/ 3763 h 10000"/>
                  <a:gd name="connsiteX1161" fmla="*/ 9019 w 10000"/>
                  <a:gd name="connsiteY1161" fmla="*/ 3779 h 10000"/>
                  <a:gd name="connsiteX1162" fmla="*/ 9050 w 10000"/>
                  <a:gd name="connsiteY1162" fmla="*/ 3812 h 10000"/>
                  <a:gd name="connsiteX1163" fmla="*/ 9080 w 10000"/>
                  <a:gd name="connsiteY1163" fmla="*/ 3831 h 10000"/>
                  <a:gd name="connsiteX1164" fmla="*/ 9097 w 10000"/>
                  <a:gd name="connsiteY1164" fmla="*/ 3867 h 10000"/>
                  <a:gd name="connsiteX1165" fmla="*/ 9114 w 10000"/>
                  <a:gd name="connsiteY1165" fmla="*/ 3902 h 10000"/>
                  <a:gd name="connsiteX1166" fmla="*/ 9122 w 10000"/>
                  <a:gd name="connsiteY1166" fmla="*/ 3935 h 10000"/>
                  <a:gd name="connsiteX1167" fmla="*/ 9125 w 10000"/>
                  <a:gd name="connsiteY1167" fmla="*/ 3964 h 10000"/>
                  <a:gd name="connsiteX1168" fmla="*/ 9130 w 10000"/>
                  <a:gd name="connsiteY1168" fmla="*/ 3999 h 10000"/>
                  <a:gd name="connsiteX1169" fmla="*/ 9130 w 10000"/>
                  <a:gd name="connsiteY1169" fmla="*/ 4054 h 10000"/>
                  <a:gd name="connsiteX1170" fmla="*/ 9155 w 10000"/>
                  <a:gd name="connsiteY1170" fmla="*/ 4093 h 10000"/>
                  <a:gd name="connsiteX1171" fmla="*/ 9169 w 10000"/>
                  <a:gd name="connsiteY1171" fmla="*/ 4090 h 10000"/>
                  <a:gd name="connsiteX1172" fmla="*/ 9211 w 10000"/>
                  <a:gd name="connsiteY1172" fmla="*/ 4077 h 10000"/>
                  <a:gd name="connsiteX1173" fmla="*/ 9244 w 10000"/>
                  <a:gd name="connsiteY1173" fmla="*/ 4077 h 10000"/>
                  <a:gd name="connsiteX1174" fmla="*/ 9252 w 10000"/>
                  <a:gd name="connsiteY1174" fmla="*/ 4103 h 10000"/>
                  <a:gd name="connsiteX1175" fmla="*/ 9258 w 10000"/>
                  <a:gd name="connsiteY1175" fmla="*/ 4148 h 10000"/>
                  <a:gd name="connsiteX1176" fmla="*/ 9269 w 10000"/>
                  <a:gd name="connsiteY1176" fmla="*/ 4158 h 10000"/>
                  <a:gd name="connsiteX1177" fmla="*/ 9294 w 10000"/>
                  <a:gd name="connsiteY1177" fmla="*/ 4158 h 10000"/>
                  <a:gd name="connsiteX1178" fmla="*/ 9319 w 10000"/>
                  <a:gd name="connsiteY1178" fmla="*/ 4168 h 10000"/>
                  <a:gd name="connsiteX1179" fmla="*/ 9346 w 10000"/>
                  <a:gd name="connsiteY1179" fmla="*/ 4190 h 10000"/>
                  <a:gd name="connsiteX1180" fmla="*/ 9357 w 10000"/>
                  <a:gd name="connsiteY1180" fmla="*/ 4168 h 10000"/>
                  <a:gd name="connsiteX1181" fmla="*/ 9371 w 10000"/>
                  <a:gd name="connsiteY1181" fmla="*/ 4132 h 10000"/>
                  <a:gd name="connsiteX1182" fmla="*/ 9391 w 10000"/>
                  <a:gd name="connsiteY1182" fmla="*/ 4113 h 10000"/>
                  <a:gd name="connsiteX1183" fmla="*/ 9407 w 10000"/>
                  <a:gd name="connsiteY1183" fmla="*/ 4103 h 10000"/>
                  <a:gd name="connsiteX1184" fmla="*/ 9435 w 10000"/>
                  <a:gd name="connsiteY1184" fmla="*/ 4100 h 10000"/>
                  <a:gd name="connsiteX1185" fmla="*/ 9460 w 10000"/>
                  <a:gd name="connsiteY1185" fmla="*/ 4084 h 10000"/>
                  <a:gd name="connsiteX1186" fmla="*/ 9485 w 10000"/>
                  <a:gd name="connsiteY1186" fmla="*/ 4067 h 10000"/>
                  <a:gd name="connsiteX1187" fmla="*/ 9496 w 10000"/>
                  <a:gd name="connsiteY1187" fmla="*/ 4054 h 10000"/>
                  <a:gd name="connsiteX1188" fmla="*/ 9526 w 10000"/>
                  <a:gd name="connsiteY1188" fmla="*/ 4048 h 10000"/>
                  <a:gd name="connsiteX1189" fmla="*/ 9557 w 10000"/>
                  <a:gd name="connsiteY1189" fmla="*/ 4038 h 10000"/>
                  <a:gd name="connsiteX1190" fmla="*/ 9584 w 10000"/>
                  <a:gd name="connsiteY1190" fmla="*/ 4019 h 10000"/>
                  <a:gd name="connsiteX1191" fmla="*/ 9623 w 10000"/>
                  <a:gd name="connsiteY1191" fmla="*/ 4016 h 10000"/>
                  <a:gd name="connsiteX1192" fmla="*/ 9648 w 10000"/>
                  <a:gd name="connsiteY1192" fmla="*/ 4009 h 10000"/>
                  <a:gd name="connsiteX1193" fmla="*/ 9673 w 10000"/>
                  <a:gd name="connsiteY1193" fmla="*/ 4019 h 10000"/>
                  <a:gd name="connsiteX1194" fmla="*/ 9712 w 10000"/>
                  <a:gd name="connsiteY1194" fmla="*/ 4038 h 10000"/>
                  <a:gd name="connsiteX1195" fmla="*/ 9742 w 10000"/>
                  <a:gd name="connsiteY1195" fmla="*/ 4074 h 10000"/>
                  <a:gd name="connsiteX1196" fmla="*/ 9776 w 10000"/>
                  <a:gd name="connsiteY1196" fmla="*/ 4093 h 10000"/>
                  <a:gd name="connsiteX1197" fmla="*/ 9814 w 10000"/>
                  <a:gd name="connsiteY1197" fmla="*/ 4109 h 10000"/>
                  <a:gd name="connsiteX1198" fmla="*/ 9859 w 10000"/>
                  <a:gd name="connsiteY1198" fmla="*/ 4119 h 10000"/>
                  <a:gd name="connsiteX1199" fmla="*/ 9898 w 10000"/>
                  <a:gd name="connsiteY1199" fmla="*/ 4122 h 10000"/>
                  <a:gd name="connsiteX1200" fmla="*/ 9931 w 10000"/>
                  <a:gd name="connsiteY1200" fmla="*/ 4109 h 10000"/>
                  <a:gd name="connsiteX1201" fmla="*/ 9956 w 10000"/>
                  <a:gd name="connsiteY1201" fmla="*/ 4100 h 10000"/>
                  <a:gd name="connsiteX1202" fmla="*/ 9981 w 10000"/>
                  <a:gd name="connsiteY1202" fmla="*/ 4067 h 10000"/>
                  <a:gd name="connsiteX1203" fmla="*/ 9994 w 10000"/>
                  <a:gd name="connsiteY1203" fmla="*/ 4035 h 10000"/>
                  <a:gd name="connsiteX1204" fmla="*/ 10000 w 10000"/>
                  <a:gd name="connsiteY1204" fmla="*/ 3996 h 10000"/>
                  <a:gd name="connsiteX1205" fmla="*/ 9994 w 10000"/>
                  <a:gd name="connsiteY1205" fmla="*/ 3941 h 10000"/>
                  <a:gd name="connsiteX1206" fmla="*/ 9986 w 10000"/>
                  <a:gd name="connsiteY1206" fmla="*/ 3905 h 10000"/>
                  <a:gd name="connsiteX1207" fmla="*/ 9981 w 10000"/>
                  <a:gd name="connsiteY1207" fmla="*/ 3857 h 10000"/>
                  <a:gd name="connsiteX1208" fmla="*/ 9989 w 10000"/>
                  <a:gd name="connsiteY1208" fmla="*/ 3837 h 10000"/>
                  <a:gd name="connsiteX1209" fmla="*/ 9989 w 10000"/>
                  <a:gd name="connsiteY1209" fmla="*/ 3812 h 10000"/>
                  <a:gd name="connsiteX1210" fmla="*/ 9981 w 10000"/>
                  <a:gd name="connsiteY1210" fmla="*/ 3792 h 10000"/>
                  <a:gd name="connsiteX1211" fmla="*/ 9970 w 10000"/>
                  <a:gd name="connsiteY1211" fmla="*/ 3763 h 10000"/>
                  <a:gd name="connsiteX1212" fmla="*/ 9945 w 10000"/>
                  <a:gd name="connsiteY1212" fmla="*/ 3705 h 10000"/>
                  <a:gd name="connsiteX1213" fmla="*/ 9931 w 10000"/>
                  <a:gd name="connsiteY1213" fmla="*/ 3659 h 10000"/>
                  <a:gd name="connsiteX1214" fmla="*/ 9903 w 10000"/>
                  <a:gd name="connsiteY1214" fmla="*/ 3640 h 10000"/>
                  <a:gd name="connsiteX1215" fmla="*/ 9881 w 10000"/>
                  <a:gd name="connsiteY1215" fmla="*/ 3620 h 10000"/>
                  <a:gd name="connsiteX1216" fmla="*/ 9856 w 10000"/>
                  <a:gd name="connsiteY1216" fmla="*/ 3595 h 10000"/>
                  <a:gd name="connsiteX1217" fmla="*/ 9817 w 10000"/>
                  <a:gd name="connsiteY1217" fmla="*/ 3562 h 10000"/>
                  <a:gd name="connsiteX1218" fmla="*/ 9795 w 10000"/>
                  <a:gd name="connsiteY1218" fmla="*/ 3546 h 10000"/>
                  <a:gd name="connsiteX1219" fmla="*/ 9778 w 10000"/>
                  <a:gd name="connsiteY1219" fmla="*/ 3527 h 10000"/>
                  <a:gd name="connsiteX1220" fmla="*/ 9745 w 10000"/>
                  <a:gd name="connsiteY1220" fmla="*/ 3501 h 10000"/>
                  <a:gd name="connsiteX1221" fmla="*/ 9726 w 10000"/>
                  <a:gd name="connsiteY1221" fmla="*/ 3488 h 10000"/>
                  <a:gd name="connsiteX1222" fmla="*/ 9704 w 10000"/>
                  <a:gd name="connsiteY1222" fmla="*/ 3472 h 10000"/>
                  <a:gd name="connsiteX1223" fmla="*/ 9695 w 10000"/>
                  <a:gd name="connsiteY1223" fmla="*/ 3468 h 10000"/>
                  <a:gd name="connsiteX1224" fmla="*/ 9690 w 10000"/>
                  <a:gd name="connsiteY1224" fmla="*/ 3459 h 10000"/>
                  <a:gd name="connsiteX1225" fmla="*/ 9673 w 10000"/>
                  <a:gd name="connsiteY1225" fmla="*/ 3449 h 10000"/>
                  <a:gd name="connsiteX1226" fmla="*/ 9665 w 10000"/>
                  <a:gd name="connsiteY1226" fmla="*/ 3442 h 10000"/>
                  <a:gd name="connsiteX1227" fmla="*/ 9654 w 10000"/>
                  <a:gd name="connsiteY1227" fmla="*/ 3449 h 10000"/>
                  <a:gd name="connsiteX1228" fmla="*/ 9521 w 10000"/>
                  <a:gd name="connsiteY1228" fmla="*/ 3394 h 10000"/>
                  <a:gd name="connsiteX1229" fmla="*/ 9510 w 10000"/>
                  <a:gd name="connsiteY1229" fmla="*/ 3368 h 10000"/>
                  <a:gd name="connsiteX1230" fmla="*/ 9496 w 10000"/>
                  <a:gd name="connsiteY1230" fmla="*/ 3287 h 10000"/>
                  <a:gd name="connsiteX1231" fmla="*/ 9488 w 10000"/>
                  <a:gd name="connsiteY1231" fmla="*/ 3216 h 10000"/>
                  <a:gd name="connsiteX1232" fmla="*/ 9493 w 10000"/>
                  <a:gd name="connsiteY1232" fmla="*/ 3174 h 10000"/>
                  <a:gd name="connsiteX1233" fmla="*/ 9501 w 10000"/>
                  <a:gd name="connsiteY1233" fmla="*/ 3128 h 10000"/>
                  <a:gd name="connsiteX1234" fmla="*/ 9488 w 10000"/>
                  <a:gd name="connsiteY1234" fmla="*/ 3025 h 10000"/>
                  <a:gd name="connsiteX1235" fmla="*/ 9446 w 10000"/>
                  <a:gd name="connsiteY1235" fmla="*/ 2931 h 10000"/>
                  <a:gd name="connsiteX1236" fmla="*/ 9382 w 10000"/>
                  <a:gd name="connsiteY1236" fmla="*/ 2837 h 10000"/>
                  <a:gd name="connsiteX1237" fmla="*/ 9316 w 10000"/>
                  <a:gd name="connsiteY1237" fmla="*/ 2753 h 10000"/>
                  <a:gd name="connsiteX1238" fmla="*/ 9294 w 10000"/>
                  <a:gd name="connsiteY1238" fmla="*/ 2655 h 10000"/>
                  <a:gd name="connsiteX1239" fmla="*/ 9213 w 10000"/>
                  <a:gd name="connsiteY1239" fmla="*/ 2328 h 10000"/>
                  <a:gd name="connsiteX1240" fmla="*/ 9172 w 10000"/>
                  <a:gd name="connsiteY1240" fmla="*/ 2286 h 10000"/>
                  <a:gd name="connsiteX1241" fmla="*/ 9019 w 10000"/>
                  <a:gd name="connsiteY1241" fmla="*/ 2082 h 10000"/>
                  <a:gd name="connsiteX1242" fmla="*/ 8906 w 10000"/>
                  <a:gd name="connsiteY1242" fmla="*/ 1946 h 10000"/>
                  <a:gd name="connsiteX1243" fmla="*/ 8801 w 10000"/>
                  <a:gd name="connsiteY1243" fmla="*/ 1778 h 10000"/>
                  <a:gd name="connsiteX1244" fmla="*/ 8806 w 10000"/>
                  <a:gd name="connsiteY1244" fmla="*/ 1713 h 10000"/>
                  <a:gd name="connsiteX1245" fmla="*/ 8809 w 10000"/>
                  <a:gd name="connsiteY1245" fmla="*/ 1703 h 10000"/>
                  <a:gd name="connsiteX1246" fmla="*/ 8817 w 10000"/>
                  <a:gd name="connsiteY1246" fmla="*/ 1713 h 10000"/>
                  <a:gd name="connsiteX1247" fmla="*/ 8834 w 10000"/>
                  <a:gd name="connsiteY1247" fmla="*/ 1729 h 10000"/>
                  <a:gd name="connsiteX1248" fmla="*/ 8839 w 10000"/>
                  <a:gd name="connsiteY1248" fmla="*/ 1729 h 10000"/>
                  <a:gd name="connsiteX1249" fmla="*/ 8848 w 10000"/>
                  <a:gd name="connsiteY1249" fmla="*/ 1723 h 10000"/>
                  <a:gd name="connsiteX1250" fmla="*/ 8850 w 10000"/>
                  <a:gd name="connsiteY1250" fmla="*/ 1703 h 10000"/>
                  <a:gd name="connsiteX1251" fmla="*/ 8850 w 10000"/>
                  <a:gd name="connsiteY1251" fmla="*/ 1684 h 10000"/>
                  <a:gd name="connsiteX1252" fmla="*/ 8850 w 10000"/>
                  <a:gd name="connsiteY1252" fmla="*/ 1648 h 10000"/>
                  <a:gd name="connsiteX1253" fmla="*/ 8881 w 10000"/>
                  <a:gd name="connsiteY1253" fmla="*/ 1571 h 10000"/>
                  <a:gd name="connsiteX1254" fmla="*/ 8895 w 10000"/>
                  <a:gd name="connsiteY1254" fmla="*/ 1541 h 10000"/>
                  <a:gd name="connsiteX1255" fmla="*/ 8895 w 10000"/>
                  <a:gd name="connsiteY1255" fmla="*/ 1525 h 10000"/>
                  <a:gd name="connsiteX1256" fmla="*/ 8881 w 10000"/>
                  <a:gd name="connsiteY1256" fmla="*/ 1516 h 10000"/>
                  <a:gd name="connsiteX1257" fmla="*/ 8864 w 10000"/>
                  <a:gd name="connsiteY1257" fmla="*/ 1522 h 10000"/>
                  <a:gd name="connsiteX1258" fmla="*/ 8850 w 10000"/>
                  <a:gd name="connsiteY1258" fmla="*/ 1535 h 10000"/>
                  <a:gd name="connsiteX1259" fmla="*/ 8834 w 10000"/>
                  <a:gd name="connsiteY1259" fmla="*/ 1571 h 10000"/>
                  <a:gd name="connsiteX1260" fmla="*/ 8825 w 10000"/>
                  <a:gd name="connsiteY1260" fmla="*/ 1587 h 10000"/>
                  <a:gd name="connsiteX1261" fmla="*/ 8776 w 10000"/>
                  <a:gd name="connsiteY1261" fmla="*/ 1571 h 10000"/>
                  <a:gd name="connsiteX1262" fmla="*/ 8745 w 10000"/>
                  <a:gd name="connsiteY1262" fmla="*/ 1580 h 10000"/>
                  <a:gd name="connsiteX1263" fmla="*/ 8720 w 10000"/>
                  <a:gd name="connsiteY1263" fmla="*/ 1587 h 10000"/>
                  <a:gd name="connsiteX1264" fmla="*/ 8709 w 10000"/>
                  <a:gd name="connsiteY1264" fmla="*/ 1609 h 10000"/>
                  <a:gd name="connsiteX1265" fmla="*/ 8693 w 10000"/>
                  <a:gd name="connsiteY1265" fmla="*/ 1616 h 10000"/>
                  <a:gd name="connsiteX1266" fmla="*/ 8684 w 10000"/>
                  <a:gd name="connsiteY1266" fmla="*/ 1639 h 10000"/>
                  <a:gd name="connsiteX1267" fmla="*/ 8684 w 10000"/>
                  <a:gd name="connsiteY1267" fmla="*/ 1658 h 10000"/>
                  <a:gd name="connsiteX1268" fmla="*/ 8665 w 10000"/>
                  <a:gd name="connsiteY1268" fmla="*/ 1655 h 10000"/>
                  <a:gd name="connsiteX1269" fmla="*/ 8665 w 10000"/>
                  <a:gd name="connsiteY1269" fmla="*/ 1645 h 10000"/>
                  <a:gd name="connsiteX1270" fmla="*/ 8665 w 10000"/>
                  <a:gd name="connsiteY1270" fmla="*/ 1626 h 10000"/>
                  <a:gd name="connsiteX1271" fmla="*/ 8676 w 10000"/>
                  <a:gd name="connsiteY1271" fmla="*/ 1609 h 10000"/>
                  <a:gd name="connsiteX1272" fmla="*/ 8679 w 10000"/>
                  <a:gd name="connsiteY1272" fmla="*/ 1597 h 10000"/>
                  <a:gd name="connsiteX1273" fmla="*/ 8687 w 10000"/>
                  <a:gd name="connsiteY1273" fmla="*/ 1577 h 10000"/>
                  <a:gd name="connsiteX1274" fmla="*/ 8695 w 10000"/>
                  <a:gd name="connsiteY1274" fmla="*/ 1554 h 10000"/>
                  <a:gd name="connsiteX1275" fmla="*/ 8709 w 10000"/>
                  <a:gd name="connsiteY1275" fmla="*/ 1532 h 10000"/>
                  <a:gd name="connsiteX1276" fmla="*/ 8704 w 10000"/>
                  <a:gd name="connsiteY1276" fmla="*/ 1512 h 10000"/>
                  <a:gd name="connsiteX1277" fmla="*/ 8695 w 10000"/>
                  <a:gd name="connsiteY1277" fmla="*/ 1503 h 10000"/>
                  <a:gd name="connsiteX1278" fmla="*/ 8684 w 10000"/>
                  <a:gd name="connsiteY1278" fmla="*/ 1503 h 10000"/>
                  <a:gd name="connsiteX1279" fmla="*/ 8670 w 10000"/>
                  <a:gd name="connsiteY1279" fmla="*/ 1525 h 10000"/>
                  <a:gd name="connsiteX1280" fmla="*/ 8665 w 10000"/>
                  <a:gd name="connsiteY1280" fmla="*/ 1545 h 10000"/>
                  <a:gd name="connsiteX1281" fmla="*/ 8654 w 10000"/>
                  <a:gd name="connsiteY1281" fmla="*/ 1567 h 10000"/>
                  <a:gd name="connsiteX1282" fmla="*/ 8648 w 10000"/>
                  <a:gd name="connsiteY1282" fmla="*/ 1587 h 10000"/>
                  <a:gd name="connsiteX1283" fmla="*/ 8640 w 10000"/>
                  <a:gd name="connsiteY1283" fmla="*/ 1629 h 10000"/>
                  <a:gd name="connsiteX1284" fmla="*/ 8620 w 10000"/>
                  <a:gd name="connsiteY1284" fmla="*/ 1635 h 10000"/>
                  <a:gd name="connsiteX1285" fmla="*/ 8612 w 10000"/>
                  <a:gd name="connsiteY1285" fmla="*/ 1635 h 10000"/>
                  <a:gd name="connsiteX1286" fmla="*/ 8604 w 10000"/>
                  <a:gd name="connsiteY1286" fmla="*/ 1626 h 10000"/>
                  <a:gd name="connsiteX1287" fmla="*/ 8596 w 10000"/>
                  <a:gd name="connsiteY1287" fmla="*/ 1616 h 10000"/>
                  <a:gd name="connsiteX1288" fmla="*/ 8596 w 10000"/>
                  <a:gd name="connsiteY1288" fmla="*/ 1580 h 10000"/>
                  <a:gd name="connsiteX1289" fmla="*/ 8587 w 10000"/>
                  <a:gd name="connsiteY1289" fmla="*/ 1545 h 10000"/>
                  <a:gd name="connsiteX1290" fmla="*/ 8565 w 10000"/>
                  <a:gd name="connsiteY1290" fmla="*/ 1516 h 10000"/>
                  <a:gd name="connsiteX1291" fmla="*/ 8543 w 10000"/>
                  <a:gd name="connsiteY1291" fmla="*/ 1512 h 10000"/>
                  <a:gd name="connsiteX1292" fmla="*/ 8518 w 10000"/>
                  <a:gd name="connsiteY1292" fmla="*/ 1532 h 10000"/>
                  <a:gd name="connsiteX1293" fmla="*/ 8476 w 10000"/>
                  <a:gd name="connsiteY1293" fmla="*/ 1567 h 10000"/>
                  <a:gd name="connsiteX1294" fmla="*/ 8454 w 10000"/>
                  <a:gd name="connsiteY1294" fmla="*/ 1551 h 10000"/>
                  <a:gd name="connsiteX1295" fmla="*/ 8402 w 10000"/>
                  <a:gd name="connsiteY1295" fmla="*/ 1493 h 10000"/>
                  <a:gd name="connsiteX1296" fmla="*/ 8371 w 10000"/>
                  <a:gd name="connsiteY1296" fmla="*/ 1428 h 10000"/>
                  <a:gd name="connsiteX1297" fmla="*/ 8072 w 10000"/>
                  <a:gd name="connsiteY1297" fmla="*/ 1422 h 10000"/>
                  <a:gd name="connsiteX1298" fmla="*/ 7823 w 10000"/>
                  <a:gd name="connsiteY1298" fmla="*/ 1279 h 10000"/>
                  <a:gd name="connsiteX1299" fmla="*/ 7587 w 10000"/>
                  <a:gd name="connsiteY1299" fmla="*/ 1133 h 10000"/>
                  <a:gd name="connsiteX1300" fmla="*/ 7526 w 10000"/>
                  <a:gd name="connsiteY1300" fmla="*/ 1098 h 10000"/>
                  <a:gd name="connsiteX1301" fmla="*/ 7346 w 10000"/>
                  <a:gd name="connsiteY1301" fmla="*/ 991 h 10000"/>
                  <a:gd name="connsiteX1302" fmla="*/ 7321 w 10000"/>
                  <a:gd name="connsiteY1302" fmla="*/ 959 h 10000"/>
                  <a:gd name="connsiteX1303" fmla="*/ 7307 w 10000"/>
                  <a:gd name="connsiteY1303" fmla="*/ 871 h 10000"/>
                  <a:gd name="connsiteX1304" fmla="*/ 7224 w 10000"/>
                  <a:gd name="connsiteY1304" fmla="*/ 816 h 10000"/>
                  <a:gd name="connsiteX1305" fmla="*/ 7147 w 10000"/>
                  <a:gd name="connsiteY1305" fmla="*/ 787 h 10000"/>
                  <a:gd name="connsiteX1306" fmla="*/ 7080 w 10000"/>
                  <a:gd name="connsiteY1306" fmla="*/ 742 h 10000"/>
                  <a:gd name="connsiteX1307" fmla="*/ 7069 w 10000"/>
                  <a:gd name="connsiteY1307" fmla="*/ 767 h 10000"/>
                  <a:gd name="connsiteX1308" fmla="*/ 7033 w 10000"/>
                  <a:gd name="connsiteY1308" fmla="*/ 787 h 10000"/>
                  <a:gd name="connsiteX1309" fmla="*/ 6820 w 10000"/>
                  <a:gd name="connsiteY1309" fmla="*/ 878 h 10000"/>
                  <a:gd name="connsiteX1310" fmla="*/ 6726 w 10000"/>
                  <a:gd name="connsiteY1310" fmla="*/ 897 h 10000"/>
                  <a:gd name="connsiteX1311" fmla="*/ 6626 w 10000"/>
                  <a:gd name="connsiteY1311" fmla="*/ 955 h 10000"/>
                  <a:gd name="connsiteX1312" fmla="*/ 6582 w 10000"/>
                  <a:gd name="connsiteY1312" fmla="*/ 946 h 10000"/>
                  <a:gd name="connsiteX1313" fmla="*/ 6571 w 10000"/>
                  <a:gd name="connsiteY1313" fmla="*/ 955 h 10000"/>
                  <a:gd name="connsiteX1314" fmla="*/ 6507 w 10000"/>
                  <a:gd name="connsiteY1314" fmla="*/ 975 h 10000"/>
                  <a:gd name="connsiteX1315" fmla="*/ 6485 w 10000"/>
                  <a:gd name="connsiteY1315" fmla="*/ 975 h 10000"/>
                  <a:gd name="connsiteX1316" fmla="*/ 6476 w 10000"/>
                  <a:gd name="connsiteY1316" fmla="*/ 965 h 10000"/>
                  <a:gd name="connsiteX1317" fmla="*/ 6474 w 10000"/>
                  <a:gd name="connsiteY1317" fmla="*/ 936 h 10000"/>
                  <a:gd name="connsiteX1318" fmla="*/ 6452 w 10000"/>
                  <a:gd name="connsiteY1318" fmla="*/ 887 h 10000"/>
                  <a:gd name="connsiteX1319" fmla="*/ 6352 w 10000"/>
                  <a:gd name="connsiteY1319" fmla="*/ 767 h 10000"/>
                  <a:gd name="connsiteX1320" fmla="*/ 6313 w 10000"/>
                  <a:gd name="connsiteY1320" fmla="*/ 732 h 10000"/>
                  <a:gd name="connsiteX1321" fmla="*/ 6296 w 10000"/>
                  <a:gd name="connsiteY1321" fmla="*/ 690 h 10000"/>
                  <a:gd name="connsiteX1322" fmla="*/ 6271 w 10000"/>
                  <a:gd name="connsiteY1322" fmla="*/ 664 h 10000"/>
                  <a:gd name="connsiteX1323" fmla="*/ 6266 w 10000"/>
                  <a:gd name="connsiteY1323" fmla="*/ 654 h 10000"/>
                  <a:gd name="connsiteX1324" fmla="*/ 6111 w 10000"/>
                  <a:gd name="connsiteY1324" fmla="*/ 398 h 10000"/>
                  <a:gd name="connsiteX1325" fmla="*/ 5903 w 10000"/>
                  <a:gd name="connsiteY1325" fmla="*/ 408 h 10000"/>
                  <a:gd name="connsiteX1326" fmla="*/ 5837 w 10000"/>
                  <a:gd name="connsiteY1326" fmla="*/ 427 h 10000"/>
                  <a:gd name="connsiteX1327" fmla="*/ 5756 w 10000"/>
                  <a:gd name="connsiteY1327" fmla="*/ 453 h 10000"/>
                  <a:gd name="connsiteX1328" fmla="*/ 5681 w 10000"/>
                  <a:gd name="connsiteY1328" fmla="*/ 453 h 10000"/>
                  <a:gd name="connsiteX1329" fmla="*/ 5609 w 10000"/>
                  <a:gd name="connsiteY1329" fmla="*/ 447 h 10000"/>
                  <a:gd name="connsiteX1330" fmla="*/ 5554 w 10000"/>
                  <a:gd name="connsiteY1330" fmla="*/ 304 h 10000"/>
                  <a:gd name="connsiteX1331" fmla="*/ 5529 w 10000"/>
                  <a:gd name="connsiteY1331" fmla="*/ 301 h 10000"/>
                  <a:gd name="connsiteX1332" fmla="*/ 5393 w 10000"/>
                  <a:gd name="connsiteY1332" fmla="*/ 256 h 10000"/>
                  <a:gd name="connsiteX1333" fmla="*/ 5366 w 10000"/>
                  <a:gd name="connsiteY1333" fmla="*/ 220 h 10000"/>
                  <a:gd name="connsiteX1334" fmla="*/ 5249 w 10000"/>
                  <a:gd name="connsiteY1334" fmla="*/ 155 h 10000"/>
                  <a:gd name="connsiteX1335" fmla="*/ 5141 w 10000"/>
                  <a:gd name="connsiteY1335" fmla="*/ 52 h 10000"/>
                  <a:gd name="connsiteX1336" fmla="*/ 5116 w 10000"/>
                  <a:gd name="connsiteY1336" fmla="*/ 3 h 10000"/>
                  <a:gd name="connsiteX1337" fmla="*/ 5061 w 10000"/>
                  <a:gd name="connsiteY1337" fmla="*/ 0 h 10000"/>
                  <a:gd name="connsiteX1338" fmla="*/ 5036 w 10000"/>
                  <a:gd name="connsiteY1338" fmla="*/ 32 h 10000"/>
                  <a:gd name="connsiteX1339" fmla="*/ 4942 w 10000"/>
                  <a:gd name="connsiteY1339" fmla="*/ 133 h 10000"/>
                  <a:gd name="connsiteX1340" fmla="*/ 4900 w 10000"/>
                  <a:gd name="connsiteY1340" fmla="*/ 217 h 10000"/>
                  <a:gd name="connsiteX1341" fmla="*/ 4861 w 10000"/>
                  <a:gd name="connsiteY1341" fmla="*/ 198 h 10000"/>
                  <a:gd name="connsiteX1342" fmla="*/ 4795 w 10000"/>
                  <a:gd name="connsiteY1342" fmla="*/ 68 h 10000"/>
                  <a:gd name="connsiteX1343" fmla="*/ 4778 w 10000"/>
                  <a:gd name="connsiteY1343" fmla="*/ 62 h 10000"/>
                  <a:gd name="connsiteX1344" fmla="*/ 4765 w 10000"/>
                  <a:gd name="connsiteY1344" fmla="*/ 62 h 10000"/>
                  <a:gd name="connsiteX1345" fmla="*/ 4748 w 10000"/>
                  <a:gd name="connsiteY1345" fmla="*/ 68 h 10000"/>
                  <a:gd name="connsiteX1346" fmla="*/ 4673 w 10000"/>
                  <a:gd name="connsiteY1346" fmla="*/ 136 h 10000"/>
                  <a:gd name="connsiteX1347" fmla="*/ 4632 w 10000"/>
                  <a:gd name="connsiteY1347" fmla="*/ 201 h 10000"/>
                  <a:gd name="connsiteX1348" fmla="*/ 4623 w 10000"/>
                  <a:gd name="connsiteY1348" fmla="*/ 210 h 10000"/>
                  <a:gd name="connsiteX1349" fmla="*/ 4579 w 10000"/>
                  <a:gd name="connsiteY1349" fmla="*/ 220 h 10000"/>
                  <a:gd name="connsiteX1350" fmla="*/ 4479 w 10000"/>
                  <a:gd name="connsiteY1350" fmla="*/ 198 h 10000"/>
                  <a:gd name="connsiteX1351" fmla="*/ 4402 w 10000"/>
                  <a:gd name="connsiteY1351" fmla="*/ 165 h 10000"/>
                  <a:gd name="connsiteX1352" fmla="*/ 4374 w 10000"/>
                  <a:gd name="connsiteY1352" fmla="*/ 165 h 10000"/>
                  <a:gd name="connsiteX1353" fmla="*/ 4335 w 10000"/>
                  <a:gd name="connsiteY1353" fmla="*/ 172 h 10000"/>
                  <a:gd name="connsiteX1354" fmla="*/ 4302 w 10000"/>
                  <a:gd name="connsiteY1354" fmla="*/ 188 h 10000"/>
                  <a:gd name="connsiteX1355" fmla="*/ 4271 w 10000"/>
                  <a:gd name="connsiteY1355" fmla="*/ 220 h 10000"/>
                  <a:gd name="connsiteX1356" fmla="*/ 4238 w 10000"/>
                  <a:gd name="connsiteY1356" fmla="*/ 240 h 10000"/>
                  <a:gd name="connsiteX1357" fmla="*/ 4324 w 10000"/>
                  <a:gd name="connsiteY1357" fmla="*/ 1289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  <a:cxn ang="0">
                    <a:pos x="connsiteX1171" y="connsiteY1171"/>
                  </a:cxn>
                  <a:cxn ang="0">
                    <a:pos x="connsiteX1172" y="connsiteY1172"/>
                  </a:cxn>
                  <a:cxn ang="0">
                    <a:pos x="connsiteX1173" y="connsiteY1173"/>
                  </a:cxn>
                  <a:cxn ang="0">
                    <a:pos x="connsiteX1174" y="connsiteY1174"/>
                  </a:cxn>
                  <a:cxn ang="0">
                    <a:pos x="connsiteX1175" y="connsiteY1175"/>
                  </a:cxn>
                  <a:cxn ang="0">
                    <a:pos x="connsiteX1176" y="connsiteY1176"/>
                  </a:cxn>
                  <a:cxn ang="0">
                    <a:pos x="connsiteX1177" y="connsiteY1177"/>
                  </a:cxn>
                  <a:cxn ang="0">
                    <a:pos x="connsiteX1178" y="connsiteY1178"/>
                  </a:cxn>
                  <a:cxn ang="0">
                    <a:pos x="connsiteX1179" y="connsiteY1179"/>
                  </a:cxn>
                  <a:cxn ang="0">
                    <a:pos x="connsiteX1180" y="connsiteY1180"/>
                  </a:cxn>
                  <a:cxn ang="0">
                    <a:pos x="connsiteX1181" y="connsiteY1181"/>
                  </a:cxn>
                  <a:cxn ang="0">
                    <a:pos x="connsiteX1182" y="connsiteY1182"/>
                  </a:cxn>
                  <a:cxn ang="0">
                    <a:pos x="connsiteX1183" y="connsiteY1183"/>
                  </a:cxn>
                  <a:cxn ang="0">
                    <a:pos x="connsiteX1184" y="connsiteY1184"/>
                  </a:cxn>
                  <a:cxn ang="0">
                    <a:pos x="connsiteX1185" y="connsiteY1185"/>
                  </a:cxn>
                  <a:cxn ang="0">
                    <a:pos x="connsiteX1186" y="connsiteY1186"/>
                  </a:cxn>
                  <a:cxn ang="0">
                    <a:pos x="connsiteX1187" y="connsiteY1187"/>
                  </a:cxn>
                  <a:cxn ang="0">
                    <a:pos x="connsiteX1188" y="connsiteY1188"/>
                  </a:cxn>
                  <a:cxn ang="0">
                    <a:pos x="connsiteX1189" y="connsiteY1189"/>
                  </a:cxn>
                  <a:cxn ang="0">
                    <a:pos x="connsiteX1190" y="connsiteY1190"/>
                  </a:cxn>
                  <a:cxn ang="0">
                    <a:pos x="connsiteX1191" y="connsiteY1191"/>
                  </a:cxn>
                  <a:cxn ang="0">
                    <a:pos x="connsiteX1192" y="connsiteY1192"/>
                  </a:cxn>
                  <a:cxn ang="0">
                    <a:pos x="connsiteX1193" y="connsiteY1193"/>
                  </a:cxn>
                  <a:cxn ang="0">
                    <a:pos x="connsiteX1194" y="connsiteY1194"/>
                  </a:cxn>
                  <a:cxn ang="0">
                    <a:pos x="connsiteX1195" y="connsiteY1195"/>
                  </a:cxn>
                  <a:cxn ang="0">
                    <a:pos x="connsiteX1196" y="connsiteY1196"/>
                  </a:cxn>
                  <a:cxn ang="0">
                    <a:pos x="connsiteX1197" y="connsiteY1197"/>
                  </a:cxn>
                  <a:cxn ang="0">
                    <a:pos x="connsiteX1198" y="connsiteY1198"/>
                  </a:cxn>
                  <a:cxn ang="0">
                    <a:pos x="connsiteX1199" y="connsiteY1199"/>
                  </a:cxn>
                  <a:cxn ang="0">
                    <a:pos x="connsiteX1200" y="connsiteY1200"/>
                  </a:cxn>
                  <a:cxn ang="0">
                    <a:pos x="connsiteX1201" y="connsiteY1201"/>
                  </a:cxn>
                  <a:cxn ang="0">
                    <a:pos x="connsiteX1202" y="connsiteY1202"/>
                  </a:cxn>
                  <a:cxn ang="0">
                    <a:pos x="connsiteX1203" y="connsiteY1203"/>
                  </a:cxn>
                  <a:cxn ang="0">
                    <a:pos x="connsiteX1204" y="connsiteY1204"/>
                  </a:cxn>
                  <a:cxn ang="0">
                    <a:pos x="connsiteX1205" y="connsiteY1205"/>
                  </a:cxn>
                  <a:cxn ang="0">
                    <a:pos x="connsiteX1206" y="connsiteY1206"/>
                  </a:cxn>
                  <a:cxn ang="0">
                    <a:pos x="connsiteX1207" y="connsiteY1207"/>
                  </a:cxn>
                  <a:cxn ang="0">
                    <a:pos x="connsiteX1208" y="connsiteY1208"/>
                  </a:cxn>
                  <a:cxn ang="0">
                    <a:pos x="connsiteX1209" y="connsiteY1209"/>
                  </a:cxn>
                  <a:cxn ang="0">
                    <a:pos x="connsiteX1210" y="connsiteY1210"/>
                  </a:cxn>
                  <a:cxn ang="0">
                    <a:pos x="connsiteX1211" y="connsiteY1211"/>
                  </a:cxn>
                  <a:cxn ang="0">
                    <a:pos x="connsiteX1212" y="connsiteY1212"/>
                  </a:cxn>
                  <a:cxn ang="0">
                    <a:pos x="connsiteX1213" y="connsiteY1213"/>
                  </a:cxn>
                  <a:cxn ang="0">
                    <a:pos x="connsiteX1214" y="connsiteY1214"/>
                  </a:cxn>
                  <a:cxn ang="0">
                    <a:pos x="connsiteX1215" y="connsiteY1215"/>
                  </a:cxn>
                  <a:cxn ang="0">
                    <a:pos x="connsiteX1216" y="connsiteY1216"/>
                  </a:cxn>
                  <a:cxn ang="0">
                    <a:pos x="connsiteX1217" y="connsiteY1217"/>
                  </a:cxn>
                  <a:cxn ang="0">
                    <a:pos x="connsiteX1218" y="connsiteY1218"/>
                  </a:cxn>
                  <a:cxn ang="0">
                    <a:pos x="connsiteX1219" y="connsiteY1219"/>
                  </a:cxn>
                  <a:cxn ang="0">
                    <a:pos x="connsiteX1220" y="connsiteY1220"/>
                  </a:cxn>
                  <a:cxn ang="0">
                    <a:pos x="connsiteX1221" y="connsiteY1221"/>
                  </a:cxn>
                  <a:cxn ang="0">
                    <a:pos x="connsiteX1222" y="connsiteY1222"/>
                  </a:cxn>
                  <a:cxn ang="0">
                    <a:pos x="connsiteX1223" y="connsiteY1223"/>
                  </a:cxn>
                  <a:cxn ang="0">
                    <a:pos x="connsiteX1224" y="connsiteY1224"/>
                  </a:cxn>
                  <a:cxn ang="0">
                    <a:pos x="connsiteX1225" y="connsiteY1225"/>
                  </a:cxn>
                  <a:cxn ang="0">
                    <a:pos x="connsiteX1226" y="connsiteY1226"/>
                  </a:cxn>
                  <a:cxn ang="0">
                    <a:pos x="connsiteX1227" y="connsiteY1227"/>
                  </a:cxn>
                  <a:cxn ang="0">
                    <a:pos x="connsiteX1228" y="connsiteY1228"/>
                  </a:cxn>
                  <a:cxn ang="0">
                    <a:pos x="connsiteX1229" y="connsiteY1229"/>
                  </a:cxn>
                  <a:cxn ang="0">
                    <a:pos x="connsiteX1230" y="connsiteY1230"/>
                  </a:cxn>
                  <a:cxn ang="0">
                    <a:pos x="connsiteX1231" y="connsiteY1231"/>
                  </a:cxn>
                  <a:cxn ang="0">
                    <a:pos x="connsiteX1232" y="connsiteY1232"/>
                  </a:cxn>
                  <a:cxn ang="0">
                    <a:pos x="connsiteX1233" y="connsiteY1233"/>
                  </a:cxn>
                  <a:cxn ang="0">
                    <a:pos x="connsiteX1234" y="connsiteY1234"/>
                  </a:cxn>
                  <a:cxn ang="0">
                    <a:pos x="connsiteX1235" y="connsiteY1235"/>
                  </a:cxn>
                  <a:cxn ang="0">
                    <a:pos x="connsiteX1236" y="connsiteY1236"/>
                  </a:cxn>
                  <a:cxn ang="0">
                    <a:pos x="connsiteX1237" y="connsiteY1237"/>
                  </a:cxn>
                  <a:cxn ang="0">
                    <a:pos x="connsiteX1238" y="connsiteY1238"/>
                  </a:cxn>
                  <a:cxn ang="0">
                    <a:pos x="connsiteX1239" y="connsiteY1239"/>
                  </a:cxn>
                  <a:cxn ang="0">
                    <a:pos x="connsiteX1240" y="connsiteY1240"/>
                  </a:cxn>
                  <a:cxn ang="0">
                    <a:pos x="connsiteX1241" y="connsiteY1241"/>
                  </a:cxn>
                  <a:cxn ang="0">
                    <a:pos x="connsiteX1242" y="connsiteY1242"/>
                  </a:cxn>
                  <a:cxn ang="0">
                    <a:pos x="connsiteX1243" y="connsiteY1243"/>
                  </a:cxn>
                  <a:cxn ang="0">
                    <a:pos x="connsiteX1244" y="connsiteY1244"/>
                  </a:cxn>
                  <a:cxn ang="0">
                    <a:pos x="connsiteX1245" y="connsiteY1245"/>
                  </a:cxn>
                  <a:cxn ang="0">
                    <a:pos x="connsiteX1246" y="connsiteY1246"/>
                  </a:cxn>
                  <a:cxn ang="0">
                    <a:pos x="connsiteX1247" y="connsiteY1247"/>
                  </a:cxn>
                  <a:cxn ang="0">
                    <a:pos x="connsiteX1248" y="connsiteY1248"/>
                  </a:cxn>
                  <a:cxn ang="0">
                    <a:pos x="connsiteX1249" y="connsiteY1249"/>
                  </a:cxn>
                  <a:cxn ang="0">
                    <a:pos x="connsiteX1250" y="connsiteY1250"/>
                  </a:cxn>
                  <a:cxn ang="0">
                    <a:pos x="connsiteX1251" y="connsiteY1251"/>
                  </a:cxn>
                  <a:cxn ang="0">
                    <a:pos x="connsiteX1252" y="connsiteY1252"/>
                  </a:cxn>
                  <a:cxn ang="0">
                    <a:pos x="connsiteX1253" y="connsiteY1253"/>
                  </a:cxn>
                  <a:cxn ang="0">
                    <a:pos x="connsiteX1254" y="connsiteY1254"/>
                  </a:cxn>
                  <a:cxn ang="0">
                    <a:pos x="connsiteX1255" y="connsiteY1255"/>
                  </a:cxn>
                  <a:cxn ang="0">
                    <a:pos x="connsiteX1256" y="connsiteY1256"/>
                  </a:cxn>
                  <a:cxn ang="0">
                    <a:pos x="connsiteX1257" y="connsiteY1257"/>
                  </a:cxn>
                  <a:cxn ang="0">
                    <a:pos x="connsiteX1258" y="connsiteY1258"/>
                  </a:cxn>
                  <a:cxn ang="0">
                    <a:pos x="connsiteX1259" y="connsiteY1259"/>
                  </a:cxn>
                  <a:cxn ang="0">
                    <a:pos x="connsiteX1260" y="connsiteY1260"/>
                  </a:cxn>
                  <a:cxn ang="0">
                    <a:pos x="connsiteX1261" y="connsiteY1261"/>
                  </a:cxn>
                  <a:cxn ang="0">
                    <a:pos x="connsiteX1262" y="connsiteY1262"/>
                  </a:cxn>
                  <a:cxn ang="0">
                    <a:pos x="connsiteX1263" y="connsiteY1263"/>
                  </a:cxn>
                  <a:cxn ang="0">
                    <a:pos x="connsiteX1264" y="connsiteY1264"/>
                  </a:cxn>
                  <a:cxn ang="0">
                    <a:pos x="connsiteX1265" y="connsiteY1265"/>
                  </a:cxn>
                  <a:cxn ang="0">
                    <a:pos x="connsiteX1266" y="connsiteY1266"/>
                  </a:cxn>
                  <a:cxn ang="0">
                    <a:pos x="connsiteX1267" y="connsiteY1267"/>
                  </a:cxn>
                  <a:cxn ang="0">
                    <a:pos x="connsiteX1268" y="connsiteY1268"/>
                  </a:cxn>
                  <a:cxn ang="0">
                    <a:pos x="connsiteX1269" y="connsiteY1269"/>
                  </a:cxn>
                  <a:cxn ang="0">
                    <a:pos x="connsiteX1270" y="connsiteY1270"/>
                  </a:cxn>
                  <a:cxn ang="0">
                    <a:pos x="connsiteX1271" y="connsiteY1271"/>
                  </a:cxn>
                  <a:cxn ang="0">
                    <a:pos x="connsiteX1272" y="connsiteY1272"/>
                  </a:cxn>
                  <a:cxn ang="0">
                    <a:pos x="connsiteX1273" y="connsiteY1273"/>
                  </a:cxn>
                  <a:cxn ang="0">
                    <a:pos x="connsiteX1274" y="connsiteY1274"/>
                  </a:cxn>
                  <a:cxn ang="0">
                    <a:pos x="connsiteX1275" y="connsiteY1275"/>
                  </a:cxn>
                  <a:cxn ang="0">
                    <a:pos x="connsiteX1276" y="connsiteY1276"/>
                  </a:cxn>
                  <a:cxn ang="0">
                    <a:pos x="connsiteX1277" y="connsiteY1277"/>
                  </a:cxn>
                  <a:cxn ang="0">
                    <a:pos x="connsiteX1278" y="connsiteY1278"/>
                  </a:cxn>
                  <a:cxn ang="0">
                    <a:pos x="connsiteX1279" y="connsiteY1279"/>
                  </a:cxn>
                  <a:cxn ang="0">
                    <a:pos x="connsiteX1280" y="connsiteY1280"/>
                  </a:cxn>
                  <a:cxn ang="0">
                    <a:pos x="connsiteX1281" y="connsiteY1281"/>
                  </a:cxn>
                  <a:cxn ang="0">
                    <a:pos x="connsiteX1282" y="connsiteY1282"/>
                  </a:cxn>
                  <a:cxn ang="0">
                    <a:pos x="connsiteX1283" y="connsiteY1283"/>
                  </a:cxn>
                  <a:cxn ang="0">
                    <a:pos x="connsiteX1284" y="connsiteY1284"/>
                  </a:cxn>
                  <a:cxn ang="0">
                    <a:pos x="connsiteX1285" y="connsiteY1285"/>
                  </a:cxn>
                  <a:cxn ang="0">
                    <a:pos x="connsiteX1286" y="connsiteY1286"/>
                  </a:cxn>
                  <a:cxn ang="0">
                    <a:pos x="connsiteX1287" y="connsiteY1287"/>
                  </a:cxn>
                  <a:cxn ang="0">
                    <a:pos x="connsiteX1288" y="connsiteY1288"/>
                  </a:cxn>
                  <a:cxn ang="0">
                    <a:pos x="connsiteX1289" y="connsiteY1289"/>
                  </a:cxn>
                  <a:cxn ang="0">
                    <a:pos x="connsiteX1290" y="connsiteY1290"/>
                  </a:cxn>
                  <a:cxn ang="0">
                    <a:pos x="connsiteX1291" y="connsiteY1291"/>
                  </a:cxn>
                  <a:cxn ang="0">
                    <a:pos x="connsiteX1292" y="connsiteY1292"/>
                  </a:cxn>
                  <a:cxn ang="0">
                    <a:pos x="connsiteX1293" y="connsiteY1293"/>
                  </a:cxn>
                  <a:cxn ang="0">
                    <a:pos x="connsiteX1294" y="connsiteY1294"/>
                  </a:cxn>
                  <a:cxn ang="0">
                    <a:pos x="connsiteX1295" y="connsiteY1295"/>
                  </a:cxn>
                  <a:cxn ang="0">
                    <a:pos x="connsiteX1296" y="connsiteY1296"/>
                  </a:cxn>
                  <a:cxn ang="0">
                    <a:pos x="connsiteX1297" y="connsiteY1297"/>
                  </a:cxn>
                  <a:cxn ang="0">
                    <a:pos x="connsiteX1298" y="connsiteY1298"/>
                  </a:cxn>
                  <a:cxn ang="0">
                    <a:pos x="connsiteX1299" y="connsiteY1299"/>
                  </a:cxn>
                  <a:cxn ang="0">
                    <a:pos x="connsiteX1300" y="connsiteY1300"/>
                  </a:cxn>
                  <a:cxn ang="0">
                    <a:pos x="connsiteX1301" y="connsiteY1301"/>
                  </a:cxn>
                  <a:cxn ang="0">
                    <a:pos x="connsiteX1302" y="connsiteY1302"/>
                  </a:cxn>
                  <a:cxn ang="0">
                    <a:pos x="connsiteX1303" y="connsiteY1303"/>
                  </a:cxn>
                  <a:cxn ang="0">
                    <a:pos x="connsiteX1304" y="connsiteY1304"/>
                  </a:cxn>
                  <a:cxn ang="0">
                    <a:pos x="connsiteX1305" y="connsiteY1305"/>
                  </a:cxn>
                  <a:cxn ang="0">
                    <a:pos x="connsiteX1306" y="connsiteY1306"/>
                  </a:cxn>
                  <a:cxn ang="0">
                    <a:pos x="connsiteX1307" y="connsiteY1307"/>
                  </a:cxn>
                  <a:cxn ang="0">
                    <a:pos x="connsiteX1308" y="connsiteY1308"/>
                  </a:cxn>
                  <a:cxn ang="0">
                    <a:pos x="connsiteX1309" y="connsiteY1309"/>
                  </a:cxn>
                  <a:cxn ang="0">
                    <a:pos x="connsiteX1310" y="connsiteY1310"/>
                  </a:cxn>
                  <a:cxn ang="0">
                    <a:pos x="connsiteX1311" y="connsiteY1311"/>
                  </a:cxn>
                  <a:cxn ang="0">
                    <a:pos x="connsiteX1312" y="connsiteY1312"/>
                  </a:cxn>
                  <a:cxn ang="0">
                    <a:pos x="connsiteX1313" y="connsiteY1313"/>
                  </a:cxn>
                  <a:cxn ang="0">
                    <a:pos x="connsiteX1314" y="connsiteY1314"/>
                  </a:cxn>
                  <a:cxn ang="0">
                    <a:pos x="connsiteX1315" y="connsiteY1315"/>
                  </a:cxn>
                  <a:cxn ang="0">
                    <a:pos x="connsiteX1316" y="connsiteY1316"/>
                  </a:cxn>
                  <a:cxn ang="0">
                    <a:pos x="connsiteX1317" y="connsiteY1317"/>
                  </a:cxn>
                  <a:cxn ang="0">
                    <a:pos x="connsiteX1318" y="connsiteY1318"/>
                  </a:cxn>
                  <a:cxn ang="0">
                    <a:pos x="connsiteX1319" y="connsiteY1319"/>
                  </a:cxn>
                  <a:cxn ang="0">
                    <a:pos x="connsiteX1320" y="connsiteY1320"/>
                  </a:cxn>
                  <a:cxn ang="0">
                    <a:pos x="connsiteX1321" y="connsiteY1321"/>
                  </a:cxn>
                  <a:cxn ang="0">
                    <a:pos x="connsiteX1322" y="connsiteY1322"/>
                  </a:cxn>
                  <a:cxn ang="0">
                    <a:pos x="connsiteX1323" y="connsiteY1323"/>
                  </a:cxn>
                  <a:cxn ang="0">
                    <a:pos x="connsiteX1324" y="connsiteY1324"/>
                  </a:cxn>
                  <a:cxn ang="0">
                    <a:pos x="connsiteX1325" y="connsiteY1325"/>
                  </a:cxn>
                  <a:cxn ang="0">
                    <a:pos x="connsiteX1326" y="connsiteY1326"/>
                  </a:cxn>
                  <a:cxn ang="0">
                    <a:pos x="connsiteX1327" y="connsiteY1327"/>
                  </a:cxn>
                  <a:cxn ang="0">
                    <a:pos x="connsiteX1328" y="connsiteY1328"/>
                  </a:cxn>
                  <a:cxn ang="0">
                    <a:pos x="connsiteX1329" y="connsiteY1329"/>
                  </a:cxn>
                  <a:cxn ang="0">
                    <a:pos x="connsiteX1330" y="connsiteY1330"/>
                  </a:cxn>
                  <a:cxn ang="0">
                    <a:pos x="connsiteX1331" y="connsiteY1331"/>
                  </a:cxn>
                  <a:cxn ang="0">
                    <a:pos x="connsiteX1332" y="connsiteY1332"/>
                  </a:cxn>
                  <a:cxn ang="0">
                    <a:pos x="connsiteX1333" y="connsiteY1333"/>
                  </a:cxn>
                  <a:cxn ang="0">
                    <a:pos x="connsiteX1334" y="connsiteY1334"/>
                  </a:cxn>
                  <a:cxn ang="0">
                    <a:pos x="connsiteX1335" y="connsiteY1335"/>
                  </a:cxn>
                  <a:cxn ang="0">
                    <a:pos x="connsiteX1336" y="connsiteY1336"/>
                  </a:cxn>
                  <a:cxn ang="0">
                    <a:pos x="connsiteX1337" y="connsiteY1337"/>
                  </a:cxn>
                  <a:cxn ang="0">
                    <a:pos x="connsiteX1338" y="connsiteY1338"/>
                  </a:cxn>
                  <a:cxn ang="0">
                    <a:pos x="connsiteX1339" y="connsiteY1339"/>
                  </a:cxn>
                  <a:cxn ang="0">
                    <a:pos x="connsiteX1340" y="connsiteY1340"/>
                  </a:cxn>
                  <a:cxn ang="0">
                    <a:pos x="connsiteX1341" y="connsiteY1341"/>
                  </a:cxn>
                  <a:cxn ang="0">
                    <a:pos x="connsiteX1342" y="connsiteY1342"/>
                  </a:cxn>
                  <a:cxn ang="0">
                    <a:pos x="connsiteX1343" y="connsiteY1343"/>
                  </a:cxn>
                  <a:cxn ang="0">
                    <a:pos x="connsiteX1344" y="connsiteY1344"/>
                  </a:cxn>
                  <a:cxn ang="0">
                    <a:pos x="connsiteX1345" y="connsiteY1345"/>
                  </a:cxn>
                  <a:cxn ang="0">
                    <a:pos x="connsiteX1346" y="connsiteY1346"/>
                  </a:cxn>
                  <a:cxn ang="0">
                    <a:pos x="connsiteX1347" y="connsiteY1347"/>
                  </a:cxn>
                  <a:cxn ang="0">
                    <a:pos x="connsiteX1348" y="connsiteY1348"/>
                  </a:cxn>
                  <a:cxn ang="0">
                    <a:pos x="connsiteX1349" y="connsiteY1349"/>
                  </a:cxn>
                  <a:cxn ang="0">
                    <a:pos x="connsiteX1350" y="connsiteY1350"/>
                  </a:cxn>
                  <a:cxn ang="0">
                    <a:pos x="connsiteX1351" y="connsiteY1351"/>
                  </a:cxn>
                  <a:cxn ang="0">
                    <a:pos x="connsiteX1352" y="connsiteY1352"/>
                  </a:cxn>
                  <a:cxn ang="0">
                    <a:pos x="connsiteX1353" y="connsiteY1353"/>
                  </a:cxn>
                  <a:cxn ang="0">
                    <a:pos x="connsiteX1354" y="connsiteY1354"/>
                  </a:cxn>
                  <a:cxn ang="0">
                    <a:pos x="connsiteX1355" y="connsiteY1355"/>
                  </a:cxn>
                  <a:cxn ang="0">
                    <a:pos x="connsiteX1356" y="connsiteY1356"/>
                  </a:cxn>
                  <a:cxn ang="0">
                    <a:pos x="connsiteX1357" y="connsiteY1357"/>
                  </a:cxn>
                </a:cxnLst>
                <a:rect l="l" t="t" r="r" b="b"/>
                <a:pathLst>
                  <a:path w="10000" h="10000">
                    <a:moveTo>
                      <a:pt x="4324" y="1289"/>
                    </a:moveTo>
                    <a:cubicBezTo>
                      <a:pt x="4315" y="1294"/>
                      <a:pt x="4305" y="1300"/>
                      <a:pt x="4296" y="1305"/>
                    </a:cubicBezTo>
                    <a:cubicBezTo>
                      <a:pt x="4292" y="1296"/>
                      <a:pt x="4289" y="1288"/>
                      <a:pt x="4285" y="1279"/>
                    </a:cubicBezTo>
                    <a:cubicBezTo>
                      <a:pt x="4271" y="1275"/>
                      <a:pt x="4258" y="1270"/>
                      <a:pt x="4244" y="1266"/>
                    </a:cubicBezTo>
                    <a:cubicBezTo>
                      <a:pt x="4232" y="1273"/>
                      <a:pt x="4220" y="1279"/>
                      <a:pt x="4208" y="1286"/>
                    </a:cubicBezTo>
                    <a:cubicBezTo>
                      <a:pt x="4196" y="1290"/>
                      <a:pt x="4184" y="1295"/>
                      <a:pt x="4172" y="1299"/>
                    </a:cubicBezTo>
                    <a:cubicBezTo>
                      <a:pt x="4165" y="1302"/>
                      <a:pt x="4157" y="1305"/>
                      <a:pt x="4150" y="1308"/>
                    </a:cubicBezTo>
                    <a:cubicBezTo>
                      <a:pt x="4146" y="1310"/>
                      <a:pt x="4143" y="1313"/>
                      <a:pt x="4139" y="1315"/>
                    </a:cubicBezTo>
                    <a:lnTo>
                      <a:pt x="4125" y="1315"/>
                    </a:lnTo>
                    <a:lnTo>
                      <a:pt x="4119" y="1315"/>
                    </a:lnTo>
                    <a:cubicBezTo>
                      <a:pt x="4116" y="1313"/>
                      <a:pt x="4114" y="1310"/>
                      <a:pt x="4111" y="1308"/>
                    </a:cubicBezTo>
                    <a:cubicBezTo>
                      <a:pt x="4107" y="1310"/>
                      <a:pt x="4104" y="1313"/>
                      <a:pt x="4100" y="1315"/>
                    </a:cubicBezTo>
                    <a:lnTo>
                      <a:pt x="4075" y="1315"/>
                    </a:lnTo>
                    <a:lnTo>
                      <a:pt x="4058" y="1318"/>
                    </a:lnTo>
                    <a:cubicBezTo>
                      <a:pt x="4053" y="1317"/>
                      <a:pt x="4049" y="1316"/>
                      <a:pt x="4044" y="1315"/>
                    </a:cubicBezTo>
                    <a:cubicBezTo>
                      <a:pt x="4043" y="1310"/>
                      <a:pt x="4043" y="1304"/>
                      <a:pt x="4042" y="1299"/>
                    </a:cubicBezTo>
                    <a:cubicBezTo>
                      <a:pt x="4033" y="1302"/>
                      <a:pt x="4023" y="1305"/>
                      <a:pt x="4014" y="1308"/>
                    </a:cubicBezTo>
                    <a:cubicBezTo>
                      <a:pt x="4013" y="1310"/>
                      <a:pt x="4012" y="1313"/>
                      <a:pt x="4011" y="1315"/>
                    </a:cubicBezTo>
                    <a:lnTo>
                      <a:pt x="4011" y="1341"/>
                    </a:lnTo>
                    <a:lnTo>
                      <a:pt x="4019" y="1341"/>
                    </a:lnTo>
                    <a:lnTo>
                      <a:pt x="3997" y="1363"/>
                    </a:lnTo>
                    <a:cubicBezTo>
                      <a:pt x="3993" y="1366"/>
                      <a:pt x="3990" y="1370"/>
                      <a:pt x="3986" y="1373"/>
                    </a:cubicBezTo>
                    <a:cubicBezTo>
                      <a:pt x="3984" y="1378"/>
                      <a:pt x="3983" y="1384"/>
                      <a:pt x="3981" y="1389"/>
                    </a:cubicBezTo>
                    <a:lnTo>
                      <a:pt x="3981" y="1409"/>
                    </a:lnTo>
                    <a:lnTo>
                      <a:pt x="3981" y="1438"/>
                    </a:lnTo>
                    <a:lnTo>
                      <a:pt x="3961" y="1441"/>
                    </a:lnTo>
                    <a:lnTo>
                      <a:pt x="3942" y="1441"/>
                    </a:lnTo>
                    <a:cubicBezTo>
                      <a:pt x="3933" y="1445"/>
                      <a:pt x="3923" y="1450"/>
                      <a:pt x="3914" y="1454"/>
                    </a:cubicBezTo>
                    <a:cubicBezTo>
                      <a:pt x="3907" y="1458"/>
                      <a:pt x="3899" y="1463"/>
                      <a:pt x="3892" y="1467"/>
                    </a:cubicBezTo>
                    <a:cubicBezTo>
                      <a:pt x="3884" y="1472"/>
                      <a:pt x="3875" y="1478"/>
                      <a:pt x="3867" y="1483"/>
                    </a:cubicBezTo>
                    <a:cubicBezTo>
                      <a:pt x="3860" y="1478"/>
                      <a:pt x="3852" y="1472"/>
                      <a:pt x="3845" y="1467"/>
                    </a:cubicBezTo>
                    <a:cubicBezTo>
                      <a:pt x="3847" y="1464"/>
                      <a:pt x="3848" y="1460"/>
                      <a:pt x="3850" y="1457"/>
                    </a:cubicBezTo>
                    <a:cubicBezTo>
                      <a:pt x="3855" y="1452"/>
                      <a:pt x="3859" y="1446"/>
                      <a:pt x="3864" y="1441"/>
                    </a:cubicBezTo>
                    <a:cubicBezTo>
                      <a:pt x="3862" y="1430"/>
                      <a:pt x="3861" y="1420"/>
                      <a:pt x="3859" y="1409"/>
                    </a:cubicBezTo>
                    <a:cubicBezTo>
                      <a:pt x="3853" y="1400"/>
                      <a:pt x="3848" y="1392"/>
                      <a:pt x="3842" y="1383"/>
                    </a:cubicBezTo>
                    <a:cubicBezTo>
                      <a:pt x="3836" y="1375"/>
                      <a:pt x="3831" y="1368"/>
                      <a:pt x="3825" y="1360"/>
                    </a:cubicBezTo>
                    <a:cubicBezTo>
                      <a:pt x="3820" y="1346"/>
                      <a:pt x="3814" y="1332"/>
                      <a:pt x="3809" y="1318"/>
                    </a:cubicBezTo>
                    <a:cubicBezTo>
                      <a:pt x="3802" y="1308"/>
                      <a:pt x="3794" y="1299"/>
                      <a:pt x="3787" y="1289"/>
                    </a:cubicBezTo>
                    <a:cubicBezTo>
                      <a:pt x="3778" y="1281"/>
                      <a:pt x="3768" y="1274"/>
                      <a:pt x="3759" y="1266"/>
                    </a:cubicBezTo>
                    <a:cubicBezTo>
                      <a:pt x="3753" y="1263"/>
                      <a:pt x="3746" y="1259"/>
                      <a:pt x="3740" y="1256"/>
                    </a:cubicBezTo>
                    <a:cubicBezTo>
                      <a:pt x="3732" y="1254"/>
                      <a:pt x="3723" y="1252"/>
                      <a:pt x="3715" y="1250"/>
                    </a:cubicBezTo>
                    <a:lnTo>
                      <a:pt x="3687" y="1256"/>
                    </a:lnTo>
                    <a:cubicBezTo>
                      <a:pt x="3685" y="1257"/>
                      <a:pt x="3683" y="1259"/>
                      <a:pt x="3681" y="1260"/>
                    </a:cubicBezTo>
                    <a:cubicBezTo>
                      <a:pt x="3677" y="1272"/>
                      <a:pt x="3674" y="1283"/>
                      <a:pt x="3670" y="1295"/>
                    </a:cubicBezTo>
                    <a:cubicBezTo>
                      <a:pt x="3664" y="1298"/>
                      <a:pt x="3657" y="1302"/>
                      <a:pt x="3651" y="1305"/>
                    </a:cubicBezTo>
                    <a:cubicBezTo>
                      <a:pt x="3647" y="1306"/>
                      <a:pt x="3644" y="1307"/>
                      <a:pt x="3640" y="1308"/>
                    </a:cubicBezTo>
                    <a:lnTo>
                      <a:pt x="3626" y="1308"/>
                    </a:lnTo>
                    <a:cubicBezTo>
                      <a:pt x="3628" y="1297"/>
                      <a:pt x="3630" y="1287"/>
                      <a:pt x="3632" y="1276"/>
                    </a:cubicBezTo>
                    <a:cubicBezTo>
                      <a:pt x="3624" y="1280"/>
                      <a:pt x="3617" y="1285"/>
                      <a:pt x="3609" y="1289"/>
                    </a:cubicBezTo>
                    <a:cubicBezTo>
                      <a:pt x="3604" y="1288"/>
                      <a:pt x="3598" y="1287"/>
                      <a:pt x="3593" y="1286"/>
                    </a:cubicBezTo>
                    <a:lnTo>
                      <a:pt x="3590" y="1256"/>
                    </a:lnTo>
                    <a:cubicBezTo>
                      <a:pt x="3588" y="1250"/>
                      <a:pt x="3586" y="1243"/>
                      <a:pt x="3584" y="1237"/>
                    </a:cubicBezTo>
                    <a:lnTo>
                      <a:pt x="3573" y="1237"/>
                    </a:lnTo>
                    <a:cubicBezTo>
                      <a:pt x="3567" y="1234"/>
                      <a:pt x="3560" y="1230"/>
                      <a:pt x="3554" y="1227"/>
                    </a:cubicBezTo>
                    <a:cubicBezTo>
                      <a:pt x="3551" y="1215"/>
                      <a:pt x="3549" y="1204"/>
                      <a:pt x="3546" y="1192"/>
                    </a:cubicBezTo>
                    <a:cubicBezTo>
                      <a:pt x="3540" y="1187"/>
                      <a:pt x="3535" y="1181"/>
                      <a:pt x="3529" y="1176"/>
                    </a:cubicBezTo>
                    <a:cubicBezTo>
                      <a:pt x="3523" y="1178"/>
                      <a:pt x="3518" y="1180"/>
                      <a:pt x="3512" y="1182"/>
                    </a:cubicBezTo>
                    <a:lnTo>
                      <a:pt x="3485" y="1182"/>
                    </a:lnTo>
                    <a:cubicBezTo>
                      <a:pt x="3478" y="1180"/>
                      <a:pt x="3470" y="1178"/>
                      <a:pt x="3463" y="1176"/>
                    </a:cubicBezTo>
                    <a:cubicBezTo>
                      <a:pt x="3458" y="1178"/>
                      <a:pt x="3454" y="1180"/>
                      <a:pt x="3449" y="1182"/>
                    </a:cubicBezTo>
                    <a:cubicBezTo>
                      <a:pt x="3443" y="1185"/>
                      <a:pt x="3438" y="1189"/>
                      <a:pt x="3432" y="1192"/>
                    </a:cubicBezTo>
                    <a:cubicBezTo>
                      <a:pt x="3439" y="1196"/>
                      <a:pt x="3447" y="1201"/>
                      <a:pt x="3454" y="1205"/>
                    </a:cubicBezTo>
                    <a:lnTo>
                      <a:pt x="3463" y="1205"/>
                    </a:lnTo>
                    <a:lnTo>
                      <a:pt x="3488" y="1205"/>
                    </a:lnTo>
                    <a:lnTo>
                      <a:pt x="3488" y="1218"/>
                    </a:lnTo>
                    <a:cubicBezTo>
                      <a:pt x="3490" y="1228"/>
                      <a:pt x="3491" y="1237"/>
                      <a:pt x="3493" y="1247"/>
                    </a:cubicBezTo>
                    <a:lnTo>
                      <a:pt x="3512" y="1247"/>
                    </a:lnTo>
                    <a:lnTo>
                      <a:pt x="3518" y="1250"/>
                    </a:lnTo>
                    <a:cubicBezTo>
                      <a:pt x="3519" y="1259"/>
                      <a:pt x="3520" y="1267"/>
                      <a:pt x="3521" y="1276"/>
                    </a:cubicBezTo>
                    <a:lnTo>
                      <a:pt x="3543" y="1295"/>
                    </a:lnTo>
                    <a:cubicBezTo>
                      <a:pt x="3544" y="1298"/>
                      <a:pt x="3545" y="1302"/>
                      <a:pt x="3546" y="1305"/>
                    </a:cubicBezTo>
                    <a:cubicBezTo>
                      <a:pt x="3545" y="1308"/>
                      <a:pt x="3544" y="1312"/>
                      <a:pt x="3543" y="1315"/>
                    </a:cubicBezTo>
                    <a:lnTo>
                      <a:pt x="3543" y="1331"/>
                    </a:lnTo>
                    <a:cubicBezTo>
                      <a:pt x="3547" y="1329"/>
                      <a:pt x="3550" y="1326"/>
                      <a:pt x="3554" y="1324"/>
                    </a:cubicBezTo>
                    <a:cubicBezTo>
                      <a:pt x="3556" y="1326"/>
                      <a:pt x="3558" y="1329"/>
                      <a:pt x="3560" y="1331"/>
                    </a:cubicBezTo>
                    <a:cubicBezTo>
                      <a:pt x="3567" y="1335"/>
                      <a:pt x="3575" y="1340"/>
                      <a:pt x="3582" y="1344"/>
                    </a:cubicBezTo>
                    <a:cubicBezTo>
                      <a:pt x="3587" y="1356"/>
                      <a:pt x="3593" y="1368"/>
                      <a:pt x="3598" y="1380"/>
                    </a:cubicBezTo>
                    <a:lnTo>
                      <a:pt x="3607" y="1389"/>
                    </a:lnTo>
                    <a:cubicBezTo>
                      <a:pt x="3612" y="1396"/>
                      <a:pt x="3618" y="1402"/>
                      <a:pt x="3623" y="1409"/>
                    </a:cubicBezTo>
                    <a:cubicBezTo>
                      <a:pt x="3627" y="1419"/>
                      <a:pt x="3630" y="1428"/>
                      <a:pt x="3634" y="1438"/>
                    </a:cubicBezTo>
                    <a:cubicBezTo>
                      <a:pt x="3633" y="1443"/>
                      <a:pt x="3633" y="1449"/>
                      <a:pt x="3632" y="1454"/>
                    </a:cubicBezTo>
                    <a:cubicBezTo>
                      <a:pt x="3627" y="1449"/>
                      <a:pt x="3623" y="1443"/>
                      <a:pt x="3618" y="1438"/>
                    </a:cubicBezTo>
                    <a:cubicBezTo>
                      <a:pt x="3611" y="1435"/>
                      <a:pt x="3605" y="1431"/>
                      <a:pt x="3598" y="1428"/>
                    </a:cubicBezTo>
                    <a:cubicBezTo>
                      <a:pt x="3593" y="1419"/>
                      <a:pt x="3587" y="1411"/>
                      <a:pt x="3582" y="1402"/>
                    </a:cubicBezTo>
                    <a:lnTo>
                      <a:pt x="3562" y="1399"/>
                    </a:lnTo>
                    <a:lnTo>
                      <a:pt x="3546" y="1383"/>
                    </a:lnTo>
                    <a:cubicBezTo>
                      <a:pt x="3534" y="1375"/>
                      <a:pt x="3522" y="1368"/>
                      <a:pt x="3510" y="1360"/>
                    </a:cubicBezTo>
                    <a:cubicBezTo>
                      <a:pt x="3502" y="1355"/>
                      <a:pt x="3493" y="1349"/>
                      <a:pt x="3485" y="1344"/>
                    </a:cubicBezTo>
                    <a:cubicBezTo>
                      <a:pt x="3475" y="1341"/>
                      <a:pt x="3464" y="1337"/>
                      <a:pt x="3454" y="1334"/>
                    </a:cubicBezTo>
                    <a:cubicBezTo>
                      <a:pt x="3446" y="1328"/>
                      <a:pt x="3437" y="1321"/>
                      <a:pt x="3429" y="1315"/>
                    </a:cubicBezTo>
                    <a:cubicBezTo>
                      <a:pt x="3425" y="1313"/>
                      <a:pt x="3420" y="1310"/>
                      <a:pt x="3416" y="1308"/>
                    </a:cubicBezTo>
                    <a:lnTo>
                      <a:pt x="3399" y="1305"/>
                    </a:lnTo>
                    <a:cubicBezTo>
                      <a:pt x="3393" y="1299"/>
                      <a:pt x="3388" y="1292"/>
                      <a:pt x="3382" y="1286"/>
                    </a:cubicBezTo>
                    <a:cubicBezTo>
                      <a:pt x="3381" y="1279"/>
                      <a:pt x="3381" y="1273"/>
                      <a:pt x="3380" y="1266"/>
                    </a:cubicBezTo>
                    <a:cubicBezTo>
                      <a:pt x="3383" y="1263"/>
                      <a:pt x="3385" y="1259"/>
                      <a:pt x="3388" y="1256"/>
                    </a:cubicBezTo>
                    <a:lnTo>
                      <a:pt x="3407" y="1256"/>
                    </a:lnTo>
                    <a:cubicBezTo>
                      <a:pt x="3403" y="1246"/>
                      <a:pt x="3400" y="1237"/>
                      <a:pt x="3396" y="1227"/>
                    </a:cubicBezTo>
                    <a:lnTo>
                      <a:pt x="3382" y="1227"/>
                    </a:lnTo>
                    <a:cubicBezTo>
                      <a:pt x="3375" y="1225"/>
                      <a:pt x="3367" y="1223"/>
                      <a:pt x="3360" y="1221"/>
                    </a:cubicBezTo>
                    <a:cubicBezTo>
                      <a:pt x="3356" y="1224"/>
                      <a:pt x="3353" y="1228"/>
                      <a:pt x="3349" y="1231"/>
                    </a:cubicBezTo>
                    <a:cubicBezTo>
                      <a:pt x="3350" y="1236"/>
                      <a:pt x="3351" y="1242"/>
                      <a:pt x="3352" y="1247"/>
                    </a:cubicBezTo>
                    <a:cubicBezTo>
                      <a:pt x="3348" y="1244"/>
                      <a:pt x="3345" y="1240"/>
                      <a:pt x="3341" y="1237"/>
                    </a:cubicBezTo>
                    <a:lnTo>
                      <a:pt x="3335" y="1231"/>
                    </a:lnTo>
                    <a:cubicBezTo>
                      <a:pt x="3326" y="1230"/>
                      <a:pt x="3316" y="1228"/>
                      <a:pt x="3307" y="1227"/>
                    </a:cubicBezTo>
                    <a:cubicBezTo>
                      <a:pt x="3303" y="1225"/>
                      <a:pt x="3298" y="1223"/>
                      <a:pt x="3294" y="1221"/>
                    </a:cubicBezTo>
                    <a:cubicBezTo>
                      <a:pt x="3286" y="1218"/>
                      <a:pt x="3279" y="1214"/>
                      <a:pt x="3271" y="1211"/>
                    </a:cubicBezTo>
                    <a:lnTo>
                      <a:pt x="3252" y="1195"/>
                    </a:lnTo>
                    <a:lnTo>
                      <a:pt x="3235" y="1195"/>
                    </a:lnTo>
                    <a:lnTo>
                      <a:pt x="3235" y="1205"/>
                    </a:lnTo>
                    <a:cubicBezTo>
                      <a:pt x="3230" y="1214"/>
                      <a:pt x="3224" y="1222"/>
                      <a:pt x="3219" y="1231"/>
                    </a:cubicBezTo>
                    <a:lnTo>
                      <a:pt x="3213" y="1231"/>
                    </a:lnTo>
                    <a:cubicBezTo>
                      <a:pt x="3203" y="1228"/>
                      <a:pt x="3193" y="1224"/>
                      <a:pt x="3183" y="1221"/>
                    </a:cubicBezTo>
                    <a:cubicBezTo>
                      <a:pt x="3180" y="1223"/>
                      <a:pt x="3178" y="1225"/>
                      <a:pt x="3175" y="1227"/>
                    </a:cubicBezTo>
                    <a:cubicBezTo>
                      <a:pt x="3171" y="1230"/>
                      <a:pt x="3167" y="1234"/>
                      <a:pt x="3163" y="1237"/>
                    </a:cubicBezTo>
                    <a:cubicBezTo>
                      <a:pt x="3161" y="1245"/>
                      <a:pt x="3160" y="1252"/>
                      <a:pt x="3158" y="1260"/>
                    </a:cubicBezTo>
                    <a:lnTo>
                      <a:pt x="3158" y="1276"/>
                    </a:lnTo>
                    <a:cubicBezTo>
                      <a:pt x="3160" y="1282"/>
                      <a:pt x="3161" y="1289"/>
                      <a:pt x="3163" y="1295"/>
                    </a:cubicBezTo>
                    <a:cubicBezTo>
                      <a:pt x="3164" y="1299"/>
                      <a:pt x="3165" y="1304"/>
                      <a:pt x="3166" y="1308"/>
                    </a:cubicBezTo>
                    <a:cubicBezTo>
                      <a:pt x="3163" y="1310"/>
                      <a:pt x="3161" y="1313"/>
                      <a:pt x="3158" y="1315"/>
                    </a:cubicBezTo>
                    <a:cubicBezTo>
                      <a:pt x="3150" y="1310"/>
                      <a:pt x="3141" y="1304"/>
                      <a:pt x="3133" y="1299"/>
                    </a:cubicBezTo>
                    <a:cubicBezTo>
                      <a:pt x="3127" y="1291"/>
                      <a:pt x="3120" y="1284"/>
                      <a:pt x="3114" y="1276"/>
                    </a:cubicBezTo>
                    <a:lnTo>
                      <a:pt x="3078" y="1240"/>
                    </a:lnTo>
                    <a:cubicBezTo>
                      <a:pt x="3067" y="1236"/>
                      <a:pt x="3055" y="1231"/>
                      <a:pt x="3044" y="1227"/>
                    </a:cubicBezTo>
                    <a:cubicBezTo>
                      <a:pt x="3040" y="1228"/>
                      <a:pt x="3037" y="1230"/>
                      <a:pt x="3033" y="1231"/>
                    </a:cubicBezTo>
                    <a:cubicBezTo>
                      <a:pt x="3034" y="1239"/>
                      <a:pt x="3035" y="1248"/>
                      <a:pt x="3036" y="1256"/>
                    </a:cubicBezTo>
                    <a:cubicBezTo>
                      <a:pt x="3039" y="1259"/>
                      <a:pt x="3041" y="1263"/>
                      <a:pt x="3044" y="1266"/>
                    </a:cubicBezTo>
                    <a:lnTo>
                      <a:pt x="3044" y="1276"/>
                    </a:lnTo>
                    <a:lnTo>
                      <a:pt x="3036" y="1276"/>
                    </a:lnTo>
                    <a:cubicBezTo>
                      <a:pt x="3033" y="1273"/>
                      <a:pt x="3031" y="1269"/>
                      <a:pt x="3028" y="1266"/>
                    </a:cubicBezTo>
                    <a:cubicBezTo>
                      <a:pt x="3027" y="1263"/>
                      <a:pt x="3026" y="1259"/>
                      <a:pt x="3025" y="1256"/>
                    </a:cubicBezTo>
                    <a:cubicBezTo>
                      <a:pt x="3019" y="1239"/>
                      <a:pt x="3014" y="1222"/>
                      <a:pt x="3008" y="1205"/>
                    </a:cubicBezTo>
                    <a:cubicBezTo>
                      <a:pt x="3005" y="1201"/>
                      <a:pt x="3003" y="1196"/>
                      <a:pt x="3000" y="1192"/>
                    </a:cubicBezTo>
                    <a:cubicBezTo>
                      <a:pt x="2998" y="1187"/>
                      <a:pt x="2996" y="1181"/>
                      <a:pt x="2994" y="1176"/>
                    </a:cubicBezTo>
                    <a:cubicBezTo>
                      <a:pt x="2991" y="1178"/>
                      <a:pt x="2989" y="1180"/>
                      <a:pt x="2986" y="1182"/>
                    </a:cubicBezTo>
                    <a:cubicBezTo>
                      <a:pt x="2984" y="1185"/>
                      <a:pt x="2983" y="1189"/>
                      <a:pt x="2981" y="1192"/>
                    </a:cubicBezTo>
                    <a:cubicBezTo>
                      <a:pt x="2977" y="1195"/>
                      <a:pt x="2974" y="1198"/>
                      <a:pt x="2970" y="1201"/>
                    </a:cubicBezTo>
                    <a:cubicBezTo>
                      <a:pt x="2965" y="1207"/>
                      <a:pt x="2961" y="1212"/>
                      <a:pt x="2956" y="1218"/>
                    </a:cubicBezTo>
                    <a:cubicBezTo>
                      <a:pt x="2950" y="1225"/>
                      <a:pt x="2945" y="1233"/>
                      <a:pt x="2939" y="1240"/>
                    </a:cubicBezTo>
                    <a:cubicBezTo>
                      <a:pt x="2935" y="1242"/>
                      <a:pt x="2932" y="1245"/>
                      <a:pt x="2928" y="1247"/>
                    </a:cubicBezTo>
                    <a:lnTo>
                      <a:pt x="2922" y="1250"/>
                    </a:lnTo>
                    <a:lnTo>
                      <a:pt x="2911" y="1250"/>
                    </a:lnTo>
                    <a:lnTo>
                      <a:pt x="2884" y="1247"/>
                    </a:lnTo>
                    <a:cubicBezTo>
                      <a:pt x="2877" y="1244"/>
                      <a:pt x="2871" y="1240"/>
                      <a:pt x="2864" y="1237"/>
                    </a:cubicBezTo>
                    <a:cubicBezTo>
                      <a:pt x="2859" y="1235"/>
                      <a:pt x="2853" y="1233"/>
                      <a:pt x="2848" y="1231"/>
                    </a:cubicBezTo>
                    <a:cubicBezTo>
                      <a:pt x="2843" y="1230"/>
                      <a:pt x="2839" y="1228"/>
                      <a:pt x="2834" y="1227"/>
                    </a:cubicBezTo>
                    <a:lnTo>
                      <a:pt x="2831" y="1227"/>
                    </a:lnTo>
                    <a:lnTo>
                      <a:pt x="2831" y="1221"/>
                    </a:lnTo>
                    <a:cubicBezTo>
                      <a:pt x="2829" y="1216"/>
                      <a:pt x="2827" y="1210"/>
                      <a:pt x="2825" y="1205"/>
                    </a:cubicBezTo>
                    <a:cubicBezTo>
                      <a:pt x="2824" y="1201"/>
                      <a:pt x="2824" y="1196"/>
                      <a:pt x="2823" y="1192"/>
                    </a:cubicBezTo>
                    <a:cubicBezTo>
                      <a:pt x="2821" y="1189"/>
                      <a:pt x="2819" y="1185"/>
                      <a:pt x="2817" y="1182"/>
                    </a:cubicBezTo>
                    <a:lnTo>
                      <a:pt x="2814" y="1176"/>
                    </a:lnTo>
                    <a:cubicBezTo>
                      <a:pt x="2807" y="1175"/>
                      <a:pt x="2799" y="1173"/>
                      <a:pt x="2792" y="1172"/>
                    </a:cubicBezTo>
                    <a:cubicBezTo>
                      <a:pt x="2781" y="1167"/>
                      <a:pt x="2770" y="1161"/>
                      <a:pt x="2759" y="1156"/>
                    </a:cubicBezTo>
                    <a:cubicBezTo>
                      <a:pt x="2751" y="1152"/>
                      <a:pt x="2742" y="1147"/>
                      <a:pt x="2734" y="1143"/>
                    </a:cubicBezTo>
                    <a:cubicBezTo>
                      <a:pt x="2721" y="1137"/>
                      <a:pt x="2708" y="1130"/>
                      <a:pt x="2695" y="1124"/>
                    </a:cubicBezTo>
                    <a:cubicBezTo>
                      <a:pt x="2687" y="1119"/>
                      <a:pt x="2678" y="1113"/>
                      <a:pt x="2670" y="1108"/>
                    </a:cubicBezTo>
                    <a:cubicBezTo>
                      <a:pt x="2662" y="1102"/>
                      <a:pt x="2653" y="1097"/>
                      <a:pt x="2645" y="1091"/>
                    </a:cubicBezTo>
                    <a:lnTo>
                      <a:pt x="2618" y="1088"/>
                    </a:lnTo>
                    <a:lnTo>
                      <a:pt x="2576" y="1088"/>
                    </a:lnTo>
                    <a:lnTo>
                      <a:pt x="2551" y="1091"/>
                    </a:lnTo>
                    <a:cubicBezTo>
                      <a:pt x="2541" y="1093"/>
                      <a:pt x="2531" y="1096"/>
                      <a:pt x="2521" y="1098"/>
                    </a:cubicBezTo>
                    <a:lnTo>
                      <a:pt x="2493" y="1104"/>
                    </a:lnTo>
                    <a:cubicBezTo>
                      <a:pt x="2485" y="1105"/>
                      <a:pt x="2476" y="1107"/>
                      <a:pt x="2468" y="1108"/>
                    </a:cubicBezTo>
                    <a:cubicBezTo>
                      <a:pt x="2447" y="1113"/>
                      <a:pt x="2425" y="1119"/>
                      <a:pt x="2404" y="1124"/>
                    </a:cubicBezTo>
                    <a:lnTo>
                      <a:pt x="2366" y="1133"/>
                    </a:lnTo>
                    <a:cubicBezTo>
                      <a:pt x="2359" y="1134"/>
                      <a:pt x="2353" y="1136"/>
                      <a:pt x="2346" y="1137"/>
                    </a:cubicBezTo>
                    <a:lnTo>
                      <a:pt x="2294" y="1146"/>
                    </a:lnTo>
                    <a:cubicBezTo>
                      <a:pt x="2279" y="1149"/>
                      <a:pt x="2264" y="1153"/>
                      <a:pt x="2249" y="1156"/>
                    </a:cubicBezTo>
                    <a:lnTo>
                      <a:pt x="2230" y="1156"/>
                    </a:lnTo>
                    <a:cubicBezTo>
                      <a:pt x="2227" y="1158"/>
                      <a:pt x="2225" y="1161"/>
                      <a:pt x="2222" y="1163"/>
                    </a:cubicBezTo>
                    <a:lnTo>
                      <a:pt x="2194" y="1163"/>
                    </a:lnTo>
                    <a:lnTo>
                      <a:pt x="2172" y="1163"/>
                    </a:lnTo>
                    <a:lnTo>
                      <a:pt x="2147" y="1166"/>
                    </a:lnTo>
                    <a:lnTo>
                      <a:pt x="2108" y="1166"/>
                    </a:lnTo>
                    <a:cubicBezTo>
                      <a:pt x="2100" y="1163"/>
                      <a:pt x="2091" y="1159"/>
                      <a:pt x="2083" y="1156"/>
                    </a:cubicBezTo>
                    <a:cubicBezTo>
                      <a:pt x="2069" y="1152"/>
                      <a:pt x="2056" y="1147"/>
                      <a:pt x="2042" y="1143"/>
                    </a:cubicBezTo>
                    <a:lnTo>
                      <a:pt x="2011" y="1143"/>
                    </a:lnTo>
                    <a:lnTo>
                      <a:pt x="1994" y="1146"/>
                    </a:lnTo>
                    <a:cubicBezTo>
                      <a:pt x="1985" y="1149"/>
                      <a:pt x="1976" y="1153"/>
                      <a:pt x="1967" y="1156"/>
                    </a:cubicBezTo>
                    <a:cubicBezTo>
                      <a:pt x="1946" y="1163"/>
                      <a:pt x="1924" y="1169"/>
                      <a:pt x="1903" y="1176"/>
                    </a:cubicBezTo>
                    <a:lnTo>
                      <a:pt x="1873" y="1182"/>
                    </a:lnTo>
                    <a:lnTo>
                      <a:pt x="1850" y="1185"/>
                    </a:lnTo>
                    <a:cubicBezTo>
                      <a:pt x="1847" y="1187"/>
                      <a:pt x="1845" y="1190"/>
                      <a:pt x="1842" y="1192"/>
                    </a:cubicBezTo>
                    <a:lnTo>
                      <a:pt x="1823" y="1195"/>
                    </a:lnTo>
                    <a:lnTo>
                      <a:pt x="1814" y="1201"/>
                    </a:lnTo>
                    <a:cubicBezTo>
                      <a:pt x="1807" y="1207"/>
                      <a:pt x="1799" y="1212"/>
                      <a:pt x="1792" y="1218"/>
                    </a:cubicBezTo>
                    <a:cubicBezTo>
                      <a:pt x="1784" y="1222"/>
                      <a:pt x="1775" y="1227"/>
                      <a:pt x="1767" y="1231"/>
                    </a:cubicBezTo>
                    <a:lnTo>
                      <a:pt x="1717" y="1266"/>
                    </a:lnTo>
                    <a:cubicBezTo>
                      <a:pt x="1710" y="1270"/>
                      <a:pt x="1702" y="1275"/>
                      <a:pt x="1695" y="1279"/>
                    </a:cubicBezTo>
                    <a:lnTo>
                      <a:pt x="1654" y="1308"/>
                    </a:lnTo>
                    <a:cubicBezTo>
                      <a:pt x="1643" y="1317"/>
                      <a:pt x="1631" y="1325"/>
                      <a:pt x="1620" y="1334"/>
                    </a:cubicBezTo>
                    <a:cubicBezTo>
                      <a:pt x="1610" y="1343"/>
                      <a:pt x="1600" y="1351"/>
                      <a:pt x="1590" y="1360"/>
                    </a:cubicBezTo>
                    <a:cubicBezTo>
                      <a:pt x="1582" y="1367"/>
                      <a:pt x="1573" y="1373"/>
                      <a:pt x="1565" y="1380"/>
                    </a:cubicBezTo>
                    <a:cubicBezTo>
                      <a:pt x="1554" y="1387"/>
                      <a:pt x="1543" y="1395"/>
                      <a:pt x="1532" y="1402"/>
                    </a:cubicBezTo>
                    <a:cubicBezTo>
                      <a:pt x="1522" y="1407"/>
                      <a:pt x="1511" y="1413"/>
                      <a:pt x="1501" y="1418"/>
                    </a:cubicBezTo>
                    <a:cubicBezTo>
                      <a:pt x="1487" y="1425"/>
                      <a:pt x="1474" y="1431"/>
                      <a:pt x="1460" y="1438"/>
                    </a:cubicBezTo>
                    <a:cubicBezTo>
                      <a:pt x="1452" y="1443"/>
                      <a:pt x="1443" y="1449"/>
                      <a:pt x="1435" y="1454"/>
                    </a:cubicBezTo>
                    <a:cubicBezTo>
                      <a:pt x="1430" y="1457"/>
                      <a:pt x="1426" y="1461"/>
                      <a:pt x="1421" y="1464"/>
                    </a:cubicBezTo>
                    <a:lnTo>
                      <a:pt x="1380" y="1473"/>
                    </a:lnTo>
                    <a:cubicBezTo>
                      <a:pt x="1361" y="1474"/>
                      <a:pt x="1343" y="1476"/>
                      <a:pt x="1324" y="1477"/>
                    </a:cubicBezTo>
                    <a:lnTo>
                      <a:pt x="1274" y="1483"/>
                    </a:lnTo>
                    <a:lnTo>
                      <a:pt x="1244" y="1486"/>
                    </a:lnTo>
                    <a:lnTo>
                      <a:pt x="1233" y="1486"/>
                    </a:lnTo>
                    <a:cubicBezTo>
                      <a:pt x="1221" y="1488"/>
                      <a:pt x="1209" y="1491"/>
                      <a:pt x="1197" y="1493"/>
                    </a:cubicBezTo>
                    <a:lnTo>
                      <a:pt x="1180" y="1496"/>
                    </a:lnTo>
                    <a:lnTo>
                      <a:pt x="1169" y="1496"/>
                    </a:lnTo>
                    <a:cubicBezTo>
                      <a:pt x="1166" y="1498"/>
                      <a:pt x="1164" y="1501"/>
                      <a:pt x="1161" y="1503"/>
                    </a:cubicBezTo>
                    <a:lnTo>
                      <a:pt x="1155" y="1503"/>
                    </a:lnTo>
                    <a:lnTo>
                      <a:pt x="501" y="2277"/>
                    </a:lnTo>
                    <a:lnTo>
                      <a:pt x="396" y="2532"/>
                    </a:lnTo>
                    <a:cubicBezTo>
                      <a:pt x="372" y="2608"/>
                      <a:pt x="348" y="2683"/>
                      <a:pt x="324" y="2759"/>
                    </a:cubicBezTo>
                    <a:cubicBezTo>
                      <a:pt x="307" y="2795"/>
                      <a:pt x="291" y="2830"/>
                      <a:pt x="274" y="2866"/>
                    </a:cubicBezTo>
                    <a:cubicBezTo>
                      <a:pt x="250" y="2913"/>
                      <a:pt x="226" y="2961"/>
                      <a:pt x="202" y="3008"/>
                    </a:cubicBezTo>
                    <a:cubicBezTo>
                      <a:pt x="205" y="3064"/>
                      <a:pt x="208" y="3121"/>
                      <a:pt x="211" y="3177"/>
                    </a:cubicBezTo>
                    <a:cubicBezTo>
                      <a:pt x="219" y="3241"/>
                      <a:pt x="227" y="3304"/>
                      <a:pt x="235" y="3368"/>
                    </a:cubicBezTo>
                    <a:cubicBezTo>
                      <a:pt x="245" y="3444"/>
                      <a:pt x="256" y="3519"/>
                      <a:pt x="266" y="3595"/>
                    </a:cubicBezTo>
                    <a:cubicBezTo>
                      <a:pt x="277" y="3674"/>
                      <a:pt x="288" y="3752"/>
                      <a:pt x="299" y="3831"/>
                    </a:cubicBezTo>
                    <a:cubicBezTo>
                      <a:pt x="301" y="3842"/>
                      <a:pt x="303" y="3852"/>
                      <a:pt x="305" y="3863"/>
                    </a:cubicBezTo>
                    <a:lnTo>
                      <a:pt x="341" y="3941"/>
                    </a:lnTo>
                    <a:lnTo>
                      <a:pt x="186" y="3935"/>
                    </a:lnTo>
                    <a:lnTo>
                      <a:pt x="30" y="3925"/>
                    </a:lnTo>
                    <a:lnTo>
                      <a:pt x="0" y="4054"/>
                    </a:lnTo>
                    <a:cubicBezTo>
                      <a:pt x="5" y="4087"/>
                      <a:pt x="9" y="4119"/>
                      <a:pt x="14" y="4152"/>
                    </a:cubicBezTo>
                    <a:cubicBezTo>
                      <a:pt x="17" y="4182"/>
                      <a:pt x="19" y="4212"/>
                      <a:pt x="22" y="4242"/>
                    </a:cubicBezTo>
                    <a:cubicBezTo>
                      <a:pt x="25" y="4258"/>
                      <a:pt x="27" y="4275"/>
                      <a:pt x="30" y="4291"/>
                    </a:cubicBezTo>
                    <a:cubicBezTo>
                      <a:pt x="54" y="4284"/>
                      <a:pt x="78" y="4278"/>
                      <a:pt x="102" y="4271"/>
                    </a:cubicBezTo>
                    <a:lnTo>
                      <a:pt x="155" y="4262"/>
                    </a:lnTo>
                    <a:lnTo>
                      <a:pt x="410" y="4255"/>
                    </a:lnTo>
                    <a:cubicBezTo>
                      <a:pt x="413" y="4298"/>
                      <a:pt x="415" y="4342"/>
                      <a:pt x="418" y="4385"/>
                    </a:cubicBezTo>
                    <a:cubicBezTo>
                      <a:pt x="422" y="4438"/>
                      <a:pt x="425" y="4490"/>
                      <a:pt x="429" y="4543"/>
                    </a:cubicBezTo>
                    <a:cubicBezTo>
                      <a:pt x="434" y="4557"/>
                      <a:pt x="438" y="4571"/>
                      <a:pt x="443" y="4585"/>
                    </a:cubicBezTo>
                    <a:cubicBezTo>
                      <a:pt x="450" y="4594"/>
                      <a:pt x="458" y="4602"/>
                      <a:pt x="465" y="4611"/>
                    </a:cubicBezTo>
                    <a:cubicBezTo>
                      <a:pt x="466" y="4614"/>
                      <a:pt x="467" y="4618"/>
                      <a:pt x="468" y="4621"/>
                    </a:cubicBezTo>
                    <a:cubicBezTo>
                      <a:pt x="470" y="4640"/>
                      <a:pt x="472" y="4660"/>
                      <a:pt x="474" y="4679"/>
                    </a:cubicBezTo>
                    <a:lnTo>
                      <a:pt x="554" y="4738"/>
                    </a:lnTo>
                    <a:lnTo>
                      <a:pt x="637" y="4809"/>
                    </a:lnTo>
                    <a:lnTo>
                      <a:pt x="704" y="4851"/>
                    </a:lnTo>
                    <a:lnTo>
                      <a:pt x="740" y="4893"/>
                    </a:lnTo>
                    <a:cubicBezTo>
                      <a:pt x="745" y="4894"/>
                      <a:pt x="751" y="4895"/>
                      <a:pt x="756" y="4896"/>
                    </a:cubicBezTo>
                    <a:cubicBezTo>
                      <a:pt x="760" y="4891"/>
                      <a:pt x="763" y="4885"/>
                      <a:pt x="767" y="4880"/>
                    </a:cubicBezTo>
                    <a:cubicBezTo>
                      <a:pt x="780" y="4902"/>
                      <a:pt x="793" y="4923"/>
                      <a:pt x="806" y="4945"/>
                    </a:cubicBezTo>
                    <a:cubicBezTo>
                      <a:pt x="833" y="4989"/>
                      <a:pt x="859" y="5034"/>
                      <a:pt x="886" y="5078"/>
                    </a:cubicBezTo>
                    <a:cubicBezTo>
                      <a:pt x="894" y="5095"/>
                      <a:pt x="903" y="5113"/>
                      <a:pt x="911" y="5130"/>
                    </a:cubicBezTo>
                    <a:cubicBezTo>
                      <a:pt x="914" y="5150"/>
                      <a:pt x="917" y="5171"/>
                      <a:pt x="920" y="5191"/>
                    </a:cubicBezTo>
                    <a:lnTo>
                      <a:pt x="920" y="5220"/>
                    </a:lnTo>
                    <a:cubicBezTo>
                      <a:pt x="917" y="5251"/>
                      <a:pt x="914" y="5283"/>
                      <a:pt x="911" y="5314"/>
                    </a:cubicBezTo>
                    <a:cubicBezTo>
                      <a:pt x="907" y="5332"/>
                      <a:pt x="902" y="5351"/>
                      <a:pt x="898" y="5369"/>
                    </a:cubicBezTo>
                    <a:cubicBezTo>
                      <a:pt x="897" y="5374"/>
                      <a:pt x="896" y="5380"/>
                      <a:pt x="895" y="5385"/>
                    </a:cubicBezTo>
                    <a:lnTo>
                      <a:pt x="895" y="5405"/>
                    </a:lnTo>
                    <a:cubicBezTo>
                      <a:pt x="896" y="5415"/>
                      <a:pt x="897" y="5424"/>
                      <a:pt x="898" y="5434"/>
                    </a:cubicBezTo>
                    <a:cubicBezTo>
                      <a:pt x="902" y="5444"/>
                      <a:pt x="907" y="5453"/>
                      <a:pt x="911" y="5463"/>
                    </a:cubicBezTo>
                    <a:cubicBezTo>
                      <a:pt x="914" y="5473"/>
                      <a:pt x="917" y="5482"/>
                      <a:pt x="920" y="5492"/>
                    </a:cubicBezTo>
                    <a:cubicBezTo>
                      <a:pt x="925" y="5501"/>
                      <a:pt x="929" y="5509"/>
                      <a:pt x="934" y="5518"/>
                    </a:cubicBezTo>
                    <a:lnTo>
                      <a:pt x="1169" y="5738"/>
                    </a:lnTo>
                    <a:cubicBezTo>
                      <a:pt x="1175" y="5744"/>
                      <a:pt x="1182" y="5749"/>
                      <a:pt x="1188" y="5755"/>
                    </a:cubicBezTo>
                    <a:lnTo>
                      <a:pt x="1216" y="5758"/>
                    </a:lnTo>
                    <a:lnTo>
                      <a:pt x="1313" y="5774"/>
                    </a:lnTo>
                    <a:cubicBezTo>
                      <a:pt x="1325" y="5778"/>
                      <a:pt x="1337" y="5783"/>
                      <a:pt x="1349" y="5787"/>
                    </a:cubicBezTo>
                    <a:lnTo>
                      <a:pt x="1393" y="5793"/>
                    </a:lnTo>
                    <a:lnTo>
                      <a:pt x="1393" y="5797"/>
                    </a:lnTo>
                    <a:cubicBezTo>
                      <a:pt x="1402" y="5801"/>
                      <a:pt x="1412" y="5806"/>
                      <a:pt x="1421" y="5810"/>
                    </a:cubicBezTo>
                    <a:cubicBezTo>
                      <a:pt x="1429" y="5816"/>
                      <a:pt x="1438" y="5823"/>
                      <a:pt x="1446" y="5829"/>
                    </a:cubicBezTo>
                    <a:cubicBezTo>
                      <a:pt x="1451" y="5833"/>
                      <a:pt x="1455" y="5838"/>
                      <a:pt x="1460" y="5842"/>
                    </a:cubicBezTo>
                    <a:cubicBezTo>
                      <a:pt x="1465" y="5844"/>
                      <a:pt x="1471" y="5846"/>
                      <a:pt x="1476" y="5848"/>
                    </a:cubicBezTo>
                    <a:cubicBezTo>
                      <a:pt x="1484" y="5849"/>
                      <a:pt x="1493" y="5851"/>
                      <a:pt x="1501" y="5852"/>
                    </a:cubicBezTo>
                    <a:cubicBezTo>
                      <a:pt x="1511" y="5864"/>
                      <a:pt x="1522" y="5875"/>
                      <a:pt x="1532" y="5887"/>
                    </a:cubicBezTo>
                    <a:cubicBezTo>
                      <a:pt x="1543" y="5905"/>
                      <a:pt x="1554" y="5924"/>
                      <a:pt x="1565" y="5942"/>
                    </a:cubicBezTo>
                    <a:cubicBezTo>
                      <a:pt x="1572" y="5952"/>
                      <a:pt x="1580" y="5962"/>
                      <a:pt x="1587" y="5972"/>
                    </a:cubicBezTo>
                    <a:cubicBezTo>
                      <a:pt x="1595" y="5966"/>
                      <a:pt x="1604" y="5961"/>
                      <a:pt x="1612" y="5955"/>
                    </a:cubicBezTo>
                    <a:lnTo>
                      <a:pt x="1679" y="6049"/>
                    </a:lnTo>
                    <a:cubicBezTo>
                      <a:pt x="1693" y="6069"/>
                      <a:pt x="1706" y="6088"/>
                      <a:pt x="1720" y="6108"/>
                    </a:cubicBezTo>
                    <a:lnTo>
                      <a:pt x="1751" y="6133"/>
                    </a:lnTo>
                    <a:cubicBezTo>
                      <a:pt x="1765" y="6145"/>
                      <a:pt x="1778" y="6157"/>
                      <a:pt x="1792" y="6169"/>
                    </a:cubicBezTo>
                    <a:lnTo>
                      <a:pt x="1801" y="6172"/>
                    </a:lnTo>
                    <a:cubicBezTo>
                      <a:pt x="1805" y="6210"/>
                      <a:pt x="1810" y="6248"/>
                      <a:pt x="1814" y="6286"/>
                    </a:cubicBezTo>
                    <a:lnTo>
                      <a:pt x="1817" y="6331"/>
                    </a:lnTo>
                    <a:cubicBezTo>
                      <a:pt x="1814" y="6369"/>
                      <a:pt x="1812" y="6406"/>
                      <a:pt x="1809" y="6444"/>
                    </a:cubicBezTo>
                    <a:cubicBezTo>
                      <a:pt x="1806" y="6462"/>
                      <a:pt x="1804" y="6481"/>
                      <a:pt x="1801" y="6499"/>
                    </a:cubicBezTo>
                    <a:lnTo>
                      <a:pt x="1781" y="6522"/>
                    </a:lnTo>
                    <a:cubicBezTo>
                      <a:pt x="1778" y="6528"/>
                      <a:pt x="1776" y="6535"/>
                      <a:pt x="1773" y="6541"/>
                    </a:cubicBezTo>
                    <a:cubicBezTo>
                      <a:pt x="1769" y="6551"/>
                      <a:pt x="1766" y="6561"/>
                      <a:pt x="1762" y="6571"/>
                    </a:cubicBezTo>
                    <a:cubicBezTo>
                      <a:pt x="1764" y="6588"/>
                      <a:pt x="1765" y="6605"/>
                      <a:pt x="1767" y="6622"/>
                    </a:cubicBezTo>
                    <a:lnTo>
                      <a:pt x="1767" y="6665"/>
                    </a:lnTo>
                    <a:lnTo>
                      <a:pt x="1767" y="6694"/>
                    </a:lnTo>
                    <a:cubicBezTo>
                      <a:pt x="1770" y="6705"/>
                      <a:pt x="1773" y="6715"/>
                      <a:pt x="1776" y="6726"/>
                    </a:cubicBezTo>
                    <a:lnTo>
                      <a:pt x="1776" y="6745"/>
                    </a:lnTo>
                    <a:cubicBezTo>
                      <a:pt x="1773" y="6752"/>
                      <a:pt x="1770" y="6758"/>
                      <a:pt x="1767" y="6765"/>
                    </a:cubicBezTo>
                    <a:cubicBezTo>
                      <a:pt x="1765" y="6778"/>
                      <a:pt x="1764" y="6791"/>
                      <a:pt x="1762" y="6804"/>
                    </a:cubicBezTo>
                    <a:cubicBezTo>
                      <a:pt x="1759" y="6816"/>
                      <a:pt x="1756" y="6827"/>
                      <a:pt x="1753" y="6839"/>
                    </a:cubicBezTo>
                    <a:cubicBezTo>
                      <a:pt x="1749" y="6842"/>
                      <a:pt x="1746" y="6846"/>
                      <a:pt x="1742" y="6849"/>
                    </a:cubicBezTo>
                    <a:lnTo>
                      <a:pt x="1726" y="6849"/>
                    </a:lnTo>
                    <a:cubicBezTo>
                      <a:pt x="1721" y="6850"/>
                      <a:pt x="1717" y="6851"/>
                      <a:pt x="1712" y="6852"/>
                    </a:cubicBezTo>
                    <a:cubicBezTo>
                      <a:pt x="1688" y="6886"/>
                      <a:pt x="1664" y="6919"/>
                      <a:pt x="1640" y="6953"/>
                    </a:cubicBezTo>
                    <a:lnTo>
                      <a:pt x="1493" y="7105"/>
                    </a:lnTo>
                    <a:cubicBezTo>
                      <a:pt x="1492" y="7111"/>
                      <a:pt x="1491" y="7118"/>
                      <a:pt x="1490" y="7124"/>
                    </a:cubicBezTo>
                    <a:cubicBezTo>
                      <a:pt x="1483" y="7128"/>
                      <a:pt x="1475" y="7133"/>
                      <a:pt x="1468" y="7137"/>
                    </a:cubicBezTo>
                    <a:cubicBezTo>
                      <a:pt x="1463" y="7139"/>
                      <a:pt x="1459" y="7142"/>
                      <a:pt x="1454" y="7144"/>
                    </a:cubicBezTo>
                    <a:cubicBezTo>
                      <a:pt x="1453" y="7148"/>
                      <a:pt x="1453" y="7153"/>
                      <a:pt x="1452" y="7157"/>
                    </a:cubicBezTo>
                    <a:lnTo>
                      <a:pt x="1446" y="7199"/>
                    </a:lnTo>
                    <a:lnTo>
                      <a:pt x="1476" y="7247"/>
                    </a:lnTo>
                    <a:cubicBezTo>
                      <a:pt x="1484" y="7255"/>
                      <a:pt x="1493" y="7262"/>
                      <a:pt x="1501" y="7270"/>
                    </a:cubicBezTo>
                    <a:cubicBezTo>
                      <a:pt x="1507" y="7275"/>
                      <a:pt x="1512" y="7281"/>
                      <a:pt x="1518" y="7286"/>
                    </a:cubicBezTo>
                    <a:cubicBezTo>
                      <a:pt x="1520" y="7293"/>
                      <a:pt x="1522" y="7299"/>
                      <a:pt x="1524" y="7306"/>
                    </a:cubicBezTo>
                    <a:lnTo>
                      <a:pt x="1540" y="7322"/>
                    </a:lnTo>
                    <a:lnTo>
                      <a:pt x="1565" y="7325"/>
                    </a:lnTo>
                    <a:cubicBezTo>
                      <a:pt x="1573" y="7327"/>
                      <a:pt x="1582" y="7330"/>
                      <a:pt x="1590" y="7332"/>
                    </a:cubicBezTo>
                    <a:cubicBezTo>
                      <a:pt x="1598" y="7336"/>
                      <a:pt x="1607" y="7341"/>
                      <a:pt x="1615" y="7345"/>
                    </a:cubicBezTo>
                    <a:cubicBezTo>
                      <a:pt x="1631" y="7353"/>
                      <a:pt x="1646" y="7362"/>
                      <a:pt x="1662" y="7370"/>
                    </a:cubicBezTo>
                    <a:cubicBezTo>
                      <a:pt x="1665" y="7364"/>
                      <a:pt x="1667" y="7357"/>
                      <a:pt x="1670" y="7351"/>
                    </a:cubicBezTo>
                    <a:lnTo>
                      <a:pt x="1726" y="7354"/>
                    </a:lnTo>
                    <a:lnTo>
                      <a:pt x="1726" y="7400"/>
                    </a:lnTo>
                    <a:lnTo>
                      <a:pt x="1773" y="7409"/>
                    </a:lnTo>
                    <a:cubicBezTo>
                      <a:pt x="1784" y="7411"/>
                      <a:pt x="1795" y="7414"/>
                      <a:pt x="1806" y="7416"/>
                    </a:cubicBezTo>
                    <a:cubicBezTo>
                      <a:pt x="1817" y="7412"/>
                      <a:pt x="1828" y="7407"/>
                      <a:pt x="1839" y="7403"/>
                    </a:cubicBezTo>
                    <a:lnTo>
                      <a:pt x="1886" y="7403"/>
                    </a:lnTo>
                    <a:lnTo>
                      <a:pt x="1898" y="7403"/>
                    </a:lnTo>
                    <a:cubicBezTo>
                      <a:pt x="1903" y="7433"/>
                      <a:pt x="1909" y="7464"/>
                      <a:pt x="1914" y="7494"/>
                    </a:cubicBezTo>
                    <a:cubicBezTo>
                      <a:pt x="1908" y="7504"/>
                      <a:pt x="1901" y="7513"/>
                      <a:pt x="1895" y="7523"/>
                    </a:cubicBezTo>
                    <a:lnTo>
                      <a:pt x="1825" y="7617"/>
                    </a:lnTo>
                    <a:cubicBezTo>
                      <a:pt x="1809" y="7642"/>
                      <a:pt x="1792" y="7666"/>
                      <a:pt x="1776" y="7691"/>
                    </a:cubicBezTo>
                    <a:cubicBezTo>
                      <a:pt x="1778" y="7702"/>
                      <a:pt x="1779" y="7712"/>
                      <a:pt x="1781" y="7723"/>
                    </a:cubicBezTo>
                    <a:cubicBezTo>
                      <a:pt x="1776" y="7735"/>
                      <a:pt x="1772" y="7747"/>
                      <a:pt x="1767" y="7759"/>
                    </a:cubicBezTo>
                    <a:cubicBezTo>
                      <a:pt x="1765" y="7778"/>
                      <a:pt x="1764" y="7798"/>
                      <a:pt x="1762" y="7817"/>
                    </a:cubicBezTo>
                    <a:lnTo>
                      <a:pt x="1762" y="7856"/>
                    </a:lnTo>
                    <a:cubicBezTo>
                      <a:pt x="1767" y="7868"/>
                      <a:pt x="1771" y="7880"/>
                      <a:pt x="1776" y="7892"/>
                    </a:cubicBezTo>
                    <a:cubicBezTo>
                      <a:pt x="1779" y="7895"/>
                      <a:pt x="1781" y="7899"/>
                      <a:pt x="1784" y="7902"/>
                    </a:cubicBezTo>
                    <a:cubicBezTo>
                      <a:pt x="1790" y="7904"/>
                      <a:pt x="1795" y="7906"/>
                      <a:pt x="1801" y="7908"/>
                    </a:cubicBezTo>
                    <a:cubicBezTo>
                      <a:pt x="1804" y="7909"/>
                      <a:pt x="1806" y="7910"/>
                      <a:pt x="1809" y="7911"/>
                    </a:cubicBezTo>
                    <a:cubicBezTo>
                      <a:pt x="1806" y="7921"/>
                      <a:pt x="1804" y="7930"/>
                      <a:pt x="1801" y="7940"/>
                    </a:cubicBezTo>
                    <a:lnTo>
                      <a:pt x="1798" y="7979"/>
                    </a:lnTo>
                    <a:cubicBezTo>
                      <a:pt x="1801" y="7987"/>
                      <a:pt x="1803" y="7994"/>
                      <a:pt x="1806" y="8002"/>
                    </a:cubicBezTo>
                    <a:cubicBezTo>
                      <a:pt x="1812" y="8008"/>
                      <a:pt x="1817" y="8015"/>
                      <a:pt x="1823" y="8021"/>
                    </a:cubicBezTo>
                    <a:cubicBezTo>
                      <a:pt x="1827" y="8029"/>
                      <a:pt x="1830" y="8036"/>
                      <a:pt x="1834" y="8044"/>
                    </a:cubicBezTo>
                    <a:cubicBezTo>
                      <a:pt x="1836" y="8054"/>
                      <a:pt x="1837" y="8063"/>
                      <a:pt x="1839" y="8073"/>
                    </a:cubicBezTo>
                    <a:lnTo>
                      <a:pt x="1842" y="8106"/>
                    </a:lnTo>
                    <a:cubicBezTo>
                      <a:pt x="1841" y="8119"/>
                      <a:pt x="1840" y="8131"/>
                      <a:pt x="1839" y="8144"/>
                    </a:cubicBezTo>
                    <a:lnTo>
                      <a:pt x="1856" y="8164"/>
                    </a:lnTo>
                    <a:cubicBezTo>
                      <a:pt x="1866" y="8174"/>
                      <a:pt x="1876" y="8183"/>
                      <a:pt x="1886" y="8193"/>
                    </a:cubicBezTo>
                    <a:cubicBezTo>
                      <a:pt x="1898" y="8197"/>
                      <a:pt x="1910" y="8202"/>
                      <a:pt x="1922" y="8206"/>
                    </a:cubicBezTo>
                    <a:lnTo>
                      <a:pt x="1967" y="8203"/>
                    </a:lnTo>
                    <a:cubicBezTo>
                      <a:pt x="1973" y="8206"/>
                      <a:pt x="1980" y="8209"/>
                      <a:pt x="1986" y="8212"/>
                    </a:cubicBezTo>
                    <a:cubicBezTo>
                      <a:pt x="1991" y="8219"/>
                      <a:pt x="1995" y="8225"/>
                      <a:pt x="2000" y="8232"/>
                    </a:cubicBezTo>
                    <a:cubicBezTo>
                      <a:pt x="2011" y="8241"/>
                      <a:pt x="2022" y="8249"/>
                      <a:pt x="2033" y="8258"/>
                    </a:cubicBezTo>
                    <a:cubicBezTo>
                      <a:pt x="2039" y="8262"/>
                      <a:pt x="2044" y="8267"/>
                      <a:pt x="2050" y="8271"/>
                    </a:cubicBezTo>
                    <a:lnTo>
                      <a:pt x="2089" y="8280"/>
                    </a:lnTo>
                    <a:cubicBezTo>
                      <a:pt x="2100" y="8287"/>
                      <a:pt x="2111" y="8293"/>
                      <a:pt x="2122" y="8300"/>
                    </a:cubicBezTo>
                    <a:lnTo>
                      <a:pt x="2163" y="8332"/>
                    </a:lnTo>
                    <a:lnTo>
                      <a:pt x="2172" y="8335"/>
                    </a:lnTo>
                    <a:cubicBezTo>
                      <a:pt x="2174" y="8338"/>
                      <a:pt x="2175" y="8342"/>
                      <a:pt x="2177" y="8345"/>
                    </a:cubicBezTo>
                    <a:cubicBezTo>
                      <a:pt x="2172" y="8354"/>
                      <a:pt x="2168" y="8362"/>
                      <a:pt x="2163" y="8371"/>
                    </a:cubicBezTo>
                    <a:cubicBezTo>
                      <a:pt x="2155" y="8388"/>
                      <a:pt x="2147" y="8406"/>
                      <a:pt x="2139" y="8423"/>
                    </a:cubicBezTo>
                    <a:cubicBezTo>
                      <a:pt x="2136" y="8428"/>
                      <a:pt x="2133" y="8434"/>
                      <a:pt x="2130" y="8439"/>
                    </a:cubicBezTo>
                    <a:cubicBezTo>
                      <a:pt x="2122" y="8441"/>
                      <a:pt x="2113" y="8444"/>
                      <a:pt x="2105" y="8446"/>
                    </a:cubicBezTo>
                    <a:lnTo>
                      <a:pt x="2080" y="8449"/>
                    </a:lnTo>
                    <a:cubicBezTo>
                      <a:pt x="2078" y="8452"/>
                      <a:pt x="2077" y="8456"/>
                      <a:pt x="2075" y="8459"/>
                    </a:cubicBezTo>
                    <a:cubicBezTo>
                      <a:pt x="2074" y="8464"/>
                      <a:pt x="2073" y="8470"/>
                      <a:pt x="2072" y="8475"/>
                    </a:cubicBezTo>
                    <a:cubicBezTo>
                      <a:pt x="2075" y="8478"/>
                      <a:pt x="2077" y="8481"/>
                      <a:pt x="2080" y="8484"/>
                    </a:cubicBezTo>
                    <a:cubicBezTo>
                      <a:pt x="2087" y="8481"/>
                      <a:pt x="2093" y="8478"/>
                      <a:pt x="2100" y="8475"/>
                    </a:cubicBezTo>
                    <a:lnTo>
                      <a:pt x="2141" y="8478"/>
                    </a:lnTo>
                    <a:lnTo>
                      <a:pt x="2172" y="8475"/>
                    </a:lnTo>
                    <a:lnTo>
                      <a:pt x="2188" y="8475"/>
                    </a:lnTo>
                    <a:cubicBezTo>
                      <a:pt x="2199" y="8482"/>
                      <a:pt x="2211" y="8490"/>
                      <a:pt x="2222" y="8497"/>
                    </a:cubicBezTo>
                    <a:cubicBezTo>
                      <a:pt x="2232" y="8503"/>
                      <a:pt x="2242" y="8508"/>
                      <a:pt x="2252" y="8514"/>
                    </a:cubicBezTo>
                    <a:lnTo>
                      <a:pt x="2274" y="8514"/>
                    </a:lnTo>
                    <a:cubicBezTo>
                      <a:pt x="2282" y="8511"/>
                      <a:pt x="2291" y="8507"/>
                      <a:pt x="2299" y="8504"/>
                    </a:cubicBezTo>
                    <a:lnTo>
                      <a:pt x="2310" y="8504"/>
                    </a:lnTo>
                    <a:cubicBezTo>
                      <a:pt x="2313" y="8497"/>
                      <a:pt x="2316" y="8491"/>
                      <a:pt x="2319" y="8484"/>
                    </a:cubicBezTo>
                    <a:cubicBezTo>
                      <a:pt x="2325" y="8487"/>
                      <a:pt x="2332" y="8491"/>
                      <a:pt x="2338" y="8494"/>
                    </a:cubicBezTo>
                    <a:lnTo>
                      <a:pt x="2338" y="8552"/>
                    </a:lnTo>
                    <a:cubicBezTo>
                      <a:pt x="2347" y="8559"/>
                      <a:pt x="2357" y="8565"/>
                      <a:pt x="2366" y="8572"/>
                    </a:cubicBezTo>
                    <a:cubicBezTo>
                      <a:pt x="2371" y="8575"/>
                      <a:pt x="2377" y="8579"/>
                      <a:pt x="2382" y="8582"/>
                    </a:cubicBezTo>
                    <a:cubicBezTo>
                      <a:pt x="2400" y="8572"/>
                      <a:pt x="2417" y="8562"/>
                      <a:pt x="2435" y="8552"/>
                    </a:cubicBezTo>
                    <a:lnTo>
                      <a:pt x="2443" y="8552"/>
                    </a:lnTo>
                    <a:lnTo>
                      <a:pt x="2454" y="8552"/>
                    </a:lnTo>
                    <a:cubicBezTo>
                      <a:pt x="2460" y="8550"/>
                      <a:pt x="2465" y="8548"/>
                      <a:pt x="2471" y="8546"/>
                    </a:cubicBezTo>
                    <a:cubicBezTo>
                      <a:pt x="2477" y="8543"/>
                      <a:pt x="2482" y="8539"/>
                      <a:pt x="2488" y="8536"/>
                    </a:cubicBezTo>
                    <a:cubicBezTo>
                      <a:pt x="2492" y="8535"/>
                      <a:pt x="2497" y="8534"/>
                      <a:pt x="2501" y="8533"/>
                    </a:cubicBezTo>
                    <a:lnTo>
                      <a:pt x="2512" y="8533"/>
                    </a:lnTo>
                    <a:cubicBezTo>
                      <a:pt x="2515" y="8537"/>
                      <a:pt x="2518" y="8542"/>
                      <a:pt x="2521" y="8546"/>
                    </a:cubicBezTo>
                    <a:lnTo>
                      <a:pt x="2521" y="8572"/>
                    </a:lnTo>
                    <a:cubicBezTo>
                      <a:pt x="2526" y="8577"/>
                      <a:pt x="2530" y="8583"/>
                      <a:pt x="2535" y="8588"/>
                    </a:cubicBezTo>
                    <a:cubicBezTo>
                      <a:pt x="2540" y="8586"/>
                      <a:pt x="2546" y="8584"/>
                      <a:pt x="2551" y="8582"/>
                    </a:cubicBezTo>
                    <a:lnTo>
                      <a:pt x="2560" y="8582"/>
                    </a:lnTo>
                    <a:cubicBezTo>
                      <a:pt x="2564" y="8584"/>
                      <a:pt x="2569" y="8586"/>
                      <a:pt x="2573" y="8588"/>
                    </a:cubicBezTo>
                    <a:cubicBezTo>
                      <a:pt x="2577" y="8589"/>
                      <a:pt x="2580" y="8590"/>
                      <a:pt x="2584" y="8591"/>
                    </a:cubicBezTo>
                    <a:cubicBezTo>
                      <a:pt x="2586" y="8593"/>
                      <a:pt x="2588" y="8596"/>
                      <a:pt x="2590" y="8598"/>
                    </a:cubicBezTo>
                    <a:cubicBezTo>
                      <a:pt x="2593" y="8601"/>
                      <a:pt x="2595" y="8605"/>
                      <a:pt x="2598" y="8608"/>
                    </a:cubicBezTo>
                    <a:lnTo>
                      <a:pt x="2607" y="8617"/>
                    </a:lnTo>
                    <a:lnTo>
                      <a:pt x="2618" y="8617"/>
                    </a:lnTo>
                    <a:cubicBezTo>
                      <a:pt x="2625" y="8614"/>
                      <a:pt x="2633" y="8611"/>
                      <a:pt x="2640" y="8608"/>
                    </a:cubicBezTo>
                    <a:cubicBezTo>
                      <a:pt x="2650" y="8605"/>
                      <a:pt x="2660" y="8601"/>
                      <a:pt x="2670" y="8598"/>
                    </a:cubicBezTo>
                    <a:lnTo>
                      <a:pt x="2673" y="8598"/>
                    </a:lnTo>
                    <a:lnTo>
                      <a:pt x="2690" y="8598"/>
                    </a:lnTo>
                    <a:lnTo>
                      <a:pt x="2698" y="8598"/>
                    </a:lnTo>
                    <a:lnTo>
                      <a:pt x="2712" y="8598"/>
                    </a:lnTo>
                    <a:cubicBezTo>
                      <a:pt x="2717" y="8596"/>
                      <a:pt x="2721" y="8593"/>
                      <a:pt x="2726" y="8591"/>
                    </a:cubicBezTo>
                    <a:cubicBezTo>
                      <a:pt x="2730" y="8590"/>
                      <a:pt x="2733" y="8589"/>
                      <a:pt x="2737" y="8588"/>
                    </a:cubicBezTo>
                    <a:cubicBezTo>
                      <a:pt x="2744" y="8586"/>
                      <a:pt x="2752" y="8584"/>
                      <a:pt x="2759" y="8582"/>
                    </a:cubicBezTo>
                    <a:cubicBezTo>
                      <a:pt x="2763" y="8581"/>
                      <a:pt x="2766" y="8579"/>
                      <a:pt x="2770" y="8578"/>
                    </a:cubicBezTo>
                    <a:cubicBezTo>
                      <a:pt x="2775" y="8576"/>
                      <a:pt x="2779" y="8574"/>
                      <a:pt x="2784" y="8572"/>
                    </a:cubicBezTo>
                    <a:lnTo>
                      <a:pt x="2795" y="8572"/>
                    </a:lnTo>
                    <a:cubicBezTo>
                      <a:pt x="2798" y="8577"/>
                      <a:pt x="2800" y="8583"/>
                      <a:pt x="2803" y="8588"/>
                    </a:cubicBezTo>
                    <a:lnTo>
                      <a:pt x="2803" y="8591"/>
                    </a:lnTo>
                    <a:lnTo>
                      <a:pt x="2803" y="8601"/>
                    </a:lnTo>
                    <a:lnTo>
                      <a:pt x="2809" y="8601"/>
                    </a:lnTo>
                    <a:cubicBezTo>
                      <a:pt x="2814" y="8600"/>
                      <a:pt x="2818" y="8599"/>
                      <a:pt x="2823" y="8598"/>
                    </a:cubicBezTo>
                    <a:lnTo>
                      <a:pt x="2831" y="8598"/>
                    </a:lnTo>
                    <a:cubicBezTo>
                      <a:pt x="2834" y="8599"/>
                      <a:pt x="2836" y="8600"/>
                      <a:pt x="2839" y="8601"/>
                    </a:cubicBezTo>
                    <a:lnTo>
                      <a:pt x="2848" y="8598"/>
                    </a:lnTo>
                    <a:cubicBezTo>
                      <a:pt x="2851" y="8599"/>
                      <a:pt x="2853" y="8600"/>
                      <a:pt x="2856" y="8601"/>
                    </a:cubicBezTo>
                    <a:lnTo>
                      <a:pt x="2859" y="8601"/>
                    </a:lnTo>
                    <a:cubicBezTo>
                      <a:pt x="2861" y="8600"/>
                      <a:pt x="2862" y="8599"/>
                      <a:pt x="2864" y="8598"/>
                    </a:cubicBezTo>
                    <a:cubicBezTo>
                      <a:pt x="2872" y="8602"/>
                      <a:pt x="2881" y="8607"/>
                      <a:pt x="2889" y="8611"/>
                    </a:cubicBezTo>
                    <a:cubicBezTo>
                      <a:pt x="2895" y="8614"/>
                      <a:pt x="2900" y="8617"/>
                      <a:pt x="2906" y="8620"/>
                    </a:cubicBezTo>
                    <a:cubicBezTo>
                      <a:pt x="2909" y="8622"/>
                      <a:pt x="2911" y="8625"/>
                      <a:pt x="2914" y="8627"/>
                    </a:cubicBezTo>
                    <a:cubicBezTo>
                      <a:pt x="2916" y="8631"/>
                      <a:pt x="2918" y="8636"/>
                      <a:pt x="2920" y="8640"/>
                    </a:cubicBezTo>
                    <a:cubicBezTo>
                      <a:pt x="2921" y="8649"/>
                      <a:pt x="2921" y="8657"/>
                      <a:pt x="2922" y="8666"/>
                    </a:cubicBezTo>
                    <a:lnTo>
                      <a:pt x="2922" y="8692"/>
                    </a:lnTo>
                    <a:lnTo>
                      <a:pt x="2939" y="8695"/>
                    </a:lnTo>
                    <a:lnTo>
                      <a:pt x="2953" y="8695"/>
                    </a:lnTo>
                    <a:lnTo>
                      <a:pt x="2961" y="8695"/>
                    </a:lnTo>
                    <a:cubicBezTo>
                      <a:pt x="2965" y="8694"/>
                      <a:pt x="2968" y="8693"/>
                      <a:pt x="2972" y="8692"/>
                    </a:cubicBezTo>
                    <a:cubicBezTo>
                      <a:pt x="2975" y="8690"/>
                      <a:pt x="2978" y="8687"/>
                      <a:pt x="2981" y="8685"/>
                    </a:cubicBezTo>
                    <a:lnTo>
                      <a:pt x="2989" y="8685"/>
                    </a:lnTo>
                    <a:lnTo>
                      <a:pt x="3008" y="8685"/>
                    </a:lnTo>
                    <a:cubicBezTo>
                      <a:pt x="3015" y="8688"/>
                      <a:pt x="3021" y="8692"/>
                      <a:pt x="3028" y="8695"/>
                    </a:cubicBezTo>
                    <a:lnTo>
                      <a:pt x="3042" y="8695"/>
                    </a:lnTo>
                    <a:cubicBezTo>
                      <a:pt x="3046" y="8689"/>
                      <a:pt x="3049" y="8682"/>
                      <a:pt x="3053" y="8676"/>
                    </a:cubicBezTo>
                    <a:cubicBezTo>
                      <a:pt x="3056" y="8673"/>
                      <a:pt x="3058" y="8669"/>
                      <a:pt x="3061" y="8666"/>
                    </a:cubicBezTo>
                    <a:cubicBezTo>
                      <a:pt x="3063" y="8663"/>
                      <a:pt x="3064" y="8659"/>
                      <a:pt x="3066" y="8656"/>
                    </a:cubicBezTo>
                    <a:lnTo>
                      <a:pt x="3091" y="8659"/>
                    </a:lnTo>
                    <a:lnTo>
                      <a:pt x="3105" y="8659"/>
                    </a:lnTo>
                    <a:lnTo>
                      <a:pt x="3108" y="8650"/>
                    </a:lnTo>
                    <a:cubicBezTo>
                      <a:pt x="3121" y="8629"/>
                      <a:pt x="3134" y="8609"/>
                      <a:pt x="3147" y="8588"/>
                    </a:cubicBezTo>
                    <a:cubicBezTo>
                      <a:pt x="3148" y="8591"/>
                      <a:pt x="3149" y="8595"/>
                      <a:pt x="3150" y="8598"/>
                    </a:cubicBezTo>
                    <a:cubicBezTo>
                      <a:pt x="3154" y="8599"/>
                      <a:pt x="3159" y="8600"/>
                      <a:pt x="3163" y="8601"/>
                    </a:cubicBezTo>
                    <a:cubicBezTo>
                      <a:pt x="3169" y="8603"/>
                      <a:pt x="3174" y="8606"/>
                      <a:pt x="3180" y="8608"/>
                    </a:cubicBezTo>
                    <a:cubicBezTo>
                      <a:pt x="3183" y="8609"/>
                      <a:pt x="3185" y="8610"/>
                      <a:pt x="3188" y="8611"/>
                    </a:cubicBezTo>
                    <a:lnTo>
                      <a:pt x="3227" y="8620"/>
                    </a:lnTo>
                    <a:cubicBezTo>
                      <a:pt x="3231" y="8619"/>
                      <a:pt x="3234" y="8618"/>
                      <a:pt x="3238" y="8617"/>
                    </a:cubicBezTo>
                    <a:cubicBezTo>
                      <a:pt x="3241" y="8612"/>
                      <a:pt x="3244" y="8606"/>
                      <a:pt x="3247" y="8601"/>
                    </a:cubicBezTo>
                    <a:cubicBezTo>
                      <a:pt x="3254" y="8604"/>
                      <a:pt x="3262" y="8608"/>
                      <a:pt x="3269" y="8611"/>
                    </a:cubicBezTo>
                    <a:cubicBezTo>
                      <a:pt x="3272" y="8613"/>
                      <a:pt x="3274" y="8615"/>
                      <a:pt x="3277" y="8617"/>
                    </a:cubicBezTo>
                    <a:cubicBezTo>
                      <a:pt x="3280" y="8615"/>
                      <a:pt x="3282" y="8613"/>
                      <a:pt x="3285" y="8611"/>
                    </a:cubicBezTo>
                    <a:lnTo>
                      <a:pt x="3307" y="8611"/>
                    </a:lnTo>
                    <a:lnTo>
                      <a:pt x="3319" y="8617"/>
                    </a:lnTo>
                    <a:lnTo>
                      <a:pt x="3324" y="8617"/>
                    </a:lnTo>
                    <a:lnTo>
                      <a:pt x="3327" y="8620"/>
                    </a:lnTo>
                    <a:lnTo>
                      <a:pt x="3341" y="8620"/>
                    </a:lnTo>
                    <a:lnTo>
                      <a:pt x="3357" y="8620"/>
                    </a:lnTo>
                    <a:lnTo>
                      <a:pt x="3374" y="8620"/>
                    </a:lnTo>
                    <a:lnTo>
                      <a:pt x="3382" y="8620"/>
                    </a:lnTo>
                    <a:cubicBezTo>
                      <a:pt x="3388" y="8617"/>
                      <a:pt x="3393" y="8614"/>
                      <a:pt x="3399" y="8611"/>
                    </a:cubicBezTo>
                    <a:cubicBezTo>
                      <a:pt x="3404" y="8608"/>
                      <a:pt x="3408" y="8604"/>
                      <a:pt x="3413" y="8601"/>
                    </a:cubicBezTo>
                    <a:cubicBezTo>
                      <a:pt x="3416" y="8597"/>
                      <a:pt x="3418" y="8592"/>
                      <a:pt x="3421" y="8588"/>
                    </a:cubicBezTo>
                    <a:lnTo>
                      <a:pt x="3421" y="8572"/>
                    </a:lnTo>
                    <a:lnTo>
                      <a:pt x="3421" y="8552"/>
                    </a:lnTo>
                    <a:cubicBezTo>
                      <a:pt x="3422" y="8546"/>
                      <a:pt x="3423" y="8539"/>
                      <a:pt x="3424" y="8533"/>
                    </a:cubicBezTo>
                    <a:cubicBezTo>
                      <a:pt x="3427" y="8530"/>
                      <a:pt x="3429" y="8526"/>
                      <a:pt x="3432" y="8523"/>
                    </a:cubicBezTo>
                    <a:lnTo>
                      <a:pt x="3446" y="8523"/>
                    </a:lnTo>
                    <a:lnTo>
                      <a:pt x="3457" y="8523"/>
                    </a:lnTo>
                    <a:cubicBezTo>
                      <a:pt x="3463" y="8526"/>
                      <a:pt x="3470" y="8530"/>
                      <a:pt x="3476" y="8533"/>
                    </a:cubicBezTo>
                    <a:lnTo>
                      <a:pt x="3485" y="8536"/>
                    </a:lnTo>
                    <a:cubicBezTo>
                      <a:pt x="3490" y="8533"/>
                      <a:pt x="3496" y="8530"/>
                      <a:pt x="3501" y="8527"/>
                    </a:cubicBezTo>
                    <a:cubicBezTo>
                      <a:pt x="3502" y="8523"/>
                      <a:pt x="3503" y="8518"/>
                      <a:pt x="3504" y="8514"/>
                    </a:cubicBezTo>
                    <a:cubicBezTo>
                      <a:pt x="3506" y="8508"/>
                      <a:pt x="3508" y="8503"/>
                      <a:pt x="3510" y="8497"/>
                    </a:cubicBezTo>
                    <a:cubicBezTo>
                      <a:pt x="3519" y="8493"/>
                      <a:pt x="3528" y="8488"/>
                      <a:pt x="3537" y="8484"/>
                    </a:cubicBezTo>
                    <a:cubicBezTo>
                      <a:pt x="3545" y="8485"/>
                      <a:pt x="3554" y="8487"/>
                      <a:pt x="3562" y="8488"/>
                    </a:cubicBezTo>
                    <a:cubicBezTo>
                      <a:pt x="3564" y="8487"/>
                      <a:pt x="3566" y="8485"/>
                      <a:pt x="3568" y="8484"/>
                    </a:cubicBezTo>
                    <a:cubicBezTo>
                      <a:pt x="3573" y="8487"/>
                      <a:pt x="3579" y="8491"/>
                      <a:pt x="3584" y="8494"/>
                    </a:cubicBezTo>
                    <a:cubicBezTo>
                      <a:pt x="3587" y="8498"/>
                      <a:pt x="3590" y="8503"/>
                      <a:pt x="3593" y="8507"/>
                    </a:cubicBezTo>
                    <a:cubicBezTo>
                      <a:pt x="3601" y="8504"/>
                      <a:pt x="3610" y="8500"/>
                      <a:pt x="3618" y="8497"/>
                    </a:cubicBezTo>
                    <a:lnTo>
                      <a:pt x="3643" y="8475"/>
                    </a:lnTo>
                    <a:cubicBezTo>
                      <a:pt x="3648" y="8476"/>
                      <a:pt x="3652" y="8477"/>
                      <a:pt x="3657" y="8478"/>
                    </a:cubicBezTo>
                    <a:cubicBezTo>
                      <a:pt x="3661" y="8477"/>
                      <a:pt x="3666" y="8476"/>
                      <a:pt x="3670" y="8475"/>
                    </a:cubicBezTo>
                    <a:cubicBezTo>
                      <a:pt x="3671" y="8473"/>
                      <a:pt x="3672" y="8470"/>
                      <a:pt x="3673" y="8468"/>
                    </a:cubicBezTo>
                    <a:lnTo>
                      <a:pt x="3681" y="8468"/>
                    </a:lnTo>
                    <a:cubicBezTo>
                      <a:pt x="3687" y="8471"/>
                      <a:pt x="3692" y="8475"/>
                      <a:pt x="3698" y="8478"/>
                    </a:cubicBezTo>
                    <a:lnTo>
                      <a:pt x="3720" y="8497"/>
                    </a:lnTo>
                    <a:cubicBezTo>
                      <a:pt x="3718" y="8499"/>
                      <a:pt x="3717" y="8502"/>
                      <a:pt x="3715" y="8504"/>
                    </a:cubicBezTo>
                    <a:cubicBezTo>
                      <a:pt x="3720" y="8507"/>
                      <a:pt x="3724" y="8511"/>
                      <a:pt x="3729" y="8514"/>
                    </a:cubicBezTo>
                    <a:lnTo>
                      <a:pt x="3729" y="8517"/>
                    </a:lnTo>
                    <a:cubicBezTo>
                      <a:pt x="3733" y="8520"/>
                      <a:pt x="3736" y="8524"/>
                      <a:pt x="3740" y="8527"/>
                    </a:cubicBezTo>
                    <a:cubicBezTo>
                      <a:pt x="3746" y="8524"/>
                      <a:pt x="3753" y="8520"/>
                      <a:pt x="3759" y="8517"/>
                    </a:cubicBezTo>
                    <a:cubicBezTo>
                      <a:pt x="3760" y="8513"/>
                      <a:pt x="3761" y="8508"/>
                      <a:pt x="3762" y="8504"/>
                    </a:cubicBezTo>
                    <a:cubicBezTo>
                      <a:pt x="3765" y="8499"/>
                      <a:pt x="3767" y="8493"/>
                      <a:pt x="3770" y="8488"/>
                    </a:cubicBezTo>
                    <a:cubicBezTo>
                      <a:pt x="3773" y="8487"/>
                      <a:pt x="3775" y="8485"/>
                      <a:pt x="3778" y="8484"/>
                    </a:cubicBezTo>
                    <a:cubicBezTo>
                      <a:pt x="3783" y="8481"/>
                      <a:pt x="3787" y="8478"/>
                      <a:pt x="3792" y="8475"/>
                    </a:cubicBezTo>
                    <a:cubicBezTo>
                      <a:pt x="3796" y="8476"/>
                      <a:pt x="3799" y="8477"/>
                      <a:pt x="3803" y="8478"/>
                    </a:cubicBezTo>
                    <a:lnTo>
                      <a:pt x="3809" y="8475"/>
                    </a:lnTo>
                    <a:cubicBezTo>
                      <a:pt x="3814" y="8472"/>
                      <a:pt x="3820" y="8468"/>
                      <a:pt x="3825" y="8465"/>
                    </a:cubicBezTo>
                    <a:lnTo>
                      <a:pt x="3834" y="8468"/>
                    </a:lnTo>
                    <a:cubicBezTo>
                      <a:pt x="3837" y="8471"/>
                      <a:pt x="3839" y="8475"/>
                      <a:pt x="3842" y="8478"/>
                    </a:cubicBezTo>
                    <a:lnTo>
                      <a:pt x="3850" y="8478"/>
                    </a:lnTo>
                    <a:lnTo>
                      <a:pt x="3859" y="8484"/>
                    </a:lnTo>
                    <a:cubicBezTo>
                      <a:pt x="3864" y="8487"/>
                      <a:pt x="3868" y="8491"/>
                      <a:pt x="3873" y="8494"/>
                    </a:cubicBezTo>
                    <a:cubicBezTo>
                      <a:pt x="3874" y="8498"/>
                      <a:pt x="3874" y="8503"/>
                      <a:pt x="3875" y="8507"/>
                    </a:cubicBezTo>
                    <a:cubicBezTo>
                      <a:pt x="3877" y="8514"/>
                      <a:pt x="3879" y="8520"/>
                      <a:pt x="3881" y="8527"/>
                    </a:cubicBezTo>
                    <a:cubicBezTo>
                      <a:pt x="3879" y="8533"/>
                      <a:pt x="3877" y="8540"/>
                      <a:pt x="3875" y="8546"/>
                    </a:cubicBezTo>
                    <a:lnTo>
                      <a:pt x="3892" y="8546"/>
                    </a:lnTo>
                    <a:cubicBezTo>
                      <a:pt x="3895" y="8545"/>
                      <a:pt x="3897" y="8544"/>
                      <a:pt x="3900" y="8543"/>
                    </a:cubicBezTo>
                    <a:lnTo>
                      <a:pt x="3906" y="8543"/>
                    </a:lnTo>
                    <a:cubicBezTo>
                      <a:pt x="3911" y="8546"/>
                      <a:pt x="3917" y="8549"/>
                      <a:pt x="3922" y="8552"/>
                    </a:cubicBezTo>
                    <a:cubicBezTo>
                      <a:pt x="3928" y="8554"/>
                      <a:pt x="3933" y="8557"/>
                      <a:pt x="3939" y="8559"/>
                    </a:cubicBezTo>
                    <a:cubicBezTo>
                      <a:pt x="3944" y="8563"/>
                      <a:pt x="3948" y="8568"/>
                      <a:pt x="3953" y="8572"/>
                    </a:cubicBezTo>
                    <a:cubicBezTo>
                      <a:pt x="3954" y="8577"/>
                      <a:pt x="3955" y="8583"/>
                      <a:pt x="3956" y="8588"/>
                    </a:cubicBezTo>
                    <a:lnTo>
                      <a:pt x="3956" y="8608"/>
                    </a:lnTo>
                    <a:lnTo>
                      <a:pt x="3972" y="8608"/>
                    </a:lnTo>
                    <a:lnTo>
                      <a:pt x="3986" y="8608"/>
                    </a:lnTo>
                    <a:lnTo>
                      <a:pt x="3997" y="8608"/>
                    </a:lnTo>
                    <a:lnTo>
                      <a:pt x="4006" y="8608"/>
                    </a:lnTo>
                    <a:lnTo>
                      <a:pt x="4006" y="8611"/>
                    </a:lnTo>
                    <a:lnTo>
                      <a:pt x="4011" y="8611"/>
                    </a:lnTo>
                    <a:cubicBezTo>
                      <a:pt x="4015" y="8614"/>
                      <a:pt x="4018" y="8617"/>
                      <a:pt x="4022" y="8620"/>
                    </a:cubicBezTo>
                    <a:lnTo>
                      <a:pt x="4042" y="8620"/>
                    </a:lnTo>
                    <a:cubicBezTo>
                      <a:pt x="4045" y="8619"/>
                      <a:pt x="4047" y="8618"/>
                      <a:pt x="4050" y="8617"/>
                    </a:cubicBezTo>
                    <a:lnTo>
                      <a:pt x="4069" y="8620"/>
                    </a:lnTo>
                    <a:cubicBezTo>
                      <a:pt x="4075" y="8623"/>
                      <a:pt x="4080" y="8627"/>
                      <a:pt x="4086" y="8630"/>
                    </a:cubicBezTo>
                    <a:lnTo>
                      <a:pt x="4108" y="8627"/>
                    </a:lnTo>
                    <a:cubicBezTo>
                      <a:pt x="4114" y="8625"/>
                      <a:pt x="4119" y="8622"/>
                      <a:pt x="4125" y="8620"/>
                    </a:cubicBezTo>
                    <a:cubicBezTo>
                      <a:pt x="4128" y="8617"/>
                      <a:pt x="4130" y="8614"/>
                      <a:pt x="4133" y="8611"/>
                    </a:cubicBezTo>
                    <a:lnTo>
                      <a:pt x="4139" y="8608"/>
                    </a:lnTo>
                    <a:cubicBezTo>
                      <a:pt x="4142" y="8606"/>
                      <a:pt x="4144" y="8603"/>
                      <a:pt x="4147" y="8601"/>
                    </a:cubicBezTo>
                    <a:cubicBezTo>
                      <a:pt x="4150" y="8598"/>
                      <a:pt x="4152" y="8594"/>
                      <a:pt x="4155" y="8591"/>
                    </a:cubicBezTo>
                    <a:cubicBezTo>
                      <a:pt x="4159" y="8588"/>
                      <a:pt x="4162" y="8585"/>
                      <a:pt x="4166" y="8582"/>
                    </a:cubicBezTo>
                    <a:cubicBezTo>
                      <a:pt x="4172" y="8578"/>
                      <a:pt x="4177" y="8573"/>
                      <a:pt x="4183" y="8569"/>
                    </a:cubicBezTo>
                    <a:cubicBezTo>
                      <a:pt x="4186" y="8567"/>
                      <a:pt x="4188" y="8564"/>
                      <a:pt x="4191" y="8562"/>
                    </a:cubicBezTo>
                    <a:cubicBezTo>
                      <a:pt x="4197" y="8559"/>
                      <a:pt x="4202" y="8555"/>
                      <a:pt x="4208" y="8552"/>
                    </a:cubicBezTo>
                    <a:lnTo>
                      <a:pt x="4230" y="8552"/>
                    </a:lnTo>
                    <a:cubicBezTo>
                      <a:pt x="4233" y="8554"/>
                      <a:pt x="4235" y="8557"/>
                      <a:pt x="4238" y="8559"/>
                    </a:cubicBezTo>
                    <a:cubicBezTo>
                      <a:pt x="4241" y="8563"/>
                      <a:pt x="4244" y="8568"/>
                      <a:pt x="4247" y="8572"/>
                    </a:cubicBezTo>
                    <a:cubicBezTo>
                      <a:pt x="4249" y="8574"/>
                      <a:pt x="4250" y="8576"/>
                      <a:pt x="4252" y="8578"/>
                    </a:cubicBezTo>
                    <a:cubicBezTo>
                      <a:pt x="4256" y="8579"/>
                      <a:pt x="4259" y="8581"/>
                      <a:pt x="4263" y="8582"/>
                    </a:cubicBezTo>
                    <a:cubicBezTo>
                      <a:pt x="4268" y="8579"/>
                      <a:pt x="4272" y="8575"/>
                      <a:pt x="4277" y="8572"/>
                    </a:cubicBezTo>
                    <a:cubicBezTo>
                      <a:pt x="4283" y="8568"/>
                      <a:pt x="4288" y="8563"/>
                      <a:pt x="4294" y="8559"/>
                    </a:cubicBezTo>
                    <a:cubicBezTo>
                      <a:pt x="4297" y="8555"/>
                      <a:pt x="4299" y="8550"/>
                      <a:pt x="4302" y="8546"/>
                    </a:cubicBezTo>
                    <a:cubicBezTo>
                      <a:pt x="4305" y="8545"/>
                      <a:pt x="4307" y="8544"/>
                      <a:pt x="4310" y="8543"/>
                    </a:cubicBezTo>
                    <a:lnTo>
                      <a:pt x="4313" y="8543"/>
                    </a:lnTo>
                    <a:lnTo>
                      <a:pt x="4332" y="8546"/>
                    </a:lnTo>
                    <a:cubicBezTo>
                      <a:pt x="4333" y="8550"/>
                      <a:pt x="4334" y="8555"/>
                      <a:pt x="4335" y="8559"/>
                    </a:cubicBezTo>
                    <a:cubicBezTo>
                      <a:pt x="4340" y="8569"/>
                      <a:pt x="4344" y="8578"/>
                      <a:pt x="4349" y="8588"/>
                    </a:cubicBezTo>
                    <a:cubicBezTo>
                      <a:pt x="4353" y="8589"/>
                      <a:pt x="4356" y="8590"/>
                      <a:pt x="4360" y="8591"/>
                    </a:cubicBezTo>
                    <a:lnTo>
                      <a:pt x="4366" y="8591"/>
                    </a:lnTo>
                    <a:cubicBezTo>
                      <a:pt x="4371" y="8593"/>
                      <a:pt x="4377" y="8596"/>
                      <a:pt x="4382" y="8598"/>
                    </a:cubicBezTo>
                    <a:lnTo>
                      <a:pt x="4385" y="8598"/>
                    </a:lnTo>
                    <a:lnTo>
                      <a:pt x="4402" y="8598"/>
                    </a:lnTo>
                    <a:cubicBezTo>
                      <a:pt x="4408" y="8596"/>
                      <a:pt x="4415" y="8593"/>
                      <a:pt x="4421" y="8591"/>
                    </a:cubicBezTo>
                    <a:lnTo>
                      <a:pt x="4440" y="8591"/>
                    </a:lnTo>
                    <a:cubicBezTo>
                      <a:pt x="4443" y="8593"/>
                      <a:pt x="4446" y="8596"/>
                      <a:pt x="4449" y="8598"/>
                    </a:cubicBezTo>
                    <a:cubicBezTo>
                      <a:pt x="4451" y="8604"/>
                      <a:pt x="4452" y="8611"/>
                      <a:pt x="4454" y="8617"/>
                    </a:cubicBezTo>
                    <a:lnTo>
                      <a:pt x="4463" y="8608"/>
                    </a:lnTo>
                    <a:lnTo>
                      <a:pt x="4474" y="8608"/>
                    </a:lnTo>
                    <a:cubicBezTo>
                      <a:pt x="4479" y="8611"/>
                      <a:pt x="4485" y="8614"/>
                      <a:pt x="4490" y="8617"/>
                    </a:cubicBezTo>
                    <a:lnTo>
                      <a:pt x="4504" y="8617"/>
                    </a:lnTo>
                    <a:lnTo>
                      <a:pt x="4518" y="8617"/>
                    </a:lnTo>
                    <a:cubicBezTo>
                      <a:pt x="4524" y="8615"/>
                      <a:pt x="4529" y="8613"/>
                      <a:pt x="4535" y="8611"/>
                    </a:cubicBezTo>
                    <a:lnTo>
                      <a:pt x="4546" y="8611"/>
                    </a:lnTo>
                    <a:lnTo>
                      <a:pt x="4562" y="8611"/>
                    </a:lnTo>
                    <a:lnTo>
                      <a:pt x="4571" y="8611"/>
                    </a:lnTo>
                    <a:cubicBezTo>
                      <a:pt x="4574" y="8610"/>
                      <a:pt x="4576" y="8609"/>
                      <a:pt x="4579" y="8608"/>
                    </a:cubicBezTo>
                    <a:lnTo>
                      <a:pt x="4584" y="8608"/>
                    </a:lnTo>
                    <a:cubicBezTo>
                      <a:pt x="4590" y="8611"/>
                      <a:pt x="4595" y="8614"/>
                      <a:pt x="4601" y="8617"/>
                    </a:cubicBezTo>
                    <a:cubicBezTo>
                      <a:pt x="4604" y="8620"/>
                      <a:pt x="4606" y="8624"/>
                      <a:pt x="4609" y="8627"/>
                    </a:cubicBezTo>
                    <a:cubicBezTo>
                      <a:pt x="4612" y="8630"/>
                      <a:pt x="4615" y="8634"/>
                      <a:pt x="4618" y="8637"/>
                    </a:cubicBezTo>
                    <a:lnTo>
                      <a:pt x="4618" y="8646"/>
                    </a:lnTo>
                    <a:cubicBezTo>
                      <a:pt x="4623" y="8649"/>
                      <a:pt x="4629" y="8653"/>
                      <a:pt x="4634" y="8656"/>
                    </a:cubicBezTo>
                    <a:lnTo>
                      <a:pt x="4640" y="8659"/>
                    </a:lnTo>
                    <a:cubicBezTo>
                      <a:pt x="4644" y="8661"/>
                      <a:pt x="4647" y="8664"/>
                      <a:pt x="4651" y="8666"/>
                    </a:cubicBezTo>
                    <a:cubicBezTo>
                      <a:pt x="4653" y="8664"/>
                      <a:pt x="4655" y="8661"/>
                      <a:pt x="4657" y="8659"/>
                    </a:cubicBezTo>
                    <a:cubicBezTo>
                      <a:pt x="4661" y="8656"/>
                      <a:pt x="4664" y="8653"/>
                      <a:pt x="4668" y="8650"/>
                    </a:cubicBezTo>
                    <a:lnTo>
                      <a:pt x="4676" y="8650"/>
                    </a:lnTo>
                    <a:lnTo>
                      <a:pt x="4690" y="8650"/>
                    </a:lnTo>
                    <a:lnTo>
                      <a:pt x="4698" y="8650"/>
                    </a:lnTo>
                    <a:lnTo>
                      <a:pt x="4704" y="8650"/>
                    </a:lnTo>
                    <a:cubicBezTo>
                      <a:pt x="4705" y="8653"/>
                      <a:pt x="4705" y="8656"/>
                      <a:pt x="4706" y="8659"/>
                    </a:cubicBezTo>
                    <a:lnTo>
                      <a:pt x="4706" y="8666"/>
                    </a:lnTo>
                    <a:cubicBezTo>
                      <a:pt x="4712" y="8671"/>
                      <a:pt x="4717" y="8677"/>
                      <a:pt x="4723" y="8682"/>
                    </a:cubicBezTo>
                    <a:lnTo>
                      <a:pt x="4737" y="8682"/>
                    </a:lnTo>
                    <a:cubicBezTo>
                      <a:pt x="4740" y="8680"/>
                      <a:pt x="4742" y="8678"/>
                      <a:pt x="4745" y="8676"/>
                    </a:cubicBezTo>
                    <a:cubicBezTo>
                      <a:pt x="4749" y="8673"/>
                      <a:pt x="4752" y="8669"/>
                      <a:pt x="4756" y="8666"/>
                    </a:cubicBezTo>
                    <a:lnTo>
                      <a:pt x="4765" y="8666"/>
                    </a:lnTo>
                    <a:lnTo>
                      <a:pt x="4765" y="8682"/>
                    </a:lnTo>
                    <a:cubicBezTo>
                      <a:pt x="4767" y="8688"/>
                      <a:pt x="4768" y="8695"/>
                      <a:pt x="4770" y="8701"/>
                    </a:cubicBezTo>
                    <a:cubicBezTo>
                      <a:pt x="4773" y="8702"/>
                      <a:pt x="4775" y="8704"/>
                      <a:pt x="4778" y="8705"/>
                    </a:cubicBezTo>
                    <a:cubicBezTo>
                      <a:pt x="4784" y="8708"/>
                      <a:pt x="4789" y="8711"/>
                      <a:pt x="4795" y="8714"/>
                    </a:cubicBezTo>
                    <a:lnTo>
                      <a:pt x="4812" y="8714"/>
                    </a:lnTo>
                    <a:cubicBezTo>
                      <a:pt x="4816" y="8711"/>
                      <a:pt x="4821" y="8708"/>
                      <a:pt x="4825" y="8705"/>
                    </a:cubicBezTo>
                    <a:lnTo>
                      <a:pt x="4825" y="8701"/>
                    </a:lnTo>
                    <a:lnTo>
                      <a:pt x="4828" y="8701"/>
                    </a:lnTo>
                    <a:lnTo>
                      <a:pt x="4837" y="8692"/>
                    </a:lnTo>
                    <a:cubicBezTo>
                      <a:pt x="4839" y="8690"/>
                      <a:pt x="4840" y="8687"/>
                      <a:pt x="4842" y="8685"/>
                    </a:cubicBezTo>
                    <a:cubicBezTo>
                      <a:pt x="4848" y="8687"/>
                      <a:pt x="4853" y="8690"/>
                      <a:pt x="4859" y="8692"/>
                    </a:cubicBezTo>
                    <a:cubicBezTo>
                      <a:pt x="4863" y="8695"/>
                      <a:pt x="4866" y="8698"/>
                      <a:pt x="4870" y="8701"/>
                    </a:cubicBezTo>
                    <a:cubicBezTo>
                      <a:pt x="4873" y="8705"/>
                      <a:pt x="4875" y="8710"/>
                      <a:pt x="4878" y="8714"/>
                    </a:cubicBezTo>
                    <a:cubicBezTo>
                      <a:pt x="4883" y="8717"/>
                      <a:pt x="4887" y="8721"/>
                      <a:pt x="4892" y="8724"/>
                    </a:cubicBezTo>
                    <a:lnTo>
                      <a:pt x="4900" y="8724"/>
                    </a:lnTo>
                    <a:cubicBezTo>
                      <a:pt x="4902" y="8718"/>
                      <a:pt x="4904" y="8711"/>
                      <a:pt x="4906" y="8705"/>
                    </a:cubicBezTo>
                    <a:lnTo>
                      <a:pt x="4925" y="8724"/>
                    </a:lnTo>
                    <a:cubicBezTo>
                      <a:pt x="4930" y="8716"/>
                      <a:pt x="4934" y="8709"/>
                      <a:pt x="4939" y="8701"/>
                    </a:cubicBezTo>
                    <a:cubicBezTo>
                      <a:pt x="4943" y="8699"/>
                      <a:pt x="4946" y="8697"/>
                      <a:pt x="4950" y="8695"/>
                    </a:cubicBezTo>
                    <a:lnTo>
                      <a:pt x="4956" y="8692"/>
                    </a:lnTo>
                    <a:cubicBezTo>
                      <a:pt x="4966" y="8696"/>
                      <a:pt x="4976" y="8701"/>
                      <a:pt x="4986" y="8705"/>
                    </a:cubicBezTo>
                    <a:cubicBezTo>
                      <a:pt x="4992" y="8704"/>
                      <a:pt x="4997" y="8702"/>
                      <a:pt x="5003" y="8701"/>
                    </a:cubicBezTo>
                    <a:cubicBezTo>
                      <a:pt x="5006" y="8698"/>
                      <a:pt x="5008" y="8695"/>
                      <a:pt x="5011" y="8692"/>
                    </a:cubicBezTo>
                    <a:cubicBezTo>
                      <a:pt x="5017" y="8689"/>
                      <a:pt x="5022" y="8685"/>
                      <a:pt x="5028" y="8682"/>
                    </a:cubicBezTo>
                    <a:cubicBezTo>
                      <a:pt x="5029" y="8674"/>
                      <a:pt x="5029" y="8667"/>
                      <a:pt x="5030" y="8659"/>
                    </a:cubicBezTo>
                    <a:lnTo>
                      <a:pt x="5039" y="8656"/>
                    </a:lnTo>
                    <a:cubicBezTo>
                      <a:pt x="5044" y="8660"/>
                      <a:pt x="5048" y="8665"/>
                      <a:pt x="5053" y="8669"/>
                    </a:cubicBezTo>
                    <a:lnTo>
                      <a:pt x="5061" y="8669"/>
                    </a:lnTo>
                    <a:lnTo>
                      <a:pt x="5061" y="8676"/>
                    </a:lnTo>
                    <a:cubicBezTo>
                      <a:pt x="5064" y="8674"/>
                      <a:pt x="5066" y="8671"/>
                      <a:pt x="5069" y="8669"/>
                    </a:cubicBezTo>
                    <a:lnTo>
                      <a:pt x="5083" y="8669"/>
                    </a:lnTo>
                    <a:lnTo>
                      <a:pt x="5100" y="8669"/>
                    </a:lnTo>
                    <a:cubicBezTo>
                      <a:pt x="5106" y="8673"/>
                      <a:pt x="5113" y="8678"/>
                      <a:pt x="5119" y="8682"/>
                    </a:cubicBezTo>
                    <a:cubicBezTo>
                      <a:pt x="5125" y="8685"/>
                      <a:pt x="5130" y="8689"/>
                      <a:pt x="5136" y="8692"/>
                    </a:cubicBezTo>
                    <a:cubicBezTo>
                      <a:pt x="5144" y="8695"/>
                      <a:pt x="5153" y="8698"/>
                      <a:pt x="5161" y="8701"/>
                    </a:cubicBezTo>
                    <a:lnTo>
                      <a:pt x="5183" y="8701"/>
                    </a:lnTo>
                    <a:lnTo>
                      <a:pt x="5199" y="8701"/>
                    </a:lnTo>
                    <a:cubicBezTo>
                      <a:pt x="5204" y="8702"/>
                      <a:pt x="5208" y="8704"/>
                      <a:pt x="5213" y="8705"/>
                    </a:cubicBezTo>
                    <a:cubicBezTo>
                      <a:pt x="5217" y="8704"/>
                      <a:pt x="5220" y="8702"/>
                      <a:pt x="5224" y="8701"/>
                    </a:cubicBezTo>
                    <a:lnTo>
                      <a:pt x="5230" y="8701"/>
                    </a:lnTo>
                    <a:cubicBezTo>
                      <a:pt x="5234" y="8693"/>
                      <a:pt x="5237" y="8684"/>
                      <a:pt x="5241" y="8676"/>
                    </a:cubicBezTo>
                    <a:cubicBezTo>
                      <a:pt x="5243" y="8673"/>
                      <a:pt x="5245" y="8669"/>
                      <a:pt x="5247" y="8666"/>
                    </a:cubicBezTo>
                    <a:cubicBezTo>
                      <a:pt x="5248" y="8659"/>
                      <a:pt x="5248" y="8653"/>
                      <a:pt x="5249" y="8646"/>
                    </a:cubicBezTo>
                    <a:lnTo>
                      <a:pt x="5249" y="8650"/>
                    </a:lnTo>
                    <a:cubicBezTo>
                      <a:pt x="5251" y="8649"/>
                      <a:pt x="5253" y="8647"/>
                      <a:pt x="5255" y="8646"/>
                    </a:cubicBezTo>
                    <a:cubicBezTo>
                      <a:pt x="5260" y="8647"/>
                      <a:pt x="5266" y="8649"/>
                      <a:pt x="5271" y="8650"/>
                    </a:cubicBezTo>
                    <a:cubicBezTo>
                      <a:pt x="5277" y="8655"/>
                      <a:pt x="5282" y="8661"/>
                      <a:pt x="5288" y="8666"/>
                    </a:cubicBezTo>
                    <a:lnTo>
                      <a:pt x="5296" y="8666"/>
                    </a:lnTo>
                    <a:cubicBezTo>
                      <a:pt x="5301" y="8663"/>
                      <a:pt x="5305" y="8659"/>
                      <a:pt x="5310" y="8656"/>
                    </a:cubicBezTo>
                    <a:cubicBezTo>
                      <a:pt x="5314" y="8654"/>
                      <a:pt x="5317" y="8652"/>
                      <a:pt x="5321" y="8650"/>
                    </a:cubicBezTo>
                    <a:lnTo>
                      <a:pt x="5338" y="8650"/>
                    </a:lnTo>
                    <a:cubicBezTo>
                      <a:pt x="5345" y="8647"/>
                      <a:pt x="5353" y="8643"/>
                      <a:pt x="5360" y="8640"/>
                    </a:cubicBezTo>
                    <a:lnTo>
                      <a:pt x="5366" y="8637"/>
                    </a:lnTo>
                    <a:lnTo>
                      <a:pt x="5368" y="8637"/>
                    </a:lnTo>
                    <a:cubicBezTo>
                      <a:pt x="5373" y="8635"/>
                      <a:pt x="5377" y="8632"/>
                      <a:pt x="5382" y="8630"/>
                    </a:cubicBezTo>
                    <a:lnTo>
                      <a:pt x="5391" y="8630"/>
                    </a:lnTo>
                    <a:cubicBezTo>
                      <a:pt x="5395" y="8632"/>
                      <a:pt x="5398" y="8635"/>
                      <a:pt x="5402" y="8637"/>
                    </a:cubicBezTo>
                    <a:cubicBezTo>
                      <a:pt x="5407" y="8643"/>
                      <a:pt x="5413" y="8650"/>
                      <a:pt x="5418" y="8656"/>
                    </a:cubicBezTo>
                    <a:cubicBezTo>
                      <a:pt x="5423" y="8659"/>
                      <a:pt x="5427" y="8663"/>
                      <a:pt x="5432" y="8666"/>
                    </a:cubicBezTo>
                    <a:cubicBezTo>
                      <a:pt x="5436" y="8671"/>
                      <a:pt x="5439" y="8677"/>
                      <a:pt x="5443" y="8682"/>
                    </a:cubicBezTo>
                    <a:cubicBezTo>
                      <a:pt x="5448" y="8685"/>
                      <a:pt x="5452" y="8689"/>
                      <a:pt x="5457" y="8692"/>
                    </a:cubicBezTo>
                    <a:cubicBezTo>
                      <a:pt x="5462" y="8696"/>
                      <a:pt x="5466" y="8701"/>
                      <a:pt x="5471" y="8705"/>
                    </a:cubicBezTo>
                    <a:cubicBezTo>
                      <a:pt x="5477" y="8707"/>
                      <a:pt x="5482" y="8709"/>
                      <a:pt x="5488" y="8711"/>
                    </a:cubicBezTo>
                    <a:cubicBezTo>
                      <a:pt x="5489" y="8714"/>
                      <a:pt x="5489" y="8718"/>
                      <a:pt x="5490" y="8721"/>
                    </a:cubicBezTo>
                    <a:lnTo>
                      <a:pt x="5512" y="8724"/>
                    </a:lnTo>
                    <a:cubicBezTo>
                      <a:pt x="5515" y="8721"/>
                      <a:pt x="5518" y="8717"/>
                      <a:pt x="5521" y="8714"/>
                    </a:cubicBezTo>
                    <a:lnTo>
                      <a:pt x="5524" y="8714"/>
                    </a:lnTo>
                    <a:cubicBezTo>
                      <a:pt x="5527" y="8716"/>
                      <a:pt x="5529" y="8719"/>
                      <a:pt x="5532" y="8721"/>
                    </a:cubicBezTo>
                    <a:cubicBezTo>
                      <a:pt x="5535" y="8722"/>
                      <a:pt x="5537" y="8723"/>
                      <a:pt x="5540" y="8724"/>
                    </a:cubicBezTo>
                    <a:cubicBezTo>
                      <a:pt x="5547" y="8733"/>
                      <a:pt x="5555" y="8741"/>
                      <a:pt x="5562" y="8750"/>
                    </a:cubicBezTo>
                    <a:lnTo>
                      <a:pt x="5562" y="8760"/>
                    </a:lnTo>
                    <a:cubicBezTo>
                      <a:pt x="5565" y="8767"/>
                      <a:pt x="5568" y="8775"/>
                      <a:pt x="5571" y="8782"/>
                    </a:cubicBezTo>
                    <a:cubicBezTo>
                      <a:pt x="5574" y="8784"/>
                      <a:pt x="5576" y="8787"/>
                      <a:pt x="5579" y="8789"/>
                    </a:cubicBezTo>
                    <a:lnTo>
                      <a:pt x="5593" y="8789"/>
                    </a:lnTo>
                    <a:lnTo>
                      <a:pt x="5596" y="8789"/>
                    </a:lnTo>
                    <a:cubicBezTo>
                      <a:pt x="5606" y="8787"/>
                      <a:pt x="5616" y="8784"/>
                      <a:pt x="5626" y="8782"/>
                    </a:cubicBezTo>
                    <a:lnTo>
                      <a:pt x="5629" y="8782"/>
                    </a:lnTo>
                    <a:cubicBezTo>
                      <a:pt x="5632" y="8781"/>
                      <a:pt x="5634" y="8780"/>
                      <a:pt x="5637" y="8779"/>
                    </a:cubicBezTo>
                    <a:cubicBezTo>
                      <a:pt x="5641" y="8782"/>
                      <a:pt x="5644" y="8786"/>
                      <a:pt x="5648" y="8789"/>
                    </a:cubicBezTo>
                    <a:cubicBezTo>
                      <a:pt x="5654" y="8791"/>
                      <a:pt x="5659" y="8793"/>
                      <a:pt x="5665" y="8795"/>
                    </a:cubicBezTo>
                    <a:cubicBezTo>
                      <a:pt x="5669" y="8793"/>
                      <a:pt x="5672" y="8791"/>
                      <a:pt x="5676" y="8789"/>
                    </a:cubicBezTo>
                    <a:cubicBezTo>
                      <a:pt x="5679" y="8787"/>
                      <a:pt x="5681" y="8784"/>
                      <a:pt x="5684" y="8782"/>
                    </a:cubicBezTo>
                    <a:cubicBezTo>
                      <a:pt x="5687" y="8784"/>
                      <a:pt x="5690" y="8787"/>
                      <a:pt x="5693" y="8789"/>
                    </a:cubicBezTo>
                    <a:lnTo>
                      <a:pt x="5715" y="8808"/>
                    </a:lnTo>
                    <a:lnTo>
                      <a:pt x="5731" y="8808"/>
                    </a:lnTo>
                    <a:lnTo>
                      <a:pt x="5740" y="8808"/>
                    </a:lnTo>
                    <a:cubicBezTo>
                      <a:pt x="5748" y="8811"/>
                      <a:pt x="5757" y="8815"/>
                      <a:pt x="5765" y="8818"/>
                    </a:cubicBezTo>
                    <a:cubicBezTo>
                      <a:pt x="5770" y="8820"/>
                      <a:pt x="5776" y="8822"/>
                      <a:pt x="5781" y="8824"/>
                    </a:cubicBezTo>
                    <a:cubicBezTo>
                      <a:pt x="5787" y="8827"/>
                      <a:pt x="5792" y="8831"/>
                      <a:pt x="5798" y="8834"/>
                    </a:cubicBezTo>
                    <a:cubicBezTo>
                      <a:pt x="5803" y="8835"/>
                      <a:pt x="5809" y="8836"/>
                      <a:pt x="5814" y="8837"/>
                    </a:cubicBezTo>
                    <a:cubicBezTo>
                      <a:pt x="5820" y="8839"/>
                      <a:pt x="5825" y="8842"/>
                      <a:pt x="5831" y="8844"/>
                    </a:cubicBezTo>
                    <a:cubicBezTo>
                      <a:pt x="5835" y="8845"/>
                      <a:pt x="5838" y="8846"/>
                      <a:pt x="5842" y="8847"/>
                    </a:cubicBezTo>
                    <a:cubicBezTo>
                      <a:pt x="5848" y="8850"/>
                      <a:pt x="5853" y="8854"/>
                      <a:pt x="5859" y="8857"/>
                    </a:cubicBezTo>
                    <a:cubicBezTo>
                      <a:pt x="5863" y="8860"/>
                      <a:pt x="5866" y="8864"/>
                      <a:pt x="5870" y="8867"/>
                    </a:cubicBezTo>
                    <a:cubicBezTo>
                      <a:pt x="5873" y="8869"/>
                      <a:pt x="5875" y="8871"/>
                      <a:pt x="5878" y="8873"/>
                    </a:cubicBezTo>
                    <a:lnTo>
                      <a:pt x="5895" y="8873"/>
                    </a:lnTo>
                    <a:lnTo>
                      <a:pt x="5911" y="8873"/>
                    </a:lnTo>
                    <a:lnTo>
                      <a:pt x="5931" y="8873"/>
                    </a:lnTo>
                    <a:cubicBezTo>
                      <a:pt x="5937" y="8871"/>
                      <a:pt x="5944" y="8869"/>
                      <a:pt x="5950" y="8867"/>
                    </a:cubicBezTo>
                    <a:lnTo>
                      <a:pt x="5967" y="8867"/>
                    </a:lnTo>
                    <a:cubicBezTo>
                      <a:pt x="5970" y="8869"/>
                      <a:pt x="5972" y="8871"/>
                      <a:pt x="5975" y="8873"/>
                    </a:cubicBezTo>
                    <a:cubicBezTo>
                      <a:pt x="5983" y="8876"/>
                      <a:pt x="5992" y="8880"/>
                      <a:pt x="6000" y="8883"/>
                    </a:cubicBezTo>
                    <a:lnTo>
                      <a:pt x="5997" y="8886"/>
                    </a:lnTo>
                    <a:lnTo>
                      <a:pt x="5997" y="8896"/>
                    </a:lnTo>
                    <a:cubicBezTo>
                      <a:pt x="6003" y="8895"/>
                      <a:pt x="6008" y="8893"/>
                      <a:pt x="6014" y="8892"/>
                    </a:cubicBezTo>
                    <a:lnTo>
                      <a:pt x="6028" y="8892"/>
                    </a:lnTo>
                    <a:cubicBezTo>
                      <a:pt x="6036" y="8890"/>
                      <a:pt x="6045" y="8888"/>
                      <a:pt x="6053" y="8886"/>
                    </a:cubicBezTo>
                    <a:cubicBezTo>
                      <a:pt x="6059" y="8883"/>
                      <a:pt x="6066" y="8879"/>
                      <a:pt x="6072" y="8876"/>
                    </a:cubicBezTo>
                    <a:cubicBezTo>
                      <a:pt x="6078" y="8873"/>
                      <a:pt x="6083" y="8870"/>
                      <a:pt x="6089" y="8867"/>
                    </a:cubicBezTo>
                    <a:cubicBezTo>
                      <a:pt x="6096" y="8864"/>
                      <a:pt x="6104" y="8860"/>
                      <a:pt x="6111" y="8857"/>
                    </a:cubicBezTo>
                    <a:cubicBezTo>
                      <a:pt x="6116" y="8854"/>
                      <a:pt x="6122" y="8850"/>
                      <a:pt x="6127" y="8847"/>
                    </a:cubicBezTo>
                    <a:cubicBezTo>
                      <a:pt x="6135" y="8843"/>
                      <a:pt x="6144" y="8838"/>
                      <a:pt x="6152" y="8834"/>
                    </a:cubicBezTo>
                    <a:lnTo>
                      <a:pt x="6183" y="8828"/>
                    </a:lnTo>
                    <a:cubicBezTo>
                      <a:pt x="6180" y="8833"/>
                      <a:pt x="6178" y="8839"/>
                      <a:pt x="6175" y="8844"/>
                    </a:cubicBezTo>
                    <a:cubicBezTo>
                      <a:pt x="6173" y="8850"/>
                      <a:pt x="6171" y="8857"/>
                      <a:pt x="6169" y="8863"/>
                    </a:cubicBezTo>
                    <a:cubicBezTo>
                      <a:pt x="6165" y="8871"/>
                      <a:pt x="6162" y="8878"/>
                      <a:pt x="6158" y="8886"/>
                    </a:cubicBezTo>
                    <a:cubicBezTo>
                      <a:pt x="6156" y="8889"/>
                      <a:pt x="6154" y="8893"/>
                      <a:pt x="6152" y="8896"/>
                    </a:cubicBezTo>
                    <a:cubicBezTo>
                      <a:pt x="6151" y="8900"/>
                      <a:pt x="6151" y="8905"/>
                      <a:pt x="6150" y="8909"/>
                    </a:cubicBezTo>
                    <a:cubicBezTo>
                      <a:pt x="6151" y="8919"/>
                      <a:pt x="6151" y="8928"/>
                      <a:pt x="6152" y="8938"/>
                    </a:cubicBezTo>
                    <a:cubicBezTo>
                      <a:pt x="6154" y="8944"/>
                      <a:pt x="6156" y="8951"/>
                      <a:pt x="6158" y="8957"/>
                    </a:cubicBezTo>
                    <a:cubicBezTo>
                      <a:pt x="6159" y="8965"/>
                      <a:pt x="6160" y="8972"/>
                      <a:pt x="6161" y="8980"/>
                    </a:cubicBezTo>
                    <a:cubicBezTo>
                      <a:pt x="6163" y="8986"/>
                      <a:pt x="6164" y="8993"/>
                      <a:pt x="6166" y="8999"/>
                    </a:cubicBezTo>
                    <a:lnTo>
                      <a:pt x="6175" y="9032"/>
                    </a:lnTo>
                    <a:cubicBezTo>
                      <a:pt x="6178" y="9038"/>
                      <a:pt x="6180" y="9045"/>
                      <a:pt x="6183" y="9051"/>
                    </a:cubicBezTo>
                    <a:cubicBezTo>
                      <a:pt x="6186" y="9055"/>
                      <a:pt x="6188" y="9060"/>
                      <a:pt x="6191" y="9064"/>
                    </a:cubicBezTo>
                    <a:cubicBezTo>
                      <a:pt x="6192" y="9071"/>
                      <a:pt x="6193" y="9077"/>
                      <a:pt x="6194" y="9084"/>
                    </a:cubicBezTo>
                    <a:cubicBezTo>
                      <a:pt x="6199" y="9090"/>
                      <a:pt x="6203" y="9097"/>
                      <a:pt x="6208" y="9103"/>
                    </a:cubicBezTo>
                    <a:lnTo>
                      <a:pt x="6208" y="9113"/>
                    </a:lnTo>
                    <a:cubicBezTo>
                      <a:pt x="6211" y="9118"/>
                      <a:pt x="6213" y="9124"/>
                      <a:pt x="6216" y="9129"/>
                    </a:cubicBezTo>
                    <a:cubicBezTo>
                      <a:pt x="6221" y="9135"/>
                      <a:pt x="6225" y="9142"/>
                      <a:pt x="6230" y="9148"/>
                    </a:cubicBezTo>
                    <a:cubicBezTo>
                      <a:pt x="6234" y="9154"/>
                      <a:pt x="6237" y="9159"/>
                      <a:pt x="6241" y="9165"/>
                    </a:cubicBezTo>
                    <a:cubicBezTo>
                      <a:pt x="6244" y="9166"/>
                      <a:pt x="6246" y="9167"/>
                      <a:pt x="6249" y="9168"/>
                    </a:cubicBezTo>
                    <a:cubicBezTo>
                      <a:pt x="6255" y="9173"/>
                      <a:pt x="6260" y="9179"/>
                      <a:pt x="6266" y="9184"/>
                    </a:cubicBezTo>
                    <a:lnTo>
                      <a:pt x="6280" y="9184"/>
                    </a:lnTo>
                    <a:cubicBezTo>
                      <a:pt x="6283" y="9182"/>
                      <a:pt x="6285" y="9179"/>
                      <a:pt x="6288" y="9177"/>
                    </a:cubicBezTo>
                    <a:cubicBezTo>
                      <a:pt x="6292" y="9180"/>
                      <a:pt x="6295" y="9184"/>
                      <a:pt x="6299" y="9187"/>
                    </a:cubicBezTo>
                    <a:cubicBezTo>
                      <a:pt x="6301" y="9190"/>
                      <a:pt x="6303" y="9194"/>
                      <a:pt x="6305" y="9197"/>
                    </a:cubicBezTo>
                    <a:lnTo>
                      <a:pt x="6310" y="9197"/>
                    </a:lnTo>
                    <a:cubicBezTo>
                      <a:pt x="6314" y="9202"/>
                      <a:pt x="6317" y="9208"/>
                      <a:pt x="6321" y="9213"/>
                    </a:cubicBezTo>
                    <a:cubicBezTo>
                      <a:pt x="6326" y="9216"/>
                      <a:pt x="6330" y="9220"/>
                      <a:pt x="6335" y="9223"/>
                    </a:cubicBezTo>
                    <a:lnTo>
                      <a:pt x="6338" y="9223"/>
                    </a:lnTo>
                    <a:lnTo>
                      <a:pt x="6355" y="9226"/>
                    </a:lnTo>
                    <a:cubicBezTo>
                      <a:pt x="6358" y="9229"/>
                      <a:pt x="6360" y="9233"/>
                      <a:pt x="6363" y="9236"/>
                    </a:cubicBezTo>
                    <a:cubicBezTo>
                      <a:pt x="6369" y="9243"/>
                      <a:pt x="6374" y="9251"/>
                      <a:pt x="6380" y="9258"/>
                    </a:cubicBezTo>
                    <a:cubicBezTo>
                      <a:pt x="6384" y="9265"/>
                      <a:pt x="6389" y="9271"/>
                      <a:pt x="6393" y="9278"/>
                    </a:cubicBezTo>
                    <a:cubicBezTo>
                      <a:pt x="6394" y="9281"/>
                      <a:pt x="6395" y="9285"/>
                      <a:pt x="6396" y="9288"/>
                    </a:cubicBezTo>
                    <a:cubicBezTo>
                      <a:pt x="6400" y="9291"/>
                      <a:pt x="6403" y="9294"/>
                      <a:pt x="6407" y="9297"/>
                    </a:cubicBezTo>
                    <a:cubicBezTo>
                      <a:pt x="6408" y="9300"/>
                      <a:pt x="6409" y="9304"/>
                      <a:pt x="6410" y="9307"/>
                    </a:cubicBezTo>
                    <a:cubicBezTo>
                      <a:pt x="6412" y="9310"/>
                      <a:pt x="6414" y="9314"/>
                      <a:pt x="6416" y="9317"/>
                    </a:cubicBezTo>
                    <a:cubicBezTo>
                      <a:pt x="6419" y="9320"/>
                      <a:pt x="6421" y="9323"/>
                      <a:pt x="6424" y="9326"/>
                    </a:cubicBezTo>
                    <a:cubicBezTo>
                      <a:pt x="6428" y="9329"/>
                      <a:pt x="6431" y="9333"/>
                      <a:pt x="6435" y="9336"/>
                    </a:cubicBezTo>
                    <a:cubicBezTo>
                      <a:pt x="6438" y="9339"/>
                      <a:pt x="6440" y="9343"/>
                      <a:pt x="6443" y="9346"/>
                    </a:cubicBezTo>
                    <a:cubicBezTo>
                      <a:pt x="6445" y="9351"/>
                      <a:pt x="6447" y="9357"/>
                      <a:pt x="6449" y="9362"/>
                    </a:cubicBezTo>
                    <a:cubicBezTo>
                      <a:pt x="6450" y="9365"/>
                      <a:pt x="6451" y="9369"/>
                      <a:pt x="6452" y="9372"/>
                    </a:cubicBezTo>
                    <a:lnTo>
                      <a:pt x="6449" y="9381"/>
                    </a:lnTo>
                    <a:cubicBezTo>
                      <a:pt x="6454" y="9385"/>
                      <a:pt x="6460" y="9390"/>
                      <a:pt x="6465" y="9394"/>
                    </a:cubicBezTo>
                    <a:cubicBezTo>
                      <a:pt x="6466" y="9403"/>
                      <a:pt x="6467" y="9411"/>
                      <a:pt x="6468" y="9420"/>
                    </a:cubicBezTo>
                    <a:cubicBezTo>
                      <a:pt x="6476" y="9423"/>
                      <a:pt x="6485" y="9427"/>
                      <a:pt x="6493" y="9430"/>
                    </a:cubicBezTo>
                    <a:cubicBezTo>
                      <a:pt x="6498" y="9433"/>
                      <a:pt x="6502" y="9437"/>
                      <a:pt x="6507" y="9440"/>
                    </a:cubicBezTo>
                    <a:cubicBezTo>
                      <a:pt x="6513" y="9446"/>
                      <a:pt x="6518" y="9453"/>
                      <a:pt x="6524" y="9459"/>
                    </a:cubicBezTo>
                    <a:cubicBezTo>
                      <a:pt x="6527" y="9468"/>
                      <a:pt x="6529" y="9476"/>
                      <a:pt x="6532" y="9485"/>
                    </a:cubicBezTo>
                    <a:cubicBezTo>
                      <a:pt x="6534" y="9489"/>
                      <a:pt x="6535" y="9494"/>
                      <a:pt x="6537" y="9498"/>
                    </a:cubicBezTo>
                    <a:cubicBezTo>
                      <a:pt x="6548" y="9501"/>
                      <a:pt x="6560" y="9505"/>
                      <a:pt x="6571" y="9508"/>
                    </a:cubicBezTo>
                    <a:lnTo>
                      <a:pt x="6596" y="9508"/>
                    </a:lnTo>
                    <a:lnTo>
                      <a:pt x="6637" y="9517"/>
                    </a:lnTo>
                    <a:cubicBezTo>
                      <a:pt x="6645" y="9519"/>
                      <a:pt x="6654" y="9522"/>
                      <a:pt x="6662" y="9524"/>
                    </a:cubicBezTo>
                    <a:cubicBezTo>
                      <a:pt x="6668" y="9522"/>
                      <a:pt x="6673" y="9519"/>
                      <a:pt x="6679" y="9517"/>
                    </a:cubicBezTo>
                    <a:lnTo>
                      <a:pt x="6679" y="9505"/>
                    </a:lnTo>
                    <a:cubicBezTo>
                      <a:pt x="6683" y="9498"/>
                      <a:pt x="6686" y="9492"/>
                      <a:pt x="6690" y="9485"/>
                    </a:cubicBezTo>
                    <a:lnTo>
                      <a:pt x="6693" y="9479"/>
                    </a:lnTo>
                    <a:cubicBezTo>
                      <a:pt x="6697" y="9476"/>
                      <a:pt x="6702" y="9472"/>
                      <a:pt x="6706" y="9469"/>
                    </a:cubicBezTo>
                    <a:cubicBezTo>
                      <a:pt x="6707" y="9467"/>
                      <a:pt x="6708" y="9464"/>
                      <a:pt x="6709" y="9462"/>
                    </a:cubicBezTo>
                    <a:cubicBezTo>
                      <a:pt x="6712" y="9461"/>
                      <a:pt x="6714" y="9460"/>
                      <a:pt x="6717" y="9459"/>
                    </a:cubicBezTo>
                    <a:lnTo>
                      <a:pt x="6726" y="9459"/>
                    </a:lnTo>
                    <a:cubicBezTo>
                      <a:pt x="6731" y="9460"/>
                      <a:pt x="6737" y="9461"/>
                      <a:pt x="6742" y="9462"/>
                    </a:cubicBezTo>
                    <a:lnTo>
                      <a:pt x="6759" y="9479"/>
                    </a:lnTo>
                    <a:cubicBezTo>
                      <a:pt x="6766" y="9481"/>
                      <a:pt x="6774" y="9483"/>
                      <a:pt x="6781" y="9485"/>
                    </a:cubicBezTo>
                    <a:lnTo>
                      <a:pt x="6795" y="9485"/>
                    </a:lnTo>
                    <a:cubicBezTo>
                      <a:pt x="6798" y="9489"/>
                      <a:pt x="6800" y="9494"/>
                      <a:pt x="6803" y="9498"/>
                    </a:cubicBezTo>
                    <a:cubicBezTo>
                      <a:pt x="6804" y="9501"/>
                      <a:pt x="6805" y="9505"/>
                      <a:pt x="6806" y="9508"/>
                    </a:cubicBezTo>
                    <a:cubicBezTo>
                      <a:pt x="6812" y="9510"/>
                      <a:pt x="6817" y="9512"/>
                      <a:pt x="6823" y="9514"/>
                    </a:cubicBezTo>
                    <a:lnTo>
                      <a:pt x="6831" y="9514"/>
                    </a:lnTo>
                    <a:lnTo>
                      <a:pt x="6848" y="9514"/>
                    </a:lnTo>
                    <a:cubicBezTo>
                      <a:pt x="6851" y="9515"/>
                      <a:pt x="6853" y="9516"/>
                      <a:pt x="6856" y="9517"/>
                    </a:cubicBezTo>
                    <a:cubicBezTo>
                      <a:pt x="6863" y="9519"/>
                      <a:pt x="6871" y="9522"/>
                      <a:pt x="6878" y="9524"/>
                    </a:cubicBezTo>
                    <a:lnTo>
                      <a:pt x="6895" y="9524"/>
                    </a:lnTo>
                    <a:lnTo>
                      <a:pt x="6917" y="9527"/>
                    </a:lnTo>
                    <a:cubicBezTo>
                      <a:pt x="6923" y="9529"/>
                      <a:pt x="6928" y="9532"/>
                      <a:pt x="6934" y="9534"/>
                    </a:cubicBezTo>
                    <a:lnTo>
                      <a:pt x="6961" y="9543"/>
                    </a:lnTo>
                    <a:cubicBezTo>
                      <a:pt x="6970" y="9544"/>
                      <a:pt x="6980" y="9546"/>
                      <a:pt x="6989" y="9547"/>
                    </a:cubicBezTo>
                    <a:cubicBezTo>
                      <a:pt x="6997" y="9546"/>
                      <a:pt x="7006" y="9544"/>
                      <a:pt x="7014" y="9543"/>
                    </a:cubicBezTo>
                    <a:lnTo>
                      <a:pt x="7033" y="9543"/>
                    </a:lnTo>
                    <a:cubicBezTo>
                      <a:pt x="7036" y="9544"/>
                      <a:pt x="7039" y="9546"/>
                      <a:pt x="7042" y="9547"/>
                    </a:cubicBezTo>
                    <a:cubicBezTo>
                      <a:pt x="7051" y="9580"/>
                      <a:pt x="7060" y="9614"/>
                      <a:pt x="7069" y="9647"/>
                    </a:cubicBezTo>
                    <a:cubicBezTo>
                      <a:pt x="7087" y="9676"/>
                      <a:pt x="7104" y="9705"/>
                      <a:pt x="7122" y="9734"/>
                    </a:cubicBezTo>
                    <a:cubicBezTo>
                      <a:pt x="7130" y="9737"/>
                      <a:pt x="7139" y="9741"/>
                      <a:pt x="7147" y="9744"/>
                    </a:cubicBezTo>
                    <a:lnTo>
                      <a:pt x="7169" y="9741"/>
                    </a:lnTo>
                    <a:cubicBezTo>
                      <a:pt x="7172" y="9742"/>
                      <a:pt x="7174" y="9743"/>
                      <a:pt x="7177" y="9744"/>
                    </a:cubicBezTo>
                    <a:cubicBezTo>
                      <a:pt x="7180" y="9747"/>
                      <a:pt x="7183" y="9751"/>
                      <a:pt x="7186" y="9754"/>
                    </a:cubicBezTo>
                    <a:cubicBezTo>
                      <a:pt x="7188" y="9760"/>
                      <a:pt x="7189" y="9767"/>
                      <a:pt x="7191" y="9773"/>
                    </a:cubicBezTo>
                    <a:cubicBezTo>
                      <a:pt x="7197" y="9776"/>
                      <a:pt x="7202" y="9780"/>
                      <a:pt x="7208" y="9783"/>
                    </a:cubicBezTo>
                    <a:cubicBezTo>
                      <a:pt x="7212" y="9786"/>
                      <a:pt x="7215" y="9790"/>
                      <a:pt x="7219" y="9793"/>
                    </a:cubicBezTo>
                    <a:cubicBezTo>
                      <a:pt x="7224" y="9796"/>
                      <a:pt x="7230" y="9799"/>
                      <a:pt x="7235" y="9802"/>
                    </a:cubicBezTo>
                    <a:cubicBezTo>
                      <a:pt x="7240" y="9808"/>
                      <a:pt x="7244" y="9813"/>
                      <a:pt x="7249" y="9819"/>
                    </a:cubicBezTo>
                    <a:cubicBezTo>
                      <a:pt x="7251" y="9824"/>
                      <a:pt x="7253" y="9830"/>
                      <a:pt x="7255" y="9835"/>
                    </a:cubicBezTo>
                    <a:lnTo>
                      <a:pt x="7255" y="9848"/>
                    </a:lnTo>
                    <a:lnTo>
                      <a:pt x="7249" y="9848"/>
                    </a:lnTo>
                    <a:cubicBezTo>
                      <a:pt x="7247" y="9851"/>
                      <a:pt x="7246" y="9855"/>
                      <a:pt x="7244" y="9858"/>
                    </a:cubicBezTo>
                    <a:cubicBezTo>
                      <a:pt x="7241" y="9866"/>
                      <a:pt x="7238" y="9875"/>
                      <a:pt x="7235" y="9883"/>
                    </a:cubicBezTo>
                    <a:cubicBezTo>
                      <a:pt x="7238" y="9890"/>
                      <a:pt x="7241" y="9896"/>
                      <a:pt x="7244" y="9903"/>
                    </a:cubicBezTo>
                    <a:cubicBezTo>
                      <a:pt x="7249" y="9911"/>
                      <a:pt x="7253" y="9918"/>
                      <a:pt x="7258" y="9926"/>
                    </a:cubicBezTo>
                    <a:cubicBezTo>
                      <a:pt x="7260" y="9933"/>
                      <a:pt x="7261" y="9941"/>
                      <a:pt x="7263" y="9948"/>
                    </a:cubicBezTo>
                    <a:cubicBezTo>
                      <a:pt x="7267" y="9955"/>
                      <a:pt x="7270" y="9961"/>
                      <a:pt x="7274" y="9968"/>
                    </a:cubicBezTo>
                    <a:cubicBezTo>
                      <a:pt x="7277" y="9974"/>
                      <a:pt x="7280" y="9981"/>
                      <a:pt x="7283" y="9987"/>
                    </a:cubicBezTo>
                    <a:cubicBezTo>
                      <a:pt x="7286" y="9991"/>
                      <a:pt x="7288" y="9996"/>
                      <a:pt x="7291" y="10000"/>
                    </a:cubicBezTo>
                    <a:cubicBezTo>
                      <a:pt x="7296" y="9999"/>
                      <a:pt x="7300" y="9998"/>
                      <a:pt x="7305" y="9997"/>
                    </a:cubicBezTo>
                    <a:cubicBezTo>
                      <a:pt x="7308" y="9990"/>
                      <a:pt x="7310" y="9984"/>
                      <a:pt x="7313" y="9977"/>
                    </a:cubicBezTo>
                    <a:cubicBezTo>
                      <a:pt x="7317" y="9974"/>
                      <a:pt x="7320" y="9971"/>
                      <a:pt x="7324" y="9968"/>
                    </a:cubicBezTo>
                    <a:lnTo>
                      <a:pt x="7341" y="9971"/>
                    </a:lnTo>
                    <a:cubicBezTo>
                      <a:pt x="7350" y="9976"/>
                      <a:pt x="7359" y="9982"/>
                      <a:pt x="7368" y="9987"/>
                    </a:cubicBezTo>
                    <a:lnTo>
                      <a:pt x="7380" y="9990"/>
                    </a:lnTo>
                    <a:cubicBezTo>
                      <a:pt x="7384" y="9987"/>
                      <a:pt x="7389" y="9984"/>
                      <a:pt x="7393" y="9981"/>
                    </a:cubicBezTo>
                    <a:cubicBezTo>
                      <a:pt x="7397" y="9977"/>
                      <a:pt x="7400" y="9972"/>
                      <a:pt x="7404" y="9968"/>
                    </a:cubicBezTo>
                    <a:cubicBezTo>
                      <a:pt x="7409" y="9961"/>
                      <a:pt x="7413" y="9955"/>
                      <a:pt x="7418" y="9948"/>
                    </a:cubicBezTo>
                    <a:cubicBezTo>
                      <a:pt x="7421" y="9939"/>
                      <a:pt x="7424" y="9931"/>
                      <a:pt x="7427" y="9922"/>
                    </a:cubicBezTo>
                    <a:lnTo>
                      <a:pt x="7427" y="9906"/>
                    </a:lnTo>
                    <a:cubicBezTo>
                      <a:pt x="7419" y="9896"/>
                      <a:pt x="7412" y="9887"/>
                      <a:pt x="7404" y="9877"/>
                    </a:cubicBezTo>
                    <a:cubicBezTo>
                      <a:pt x="7399" y="9869"/>
                      <a:pt x="7393" y="9862"/>
                      <a:pt x="7388" y="9854"/>
                    </a:cubicBezTo>
                    <a:lnTo>
                      <a:pt x="7385" y="9845"/>
                    </a:lnTo>
                    <a:lnTo>
                      <a:pt x="7385" y="9825"/>
                    </a:lnTo>
                    <a:lnTo>
                      <a:pt x="7385" y="9819"/>
                    </a:lnTo>
                    <a:cubicBezTo>
                      <a:pt x="7388" y="9816"/>
                      <a:pt x="7390" y="9812"/>
                      <a:pt x="7393" y="9809"/>
                    </a:cubicBezTo>
                    <a:cubicBezTo>
                      <a:pt x="7397" y="9804"/>
                      <a:pt x="7400" y="9798"/>
                      <a:pt x="7404" y="9793"/>
                    </a:cubicBezTo>
                    <a:cubicBezTo>
                      <a:pt x="7407" y="9790"/>
                      <a:pt x="7410" y="9786"/>
                      <a:pt x="7413" y="9783"/>
                    </a:cubicBezTo>
                    <a:cubicBezTo>
                      <a:pt x="7410" y="9779"/>
                      <a:pt x="7407" y="9774"/>
                      <a:pt x="7404" y="9770"/>
                    </a:cubicBezTo>
                    <a:cubicBezTo>
                      <a:pt x="7399" y="9767"/>
                      <a:pt x="7393" y="9763"/>
                      <a:pt x="7388" y="9760"/>
                    </a:cubicBezTo>
                    <a:cubicBezTo>
                      <a:pt x="7382" y="9755"/>
                      <a:pt x="7377" y="9749"/>
                      <a:pt x="7371" y="9744"/>
                    </a:cubicBezTo>
                    <a:cubicBezTo>
                      <a:pt x="7368" y="9740"/>
                      <a:pt x="7366" y="9735"/>
                      <a:pt x="7363" y="9731"/>
                    </a:cubicBezTo>
                    <a:cubicBezTo>
                      <a:pt x="7360" y="9726"/>
                      <a:pt x="7358" y="9720"/>
                      <a:pt x="7355" y="9715"/>
                    </a:cubicBezTo>
                    <a:cubicBezTo>
                      <a:pt x="7357" y="9705"/>
                      <a:pt x="7358" y="9696"/>
                      <a:pt x="7360" y="9686"/>
                    </a:cubicBezTo>
                    <a:cubicBezTo>
                      <a:pt x="7361" y="9676"/>
                      <a:pt x="7362" y="9667"/>
                      <a:pt x="7363" y="9657"/>
                    </a:cubicBezTo>
                    <a:cubicBezTo>
                      <a:pt x="7362" y="9648"/>
                      <a:pt x="7361" y="9640"/>
                      <a:pt x="7360" y="9631"/>
                    </a:cubicBezTo>
                    <a:cubicBezTo>
                      <a:pt x="7355" y="9624"/>
                      <a:pt x="7351" y="9618"/>
                      <a:pt x="7346" y="9611"/>
                    </a:cubicBezTo>
                    <a:cubicBezTo>
                      <a:pt x="7341" y="9602"/>
                      <a:pt x="7337" y="9594"/>
                      <a:pt x="7332" y="9585"/>
                    </a:cubicBezTo>
                    <a:cubicBezTo>
                      <a:pt x="7329" y="9581"/>
                      <a:pt x="7327" y="9577"/>
                      <a:pt x="7324" y="9573"/>
                    </a:cubicBezTo>
                    <a:lnTo>
                      <a:pt x="7324" y="9553"/>
                    </a:lnTo>
                    <a:lnTo>
                      <a:pt x="7324" y="9543"/>
                    </a:lnTo>
                    <a:lnTo>
                      <a:pt x="7324" y="9517"/>
                    </a:lnTo>
                    <a:lnTo>
                      <a:pt x="7324" y="9498"/>
                    </a:lnTo>
                    <a:cubicBezTo>
                      <a:pt x="7327" y="9492"/>
                      <a:pt x="7329" y="9485"/>
                      <a:pt x="7332" y="9479"/>
                    </a:cubicBezTo>
                    <a:cubicBezTo>
                      <a:pt x="7335" y="9473"/>
                      <a:pt x="7338" y="9468"/>
                      <a:pt x="7341" y="9462"/>
                    </a:cubicBezTo>
                    <a:cubicBezTo>
                      <a:pt x="7345" y="9461"/>
                      <a:pt x="7348" y="9460"/>
                      <a:pt x="7352" y="9459"/>
                    </a:cubicBezTo>
                    <a:cubicBezTo>
                      <a:pt x="7355" y="9454"/>
                      <a:pt x="7357" y="9448"/>
                      <a:pt x="7360" y="9443"/>
                    </a:cubicBezTo>
                    <a:cubicBezTo>
                      <a:pt x="7361" y="9440"/>
                      <a:pt x="7362" y="9436"/>
                      <a:pt x="7363" y="9433"/>
                    </a:cubicBezTo>
                    <a:lnTo>
                      <a:pt x="7377" y="9433"/>
                    </a:lnTo>
                    <a:cubicBezTo>
                      <a:pt x="7381" y="9432"/>
                      <a:pt x="7384" y="9431"/>
                      <a:pt x="7388" y="9430"/>
                    </a:cubicBezTo>
                    <a:lnTo>
                      <a:pt x="7396" y="9430"/>
                    </a:lnTo>
                    <a:lnTo>
                      <a:pt x="7402" y="9424"/>
                    </a:lnTo>
                    <a:cubicBezTo>
                      <a:pt x="7400" y="9421"/>
                      <a:pt x="7398" y="9417"/>
                      <a:pt x="7396" y="9414"/>
                    </a:cubicBezTo>
                    <a:cubicBezTo>
                      <a:pt x="7393" y="9410"/>
                      <a:pt x="7391" y="9405"/>
                      <a:pt x="7388" y="9401"/>
                    </a:cubicBezTo>
                    <a:cubicBezTo>
                      <a:pt x="7382" y="9398"/>
                      <a:pt x="7377" y="9394"/>
                      <a:pt x="7371" y="9391"/>
                    </a:cubicBezTo>
                    <a:lnTo>
                      <a:pt x="7355" y="9375"/>
                    </a:lnTo>
                    <a:cubicBezTo>
                      <a:pt x="7347" y="9369"/>
                      <a:pt x="7340" y="9362"/>
                      <a:pt x="7332" y="9356"/>
                    </a:cubicBezTo>
                    <a:cubicBezTo>
                      <a:pt x="7326" y="9347"/>
                      <a:pt x="7319" y="9339"/>
                      <a:pt x="7313" y="9330"/>
                    </a:cubicBezTo>
                    <a:cubicBezTo>
                      <a:pt x="7311" y="9323"/>
                      <a:pt x="7309" y="9317"/>
                      <a:pt x="7307" y="9310"/>
                    </a:cubicBezTo>
                    <a:cubicBezTo>
                      <a:pt x="7306" y="9304"/>
                      <a:pt x="7306" y="9297"/>
                      <a:pt x="7305" y="9291"/>
                    </a:cubicBezTo>
                    <a:lnTo>
                      <a:pt x="7305" y="9278"/>
                    </a:lnTo>
                    <a:cubicBezTo>
                      <a:pt x="7302" y="9275"/>
                      <a:pt x="7299" y="9271"/>
                      <a:pt x="7296" y="9268"/>
                    </a:cubicBezTo>
                    <a:lnTo>
                      <a:pt x="7296" y="9249"/>
                    </a:lnTo>
                    <a:cubicBezTo>
                      <a:pt x="7294" y="9241"/>
                      <a:pt x="7293" y="9234"/>
                      <a:pt x="7291" y="9226"/>
                    </a:cubicBezTo>
                    <a:cubicBezTo>
                      <a:pt x="7288" y="9222"/>
                      <a:pt x="7286" y="9217"/>
                      <a:pt x="7283" y="9213"/>
                    </a:cubicBezTo>
                    <a:cubicBezTo>
                      <a:pt x="7280" y="9207"/>
                      <a:pt x="7277" y="9200"/>
                      <a:pt x="7274" y="9194"/>
                    </a:cubicBezTo>
                    <a:lnTo>
                      <a:pt x="7274" y="9174"/>
                    </a:lnTo>
                    <a:cubicBezTo>
                      <a:pt x="7276" y="9165"/>
                      <a:pt x="7278" y="9157"/>
                      <a:pt x="7280" y="9148"/>
                    </a:cubicBezTo>
                    <a:cubicBezTo>
                      <a:pt x="7281" y="9138"/>
                      <a:pt x="7282" y="9129"/>
                      <a:pt x="7283" y="9119"/>
                    </a:cubicBezTo>
                    <a:cubicBezTo>
                      <a:pt x="7286" y="9113"/>
                      <a:pt x="7288" y="9106"/>
                      <a:pt x="7291" y="9100"/>
                    </a:cubicBezTo>
                    <a:cubicBezTo>
                      <a:pt x="7296" y="9093"/>
                      <a:pt x="7302" y="9087"/>
                      <a:pt x="7307" y="9080"/>
                    </a:cubicBezTo>
                    <a:cubicBezTo>
                      <a:pt x="7313" y="9071"/>
                      <a:pt x="7318" y="9063"/>
                      <a:pt x="7324" y="9054"/>
                    </a:cubicBezTo>
                    <a:lnTo>
                      <a:pt x="7341" y="9054"/>
                    </a:lnTo>
                    <a:lnTo>
                      <a:pt x="7352" y="9054"/>
                    </a:lnTo>
                    <a:cubicBezTo>
                      <a:pt x="7350" y="9047"/>
                      <a:pt x="7348" y="9039"/>
                      <a:pt x="7346" y="9032"/>
                    </a:cubicBezTo>
                    <a:cubicBezTo>
                      <a:pt x="7344" y="9029"/>
                      <a:pt x="7343" y="9025"/>
                      <a:pt x="7341" y="9022"/>
                    </a:cubicBezTo>
                    <a:cubicBezTo>
                      <a:pt x="7345" y="9014"/>
                      <a:pt x="7348" y="9007"/>
                      <a:pt x="7352" y="8999"/>
                    </a:cubicBezTo>
                    <a:cubicBezTo>
                      <a:pt x="7355" y="8988"/>
                      <a:pt x="7357" y="8978"/>
                      <a:pt x="7360" y="8967"/>
                    </a:cubicBezTo>
                    <a:cubicBezTo>
                      <a:pt x="7363" y="8952"/>
                      <a:pt x="7365" y="8937"/>
                      <a:pt x="7368" y="8922"/>
                    </a:cubicBezTo>
                    <a:cubicBezTo>
                      <a:pt x="7371" y="8913"/>
                      <a:pt x="7374" y="8905"/>
                      <a:pt x="7377" y="8896"/>
                    </a:cubicBezTo>
                    <a:cubicBezTo>
                      <a:pt x="7378" y="8886"/>
                      <a:pt x="7379" y="8877"/>
                      <a:pt x="7380" y="8867"/>
                    </a:cubicBezTo>
                    <a:cubicBezTo>
                      <a:pt x="7387" y="8853"/>
                      <a:pt x="7395" y="8838"/>
                      <a:pt x="7402" y="8824"/>
                    </a:cubicBezTo>
                    <a:lnTo>
                      <a:pt x="7402" y="8808"/>
                    </a:lnTo>
                    <a:cubicBezTo>
                      <a:pt x="7399" y="8804"/>
                      <a:pt x="7396" y="8799"/>
                      <a:pt x="7393" y="8795"/>
                    </a:cubicBezTo>
                    <a:cubicBezTo>
                      <a:pt x="7391" y="8796"/>
                      <a:pt x="7390" y="8798"/>
                      <a:pt x="7388" y="8799"/>
                    </a:cubicBezTo>
                    <a:cubicBezTo>
                      <a:pt x="7391" y="8796"/>
                      <a:pt x="7393" y="8792"/>
                      <a:pt x="7396" y="8789"/>
                    </a:cubicBezTo>
                    <a:lnTo>
                      <a:pt x="7404" y="8789"/>
                    </a:lnTo>
                    <a:lnTo>
                      <a:pt x="7421" y="8769"/>
                    </a:lnTo>
                    <a:cubicBezTo>
                      <a:pt x="7428" y="8767"/>
                      <a:pt x="7436" y="8765"/>
                      <a:pt x="7443" y="8763"/>
                    </a:cubicBezTo>
                    <a:lnTo>
                      <a:pt x="7452" y="8769"/>
                    </a:lnTo>
                    <a:lnTo>
                      <a:pt x="7468" y="8769"/>
                    </a:lnTo>
                    <a:lnTo>
                      <a:pt x="7499" y="8763"/>
                    </a:lnTo>
                    <a:lnTo>
                      <a:pt x="7526" y="8763"/>
                    </a:lnTo>
                    <a:lnTo>
                      <a:pt x="7532" y="8763"/>
                    </a:lnTo>
                    <a:lnTo>
                      <a:pt x="7554" y="8744"/>
                    </a:lnTo>
                    <a:cubicBezTo>
                      <a:pt x="7560" y="8740"/>
                      <a:pt x="7565" y="8735"/>
                      <a:pt x="7571" y="8731"/>
                    </a:cubicBezTo>
                    <a:cubicBezTo>
                      <a:pt x="7576" y="8724"/>
                      <a:pt x="7582" y="8718"/>
                      <a:pt x="7587" y="8711"/>
                    </a:cubicBezTo>
                    <a:lnTo>
                      <a:pt x="7607" y="8711"/>
                    </a:lnTo>
                    <a:lnTo>
                      <a:pt x="7634" y="8705"/>
                    </a:lnTo>
                    <a:cubicBezTo>
                      <a:pt x="7637" y="8697"/>
                      <a:pt x="7640" y="8690"/>
                      <a:pt x="7643" y="8682"/>
                    </a:cubicBezTo>
                    <a:cubicBezTo>
                      <a:pt x="7647" y="8677"/>
                      <a:pt x="7650" y="8671"/>
                      <a:pt x="7654" y="8666"/>
                    </a:cubicBezTo>
                    <a:lnTo>
                      <a:pt x="7668" y="8666"/>
                    </a:lnTo>
                    <a:cubicBezTo>
                      <a:pt x="7671" y="8671"/>
                      <a:pt x="7673" y="8677"/>
                      <a:pt x="7676" y="8682"/>
                    </a:cubicBezTo>
                    <a:cubicBezTo>
                      <a:pt x="7685" y="8678"/>
                      <a:pt x="7695" y="8673"/>
                      <a:pt x="7704" y="8669"/>
                    </a:cubicBezTo>
                    <a:lnTo>
                      <a:pt x="7712" y="8669"/>
                    </a:lnTo>
                    <a:lnTo>
                      <a:pt x="7720" y="8669"/>
                    </a:lnTo>
                    <a:cubicBezTo>
                      <a:pt x="7722" y="8665"/>
                      <a:pt x="7724" y="8660"/>
                      <a:pt x="7726" y="8656"/>
                    </a:cubicBezTo>
                    <a:cubicBezTo>
                      <a:pt x="7729" y="8654"/>
                      <a:pt x="7731" y="8652"/>
                      <a:pt x="7734" y="8650"/>
                    </a:cubicBezTo>
                    <a:lnTo>
                      <a:pt x="7742" y="8650"/>
                    </a:lnTo>
                    <a:lnTo>
                      <a:pt x="7759" y="8650"/>
                    </a:lnTo>
                    <a:cubicBezTo>
                      <a:pt x="7758" y="8643"/>
                      <a:pt x="7757" y="8637"/>
                      <a:pt x="7756" y="8630"/>
                    </a:cubicBezTo>
                    <a:cubicBezTo>
                      <a:pt x="7754" y="8629"/>
                      <a:pt x="7753" y="8628"/>
                      <a:pt x="7751" y="8627"/>
                    </a:cubicBezTo>
                    <a:cubicBezTo>
                      <a:pt x="7748" y="8625"/>
                      <a:pt x="7745" y="8622"/>
                      <a:pt x="7742" y="8620"/>
                    </a:cubicBezTo>
                    <a:cubicBezTo>
                      <a:pt x="7739" y="8610"/>
                      <a:pt x="7737" y="8601"/>
                      <a:pt x="7734" y="8591"/>
                    </a:cubicBezTo>
                    <a:cubicBezTo>
                      <a:pt x="7726" y="8588"/>
                      <a:pt x="7717" y="8585"/>
                      <a:pt x="7709" y="8582"/>
                    </a:cubicBezTo>
                    <a:cubicBezTo>
                      <a:pt x="7704" y="8581"/>
                      <a:pt x="7700" y="8579"/>
                      <a:pt x="7695" y="8578"/>
                    </a:cubicBezTo>
                    <a:cubicBezTo>
                      <a:pt x="7686" y="8573"/>
                      <a:pt x="7677" y="8567"/>
                      <a:pt x="7668" y="8562"/>
                    </a:cubicBezTo>
                    <a:cubicBezTo>
                      <a:pt x="7660" y="8559"/>
                      <a:pt x="7653" y="8555"/>
                      <a:pt x="7645" y="8552"/>
                    </a:cubicBezTo>
                    <a:lnTo>
                      <a:pt x="7615" y="8543"/>
                    </a:lnTo>
                    <a:lnTo>
                      <a:pt x="7596" y="8527"/>
                    </a:lnTo>
                    <a:cubicBezTo>
                      <a:pt x="7586" y="8516"/>
                      <a:pt x="7575" y="8505"/>
                      <a:pt x="7565" y="8494"/>
                    </a:cubicBezTo>
                    <a:cubicBezTo>
                      <a:pt x="7564" y="8488"/>
                      <a:pt x="7563" y="8481"/>
                      <a:pt x="7562" y="8475"/>
                    </a:cubicBezTo>
                    <a:cubicBezTo>
                      <a:pt x="7555" y="8468"/>
                      <a:pt x="7547" y="8462"/>
                      <a:pt x="7540" y="8455"/>
                    </a:cubicBezTo>
                    <a:cubicBezTo>
                      <a:pt x="7538" y="8452"/>
                      <a:pt x="7537" y="8449"/>
                      <a:pt x="7535" y="8446"/>
                    </a:cubicBezTo>
                    <a:lnTo>
                      <a:pt x="7535" y="8420"/>
                    </a:lnTo>
                    <a:lnTo>
                      <a:pt x="7535" y="8391"/>
                    </a:lnTo>
                    <a:cubicBezTo>
                      <a:pt x="7539" y="8376"/>
                      <a:pt x="7544" y="8360"/>
                      <a:pt x="7548" y="8345"/>
                    </a:cubicBezTo>
                    <a:cubicBezTo>
                      <a:pt x="7553" y="8336"/>
                      <a:pt x="7557" y="8328"/>
                      <a:pt x="7562" y="8319"/>
                    </a:cubicBezTo>
                    <a:cubicBezTo>
                      <a:pt x="7569" y="8316"/>
                      <a:pt x="7575" y="8313"/>
                      <a:pt x="7582" y="8310"/>
                    </a:cubicBezTo>
                    <a:cubicBezTo>
                      <a:pt x="7590" y="8307"/>
                      <a:pt x="7599" y="8303"/>
                      <a:pt x="7607" y="8300"/>
                    </a:cubicBezTo>
                    <a:lnTo>
                      <a:pt x="7629" y="8300"/>
                    </a:lnTo>
                    <a:lnTo>
                      <a:pt x="7651" y="8297"/>
                    </a:lnTo>
                    <a:lnTo>
                      <a:pt x="7668" y="8280"/>
                    </a:lnTo>
                    <a:cubicBezTo>
                      <a:pt x="7674" y="8276"/>
                      <a:pt x="7681" y="8271"/>
                      <a:pt x="7687" y="8267"/>
                    </a:cubicBezTo>
                    <a:lnTo>
                      <a:pt x="7693" y="8261"/>
                    </a:lnTo>
                    <a:cubicBezTo>
                      <a:pt x="7696" y="8257"/>
                      <a:pt x="7698" y="8252"/>
                      <a:pt x="7701" y="8248"/>
                    </a:cubicBezTo>
                    <a:cubicBezTo>
                      <a:pt x="7705" y="8245"/>
                      <a:pt x="7708" y="8241"/>
                      <a:pt x="7712" y="8238"/>
                    </a:cubicBezTo>
                    <a:lnTo>
                      <a:pt x="7731" y="8222"/>
                    </a:lnTo>
                    <a:cubicBezTo>
                      <a:pt x="7734" y="8217"/>
                      <a:pt x="7737" y="8211"/>
                      <a:pt x="7740" y="8206"/>
                    </a:cubicBezTo>
                    <a:cubicBezTo>
                      <a:pt x="7745" y="8198"/>
                      <a:pt x="7751" y="8191"/>
                      <a:pt x="7756" y="8183"/>
                    </a:cubicBezTo>
                    <a:cubicBezTo>
                      <a:pt x="7762" y="8181"/>
                      <a:pt x="7767" y="8179"/>
                      <a:pt x="7773" y="8177"/>
                    </a:cubicBezTo>
                    <a:cubicBezTo>
                      <a:pt x="7777" y="8179"/>
                      <a:pt x="7780" y="8181"/>
                      <a:pt x="7784" y="8183"/>
                    </a:cubicBezTo>
                    <a:cubicBezTo>
                      <a:pt x="7790" y="8180"/>
                      <a:pt x="7795" y="8177"/>
                      <a:pt x="7801" y="8174"/>
                    </a:cubicBezTo>
                    <a:lnTo>
                      <a:pt x="7801" y="8157"/>
                    </a:lnTo>
                    <a:cubicBezTo>
                      <a:pt x="7806" y="8159"/>
                      <a:pt x="7812" y="8162"/>
                      <a:pt x="7817" y="8164"/>
                    </a:cubicBezTo>
                    <a:lnTo>
                      <a:pt x="7837" y="8164"/>
                    </a:lnTo>
                    <a:lnTo>
                      <a:pt x="7856" y="8164"/>
                    </a:lnTo>
                    <a:cubicBezTo>
                      <a:pt x="7861" y="8165"/>
                      <a:pt x="7865" y="8166"/>
                      <a:pt x="7870" y="8167"/>
                    </a:cubicBezTo>
                    <a:cubicBezTo>
                      <a:pt x="7874" y="8169"/>
                      <a:pt x="7877" y="8172"/>
                      <a:pt x="7881" y="8174"/>
                    </a:cubicBezTo>
                    <a:cubicBezTo>
                      <a:pt x="7887" y="8178"/>
                      <a:pt x="7892" y="8183"/>
                      <a:pt x="7898" y="8187"/>
                    </a:cubicBezTo>
                    <a:lnTo>
                      <a:pt x="7917" y="8187"/>
                    </a:lnTo>
                    <a:cubicBezTo>
                      <a:pt x="7921" y="8177"/>
                      <a:pt x="7924" y="8167"/>
                      <a:pt x="7928" y="8157"/>
                    </a:cubicBezTo>
                    <a:lnTo>
                      <a:pt x="7942" y="8157"/>
                    </a:lnTo>
                    <a:cubicBezTo>
                      <a:pt x="7947" y="8159"/>
                      <a:pt x="7953" y="8162"/>
                      <a:pt x="7958" y="8164"/>
                    </a:cubicBezTo>
                    <a:cubicBezTo>
                      <a:pt x="7966" y="8157"/>
                      <a:pt x="7975" y="8151"/>
                      <a:pt x="7983" y="8144"/>
                    </a:cubicBezTo>
                    <a:cubicBezTo>
                      <a:pt x="7989" y="8132"/>
                      <a:pt x="7994" y="8121"/>
                      <a:pt x="8000" y="8109"/>
                    </a:cubicBezTo>
                    <a:cubicBezTo>
                      <a:pt x="7998" y="8104"/>
                      <a:pt x="7996" y="8098"/>
                      <a:pt x="7994" y="8093"/>
                    </a:cubicBezTo>
                    <a:cubicBezTo>
                      <a:pt x="7990" y="8085"/>
                      <a:pt x="7987" y="8078"/>
                      <a:pt x="7983" y="8070"/>
                    </a:cubicBezTo>
                    <a:cubicBezTo>
                      <a:pt x="7984" y="8068"/>
                      <a:pt x="7985" y="8065"/>
                      <a:pt x="7986" y="8063"/>
                    </a:cubicBezTo>
                    <a:cubicBezTo>
                      <a:pt x="7983" y="8057"/>
                      <a:pt x="7981" y="8050"/>
                      <a:pt x="7978" y="8044"/>
                    </a:cubicBezTo>
                    <a:cubicBezTo>
                      <a:pt x="7981" y="8030"/>
                      <a:pt x="7983" y="8016"/>
                      <a:pt x="7986" y="8002"/>
                    </a:cubicBezTo>
                    <a:cubicBezTo>
                      <a:pt x="7985" y="7984"/>
                      <a:pt x="7984" y="7965"/>
                      <a:pt x="7983" y="7947"/>
                    </a:cubicBezTo>
                    <a:cubicBezTo>
                      <a:pt x="7976" y="7942"/>
                      <a:pt x="7968" y="7936"/>
                      <a:pt x="7961" y="7931"/>
                    </a:cubicBezTo>
                    <a:lnTo>
                      <a:pt x="7958" y="7898"/>
                    </a:lnTo>
                    <a:cubicBezTo>
                      <a:pt x="7956" y="7884"/>
                      <a:pt x="7955" y="7870"/>
                      <a:pt x="7953" y="7856"/>
                    </a:cubicBezTo>
                    <a:cubicBezTo>
                      <a:pt x="7958" y="7850"/>
                      <a:pt x="7962" y="7843"/>
                      <a:pt x="7967" y="7837"/>
                    </a:cubicBezTo>
                    <a:cubicBezTo>
                      <a:pt x="7961" y="7833"/>
                      <a:pt x="7956" y="7828"/>
                      <a:pt x="7950" y="7824"/>
                    </a:cubicBezTo>
                    <a:cubicBezTo>
                      <a:pt x="7935" y="7821"/>
                      <a:pt x="7921" y="7817"/>
                      <a:pt x="7906" y="7814"/>
                    </a:cubicBezTo>
                    <a:lnTo>
                      <a:pt x="7878" y="7814"/>
                    </a:lnTo>
                    <a:cubicBezTo>
                      <a:pt x="7875" y="7808"/>
                      <a:pt x="7873" y="7801"/>
                      <a:pt x="7870" y="7795"/>
                    </a:cubicBezTo>
                    <a:cubicBezTo>
                      <a:pt x="7873" y="7789"/>
                      <a:pt x="7875" y="7784"/>
                      <a:pt x="7878" y="7778"/>
                    </a:cubicBezTo>
                    <a:lnTo>
                      <a:pt x="7881" y="7775"/>
                    </a:lnTo>
                    <a:cubicBezTo>
                      <a:pt x="7880" y="7764"/>
                      <a:pt x="7879" y="7754"/>
                      <a:pt x="7878" y="7743"/>
                    </a:cubicBezTo>
                    <a:cubicBezTo>
                      <a:pt x="7884" y="7740"/>
                      <a:pt x="7889" y="7736"/>
                      <a:pt x="7895" y="7733"/>
                    </a:cubicBezTo>
                    <a:cubicBezTo>
                      <a:pt x="7900" y="7725"/>
                      <a:pt x="7906" y="7718"/>
                      <a:pt x="7911" y="7710"/>
                    </a:cubicBezTo>
                    <a:lnTo>
                      <a:pt x="7911" y="7665"/>
                    </a:lnTo>
                    <a:cubicBezTo>
                      <a:pt x="7913" y="7643"/>
                      <a:pt x="7915" y="7622"/>
                      <a:pt x="7917" y="7600"/>
                    </a:cubicBezTo>
                    <a:cubicBezTo>
                      <a:pt x="7921" y="7594"/>
                      <a:pt x="7924" y="7587"/>
                      <a:pt x="7928" y="7581"/>
                    </a:cubicBezTo>
                    <a:cubicBezTo>
                      <a:pt x="7924" y="7545"/>
                      <a:pt x="7921" y="7510"/>
                      <a:pt x="7917" y="7474"/>
                    </a:cubicBezTo>
                    <a:cubicBezTo>
                      <a:pt x="7902" y="7428"/>
                      <a:pt x="7888" y="7381"/>
                      <a:pt x="7873" y="7335"/>
                    </a:cubicBezTo>
                    <a:lnTo>
                      <a:pt x="7756" y="7050"/>
                    </a:lnTo>
                    <a:cubicBezTo>
                      <a:pt x="7730" y="6980"/>
                      <a:pt x="7705" y="6909"/>
                      <a:pt x="7679" y="6839"/>
                    </a:cubicBezTo>
                    <a:cubicBezTo>
                      <a:pt x="7675" y="6834"/>
                      <a:pt x="7672" y="6828"/>
                      <a:pt x="7668" y="6823"/>
                    </a:cubicBezTo>
                    <a:cubicBezTo>
                      <a:pt x="7665" y="6805"/>
                      <a:pt x="7662" y="6786"/>
                      <a:pt x="7659" y="6768"/>
                    </a:cubicBezTo>
                    <a:lnTo>
                      <a:pt x="7659" y="6739"/>
                    </a:lnTo>
                    <a:cubicBezTo>
                      <a:pt x="7656" y="6730"/>
                      <a:pt x="7654" y="6722"/>
                      <a:pt x="7651" y="6713"/>
                    </a:cubicBezTo>
                    <a:cubicBezTo>
                      <a:pt x="7652" y="6703"/>
                      <a:pt x="7653" y="6694"/>
                      <a:pt x="7654" y="6684"/>
                    </a:cubicBezTo>
                    <a:cubicBezTo>
                      <a:pt x="7650" y="6665"/>
                      <a:pt x="7647" y="6645"/>
                      <a:pt x="7643" y="6626"/>
                    </a:cubicBezTo>
                    <a:cubicBezTo>
                      <a:pt x="7638" y="6617"/>
                      <a:pt x="7634" y="6609"/>
                      <a:pt x="7629" y="6600"/>
                    </a:cubicBezTo>
                    <a:lnTo>
                      <a:pt x="7629" y="6580"/>
                    </a:lnTo>
                    <a:lnTo>
                      <a:pt x="7623" y="6541"/>
                    </a:lnTo>
                    <a:cubicBezTo>
                      <a:pt x="7620" y="6535"/>
                      <a:pt x="7618" y="6528"/>
                      <a:pt x="7615" y="6522"/>
                    </a:cubicBezTo>
                    <a:cubicBezTo>
                      <a:pt x="7609" y="6518"/>
                      <a:pt x="7604" y="6513"/>
                      <a:pt x="7598" y="6509"/>
                    </a:cubicBezTo>
                    <a:cubicBezTo>
                      <a:pt x="7594" y="6504"/>
                      <a:pt x="7591" y="6498"/>
                      <a:pt x="7587" y="6493"/>
                    </a:cubicBezTo>
                    <a:cubicBezTo>
                      <a:pt x="7584" y="6483"/>
                      <a:pt x="7582" y="6474"/>
                      <a:pt x="7579" y="6464"/>
                    </a:cubicBezTo>
                    <a:cubicBezTo>
                      <a:pt x="7582" y="6455"/>
                      <a:pt x="7584" y="6447"/>
                      <a:pt x="7587" y="6438"/>
                    </a:cubicBezTo>
                    <a:cubicBezTo>
                      <a:pt x="7590" y="6434"/>
                      <a:pt x="7593" y="6429"/>
                      <a:pt x="7596" y="6425"/>
                    </a:cubicBezTo>
                    <a:cubicBezTo>
                      <a:pt x="7594" y="6415"/>
                      <a:pt x="7592" y="6406"/>
                      <a:pt x="7590" y="6396"/>
                    </a:cubicBezTo>
                    <a:lnTo>
                      <a:pt x="7590" y="6373"/>
                    </a:lnTo>
                    <a:cubicBezTo>
                      <a:pt x="7589" y="6367"/>
                      <a:pt x="7588" y="6360"/>
                      <a:pt x="7587" y="6354"/>
                    </a:cubicBezTo>
                    <a:cubicBezTo>
                      <a:pt x="7585" y="6351"/>
                      <a:pt x="7584" y="6347"/>
                      <a:pt x="7582" y="6344"/>
                    </a:cubicBezTo>
                    <a:lnTo>
                      <a:pt x="7582" y="6324"/>
                    </a:lnTo>
                    <a:cubicBezTo>
                      <a:pt x="7578" y="6317"/>
                      <a:pt x="7575" y="6309"/>
                      <a:pt x="7571" y="6302"/>
                    </a:cubicBezTo>
                    <a:cubicBezTo>
                      <a:pt x="7563" y="6287"/>
                      <a:pt x="7556" y="6271"/>
                      <a:pt x="7548" y="6256"/>
                    </a:cubicBezTo>
                    <a:cubicBezTo>
                      <a:pt x="7547" y="6243"/>
                      <a:pt x="7547" y="6231"/>
                      <a:pt x="7546" y="6218"/>
                    </a:cubicBezTo>
                    <a:cubicBezTo>
                      <a:pt x="7544" y="6198"/>
                      <a:pt x="7542" y="6179"/>
                      <a:pt x="7540" y="6159"/>
                    </a:cubicBezTo>
                    <a:cubicBezTo>
                      <a:pt x="7538" y="6144"/>
                      <a:pt x="7537" y="6129"/>
                      <a:pt x="7535" y="6114"/>
                    </a:cubicBezTo>
                    <a:lnTo>
                      <a:pt x="7535" y="6088"/>
                    </a:lnTo>
                    <a:cubicBezTo>
                      <a:pt x="7537" y="6075"/>
                      <a:pt x="7538" y="6062"/>
                      <a:pt x="7540" y="6049"/>
                    </a:cubicBezTo>
                    <a:lnTo>
                      <a:pt x="7546" y="6004"/>
                    </a:lnTo>
                    <a:cubicBezTo>
                      <a:pt x="7547" y="5991"/>
                      <a:pt x="7547" y="5978"/>
                      <a:pt x="7548" y="5965"/>
                    </a:cubicBezTo>
                    <a:lnTo>
                      <a:pt x="7548" y="5946"/>
                    </a:lnTo>
                    <a:lnTo>
                      <a:pt x="7548" y="5933"/>
                    </a:lnTo>
                    <a:lnTo>
                      <a:pt x="7548" y="5910"/>
                    </a:lnTo>
                    <a:lnTo>
                      <a:pt x="7548" y="5897"/>
                    </a:lnTo>
                    <a:cubicBezTo>
                      <a:pt x="7547" y="5888"/>
                      <a:pt x="7547" y="5880"/>
                      <a:pt x="7546" y="5871"/>
                    </a:cubicBezTo>
                    <a:cubicBezTo>
                      <a:pt x="7542" y="5860"/>
                      <a:pt x="7539" y="5850"/>
                      <a:pt x="7535" y="5839"/>
                    </a:cubicBezTo>
                    <a:cubicBezTo>
                      <a:pt x="7531" y="5825"/>
                      <a:pt x="7528" y="5811"/>
                      <a:pt x="7524" y="5797"/>
                    </a:cubicBezTo>
                    <a:lnTo>
                      <a:pt x="7518" y="5767"/>
                    </a:lnTo>
                    <a:cubicBezTo>
                      <a:pt x="7517" y="5760"/>
                      <a:pt x="7516" y="5752"/>
                      <a:pt x="7515" y="5745"/>
                    </a:cubicBezTo>
                    <a:cubicBezTo>
                      <a:pt x="7510" y="5724"/>
                      <a:pt x="7506" y="5704"/>
                      <a:pt x="7501" y="5683"/>
                    </a:cubicBezTo>
                    <a:cubicBezTo>
                      <a:pt x="7497" y="5666"/>
                      <a:pt x="7494" y="5648"/>
                      <a:pt x="7490" y="5631"/>
                    </a:cubicBezTo>
                    <a:cubicBezTo>
                      <a:pt x="7487" y="5618"/>
                      <a:pt x="7485" y="5606"/>
                      <a:pt x="7482" y="5593"/>
                    </a:cubicBezTo>
                    <a:cubicBezTo>
                      <a:pt x="7480" y="5585"/>
                      <a:pt x="7478" y="5578"/>
                      <a:pt x="7476" y="5570"/>
                    </a:cubicBezTo>
                    <a:lnTo>
                      <a:pt x="7476" y="5528"/>
                    </a:lnTo>
                    <a:cubicBezTo>
                      <a:pt x="7478" y="5519"/>
                      <a:pt x="7480" y="5511"/>
                      <a:pt x="7482" y="5502"/>
                    </a:cubicBezTo>
                    <a:cubicBezTo>
                      <a:pt x="7485" y="5498"/>
                      <a:pt x="7487" y="5493"/>
                      <a:pt x="7490" y="5489"/>
                    </a:cubicBezTo>
                    <a:cubicBezTo>
                      <a:pt x="7493" y="5486"/>
                      <a:pt x="7496" y="5482"/>
                      <a:pt x="7499" y="5479"/>
                    </a:cubicBezTo>
                    <a:cubicBezTo>
                      <a:pt x="7497" y="5462"/>
                      <a:pt x="7495" y="5444"/>
                      <a:pt x="7493" y="5427"/>
                    </a:cubicBezTo>
                    <a:cubicBezTo>
                      <a:pt x="7496" y="5423"/>
                      <a:pt x="7498" y="5419"/>
                      <a:pt x="7501" y="5415"/>
                    </a:cubicBezTo>
                    <a:cubicBezTo>
                      <a:pt x="7504" y="5409"/>
                      <a:pt x="7507" y="5404"/>
                      <a:pt x="7510" y="5398"/>
                    </a:cubicBezTo>
                    <a:cubicBezTo>
                      <a:pt x="7512" y="5392"/>
                      <a:pt x="7513" y="5385"/>
                      <a:pt x="7515" y="5379"/>
                    </a:cubicBezTo>
                    <a:cubicBezTo>
                      <a:pt x="7519" y="5375"/>
                      <a:pt x="7522" y="5370"/>
                      <a:pt x="7526" y="5366"/>
                    </a:cubicBezTo>
                    <a:cubicBezTo>
                      <a:pt x="7523" y="5361"/>
                      <a:pt x="7521" y="5355"/>
                      <a:pt x="7518" y="5350"/>
                    </a:cubicBezTo>
                    <a:lnTo>
                      <a:pt x="7518" y="5330"/>
                    </a:lnTo>
                    <a:cubicBezTo>
                      <a:pt x="7521" y="5324"/>
                      <a:pt x="7523" y="5317"/>
                      <a:pt x="7526" y="5311"/>
                    </a:cubicBezTo>
                    <a:cubicBezTo>
                      <a:pt x="7531" y="5304"/>
                      <a:pt x="7535" y="5298"/>
                      <a:pt x="7540" y="5291"/>
                    </a:cubicBezTo>
                    <a:lnTo>
                      <a:pt x="7540" y="5266"/>
                    </a:lnTo>
                    <a:lnTo>
                      <a:pt x="7540" y="5256"/>
                    </a:lnTo>
                    <a:cubicBezTo>
                      <a:pt x="7535" y="5248"/>
                      <a:pt x="7529" y="5241"/>
                      <a:pt x="7524" y="5233"/>
                    </a:cubicBezTo>
                    <a:cubicBezTo>
                      <a:pt x="7521" y="5228"/>
                      <a:pt x="7518" y="5222"/>
                      <a:pt x="7515" y="5217"/>
                    </a:cubicBezTo>
                    <a:cubicBezTo>
                      <a:pt x="7507" y="5204"/>
                      <a:pt x="7498" y="5191"/>
                      <a:pt x="7490" y="5178"/>
                    </a:cubicBezTo>
                    <a:lnTo>
                      <a:pt x="7474" y="5162"/>
                    </a:lnTo>
                    <a:cubicBezTo>
                      <a:pt x="7468" y="5148"/>
                      <a:pt x="7463" y="5134"/>
                      <a:pt x="7457" y="5120"/>
                    </a:cubicBezTo>
                    <a:lnTo>
                      <a:pt x="7421" y="5087"/>
                    </a:lnTo>
                    <a:cubicBezTo>
                      <a:pt x="7407" y="5081"/>
                      <a:pt x="7394" y="5074"/>
                      <a:pt x="7380" y="5068"/>
                    </a:cubicBezTo>
                    <a:cubicBezTo>
                      <a:pt x="7372" y="5065"/>
                      <a:pt x="7363" y="5061"/>
                      <a:pt x="7355" y="5058"/>
                    </a:cubicBezTo>
                    <a:cubicBezTo>
                      <a:pt x="7347" y="5055"/>
                      <a:pt x="7340" y="5052"/>
                      <a:pt x="7332" y="5049"/>
                    </a:cubicBezTo>
                    <a:lnTo>
                      <a:pt x="7305" y="5016"/>
                    </a:lnTo>
                    <a:lnTo>
                      <a:pt x="7305" y="5000"/>
                    </a:lnTo>
                    <a:cubicBezTo>
                      <a:pt x="7302" y="4990"/>
                      <a:pt x="7299" y="4981"/>
                      <a:pt x="7296" y="4971"/>
                    </a:cubicBezTo>
                    <a:cubicBezTo>
                      <a:pt x="7293" y="4962"/>
                      <a:pt x="7291" y="4954"/>
                      <a:pt x="7288" y="4945"/>
                    </a:cubicBezTo>
                    <a:cubicBezTo>
                      <a:pt x="7285" y="4935"/>
                      <a:pt x="7283" y="4926"/>
                      <a:pt x="7280" y="4916"/>
                    </a:cubicBezTo>
                    <a:cubicBezTo>
                      <a:pt x="7284" y="4906"/>
                      <a:pt x="7287" y="4897"/>
                      <a:pt x="7291" y="4887"/>
                    </a:cubicBezTo>
                    <a:lnTo>
                      <a:pt x="7291" y="4858"/>
                    </a:lnTo>
                    <a:cubicBezTo>
                      <a:pt x="7284" y="4845"/>
                      <a:pt x="7278" y="4832"/>
                      <a:pt x="7271" y="4819"/>
                    </a:cubicBezTo>
                    <a:cubicBezTo>
                      <a:pt x="7266" y="4822"/>
                      <a:pt x="7260" y="4825"/>
                      <a:pt x="7255" y="4828"/>
                    </a:cubicBezTo>
                    <a:cubicBezTo>
                      <a:pt x="7248" y="4832"/>
                      <a:pt x="7242" y="4837"/>
                      <a:pt x="7235" y="4841"/>
                    </a:cubicBezTo>
                    <a:cubicBezTo>
                      <a:pt x="7229" y="4850"/>
                      <a:pt x="7222" y="4858"/>
                      <a:pt x="7216" y="4867"/>
                    </a:cubicBezTo>
                    <a:lnTo>
                      <a:pt x="7191" y="4870"/>
                    </a:lnTo>
                    <a:cubicBezTo>
                      <a:pt x="7179" y="4876"/>
                      <a:pt x="7167" y="4881"/>
                      <a:pt x="7155" y="4887"/>
                    </a:cubicBezTo>
                    <a:lnTo>
                      <a:pt x="7122" y="4893"/>
                    </a:lnTo>
                    <a:lnTo>
                      <a:pt x="7105" y="4896"/>
                    </a:lnTo>
                    <a:cubicBezTo>
                      <a:pt x="7101" y="4903"/>
                      <a:pt x="7098" y="4909"/>
                      <a:pt x="7094" y="4916"/>
                    </a:cubicBezTo>
                    <a:cubicBezTo>
                      <a:pt x="7089" y="4912"/>
                      <a:pt x="7085" y="4907"/>
                      <a:pt x="7080" y="4903"/>
                    </a:cubicBezTo>
                    <a:cubicBezTo>
                      <a:pt x="7077" y="4886"/>
                      <a:pt x="7075" y="4868"/>
                      <a:pt x="7072" y="4851"/>
                    </a:cubicBezTo>
                    <a:cubicBezTo>
                      <a:pt x="7062" y="4840"/>
                      <a:pt x="7052" y="4830"/>
                      <a:pt x="7042" y="4819"/>
                    </a:cubicBezTo>
                    <a:lnTo>
                      <a:pt x="7030" y="4780"/>
                    </a:lnTo>
                    <a:cubicBezTo>
                      <a:pt x="7033" y="4772"/>
                      <a:pt x="7036" y="4765"/>
                      <a:pt x="7039" y="4757"/>
                    </a:cubicBezTo>
                    <a:cubicBezTo>
                      <a:pt x="7042" y="4753"/>
                      <a:pt x="7044" y="4748"/>
                      <a:pt x="7047" y="4744"/>
                    </a:cubicBezTo>
                    <a:cubicBezTo>
                      <a:pt x="7039" y="4738"/>
                      <a:pt x="7030" y="4731"/>
                      <a:pt x="7022" y="4725"/>
                    </a:cubicBezTo>
                    <a:cubicBezTo>
                      <a:pt x="7015" y="4722"/>
                      <a:pt x="7007" y="4718"/>
                      <a:pt x="7000" y="4715"/>
                    </a:cubicBezTo>
                    <a:cubicBezTo>
                      <a:pt x="6992" y="4713"/>
                      <a:pt x="6983" y="4711"/>
                      <a:pt x="6975" y="4709"/>
                    </a:cubicBezTo>
                    <a:cubicBezTo>
                      <a:pt x="6965" y="4705"/>
                      <a:pt x="6955" y="4700"/>
                      <a:pt x="6945" y="4696"/>
                    </a:cubicBezTo>
                    <a:cubicBezTo>
                      <a:pt x="6948" y="4690"/>
                      <a:pt x="6950" y="4685"/>
                      <a:pt x="6953" y="4679"/>
                    </a:cubicBezTo>
                    <a:cubicBezTo>
                      <a:pt x="6956" y="4673"/>
                      <a:pt x="6958" y="4666"/>
                      <a:pt x="6961" y="4660"/>
                    </a:cubicBezTo>
                    <a:cubicBezTo>
                      <a:pt x="6968" y="4655"/>
                      <a:pt x="6976" y="4649"/>
                      <a:pt x="6983" y="4644"/>
                    </a:cubicBezTo>
                    <a:cubicBezTo>
                      <a:pt x="6993" y="4641"/>
                      <a:pt x="7004" y="4637"/>
                      <a:pt x="7014" y="4634"/>
                    </a:cubicBezTo>
                    <a:cubicBezTo>
                      <a:pt x="7018" y="4628"/>
                      <a:pt x="7021" y="4621"/>
                      <a:pt x="7025" y="4615"/>
                    </a:cubicBezTo>
                    <a:cubicBezTo>
                      <a:pt x="7032" y="4604"/>
                      <a:pt x="7040" y="4593"/>
                      <a:pt x="7047" y="4582"/>
                    </a:cubicBezTo>
                    <a:lnTo>
                      <a:pt x="7069" y="4563"/>
                    </a:lnTo>
                    <a:cubicBezTo>
                      <a:pt x="7072" y="4560"/>
                      <a:pt x="7075" y="4556"/>
                      <a:pt x="7078" y="4553"/>
                    </a:cubicBezTo>
                    <a:cubicBezTo>
                      <a:pt x="7084" y="4544"/>
                      <a:pt x="7091" y="4536"/>
                      <a:pt x="7097" y="4527"/>
                    </a:cubicBezTo>
                    <a:cubicBezTo>
                      <a:pt x="7105" y="4524"/>
                      <a:pt x="7114" y="4520"/>
                      <a:pt x="7122" y="4517"/>
                    </a:cubicBezTo>
                    <a:cubicBezTo>
                      <a:pt x="7128" y="4507"/>
                      <a:pt x="7133" y="4498"/>
                      <a:pt x="7139" y="4488"/>
                    </a:cubicBezTo>
                    <a:cubicBezTo>
                      <a:pt x="7142" y="4478"/>
                      <a:pt x="7144" y="4469"/>
                      <a:pt x="7147" y="4459"/>
                    </a:cubicBezTo>
                    <a:cubicBezTo>
                      <a:pt x="7152" y="4453"/>
                      <a:pt x="7156" y="4446"/>
                      <a:pt x="7161" y="4440"/>
                    </a:cubicBezTo>
                    <a:cubicBezTo>
                      <a:pt x="7166" y="4437"/>
                      <a:pt x="7172" y="4433"/>
                      <a:pt x="7177" y="4430"/>
                    </a:cubicBezTo>
                    <a:cubicBezTo>
                      <a:pt x="7185" y="4422"/>
                      <a:pt x="7194" y="4415"/>
                      <a:pt x="7202" y="4407"/>
                    </a:cubicBezTo>
                    <a:cubicBezTo>
                      <a:pt x="7209" y="4410"/>
                      <a:pt x="7217" y="4414"/>
                      <a:pt x="7224" y="4417"/>
                    </a:cubicBezTo>
                    <a:cubicBezTo>
                      <a:pt x="7230" y="4413"/>
                      <a:pt x="7235" y="4408"/>
                      <a:pt x="7241" y="4404"/>
                    </a:cubicBezTo>
                    <a:cubicBezTo>
                      <a:pt x="7248" y="4402"/>
                      <a:pt x="7256" y="4400"/>
                      <a:pt x="7263" y="4398"/>
                    </a:cubicBezTo>
                    <a:cubicBezTo>
                      <a:pt x="7270" y="4407"/>
                      <a:pt x="7276" y="4415"/>
                      <a:pt x="7283" y="4424"/>
                    </a:cubicBezTo>
                    <a:cubicBezTo>
                      <a:pt x="7290" y="4427"/>
                      <a:pt x="7298" y="4430"/>
                      <a:pt x="7305" y="4433"/>
                    </a:cubicBezTo>
                    <a:cubicBezTo>
                      <a:pt x="7314" y="4436"/>
                      <a:pt x="7323" y="4440"/>
                      <a:pt x="7332" y="4443"/>
                    </a:cubicBezTo>
                    <a:lnTo>
                      <a:pt x="7380" y="4398"/>
                    </a:lnTo>
                    <a:cubicBezTo>
                      <a:pt x="7388" y="4391"/>
                      <a:pt x="7396" y="4385"/>
                      <a:pt x="7404" y="4378"/>
                    </a:cubicBezTo>
                    <a:cubicBezTo>
                      <a:pt x="7409" y="4375"/>
                      <a:pt x="7413" y="4372"/>
                      <a:pt x="7418" y="4369"/>
                    </a:cubicBezTo>
                    <a:cubicBezTo>
                      <a:pt x="7426" y="4365"/>
                      <a:pt x="7435" y="4360"/>
                      <a:pt x="7443" y="4356"/>
                    </a:cubicBezTo>
                    <a:cubicBezTo>
                      <a:pt x="7449" y="4366"/>
                      <a:pt x="7454" y="4375"/>
                      <a:pt x="7460" y="4385"/>
                    </a:cubicBezTo>
                    <a:lnTo>
                      <a:pt x="7460" y="4404"/>
                    </a:lnTo>
                    <a:cubicBezTo>
                      <a:pt x="7473" y="4408"/>
                      <a:pt x="7486" y="4413"/>
                      <a:pt x="7499" y="4417"/>
                    </a:cubicBezTo>
                    <a:cubicBezTo>
                      <a:pt x="7504" y="4416"/>
                      <a:pt x="7510" y="4415"/>
                      <a:pt x="7515" y="4414"/>
                    </a:cubicBezTo>
                    <a:lnTo>
                      <a:pt x="7565" y="4385"/>
                    </a:lnTo>
                    <a:cubicBezTo>
                      <a:pt x="7570" y="4372"/>
                      <a:pt x="7574" y="4359"/>
                      <a:pt x="7579" y="4346"/>
                    </a:cubicBezTo>
                    <a:cubicBezTo>
                      <a:pt x="7580" y="4336"/>
                      <a:pt x="7581" y="4327"/>
                      <a:pt x="7582" y="4317"/>
                    </a:cubicBezTo>
                    <a:cubicBezTo>
                      <a:pt x="7585" y="4312"/>
                      <a:pt x="7587" y="4306"/>
                      <a:pt x="7590" y="4301"/>
                    </a:cubicBezTo>
                    <a:cubicBezTo>
                      <a:pt x="7597" y="4291"/>
                      <a:pt x="7605" y="4281"/>
                      <a:pt x="7612" y="4271"/>
                    </a:cubicBezTo>
                    <a:cubicBezTo>
                      <a:pt x="7616" y="4268"/>
                      <a:pt x="7619" y="4265"/>
                      <a:pt x="7623" y="4262"/>
                    </a:cubicBezTo>
                    <a:cubicBezTo>
                      <a:pt x="7627" y="4256"/>
                      <a:pt x="7630" y="4251"/>
                      <a:pt x="7634" y="4245"/>
                    </a:cubicBezTo>
                    <a:cubicBezTo>
                      <a:pt x="7638" y="4252"/>
                      <a:pt x="7641" y="4258"/>
                      <a:pt x="7645" y="4265"/>
                    </a:cubicBezTo>
                    <a:cubicBezTo>
                      <a:pt x="7653" y="4271"/>
                      <a:pt x="7662" y="4278"/>
                      <a:pt x="7670" y="4284"/>
                    </a:cubicBezTo>
                    <a:lnTo>
                      <a:pt x="7701" y="4275"/>
                    </a:lnTo>
                    <a:lnTo>
                      <a:pt x="7717" y="4275"/>
                    </a:lnTo>
                    <a:cubicBezTo>
                      <a:pt x="7725" y="4278"/>
                      <a:pt x="7732" y="4281"/>
                      <a:pt x="7740" y="4284"/>
                    </a:cubicBezTo>
                    <a:lnTo>
                      <a:pt x="7767" y="4284"/>
                    </a:lnTo>
                    <a:lnTo>
                      <a:pt x="7895" y="4207"/>
                    </a:lnTo>
                    <a:lnTo>
                      <a:pt x="7895" y="4187"/>
                    </a:lnTo>
                    <a:lnTo>
                      <a:pt x="7895" y="4171"/>
                    </a:lnTo>
                    <a:cubicBezTo>
                      <a:pt x="7898" y="4163"/>
                      <a:pt x="7900" y="4156"/>
                      <a:pt x="7903" y="4148"/>
                    </a:cubicBezTo>
                    <a:cubicBezTo>
                      <a:pt x="7908" y="4151"/>
                      <a:pt x="7912" y="4155"/>
                      <a:pt x="7917" y="4158"/>
                    </a:cubicBezTo>
                    <a:cubicBezTo>
                      <a:pt x="7934" y="4173"/>
                      <a:pt x="7950" y="4188"/>
                      <a:pt x="7967" y="4203"/>
                    </a:cubicBezTo>
                    <a:lnTo>
                      <a:pt x="7994" y="4203"/>
                    </a:lnTo>
                    <a:lnTo>
                      <a:pt x="8064" y="4242"/>
                    </a:lnTo>
                    <a:lnTo>
                      <a:pt x="8083" y="4245"/>
                    </a:lnTo>
                    <a:lnTo>
                      <a:pt x="8105" y="4226"/>
                    </a:lnTo>
                    <a:cubicBezTo>
                      <a:pt x="8115" y="4213"/>
                      <a:pt x="8126" y="4200"/>
                      <a:pt x="8136" y="4187"/>
                    </a:cubicBezTo>
                    <a:cubicBezTo>
                      <a:pt x="8144" y="4181"/>
                      <a:pt x="8153" y="4174"/>
                      <a:pt x="8161" y="4168"/>
                    </a:cubicBezTo>
                    <a:cubicBezTo>
                      <a:pt x="8165" y="4166"/>
                      <a:pt x="8168" y="4163"/>
                      <a:pt x="8172" y="4161"/>
                    </a:cubicBezTo>
                    <a:cubicBezTo>
                      <a:pt x="8184" y="4163"/>
                      <a:pt x="8196" y="4166"/>
                      <a:pt x="8208" y="4168"/>
                    </a:cubicBezTo>
                    <a:lnTo>
                      <a:pt x="8235" y="4168"/>
                    </a:lnTo>
                    <a:cubicBezTo>
                      <a:pt x="8243" y="4163"/>
                      <a:pt x="8250" y="4157"/>
                      <a:pt x="8258" y="4152"/>
                    </a:cubicBezTo>
                    <a:lnTo>
                      <a:pt x="8283" y="4152"/>
                    </a:lnTo>
                    <a:cubicBezTo>
                      <a:pt x="8288" y="4145"/>
                      <a:pt x="8294" y="4139"/>
                      <a:pt x="8299" y="4132"/>
                    </a:cubicBezTo>
                    <a:cubicBezTo>
                      <a:pt x="8305" y="4126"/>
                      <a:pt x="8310" y="4119"/>
                      <a:pt x="8316" y="4113"/>
                    </a:cubicBezTo>
                    <a:cubicBezTo>
                      <a:pt x="8321" y="4103"/>
                      <a:pt x="8325" y="4094"/>
                      <a:pt x="8330" y="4084"/>
                    </a:cubicBezTo>
                    <a:cubicBezTo>
                      <a:pt x="8334" y="4075"/>
                      <a:pt x="8337" y="4067"/>
                      <a:pt x="8341" y="4058"/>
                    </a:cubicBezTo>
                    <a:cubicBezTo>
                      <a:pt x="8344" y="4060"/>
                      <a:pt x="8346" y="4062"/>
                      <a:pt x="8349" y="4064"/>
                    </a:cubicBezTo>
                    <a:lnTo>
                      <a:pt x="8366" y="4067"/>
                    </a:lnTo>
                    <a:cubicBezTo>
                      <a:pt x="8369" y="4073"/>
                      <a:pt x="8371" y="4078"/>
                      <a:pt x="8374" y="4084"/>
                    </a:cubicBezTo>
                    <a:cubicBezTo>
                      <a:pt x="8383" y="4074"/>
                      <a:pt x="8393" y="4064"/>
                      <a:pt x="8402" y="4054"/>
                    </a:cubicBezTo>
                    <a:cubicBezTo>
                      <a:pt x="8410" y="4045"/>
                      <a:pt x="8419" y="4037"/>
                      <a:pt x="8427" y="4028"/>
                    </a:cubicBezTo>
                    <a:cubicBezTo>
                      <a:pt x="8431" y="4027"/>
                      <a:pt x="8434" y="4026"/>
                      <a:pt x="8438" y="4025"/>
                    </a:cubicBezTo>
                    <a:cubicBezTo>
                      <a:pt x="8448" y="4019"/>
                      <a:pt x="8458" y="4012"/>
                      <a:pt x="8468" y="4006"/>
                    </a:cubicBezTo>
                    <a:cubicBezTo>
                      <a:pt x="8474" y="4004"/>
                      <a:pt x="8479" y="4001"/>
                      <a:pt x="8485" y="3999"/>
                    </a:cubicBezTo>
                    <a:cubicBezTo>
                      <a:pt x="8488" y="4008"/>
                      <a:pt x="8490" y="4016"/>
                      <a:pt x="8493" y="4025"/>
                    </a:cubicBezTo>
                    <a:lnTo>
                      <a:pt x="8515" y="4028"/>
                    </a:lnTo>
                    <a:cubicBezTo>
                      <a:pt x="8524" y="4022"/>
                      <a:pt x="8534" y="4015"/>
                      <a:pt x="8543" y="4009"/>
                    </a:cubicBezTo>
                    <a:cubicBezTo>
                      <a:pt x="8546" y="4003"/>
                      <a:pt x="8548" y="3996"/>
                      <a:pt x="8551" y="3990"/>
                    </a:cubicBezTo>
                    <a:cubicBezTo>
                      <a:pt x="8561" y="3986"/>
                      <a:pt x="8572" y="3981"/>
                      <a:pt x="8582" y="3977"/>
                    </a:cubicBezTo>
                    <a:lnTo>
                      <a:pt x="8596" y="3977"/>
                    </a:lnTo>
                    <a:cubicBezTo>
                      <a:pt x="8600" y="3978"/>
                      <a:pt x="8603" y="3979"/>
                      <a:pt x="8607" y="3980"/>
                    </a:cubicBezTo>
                    <a:cubicBezTo>
                      <a:pt x="8620" y="3977"/>
                      <a:pt x="8632" y="3973"/>
                      <a:pt x="8645" y="3970"/>
                    </a:cubicBezTo>
                    <a:cubicBezTo>
                      <a:pt x="8648" y="3964"/>
                      <a:pt x="8651" y="3957"/>
                      <a:pt x="8654" y="3951"/>
                    </a:cubicBezTo>
                    <a:lnTo>
                      <a:pt x="8670" y="3935"/>
                    </a:lnTo>
                    <a:lnTo>
                      <a:pt x="8695" y="3935"/>
                    </a:lnTo>
                    <a:cubicBezTo>
                      <a:pt x="8698" y="3940"/>
                      <a:pt x="8701" y="3946"/>
                      <a:pt x="8704" y="3951"/>
                    </a:cubicBezTo>
                    <a:lnTo>
                      <a:pt x="8717" y="3964"/>
                    </a:lnTo>
                    <a:cubicBezTo>
                      <a:pt x="8728" y="3960"/>
                      <a:pt x="8740" y="3955"/>
                      <a:pt x="8751" y="3951"/>
                    </a:cubicBezTo>
                    <a:cubicBezTo>
                      <a:pt x="8759" y="3946"/>
                      <a:pt x="8768" y="3940"/>
                      <a:pt x="8776" y="3935"/>
                    </a:cubicBezTo>
                    <a:cubicBezTo>
                      <a:pt x="8783" y="3932"/>
                      <a:pt x="8791" y="3928"/>
                      <a:pt x="8798" y="3925"/>
                    </a:cubicBezTo>
                    <a:cubicBezTo>
                      <a:pt x="8801" y="3914"/>
                      <a:pt x="8803" y="3903"/>
                      <a:pt x="8806" y="3892"/>
                    </a:cubicBezTo>
                    <a:cubicBezTo>
                      <a:pt x="8809" y="3887"/>
                      <a:pt x="8811" y="3881"/>
                      <a:pt x="8814" y="3876"/>
                    </a:cubicBezTo>
                    <a:lnTo>
                      <a:pt x="8839" y="3873"/>
                    </a:lnTo>
                    <a:lnTo>
                      <a:pt x="8842" y="3876"/>
                    </a:lnTo>
                    <a:cubicBezTo>
                      <a:pt x="8847" y="3872"/>
                      <a:pt x="8851" y="3867"/>
                      <a:pt x="8856" y="3863"/>
                    </a:cubicBezTo>
                    <a:lnTo>
                      <a:pt x="8856" y="3841"/>
                    </a:lnTo>
                    <a:cubicBezTo>
                      <a:pt x="8861" y="3834"/>
                      <a:pt x="8865" y="3828"/>
                      <a:pt x="8870" y="3821"/>
                    </a:cubicBezTo>
                    <a:cubicBezTo>
                      <a:pt x="8881" y="3815"/>
                      <a:pt x="8892" y="3808"/>
                      <a:pt x="8903" y="3802"/>
                    </a:cubicBezTo>
                    <a:cubicBezTo>
                      <a:pt x="8907" y="3795"/>
                      <a:pt x="8910" y="3789"/>
                      <a:pt x="8914" y="3782"/>
                    </a:cubicBezTo>
                    <a:lnTo>
                      <a:pt x="8939" y="3782"/>
                    </a:lnTo>
                    <a:lnTo>
                      <a:pt x="8961" y="3779"/>
                    </a:lnTo>
                    <a:lnTo>
                      <a:pt x="8983" y="3760"/>
                    </a:lnTo>
                    <a:lnTo>
                      <a:pt x="9003" y="3763"/>
                    </a:lnTo>
                    <a:lnTo>
                      <a:pt x="9019" y="3779"/>
                    </a:lnTo>
                    <a:cubicBezTo>
                      <a:pt x="9029" y="3790"/>
                      <a:pt x="9040" y="3801"/>
                      <a:pt x="9050" y="3812"/>
                    </a:cubicBezTo>
                    <a:cubicBezTo>
                      <a:pt x="9060" y="3818"/>
                      <a:pt x="9070" y="3825"/>
                      <a:pt x="9080" y="3831"/>
                    </a:cubicBezTo>
                    <a:cubicBezTo>
                      <a:pt x="9086" y="3843"/>
                      <a:pt x="9091" y="3855"/>
                      <a:pt x="9097" y="3867"/>
                    </a:cubicBezTo>
                    <a:cubicBezTo>
                      <a:pt x="9103" y="3879"/>
                      <a:pt x="9108" y="3890"/>
                      <a:pt x="9114" y="3902"/>
                    </a:cubicBezTo>
                    <a:cubicBezTo>
                      <a:pt x="9117" y="3913"/>
                      <a:pt x="9119" y="3924"/>
                      <a:pt x="9122" y="3935"/>
                    </a:cubicBezTo>
                    <a:cubicBezTo>
                      <a:pt x="9123" y="3945"/>
                      <a:pt x="9124" y="3954"/>
                      <a:pt x="9125" y="3964"/>
                    </a:cubicBezTo>
                    <a:cubicBezTo>
                      <a:pt x="9127" y="3976"/>
                      <a:pt x="9128" y="3987"/>
                      <a:pt x="9130" y="3999"/>
                    </a:cubicBezTo>
                    <a:lnTo>
                      <a:pt x="9130" y="4054"/>
                    </a:lnTo>
                    <a:cubicBezTo>
                      <a:pt x="9138" y="4067"/>
                      <a:pt x="9147" y="4080"/>
                      <a:pt x="9155" y="4093"/>
                    </a:cubicBezTo>
                    <a:cubicBezTo>
                      <a:pt x="9160" y="4092"/>
                      <a:pt x="9164" y="4091"/>
                      <a:pt x="9169" y="4090"/>
                    </a:cubicBezTo>
                    <a:cubicBezTo>
                      <a:pt x="9183" y="4086"/>
                      <a:pt x="9197" y="4081"/>
                      <a:pt x="9211" y="4077"/>
                    </a:cubicBezTo>
                    <a:lnTo>
                      <a:pt x="9244" y="4077"/>
                    </a:lnTo>
                    <a:cubicBezTo>
                      <a:pt x="9247" y="4086"/>
                      <a:pt x="9249" y="4094"/>
                      <a:pt x="9252" y="4103"/>
                    </a:cubicBezTo>
                    <a:lnTo>
                      <a:pt x="9258" y="4148"/>
                    </a:lnTo>
                    <a:cubicBezTo>
                      <a:pt x="9262" y="4151"/>
                      <a:pt x="9265" y="4155"/>
                      <a:pt x="9269" y="4158"/>
                    </a:cubicBezTo>
                    <a:lnTo>
                      <a:pt x="9294" y="4158"/>
                    </a:lnTo>
                    <a:cubicBezTo>
                      <a:pt x="9302" y="4161"/>
                      <a:pt x="9311" y="4165"/>
                      <a:pt x="9319" y="4168"/>
                    </a:cubicBezTo>
                    <a:cubicBezTo>
                      <a:pt x="9328" y="4175"/>
                      <a:pt x="9337" y="4183"/>
                      <a:pt x="9346" y="4190"/>
                    </a:cubicBezTo>
                    <a:cubicBezTo>
                      <a:pt x="9350" y="4183"/>
                      <a:pt x="9353" y="4175"/>
                      <a:pt x="9357" y="4168"/>
                    </a:cubicBezTo>
                    <a:cubicBezTo>
                      <a:pt x="9362" y="4156"/>
                      <a:pt x="9366" y="4144"/>
                      <a:pt x="9371" y="4132"/>
                    </a:cubicBezTo>
                    <a:cubicBezTo>
                      <a:pt x="9378" y="4126"/>
                      <a:pt x="9384" y="4119"/>
                      <a:pt x="9391" y="4113"/>
                    </a:cubicBezTo>
                    <a:cubicBezTo>
                      <a:pt x="9396" y="4110"/>
                      <a:pt x="9402" y="4106"/>
                      <a:pt x="9407" y="4103"/>
                    </a:cubicBezTo>
                    <a:lnTo>
                      <a:pt x="9435" y="4100"/>
                    </a:lnTo>
                    <a:cubicBezTo>
                      <a:pt x="9443" y="4095"/>
                      <a:pt x="9452" y="4089"/>
                      <a:pt x="9460" y="4084"/>
                    </a:cubicBezTo>
                    <a:cubicBezTo>
                      <a:pt x="9468" y="4078"/>
                      <a:pt x="9477" y="4073"/>
                      <a:pt x="9485" y="4067"/>
                    </a:cubicBezTo>
                    <a:cubicBezTo>
                      <a:pt x="9489" y="4063"/>
                      <a:pt x="9492" y="4058"/>
                      <a:pt x="9496" y="4054"/>
                    </a:cubicBezTo>
                    <a:lnTo>
                      <a:pt x="9526" y="4048"/>
                    </a:lnTo>
                    <a:cubicBezTo>
                      <a:pt x="9536" y="4045"/>
                      <a:pt x="9547" y="4041"/>
                      <a:pt x="9557" y="4038"/>
                    </a:cubicBezTo>
                    <a:cubicBezTo>
                      <a:pt x="9566" y="4032"/>
                      <a:pt x="9575" y="4025"/>
                      <a:pt x="9584" y="4019"/>
                    </a:cubicBezTo>
                    <a:lnTo>
                      <a:pt x="9623" y="4016"/>
                    </a:lnTo>
                    <a:cubicBezTo>
                      <a:pt x="9631" y="4014"/>
                      <a:pt x="9640" y="4011"/>
                      <a:pt x="9648" y="4009"/>
                    </a:cubicBezTo>
                    <a:cubicBezTo>
                      <a:pt x="9656" y="4012"/>
                      <a:pt x="9665" y="4016"/>
                      <a:pt x="9673" y="4019"/>
                    </a:cubicBezTo>
                    <a:cubicBezTo>
                      <a:pt x="9686" y="4025"/>
                      <a:pt x="9699" y="4032"/>
                      <a:pt x="9712" y="4038"/>
                    </a:cubicBezTo>
                    <a:lnTo>
                      <a:pt x="9742" y="4074"/>
                    </a:lnTo>
                    <a:cubicBezTo>
                      <a:pt x="9753" y="4080"/>
                      <a:pt x="9765" y="4087"/>
                      <a:pt x="9776" y="4093"/>
                    </a:cubicBezTo>
                    <a:cubicBezTo>
                      <a:pt x="9789" y="4098"/>
                      <a:pt x="9801" y="4104"/>
                      <a:pt x="9814" y="4109"/>
                    </a:cubicBezTo>
                    <a:cubicBezTo>
                      <a:pt x="9829" y="4112"/>
                      <a:pt x="9844" y="4116"/>
                      <a:pt x="9859" y="4119"/>
                    </a:cubicBezTo>
                    <a:lnTo>
                      <a:pt x="9898" y="4122"/>
                    </a:lnTo>
                    <a:cubicBezTo>
                      <a:pt x="9909" y="4118"/>
                      <a:pt x="9920" y="4113"/>
                      <a:pt x="9931" y="4109"/>
                    </a:cubicBezTo>
                    <a:cubicBezTo>
                      <a:pt x="9939" y="4106"/>
                      <a:pt x="9948" y="4103"/>
                      <a:pt x="9956" y="4100"/>
                    </a:cubicBezTo>
                    <a:cubicBezTo>
                      <a:pt x="9964" y="4089"/>
                      <a:pt x="9973" y="4078"/>
                      <a:pt x="9981" y="4067"/>
                    </a:cubicBezTo>
                    <a:cubicBezTo>
                      <a:pt x="9985" y="4056"/>
                      <a:pt x="9990" y="4046"/>
                      <a:pt x="9994" y="4035"/>
                    </a:cubicBezTo>
                    <a:lnTo>
                      <a:pt x="10000" y="3996"/>
                    </a:lnTo>
                    <a:cubicBezTo>
                      <a:pt x="9998" y="3978"/>
                      <a:pt x="9996" y="3959"/>
                      <a:pt x="9994" y="3941"/>
                    </a:cubicBezTo>
                    <a:cubicBezTo>
                      <a:pt x="9991" y="3929"/>
                      <a:pt x="9989" y="3917"/>
                      <a:pt x="9986" y="3905"/>
                    </a:cubicBezTo>
                    <a:cubicBezTo>
                      <a:pt x="9984" y="3889"/>
                      <a:pt x="9983" y="3873"/>
                      <a:pt x="9981" y="3857"/>
                    </a:cubicBezTo>
                    <a:cubicBezTo>
                      <a:pt x="9984" y="3850"/>
                      <a:pt x="9986" y="3844"/>
                      <a:pt x="9989" y="3837"/>
                    </a:cubicBezTo>
                    <a:lnTo>
                      <a:pt x="9989" y="3812"/>
                    </a:lnTo>
                    <a:cubicBezTo>
                      <a:pt x="9986" y="3805"/>
                      <a:pt x="9984" y="3799"/>
                      <a:pt x="9981" y="3792"/>
                    </a:cubicBezTo>
                    <a:cubicBezTo>
                      <a:pt x="9977" y="3782"/>
                      <a:pt x="9974" y="3773"/>
                      <a:pt x="9970" y="3763"/>
                    </a:cubicBezTo>
                    <a:cubicBezTo>
                      <a:pt x="9962" y="3744"/>
                      <a:pt x="9953" y="3724"/>
                      <a:pt x="9945" y="3705"/>
                    </a:cubicBezTo>
                    <a:cubicBezTo>
                      <a:pt x="9940" y="3690"/>
                      <a:pt x="9936" y="3674"/>
                      <a:pt x="9931" y="3659"/>
                    </a:cubicBezTo>
                    <a:cubicBezTo>
                      <a:pt x="9922" y="3653"/>
                      <a:pt x="9912" y="3646"/>
                      <a:pt x="9903" y="3640"/>
                    </a:cubicBezTo>
                    <a:cubicBezTo>
                      <a:pt x="9896" y="3633"/>
                      <a:pt x="9888" y="3627"/>
                      <a:pt x="9881" y="3620"/>
                    </a:cubicBezTo>
                    <a:lnTo>
                      <a:pt x="9856" y="3595"/>
                    </a:lnTo>
                    <a:lnTo>
                      <a:pt x="9817" y="3562"/>
                    </a:lnTo>
                    <a:cubicBezTo>
                      <a:pt x="9810" y="3557"/>
                      <a:pt x="9802" y="3551"/>
                      <a:pt x="9795" y="3546"/>
                    </a:cubicBezTo>
                    <a:cubicBezTo>
                      <a:pt x="9789" y="3540"/>
                      <a:pt x="9784" y="3533"/>
                      <a:pt x="9778" y="3527"/>
                    </a:cubicBezTo>
                    <a:cubicBezTo>
                      <a:pt x="9767" y="3518"/>
                      <a:pt x="9756" y="3510"/>
                      <a:pt x="9745" y="3501"/>
                    </a:cubicBezTo>
                    <a:cubicBezTo>
                      <a:pt x="9739" y="3497"/>
                      <a:pt x="9732" y="3492"/>
                      <a:pt x="9726" y="3488"/>
                    </a:cubicBezTo>
                    <a:cubicBezTo>
                      <a:pt x="9719" y="3483"/>
                      <a:pt x="9711" y="3477"/>
                      <a:pt x="9704" y="3472"/>
                    </a:cubicBezTo>
                    <a:cubicBezTo>
                      <a:pt x="9701" y="3471"/>
                      <a:pt x="9698" y="3469"/>
                      <a:pt x="9695" y="3468"/>
                    </a:cubicBezTo>
                    <a:cubicBezTo>
                      <a:pt x="9693" y="3465"/>
                      <a:pt x="9692" y="3462"/>
                      <a:pt x="9690" y="3459"/>
                    </a:cubicBezTo>
                    <a:cubicBezTo>
                      <a:pt x="9684" y="3456"/>
                      <a:pt x="9679" y="3452"/>
                      <a:pt x="9673" y="3449"/>
                    </a:cubicBezTo>
                    <a:cubicBezTo>
                      <a:pt x="9670" y="3447"/>
                      <a:pt x="9668" y="3444"/>
                      <a:pt x="9665" y="3442"/>
                    </a:cubicBezTo>
                    <a:cubicBezTo>
                      <a:pt x="9661" y="3444"/>
                      <a:pt x="9658" y="3447"/>
                      <a:pt x="9654" y="3449"/>
                    </a:cubicBezTo>
                    <a:lnTo>
                      <a:pt x="9521" y="3394"/>
                    </a:lnTo>
                    <a:cubicBezTo>
                      <a:pt x="9517" y="3385"/>
                      <a:pt x="9514" y="3377"/>
                      <a:pt x="9510" y="3368"/>
                    </a:cubicBezTo>
                    <a:cubicBezTo>
                      <a:pt x="9505" y="3341"/>
                      <a:pt x="9501" y="3314"/>
                      <a:pt x="9496" y="3287"/>
                    </a:cubicBezTo>
                    <a:cubicBezTo>
                      <a:pt x="9493" y="3263"/>
                      <a:pt x="9491" y="3240"/>
                      <a:pt x="9488" y="3216"/>
                    </a:cubicBezTo>
                    <a:cubicBezTo>
                      <a:pt x="9490" y="3202"/>
                      <a:pt x="9491" y="3188"/>
                      <a:pt x="9493" y="3174"/>
                    </a:cubicBezTo>
                    <a:cubicBezTo>
                      <a:pt x="9496" y="3159"/>
                      <a:pt x="9498" y="3143"/>
                      <a:pt x="9501" y="3128"/>
                    </a:cubicBezTo>
                    <a:cubicBezTo>
                      <a:pt x="9497" y="3094"/>
                      <a:pt x="9492" y="3059"/>
                      <a:pt x="9488" y="3025"/>
                    </a:cubicBezTo>
                    <a:cubicBezTo>
                      <a:pt x="9474" y="2994"/>
                      <a:pt x="9460" y="2962"/>
                      <a:pt x="9446" y="2931"/>
                    </a:cubicBezTo>
                    <a:lnTo>
                      <a:pt x="9382" y="2837"/>
                    </a:lnTo>
                    <a:lnTo>
                      <a:pt x="9316" y="2753"/>
                    </a:lnTo>
                    <a:cubicBezTo>
                      <a:pt x="9309" y="2720"/>
                      <a:pt x="9301" y="2688"/>
                      <a:pt x="9294" y="2655"/>
                    </a:cubicBezTo>
                    <a:lnTo>
                      <a:pt x="9213" y="2328"/>
                    </a:lnTo>
                    <a:cubicBezTo>
                      <a:pt x="9199" y="2314"/>
                      <a:pt x="9186" y="2300"/>
                      <a:pt x="9172" y="2286"/>
                    </a:cubicBezTo>
                    <a:lnTo>
                      <a:pt x="9019" y="2082"/>
                    </a:lnTo>
                    <a:cubicBezTo>
                      <a:pt x="8981" y="2037"/>
                      <a:pt x="8944" y="1991"/>
                      <a:pt x="8906" y="1946"/>
                    </a:cubicBezTo>
                    <a:lnTo>
                      <a:pt x="8801" y="1778"/>
                    </a:lnTo>
                    <a:cubicBezTo>
                      <a:pt x="8803" y="1756"/>
                      <a:pt x="8804" y="1735"/>
                      <a:pt x="8806" y="1713"/>
                    </a:cubicBezTo>
                    <a:cubicBezTo>
                      <a:pt x="8807" y="1710"/>
                      <a:pt x="8808" y="1706"/>
                      <a:pt x="8809" y="1703"/>
                    </a:cubicBezTo>
                    <a:cubicBezTo>
                      <a:pt x="8812" y="1706"/>
                      <a:pt x="8814" y="1710"/>
                      <a:pt x="8817" y="1713"/>
                    </a:cubicBezTo>
                    <a:cubicBezTo>
                      <a:pt x="8823" y="1718"/>
                      <a:pt x="8828" y="1724"/>
                      <a:pt x="8834" y="1729"/>
                    </a:cubicBezTo>
                    <a:lnTo>
                      <a:pt x="8839" y="1729"/>
                    </a:lnTo>
                    <a:lnTo>
                      <a:pt x="8848" y="1723"/>
                    </a:lnTo>
                    <a:cubicBezTo>
                      <a:pt x="8849" y="1716"/>
                      <a:pt x="8849" y="1710"/>
                      <a:pt x="8850" y="1703"/>
                    </a:cubicBezTo>
                    <a:lnTo>
                      <a:pt x="8850" y="1684"/>
                    </a:lnTo>
                    <a:lnTo>
                      <a:pt x="8850" y="1648"/>
                    </a:lnTo>
                    <a:cubicBezTo>
                      <a:pt x="8860" y="1622"/>
                      <a:pt x="8871" y="1597"/>
                      <a:pt x="8881" y="1571"/>
                    </a:cubicBezTo>
                    <a:cubicBezTo>
                      <a:pt x="8886" y="1561"/>
                      <a:pt x="8890" y="1551"/>
                      <a:pt x="8895" y="1541"/>
                    </a:cubicBezTo>
                    <a:lnTo>
                      <a:pt x="8895" y="1525"/>
                    </a:lnTo>
                    <a:cubicBezTo>
                      <a:pt x="8890" y="1522"/>
                      <a:pt x="8886" y="1519"/>
                      <a:pt x="8881" y="1516"/>
                    </a:cubicBezTo>
                    <a:cubicBezTo>
                      <a:pt x="8875" y="1518"/>
                      <a:pt x="8870" y="1520"/>
                      <a:pt x="8864" y="1522"/>
                    </a:cubicBezTo>
                    <a:cubicBezTo>
                      <a:pt x="8859" y="1526"/>
                      <a:pt x="8855" y="1531"/>
                      <a:pt x="8850" y="1535"/>
                    </a:cubicBezTo>
                    <a:cubicBezTo>
                      <a:pt x="8845" y="1547"/>
                      <a:pt x="8839" y="1559"/>
                      <a:pt x="8834" y="1571"/>
                    </a:cubicBezTo>
                    <a:cubicBezTo>
                      <a:pt x="8831" y="1576"/>
                      <a:pt x="8828" y="1582"/>
                      <a:pt x="8825" y="1587"/>
                    </a:cubicBezTo>
                    <a:cubicBezTo>
                      <a:pt x="8809" y="1582"/>
                      <a:pt x="8792" y="1576"/>
                      <a:pt x="8776" y="1571"/>
                    </a:cubicBezTo>
                    <a:lnTo>
                      <a:pt x="8745" y="1580"/>
                    </a:lnTo>
                    <a:cubicBezTo>
                      <a:pt x="8737" y="1582"/>
                      <a:pt x="8728" y="1585"/>
                      <a:pt x="8720" y="1587"/>
                    </a:cubicBezTo>
                    <a:cubicBezTo>
                      <a:pt x="8716" y="1594"/>
                      <a:pt x="8713" y="1602"/>
                      <a:pt x="8709" y="1609"/>
                    </a:cubicBezTo>
                    <a:cubicBezTo>
                      <a:pt x="8704" y="1611"/>
                      <a:pt x="8698" y="1614"/>
                      <a:pt x="8693" y="1616"/>
                    </a:cubicBezTo>
                    <a:cubicBezTo>
                      <a:pt x="8690" y="1624"/>
                      <a:pt x="8687" y="1631"/>
                      <a:pt x="8684" y="1639"/>
                    </a:cubicBezTo>
                    <a:lnTo>
                      <a:pt x="8684" y="1658"/>
                    </a:lnTo>
                    <a:lnTo>
                      <a:pt x="8665" y="1655"/>
                    </a:lnTo>
                    <a:lnTo>
                      <a:pt x="8665" y="1645"/>
                    </a:lnTo>
                    <a:lnTo>
                      <a:pt x="8665" y="1626"/>
                    </a:lnTo>
                    <a:cubicBezTo>
                      <a:pt x="8669" y="1620"/>
                      <a:pt x="8672" y="1615"/>
                      <a:pt x="8676" y="1609"/>
                    </a:cubicBezTo>
                    <a:lnTo>
                      <a:pt x="8679" y="1597"/>
                    </a:lnTo>
                    <a:cubicBezTo>
                      <a:pt x="8682" y="1590"/>
                      <a:pt x="8684" y="1584"/>
                      <a:pt x="8687" y="1577"/>
                    </a:cubicBezTo>
                    <a:cubicBezTo>
                      <a:pt x="8690" y="1569"/>
                      <a:pt x="8692" y="1562"/>
                      <a:pt x="8695" y="1554"/>
                    </a:cubicBezTo>
                    <a:cubicBezTo>
                      <a:pt x="8700" y="1547"/>
                      <a:pt x="8704" y="1539"/>
                      <a:pt x="8709" y="1532"/>
                    </a:cubicBezTo>
                    <a:cubicBezTo>
                      <a:pt x="8707" y="1525"/>
                      <a:pt x="8706" y="1519"/>
                      <a:pt x="8704" y="1512"/>
                    </a:cubicBezTo>
                    <a:lnTo>
                      <a:pt x="8695" y="1503"/>
                    </a:lnTo>
                    <a:lnTo>
                      <a:pt x="8684" y="1503"/>
                    </a:lnTo>
                    <a:cubicBezTo>
                      <a:pt x="8679" y="1510"/>
                      <a:pt x="8675" y="1518"/>
                      <a:pt x="8670" y="1525"/>
                    </a:cubicBezTo>
                    <a:cubicBezTo>
                      <a:pt x="8668" y="1532"/>
                      <a:pt x="8667" y="1538"/>
                      <a:pt x="8665" y="1545"/>
                    </a:cubicBezTo>
                    <a:cubicBezTo>
                      <a:pt x="8661" y="1552"/>
                      <a:pt x="8658" y="1560"/>
                      <a:pt x="8654" y="1567"/>
                    </a:cubicBezTo>
                    <a:cubicBezTo>
                      <a:pt x="8652" y="1574"/>
                      <a:pt x="8650" y="1580"/>
                      <a:pt x="8648" y="1587"/>
                    </a:cubicBezTo>
                    <a:cubicBezTo>
                      <a:pt x="8645" y="1601"/>
                      <a:pt x="8643" y="1615"/>
                      <a:pt x="8640" y="1629"/>
                    </a:cubicBezTo>
                    <a:cubicBezTo>
                      <a:pt x="8633" y="1631"/>
                      <a:pt x="8627" y="1633"/>
                      <a:pt x="8620" y="1635"/>
                    </a:cubicBezTo>
                    <a:lnTo>
                      <a:pt x="8612" y="1635"/>
                    </a:lnTo>
                    <a:cubicBezTo>
                      <a:pt x="8609" y="1632"/>
                      <a:pt x="8607" y="1629"/>
                      <a:pt x="8604" y="1626"/>
                    </a:cubicBezTo>
                    <a:cubicBezTo>
                      <a:pt x="8601" y="1623"/>
                      <a:pt x="8599" y="1619"/>
                      <a:pt x="8596" y="1616"/>
                    </a:cubicBezTo>
                    <a:lnTo>
                      <a:pt x="8596" y="1580"/>
                    </a:lnTo>
                    <a:cubicBezTo>
                      <a:pt x="8593" y="1568"/>
                      <a:pt x="8590" y="1557"/>
                      <a:pt x="8587" y="1545"/>
                    </a:cubicBezTo>
                    <a:cubicBezTo>
                      <a:pt x="8580" y="1535"/>
                      <a:pt x="8572" y="1526"/>
                      <a:pt x="8565" y="1516"/>
                    </a:cubicBezTo>
                    <a:cubicBezTo>
                      <a:pt x="8558" y="1515"/>
                      <a:pt x="8550" y="1513"/>
                      <a:pt x="8543" y="1512"/>
                    </a:cubicBezTo>
                    <a:cubicBezTo>
                      <a:pt x="8535" y="1519"/>
                      <a:pt x="8526" y="1525"/>
                      <a:pt x="8518" y="1532"/>
                    </a:cubicBezTo>
                    <a:cubicBezTo>
                      <a:pt x="8504" y="1544"/>
                      <a:pt x="8490" y="1555"/>
                      <a:pt x="8476" y="1567"/>
                    </a:cubicBezTo>
                    <a:cubicBezTo>
                      <a:pt x="8469" y="1562"/>
                      <a:pt x="8461" y="1556"/>
                      <a:pt x="8454" y="1551"/>
                    </a:cubicBezTo>
                    <a:lnTo>
                      <a:pt x="8402" y="1493"/>
                    </a:lnTo>
                    <a:cubicBezTo>
                      <a:pt x="8392" y="1471"/>
                      <a:pt x="8381" y="1450"/>
                      <a:pt x="8371" y="1428"/>
                    </a:cubicBezTo>
                    <a:lnTo>
                      <a:pt x="8072" y="1422"/>
                    </a:lnTo>
                    <a:lnTo>
                      <a:pt x="7823" y="1279"/>
                    </a:lnTo>
                    <a:lnTo>
                      <a:pt x="7587" y="1133"/>
                    </a:lnTo>
                    <a:cubicBezTo>
                      <a:pt x="7567" y="1121"/>
                      <a:pt x="7546" y="1110"/>
                      <a:pt x="7526" y="1098"/>
                    </a:cubicBezTo>
                    <a:lnTo>
                      <a:pt x="7346" y="991"/>
                    </a:lnTo>
                    <a:cubicBezTo>
                      <a:pt x="7338" y="980"/>
                      <a:pt x="7329" y="970"/>
                      <a:pt x="7321" y="959"/>
                    </a:cubicBezTo>
                    <a:cubicBezTo>
                      <a:pt x="7316" y="930"/>
                      <a:pt x="7312" y="900"/>
                      <a:pt x="7307" y="871"/>
                    </a:cubicBezTo>
                    <a:cubicBezTo>
                      <a:pt x="7279" y="853"/>
                      <a:pt x="7252" y="834"/>
                      <a:pt x="7224" y="816"/>
                    </a:cubicBezTo>
                    <a:lnTo>
                      <a:pt x="7147" y="787"/>
                    </a:lnTo>
                    <a:cubicBezTo>
                      <a:pt x="7125" y="772"/>
                      <a:pt x="7102" y="757"/>
                      <a:pt x="7080" y="742"/>
                    </a:cubicBezTo>
                    <a:cubicBezTo>
                      <a:pt x="7076" y="750"/>
                      <a:pt x="7073" y="759"/>
                      <a:pt x="7069" y="767"/>
                    </a:cubicBezTo>
                    <a:cubicBezTo>
                      <a:pt x="7057" y="774"/>
                      <a:pt x="7045" y="780"/>
                      <a:pt x="7033" y="787"/>
                    </a:cubicBezTo>
                    <a:lnTo>
                      <a:pt x="6820" y="878"/>
                    </a:lnTo>
                    <a:lnTo>
                      <a:pt x="6726" y="897"/>
                    </a:lnTo>
                    <a:lnTo>
                      <a:pt x="6626" y="955"/>
                    </a:lnTo>
                    <a:lnTo>
                      <a:pt x="6582" y="946"/>
                    </a:lnTo>
                    <a:cubicBezTo>
                      <a:pt x="6578" y="949"/>
                      <a:pt x="6575" y="952"/>
                      <a:pt x="6571" y="955"/>
                    </a:cubicBezTo>
                    <a:cubicBezTo>
                      <a:pt x="6550" y="962"/>
                      <a:pt x="6528" y="968"/>
                      <a:pt x="6507" y="975"/>
                    </a:cubicBezTo>
                    <a:lnTo>
                      <a:pt x="6485" y="975"/>
                    </a:lnTo>
                    <a:cubicBezTo>
                      <a:pt x="6482" y="972"/>
                      <a:pt x="6479" y="968"/>
                      <a:pt x="6476" y="965"/>
                    </a:cubicBezTo>
                    <a:cubicBezTo>
                      <a:pt x="6475" y="955"/>
                      <a:pt x="6475" y="946"/>
                      <a:pt x="6474" y="936"/>
                    </a:cubicBezTo>
                    <a:cubicBezTo>
                      <a:pt x="6467" y="920"/>
                      <a:pt x="6459" y="903"/>
                      <a:pt x="6452" y="887"/>
                    </a:cubicBezTo>
                    <a:cubicBezTo>
                      <a:pt x="6419" y="847"/>
                      <a:pt x="6385" y="807"/>
                      <a:pt x="6352" y="767"/>
                    </a:cubicBezTo>
                    <a:cubicBezTo>
                      <a:pt x="6339" y="755"/>
                      <a:pt x="6326" y="744"/>
                      <a:pt x="6313" y="732"/>
                    </a:cubicBezTo>
                    <a:cubicBezTo>
                      <a:pt x="6307" y="718"/>
                      <a:pt x="6302" y="704"/>
                      <a:pt x="6296" y="690"/>
                    </a:cubicBezTo>
                    <a:cubicBezTo>
                      <a:pt x="6288" y="681"/>
                      <a:pt x="6279" y="673"/>
                      <a:pt x="6271" y="664"/>
                    </a:cubicBezTo>
                    <a:cubicBezTo>
                      <a:pt x="6269" y="661"/>
                      <a:pt x="6268" y="657"/>
                      <a:pt x="6266" y="654"/>
                    </a:cubicBezTo>
                    <a:cubicBezTo>
                      <a:pt x="6214" y="569"/>
                      <a:pt x="6163" y="483"/>
                      <a:pt x="6111" y="398"/>
                    </a:cubicBezTo>
                    <a:lnTo>
                      <a:pt x="5903" y="408"/>
                    </a:lnTo>
                    <a:cubicBezTo>
                      <a:pt x="5881" y="414"/>
                      <a:pt x="5859" y="421"/>
                      <a:pt x="5837" y="427"/>
                    </a:cubicBezTo>
                    <a:cubicBezTo>
                      <a:pt x="5810" y="436"/>
                      <a:pt x="5783" y="444"/>
                      <a:pt x="5756" y="453"/>
                    </a:cubicBezTo>
                    <a:lnTo>
                      <a:pt x="5681" y="453"/>
                    </a:lnTo>
                    <a:lnTo>
                      <a:pt x="5609" y="447"/>
                    </a:lnTo>
                    <a:cubicBezTo>
                      <a:pt x="5591" y="399"/>
                      <a:pt x="5572" y="352"/>
                      <a:pt x="5554" y="304"/>
                    </a:cubicBezTo>
                    <a:lnTo>
                      <a:pt x="5529" y="301"/>
                    </a:lnTo>
                    <a:lnTo>
                      <a:pt x="5393" y="256"/>
                    </a:lnTo>
                    <a:lnTo>
                      <a:pt x="5366" y="220"/>
                    </a:lnTo>
                    <a:lnTo>
                      <a:pt x="5249" y="155"/>
                    </a:lnTo>
                    <a:lnTo>
                      <a:pt x="5141" y="52"/>
                    </a:lnTo>
                    <a:cubicBezTo>
                      <a:pt x="5133" y="36"/>
                      <a:pt x="5124" y="19"/>
                      <a:pt x="5116" y="3"/>
                    </a:cubicBezTo>
                    <a:lnTo>
                      <a:pt x="5061" y="0"/>
                    </a:lnTo>
                    <a:cubicBezTo>
                      <a:pt x="5053" y="11"/>
                      <a:pt x="5044" y="21"/>
                      <a:pt x="5036" y="32"/>
                    </a:cubicBezTo>
                    <a:cubicBezTo>
                      <a:pt x="5005" y="66"/>
                      <a:pt x="4973" y="99"/>
                      <a:pt x="4942" y="133"/>
                    </a:cubicBezTo>
                    <a:lnTo>
                      <a:pt x="4900" y="217"/>
                    </a:lnTo>
                    <a:cubicBezTo>
                      <a:pt x="4887" y="211"/>
                      <a:pt x="4874" y="204"/>
                      <a:pt x="4861" y="198"/>
                    </a:cubicBezTo>
                    <a:cubicBezTo>
                      <a:pt x="4839" y="155"/>
                      <a:pt x="4817" y="111"/>
                      <a:pt x="4795" y="68"/>
                    </a:cubicBezTo>
                    <a:cubicBezTo>
                      <a:pt x="4789" y="66"/>
                      <a:pt x="4784" y="64"/>
                      <a:pt x="4778" y="62"/>
                    </a:cubicBezTo>
                    <a:lnTo>
                      <a:pt x="4765" y="62"/>
                    </a:lnTo>
                    <a:cubicBezTo>
                      <a:pt x="4759" y="64"/>
                      <a:pt x="4754" y="66"/>
                      <a:pt x="4748" y="68"/>
                    </a:cubicBezTo>
                    <a:cubicBezTo>
                      <a:pt x="4723" y="91"/>
                      <a:pt x="4698" y="113"/>
                      <a:pt x="4673" y="136"/>
                    </a:cubicBezTo>
                    <a:cubicBezTo>
                      <a:pt x="4659" y="158"/>
                      <a:pt x="4646" y="179"/>
                      <a:pt x="4632" y="201"/>
                    </a:cubicBezTo>
                    <a:lnTo>
                      <a:pt x="4623" y="210"/>
                    </a:lnTo>
                    <a:cubicBezTo>
                      <a:pt x="4608" y="213"/>
                      <a:pt x="4594" y="217"/>
                      <a:pt x="4579" y="220"/>
                    </a:cubicBezTo>
                    <a:lnTo>
                      <a:pt x="4479" y="198"/>
                    </a:lnTo>
                    <a:lnTo>
                      <a:pt x="4402" y="165"/>
                    </a:lnTo>
                    <a:lnTo>
                      <a:pt x="4374" y="165"/>
                    </a:lnTo>
                    <a:cubicBezTo>
                      <a:pt x="4361" y="167"/>
                      <a:pt x="4348" y="170"/>
                      <a:pt x="4335" y="172"/>
                    </a:cubicBezTo>
                    <a:cubicBezTo>
                      <a:pt x="4324" y="177"/>
                      <a:pt x="4313" y="183"/>
                      <a:pt x="4302" y="188"/>
                    </a:cubicBezTo>
                    <a:cubicBezTo>
                      <a:pt x="4292" y="199"/>
                      <a:pt x="4281" y="209"/>
                      <a:pt x="4271" y="220"/>
                    </a:cubicBezTo>
                    <a:cubicBezTo>
                      <a:pt x="4260" y="227"/>
                      <a:pt x="4249" y="233"/>
                      <a:pt x="4238" y="240"/>
                    </a:cubicBezTo>
                    <a:cubicBezTo>
                      <a:pt x="4267" y="590"/>
                      <a:pt x="4295" y="939"/>
                      <a:pt x="4324" y="1289"/>
                    </a:cubicBezTo>
                  </a:path>
                </a:pathLst>
              </a:custGeom>
              <a:solidFill>
                <a:srgbClr val="008CDA">
                  <a:alpha val="72941"/>
                </a:srgbClr>
              </a:solidFill>
              <a:ln w="6350">
                <a:solidFill>
                  <a:srgbClr val="F9C61C">
                    <a:lumMod val="50000"/>
                  </a:srgbClr>
                </a:solidFill>
                <a:miter lim="800000"/>
                <a:headEnd/>
                <a:tailEnd/>
              </a:ln>
              <a:extLst/>
            </p:spPr>
            <p:txBody>
              <a:bodyPr anchor="ctr"/>
              <a:lstStyle/>
              <a:p>
                <a:pPr>
                  <a:defRPr/>
                </a:pPr>
                <a:endParaRPr lang="ru-RU" sz="738" b="1" kern="0" dirty="0">
                  <a:solidFill>
                    <a:srgbClr val="000000"/>
                  </a:solidFill>
                  <a:latin typeface="Arial Narrow" panose="020B0606020202030204" pitchFamily="34" charset="0"/>
                  <a:cs typeface="Arial" pitchFamily="34" charset="0"/>
                </a:endParaRPr>
              </a:p>
            </p:txBody>
          </p:sp>
          <p:sp>
            <p:nvSpPr>
              <p:cNvPr id="23" name="Freeform 102"/>
              <p:cNvSpPr>
                <a:spLocks/>
              </p:cNvSpPr>
              <p:nvPr/>
            </p:nvSpPr>
            <p:spPr bwMode="auto">
              <a:xfrm>
                <a:off x="6567485" y="2127780"/>
                <a:ext cx="2348133" cy="2070797"/>
              </a:xfrm>
              <a:custGeom>
                <a:avLst/>
                <a:gdLst>
                  <a:gd name="T0" fmla="*/ 2147483647 w 4375"/>
                  <a:gd name="T1" fmla="*/ 2147483647 h 3761"/>
                  <a:gd name="T2" fmla="*/ 2147483647 w 4375"/>
                  <a:gd name="T3" fmla="*/ 2147483647 h 3761"/>
                  <a:gd name="T4" fmla="*/ 2147483647 w 4375"/>
                  <a:gd name="T5" fmla="*/ 2147483647 h 3761"/>
                  <a:gd name="T6" fmla="*/ 2147483647 w 4375"/>
                  <a:gd name="T7" fmla="*/ 2147483647 h 3761"/>
                  <a:gd name="T8" fmla="*/ 2147483647 w 4375"/>
                  <a:gd name="T9" fmla="*/ 2147483647 h 3761"/>
                  <a:gd name="T10" fmla="*/ 2147483647 w 4375"/>
                  <a:gd name="T11" fmla="*/ 2147483647 h 3761"/>
                  <a:gd name="T12" fmla="*/ 2147483647 w 4375"/>
                  <a:gd name="T13" fmla="*/ 2147483647 h 3761"/>
                  <a:gd name="T14" fmla="*/ 2147483647 w 4375"/>
                  <a:gd name="T15" fmla="*/ 2147483647 h 3761"/>
                  <a:gd name="T16" fmla="*/ 2147483647 w 4375"/>
                  <a:gd name="T17" fmla="*/ 2147483647 h 3761"/>
                  <a:gd name="T18" fmla="*/ 2147483647 w 4375"/>
                  <a:gd name="T19" fmla="*/ 2147483647 h 3761"/>
                  <a:gd name="T20" fmla="*/ 2147483647 w 4375"/>
                  <a:gd name="T21" fmla="*/ 2147483647 h 3761"/>
                  <a:gd name="T22" fmla="*/ 2147483647 w 4375"/>
                  <a:gd name="T23" fmla="*/ 2147483647 h 3761"/>
                  <a:gd name="T24" fmla="*/ 2147483647 w 4375"/>
                  <a:gd name="T25" fmla="*/ 2147483647 h 3761"/>
                  <a:gd name="T26" fmla="*/ 2147483647 w 4375"/>
                  <a:gd name="T27" fmla="*/ 2147483647 h 3761"/>
                  <a:gd name="T28" fmla="*/ 2147483647 w 4375"/>
                  <a:gd name="T29" fmla="*/ 2147483647 h 3761"/>
                  <a:gd name="T30" fmla="*/ 2147483647 w 4375"/>
                  <a:gd name="T31" fmla="*/ 2147483647 h 3761"/>
                  <a:gd name="T32" fmla="*/ 2147483647 w 4375"/>
                  <a:gd name="T33" fmla="*/ 2147483647 h 3761"/>
                  <a:gd name="T34" fmla="*/ 2147483647 w 4375"/>
                  <a:gd name="T35" fmla="*/ 2147483647 h 3761"/>
                  <a:gd name="T36" fmla="*/ 2147483647 w 4375"/>
                  <a:gd name="T37" fmla="*/ 2147483647 h 3761"/>
                  <a:gd name="T38" fmla="*/ 2147483647 w 4375"/>
                  <a:gd name="T39" fmla="*/ 2147483647 h 3761"/>
                  <a:gd name="T40" fmla="*/ 2147483647 w 4375"/>
                  <a:gd name="T41" fmla="*/ 2147483647 h 3761"/>
                  <a:gd name="T42" fmla="*/ 2147483647 w 4375"/>
                  <a:gd name="T43" fmla="*/ 2147483647 h 3761"/>
                  <a:gd name="T44" fmla="*/ 2147483647 w 4375"/>
                  <a:gd name="T45" fmla="*/ 2147483647 h 3761"/>
                  <a:gd name="T46" fmla="*/ 2147483647 w 4375"/>
                  <a:gd name="T47" fmla="*/ 2147483647 h 3761"/>
                  <a:gd name="T48" fmla="*/ 2147483647 w 4375"/>
                  <a:gd name="T49" fmla="*/ 2147483647 h 3761"/>
                  <a:gd name="T50" fmla="*/ 2147483647 w 4375"/>
                  <a:gd name="T51" fmla="*/ 2147483647 h 3761"/>
                  <a:gd name="T52" fmla="*/ 2147483647 w 4375"/>
                  <a:gd name="T53" fmla="*/ 2147483647 h 3761"/>
                  <a:gd name="T54" fmla="*/ 2147483647 w 4375"/>
                  <a:gd name="T55" fmla="*/ 2147483647 h 3761"/>
                  <a:gd name="T56" fmla="*/ 2147483647 w 4375"/>
                  <a:gd name="T57" fmla="*/ 2147483647 h 3761"/>
                  <a:gd name="T58" fmla="*/ 2147483647 w 4375"/>
                  <a:gd name="T59" fmla="*/ 2147483647 h 3761"/>
                  <a:gd name="T60" fmla="*/ 2147483647 w 4375"/>
                  <a:gd name="T61" fmla="*/ 2147483647 h 3761"/>
                  <a:gd name="T62" fmla="*/ 2147483647 w 4375"/>
                  <a:gd name="T63" fmla="*/ 2147483647 h 3761"/>
                  <a:gd name="T64" fmla="*/ 2147483647 w 4375"/>
                  <a:gd name="T65" fmla="*/ 2147483647 h 3761"/>
                  <a:gd name="T66" fmla="*/ 2147483647 w 4375"/>
                  <a:gd name="T67" fmla="*/ 2147483647 h 3761"/>
                  <a:gd name="T68" fmla="*/ 2147483647 w 4375"/>
                  <a:gd name="T69" fmla="*/ 2147483647 h 3761"/>
                  <a:gd name="T70" fmla="*/ 2147483647 w 4375"/>
                  <a:gd name="T71" fmla="*/ 2147483647 h 3761"/>
                  <a:gd name="T72" fmla="*/ 2147483647 w 4375"/>
                  <a:gd name="T73" fmla="*/ 2147483647 h 3761"/>
                  <a:gd name="T74" fmla="*/ 2147483647 w 4375"/>
                  <a:gd name="T75" fmla="*/ 2147483647 h 3761"/>
                  <a:gd name="T76" fmla="*/ 2147483647 w 4375"/>
                  <a:gd name="T77" fmla="*/ 2147483647 h 3761"/>
                  <a:gd name="T78" fmla="*/ 2147483647 w 4375"/>
                  <a:gd name="T79" fmla="*/ 2147483647 h 3761"/>
                  <a:gd name="T80" fmla="*/ 2147483647 w 4375"/>
                  <a:gd name="T81" fmla="*/ 2147483647 h 3761"/>
                  <a:gd name="T82" fmla="*/ 2147483647 w 4375"/>
                  <a:gd name="T83" fmla="*/ 2147483647 h 3761"/>
                  <a:gd name="T84" fmla="*/ 2147483647 w 4375"/>
                  <a:gd name="T85" fmla="*/ 2147483647 h 3761"/>
                  <a:gd name="T86" fmla="*/ 2147483647 w 4375"/>
                  <a:gd name="T87" fmla="*/ 2147483647 h 3761"/>
                  <a:gd name="T88" fmla="*/ 2147483647 w 4375"/>
                  <a:gd name="T89" fmla="*/ 2147483647 h 3761"/>
                  <a:gd name="T90" fmla="*/ 2147483647 w 4375"/>
                  <a:gd name="T91" fmla="*/ 2147483647 h 3761"/>
                  <a:gd name="T92" fmla="*/ 2147483647 w 4375"/>
                  <a:gd name="T93" fmla="*/ 2147483647 h 3761"/>
                  <a:gd name="T94" fmla="*/ 2147483647 w 4375"/>
                  <a:gd name="T95" fmla="*/ 2147483647 h 3761"/>
                  <a:gd name="T96" fmla="*/ 2147483647 w 4375"/>
                  <a:gd name="T97" fmla="*/ 2147483647 h 3761"/>
                  <a:gd name="T98" fmla="*/ 2147483647 w 4375"/>
                  <a:gd name="T99" fmla="*/ 2147483647 h 3761"/>
                  <a:gd name="T100" fmla="*/ 2147483647 w 4375"/>
                  <a:gd name="T101" fmla="*/ 2147483647 h 3761"/>
                  <a:gd name="T102" fmla="*/ 2147483647 w 4375"/>
                  <a:gd name="T103" fmla="*/ 2147483647 h 3761"/>
                  <a:gd name="T104" fmla="*/ 2147483647 w 4375"/>
                  <a:gd name="T105" fmla="*/ 2147483647 h 3761"/>
                  <a:gd name="T106" fmla="*/ 2147483647 w 4375"/>
                  <a:gd name="T107" fmla="*/ 2147483647 h 3761"/>
                  <a:gd name="T108" fmla="*/ 2147483647 w 4375"/>
                  <a:gd name="T109" fmla="*/ 2147483647 h 3761"/>
                  <a:gd name="T110" fmla="*/ 2147483647 w 4375"/>
                  <a:gd name="T111" fmla="*/ 2147483647 h 3761"/>
                  <a:gd name="T112" fmla="*/ 2147483647 w 4375"/>
                  <a:gd name="T113" fmla="*/ 2147483647 h 3761"/>
                  <a:gd name="T114" fmla="*/ 2147483647 w 4375"/>
                  <a:gd name="T115" fmla="*/ 2147483647 h 3761"/>
                  <a:gd name="T116" fmla="*/ 2147483647 w 4375"/>
                  <a:gd name="T117" fmla="*/ 2147483647 h 3761"/>
                  <a:gd name="T118" fmla="*/ 2147483647 w 4375"/>
                  <a:gd name="T119" fmla="*/ 2147483647 h 3761"/>
                  <a:gd name="T120" fmla="*/ 2147483647 w 4375"/>
                  <a:gd name="T121" fmla="*/ 2147483647 h 3761"/>
                  <a:gd name="T122" fmla="*/ 2147483647 w 4375"/>
                  <a:gd name="T123" fmla="*/ 2147483647 h 3761"/>
                  <a:gd name="T124" fmla="*/ 2147483647 w 4375"/>
                  <a:gd name="T125" fmla="*/ 2147483647 h 3761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4375"/>
                  <a:gd name="T190" fmla="*/ 0 h 3761"/>
                  <a:gd name="T191" fmla="*/ 4375 w 4375"/>
                  <a:gd name="T192" fmla="*/ 3761 h 3761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4375" h="3761">
                    <a:moveTo>
                      <a:pt x="297" y="1868"/>
                    </a:moveTo>
                    <a:lnTo>
                      <a:pt x="299" y="1874"/>
                    </a:lnTo>
                    <a:lnTo>
                      <a:pt x="300" y="1879"/>
                    </a:lnTo>
                    <a:lnTo>
                      <a:pt x="239" y="1961"/>
                    </a:lnTo>
                    <a:lnTo>
                      <a:pt x="235" y="1962"/>
                    </a:lnTo>
                    <a:lnTo>
                      <a:pt x="230" y="1962"/>
                    </a:lnTo>
                    <a:lnTo>
                      <a:pt x="218" y="1962"/>
                    </a:lnTo>
                    <a:lnTo>
                      <a:pt x="204" y="1961"/>
                    </a:lnTo>
                    <a:lnTo>
                      <a:pt x="194" y="1961"/>
                    </a:lnTo>
                    <a:lnTo>
                      <a:pt x="181" y="1959"/>
                    </a:lnTo>
                    <a:lnTo>
                      <a:pt x="171" y="1956"/>
                    </a:lnTo>
                    <a:lnTo>
                      <a:pt x="159" y="1953"/>
                    </a:lnTo>
                    <a:lnTo>
                      <a:pt x="139" y="1964"/>
                    </a:lnTo>
                    <a:lnTo>
                      <a:pt x="133" y="1967"/>
                    </a:lnTo>
                    <a:lnTo>
                      <a:pt x="134" y="1975"/>
                    </a:lnTo>
                    <a:lnTo>
                      <a:pt x="133" y="1981"/>
                    </a:lnTo>
                    <a:lnTo>
                      <a:pt x="133" y="1979"/>
                    </a:lnTo>
                    <a:lnTo>
                      <a:pt x="133" y="1985"/>
                    </a:lnTo>
                    <a:lnTo>
                      <a:pt x="131" y="1991"/>
                    </a:lnTo>
                    <a:lnTo>
                      <a:pt x="130" y="1997"/>
                    </a:lnTo>
                    <a:lnTo>
                      <a:pt x="127" y="2005"/>
                    </a:lnTo>
                    <a:lnTo>
                      <a:pt x="122" y="2011"/>
                    </a:lnTo>
                    <a:lnTo>
                      <a:pt x="114" y="2013"/>
                    </a:lnTo>
                    <a:lnTo>
                      <a:pt x="102" y="2014"/>
                    </a:lnTo>
                    <a:lnTo>
                      <a:pt x="99" y="2023"/>
                    </a:lnTo>
                    <a:lnTo>
                      <a:pt x="101" y="2029"/>
                    </a:lnTo>
                    <a:lnTo>
                      <a:pt x="108" y="2040"/>
                    </a:lnTo>
                    <a:lnTo>
                      <a:pt x="119" y="2048"/>
                    </a:lnTo>
                    <a:lnTo>
                      <a:pt x="134" y="2055"/>
                    </a:lnTo>
                    <a:lnTo>
                      <a:pt x="137" y="2057"/>
                    </a:lnTo>
                    <a:lnTo>
                      <a:pt x="140" y="2058"/>
                    </a:lnTo>
                    <a:lnTo>
                      <a:pt x="145" y="2063"/>
                    </a:lnTo>
                    <a:lnTo>
                      <a:pt x="148" y="2067"/>
                    </a:lnTo>
                    <a:lnTo>
                      <a:pt x="152" y="2075"/>
                    </a:lnTo>
                    <a:lnTo>
                      <a:pt x="155" y="2076"/>
                    </a:lnTo>
                    <a:lnTo>
                      <a:pt x="159" y="2081"/>
                    </a:lnTo>
                    <a:lnTo>
                      <a:pt x="169" y="2089"/>
                    </a:lnTo>
                    <a:lnTo>
                      <a:pt x="184" y="2093"/>
                    </a:lnTo>
                    <a:lnTo>
                      <a:pt x="192" y="2092"/>
                    </a:lnTo>
                    <a:lnTo>
                      <a:pt x="200" y="2092"/>
                    </a:lnTo>
                    <a:lnTo>
                      <a:pt x="207" y="2092"/>
                    </a:lnTo>
                    <a:lnTo>
                      <a:pt x="221" y="2092"/>
                    </a:lnTo>
                    <a:lnTo>
                      <a:pt x="232" y="2093"/>
                    </a:lnTo>
                    <a:lnTo>
                      <a:pt x="235" y="2095"/>
                    </a:lnTo>
                    <a:lnTo>
                      <a:pt x="235" y="2102"/>
                    </a:lnTo>
                    <a:lnTo>
                      <a:pt x="235" y="2110"/>
                    </a:lnTo>
                    <a:lnTo>
                      <a:pt x="233" y="2115"/>
                    </a:lnTo>
                    <a:lnTo>
                      <a:pt x="224" y="2115"/>
                    </a:lnTo>
                    <a:lnTo>
                      <a:pt x="210" y="2116"/>
                    </a:lnTo>
                    <a:lnTo>
                      <a:pt x="204" y="2115"/>
                    </a:lnTo>
                    <a:lnTo>
                      <a:pt x="194" y="2122"/>
                    </a:lnTo>
                    <a:lnTo>
                      <a:pt x="190" y="2131"/>
                    </a:lnTo>
                    <a:lnTo>
                      <a:pt x="190" y="2137"/>
                    </a:lnTo>
                    <a:lnTo>
                      <a:pt x="190" y="2140"/>
                    </a:lnTo>
                    <a:lnTo>
                      <a:pt x="192" y="2143"/>
                    </a:lnTo>
                    <a:lnTo>
                      <a:pt x="198" y="2154"/>
                    </a:lnTo>
                    <a:lnTo>
                      <a:pt x="206" y="2165"/>
                    </a:lnTo>
                    <a:lnTo>
                      <a:pt x="210" y="2171"/>
                    </a:lnTo>
                    <a:lnTo>
                      <a:pt x="216" y="2180"/>
                    </a:lnTo>
                    <a:lnTo>
                      <a:pt x="222" y="2186"/>
                    </a:lnTo>
                    <a:lnTo>
                      <a:pt x="230" y="2194"/>
                    </a:lnTo>
                    <a:lnTo>
                      <a:pt x="232" y="2195"/>
                    </a:lnTo>
                    <a:lnTo>
                      <a:pt x="241" y="2200"/>
                    </a:lnTo>
                    <a:lnTo>
                      <a:pt x="253" y="2200"/>
                    </a:lnTo>
                    <a:lnTo>
                      <a:pt x="271" y="2200"/>
                    </a:lnTo>
                    <a:lnTo>
                      <a:pt x="286" y="2203"/>
                    </a:lnTo>
                    <a:lnTo>
                      <a:pt x="297" y="2207"/>
                    </a:lnTo>
                    <a:lnTo>
                      <a:pt x="302" y="2213"/>
                    </a:lnTo>
                    <a:lnTo>
                      <a:pt x="306" y="2221"/>
                    </a:lnTo>
                    <a:lnTo>
                      <a:pt x="300" y="2224"/>
                    </a:lnTo>
                    <a:lnTo>
                      <a:pt x="282" y="2229"/>
                    </a:lnTo>
                    <a:lnTo>
                      <a:pt x="271" y="2236"/>
                    </a:lnTo>
                    <a:lnTo>
                      <a:pt x="262" y="2242"/>
                    </a:lnTo>
                    <a:lnTo>
                      <a:pt x="253" y="2247"/>
                    </a:lnTo>
                    <a:lnTo>
                      <a:pt x="247" y="2248"/>
                    </a:lnTo>
                    <a:lnTo>
                      <a:pt x="247" y="2254"/>
                    </a:lnTo>
                    <a:lnTo>
                      <a:pt x="251" y="2274"/>
                    </a:lnTo>
                    <a:lnTo>
                      <a:pt x="254" y="2280"/>
                    </a:lnTo>
                    <a:lnTo>
                      <a:pt x="248" y="2288"/>
                    </a:lnTo>
                    <a:lnTo>
                      <a:pt x="239" y="2289"/>
                    </a:lnTo>
                    <a:lnTo>
                      <a:pt x="236" y="2293"/>
                    </a:lnTo>
                    <a:lnTo>
                      <a:pt x="233" y="2302"/>
                    </a:lnTo>
                    <a:lnTo>
                      <a:pt x="230" y="2306"/>
                    </a:lnTo>
                    <a:lnTo>
                      <a:pt x="229" y="2312"/>
                    </a:lnTo>
                    <a:lnTo>
                      <a:pt x="227" y="2328"/>
                    </a:lnTo>
                    <a:lnTo>
                      <a:pt x="227" y="2332"/>
                    </a:lnTo>
                    <a:lnTo>
                      <a:pt x="225" y="2340"/>
                    </a:lnTo>
                    <a:lnTo>
                      <a:pt x="224" y="2346"/>
                    </a:lnTo>
                    <a:lnTo>
                      <a:pt x="222" y="2346"/>
                    </a:lnTo>
                    <a:lnTo>
                      <a:pt x="219" y="2346"/>
                    </a:lnTo>
                    <a:lnTo>
                      <a:pt x="212" y="2347"/>
                    </a:lnTo>
                    <a:lnTo>
                      <a:pt x="198" y="2344"/>
                    </a:lnTo>
                    <a:lnTo>
                      <a:pt x="195" y="2346"/>
                    </a:lnTo>
                    <a:lnTo>
                      <a:pt x="190" y="2358"/>
                    </a:lnTo>
                    <a:lnTo>
                      <a:pt x="189" y="2369"/>
                    </a:lnTo>
                    <a:lnTo>
                      <a:pt x="186" y="2382"/>
                    </a:lnTo>
                    <a:lnTo>
                      <a:pt x="183" y="2394"/>
                    </a:lnTo>
                    <a:lnTo>
                      <a:pt x="181" y="2408"/>
                    </a:lnTo>
                    <a:lnTo>
                      <a:pt x="180" y="2419"/>
                    </a:lnTo>
                    <a:lnTo>
                      <a:pt x="175" y="2429"/>
                    </a:lnTo>
                    <a:lnTo>
                      <a:pt x="174" y="2436"/>
                    </a:lnTo>
                    <a:lnTo>
                      <a:pt x="168" y="2439"/>
                    </a:lnTo>
                    <a:lnTo>
                      <a:pt x="166" y="2445"/>
                    </a:lnTo>
                    <a:lnTo>
                      <a:pt x="163" y="2458"/>
                    </a:lnTo>
                    <a:lnTo>
                      <a:pt x="162" y="2463"/>
                    </a:lnTo>
                    <a:lnTo>
                      <a:pt x="162" y="2477"/>
                    </a:lnTo>
                    <a:lnTo>
                      <a:pt x="162" y="2484"/>
                    </a:lnTo>
                    <a:lnTo>
                      <a:pt x="165" y="2489"/>
                    </a:lnTo>
                    <a:lnTo>
                      <a:pt x="169" y="2493"/>
                    </a:lnTo>
                    <a:lnTo>
                      <a:pt x="174" y="2499"/>
                    </a:lnTo>
                    <a:lnTo>
                      <a:pt x="180" y="2513"/>
                    </a:lnTo>
                    <a:lnTo>
                      <a:pt x="183" y="2525"/>
                    </a:lnTo>
                    <a:lnTo>
                      <a:pt x="184" y="2534"/>
                    </a:lnTo>
                    <a:lnTo>
                      <a:pt x="187" y="2548"/>
                    </a:lnTo>
                    <a:lnTo>
                      <a:pt x="187" y="2554"/>
                    </a:lnTo>
                    <a:lnTo>
                      <a:pt x="187" y="2559"/>
                    </a:lnTo>
                    <a:lnTo>
                      <a:pt x="189" y="2568"/>
                    </a:lnTo>
                    <a:lnTo>
                      <a:pt x="189" y="2574"/>
                    </a:lnTo>
                    <a:lnTo>
                      <a:pt x="192" y="2588"/>
                    </a:lnTo>
                    <a:lnTo>
                      <a:pt x="192" y="2595"/>
                    </a:lnTo>
                    <a:lnTo>
                      <a:pt x="195" y="2609"/>
                    </a:lnTo>
                    <a:lnTo>
                      <a:pt x="198" y="2621"/>
                    </a:lnTo>
                    <a:lnTo>
                      <a:pt x="200" y="2623"/>
                    </a:lnTo>
                    <a:lnTo>
                      <a:pt x="200" y="2624"/>
                    </a:lnTo>
                    <a:lnTo>
                      <a:pt x="192" y="2621"/>
                    </a:lnTo>
                    <a:lnTo>
                      <a:pt x="180" y="2615"/>
                    </a:lnTo>
                    <a:lnTo>
                      <a:pt x="172" y="2612"/>
                    </a:lnTo>
                    <a:lnTo>
                      <a:pt x="162" y="2611"/>
                    </a:lnTo>
                    <a:lnTo>
                      <a:pt x="137" y="2609"/>
                    </a:lnTo>
                    <a:lnTo>
                      <a:pt x="130" y="2609"/>
                    </a:lnTo>
                    <a:lnTo>
                      <a:pt x="122" y="2611"/>
                    </a:lnTo>
                    <a:lnTo>
                      <a:pt x="123" y="2620"/>
                    </a:lnTo>
                    <a:lnTo>
                      <a:pt x="123" y="2633"/>
                    </a:lnTo>
                    <a:lnTo>
                      <a:pt x="122" y="2639"/>
                    </a:lnTo>
                    <a:lnTo>
                      <a:pt x="119" y="2653"/>
                    </a:lnTo>
                    <a:lnTo>
                      <a:pt x="117" y="2659"/>
                    </a:lnTo>
                    <a:lnTo>
                      <a:pt x="114" y="2668"/>
                    </a:lnTo>
                    <a:lnTo>
                      <a:pt x="113" y="2676"/>
                    </a:lnTo>
                    <a:lnTo>
                      <a:pt x="113" y="2684"/>
                    </a:lnTo>
                    <a:lnTo>
                      <a:pt x="111" y="2691"/>
                    </a:lnTo>
                    <a:lnTo>
                      <a:pt x="111" y="2694"/>
                    </a:lnTo>
                    <a:lnTo>
                      <a:pt x="111" y="2696"/>
                    </a:lnTo>
                    <a:lnTo>
                      <a:pt x="111" y="2702"/>
                    </a:lnTo>
                    <a:lnTo>
                      <a:pt x="104" y="2706"/>
                    </a:lnTo>
                    <a:lnTo>
                      <a:pt x="99" y="2709"/>
                    </a:lnTo>
                    <a:lnTo>
                      <a:pt x="90" y="2715"/>
                    </a:lnTo>
                    <a:lnTo>
                      <a:pt x="87" y="2719"/>
                    </a:lnTo>
                    <a:lnTo>
                      <a:pt x="88" y="2722"/>
                    </a:lnTo>
                    <a:lnTo>
                      <a:pt x="99" y="2725"/>
                    </a:lnTo>
                    <a:lnTo>
                      <a:pt x="107" y="2729"/>
                    </a:lnTo>
                    <a:lnTo>
                      <a:pt x="111" y="2738"/>
                    </a:lnTo>
                    <a:lnTo>
                      <a:pt x="119" y="2747"/>
                    </a:lnTo>
                    <a:lnTo>
                      <a:pt x="127" y="2755"/>
                    </a:lnTo>
                    <a:lnTo>
                      <a:pt x="133" y="2758"/>
                    </a:lnTo>
                    <a:lnTo>
                      <a:pt x="137" y="2761"/>
                    </a:lnTo>
                    <a:lnTo>
                      <a:pt x="151" y="2770"/>
                    </a:lnTo>
                    <a:lnTo>
                      <a:pt x="165" y="2779"/>
                    </a:lnTo>
                    <a:lnTo>
                      <a:pt x="175" y="2785"/>
                    </a:lnTo>
                    <a:lnTo>
                      <a:pt x="183" y="2789"/>
                    </a:lnTo>
                    <a:lnTo>
                      <a:pt x="194" y="2798"/>
                    </a:lnTo>
                    <a:lnTo>
                      <a:pt x="201" y="2801"/>
                    </a:lnTo>
                    <a:lnTo>
                      <a:pt x="212" y="2807"/>
                    </a:lnTo>
                    <a:lnTo>
                      <a:pt x="222" y="2813"/>
                    </a:lnTo>
                    <a:lnTo>
                      <a:pt x="227" y="2816"/>
                    </a:lnTo>
                    <a:lnTo>
                      <a:pt x="233" y="2819"/>
                    </a:lnTo>
                    <a:lnTo>
                      <a:pt x="238" y="2819"/>
                    </a:lnTo>
                    <a:lnTo>
                      <a:pt x="247" y="2811"/>
                    </a:lnTo>
                    <a:lnTo>
                      <a:pt x="254" y="2799"/>
                    </a:lnTo>
                    <a:lnTo>
                      <a:pt x="259" y="2790"/>
                    </a:lnTo>
                    <a:lnTo>
                      <a:pt x="264" y="2776"/>
                    </a:lnTo>
                    <a:lnTo>
                      <a:pt x="268" y="2767"/>
                    </a:lnTo>
                    <a:lnTo>
                      <a:pt x="271" y="2761"/>
                    </a:lnTo>
                    <a:lnTo>
                      <a:pt x="283" y="2760"/>
                    </a:lnTo>
                    <a:lnTo>
                      <a:pt x="297" y="2760"/>
                    </a:lnTo>
                    <a:lnTo>
                      <a:pt x="306" y="2764"/>
                    </a:lnTo>
                    <a:lnTo>
                      <a:pt x="315" y="2769"/>
                    </a:lnTo>
                    <a:lnTo>
                      <a:pt x="324" y="2773"/>
                    </a:lnTo>
                    <a:lnTo>
                      <a:pt x="335" y="2776"/>
                    </a:lnTo>
                    <a:lnTo>
                      <a:pt x="356" y="2772"/>
                    </a:lnTo>
                    <a:lnTo>
                      <a:pt x="367" y="2770"/>
                    </a:lnTo>
                    <a:lnTo>
                      <a:pt x="379" y="2764"/>
                    </a:lnTo>
                    <a:lnTo>
                      <a:pt x="390" y="2754"/>
                    </a:lnTo>
                    <a:lnTo>
                      <a:pt x="402" y="2749"/>
                    </a:lnTo>
                    <a:lnTo>
                      <a:pt x="416" y="2747"/>
                    </a:lnTo>
                    <a:lnTo>
                      <a:pt x="426" y="2747"/>
                    </a:lnTo>
                    <a:lnTo>
                      <a:pt x="454" y="2757"/>
                    </a:lnTo>
                    <a:lnTo>
                      <a:pt x="490" y="2764"/>
                    </a:lnTo>
                    <a:lnTo>
                      <a:pt x="506" y="2761"/>
                    </a:lnTo>
                    <a:lnTo>
                      <a:pt x="509" y="2758"/>
                    </a:lnTo>
                    <a:lnTo>
                      <a:pt x="524" y="2738"/>
                    </a:lnTo>
                    <a:lnTo>
                      <a:pt x="551" y="2717"/>
                    </a:lnTo>
                    <a:lnTo>
                      <a:pt x="557" y="2715"/>
                    </a:lnTo>
                    <a:lnTo>
                      <a:pt x="562" y="2715"/>
                    </a:lnTo>
                    <a:lnTo>
                      <a:pt x="568" y="2717"/>
                    </a:lnTo>
                    <a:lnTo>
                      <a:pt x="592" y="2757"/>
                    </a:lnTo>
                    <a:lnTo>
                      <a:pt x="606" y="2763"/>
                    </a:lnTo>
                    <a:lnTo>
                      <a:pt x="621" y="2737"/>
                    </a:lnTo>
                    <a:lnTo>
                      <a:pt x="655" y="2706"/>
                    </a:lnTo>
                    <a:lnTo>
                      <a:pt x="664" y="2696"/>
                    </a:lnTo>
                    <a:lnTo>
                      <a:pt x="684" y="2697"/>
                    </a:lnTo>
                    <a:lnTo>
                      <a:pt x="693" y="2712"/>
                    </a:lnTo>
                    <a:lnTo>
                      <a:pt x="732" y="2744"/>
                    </a:lnTo>
                    <a:lnTo>
                      <a:pt x="774" y="2764"/>
                    </a:lnTo>
                    <a:lnTo>
                      <a:pt x="784" y="2775"/>
                    </a:lnTo>
                    <a:lnTo>
                      <a:pt x="833" y="2789"/>
                    </a:lnTo>
                    <a:lnTo>
                      <a:pt x="842" y="2790"/>
                    </a:lnTo>
                    <a:lnTo>
                      <a:pt x="862" y="2834"/>
                    </a:lnTo>
                    <a:lnTo>
                      <a:pt x="888" y="2836"/>
                    </a:lnTo>
                    <a:lnTo>
                      <a:pt x="915" y="2836"/>
                    </a:lnTo>
                    <a:lnTo>
                      <a:pt x="944" y="2828"/>
                    </a:lnTo>
                    <a:lnTo>
                      <a:pt x="968" y="2822"/>
                    </a:lnTo>
                    <a:lnTo>
                      <a:pt x="1043" y="2819"/>
                    </a:lnTo>
                    <a:lnTo>
                      <a:pt x="1099" y="2898"/>
                    </a:lnTo>
                    <a:lnTo>
                      <a:pt x="1101" y="2901"/>
                    </a:lnTo>
                    <a:lnTo>
                      <a:pt x="1110" y="2909"/>
                    </a:lnTo>
                    <a:lnTo>
                      <a:pt x="1116" y="2922"/>
                    </a:lnTo>
                    <a:lnTo>
                      <a:pt x="1130" y="2933"/>
                    </a:lnTo>
                    <a:lnTo>
                      <a:pt x="1166" y="2970"/>
                    </a:lnTo>
                    <a:lnTo>
                      <a:pt x="1174" y="2985"/>
                    </a:lnTo>
                    <a:lnTo>
                      <a:pt x="1175" y="2994"/>
                    </a:lnTo>
                    <a:lnTo>
                      <a:pt x="1178" y="2997"/>
                    </a:lnTo>
                    <a:lnTo>
                      <a:pt x="1186" y="2997"/>
                    </a:lnTo>
                    <a:lnTo>
                      <a:pt x="1209" y="2991"/>
                    </a:lnTo>
                    <a:lnTo>
                      <a:pt x="1213" y="2988"/>
                    </a:lnTo>
                    <a:lnTo>
                      <a:pt x="1229" y="2991"/>
                    </a:lnTo>
                    <a:lnTo>
                      <a:pt x="1265" y="2973"/>
                    </a:lnTo>
                    <a:lnTo>
                      <a:pt x="1299" y="2967"/>
                    </a:lnTo>
                    <a:lnTo>
                      <a:pt x="1376" y="2939"/>
                    </a:lnTo>
                    <a:lnTo>
                      <a:pt x="1389" y="2933"/>
                    </a:lnTo>
                    <a:lnTo>
                      <a:pt x="1393" y="2925"/>
                    </a:lnTo>
                    <a:lnTo>
                      <a:pt x="1417" y="2939"/>
                    </a:lnTo>
                    <a:lnTo>
                      <a:pt x="1445" y="2948"/>
                    </a:lnTo>
                    <a:lnTo>
                      <a:pt x="1475" y="2965"/>
                    </a:lnTo>
                    <a:lnTo>
                      <a:pt x="1480" y="2992"/>
                    </a:lnTo>
                    <a:lnTo>
                      <a:pt x="1489" y="3002"/>
                    </a:lnTo>
                    <a:lnTo>
                      <a:pt x="1554" y="3035"/>
                    </a:lnTo>
                    <a:lnTo>
                      <a:pt x="1576" y="3046"/>
                    </a:lnTo>
                    <a:lnTo>
                      <a:pt x="1661" y="3091"/>
                    </a:lnTo>
                    <a:lnTo>
                      <a:pt x="1751" y="3135"/>
                    </a:lnTo>
                    <a:lnTo>
                      <a:pt x="1859" y="3137"/>
                    </a:lnTo>
                    <a:lnTo>
                      <a:pt x="1870" y="3157"/>
                    </a:lnTo>
                    <a:lnTo>
                      <a:pt x="1889" y="3175"/>
                    </a:lnTo>
                    <a:lnTo>
                      <a:pt x="1897" y="3180"/>
                    </a:lnTo>
                    <a:lnTo>
                      <a:pt x="1912" y="3169"/>
                    </a:lnTo>
                    <a:lnTo>
                      <a:pt x="1921" y="3163"/>
                    </a:lnTo>
                    <a:lnTo>
                      <a:pt x="1929" y="3164"/>
                    </a:lnTo>
                    <a:lnTo>
                      <a:pt x="1937" y="3173"/>
                    </a:lnTo>
                    <a:lnTo>
                      <a:pt x="1940" y="3184"/>
                    </a:lnTo>
                    <a:lnTo>
                      <a:pt x="1940" y="3190"/>
                    </a:lnTo>
                    <a:lnTo>
                      <a:pt x="1940" y="3195"/>
                    </a:lnTo>
                    <a:lnTo>
                      <a:pt x="1943" y="3198"/>
                    </a:lnTo>
                    <a:lnTo>
                      <a:pt x="1946" y="3201"/>
                    </a:lnTo>
                    <a:lnTo>
                      <a:pt x="1949" y="3201"/>
                    </a:lnTo>
                    <a:lnTo>
                      <a:pt x="1956" y="3199"/>
                    </a:lnTo>
                    <a:lnTo>
                      <a:pt x="1959" y="3186"/>
                    </a:lnTo>
                    <a:lnTo>
                      <a:pt x="1961" y="3180"/>
                    </a:lnTo>
                    <a:lnTo>
                      <a:pt x="1965" y="3173"/>
                    </a:lnTo>
                    <a:lnTo>
                      <a:pt x="1967" y="3167"/>
                    </a:lnTo>
                    <a:lnTo>
                      <a:pt x="1972" y="3160"/>
                    </a:lnTo>
                    <a:lnTo>
                      <a:pt x="1976" y="3160"/>
                    </a:lnTo>
                    <a:lnTo>
                      <a:pt x="1979" y="3163"/>
                    </a:lnTo>
                    <a:lnTo>
                      <a:pt x="1981" y="3169"/>
                    </a:lnTo>
                    <a:lnTo>
                      <a:pt x="1976" y="3176"/>
                    </a:lnTo>
                    <a:lnTo>
                      <a:pt x="1973" y="3183"/>
                    </a:lnTo>
                    <a:lnTo>
                      <a:pt x="1970" y="3189"/>
                    </a:lnTo>
                    <a:lnTo>
                      <a:pt x="1969" y="3193"/>
                    </a:lnTo>
                    <a:lnTo>
                      <a:pt x="1965" y="3198"/>
                    </a:lnTo>
                    <a:lnTo>
                      <a:pt x="1965" y="3204"/>
                    </a:lnTo>
                    <a:lnTo>
                      <a:pt x="1965" y="3207"/>
                    </a:lnTo>
                    <a:lnTo>
                      <a:pt x="1972" y="3208"/>
                    </a:lnTo>
                    <a:lnTo>
                      <a:pt x="1972" y="3202"/>
                    </a:lnTo>
                    <a:lnTo>
                      <a:pt x="1975" y="3195"/>
                    </a:lnTo>
                    <a:lnTo>
                      <a:pt x="1981" y="3193"/>
                    </a:lnTo>
                    <a:lnTo>
                      <a:pt x="1985" y="3186"/>
                    </a:lnTo>
                    <a:lnTo>
                      <a:pt x="1994" y="3184"/>
                    </a:lnTo>
                    <a:lnTo>
                      <a:pt x="2005" y="3181"/>
                    </a:lnTo>
                    <a:lnTo>
                      <a:pt x="2023" y="3186"/>
                    </a:lnTo>
                    <a:lnTo>
                      <a:pt x="2026" y="3181"/>
                    </a:lnTo>
                    <a:lnTo>
                      <a:pt x="2032" y="3170"/>
                    </a:lnTo>
                    <a:lnTo>
                      <a:pt x="2037" y="3166"/>
                    </a:lnTo>
                    <a:lnTo>
                      <a:pt x="2043" y="3164"/>
                    </a:lnTo>
                    <a:lnTo>
                      <a:pt x="2048" y="3167"/>
                    </a:lnTo>
                    <a:lnTo>
                      <a:pt x="2048" y="3172"/>
                    </a:lnTo>
                    <a:lnTo>
                      <a:pt x="2043" y="3181"/>
                    </a:lnTo>
                    <a:lnTo>
                      <a:pt x="2032" y="3205"/>
                    </a:lnTo>
                    <a:lnTo>
                      <a:pt x="2032" y="3216"/>
                    </a:lnTo>
                    <a:lnTo>
                      <a:pt x="2032" y="3222"/>
                    </a:lnTo>
                    <a:lnTo>
                      <a:pt x="2031" y="3228"/>
                    </a:lnTo>
                    <a:lnTo>
                      <a:pt x="2028" y="3230"/>
                    </a:lnTo>
                    <a:lnTo>
                      <a:pt x="2026" y="3230"/>
                    </a:lnTo>
                    <a:lnTo>
                      <a:pt x="2020" y="3225"/>
                    </a:lnTo>
                    <a:lnTo>
                      <a:pt x="2017" y="3222"/>
                    </a:lnTo>
                    <a:lnTo>
                      <a:pt x="2016" y="3225"/>
                    </a:lnTo>
                    <a:lnTo>
                      <a:pt x="2014" y="3245"/>
                    </a:lnTo>
                    <a:lnTo>
                      <a:pt x="2052" y="3297"/>
                    </a:lnTo>
                    <a:lnTo>
                      <a:pt x="2093" y="3339"/>
                    </a:lnTo>
                    <a:lnTo>
                      <a:pt x="2148" y="3402"/>
                    </a:lnTo>
                    <a:lnTo>
                      <a:pt x="2163" y="3415"/>
                    </a:lnTo>
                    <a:lnTo>
                      <a:pt x="2192" y="3516"/>
                    </a:lnTo>
                    <a:lnTo>
                      <a:pt x="2200" y="3546"/>
                    </a:lnTo>
                    <a:lnTo>
                      <a:pt x="2224" y="3572"/>
                    </a:lnTo>
                    <a:lnTo>
                      <a:pt x="2247" y="3601"/>
                    </a:lnTo>
                    <a:lnTo>
                      <a:pt x="2262" y="3630"/>
                    </a:lnTo>
                    <a:lnTo>
                      <a:pt x="2267" y="3662"/>
                    </a:lnTo>
                    <a:lnTo>
                      <a:pt x="2264" y="3676"/>
                    </a:lnTo>
                    <a:lnTo>
                      <a:pt x="2262" y="3689"/>
                    </a:lnTo>
                    <a:lnTo>
                      <a:pt x="2265" y="3711"/>
                    </a:lnTo>
                    <a:lnTo>
                      <a:pt x="2270" y="3736"/>
                    </a:lnTo>
                    <a:lnTo>
                      <a:pt x="2274" y="3744"/>
                    </a:lnTo>
                    <a:lnTo>
                      <a:pt x="2322" y="3761"/>
                    </a:lnTo>
                    <a:lnTo>
                      <a:pt x="2326" y="3759"/>
                    </a:lnTo>
                    <a:lnTo>
                      <a:pt x="2335" y="3733"/>
                    </a:lnTo>
                    <a:lnTo>
                      <a:pt x="2338" y="3714"/>
                    </a:lnTo>
                    <a:lnTo>
                      <a:pt x="2343" y="3694"/>
                    </a:lnTo>
                    <a:lnTo>
                      <a:pt x="2349" y="3677"/>
                    </a:lnTo>
                    <a:lnTo>
                      <a:pt x="2352" y="3660"/>
                    </a:lnTo>
                    <a:lnTo>
                      <a:pt x="2357" y="3648"/>
                    </a:lnTo>
                    <a:lnTo>
                      <a:pt x="2360" y="3634"/>
                    </a:lnTo>
                    <a:lnTo>
                      <a:pt x="2363" y="3619"/>
                    </a:lnTo>
                    <a:lnTo>
                      <a:pt x="2369" y="3606"/>
                    </a:lnTo>
                    <a:lnTo>
                      <a:pt x="2372" y="3590"/>
                    </a:lnTo>
                    <a:lnTo>
                      <a:pt x="2375" y="3580"/>
                    </a:lnTo>
                    <a:lnTo>
                      <a:pt x="2378" y="3569"/>
                    </a:lnTo>
                    <a:lnTo>
                      <a:pt x="2380" y="3564"/>
                    </a:lnTo>
                    <a:lnTo>
                      <a:pt x="2386" y="3560"/>
                    </a:lnTo>
                    <a:lnTo>
                      <a:pt x="2387" y="3557"/>
                    </a:lnTo>
                    <a:lnTo>
                      <a:pt x="2389" y="3555"/>
                    </a:lnTo>
                    <a:lnTo>
                      <a:pt x="2393" y="3546"/>
                    </a:lnTo>
                    <a:lnTo>
                      <a:pt x="2398" y="3534"/>
                    </a:lnTo>
                    <a:lnTo>
                      <a:pt x="2401" y="3526"/>
                    </a:lnTo>
                    <a:lnTo>
                      <a:pt x="2405" y="3519"/>
                    </a:lnTo>
                    <a:lnTo>
                      <a:pt x="2412" y="3511"/>
                    </a:lnTo>
                    <a:lnTo>
                      <a:pt x="2416" y="3501"/>
                    </a:lnTo>
                    <a:lnTo>
                      <a:pt x="2418" y="3493"/>
                    </a:lnTo>
                    <a:lnTo>
                      <a:pt x="2419" y="3481"/>
                    </a:lnTo>
                    <a:lnTo>
                      <a:pt x="2418" y="3464"/>
                    </a:lnTo>
                    <a:lnTo>
                      <a:pt x="2419" y="3434"/>
                    </a:lnTo>
                    <a:lnTo>
                      <a:pt x="2419" y="3423"/>
                    </a:lnTo>
                    <a:lnTo>
                      <a:pt x="2419" y="3412"/>
                    </a:lnTo>
                    <a:lnTo>
                      <a:pt x="2419" y="3405"/>
                    </a:lnTo>
                    <a:lnTo>
                      <a:pt x="2419" y="3394"/>
                    </a:lnTo>
                    <a:lnTo>
                      <a:pt x="2419" y="3385"/>
                    </a:lnTo>
                    <a:lnTo>
                      <a:pt x="2422" y="3380"/>
                    </a:lnTo>
                    <a:lnTo>
                      <a:pt x="2430" y="3365"/>
                    </a:lnTo>
                    <a:lnTo>
                      <a:pt x="2434" y="3348"/>
                    </a:lnTo>
                    <a:lnTo>
                      <a:pt x="2440" y="3335"/>
                    </a:lnTo>
                    <a:lnTo>
                      <a:pt x="2447" y="3321"/>
                    </a:lnTo>
                    <a:lnTo>
                      <a:pt x="2451" y="3307"/>
                    </a:lnTo>
                    <a:lnTo>
                      <a:pt x="2454" y="3294"/>
                    </a:lnTo>
                    <a:lnTo>
                      <a:pt x="2459" y="3280"/>
                    </a:lnTo>
                    <a:lnTo>
                      <a:pt x="2468" y="3269"/>
                    </a:lnTo>
                    <a:lnTo>
                      <a:pt x="2472" y="3259"/>
                    </a:lnTo>
                    <a:lnTo>
                      <a:pt x="2477" y="3248"/>
                    </a:lnTo>
                    <a:lnTo>
                      <a:pt x="2480" y="3237"/>
                    </a:lnTo>
                    <a:lnTo>
                      <a:pt x="2486" y="3225"/>
                    </a:lnTo>
                    <a:lnTo>
                      <a:pt x="2491" y="3215"/>
                    </a:lnTo>
                    <a:lnTo>
                      <a:pt x="2495" y="3204"/>
                    </a:lnTo>
                    <a:lnTo>
                      <a:pt x="2501" y="3190"/>
                    </a:lnTo>
                    <a:lnTo>
                      <a:pt x="2506" y="3176"/>
                    </a:lnTo>
                    <a:lnTo>
                      <a:pt x="2509" y="3172"/>
                    </a:lnTo>
                    <a:lnTo>
                      <a:pt x="2510" y="3166"/>
                    </a:lnTo>
                    <a:lnTo>
                      <a:pt x="2513" y="3155"/>
                    </a:lnTo>
                    <a:lnTo>
                      <a:pt x="2518" y="3141"/>
                    </a:lnTo>
                    <a:lnTo>
                      <a:pt x="2520" y="3134"/>
                    </a:lnTo>
                    <a:lnTo>
                      <a:pt x="2521" y="3132"/>
                    </a:lnTo>
                    <a:lnTo>
                      <a:pt x="2521" y="3131"/>
                    </a:lnTo>
                    <a:lnTo>
                      <a:pt x="2521" y="3126"/>
                    </a:lnTo>
                    <a:lnTo>
                      <a:pt x="2523" y="3116"/>
                    </a:lnTo>
                    <a:lnTo>
                      <a:pt x="2526" y="3107"/>
                    </a:lnTo>
                    <a:lnTo>
                      <a:pt x="2527" y="3094"/>
                    </a:lnTo>
                    <a:lnTo>
                      <a:pt x="2527" y="3088"/>
                    </a:lnTo>
                    <a:lnTo>
                      <a:pt x="2529" y="3088"/>
                    </a:lnTo>
                    <a:lnTo>
                      <a:pt x="2529" y="3085"/>
                    </a:lnTo>
                    <a:lnTo>
                      <a:pt x="2530" y="3081"/>
                    </a:lnTo>
                    <a:lnTo>
                      <a:pt x="2530" y="3076"/>
                    </a:lnTo>
                    <a:lnTo>
                      <a:pt x="2532" y="3072"/>
                    </a:lnTo>
                    <a:lnTo>
                      <a:pt x="2529" y="3073"/>
                    </a:lnTo>
                    <a:lnTo>
                      <a:pt x="2533" y="3061"/>
                    </a:lnTo>
                    <a:lnTo>
                      <a:pt x="2533" y="3055"/>
                    </a:lnTo>
                    <a:lnTo>
                      <a:pt x="2564" y="2994"/>
                    </a:lnTo>
                    <a:lnTo>
                      <a:pt x="2567" y="2982"/>
                    </a:lnTo>
                    <a:lnTo>
                      <a:pt x="2570" y="2971"/>
                    </a:lnTo>
                    <a:lnTo>
                      <a:pt x="2588" y="2915"/>
                    </a:lnTo>
                    <a:lnTo>
                      <a:pt x="2590" y="2904"/>
                    </a:lnTo>
                    <a:lnTo>
                      <a:pt x="2590" y="2892"/>
                    </a:lnTo>
                    <a:lnTo>
                      <a:pt x="2603" y="2837"/>
                    </a:lnTo>
                    <a:lnTo>
                      <a:pt x="2605" y="2834"/>
                    </a:lnTo>
                    <a:lnTo>
                      <a:pt x="2608" y="2831"/>
                    </a:lnTo>
                    <a:lnTo>
                      <a:pt x="2611" y="2827"/>
                    </a:lnTo>
                    <a:lnTo>
                      <a:pt x="2614" y="2819"/>
                    </a:lnTo>
                    <a:lnTo>
                      <a:pt x="2615" y="2814"/>
                    </a:lnTo>
                    <a:lnTo>
                      <a:pt x="2615" y="2810"/>
                    </a:lnTo>
                    <a:lnTo>
                      <a:pt x="2619" y="2805"/>
                    </a:lnTo>
                    <a:lnTo>
                      <a:pt x="2620" y="2802"/>
                    </a:lnTo>
                    <a:lnTo>
                      <a:pt x="2620" y="2796"/>
                    </a:lnTo>
                    <a:lnTo>
                      <a:pt x="2619" y="2792"/>
                    </a:lnTo>
                    <a:lnTo>
                      <a:pt x="2620" y="2789"/>
                    </a:lnTo>
                    <a:lnTo>
                      <a:pt x="2622" y="2782"/>
                    </a:lnTo>
                    <a:lnTo>
                      <a:pt x="2623" y="2776"/>
                    </a:lnTo>
                    <a:lnTo>
                      <a:pt x="2626" y="2772"/>
                    </a:lnTo>
                    <a:lnTo>
                      <a:pt x="2628" y="2767"/>
                    </a:lnTo>
                    <a:lnTo>
                      <a:pt x="2628" y="2761"/>
                    </a:lnTo>
                    <a:lnTo>
                      <a:pt x="2628" y="2752"/>
                    </a:lnTo>
                    <a:lnTo>
                      <a:pt x="2626" y="2735"/>
                    </a:lnTo>
                    <a:lnTo>
                      <a:pt x="2628" y="2729"/>
                    </a:lnTo>
                    <a:lnTo>
                      <a:pt x="2632" y="2729"/>
                    </a:lnTo>
                    <a:lnTo>
                      <a:pt x="2638" y="2729"/>
                    </a:lnTo>
                    <a:lnTo>
                      <a:pt x="2644" y="2728"/>
                    </a:lnTo>
                    <a:lnTo>
                      <a:pt x="2655" y="2726"/>
                    </a:lnTo>
                    <a:lnTo>
                      <a:pt x="2661" y="2725"/>
                    </a:lnTo>
                    <a:lnTo>
                      <a:pt x="2670" y="2725"/>
                    </a:lnTo>
                    <a:lnTo>
                      <a:pt x="2675" y="2725"/>
                    </a:lnTo>
                    <a:lnTo>
                      <a:pt x="2679" y="2725"/>
                    </a:lnTo>
                    <a:lnTo>
                      <a:pt x="2682" y="2728"/>
                    </a:lnTo>
                    <a:lnTo>
                      <a:pt x="2687" y="2729"/>
                    </a:lnTo>
                    <a:lnTo>
                      <a:pt x="2693" y="2732"/>
                    </a:lnTo>
                    <a:lnTo>
                      <a:pt x="2696" y="2734"/>
                    </a:lnTo>
                    <a:lnTo>
                      <a:pt x="2701" y="2735"/>
                    </a:lnTo>
                    <a:lnTo>
                      <a:pt x="2701" y="2741"/>
                    </a:lnTo>
                    <a:lnTo>
                      <a:pt x="2702" y="2746"/>
                    </a:lnTo>
                    <a:lnTo>
                      <a:pt x="2705" y="2752"/>
                    </a:lnTo>
                    <a:lnTo>
                      <a:pt x="2708" y="2757"/>
                    </a:lnTo>
                    <a:lnTo>
                      <a:pt x="2713" y="2757"/>
                    </a:lnTo>
                    <a:lnTo>
                      <a:pt x="2724" y="2757"/>
                    </a:lnTo>
                    <a:lnTo>
                      <a:pt x="2730" y="2755"/>
                    </a:lnTo>
                    <a:lnTo>
                      <a:pt x="2736" y="2755"/>
                    </a:lnTo>
                    <a:lnTo>
                      <a:pt x="2739" y="2755"/>
                    </a:lnTo>
                    <a:lnTo>
                      <a:pt x="2743" y="2757"/>
                    </a:lnTo>
                    <a:lnTo>
                      <a:pt x="2745" y="2758"/>
                    </a:lnTo>
                    <a:lnTo>
                      <a:pt x="2751" y="2760"/>
                    </a:lnTo>
                    <a:lnTo>
                      <a:pt x="2756" y="2757"/>
                    </a:lnTo>
                    <a:lnTo>
                      <a:pt x="2757" y="2757"/>
                    </a:lnTo>
                    <a:lnTo>
                      <a:pt x="2762" y="2757"/>
                    </a:lnTo>
                    <a:lnTo>
                      <a:pt x="2763" y="2760"/>
                    </a:lnTo>
                    <a:lnTo>
                      <a:pt x="2766" y="2764"/>
                    </a:lnTo>
                    <a:lnTo>
                      <a:pt x="2769" y="2770"/>
                    </a:lnTo>
                    <a:lnTo>
                      <a:pt x="2775" y="2776"/>
                    </a:lnTo>
                    <a:lnTo>
                      <a:pt x="2778" y="2781"/>
                    </a:lnTo>
                    <a:lnTo>
                      <a:pt x="2781" y="2789"/>
                    </a:lnTo>
                    <a:lnTo>
                      <a:pt x="2786" y="2793"/>
                    </a:lnTo>
                    <a:lnTo>
                      <a:pt x="2789" y="2793"/>
                    </a:lnTo>
                    <a:lnTo>
                      <a:pt x="2792" y="2790"/>
                    </a:lnTo>
                    <a:lnTo>
                      <a:pt x="2798" y="2789"/>
                    </a:lnTo>
                    <a:lnTo>
                      <a:pt x="2803" y="2787"/>
                    </a:lnTo>
                    <a:lnTo>
                      <a:pt x="2807" y="2789"/>
                    </a:lnTo>
                    <a:lnTo>
                      <a:pt x="2809" y="2792"/>
                    </a:lnTo>
                    <a:lnTo>
                      <a:pt x="2812" y="2795"/>
                    </a:lnTo>
                    <a:lnTo>
                      <a:pt x="2815" y="2798"/>
                    </a:lnTo>
                    <a:lnTo>
                      <a:pt x="2816" y="2799"/>
                    </a:lnTo>
                    <a:lnTo>
                      <a:pt x="2821" y="2801"/>
                    </a:lnTo>
                    <a:lnTo>
                      <a:pt x="2826" y="2804"/>
                    </a:lnTo>
                    <a:lnTo>
                      <a:pt x="2829" y="2808"/>
                    </a:lnTo>
                    <a:lnTo>
                      <a:pt x="2830" y="2807"/>
                    </a:lnTo>
                    <a:lnTo>
                      <a:pt x="2830" y="2808"/>
                    </a:lnTo>
                    <a:lnTo>
                      <a:pt x="2830" y="2810"/>
                    </a:lnTo>
                    <a:lnTo>
                      <a:pt x="2832" y="2813"/>
                    </a:lnTo>
                    <a:lnTo>
                      <a:pt x="2833" y="2814"/>
                    </a:lnTo>
                    <a:lnTo>
                      <a:pt x="2836" y="2814"/>
                    </a:lnTo>
                    <a:lnTo>
                      <a:pt x="2838" y="2813"/>
                    </a:lnTo>
                    <a:lnTo>
                      <a:pt x="2841" y="2814"/>
                    </a:lnTo>
                    <a:lnTo>
                      <a:pt x="2841" y="2817"/>
                    </a:lnTo>
                    <a:lnTo>
                      <a:pt x="2844" y="2819"/>
                    </a:lnTo>
                    <a:lnTo>
                      <a:pt x="2847" y="2822"/>
                    </a:lnTo>
                    <a:lnTo>
                      <a:pt x="2847" y="2825"/>
                    </a:lnTo>
                    <a:lnTo>
                      <a:pt x="2847" y="2828"/>
                    </a:lnTo>
                    <a:lnTo>
                      <a:pt x="2848" y="2831"/>
                    </a:lnTo>
                    <a:lnTo>
                      <a:pt x="2851" y="2831"/>
                    </a:lnTo>
                    <a:lnTo>
                      <a:pt x="2854" y="2831"/>
                    </a:lnTo>
                    <a:lnTo>
                      <a:pt x="2859" y="2833"/>
                    </a:lnTo>
                    <a:lnTo>
                      <a:pt x="2862" y="2834"/>
                    </a:lnTo>
                    <a:lnTo>
                      <a:pt x="2867" y="2836"/>
                    </a:lnTo>
                    <a:lnTo>
                      <a:pt x="2870" y="2837"/>
                    </a:lnTo>
                    <a:lnTo>
                      <a:pt x="2873" y="2837"/>
                    </a:lnTo>
                    <a:lnTo>
                      <a:pt x="2880" y="2839"/>
                    </a:lnTo>
                    <a:lnTo>
                      <a:pt x="2886" y="2840"/>
                    </a:lnTo>
                    <a:lnTo>
                      <a:pt x="2893" y="2842"/>
                    </a:lnTo>
                    <a:lnTo>
                      <a:pt x="2897" y="2842"/>
                    </a:lnTo>
                    <a:lnTo>
                      <a:pt x="2902" y="2843"/>
                    </a:lnTo>
                    <a:lnTo>
                      <a:pt x="2902" y="2846"/>
                    </a:lnTo>
                    <a:lnTo>
                      <a:pt x="2902" y="2848"/>
                    </a:lnTo>
                    <a:lnTo>
                      <a:pt x="2902" y="2851"/>
                    </a:lnTo>
                    <a:lnTo>
                      <a:pt x="2902" y="2852"/>
                    </a:lnTo>
                    <a:lnTo>
                      <a:pt x="2902" y="2854"/>
                    </a:lnTo>
                    <a:lnTo>
                      <a:pt x="2920" y="2848"/>
                    </a:lnTo>
                    <a:lnTo>
                      <a:pt x="2943" y="2854"/>
                    </a:lnTo>
                    <a:lnTo>
                      <a:pt x="2958" y="2866"/>
                    </a:lnTo>
                    <a:lnTo>
                      <a:pt x="2990" y="2878"/>
                    </a:lnTo>
                    <a:lnTo>
                      <a:pt x="3002" y="2868"/>
                    </a:lnTo>
                    <a:lnTo>
                      <a:pt x="3008" y="2875"/>
                    </a:lnTo>
                    <a:lnTo>
                      <a:pt x="3017" y="2868"/>
                    </a:lnTo>
                    <a:lnTo>
                      <a:pt x="3023" y="2877"/>
                    </a:lnTo>
                    <a:lnTo>
                      <a:pt x="3051" y="2883"/>
                    </a:lnTo>
                    <a:lnTo>
                      <a:pt x="3068" y="2889"/>
                    </a:lnTo>
                    <a:lnTo>
                      <a:pt x="3075" y="2890"/>
                    </a:lnTo>
                    <a:lnTo>
                      <a:pt x="3080" y="2890"/>
                    </a:lnTo>
                    <a:lnTo>
                      <a:pt x="3083" y="2887"/>
                    </a:lnTo>
                    <a:lnTo>
                      <a:pt x="3089" y="2884"/>
                    </a:lnTo>
                    <a:lnTo>
                      <a:pt x="3090" y="2880"/>
                    </a:lnTo>
                    <a:lnTo>
                      <a:pt x="3092" y="2875"/>
                    </a:lnTo>
                    <a:lnTo>
                      <a:pt x="3095" y="2872"/>
                    </a:lnTo>
                    <a:lnTo>
                      <a:pt x="3097" y="2871"/>
                    </a:lnTo>
                    <a:lnTo>
                      <a:pt x="3103" y="2869"/>
                    </a:lnTo>
                    <a:lnTo>
                      <a:pt x="3113" y="2865"/>
                    </a:lnTo>
                    <a:lnTo>
                      <a:pt x="3118" y="2866"/>
                    </a:lnTo>
                    <a:lnTo>
                      <a:pt x="3124" y="2868"/>
                    </a:lnTo>
                    <a:lnTo>
                      <a:pt x="3130" y="2869"/>
                    </a:lnTo>
                    <a:lnTo>
                      <a:pt x="3138" y="2869"/>
                    </a:lnTo>
                    <a:lnTo>
                      <a:pt x="3144" y="2869"/>
                    </a:lnTo>
                    <a:lnTo>
                      <a:pt x="3147" y="2868"/>
                    </a:lnTo>
                    <a:lnTo>
                      <a:pt x="3150" y="2869"/>
                    </a:lnTo>
                    <a:lnTo>
                      <a:pt x="3157" y="2869"/>
                    </a:lnTo>
                    <a:lnTo>
                      <a:pt x="3164" y="2868"/>
                    </a:lnTo>
                    <a:lnTo>
                      <a:pt x="3170" y="2866"/>
                    </a:lnTo>
                    <a:lnTo>
                      <a:pt x="3174" y="2869"/>
                    </a:lnTo>
                    <a:lnTo>
                      <a:pt x="3177" y="2871"/>
                    </a:lnTo>
                    <a:lnTo>
                      <a:pt x="3182" y="2869"/>
                    </a:lnTo>
                    <a:lnTo>
                      <a:pt x="3188" y="2866"/>
                    </a:lnTo>
                    <a:lnTo>
                      <a:pt x="3192" y="2863"/>
                    </a:lnTo>
                    <a:lnTo>
                      <a:pt x="3199" y="2863"/>
                    </a:lnTo>
                    <a:lnTo>
                      <a:pt x="3202" y="2862"/>
                    </a:lnTo>
                    <a:lnTo>
                      <a:pt x="3208" y="2863"/>
                    </a:lnTo>
                    <a:lnTo>
                      <a:pt x="3214" y="2863"/>
                    </a:lnTo>
                    <a:lnTo>
                      <a:pt x="3220" y="2875"/>
                    </a:lnTo>
                    <a:lnTo>
                      <a:pt x="3224" y="2874"/>
                    </a:lnTo>
                    <a:lnTo>
                      <a:pt x="3231" y="2878"/>
                    </a:lnTo>
                    <a:lnTo>
                      <a:pt x="3232" y="2880"/>
                    </a:lnTo>
                    <a:lnTo>
                      <a:pt x="3238" y="2881"/>
                    </a:lnTo>
                    <a:lnTo>
                      <a:pt x="3246" y="2878"/>
                    </a:lnTo>
                    <a:lnTo>
                      <a:pt x="3250" y="2874"/>
                    </a:lnTo>
                    <a:lnTo>
                      <a:pt x="3256" y="2869"/>
                    </a:lnTo>
                    <a:lnTo>
                      <a:pt x="3261" y="2866"/>
                    </a:lnTo>
                    <a:lnTo>
                      <a:pt x="3269" y="2866"/>
                    </a:lnTo>
                    <a:lnTo>
                      <a:pt x="3273" y="2868"/>
                    </a:lnTo>
                    <a:lnTo>
                      <a:pt x="3278" y="2869"/>
                    </a:lnTo>
                    <a:lnTo>
                      <a:pt x="3284" y="2869"/>
                    </a:lnTo>
                    <a:lnTo>
                      <a:pt x="3291" y="2869"/>
                    </a:lnTo>
                    <a:lnTo>
                      <a:pt x="3296" y="2868"/>
                    </a:lnTo>
                    <a:lnTo>
                      <a:pt x="3304" y="2868"/>
                    </a:lnTo>
                    <a:lnTo>
                      <a:pt x="3307" y="2874"/>
                    </a:lnTo>
                    <a:lnTo>
                      <a:pt x="3311" y="2880"/>
                    </a:lnTo>
                    <a:lnTo>
                      <a:pt x="3317" y="2887"/>
                    </a:lnTo>
                    <a:lnTo>
                      <a:pt x="3319" y="2889"/>
                    </a:lnTo>
                    <a:lnTo>
                      <a:pt x="3317" y="2887"/>
                    </a:lnTo>
                    <a:lnTo>
                      <a:pt x="3319" y="2889"/>
                    </a:lnTo>
                    <a:lnTo>
                      <a:pt x="3328" y="2903"/>
                    </a:lnTo>
                    <a:lnTo>
                      <a:pt x="3331" y="2909"/>
                    </a:lnTo>
                    <a:lnTo>
                      <a:pt x="3331" y="2913"/>
                    </a:lnTo>
                    <a:lnTo>
                      <a:pt x="3331" y="2916"/>
                    </a:lnTo>
                    <a:lnTo>
                      <a:pt x="3331" y="2922"/>
                    </a:lnTo>
                    <a:lnTo>
                      <a:pt x="3331" y="2928"/>
                    </a:lnTo>
                    <a:lnTo>
                      <a:pt x="3331" y="2933"/>
                    </a:lnTo>
                    <a:lnTo>
                      <a:pt x="3331" y="2938"/>
                    </a:lnTo>
                    <a:lnTo>
                      <a:pt x="3329" y="2941"/>
                    </a:lnTo>
                    <a:lnTo>
                      <a:pt x="3329" y="2948"/>
                    </a:lnTo>
                    <a:lnTo>
                      <a:pt x="3320" y="2957"/>
                    </a:lnTo>
                    <a:lnTo>
                      <a:pt x="3314" y="2957"/>
                    </a:lnTo>
                    <a:lnTo>
                      <a:pt x="3311" y="2959"/>
                    </a:lnTo>
                    <a:lnTo>
                      <a:pt x="3310" y="2962"/>
                    </a:lnTo>
                    <a:lnTo>
                      <a:pt x="3310" y="2967"/>
                    </a:lnTo>
                    <a:lnTo>
                      <a:pt x="3316" y="2971"/>
                    </a:lnTo>
                    <a:lnTo>
                      <a:pt x="3322" y="2971"/>
                    </a:lnTo>
                    <a:lnTo>
                      <a:pt x="3328" y="2970"/>
                    </a:lnTo>
                    <a:lnTo>
                      <a:pt x="3332" y="2967"/>
                    </a:lnTo>
                    <a:lnTo>
                      <a:pt x="3339" y="2967"/>
                    </a:lnTo>
                    <a:lnTo>
                      <a:pt x="3352" y="2971"/>
                    </a:lnTo>
                    <a:lnTo>
                      <a:pt x="3352" y="2973"/>
                    </a:lnTo>
                    <a:lnTo>
                      <a:pt x="3360" y="2971"/>
                    </a:lnTo>
                    <a:lnTo>
                      <a:pt x="3363" y="2968"/>
                    </a:lnTo>
                    <a:lnTo>
                      <a:pt x="3366" y="2962"/>
                    </a:lnTo>
                    <a:lnTo>
                      <a:pt x="3369" y="2962"/>
                    </a:lnTo>
                    <a:lnTo>
                      <a:pt x="3375" y="2960"/>
                    </a:lnTo>
                    <a:lnTo>
                      <a:pt x="3381" y="2957"/>
                    </a:lnTo>
                    <a:lnTo>
                      <a:pt x="3386" y="2954"/>
                    </a:lnTo>
                    <a:lnTo>
                      <a:pt x="3390" y="2954"/>
                    </a:lnTo>
                    <a:lnTo>
                      <a:pt x="3396" y="2956"/>
                    </a:lnTo>
                    <a:lnTo>
                      <a:pt x="3401" y="2956"/>
                    </a:lnTo>
                    <a:lnTo>
                      <a:pt x="3406" y="2954"/>
                    </a:lnTo>
                    <a:lnTo>
                      <a:pt x="3410" y="2951"/>
                    </a:lnTo>
                    <a:lnTo>
                      <a:pt x="3415" y="2950"/>
                    </a:lnTo>
                    <a:lnTo>
                      <a:pt x="3419" y="2948"/>
                    </a:lnTo>
                    <a:lnTo>
                      <a:pt x="3425" y="2944"/>
                    </a:lnTo>
                    <a:lnTo>
                      <a:pt x="3425" y="2936"/>
                    </a:lnTo>
                    <a:lnTo>
                      <a:pt x="3425" y="2928"/>
                    </a:lnTo>
                    <a:lnTo>
                      <a:pt x="3427" y="2922"/>
                    </a:lnTo>
                    <a:lnTo>
                      <a:pt x="3428" y="2916"/>
                    </a:lnTo>
                    <a:lnTo>
                      <a:pt x="3431" y="2915"/>
                    </a:lnTo>
                    <a:lnTo>
                      <a:pt x="3436" y="2913"/>
                    </a:lnTo>
                    <a:lnTo>
                      <a:pt x="3447" y="2912"/>
                    </a:lnTo>
                    <a:lnTo>
                      <a:pt x="3451" y="2912"/>
                    </a:lnTo>
                    <a:lnTo>
                      <a:pt x="3459" y="2910"/>
                    </a:lnTo>
                    <a:lnTo>
                      <a:pt x="3462" y="2909"/>
                    </a:lnTo>
                    <a:lnTo>
                      <a:pt x="3466" y="2906"/>
                    </a:lnTo>
                    <a:lnTo>
                      <a:pt x="3466" y="2898"/>
                    </a:lnTo>
                    <a:lnTo>
                      <a:pt x="3468" y="2892"/>
                    </a:lnTo>
                    <a:lnTo>
                      <a:pt x="3474" y="2889"/>
                    </a:lnTo>
                    <a:lnTo>
                      <a:pt x="3480" y="2886"/>
                    </a:lnTo>
                    <a:lnTo>
                      <a:pt x="3483" y="2880"/>
                    </a:lnTo>
                    <a:lnTo>
                      <a:pt x="3485" y="2875"/>
                    </a:lnTo>
                    <a:lnTo>
                      <a:pt x="3492" y="2874"/>
                    </a:lnTo>
                    <a:lnTo>
                      <a:pt x="3497" y="2874"/>
                    </a:lnTo>
                    <a:lnTo>
                      <a:pt x="3501" y="2872"/>
                    </a:lnTo>
                    <a:lnTo>
                      <a:pt x="3505" y="2868"/>
                    </a:lnTo>
                    <a:lnTo>
                      <a:pt x="3506" y="2862"/>
                    </a:lnTo>
                    <a:lnTo>
                      <a:pt x="3511" y="2857"/>
                    </a:lnTo>
                    <a:lnTo>
                      <a:pt x="3515" y="2852"/>
                    </a:lnTo>
                    <a:lnTo>
                      <a:pt x="3515" y="2846"/>
                    </a:lnTo>
                    <a:lnTo>
                      <a:pt x="3517" y="2840"/>
                    </a:lnTo>
                    <a:lnTo>
                      <a:pt x="3521" y="2837"/>
                    </a:lnTo>
                    <a:lnTo>
                      <a:pt x="3527" y="2836"/>
                    </a:lnTo>
                    <a:lnTo>
                      <a:pt x="3533" y="2836"/>
                    </a:lnTo>
                    <a:lnTo>
                      <a:pt x="3543" y="2833"/>
                    </a:lnTo>
                    <a:lnTo>
                      <a:pt x="3546" y="2828"/>
                    </a:lnTo>
                    <a:lnTo>
                      <a:pt x="3549" y="2827"/>
                    </a:lnTo>
                    <a:lnTo>
                      <a:pt x="3553" y="2830"/>
                    </a:lnTo>
                    <a:lnTo>
                      <a:pt x="3559" y="2836"/>
                    </a:lnTo>
                    <a:lnTo>
                      <a:pt x="3561" y="2837"/>
                    </a:lnTo>
                    <a:lnTo>
                      <a:pt x="3567" y="2842"/>
                    </a:lnTo>
                    <a:lnTo>
                      <a:pt x="3573" y="2837"/>
                    </a:lnTo>
                    <a:lnTo>
                      <a:pt x="3576" y="2834"/>
                    </a:lnTo>
                    <a:lnTo>
                      <a:pt x="3582" y="2837"/>
                    </a:lnTo>
                    <a:lnTo>
                      <a:pt x="3588" y="2840"/>
                    </a:lnTo>
                    <a:lnTo>
                      <a:pt x="3597" y="2836"/>
                    </a:lnTo>
                    <a:lnTo>
                      <a:pt x="3603" y="2833"/>
                    </a:lnTo>
                    <a:lnTo>
                      <a:pt x="3610" y="2833"/>
                    </a:lnTo>
                    <a:lnTo>
                      <a:pt x="3619" y="2833"/>
                    </a:lnTo>
                    <a:lnTo>
                      <a:pt x="3625" y="2834"/>
                    </a:lnTo>
                    <a:lnTo>
                      <a:pt x="3629" y="2834"/>
                    </a:lnTo>
                    <a:lnTo>
                      <a:pt x="3637" y="2836"/>
                    </a:lnTo>
                    <a:lnTo>
                      <a:pt x="3646" y="2837"/>
                    </a:lnTo>
                    <a:lnTo>
                      <a:pt x="3651" y="2833"/>
                    </a:lnTo>
                    <a:lnTo>
                      <a:pt x="3652" y="2827"/>
                    </a:lnTo>
                    <a:lnTo>
                      <a:pt x="3657" y="2822"/>
                    </a:lnTo>
                    <a:lnTo>
                      <a:pt x="3655" y="2819"/>
                    </a:lnTo>
                    <a:lnTo>
                      <a:pt x="3658" y="2810"/>
                    </a:lnTo>
                    <a:lnTo>
                      <a:pt x="3661" y="2802"/>
                    </a:lnTo>
                    <a:lnTo>
                      <a:pt x="3664" y="2795"/>
                    </a:lnTo>
                    <a:lnTo>
                      <a:pt x="3669" y="2789"/>
                    </a:lnTo>
                    <a:lnTo>
                      <a:pt x="3670" y="2784"/>
                    </a:lnTo>
                    <a:lnTo>
                      <a:pt x="3673" y="2776"/>
                    </a:lnTo>
                    <a:lnTo>
                      <a:pt x="3680" y="2772"/>
                    </a:lnTo>
                    <a:lnTo>
                      <a:pt x="3684" y="2769"/>
                    </a:lnTo>
                    <a:lnTo>
                      <a:pt x="3690" y="2763"/>
                    </a:lnTo>
                    <a:lnTo>
                      <a:pt x="3693" y="2758"/>
                    </a:lnTo>
                    <a:lnTo>
                      <a:pt x="3696" y="2752"/>
                    </a:lnTo>
                    <a:lnTo>
                      <a:pt x="3702" y="2744"/>
                    </a:lnTo>
                    <a:lnTo>
                      <a:pt x="3707" y="2738"/>
                    </a:lnTo>
                    <a:lnTo>
                      <a:pt x="3707" y="2734"/>
                    </a:lnTo>
                    <a:lnTo>
                      <a:pt x="3709" y="2726"/>
                    </a:lnTo>
                    <a:lnTo>
                      <a:pt x="3709" y="2722"/>
                    </a:lnTo>
                    <a:lnTo>
                      <a:pt x="3707" y="2714"/>
                    </a:lnTo>
                    <a:lnTo>
                      <a:pt x="3707" y="2706"/>
                    </a:lnTo>
                    <a:lnTo>
                      <a:pt x="3707" y="2700"/>
                    </a:lnTo>
                    <a:lnTo>
                      <a:pt x="3709" y="2693"/>
                    </a:lnTo>
                    <a:lnTo>
                      <a:pt x="3707" y="2687"/>
                    </a:lnTo>
                    <a:lnTo>
                      <a:pt x="3704" y="2680"/>
                    </a:lnTo>
                    <a:lnTo>
                      <a:pt x="3702" y="2673"/>
                    </a:lnTo>
                    <a:lnTo>
                      <a:pt x="3702" y="2667"/>
                    </a:lnTo>
                    <a:lnTo>
                      <a:pt x="3704" y="2661"/>
                    </a:lnTo>
                    <a:lnTo>
                      <a:pt x="3705" y="2653"/>
                    </a:lnTo>
                    <a:lnTo>
                      <a:pt x="3707" y="2647"/>
                    </a:lnTo>
                    <a:lnTo>
                      <a:pt x="3710" y="2641"/>
                    </a:lnTo>
                    <a:lnTo>
                      <a:pt x="3710" y="2636"/>
                    </a:lnTo>
                    <a:lnTo>
                      <a:pt x="3712" y="2633"/>
                    </a:lnTo>
                    <a:lnTo>
                      <a:pt x="3707" y="2618"/>
                    </a:lnTo>
                    <a:lnTo>
                      <a:pt x="3705" y="2609"/>
                    </a:lnTo>
                    <a:lnTo>
                      <a:pt x="3702" y="2603"/>
                    </a:lnTo>
                    <a:lnTo>
                      <a:pt x="3695" y="2592"/>
                    </a:lnTo>
                    <a:lnTo>
                      <a:pt x="3686" y="2579"/>
                    </a:lnTo>
                    <a:lnTo>
                      <a:pt x="3684" y="2576"/>
                    </a:lnTo>
                    <a:lnTo>
                      <a:pt x="3681" y="2568"/>
                    </a:lnTo>
                    <a:lnTo>
                      <a:pt x="3680" y="2563"/>
                    </a:lnTo>
                    <a:lnTo>
                      <a:pt x="3683" y="2551"/>
                    </a:lnTo>
                    <a:lnTo>
                      <a:pt x="3683" y="2541"/>
                    </a:lnTo>
                    <a:lnTo>
                      <a:pt x="3683" y="2533"/>
                    </a:lnTo>
                    <a:lnTo>
                      <a:pt x="3681" y="2519"/>
                    </a:lnTo>
                    <a:lnTo>
                      <a:pt x="3681" y="2510"/>
                    </a:lnTo>
                    <a:lnTo>
                      <a:pt x="3681" y="2495"/>
                    </a:lnTo>
                    <a:lnTo>
                      <a:pt x="3678" y="2467"/>
                    </a:lnTo>
                    <a:lnTo>
                      <a:pt x="3669" y="2411"/>
                    </a:lnTo>
                    <a:lnTo>
                      <a:pt x="3666" y="2393"/>
                    </a:lnTo>
                    <a:lnTo>
                      <a:pt x="3667" y="2373"/>
                    </a:lnTo>
                    <a:lnTo>
                      <a:pt x="3667" y="2364"/>
                    </a:lnTo>
                    <a:lnTo>
                      <a:pt x="3667" y="2350"/>
                    </a:lnTo>
                    <a:lnTo>
                      <a:pt x="3664" y="2338"/>
                    </a:lnTo>
                    <a:lnTo>
                      <a:pt x="3663" y="2323"/>
                    </a:lnTo>
                    <a:lnTo>
                      <a:pt x="3660" y="2306"/>
                    </a:lnTo>
                    <a:lnTo>
                      <a:pt x="3658" y="2285"/>
                    </a:lnTo>
                    <a:lnTo>
                      <a:pt x="3658" y="2279"/>
                    </a:lnTo>
                    <a:lnTo>
                      <a:pt x="3657" y="2274"/>
                    </a:lnTo>
                    <a:lnTo>
                      <a:pt x="3652" y="2271"/>
                    </a:lnTo>
                    <a:lnTo>
                      <a:pt x="3648" y="2268"/>
                    </a:lnTo>
                    <a:lnTo>
                      <a:pt x="3646" y="2262"/>
                    </a:lnTo>
                    <a:lnTo>
                      <a:pt x="3646" y="2259"/>
                    </a:lnTo>
                    <a:lnTo>
                      <a:pt x="3649" y="2251"/>
                    </a:lnTo>
                    <a:lnTo>
                      <a:pt x="3649" y="2244"/>
                    </a:lnTo>
                    <a:lnTo>
                      <a:pt x="3649" y="2235"/>
                    </a:lnTo>
                    <a:lnTo>
                      <a:pt x="3654" y="2223"/>
                    </a:lnTo>
                    <a:lnTo>
                      <a:pt x="3657" y="2210"/>
                    </a:lnTo>
                    <a:lnTo>
                      <a:pt x="3658" y="2201"/>
                    </a:lnTo>
                    <a:lnTo>
                      <a:pt x="3658" y="2191"/>
                    </a:lnTo>
                    <a:lnTo>
                      <a:pt x="3660" y="2177"/>
                    </a:lnTo>
                    <a:lnTo>
                      <a:pt x="3664" y="2169"/>
                    </a:lnTo>
                    <a:lnTo>
                      <a:pt x="3670" y="2159"/>
                    </a:lnTo>
                    <a:lnTo>
                      <a:pt x="3673" y="2148"/>
                    </a:lnTo>
                    <a:lnTo>
                      <a:pt x="3677" y="2143"/>
                    </a:lnTo>
                    <a:lnTo>
                      <a:pt x="3681" y="2140"/>
                    </a:lnTo>
                    <a:lnTo>
                      <a:pt x="3690" y="2134"/>
                    </a:lnTo>
                    <a:lnTo>
                      <a:pt x="3696" y="2127"/>
                    </a:lnTo>
                    <a:lnTo>
                      <a:pt x="3701" y="2116"/>
                    </a:lnTo>
                    <a:lnTo>
                      <a:pt x="3707" y="2108"/>
                    </a:lnTo>
                    <a:lnTo>
                      <a:pt x="3712" y="2102"/>
                    </a:lnTo>
                    <a:lnTo>
                      <a:pt x="3713" y="2096"/>
                    </a:lnTo>
                    <a:lnTo>
                      <a:pt x="3712" y="2096"/>
                    </a:lnTo>
                    <a:lnTo>
                      <a:pt x="3713" y="2090"/>
                    </a:lnTo>
                    <a:lnTo>
                      <a:pt x="3715" y="2078"/>
                    </a:lnTo>
                    <a:lnTo>
                      <a:pt x="3719" y="2066"/>
                    </a:lnTo>
                    <a:lnTo>
                      <a:pt x="3722" y="2052"/>
                    </a:lnTo>
                    <a:lnTo>
                      <a:pt x="3725" y="2041"/>
                    </a:lnTo>
                    <a:lnTo>
                      <a:pt x="3727" y="2034"/>
                    </a:lnTo>
                    <a:lnTo>
                      <a:pt x="3730" y="2023"/>
                    </a:lnTo>
                    <a:lnTo>
                      <a:pt x="3736" y="2014"/>
                    </a:lnTo>
                    <a:lnTo>
                      <a:pt x="3745" y="2006"/>
                    </a:lnTo>
                    <a:lnTo>
                      <a:pt x="3757" y="2000"/>
                    </a:lnTo>
                    <a:lnTo>
                      <a:pt x="3765" y="1999"/>
                    </a:lnTo>
                    <a:lnTo>
                      <a:pt x="3774" y="1999"/>
                    </a:lnTo>
                    <a:lnTo>
                      <a:pt x="3783" y="2000"/>
                    </a:lnTo>
                    <a:lnTo>
                      <a:pt x="3789" y="2002"/>
                    </a:lnTo>
                    <a:lnTo>
                      <a:pt x="3798" y="2002"/>
                    </a:lnTo>
                    <a:lnTo>
                      <a:pt x="3814" y="1997"/>
                    </a:lnTo>
                    <a:lnTo>
                      <a:pt x="3823" y="1994"/>
                    </a:lnTo>
                    <a:lnTo>
                      <a:pt x="3833" y="1993"/>
                    </a:lnTo>
                    <a:lnTo>
                      <a:pt x="3842" y="1993"/>
                    </a:lnTo>
                    <a:lnTo>
                      <a:pt x="3853" y="1993"/>
                    </a:lnTo>
                    <a:lnTo>
                      <a:pt x="3868" y="1994"/>
                    </a:lnTo>
                    <a:lnTo>
                      <a:pt x="3879" y="1993"/>
                    </a:lnTo>
                    <a:lnTo>
                      <a:pt x="3888" y="1993"/>
                    </a:lnTo>
                    <a:lnTo>
                      <a:pt x="3897" y="1993"/>
                    </a:lnTo>
                    <a:lnTo>
                      <a:pt x="3908" y="1993"/>
                    </a:lnTo>
                    <a:lnTo>
                      <a:pt x="3917" y="1994"/>
                    </a:lnTo>
                    <a:lnTo>
                      <a:pt x="3922" y="1996"/>
                    </a:lnTo>
                    <a:lnTo>
                      <a:pt x="3931" y="1996"/>
                    </a:lnTo>
                    <a:lnTo>
                      <a:pt x="3941" y="1990"/>
                    </a:lnTo>
                    <a:lnTo>
                      <a:pt x="3946" y="1981"/>
                    </a:lnTo>
                    <a:lnTo>
                      <a:pt x="3949" y="1978"/>
                    </a:lnTo>
                    <a:lnTo>
                      <a:pt x="3951" y="1976"/>
                    </a:lnTo>
                    <a:lnTo>
                      <a:pt x="3955" y="1970"/>
                    </a:lnTo>
                    <a:lnTo>
                      <a:pt x="3961" y="1964"/>
                    </a:lnTo>
                    <a:lnTo>
                      <a:pt x="3969" y="1962"/>
                    </a:lnTo>
                    <a:lnTo>
                      <a:pt x="3973" y="1965"/>
                    </a:lnTo>
                    <a:lnTo>
                      <a:pt x="3984" y="1967"/>
                    </a:lnTo>
                    <a:lnTo>
                      <a:pt x="3992" y="1965"/>
                    </a:lnTo>
                    <a:lnTo>
                      <a:pt x="4001" y="1965"/>
                    </a:lnTo>
                    <a:lnTo>
                      <a:pt x="4011" y="1962"/>
                    </a:lnTo>
                    <a:lnTo>
                      <a:pt x="4019" y="1958"/>
                    </a:lnTo>
                    <a:lnTo>
                      <a:pt x="4024" y="1955"/>
                    </a:lnTo>
                    <a:lnTo>
                      <a:pt x="4033" y="1952"/>
                    </a:lnTo>
                    <a:lnTo>
                      <a:pt x="4040" y="1949"/>
                    </a:lnTo>
                    <a:lnTo>
                      <a:pt x="4053" y="1941"/>
                    </a:lnTo>
                    <a:lnTo>
                      <a:pt x="4066" y="1933"/>
                    </a:lnTo>
                    <a:lnTo>
                      <a:pt x="4072" y="1929"/>
                    </a:lnTo>
                    <a:lnTo>
                      <a:pt x="4075" y="1924"/>
                    </a:lnTo>
                    <a:lnTo>
                      <a:pt x="4078" y="1923"/>
                    </a:lnTo>
                    <a:lnTo>
                      <a:pt x="4083" y="1918"/>
                    </a:lnTo>
                    <a:lnTo>
                      <a:pt x="4085" y="1914"/>
                    </a:lnTo>
                    <a:lnTo>
                      <a:pt x="4086" y="1909"/>
                    </a:lnTo>
                    <a:lnTo>
                      <a:pt x="4088" y="1905"/>
                    </a:lnTo>
                    <a:lnTo>
                      <a:pt x="4089" y="1900"/>
                    </a:lnTo>
                    <a:lnTo>
                      <a:pt x="4089" y="1895"/>
                    </a:lnTo>
                    <a:lnTo>
                      <a:pt x="4088" y="1905"/>
                    </a:lnTo>
                    <a:lnTo>
                      <a:pt x="4089" y="1900"/>
                    </a:lnTo>
                    <a:lnTo>
                      <a:pt x="4089" y="1895"/>
                    </a:lnTo>
                    <a:lnTo>
                      <a:pt x="4097" y="1882"/>
                    </a:lnTo>
                    <a:lnTo>
                      <a:pt x="4101" y="1874"/>
                    </a:lnTo>
                    <a:lnTo>
                      <a:pt x="4113" y="1870"/>
                    </a:lnTo>
                    <a:lnTo>
                      <a:pt x="4118" y="1865"/>
                    </a:lnTo>
                    <a:lnTo>
                      <a:pt x="4123" y="1856"/>
                    </a:lnTo>
                    <a:lnTo>
                      <a:pt x="4127" y="1847"/>
                    </a:lnTo>
                    <a:lnTo>
                      <a:pt x="4135" y="1835"/>
                    </a:lnTo>
                    <a:lnTo>
                      <a:pt x="4139" y="1828"/>
                    </a:lnTo>
                    <a:lnTo>
                      <a:pt x="4145" y="1816"/>
                    </a:lnTo>
                    <a:lnTo>
                      <a:pt x="4148" y="1809"/>
                    </a:lnTo>
                    <a:lnTo>
                      <a:pt x="4148" y="1800"/>
                    </a:lnTo>
                    <a:lnTo>
                      <a:pt x="4145" y="1792"/>
                    </a:lnTo>
                    <a:lnTo>
                      <a:pt x="4142" y="1783"/>
                    </a:lnTo>
                    <a:lnTo>
                      <a:pt x="4141" y="1775"/>
                    </a:lnTo>
                    <a:lnTo>
                      <a:pt x="4145" y="1768"/>
                    </a:lnTo>
                    <a:lnTo>
                      <a:pt x="4153" y="1758"/>
                    </a:lnTo>
                    <a:lnTo>
                      <a:pt x="4155" y="1757"/>
                    </a:lnTo>
                    <a:lnTo>
                      <a:pt x="4164" y="1751"/>
                    </a:lnTo>
                    <a:lnTo>
                      <a:pt x="4170" y="1745"/>
                    </a:lnTo>
                    <a:lnTo>
                      <a:pt x="4170" y="1736"/>
                    </a:lnTo>
                    <a:lnTo>
                      <a:pt x="4161" y="1728"/>
                    </a:lnTo>
                    <a:lnTo>
                      <a:pt x="4151" y="1727"/>
                    </a:lnTo>
                    <a:lnTo>
                      <a:pt x="4148" y="1720"/>
                    </a:lnTo>
                    <a:lnTo>
                      <a:pt x="4142" y="1717"/>
                    </a:lnTo>
                    <a:lnTo>
                      <a:pt x="4138" y="1713"/>
                    </a:lnTo>
                    <a:lnTo>
                      <a:pt x="4133" y="1698"/>
                    </a:lnTo>
                    <a:lnTo>
                      <a:pt x="4136" y="1688"/>
                    </a:lnTo>
                    <a:lnTo>
                      <a:pt x="4136" y="1684"/>
                    </a:lnTo>
                    <a:lnTo>
                      <a:pt x="4138" y="1681"/>
                    </a:lnTo>
                    <a:lnTo>
                      <a:pt x="4139" y="1667"/>
                    </a:lnTo>
                    <a:lnTo>
                      <a:pt x="4141" y="1657"/>
                    </a:lnTo>
                    <a:lnTo>
                      <a:pt x="4144" y="1650"/>
                    </a:lnTo>
                    <a:lnTo>
                      <a:pt x="4148" y="1640"/>
                    </a:lnTo>
                    <a:lnTo>
                      <a:pt x="4155" y="1634"/>
                    </a:lnTo>
                    <a:lnTo>
                      <a:pt x="4161" y="1634"/>
                    </a:lnTo>
                    <a:lnTo>
                      <a:pt x="4168" y="1631"/>
                    </a:lnTo>
                    <a:lnTo>
                      <a:pt x="4177" y="1626"/>
                    </a:lnTo>
                    <a:lnTo>
                      <a:pt x="4183" y="1620"/>
                    </a:lnTo>
                    <a:lnTo>
                      <a:pt x="4183" y="1606"/>
                    </a:lnTo>
                    <a:lnTo>
                      <a:pt x="4183" y="1596"/>
                    </a:lnTo>
                    <a:lnTo>
                      <a:pt x="4185" y="1585"/>
                    </a:lnTo>
                    <a:lnTo>
                      <a:pt x="4187" y="1577"/>
                    </a:lnTo>
                    <a:lnTo>
                      <a:pt x="4193" y="1570"/>
                    </a:lnTo>
                    <a:lnTo>
                      <a:pt x="4203" y="1568"/>
                    </a:lnTo>
                    <a:lnTo>
                      <a:pt x="4212" y="1568"/>
                    </a:lnTo>
                    <a:lnTo>
                      <a:pt x="4218" y="1570"/>
                    </a:lnTo>
                    <a:lnTo>
                      <a:pt x="4231" y="1565"/>
                    </a:lnTo>
                    <a:lnTo>
                      <a:pt x="4237" y="1568"/>
                    </a:lnTo>
                    <a:lnTo>
                      <a:pt x="4255" y="1574"/>
                    </a:lnTo>
                    <a:lnTo>
                      <a:pt x="4264" y="1576"/>
                    </a:lnTo>
                    <a:lnTo>
                      <a:pt x="4276" y="1573"/>
                    </a:lnTo>
                    <a:lnTo>
                      <a:pt x="4282" y="1568"/>
                    </a:lnTo>
                    <a:lnTo>
                      <a:pt x="4292" y="1562"/>
                    </a:lnTo>
                    <a:lnTo>
                      <a:pt x="4304" y="1559"/>
                    </a:lnTo>
                    <a:lnTo>
                      <a:pt x="4316" y="1568"/>
                    </a:lnTo>
                    <a:lnTo>
                      <a:pt x="4322" y="1573"/>
                    </a:lnTo>
                    <a:lnTo>
                      <a:pt x="4333" y="1573"/>
                    </a:lnTo>
                    <a:lnTo>
                      <a:pt x="4339" y="1584"/>
                    </a:lnTo>
                    <a:lnTo>
                      <a:pt x="4340" y="1584"/>
                    </a:lnTo>
                    <a:lnTo>
                      <a:pt x="4351" y="1584"/>
                    </a:lnTo>
                    <a:lnTo>
                      <a:pt x="4352" y="1580"/>
                    </a:lnTo>
                    <a:lnTo>
                      <a:pt x="4362" y="1582"/>
                    </a:lnTo>
                    <a:lnTo>
                      <a:pt x="4365" y="1576"/>
                    </a:lnTo>
                    <a:lnTo>
                      <a:pt x="4362" y="1568"/>
                    </a:lnTo>
                    <a:lnTo>
                      <a:pt x="4363" y="1564"/>
                    </a:lnTo>
                    <a:lnTo>
                      <a:pt x="4366" y="1555"/>
                    </a:lnTo>
                    <a:lnTo>
                      <a:pt x="4366" y="1552"/>
                    </a:lnTo>
                    <a:lnTo>
                      <a:pt x="4365" y="1545"/>
                    </a:lnTo>
                    <a:lnTo>
                      <a:pt x="4363" y="1538"/>
                    </a:lnTo>
                    <a:lnTo>
                      <a:pt x="4368" y="1527"/>
                    </a:lnTo>
                    <a:lnTo>
                      <a:pt x="4374" y="1520"/>
                    </a:lnTo>
                    <a:lnTo>
                      <a:pt x="4375" y="1515"/>
                    </a:lnTo>
                    <a:lnTo>
                      <a:pt x="4371" y="1512"/>
                    </a:lnTo>
                    <a:lnTo>
                      <a:pt x="4368" y="1512"/>
                    </a:lnTo>
                    <a:lnTo>
                      <a:pt x="4360" y="1512"/>
                    </a:lnTo>
                    <a:lnTo>
                      <a:pt x="4354" y="1514"/>
                    </a:lnTo>
                    <a:lnTo>
                      <a:pt x="4342" y="1514"/>
                    </a:lnTo>
                    <a:lnTo>
                      <a:pt x="4331" y="1507"/>
                    </a:lnTo>
                    <a:lnTo>
                      <a:pt x="4327" y="1503"/>
                    </a:lnTo>
                    <a:lnTo>
                      <a:pt x="4322" y="1504"/>
                    </a:lnTo>
                    <a:lnTo>
                      <a:pt x="4313" y="1507"/>
                    </a:lnTo>
                    <a:lnTo>
                      <a:pt x="4302" y="1504"/>
                    </a:lnTo>
                    <a:lnTo>
                      <a:pt x="4296" y="1504"/>
                    </a:lnTo>
                    <a:lnTo>
                      <a:pt x="4292" y="1504"/>
                    </a:lnTo>
                    <a:lnTo>
                      <a:pt x="4285" y="1504"/>
                    </a:lnTo>
                    <a:lnTo>
                      <a:pt x="4279" y="1503"/>
                    </a:lnTo>
                    <a:lnTo>
                      <a:pt x="4273" y="1503"/>
                    </a:lnTo>
                    <a:lnTo>
                      <a:pt x="4264" y="1506"/>
                    </a:lnTo>
                    <a:lnTo>
                      <a:pt x="4257" y="1498"/>
                    </a:lnTo>
                    <a:lnTo>
                      <a:pt x="4252" y="1489"/>
                    </a:lnTo>
                    <a:lnTo>
                      <a:pt x="4253" y="1479"/>
                    </a:lnTo>
                    <a:lnTo>
                      <a:pt x="4246" y="1474"/>
                    </a:lnTo>
                    <a:lnTo>
                      <a:pt x="4238" y="1472"/>
                    </a:lnTo>
                    <a:lnTo>
                      <a:pt x="4231" y="1460"/>
                    </a:lnTo>
                    <a:lnTo>
                      <a:pt x="4226" y="1454"/>
                    </a:lnTo>
                    <a:lnTo>
                      <a:pt x="4218" y="1450"/>
                    </a:lnTo>
                    <a:lnTo>
                      <a:pt x="4214" y="1440"/>
                    </a:lnTo>
                    <a:lnTo>
                      <a:pt x="4212" y="1430"/>
                    </a:lnTo>
                    <a:lnTo>
                      <a:pt x="4218" y="1427"/>
                    </a:lnTo>
                    <a:lnTo>
                      <a:pt x="4220" y="1419"/>
                    </a:lnTo>
                    <a:lnTo>
                      <a:pt x="4220" y="1412"/>
                    </a:lnTo>
                    <a:lnTo>
                      <a:pt x="4222" y="1404"/>
                    </a:lnTo>
                    <a:lnTo>
                      <a:pt x="4217" y="1405"/>
                    </a:lnTo>
                    <a:lnTo>
                      <a:pt x="4206" y="1393"/>
                    </a:lnTo>
                    <a:lnTo>
                      <a:pt x="4200" y="1392"/>
                    </a:lnTo>
                    <a:lnTo>
                      <a:pt x="4191" y="1387"/>
                    </a:lnTo>
                    <a:lnTo>
                      <a:pt x="4188" y="1384"/>
                    </a:lnTo>
                    <a:lnTo>
                      <a:pt x="4185" y="1383"/>
                    </a:lnTo>
                    <a:lnTo>
                      <a:pt x="4182" y="1383"/>
                    </a:lnTo>
                    <a:lnTo>
                      <a:pt x="4180" y="1380"/>
                    </a:lnTo>
                    <a:lnTo>
                      <a:pt x="4177" y="1372"/>
                    </a:lnTo>
                    <a:lnTo>
                      <a:pt x="4176" y="1371"/>
                    </a:lnTo>
                    <a:lnTo>
                      <a:pt x="4176" y="1364"/>
                    </a:lnTo>
                    <a:lnTo>
                      <a:pt x="4179" y="1358"/>
                    </a:lnTo>
                    <a:lnTo>
                      <a:pt x="4183" y="1354"/>
                    </a:lnTo>
                    <a:lnTo>
                      <a:pt x="4183" y="1345"/>
                    </a:lnTo>
                    <a:lnTo>
                      <a:pt x="4180" y="1339"/>
                    </a:lnTo>
                    <a:lnTo>
                      <a:pt x="4173" y="1332"/>
                    </a:lnTo>
                    <a:lnTo>
                      <a:pt x="4168" y="1329"/>
                    </a:lnTo>
                    <a:lnTo>
                      <a:pt x="4171" y="1325"/>
                    </a:lnTo>
                    <a:lnTo>
                      <a:pt x="4170" y="1319"/>
                    </a:lnTo>
                    <a:lnTo>
                      <a:pt x="4162" y="1316"/>
                    </a:lnTo>
                    <a:lnTo>
                      <a:pt x="4161" y="1316"/>
                    </a:lnTo>
                    <a:lnTo>
                      <a:pt x="4151" y="1313"/>
                    </a:lnTo>
                    <a:lnTo>
                      <a:pt x="4145" y="1311"/>
                    </a:lnTo>
                    <a:lnTo>
                      <a:pt x="4139" y="1310"/>
                    </a:lnTo>
                    <a:lnTo>
                      <a:pt x="4121" y="1307"/>
                    </a:lnTo>
                    <a:lnTo>
                      <a:pt x="4112" y="1310"/>
                    </a:lnTo>
                    <a:lnTo>
                      <a:pt x="4095" y="1313"/>
                    </a:lnTo>
                    <a:lnTo>
                      <a:pt x="4089" y="1305"/>
                    </a:lnTo>
                    <a:lnTo>
                      <a:pt x="4081" y="1290"/>
                    </a:lnTo>
                    <a:lnTo>
                      <a:pt x="4081" y="1282"/>
                    </a:lnTo>
                    <a:lnTo>
                      <a:pt x="4086" y="1278"/>
                    </a:lnTo>
                    <a:lnTo>
                      <a:pt x="4092" y="1275"/>
                    </a:lnTo>
                    <a:lnTo>
                      <a:pt x="4097" y="1272"/>
                    </a:lnTo>
                    <a:lnTo>
                      <a:pt x="4104" y="1262"/>
                    </a:lnTo>
                    <a:lnTo>
                      <a:pt x="4106" y="1256"/>
                    </a:lnTo>
                    <a:lnTo>
                      <a:pt x="4112" y="1253"/>
                    </a:lnTo>
                    <a:lnTo>
                      <a:pt x="4116" y="1244"/>
                    </a:lnTo>
                    <a:lnTo>
                      <a:pt x="4127" y="1240"/>
                    </a:lnTo>
                    <a:lnTo>
                      <a:pt x="4135" y="1241"/>
                    </a:lnTo>
                    <a:lnTo>
                      <a:pt x="4148" y="1240"/>
                    </a:lnTo>
                    <a:lnTo>
                      <a:pt x="4155" y="1238"/>
                    </a:lnTo>
                    <a:lnTo>
                      <a:pt x="4153" y="1223"/>
                    </a:lnTo>
                    <a:lnTo>
                      <a:pt x="4147" y="1208"/>
                    </a:lnTo>
                    <a:lnTo>
                      <a:pt x="4147" y="1205"/>
                    </a:lnTo>
                    <a:lnTo>
                      <a:pt x="4150" y="1197"/>
                    </a:lnTo>
                    <a:lnTo>
                      <a:pt x="4156" y="1186"/>
                    </a:lnTo>
                    <a:lnTo>
                      <a:pt x="4155" y="1174"/>
                    </a:lnTo>
                    <a:lnTo>
                      <a:pt x="4150" y="1173"/>
                    </a:lnTo>
                    <a:lnTo>
                      <a:pt x="4145" y="1174"/>
                    </a:lnTo>
                    <a:lnTo>
                      <a:pt x="4135" y="1171"/>
                    </a:lnTo>
                    <a:lnTo>
                      <a:pt x="4130" y="1170"/>
                    </a:lnTo>
                    <a:lnTo>
                      <a:pt x="4124" y="1164"/>
                    </a:lnTo>
                    <a:lnTo>
                      <a:pt x="4115" y="1161"/>
                    </a:lnTo>
                    <a:lnTo>
                      <a:pt x="4107" y="1159"/>
                    </a:lnTo>
                    <a:lnTo>
                      <a:pt x="4092" y="1161"/>
                    </a:lnTo>
                    <a:lnTo>
                      <a:pt x="4086" y="1164"/>
                    </a:lnTo>
                    <a:lnTo>
                      <a:pt x="4080" y="1170"/>
                    </a:lnTo>
                    <a:lnTo>
                      <a:pt x="4085" y="1179"/>
                    </a:lnTo>
                    <a:lnTo>
                      <a:pt x="4086" y="1182"/>
                    </a:lnTo>
                    <a:lnTo>
                      <a:pt x="4086" y="1185"/>
                    </a:lnTo>
                    <a:lnTo>
                      <a:pt x="4083" y="1194"/>
                    </a:lnTo>
                    <a:lnTo>
                      <a:pt x="4080" y="1199"/>
                    </a:lnTo>
                    <a:lnTo>
                      <a:pt x="4080" y="1200"/>
                    </a:lnTo>
                    <a:lnTo>
                      <a:pt x="4080" y="1202"/>
                    </a:lnTo>
                    <a:lnTo>
                      <a:pt x="4074" y="1212"/>
                    </a:lnTo>
                    <a:lnTo>
                      <a:pt x="4068" y="1215"/>
                    </a:lnTo>
                    <a:lnTo>
                      <a:pt x="4056" y="1221"/>
                    </a:lnTo>
                    <a:lnTo>
                      <a:pt x="4049" y="1229"/>
                    </a:lnTo>
                    <a:lnTo>
                      <a:pt x="4042" y="1237"/>
                    </a:lnTo>
                    <a:lnTo>
                      <a:pt x="4037" y="1244"/>
                    </a:lnTo>
                    <a:lnTo>
                      <a:pt x="4027" y="1255"/>
                    </a:lnTo>
                    <a:lnTo>
                      <a:pt x="4019" y="1259"/>
                    </a:lnTo>
                    <a:lnTo>
                      <a:pt x="4016" y="1262"/>
                    </a:lnTo>
                    <a:lnTo>
                      <a:pt x="4010" y="1270"/>
                    </a:lnTo>
                    <a:lnTo>
                      <a:pt x="4001" y="1278"/>
                    </a:lnTo>
                    <a:lnTo>
                      <a:pt x="3992" y="1282"/>
                    </a:lnTo>
                    <a:lnTo>
                      <a:pt x="3984" y="1291"/>
                    </a:lnTo>
                    <a:lnTo>
                      <a:pt x="3979" y="1293"/>
                    </a:lnTo>
                    <a:lnTo>
                      <a:pt x="3973" y="1291"/>
                    </a:lnTo>
                    <a:lnTo>
                      <a:pt x="3960" y="1288"/>
                    </a:lnTo>
                    <a:lnTo>
                      <a:pt x="3955" y="1290"/>
                    </a:lnTo>
                    <a:lnTo>
                      <a:pt x="3948" y="1297"/>
                    </a:lnTo>
                    <a:lnTo>
                      <a:pt x="3946" y="1310"/>
                    </a:lnTo>
                    <a:lnTo>
                      <a:pt x="3944" y="1322"/>
                    </a:lnTo>
                    <a:lnTo>
                      <a:pt x="3941" y="1328"/>
                    </a:lnTo>
                    <a:lnTo>
                      <a:pt x="3941" y="1329"/>
                    </a:lnTo>
                    <a:lnTo>
                      <a:pt x="3935" y="1345"/>
                    </a:lnTo>
                    <a:lnTo>
                      <a:pt x="3932" y="1354"/>
                    </a:lnTo>
                    <a:lnTo>
                      <a:pt x="3928" y="1358"/>
                    </a:lnTo>
                    <a:lnTo>
                      <a:pt x="3926" y="1367"/>
                    </a:lnTo>
                    <a:lnTo>
                      <a:pt x="3922" y="1372"/>
                    </a:lnTo>
                    <a:lnTo>
                      <a:pt x="3916" y="1371"/>
                    </a:lnTo>
                    <a:lnTo>
                      <a:pt x="3912" y="1361"/>
                    </a:lnTo>
                    <a:lnTo>
                      <a:pt x="3908" y="1351"/>
                    </a:lnTo>
                    <a:lnTo>
                      <a:pt x="3900" y="1345"/>
                    </a:lnTo>
                    <a:lnTo>
                      <a:pt x="3893" y="1342"/>
                    </a:lnTo>
                    <a:lnTo>
                      <a:pt x="3890" y="1342"/>
                    </a:lnTo>
                    <a:lnTo>
                      <a:pt x="3885" y="1339"/>
                    </a:lnTo>
                    <a:lnTo>
                      <a:pt x="3877" y="1337"/>
                    </a:lnTo>
                    <a:lnTo>
                      <a:pt x="3870" y="1334"/>
                    </a:lnTo>
                    <a:lnTo>
                      <a:pt x="3859" y="1332"/>
                    </a:lnTo>
                    <a:lnTo>
                      <a:pt x="3855" y="1334"/>
                    </a:lnTo>
                    <a:lnTo>
                      <a:pt x="3850" y="1339"/>
                    </a:lnTo>
                    <a:lnTo>
                      <a:pt x="3846" y="1346"/>
                    </a:lnTo>
                    <a:lnTo>
                      <a:pt x="3841" y="1349"/>
                    </a:lnTo>
                    <a:lnTo>
                      <a:pt x="3839" y="1351"/>
                    </a:lnTo>
                    <a:lnTo>
                      <a:pt x="3833" y="1355"/>
                    </a:lnTo>
                    <a:lnTo>
                      <a:pt x="3829" y="1357"/>
                    </a:lnTo>
                    <a:lnTo>
                      <a:pt x="3826" y="1355"/>
                    </a:lnTo>
                    <a:lnTo>
                      <a:pt x="3824" y="1351"/>
                    </a:lnTo>
                    <a:lnTo>
                      <a:pt x="3818" y="1342"/>
                    </a:lnTo>
                    <a:lnTo>
                      <a:pt x="3815" y="1339"/>
                    </a:lnTo>
                    <a:lnTo>
                      <a:pt x="3812" y="1331"/>
                    </a:lnTo>
                    <a:lnTo>
                      <a:pt x="3814" y="1325"/>
                    </a:lnTo>
                    <a:lnTo>
                      <a:pt x="3820" y="1322"/>
                    </a:lnTo>
                    <a:lnTo>
                      <a:pt x="3820" y="1314"/>
                    </a:lnTo>
                    <a:lnTo>
                      <a:pt x="3815" y="1311"/>
                    </a:lnTo>
                    <a:lnTo>
                      <a:pt x="3809" y="1310"/>
                    </a:lnTo>
                    <a:lnTo>
                      <a:pt x="3804" y="1310"/>
                    </a:lnTo>
                    <a:lnTo>
                      <a:pt x="3798" y="1311"/>
                    </a:lnTo>
                    <a:lnTo>
                      <a:pt x="3794" y="1311"/>
                    </a:lnTo>
                    <a:lnTo>
                      <a:pt x="3791" y="1313"/>
                    </a:lnTo>
                    <a:lnTo>
                      <a:pt x="3788" y="1314"/>
                    </a:lnTo>
                    <a:lnTo>
                      <a:pt x="3779" y="1320"/>
                    </a:lnTo>
                    <a:lnTo>
                      <a:pt x="3774" y="1322"/>
                    </a:lnTo>
                    <a:lnTo>
                      <a:pt x="3765" y="1319"/>
                    </a:lnTo>
                    <a:lnTo>
                      <a:pt x="3760" y="1313"/>
                    </a:lnTo>
                    <a:lnTo>
                      <a:pt x="3753" y="1305"/>
                    </a:lnTo>
                    <a:lnTo>
                      <a:pt x="3747" y="1305"/>
                    </a:lnTo>
                    <a:lnTo>
                      <a:pt x="3740" y="1305"/>
                    </a:lnTo>
                    <a:lnTo>
                      <a:pt x="3722" y="1307"/>
                    </a:lnTo>
                    <a:lnTo>
                      <a:pt x="3718" y="1308"/>
                    </a:lnTo>
                    <a:lnTo>
                      <a:pt x="3710" y="1313"/>
                    </a:lnTo>
                    <a:lnTo>
                      <a:pt x="3707" y="1314"/>
                    </a:lnTo>
                    <a:lnTo>
                      <a:pt x="3702" y="1311"/>
                    </a:lnTo>
                    <a:lnTo>
                      <a:pt x="3696" y="1308"/>
                    </a:lnTo>
                    <a:lnTo>
                      <a:pt x="3695" y="1305"/>
                    </a:lnTo>
                    <a:lnTo>
                      <a:pt x="3693" y="1304"/>
                    </a:lnTo>
                    <a:lnTo>
                      <a:pt x="3692" y="1302"/>
                    </a:lnTo>
                    <a:lnTo>
                      <a:pt x="3687" y="1293"/>
                    </a:lnTo>
                    <a:lnTo>
                      <a:pt x="3680" y="1282"/>
                    </a:lnTo>
                    <a:lnTo>
                      <a:pt x="3677" y="1281"/>
                    </a:lnTo>
                    <a:lnTo>
                      <a:pt x="3673" y="1279"/>
                    </a:lnTo>
                    <a:lnTo>
                      <a:pt x="3669" y="1282"/>
                    </a:lnTo>
                    <a:lnTo>
                      <a:pt x="3663" y="1288"/>
                    </a:lnTo>
                    <a:lnTo>
                      <a:pt x="3658" y="1290"/>
                    </a:lnTo>
                    <a:lnTo>
                      <a:pt x="3649" y="1290"/>
                    </a:lnTo>
                    <a:lnTo>
                      <a:pt x="3637" y="1291"/>
                    </a:lnTo>
                    <a:lnTo>
                      <a:pt x="3634" y="1291"/>
                    </a:lnTo>
                    <a:lnTo>
                      <a:pt x="3629" y="1290"/>
                    </a:lnTo>
                    <a:lnTo>
                      <a:pt x="3619" y="1284"/>
                    </a:lnTo>
                    <a:lnTo>
                      <a:pt x="3605" y="1276"/>
                    </a:lnTo>
                    <a:lnTo>
                      <a:pt x="3596" y="1270"/>
                    </a:lnTo>
                    <a:lnTo>
                      <a:pt x="3585" y="1276"/>
                    </a:lnTo>
                    <a:lnTo>
                      <a:pt x="3581" y="1281"/>
                    </a:lnTo>
                    <a:lnTo>
                      <a:pt x="3573" y="1290"/>
                    </a:lnTo>
                    <a:lnTo>
                      <a:pt x="3565" y="1294"/>
                    </a:lnTo>
                    <a:lnTo>
                      <a:pt x="3553" y="1294"/>
                    </a:lnTo>
                    <a:lnTo>
                      <a:pt x="3549" y="1294"/>
                    </a:lnTo>
                    <a:lnTo>
                      <a:pt x="3547" y="1294"/>
                    </a:lnTo>
                    <a:lnTo>
                      <a:pt x="3543" y="1287"/>
                    </a:lnTo>
                    <a:lnTo>
                      <a:pt x="3543" y="1279"/>
                    </a:lnTo>
                    <a:lnTo>
                      <a:pt x="3533" y="1275"/>
                    </a:lnTo>
                    <a:lnTo>
                      <a:pt x="3526" y="1275"/>
                    </a:lnTo>
                    <a:lnTo>
                      <a:pt x="3518" y="1273"/>
                    </a:lnTo>
                    <a:lnTo>
                      <a:pt x="3517" y="1256"/>
                    </a:lnTo>
                    <a:lnTo>
                      <a:pt x="3518" y="1240"/>
                    </a:lnTo>
                    <a:lnTo>
                      <a:pt x="3518" y="1241"/>
                    </a:lnTo>
                    <a:lnTo>
                      <a:pt x="3518" y="1231"/>
                    </a:lnTo>
                    <a:lnTo>
                      <a:pt x="3518" y="1215"/>
                    </a:lnTo>
                    <a:lnTo>
                      <a:pt x="3518" y="1206"/>
                    </a:lnTo>
                    <a:lnTo>
                      <a:pt x="3509" y="1196"/>
                    </a:lnTo>
                    <a:lnTo>
                      <a:pt x="3503" y="1191"/>
                    </a:lnTo>
                    <a:lnTo>
                      <a:pt x="3492" y="1188"/>
                    </a:lnTo>
                    <a:lnTo>
                      <a:pt x="3491" y="1180"/>
                    </a:lnTo>
                    <a:lnTo>
                      <a:pt x="3492" y="1176"/>
                    </a:lnTo>
                    <a:lnTo>
                      <a:pt x="3488" y="1165"/>
                    </a:lnTo>
                    <a:lnTo>
                      <a:pt x="3483" y="1161"/>
                    </a:lnTo>
                    <a:lnTo>
                      <a:pt x="3477" y="1159"/>
                    </a:lnTo>
                    <a:lnTo>
                      <a:pt x="3473" y="1148"/>
                    </a:lnTo>
                    <a:lnTo>
                      <a:pt x="3471" y="1139"/>
                    </a:lnTo>
                    <a:lnTo>
                      <a:pt x="3468" y="1127"/>
                    </a:lnTo>
                    <a:lnTo>
                      <a:pt x="3460" y="1121"/>
                    </a:lnTo>
                    <a:lnTo>
                      <a:pt x="3451" y="1118"/>
                    </a:lnTo>
                    <a:lnTo>
                      <a:pt x="3442" y="1115"/>
                    </a:lnTo>
                    <a:lnTo>
                      <a:pt x="3434" y="1109"/>
                    </a:lnTo>
                    <a:lnTo>
                      <a:pt x="3428" y="1100"/>
                    </a:lnTo>
                    <a:lnTo>
                      <a:pt x="3427" y="1092"/>
                    </a:lnTo>
                    <a:lnTo>
                      <a:pt x="3425" y="1086"/>
                    </a:lnTo>
                    <a:lnTo>
                      <a:pt x="3425" y="1077"/>
                    </a:lnTo>
                    <a:lnTo>
                      <a:pt x="3425" y="1069"/>
                    </a:lnTo>
                    <a:lnTo>
                      <a:pt x="3427" y="1059"/>
                    </a:lnTo>
                    <a:lnTo>
                      <a:pt x="3430" y="1054"/>
                    </a:lnTo>
                    <a:lnTo>
                      <a:pt x="3436" y="1049"/>
                    </a:lnTo>
                    <a:lnTo>
                      <a:pt x="3441" y="1049"/>
                    </a:lnTo>
                    <a:lnTo>
                      <a:pt x="3448" y="1048"/>
                    </a:lnTo>
                    <a:lnTo>
                      <a:pt x="3450" y="1034"/>
                    </a:lnTo>
                    <a:lnTo>
                      <a:pt x="3448" y="1028"/>
                    </a:lnTo>
                    <a:lnTo>
                      <a:pt x="3439" y="1010"/>
                    </a:lnTo>
                    <a:lnTo>
                      <a:pt x="3438" y="1008"/>
                    </a:lnTo>
                    <a:lnTo>
                      <a:pt x="3427" y="1008"/>
                    </a:lnTo>
                    <a:lnTo>
                      <a:pt x="3424" y="1005"/>
                    </a:lnTo>
                    <a:lnTo>
                      <a:pt x="3418" y="996"/>
                    </a:lnTo>
                    <a:lnTo>
                      <a:pt x="3415" y="990"/>
                    </a:lnTo>
                    <a:lnTo>
                      <a:pt x="3403" y="989"/>
                    </a:lnTo>
                    <a:lnTo>
                      <a:pt x="3393" y="987"/>
                    </a:lnTo>
                    <a:lnTo>
                      <a:pt x="3392" y="986"/>
                    </a:lnTo>
                    <a:lnTo>
                      <a:pt x="3375" y="989"/>
                    </a:lnTo>
                    <a:lnTo>
                      <a:pt x="3372" y="987"/>
                    </a:lnTo>
                    <a:lnTo>
                      <a:pt x="3372" y="986"/>
                    </a:lnTo>
                    <a:lnTo>
                      <a:pt x="3368" y="981"/>
                    </a:lnTo>
                    <a:lnTo>
                      <a:pt x="3363" y="976"/>
                    </a:lnTo>
                    <a:lnTo>
                      <a:pt x="3360" y="970"/>
                    </a:lnTo>
                    <a:lnTo>
                      <a:pt x="3360" y="966"/>
                    </a:lnTo>
                    <a:lnTo>
                      <a:pt x="3360" y="958"/>
                    </a:lnTo>
                    <a:lnTo>
                      <a:pt x="3357" y="957"/>
                    </a:lnTo>
                    <a:lnTo>
                      <a:pt x="3349" y="957"/>
                    </a:lnTo>
                    <a:lnTo>
                      <a:pt x="3329" y="972"/>
                    </a:lnTo>
                    <a:lnTo>
                      <a:pt x="3322" y="964"/>
                    </a:lnTo>
                    <a:lnTo>
                      <a:pt x="3319" y="951"/>
                    </a:lnTo>
                    <a:lnTo>
                      <a:pt x="3311" y="937"/>
                    </a:lnTo>
                    <a:lnTo>
                      <a:pt x="3305" y="931"/>
                    </a:lnTo>
                    <a:lnTo>
                      <a:pt x="3301" y="928"/>
                    </a:lnTo>
                    <a:lnTo>
                      <a:pt x="3291" y="920"/>
                    </a:lnTo>
                    <a:lnTo>
                      <a:pt x="3287" y="916"/>
                    </a:lnTo>
                    <a:lnTo>
                      <a:pt x="3281" y="914"/>
                    </a:lnTo>
                    <a:lnTo>
                      <a:pt x="3272" y="917"/>
                    </a:lnTo>
                    <a:lnTo>
                      <a:pt x="3261" y="922"/>
                    </a:lnTo>
                    <a:lnTo>
                      <a:pt x="3255" y="923"/>
                    </a:lnTo>
                    <a:lnTo>
                      <a:pt x="3247" y="928"/>
                    </a:lnTo>
                    <a:lnTo>
                      <a:pt x="3237" y="916"/>
                    </a:lnTo>
                    <a:lnTo>
                      <a:pt x="3231" y="908"/>
                    </a:lnTo>
                    <a:lnTo>
                      <a:pt x="3223" y="899"/>
                    </a:lnTo>
                    <a:lnTo>
                      <a:pt x="3217" y="893"/>
                    </a:lnTo>
                    <a:lnTo>
                      <a:pt x="3214" y="893"/>
                    </a:lnTo>
                    <a:lnTo>
                      <a:pt x="3205" y="899"/>
                    </a:lnTo>
                    <a:lnTo>
                      <a:pt x="3199" y="903"/>
                    </a:lnTo>
                    <a:lnTo>
                      <a:pt x="3189" y="908"/>
                    </a:lnTo>
                    <a:lnTo>
                      <a:pt x="3183" y="909"/>
                    </a:lnTo>
                    <a:lnTo>
                      <a:pt x="3177" y="911"/>
                    </a:lnTo>
                    <a:lnTo>
                      <a:pt x="3176" y="914"/>
                    </a:lnTo>
                    <a:lnTo>
                      <a:pt x="3171" y="913"/>
                    </a:lnTo>
                    <a:lnTo>
                      <a:pt x="3167" y="909"/>
                    </a:lnTo>
                    <a:lnTo>
                      <a:pt x="3160" y="899"/>
                    </a:lnTo>
                    <a:lnTo>
                      <a:pt x="3153" y="894"/>
                    </a:lnTo>
                    <a:lnTo>
                      <a:pt x="3147" y="887"/>
                    </a:lnTo>
                    <a:lnTo>
                      <a:pt x="3141" y="881"/>
                    </a:lnTo>
                    <a:lnTo>
                      <a:pt x="3133" y="873"/>
                    </a:lnTo>
                    <a:lnTo>
                      <a:pt x="3132" y="864"/>
                    </a:lnTo>
                    <a:lnTo>
                      <a:pt x="3136" y="859"/>
                    </a:lnTo>
                    <a:lnTo>
                      <a:pt x="3139" y="850"/>
                    </a:lnTo>
                    <a:lnTo>
                      <a:pt x="3138" y="841"/>
                    </a:lnTo>
                    <a:lnTo>
                      <a:pt x="3138" y="829"/>
                    </a:lnTo>
                    <a:lnTo>
                      <a:pt x="3135" y="821"/>
                    </a:lnTo>
                    <a:lnTo>
                      <a:pt x="3132" y="814"/>
                    </a:lnTo>
                    <a:lnTo>
                      <a:pt x="3129" y="805"/>
                    </a:lnTo>
                    <a:lnTo>
                      <a:pt x="3125" y="794"/>
                    </a:lnTo>
                    <a:lnTo>
                      <a:pt x="3125" y="789"/>
                    </a:lnTo>
                    <a:lnTo>
                      <a:pt x="3122" y="782"/>
                    </a:lnTo>
                    <a:lnTo>
                      <a:pt x="3116" y="773"/>
                    </a:lnTo>
                    <a:lnTo>
                      <a:pt x="3110" y="766"/>
                    </a:lnTo>
                    <a:lnTo>
                      <a:pt x="3112" y="759"/>
                    </a:lnTo>
                    <a:lnTo>
                      <a:pt x="3116" y="757"/>
                    </a:lnTo>
                    <a:lnTo>
                      <a:pt x="3122" y="753"/>
                    </a:lnTo>
                    <a:lnTo>
                      <a:pt x="3127" y="750"/>
                    </a:lnTo>
                    <a:lnTo>
                      <a:pt x="3130" y="739"/>
                    </a:lnTo>
                    <a:lnTo>
                      <a:pt x="3130" y="728"/>
                    </a:lnTo>
                    <a:lnTo>
                      <a:pt x="3122" y="718"/>
                    </a:lnTo>
                    <a:lnTo>
                      <a:pt x="3113" y="710"/>
                    </a:lnTo>
                    <a:lnTo>
                      <a:pt x="3104" y="710"/>
                    </a:lnTo>
                    <a:lnTo>
                      <a:pt x="3098" y="706"/>
                    </a:lnTo>
                    <a:lnTo>
                      <a:pt x="3097" y="703"/>
                    </a:lnTo>
                    <a:lnTo>
                      <a:pt x="3093" y="695"/>
                    </a:lnTo>
                    <a:lnTo>
                      <a:pt x="3089" y="683"/>
                    </a:lnTo>
                    <a:lnTo>
                      <a:pt x="3083" y="675"/>
                    </a:lnTo>
                    <a:lnTo>
                      <a:pt x="3078" y="675"/>
                    </a:lnTo>
                    <a:lnTo>
                      <a:pt x="3074" y="669"/>
                    </a:lnTo>
                    <a:lnTo>
                      <a:pt x="3069" y="665"/>
                    </a:lnTo>
                    <a:lnTo>
                      <a:pt x="3065" y="663"/>
                    </a:lnTo>
                    <a:lnTo>
                      <a:pt x="3062" y="654"/>
                    </a:lnTo>
                    <a:lnTo>
                      <a:pt x="3058" y="646"/>
                    </a:lnTo>
                    <a:lnTo>
                      <a:pt x="3048" y="636"/>
                    </a:lnTo>
                    <a:lnTo>
                      <a:pt x="3045" y="630"/>
                    </a:lnTo>
                    <a:lnTo>
                      <a:pt x="3039" y="623"/>
                    </a:lnTo>
                    <a:lnTo>
                      <a:pt x="3031" y="614"/>
                    </a:lnTo>
                    <a:lnTo>
                      <a:pt x="3028" y="611"/>
                    </a:lnTo>
                    <a:lnTo>
                      <a:pt x="3007" y="581"/>
                    </a:lnTo>
                    <a:lnTo>
                      <a:pt x="3008" y="573"/>
                    </a:lnTo>
                    <a:lnTo>
                      <a:pt x="3011" y="564"/>
                    </a:lnTo>
                    <a:lnTo>
                      <a:pt x="2985" y="543"/>
                    </a:lnTo>
                    <a:lnTo>
                      <a:pt x="2981" y="541"/>
                    </a:lnTo>
                    <a:lnTo>
                      <a:pt x="2961" y="515"/>
                    </a:lnTo>
                    <a:lnTo>
                      <a:pt x="2956" y="511"/>
                    </a:lnTo>
                    <a:lnTo>
                      <a:pt x="2952" y="506"/>
                    </a:lnTo>
                    <a:lnTo>
                      <a:pt x="2908" y="502"/>
                    </a:lnTo>
                    <a:lnTo>
                      <a:pt x="2900" y="496"/>
                    </a:lnTo>
                    <a:lnTo>
                      <a:pt x="2879" y="464"/>
                    </a:lnTo>
                    <a:lnTo>
                      <a:pt x="2870" y="465"/>
                    </a:lnTo>
                    <a:lnTo>
                      <a:pt x="2833" y="470"/>
                    </a:lnTo>
                    <a:lnTo>
                      <a:pt x="2830" y="471"/>
                    </a:lnTo>
                    <a:lnTo>
                      <a:pt x="2801" y="444"/>
                    </a:lnTo>
                    <a:lnTo>
                      <a:pt x="2800" y="439"/>
                    </a:lnTo>
                    <a:lnTo>
                      <a:pt x="2763" y="435"/>
                    </a:lnTo>
                    <a:lnTo>
                      <a:pt x="2760" y="433"/>
                    </a:lnTo>
                    <a:lnTo>
                      <a:pt x="2730" y="429"/>
                    </a:lnTo>
                    <a:lnTo>
                      <a:pt x="2722" y="430"/>
                    </a:lnTo>
                    <a:lnTo>
                      <a:pt x="2719" y="433"/>
                    </a:lnTo>
                    <a:lnTo>
                      <a:pt x="2686" y="427"/>
                    </a:lnTo>
                    <a:lnTo>
                      <a:pt x="2681" y="427"/>
                    </a:lnTo>
                    <a:lnTo>
                      <a:pt x="2667" y="432"/>
                    </a:lnTo>
                    <a:lnTo>
                      <a:pt x="2654" y="465"/>
                    </a:lnTo>
                    <a:lnTo>
                      <a:pt x="2643" y="468"/>
                    </a:lnTo>
                    <a:lnTo>
                      <a:pt x="2635" y="474"/>
                    </a:lnTo>
                    <a:lnTo>
                      <a:pt x="2609" y="502"/>
                    </a:lnTo>
                    <a:lnTo>
                      <a:pt x="2606" y="502"/>
                    </a:lnTo>
                    <a:lnTo>
                      <a:pt x="2565" y="496"/>
                    </a:lnTo>
                    <a:lnTo>
                      <a:pt x="2561" y="494"/>
                    </a:lnTo>
                    <a:lnTo>
                      <a:pt x="2556" y="491"/>
                    </a:lnTo>
                    <a:lnTo>
                      <a:pt x="2523" y="479"/>
                    </a:lnTo>
                    <a:lnTo>
                      <a:pt x="2513" y="482"/>
                    </a:lnTo>
                    <a:lnTo>
                      <a:pt x="2506" y="488"/>
                    </a:lnTo>
                    <a:lnTo>
                      <a:pt x="2507" y="520"/>
                    </a:lnTo>
                    <a:lnTo>
                      <a:pt x="2509" y="528"/>
                    </a:lnTo>
                    <a:lnTo>
                      <a:pt x="2504" y="532"/>
                    </a:lnTo>
                    <a:lnTo>
                      <a:pt x="2509" y="528"/>
                    </a:lnTo>
                    <a:lnTo>
                      <a:pt x="2504" y="532"/>
                    </a:lnTo>
                    <a:lnTo>
                      <a:pt x="2482" y="558"/>
                    </a:lnTo>
                    <a:lnTo>
                      <a:pt x="2474" y="563"/>
                    </a:lnTo>
                    <a:lnTo>
                      <a:pt x="2468" y="567"/>
                    </a:lnTo>
                    <a:lnTo>
                      <a:pt x="2436" y="588"/>
                    </a:lnTo>
                    <a:lnTo>
                      <a:pt x="2431" y="587"/>
                    </a:lnTo>
                    <a:lnTo>
                      <a:pt x="2428" y="588"/>
                    </a:lnTo>
                    <a:lnTo>
                      <a:pt x="2395" y="582"/>
                    </a:lnTo>
                    <a:lnTo>
                      <a:pt x="2392" y="581"/>
                    </a:lnTo>
                    <a:lnTo>
                      <a:pt x="2387" y="578"/>
                    </a:lnTo>
                    <a:lnTo>
                      <a:pt x="2351" y="572"/>
                    </a:lnTo>
                    <a:lnTo>
                      <a:pt x="2346" y="576"/>
                    </a:lnTo>
                    <a:lnTo>
                      <a:pt x="2338" y="584"/>
                    </a:lnTo>
                    <a:lnTo>
                      <a:pt x="2302" y="596"/>
                    </a:lnTo>
                    <a:lnTo>
                      <a:pt x="2293" y="596"/>
                    </a:lnTo>
                    <a:lnTo>
                      <a:pt x="2247" y="585"/>
                    </a:lnTo>
                    <a:lnTo>
                      <a:pt x="2243" y="587"/>
                    </a:lnTo>
                    <a:lnTo>
                      <a:pt x="2214" y="566"/>
                    </a:lnTo>
                    <a:lnTo>
                      <a:pt x="2206" y="564"/>
                    </a:lnTo>
                    <a:lnTo>
                      <a:pt x="2163" y="558"/>
                    </a:lnTo>
                    <a:lnTo>
                      <a:pt x="2148" y="566"/>
                    </a:lnTo>
                    <a:lnTo>
                      <a:pt x="2122" y="546"/>
                    </a:lnTo>
                    <a:lnTo>
                      <a:pt x="2102" y="575"/>
                    </a:lnTo>
                    <a:lnTo>
                      <a:pt x="2099" y="579"/>
                    </a:lnTo>
                    <a:lnTo>
                      <a:pt x="2052" y="588"/>
                    </a:lnTo>
                    <a:lnTo>
                      <a:pt x="2048" y="588"/>
                    </a:lnTo>
                    <a:lnTo>
                      <a:pt x="2040" y="585"/>
                    </a:lnTo>
                    <a:lnTo>
                      <a:pt x="2031" y="582"/>
                    </a:lnTo>
                    <a:lnTo>
                      <a:pt x="2023" y="582"/>
                    </a:lnTo>
                    <a:lnTo>
                      <a:pt x="2013" y="582"/>
                    </a:lnTo>
                    <a:lnTo>
                      <a:pt x="2000" y="581"/>
                    </a:lnTo>
                    <a:lnTo>
                      <a:pt x="1993" y="581"/>
                    </a:lnTo>
                    <a:lnTo>
                      <a:pt x="1990" y="581"/>
                    </a:lnTo>
                    <a:lnTo>
                      <a:pt x="1988" y="576"/>
                    </a:lnTo>
                    <a:lnTo>
                      <a:pt x="1991" y="573"/>
                    </a:lnTo>
                    <a:lnTo>
                      <a:pt x="1991" y="560"/>
                    </a:lnTo>
                    <a:lnTo>
                      <a:pt x="1993" y="555"/>
                    </a:lnTo>
                    <a:lnTo>
                      <a:pt x="1991" y="549"/>
                    </a:lnTo>
                    <a:lnTo>
                      <a:pt x="1997" y="546"/>
                    </a:lnTo>
                    <a:lnTo>
                      <a:pt x="2002" y="544"/>
                    </a:lnTo>
                    <a:lnTo>
                      <a:pt x="2002" y="540"/>
                    </a:lnTo>
                    <a:lnTo>
                      <a:pt x="1999" y="537"/>
                    </a:lnTo>
                    <a:lnTo>
                      <a:pt x="1993" y="520"/>
                    </a:lnTo>
                    <a:lnTo>
                      <a:pt x="1985" y="520"/>
                    </a:lnTo>
                    <a:lnTo>
                      <a:pt x="1981" y="512"/>
                    </a:lnTo>
                    <a:lnTo>
                      <a:pt x="1976" y="511"/>
                    </a:lnTo>
                    <a:lnTo>
                      <a:pt x="1975" y="503"/>
                    </a:lnTo>
                    <a:lnTo>
                      <a:pt x="1981" y="499"/>
                    </a:lnTo>
                    <a:lnTo>
                      <a:pt x="1981" y="476"/>
                    </a:lnTo>
                    <a:lnTo>
                      <a:pt x="1972" y="474"/>
                    </a:lnTo>
                    <a:lnTo>
                      <a:pt x="1972" y="445"/>
                    </a:lnTo>
                    <a:lnTo>
                      <a:pt x="1970" y="445"/>
                    </a:lnTo>
                    <a:lnTo>
                      <a:pt x="1967" y="444"/>
                    </a:lnTo>
                    <a:lnTo>
                      <a:pt x="1959" y="444"/>
                    </a:lnTo>
                    <a:lnTo>
                      <a:pt x="1955" y="445"/>
                    </a:lnTo>
                    <a:lnTo>
                      <a:pt x="1940" y="444"/>
                    </a:lnTo>
                    <a:lnTo>
                      <a:pt x="1932" y="445"/>
                    </a:lnTo>
                    <a:lnTo>
                      <a:pt x="1929" y="445"/>
                    </a:lnTo>
                    <a:lnTo>
                      <a:pt x="1923" y="450"/>
                    </a:lnTo>
                    <a:lnTo>
                      <a:pt x="1914" y="450"/>
                    </a:lnTo>
                    <a:lnTo>
                      <a:pt x="1911" y="450"/>
                    </a:lnTo>
                    <a:lnTo>
                      <a:pt x="1889" y="464"/>
                    </a:lnTo>
                    <a:lnTo>
                      <a:pt x="1885" y="464"/>
                    </a:lnTo>
                    <a:lnTo>
                      <a:pt x="1880" y="458"/>
                    </a:lnTo>
                    <a:lnTo>
                      <a:pt x="1876" y="458"/>
                    </a:lnTo>
                    <a:lnTo>
                      <a:pt x="1868" y="459"/>
                    </a:lnTo>
                    <a:lnTo>
                      <a:pt x="1856" y="459"/>
                    </a:lnTo>
                    <a:lnTo>
                      <a:pt x="1848" y="461"/>
                    </a:lnTo>
                    <a:lnTo>
                      <a:pt x="1841" y="464"/>
                    </a:lnTo>
                    <a:lnTo>
                      <a:pt x="1835" y="464"/>
                    </a:lnTo>
                    <a:lnTo>
                      <a:pt x="1830" y="462"/>
                    </a:lnTo>
                    <a:lnTo>
                      <a:pt x="1830" y="459"/>
                    </a:lnTo>
                    <a:lnTo>
                      <a:pt x="1830" y="458"/>
                    </a:lnTo>
                    <a:lnTo>
                      <a:pt x="1833" y="445"/>
                    </a:lnTo>
                    <a:lnTo>
                      <a:pt x="1838" y="433"/>
                    </a:lnTo>
                    <a:lnTo>
                      <a:pt x="1839" y="426"/>
                    </a:lnTo>
                    <a:lnTo>
                      <a:pt x="1841" y="420"/>
                    </a:lnTo>
                    <a:lnTo>
                      <a:pt x="1844" y="406"/>
                    </a:lnTo>
                    <a:lnTo>
                      <a:pt x="1844" y="400"/>
                    </a:lnTo>
                    <a:lnTo>
                      <a:pt x="1844" y="388"/>
                    </a:lnTo>
                    <a:lnTo>
                      <a:pt x="1850" y="386"/>
                    </a:lnTo>
                    <a:lnTo>
                      <a:pt x="1859" y="382"/>
                    </a:lnTo>
                    <a:lnTo>
                      <a:pt x="1865" y="372"/>
                    </a:lnTo>
                    <a:lnTo>
                      <a:pt x="1868" y="362"/>
                    </a:lnTo>
                    <a:lnTo>
                      <a:pt x="1871" y="348"/>
                    </a:lnTo>
                    <a:lnTo>
                      <a:pt x="1876" y="337"/>
                    </a:lnTo>
                    <a:lnTo>
                      <a:pt x="1876" y="331"/>
                    </a:lnTo>
                    <a:lnTo>
                      <a:pt x="1877" y="324"/>
                    </a:lnTo>
                    <a:lnTo>
                      <a:pt x="1876" y="315"/>
                    </a:lnTo>
                    <a:lnTo>
                      <a:pt x="1873" y="305"/>
                    </a:lnTo>
                    <a:lnTo>
                      <a:pt x="1865" y="298"/>
                    </a:lnTo>
                    <a:lnTo>
                      <a:pt x="1856" y="299"/>
                    </a:lnTo>
                    <a:lnTo>
                      <a:pt x="1850" y="302"/>
                    </a:lnTo>
                    <a:lnTo>
                      <a:pt x="1845" y="316"/>
                    </a:lnTo>
                    <a:lnTo>
                      <a:pt x="1822" y="318"/>
                    </a:lnTo>
                    <a:lnTo>
                      <a:pt x="1818" y="310"/>
                    </a:lnTo>
                    <a:lnTo>
                      <a:pt x="1772" y="295"/>
                    </a:lnTo>
                    <a:lnTo>
                      <a:pt x="1771" y="290"/>
                    </a:lnTo>
                    <a:lnTo>
                      <a:pt x="1780" y="272"/>
                    </a:lnTo>
                    <a:lnTo>
                      <a:pt x="1774" y="269"/>
                    </a:lnTo>
                    <a:lnTo>
                      <a:pt x="1769" y="270"/>
                    </a:lnTo>
                    <a:lnTo>
                      <a:pt x="1670" y="239"/>
                    </a:lnTo>
                    <a:lnTo>
                      <a:pt x="1666" y="245"/>
                    </a:lnTo>
                    <a:lnTo>
                      <a:pt x="1661" y="254"/>
                    </a:lnTo>
                    <a:lnTo>
                      <a:pt x="1658" y="258"/>
                    </a:lnTo>
                    <a:lnTo>
                      <a:pt x="1656" y="267"/>
                    </a:lnTo>
                    <a:lnTo>
                      <a:pt x="1655" y="275"/>
                    </a:lnTo>
                    <a:lnTo>
                      <a:pt x="1653" y="284"/>
                    </a:lnTo>
                    <a:lnTo>
                      <a:pt x="1656" y="295"/>
                    </a:lnTo>
                    <a:lnTo>
                      <a:pt x="1658" y="305"/>
                    </a:lnTo>
                    <a:lnTo>
                      <a:pt x="1588" y="305"/>
                    </a:lnTo>
                    <a:lnTo>
                      <a:pt x="1582" y="302"/>
                    </a:lnTo>
                    <a:lnTo>
                      <a:pt x="1580" y="302"/>
                    </a:lnTo>
                    <a:lnTo>
                      <a:pt x="1574" y="318"/>
                    </a:lnTo>
                    <a:lnTo>
                      <a:pt x="1571" y="357"/>
                    </a:lnTo>
                    <a:lnTo>
                      <a:pt x="1582" y="356"/>
                    </a:lnTo>
                    <a:lnTo>
                      <a:pt x="1585" y="362"/>
                    </a:lnTo>
                    <a:lnTo>
                      <a:pt x="1588" y="362"/>
                    </a:lnTo>
                    <a:lnTo>
                      <a:pt x="1591" y="363"/>
                    </a:lnTo>
                    <a:lnTo>
                      <a:pt x="1593" y="366"/>
                    </a:lnTo>
                    <a:lnTo>
                      <a:pt x="1594" y="369"/>
                    </a:lnTo>
                    <a:lnTo>
                      <a:pt x="1591" y="452"/>
                    </a:lnTo>
                    <a:lnTo>
                      <a:pt x="1586" y="455"/>
                    </a:lnTo>
                    <a:lnTo>
                      <a:pt x="1567" y="455"/>
                    </a:lnTo>
                    <a:lnTo>
                      <a:pt x="1553" y="474"/>
                    </a:lnTo>
                    <a:lnTo>
                      <a:pt x="1533" y="474"/>
                    </a:lnTo>
                    <a:lnTo>
                      <a:pt x="1526" y="476"/>
                    </a:lnTo>
                    <a:lnTo>
                      <a:pt x="1526" y="483"/>
                    </a:lnTo>
                    <a:lnTo>
                      <a:pt x="1495" y="483"/>
                    </a:lnTo>
                    <a:lnTo>
                      <a:pt x="1494" y="493"/>
                    </a:lnTo>
                    <a:lnTo>
                      <a:pt x="1474" y="493"/>
                    </a:lnTo>
                    <a:lnTo>
                      <a:pt x="1472" y="497"/>
                    </a:lnTo>
                    <a:lnTo>
                      <a:pt x="1477" y="500"/>
                    </a:lnTo>
                    <a:lnTo>
                      <a:pt x="1472" y="537"/>
                    </a:lnTo>
                    <a:lnTo>
                      <a:pt x="1431" y="540"/>
                    </a:lnTo>
                    <a:lnTo>
                      <a:pt x="1433" y="523"/>
                    </a:lnTo>
                    <a:lnTo>
                      <a:pt x="1427" y="522"/>
                    </a:lnTo>
                    <a:lnTo>
                      <a:pt x="1417" y="529"/>
                    </a:lnTo>
                    <a:lnTo>
                      <a:pt x="1427" y="588"/>
                    </a:lnTo>
                    <a:lnTo>
                      <a:pt x="1381" y="499"/>
                    </a:lnTo>
                    <a:lnTo>
                      <a:pt x="1121" y="0"/>
                    </a:lnTo>
                    <a:lnTo>
                      <a:pt x="1116" y="1"/>
                    </a:lnTo>
                    <a:lnTo>
                      <a:pt x="1113" y="3"/>
                    </a:lnTo>
                    <a:lnTo>
                      <a:pt x="1108" y="4"/>
                    </a:lnTo>
                    <a:lnTo>
                      <a:pt x="1096" y="4"/>
                    </a:lnTo>
                    <a:lnTo>
                      <a:pt x="1083" y="21"/>
                    </a:lnTo>
                    <a:lnTo>
                      <a:pt x="1084" y="22"/>
                    </a:lnTo>
                    <a:lnTo>
                      <a:pt x="1087" y="27"/>
                    </a:lnTo>
                    <a:lnTo>
                      <a:pt x="1089" y="33"/>
                    </a:lnTo>
                    <a:lnTo>
                      <a:pt x="1087" y="39"/>
                    </a:lnTo>
                    <a:lnTo>
                      <a:pt x="1081" y="44"/>
                    </a:lnTo>
                    <a:lnTo>
                      <a:pt x="1078" y="50"/>
                    </a:lnTo>
                    <a:lnTo>
                      <a:pt x="1073" y="56"/>
                    </a:lnTo>
                    <a:lnTo>
                      <a:pt x="1016" y="79"/>
                    </a:lnTo>
                    <a:lnTo>
                      <a:pt x="1031" y="108"/>
                    </a:lnTo>
                    <a:lnTo>
                      <a:pt x="981" y="158"/>
                    </a:lnTo>
                    <a:lnTo>
                      <a:pt x="946" y="150"/>
                    </a:lnTo>
                    <a:lnTo>
                      <a:pt x="903" y="159"/>
                    </a:lnTo>
                    <a:lnTo>
                      <a:pt x="885" y="158"/>
                    </a:lnTo>
                    <a:lnTo>
                      <a:pt x="888" y="200"/>
                    </a:lnTo>
                    <a:lnTo>
                      <a:pt x="906" y="199"/>
                    </a:lnTo>
                    <a:lnTo>
                      <a:pt x="903" y="200"/>
                    </a:lnTo>
                    <a:lnTo>
                      <a:pt x="900" y="205"/>
                    </a:lnTo>
                    <a:lnTo>
                      <a:pt x="901" y="248"/>
                    </a:lnTo>
                    <a:lnTo>
                      <a:pt x="866" y="245"/>
                    </a:lnTo>
                    <a:lnTo>
                      <a:pt x="866" y="246"/>
                    </a:lnTo>
                    <a:lnTo>
                      <a:pt x="869" y="255"/>
                    </a:lnTo>
                    <a:lnTo>
                      <a:pt x="866" y="258"/>
                    </a:lnTo>
                    <a:lnTo>
                      <a:pt x="865" y="260"/>
                    </a:lnTo>
                    <a:lnTo>
                      <a:pt x="862" y="257"/>
                    </a:lnTo>
                    <a:lnTo>
                      <a:pt x="862" y="254"/>
                    </a:lnTo>
                    <a:lnTo>
                      <a:pt x="857" y="252"/>
                    </a:lnTo>
                    <a:lnTo>
                      <a:pt x="854" y="254"/>
                    </a:lnTo>
                    <a:lnTo>
                      <a:pt x="840" y="255"/>
                    </a:lnTo>
                    <a:lnTo>
                      <a:pt x="840" y="257"/>
                    </a:lnTo>
                    <a:lnTo>
                      <a:pt x="842" y="261"/>
                    </a:lnTo>
                    <a:lnTo>
                      <a:pt x="840" y="269"/>
                    </a:lnTo>
                    <a:lnTo>
                      <a:pt x="834" y="274"/>
                    </a:lnTo>
                    <a:lnTo>
                      <a:pt x="827" y="275"/>
                    </a:lnTo>
                    <a:lnTo>
                      <a:pt x="824" y="278"/>
                    </a:lnTo>
                    <a:lnTo>
                      <a:pt x="816" y="281"/>
                    </a:lnTo>
                    <a:lnTo>
                      <a:pt x="815" y="281"/>
                    </a:lnTo>
                    <a:lnTo>
                      <a:pt x="810" y="284"/>
                    </a:lnTo>
                    <a:lnTo>
                      <a:pt x="801" y="289"/>
                    </a:lnTo>
                    <a:lnTo>
                      <a:pt x="796" y="293"/>
                    </a:lnTo>
                    <a:lnTo>
                      <a:pt x="789" y="295"/>
                    </a:lnTo>
                    <a:lnTo>
                      <a:pt x="783" y="296"/>
                    </a:lnTo>
                    <a:lnTo>
                      <a:pt x="783" y="295"/>
                    </a:lnTo>
                    <a:lnTo>
                      <a:pt x="778" y="292"/>
                    </a:lnTo>
                    <a:lnTo>
                      <a:pt x="770" y="292"/>
                    </a:lnTo>
                    <a:lnTo>
                      <a:pt x="760" y="295"/>
                    </a:lnTo>
                    <a:lnTo>
                      <a:pt x="748" y="299"/>
                    </a:lnTo>
                    <a:lnTo>
                      <a:pt x="743" y="301"/>
                    </a:lnTo>
                    <a:lnTo>
                      <a:pt x="740" y="298"/>
                    </a:lnTo>
                    <a:lnTo>
                      <a:pt x="732" y="290"/>
                    </a:lnTo>
                    <a:lnTo>
                      <a:pt x="720" y="284"/>
                    </a:lnTo>
                    <a:lnTo>
                      <a:pt x="717" y="284"/>
                    </a:lnTo>
                    <a:lnTo>
                      <a:pt x="713" y="296"/>
                    </a:lnTo>
                    <a:lnTo>
                      <a:pt x="707" y="304"/>
                    </a:lnTo>
                    <a:lnTo>
                      <a:pt x="699" y="310"/>
                    </a:lnTo>
                    <a:lnTo>
                      <a:pt x="690" y="315"/>
                    </a:lnTo>
                    <a:lnTo>
                      <a:pt x="676" y="316"/>
                    </a:lnTo>
                    <a:lnTo>
                      <a:pt x="670" y="316"/>
                    </a:lnTo>
                    <a:lnTo>
                      <a:pt x="662" y="318"/>
                    </a:lnTo>
                    <a:lnTo>
                      <a:pt x="655" y="319"/>
                    </a:lnTo>
                    <a:lnTo>
                      <a:pt x="646" y="324"/>
                    </a:lnTo>
                    <a:lnTo>
                      <a:pt x="641" y="328"/>
                    </a:lnTo>
                    <a:lnTo>
                      <a:pt x="632" y="333"/>
                    </a:lnTo>
                    <a:lnTo>
                      <a:pt x="627" y="337"/>
                    </a:lnTo>
                    <a:lnTo>
                      <a:pt x="623" y="342"/>
                    </a:lnTo>
                    <a:lnTo>
                      <a:pt x="621" y="344"/>
                    </a:lnTo>
                    <a:lnTo>
                      <a:pt x="624" y="347"/>
                    </a:lnTo>
                    <a:lnTo>
                      <a:pt x="632" y="356"/>
                    </a:lnTo>
                    <a:lnTo>
                      <a:pt x="637" y="369"/>
                    </a:lnTo>
                    <a:lnTo>
                      <a:pt x="635" y="377"/>
                    </a:lnTo>
                    <a:lnTo>
                      <a:pt x="632" y="382"/>
                    </a:lnTo>
                    <a:lnTo>
                      <a:pt x="630" y="389"/>
                    </a:lnTo>
                    <a:lnTo>
                      <a:pt x="630" y="397"/>
                    </a:lnTo>
                    <a:lnTo>
                      <a:pt x="633" y="410"/>
                    </a:lnTo>
                    <a:lnTo>
                      <a:pt x="633" y="413"/>
                    </a:lnTo>
                    <a:lnTo>
                      <a:pt x="640" y="417"/>
                    </a:lnTo>
                    <a:lnTo>
                      <a:pt x="652" y="420"/>
                    </a:lnTo>
                    <a:lnTo>
                      <a:pt x="661" y="427"/>
                    </a:lnTo>
                    <a:lnTo>
                      <a:pt x="667" y="439"/>
                    </a:lnTo>
                    <a:lnTo>
                      <a:pt x="668" y="448"/>
                    </a:lnTo>
                    <a:lnTo>
                      <a:pt x="668" y="459"/>
                    </a:lnTo>
                    <a:lnTo>
                      <a:pt x="670" y="461"/>
                    </a:lnTo>
                    <a:lnTo>
                      <a:pt x="678" y="471"/>
                    </a:lnTo>
                    <a:lnTo>
                      <a:pt x="678" y="476"/>
                    </a:lnTo>
                    <a:lnTo>
                      <a:pt x="678" y="480"/>
                    </a:lnTo>
                    <a:lnTo>
                      <a:pt x="681" y="485"/>
                    </a:lnTo>
                    <a:lnTo>
                      <a:pt x="685" y="494"/>
                    </a:lnTo>
                    <a:lnTo>
                      <a:pt x="687" y="497"/>
                    </a:lnTo>
                    <a:lnTo>
                      <a:pt x="697" y="502"/>
                    </a:lnTo>
                    <a:lnTo>
                      <a:pt x="708" y="505"/>
                    </a:lnTo>
                    <a:lnTo>
                      <a:pt x="716" y="505"/>
                    </a:lnTo>
                    <a:lnTo>
                      <a:pt x="723" y="511"/>
                    </a:lnTo>
                    <a:lnTo>
                      <a:pt x="726" y="520"/>
                    </a:lnTo>
                    <a:lnTo>
                      <a:pt x="734" y="526"/>
                    </a:lnTo>
                    <a:lnTo>
                      <a:pt x="746" y="531"/>
                    </a:lnTo>
                    <a:lnTo>
                      <a:pt x="754" y="532"/>
                    </a:lnTo>
                    <a:lnTo>
                      <a:pt x="769" y="540"/>
                    </a:lnTo>
                    <a:lnTo>
                      <a:pt x="772" y="552"/>
                    </a:lnTo>
                    <a:lnTo>
                      <a:pt x="780" y="560"/>
                    </a:lnTo>
                    <a:lnTo>
                      <a:pt x="789" y="564"/>
                    </a:lnTo>
                    <a:lnTo>
                      <a:pt x="796" y="564"/>
                    </a:lnTo>
                    <a:lnTo>
                      <a:pt x="802" y="572"/>
                    </a:lnTo>
                    <a:lnTo>
                      <a:pt x="805" y="578"/>
                    </a:lnTo>
                    <a:lnTo>
                      <a:pt x="815" y="581"/>
                    </a:lnTo>
                    <a:lnTo>
                      <a:pt x="816" y="581"/>
                    </a:lnTo>
                    <a:lnTo>
                      <a:pt x="828" y="582"/>
                    </a:lnTo>
                    <a:lnTo>
                      <a:pt x="833" y="582"/>
                    </a:lnTo>
                    <a:lnTo>
                      <a:pt x="839" y="588"/>
                    </a:lnTo>
                    <a:lnTo>
                      <a:pt x="844" y="599"/>
                    </a:lnTo>
                    <a:lnTo>
                      <a:pt x="851" y="607"/>
                    </a:lnTo>
                    <a:lnTo>
                      <a:pt x="856" y="608"/>
                    </a:lnTo>
                    <a:lnTo>
                      <a:pt x="862" y="616"/>
                    </a:lnTo>
                    <a:lnTo>
                      <a:pt x="862" y="623"/>
                    </a:lnTo>
                    <a:lnTo>
                      <a:pt x="859" y="628"/>
                    </a:lnTo>
                    <a:lnTo>
                      <a:pt x="859" y="633"/>
                    </a:lnTo>
                    <a:lnTo>
                      <a:pt x="860" y="642"/>
                    </a:lnTo>
                    <a:lnTo>
                      <a:pt x="859" y="648"/>
                    </a:lnTo>
                    <a:lnTo>
                      <a:pt x="863" y="658"/>
                    </a:lnTo>
                    <a:lnTo>
                      <a:pt x="863" y="666"/>
                    </a:lnTo>
                    <a:lnTo>
                      <a:pt x="863" y="668"/>
                    </a:lnTo>
                    <a:lnTo>
                      <a:pt x="860" y="674"/>
                    </a:lnTo>
                    <a:lnTo>
                      <a:pt x="856" y="683"/>
                    </a:lnTo>
                    <a:lnTo>
                      <a:pt x="857" y="686"/>
                    </a:lnTo>
                    <a:lnTo>
                      <a:pt x="857" y="693"/>
                    </a:lnTo>
                    <a:lnTo>
                      <a:pt x="859" y="700"/>
                    </a:lnTo>
                    <a:lnTo>
                      <a:pt x="857" y="704"/>
                    </a:lnTo>
                    <a:lnTo>
                      <a:pt x="860" y="763"/>
                    </a:lnTo>
                    <a:lnTo>
                      <a:pt x="891" y="771"/>
                    </a:lnTo>
                    <a:lnTo>
                      <a:pt x="897" y="777"/>
                    </a:lnTo>
                    <a:lnTo>
                      <a:pt x="897" y="788"/>
                    </a:lnTo>
                    <a:lnTo>
                      <a:pt x="900" y="801"/>
                    </a:lnTo>
                    <a:lnTo>
                      <a:pt x="900" y="814"/>
                    </a:lnTo>
                    <a:lnTo>
                      <a:pt x="903" y="829"/>
                    </a:lnTo>
                    <a:lnTo>
                      <a:pt x="901" y="858"/>
                    </a:lnTo>
                    <a:lnTo>
                      <a:pt x="895" y="865"/>
                    </a:lnTo>
                    <a:lnTo>
                      <a:pt x="889" y="884"/>
                    </a:lnTo>
                    <a:lnTo>
                      <a:pt x="888" y="890"/>
                    </a:lnTo>
                    <a:lnTo>
                      <a:pt x="880" y="902"/>
                    </a:lnTo>
                    <a:lnTo>
                      <a:pt x="872" y="913"/>
                    </a:lnTo>
                    <a:lnTo>
                      <a:pt x="866" y="923"/>
                    </a:lnTo>
                    <a:lnTo>
                      <a:pt x="856" y="943"/>
                    </a:lnTo>
                    <a:lnTo>
                      <a:pt x="848" y="958"/>
                    </a:lnTo>
                    <a:lnTo>
                      <a:pt x="840" y="967"/>
                    </a:lnTo>
                    <a:lnTo>
                      <a:pt x="822" y="990"/>
                    </a:lnTo>
                    <a:lnTo>
                      <a:pt x="815" y="995"/>
                    </a:lnTo>
                    <a:lnTo>
                      <a:pt x="802" y="1001"/>
                    </a:lnTo>
                    <a:lnTo>
                      <a:pt x="793" y="1005"/>
                    </a:lnTo>
                    <a:lnTo>
                      <a:pt x="780" y="1016"/>
                    </a:lnTo>
                    <a:lnTo>
                      <a:pt x="745" y="1024"/>
                    </a:lnTo>
                    <a:lnTo>
                      <a:pt x="726" y="1018"/>
                    </a:lnTo>
                    <a:lnTo>
                      <a:pt x="714" y="1014"/>
                    </a:lnTo>
                    <a:lnTo>
                      <a:pt x="703" y="1010"/>
                    </a:lnTo>
                    <a:lnTo>
                      <a:pt x="690" y="1005"/>
                    </a:lnTo>
                    <a:lnTo>
                      <a:pt x="676" y="1002"/>
                    </a:lnTo>
                    <a:lnTo>
                      <a:pt x="662" y="995"/>
                    </a:lnTo>
                    <a:lnTo>
                      <a:pt x="653" y="990"/>
                    </a:lnTo>
                    <a:lnTo>
                      <a:pt x="647" y="989"/>
                    </a:lnTo>
                    <a:lnTo>
                      <a:pt x="635" y="983"/>
                    </a:lnTo>
                    <a:lnTo>
                      <a:pt x="626" y="978"/>
                    </a:lnTo>
                    <a:lnTo>
                      <a:pt x="612" y="973"/>
                    </a:lnTo>
                    <a:lnTo>
                      <a:pt x="582" y="963"/>
                    </a:lnTo>
                    <a:lnTo>
                      <a:pt x="576" y="958"/>
                    </a:lnTo>
                    <a:lnTo>
                      <a:pt x="541" y="943"/>
                    </a:lnTo>
                    <a:lnTo>
                      <a:pt x="498" y="925"/>
                    </a:lnTo>
                    <a:lnTo>
                      <a:pt x="483" y="896"/>
                    </a:lnTo>
                    <a:lnTo>
                      <a:pt x="458" y="906"/>
                    </a:lnTo>
                    <a:lnTo>
                      <a:pt x="455" y="914"/>
                    </a:lnTo>
                    <a:lnTo>
                      <a:pt x="458" y="919"/>
                    </a:lnTo>
                    <a:lnTo>
                      <a:pt x="461" y="925"/>
                    </a:lnTo>
                    <a:lnTo>
                      <a:pt x="457" y="934"/>
                    </a:lnTo>
                    <a:lnTo>
                      <a:pt x="454" y="940"/>
                    </a:lnTo>
                    <a:lnTo>
                      <a:pt x="448" y="949"/>
                    </a:lnTo>
                    <a:lnTo>
                      <a:pt x="439" y="961"/>
                    </a:lnTo>
                    <a:lnTo>
                      <a:pt x="425" y="970"/>
                    </a:lnTo>
                    <a:lnTo>
                      <a:pt x="414" y="981"/>
                    </a:lnTo>
                    <a:lnTo>
                      <a:pt x="399" y="992"/>
                    </a:lnTo>
                    <a:lnTo>
                      <a:pt x="384" y="1005"/>
                    </a:lnTo>
                    <a:lnTo>
                      <a:pt x="370" y="1014"/>
                    </a:lnTo>
                    <a:lnTo>
                      <a:pt x="361" y="1022"/>
                    </a:lnTo>
                    <a:lnTo>
                      <a:pt x="356" y="1030"/>
                    </a:lnTo>
                    <a:lnTo>
                      <a:pt x="352" y="1034"/>
                    </a:lnTo>
                    <a:lnTo>
                      <a:pt x="343" y="1037"/>
                    </a:lnTo>
                    <a:lnTo>
                      <a:pt x="332" y="1040"/>
                    </a:lnTo>
                    <a:lnTo>
                      <a:pt x="318" y="1048"/>
                    </a:lnTo>
                    <a:lnTo>
                      <a:pt x="308" y="1054"/>
                    </a:lnTo>
                    <a:lnTo>
                      <a:pt x="299" y="1059"/>
                    </a:lnTo>
                    <a:lnTo>
                      <a:pt x="285" y="1066"/>
                    </a:lnTo>
                    <a:lnTo>
                      <a:pt x="276" y="1074"/>
                    </a:lnTo>
                    <a:lnTo>
                      <a:pt x="270" y="1078"/>
                    </a:lnTo>
                    <a:lnTo>
                      <a:pt x="267" y="1080"/>
                    </a:lnTo>
                    <a:lnTo>
                      <a:pt x="259" y="1080"/>
                    </a:lnTo>
                    <a:lnTo>
                      <a:pt x="253" y="1078"/>
                    </a:lnTo>
                    <a:lnTo>
                      <a:pt x="245" y="1084"/>
                    </a:lnTo>
                    <a:lnTo>
                      <a:pt x="241" y="1092"/>
                    </a:lnTo>
                    <a:lnTo>
                      <a:pt x="236" y="1100"/>
                    </a:lnTo>
                    <a:lnTo>
                      <a:pt x="233" y="1107"/>
                    </a:lnTo>
                    <a:lnTo>
                      <a:pt x="232" y="1116"/>
                    </a:lnTo>
                    <a:lnTo>
                      <a:pt x="233" y="1124"/>
                    </a:lnTo>
                    <a:lnTo>
                      <a:pt x="236" y="1130"/>
                    </a:lnTo>
                    <a:lnTo>
                      <a:pt x="239" y="1138"/>
                    </a:lnTo>
                    <a:lnTo>
                      <a:pt x="236" y="1147"/>
                    </a:lnTo>
                    <a:lnTo>
                      <a:pt x="233" y="1156"/>
                    </a:lnTo>
                    <a:lnTo>
                      <a:pt x="232" y="1167"/>
                    </a:lnTo>
                    <a:lnTo>
                      <a:pt x="230" y="1177"/>
                    </a:lnTo>
                    <a:lnTo>
                      <a:pt x="229" y="1185"/>
                    </a:lnTo>
                    <a:lnTo>
                      <a:pt x="238" y="1191"/>
                    </a:lnTo>
                    <a:lnTo>
                      <a:pt x="245" y="1196"/>
                    </a:lnTo>
                    <a:lnTo>
                      <a:pt x="247" y="1202"/>
                    </a:lnTo>
                    <a:lnTo>
                      <a:pt x="245" y="1208"/>
                    </a:lnTo>
                    <a:lnTo>
                      <a:pt x="245" y="1217"/>
                    </a:lnTo>
                    <a:lnTo>
                      <a:pt x="244" y="1226"/>
                    </a:lnTo>
                    <a:lnTo>
                      <a:pt x="241" y="1243"/>
                    </a:lnTo>
                    <a:lnTo>
                      <a:pt x="236" y="1252"/>
                    </a:lnTo>
                    <a:lnTo>
                      <a:pt x="232" y="1258"/>
                    </a:lnTo>
                    <a:lnTo>
                      <a:pt x="225" y="1266"/>
                    </a:lnTo>
                    <a:lnTo>
                      <a:pt x="219" y="1276"/>
                    </a:lnTo>
                    <a:lnTo>
                      <a:pt x="215" y="1282"/>
                    </a:lnTo>
                    <a:lnTo>
                      <a:pt x="200" y="1293"/>
                    </a:lnTo>
                    <a:lnTo>
                      <a:pt x="190" y="1302"/>
                    </a:lnTo>
                    <a:lnTo>
                      <a:pt x="181" y="1310"/>
                    </a:lnTo>
                    <a:lnTo>
                      <a:pt x="174" y="1314"/>
                    </a:lnTo>
                    <a:lnTo>
                      <a:pt x="166" y="1317"/>
                    </a:lnTo>
                    <a:lnTo>
                      <a:pt x="163" y="1319"/>
                    </a:lnTo>
                    <a:lnTo>
                      <a:pt x="163" y="1320"/>
                    </a:lnTo>
                    <a:lnTo>
                      <a:pt x="159" y="1322"/>
                    </a:lnTo>
                    <a:lnTo>
                      <a:pt x="146" y="1326"/>
                    </a:lnTo>
                    <a:lnTo>
                      <a:pt x="133" y="1331"/>
                    </a:lnTo>
                    <a:lnTo>
                      <a:pt x="122" y="1334"/>
                    </a:lnTo>
                    <a:lnTo>
                      <a:pt x="111" y="1337"/>
                    </a:lnTo>
                    <a:lnTo>
                      <a:pt x="99" y="1340"/>
                    </a:lnTo>
                    <a:lnTo>
                      <a:pt x="92" y="1342"/>
                    </a:lnTo>
                    <a:lnTo>
                      <a:pt x="88" y="1343"/>
                    </a:lnTo>
                    <a:lnTo>
                      <a:pt x="76" y="1339"/>
                    </a:lnTo>
                    <a:lnTo>
                      <a:pt x="11" y="1363"/>
                    </a:lnTo>
                    <a:lnTo>
                      <a:pt x="9" y="1369"/>
                    </a:lnTo>
                    <a:lnTo>
                      <a:pt x="6" y="1377"/>
                    </a:lnTo>
                    <a:lnTo>
                      <a:pt x="5" y="1383"/>
                    </a:lnTo>
                    <a:lnTo>
                      <a:pt x="3" y="1387"/>
                    </a:lnTo>
                    <a:lnTo>
                      <a:pt x="0" y="1395"/>
                    </a:lnTo>
                    <a:lnTo>
                      <a:pt x="0" y="1404"/>
                    </a:lnTo>
                    <a:lnTo>
                      <a:pt x="3" y="1410"/>
                    </a:lnTo>
                    <a:lnTo>
                      <a:pt x="6" y="1418"/>
                    </a:lnTo>
                    <a:lnTo>
                      <a:pt x="11" y="1427"/>
                    </a:lnTo>
                    <a:lnTo>
                      <a:pt x="15" y="1434"/>
                    </a:lnTo>
                    <a:lnTo>
                      <a:pt x="18" y="1442"/>
                    </a:lnTo>
                    <a:lnTo>
                      <a:pt x="21" y="1448"/>
                    </a:lnTo>
                    <a:lnTo>
                      <a:pt x="23" y="1456"/>
                    </a:lnTo>
                    <a:lnTo>
                      <a:pt x="26" y="1460"/>
                    </a:lnTo>
                    <a:lnTo>
                      <a:pt x="26" y="1463"/>
                    </a:lnTo>
                    <a:lnTo>
                      <a:pt x="37" y="1468"/>
                    </a:lnTo>
                    <a:lnTo>
                      <a:pt x="44" y="1471"/>
                    </a:lnTo>
                    <a:lnTo>
                      <a:pt x="55" y="1477"/>
                    </a:lnTo>
                    <a:lnTo>
                      <a:pt x="64" y="1483"/>
                    </a:lnTo>
                    <a:lnTo>
                      <a:pt x="75" y="1492"/>
                    </a:lnTo>
                    <a:lnTo>
                      <a:pt x="84" y="1500"/>
                    </a:lnTo>
                    <a:lnTo>
                      <a:pt x="92" y="1507"/>
                    </a:lnTo>
                    <a:lnTo>
                      <a:pt x="99" y="1515"/>
                    </a:lnTo>
                    <a:lnTo>
                      <a:pt x="104" y="1526"/>
                    </a:lnTo>
                    <a:lnTo>
                      <a:pt x="107" y="1535"/>
                    </a:lnTo>
                    <a:lnTo>
                      <a:pt x="108" y="1547"/>
                    </a:lnTo>
                    <a:lnTo>
                      <a:pt x="110" y="1552"/>
                    </a:lnTo>
                    <a:lnTo>
                      <a:pt x="111" y="1559"/>
                    </a:lnTo>
                    <a:lnTo>
                      <a:pt x="114" y="1565"/>
                    </a:lnTo>
                    <a:lnTo>
                      <a:pt x="120" y="1571"/>
                    </a:lnTo>
                    <a:lnTo>
                      <a:pt x="127" y="1574"/>
                    </a:lnTo>
                    <a:lnTo>
                      <a:pt x="136" y="1577"/>
                    </a:lnTo>
                    <a:lnTo>
                      <a:pt x="145" y="1580"/>
                    </a:lnTo>
                    <a:lnTo>
                      <a:pt x="154" y="1585"/>
                    </a:lnTo>
                    <a:lnTo>
                      <a:pt x="165" y="1590"/>
                    </a:lnTo>
                    <a:lnTo>
                      <a:pt x="169" y="1594"/>
                    </a:lnTo>
                    <a:lnTo>
                      <a:pt x="172" y="1602"/>
                    </a:lnTo>
                    <a:lnTo>
                      <a:pt x="175" y="1609"/>
                    </a:lnTo>
                    <a:lnTo>
                      <a:pt x="177" y="1614"/>
                    </a:lnTo>
                    <a:lnTo>
                      <a:pt x="175" y="1620"/>
                    </a:lnTo>
                    <a:lnTo>
                      <a:pt x="171" y="1623"/>
                    </a:lnTo>
                    <a:lnTo>
                      <a:pt x="159" y="1629"/>
                    </a:lnTo>
                    <a:lnTo>
                      <a:pt x="151" y="1634"/>
                    </a:lnTo>
                    <a:lnTo>
                      <a:pt x="143" y="1634"/>
                    </a:lnTo>
                    <a:lnTo>
                      <a:pt x="139" y="1632"/>
                    </a:lnTo>
                    <a:lnTo>
                      <a:pt x="134" y="1629"/>
                    </a:lnTo>
                    <a:lnTo>
                      <a:pt x="107" y="1638"/>
                    </a:lnTo>
                    <a:lnTo>
                      <a:pt x="105" y="1649"/>
                    </a:lnTo>
                    <a:lnTo>
                      <a:pt x="105" y="1664"/>
                    </a:lnTo>
                    <a:lnTo>
                      <a:pt x="105" y="1675"/>
                    </a:lnTo>
                    <a:lnTo>
                      <a:pt x="105" y="1685"/>
                    </a:lnTo>
                    <a:lnTo>
                      <a:pt x="105" y="1693"/>
                    </a:lnTo>
                    <a:lnTo>
                      <a:pt x="105" y="1701"/>
                    </a:lnTo>
                    <a:lnTo>
                      <a:pt x="105" y="1708"/>
                    </a:lnTo>
                    <a:lnTo>
                      <a:pt x="105" y="1714"/>
                    </a:lnTo>
                    <a:lnTo>
                      <a:pt x="104" y="1717"/>
                    </a:lnTo>
                    <a:lnTo>
                      <a:pt x="102" y="1720"/>
                    </a:lnTo>
                    <a:lnTo>
                      <a:pt x="110" y="1737"/>
                    </a:lnTo>
                    <a:lnTo>
                      <a:pt x="117" y="1752"/>
                    </a:lnTo>
                    <a:lnTo>
                      <a:pt x="120" y="1762"/>
                    </a:lnTo>
                    <a:lnTo>
                      <a:pt x="123" y="1763"/>
                    </a:lnTo>
                    <a:lnTo>
                      <a:pt x="292" y="1742"/>
                    </a:lnTo>
                    <a:lnTo>
                      <a:pt x="294" y="1745"/>
                    </a:lnTo>
                    <a:lnTo>
                      <a:pt x="297" y="1758"/>
                    </a:lnTo>
                    <a:lnTo>
                      <a:pt x="300" y="1771"/>
                    </a:lnTo>
                    <a:lnTo>
                      <a:pt x="311" y="1804"/>
                    </a:lnTo>
                    <a:lnTo>
                      <a:pt x="309" y="1807"/>
                    </a:lnTo>
                    <a:lnTo>
                      <a:pt x="308" y="1812"/>
                    </a:lnTo>
                    <a:lnTo>
                      <a:pt x="306" y="1816"/>
                    </a:lnTo>
                    <a:lnTo>
                      <a:pt x="306" y="1821"/>
                    </a:lnTo>
                    <a:lnTo>
                      <a:pt x="305" y="1825"/>
                    </a:lnTo>
                    <a:lnTo>
                      <a:pt x="303" y="1828"/>
                    </a:lnTo>
                    <a:lnTo>
                      <a:pt x="302" y="1833"/>
                    </a:lnTo>
                    <a:lnTo>
                      <a:pt x="303" y="1844"/>
                    </a:lnTo>
                    <a:lnTo>
                      <a:pt x="302" y="1850"/>
                    </a:lnTo>
                    <a:lnTo>
                      <a:pt x="300" y="1853"/>
                    </a:lnTo>
                    <a:lnTo>
                      <a:pt x="297" y="1856"/>
                    </a:lnTo>
                    <a:lnTo>
                      <a:pt x="297" y="1868"/>
                    </a:lnTo>
                    <a:close/>
                  </a:path>
                </a:pathLst>
              </a:custGeom>
              <a:solidFill>
                <a:srgbClr val="007DFA">
                  <a:alpha val="80000"/>
                </a:srgbClr>
              </a:solidFill>
              <a:ln w="6350">
                <a:solidFill>
                  <a:srgbClr val="F9C61C">
                    <a:lumMod val="50000"/>
                  </a:srgbClr>
                </a:solidFill>
              </a:ln>
            </p:spPr>
            <p:txBody>
              <a:bodyPr anchor="ctr"/>
              <a:lstStyle/>
              <a:p>
                <a:pPr algn="ctr">
                  <a:defRPr/>
                </a:pPr>
                <a:endParaRPr lang="en-US" sz="738" b="1" kern="0" dirty="0">
                  <a:solidFill>
                    <a:srgbClr val="000000"/>
                  </a:solidFill>
                  <a:latin typeface="Arial Narrow" panose="020B0606020202030204" pitchFamily="34" charset="0"/>
                  <a:cs typeface="Arial" pitchFamily="34" charset="0"/>
                </a:endParaRPr>
              </a:p>
              <a:p>
                <a:pPr algn="ctr">
                  <a:defRPr/>
                </a:pPr>
                <a:endParaRPr lang="en-US" sz="738" b="1" kern="0" dirty="0">
                  <a:solidFill>
                    <a:srgbClr val="000000"/>
                  </a:solidFill>
                  <a:latin typeface="Arial Narrow" panose="020B0606020202030204" pitchFamily="34" charset="0"/>
                  <a:cs typeface="Arial" pitchFamily="34" charset="0"/>
                </a:endParaRPr>
              </a:p>
              <a:p>
                <a:pPr algn="ctr">
                  <a:defRPr/>
                </a:pPr>
                <a:endParaRPr lang="ru-RU" sz="738" b="1" kern="0" dirty="0">
                  <a:solidFill>
                    <a:srgbClr val="000000"/>
                  </a:solidFill>
                  <a:latin typeface="Arial Narrow" panose="020B0606020202030204" pitchFamily="34" charset="0"/>
                  <a:cs typeface="Arial" pitchFamily="34" charset="0"/>
                </a:endParaRPr>
              </a:p>
              <a:p>
                <a:pPr>
                  <a:defRPr/>
                </a:pPr>
                <a:r>
                  <a:rPr lang="ru-RU" sz="738" b="1" kern="0" dirty="0">
                    <a:solidFill>
                      <a:srgbClr val="000000"/>
                    </a:solidFill>
                    <a:latin typeface="Arial Narrow" panose="020B0606020202030204" pitchFamily="34" charset="0"/>
                    <a:cs typeface="Arial" pitchFamily="34" charset="0"/>
                  </a:rPr>
                  <a:t>             </a:t>
                </a:r>
                <a:endParaRPr lang="en-US" sz="738" b="1" kern="0" dirty="0">
                  <a:solidFill>
                    <a:srgbClr val="000000"/>
                  </a:solidFill>
                  <a:latin typeface="Arial Narrow" panose="020B0606020202030204" pitchFamily="34" charset="0"/>
                  <a:cs typeface="Arial" pitchFamily="34" charset="0"/>
                </a:endParaRPr>
              </a:p>
              <a:p>
                <a:pPr algn="ctr">
                  <a:defRPr/>
                </a:pPr>
                <a:r>
                  <a:rPr lang="en-US" sz="738" b="1" kern="0" dirty="0">
                    <a:solidFill>
                      <a:srgbClr val="000000"/>
                    </a:solidFill>
                    <a:latin typeface="Arial Narrow" panose="020B0606020202030204" pitchFamily="34" charset="0"/>
                    <a:cs typeface="Arial" pitchFamily="34" charset="0"/>
                  </a:rPr>
                  <a:t>  </a:t>
                </a:r>
                <a:endParaRPr lang="ru-RU" sz="738" b="1" kern="0" dirty="0">
                  <a:solidFill>
                    <a:srgbClr val="000000"/>
                  </a:solidFill>
                  <a:latin typeface="Arial Narrow" panose="020B0606020202030204" pitchFamily="34" charset="0"/>
                  <a:cs typeface="Arial" pitchFamily="34" charset="0"/>
                </a:endParaRPr>
              </a:p>
              <a:p>
                <a:pPr algn="ctr">
                  <a:defRPr/>
                </a:pPr>
                <a:r>
                  <a:rPr lang="en-US" sz="738" b="1" kern="0" dirty="0">
                    <a:solidFill>
                      <a:srgbClr val="000000"/>
                    </a:solidFill>
                    <a:latin typeface="Arial Narrow" panose="020B0606020202030204" pitchFamily="34" charset="0"/>
                    <a:cs typeface="Arial" pitchFamily="34" charset="0"/>
                  </a:rPr>
                  <a:t>             </a:t>
                </a:r>
                <a:r>
                  <a:rPr lang="ru-RU" sz="738" b="1" kern="0" dirty="0">
                    <a:solidFill>
                      <a:srgbClr val="000000"/>
                    </a:solidFill>
                    <a:latin typeface="Arial Narrow" panose="020B0606020202030204" pitchFamily="34" charset="0"/>
                    <a:cs typeface="Arial" pitchFamily="34" charset="0"/>
                  </a:rPr>
                  <a:t> </a:t>
                </a:r>
              </a:p>
              <a:p>
                <a:pPr algn="ctr">
                  <a:defRPr/>
                </a:pPr>
                <a:r>
                  <a:rPr lang="ru-RU" sz="738" b="1" kern="0" dirty="0">
                    <a:solidFill>
                      <a:srgbClr val="000000"/>
                    </a:solidFill>
                    <a:latin typeface="Arial Narrow" panose="020B0606020202030204" pitchFamily="34" charset="0"/>
                    <a:cs typeface="Arial" pitchFamily="34" charset="0"/>
                  </a:rPr>
                  <a:t> </a:t>
                </a:r>
              </a:p>
            </p:txBody>
          </p:sp>
          <p:sp>
            <p:nvSpPr>
              <p:cNvPr id="24" name="Freeform 126"/>
              <p:cNvSpPr>
                <a:spLocks/>
              </p:cNvSpPr>
              <p:nvPr/>
            </p:nvSpPr>
            <p:spPr bwMode="auto">
              <a:xfrm>
                <a:off x="4210180" y="1517805"/>
                <a:ext cx="1904293" cy="1202072"/>
              </a:xfrm>
              <a:custGeom>
                <a:avLst/>
                <a:gdLst>
                  <a:gd name="T0" fmla="*/ 0 w 3624"/>
                  <a:gd name="T1" fmla="*/ 0 h 2217"/>
                  <a:gd name="T2" fmla="*/ 0 w 3624"/>
                  <a:gd name="T3" fmla="*/ 0 h 2217"/>
                  <a:gd name="T4" fmla="*/ 0 w 3624"/>
                  <a:gd name="T5" fmla="*/ 0 h 2217"/>
                  <a:gd name="T6" fmla="*/ 0 w 3624"/>
                  <a:gd name="T7" fmla="*/ 0 h 2217"/>
                  <a:gd name="T8" fmla="*/ 0 w 3624"/>
                  <a:gd name="T9" fmla="*/ 0 h 2217"/>
                  <a:gd name="T10" fmla="*/ 0 w 3624"/>
                  <a:gd name="T11" fmla="*/ 0 h 2217"/>
                  <a:gd name="T12" fmla="*/ 0 w 3624"/>
                  <a:gd name="T13" fmla="*/ 0 h 2217"/>
                  <a:gd name="T14" fmla="*/ 0 w 3624"/>
                  <a:gd name="T15" fmla="*/ 0 h 2217"/>
                  <a:gd name="T16" fmla="*/ 0 w 3624"/>
                  <a:gd name="T17" fmla="*/ 0 h 2217"/>
                  <a:gd name="T18" fmla="*/ 0 w 3624"/>
                  <a:gd name="T19" fmla="*/ 0 h 2217"/>
                  <a:gd name="T20" fmla="*/ 0 w 3624"/>
                  <a:gd name="T21" fmla="*/ 0 h 2217"/>
                  <a:gd name="T22" fmla="*/ 0 w 3624"/>
                  <a:gd name="T23" fmla="*/ 0 h 2217"/>
                  <a:gd name="T24" fmla="*/ 0 w 3624"/>
                  <a:gd name="T25" fmla="*/ 0 h 2217"/>
                  <a:gd name="T26" fmla="*/ 0 w 3624"/>
                  <a:gd name="T27" fmla="*/ 0 h 2217"/>
                  <a:gd name="T28" fmla="*/ 0 w 3624"/>
                  <a:gd name="T29" fmla="*/ 0 h 2217"/>
                  <a:gd name="T30" fmla="*/ 0 w 3624"/>
                  <a:gd name="T31" fmla="*/ 0 h 2217"/>
                  <a:gd name="T32" fmla="*/ 0 w 3624"/>
                  <a:gd name="T33" fmla="*/ 0 h 2217"/>
                  <a:gd name="T34" fmla="*/ 0 w 3624"/>
                  <a:gd name="T35" fmla="*/ 0 h 2217"/>
                  <a:gd name="T36" fmla="*/ 0 w 3624"/>
                  <a:gd name="T37" fmla="*/ 0 h 2217"/>
                  <a:gd name="T38" fmla="*/ 0 w 3624"/>
                  <a:gd name="T39" fmla="*/ 0 h 2217"/>
                  <a:gd name="T40" fmla="*/ 0 w 3624"/>
                  <a:gd name="T41" fmla="*/ 0 h 2217"/>
                  <a:gd name="T42" fmla="*/ 0 w 3624"/>
                  <a:gd name="T43" fmla="*/ 0 h 2217"/>
                  <a:gd name="T44" fmla="*/ 0 w 3624"/>
                  <a:gd name="T45" fmla="*/ 0 h 2217"/>
                  <a:gd name="T46" fmla="*/ 0 w 3624"/>
                  <a:gd name="T47" fmla="*/ 0 h 2217"/>
                  <a:gd name="T48" fmla="*/ 0 w 3624"/>
                  <a:gd name="T49" fmla="*/ 0 h 2217"/>
                  <a:gd name="T50" fmla="*/ 0 w 3624"/>
                  <a:gd name="T51" fmla="*/ 0 h 2217"/>
                  <a:gd name="T52" fmla="*/ 0 w 3624"/>
                  <a:gd name="T53" fmla="*/ 0 h 2217"/>
                  <a:gd name="T54" fmla="*/ 0 w 3624"/>
                  <a:gd name="T55" fmla="*/ 0 h 2217"/>
                  <a:gd name="T56" fmla="*/ 0 w 3624"/>
                  <a:gd name="T57" fmla="*/ 0 h 2217"/>
                  <a:gd name="T58" fmla="*/ 0 w 3624"/>
                  <a:gd name="T59" fmla="*/ 0 h 2217"/>
                  <a:gd name="T60" fmla="*/ 0 w 3624"/>
                  <a:gd name="T61" fmla="*/ 0 h 2217"/>
                  <a:gd name="T62" fmla="*/ 0 w 3624"/>
                  <a:gd name="T63" fmla="*/ 0 h 2217"/>
                  <a:gd name="T64" fmla="*/ 0 w 3624"/>
                  <a:gd name="T65" fmla="*/ 0 h 2217"/>
                  <a:gd name="T66" fmla="*/ 0 w 3624"/>
                  <a:gd name="T67" fmla="*/ 0 h 2217"/>
                  <a:gd name="T68" fmla="*/ 0 w 3624"/>
                  <a:gd name="T69" fmla="*/ 0 h 2217"/>
                  <a:gd name="T70" fmla="*/ 0 w 3624"/>
                  <a:gd name="T71" fmla="*/ 0 h 2217"/>
                  <a:gd name="T72" fmla="*/ 0 w 3624"/>
                  <a:gd name="T73" fmla="*/ 0 h 2217"/>
                  <a:gd name="T74" fmla="*/ 0 w 3624"/>
                  <a:gd name="T75" fmla="*/ 0 h 2217"/>
                  <a:gd name="T76" fmla="*/ 0 w 3624"/>
                  <a:gd name="T77" fmla="*/ 0 h 2217"/>
                  <a:gd name="T78" fmla="*/ 0 w 3624"/>
                  <a:gd name="T79" fmla="*/ 0 h 2217"/>
                  <a:gd name="T80" fmla="*/ 0 w 3624"/>
                  <a:gd name="T81" fmla="*/ 0 h 2217"/>
                  <a:gd name="T82" fmla="*/ 0 w 3624"/>
                  <a:gd name="T83" fmla="*/ 0 h 2217"/>
                  <a:gd name="T84" fmla="*/ 0 w 3624"/>
                  <a:gd name="T85" fmla="*/ 0 h 2217"/>
                  <a:gd name="T86" fmla="*/ 0 w 3624"/>
                  <a:gd name="T87" fmla="*/ 0 h 2217"/>
                  <a:gd name="T88" fmla="*/ 0 w 3624"/>
                  <a:gd name="T89" fmla="*/ 0 h 2217"/>
                  <a:gd name="T90" fmla="*/ 0 w 3624"/>
                  <a:gd name="T91" fmla="*/ 0 h 2217"/>
                  <a:gd name="T92" fmla="*/ 0 w 3624"/>
                  <a:gd name="T93" fmla="*/ 0 h 2217"/>
                  <a:gd name="T94" fmla="*/ 0 w 3624"/>
                  <a:gd name="T95" fmla="*/ 0 h 2217"/>
                  <a:gd name="T96" fmla="*/ 0 w 3624"/>
                  <a:gd name="T97" fmla="*/ 0 h 2217"/>
                  <a:gd name="T98" fmla="*/ 0 w 3624"/>
                  <a:gd name="T99" fmla="*/ 0 h 2217"/>
                  <a:gd name="T100" fmla="*/ 0 w 3624"/>
                  <a:gd name="T101" fmla="*/ 0 h 2217"/>
                  <a:gd name="T102" fmla="*/ 0 w 3624"/>
                  <a:gd name="T103" fmla="*/ 0 h 2217"/>
                  <a:gd name="T104" fmla="*/ 0 w 3624"/>
                  <a:gd name="T105" fmla="*/ 0 h 2217"/>
                  <a:gd name="T106" fmla="*/ 0 w 3624"/>
                  <a:gd name="T107" fmla="*/ 0 h 2217"/>
                  <a:gd name="T108" fmla="*/ 0 w 3624"/>
                  <a:gd name="T109" fmla="*/ 0 h 2217"/>
                  <a:gd name="T110" fmla="*/ 0 w 3624"/>
                  <a:gd name="T111" fmla="*/ 0 h 2217"/>
                  <a:gd name="T112" fmla="*/ 0 w 3624"/>
                  <a:gd name="T113" fmla="*/ 0 h 2217"/>
                  <a:gd name="T114" fmla="*/ 0 w 3624"/>
                  <a:gd name="T115" fmla="*/ 0 h 2217"/>
                  <a:gd name="T116" fmla="*/ 0 w 3624"/>
                  <a:gd name="T117" fmla="*/ 0 h 2217"/>
                  <a:gd name="T118" fmla="*/ 0 w 3624"/>
                  <a:gd name="T119" fmla="*/ 0 h 2217"/>
                  <a:gd name="T120" fmla="*/ 0 w 3624"/>
                  <a:gd name="T121" fmla="*/ 0 h 2217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3624"/>
                  <a:gd name="T184" fmla="*/ 0 h 2217"/>
                  <a:gd name="T185" fmla="*/ 3624 w 3624"/>
                  <a:gd name="T186" fmla="*/ 2217 h 2217"/>
                  <a:gd name="connsiteX0" fmla="*/ 6184 w 10000"/>
                  <a:gd name="connsiteY0" fmla="*/ 8805 h 10000"/>
                  <a:gd name="connsiteX1" fmla="*/ 6175 w 10000"/>
                  <a:gd name="connsiteY1" fmla="*/ 8800 h 10000"/>
                  <a:gd name="connsiteX2" fmla="*/ 6167 w 10000"/>
                  <a:gd name="connsiteY2" fmla="*/ 8832 h 10000"/>
                  <a:gd name="connsiteX3" fmla="*/ 6167 w 10000"/>
                  <a:gd name="connsiteY3" fmla="*/ 8845 h 10000"/>
                  <a:gd name="connsiteX4" fmla="*/ 6140 w 10000"/>
                  <a:gd name="connsiteY4" fmla="*/ 8877 h 10000"/>
                  <a:gd name="connsiteX5" fmla="*/ 6098 w 10000"/>
                  <a:gd name="connsiteY5" fmla="*/ 8904 h 10000"/>
                  <a:gd name="connsiteX6" fmla="*/ 6090 w 10000"/>
                  <a:gd name="connsiteY6" fmla="*/ 8904 h 10000"/>
                  <a:gd name="connsiteX7" fmla="*/ 6082 w 10000"/>
                  <a:gd name="connsiteY7" fmla="*/ 8904 h 10000"/>
                  <a:gd name="connsiteX8" fmla="*/ 6082 w 10000"/>
                  <a:gd name="connsiteY8" fmla="*/ 8958 h 10000"/>
                  <a:gd name="connsiteX9" fmla="*/ 6082 w 10000"/>
                  <a:gd name="connsiteY9" fmla="*/ 8963 h 10000"/>
                  <a:gd name="connsiteX10" fmla="*/ 6079 w 10000"/>
                  <a:gd name="connsiteY10" fmla="*/ 9012 h 10000"/>
                  <a:gd name="connsiteX11" fmla="*/ 6073 w 10000"/>
                  <a:gd name="connsiteY11" fmla="*/ 9066 h 10000"/>
                  <a:gd name="connsiteX12" fmla="*/ 6073 w 10000"/>
                  <a:gd name="connsiteY12" fmla="*/ 9120 h 10000"/>
                  <a:gd name="connsiteX13" fmla="*/ 6073 w 10000"/>
                  <a:gd name="connsiteY13" fmla="*/ 9147 h 10000"/>
                  <a:gd name="connsiteX14" fmla="*/ 6073 w 10000"/>
                  <a:gd name="connsiteY14" fmla="*/ 9197 h 10000"/>
                  <a:gd name="connsiteX15" fmla="*/ 6068 w 10000"/>
                  <a:gd name="connsiteY15" fmla="*/ 9233 h 10000"/>
                  <a:gd name="connsiteX16" fmla="*/ 6065 w 10000"/>
                  <a:gd name="connsiteY16" fmla="*/ 9301 h 10000"/>
                  <a:gd name="connsiteX17" fmla="*/ 6065 w 10000"/>
                  <a:gd name="connsiteY17" fmla="*/ 9350 h 10000"/>
                  <a:gd name="connsiteX18" fmla="*/ 6060 w 10000"/>
                  <a:gd name="connsiteY18" fmla="*/ 9382 h 10000"/>
                  <a:gd name="connsiteX19" fmla="*/ 6060 w 10000"/>
                  <a:gd name="connsiteY19" fmla="*/ 9409 h 10000"/>
                  <a:gd name="connsiteX20" fmla="*/ 6051 w 10000"/>
                  <a:gd name="connsiteY20" fmla="*/ 9423 h 10000"/>
                  <a:gd name="connsiteX21" fmla="*/ 6049 w 10000"/>
                  <a:gd name="connsiteY21" fmla="*/ 9436 h 10000"/>
                  <a:gd name="connsiteX22" fmla="*/ 6035 w 10000"/>
                  <a:gd name="connsiteY22" fmla="*/ 9450 h 10000"/>
                  <a:gd name="connsiteX23" fmla="*/ 6026 w 10000"/>
                  <a:gd name="connsiteY23" fmla="*/ 9459 h 10000"/>
                  <a:gd name="connsiteX24" fmla="*/ 6018 w 10000"/>
                  <a:gd name="connsiteY24" fmla="*/ 9445 h 10000"/>
                  <a:gd name="connsiteX25" fmla="*/ 6007 w 10000"/>
                  <a:gd name="connsiteY25" fmla="*/ 9409 h 10000"/>
                  <a:gd name="connsiteX26" fmla="*/ 5985 w 10000"/>
                  <a:gd name="connsiteY26" fmla="*/ 9369 h 10000"/>
                  <a:gd name="connsiteX27" fmla="*/ 5969 w 10000"/>
                  <a:gd name="connsiteY27" fmla="*/ 9332 h 10000"/>
                  <a:gd name="connsiteX28" fmla="*/ 5955 w 10000"/>
                  <a:gd name="connsiteY28" fmla="*/ 9314 h 10000"/>
                  <a:gd name="connsiteX29" fmla="*/ 5952 w 10000"/>
                  <a:gd name="connsiteY29" fmla="*/ 9305 h 10000"/>
                  <a:gd name="connsiteX30" fmla="*/ 5935 w 10000"/>
                  <a:gd name="connsiteY30" fmla="*/ 9305 h 10000"/>
                  <a:gd name="connsiteX31" fmla="*/ 5922 w 10000"/>
                  <a:gd name="connsiteY31" fmla="*/ 9319 h 10000"/>
                  <a:gd name="connsiteX32" fmla="*/ 5913 w 10000"/>
                  <a:gd name="connsiteY32" fmla="*/ 9328 h 10000"/>
                  <a:gd name="connsiteX33" fmla="*/ 5905 w 10000"/>
                  <a:gd name="connsiteY33" fmla="*/ 9332 h 10000"/>
                  <a:gd name="connsiteX34" fmla="*/ 5897 w 10000"/>
                  <a:gd name="connsiteY34" fmla="*/ 9350 h 10000"/>
                  <a:gd name="connsiteX35" fmla="*/ 5875 w 10000"/>
                  <a:gd name="connsiteY35" fmla="*/ 9364 h 10000"/>
                  <a:gd name="connsiteX36" fmla="*/ 5850 w 10000"/>
                  <a:gd name="connsiteY36" fmla="*/ 9391 h 10000"/>
                  <a:gd name="connsiteX37" fmla="*/ 5833 w 10000"/>
                  <a:gd name="connsiteY37" fmla="*/ 9405 h 10000"/>
                  <a:gd name="connsiteX38" fmla="*/ 5822 w 10000"/>
                  <a:gd name="connsiteY38" fmla="*/ 9409 h 10000"/>
                  <a:gd name="connsiteX39" fmla="*/ 5800 w 10000"/>
                  <a:gd name="connsiteY39" fmla="*/ 9423 h 10000"/>
                  <a:gd name="connsiteX40" fmla="*/ 5784 w 10000"/>
                  <a:gd name="connsiteY40" fmla="*/ 9436 h 10000"/>
                  <a:gd name="connsiteX41" fmla="*/ 5767 w 10000"/>
                  <a:gd name="connsiteY41" fmla="*/ 9450 h 10000"/>
                  <a:gd name="connsiteX42" fmla="*/ 5751 w 10000"/>
                  <a:gd name="connsiteY42" fmla="*/ 9463 h 10000"/>
                  <a:gd name="connsiteX43" fmla="*/ 5745 w 10000"/>
                  <a:gd name="connsiteY43" fmla="*/ 9472 h 10000"/>
                  <a:gd name="connsiteX44" fmla="*/ 5751 w 10000"/>
                  <a:gd name="connsiteY44" fmla="*/ 9477 h 10000"/>
                  <a:gd name="connsiteX45" fmla="*/ 5762 w 10000"/>
                  <a:gd name="connsiteY45" fmla="*/ 9504 h 10000"/>
                  <a:gd name="connsiteX46" fmla="*/ 5767 w 10000"/>
                  <a:gd name="connsiteY46" fmla="*/ 9526 h 10000"/>
                  <a:gd name="connsiteX47" fmla="*/ 5784 w 10000"/>
                  <a:gd name="connsiteY47" fmla="*/ 9576 h 10000"/>
                  <a:gd name="connsiteX48" fmla="*/ 5797 w 10000"/>
                  <a:gd name="connsiteY48" fmla="*/ 9603 h 10000"/>
                  <a:gd name="connsiteX49" fmla="*/ 5808 w 10000"/>
                  <a:gd name="connsiteY49" fmla="*/ 9644 h 10000"/>
                  <a:gd name="connsiteX50" fmla="*/ 5822 w 10000"/>
                  <a:gd name="connsiteY50" fmla="*/ 9671 h 10000"/>
                  <a:gd name="connsiteX51" fmla="*/ 5825 w 10000"/>
                  <a:gd name="connsiteY51" fmla="*/ 9684 h 10000"/>
                  <a:gd name="connsiteX52" fmla="*/ 5831 w 10000"/>
                  <a:gd name="connsiteY52" fmla="*/ 9684 h 10000"/>
                  <a:gd name="connsiteX53" fmla="*/ 5825 w 10000"/>
                  <a:gd name="connsiteY53" fmla="*/ 9698 h 10000"/>
                  <a:gd name="connsiteX54" fmla="*/ 5806 w 10000"/>
                  <a:gd name="connsiteY54" fmla="*/ 9725 h 10000"/>
                  <a:gd name="connsiteX55" fmla="*/ 5792 w 10000"/>
                  <a:gd name="connsiteY55" fmla="*/ 9738 h 10000"/>
                  <a:gd name="connsiteX56" fmla="*/ 5737 w 10000"/>
                  <a:gd name="connsiteY56" fmla="*/ 9793 h 10000"/>
                  <a:gd name="connsiteX57" fmla="*/ 5728 w 10000"/>
                  <a:gd name="connsiteY57" fmla="*/ 9806 h 10000"/>
                  <a:gd name="connsiteX58" fmla="*/ 5712 w 10000"/>
                  <a:gd name="connsiteY58" fmla="*/ 9815 h 10000"/>
                  <a:gd name="connsiteX59" fmla="*/ 5690 w 10000"/>
                  <a:gd name="connsiteY59" fmla="*/ 9838 h 10000"/>
                  <a:gd name="connsiteX60" fmla="*/ 5679 w 10000"/>
                  <a:gd name="connsiteY60" fmla="*/ 9842 h 10000"/>
                  <a:gd name="connsiteX61" fmla="*/ 5665 w 10000"/>
                  <a:gd name="connsiteY61" fmla="*/ 9842 h 10000"/>
                  <a:gd name="connsiteX62" fmla="*/ 5648 w 10000"/>
                  <a:gd name="connsiteY62" fmla="*/ 9851 h 10000"/>
                  <a:gd name="connsiteX63" fmla="*/ 5621 w 10000"/>
                  <a:gd name="connsiteY63" fmla="*/ 9892 h 10000"/>
                  <a:gd name="connsiteX64" fmla="*/ 5544 w 10000"/>
                  <a:gd name="connsiteY64" fmla="*/ 9946 h 10000"/>
                  <a:gd name="connsiteX65" fmla="*/ 5406 w 10000"/>
                  <a:gd name="connsiteY65" fmla="*/ 10000 h 10000"/>
                  <a:gd name="connsiteX66" fmla="*/ 5350 w 10000"/>
                  <a:gd name="connsiteY66" fmla="*/ 9986 h 10000"/>
                  <a:gd name="connsiteX67" fmla="*/ 5342 w 10000"/>
                  <a:gd name="connsiteY67" fmla="*/ 9950 h 10000"/>
                  <a:gd name="connsiteX68" fmla="*/ 5342 w 10000"/>
                  <a:gd name="connsiteY68" fmla="*/ 9932 h 10000"/>
                  <a:gd name="connsiteX69" fmla="*/ 5342 w 10000"/>
                  <a:gd name="connsiteY69" fmla="*/ 9923 h 10000"/>
                  <a:gd name="connsiteX70" fmla="*/ 5342 w 10000"/>
                  <a:gd name="connsiteY70" fmla="*/ 9919 h 10000"/>
                  <a:gd name="connsiteX71" fmla="*/ 5348 w 10000"/>
                  <a:gd name="connsiteY71" fmla="*/ 9919 h 10000"/>
                  <a:gd name="connsiteX72" fmla="*/ 5348 w 10000"/>
                  <a:gd name="connsiteY72" fmla="*/ 9910 h 10000"/>
                  <a:gd name="connsiteX73" fmla="*/ 5350 w 10000"/>
                  <a:gd name="connsiteY73" fmla="*/ 9910 h 10000"/>
                  <a:gd name="connsiteX74" fmla="*/ 5350 w 10000"/>
                  <a:gd name="connsiteY74" fmla="*/ 9905 h 10000"/>
                  <a:gd name="connsiteX75" fmla="*/ 5356 w 10000"/>
                  <a:gd name="connsiteY75" fmla="*/ 9905 h 10000"/>
                  <a:gd name="connsiteX76" fmla="*/ 5356 w 10000"/>
                  <a:gd name="connsiteY76" fmla="*/ 9896 h 10000"/>
                  <a:gd name="connsiteX77" fmla="*/ 5359 w 10000"/>
                  <a:gd name="connsiteY77" fmla="*/ 9896 h 10000"/>
                  <a:gd name="connsiteX78" fmla="*/ 5359 w 10000"/>
                  <a:gd name="connsiteY78" fmla="*/ 9892 h 10000"/>
                  <a:gd name="connsiteX79" fmla="*/ 5364 w 10000"/>
                  <a:gd name="connsiteY79" fmla="*/ 9892 h 10000"/>
                  <a:gd name="connsiteX80" fmla="*/ 5364 w 10000"/>
                  <a:gd name="connsiteY80" fmla="*/ 9883 h 10000"/>
                  <a:gd name="connsiteX81" fmla="*/ 5359 w 10000"/>
                  <a:gd name="connsiteY81" fmla="*/ 9883 h 10000"/>
                  <a:gd name="connsiteX82" fmla="*/ 5359 w 10000"/>
                  <a:gd name="connsiteY82" fmla="*/ 9878 h 10000"/>
                  <a:gd name="connsiteX83" fmla="*/ 5359 w 10000"/>
                  <a:gd name="connsiteY83" fmla="*/ 9869 h 10000"/>
                  <a:gd name="connsiteX84" fmla="*/ 5356 w 10000"/>
                  <a:gd name="connsiteY84" fmla="*/ 9869 h 10000"/>
                  <a:gd name="connsiteX85" fmla="*/ 5356 w 10000"/>
                  <a:gd name="connsiteY85" fmla="*/ 9865 h 10000"/>
                  <a:gd name="connsiteX86" fmla="*/ 5350 w 10000"/>
                  <a:gd name="connsiteY86" fmla="*/ 9865 h 10000"/>
                  <a:gd name="connsiteX87" fmla="*/ 5350 w 10000"/>
                  <a:gd name="connsiteY87" fmla="*/ 9856 h 10000"/>
                  <a:gd name="connsiteX88" fmla="*/ 5348 w 10000"/>
                  <a:gd name="connsiteY88" fmla="*/ 9856 h 10000"/>
                  <a:gd name="connsiteX89" fmla="*/ 5348 w 10000"/>
                  <a:gd name="connsiteY89" fmla="*/ 9851 h 10000"/>
                  <a:gd name="connsiteX90" fmla="*/ 5348 w 10000"/>
                  <a:gd name="connsiteY90" fmla="*/ 9842 h 10000"/>
                  <a:gd name="connsiteX91" fmla="*/ 5348 w 10000"/>
                  <a:gd name="connsiteY91" fmla="*/ 9838 h 10000"/>
                  <a:gd name="connsiteX92" fmla="*/ 5348 w 10000"/>
                  <a:gd name="connsiteY92" fmla="*/ 9829 h 10000"/>
                  <a:gd name="connsiteX93" fmla="*/ 5348 w 10000"/>
                  <a:gd name="connsiteY93" fmla="*/ 9820 h 10000"/>
                  <a:gd name="connsiteX94" fmla="*/ 5348 w 10000"/>
                  <a:gd name="connsiteY94" fmla="*/ 9815 h 10000"/>
                  <a:gd name="connsiteX95" fmla="*/ 5348 w 10000"/>
                  <a:gd name="connsiteY95" fmla="*/ 9806 h 10000"/>
                  <a:gd name="connsiteX96" fmla="*/ 5350 w 10000"/>
                  <a:gd name="connsiteY96" fmla="*/ 9806 h 10000"/>
                  <a:gd name="connsiteX97" fmla="*/ 5350 w 10000"/>
                  <a:gd name="connsiteY97" fmla="*/ 9802 h 10000"/>
                  <a:gd name="connsiteX98" fmla="*/ 5350 w 10000"/>
                  <a:gd name="connsiteY98" fmla="*/ 9793 h 10000"/>
                  <a:gd name="connsiteX99" fmla="*/ 5356 w 10000"/>
                  <a:gd name="connsiteY99" fmla="*/ 9788 h 10000"/>
                  <a:gd name="connsiteX100" fmla="*/ 5356 w 10000"/>
                  <a:gd name="connsiteY100" fmla="*/ 9779 h 10000"/>
                  <a:gd name="connsiteX101" fmla="*/ 5359 w 10000"/>
                  <a:gd name="connsiteY101" fmla="*/ 9779 h 10000"/>
                  <a:gd name="connsiteX102" fmla="*/ 5359 w 10000"/>
                  <a:gd name="connsiteY102" fmla="*/ 9774 h 10000"/>
                  <a:gd name="connsiteX103" fmla="*/ 5364 w 10000"/>
                  <a:gd name="connsiteY103" fmla="*/ 9765 h 10000"/>
                  <a:gd name="connsiteX104" fmla="*/ 5397 w 10000"/>
                  <a:gd name="connsiteY104" fmla="*/ 9698 h 10000"/>
                  <a:gd name="connsiteX105" fmla="*/ 5397 w 10000"/>
                  <a:gd name="connsiteY105" fmla="*/ 9662 h 10000"/>
                  <a:gd name="connsiteX106" fmla="*/ 5381 w 10000"/>
                  <a:gd name="connsiteY106" fmla="*/ 9648 h 10000"/>
                  <a:gd name="connsiteX107" fmla="*/ 5381 w 10000"/>
                  <a:gd name="connsiteY107" fmla="*/ 9608 h 10000"/>
                  <a:gd name="connsiteX108" fmla="*/ 5400 w 10000"/>
                  <a:gd name="connsiteY108" fmla="*/ 9590 h 10000"/>
                  <a:gd name="connsiteX109" fmla="*/ 5392 w 10000"/>
                  <a:gd name="connsiteY109" fmla="*/ 9553 h 10000"/>
                  <a:gd name="connsiteX110" fmla="*/ 5375 w 10000"/>
                  <a:gd name="connsiteY110" fmla="*/ 9526 h 10000"/>
                  <a:gd name="connsiteX111" fmla="*/ 5350 w 10000"/>
                  <a:gd name="connsiteY111" fmla="*/ 9504 h 10000"/>
                  <a:gd name="connsiteX112" fmla="*/ 5323 w 10000"/>
                  <a:gd name="connsiteY112" fmla="*/ 9562 h 10000"/>
                  <a:gd name="connsiteX113" fmla="*/ 5309 w 10000"/>
                  <a:gd name="connsiteY113" fmla="*/ 9535 h 10000"/>
                  <a:gd name="connsiteX114" fmla="*/ 5312 w 10000"/>
                  <a:gd name="connsiteY114" fmla="*/ 9436 h 10000"/>
                  <a:gd name="connsiteX115" fmla="*/ 5276 w 10000"/>
                  <a:gd name="connsiteY115" fmla="*/ 9409 h 10000"/>
                  <a:gd name="connsiteX116" fmla="*/ 5270 w 10000"/>
                  <a:gd name="connsiteY116" fmla="*/ 9418 h 10000"/>
                  <a:gd name="connsiteX117" fmla="*/ 5259 w 10000"/>
                  <a:gd name="connsiteY117" fmla="*/ 9423 h 10000"/>
                  <a:gd name="connsiteX118" fmla="*/ 5243 w 10000"/>
                  <a:gd name="connsiteY118" fmla="*/ 9445 h 10000"/>
                  <a:gd name="connsiteX119" fmla="*/ 5229 w 10000"/>
                  <a:gd name="connsiteY119" fmla="*/ 9450 h 10000"/>
                  <a:gd name="connsiteX120" fmla="*/ 5221 w 10000"/>
                  <a:gd name="connsiteY120" fmla="*/ 9459 h 10000"/>
                  <a:gd name="connsiteX121" fmla="*/ 5199 w 10000"/>
                  <a:gd name="connsiteY121" fmla="*/ 9463 h 10000"/>
                  <a:gd name="connsiteX122" fmla="*/ 5179 w 10000"/>
                  <a:gd name="connsiteY122" fmla="*/ 9463 h 10000"/>
                  <a:gd name="connsiteX123" fmla="*/ 5166 w 10000"/>
                  <a:gd name="connsiteY123" fmla="*/ 9450 h 10000"/>
                  <a:gd name="connsiteX124" fmla="*/ 5155 w 10000"/>
                  <a:gd name="connsiteY124" fmla="*/ 9432 h 10000"/>
                  <a:gd name="connsiteX125" fmla="*/ 5149 w 10000"/>
                  <a:gd name="connsiteY125" fmla="*/ 9432 h 10000"/>
                  <a:gd name="connsiteX126" fmla="*/ 5146 w 10000"/>
                  <a:gd name="connsiteY126" fmla="*/ 9432 h 10000"/>
                  <a:gd name="connsiteX127" fmla="*/ 5146 w 10000"/>
                  <a:gd name="connsiteY127" fmla="*/ 9436 h 10000"/>
                  <a:gd name="connsiteX128" fmla="*/ 5132 w 10000"/>
                  <a:gd name="connsiteY128" fmla="*/ 9445 h 10000"/>
                  <a:gd name="connsiteX129" fmla="*/ 5124 w 10000"/>
                  <a:gd name="connsiteY129" fmla="*/ 9463 h 10000"/>
                  <a:gd name="connsiteX130" fmla="*/ 5119 w 10000"/>
                  <a:gd name="connsiteY130" fmla="*/ 9472 h 10000"/>
                  <a:gd name="connsiteX131" fmla="*/ 5094 w 10000"/>
                  <a:gd name="connsiteY131" fmla="*/ 9486 h 10000"/>
                  <a:gd name="connsiteX132" fmla="*/ 5075 w 10000"/>
                  <a:gd name="connsiteY132" fmla="*/ 9490 h 10000"/>
                  <a:gd name="connsiteX133" fmla="*/ 5058 w 10000"/>
                  <a:gd name="connsiteY133" fmla="*/ 9499 h 10000"/>
                  <a:gd name="connsiteX134" fmla="*/ 5028 w 10000"/>
                  <a:gd name="connsiteY134" fmla="*/ 9513 h 10000"/>
                  <a:gd name="connsiteX135" fmla="*/ 5006 w 10000"/>
                  <a:gd name="connsiteY135" fmla="*/ 9522 h 10000"/>
                  <a:gd name="connsiteX136" fmla="*/ 4986 w 10000"/>
                  <a:gd name="connsiteY136" fmla="*/ 9535 h 10000"/>
                  <a:gd name="connsiteX137" fmla="*/ 4948 w 10000"/>
                  <a:gd name="connsiteY137" fmla="*/ 9549 h 10000"/>
                  <a:gd name="connsiteX138" fmla="*/ 4925 w 10000"/>
                  <a:gd name="connsiteY138" fmla="*/ 9549 h 10000"/>
                  <a:gd name="connsiteX139" fmla="*/ 4906 w 10000"/>
                  <a:gd name="connsiteY139" fmla="*/ 9549 h 10000"/>
                  <a:gd name="connsiteX140" fmla="*/ 4892 w 10000"/>
                  <a:gd name="connsiteY140" fmla="*/ 9553 h 10000"/>
                  <a:gd name="connsiteX141" fmla="*/ 4890 w 10000"/>
                  <a:gd name="connsiteY141" fmla="*/ 9562 h 10000"/>
                  <a:gd name="connsiteX142" fmla="*/ 4881 w 10000"/>
                  <a:gd name="connsiteY142" fmla="*/ 9576 h 10000"/>
                  <a:gd name="connsiteX143" fmla="*/ 4873 w 10000"/>
                  <a:gd name="connsiteY143" fmla="*/ 9594 h 10000"/>
                  <a:gd name="connsiteX144" fmla="*/ 4868 w 10000"/>
                  <a:gd name="connsiteY144" fmla="*/ 9581 h 10000"/>
                  <a:gd name="connsiteX145" fmla="*/ 4865 w 10000"/>
                  <a:gd name="connsiteY145" fmla="*/ 9567 h 10000"/>
                  <a:gd name="connsiteX146" fmla="*/ 4851 w 10000"/>
                  <a:gd name="connsiteY146" fmla="*/ 9567 h 10000"/>
                  <a:gd name="connsiteX147" fmla="*/ 4848 w 10000"/>
                  <a:gd name="connsiteY147" fmla="*/ 9576 h 10000"/>
                  <a:gd name="connsiteX148" fmla="*/ 4829 w 10000"/>
                  <a:gd name="connsiteY148" fmla="*/ 9581 h 10000"/>
                  <a:gd name="connsiteX149" fmla="*/ 4818 w 10000"/>
                  <a:gd name="connsiteY149" fmla="*/ 9576 h 10000"/>
                  <a:gd name="connsiteX150" fmla="*/ 4810 w 10000"/>
                  <a:gd name="connsiteY150" fmla="*/ 9576 h 10000"/>
                  <a:gd name="connsiteX151" fmla="*/ 4796 w 10000"/>
                  <a:gd name="connsiteY151" fmla="*/ 9581 h 10000"/>
                  <a:gd name="connsiteX152" fmla="*/ 4788 w 10000"/>
                  <a:gd name="connsiteY152" fmla="*/ 9576 h 10000"/>
                  <a:gd name="connsiteX153" fmla="*/ 4779 w 10000"/>
                  <a:gd name="connsiteY153" fmla="*/ 9576 h 10000"/>
                  <a:gd name="connsiteX154" fmla="*/ 4768 w 10000"/>
                  <a:gd name="connsiteY154" fmla="*/ 9581 h 10000"/>
                  <a:gd name="connsiteX155" fmla="*/ 4760 w 10000"/>
                  <a:gd name="connsiteY155" fmla="*/ 9553 h 10000"/>
                  <a:gd name="connsiteX156" fmla="*/ 4754 w 10000"/>
                  <a:gd name="connsiteY156" fmla="*/ 9526 h 10000"/>
                  <a:gd name="connsiteX157" fmla="*/ 4754 w 10000"/>
                  <a:gd name="connsiteY157" fmla="*/ 9486 h 10000"/>
                  <a:gd name="connsiteX158" fmla="*/ 4754 w 10000"/>
                  <a:gd name="connsiteY158" fmla="*/ 9445 h 10000"/>
                  <a:gd name="connsiteX159" fmla="*/ 4760 w 10000"/>
                  <a:gd name="connsiteY159" fmla="*/ 9432 h 10000"/>
                  <a:gd name="connsiteX160" fmla="*/ 4760 w 10000"/>
                  <a:gd name="connsiteY160" fmla="*/ 9396 h 10000"/>
                  <a:gd name="connsiteX161" fmla="*/ 4760 w 10000"/>
                  <a:gd name="connsiteY161" fmla="*/ 9382 h 10000"/>
                  <a:gd name="connsiteX162" fmla="*/ 4760 w 10000"/>
                  <a:gd name="connsiteY162" fmla="*/ 9355 h 10000"/>
                  <a:gd name="connsiteX163" fmla="*/ 4749 w 10000"/>
                  <a:gd name="connsiteY163" fmla="*/ 9341 h 10000"/>
                  <a:gd name="connsiteX164" fmla="*/ 4746 w 10000"/>
                  <a:gd name="connsiteY164" fmla="*/ 9332 h 10000"/>
                  <a:gd name="connsiteX165" fmla="*/ 4732 w 10000"/>
                  <a:gd name="connsiteY165" fmla="*/ 9328 h 10000"/>
                  <a:gd name="connsiteX166" fmla="*/ 4716 w 10000"/>
                  <a:gd name="connsiteY166" fmla="*/ 9292 h 10000"/>
                  <a:gd name="connsiteX167" fmla="*/ 4705 w 10000"/>
                  <a:gd name="connsiteY167" fmla="*/ 9274 h 10000"/>
                  <a:gd name="connsiteX168" fmla="*/ 4699 w 10000"/>
                  <a:gd name="connsiteY168" fmla="*/ 9278 h 10000"/>
                  <a:gd name="connsiteX169" fmla="*/ 4696 w 10000"/>
                  <a:gd name="connsiteY169" fmla="*/ 9287 h 10000"/>
                  <a:gd name="connsiteX170" fmla="*/ 4680 w 10000"/>
                  <a:gd name="connsiteY170" fmla="*/ 9292 h 10000"/>
                  <a:gd name="connsiteX171" fmla="*/ 4672 w 10000"/>
                  <a:gd name="connsiteY171" fmla="*/ 9274 h 10000"/>
                  <a:gd name="connsiteX172" fmla="*/ 4636 w 10000"/>
                  <a:gd name="connsiteY172" fmla="*/ 9224 h 10000"/>
                  <a:gd name="connsiteX173" fmla="*/ 4616 w 10000"/>
                  <a:gd name="connsiteY173" fmla="*/ 9211 h 10000"/>
                  <a:gd name="connsiteX174" fmla="*/ 4608 w 10000"/>
                  <a:gd name="connsiteY174" fmla="*/ 9206 h 10000"/>
                  <a:gd name="connsiteX175" fmla="*/ 4616 w 10000"/>
                  <a:gd name="connsiteY175" fmla="*/ 9193 h 10000"/>
                  <a:gd name="connsiteX176" fmla="*/ 4633 w 10000"/>
                  <a:gd name="connsiteY176" fmla="*/ 9184 h 10000"/>
                  <a:gd name="connsiteX177" fmla="*/ 4616 w 10000"/>
                  <a:gd name="connsiteY177" fmla="*/ 9120 h 10000"/>
                  <a:gd name="connsiteX178" fmla="*/ 4625 w 10000"/>
                  <a:gd name="connsiteY178" fmla="*/ 9039 h 10000"/>
                  <a:gd name="connsiteX179" fmla="*/ 4616 w 10000"/>
                  <a:gd name="connsiteY179" fmla="*/ 9026 h 10000"/>
                  <a:gd name="connsiteX180" fmla="*/ 4600 w 10000"/>
                  <a:gd name="connsiteY180" fmla="*/ 9017 h 10000"/>
                  <a:gd name="connsiteX181" fmla="*/ 4583 w 10000"/>
                  <a:gd name="connsiteY181" fmla="*/ 9003 h 10000"/>
                  <a:gd name="connsiteX182" fmla="*/ 4570 w 10000"/>
                  <a:gd name="connsiteY182" fmla="*/ 9012 h 10000"/>
                  <a:gd name="connsiteX183" fmla="*/ 4570 w 10000"/>
                  <a:gd name="connsiteY183" fmla="*/ 9026 h 10000"/>
                  <a:gd name="connsiteX184" fmla="*/ 4570 w 10000"/>
                  <a:gd name="connsiteY184" fmla="*/ 9035 h 10000"/>
                  <a:gd name="connsiteX185" fmla="*/ 4578 w 10000"/>
                  <a:gd name="connsiteY185" fmla="*/ 9048 h 10000"/>
                  <a:gd name="connsiteX186" fmla="*/ 4583 w 10000"/>
                  <a:gd name="connsiteY186" fmla="*/ 9089 h 10000"/>
                  <a:gd name="connsiteX187" fmla="*/ 4586 w 10000"/>
                  <a:gd name="connsiteY187" fmla="*/ 9116 h 10000"/>
                  <a:gd name="connsiteX188" fmla="*/ 4586 w 10000"/>
                  <a:gd name="connsiteY188" fmla="*/ 9120 h 10000"/>
                  <a:gd name="connsiteX189" fmla="*/ 4583 w 10000"/>
                  <a:gd name="connsiteY189" fmla="*/ 9143 h 10000"/>
                  <a:gd name="connsiteX190" fmla="*/ 4583 w 10000"/>
                  <a:gd name="connsiteY190" fmla="*/ 9170 h 10000"/>
                  <a:gd name="connsiteX191" fmla="*/ 4578 w 10000"/>
                  <a:gd name="connsiteY191" fmla="*/ 9175 h 10000"/>
                  <a:gd name="connsiteX192" fmla="*/ 4570 w 10000"/>
                  <a:gd name="connsiteY192" fmla="*/ 9197 h 10000"/>
                  <a:gd name="connsiteX193" fmla="*/ 4556 w 10000"/>
                  <a:gd name="connsiteY193" fmla="*/ 9170 h 10000"/>
                  <a:gd name="connsiteX194" fmla="*/ 4553 w 10000"/>
                  <a:gd name="connsiteY194" fmla="*/ 9147 h 10000"/>
                  <a:gd name="connsiteX195" fmla="*/ 4545 w 10000"/>
                  <a:gd name="connsiteY195" fmla="*/ 9120 h 10000"/>
                  <a:gd name="connsiteX196" fmla="*/ 4539 w 10000"/>
                  <a:gd name="connsiteY196" fmla="*/ 9093 h 10000"/>
                  <a:gd name="connsiteX197" fmla="*/ 4531 w 10000"/>
                  <a:gd name="connsiteY197" fmla="*/ 9062 h 10000"/>
                  <a:gd name="connsiteX198" fmla="*/ 4523 w 10000"/>
                  <a:gd name="connsiteY198" fmla="*/ 9039 h 10000"/>
                  <a:gd name="connsiteX199" fmla="*/ 4514 w 10000"/>
                  <a:gd name="connsiteY199" fmla="*/ 9026 h 10000"/>
                  <a:gd name="connsiteX200" fmla="*/ 4514 w 10000"/>
                  <a:gd name="connsiteY200" fmla="*/ 9035 h 10000"/>
                  <a:gd name="connsiteX201" fmla="*/ 4512 w 10000"/>
                  <a:gd name="connsiteY201" fmla="*/ 9035 h 10000"/>
                  <a:gd name="connsiteX202" fmla="*/ 4503 w 10000"/>
                  <a:gd name="connsiteY202" fmla="*/ 9035 h 10000"/>
                  <a:gd name="connsiteX203" fmla="*/ 4498 w 10000"/>
                  <a:gd name="connsiteY203" fmla="*/ 9048 h 10000"/>
                  <a:gd name="connsiteX204" fmla="*/ 4481 w 10000"/>
                  <a:gd name="connsiteY204" fmla="*/ 9062 h 10000"/>
                  <a:gd name="connsiteX205" fmla="*/ 4473 w 10000"/>
                  <a:gd name="connsiteY205" fmla="*/ 9066 h 10000"/>
                  <a:gd name="connsiteX206" fmla="*/ 4473 w 10000"/>
                  <a:gd name="connsiteY206" fmla="*/ 9075 h 10000"/>
                  <a:gd name="connsiteX207" fmla="*/ 4459 w 10000"/>
                  <a:gd name="connsiteY207" fmla="*/ 9080 h 10000"/>
                  <a:gd name="connsiteX208" fmla="*/ 4448 w 10000"/>
                  <a:gd name="connsiteY208" fmla="*/ 9075 h 10000"/>
                  <a:gd name="connsiteX209" fmla="*/ 4440 w 10000"/>
                  <a:gd name="connsiteY209" fmla="*/ 9075 h 10000"/>
                  <a:gd name="connsiteX210" fmla="*/ 4432 w 10000"/>
                  <a:gd name="connsiteY210" fmla="*/ 9080 h 10000"/>
                  <a:gd name="connsiteX211" fmla="*/ 4418 w 10000"/>
                  <a:gd name="connsiteY211" fmla="*/ 9093 h 10000"/>
                  <a:gd name="connsiteX212" fmla="*/ 4398 w 10000"/>
                  <a:gd name="connsiteY212" fmla="*/ 9116 h 10000"/>
                  <a:gd name="connsiteX213" fmla="*/ 4390 w 10000"/>
                  <a:gd name="connsiteY213" fmla="*/ 9120 h 10000"/>
                  <a:gd name="connsiteX214" fmla="*/ 4382 w 10000"/>
                  <a:gd name="connsiteY214" fmla="*/ 9129 h 10000"/>
                  <a:gd name="connsiteX215" fmla="*/ 4382 w 10000"/>
                  <a:gd name="connsiteY215" fmla="*/ 9134 h 10000"/>
                  <a:gd name="connsiteX216" fmla="*/ 4385 w 10000"/>
                  <a:gd name="connsiteY216" fmla="*/ 9143 h 10000"/>
                  <a:gd name="connsiteX217" fmla="*/ 4398 w 10000"/>
                  <a:gd name="connsiteY217" fmla="*/ 9134 h 10000"/>
                  <a:gd name="connsiteX218" fmla="*/ 4418 w 10000"/>
                  <a:gd name="connsiteY218" fmla="*/ 9161 h 10000"/>
                  <a:gd name="connsiteX219" fmla="*/ 4423 w 10000"/>
                  <a:gd name="connsiteY219" fmla="*/ 9170 h 10000"/>
                  <a:gd name="connsiteX220" fmla="*/ 4426 w 10000"/>
                  <a:gd name="connsiteY220" fmla="*/ 9175 h 10000"/>
                  <a:gd name="connsiteX221" fmla="*/ 4432 w 10000"/>
                  <a:gd name="connsiteY221" fmla="*/ 9211 h 10000"/>
                  <a:gd name="connsiteX222" fmla="*/ 4426 w 10000"/>
                  <a:gd name="connsiteY222" fmla="*/ 9224 h 10000"/>
                  <a:gd name="connsiteX223" fmla="*/ 4418 w 10000"/>
                  <a:gd name="connsiteY223" fmla="*/ 9247 h 10000"/>
                  <a:gd name="connsiteX224" fmla="*/ 4409 w 10000"/>
                  <a:gd name="connsiteY224" fmla="*/ 9238 h 10000"/>
                  <a:gd name="connsiteX225" fmla="*/ 4398 w 10000"/>
                  <a:gd name="connsiteY225" fmla="*/ 9220 h 10000"/>
                  <a:gd name="connsiteX226" fmla="*/ 4393 w 10000"/>
                  <a:gd name="connsiteY226" fmla="*/ 9211 h 10000"/>
                  <a:gd name="connsiteX227" fmla="*/ 4390 w 10000"/>
                  <a:gd name="connsiteY227" fmla="*/ 9211 h 10000"/>
                  <a:gd name="connsiteX228" fmla="*/ 4385 w 10000"/>
                  <a:gd name="connsiteY228" fmla="*/ 9220 h 10000"/>
                  <a:gd name="connsiteX229" fmla="*/ 4385 w 10000"/>
                  <a:gd name="connsiteY229" fmla="*/ 9238 h 10000"/>
                  <a:gd name="connsiteX230" fmla="*/ 4382 w 10000"/>
                  <a:gd name="connsiteY230" fmla="*/ 9260 h 10000"/>
                  <a:gd name="connsiteX231" fmla="*/ 4360 w 10000"/>
                  <a:gd name="connsiteY231" fmla="*/ 9278 h 10000"/>
                  <a:gd name="connsiteX232" fmla="*/ 4360 w 10000"/>
                  <a:gd name="connsiteY232" fmla="*/ 9292 h 10000"/>
                  <a:gd name="connsiteX233" fmla="*/ 4363 w 10000"/>
                  <a:gd name="connsiteY233" fmla="*/ 9305 h 10000"/>
                  <a:gd name="connsiteX234" fmla="*/ 4385 w 10000"/>
                  <a:gd name="connsiteY234" fmla="*/ 9314 h 10000"/>
                  <a:gd name="connsiteX235" fmla="*/ 4393 w 10000"/>
                  <a:gd name="connsiteY235" fmla="*/ 9319 h 10000"/>
                  <a:gd name="connsiteX236" fmla="*/ 4398 w 10000"/>
                  <a:gd name="connsiteY236" fmla="*/ 9319 h 10000"/>
                  <a:gd name="connsiteX237" fmla="*/ 4401 w 10000"/>
                  <a:gd name="connsiteY237" fmla="*/ 9314 h 10000"/>
                  <a:gd name="connsiteX238" fmla="*/ 4409 w 10000"/>
                  <a:gd name="connsiteY238" fmla="*/ 9278 h 10000"/>
                  <a:gd name="connsiteX239" fmla="*/ 4418 w 10000"/>
                  <a:gd name="connsiteY239" fmla="*/ 9287 h 10000"/>
                  <a:gd name="connsiteX240" fmla="*/ 4426 w 10000"/>
                  <a:gd name="connsiteY240" fmla="*/ 9292 h 10000"/>
                  <a:gd name="connsiteX241" fmla="*/ 4426 w 10000"/>
                  <a:gd name="connsiteY241" fmla="*/ 9301 h 10000"/>
                  <a:gd name="connsiteX242" fmla="*/ 4426 w 10000"/>
                  <a:gd name="connsiteY242" fmla="*/ 9314 h 10000"/>
                  <a:gd name="connsiteX243" fmla="*/ 4418 w 10000"/>
                  <a:gd name="connsiteY243" fmla="*/ 9332 h 10000"/>
                  <a:gd name="connsiteX244" fmla="*/ 4415 w 10000"/>
                  <a:gd name="connsiteY244" fmla="*/ 9341 h 10000"/>
                  <a:gd name="connsiteX245" fmla="*/ 4418 w 10000"/>
                  <a:gd name="connsiteY245" fmla="*/ 9350 h 10000"/>
                  <a:gd name="connsiteX246" fmla="*/ 4415 w 10000"/>
                  <a:gd name="connsiteY246" fmla="*/ 9364 h 10000"/>
                  <a:gd name="connsiteX247" fmla="*/ 4418 w 10000"/>
                  <a:gd name="connsiteY247" fmla="*/ 9409 h 10000"/>
                  <a:gd name="connsiteX248" fmla="*/ 4418 w 10000"/>
                  <a:gd name="connsiteY248" fmla="*/ 9423 h 10000"/>
                  <a:gd name="connsiteX249" fmla="*/ 4415 w 10000"/>
                  <a:gd name="connsiteY249" fmla="*/ 9432 h 10000"/>
                  <a:gd name="connsiteX250" fmla="*/ 4398 w 10000"/>
                  <a:gd name="connsiteY250" fmla="*/ 9423 h 10000"/>
                  <a:gd name="connsiteX251" fmla="*/ 4390 w 10000"/>
                  <a:gd name="connsiteY251" fmla="*/ 9436 h 10000"/>
                  <a:gd name="connsiteX252" fmla="*/ 4385 w 10000"/>
                  <a:gd name="connsiteY252" fmla="*/ 9445 h 10000"/>
                  <a:gd name="connsiteX253" fmla="*/ 4376 w 10000"/>
                  <a:gd name="connsiteY253" fmla="*/ 9459 h 10000"/>
                  <a:gd name="connsiteX254" fmla="*/ 4354 w 10000"/>
                  <a:gd name="connsiteY254" fmla="*/ 9450 h 10000"/>
                  <a:gd name="connsiteX255" fmla="*/ 4352 w 10000"/>
                  <a:gd name="connsiteY255" fmla="*/ 9445 h 10000"/>
                  <a:gd name="connsiteX256" fmla="*/ 4354 w 10000"/>
                  <a:gd name="connsiteY256" fmla="*/ 9432 h 10000"/>
                  <a:gd name="connsiteX257" fmla="*/ 4368 w 10000"/>
                  <a:gd name="connsiteY257" fmla="*/ 9432 h 10000"/>
                  <a:gd name="connsiteX258" fmla="*/ 4371 w 10000"/>
                  <a:gd name="connsiteY258" fmla="*/ 9423 h 10000"/>
                  <a:gd name="connsiteX259" fmla="*/ 4371 w 10000"/>
                  <a:gd name="connsiteY259" fmla="*/ 9405 h 10000"/>
                  <a:gd name="connsiteX260" fmla="*/ 4368 w 10000"/>
                  <a:gd name="connsiteY260" fmla="*/ 9391 h 10000"/>
                  <a:gd name="connsiteX261" fmla="*/ 4363 w 10000"/>
                  <a:gd name="connsiteY261" fmla="*/ 9391 h 10000"/>
                  <a:gd name="connsiteX262" fmla="*/ 4354 w 10000"/>
                  <a:gd name="connsiteY262" fmla="*/ 9409 h 10000"/>
                  <a:gd name="connsiteX263" fmla="*/ 4335 w 10000"/>
                  <a:gd name="connsiteY263" fmla="*/ 9436 h 10000"/>
                  <a:gd name="connsiteX264" fmla="*/ 4327 w 10000"/>
                  <a:gd name="connsiteY264" fmla="*/ 9445 h 10000"/>
                  <a:gd name="connsiteX265" fmla="*/ 4313 w 10000"/>
                  <a:gd name="connsiteY265" fmla="*/ 9445 h 10000"/>
                  <a:gd name="connsiteX266" fmla="*/ 4305 w 10000"/>
                  <a:gd name="connsiteY266" fmla="*/ 9436 h 10000"/>
                  <a:gd name="connsiteX267" fmla="*/ 4296 w 10000"/>
                  <a:gd name="connsiteY267" fmla="*/ 9409 h 10000"/>
                  <a:gd name="connsiteX268" fmla="*/ 4302 w 10000"/>
                  <a:gd name="connsiteY268" fmla="*/ 9396 h 10000"/>
                  <a:gd name="connsiteX269" fmla="*/ 4302 w 10000"/>
                  <a:gd name="connsiteY269" fmla="*/ 9378 h 10000"/>
                  <a:gd name="connsiteX270" fmla="*/ 4302 w 10000"/>
                  <a:gd name="connsiteY270" fmla="*/ 9355 h 10000"/>
                  <a:gd name="connsiteX271" fmla="*/ 4296 w 10000"/>
                  <a:gd name="connsiteY271" fmla="*/ 9355 h 10000"/>
                  <a:gd name="connsiteX272" fmla="*/ 4294 w 10000"/>
                  <a:gd name="connsiteY272" fmla="*/ 9364 h 10000"/>
                  <a:gd name="connsiteX273" fmla="*/ 4288 w 10000"/>
                  <a:gd name="connsiteY273" fmla="*/ 9369 h 10000"/>
                  <a:gd name="connsiteX274" fmla="*/ 4288 w 10000"/>
                  <a:gd name="connsiteY274" fmla="*/ 9378 h 10000"/>
                  <a:gd name="connsiteX275" fmla="*/ 4288 w 10000"/>
                  <a:gd name="connsiteY275" fmla="*/ 9391 h 10000"/>
                  <a:gd name="connsiteX276" fmla="*/ 4285 w 10000"/>
                  <a:gd name="connsiteY276" fmla="*/ 9405 h 10000"/>
                  <a:gd name="connsiteX277" fmla="*/ 4274 w 10000"/>
                  <a:gd name="connsiteY277" fmla="*/ 9405 h 10000"/>
                  <a:gd name="connsiteX278" fmla="*/ 4272 w 10000"/>
                  <a:gd name="connsiteY278" fmla="*/ 9396 h 10000"/>
                  <a:gd name="connsiteX279" fmla="*/ 4266 w 10000"/>
                  <a:gd name="connsiteY279" fmla="*/ 9396 h 10000"/>
                  <a:gd name="connsiteX280" fmla="*/ 4263 w 10000"/>
                  <a:gd name="connsiteY280" fmla="*/ 9409 h 10000"/>
                  <a:gd name="connsiteX281" fmla="*/ 4263 w 10000"/>
                  <a:gd name="connsiteY281" fmla="*/ 9423 h 10000"/>
                  <a:gd name="connsiteX282" fmla="*/ 4266 w 10000"/>
                  <a:gd name="connsiteY282" fmla="*/ 9436 h 10000"/>
                  <a:gd name="connsiteX283" fmla="*/ 4258 w 10000"/>
                  <a:gd name="connsiteY283" fmla="*/ 9477 h 10000"/>
                  <a:gd name="connsiteX284" fmla="*/ 4263 w 10000"/>
                  <a:gd name="connsiteY284" fmla="*/ 9504 h 10000"/>
                  <a:gd name="connsiteX285" fmla="*/ 4263 w 10000"/>
                  <a:gd name="connsiteY285" fmla="*/ 9522 h 10000"/>
                  <a:gd name="connsiteX286" fmla="*/ 4249 w 10000"/>
                  <a:gd name="connsiteY286" fmla="*/ 9535 h 10000"/>
                  <a:gd name="connsiteX287" fmla="*/ 4247 w 10000"/>
                  <a:gd name="connsiteY287" fmla="*/ 9549 h 10000"/>
                  <a:gd name="connsiteX288" fmla="*/ 4249 w 10000"/>
                  <a:gd name="connsiteY288" fmla="*/ 9576 h 10000"/>
                  <a:gd name="connsiteX289" fmla="*/ 4249 w 10000"/>
                  <a:gd name="connsiteY289" fmla="*/ 9581 h 10000"/>
                  <a:gd name="connsiteX290" fmla="*/ 4238 w 10000"/>
                  <a:gd name="connsiteY290" fmla="*/ 9581 h 10000"/>
                  <a:gd name="connsiteX291" fmla="*/ 4233 w 10000"/>
                  <a:gd name="connsiteY291" fmla="*/ 9576 h 10000"/>
                  <a:gd name="connsiteX292" fmla="*/ 4216 w 10000"/>
                  <a:gd name="connsiteY292" fmla="*/ 9535 h 10000"/>
                  <a:gd name="connsiteX293" fmla="*/ 4214 w 10000"/>
                  <a:gd name="connsiteY293" fmla="*/ 9549 h 10000"/>
                  <a:gd name="connsiteX294" fmla="*/ 4197 w 10000"/>
                  <a:gd name="connsiteY294" fmla="*/ 9553 h 10000"/>
                  <a:gd name="connsiteX295" fmla="*/ 4178 w 10000"/>
                  <a:gd name="connsiteY295" fmla="*/ 9553 h 10000"/>
                  <a:gd name="connsiteX296" fmla="*/ 4175 w 10000"/>
                  <a:gd name="connsiteY296" fmla="*/ 9562 h 10000"/>
                  <a:gd name="connsiteX297" fmla="*/ 4175 w 10000"/>
                  <a:gd name="connsiteY297" fmla="*/ 9567 h 10000"/>
                  <a:gd name="connsiteX298" fmla="*/ 4183 w 10000"/>
                  <a:gd name="connsiteY298" fmla="*/ 9581 h 10000"/>
                  <a:gd name="connsiteX299" fmla="*/ 4192 w 10000"/>
                  <a:gd name="connsiteY299" fmla="*/ 9594 h 10000"/>
                  <a:gd name="connsiteX300" fmla="*/ 4192 w 10000"/>
                  <a:gd name="connsiteY300" fmla="*/ 9603 h 10000"/>
                  <a:gd name="connsiteX301" fmla="*/ 4186 w 10000"/>
                  <a:gd name="connsiteY301" fmla="*/ 9608 h 10000"/>
                  <a:gd name="connsiteX302" fmla="*/ 4178 w 10000"/>
                  <a:gd name="connsiteY302" fmla="*/ 9608 h 10000"/>
                  <a:gd name="connsiteX303" fmla="*/ 4153 w 10000"/>
                  <a:gd name="connsiteY303" fmla="*/ 9576 h 10000"/>
                  <a:gd name="connsiteX304" fmla="*/ 4142 w 10000"/>
                  <a:gd name="connsiteY304" fmla="*/ 9576 h 10000"/>
                  <a:gd name="connsiteX305" fmla="*/ 4134 w 10000"/>
                  <a:gd name="connsiteY305" fmla="*/ 9581 h 10000"/>
                  <a:gd name="connsiteX306" fmla="*/ 4120 w 10000"/>
                  <a:gd name="connsiteY306" fmla="*/ 9590 h 10000"/>
                  <a:gd name="connsiteX307" fmla="*/ 4111 w 10000"/>
                  <a:gd name="connsiteY307" fmla="*/ 9608 h 10000"/>
                  <a:gd name="connsiteX308" fmla="*/ 4089 w 10000"/>
                  <a:gd name="connsiteY308" fmla="*/ 9617 h 10000"/>
                  <a:gd name="connsiteX309" fmla="*/ 4073 w 10000"/>
                  <a:gd name="connsiteY309" fmla="*/ 9617 h 10000"/>
                  <a:gd name="connsiteX310" fmla="*/ 4054 w 10000"/>
                  <a:gd name="connsiteY310" fmla="*/ 9608 h 10000"/>
                  <a:gd name="connsiteX311" fmla="*/ 4040 w 10000"/>
                  <a:gd name="connsiteY311" fmla="*/ 9608 h 10000"/>
                  <a:gd name="connsiteX312" fmla="*/ 4029 w 10000"/>
                  <a:gd name="connsiteY312" fmla="*/ 9603 h 10000"/>
                  <a:gd name="connsiteX313" fmla="*/ 4015 w 10000"/>
                  <a:gd name="connsiteY313" fmla="*/ 9594 h 10000"/>
                  <a:gd name="connsiteX314" fmla="*/ 3998 w 10000"/>
                  <a:gd name="connsiteY314" fmla="*/ 9590 h 10000"/>
                  <a:gd name="connsiteX315" fmla="*/ 3982 w 10000"/>
                  <a:gd name="connsiteY315" fmla="*/ 9576 h 10000"/>
                  <a:gd name="connsiteX316" fmla="*/ 3974 w 10000"/>
                  <a:gd name="connsiteY316" fmla="*/ 9567 h 10000"/>
                  <a:gd name="connsiteX317" fmla="*/ 3957 w 10000"/>
                  <a:gd name="connsiteY317" fmla="*/ 9562 h 10000"/>
                  <a:gd name="connsiteX318" fmla="*/ 3949 w 10000"/>
                  <a:gd name="connsiteY318" fmla="*/ 9553 h 10000"/>
                  <a:gd name="connsiteX319" fmla="*/ 3943 w 10000"/>
                  <a:gd name="connsiteY319" fmla="*/ 9553 h 10000"/>
                  <a:gd name="connsiteX320" fmla="*/ 3932 w 10000"/>
                  <a:gd name="connsiteY320" fmla="*/ 9540 h 10000"/>
                  <a:gd name="connsiteX321" fmla="*/ 3927 w 10000"/>
                  <a:gd name="connsiteY321" fmla="*/ 9540 h 10000"/>
                  <a:gd name="connsiteX322" fmla="*/ 3918 w 10000"/>
                  <a:gd name="connsiteY322" fmla="*/ 9540 h 10000"/>
                  <a:gd name="connsiteX323" fmla="*/ 3916 w 10000"/>
                  <a:gd name="connsiteY323" fmla="*/ 9562 h 10000"/>
                  <a:gd name="connsiteX324" fmla="*/ 3902 w 10000"/>
                  <a:gd name="connsiteY324" fmla="*/ 9576 h 10000"/>
                  <a:gd name="connsiteX325" fmla="*/ 3888 w 10000"/>
                  <a:gd name="connsiteY325" fmla="*/ 9567 h 10000"/>
                  <a:gd name="connsiteX326" fmla="*/ 3877 w 10000"/>
                  <a:gd name="connsiteY326" fmla="*/ 9567 h 10000"/>
                  <a:gd name="connsiteX327" fmla="*/ 3863 w 10000"/>
                  <a:gd name="connsiteY327" fmla="*/ 9562 h 10000"/>
                  <a:gd name="connsiteX328" fmla="*/ 3860 w 10000"/>
                  <a:gd name="connsiteY328" fmla="*/ 9549 h 10000"/>
                  <a:gd name="connsiteX329" fmla="*/ 3852 w 10000"/>
                  <a:gd name="connsiteY329" fmla="*/ 9535 h 10000"/>
                  <a:gd name="connsiteX330" fmla="*/ 3838 w 10000"/>
                  <a:gd name="connsiteY330" fmla="*/ 9513 h 10000"/>
                  <a:gd name="connsiteX331" fmla="*/ 3830 w 10000"/>
                  <a:gd name="connsiteY331" fmla="*/ 9504 h 10000"/>
                  <a:gd name="connsiteX332" fmla="*/ 3827 w 10000"/>
                  <a:gd name="connsiteY332" fmla="*/ 9504 h 10000"/>
                  <a:gd name="connsiteX333" fmla="*/ 3822 w 10000"/>
                  <a:gd name="connsiteY333" fmla="*/ 9522 h 10000"/>
                  <a:gd name="connsiteX334" fmla="*/ 3819 w 10000"/>
                  <a:gd name="connsiteY334" fmla="*/ 9526 h 10000"/>
                  <a:gd name="connsiteX335" fmla="*/ 3805 w 10000"/>
                  <a:gd name="connsiteY335" fmla="*/ 9535 h 10000"/>
                  <a:gd name="connsiteX336" fmla="*/ 3800 w 10000"/>
                  <a:gd name="connsiteY336" fmla="*/ 9504 h 10000"/>
                  <a:gd name="connsiteX337" fmla="*/ 3805 w 10000"/>
                  <a:gd name="connsiteY337" fmla="*/ 9499 h 10000"/>
                  <a:gd name="connsiteX338" fmla="*/ 3797 w 10000"/>
                  <a:gd name="connsiteY338" fmla="*/ 9463 h 10000"/>
                  <a:gd name="connsiteX339" fmla="*/ 3783 w 10000"/>
                  <a:gd name="connsiteY339" fmla="*/ 9459 h 10000"/>
                  <a:gd name="connsiteX340" fmla="*/ 3772 w 10000"/>
                  <a:gd name="connsiteY340" fmla="*/ 9450 h 10000"/>
                  <a:gd name="connsiteX341" fmla="*/ 3758 w 10000"/>
                  <a:gd name="connsiteY341" fmla="*/ 9450 h 10000"/>
                  <a:gd name="connsiteX342" fmla="*/ 3742 w 10000"/>
                  <a:gd name="connsiteY342" fmla="*/ 9450 h 10000"/>
                  <a:gd name="connsiteX343" fmla="*/ 3725 w 10000"/>
                  <a:gd name="connsiteY343" fmla="*/ 9450 h 10000"/>
                  <a:gd name="connsiteX344" fmla="*/ 3717 w 10000"/>
                  <a:gd name="connsiteY344" fmla="*/ 9450 h 10000"/>
                  <a:gd name="connsiteX345" fmla="*/ 3709 w 10000"/>
                  <a:gd name="connsiteY345" fmla="*/ 9445 h 10000"/>
                  <a:gd name="connsiteX346" fmla="*/ 3695 w 10000"/>
                  <a:gd name="connsiteY346" fmla="*/ 9445 h 10000"/>
                  <a:gd name="connsiteX347" fmla="*/ 3692 w 10000"/>
                  <a:gd name="connsiteY347" fmla="*/ 9445 h 10000"/>
                  <a:gd name="connsiteX348" fmla="*/ 3684 w 10000"/>
                  <a:gd name="connsiteY348" fmla="*/ 9436 h 10000"/>
                  <a:gd name="connsiteX349" fmla="*/ 3687 w 10000"/>
                  <a:gd name="connsiteY349" fmla="*/ 9418 h 10000"/>
                  <a:gd name="connsiteX350" fmla="*/ 3692 w 10000"/>
                  <a:gd name="connsiteY350" fmla="*/ 9409 h 10000"/>
                  <a:gd name="connsiteX351" fmla="*/ 3695 w 10000"/>
                  <a:gd name="connsiteY351" fmla="*/ 9405 h 10000"/>
                  <a:gd name="connsiteX352" fmla="*/ 3711 w 10000"/>
                  <a:gd name="connsiteY352" fmla="*/ 9396 h 10000"/>
                  <a:gd name="connsiteX353" fmla="*/ 3717 w 10000"/>
                  <a:gd name="connsiteY353" fmla="*/ 9396 h 10000"/>
                  <a:gd name="connsiteX354" fmla="*/ 3722 w 10000"/>
                  <a:gd name="connsiteY354" fmla="*/ 9396 h 10000"/>
                  <a:gd name="connsiteX355" fmla="*/ 3733 w 10000"/>
                  <a:gd name="connsiteY355" fmla="*/ 9391 h 10000"/>
                  <a:gd name="connsiteX356" fmla="*/ 3742 w 10000"/>
                  <a:gd name="connsiteY356" fmla="*/ 9378 h 10000"/>
                  <a:gd name="connsiteX357" fmla="*/ 3747 w 10000"/>
                  <a:gd name="connsiteY357" fmla="*/ 9369 h 10000"/>
                  <a:gd name="connsiteX358" fmla="*/ 3750 w 10000"/>
                  <a:gd name="connsiteY358" fmla="*/ 9355 h 10000"/>
                  <a:gd name="connsiteX359" fmla="*/ 3750 w 10000"/>
                  <a:gd name="connsiteY359" fmla="*/ 9350 h 10000"/>
                  <a:gd name="connsiteX360" fmla="*/ 3747 w 10000"/>
                  <a:gd name="connsiteY360" fmla="*/ 9328 h 10000"/>
                  <a:gd name="connsiteX361" fmla="*/ 3747 w 10000"/>
                  <a:gd name="connsiteY361" fmla="*/ 9314 h 10000"/>
                  <a:gd name="connsiteX362" fmla="*/ 3750 w 10000"/>
                  <a:gd name="connsiteY362" fmla="*/ 9305 h 10000"/>
                  <a:gd name="connsiteX363" fmla="*/ 3756 w 10000"/>
                  <a:gd name="connsiteY363" fmla="*/ 9305 h 10000"/>
                  <a:gd name="connsiteX364" fmla="*/ 3767 w 10000"/>
                  <a:gd name="connsiteY364" fmla="*/ 9301 h 10000"/>
                  <a:gd name="connsiteX365" fmla="*/ 3772 w 10000"/>
                  <a:gd name="connsiteY365" fmla="*/ 9287 h 10000"/>
                  <a:gd name="connsiteX366" fmla="*/ 3775 w 10000"/>
                  <a:gd name="connsiteY366" fmla="*/ 9265 h 10000"/>
                  <a:gd name="connsiteX367" fmla="*/ 3775 w 10000"/>
                  <a:gd name="connsiteY367" fmla="*/ 9238 h 10000"/>
                  <a:gd name="connsiteX368" fmla="*/ 3772 w 10000"/>
                  <a:gd name="connsiteY368" fmla="*/ 9211 h 10000"/>
                  <a:gd name="connsiteX369" fmla="*/ 3772 w 10000"/>
                  <a:gd name="connsiteY369" fmla="*/ 9197 h 10000"/>
                  <a:gd name="connsiteX370" fmla="*/ 3775 w 10000"/>
                  <a:gd name="connsiteY370" fmla="*/ 9170 h 10000"/>
                  <a:gd name="connsiteX371" fmla="*/ 3775 w 10000"/>
                  <a:gd name="connsiteY371" fmla="*/ 9147 h 10000"/>
                  <a:gd name="connsiteX372" fmla="*/ 3775 w 10000"/>
                  <a:gd name="connsiteY372" fmla="*/ 9129 h 10000"/>
                  <a:gd name="connsiteX373" fmla="*/ 3775 w 10000"/>
                  <a:gd name="connsiteY373" fmla="*/ 9116 h 10000"/>
                  <a:gd name="connsiteX374" fmla="*/ 3789 w 10000"/>
                  <a:gd name="connsiteY374" fmla="*/ 9107 h 10000"/>
                  <a:gd name="connsiteX375" fmla="*/ 3789 w 10000"/>
                  <a:gd name="connsiteY375" fmla="*/ 9089 h 10000"/>
                  <a:gd name="connsiteX376" fmla="*/ 3783 w 10000"/>
                  <a:gd name="connsiteY376" fmla="*/ 9035 h 10000"/>
                  <a:gd name="connsiteX377" fmla="*/ 3783 w 10000"/>
                  <a:gd name="connsiteY377" fmla="*/ 9017 h 10000"/>
                  <a:gd name="connsiteX378" fmla="*/ 3791 w 10000"/>
                  <a:gd name="connsiteY378" fmla="*/ 8999 h 10000"/>
                  <a:gd name="connsiteX379" fmla="*/ 3797 w 10000"/>
                  <a:gd name="connsiteY379" fmla="*/ 8990 h 10000"/>
                  <a:gd name="connsiteX380" fmla="*/ 3808 w 10000"/>
                  <a:gd name="connsiteY380" fmla="*/ 8963 h 10000"/>
                  <a:gd name="connsiteX381" fmla="*/ 3813 w 10000"/>
                  <a:gd name="connsiteY381" fmla="*/ 8931 h 10000"/>
                  <a:gd name="connsiteX382" fmla="*/ 3813 w 10000"/>
                  <a:gd name="connsiteY382" fmla="*/ 8917 h 10000"/>
                  <a:gd name="connsiteX383" fmla="*/ 3808 w 10000"/>
                  <a:gd name="connsiteY383" fmla="*/ 8908 h 10000"/>
                  <a:gd name="connsiteX384" fmla="*/ 3813 w 10000"/>
                  <a:gd name="connsiteY384" fmla="*/ 8904 h 10000"/>
                  <a:gd name="connsiteX385" fmla="*/ 3813 w 10000"/>
                  <a:gd name="connsiteY385" fmla="*/ 8890 h 10000"/>
                  <a:gd name="connsiteX386" fmla="*/ 3808 w 10000"/>
                  <a:gd name="connsiteY386" fmla="*/ 8877 h 10000"/>
                  <a:gd name="connsiteX387" fmla="*/ 3808 w 10000"/>
                  <a:gd name="connsiteY387" fmla="*/ 8854 h 10000"/>
                  <a:gd name="connsiteX388" fmla="*/ 3808 w 10000"/>
                  <a:gd name="connsiteY388" fmla="*/ 8841 h 10000"/>
                  <a:gd name="connsiteX389" fmla="*/ 3808 w 10000"/>
                  <a:gd name="connsiteY389" fmla="*/ 8827 h 10000"/>
                  <a:gd name="connsiteX390" fmla="*/ 3808 w 10000"/>
                  <a:gd name="connsiteY390" fmla="*/ 8818 h 10000"/>
                  <a:gd name="connsiteX391" fmla="*/ 3808 w 10000"/>
                  <a:gd name="connsiteY391" fmla="*/ 8814 h 10000"/>
                  <a:gd name="connsiteX392" fmla="*/ 3808 w 10000"/>
                  <a:gd name="connsiteY392" fmla="*/ 8805 h 10000"/>
                  <a:gd name="connsiteX393" fmla="*/ 3808 w 10000"/>
                  <a:gd name="connsiteY393" fmla="*/ 8787 h 10000"/>
                  <a:gd name="connsiteX394" fmla="*/ 3808 w 10000"/>
                  <a:gd name="connsiteY394" fmla="*/ 8764 h 10000"/>
                  <a:gd name="connsiteX395" fmla="*/ 3808 w 10000"/>
                  <a:gd name="connsiteY395" fmla="*/ 8746 h 10000"/>
                  <a:gd name="connsiteX396" fmla="*/ 3805 w 10000"/>
                  <a:gd name="connsiteY396" fmla="*/ 8733 h 10000"/>
                  <a:gd name="connsiteX397" fmla="*/ 3805 w 10000"/>
                  <a:gd name="connsiteY397" fmla="*/ 8724 h 10000"/>
                  <a:gd name="connsiteX398" fmla="*/ 3808 w 10000"/>
                  <a:gd name="connsiteY398" fmla="*/ 8719 h 10000"/>
                  <a:gd name="connsiteX399" fmla="*/ 3813 w 10000"/>
                  <a:gd name="connsiteY399" fmla="*/ 8710 h 10000"/>
                  <a:gd name="connsiteX400" fmla="*/ 3819 w 10000"/>
                  <a:gd name="connsiteY400" fmla="*/ 8687 h 10000"/>
                  <a:gd name="connsiteX401" fmla="*/ 3822 w 10000"/>
                  <a:gd name="connsiteY401" fmla="*/ 8674 h 10000"/>
                  <a:gd name="connsiteX402" fmla="*/ 3822 w 10000"/>
                  <a:gd name="connsiteY402" fmla="*/ 8647 h 10000"/>
                  <a:gd name="connsiteX403" fmla="*/ 3827 w 10000"/>
                  <a:gd name="connsiteY403" fmla="*/ 8642 h 10000"/>
                  <a:gd name="connsiteX404" fmla="*/ 3827 w 10000"/>
                  <a:gd name="connsiteY404" fmla="*/ 8620 h 10000"/>
                  <a:gd name="connsiteX405" fmla="*/ 3836 w 10000"/>
                  <a:gd name="connsiteY405" fmla="*/ 8593 h 10000"/>
                  <a:gd name="connsiteX406" fmla="*/ 3838 w 10000"/>
                  <a:gd name="connsiteY406" fmla="*/ 8566 h 10000"/>
                  <a:gd name="connsiteX407" fmla="*/ 3838 w 10000"/>
                  <a:gd name="connsiteY407" fmla="*/ 8561 h 10000"/>
                  <a:gd name="connsiteX408" fmla="*/ 3844 w 10000"/>
                  <a:gd name="connsiteY408" fmla="*/ 8530 h 10000"/>
                  <a:gd name="connsiteX409" fmla="*/ 3844 w 10000"/>
                  <a:gd name="connsiteY409" fmla="*/ 8512 h 10000"/>
                  <a:gd name="connsiteX410" fmla="*/ 3844 w 10000"/>
                  <a:gd name="connsiteY410" fmla="*/ 8489 h 10000"/>
                  <a:gd name="connsiteX411" fmla="*/ 3838 w 10000"/>
                  <a:gd name="connsiteY411" fmla="*/ 8444 h 10000"/>
                  <a:gd name="connsiteX412" fmla="*/ 3838 w 10000"/>
                  <a:gd name="connsiteY412" fmla="*/ 8403 h 10000"/>
                  <a:gd name="connsiteX413" fmla="*/ 3838 w 10000"/>
                  <a:gd name="connsiteY413" fmla="*/ 8358 h 10000"/>
                  <a:gd name="connsiteX414" fmla="*/ 3836 w 10000"/>
                  <a:gd name="connsiteY414" fmla="*/ 8331 h 10000"/>
                  <a:gd name="connsiteX415" fmla="*/ 3838 w 10000"/>
                  <a:gd name="connsiteY415" fmla="*/ 8286 h 10000"/>
                  <a:gd name="connsiteX416" fmla="*/ 3836 w 10000"/>
                  <a:gd name="connsiteY416" fmla="*/ 8245 h 10000"/>
                  <a:gd name="connsiteX417" fmla="*/ 3836 w 10000"/>
                  <a:gd name="connsiteY417" fmla="*/ 8209 h 10000"/>
                  <a:gd name="connsiteX418" fmla="*/ 3836 w 10000"/>
                  <a:gd name="connsiteY418" fmla="*/ 8155 h 10000"/>
                  <a:gd name="connsiteX419" fmla="*/ 3836 w 10000"/>
                  <a:gd name="connsiteY419" fmla="*/ 8128 h 10000"/>
                  <a:gd name="connsiteX420" fmla="*/ 3836 w 10000"/>
                  <a:gd name="connsiteY420" fmla="*/ 8092 h 10000"/>
                  <a:gd name="connsiteX421" fmla="*/ 3830 w 10000"/>
                  <a:gd name="connsiteY421" fmla="*/ 8056 h 10000"/>
                  <a:gd name="connsiteX422" fmla="*/ 3830 w 10000"/>
                  <a:gd name="connsiteY422" fmla="*/ 8029 h 10000"/>
                  <a:gd name="connsiteX423" fmla="*/ 3830 w 10000"/>
                  <a:gd name="connsiteY423" fmla="*/ 8011 h 10000"/>
                  <a:gd name="connsiteX424" fmla="*/ 3827 w 10000"/>
                  <a:gd name="connsiteY424" fmla="*/ 7988 h 10000"/>
                  <a:gd name="connsiteX425" fmla="*/ 3827 w 10000"/>
                  <a:gd name="connsiteY425" fmla="*/ 7961 h 10000"/>
                  <a:gd name="connsiteX426" fmla="*/ 3822 w 10000"/>
                  <a:gd name="connsiteY426" fmla="*/ 7943 h 10000"/>
                  <a:gd name="connsiteX427" fmla="*/ 3822 w 10000"/>
                  <a:gd name="connsiteY427" fmla="*/ 7934 h 10000"/>
                  <a:gd name="connsiteX428" fmla="*/ 3819 w 10000"/>
                  <a:gd name="connsiteY428" fmla="*/ 7934 h 10000"/>
                  <a:gd name="connsiteX429" fmla="*/ 3789 w 10000"/>
                  <a:gd name="connsiteY429" fmla="*/ 7934 h 10000"/>
                  <a:gd name="connsiteX430" fmla="*/ 3758 w 10000"/>
                  <a:gd name="connsiteY430" fmla="*/ 7934 h 10000"/>
                  <a:gd name="connsiteX431" fmla="*/ 3709 w 10000"/>
                  <a:gd name="connsiteY431" fmla="*/ 7934 h 10000"/>
                  <a:gd name="connsiteX432" fmla="*/ 3684 w 10000"/>
                  <a:gd name="connsiteY432" fmla="*/ 7934 h 10000"/>
                  <a:gd name="connsiteX433" fmla="*/ 3645 w 10000"/>
                  <a:gd name="connsiteY433" fmla="*/ 7943 h 10000"/>
                  <a:gd name="connsiteX434" fmla="*/ 3598 w 10000"/>
                  <a:gd name="connsiteY434" fmla="*/ 7943 h 10000"/>
                  <a:gd name="connsiteX435" fmla="*/ 3573 w 10000"/>
                  <a:gd name="connsiteY435" fmla="*/ 7948 h 10000"/>
                  <a:gd name="connsiteX436" fmla="*/ 3549 w 10000"/>
                  <a:gd name="connsiteY436" fmla="*/ 7943 h 10000"/>
                  <a:gd name="connsiteX437" fmla="*/ 3540 w 10000"/>
                  <a:gd name="connsiteY437" fmla="*/ 7934 h 10000"/>
                  <a:gd name="connsiteX438" fmla="*/ 3538 w 10000"/>
                  <a:gd name="connsiteY438" fmla="*/ 7934 h 10000"/>
                  <a:gd name="connsiteX439" fmla="*/ 3518 w 10000"/>
                  <a:gd name="connsiteY439" fmla="*/ 7961 h 10000"/>
                  <a:gd name="connsiteX440" fmla="*/ 3518 w 10000"/>
                  <a:gd name="connsiteY440" fmla="*/ 7975 h 10000"/>
                  <a:gd name="connsiteX441" fmla="*/ 3518 w 10000"/>
                  <a:gd name="connsiteY441" fmla="*/ 8002 h 10000"/>
                  <a:gd name="connsiteX442" fmla="*/ 3510 w 10000"/>
                  <a:gd name="connsiteY442" fmla="*/ 8011 h 10000"/>
                  <a:gd name="connsiteX443" fmla="*/ 3493 w 10000"/>
                  <a:gd name="connsiteY443" fmla="*/ 8024 h 10000"/>
                  <a:gd name="connsiteX444" fmla="*/ 3474 w 10000"/>
                  <a:gd name="connsiteY444" fmla="*/ 8029 h 10000"/>
                  <a:gd name="connsiteX445" fmla="*/ 3458 w 10000"/>
                  <a:gd name="connsiteY445" fmla="*/ 8042 h 10000"/>
                  <a:gd name="connsiteX446" fmla="*/ 3435 w 10000"/>
                  <a:gd name="connsiteY446" fmla="*/ 8065 h 10000"/>
                  <a:gd name="connsiteX447" fmla="*/ 3422 w 10000"/>
                  <a:gd name="connsiteY447" fmla="*/ 8074 h 10000"/>
                  <a:gd name="connsiteX448" fmla="*/ 3411 w 10000"/>
                  <a:gd name="connsiteY448" fmla="*/ 8088 h 10000"/>
                  <a:gd name="connsiteX449" fmla="*/ 3402 w 10000"/>
                  <a:gd name="connsiteY449" fmla="*/ 8092 h 10000"/>
                  <a:gd name="connsiteX450" fmla="*/ 3372 w 10000"/>
                  <a:gd name="connsiteY450" fmla="*/ 8119 h 10000"/>
                  <a:gd name="connsiteX451" fmla="*/ 3353 w 10000"/>
                  <a:gd name="connsiteY451" fmla="*/ 8133 h 10000"/>
                  <a:gd name="connsiteX452" fmla="*/ 3344 w 10000"/>
                  <a:gd name="connsiteY452" fmla="*/ 8142 h 10000"/>
                  <a:gd name="connsiteX453" fmla="*/ 3333 w 10000"/>
                  <a:gd name="connsiteY453" fmla="*/ 8160 h 10000"/>
                  <a:gd name="connsiteX454" fmla="*/ 3322 w 10000"/>
                  <a:gd name="connsiteY454" fmla="*/ 8196 h 10000"/>
                  <a:gd name="connsiteX455" fmla="*/ 3317 w 10000"/>
                  <a:gd name="connsiteY455" fmla="*/ 8209 h 10000"/>
                  <a:gd name="connsiteX456" fmla="*/ 3297 w 10000"/>
                  <a:gd name="connsiteY456" fmla="*/ 8245 h 10000"/>
                  <a:gd name="connsiteX457" fmla="*/ 3292 w 10000"/>
                  <a:gd name="connsiteY457" fmla="*/ 8250 h 10000"/>
                  <a:gd name="connsiteX458" fmla="*/ 3281 w 10000"/>
                  <a:gd name="connsiteY458" fmla="*/ 8272 h 10000"/>
                  <a:gd name="connsiteX459" fmla="*/ 3275 w 10000"/>
                  <a:gd name="connsiteY459" fmla="*/ 8277 h 10000"/>
                  <a:gd name="connsiteX460" fmla="*/ 3264 w 10000"/>
                  <a:gd name="connsiteY460" fmla="*/ 8313 h 10000"/>
                  <a:gd name="connsiteX461" fmla="*/ 3248 w 10000"/>
                  <a:gd name="connsiteY461" fmla="*/ 8327 h 10000"/>
                  <a:gd name="connsiteX462" fmla="*/ 3212 w 10000"/>
                  <a:gd name="connsiteY462" fmla="*/ 8340 h 10000"/>
                  <a:gd name="connsiteX463" fmla="*/ 3195 w 10000"/>
                  <a:gd name="connsiteY463" fmla="*/ 8345 h 10000"/>
                  <a:gd name="connsiteX464" fmla="*/ 3195 w 10000"/>
                  <a:gd name="connsiteY464" fmla="*/ 8354 h 10000"/>
                  <a:gd name="connsiteX465" fmla="*/ 3193 w 10000"/>
                  <a:gd name="connsiteY465" fmla="*/ 8358 h 10000"/>
                  <a:gd name="connsiteX466" fmla="*/ 3179 w 10000"/>
                  <a:gd name="connsiteY466" fmla="*/ 8367 h 10000"/>
                  <a:gd name="connsiteX467" fmla="*/ 3171 w 10000"/>
                  <a:gd name="connsiteY467" fmla="*/ 8381 h 10000"/>
                  <a:gd name="connsiteX468" fmla="*/ 3146 w 10000"/>
                  <a:gd name="connsiteY468" fmla="*/ 8408 h 10000"/>
                  <a:gd name="connsiteX469" fmla="*/ 3137 w 10000"/>
                  <a:gd name="connsiteY469" fmla="*/ 8417 h 10000"/>
                  <a:gd name="connsiteX470" fmla="*/ 3115 w 10000"/>
                  <a:gd name="connsiteY470" fmla="*/ 8430 h 10000"/>
                  <a:gd name="connsiteX471" fmla="*/ 3096 w 10000"/>
                  <a:gd name="connsiteY471" fmla="*/ 8417 h 10000"/>
                  <a:gd name="connsiteX472" fmla="*/ 3082 w 10000"/>
                  <a:gd name="connsiteY472" fmla="*/ 8403 h 10000"/>
                  <a:gd name="connsiteX473" fmla="*/ 3066 w 10000"/>
                  <a:gd name="connsiteY473" fmla="*/ 8381 h 10000"/>
                  <a:gd name="connsiteX474" fmla="*/ 3063 w 10000"/>
                  <a:gd name="connsiteY474" fmla="*/ 8372 h 10000"/>
                  <a:gd name="connsiteX475" fmla="*/ 3057 w 10000"/>
                  <a:gd name="connsiteY475" fmla="*/ 8358 h 10000"/>
                  <a:gd name="connsiteX476" fmla="*/ 3052 w 10000"/>
                  <a:gd name="connsiteY476" fmla="*/ 8345 h 10000"/>
                  <a:gd name="connsiteX477" fmla="*/ 3044 w 10000"/>
                  <a:gd name="connsiteY477" fmla="*/ 8327 h 10000"/>
                  <a:gd name="connsiteX478" fmla="*/ 3027 w 10000"/>
                  <a:gd name="connsiteY478" fmla="*/ 8304 h 10000"/>
                  <a:gd name="connsiteX479" fmla="*/ 3016 w 10000"/>
                  <a:gd name="connsiteY479" fmla="*/ 8304 h 10000"/>
                  <a:gd name="connsiteX480" fmla="*/ 3002 w 10000"/>
                  <a:gd name="connsiteY480" fmla="*/ 8304 h 10000"/>
                  <a:gd name="connsiteX481" fmla="*/ 2977 w 10000"/>
                  <a:gd name="connsiteY481" fmla="*/ 8304 h 10000"/>
                  <a:gd name="connsiteX482" fmla="*/ 2961 w 10000"/>
                  <a:gd name="connsiteY482" fmla="*/ 8300 h 10000"/>
                  <a:gd name="connsiteX483" fmla="*/ 2936 w 10000"/>
                  <a:gd name="connsiteY483" fmla="*/ 8300 h 10000"/>
                  <a:gd name="connsiteX484" fmla="*/ 2922 w 10000"/>
                  <a:gd name="connsiteY484" fmla="*/ 8313 h 10000"/>
                  <a:gd name="connsiteX485" fmla="*/ 2911 w 10000"/>
                  <a:gd name="connsiteY485" fmla="*/ 8313 h 10000"/>
                  <a:gd name="connsiteX486" fmla="*/ 2881 w 10000"/>
                  <a:gd name="connsiteY486" fmla="*/ 8304 h 10000"/>
                  <a:gd name="connsiteX487" fmla="*/ 2878 w 10000"/>
                  <a:gd name="connsiteY487" fmla="*/ 8304 h 10000"/>
                  <a:gd name="connsiteX488" fmla="*/ 2867 w 10000"/>
                  <a:gd name="connsiteY488" fmla="*/ 8313 h 10000"/>
                  <a:gd name="connsiteX489" fmla="*/ 2859 w 10000"/>
                  <a:gd name="connsiteY489" fmla="*/ 8318 h 10000"/>
                  <a:gd name="connsiteX490" fmla="*/ 2856 w 10000"/>
                  <a:gd name="connsiteY490" fmla="*/ 8327 h 10000"/>
                  <a:gd name="connsiteX491" fmla="*/ 2856 w 10000"/>
                  <a:gd name="connsiteY491" fmla="*/ 8331 h 10000"/>
                  <a:gd name="connsiteX492" fmla="*/ 2850 w 10000"/>
                  <a:gd name="connsiteY492" fmla="*/ 8340 h 10000"/>
                  <a:gd name="connsiteX493" fmla="*/ 2864 w 10000"/>
                  <a:gd name="connsiteY493" fmla="*/ 8345 h 10000"/>
                  <a:gd name="connsiteX494" fmla="*/ 2867 w 10000"/>
                  <a:gd name="connsiteY494" fmla="*/ 8354 h 10000"/>
                  <a:gd name="connsiteX495" fmla="*/ 2878 w 10000"/>
                  <a:gd name="connsiteY495" fmla="*/ 8367 h 10000"/>
                  <a:gd name="connsiteX496" fmla="*/ 2881 w 10000"/>
                  <a:gd name="connsiteY496" fmla="*/ 8385 h 10000"/>
                  <a:gd name="connsiteX497" fmla="*/ 2881 w 10000"/>
                  <a:gd name="connsiteY497" fmla="*/ 8403 h 10000"/>
                  <a:gd name="connsiteX498" fmla="*/ 2886 w 10000"/>
                  <a:gd name="connsiteY498" fmla="*/ 8417 h 10000"/>
                  <a:gd name="connsiteX499" fmla="*/ 2889 w 10000"/>
                  <a:gd name="connsiteY499" fmla="*/ 8430 h 10000"/>
                  <a:gd name="connsiteX500" fmla="*/ 2897 w 10000"/>
                  <a:gd name="connsiteY500" fmla="*/ 8444 h 10000"/>
                  <a:gd name="connsiteX501" fmla="*/ 2903 w 10000"/>
                  <a:gd name="connsiteY501" fmla="*/ 8462 h 10000"/>
                  <a:gd name="connsiteX502" fmla="*/ 2906 w 10000"/>
                  <a:gd name="connsiteY502" fmla="*/ 8484 h 10000"/>
                  <a:gd name="connsiteX503" fmla="*/ 2906 w 10000"/>
                  <a:gd name="connsiteY503" fmla="*/ 8512 h 10000"/>
                  <a:gd name="connsiteX504" fmla="*/ 2903 w 10000"/>
                  <a:gd name="connsiteY504" fmla="*/ 8539 h 10000"/>
                  <a:gd name="connsiteX505" fmla="*/ 2903 w 10000"/>
                  <a:gd name="connsiteY505" fmla="*/ 8561 h 10000"/>
                  <a:gd name="connsiteX506" fmla="*/ 2903 w 10000"/>
                  <a:gd name="connsiteY506" fmla="*/ 8575 h 10000"/>
                  <a:gd name="connsiteX507" fmla="*/ 2906 w 10000"/>
                  <a:gd name="connsiteY507" fmla="*/ 8588 h 10000"/>
                  <a:gd name="connsiteX508" fmla="*/ 2831 w 10000"/>
                  <a:gd name="connsiteY508" fmla="*/ 8683 h 10000"/>
                  <a:gd name="connsiteX509" fmla="*/ 2674 w 10000"/>
                  <a:gd name="connsiteY509" fmla="*/ 8791 h 10000"/>
                  <a:gd name="connsiteX510" fmla="*/ 2583 w 10000"/>
                  <a:gd name="connsiteY510" fmla="*/ 8805 h 10000"/>
                  <a:gd name="connsiteX511" fmla="*/ 2481 w 10000"/>
                  <a:gd name="connsiteY511" fmla="*/ 8751 h 10000"/>
                  <a:gd name="connsiteX512" fmla="*/ 2470 w 10000"/>
                  <a:gd name="connsiteY512" fmla="*/ 8751 h 10000"/>
                  <a:gd name="connsiteX513" fmla="*/ 2445 w 10000"/>
                  <a:gd name="connsiteY513" fmla="*/ 8778 h 10000"/>
                  <a:gd name="connsiteX514" fmla="*/ 2420 w 10000"/>
                  <a:gd name="connsiteY514" fmla="*/ 8800 h 10000"/>
                  <a:gd name="connsiteX515" fmla="*/ 2398 w 10000"/>
                  <a:gd name="connsiteY515" fmla="*/ 8800 h 10000"/>
                  <a:gd name="connsiteX516" fmla="*/ 2365 w 10000"/>
                  <a:gd name="connsiteY516" fmla="*/ 8845 h 10000"/>
                  <a:gd name="connsiteX517" fmla="*/ 2343 w 10000"/>
                  <a:gd name="connsiteY517" fmla="*/ 8859 h 10000"/>
                  <a:gd name="connsiteX518" fmla="*/ 2296 w 10000"/>
                  <a:gd name="connsiteY518" fmla="*/ 8890 h 10000"/>
                  <a:gd name="connsiteX519" fmla="*/ 2276 w 10000"/>
                  <a:gd name="connsiteY519" fmla="*/ 8904 h 10000"/>
                  <a:gd name="connsiteX520" fmla="*/ 2243 w 10000"/>
                  <a:gd name="connsiteY520" fmla="*/ 8922 h 10000"/>
                  <a:gd name="connsiteX521" fmla="*/ 2221 w 10000"/>
                  <a:gd name="connsiteY521" fmla="*/ 8931 h 10000"/>
                  <a:gd name="connsiteX522" fmla="*/ 2188 w 10000"/>
                  <a:gd name="connsiteY522" fmla="*/ 8949 h 10000"/>
                  <a:gd name="connsiteX523" fmla="*/ 2163 w 10000"/>
                  <a:gd name="connsiteY523" fmla="*/ 8963 h 10000"/>
                  <a:gd name="connsiteX524" fmla="*/ 2141 w 10000"/>
                  <a:gd name="connsiteY524" fmla="*/ 8985 h 10000"/>
                  <a:gd name="connsiteX525" fmla="*/ 2116 w 10000"/>
                  <a:gd name="connsiteY525" fmla="*/ 8990 h 10000"/>
                  <a:gd name="connsiteX526" fmla="*/ 2111 w 10000"/>
                  <a:gd name="connsiteY526" fmla="*/ 8999 h 10000"/>
                  <a:gd name="connsiteX527" fmla="*/ 2100 w 10000"/>
                  <a:gd name="connsiteY527" fmla="*/ 8999 h 10000"/>
                  <a:gd name="connsiteX528" fmla="*/ 2086 w 10000"/>
                  <a:gd name="connsiteY528" fmla="*/ 9003 h 10000"/>
                  <a:gd name="connsiteX529" fmla="*/ 2078 w 10000"/>
                  <a:gd name="connsiteY529" fmla="*/ 9012 h 10000"/>
                  <a:gd name="connsiteX530" fmla="*/ 2050 w 10000"/>
                  <a:gd name="connsiteY530" fmla="*/ 9026 h 10000"/>
                  <a:gd name="connsiteX531" fmla="*/ 2028 w 10000"/>
                  <a:gd name="connsiteY531" fmla="*/ 9048 h 10000"/>
                  <a:gd name="connsiteX532" fmla="*/ 2012 w 10000"/>
                  <a:gd name="connsiteY532" fmla="*/ 9062 h 10000"/>
                  <a:gd name="connsiteX533" fmla="*/ 1995 w 10000"/>
                  <a:gd name="connsiteY533" fmla="*/ 9075 h 10000"/>
                  <a:gd name="connsiteX534" fmla="*/ 1962 w 10000"/>
                  <a:gd name="connsiteY534" fmla="*/ 9080 h 10000"/>
                  <a:gd name="connsiteX535" fmla="*/ 1948 w 10000"/>
                  <a:gd name="connsiteY535" fmla="*/ 9048 h 10000"/>
                  <a:gd name="connsiteX536" fmla="*/ 1945 w 10000"/>
                  <a:gd name="connsiteY536" fmla="*/ 9039 h 10000"/>
                  <a:gd name="connsiteX537" fmla="*/ 1932 w 10000"/>
                  <a:gd name="connsiteY537" fmla="*/ 9003 h 10000"/>
                  <a:gd name="connsiteX538" fmla="*/ 1898 w 10000"/>
                  <a:gd name="connsiteY538" fmla="*/ 8935 h 10000"/>
                  <a:gd name="connsiteX539" fmla="*/ 1882 w 10000"/>
                  <a:gd name="connsiteY539" fmla="*/ 8895 h 10000"/>
                  <a:gd name="connsiteX540" fmla="*/ 1865 w 10000"/>
                  <a:gd name="connsiteY540" fmla="*/ 8845 h 10000"/>
                  <a:gd name="connsiteX541" fmla="*/ 1865 w 10000"/>
                  <a:gd name="connsiteY541" fmla="*/ 8832 h 10000"/>
                  <a:gd name="connsiteX542" fmla="*/ 1857 w 10000"/>
                  <a:gd name="connsiteY542" fmla="*/ 8827 h 10000"/>
                  <a:gd name="connsiteX543" fmla="*/ 1841 w 10000"/>
                  <a:gd name="connsiteY543" fmla="*/ 8773 h 10000"/>
                  <a:gd name="connsiteX544" fmla="*/ 1827 w 10000"/>
                  <a:gd name="connsiteY544" fmla="*/ 8733 h 10000"/>
                  <a:gd name="connsiteX545" fmla="*/ 1843 w 10000"/>
                  <a:gd name="connsiteY545" fmla="*/ 8710 h 10000"/>
                  <a:gd name="connsiteX546" fmla="*/ 1857 w 10000"/>
                  <a:gd name="connsiteY546" fmla="*/ 8687 h 10000"/>
                  <a:gd name="connsiteX547" fmla="*/ 1868 w 10000"/>
                  <a:gd name="connsiteY547" fmla="*/ 8669 h 10000"/>
                  <a:gd name="connsiteX548" fmla="*/ 1885 w 10000"/>
                  <a:gd name="connsiteY548" fmla="*/ 8647 h 10000"/>
                  <a:gd name="connsiteX549" fmla="*/ 1909 w 10000"/>
                  <a:gd name="connsiteY549" fmla="*/ 8606 h 10000"/>
                  <a:gd name="connsiteX550" fmla="*/ 1923 w 10000"/>
                  <a:gd name="connsiteY550" fmla="*/ 8588 h 10000"/>
                  <a:gd name="connsiteX551" fmla="*/ 1937 w 10000"/>
                  <a:gd name="connsiteY551" fmla="*/ 8561 h 10000"/>
                  <a:gd name="connsiteX552" fmla="*/ 1923 w 10000"/>
                  <a:gd name="connsiteY552" fmla="*/ 8530 h 10000"/>
                  <a:gd name="connsiteX553" fmla="*/ 1901 w 10000"/>
                  <a:gd name="connsiteY553" fmla="*/ 8462 h 10000"/>
                  <a:gd name="connsiteX554" fmla="*/ 1890 w 10000"/>
                  <a:gd name="connsiteY554" fmla="*/ 8430 h 10000"/>
                  <a:gd name="connsiteX555" fmla="*/ 1885 w 10000"/>
                  <a:gd name="connsiteY555" fmla="*/ 8408 h 10000"/>
                  <a:gd name="connsiteX556" fmla="*/ 1865 w 10000"/>
                  <a:gd name="connsiteY556" fmla="*/ 8367 h 10000"/>
                  <a:gd name="connsiteX557" fmla="*/ 1849 w 10000"/>
                  <a:gd name="connsiteY557" fmla="*/ 8318 h 10000"/>
                  <a:gd name="connsiteX558" fmla="*/ 1841 w 10000"/>
                  <a:gd name="connsiteY558" fmla="*/ 8304 h 10000"/>
                  <a:gd name="connsiteX559" fmla="*/ 1835 w 10000"/>
                  <a:gd name="connsiteY559" fmla="*/ 8300 h 10000"/>
                  <a:gd name="connsiteX560" fmla="*/ 1818 w 10000"/>
                  <a:gd name="connsiteY560" fmla="*/ 8290 h 10000"/>
                  <a:gd name="connsiteX561" fmla="*/ 1785 w 10000"/>
                  <a:gd name="connsiteY561" fmla="*/ 8300 h 10000"/>
                  <a:gd name="connsiteX562" fmla="*/ 1763 w 10000"/>
                  <a:gd name="connsiteY562" fmla="*/ 8300 h 10000"/>
                  <a:gd name="connsiteX563" fmla="*/ 1747 w 10000"/>
                  <a:gd name="connsiteY563" fmla="*/ 8313 h 10000"/>
                  <a:gd name="connsiteX564" fmla="*/ 1744 w 10000"/>
                  <a:gd name="connsiteY564" fmla="*/ 8304 h 10000"/>
                  <a:gd name="connsiteX565" fmla="*/ 1730 w 10000"/>
                  <a:gd name="connsiteY565" fmla="*/ 8313 h 10000"/>
                  <a:gd name="connsiteX566" fmla="*/ 1708 w 10000"/>
                  <a:gd name="connsiteY566" fmla="*/ 8327 h 10000"/>
                  <a:gd name="connsiteX567" fmla="*/ 1675 w 10000"/>
                  <a:gd name="connsiteY567" fmla="*/ 8331 h 10000"/>
                  <a:gd name="connsiteX568" fmla="*/ 1658 w 10000"/>
                  <a:gd name="connsiteY568" fmla="*/ 8345 h 10000"/>
                  <a:gd name="connsiteX569" fmla="*/ 1628 w 10000"/>
                  <a:gd name="connsiteY569" fmla="*/ 8367 h 10000"/>
                  <a:gd name="connsiteX570" fmla="*/ 1620 w 10000"/>
                  <a:gd name="connsiteY570" fmla="*/ 8372 h 10000"/>
                  <a:gd name="connsiteX571" fmla="*/ 1584 w 10000"/>
                  <a:gd name="connsiteY571" fmla="*/ 8394 h 10000"/>
                  <a:gd name="connsiteX572" fmla="*/ 1554 w 10000"/>
                  <a:gd name="connsiteY572" fmla="*/ 8417 h 10000"/>
                  <a:gd name="connsiteX573" fmla="*/ 1529 w 10000"/>
                  <a:gd name="connsiteY573" fmla="*/ 8417 h 10000"/>
                  <a:gd name="connsiteX574" fmla="*/ 1515 w 10000"/>
                  <a:gd name="connsiteY574" fmla="*/ 8408 h 10000"/>
                  <a:gd name="connsiteX575" fmla="*/ 1507 w 10000"/>
                  <a:gd name="connsiteY575" fmla="*/ 8394 h 10000"/>
                  <a:gd name="connsiteX576" fmla="*/ 1479 w 10000"/>
                  <a:gd name="connsiteY576" fmla="*/ 8367 h 10000"/>
                  <a:gd name="connsiteX577" fmla="*/ 1457 w 10000"/>
                  <a:gd name="connsiteY577" fmla="*/ 8385 h 10000"/>
                  <a:gd name="connsiteX578" fmla="*/ 1432 w 10000"/>
                  <a:gd name="connsiteY578" fmla="*/ 8385 h 10000"/>
                  <a:gd name="connsiteX579" fmla="*/ 1418 w 10000"/>
                  <a:gd name="connsiteY579" fmla="*/ 8372 h 10000"/>
                  <a:gd name="connsiteX580" fmla="*/ 1399 w 10000"/>
                  <a:gd name="connsiteY580" fmla="*/ 8358 h 10000"/>
                  <a:gd name="connsiteX581" fmla="*/ 1369 w 10000"/>
                  <a:gd name="connsiteY581" fmla="*/ 8340 h 10000"/>
                  <a:gd name="connsiteX582" fmla="*/ 1355 w 10000"/>
                  <a:gd name="connsiteY582" fmla="*/ 8327 h 10000"/>
                  <a:gd name="connsiteX583" fmla="*/ 1347 w 10000"/>
                  <a:gd name="connsiteY583" fmla="*/ 8318 h 10000"/>
                  <a:gd name="connsiteX584" fmla="*/ 1330 w 10000"/>
                  <a:gd name="connsiteY584" fmla="*/ 8304 h 10000"/>
                  <a:gd name="connsiteX585" fmla="*/ 1319 w 10000"/>
                  <a:gd name="connsiteY585" fmla="*/ 8290 h 10000"/>
                  <a:gd name="connsiteX586" fmla="*/ 1297 w 10000"/>
                  <a:gd name="connsiteY586" fmla="*/ 8272 h 10000"/>
                  <a:gd name="connsiteX587" fmla="*/ 1289 w 10000"/>
                  <a:gd name="connsiteY587" fmla="*/ 8263 h 10000"/>
                  <a:gd name="connsiteX588" fmla="*/ 1280 w 10000"/>
                  <a:gd name="connsiteY588" fmla="*/ 8250 h 10000"/>
                  <a:gd name="connsiteX589" fmla="*/ 1264 w 10000"/>
                  <a:gd name="connsiteY589" fmla="*/ 8236 h 10000"/>
                  <a:gd name="connsiteX590" fmla="*/ 1256 w 10000"/>
                  <a:gd name="connsiteY590" fmla="*/ 8232 h 10000"/>
                  <a:gd name="connsiteX591" fmla="*/ 1247 w 10000"/>
                  <a:gd name="connsiteY591" fmla="*/ 8223 h 10000"/>
                  <a:gd name="connsiteX592" fmla="*/ 1233 w 10000"/>
                  <a:gd name="connsiteY592" fmla="*/ 8209 h 10000"/>
                  <a:gd name="connsiteX593" fmla="*/ 1222 w 10000"/>
                  <a:gd name="connsiteY593" fmla="*/ 8200 h 10000"/>
                  <a:gd name="connsiteX594" fmla="*/ 1206 w 10000"/>
                  <a:gd name="connsiteY594" fmla="*/ 8196 h 10000"/>
                  <a:gd name="connsiteX595" fmla="*/ 1192 w 10000"/>
                  <a:gd name="connsiteY595" fmla="*/ 8196 h 10000"/>
                  <a:gd name="connsiteX596" fmla="*/ 1167 w 10000"/>
                  <a:gd name="connsiteY596" fmla="*/ 8200 h 10000"/>
                  <a:gd name="connsiteX597" fmla="*/ 1137 w 10000"/>
                  <a:gd name="connsiteY597" fmla="*/ 8223 h 10000"/>
                  <a:gd name="connsiteX598" fmla="*/ 1126 w 10000"/>
                  <a:gd name="connsiteY598" fmla="*/ 8232 h 10000"/>
                  <a:gd name="connsiteX599" fmla="*/ 1109 w 10000"/>
                  <a:gd name="connsiteY599" fmla="*/ 8232 h 10000"/>
                  <a:gd name="connsiteX600" fmla="*/ 1087 w 10000"/>
                  <a:gd name="connsiteY600" fmla="*/ 8236 h 10000"/>
                  <a:gd name="connsiteX601" fmla="*/ 1071 w 10000"/>
                  <a:gd name="connsiteY601" fmla="*/ 8232 h 10000"/>
                  <a:gd name="connsiteX602" fmla="*/ 1071 w 10000"/>
                  <a:gd name="connsiteY602" fmla="*/ 8214 h 10000"/>
                  <a:gd name="connsiteX603" fmla="*/ 1062 w 10000"/>
                  <a:gd name="connsiteY603" fmla="*/ 8196 h 10000"/>
                  <a:gd name="connsiteX604" fmla="*/ 1057 w 10000"/>
                  <a:gd name="connsiteY604" fmla="*/ 8173 h 10000"/>
                  <a:gd name="connsiteX605" fmla="*/ 1049 w 10000"/>
                  <a:gd name="connsiteY605" fmla="*/ 8128 h 10000"/>
                  <a:gd name="connsiteX606" fmla="*/ 1040 w 10000"/>
                  <a:gd name="connsiteY606" fmla="*/ 8101 h 10000"/>
                  <a:gd name="connsiteX607" fmla="*/ 1040 w 10000"/>
                  <a:gd name="connsiteY607" fmla="*/ 8088 h 10000"/>
                  <a:gd name="connsiteX608" fmla="*/ 1032 w 10000"/>
                  <a:gd name="connsiteY608" fmla="*/ 8065 h 10000"/>
                  <a:gd name="connsiteX609" fmla="*/ 1024 w 10000"/>
                  <a:gd name="connsiteY609" fmla="*/ 7997 h 10000"/>
                  <a:gd name="connsiteX610" fmla="*/ 1024 w 10000"/>
                  <a:gd name="connsiteY610" fmla="*/ 7970 h 10000"/>
                  <a:gd name="connsiteX611" fmla="*/ 1015 w 10000"/>
                  <a:gd name="connsiteY611" fmla="*/ 7930 h 10000"/>
                  <a:gd name="connsiteX612" fmla="*/ 1013 w 10000"/>
                  <a:gd name="connsiteY612" fmla="*/ 7885 h 10000"/>
                  <a:gd name="connsiteX613" fmla="*/ 1004 w 10000"/>
                  <a:gd name="connsiteY613" fmla="*/ 7866 h 10000"/>
                  <a:gd name="connsiteX614" fmla="*/ 853 w 10000"/>
                  <a:gd name="connsiteY614" fmla="*/ 7948 h 10000"/>
                  <a:gd name="connsiteX615" fmla="*/ 811 w 10000"/>
                  <a:gd name="connsiteY615" fmla="*/ 7844 h 10000"/>
                  <a:gd name="connsiteX616" fmla="*/ 811 w 10000"/>
                  <a:gd name="connsiteY616" fmla="*/ 7799 h 10000"/>
                  <a:gd name="connsiteX617" fmla="*/ 814 w 10000"/>
                  <a:gd name="connsiteY617" fmla="*/ 7736 h 10000"/>
                  <a:gd name="connsiteX618" fmla="*/ 740 w 10000"/>
                  <a:gd name="connsiteY618" fmla="*/ 7578 h 10000"/>
                  <a:gd name="connsiteX619" fmla="*/ 571 w 10000"/>
                  <a:gd name="connsiteY619" fmla="*/ 7447 h 10000"/>
                  <a:gd name="connsiteX620" fmla="*/ 530 w 10000"/>
                  <a:gd name="connsiteY620" fmla="*/ 7772 h 10000"/>
                  <a:gd name="connsiteX621" fmla="*/ 502 w 10000"/>
                  <a:gd name="connsiteY621" fmla="*/ 7763 h 10000"/>
                  <a:gd name="connsiteX622" fmla="*/ 491 w 10000"/>
                  <a:gd name="connsiteY622" fmla="*/ 7826 h 10000"/>
                  <a:gd name="connsiteX623" fmla="*/ 483 w 10000"/>
                  <a:gd name="connsiteY623" fmla="*/ 7830 h 10000"/>
                  <a:gd name="connsiteX624" fmla="*/ 469 w 10000"/>
                  <a:gd name="connsiteY624" fmla="*/ 7839 h 10000"/>
                  <a:gd name="connsiteX625" fmla="*/ 453 w 10000"/>
                  <a:gd name="connsiteY625" fmla="*/ 7830 h 10000"/>
                  <a:gd name="connsiteX626" fmla="*/ 442 w 10000"/>
                  <a:gd name="connsiteY626" fmla="*/ 7826 h 10000"/>
                  <a:gd name="connsiteX627" fmla="*/ 425 w 10000"/>
                  <a:gd name="connsiteY627" fmla="*/ 7826 h 10000"/>
                  <a:gd name="connsiteX628" fmla="*/ 403 w 10000"/>
                  <a:gd name="connsiteY628" fmla="*/ 7826 h 10000"/>
                  <a:gd name="connsiteX629" fmla="*/ 378 w 10000"/>
                  <a:gd name="connsiteY629" fmla="*/ 7817 h 10000"/>
                  <a:gd name="connsiteX630" fmla="*/ 356 w 10000"/>
                  <a:gd name="connsiteY630" fmla="*/ 7817 h 10000"/>
                  <a:gd name="connsiteX631" fmla="*/ 331 w 10000"/>
                  <a:gd name="connsiteY631" fmla="*/ 7817 h 10000"/>
                  <a:gd name="connsiteX632" fmla="*/ 315 w 10000"/>
                  <a:gd name="connsiteY632" fmla="*/ 7830 h 10000"/>
                  <a:gd name="connsiteX633" fmla="*/ 290 w 10000"/>
                  <a:gd name="connsiteY633" fmla="*/ 7853 h 10000"/>
                  <a:gd name="connsiteX634" fmla="*/ 248 w 10000"/>
                  <a:gd name="connsiteY634" fmla="*/ 7659 h 10000"/>
                  <a:gd name="connsiteX635" fmla="*/ 298 w 10000"/>
                  <a:gd name="connsiteY635" fmla="*/ 7379 h 10000"/>
                  <a:gd name="connsiteX636" fmla="*/ 290 w 10000"/>
                  <a:gd name="connsiteY636" fmla="*/ 7312 h 10000"/>
                  <a:gd name="connsiteX637" fmla="*/ 284 w 10000"/>
                  <a:gd name="connsiteY637" fmla="*/ 7253 h 10000"/>
                  <a:gd name="connsiteX638" fmla="*/ 301 w 10000"/>
                  <a:gd name="connsiteY638" fmla="*/ 7226 h 10000"/>
                  <a:gd name="connsiteX639" fmla="*/ 315 w 10000"/>
                  <a:gd name="connsiteY639" fmla="*/ 7199 h 10000"/>
                  <a:gd name="connsiteX640" fmla="*/ 323 w 10000"/>
                  <a:gd name="connsiteY640" fmla="*/ 7158 h 10000"/>
                  <a:gd name="connsiteX641" fmla="*/ 317 w 10000"/>
                  <a:gd name="connsiteY641" fmla="*/ 7140 h 10000"/>
                  <a:gd name="connsiteX642" fmla="*/ 168 w 10000"/>
                  <a:gd name="connsiteY642" fmla="*/ 6892 h 10000"/>
                  <a:gd name="connsiteX643" fmla="*/ 80 w 10000"/>
                  <a:gd name="connsiteY643" fmla="*/ 6802 h 10000"/>
                  <a:gd name="connsiteX644" fmla="*/ 143 w 10000"/>
                  <a:gd name="connsiteY644" fmla="*/ 6707 h 10000"/>
                  <a:gd name="connsiteX645" fmla="*/ 63 w 10000"/>
                  <a:gd name="connsiteY645" fmla="*/ 6549 h 10000"/>
                  <a:gd name="connsiteX646" fmla="*/ 41 w 10000"/>
                  <a:gd name="connsiteY646" fmla="*/ 6500 h 10000"/>
                  <a:gd name="connsiteX647" fmla="*/ 201 w 10000"/>
                  <a:gd name="connsiteY647" fmla="*/ 6274 h 10000"/>
                  <a:gd name="connsiteX648" fmla="*/ 143 w 10000"/>
                  <a:gd name="connsiteY648" fmla="*/ 6184 h 10000"/>
                  <a:gd name="connsiteX649" fmla="*/ 152 w 10000"/>
                  <a:gd name="connsiteY649" fmla="*/ 6148 h 10000"/>
                  <a:gd name="connsiteX650" fmla="*/ 163 w 10000"/>
                  <a:gd name="connsiteY650" fmla="*/ 6107 h 10000"/>
                  <a:gd name="connsiteX651" fmla="*/ 229 w 10000"/>
                  <a:gd name="connsiteY651" fmla="*/ 5895 h 10000"/>
                  <a:gd name="connsiteX652" fmla="*/ 251 w 10000"/>
                  <a:gd name="connsiteY652" fmla="*/ 5805 h 10000"/>
                  <a:gd name="connsiteX653" fmla="*/ 251 w 10000"/>
                  <a:gd name="connsiteY653" fmla="*/ 5778 h 10000"/>
                  <a:gd name="connsiteX654" fmla="*/ 248 w 10000"/>
                  <a:gd name="connsiteY654" fmla="*/ 5733 h 10000"/>
                  <a:gd name="connsiteX655" fmla="*/ 212 w 10000"/>
                  <a:gd name="connsiteY655" fmla="*/ 5602 h 10000"/>
                  <a:gd name="connsiteX656" fmla="*/ 177 w 10000"/>
                  <a:gd name="connsiteY656" fmla="*/ 5521 h 10000"/>
                  <a:gd name="connsiteX657" fmla="*/ 33 w 10000"/>
                  <a:gd name="connsiteY657" fmla="*/ 5503 h 10000"/>
                  <a:gd name="connsiteX658" fmla="*/ 0 w 10000"/>
                  <a:gd name="connsiteY658" fmla="*/ 5219 h 10000"/>
                  <a:gd name="connsiteX659" fmla="*/ 188 w 10000"/>
                  <a:gd name="connsiteY659" fmla="*/ 5219 h 10000"/>
                  <a:gd name="connsiteX660" fmla="*/ 201 w 10000"/>
                  <a:gd name="connsiteY660" fmla="*/ 5210 h 10000"/>
                  <a:gd name="connsiteX661" fmla="*/ 251 w 10000"/>
                  <a:gd name="connsiteY661" fmla="*/ 5169 h 10000"/>
                  <a:gd name="connsiteX662" fmla="*/ 444 w 10000"/>
                  <a:gd name="connsiteY662" fmla="*/ 4984 h 10000"/>
                  <a:gd name="connsiteX663" fmla="*/ 510 w 10000"/>
                  <a:gd name="connsiteY663" fmla="*/ 4723 h 10000"/>
                  <a:gd name="connsiteX664" fmla="*/ 574 w 10000"/>
                  <a:gd name="connsiteY664" fmla="*/ 4272 h 10000"/>
                  <a:gd name="connsiteX665" fmla="*/ 723 w 10000"/>
                  <a:gd name="connsiteY665" fmla="*/ 4078 h 10000"/>
                  <a:gd name="connsiteX666" fmla="*/ 723 w 10000"/>
                  <a:gd name="connsiteY666" fmla="*/ 4023 h 10000"/>
                  <a:gd name="connsiteX667" fmla="*/ 723 w 10000"/>
                  <a:gd name="connsiteY667" fmla="*/ 3983 h 10000"/>
                  <a:gd name="connsiteX668" fmla="*/ 723 w 10000"/>
                  <a:gd name="connsiteY668" fmla="*/ 3771 h 10000"/>
                  <a:gd name="connsiteX669" fmla="*/ 731 w 10000"/>
                  <a:gd name="connsiteY669" fmla="*/ 3442 h 10000"/>
                  <a:gd name="connsiteX670" fmla="*/ 806 w 10000"/>
                  <a:gd name="connsiteY670" fmla="*/ 3392 h 10000"/>
                  <a:gd name="connsiteX671" fmla="*/ 988 w 10000"/>
                  <a:gd name="connsiteY671" fmla="*/ 3712 h 10000"/>
                  <a:gd name="connsiteX672" fmla="*/ 1013 w 10000"/>
                  <a:gd name="connsiteY672" fmla="*/ 3699 h 10000"/>
                  <a:gd name="connsiteX673" fmla="*/ 1120 w 10000"/>
                  <a:gd name="connsiteY673" fmla="*/ 3631 h 10000"/>
                  <a:gd name="connsiteX674" fmla="*/ 1206 w 10000"/>
                  <a:gd name="connsiteY674" fmla="*/ 3627 h 10000"/>
                  <a:gd name="connsiteX675" fmla="*/ 1264 w 10000"/>
                  <a:gd name="connsiteY675" fmla="*/ 3599 h 10000"/>
                  <a:gd name="connsiteX676" fmla="*/ 1322 w 10000"/>
                  <a:gd name="connsiteY676" fmla="*/ 3627 h 10000"/>
                  <a:gd name="connsiteX677" fmla="*/ 1327 w 10000"/>
                  <a:gd name="connsiteY677" fmla="*/ 3645 h 10000"/>
                  <a:gd name="connsiteX678" fmla="*/ 1344 w 10000"/>
                  <a:gd name="connsiteY678" fmla="*/ 3739 h 10000"/>
                  <a:gd name="connsiteX679" fmla="*/ 1344 w 10000"/>
                  <a:gd name="connsiteY679" fmla="*/ 3775 h 10000"/>
                  <a:gd name="connsiteX680" fmla="*/ 1338 w 10000"/>
                  <a:gd name="connsiteY680" fmla="*/ 3784 h 10000"/>
                  <a:gd name="connsiteX681" fmla="*/ 1338 w 10000"/>
                  <a:gd name="connsiteY681" fmla="*/ 3829 h 10000"/>
                  <a:gd name="connsiteX682" fmla="*/ 1352 w 10000"/>
                  <a:gd name="connsiteY682" fmla="*/ 3852 h 10000"/>
                  <a:gd name="connsiteX683" fmla="*/ 1407 w 10000"/>
                  <a:gd name="connsiteY683" fmla="*/ 3866 h 10000"/>
                  <a:gd name="connsiteX684" fmla="*/ 1440 w 10000"/>
                  <a:gd name="connsiteY684" fmla="*/ 3870 h 10000"/>
                  <a:gd name="connsiteX685" fmla="*/ 1600 w 10000"/>
                  <a:gd name="connsiteY685" fmla="*/ 3857 h 10000"/>
                  <a:gd name="connsiteX686" fmla="*/ 1664 w 10000"/>
                  <a:gd name="connsiteY686" fmla="*/ 3911 h 10000"/>
                  <a:gd name="connsiteX687" fmla="*/ 1700 w 10000"/>
                  <a:gd name="connsiteY687" fmla="*/ 3933 h 10000"/>
                  <a:gd name="connsiteX688" fmla="*/ 1752 w 10000"/>
                  <a:gd name="connsiteY688" fmla="*/ 3947 h 10000"/>
                  <a:gd name="connsiteX689" fmla="*/ 1777 w 10000"/>
                  <a:gd name="connsiteY689" fmla="*/ 3947 h 10000"/>
                  <a:gd name="connsiteX690" fmla="*/ 1813 w 10000"/>
                  <a:gd name="connsiteY690" fmla="*/ 3929 h 10000"/>
                  <a:gd name="connsiteX691" fmla="*/ 1841 w 10000"/>
                  <a:gd name="connsiteY691" fmla="*/ 3933 h 10000"/>
                  <a:gd name="connsiteX692" fmla="*/ 1882 w 10000"/>
                  <a:gd name="connsiteY692" fmla="*/ 3969 h 10000"/>
                  <a:gd name="connsiteX693" fmla="*/ 1940 w 10000"/>
                  <a:gd name="connsiteY693" fmla="*/ 3933 h 10000"/>
                  <a:gd name="connsiteX694" fmla="*/ 1956 w 10000"/>
                  <a:gd name="connsiteY694" fmla="*/ 3920 h 10000"/>
                  <a:gd name="connsiteX695" fmla="*/ 1981 w 10000"/>
                  <a:gd name="connsiteY695" fmla="*/ 3929 h 10000"/>
                  <a:gd name="connsiteX696" fmla="*/ 2058 w 10000"/>
                  <a:gd name="connsiteY696" fmla="*/ 3974 h 10000"/>
                  <a:gd name="connsiteX697" fmla="*/ 2163 w 10000"/>
                  <a:gd name="connsiteY697" fmla="*/ 4051 h 10000"/>
                  <a:gd name="connsiteX698" fmla="*/ 2174 w 10000"/>
                  <a:gd name="connsiteY698" fmla="*/ 4055 h 10000"/>
                  <a:gd name="connsiteX699" fmla="*/ 2183 w 10000"/>
                  <a:gd name="connsiteY699" fmla="*/ 4064 h 10000"/>
                  <a:gd name="connsiteX700" fmla="*/ 2183 w 10000"/>
                  <a:gd name="connsiteY700" fmla="*/ 3581 h 10000"/>
                  <a:gd name="connsiteX701" fmla="*/ 2183 w 10000"/>
                  <a:gd name="connsiteY701" fmla="*/ 3527 h 10000"/>
                  <a:gd name="connsiteX702" fmla="*/ 2180 w 10000"/>
                  <a:gd name="connsiteY702" fmla="*/ 3460 h 10000"/>
                  <a:gd name="connsiteX703" fmla="*/ 2365 w 10000"/>
                  <a:gd name="connsiteY703" fmla="*/ 3455 h 10000"/>
                  <a:gd name="connsiteX704" fmla="*/ 2448 w 10000"/>
                  <a:gd name="connsiteY704" fmla="*/ 3446 h 10000"/>
                  <a:gd name="connsiteX705" fmla="*/ 2494 w 10000"/>
                  <a:gd name="connsiteY705" fmla="*/ 3554 h 10000"/>
                  <a:gd name="connsiteX706" fmla="*/ 2525 w 10000"/>
                  <a:gd name="connsiteY706" fmla="*/ 3613 h 10000"/>
                  <a:gd name="connsiteX707" fmla="*/ 2550 w 10000"/>
                  <a:gd name="connsiteY707" fmla="*/ 3618 h 10000"/>
                  <a:gd name="connsiteX708" fmla="*/ 2630 w 10000"/>
                  <a:gd name="connsiteY708" fmla="*/ 3640 h 10000"/>
                  <a:gd name="connsiteX709" fmla="*/ 2663 w 10000"/>
                  <a:gd name="connsiteY709" fmla="*/ 3667 h 10000"/>
                  <a:gd name="connsiteX710" fmla="*/ 2704 w 10000"/>
                  <a:gd name="connsiteY710" fmla="*/ 3726 h 10000"/>
                  <a:gd name="connsiteX711" fmla="*/ 2762 w 10000"/>
                  <a:gd name="connsiteY711" fmla="*/ 3802 h 10000"/>
                  <a:gd name="connsiteX712" fmla="*/ 2784 w 10000"/>
                  <a:gd name="connsiteY712" fmla="*/ 3829 h 10000"/>
                  <a:gd name="connsiteX713" fmla="*/ 2815 w 10000"/>
                  <a:gd name="connsiteY713" fmla="*/ 3879 h 10000"/>
                  <a:gd name="connsiteX714" fmla="*/ 2859 w 10000"/>
                  <a:gd name="connsiteY714" fmla="*/ 3748 h 10000"/>
                  <a:gd name="connsiteX715" fmla="*/ 2856 w 10000"/>
                  <a:gd name="connsiteY715" fmla="*/ 3726 h 10000"/>
                  <a:gd name="connsiteX716" fmla="*/ 2848 w 10000"/>
                  <a:gd name="connsiteY716" fmla="*/ 3712 h 10000"/>
                  <a:gd name="connsiteX717" fmla="*/ 2848 w 10000"/>
                  <a:gd name="connsiteY717" fmla="*/ 3685 h 10000"/>
                  <a:gd name="connsiteX718" fmla="*/ 2873 w 10000"/>
                  <a:gd name="connsiteY718" fmla="*/ 3613 h 10000"/>
                  <a:gd name="connsiteX719" fmla="*/ 2886 w 10000"/>
                  <a:gd name="connsiteY719" fmla="*/ 3604 h 10000"/>
                  <a:gd name="connsiteX720" fmla="*/ 2922 w 10000"/>
                  <a:gd name="connsiteY720" fmla="*/ 3654 h 10000"/>
                  <a:gd name="connsiteX721" fmla="*/ 2947 w 10000"/>
                  <a:gd name="connsiteY721" fmla="*/ 3654 h 10000"/>
                  <a:gd name="connsiteX722" fmla="*/ 2953 w 10000"/>
                  <a:gd name="connsiteY722" fmla="*/ 3613 h 10000"/>
                  <a:gd name="connsiteX723" fmla="*/ 2975 w 10000"/>
                  <a:gd name="connsiteY723" fmla="*/ 3581 h 10000"/>
                  <a:gd name="connsiteX724" fmla="*/ 2975 w 10000"/>
                  <a:gd name="connsiteY724" fmla="*/ 3523 h 10000"/>
                  <a:gd name="connsiteX725" fmla="*/ 3024 w 10000"/>
                  <a:gd name="connsiteY725" fmla="*/ 3406 h 10000"/>
                  <a:gd name="connsiteX726" fmla="*/ 3027 w 10000"/>
                  <a:gd name="connsiteY726" fmla="*/ 3383 h 10000"/>
                  <a:gd name="connsiteX727" fmla="*/ 3027 w 10000"/>
                  <a:gd name="connsiteY727" fmla="*/ 3342 h 10000"/>
                  <a:gd name="connsiteX728" fmla="*/ 3019 w 10000"/>
                  <a:gd name="connsiteY728" fmla="*/ 3315 h 10000"/>
                  <a:gd name="connsiteX729" fmla="*/ 3002 w 10000"/>
                  <a:gd name="connsiteY729" fmla="*/ 3302 h 10000"/>
                  <a:gd name="connsiteX730" fmla="*/ 2977 w 10000"/>
                  <a:gd name="connsiteY730" fmla="*/ 3302 h 10000"/>
                  <a:gd name="connsiteX731" fmla="*/ 2969 w 10000"/>
                  <a:gd name="connsiteY731" fmla="*/ 3297 h 10000"/>
                  <a:gd name="connsiteX732" fmla="*/ 2966 w 10000"/>
                  <a:gd name="connsiteY732" fmla="*/ 3166 h 10000"/>
                  <a:gd name="connsiteX733" fmla="*/ 2966 w 10000"/>
                  <a:gd name="connsiteY733" fmla="*/ 3144 h 10000"/>
                  <a:gd name="connsiteX734" fmla="*/ 2969 w 10000"/>
                  <a:gd name="connsiteY734" fmla="*/ 3139 h 10000"/>
                  <a:gd name="connsiteX735" fmla="*/ 3129 w 10000"/>
                  <a:gd name="connsiteY735" fmla="*/ 3130 h 10000"/>
                  <a:gd name="connsiteX736" fmla="*/ 3140 w 10000"/>
                  <a:gd name="connsiteY736" fmla="*/ 3081 h 10000"/>
                  <a:gd name="connsiteX737" fmla="*/ 3148 w 10000"/>
                  <a:gd name="connsiteY737" fmla="*/ 3009 h 10000"/>
                  <a:gd name="connsiteX738" fmla="*/ 3159 w 10000"/>
                  <a:gd name="connsiteY738" fmla="*/ 2995 h 10000"/>
                  <a:gd name="connsiteX739" fmla="*/ 3187 w 10000"/>
                  <a:gd name="connsiteY739" fmla="*/ 2995 h 10000"/>
                  <a:gd name="connsiteX740" fmla="*/ 3212 w 10000"/>
                  <a:gd name="connsiteY740" fmla="*/ 3013 h 10000"/>
                  <a:gd name="connsiteX741" fmla="*/ 3217 w 10000"/>
                  <a:gd name="connsiteY741" fmla="*/ 3000 h 10000"/>
                  <a:gd name="connsiteX742" fmla="*/ 3226 w 10000"/>
                  <a:gd name="connsiteY742" fmla="*/ 2972 h 10000"/>
                  <a:gd name="connsiteX743" fmla="*/ 3353 w 10000"/>
                  <a:gd name="connsiteY743" fmla="*/ 2968 h 10000"/>
                  <a:gd name="connsiteX744" fmla="*/ 3369 w 10000"/>
                  <a:gd name="connsiteY744" fmla="*/ 2864 h 10000"/>
                  <a:gd name="connsiteX745" fmla="*/ 3377 w 10000"/>
                  <a:gd name="connsiteY745" fmla="*/ 2842 h 10000"/>
                  <a:gd name="connsiteX746" fmla="*/ 3405 w 10000"/>
                  <a:gd name="connsiteY746" fmla="*/ 2828 h 10000"/>
                  <a:gd name="connsiteX747" fmla="*/ 3413 w 10000"/>
                  <a:gd name="connsiteY747" fmla="*/ 2815 h 10000"/>
                  <a:gd name="connsiteX748" fmla="*/ 3444 w 10000"/>
                  <a:gd name="connsiteY748" fmla="*/ 2697 h 10000"/>
                  <a:gd name="connsiteX749" fmla="*/ 3441 w 10000"/>
                  <a:gd name="connsiteY749" fmla="*/ 2670 h 10000"/>
                  <a:gd name="connsiteX750" fmla="*/ 3458 w 10000"/>
                  <a:gd name="connsiteY750" fmla="*/ 2652 h 10000"/>
                  <a:gd name="connsiteX751" fmla="*/ 3466 w 10000"/>
                  <a:gd name="connsiteY751" fmla="*/ 2630 h 10000"/>
                  <a:gd name="connsiteX752" fmla="*/ 3524 w 10000"/>
                  <a:gd name="connsiteY752" fmla="*/ 2553 h 10000"/>
                  <a:gd name="connsiteX753" fmla="*/ 3546 w 10000"/>
                  <a:gd name="connsiteY753" fmla="*/ 2589 h 10000"/>
                  <a:gd name="connsiteX754" fmla="*/ 3562 w 10000"/>
                  <a:gd name="connsiteY754" fmla="*/ 2603 h 10000"/>
                  <a:gd name="connsiteX755" fmla="*/ 3571 w 10000"/>
                  <a:gd name="connsiteY755" fmla="*/ 2607 h 10000"/>
                  <a:gd name="connsiteX756" fmla="*/ 3579 w 10000"/>
                  <a:gd name="connsiteY756" fmla="*/ 2603 h 10000"/>
                  <a:gd name="connsiteX757" fmla="*/ 3582 w 10000"/>
                  <a:gd name="connsiteY757" fmla="*/ 2594 h 10000"/>
                  <a:gd name="connsiteX758" fmla="*/ 3595 w 10000"/>
                  <a:gd name="connsiteY758" fmla="*/ 2553 h 10000"/>
                  <a:gd name="connsiteX759" fmla="*/ 3604 w 10000"/>
                  <a:gd name="connsiteY759" fmla="*/ 2508 h 10000"/>
                  <a:gd name="connsiteX760" fmla="*/ 3607 w 10000"/>
                  <a:gd name="connsiteY760" fmla="*/ 2485 h 10000"/>
                  <a:gd name="connsiteX761" fmla="*/ 3651 w 10000"/>
                  <a:gd name="connsiteY761" fmla="*/ 2463 h 10000"/>
                  <a:gd name="connsiteX762" fmla="*/ 3667 w 10000"/>
                  <a:gd name="connsiteY762" fmla="*/ 2445 h 10000"/>
                  <a:gd name="connsiteX763" fmla="*/ 3678 w 10000"/>
                  <a:gd name="connsiteY763" fmla="*/ 2431 h 10000"/>
                  <a:gd name="connsiteX764" fmla="*/ 3692 w 10000"/>
                  <a:gd name="connsiteY764" fmla="*/ 2431 h 10000"/>
                  <a:gd name="connsiteX765" fmla="*/ 3717 w 10000"/>
                  <a:gd name="connsiteY765" fmla="*/ 2445 h 10000"/>
                  <a:gd name="connsiteX766" fmla="*/ 3731 w 10000"/>
                  <a:gd name="connsiteY766" fmla="*/ 2445 h 10000"/>
                  <a:gd name="connsiteX767" fmla="*/ 3731 w 10000"/>
                  <a:gd name="connsiteY767" fmla="*/ 2355 h 10000"/>
                  <a:gd name="connsiteX768" fmla="*/ 3678 w 10000"/>
                  <a:gd name="connsiteY768" fmla="*/ 2260 h 10000"/>
                  <a:gd name="connsiteX769" fmla="*/ 3711 w 10000"/>
                  <a:gd name="connsiteY769" fmla="*/ 2246 h 10000"/>
                  <a:gd name="connsiteX770" fmla="*/ 3684 w 10000"/>
                  <a:gd name="connsiteY770" fmla="*/ 2066 h 10000"/>
                  <a:gd name="connsiteX771" fmla="*/ 3662 w 10000"/>
                  <a:gd name="connsiteY771" fmla="*/ 1985 h 10000"/>
                  <a:gd name="connsiteX772" fmla="*/ 3670 w 10000"/>
                  <a:gd name="connsiteY772" fmla="*/ 1908 h 10000"/>
                  <a:gd name="connsiteX773" fmla="*/ 3700 w 10000"/>
                  <a:gd name="connsiteY773" fmla="*/ 1903 h 10000"/>
                  <a:gd name="connsiteX774" fmla="*/ 3739 w 10000"/>
                  <a:gd name="connsiteY774" fmla="*/ 1876 h 10000"/>
                  <a:gd name="connsiteX775" fmla="*/ 3805 w 10000"/>
                  <a:gd name="connsiteY775" fmla="*/ 1791 h 10000"/>
                  <a:gd name="connsiteX776" fmla="*/ 3852 w 10000"/>
                  <a:gd name="connsiteY776" fmla="*/ 1710 h 10000"/>
                  <a:gd name="connsiteX777" fmla="*/ 3852 w 10000"/>
                  <a:gd name="connsiteY777" fmla="*/ 1642 h 10000"/>
                  <a:gd name="connsiteX778" fmla="*/ 3797 w 10000"/>
                  <a:gd name="connsiteY778" fmla="*/ 1619 h 10000"/>
                  <a:gd name="connsiteX779" fmla="*/ 3780 w 10000"/>
                  <a:gd name="connsiteY779" fmla="*/ 1552 h 10000"/>
                  <a:gd name="connsiteX780" fmla="*/ 3827 w 10000"/>
                  <a:gd name="connsiteY780" fmla="*/ 1547 h 10000"/>
                  <a:gd name="connsiteX781" fmla="*/ 3827 w 10000"/>
                  <a:gd name="connsiteY781" fmla="*/ 1340 h 10000"/>
                  <a:gd name="connsiteX782" fmla="*/ 3750 w 10000"/>
                  <a:gd name="connsiteY782" fmla="*/ 1313 h 10000"/>
                  <a:gd name="connsiteX783" fmla="*/ 3767 w 10000"/>
                  <a:gd name="connsiteY783" fmla="*/ 1155 h 10000"/>
                  <a:gd name="connsiteX784" fmla="*/ 3637 w 10000"/>
                  <a:gd name="connsiteY784" fmla="*/ 1159 h 10000"/>
                  <a:gd name="connsiteX785" fmla="*/ 3582 w 10000"/>
                  <a:gd name="connsiteY785" fmla="*/ 983 h 10000"/>
                  <a:gd name="connsiteX786" fmla="*/ 3554 w 10000"/>
                  <a:gd name="connsiteY786" fmla="*/ 983 h 10000"/>
                  <a:gd name="connsiteX787" fmla="*/ 3562 w 10000"/>
                  <a:gd name="connsiteY787" fmla="*/ 871 h 10000"/>
                  <a:gd name="connsiteX788" fmla="*/ 3557 w 10000"/>
                  <a:gd name="connsiteY788" fmla="*/ 839 h 10000"/>
                  <a:gd name="connsiteX789" fmla="*/ 3532 w 10000"/>
                  <a:gd name="connsiteY789" fmla="*/ 812 h 10000"/>
                  <a:gd name="connsiteX790" fmla="*/ 3546 w 10000"/>
                  <a:gd name="connsiteY790" fmla="*/ 785 h 10000"/>
                  <a:gd name="connsiteX791" fmla="*/ 3538 w 10000"/>
                  <a:gd name="connsiteY791" fmla="*/ 744 h 10000"/>
                  <a:gd name="connsiteX792" fmla="*/ 3502 w 10000"/>
                  <a:gd name="connsiteY792" fmla="*/ 627 h 10000"/>
                  <a:gd name="connsiteX793" fmla="*/ 3532 w 10000"/>
                  <a:gd name="connsiteY793" fmla="*/ 600 h 10000"/>
                  <a:gd name="connsiteX794" fmla="*/ 3554 w 10000"/>
                  <a:gd name="connsiteY794" fmla="*/ 618 h 10000"/>
                  <a:gd name="connsiteX795" fmla="*/ 3562 w 10000"/>
                  <a:gd name="connsiteY795" fmla="*/ 627 h 10000"/>
                  <a:gd name="connsiteX796" fmla="*/ 3579 w 10000"/>
                  <a:gd name="connsiteY796" fmla="*/ 627 h 10000"/>
                  <a:gd name="connsiteX797" fmla="*/ 3595 w 10000"/>
                  <a:gd name="connsiteY797" fmla="*/ 604 h 10000"/>
                  <a:gd name="connsiteX798" fmla="*/ 3607 w 10000"/>
                  <a:gd name="connsiteY798" fmla="*/ 555 h 10000"/>
                  <a:gd name="connsiteX799" fmla="*/ 3620 w 10000"/>
                  <a:gd name="connsiteY799" fmla="*/ 573 h 10000"/>
                  <a:gd name="connsiteX800" fmla="*/ 3634 w 10000"/>
                  <a:gd name="connsiteY800" fmla="*/ 474 h 10000"/>
                  <a:gd name="connsiteX801" fmla="*/ 3645 w 10000"/>
                  <a:gd name="connsiteY801" fmla="*/ 456 h 10000"/>
                  <a:gd name="connsiteX802" fmla="*/ 3662 w 10000"/>
                  <a:gd name="connsiteY802" fmla="*/ 442 h 10000"/>
                  <a:gd name="connsiteX803" fmla="*/ 3695 w 10000"/>
                  <a:gd name="connsiteY803" fmla="*/ 469 h 10000"/>
                  <a:gd name="connsiteX804" fmla="*/ 3695 w 10000"/>
                  <a:gd name="connsiteY804" fmla="*/ 343 h 10000"/>
                  <a:gd name="connsiteX805" fmla="*/ 3822 w 10000"/>
                  <a:gd name="connsiteY805" fmla="*/ 352 h 10000"/>
                  <a:gd name="connsiteX806" fmla="*/ 3822 w 10000"/>
                  <a:gd name="connsiteY806" fmla="*/ 262 h 10000"/>
                  <a:gd name="connsiteX807" fmla="*/ 3819 w 10000"/>
                  <a:gd name="connsiteY807" fmla="*/ 248 h 10000"/>
                  <a:gd name="connsiteX808" fmla="*/ 3805 w 10000"/>
                  <a:gd name="connsiteY808" fmla="*/ 235 h 10000"/>
                  <a:gd name="connsiteX809" fmla="*/ 3805 w 10000"/>
                  <a:gd name="connsiteY809" fmla="*/ 113 h 10000"/>
                  <a:gd name="connsiteX810" fmla="*/ 3888 w 10000"/>
                  <a:gd name="connsiteY810" fmla="*/ 126 h 10000"/>
                  <a:gd name="connsiteX811" fmla="*/ 3893 w 10000"/>
                  <a:gd name="connsiteY811" fmla="*/ 68 h 10000"/>
                  <a:gd name="connsiteX812" fmla="*/ 3974 w 10000"/>
                  <a:gd name="connsiteY812" fmla="*/ 99 h 10000"/>
                  <a:gd name="connsiteX813" fmla="*/ 3974 w 10000"/>
                  <a:gd name="connsiteY813" fmla="*/ 185 h 10000"/>
                  <a:gd name="connsiteX814" fmla="*/ 4128 w 10000"/>
                  <a:gd name="connsiteY814" fmla="*/ 180 h 10000"/>
                  <a:gd name="connsiteX815" fmla="*/ 4117 w 10000"/>
                  <a:gd name="connsiteY815" fmla="*/ 0 h 10000"/>
                  <a:gd name="connsiteX816" fmla="*/ 4230 w 10000"/>
                  <a:gd name="connsiteY816" fmla="*/ 0 h 10000"/>
                  <a:gd name="connsiteX817" fmla="*/ 4230 w 10000"/>
                  <a:gd name="connsiteY817" fmla="*/ 221 h 10000"/>
                  <a:gd name="connsiteX818" fmla="*/ 4354 w 10000"/>
                  <a:gd name="connsiteY818" fmla="*/ 221 h 10000"/>
                  <a:gd name="connsiteX819" fmla="*/ 4354 w 10000"/>
                  <a:gd name="connsiteY819" fmla="*/ 316 h 10000"/>
                  <a:gd name="connsiteX820" fmla="*/ 4401 w 10000"/>
                  <a:gd name="connsiteY820" fmla="*/ 325 h 10000"/>
                  <a:gd name="connsiteX821" fmla="*/ 4401 w 10000"/>
                  <a:gd name="connsiteY821" fmla="*/ 379 h 10000"/>
                  <a:gd name="connsiteX822" fmla="*/ 4432 w 10000"/>
                  <a:gd name="connsiteY822" fmla="*/ 383 h 10000"/>
                  <a:gd name="connsiteX823" fmla="*/ 4434 w 10000"/>
                  <a:gd name="connsiteY823" fmla="*/ 510 h 10000"/>
                  <a:gd name="connsiteX824" fmla="*/ 4528 w 10000"/>
                  <a:gd name="connsiteY824" fmla="*/ 514 h 10000"/>
                  <a:gd name="connsiteX825" fmla="*/ 4539 w 10000"/>
                  <a:gd name="connsiteY825" fmla="*/ 528 h 10000"/>
                  <a:gd name="connsiteX826" fmla="*/ 4570 w 10000"/>
                  <a:gd name="connsiteY826" fmla="*/ 469 h 10000"/>
                  <a:gd name="connsiteX827" fmla="*/ 4570 w 10000"/>
                  <a:gd name="connsiteY827" fmla="*/ 370 h 10000"/>
                  <a:gd name="connsiteX828" fmla="*/ 4506 w 10000"/>
                  <a:gd name="connsiteY828" fmla="*/ 343 h 10000"/>
                  <a:gd name="connsiteX829" fmla="*/ 4506 w 10000"/>
                  <a:gd name="connsiteY829" fmla="*/ 226 h 10000"/>
                  <a:gd name="connsiteX830" fmla="*/ 4575 w 10000"/>
                  <a:gd name="connsiteY830" fmla="*/ 212 h 10000"/>
                  <a:gd name="connsiteX831" fmla="*/ 4583 w 10000"/>
                  <a:gd name="connsiteY831" fmla="*/ 140 h 10000"/>
                  <a:gd name="connsiteX832" fmla="*/ 4616 w 10000"/>
                  <a:gd name="connsiteY832" fmla="*/ 131 h 10000"/>
                  <a:gd name="connsiteX833" fmla="*/ 4625 w 10000"/>
                  <a:gd name="connsiteY833" fmla="*/ 90 h 10000"/>
                  <a:gd name="connsiteX834" fmla="*/ 4663 w 10000"/>
                  <a:gd name="connsiteY834" fmla="*/ 90 h 10000"/>
                  <a:gd name="connsiteX835" fmla="*/ 4658 w 10000"/>
                  <a:gd name="connsiteY835" fmla="*/ 41 h 10000"/>
                  <a:gd name="connsiteX836" fmla="*/ 5006 w 10000"/>
                  <a:gd name="connsiteY836" fmla="*/ 41 h 10000"/>
                  <a:gd name="connsiteX837" fmla="*/ 4997 w 10000"/>
                  <a:gd name="connsiteY837" fmla="*/ 140 h 10000"/>
                  <a:gd name="connsiteX838" fmla="*/ 5050 w 10000"/>
                  <a:gd name="connsiteY838" fmla="*/ 140 h 10000"/>
                  <a:gd name="connsiteX839" fmla="*/ 5041 w 10000"/>
                  <a:gd name="connsiteY839" fmla="*/ 433 h 10000"/>
                  <a:gd name="connsiteX840" fmla="*/ 5077 w 10000"/>
                  <a:gd name="connsiteY840" fmla="*/ 433 h 10000"/>
                  <a:gd name="connsiteX841" fmla="*/ 5075 w 10000"/>
                  <a:gd name="connsiteY841" fmla="*/ 406 h 10000"/>
                  <a:gd name="connsiteX842" fmla="*/ 5132 w 10000"/>
                  <a:gd name="connsiteY842" fmla="*/ 442 h 10000"/>
                  <a:gd name="connsiteX843" fmla="*/ 5188 w 10000"/>
                  <a:gd name="connsiteY843" fmla="*/ 429 h 10000"/>
                  <a:gd name="connsiteX844" fmla="*/ 5246 w 10000"/>
                  <a:gd name="connsiteY844" fmla="*/ 487 h 10000"/>
                  <a:gd name="connsiteX845" fmla="*/ 5295 w 10000"/>
                  <a:gd name="connsiteY845" fmla="*/ 469 h 10000"/>
                  <a:gd name="connsiteX846" fmla="*/ 5309 w 10000"/>
                  <a:gd name="connsiteY846" fmla="*/ 654 h 10000"/>
                  <a:gd name="connsiteX847" fmla="*/ 5229 w 10000"/>
                  <a:gd name="connsiteY847" fmla="*/ 758 h 10000"/>
                  <a:gd name="connsiteX848" fmla="*/ 5243 w 10000"/>
                  <a:gd name="connsiteY848" fmla="*/ 843 h 10000"/>
                  <a:gd name="connsiteX849" fmla="*/ 5204 w 10000"/>
                  <a:gd name="connsiteY849" fmla="*/ 889 h 10000"/>
                  <a:gd name="connsiteX850" fmla="*/ 5207 w 10000"/>
                  <a:gd name="connsiteY850" fmla="*/ 893 h 10000"/>
                  <a:gd name="connsiteX851" fmla="*/ 5215 w 10000"/>
                  <a:gd name="connsiteY851" fmla="*/ 907 h 10000"/>
                  <a:gd name="connsiteX852" fmla="*/ 5339 w 10000"/>
                  <a:gd name="connsiteY852" fmla="*/ 916 h 10000"/>
                  <a:gd name="connsiteX853" fmla="*/ 5408 w 10000"/>
                  <a:gd name="connsiteY853" fmla="*/ 916 h 10000"/>
                  <a:gd name="connsiteX854" fmla="*/ 5436 w 10000"/>
                  <a:gd name="connsiteY854" fmla="*/ 920 h 10000"/>
                  <a:gd name="connsiteX855" fmla="*/ 5436 w 10000"/>
                  <a:gd name="connsiteY855" fmla="*/ 889 h 10000"/>
                  <a:gd name="connsiteX856" fmla="*/ 5455 w 10000"/>
                  <a:gd name="connsiteY856" fmla="*/ 889 h 10000"/>
                  <a:gd name="connsiteX857" fmla="*/ 5477 w 10000"/>
                  <a:gd name="connsiteY857" fmla="*/ 916 h 10000"/>
                  <a:gd name="connsiteX858" fmla="*/ 5486 w 10000"/>
                  <a:gd name="connsiteY858" fmla="*/ 947 h 10000"/>
                  <a:gd name="connsiteX859" fmla="*/ 5516 w 10000"/>
                  <a:gd name="connsiteY859" fmla="*/ 997 h 10000"/>
                  <a:gd name="connsiteX860" fmla="*/ 5568 w 10000"/>
                  <a:gd name="connsiteY860" fmla="*/ 1092 h 10000"/>
                  <a:gd name="connsiteX861" fmla="*/ 5585 w 10000"/>
                  <a:gd name="connsiteY861" fmla="*/ 1182 h 10000"/>
                  <a:gd name="connsiteX862" fmla="*/ 5582 w 10000"/>
                  <a:gd name="connsiteY862" fmla="*/ 1218 h 10000"/>
                  <a:gd name="connsiteX863" fmla="*/ 5582 w 10000"/>
                  <a:gd name="connsiteY863" fmla="*/ 1249 h 10000"/>
                  <a:gd name="connsiteX864" fmla="*/ 5637 w 10000"/>
                  <a:gd name="connsiteY864" fmla="*/ 1263 h 10000"/>
                  <a:gd name="connsiteX865" fmla="*/ 5728 w 10000"/>
                  <a:gd name="connsiteY865" fmla="*/ 1222 h 10000"/>
                  <a:gd name="connsiteX866" fmla="*/ 5720 w 10000"/>
                  <a:gd name="connsiteY866" fmla="*/ 1046 h 10000"/>
                  <a:gd name="connsiteX867" fmla="*/ 5726 w 10000"/>
                  <a:gd name="connsiteY867" fmla="*/ 1028 h 10000"/>
                  <a:gd name="connsiteX868" fmla="*/ 5726 w 10000"/>
                  <a:gd name="connsiteY868" fmla="*/ 1010 h 10000"/>
                  <a:gd name="connsiteX869" fmla="*/ 5737 w 10000"/>
                  <a:gd name="connsiteY869" fmla="*/ 1001 h 10000"/>
                  <a:gd name="connsiteX870" fmla="*/ 5742 w 10000"/>
                  <a:gd name="connsiteY870" fmla="*/ 997 h 10000"/>
                  <a:gd name="connsiteX871" fmla="*/ 5814 w 10000"/>
                  <a:gd name="connsiteY871" fmla="*/ 970 h 10000"/>
                  <a:gd name="connsiteX872" fmla="*/ 5875 w 10000"/>
                  <a:gd name="connsiteY872" fmla="*/ 956 h 10000"/>
                  <a:gd name="connsiteX873" fmla="*/ 5866 w 10000"/>
                  <a:gd name="connsiteY873" fmla="*/ 708 h 10000"/>
                  <a:gd name="connsiteX874" fmla="*/ 6220 w 10000"/>
                  <a:gd name="connsiteY874" fmla="*/ 722 h 10000"/>
                  <a:gd name="connsiteX875" fmla="*/ 6363 w 10000"/>
                  <a:gd name="connsiteY875" fmla="*/ 731 h 10000"/>
                  <a:gd name="connsiteX876" fmla="*/ 6369 w 10000"/>
                  <a:gd name="connsiteY876" fmla="*/ 749 h 10000"/>
                  <a:gd name="connsiteX877" fmla="*/ 6410 w 10000"/>
                  <a:gd name="connsiteY877" fmla="*/ 758 h 10000"/>
                  <a:gd name="connsiteX878" fmla="*/ 6360 w 10000"/>
                  <a:gd name="connsiteY878" fmla="*/ 974 h 10000"/>
                  <a:gd name="connsiteX879" fmla="*/ 6498 w 10000"/>
                  <a:gd name="connsiteY879" fmla="*/ 983 h 10000"/>
                  <a:gd name="connsiteX880" fmla="*/ 6507 w 10000"/>
                  <a:gd name="connsiteY880" fmla="*/ 1037 h 10000"/>
                  <a:gd name="connsiteX881" fmla="*/ 6565 w 10000"/>
                  <a:gd name="connsiteY881" fmla="*/ 1024 h 10000"/>
                  <a:gd name="connsiteX882" fmla="*/ 6628 w 10000"/>
                  <a:gd name="connsiteY882" fmla="*/ 1060 h 10000"/>
                  <a:gd name="connsiteX883" fmla="*/ 6653 w 10000"/>
                  <a:gd name="connsiteY883" fmla="*/ 1015 h 10000"/>
                  <a:gd name="connsiteX884" fmla="*/ 6694 w 10000"/>
                  <a:gd name="connsiteY884" fmla="*/ 970 h 10000"/>
                  <a:gd name="connsiteX885" fmla="*/ 6725 w 10000"/>
                  <a:gd name="connsiteY885" fmla="*/ 947 h 10000"/>
                  <a:gd name="connsiteX886" fmla="*/ 6747 w 10000"/>
                  <a:gd name="connsiteY886" fmla="*/ 920 h 10000"/>
                  <a:gd name="connsiteX887" fmla="*/ 6780 w 10000"/>
                  <a:gd name="connsiteY887" fmla="*/ 902 h 10000"/>
                  <a:gd name="connsiteX888" fmla="*/ 6807 w 10000"/>
                  <a:gd name="connsiteY888" fmla="*/ 880 h 10000"/>
                  <a:gd name="connsiteX889" fmla="*/ 6835 w 10000"/>
                  <a:gd name="connsiteY889" fmla="*/ 830 h 10000"/>
                  <a:gd name="connsiteX890" fmla="*/ 6876 w 10000"/>
                  <a:gd name="connsiteY890" fmla="*/ 816 h 10000"/>
                  <a:gd name="connsiteX891" fmla="*/ 6904 w 10000"/>
                  <a:gd name="connsiteY891" fmla="*/ 798 h 10000"/>
                  <a:gd name="connsiteX892" fmla="*/ 6934 w 10000"/>
                  <a:gd name="connsiteY892" fmla="*/ 798 h 10000"/>
                  <a:gd name="connsiteX893" fmla="*/ 6948 w 10000"/>
                  <a:gd name="connsiteY893" fmla="*/ 843 h 10000"/>
                  <a:gd name="connsiteX894" fmla="*/ 6959 w 10000"/>
                  <a:gd name="connsiteY894" fmla="*/ 889 h 10000"/>
                  <a:gd name="connsiteX895" fmla="*/ 6973 w 10000"/>
                  <a:gd name="connsiteY895" fmla="*/ 943 h 10000"/>
                  <a:gd name="connsiteX896" fmla="*/ 7006 w 10000"/>
                  <a:gd name="connsiteY896" fmla="*/ 1028 h 10000"/>
                  <a:gd name="connsiteX897" fmla="*/ 7056 w 10000"/>
                  <a:gd name="connsiteY897" fmla="*/ 1092 h 10000"/>
                  <a:gd name="connsiteX898" fmla="*/ 7169 w 10000"/>
                  <a:gd name="connsiteY898" fmla="*/ 1304 h 10000"/>
                  <a:gd name="connsiteX899" fmla="*/ 7116 w 10000"/>
                  <a:gd name="connsiteY899" fmla="*/ 1547 h 10000"/>
                  <a:gd name="connsiteX900" fmla="*/ 7150 w 10000"/>
                  <a:gd name="connsiteY900" fmla="*/ 1691 h 10000"/>
                  <a:gd name="connsiteX901" fmla="*/ 7078 w 10000"/>
                  <a:gd name="connsiteY901" fmla="*/ 1750 h 10000"/>
                  <a:gd name="connsiteX902" fmla="*/ 7086 w 10000"/>
                  <a:gd name="connsiteY902" fmla="*/ 1894 h 10000"/>
                  <a:gd name="connsiteX903" fmla="*/ 7111 w 10000"/>
                  <a:gd name="connsiteY903" fmla="*/ 1903 h 10000"/>
                  <a:gd name="connsiteX904" fmla="*/ 7150 w 10000"/>
                  <a:gd name="connsiteY904" fmla="*/ 2025 h 10000"/>
                  <a:gd name="connsiteX905" fmla="*/ 7232 w 10000"/>
                  <a:gd name="connsiteY905" fmla="*/ 2048 h 10000"/>
                  <a:gd name="connsiteX906" fmla="*/ 7296 w 10000"/>
                  <a:gd name="connsiteY906" fmla="*/ 2061 h 10000"/>
                  <a:gd name="connsiteX907" fmla="*/ 7434 w 10000"/>
                  <a:gd name="connsiteY907" fmla="*/ 2093 h 10000"/>
                  <a:gd name="connsiteX908" fmla="*/ 7586 w 10000"/>
                  <a:gd name="connsiteY908" fmla="*/ 2115 h 10000"/>
                  <a:gd name="connsiteX909" fmla="*/ 7748 w 10000"/>
                  <a:gd name="connsiteY909" fmla="*/ 2115 h 10000"/>
                  <a:gd name="connsiteX910" fmla="*/ 7826 w 10000"/>
                  <a:gd name="connsiteY910" fmla="*/ 1917 h 10000"/>
                  <a:gd name="connsiteX911" fmla="*/ 8068 w 10000"/>
                  <a:gd name="connsiteY911" fmla="*/ 1922 h 10000"/>
                  <a:gd name="connsiteX912" fmla="*/ 8132 w 10000"/>
                  <a:gd name="connsiteY912" fmla="*/ 1890 h 10000"/>
                  <a:gd name="connsiteX913" fmla="*/ 8220 w 10000"/>
                  <a:gd name="connsiteY913" fmla="*/ 1849 h 10000"/>
                  <a:gd name="connsiteX914" fmla="*/ 8251 w 10000"/>
                  <a:gd name="connsiteY914" fmla="*/ 1863 h 10000"/>
                  <a:gd name="connsiteX915" fmla="*/ 8270 w 10000"/>
                  <a:gd name="connsiteY915" fmla="*/ 1867 h 10000"/>
                  <a:gd name="connsiteX916" fmla="*/ 8366 w 10000"/>
                  <a:gd name="connsiteY916" fmla="*/ 1854 h 10000"/>
                  <a:gd name="connsiteX917" fmla="*/ 8422 w 10000"/>
                  <a:gd name="connsiteY917" fmla="*/ 1849 h 10000"/>
                  <a:gd name="connsiteX918" fmla="*/ 8413 w 10000"/>
                  <a:gd name="connsiteY918" fmla="*/ 2061 h 10000"/>
                  <a:gd name="connsiteX919" fmla="*/ 8460 w 10000"/>
                  <a:gd name="connsiteY919" fmla="*/ 2106 h 10000"/>
                  <a:gd name="connsiteX920" fmla="*/ 8471 w 10000"/>
                  <a:gd name="connsiteY920" fmla="*/ 2179 h 10000"/>
                  <a:gd name="connsiteX921" fmla="*/ 8493 w 10000"/>
                  <a:gd name="connsiteY921" fmla="*/ 2643 h 10000"/>
                  <a:gd name="connsiteX922" fmla="*/ 8493 w 10000"/>
                  <a:gd name="connsiteY922" fmla="*/ 2657 h 10000"/>
                  <a:gd name="connsiteX923" fmla="*/ 8631 w 10000"/>
                  <a:gd name="connsiteY923" fmla="*/ 2576 h 10000"/>
                  <a:gd name="connsiteX924" fmla="*/ 8662 w 10000"/>
                  <a:gd name="connsiteY924" fmla="*/ 2580 h 10000"/>
                  <a:gd name="connsiteX925" fmla="*/ 8830 w 10000"/>
                  <a:gd name="connsiteY925" fmla="*/ 2652 h 10000"/>
                  <a:gd name="connsiteX926" fmla="*/ 8871 w 10000"/>
                  <a:gd name="connsiteY926" fmla="*/ 2693 h 10000"/>
                  <a:gd name="connsiteX927" fmla="*/ 8891 w 10000"/>
                  <a:gd name="connsiteY927" fmla="*/ 2684 h 10000"/>
                  <a:gd name="connsiteX928" fmla="*/ 8954 w 10000"/>
                  <a:gd name="connsiteY928" fmla="*/ 2670 h 10000"/>
                  <a:gd name="connsiteX929" fmla="*/ 9042 w 10000"/>
                  <a:gd name="connsiteY929" fmla="*/ 2711 h 10000"/>
                  <a:gd name="connsiteX930" fmla="*/ 9076 w 10000"/>
                  <a:gd name="connsiteY930" fmla="*/ 2824 h 10000"/>
                  <a:gd name="connsiteX931" fmla="*/ 9081 w 10000"/>
                  <a:gd name="connsiteY931" fmla="*/ 2824 h 10000"/>
                  <a:gd name="connsiteX932" fmla="*/ 9136 w 10000"/>
                  <a:gd name="connsiteY932" fmla="*/ 2801 h 10000"/>
                  <a:gd name="connsiteX933" fmla="*/ 9194 w 10000"/>
                  <a:gd name="connsiteY933" fmla="*/ 2950 h 10000"/>
                  <a:gd name="connsiteX934" fmla="*/ 9208 w 10000"/>
                  <a:gd name="connsiteY934" fmla="*/ 2950 h 10000"/>
                  <a:gd name="connsiteX935" fmla="*/ 9393 w 10000"/>
                  <a:gd name="connsiteY935" fmla="*/ 2972 h 10000"/>
                  <a:gd name="connsiteX936" fmla="*/ 9627 w 10000"/>
                  <a:gd name="connsiteY936" fmla="*/ 2986 h 10000"/>
                  <a:gd name="connsiteX937" fmla="*/ 9622 w 10000"/>
                  <a:gd name="connsiteY937" fmla="*/ 3153 h 10000"/>
                  <a:gd name="connsiteX938" fmla="*/ 9719 w 10000"/>
                  <a:gd name="connsiteY938" fmla="*/ 3153 h 10000"/>
                  <a:gd name="connsiteX939" fmla="*/ 9719 w 10000"/>
                  <a:gd name="connsiteY939" fmla="*/ 3771 h 10000"/>
                  <a:gd name="connsiteX940" fmla="*/ 9719 w 10000"/>
                  <a:gd name="connsiteY940" fmla="*/ 4339 h 10000"/>
                  <a:gd name="connsiteX941" fmla="*/ 9719 w 10000"/>
                  <a:gd name="connsiteY941" fmla="*/ 4799 h 10000"/>
                  <a:gd name="connsiteX942" fmla="*/ 9757 w 10000"/>
                  <a:gd name="connsiteY942" fmla="*/ 4817 h 10000"/>
                  <a:gd name="connsiteX943" fmla="*/ 9757 w 10000"/>
                  <a:gd name="connsiteY943" fmla="*/ 4917 h 10000"/>
                  <a:gd name="connsiteX944" fmla="*/ 9677 w 10000"/>
                  <a:gd name="connsiteY944" fmla="*/ 4944 h 10000"/>
                  <a:gd name="connsiteX945" fmla="*/ 9586 w 10000"/>
                  <a:gd name="connsiteY945" fmla="*/ 5065 h 10000"/>
                  <a:gd name="connsiteX946" fmla="*/ 9556 w 10000"/>
                  <a:gd name="connsiteY946" fmla="*/ 5156 h 10000"/>
                  <a:gd name="connsiteX947" fmla="*/ 9523 w 10000"/>
                  <a:gd name="connsiteY947" fmla="*/ 5120 h 10000"/>
                  <a:gd name="connsiteX948" fmla="*/ 9506 w 10000"/>
                  <a:gd name="connsiteY948" fmla="*/ 5156 h 10000"/>
                  <a:gd name="connsiteX949" fmla="*/ 9514 w 10000"/>
                  <a:gd name="connsiteY949" fmla="*/ 5219 h 10000"/>
                  <a:gd name="connsiteX950" fmla="*/ 9514 w 10000"/>
                  <a:gd name="connsiteY950" fmla="*/ 5237 h 10000"/>
                  <a:gd name="connsiteX951" fmla="*/ 9492 w 10000"/>
                  <a:gd name="connsiteY951" fmla="*/ 5304 h 10000"/>
                  <a:gd name="connsiteX952" fmla="*/ 9484 w 10000"/>
                  <a:gd name="connsiteY952" fmla="*/ 5363 h 10000"/>
                  <a:gd name="connsiteX953" fmla="*/ 9481 w 10000"/>
                  <a:gd name="connsiteY953" fmla="*/ 5422 h 10000"/>
                  <a:gd name="connsiteX954" fmla="*/ 9490 w 10000"/>
                  <a:gd name="connsiteY954" fmla="*/ 5553 h 10000"/>
                  <a:gd name="connsiteX955" fmla="*/ 9484 w 10000"/>
                  <a:gd name="connsiteY955" fmla="*/ 5566 h 10000"/>
                  <a:gd name="connsiteX956" fmla="*/ 9473 w 10000"/>
                  <a:gd name="connsiteY956" fmla="*/ 5602 h 10000"/>
                  <a:gd name="connsiteX957" fmla="*/ 9467 w 10000"/>
                  <a:gd name="connsiteY957" fmla="*/ 5620 h 10000"/>
                  <a:gd name="connsiteX958" fmla="*/ 9467 w 10000"/>
                  <a:gd name="connsiteY958" fmla="*/ 5656 h 10000"/>
                  <a:gd name="connsiteX959" fmla="*/ 9467 w 10000"/>
                  <a:gd name="connsiteY959" fmla="*/ 5661 h 10000"/>
                  <a:gd name="connsiteX960" fmla="*/ 9476 w 10000"/>
                  <a:gd name="connsiteY960" fmla="*/ 5661 h 10000"/>
                  <a:gd name="connsiteX961" fmla="*/ 9481 w 10000"/>
                  <a:gd name="connsiteY961" fmla="*/ 5670 h 10000"/>
                  <a:gd name="connsiteX962" fmla="*/ 9490 w 10000"/>
                  <a:gd name="connsiteY962" fmla="*/ 5670 h 10000"/>
                  <a:gd name="connsiteX963" fmla="*/ 9501 w 10000"/>
                  <a:gd name="connsiteY963" fmla="*/ 5670 h 10000"/>
                  <a:gd name="connsiteX964" fmla="*/ 9523 w 10000"/>
                  <a:gd name="connsiteY964" fmla="*/ 5670 h 10000"/>
                  <a:gd name="connsiteX965" fmla="*/ 9556 w 10000"/>
                  <a:gd name="connsiteY965" fmla="*/ 5661 h 10000"/>
                  <a:gd name="connsiteX966" fmla="*/ 9578 w 10000"/>
                  <a:gd name="connsiteY966" fmla="*/ 5656 h 10000"/>
                  <a:gd name="connsiteX967" fmla="*/ 9597 w 10000"/>
                  <a:gd name="connsiteY967" fmla="*/ 5647 h 10000"/>
                  <a:gd name="connsiteX968" fmla="*/ 9661 w 10000"/>
                  <a:gd name="connsiteY968" fmla="*/ 5602 h 10000"/>
                  <a:gd name="connsiteX969" fmla="*/ 9716 w 10000"/>
                  <a:gd name="connsiteY969" fmla="*/ 5580 h 10000"/>
                  <a:gd name="connsiteX970" fmla="*/ 9724 w 10000"/>
                  <a:gd name="connsiteY970" fmla="*/ 5629 h 10000"/>
                  <a:gd name="connsiteX971" fmla="*/ 9741 w 10000"/>
                  <a:gd name="connsiteY971" fmla="*/ 5670 h 10000"/>
                  <a:gd name="connsiteX972" fmla="*/ 9749 w 10000"/>
                  <a:gd name="connsiteY972" fmla="*/ 5706 h 10000"/>
                  <a:gd name="connsiteX973" fmla="*/ 9749 w 10000"/>
                  <a:gd name="connsiteY973" fmla="*/ 5719 h 10000"/>
                  <a:gd name="connsiteX974" fmla="*/ 9771 w 10000"/>
                  <a:gd name="connsiteY974" fmla="*/ 5719 h 10000"/>
                  <a:gd name="connsiteX975" fmla="*/ 9799 w 10000"/>
                  <a:gd name="connsiteY975" fmla="*/ 5719 h 10000"/>
                  <a:gd name="connsiteX976" fmla="*/ 9837 w 10000"/>
                  <a:gd name="connsiteY976" fmla="*/ 5737 h 10000"/>
                  <a:gd name="connsiteX977" fmla="*/ 9901 w 10000"/>
                  <a:gd name="connsiteY977" fmla="*/ 5774 h 10000"/>
                  <a:gd name="connsiteX978" fmla="*/ 9967 w 10000"/>
                  <a:gd name="connsiteY978" fmla="*/ 5805 h 10000"/>
                  <a:gd name="connsiteX979" fmla="*/ 9981 w 10000"/>
                  <a:gd name="connsiteY979" fmla="*/ 5814 h 10000"/>
                  <a:gd name="connsiteX980" fmla="*/ 10000 w 10000"/>
                  <a:gd name="connsiteY980" fmla="*/ 5922 h 10000"/>
                  <a:gd name="connsiteX981" fmla="*/ 9909 w 10000"/>
                  <a:gd name="connsiteY981" fmla="*/ 5895 h 10000"/>
                  <a:gd name="connsiteX982" fmla="*/ 9868 w 10000"/>
                  <a:gd name="connsiteY982" fmla="*/ 5949 h 10000"/>
                  <a:gd name="connsiteX983" fmla="*/ 9845 w 10000"/>
                  <a:gd name="connsiteY983" fmla="*/ 5963 h 10000"/>
                  <a:gd name="connsiteX984" fmla="*/ 9691 w 10000"/>
                  <a:gd name="connsiteY984" fmla="*/ 5995 h 10000"/>
                  <a:gd name="connsiteX985" fmla="*/ 9619 w 10000"/>
                  <a:gd name="connsiteY985" fmla="*/ 6053 h 10000"/>
                  <a:gd name="connsiteX986" fmla="*/ 9534 w 10000"/>
                  <a:gd name="connsiteY986" fmla="*/ 6130 h 10000"/>
                  <a:gd name="connsiteX987" fmla="*/ 9517 w 10000"/>
                  <a:gd name="connsiteY987" fmla="*/ 6157 h 10000"/>
                  <a:gd name="connsiteX988" fmla="*/ 9501 w 10000"/>
                  <a:gd name="connsiteY988" fmla="*/ 6220 h 10000"/>
                  <a:gd name="connsiteX989" fmla="*/ 9501 w 10000"/>
                  <a:gd name="connsiteY989" fmla="*/ 6292 h 10000"/>
                  <a:gd name="connsiteX990" fmla="*/ 9492 w 10000"/>
                  <a:gd name="connsiteY990" fmla="*/ 6306 h 10000"/>
                  <a:gd name="connsiteX991" fmla="*/ 9445 w 10000"/>
                  <a:gd name="connsiteY991" fmla="*/ 6355 h 10000"/>
                  <a:gd name="connsiteX992" fmla="*/ 9409 w 10000"/>
                  <a:gd name="connsiteY992" fmla="*/ 6396 h 10000"/>
                  <a:gd name="connsiteX993" fmla="*/ 9379 w 10000"/>
                  <a:gd name="connsiteY993" fmla="*/ 6446 h 10000"/>
                  <a:gd name="connsiteX994" fmla="*/ 9332 w 10000"/>
                  <a:gd name="connsiteY994" fmla="*/ 6594 h 10000"/>
                  <a:gd name="connsiteX995" fmla="*/ 9183 w 10000"/>
                  <a:gd name="connsiteY995" fmla="*/ 6536 h 10000"/>
                  <a:gd name="connsiteX996" fmla="*/ 9169 w 10000"/>
                  <a:gd name="connsiteY996" fmla="*/ 6536 h 10000"/>
                  <a:gd name="connsiteX997" fmla="*/ 9161 w 10000"/>
                  <a:gd name="connsiteY997" fmla="*/ 6540 h 10000"/>
                  <a:gd name="connsiteX998" fmla="*/ 9139 w 10000"/>
                  <a:gd name="connsiteY998" fmla="*/ 6522 h 10000"/>
                  <a:gd name="connsiteX999" fmla="*/ 9128 w 10000"/>
                  <a:gd name="connsiteY999" fmla="*/ 6513 h 10000"/>
                  <a:gd name="connsiteX1000" fmla="*/ 9114 w 10000"/>
                  <a:gd name="connsiteY1000" fmla="*/ 6527 h 10000"/>
                  <a:gd name="connsiteX1001" fmla="*/ 9103 w 10000"/>
                  <a:gd name="connsiteY1001" fmla="*/ 6567 h 10000"/>
                  <a:gd name="connsiteX1002" fmla="*/ 9095 w 10000"/>
                  <a:gd name="connsiteY1002" fmla="*/ 6604 h 10000"/>
                  <a:gd name="connsiteX1003" fmla="*/ 9081 w 10000"/>
                  <a:gd name="connsiteY1003" fmla="*/ 6644 h 10000"/>
                  <a:gd name="connsiteX1004" fmla="*/ 9076 w 10000"/>
                  <a:gd name="connsiteY1004" fmla="*/ 6631 h 10000"/>
                  <a:gd name="connsiteX1005" fmla="*/ 9059 w 10000"/>
                  <a:gd name="connsiteY1005" fmla="*/ 6594 h 10000"/>
                  <a:gd name="connsiteX1006" fmla="*/ 9040 w 10000"/>
                  <a:gd name="connsiteY1006" fmla="*/ 6549 h 10000"/>
                  <a:gd name="connsiteX1007" fmla="*/ 9026 w 10000"/>
                  <a:gd name="connsiteY1007" fmla="*/ 6522 h 10000"/>
                  <a:gd name="connsiteX1008" fmla="*/ 9007 w 10000"/>
                  <a:gd name="connsiteY1008" fmla="*/ 6522 h 10000"/>
                  <a:gd name="connsiteX1009" fmla="*/ 9001 w 10000"/>
                  <a:gd name="connsiteY1009" fmla="*/ 6536 h 10000"/>
                  <a:gd name="connsiteX1010" fmla="*/ 8998 w 10000"/>
                  <a:gd name="connsiteY1010" fmla="*/ 6576 h 10000"/>
                  <a:gd name="connsiteX1011" fmla="*/ 8987 w 10000"/>
                  <a:gd name="connsiteY1011" fmla="*/ 6590 h 10000"/>
                  <a:gd name="connsiteX1012" fmla="*/ 8954 w 10000"/>
                  <a:gd name="connsiteY1012" fmla="*/ 6617 h 10000"/>
                  <a:gd name="connsiteX1013" fmla="*/ 8927 w 10000"/>
                  <a:gd name="connsiteY1013" fmla="*/ 6622 h 10000"/>
                  <a:gd name="connsiteX1014" fmla="*/ 8888 w 10000"/>
                  <a:gd name="connsiteY1014" fmla="*/ 6590 h 10000"/>
                  <a:gd name="connsiteX1015" fmla="*/ 8880 w 10000"/>
                  <a:gd name="connsiteY1015" fmla="*/ 6567 h 10000"/>
                  <a:gd name="connsiteX1016" fmla="*/ 8866 w 10000"/>
                  <a:gd name="connsiteY1016" fmla="*/ 6549 h 10000"/>
                  <a:gd name="connsiteX1017" fmla="*/ 8849 w 10000"/>
                  <a:gd name="connsiteY1017" fmla="*/ 6513 h 10000"/>
                  <a:gd name="connsiteX1018" fmla="*/ 8847 w 10000"/>
                  <a:gd name="connsiteY1018" fmla="*/ 6527 h 10000"/>
                  <a:gd name="connsiteX1019" fmla="*/ 8838 w 10000"/>
                  <a:gd name="connsiteY1019" fmla="*/ 6563 h 10000"/>
                  <a:gd name="connsiteX1020" fmla="*/ 8833 w 10000"/>
                  <a:gd name="connsiteY1020" fmla="*/ 6576 h 10000"/>
                  <a:gd name="connsiteX1021" fmla="*/ 8822 w 10000"/>
                  <a:gd name="connsiteY1021" fmla="*/ 6567 h 10000"/>
                  <a:gd name="connsiteX1022" fmla="*/ 8813 w 10000"/>
                  <a:gd name="connsiteY1022" fmla="*/ 6567 h 10000"/>
                  <a:gd name="connsiteX1023" fmla="*/ 8800 w 10000"/>
                  <a:gd name="connsiteY1023" fmla="*/ 6581 h 10000"/>
                  <a:gd name="connsiteX1024" fmla="*/ 8778 w 10000"/>
                  <a:gd name="connsiteY1024" fmla="*/ 6604 h 10000"/>
                  <a:gd name="connsiteX1025" fmla="*/ 8769 w 10000"/>
                  <a:gd name="connsiteY1025" fmla="*/ 6617 h 10000"/>
                  <a:gd name="connsiteX1026" fmla="*/ 8786 w 10000"/>
                  <a:gd name="connsiteY1026" fmla="*/ 6667 h 10000"/>
                  <a:gd name="connsiteX1027" fmla="*/ 8800 w 10000"/>
                  <a:gd name="connsiteY1027" fmla="*/ 6725 h 10000"/>
                  <a:gd name="connsiteX1028" fmla="*/ 8822 w 10000"/>
                  <a:gd name="connsiteY1028" fmla="*/ 6779 h 10000"/>
                  <a:gd name="connsiteX1029" fmla="*/ 8833 w 10000"/>
                  <a:gd name="connsiteY1029" fmla="*/ 6775 h 10000"/>
                  <a:gd name="connsiteX1030" fmla="*/ 8847 w 10000"/>
                  <a:gd name="connsiteY1030" fmla="*/ 6766 h 10000"/>
                  <a:gd name="connsiteX1031" fmla="*/ 8866 w 10000"/>
                  <a:gd name="connsiteY1031" fmla="*/ 6748 h 10000"/>
                  <a:gd name="connsiteX1032" fmla="*/ 8874 w 10000"/>
                  <a:gd name="connsiteY1032" fmla="*/ 6752 h 10000"/>
                  <a:gd name="connsiteX1033" fmla="*/ 8882 w 10000"/>
                  <a:gd name="connsiteY1033" fmla="*/ 6766 h 10000"/>
                  <a:gd name="connsiteX1034" fmla="*/ 8896 w 10000"/>
                  <a:gd name="connsiteY1034" fmla="*/ 6811 h 10000"/>
                  <a:gd name="connsiteX1035" fmla="*/ 8913 w 10000"/>
                  <a:gd name="connsiteY1035" fmla="*/ 6856 h 10000"/>
                  <a:gd name="connsiteX1036" fmla="*/ 8927 w 10000"/>
                  <a:gd name="connsiteY1036" fmla="*/ 6897 h 10000"/>
                  <a:gd name="connsiteX1037" fmla="*/ 8943 w 10000"/>
                  <a:gd name="connsiteY1037" fmla="*/ 6946 h 10000"/>
                  <a:gd name="connsiteX1038" fmla="*/ 8951 w 10000"/>
                  <a:gd name="connsiteY1038" fmla="*/ 6973 h 10000"/>
                  <a:gd name="connsiteX1039" fmla="*/ 8954 w 10000"/>
                  <a:gd name="connsiteY1039" fmla="*/ 6996 h 10000"/>
                  <a:gd name="connsiteX1040" fmla="*/ 8960 w 10000"/>
                  <a:gd name="connsiteY1040" fmla="*/ 7023 h 10000"/>
                  <a:gd name="connsiteX1041" fmla="*/ 8979 w 10000"/>
                  <a:gd name="connsiteY1041" fmla="*/ 7014 h 10000"/>
                  <a:gd name="connsiteX1042" fmla="*/ 8998 w 10000"/>
                  <a:gd name="connsiteY1042" fmla="*/ 6906 h 10000"/>
                  <a:gd name="connsiteX1043" fmla="*/ 9015 w 10000"/>
                  <a:gd name="connsiteY1043" fmla="*/ 6910 h 10000"/>
                  <a:gd name="connsiteX1044" fmla="*/ 9026 w 10000"/>
                  <a:gd name="connsiteY1044" fmla="*/ 6910 h 10000"/>
                  <a:gd name="connsiteX1045" fmla="*/ 9048 w 10000"/>
                  <a:gd name="connsiteY1045" fmla="*/ 6906 h 10000"/>
                  <a:gd name="connsiteX1046" fmla="*/ 9065 w 10000"/>
                  <a:gd name="connsiteY1046" fmla="*/ 6897 h 10000"/>
                  <a:gd name="connsiteX1047" fmla="*/ 9076 w 10000"/>
                  <a:gd name="connsiteY1047" fmla="*/ 6892 h 10000"/>
                  <a:gd name="connsiteX1048" fmla="*/ 9084 w 10000"/>
                  <a:gd name="connsiteY1048" fmla="*/ 6883 h 10000"/>
                  <a:gd name="connsiteX1049" fmla="*/ 9095 w 10000"/>
                  <a:gd name="connsiteY1049" fmla="*/ 6892 h 10000"/>
                  <a:gd name="connsiteX1050" fmla="*/ 9106 w 10000"/>
                  <a:gd name="connsiteY1050" fmla="*/ 6897 h 10000"/>
                  <a:gd name="connsiteX1051" fmla="*/ 9211 w 10000"/>
                  <a:gd name="connsiteY1051" fmla="*/ 7009 h 10000"/>
                  <a:gd name="connsiteX1052" fmla="*/ 9227 w 10000"/>
                  <a:gd name="connsiteY1052" fmla="*/ 7064 h 10000"/>
                  <a:gd name="connsiteX1053" fmla="*/ 9225 w 10000"/>
                  <a:gd name="connsiteY1053" fmla="*/ 7068 h 10000"/>
                  <a:gd name="connsiteX1054" fmla="*/ 9219 w 10000"/>
                  <a:gd name="connsiteY1054" fmla="*/ 7077 h 10000"/>
                  <a:gd name="connsiteX1055" fmla="*/ 9208 w 10000"/>
                  <a:gd name="connsiteY1055" fmla="*/ 7082 h 10000"/>
                  <a:gd name="connsiteX1056" fmla="*/ 9194 w 10000"/>
                  <a:gd name="connsiteY1056" fmla="*/ 7113 h 10000"/>
                  <a:gd name="connsiteX1057" fmla="*/ 9164 w 10000"/>
                  <a:gd name="connsiteY1057" fmla="*/ 7127 h 10000"/>
                  <a:gd name="connsiteX1058" fmla="*/ 9161 w 10000"/>
                  <a:gd name="connsiteY1058" fmla="*/ 7127 h 10000"/>
                  <a:gd name="connsiteX1059" fmla="*/ 9156 w 10000"/>
                  <a:gd name="connsiteY1059" fmla="*/ 7131 h 10000"/>
                  <a:gd name="connsiteX1060" fmla="*/ 9156 w 10000"/>
                  <a:gd name="connsiteY1060" fmla="*/ 7145 h 10000"/>
                  <a:gd name="connsiteX1061" fmla="*/ 9128 w 10000"/>
                  <a:gd name="connsiteY1061" fmla="*/ 7194 h 10000"/>
                  <a:gd name="connsiteX1062" fmla="*/ 9114 w 10000"/>
                  <a:gd name="connsiteY1062" fmla="*/ 7226 h 10000"/>
                  <a:gd name="connsiteX1063" fmla="*/ 9089 w 10000"/>
                  <a:gd name="connsiteY1063" fmla="*/ 7226 h 10000"/>
                  <a:gd name="connsiteX1064" fmla="*/ 9067 w 10000"/>
                  <a:gd name="connsiteY1064" fmla="*/ 7276 h 10000"/>
                  <a:gd name="connsiteX1065" fmla="*/ 9059 w 10000"/>
                  <a:gd name="connsiteY1065" fmla="*/ 7298 h 10000"/>
                  <a:gd name="connsiteX1066" fmla="*/ 9040 w 10000"/>
                  <a:gd name="connsiteY1066" fmla="*/ 7312 h 10000"/>
                  <a:gd name="connsiteX1067" fmla="*/ 8951 w 10000"/>
                  <a:gd name="connsiteY1067" fmla="*/ 7339 h 10000"/>
                  <a:gd name="connsiteX1068" fmla="*/ 8841 w 10000"/>
                  <a:gd name="connsiteY1068" fmla="*/ 7366 h 10000"/>
                  <a:gd name="connsiteX1069" fmla="*/ 8813 w 10000"/>
                  <a:gd name="connsiteY1069" fmla="*/ 7384 h 10000"/>
                  <a:gd name="connsiteX1070" fmla="*/ 8800 w 10000"/>
                  <a:gd name="connsiteY1070" fmla="*/ 7397 h 10000"/>
                  <a:gd name="connsiteX1071" fmla="*/ 8791 w 10000"/>
                  <a:gd name="connsiteY1071" fmla="*/ 7397 h 10000"/>
                  <a:gd name="connsiteX1072" fmla="*/ 8786 w 10000"/>
                  <a:gd name="connsiteY1072" fmla="*/ 7582 h 10000"/>
                  <a:gd name="connsiteX1073" fmla="*/ 8775 w 10000"/>
                  <a:gd name="connsiteY1073" fmla="*/ 7591 h 10000"/>
                  <a:gd name="connsiteX1074" fmla="*/ 8753 w 10000"/>
                  <a:gd name="connsiteY1074" fmla="*/ 7614 h 10000"/>
                  <a:gd name="connsiteX1075" fmla="*/ 8711 w 10000"/>
                  <a:gd name="connsiteY1075" fmla="*/ 7627 h 10000"/>
                  <a:gd name="connsiteX1076" fmla="*/ 8670 w 10000"/>
                  <a:gd name="connsiteY1076" fmla="*/ 7645 h 10000"/>
                  <a:gd name="connsiteX1077" fmla="*/ 8645 w 10000"/>
                  <a:gd name="connsiteY1077" fmla="*/ 7659 h 10000"/>
                  <a:gd name="connsiteX1078" fmla="*/ 8620 w 10000"/>
                  <a:gd name="connsiteY1078" fmla="*/ 7673 h 10000"/>
                  <a:gd name="connsiteX1079" fmla="*/ 8598 w 10000"/>
                  <a:gd name="connsiteY1079" fmla="*/ 7695 h 10000"/>
                  <a:gd name="connsiteX1080" fmla="*/ 8576 w 10000"/>
                  <a:gd name="connsiteY1080" fmla="*/ 7736 h 10000"/>
                  <a:gd name="connsiteX1081" fmla="*/ 8568 w 10000"/>
                  <a:gd name="connsiteY1081" fmla="*/ 7740 h 10000"/>
                  <a:gd name="connsiteX1082" fmla="*/ 8551 w 10000"/>
                  <a:gd name="connsiteY1082" fmla="*/ 7740 h 10000"/>
                  <a:gd name="connsiteX1083" fmla="*/ 8526 w 10000"/>
                  <a:gd name="connsiteY1083" fmla="*/ 7727 h 10000"/>
                  <a:gd name="connsiteX1084" fmla="*/ 8493 w 10000"/>
                  <a:gd name="connsiteY1084" fmla="*/ 7713 h 10000"/>
                  <a:gd name="connsiteX1085" fmla="*/ 8463 w 10000"/>
                  <a:gd name="connsiteY1085" fmla="*/ 7709 h 10000"/>
                  <a:gd name="connsiteX1086" fmla="*/ 8430 w 10000"/>
                  <a:gd name="connsiteY1086" fmla="*/ 7695 h 10000"/>
                  <a:gd name="connsiteX1087" fmla="*/ 8397 w 10000"/>
                  <a:gd name="connsiteY1087" fmla="*/ 7682 h 10000"/>
                  <a:gd name="connsiteX1088" fmla="*/ 8372 w 10000"/>
                  <a:gd name="connsiteY1088" fmla="*/ 7682 h 10000"/>
                  <a:gd name="connsiteX1089" fmla="*/ 8355 w 10000"/>
                  <a:gd name="connsiteY1089" fmla="*/ 7686 h 10000"/>
                  <a:gd name="connsiteX1090" fmla="*/ 8350 w 10000"/>
                  <a:gd name="connsiteY1090" fmla="*/ 7709 h 10000"/>
                  <a:gd name="connsiteX1091" fmla="*/ 8339 w 10000"/>
                  <a:gd name="connsiteY1091" fmla="*/ 7740 h 10000"/>
                  <a:gd name="connsiteX1092" fmla="*/ 8328 w 10000"/>
                  <a:gd name="connsiteY1092" fmla="*/ 7772 h 10000"/>
                  <a:gd name="connsiteX1093" fmla="*/ 8317 w 10000"/>
                  <a:gd name="connsiteY1093" fmla="*/ 7785 h 10000"/>
                  <a:gd name="connsiteX1094" fmla="*/ 8292 w 10000"/>
                  <a:gd name="connsiteY1094" fmla="*/ 7812 h 10000"/>
                  <a:gd name="connsiteX1095" fmla="*/ 8284 w 10000"/>
                  <a:gd name="connsiteY1095" fmla="*/ 7817 h 10000"/>
                  <a:gd name="connsiteX1096" fmla="*/ 8270 w 10000"/>
                  <a:gd name="connsiteY1096" fmla="*/ 7857 h 10000"/>
                  <a:gd name="connsiteX1097" fmla="*/ 8251 w 10000"/>
                  <a:gd name="connsiteY1097" fmla="*/ 7916 h 10000"/>
                  <a:gd name="connsiteX1098" fmla="*/ 8223 w 10000"/>
                  <a:gd name="connsiteY1098" fmla="*/ 8002 h 10000"/>
                  <a:gd name="connsiteX1099" fmla="*/ 8206 w 10000"/>
                  <a:gd name="connsiteY1099" fmla="*/ 8051 h 10000"/>
                  <a:gd name="connsiteX1100" fmla="*/ 8198 w 10000"/>
                  <a:gd name="connsiteY1100" fmla="*/ 8056 h 10000"/>
                  <a:gd name="connsiteX1101" fmla="*/ 8179 w 10000"/>
                  <a:gd name="connsiteY1101" fmla="*/ 8065 h 10000"/>
                  <a:gd name="connsiteX1102" fmla="*/ 8140 w 10000"/>
                  <a:gd name="connsiteY1102" fmla="*/ 8074 h 10000"/>
                  <a:gd name="connsiteX1103" fmla="*/ 8102 w 10000"/>
                  <a:gd name="connsiteY1103" fmla="*/ 8088 h 10000"/>
                  <a:gd name="connsiteX1104" fmla="*/ 8068 w 10000"/>
                  <a:gd name="connsiteY1104" fmla="*/ 8092 h 10000"/>
                  <a:gd name="connsiteX1105" fmla="*/ 8057 w 10000"/>
                  <a:gd name="connsiteY1105" fmla="*/ 8101 h 10000"/>
                  <a:gd name="connsiteX1106" fmla="*/ 8057 w 10000"/>
                  <a:gd name="connsiteY1106" fmla="*/ 8128 h 10000"/>
                  <a:gd name="connsiteX1107" fmla="*/ 8052 w 10000"/>
                  <a:gd name="connsiteY1107" fmla="*/ 8160 h 10000"/>
                  <a:gd name="connsiteX1108" fmla="*/ 8046 w 10000"/>
                  <a:gd name="connsiteY1108" fmla="*/ 8155 h 10000"/>
                  <a:gd name="connsiteX1109" fmla="*/ 8038 w 10000"/>
                  <a:gd name="connsiteY1109" fmla="*/ 8146 h 10000"/>
                  <a:gd name="connsiteX1110" fmla="*/ 8038 w 10000"/>
                  <a:gd name="connsiteY1110" fmla="*/ 8142 h 10000"/>
                  <a:gd name="connsiteX1111" fmla="*/ 8035 w 10000"/>
                  <a:gd name="connsiteY1111" fmla="*/ 8115 h 10000"/>
                  <a:gd name="connsiteX1112" fmla="*/ 8030 w 10000"/>
                  <a:gd name="connsiteY1112" fmla="*/ 8088 h 10000"/>
                  <a:gd name="connsiteX1113" fmla="*/ 8019 w 10000"/>
                  <a:gd name="connsiteY1113" fmla="*/ 8078 h 10000"/>
                  <a:gd name="connsiteX1114" fmla="*/ 8013 w 10000"/>
                  <a:gd name="connsiteY1114" fmla="*/ 8088 h 10000"/>
                  <a:gd name="connsiteX1115" fmla="*/ 7994 w 10000"/>
                  <a:gd name="connsiteY1115" fmla="*/ 8119 h 10000"/>
                  <a:gd name="connsiteX1116" fmla="*/ 7977 w 10000"/>
                  <a:gd name="connsiteY1116" fmla="*/ 8146 h 10000"/>
                  <a:gd name="connsiteX1117" fmla="*/ 7955 w 10000"/>
                  <a:gd name="connsiteY1117" fmla="*/ 8173 h 10000"/>
                  <a:gd name="connsiteX1118" fmla="*/ 7933 w 10000"/>
                  <a:gd name="connsiteY1118" fmla="*/ 8200 h 10000"/>
                  <a:gd name="connsiteX1119" fmla="*/ 7922 w 10000"/>
                  <a:gd name="connsiteY1119" fmla="*/ 8236 h 10000"/>
                  <a:gd name="connsiteX1120" fmla="*/ 7908 w 10000"/>
                  <a:gd name="connsiteY1120" fmla="*/ 8286 h 10000"/>
                  <a:gd name="connsiteX1121" fmla="*/ 7914 w 10000"/>
                  <a:gd name="connsiteY1121" fmla="*/ 8290 h 10000"/>
                  <a:gd name="connsiteX1122" fmla="*/ 7917 w 10000"/>
                  <a:gd name="connsiteY1122" fmla="*/ 8300 h 10000"/>
                  <a:gd name="connsiteX1123" fmla="*/ 7925 w 10000"/>
                  <a:gd name="connsiteY1123" fmla="*/ 8313 h 10000"/>
                  <a:gd name="connsiteX1124" fmla="*/ 7939 w 10000"/>
                  <a:gd name="connsiteY1124" fmla="*/ 8331 h 10000"/>
                  <a:gd name="connsiteX1125" fmla="*/ 7947 w 10000"/>
                  <a:gd name="connsiteY1125" fmla="*/ 8345 h 10000"/>
                  <a:gd name="connsiteX1126" fmla="*/ 7961 w 10000"/>
                  <a:gd name="connsiteY1126" fmla="*/ 8367 h 10000"/>
                  <a:gd name="connsiteX1127" fmla="*/ 7969 w 10000"/>
                  <a:gd name="connsiteY1127" fmla="*/ 8381 h 10000"/>
                  <a:gd name="connsiteX1128" fmla="*/ 7972 w 10000"/>
                  <a:gd name="connsiteY1128" fmla="*/ 8394 h 10000"/>
                  <a:gd name="connsiteX1129" fmla="*/ 7977 w 10000"/>
                  <a:gd name="connsiteY1129" fmla="*/ 8421 h 10000"/>
                  <a:gd name="connsiteX1130" fmla="*/ 7986 w 10000"/>
                  <a:gd name="connsiteY1130" fmla="*/ 8444 h 10000"/>
                  <a:gd name="connsiteX1131" fmla="*/ 7997 w 10000"/>
                  <a:gd name="connsiteY1131" fmla="*/ 8471 h 10000"/>
                  <a:gd name="connsiteX1132" fmla="*/ 7964 w 10000"/>
                  <a:gd name="connsiteY1132" fmla="*/ 8561 h 10000"/>
                  <a:gd name="connsiteX1133" fmla="*/ 7889 w 10000"/>
                  <a:gd name="connsiteY1133" fmla="*/ 8579 h 10000"/>
                  <a:gd name="connsiteX1134" fmla="*/ 7864 w 10000"/>
                  <a:gd name="connsiteY1134" fmla="*/ 8561 h 10000"/>
                  <a:gd name="connsiteX1135" fmla="*/ 7834 w 10000"/>
                  <a:gd name="connsiteY1135" fmla="*/ 8525 h 10000"/>
                  <a:gd name="connsiteX1136" fmla="*/ 7801 w 10000"/>
                  <a:gd name="connsiteY1136" fmla="*/ 8498 h 10000"/>
                  <a:gd name="connsiteX1137" fmla="*/ 7776 w 10000"/>
                  <a:gd name="connsiteY1137" fmla="*/ 8484 h 10000"/>
                  <a:gd name="connsiteX1138" fmla="*/ 7765 w 10000"/>
                  <a:gd name="connsiteY1138" fmla="*/ 8502 h 10000"/>
                  <a:gd name="connsiteX1139" fmla="*/ 7754 w 10000"/>
                  <a:gd name="connsiteY1139" fmla="*/ 8530 h 10000"/>
                  <a:gd name="connsiteX1140" fmla="*/ 7737 w 10000"/>
                  <a:gd name="connsiteY1140" fmla="*/ 8575 h 10000"/>
                  <a:gd name="connsiteX1141" fmla="*/ 7724 w 10000"/>
                  <a:gd name="connsiteY1141" fmla="*/ 8588 h 10000"/>
                  <a:gd name="connsiteX1142" fmla="*/ 7699 w 10000"/>
                  <a:gd name="connsiteY1142" fmla="*/ 8602 h 10000"/>
                  <a:gd name="connsiteX1143" fmla="*/ 7666 w 10000"/>
                  <a:gd name="connsiteY1143" fmla="*/ 8633 h 10000"/>
                  <a:gd name="connsiteX1144" fmla="*/ 7666 w 10000"/>
                  <a:gd name="connsiteY1144" fmla="*/ 8647 h 10000"/>
                  <a:gd name="connsiteX1145" fmla="*/ 7668 w 10000"/>
                  <a:gd name="connsiteY1145" fmla="*/ 8674 h 10000"/>
                  <a:gd name="connsiteX1146" fmla="*/ 7679 w 10000"/>
                  <a:gd name="connsiteY1146" fmla="*/ 8746 h 10000"/>
                  <a:gd name="connsiteX1147" fmla="*/ 7679 w 10000"/>
                  <a:gd name="connsiteY1147" fmla="*/ 8791 h 10000"/>
                  <a:gd name="connsiteX1148" fmla="*/ 7679 w 10000"/>
                  <a:gd name="connsiteY1148" fmla="*/ 8832 h 10000"/>
                  <a:gd name="connsiteX1149" fmla="*/ 7688 w 10000"/>
                  <a:gd name="connsiteY1149" fmla="*/ 8868 h 10000"/>
                  <a:gd name="connsiteX1150" fmla="*/ 7602 w 10000"/>
                  <a:gd name="connsiteY1150" fmla="*/ 8890 h 10000"/>
                  <a:gd name="connsiteX1151" fmla="*/ 7602 w 10000"/>
                  <a:gd name="connsiteY1151" fmla="*/ 8908 h 10000"/>
                  <a:gd name="connsiteX1152" fmla="*/ 7602 w 10000"/>
                  <a:gd name="connsiteY1152" fmla="*/ 8963 h 10000"/>
                  <a:gd name="connsiteX1153" fmla="*/ 7591 w 10000"/>
                  <a:gd name="connsiteY1153" fmla="*/ 8963 h 10000"/>
                  <a:gd name="connsiteX1154" fmla="*/ 7577 w 10000"/>
                  <a:gd name="connsiteY1154" fmla="*/ 8949 h 10000"/>
                  <a:gd name="connsiteX1155" fmla="*/ 7552 w 10000"/>
                  <a:gd name="connsiteY1155" fmla="*/ 8922 h 10000"/>
                  <a:gd name="connsiteX1156" fmla="*/ 7539 w 10000"/>
                  <a:gd name="connsiteY1156" fmla="*/ 8895 h 10000"/>
                  <a:gd name="connsiteX1157" fmla="*/ 7514 w 10000"/>
                  <a:gd name="connsiteY1157" fmla="*/ 8859 h 10000"/>
                  <a:gd name="connsiteX1158" fmla="*/ 7489 w 10000"/>
                  <a:gd name="connsiteY1158" fmla="*/ 8841 h 10000"/>
                  <a:gd name="connsiteX1159" fmla="*/ 7467 w 10000"/>
                  <a:gd name="connsiteY1159" fmla="*/ 8832 h 10000"/>
                  <a:gd name="connsiteX1160" fmla="*/ 7459 w 10000"/>
                  <a:gd name="connsiteY1160" fmla="*/ 8827 h 10000"/>
                  <a:gd name="connsiteX1161" fmla="*/ 7442 w 10000"/>
                  <a:gd name="connsiteY1161" fmla="*/ 8827 h 10000"/>
                  <a:gd name="connsiteX1162" fmla="*/ 7425 w 10000"/>
                  <a:gd name="connsiteY1162" fmla="*/ 8827 h 10000"/>
                  <a:gd name="connsiteX1163" fmla="*/ 7406 w 10000"/>
                  <a:gd name="connsiteY1163" fmla="*/ 8827 h 10000"/>
                  <a:gd name="connsiteX1164" fmla="*/ 7379 w 10000"/>
                  <a:gd name="connsiteY1164" fmla="*/ 8827 h 10000"/>
                  <a:gd name="connsiteX1165" fmla="*/ 7359 w 10000"/>
                  <a:gd name="connsiteY1165" fmla="*/ 8827 h 10000"/>
                  <a:gd name="connsiteX1166" fmla="*/ 7334 w 10000"/>
                  <a:gd name="connsiteY1166" fmla="*/ 8827 h 10000"/>
                  <a:gd name="connsiteX1167" fmla="*/ 7318 w 10000"/>
                  <a:gd name="connsiteY1167" fmla="*/ 8827 h 10000"/>
                  <a:gd name="connsiteX1168" fmla="*/ 7290 w 10000"/>
                  <a:gd name="connsiteY1168" fmla="*/ 8827 h 10000"/>
                  <a:gd name="connsiteX1169" fmla="*/ 7265 w 10000"/>
                  <a:gd name="connsiteY1169" fmla="*/ 8832 h 10000"/>
                  <a:gd name="connsiteX1170" fmla="*/ 7254 w 10000"/>
                  <a:gd name="connsiteY1170" fmla="*/ 8832 h 10000"/>
                  <a:gd name="connsiteX1171" fmla="*/ 7249 w 10000"/>
                  <a:gd name="connsiteY1171" fmla="*/ 8845 h 10000"/>
                  <a:gd name="connsiteX1172" fmla="*/ 7246 w 10000"/>
                  <a:gd name="connsiteY1172" fmla="*/ 8859 h 10000"/>
                  <a:gd name="connsiteX1173" fmla="*/ 7241 w 10000"/>
                  <a:gd name="connsiteY1173" fmla="*/ 8881 h 10000"/>
                  <a:gd name="connsiteX1174" fmla="*/ 7238 w 10000"/>
                  <a:gd name="connsiteY1174" fmla="*/ 8917 h 10000"/>
                  <a:gd name="connsiteX1175" fmla="*/ 7238 w 10000"/>
                  <a:gd name="connsiteY1175" fmla="*/ 8935 h 10000"/>
                  <a:gd name="connsiteX1176" fmla="*/ 7224 w 10000"/>
                  <a:gd name="connsiteY1176" fmla="*/ 8935 h 10000"/>
                  <a:gd name="connsiteX1177" fmla="*/ 7205 w 10000"/>
                  <a:gd name="connsiteY1177" fmla="*/ 8935 h 10000"/>
                  <a:gd name="connsiteX1178" fmla="*/ 7183 w 10000"/>
                  <a:gd name="connsiteY1178" fmla="*/ 8931 h 10000"/>
                  <a:gd name="connsiteX1179" fmla="*/ 7169 w 10000"/>
                  <a:gd name="connsiteY1179" fmla="*/ 8931 h 10000"/>
                  <a:gd name="connsiteX1180" fmla="*/ 7150 w 10000"/>
                  <a:gd name="connsiteY1180" fmla="*/ 8931 h 10000"/>
                  <a:gd name="connsiteX1181" fmla="*/ 7136 w 10000"/>
                  <a:gd name="connsiteY1181" fmla="*/ 8917 h 10000"/>
                  <a:gd name="connsiteX1182" fmla="*/ 7136 w 10000"/>
                  <a:gd name="connsiteY1182" fmla="*/ 8895 h 10000"/>
                  <a:gd name="connsiteX1183" fmla="*/ 7141 w 10000"/>
                  <a:gd name="connsiteY1183" fmla="*/ 8890 h 10000"/>
                  <a:gd name="connsiteX1184" fmla="*/ 7166 w 10000"/>
                  <a:gd name="connsiteY1184" fmla="*/ 8854 h 10000"/>
                  <a:gd name="connsiteX1185" fmla="*/ 7177 w 10000"/>
                  <a:gd name="connsiteY1185" fmla="*/ 8832 h 10000"/>
                  <a:gd name="connsiteX1186" fmla="*/ 7185 w 10000"/>
                  <a:gd name="connsiteY1186" fmla="*/ 8814 h 10000"/>
                  <a:gd name="connsiteX1187" fmla="*/ 7199 w 10000"/>
                  <a:gd name="connsiteY1187" fmla="*/ 8787 h 10000"/>
                  <a:gd name="connsiteX1188" fmla="*/ 7205 w 10000"/>
                  <a:gd name="connsiteY1188" fmla="*/ 8773 h 10000"/>
                  <a:gd name="connsiteX1189" fmla="*/ 7213 w 10000"/>
                  <a:gd name="connsiteY1189" fmla="*/ 8701 h 10000"/>
                  <a:gd name="connsiteX1190" fmla="*/ 7216 w 10000"/>
                  <a:gd name="connsiteY1190" fmla="*/ 8683 h 10000"/>
                  <a:gd name="connsiteX1191" fmla="*/ 7221 w 10000"/>
                  <a:gd name="connsiteY1191" fmla="*/ 8656 h 10000"/>
                  <a:gd name="connsiteX1192" fmla="*/ 7221 w 10000"/>
                  <a:gd name="connsiteY1192" fmla="*/ 8633 h 10000"/>
                  <a:gd name="connsiteX1193" fmla="*/ 7221 w 10000"/>
                  <a:gd name="connsiteY1193" fmla="*/ 8615 h 10000"/>
                  <a:gd name="connsiteX1194" fmla="*/ 7221 w 10000"/>
                  <a:gd name="connsiteY1194" fmla="*/ 8593 h 10000"/>
                  <a:gd name="connsiteX1195" fmla="*/ 7221 w 10000"/>
                  <a:gd name="connsiteY1195" fmla="*/ 8566 h 10000"/>
                  <a:gd name="connsiteX1196" fmla="*/ 7224 w 10000"/>
                  <a:gd name="connsiteY1196" fmla="*/ 8561 h 10000"/>
                  <a:gd name="connsiteX1197" fmla="*/ 7238 w 10000"/>
                  <a:gd name="connsiteY1197" fmla="*/ 8543 h 10000"/>
                  <a:gd name="connsiteX1198" fmla="*/ 7241 w 10000"/>
                  <a:gd name="connsiteY1198" fmla="*/ 8530 h 10000"/>
                  <a:gd name="connsiteX1199" fmla="*/ 7249 w 10000"/>
                  <a:gd name="connsiteY1199" fmla="*/ 8512 h 10000"/>
                  <a:gd name="connsiteX1200" fmla="*/ 7249 w 10000"/>
                  <a:gd name="connsiteY1200" fmla="*/ 8502 h 10000"/>
                  <a:gd name="connsiteX1201" fmla="*/ 7249 w 10000"/>
                  <a:gd name="connsiteY1201" fmla="*/ 8475 h 10000"/>
                  <a:gd name="connsiteX1202" fmla="*/ 7246 w 10000"/>
                  <a:gd name="connsiteY1202" fmla="*/ 8457 h 10000"/>
                  <a:gd name="connsiteX1203" fmla="*/ 7241 w 10000"/>
                  <a:gd name="connsiteY1203" fmla="*/ 8444 h 10000"/>
                  <a:gd name="connsiteX1204" fmla="*/ 7232 w 10000"/>
                  <a:gd name="connsiteY1204" fmla="*/ 8435 h 10000"/>
                  <a:gd name="connsiteX1205" fmla="*/ 7224 w 10000"/>
                  <a:gd name="connsiteY1205" fmla="*/ 8430 h 10000"/>
                  <a:gd name="connsiteX1206" fmla="*/ 7208 w 10000"/>
                  <a:gd name="connsiteY1206" fmla="*/ 8408 h 10000"/>
                  <a:gd name="connsiteX1207" fmla="*/ 7199 w 10000"/>
                  <a:gd name="connsiteY1207" fmla="*/ 8403 h 10000"/>
                  <a:gd name="connsiteX1208" fmla="*/ 7205 w 10000"/>
                  <a:gd name="connsiteY1208" fmla="*/ 8372 h 10000"/>
                  <a:gd name="connsiteX1209" fmla="*/ 7208 w 10000"/>
                  <a:gd name="connsiteY1209" fmla="*/ 8354 h 10000"/>
                  <a:gd name="connsiteX1210" fmla="*/ 7213 w 10000"/>
                  <a:gd name="connsiteY1210" fmla="*/ 8345 h 10000"/>
                  <a:gd name="connsiteX1211" fmla="*/ 7224 w 10000"/>
                  <a:gd name="connsiteY1211" fmla="*/ 8331 h 10000"/>
                  <a:gd name="connsiteX1212" fmla="*/ 7238 w 10000"/>
                  <a:gd name="connsiteY1212" fmla="*/ 8313 h 10000"/>
                  <a:gd name="connsiteX1213" fmla="*/ 7241 w 10000"/>
                  <a:gd name="connsiteY1213" fmla="*/ 8304 h 10000"/>
                  <a:gd name="connsiteX1214" fmla="*/ 7254 w 10000"/>
                  <a:gd name="connsiteY1214" fmla="*/ 8286 h 10000"/>
                  <a:gd name="connsiteX1215" fmla="*/ 7265 w 10000"/>
                  <a:gd name="connsiteY1215" fmla="*/ 8272 h 10000"/>
                  <a:gd name="connsiteX1216" fmla="*/ 7271 w 10000"/>
                  <a:gd name="connsiteY1216" fmla="*/ 8263 h 10000"/>
                  <a:gd name="connsiteX1217" fmla="*/ 7279 w 10000"/>
                  <a:gd name="connsiteY1217" fmla="*/ 8245 h 10000"/>
                  <a:gd name="connsiteX1218" fmla="*/ 7274 w 10000"/>
                  <a:gd name="connsiteY1218" fmla="*/ 8223 h 10000"/>
                  <a:gd name="connsiteX1219" fmla="*/ 7265 w 10000"/>
                  <a:gd name="connsiteY1219" fmla="*/ 8200 h 10000"/>
                  <a:gd name="connsiteX1220" fmla="*/ 7263 w 10000"/>
                  <a:gd name="connsiteY1220" fmla="*/ 8187 h 10000"/>
                  <a:gd name="connsiteX1221" fmla="*/ 7257 w 10000"/>
                  <a:gd name="connsiteY1221" fmla="*/ 8187 h 10000"/>
                  <a:gd name="connsiteX1222" fmla="*/ 7254 w 10000"/>
                  <a:gd name="connsiteY1222" fmla="*/ 8196 h 10000"/>
                  <a:gd name="connsiteX1223" fmla="*/ 7246 w 10000"/>
                  <a:gd name="connsiteY1223" fmla="*/ 8209 h 10000"/>
                  <a:gd name="connsiteX1224" fmla="*/ 7241 w 10000"/>
                  <a:gd name="connsiteY1224" fmla="*/ 8209 h 10000"/>
                  <a:gd name="connsiteX1225" fmla="*/ 7238 w 10000"/>
                  <a:gd name="connsiteY1225" fmla="*/ 8214 h 10000"/>
                  <a:gd name="connsiteX1226" fmla="*/ 7221 w 10000"/>
                  <a:gd name="connsiteY1226" fmla="*/ 8173 h 10000"/>
                  <a:gd name="connsiteX1227" fmla="*/ 7185 w 10000"/>
                  <a:gd name="connsiteY1227" fmla="*/ 8106 h 10000"/>
                  <a:gd name="connsiteX1228" fmla="*/ 7174 w 10000"/>
                  <a:gd name="connsiteY1228" fmla="*/ 8078 h 10000"/>
                  <a:gd name="connsiteX1229" fmla="*/ 7169 w 10000"/>
                  <a:gd name="connsiteY1229" fmla="*/ 8056 h 10000"/>
                  <a:gd name="connsiteX1230" fmla="*/ 7166 w 10000"/>
                  <a:gd name="connsiteY1230" fmla="*/ 8042 h 10000"/>
                  <a:gd name="connsiteX1231" fmla="*/ 7161 w 10000"/>
                  <a:gd name="connsiteY1231" fmla="*/ 8051 h 10000"/>
                  <a:gd name="connsiteX1232" fmla="*/ 7158 w 10000"/>
                  <a:gd name="connsiteY1232" fmla="*/ 8051 h 10000"/>
                  <a:gd name="connsiteX1233" fmla="*/ 7141 w 10000"/>
                  <a:gd name="connsiteY1233" fmla="*/ 8056 h 10000"/>
                  <a:gd name="connsiteX1234" fmla="*/ 7116 w 10000"/>
                  <a:gd name="connsiteY1234" fmla="*/ 8051 h 10000"/>
                  <a:gd name="connsiteX1235" fmla="*/ 7094 w 10000"/>
                  <a:gd name="connsiteY1235" fmla="*/ 8051 h 10000"/>
                  <a:gd name="connsiteX1236" fmla="*/ 7081 w 10000"/>
                  <a:gd name="connsiteY1236" fmla="*/ 8011 h 10000"/>
                  <a:gd name="connsiteX1237" fmla="*/ 7081 w 10000"/>
                  <a:gd name="connsiteY1237" fmla="*/ 8002 h 10000"/>
                  <a:gd name="connsiteX1238" fmla="*/ 7078 w 10000"/>
                  <a:gd name="connsiteY1238" fmla="*/ 7984 h 10000"/>
                  <a:gd name="connsiteX1239" fmla="*/ 7072 w 10000"/>
                  <a:gd name="connsiteY1239" fmla="*/ 7970 h 10000"/>
                  <a:gd name="connsiteX1240" fmla="*/ 7045 w 10000"/>
                  <a:gd name="connsiteY1240" fmla="*/ 7948 h 10000"/>
                  <a:gd name="connsiteX1241" fmla="*/ 7020 w 10000"/>
                  <a:gd name="connsiteY1241" fmla="*/ 7957 h 10000"/>
                  <a:gd name="connsiteX1242" fmla="*/ 7001 w 10000"/>
                  <a:gd name="connsiteY1242" fmla="*/ 7970 h 10000"/>
                  <a:gd name="connsiteX1243" fmla="*/ 6981 w 10000"/>
                  <a:gd name="connsiteY1243" fmla="*/ 7984 h 10000"/>
                  <a:gd name="connsiteX1244" fmla="*/ 6976 w 10000"/>
                  <a:gd name="connsiteY1244" fmla="*/ 7984 h 10000"/>
                  <a:gd name="connsiteX1245" fmla="*/ 6973 w 10000"/>
                  <a:gd name="connsiteY1245" fmla="*/ 7984 h 10000"/>
                  <a:gd name="connsiteX1246" fmla="*/ 6959 w 10000"/>
                  <a:gd name="connsiteY1246" fmla="*/ 7984 h 10000"/>
                  <a:gd name="connsiteX1247" fmla="*/ 6948 w 10000"/>
                  <a:gd name="connsiteY1247" fmla="*/ 7961 h 10000"/>
                  <a:gd name="connsiteX1248" fmla="*/ 6934 w 10000"/>
                  <a:gd name="connsiteY1248" fmla="*/ 7943 h 10000"/>
                  <a:gd name="connsiteX1249" fmla="*/ 6932 w 10000"/>
                  <a:gd name="connsiteY1249" fmla="*/ 7943 h 10000"/>
                  <a:gd name="connsiteX1250" fmla="*/ 6918 w 10000"/>
                  <a:gd name="connsiteY1250" fmla="*/ 7961 h 10000"/>
                  <a:gd name="connsiteX1251" fmla="*/ 6904 w 10000"/>
                  <a:gd name="connsiteY1251" fmla="*/ 7975 h 10000"/>
                  <a:gd name="connsiteX1252" fmla="*/ 6896 w 10000"/>
                  <a:gd name="connsiteY1252" fmla="*/ 7997 h 10000"/>
                  <a:gd name="connsiteX1253" fmla="*/ 6887 w 10000"/>
                  <a:gd name="connsiteY1253" fmla="*/ 8002 h 10000"/>
                  <a:gd name="connsiteX1254" fmla="*/ 6879 w 10000"/>
                  <a:gd name="connsiteY1254" fmla="*/ 8011 h 10000"/>
                  <a:gd name="connsiteX1255" fmla="*/ 6868 w 10000"/>
                  <a:gd name="connsiteY1255" fmla="*/ 8015 h 10000"/>
                  <a:gd name="connsiteX1256" fmla="*/ 6852 w 10000"/>
                  <a:gd name="connsiteY1256" fmla="*/ 8024 h 10000"/>
                  <a:gd name="connsiteX1257" fmla="*/ 6813 w 10000"/>
                  <a:gd name="connsiteY1257" fmla="*/ 8042 h 10000"/>
                  <a:gd name="connsiteX1258" fmla="*/ 6780 w 10000"/>
                  <a:gd name="connsiteY1258" fmla="*/ 8065 h 10000"/>
                  <a:gd name="connsiteX1259" fmla="*/ 6763 w 10000"/>
                  <a:gd name="connsiteY1259" fmla="*/ 8078 h 10000"/>
                  <a:gd name="connsiteX1260" fmla="*/ 6755 w 10000"/>
                  <a:gd name="connsiteY1260" fmla="*/ 8088 h 10000"/>
                  <a:gd name="connsiteX1261" fmla="*/ 6716 w 10000"/>
                  <a:gd name="connsiteY1261" fmla="*/ 8119 h 10000"/>
                  <a:gd name="connsiteX1262" fmla="*/ 6711 w 10000"/>
                  <a:gd name="connsiteY1262" fmla="*/ 8128 h 10000"/>
                  <a:gd name="connsiteX1263" fmla="*/ 6711 w 10000"/>
                  <a:gd name="connsiteY1263" fmla="*/ 8169 h 10000"/>
                  <a:gd name="connsiteX1264" fmla="*/ 6711 w 10000"/>
                  <a:gd name="connsiteY1264" fmla="*/ 8173 h 10000"/>
                  <a:gd name="connsiteX1265" fmla="*/ 6716 w 10000"/>
                  <a:gd name="connsiteY1265" fmla="*/ 8200 h 10000"/>
                  <a:gd name="connsiteX1266" fmla="*/ 6708 w 10000"/>
                  <a:gd name="connsiteY1266" fmla="*/ 8223 h 10000"/>
                  <a:gd name="connsiteX1267" fmla="*/ 6708 w 10000"/>
                  <a:gd name="connsiteY1267" fmla="*/ 8236 h 10000"/>
                  <a:gd name="connsiteX1268" fmla="*/ 6708 w 10000"/>
                  <a:gd name="connsiteY1268" fmla="*/ 8272 h 10000"/>
                  <a:gd name="connsiteX1269" fmla="*/ 6711 w 10000"/>
                  <a:gd name="connsiteY1269" fmla="*/ 8290 h 10000"/>
                  <a:gd name="connsiteX1270" fmla="*/ 6716 w 10000"/>
                  <a:gd name="connsiteY1270" fmla="*/ 8304 h 10000"/>
                  <a:gd name="connsiteX1271" fmla="*/ 6711 w 10000"/>
                  <a:gd name="connsiteY1271" fmla="*/ 8313 h 10000"/>
                  <a:gd name="connsiteX1272" fmla="*/ 6683 w 10000"/>
                  <a:gd name="connsiteY1272" fmla="*/ 8318 h 10000"/>
                  <a:gd name="connsiteX1273" fmla="*/ 6661 w 10000"/>
                  <a:gd name="connsiteY1273" fmla="*/ 8327 h 10000"/>
                  <a:gd name="connsiteX1274" fmla="*/ 6631 w 10000"/>
                  <a:gd name="connsiteY1274" fmla="*/ 8327 h 10000"/>
                  <a:gd name="connsiteX1275" fmla="*/ 6611 w 10000"/>
                  <a:gd name="connsiteY1275" fmla="*/ 8327 h 10000"/>
                  <a:gd name="connsiteX1276" fmla="*/ 6598 w 10000"/>
                  <a:gd name="connsiteY1276" fmla="*/ 8327 h 10000"/>
                  <a:gd name="connsiteX1277" fmla="*/ 6595 w 10000"/>
                  <a:gd name="connsiteY1277" fmla="*/ 8340 h 10000"/>
                  <a:gd name="connsiteX1278" fmla="*/ 6587 w 10000"/>
                  <a:gd name="connsiteY1278" fmla="*/ 8358 h 10000"/>
                  <a:gd name="connsiteX1279" fmla="*/ 6578 w 10000"/>
                  <a:gd name="connsiteY1279" fmla="*/ 8408 h 10000"/>
                  <a:gd name="connsiteX1280" fmla="*/ 6578 w 10000"/>
                  <a:gd name="connsiteY1280" fmla="*/ 8421 h 10000"/>
                  <a:gd name="connsiteX1281" fmla="*/ 6578 w 10000"/>
                  <a:gd name="connsiteY1281" fmla="*/ 8430 h 10000"/>
                  <a:gd name="connsiteX1282" fmla="*/ 6573 w 10000"/>
                  <a:gd name="connsiteY1282" fmla="*/ 8435 h 10000"/>
                  <a:gd name="connsiteX1283" fmla="*/ 6556 w 10000"/>
                  <a:gd name="connsiteY1283" fmla="*/ 8435 h 10000"/>
                  <a:gd name="connsiteX1284" fmla="*/ 6545 w 10000"/>
                  <a:gd name="connsiteY1284" fmla="*/ 8435 h 10000"/>
                  <a:gd name="connsiteX1285" fmla="*/ 6523 w 10000"/>
                  <a:gd name="connsiteY1285" fmla="*/ 8435 h 10000"/>
                  <a:gd name="connsiteX1286" fmla="*/ 6493 w 10000"/>
                  <a:gd name="connsiteY1286" fmla="*/ 8430 h 10000"/>
                  <a:gd name="connsiteX1287" fmla="*/ 6490 w 10000"/>
                  <a:gd name="connsiteY1287" fmla="*/ 8430 h 10000"/>
                  <a:gd name="connsiteX1288" fmla="*/ 6485 w 10000"/>
                  <a:gd name="connsiteY1288" fmla="*/ 8444 h 10000"/>
                  <a:gd name="connsiteX1289" fmla="*/ 6465 w 10000"/>
                  <a:gd name="connsiteY1289" fmla="*/ 8475 h 10000"/>
                  <a:gd name="connsiteX1290" fmla="*/ 6451 w 10000"/>
                  <a:gd name="connsiteY1290" fmla="*/ 8498 h 10000"/>
                  <a:gd name="connsiteX1291" fmla="*/ 6435 w 10000"/>
                  <a:gd name="connsiteY1291" fmla="*/ 8525 h 10000"/>
                  <a:gd name="connsiteX1292" fmla="*/ 6421 w 10000"/>
                  <a:gd name="connsiteY1292" fmla="*/ 8539 h 10000"/>
                  <a:gd name="connsiteX1293" fmla="*/ 6410 w 10000"/>
                  <a:gd name="connsiteY1293" fmla="*/ 8561 h 10000"/>
                  <a:gd name="connsiteX1294" fmla="*/ 6402 w 10000"/>
                  <a:gd name="connsiteY1294" fmla="*/ 8575 h 10000"/>
                  <a:gd name="connsiteX1295" fmla="*/ 6402 w 10000"/>
                  <a:gd name="connsiteY1295" fmla="*/ 8593 h 10000"/>
                  <a:gd name="connsiteX1296" fmla="*/ 6402 w 10000"/>
                  <a:gd name="connsiteY1296" fmla="*/ 8620 h 10000"/>
                  <a:gd name="connsiteX1297" fmla="*/ 6405 w 10000"/>
                  <a:gd name="connsiteY1297" fmla="*/ 8660 h 10000"/>
                  <a:gd name="connsiteX1298" fmla="*/ 6405 w 10000"/>
                  <a:gd name="connsiteY1298" fmla="*/ 8674 h 10000"/>
                  <a:gd name="connsiteX1299" fmla="*/ 6405 w 10000"/>
                  <a:gd name="connsiteY1299" fmla="*/ 8683 h 10000"/>
                  <a:gd name="connsiteX1300" fmla="*/ 6405 w 10000"/>
                  <a:gd name="connsiteY1300" fmla="*/ 8687 h 10000"/>
                  <a:gd name="connsiteX1301" fmla="*/ 6405 w 10000"/>
                  <a:gd name="connsiteY1301" fmla="*/ 8696 h 10000"/>
                  <a:gd name="connsiteX1302" fmla="*/ 6388 w 10000"/>
                  <a:gd name="connsiteY1302" fmla="*/ 8733 h 10000"/>
                  <a:gd name="connsiteX1303" fmla="*/ 6369 w 10000"/>
                  <a:gd name="connsiteY1303" fmla="*/ 8746 h 10000"/>
                  <a:gd name="connsiteX1304" fmla="*/ 6333 w 10000"/>
                  <a:gd name="connsiteY1304" fmla="*/ 8773 h 10000"/>
                  <a:gd name="connsiteX1305" fmla="*/ 6313 w 10000"/>
                  <a:gd name="connsiteY1305" fmla="*/ 8787 h 10000"/>
                  <a:gd name="connsiteX1306" fmla="*/ 6291 w 10000"/>
                  <a:gd name="connsiteY1306" fmla="*/ 8805 h 10000"/>
                  <a:gd name="connsiteX1307" fmla="*/ 6280 w 10000"/>
                  <a:gd name="connsiteY1307" fmla="*/ 8814 h 10000"/>
                  <a:gd name="connsiteX1308" fmla="*/ 6250 w 10000"/>
                  <a:gd name="connsiteY1308" fmla="*/ 8805 h 10000"/>
                  <a:gd name="connsiteX1309" fmla="*/ 6233 w 10000"/>
                  <a:gd name="connsiteY1309" fmla="*/ 8805 h 10000"/>
                  <a:gd name="connsiteX1310" fmla="*/ 6220 w 10000"/>
                  <a:gd name="connsiteY1310" fmla="*/ 8805 h 10000"/>
                  <a:gd name="connsiteX1311" fmla="*/ 6200 w 10000"/>
                  <a:gd name="connsiteY1311" fmla="*/ 8805 h 10000"/>
                  <a:gd name="connsiteX1312" fmla="*/ 6184 w 10000"/>
                  <a:gd name="connsiteY1312" fmla="*/ 8805 h 10000"/>
                  <a:gd name="connsiteX1313" fmla="*/ 6755 w 10000"/>
                  <a:gd name="connsiteY1313" fmla="*/ 6680 h 10000"/>
                  <a:gd name="connsiteX1314" fmla="*/ 6716 w 10000"/>
                  <a:gd name="connsiteY1314" fmla="*/ 6653 h 10000"/>
                  <a:gd name="connsiteX1315" fmla="*/ 6692 w 10000"/>
                  <a:gd name="connsiteY1315" fmla="*/ 6707 h 10000"/>
                  <a:gd name="connsiteX1316" fmla="*/ 6747 w 10000"/>
                  <a:gd name="connsiteY1316" fmla="*/ 6856 h 10000"/>
                  <a:gd name="connsiteX1317" fmla="*/ 6747 w 10000"/>
                  <a:gd name="connsiteY1317" fmla="*/ 6910 h 10000"/>
                  <a:gd name="connsiteX1318" fmla="*/ 6727 w 10000"/>
                  <a:gd name="connsiteY1318" fmla="*/ 6960 h 10000"/>
                  <a:gd name="connsiteX1319" fmla="*/ 6675 w 10000"/>
                  <a:gd name="connsiteY1319" fmla="*/ 7041 h 10000"/>
                  <a:gd name="connsiteX1320" fmla="*/ 6667 w 10000"/>
                  <a:gd name="connsiteY1320" fmla="*/ 7082 h 10000"/>
                  <a:gd name="connsiteX1321" fmla="*/ 6675 w 10000"/>
                  <a:gd name="connsiteY1321" fmla="*/ 7158 h 10000"/>
                  <a:gd name="connsiteX1322" fmla="*/ 6683 w 10000"/>
                  <a:gd name="connsiteY1322" fmla="*/ 7199 h 10000"/>
                  <a:gd name="connsiteX1323" fmla="*/ 6703 w 10000"/>
                  <a:gd name="connsiteY1323" fmla="*/ 7212 h 10000"/>
                  <a:gd name="connsiteX1324" fmla="*/ 6719 w 10000"/>
                  <a:gd name="connsiteY1324" fmla="*/ 7181 h 10000"/>
                  <a:gd name="connsiteX1325" fmla="*/ 6727 w 10000"/>
                  <a:gd name="connsiteY1325" fmla="*/ 7113 h 10000"/>
                  <a:gd name="connsiteX1326" fmla="*/ 6749 w 10000"/>
                  <a:gd name="connsiteY1326" fmla="*/ 7050 h 10000"/>
                  <a:gd name="connsiteX1327" fmla="*/ 6772 w 10000"/>
                  <a:gd name="connsiteY1327" fmla="*/ 6987 h 10000"/>
                  <a:gd name="connsiteX1328" fmla="*/ 6788 w 10000"/>
                  <a:gd name="connsiteY1328" fmla="*/ 6987 h 10000"/>
                  <a:gd name="connsiteX1329" fmla="*/ 6783 w 10000"/>
                  <a:gd name="connsiteY1329" fmla="*/ 7077 h 10000"/>
                  <a:gd name="connsiteX1330" fmla="*/ 6780 w 10000"/>
                  <a:gd name="connsiteY1330" fmla="*/ 7140 h 10000"/>
                  <a:gd name="connsiteX1331" fmla="*/ 6805 w 10000"/>
                  <a:gd name="connsiteY1331" fmla="*/ 7154 h 10000"/>
                  <a:gd name="connsiteX1332" fmla="*/ 6816 w 10000"/>
                  <a:gd name="connsiteY1332" fmla="*/ 7055 h 10000"/>
                  <a:gd name="connsiteX1333" fmla="*/ 6852 w 10000"/>
                  <a:gd name="connsiteY1333" fmla="*/ 7050 h 10000"/>
                  <a:gd name="connsiteX1334" fmla="*/ 6896 w 10000"/>
                  <a:gd name="connsiteY1334" fmla="*/ 7077 h 10000"/>
                  <a:gd name="connsiteX1335" fmla="*/ 6965 w 10000"/>
                  <a:gd name="connsiteY1335" fmla="*/ 7055 h 10000"/>
                  <a:gd name="connsiteX1336" fmla="*/ 6959 w 10000"/>
                  <a:gd name="connsiteY1336" fmla="*/ 7028 h 10000"/>
                  <a:gd name="connsiteX1337" fmla="*/ 7014 w 10000"/>
                  <a:gd name="connsiteY1337" fmla="*/ 6955 h 10000"/>
                  <a:gd name="connsiteX1338" fmla="*/ 7009 w 10000"/>
                  <a:gd name="connsiteY1338" fmla="*/ 6933 h 10000"/>
                  <a:gd name="connsiteX1339" fmla="*/ 6981 w 10000"/>
                  <a:gd name="connsiteY1339" fmla="*/ 6906 h 10000"/>
                  <a:gd name="connsiteX1340" fmla="*/ 6973 w 10000"/>
                  <a:gd name="connsiteY1340" fmla="*/ 6919 h 10000"/>
                  <a:gd name="connsiteX1341" fmla="*/ 6932 w 10000"/>
                  <a:gd name="connsiteY1341" fmla="*/ 6788 h 10000"/>
                  <a:gd name="connsiteX1342" fmla="*/ 6951 w 10000"/>
                  <a:gd name="connsiteY1342" fmla="*/ 6766 h 10000"/>
                  <a:gd name="connsiteX1343" fmla="*/ 6948 w 10000"/>
                  <a:gd name="connsiteY1343" fmla="*/ 6739 h 10000"/>
                  <a:gd name="connsiteX1344" fmla="*/ 6871 w 10000"/>
                  <a:gd name="connsiteY1344" fmla="*/ 6748 h 10000"/>
                  <a:gd name="connsiteX1345" fmla="*/ 6868 w 10000"/>
                  <a:gd name="connsiteY1345" fmla="*/ 6734 h 10000"/>
                  <a:gd name="connsiteX1346" fmla="*/ 6912 w 10000"/>
                  <a:gd name="connsiteY1346" fmla="*/ 6581 h 10000"/>
                  <a:gd name="connsiteX1347" fmla="*/ 6912 w 10000"/>
                  <a:gd name="connsiteY1347" fmla="*/ 6567 h 10000"/>
                  <a:gd name="connsiteX1348" fmla="*/ 6909 w 10000"/>
                  <a:gd name="connsiteY1348" fmla="*/ 6563 h 10000"/>
                  <a:gd name="connsiteX1349" fmla="*/ 6893 w 10000"/>
                  <a:gd name="connsiteY1349" fmla="*/ 6576 h 10000"/>
                  <a:gd name="connsiteX1350" fmla="*/ 6827 w 10000"/>
                  <a:gd name="connsiteY1350" fmla="*/ 6631 h 10000"/>
                  <a:gd name="connsiteX1351" fmla="*/ 6774 w 10000"/>
                  <a:gd name="connsiteY1351" fmla="*/ 6667 h 10000"/>
                  <a:gd name="connsiteX1352" fmla="*/ 6184 w 10000"/>
                  <a:gd name="connsiteY1352" fmla="*/ 8805 h 10000"/>
                  <a:gd name="connsiteX0" fmla="*/ 6184 w 10000"/>
                  <a:gd name="connsiteY0" fmla="*/ 8805 h 10000"/>
                  <a:gd name="connsiteX1" fmla="*/ 6175 w 10000"/>
                  <a:gd name="connsiteY1" fmla="*/ 8800 h 10000"/>
                  <a:gd name="connsiteX2" fmla="*/ 6167 w 10000"/>
                  <a:gd name="connsiteY2" fmla="*/ 8832 h 10000"/>
                  <a:gd name="connsiteX3" fmla="*/ 6167 w 10000"/>
                  <a:gd name="connsiteY3" fmla="*/ 8845 h 10000"/>
                  <a:gd name="connsiteX4" fmla="*/ 6140 w 10000"/>
                  <a:gd name="connsiteY4" fmla="*/ 8877 h 10000"/>
                  <a:gd name="connsiteX5" fmla="*/ 6098 w 10000"/>
                  <a:gd name="connsiteY5" fmla="*/ 8904 h 10000"/>
                  <a:gd name="connsiteX6" fmla="*/ 6090 w 10000"/>
                  <a:gd name="connsiteY6" fmla="*/ 8904 h 10000"/>
                  <a:gd name="connsiteX7" fmla="*/ 6082 w 10000"/>
                  <a:gd name="connsiteY7" fmla="*/ 8904 h 10000"/>
                  <a:gd name="connsiteX8" fmla="*/ 6082 w 10000"/>
                  <a:gd name="connsiteY8" fmla="*/ 8958 h 10000"/>
                  <a:gd name="connsiteX9" fmla="*/ 6082 w 10000"/>
                  <a:gd name="connsiteY9" fmla="*/ 8963 h 10000"/>
                  <a:gd name="connsiteX10" fmla="*/ 6079 w 10000"/>
                  <a:gd name="connsiteY10" fmla="*/ 9012 h 10000"/>
                  <a:gd name="connsiteX11" fmla="*/ 6073 w 10000"/>
                  <a:gd name="connsiteY11" fmla="*/ 9066 h 10000"/>
                  <a:gd name="connsiteX12" fmla="*/ 6073 w 10000"/>
                  <a:gd name="connsiteY12" fmla="*/ 9120 h 10000"/>
                  <a:gd name="connsiteX13" fmla="*/ 6073 w 10000"/>
                  <a:gd name="connsiteY13" fmla="*/ 9147 h 10000"/>
                  <a:gd name="connsiteX14" fmla="*/ 6073 w 10000"/>
                  <a:gd name="connsiteY14" fmla="*/ 9197 h 10000"/>
                  <a:gd name="connsiteX15" fmla="*/ 6068 w 10000"/>
                  <a:gd name="connsiteY15" fmla="*/ 9233 h 10000"/>
                  <a:gd name="connsiteX16" fmla="*/ 6065 w 10000"/>
                  <a:gd name="connsiteY16" fmla="*/ 9301 h 10000"/>
                  <a:gd name="connsiteX17" fmla="*/ 6065 w 10000"/>
                  <a:gd name="connsiteY17" fmla="*/ 9350 h 10000"/>
                  <a:gd name="connsiteX18" fmla="*/ 6060 w 10000"/>
                  <a:gd name="connsiteY18" fmla="*/ 9382 h 10000"/>
                  <a:gd name="connsiteX19" fmla="*/ 6060 w 10000"/>
                  <a:gd name="connsiteY19" fmla="*/ 9409 h 10000"/>
                  <a:gd name="connsiteX20" fmla="*/ 6051 w 10000"/>
                  <a:gd name="connsiteY20" fmla="*/ 9423 h 10000"/>
                  <a:gd name="connsiteX21" fmla="*/ 6049 w 10000"/>
                  <a:gd name="connsiteY21" fmla="*/ 9436 h 10000"/>
                  <a:gd name="connsiteX22" fmla="*/ 6035 w 10000"/>
                  <a:gd name="connsiteY22" fmla="*/ 9450 h 10000"/>
                  <a:gd name="connsiteX23" fmla="*/ 6026 w 10000"/>
                  <a:gd name="connsiteY23" fmla="*/ 9459 h 10000"/>
                  <a:gd name="connsiteX24" fmla="*/ 6018 w 10000"/>
                  <a:gd name="connsiteY24" fmla="*/ 9445 h 10000"/>
                  <a:gd name="connsiteX25" fmla="*/ 6007 w 10000"/>
                  <a:gd name="connsiteY25" fmla="*/ 9409 h 10000"/>
                  <a:gd name="connsiteX26" fmla="*/ 5985 w 10000"/>
                  <a:gd name="connsiteY26" fmla="*/ 9369 h 10000"/>
                  <a:gd name="connsiteX27" fmla="*/ 5969 w 10000"/>
                  <a:gd name="connsiteY27" fmla="*/ 9332 h 10000"/>
                  <a:gd name="connsiteX28" fmla="*/ 5955 w 10000"/>
                  <a:gd name="connsiteY28" fmla="*/ 9314 h 10000"/>
                  <a:gd name="connsiteX29" fmla="*/ 5952 w 10000"/>
                  <a:gd name="connsiteY29" fmla="*/ 9305 h 10000"/>
                  <a:gd name="connsiteX30" fmla="*/ 5935 w 10000"/>
                  <a:gd name="connsiteY30" fmla="*/ 9305 h 10000"/>
                  <a:gd name="connsiteX31" fmla="*/ 5922 w 10000"/>
                  <a:gd name="connsiteY31" fmla="*/ 9319 h 10000"/>
                  <a:gd name="connsiteX32" fmla="*/ 5913 w 10000"/>
                  <a:gd name="connsiteY32" fmla="*/ 9328 h 10000"/>
                  <a:gd name="connsiteX33" fmla="*/ 5905 w 10000"/>
                  <a:gd name="connsiteY33" fmla="*/ 9332 h 10000"/>
                  <a:gd name="connsiteX34" fmla="*/ 5897 w 10000"/>
                  <a:gd name="connsiteY34" fmla="*/ 9350 h 10000"/>
                  <a:gd name="connsiteX35" fmla="*/ 5875 w 10000"/>
                  <a:gd name="connsiteY35" fmla="*/ 9364 h 10000"/>
                  <a:gd name="connsiteX36" fmla="*/ 5850 w 10000"/>
                  <a:gd name="connsiteY36" fmla="*/ 9391 h 10000"/>
                  <a:gd name="connsiteX37" fmla="*/ 5833 w 10000"/>
                  <a:gd name="connsiteY37" fmla="*/ 9405 h 10000"/>
                  <a:gd name="connsiteX38" fmla="*/ 5822 w 10000"/>
                  <a:gd name="connsiteY38" fmla="*/ 9409 h 10000"/>
                  <a:gd name="connsiteX39" fmla="*/ 5800 w 10000"/>
                  <a:gd name="connsiteY39" fmla="*/ 9423 h 10000"/>
                  <a:gd name="connsiteX40" fmla="*/ 5784 w 10000"/>
                  <a:gd name="connsiteY40" fmla="*/ 9436 h 10000"/>
                  <a:gd name="connsiteX41" fmla="*/ 5767 w 10000"/>
                  <a:gd name="connsiteY41" fmla="*/ 9450 h 10000"/>
                  <a:gd name="connsiteX42" fmla="*/ 5751 w 10000"/>
                  <a:gd name="connsiteY42" fmla="*/ 9463 h 10000"/>
                  <a:gd name="connsiteX43" fmla="*/ 5745 w 10000"/>
                  <a:gd name="connsiteY43" fmla="*/ 9472 h 10000"/>
                  <a:gd name="connsiteX44" fmla="*/ 5751 w 10000"/>
                  <a:gd name="connsiteY44" fmla="*/ 9477 h 10000"/>
                  <a:gd name="connsiteX45" fmla="*/ 5762 w 10000"/>
                  <a:gd name="connsiteY45" fmla="*/ 9504 h 10000"/>
                  <a:gd name="connsiteX46" fmla="*/ 5767 w 10000"/>
                  <a:gd name="connsiteY46" fmla="*/ 9526 h 10000"/>
                  <a:gd name="connsiteX47" fmla="*/ 5784 w 10000"/>
                  <a:gd name="connsiteY47" fmla="*/ 9576 h 10000"/>
                  <a:gd name="connsiteX48" fmla="*/ 5797 w 10000"/>
                  <a:gd name="connsiteY48" fmla="*/ 9603 h 10000"/>
                  <a:gd name="connsiteX49" fmla="*/ 5808 w 10000"/>
                  <a:gd name="connsiteY49" fmla="*/ 9644 h 10000"/>
                  <a:gd name="connsiteX50" fmla="*/ 5822 w 10000"/>
                  <a:gd name="connsiteY50" fmla="*/ 9671 h 10000"/>
                  <a:gd name="connsiteX51" fmla="*/ 5825 w 10000"/>
                  <a:gd name="connsiteY51" fmla="*/ 9684 h 10000"/>
                  <a:gd name="connsiteX52" fmla="*/ 5831 w 10000"/>
                  <a:gd name="connsiteY52" fmla="*/ 9684 h 10000"/>
                  <a:gd name="connsiteX53" fmla="*/ 5825 w 10000"/>
                  <a:gd name="connsiteY53" fmla="*/ 9698 h 10000"/>
                  <a:gd name="connsiteX54" fmla="*/ 5806 w 10000"/>
                  <a:gd name="connsiteY54" fmla="*/ 9725 h 10000"/>
                  <a:gd name="connsiteX55" fmla="*/ 5792 w 10000"/>
                  <a:gd name="connsiteY55" fmla="*/ 9738 h 10000"/>
                  <a:gd name="connsiteX56" fmla="*/ 5737 w 10000"/>
                  <a:gd name="connsiteY56" fmla="*/ 9793 h 10000"/>
                  <a:gd name="connsiteX57" fmla="*/ 5728 w 10000"/>
                  <a:gd name="connsiteY57" fmla="*/ 9806 h 10000"/>
                  <a:gd name="connsiteX58" fmla="*/ 5712 w 10000"/>
                  <a:gd name="connsiteY58" fmla="*/ 9815 h 10000"/>
                  <a:gd name="connsiteX59" fmla="*/ 5690 w 10000"/>
                  <a:gd name="connsiteY59" fmla="*/ 9838 h 10000"/>
                  <a:gd name="connsiteX60" fmla="*/ 5679 w 10000"/>
                  <a:gd name="connsiteY60" fmla="*/ 9842 h 10000"/>
                  <a:gd name="connsiteX61" fmla="*/ 5665 w 10000"/>
                  <a:gd name="connsiteY61" fmla="*/ 9842 h 10000"/>
                  <a:gd name="connsiteX62" fmla="*/ 5648 w 10000"/>
                  <a:gd name="connsiteY62" fmla="*/ 9851 h 10000"/>
                  <a:gd name="connsiteX63" fmla="*/ 5621 w 10000"/>
                  <a:gd name="connsiteY63" fmla="*/ 9892 h 10000"/>
                  <a:gd name="connsiteX64" fmla="*/ 5544 w 10000"/>
                  <a:gd name="connsiteY64" fmla="*/ 9946 h 10000"/>
                  <a:gd name="connsiteX65" fmla="*/ 5406 w 10000"/>
                  <a:gd name="connsiteY65" fmla="*/ 10000 h 10000"/>
                  <a:gd name="connsiteX66" fmla="*/ 5350 w 10000"/>
                  <a:gd name="connsiteY66" fmla="*/ 9986 h 10000"/>
                  <a:gd name="connsiteX67" fmla="*/ 5342 w 10000"/>
                  <a:gd name="connsiteY67" fmla="*/ 9950 h 10000"/>
                  <a:gd name="connsiteX68" fmla="*/ 5342 w 10000"/>
                  <a:gd name="connsiteY68" fmla="*/ 9932 h 10000"/>
                  <a:gd name="connsiteX69" fmla="*/ 5342 w 10000"/>
                  <a:gd name="connsiteY69" fmla="*/ 9923 h 10000"/>
                  <a:gd name="connsiteX70" fmla="*/ 5342 w 10000"/>
                  <a:gd name="connsiteY70" fmla="*/ 9919 h 10000"/>
                  <a:gd name="connsiteX71" fmla="*/ 5348 w 10000"/>
                  <a:gd name="connsiteY71" fmla="*/ 9919 h 10000"/>
                  <a:gd name="connsiteX72" fmla="*/ 5348 w 10000"/>
                  <a:gd name="connsiteY72" fmla="*/ 9910 h 10000"/>
                  <a:gd name="connsiteX73" fmla="*/ 5350 w 10000"/>
                  <a:gd name="connsiteY73" fmla="*/ 9910 h 10000"/>
                  <a:gd name="connsiteX74" fmla="*/ 5350 w 10000"/>
                  <a:gd name="connsiteY74" fmla="*/ 9905 h 10000"/>
                  <a:gd name="connsiteX75" fmla="*/ 5356 w 10000"/>
                  <a:gd name="connsiteY75" fmla="*/ 9905 h 10000"/>
                  <a:gd name="connsiteX76" fmla="*/ 5356 w 10000"/>
                  <a:gd name="connsiteY76" fmla="*/ 9896 h 10000"/>
                  <a:gd name="connsiteX77" fmla="*/ 5359 w 10000"/>
                  <a:gd name="connsiteY77" fmla="*/ 9896 h 10000"/>
                  <a:gd name="connsiteX78" fmla="*/ 5359 w 10000"/>
                  <a:gd name="connsiteY78" fmla="*/ 9892 h 10000"/>
                  <a:gd name="connsiteX79" fmla="*/ 5364 w 10000"/>
                  <a:gd name="connsiteY79" fmla="*/ 9892 h 10000"/>
                  <a:gd name="connsiteX80" fmla="*/ 5364 w 10000"/>
                  <a:gd name="connsiteY80" fmla="*/ 9883 h 10000"/>
                  <a:gd name="connsiteX81" fmla="*/ 5359 w 10000"/>
                  <a:gd name="connsiteY81" fmla="*/ 9883 h 10000"/>
                  <a:gd name="connsiteX82" fmla="*/ 5359 w 10000"/>
                  <a:gd name="connsiteY82" fmla="*/ 9878 h 10000"/>
                  <a:gd name="connsiteX83" fmla="*/ 5359 w 10000"/>
                  <a:gd name="connsiteY83" fmla="*/ 9869 h 10000"/>
                  <a:gd name="connsiteX84" fmla="*/ 5356 w 10000"/>
                  <a:gd name="connsiteY84" fmla="*/ 9869 h 10000"/>
                  <a:gd name="connsiteX85" fmla="*/ 5356 w 10000"/>
                  <a:gd name="connsiteY85" fmla="*/ 9865 h 10000"/>
                  <a:gd name="connsiteX86" fmla="*/ 5350 w 10000"/>
                  <a:gd name="connsiteY86" fmla="*/ 9865 h 10000"/>
                  <a:gd name="connsiteX87" fmla="*/ 5350 w 10000"/>
                  <a:gd name="connsiteY87" fmla="*/ 9856 h 10000"/>
                  <a:gd name="connsiteX88" fmla="*/ 5348 w 10000"/>
                  <a:gd name="connsiteY88" fmla="*/ 9856 h 10000"/>
                  <a:gd name="connsiteX89" fmla="*/ 5348 w 10000"/>
                  <a:gd name="connsiteY89" fmla="*/ 9851 h 10000"/>
                  <a:gd name="connsiteX90" fmla="*/ 5348 w 10000"/>
                  <a:gd name="connsiteY90" fmla="*/ 9842 h 10000"/>
                  <a:gd name="connsiteX91" fmla="*/ 5348 w 10000"/>
                  <a:gd name="connsiteY91" fmla="*/ 9838 h 10000"/>
                  <a:gd name="connsiteX92" fmla="*/ 5348 w 10000"/>
                  <a:gd name="connsiteY92" fmla="*/ 9829 h 10000"/>
                  <a:gd name="connsiteX93" fmla="*/ 5348 w 10000"/>
                  <a:gd name="connsiteY93" fmla="*/ 9820 h 10000"/>
                  <a:gd name="connsiteX94" fmla="*/ 5348 w 10000"/>
                  <a:gd name="connsiteY94" fmla="*/ 9815 h 10000"/>
                  <a:gd name="connsiteX95" fmla="*/ 5348 w 10000"/>
                  <a:gd name="connsiteY95" fmla="*/ 9806 h 10000"/>
                  <a:gd name="connsiteX96" fmla="*/ 5350 w 10000"/>
                  <a:gd name="connsiteY96" fmla="*/ 9806 h 10000"/>
                  <a:gd name="connsiteX97" fmla="*/ 5350 w 10000"/>
                  <a:gd name="connsiteY97" fmla="*/ 9802 h 10000"/>
                  <a:gd name="connsiteX98" fmla="*/ 5350 w 10000"/>
                  <a:gd name="connsiteY98" fmla="*/ 9793 h 10000"/>
                  <a:gd name="connsiteX99" fmla="*/ 5356 w 10000"/>
                  <a:gd name="connsiteY99" fmla="*/ 9788 h 10000"/>
                  <a:gd name="connsiteX100" fmla="*/ 5356 w 10000"/>
                  <a:gd name="connsiteY100" fmla="*/ 9779 h 10000"/>
                  <a:gd name="connsiteX101" fmla="*/ 5359 w 10000"/>
                  <a:gd name="connsiteY101" fmla="*/ 9779 h 10000"/>
                  <a:gd name="connsiteX102" fmla="*/ 5359 w 10000"/>
                  <a:gd name="connsiteY102" fmla="*/ 9774 h 10000"/>
                  <a:gd name="connsiteX103" fmla="*/ 5364 w 10000"/>
                  <a:gd name="connsiteY103" fmla="*/ 9765 h 10000"/>
                  <a:gd name="connsiteX104" fmla="*/ 5397 w 10000"/>
                  <a:gd name="connsiteY104" fmla="*/ 9698 h 10000"/>
                  <a:gd name="connsiteX105" fmla="*/ 5397 w 10000"/>
                  <a:gd name="connsiteY105" fmla="*/ 9662 h 10000"/>
                  <a:gd name="connsiteX106" fmla="*/ 5381 w 10000"/>
                  <a:gd name="connsiteY106" fmla="*/ 9648 h 10000"/>
                  <a:gd name="connsiteX107" fmla="*/ 5381 w 10000"/>
                  <a:gd name="connsiteY107" fmla="*/ 9608 h 10000"/>
                  <a:gd name="connsiteX108" fmla="*/ 5400 w 10000"/>
                  <a:gd name="connsiteY108" fmla="*/ 9590 h 10000"/>
                  <a:gd name="connsiteX109" fmla="*/ 5392 w 10000"/>
                  <a:gd name="connsiteY109" fmla="*/ 9553 h 10000"/>
                  <a:gd name="connsiteX110" fmla="*/ 5375 w 10000"/>
                  <a:gd name="connsiteY110" fmla="*/ 9526 h 10000"/>
                  <a:gd name="connsiteX111" fmla="*/ 5350 w 10000"/>
                  <a:gd name="connsiteY111" fmla="*/ 9504 h 10000"/>
                  <a:gd name="connsiteX112" fmla="*/ 5323 w 10000"/>
                  <a:gd name="connsiteY112" fmla="*/ 9562 h 10000"/>
                  <a:gd name="connsiteX113" fmla="*/ 5309 w 10000"/>
                  <a:gd name="connsiteY113" fmla="*/ 9535 h 10000"/>
                  <a:gd name="connsiteX114" fmla="*/ 5312 w 10000"/>
                  <a:gd name="connsiteY114" fmla="*/ 9436 h 10000"/>
                  <a:gd name="connsiteX115" fmla="*/ 5276 w 10000"/>
                  <a:gd name="connsiteY115" fmla="*/ 9409 h 10000"/>
                  <a:gd name="connsiteX116" fmla="*/ 5270 w 10000"/>
                  <a:gd name="connsiteY116" fmla="*/ 9418 h 10000"/>
                  <a:gd name="connsiteX117" fmla="*/ 5259 w 10000"/>
                  <a:gd name="connsiteY117" fmla="*/ 9423 h 10000"/>
                  <a:gd name="connsiteX118" fmla="*/ 5243 w 10000"/>
                  <a:gd name="connsiteY118" fmla="*/ 9445 h 10000"/>
                  <a:gd name="connsiteX119" fmla="*/ 5229 w 10000"/>
                  <a:gd name="connsiteY119" fmla="*/ 9450 h 10000"/>
                  <a:gd name="connsiteX120" fmla="*/ 5221 w 10000"/>
                  <a:gd name="connsiteY120" fmla="*/ 9459 h 10000"/>
                  <a:gd name="connsiteX121" fmla="*/ 5199 w 10000"/>
                  <a:gd name="connsiteY121" fmla="*/ 9463 h 10000"/>
                  <a:gd name="connsiteX122" fmla="*/ 5179 w 10000"/>
                  <a:gd name="connsiteY122" fmla="*/ 9463 h 10000"/>
                  <a:gd name="connsiteX123" fmla="*/ 5166 w 10000"/>
                  <a:gd name="connsiteY123" fmla="*/ 9450 h 10000"/>
                  <a:gd name="connsiteX124" fmla="*/ 5155 w 10000"/>
                  <a:gd name="connsiteY124" fmla="*/ 9432 h 10000"/>
                  <a:gd name="connsiteX125" fmla="*/ 5149 w 10000"/>
                  <a:gd name="connsiteY125" fmla="*/ 9432 h 10000"/>
                  <a:gd name="connsiteX126" fmla="*/ 5146 w 10000"/>
                  <a:gd name="connsiteY126" fmla="*/ 9432 h 10000"/>
                  <a:gd name="connsiteX127" fmla="*/ 5146 w 10000"/>
                  <a:gd name="connsiteY127" fmla="*/ 9436 h 10000"/>
                  <a:gd name="connsiteX128" fmla="*/ 5132 w 10000"/>
                  <a:gd name="connsiteY128" fmla="*/ 9445 h 10000"/>
                  <a:gd name="connsiteX129" fmla="*/ 5124 w 10000"/>
                  <a:gd name="connsiteY129" fmla="*/ 9463 h 10000"/>
                  <a:gd name="connsiteX130" fmla="*/ 5119 w 10000"/>
                  <a:gd name="connsiteY130" fmla="*/ 9472 h 10000"/>
                  <a:gd name="connsiteX131" fmla="*/ 5094 w 10000"/>
                  <a:gd name="connsiteY131" fmla="*/ 9486 h 10000"/>
                  <a:gd name="connsiteX132" fmla="*/ 5075 w 10000"/>
                  <a:gd name="connsiteY132" fmla="*/ 9490 h 10000"/>
                  <a:gd name="connsiteX133" fmla="*/ 5058 w 10000"/>
                  <a:gd name="connsiteY133" fmla="*/ 9499 h 10000"/>
                  <a:gd name="connsiteX134" fmla="*/ 5028 w 10000"/>
                  <a:gd name="connsiteY134" fmla="*/ 9513 h 10000"/>
                  <a:gd name="connsiteX135" fmla="*/ 5006 w 10000"/>
                  <a:gd name="connsiteY135" fmla="*/ 9522 h 10000"/>
                  <a:gd name="connsiteX136" fmla="*/ 4986 w 10000"/>
                  <a:gd name="connsiteY136" fmla="*/ 9535 h 10000"/>
                  <a:gd name="connsiteX137" fmla="*/ 4948 w 10000"/>
                  <a:gd name="connsiteY137" fmla="*/ 9549 h 10000"/>
                  <a:gd name="connsiteX138" fmla="*/ 4925 w 10000"/>
                  <a:gd name="connsiteY138" fmla="*/ 9549 h 10000"/>
                  <a:gd name="connsiteX139" fmla="*/ 4906 w 10000"/>
                  <a:gd name="connsiteY139" fmla="*/ 9549 h 10000"/>
                  <a:gd name="connsiteX140" fmla="*/ 4892 w 10000"/>
                  <a:gd name="connsiteY140" fmla="*/ 9553 h 10000"/>
                  <a:gd name="connsiteX141" fmla="*/ 4890 w 10000"/>
                  <a:gd name="connsiteY141" fmla="*/ 9562 h 10000"/>
                  <a:gd name="connsiteX142" fmla="*/ 4881 w 10000"/>
                  <a:gd name="connsiteY142" fmla="*/ 9576 h 10000"/>
                  <a:gd name="connsiteX143" fmla="*/ 4873 w 10000"/>
                  <a:gd name="connsiteY143" fmla="*/ 9594 h 10000"/>
                  <a:gd name="connsiteX144" fmla="*/ 4868 w 10000"/>
                  <a:gd name="connsiteY144" fmla="*/ 9581 h 10000"/>
                  <a:gd name="connsiteX145" fmla="*/ 4865 w 10000"/>
                  <a:gd name="connsiteY145" fmla="*/ 9567 h 10000"/>
                  <a:gd name="connsiteX146" fmla="*/ 4851 w 10000"/>
                  <a:gd name="connsiteY146" fmla="*/ 9567 h 10000"/>
                  <a:gd name="connsiteX147" fmla="*/ 4848 w 10000"/>
                  <a:gd name="connsiteY147" fmla="*/ 9576 h 10000"/>
                  <a:gd name="connsiteX148" fmla="*/ 4829 w 10000"/>
                  <a:gd name="connsiteY148" fmla="*/ 9581 h 10000"/>
                  <a:gd name="connsiteX149" fmla="*/ 4818 w 10000"/>
                  <a:gd name="connsiteY149" fmla="*/ 9576 h 10000"/>
                  <a:gd name="connsiteX150" fmla="*/ 4810 w 10000"/>
                  <a:gd name="connsiteY150" fmla="*/ 9576 h 10000"/>
                  <a:gd name="connsiteX151" fmla="*/ 4796 w 10000"/>
                  <a:gd name="connsiteY151" fmla="*/ 9581 h 10000"/>
                  <a:gd name="connsiteX152" fmla="*/ 4788 w 10000"/>
                  <a:gd name="connsiteY152" fmla="*/ 9576 h 10000"/>
                  <a:gd name="connsiteX153" fmla="*/ 4779 w 10000"/>
                  <a:gd name="connsiteY153" fmla="*/ 9576 h 10000"/>
                  <a:gd name="connsiteX154" fmla="*/ 4768 w 10000"/>
                  <a:gd name="connsiteY154" fmla="*/ 9581 h 10000"/>
                  <a:gd name="connsiteX155" fmla="*/ 4760 w 10000"/>
                  <a:gd name="connsiteY155" fmla="*/ 9553 h 10000"/>
                  <a:gd name="connsiteX156" fmla="*/ 4754 w 10000"/>
                  <a:gd name="connsiteY156" fmla="*/ 9526 h 10000"/>
                  <a:gd name="connsiteX157" fmla="*/ 4754 w 10000"/>
                  <a:gd name="connsiteY157" fmla="*/ 9486 h 10000"/>
                  <a:gd name="connsiteX158" fmla="*/ 4754 w 10000"/>
                  <a:gd name="connsiteY158" fmla="*/ 9445 h 10000"/>
                  <a:gd name="connsiteX159" fmla="*/ 4760 w 10000"/>
                  <a:gd name="connsiteY159" fmla="*/ 9432 h 10000"/>
                  <a:gd name="connsiteX160" fmla="*/ 4760 w 10000"/>
                  <a:gd name="connsiteY160" fmla="*/ 9396 h 10000"/>
                  <a:gd name="connsiteX161" fmla="*/ 4760 w 10000"/>
                  <a:gd name="connsiteY161" fmla="*/ 9382 h 10000"/>
                  <a:gd name="connsiteX162" fmla="*/ 4760 w 10000"/>
                  <a:gd name="connsiteY162" fmla="*/ 9355 h 10000"/>
                  <a:gd name="connsiteX163" fmla="*/ 4749 w 10000"/>
                  <a:gd name="connsiteY163" fmla="*/ 9341 h 10000"/>
                  <a:gd name="connsiteX164" fmla="*/ 4746 w 10000"/>
                  <a:gd name="connsiteY164" fmla="*/ 9332 h 10000"/>
                  <a:gd name="connsiteX165" fmla="*/ 4732 w 10000"/>
                  <a:gd name="connsiteY165" fmla="*/ 9328 h 10000"/>
                  <a:gd name="connsiteX166" fmla="*/ 4716 w 10000"/>
                  <a:gd name="connsiteY166" fmla="*/ 9292 h 10000"/>
                  <a:gd name="connsiteX167" fmla="*/ 4705 w 10000"/>
                  <a:gd name="connsiteY167" fmla="*/ 9274 h 10000"/>
                  <a:gd name="connsiteX168" fmla="*/ 4699 w 10000"/>
                  <a:gd name="connsiteY168" fmla="*/ 9278 h 10000"/>
                  <a:gd name="connsiteX169" fmla="*/ 4696 w 10000"/>
                  <a:gd name="connsiteY169" fmla="*/ 9287 h 10000"/>
                  <a:gd name="connsiteX170" fmla="*/ 4680 w 10000"/>
                  <a:gd name="connsiteY170" fmla="*/ 9292 h 10000"/>
                  <a:gd name="connsiteX171" fmla="*/ 4672 w 10000"/>
                  <a:gd name="connsiteY171" fmla="*/ 9274 h 10000"/>
                  <a:gd name="connsiteX172" fmla="*/ 4636 w 10000"/>
                  <a:gd name="connsiteY172" fmla="*/ 9224 h 10000"/>
                  <a:gd name="connsiteX173" fmla="*/ 4616 w 10000"/>
                  <a:gd name="connsiteY173" fmla="*/ 9211 h 10000"/>
                  <a:gd name="connsiteX174" fmla="*/ 4608 w 10000"/>
                  <a:gd name="connsiteY174" fmla="*/ 9206 h 10000"/>
                  <a:gd name="connsiteX175" fmla="*/ 4616 w 10000"/>
                  <a:gd name="connsiteY175" fmla="*/ 9193 h 10000"/>
                  <a:gd name="connsiteX176" fmla="*/ 4633 w 10000"/>
                  <a:gd name="connsiteY176" fmla="*/ 9184 h 10000"/>
                  <a:gd name="connsiteX177" fmla="*/ 4616 w 10000"/>
                  <a:gd name="connsiteY177" fmla="*/ 9120 h 10000"/>
                  <a:gd name="connsiteX178" fmla="*/ 4625 w 10000"/>
                  <a:gd name="connsiteY178" fmla="*/ 9039 h 10000"/>
                  <a:gd name="connsiteX179" fmla="*/ 4616 w 10000"/>
                  <a:gd name="connsiteY179" fmla="*/ 9026 h 10000"/>
                  <a:gd name="connsiteX180" fmla="*/ 4600 w 10000"/>
                  <a:gd name="connsiteY180" fmla="*/ 9017 h 10000"/>
                  <a:gd name="connsiteX181" fmla="*/ 4583 w 10000"/>
                  <a:gd name="connsiteY181" fmla="*/ 9003 h 10000"/>
                  <a:gd name="connsiteX182" fmla="*/ 4570 w 10000"/>
                  <a:gd name="connsiteY182" fmla="*/ 9012 h 10000"/>
                  <a:gd name="connsiteX183" fmla="*/ 4570 w 10000"/>
                  <a:gd name="connsiteY183" fmla="*/ 9026 h 10000"/>
                  <a:gd name="connsiteX184" fmla="*/ 4570 w 10000"/>
                  <a:gd name="connsiteY184" fmla="*/ 9035 h 10000"/>
                  <a:gd name="connsiteX185" fmla="*/ 4578 w 10000"/>
                  <a:gd name="connsiteY185" fmla="*/ 9048 h 10000"/>
                  <a:gd name="connsiteX186" fmla="*/ 4583 w 10000"/>
                  <a:gd name="connsiteY186" fmla="*/ 9089 h 10000"/>
                  <a:gd name="connsiteX187" fmla="*/ 4586 w 10000"/>
                  <a:gd name="connsiteY187" fmla="*/ 9116 h 10000"/>
                  <a:gd name="connsiteX188" fmla="*/ 4586 w 10000"/>
                  <a:gd name="connsiteY188" fmla="*/ 9120 h 10000"/>
                  <a:gd name="connsiteX189" fmla="*/ 4583 w 10000"/>
                  <a:gd name="connsiteY189" fmla="*/ 9143 h 10000"/>
                  <a:gd name="connsiteX190" fmla="*/ 4583 w 10000"/>
                  <a:gd name="connsiteY190" fmla="*/ 9170 h 10000"/>
                  <a:gd name="connsiteX191" fmla="*/ 4578 w 10000"/>
                  <a:gd name="connsiteY191" fmla="*/ 9175 h 10000"/>
                  <a:gd name="connsiteX192" fmla="*/ 4570 w 10000"/>
                  <a:gd name="connsiteY192" fmla="*/ 9197 h 10000"/>
                  <a:gd name="connsiteX193" fmla="*/ 4556 w 10000"/>
                  <a:gd name="connsiteY193" fmla="*/ 9170 h 10000"/>
                  <a:gd name="connsiteX194" fmla="*/ 4553 w 10000"/>
                  <a:gd name="connsiteY194" fmla="*/ 9147 h 10000"/>
                  <a:gd name="connsiteX195" fmla="*/ 4545 w 10000"/>
                  <a:gd name="connsiteY195" fmla="*/ 9120 h 10000"/>
                  <a:gd name="connsiteX196" fmla="*/ 4539 w 10000"/>
                  <a:gd name="connsiteY196" fmla="*/ 9093 h 10000"/>
                  <a:gd name="connsiteX197" fmla="*/ 4531 w 10000"/>
                  <a:gd name="connsiteY197" fmla="*/ 9062 h 10000"/>
                  <a:gd name="connsiteX198" fmla="*/ 4523 w 10000"/>
                  <a:gd name="connsiteY198" fmla="*/ 9039 h 10000"/>
                  <a:gd name="connsiteX199" fmla="*/ 4514 w 10000"/>
                  <a:gd name="connsiteY199" fmla="*/ 9026 h 10000"/>
                  <a:gd name="connsiteX200" fmla="*/ 4514 w 10000"/>
                  <a:gd name="connsiteY200" fmla="*/ 9035 h 10000"/>
                  <a:gd name="connsiteX201" fmla="*/ 4512 w 10000"/>
                  <a:gd name="connsiteY201" fmla="*/ 9035 h 10000"/>
                  <a:gd name="connsiteX202" fmla="*/ 4503 w 10000"/>
                  <a:gd name="connsiteY202" fmla="*/ 9035 h 10000"/>
                  <a:gd name="connsiteX203" fmla="*/ 4498 w 10000"/>
                  <a:gd name="connsiteY203" fmla="*/ 9048 h 10000"/>
                  <a:gd name="connsiteX204" fmla="*/ 4481 w 10000"/>
                  <a:gd name="connsiteY204" fmla="*/ 9062 h 10000"/>
                  <a:gd name="connsiteX205" fmla="*/ 4473 w 10000"/>
                  <a:gd name="connsiteY205" fmla="*/ 9066 h 10000"/>
                  <a:gd name="connsiteX206" fmla="*/ 4473 w 10000"/>
                  <a:gd name="connsiteY206" fmla="*/ 9075 h 10000"/>
                  <a:gd name="connsiteX207" fmla="*/ 4459 w 10000"/>
                  <a:gd name="connsiteY207" fmla="*/ 9080 h 10000"/>
                  <a:gd name="connsiteX208" fmla="*/ 4448 w 10000"/>
                  <a:gd name="connsiteY208" fmla="*/ 9075 h 10000"/>
                  <a:gd name="connsiteX209" fmla="*/ 4440 w 10000"/>
                  <a:gd name="connsiteY209" fmla="*/ 9075 h 10000"/>
                  <a:gd name="connsiteX210" fmla="*/ 4432 w 10000"/>
                  <a:gd name="connsiteY210" fmla="*/ 9080 h 10000"/>
                  <a:gd name="connsiteX211" fmla="*/ 4418 w 10000"/>
                  <a:gd name="connsiteY211" fmla="*/ 9093 h 10000"/>
                  <a:gd name="connsiteX212" fmla="*/ 4398 w 10000"/>
                  <a:gd name="connsiteY212" fmla="*/ 9116 h 10000"/>
                  <a:gd name="connsiteX213" fmla="*/ 4390 w 10000"/>
                  <a:gd name="connsiteY213" fmla="*/ 9120 h 10000"/>
                  <a:gd name="connsiteX214" fmla="*/ 4382 w 10000"/>
                  <a:gd name="connsiteY214" fmla="*/ 9129 h 10000"/>
                  <a:gd name="connsiteX215" fmla="*/ 4382 w 10000"/>
                  <a:gd name="connsiteY215" fmla="*/ 9134 h 10000"/>
                  <a:gd name="connsiteX216" fmla="*/ 4385 w 10000"/>
                  <a:gd name="connsiteY216" fmla="*/ 9143 h 10000"/>
                  <a:gd name="connsiteX217" fmla="*/ 4398 w 10000"/>
                  <a:gd name="connsiteY217" fmla="*/ 9134 h 10000"/>
                  <a:gd name="connsiteX218" fmla="*/ 4418 w 10000"/>
                  <a:gd name="connsiteY218" fmla="*/ 9161 h 10000"/>
                  <a:gd name="connsiteX219" fmla="*/ 4423 w 10000"/>
                  <a:gd name="connsiteY219" fmla="*/ 9170 h 10000"/>
                  <a:gd name="connsiteX220" fmla="*/ 4426 w 10000"/>
                  <a:gd name="connsiteY220" fmla="*/ 9175 h 10000"/>
                  <a:gd name="connsiteX221" fmla="*/ 4432 w 10000"/>
                  <a:gd name="connsiteY221" fmla="*/ 9211 h 10000"/>
                  <a:gd name="connsiteX222" fmla="*/ 4426 w 10000"/>
                  <a:gd name="connsiteY222" fmla="*/ 9224 h 10000"/>
                  <a:gd name="connsiteX223" fmla="*/ 4418 w 10000"/>
                  <a:gd name="connsiteY223" fmla="*/ 9247 h 10000"/>
                  <a:gd name="connsiteX224" fmla="*/ 4409 w 10000"/>
                  <a:gd name="connsiteY224" fmla="*/ 9238 h 10000"/>
                  <a:gd name="connsiteX225" fmla="*/ 4398 w 10000"/>
                  <a:gd name="connsiteY225" fmla="*/ 9220 h 10000"/>
                  <a:gd name="connsiteX226" fmla="*/ 4393 w 10000"/>
                  <a:gd name="connsiteY226" fmla="*/ 9211 h 10000"/>
                  <a:gd name="connsiteX227" fmla="*/ 4390 w 10000"/>
                  <a:gd name="connsiteY227" fmla="*/ 9211 h 10000"/>
                  <a:gd name="connsiteX228" fmla="*/ 4385 w 10000"/>
                  <a:gd name="connsiteY228" fmla="*/ 9220 h 10000"/>
                  <a:gd name="connsiteX229" fmla="*/ 4385 w 10000"/>
                  <a:gd name="connsiteY229" fmla="*/ 9238 h 10000"/>
                  <a:gd name="connsiteX230" fmla="*/ 4382 w 10000"/>
                  <a:gd name="connsiteY230" fmla="*/ 9260 h 10000"/>
                  <a:gd name="connsiteX231" fmla="*/ 4360 w 10000"/>
                  <a:gd name="connsiteY231" fmla="*/ 9278 h 10000"/>
                  <a:gd name="connsiteX232" fmla="*/ 4360 w 10000"/>
                  <a:gd name="connsiteY232" fmla="*/ 9292 h 10000"/>
                  <a:gd name="connsiteX233" fmla="*/ 4363 w 10000"/>
                  <a:gd name="connsiteY233" fmla="*/ 9305 h 10000"/>
                  <a:gd name="connsiteX234" fmla="*/ 4385 w 10000"/>
                  <a:gd name="connsiteY234" fmla="*/ 9314 h 10000"/>
                  <a:gd name="connsiteX235" fmla="*/ 4393 w 10000"/>
                  <a:gd name="connsiteY235" fmla="*/ 9319 h 10000"/>
                  <a:gd name="connsiteX236" fmla="*/ 4398 w 10000"/>
                  <a:gd name="connsiteY236" fmla="*/ 9319 h 10000"/>
                  <a:gd name="connsiteX237" fmla="*/ 4401 w 10000"/>
                  <a:gd name="connsiteY237" fmla="*/ 9314 h 10000"/>
                  <a:gd name="connsiteX238" fmla="*/ 4409 w 10000"/>
                  <a:gd name="connsiteY238" fmla="*/ 9278 h 10000"/>
                  <a:gd name="connsiteX239" fmla="*/ 4418 w 10000"/>
                  <a:gd name="connsiteY239" fmla="*/ 9287 h 10000"/>
                  <a:gd name="connsiteX240" fmla="*/ 4426 w 10000"/>
                  <a:gd name="connsiteY240" fmla="*/ 9292 h 10000"/>
                  <a:gd name="connsiteX241" fmla="*/ 4426 w 10000"/>
                  <a:gd name="connsiteY241" fmla="*/ 9301 h 10000"/>
                  <a:gd name="connsiteX242" fmla="*/ 4426 w 10000"/>
                  <a:gd name="connsiteY242" fmla="*/ 9314 h 10000"/>
                  <a:gd name="connsiteX243" fmla="*/ 4418 w 10000"/>
                  <a:gd name="connsiteY243" fmla="*/ 9332 h 10000"/>
                  <a:gd name="connsiteX244" fmla="*/ 4415 w 10000"/>
                  <a:gd name="connsiteY244" fmla="*/ 9341 h 10000"/>
                  <a:gd name="connsiteX245" fmla="*/ 4418 w 10000"/>
                  <a:gd name="connsiteY245" fmla="*/ 9350 h 10000"/>
                  <a:gd name="connsiteX246" fmla="*/ 4415 w 10000"/>
                  <a:gd name="connsiteY246" fmla="*/ 9364 h 10000"/>
                  <a:gd name="connsiteX247" fmla="*/ 4418 w 10000"/>
                  <a:gd name="connsiteY247" fmla="*/ 9409 h 10000"/>
                  <a:gd name="connsiteX248" fmla="*/ 4418 w 10000"/>
                  <a:gd name="connsiteY248" fmla="*/ 9423 h 10000"/>
                  <a:gd name="connsiteX249" fmla="*/ 4415 w 10000"/>
                  <a:gd name="connsiteY249" fmla="*/ 9432 h 10000"/>
                  <a:gd name="connsiteX250" fmla="*/ 4398 w 10000"/>
                  <a:gd name="connsiteY250" fmla="*/ 9423 h 10000"/>
                  <a:gd name="connsiteX251" fmla="*/ 4390 w 10000"/>
                  <a:gd name="connsiteY251" fmla="*/ 9436 h 10000"/>
                  <a:gd name="connsiteX252" fmla="*/ 4385 w 10000"/>
                  <a:gd name="connsiteY252" fmla="*/ 9445 h 10000"/>
                  <a:gd name="connsiteX253" fmla="*/ 4376 w 10000"/>
                  <a:gd name="connsiteY253" fmla="*/ 9459 h 10000"/>
                  <a:gd name="connsiteX254" fmla="*/ 4354 w 10000"/>
                  <a:gd name="connsiteY254" fmla="*/ 9450 h 10000"/>
                  <a:gd name="connsiteX255" fmla="*/ 4352 w 10000"/>
                  <a:gd name="connsiteY255" fmla="*/ 9445 h 10000"/>
                  <a:gd name="connsiteX256" fmla="*/ 4354 w 10000"/>
                  <a:gd name="connsiteY256" fmla="*/ 9432 h 10000"/>
                  <a:gd name="connsiteX257" fmla="*/ 4368 w 10000"/>
                  <a:gd name="connsiteY257" fmla="*/ 9432 h 10000"/>
                  <a:gd name="connsiteX258" fmla="*/ 4371 w 10000"/>
                  <a:gd name="connsiteY258" fmla="*/ 9423 h 10000"/>
                  <a:gd name="connsiteX259" fmla="*/ 4371 w 10000"/>
                  <a:gd name="connsiteY259" fmla="*/ 9405 h 10000"/>
                  <a:gd name="connsiteX260" fmla="*/ 4368 w 10000"/>
                  <a:gd name="connsiteY260" fmla="*/ 9391 h 10000"/>
                  <a:gd name="connsiteX261" fmla="*/ 4363 w 10000"/>
                  <a:gd name="connsiteY261" fmla="*/ 9391 h 10000"/>
                  <a:gd name="connsiteX262" fmla="*/ 4354 w 10000"/>
                  <a:gd name="connsiteY262" fmla="*/ 9409 h 10000"/>
                  <a:gd name="connsiteX263" fmla="*/ 4335 w 10000"/>
                  <a:gd name="connsiteY263" fmla="*/ 9436 h 10000"/>
                  <a:gd name="connsiteX264" fmla="*/ 4327 w 10000"/>
                  <a:gd name="connsiteY264" fmla="*/ 9445 h 10000"/>
                  <a:gd name="connsiteX265" fmla="*/ 4313 w 10000"/>
                  <a:gd name="connsiteY265" fmla="*/ 9445 h 10000"/>
                  <a:gd name="connsiteX266" fmla="*/ 4305 w 10000"/>
                  <a:gd name="connsiteY266" fmla="*/ 9436 h 10000"/>
                  <a:gd name="connsiteX267" fmla="*/ 4296 w 10000"/>
                  <a:gd name="connsiteY267" fmla="*/ 9409 h 10000"/>
                  <a:gd name="connsiteX268" fmla="*/ 4302 w 10000"/>
                  <a:gd name="connsiteY268" fmla="*/ 9396 h 10000"/>
                  <a:gd name="connsiteX269" fmla="*/ 4302 w 10000"/>
                  <a:gd name="connsiteY269" fmla="*/ 9378 h 10000"/>
                  <a:gd name="connsiteX270" fmla="*/ 4302 w 10000"/>
                  <a:gd name="connsiteY270" fmla="*/ 9355 h 10000"/>
                  <a:gd name="connsiteX271" fmla="*/ 4296 w 10000"/>
                  <a:gd name="connsiteY271" fmla="*/ 9355 h 10000"/>
                  <a:gd name="connsiteX272" fmla="*/ 4294 w 10000"/>
                  <a:gd name="connsiteY272" fmla="*/ 9364 h 10000"/>
                  <a:gd name="connsiteX273" fmla="*/ 4288 w 10000"/>
                  <a:gd name="connsiteY273" fmla="*/ 9369 h 10000"/>
                  <a:gd name="connsiteX274" fmla="*/ 4288 w 10000"/>
                  <a:gd name="connsiteY274" fmla="*/ 9378 h 10000"/>
                  <a:gd name="connsiteX275" fmla="*/ 4288 w 10000"/>
                  <a:gd name="connsiteY275" fmla="*/ 9391 h 10000"/>
                  <a:gd name="connsiteX276" fmla="*/ 4285 w 10000"/>
                  <a:gd name="connsiteY276" fmla="*/ 9405 h 10000"/>
                  <a:gd name="connsiteX277" fmla="*/ 4274 w 10000"/>
                  <a:gd name="connsiteY277" fmla="*/ 9405 h 10000"/>
                  <a:gd name="connsiteX278" fmla="*/ 4272 w 10000"/>
                  <a:gd name="connsiteY278" fmla="*/ 9396 h 10000"/>
                  <a:gd name="connsiteX279" fmla="*/ 4266 w 10000"/>
                  <a:gd name="connsiteY279" fmla="*/ 9396 h 10000"/>
                  <a:gd name="connsiteX280" fmla="*/ 4263 w 10000"/>
                  <a:gd name="connsiteY280" fmla="*/ 9409 h 10000"/>
                  <a:gd name="connsiteX281" fmla="*/ 4263 w 10000"/>
                  <a:gd name="connsiteY281" fmla="*/ 9423 h 10000"/>
                  <a:gd name="connsiteX282" fmla="*/ 4266 w 10000"/>
                  <a:gd name="connsiteY282" fmla="*/ 9436 h 10000"/>
                  <a:gd name="connsiteX283" fmla="*/ 4258 w 10000"/>
                  <a:gd name="connsiteY283" fmla="*/ 9477 h 10000"/>
                  <a:gd name="connsiteX284" fmla="*/ 4263 w 10000"/>
                  <a:gd name="connsiteY284" fmla="*/ 9504 h 10000"/>
                  <a:gd name="connsiteX285" fmla="*/ 4263 w 10000"/>
                  <a:gd name="connsiteY285" fmla="*/ 9522 h 10000"/>
                  <a:gd name="connsiteX286" fmla="*/ 4249 w 10000"/>
                  <a:gd name="connsiteY286" fmla="*/ 9535 h 10000"/>
                  <a:gd name="connsiteX287" fmla="*/ 4247 w 10000"/>
                  <a:gd name="connsiteY287" fmla="*/ 9549 h 10000"/>
                  <a:gd name="connsiteX288" fmla="*/ 4249 w 10000"/>
                  <a:gd name="connsiteY288" fmla="*/ 9576 h 10000"/>
                  <a:gd name="connsiteX289" fmla="*/ 4249 w 10000"/>
                  <a:gd name="connsiteY289" fmla="*/ 9581 h 10000"/>
                  <a:gd name="connsiteX290" fmla="*/ 4238 w 10000"/>
                  <a:gd name="connsiteY290" fmla="*/ 9581 h 10000"/>
                  <a:gd name="connsiteX291" fmla="*/ 4233 w 10000"/>
                  <a:gd name="connsiteY291" fmla="*/ 9576 h 10000"/>
                  <a:gd name="connsiteX292" fmla="*/ 4216 w 10000"/>
                  <a:gd name="connsiteY292" fmla="*/ 9535 h 10000"/>
                  <a:gd name="connsiteX293" fmla="*/ 4214 w 10000"/>
                  <a:gd name="connsiteY293" fmla="*/ 9549 h 10000"/>
                  <a:gd name="connsiteX294" fmla="*/ 4197 w 10000"/>
                  <a:gd name="connsiteY294" fmla="*/ 9553 h 10000"/>
                  <a:gd name="connsiteX295" fmla="*/ 4178 w 10000"/>
                  <a:gd name="connsiteY295" fmla="*/ 9553 h 10000"/>
                  <a:gd name="connsiteX296" fmla="*/ 4175 w 10000"/>
                  <a:gd name="connsiteY296" fmla="*/ 9562 h 10000"/>
                  <a:gd name="connsiteX297" fmla="*/ 4175 w 10000"/>
                  <a:gd name="connsiteY297" fmla="*/ 9567 h 10000"/>
                  <a:gd name="connsiteX298" fmla="*/ 4183 w 10000"/>
                  <a:gd name="connsiteY298" fmla="*/ 9581 h 10000"/>
                  <a:gd name="connsiteX299" fmla="*/ 4192 w 10000"/>
                  <a:gd name="connsiteY299" fmla="*/ 9594 h 10000"/>
                  <a:gd name="connsiteX300" fmla="*/ 4192 w 10000"/>
                  <a:gd name="connsiteY300" fmla="*/ 9603 h 10000"/>
                  <a:gd name="connsiteX301" fmla="*/ 4186 w 10000"/>
                  <a:gd name="connsiteY301" fmla="*/ 9608 h 10000"/>
                  <a:gd name="connsiteX302" fmla="*/ 4178 w 10000"/>
                  <a:gd name="connsiteY302" fmla="*/ 9608 h 10000"/>
                  <a:gd name="connsiteX303" fmla="*/ 4153 w 10000"/>
                  <a:gd name="connsiteY303" fmla="*/ 9576 h 10000"/>
                  <a:gd name="connsiteX304" fmla="*/ 4142 w 10000"/>
                  <a:gd name="connsiteY304" fmla="*/ 9576 h 10000"/>
                  <a:gd name="connsiteX305" fmla="*/ 4134 w 10000"/>
                  <a:gd name="connsiteY305" fmla="*/ 9581 h 10000"/>
                  <a:gd name="connsiteX306" fmla="*/ 4120 w 10000"/>
                  <a:gd name="connsiteY306" fmla="*/ 9590 h 10000"/>
                  <a:gd name="connsiteX307" fmla="*/ 4111 w 10000"/>
                  <a:gd name="connsiteY307" fmla="*/ 9608 h 10000"/>
                  <a:gd name="connsiteX308" fmla="*/ 4089 w 10000"/>
                  <a:gd name="connsiteY308" fmla="*/ 9617 h 10000"/>
                  <a:gd name="connsiteX309" fmla="*/ 4073 w 10000"/>
                  <a:gd name="connsiteY309" fmla="*/ 9617 h 10000"/>
                  <a:gd name="connsiteX310" fmla="*/ 4054 w 10000"/>
                  <a:gd name="connsiteY310" fmla="*/ 9608 h 10000"/>
                  <a:gd name="connsiteX311" fmla="*/ 4040 w 10000"/>
                  <a:gd name="connsiteY311" fmla="*/ 9608 h 10000"/>
                  <a:gd name="connsiteX312" fmla="*/ 4029 w 10000"/>
                  <a:gd name="connsiteY312" fmla="*/ 9603 h 10000"/>
                  <a:gd name="connsiteX313" fmla="*/ 4015 w 10000"/>
                  <a:gd name="connsiteY313" fmla="*/ 9594 h 10000"/>
                  <a:gd name="connsiteX314" fmla="*/ 3998 w 10000"/>
                  <a:gd name="connsiteY314" fmla="*/ 9590 h 10000"/>
                  <a:gd name="connsiteX315" fmla="*/ 3982 w 10000"/>
                  <a:gd name="connsiteY315" fmla="*/ 9576 h 10000"/>
                  <a:gd name="connsiteX316" fmla="*/ 3974 w 10000"/>
                  <a:gd name="connsiteY316" fmla="*/ 9567 h 10000"/>
                  <a:gd name="connsiteX317" fmla="*/ 3957 w 10000"/>
                  <a:gd name="connsiteY317" fmla="*/ 9562 h 10000"/>
                  <a:gd name="connsiteX318" fmla="*/ 3949 w 10000"/>
                  <a:gd name="connsiteY318" fmla="*/ 9553 h 10000"/>
                  <a:gd name="connsiteX319" fmla="*/ 3943 w 10000"/>
                  <a:gd name="connsiteY319" fmla="*/ 9553 h 10000"/>
                  <a:gd name="connsiteX320" fmla="*/ 3932 w 10000"/>
                  <a:gd name="connsiteY320" fmla="*/ 9540 h 10000"/>
                  <a:gd name="connsiteX321" fmla="*/ 3927 w 10000"/>
                  <a:gd name="connsiteY321" fmla="*/ 9540 h 10000"/>
                  <a:gd name="connsiteX322" fmla="*/ 3918 w 10000"/>
                  <a:gd name="connsiteY322" fmla="*/ 9540 h 10000"/>
                  <a:gd name="connsiteX323" fmla="*/ 3916 w 10000"/>
                  <a:gd name="connsiteY323" fmla="*/ 9562 h 10000"/>
                  <a:gd name="connsiteX324" fmla="*/ 3902 w 10000"/>
                  <a:gd name="connsiteY324" fmla="*/ 9576 h 10000"/>
                  <a:gd name="connsiteX325" fmla="*/ 3888 w 10000"/>
                  <a:gd name="connsiteY325" fmla="*/ 9567 h 10000"/>
                  <a:gd name="connsiteX326" fmla="*/ 3877 w 10000"/>
                  <a:gd name="connsiteY326" fmla="*/ 9567 h 10000"/>
                  <a:gd name="connsiteX327" fmla="*/ 3863 w 10000"/>
                  <a:gd name="connsiteY327" fmla="*/ 9562 h 10000"/>
                  <a:gd name="connsiteX328" fmla="*/ 3860 w 10000"/>
                  <a:gd name="connsiteY328" fmla="*/ 9549 h 10000"/>
                  <a:gd name="connsiteX329" fmla="*/ 3852 w 10000"/>
                  <a:gd name="connsiteY329" fmla="*/ 9535 h 10000"/>
                  <a:gd name="connsiteX330" fmla="*/ 3838 w 10000"/>
                  <a:gd name="connsiteY330" fmla="*/ 9513 h 10000"/>
                  <a:gd name="connsiteX331" fmla="*/ 3830 w 10000"/>
                  <a:gd name="connsiteY331" fmla="*/ 9504 h 10000"/>
                  <a:gd name="connsiteX332" fmla="*/ 3827 w 10000"/>
                  <a:gd name="connsiteY332" fmla="*/ 9504 h 10000"/>
                  <a:gd name="connsiteX333" fmla="*/ 3822 w 10000"/>
                  <a:gd name="connsiteY333" fmla="*/ 9522 h 10000"/>
                  <a:gd name="connsiteX334" fmla="*/ 3819 w 10000"/>
                  <a:gd name="connsiteY334" fmla="*/ 9526 h 10000"/>
                  <a:gd name="connsiteX335" fmla="*/ 3805 w 10000"/>
                  <a:gd name="connsiteY335" fmla="*/ 9535 h 10000"/>
                  <a:gd name="connsiteX336" fmla="*/ 3800 w 10000"/>
                  <a:gd name="connsiteY336" fmla="*/ 9504 h 10000"/>
                  <a:gd name="connsiteX337" fmla="*/ 3805 w 10000"/>
                  <a:gd name="connsiteY337" fmla="*/ 9499 h 10000"/>
                  <a:gd name="connsiteX338" fmla="*/ 3797 w 10000"/>
                  <a:gd name="connsiteY338" fmla="*/ 9463 h 10000"/>
                  <a:gd name="connsiteX339" fmla="*/ 3783 w 10000"/>
                  <a:gd name="connsiteY339" fmla="*/ 9459 h 10000"/>
                  <a:gd name="connsiteX340" fmla="*/ 3772 w 10000"/>
                  <a:gd name="connsiteY340" fmla="*/ 9450 h 10000"/>
                  <a:gd name="connsiteX341" fmla="*/ 3758 w 10000"/>
                  <a:gd name="connsiteY341" fmla="*/ 9450 h 10000"/>
                  <a:gd name="connsiteX342" fmla="*/ 3742 w 10000"/>
                  <a:gd name="connsiteY342" fmla="*/ 9450 h 10000"/>
                  <a:gd name="connsiteX343" fmla="*/ 3725 w 10000"/>
                  <a:gd name="connsiteY343" fmla="*/ 9450 h 10000"/>
                  <a:gd name="connsiteX344" fmla="*/ 3717 w 10000"/>
                  <a:gd name="connsiteY344" fmla="*/ 9450 h 10000"/>
                  <a:gd name="connsiteX345" fmla="*/ 3709 w 10000"/>
                  <a:gd name="connsiteY345" fmla="*/ 9445 h 10000"/>
                  <a:gd name="connsiteX346" fmla="*/ 3695 w 10000"/>
                  <a:gd name="connsiteY346" fmla="*/ 9445 h 10000"/>
                  <a:gd name="connsiteX347" fmla="*/ 3692 w 10000"/>
                  <a:gd name="connsiteY347" fmla="*/ 9445 h 10000"/>
                  <a:gd name="connsiteX348" fmla="*/ 3684 w 10000"/>
                  <a:gd name="connsiteY348" fmla="*/ 9436 h 10000"/>
                  <a:gd name="connsiteX349" fmla="*/ 3687 w 10000"/>
                  <a:gd name="connsiteY349" fmla="*/ 9418 h 10000"/>
                  <a:gd name="connsiteX350" fmla="*/ 3692 w 10000"/>
                  <a:gd name="connsiteY350" fmla="*/ 9409 h 10000"/>
                  <a:gd name="connsiteX351" fmla="*/ 3695 w 10000"/>
                  <a:gd name="connsiteY351" fmla="*/ 9405 h 10000"/>
                  <a:gd name="connsiteX352" fmla="*/ 3711 w 10000"/>
                  <a:gd name="connsiteY352" fmla="*/ 9396 h 10000"/>
                  <a:gd name="connsiteX353" fmla="*/ 3717 w 10000"/>
                  <a:gd name="connsiteY353" fmla="*/ 9396 h 10000"/>
                  <a:gd name="connsiteX354" fmla="*/ 3722 w 10000"/>
                  <a:gd name="connsiteY354" fmla="*/ 9396 h 10000"/>
                  <a:gd name="connsiteX355" fmla="*/ 3733 w 10000"/>
                  <a:gd name="connsiteY355" fmla="*/ 9391 h 10000"/>
                  <a:gd name="connsiteX356" fmla="*/ 3742 w 10000"/>
                  <a:gd name="connsiteY356" fmla="*/ 9378 h 10000"/>
                  <a:gd name="connsiteX357" fmla="*/ 3747 w 10000"/>
                  <a:gd name="connsiteY357" fmla="*/ 9369 h 10000"/>
                  <a:gd name="connsiteX358" fmla="*/ 3750 w 10000"/>
                  <a:gd name="connsiteY358" fmla="*/ 9355 h 10000"/>
                  <a:gd name="connsiteX359" fmla="*/ 3750 w 10000"/>
                  <a:gd name="connsiteY359" fmla="*/ 9350 h 10000"/>
                  <a:gd name="connsiteX360" fmla="*/ 3747 w 10000"/>
                  <a:gd name="connsiteY360" fmla="*/ 9328 h 10000"/>
                  <a:gd name="connsiteX361" fmla="*/ 3747 w 10000"/>
                  <a:gd name="connsiteY361" fmla="*/ 9314 h 10000"/>
                  <a:gd name="connsiteX362" fmla="*/ 3750 w 10000"/>
                  <a:gd name="connsiteY362" fmla="*/ 9305 h 10000"/>
                  <a:gd name="connsiteX363" fmla="*/ 3756 w 10000"/>
                  <a:gd name="connsiteY363" fmla="*/ 9305 h 10000"/>
                  <a:gd name="connsiteX364" fmla="*/ 3767 w 10000"/>
                  <a:gd name="connsiteY364" fmla="*/ 9301 h 10000"/>
                  <a:gd name="connsiteX365" fmla="*/ 3772 w 10000"/>
                  <a:gd name="connsiteY365" fmla="*/ 9287 h 10000"/>
                  <a:gd name="connsiteX366" fmla="*/ 3775 w 10000"/>
                  <a:gd name="connsiteY366" fmla="*/ 9265 h 10000"/>
                  <a:gd name="connsiteX367" fmla="*/ 3775 w 10000"/>
                  <a:gd name="connsiteY367" fmla="*/ 9238 h 10000"/>
                  <a:gd name="connsiteX368" fmla="*/ 3772 w 10000"/>
                  <a:gd name="connsiteY368" fmla="*/ 9211 h 10000"/>
                  <a:gd name="connsiteX369" fmla="*/ 3772 w 10000"/>
                  <a:gd name="connsiteY369" fmla="*/ 9197 h 10000"/>
                  <a:gd name="connsiteX370" fmla="*/ 3775 w 10000"/>
                  <a:gd name="connsiteY370" fmla="*/ 9170 h 10000"/>
                  <a:gd name="connsiteX371" fmla="*/ 3775 w 10000"/>
                  <a:gd name="connsiteY371" fmla="*/ 9147 h 10000"/>
                  <a:gd name="connsiteX372" fmla="*/ 3775 w 10000"/>
                  <a:gd name="connsiteY372" fmla="*/ 9129 h 10000"/>
                  <a:gd name="connsiteX373" fmla="*/ 3775 w 10000"/>
                  <a:gd name="connsiteY373" fmla="*/ 9116 h 10000"/>
                  <a:gd name="connsiteX374" fmla="*/ 3789 w 10000"/>
                  <a:gd name="connsiteY374" fmla="*/ 9107 h 10000"/>
                  <a:gd name="connsiteX375" fmla="*/ 3789 w 10000"/>
                  <a:gd name="connsiteY375" fmla="*/ 9089 h 10000"/>
                  <a:gd name="connsiteX376" fmla="*/ 3783 w 10000"/>
                  <a:gd name="connsiteY376" fmla="*/ 9035 h 10000"/>
                  <a:gd name="connsiteX377" fmla="*/ 3783 w 10000"/>
                  <a:gd name="connsiteY377" fmla="*/ 9017 h 10000"/>
                  <a:gd name="connsiteX378" fmla="*/ 3791 w 10000"/>
                  <a:gd name="connsiteY378" fmla="*/ 8999 h 10000"/>
                  <a:gd name="connsiteX379" fmla="*/ 3797 w 10000"/>
                  <a:gd name="connsiteY379" fmla="*/ 8990 h 10000"/>
                  <a:gd name="connsiteX380" fmla="*/ 3808 w 10000"/>
                  <a:gd name="connsiteY380" fmla="*/ 8963 h 10000"/>
                  <a:gd name="connsiteX381" fmla="*/ 3813 w 10000"/>
                  <a:gd name="connsiteY381" fmla="*/ 8931 h 10000"/>
                  <a:gd name="connsiteX382" fmla="*/ 3813 w 10000"/>
                  <a:gd name="connsiteY382" fmla="*/ 8917 h 10000"/>
                  <a:gd name="connsiteX383" fmla="*/ 3808 w 10000"/>
                  <a:gd name="connsiteY383" fmla="*/ 8908 h 10000"/>
                  <a:gd name="connsiteX384" fmla="*/ 3813 w 10000"/>
                  <a:gd name="connsiteY384" fmla="*/ 8904 h 10000"/>
                  <a:gd name="connsiteX385" fmla="*/ 3813 w 10000"/>
                  <a:gd name="connsiteY385" fmla="*/ 8890 h 10000"/>
                  <a:gd name="connsiteX386" fmla="*/ 3808 w 10000"/>
                  <a:gd name="connsiteY386" fmla="*/ 8877 h 10000"/>
                  <a:gd name="connsiteX387" fmla="*/ 3808 w 10000"/>
                  <a:gd name="connsiteY387" fmla="*/ 8854 h 10000"/>
                  <a:gd name="connsiteX388" fmla="*/ 3808 w 10000"/>
                  <a:gd name="connsiteY388" fmla="*/ 8841 h 10000"/>
                  <a:gd name="connsiteX389" fmla="*/ 3808 w 10000"/>
                  <a:gd name="connsiteY389" fmla="*/ 8827 h 10000"/>
                  <a:gd name="connsiteX390" fmla="*/ 3808 w 10000"/>
                  <a:gd name="connsiteY390" fmla="*/ 8818 h 10000"/>
                  <a:gd name="connsiteX391" fmla="*/ 3808 w 10000"/>
                  <a:gd name="connsiteY391" fmla="*/ 8814 h 10000"/>
                  <a:gd name="connsiteX392" fmla="*/ 3808 w 10000"/>
                  <a:gd name="connsiteY392" fmla="*/ 8805 h 10000"/>
                  <a:gd name="connsiteX393" fmla="*/ 3808 w 10000"/>
                  <a:gd name="connsiteY393" fmla="*/ 8787 h 10000"/>
                  <a:gd name="connsiteX394" fmla="*/ 3808 w 10000"/>
                  <a:gd name="connsiteY394" fmla="*/ 8764 h 10000"/>
                  <a:gd name="connsiteX395" fmla="*/ 3808 w 10000"/>
                  <a:gd name="connsiteY395" fmla="*/ 8746 h 10000"/>
                  <a:gd name="connsiteX396" fmla="*/ 3805 w 10000"/>
                  <a:gd name="connsiteY396" fmla="*/ 8733 h 10000"/>
                  <a:gd name="connsiteX397" fmla="*/ 3805 w 10000"/>
                  <a:gd name="connsiteY397" fmla="*/ 8724 h 10000"/>
                  <a:gd name="connsiteX398" fmla="*/ 3808 w 10000"/>
                  <a:gd name="connsiteY398" fmla="*/ 8719 h 10000"/>
                  <a:gd name="connsiteX399" fmla="*/ 3813 w 10000"/>
                  <a:gd name="connsiteY399" fmla="*/ 8710 h 10000"/>
                  <a:gd name="connsiteX400" fmla="*/ 3819 w 10000"/>
                  <a:gd name="connsiteY400" fmla="*/ 8687 h 10000"/>
                  <a:gd name="connsiteX401" fmla="*/ 3822 w 10000"/>
                  <a:gd name="connsiteY401" fmla="*/ 8674 h 10000"/>
                  <a:gd name="connsiteX402" fmla="*/ 3822 w 10000"/>
                  <a:gd name="connsiteY402" fmla="*/ 8647 h 10000"/>
                  <a:gd name="connsiteX403" fmla="*/ 3827 w 10000"/>
                  <a:gd name="connsiteY403" fmla="*/ 8642 h 10000"/>
                  <a:gd name="connsiteX404" fmla="*/ 3827 w 10000"/>
                  <a:gd name="connsiteY404" fmla="*/ 8620 h 10000"/>
                  <a:gd name="connsiteX405" fmla="*/ 3836 w 10000"/>
                  <a:gd name="connsiteY405" fmla="*/ 8593 h 10000"/>
                  <a:gd name="connsiteX406" fmla="*/ 3838 w 10000"/>
                  <a:gd name="connsiteY406" fmla="*/ 8566 h 10000"/>
                  <a:gd name="connsiteX407" fmla="*/ 3838 w 10000"/>
                  <a:gd name="connsiteY407" fmla="*/ 8561 h 10000"/>
                  <a:gd name="connsiteX408" fmla="*/ 3844 w 10000"/>
                  <a:gd name="connsiteY408" fmla="*/ 8530 h 10000"/>
                  <a:gd name="connsiteX409" fmla="*/ 3844 w 10000"/>
                  <a:gd name="connsiteY409" fmla="*/ 8512 h 10000"/>
                  <a:gd name="connsiteX410" fmla="*/ 3844 w 10000"/>
                  <a:gd name="connsiteY410" fmla="*/ 8489 h 10000"/>
                  <a:gd name="connsiteX411" fmla="*/ 3838 w 10000"/>
                  <a:gd name="connsiteY411" fmla="*/ 8444 h 10000"/>
                  <a:gd name="connsiteX412" fmla="*/ 3838 w 10000"/>
                  <a:gd name="connsiteY412" fmla="*/ 8403 h 10000"/>
                  <a:gd name="connsiteX413" fmla="*/ 3838 w 10000"/>
                  <a:gd name="connsiteY413" fmla="*/ 8358 h 10000"/>
                  <a:gd name="connsiteX414" fmla="*/ 3836 w 10000"/>
                  <a:gd name="connsiteY414" fmla="*/ 8331 h 10000"/>
                  <a:gd name="connsiteX415" fmla="*/ 3838 w 10000"/>
                  <a:gd name="connsiteY415" fmla="*/ 8286 h 10000"/>
                  <a:gd name="connsiteX416" fmla="*/ 3836 w 10000"/>
                  <a:gd name="connsiteY416" fmla="*/ 8245 h 10000"/>
                  <a:gd name="connsiteX417" fmla="*/ 3836 w 10000"/>
                  <a:gd name="connsiteY417" fmla="*/ 8209 h 10000"/>
                  <a:gd name="connsiteX418" fmla="*/ 3836 w 10000"/>
                  <a:gd name="connsiteY418" fmla="*/ 8155 h 10000"/>
                  <a:gd name="connsiteX419" fmla="*/ 3836 w 10000"/>
                  <a:gd name="connsiteY419" fmla="*/ 8128 h 10000"/>
                  <a:gd name="connsiteX420" fmla="*/ 3836 w 10000"/>
                  <a:gd name="connsiteY420" fmla="*/ 8092 h 10000"/>
                  <a:gd name="connsiteX421" fmla="*/ 3830 w 10000"/>
                  <a:gd name="connsiteY421" fmla="*/ 8056 h 10000"/>
                  <a:gd name="connsiteX422" fmla="*/ 3830 w 10000"/>
                  <a:gd name="connsiteY422" fmla="*/ 8029 h 10000"/>
                  <a:gd name="connsiteX423" fmla="*/ 3830 w 10000"/>
                  <a:gd name="connsiteY423" fmla="*/ 8011 h 10000"/>
                  <a:gd name="connsiteX424" fmla="*/ 3827 w 10000"/>
                  <a:gd name="connsiteY424" fmla="*/ 7988 h 10000"/>
                  <a:gd name="connsiteX425" fmla="*/ 3827 w 10000"/>
                  <a:gd name="connsiteY425" fmla="*/ 7961 h 10000"/>
                  <a:gd name="connsiteX426" fmla="*/ 3822 w 10000"/>
                  <a:gd name="connsiteY426" fmla="*/ 7943 h 10000"/>
                  <a:gd name="connsiteX427" fmla="*/ 3822 w 10000"/>
                  <a:gd name="connsiteY427" fmla="*/ 7934 h 10000"/>
                  <a:gd name="connsiteX428" fmla="*/ 3819 w 10000"/>
                  <a:gd name="connsiteY428" fmla="*/ 7934 h 10000"/>
                  <a:gd name="connsiteX429" fmla="*/ 3789 w 10000"/>
                  <a:gd name="connsiteY429" fmla="*/ 7934 h 10000"/>
                  <a:gd name="connsiteX430" fmla="*/ 3758 w 10000"/>
                  <a:gd name="connsiteY430" fmla="*/ 7934 h 10000"/>
                  <a:gd name="connsiteX431" fmla="*/ 3709 w 10000"/>
                  <a:gd name="connsiteY431" fmla="*/ 7934 h 10000"/>
                  <a:gd name="connsiteX432" fmla="*/ 3684 w 10000"/>
                  <a:gd name="connsiteY432" fmla="*/ 7934 h 10000"/>
                  <a:gd name="connsiteX433" fmla="*/ 3645 w 10000"/>
                  <a:gd name="connsiteY433" fmla="*/ 7943 h 10000"/>
                  <a:gd name="connsiteX434" fmla="*/ 3598 w 10000"/>
                  <a:gd name="connsiteY434" fmla="*/ 7943 h 10000"/>
                  <a:gd name="connsiteX435" fmla="*/ 3573 w 10000"/>
                  <a:gd name="connsiteY435" fmla="*/ 7948 h 10000"/>
                  <a:gd name="connsiteX436" fmla="*/ 3549 w 10000"/>
                  <a:gd name="connsiteY436" fmla="*/ 7943 h 10000"/>
                  <a:gd name="connsiteX437" fmla="*/ 3540 w 10000"/>
                  <a:gd name="connsiteY437" fmla="*/ 7934 h 10000"/>
                  <a:gd name="connsiteX438" fmla="*/ 3538 w 10000"/>
                  <a:gd name="connsiteY438" fmla="*/ 7934 h 10000"/>
                  <a:gd name="connsiteX439" fmla="*/ 3518 w 10000"/>
                  <a:gd name="connsiteY439" fmla="*/ 7961 h 10000"/>
                  <a:gd name="connsiteX440" fmla="*/ 3518 w 10000"/>
                  <a:gd name="connsiteY440" fmla="*/ 7975 h 10000"/>
                  <a:gd name="connsiteX441" fmla="*/ 3518 w 10000"/>
                  <a:gd name="connsiteY441" fmla="*/ 8002 h 10000"/>
                  <a:gd name="connsiteX442" fmla="*/ 3510 w 10000"/>
                  <a:gd name="connsiteY442" fmla="*/ 8011 h 10000"/>
                  <a:gd name="connsiteX443" fmla="*/ 3493 w 10000"/>
                  <a:gd name="connsiteY443" fmla="*/ 8024 h 10000"/>
                  <a:gd name="connsiteX444" fmla="*/ 3474 w 10000"/>
                  <a:gd name="connsiteY444" fmla="*/ 8029 h 10000"/>
                  <a:gd name="connsiteX445" fmla="*/ 3458 w 10000"/>
                  <a:gd name="connsiteY445" fmla="*/ 8042 h 10000"/>
                  <a:gd name="connsiteX446" fmla="*/ 3435 w 10000"/>
                  <a:gd name="connsiteY446" fmla="*/ 8065 h 10000"/>
                  <a:gd name="connsiteX447" fmla="*/ 3422 w 10000"/>
                  <a:gd name="connsiteY447" fmla="*/ 8074 h 10000"/>
                  <a:gd name="connsiteX448" fmla="*/ 3411 w 10000"/>
                  <a:gd name="connsiteY448" fmla="*/ 8088 h 10000"/>
                  <a:gd name="connsiteX449" fmla="*/ 3402 w 10000"/>
                  <a:gd name="connsiteY449" fmla="*/ 8092 h 10000"/>
                  <a:gd name="connsiteX450" fmla="*/ 3372 w 10000"/>
                  <a:gd name="connsiteY450" fmla="*/ 8119 h 10000"/>
                  <a:gd name="connsiteX451" fmla="*/ 3353 w 10000"/>
                  <a:gd name="connsiteY451" fmla="*/ 8133 h 10000"/>
                  <a:gd name="connsiteX452" fmla="*/ 3344 w 10000"/>
                  <a:gd name="connsiteY452" fmla="*/ 8142 h 10000"/>
                  <a:gd name="connsiteX453" fmla="*/ 3333 w 10000"/>
                  <a:gd name="connsiteY453" fmla="*/ 8160 h 10000"/>
                  <a:gd name="connsiteX454" fmla="*/ 3322 w 10000"/>
                  <a:gd name="connsiteY454" fmla="*/ 8196 h 10000"/>
                  <a:gd name="connsiteX455" fmla="*/ 3317 w 10000"/>
                  <a:gd name="connsiteY455" fmla="*/ 8209 h 10000"/>
                  <a:gd name="connsiteX456" fmla="*/ 3297 w 10000"/>
                  <a:gd name="connsiteY456" fmla="*/ 8245 h 10000"/>
                  <a:gd name="connsiteX457" fmla="*/ 3292 w 10000"/>
                  <a:gd name="connsiteY457" fmla="*/ 8250 h 10000"/>
                  <a:gd name="connsiteX458" fmla="*/ 3281 w 10000"/>
                  <a:gd name="connsiteY458" fmla="*/ 8272 h 10000"/>
                  <a:gd name="connsiteX459" fmla="*/ 3275 w 10000"/>
                  <a:gd name="connsiteY459" fmla="*/ 8277 h 10000"/>
                  <a:gd name="connsiteX460" fmla="*/ 3264 w 10000"/>
                  <a:gd name="connsiteY460" fmla="*/ 8313 h 10000"/>
                  <a:gd name="connsiteX461" fmla="*/ 3248 w 10000"/>
                  <a:gd name="connsiteY461" fmla="*/ 8327 h 10000"/>
                  <a:gd name="connsiteX462" fmla="*/ 3212 w 10000"/>
                  <a:gd name="connsiteY462" fmla="*/ 8340 h 10000"/>
                  <a:gd name="connsiteX463" fmla="*/ 3195 w 10000"/>
                  <a:gd name="connsiteY463" fmla="*/ 8345 h 10000"/>
                  <a:gd name="connsiteX464" fmla="*/ 3195 w 10000"/>
                  <a:gd name="connsiteY464" fmla="*/ 8354 h 10000"/>
                  <a:gd name="connsiteX465" fmla="*/ 3193 w 10000"/>
                  <a:gd name="connsiteY465" fmla="*/ 8358 h 10000"/>
                  <a:gd name="connsiteX466" fmla="*/ 3179 w 10000"/>
                  <a:gd name="connsiteY466" fmla="*/ 8367 h 10000"/>
                  <a:gd name="connsiteX467" fmla="*/ 3171 w 10000"/>
                  <a:gd name="connsiteY467" fmla="*/ 8381 h 10000"/>
                  <a:gd name="connsiteX468" fmla="*/ 3146 w 10000"/>
                  <a:gd name="connsiteY468" fmla="*/ 8408 h 10000"/>
                  <a:gd name="connsiteX469" fmla="*/ 3137 w 10000"/>
                  <a:gd name="connsiteY469" fmla="*/ 8417 h 10000"/>
                  <a:gd name="connsiteX470" fmla="*/ 3115 w 10000"/>
                  <a:gd name="connsiteY470" fmla="*/ 8430 h 10000"/>
                  <a:gd name="connsiteX471" fmla="*/ 3096 w 10000"/>
                  <a:gd name="connsiteY471" fmla="*/ 8417 h 10000"/>
                  <a:gd name="connsiteX472" fmla="*/ 3082 w 10000"/>
                  <a:gd name="connsiteY472" fmla="*/ 8403 h 10000"/>
                  <a:gd name="connsiteX473" fmla="*/ 3066 w 10000"/>
                  <a:gd name="connsiteY473" fmla="*/ 8381 h 10000"/>
                  <a:gd name="connsiteX474" fmla="*/ 3063 w 10000"/>
                  <a:gd name="connsiteY474" fmla="*/ 8372 h 10000"/>
                  <a:gd name="connsiteX475" fmla="*/ 3057 w 10000"/>
                  <a:gd name="connsiteY475" fmla="*/ 8358 h 10000"/>
                  <a:gd name="connsiteX476" fmla="*/ 3052 w 10000"/>
                  <a:gd name="connsiteY476" fmla="*/ 8345 h 10000"/>
                  <a:gd name="connsiteX477" fmla="*/ 3044 w 10000"/>
                  <a:gd name="connsiteY477" fmla="*/ 8327 h 10000"/>
                  <a:gd name="connsiteX478" fmla="*/ 3027 w 10000"/>
                  <a:gd name="connsiteY478" fmla="*/ 8304 h 10000"/>
                  <a:gd name="connsiteX479" fmla="*/ 3016 w 10000"/>
                  <a:gd name="connsiteY479" fmla="*/ 8304 h 10000"/>
                  <a:gd name="connsiteX480" fmla="*/ 3002 w 10000"/>
                  <a:gd name="connsiteY480" fmla="*/ 8304 h 10000"/>
                  <a:gd name="connsiteX481" fmla="*/ 2977 w 10000"/>
                  <a:gd name="connsiteY481" fmla="*/ 8304 h 10000"/>
                  <a:gd name="connsiteX482" fmla="*/ 2961 w 10000"/>
                  <a:gd name="connsiteY482" fmla="*/ 8300 h 10000"/>
                  <a:gd name="connsiteX483" fmla="*/ 2936 w 10000"/>
                  <a:gd name="connsiteY483" fmla="*/ 8300 h 10000"/>
                  <a:gd name="connsiteX484" fmla="*/ 2922 w 10000"/>
                  <a:gd name="connsiteY484" fmla="*/ 8313 h 10000"/>
                  <a:gd name="connsiteX485" fmla="*/ 2911 w 10000"/>
                  <a:gd name="connsiteY485" fmla="*/ 8313 h 10000"/>
                  <a:gd name="connsiteX486" fmla="*/ 2881 w 10000"/>
                  <a:gd name="connsiteY486" fmla="*/ 8304 h 10000"/>
                  <a:gd name="connsiteX487" fmla="*/ 2878 w 10000"/>
                  <a:gd name="connsiteY487" fmla="*/ 8304 h 10000"/>
                  <a:gd name="connsiteX488" fmla="*/ 2867 w 10000"/>
                  <a:gd name="connsiteY488" fmla="*/ 8313 h 10000"/>
                  <a:gd name="connsiteX489" fmla="*/ 2859 w 10000"/>
                  <a:gd name="connsiteY489" fmla="*/ 8318 h 10000"/>
                  <a:gd name="connsiteX490" fmla="*/ 2856 w 10000"/>
                  <a:gd name="connsiteY490" fmla="*/ 8327 h 10000"/>
                  <a:gd name="connsiteX491" fmla="*/ 2856 w 10000"/>
                  <a:gd name="connsiteY491" fmla="*/ 8331 h 10000"/>
                  <a:gd name="connsiteX492" fmla="*/ 2850 w 10000"/>
                  <a:gd name="connsiteY492" fmla="*/ 8340 h 10000"/>
                  <a:gd name="connsiteX493" fmla="*/ 2864 w 10000"/>
                  <a:gd name="connsiteY493" fmla="*/ 8345 h 10000"/>
                  <a:gd name="connsiteX494" fmla="*/ 2867 w 10000"/>
                  <a:gd name="connsiteY494" fmla="*/ 8354 h 10000"/>
                  <a:gd name="connsiteX495" fmla="*/ 2878 w 10000"/>
                  <a:gd name="connsiteY495" fmla="*/ 8367 h 10000"/>
                  <a:gd name="connsiteX496" fmla="*/ 2881 w 10000"/>
                  <a:gd name="connsiteY496" fmla="*/ 8385 h 10000"/>
                  <a:gd name="connsiteX497" fmla="*/ 2881 w 10000"/>
                  <a:gd name="connsiteY497" fmla="*/ 8403 h 10000"/>
                  <a:gd name="connsiteX498" fmla="*/ 2886 w 10000"/>
                  <a:gd name="connsiteY498" fmla="*/ 8417 h 10000"/>
                  <a:gd name="connsiteX499" fmla="*/ 2889 w 10000"/>
                  <a:gd name="connsiteY499" fmla="*/ 8430 h 10000"/>
                  <a:gd name="connsiteX500" fmla="*/ 2897 w 10000"/>
                  <a:gd name="connsiteY500" fmla="*/ 8444 h 10000"/>
                  <a:gd name="connsiteX501" fmla="*/ 2903 w 10000"/>
                  <a:gd name="connsiteY501" fmla="*/ 8462 h 10000"/>
                  <a:gd name="connsiteX502" fmla="*/ 2906 w 10000"/>
                  <a:gd name="connsiteY502" fmla="*/ 8484 h 10000"/>
                  <a:gd name="connsiteX503" fmla="*/ 2906 w 10000"/>
                  <a:gd name="connsiteY503" fmla="*/ 8512 h 10000"/>
                  <a:gd name="connsiteX504" fmla="*/ 2903 w 10000"/>
                  <a:gd name="connsiteY504" fmla="*/ 8539 h 10000"/>
                  <a:gd name="connsiteX505" fmla="*/ 2903 w 10000"/>
                  <a:gd name="connsiteY505" fmla="*/ 8561 h 10000"/>
                  <a:gd name="connsiteX506" fmla="*/ 2903 w 10000"/>
                  <a:gd name="connsiteY506" fmla="*/ 8575 h 10000"/>
                  <a:gd name="connsiteX507" fmla="*/ 2906 w 10000"/>
                  <a:gd name="connsiteY507" fmla="*/ 8588 h 10000"/>
                  <a:gd name="connsiteX508" fmla="*/ 2831 w 10000"/>
                  <a:gd name="connsiteY508" fmla="*/ 8683 h 10000"/>
                  <a:gd name="connsiteX509" fmla="*/ 2674 w 10000"/>
                  <a:gd name="connsiteY509" fmla="*/ 8791 h 10000"/>
                  <a:gd name="connsiteX510" fmla="*/ 2583 w 10000"/>
                  <a:gd name="connsiteY510" fmla="*/ 8805 h 10000"/>
                  <a:gd name="connsiteX511" fmla="*/ 2481 w 10000"/>
                  <a:gd name="connsiteY511" fmla="*/ 8751 h 10000"/>
                  <a:gd name="connsiteX512" fmla="*/ 2470 w 10000"/>
                  <a:gd name="connsiteY512" fmla="*/ 8751 h 10000"/>
                  <a:gd name="connsiteX513" fmla="*/ 2445 w 10000"/>
                  <a:gd name="connsiteY513" fmla="*/ 8778 h 10000"/>
                  <a:gd name="connsiteX514" fmla="*/ 2420 w 10000"/>
                  <a:gd name="connsiteY514" fmla="*/ 8800 h 10000"/>
                  <a:gd name="connsiteX515" fmla="*/ 2398 w 10000"/>
                  <a:gd name="connsiteY515" fmla="*/ 8800 h 10000"/>
                  <a:gd name="connsiteX516" fmla="*/ 2365 w 10000"/>
                  <a:gd name="connsiteY516" fmla="*/ 8845 h 10000"/>
                  <a:gd name="connsiteX517" fmla="*/ 2343 w 10000"/>
                  <a:gd name="connsiteY517" fmla="*/ 8859 h 10000"/>
                  <a:gd name="connsiteX518" fmla="*/ 2296 w 10000"/>
                  <a:gd name="connsiteY518" fmla="*/ 8890 h 10000"/>
                  <a:gd name="connsiteX519" fmla="*/ 2276 w 10000"/>
                  <a:gd name="connsiteY519" fmla="*/ 8904 h 10000"/>
                  <a:gd name="connsiteX520" fmla="*/ 2243 w 10000"/>
                  <a:gd name="connsiteY520" fmla="*/ 8922 h 10000"/>
                  <a:gd name="connsiteX521" fmla="*/ 2221 w 10000"/>
                  <a:gd name="connsiteY521" fmla="*/ 8931 h 10000"/>
                  <a:gd name="connsiteX522" fmla="*/ 2188 w 10000"/>
                  <a:gd name="connsiteY522" fmla="*/ 8949 h 10000"/>
                  <a:gd name="connsiteX523" fmla="*/ 2163 w 10000"/>
                  <a:gd name="connsiteY523" fmla="*/ 8963 h 10000"/>
                  <a:gd name="connsiteX524" fmla="*/ 2141 w 10000"/>
                  <a:gd name="connsiteY524" fmla="*/ 8985 h 10000"/>
                  <a:gd name="connsiteX525" fmla="*/ 2116 w 10000"/>
                  <a:gd name="connsiteY525" fmla="*/ 8990 h 10000"/>
                  <a:gd name="connsiteX526" fmla="*/ 2111 w 10000"/>
                  <a:gd name="connsiteY526" fmla="*/ 8999 h 10000"/>
                  <a:gd name="connsiteX527" fmla="*/ 2100 w 10000"/>
                  <a:gd name="connsiteY527" fmla="*/ 8999 h 10000"/>
                  <a:gd name="connsiteX528" fmla="*/ 2086 w 10000"/>
                  <a:gd name="connsiteY528" fmla="*/ 9003 h 10000"/>
                  <a:gd name="connsiteX529" fmla="*/ 2078 w 10000"/>
                  <a:gd name="connsiteY529" fmla="*/ 9012 h 10000"/>
                  <a:gd name="connsiteX530" fmla="*/ 2050 w 10000"/>
                  <a:gd name="connsiteY530" fmla="*/ 9026 h 10000"/>
                  <a:gd name="connsiteX531" fmla="*/ 2028 w 10000"/>
                  <a:gd name="connsiteY531" fmla="*/ 9048 h 10000"/>
                  <a:gd name="connsiteX532" fmla="*/ 2012 w 10000"/>
                  <a:gd name="connsiteY532" fmla="*/ 9062 h 10000"/>
                  <a:gd name="connsiteX533" fmla="*/ 1995 w 10000"/>
                  <a:gd name="connsiteY533" fmla="*/ 9075 h 10000"/>
                  <a:gd name="connsiteX534" fmla="*/ 1962 w 10000"/>
                  <a:gd name="connsiteY534" fmla="*/ 9080 h 10000"/>
                  <a:gd name="connsiteX535" fmla="*/ 1948 w 10000"/>
                  <a:gd name="connsiteY535" fmla="*/ 9048 h 10000"/>
                  <a:gd name="connsiteX536" fmla="*/ 1945 w 10000"/>
                  <a:gd name="connsiteY536" fmla="*/ 9039 h 10000"/>
                  <a:gd name="connsiteX537" fmla="*/ 1932 w 10000"/>
                  <a:gd name="connsiteY537" fmla="*/ 9003 h 10000"/>
                  <a:gd name="connsiteX538" fmla="*/ 1898 w 10000"/>
                  <a:gd name="connsiteY538" fmla="*/ 8935 h 10000"/>
                  <a:gd name="connsiteX539" fmla="*/ 1882 w 10000"/>
                  <a:gd name="connsiteY539" fmla="*/ 8895 h 10000"/>
                  <a:gd name="connsiteX540" fmla="*/ 1865 w 10000"/>
                  <a:gd name="connsiteY540" fmla="*/ 8845 h 10000"/>
                  <a:gd name="connsiteX541" fmla="*/ 1865 w 10000"/>
                  <a:gd name="connsiteY541" fmla="*/ 8832 h 10000"/>
                  <a:gd name="connsiteX542" fmla="*/ 1857 w 10000"/>
                  <a:gd name="connsiteY542" fmla="*/ 8827 h 10000"/>
                  <a:gd name="connsiteX543" fmla="*/ 1841 w 10000"/>
                  <a:gd name="connsiteY543" fmla="*/ 8773 h 10000"/>
                  <a:gd name="connsiteX544" fmla="*/ 1827 w 10000"/>
                  <a:gd name="connsiteY544" fmla="*/ 8733 h 10000"/>
                  <a:gd name="connsiteX545" fmla="*/ 1843 w 10000"/>
                  <a:gd name="connsiteY545" fmla="*/ 8710 h 10000"/>
                  <a:gd name="connsiteX546" fmla="*/ 1857 w 10000"/>
                  <a:gd name="connsiteY546" fmla="*/ 8687 h 10000"/>
                  <a:gd name="connsiteX547" fmla="*/ 1868 w 10000"/>
                  <a:gd name="connsiteY547" fmla="*/ 8669 h 10000"/>
                  <a:gd name="connsiteX548" fmla="*/ 1885 w 10000"/>
                  <a:gd name="connsiteY548" fmla="*/ 8647 h 10000"/>
                  <a:gd name="connsiteX549" fmla="*/ 1909 w 10000"/>
                  <a:gd name="connsiteY549" fmla="*/ 8606 h 10000"/>
                  <a:gd name="connsiteX550" fmla="*/ 1923 w 10000"/>
                  <a:gd name="connsiteY550" fmla="*/ 8588 h 10000"/>
                  <a:gd name="connsiteX551" fmla="*/ 1937 w 10000"/>
                  <a:gd name="connsiteY551" fmla="*/ 8561 h 10000"/>
                  <a:gd name="connsiteX552" fmla="*/ 1923 w 10000"/>
                  <a:gd name="connsiteY552" fmla="*/ 8530 h 10000"/>
                  <a:gd name="connsiteX553" fmla="*/ 1901 w 10000"/>
                  <a:gd name="connsiteY553" fmla="*/ 8462 h 10000"/>
                  <a:gd name="connsiteX554" fmla="*/ 1890 w 10000"/>
                  <a:gd name="connsiteY554" fmla="*/ 8430 h 10000"/>
                  <a:gd name="connsiteX555" fmla="*/ 1885 w 10000"/>
                  <a:gd name="connsiteY555" fmla="*/ 8408 h 10000"/>
                  <a:gd name="connsiteX556" fmla="*/ 1865 w 10000"/>
                  <a:gd name="connsiteY556" fmla="*/ 8367 h 10000"/>
                  <a:gd name="connsiteX557" fmla="*/ 1849 w 10000"/>
                  <a:gd name="connsiteY557" fmla="*/ 8318 h 10000"/>
                  <a:gd name="connsiteX558" fmla="*/ 1841 w 10000"/>
                  <a:gd name="connsiteY558" fmla="*/ 8304 h 10000"/>
                  <a:gd name="connsiteX559" fmla="*/ 1835 w 10000"/>
                  <a:gd name="connsiteY559" fmla="*/ 8300 h 10000"/>
                  <a:gd name="connsiteX560" fmla="*/ 1818 w 10000"/>
                  <a:gd name="connsiteY560" fmla="*/ 8290 h 10000"/>
                  <a:gd name="connsiteX561" fmla="*/ 1785 w 10000"/>
                  <a:gd name="connsiteY561" fmla="*/ 8300 h 10000"/>
                  <a:gd name="connsiteX562" fmla="*/ 1763 w 10000"/>
                  <a:gd name="connsiteY562" fmla="*/ 8300 h 10000"/>
                  <a:gd name="connsiteX563" fmla="*/ 1747 w 10000"/>
                  <a:gd name="connsiteY563" fmla="*/ 8313 h 10000"/>
                  <a:gd name="connsiteX564" fmla="*/ 1744 w 10000"/>
                  <a:gd name="connsiteY564" fmla="*/ 8304 h 10000"/>
                  <a:gd name="connsiteX565" fmla="*/ 1730 w 10000"/>
                  <a:gd name="connsiteY565" fmla="*/ 8313 h 10000"/>
                  <a:gd name="connsiteX566" fmla="*/ 1708 w 10000"/>
                  <a:gd name="connsiteY566" fmla="*/ 8327 h 10000"/>
                  <a:gd name="connsiteX567" fmla="*/ 1675 w 10000"/>
                  <a:gd name="connsiteY567" fmla="*/ 8331 h 10000"/>
                  <a:gd name="connsiteX568" fmla="*/ 1658 w 10000"/>
                  <a:gd name="connsiteY568" fmla="*/ 8345 h 10000"/>
                  <a:gd name="connsiteX569" fmla="*/ 1628 w 10000"/>
                  <a:gd name="connsiteY569" fmla="*/ 8367 h 10000"/>
                  <a:gd name="connsiteX570" fmla="*/ 1620 w 10000"/>
                  <a:gd name="connsiteY570" fmla="*/ 8372 h 10000"/>
                  <a:gd name="connsiteX571" fmla="*/ 1584 w 10000"/>
                  <a:gd name="connsiteY571" fmla="*/ 8394 h 10000"/>
                  <a:gd name="connsiteX572" fmla="*/ 1554 w 10000"/>
                  <a:gd name="connsiteY572" fmla="*/ 8417 h 10000"/>
                  <a:gd name="connsiteX573" fmla="*/ 1529 w 10000"/>
                  <a:gd name="connsiteY573" fmla="*/ 8417 h 10000"/>
                  <a:gd name="connsiteX574" fmla="*/ 1515 w 10000"/>
                  <a:gd name="connsiteY574" fmla="*/ 8408 h 10000"/>
                  <a:gd name="connsiteX575" fmla="*/ 1507 w 10000"/>
                  <a:gd name="connsiteY575" fmla="*/ 8394 h 10000"/>
                  <a:gd name="connsiteX576" fmla="*/ 1479 w 10000"/>
                  <a:gd name="connsiteY576" fmla="*/ 8367 h 10000"/>
                  <a:gd name="connsiteX577" fmla="*/ 1457 w 10000"/>
                  <a:gd name="connsiteY577" fmla="*/ 8385 h 10000"/>
                  <a:gd name="connsiteX578" fmla="*/ 1432 w 10000"/>
                  <a:gd name="connsiteY578" fmla="*/ 8385 h 10000"/>
                  <a:gd name="connsiteX579" fmla="*/ 1418 w 10000"/>
                  <a:gd name="connsiteY579" fmla="*/ 8372 h 10000"/>
                  <a:gd name="connsiteX580" fmla="*/ 1399 w 10000"/>
                  <a:gd name="connsiteY580" fmla="*/ 8358 h 10000"/>
                  <a:gd name="connsiteX581" fmla="*/ 1369 w 10000"/>
                  <a:gd name="connsiteY581" fmla="*/ 8340 h 10000"/>
                  <a:gd name="connsiteX582" fmla="*/ 1355 w 10000"/>
                  <a:gd name="connsiteY582" fmla="*/ 8327 h 10000"/>
                  <a:gd name="connsiteX583" fmla="*/ 1347 w 10000"/>
                  <a:gd name="connsiteY583" fmla="*/ 8318 h 10000"/>
                  <a:gd name="connsiteX584" fmla="*/ 1330 w 10000"/>
                  <a:gd name="connsiteY584" fmla="*/ 8304 h 10000"/>
                  <a:gd name="connsiteX585" fmla="*/ 1319 w 10000"/>
                  <a:gd name="connsiteY585" fmla="*/ 8290 h 10000"/>
                  <a:gd name="connsiteX586" fmla="*/ 1297 w 10000"/>
                  <a:gd name="connsiteY586" fmla="*/ 8272 h 10000"/>
                  <a:gd name="connsiteX587" fmla="*/ 1289 w 10000"/>
                  <a:gd name="connsiteY587" fmla="*/ 8263 h 10000"/>
                  <a:gd name="connsiteX588" fmla="*/ 1280 w 10000"/>
                  <a:gd name="connsiteY588" fmla="*/ 8250 h 10000"/>
                  <a:gd name="connsiteX589" fmla="*/ 1264 w 10000"/>
                  <a:gd name="connsiteY589" fmla="*/ 8236 h 10000"/>
                  <a:gd name="connsiteX590" fmla="*/ 1256 w 10000"/>
                  <a:gd name="connsiteY590" fmla="*/ 8232 h 10000"/>
                  <a:gd name="connsiteX591" fmla="*/ 1247 w 10000"/>
                  <a:gd name="connsiteY591" fmla="*/ 8223 h 10000"/>
                  <a:gd name="connsiteX592" fmla="*/ 1233 w 10000"/>
                  <a:gd name="connsiteY592" fmla="*/ 8209 h 10000"/>
                  <a:gd name="connsiteX593" fmla="*/ 1222 w 10000"/>
                  <a:gd name="connsiteY593" fmla="*/ 8200 h 10000"/>
                  <a:gd name="connsiteX594" fmla="*/ 1206 w 10000"/>
                  <a:gd name="connsiteY594" fmla="*/ 8196 h 10000"/>
                  <a:gd name="connsiteX595" fmla="*/ 1192 w 10000"/>
                  <a:gd name="connsiteY595" fmla="*/ 8196 h 10000"/>
                  <a:gd name="connsiteX596" fmla="*/ 1167 w 10000"/>
                  <a:gd name="connsiteY596" fmla="*/ 8200 h 10000"/>
                  <a:gd name="connsiteX597" fmla="*/ 1137 w 10000"/>
                  <a:gd name="connsiteY597" fmla="*/ 8223 h 10000"/>
                  <a:gd name="connsiteX598" fmla="*/ 1126 w 10000"/>
                  <a:gd name="connsiteY598" fmla="*/ 8232 h 10000"/>
                  <a:gd name="connsiteX599" fmla="*/ 1109 w 10000"/>
                  <a:gd name="connsiteY599" fmla="*/ 8232 h 10000"/>
                  <a:gd name="connsiteX600" fmla="*/ 1087 w 10000"/>
                  <a:gd name="connsiteY600" fmla="*/ 8236 h 10000"/>
                  <a:gd name="connsiteX601" fmla="*/ 1071 w 10000"/>
                  <a:gd name="connsiteY601" fmla="*/ 8232 h 10000"/>
                  <a:gd name="connsiteX602" fmla="*/ 1071 w 10000"/>
                  <a:gd name="connsiteY602" fmla="*/ 8214 h 10000"/>
                  <a:gd name="connsiteX603" fmla="*/ 1062 w 10000"/>
                  <a:gd name="connsiteY603" fmla="*/ 8196 h 10000"/>
                  <a:gd name="connsiteX604" fmla="*/ 1057 w 10000"/>
                  <a:gd name="connsiteY604" fmla="*/ 8173 h 10000"/>
                  <a:gd name="connsiteX605" fmla="*/ 1049 w 10000"/>
                  <a:gd name="connsiteY605" fmla="*/ 8128 h 10000"/>
                  <a:gd name="connsiteX606" fmla="*/ 1040 w 10000"/>
                  <a:gd name="connsiteY606" fmla="*/ 8101 h 10000"/>
                  <a:gd name="connsiteX607" fmla="*/ 1040 w 10000"/>
                  <a:gd name="connsiteY607" fmla="*/ 8088 h 10000"/>
                  <a:gd name="connsiteX608" fmla="*/ 1032 w 10000"/>
                  <a:gd name="connsiteY608" fmla="*/ 8065 h 10000"/>
                  <a:gd name="connsiteX609" fmla="*/ 1024 w 10000"/>
                  <a:gd name="connsiteY609" fmla="*/ 7997 h 10000"/>
                  <a:gd name="connsiteX610" fmla="*/ 1024 w 10000"/>
                  <a:gd name="connsiteY610" fmla="*/ 7970 h 10000"/>
                  <a:gd name="connsiteX611" fmla="*/ 1015 w 10000"/>
                  <a:gd name="connsiteY611" fmla="*/ 7930 h 10000"/>
                  <a:gd name="connsiteX612" fmla="*/ 1013 w 10000"/>
                  <a:gd name="connsiteY612" fmla="*/ 7885 h 10000"/>
                  <a:gd name="connsiteX613" fmla="*/ 1004 w 10000"/>
                  <a:gd name="connsiteY613" fmla="*/ 7866 h 10000"/>
                  <a:gd name="connsiteX614" fmla="*/ 853 w 10000"/>
                  <a:gd name="connsiteY614" fmla="*/ 7948 h 10000"/>
                  <a:gd name="connsiteX615" fmla="*/ 811 w 10000"/>
                  <a:gd name="connsiteY615" fmla="*/ 7844 h 10000"/>
                  <a:gd name="connsiteX616" fmla="*/ 811 w 10000"/>
                  <a:gd name="connsiteY616" fmla="*/ 7799 h 10000"/>
                  <a:gd name="connsiteX617" fmla="*/ 814 w 10000"/>
                  <a:gd name="connsiteY617" fmla="*/ 7736 h 10000"/>
                  <a:gd name="connsiteX618" fmla="*/ 740 w 10000"/>
                  <a:gd name="connsiteY618" fmla="*/ 7578 h 10000"/>
                  <a:gd name="connsiteX619" fmla="*/ 571 w 10000"/>
                  <a:gd name="connsiteY619" fmla="*/ 7447 h 10000"/>
                  <a:gd name="connsiteX620" fmla="*/ 530 w 10000"/>
                  <a:gd name="connsiteY620" fmla="*/ 7772 h 10000"/>
                  <a:gd name="connsiteX621" fmla="*/ 502 w 10000"/>
                  <a:gd name="connsiteY621" fmla="*/ 7763 h 10000"/>
                  <a:gd name="connsiteX622" fmla="*/ 491 w 10000"/>
                  <a:gd name="connsiteY622" fmla="*/ 7826 h 10000"/>
                  <a:gd name="connsiteX623" fmla="*/ 483 w 10000"/>
                  <a:gd name="connsiteY623" fmla="*/ 7830 h 10000"/>
                  <a:gd name="connsiteX624" fmla="*/ 469 w 10000"/>
                  <a:gd name="connsiteY624" fmla="*/ 7839 h 10000"/>
                  <a:gd name="connsiteX625" fmla="*/ 453 w 10000"/>
                  <a:gd name="connsiteY625" fmla="*/ 7830 h 10000"/>
                  <a:gd name="connsiteX626" fmla="*/ 442 w 10000"/>
                  <a:gd name="connsiteY626" fmla="*/ 7826 h 10000"/>
                  <a:gd name="connsiteX627" fmla="*/ 425 w 10000"/>
                  <a:gd name="connsiteY627" fmla="*/ 7826 h 10000"/>
                  <a:gd name="connsiteX628" fmla="*/ 403 w 10000"/>
                  <a:gd name="connsiteY628" fmla="*/ 7826 h 10000"/>
                  <a:gd name="connsiteX629" fmla="*/ 378 w 10000"/>
                  <a:gd name="connsiteY629" fmla="*/ 7817 h 10000"/>
                  <a:gd name="connsiteX630" fmla="*/ 356 w 10000"/>
                  <a:gd name="connsiteY630" fmla="*/ 7817 h 10000"/>
                  <a:gd name="connsiteX631" fmla="*/ 331 w 10000"/>
                  <a:gd name="connsiteY631" fmla="*/ 7817 h 10000"/>
                  <a:gd name="connsiteX632" fmla="*/ 315 w 10000"/>
                  <a:gd name="connsiteY632" fmla="*/ 7830 h 10000"/>
                  <a:gd name="connsiteX633" fmla="*/ 290 w 10000"/>
                  <a:gd name="connsiteY633" fmla="*/ 7853 h 10000"/>
                  <a:gd name="connsiteX634" fmla="*/ 248 w 10000"/>
                  <a:gd name="connsiteY634" fmla="*/ 7659 h 10000"/>
                  <a:gd name="connsiteX635" fmla="*/ 298 w 10000"/>
                  <a:gd name="connsiteY635" fmla="*/ 7379 h 10000"/>
                  <a:gd name="connsiteX636" fmla="*/ 290 w 10000"/>
                  <a:gd name="connsiteY636" fmla="*/ 7312 h 10000"/>
                  <a:gd name="connsiteX637" fmla="*/ 284 w 10000"/>
                  <a:gd name="connsiteY637" fmla="*/ 7253 h 10000"/>
                  <a:gd name="connsiteX638" fmla="*/ 301 w 10000"/>
                  <a:gd name="connsiteY638" fmla="*/ 7226 h 10000"/>
                  <a:gd name="connsiteX639" fmla="*/ 315 w 10000"/>
                  <a:gd name="connsiteY639" fmla="*/ 7199 h 10000"/>
                  <a:gd name="connsiteX640" fmla="*/ 323 w 10000"/>
                  <a:gd name="connsiteY640" fmla="*/ 7158 h 10000"/>
                  <a:gd name="connsiteX641" fmla="*/ 317 w 10000"/>
                  <a:gd name="connsiteY641" fmla="*/ 7140 h 10000"/>
                  <a:gd name="connsiteX642" fmla="*/ 168 w 10000"/>
                  <a:gd name="connsiteY642" fmla="*/ 6892 h 10000"/>
                  <a:gd name="connsiteX643" fmla="*/ 80 w 10000"/>
                  <a:gd name="connsiteY643" fmla="*/ 6802 h 10000"/>
                  <a:gd name="connsiteX644" fmla="*/ 143 w 10000"/>
                  <a:gd name="connsiteY644" fmla="*/ 6707 h 10000"/>
                  <a:gd name="connsiteX645" fmla="*/ 63 w 10000"/>
                  <a:gd name="connsiteY645" fmla="*/ 6549 h 10000"/>
                  <a:gd name="connsiteX646" fmla="*/ 41 w 10000"/>
                  <a:gd name="connsiteY646" fmla="*/ 6500 h 10000"/>
                  <a:gd name="connsiteX647" fmla="*/ 201 w 10000"/>
                  <a:gd name="connsiteY647" fmla="*/ 6274 h 10000"/>
                  <a:gd name="connsiteX648" fmla="*/ 143 w 10000"/>
                  <a:gd name="connsiteY648" fmla="*/ 6184 h 10000"/>
                  <a:gd name="connsiteX649" fmla="*/ 152 w 10000"/>
                  <a:gd name="connsiteY649" fmla="*/ 6148 h 10000"/>
                  <a:gd name="connsiteX650" fmla="*/ 163 w 10000"/>
                  <a:gd name="connsiteY650" fmla="*/ 6107 h 10000"/>
                  <a:gd name="connsiteX651" fmla="*/ 229 w 10000"/>
                  <a:gd name="connsiteY651" fmla="*/ 5895 h 10000"/>
                  <a:gd name="connsiteX652" fmla="*/ 251 w 10000"/>
                  <a:gd name="connsiteY652" fmla="*/ 5805 h 10000"/>
                  <a:gd name="connsiteX653" fmla="*/ 251 w 10000"/>
                  <a:gd name="connsiteY653" fmla="*/ 5778 h 10000"/>
                  <a:gd name="connsiteX654" fmla="*/ 248 w 10000"/>
                  <a:gd name="connsiteY654" fmla="*/ 5733 h 10000"/>
                  <a:gd name="connsiteX655" fmla="*/ 212 w 10000"/>
                  <a:gd name="connsiteY655" fmla="*/ 5602 h 10000"/>
                  <a:gd name="connsiteX656" fmla="*/ 177 w 10000"/>
                  <a:gd name="connsiteY656" fmla="*/ 5521 h 10000"/>
                  <a:gd name="connsiteX657" fmla="*/ 33 w 10000"/>
                  <a:gd name="connsiteY657" fmla="*/ 5503 h 10000"/>
                  <a:gd name="connsiteX658" fmla="*/ 0 w 10000"/>
                  <a:gd name="connsiteY658" fmla="*/ 5219 h 10000"/>
                  <a:gd name="connsiteX659" fmla="*/ 188 w 10000"/>
                  <a:gd name="connsiteY659" fmla="*/ 5219 h 10000"/>
                  <a:gd name="connsiteX660" fmla="*/ 201 w 10000"/>
                  <a:gd name="connsiteY660" fmla="*/ 5210 h 10000"/>
                  <a:gd name="connsiteX661" fmla="*/ 251 w 10000"/>
                  <a:gd name="connsiteY661" fmla="*/ 5169 h 10000"/>
                  <a:gd name="connsiteX662" fmla="*/ 444 w 10000"/>
                  <a:gd name="connsiteY662" fmla="*/ 4984 h 10000"/>
                  <a:gd name="connsiteX663" fmla="*/ 510 w 10000"/>
                  <a:gd name="connsiteY663" fmla="*/ 4723 h 10000"/>
                  <a:gd name="connsiteX664" fmla="*/ 574 w 10000"/>
                  <a:gd name="connsiteY664" fmla="*/ 4272 h 10000"/>
                  <a:gd name="connsiteX665" fmla="*/ 723 w 10000"/>
                  <a:gd name="connsiteY665" fmla="*/ 4078 h 10000"/>
                  <a:gd name="connsiteX666" fmla="*/ 723 w 10000"/>
                  <a:gd name="connsiteY666" fmla="*/ 4023 h 10000"/>
                  <a:gd name="connsiteX667" fmla="*/ 723 w 10000"/>
                  <a:gd name="connsiteY667" fmla="*/ 3983 h 10000"/>
                  <a:gd name="connsiteX668" fmla="*/ 723 w 10000"/>
                  <a:gd name="connsiteY668" fmla="*/ 3771 h 10000"/>
                  <a:gd name="connsiteX669" fmla="*/ 731 w 10000"/>
                  <a:gd name="connsiteY669" fmla="*/ 3442 h 10000"/>
                  <a:gd name="connsiteX670" fmla="*/ 806 w 10000"/>
                  <a:gd name="connsiteY670" fmla="*/ 3392 h 10000"/>
                  <a:gd name="connsiteX671" fmla="*/ 988 w 10000"/>
                  <a:gd name="connsiteY671" fmla="*/ 3712 h 10000"/>
                  <a:gd name="connsiteX672" fmla="*/ 1013 w 10000"/>
                  <a:gd name="connsiteY672" fmla="*/ 3699 h 10000"/>
                  <a:gd name="connsiteX673" fmla="*/ 1120 w 10000"/>
                  <a:gd name="connsiteY673" fmla="*/ 3631 h 10000"/>
                  <a:gd name="connsiteX674" fmla="*/ 1206 w 10000"/>
                  <a:gd name="connsiteY674" fmla="*/ 3627 h 10000"/>
                  <a:gd name="connsiteX675" fmla="*/ 1264 w 10000"/>
                  <a:gd name="connsiteY675" fmla="*/ 3599 h 10000"/>
                  <a:gd name="connsiteX676" fmla="*/ 1322 w 10000"/>
                  <a:gd name="connsiteY676" fmla="*/ 3627 h 10000"/>
                  <a:gd name="connsiteX677" fmla="*/ 1327 w 10000"/>
                  <a:gd name="connsiteY677" fmla="*/ 3645 h 10000"/>
                  <a:gd name="connsiteX678" fmla="*/ 1344 w 10000"/>
                  <a:gd name="connsiteY678" fmla="*/ 3739 h 10000"/>
                  <a:gd name="connsiteX679" fmla="*/ 1344 w 10000"/>
                  <a:gd name="connsiteY679" fmla="*/ 3775 h 10000"/>
                  <a:gd name="connsiteX680" fmla="*/ 1338 w 10000"/>
                  <a:gd name="connsiteY680" fmla="*/ 3784 h 10000"/>
                  <a:gd name="connsiteX681" fmla="*/ 1338 w 10000"/>
                  <a:gd name="connsiteY681" fmla="*/ 3829 h 10000"/>
                  <a:gd name="connsiteX682" fmla="*/ 1352 w 10000"/>
                  <a:gd name="connsiteY682" fmla="*/ 3852 h 10000"/>
                  <a:gd name="connsiteX683" fmla="*/ 1407 w 10000"/>
                  <a:gd name="connsiteY683" fmla="*/ 3866 h 10000"/>
                  <a:gd name="connsiteX684" fmla="*/ 1440 w 10000"/>
                  <a:gd name="connsiteY684" fmla="*/ 3870 h 10000"/>
                  <a:gd name="connsiteX685" fmla="*/ 1600 w 10000"/>
                  <a:gd name="connsiteY685" fmla="*/ 3857 h 10000"/>
                  <a:gd name="connsiteX686" fmla="*/ 1664 w 10000"/>
                  <a:gd name="connsiteY686" fmla="*/ 3911 h 10000"/>
                  <a:gd name="connsiteX687" fmla="*/ 1700 w 10000"/>
                  <a:gd name="connsiteY687" fmla="*/ 3933 h 10000"/>
                  <a:gd name="connsiteX688" fmla="*/ 1752 w 10000"/>
                  <a:gd name="connsiteY688" fmla="*/ 3947 h 10000"/>
                  <a:gd name="connsiteX689" fmla="*/ 1777 w 10000"/>
                  <a:gd name="connsiteY689" fmla="*/ 3947 h 10000"/>
                  <a:gd name="connsiteX690" fmla="*/ 1813 w 10000"/>
                  <a:gd name="connsiteY690" fmla="*/ 3929 h 10000"/>
                  <a:gd name="connsiteX691" fmla="*/ 1841 w 10000"/>
                  <a:gd name="connsiteY691" fmla="*/ 3933 h 10000"/>
                  <a:gd name="connsiteX692" fmla="*/ 1882 w 10000"/>
                  <a:gd name="connsiteY692" fmla="*/ 3969 h 10000"/>
                  <a:gd name="connsiteX693" fmla="*/ 1940 w 10000"/>
                  <a:gd name="connsiteY693" fmla="*/ 3933 h 10000"/>
                  <a:gd name="connsiteX694" fmla="*/ 1956 w 10000"/>
                  <a:gd name="connsiteY694" fmla="*/ 3920 h 10000"/>
                  <a:gd name="connsiteX695" fmla="*/ 1981 w 10000"/>
                  <a:gd name="connsiteY695" fmla="*/ 3929 h 10000"/>
                  <a:gd name="connsiteX696" fmla="*/ 2058 w 10000"/>
                  <a:gd name="connsiteY696" fmla="*/ 3974 h 10000"/>
                  <a:gd name="connsiteX697" fmla="*/ 2163 w 10000"/>
                  <a:gd name="connsiteY697" fmla="*/ 4051 h 10000"/>
                  <a:gd name="connsiteX698" fmla="*/ 2174 w 10000"/>
                  <a:gd name="connsiteY698" fmla="*/ 4055 h 10000"/>
                  <a:gd name="connsiteX699" fmla="*/ 2183 w 10000"/>
                  <a:gd name="connsiteY699" fmla="*/ 4064 h 10000"/>
                  <a:gd name="connsiteX700" fmla="*/ 2183 w 10000"/>
                  <a:gd name="connsiteY700" fmla="*/ 3581 h 10000"/>
                  <a:gd name="connsiteX701" fmla="*/ 2183 w 10000"/>
                  <a:gd name="connsiteY701" fmla="*/ 3527 h 10000"/>
                  <a:gd name="connsiteX702" fmla="*/ 2180 w 10000"/>
                  <a:gd name="connsiteY702" fmla="*/ 3460 h 10000"/>
                  <a:gd name="connsiteX703" fmla="*/ 2365 w 10000"/>
                  <a:gd name="connsiteY703" fmla="*/ 3455 h 10000"/>
                  <a:gd name="connsiteX704" fmla="*/ 2448 w 10000"/>
                  <a:gd name="connsiteY704" fmla="*/ 3446 h 10000"/>
                  <a:gd name="connsiteX705" fmla="*/ 2494 w 10000"/>
                  <a:gd name="connsiteY705" fmla="*/ 3554 h 10000"/>
                  <a:gd name="connsiteX706" fmla="*/ 2525 w 10000"/>
                  <a:gd name="connsiteY706" fmla="*/ 3613 h 10000"/>
                  <a:gd name="connsiteX707" fmla="*/ 2550 w 10000"/>
                  <a:gd name="connsiteY707" fmla="*/ 3618 h 10000"/>
                  <a:gd name="connsiteX708" fmla="*/ 2630 w 10000"/>
                  <a:gd name="connsiteY708" fmla="*/ 3640 h 10000"/>
                  <a:gd name="connsiteX709" fmla="*/ 2663 w 10000"/>
                  <a:gd name="connsiteY709" fmla="*/ 3667 h 10000"/>
                  <a:gd name="connsiteX710" fmla="*/ 2704 w 10000"/>
                  <a:gd name="connsiteY710" fmla="*/ 3726 h 10000"/>
                  <a:gd name="connsiteX711" fmla="*/ 2762 w 10000"/>
                  <a:gd name="connsiteY711" fmla="*/ 3802 h 10000"/>
                  <a:gd name="connsiteX712" fmla="*/ 2784 w 10000"/>
                  <a:gd name="connsiteY712" fmla="*/ 3829 h 10000"/>
                  <a:gd name="connsiteX713" fmla="*/ 2815 w 10000"/>
                  <a:gd name="connsiteY713" fmla="*/ 3879 h 10000"/>
                  <a:gd name="connsiteX714" fmla="*/ 2859 w 10000"/>
                  <a:gd name="connsiteY714" fmla="*/ 3748 h 10000"/>
                  <a:gd name="connsiteX715" fmla="*/ 2856 w 10000"/>
                  <a:gd name="connsiteY715" fmla="*/ 3726 h 10000"/>
                  <a:gd name="connsiteX716" fmla="*/ 2848 w 10000"/>
                  <a:gd name="connsiteY716" fmla="*/ 3712 h 10000"/>
                  <a:gd name="connsiteX717" fmla="*/ 2848 w 10000"/>
                  <a:gd name="connsiteY717" fmla="*/ 3685 h 10000"/>
                  <a:gd name="connsiteX718" fmla="*/ 2873 w 10000"/>
                  <a:gd name="connsiteY718" fmla="*/ 3613 h 10000"/>
                  <a:gd name="connsiteX719" fmla="*/ 2886 w 10000"/>
                  <a:gd name="connsiteY719" fmla="*/ 3604 h 10000"/>
                  <a:gd name="connsiteX720" fmla="*/ 2922 w 10000"/>
                  <a:gd name="connsiteY720" fmla="*/ 3654 h 10000"/>
                  <a:gd name="connsiteX721" fmla="*/ 2947 w 10000"/>
                  <a:gd name="connsiteY721" fmla="*/ 3654 h 10000"/>
                  <a:gd name="connsiteX722" fmla="*/ 2953 w 10000"/>
                  <a:gd name="connsiteY722" fmla="*/ 3613 h 10000"/>
                  <a:gd name="connsiteX723" fmla="*/ 2975 w 10000"/>
                  <a:gd name="connsiteY723" fmla="*/ 3581 h 10000"/>
                  <a:gd name="connsiteX724" fmla="*/ 2975 w 10000"/>
                  <a:gd name="connsiteY724" fmla="*/ 3523 h 10000"/>
                  <a:gd name="connsiteX725" fmla="*/ 3024 w 10000"/>
                  <a:gd name="connsiteY725" fmla="*/ 3406 h 10000"/>
                  <a:gd name="connsiteX726" fmla="*/ 3027 w 10000"/>
                  <a:gd name="connsiteY726" fmla="*/ 3383 h 10000"/>
                  <a:gd name="connsiteX727" fmla="*/ 3027 w 10000"/>
                  <a:gd name="connsiteY727" fmla="*/ 3342 h 10000"/>
                  <a:gd name="connsiteX728" fmla="*/ 3019 w 10000"/>
                  <a:gd name="connsiteY728" fmla="*/ 3315 h 10000"/>
                  <a:gd name="connsiteX729" fmla="*/ 3002 w 10000"/>
                  <a:gd name="connsiteY729" fmla="*/ 3302 h 10000"/>
                  <a:gd name="connsiteX730" fmla="*/ 2977 w 10000"/>
                  <a:gd name="connsiteY730" fmla="*/ 3302 h 10000"/>
                  <a:gd name="connsiteX731" fmla="*/ 2969 w 10000"/>
                  <a:gd name="connsiteY731" fmla="*/ 3297 h 10000"/>
                  <a:gd name="connsiteX732" fmla="*/ 2966 w 10000"/>
                  <a:gd name="connsiteY732" fmla="*/ 3166 h 10000"/>
                  <a:gd name="connsiteX733" fmla="*/ 2966 w 10000"/>
                  <a:gd name="connsiteY733" fmla="*/ 3144 h 10000"/>
                  <a:gd name="connsiteX734" fmla="*/ 2969 w 10000"/>
                  <a:gd name="connsiteY734" fmla="*/ 3139 h 10000"/>
                  <a:gd name="connsiteX735" fmla="*/ 3129 w 10000"/>
                  <a:gd name="connsiteY735" fmla="*/ 3130 h 10000"/>
                  <a:gd name="connsiteX736" fmla="*/ 3140 w 10000"/>
                  <a:gd name="connsiteY736" fmla="*/ 3081 h 10000"/>
                  <a:gd name="connsiteX737" fmla="*/ 3148 w 10000"/>
                  <a:gd name="connsiteY737" fmla="*/ 3009 h 10000"/>
                  <a:gd name="connsiteX738" fmla="*/ 3159 w 10000"/>
                  <a:gd name="connsiteY738" fmla="*/ 2995 h 10000"/>
                  <a:gd name="connsiteX739" fmla="*/ 3187 w 10000"/>
                  <a:gd name="connsiteY739" fmla="*/ 2995 h 10000"/>
                  <a:gd name="connsiteX740" fmla="*/ 3212 w 10000"/>
                  <a:gd name="connsiteY740" fmla="*/ 3013 h 10000"/>
                  <a:gd name="connsiteX741" fmla="*/ 3217 w 10000"/>
                  <a:gd name="connsiteY741" fmla="*/ 3000 h 10000"/>
                  <a:gd name="connsiteX742" fmla="*/ 3226 w 10000"/>
                  <a:gd name="connsiteY742" fmla="*/ 2972 h 10000"/>
                  <a:gd name="connsiteX743" fmla="*/ 3353 w 10000"/>
                  <a:gd name="connsiteY743" fmla="*/ 2968 h 10000"/>
                  <a:gd name="connsiteX744" fmla="*/ 3369 w 10000"/>
                  <a:gd name="connsiteY744" fmla="*/ 2864 h 10000"/>
                  <a:gd name="connsiteX745" fmla="*/ 3377 w 10000"/>
                  <a:gd name="connsiteY745" fmla="*/ 2842 h 10000"/>
                  <a:gd name="connsiteX746" fmla="*/ 3405 w 10000"/>
                  <a:gd name="connsiteY746" fmla="*/ 2828 h 10000"/>
                  <a:gd name="connsiteX747" fmla="*/ 3413 w 10000"/>
                  <a:gd name="connsiteY747" fmla="*/ 2815 h 10000"/>
                  <a:gd name="connsiteX748" fmla="*/ 3444 w 10000"/>
                  <a:gd name="connsiteY748" fmla="*/ 2697 h 10000"/>
                  <a:gd name="connsiteX749" fmla="*/ 3441 w 10000"/>
                  <a:gd name="connsiteY749" fmla="*/ 2670 h 10000"/>
                  <a:gd name="connsiteX750" fmla="*/ 3458 w 10000"/>
                  <a:gd name="connsiteY750" fmla="*/ 2652 h 10000"/>
                  <a:gd name="connsiteX751" fmla="*/ 3466 w 10000"/>
                  <a:gd name="connsiteY751" fmla="*/ 2630 h 10000"/>
                  <a:gd name="connsiteX752" fmla="*/ 3524 w 10000"/>
                  <a:gd name="connsiteY752" fmla="*/ 2553 h 10000"/>
                  <a:gd name="connsiteX753" fmla="*/ 3546 w 10000"/>
                  <a:gd name="connsiteY753" fmla="*/ 2589 h 10000"/>
                  <a:gd name="connsiteX754" fmla="*/ 3562 w 10000"/>
                  <a:gd name="connsiteY754" fmla="*/ 2603 h 10000"/>
                  <a:gd name="connsiteX755" fmla="*/ 3571 w 10000"/>
                  <a:gd name="connsiteY755" fmla="*/ 2607 h 10000"/>
                  <a:gd name="connsiteX756" fmla="*/ 3579 w 10000"/>
                  <a:gd name="connsiteY756" fmla="*/ 2603 h 10000"/>
                  <a:gd name="connsiteX757" fmla="*/ 3582 w 10000"/>
                  <a:gd name="connsiteY757" fmla="*/ 2594 h 10000"/>
                  <a:gd name="connsiteX758" fmla="*/ 3595 w 10000"/>
                  <a:gd name="connsiteY758" fmla="*/ 2553 h 10000"/>
                  <a:gd name="connsiteX759" fmla="*/ 3604 w 10000"/>
                  <a:gd name="connsiteY759" fmla="*/ 2508 h 10000"/>
                  <a:gd name="connsiteX760" fmla="*/ 3607 w 10000"/>
                  <a:gd name="connsiteY760" fmla="*/ 2485 h 10000"/>
                  <a:gd name="connsiteX761" fmla="*/ 3651 w 10000"/>
                  <a:gd name="connsiteY761" fmla="*/ 2463 h 10000"/>
                  <a:gd name="connsiteX762" fmla="*/ 3667 w 10000"/>
                  <a:gd name="connsiteY762" fmla="*/ 2445 h 10000"/>
                  <a:gd name="connsiteX763" fmla="*/ 3678 w 10000"/>
                  <a:gd name="connsiteY763" fmla="*/ 2431 h 10000"/>
                  <a:gd name="connsiteX764" fmla="*/ 3692 w 10000"/>
                  <a:gd name="connsiteY764" fmla="*/ 2431 h 10000"/>
                  <a:gd name="connsiteX765" fmla="*/ 3717 w 10000"/>
                  <a:gd name="connsiteY765" fmla="*/ 2445 h 10000"/>
                  <a:gd name="connsiteX766" fmla="*/ 3731 w 10000"/>
                  <a:gd name="connsiteY766" fmla="*/ 2445 h 10000"/>
                  <a:gd name="connsiteX767" fmla="*/ 3731 w 10000"/>
                  <a:gd name="connsiteY767" fmla="*/ 2355 h 10000"/>
                  <a:gd name="connsiteX768" fmla="*/ 3678 w 10000"/>
                  <a:gd name="connsiteY768" fmla="*/ 2260 h 10000"/>
                  <a:gd name="connsiteX769" fmla="*/ 3711 w 10000"/>
                  <a:gd name="connsiteY769" fmla="*/ 2246 h 10000"/>
                  <a:gd name="connsiteX770" fmla="*/ 3684 w 10000"/>
                  <a:gd name="connsiteY770" fmla="*/ 2066 h 10000"/>
                  <a:gd name="connsiteX771" fmla="*/ 3662 w 10000"/>
                  <a:gd name="connsiteY771" fmla="*/ 1985 h 10000"/>
                  <a:gd name="connsiteX772" fmla="*/ 3670 w 10000"/>
                  <a:gd name="connsiteY772" fmla="*/ 1908 h 10000"/>
                  <a:gd name="connsiteX773" fmla="*/ 3700 w 10000"/>
                  <a:gd name="connsiteY773" fmla="*/ 1903 h 10000"/>
                  <a:gd name="connsiteX774" fmla="*/ 3739 w 10000"/>
                  <a:gd name="connsiteY774" fmla="*/ 1876 h 10000"/>
                  <a:gd name="connsiteX775" fmla="*/ 3805 w 10000"/>
                  <a:gd name="connsiteY775" fmla="*/ 1791 h 10000"/>
                  <a:gd name="connsiteX776" fmla="*/ 3852 w 10000"/>
                  <a:gd name="connsiteY776" fmla="*/ 1710 h 10000"/>
                  <a:gd name="connsiteX777" fmla="*/ 3852 w 10000"/>
                  <a:gd name="connsiteY777" fmla="*/ 1642 h 10000"/>
                  <a:gd name="connsiteX778" fmla="*/ 3797 w 10000"/>
                  <a:gd name="connsiteY778" fmla="*/ 1619 h 10000"/>
                  <a:gd name="connsiteX779" fmla="*/ 3780 w 10000"/>
                  <a:gd name="connsiteY779" fmla="*/ 1552 h 10000"/>
                  <a:gd name="connsiteX780" fmla="*/ 3827 w 10000"/>
                  <a:gd name="connsiteY780" fmla="*/ 1547 h 10000"/>
                  <a:gd name="connsiteX781" fmla="*/ 3827 w 10000"/>
                  <a:gd name="connsiteY781" fmla="*/ 1340 h 10000"/>
                  <a:gd name="connsiteX782" fmla="*/ 3750 w 10000"/>
                  <a:gd name="connsiteY782" fmla="*/ 1313 h 10000"/>
                  <a:gd name="connsiteX783" fmla="*/ 3767 w 10000"/>
                  <a:gd name="connsiteY783" fmla="*/ 1155 h 10000"/>
                  <a:gd name="connsiteX784" fmla="*/ 3637 w 10000"/>
                  <a:gd name="connsiteY784" fmla="*/ 1159 h 10000"/>
                  <a:gd name="connsiteX785" fmla="*/ 3582 w 10000"/>
                  <a:gd name="connsiteY785" fmla="*/ 983 h 10000"/>
                  <a:gd name="connsiteX786" fmla="*/ 3554 w 10000"/>
                  <a:gd name="connsiteY786" fmla="*/ 983 h 10000"/>
                  <a:gd name="connsiteX787" fmla="*/ 3562 w 10000"/>
                  <a:gd name="connsiteY787" fmla="*/ 871 h 10000"/>
                  <a:gd name="connsiteX788" fmla="*/ 3557 w 10000"/>
                  <a:gd name="connsiteY788" fmla="*/ 839 h 10000"/>
                  <a:gd name="connsiteX789" fmla="*/ 3532 w 10000"/>
                  <a:gd name="connsiteY789" fmla="*/ 812 h 10000"/>
                  <a:gd name="connsiteX790" fmla="*/ 3546 w 10000"/>
                  <a:gd name="connsiteY790" fmla="*/ 785 h 10000"/>
                  <a:gd name="connsiteX791" fmla="*/ 3538 w 10000"/>
                  <a:gd name="connsiteY791" fmla="*/ 744 h 10000"/>
                  <a:gd name="connsiteX792" fmla="*/ 3502 w 10000"/>
                  <a:gd name="connsiteY792" fmla="*/ 627 h 10000"/>
                  <a:gd name="connsiteX793" fmla="*/ 3532 w 10000"/>
                  <a:gd name="connsiteY793" fmla="*/ 600 h 10000"/>
                  <a:gd name="connsiteX794" fmla="*/ 3554 w 10000"/>
                  <a:gd name="connsiteY794" fmla="*/ 618 h 10000"/>
                  <a:gd name="connsiteX795" fmla="*/ 3562 w 10000"/>
                  <a:gd name="connsiteY795" fmla="*/ 627 h 10000"/>
                  <a:gd name="connsiteX796" fmla="*/ 3579 w 10000"/>
                  <a:gd name="connsiteY796" fmla="*/ 627 h 10000"/>
                  <a:gd name="connsiteX797" fmla="*/ 3595 w 10000"/>
                  <a:gd name="connsiteY797" fmla="*/ 604 h 10000"/>
                  <a:gd name="connsiteX798" fmla="*/ 3607 w 10000"/>
                  <a:gd name="connsiteY798" fmla="*/ 555 h 10000"/>
                  <a:gd name="connsiteX799" fmla="*/ 3620 w 10000"/>
                  <a:gd name="connsiteY799" fmla="*/ 573 h 10000"/>
                  <a:gd name="connsiteX800" fmla="*/ 3634 w 10000"/>
                  <a:gd name="connsiteY800" fmla="*/ 474 h 10000"/>
                  <a:gd name="connsiteX801" fmla="*/ 3645 w 10000"/>
                  <a:gd name="connsiteY801" fmla="*/ 456 h 10000"/>
                  <a:gd name="connsiteX802" fmla="*/ 3662 w 10000"/>
                  <a:gd name="connsiteY802" fmla="*/ 442 h 10000"/>
                  <a:gd name="connsiteX803" fmla="*/ 3695 w 10000"/>
                  <a:gd name="connsiteY803" fmla="*/ 469 h 10000"/>
                  <a:gd name="connsiteX804" fmla="*/ 3695 w 10000"/>
                  <a:gd name="connsiteY804" fmla="*/ 343 h 10000"/>
                  <a:gd name="connsiteX805" fmla="*/ 3822 w 10000"/>
                  <a:gd name="connsiteY805" fmla="*/ 352 h 10000"/>
                  <a:gd name="connsiteX806" fmla="*/ 3822 w 10000"/>
                  <a:gd name="connsiteY806" fmla="*/ 262 h 10000"/>
                  <a:gd name="connsiteX807" fmla="*/ 3819 w 10000"/>
                  <a:gd name="connsiteY807" fmla="*/ 248 h 10000"/>
                  <a:gd name="connsiteX808" fmla="*/ 3805 w 10000"/>
                  <a:gd name="connsiteY808" fmla="*/ 235 h 10000"/>
                  <a:gd name="connsiteX809" fmla="*/ 3805 w 10000"/>
                  <a:gd name="connsiteY809" fmla="*/ 113 h 10000"/>
                  <a:gd name="connsiteX810" fmla="*/ 3888 w 10000"/>
                  <a:gd name="connsiteY810" fmla="*/ 126 h 10000"/>
                  <a:gd name="connsiteX811" fmla="*/ 3893 w 10000"/>
                  <a:gd name="connsiteY811" fmla="*/ 68 h 10000"/>
                  <a:gd name="connsiteX812" fmla="*/ 3974 w 10000"/>
                  <a:gd name="connsiteY812" fmla="*/ 99 h 10000"/>
                  <a:gd name="connsiteX813" fmla="*/ 3974 w 10000"/>
                  <a:gd name="connsiteY813" fmla="*/ 185 h 10000"/>
                  <a:gd name="connsiteX814" fmla="*/ 4128 w 10000"/>
                  <a:gd name="connsiteY814" fmla="*/ 180 h 10000"/>
                  <a:gd name="connsiteX815" fmla="*/ 4117 w 10000"/>
                  <a:gd name="connsiteY815" fmla="*/ 0 h 10000"/>
                  <a:gd name="connsiteX816" fmla="*/ 4230 w 10000"/>
                  <a:gd name="connsiteY816" fmla="*/ 0 h 10000"/>
                  <a:gd name="connsiteX817" fmla="*/ 4230 w 10000"/>
                  <a:gd name="connsiteY817" fmla="*/ 221 h 10000"/>
                  <a:gd name="connsiteX818" fmla="*/ 4354 w 10000"/>
                  <a:gd name="connsiteY818" fmla="*/ 221 h 10000"/>
                  <a:gd name="connsiteX819" fmla="*/ 4354 w 10000"/>
                  <a:gd name="connsiteY819" fmla="*/ 316 h 10000"/>
                  <a:gd name="connsiteX820" fmla="*/ 4401 w 10000"/>
                  <a:gd name="connsiteY820" fmla="*/ 325 h 10000"/>
                  <a:gd name="connsiteX821" fmla="*/ 4401 w 10000"/>
                  <a:gd name="connsiteY821" fmla="*/ 379 h 10000"/>
                  <a:gd name="connsiteX822" fmla="*/ 4432 w 10000"/>
                  <a:gd name="connsiteY822" fmla="*/ 383 h 10000"/>
                  <a:gd name="connsiteX823" fmla="*/ 4434 w 10000"/>
                  <a:gd name="connsiteY823" fmla="*/ 510 h 10000"/>
                  <a:gd name="connsiteX824" fmla="*/ 4528 w 10000"/>
                  <a:gd name="connsiteY824" fmla="*/ 514 h 10000"/>
                  <a:gd name="connsiteX825" fmla="*/ 4539 w 10000"/>
                  <a:gd name="connsiteY825" fmla="*/ 528 h 10000"/>
                  <a:gd name="connsiteX826" fmla="*/ 4570 w 10000"/>
                  <a:gd name="connsiteY826" fmla="*/ 469 h 10000"/>
                  <a:gd name="connsiteX827" fmla="*/ 4570 w 10000"/>
                  <a:gd name="connsiteY827" fmla="*/ 370 h 10000"/>
                  <a:gd name="connsiteX828" fmla="*/ 4506 w 10000"/>
                  <a:gd name="connsiteY828" fmla="*/ 343 h 10000"/>
                  <a:gd name="connsiteX829" fmla="*/ 4506 w 10000"/>
                  <a:gd name="connsiteY829" fmla="*/ 226 h 10000"/>
                  <a:gd name="connsiteX830" fmla="*/ 4575 w 10000"/>
                  <a:gd name="connsiteY830" fmla="*/ 212 h 10000"/>
                  <a:gd name="connsiteX831" fmla="*/ 4583 w 10000"/>
                  <a:gd name="connsiteY831" fmla="*/ 140 h 10000"/>
                  <a:gd name="connsiteX832" fmla="*/ 4616 w 10000"/>
                  <a:gd name="connsiteY832" fmla="*/ 131 h 10000"/>
                  <a:gd name="connsiteX833" fmla="*/ 4625 w 10000"/>
                  <a:gd name="connsiteY833" fmla="*/ 90 h 10000"/>
                  <a:gd name="connsiteX834" fmla="*/ 4663 w 10000"/>
                  <a:gd name="connsiteY834" fmla="*/ 90 h 10000"/>
                  <a:gd name="connsiteX835" fmla="*/ 4658 w 10000"/>
                  <a:gd name="connsiteY835" fmla="*/ 41 h 10000"/>
                  <a:gd name="connsiteX836" fmla="*/ 5006 w 10000"/>
                  <a:gd name="connsiteY836" fmla="*/ 41 h 10000"/>
                  <a:gd name="connsiteX837" fmla="*/ 4997 w 10000"/>
                  <a:gd name="connsiteY837" fmla="*/ 140 h 10000"/>
                  <a:gd name="connsiteX838" fmla="*/ 5050 w 10000"/>
                  <a:gd name="connsiteY838" fmla="*/ 140 h 10000"/>
                  <a:gd name="connsiteX839" fmla="*/ 5041 w 10000"/>
                  <a:gd name="connsiteY839" fmla="*/ 433 h 10000"/>
                  <a:gd name="connsiteX840" fmla="*/ 5077 w 10000"/>
                  <a:gd name="connsiteY840" fmla="*/ 433 h 10000"/>
                  <a:gd name="connsiteX841" fmla="*/ 5075 w 10000"/>
                  <a:gd name="connsiteY841" fmla="*/ 406 h 10000"/>
                  <a:gd name="connsiteX842" fmla="*/ 5132 w 10000"/>
                  <a:gd name="connsiteY842" fmla="*/ 442 h 10000"/>
                  <a:gd name="connsiteX843" fmla="*/ 5188 w 10000"/>
                  <a:gd name="connsiteY843" fmla="*/ 429 h 10000"/>
                  <a:gd name="connsiteX844" fmla="*/ 5246 w 10000"/>
                  <a:gd name="connsiteY844" fmla="*/ 487 h 10000"/>
                  <a:gd name="connsiteX845" fmla="*/ 5295 w 10000"/>
                  <a:gd name="connsiteY845" fmla="*/ 469 h 10000"/>
                  <a:gd name="connsiteX846" fmla="*/ 5309 w 10000"/>
                  <a:gd name="connsiteY846" fmla="*/ 654 h 10000"/>
                  <a:gd name="connsiteX847" fmla="*/ 5229 w 10000"/>
                  <a:gd name="connsiteY847" fmla="*/ 758 h 10000"/>
                  <a:gd name="connsiteX848" fmla="*/ 5243 w 10000"/>
                  <a:gd name="connsiteY848" fmla="*/ 843 h 10000"/>
                  <a:gd name="connsiteX849" fmla="*/ 5204 w 10000"/>
                  <a:gd name="connsiteY849" fmla="*/ 889 h 10000"/>
                  <a:gd name="connsiteX850" fmla="*/ 5207 w 10000"/>
                  <a:gd name="connsiteY850" fmla="*/ 893 h 10000"/>
                  <a:gd name="connsiteX851" fmla="*/ 5215 w 10000"/>
                  <a:gd name="connsiteY851" fmla="*/ 907 h 10000"/>
                  <a:gd name="connsiteX852" fmla="*/ 5339 w 10000"/>
                  <a:gd name="connsiteY852" fmla="*/ 916 h 10000"/>
                  <a:gd name="connsiteX853" fmla="*/ 5408 w 10000"/>
                  <a:gd name="connsiteY853" fmla="*/ 916 h 10000"/>
                  <a:gd name="connsiteX854" fmla="*/ 5436 w 10000"/>
                  <a:gd name="connsiteY854" fmla="*/ 920 h 10000"/>
                  <a:gd name="connsiteX855" fmla="*/ 5436 w 10000"/>
                  <a:gd name="connsiteY855" fmla="*/ 889 h 10000"/>
                  <a:gd name="connsiteX856" fmla="*/ 5455 w 10000"/>
                  <a:gd name="connsiteY856" fmla="*/ 889 h 10000"/>
                  <a:gd name="connsiteX857" fmla="*/ 5477 w 10000"/>
                  <a:gd name="connsiteY857" fmla="*/ 916 h 10000"/>
                  <a:gd name="connsiteX858" fmla="*/ 5486 w 10000"/>
                  <a:gd name="connsiteY858" fmla="*/ 947 h 10000"/>
                  <a:gd name="connsiteX859" fmla="*/ 5516 w 10000"/>
                  <a:gd name="connsiteY859" fmla="*/ 997 h 10000"/>
                  <a:gd name="connsiteX860" fmla="*/ 5568 w 10000"/>
                  <a:gd name="connsiteY860" fmla="*/ 1092 h 10000"/>
                  <a:gd name="connsiteX861" fmla="*/ 5585 w 10000"/>
                  <a:gd name="connsiteY861" fmla="*/ 1182 h 10000"/>
                  <a:gd name="connsiteX862" fmla="*/ 5582 w 10000"/>
                  <a:gd name="connsiteY862" fmla="*/ 1218 h 10000"/>
                  <a:gd name="connsiteX863" fmla="*/ 5582 w 10000"/>
                  <a:gd name="connsiteY863" fmla="*/ 1249 h 10000"/>
                  <a:gd name="connsiteX864" fmla="*/ 5637 w 10000"/>
                  <a:gd name="connsiteY864" fmla="*/ 1263 h 10000"/>
                  <a:gd name="connsiteX865" fmla="*/ 5728 w 10000"/>
                  <a:gd name="connsiteY865" fmla="*/ 1222 h 10000"/>
                  <a:gd name="connsiteX866" fmla="*/ 5720 w 10000"/>
                  <a:gd name="connsiteY866" fmla="*/ 1046 h 10000"/>
                  <a:gd name="connsiteX867" fmla="*/ 5726 w 10000"/>
                  <a:gd name="connsiteY867" fmla="*/ 1028 h 10000"/>
                  <a:gd name="connsiteX868" fmla="*/ 5726 w 10000"/>
                  <a:gd name="connsiteY868" fmla="*/ 1010 h 10000"/>
                  <a:gd name="connsiteX869" fmla="*/ 5737 w 10000"/>
                  <a:gd name="connsiteY869" fmla="*/ 1001 h 10000"/>
                  <a:gd name="connsiteX870" fmla="*/ 5742 w 10000"/>
                  <a:gd name="connsiteY870" fmla="*/ 997 h 10000"/>
                  <a:gd name="connsiteX871" fmla="*/ 5814 w 10000"/>
                  <a:gd name="connsiteY871" fmla="*/ 970 h 10000"/>
                  <a:gd name="connsiteX872" fmla="*/ 5875 w 10000"/>
                  <a:gd name="connsiteY872" fmla="*/ 956 h 10000"/>
                  <a:gd name="connsiteX873" fmla="*/ 5866 w 10000"/>
                  <a:gd name="connsiteY873" fmla="*/ 708 h 10000"/>
                  <a:gd name="connsiteX874" fmla="*/ 6220 w 10000"/>
                  <a:gd name="connsiteY874" fmla="*/ 722 h 10000"/>
                  <a:gd name="connsiteX875" fmla="*/ 6363 w 10000"/>
                  <a:gd name="connsiteY875" fmla="*/ 731 h 10000"/>
                  <a:gd name="connsiteX876" fmla="*/ 6369 w 10000"/>
                  <a:gd name="connsiteY876" fmla="*/ 749 h 10000"/>
                  <a:gd name="connsiteX877" fmla="*/ 6410 w 10000"/>
                  <a:gd name="connsiteY877" fmla="*/ 758 h 10000"/>
                  <a:gd name="connsiteX878" fmla="*/ 6360 w 10000"/>
                  <a:gd name="connsiteY878" fmla="*/ 974 h 10000"/>
                  <a:gd name="connsiteX879" fmla="*/ 6498 w 10000"/>
                  <a:gd name="connsiteY879" fmla="*/ 983 h 10000"/>
                  <a:gd name="connsiteX880" fmla="*/ 6507 w 10000"/>
                  <a:gd name="connsiteY880" fmla="*/ 1037 h 10000"/>
                  <a:gd name="connsiteX881" fmla="*/ 6565 w 10000"/>
                  <a:gd name="connsiteY881" fmla="*/ 1024 h 10000"/>
                  <a:gd name="connsiteX882" fmla="*/ 6628 w 10000"/>
                  <a:gd name="connsiteY882" fmla="*/ 1060 h 10000"/>
                  <a:gd name="connsiteX883" fmla="*/ 6653 w 10000"/>
                  <a:gd name="connsiteY883" fmla="*/ 1015 h 10000"/>
                  <a:gd name="connsiteX884" fmla="*/ 6694 w 10000"/>
                  <a:gd name="connsiteY884" fmla="*/ 970 h 10000"/>
                  <a:gd name="connsiteX885" fmla="*/ 6725 w 10000"/>
                  <a:gd name="connsiteY885" fmla="*/ 947 h 10000"/>
                  <a:gd name="connsiteX886" fmla="*/ 6747 w 10000"/>
                  <a:gd name="connsiteY886" fmla="*/ 920 h 10000"/>
                  <a:gd name="connsiteX887" fmla="*/ 6780 w 10000"/>
                  <a:gd name="connsiteY887" fmla="*/ 902 h 10000"/>
                  <a:gd name="connsiteX888" fmla="*/ 6807 w 10000"/>
                  <a:gd name="connsiteY888" fmla="*/ 880 h 10000"/>
                  <a:gd name="connsiteX889" fmla="*/ 6835 w 10000"/>
                  <a:gd name="connsiteY889" fmla="*/ 830 h 10000"/>
                  <a:gd name="connsiteX890" fmla="*/ 6876 w 10000"/>
                  <a:gd name="connsiteY890" fmla="*/ 816 h 10000"/>
                  <a:gd name="connsiteX891" fmla="*/ 6904 w 10000"/>
                  <a:gd name="connsiteY891" fmla="*/ 798 h 10000"/>
                  <a:gd name="connsiteX892" fmla="*/ 6934 w 10000"/>
                  <a:gd name="connsiteY892" fmla="*/ 798 h 10000"/>
                  <a:gd name="connsiteX893" fmla="*/ 6948 w 10000"/>
                  <a:gd name="connsiteY893" fmla="*/ 843 h 10000"/>
                  <a:gd name="connsiteX894" fmla="*/ 6959 w 10000"/>
                  <a:gd name="connsiteY894" fmla="*/ 889 h 10000"/>
                  <a:gd name="connsiteX895" fmla="*/ 6973 w 10000"/>
                  <a:gd name="connsiteY895" fmla="*/ 943 h 10000"/>
                  <a:gd name="connsiteX896" fmla="*/ 7006 w 10000"/>
                  <a:gd name="connsiteY896" fmla="*/ 1028 h 10000"/>
                  <a:gd name="connsiteX897" fmla="*/ 7056 w 10000"/>
                  <a:gd name="connsiteY897" fmla="*/ 1092 h 10000"/>
                  <a:gd name="connsiteX898" fmla="*/ 7169 w 10000"/>
                  <a:gd name="connsiteY898" fmla="*/ 1304 h 10000"/>
                  <a:gd name="connsiteX899" fmla="*/ 7116 w 10000"/>
                  <a:gd name="connsiteY899" fmla="*/ 1547 h 10000"/>
                  <a:gd name="connsiteX900" fmla="*/ 7150 w 10000"/>
                  <a:gd name="connsiteY900" fmla="*/ 1691 h 10000"/>
                  <a:gd name="connsiteX901" fmla="*/ 7078 w 10000"/>
                  <a:gd name="connsiteY901" fmla="*/ 1750 h 10000"/>
                  <a:gd name="connsiteX902" fmla="*/ 7086 w 10000"/>
                  <a:gd name="connsiteY902" fmla="*/ 1894 h 10000"/>
                  <a:gd name="connsiteX903" fmla="*/ 7111 w 10000"/>
                  <a:gd name="connsiteY903" fmla="*/ 1903 h 10000"/>
                  <a:gd name="connsiteX904" fmla="*/ 7150 w 10000"/>
                  <a:gd name="connsiteY904" fmla="*/ 2025 h 10000"/>
                  <a:gd name="connsiteX905" fmla="*/ 7232 w 10000"/>
                  <a:gd name="connsiteY905" fmla="*/ 2048 h 10000"/>
                  <a:gd name="connsiteX906" fmla="*/ 7296 w 10000"/>
                  <a:gd name="connsiteY906" fmla="*/ 2061 h 10000"/>
                  <a:gd name="connsiteX907" fmla="*/ 7434 w 10000"/>
                  <a:gd name="connsiteY907" fmla="*/ 2093 h 10000"/>
                  <a:gd name="connsiteX908" fmla="*/ 7586 w 10000"/>
                  <a:gd name="connsiteY908" fmla="*/ 2115 h 10000"/>
                  <a:gd name="connsiteX909" fmla="*/ 7748 w 10000"/>
                  <a:gd name="connsiteY909" fmla="*/ 2115 h 10000"/>
                  <a:gd name="connsiteX910" fmla="*/ 7826 w 10000"/>
                  <a:gd name="connsiteY910" fmla="*/ 1917 h 10000"/>
                  <a:gd name="connsiteX911" fmla="*/ 8068 w 10000"/>
                  <a:gd name="connsiteY911" fmla="*/ 1922 h 10000"/>
                  <a:gd name="connsiteX912" fmla="*/ 8132 w 10000"/>
                  <a:gd name="connsiteY912" fmla="*/ 1890 h 10000"/>
                  <a:gd name="connsiteX913" fmla="*/ 8220 w 10000"/>
                  <a:gd name="connsiteY913" fmla="*/ 1849 h 10000"/>
                  <a:gd name="connsiteX914" fmla="*/ 8251 w 10000"/>
                  <a:gd name="connsiteY914" fmla="*/ 1863 h 10000"/>
                  <a:gd name="connsiteX915" fmla="*/ 8270 w 10000"/>
                  <a:gd name="connsiteY915" fmla="*/ 1867 h 10000"/>
                  <a:gd name="connsiteX916" fmla="*/ 8366 w 10000"/>
                  <a:gd name="connsiteY916" fmla="*/ 1854 h 10000"/>
                  <a:gd name="connsiteX917" fmla="*/ 8422 w 10000"/>
                  <a:gd name="connsiteY917" fmla="*/ 1849 h 10000"/>
                  <a:gd name="connsiteX918" fmla="*/ 8413 w 10000"/>
                  <a:gd name="connsiteY918" fmla="*/ 2061 h 10000"/>
                  <a:gd name="connsiteX919" fmla="*/ 8460 w 10000"/>
                  <a:gd name="connsiteY919" fmla="*/ 2106 h 10000"/>
                  <a:gd name="connsiteX920" fmla="*/ 8471 w 10000"/>
                  <a:gd name="connsiteY920" fmla="*/ 2179 h 10000"/>
                  <a:gd name="connsiteX921" fmla="*/ 8493 w 10000"/>
                  <a:gd name="connsiteY921" fmla="*/ 2643 h 10000"/>
                  <a:gd name="connsiteX922" fmla="*/ 8493 w 10000"/>
                  <a:gd name="connsiteY922" fmla="*/ 2657 h 10000"/>
                  <a:gd name="connsiteX923" fmla="*/ 8631 w 10000"/>
                  <a:gd name="connsiteY923" fmla="*/ 2576 h 10000"/>
                  <a:gd name="connsiteX924" fmla="*/ 8662 w 10000"/>
                  <a:gd name="connsiteY924" fmla="*/ 2580 h 10000"/>
                  <a:gd name="connsiteX925" fmla="*/ 8830 w 10000"/>
                  <a:gd name="connsiteY925" fmla="*/ 2652 h 10000"/>
                  <a:gd name="connsiteX926" fmla="*/ 8871 w 10000"/>
                  <a:gd name="connsiteY926" fmla="*/ 2693 h 10000"/>
                  <a:gd name="connsiteX927" fmla="*/ 8891 w 10000"/>
                  <a:gd name="connsiteY927" fmla="*/ 2684 h 10000"/>
                  <a:gd name="connsiteX928" fmla="*/ 8954 w 10000"/>
                  <a:gd name="connsiteY928" fmla="*/ 2670 h 10000"/>
                  <a:gd name="connsiteX929" fmla="*/ 9042 w 10000"/>
                  <a:gd name="connsiteY929" fmla="*/ 2711 h 10000"/>
                  <a:gd name="connsiteX930" fmla="*/ 9076 w 10000"/>
                  <a:gd name="connsiteY930" fmla="*/ 2824 h 10000"/>
                  <a:gd name="connsiteX931" fmla="*/ 9081 w 10000"/>
                  <a:gd name="connsiteY931" fmla="*/ 2824 h 10000"/>
                  <a:gd name="connsiteX932" fmla="*/ 9136 w 10000"/>
                  <a:gd name="connsiteY932" fmla="*/ 2801 h 10000"/>
                  <a:gd name="connsiteX933" fmla="*/ 9194 w 10000"/>
                  <a:gd name="connsiteY933" fmla="*/ 2950 h 10000"/>
                  <a:gd name="connsiteX934" fmla="*/ 9208 w 10000"/>
                  <a:gd name="connsiteY934" fmla="*/ 2950 h 10000"/>
                  <a:gd name="connsiteX935" fmla="*/ 9393 w 10000"/>
                  <a:gd name="connsiteY935" fmla="*/ 2972 h 10000"/>
                  <a:gd name="connsiteX936" fmla="*/ 9627 w 10000"/>
                  <a:gd name="connsiteY936" fmla="*/ 2986 h 10000"/>
                  <a:gd name="connsiteX937" fmla="*/ 9622 w 10000"/>
                  <a:gd name="connsiteY937" fmla="*/ 3153 h 10000"/>
                  <a:gd name="connsiteX938" fmla="*/ 9719 w 10000"/>
                  <a:gd name="connsiteY938" fmla="*/ 3153 h 10000"/>
                  <a:gd name="connsiteX939" fmla="*/ 9719 w 10000"/>
                  <a:gd name="connsiteY939" fmla="*/ 3771 h 10000"/>
                  <a:gd name="connsiteX940" fmla="*/ 9719 w 10000"/>
                  <a:gd name="connsiteY940" fmla="*/ 4339 h 10000"/>
                  <a:gd name="connsiteX941" fmla="*/ 9719 w 10000"/>
                  <a:gd name="connsiteY941" fmla="*/ 4799 h 10000"/>
                  <a:gd name="connsiteX942" fmla="*/ 9757 w 10000"/>
                  <a:gd name="connsiteY942" fmla="*/ 4817 h 10000"/>
                  <a:gd name="connsiteX943" fmla="*/ 9757 w 10000"/>
                  <a:gd name="connsiteY943" fmla="*/ 4917 h 10000"/>
                  <a:gd name="connsiteX944" fmla="*/ 9677 w 10000"/>
                  <a:gd name="connsiteY944" fmla="*/ 4944 h 10000"/>
                  <a:gd name="connsiteX945" fmla="*/ 9586 w 10000"/>
                  <a:gd name="connsiteY945" fmla="*/ 5065 h 10000"/>
                  <a:gd name="connsiteX946" fmla="*/ 9556 w 10000"/>
                  <a:gd name="connsiteY946" fmla="*/ 5156 h 10000"/>
                  <a:gd name="connsiteX947" fmla="*/ 9523 w 10000"/>
                  <a:gd name="connsiteY947" fmla="*/ 5120 h 10000"/>
                  <a:gd name="connsiteX948" fmla="*/ 9506 w 10000"/>
                  <a:gd name="connsiteY948" fmla="*/ 5156 h 10000"/>
                  <a:gd name="connsiteX949" fmla="*/ 9514 w 10000"/>
                  <a:gd name="connsiteY949" fmla="*/ 5219 h 10000"/>
                  <a:gd name="connsiteX950" fmla="*/ 9514 w 10000"/>
                  <a:gd name="connsiteY950" fmla="*/ 5237 h 10000"/>
                  <a:gd name="connsiteX951" fmla="*/ 9492 w 10000"/>
                  <a:gd name="connsiteY951" fmla="*/ 5304 h 10000"/>
                  <a:gd name="connsiteX952" fmla="*/ 9484 w 10000"/>
                  <a:gd name="connsiteY952" fmla="*/ 5363 h 10000"/>
                  <a:gd name="connsiteX953" fmla="*/ 9481 w 10000"/>
                  <a:gd name="connsiteY953" fmla="*/ 5422 h 10000"/>
                  <a:gd name="connsiteX954" fmla="*/ 9490 w 10000"/>
                  <a:gd name="connsiteY954" fmla="*/ 5553 h 10000"/>
                  <a:gd name="connsiteX955" fmla="*/ 9484 w 10000"/>
                  <a:gd name="connsiteY955" fmla="*/ 5566 h 10000"/>
                  <a:gd name="connsiteX956" fmla="*/ 9473 w 10000"/>
                  <a:gd name="connsiteY956" fmla="*/ 5602 h 10000"/>
                  <a:gd name="connsiteX957" fmla="*/ 9467 w 10000"/>
                  <a:gd name="connsiteY957" fmla="*/ 5620 h 10000"/>
                  <a:gd name="connsiteX958" fmla="*/ 9467 w 10000"/>
                  <a:gd name="connsiteY958" fmla="*/ 5656 h 10000"/>
                  <a:gd name="connsiteX959" fmla="*/ 9467 w 10000"/>
                  <a:gd name="connsiteY959" fmla="*/ 5661 h 10000"/>
                  <a:gd name="connsiteX960" fmla="*/ 9476 w 10000"/>
                  <a:gd name="connsiteY960" fmla="*/ 5661 h 10000"/>
                  <a:gd name="connsiteX961" fmla="*/ 9481 w 10000"/>
                  <a:gd name="connsiteY961" fmla="*/ 5670 h 10000"/>
                  <a:gd name="connsiteX962" fmla="*/ 9490 w 10000"/>
                  <a:gd name="connsiteY962" fmla="*/ 5670 h 10000"/>
                  <a:gd name="connsiteX963" fmla="*/ 9501 w 10000"/>
                  <a:gd name="connsiteY963" fmla="*/ 5670 h 10000"/>
                  <a:gd name="connsiteX964" fmla="*/ 9523 w 10000"/>
                  <a:gd name="connsiteY964" fmla="*/ 5670 h 10000"/>
                  <a:gd name="connsiteX965" fmla="*/ 9556 w 10000"/>
                  <a:gd name="connsiteY965" fmla="*/ 5661 h 10000"/>
                  <a:gd name="connsiteX966" fmla="*/ 9578 w 10000"/>
                  <a:gd name="connsiteY966" fmla="*/ 5656 h 10000"/>
                  <a:gd name="connsiteX967" fmla="*/ 9597 w 10000"/>
                  <a:gd name="connsiteY967" fmla="*/ 5647 h 10000"/>
                  <a:gd name="connsiteX968" fmla="*/ 9661 w 10000"/>
                  <a:gd name="connsiteY968" fmla="*/ 5602 h 10000"/>
                  <a:gd name="connsiteX969" fmla="*/ 9716 w 10000"/>
                  <a:gd name="connsiteY969" fmla="*/ 5580 h 10000"/>
                  <a:gd name="connsiteX970" fmla="*/ 9724 w 10000"/>
                  <a:gd name="connsiteY970" fmla="*/ 5629 h 10000"/>
                  <a:gd name="connsiteX971" fmla="*/ 9741 w 10000"/>
                  <a:gd name="connsiteY971" fmla="*/ 5670 h 10000"/>
                  <a:gd name="connsiteX972" fmla="*/ 9749 w 10000"/>
                  <a:gd name="connsiteY972" fmla="*/ 5706 h 10000"/>
                  <a:gd name="connsiteX973" fmla="*/ 9749 w 10000"/>
                  <a:gd name="connsiteY973" fmla="*/ 5719 h 10000"/>
                  <a:gd name="connsiteX974" fmla="*/ 9771 w 10000"/>
                  <a:gd name="connsiteY974" fmla="*/ 5719 h 10000"/>
                  <a:gd name="connsiteX975" fmla="*/ 9799 w 10000"/>
                  <a:gd name="connsiteY975" fmla="*/ 5719 h 10000"/>
                  <a:gd name="connsiteX976" fmla="*/ 9837 w 10000"/>
                  <a:gd name="connsiteY976" fmla="*/ 5737 h 10000"/>
                  <a:gd name="connsiteX977" fmla="*/ 9901 w 10000"/>
                  <a:gd name="connsiteY977" fmla="*/ 5774 h 10000"/>
                  <a:gd name="connsiteX978" fmla="*/ 9967 w 10000"/>
                  <a:gd name="connsiteY978" fmla="*/ 5805 h 10000"/>
                  <a:gd name="connsiteX979" fmla="*/ 9981 w 10000"/>
                  <a:gd name="connsiteY979" fmla="*/ 5814 h 10000"/>
                  <a:gd name="connsiteX980" fmla="*/ 10000 w 10000"/>
                  <a:gd name="connsiteY980" fmla="*/ 5922 h 10000"/>
                  <a:gd name="connsiteX981" fmla="*/ 9909 w 10000"/>
                  <a:gd name="connsiteY981" fmla="*/ 5895 h 10000"/>
                  <a:gd name="connsiteX982" fmla="*/ 9868 w 10000"/>
                  <a:gd name="connsiteY982" fmla="*/ 5949 h 10000"/>
                  <a:gd name="connsiteX983" fmla="*/ 9845 w 10000"/>
                  <a:gd name="connsiteY983" fmla="*/ 5963 h 10000"/>
                  <a:gd name="connsiteX984" fmla="*/ 9691 w 10000"/>
                  <a:gd name="connsiteY984" fmla="*/ 5995 h 10000"/>
                  <a:gd name="connsiteX985" fmla="*/ 9619 w 10000"/>
                  <a:gd name="connsiteY985" fmla="*/ 6053 h 10000"/>
                  <a:gd name="connsiteX986" fmla="*/ 9534 w 10000"/>
                  <a:gd name="connsiteY986" fmla="*/ 6130 h 10000"/>
                  <a:gd name="connsiteX987" fmla="*/ 9517 w 10000"/>
                  <a:gd name="connsiteY987" fmla="*/ 6157 h 10000"/>
                  <a:gd name="connsiteX988" fmla="*/ 9501 w 10000"/>
                  <a:gd name="connsiteY988" fmla="*/ 6220 h 10000"/>
                  <a:gd name="connsiteX989" fmla="*/ 9501 w 10000"/>
                  <a:gd name="connsiteY989" fmla="*/ 6292 h 10000"/>
                  <a:gd name="connsiteX990" fmla="*/ 9492 w 10000"/>
                  <a:gd name="connsiteY990" fmla="*/ 6306 h 10000"/>
                  <a:gd name="connsiteX991" fmla="*/ 9445 w 10000"/>
                  <a:gd name="connsiteY991" fmla="*/ 6355 h 10000"/>
                  <a:gd name="connsiteX992" fmla="*/ 9409 w 10000"/>
                  <a:gd name="connsiteY992" fmla="*/ 6396 h 10000"/>
                  <a:gd name="connsiteX993" fmla="*/ 9379 w 10000"/>
                  <a:gd name="connsiteY993" fmla="*/ 6446 h 10000"/>
                  <a:gd name="connsiteX994" fmla="*/ 9332 w 10000"/>
                  <a:gd name="connsiteY994" fmla="*/ 6594 h 10000"/>
                  <a:gd name="connsiteX995" fmla="*/ 9183 w 10000"/>
                  <a:gd name="connsiteY995" fmla="*/ 6536 h 10000"/>
                  <a:gd name="connsiteX996" fmla="*/ 9169 w 10000"/>
                  <a:gd name="connsiteY996" fmla="*/ 6536 h 10000"/>
                  <a:gd name="connsiteX997" fmla="*/ 9161 w 10000"/>
                  <a:gd name="connsiteY997" fmla="*/ 6540 h 10000"/>
                  <a:gd name="connsiteX998" fmla="*/ 9139 w 10000"/>
                  <a:gd name="connsiteY998" fmla="*/ 6522 h 10000"/>
                  <a:gd name="connsiteX999" fmla="*/ 9128 w 10000"/>
                  <a:gd name="connsiteY999" fmla="*/ 6513 h 10000"/>
                  <a:gd name="connsiteX1000" fmla="*/ 9114 w 10000"/>
                  <a:gd name="connsiteY1000" fmla="*/ 6527 h 10000"/>
                  <a:gd name="connsiteX1001" fmla="*/ 9103 w 10000"/>
                  <a:gd name="connsiteY1001" fmla="*/ 6567 h 10000"/>
                  <a:gd name="connsiteX1002" fmla="*/ 9095 w 10000"/>
                  <a:gd name="connsiteY1002" fmla="*/ 6604 h 10000"/>
                  <a:gd name="connsiteX1003" fmla="*/ 9081 w 10000"/>
                  <a:gd name="connsiteY1003" fmla="*/ 6644 h 10000"/>
                  <a:gd name="connsiteX1004" fmla="*/ 9076 w 10000"/>
                  <a:gd name="connsiteY1004" fmla="*/ 6631 h 10000"/>
                  <a:gd name="connsiteX1005" fmla="*/ 9059 w 10000"/>
                  <a:gd name="connsiteY1005" fmla="*/ 6594 h 10000"/>
                  <a:gd name="connsiteX1006" fmla="*/ 9040 w 10000"/>
                  <a:gd name="connsiteY1006" fmla="*/ 6549 h 10000"/>
                  <a:gd name="connsiteX1007" fmla="*/ 9026 w 10000"/>
                  <a:gd name="connsiteY1007" fmla="*/ 6522 h 10000"/>
                  <a:gd name="connsiteX1008" fmla="*/ 9007 w 10000"/>
                  <a:gd name="connsiteY1008" fmla="*/ 6522 h 10000"/>
                  <a:gd name="connsiteX1009" fmla="*/ 9001 w 10000"/>
                  <a:gd name="connsiteY1009" fmla="*/ 6536 h 10000"/>
                  <a:gd name="connsiteX1010" fmla="*/ 8998 w 10000"/>
                  <a:gd name="connsiteY1010" fmla="*/ 6576 h 10000"/>
                  <a:gd name="connsiteX1011" fmla="*/ 8987 w 10000"/>
                  <a:gd name="connsiteY1011" fmla="*/ 6590 h 10000"/>
                  <a:gd name="connsiteX1012" fmla="*/ 8954 w 10000"/>
                  <a:gd name="connsiteY1012" fmla="*/ 6617 h 10000"/>
                  <a:gd name="connsiteX1013" fmla="*/ 8927 w 10000"/>
                  <a:gd name="connsiteY1013" fmla="*/ 6622 h 10000"/>
                  <a:gd name="connsiteX1014" fmla="*/ 8888 w 10000"/>
                  <a:gd name="connsiteY1014" fmla="*/ 6590 h 10000"/>
                  <a:gd name="connsiteX1015" fmla="*/ 8880 w 10000"/>
                  <a:gd name="connsiteY1015" fmla="*/ 6567 h 10000"/>
                  <a:gd name="connsiteX1016" fmla="*/ 8866 w 10000"/>
                  <a:gd name="connsiteY1016" fmla="*/ 6549 h 10000"/>
                  <a:gd name="connsiteX1017" fmla="*/ 8849 w 10000"/>
                  <a:gd name="connsiteY1017" fmla="*/ 6513 h 10000"/>
                  <a:gd name="connsiteX1018" fmla="*/ 8847 w 10000"/>
                  <a:gd name="connsiteY1018" fmla="*/ 6527 h 10000"/>
                  <a:gd name="connsiteX1019" fmla="*/ 8838 w 10000"/>
                  <a:gd name="connsiteY1019" fmla="*/ 6563 h 10000"/>
                  <a:gd name="connsiteX1020" fmla="*/ 8833 w 10000"/>
                  <a:gd name="connsiteY1020" fmla="*/ 6576 h 10000"/>
                  <a:gd name="connsiteX1021" fmla="*/ 8822 w 10000"/>
                  <a:gd name="connsiteY1021" fmla="*/ 6567 h 10000"/>
                  <a:gd name="connsiteX1022" fmla="*/ 8813 w 10000"/>
                  <a:gd name="connsiteY1022" fmla="*/ 6567 h 10000"/>
                  <a:gd name="connsiteX1023" fmla="*/ 8800 w 10000"/>
                  <a:gd name="connsiteY1023" fmla="*/ 6581 h 10000"/>
                  <a:gd name="connsiteX1024" fmla="*/ 8778 w 10000"/>
                  <a:gd name="connsiteY1024" fmla="*/ 6604 h 10000"/>
                  <a:gd name="connsiteX1025" fmla="*/ 8769 w 10000"/>
                  <a:gd name="connsiteY1025" fmla="*/ 6617 h 10000"/>
                  <a:gd name="connsiteX1026" fmla="*/ 8786 w 10000"/>
                  <a:gd name="connsiteY1026" fmla="*/ 6667 h 10000"/>
                  <a:gd name="connsiteX1027" fmla="*/ 8800 w 10000"/>
                  <a:gd name="connsiteY1027" fmla="*/ 6725 h 10000"/>
                  <a:gd name="connsiteX1028" fmla="*/ 8822 w 10000"/>
                  <a:gd name="connsiteY1028" fmla="*/ 6779 h 10000"/>
                  <a:gd name="connsiteX1029" fmla="*/ 8833 w 10000"/>
                  <a:gd name="connsiteY1029" fmla="*/ 6775 h 10000"/>
                  <a:gd name="connsiteX1030" fmla="*/ 8847 w 10000"/>
                  <a:gd name="connsiteY1030" fmla="*/ 6766 h 10000"/>
                  <a:gd name="connsiteX1031" fmla="*/ 8866 w 10000"/>
                  <a:gd name="connsiteY1031" fmla="*/ 6748 h 10000"/>
                  <a:gd name="connsiteX1032" fmla="*/ 8874 w 10000"/>
                  <a:gd name="connsiteY1032" fmla="*/ 6752 h 10000"/>
                  <a:gd name="connsiteX1033" fmla="*/ 8882 w 10000"/>
                  <a:gd name="connsiteY1033" fmla="*/ 6766 h 10000"/>
                  <a:gd name="connsiteX1034" fmla="*/ 8896 w 10000"/>
                  <a:gd name="connsiteY1034" fmla="*/ 6811 h 10000"/>
                  <a:gd name="connsiteX1035" fmla="*/ 8913 w 10000"/>
                  <a:gd name="connsiteY1035" fmla="*/ 6856 h 10000"/>
                  <a:gd name="connsiteX1036" fmla="*/ 8927 w 10000"/>
                  <a:gd name="connsiteY1036" fmla="*/ 6897 h 10000"/>
                  <a:gd name="connsiteX1037" fmla="*/ 8943 w 10000"/>
                  <a:gd name="connsiteY1037" fmla="*/ 6946 h 10000"/>
                  <a:gd name="connsiteX1038" fmla="*/ 8951 w 10000"/>
                  <a:gd name="connsiteY1038" fmla="*/ 6973 h 10000"/>
                  <a:gd name="connsiteX1039" fmla="*/ 8954 w 10000"/>
                  <a:gd name="connsiteY1039" fmla="*/ 6996 h 10000"/>
                  <a:gd name="connsiteX1040" fmla="*/ 8960 w 10000"/>
                  <a:gd name="connsiteY1040" fmla="*/ 7023 h 10000"/>
                  <a:gd name="connsiteX1041" fmla="*/ 8979 w 10000"/>
                  <a:gd name="connsiteY1041" fmla="*/ 7014 h 10000"/>
                  <a:gd name="connsiteX1042" fmla="*/ 8998 w 10000"/>
                  <a:gd name="connsiteY1042" fmla="*/ 6906 h 10000"/>
                  <a:gd name="connsiteX1043" fmla="*/ 9015 w 10000"/>
                  <a:gd name="connsiteY1043" fmla="*/ 6910 h 10000"/>
                  <a:gd name="connsiteX1044" fmla="*/ 9026 w 10000"/>
                  <a:gd name="connsiteY1044" fmla="*/ 6910 h 10000"/>
                  <a:gd name="connsiteX1045" fmla="*/ 9048 w 10000"/>
                  <a:gd name="connsiteY1045" fmla="*/ 6906 h 10000"/>
                  <a:gd name="connsiteX1046" fmla="*/ 9065 w 10000"/>
                  <a:gd name="connsiteY1046" fmla="*/ 6897 h 10000"/>
                  <a:gd name="connsiteX1047" fmla="*/ 9076 w 10000"/>
                  <a:gd name="connsiteY1047" fmla="*/ 6892 h 10000"/>
                  <a:gd name="connsiteX1048" fmla="*/ 9084 w 10000"/>
                  <a:gd name="connsiteY1048" fmla="*/ 6883 h 10000"/>
                  <a:gd name="connsiteX1049" fmla="*/ 9095 w 10000"/>
                  <a:gd name="connsiteY1049" fmla="*/ 6892 h 10000"/>
                  <a:gd name="connsiteX1050" fmla="*/ 9106 w 10000"/>
                  <a:gd name="connsiteY1050" fmla="*/ 6897 h 10000"/>
                  <a:gd name="connsiteX1051" fmla="*/ 9211 w 10000"/>
                  <a:gd name="connsiteY1051" fmla="*/ 7009 h 10000"/>
                  <a:gd name="connsiteX1052" fmla="*/ 9227 w 10000"/>
                  <a:gd name="connsiteY1052" fmla="*/ 7064 h 10000"/>
                  <a:gd name="connsiteX1053" fmla="*/ 9225 w 10000"/>
                  <a:gd name="connsiteY1053" fmla="*/ 7068 h 10000"/>
                  <a:gd name="connsiteX1054" fmla="*/ 9219 w 10000"/>
                  <a:gd name="connsiteY1054" fmla="*/ 7077 h 10000"/>
                  <a:gd name="connsiteX1055" fmla="*/ 9208 w 10000"/>
                  <a:gd name="connsiteY1055" fmla="*/ 7082 h 10000"/>
                  <a:gd name="connsiteX1056" fmla="*/ 9194 w 10000"/>
                  <a:gd name="connsiteY1056" fmla="*/ 7113 h 10000"/>
                  <a:gd name="connsiteX1057" fmla="*/ 9164 w 10000"/>
                  <a:gd name="connsiteY1057" fmla="*/ 7127 h 10000"/>
                  <a:gd name="connsiteX1058" fmla="*/ 9161 w 10000"/>
                  <a:gd name="connsiteY1058" fmla="*/ 7127 h 10000"/>
                  <a:gd name="connsiteX1059" fmla="*/ 9156 w 10000"/>
                  <a:gd name="connsiteY1059" fmla="*/ 7131 h 10000"/>
                  <a:gd name="connsiteX1060" fmla="*/ 9156 w 10000"/>
                  <a:gd name="connsiteY1060" fmla="*/ 7145 h 10000"/>
                  <a:gd name="connsiteX1061" fmla="*/ 9128 w 10000"/>
                  <a:gd name="connsiteY1061" fmla="*/ 7194 h 10000"/>
                  <a:gd name="connsiteX1062" fmla="*/ 9114 w 10000"/>
                  <a:gd name="connsiteY1062" fmla="*/ 7226 h 10000"/>
                  <a:gd name="connsiteX1063" fmla="*/ 9089 w 10000"/>
                  <a:gd name="connsiteY1063" fmla="*/ 7226 h 10000"/>
                  <a:gd name="connsiteX1064" fmla="*/ 9067 w 10000"/>
                  <a:gd name="connsiteY1064" fmla="*/ 7276 h 10000"/>
                  <a:gd name="connsiteX1065" fmla="*/ 9059 w 10000"/>
                  <a:gd name="connsiteY1065" fmla="*/ 7298 h 10000"/>
                  <a:gd name="connsiteX1066" fmla="*/ 9040 w 10000"/>
                  <a:gd name="connsiteY1066" fmla="*/ 7312 h 10000"/>
                  <a:gd name="connsiteX1067" fmla="*/ 8951 w 10000"/>
                  <a:gd name="connsiteY1067" fmla="*/ 7339 h 10000"/>
                  <a:gd name="connsiteX1068" fmla="*/ 8841 w 10000"/>
                  <a:gd name="connsiteY1068" fmla="*/ 7366 h 10000"/>
                  <a:gd name="connsiteX1069" fmla="*/ 8813 w 10000"/>
                  <a:gd name="connsiteY1069" fmla="*/ 7384 h 10000"/>
                  <a:gd name="connsiteX1070" fmla="*/ 8800 w 10000"/>
                  <a:gd name="connsiteY1070" fmla="*/ 7397 h 10000"/>
                  <a:gd name="connsiteX1071" fmla="*/ 8791 w 10000"/>
                  <a:gd name="connsiteY1071" fmla="*/ 7397 h 10000"/>
                  <a:gd name="connsiteX1072" fmla="*/ 8786 w 10000"/>
                  <a:gd name="connsiteY1072" fmla="*/ 7582 h 10000"/>
                  <a:gd name="connsiteX1073" fmla="*/ 8775 w 10000"/>
                  <a:gd name="connsiteY1073" fmla="*/ 7591 h 10000"/>
                  <a:gd name="connsiteX1074" fmla="*/ 8753 w 10000"/>
                  <a:gd name="connsiteY1074" fmla="*/ 7614 h 10000"/>
                  <a:gd name="connsiteX1075" fmla="*/ 8711 w 10000"/>
                  <a:gd name="connsiteY1075" fmla="*/ 7627 h 10000"/>
                  <a:gd name="connsiteX1076" fmla="*/ 8670 w 10000"/>
                  <a:gd name="connsiteY1076" fmla="*/ 7645 h 10000"/>
                  <a:gd name="connsiteX1077" fmla="*/ 8645 w 10000"/>
                  <a:gd name="connsiteY1077" fmla="*/ 7659 h 10000"/>
                  <a:gd name="connsiteX1078" fmla="*/ 8620 w 10000"/>
                  <a:gd name="connsiteY1078" fmla="*/ 7673 h 10000"/>
                  <a:gd name="connsiteX1079" fmla="*/ 8598 w 10000"/>
                  <a:gd name="connsiteY1079" fmla="*/ 7695 h 10000"/>
                  <a:gd name="connsiteX1080" fmla="*/ 8576 w 10000"/>
                  <a:gd name="connsiteY1080" fmla="*/ 7736 h 10000"/>
                  <a:gd name="connsiteX1081" fmla="*/ 8568 w 10000"/>
                  <a:gd name="connsiteY1081" fmla="*/ 7740 h 10000"/>
                  <a:gd name="connsiteX1082" fmla="*/ 8551 w 10000"/>
                  <a:gd name="connsiteY1082" fmla="*/ 7740 h 10000"/>
                  <a:gd name="connsiteX1083" fmla="*/ 8526 w 10000"/>
                  <a:gd name="connsiteY1083" fmla="*/ 7727 h 10000"/>
                  <a:gd name="connsiteX1084" fmla="*/ 8493 w 10000"/>
                  <a:gd name="connsiteY1084" fmla="*/ 7713 h 10000"/>
                  <a:gd name="connsiteX1085" fmla="*/ 8463 w 10000"/>
                  <a:gd name="connsiteY1085" fmla="*/ 7709 h 10000"/>
                  <a:gd name="connsiteX1086" fmla="*/ 8430 w 10000"/>
                  <a:gd name="connsiteY1086" fmla="*/ 7695 h 10000"/>
                  <a:gd name="connsiteX1087" fmla="*/ 8397 w 10000"/>
                  <a:gd name="connsiteY1087" fmla="*/ 7682 h 10000"/>
                  <a:gd name="connsiteX1088" fmla="*/ 8372 w 10000"/>
                  <a:gd name="connsiteY1088" fmla="*/ 7682 h 10000"/>
                  <a:gd name="connsiteX1089" fmla="*/ 8355 w 10000"/>
                  <a:gd name="connsiteY1089" fmla="*/ 7686 h 10000"/>
                  <a:gd name="connsiteX1090" fmla="*/ 8350 w 10000"/>
                  <a:gd name="connsiteY1090" fmla="*/ 7709 h 10000"/>
                  <a:gd name="connsiteX1091" fmla="*/ 8339 w 10000"/>
                  <a:gd name="connsiteY1091" fmla="*/ 7740 h 10000"/>
                  <a:gd name="connsiteX1092" fmla="*/ 8328 w 10000"/>
                  <a:gd name="connsiteY1092" fmla="*/ 7772 h 10000"/>
                  <a:gd name="connsiteX1093" fmla="*/ 8317 w 10000"/>
                  <a:gd name="connsiteY1093" fmla="*/ 7785 h 10000"/>
                  <a:gd name="connsiteX1094" fmla="*/ 8292 w 10000"/>
                  <a:gd name="connsiteY1094" fmla="*/ 7812 h 10000"/>
                  <a:gd name="connsiteX1095" fmla="*/ 8284 w 10000"/>
                  <a:gd name="connsiteY1095" fmla="*/ 7817 h 10000"/>
                  <a:gd name="connsiteX1096" fmla="*/ 8270 w 10000"/>
                  <a:gd name="connsiteY1096" fmla="*/ 7857 h 10000"/>
                  <a:gd name="connsiteX1097" fmla="*/ 8251 w 10000"/>
                  <a:gd name="connsiteY1097" fmla="*/ 7916 h 10000"/>
                  <a:gd name="connsiteX1098" fmla="*/ 8223 w 10000"/>
                  <a:gd name="connsiteY1098" fmla="*/ 8002 h 10000"/>
                  <a:gd name="connsiteX1099" fmla="*/ 8206 w 10000"/>
                  <a:gd name="connsiteY1099" fmla="*/ 8051 h 10000"/>
                  <a:gd name="connsiteX1100" fmla="*/ 8198 w 10000"/>
                  <a:gd name="connsiteY1100" fmla="*/ 8056 h 10000"/>
                  <a:gd name="connsiteX1101" fmla="*/ 8179 w 10000"/>
                  <a:gd name="connsiteY1101" fmla="*/ 8065 h 10000"/>
                  <a:gd name="connsiteX1102" fmla="*/ 8140 w 10000"/>
                  <a:gd name="connsiteY1102" fmla="*/ 8074 h 10000"/>
                  <a:gd name="connsiteX1103" fmla="*/ 8102 w 10000"/>
                  <a:gd name="connsiteY1103" fmla="*/ 8088 h 10000"/>
                  <a:gd name="connsiteX1104" fmla="*/ 8068 w 10000"/>
                  <a:gd name="connsiteY1104" fmla="*/ 8092 h 10000"/>
                  <a:gd name="connsiteX1105" fmla="*/ 8057 w 10000"/>
                  <a:gd name="connsiteY1105" fmla="*/ 8101 h 10000"/>
                  <a:gd name="connsiteX1106" fmla="*/ 8057 w 10000"/>
                  <a:gd name="connsiteY1106" fmla="*/ 8128 h 10000"/>
                  <a:gd name="connsiteX1107" fmla="*/ 8052 w 10000"/>
                  <a:gd name="connsiteY1107" fmla="*/ 8160 h 10000"/>
                  <a:gd name="connsiteX1108" fmla="*/ 8046 w 10000"/>
                  <a:gd name="connsiteY1108" fmla="*/ 8155 h 10000"/>
                  <a:gd name="connsiteX1109" fmla="*/ 8038 w 10000"/>
                  <a:gd name="connsiteY1109" fmla="*/ 8146 h 10000"/>
                  <a:gd name="connsiteX1110" fmla="*/ 8038 w 10000"/>
                  <a:gd name="connsiteY1110" fmla="*/ 8142 h 10000"/>
                  <a:gd name="connsiteX1111" fmla="*/ 8035 w 10000"/>
                  <a:gd name="connsiteY1111" fmla="*/ 8115 h 10000"/>
                  <a:gd name="connsiteX1112" fmla="*/ 8030 w 10000"/>
                  <a:gd name="connsiteY1112" fmla="*/ 8088 h 10000"/>
                  <a:gd name="connsiteX1113" fmla="*/ 8019 w 10000"/>
                  <a:gd name="connsiteY1113" fmla="*/ 8078 h 10000"/>
                  <a:gd name="connsiteX1114" fmla="*/ 8013 w 10000"/>
                  <a:gd name="connsiteY1114" fmla="*/ 8088 h 10000"/>
                  <a:gd name="connsiteX1115" fmla="*/ 7994 w 10000"/>
                  <a:gd name="connsiteY1115" fmla="*/ 8119 h 10000"/>
                  <a:gd name="connsiteX1116" fmla="*/ 7977 w 10000"/>
                  <a:gd name="connsiteY1116" fmla="*/ 8146 h 10000"/>
                  <a:gd name="connsiteX1117" fmla="*/ 7955 w 10000"/>
                  <a:gd name="connsiteY1117" fmla="*/ 8173 h 10000"/>
                  <a:gd name="connsiteX1118" fmla="*/ 7933 w 10000"/>
                  <a:gd name="connsiteY1118" fmla="*/ 8200 h 10000"/>
                  <a:gd name="connsiteX1119" fmla="*/ 7922 w 10000"/>
                  <a:gd name="connsiteY1119" fmla="*/ 8236 h 10000"/>
                  <a:gd name="connsiteX1120" fmla="*/ 7908 w 10000"/>
                  <a:gd name="connsiteY1120" fmla="*/ 8286 h 10000"/>
                  <a:gd name="connsiteX1121" fmla="*/ 7914 w 10000"/>
                  <a:gd name="connsiteY1121" fmla="*/ 8290 h 10000"/>
                  <a:gd name="connsiteX1122" fmla="*/ 7917 w 10000"/>
                  <a:gd name="connsiteY1122" fmla="*/ 8300 h 10000"/>
                  <a:gd name="connsiteX1123" fmla="*/ 7925 w 10000"/>
                  <a:gd name="connsiteY1123" fmla="*/ 8313 h 10000"/>
                  <a:gd name="connsiteX1124" fmla="*/ 7939 w 10000"/>
                  <a:gd name="connsiteY1124" fmla="*/ 8331 h 10000"/>
                  <a:gd name="connsiteX1125" fmla="*/ 7947 w 10000"/>
                  <a:gd name="connsiteY1125" fmla="*/ 8345 h 10000"/>
                  <a:gd name="connsiteX1126" fmla="*/ 7961 w 10000"/>
                  <a:gd name="connsiteY1126" fmla="*/ 8367 h 10000"/>
                  <a:gd name="connsiteX1127" fmla="*/ 7969 w 10000"/>
                  <a:gd name="connsiteY1127" fmla="*/ 8381 h 10000"/>
                  <a:gd name="connsiteX1128" fmla="*/ 7972 w 10000"/>
                  <a:gd name="connsiteY1128" fmla="*/ 8394 h 10000"/>
                  <a:gd name="connsiteX1129" fmla="*/ 7977 w 10000"/>
                  <a:gd name="connsiteY1129" fmla="*/ 8421 h 10000"/>
                  <a:gd name="connsiteX1130" fmla="*/ 7986 w 10000"/>
                  <a:gd name="connsiteY1130" fmla="*/ 8444 h 10000"/>
                  <a:gd name="connsiteX1131" fmla="*/ 7997 w 10000"/>
                  <a:gd name="connsiteY1131" fmla="*/ 8471 h 10000"/>
                  <a:gd name="connsiteX1132" fmla="*/ 7964 w 10000"/>
                  <a:gd name="connsiteY1132" fmla="*/ 8561 h 10000"/>
                  <a:gd name="connsiteX1133" fmla="*/ 7889 w 10000"/>
                  <a:gd name="connsiteY1133" fmla="*/ 8579 h 10000"/>
                  <a:gd name="connsiteX1134" fmla="*/ 7864 w 10000"/>
                  <a:gd name="connsiteY1134" fmla="*/ 8561 h 10000"/>
                  <a:gd name="connsiteX1135" fmla="*/ 7834 w 10000"/>
                  <a:gd name="connsiteY1135" fmla="*/ 8525 h 10000"/>
                  <a:gd name="connsiteX1136" fmla="*/ 7801 w 10000"/>
                  <a:gd name="connsiteY1136" fmla="*/ 8498 h 10000"/>
                  <a:gd name="connsiteX1137" fmla="*/ 7776 w 10000"/>
                  <a:gd name="connsiteY1137" fmla="*/ 8484 h 10000"/>
                  <a:gd name="connsiteX1138" fmla="*/ 7765 w 10000"/>
                  <a:gd name="connsiteY1138" fmla="*/ 8502 h 10000"/>
                  <a:gd name="connsiteX1139" fmla="*/ 7754 w 10000"/>
                  <a:gd name="connsiteY1139" fmla="*/ 8530 h 10000"/>
                  <a:gd name="connsiteX1140" fmla="*/ 7737 w 10000"/>
                  <a:gd name="connsiteY1140" fmla="*/ 8575 h 10000"/>
                  <a:gd name="connsiteX1141" fmla="*/ 7724 w 10000"/>
                  <a:gd name="connsiteY1141" fmla="*/ 8588 h 10000"/>
                  <a:gd name="connsiteX1142" fmla="*/ 7699 w 10000"/>
                  <a:gd name="connsiteY1142" fmla="*/ 8602 h 10000"/>
                  <a:gd name="connsiteX1143" fmla="*/ 7666 w 10000"/>
                  <a:gd name="connsiteY1143" fmla="*/ 8633 h 10000"/>
                  <a:gd name="connsiteX1144" fmla="*/ 7666 w 10000"/>
                  <a:gd name="connsiteY1144" fmla="*/ 8647 h 10000"/>
                  <a:gd name="connsiteX1145" fmla="*/ 7668 w 10000"/>
                  <a:gd name="connsiteY1145" fmla="*/ 8674 h 10000"/>
                  <a:gd name="connsiteX1146" fmla="*/ 7679 w 10000"/>
                  <a:gd name="connsiteY1146" fmla="*/ 8746 h 10000"/>
                  <a:gd name="connsiteX1147" fmla="*/ 7679 w 10000"/>
                  <a:gd name="connsiteY1147" fmla="*/ 8791 h 10000"/>
                  <a:gd name="connsiteX1148" fmla="*/ 7679 w 10000"/>
                  <a:gd name="connsiteY1148" fmla="*/ 8832 h 10000"/>
                  <a:gd name="connsiteX1149" fmla="*/ 7688 w 10000"/>
                  <a:gd name="connsiteY1149" fmla="*/ 8868 h 10000"/>
                  <a:gd name="connsiteX1150" fmla="*/ 7602 w 10000"/>
                  <a:gd name="connsiteY1150" fmla="*/ 8890 h 10000"/>
                  <a:gd name="connsiteX1151" fmla="*/ 7602 w 10000"/>
                  <a:gd name="connsiteY1151" fmla="*/ 8908 h 10000"/>
                  <a:gd name="connsiteX1152" fmla="*/ 7602 w 10000"/>
                  <a:gd name="connsiteY1152" fmla="*/ 8963 h 10000"/>
                  <a:gd name="connsiteX1153" fmla="*/ 7591 w 10000"/>
                  <a:gd name="connsiteY1153" fmla="*/ 8963 h 10000"/>
                  <a:gd name="connsiteX1154" fmla="*/ 7577 w 10000"/>
                  <a:gd name="connsiteY1154" fmla="*/ 8949 h 10000"/>
                  <a:gd name="connsiteX1155" fmla="*/ 7552 w 10000"/>
                  <a:gd name="connsiteY1155" fmla="*/ 8922 h 10000"/>
                  <a:gd name="connsiteX1156" fmla="*/ 7539 w 10000"/>
                  <a:gd name="connsiteY1156" fmla="*/ 8895 h 10000"/>
                  <a:gd name="connsiteX1157" fmla="*/ 7514 w 10000"/>
                  <a:gd name="connsiteY1157" fmla="*/ 8859 h 10000"/>
                  <a:gd name="connsiteX1158" fmla="*/ 7489 w 10000"/>
                  <a:gd name="connsiteY1158" fmla="*/ 8841 h 10000"/>
                  <a:gd name="connsiteX1159" fmla="*/ 7467 w 10000"/>
                  <a:gd name="connsiteY1159" fmla="*/ 8832 h 10000"/>
                  <a:gd name="connsiteX1160" fmla="*/ 7459 w 10000"/>
                  <a:gd name="connsiteY1160" fmla="*/ 8827 h 10000"/>
                  <a:gd name="connsiteX1161" fmla="*/ 7442 w 10000"/>
                  <a:gd name="connsiteY1161" fmla="*/ 8827 h 10000"/>
                  <a:gd name="connsiteX1162" fmla="*/ 7425 w 10000"/>
                  <a:gd name="connsiteY1162" fmla="*/ 8827 h 10000"/>
                  <a:gd name="connsiteX1163" fmla="*/ 7406 w 10000"/>
                  <a:gd name="connsiteY1163" fmla="*/ 8827 h 10000"/>
                  <a:gd name="connsiteX1164" fmla="*/ 7379 w 10000"/>
                  <a:gd name="connsiteY1164" fmla="*/ 8827 h 10000"/>
                  <a:gd name="connsiteX1165" fmla="*/ 7359 w 10000"/>
                  <a:gd name="connsiteY1165" fmla="*/ 8827 h 10000"/>
                  <a:gd name="connsiteX1166" fmla="*/ 7334 w 10000"/>
                  <a:gd name="connsiteY1166" fmla="*/ 8827 h 10000"/>
                  <a:gd name="connsiteX1167" fmla="*/ 7318 w 10000"/>
                  <a:gd name="connsiteY1167" fmla="*/ 8827 h 10000"/>
                  <a:gd name="connsiteX1168" fmla="*/ 7290 w 10000"/>
                  <a:gd name="connsiteY1168" fmla="*/ 8827 h 10000"/>
                  <a:gd name="connsiteX1169" fmla="*/ 7265 w 10000"/>
                  <a:gd name="connsiteY1169" fmla="*/ 8832 h 10000"/>
                  <a:gd name="connsiteX1170" fmla="*/ 7254 w 10000"/>
                  <a:gd name="connsiteY1170" fmla="*/ 8832 h 10000"/>
                  <a:gd name="connsiteX1171" fmla="*/ 7249 w 10000"/>
                  <a:gd name="connsiteY1171" fmla="*/ 8845 h 10000"/>
                  <a:gd name="connsiteX1172" fmla="*/ 7246 w 10000"/>
                  <a:gd name="connsiteY1172" fmla="*/ 8859 h 10000"/>
                  <a:gd name="connsiteX1173" fmla="*/ 7241 w 10000"/>
                  <a:gd name="connsiteY1173" fmla="*/ 8881 h 10000"/>
                  <a:gd name="connsiteX1174" fmla="*/ 7238 w 10000"/>
                  <a:gd name="connsiteY1174" fmla="*/ 8917 h 10000"/>
                  <a:gd name="connsiteX1175" fmla="*/ 7238 w 10000"/>
                  <a:gd name="connsiteY1175" fmla="*/ 8935 h 10000"/>
                  <a:gd name="connsiteX1176" fmla="*/ 7224 w 10000"/>
                  <a:gd name="connsiteY1176" fmla="*/ 8935 h 10000"/>
                  <a:gd name="connsiteX1177" fmla="*/ 7205 w 10000"/>
                  <a:gd name="connsiteY1177" fmla="*/ 8935 h 10000"/>
                  <a:gd name="connsiteX1178" fmla="*/ 7183 w 10000"/>
                  <a:gd name="connsiteY1178" fmla="*/ 8931 h 10000"/>
                  <a:gd name="connsiteX1179" fmla="*/ 7169 w 10000"/>
                  <a:gd name="connsiteY1179" fmla="*/ 8931 h 10000"/>
                  <a:gd name="connsiteX1180" fmla="*/ 7150 w 10000"/>
                  <a:gd name="connsiteY1180" fmla="*/ 8931 h 10000"/>
                  <a:gd name="connsiteX1181" fmla="*/ 7136 w 10000"/>
                  <a:gd name="connsiteY1181" fmla="*/ 8917 h 10000"/>
                  <a:gd name="connsiteX1182" fmla="*/ 7136 w 10000"/>
                  <a:gd name="connsiteY1182" fmla="*/ 8895 h 10000"/>
                  <a:gd name="connsiteX1183" fmla="*/ 7141 w 10000"/>
                  <a:gd name="connsiteY1183" fmla="*/ 8890 h 10000"/>
                  <a:gd name="connsiteX1184" fmla="*/ 7166 w 10000"/>
                  <a:gd name="connsiteY1184" fmla="*/ 8854 h 10000"/>
                  <a:gd name="connsiteX1185" fmla="*/ 7177 w 10000"/>
                  <a:gd name="connsiteY1185" fmla="*/ 8832 h 10000"/>
                  <a:gd name="connsiteX1186" fmla="*/ 7185 w 10000"/>
                  <a:gd name="connsiteY1186" fmla="*/ 8814 h 10000"/>
                  <a:gd name="connsiteX1187" fmla="*/ 7199 w 10000"/>
                  <a:gd name="connsiteY1187" fmla="*/ 8787 h 10000"/>
                  <a:gd name="connsiteX1188" fmla="*/ 7205 w 10000"/>
                  <a:gd name="connsiteY1188" fmla="*/ 8773 h 10000"/>
                  <a:gd name="connsiteX1189" fmla="*/ 7213 w 10000"/>
                  <a:gd name="connsiteY1189" fmla="*/ 8701 h 10000"/>
                  <a:gd name="connsiteX1190" fmla="*/ 7216 w 10000"/>
                  <a:gd name="connsiteY1190" fmla="*/ 8683 h 10000"/>
                  <a:gd name="connsiteX1191" fmla="*/ 7221 w 10000"/>
                  <a:gd name="connsiteY1191" fmla="*/ 8656 h 10000"/>
                  <a:gd name="connsiteX1192" fmla="*/ 7221 w 10000"/>
                  <a:gd name="connsiteY1192" fmla="*/ 8633 h 10000"/>
                  <a:gd name="connsiteX1193" fmla="*/ 7221 w 10000"/>
                  <a:gd name="connsiteY1193" fmla="*/ 8615 h 10000"/>
                  <a:gd name="connsiteX1194" fmla="*/ 7221 w 10000"/>
                  <a:gd name="connsiteY1194" fmla="*/ 8593 h 10000"/>
                  <a:gd name="connsiteX1195" fmla="*/ 7221 w 10000"/>
                  <a:gd name="connsiteY1195" fmla="*/ 8566 h 10000"/>
                  <a:gd name="connsiteX1196" fmla="*/ 7224 w 10000"/>
                  <a:gd name="connsiteY1196" fmla="*/ 8561 h 10000"/>
                  <a:gd name="connsiteX1197" fmla="*/ 7238 w 10000"/>
                  <a:gd name="connsiteY1197" fmla="*/ 8543 h 10000"/>
                  <a:gd name="connsiteX1198" fmla="*/ 7241 w 10000"/>
                  <a:gd name="connsiteY1198" fmla="*/ 8530 h 10000"/>
                  <a:gd name="connsiteX1199" fmla="*/ 7249 w 10000"/>
                  <a:gd name="connsiteY1199" fmla="*/ 8512 h 10000"/>
                  <a:gd name="connsiteX1200" fmla="*/ 7249 w 10000"/>
                  <a:gd name="connsiteY1200" fmla="*/ 8502 h 10000"/>
                  <a:gd name="connsiteX1201" fmla="*/ 7249 w 10000"/>
                  <a:gd name="connsiteY1201" fmla="*/ 8475 h 10000"/>
                  <a:gd name="connsiteX1202" fmla="*/ 7246 w 10000"/>
                  <a:gd name="connsiteY1202" fmla="*/ 8457 h 10000"/>
                  <a:gd name="connsiteX1203" fmla="*/ 7241 w 10000"/>
                  <a:gd name="connsiteY1203" fmla="*/ 8444 h 10000"/>
                  <a:gd name="connsiteX1204" fmla="*/ 7232 w 10000"/>
                  <a:gd name="connsiteY1204" fmla="*/ 8435 h 10000"/>
                  <a:gd name="connsiteX1205" fmla="*/ 7224 w 10000"/>
                  <a:gd name="connsiteY1205" fmla="*/ 8430 h 10000"/>
                  <a:gd name="connsiteX1206" fmla="*/ 7208 w 10000"/>
                  <a:gd name="connsiteY1206" fmla="*/ 8408 h 10000"/>
                  <a:gd name="connsiteX1207" fmla="*/ 7199 w 10000"/>
                  <a:gd name="connsiteY1207" fmla="*/ 8403 h 10000"/>
                  <a:gd name="connsiteX1208" fmla="*/ 7205 w 10000"/>
                  <a:gd name="connsiteY1208" fmla="*/ 8372 h 10000"/>
                  <a:gd name="connsiteX1209" fmla="*/ 7208 w 10000"/>
                  <a:gd name="connsiteY1209" fmla="*/ 8354 h 10000"/>
                  <a:gd name="connsiteX1210" fmla="*/ 7213 w 10000"/>
                  <a:gd name="connsiteY1210" fmla="*/ 8345 h 10000"/>
                  <a:gd name="connsiteX1211" fmla="*/ 7224 w 10000"/>
                  <a:gd name="connsiteY1211" fmla="*/ 8331 h 10000"/>
                  <a:gd name="connsiteX1212" fmla="*/ 7238 w 10000"/>
                  <a:gd name="connsiteY1212" fmla="*/ 8313 h 10000"/>
                  <a:gd name="connsiteX1213" fmla="*/ 7241 w 10000"/>
                  <a:gd name="connsiteY1213" fmla="*/ 8304 h 10000"/>
                  <a:gd name="connsiteX1214" fmla="*/ 7254 w 10000"/>
                  <a:gd name="connsiteY1214" fmla="*/ 8286 h 10000"/>
                  <a:gd name="connsiteX1215" fmla="*/ 7265 w 10000"/>
                  <a:gd name="connsiteY1215" fmla="*/ 8272 h 10000"/>
                  <a:gd name="connsiteX1216" fmla="*/ 7271 w 10000"/>
                  <a:gd name="connsiteY1216" fmla="*/ 8263 h 10000"/>
                  <a:gd name="connsiteX1217" fmla="*/ 7279 w 10000"/>
                  <a:gd name="connsiteY1217" fmla="*/ 8245 h 10000"/>
                  <a:gd name="connsiteX1218" fmla="*/ 7274 w 10000"/>
                  <a:gd name="connsiteY1218" fmla="*/ 8223 h 10000"/>
                  <a:gd name="connsiteX1219" fmla="*/ 7265 w 10000"/>
                  <a:gd name="connsiteY1219" fmla="*/ 8200 h 10000"/>
                  <a:gd name="connsiteX1220" fmla="*/ 7263 w 10000"/>
                  <a:gd name="connsiteY1220" fmla="*/ 8187 h 10000"/>
                  <a:gd name="connsiteX1221" fmla="*/ 7257 w 10000"/>
                  <a:gd name="connsiteY1221" fmla="*/ 8187 h 10000"/>
                  <a:gd name="connsiteX1222" fmla="*/ 7254 w 10000"/>
                  <a:gd name="connsiteY1222" fmla="*/ 8196 h 10000"/>
                  <a:gd name="connsiteX1223" fmla="*/ 7246 w 10000"/>
                  <a:gd name="connsiteY1223" fmla="*/ 8209 h 10000"/>
                  <a:gd name="connsiteX1224" fmla="*/ 7241 w 10000"/>
                  <a:gd name="connsiteY1224" fmla="*/ 8209 h 10000"/>
                  <a:gd name="connsiteX1225" fmla="*/ 7238 w 10000"/>
                  <a:gd name="connsiteY1225" fmla="*/ 8214 h 10000"/>
                  <a:gd name="connsiteX1226" fmla="*/ 7221 w 10000"/>
                  <a:gd name="connsiteY1226" fmla="*/ 8173 h 10000"/>
                  <a:gd name="connsiteX1227" fmla="*/ 7185 w 10000"/>
                  <a:gd name="connsiteY1227" fmla="*/ 8106 h 10000"/>
                  <a:gd name="connsiteX1228" fmla="*/ 7174 w 10000"/>
                  <a:gd name="connsiteY1228" fmla="*/ 8078 h 10000"/>
                  <a:gd name="connsiteX1229" fmla="*/ 7169 w 10000"/>
                  <a:gd name="connsiteY1229" fmla="*/ 8056 h 10000"/>
                  <a:gd name="connsiteX1230" fmla="*/ 7166 w 10000"/>
                  <a:gd name="connsiteY1230" fmla="*/ 8042 h 10000"/>
                  <a:gd name="connsiteX1231" fmla="*/ 7161 w 10000"/>
                  <a:gd name="connsiteY1231" fmla="*/ 8051 h 10000"/>
                  <a:gd name="connsiteX1232" fmla="*/ 7158 w 10000"/>
                  <a:gd name="connsiteY1232" fmla="*/ 8051 h 10000"/>
                  <a:gd name="connsiteX1233" fmla="*/ 7141 w 10000"/>
                  <a:gd name="connsiteY1233" fmla="*/ 8056 h 10000"/>
                  <a:gd name="connsiteX1234" fmla="*/ 7116 w 10000"/>
                  <a:gd name="connsiteY1234" fmla="*/ 8051 h 10000"/>
                  <a:gd name="connsiteX1235" fmla="*/ 7094 w 10000"/>
                  <a:gd name="connsiteY1235" fmla="*/ 8051 h 10000"/>
                  <a:gd name="connsiteX1236" fmla="*/ 7081 w 10000"/>
                  <a:gd name="connsiteY1236" fmla="*/ 8011 h 10000"/>
                  <a:gd name="connsiteX1237" fmla="*/ 7081 w 10000"/>
                  <a:gd name="connsiteY1237" fmla="*/ 8002 h 10000"/>
                  <a:gd name="connsiteX1238" fmla="*/ 7078 w 10000"/>
                  <a:gd name="connsiteY1238" fmla="*/ 7984 h 10000"/>
                  <a:gd name="connsiteX1239" fmla="*/ 7072 w 10000"/>
                  <a:gd name="connsiteY1239" fmla="*/ 7970 h 10000"/>
                  <a:gd name="connsiteX1240" fmla="*/ 7045 w 10000"/>
                  <a:gd name="connsiteY1240" fmla="*/ 7948 h 10000"/>
                  <a:gd name="connsiteX1241" fmla="*/ 7020 w 10000"/>
                  <a:gd name="connsiteY1241" fmla="*/ 7957 h 10000"/>
                  <a:gd name="connsiteX1242" fmla="*/ 7001 w 10000"/>
                  <a:gd name="connsiteY1242" fmla="*/ 7970 h 10000"/>
                  <a:gd name="connsiteX1243" fmla="*/ 6981 w 10000"/>
                  <a:gd name="connsiteY1243" fmla="*/ 7984 h 10000"/>
                  <a:gd name="connsiteX1244" fmla="*/ 6976 w 10000"/>
                  <a:gd name="connsiteY1244" fmla="*/ 7984 h 10000"/>
                  <a:gd name="connsiteX1245" fmla="*/ 6973 w 10000"/>
                  <a:gd name="connsiteY1245" fmla="*/ 7984 h 10000"/>
                  <a:gd name="connsiteX1246" fmla="*/ 6959 w 10000"/>
                  <a:gd name="connsiteY1246" fmla="*/ 7984 h 10000"/>
                  <a:gd name="connsiteX1247" fmla="*/ 6948 w 10000"/>
                  <a:gd name="connsiteY1247" fmla="*/ 7961 h 10000"/>
                  <a:gd name="connsiteX1248" fmla="*/ 6934 w 10000"/>
                  <a:gd name="connsiteY1248" fmla="*/ 7943 h 10000"/>
                  <a:gd name="connsiteX1249" fmla="*/ 6932 w 10000"/>
                  <a:gd name="connsiteY1249" fmla="*/ 7943 h 10000"/>
                  <a:gd name="connsiteX1250" fmla="*/ 6918 w 10000"/>
                  <a:gd name="connsiteY1250" fmla="*/ 7961 h 10000"/>
                  <a:gd name="connsiteX1251" fmla="*/ 6904 w 10000"/>
                  <a:gd name="connsiteY1251" fmla="*/ 7975 h 10000"/>
                  <a:gd name="connsiteX1252" fmla="*/ 6896 w 10000"/>
                  <a:gd name="connsiteY1252" fmla="*/ 7997 h 10000"/>
                  <a:gd name="connsiteX1253" fmla="*/ 6887 w 10000"/>
                  <a:gd name="connsiteY1253" fmla="*/ 8002 h 10000"/>
                  <a:gd name="connsiteX1254" fmla="*/ 6879 w 10000"/>
                  <a:gd name="connsiteY1254" fmla="*/ 8011 h 10000"/>
                  <a:gd name="connsiteX1255" fmla="*/ 6868 w 10000"/>
                  <a:gd name="connsiteY1255" fmla="*/ 8015 h 10000"/>
                  <a:gd name="connsiteX1256" fmla="*/ 6852 w 10000"/>
                  <a:gd name="connsiteY1256" fmla="*/ 8024 h 10000"/>
                  <a:gd name="connsiteX1257" fmla="*/ 6813 w 10000"/>
                  <a:gd name="connsiteY1257" fmla="*/ 8042 h 10000"/>
                  <a:gd name="connsiteX1258" fmla="*/ 6780 w 10000"/>
                  <a:gd name="connsiteY1258" fmla="*/ 8065 h 10000"/>
                  <a:gd name="connsiteX1259" fmla="*/ 6763 w 10000"/>
                  <a:gd name="connsiteY1259" fmla="*/ 8078 h 10000"/>
                  <a:gd name="connsiteX1260" fmla="*/ 6755 w 10000"/>
                  <a:gd name="connsiteY1260" fmla="*/ 8088 h 10000"/>
                  <a:gd name="connsiteX1261" fmla="*/ 6716 w 10000"/>
                  <a:gd name="connsiteY1261" fmla="*/ 8119 h 10000"/>
                  <a:gd name="connsiteX1262" fmla="*/ 6711 w 10000"/>
                  <a:gd name="connsiteY1262" fmla="*/ 8128 h 10000"/>
                  <a:gd name="connsiteX1263" fmla="*/ 6711 w 10000"/>
                  <a:gd name="connsiteY1263" fmla="*/ 8169 h 10000"/>
                  <a:gd name="connsiteX1264" fmla="*/ 6711 w 10000"/>
                  <a:gd name="connsiteY1264" fmla="*/ 8173 h 10000"/>
                  <a:gd name="connsiteX1265" fmla="*/ 6716 w 10000"/>
                  <a:gd name="connsiteY1265" fmla="*/ 8200 h 10000"/>
                  <a:gd name="connsiteX1266" fmla="*/ 6708 w 10000"/>
                  <a:gd name="connsiteY1266" fmla="*/ 8223 h 10000"/>
                  <a:gd name="connsiteX1267" fmla="*/ 6708 w 10000"/>
                  <a:gd name="connsiteY1267" fmla="*/ 8236 h 10000"/>
                  <a:gd name="connsiteX1268" fmla="*/ 6708 w 10000"/>
                  <a:gd name="connsiteY1268" fmla="*/ 8272 h 10000"/>
                  <a:gd name="connsiteX1269" fmla="*/ 6711 w 10000"/>
                  <a:gd name="connsiteY1269" fmla="*/ 8290 h 10000"/>
                  <a:gd name="connsiteX1270" fmla="*/ 6716 w 10000"/>
                  <a:gd name="connsiteY1270" fmla="*/ 8304 h 10000"/>
                  <a:gd name="connsiteX1271" fmla="*/ 6711 w 10000"/>
                  <a:gd name="connsiteY1271" fmla="*/ 8313 h 10000"/>
                  <a:gd name="connsiteX1272" fmla="*/ 6683 w 10000"/>
                  <a:gd name="connsiteY1272" fmla="*/ 8318 h 10000"/>
                  <a:gd name="connsiteX1273" fmla="*/ 6661 w 10000"/>
                  <a:gd name="connsiteY1273" fmla="*/ 8327 h 10000"/>
                  <a:gd name="connsiteX1274" fmla="*/ 6631 w 10000"/>
                  <a:gd name="connsiteY1274" fmla="*/ 8327 h 10000"/>
                  <a:gd name="connsiteX1275" fmla="*/ 6611 w 10000"/>
                  <a:gd name="connsiteY1275" fmla="*/ 8327 h 10000"/>
                  <a:gd name="connsiteX1276" fmla="*/ 6598 w 10000"/>
                  <a:gd name="connsiteY1276" fmla="*/ 8327 h 10000"/>
                  <a:gd name="connsiteX1277" fmla="*/ 6595 w 10000"/>
                  <a:gd name="connsiteY1277" fmla="*/ 8340 h 10000"/>
                  <a:gd name="connsiteX1278" fmla="*/ 6587 w 10000"/>
                  <a:gd name="connsiteY1278" fmla="*/ 8358 h 10000"/>
                  <a:gd name="connsiteX1279" fmla="*/ 6578 w 10000"/>
                  <a:gd name="connsiteY1279" fmla="*/ 8408 h 10000"/>
                  <a:gd name="connsiteX1280" fmla="*/ 6578 w 10000"/>
                  <a:gd name="connsiteY1280" fmla="*/ 8421 h 10000"/>
                  <a:gd name="connsiteX1281" fmla="*/ 6578 w 10000"/>
                  <a:gd name="connsiteY1281" fmla="*/ 8430 h 10000"/>
                  <a:gd name="connsiteX1282" fmla="*/ 6573 w 10000"/>
                  <a:gd name="connsiteY1282" fmla="*/ 8435 h 10000"/>
                  <a:gd name="connsiteX1283" fmla="*/ 6556 w 10000"/>
                  <a:gd name="connsiteY1283" fmla="*/ 8435 h 10000"/>
                  <a:gd name="connsiteX1284" fmla="*/ 6545 w 10000"/>
                  <a:gd name="connsiteY1284" fmla="*/ 8435 h 10000"/>
                  <a:gd name="connsiteX1285" fmla="*/ 6523 w 10000"/>
                  <a:gd name="connsiteY1285" fmla="*/ 8435 h 10000"/>
                  <a:gd name="connsiteX1286" fmla="*/ 6493 w 10000"/>
                  <a:gd name="connsiteY1286" fmla="*/ 8430 h 10000"/>
                  <a:gd name="connsiteX1287" fmla="*/ 6490 w 10000"/>
                  <a:gd name="connsiteY1287" fmla="*/ 8430 h 10000"/>
                  <a:gd name="connsiteX1288" fmla="*/ 6485 w 10000"/>
                  <a:gd name="connsiteY1288" fmla="*/ 8444 h 10000"/>
                  <a:gd name="connsiteX1289" fmla="*/ 6465 w 10000"/>
                  <a:gd name="connsiteY1289" fmla="*/ 8475 h 10000"/>
                  <a:gd name="connsiteX1290" fmla="*/ 6451 w 10000"/>
                  <a:gd name="connsiteY1290" fmla="*/ 8498 h 10000"/>
                  <a:gd name="connsiteX1291" fmla="*/ 6435 w 10000"/>
                  <a:gd name="connsiteY1291" fmla="*/ 8525 h 10000"/>
                  <a:gd name="connsiteX1292" fmla="*/ 6421 w 10000"/>
                  <a:gd name="connsiteY1292" fmla="*/ 8539 h 10000"/>
                  <a:gd name="connsiteX1293" fmla="*/ 6410 w 10000"/>
                  <a:gd name="connsiteY1293" fmla="*/ 8561 h 10000"/>
                  <a:gd name="connsiteX1294" fmla="*/ 6402 w 10000"/>
                  <a:gd name="connsiteY1294" fmla="*/ 8575 h 10000"/>
                  <a:gd name="connsiteX1295" fmla="*/ 6402 w 10000"/>
                  <a:gd name="connsiteY1295" fmla="*/ 8593 h 10000"/>
                  <a:gd name="connsiteX1296" fmla="*/ 6402 w 10000"/>
                  <a:gd name="connsiteY1296" fmla="*/ 8620 h 10000"/>
                  <a:gd name="connsiteX1297" fmla="*/ 6405 w 10000"/>
                  <a:gd name="connsiteY1297" fmla="*/ 8660 h 10000"/>
                  <a:gd name="connsiteX1298" fmla="*/ 6405 w 10000"/>
                  <a:gd name="connsiteY1298" fmla="*/ 8674 h 10000"/>
                  <a:gd name="connsiteX1299" fmla="*/ 6405 w 10000"/>
                  <a:gd name="connsiteY1299" fmla="*/ 8683 h 10000"/>
                  <a:gd name="connsiteX1300" fmla="*/ 6405 w 10000"/>
                  <a:gd name="connsiteY1300" fmla="*/ 8687 h 10000"/>
                  <a:gd name="connsiteX1301" fmla="*/ 6405 w 10000"/>
                  <a:gd name="connsiteY1301" fmla="*/ 8696 h 10000"/>
                  <a:gd name="connsiteX1302" fmla="*/ 6388 w 10000"/>
                  <a:gd name="connsiteY1302" fmla="*/ 8733 h 10000"/>
                  <a:gd name="connsiteX1303" fmla="*/ 6369 w 10000"/>
                  <a:gd name="connsiteY1303" fmla="*/ 8746 h 10000"/>
                  <a:gd name="connsiteX1304" fmla="*/ 6333 w 10000"/>
                  <a:gd name="connsiteY1304" fmla="*/ 8773 h 10000"/>
                  <a:gd name="connsiteX1305" fmla="*/ 6313 w 10000"/>
                  <a:gd name="connsiteY1305" fmla="*/ 8787 h 10000"/>
                  <a:gd name="connsiteX1306" fmla="*/ 6291 w 10000"/>
                  <a:gd name="connsiteY1306" fmla="*/ 8805 h 10000"/>
                  <a:gd name="connsiteX1307" fmla="*/ 6280 w 10000"/>
                  <a:gd name="connsiteY1307" fmla="*/ 8814 h 10000"/>
                  <a:gd name="connsiteX1308" fmla="*/ 6250 w 10000"/>
                  <a:gd name="connsiteY1308" fmla="*/ 8805 h 10000"/>
                  <a:gd name="connsiteX1309" fmla="*/ 6233 w 10000"/>
                  <a:gd name="connsiteY1309" fmla="*/ 8805 h 10000"/>
                  <a:gd name="connsiteX1310" fmla="*/ 6220 w 10000"/>
                  <a:gd name="connsiteY1310" fmla="*/ 8805 h 10000"/>
                  <a:gd name="connsiteX1311" fmla="*/ 6200 w 10000"/>
                  <a:gd name="connsiteY1311" fmla="*/ 8805 h 10000"/>
                  <a:gd name="connsiteX1312" fmla="*/ 6184 w 10000"/>
                  <a:gd name="connsiteY1312" fmla="*/ 8805 h 10000"/>
                  <a:gd name="connsiteX1313" fmla="*/ 6755 w 10000"/>
                  <a:gd name="connsiteY1313" fmla="*/ 6680 h 10000"/>
                  <a:gd name="connsiteX1314" fmla="*/ 6716 w 10000"/>
                  <a:gd name="connsiteY1314" fmla="*/ 6653 h 10000"/>
                  <a:gd name="connsiteX1315" fmla="*/ 6692 w 10000"/>
                  <a:gd name="connsiteY1315" fmla="*/ 6707 h 10000"/>
                  <a:gd name="connsiteX1316" fmla="*/ 6747 w 10000"/>
                  <a:gd name="connsiteY1316" fmla="*/ 6856 h 10000"/>
                  <a:gd name="connsiteX1317" fmla="*/ 6747 w 10000"/>
                  <a:gd name="connsiteY1317" fmla="*/ 6910 h 10000"/>
                  <a:gd name="connsiteX1318" fmla="*/ 6727 w 10000"/>
                  <a:gd name="connsiteY1318" fmla="*/ 6960 h 10000"/>
                  <a:gd name="connsiteX1319" fmla="*/ 6675 w 10000"/>
                  <a:gd name="connsiteY1319" fmla="*/ 7041 h 10000"/>
                  <a:gd name="connsiteX1320" fmla="*/ 6667 w 10000"/>
                  <a:gd name="connsiteY1320" fmla="*/ 7082 h 10000"/>
                  <a:gd name="connsiteX1321" fmla="*/ 6675 w 10000"/>
                  <a:gd name="connsiteY1321" fmla="*/ 7158 h 10000"/>
                  <a:gd name="connsiteX1322" fmla="*/ 6683 w 10000"/>
                  <a:gd name="connsiteY1322" fmla="*/ 7199 h 10000"/>
                  <a:gd name="connsiteX1323" fmla="*/ 6703 w 10000"/>
                  <a:gd name="connsiteY1323" fmla="*/ 7212 h 10000"/>
                  <a:gd name="connsiteX1324" fmla="*/ 6719 w 10000"/>
                  <a:gd name="connsiteY1324" fmla="*/ 7181 h 10000"/>
                  <a:gd name="connsiteX1325" fmla="*/ 6727 w 10000"/>
                  <a:gd name="connsiteY1325" fmla="*/ 7113 h 10000"/>
                  <a:gd name="connsiteX1326" fmla="*/ 6749 w 10000"/>
                  <a:gd name="connsiteY1326" fmla="*/ 7050 h 10000"/>
                  <a:gd name="connsiteX1327" fmla="*/ 6772 w 10000"/>
                  <a:gd name="connsiteY1327" fmla="*/ 6987 h 10000"/>
                  <a:gd name="connsiteX1328" fmla="*/ 6788 w 10000"/>
                  <a:gd name="connsiteY1328" fmla="*/ 6987 h 10000"/>
                  <a:gd name="connsiteX1329" fmla="*/ 6783 w 10000"/>
                  <a:gd name="connsiteY1329" fmla="*/ 7077 h 10000"/>
                  <a:gd name="connsiteX1330" fmla="*/ 6780 w 10000"/>
                  <a:gd name="connsiteY1330" fmla="*/ 7140 h 10000"/>
                  <a:gd name="connsiteX1331" fmla="*/ 6805 w 10000"/>
                  <a:gd name="connsiteY1331" fmla="*/ 7154 h 10000"/>
                  <a:gd name="connsiteX1332" fmla="*/ 6816 w 10000"/>
                  <a:gd name="connsiteY1332" fmla="*/ 7055 h 10000"/>
                  <a:gd name="connsiteX1333" fmla="*/ 6852 w 10000"/>
                  <a:gd name="connsiteY1333" fmla="*/ 7050 h 10000"/>
                  <a:gd name="connsiteX1334" fmla="*/ 6896 w 10000"/>
                  <a:gd name="connsiteY1334" fmla="*/ 7077 h 10000"/>
                  <a:gd name="connsiteX1335" fmla="*/ 6965 w 10000"/>
                  <a:gd name="connsiteY1335" fmla="*/ 7055 h 10000"/>
                  <a:gd name="connsiteX1336" fmla="*/ 6959 w 10000"/>
                  <a:gd name="connsiteY1336" fmla="*/ 7028 h 10000"/>
                  <a:gd name="connsiteX1337" fmla="*/ 7014 w 10000"/>
                  <a:gd name="connsiteY1337" fmla="*/ 6955 h 10000"/>
                  <a:gd name="connsiteX1338" fmla="*/ 7009 w 10000"/>
                  <a:gd name="connsiteY1338" fmla="*/ 6933 h 10000"/>
                  <a:gd name="connsiteX1339" fmla="*/ 6981 w 10000"/>
                  <a:gd name="connsiteY1339" fmla="*/ 6906 h 10000"/>
                  <a:gd name="connsiteX1340" fmla="*/ 6973 w 10000"/>
                  <a:gd name="connsiteY1340" fmla="*/ 6919 h 10000"/>
                  <a:gd name="connsiteX1341" fmla="*/ 6932 w 10000"/>
                  <a:gd name="connsiteY1341" fmla="*/ 6788 h 10000"/>
                  <a:gd name="connsiteX1342" fmla="*/ 6951 w 10000"/>
                  <a:gd name="connsiteY1342" fmla="*/ 6766 h 10000"/>
                  <a:gd name="connsiteX1343" fmla="*/ 6948 w 10000"/>
                  <a:gd name="connsiteY1343" fmla="*/ 6739 h 10000"/>
                  <a:gd name="connsiteX1344" fmla="*/ 6871 w 10000"/>
                  <a:gd name="connsiteY1344" fmla="*/ 6748 h 10000"/>
                  <a:gd name="connsiteX1345" fmla="*/ 6868 w 10000"/>
                  <a:gd name="connsiteY1345" fmla="*/ 6734 h 10000"/>
                  <a:gd name="connsiteX1346" fmla="*/ 6912 w 10000"/>
                  <a:gd name="connsiteY1346" fmla="*/ 6581 h 10000"/>
                  <a:gd name="connsiteX1347" fmla="*/ 6912 w 10000"/>
                  <a:gd name="connsiteY1347" fmla="*/ 6567 h 10000"/>
                  <a:gd name="connsiteX1348" fmla="*/ 6909 w 10000"/>
                  <a:gd name="connsiteY1348" fmla="*/ 6563 h 10000"/>
                  <a:gd name="connsiteX1349" fmla="*/ 6893 w 10000"/>
                  <a:gd name="connsiteY1349" fmla="*/ 6576 h 10000"/>
                  <a:gd name="connsiteX1350" fmla="*/ 6827 w 10000"/>
                  <a:gd name="connsiteY1350" fmla="*/ 6631 h 10000"/>
                  <a:gd name="connsiteX1351" fmla="*/ 6774 w 10000"/>
                  <a:gd name="connsiteY1351" fmla="*/ 6667 h 10000"/>
                  <a:gd name="connsiteX1352" fmla="*/ 6525 w 10000"/>
                  <a:gd name="connsiteY1352" fmla="*/ 7561 h 10000"/>
                  <a:gd name="connsiteX1353" fmla="*/ 6184 w 10000"/>
                  <a:gd name="connsiteY1353" fmla="*/ 8805 h 10000"/>
                  <a:gd name="connsiteX0" fmla="*/ 6184 w 10000"/>
                  <a:gd name="connsiteY0" fmla="*/ 8805 h 10000"/>
                  <a:gd name="connsiteX1" fmla="*/ 6175 w 10000"/>
                  <a:gd name="connsiteY1" fmla="*/ 8800 h 10000"/>
                  <a:gd name="connsiteX2" fmla="*/ 6167 w 10000"/>
                  <a:gd name="connsiteY2" fmla="*/ 8832 h 10000"/>
                  <a:gd name="connsiteX3" fmla="*/ 6167 w 10000"/>
                  <a:gd name="connsiteY3" fmla="*/ 8845 h 10000"/>
                  <a:gd name="connsiteX4" fmla="*/ 6140 w 10000"/>
                  <a:gd name="connsiteY4" fmla="*/ 8877 h 10000"/>
                  <a:gd name="connsiteX5" fmla="*/ 6098 w 10000"/>
                  <a:gd name="connsiteY5" fmla="*/ 8904 h 10000"/>
                  <a:gd name="connsiteX6" fmla="*/ 6090 w 10000"/>
                  <a:gd name="connsiteY6" fmla="*/ 8904 h 10000"/>
                  <a:gd name="connsiteX7" fmla="*/ 6082 w 10000"/>
                  <a:gd name="connsiteY7" fmla="*/ 8904 h 10000"/>
                  <a:gd name="connsiteX8" fmla="*/ 6082 w 10000"/>
                  <a:gd name="connsiteY8" fmla="*/ 8958 h 10000"/>
                  <a:gd name="connsiteX9" fmla="*/ 6082 w 10000"/>
                  <a:gd name="connsiteY9" fmla="*/ 8963 h 10000"/>
                  <a:gd name="connsiteX10" fmla="*/ 6079 w 10000"/>
                  <a:gd name="connsiteY10" fmla="*/ 9012 h 10000"/>
                  <a:gd name="connsiteX11" fmla="*/ 6073 w 10000"/>
                  <a:gd name="connsiteY11" fmla="*/ 9066 h 10000"/>
                  <a:gd name="connsiteX12" fmla="*/ 6073 w 10000"/>
                  <a:gd name="connsiteY12" fmla="*/ 9120 h 10000"/>
                  <a:gd name="connsiteX13" fmla="*/ 6073 w 10000"/>
                  <a:gd name="connsiteY13" fmla="*/ 9147 h 10000"/>
                  <a:gd name="connsiteX14" fmla="*/ 6073 w 10000"/>
                  <a:gd name="connsiteY14" fmla="*/ 9197 h 10000"/>
                  <a:gd name="connsiteX15" fmla="*/ 6068 w 10000"/>
                  <a:gd name="connsiteY15" fmla="*/ 9233 h 10000"/>
                  <a:gd name="connsiteX16" fmla="*/ 6065 w 10000"/>
                  <a:gd name="connsiteY16" fmla="*/ 9301 h 10000"/>
                  <a:gd name="connsiteX17" fmla="*/ 6065 w 10000"/>
                  <a:gd name="connsiteY17" fmla="*/ 9350 h 10000"/>
                  <a:gd name="connsiteX18" fmla="*/ 6060 w 10000"/>
                  <a:gd name="connsiteY18" fmla="*/ 9382 h 10000"/>
                  <a:gd name="connsiteX19" fmla="*/ 6060 w 10000"/>
                  <a:gd name="connsiteY19" fmla="*/ 9409 h 10000"/>
                  <a:gd name="connsiteX20" fmla="*/ 6051 w 10000"/>
                  <a:gd name="connsiteY20" fmla="*/ 9423 h 10000"/>
                  <a:gd name="connsiteX21" fmla="*/ 6049 w 10000"/>
                  <a:gd name="connsiteY21" fmla="*/ 9436 h 10000"/>
                  <a:gd name="connsiteX22" fmla="*/ 6035 w 10000"/>
                  <a:gd name="connsiteY22" fmla="*/ 9450 h 10000"/>
                  <a:gd name="connsiteX23" fmla="*/ 6026 w 10000"/>
                  <a:gd name="connsiteY23" fmla="*/ 9459 h 10000"/>
                  <a:gd name="connsiteX24" fmla="*/ 6018 w 10000"/>
                  <a:gd name="connsiteY24" fmla="*/ 9445 h 10000"/>
                  <a:gd name="connsiteX25" fmla="*/ 6007 w 10000"/>
                  <a:gd name="connsiteY25" fmla="*/ 9409 h 10000"/>
                  <a:gd name="connsiteX26" fmla="*/ 5985 w 10000"/>
                  <a:gd name="connsiteY26" fmla="*/ 9369 h 10000"/>
                  <a:gd name="connsiteX27" fmla="*/ 5969 w 10000"/>
                  <a:gd name="connsiteY27" fmla="*/ 9332 h 10000"/>
                  <a:gd name="connsiteX28" fmla="*/ 5955 w 10000"/>
                  <a:gd name="connsiteY28" fmla="*/ 9314 h 10000"/>
                  <a:gd name="connsiteX29" fmla="*/ 5952 w 10000"/>
                  <a:gd name="connsiteY29" fmla="*/ 9305 h 10000"/>
                  <a:gd name="connsiteX30" fmla="*/ 5935 w 10000"/>
                  <a:gd name="connsiteY30" fmla="*/ 9305 h 10000"/>
                  <a:gd name="connsiteX31" fmla="*/ 5922 w 10000"/>
                  <a:gd name="connsiteY31" fmla="*/ 9319 h 10000"/>
                  <a:gd name="connsiteX32" fmla="*/ 5913 w 10000"/>
                  <a:gd name="connsiteY32" fmla="*/ 9328 h 10000"/>
                  <a:gd name="connsiteX33" fmla="*/ 5905 w 10000"/>
                  <a:gd name="connsiteY33" fmla="*/ 9332 h 10000"/>
                  <a:gd name="connsiteX34" fmla="*/ 5897 w 10000"/>
                  <a:gd name="connsiteY34" fmla="*/ 9350 h 10000"/>
                  <a:gd name="connsiteX35" fmla="*/ 5875 w 10000"/>
                  <a:gd name="connsiteY35" fmla="*/ 9364 h 10000"/>
                  <a:gd name="connsiteX36" fmla="*/ 5850 w 10000"/>
                  <a:gd name="connsiteY36" fmla="*/ 9391 h 10000"/>
                  <a:gd name="connsiteX37" fmla="*/ 5833 w 10000"/>
                  <a:gd name="connsiteY37" fmla="*/ 9405 h 10000"/>
                  <a:gd name="connsiteX38" fmla="*/ 5822 w 10000"/>
                  <a:gd name="connsiteY38" fmla="*/ 9409 h 10000"/>
                  <a:gd name="connsiteX39" fmla="*/ 5800 w 10000"/>
                  <a:gd name="connsiteY39" fmla="*/ 9423 h 10000"/>
                  <a:gd name="connsiteX40" fmla="*/ 5784 w 10000"/>
                  <a:gd name="connsiteY40" fmla="*/ 9436 h 10000"/>
                  <a:gd name="connsiteX41" fmla="*/ 5767 w 10000"/>
                  <a:gd name="connsiteY41" fmla="*/ 9450 h 10000"/>
                  <a:gd name="connsiteX42" fmla="*/ 5751 w 10000"/>
                  <a:gd name="connsiteY42" fmla="*/ 9463 h 10000"/>
                  <a:gd name="connsiteX43" fmla="*/ 5745 w 10000"/>
                  <a:gd name="connsiteY43" fmla="*/ 9472 h 10000"/>
                  <a:gd name="connsiteX44" fmla="*/ 5751 w 10000"/>
                  <a:gd name="connsiteY44" fmla="*/ 9477 h 10000"/>
                  <a:gd name="connsiteX45" fmla="*/ 5762 w 10000"/>
                  <a:gd name="connsiteY45" fmla="*/ 9504 h 10000"/>
                  <a:gd name="connsiteX46" fmla="*/ 5767 w 10000"/>
                  <a:gd name="connsiteY46" fmla="*/ 9526 h 10000"/>
                  <a:gd name="connsiteX47" fmla="*/ 5784 w 10000"/>
                  <a:gd name="connsiteY47" fmla="*/ 9576 h 10000"/>
                  <a:gd name="connsiteX48" fmla="*/ 5797 w 10000"/>
                  <a:gd name="connsiteY48" fmla="*/ 9603 h 10000"/>
                  <a:gd name="connsiteX49" fmla="*/ 5808 w 10000"/>
                  <a:gd name="connsiteY49" fmla="*/ 9644 h 10000"/>
                  <a:gd name="connsiteX50" fmla="*/ 5822 w 10000"/>
                  <a:gd name="connsiteY50" fmla="*/ 9671 h 10000"/>
                  <a:gd name="connsiteX51" fmla="*/ 5825 w 10000"/>
                  <a:gd name="connsiteY51" fmla="*/ 9684 h 10000"/>
                  <a:gd name="connsiteX52" fmla="*/ 5831 w 10000"/>
                  <a:gd name="connsiteY52" fmla="*/ 9684 h 10000"/>
                  <a:gd name="connsiteX53" fmla="*/ 5825 w 10000"/>
                  <a:gd name="connsiteY53" fmla="*/ 9698 h 10000"/>
                  <a:gd name="connsiteX54" fmla="*/ 5806 w 10000"/>
                  <a:gd name="connsiteY54" fmla="*/ 9725 h 10000"/>
                  <a:gd name="connsiteX55" fmla="*/ 5792 w 10000"/>
                  <a:gd name="connsiteY55" fmla="*/ 9738 h 10000"/>
                  <a:gd name="connsiteX56" fmla="*/ 5737 w 10000"/>
                  <a:gd name="connsiteY56" fmla="*/ 9793 h 10000"/>
                  <a:gd name="connsiteX57" fmla="*/ 5728 w 10000"/>
                  <a:gd name="connsiteY57" fmla="*/ 9806 h 10000"/>
                  <a:gd name="connsiteX58" fmla="*/ 5712 w 10000"/>
                  <a:gd name="connsiteY58" fmla="*/ 9815 h 10000"/>
                  <a:gd name="connsiteX59" fmla="*/ 5690 w 10000"/>
                  <a:gd name="connsiteY59" fmla="*/ 9838 h 10000"/>
                  <a:gd name="connsiteX60" fmla="*/ 5679 w 10000"/>
                  <a:gd name="connsiteY60" fmla="*/ 9842 h 10000"/>
                  <a:gd name="connsiteX61" fmla="*/ 5665 w 10000"/>
                  <a:gd name="connsiteY61" fmla="*/ 9842 h 10000"/>
                  <a:gd name="connsiteX62" fmla="*/ 5648 w 10000"/>
                  <a:gd name="connsiteY62" fmla="*/ 9851 h 10000"/>
                  <a:gd name="connsiteX63" fmla="*/ 5621 w 10000"/>
                  <a:gd name="connsiteY63" fmla="*/ 9892 h 10000"/>
                  <a:gd name="connsiteX64" fmla="*/ 5544 w 10000"/>
                  <a:gd name="connsiteY64" fmla="*/ 9946 h 10000"/>
                  <a:gd name="connsiteX65" fmla="*/ 5406 w 10000"/>
                  <a:gd name="connsiteY65" fmla="*/ 10000 h 10000"/>
                  <a:gd name="connsiteX66" fmla="*/ 5350 w 10000"/>
                  <a:gd name="connsiteY66" fmla="*/ 9986 h 10000"/>
                  <a:gd name="connsiteX67" fmla="*/ 5342 w 10000"/>
                  <a:gd name="connsiteY67" fmla="*/ 9950 h 10000"/>
                  <a:gd name="connsiteX68" fmla="*/ 5342 w 10000"/>
                  <a:gd name="connsiteY68" fmla="*/ 9932 h 10000"/>
                  <a:gd name="connsiteX69" fmla="*/ 5342 w 10000"/>
                  <a:gd name="connsiteY69" fmla="*/ 9923 h 10000"/>
                  <a:gd name="connsiteX70" fmla="*/ 5342 w 10000"/>
                  <a:gd name="connsiteY70" fmla="*/ 9919 h 10000"/>
                  <a:gd name="connsiteX71" fmla="*/ 5348 w 10000"/>
                  <a:gd name="connsiteY71" fmla="*/ 9919 h 10000"/>
                  <a:gd name="connsiteX72" fmla="*/ 5348 w 10000"/>
                  <a:gd name="connsiteY72" fmla="*/ 9910 h 10000"/>
                  <a:gd name="connsiteX73" fmla="*/ 5350 w 10000"/>
                  <a:gd name="connsiteY73" fmla="*/ 9910 h 10000"/>
                  <a:gd name="connsiteX74" fmla="*/ 5350 w 10000"/>
                  <a:gd name="connsiteY74" fmla="*/ 9905 h 10000"/>
                  <a:gd name="connsiteX75" fmla="*/ 5356 w 10000"/>
                  <a:gd name="connsiteY75" fmla="*/ 9905 h 10000"/>
                  <a:gd name="connsiteX76" fmla="*/ 5356 w 10000"/>
                  <a:gd name="connsiteY76" fmla="*/ 9896 h 10000"/>
                  <a:gd name="connsiteX77" fmla="*/ 5359 w 10000"/>
                  <a:gd name="connsiteY77" fmla="*/ 9896 h 10000"/>
                  <a:gd name="connsiteX78" fmla="*/ 5359 w 10000"/>
                  <a:gd name="connsiteY78" fmla="*/ 9892 h 10000"/>
                  <a:gd name="connsiteX79" fmla="*/ 5364 w 10000"/>
                  <a:gd name="connsiteY79" fmla="*/ 9892 h 10000"/>
                  <a:gd name="connsiteX80" fmla="*/ 5364 w 10000"/>
                  <a:gd name="connsiteY80" fmla="*/ 9883 h 10000"/>
                  <a:gd name="connsiteX81" fmla="*/ 5359 w 10000"/>
                  <a:gd name="connsiteY81" fmla="*/ 9883 h 10000"/>
                  <a:gd name="connsiteX82" fmla="*/ 5359 w 10000"/>
                  <a:gd name="connsiteY82" fmla="*/ 9878 h 10000"/>
                  <a:gd name="connsiteX83" fmla="*/ 5359 w 10000"/>
                  <a:gd name="connsiteY83" fmla="*/ 9869 h 10000"/>
                  <a:gd name="connsiteX84" fmla="*/ 5356 w 10000"/>
                  <a:gd name="connsiteY84" fmla="*/ 9869 h 10000"/>
                  <a:gd name="connsiteX85" fmla="*/ 5356 w 10000"/>
                  <a:gd name="connsiteY85" fmla="*/ 9865 h 10000"/>
                  <a:gd name="connsiteX86" fmla="*/ 5350 w 10000"/>
                  <a:gd name="connsiteY86" fmla="*/ 9865 h 10000"/>
                  <a:gd name="connsiteX87" fmla="*/ 5350 w 10000"/>
                  <a:gd name="connsiteY87" fmla="*/ 9856 h 10000"/>
                  <a:gd name="connsiteX88" fmla="*/ 5348 w 10000"/>
                  <a:gd name="connsiteY88" fmla="*/ 9856 h 10000"/>
                  <a:gd name="connsiteX89" fmla="*/ 5348 w 10000"/>
                  <a:gd name="connsiteY89" fmla="*/ 9851 h 10000"/>
                  <a:gd name="connsiteX90" fmla="*/ 5348 w 10000"/>
                  <a:gd name="connsiteY90" fmla="*/ 9842 h 10000"/>
                  <a:gd name="connsiteX91" fmla="*/ 5348 w 10000"/>
                  <a:gd name="connsiteY91" fmla="*/ 9838 h 10000"/>
                  <a:gd name="connsiteX92" fmla="*/ 5348 w 10000"/>
                  <a:gd name="connsiteY92" fmla="*/ 9829 h 10000"/>
                  <a:gd name="connsiteX93" fmla="*/ 5348 w 10000"/>
                  <a:gd name="connsiteY93" fmla="*/ 9820 h 10000"/>
                  <a:gd name="connsiteX94" fmla="*/ 5348 w 10000"/>
                  <a:gd name="connsiteY94" fmla="*/ 9815 h 10000"/>
                  <a:gd name="connsiteX95" fmla="*/ 5348 w 10000"/>
                  <a:gd name="connsiteY95" fmla="*/ 9806 h 10000"/>
                  <a:gd name="connsiteX96" fmla="*/ 5350 w 10000"/>
                  <a:gd name="connsiteY96" fmla="*/ 9806 h 10000"/>
                  <a:gd name="connsiteX97" fmla="*/ 5350 w 10000"/>
                  <a:gd name="connsiteY97" fmla="*/ 9802 h 10000"/>
                  <a:gd name="connsiteX98" fmla="*/ 5350 w 10000"/>
                  <a:gd name="connsiteY98" fmla="*/ 9793 h 10000"/>
                  <a:gd name="connsiteX99" fmla="*/ 5356 w 10000"/>
                  <a:gd name="connsiteY99" fmla="*/ 9788 h 10000"/>
                  <a:gd name="connsiteX100" fmla="*/ 5356 w 10000"/>
                  <a:gd name="connsiteY100" fmla="*/ 9779 h 10000"/>
                  <a:gd name="connsiteX101" fmla="*/ 5359 w 10000"/>
                  <a:gd name="connsiteY101" fmla="*/ 9779 h 10000"/>
                  <a:gd name="connsiteX102" fmla="*/ 5359 w 10000"/>
                  <a:gd name="connsiteY102" fmla="*/ 9774 h 10000"/>
                  <a:gd name="connsiteX103" fmla="*/ 5364 w 10000"/>
                  <a:gd name="connsiteY103" fmla="*/ 9765 h 10000"/>
                  <a:gd name="connsiteX104" fmla="*/ 5397 w 10000"/>
                  <a:gd name="connsiteY104" fmla="*/ 9698 h 10000"/>
                  <a:gd name="connsiteX105" fmla="*/ 5397 w 10000"/>
                  <a:gd name="connsiteY105" fmla="*/ 9662 h 10000"/>
                  <a:gd name="connsiteX106" fmla="*/ 5381 w 10000"/>
                  <a:gd name="connsiteY106" fmla="*/ 9648 h 10000"/>
                  <a:gd name="connsiteX107" fmla="*/ 5381 w 10000"/>
                  <a:gd name="connsiteY107" fmla="*/ 9608 h 10000"/>
                  <a:gd name="connsiteX108" fmla="*/ 5400 w 10000"/>
                  <a:gd name="connsiteY108" fmla="*/ 9590 h 10000"/>
                  <a:gd name="connsiteX109" fmla="*/ 5392 w 10000"/>
                  <a:gd name="connsiteY109" fmla="*/ 9553 h 10000"/>
                  <a:gd name="connsiteX110" fmla="*/ 5375 w 10000"/>
                  <a:gd name="connsiteY110" fmla="*/ 9526 h 10000"/>
                  <a:gd name="connsiteX111" fmla="*/ 5350 w 10000"/>
                  <a:gd name="connsiteY111" fmla="*/ 9504 h 10000"/>
                  <a:gd name="connsiteX112" fmla="*/ 5323 w 10000"/>
                  <a:gd name="connsiteY112" fmla="*/ 9562 h 10000"/>
                  <a:gd name="connsiteX113" fmla="*/ 5309 w 10000"/>
                  <a:gd name="connsiteY113" fmla="*/ 9535 h 10000"/>
                  <a:gd name="connsiteX114" fmla="*/ 5312 w 10000"/>
                  <a:gd name="connsiteY114" fmla="*/ 9436 h 10000"/>
                  <a:gd name="connsiteX115" fmla="*/ 5276 w 10000"/>
                  <a:gd name="connsiteY115" fmla="*/ 9409 h 10000"/>
                  <a:gd name="connsiteX116" fmla="*/ 5270 w 10000"/>
                  <a:gd name="connsiteY116" fmla="*/ 9418 h 10000"/>
                  <a:gd name="connsiteX117" fmla="*/ 5259 w 10000"/>
                  <a:gd name="connsiteY117" fmla="*/ 9423 h 10000"/>
                  <a:gd name="connsiteX118" fmla="*/ 5243 w 10000"/>
                  <a:gd name="connsiteY118" fmla="*/ 9445 h 10000"/>
                  <a:gd name="connsiteX119" fmla="*/ 5229 w 10000"/>
                  <a:gd name="connsiteY119" fmla="*/ 9450 h 10000"/>
                  <a:gd name="connsiteX120" fmla="*/ 5221 w 10000"/>
                  <a:gd name="connsiteY120" fmla="*/ 9459 h 10000"/>
                  <a:gd name="connsiteX121" fmla="*/ 5199 w 10000"/>
                  <a:gd name="connsiteY121" fmla="*/ 9463 h 10000"/>
                  <a:gd name="connsiteX122" fmla="*/ 5179 w 10000"/>
                  <a:gd name="connsiteY122" fmla="*/ 9463 h 10000"/>
                  <a:gd name="connsiteX123" fmla="*/ 5166 w 10000"/>
                  <a:gd name="connsiteY123" fmla="*/ 9450 h 10000"/>
                  <a:gd name="connsiteX124" fmla="*/ 5155 w 10000"/>
                  <a:gd name="connsiteY124" fmla="*/ 9432 h 10000"/>
                  <a:gd name="connsiteX125" fmla="*/ 5149 w 10000"/>
                  <a:gd name="connsiteY125" fmla="*/ 9432 h 10000"/>
                  <a:gd name="connsiteX126" fmla="*/ 5146 w 10000"/>
                  <a:gd name="connsiteY126" fmla="*/ 9432 h 10000"/>
                  <a:gd name="connsiteX127" fmla="*/ 5146 w 10000"/>
                  <a:gd name="connsiteY127" fmla="*/ 9436 h 10000"/>
                  <a:gd name="connsiteX128" fmla="*/ 5132 w 10000"/>
                  <a:gd name="connsiteY128" fmla="*/ 9445 h 10000"/>
                  <a:gd name="connsiteX129" fmla="*/ 5124 w 10000"/>
                  <a:gd name="connsiteY129" fmla="*/ 9463 h 10000"/>
                  <a:gd name="connsiteX130" fmla="*/ 5119 w 10000"/>
                  <a:gd name="connsiteY130" fmla="*/ 9472 h 10000"/>
                  <a:gd name="connsiteX131" fmla="*/ 5094 w 10000"/>
                  <a:gd name="connsiteY131" fmla="*/ 9486 h 10000"/>
                  <a:gd name="connsiteX132" fmla="*/ 5075 w 10000"/>
                  <a:gd name="connsiteY132" fmla="*/ 9490 h 10000"/>
                  <a:gd name="connsiteX133" fmla="*/ 5058 w 10000"/>
                  <a:gd name="connsiteY133" fmla="*/ 9499 h 10000"/>
                  <a:gd name="connsiteX134" fmla="*/ 5028 w 10000"/>
                  <a:gd name="connsiteY134" fmla="*/ 9513 h 10000"/>
                  <a:gd name="connsiteX135" fmla="*/ 5006 w 10000"/>
                  <a:gd name="connsiteY135" fmla="*/ 9522 h 10000"/>
                  <a:gd name="connsiteX136" fmla="*/ 4986 w 10000"/>
                  <a:gd name="connsiteY136" fmla="*/ 9535 h 10000"/>
                  <a:gd name="connsiteX137" fmla="*/ 4948 w 10000"/>
                  <a:gd name="connsiteY137" fmla="*/ 9549 h 10000"/>
                  <a:gd name="connsiteX138" fmla="*/ 4925 w 10000"/>
                  <a:gd name="connsiteY138" fmla="*/ 9549 h 10000"/>
                  <a:gd name="connsiteX139" fmla="*/ 4906 w 10000"/>
                  <a:gd name="connsiteY139" fmla="*/ 9549 h 10000"/>
                  <a:gd name="connsiteX140" fmla="*/ 4892 w 10000"/>
                  <a:gd name="connsiteY140" fmla="*/ 9553 h 10000"/>
                  <a:gd name="connsiteX141" fmla="*/ 4890 w 10000"/>
                  <a:gd name="connsiteY141" fmla="*/ 9562 h 10000"/>
                  <a:gd name="connsiteX142" fmla="*/ 4881 w 10000"/>
                  <a:gd name="connsiteY142" fmla="*/ 9576 h 10000"/>
                  <a:gd name="connsiteX143" fmla="*/ 4873 w 10000"/>
                  <a:gd name="connsiteY143" fmla="*/ 9594 h 10000"/>
                  <a:gd name="connsiteX144" fmla="*/ 4868 w 10000"/>
                  <a:gd name="connsiteY144" fmla="*/ 9581 h 10000"/>
                  <a:gd name="connsiteX145" fmla="*/ 4865 w 10000"/>
                  <a:gd name="connsiteY145" fmla="*/ 9567 h 10000"/>
                  <a:gd name="connsiteX146" fmla="*/ 4851 w 10000"/>
                  <a:gd name="connsiteY146" fmla="*/ 9567 h 10000"/>
                  <a:gd name="connsiteX147" fmla="*/ 4848 w 10000"/>
                  <a:gd name="connsiteY147" fmla="*/ 9576 h 10000"/>
                  <a:gd name="connsiteX148" fmla="*/ 4829 w 10000"/>
                  <a:gd name="connsiteY148" fmla="*/ 9581 h 10000"/>
                  <a:gd name="connsiteX149" fmla="*/ 4818 w 10000"/>
                  <a:gd name="connsiteY149" fmla="*/ 9576 h 10000"/>
                  <a:gd name="connsiteX150" fmla="*/ 4810 w 10000"/>
                  <a:gd name="connsiteY150" fmla="*/ 9576 h 10000"/>
                  <a:gd name="connsiteX151" fmla="*/ 4796 w 10000"/>
                  <a:gd name="connsiteY151" fmla="*/ 9581 h 10000"/>
                  <a:gd name="connsiteX152" fmla="*/ 4788 w 10000"/>
                  <a:gd name="connsiteY152" fmla="*/ 9576 h 10000"/>
                  <a:gd name="connsiteX153" fmla="*/ 4779 w 10000"/>
                  <a:gd name="connsiteY153" fmla="*/ 9576 h 10000"/>
                  <a:gd name="connsiteX154" fmla="*/ 4768 w 10000"/>
                  <a:gd name="connsiteY154" fmla="*/ 9581 h 10000"/>
                  <a:gd name="connsiteX155" fmla="*/ 4760 w 10000"/>
                  <a:gd name="connsiteY155" fmla="*/ 9553 h 10000"/>
                  <a:gd name="connsiteX156" fmla="*/ 4754 w 10000"/>
                  <a:gd name="connsiteY156" fmla="*/ 9526 h 10000"/>
                  <a:gd name="connsiteX157" fmla="*/ 4754 w 10000"/>
                  <a:gd name="connsiteY157" fmla="*/ 9486 h 10000"/>
                  <a:gd name="connsiteX158" fmla="*/ 4754 w 10000"/>
                  <a:gd name="connsiteY158" fmla="*/ 9445 h 10000"/>
                  <a:gd name="connsiteX159" fmla="*/ 4760 w 10000"/>
                  <a:gd name="connsiteY159" fmla="*/ 9432 h 10000"/>
                  <a:gd name="connsiteX160" fmla="*/ 4760 w 10000"/>
                  <a:gd name="connsiteY160" fmla="*/ 9396 h 10000"/>
                  <a:gd name="connsiteX161" fmla="*/ 4760 w 10000"/>
                  <a:gd name="connsiteY161" fmla="*/ 9382 h 10000"/>
                  <a:gd name="connsiteX162" fmla="*/ 4760 w 10000"/>
                  <a:gd name="connsiteY162" fmla="*/ 9355 h 10000"/>
                  <a:gd name="connsiteX163" fmla="*/ 4749 w 10000"/>
                  <a:gd name="connsiteY163" fmla="*/ 9341 h 10000"/>
                  <a:gd name="connsiteX164" fmla="*/ 4746 w 10000"/>
                  <a:gd name="connsiteY164" fmla="*/ 9332 h 10000"/>
                  <a:gd name="connsiteX165" fmla="*/ 4732 w 10000"/>
                  <a:gd name="connsiteY165" fmla="*/ 9328 h 10000"/>
                  <a:gd name="connsiteX166" fmla="*/ 4716 w 10000"/>
                  <a:gd name="connsiteY166" fmla="*/ 9292 h 10000"/>
                  <a:gd name="connsiteX167" fmla="*/ 4705 w 10000"/>
                  <a:gd name="connsiteY167" fmla="*/ 9274 h 10000"/>
                  <a:gd name="connsiteX168" fmla="*/ 4699 w 10000"/>
                  <a:gd name="connsiteY168" fmla="*/ 9278 h 10000"/>
                  <a:gd name="connsiteX169" fmla="*/ 4696 w 10000"/>
                  <a:gd name="connsiteY169" fmla="*/ 9287 h 10000"/>
                  <a:gd name="connsiteX170" fmla="*/ 4680 w 10000"/>
                  <a:gd name="connsiteY170" fmla="*/ 9292 h 10000"/>
                  <a:gd name="connsiteX171" fmla="*/ 4672 w 10000"/>
                  <a:gd name="connsiteY171" fmla="*/ 9274 h 10000"/>
                  <a:gd name="connsiteX172" fmla="*/ 4636 w 10000"/>
                  <a:gd name="connsiteY172" fmla="*/ 9224 h 10000"/>
                  <a:gd name="connsiteX173" fmla="*/ 4616 w 10000"/>
                  <a:gd name="connsiteY173" fmla="*/ 9211 h 10000"/>
                  <a:gd name="connsiteX174" fmla="*/ 4608 w 10000"/>
                  <a:gd name="connsiteY174" fmla="*/ 9206 h 10000"/>
                  <a:gd name="connsiteX175" fmla="*/ 4616 w 10000"/>
                  <a:gd name="connsiteY175" fmla="*/ 9193 h 10000"/>
                  <a:gd name="connsiteX176" fmla="*/ 4633 w 10000"/>
                  <a:gd name="connsiteY176" fmla="*/ 9184 h 10000"/>
                  <a:gd name="connsiteX177" fmla="*/ 4616 w 10000"/>
                  <a:gd name="connsiteY177" fmla="*/ 9120 h 10000"/>
                  <a:gd name="connsiteX178" fmla="*/ 4625 w 10000"/>
                  <a:gd name="connsiteY178" fmla="*/ 9039 h 10000"/>
                  <a:gd name="connsiteX179" fmla="*/ 4616 w 10000"/>
                  <a:gd name="connsiteY179" fmla="*/ 9026 h 10000"/>
                  <a:gd name="connsiteX180" fmla="*/ 4600 w 10000"/>
                  <a:gd name="connsiteY180" fmla="*/ 9017 h 10000"/>
                  <a:gd name="connsiteX181" fmla="*/ 4583 w 10000"/>
                  <a:gd name="connsiteY181" fmla="*/ 9003 h 10000"/>
                  <a:gd name="connsiteX182" fmla="*/ 4570 w 10000"/>
                  <a:gd name="connsiteY182" fmla="*/ 9012 h 10000"/>
                  <a:gd name="connsiteX183" fmla="*/ 4570 w 10000"/>
                  <a:gd name="connsiteY183" fmla="*/ 9026 h 10000"/>
                  <a:gd name="connsiteX184" fmla="*/ 4570 w 10000"/>
                  <a:gd name="connsiteY184" fmla="*/ 9035 h 10000"/>
                  <a:gd name="connsiteX185" fmla="*/ 4578 w 10000"/>
                  <a:gd name="connsiteY185" fmla="*/ 9048 h 10000"/>
                  <a:gd name="connsiteX186" fmla="*/ 4583 w 10000"/>
                  <a:gd name="connsiteY186" fmla="*/ 9089 h 10000"/>
                  <a:gd name="connsiteX187" fmla="*/ 4586 w 10000"/>
                  <a:gd name="connsiteY187" fmla="*/ 9116 h 10000"/>
                  <a:gd name="connsiteX188" fmla="*/ 4586 w 10000"/>
                  <a:gd name="connsiteY188" fmla="*/ 9120 h 10000"/>
                  <a:gd name="connsiteX189" fmla="*/ 4583 w 10000"/>
                  <a:gd name="connsiteY189" fmla="*/ 9143 h 10000"/>
                  <a:gd name="connsiteX190" fmla="*/ 4583 w 10000"/>
                  <a:gd name="connsiteY190" fmla="*/ 9170 h 10000"/>
                  <a:gd name="connsiteX191" fmla="*/ 4578 w 10000"/>
                  <a:gd name="connsiteY191" fmla="*/ 9175 h 10000"/>
                  <a:gd name="connsiteX192" fmla="*/ 4570 w 10000"/>
                  <a:gd name="connsiteY192" fmla="*/ 9197 h 10000"/>
                  <a:gd name="connsiteX193" fmla="*/ 4556 w 10000"/>
                  <a:gd name="connsiteY193" fmla="*/ 9170 h 10000"/>
                  <a:gd name="connsiteX194" fmla="*/ 4553 w 10000"/>
                  <a:gd name="connsiteY194" fmla="*/ 9147 h 10000"/>
                  <a:gd name="connsiteX195" fmla="*/ 4545 w 10000"/>
                  <a:gd name="connsiteY195" fmla="*/ 9120 h 10000"/>
                  <a:gd name="connsiteX196" fmla="*/ 4539 w 10000"/>
                  <a:gd name="connsiteY196" fmla="*/ 9093 h 10000"/>
                  <a:gd name="connsiteX197" fmla="*/ 4531 w 10000"/>
                  <a:gd name="connsiteY197" fmla="*/ 9062 h 10000"/>
                  <a:gd name="connsiteX198" fmla="*/ 4523 w 10000"/>
                  <a:gd name="connsiteY198" fmla="*/ 9039 h 10000"/>
                  <a:gd name="connsiteX199" fmla="*/ 4514 w 10000"/>
                  <a:gd name="connsiteY199" fmla="*/ 9026 h 10000"/>
                  <a:gd name="connsiteX200" fmla="*/ 4514 w 10000"/>
                  <a:gd name="connsiteY200" fmla="*/ 9035 h 10000"/>
                  <a:gd name="connsiteX201" fmla="*/ 4512 w 10000"/>
                  <a:gd name="connsiteY201" fmla="*/ 9035 h 10000"/>
                  <a:gd name="connsiteX202" fmla="*/ 4503 w 10000"/>
                  <a:gd name="connsiteY202" fmla="*/ 9035 h 10000"/>
                  <a:gd name="connsiteX203" fmla="*/ 4498 w 10000"/>
                  <a:gd name="connsiteY203" fmla="*/ 9048 h 10000"/>
                  <a:gd name="connsiteX204" fmla="*/ 4481 w 10000"/>
                  <a:gd name="connsiteY204" fmla="*/ 9062 h 10000"/>
                  <a:gd name="connsiteX205" fmla="*/ 4473 w 10000"/>
                  <a:gd name="connsiteY205" fmla="*/ 9066 h 10000"/>
                  <a:gd name="connsiteX206" fmla="*/ 4473 w 10000"/>
                  <a:gd name="connsiteY206" fmla="*/ 9075 h 10000"/>
                  <a:gd name="connsiteX207" fmla="*/ 4459 w 10000"/>
                  <a:gd name="connsiteY207" fmla="*/ 9080 h 10000"/>
                  <a:gd name="connsiteX208" fmla="*/ 4448 w 10000"/>
                  <a:gd name="connsiteY208" fmla="*/ 9075 h 10000"/>
                  <a:gd name="connsiteX209" fmla="*/ 4440 w 10000"/>
                  <a:gd name="connsiteY209" fmla="*/ 9075 h 10000"/>
                  <a:gd name="connsiteX210" fmla="*/ 4432 w 10000"/>
                  <a:gd name="connsiteY210" fmla="*/ 9080 h 10000"/>
                  <a:gd name="connsiteX211" fmla="*/ 4418 w 10000"/>
                  <a:gd name="connsiteY211" fmla="*/ 9093 h 10000"/>
                  <a:gd name="connsiteX212" fmla="*/ 4398 w 10000"/>
                  <a:gd name="connsiteY212" fmla="*/ 9116 h 10000"/>
                  <a:gd name="connsiteX213" fmla="*/ 4390 w 10000"/>
                  <a:gd name="connsiteY213" fmla="*/ 9120 h 10000"/>
                  <a:gd name="connsiteX214" fmla="*/ 4382 w 10000"/>
                  <a:gd name="connsiteY214" fmla="*/ 9129 h 10000"/>
                  <a:gd name="connsiteX215" fmla="*/ 4382 w 10000"/>
                  <a:gd name="connsiteY215" fmla="*/ 9134 h 10000"/>
                  <a:gd name="connsiteX216" fmla="*/ 4385 w 10000"/>
                  <a:gd name="connsiteY216" fmla="*/ 9143 h 10000"/>
                  <a:gd name="connsiteX217" fmla="*/ 4398 w 10000"/>
                  <a:gd name="connsiteY217" fmla="*/ 9134 h 10000"/>
                  <a:gd name="connsiteX218" fmla="*/ 4418 w 10000"/>
                  <a:gd name="connsiteY218" fmla="*/ 9161 h 10000"/>
                  <a:gd name="connsiteX219" fmla="*/ 4423 w 10000"/>
                  <a:gd name="connsiteY219" fmla="*/ 9170 h 10000"/>
                  <a:gd name="connsiteX220" fmla="*/ 4426 w 10000"/>
                  <a:gd name="connsiteY220" fmla="*/ 9175 h 10000"/>
                  <a:gd name="connsiteX221" fmla="*/ 4432 w 10000"/>
                  <a:gd name="connsiteY221" fmla="*/ 9211 h 10000"/>
                  <a:gd name="connsiteX222" fmla="*/ 4426 w 10000"/>
                  <a:gd name="connsiteY222" fmla="*/ 9224 h 10000"/>
                  <a:gd name="connsiteX223" fmla="*/ 4418 w 10000"/>
                  <a:gd name="connsiteY223" fmla="*/ 9247 h 10000"/>
                  <a:gd name="connsiteX224" fmla="*/ 4409 w 10000"/>
                  <a:gd name="connsiteY224" fmla="*/ 9238 h 10000"/>
                  <a:gd name="connsiteX225" fmla="*/ 4398 w 10000"/>
                  <a:gd name="connsiteY225" fmla="*/ 9220 h 10000"/>
                  <a:gd name="connsiteX226" fmla="*/ 4393 w 10000"/>
                  <a:gd name="connsiteY226" fmla="*/ 9211 h 10000"/>
                  <a:gd name="connsiteX227" fmla="*/ 4390 w 10000"/>
                  <a:gd name="connsiteY227" fmla="*/ 9211 h 10000"/>
                  <a:gd name="connsiteX228" fmla="*/ 4385 w 10000"/>
                  <a:gd name="connsiteY228" fmla="*/ 9220 h 10000"/>
                  <a:gd name="connsiteX229" fmla="*/ 4385 w 10000"/>
                  <a:gd name="connsiteY229" fmla="*/ 9238 h 10000"/>
                  <a:gd name="connsiteX230" fmla="*/ 4382 w 10000"/>
                  <a:gd name="connsiteY230" fmla="*/ 9260 h 10000"/>
                  <a:gd name="connsiteX231" fmla="*/ 4360 w 10000"/>
                  <a:gd name="connsiteY231" fmla="*/ 9278 h 10000"/>
                  <a:gd name="connsiteX232" fmla="*/ 4360 w 10000"/>
                  <a:gd name="connsiteY232" fmla="*/ 9292 h 10000"/>
                  <a:gd name="connsiteX233" fmla="*/ 4363 w 10000"/>
                  <a:gd name="connsiteY233" fmla="*/ 9305 h 10000"/>
                  <a:gd name="connsiteX234" fmla="*/ 4385 w 10000"/>
                  <a:gd name="connsiteY234" fmla="*/ 9314 h 10000"/>
                  <a:gd name="connsiteX235" fmla="*/ 4393 w 10000"/>
                  <a:gd name="connsiteY235" fmla="*/ 9319 h 10000"/>
                  <a:gd name="connsiteX236" fmla="*/ 4398 w 10000"/>
                  <a:gd name="connsiteY236" fmla="*/ 9319 h 10000"/>
                  <a:gd name="connsiteX237" fmla="*/ 4401 w 10000"/>
                  <a:gd name="connsiteY237" fmla="*/ 9314 h 10000"/>
                  <a:gd name="connsiteX238" fmla="*/ 4409 w 10000"/>
                  <a:gd name="connsiteY238" fmla="*/ 9278 h 10000"/>
                  <a:gd name="connsiteX239" fmla="*/ 4418 w 10000"/>
                  <a:gd name="connsiteY239" fmla="*/ 9287 h 10000"/>
                  <a:gd name="connsiteX240" fmla="*/ 4426 w 10000"/>
                  <a:gd name="connsiteY240" fmla="*/ 9292 h 10000"/>
                  <a:gd name="connsiteX241" fmla="*/ 4426 w 10000"/>
                  <a:gd name="connsiteY241" fmla="*/ 9301 h 10000"/>
                  <a:gd name="connsiteX242" fmla="*/ 4426 w 10000"/>
                  <a:gd name="connsiteY242" fmla="*/ 9314 h 10000"/>
                  <a:gd name="connsiteX243" fmla="*/ 4418 w 10000"/>
                  <a:gd name="connsiteY243" fmla="*/ 9332 h 10000"/>
                  <a:gd name="connsiteX244" fmla="*/ 4415 w 10000"/>
                  <a:gd name="connsiteY244" fmla="*/ 9341 h 10000"/>
                  <a:gd name="connsiteX245" fmla="*/ 4418 w 10000"/>
                  <a:gd name="connsiteY245" fmla="*/ 9350 h 10000"/>
                  <a:gd name="connsiteX246" fmla="*/ 4415 w 10000"/>
                  <a:gd name="connsiteY246" fmla="*/ 9364 h 10000"/>
                  <a:gd name="connsiteX247" fmla="*/ 4418 w 10000"/>
                  <a:gd name="connsiteY247" fmla="*/ 9409 h 10000"/>
                  <a:gd name="connsiteX248" fmla="*/ 4418 w 10000"/>
                  <a:gd name="connsiteY248" fmla="*/ 9423 h 10000"/>
                  <a:gd name="connsiteX249" fmla="*/ 4415 w 10000"/>
                  <a:gd name="connsiteY249" fmla="*/ 9432 h 10000"/>
                  <a:gd name="connsiteX250" fmla="*/ 4398 w 10000"/>
                  <a:gd name="connsiteY250" fmla="*/ 9423 h 10000"/>
                  <a:gd name="connsiteX251" fmla="*/ 4390 w 10000"/>
                  <a:gd name="connsiteY251" fmla="*/ 9436 h 10000"/>
                  <a:gd name="connsiteX252" fmla="*/ 4385 w 10000"/>
                  <a:gd name="connsiteY252" fmla="*/ 9445 h 10000"/>
                  <a:gd name="connsiteX253" fmla="*/ 4376 w 10000"/>
                  <a:gd name="connsiteY253" fmla="*/ 9459 h 10000"/>
                  <a:gd name="connsiteX254" fmla="*/ 4354 w 10000"/>
                  <a:gd name="connsiteY254" fmla="*/ 9450 h 10000"/>
                  <a:gd name="connsiteX255" fmla="*/ 4352 w 10000"/>
                  <a:gd name="connsiteY255" fmla="*/ 9445 h 10000"/>
                  <a:gd name="connsiteX256" fmla="*/ 4354 w 10000"/>
                  <a:gd name="connsiteY256" fmla="*/ 9432 h 10000"/>
                  <a:gd name="connsiteX257" fmla="*/ 4368 w 10000"/>
                  <a:gd name="connsiteY257" fmla="*/ 9432 h 10000"/>
                  <a:gd name="connsiteX258" fmla="*/ 4371 w 10000"/>
                  <a:gd name="connsiteY258" fmla="*/ 9423 h 10000"/>
                  <a:gd name="connsiteX259" fmla="*/ 4371 w 10000"/>
                  <a:gd name="connsiteY259" fmla="*/ 9405 h 10000"/>
                  <a:gd name="connsiteX260" fmla="*/ 4368 w 10000"/>
                  <a:gd name="connsiteY260" fmla="*/ 9391 h 10000"/>
                  <a:gd name="connsiteX261" fmla="*/ 4363 w 10000"/>
                  <a:gd name="connsiteY261" fmla="*/ 9391 h 10000"/>
                  <a:gd name="connsiteX262" fmla="*/ 4354 w 10000"/>
                  <a:gd name="connsiteY262" fmla="*/ 9409 h 10000"/>
                  <a:gd name="connsiteX263" fmla="*/ 4335 w 10000"/>
                  <a:gd name="connsiteY263" fmla="*/ 9436 h 10000"/>
                  <a:gd name="connsiteX264" fmla="*/ 4327 w 10000"/>
                  <a:gd name="connsiteY264" fmla="*/ 9445 h 10000"/>
                  <a:gd name="connsiteX265" fmla="*/ 4313 w 10000"/>
                  <a:gd name="connsiteY265" fmla="*/ 9445 h 10000"/>
                  <a:gd name="connsiteX266" fmla="*/ 4305 w 10000"/>
                  <a:gd name="connsiteY266" fmla="*/ 9436 h 10000"/>
                  <a:gd name="connsiteX267" fmla="*/ 4296 w 10000"/>
                  <a:gd name="connsiteY267" fmla="*/ 9409 h 10000"/>
                  <a:gd name="connsiteX268" fmla="*/ 4302 w 10000"/>
                  <a:gd name="connsiteY268" fmla="*/ 9396 h 10000"/>
                  <a:gd name="connsiteX269" fmla="*/ 4302 w 10000"/>
                  <a:gd name="connsiteY269" fmla="*/ 9378 h 10000"/>
                  <a:gd name="connsiteX270" fmla="*/ 4302 w 10000"/>
                  <a:gd name="connsiteY270" fmla="*/ 9355 h 10000"/>
                  <a:gd name="connsiteX271" fmla="*/ 4296 w 10000"/>
                  <a:gd name="connsiteY271" fmla="*/ 9355 h 10000"/>
                  <a:gd name="connsiteX272" fmla="*/ 4294 w 10000"/>
                  <a:gd name="connsiteY272" fmla="*/ 9364 h 10000"/>
                  <a:gd name="connsiteX273" fmla="*/ 4288 w 10000"/>
                  <a:gd name="connsiteY273" fmla="*/ 9369 h 10000"/>
                  <a:gd name="connsiteX274" fmla="*/ 4288 w 10000"/>
                  <a:gd name="connsiteY274" fmla="*/ 9378 h 10000"/>
                  <a:gd name="connsiteX275" fmla="*/ 4288 w 10000"/>
                  <a:gd name="connsiteY275" fmla="*/ 9391 h 10000"/>
                  <a:gd name="connsiteX276" fmla="*/ 4285 w 10000"/>
                  <a:gd name="connsiteY276" fmla="*/ 9405 h 10000"/>
                  <a:gd name="connsiteX277" fmla="*/ 4274 w 10000"/>
                  <a:gd name="connsiteY277" fmla="*/ 9405 h 10000"/>
                  <a:gd name="connsiteX278" fmla="*/ 4272 w 10000"/>
                  <a:gd name="connsiteY278" fmla="*/ 9396 h 10000"/>
                  <a:gd name="connsiteX279" fmla="*/ 4266 w 10000"/>
                  <a:gd name="connsiteY279" fmla="*/ 9396 h 10000"/>
                  <a:gd name="connsiteX280" fmla="*/ 4263 w 10000"/>
                  <a:gd name="connsiteY280" fmla="*/ 9409 h 10000"/>
                  <a:gd name="connsiteX281" fmla="*/ 4263 w 10000"/>
                  <a:gd name="connsiteY281" fmla="*/ 9423 h 10000"/>
                  <a:gd name="connsiteX282" fmla="*/ 4266 w 10000"/>
                  <a:gd name="connsiteY282" fmla="*/ 9436 h 10000"/>
                  <a:gd name="connsiteX283" fmla="*/ 4258 w 10000"/>
                  <a:gd name="connsiteY283" fmla="*/ 9477 h 10000"/>
                  <a:gd name="connsiteX284" fmla="*/ 4263 w 10000"/>
                  <a:gd name="connsiteY284" fmla="*/ 9504 h 10000"/>
                  <a:gd name="connsiteX285" fmla="*/ 4263 w 10000"/>
                  <a:gd name="connsiteY285" fmla="*/ 9522 h 10000"/>
                  <a:gd name="connsiteX286" fmla="*/ 4249 w 10000"/>
                  <a:gd name="connsiteY286" fmla="*/ 9535 h 10000"/>
                  <a:gd name="connsiteX287" fmla="*/ 4247 w 10000"/>
                  <a:gd name="connsiteY287" fmla="*/ 9549 h 10000"/>
                  <a:gd name="connsiteX288" fmla="*/ 4249 w 10000"/>
                  <a:gd name="connsiteY288" fmla="*/ 9576 h 10000"/>
                  <a:gd name="connsiteX289" fmla="*/ 4249 w 10000"/>
                  <a:gd name="connsiteY289" fmla="*/ 9581 h 10000"/>
                  <a:gd name="connsiteX290" fmla="*/ 4238 w 10000"/>
                  <a:gd name="connsiteY290" fmla="*/ 9581 h 10000"/>
                  <a:gd name="connsiteX291" fmla="*/ 4233 w 10000"/>
                  <a:gd name="connsiteY291" fmla="*/ 9576 h 10000"/>
                  <a:gd name="connsiteX292" fmla="*/ 4216 w 10000"/>
                  <a:gd name="connsiteY292" fmla="*/ 9535 h 10000"/>
                  <a:gd name="connsiteX293" fmla="*/ 4214 w 10000"/>
                  <a:gd name="connsiteY293" fmla="*/ 9549 h 10000"/>
                  <a:gd name="connsiteX294" fmla="*/ 4197 w 10000"/>
                  <a:gd name="connsiteY294" fmla="*/ 9553 h 10000"/>
                  <a:gd name="connsiteX295" fmla="*/ 4178 w 10000"/>
                  <a:gd name="connsiteY295" fmla="*/ 9553 h 10000"/>
                  <a:gd name="connsiteX296" fmla="*/ 4175 w 10000"/>
                  <a:gd name="connsiteY296" fmla="*/ 9562 h 10000"/>
                  <a:gd name="connsiteX297" fmla="*/ 4175 w 10000"/>
                  <a:gd name="connsiteY297" fmla="*/ 9567 h 10000"/>
                  <a:gd name="connsiteX298" fmla="*/ 4183 w 10000"/>
                  <a:gd name="connsiteY298" fmla="*/ 9581 h 10000"/>
                  <a:gd name="connsiteX299" fmla="*/ 4192 w 10000"/>
                  <a:gd name="connsiteY299" fmla="*/ 9594 h 10000"/>
                  <a:gd name="connsiteX300" fmla="*/ 4192 w 10000"/>
                  <a:gd name="connsiteY300" fmla="*/ 9603 h 10000"/>
                  <a:gd name="connsiteX301" fmla="*/ 4186 w 10000"/>
                  <a:gd name="connsiteY301" fmla="*/ 9608 h 10000"/>
                  <a:gd name="connsiteX302" fmla="*/ 4178 w 10000"/>
                  <a:gd name="connsiteY302" fmla="*/ 9608 h 10000"/>
                  <a:gd name="connsiteX303" fmla="*/ 4153 w 10000"/>
                  <a:gd name="connsiteY303" fmla="*/ 9576 h 10000"/>
                  <a:gd name="connsiteX304" fmla="*/ 4142 w 10000"/>
                  <a:gd name="connsiteY304" fmla="*/ 9576 h 10000"/>
                  <a:gd name="connsiteX305" fmla="*/ 4134 w 10000"/>
                  <a:gd name="connsiteY305" fmla="*/ 9581 h 10000"/>
                  <a:gd name="connsiteX306" fmla="*/ 4120 w 10000"/>
                  <a:gd name="connsiteY306" fmla="*/ 9590 h 10000"/>
                  <a:gd name="connsiteX307" fmla="*/ 4111 w 10000"/>
                  <a:gd name="connsiteY307" fmla="*/ 9608 h 10000"/>
                  <a:gd name="connsiteX308" fmla="*/ 4089 w 10000"/>
                  <a:gd name="connsiteY308" fmla="*/ 9617 h 10000"/>
                  <a:gd name="connsiteX309" fmla="*/ 4073 w 10000"/>
                  <a:gd name="connsiteY309" fmla="*/ 9617 h 10000"/>
                  <a:gd name="connsiteX310" fmla="*/ 4054 w 10000"/>
                  <a:gd name="connsiteY310" fmla="*/ 9608 h 10000"/>
                  <a:gd name="connsiteX311" fmla="*/ 4040 w 10000"/>
                  <a:gd name="connsiteY311" fmla="*/ 9608 h 10000"/>
                  <a:gd name="connsiteX312" fmla="*/ 4029 w 10000"/>
                  <a:gd name="connsiteY312" fmla="*/ 9603 h 10000"/>
                  <a:gd name="connsiteX313" fmla="*/ 4015 w 10000"/>
                  <a:gd name="connsiteY313" fmla="*/ 9594 h 10000"/>
                  <a:gd name="connsiteX314" fmla="*/ 3998 w 10000"/>
                  <a:gd name="connsiteY314" fmla="*/ 9590 h 10000"/>
                  <a:gd name="connsiteX315" fmla="*/ 3982 w 10000"/>
                  <a:gd name="connsiteY315" fmla="*/ 9576 h 10000"/>
                  <a:gd name="connsiteX316" fmla="*/ 3974 w 10000"/>
                  <a:gd name="connsiteY316" fmla="*/ 9567 h 10000"/>
                  <a:gd name="connsiteX317" fmla="*/ 3957 w 10000"/>
                  <a:gd name="connsiteY317" fmla="*/ 9562 h 10000"/>
                  <a:gd name="connsiteX318" fmla="*/ 3949 w 10000"/>
                  <a:gd name="connsiteY318" fmla="*/ 9553 h 10000"/>
                  <a:gd name="connsiteX319" fmla="*/ 3943 w 10000"/>
                  <a:gd name="connsiteY319" fmla="*/ 9553 h 10000"/>
                  <a:gd name="connsiteX320" fmla="*/ 3932 w 10000"/>
                  <a:gd name="connsiteY320" fmla="*/ 9540 h 10000"/>
                  <a:gd name="connsiteX321" fmla="*/ 3927 w 10000"/>
                  <a:gd name="connsiteY321" fmla="*/ 9540 h 10000"/>
                  <a:gd name="connsiteX322" fmla="*/ 3918 w 10000"/>
                  <a:gd name="connsiteY322" fmla="*/ 9540 h 10000"/>
                  <a:gd name="connsiteX323" fmla="*/ 3916 w 10000"/>
                  <a:gd name="connsiteY323" fmla="*/ 9562 h 10000"/>
                  <a:gd name="connsiteX324" fmla="*/ 3902 w 10000"/>
                  <a:gd name="connsiteY324" fmla="*/ 9576 h 10000"/>
                  <a:gd name="connsiteX325" fmla="*/ 3888 w 10000"/>
                  <a:gd name="connsiteY325" fmla="*/ 9567 h 10000"/>
                  <a:gd name="connsiteX326" fmla="*/ 3877 w 10000"/>
                  <a:gd name="connsiteY326" fmla="*/ 9567 h 10000"/>
                  <a:gd name="connsiteX327" fmla="*/ 3863 w 10000"/>
                  <a:gd name="connsiteY327" fmla="*/ 9562 h 10000"/>
                  <a:gd name="connsiteX328" fmla="*/ 3860 w 10000"/>
                  <a:gd name="connsiteY328" fmla="*/ 9549 h 10000"/>
                  <a:gd name="connsiteX329" fmla="*/ 3852 w 10000"/>
                  <a:gd name="connsiteY329" fmla="*/ 9535 h 10000"/>
                  <a:gd name="connsiteX330" fmla="*/ 3838 w 10000"/>
                  <a:gd name="connsiteY330" fmla="*/ 9513 h 10000"/>
                  <a:gd name="connsiteX331" fmla="*/ 3830 w 10000"/>
                  <a:gd name="connsiteY331" fmla="*/ 9504 h 10000"/>
                  <a:gd name="connsiteX332" fmla="*/ 3827 w 10000"/>
                  <a:gd name="connsiteY332" fmla="*/ 9504 h 10000"/>
                  <a:gd name="connsiteX333" fmla="*/ 3822 w 10000"/>
                  <a:gd name="connsiteY333" fmla="*/ 9522 h 10000"/>
                  <a:gd name="connsiteX334" fmla="*/ 3819 w 10000"/>
                  <a:gd name="connsiteY334" fmla="*/ 9526 h 10000"/>
                  <a:gd name="connsiteX335" fmla="*/ 3805 w 10000"/>
                  <a:gd name="connsiteY335" fmla="*/ 9535 h 10000"/>
                  <a:gd name="connsiteX336" fmla="*/ 3800 w 10000"/>
                  <a:gd name="connsiteY336" fmla="*/ 9504 h 10000"/>
                  <a:gd name="connsiteX337" fmla="*/ 3805 w 10000"/>
                  <a:gd name="connsiteY337" fmla="*/ 9499 h 10000"/>
                  <a:gd name="connsiteX338" fmla="*/ 3797 w 10000"/>
                  <a:gd name="connsiteY338" fmla="*/ 9463 h 10000"/>
                  <a:gd name="connsiteX339" fmla="*/ 3783 w 10000"/>
                  <a:gd name="connsiteY339" fmla="*/ 9459 h 10000"/>
                  <a:gd name="connsiteX340" fmla="*/ 3772 w 10000"/>
                  <a:gd name="connsiteY340" fmla="*/ 9450 h 10000"/>
                  <a:gd name="connsiteX341" fmla="*/ 3758 w 10000"/>
                  <a:gd name="connsiteY341" fmla="*/ 9450 h 10000"/>
                  <a:gd name="connsiteX342" fmla="*/ 3742 w 10000"/>
                  <a:gd name="connsiteY342" fmla="*/ 9450 h 10000"/>
                  <a:gd name="connsiteX343" fmla="*/ 3725 w 10000"/>
                  <a:gd name="connsiteY343" fmla="*/ 9450 h 10000"/>
                  <a:gd name="connsiteX344" fmla="*/ 3717 w 10000"/>
                  <a:gd name="connsiteY344" fmla="*/ 9450 h 10000"/>
                  <a:gd name="connsiteX345" fmla="*/ 3709 w 10000"/>
                  <a:gd name="connsiteY345" fmla="*/ 9445 h 10000"/>
                  <a:gd name="connsiteX346" fmla="*/ 3695 w 10000"/>
                  <a:gd name="connsiteY346" fmla="*/ 9445 h 10000"/>
                  <a:gd name="connsiteX347" fmla="*/ 3692 w 10000"/>
                  <a:gd name="connsiteY347" fmla="*/ 9445 h 10000"/>
                  <a:gd name="connsiteX348" fmla="*/ 3684 w 10000"/>
                  <a:gd name="connsiteY348" fmla="*/ 9436 h 10000"/>
                  <a:gd name="connsiteX349" fmla="*/ 3687 w 10000"/>
                  <a:gd name="connsiteY349" fmla="*/ 9418 h 10000"/>
                  <a:gd name="connsiteX350" fmla="*/ 3692 w 10000"/>
                  <a:gd name="connsiteY350" fmla="*/ 9409 h 10000"/>
                  <a:gd name="connsiteX351" fmla="*/ 3695 w 10000"/>
                  <a:gd name="connsiteY351" fmla="*/ 9405 h 10000"/>
                  <a:gd name="connsiteX352" fmla="*/ 3711 w 10000"/>
                  <a:gd name="connsiteY352" fmla="*/ 9396 h 10000"/>
                  <a:gd name="connsiteX353" fmla="*/ 3717 w 10000"/>
                  <a:gd name="connsiteY353" fmla="*/ 9396 h 10000"/>
                  <a:gd name="connsiteX354" fmla="*/ 3722 w 10000"/>
                  <a:gd name="connsiteY354" fmla="*/ 9396 h 10000"/>
                  <a:gd name="connsiteX355" fmla="*/ 3733 w 10000"/>
                  <a:gd name="connsiteY355" fmla="*/ 9391 h 10000"/>
                  <a:gd name="connsiteX356" fmla="*/ 3742 w 10000"/>
                  <a:gd name="connsiteY356" fmla="*/ 9378 h 10000"/>
                  <a:gd name="connsiteX357" fmla="*/ 3747 w 10000"/>
                  <a:gd name="connsiteY357" fmla="*/ 9369 h 10000"/>
                  <a:gd name="connsiteX358" fmla="*/ 3750 w 10000"/>
                  <a:gd name="connsiteY358" fmla="*/ 9355 h 10000"/>
                  <a:gd name="connsiteX359" fmla="*/ 3750 w 10000"/>
                  <a:gd name="connsiteY359" fmla="*/ 9350 h 10000"/>
                  <a:gd name="connsiteX360" fmla="*/ 3747 w 10000"/>
                  <a:gd name="connsiteY360" fmla="*/ 9328 h 10000"/>
                  <a:gd name="connsiteX361" fmla="*/ 3747 w 10000"/>
                  <a:gd name="connsiteY361" fmla="*/ 9314 h 10000"/>
                  <a:gd name="connsiteX362" fmla="*/ 3750 w 10000"/>
                  <a:gd name="connsiteY362" fmla="*/ 9305 h 10000"/>
                  <a:gd name="connsiteX363" fmla="*/ 3756 w 10000"/>
                  <a:gd name="connsiteY363" fmla="*/ 9305 h 10000"/>
                  <a:gd name="connsiteX364" fmla="*/ 3767 w 10000"/>
                  <a:gd name="connsiteY364" fmla="*/ 9301 h 10000"/>
                  <a:gd name="connsiteX365" fmla="*/ 3772 w 10000"/>
                  <a:gd name="connsiteY365" fmla="*/ 9287 h 10000"/>
                  <a:gd name="connsiteX366" fmla="*/ 3775 w 10000"/>
                  <a:gd name="connsiteY366" fmla="*/ 9265 h 10000"/>
                  <a:gd name="connsiteX367" fmla="*/ 3775 w 10000"/>
                  <a:gd name="connsiteY367" fmla="*/ 9238 h 10000"/>
                  <a:gd name="connsiteX368" fmla="*/ 3772 w 10000"/>
                  <a:gd name="connsiteY368" fmla="*/ 9211 h 10000"/>
                  <a:gd name="connsiteX369" fmla="*/ 3772 w 10000"/>
                  <a:gd name="connsiteY369" fmla="*/ 9197 h 10000"/>
                  <a:gd name="connsiteX370" fmla="*/ 3775 w 10000"/>
                  <a:gd name="connsiteY370" fmla="*/ 9170 h 10000"/>
                  <a:gd name="connsiteX371" fmla="*/ 3775 w 10000"/>
                  <a:gd name="connsiteY371" fmla="*/ 9147 h 10000"/>
                  <a:gd name="connsiteX372" fmla="*/ 3775 w 10000"/>
                  <a:gd name="connsiteY372" fmla="*/ 9129 h 10000"/>
                  <a:gd name="connsiteX373" fmla="*/ 3775 w 10000"/>
                  <a:gd name="connsiteY373" fmla="*/ 9116 h 10000"/>
                  <a:gd name="connsiteX374" fmla="*/ 3789 w 10000"/>
                  <a:gd name="connsiteY374" fmla="*/ 9107 h 10000"/>
                  <a:gd name="connsiteX375" fmla="*/ 3789 w 10000"/>
                  <a:gd name="connsiteY375" fmla="*/ 9089 h 10000"/>
                  <a:gd name="connsiteX376" fmla="*/ 3783 w 10000"/>
                  <a:gd name="connsiteY376" fmla="*/ 9035 h 10000"/>
                  <a:gd name="connsiteX377" fmla="*/ 3783 w 10000"/>
                  <a:gd name="connsiteY377" fmla="*/ 9017 h 10000"/>
                  <a:gd name="connsiteX378" fmla="*/ 3791 w 10000"/>
                  <a:gd name="connsiteY378" fmla="*/ 8999 h 10000"/>
                  <a:gd name="connsiteX379" fmla="*/ 3797 w 10000"/>
                  <a:gd name="connsiteY379" fmla="*/ 8990 h 10000"/>
                  <a:gd name="connsiteX380" fmla="*/ 3808 w 10000"/>
                  <a:gd name="connsiteY380" fmla="*/ 8963 h 10000"/>
                  <a:gd name="connsiteX381" fmla="*/ 3813 w 10000"/>
                  <a:gd name="connsiteY381" fmla="*/ 8931 h 10000"/>
                  <a:gd name="connsiteX382" fmla="*/ 3813 w 10000"/>
                  <a:gd name="connsiteY382" fmla="*/ 8917 h 10000"/>
                  <a:gd name="connsiteX383" fmla="*/ 3808 w 10000"/>
                  <a:gd name="connsiteY383" fmla="*/ 8908 h 10000"/>
                  <a:gd name="connsiteX384" fmla="*/ 3813 w 10000"/>
                  <a:gd name="connsiteY384" fmla="*/ 8904 h 10000"/>
                  <a:gd name="connsiteX385" fmla="*/ 3813 w 10000"/>
                  <a:gd name="connsiteY385" fmla="*/ 8890 h 10000"/>
                  <a:gd name="connsiteX386" fmla="*/ 3808 w 10000"/>
                  <a:gd name="connsiteY386" fmla="*/ 8877 h 10000"/>
                  <a:gd name="connsiteX387" fmla="*/ 3808 w 10000"/>
                  <a:gd name="connsiteY387" fmla="*/ 8854 h 10000"/>
                  <a:gd name="connsiteX388" fmla="*/ 3808 w 10000"/>
                  <a:gd name="connsiteY388" fmla="*/ 8841 h 10000"/>
                  <a:gd name="connsiteX389" fmla="*/ 3808 w 10000"/>
                  <a:gd name="connsiteY389" fmla="*/ 8827 h 10000"/>
                  <a:gd name="connsiteX390" fmla="*/ 3808 w 10000"/>
                  <a:gd name="connsiteY390" fmla="*/ 8818 h 10000"/>
                  <a:gd name="connsiteX391" fmla="*/ 3808 w 10000"/>
                  <a:gd name="connsiteY391" fmla="*/ 8814 h 10000"/>
                  <a:gd name="connsiteX392" fmla="*/ 3808 w 10000"/>
                  <a:gd name="connsiteY392" fmla="*/ 8805 h 10000"/>
                  <a:gd name="connsiteX393" fmla="*/ 3808 w 10000"/>
                  <a:gd name="connsiteY393" fmla="*/ 8787 h 10000"/>
                  <a:gd name="connsiteX394" fmla="*/ 3808 w 10000"/>
                  <a:gd name="connsiteY394" fmla="*/ 8764 h 10000"/>
                  <a:gd name="connsiteX395" fmla="*/ 3808 w 10000"/>
                  <a:gd name="connsiteY395" fmla="*/ 8746 h 10000"/>
                  <a:gd name="connsiteX396" fmla="*/ 3805 w 10000"/>
                  <a:gd name="connsiteY396" fmla="*/ 8733 h 10000"/>
                  <a:gd name="connsiteX397" fmla="*/ 3805 w 10000"/>
                  <a:gd name="connsiteY397" fmla="*/ 8724 h 10000"/>
                  <a:gd name="connsiteX398" fmla="*/ 3808 w 10000"/>
                  <a:gd name="connsiteY398" fmla="*/ 8719 h 10000"/>
                  <a:gd name="connsiteX399" fmla="*/ 3813 w 10000"/>
                  <a:gd name="connsiteY399" fmla="*/ 8710 h 10000"/>
                  <a:gd name="connsiteX400" fmla="*/ 3819 w 10000"/>
                  <a:gd name="connsiteY400" fmla="*/ 8687 h 10000"/>
                  <a:gd name="connsiteX401" fmla="*/ 3822 w 10000"/>
                  <a:gd name="connsiteY401" fmla="*/ 8674 h 10000"/>
                  <a:gd name="connsiteX402" fmla="*/ 3822 w 10000"/>
                  <a:gd name="connsiteY402" fmla="*/ 8647 h 10000"/>
                  <a:gd name="connsiteX403" fmla="*/ 3827 w 10000"/>
                  <a:gd name="connsiteY403" fmla="*/ 8642 h 10000"/>
                  <a:gd name="connsiteX404" fmla="*/ 3827 w 10000"/>
                  <a:gd name="connsiteY404" fmla="*/ 8620 h 10000"/>
                  <a:gd name="connsiteX405" fmla="*/ 3836 w 10000"/>
                  <a:gd name="connsiteY405" fmla="*/ 8593 h 10000"/>
                  <a:gd name="connsiteX406" fmla="*/ 3838 w 10000"/>
                  <a:gd name="connsiteY406" fmla="*/ 8566 h 10000"/>
                  <a:gd name="connsiteX407" fmla="*/ 3838 w 10000"/>
                  <a:gd name="connsiteY407" fmla="*/ 8561 h 10000"/>
                  <a:gd name="connsiteX408" fmla="*/ 3844 w 10000"/>
                  <a:gd name="connsiteY408" fmla="*/ 8530 h 10000"/>
                  <a:gd name="connsiteX409" fmla="*/ 3844 w 10000"/>
                  <a:gd name="connsiteY409" fmla="*/ 8512 h 10000"/>
                  <a:gd name="connsiteX410" fmla="*/ 3844 w 10000"/>
                  <a:gd name="connsiteY410" fmla="*/ 8489 h 10000"/>
                  <a:gd name="connsiteX411" fmla="*/ 3838 w 10000"/>
                  <a:gd name="connsiteY411" fmla="*/ 8444 h 10000"/>
                  <a:gd name="connsiteX412" fmla="*/ 3838 w 10000"/>
                  <a:gd name="connsiteY412" fmla="*/ 8403 h 10000"/>
                  <a:gd name="connsiteX413" fmla="*/ 3838 w 10000"/>
                  <a:gd name="connsiteY413" fmla="*/ 8358 h 10000"/>
                  <a:gd name="connsiteX414" fmla="*/ 3836 w 10000"/>
                  <a:gd name="connsiteY414" fmla="*/ 8331 h 10000"/>
                  <a:gd name="connsiteX415" fmla="*/ 3838 w 10000"/>
                  <a:gd name="connsiteY415" fmla="*/ 8286 h 10000"/>
                  <a:gd name="connsiteX416" fmla="*/ 3836 w 10000"/>
                  <a:gd name="connsiteY416" fmla="*/ 8245 h 10000"/>
                  <a:gd name="connsiteX417" fmla="*/ 3836 w 10000"/>
                  <a:gd name="connsiteY417" fmla="*/ 8209 h 10000"/>
                  <a:gd name="connsiteX418" fmla="*/ 3836 w 10000"/>
                  <a:gd name="connsiteY418" fmla="*/ 8155 h 10000"/>
                  <a:gd name="connsiteX419" fmla="*/ 3836 w 10000"/>
                  <a:gd name="connsiteY419" fmla="*/ 8128 h 10000"/>
                  <a:gd name="connsiteX420" fmla="*/ 3836 w 10000"/>
                  <a:gd name="connsiteY420" fmla="*/ 8092 h 10000"/>
                  <a:gd name="connsiteX421" fmla="*/ 3830 w 10000"/>
                  <a:gd name="connsiteY421" fmla="*/ 8056 h 10000"/>
                  <a:gd name="connsiteX422" fmla="*/ 3830 w 10000"/>
                  <a:gd name="connsiteY422" fmla="*/ 8029 h 10000"/>
                  <a:gd name="connsiteX423" fmla="*/ 3830 w 10000"/>
                  <a:gd name="connsiteY423" fmla="*/ 8011 h 10000"/>
                  <a:gd name="connsiteX424" fmla="*/ 3827 w 10000"/>
                  <a:gd name="connsiteY424" fmla="*/ 7988 h 10000"/>
                  <a:gd name="connsiteX425" fmla="*/ 3827 w 10000"/>
                  <a:gd name="connsiteY425" fmla="*/ 7961 h 10000"/>
                  <a:gd name="connsiteX426" fmla="*/ 3822 w 10000"/>
                  <a:gd name="connsiteY426" fmla="*/ 7943 h 10000"/>
                  <a:gd name="connsiteX427" fmla="*/ 3822 w 10000"/>
                  <a:gd name="connsiteY427" fmla="*/ 7934 h 10000"/>
                  <a:gd name="connsiteX428" fmla="*/ 3819 w 10000"/>
                  <a:gd name="connsiteY428" fmla="*/ 7934 h 10000"/>
                  <a:gd name="connsiteX429" fmla="*/ 3789 w 10000"/>
                  <a:gd name="connsiteY429" fmla="*/ 7934 h 10000"/>
                  <a:gd name="connsiteX430" fmla="*/ 3758 w 10000"/>
                  <a:gd name="connsiteY430" fmla="*/ 7934 h 10000"/>
                  <a:gd name="connsiteX431" fmla="*/ 3709 w 10000"/>
                  <a:gd name="connsiteY431" fmla="*/ 7934 h 10000"/>
                  <a:gd name="connsiteX432" fmla="*/ 3684 w 10000"/>
                  <a:gd name="connsiteY432" fmla="*/ 7934 h 10000"/>
                  <a:gd name="connsiteX433" fmla="*/ 3645 w 10000"/>
                  <a:gd name="connsiteY433" fmla="*/ 7943 h 10000"/>
                  <a:gd name="connsiteX434" fmla="*/ 3598 w 10000"/>
                  <a:gd name="connsiteY434" fmla="*/ 7943 h 10000"/>
                  <a:gd name="connsiteX435" fmla="*/ 3573 w 10000"/>
                  <a:gd name="connsiteY435" fmla="*/ 7948 h 10000"/>
                  <a:gd name="connsiteX436" fmla="*/ 3549 w 10000"/>
                  <a:gd name="connsiteY436" fmla="*/ 7943 h 10000"/>
                  <a:gd name="connsiteX437" fmla="*/ 3540 w 10000"/>
                  <a:gd name="connsiteY437" fmla="*/ 7934 h 10000"/>
                  <a:gd name="connsiteX438" fmla="*/ 3538 w 10000"/>
                  <a:gd name="connsiteY438" fmla="*/ 7934 h 10000"/>
                  <a:gd name="connsiteX439" fmla="*/ 3518 w 10000"/>
                  <a:gd name="connsiteY439" fmla="*/ 7961 h 10000"/>
                  <a:gd name="connsiteX440" fmla="*/ 3518 w 10000"/>
                  <a:gd name="connsiteY440" fmla="*/ 7975 h 10000"/>
                  <a:gd name="connsiteX441" fmla="*/ 3518 w 10000"/>
                  <a:gd name="connsiteY441" fmla="*/ 8002 h 10000"/>
                  <a:gd name="connsiteX442" fmla="*/ 3510 w 10000"/>
                  <a:gd name="connsiteY442" fmla="*/ 8011 h 10000"/>
                  <a:gd name="connsiteX443" fmla="*/ 3493 w 10000"/>
                  <a:gd name="connsiteY443" fmla="*/ 8024 h 10000"/>
                  <a:gd name="connsiteX444" fmla="*/ 3474 w 10000"/>
                  <a:gd name="connsiteY444" fmla="*/ 8029 h 10000"/>
                  <a:gd name="connsiteX445" fmla="*/ 3458 w 10000"/>
                  <a:gd name="connsiteY445" fmla="*/ 8042 h 10000"/>
                  <a:gd name="connsiteX446" fmla="*/ 3435 w 10000"/>
                  <a:gd name="connsiteY446" fmla="*/ 8065 h 10000"/>
                  <a:gd name="connsiteX447" fmla="*/ 3422 w 10000"/>
                  <a:gd name="connsiteY447" fmla="*/ 8074 h 10000"/>
                  <a:gd name="connsiteX448" fmla="*/ 3411 w 10000"/>
                  <a:gd name="connsiteY448" fmla="*/ 8088 h 10000"/>
                  <a:gd name="connsiteX449" fmla="*/ 3402 w 10000"/>
                  <a:gd name="connsiteY449" fmla="*/ 8092 h 10000"/>
                  <a:gd name="connsiteX450" fmla="*/ 3372 w 10000"/>
                  <a:gd name="connsiteY450" fmla="*/ 8119 h 10000"/>
                  <a:gd name="connsiteX451" fmla="*/ 3353 w 10000"/>
                  <a:gd name="connsiteY451" fmla="*/ 8133 h 10000"/>
                  <a:gd name="connsiteX452" fmla="*/ 3344 w 10000"/>
                  <a:gd name="connsiteY452" fmla="*/ 8142 h 10000"/>
                  <a:gd name="connsiteX453" fmla="*/ 3333 w 10000"/>
                  <a:gd name="connsiteY453" fmla="*/ 8160 h 10000"/>
                  <a:gd name="connsiteX454" fmla="*/ 3322 w 10000"/>
                  <a:gd name="connsiteY454" fmla="*/ 8196 h 10000"/>
                  <a:gd name="connsiteX455" fmla="*/ 3317 w 10000"/>
                  <a:gd name="connsiteY455" fmla="*/ 8209 h 10000"/>
                  <a:gd name="connsiteX456" fmla="*/ 3297 w 10000"/>
                  <a:gd name="connsiteY456" fmla="*/ 8245 h 10000"/>
                  <a:gd name="connsiteX457" fmla="*/ 3292 w 10000"/>
                  <a:gd name="connsiteY457" fmla="*/ 8250 h 10000"/>
                  <a:gd name="connsiteX458" fmla="*/ 3281 w 10000"/>
                  <a:gd name="connsiteY458" fmla="*/ 8272 h 10000"/>
                  <a:gd name="connsiteX459" fmla="*/ 3275 w 10000"/>
                  <a:gd name="connsiteY459" fmla="*/ 8277 h 10000"/>
                  <a:gd name="connsiteX460" fmla="*/ 3264 w 10000"/>
                  <a:gd name="connsiteY460" fmla="*/ 8313 h 10000"/>
                  <a:gd name="connsiteX461" fmla="*/ 3248 w 10000"/>
                  <a:gd name="connsiteY461" fmla="*/ 8327 h 10000"/>
                  <a:gd name="connsiteX462" fmla="*/ 3212 w 10000"/>
                  <a:gd name="connsiteY462" fmla="*/ 8340 h 10000"/>
                  <a:gd name="connsiteX463" fmla="*/ 3195 w 10000"/>
                  <a:gd name="connsiteY463" fmla="*/ 8345 h 10000"/>
                  <a:gd name="connsiteX464" fmla="*/ 3195 w 10000"/>
                  <a:gd name="connsiteY464" fmla="*/ 8354 h 10000"/>
                  <a:gd name="connsiteX465" fmla="*/ 3193 w 10000"/>
                  <a:gd name="connsiteY465" fmla="*/ 8358 h 10000"/>
                  <a:gd name="connsiteX466" fmla="*/ 3179 w 10000"/>
                  <a:gd name="connsiteY466" fmla="*/ 8367 h 10000"/>
                  <a:gd name="connsiteX467" fmla="*/ 3171 w 10000"/>
                  <a:gd name="connsiteY467" fmla="*/ 8381 h 10000"/>
                  <a:gd name="connsiteX468" fmla="*/ 3146 w 10000"/>
                  <a:gd name="connsiteY468" fmla="*/ 8408 h 10000"/>
                  <a:gd name="connsiteX469" fmla="*/ 3137 w 10000"/>
                  <a:gd name="connsiteY469" fmla="*/ 8417 h 10000"/>
                  <a:gd name="connsiteX470" fmla="*/ 3115 w 10000"/>
                  <a:gd name="connsiteY470" fmla="*/ 8430 h 10000"/>
                  <a:gd name="connsiteX471" fmla="*/ 3096 w 10000"/>
                  <a:gd name="connsiteY471" fmla="*/ 8417 h 10000"/>
                  <a:gd name="connsiteX472" fmla="*/ 3082 w 10000"/>
                  <a:gd name="connsiteY472" fmla="*/ 8403 h 10000"/>
                  <a:gd name="connsiteX473" fmla="*/ 3066 w 10000"/>
                  <a:gd name="connsiteY473" fmla="*/ 8381 h 10000"/>
                  <a:gd name="connsiteX474" fmla="*/ 3063 w 10000"/>
                  <a:gd name="connsiteY474" fmla="*/ 8372 h 10000"/>
                  <a:gd name="connsiteX475" fmla="*/ 3057 w 10000"/>
                  <a:gd name="connsiteY475" fmla="*/ 8358 h 10000"/>
                  <a:gd name="connsiteX476" fmla="*/ 3052 w 10000"/>
                  <a:gd name="connsiteY476" fmla="*/ 8345 h 10000"/>
                  <a:gd name="connsiteX477" fmla="*/ 3044 w 10000"/>
                  <a:gd name="connsiteY477" fmla="*/ 8327 h 10000"/>
                  <a:gd name="connsiteX478" fmla="*/ 3027 w 10000"/>
                  <a:gd name="connsiteY478" fmla="*/ 8304 h 10000"/>
                  <a:gd name="connsiteX479" fmla="*/ 3016 w 10000"/>
                  <a:gd name="connsiteY479" fmla="*/ 8304 h 10000"/>
                  <a:gd name="connsiteX480" fmla="*/ 3002 w 10000"/>
                  <a:gd name="connsiteY480" fmla="*/ 8304 h 10000"/>
                  <a:gd name="connsiteX481" fmla="*/ 2977 w 10000"/>
                  <a:gd name="connsiteY481" fmla="*/ 8304 h 10000"/>
                  <a:gd name="connsiteX482" fmla="*/ 2961 w 10000"/>
                  <a:gd name="connsiteY482" fmla="*/ 8300 h 10000"/>
                  <a:gd name="connsiteX483" fmla="*/ 2936 w 10000"/>
                  <a:gd name="connsiteY483" fmla="*/ 8300 h 10000"/>
                  <a:gd name="connsiteX484" fmla="*/ 2922 w 10000"/>
                  <a:gd name="connsiteY484" fmla="*/ 8313 h 10000"/>
                  <a:gd name="connsiteX485" fmla="*/ 2911 w 10000"/>
                  <a:gd name="connsiteY485" fmla="*/ 8313 h 10000"/>
                  <a:gd name="connsiteX486" fmla="*/ 2881 w 10000"/>
                  <a:gd name="connsiteY486" fmla="*/ 8304 h 10000"/>
                  <a:gd name="connsiteX487" fmla="*/ 2878 w 10000"/>
                  <a:gd name="connsiteY487" fmla="*/ 8304 h 10000"/>
                  <a:gd name="connsiteX488" fmla="*/ 2867 w 10000"/>
                  <a:gd name="connsiteY488" fmla="*/ 8313 h 10000"/>
                  <a:gd name="connsiteX489" fmla="*/ 2859 w 10000"/>
                  <a:gd name="connsiteY489" fmla="*/ 8318 h 10000"/>
                  <a:gd name="connsiteX490" fmla="*/ 2856 w 10000"/>
                  <a:gd name="connsiteY490" fmla="*/ 8327 h 10000"/>
                  <a:gd name="connsiteX491" fmla="*/ 2856 w 10000"/>
                  <a:gd name="connsiteY491" fmla="*/ 8331 h 10000"/>
                  <a:gd name="connsiteX492" fmla="*/ 2850 w 10000"/>
                  <a:gd name="connsiteY492" fmla="*/ 8340 h 10000"/>
                  <a:gd name="connsiteX493" fmla="*/ 2864 w 10000"/>
                  <a:gd name="connsiteY493" fmla="*/ 8345 h 10000"/>
                  <a:gd name="connsiteX494" fmla="*/ 2867 w 10000"/>
                  <a:gd name="connsiteY494" fmla="*/ 8354 h 10000"/>
                  <a:gd name="connsiteX495" fmla="*/ 2878 w 10000"/>
                  <a:gd name="connsiteY495" fmla="*/ 8367 h 10000"/>
                  <a:gd name="connsiteX496" fmla="*/ 2881 w 10000"/>
                  <a:gd name="connsiteY496" fmla="*/ 8385 h 10000"/>
                  <a:gd name="connsiteX497" fmla="*/ 2881 w 10000"/>
                  <a:gd name="connsiteY497" fmla="*/ 8403 h 10000"/>
                  <a:gd name="connsiteX498" fmla="*/ 2886 w 10000"/>
                  <a:gd name="connsiteY498" fmla="*/ 8417 h 10000"/>
                  <a:gd name="connsiteX499" fmla="*/ 2889 w 10000"/>
                  <a:gd name="connsiteY499" fmla="*/ 8430 h 10000"/>
                  <a:gd name="connsiteX500" fmla="*/ 2897 w 10000"/>
                  <a:gd name="connsiteY500" fmla="*/ 8444 h 10000"/>
                  <a:gd name="connsiteX501" fmla="*/ 2903 w 10000"/>
                  <a:gd name="connsiteY501" fmla="*/ 8462 h 10000"/>
                  <a:gd name="connsiteX502" fmla="*/ 2906 w 10000"/>
                  <a:gd name="connsiteY502" fmla="*/ 8484 h 10000"/>
                  <a:gd name="connsiteX503" fmla="*/ 2906 w 10000"/>
                  <a:gd name="connsiteY503" fmla="*/ 8512 h 10000"/>
                  <a:gd name="connsiteX504" fmla="*/ 2903 w 10000"/>
                  <a:gd name="connsiteY504" fmla="*/ 8539 h 10000"/>
                  <a:gd name="connsiteX505" fmla="*/ 2903 w 10000"/>
                  <a:gd name="connsiteY505" fmla="*/ 8561 h 10000"/>
                  <a:gd name="connsiteX506" fmla="*/ 2903 w 10000"/>
                  <a:gd name="connsiteY506" fmla="*/ 8575 h 10000"/>
                  <a:gd name="connsiteX507" fmla="*/ 2906 w 10000"/>
                  <a:gd name="connsiteY507" fmla="*/ 8588 h 10000"/>
                  <a:gd name="connsiteX508" fmla="*/ 2831 w 10000"/>
                  <a:gd name="connsiteY508" fmla="*/ 8683 h 10000"/>
                  <a:gd name="connsiteX509" fmla="*/ 2674 w 10000"/>
                  <a:gd name="connsiteY509" fmla="*/ 8791 h 10000"/>
                  <a:gd name="connsiteX510" fmla="*/ 2583 w 10000"/>
                  <a:gd name="connsiteY510" fmla="*/ 8805 h 10000"/>
                  <a:gd name="connsiteX511" fmla="*/ 2481 w 10000"/>
                  <a:gd name="connsiteY511" fmla="*/ 8751 h 10000"/>
                  <a:gd name="connsiteX512" fmla="*/ 2470 w 10000"/>
                  <a:gd name="connsiteY512" fmla="*/ 8751 h 10000"/>
                  <a:gd name="connsiteX513" fmla="*/ 2445 w 10000"/>
                  <a:gd name="connsiteY513" fmla="*/ 8778 h 10000"/>
                  <a:gd name="connsiteX514" fmla="*/ 2420 w 10000"/>
                  <a:gd name="connsiteY514" fmla="*/ 8800 h 10000"/>
                  <a:gd name="connsiteX515" fmla="*/ 2398 w 10000"/>
                  <a:gd name="connsiteY515" fmla="*/ 8800 h 10000"/>
                  <a:gd name="connsiteX516" fmla="*/ 2365 w 10000"/>
                  <a:gd name="connsiteY516" fmla="*/ 8845 h 10000"/>
                  <a:gd name="connsiteX517" fmla="*/ 2343 w 10000"/>
                  <a:gd name="connsiteY517" fmla="*/ 8859 h 10000"/>
                  <a:gd name="connsiteX518" fmla="*/ 2296 w 10000"/>
                  <a:gd name="connsiteY518" fmla="*/ 8890 h 10000"/>
                  <a:gd name="connsiteX519" fmla="*/ 2276 w 10000"/>
                  <a:gd name="connsiteY519" fmla="*/ 8904 h 10000"/>
                  <a:gd name="connsiteX520" fmla="*/ 2243 w 10000"/>
                  <a:gd name="connsiteY520" fmla="*/ 8922 h 10000"/>
                  <a:gd name="connsiteX521" fmla="*/ 2221 w 10000"/>
                  <a:gd name="connsiteY521" fmla="*/ 8931 h 10000"/>
                  <a:gd name="connsiteX522" fmla="*/ 2188 w 10000"/>
                  <a:gd name="connsiteY522" fmla="*/ 8949 h 10000"/>
                  <a:gd name="connsiteX523" fmla="*/ 2163 w 10000"/>
                  <a:gd name="connsiteY523" fmla="*/ 8963 h 10000"/>
                  <a:gd name="connsiteX524" fmla="*/ 2141 w 10000"/>
                  <a:gd name="connsiteY524" fmla="*/ 8985 h 10000"/>
                  <a:gd name="connsiteX525" fmla="*/ 2116 w 10000"/>
                  <a:gd name="connsiteY525" fmla="*/ 8990 h 10000"/>
                  <a:gd name="connsiteX526" fmla="*/ 2111 w 10000"/>
                  <a:gd name="connsiteY526" fmla="*/ 8999 h 10000"/>
                  <a:gd name="connsiteX527" fmla="*/ 2100 w 10000"/>
                  <a:gd name="connsiteY527" fmla="*/ 8999 h 10000"/>
                  <a:gd name="connsiteX528" fmla="*/ 2086 w 10000"/>
                  <a:gd name="connsiteY528" fmla="*/ 9003 h 10000"/>
                  <a:gd name="connsiteX529" fmla="*/ 2078 w 10000"/>
                  <a:gd name="connsiteY529" fmla="*/ 9012 h 10000"/>
                  <a:gd name="connsiteX530" fmla="*/ 2050 w 10000"/>
                  <a:gd name="connsiteY530" fmla="*/ 9026 h 10000"/>
                  <a:gd name="connsiteX531" fmla="*/ 2028 w 10000"/>
                  <a:gd name="connsiteY531" fmla="*/ 9048 h 10000"/>
                  <a:gd name="connsiteX532" fmla="*/ 2012 w 10000"/>
                  <a:gd name="connsiteY532" fmla="*/ 9062 h 10000"/>
                  <a:gd name="connsiteX533" fmla="*/ 1995 w 10000"/>
                  <a:gd name="connsiteY533" fmla="*/ 9075 h 10000"/>
                  <a:gd name="connsiteX534" fmla="*/ 1962 w 10000"/>
                  <a:gd name="connsiteY534" fmla="*/ 9080 h 10000"/>
                  <a:gd name="connsiteX535" fmla="*/ 1948 w 10000"/>
                  <a:gd name="connsiteY535" fmla="*/ 9048 h 10000"/>
                  <a:gd name="connsiteX536" fmla="*/ 1945 w 10000"/>
                  <a:gd name="connsiteY536" fmla="*/ 9039 h 10000"/>
                  <a:gd name="connsiteX537" fmla="*/ 1932 w 10000"/>
                  <a:gd name="connsiteY537" fmla="*/ 9003 h 10000"/>
                  <a:gd name="connsiteX538" fmla="*/ 1898 w 10000"/>
                  <a:gd name="connsiteY538" fmla="*/ 8935 h 10000"/>
                  <a:gd name="connsiteX539" fmla="*/ 1882 w 10000"/>
                  <a:gd name="connsiteY539" fmla="*/ 8895 h 10000"/>
                  <a:gd name="connsiteX540" fmla="*/ 1865 w 10000"/>
                  <a:gd name="connsiteY540" fmla="*/ 8845 h 10000"/>
                  <a:gd name="connsiteX541" fmla="*/ 1865 w 10000"/>
                  <a:gd name="connsiteY541" fmla="*/ 8832 h 10000"/>
                  <a:gd name="connsiteX542" fmla="*/ 1857 w 10000"/>
                  <a:gd name="connsiteY542" fmla="*/ 8827 h 10000"/>
                  <a:gd name="connsiteX543" fmla="*/ 1841 w 10000"/>
                  <a:gd name="connsiteY543" fmla="*/ 8773 h 10000"/>
                  <a:gd name="connsiteX544" fmla="*/ 1827 w 10000"/>
                  <a:gd name="connsiteY544" fmla="*/ 8733 h 10000"/>
                  <a:gd name="connsiteX545" fmla="*/ 1843 w 10000"/>
                  <a:gd name="connsiteY545" fmla="*/ 8710 h 10000"/>
                  <a:gd name="connsiteX546" fmla="*/ 1857 w 10000"/>
                  <a:gd name="connsiteY546" fmla="*/ 8687 h 10000"/>
                  <a:gd name="connsiteX547" fmla="*/ 1868 w 10000"/>
                  <a:gd name="connsiteY547" fmla="*/ 8669 h 10000"/>
                  <a:gd name="connsiteX548" fmla="*/ 1885 w 10000"/>
                  <a:gd name="connsiteY548" fmla="*/ 8647 h 10000"/>
                  <a:gd name="connsiteX549" fmla="*/ 1909 w 10000"/>
                  <a:gd name="connsiteY549" fmla="*/ 8606 h 10000"/>
                  <a:gd name="connsiteX550" fmla="*/ 1923 w 10000"/>
                  <a:gd name="connsiteY550" fmla="*/ 8588 h 10000"/>
                  <a:gd name="connsiteX551" fmla="*/ 1937 w 10000"/>
                  <a:gd name="connsiteY551" fmla="*/ 8561 h 10000"/>
                  <a:gd name="connsiteX552" fmla="*/ 1923 w 10000"/>
                  <a:gd name="connsiteY552" fmla="*/ 8530 h 10000"/>
                  <a:gd name="connsiteX553" fmla="*/ 1901 w 10000"/>
                  <a:gd name="connsiteY553" fmla="*/ 8462 h 10000"/>
                  <a:gd name="connsiteX554" fmla="*/ 1890 w 10000"/>
                  <a:gd name="connsiteY554" fmla="*/ 8430 h 10000"/>
                  <a:gd name="connsiteX555" fmla="*/ 1885 w 10000"/>
                  <a:gd name="connsiteY555" fmla="*/ 8408 h 10000"/>
                  <a:gd name="connsiteX556" fmla="*/ 1865 w 10000"/>
                  <a:gd name="connsiteY556" fmla="*/ 8367 h 10000"/>
                  <a:gd name="connsiteX557" fmla="*/ 1849 w 10000"/>
                  <a:gd name="connsiteY557" fmla="*/ 8318 h 10000"/>
                  <a:gd name="connsiteX558" fmla="*/ 1841 w 10000"/>
                  <a:gd name="connsiteY558" fmla="*/ 8304 h 10000"/>
                  <a:gd name="connsiteX559" fmla="*/ 1835 w 10000"/>
                  <a:gd name="connsiteY559" fmla="*/ 8300 h 10000"/>
                  <a:gd name="connsiteX560" fmla="*/ 1818 w 10000"/>
                  <a:gd name="connsiteY560" fmla="*/ 8290 h 10000"/>
                  <a:gd name="connsiteX561" fmla="*/ 1785 w 10000"/>
                  <a:gd name="connsiteY561" fmla="*/ 8300 h 10000"/>
                  <a:gd name="connsiteX562" fmla="*/ 1763 w 10000"/>
                  <a:gd name="connsiteY562" fmla="*/ 8300 h 10000"/>
                  <a:gd name="connsiteX563" fmla="*/ 1747 w 10000"/>
                  <a:gd name="connsiteY563" fmla="*/ 8313 h 10000"/>
                  <a:gd name="connsiteX564" fmla="*/ 1744 w 10000"/>
                  <a:gd name="connsiteY564" fmla="*/ 8304 h 10000"/>
                  <a:gd name="connsiteX565" fmla="*/ 1730 w 10000"/>
                  <a:gd name="connsiteY565" fmla="*/ 8313 h 10000"/>
                  <a:gd name="connsiteX566" fmla="*/ 1708 w 10000"/>
                  <a:gd name="connsiteY566" fmla="*/ 8327 h 10000"/>
                  <a:gd name="connsiteX567" fmla="*/ 1675 w 10000"/>
                  <a:gd name="connsiteY567" fmla="*/ 8331 h 10000"/>
                  <a:gd name="connsiteX568" fmla="*/ 1658 w 10000"/>
                  <a:gd name="connsiteY568" fmla="*/ 8345 h 10000"/>
                  <a:gd name="connsiteX569" fmla="*/ 1628 w 10000"/>
                  <a:gd name="connsiteY569" fmla="*/ 8367 h 10000"/>
                  <a:gd name="connsiteX570" fmla="*/ 1620 w 10000"/>
                  <a:gd name="connsiteY570" fmla="*/ 8372 h 10000"/>
                  <a:gd name="connsiteX571" fmla="*/ 1584 w 10000"/>
                  <a:gd name="connsiteY571" fmla="*/ 8394 h 10000"/>
                  <a:gd name="connsiteX572" fmla="*/ 1554 w 10000"/>
                  <a:gd name="connsiteY572" fmla="*/ 8417 h 10000"/>
                  <a:gd name="connsiteX573" fmla="*/ 1529 w 10000"/>
                  <a:gd name="connsiteY573" fmla="*/ 8417 h 10000"/>
                  <a:gd name="connsiteX574" fmla="*/ 1515 w 10000"/>
                  <a:gd name="connsiteY574" fmla="*/ 8408 h 10000"/>
                  <a:gd name="connsiteX575" fmla="*/ 1507 w 10000"/>
                  <a:gd name="connsiteY575" fmla="*/ 8394 h 10000"/>
                  <a:gd name="connsiteX576" fmla="*/ 1479 w 10000"/>
                  <a:gd name="connsiteY576" fmla="*/ 8367 h 10000"/>
                  <a:gd name="connsiteX577" fmla="*/ 1457 w 10000"/>
                  <a:gd name="connsiteY577" fmla="*/ 8385 h 10000"/>
                  <a:gd name="connsiteX578" fmla="*/ 1432 w 10000"/>
                  <a:gd name="connsiteY578" fmla="*/ 8385 h 10000"/>
                  <a:gd name="connsiteX579" fmla="*/ 1418 w 10000"/>
                  <a:gd name="connsiteY579" fmla="*/ 8372 h 10000"/>
                  <a:gd name="connsiteX580" fmla="*/ 1399 w 10000"/>
                  <a:gd name="connsiteY580" fmla="*/ 8358 h 10000"/>
                  <a:gd name="connsiteX581" fmla="*/ 1369 w 10000"/>
                  <a:gd name="connsiteY581" fmla="*/ 8340 h 10000"/>
                  <a:gd name="connsiteX582" fmla="*/ 1355 w 10000"/>
                  <a:gd name="connsiteY582" fmla="*/ 8327 h 10000"/>
                  <a:gd name="connsiteX583" fmla="*/ 1347 w 10000"/>
                  <a:gd name="connsiteY583" fmla="*/ 8318 h 10000"/>
                  <a:gd name="connsiteX584" fmla="*/ 1330 w 10000"/>
                  <a:gd name="connsiteY584" fmla="*/ 8304 h 10000"/>
                  <a:gd name="connsiteX585" fmla="*/ 1319 w 10000"/>
                  <a:gd name="connsiteY585" fmla="*/ 8290 h 10000"/>
                  <a:gd name="connsiteX586" fmla="*/ 1297 w 10000"/>
                  <a:gd name="connsiteY586" fmla="*/ 8272 h 10000"/>
                  <a:gd name="connsiteX587" fmla="*/ 1289 w 10000"/>
                  <a:gd name="connsiteY587" fmla="*/ 8263 h 10000"/>
                  <a:gd name="connsiteX588" fmla="*/ 1280 w 10000"/>
                  <a:gd name="connsiteY588" fmla="*/ 8250 h 10000"/>
                  <a:gd name="connsiteX589" fmla="*/ 1264 w 10000"/>
                  <a:gd name="connsiteY589" fmla="*/ 8236 h 10000"/>
                  <a:gd name="connsiteX590" fmla="*/ 1256 w 10000"/>
                  <a:gd name="connsiteY590" fmla="*/ 8232 h 10000"/>
                  <a:gd name="connsiteX591" fmla="*/ 1247 w 10000"/>
                  <a:gd name="connsiteY591" fmla="*/ 8223 h 10000"/>
                  <a:gd name="connsiteX592" fmla="*/ 1233 w 10000"/>
                  <a:gd name="connsiteY592" fmla="*/ 8209 h 10000"/>
                  <a:gd name="connsiteX593" fmla="*/ 1222 w 10000"/>
                  <a:gd name="connsiteY593" fmla="*/ 8200 h 10000"/>
                  <a:gd name="connsiteX594" fmla="*/ 1206 w 10000"/>
                  <a:gd name="connsiteY594" fmla="*/ 8196 h 10000"/>
                  <a:gd name="connsiteX595" fmla="*/ 1192 w 10000"/>
                  <a:gd name="connsiteY595" fmla="*/ 8196 h 10000"/>
                  <a:gd name="connsiteX596" fmla="*/ 1167 w 10000"/>
                  <a:gd name="connsiteY596" fmla="*/ 8200 h 10000"/>
                  <a:gd name="connsiteX597" fmla="*/ 1137 w 10000"/>
                  <a:gd name="connsiteY597" fmla="*/ 8223 h 10000"/>
                  <a:gd name="connsiteX598" fmla="*/ 1126 w 10000"/>
                  <a:gd name="connsiteY598" fmla="*/ 8232 h 10000"/>
                  <a:gd name="connsiteX599" fmla="*/ 1109 w 10000"/>
                  <a:gd name="connsiteY599" fmla="*/ 8232 h 10000"/>
                  <a:gd name="connsiteX600" fmla="*/ 1087 w 10000"/>
                  <a:gd name="connsiteY600" fmla="*/ 8236 h 10000"/>
                  <a:gd name="connsiteX601" fmla="*/ 1071 w 10000"/>
                  <a:gd name="connsiteY601" fmla="*/ 8232 h 10000"/>
                  <a:gd name="connsiteX602" fmla="*/ 1071 w 10000"/>
                  <a:gd name="connsiteY602" fmla="*/ 8214 h 10000"/>
                  <a:gd name="connsiteX603" fmla="*/ 1062 w 10000"/>
                  <a:gd name="connsiteY603" fmla="*/ 8196 h 10000"/>
                  <a:gd name="connsiteX604" fmla="*/ 1057 w 10000"/>
                  <a:gd name="connsiteY604" fmla="*/ 8173 h 10000"/>
                  <a:gd name="connsiteX605" fmla="*/ 1049 w 10000"/>
                  <a:gd name="connsiteY605" fmla="*/ 8128 h 10000"/>
                  <a:gd name="connsiteX606" fmla="*/ 1040 w 10000"/>
                  <a:gd name="connsiteY606" fmla="*/ 8101 h 10000"/>
                  <a:gd name="connsiteX607" fmla="*/ 1040 w 10000"/>
                  <a:gd name="connsiteY607" fmla="*/ 8088 h 10000"/>
                  <a:gd name="connsiteX608" fmla="*/ 1032 w 10000"/>
                  <a:gd name="connsiteY608" fmla="*/ 8065 h 10000"/>
                  <a:gd name="connsiteX609" fmla="*/ 1024 w 10000"/>
                  <a:gd name="connsiteY609" fmla="*/ 7997 h 10000"/>
                  <a:gd name="connsiteX610" fmla="*/ 1024 w 10000"/>
                  <a:gd name="connsiteY610" fmla="*/ 7970 h 10000"/>
                  <a:gd name="connsiteX611" fmla="*/ 1015 w 10000"/>
                  <a:gd name="connsiteY611" fmla="*/ 7930 h 10000"/>
                  <a:gd name="connsiteX612" fmla="*/ 1013 w 10000"/>
                  <a:gd name="connsiteY612" fmla="*/ 7885 h 10000"/>
                  <a:gd name="connsiteX613" fmla="*/ 1004 w 10000"/>
                  <a:gd name="connsiteY613" fmla="*/ 7866 h 10000"/>
                  <a:gd name="connsiteX614" fmla="*/ 853 w 10000"/>
                  <a:gd name="connsiteY614" fmla="*/ 7948 h 10000"/>
                  <a:gd name="connsiteX615" fmla="*/ 811 w 10000"/>
                  <a:gd name="connsiteY615" fmla="*/ 7844 h 10000"/>
                  <a:gd name="connsiteX616" fmla="*/ 811 w 10000"/>
                  <a:gd name="connsiteY616" fmla="*/ 7799 h 10000"/>
                  <a:gd name="connsiteX617" fmla="*/ 814 w 10000"/>
                  <a:gd name="connsiteY617" fmla="*/ 7736 h 10000"/>
                  <a:gd name="connsiteX618" fmla="*/ 740 w 10000"/>
                  <a:gd name="connsiteY618" fmla="*/ 7578 h 10000"/>
                  <a:gd name="connsiteX619" fmla="*/ 571 w 10000"/>
                  <a:gd name="connsiteY619" fmla="*/ 7447 h 10000"/>
                  <a:gd name="connsiteX620" fmla="*/ 530 w 10000"/>
                  <a:gd name="connsiteY620" fmla="*/ 7772 h 10000"/>
                  <a:gd name="connsiteX621" fmla="*/ 502 w 10000"/>
                  <a:gd name="connsiteY621" fmla="*/ 7763 h 10000"/>
                  <a:gd name="connsiteX622" fmla="*/ 491 w 10000"/>
                  <a:gd name="connsiteY622" fmla="*/ 7826 h 10000"/>
                  <a:gd name="connsiteX623" fmla="*/ 483 w 10000"/>
                  <a:gd name="connsiteY623" fmla="*/ 7830 h 10000"/>
                  <a:gd name="connsiteX624" fmla="*/ 469 w 10000"/>
                  <a:gd name="connsiteY624" fmla="*/ 7839 h 10000"/>
                  <a:gd name="connsiteX625" fmla="*/ 453 w 10000"/>
                  <a:gd name="connsiteY625" fmla="*/ 7830 h 10000"/>
                  <a:gd name="connsiteX626" fmla="*/ 442 w 10000"/>
                  <a:gd name="connsiteY626" fmla="*/ 7826 h 10000"/>
                  <a:gd name="connsiteX627" fmla="*/ 425 w 10000"/>
                  <a:gd name="connsiteY627" fmla="*/ 7826 h 10000"/>
                  <a:gd name="connsiteX628" fmla="*/ 403 w 10000"/>
                  <a:gd name="connsiteY628" fmla="*/ 7826 h 10000"/>
                  <a:gd name="connsiteX629" fmla="*/ 378 w 10000"/>
                  <a:gd name="connsiteY629" fmla="*/ 7817 h 10000"/>
                  <a:gd name="connsiteX630" fmla="*/ 356 w 10000"/>
                  <a:gd name="connsiteY630" fmla="*/ 7817 h 10000"/>
                  <a:gd name="connsiteX631" fmla="*/ 331 w 10000"/>
                  <a:gd name="connsiteY631" fmla="*/ 7817 h 10000"/>
                  <a:gd name="connsiteX632" fmla="*/ 315 w 10000"/>
                  <a:gd name="connsiteY632" fmla="*/ 7830 h 10000"/>
                  <a:gd name="connsiteX633" fmla="*/ 290 w 10000"/>
                  <a:gd name="connsiteY633" fmla="*/ 7853 h 10000"/>
                  <a:gd name="connsiteX634" fmla="*/ 248 w 10000"/>
                  <a:gd name="connsiteY634" fmla="*/ 7659 h 10000"/>
                  <a:gd name="connsiteX635" fmla="*/ 298 w 10000"/>
                  <a:gd name="connsiteY635" fmla="*/ 7379 h 10000"/>
                  <a:gd name="connsiteX636" fmla="*/ 290 w 10000"/>
                  <a:gd name="connsiteY636" fmla="*/ 7312 h 10000"/>
                  <a:gd name="connsiteX637" fmla="*/ 284 w 10000"/>
                  <a:gd name="connsiteY637" fmla="*/ 7253 h 10000"/>
                  <a:gd name="connsiteX638" fmla="*/ 301 w 10000"/>
                  <a:gd name="connsiteY638" fmla="*/ 7226 h 10000"/>
                  <a:gd name="connsiteX639" fmla="*/ 315 w 10000"/>
                  <a:gd name="connsiteY639" fmla="*/ 7199 h 10000"/>
                  <a:gd name="connsiteX640" fmla="*/ 323 w 10000"/>
                  <a:gd name="connsiteY640" fmla="*/ 7158 h 10000"/>
                  <a:gd name="connsiteX641" fmla="*/ 317 w 10000"/>
                  <a:gd name="connsiteY641" fmla="*/ 7140 h 10000"/>
                  <a:gd name="connsiteX642" fmla="*/ 168 w 10000"/>
                  <a:gd name="connsiteY642" fmla="*/ 6892 h 10000"/>
                  <a:gd name="connsiteX643" fmla="*/ 80 w 10000"/>
                  <a:gd name="connsiteY643" fmla="*/ 6802 h 10000"/>
                  <a:gd name="connsiteX644" fmla="*/ 143 w 10000"/>
                  <a:gd name="connsiteY644" fmla="*/ 6707 h 10000"/>
                  <a:gd name="connsiteX645" fmla="*/ 63 w 10000"/>
                  <a:gd name="connsiteY645" fmla="*/ 6549 h 10000"/>
                  <a:gd name="connsiteX646" fmla="*/ 41 w 10000"/>
                  <a:gd name="connsiteY646" fmla="*/ 6500 h 10000"/>
                  <a:gd name="connsiteX647" fmla="*/ 201 w 10000"/>
                  <a:gd name="connsiteY647" fmla="*/ 6274 h 10000"/>
                  <a:gd name="connsiteX648" fmla="*/ 143 w 10000"/>
                  <a:gd name="connsiteY648" fmla="*/ 6184 h 10000"/>
                  <a:gd name="connsiteX649" fmla="*/ 152 w 10000"/>
                  <a:gd name="connsiteY649" fmla="*/ 6148 h 10000"/>
                  <a:gd name="connsiteX650" fmla="*/ 163 w 10000"/>
                  <a:gd name="connsiteY650" fmla="*/ 6107 h 10000"/>
                  <a:gd name="connsiteX651" fmla="*/ 229 w 10000"/>
                  <a:gd name="connsiteY651" fmla="*/ 5895 h 10000"/>
                  <a:gd name="connsiteX652" fmla="*/ 251 w 10000"/>
                  <a:gd name="connsiteY652" fmla="*/ 5805 h 10000"/>
                  <a:gd name="connsiteX653" fmla="*/ 251 w 10000"/>
                  <a:gd name="connsiteY653" fmla="*/ 5778 h 10000"/>
                  <a:gd name="connsiteX654" fmla="*/ 248 w 10000"/>
                  <a:gd name="connsiteY654" fmla="*/ 5733 h 10000"/>
                  <a:gd name="connsiteX655" fmla="*/ 212 w 10000"/>
                  <a:gd name="connsiteY655" fmla="*/ 5602 h 10000"/>
                  <a:gd name="connsiteX656" fmla="*/ 177 w 10000"/>
                  <a:gd name="connsiteY656" fmla="*/ 5521 h 10000"/>
                  <a:gd name="connsiteX657" fmla="*/ 33 w 10000"/>
                  <a:gd name="connsiteY657" fmla="*/ 5503 h 10000"/>
                  <a:gd name="connsiteX658" fmla="*/ 0 w 10000"/>
                  <a:gd name="connsiteY658" fmla="*/ 5219 h 10000"/>
                  <a:gd name="connsiteX659" fmla="*/ 188 w 10000"/>
                  <a:gd name="connsiteY659" fmla="*/ 5219 h 10000"/>
                  <a:gd name="connsiteX660" fmla="*/ 201 w 10000"/>
                  <a:gd name="connsiteY660" fmla="*/ 5210 h 10000"/>
                  <a:gd name="connsiteX661" fmla="*/ 251 w 10000"/>
                  <a:gd name="connsiteY661" fmla="*/ 5169 h 10000"/>
                  <a:gd name="connsiteX662" fmla="*/ 444 w 10000"/>
                  <a:gd name="connsiteY662" fmla="*/ 4984 h 10000"/>
                  <a:gd name="connsiteX663" fmla="*/ 510 w 10000"/>
                  <a:gd name="connsiteY663" fmla="*/ 4723 h 10000"/>
                  <a:gd name="connsiteX664" fmla="*/ 574 w 10000"/>
                  <a:gd name="connsiteY664" fmla="*/ 4272 h 10000"/>
                  <a:gd name="connsiteX665" fmla="*/ 723 w 10000"/>
                  <a:gd name="connsiteY665" fmla="*/ 4078 h 10000"/>
                  <a:gd name="connsiteX666" fmla="*/ 723 w 10000"/>
                  <a:gd name="connsiteY666" fmla="*/ 4023 h 10000"/>
                  <a:gd name="connsiteX667" fmla="*/ 723 w 10000"/>
                  <a:gd name="connsiteY667" fmla="*/ 3983 h 10000"/>
                  <a:gd name="connsiteX668" fmla="*/ 723 w 10000"/>
                  <a:gd name="connsiteY668" fmla="*/ 3771 h 10000"/>
                  <a:gd name="connsiteX669" fmla="*/ 731 w 10000"/>
                  <a:gd name="connsiteY669" fmla="*/ 3442 h 10000"/>
                  <a:gd name="connsiteX670" fmla="*/ 806 w 10000"/>
                  <a:gd name="connsiteY670" fmla="*/ 3392 h 10000"/>
                  <a:gd name="connsiteX671" fmla="*/ 988 w 10000"/>
                  <a:gd name="connsiteY671" fmla="*/ 3712 h 10000"/>
                  <a:gd name="connsiteX672" fmla="*/ 1013 w 10000"/>
                  <a:gd name="connsiteY672" fmla="*/ 3699 h 10000"/>
                  <a:gd name="connsiteX673" fmla="*/ 1120 w 10000"/>
                  <a:gd name="connsiteY673" fmla="*/ 3631 h 10000"/>
                  <a:gd name="connsiteX674" fmla="*/ 1206 w 10000"/>
                  <a:gd name="connsiteY674" fmla="*/ 3627 h 10000"/>
                  <a:gd name="connsiteX675" fmla="*/ 1264 w 10000"/>
                  <a:gd name="connsiteY675" fmla="*/ 3599 h 10000"/>
                  <a:gd name="connsiteX676" fmla="*/ 1322 w 10000"/>
                  <a:gd name="connsiteY676" fmla="*/ 3627 h 10000"/>
                  <a:gd name="connsiteX677" fmla="*/ 1327 w 10000"/>
                  <a:gd name="connsiteY677" fmla="*/ 3645 h 10000"/>
                  <a:gd name="connsiteX678" fmla="*/ 1344 w 10000"/>
                  <a:gd name="connsiteY678" fmla="*/ 3739 h 10000"/>
                  <a:gd name="connsiteX679" fmla="*/ 1344 w 10000"/>
                  <a:gd name="connsiteY679" fmla="*/ 3775 h 10000"/>
                  <a:gd name="connsiteX680" fmla="*/ 1338 w 10000"/>
                  <a:gd name="connsiteY680" fmla="*/ 3784 h 10000"/>
                  <a:gd name="connsiteX681" fmla="*/ 1338 w 10000"/>
                  <a:gd name="connsiteY681" fmla="*/ 3829 h 10000"/>
                  <a:gd name="connsiteX682" fmla="*/ 1352 w 10000"/>
                  <a:gd name="connsiteY682" fmla="*/ 3852 h 10000"/>
                  <a:gd name="connsiteX683" fmla="*/ 1407 w 10000"/>
                  <a:gd name="connsiteY683" fmla="*/ 3866 h 10000"/>
                  <a:gd name="connsiteX684" fmla="*/ 1440 w 10000"/>
                  <a:gd name="connsiteY684" fmla="*/ 3870 h 10000"/>
                  <a:gd name="connsiteX685" fmla="*/ 1600 w 10000"/>
                  <a:gd name="connsiteY685" fmla="*/ 3857 h 10000"/>
                  <a:gd name="connsiteX686" fmla="*/ 1664 w 10000"/>
                  <a:gd name="connsiteY686" fmla="*/ 3911 h 10000"/>
                  <a:gd name="connsiteX687" fmla="*/ 1700 w 10000"/>
                  <a:gd name="connsiteY687" fmla="*/ 3933 h 10000"/>
                  <a:gd name="connsiteX688" fmla="*/ 1752 w 10000"/>
                  <a:gd name="connsiteY688" fmla="*/ 3947 h 10000"/>
                  <a:gd name="connsiteX689" fmla="*/ 1777 w 10000"/>
                  <a:gd name="connsiteY689" fmla="*/ 3947 h 10000"/>
                  <a:gd name="connsiteX690" fmla="*/ 1813 w 10000"/>
                  <a:gd name="connsiteY690" fmla="*/ 3929 h 10000"/>
                  <a:gd name="connsiteX691" fmla="*/ 1841 w 10000"/>
                  <a:gd name="connsiteY691" fmla="*/ 3933 h 10000"/>
                  <a:gd name="connsiteX692" fmla="*/ 1882 w 10000"/>
                  <a:gd name="connsiteY692" fmla="*/ 3969 h 10000"/>
                  <a:gd name="connsiteX693" fmla="*/ 1940 w 10000"/>
                  <a:gd name="connsiteY693" fmla="*/ 3933 h 10000"/>
                  <a:gd name="connsiteX694" fmla="*/ 1956 w 10000"/>
                  <a:gd name="connsiteY694" fmla="*/ 3920 h 10000"/>
                  <a:gd name="connsiteX695" fmla="*/ 1981 w 10000"/>
                  <a:gd name="connsiteY695" fmla="*/ 3929 h 10000"/>
                  <a:gd name="connsiteX696" fmla="*/ 2058 w 10000"/>
                  <a:gd name="connsiteY696" fmla="*/ 3974 h 10000"/>
                  <a:gd name="connsiteX697" fmla="*/ 2163 w 10000"/>
                  <a:gd name="connsiteY697" fmla="*/ 4051 h 10000"/>
                  <a:gd name="connsiteX698" fmla="*/ 2174 w 10000"/>
                  <a:gd name="connsiteY698" fmla="*/ 4055 h 10000"/>
                  <a:gd name="connsiteX699" fmla="*/ 2183 w 10000"/>
                  <a:gd name="connsiteY699" fmla="*/ 4064 h 10000"/>
                  <a:gd name="connsiteX700" fmla="*/ 2183 w 10000"/>
                  <a:gd name="connsiteY700" fmla="*/ 3581 h 10000"/>
                  <a:gd name="connsiteX701" fmla="*/ 2183 w 10000"/>
                  <a:gd name="connsiteY701" fmla="*/ 3527 h 10000"/>
                  <a:gd name="connsiteX702" fmla="*/ 2180 w 10000"/>
                  <a:gd name="connsiteY702" fmla="*/ 3460 h 10000"/>
                  <a:gd name="connsiteX703" fmla="*/ 2365 w 10000"/>
                  <a:gd name="connsiteY703" fmla="*/ 3455 h 10000"/>
                  <a:gd name="connsiteX704" fmla="*/ 2448 w 10000"/>
                  <a:gd name="connsiteY704" fmla="*/ 3446 h 10000"/>
                  <a:gd name="connsiteX705" fmla="*/ 2494 w 10000"/>
                  <a:gd name="connsiteY705" fmla="*/ 3554 h 10000"/>
                  <a:gd name="connsiteX706" fmla="*/ 2525 w 10000"/>
                  <a:gd name="connsiteY706" fmla="*/ 3613 h 10000"/>
                  <a:gd name="connsiteX707" fmla="*/ 2550 w 10000"/>
                  <a:gd name="connsiteY707" fmla="*/ 3618 h 10000"/>
                  <a:gd name="connsiteX708" fmla="*/ 2630 w 10000"/>
                  <a:gd name="connsiteY708" fmla="*/ 3640 h 10000"/>
                  <a:gd name="connsiteX709" fmla="*/ 2663 w 10000"/>
                  <a:gd name="connsiteY709" fmla="*/ 3667 h 10000"/>
                  <a:gd name="connsiteX710" fmla="*/ 2704 w 10000"/>
                  <a:gd name="connsiteY710" fmla="*/ 3726 h 10000"/>
                  <a:gd name="connsiteX711" fmla="*/ 2762 w 10000"/>
                  <a:gd name="connsiteY711" fmla="*/ 3802 h 10000"/>
                  <a:gd name="connsiteX712" fmla="*/ 2784 w 10000"/>
                  <a:gd name="connsiteY712" fmla="*/ 3829 h 10000"/>
                  <a:gd name="connsiteX713" fmla="*/ 2815 w 10000"/>
                  <a:gd name="connsiteY713" fmla="*/ 3879 h 10000"/>
                  <a:gd name="connsiteX714" fmla="*/ 2859 w 10000"/>
                  <a:gd name="connsiteY714" fmla="*/ 3748 h 10000"/>
                  <a:gd name="connsiteX715" fmla="*/ 2856 w 10000"/>
                  <a:gd name="connsiteY715" fmla="*/ 3726 h 10000"/>
                  <a:gd name="connsiteX716" fmla="*/ 2848 w 10000"/>
                  <a:gd name="connsiteY716" fmla="*/ 3712 h 10000"/>
                  <a:gd name="connsiteX717" fmla="*/ 2848 w 10000"/>
                  <a:gd name="connsiteY717" fmla="*/ 3685 h 10000"/>
                  <a:gd name="connsiteX718" fmla="*/ 2873 w 10000"/>
                  <a:gd name="connsiteY718" fmla="*/ 3613 h 10000"/>
                  <a:gd name="connsiteX719" fmla="*/ 2886 w 10000"/>
                  <a:gd name="connsiteY719" fmla="*/ 3604 h 10000"/>
                  <a:gd name="connsiteX720" fmla="*/ 2922 w 10000"/>
                  <a:gd name="connsiteY720" fmla="*/ 3654 h 10000"/>
                  <a:gd name="connsiteX721" fmla="*/ 2947 w 10000"/>
                  <a:gd name="connsiteY721" fmla="*/ 3654 h 10000"/>
                  <a:gd name="connsiteX722" fmla="*/ 2953 w 10000"/>
                  <a:gd name="connsiteY722" fmla="*/ 3613 h 10000"/>
                  <a:gd name="connsiteX723" fmla="*/ 2975 w 10000"/>
                  <a:gd name="connsiteY723" fmla="*/ 3581 h 10000"/>
                  <a:gd name="connsiteX724" fmla="*/ 2975 w 10000"/>
                  <a:gd name="connsiteY724" fmla="*/ 3523 h 10000"/>
                  <a:gd name="connsiteX725" fmla="*/ 3024 w 10000"/>
                  <a:gd name="connsiteY725" fmla="*/ 3406 h 10000"/>
                  <a:gd name="connsiteX726" fmla="*/ 3027 w 10000"/>
                  <a:gd name="connsiteY726" fmla="*/ 3383 h 10000"/>
                  <a:gd name="connsiteX727" fmla="*/ 3027 w 10000"/>
                  <a:gd name="connsiteY727" fmla="*/ 3342 h 10000"/>
                  <a:gd name="connsiteX728" fmla="*/ 3019 w 10000"/>
                  <a:gd name="connsiteY728" fmla="*/ 3315 h 10000"/>
                  <a:gd name="connsiteX729" fmla="*/ 3002 w 10000"/>
                  <a:gd name="connsiteY729" fmla="*/ 3302 h 10000"/>
                  <a:gd name="connsiteX730" fmla="*/ 2977 w 10000"/>
                  <a:gd name="connsiteY730" fmla="*/ 3302 h 10000"/>
                  <a:gd name="connsiteX731" fmla="*/ 2969 w 10000"/>
                  <a:gd name="connsiteY731" fmla="*/ 3297 h 10000"/>
                  <a:gd name="connsiteX732" fmla="*/ 2966 w 10000"/>
                  <a:gd name="connsiteY732" fmla="*/ 3166 h 10000"/>
                  <a:gd name="connsiteX733" fmla="*/ 2966 w 10000"/>
                  <a:gd name="connsiteY733" fmla="*/ 3144 h 10000"/>
                  <a:gd name="connsiteX734" fmla="*/ 2969 w 10000"/>
                  <a:gd name="connsiteY734" fmla="*/ 3139 h 10000"/>
                  <a:gd name="connsiteX735" fmla="*/ 3129 w 10000"/>
                  <a:gd name="connsiteY735" fmla="*/ 3130 h 10000"/>
                  <a:gd name="connsiteX736" fmla="*/ 3140 w 10000"/>
                  <a:gd name="connsiteY736" fmla="*/ 3081 h 10000"/>
                  <a:gd name="connsiteX737" fmla="*/ 3148 w 10000"/>
                  <a:gd name="connsiteY737" fmla="*/ 3009 h 10000"/>
                  <a:gd name="connsiteX738" fmla="*/ 3159 w 10000"/>
                  <a:gd name="connsiteY738" fmla="*/ 2995 h 10000"/>
                  <a:gd name="connsiteX739" fmla="*/ 3187 w 10000"/>
                  <a:gd name="connsiteY739" fmla="*/ 2995 h 10000"/>
                  <a:gd name="connsiteX740" fmla="*/ 3212 w 10000"/>
                  <a:gd name="connsiteY740" fmla="*/ 3013 h 10000"/>
                  <a:gd name="connsiteX741" fmla="*/ 3217 w 10000"/>
                  <a:gd name="connsiteY741" fmla="*/ 3000 h 10000"/>
                  <a:gd name="connsiteX742" fmla="*/ 3226 w 10000"/>
                  <a:gd name="connsiteY742" fmla="*/ 2972 h 10000"/>
                  <a:gd name="connsiteX743" fmla="*/ 3353 w 10000"/>
                  <a:gd name="connsiteY743" fmla="*/ 2968 h 10000"/>
                  <a:gd name="connsiteX744" fmla="*/ 3369 w 10000"/>
                  <a:gd name="connsiteY744" fmla="*/ 2864 h 10000"/>
                  <a:gd name="connsiteX745" fmla="*/ 3377 w 10000"/>
                  <a:gd name="connsiteY745" fmla="*/ 2842 h 10000"/>
                  <a:gd name="connsiteX746" fmla="*/ 3405 w 10000"/>
                  <a:gd name="connsiteY746" fmla="*/ 2828 h 10000"/>
                  <a:gd name="connsiteX747" fmla="*/ 3413 w 10000"/>
                  <a:gd name="connsiteY747" fmla="*/ 2815 h 10000"/>
                  <a:gd name="connsiteX748" fmla="*/ 3444 w 10000"/>
                  <a:gd name="connsiteY748" fmla="*/ 2697 h 10000"/>
                  <a:gd name="connsiteX749" fmla="*/ 3441 w 10000"/>
                  <a:gd name="connsiteY749" fmla="*/ 2670 h 10000"/>
                  <a:gd name="connsiteX750" fmla="*/ 3458 w 10000"/>
                  <a:gd name="connsiteY750" fmla="*/ 2652 h 10000"/>
                  <a:gd name="connsiteX751" fmla="*/ 3466 w 10000"/>
                  <a:gd name="connsiteY751" fmla="*/ 2630 h 10000"/>
                  <a:gd name="connsiteX752" fmla="*/ 3524 w 10000"/>
                  <a:gd name="connsiteY752" fmla="*/ 2553 h 10000"/>
                  <a:gd name="connsiteX753" fmla="*/ 3546 w 10000"/>
                  <a:gd name="connsiteY753" fmla="*/ 2589 h 10000"/>
                  <a:gd name="connsiteX754" fmla="*/ 3562 w 10000"/>
                  <a:gd name="connsiteY754" fmla="*/ 2603 h 10000"/>
                  <a:gd name="connsiteX755" fmla="*/ 3571 w 10000"/>
                  <a:gd name="connsiteY755" fmla="*/ 2607 h 10000"/>
                  <a:gd name="connsiteX756" fmla="*/ 3579 w 10000"/>
                  <a:gd name="connsiteY756" fmla="*/ 2603 h 10000"/>
                  <a:gd name="connsiteX757" fmla="*/ 3582 w 10000"/>
                  <a:gd name="connsiteY757" fmla="*/ 2594 h 10000"/>
                  <a:gd name="connsiteX758" fmla="*/ 3595 w 10000"/>
                  <a:gd name="connsiteY758" fmla="*/ 2553 h 10000"/>
                  <a:gd name="connsiteX759" fmla="*/ 3604 w 10000"/>
                  <a:gd name="connsiteY759" fmla="*/ 2508 h 10000"/>
                  <a:gd name="connsiteX760" fmla="*/ 3607 w 10000"/>
                  <a:gd name="connsiteY760" fmla="*/ 2485 h 10000"/>
                  <a:gd name="connsiteX761" fmla="*/ 3651 w 10000"/>
                  <a:gd name="connsiteY761" fmla="*/ 2463 h 10000"/>
                  <a:gd name="connsiteX762" fmla="*/ 3667 w 10000"/>
                  <a:gd name="connsiteY762" fmla="*/ 2445 h 10000"/>
                  <a:gd name="connsiteX763" fmla="*/ 3678 w 10000"/>
                  <a:gd name="connsiteY763" fmla="*/ 2431 h 10000"/>
                  <a:gd name="connsiteX764" fmla="*/ 3692 w 10000"/>
                  <a:gd name="connsiteY764" fmla="*/ 2431 h 10000"/>
                  <a:gd name="connsiteX765" fmla="*/ 3717 w 10000"/>
                  <a:gd name="connsiteY765" fmla="*/ 2445 h 10000"/>
                  <a:gd name="connsiteX766" fmla="*/ 3731 w 10000"/>
                  <a:gd name="connsiteY766" fmla="*/ 2445 h 10000"/>
                  <a:gd name="connsiteX767" fmla="*/ 3731 w 10000"/>
                  <a:gd name="connsiteY767" fmla="*/ 2355 h 10000"/>
                  <a:gd name="connsiteX768" fmla="*/ 3678 w 10000"/>
                  <a:gd name="connsiteY768" fmla="*/ 2260 h 10000"/>
                  <a:gd name="connsiteX769" fmla="*/ 3711 w 10000"/>
                  <a:gd name="connsiteY769" fmla="*/ 2246 h 10000"/>
                  <a:gd name="connsiteX770" fmla="*/ 3684 w 10000"/>
                  <a:gd name="connsiteY770" fmla="*/ 2066 h 10000"/>
                  <a:gd name="connsiteX771" fmla="*/ 3662 w 10000"/>
                  <a:gd name="connsiteY771" fmla="*/ 1985 h 10000"/>
                  <a:gd name="connsiteX772" fmla="*/ 3670 w 10000"/>
                  <a:gd name="connsiteY772" fmla="*/ 1908 h 10000"/>
                  <a:gd name="connsiteX773" fmla="*/ 3700 w 10000"/>
                  <a:gd name="connsiteY773" fmla="*/ 1903 h 10000"/>
                  <a:gd name="connsiteX774" fmla="*/ 3739 w 10000"/>
                  <a:gd name="connsiteY774" fmla="*/ 1876 h 10000"/>
                  <a:gd name="connsiteX775" fmla="*/ 3805 w 10000"/>
                  <a:gd name="connsiteY775" fmla="*/ 1791 h 10000"/>
                  <a:gd name="connsiteX776" fmla="*/ 3852 w 10000"/>
                  <a:gd name="connsiteY776" fmla="*/ 1710 h 10000"/>
                  <a:gd name="connsiteX777" fmla="*/ 3852 w 10000"/>
                  <a:gd name="connsiteY777" fmla="*/ 1642 h 10000"/>
                  <a:gd name="connsiteX778" fmla="*/ 3797 w 10000"/>
                  <a:gd name="connsiteY778" fmla="*/ 1619 h 10000"/>
                  <a:gd name="connsiteX779" fmla="*/ 3780 w 10000"/>
                  <a:gd name="connsiteY779" fmla="*/ 1552 h 10000"/>
                  <a:gd name="connsiteX780" fmla="*/ 3827 w 10000"/>
                  <a:gd name="connsiteY780" fmla="*/ 1547 h 10000"/>
                  <a:gd name="connsiteX781" fmla="*/ 3827 w 10000"/>
                  <a:gd name="connsiteY781" fmla="*/ 1340 h 10000"/>
                  <a:gd name="connsiteX782" fmla="*/ 3750 w 10000"/>
                  <a:gd name="connsiteY782" fmla="*/ 1313 h 10000"/>
                  <a:gd name="connsiteX783" fmla="*/ 3767 w 10000"/>
                  <a:gd name="connsiteY783" fmla="*/ 1155 h 10000"/>
                  <a:gd name="connsiteX784" fmla="*/ 3637 w 10000"/>
                  <a:gd name="connsiteY784" fmla="*/ 1159 h 10000"/>
                  <a:gd name="connsiteX785" fmla="*/ 3582 w 10000"/>
                  <a:gd name="connsiteY785" fmla="*/ 983 h 10000"/>
                  <a:gd name="connsiteX786" fmla="*/ 3554 w 10000"/>
                  <a:gd name="connsiteY786" fmla="*/ 983 h 10000"/>
                  <a:gd name="connsiteX787" fmla="*/ 3562 w 10000"/>
                  <a:gd name="connsiteY787" fmla="*/ 871 h 10000"/>
                  <a:gd name="connsiteX788" fmla="*/ 3557 w 10000"/>
                  <a:gd name="connsiteY788" fmla="*/ 839 h 10000"/>
                  <a:gd name="connsiteX789" fmla="*/ 3532 w 10000"/>
                  <a:gd name="connsiteY789" fmla="*/ 812 h 10000"/>
                  <a:gd name="connsiteX790" fmla="*/ 3546 w 10000"/>
                  <a:gd name="connsiteY790" fmla="*/ 785 h 10000"/>
                  <a:gd name="connsiteX791" fmla="*/ 3538 w 10000"/>
                  <a:gd name="connsiteY791" fmla="*/ 744 h 10000"/>
                  <a:gd name="connsiteX792" fmla="*/ 3502 w 10000"/>
                  <a:gd name="connsiteY792" fmla="*/ 627 h 10000"/>
                  <a:gd name="connsiteX793" fmla="*/ 3532 w 10000"/>
                  <a:gd name="connsiteY793" fmla="*/ 600 h 10000"/>
                  <a:gd name="connsiteX794" fmla="*/ 3554 w 10000"/>
                  <a:gd name="connsiteY794" fmla="*/ 618 h 10000"/>
                  <a:gd name="connsiteX795" fmla="*/ 3562 w 10000"/>
                  <a:gd name="connsiteY795" fmla="*/ 627 h 10000"/>
                  <a:gd name="connsiteX796" fmla="*/ 3579 w 10000"/>
                  <a:gd name="connsiteY796" fmla="*/ 627 h 10000"/>
                  <a:gd name="connsiteX797" fmla="*/ 3595 w 10000"/>
                  <a:gd name="connsiteY797" fmla="*/ 604 h 10000"/>
                  <a:gd name="connsiteX798" fmla="*/ 3607 w 10000"/>
                  <a:gd name="connsiteY798" fmla="*/ 555 h 10000"/>
                  <a:gd name="connsiteX799" fmla="*/ 3620 w 10000"/>
                  <a:gd name="connsiteY799" fmla="*/ 573 h 10000"/>
                  <a:gd name="connsiteX800" fmla="*/ 3634 w 10000"/>
                  <a:gd name="connsiteY800" fmla="*/ 474 h 10000"/>
                  <a:gd name="connsiteX801" fmla="*/ 3645 w 10000"/>
                  <a:gd name="connsiteY801" fmla="*/ 456 h 10000"/>
                  <a:gd name="connsiteX802" fmla="*/ 3662 w 10000"/>
                  <a:gd name="connsiteY802" fmla="*/ 442 h 10000"/>
                  <a:gd name="connsiteX803" fmla="*/ 3695 w 10000"/>
                  <a:gd name="connsiteY803" fmla="*/ 469 h 10000"/>
                  <a:gd name="connsiteX804" fmla="*/ 3695 w 10000"/>
                  <a:gd name="connsiteY804" fmla="*/ 343 h 10000"/>
                  <a:gd name="connsiteX805" fmla="*/ 3822 w 10000"/>
                  <a:gd name="connsiteY805" fmla="*/ 352 h 10000"/>
                  <a:gd name="connsiteX806" fmla="*/ 3822 w 10000"/>
                  <a:gd name="connsiteY806" fmla="*/ 262 h 10000"/>
                  <a:gd name="connsiteX807" fmla="*/ 3819 w 10000"/>
                  <a:gd name="connsiteY807" fmla="*/ 248 h 10000"/>
                  <a:gd name="connsiteX808" fmla="*/ 3805 w 10000"/>
                  <a:gd name="connsiteY808" fmla="*/ 235 h 10000"/>
                  <a:gd name="connsiteX809" fmla="*/ 3805 w 10000"/>
                  <a:gd name="connsiteY809" fmla="*/ 113 h 10000"/>
                  <a:gd name="connsiteX810" fmla="*/ 3888 w 10000"/>
                  <a:gd name="connsiteY810" fmla="*/ 126 h 10000"/>
                  <a:gd name="connsiteX811" fmla="*/ 3893 w 10000"/>
                  <a:gd name="connsiteY811" fmla="*/ 68 h 10000"/>
                  <a:gd name="connsiteX812" fmla="*/ 3974 w 10000"/>
                  <a:gd name="connsiteY812" fmla="*/ 99 h 10000"/>
                  <a:gd name="connsiteX813" fmla="*/ 3974 w 10000"/>
                  <a:gd name="connsiteY813" fmla="*/ 185 h 10000"/>
                  <a:gd name="connsiteX814" fmla="*/ 4128 w 10000"/>
                  <a:gd name="connsiteY814" fmla="*/ 180 h 10000"/>
                  <a:gd name="connsiteX815" fmla="*/ 4117 w 10000"/>
                  <a:gd name="connsiteY815" fmla="*/ 0 h 10000"/>
                  <a:gd name="connsiteX816" fmla="*/ 4230 w 10000"/>
                  <a:gd name="connsiteY816" fmla="*/ 0 h 10000"/>
                  <a:gd name="connsiteX817" fmla="*/ 4230 w 10000"/>
                  <a:gd name="connsiteY817" fmla="*/ 221 h 10000"/>
                  <a:gd name="connsiteX818" fmla="*/ 4354 w 10000"/>
                  <a:gd name="connsiteY818" fmla="*/ 221 h 10000"/>
                  <a:gd name="connsiteX819" fmla="*/ 4354 w 10000"/>
                  <a:gd name="connsiteY819" fmla="*/ 316 h 10000"/>
                  <a:gd name="connsiteX820" fmla="*/ 4401 w 10000"/>
                  <a:gd name="connsiteY820" fmla="*/ 325 h 10000"/>
                  <a:gd name="connsiteX821" fmla="*/ 4401 w 10000"/>
                  <a:gd name="connsiteY821" fmla="*/ 379 h 10000"/>
                  <a:gd name="connsiteX822" fmla="*/ 4432 w 10000"/>
                  <a:gd name="connsiteY822" fmla="*/ 383 h 10000"/>
                  <a:gd name="connsiteX823" fmla="*/ 4434 w 10000"/>
                  <a:gd name="connsiteY823" fmla="*/ 510 h 10000"/>
                  <a:gd name="connsiteX824" fmla="*/ 4528 w 10000"/>
                  <a:gd name="connsiteY824" fmla="*/ 514 h 10000"/>
                  <a:gd name="connsiteX825" fmla="*/ 4539 w 10000"/>
                  <a:gd name="connsiteY825" fmla="*/ 528 h 10000"/>
                  <a:gd name="connsiteX826" fmla="*/ 4570 w 10000"/>
                  <a:gd name="connsiteY826" fmla="*/ 469 h 10000"/>
                  <a:gd name="connsiteX827" fmla="*/ 4570 w 10000"/>
                  <a:gd name="connsiteY827" fmla="*/ 370 h 10000"/>
                  <a:gd name="connsiteX828" fmla="*/ 4506 w 10000"/>
                  <a:gd name="connsiteY828" fmla="*/ 343 h 10000"/>
                  <a:gd name="connsiteX829" fmla="*/ 4506 w 10000"/>
                  <a:gd name="connsiteY829" fmla="*/ 226 h 10000"/>
                  <a:gd name="connsiteX830" fmla="*/ 4575 w 10000"/>
                  <a:gd name="connsiteY830" fmla="*/ 212 h 10000"/>
                  <a:gd name="connsiteX831" fmla="*/ 4583 w 10000"/>
                  <a:gd name="connsiteY831" fmla="*/ 140 h 10000"/>
                  <a:gd name="connsiteX832" fmla="*/ 4616 w 10000"/>
                  <a:gd name="connsiteY832" fmla="*/ 131 h 10000"/>
                  <a:gd name="connsiteX833" fmla="*/ 4625 w 10000"/>
                  <a:gd name="connsiteY833" fmla="*/ 90 h 10000"/>
                  <a:gd name="connsiteX834" fmla="*/ 4663 w 10000"/>
                  <a:gd name="connsiteY834" fmla="*/ 90 h 10000"/>
                  <a:gd name="connsiteX835" fmla="*/ 4658 w 10000"/>
                  <a:gd name="connsiteY835" fmla="*/ 41 h 10000"/>
                  <a:gd name="connsiteX836" fmla="*/ 5006 w 10000"/>
                  <a:gd name="connsiteY836" fmla="*/ 41 h 10000"/>
                  <a:gd name="connsiteX837" fmla="*/ 4997 w 10000"/>
                  <a:gd name="connsiteY837" fmla="*/ 140 h 10000"/>
                  <a:gd name="connsiteX838" fmla="*/ 5050 w 10000"/>
                  <a:gd name="connsiteY838" fmla="*/ 140 h 10000"/>
                  <a:gd name="connsiteX839" fmla="*/ 5041 w 10000"/>
                  <a:gd name="connsiteY839" fmla="*/ 433 h 10000"/>
                  <a:gd name="connsiteX840" fmla="*/ 5077 w 10000"/>
                  <a:gd name="connsiteY840" fmla="*/ 433 h 10000"/>
                  <a:gd name="connsiteX841" fmla="*/ 5075 w 10000"/>
                  <a:gd name="connsiteY841" fmla="*/ 406 h 10000"/>
                  <a:gd name="connsiteX842" fmla="*/ 5132 w 10000"/>
                  <a:gd name="connsiteY842" fmla="*/ 442 h 10000"/>
                  <a:gd name="connsiteX843" fmla="*/ 5188 w 10000"/>
                  <a:gd name="connsiteY843" fmla="*/ 429 h 10000"/>
                  <a:gd name="connsiteX844" fmla="*/ 5246 w 10000"/>
                  <a:gd name="connsiteY844" fmla="*/ 487 h 10000"/>
                  <a:gd name="connsiteX845" fmla="*/ 5295 w 10000"/>
                  <a:gd name="connsiteY845" fmla="*/ 469 h 10000"/>
                  <a:gd name="connsiteX846" fmla="*/ 5309 w 10000"/>
                  <a:gd name="connsiteY846" fmla="*/ 654 h 10000"/>
                  <a:gd name="connsiteX847" fmla="*/ 5229 w 10000"/>
                  <a:gd name="connsiteY847" fmla="*/ 758 h 10000"/>
                  <a:gd name="connsiteX848" fmla="*/ 5243 w 10000"/>
                  <a:gd name="connsiteY848" fmla="*/ 843 h 10000"/>
                  <a:gd name="connsiteX849" fmla="*/ 5204 w 10000"/>
                  <a:gd name="connsiteY849" fmla="*/ 889 h 10000"/>
                  <a:gd name="connsiteX850" fmla="*/ 5207 w 10000"/>
                  <a:gd name="connsiteY850" fmla="*/ 893 h 10000"/>
                  <a:gd name="connsiteX851" fmla="*/ 5215 w 10000"/>
                  <a:gd name="connsiteY851" fmla="*/ 907 h 10000"/>
                  <a:gd name="connsiteX852" fmla="*/ 5339 w 10000"/>
                  <a:gd name="connsiteY852" fmla="*/ 916 h 10000"/>
                  <a:gd name="connsiteX853" fmla="*/ 5408 w 10000"/>
                  <a:gd name="connsiteY853" fmla="*/ 916 h 10000"/>
                  <a:gd name="connsiteX854" fmla="*/ 5436 w 10000"/>
                  <a:gd name="connsiteY854" fmla="*/ 920 h 10000"/>
                  <a:gd name="connsiteX855" fmla="*/ 5436 w 10000"/>
                  <a:gd name="connsiteY855" fmla="*/ 889 h 10000"/>
                  <a:gd name="connsiteX856" fmla="*/ 5455 w 10000"/>
                  <a:gd name="connsiteY856" fmla="*/ 889 h 10000"/>
                  <a:gd name="connsiteX857" fmla="*/ 5477 w 10000"/>
                  <a:gd name="connsiteY857" fmla="*/ 916 h 10000"/>
                  <a:gd name="connsiteX858" fmla="*/ 5486 w 10000"/>
                  <a:gd name="connsiteY858" fmla="*/ 947 h 10000"/>
                  <a:gd name="connsiteX859" fmla="*/ 5516 w 10000"/>
                  <a:gd name="connsiteY859" fmla="*/ 997 h 10000"/>
                  <a:gd name="connsiteX860" fmla="*/ 5568 w 10000"/>
                  <a:gd name="connsiteY860" fmla="*/ 1092 h 10000"/>
                  <a:gd name="connsiteX861" fmla="*/ 5585 w 10000"/>
                  <a:gd name="connsiteY861" fmla="*/ 1182 h 10000"/>
                  <a:gd name="connsiteX862" fmla="*/ 5582 w 10000"/>
                  <a:gd name="connsiteY862" fmla="*/ 1218 h 10000"/>
                  <a:gd name="connsiteX863" fmla="*/ 5582 w 10000"/>
                  <a:gd name="connsiteY863" fmla="*/ 1249 h 10000"/>
                  <a:gd name="connsiteX864" fmla="*/ 5637 w 10000"/>
                  <a:gd name="connsiteY864" fmla="*/ 1263 h 10000"/>
                  <a:gd name="connsiteX865" fmla="*/ 5728 w 10000"/>
                  <a:gd name="connsiteY865" fmla="*/ 1222 h 10000"/>
                  <a:gd name="connsiteX866" fmla="*/ 5720 w 10000"/>
                  <a:gd name="connsiteY866" fmla="*/ 1046 h 10000"/>
                  <a:gd name="connsiteX867" fmla="*/ 5726 w 10000"/>
                  <a:gd name="connsiteY867" fmla="*/ 1028 h 10000"/>
                  <a:gd name="connsiteX868" fmla="*/ 5726 w 10000"/>
                  <a:gd name="connsiteY868" fmla="*/ 1010 h 10000"/>
                  <a:gd name="connsiteX869" fmla="*/ 5737 w 10000"/>
                  <a:gd name="connsiteY869" fmla="*/ 1001 h 10000"/>
                  <a:gd name="connsiteX870" fmla="*/ 5742 w 10000"/>
                  <a:gd name="connsiteY870" fmla="*/ 997 h 10000"/>
                  <a:gd name="connsiteX871" fmla="*/ 5814 w 10000"/>
                  <a:gd name="connsiteY871" fmla="*/ 970 h 10000"/>
                  <a:gd name="connsiteX872" fmla="*/ 5875 w 10000"/>
                  <a:gd name="connsiteY872" fmla="*/ 956 h 10000"/>
                  <a:gd name="connsiteX873" fmla="*/ 5866 w 10000"/>
                  <a:gd name="connsiteY873" fmla="*/ 708 h 10000"/>
                  <a:gd name="connsiteX874" fmla="*/ 6220 w 10000"/>
                  <a:gd name="connsiteY874" fmla="*/ 722 h 10000"/>
                  <a:gd name="connsiteX875" fmla="*/ 6363 w 10000"/>
                  <a:gd name="connsiteY875" fmla="*/ 731 h 10000"/>
                  <a:gd name="connsiteX876" fmla="*/ 6369 w 10000"/>
                  <a:gd name="connsiteY876" fmla="*/ 749 h 10000"/>
                  <a:gd name="connsiteX877" fmla="*/ 6410 w 10000"/>
                  <a:gd name="connsiteY877" fmla="*/ 758 h 10000"/>
                  <a:gd name="connsiteX878" fmla="*/ 6360 w 10000"/>
                  <a:gd name="connsiteY878" fmla="*/ 974 h 10000"/>
                  <a:gd name="connsiteX879" fmla="*/ 6498 w 10000"/>
                  <a:gd name="connsiteY879" fmla="*/ 983 h 10000"/>
                  <a:gd name="connsiteX880" fmla="*/ 6507 w 10000"/>
                  <a:gd name="connsiteY880" fmla="*/ 1037 h 10000"/>
                  <a:gd name="connsiteX881" fmla="*/ 6565 w 10000"/>
                  <a:gd name="connsiteY881" fmla="*/ 1024 h 10000"/>
                  <a:gd name="connsiteX882" fmla="*/ 6628 w 10000"/>
                  <a:gd name="connsiteY882" fmla="*/ 1060 h 10000"/>
                  <a:gd name="connsiteX883" fmla="*/ 6653 w 10000"/>
                  <a:gd name="connsiteY883" fmla="*/ 1015 h 10000"/>
                  <a:gd name="connsiteX884" fmla="*/ 6694 w 10000"/>
                  <a:gd name="connsiteY884" fmla="*/ 970 h 10000"/>
                  <a:gd name="connsiteX885" fmla="*/ 6725 w 10000"/>
                  <a:gd name="connsiteY885" fmla="*/ 947 h 10000"/>
                  <a:gd name="connsiteX886" fmla="*/ 6747 w 10000"/>
                  <a:gd name="connsiteY886" fmla="*/ 920 h 10000"/>
                  <a:gd name="connsiteX887" fmla="*/ 6780 w 10000"/>
                  <a:gd name="connsiteY887" fmla="*/ 902 h 10000"/>
                  <a:gd name="connsiteX888" fmla="*/ 6807 w 10000"/>
                  <a:gd name="connsiteY888" fmla="*/ 880 h 10000"/>
                  <a:gd name="connsiteX889" fmla="*/ 6835 w 10000"/>
                  <a:gd name="connsiteY889" fmla="*/ 830 h 10000"/>
                  <a:gd name="connsiteX890" fmla="*/ 6876 w 10000"/>
                  <a:gd name="connsiteY890" fmla="*/ 816 h 10000"/>
                  <a:gd name="connsiteX891" fmla="*/ 6904 w 10000"/>
                  <a:gd name="connsiteY891" fmla="*/ 798 h 10000"/>
                  <a:gd name="connsiteX892" fmla="*/ 6934 w 10000"/>
                  <a:gd name="connsiteY892" fmla="*/ 798 h 10000"/>
                  <a:gd name="connsiteX893" fmla="*/ 6948 w 10000"/>
                  <a:gd name="connsiteY893" fmla="*/ 843 h 10000"/>
                  <a:gd name="connsiteX894" fmla="*/ 6959 w 10000"/>
                  <a:gd name="connsiteY894" fmla="*/ 889 h 10000"/>
                  <a:gd name="connsiteX895" fmla="*/ 6973 w 10000"/>
                  <a:gd name="connsiteY895" fmla="*/ 943 h 10000"/>
                  <a:gd name="connsiteX896" fmla="*/ 7006 w 10000"/>
                  <a:gd name="connsiteY896" fmla="*/ 1028 h 10000"/>
                  <a:gd name="connsiteX897" fmla="*/ 7056 w 10000"/>
                  <a:gd name="connsiteY897" fmla="*/ 1092 h 10000"/>
                  <a:gd name="connsiteX898" fmla="*/ 7169 w 10000"/>
                  <a:gd name="connsiteY898" fmla="*/ 1304 h 10000"/>
                  <a:gd name="connsiteX899" fmla="*/ 7116 w 10000"/>
                  <a:gd name="connsiteY899" fmla="*/ 1547 h 10000"/>
                  <a:gd name="connsiteX900" fmla="*/ 7150 w 10000"/>
                  <a:gd name="connsiteY900" fmla="*/ 1691 h 10000"/>
                  <a:gd name="connsiteX901" fmla="*/ 7078 w 10000"/>
                  <a:gd name="connsiteY901" fmla="*/ 1750 h 10000"/>
                  <a:gd name="connsiteX902" fmla="*/ 7086 w 10000"/>
                  <a:gd name="connsiteY902" fmla="*/ 1894 h 10000"/>
                  <a:gd name="connsiteX903" fmla="*/ 7111 w 10000"/>
                  <a:gd name="connsiteY903" fmla="*/ 1903 h 10000"/>
                  <a:gd name="connsiteX904" fmla="*/ 7150 w 10000"/>
                  <a:gd name="connsiteY904" fmla="*/ 2025 h 10000"/>
                  <a:gd name="connsiteX905" fmla="*/ 7232 w 10000"/>
                  <a:gd name="connsiteY905" fmla="*/ 2048 h 10000"/>
                  <a:gd name="connsiteX906" fmla="*/ 7296 w 10000"/>
                  <a:gd name="connsiteY906" fmla="*/ 2061 h 10000"/>
                  <a:gd name="connsiteX907" fmla="*/ 7434 w 10000"/>
                  <a:gd name="connsiteY907" fmla="*/ 2093 h 10000"/>
                  <a:gd name="connsiteX908" fmla="*/ 7586 w 10000"/>
                  <a:gd name="connsiteY908" fmla="*/ 2115 h 10000"/>
                  <a:gd name="connsiteX909" fmla="*/ 7748 w 10000"/>
                  <a:gd name="connsiteY909" fmla="*/ 2115 h 10000"/>
                  <a:gd name="connsiteX910" fmla="*/ 7826 w 10000"/>
                  <a:gd name="connsiteY910" fmla="*/ 1917 h 10000"/>
                  <a:gd name="connsiteX911" fmla="*/ 8068 w 10000"/>
                  <a:gd name="connsiteY911" fmla="*/ 1922 h 10000"/>
                  <a:gd name="connsiteX912" fmla="*/ 8132 w 10000"/>
                  <a:gd name="connsiteY912" fmla="*/ 1890 h 10000"/>
                  <a:gd name="connsiteX913" fmla="*/ 8220 w 10000"/>
                  <a:gd name="connsiteY913" fmla="*/ 1849 h 10000"/>
                  <a:gd name="connsiteX914" fmla="*/ 8251 w 10000"/>
                  <a:gd name="connsiteY914" fmla="*/ 1863 h 10000"/>
                  <a:gd name="connsiteX915" fmla="*/ 8270 w 10000"/>
                  <a:gd name="connsiteY915" fmla="*/ 1867 h 10000"/>
                  <a:gd name="connsiteX916" fmla="*/ 8366 w 10000"/>
                  <a:gd name="connsiteY916" fmla="*/ 1854 h 10000"/>
                  <a:gd name="connsiteX917" fmla="*/ 8422 w 10000"/>
                  <a:gd name="connsiteY917" fmla="*/ 1849 h 10000"/>
                  <a:gd name="connsiteX918" fmla="*/ 8413 w 10000"/>
                  <a:gd name="connsiteY918" fmla="*/ 2061 h 10000"/>
                  <a:gd name="connsiteX919" fmla="*/ 8460 w 10000"/>
                  <a:gd name="connsiteY919" fmla="*/ 2106 h 10000"/>
                  <a:gd name="connsiteX920" fmla="*/ 8471 w 10000"/>
                  <a:gd name="connsiteY920" fmla="*/ 2179 h 10000"/>
                  <a:gd name="connsiteX921" fmla="*/ 8493 w 10000"/>
                  <a:gd name="connsiteY921" fmla="*/ 2643 h 10000"/>
                  <a:gd name="connsiteX922" fmla="*/ 8493 w 10000"/>
                  <a:gd name="connsiteY922" fmla="*/ 2657 h 10000"/>
                  <a:gd name="connsiteX923" fmla="*/ 8631 w 10000"/>
                  <a:gd name="connsiteY923" fmla="*/ 2576 h 10000"/>
                  <a:gd name="connsiteX924" fmla="*/ 8662 w 10000"/>
                  <a:gd name="connsiteY924" fmla="*/ 2580 h 10000"/>
                  <a:gd name="connsiteX925" fmla="*/ 8830 w 10000"/>
                  <a:gd name="connsiteY925" fmla="*/ 2652 h 10000"/>
                  <a:gd name="connsiteX926" fmla="*/ 8871 w 10000"/>
                  <a:gd name="connsiteY926" fmla="*/ 2693 h 10000"/>
                  <a:gd name="connsiteX927" fmla="*/ 8891 w 10000"/>
                  <a:gd name="connsiteY927" fmla="*/ 2684 h 10000"/>
                  <a:gd name="connsiteX928" fmla="*/ 8954 w 10000"/>
                  <a:gd name="connsiteY928" fmla="*/ 2670 h 10000"/>
                  <a:gd name="connsiteX929" fmla="*/ 9042 w 10000"/>
                  <a:gd name="connsiteY929" fmla="*/ 2711 h 10000"/>
                  <a:gd name="connsiteX930" fmla="*/ 9076 w 10000"/>
                  <a:gd name="connsiteY930" fmla="*/ 2824 h 10000"/>
                  <a:gd name="connsiteX931" fmla="*/ 9081 w 10000"/>
                  <a:gd name="connsiteY931" fmla="*/ 2824 h 10000"/>
                  <a:gd name="connsiteX932" fmla="*/ 9136 w 10000"/>
                  <a:gd name="connsiteY932" fmla="*/ 2801 h 10000"/>
                  <a:gd name="connsiteX933" fmla="*/ 9194 w 10000"/>
                  <a:gd name="connsiteY933" fmla="*/ 2950 h 10000"/>
                  <a:gd name="connsiteX934" fmla="*/ 9208 w 10000"/>
                  <a:gd name="connsiteY934" fmla="*/ 2950 h 10000"/>
                  <a:gd name="connsiteX935" fmla="*/ 9393 w 10000"/>
                  <a:gd name="connsiteY935" fmla="*/ 2972 h 10000"/>
                  <a:gd name="connsiteX936" fmla="*/ 9627 w 10000"/>
                  <a:gd name="connsiteY936" fmla="*/ 2986 h 10000"/>
                  <a:gd name="connsiteX937" fmla="*/ 9622 w 10000"/>
                  <a:gd name="connsiteY937" fmla="*/ 3153 h 10000"/>
                  <a:gd name="connsiteX938" fmla="*/ 9719 w 10000"/>
                  <a:gd name="connsiteY938" fmla="*/ 3153 h 10000"/>
                  <a:gd name="connsiteX939" fmla="*/ 9719 w 10000"/>
                  <a:gd name="connsiteY939" fmla="*/ 3771 h 10000"/>
                  <a:gd name="connsiteX940" fmla="*/ 9719 w 10000"/>
                  <a:gd name="connsiteY940" fmla="*/ 4339 h 10000"/>
                  <a:gd name="connsiteX941" fmla="*/ 9719 w 10000"/>
                  <a:gd name="connsiteY941" fmla="*/ 4799 h 10000"/>
                  <a:gd name="connsiteX942" fmla="*/ 9757 w 10000"/>
                  <a:gd name="connsiteY942" fmla="*/ 4817 h 10000"/>
                  <a:gd name="connsiteX943" fmla="*/ 9757 w 10000"/>
                  <a:gd name="connsiteY943" fmla="*/ 4917 h 10000"/>
                  <a:gd name="connsiteX944" fmla="*/ 9677 w 10000"/>
                  <a:gd name="connsiteY944" fmla="*/ 4944 h 10000"/>
                  <a:gd name="connsiteX945" fmla="*/ 9586 w 10000"/>
                  <a:gd name="connsiteY945" fmla="*/ 5065 h 10000"/>
                  <a:gd name="connsiteX946" fmla="*/ 9556 w 10000"/>
                  <a:gd name="connsiteY946" fmla="*/ 5156 h 10000"/>
                  <a:gd name="connsiteX947" fmla="*/ 9523 w 10000"/>
                  <a:gd name="connsiteY947" fmla="*/ 5120 h 10000"/>
                  <a:gd name="connsiteX948" fmla="*/ 9506 w 10000"/>
                  <a:gd name="connsiteY948" fmla="*/ 5156 h 10000"/>
                  <a:gd name="connsiteX949" fmla="*/ 9514 w 10000"/>
                  <a:gd name="connsiteY949" fmla="*/ 5219 h 10000"/>
                  <a:gd name="connsiteX950" fmla="*/ 9514 w 10000"/>
                  <a:gd name="connsiteY950" fmla="*/ 5237 h 10000"/>
                  <a:gd name="connsiteX951" fmla="*/ 9492 w 10000"/>
                  <a:gd name="connsiteY951" fmla="*/ 5304 h 10000"/>
                  <a:gd name="connsiteX952" fmla="*/ 9484 w 10000"/>
                  <a:gd name="connsiteY952" fmla="*/ 5363 h 10000"/>
                  <a:gd name="connsiteX953" fmla="*/ 9481 w 10000"/>
                  <a:gd name="connsiteY953" fmla="*/ 5422 h 10000"/>
                  <a:gd name="connsiteX954" fmla="*/ 9490 w 10000"/>
                  <a:gd name="connsiteY954" fmla="*/ 5553 h 10000"/>
                  <a:gd name="connsiteX955" fmla="*/ 9484 w 10000"/>
                  <a:gd name="connsiteY955" fmla="*/ 5566 h 10000"/>
                  <a:gd name="connsiteX956" fmla="*/ 9473 w 10000"/>
                  <a:gd name="connsiteY956" fmla="*/ 5602 h 10000"/>
                  <a:gd name="connsiteX957" fmla="*/ 9467 w 10000"/>
                  <a:gd name="connsiteY957" fmla="*/ 5620 h 10000"/>
                  <a:gd name="connsiteX958" fmla="*/ 9467 w 10000"/>
                  <a:gd name="connsiteY958" fmla="*/ 5656 h 10000"/>
                  <a:gd name="connsiteX959" fmla="*/ 9467 w 10000"/>
                  <a:gd name="connsiteY959" fmla="*/ 5661 h 10000"/>
                  <a:gd name="connsiteX960" fmla="*/ 9476 w 10000"/>
                  <a:gd name="connsiteY960" fmla="*/ 5661 h 10000"/>
                  <a:gd name="connsiteX961" fmla="*/ 9481 w 10000"/>
                  <a:gd name="connsiteY961" fmla="*/ 5670 h 10000"/>
                  <a:gd name="connsiteX962" fmla="*/ 9490 w 10000"/>
                  <a:gd name="connsiteY962" fmla="*/ 5670 h 10000"/>
                  <a:gd name="connsiteX963" fmla="*/ 9501 w 10000"/>
                  <a:gd name="connsiteY963" fmla="*/ 5670 h 10000"/>
                  <a:gd name="connsiteX964" fmla="*/ 9523 w 10000"/>
                  <a:gd name="connsiteY964" fmla="*/ 5670 h 10000"/>
                  <a:gd name="connsiteX965" fmla="*/ 9556 w 10000"/>
                  <a:gd name="connsiteY965" fmla="*/ 5661 h 10000"/>
                  <a:gd name="connsiteX966" fmla="*/ 9578 w 10000"/>
                  <a:gd name="connsiteY966" fmla="*/ 5656 h 10000"/>
                  <a:gd name="connsiteX967" fmla="*/ 9597 w 10000"/>
                  <a:gd name="connsiteY967" fmla="*/ 5647 h 10000"/>
                  <a:gd name="connsiteX968" fmla="*/ 9661 w 10000"/>
                  <a:gd name="connsiteY968" fmla="*/ 5602 h 10000"/>
                  <a:gd name="connsiteX969" fmla="*/ 9716 w 10000"/>
                  <a:gd name="connsiteY969" fmla="*/ 5580 h 10000"/>
                  <a:gd name="connsiteX970" fmla="*/ 9724 w 10000"/>
                  <a:gd name="connsiteY970" fmla="*/ 5629 h 10000"/>
                  <a:gd name="connsiteX971" fmla="*/ 9741 w 10000"/>
                  <a:gd name="connsiteY971" fmla="*/ 5670 h 10000"/>
                  <a:gd name="connsiteX972" fmla="*/ 9749 w 10000"/>
                  <a:gd name="connsiteY972" fmla="*/ 5706 h 10000"/>
                  <a:gd name="connsiteX973" fmla="*/ 9749 w 10000"/>
                  <a:gd name="connsiteY973" fmla="*/ 5719 h 10000"/>
                  <a:gd name="connsiteX974" fmla="*/ 9771 w 10000"/>
                  <a:gd name="connsiteY974" fmla="*/ 5719 h 10000"/>
                  <a:gd name="connsiteX975" fmla="*/ 9799 w 10000"/>
                  <a:gd name="connsiteY975" fmla="*/ 5719 h 10000"/>
                  <a:gd name="connsiteX976" fmla="*/ 9837 w 10000"/>
                  <a:gd name="connsiteY976" fmla="*/ 5737 h 10000"/>
                  <a:gd name="connsiteX977" fmla="*/ 9901 w 10000"/>
                  <a:gd name="connsiteY977" fmla="*/ 5774 h 10000"/>
                  <a:gd name="connsiteX978" fmla="*/ 9967 w 10000"/>
                  <a:gd name="connsiteY978" fmla="*/ 5805 h 10000"/>
                  <a:gd name="connsiteX979" fmla="*/ 9981 w 10000"/>
                  <a:gd name="connsiteY979" fmla="*/ 5814 h 10000"/>
                  <a:gd name="connsiteX980" fmla="*/ 10000 w 10000"/>
                  <a:gd name="connsiteY980" fmla="*/ 5922 h 10000"/>
                  <a:gd name="connsiteX981" fmla="*/ 9909 w 10000"/>
                  <a:gd name="connsiteY981" fmla="*/ 5895 h 10000"/>
                  <a:gd name="connsiteX982" fmla="*/ 9868 w 10000"/>
                  <a:gd name="connsiteY982" fmla="*/ 5949 h 10000"/>
                  <a:gd name="connsiteX983" fmla="*/ 9845 w 10000"/>
                  <a:gd name="connsiteY983" fmla="*/ 5963 h 10000"/>
                  <a:gd name="connsiteX984" fmla="*/ 9691 w 10000"/>
                  <a:gd name="connsiteY984" fmla="*/ 5995 h 10000"/>
                  <a:gd name="connsiteX985" fmla="*/ 9619 w 10000"/>
                  <a:gd name="connsiteY985" fmla="*/ 6053 h 10000"/>
                  <a:gd name="connsiteX986" fmla="*/ 9534 w 10000"/>
                  <a:gd name="connsiteY986" fmla="*/ 6130 h 10000"/>
                  <a:gd name="connsiteX987" fmla="*/ 9517 w 10000"/>
                  <a:gd name="connsiteY987" fmla="*/ 6157 h 10000"/>
                  <a:gd name="connsiteX988" fmla="*/ 9501 w 10000"/>
                  <a:gd name="connsiteY988" fmla="*/ 6220 h 10000"/>
                  <a:gd name="connsiteX989" fmla="*/ 9501 w 10000"/>
                  <a:gd name="connsiteY989" fmla="*/ 6292 h 10000"/>
                  <a:gd name="connsiteX990" fmla="*/ 9492 w 10000"/>
                  <a:gd name="connsiteY990" fmla="*/ 6306 h 10000"/>
                  <a:gd name="connsiteX991" fmla="*/ 9445 w 10000"/>
                  <a:gd name="connsiteY991" fmla="*/ 6355 h 10000"/>
                  <a:gd name="connsiteX992" fmla="*/ 9409 w 10000"/>
                  <a:gd name="connsiteY992" fmla="*/ 6396 h 10000"/>
                  <a:gd name="connsiteX993" fmla="*/ 9379 w 10000"/>
                  <a:gd name="connsiteY993" fmla="*/ 6446 h 10000"/>
                  <a:gd name="connsiteX994" fmla="*/ 9332 w 10000"/>
                  <a:gd name="connsiteY994" fmla="*/ 6594 h 10000"/>
                  <a:gd name="connsiteX995" fmla="*/ 9183 w 10000"/>
                  <a:gd name="connsiteY995" fmla="*/ 6536 h 10000"/>
                  <a:gd name="connsiteX996" fmla="*/ 9169 w 10000"/>
                  <a:gd name="connsiteY996" fmla="*/ 6536 h 10000"/>
                  <a:gd name="connsiteX997" fmla="*/ 9161 w 10000"/>
                  <a:gd name="connsiteY997" fmla="*/ 6540 h 10000"/>
                  <a:gd name="connsiteX998" fmla="*/ 9139 w 10000"/>
                  <a:gd name="connsiteY998" fmla="*/ 6522 h 10000"/>
                  <a:gd name="connsiteX999" fmla="*/ 9128 w 10000"/>
                  <a:gd name="connsiteY999" fmla="*/ 6513 h 10000"/>
                  <a:gd name="connsiteX1000" fmla="*/ 9114 w 10000"/>
                  <a:gd name="connsiteY1000" fmla="*/ 6527 h 10000"/>
                  <a:gd name="connsiteX1001" fmla="*/ 9103 w 10000"/>
                  <a:gd name="connsiteY1001" fmla="*/ 6567 h 10000"/>
                  <a:gd name="connsiteX1002" fmla="*/ 9095 w 10000"/>
                  <a:gd name="connsiteY1002" fmla="*/ 6604 h 10000"/>
                  <a:gd name="connsiteX1003" fmla="*/ 9081 w 10000"/>
                  <a:gd name="connsiteY1003" fmla="*/ 6644 h 10000"/>
                  <a:gd name="connsiteX1004" fmla="*/ 9076 w 10000"/>
                  <a:gd name="connsiteY1004" fmla="*/ 6631 h 10000"/>
                  <a:gd name="connsiteX1005" fmla="*/ 9059 w 10000"/>
                  <a:gd name="connsiteY1005" fmla="*/ 6594 h 10000"/>
                  <a:gd name="connsiteX1006" fmla="*/ 9040 w 10000"/>
                  <a:gd name="connsiteY1006" fmla="*/ 6549 h 10000"/>
                  <a:gd name="connsiteX1007" fmla="*/ 9026 w 10000"/>
                  <a:gd name="connsiteY1007" fmla="*/ 6522 h 10000"/>
                  <a:gd name="connsiteX1008" fmla="*/ 9007 w 10000"/>
                  <a:gd name="connsiteY1008" fmla="*/ 6522 h 10000"/>
                  <a:gd name="connsiteX1009" fmla="*/ 9001 w 10000"/>
                  <a:gd name="connsiteY1009" fmla="*/ 6536 h 10000"/>
                  <a:gd name="connsiteX1010" fmla="*/ 8998 w 10000"/>
                  <a:gd name="connsiteY1010" fmla="*/ 6576 h 10000"/>
                  <a:gd name="connsiteX1011" fmla="*/ 8987 w 10000"/>
                  <a:gd name="connsiteY1011" fmla="*/ 6590 h 10000"/>
                  <a:gd name="connsiteX1012" fmla="*/ 8954 w 10000"/>
                  <a:gd name="connsiteY1012" fmla="*/ 6617 h 10000"/>
                  <a:gd name="connsiteX1013" fmla="*/ 8927 w 10000"/>
                  <a:gd name="connsiteY1013" fmla="*/ 6622 h 10000"/>
                  <a:gd name="connsiteX1014" fmla="*/ 8888 w 10000"/>
                  <a:gd name="connsiteY1014" fmla="*/ 6590 h 10000"/>
                  <a:gd name="connsiteX1015" fmla="*/ 8880 w 10000"/>
                  <a:gd name="connsiteY1015" fmla="*/ 6567 h 10000"/>
                  <a:gd name="connsiteX1016" fmla="*/ 8866 w 10000"/>
                  <a:gd name="connsiteY1016" fmla="*/ 6549 h 10000"/>
                  <a:gd name="connsiteX1017" fmla="*/ 8849 w 10000"/>
                  <a:gd name="connsiteY1017" fmla="*/ 6513 h 10000"/>
                  <a:gd name="connsiteX1018" fmla="*/ 8847 w 10000"/>
                  <a:gd name="connsiteY1018" fmla="*/ 6527 h 10000"/>
                  <a:gd name="connsiteX1019" fmla="*/ 8838 w 10000"/>
                  <a:gd name="connsiteY1019" fmla="*/ 6563 h 10000"/>
                  <a:gd name="connsiteX1020" fmla="*/ 8833 w 10000"/>
                  <a:gd name="connsiteY1020" fmla="*/ 6576 h 10000"/>
                  <a:gd name="connsiteX1021" fmla="*/ 8822 w 10000"/>
                  <a:gd name="connsiteY1021" fmla="*/ 6567 h 10000"/>
                  <a:gd name="connsiteX1022" fmla="*/ 8813 w 10000"/>
                  <a:gd name="connsiteY1022" fmla="*/ 6567 h 10000"/>
                  <a:gd name="connsiteX1023" fmla="*/ 8800 w 10000"/>
                  <a:gd name="connsiteY1023" fmla="*/ 6581 h 10000"/>
                  <a:gd name="connsiteX1024" fmla="*/ 8778 w 10000"/>
                  <a:gd name="connsiteY1024" fmla="*/ 6604 h 10000"/>
                  <a:gd name="connsiteX1025" fmla="*/ 8769 w 10000"/>
                  <a:gd name="connsiteY1025" fmla="*/ 6617 h 10000"/>
                  <a:gd name="connsiteX1026" fmla="*/ 8786 w 10000"/>
                  <a:gd name="connsiteY1026" fmla="*/ 6667 h 10000"/>
                  <a:gd name="connsiteX1027" fmla="*/ 8800 w 10000"/>
                  <a:gd name="connsiteY1027" fmla="*/ 6725 h 10000"/>
                  <a:gd name="connsiteX1028" fmla="*/ 8822 w 10000"/>
                  <a:gd name="connsiteY1028" fmla="*/ 6779 h 10000"/>
                  <a:gd name="connsiteX1029" fmla="*/ 8833 w 10000"/>
                  <a:gd name="connsiteY1029" fmla="*/ 6775 h 10000"/>
                  <a:gd name="connsiteX1030" fmla="*/ 8847 w 10000"/>
                  <a:gd name="connsiteY1030" fmla="*/ 6766 h 10000"/>
                  <a:gd name="connsiteX1031" fmla="*/ 8866 w 10000"/>
                  <a:gd name="connsiteY1031" fmla="*/ 6748 h 10000"/>
                  <a:gd name="connsiteX1032" fmla="*/ 8874 w 10000"/>
                  <a:gd name="connsiteY1032" fmla="*/ 6752 h 10000"/>
                  <a:gd name="connsiteX1033" fmla="*/ 8882 w 10000"/>
                  <a:gd name="connsiteY1033" fmla="*/ 6766 h 10000"/>
                  <a:gd name="connsiteX1034" fmla="*/ 8896 w 10000"/>
                  <a:gd name="connsiteY1034" fmla="*/ 6811 h 10000"/>
                  <a:gd name="connsiteX1035" fmla="*/ 8913 w 10000"/>
                  <a:gd name="connsiteY1035" fmla="*/ 6856 h 10000"/>
                  <a:gd name="connsiteX1036" fmla="*/ 8927 w 10000"/>
                  <a:gd name="connsiteY1036" fmla="*/ 6897 h 10000"/>
                  <a:gd name="connsiteX1037" fmla="*/ 8943 w 10000"/>
                  <a:gd name="connsiteY1037" fmla="*/ 6946 h 10000"/>
                  <a:gd name="connsiteX1038" fmla="*/ 8951 w 10000"/>
                  <a:gd name="connsiteY1038" fmla="*/ 6973 h 10000"/>
                  <a:gd name="connsiteX1039" fmla="*/ 8954 w 10000"/>
                  <a:gd name="connsiteY1039" fmla="*/ 6996 h 10000"/>
                  <a:gd name="connsiteX1040" fmla="*/ 8960 w 10000"/>
                  <a:gd name="connsiteY1040" fmla="*/ 7023 h 10000"/>
                  <a:gd name="connsiteX1041" fmla="*/ 8979 w 10000"/>
                  <a:gd name="connsiteY1041" fmla="*/ 7014 h 10000"/>
                  <a:gd name="connsiteX1042" fmla="*/ 8998 w 10000"/>
                  <a:gd name="connsiteY1042" fmla="*/ 6906 h 10000"/>
                  <a:gd name="connsiteX1043" fmla="*/ 9015 w 10000"/>
                  <a:gd name="connsiteY1043" fmla="*/ 6910 h 10000"/>
                  <a:gd name="connsiteX1044" fmla="*/ 9026 w 10000"/>
                  <a:gd name="connsiteY1044" fmla="*/ 6910 h 10000"/>
                  <a:gd name="connsiteX1045" fmla="*/ 9048 w 10000"/>
                  <a:gd name="connsiteY1045" fmla="*/ 6906 h 10000"/>
                  <a:gd name="connsiteX1046" fmla="*/ 9065 w 10000"/>
                  <a:gd name="connsiteY1046" fmla="*/ 6897 h 10000"/>
                  <a:gd name="connsiteX1047" fmla="*/ 9076 w 10000"/>
                  <a:gd name="connsiteY1047" fmla="*/ 6892 h 10000"/>
                  <a:gd name="connsiteX1048" fmla="*/ 9084 w 10000"/>
                  <a:gd name="connsiteY1048" fmla="*/ 6883 h 10000"/>
                  <a:gd name="connsiteX1049" fmla="*/ 9095 w 10000"/>
                  <a:gd name="connsiteY1049" fmla="*/ 6892 h 10000"/>
                  <a:gd name="connsiteX1050" fmla="*/ 9106 w 10000"/>
                  <a:gd name="connsiteY1050" fmla="*/ 6897 h 10000"/>
                  <a:gd name="connsiteX1051" fmla="*/ 9211 w 10000"/>
                  <a:gd name="connsiteY1051" fmla="*/ 7009 h 10000"/>
                  <a:gd name="connsiteX1052" fmla="*/ 9227 w 10000"/>
                  <a:gd name="connsiteY1052" fmla="*/ 7064 h 10000"/>
                  <a:gd name="connsiteX1053" fmla="*/ 9225 w 10000"/>
                  <a:gd name="connsiteY1053" fmla="*/ 7068 h 10000"/>
                  <a:gd name="connsiteX1054" fmla="*/ 9219 w 10000"/>
                  <a:gd name="connsiteY1054" fmla="*/ 7077 h 10000"/>
                  <a:gd name="connsiteX1055" fmla="*/ 9208 w 10000"/>
                  <a:gd name="connsiteY1055" fmla="*/ 7082 h 10000"/>
                  <a:gd name="connsiteX1056" fmla="*/ 9194 w 10000"/>
                  <a:gd name="connsiteY1056" fmla="*/ 7113 h 10000"/>
                  <a:gd name="connsiteX1057" fmla="*/ 9164 w 10000"/>
                  <a:gd name="connsiteY1057" fmla="*/ 7127 h 10000"/>
                  <a:gd name="connsiteX1058" fmla="*/ 9161 w 10000"/>
                  <a:gd name="connsiteY1058" fmla="*/ 7127 h 10000"/>
                  <a:gd name="connsiteX1059" fmla="*/ 9156 w 10000"/>
                  <a:gd name="connsiteY1059" fmla="*/ 7131 h 10000"/>
                  <a:gd name="connsiteX1060" fmla="*/ 9156 w 10000"/>
                  <a:gd name="connsiteY1060" fmla="*/ 7145 h 10000"/>
                  <a:gd name="connsiteX1061" fmla="*/ 9128 w 10000"/>
                  <a:gd name="connsiteY1061" fmla="*/ 7194 h 10000"/>
                  <a:gd name="connsiteX1062" fmla="*/ 9114 w 10000"/>
                  <a:gd name="connsiteY1062" fmla="*/ 7226 h 10000"/>
                  <a:gd name="connsiteX1063" fmla="*/ 9089 w 10000"/>
                  <a:gd name="connsiteY1063" fmla="*/ 7226 h 10000"/>
                  <a:gd name="connsiteX1064" fmla="*/ 9067 w 10000"/>
                  <a:gd name="connsiteY1064" fmla="*/ 7276 h 10000"/>
                  <a:gd name="connsiteX1065" fmla="*/ 9059 w 10000"/>
                  <a:gd name="connsiteY1065" fmla="*/ 7298 h 10000"/>
                  <a:gd name="connsiteX1066" fmla="*/ 9040 w 10000"/>
                  <a:gd name="connsiteY1066" fmla="*/ 7312 h 10000"/>
                  <a:gd name="connsiteX1067" fmla="*/ 8951 w 10000"/>
                  <a:gd name="connsiteY1067" fmla="*/ 7339 h 10000"/>
                  <a:gd name="connsiteX1068" fmla="*/ 8841 w 10000"/>
                  <a:gd name="connsiteY1068" fmla="*/ 7366 h 10000"/>
                  <a:gd name="connsiteX1069" fmla="*/ 8813 w 10000"/>
                  <a:gd name="connsiteY1069" fmla="*/ 7384 h 10000"/>
                  <a:gd name="connsiteX1070" fmla="*/ 8800 w 10000"/>
                  <a:gd name="connsiteY1070" fmla="*/ 7397 h 10000"/>
                  <a:gd name="connsiteX1071" fmla="*/ 8791 w 10000"/>
                  <a:gd name="connsiteY1071" fmla="*/ 7397 h 10000"/>
                  <a:gd name="connsiteX1072" fmla="*/ 8786 w 10000"/>
                  <a:gd name="connsiteY1072" fmla="*/ 7582 h 10000"/>
                  <a:gd name="connsiteX1073" fmla="*/ 8775 w 10000"/>
                  <a:gd name="connsiteY1073" fmla="*/ 7591 h 10000"/>
                  <a:gd name="connsiteX1074" fmla="*/ 8753 w 10000"/>
                  <a:gd name="connsiteY1074" fmla="*/ 7614 h 10000"/>
                  <a:gd name="connsiteX1075" fmla="*/ 8711 w 10000"/>
                  <a:gd name="connsiteY1075" fmla="*/ 7627 h 10000"/>
                  <a:gd name="connsiteX1076" fmla="*/ 8670 w 10000"/>
                  <a:gd name="connsiteY1076" fmla="*/ 7645 h 10000"/>
                  <a:gd name="connsiteX1077" fmla="*/ 8645 w 10000"/>
                  <a:gd name="connsiteY1077" fmla="*/ 7659 h 10000"/>
                  <a:gd name="connsiteX1078" fmla="*/ 8620 w 10000"/>
                  <a:gd name="connsiteY1078" fmla="*/ 7673 h 10000"/>
                  <a:gd name="connsiteX1079" fmla="*/ 8598 w 10000"/>
                  <a:gd name="connsiteY1079" fmla="*/ 7695 h 10000"/>
                  <a:gd name="connsiteX1080" fmla="*/ 8576 w 10000"/>
                  <a:gd name="connsiteY1080" fmla="*/ 7736 h 10000"/>
                  <a:gd name="connsiteX1081" fmla="*/ 8568 w 10000"/>
                  <a:gd name="connsiteY1081" fmla="*/ 7740 h 10000"/>
                  <a:gd name="connsiteX1082" fmla="*/ 8551 w 10000"/>
                  <a:gd name="connsiteY1082" fmla="*/ 7740 h 10000"/>
                  <a:gd name="connsiteX1083" fmla="*/ 8526 w 10000"/>
                  <a:gd name="connsiteY1083" fmla="*/ 7727 h 10000"/>
                  <a:gd name="connsiteX1084" fmla="*/ 8493 w 10000"/>
                  <a:gd name="connsiteY1084" fmla="*/ 7713 h 10000"/>
                  <a:gd name="connsiteX1085" fmla="*/ 8463 w 10000"/>
                  <a:gd name="connsiteY1085" fmla="*/ 7709 h 10000"/>
                  <a:gd name="connsiteX1086" fmla="*/ 8430 w 10000"/>
                  <a:gd name="connsiteY1086" fmla="*/ 7695 h 10000"/>
                  <a:gd name="connsiteX1087" fmla="*/ 8397 w 10000"/>
                  <a:gd name="connsiteY1087" fmla="*/ 7682 h 10000"/>
                  <a:gd name="connsiteX1088" fmla="*/ 8372 w 10000"/>
                  <a:gd name="connsiteY1088" fmla="*/ 7682 h 10000"/>
                  <a:gd name="connsiteX1089" fmla="*/ 8355 w 10000"/>
                  <a:gd name="connsiteY1089" fmla="*/ 7686 h 10000"/>
                  <a:gd name="connsiteX1090" fmla="*/ 8350 w 10000"/>
                  <a:gd name="connsiteY1090" fmla="*/ 7709 h 10000"/>
                  <a:gd name="connsiteX1091" fmla="*/ 8339 w 10000"/>
                  <a:gd name="connsiteY1091" fmla="*/ 7740 h 10000"/>
                  <a:gd name="connsiteX1092" fmla="*/ 8328 w 10000"/>
                  <a:gd name="connsiteY1092" fmla="*/ 7772 h 10000"/>
                  <a:gd name="connsiteX1093" fmla="*/ 8317 w 10000"/>
                  <a:gd name="connsiteY1093" fmla="*/ 7785 h 10000"/>
                  <a:gd name="connsiteX1094" fmla="*/ 8292 w 10000"/>
                  <a:gd name="connsiteY1094" fmla="*/ 7812 h 10000"/>
                  <a:gd name="connsiteX1095" fmla="*/ 8284 w 10000"/>
                  <a:gd name="connsiteY1095" fmla="*/ 7817 h 10000"/>
                  <a:gd name="connsiteX1096" fmla="*/ 8270 w 10000"/>
                  <a:gd name="connsiteY1096" fmla="*/ 7857 h 10000"/>
                  <a:gd name="connsiteX1097" fmla="*/ 8251 w 10000"/>
                  <a:gd name="connsiteY1097" fmla="*/ 7916 h 10000"/>
                  <a:gd name="connsiteX1098" fmla="*/ 8223 w 10000"/>
                  <a:gd name="connsiteY1098" fmla="*/ 8002 h 10000"/>
                  <a:gd name="connsiteX1099" fmla="*/ 8206 w 10000"/>
                  <a:gd name="connsiteY1099" fmla="*/ 8051 h 10000"/>
                  <a:gd name="connsiteX1100" fmla="*/ 8198 w 10000"/>
                  <a:gd name="connsiteY1100" fmla="*/ 8056 h 10000"/>
                  <a:gd name="connsiteX1101" fmla="*/ 8179 w 10000"/>
                  <a:gd name="connsiteY1101" fmla="*/ 8065 h 10000"/>
                  <a:gd name="connsiteX1102" fmla="*/ 8140 w 10000"/>
                  <a:gd name="connsiteY1102" fmla="*/ 8074 h 10000"/>
                  <a:gd name="connsiteX1103" fmla="*/ 8102 w 10000"/>
                  <a:gd name="connsiteY1103" fmla="*/ 8088 h 10000"/>
                  <a:gd name="connsiteX1104" fmla="*/ 8068 w 10000"/>
                  <a:gd name="connsiteY1104" fmla="*/ 8092 h 10000"/>
                  <a:gd name="connsiteX1105" fmla="*/ 8057 w 10000"/>
                  <a:gd name="connsiteY1105" fmla="*/ 8101 h 10000"/>
                  <a:gd name="connsiteX1106" fmla="*/ 8057 w 10000"/>
                  <a:gd name="connsiteY1106" fmla="*/ 8128 h 10000"/>
                  <a:gd name="connsiteX1107" fmla="*/ 8052 w 10000"/>
                  <a:gd name="connsiteY1107" fmla="*/ 8160 h 10000"/>
                  <a:gd name="connsiteX1108" fmla="*/ 8046 w 10000"/>
                  <a:gd name="connsiteY1108" fmla="*/ 8155 h 10000"/>
                  <a:gd name="connsiteX1109" fmla="*/ 8038 w 10000"/>
                  <a:gd name="connsiteY1109" fmla="*/ 8146 h 10000"/>
                  <a:gd name="connsiteX1110" fmla="*/ 8038 w 10000"/>
                  <a:gd name="connsiteY1110" fmla="*/ 8142 h 10000"/>
                  <a:gd name="connsiteX1111" fmla="*/ 8035 w 10000"/>
                  <a:gd name="connsiteY1111" fmla="*/ 8115 h 10000"/>
                  <a:gd name="connsiteX1112" fmla="*/ 8030 w 10000"/>
                  <a:gd name="connsiteY1112" fmla="*/ 8088 h 10000"/>
                  <a:gd name="connsiteX1113" fmla="*/ 8019 w 10000"/>
                  <a:gd name="connsiteY1113" fmla="*/ 8078 h 10000"/>
                  <a:gd name="connsiteX1114" fmla="*/ 8013 w 10000"/>
                  <a:gd name="connsiteY1114" fmla="*/ 8088 h 10000"/>
                  <a:gd name="connsiteX1115" fmla="*/ 7994 w 10000"/>
                  <a:gd name="connsiteY1115" fmla="*/ 8119 h 10000"/>
                  <a:gd name="connsiteX1116" fmla="*/ 7977 w 10000"/>
                  <a:gd name="connsiteY1116" fmla="*/ 8146 h 10000"/>
                  <a:gd name="connsiteX1117" fmla="*/ 7955 w 10000"/>
                  <a:gd name="connsiteY1117" fmla="*/ 8173 h 10000"/>
                  <a:gd name="connsiteX1118" fmla="*/ 7933 w 10000"/>
                  <a:gd name="connsiteY1118" fmla="*/ 8200 h 10000"/>
                  <a:gd name="connsiteX1119" fmla="*/ 7922 w 10000"/>
                  <a:gd name="connsiteY1119" fmla="*/ 8236 h 10000"/>
                  <a:gd name="connsiteX1120" fmla="*/ 7908 w 10000"/>
                  <a:gd name="connsiteY1120" fmla="*/ 8286 h 10000"/>
                  <a:gd name="connsiteX1121" fmla="*/ 7914 w 10000"/>
                  <a:gd name="connsiteY1121" fmla="*/ 8290 h 10000"/>
                  <a:gd name="connsiteX1122" fmla="*/ 7917 w 10000"/>
                  <a:gd name="connsiteY1122" fmla="*/ 8300 h 10000"/>
                  <a:gd name="connsiteX1123" fmla="*/ 7925 w 10000"/>
                  <a:gd name="connsiteY1123" fmla="*/ 8313 h 10000"/>
                  <a:gd name="connsiteX1124" fmla="*/ 7939 w 10000"/>
                  <a:gd name="connsiteY1124" fmla="*/ 8331 h 10000"/>
                  <a:gd name="connsiteX1125" fmla="*/ 7947 w 10000"/>
                  <a:gd name="connsiteY1125" fmla="*/ 8345 h 10000"/>
                  <a:gd name="connsiteX1126" fmla="*/ 7961 w 10000"/>
                  <a:gd name="connsiteY1126" fmla="*/ 8367 h 10000"/>
                  <a:gd name="connsiteX1127" fmla="*/ 7969 w 10000"/>
                  <a:gd name="connsiteY1127" fmla="*/ 8381 h 10000"/>
                  <a:gd name="connsiteX1128" fmla="*/ 7972 w 10000"/>
                  <a:gd name="connsiteY1128" fmla="*/ 8394 h 10000"/>
                  <a:gd name="connsiteX1129" fmla="*/ 7977 w 10000"/>
                  <a:gd name="connsiteY1129" fmla="*/ 8421 h 10000"/>
                  <a:gd name="connsiteX1130" fmla="*/ 7986 w 10000"/>
                  <a:gd name="connsiteY1130" fmla="*/ 8444 h 10000"/>
                  <a:gd name="connsiteX1131" fmla="*/ 7997 w 10000"/>
                  <a:gd name="connsiteY1131" fmla="*/ 8471 h 10000"/>
                  <a:gd name="connsiteX1132" fmla="*/ 7964 w 10000"/>
                  <a:gd name="connsiteY1132" fmla="*/ 8561 h 10000"/>
                  <a:gd name="connsiteX1133" fmla="*/ 7889 w 10000"/>
                  <a:gd name="connsiteY1133" fmla="*/ 8579 h 10000"/>
                  <a:gd name="connsiteX1134" fmla="*/ 7864 w 10000"/>
                  <a:gd name="connsiteY1134" fmla="*/ 8561 h 10000"/>
                  <a:gd name="connsiteX1135" fmla="*/ 7834 w 10000"/>
                  <a:gd name="connsiteY1135" fmla="*/ 8525 h 10000"/>
                  <a:gd name="connsiteX1136" fmla="*/ 7801 w 10000"/>
                  <a:gd name="connsiteY1136" fmla="*/ 8498 h 10000"/>
                  <a:gd name="connsiteX1137" fmla="*/ 7776 w 10000"/>
                  <a:gd name="connsiteY1137" fmla="*/ 8484 h 10000"/>
                  <a:gd name="connsiteX1138" fmla="*/ 7765 w 10000"/>
                  <a:gd name="connsiteY1138" fmla="*/ 8502 h 10000"/>
                  <a:gd name="connsiteX1139" fmla="*/ 7754 w 10000"/>
                  <a:gd name="connsiteY1139" fmla="*/ 8530 h 10000"/>
                  <a:gd name="connsiteX1140" fmla="*/ 7737 w 10000"/>
                  <a:gd name="connsiteY1140" fmla="*/ 8575 h 10000"/>
                  <a:gd name="connsiteX1141" fmla="*/ 7724 w 10000"/>
                  <a:gd name="connsiteY1141" fmla="*/ 8588 h 10000"/>
                  <a:gd name="connsiteX1142" fmla="*/ 7699 w 10000"/>
                  <a:gd name="connsiteY1142" fmla="*/ 8602 h 10000"/>
                  <a:gd name="connsiteX1143" fmla="*/ 7666 w 10000"/>
                  <a:gd name="connsiteY1143" fmla="*/ 8633 h 10000"/>
                  <a:gd name="connsiteX1144" fmla="*/ 7666 w 10000"/>
                  <a:gd name="connsiteY1144" fmla="*/ 8647 h 10000"/>
                  <a:gd name="connsiteX1145" fmla="*/ 7668 w 10000"/>
                  <a:gd name="connsiteY1145" fmla="*/ 8674 h 10000"/>
                  <a:gd name="connsiteX1146" fmla="*/ 7679 w 10000"/>
                  <a:gd name="connsiteY1146" fmla="*/ 8746 h 10000"/>
                  <a:gd name="connsiteX1147" fmla="*/ 7679 w 10000"/>
                  <a:gd name="connsiteY1147" fmla="*/ 8791 h 10000"/>
                  <a:gd name="connsiteX1148" fmla="*/ 7679 w 10000"/>
                  <a:gd name="connsiteY1148" fmla="*/ 8832 h 10000"/>
                  <a:gd name="connsiteX1149" fmla="*/ 7688 w 10000"/>
                  <a:gd name="connsiteY1149" fmla="*/ 8868 h 10000"/>
                  <a:gd name="connsiteX1150" fmla="*/ 7602 w 10000"/>
                  <a:gd name="connsiteY1150" fmla="*/ 8890 h 10000"/>
                  <a:gd name="connsiteX1151" fmla="*/ 7602 w 10000"/>
                  <a:gd name="connsiteY1151" fmla="*/ 8908 h 10000"/>
                  <a:gd name="connsiteX1152" fmla="*/ 7602 w 10000"/>
                  <a:gd name="connsiteY1152" fmla="*/ 8963 h 10000"/>
                  <a:gd name="connsiteX1153" fmla="*/ 7591 w 10000"/>
                  <a:gd name="connsiteY1153" fmla="*/ 8963 h 10000"/>
                  <a:gd name="connsiteX1154" fmla="*/ 7577 w 10000"/>
                  <a:gd name="connsiteY1154" fmla="*/ 8949 h 10000"/>
                  <a:gd name="connsiteX1155" fmla="*/ 7552 w 10000"/>
                  <a:gd name="connsiteY1155" fmla="*/ 8922 h 10000"/>
                  <a:gd name="connsiteX1156" fmla="*/ 7539 w 10000"/>
                  <a:gd name="connsiteY1156" fmla="*/ 8895 h 10000"/>
                  <a:gd name="connsiteX1157" fmla="*/ 7514 w 10000"/>
                  <a:gd name="connsiteY1157" fmla="*/ 8859 h 10000"/>
                  <a:gd name="connsiteX1158" fmla="*/ 7489 w 10000"/>
                  <a:gd name="connsiteY1158" fmla="*/ 8841 h 10000"/>
                  <a:gd name="connsiteX1159" fmla="*/ 7467 w 10000"/>
                  <a:gd name="connsiteY1159" fmla="*/ 8832 h 10000"/>
                  <a:gd name="connsiteX1160" fmla="*/ 7459 w 10000"/>
                  <a:gd name="connsiteY1160" fmla="*/ 8827 h 10000"/>
                  <a:gd name="connsiteX1161" fmla="*/ 7442 w 10000"/>
                  <a:gd name="connsiteY1161" fmla="*/ 8827 h 10000"/>
                  <a:gd name="connsiteX1162" fmla="*/ 7425 w 10000"/>
                  <a:gd name="connsiteY1162" fmla="*/ 8827 h 10000"/>
                  <a:gd name="connsiteX1163" fmla="*/ 7406 w 10000"/>
                  <a:gd name="connsiteY1163" fmla="*/ 8827 h 10000"/>
                  <a:gd name="connsiteX1164" fmla="*/ 7379 w 10000"/>
                  <a:gd name="connsiteY1164" fmla="*/ 8827 h 10000"/>
                  <a:gd name="connsiteX1165" fmla="*/ 7359 w 10000"/>
                  <a:gd name="connsiteY1165" fmla="*/ 8827 h 10000"/>
                  <a:gd name="connsiteX1166" fmla="*/ 7334 w 10000"/>
                  <a:gd name="connsiteY1166" fmla="*/ 8827 h 10000"/>
                  <a:gd name="connsiteX1167" fmla="*/ 7318 w 10000"/>
                  <a:gd name="connsiteY1167" fmla="*/ 8827 h 10000"/>
                  <a:gd name="connsiteX1168" fmla="*/ 7290 w 10000"/>
                  <a:gd name="connsiteY1168" fmla="*/ 8827 h 10000"/>
                  <a:gd name="connsiteX1169" fmla="*/ 7265 w 10000"/>
                  <a:gd name="connsiteY1169" fmla="*/ 8832 h 10000"/>
                  <a:gd name="connsiteX1170" fmla="*/ 7254 w 10000"/>
                  <a:gd name="connsiteY1170" fmla="*/ 8832 h 10000"/>
                  <a:gd name="connsiteX1171" fmla="*/ 7249 w 10000"/>
                  <a:gd name="connsiteY1171" fmla="*/ 8845 h 10000"/>
                  <a:gd name="connsiteX1172" fmla="*/ 7246 w 10000"/>
                  <a:gd name="connsiteY1172" fmla="*/ 8859 h 10000"/>
                  <a:gd name="connsiteX1173" fmla="*/ 7241 w 10000"/>
                  <a:gd name="connsiteY1173" fmla="*/ 8881 h 10000"/>
                  <a:gd name="connsiteX1174" fmla="*/ 7238 w 10000"/>
                  <a:gd name="connsiteY1174" fmla="*/ 8917 h 10000"/>
                  <a:gd name="connsiteX1175" fmla="*/ 7238 w 10000"/>
                  <a:gd name="connsiteY1175" fmla="*/ 8935 h 10000"/>
                  <a:gd name="connsiteX1176" fmla="*/ 7224 w 10000"/>
                  <a:gd name="connsiteY1176" fmla="*/ 8935 h 10000"/>
                  <a:gd name="connsiteX1177" fmla="*/ 7205 w 10000"/>
                  <a:gd name="connsiteY1177" fmla="*/ 8935 h 10000"/>
                  <a:gd name="connsiteX1178" fmla="*/ 7183 w 10000"/>
                  <a:gd name="connsiteY1178" fmla="*/ 8931 h 10000"/>
                  <a:gd name="connsiteX1179" fmla="*/ 7169 w 10000"/>
                  <a:gd name="connsiteY1179" fmla="*/ 8931 h 10000"/>
                  <a:gd name="connsiteX1180" fmla="*/ 7150 w 10000"/>
                  <a:gd name="connsiteY1180" fmla="*/ 8931 h 10000"/>
                  <a:gd name="connsiteX1181" fmla="*/ 7136 w 10000"/>
                  <a:gd name="connsiteY1181" fmla="*/ 8917 h 10000"/>
                  <a:gd name="connsiteX1182" fmla="*/ 7136 w 10000"/>
                  <a:gd name="connsiteY1182" fmla="*/ 8895 h 10000"/>
                  <a:gd name="connsiteX1183" fmla="*/ 7141 w 10000"/>
                  <a:gd name="connsiteY1183" fmla="*/ 8890 h 10000"/>
                  <a:gd name="connsiteX1184" fmla="*/ 7166 w 10000"/>
                  <a:gd name="connsiteY1184" fmla="*/ 8854 h 10000"/>
                  <a:gd name="connsiteX1185" fmla="*/ 7177 w 10000"/>
                  <a:gd name="connsiteY1185" fmla="*/ 8832 h 10000"/>
                  <a:gd name="connsiteX1186" fmla="*/ 7185 w 10000"/>
                  <a:gd name="connsiteY1186" fmla="*/ 8814 h 10000"/>
                  <a:gd name="connsiteX1187" fmla="*/ 7199 w 10000"/>
                  <a:gd name="connsiteY1187" fmla="*/ 8787 h 10000"/>
                  <a:gd name="connsiteX1188" fmla="*/ 7205 w 10000"/>
                  <a:gd name="connsiteY1188" fmla="*/ 8773 h 10000"/>
                  <a:gd name="connsiteX1189" fmla="*/ 7213 w 10000"/>
                  <a:gd name="connsiteY1189" fmla="*/ 8701 h 10000"/>
                  <a:gd name="connsiteX1190" fmla="*/ 7216 w 10000"/>
                  <a:gd name="connsiteY1190" fmla="*/ 8683 h 10000"/>
                  <a:gd name="connsiteX1191" fmla="*/ 7221 w 10000"/>
                  <a:gd name="connsiteY1191" fmla="*/ 8656 h 10000"/>
                  <a:gd name="connsiteX1192" fmla="*/ 7221 w 10000"/>
                  <a:gd name="connsiteY1192" fmla="*/ 8633 h 10000"/>
                  <a:gd name="connsiteX1193" fmla="*/ 7221 w 10000"/>
                  <a:gd name="connsiteY1193" fmla="*/ 8615 h 10000"/>
                  <a:gd name="connsiteX1194" fmla="*/ 7221 w 10000"/>
                  <a:gd name="connsiteY1194" fmla="*/ 8593 h 10000"/>
                  <a:gd name="connsiteX1195" fmla="*/ 7221 w 10000"/>
                  <a:gd name="connsiteY1195" fmla="*/ 8566 h 10000"/>
                  <a:gd name="connsiteX1196" fmla="*/ 7224 w 10000"/>
                  <a:gd name="connsiteY1196" fmla="*/ 8561 h 10000"/>
                  <a:gd name="connsiteX1197" fmla="*/ 7238 w 10000"/>
                  <a:gd name="connsiteY1197" fmla="*/ 8543 h 10000"/>
                  <a:gd name="connsiteX1198" fmla="*/ 7241 w 10000"/>
                  <a:gd name="connsiteY1198" fmla="*/ 8530 h 10000"/>
                  <a:gd name="connsiteX1199" fmla="*/ 7249 w 10000"/>
                  <a:gd name="connsiteY1199" fmla="*/ 8512 h 10000"/>
                  <a:gd name="connsiteX1200" fmla="*/ 7249 w 10000"/>
                  <a:gd name="connsiteY1200" fmla="*/ 8502 h 10000"/>
                  <a:gd name="connsiteX1201" fmla="*/ 7249 w 10000"/>
                  <a:gd name="connsiteY1201" fmla="*/ 8475 h 10000"/>
                  <a:gd name="connsiteX1202" fmla="*/ 7246 w 10000"/>
                  <a:gd name="connsiteY1202" fmla="*/ 8457 h 10000"/>
                  <a:gd name="connsiteX1203" fmla="*/ 7241 w 10000"/>
                  <a:gd name="connsiteY1203" fmla="*/ 8444 h 10000"/>
                  <a:gd name="connsiteX1204" fmla="*/ 7232 w 10000"/>
                  <a:gd name="connsiteY1204" fmla="*/ 8435 h 10000"/>
                  <a:gd name="connsiteX1205" fmla="*/ 7224 w 10000"/>
                  <a:gd name="connsiteY1205" fmla="*/ 8430 h 10000"/>
                  <a:gd name="connsiteX1206" fmla="*/ 7208 w 10000"/>
                  <a:gd name="connsiteY1206" fmla="*/ 8408 h 10000"/>
                  <a:gd name="connsiteX1207" fmla="*/ 7199 w 10000"/>
                  <a:gd name="connsiteY1207" fmla="*/ 8403 h 10000"/>
                  <a:gd name="connsiteX1208" fmla="*/ 7205 w 10000"/>
                  <a:gd name="connsiteY1208" fmla="*/ 8372 h 10000"/>
                  <a:gd name="connsiteX1209" fmla="*/ 7208 w 10000"/>
                  <a:gd name="connsiteY1209" fmla="*/ 8354 h 10000"/>
                  <a:gd name="connsiteX1210" fmla="*/ 7213 w 10000"/>
                  <a:gd name="connsiteY1210" fmla="*/ 8345 h 10000"/>
                  <a:gd name="connsiteX1211" fmla="*/ 7224 w 10000"/>
                  <a:gd name="connsiteY1211" fmla="*/ 8331 h 10000"/>
                  <a:gd name="connsiteX1212" fmla="*/ 7238 w 10000"/>
                  <a:gd name="connsiteY1212" fmla="*/ 8313 h 10000"/>
                  <a:gd name="connsiteX1213" fmla="*/ 7241 w 10000"/>
                  <a:gd name="connsiteY1213" fmla="*/ 8304 h 10000"/>
                  <a:gd name="connsiteX1214" fmla="*/ 7254 w 10000"/>
                  <a:gd name="connsiteY1214" fmla="*/ 8286 h 10000"/>
                  <a:gd name="connsiteX1215" fmla="*/ 7265 w 10000"/>
                  <a:gd name="connsiteY1215" fmla="*/ 8272 h 10000"/>
                  <a:gd name="connsiteX1216" fmla="*/ 7271 w 10000"/>
                  <a:gd name="connsiteY1216" fmla="*/ 8263 h 10000"/>
                  <a:gd name="connsiteX1217" fmla="*/ 7279 w 10000"/>
                  <a:gd name="connsiteY1217" fmla="*/ 8245 h 10000"/>
                  <a:gd name="connsiteX1218" fmla="*/ 7274 w 10000"/>
                  <a:gd name="connsiteY1218" fmla="*/ 8223 h 10000"/>
                  <a:gd name="connsiteX1219" fmla="*/ 7265 w 10000"/>
                  <a:gd name="connsiteY1219" fmla="*/ 8200 h 10000"/>
                  <a:gd name="connsiteX1220" fmla="*/ 7263 w 10000"/>
                  <a:gd name="connsiteY1220" fmla="*/ 8187 h 10000"/>
                  <a:gd name="connsiteX1221" fmla="*/ 7257 w 10000"/>
                  <a:gd name="connsiteY1221" fmla="*/ 8187 h 10000"/>
                  <a:gd name="connsiteX1222" fmla="*/ 7254 w 10000"/>
                  <a:gd name="connsiteY1222" fmla="*/ 8196 h 10000"/>
                  <a:gd name="connsiteX1223" fmla="*/ 7246 w 10000"/>
                  <a:gd name="connsiteY1223" fmla="*/ 8209 h 10000"/>
                  <a:gd name="connsiteX1224" fmla="*/ 7241 w 10000"/>
                  <a:gd name="connsiteY1224" fmla="*/ 8209 h 10000"/>
                  <a:gd name="connsiteX1225" fmla="*/ 7238 w 10000"/>
                  <a:gd name="connsiteY1225" fmla="*/ 8214 h 10000"/>
                  <a:gd name="connsiteX1226" fmla="*/ 7221 w 10000"/>
                  <a:gd name="connsiteY1226" fmla="*/ 8173 h 10000"/>
                  <a:gd name="connsiteX1227" fmla="*/ 7185 w 10000"/>
                  <a:gd name="connsiteY1227" fmla="*/ 8106 h 10000"/>
                  <a:gd name="connsiteX1228" fmla="*/ 7174 w 10000"/>
                  <a:gd name="connsiteY1228" fmla="*/ 8078 h 10000"/>
                  <a:gd name="connsiteX1229" fmla="*/ 7169 w 10000"/>
                  <a:gd name="connsiteY1229" fmla="*/ 8056 h 10000"/>
                  <a:gd name="connsiteX1230" fmla="*/ 7166 w 10000"/>
                  <a:gd name="connsiteY1230" fmla="*/ 8042 h 10000"/>
                  <a:gd name="connsiteX1231" fmla="*/ 7161 w 10000"/>
                  <a:gd name="connsiteY1231" fmla="*/ 8051 h 10000"/>
                  <a:gd name="connsiteX1232" fmla="*/ 7158 w 10000"/>
                  <a:gd name="connsiteY1232" fmla="*/ 8051 h 10000"/>
                  <a:gd name="connsiteX1233" fmla="*/ 7141 w 10000"/>
                  <a:gd name="connsiteY1233" fmla="*/ 8056 h 10000"/>
                  <a:gd name="connsiteX1234" fmla="*/ 7116 w 10000"/>
                  <a:gd name="connsiteY1234" fmla="*/ 8051 h 10000"/>
                  <a:gd name="connsiteX1235" fmla="*/ 7094 w 10000"/>
                  <a:gd name="connsiteY1235" fmla="*/ 8051 h 10000"/>
                  <a:gd name="connsiteX1236" fmla="*/ 7081 w 10000"/>
                  <a:gd name="connsiteY1236" fmla="*/ 8011 h 10000"/>
                  <a:gd name="connsiteX1237" fmla="*/ 7081 w 10000"/>
                  <a:gd name="connsiteY1237" fmla="*/ 8002 h 10000"/>
                  <a:gd name="connsiteX1238" fmla="*/ 7078 w 10000"/>
                  <a:gd name="connsiteY1238" fmla="*/ 7984 h 10000"/>
                  <a:gd name="connsiteX1239" fmla="*/ 7072 w 10000"/>
                  <a:gd name="connsiteY1239" fmla="*/ 7970 h 10000"/>
                  <a:gd name="connsiteX1240" fmla="*/ 7045 w 10000"/>
                  <a:gd name="connsiteY1240" fmla="*/ 7948 h 10000"/>
                  <a:gd name="connsiteX1241" fmla="*/ 7020 w 10000"/>
                  <a:gd name="connsiteY1241" fmla="*/ 7957 h 10000"/>
                  <a:gd name="connsiteX1242" fmla="*/ 7001 w 10000"/>
                  <a:gd name="connsiteY1242" fmla="*/ 7970 h 10000"/>
                  <a:gd name="connsiteX1243" fmla="*/ 6981 w 10000"/>
                  <a:gd name="connsiteY1243" fmla="*/ 7984 h 10000"/>
                  <a:gd name="connsiteX1244" fmla="*/ 6976 w 10000"/>
                  <a:gd name="connsiteY1244" fmla="*/ 7984 h 10000"/>
                  <a:gd name="connsiteX1245" fmla="*/ 6973 w 10000"/>
                  <a:gd name="connsiteY1245" fmla="*/ 7984 h 10000"/>
                  <a:gd name="connsiteX1246" fmla="*/ 6959 w 10000"/>
                  <a:gd name="connsiteY1246" fmla="*/ 7984 h 10000"/>
                  <a:gd name="connsiteX1247" fmla="*/ 6948 w 10000"/>
                  <a:gd name="connsiteY1247" fmla="*/ 7961 h 10000"/>
                  <a:gd name="connsiteX1248" fmla="*/ 6934 w 10000"/>
                  <a:gd name="connsiteY1248" fmla="*/ 7943 h 10000"/>
                  <a:gd name="connsiteX1249" fmla="*/ 6932 w 10000"/>
                  <a:gd name="connsiteY1249" fmla="*/ 7943 h 10000"/>
                  <a:gd name="connsiteX1250" fmla="*/ 6918 w 10000"/>
                  <a:gd name="connsiteY1250" fmla="*/ 7961 h 10000"/>
                  <a:gd name="connsiteX1251" fmla="*/ 6904 w 10000"/>
                  <a:gd name="connsiteY1251" fmla="*/ 7975 h 10000"/>
                  <a:gd name="connsiteX1252" fmla="*/ 6896 w 10000"/>
                  <a:gd name="connsiteY1252" fmla="*/ 7997 h 10000"/>
                  <a:gd name="connsiteX1253" fmla="*/ 6887 w 10000"/>
                  <a:gd name="connsiteY1253" fmla="*/ 8002 h 10000"/>
                  <a:gd name="connsiteX1254" fmla="*/ 6879 w 10000"/>
                  <a:gd name="connsiteY1254" fmla="*/ 8011 h 10000"/>
                  <a:gd name="connsiteX1255" fmla="*/ 6868 w 10000"/>
                  <a:gd name="connsiteY1255" fmla="*/ 8015 h 10000"/>
                  <a:gd name="connsiteX1256" fmla="*/ 6852 w 10000"/>
                  <a:gd name="connsiteY1256" fmla="*/ 8024 h 10000"/>
                  <a:gd name="connsiteX1257" fmla="*/ 6813 w 10000"/>
                  <a:gd name="connsiteY1257" fmla="*/ 8042 h 10000"/>
                  <a:gd name="connsiteX1258" fmla="*/ 6780 w 10000"/>
                  <a:gd name="connsiteY1258" fmla="*/ 8065 h 10000"/>
                  <a:gd name="connsiteX1259" fmla="*/ 6763 w 10000"/>
                  <a:gd name="connsiteY1259" fmla="*/ 8078 h 10000"/>
                  <a:gd name="connsiteX1260" fmla="*/ 6755 w 10000"/>
                  <a:gd name="connsiteY1260" fmla="*/ 8088 h 10000"/>
                  <a:gd name="connsiteX1261" fmla="*/ 6716 w 10000"/>
                  <a:gd name="connsiteY1261" fmla="*/ 8119 h 10000"/>
                  <a:gd name="connsiteX1262" fmla="*/ 6711 w 10000"/>
                  <a:gd name="connsiteY1262" fmla="*/ 8128 h 10000"/>
                  <a:gd name="connsiteX1263" fmla="*/ 6711 w 10000"/>
                  <a:gd name="connsiteY1263" fmla="*/ 8169 h 10000"/>
                  <a:gd name="connsiteX1264" fmla="*/ 6711 w 10000"/>
                  <a:gd name="connsiteY1264" fmla="*/ 8173 h 10000"/>
                  <a:gd name="connsiteX1265" fmla="*/ 6716 w 10000"/>
                  <a:gd name="connsiteY1265" fmla="*/ 8200 h 10000"/>
                  <a:gd name="connsiteX1266" fmla="*/ 6708 w 10000"/>
                  <a:gd name="connsiteY1266" fmla="*/ 8223 h 10000"/>
                  <a:gd name="connsiteX1267" fmla="*/ 6708 w 10000"/>
                  <a:gd name="connsiteY1267" fmla="*/ 8236 h 10000"/>
                  <a:gd name="connsiteX1268" fmla="*/ 6708 w 10000"/>
                  <a:gd name="connsiteY1268" fmla="*/ 8272 h 10000"/>
                  <a:gd name="connsiteX1269" fmla="*/ 6711 w 10000"/>
                  <a:gd name="connsiteY1269" fmla="*/ 8290 h 10000"/>
                  <a:gd name="connsiteX1270" fmla="*/ 6716 w 10000"/>
                  <a:gd name="connsiteY1270" fmla="*/ 8304 h 10000"/>
                  <a:gd name="connsiteX1271" fmla="*/ 6711 w 10000"/>
                  <a:gd name="connsiteY1271" fmla="*/ 8313 h 10000"/>
                  <a:gd name="connsiteX1272" fmla="*/ 6683 w 10000"/>
                  <a:gd name="connsiteY1272" fmla="*/ 8318 h 10000"/>
                  <a:gd name="connsiteX1273" fmla="*/ 6661 w 10000"/>
                  <a:gd name="connsiteY1273" fmla="*/ 8327 h 10000"/>
                  <a:gd name="connsiteX1274" fmla="*/ 6631 w 10000"/>
                  <a:gd name="connsiteY1274" fmla="*/ 8327 h 10000"/>
                  <a:gd name="connsiteX1275" fmla="*/ 6611 w 10000"/>
                  <a:gd name="connsiteY1275" fmla="*/ 8327 h 10000"/>
                  <a:gd name="connsiteX1276" fmla="*/ 6598 w 10000"/>
                  <a:gd name="connsiteY1276" fmla="*/ 8327 h 10000"/>
                  <a:gd name="connsiteX1277" fmla="*/ 6595 w 10000"/>
                  <a:gd name="connsiteY1277" fmla="*/ 8340 h 10000"/>
                  <a:gd name="connsiteX1278" fmla="*/ 6587 w 10000"/>
                  <a:gd name="connsiteY1278" fmla="*/ 8358 h 10000"/>
                  <a:gd name="connsiteX1279" fmla="*/ 6578 w 10000"/>
                  <a:gd name="connsiteY1279" fmla="*/ 8408 h 10000"/>
                  <a:gd name="connsiteX1280" fmla="*/ 6578 w 10000"/>
                  <a:gd name="connsiteY1280" fmla="*/ 8421 h 10000"/>
                  <a:gd name="connsiteX1281" fmla="*/ 6578 w 10000"/>
                  <a:gd name="connsiteY1281" fmla="*/ 8430 h 10000"/>
                  <a:gd name="connsiteX1282" fmla="*/ 6573 w 10000"/>
                  <a:gd name="connsiteY1282" fmla="*/ 8435 h 10000"/>
                  <a:gd name="connsiteX1283" fmla="*/ 6556 w 10000"/>
                  <a:gd name="connsiteY1283" fmla="*/ 8435 h 10000"/>
                  <a:gd name="connsiteX1284" fmla="*/ 6545 w 10000"/>
                  <a:gd name="connsiteY1284" fmla="*/ 8435 h 10000"/>
                  <a:gd name="connsiteX1285" fmla="*/ 6523 w 10000"/>
                  <a:gd name="connsiteY1285" fmla="*/ 8435 h 10000"/>
                  <a:gd name="connsiteX1286" fmla="*/ 6493 w 10000"/>
                  <a:gd name="connsiteY1286" fmla="*/ 8430 h 10000"/>
                  <a:gd name="connsiteX1287" fmla="*/ 6490 w 10000"/>
                  <a:gd name="connsiteY1287" fmla="*/ 8430 h 10000"/>
                  <a:gd name="connsiteX1288" fmla="*/ 6485 w 10000"/>
                  <a:gd name="connsiteY1288" fmla="*/ 8444 h 10000"/>
                  <a:gd name="connsiteX1289" fmla="*/ 6465 w 10000"/>
                  <a:gd name="connsiteY1289" fmla="*/ 8475 h 10000"/>
                  <a:gd name="connsiteX1290" fmla="*/ 6451 w 10000"/>
                  <a:gd name="connsiteY1290" fmla="*/ 8498 h 10000"/>
                  <a:gd name="connsiteX1291" fmla="*/ 6435 w 10000"/>
                  <a:gd name="connsiteY1291" fmla="*/ 8525 h 10000"/>
                  <a:gd name="connsiteX1292" fmla="*/ 6421 w 10000"/>
                  <a:gd name="connsiteY1292" fmla="*/ 8539 h 10000"/>
                  <a:gd name="connsiteX1293" fmla="*/ 6410 w 10000"/>
                  <a:gd name="connsiteY1293" fmla="*/ 8561 h 10000"/>
                  <a:gd name="connsiteX1294" fmla="*/ 6402 w 10000"/>
                  <a:gd name="connsiteY1294" fmla="*/ 8575 h 10000"/>
                  <a:gd name="connsiteX1295" fmla="*/ 6402 w 10000"/>
                  <a:gd name="connsiteY1295" fmla="*/ 8593 h 10000"/>
                  <a:gd name="connsiteX1296" fmla="*/ 6402 w 10000"/>
                  <a:gd name="connsiteY1296" fmla="*/ 8620 h 10000"/>
                  <a:gd name="connsiteX1297" fmla="*/ 6405 w 10000"/>
                  <a:gd name="connsiteY1297" fmla="*/ 8660 h 10000"/>
                  <a:gd name="connsiteX1298" fmla="*/ 6405 w 10000"/>
                  <a:gd name="connsiteY1298" fmla="*/ 8674 h 10000"/>
                  <a:gd name="connsiteX1299" fmla="*/ 6405 w 10000"/>
                  <a:gd name="connsiteY1299" fmla="*/ 8683 h 10000"/>
                  <a:gd name="connsiteX1300" fmla="*/ 6405 w 10000"/>
                  <a:gd name="connsiteY1300" fmla="*/ 8687 h 10000"/>
                  <a:gd name="connsiteX1301" fmla="*/ 6405 w 10000"/>
                  <a:gd name="connsiteY1301" fmla="*/ 8696 h 10000"/>
                  <a:gd name="connsiteX1302" fmla="*/ 6388 w 10000"/>
                  <a:gd name="connsiteY1302" fmla="*/ 8733 h 10000"/>
                  <a:gd name="connsiteX1303" fmla="*/ 6369 w 10000"/>
                  <a:gd name="connsiteY1303" fmla="*/ 8746 h 10000"/>
                  <a:gd name="connsiteX1304" fmla="*/ 6333 w 10000"/>
                  <a:gd name="connsiteY1304" fmla="*/ 8773 h 10000"/>
                  <a:gd name="connsiteX1305" fmla="*/ 6313 w 10000"/>
                  <a:gd name="connsiteY1305" fmla="*/ 8787 h 10000"/>
                  <a:gd name="connsiteX1306" fmla="*/ 6291 w 10000"/>
                  <a:gd name="connsiteY1306" fmla="*/ 8805 h 10000"/>
                  <a:gd name="connsiteX1307" fmla="*/ 6280 w 10000"/>
                  <a:gd name="connsiteY1307" fmla="*/ 8814 h 10000"/>
                  <a:gd name="connsiteX1308" fmla="*/ 6250 w 10000"/>
                  <a:gd name="connsiteY1308" fmla="*/ 8805 h 10000"/>
                  <a:gd name="connsiteX1309" fmla="*/ 6233 w 10000"/>
                  <a:gd name="connsiteY1309" fmla="*/ 8805 h 10000"/>
                  <a:gd name="connsiteX1310" fmla="*/ 6220 w 10000"/>
                  <a:gd name="connsiteY1310" fmla="*/ 8805 h 10000"/>
                  <a:gd name="connsiteX1311" fmla="*/ 6200 w 10000"/>
                  <a:gd name="connsiteY1311" fmla="*/ 8805 h 10000"/>
                  <a:gd name="connsiteX1312" fmla="*/ 6184 w 10000"/>
                  <a:gd name="connsiteY1312" fmla="*/ 8805 h 10000"/>
                  <a:gd name="connsiteX1313" fmla="*/ 6755 w 10000"/>
                  <a:gd name="connsiteY1313" fmla="*/ 6680 h 10000"/>
                  <a:gd name="connsiteX1314" fmla="*/ 6716 w 10000"/>
                  <a:gd name="connsiteY1314" fmla="*/ 6653 h 10000"/>
                  <a:gd name="connsiteX1315" fmla="*/ 6692 w 10000"/>
                  <a:gd name="connsiteY1315" fmla="*/ 6707 h 10000"/>
                  <a:gd name="connsiteX1316" fmla="*/ 6747 w 10000"/>
                  <a:gd name="connsiteY1316" fmla="*/ 6856 h 10000"/>
                  <a:gd name="connsiteX1317" fmla="*/ 6747 w 10000"/>
                  <a:gd name="connsiteY1317" fmla="*/ 6910 h 10000"/>
                  <a:gd name="connsiteX1318" fmla="*/ 6727 w 10000"/>
                  <a:gd name="connsiteY1318" fmla="*/ 6960 h 10000"/>
                  <a:gd name="connsiteX1319" fmla="*/ 6675 w 10000"/>
                  <a:gd name="connsiteY1319" fmla="*/ 7041 h 10000"/>
                  <a:gd name="connsiteX1320" fmla="*/ 6667 w 10000"/>
                  <a:gd name="connsiteY1320" fmla="*/ 7082 h 10000"/>
                  <a:gd name="connsiteX1321" fmla="*/ 6675 w 10000"/>
                  <a:gd name="connsiteY1321" fmla="*/ 7158 h 10000"/>
                  <a:gd name="connsiteX1322" fmla="*/ 6683 w 10000"/>
                  <a:gd name="connsiteY1322" fmla="*/ 7199 h 10000"/>
                  <a:gd name="connsiteX1323" fmla="*/ 6703 w 10000"/>
                  <a:gd name="connsiteY1323" fmla="*/ 7212 h 10000"/>
                  <a:gd name="connsiteX1324" fmla="*/ 6719 w 10000"/>
                  <a:gd name="connsiteY1324" fmla="*/ 7181 h 10000"/>
                  <a:gd name="connsiteX1325" fmla="*/ 6727 w 10000"/>
                  <a:gd name="connsiteY1325" fmla="*/ 7113 h 10000"/>
                  <a:gd name="connsiteX1326" fmla="*/ 6749 w 10000"/>
                  <a:gd name="connsiteY1326" fmla="*/ 7050 h 10000"/>
                  <a:gd name="connsiteX1327" fmla="*/ 6772 w 10000"/>
                  <a:gd name="connsiteY1327" fmla="*/ 6987 h 10000"/>
                  <a:gd name="connsiteX1328" fmla="*/ 6788 w 10000"/>
                  <a:gd name="connsiteY1328" fmla="*/ 6987 h 10000"/>
                  <a:gd name="connsiteX1329" fmla="*/ 6783 w 10000"/>
                  <a:gd name="connsiteY1329" fmla="*/ 7077 h 10000"/>
                  <a:gd name="connsiteX1330" fmla="*/ 6780 w 10000"/>
                  <a:gd name="connsiteY1330" fmla="*/ 7140 h 10000"/>
                  <a:gd name="connsiteX1331" fmla="*/ 6816 w 10000"/>
                  <a:gd name="connsiteY1331" fmla="*/ 7055 h 10000"/>
                  <a:gd name="connsiteX1332" fmla="*/ 6852 w 10000"/>
                  <a:gd name="connsiteY1332" fmla="*/ 7050 h 10000"/>
                  <a:gd name="connsiteX1333" fmla="*/ 6896 w 10000"/>
                  <a:gd name="connsiteY1333" fmla="*/ 7077 h 10000"/>
                  <a:gd name="connsiteX1334" fmla="*/ 6965 w 10000"/>
                  <a:gd name="connsiteY1334" fmla="*/ 7055 h 10000"/>
                  <a:gd name="connsiteX1335" fmla="*/ 6959 w 10000"/>
                  <a:gd name="connsiteY1335" fmla="*/ 7028 h 10000"/>
                  <a:gd name="connsiteX1336" fmla="*/ 7014 w 10000"/>
                  <a:gd name="connsiteY1336" fmla="*/ 6955 h 10000"/>
                  <a:gd name="connsiteX1337" fmla="*/ 7009 w 10000"/>
                  <a:gd name="connsiteY1337" fmla="*/ 6933 h 10000"/>
                  <a:gd name="connsiteX1338" fmla="*/ 6981 w 10000"/>
                  <a:gd name="connsiteY1338" fmla="*/ 6906 h 10000"/>
                  <a:gd name="connsiteX1339" fmla="*/ 6973 w 10000"/>
                  <a:gd name="connsiteY1339" fmla="*/ 6919 h 10000"/>
                  <a:gd name="connsiteX1340" fmla="*/ 6932 w 10000"/>
                  <a:gd name="connsiteY1340" fmla="*/ 6788 h 10000"/>
                  <a:gd name="connsiteX1341" fmla="*/ 6951 w 10000"/>
                  <a:gd name="connsiteY1341" fmla="*/ 6766 h 10000"/>
                  <a:gd name="connsiteX1342" fmla="*/ 6948 w 10000"/>
                  <a:gd name="connsiteY1342" fmla="*/ 6739 h 10000"/>
                  <a:gd name="connsiteX1343" fmla="*/ 6871 w 10000"/>
                  <a:gd name="connsiteY1343" fmla="*/ 6748 h 10000"/>
                  <a:gd name="connsiteX1344" fmla="*/ 6868 w 10000"/>
                  <a:gd name="connsiteY1344" fmla="*/ 6734 h 10000"/>
                  <a:gd name="connsiteX1345" fmla="*/ 6912 w 10000"/>
                  <a:gd name="connsiteY1345" fmla="*/ 6581 h 10000"/>
                  <a:gd name="connsiteX1346" fmla="*/ 6912 w 10000"/>
                  <a:gd name="connsiteY1346" fmla="*/ 6567 h 10000"/>
                  <a:gd name="connsiteX1347" fmla="*/ 6909 w 10000"/>
                  <a:gd name="connsiteY1347" fmla="*/ 6563 h 10000"/>
                  <a:gd name="connsiteX1348" fmla="*/ 6893 w 10000"/>
                  <a:gd name="connsiteY1348" fmla="*/ 6576 h 10000"/>
                  <a:gd name="connsiteX1349" fmla="*/ 6827 w 10000"/>
                  <a:gd name="connsiteY1349" fmla="*/ 6631 h 10000"/>
                  <a:gd name="connsiteX1350" fmla="*/ 6774 w 10000"/>
                  <a:gd name="connsiteY1350" fmla="*/ 6667 h 10000"/>
                  <a:gd name="connsiteX1351" fmla="*/ 6525 w 10000"/>
                  <a:gd name="connsiteY1351" fmla="*/ 7561 h 10000"/>
                  <a:gd name="connsiteX1352" fmla="*/ 6184 w 10000"/>
                  <a:gd name="connsiteY1352" fmla="*/ 8805 h 10000"/>
                  <a:gd name="connsiteX0" fmla="*/ 6184 w 10000"/>
                  <a:gd name="connsiteY0" fmla="*/ 8805 h 10000"/>
                  <a:gd name="connsiteX1" fmla="*/ 6175 w 10000"/>
                  <a:gd name="connsiteY1" fmla="*/ 8800 h 10000"/>
                  <a:gd name="connsiteX2" fmla="*/ 6167 w 10000"/>
                  <a:gd name="connsiteY2" fmla="*/ 8832 h 10000"/>
                  <a:gd name="connsiteX3" fmla="*/ 6167 w 10000"/>
                  <a:gd name="connsiteY3" fmla="*/ 8845 h 10000"/>
                  <a:gd name="connsiteX4" fmla="*/ 6140 w 10000"/>
                  <a:gd name="connsiteY4" fmla="*/ 8877 h 10000"/>
                  <a:gd name="connsiteX5" fmla="*/ 6098 w 10000"/>
                  <a:gd name="connsiteY5" fmla="*/ 8904 h 10000"/>
                  <a:gd name="connsiteX6" fmla="*/ 6090 w 10000"/>
                  <a:gd name="connsiteY6" fmla="*/ 8904 h 10000"/>
                  <a:gd name="connsiteX7" fmla="*/ 6082 w 10000"/>
                  <a:gd name="connsiteY7" fmla="*/ 8904 h 10000"/>
                  <a:gd name="connsiteX8" fmla="*/ 6082 w 10000"/>
                  <a:gd name="connsiteY8" fmla="*/ 8958 h 10000"/>
                  <a:gd name="connsiteX9" fmla="*/ 6082 w 10000"/>
                  <a:gd name="connsiteY9" fmla="*/ 8963 h 10000"/>
                  <a:gd name="connsiteX10" fmla="*/ 6079 w 10000"/>
                  <a:gd name="connsiteY10" fmla="*/ 9012 h 10000"/>
                  <a:gd name="connsiteX11" fmla="*/ 6073 w 10000"/>
                  <a:gd name="connsiteY11" fmla="*/ 9066 h 10000"/>
                  <a:gd name="connsiteX12" fmla="*/ 6073 w 10000"/>
                  <a:gd name="connsiteY12" fmla="*/ 9120 h 10000"/>
                  <a:gd name="connsiteX13" fmla="*/ 6073 w 10000"/>
                  <a:gd name="connsiteY13" fmla="*/ 9147 h 10000"/>
                  <a:gd name="connsiteX14" fmla="*/ 6073 w 10000"/>
                  <a:gd name="connsiteY14" fmla="*/ 9197 h 10000"/>
                  <a:gd name="connsiteX15" fmla="*/ 6068 w 10000"/>
                  <a:gd name="connsiteY15" fmla="*/ 9233 h 10000"/>
                  <a:gd name="connsiteX16" fmla="*/ 6065 w 10000"/>
                  <a:gd name="connsiteY16" fmla="*/ 9301 h 10000"/>
                  <a:gd name="connsiteX17" fmla="*/ 6065 w 10000"/>
                  <a:gd name="connsiteY17" fmla="*/ 9350 h 10000"/>
                  <a:gd name="connsiteX18" fmla="*/ 6060 w 10000"/>
                  <a:gd name="connsiteY18" fmla="*/ 9382 h 10000"/>
                  <a:gd name="connsiteX19" fmla="*/ 6060 w 10000"/>
                  <a:gd name="connsiteY19" fmla="*/ 9409 h 10000"/>
                  <a:gd name="connsiteX20" fmla="*/ 6051 w 10000"/>
                  <a:gd name="connsiteY20" fmla="*/ 9423 h 10000"/>
                  <a:gd name="connsiteX21" fmla="*/ 6049 w 10000"/>
                  <a:gd name="connsiteY21" fmla="*/ 9436 h 10000"/>
                  <a:gd name="connsiteX22" fmla="*/ 6035 w 10000"/>
                  <a:gd name="connsiteY22" fmla="*/ 9450 h 10000"/>
                  <a:gd name="connsiteX23" fmla="*/ 6026 w 10000"/>
                  <a:gd name="connsiteY23" fmla="*/ 9459 h 10000"/>
                  <a:gd name="connsiteX24" fmla="*/ 6018 w 10000"/>
                  <a:gd name="connsiteY24" fmla="*/ 9445 h 10000"/>
                  <a:gd name="connsiteX25" fmla="*/ 6007 w 10000"/>
                  <a:gd name="connsiteY25" fmla="*/ 9409 h 10000"/>
                  <a:gd name="connsiteX26" fmla="*/ 5985 w 10000"/>
                  <a:gd name="connsiteY26" fmla="*/ 9369 h 10000"/>
                  <a:gd name="connsiteX27" fmla="*/ 5969 w 10000"/>
                  <a:gd name="connsiteY27" fmla="*/ 9332 h 10000"/>
                  <a:gd name="connsiteX28" fmla="*/ 5955 w 10000"/>
                  <a:gd name="connsiteY28" fmla="*/ 9314 h 10000"/>
                  <a:gd name="connsiteX29" fmla="*/ 5952 w 10000"/>
                  <a:gd name="connsiteY29" fmla="*/ 9305 h 10000"/>
                  <a:gd name="connsiteX30" fmla="*/ 5935 w 10000"/>
                  <a:gd name="connsiteY30" fmla="*/ 9305 h 10000"/>
                  <a:gd name="connsiteX31" fmla="*/ 5922 w 10000"/>
                  <a:gd name="connsiteY31" fmla="*/ 9319 h 10000"/>
                  <a:gd name="connsiteX32" fmla="*/ 5913 w 10000"/>
                  <a:gd name="connsiteY32" fmla="*/ 9328 h 10000"/>
                  <a:gd name="connsiteX33" fmla="*/ 5905 w 10000"/>
                  <a:gd name="connsiteY33" fmla="*/ 9332 h 10000"/>
                  <a:gd name="connsiteX34" fmla="*/ 5897 w 10000"/>
                  <a:gd name="connsiteY34" fmla="*/ 9350 h 10000"/>
                  <a:gd name="connsiteX35" fmla="*/ 5875 w 10000"/>
                  <a:gd name="connsiteY35" fmla="*/ 9364 h 10000"/>
                  <a:gd name="connsiteX36" fmla="*/ 5850 w 10000"/>
                  <a:gd name="connsiteY36" fmla="*/ 9391 h 10000"/>
                  <a:gd name="connsiteX37" fmla="*/ 5833 w 10000"/>
                  <a:gd name="connsiteY37" fmla="*/ 9405 h 10000"/>
                  <a:gd name="connsiteX38" fmla="*/ 5822 w 10000"/>
                  <a:gd name="connsiteY38" fmla="*/ 9409 h 10000"/>
                  <a:gd name="connsiteX39" fmla="*/ 5800 w 10000"/>
                  <a:gd name="connsiteY39" fmla="*/ 9423 h 10000"/>
                  <a:gd name="connsiteX40" fmla="*/ 5784 w 10000"/>
                  <a:gd name="connsiteY40" fmla="*/ 9436 h 10000"/>
                  <a:gd name="connsiteX41" fmla="*/ 5767 w 10000"/>
                  <a:gd name="connsiteY41" fmla="*/ 9450 h 10000"/>
                  <a:gd name="connsiteX42" fmla="*/ 5751 w 10000"/>
                  <a:gd name="connsiteY42" fmla="*/ 9463 h 10000"/>
                  <a:gd name="connsiteX43" fmla="*/ 5745 w 10000"/>
                  <a:gd name="connsiteY43" fmla="*/ 9472 h 10000"/>
                  <a:gd name="connsiteX44" fmla="*/ 5751 w 10000"/>
                  <a:gd name="connsiteY44" fmla="*/ 9477 h 10000"/>
                  <a:gd name="connsiteX45" fmla="*/ 5762 w 10000"/>
                  <a:gd name="connsiteY45" fmla="*/ 9504 h 10000"/>
                  <a:gd name="connsiteX46" fmla="*/ 5767 w 10000"/>
                  <a:gd name="connsiteY46" fmla="*/ 9526 h 10000"/>
                  <a:gd name="connsiteX47" fmla="*/ 5784 w 10000"/>
                  <a:gd name="connsiteY47" fmla="*/ 9576 h 10000"/>
                  <a:gd name="connsiteX48" fmla="*/ 5797 w 10000"/>
                  <a:gd name="connsiteY48" fmla="*/ 9603 h 10000"/>
                  <a:gd name="connsiteX49" fmla="*/ 5808 w 10000"/>
                  <a:gd name="connsiteY49" fmla="*/ 9644 h 10000"/>
                  <a:gd name="connsiteX50" fmla="*/ 5822 w 10000"/>
                  <a:gd name="connsiteY50" fmla="*/ 9671 h 10000"/>
                  <a:gd name="connsiteX51" fmla="*/ 5825 w 10000"/>
                  <a:gd name="connsiteY51" fmla="*/ 9684 h 10000"/>
                  <a:gd name="connsiteX52" fmla="*/ 5831 w 10000"/>
                  <a:gd name="connsiteY52" fmla="*/ 9684 h 10000"/>
                  <a:gd name="connsiteX53" fmla="*/ 5825 w 10000"/>
                  <a:gd name="connsiteY53" fmla="*/ 9698 h 10000"/>
                  <a:gd name="connsiteX54" fmla="*/ 5806 w 10000"/>
                  <a:gd name="connsiteY54" fmla="*/ 9725 h 10000"/>
                  <a:gd name="connsiteX55" fmla="*/ 5792 w 10000"/>
                  <a:gd name="connsiteY55" fmla="*/ 9738 h 10000"/>
                  <a:gd name="connsiteX56" fmla="*/ 5737 w 10000"/>
                  <a:gd name="connsiteY56" fmla="*/ 9793 h 10000"/>
                  <a:gd name="connsiteX57" fmla="*/ 5728 w 10000"/>
                  <a:gd name="connsiteY57" fmla="*/ 9806 h 10000"/>
                  <a:gd name="connsiteX58" fmla="*/ 5712 w 10000"/>
                  <a:gd name="connsiteY58" fmla="*/ 9815 h 10000"/>
                  <a:gd name="connsiteX59" fmla="*/ 5690 w 10000"/>
                  <a:gd name="connsiteY59" fmla="*/ 9838 h 10000"/>
                  <a:gd name="connsiteX60" fmla="*/ 5679 w 10000"/>
                  <a:gd name="connsiteY60" fmla="*/ 9842 h 10000"/>
                  <a:gd name="connsiteX61" fmla="*/ 5665 w 10000"/>
                  <a:gd name="connsiteY61" fmla="*/ 9842 h 10000"/>
                  <a:gd name="connsiteX62" fmla="*/ 5648 w 10000"/>
                  <a:gd name="connsiteY62" fmla="*/ 9851 h 10000"/>
                  <a:gd name="connsiteX63" fmla="*/ 5621 w 10000"/>
                  <a:gd name="connsiteY63" fmla="*/ 9892 h 10000"/>
                  <a:gd name="connsiteX64" fmla="*/ 5544 w 10000"/>
                  <a:gd name="connsiteY64" fmla="*/ 9946 h 10000"/>
                  <a:gd name="connsiteX65" fmla="*/ 5406 w 10000"/>
                  <a:gd name="connsiteY65" fmla="*/ 10000 h 10000"/>
                  <a:gd name="connsiteX66" fmla="*/ 5350 w 10000"/>
                  <a:gd name="connsiteY66" fmla="*/ 9986 h 10000"/>
                  <a:gd name="connsiteX67" fmla="*/ 5342 w 10000"/>
                  <a:gd name="connsiteY67" fmla="*/ 9950 h 10000"/>
                  <a:gd name="connsiteX68" fmla="*/ 5342 w 10000"/>
                  <a:gd name="connsiteY68" fmla="*/ 9932 h 10000"/>
                  <a:gd name="connsiteX69" fmla="*/ 5342 w 10000"/>
                  <a:gd name="connsiteY69" fmla="*/ 9923 h 10000"/>
                  <a:gd name="connsiteX70" fmla="*/ 5342 w 10000"/>
                  <a:gd name="connsiteY70" fmla="*/ 9919 h 10000"/>
                  <a:gd name="connsiteX71" fmla="*/ 5348 w 10000"/>
                  <a:gd name="connsiteY71" fmla="*/ 9919 h 10000"/>
                  <a:gd name="connsiteX72" fmla="*/ 5348 w 10000"/>
                  <a:gd name="connsiteY72" fmla="*/ 9910 h 10000"/>
                  <a:gd name="connsiteX73" fmla="*/ 5350 w 10000"/>
                  <a:gd name="connsiteY73" fmla="*/ 9910 h 10000"/>
                  <a:gd name="connsiteX74" fmla="*/ 5350 w 10000"/>
                  <a:gd name="connsiteY74" fmla="*/ 9905 h 10000"/>
                  <a:gd name="connsiteX75" fmla="*/ 5356 w 10000"/>
                  <a:gd name="connsiteY75" fmla="*/ 9905 h 10000"/>
                  <a:gd name="connsiteX76" fmla="*/ 5356 w 10000"/>
                  <a:gd name="connsiteY76" fmla="*/ 9896 h 10000"/>
                  <a:gd name="connsiteX77" fmla="*/ 5359 w 10000"/>
                  <a:gd name="connsiteY77" fmla="*/ 9896 h 10000"/>
                  <a:gd name="connsiteX78" fmla="*/ 5359 w 10000"/>
                  <a:gd name="connsiteY78" fmla="*/ 9892 h 10000"/>
                  <a:gd name="connsiteX79" fmla="*/ 5364 w 10000"/>
                  <a:gd name="connsiteY79" fmla="*/ 9892 h 10000"/>
                  <a:gd name="connsiteX80" fmla="*/ 5364 w 10000"/>
                  <a:gd name="connsiteY80" fmla="*/ 9883 h 10000"/>
                  <a:gd name="connsiteX81" fmla="*/ 5359 w 10000"/>
                  <a:gd name="connsiteY81" fmla="*/ 9883 h 10000"/>
                  <a:gd name="connsiteX82" fmla="*/ 5359 w 10000"/>
                  <a:gd name="connsiteY82" fmla="*/ 9878 h 10000"/>
                  <a:gd name="connsiteX83" fmla="*/ 5359 w 10000"/>
                  <a:gd name="connsiteY83" fmla="*/ 9869 h 10000"/>
                  <a:gd name="connsiteX84" fmla="*/ 5356 w 10000"/>
                  <a:gd name="connsiteY84" fmla="*/ 9869 h 10000"/>
                  <a:gd name="connsiteX85" fmla="*/ 5356 w 10000"/>
                  <a:gd name="connsiteY85" fmla="*/ 9865 h 10000"/>
                  <a:gd name="connsiteX86" fmla="*/ 5350 w 10000"/>
                  <a:gd name="connsiteY86" fmla="*/ 9865 h 10000"/>
                  <a:gd name="connsiteX87" fmla="*/ 5350 w 10000"/>
                  <a:gd name="connsiteY87" fmla="*/ 9856 h 10000"/>
                  <a:gd name="connsiteX88" fmla="*/ 5348 w 10000"/>
                  <a:gd name="connsiteY88" fmla="*/ 9856 h 10000"/>
                  <a:gd name="connsiteX89" fmla="*/ 5348 w 10000"/>
                  <a:gd name="connsiteY89" fmla="*/ 9851 h 10000"/>
                  <a:gd name="connsiteX90" fmla="*/ 5348 w 10000"/>
                  <a:gd name="connsiteY90" fmla="*/ 9842 h 10000"/>
                  <a:gd name="connsiteX91" fmla="*/ 5348 w 10000"/>
                  <a:gd name="connsiteY91" fmla="*/ 9838 h 10000"/>
                  <a:gd name="connsiteX92" fmla="*/ 5348 w 10000"/>
                  <a:gd name="connsiteY92" fmla="*/ 9829 h 10000"/>
                  <a:gd name="connsiteX93" fmla="*/ 5348 w 10000"/>
                  <a:gd name="connsiteY93" fmla="*/ 9820 h 10000"/>
                  <a:gd name="connsiteX94" fmla="*/ 5348 w 10000"/>
                  <a:gd name="connsiteY94" fmla="*/ 9815 h 10000"/>
                  <a:gd name="connsiteX95" fmla="*/ 5348 w 10000"/>
                  <a:gd name="connsiteY95" fmla="*/ 9806 h 10000"/>
                  <a:gd name="connsiteX96" fmla="*/ 5350 w 10000"/>
                  <a:gd name="connsiteY96" fmla="*/ 9806 h 10000"/>
                  <a:gd name="connsiteX97" fmla="*/ 5350 w 10000"/>
                  <a:gd name="connsiteY97" fmla="*/ 9802 h 10000"/>
                  <a:gd name="connsiteX98" fmla="*/ 5350 w 10000"/>
                  <a:gd name="connsiteY98" fmla="*/ 9793 h 10000"/>
                  <a:gd name="connsiteX99" fmla="*/ 5356 w 10000"/>
                  <a:gd name="connsiteY99" fmla="*/ 9788 h 10000"/>
                  <a:gd name="connsiteX100" fmla="*/ 5356 w 10000"/>
                  <a:gd name="connsiteY100" fmla="*/ 9779 h 10000"/>
                  <a:gd name="connsiteX101" fmla="*/ 5359 w 10000"/>
                  <a:gd name="connsiteY101" fmla="*/ 9779 h 10000"/>
                  <a:gd name="connsiteX102" fmla="*/ 5359 w 10000"/>
                  <a:gd name="connsiteY102" fmla="*/ 9774 h 10000"/>
                  <a:gd name="connsiteX103" fmla="*/ 5364 w 10000"/>
                  <a:gd name="connsiteY103" fmla="*/ 9765 h 10000"/>
                  <a:gd name="connsiteX104" fmla="*/ 5397 w 10000"/>
                  <a:gd name="connsiteY104" fmla="*/ 9698 h 10000"/>
                  <a:gd name="connsiteX105" fmla="*/ 5397 w 10000"/>
                  <a:gd name="connsiteY105" fmla="*/ 9662 h 10000"/>
                  <a:gd name="connsiteX106" fmla="*/ 5381 w 10000"/>
                  <a:gd name="connsiteY106" fmla="*/ 9648 h 10000"/>
                  <a:gd name="connsiteX107" fmla="*/ 5381 w 10000"/>
                  <a:gd name="connsiteY107" fmla="*/ 9608 h 10000"/>
                  <a:gd name="connsiteX108" fmla="*/ 5400 w 10000"/>
                  <a:gd name="connsiteY108" fmla="*/ 9590 h 10000"/>
                  <a:gd name="connsiteX109" fmla="*/ 5392 w 10000"/>
                  <a:gd name="connsiteY109" fmla="*/ 9553 h 10000"/>
                  <a:gd name="connsiteX110" fmla="*/ 5375 w 10000"/>
                  <a:gd name="connsiteY110" fmla="*/ 9526 h 10000"/>
                  <a:gd name="connsiteX111" fmla="*/ 5350 w 10000"/>
                  <a:gd name="connsiteY111" fmla="*/ 9504 h 10000"/>
                  <a:gd name="connsiteX112" fmla="*/ 5323 w 10000"/>
                  <a:gd name="connsiteY112" fmla="*/ 9562 h 10000"/>
                  <a:gd name="connsiteX113" fmla="*/ 5309 w 10000"/>
                  <a:gd name="connsiteY113" fmla="*/ 9535 h 10000"/>
                  <a:gd name="connsiteX114" fmla="*/ 5312 w 10000"/>
                  <a:gd name="connsiteY114" fmla="*/ 9436 h 10000"/>
                  <a:gd name="connsiteX115" fmla="*/ 5276 w 10000"/>
                  <a:gd name="connsiteY115" fmla="*/ 9409 h 10000"/>
                  <a:gd name="connsiteX116" fmla="*/ 5270 w 10000"/>
                  <a:gd name="connsiteY116" fmla="*/ 9418 h 10000"/>
                  <a:gd name="connsiteX117" fmla="*/ 5259 w 10000"/>
                  <a:gd name="connsiteY117" fmla="*/ 9423 h 10000"/>
                  <a:gd name="connsiteX118" fmla="*/ 5243 w 10000"/>
                  <a:gd name="connsiteY118" fmla="*/ 9445 h 10000"/>
                  <a:gd name="connsiteX119" fmla="*/ 5229 w 10000"/>
                  <a:gd name="connsiteY119" fmla="*/ 9450 h 10000"/>
                  <a:gd name="connsiteX120" fmla="*/ 5221 w 10000"/>
                  <a:gd name="connsiteY120" fmla="*/ 9459 h 10000"/>
                  <a:gd name="connsiteX121" fmla="*/ 5199 w 10000"/>
                  <a:gd name="connsiteY121" fmla="*/ 9463 h 10000"/>
                  <a:gd name="connsiteX122" fmla="*/ 5179 w 10000"/>
                  <a:gd name="connsiteY122" fmla="*/ 9463 h 10000"/>
                  <a:gd name="connsiteX123" fmla="*/ 5166 w 10000"/>
                  <a:gd name="connsiteY123" fmla="*/ 9450 h 10000"/>
                  <a:gd name="connsiteX124" fmla="*/ 5155 w 10000"/>
                  <a:gd name="connsiteY124" fmla="*/ 9432 h 10000"/>
                  <a:gd name="connsiteX125" fmla="*/ 5149 w 10000"/>
                  <a:gd name="connsiteY125" fmla="*/ 9432 h 10000"/>
                  <a:gd name="connsiteX126" fmla="*/ 5146 w 10000"/>
                  <a:gd name="connsiteY126" fmla="*/ 9432 h 10000"/>
                  <a:gd name="connsiteX127" fmla="*/ 5146 w 10000"/>
                  <a:gd name="connsiteY127" fmla="*/ 9436 h 10000"/>
                  <a:gd name="connsiteX128" fmla="*/ 5132 w 10000"/>
                  <a:gd name="connsiteY128" fmla="*/ 9445 h 10000"/>
                  <a:gd name="connsiteX129" fmla="*/ 5124 w 10000"/>
                  <a:gd name="connsiteY129" fmla="*/ 9463 h 10000"/>
                  <a:gd name="connsiteX130" fmla="*/ 5119 w 10000"/>
                  <a:gd name="connsiteY130" fmla="*/ 9472 h 10000"/>
                  <a:gd name="connsiteX131" fmla="*/ 5094 w 10000"/>
                  <a:gd name="connsiteY131" fmla="*/ 9486 h 10000"/>
                  <a:gd name="connsiteX132" fmla="*/ 5075 w 10000"/>
                  <a:gd name="connsiteY132" fmla="*/ 9490 h 10000"/>
                  <a:gd name="connsiteX133" fmla="*/ 5058 w 10000"/>
                  <a:gd name="connsiteY133" fmla="*/ 9499 h 10000"/>
                  <a:gd name="connsiteX134" fmla="*/ 5028 w 10000"/>
                  <a:gd name="connsiteY134" fmla="*/ 9513 h 10000"/>
                  <a:gd name="connsiteX135" fmla="*/ 5006 w 10000"/>
                  <a:gd name="connsiteY135" fmla="*/ 9522 h 10000"/>
                  <a:gd name="connsiteX136" fmla="*/ 4986 w 10000"/>
                  <a:gd name="connsiteY136" fmla="*/ 9535 h 10000"/>
                  <a:gd name="connsiteX137" fmla="*/ 4948 w 10000"/>
                  <a:gd name="connsiteY137" fmla="*/ 9549 h 10000"/>
                  <a:gd name="connsiteX138" fmla="*/ 4925 w 10000"/>
                  <a:gd name="connsiteY138" fmla="*/ 9549 h 10000"/>
                  <a:gd name="connsiteX139" fmla="*/ 4906 w 10000"/>
                  <a:gd name="connsiteY139" fmla="*/ 9549 h 10000"/>
                  <a:gd name="connsiteX140" fmla="*/ 4892 w 10000"/>
                  <a:gd name="connsiteY140" fmla="*/ 9553 h 10000"/>
                  <a:gd name="connsiteX141" fmla="*/ 4890 w 10000"/>
                  <a:gd name="connsiteY141" fmla="*/ 9562 h 10000"/>
                  <a:gd name="connsiteX142" fmla="*/ 4881 w 10000"/>
                  <a:gd name="connsiteY142" fmla="*/ 9576 h 10000"/>
                  <a:gd name="connsiteX143" fmla="*/ 4873 w 10000"/>
                  <a:gd name="connsiteY143" fmla="*/ 9594 h 10000"/>
                  <a:gd name="connsiteX144" fmla="*/ 4868 w 10000"/>
                  <a:gd name="connsiteY144" fmla="*/ 9581 h 10000"/>
                  <a:gd name="connsiteX145" fmla="*/ 4865 w 10000"/>
                  <a:gd name="connsiteY145" fmla="*/ 9567 h 10000"/>
                  <a:gd name="connsiteX146" fmla="*/ 4851 w 10000"/>
                  <a:gd name="connsiteY146" fmla="*/ 9567 h 10000"/>
                  <a:gd name="connsiteX147" fmla="*/ 4848 w 10000"/>
                  <a:gd name="connsiteY147" fmla="*/ 9576 h 10000"/>
                  <a:gd name="connsiteX148" fmla="*/ 4829 w 10000"/>
                  <a:gd name="connsiteY148" fmla="*/ 9581 h 10000"/>
                  <a:gd name="connsiteX149" fmla="*/ 4818 w 10000"/>
                  <a:gd name="connsiteY149" fmla="*/ 9576 h 10000"/>
                  <a:gd name="connsiteX150" fmla="*/ 4810 w 10000"/>
                  <a:gd name="connsiteY150" fmla="*/ 9576 h 10000"/>
                  <a:gd name="connsiteX151" fmla="*/ 4796 w 10000"/>
                  <a:gd name="connsiteY151" fmla="*/ 9581 h 10000"/>
                  <a:gd name="connsiteX152" fmla="*/ 4788 w 10000"/>
                  <a:gd name="connsiteY152" fmla="*/ 9576 h 10000"/>
                  <a:gd name="connsiteX153" fmla="*/ 4779 w 10000"/>
                  <a:gd name="connsiteY153" fmla="*/ 9576 h 10000"/>
                  <a:gd name="connsiteX154" fmla="*/ 4768 w 10000"/>
                  <a:gd name="connsiteY154" fmla="*/ 9581 h 10000"/>
                  <a:gd name="connsiteX155" fmla="*/ 4760 w 10000"/>
                  <a:gd name="connsiteY155" fmla="*/ 9553 h 10000"/>
                  <a:gd name="connsiteX156" fmla="*/ 4754 w 10000"/>
                  <a:gd name="connsiteY156" fmla="*/ 9526 h 10000"/>
                  <a:gd name="connsiteX157" fmla="*/ 4754 w 10000"/>
                  <a:gd name="connsiteY157" fmla="*/ 9486 h 10000"/>
                  <a:gd name="connsiteX158" fmla="*/ 4754 w 10000"/>
                  <a:gd name="connsiteY158" fmla="*/ 9445 h 10000"/>
                  <a:gd name="connsiteX159" fmla="*/ 4760 w 10000"/>
                  <a:gd name="connsiteY159" fmla="*/ 9432 h 10000"/>
                  <a:gd name="connsiteX160" fmla="*/ 4760 w 10000"/>
                  <a:gd name="connsiteY160" fmla="*/ 9396 h 10000"/>
                  <a:gd name="connsiteX161" fmla="*/ 4760 w 10000"/>
                  <a:gd name="connsiteY161" fmla="*/ 9382 h 10000"/>
                  <a:gd name="connsiteX162" fmla="*/ 4760 w 10000"/>
                  <a:gd name="connsiteY162" fmla="*/ 9355 h 10000"/>
                  <a:gd name="connsiteX163" fmla="*/ 4749 w 10000"/>
                  <a:gd name="connsiteY163" fmla="*/ 9341 h 10000"/>
                  <a:gd name="connsiteX164" fmla="*/ 4746 w 10000"/>
                  <a:gd name="connsiteY164" fmla="*/ 9332 h 10000"/>
                  <a:gd name="connsiteX165" fmla="*/ 4732 w 10000"/>
                  <a:gd name="connsiteY165" fmla="*/ 9328 h 10000"/>
                  <a:gd name="connsiteX166" fmla="*/ 4716 w 10000"/>
                  <a:gd name="connsiteY166" fmla="*/ 9292 h 10000"/>
                  <a:gd name="connsiteX167" fmla="*/ 4705 w 10000"/>
                  <a:gd name="connsiteY167" fmla="*/ 9274 h 10000"/>
                  <a:gd name="connsiteX168" fmla="*/ 4699 w 10000"/>
                  <a:gd name="connsiteY168" fmla="*/ 9278 h 10000"/>
                  <a:gd name="connsiteX169" fmla="*/ 4696 w 10000"/>
                  <a:gd name="connsiteY169" fmla="*/ 9287 h 10000"/>
                  <a:gd name="connsiteX170" fmla="*/ 4680 w 10000"/>
                  <a:gd name="connsiteY170" fmla="*/ 9292 h 10000"/>
                  <a:gd name="connsiteX171" fmla="*/ 4672 w 10000"/>
                  <a:gd name="connsiteY171" fmla="*/ 9274 h 10000"/>
                  <a:gd name="connsiteX172" fmla="*/ 4636 w 10000"/>
                  <a:gd name="connsiteY172" fmla="*/ 9224 h 10000"/>
                  <a:gd name="connsiteX173" fmla="*/ 4616 w 10000"/>
                  <a:gd name="connsiteY173" fmla="*/ 9211 h 10000"/>
                  <a:gd name="connsiteX174" fmla="*/ 4608 w 10000"/>
                  <a:gd name="connsiteY174" fmla="*/ 9206 h 10000"/>
                  <a:gd name="connsiteX175" fmla="*/ 4616 w 10000"/>
                  <a:gd name="connsiteY175" fmla="*/ 9193 h 10000"/>
                  <a:gd name="connsiteX176" fmla="*/ 4633 w 10000"/>
                  <a:gd name="connsiteY176" fmla="*/ 9184 h 10000"/>
                  <a:gd name="connsiteX177" fmla="*/ 4616 w 10000"/>
                  <a:gd name="connsiteY177" fmla="*/ 9120 h 10000"/>
                  <a:gd name="connsiteX178" fmla="*/ 4625 w 10000"/>
                  <a:gd name="connsiteY178" fmla="*/ 9039 h 10000"/>
                  <a:gd name="connsiteX179" fmla="*/ 4616 w 10000"/>
                  <a:gd name="connsiteY179" fmla="*/ 9026 h 10000"/>
                  <a:gd name="connsiteX180" fmla="*/ 4600 w 10000"/>
                  <a:gd name="connsiteY180" fmla="*/ 9017 h 10000"/>
                  <a:gd name="connsiteX181" fmla="*/ 4583 w 10000"/>
                  <a:gd name="connsiteY181" fmla="*/ 9003 h 10000"/>
                  <a:gd name="connsiteX182" fmla="*/ 4570 w 10000"/>
                  <a:gd name="connsiteY182" fmla="*/ 9012 h 10000"/>
                  <a:gd name="connsiteX183" fmla="*/ 4570 w 10000"/>
                  <a:gd name="connsiteY183" fmla="*/ 9026 h 10000"/>
                  <a:gd name="connsiteX184" fmla="*/ 4570 w 10000"/>
                  <a:gd name="connsiteY184" fmla="*/ 9035 h 10000"/>
                  <a:gd name="connsiteX185" fmla="*/ 4578 w 10000"/>
                  <a:gd name="connsiteY185" fmla="*/ 9048 h 10000"/>
                  <a:gd name="connsiteX186" fmla="*/ 4583 w 10000"/>
                  <a:gd name="connsiteY186" fmla="*/ 9089 h 10000"/>
                  <a:gd name="connsiteX187" fmla="*/ 4586 w 10000"/>
                  <a:gd name="connsiteY187" fmla="*/ 9116 h 10000"/>
                  <a:gd name="connsiteX188" fmla="*/ 4586 w 10000"/>
                  <a:gd name="connsiteY188" fmla="*/ 9120 h 10000"/>
                  <a:gd name="connsiteX189" fmla="*/ 4583 w 10000"/>
                  <a:gd name="connsiteY189" fmla="*/ 9143 h 10000"/>
                  <a:gd name="connsiteX190" fmla="*/ 4583 w 10000"/>
                  <a:gd name="connsiteY190" fmla="*/ 9170 h 10000"/>
                  <a:gd name="connsiteX191" fmla="*/ 4578 w 10000"/>
                  <a:gd name="connsiteY191" fmla="*/ 9175 h 10000"/>
                  <a:gd name="connsiteX192" fmla="*/ 4570 w 10000"/>
                  <a:gd name="connsiteY192" fmla="*/ 9197 h 10000"/>
                  <a:gd name="connsiteX193" fmla="*/ 4556 w 10000"/>
                  <a:gd name="connsiteY193" fmla="*/ 9170 h 10000"/>
                  <a:gd name="connsiteX194" fmla="*/ 4553 w 10000"/>
                  <a:gd name="connsiteY194" fmla="*/ 9147 h 10000"/>
                  <a:gd name="connsiteX195" fmla="*/ 4545 w 10000"/>
                  <a:gd name="connsiteY195" fmla="*/ 9120 h 10000"/>
                  <a:gd name="connsiteX196" fmla="*/ 4539 w 10000"/>
                  <a:gd name="connsiteY196" fmla="*/ 9093 h 10000"/>
                  <a:gd name="connsiteX197" fmla="*/ 4531 w 10000"/>
                  <a:gd name="connsiteY197" fmla="*/ 9062 h 10000"/>
                  <a:gd name="connsiteX198" fmla="*/ 4523 w 10000"/>
                  <a:gd name="connsiteY198" fmla="*/ 9039 h 10000"/>
                  <a:gd name="connsiteX199" fmla="*/ 4514 w 10000"/>
                  <a:gd name="connsiteY199" fmla="*/ 9026 h 10000"/>
                  <a:gd name="connsiteX200" fmla="*/ 4514 w 10000"/>
                  <a:gd name="connsiteY200" fmla="*/ 9035 h 10000"/>
                  <a:gd name="connsiteX201" fmla="*/ 4512 w 10000"/>
                  <a:gd name="connsiteY201" fmla="*/ 9035 h 10000"/>
                  <a:gd name="connsiteX202" fmla="*/ 4503 w 10000"/>
                  <a:gd name="connsiteY202" fmla="*/ 9035 h 10000"/>
                  <a:gd name="connsiteX203" fmla="*/ 4498 w 10000"/>
                  <a:gd name="connsiteY203" fmla="*/ 9048 h 10000"/>
                  <a:gd name="connsiteX204" fmla="*/ 4481 w 10000"/>
                  <a:gd name="connsiteY204" fmla="*/ 9062 h 10000"/>
                  <a:gd name="connsiteX205" fmla="*/ 4473 w 10000"/>
                  <a:gd name="connsiteY205" fmla="*/ 9066 h 10000"/>
                  <a:gd name="connsiteX206" fmla="*/ 4473 w 10000"/>
                  <a:gd name="connsiteY206" fmla="*/ 9075 h 10000"/>
                  <a:gd name="connsiteX207" fmla="*/ 4459 w 10000"/>
                  <a:gd name="connsiteY207" fmla="*/ 9080 h 10000"/>
                  <a:gd name="connsiteX208" fmla="*/ 4448 w 10000"/>
                  <a:gd name="connsiteY208" fmla="*/ 9075 h 10000"/>
                  <a:gd name="connsiteX209" fmla="*/ 4440 w 10000"/>
                  <a:gd name="connsiteY209" fmla="*/ 9075 h 10000"/>
                  <a:gd name="connsiteX210" fmla="*/ 4432 w 10000"/>
                  <a:gd name="connsiteY210" fmla="*/ 9080 h 10000"/>
                  <a:gd name="connsiteX211" fmla="*/ 4418 w 10000"/>
                  <a:gd name="connsiteY211" fmla="*/ 9093 h 10000"/>
                  <a:gd name="connsiteX212" fmla="*/ 4398 w 10000"/>
                  <a:gd name="connsiteY212" fmla="*/ 9116 h 10000"/>
                  <a:gd name="connsiteX213" fmla="*/ 4390 w 10000"/>
                  <a:gd name="connsiteY213" fmla="*/ 9120 h 10000"/>
                  <a:gd name="connsiteX214" fmla="*/ 4382 w 10000"/>
                  <a:gd name="connsiteY214" fmla="*/ 9129 h 10000"/>
                  <a:gd name="connsiteX215" fmla="*/ 4382 w 10000"/>
                  <a:gd name="connsiteY215" fmla="*/ 9134 h 10000"/>
                  <a:gd name="connsiteX216" fmla="*/ 4385 w 10000"/>
                  <a:gd name="connsiteY216" fmla="*/ 9143 h 10000"/>
                  <a:gd name="connsiteX217" fmla="*/ 4398 w 10000"/>
                  <a:gd name="connsiteY217" fmla="*/ 9134 h 10000"/>
                  <a:gd name="connsiteX218" fmla="*/ 4418 w 10000"/>
                  <a:gd name="connsiteY218" fmla="*/ 9161 h 10000"/>
                  <a:gd name="connsiteX219" fmla="*/ 4423 w 10000"/>
                  <a:gd name="connsiteY219" fmla="*/ 9170 h 10000"/>
                  <a:gd name="connsiteX220" fmla="*/ 4426 w 10000"/>
                  <a:gd name="connsiteY220" fmla="*/ 9175 h 10000"/>
                  <a:gd name="connsiteX221" fmla="*/ 4432 w 10000"/>
                  <a:gd name="connsiteY221" fmla="*/ 9211 h 10000"/>
                  <a:gd name="connsiteX222" fmla="*/ 4426 w 10000"/>
                  <a:gd name="connsiteY222" fmla="*/ 9224 h 10000"/>
                  <a:gd name="connsiteX223" fmla="*/ 4418 w 10000"/>
                  <a:gd name="connsiteY223" fmla="*/ 9247 h 10000"/>
                  <a:gd name="connsiteX224" fmla="*/ 4409 w 10000"/>
                  <a:gd name="connsiteY224" fmla="*/ 9238 h 10000"/>
                  <a:gd name="connsiteX225" fmla="*/ 4398 w 10000"/>
                  <a:gd name="connsiteY225" fmla="*/ 9220 h 10000"/>
                  <a:gd name="connsiteX226" fmla="*/ 4393 w 10000"/>
                  <a:gd name="connsiteY226" fmla="*/ 9211 h 10000"/>
                  <a:gd name="connsiteX227" fmla="*/ 4390 w 10000"/>
                  <a:gd name="connsiteY227" fmla="*/ 9211 h 10000"/>
                  <a:gd name="connsiteX228" fmla="*/ 4385 w 10000"/>
                  <a:gd name="connsiteY228" fmla="*/ 9220 h 10000"/>
                  <a:gd name="connsiteX229" fmla="*/ 4385 w 10000"/>
                  <a:gd name="connsiteY229" fmla="*/ 9238 h 10000"/>
                  <a:gd name="connsiteX230" fmla="*/ 4382 w 10000"/>
                  <a:gd name="connsiteY230" fmla="*/ 9260 h 10000"/>
                  <a:gd name="connsiteX231" fmla="*/ 4360 w 10000"/>
                  <a:gd name="connsiteY231" fmla="*/ 9278 h 10000"/>
                  <a:gd name="connsiteX232" fmla="*/ 4360 w 10000"/>
                  <a:gd name="connsiteY232" fmla="*/ 9292 h 10000"/>
                  <a:gd name="connsiteX233" fmla="*/ 4363 w 10000"/>
                  <a:gd name="connsiteY233" fmla="*/ 9305 h 10000"/>
                  <a:gd name="connsiteX234" fmla="*/ 4385 w 10000"/>
                  <a:gd name="connsiteY234" fmla="*/ 9314 h 10000"/>
                  <a:gd name="connsiteX235" fmla="*/ 4393 w 10000"/>
                  <a:gd name="connsiteY235" fmla="*/ 9319 h 10000"/>
                  <a:gd name="connsiteX236" fmla="*/ 4398 w 10000"/>
                  <a:gd name="connsiteY236" fmla="*/ 9319 h 10000"/>
                  <a:gd name="connsiteX237" fmla="*/ 4401 w 10000"/>
                  <a:gd name="connsiteY237" fmla="*/ 9314 h 10000"/>
                  <a:gd name="connsiteX238" fmla="*/ 4409 w 10000"/>
                  <a:gd name="connsiteY238" fmla="*/ 9278 h 10000"/>
                  <a:gd name="connsiteX239" fmla="*/ 4418 w 10000"/>
                  <a:gd name="connsiteY239" fmla="*/ 9287 h 10000"/>
                  <a:gd name="connsiteX240" fmla="*/ 4426 w 10000"/>
                  <a:gd name="connsiteY240" fmla="*/ 9292 h 10000"/>
                  <a:gd name="connsiteX241" fmla="*/ 4426 w 10000"/>
                  <a:gd name="connsiteY241" fmla="*/ 9301 h 10000"/>
                  <a:gd name="connsiteX242" fmla="*/ 4426 w 10000"/>
                  <a:gd name="connsiteY242" fmla="*/ 9314 h 10000"/>
                  <a:gd name="connsiteX243" fmla="*/ 4418 w 10000"/>
                  <a:gd name="connsiteY243" fmla="*/ 9332 h 10000"/>
                  <a:gd name="connsiteX244" fmla="*/ 4415 w 10000"/>
                  <a:gd name="connsiteY244" fmla="*/ 9341 h 10000"/>
                  <a:gd name="connsiteX245" fmla="*/ 4418 w 10000"/>
                  <a:gd name="connsiteY245" fmla="*/ 9350 h 10000"/>
                  <a:gd name="connsiteX246" fmla="*/ 4415 w 10000"/>
                  <a:gd name="connsiteY246" fmla="*/ 9364 h 10000"/>
                  <a:gd name="connsiteX247" fmla="*/ 4418 w 10000"/>
                  <a:gd name="connsiteY247" fmla="*/ 9409 h 10000"/>
                  <a:gd name="connsiteX248" fmla="*/ 4418 w 10000"/>
                  <a:gd name="connsiteY248" fmla="*/ 9423 h 10000"/>
                  <a:gd name="connsiteX249" fmla="*/ 4415 w 10000"/>
                  <a:gd name="connsiteY249" fmla="*/ 9432 h 10000"/>
                  <a:gd name="connsiteX250" fmla="*/ 4398 w 10000"/>
                  <a:gd name="connsiteY250" fmla="*/ 9423 h 10000"/>
                  <a:gd name="connsiteX251" fmla="*/ 4390 w 10000"/>
                  <a:gd name="connsiteY251" fmla="*/ 9436 h 10000"/>
                  <a:gd name="connsiteX252" fmla="*/ 4385 w 10000"/>
                  <a:gd name="connsiteY252" fmla="*/ 9445 h 10000"/>
                  <a:gd name="connsiteX253" fmla="*/ 4376 w 10000"/>
                  <a:gd name="connsiteY253" fmla="*/ 9459 h 10000"/>
                  <a:gd name="connsiteX254" fmla="*/ 4354 w 10000"/>
                  <a:gd name="connsiteY254" fmla="*/ 9450 h 10000"/>
                  <a:gd name="connsiteX255" fmla="*/ 4352 w 10000"/>
                  <a:gd name="connsiteY255" fmla="*/ 9445 h 10000"/>
                  <a:gd name="connsiteX256" fmla="*/ 4354 w 10000"/>
                  <a:gd name="connsiteY256" fmla="*/ 9432 h 10000"/>
                  <a:gd name="connsiteX257" fmla="*/ 4368 w 10000"/>
                  <a:gd name="connsiteY257" fmla="*/ 9432 h 10000"/>
                  <a:gd name="connsiteX258" fmla="*/ 4371 w 10000"/>
                  <a:gd name="connsiteY258" fmla="*/ 9423 h 10000"/>
                  <a:gd name="connsiteX259" fmla="*/ 4371 w 10000"/>
                  <a:gd name="connsiteY259" fmla="*/ 9405 h 10000"/>
                  <a:gd name="connsiteX260" fmla="*/ 4368 w 10000"/>
                  <a:gd name="connsiteY260" fmla="*/ 9391 h 10000"/>
                  <a:gd name="connsiteX261" fmla="*/ 4363 w 10000"/>
                  <a:gd name="connsiteY261" fmla="*/ 9391 h 10000"/>
                  <a:gd name="connsiteX262" fmla="*/ 4354 w 10000"/>
                  <a:gd name="connsiteY262" fmla="*/ 9409 h 10000"/>
                  <a:gd name="connsiteX263" fmla="*/ 4335 w 10000"/>
                  <a:gd name="connsiteY263" fmla="*/ 9436 h 10000"/>
                  <a:gd name="connsiteX264" fmla="*/ 4327 w 10000"/>
                  <a:gd name="connsiteY264" fmla="*/ 9445 h 10000"/>
                  <a:gd name="connsiteX265" fmla="*/ 4313 w 10000"/>
                  <a:gd name="connsiteY265" fmla="*/ 9445 h 10000"/>
                  <a:gd name="connsiteX266" fmla="*/ 4305 w 10000"/>
                  <a:gd name="connsiteY266" fmla="*/ 9436 h 10000"/>
                  <a:gd name="connsiteX267" fmla="*/ 4296 w 10000"/>
                  <a:gd name="connsiteY267" fmla="*/ 9409 h 10000"/>
                  <a:gd name="connsiteX268" fmla="*/ 4302 w 10000"/>
                  <a:gd name="connsiteY268" fmla="*/ 9396 h 10000"/>
                  <a:gd name="connsiteX269" fmla="*/ 4302 w 10000"/>
                  <a:gd name="connsiteY269" fmla="*/ 9378 h 10000"/>
                  <a:gd name="connsiteX270" fmla="*/ 4302 w 10000"/>
                  <a:gd name="connsiteY270" fmla="*/ 9355 h 10000"/>
                  <a:gd name="connsiteX271" fmla="*/ 4296 w 10000"/>
                  <a:gd name="connsiteY271" fmla="*/ 9355 h 10000"/>
                  <a:gd name="connsiteX272" fmla="*/ 4294 w 10000"/>
                  <a:gd name="connsiteY272" fmla="*/ 9364 h 10000"/>
                  <a:gd name="connsiteX273" fmla="*/ 4288 w 10000"/>
                  <a:gd name="connsiteY273" fmla="*/ 9369 h 10000"/>
                  <a:gd name="connsiteX274" fmla="*/ 4288 w 10000"/>
                  <a:gd name="connsiteY274" fmla="*/ 9378 h 10000"/>
                  <a:gd name="connsiteX275" fmla="*/ 4288 w 10000"/>
                  <a:gd name="connsiteY275" fmla="*/ 9391 h 10000"/>
                  <a:gd name="connsiteX276" fmla="*/ 4285 w 10000"/>
                  <a:gd name="connsiteY276" fmla="*/ 9405 h 10000"/>
                  <a:gd name="connsiteX277" fmla="*/ 4274 w 10000"/>
                  <a:gd name="connsiteY277" fmla="*/ 9405 h 10000"/>
                  <a:gd name="connsiteX278" fmla="*/ 4272 w 10000"/>
                  <a:gd name="connsiteY278" fmla="*/ 9396 h 10000"/>
                  <a:gd name="connsiteX279" fmla="*/ 4266 w 10000"/>
                  <a:gd name="connsiteY279" fmla="*/ 9396 h 10000"/>
                  <a:gd name="connsiteX280" fmla="*/ 4263 w 10000"/>
                  <a:gd name="connsiteY280" fmla="*/ 9409 h 10000"/>
                  <a:gd name="connsiteX281" fmla="*/ 4263 w 10000"/>
                  <a:gd name="connsiteY281" fmla="*/ 9423 h 10000"/>
                  <a:gd name="connsiteX282" fmla="*/ 4266 w 10000"/>
                  <a:gd name="connsiteY282" fmla="*/ 9436 h 10000"/>
                  <a:gd name="connsiteX283" fmla="*/ 4258 w 10000"/>
                  <a:gd name="connsiteY283" fmla="*/ 9477 h 10000"/>
                  <a:gd name="connsiteX284" fmla="*/ 4263 w 10000"/>
                  <a:gd name="connsiteY284" fmla="*/ 9504 h 10000"/>
                  <a:gd name="connsiteX285" fmla="*/ 4263 w 10000"/>
                  <a:gd name="connsiteY285" fmla="*/ 9522 h 10000"/>
                  <a:gd name="connsiteX286" fmla="*/ 4249 w 10000"/>
                  <a:gd name="connsiteY286" fmla="*/ 9535 h 10000"/>
                  <a:gd name="connsiteX287" fmla="*/ 4247 w 10000"/>
                  <a:gd name="connsiteY287" fmla="*/ 9549 h 10000"/>
                  <a:gd name="connsiteX288" fmla="*/ 4249 w 10000"/>
                  <a:gd name="connsiteY288" fmla="*/ 9576 h 10000"/>
                  <a:gd name="connsiteX289" fmla="*/ 4249 w 10000"/>
                  <a:gd name="connsiteY289" fmla="*/ 9581 h 10000"/>
                  <a:gd name="connsiteX290" fmla="*/ 4238 w 10000"/>
                  <a:gd name="connsiteY290" fmla="*/ 9581 h 10000"/>
                  <a:gd name="connsiteX291" fmla="*/ 4233 w 10000"/>
                  <a:gd name="connsiteY291" fmla="*/ 9576 h 10000"/>
                  <a:gd name="connsiteX292" fmla="*/ 4216 w 10000"/>
                  <a:gd name="connsiteY292" fmla="*/ 9535 h 10000"/>
                  <a:gd name="connsiteX293" fmla="*/ 4214 w 10000"/>
                  <a:gd name="connsiteY293" fmla="*/ 9549 h 10000"/>
                  <a:gd name="connsiteX294" fmla="*/ 4197 w 10000"/>
                  <a:gd name="connsiteY294" fmla="*/ 9553 h 10000"/>
                  <a:gd name="connsiteX295" fmla="*/ 4178 w 10000"/>
                  <a:gd name="connsiteY295" fmla="*/ 9553 h 10000"/>
                  <a:gd name="connsiteX296" fmla="*/ 4175 w 10000"/>
                  <a:gd name="connsiteY296" fmla="*/ 9562 h 10000"/>
                  <a:gd name="connsiteX297" fmla="*/ 4175 w 10000"/>
                  <a:gd name="connsiteY297" fmla="*/ 9567 h 10000"/>
                  <a:gd name="connsiteX298" fmla="*/ 4183 w 10000"/>
                  <a:gd name="connsiteY298" fmla="*/ 9581 h 10000"/>
                  <a:gd name="connsiteX299" fmla="*/ 4192 w 10000"/>
                  <a:gd name="connsiteY299" fmla="*/ 9594 h 10000"/>
                  <a:gd name="connsiteX300" fmla="*/ 4192 w 10000"/>
                  <a:gd name="connsiteY300" fmla="*/ 9603 h 10000"/>
                  <a:gd name="connsiteX301" fmla="*/ 4186 w 10000"/>
                  <a:gd name="connsiteY301" fmla="*/ 9608 h 10000"/>
                  <a:gd name="connsiteX302" fmla="*/ 4178 w 10000"/>
                  <a:gd name="connsiteY302" fmla="*/ 9608 h 10000"/>
                  <a:gd name="connsiteX303" fmla="*/ 4153 w 10000"/>
                  <a:gd name="connsiteY303" fmla="*/ 9576 h 10000"/>
                  <a:gd name="connsiteX304" fmla="*/ 4142 w 10000"/>
                  <a:gd name="connsiteY304" fmla="*/ 9576 h 10000"/>
                  <a:gd name="connsiteX305" fmla="*/ 4134 w 10000"/>
                  <a:gd name="connsiteY305" fmla="*/ 9581 h 10000"/>
                  <a:gd name="connsiteX306" fmla="*/ 4120 w 10000"/>
                  <a:gd name="connsiteY306" fmla="*/ 9590 h 10000"/>
                  <a:gd name="connsiteX307" fmla="*/ 4111 w 10000"/>
                  <a:gd name="connsiteY307" fmla="*/ 9608 h 10000"/>
                  <a:gd name="connsiteX308" fmla="*/ 4089 w 10000"/>
                  <a:gd name="connsiteY308" fmla="*/ 9617 h 10000"/>
                  <a:gd name="connsiteX309" fmla="*/ 4073 w 10000"/>
                  <a:gd name="connsiteY309" fmla="*/ 9617 h 10000"/>
                  <a:gd name="connsiteX310" fmla="*/ 4054 w 10000"/>
                  <a:gd name="connsiteY310" fmla="*/ 9608 h 10000"/>
                  <a:gd name="connsiteX311" fmla="*/ 4040 w 10000"/>
                  <a:gd name="connsiteY311" fmla="*/ 9608 h 10000"/>
                  <a:gd name="connsiteX312" fmla="*/ 4029 w 10000"/>
                  <a:gd name="connsiteY312" fmla="*/ 9603 h 10000"/>
                  <a:gd name="connsiteX313" fmla="*/ 4015 w 10000"/>
                  <a:gd name="connsiteY313" fmla="*/ 9594 h 10000"/>
                  <a:gd name="connsiteX314" fmla="*/ 3998 w 10000"/>
                  <a:gd name="connsiteY314" fmla="*/ 9590 h 10000"/>
                  <a:gd name="connsiteX315" fmla="*/ 3982 w 10000"/>
                  <a:gd name="connsiteY315" fmla="*/ 9576 h 10000"/>
                  <a:gd name="connsiteX316" fmla="*/ 3974 w 10000"/>
                  <a:gd name="connsiteY316" fmla="*/ 9567 h 10000"/>
                  <a:gd name="connsiteX317" fmla="*/ 3957 w 10000"/>
                  <a:gd name="connsiteY317" fmla="*/ 9562 h 10000"/>
                  <a:gd name="connsiteX318" fmla="*/ 3949 w 10000"/>
                  <a:gd name="connsiteY318" fmla="*/ 9553 h 10000"/>
                  <a:gd name="connsiteX319" fmla="*/ 3943 w 10000"/>
                  <a:gd name="connsiteY319" fmla="*/ 9553 h 10000"/>
                  <a:gd name="connsiteX320" fmla="*/ 3932 w 10000"/>
                  <a:gd name="connsiteY320" fmla="*/ 9540 h 10000"/>
                  <a:gd name="connsiteX321" fmla="*/ 3927 w 10000"/>
                  <a:gd name="connsiteY321" fmla="*/ 9540 h 10000"/>
                  <a:gd name="connsiteX322" fmla="*/ 3918 w 10000"/>
                  <a:gd name="connsiteY322" fmla="*/ 9540 h 10000"/>
                  <a:gd name="connsiteX323" fmla="*/ 3916 w 10000"/>
                  <a:gd name="connsiteY323" fmla="*/ 9562 h 10000"/>
                  <a:gd name="connsiteX324" fmla="*/ 3902 w 10000"/>
                  <a:gd name="connsiteY324" fmla="*/ 9576 h 10000"/>
                  <a:gd name="connsiteX325" fmla="*/ 3888 w 10000"/>
                  <a:gd name="connsiteY325" fmla="*/ 9567 h 10000"/>
                  <a:gd name="connsiteX326" fmla="*/ 3877 w 10000"/>
                  <a:gd name="connsiteY326" fmla="*/ 9567 h 10000"/>
                  <a:gd name="connsiteX327" fmla="*/ 3863 w 10000"/>
                  <a:gd name="connsiteY327" fmla="*/ 9562 h 10000"/>
                  <a:gd name="connsiteX328" fmla="*/ 3860 w 10000"/>
                  <a:gd name="connsiteY328" fmla="*/ 9549 h 10000"/>
                  <a:gd name="connsiteX329" fmla="*/ 3852 w 10000"/>
                  <a:gd name="connsiteY329" fmla="*/ 9535 h 10000"/>
                  <a:gd name="connsiteX330" fmla="*/ 3838 w 10000"/>
                  <a:gd name="connsiteY330" fmla="*/ 9513 h 10000"/>
                  <a:gd name="connsiteX331" fmla="*/ 3830 w 10000"/>
                  <a:gd name="connsiteY331" fmla="*/ 9504 h 10000"/>
                  <a:gd name="connsiteX332" fmla="*/ 3827 w 10000"/>
                  <a:gd name="connsiteY332" fmla="*/ 9504 h 10000"/>
                  <a:gd name="connsiteX333" fmla="*/ 3822 w 10000"/>
                  <a:gd name="connsiteY333" fmla="*/ 9522 h 10000"/>
                  <a:gd name="connsiteX334" fmla="*/ 3819 w 10000"/>
                  <a:gd name="connsiteY334" fmla="*/ 9526 h 10000"/>
                  <a:gd name="connsiteX335" fmla="*/ 3805 w 10000"/>
                  <a:gd name="connsiteY335" fmla="*/ 9535 h 10000"/>
                  <a:gd name="connsiteX336" fmla="*/ 3800 w 10000"/>
                  <a:gd name="connsiteY336" fmla="*/ 9504 h 10000"/>
                  <a:gd name="connsiteX337" fmla="*/ 3805 w 10000"/>
                  <a:gd name="connsiteY337" fmla="*/ 9499 h 10000"/>
                  <a:gd name="connsiteX338" fmla="*/ 3797 w 10000"/>
                  <a:gd name="connsiteY338" fmla="*/ 9463 h 10000"/>
                  <a:gd name="connsiteX339" fmla="*/ 3783 w 10000"/>
                  <a:gd name="connsiteY339" fmla="*/ 9459 h 10000"/>
                  <a:gd name="connsiteX340" fmla="*/ 3772 w 10000"/>
                  <a:gd name="connsiteY340" fmla="*/ 9450 h 10000"/>
                  <a:gd name="connsiteX341" fmla="*/ 3758 w 10000"/>
                  <a:gd name="connsiteY341" fmla="*/ 9450 h 10000"/>
                  <a:gd name="connsiteX342" fmla="*/ 3742 w 10000"/>
                  <a:gd name="connsiteY342" fmla="*/ 9450 h 10000"/>
                  <a:gd name="connsiteX343" fmla="*/ 3725 w 10000"/>
                  <a:gd name="connsiteY343" fmla="*/ 9450 h 10000"/>
                  <a:gd name="connsiteX344" fmla="*/ 3717 w 10000"/>
                  <a:gd name="connsiteY344" fmla="*/ 9450 h 10000"/>
                  <a:gd name="connsiteX345" fmla="*/ 3709 w 10000"/>
                  <a:gd name="connsiteY345" fmla="*/ 9445 h 10000"/>
                  <a:gd name="connsiteX346" fmla="*/ 3695 w 10000"/>
                  <a:gd name="connsiteY346" fmla="*/ 9445 h 10000"/>
                  <a:gd name="connsiteX347" fmla="*/ 3692 w 10000"/>
                  <a:gd name="connsiteY347" fmla="*/ 9445 h 10000"/>
                  <a:gd name="connsiteX348" fmla="*/ 3684 w 10000"/>
                  <a:gd name="connsiteY348" fmla="*/ 9436 h 10000"/>
                  <a:gd name="connsiteX349" fmla="*/ 3687 w 10000"/>
                  <a:gd name="connsiteY349" fmla="*/ 9418 h 10000"/>
                  <a:gd name="connsiteX350" fmla="*/ 3692 w 10000"/>
                  <a:gd name="connsiteY350" fmla="*/ 9409 h 10000"/>
                  <a:gd name="connsiteX351" fmla="*/ 3695 w 10000"/>
                  <a:gd name="connsiteY351" fmla="*/ 9405 h 10000"/>
                  <a:gd name="connsiteX352" fmla="*/ 3711 w 10000"/>
                  <a:gd name="connsiteY352" fmla="*/ 9396 h 10000"/>
                  <a:gd name="connsiteX353" fmla="*/ 3717 w 10000"/>
                  <a:gd name="connsiteY353" fmla="*/ 9396 h 10000"/>
                  <a:gd name="connsiteX354" fmla="*/ 3722 w 10000"/>
                  <a:gd name="connsiteY354" fmla="*/ 9396 h 10000"/>
                  <a:gd name="connsiteX355" fmla="*/ 3733 w 10000"/>
                  <a:gd name="connsiteY355" fmla="*/ 9391 h 10000"/>
                  <a:gd name="connsiteX356" fmla="*/ 3742 w 10000"/>
                  <a:gd name="connsiteY356" fmla="*/ 9378 h 10000"/>
                  <a:gd name="connsiteX357" fmla="*/ 3747 w 10000"/>
                  <a:gd name="connsiteY357" fmla="*/ 9369 h 10000"/>
                  <a:gd name="connsiteX358" fmla="*/ 3750 w 10000"/>
                  <a:gd name="connsiteY358" fmla="*/ 9355 h 10000"/>
                  <a:gd name="connsiteX359" fmla="*/ 3750 w 10000"/>
                  <a:gd name="connsiteY359" fmla="*/ 9350 h 10000"/>
                  <a:gd name="connsiteX360" fmla="*/ 3747 w 10000"/>
                  <a:gd name="connsiteY360" fmla="*/ 9328 h 10000"/>
                  <a:gd name="connsiteX361" fmla="*/ 3747 w 10000"/>
                  <a:gd name="connsiteY361" fmla="*/ 9314 h 10000"/>
                  <a:gd name="connsiteX362" fmla="*/ 3750 w 10000"/>
                  <a:gd name="connsiteY362" fmla="*/ 9305 h 10000"/>
                  <a:gd name="connsiteX363" fmla="*/ 3756 w 10000"/>
                  <a:gd name="connsiteY363" fmla="*/ 9305 h 10000"/>
                  <a:gd name="connsiteX364" fmla="*/ 3767 w 10000"/>
                  <a:gd name="connsiteY364" fmla="*/ 9301 h 10000"/>
                  <a:gd name="connsiteX365" fmla="*/ 3772 w 10000"/>
                  <a:gd name="connsiteY365" fmla="*/ 9287 h 10000"/>
                  <a:gd name="connsiteX366" fmla="*/ 3775 w 10000"/>
                  <a:gd name="connsiteY366" fmla="*/ 9265 h 10000"/>
                  <a:gd name="connsiteX367" fmla="*/ 3775 w 10000"/>
                  <a:gd name="connsiteY367" fmla="*/ 9238 h 10000"/>
                  <a:gd name="connsiteX368" fmla="*/ 3772 w 10000"/>
                  <a:gd name="connsiteY368" fmla="*/ 9211 h 10000"/>
                  <a:gd name="connsiteX369" fmla="*/ 3772 w 10000"/>
                  <a:gd name="connsiteY369" fmla="*/ 9197 h 10000"/>
                  <a:gd name="connsiteX370" fmla="*/ 3775 w 10000"/>
                  <a:gd name="connsiteY370" fmla="*/ 9170 h 10000"/>
                  <a:gd name="connsiteX371" fmla="*/ 3775 w 10000"/>
                  <a:gd name="connsiteY371" fmla="*/ 9147 h 10000"/>
                  <a:gd name="connsiteX372" fmla="*/ 3775 w 10000"/>
                  <a:gd name="connsiteY372" fmla="*/ 9129 h 10000"/>
                  <a:gd name="connsiteX373" fmla="*/ 3775 w 10000"/>
                  <a:gd name="connsiteY373" fmla="*/ 9116 h 10000"/>
                  <a:gd name="connsiteX374" fmla="*/ 3789 w 10000"/>
                  <a:gd name="connsiteY374" fmla="*/ 9107 h 10000"/>
                  <a:gd name="connsiteX375" fmla="*/ 3789 w 10000"/>
                  <a:gd name="connsiteY375" fmla="*/ 9089 h 10000"/>
                  <a:gd name="connsiteX376" fmla="*/ 3783 w 10000"/>
                  <a:gd name="connsiteY376" fmla="*/ 9035 h 10000"/>
                  <a:gd name="connsiteX377" fmla="*/ 3783 w 10000"/>
                  <a:gd name="connsiteY377" fmla="*/ 9017 h 10000"/>
                  <a:gd name="connsiteX378" fmla="*/ 3791 w 10000"/>
                  <a:gd name="connsiteY378" fmla="*/ 8999 h 10000"/>
                  <a:gd name="connsiteX379" fmla="*/ 3797 w 10000"/>
                  <a:gd name="connsiteY379" fmla="*/ 8990 h 10000"/>
                  <a:gd name="connsiteX380" fmla="*/ 3808 w 10000"/>
                  <a:gd name="connsiteY380" fmla="*/ 8963 h 10000"/>
                  <a:gd name="connsiteX381" fmla="*/ 3813 w 10000"/>
                  <a:gd name="connsiteY381" fmla="*/ 8931 h 10000"/>
                  <a:gd name="connsiteX382" fmla="*/ 3813 w 10000"/>
                  <a:gd name="connsiteY382" fmla="*/ 8917 h 10000"/>
                  <a:gd name="connsiteX383" fmla="*/ 3808 w 10000"/>
                  <a:gd name="connsiteY383" fmla="*/ 8908 h 10000"/>
                  <a:gd name="connsiteX384" fmla="*/ 3813 w 10000"/>
                  <a:gd name="connsiteY384" fmla="*/ 8904 h 10000"/>
                  <a:gd name="connsiteX385" fmla="*/ 3813 w 10000"/>
                  <a:gd name="connsiteY385" fmla="*/ 8890 h 10000"/>
                  <a:gd name="connsiteX386" fmla="*/ 3808 w 10000"/>
                  <a:gd name="connsiteY386" fmla="*/ 8877 h 10000"/>
                  <a:gd name="connsiteX387" fmla="*/ 3808 w 10000"/>
                  <a:gd name="connsiteY387" fmla="*/ 8854 h 10000"/>
                  <a:gd name="connsiteX388" fmla="*/ 3808 w 10000"/>
                  <a:gd name="connsiteY388" fmla="*/ 8841 h 10000"/>
                  <a:gd name="connsiteX389" fmla="*/ 3808 w 10000"/>
                  <a:gd name="connsiteY389" fmla="*/ 8827 h 10000"/>
                  <a:gd name="connsiteX390" fmla="*/ 3808 w 10000"/>
                  <a:gd name="connsiteY390" fmla="*/ 8818 h 10000"/>
                  <a:gd name="connsiteX391" fmla="*/ 3808 w 10000"/>
                  <a:gd name="connsiteY391" fmla="*/ 8814 h 10000"/>
                  <a:gd name="connsiteX392" fmla="*/ 3808 w 10000"/>
                  <a:gd name="connsiteY392" fmla="*/ 8805 h 10000"/>
                  <a:gd name="connsiteX393" fmla="*/ 3808 w 10000"/>
                  <a:gd name="connsiteY393" fmla="*/ 8787 h 10000"/>
                  <a:gd name="connsiteX394" fmla="*/ 3808 w 10000"/>
                  <a:gd name="connsiteY394" fmla="*/ 8764 h 10000"/>
                  <a:gd name="connsiteX395" fmla="*/ 3808 w 10000"/>
                  <a:gd name="connsiteY395" fmla="*/ 8746 h 10000"/>
                  <a:gd name="connsiteX396" fmla="*/ 3805 w 10000"/>
                  <a:gd name="connsiteY396" fmla="*/ 8733 h 10000"/>
                  <a:gd name="connsiteX397" fmla="*/ 3805 w 10000"/>
                  <a:gd name="connsiteY397" fmla="*/ 8724 h 10000"/>
                  <a:gd name="connsiteX398" fmla="*/ 3808 w 10000"/>
                  <a:gd name="connsiteY398" fmla="*/ 8719 h 10000"/>
                  <a:gd name="connsiteX399" fmla="*/ 3813 w 10000"/>
                  <a:gd name="connsiteY399" fmla="*/ 8710 h 10000"/>
                  <a:gd name="connsiteX400" fmla="*/ 3819 w 10000"/>
                  <a:gd name="connsiteY400" fmla="*/ 8687 h 10000"/>
                  <a:gd name="connsiteX401" fmla="*/ 3822 w 10000"/>
                  <a:gd name="connsiteY401" fmla="*/ 8674 h 10000"/>
                  <a:gd name="connsiteX402" fmla="*/ 3822 w 10000"/>
                  <a:gd name="connsiteY402" fmla="*/ 8647 h 10000"/>
                  <a:gd name="connsiteX403" fmla="*/ 3827 w 10000"/>
                  <a:gd name="connsiteY403" fmla="*/ 8642 h 10000"/>
                  <a:gd name="connsiteX404" fmla="*/ 3827 w 10000"/>
                  <a:gd name="connsiteY404" fmla="*/ 8620 h 10000"/>
                  <a:gd name="connsiteX405" fmla="*/ 3836 w 10000"/>
                  <a:gd name="connsiteY405" fmla="*/ 8593 h 10000"/>
                  <a:gd name="connsiteX406" fmla="*/ 3838 w 10000"/>
                  <a:gd name="connsiteY406" fmla="*/ 8566 h 10000"/>
                  <a:gd name="connsiteX407" fmla="*/ 3838 w 10000"/>
                  <a:gd name="connsiteY407" fmla="*/ 8561 h 10000"/>
                  <a:gd name="connsiteX408" fmla="*/ 3844 w 10000"/>
                  <a:gd name="connsiteY408" fmla="*/ 8530 h 10000"/>
                  <a:gd name="connsiteX409" fmla="*/ 3844 w 10000"/>
                  <a:gd name="connsiteY409" fmla="*/ 8512 h 10000"/>
                  <a:gd name="connsiteX410" fmla="*/ 3844 w 10000"/>
                  <a:gd name="connsiteY410" fmla="*/ 8489 h 10000"/>
                  <a:gd name="connsiteX411" fmla="*/ 3838 w 10000"/>
                  <a:gd name="connsiteY411" fmla="*/ 8444 h 10000"/>
                  <a:gd name="connsiteX412" fmla="*/ 3838 w 10000"/>
                  <a:gd name="connsiteY412" fmla="*/ 8403 h 10000"/>
                  <a:gd name="connsiteX413" fmla="*/ 3838 w 10000"/>
                  <a:gd name="connsiteY413" fmla="*/ 8358 h 10000"/>
                  <a:gd name="connsiteX414" fmla="*/ 3836 w 10000"/>
                  <a:gd name="connsiteY414" fmla="*/ 8331 h 10000"/>
                  <a:gd name="connsiteX415" fmla="*/ 3838 w 10000"/>
                  <a:gd name="connsiteY415" fmla="*/ 8286 h 10000"/>
                  <a:gd name="connsiteX416" fmla="*/ 3836 w 10000"/>
                  <a:gd name="connsiteY416" fmla="*/ 8245 h 10000"/>
                  <a:gd name="connsiteX417" fmla="*/ 3836 w 10000"/>
                  <a:gd name="connsiteY417" fmla="*/ 8209 h 10000"/>
                  <a:gd name="connsiteX418" fmla="*/ 3836 w 10000"/>
                  <a:gd name="connsiteY418" fmla="*/ 8155 h 10000"/>
                  <a:gd name="connsiteX419" fmla="*/ 3836 w 10000"/>
                  <a:gd name="connsiteY419" fmla="*/ 8128 h 10000"/>
                  <a:gd name="connsiteX420" fmla="*/ 3836 w 10000"/>
                  <a:gd name="connsiteY420" fmla="*/ 8092 h 10000"/>
                  <a:gd name="connsiteX421" fmla="*/ 3830 w 10000"/>
                  <a:gd name="connsiteY421" fmla="*/ 8056 h 10000"/>
                  <a:gd name="connsiteX422" fmla="*/ 3830 w 10000"/>
                  <a:gd name="connsiteY422" fmla="*/ 8029 h 10000"/>
                  <a:gd name="connsiteX423" fmla="*/ 3830 w 10000"/>
                  <a:gd name="connsiteY423" fmla="*/ 8011 h 10000"/>
                  <a:gd name="connsiteX424" fmla="*/ 3827 w 10000"/>
                  <a:gd name="connsiteY424" fmla="*/ 7988 h 10000"/>
                  <a:gd name="connsiteX425" fmla="*/ 3827 w 10000"/>
                  <a:gd name="connsiteY425" fmla="*/ 7961 h 10000"/>
                  <a:gd name="connsiteX426" fmla="*/ 3822 w 10000"/>
                  <a:gd name="connsiteY426" fmla="*/ 7943 h 10000"/>
                  <a:gd name="connsiteX427" fmla="*/ 3822 w 10000"/>
                  <a:gd name="connsiteY427" fmla="*/ 7934 h 10000"/>
                  <a:gd name="connsiteX428" fmla="*/ 3819 w 10000"/>
                  <a:gd name="connsiteY428" fmla="*/ 7934 h 10000"/>
                  <a:gd name="connsiteX429" fmla="*/ 3789 w 10000"/>
                  <a:gd name="connsiteY429" fmla="*/ 7934 h 10000"/>
                  <a:gd name="connsiteX430" fmla="*/ 3758 w 10000"/>
                  <a:gd name="connsiteY430" fmla="*/ 7934 h 10000"/>
                  <a:gd name="connsiteX431" fmla="*/ 3709 w 10000"/>
                  <a:gd name="connsiteY431" fmla="*/ 7934 h 10000"/>
                  <a:gd name="connsiteX432" fmla="*/ 3684 w 10000"/>
                  <a:gd name="connsiteY432" fmla="*/ 7934 h 10000"/>
                  <a:gd name="connsiteX433" fmla="*/ 3645 w 10000"/>
                  <a:gd name="connsiteY433" fmla="*/ 7943 h 10000"/>
                  <a:gd name="connsiteX434" fmla="*/ 3598 w 10000"/>
                  <a:gd name="connsiteY434" fmla="*/ 7943 h 10000"/>
                  <a:gd name="connsiteX435" fmla="*/ 3573 w 10000"/>
                  <a:gd name="connsiteY435" fmla="*/ 7948 h 10000"/>
                  <a:gd name="connsiteX436" fmla="*/ 3549 w 10000"/>
                  <a:gd name="connsiteY436" fmla="*/ 7943 h 10000"/>
                  <a:gd name="connsiteX437" fmla="*/ 3540 w 10000"/>
                  <a:gd name="connsiteY437" fmla="*/ 7934 h 10000"/>
                  <a:gd name="connsiteX438" fmla="*/ 3538 w 10000"/>
                  <a:gd name="connsiteY438" fmla="*/ 7934 h 10000"/>
                  <a:gd name="connsiteX439" fmla="*/ 3518 w 10000"/>
                  <a:gd name="connsiteY439" fmla="*/ 7961 h 10000"/>
                  <a:gd name="connsiteX440" fmla="*/ 3518 w 10000"/>
                  <a:gd name="connsiteY440" fmla="*/ 7975 h 10000"/>
                  <a:gd name="connsiteX441" fmla="*/ 3518 w 10000"/>
                  <a:gd name="connsiteY441" fmla="*/ 8002 h 10000"/>
                  <a:gd name="connsiteX442" fmla="*/ 3510 w 10000"/>
                  <a:gd name="connsiteY442" fmla="*/ 8011 h 10000"/>
                  <a:gd name="connsiteX443" fmla="*/ 3493 w 10000"/>
                  <a:gd name="connsiteY443" fmla="*/ 8024 h 10000"/>
                  <a:gd name="connsiteX444" fmla="*/ 3474 w 10000"/>
                  <a:gd name="connsiteY444" fmla="*/ 8029 h 10000"/>
                  <a:gd name="connsiteX445" fmla="*/ 3458 w 10000"/>
                  <a:gd name="connsiteY445" fmla="*/ 8042 h 10000"/>
                  <a:gd name="connsiteX446" fmla="*/ 3435 w 10000"/>
                  <a:gd name="connsiteY446" fmla="*/ 8065 h 10000"/>
                  <a:gd name="connsiteX447" fmla="*/ 3422 w 10000"/>
                  <a:gd name="connsiteY447" fmla="*/ 8074 h 10000"/>
                  <a:gd name="connsiteX448" fmla="*/ 3411 w 10000"/>
                  <a:gd name="connsiteY448" fmla="*/ 8088 h 10000"/>
                  <a:gd name="connsiteX449" fmla="*/ 3402 w 10000"/>
                  <a:gd name="connsiteY449" fmla="*/ 8092 h 10000"/>
                  <a:gd name="connsiteX450" fmla="*/ 3372 w 10000"/>
                  <a:gd name="connsiteY450" fmla="*/ 8119 h 10000"/>
                  <a:gd name="connsiteX451" fmla="*/ 3353 w 10000"/>
                  <a:gd name="connsiteY451" fmla="*/ 8133 h 10000"/>
                  <a:gd name="connsiteX452" fmla="*/ 3344 w 10000"/>
                  <a:gd name="connsiteY452" fmla="*/ 8142 h 10000"/>
                  <a:gd name="connsiteX453" fmla="*/ 3333 w 10000"/>
                  <a:gd name="connsiteY453" fmla="*/ 8160 h 10000"/>
                  <a:gd name="connsiteX454" fmla="*/ 3322 w 10000"/>
                  <a:gd name="connsiteY454" fmla="*/ 8196 h 10000"/>
                  <a:gd name="connsiteX455" fmla="*/ 3317 w 10000"/>
                  <a:gd name="connsiteY455" fmla="*/ 8209 h 10000"/>
                  <a:gd name="connsiteX456" fmla="*/ 3297 w 10000"/>
                  <a:gd name="connsiteY456" fmla="*/ 8245 h 10000"/>
                  <a:gd name="connsiteX457" fmla="*/ 3292 w 10000"/>
                  <a:gd name="connsiteY457" fmla="*/ 8250 h 10000"/>
                  <a:gd name="connsiteX458" fmla="*/ 3281 w 10000"/>
                  <a:gd name="connsiteY458" fmla="*/ 8272 h 10000"/>
                  <a:gd name="connsiteX459" fmla="*/ 3275 w 10000"/>
                  <a:gd name="connsiteY459" fmla="*/ 8277 h 10000"/>
                  <a:gd name="connsiteX460" fmla="*/ 3264 w 10000"/>
                  <a:gd name="connsiteY460" fmla="*/ 8313 h 10000"/>
                  <a:gd name="connsiteX461" fmla="*/ 3248 w 10000"/>
                  <a:gd name="connsiteY461" fmla="*/ 8327 h 10000"/>
                  <a:gd name="connsiteX462" fmla="*/ 3212 w 10000"/>
                  <a:gd name="connsiteY462" fmla="*/ 8340 h 10000"/>
                  <a:gd name="connsiteX463" fmla="*/ 3195 w 10000"/>
                  <a:gd name="connsiteY463" fmla="*/ 8345 h 10000"/>
                  <a:gd name="connsiteX464" fmla="*/ 3195 w 10000"/>
                  <a:gd name="connsiteY464" fmla="*/ 8354 h 10000"/>
                  <a:gd name="connsiteX465" fmla="*/ 3193 w 10000"/>
                  <a:gd name="connsiteY465" fmla="*/ 8358 h 10000"/>
                  <a:gd name="connsiteX466" fmla="*/ 3179 w 10000"/>
                  <a:gd name="connsiteY466" fmla="*/ 8367 h 10000"/>
                  <a:gd name="connsiteX467" fmla="*/ 3171 w 10000"/>
                  <a:gd name="connsiteY467" fmla="*/ 8381 h 10000"/>
                  <a:gd name="connsiteX468" fmla="*/ 3146 w 10000"/>
                  <a:gd name="connsiteY468" fmla="*/ 8408 h 10000"/>
                  <a:gd name="connsiteX469" fmla="*/ 3137 w 10000"/>
                  <a:gd name="connsiteY469" fmla="*/ 8417 h 10000"/>
                  <a:gd name="connsiteX470" fmla="*/ 3115 w 10000"/>
                  <a:gd name="connsiteY470" fmla="*/ 8430 h 10000"/>
                  <a:gd name="connsiteX471" fmla="*/ 3096 w 10000"/>
                  <a:gd name="connsiteY471" fmla="*/ 8417 h 10000"/>
                  <a:gd name="connsiteX472" fmla="*/ 3082 w 10000"/>
                  <a:gd name="connsiteY472" fmla="*/ 8403 h 10000"/>
                  <a:gd name="connsiteX473" fmla="*/ 3066 w 10000"/>
                  <a:gd name="connsiteY473" fmla="*/ 8381 h 10000"/>
                  <a:gd name="connsiteX474" fmla="*/ 3063 w 10000"/>
                  <a:gd name="connsiteY474" fmla="*/ 8372 h 10000"/>
                  <a:gd name="connsiteX475" fmla="*/ 3057 w 10000"/>
                  <a:gd name="connsiteY475" fmla="*/ 8358 h 10000"/>
                  <a:gd name="connsiteX476" fmla="*/ 3052 w 10000"/>
                  <a:gd name="connsiteY476" fmla="*/ 8345 h 10000"/>
                  <a:gd name="connsiteX477" fmla="*/ 3044 w 10000"/>
                  <a:gd name="connsiteY477" fmla="*/ 8327 h 10000"/>
                  <a:gd name="connsiteX478" fmla="*/ 3027 w 10000"/>
                  <a:gd name="connsiteY478" fmla="*/ 8304 h 10000"/>
                  <a:gd name="connsiteX479" fmla="*/ 3016 w 10000"/>
                  <a:gd name="connsiteY479" fmla="*/ 8304 h 10000"/>
                  <a:gd name="connsiteX480" fmla="*/ 3002 w 10000"/>
                  <a:gd name="connsiteY480" fmla="*/ 8304 h 10000"/>
                  <a:gd name="connsiteX481" fmla="*/ 2977 w 10000"/>
                  <a:gd name="connsiteY481" fmla="*/ 8304 h 10000"/>
                  <a:gd name="connsiteX482" fmla="*/ 2961 w 10000"/>
                  <a:gd name="connsiteY482" fmla="*/ 8300 h 10000"/>
                  <a:gd name="connsiteX483" fmla="*/ 2936 w 10000"/>
                  <a:gd name="connsiteY483" fmla="*/ 8300 h 10000"/>
                  <a:gd name="connsiteX484" fmla="*/ 2922 w 10000"/>
                  <a:gd name="connsiteY484" fmla="*/ 8313 h 10000"/>
                  <a:gd name="connsiteX485" fmla="*/ 2911 w 10000"/>
                  <a:gd name="connsiteY485" fmla="*/ 8313 h 10000"/>
                  <a:gd name="connsiteX486" fmla="*/ 2881 w 10000"/>
                  <a:gd name="connsiteY486" fmla="*/ 8304 h 10000"/>
                  <a:gd name="connsiteX487" fmla="*/ 2878 w 10000"/>
                  <a:gd name="connsiteY487" fmla="*/ 8304 h 10000"/>
                  <a:gd name="connsiteX488" fmla="*/ 2867 w 10000"/>
                  <a:gd name="connsiteY488" fmla="*/ 8313 h 10000"/>
                  <a:gd name="connsiteX489" fmla="*/ 2859 w 10000"/>
                  <a:gd name="connsiteY489" fmla="*/ 8318 h 10000"/>
                  <a:gd name="connsiteX490" fmla="*/ 2856 w 10000"/>
                  <a:gd name="connsiteY490" fmla="*/ 8327 h 10000"/>
                  <a:gd name="connsiteX491" fmla="*/ 2856 w 10000"/>
                  <a:gd name="connsiteY491" fmla="*/ 8331 h 10000"/>
                  <a:gd name="connsiteX492" fmla="*/ 2850 w 10000"/>
                  <a:gd name="connsiteY492" fmla="*/ 8340 h 10000"/>
                  <a:gd name="connsiteX493" fmla="*/ 2864 w 10000"/>
                  <a:gd name="connsiteY493" fmla="*/ 8345 h 10000"/>
                  <a:gd name="connsiteX494" fmla="*/ 2867 w 10000"/>
                  <a:gd name="connsiteY494" fmla="*/ 8354 h 10000"/>
                  <a:gd name="connsiteX495" fmla="*/ 2878 w 10000"/>
                  <a:gd name="connsiteY495" fmla="*/ 8367 h 10000"/>
                  <a:gd name="connsiteX496" fmla="*/ 2881 w 10000"/>
                  <a:gd name="connsiteY496" fmla="*/ 8385 h 10000"/>
                  <a:gd name="connsiteX497" fmla="*/ 2881 w 10000"/>
                  <a:gd name="connsiteY497" fmla="*/ 8403 h 10000"/>
                  <a:gd name="connsiteX498" fmla="*/ 2886 w 10000"/>
                  <a:gd name="connsiteY498" fmla="*/ 8417 h 10000"/>
                  <a:gd name="connsiteX499" fmla="*/ 2889 w 10000"/>
                  <a:gd name="connsiteY499" fmla="*/ 8430 h 10000"/>
                  <a:gd name="connsiteX500" fmla="*/ 2897 w 10000"/>
                  <a:gd name="connsiteY500" fmla="*/ 8444 h 10000"/>
                  <a:gd name="connsiteX501" fmla="*/ 2903 w 10000"/>
                  <a:gd name="connsiteY501" fmla="*/ 8462 h 10000"/>
                  <a:gd name="connsiteX502" fmla="*/ 2906 w 10000"/>
                  <a:gd name="connsiteY502" fmla="*/ 8484 h 10000"/>
                  <a:gd name="connsiteX503" fmla="*/ 2906 w 10000"/>
                  <a:gd name="connsiteY503" fmla="*/ 8512 h 10000"/>
                  <a:gd name="connsiteX504" fmla="*/ 2903 w 10000"/>
                  <a:gd name="connsiteY504" fmla="*/ 8539 h 10000"/>
                  <a:gd name="connsiteX505" fmla="*/ 2903 w 10000"/>
                  <a:gd name="connsiteY505" fmla="*/ 8561 h 10000"/>
                  <a:gd name="connsiteX506" fmla="*/ 2903 w 10000"/>
                  <a:gd name="connsiteY506" fmla="*/ 8575 h 10000"/>
                  <a:gd name="connsiteX507" fmla="*/ 2906 w 10000"/>
                  <a:gd name="connsiteY507" fmla="*/ 8588 h 10000"/>
                  <a:gd name="connsiteX508" fmla="*/ 2831 w 10000"/>
                  <a:gd name="connsiteY508" fmla="*/ 8683 h 10000"/>
                  <a:gd name="connsiteX509" fmla="*/ 2674 w 10000"/>
                  <a:gd name="connsiteY509" fmla="*/ 8791 h 10000"/>
                  <a:gd name="connsiteX510" fmla="*/ 2583 w 10000"/>
                  <a:gd name="connsiteY510" fmla="*/ 8805 h 10000"/>
                  <a:gd name="connsiteX511" fmla="*/ 2481 w 10000"/>
                  <a:gd name="connsiteY511" fmla="*/ 8751 h 10000"/>
                  <a:gd name="connsiteX512" fmla="*/ 2470 w 10000"/>
                  <a:gd name="connsiteY512" fmla="*/ 8751 h 10000"/>
                  <a:gd name="connsiteX513" fmla="*/ 2445 w 10000"/>
                  <a:gd name="connsiteY513" fmla="*/ 8778 h 10000"/>
                  <a:gd name="connsiteX514" fmla="*/ 2420 w 10000"/>
                  <a:gd name="connsiteY514" fmla="*/ 8800 h 10000"/>
                  <a:gd name="connsiteX515" fmla="*/ 2398 w 10000"/>
                  <a:gd name="connsiteY515" fmla="*/ 8800 h 10000"/>
                  <a:gd name="connsiteX516" fmla="*/ 2365 w 10000"/>
                  <a:gd name="connsiteY516" fmla="*/ 8845 h 10000"/>
                  <a:gd name="connsiteX517" fmla="*/ 2343 w 10000"/>
                  <a:gd name="connsiteY517" fmla="*/ 8859 h 10000"/>
                  <a:gd name="connsiteX518" fmla="*/ 2296 w 10000"/>
                  <a:gd name="connsiteY518" fmla="*/ 8890 h 10000"/>
                  <a:gd name="connsiteX519" fmla="*/ 2276 w 10000"/>
                  <a:gd name="connsiteY519" fmla="*/ 8904 h 10000"/>
                  <a:gd name="connsiteX520" fmla="*/ 2243 w 10000"/>
                  <a:gd name="connsiteY520" fmla="*/ 8922 h 10000"/>
                  <a:gd name="connsiteX521" fmla="*/ 2221 w 10000"/>
                  <a:gd name="connsiteY521" fmla="*/ 8931 h 10000"/>
                  <a:gd name="connsiteX522" fmla="*/ 2188 w 10000"/>
                  <a:gd name="connsiteY522" fmla="*/ 8949 h 10000"/>
                  <a:gd name="connsiteX523" fmla="*/ 2163 w 10000"/>
                  <a:gd name="connsiteY523" fmla="*/ 8963 h 10000"/>
                  <a:gd name="connsiteX524" fmla="*/ 2141 w 10000"/>
                  <a:gd name="connsiteY524" fmla="*/ 8985 h 10000"/>
                  <a:gd name="connsiteX525" fmla="*/ 2116 w 10000"/>
                  <a:gd name="connsiteY525" fmla="*/ 8990 h 10000"/>
                  <a:gd name="connsiteX526" fmla="*/ 2111 w 10000"/>
                  <a:gd name="connsiteY526" fmla="*/ 8999 h 10000"/>
                  <a:gd name="connsiteX527" fmla="*/ 2100 w 10000"/>
                  <a:gd name="connsiteY527" fmla="*/ 8999 h 10000"/>
                  <a:gd name="connsiteX528" fmla="*/ 2086 w 10000"/>
                  <a:gd name="connsiteY528" fmla="*/ 9003 h 10000"/>
                  <a:gd name="connsiteX529" fmla="*/ 2078 w 10000"/>
                  <a:gd name="connsiteY529" fmla="*/ 9012 h 10000"/>
                  <a:gd name="connsiteX530" fmla="*/ 2050 w 10000"/>
                  <a:gd name="connsiteY530" fmla="*/ 9026 h 10000"/>
                  <a:gd name="connsiteX531" fmla="*/ 2028 w 10000"/>
                  <a:gd name="connsiteY531" fmla="*/ 9048 h 10000"/>
                  <a:gd name="connsiteX532" fmla="*/ 2012 w 10000"/>
                  <a:gd name="connsiteY532" fmla="*/ 9062 h 10000"/>
                  <a:gd name="connsiteX533" fmla="*/ 1995 w 10000"/>
                  <a:gd name="connsiteY533" fmla="*/ 9075 h 10000"/>
                  <a:gd name="connsiteX534" fmla="*/ 1962 w 10000"/>
                  <a:gd name="connsiteY534" fmla="*/ 9080 h 10000"/>
                  <a:gd name="connsiteX535" fmla="*/ 1948 w 10000"/>
                  <a:gd name="connsiteY535" fmla="*/ 9048 h 10000"/>
                  <a:gd name="connsiteX536" fmla="*/ 1945 w 10000"/>
                  <a:gd name="connsiteY536" fmla="*/ 9039 h 10000"/>
                  <a:gd name="connsiteX537" fmla="*/ 1932 w 10000"/>
                  <a:gd name="connsiteY537" fmla="*/ 9003 h 10000"/>
                  <a:gd name="connsiteX538" fmla="*/ 1898 w 10000"/>
                  <a:gd name="connsiteY538" fmla="*/ 8935 h 10000"/>
                  <a:gd name="connsiteX539" fmla="*/ 1882 w 10000"/>
                  <a:gd name="connsiteY539" fmla="*/ 8895 h 10000"/>
                  <a:gd name="connsiteX540" fmla="*/ 1865 w 10000"/>
                  <a:gd name="connsiteY540" fmla="*/ 8845 h 10000"/>
                  <a:gd name="connsiteX541" fmla="*/ 1865 w 10000"/>
                  <a:gd name="connsiteY541" fmla="*/ 8832 h 10000"/>
                  <a:gd name="connsiteX542" fmla="*/ 1857 w 10000"/>
                  <a:gd name="connsiteY542" fmla="*/ 8827 h 10000"/>
                  <a:gd name="connsiteX543" fmla="*/ 1841 w 10000"/>
                  <a:gd name="connsiteY543" fmla="*/ 8773 h 10000"/>
                  <a:gd name="connsiteX544" fmla="*/ 1827 w 10000"/>
                  <a:gd name="connsiteY544" fmla="*/ 8733 h 10000"/>
                  <a:gd name="connsiteX545" fmla="*/ 1843 w 10000"/>
                  <a:gd name="connsiteY545" fmla="*/ 8710 h 10000"/>
                  <a:gd name="connsiteX546" fmla="*/ 1857 w 10000"/>
                  <a:gd name="connsiteY546" fmla="*/ 8687 h 10000"/>
                  <a:gd name="connsiteX547" fmla="*/ 1868 w 10000"/>
                  <a:gd name="connsiteY547" fmla="*/ 8669 h 10000"/>
                  <a:gd name="connsiteX548" fmla="*/ 1885 w 10000"/>
                  <a:gd name="connsiteY548" fmla="*/ 8647 h 10000"/>
                  <a:gd name="connsiteX549" fmla="*/ 1909 w 10000"/>
                  <a:gd name="connsiteY549" fmla="*/ 8606 h 10000"/>
                  <a:gd name="connsiteX550" fmla="*/ 1923 w 10000"/>
                  <a:gd name="connsiteY550" fmla="*/ 8588 h 10000"/>
                  <a:gd name="connsiteX551" fmla="*/ 1937 w 10000"/>
                  <a:gd name="connsiteY551" fmla="*/ 8561 h 10000"/>
                  <a:gd name="connsiteX552" fmla="*/ 1923 w 10000"/>
                  <a:gd name="connsiteY552" fmla="*/ 8530 h 10000"/>
                  <a:gd name="connsiteX553" fmla="*/ 1901 w 10000"/>
                  <a:gd name="connsiteY553" fmla="*/ 8462 h 10000"/>
                  <a:gd name="connsiteX554" fmla="*/ 1890 w 10000"/>
                  <a:gd name="connsiteY554" fmla="*/ 8430 h 10000"/>
                  <a:gd name="connsiteX555" fmla="*/ 1885 w 10000"/>
                  <a:gd name="connsiteY555" fmla="*/ 8408 h 10000"/>
                  <a:gd name="connsiteX556" fmla="*/ 1865 w 10000"/>
                  <a:gd name="connsiteY556" fmla="*/ 8367 h 10000"/>
                  <a:gd name="connsiteX557" fmla="*/ 1849 w 10000"/>
                  <a:gd name="connsiteY557" fmla="*/ 8318 h 10000"/>
                  <a:gd name="connsiteX558" fmla="*/ 1841 w 10000"/>
                  <a:gd name="connsiteY558" fmla="*/ 8304 h 10000"/>
                  <a:gd name="connsiteX559" fmla="*/ 1835 w 10000"/>
                  <a:gd name="connsiteY559" fmla="*/ 8300 h 10000"/>
                  <a:gd name="connsiteX560" fmla="*/ 1818 w 10000"/>
                  <a:gd name="connsiteY560" fmla="*/ 8290 h 10000"/>
                  <a:gd name="connsiteX561" fmla="*/ 1785 w 10000"/>
                  <a:gd name="connsiteY561" fmla="*/ 8300 h 10000"/>
                  <a:gd name="connsiteX562" fmla="*/ 1763 w 10000"/>
                  <a:gd name="connsiteY562" fmla="*/ 8300 h 10000"/>
                  <a:gd name="connsiteX563" fmla="*/ 1747 w 10000"/>
                  <a:gd name="connsiteY563" fmla="*/ 8313 h 10000"/>
                  <a:gd name="connsiteX564" fmla="*/ 1744 w 10000"/>
                  <a:gd name="connsiteY564" fmla="*/ 8304 h 10000"/>
                  <a:gd name="connsiteX565" fmla="*/ 1730 w 10000"/>
                  <a:gd name="connsiteY565" fmla="*/ 8313 h 10000"/>
                  <a:gd name="connsiteX566" fmla="*/ 1708 w 10000"/>
                  <a:gd name="connsiteY566" fmla="*/ 8327 h 10000"/>
                  <a:gd name="connsiteX567" fmla="*/ 1675 w 10000"/>
                  <a:gd name="connsiteY567" fmla="*/ 8331 h 10000"/>
                  <a:gd name="connsiteX568" fmla="*/ 1658 w 10000"/>
                  <a:gd name="connsiteY568" fmla="*/ 8345 h 10000"/>
                  <a:gd name="connsiteX569" fmla="*/ 1628 w 10000"/>
                  <a:gd name="connsiteY569" fmla="*/ 8367 h 10000"/>
                  <a:gd name="connsiteX570" fmla="*/ 1620 w 10000"/>
                  <a:gd name="connsiteY570" fmla="*/ 8372 h 10000"/>
                  <a:gd name="connsiteX571" fmla="*/ 1584 w 10000"/>
                  <a:gd name="connsiteY571" fmla="*/ 8394 h 10000"/>
                  <a:gd name="connsiteX572" fmla="*/ 1554 w 10000"/>
                  <a:gd name="connsiteY572" fmla="*/ 8417 h 10000"/>
                  <a:gd name="connsiteX573" fmla="*/ 1529 w 10000"/>
                  <a:gd name="connsiteY573" fmla="*/ 8417 h 10000"/>
                  <a:gd name="connsiteX574" fmla="*/ 1515 w 10000"/>
                  <a:gd name="connsiteY574" fmla="*/ 8408 h 10000"/>
                  <a:gd name="connsiteX575" fmla="*/ 1507 w 10000"/>
                  <a:gd name="connsiteY575" fmla="*/ 8394 h 10000"/>
                  <a:gd name="connsiteX576" fmla="*/ 1479 w 10000"/>
                  <a:gd name="connsiteY576" fmla="*/ 8367 h 10000"/>
                  <a:gd name="connsiteX577" fmla="*/ 1457 w 10000"/>
                  <a:gd name="connsiteY577" fmla="*/ 8385 h 10000"/>
                  <a:gd name="connsiteX578" fmla="*/ 1432 w 10000"/>
                  <a:gd name="connsiteY578" fmla="*/ 8385 h 10000"/>
                  <a:gd name="connsiteX579" fmla="*/ 1418 w 10000"/>
                  <a:gd name="connsiteY579" fmla="*/ 8372 h 10000"/>
                  <a:gd name="connsiteX580" fmla="*/ 1399 w 10000"/>
                  <a:gd name="connsiteY580" fmla="*/ 8358 h 10000"/>
                  <a:gd name="connsiteX581" fmla="*/ 1369 w 10000"/>
                  <a:gd name="connsiteY581" fmla="*/ 8340 h 10000"/>
                  <a:gd name="connsiteX582" fmla="*/ 1355 w 10000"/>
                  <a:gd name="connsiteY582" fmla="*/ 8327 h 10000"/>
                  <a:gd name="connsiteX583" fmla="*/ 1347 w 10000"/>
                  <a:gd name="connsiteY583" fmla="*/ 8318 h 10000"/>
                  <a:gd name="connsiteX584" fmla="*/ 1330 w 10000"/>
                  <a:gd name="connsiteY584" fmla="*/ 8304 h 10000"/>
                  <a:gd name="connsiteX585" fmla="*/ 1319 w 10000"/>
                  <a:gd name="connsiteY585" fmla="*/ 8290 h 10000"/>
                  <a:gd name="connsiteX586" fmla="*/ 1297 w 10000"/>
                  <a:gd name="connsiteY586" fmla="*/ 8272 h 10000"/>
                  <a:gd name="connsiteX587" fmla="*/ 1289 w 10000"/>
                  <a:gd name="connsiteY587" fmla="*/ 8263 h 10000"/>
                  <a:gd name="connsiteX588" fmla="*/ 1280 w 10000"/>
                  <a:gd name="connsiteY588" fmla="*/ 8250 h 10000"/>
                  <a:gd name="connsiteX589" fmla="*/ 1264 w 10000"/>
                  <a:gd name="connsiteY589" fmla="*/ 8236 h 10000"/>
                  <a:gd name="connsiteX590" fmla="*/ 1256 w 10000"/>
                  <a:gd name="connsiteY590" fmla="*/ 8232 h 10000"/>
                  <a:gd name="connsiteX591" fmla="*/ 1247 w 10000"/>
                  <a:gd name="connsiteY591" fmla="*/ 8223 h 10000"/>
                  <a:gd name="connsiteX592" fmla="*/ 1233 w 10000"/>
                  <a:gd name="connsiteY592" fmla="*/ 8209 h 10000"/>
                  <a:gd name="connsiteX593" fmla="*/ 1222 w 10000"/>
                  <a:gd name="connsiteY593" fmla="*/ 8200 h 10000"/>
                  <a:gd name="connsiteX594" fmla="*/ 1206 w 10000"/>
                  <a:gd name="connsiteY594" fmla="*/ 8196 h 10000"/>
                  <a:gd name="connsiteX595" fmla="*/ 1192 w 10000"/>
                  <a:gd name="connsiteY595" fmla="*/ 8196 h 10000"/>
                  <a:gd name="connsiteX596" fmla="*/ 1167 w 10000"/>
                  <a:gd name="connsiteY596" fmla="*/ 8200 h 10000"/>
                  <a:gd name="connsiteX597" fmla="*/ 1137 w 10000"/>
                  <a:gd name="connsiteY597" fmla="*/ 8223 h 10000"/>
                  <a:gd name="connsiteX598" fmla="*/ 1126 w 10000"/>
                  <a:gd name="connsiteY598" fmla="*/ 8232 h 10000"/>
                  <a:gd name="connsiteX599" fmla="*/ 1109 w 10000"/>
                  <a:gd name="connsiteY599" fmla="*/ 8232 h 10000"/>
                  <a:gd name="connsiteX600" fmla="*/ 1087 w 10000"/>
                  <a:gd name="connsiteY600" fmla="*/ 8236 h 10000"/>
                  <a:gd name="connsiteX601" fmla="*/ 1071 w 10000"/>
                  <a:gd name="connsiteY601" fmla="*/ 8232 h 10000"/>
                  <a:gd name="connsiteX602" fmla="*/ 1071 w 10000"/>
                  <a:gd name="connsiteY602" fmla="*/ 8214 h 10000"/>
                  <a:gd name="connsiteX603" fmla="*/ 1062 w 10000"/>
                  <a:gd name="connsiteY603" fmla="*/ 8196 h 10000"/>
                  <a:gd name="connsiteX604" fmla="*/ 1057 w 10000"/>
                  <a:gd name="connsiteY604" fmla="*/ 8173 h 10000"/>
                  <a:gd name="connsiteX605" fmla="*/ 1049 w 10000"/>
                  <a:gd name="connsiteY605" fmla="*/ 8128 h 10000"/>
                  <a:gd name="connsiteX606" fmla="*/ 1040 w 10000"/>
                  <a:gd name="connsiteY606" fmla="*/ 8101 h 10000"/>
                  <a:gd name="connsiteX607" fmla="*/ 1040 w 10000"/>
                  <a:gd name="connsiteY607" fmla="*/ 8088 h 10000"/>
                  <a:gd name="connsiteX608" fmla="*/ 1032 w 10000"/>
                  <a:gd name="connsiteY608" fmla="*/ 8065 h 10000"/>
                  <a:gd name="connsiteX609" fmla="*/ 1024 w 10000"/>
                  <a:gd name="connsiteY609" fmla="*/ 7997 h 10000"/>
                  <a:gd name="connsiteX610" fmla="*/ 1024 w 10000"/>
                  <a:gd name="connsiteY610" fmla="*/ 7970 h 10000"/>
                  <a:gd name="connsiteX611" fmla="*/ 1015 w 10000"/>
                  <a:gd name="connsiteY611" fmla="*/ 7930 h 10000"/>
                  <a:gd name="connsiteX612" fmla="*/ 1013 w 10000"/>
                  <a:gd name="connsiteY612" fmla="*/ 7885 h 10000"/>
                  <a:gd name="connsiteX613" fmla="*/ 1004 w 10000"/>
                  <a:gd name="connsiteY613" fmla="*/ 7866 h 10000"/>
                  <a:gd name="connsiteX614" fmla="*/ 853 w 10000"/>
                  <a:gd name="connsiteY614" fmla="*/ 7948 h 10000"/>
                  <a:gd name="connsiteX615" fmla="*/ 811 w 10000"/>
                  <a:gd name="connsiteY615" fmla="*/ 7844 h 10000"/>
                  <a:gd name="connsiteX616" fmla="*/ 811 w 10000"/>
                  <a:gd name="connsiteY616" fmla="*/ 7799 h 10000"/>
                  <a:gd name="connsiteX617" fmla="*/ 814 w 10000"/>
                  <a:gd name="connsiteY617" fmla="*/ 7736 h 10000"/>
                  <a:gd name="connsiteX618" fmla="*/ 740 w 10000"/>
                  <a:gd name="connsiteY618" fmla="*/ 7578 h 10000"/>
                  <a:gd name="connsiteX619" fmla="*/ 571 w 10000"/>
                  <a:gd name="connsiteY619" fmla="*/ 7447 h 10000"/>
                  <a:gd name="connsiteX620" fmla="*/ 530 w 10000"/>
                  <a:gd name="connsiteY620" fmla="*/ 7772 h 10000"/>
                  <a:gd name="connsiteX621" fmla="*/ 502 w 10000"/>
                  <a:gd name="connsiteY621" fmla="*/ 7763 h 10000"/>
                  <a:gd name="connsiteX622" fmla="*/ 491 w 10000"/>
                  <a:gd name="connsiteY622" fmla="*/ 7826 h 10000"/>
                  <a:gd name="connsiteX623" fmla="*/ 483 w 10000"/>
                  <a:gd name="connsiteY623" fmla="*/ 7830 h 10000"/>
                  <a:gd name="connsiteX624" fmla="*/ 469 w 10000"/>
                  <a:gd name="connsiteY624" fmla="*/ 7839 h 10000"/>
                  <a:gd name="connsiteX625" fmla="*/ 453 w 10000"/>
                  <a:gd name="connsiteY625" fmla="*/ 7830 h 10000"/>
                  <a:gd name="connsiteX626" fmla="*/ 442 w 10000"/>
                  <a:gd name="connsiteY626" fmla="*/ 7826 h 10000"/>
                  <a:gd name="connsiteX627" fmla="*/ 425 w 10000"/>
                  <a:gd name="connsiteY627" fmla="*/ 7826 h 10000"/>
                  <a:gd name="connsiteX628" fmla="*/ 403 w 10000"/>
                  <a:gd name="connsiteY628" fmla="*/ 7826 h 10000"/>
                  <a:gd name="connsiteX629" fmla="*/ 378 w 10000"/>
                  <a:gd name="connsiteY629" fmla="*/ 7817 h 10000"/>
                  <a:gd name="connsiteX630" fmla="*/ 356 w 10000"/>
                  <a:gd name="connsiteY630" fmla="*/ 7817 h 10000"/>
                  <a:gd name="connsiteX631" fmla="*/ 331 w 10000"/>
                  <a:gd name="connsiteY631" fmla="*/ 7817 h 10000"/>
                  <a:gd name="connsiteX632" fmla="*/ 315 w 10000"/>
                  <a:gd name="connsiteY632" fmla="*/ 7830 h 10000"/>
                  <a:gd name="connsiteX633" fmla="*/ 290 w 10000"/>
                  <a:gd name="connsiteY633" fmla="*/ 7853 h 10000"/>
                  <a:gd name="connsiteX634" fmla="*/ 248 w 10000"/>
                  <a:gd name="connsiteY634" fmla="*/ 7659 h 10000"/>
                  <a:gd name="connsiteX635" fmla="*/ 298 w 10000"/>
                  <a:gd name="connsiteY635" fmla="*/ 7379 h 10000"/>
                  <a:gd name="connsiteX636" fmla="*/ 290 w 10000"/>
                  <a:gd name="connsiteY636" fmla="*/ 7312 h 10000"/>
                  <a:gd name="connsiteX637" fmla="*/ 284 w 10000"/>
                  <a:gd name="connsiteY637" fmla="*/ 7253 h 10000"/>
                  <a:gd name="connsiteX638" fmla="*/ 301 w 10000"/>
                  <a:gd name="connsiteY638" fmla="*/ 7226 h 10000"/>
                  <a:gd name="connsiteX639" fmla="*/ 315 w 10000"/>
                  <a:gd name="connsiteY639" fmla="*/ 7199 h 10000"/>
                  <a:gd name="connsiteX640" fmla="*/ 323 w 10000"/>
                  <a:gd name="connsiteY640" fmla="*/ 7158 h 10000"/>
                  <a:gd name="connsiteX641" fmla="*/ 317 w 10000"/>
                  <a:gd name="connsiteY641" fmla="*/ 7140 h 10000"/>
                  <a:gd name="connsiteX642" fmla="*/ 168 w 10000"/>
                  <a:gd name="connsiteY642" fmla="*/ 6892 h 10000"/>
                  <a:gd name="connsiteX643" fmla="*/ 80 w 10000"/>
                  <a:gd name="connsiteY643" fmla="*/ 6802 h 10000"/>
                  <a:gd name="connsiteX644" fmla="*/ 143 w 10000"/>
                  <a:gd name="connsiteY644" fmla="*/ 6707 h 10000"/>
                  <a:gd name="connsiteX645" fmla="*/ 63 w 10000"/>
                  <a:gd name="connsiteY645" fmla="*/ 6549 h 10000"/>
                  <a:gd name="connsiteX646" fmla="*/ 41 w 10000"/>
                  <a:gd name="connsiteY646" fmla="*/ 6500 h 10000"/>
                  <a:gd name="connsiteX647" fmla="*/ 201 w 10000"/>
                  <a:gd name="connsiteY647" fmla="*/ 6274 h 10000"/>
                  <a:gd name="connsiteX648" fmla="*/ 143 w 10000"/>
                  <a:gd name="connsiteY648" fmla="*/ 6184 h 10000"/>
                  <a:gd name="connsiteX649" fmla="*/ 152 w 10000"/>
                  <a:gd name="connsiteY649" fmla="*/ 6148 h 10000"/>
                  <a:gd name="connsiteX650" fmla="*/ 163 w 10000"/>
                  <a:gd name="connsiteY650" fmla="*/ 6107 h 10000"/>
                  <a:gd name="connsiteX651" fmla="*/ 229 w 10000"/>
                  <a:gd name="connsiteY651" fmla="*/ 5895 h 10000"/>
                  <a:gd name="connsiteX652" fmla="*/ 251 w 10000"/>
                  <a:gd name="connsiteY652" fmla="*/ 5805 h 10000"/>
                  <a:gd name="connsiteX653" fmla="*/ 251 w 10000"/>
                  <a:gd name="connsiteY653" fmla="*/ 5778 h 10000"/>
                  <a:gd name="connsiteX654" fmla="*/ 248 w 10000"/>
                  <a:gd name="connsiteY654" fmla="*/ 5733 h 10000"/>
                  <a:gd name="connsiteX655" fmla="*/ 212 w 10000"/>
                  <a:gd name="connsiteY655" fmla="*/ 5602 h 10000"/>
                  <a:gd name="connsiteX656" fmla="*/ 177 w 10000"/>
                  <a:gd name="connsiteY656" fmla="*/ 5521 h 10000"/>
                  <a:gd name="connsiteX657" fmla="*/ 33 w 10000"/>
                  <a:gd name="connsiteY657" fmla="*/ 5503 h 10000"/>
                  <a:gd name="connsiteX658" fmla="*/ 0 w 10000"/>
                  <a:gd name="connsiteY658" fmla="*/ 5219 h 10000"/>
                  <a:gd name="connsiteX659" fmla="*/ 188 w 10000"/>
                  <a:gd name="connsiteY659" fmla="*/ 5219 h 10000"/>
                  <a:gd name="connsiteX660" fmla="*/ 201 w 10000"/>
                  <a:gd name="connsiteY660" fmla="*/ 5210 h 10000"/>
                  <a:gd name="connsiteX661" fmla="*/ 251 w 10000"/>
                  <a:gd name="connsiteY661" fmla="*/ 5169 h 10000"/>
                  <a:gd name="connsiteX662" fmla="*/ 444 w 10000"/>
                  <a:gd name="connsiteY662" fmla="*/ 4984 h 10000"/>
                  <a:gd name="connsiteX663" fmla="*/ 510 w 10000"/>
                  <a:gd name="connsiteY663" fmla="*/ 4723 h 10000"/>
                  <a:gd name="connsiteX664" fmla="*/ 574 w 10000"/>
                  <a:gd name="connsiteY664" fmla="*/ 4272 h 10000"/>
                  <a:gd name="connsiteX665" fmla="*/ 723 w 10000"/>
                  <a:gd name="connsiteY665" fmla="*/ 4078 h 10000"/>
                  <a:gd name="connsiteX666" fmla="*/ 723 w 10000"/>
                  <a:gd name="connsiteY666" fmla="*/ 4023 h 10000"/>
                  <a:gd name="connsiteX667" fmla="*/ 723 w 10000"/>
                  <a:gd name="connsiteY667" fmla="*/ 3983 h 10000"/>
                  <a:gd name="connsiteX668" fmla="*/ 723 w 10000"/>
                  <a:gd name="connsiteY668" fmla="*/ 3771 h 10000"/>
                  <a:gd name="connsiteX669" fmla="*/ 731 w 10000"/>
                  <a:gd name="connsiteY669" fmla="*/ 3442 h 10000"/>
                  <a:gd name="connsiteX670" fmla="*/ 806 w 10000"/>
                  <a:gd name="connsiteY670" fmla="*/ 3392 h 10000"/>
                  <a:gd name="connsiteX671" fmla="*/ 988 w 10000"/>
                  <a:gd name="connsiteY671" fmla="*/ 3712 h 10000"/>
                  <a:gd name="connsiteX672" fmla="*/ 1013 w 10000"/>
                  <a:gd name="connsiteY672" fmla="*/ 3699 h 10000"/>
                  <a:gd name="connsiteX673" fmla="*/ 1120 w 10000"/>
                  <a:gd name="connsiteY673" fmla="*/ 3631 h 10000"/>
                  <a:gd name="connsiteX674" fmla="*/ 1206 w 10000"/>
                  <a:gd name="connsiteY674" fmla="*/ 3627 h 10000"/>
                  <a:gd name="connsiteX675" fmla="*/ 1264 w 10000"/>
                  <a:gd name="connsiteY675" fmla="*/ 3599 h 10000"/>
                  <a:gd name="connsiteX676" fmla="*/ 1322 w 10000"/>
                  <a:gd name="connsiteY676" fmla="*/ 3627 h 10000"/>
                  <a:gd name="connsiteX677" fmla="*/ 1327 w 10000"/>
                  <a:gd name="connsiteY677" fmla="*/ 3645 h 10000"/>
                  <a:gd name="connsiteX678" fmla="*/ 1344 w 10000"/>
                  <a:gd name="connsiteY678" fmla="*/ 3739 h 10000"/>
                  <a:gd name="connsiteX679" fmla="*/ 1344 w 10000"/>
                  <a:gd name="connsiteY679" fmla="*/ 3775 h 10000"/>
                  <a:gd name="connsiteX680" fmla="*/ 1338 w 10000"/>
                  <a:gd name="connsiteY680" fmla="*/ 3784 h 10000"/>
                  <a:gd name="connsiteX681" fmla="*/ 1338 w 10000"/>
                  <a:gd name="connsiteY681" fmla="*/ 3829 h 10000"/>
                  <a:gd name="connsiteX682" fmla="*/ 1352 w 10000"/>
                  <a:gd name="connsiteY682" fmla="*/ 3852 h 10000"/>
                  <a:gd name="connsiteX683" fmla="*/ 1407 w 10000"/>
                  <a:gd name="connsiteY683" fmla="*/ 3866 h 10000"/>
                  <a:gd name="connsiteX684" fmla="*/ 1440 w 10000"/>
                  <a:gd name="connsiteY684" fmla="*/ 3870 h 10000"/>
                  <a:gd name="connsiteX685" fmla="*/ 1600 w 10000"/>
                  <a:gd name="connsiteY685" fmla="*/ 3857 h 10000"/>
                  <a:gd name="connsiteX686" fmla="*/ 1664 w 10000"/>
                  <a:gd name="connsiteY686" fmla="*/ 3911 h 10000"/>
                  <a:gd name="connsiteX687" fmla="*/ 1700 w 10000"/>
                  <a:gd name="connsiteY687" fmla="*/ 3933 h 10000"/>
                  <a:gd name="connsiteX688" fmla="*/ 1752 w 10000"/>
                  <a:gd name="connsiteY688" fmla="*/ 3947 h 10000"/>
                  <a:gd name="connsiteX689" fmla="*/ 1777 w 10000"/>
                  <a:gd name="connsiteY689" fmla="*/ 3947 h 10000"/>
                  <a:gd name="connsiteX690" fmla="*/ 1813 w 10000"/>
                  <a:gd name="connsiteY690" fmla="*/ 3929 h 10000"/>
                  <a:gd name="connsiteX691" fmla="*/ 1841 w 10000"/>
                  <a:gd name="connsiteY691" fmla="*/ 3933 h 10000"/>
                  <a:gd name="connsiteX692" fmla="*/ 1882 w 10000"/>
                  <a:gd name="connsiteY692" fmla="*/ 3969 h 10000"/>
                  <a:gd name="connsiteX693" fmla="*/ 1940 w 10000"/>
                  <a:gd name="connsiteY693" fmla="*/ 3933 h 10000"/>
                  <a:gd name="connsiteX694" fmla="*/ 1956 w 10000"/>
                  <a:gd name="connsiteY694" fmla="*/ 3920 h 10000"/>
                  <a:gd name="connsiteX695" fmla="*/ 1981 w 10000"/>
                  <a:gd name="connsiteY695" fmla="*/ 3929 h 10000"/>
                  <a:gd name="connsiteX696" fmla="*/ 2058 w 10000"/>
                  <a:gd name="connsiteY696" fmla="*/ 3974 h 10000"/>
                  <a:gd name="connsiteX697" fmla="*/ 2163 w 10000"/>
                  <a:gd name="connsiteY697" fmla="*/ 4051 h 10000"/>
                  <a:gd name="connsiteX698" fmla="*/ 2174 w 10000"/>
                  <a:gd name="connsiteY698" fmla="*/ 4055 h 10000"/>
                  <a:gd name="connsiteX699" fmla="*/ 2183 w 10000"/>
                  <a:gd name="connsiteY699" fmla="*/ 4064 h 10000"/>
                  <a:gd name="connsiteX700" fmla="*/ 2183 w 10000"/>
                  <a:gd name="connsiteY700" fmla="*/ 3581 h 10000"/>
                  <a:gd name="connsiteX701" fmla="*/ 2183 w 10000"/>
                  <a:gd name="connsiteY701" fmla="*/ 3527 h 10000"/>
                  <a:gd name="connsiteX702" fmla="*/ 2180 w 10000"/>
                  <a:gd name="connsiteY702" fmla="*/ 3460 h 10000"/>
                  <a:gd name="connsiteX703" fmla="*/ 2365 w 10000"/>
                  <a:gd name="connsiteY703" fmla="*/ 3455 h 10000"/>
                  <a:gd name="connsiteX704" fmla="*/ 2448 w 10000"/>
                  <a:gd name="connsiteY704" fmla="*/ 3446 h 10000"/>
                  <a:gd name="connsiteX705" fmla="*/ 2494 w 10000"/>
                  <a:gd name="connsiteY705" fmla="*/ 3554 h 10000"/>
                  <a:gd name="connsiteX706" fmla="*/ 2525 w 10000"/>
                  <a:gd name="connsiteY706" fmla="*/ 3613 h 10000"/>
                  <a:gd name="connsiteX707" fmla="*/ 2550 w 10000"/>
                  <a:gd name="connsiteY707" fmla="*/ 3618 h 10000"/>
                  <a:gd name="connsiteX708" fmla="*/ 2630 w 10000"/>
                  <a:gd name="connsiteY708" fmla="*/ 3640 h 10000"/>
                  <a:gd name="connsiteX709" fmla="*/ 2663 w 10000"/>
                  <a:gd name="connsiteY709" fmla="*/ 3667 h 10000"/>
                  <a:gd name="connsiteX710" fmla="*/ 2704 w 10000"/>
                  <a:gd name="connsiteY710" fmla="*/ 3726 h 10000"/>
                  <a:gd name="connsiteX711" fmla="*/ 2762 w 10000"/>
                  <a:gd name="connsiteY711" fmla="*/ 3802 h 10000"/>
                  <a:gd name="connsiteX712" fmla="*/ 2784 w 10000"/>
                  <a:gd name="connsiteY712" fmla="*/ 3829 h 10000"/>
                  <a:gd name="connsiteX713" fmla="*/ 2815 w 10000"/>
                  <a:gd name="connsiteY713" fmla="*/ 3879 h 10000"/>
                  <a:gd name="connsiteX714" fmla="*/ 2859 w 10000"/>
                  <a:gd name="connsiteY714" fmla="*/ 3748 h 10000"/>
                  <a:gd name="connsiteX715" fmla="*/ 2856 w 10000"/>
                  <a:gd name="connsiteY715" fmla="*/ 3726 h 10000"/>
                  <a:gd name="connsiteX716" fmla="*/ 2848 w 10000"/>
                  <a:gd name="connsiteY716" fmla="*/ 3712 h 10000"/>
                  <a:gd name="connsiteX717" fmla="*/ 2848 w 10000"/>
                  <a:gd name="connsiteY717" fmla="*/ 3685 h 10000"/>
                  <a:gd name="connsiteX718" fmla="*/ 2873 w 10000"/>
                  <a:gd name="connsiteY718" fmla="*/ 3613 h 10000"/>
                  <a:gd name="connsiteX719" fmla="*/ 2886 w 10000"/>
                  <a:gd name="connsiteY719" fmla="*/ 3604 h 10000"/>
                  <a:gd name="connsiteX720" fmla="*/ 2922 w 10000"/>
                  <a:gd name="connsiteY720" fmla="*/ 3654 h 10000"/>
                  <a:gd name="connsiteX721" fmla="*/ 2947 w 10000"/>
                  <a:gd name="connsiteY721" fmla="*/ 3654 h 10000"/>
                  <a:gd name="connsiteX722" fmla="*/ 2953 w 10000"/>
                  <a:gd name="connsiteY722" fmla="*/ 3613 h 10000"/>
                  <a:gd name="connsiteX723" fmla="*/ 2975 w 10000"/>
                  <a:gd name="connsiteY723" fmla="*/ 3581 h 10000"/>
                  <a:gd name="connsiteX724" fmla="*/ 2975 w 10000"/>
                  <a:gd name="connsiteY724" fmla="*/ 3523 h 10000"/>
                  <a:gd name="connsiteX725" fmla="*/ 3024 w 10000"/>
                  <a:gd name="connsiteY725" fmla="*/ 3406 h 10000"/>
                  <a:gd name="connsiteX726" fmla="*/ 3027 w 10000"/>
                  <a:gd name="connsiteY726" fmla="*/ 3383 h 10000"/>
                  <a:gd name="connsiteX727" fmla="*/ 3027 w 10000"/>
                  <a:gd name="connsiteY727" fmla="*/ 3342 h 10000"/>
                  <a:gd name="connsiteX728" fmla="*/ 3019 w 10000"/>
                  <a:gd name="connsiteY728" fmla="*/ 3315 h 10000"/>
                  <a:gd name="connsiteX729" fmla="*/ 3002 w 10000"/>
                  <a:gd name="connsiteY729" fmla="*/ 3302 h 10000"/>
                  <a:gd name="connsiteX730" fmla="*/ 2977 w 10000"/>
                  <a:gd name="connsiteY730" fmla="*/ 3302 h 10000"/>
                  <a:gd name="connsiteX731" fmla="*/ 2969 w 10000"/>
                  <a:gd name="connsiteY731" fmla="*/ 3297 h 10000"/>
                  <a:gd name="connsiteX732" fmla="*/ 2966 w 10000"/>
                  <a:gd name="connsiteY732" fmla="*/ 3166 h 10000"/>
                  <a:gd name="connsiteX733" fmla="*/ 2966 w 10000"/>
                  <a:gd name="connsiteY733" fmla="*/ 3144 h 10000"/>
                  <a:gd name="connsiteX734" fmla="*/ 2969 w 10000"/>
                  <a:gd name="connsiteY734" fmla="*/ 3139 h 10000"/>
                  <a:gd name="connsiteX735" fmla="*/ 3129 w 10000"/>
                  <a:gd name="connsiteY735" fmla="*/ 3130 h 10000"/>
                  <a:gd name="connsiteX736" fmla="*/ 3140 w 10000"/>
                  <a:gd name="connsiteY736" fmla="*/ 3081 h 10000"/>
                  <a:gd name="connsiteX737" fmla="*/ 3148 w 10000"/>
                  <a:gd name="connsiteY737" fmla="*/ 3009 h 10000"/>
                  <a:gd name="connsiteX738" fmla="*/ 3159 w 10000"/>
                  <a:gd name="connsiteY738" fmla="*/ 2995 h 10000"/>
                  <a:gd name="connsiteX739" fmla="*/ 3187 w 10000"/>
                  <a:gd name="connsiteY739" fmla="*/ 2995 h 10000"/>
                  <a:gd name="connsiteX740" fmla="*/ 3212 w 10000"/>
                  <a:gd name="connsiteY740" fmla="*/ 3013 h 10000"/>
                  <a:gd name="connsiteX741" fmla="*/ 3217 w 10000"/>
                  <a:gd name="connsiteY741" fmla="*/ 3000 h 10000"/>
                  <a:gd name="connsiteX742" fmla="*/ 3226 w 10000"/>
                  <a:gd name="connsiteY742" fmla="*/ 2972 h 10000"/>
                  <a:gd name="connsiteX743" fmla="*/ 3353 w 10000"/>
                  <a:gd name="connsiteY743" fmla="*/ 2968 h 10000"/>
                  <a:gd name="connsiteX744" fmla="*/ 3369 w 10000"/>
                  <a:gd name="connsiteY744" fmla="*/ 2864 h 10000"/>
                  <a:gd name="connsiteX745" fmla="*/ 3377 w 10000"/>
                  <a:gd name="connsiteY745" fmla="*/ 2842 h 10000"/>
                  <a:gd name="connsiteX746" fmla="*/ 3405 w 10000"/>
                  <a:gd name="connsiteY746" fmla="*/ 2828 h 10000"/>
                  <a:gd name="connsiteX747" fmla="*/ 3413 w 10000"/>
                  <a:gd name="connsiteY747" fmla="*/ 2815 h 10000"/>
                  <a:gd name="connsiteX748" fmla="*/ 3444 w 10000"/>
                  <a:gd name="connsiteY748" fmla="*/ 2697 h 10000"/>
                  <a:gd name="connsiteX749" fmla="*/ 3441 w 10000"/>
                  <a:gd name="connsiteY749" fmla="*/ 2670 h 10000"/>
                  <a:gd name="connsiteX750" fmla="*/ 3458 w 10000"/>
                  <a:gd name="connsiteY750" fmla="*/ 2652 h 10000"/>
                  <a:gd name="connsiteX751" fmla="*/ 3466 w 10000"/>
                  <a:gd name="connsiteY751" fmla="*/ 2630 h 10000"/>
                  <a:gd name="connsiteX752" fmla="*/ 3524 w 10000"/>
                  <a:gd name="connsiteY752" fmla="*/ 2553 h 10000"/>
                  <a:gd name="connsiteX753" fmla="*/ 3546 w 10000"/>
                  <a:gd name="connsiteY753" fmla="*/ 2589 h 10000"/>
                  <a:gd name="connsiteX754" fmla="*/ 3562 w 10000"/>
                  <a:gd name="connsiteY754" fmla="*/ 2603 h 10000"/>
                  <a:gd name="connsiteX755" fmla="*/ 3571 w 10000"/>
                  <a:gd name="connsiteY755" fmla="*/ 2607 h 10000"/>
                  <a:gd name="connsiteX756" fmla="*/ 3579 w 10000"/>
                  <a:gd name="connsiteY756" fmla="*/ 2603 h 10000"/>
                  <a:gd name="connsiteX757" fmla="*/ 3582 w 10000"/>
                  <a:gd name="connsiteY757" fmla="*/ 2594 h 10000"/>
                  <a:gd name="connsiteX758" fmla="*/ 3595 w 10000"/>
                  <a:gd name="connsiteY758" fmla="*/ 2553 h 10000"/>
                  <a:gd name="connsiteX759" fmla="*/ 3604 w 10000"/>
                  <a:gd name="connsiteY759" fmla="*/ 2508 h 10000"/>
                  <a:gd name="connsiteX760" fmla="*/ 3607 w 10000"/>
                  <a:gd name="connsiteY760" fmla="*/ 2485 h 10000"/>
                  <a:gd name="connsiteX761" fmla="*/ 3651 w 10000"/>
                  <a:gd name="connsiteY761" fmla="*/ 2463 h 10000"/>
                  <a:gd name="connsiteX762" fmla="*/ 3667 w 10000"/>
                  <a:gd name="connsiteY762" fmla="*/ 2445 h 10000"/>
                  <a:gd name="connsiteX763" fmla="*/ 3678 w 10000"/>
                  <a:gd name="connsiteY763" fmla="*/ 2431 h 10000"/>
                  <a:gd name="connsiteX764" fmla="*/ 3692 w 10000"/>
                  <a:gd name="connsiteY764" fmla="*/ 2431 h 10000"/>
                  <a:gd name="connsiteX765" fmla="*/ 3717 w 10000"/>
                  <a:gd name="connsiteY765" fmla="*/ 2445 h 10000"/>
                  <a:gd name="connsiteX766" fmla="*/ 3731 w 10000"/>
                  <a:gd name="connsiteY766" fmla="*/ 2445 h 10000"/>
                  <a:gd name="connsiteX767" fmla="*/ 3731 w 10000"/>
                  <a:gd name="connsiteY767" fmla="*/ 2355 h 10000"/>
                  <a:gd name="connsiteX768" fmla="*/ 3678 w 10000"/>
                  <a:gd name="connsiteY768" fmla="*/ 2260 h 10000"/>
                  <a:gd name="connsiteX769" fmla="*/ 3711 w 10000"/>
                  <a:gd name="connsiteY769" fmla="*/ 2246 h 10000"/>
                  <a:gd name="connsiteX770" fmla="*/ 3684 w 10000"/>
                  <a:gd name="connsiteY770" fmla="*/ 2066 h 10000"/>
                  <a:gd name="connsiteX771" fmla="*/ 3662 w 10000"/>
                  <a:gd name="connsiteY771" fmla="*/ 1985 h 10000"/>
                  <a:gd name="connsiteX772" fmla="*/ 3670 w 10000"/>
                  <a:gd name="connsiteY772" fmla="*/ 1908 h 10000"/>
                  <a:gd name="connsiteX773" fmla="*/ 3700 w 10000"/>
                  <a:gd name="connsiteY773" fmla="*/ 1903 h 10000"/>
                  <a:gd name="connsiteX774" fmla="*/ 3739 w 10000"/>
                  <a:gd name="connsiteY774" fmla="*/ 1876 h 10000"/>
                  <a:gd name="connsiteX775" fmla="*/ 3805 w 10000"/>
                  <a:gd name="connsiteY775" fmla="*/ 1791 h 10000"/>
                  <a:gd name="connsiteX776" fmla="*/ 3852 w 10000"/>
                  <a:gd name="connsiteY776" fmla="*/ 1710 h 10000"/>
                  <a:gd name="connsiteX777" fmla="*/ 3852 w 10000"/>
                  <a:gd name="connsiteY777" fmla="*/ 1642 h 10000"/>
                  <a:gd name="connsiteX778" fmla="*/ 3797 w 10000"/>
                  <a:gd name="connsiteY778" fmla="*/ 1619 h 10000"/>
                  <a:gd name="connsiteX779" fmla="*/ 3780 w 10000"/>
                  <a:gd name="connsiteY779" fmla="*/ 1552 h 10000"/>
                  <a:gd name="connsiteX780" fmla="*/ 3827 w 10000"/>
                  <a:gd name="connsiteY780" fmla="*/ 1547 h 10000"/>
                  <a:gd name="connsiteX781" fmla="*/ 3827 w 10000"/>
                  <a:gd name="connsiteY781" fmla="*/ 1340 h 10000"/>
                  <a:gd name="connsiteX782" fmla="*/ 3750 w 10000"/>
                  <a:gd name="connsiteY782" fmla="*/ 1313 h 10000"/>
                  <a:gd name="connsiteX783" fmla="*/ 3767 w 10000"/>
                  <a:gd name="connsiteY783" fmla="*/ 1155 h 10000"/>
                  <a:gd name="connsiteX784" fmla="*/ 3637 w 10000"/>
                  <a:gd name="connsiteY784" fmla="*/ 1159 h 10000"/>
                  <a:gd name="connsiteX785" fmla="*/ 3582 w 10000"/>
                  <a:gd name="connsiteY785" fmla="*/ 983 h 10000"/>
                  <a:gd name="connsiteX786" fmla="*/ 3554 w 10000"/>
                  <a:gd name="connsiteY786" fmla="*/ 983 h 10000"/>
                  <a:gd name="connsiteX787" fmla="*/ 3562 w 10000"/>
                  <a:gd name="connsiteY787" fmla="*/ 871 h 10000"/>
                  <a:gd name="connsiteX788" fmla="*/ 3557 w 10000"/>
                  <a:gd name="connsiteY788" fmla="*/ 839 h 10000"/>
                  <a:gd name="connsiteX789" fmla="*/ 3532 w 10000"/>
                  <a:gd name="connsiteY789" fmla="*/ 812 h 10000"/>
                  <a:gd name="connsiteX790" fmla="*/ 3546 w 10000"/>
                  <a:gd name="connsiteY790" fmla="*/ 785 h 10000"/>
                  <a:gd name="connsiteX791" fmla="*/ 3538 w 10000"/>
                  <a:gd name="connsiteY791" fmla="*/ 744 h 10000"/>
                  <a:gd name="connsiteX792" fmla="*/ 3502 w 10000"/>
                  <a:gd name="connsiteY792" fmla="*/ 627 h 10000"/>
                  <a:gd name="connsiteX793" fmla="*/ 3532 w 10000"/>
                  <a:gd name="connsiteY793" fmla="*/ 600 h 10000"/>
                  <a:gd name="connsiteX794" fmla="*/ 3554 w 10000"/>
                  <a:gd name="connsiteY794" fmla="*/ 618 h 10000"/>
                  <a:gd name="connsiteX795" fmla="*/ 3562 w 10000"/>
                  <a:gd name="connsiteY795" fmla="*/ 627 h 10000"/>
                  <a:gd name="connsiteX796" fmla="*/ 3579 w 10000"/>
                  <a:gd name="connsiteY796" fmla="*/ 627 h 10000"/>
                  <a:gd name="connsiteX797" fmla="*/ 3595 w 10000"/>
                  <a:gd name="connsiteY797" fmla="*/ 604 h 10000"/>
                  <a:gd name="connsiteX798" fmla="*/ 3607 w 10000"/>
                  <a:gd name="connsiteY798" fmla="*/ 555 h 10000"/>
                  <a:gd name="connsiteX799" fmla="*/ 3620 w 10000"/>
                  <a:gd name="connsiteY799" fmla="*/ 573 h 10000"/>
                  <a:gd name="connsiteX800" fmla="*/ 3634 w 10000"/>
                  <a:gd name="connsiteY800" fmla="*/ 474 h 10000"/>
                  <a:gd name="connsiteX801" fmla="*/ 3645 w 10000"/>
                  <a:gd name="connsiteY801" fmla="*/ 456 h 10000"/>
                  <a:gd name="connsiteX802" fmla="*/ 3662 w 10000"/>
                  <a:gd name="connsiteY802" fmla="*/ 442 h 10000"/>
                  <a:gd name="connsiteX803" fmla="*/ 3695 w 10000"/>
                  <a:gd name="connsiteY803" fmla="*/ 469 h 10000"/>
                  <a:gd name="connsiteX804" fmla="*/ 3695 w 10000"/>
                  <a:gd name="connsiteY804" fmla="*/ 343 h 10000"/>
                  <a:gd name="connsiteX805" fmla="*/ 3822 w 10000"/>
                  <a:gd name="connsiteY805" fmla="*/ 352 h 10000"/>
                  <a:gd name="connsiteX806" fmla="*/ 3822 w 10000"/>
                  <a:gd name="connsiteY806" fmla="*/ 262 h 10000"/>
                  <a:gd name="connsiteX807" fmla="*/ 3819 w 10000"/>
                  <a:gd name="connsiteY807" fmla="*/ 248 h 10000"/>
                  <a:gd name="connsiteX808" fmla="*/ 3805 w 10000"/>
                  <a:gd name="connsiteY808" fmla="*/ 235 h 10000"/>
                  <a:gd name="connsiteX809" fmla="*/ 3805 w 10000"/>
                  <a:gd name="connsiteY809" fmla="*/ 113 h 10000"/>
                  <a:gd name="connsiteX810" fmla="*/ 3888 w 10000"/>
                  <a:gd name="connsiteY810" fmla="*/ 126 h 10000"/>
                  <a:gd name="connsiteX811" fmla="*/ 3893 w 10000"/>
                  <a:gd name="connsiteY811" fmla="*/ 68 h 10000"/>
                  <a:gd name="connsiteX812" fmla="*/ 3974 w 10000"/>
                  <a:gd name="connsiteY812" fmla="*/ 99 h 10000"/>
                  <a:gd name="connsiteX813" fmla="*/ 3974 w 10000"/>
                  <a:gd name="connsiteY813" fmla="*/ 185 h 10000"/>
                  <a:gd name="connsiteX814" fmla="*/ 4128 w 10000"/>
                  <a:gd name="connsiteY814" fmla="*/ 180 h 10000"/>
                  <a:gd name="connsiteX815" fmla="*/ 4117 w 10000"/>
                  <a:gd name="connsiteY815" fmla="*/ 0 h 10000"/>
                  <a:gd name="connsiteX816" fmla="*/ 4230 w 10000"/>
                  <a:gd name="connsiteY816" fmla="*/ 0 h 10000"/>
                  <a:gd name="connsiteX817" fmla="*/ 4230 w 10000"/>
                  <a:gd name="connsiteY817" fmla="*/ 221 h 10000"/>
                  <a:gd name="connsiteX818" fmla="*/ 4354 w 10000"/>
                  <a:gd name="connsiteY818" fmla="*/ 221 h 10000"/>
                  <a:gd name="connsiteX819" fmla="*/ 4354 w 10000"/>
                  <a:gd name="connsiteY819" fmla="*/ 316 h 10000"/>
                  <a:gd name="connsiteX820" fmla="*/ 4401 w 10000"/>
                  <a:gd name="connsiteY820" fmla="*/ 325 h 10000"/>
                  <a:gd name="connsiteX821" fmla="*/ 4401 w 10000"/>
                  <a:gd name="connsiteY821" fmla="*/ 379 h 10000"/>
                  <a:gd name="connsiteX822" fmla="*/ 4432 w 10000"/>
                  <a:gd name="connsiteY822" fmla="*/ 383 h 10000"/>
                  <a:gd name="connsiteX823" fmla="*/ 4434 w 10000"/>
                  <a:gd name="connsiteY823" fmla="*/ 510 h 10000"/>
                  <a:gd name="connsiteX824" fmla="*/ 4528 w 10000"/>
                  <a:gd name="connsiteY824" fmla="*/ 514 h 10000"/>
                  <a:gd name="connsiteX825" fmla="*/ 4539 w 10000"/>
                  <a:gd name="connsiteY825" fmla="*/ 528 h 10000"/>
                  <a:gd name="connsiteX826" fmla="*/ 4570 w 10000"/>
                  <a:gd name="connsiteY826" fmla="*/ 469 h 10000"/>
                  <a:gd name="connsiteX827" fmla="*/ 4570 w 10000"/>
                  <a:gd name="connsiteY827" fmla="*/ 370 h 10000"/>
                  <a:gd name="connsiteX828" fmla="*/ 4506 w 10000"/>
                  <a:gd name="connsiteY828" fmla="*/ 343 h 10000"/>
                  <a:gd name="connsiteX829" fmla="*/ 4506 w 10000"/>
                  <a:gd name="connsiteY829" fmla="*/ 226 h 10000"/>
                  <a:gd name="connsiteX830" fmla="*/ 4575 w 10000"/>
                  <a:gd name="connsiteY830" fmla="*/ 212 h 10000"/>
                  <a:gd name="connsiteX831" fmla="*/ 4583 w 10000"/>
                  <a:gd name="connsiteY831" fmla="*/ 140 h 10000"/>
                  <a:gd name="connsiteX832" fmla="*/ 4616 w 10000"/>
                  <a:gd name="connsiteY832" fmla="*/ 131 h 10000"/>
                  <a:gd name="connsiteX833" fmla="*/ 4625 w 10000"/>
                  <a:gd name="connsiteY833" fmla="*/ 90 h 10000"/>
                  <a:gd name="connsiteX834" fmla="*/ 4663 w 10000"/>
                  <a:gd name="connsiteY834" fmla="*/ 90 h 10000"/>
                  <a:gd name="connsiteX835" fmla="*/ 4658 w 10000"/>
                  <a:gd name="connsiteY835" fmla="*/ 41 h 10000"/>
                  <a:gd name="connsiteX836" fmla="*/ 5006 w 10000"/>
                  <a:gd name="connsiteY836" fmla="*/ 41 h 10000"/>
                  <a:gd name="connsiteX837" fmla="*/ 4997 w 10000"/>
                  <a:gd name="connsiteY837" fmla="*/ 140 h 10000"/>
                  <a:gd name="connsiteX838" fmla="*/ 5050 w 10000"/>
                  <a:gd name="connsiteY838" fmla="*/ 140 h 10000"/>
                  <a:gd name="connsiteX839" fmla="*/ 5041 w 10000"/>
                  <a:gd name="connsiteY839" fmla="*/ 433 h 10000"/>
                  <a:gd name="connsiteX840" fmla="*/ 5077 w 10000"/>
                  <a:gd name="connsiteY840" fmla="*/ 433 h 10000"/>
                  <a:gd name="connsiteX841" fmla="*/ 5075 w 10000"/>
                  <a:gd name="connsiteY841" fmla="*/ 406 h 10000"/>
                  <a:gd name="connsiteX842" fmla="*/ 5132 w 10000"/>
                  <a:gd name="connsiteY842" fmla="*/ 442 h 10000"/>
                  <a:gd name="connsiteX843" fmla="*/ 5188 w 10000"/>
                  <a:gd name="connsiteY843" fmla="*/ 429 h 10000"/>
                  <a:gd name="connsiteX844" fmla="*/ 5246 w 10000"/>
                  <a:gd name="connsiteY844" fmla="*/ 487 h 10000"/>
                  <a:gd name="connsiteX845" fmla="*/ 5295 w 10000"/>
                  <a:gd name="connsiteY845" fmla="*/ 469 h 10000"/>
                  <a:gd name="connsiteX846" fmla="*/ 5309 w 10000"/>
                  <a:gd name="connsiteY846" fmla="*/ 654 h 10000"/>
                  <a:gd name="connsiteX847" fmla="*/ 5229 w 10000"/>
                  <a:gd name="connsiteY847" fmla="*/ 758 h 10000"/>
                  <a:gd name="connsiteX848" fmla="*/ 5243 w 10000"/>
                  <a:gd name="connsiteY848" fmla="*/ 843 h 10000"/>
                  <a:gd name="connsiteX849" fmla="*/ 5204 w 10000"/>
                  <a:gd name="connsiteY849" fmla="*/ 889 h 10000"/>
                  <a:gd name="connsiteX850" fmla="*/ 5207 w 10000"/>
                  <a:gd name="connsiteY850" fmla="*/ 893 h 10000"/>
                  <a:gd name="connsiteX851" fmla="*/ 5215 w 10000"/>
                  <a:gd name="connsiteY851" fmla="*/ 907 h 10000"/>
                  <a:gd name="connsiteX852" fmla="*/ 5339 w 10000"/>
                  <a:gd name="connsiteY852" fmla="*/ 916 h 10000"/>
                  <a:gd name="connsiteX853" fmla="*/ 5408 w 10000"/>
                  <a:gd name="connsiteY853" fmla="*/ 916 h 10000"/>
                  <a:gd name="connsiteX854" fmla="*/ 5436 w 10000"/>
                  <a:gd name="connsiteY854" fmla="*/ 920 h 10000"/>
                  <a:gd name="connsiteX855" fmla="*/ 5436 w 10000"/>
                  <a:gd name="connsiteY855" fmla="*/ 889 h 10000"/>
                  <a:gd name="connsiteX856" fmla="*/ 5455 w 10000"/>
                  <a:gd name="connsiteY856" fmla="*/ 889 h 10000"/>
                  <a:gd name="connsiteX857" fmla="*/ 5477 w 10000"/>
                  <a:gd name="connsiteY857" fmla="*/ 916 h 10000"/>
                  <a:gd name="connsiteX858" fmla="*/ 5486 w 10000"/>
                  <a:gd name="connsiteY858" fmla="*/ 947 h 10000"/>
                  <a:gd name="connsiteX859" fmla="*/ 5516 w 10000"/>
                  <a:gd name="connsiteY859" fmla="*/ 997 h 10000"/>
                  <a:gd name="connsiteX860" fmla="*/ 5568 w 10000"/>
                  <a:gd name="connsiteY860" fmla="*/ 1092 h 10000"/>
                  <a:gd name="connsiteX861" fmla="*/ 5585 w 10000"/>
                  <a:gd name="connsiteY861" fmla="*/ 1182 h 10000"/>
                  <a:gd name="connsiteX862" fmla="*/ 5582 w 10000"/>
                  <a:gd name="connsiteY862" fmla="*/ 1218 h 10000"/>
                  <a:gd name="connsiteX863" fmla="*/ 5582 w 10000"/>
                  <a:gd name="connsiteY863" fmla="*/ 1249 h 10000"/>
                  <a:gd name="connsiteX864" fmla="*/ 5637 w 10000"/>
                  <a:gd name="connsiteY864" fmla="*/ 1263 h 10000"/>
                  <a:gd name="connsiteX865" fmla="*/ 5728 w 10000"/>
                  <a:gd name="connsiteY865" fmla="*/ 1222 h 10000"/>
                  <a:gd name="connsiteX866" fmla="*/ 5720 w 10000"/>
                  <a:gd name="connsiteY866" fmla="*/ 1046 h 10000"/>
                  <a:gd name="connsiteX867" fmla="*/ 5726 w 10000"/>
                  <a:gd name="connsiteY867" fmla="*/ 1028 h 10000"/>
                  <a:gd name="connsiteX868" fmla="*/ 5726 w 10000"/>
                  <a:gd name="connsiteY868" fmla="*/ 1010 h 10000"/>
                  <a:gd name="connsiteX869" fmla="*/ 5737 w 10000"/>
                  <a:gd name="connsiteY869" fmla="*/ 1001 h 10000"/>
                  <a:gd name="connsiteX870" fmla="*/ 5742 w 10000"/>
                  <a:gd name="connsiteY870" fmla="*/ 997 h 10000"/>
                  <a:gd name="connsiteX871" fmla="*/ 5814 w 10000"/>
                  <a:gd name="connsiteY871" fmla="*/ 970 h 10000"/>
                  <a:gd name="connsiteX872" fmla="*/ 5875 w 10000"/>
                  <a:gd name="connsiteY872" fmla="*/ 956 h 10000"/>
                  <a:gd name="connsiteX873" fmla="*/ 5866 w 10000"/>
                  <a:gd name="connsiteY873" fmla="*/ 708 h 10000"/>
                  <a:gd name="connsiteX874" fmla="*/ 6220 w 10000"/>
                  <a:gd name="connsiteY874" fmla="*/ 722 h 10000"/>
                  <a:gd name="connsiteX875" fmla="*/ 6363 w 10000"/>
                  <a:gd name="connsiteY875" fmla="*/ 731 h 10000"/>
                  <a:gd name="connsiteX876" fmla="*/ 6369 w 10000"/>
                  <a:gd name="connsiteY876" fmla="*/ 749 h 10000"/>
                  <a:gd name="connsiteX877" fmla="*/ 6410 w 10000"/>
                  <a:gd name="connsiteY877" fmla="*/ 758 h 10000"/>
                  <a:gd name="connsiteX878" fmla="*/ 6360 w 10000"/>
                  <a:gd name="connsiteY878" fmla="*/ 974 h 10000"/>
                  <a:gd name="connsiteX879" fmla="*/ 6498 w 10000"/>
                  <a:gd name="connsiteY879" fmla="*/ 983 h 10000"/>
                  <a:gd name="connsiteX880" fmla="*/ 6507 w 10000"/>
                  <a:gd name="connsiteY880" fmla="*/ 1037 h 10000"/>
                  <a:gd name="connsiteX881" fmla="*/ 6565 w 10000"/>
                  <a:gd name="connsiteY881" fmla="*/ 1024 h 10000"/>
                  <a:gd name="connsiteX882" fmla="*/ 6628 w 10000"/>
                  <a:gd name="connsiteY882" fmla="*/ 1060 h 10000"/>
                  <a:gd name="connsiteX883" fmla="*/ 6653 w 10000"/>
                  <a:gd name="connsiteY883" fmla="*/ 1015 h 10000"/>
                  <a:gd name="connsiteX884" fmla="*/ 6694 w 10000"/>
                  <a:gd name="connsiteY884" fmla="*/ 970 h 10000"/>
                  <a:gd name="connsiteX885" fmla="*/ 6725 w 10000"/>
                  <a:gd name="connsiteY885" fmla="*/ 947 h 10000"/>
                  <a:gd name="connsiteX886" fmla="*/ 6747 w 10000"/>
                  <a:gd name="connsiteY886" fmla="*/ 920 h 10000"/>
                  <a:gd name="connsiteX887" fmla="*/ 6780 w 10000"/>
                  <a:gd name="connsiteY887" fmla="*/ 902 h 10000"/>
                  <a:gd name="connsiteX888" fmla="*/ 6807 w 10000"/>
                  <a:gd name="connsiteY888" fmla="*/ 880 h 10000"/>
                  <a:gd name="connsiteX889" fmla="*/ 6835 w 10000"/>
                  <a:gd name="connsiteY889" fmla="*/ 830 h 10000"/>
                  <a:gd name="connsiteX890" fmla="*/ 6876 w 10000"/>
                  <a:gd name="connsiteY890" fmla="*/ 816 h 10000"/>
                  <a:gd name="connsiteX891" fmla="*/ 6904 w 10000"/>
                  <a:gd name="connsiteY891" fmla="*/ 798 h 10000"/>
                  <a:gd name="connsiteX892" fmla="*/ 6934 w 10000"/>
                  <a:gd name="connsiteY892" fmla="*/ 798 h 10000"/>
                  <a:gd name="connsiteX893" fmla="*/ 6948 w 10000"/>
                  <a:gd name="connsiteY893" fmla="*/ 843 h 10000"/>
                  <a:gd name="connsiteX894" fmla="*/ 6959 w 10000"/>
                  <a:gd name="connsiteY894" fmla="*/ 889 h 10000"/>
                  <a:gd name="connsiteX895" fmla="*/ 6973 w 10000"/>
                  <a:gd name="connsiteY895" fmla="*/ 943 h 10000"/>
                  <a:gd name="connsiteX896" fmla="*/ 7006 w 10000"/>
                  <a:gd name="connsiteY896" fmla="*/ 1028 h 10000"/>
                  <a:gd name="connsiteX897" fmla="*/ 7056 w 10000"/>
                  <a:gd name="connsiteY897" fmla="*/ 1092 h 10000"/>
                  <a:gd name="connsiteX898" fmla="*/ 7169 w 10000"/>
                  <a:gd name="connsiteY898" fmla="*/ 1304 h 10000"/>
                  <a:gd name="connsiteX899" fmla="*/ 7116 w 10000"/>
                  <a:gd name="connsiteY899" fmla="*/ 1547 h 10000"/>
                  <a:gd name="connsiteX900" fmla="*/ 7150 w 10000"/>
                  <a:gd name="connsiteY900" fmla="*/ 1691 h 10000"/>
                  <a:gd name="connsiteX901" fmla="*/ 7078 w 10000"/>
                  <a:gd name="connsiteY901" fmla="*/ 1750 h 10000"/>
                  <a:gd name="connsiteX902" fmla="*/ 7086 w 10000"/>
                  <a:gd name="connsiteY902" fmla="*/ 1894 h 10000"/>
                  <a:gd name="connsiteX903" fmla="*/ 7111 w 10000"/>
                  <a:gd name="connsiteY903" fmla="*/ 1903 h 10000"/>
                  <a:gd name="connsiteX904" fmla="*/ 7150 w 10000"/>
                  <a:gd name="connsiteY904" fmla="*/ 2025 h 10000"/>
                  <a:gd name="connsiteX905" fmla="*/ 7232 w 10000"/>
                  <a:gd name="connsiteY905" fmla="*/ 2048 h 10000"/>
                  <a:gd name="connsiteX906" fmla="*/ 7296 w 10000"/>
                  <a:gd name="connsiteY906" fmla="*/ 2061 h 10000"/>
                  <a:gd name="connsiteX907" fmla="*/ 7434 w 10000"/>
                  <a:gd name="connsiteY907" fmla="*/ 2093 h 10000"/>
                  <a:gd name="connsiteX908" fmla="*/ 7586 w 10000"/>
                  <a:gd name="connsiteY908" fmla="*/ 2115 h 10000"/>
                  <a:gd name="connsiteX909" fmla="*/ 7748 w 10000"/>
                  <a:gd name="connsiteY909" fmla="*/ 2115 h 10000"/>
                  <a:gd name="connsiteX910" fmla="*/ 7826 w 10000"/>
                  <a:gd name="connsiteY910" fmla="*/ 1917 h 10000"/>
                  <a:gd name="connsiteX911" fmla="*/ 8068 w 10000"/>
                  <a:gd name="connsiteY911" fmla="*/ 1922 h 10000"/>
                  <a:gd name="connsiteX912" fmla="*/ 8132 w 10000"/>
                  <a:gd name="connsiteY912" fmla="*/ 1890 h 10000"/>
                  <a:gd name="connsiteX913" fmla="*/ 8220 w 10000"/>
                  <a:gd name="connsiteY913" fmla="*/ 1849 h 10000"/>
                  <a:gd name="connsiteX914" fmla="*/ 8251 w 10000"/>
                  <a:gd name="connsiteY914" fmla="*/ 1863 h 10000"/>
                  <a:gd name="connsiteX915" fmla="*/ 8270 w 10000"/>
                  <a:gd name="connsiteY915" fmla="*/ 1867 h 10000"/>
                  <a:gd name="connsiteX916" fmla="*/ 8366 w 10000"/>
                  <a:gd name="connsiteY916" fmla="*/ 1854 h 10000"/>
                  <a:gd name="connsiteX917" fmla="*/ 8422 w 10000"/>
                  <a:gd name="connsiteY917" fmla="*/ 1849 h 10000"/>
                  <a:gd name="connsiteX918" fmla="*/ 8413 w 10000"/>
                  <a:gd name="connsiteY918" fmla="*/ 2061 h 10000"/>
                  <a:gd name="connsiteX919" fmla="*/ 8460 w 10000"/>
                  <a:gd name="connsiteY919" fmla="*/ 2106 h 10000"/>
                  <a:gd name="connsiteX920" fmla="*/ 8471 w 10000"/>
                  <a:gd name="connsiteY920" fmla="*/ 2179 h 10000"/>
                  <a:gd name="connsiteX921" fmla="*/ 8493 w 10000"/>
                  <a:gd name="connsiteY921" fmla="*/ 2643 h 10000"/>
                  <a:gd name="connsiteX922" fmla="*/ 8493 w 10000"/>
                  <a:gd name="connsiteY922" fmla="*/ 2657 h 10000"/>
                  <a:gd name="connsiteX923" fmla="*/ 8631 w 10000"/>
                  <a:gd name="connsiteY923" fmla="*/ 2576 h 10000"/>
                  <a:gd name="connsiteX924" fmla="*/ 8662 w 10000"/>
                  <a:gd name="connsiteY924" fmla="*/ 2580 h 10000"/>
                  <a:gd name="connsiteX925" fmla="*/ 8830 w 10000"/>
                  <a:gd name="connsiteY925" fmla="*/ 2652 h 10000"/>
                  <a:gd name="connsiteX926" fmla="*/ 8871 w 10000"/>
                  <a:gd name="connsiteY926" fmla="*/ 2693 h 10000"/>
                  <a:gd name="connsiteX927" fmla="*/ 8891 w 10000"/>
                  <a:gd name="connsiteY927" fmla="*/ 2684 h 10000"/>
                  <a:gd name="connsiteX928" fmla="*/ 8954 w 10000"/>
                  <a:gd name="connsiteY928" fmla="*/ 2670 h 10000"/>
                  <a:gd name="connsiteX929" fmla="*/ 9042 w 10000"/>
                  <a:gd name="connsiteY929" fmla="*/ 2711 h 10000"/>
                  <a:gd name="connsiteX930" fmla="*/ 9076 w 10000"/>
                  <a:gd name="connsiteY930" fmla="*/ 2824 h 10000"/>
                  <a:gd name="connsiteX931" fmla="*/ 9081 w 10000"/>
                  <a:gd name="connsiteY931" fmla="*/ 2824 h 10000"/>
                  <a:gd name="connsiteX932" fmla="*/ 9136 w 10000"/>
                  <a:gd name="connsiteY932" fmla="*/ 2801 h 10000"/>
                  <a:gd name="connsiteX933" fmla="*/ 9194 w 10000"/>
                  <a:gd name="connsiteY933" fmla="*/ 2950 h 10000"/>
                  <a:gd name="connsiteX934" fmla="*/ 9208 w 10000"/>
                  <a:gd name="connsiteY934" fmla="*/ 2950 h 10000"/>
                  <a:gd name="connsiteX935" fmla="*/ 9393 w 10000"/>
                  <a:gd name="connsiteY935" fmla="*/ 2972 h 10000"/>
                  <a:gd name="connsiteX936" fmla="*/ 9627 w 10000"/>
                  <a:gd name="connsiteY936" fmla="*/ 2986 h 10000"/>
                  <a:gd name="connsiteX937" fmla="*/ 9622 w 10000"/>
                  <a:gd name="connsiteY937" fmla="*/ 3153 h 10000"/>
                  <a:gd name="connsiteX938" fmla="*/ 9719 w 10000"/>
                  <a:gd name="connsiteY938" fmla="*/ 3153 h 10000"/>
                  <a:gd name="connsiteX939" fmla="*/ 9719 w 10000"/>
                  <a:gd name="connsiteY939" fmla="*/ 3771 h 10000"/>
                  <a:gd name="connsiteX940" fmla="*/ 9719 w 10000"/>
                  <a:gd name="connsiteY940" fmla="*/ 4339 h 10000"/>
                  <a:gd name="connsiteX941" fmla="*/ 9719 w 10000"/>
                  <a:gd name="connsiteY941" fmla="*/ 4799 h 10000"/>
                  <a:gd name="connsiteX942" fmla="*/ 9757 w 10000"/>
                  <a:gd name="connsiteY942" fmla="*/ 4817 h 10000"/>
                  <a:gd name="connsiteX943" fmla="*/ 9757 w 10000"/>
                  <a:gd name="connsiteY943" fmla="*/ 4917 h 10000"/>
                  <a:gd name="connsiteX944" fmla="*/ 9677 w 10000"/>
                  <a:gd name="connsiteY944" fmla="*/ 4944 h 10000"/>
                  <a:gd name="connsiteX945" fmla="*/ 9586 w 10000"/>
                  <a:gd name="connsiteY945" fmla="*/ 5065 h 10000"/>
                  <a:gd name="connsiteX946" fmla="*/ 9556 w 10000"/>
                  <a:gd name="connsiteY946" fmla="*/ 5156 h 10000"/>
                  <a:gd name="connsiteX947" fmla="*/ 9523 w 10000"/>
                  <a:gd name="connsiteY947" fmla="*/ 5120 h 10000"/>
                  <a:gd name="connsiteX948" fmla="*/ 9506 w 10000"/>
                  <a:gd name="connsiteY948" fmla="*/ 5156 h 10000"/>
                  <a:gd name="connsiteX949" fmla="*/ 9514 w 10000"/>
                  <a:gd name="connsiteY949" fmla="*/ 5219 h 10000"/>
                  <a:gd name="connsiteX950" fmla="*/ 9514 w 10000"/>
                  <a:gd name="connsiteY950" fmla="*/ 5237 h 10000"/>
                  <a:gd name="connsiteX951" fmla="*/ 9492 w 10000"/>
                  <a:gd name="connsiteY951" fmla="*/ 5304 h 10000"/>
                  <a:gd name="connsiteX952" fmla="*/ 9484 w 10000"/>
                  <a:gd name="connsiteY952" fmla="*/ 5363 h 10000"/>
                  <a:gd name="connsiteX953" fmla="*/ 9481 w 10000"/>
                  <a:gd name="connsiteY953" fmla="*/ 5422 h 10000"/>
                  <a:gd name="connsiteX954" fmla="*/ 9490 w 10000"/>
                  <a:gd name="connsiteY954" fmla="*/ 5553 h 10000"/>
                  <a:gd name="connsiteX955" fmla="*/ 9484 w 10000"/>
                  <a:gd name="connsiteY955" fmla="*/ 5566 h 10000"/>
                  <a:gd name="connsiteX956" fmla="*/ 9473 w 10000"/>
                  <a:gd name="connsiteY956" fmla="*/ 5602 h 10000"/>
                  <a:gd name="connsiteX957" fmla="*/ 9467 w 10000"/>
                  <a:gd name="connsiteY957" fmla="*/ 5620 h 10000"/>
                  <a:gd name="connsiteX958" fmla="*/ 9467 w 10000"/>
                  <a:gd name="connsiteY958" fmla="*/ 5656 h 10000"/>
                  <a:gd name="connsiteX959" fmla="*/ 9467 w 10000"/>
                  <a:gd name="connsiteY959" fmla="*/ 5661 h 10000"/>
                  <a:gd name="connsiteX960" fmla="*/ 9476 w 10000"/>
                  <a:gd name="connsiteY960" fmla="*/ 5661 h 10000"/>
                  <a:gd name="connsiteX961" fmla="*/ 9481 w 10000"/>
                  <a:gd name="connsiteY961" fmla="*/ 5670 h 10000"/>
                  <a:gd name="connsiteX962" fmla="*/ 9490 w 10000"/>
                  <a:gd name="connsiteY962" fmla="*/ 5670 h 10000"/>
                  <a:gd name="connsiteX963" fmla="*/ 9501 w 10000"/>
                  <a:gd name="connsiteY963" fmla="*/ 5670 h 10000"/>
                  <a:gd name="connsiteX964" fmla="*/ 9523 w 10000"/>
                  <a:gd name="connsiteY964" fmla="*/ 5670 h 10000"/>
                  <a:gd name="connsiteX965" fmla="*/ 9556 w 10000"/>
                  <a:gd name="connsiteY965" fmla="*/ 5661 h 10000"/>
                  <a:gd name="connsiteX966" fmla="*/ 9578 w 10000"/>
                  <a:gd name="connsiteY966" fmla="*/ 5656 h 10000"/>
                  <a:gd name="connsiteX967" fmla="*/ 9597 w 10000"/>
                  <a:gd name="connsiteY967" fmla="*/ 5647 h 10000"/>
                  <a:gd name="connsiteX968" fmla="*/ 9661 w 10000"/>
                  <a:gd name="connsiteY968" fmla="*/ 5602 h 10000"/>
                  <a:gd name="connsiteX969" fmla="*/ 9716 w 10000"/>
                  <a:gd name="connsiteY969" fmla="*/ 5580 h 10000"/>
                  <a:gd name="connsiteX970" fmla="*/ 9724 w 10000"/>
                  <a:gd name="connsiteY970" fmla="*/ 5629 h 10000"/>
                  <a:gd name="connsiteX971" fmla="*/ 9741 w 10000"/>
                  <a:gd name="connsiteY971" fmla="*/ 5670 h 10000"/>
                  <a:gd name="connsiteX972" fmla="*/ 9749 w 10000"/>
                  <a:gd name="connsiteY972" fmla="*/ 5706 h 10000"/>
                  <a:gd name="connsiteX973" fmla="*/ 9749 w 10000"/>
                  <a:gd name="connsiteY973" fmla="*/ 5719 h 10000"/>
                  <a:gd name="connsiteX974" fmla="*/ 9771 w 10000"/>
                  <a:gd name="connsiteY974" fmla="*/ 5719 h 10000"/>
                  <a:gd name="connsiteX975" fmla="*/ 9799 w 10000"/>
                  <a:gd name="connsiteY975" fmla="*/ 5719 h 10000"/>
                  <a:gd name="connsiteX976" fmla="*/ 9837 w 10000"/>
                  <a:gd name="connsiteY976" fmla="*/ 5737 h 10000"/>
                  <a:gd name="connsiteX977" fmla="*/ 9901 w 10000"/>
                  <a:gd name="connsiteY977" fmla="*/ 5774 h 10000"/>
                  <a:gd name="connsiteX978" fmla="*/ 9967 w 10000"/>
                  <a:gd name="connsiteY978" fmla="*/ 5805 h 10000"/>
                  <a:gd name="connsiteX979" fmla="*/ 9981 w 10000"/>
                  <a:gd name="connsiteY979" fmla="*/ 5814 h 10000"/>
                  <a:gd name="connsiteX980" fmla="*/ 10000 w 10000"/>
                  <a:gd name="connsiteY980" fmla="*/ 5922 h 10000"/>
                  <a:gd name="connsiteX981" fmla="*/ 9909 w 10000"/>
                  <a:gd name="connsiteY981" fmla="*/ 5895 h 10000"/>
                  <a:gd name="connsiteX982" fmla="*/ 9868 w 10000"/>
                  <a:gd name="connsiteY982" fmla="*/ 5949 h 10000"/>
                  <a:gd name="connsiteX983" fmla="*/ 9845 w 10000"/>
                  <a:gd name="connsiteY983" fmla="*/ 5963 h 10000"/>
                  <a:gd name="connsiteX984" fmla="*/ 9691 w 10000"/>
                  <a:gd name="connsiteY984" fmla="*/ 5995 h 10000"/>
                  <a:gd name="connsiteX985" fmla="*/ 9619 w 10000"/>
                  <a:gd name="connsiteY985" fmla="*/ 6053 h 10000"/>
                  <a:gd name="connsiteX986" fmla="*/ 9534 w 10000"/>
                  <a:gd name="connsiteY986" fmla="*/ 6130 h 10000"/>
                  <a:gd name="connsiteX987" fmla="*/ 9517 w 10000"/>
                  <a:gd name="connsiteY987" fmla="*/ 6157 h 10000"/>
                  <a:gd name="connsiteX988" fmla="*/ 9501 w 10000"/>
                  <a:gd name="connsiteY988" fmla="*/ 6220 h 10000"/>
                  <a:gd name="connsiteX989" fmla="*/ 9501 w 10000"/>
                  <a:gd name="connsiteY989" fmla="*/ 6292 h 10000"/>
                  <a:gd name="connsiteX990" fmla="*/ 9492 w 10000"/>
                  <a:gd name="connsiteY990" fmla="*/ 6306 h 10000"/>
                  <a:gd name="connsiteX991" fmla="*/ 9445 w 10000"/>
                  <a:gd name="connsiteY991" fmla="*/ 6355 h 10000"/>
                  <a:gd name="connsiteX992" fmla="*/ 9409 w 10000"/>
                  <a:gd name="connsiteY992" fmla="*/ 6396 h 10000"/>
                  <a:gd name="connsiteX993" fmla="*/ 9379 w 10000"/>
                  <a:gd name="connsiteY993" fmla="*/ 6446 h 10000"/>
                  <a:gd name="connsiteX994" fmla="*/ 9332 w 10000"/>
                  <a:gd name="connsiteY994" fmla="*/ 6594 h 10000"/>
                  <a:gd name="connsiteX995" fmla="*/ 9183 w 10000"/>
                  <a:gd name="connsiteY995" fmla="*/ 6536 h 10000"/>
                  <a:gd name="connsiteX996" fmla="*/ 9169 w 10000"/>
                  <a:gd name="connsiteY996" fmla="*/ 6536 h 10000"/>
                  <a:gd name="connsiteX997" fmla="*/ 9161 w 10000"/>
                  <a:gd name="connsiteY997" fmla="*/ 6540 h 10000"/>
                  <a:gd name="connsiteX998" fmla="*/ 9139 w 10000"/>
                  <a:gd name="connsiteY998" fmla="*/ 6522 h 10000"/>
                  <a:gd name="connsiteX999" fmla="*/ 9128 w 10000"/>
                  <a:gd name="connsiteY999" fmla="*/ 6513 h 10000"/>
                  <a:gd name="connsiteX1000" fmla="*/ 9114 w 10000"/>
                  <a:gd name="connsiteY1000" fmla="*/ 6527 h 10000"/>
                  <a:gd name="connsiteX1001" fmla="*/ 9103 w 10000"/>
                  <a:gd name="connsiteY1001" fmla="*/ 6567 h 10000"/>
                  <a:gd name="connsiteX1002" fmla="*/ 9095 w 10000"/>
                  <a:gd name="connsiteY1002" fmla="*/ 6604 h 10000"/>
                  <a:gd name="connsiteX1003" fmla="*/ 9081 w 10000"/>
                  <a:gd name="connsiteY1003" fmla="*/ 6644 h 10000"/>
                  <a:gd name="connsiteX1004" fmla="*/ 9076 w 10000"/>
                  <a:gd name="connsiteY1004" fmla="*/ 6631 h 10000"/>
                  <a:gd name="connsiteX1005" fmla="*/ 9059 w 10000"/>
                  <a:gd name="connsiteY1005" fmla="*/ 6594 h 10000"/>
                  <a:gd name="connsiteX1006" fmla="*/ 9040 w 10000"/>
                  <a:gd name="connsiteY1006" fmla="*/ 6549 h 10000"/>
                  <a:gd name="connsiteX1007" fmla="*/ 9026 w 10000"/>
                  <a:gd name="connsiteY1007" fmla="*/ 6522 h 10000"/>
                  <a:gd name="connsiteX1008" fmla="*/ 9007 w 10000"/>
                  <a:gd name="connsiteY1008" fmla="*/ 6522 h 10000"/>
                  <a:gd name="connsiteX1009" fmla="*/ 9001 w 10000"/>
                  <a:gd name="connsiteY1009" fmla="*/ 6536 h 10000"/>
                  <a:gd name="connsiteX1010" fmla="*/ 8998 w 10000"/>
                  <a:gd name="connsiteY1010" fmla="*/ 6576 h 10000"/>
                  <a:gd name="connsiteX1011" fmla="*/ 8987 w 10000"/>
                  <a:gd name="connsiteY1011" fmla="*/ 6590 h 10000"/>
                  <a:gd name="connsiteX1012" fmla="*/ 8954 w 10000"/>
                  <a:gd name="connsiteY1012" fmla="*/ 6617 h 10000"/>
                  <a:gd name="connsiteX1013" fmla="*/ 8927 w 10000"/>
                  <a:gd name="connsiteY1013" fmla="*/ 6622 h 10000"/>
                  <a:gd name="connsiteX1014" fmla="*/ 8888 w 10000"/>
                  <a:gd name="connsiteY1014" fmla="*/ 6590 h 10000"/>
                  <a:gd name="connsiteX1015" fmla="*/ 8880 w 10000"/>
                  <a:gd name="connsiteY1015" fmla="*/ 6567 h 10000"/>
                  <a:gd name="connsiteX1016" fmla="*/ 8866 w 10000"/>
                  <a:gd name="connsiteY1016" fmla="*/ 6549 h 10000"/>
                  <a:gd name="connsiteX1017" fmla="*/ 8849 w 10000"/>
                  <a:gd name="connsiteY1017" fmla="*/ 6513 h 10000"/>
                  <a:gd name="connsiteX1018" fmla="*/ 8847 w 10000"/>
                  <a:gd name="connsiteY1018" fmla="*/ 6527 h 10000"/>
                  <a:gd name="connsiteX1019" fmla="*/ 8838 w 10000"/>
                  <a:gd name="connsiteY1019" fmla="*/ 6563 h 10000"/>
                  <a:gd name="connsiteX1020" fmla="*/ 8833 w 10000"/>
                  <a:gd name="connsiteY1020" fmla="*/ 6576 h 10000"/>
                  <a:gd name="connsiteX1021" fmla="*/ 8822 w 10000"/>
                  <a:gd name="connsiteY1021" fmla="*/ 6567 h 10000"/>
                  <a:gd name="connsiteX1022" fmla="*/ 8813 w 10000"/>
                  <a:gd name="connsiteY1022" fmla="*/ 6567 h 10000"/>
                  <a:gd name="connsiteX1023" fmla="*/ 8800 w 10000"/>
                  <a:gd name="connsiteY1023" fmla="*/ 6581 h 10000"/>
                  <a:gd name="connsiteX1024" fmla="*/ 8778 w 10000"/>
                  <a:gd name="connsiteY1024" fmla="*/ 6604 h 10000"/>
                  <a:gd name="connsiteX1025" fmla="*/ 8769 w 10000"/>
                  <a:gd name="connsiteY1025" fmla="*/ 6617 h 10000"/>
                  <a:gd name="connsiteX1026" fmla="*/ 8786 w 10000"/>
                  <a:gd name="connsiteY1026" fmla="*/ 6667 h 10000"/>
                  <a:gd name="connsiteX1027" fmla="*/ 8800 w 10000"/>
                  <a:gd name="connsiteY1027" fmla="*/ 6725 h 10000"/>
                  <a:gd name="connsiteX1028" fmla="*/ 8822 w 10000"/>
                  <a:gd name="connsiteY1028" fmla="*/ 6779 h 10000"/>
                  <a:gd name="connsiteX1029" fmla="*/ 8833 w 10000"/>
                  <a:gd name="connsiteY1029" fmla="*/ 6775 h 10000"/>
                  <a:gd name="connsiteX1030" fmla="*/ 8847 w 10000"/>
                  <a:gd name="connsiteY1030" fmla="*/ 6766 h 10000"/>
                  <a:gd name="connsiteX1031" fmla="*/ 8866 w 10000"/>
                  <a:gd name="connsiteY1031" fmla="*/ 6748 h 10000"/>
                  <a:gd name="connsiteX1032" fmla="*/ 8874 w 10000"/>
                  <a:gd name="connsiteY1032" fmla="*/ 6752 h 10000"/>
                  <a:gd name="connsiteX1033" fmla="*/ 8882 w 10000"/>
                  <a:gd name="connsiteY1033" fmla="*/ 6766 h 10000"/>
                  <a:gd name="connsiteX1034" fmla="*/ 8896 w 10000"/>
                  <a:gd name="connsiteY1034" fmla="*/ 6811 h 10000"/>
                  <a:gd name="connsiteX1035" fmla="*/ 8913 w 10000"/>
                  <a:gd name="connsiteY1035" fmla="*/ 6856 h 10000"/>
                  <a:gd name="connsiteX1036" fmla="*/ 8927 w 10000"/>
                  <a:gd name="connsiteY1036" fmla="*/ 6897 h 10000"/>
                  <a:gd name="connsiteX1037" fmla="*/ 8943 w 10000"/>
                  <a:gd name="connsiteY1037" fmla="*/ 6946 h 10000"/>
                  <a:gd name="connsiteX1038" fmla="*/ 8951 w 10000"/>
                  <a:gd name="connsiteY1038" fmla="*/ 6973 h 10000"/>
                  <a:gd name="connsiteX1039" fmla="*/ 8954 w 10000"/>
                  <a:gd name="connsiteY1039" fmla="*/ 6996 h 10000"/>
                  <a:gd name="connsiteX1040" fmla="*/ 8960 w 10000"/>
                  <a:gd name="connsiteY1040" fmla="*/ 7023 h 10000"/>
                  <a:gd name="connsiteX1041" fmla="*/ 8979 w 10000"/>
                  <a:gd name="connsiteY1041" fmla="*/ 7014 h 10000"/>
                  <a:gd name="connsiteX1042" fmla="*/ 8998 w 10000"/>
                  <a:gd name="connsiteY1042" fmla="*/ 6906 h 10000"/>
                  <a:gd name="connsiteX1043" fmla="*/ 9015 w 10000"/>
                  <a:gd name="connsiteY1043" fmla="*/ 6910 h 10000"/>
                  <a:gd name="connsiteX1044" fmla="*/ 9026 w 10000"/>
                  <a:gd name="connsiteY1044" fmla="*/ 6910 h 10000"/>
                  <a:gd name="connsiteX1045" fmla="*/ 9048 w 10000"/>
                  <a:gd name="connsiteY1045" fmla="*/ 6906 h 10000"/>
                  <a:gd name="connsiteX1046" fmla="*/ 9065 w 10000"/>
                  <a:gd name="connsiteY1046" fmla="*/ 6897 h 10000"/>
                  <a:gd name="connsiteX1047" fmla="*/ 9076 w 10000"/>
                  <a:gd name="connsiteY1047" fmla="*/ 6892 h 10000"/>
                  <a:gd name="connsiteX1048" fmla="*/ 9084 w 10000"/>
                  <a:gd name="connsiteY1048" fmla="*/ 6883 h 10000"/>
                  <a:gd name="connsiteX1049" fmla="*/ 9095 w 10000"/>
                  <a:gd name="connsiteY1049" fmla="*/ 6892 h 10000"/>
                  <a:gd name="connsiteX1050" fmla="*/ 9106 w 10000"/>
                  <a:gd name="connsiteY1050" fmla="*/ 6897 h 10000"/>
                  <a:gd name="connsiteX1051" fmla="*/ 9211 w 10000"/>
                  <a:gd name="connsiteY1051" fmla="*/ 7009 h 10000"/>
                  <a:gd name="connsiteX1052" fmla="*/ 9227 w 10000"/>
                  <a:gd name="connsiteY1052" fmla="*/ 7064 h 10000"/>
                  <a:gd name="connsiteX1053" fmla="*/ 9225 w 10000"/>
                  <a:gd name="connsiteY1053" fmla="*/ 7068 h 10000"/>
                  <a:gd name="connsiteX1054" fmla="*/ 9219 w 10000"/>
                  <a:gd name="connsiteY1054" fmla="*/ 7077 h 10000"/>
                  <a:gd name="connsiteX1055" fmla="*/ 9208 w 10000"/>
                  <a:gd name="connsiteY1055" fmla="*/ 7082 h 10000"/>
                  <a:gd name="connsiteX1056" fmla="*/ 9194 w 10000"/>
                  <a:gd name="connsiteY1056" fmla="*/ 7113 h 10000"/>
                  <a:gd name="connsiteX1057" fmla="*/ 9164 w 10000"/>
                  <a:gd name="connsiteY1057" fmla="*/ 7127 h 10000"/>
                  <a:gd name="connsiteX1058" fmla="*/ 9161 w 10000"/>
                  <a:gd name="connsiteY1058" fmla="*/ 7127 h 10000"/>
                  <a:gd name="connsiteX1059" fmla="*/ 9156 w 10000"/>
                  <a:gd name="connsiteY1059" fmla="*/ 7131 h 10000"/>
                  <a:gd name="connsiteX1060" fmla="*/ 9156 w 10000"/>
                  <a:gd name="connsiteY1060" fmla="*/ 7145 h 10000"/>
                  <a:gd name="connsiteX1061" fmla="*/ 9128 w 10000"/>
                  <a:gd name="connsiteY1061" fmla="*/ 7194 h 10000"/>
                  <a:gd name="connsiteX1062" fmla="*/ 9114 w 10000"/>
                  <a:gd name="connsiteY1062" fmla="*/ 7226 h 10000"/>
                  <a:gd name="connsiteX1063" fmla="*/ 9089 w 10000"/>
                  <a:gd name="connsiteY1063" fmla="*/ 7226 h 10000"/>
                  <a:gd name="connsiteX1064" fmla="*/ 9067 w 10000"/>
                  <a:gd name="connsiteY1064" fmla="*/ 7276 h 10000"/>
                  <a:gd name="connsiteX1065" fmla="*/ 9059 w 10000"/>
                  <a:gd name="connsiteY1065" fmla="*/ 7298 h 10000"/>
                  <a:gd name="connsiteX1066" fmla="*/ 9040 w 10000"/>
                  <a:gd name="connsiteY1066" fmla="*/ 7312 h 10000"/>
                  <a:gd name="connsiteX1067" fmla="*/ 8951 w 10000"/>
                  <a:gd name="connsiteY1067" fmla="*/ 7339 h 10000"/>
                  <a:gd name="connsiteX1068" fmla="*/ 8841 w 10000"/>
                  <a:gd name="connsiteY1068" fmla="*/ 7366 h 10000"/>
                  <a:gd name="connsiteX1069" fmla="*/ 8813 w 10000"/>
                  <a:gd name="connsiteY1069" fmla="*/ 7384 h 10000"/>
                  <a:gd name="connsiteX1070" fmla="*/ 8800 w 10000"/>
                  <a:gd name="connsiteY1070" fmla="*/ 7397 h 10000"/>
                  <a:gd name="connsiteX1071" fmla="*/ 8791 w 10000"/>
                  <a:gd name="connsiteY1071" fmla="*/ 7397 h 10000"/>
                  <a:gd name="connsiteX1072" fmla="*/ 8786 w 10000"/>
                  <a:gd name="connsiteY1072" fmla="*/ 7582 h 10000"/>
                  <a:gd name="connsiteX1073" fmla="*/ 8775 w 10000"/>
                  <a:gd name="connsiteY1073" fmla="*/ 7591 h 10000"/>
                  <a:gd name="connsiteX1074" fmla="*/ 8753 w 10000"/>
                  <a:gd name="connsiteY1074" fmla="*/ 7614 h 10000"/>
                  <a:gd name="connsiteX1075" fmla="*/ 8711 w 10000"/>
                  <a:gd name="connsiteY1075" fmla="*/ 7627 h 10000"/>
                  <a:gd name="connsiteX1076" fmla="*/ 8670 w 10000"/>
                  <a:gd name="connsiteY1076" fmla="*/ 7645 h 10000"/>
                  <a:gd name="connsiteX1077" fmla="*/ 8645 w 10000"/>
                  <a:gd name="connsiteY1077" fmla="*/ 7659 h 10000"/>
                  <a:gd name="connsiteX1078" fmla="*/ 8620 w 10000"/>
                  <a:gd name="connsiteY1078" fmla="*/ 7673 h 10000"/>
                  <a:gd name="connsiteX1079" fmla="*/ 8598 w 10000"/>
                  <a:gd name="connsiteY1079" fmla="*/ 7695 h 10000"/>
                  <a:gd name="connsiteX1080" fmla="*/ 8576 w 10000"/>
                  <a:gd name="connsiteY1080" fmla="*/ 7736 h 10000"/>
                  <a:gd name="connsiteX1081" fmla="*/ 8568 w 10000"/>
                  <a:gd name="connsiteY1081" fmla="*/ 7740 h 10000"/>
                  <a:gd name="connsiteX1082" fmla="*/ 8551 w 10000"/>
                  <a:gd name="connsiteY1082" fmla="*/ 7740 h 10000"/>
                  <a:gd name="connsiteX1083" fmla="*/ 8526 w 10000"/>
                  <a:gd name="connsiteY1083" fmla="*/ 7727 h 10000"/>
                  <a:gd name="connsiteX1084" fmla="*/ 8493 w 10000"/>
                  <a:gd name="connsiteY1084" fmla="*/ 7713 h 10000"/>
                  <a:gd name="connsiteX1085" fmla="*/ 8463 w 10000"/>
                  <a:gd name="connsiteY1085" fmla="*/ 7709 h 10000"/>
                  <a:gd name="connsiteX1086" fmla="*/ 8430 w 10000"/>
                  <a:gd name="connsiteY1086" fmla="*/ 7695 h 10000"/>
                  <a:gd name="connsiteX1087" fmla="*/ 8397 w 10000"/>
                  <a:gd name="connsiteY1087" fmla="*/ 7682 h 10000"/>
                  <a:gd name="connsiteX1088" fmla="*/ 8372 w 10000"/>
                  <a:gd name="connsiteY1088" fmla="*/ 7682 h 10000"/>
                  <a:gd name="connsiteX1089" fmla="*/ 8355 w 10000"/>
                  <a:gd name="connsiteY1089" fmla="*/ 7686 h 10000"/>
                  <a:gd name="connsiteX1090" fmla="*/ 8350 w 10000"/>
                  <a:gd name="connsiteY1090" fmla="*/ 7709 h 10000"/>
                  <a:gd name="connsiteX1091" fmla="*/ 8339 w 10000"/>
                  <a:gd name="connsiteY1091" fmla="*/ 7740 h 10000"/>
                  <a:gd name="connsiteX1092" fmla="*/ 8328 w 10000"/>
                  <a:gd name="connsiteY1092" fmla="*/ 7772 h 10000"/>
                  <a:gd name="connsiteX1093" fmla="*/ 8317 w 10000"/>
                  <a:gd name="connsiteY1093" fmla="*/ 7785 h 10000"/>
                  <a:gd name="connsiteX1094" fmla="*/ 8292 w 10000"/>
                  <a:gd name="connsiteY1094" fmla="*/ 7812 h 10000"/>
                  <a:gd name="connsiteX1095" fmla="*/ 8284 w 10000"/>
                  <a:gd name="connsiteY1095" fmla="*/ 7817 h 10000"/>
                  <a:gd name="connsiteX1096" fmla="*/ 8270 w 10000"/>
                  <a:gd name="connsiteY1096" fmla="*/ 7857 h 10000"/>
                  <a:gd name="connsiteX1097" fmla="*/ 8251 w 10000"/>
                  <a:gd name="connsiteY1097" fmla="*/ 7916 h 10000"/>
                  <a:gd name="connsiteX1098" fmla="*/ 8223 w 10000"/>
                  <a:gd name="connsiteY1098" fmla="*/ 8002 h 10000"/>
                  <a:gd name="connsiteX1099" fmla="*/ 8206 w 10000"/>
                  <a:gd name="connsiteY1099" fmla="*/ 8051 h 10000"/>
                  <a:gd name="connsiteX1100" fmla="*/ 8198 w 10000"/>
                  <a:gd name="connsiteY1100" fmla="*/ 8056 h 10000"/>
                  <a:gd name="connsiteX1101" fmla="*/ 8179 w 10000"/>
                  <a:gd name="connsiteY1101" fmla="*/ 8065 h 10000"/>
                  <a:gd name="connsiteX1102" fmla="*/ 8140 w 10000"/>
                  <a:gd name="connsiteY1102" fmla="*/ 8074 h 10000"/>
                  <a:gd name="connsiteX1103" fmla="*/ 8102 w 10000"/>
                  <a:gd name="connsiteY1103" fmla="*/ 8088 h 10000"/>
                  <a:gd name="connsiteX1104" fmla="*/ 8068 w 10000"/>
                  <a:gd name="connsiteY1104" fmla="*/ 8092 h 10000"/>
                  <a:gd name="connsiteX1105" fmla="*/ 8057 w 10000"/>
                  <a:gd name="connsiteY1105" fmla="*/ 8101 h 10000"/>
                  <a:gd name="connsiteX1106" fmla="*/ 8057 w 10000"/>
                  <a:gd name="connsiteY1106" fmla="*/ 8128 h 10000"/>
                  <a:gd name="connsiteX1107" fmla="*/ 8052 w 10000"/>
                  <a:gd name="connsiteY1107" fmla="*/ 8160 h 10000"/>
                  <a:gd name="connsiteX1108" fmla="*/ 8046 w 10000"/>
                  <a:gd name="connsiteY1108" fmla="*/ 8155 h 10000"/>
                  <a:gd name="connsiteX1109" fmla="*/ 8038 w 10000"/>
                  <a:gd name="connsiteY1109" fmla="*/ 8146 h 10000"/>
                  <a:gd name="connsiteX1110" fmla="*/ 8038 w 10000"/>
                  <a:gd name="connsiteY1110" fmla="*/ 8142 h 10000"/>
                  <a:gd name="connsiteX1111" fmla="*/ 8035 w 10000"/>
                  <a:gd name="connsiteY1111" fmla="*/ 8115 h 10000"/>
                  <a:gd name="connsiteX1112" fmla="*/ 8030 w 10000"/>
                  <a:gd name="connsiteY1112" fmla="*/ 8088 h 10000"/>
                  <a:gd name="connsiteX1113" fmla="*/ 8019 w 10000"/>
                  <a:gd name="connsiteY1113" fmla="*/ 8078 h 10000"/>
                  <a:gd name="connsiteX1114" fmla="*/ 8013 w 10000"/>
                  <a:gd name="connsiteY1114" fmla="*/ 8088 h 10000"/>
                  <a:gd name="connsiteX1115" fmla="*/ 7994 w 10000"/>
                  <a:gd name="connsiteY1115" fmla="*/ 8119 h 10000"/>
                  <a:gd name="connsiteX1116" fmla="*/ 7977 w 10000"/>
                  <a:gd name="connsiteY1116" fmla="*/ 8146 h 10000"/>
                  <a:gd name="connsiteX1117" fmla="*/ 7955 w 10000"/>
                  <a:gd name="connsiteY1117" fmla="*/ 8173 h 10000"/>
                  <a:gd name="connsiteX1118" fmla="*/ 7933 w 10000"/>
                  <a:gd name="connsiteY1118" fmla="*/ 8200 h 10000"/>
                  <a:gd name="connsiteX1119" fmla="*/ 7922 w 10000"/>
                  <a:gd name="connsiteY1119" fmla="*/ 8236 h 10000"/>
                  <a:gd name="connsiteX1120" fmla="*/ 7908 w 10000"/>
                  <a:gd name="connsiteY1120" fmla="*/ 8286 h 10000"/>
                  <a:gd name="connsiteX1121" fmla="*/ 7914 w 10000"/>
                  <a:gd name="connsiteY1121" fmla="*/ 8290 h 10000"/>
                  <a:gd name="connsiteX1122" fmla="*/ 7917 w 10000"/>
                  <a:gd name="connsiteY1122" fmla="*/ 8300 h 10000"/>
                  <a:gd name="connsiteX1123" fmla="*/ 7925 w 10000"/>
                  <a:gd name="connsiteY1123" fmla="*/ 8313 h 10000"/>
                  <a:gd name="connsiteX1124" fmla="*/ 7939 w 10000"/>
                  <a:gd name="connsiteY1124" fmla="*/ 8331 h 10000"/>
                  <a:gd name="connsiteX1125" fmla="*/ 7947 w 10000"/>
                  <a:gd name="connsiteY1125" fmla="*/ 8345 h 10000"/>
                  <a:gd name="connsiteX1126" fmla="*/ 7961 w 10000"/>
                  <a:gd name="connsiteY1126" fmla="*/ 8367 h 10000"/>
                  <a:gd name="connsiteX1127" fmla="*/ 7969 w 10000"/>
                  <a:gd name="connsiteY1127" fmla="*/ 8381 h 10000"/>
                  <a:gd name="connsiteX1128" fmla="*/ 7972 w 10000"/>
                  <a:gd name="connsiteY1128" fmla="*/ 8394 h 10000"/>
                  <a:gd name="connsiteX1129" fmla="*/ 7977 w 10000"/>
                  <a:gd name="connsiteY1129" fmla="*/ 8421 h 10000"/>
                  <a:gd name="connsiteX1130" fmla="*/ 7986 w 10000"/>
                  <a:gd name="connsiteY1130" fmla="*/ 8444 h 10000"/>
                  <a:gd name="connsiteX1131" fmla="*/ 7997 w 10000"/>
                  <a:gd name="connsiteY1131" fmla="*/ 8471 h 10000"/>
                  <a:gd name="connsiteX1132" fmla="*/ 7964 w 10000"/>
                  <a:gd name="connsiteY1132" fmla="*/ 8561 h 10000"/>
                  <a:gd name="connsiteX1133" fmla="*/ 7889 w 10000"/>
                  <a:gd name="connsiteY1133" fmla="*/ 8579 h 10000"/>
                  <a:gd name="connsiteX1134" fmla="*/ 7864 w 10000"/>
                  <a:gd name="connsiteY1134" fmla="*/ 8561 h 10000"/>
                  <a:gd name="connsiteX1135" fmla="*/ 7834 w 10000"/>
                  <a:gd name="connsiteY1135" fmla="*/ 8525 h 10000"/>
                  <a:gd name="connsiteX1136" fmla="*/ 7801 w 10000"/>
                  <a:gd name="connsiteY1136" fmla="*/ 8498 h 10000"/>
                  <a:gd name="connsiteX1137" fmla="*/ 7776 w 10000"/>
                  <a:gd name="connsiteY1137" fmla="*/ 8484 h 10000"/>
                  <a:gd name="connsiteX1138" fmla="*/ 7765 w 10000"/>
                  <a:gd name="connsiteY1138" fmla="*/ 8502 h 10000"/>
                  <a:gd name="connsiteX1139" fmla="*/ 7754 w 10000"/>
                  <a:gd name="connsiteY1139" fmla="*/ 8530 h 10000"/>
                  <a:gd name="connsiteX1140" fmla="*/ 7737 w 10000"/>
                  <a:gd name="connsiteY1140" fmla="*/ 8575 h 10000"/>
                  <a:gd name="connsiteX1141" fmla="*/ 7724 w 10000"/>
                  <a:gd name="connsiteY1141" fmla="*/ 8588 h 10000"/>
                  <a:gd name="connsiteX1142" fmla="*/ 7699 w 10000"/>
                  <a:gd name="connsiteY1142" fmla="*/ 8602 h 10000"/>
                  <a:gd name="connsiteX1143" fmla="*/ 7666 w 10000"/>
                  <a:gd name="connsiteY1143" fmla="*/ 8633 h 10000"/>
                  <a:gd name="connsiteX1144" fmla="*/ 7666 w 10000"/>
                  <a:gd name="connsiteY1144" fmla="*/ 8647 h 10000"/>
                  <a:gd name="connsiteX1145" fmla="*/ 7668 w 10000"/>
                  <a:gd name="connsiteY1145" fmla="*/ 8674 h 10000"/>
                  <a:gd name="connsiteX1146" fmla="*/ 7679 w 10000"/>
                  <a:gd name="connsiteY1146" fmla="*/ 8746 h 10000"/>
                  <a:gd name="connsiteX1147" fmla="*/ 7679 w 10000"/>
                  <a:gd name="connsiteY1147" fmla="*/ 8791 h 10000"/>
                  <a:gd name="connsiteX1148" fmla="*/ 7679 w 10000"/>
                  <a:gd name="connsiteY1148" fmla="*/ 8832 h 10000"/>
                  <a:gd name="connsiteX1149" fmla="*/ 7688 w 10000"/>
                  <a:gd name="connsiteY1149" fmla="*/ 8868 h 10000"/>
                  <a:gd name="connsiteX1150" fmla="*/ 7602 w 10000"/>
                  <a:gd name="connsiteY1150" fmla="*/ 8890 h 10000"/>
                  <a:gd name="connsiteX1151" fmla="*/ 7602 w 10000"/>
                  <a:gd name="connsiteY1151" fmla="*/ 8908 h 10000"/>
                  <a:gd name="connsiteX1152" fmla="*/ 7602 w 10000"/>
                  <a:gd name="connsiteY1152" fmla="*/ 8963 h 10000"/>
                  <a:gd name="connsiteX1153" fmla="*/ 7591 w 10000"/>
                  <a:gd name="connsiteY1153" fmla="*/ 8963 h 10000"/>
                  <a:gd name="connsiteX1154" fmla="*/ 7577 w 10000"/>
                  <a:gd name="connsiteY1154" fmla="*/ 8949 h 10000"/>
                  <a:gd name="connsiteX1155" fmla="*/ 7552 w 10000"/>
                  <a:gd name="connsiteY1155" fmla="*/ 8922 h 10000"/>
                  <a:gd name="connsiteX1156" fmla="*/ 7539 w 10000"/>
                  <a:gd name="connsiteY1156" fmla="*/ 8895 h 10000"/>
                  <a:gd name="connsiteX1157" fmla="*/ 7514 w 10000"/>
                  <a:gd name="connsiteY1157" fmla="*/ 8859 h 10000"/>
                  <a:gd name="connsiteX1158" fmla="*/ 7489 w 10000"/>
                  <a:gd name="connsiteY1158" fmla="*/ 8841 h 10000"/>
                  <a:gd name="connsiteX1159" fmla="*/ 7467 w 10000"/>
                  <a:gd name="connsiteY1159" fmla="*/ 8832 h 10000"/>
                  <a:gd name="connsiteX1160" fmla="*/ 7459 w 10000"/>
                  <a:gd name="connsiteY1160" fmla="*/ 8827 h 10000"/>
                  <a:gd name="connsiteX1161" fmla="*/ 7442 w 10000"/>
                  <a:gd name="connsiteY1161" fmla="*/ 8827 h 10000"/>
                  <a:gd name="connsiteX1162" fmla="*/ 7425 w 10000"/>
                  <a:gd name="connsiteY1162" fmla="*/ 8827 h 10000"/>
                  <a:gd name="connsiteX1163" fmla="*/ 7406 w 10000"/>
                  <a:gd name="connsiteY1163" fmla="*/ 8827 h 10000"/>
                  <a:gd name="connsiteX1164" fmla="*/ 7379 w 10000"/>
                  <a:gd name="connsiteY1164" fmla="*/ 8827 h 10000"/>
                  <a:gd name="connsiteX1165" fmla="*/ 7359 w 10000"/>
                  <a:gd name="connsiteY1165" fmla="*/ 8827 h 10000"/>
                  <a:gd name="connsiteX1166" fmla="*/ 7334 w 10000"/>
                  <a:gd name="connsiteY1166" fmla="*/ 8827 h 10000"/>
                  <a:gd name="connsiteX1167" fmla="*/ 7318 w 10000"/>
                  <a:gd name="connsiteY1167" fmla="*/ 8827 h 10000"/>
                  <a:gd name="connsiteX1168" fmla="*/ 7290 w 10000"/>
                  <a:gd name="connsiteY1168" fmla="*/ 8827 h 10000"/>
                  <a:gd name="connsiteX1169" fmla="*/ 7265 w 10000"/>
                  <a:gd name="connsiteY1169" fmla="*/ 8832 h 10000"/>
                  <a:gd name="connsiteX1170" fmla="*/ 7254 w 10000"/>
                  <a:gd name="connsiteY1170" fmla="*/ 8832 h 10000"/>
                  <a:gd name="connsiteX1171" fmla="*/ 7249 w 10000"/>
                  <a:gd name="connsiteY1171" fmla="*/ 8845 h 10000"/>
                  <a:gd name="connsiteX1172" fmla="*/ 7246 w 10000"/>
                  <a:gd name="connsiteY1172" fmla="*/ 8859 h 10000"/>
                  <a:gd name="connsiteX1173" fmla="*/ 7241 w 10000"/>
                  <a:gd name="connsiteY1173" fmla="*/ 8881 h 10000"/>
                  <a:gd name="connsiteX1174" fmla="*/ 7238 w 10000"/>
                  <a:gd name="connsiteY1174" fmla="*/ 8917 h 10000"/>
                  <a:gd name="connsiteX1175" fmla="*/ 7238 w 10000"/>
                  <a:gd name="connsiteY1175" fmla="*/ 8935 h 10000"/>
                  <a:gd name="connsiteX1176" fmla="*/ 7224 w 10000"/>
                  <a:gd name="connsiteY1176" fmla="*/ 8935 h 10000"/>
                  <a:gd name="connsiteX1177" fmla="*/ 7205 w 10000"/>
                  <a:gd name="connsiteY1177" fmla="*/ 8935 h 10000"/>
                  <a:gd name="connsiteX1178" fmla="*/ 7183 w 10000"/>
                  <a:gd name="connsiteY1178" fmla="*/ 8931 h 10000"/>
                  <a:gd name="connsiteX1179" fmla="*/ 7169 w 10000"/>
                  <a:gd name="connsiteY1179" fmla="*/ 8931 h 10000"/>
                  <a:gd name="connsiteX1180" fmla="*/ 7150 w 10000"/>
                  <a:gd name="connsiteY1180" fmla="*/ 8931 h 10000"/>
                  <a:gd name="connsiteX1181" fmla="*/ 7136 w 10000"/>
                  <a:gd name="connsiteY1181" fmla="*/ 8917 h 10000"/>
                  <a:gd name="connsiteX1182" fmla="*/ 7136 w 10000"/>
                  <a:gd name="connsiteY1182" fmla="*/ 8895 h 10000"/>
                  <a:gd name="connsiteX1183" fmla="*/ 7141 w 10000"/>
                  <a:gd name="connsiteY1183" fmla="*/ 8890 h 10000"/>
                  <a:gd name="connsiteX1184" fmla="*/ 7166 w 10000"/>
                  <a:gd name="connsiteY1184" fmla="*/ 8854 h 10000"/>
                  <a:gd name="connsiteX1185" fmla="*/ 7177 w 10000"/>
                  <a:gd name="connsiteY1185" fmla="*/ 8832 h 10000"/>
                  <a:gd name="connsiteX1186" fmla="*/ 7185 w 10000"/>
                  <a:gd name="connsiteY1186" fmla="*/ 8814 h 10000"/>
                  <a:gd name="connsiteX1187" fmla="*/ 7199 w 10000"/>
                  <a:gd name="connsiteY1187" fmla="*/ 8787 h 10000"/>
                  <a:gd name="connsiteX1188" fmla="*/ 7205 w 10000"/>
                  <a:gd name="connsiteY1188" fmla="*/ 8773 h 10000"/>
                  <a:gd name="connsiteX1189" fmla="*/ 7213 w 10000"/>
                  <a:gd name="connsiteY1189" fmla="*/ 8701 h 10000"/>
                  <a:gd name="connsiteX1190" fmla="*/ 7216 w 10000"/>
                  <a:gd name="connsiteY1190" fmla="*/ 8683 h 10000"/>
                  <a:gd name="connsiteX1191" fmla="*/ 7221 w 10000"/>
                  <a:gd name="connsiteY1191" fmla="*/ 8656 h 10000"/>
                  <a:gd name="connsiteX1192" fmla="*/ 7221 w 10000"/>
                  <a:gd name="connsiteY1192" fmla="*/ 8633 h 10000"/>
                  <a:gd name="connsiteX1193" fmla="*/ 7221 w 10000"/>
                  <a:gd name="connsiteY1193" fmla="*/ 8615 h 10000"/>
                  <a:gd name="connsiteX1194" fmla="*/ 7221 w 10000"/>
                  <a:gd name="connsiteY1194" fmla="*/ 8593 h 10000"/>
                  <a:gd name="connsiteX1195" fmla="*/ 7221 w 10000"/>
                  <a:gd name="connsiteY1195" fmla="*/ 8566 h 10000"/>
                  <a:gd name="connsiteX1196" fmla="*/ 7224 w 10000"/>
                  <a:gd name="connsiteY1196" fmla="*/ 8561 h 10000"/>
                  <a:gd name="connsiteX1197" fmla="*/ 7238 w 10000"/>
                  <a:gd name="connsiteY1197" fmla="*/ 8543 h 10000"/>
                  <a:gd name="connsiteX1198" fmla="*/ 7241 w 10000"/>
                  <a:gd name="connsiteY1198" fmla="*/ 8530 h 10000"/>
                  <a:gd name="connsiteX1199" fmla="*/ 7249 w 10000"/>
                  <a:gd name="connsiteY1199" fmla="*/ 8512 h 10000"/>
                  <a:gd name="connsiteX1200" fmla="*/ 7249 w 10000"/>
                  <a:gd name="connsiteY1200" fmla="*/ 8502 h 10000"/>
                  <a:gd name="connsiteX1201" fmla="*/ 7249 w 10000"/>
                  <a:gd name="connsiteY1201" fmla="*/ 8475 h 10000"/>
                  <a:gd name="connsiteX1202" fmla="*/ 7246 w 10000"/>
                  <a:gd name="connsiteY1202" fmla="*/ 8457 h 10000"/>
                  <a:gd name="connsiteX1203" fmla="*/ 7241 w 10000"/>
                  <a:gd name="connsiteY1203" fmla="*/ 8444 h 10000"/>
                  <a:gd name="connsiteX1204" fmla="*/ 7232 w 10000"/>
                  <a:gd name="connsiteY1204" fmla="*/ 8435 h 10000"/>
                  <a:gd name="connsiteX1205" fmla="*/ 7224 w 10000"/>
                  <a:gd name="connsiteY1205" fmla="*/ 8430 h 10000"/>
                  <a:gd name="connsiteX1206" fmla="*/ 7208 w 10000"/>
                  <a:gd name="connsiteY1206" fmla="*/ 8408 h 10000"/>
                  <a:gd name="connsiteX1207" fmla="*/ 7199 w 10000"/>
                  <a:gd name="connsiteY1207" fmla="*/ 8403 h 10000"/>
                  <a:gd name="connsiteX1208" fmla="*/ 7205 w 10000"/>
                  <a:gd name="connsiteY1208" fmla="*/ 8372 h 10000"/>
                  <a:gd name="connsiteX1209" fmla="*/ 7208 w 10000"/>
                  <a:gd name="connsiteY1209" fmla="*/ 8354 h 10000"/>
                  <a:gd name="connsiteX1210" fmla="*/ 7213 w 10000"/>
                  <a:gd name="connsiteY1210" fmla="*/ 8345 h 10000"/>
                  <a:gd name="connsiteX1211" fmla="*/ 7224 w 10000"/>
                  <a:gd name="connsiteY1211" fmla="*/ 8331 h 10000"/>
                  <a:gd name="connsiteX1212" fmla="*/ 7238 w 10000"/>
                  <a:gd name="connsiteY1212" fmla="*/ 8313 h 10000"/>
                  <a:gd name="connsiteX1213" fmla="*/ 7241 w 10000"/>
                  <a:gd name="connsiteY1213" fmla="*/ 8304 h 10000"/>
                  <a:gd name="connsiteX1214" fmla="*/ 7254 w 10000"/>
                  <a:gd name="connsiteY1214" fmla="*/ 8286 h 10000"/>
                  <a:gd name="connsiteX1215" fmla="*/ 7265 w 10000"/>
                  <a:gd name="connsiteY1215" fmla="*/ 8272 h 10000"/>
                  <a:gd name="connsiteX1216" fmla="*/ 7271 w 10000"/>
                  <a:gd name="connsiteY1216" fmla="*/ 8263 h 10000"/>
                  <a:gd name="connsiteX1217" fmla="*/ 7279 w 10000"/>
                  <a:gd name="connsiteY1217" fmla="*/ 8245 h 10000"/>
                  <a:gd name="connsiteX1218" fmla="*/ 7274 w 10000"/>
                  <a:gd name="connsiteY1218" fmla="*/ 8223 h 10000"/>
                  <a:gd name="connsiteX1219" fmla="*/ 7265 w 10000"/>
                  <a:gd name="connsiteY1219" fmla="*/ 8200 h 10000"/>
                  <a:gd name="connsiteX1220" fmla="*/ 7263 w 10000"/>
                  <a:gd name="connsiteY1220" fmla="*/ 8187 h 10000"/>
                  <a:gd name="connsiteX1221" fmla="*/ 7257 w 10000"/>
                  <a:gd name="connsiteY1221" fmla="*/ 8187 h 10000"/>
                  <a:gd name="connsiteX1222" fmla="*/ 7254 w 10000"/>
                  <a:gd name="connsiteY1222" fmla="*/ 8196 h 10000"/>
                  <a:gd name="connsiteX1223" fmla="*/ 7246 w 10000"/>
                  <a:gd name="connsiteY1223" fmla="*/ 8209 h 10000"/>
                  <a:gd name="connsiteX1224" fmla="*/ 7241 w 10000"/>
                  <a:gd name="connsiteY1224" fmla="*/ 8209 h 10000"/>
                  <a:gd name="connsiteX1225" fmla="*/ 7238 w 10000"/>
                  <a:gd name="connsiteY1225" fmla="*/ 8214 h 10000"/>
                  <a:gd name="connsiteX1226" fmla="*/ 7221 w 10000"/>
                  <a:gd name="connsiteY1226" fmla="*/ 8173 h 10000"/>
                  <a:gd name="connsiteX1227" fmla="*/ 7185 w 10000"/>
                  <a:gd name="connsiteY1227" fmla="*/ 8106 h 10000"/>
                  <a:gd name="connsiteX1228" fmla="*/ 7174 w 10000"/>
                  <a:gd name="connsiteY1228" fmla="*/ 8078 h 10000"/>
                  <a:gd name="connsiteX1229" fmla="*/ 7169 w 10000"/>
                  <a:gd name="connsiteY1229" fmla="*/ 8056 h 10000"/>
                  <a:gd name="connsiteX1230" fmla="*/ 7166 w 10000"/>
                  <a:gd name="connsiteY1230" fmla="*/ 8042 h 10000"/>
                  <a:gd name="connsiteX1231" fmla="*/ 7161 w 10000"/>
                  <a:gd name="connsiteY1231" fmla="*/ 8051 h 10000"/>
                  <a:gd name="connsiteX1232" fmla="*/ 7158 w 10000"/>
                  <a:gd name="connsiteY1232" fmla="*/ 8051 h 10000"/>
                  <a:gd name="connsiteX1233" fmla="*/ 7141 w 10000"/>
                  <a:gd name="connsiteY1233" fmla="*/ 8056 h 10000"/>
                  <a:gd name="connsiteX1234" fmla="*/ 7116 w 10000"/>
                  <a:gd name="connsiteY1234" fmla="*/ 8051 h 10000"/>
                  <a:gd name="connsiteX1235" fmla="*/ 7094 w 10000"/>
                  <a:gd name="connsiteY1235" fmla="*/ 8051 h 10000"/>
                  <a:gd name="connsiteX1236" fmla="*/ 7081 w 10000"/>
                  <a:gd name="connsiteY1236" fmla="*/ 8011 h 10000"/>
                  <a:gd name="connsiteX1237" fmla="*/ 7081 w 10000"/>
                  <a:gd name="connsiteY1237" fmla="*/ 8002 h 10000"/>
                  <a:gd name="connsiteX1238" fmla="*/ 7078 w 10000"/>
                  <a:gd name="connsiteY1238" fmla="*/ 7984 h 10000"/>
                  <a:gd name="connsiteX1239" fmla="*/ 7072 w 10000"/>
                  <a:gd name="connsiteY1239" fmla="*/ 7970 h 10000"/>
                  <a:gd name="connsiteX1240" fmla="*/ 7045 w 10000"/>
                  <a:gd name="connsiteY1240" fmla="*/ 7948 h 10000"/>
                  <a:gd name="connsiteX1241" fmla="*/ 7020 w 10000"/>
                  <a:gd name="connsiteY1241" fmla="*/ 7957 h 10000"/>
                  <a:gd name="connsiteX1242" fmla="*/ 7001 w 10000"/>
                  <a:gd name="connsiteY1242" fmla="*/ 7970 h 10000"/>
                  <a:gd name="connsiteX1243" fmla="*/ 6981 w 10000"/>
                  <a:gd name="connsiteY1243" fmla="*/ 7984 h 10000"/>
                  <a:gd name="connsiteX1244" fmla="*/ 6976 w 10000"/>
                  <a:gd name="connsiteY1244" fmla="*/ 7984 h 10000"/>
                  <a:gd name="connsiteX1245" fmla="*/ 6973 w 10000"/>
                  <a:gd name="connsiteY1245" fmla="*/ 7984 h 10000"/>
                  <a:gd name="connsiteX1246" fmla="*/ 6959 w 10000"/>
                  <a:gd name="connsiteY1246" fmla="*/ 7984 h 10000"/>
                  <a:gd name="connsiteX1247" fmla="*/ 6948 w 10000"/>
                  <a:gd name="connsiteY1247" fmla="*/ 7961 h 10000"/>
                  <a:gd name="connsiteX1248" fmla="*/ 6934 w 10000"/>
                  <a:gd name="connsiteY1248" fmla="*/ 7943 h 10000"/>
                  <a:gd name="connsiteX1249" fmla="*/ 6932 w 10000"/>
                  <a:gd name="connsiteY1249" fmla="*/ 7943 h 10000"/>
                  <a:gd name="connsiteX1250" fmla="*/ 6918 w 10000"/>
                  <a:gd name="connsiteY1250" fmla="*/ 7961 h 10000"/>
                  <a:gd name="connsiteX1251" fmla="*/ 6904 w 10000"/>
                  <a:gd name="connsiteY1251" fmla="*/ 7975 h 10000"/>
                  <a:gd name="connsiteX1252" fmla="*/ 6896 w 10000"/>
                  <a:gd name="connsiteY1252" fmla="*/ 7997 h 10000"/>
                  <a:gd name="connsiteX1253" fmla="*/ 6887 w 10000"/>
                  <a:gd name="connsiteY1253" fmla="*/ 8002 h 10000"/>
                  <a:gd name="connsiteX1254" fmla="*/ 6879 w 10000"/>
                  <a:gd name="connsiteY1254" fmla="*/ 8011 h 10000"/>
                  <a:gd name="connsiteX1255" fmla="*/ 6868 w 10000"/>
                  <a:gd name="connsiteY1255" fmla="*/ 8015 h 10000"/>
                  <a:gd name="connsiteX1256" fmla="*/ 6852 w 10000"/>
                  <a:gd name="connsiteY1256" fmla="*/ 8024 h 10000"/>
                  <a:gd name="connsiteX1257" fmla="*/ 6813 w 10000"/>
                  <a:gd name="connsiteY1257" fmla="*/ 8042 h 10000"/>
                  <a:gd name="connsiteX1258" fmla="*/ 6780 w 10000"/>
                  <a:gd name="connsiteY1258" fmla="*/ 8065 h 10000"/>
                  <a:gd name="connsiteX1259" fmla="*/ 6763 w 10000"/>
                  <a:gd name="connsiteY1259" fmla="*/ 8078 h 10000"/>
                  <a:gd name="connsiteX1260" fmla="*/ 6755 w 10000"/>
                  <a:gd name="connsiteY1260" fmla="*/ 8088 h 10000"/>
                  <a:gd name="connsiteX1261" fmla="*/ 6716 w 10000"/>
                  <a:gd name="connsiteY1261" fmla="*/ 8119 h 10000"/>
                  <a:gd name="connsiteX1262" fmla="*/ 6711 w 10000"/>
                  <a:gd name="connsiteY1262" fmla="*/ 8128 h 10000"/>
                  <a:gd name="connsiteX1263" fmla="*/ 6711 w 10000"/>
                  <a:gd name="connsiteY1263" fmla="*/ 8169 h 10000"/>
                  <a:gd name="connsiteX1264" fmla="*/ 6711 w 10000"/>
                  <a:gd name="connsiteY1264" fmla="*/ 8173 h 10000"/>
                  <a:gd name="connsiteX1265" fmla="*/ 6716 w 10000"/>
                  <a:gd name="connsiteY1265" fmla="*/ 8200 h 10000"/>
                  <a:gd name="connsiteX1266" fmla="*/ 6708 w 10000"/>
                  <a:gd name="connsiteY1266" fmla="*/ 8223 h 10000"/>
                  <a:gd name="connsiteX1267" fmla="*/ 6708 w 10000"/>
                  <a:gd name="connsiteY1267" fmla="*/ 8236 h 10000"/>
                  <a:gd name="connsiteX1268" fmla="*/ 6708 w 10000"/>
                  <a:gd name="connsiteY1268" fmla="*/ 8272 h 10000"/>
                  <a:gd name="connsiteX1269" fmla="*/ 6711 w 10000"/>
                  <a:gd name="connsiteY1269" fmla="*/ 8290 h 10000"/>
                  <a:gd name="connsiteX1270" fmla="*/ 6716 w 10000"/>
                  <a:gd name="connsiteY1270" fmla="*/ 8304 h 10000"/>
                  <a:gd name="connsiteX1271" fmla="*/ 6711 w 10000"/>
                  <a:gd name="connsiteY1271" fmla="*/ 8313 h 10000"/>
                  <a:gd name="connsiteX1272" fmla="*/ 6683 w 10000"/>
                  <a:gd name="connsiteY1272" fmla="*/ 8318 h 10000"/>
                  <a:gd name="connsiteX1273" fmla="*/ 6661 w 10000"/>
                  <a:gd name="connsiteY1273" fmla="*/ 8327 h 10000"/>
                  <a:gd name="connsiteX1274" fmla="*/ 6631 w 10000"/>
                  <a:gd name="connsiteY1274" fmla="*/ 8327 h 10000"/>
                  <a:gd name="connsiteX1275" fmla="*/ 6611 w 10000"/>
                  <a:gd name="connsiteY1275" fmla="*/ 8327 h 10000"/>
                  <a:gd name="connsiteX1276" fmla="*/ 6598 w 10000"/>
                  <a:gd name="connsiteY1276" fmla="*/ 8327 h 10000"/>
                  <a:gd name="connsiteX1277" fmla="*/ 6595 w 10000"/>
                  <a:gd name="connsiteY1277" fmla="*/ 8340 h 10000"/>
                  <a:gd name="connsiteX1278" fmla="*/ 6587 w 10000"/>
                  <a:gd name="connsiteY1278" fmla="*/ 8358 h 10000"/>
                  <a:gd name="connsiteX1279" fmla="*/ 6578 w 10000"/>
                  <a:gd name="connsiteY1279" fmla="*/ 8408 h 10000"/>
                  <a:gd name="connsiteX1280" fmla="*/ 6578 w 10000"/>
                  <a:gd name="connsiteY1280" fmla="*/ 8421 h 10000"/>
                  <a:gd name="connsiteX1281" fmla="*/ 6578 w 10000"/>
                  <a:gd name="connsiteY1281" fmla="*/ 8430 h 10000"/>
                  <a:gd name="connsiteX1282" fmla="*/ 6573 w 10000"/>
                  <a:gd name="connsiteY1282" fmla="*/ 8435 h 10000"/>
                  <a:gd name="connsiteX1283" fmla="*/ 6556 w 10000"/>
                  <a:gd name="connsiteY1283" fmla="*/ 8435 h 10000"/>
                  <a:gd name="connsiteX1284" fmla="*/ 6545 w 10000"/>
                  <a:gd name="connsiteY1284" fmla="*/ 8435 h 10000"/>
                  <a:gd name="connsiteX1285" fmla="*/ 6523 w 10000"/>
                  <a:gd name="connsiteY1285" fmla="*/ 8435 h 10000"/>
                  <a:gd name="connsiteX1286" fmla="*/ 6493 w 10000"/>
                  <a:gd name="connsiteY1286" fmla="*/ 8430 h 10000"/>
                  <a:gd name="connsiteX1287" fmla="*/ 6490 w 10000"/>
                  <a:gd name="connsiteY1287" fmla="*/ 8430 h 10000"/>
                  <a:gd name="connsiteX1288" fmla="*/ 6485 w 10000"/>
                  <a:gd name="connsiteY1288" fmla="*/ 8444 h 10000"/>
                  <a:gd name="connsiteX1289" fmla="*/ 6465 w 10000"/>
                  <a:gd name="connsiteY1289" fmla="*/ 8475 h 10000"/>
                  <a:gd name="connsiteX1290" fmla="*/ 6451 w 10000"/>
                  <a:gd name="connsiteY1290" fmla="*/ 8498 h 10000"/>
                  <a:gd name="connsiteX1291" fmla="*/ 6435 w 10000"/>
                  <a:gd name="connsiteY1291" fmla="*/ 8525 h 10000"/>
                  <a:gd name="connsiteX1292" fmla="*/ 6421 w 10000"/>
                  <a:gd name="connsiteY1292" fmla="*/ 8539 h 10000"/>
                  <a:gd name="connsiteX1293" fmla="*/ 6410 w 10000"/>
                  <a:gd name="connsiteY1293" fmla="*/ 8561 h 10000"/>
                  <a:gd name="connsiteX1294" fmla="*/ 6402 w 10000"/>
                  <a:gd name="connsiteY1294" fmla="*/ 8575 h 10000"/>
                  <a:gd name="connsiteX1295" fmla="*/ 6402 w 10000"/>
                  <a:gd name="connsiteY1295" fmla="*/ 8593 h 10000"/>
                  <a:gd name="connsiteX1296" fmla="*/ 6402 w 10000"/>
                  <a:gd name="connsiteY1296" fmla="*/ 8620 h 10000"/>
                  <a:gd name="connsiteX1297" fmla="*/ 6405 w 10000"/>
                  <a:gd name="connsiteY1297" fmla="*/ 8660 h 10000"/>
                  <a:gd name="connsiteX1298" fmla="*/ 6405 w 10000"/>
                  <a:gd name="connsiteY1298" fmla="*/ 8674 h 10000"/>
                  <a:gd name="connsiteX1299" fmla="*/ 6405 w 10000"/>
                  <a:gd name="connsiteY1299" fmla="*/ 8683 h 10000"/>
                  <a:gd name="connsiteX1300" fmla="*/ 6405 w 10000"/>
                  <a:gd name="connsiteY1300" fmla="*/ 8687 h 10000"/>
                  <a:gd name="connsiteX1301" fmla="*/ 6405 w 10000"/>
                  <a:gd name="connsiteY1301" fmla="*/ 8696 h 10000"/>
                  <a:gd name="connsiteX1302" fmla="*/ 6388 w 10000"/>
                  <a:gd name="connsiteY1302" fmla="*/ 8733 h 10000"/>
                  <a:gd name="connsiteX1303" fmla="*/ 6369 w 10000"/>
                  <a:gd name="connsiteY1303" fmla="*/ 8746 h 10000"/>
                  <a:gd name="connsiteX1304" fmla="*/ 6333 w 10000"/>
                  <a:gd name="connsiteY1304" fmla="*/ 8773 h 10000"/>
                  <a:gd name="connsiteX1305" fmla="*/ 6313 w 10000"/>
                  <a:gd name="connsiteY1305" fmla="*/ 8787 h 10000"/>
                  <a:gd name="connsiteX1306" fmla="*/ 6291 w 10000"/>
                  <a:gd name="connsiteY1306" fmla="*/ 8805 h 10000"/>
                  <a:gd name="connsiteX1307" fmla="*/ 6280 w 10000"/>
                  <a:gd name="connsiteY1307" fmla="*/ 8814 h 10000"/>
                  <a:gd name="connsiteX1308" fmla="*/ 6250 w 10000"/>
                  <a:gd name="connsiteY1308" fmla="*/ 8805 h 10000"/>
                  <a:gd name="connsiteX1309" fmla="*/ 6233 w 10000"/>
                  <a:gd name="connsiteY1309" fmla="*/ 8805 h 10000"/>
                  <a:gd name="connsiteX1310" fmla="*/ 6220 w 10000"/>
                  <a:gd name="connsiteY1310" fmla="*/ 8805 h 10000"/>
                  <a:gd name="connsiteX1311" fmla="*/ 6200 w 10000"/>
                  <a:gd name="connsiteY1311" fmla="*/ 8805 h 10000"/>
                  <a:gd name="connsiteX1312" fmla="*/ 6184 w 10000"/>
                  <a:gd name="connsiteY1312" fmla="*/ 8805 h 10000"/>
                  <a:gd name="connsiteX1313" fmla="*/ 6755 w 10000"/>
                  <a:gd name="connsiteY1313" fmla="*/ 6680 h 10000"/>
                  <a:gd name="connsiteX1314" fmla="*/ 6716 w 10000"/>
                  <a:gd name="connsiteY1314" fmla="*/ 6653 h 10000"/>
                  <a:gd name="connsiteX1315" fmla="*/ 6692 w 10000"/>
                  <a:gd name="connsiteY1315" fmla="*/ 6707 h 10000"/>
                  <a:gd name="connsiteX1316" fmla="*/ 6747 w 10000"/>
                  <a:gd name="connsiteY1316" fmla="*/ 6856 h 10000"/>
                  <a:gd name="connsiteX1317" fmla="*/ 6747 w 10000"/>
                  <a:gd name="connsiteY1317" fmla="*/ 6910 h 10000"/>
                  <a:gd name="connsiteX1318" fmla="*/ 6727 w 10000"/>
                  <a:gd name="connsiteY1318" fmla="*/ 6960 h 10000"/>
                  <a:gd name="connsiteX1319" fmla="*/ 6675 w 10000"/>
                  <a:gd name="connsiteY1319" fmla="*/ 7041 h 10000"/>
                  <a:gd name="connsiteX1320" fmla="*/ 6667 w 10000"/>
                  <a:gd name="connsiteY1320" fmla="*/ 7082 h 10000"/>
                  <a:gd name="connsiteX1321" fmla="*/ 6675 w 10000"/>
                  <a:gd name="connsiteY1321" fmla="*/ 7158 h 10000"/>
                  <a:gd name="connsiteX1322" fmla="*/ 6683 w 10000"/>
                  <a:gd name="connsiteY1322" fmla="*/ 7199 h 10000"/>
                  <a:gd name="connsiteX1323" fmla="*/ 6703 w 10000"/>
                  <a:gd name="connsiteY1323" fmla="*/ 7212 h 10000"/>
                  <a:gd name="connsiteX1324" fmla="*/ 6719 w 10000"/>
                  <a:gd name="connsiteY1324" fmla="*/ 7181 h 10000"/>
                  <a:gd name="connsiteX1325" fmla="*/ 6727 w 10000"/>
                  <a:gd name="connsiteY1325" fmla="*/ 7113 h 10000"/>
                  <a:gd name="connsiteX1326" fmla="*/ 6749 w 10000"/>
                  <a:gd name="connsiteY1326" fmla="*/ 7050 h 10000"/>
                  <a:gd name="connsiteX1327" fmla="*/ 6772 w 10000"/>
                  <a:gd name="connsiteY1327" fmla="*/ 6987 h 10000"/>
                  <a:gd name="connsiteX1328" fmla="*/ 6788 w 10000"/>
                  <a:gd name="connsiteY1328" fmla="*/ 6987 h 10000"/>
                  <a:gd name="connsiteX1329" fmla="*/ 6783 w 10000"/>
                  <a:gd name="connsiteY1329" fmla="*/ 7077 h 10000"/>
                  <a:gd name="connsiteX1330" fmla="*/ 6780 w 10000"/>
                  <a:gd name="connsiteY1330" fmla="*/ 7140 h 10000"/>
                  <a:gd name="connsiteX1331" fmla="*/ 6816 w 10000"/>
                  <a:gd name="connsiteY1331" fmla="*/ 7055 h 10000"/>
                  <a:gd name="connsiteX1332" fmla="*/ 6852 w 10000"/>
                  <a:gd name="connsiteY1332" fmla="*/ 7050 h 10000"/>
                  <a:gd name="connsiteX1333" fmla="*/ 6896 w 10000"/>
                  <a:gd name="connsiteY1333" fmla="*/ 7077 h 10000"/>
                  <a:gd name="connsiteX1334" fmla="*/ 6965 w 10000"/>
                  <a:gd name="connsiteY1334" fmla="*/ 7055 h 10000"/>
                  <a:gd name="connsiteX1335" fmla="*/ 7014 w 10000"/>
                  <a:gd name="connsiteY1335" fmla="*/ 6955 h 10000"/>
                  <a:gd name="connsiteX1336" fmla="*/ 7009 w 10000"/>
                  <a:gd name="connsiteY1336" fmla="*/ 6933 h 10000"/>
                  <a:gd name="connsiteX1337" fmla="*/ 6981 w 10000"/>
                  <a:gd name="connsiteY1337" fmla="*/ 6906 h 10000"/>
                  <a:gd name="connsiteX1338" fmla="*/ 6973 w 10000"/>
                  <a:gd name="connsiteY1338" fmla="*/ 6919 h 10000"/>
                  <a:gd name="connsiteX1339" fmla="*/ 6932 w 10000"/>
                  <a:gd name="connsiteY1339" fmla="*/ 6788 h 10000"/>
                  <a:gd name="connsiteX1340" fmla="*/ 6951 w 10000"/>
                  <a:gd name="connsiteY1340" fmla="*/ 6766 h 10000"/>
                  <a:gd name="connsiteX1341" fmla="*/ 6948 w 10000"/>
                  <a:gd name="connsiteY1341" fmla="*/ 6739 h 10000"/>
                  <a:gd name="connsiteX1342" fmla="*/ 6871 w 10000"/>
                  <a:gd name="connsiteY1342" fmla="*/ 6748 h 10000"/>
                  <a:gd name="connsiteX1343" fmla="*/ 6868 w 10000"/>
                  <a:gd name="connsiteY1343" fmla="*/ 6734 h 10000"/>
                  <a:gd name="connsiteX1344" fmla="*/ 6912 w 10000"/>
                  <a:gd name="connsiteY1344" fmla="*/ 6581 h 10000"/>
                  <a:gd name="connsiteX1345" fmla="*/ 6912 w 10000"/>
                  <a:gd name="connsiteY1345" fmla="*/ 6567 h 10000"/>
                  <a:gd name="connsiteX1346" fmla="*/ 6909 w 10000"/>
                  <a:gd name="connsiteY1346" fmla="*/ 6563 h 10000"/>
                  <a:gd name="connsiteX1347" fmla="*/ 6893 w 10000"/>
                  <a:gd name="connsiteY1347" fmla="*/ 6576 h 10000"/>
                  <a:gd name="connsiteX1348" fmla="*/ 6827 w 10000"/>
                  <a:gd name="connsiteY1348" fmla="*/ 6631 h 10000"/>
                  <a:gd name="connsiteX1349" fmla="*/ 6774 w 10000"/>
                  <a:gd name="connsiteY1349" fmla="*/ 6667 h 10000"/>
                  <a:gd name="connsiteX1350" fmla="*/ 6525 w 10000"/>
                  <a:gd name="connsiteY1350" fmla="*/ 7561 h 10000"/>
                  <a:gd name="connsiteX1351" fmla="*/ 6184 w 10000"/>
                  <a:gd name="connsiteY1351" fmla="*/ 8805 h 10000"/>
                  <a:gd name="connsiteX0" fmla="*/ 6184 w 10000"/>
                  <a:gd name="connsiteY0" fmla="*/ 8805 h 10000"/>
                  <a:gd name="connsiteX1" fmla="*/ 6175 w 10000"/>
                  <a:gd name="connsiteY1" fmla="*/ 8800 h 10000"/>
                  <a:gd name="connsiteX2" fmla="*/ 6167 w 10000"/>
                  <a:gd name="connsiteY2" fmla="*/ 8832 h 10000"/>
                  <a:gd name="connsiteX3" fmla="*/ 6167 w 10000"/>
                  <a:gd name="connsiteY3" fmla="*/ 8845 h 10000"/>
                  <a:gd name="connsiteX4" fmla="*/ 6140 w 10000"/>
                  <a:gd name="connsiteY4" fmla="*/ 8877 h 10000"/>
                  <a:gd name="connsiteX5" fmla="*/ 6098 w 10000"/>
                  <a:gd name="connsiteY5" fmla="*/ 8904 h 10000"/>
                  <a:gd name="connsiteX6" fmla="*/ 6090 w 10000"/>
                  <a:gd name="connsiteY6" fmla="*/ 8904 h 10000"/>
                  <a:gd name="connsiteX7" fmla="*/ 6082 w 10000"/>
                  <a:gd name="connsiteY7" fmla="*/ 8904 h 10000"/>
                  <a:gd name="connsiteX8" fmla="*/ 6082 w 10000"/>
                  <a:gd name="connsiteY8" fmla="*/ 8958 h 10000"/>
                  <a:gd name="connsiteX9" fmla="*/ 6082 w 10000"/>
                  <a:gd name="connsiteY9" fmla="*/ 8963 h 10000"/>
                  <a:gd name="connsiteX10" fmla="*/ 6079 w 10000"/>
                  <a:gd name="connsiteY10" fmla="*/ 9012 h 10000"/>
                  <a:gd name="connsiteX11" fmla="*/ 6073 w 10000"/>
                  <a:gd name="connsiteY11" fmla="*/ 9066 h 10000"/>
                  <a:gd name="connsiteX12" fmla="*/ 6073 w 10000"/>
                  <a:gd name="connsiteY12" fmla="*/ 9120 h 10000"/>
                  <a:gd name="connsiteX13" fmla="*/ 6073 w 10000"/>
                  <a:gd name="connsiteY13" fmla="*/ 9147 h 10000"/>
                  <a:gd name="connsiteX14" fmla="*/ 6073 w 10000"/>
                  <a:gd name="connsiteY14" fmla="*/ 9197 h 10000"/>
                  <a:gd name="connsiteX15" fmla="*/ 6068 w 10000"/>
                  <a:gd name="connsiteY15" fmla="*/ 9233 h 10000"/>
                  <a:gd name="connsiteX16" fmla="*/ 6065 w 10000"/>
                  <a:gd name="connsiteY16" fmla="*/ 9301 h 10000"/>
                  <a:gd name="connsiteX17" fmla="*/ 6065 w 10000"/>
                  <a:gd name="connsiteY17" fmla="*/ 9350 h 10000"/>
                  <a:gd name="connsiteX18" fmla="*/ 6060 w 10000"/>
                  <a:gd name="connsiteY18" fmla="*/ 9382 h 10000"/>
                  <a:gd name="connsiteX19" fmla="*/ 6060 w 10000"/>
                  <a:gd name="connsiteY19" fmla="*/ 9409 h 10000"/>
                  <a:gd name="connsiteX20" fmla="*/ 6051 w 10000"/>
                  <a:gd name="connsiteY20" fmla="*/ 9423 h 10000"/>
                  <a:gd name="connsiteX21" fmla="*/ 6049 w 10000"/>
                  <a:gd name="connsiteY21" fmla="*/ 9436 h 10000"/>
                  <a:gd name="connsiteX22" fmla="*/ 6035 w 10000"/>
                  <a:gd name="connsiteY22" fmla="*/ 9450 h 10000"/>
                  <a:gd name="connsiteX23" fmla="*/ 6026 w 10000"/>
                  <a:gd name="connsiteY23" fmla="*/ 9459 h 10000"/>
                  <a:gd name="connsiteX24" fmla="*/ 6018 w 10000"/>
                  <a:gd name="connsiteY24" fmla="*/ 9445 h 10000"/>
                  <a:gd name="connsiteX25" fmla="*/ 6007 w 10000"/>
                  <a:gd name="connsiteY25" fmla="*/ 9409 h 10000"/>
                  <a:gd name="connsiteX26" fmla="*/ 5985 w 10000"/>
                  <a:gd name="connsiteY26" fmla="*/ 9369 h 10000"/>
                  <a:gd name="connsiteX27" fmla="*/ 5969 w 10000"/>
                  <a:gd name="connsiteY27" fmla="*/ 9332 h 10000"/>
                  <a:gd name="connsiteX28" fmla="*/ 5955 w 10000"/>
                  <a:gd name="connsiteY28" fmla="*/ 9314 h 10000"/>
                  <a:gd name="connsiteX29" fmla="*/ 5952 w 10000"/>
                  <a:gd name="connsiteY29" fmla="*/ 9305 h 10000"/>
                  <a:gd name="connsiteX30" fmla="*/ 5935 w 10000"/>
                  <a:gd name="connsiteY30" fmla="*/ 9305 h 10000"/>
                  <a:gd name="connsiteX31" fmla="*/ 5922 w 10000"/>
                  <a:gd name="connsiteY31" fmla="*/ 9319 h 10000"/>
                  <a:gd name="connsiteX32" fmla="*/ 5913 w 10000"/>
                  <a:gd name="connsiteY32" fmla="*/ 9328 h 10000"/>
                  <a:gd name="connsiteX33" fmla="*/ 5905 w 10000"/>
                  <a:gd name="connsiteY33" fmla="*/ 9332 h 10000"/>
                  <a:gd name="connsiteX34" fmla="*/ 5897 w 10000"/>
                  <a:gd name="connsiteY34" fmla="*/ 9350 h 10000"/>
                  <a:gd name="connsiteX35" fmla="*/ 5875 w 10000"/>
                  <a:gd name="connsiteY35" fmla="*/ 9364 h 10000"/>
                  <a:gd name="connsiteX36" fmla="*/ 5850 w 10000"/>
                  <a:gd name="connsiteY36" fmla="*/ 9391 h 10000"/>
                  <a:gd name="connsiteX37" fmla="*/ 5833 w 10000"/>
                  <a:gd name="connsiteY37" fmla="*/ 9405 h 10000"/>
                  <a:gd name="connsiteX38" fmla="*/ 5822 w 10000"/>
                  <a:gd name="connsiteY38" fmla="*/ 9409 h 10000"/>
                  <a:gd name="connsiteX39" fmla="*/ 5800 w 10000"/>
                  <a:gd name="connsiteY39" fmla="*/ 9423 h 10000"/>
                  <a:gd name="connsiteX40" fmla="*/ 5784 w 10000"/>
                  <a:gd name="connsiteY40" fmla="*/ 9436 h 10000"/>
                  <a:gd name="connsiteX41" fmla="*/ 5767 w 10000"/>
                  <a:gd name="connsiteY41" fmla="*/ 9450 h 10000"/>
                  <a:gd name="connsiteX42" fmla="*/ 5751 w 10000"/>
                  <a:gd name="connsiteY42" fmla="*/ 9463 h 10000"/>
                  <a:gd name="connsiteX43" fmla="*/ 5745 w 10000"/>
                  <a:gd name="connsiteY43" fmla="*/ 9472 h 10000"/>
                  <a:gd name="connsiteX44" fmla="*/ 5751 w 10000"/>
                  <a:gd name="connsiteY44" fmla="*/ 9477 h 10000"/>
                  <a:gd name="connsiteX45" fmla="*/ 5762 w 10000"/>
                  <a:gd name="connsiteY45" fmla="*/ 9504 h 10000"/>
                  <a:gd name="connsiteX46" fmla="*/ 5767 w 10000"/>
                  <a:gd name="connsiteY46" fmla="*/ 9526 h 10000"/>
                  <a:gd name="connsiteX47" fmla="*/ 5784 w 10000"/>
                  <a:gd name="connsiteY47" fmla="*/ 9576 h 10000"/>
                  <a:gd name="connsiteX48" fmla="*/ 5797 w 10000"/>
                  <a:gd name="connsiteY48" fmla="*/ 9603 h 10000"/>
                  <a:gd name="connsiteX49" fmla="*/ 5808 w 10000"/>
                  <a:gd name="connsiteY49" fmla="*/ 9644 h 10000"/>
                  <a:gd name="connsiteX50" fmla="*/ 5822 w 10000"/>
                  <a:gd name="connsiteY50" fmla="*/ 9671 h 10000"/>
                  <a:gd name="connsiteX51" fmla="*/ 5825 w 10000"/>
                  <a:gd name="connsiteY51" fmla="*/ 9684 h 10000"/>
                  <a:gd name="connsiteX52" fmla="*/ 5831 w 10000"/>
                  <a:gd name="connsiteY52" fmla="*/ 9684 h 10000"/>
                  <a:gd name="connsiteX53" fmla="*/ 5825 w 10000"/>
                  <a:gd name="connsiteY53" fmla="*/ 9698 h 10000"/>
                  <a:gd name="connsiteX54" fmla="*/ 5806 w 10000"/>
                  <a:gd name="connsiteY54" fmla="*/ 9725 h 10000"/>
                  <a:gd name="connsiteX55" fmla="*/ 5792 w 10000"/>
                  <a:gd name="connsiteY55" fmla="*/ 9738 h 10000"/>
                  <a:gd name="connsiteX56" fmla="*/ 5737 w 10000"/>
                  <a:gd name="connsiteY56" fmla="*/ 9793 h 10000"/>
                  <a:gd name="connsiteX57" fmla="*/ 5728 w 10000"/>
                  <a:gd name="connsiteY57" fmla="*/ 9806 h 10000"/>
                  <a:gd name="connsiteX58" fmla="*/ 5712 w 10000"/>
                  <a:gd name="connsiteY58" fmla="*/ 9815 h 10000"/>
                  <a:gd name="connsiteX59" fmla="*/ 5690 w 10000"/>
                  <a:gd name="connsiteY59" fmla="*/ 9838 h 10000"/>
                  <a:gd name="connsiteX60" fmla="*/ 5679 w 10000"/>
                  <a:gd name="connsiteY60" fmla="*/ 9842 h 10000"/>
                  <a:gd name="connsiteX61" fmla="*/ 5665 w 10000"/>
                  <a:gd name="connsiteY61" fmla="*/ 9842 h 10000"/>
                  <a:gd name="connsiteX62" fmla="*/ 5648 w 10000"/>
                  <a:gd name="connsiteY62" fmla="*/ 9851 h 10000"/>
                  <a:gd name="connsiteX63" fmla="*/ 5621 w 10000"/>
                  <a:gd name="connsiteY63" fmla="*/ 9892 h 10000"/>
                  <a:gd name="connsiteX64" fmla="*/ 5544 w 10000"/>
                  <a:gd name="connsiteY64" fmla="*/ 9946 h 10000"/>
                  <a:gd name="connsiteX65" fmla="*/ 5406 w 10000"/>
                  <a:gd name="connsiteY65" fmla="*/ 10000 h 10000"/>
                  <a:gd name="connsiteX66" fmla="*/ 5350 w 10000"/>
                  <a:gd name="connsiteY66" fmla="*/ 9986 h 10000"/>
                  <a:gd name="connsiteX67" fmla="*/ 5342 w 10000"/>
                  <a:gd name="connsiteY67" fmla="*/ 9950 h 10000"/>
                  <a:gd name="connsiteX68" fmla="*/ 5342 w 10000"/>
                  <a:gd name="connsiteY68" fmla="*/ 9932 h 10000"/>
                  <a:gd name="connsiteX69" fmla="*/ 5342 w 10000"/>
                  <a:gd name="connsiteY69" fmla="*/ 9923 h 10000"/>
                  <a:gd name="connsiteX70" fmla="*/ 5342 w 10000"/>
                  <a:gd name="connsiteY70" fmla="*/ 9919 h 10000"/>
                  <a:gd name="connsiteX71" fmla="*/ 5348 w 10000"/>
                  <a:gd name="connsiteY71" fmla="*/ 9919 h 10000"/>
                  <a:gd name="connsiteX72" fmla="*/ 5348 w 10000"/>
                  <a:gd name="connsiteY72" fmla="*/ 9910 h 10000"/>
                  <a:gd name="connsiteX73" fmla="*/ 5350 w 10000"/>
                  <a:gd name="connsiteY73" fmla="*/ 9910 h 10000"/>
                  <a:gd name="connsiteX74" fmla="*/ 5350 w 10000"/>
                  <a:gd name="connsiteY74" fmla="*/ 9905 h 10000"/>
                  <a:gd name="connsiteX75" fmla="*/ 5356 w 10000"/>
                  <a:gd name="connsiteY75" fmla="*/ 9905 h 10000"/>
                  <a:gd name="connsiteX76" fmla="*/ 5356 w 10000"/>
                  <a:gd name="connsiteY76" fmla="*/ 9896 h 10000"/>
                  <a:gd name="connsiteX77" fmla="*/ 5359 w 10000"/>
                  <a:gd name="connsiteY77" fmla="*/ 9896 h 10000"/>
                  <a:gd name="connsiteX78" fmla="*/ 5359 w 10000"/>
                  <a:gd name="connsiteY78" fmla="*/ 9892 h 10000"/>
                  <a:gd name="connsiteX79" fmla="*/ 5364 w 10000"/>
                  <a:gd name="connsiteY79" fmla="*/ 9892 h 10000"/>
                  <a:gd name="connsiteX80" fmla="*/ 5364 w 10000"/>
                  <a:gd name="connsiteY80" fmla="*/ 9883 h 10000"/>
                  <a:gd name="connsiteX81" fmla="*/ 5359 w 10000"/>
                  <a:gd name="connsiteY81" fmla="*/ 9883 h 10000"/>
                  <a:gd name="connsiteX82" fmla="*/ 5359 w 10000"/>
                  <a:gd name="connsiteY82" fmla="*/ 9878 h 10000"/>
                  <a:gd name="connsiteX83" fmla="*/ 5359 w 10000"/>
                  <a:gd name="connsiteY83" fmla="*/ 9869 h 10000"/>
                  <a:gd name="connsiteX84" fmla="*/ 5356 w 10000"/>
                  <a:gd name="connsiteY84" fmla="*/ 9869 h 10000"/>
                  <a:gd name="connsiteX85" fmla="*/ 5356 w 10000"/>
                  <a:gd name="connsiteY85" fmla="*/ 9865 h 10000"/>
                  <a:gd name="connsiteX86" fmla="*/ 5350 w 10000"/>
                  <a:gd name="connsiteY86" fmla="*/ 9865 h 10000"/>
                  <a:gd name="connsiteX87" fmla="*/ 5350 w 10000"/>
                  <a:gd name="connsiteY87" fmla="*/ 9856 h 10000"/>
                  <a:gd name="connsiteX88" fmla="*/ 5348 w 10000"/>
                  <a:gd name="connsiteY88" fmla="*/ 9856 h 10000"/>
                  <a:gd name="connsiteX89" fmla="*/ 5348 w 10000"/>
                  <a:gd name="connsiteY89" fmla="*/ 9851 h 10000"/>
                  <a:gd name="connsiteX90" fmla="*/ 5348 w 10000"/>
                  <a:gd name="connsiteY90" fmla="*/ 9842 h 10000"/>
                  <a:gd name="connsiteX91" fmla="*/ 5348 w 10000"/>
                  <a:gd name="connsiteY91" fmla="*/ 9838 h 10000"/>
                  <a:gd name="connsiteX92" fmla="*/ 5348 w 10000"/>
                  <a:gd name="connsiteY92" fmla="*/ 9829 h 10000"/>
                  <a:gd name="connsiteX93" fmla="*/ 5348 w 10000"/>
                  <a:gd name="connsiteY93" fmla="*/ 9820 h 10000"/>
                  <a:gd name="connsiteX94" fmla="*/ 5348 w 10000"/>
                  <a:gd name="connsiteY94" fmla="*/ 9815 h 10000"/>
                  <a:gd name="connsiteX95" fmla="*/ 5348 w 10000"/>
                  <a:gd name="connsiteY95" fmla="*/ 9806 h 10000"/>
                  <a:gd name="connsiteX96" fmla="*/ 5350 w 10000"/>
                  <a:gd name="connsiteY96" fmla="*/ 9806 h 10000"/>
                  <a:gd name="connsiteX97" fmla="*/ 5350 w 10000"/>
                  <a:gd name="connsiteY97" fmla="*/ 9802 h 10000"/>
                  <a:gd name="connsiteX98" fmla="*/ 5350 w 10000"/>
                  <a:gd name="connsiteY98" fmla="*/ 9793 h 10000"/>
                  <a:gd name="connsiteX99" fmla="*/ 5356 w 10000"/>
                  <a:gd name="connsiteY99" fmla="*/ 9788 h 10000"/>
                  <a:gd name="connsiteX100" fmla="*/ 5356 w 10000"/>
                  <a:gd name="connsiteY100" fmla="*/ 9779 h 10000"/>
                  <a:gd name="connsiteX101" fmla="*/ 5359 w 10000"/>
                  <a:gd name="connsiteY101" fmla="*/ 9779 h 10000"/>
                  <a:gd name="connsiteX102" fmla="*/ 5359 w 10000"/>
                  <a:gd name="connsiteY102" fmla="*/ 9774 h 10000"/>
                  <a:gd name="connsiteX103" fmla="*/ 5364 w 10000"/>
                  <a:gd name="connsiteY103" fmla="*/ 9765 h 10000"/>
                  <a:gd name="connsiteX104" fmla="*/ 5397 w 10000"/>
                  <a:gd name="connsiteY104" fmla="*/ 9698 h 10000"/>
                  <a:gd name="connsiteX105" fmla="*/ 5397 w 10000"/>
                  <a:gd name="connsiteY105" fmla="*/ 9662 h 10000"/>
                  <a:gd name="connsiteX106" fmla="*/ 5381 w 10000"/>
                  <a:gd name="connsiteY106" fmla="*/ 9648 h 10000"/>
                  <a:gd name="connsiteX107" fmla="*/ 5381 w 10000"/>
                  <a:gd name="connsiteY107" fmla="*/ 9608 h 10000"/>
                  <a:gd name="connsiteX108" fmla="*/ 5400 w 10000"/>
                  <a:gd name="connsiteY108" fmla="*/ 9590 h 10000"/>
                  <a:gd name="connsiteX109" fmla="*/ 5392 w 10000"/>
                  <a:gd name="connsiteY109" fmla="*/ 9553 h 10000"/>
                  <a:gd name="connsiteX110" fmla="*/ 5375 w 10000"/>
                  <a:gd name="connsiteY110" fmla="*/ 9526 h 10000"/>
                  <a:gd name="connsiteX111" fmla="*/ 5350 w 10000"/>
                  <a:gd name="connsiteY111" fmla="*/ 9504 h 10000"/>
                  <a:gd name="connsiteX112" fmla="*/ 5323 w 10000"/>
                  <a:gd name="connsiteY112" fmla="*/ 9562 h 10000"/>
                  <a:gd name="connsiteX113" fmla="*/ 5309 w 10000"/>
                  <a:gd name="connsiteY113" fmla="*/ 9535 h 10000"/>
                  <a:gd name="connsiteX114" fmla="*/ 5312 w 10000"/>
                  <a:gd name="connsiteY114" fmla="*/ 9436 h 10000"/>
                  <a:gd name="connsiteX115" fmla="*/ 5276 w 10000"/>
                  <a:gd name="connsiteY115" fmla="*/ 9409 h 10000"/>
                  <a:gd name="connsiteX116" fmla="*/ 5270 w 10000"/>
                  <a:gd name="connsiteY116" fmla="*/ 9418 h 10000"/>
                  <a:gd name="connsiteX117" fmla="*/ 5259 w 10000"/>
                  <a:gd name="connsiteY117" fmla="*/ 9423 h 10000"/>
                  <a:gd name="connsiteX118" fmla="*/ 5243 w 10000"/>
                  <a:gd name="connsiteY118" fmla="*/ 9445 h 10000"/>
                  <a:gd name="connsiteX119" fmla="*/ 5229 w 10000"/>
                  <a:gd name="connsiteY119" fmla="*/ 9450 h 10000"/>
                  <a:gd name="connsiteX120" fmla="*/ 5221 w 10000"/>
                  <a:gd name="connsiteY120" fmla="*/ 9459 h 10000"/>
                  <a:gd name="connsiteX121" fmla="*/ 5199 w 10000"/>
                  <a:gd name="connsiteY121" fmla="*/ 9463 h 10000"/>
                  <a:gd name="connsiteX122" fmla="*/ 5179 w 10000"/>
                  <a:gd name="connsiteY122" fmla="*/ 9463 h 10000"/>
                  <a:gd name="connsiteX123" fmla="*/ 5166 w 10000"/>
                  <a:gd name="connsiteY123" fmla="*/ 9450 h 10000"/>
                  <a:gd name="connsiteX124" fmla="*/ 5155 w 10000"/>
                  <a:gd name="connsiteY124" fmla="*/ 9432 h 10000"/>
                  <a:gd name="connsiteX125" fmla="*/ 5149 w 10000"/>
                  <a:gd name="connsiteY125" fmla="*/ 9432 h 10000"/>
                  <a:gd name="connsiteX126" fmla="*/ 5146 w 10000"/>
                  <a:gd name="connsiteY126" fmla="*/ 9432 h 10000"/>
                  <a:gd name="connsiteX127" fmla="*/ 5146 w 10000"/>
                  <a:gd name="connsiteY127" fmla="*/ 9436 h 10000"/>
                  <a:gd name="connsiteX128" fmla="*/ 5132 w 10000"/>
                  <a:gd name="connsiteY128" fmla="*/ 9445 h 10000"/>
                  <a:gd name="connsiteX129" fmla="*/ 5124 w 10000"/>
                  <a:gd name="connsiteY129" fmla="*/ 9463 h 10000"/>
                  <a:gd name="connsiteX130" fmla="*/ 5119 w 10000"/>
                  <a:gd name="connsiteY130" fmla="*/ 9472 h 10000"/>
                  <a:gd name="connsiteX131" fmla="*/ 5094 w 10000"/>
                  <a:gd name="connsiteY131" fmla="*/ 9486 h 10000"/>
                  <a:gd name="connsiteX132" fmla="*/ 5075 w 10000"/>
                  <a:gd name="connsiteY132" fmla="*/ 9490 h 10000"/>
                  <a:gd name="connsiteX133" fmla="*/ 5058 w 10000"/>
                  <a:gd name="connsiteY133" fmla="*/ 9499 h 10000"/>
                  <a:gd name="connsiteX134" fmla="*/ 5028 w 10000"/>
                  <a:gd name="connsiteY134" fmla="*/ 9513 h 10000"/>
                  <a:gd name="connsiteX135" fmla="*/ 5006 w 10000"/>
                  <a:gd name="connsiteY135" fmla="*/ 9522 h 10000"/>
                  <a:gd name="connsiteX136" fmla="*/ 4986 w 10000"/>
                  <a:gd name="connsiteY136" fmla="*/ 9535 h 10000"/>
                  <a:gd name="connsiteX137" fmla="*/ 4948 w 10000"/>
                  <a:gd name="connsiteY137" fmla="*/ 9549 h 10000"/>
                  <a:gd name="connsiteX138" fmla="*/ 4925 w 10000"/>
                  <a:gd name="connsiteY138" fmla="*/ 9549 h 10000"/>
                  <a:gd name="connsiteX139" fmla="*/ 4906 w 10000"/>
                  <a:gd name="connsiteY139" fmla="*/ 9549 h 10000"/>
                  <a:gd name="connsiteX140" fmla="*/ 4892 w 10000"/>
                  <a:gd name="connsiteY140" fmla="*/ 9553 h 10000"/>
                  <a:gd name="connsiteX141" fmla="*/ 4890 w 10000"/>
                  <a:gd name="connsiteY141" fmla="*/ 9562 h 10000"/>
                  <a:gd name="connsiteX142" fmla="*/ 4881 w 10000"/>
                  <a:gd name="connsiteY142" fmla="*/ 9576 h 10000"/>
                  <a:gd name="connsiteX143" fmla="*/ 4873 w 10000"/>
                  <a:gd name="connsiteY143" fmla="*/ 9594 h 10000"/>
                  <a:gd name="connsiteX144" fmla="*/ 4868 w 10000"/>
                  <a:gd name="connsiteY144" fmla="*/ 9581 h 10000"/>
                  <a:gd name="connsiteX145" fmla="*/ 4865 w 10000"/>
                  <a:gd name="connsiteY145" fmla="*/ 9567 h 10000"/>
                  <a:gd name="connsiteX146" fmla="*/ 4851 w 10000"/>
                  <a:gd name="connsiteY146" fmla="*/ 9567 h 10000"/>
                  <a:gd name="connsiteX147" fmla="*/ 4848 w 10000"/>
                  <a:gd name="connsiteY147" fmla="*/ 9576 h 10000"/>
                  <a:gd name="connsiteX148" fmla="*/ 4829 w 10000"/>
                  <a:gd name="connsiteY148" fmla="*/ 9581 h 10000"/>
                  <a:gd name="connsiteX149" fmla="*/ 4818 w 10000"/>
                  <a:gd name="connsiteY149" fmla="*/ 9576 h 10000"/>
                  <a:gd name="connsiteX150" fmla="*/ 4810 w 10000"/>
                  <a:gd name="connsiteY150" fmla="*/ 9576 h 10000"/>
                  <a:gd name="connsiteX151" fmla="*/ 4796 w 10000"/>
                  <a:gd name="connsiteY151" fmla="*/ 9581 h 10000"/>
                  <a:gd name="connsiteX152" fmla="*/ 4788 w 10000"/>
                  <a:gd name="connsiteY152" fmla="*/ 9576 h 10000"/>
                  <a:gd name="connsiteX153" fmla="*/ 4779 w 10000"/>
                  <a:gd name="connsiteY153" fmla="*/ 9576 h 10000"/>
                  <a:gd name="connsiteX154" fmla="*/ 4768 w 10000"/>
                  <a:gd name="connsiteY154" fmla="*/ 9581 h 10000"/>
                  <a:gd name="connsiteX155" fmla="*/ 4760 w 10000"/>
                  <a:gd name="connsiteY155" fmla="*/ 9553 h 10000"/>
                  <a:gd name="connsiteX156" fmla="*/ 4754 w 10000"/>
                  <a:gd name="connsiteY156" fmla="*/ 9526 h 10000"/>
                  <a:gd name="connsiteX157" fmla="*/ 4754 w 10000"/>
                  <a:gd name="connsiteY157" fmla="*/ 9486 h 10000"/>
                  <a:gd name="connsiteX158" fmla="*/ 4754 w 10000"/>
                  <a:gd name="connsiteY158" fmla="*/ 9445 h 10000"/>
                  <a:gd name="connsiteX159" fmla="*/ 4760 w 10000"/>
                  <a:gd name="connsiteY159" fmla="*/ 9432 h 10000"/>
                  <a:gd name="connsiteX160" fmla="*/ 4760 w 10000"/>
                  <a:gd name="connsiteY160" fmla="*/ 9396 h 10000"/>
                  <a:gd name="connsiteX161" fmla="*/ 4760 w 10000"/>
                  <a:gd name="connsiteY161" fmla="*/ 9382 h 10000"/>
                  <a:gd name="connsiteX162" fmla="*/ 4760 w 10000"/>
                  <a:gd name="connsiteY162" fmla="*/ 9355 h 10000"/>
                  <a:gd name="connsiteX163" fmla="*/ 4749 w 10000"/>
                  <a:gd name="connsiteY163" fmla="*/ 9341 h 10000"/>
                  <a:gd name="connsiteX164" fmla="*/ 4746 w 10000"/>
                  <a:gd name="connsiteY164" fmla="*/ 9332 h 10000"/>
                  <a:gd name="connsiteX165" fmla="*/ 4732 w 10000"/>
                  <a:gd name="connsiteY165" fmla="*/ 9328 h 10000"/>
                  <a:gd name="connsiteX166" fmla="*/ 4716 w 10000"/>
                  <a:gd name="connsiteY166" fmla="*/ 9292 h 10000"/>
                  <a:gd name="connsiteX167" fmla="*/ 4705 w 10000"/>
                  <a:gd name="connsiteY167" fmla="*/ 9274 h 10000"/>
                  <a:gd name="connsiteX168" fmla="*/ 4699 w 10000"/>
                  <a:gd name="connsiteY168" fmla="*/ 9278 h 10000"/>
                  <a:gd name="connsiteX169" fmla="*/ 4696 w 10000"/>
                  <a:gd name="connsiteY169" fmla="*/ 9287 h 10000"/>
                  <a:gd name="connsiteX170" fmla="*/ 4680 w 10000"/>
                  <a:gd name="connsiteY170" fmla="*/ 9292 h 10000"/>
                  <a:gd name="connsiteX171" fmla="*/ 4672 w 10000"/>
                  <a:gd name="connsiteY171" fmla="*/ 9274 h 10000"/>
                  <a:gd name="connsiteX172" fmla="*/ 4636 w 10000"/>
                  <a:gd name="connsiteY172" fmla="*/ 9224 h 10000"/>
                  <a:gd name="connsiteX173" fmla="*/ 4616 w 10000"/>
                  <a:gd name="connsiteY173" fmla="*/ 9211 h 10000"/>
                  <a:gd name="connsiteX174" fmla="*/ 4608 w 10000"/>
                  <a:gd name="connsiteY174" fmla="*/ 9206 h 10000"/>
                  <a:gd name="connsiteX175" fmla="*/ 4616 w 10000"/>
                  <a:gd name="connsiteY175" fmla="*/ 9193 h 10000"/>
                  <a:gd name="connsiteX176" fmla="*/ 4633 w 10000"/>
                  <a:gd name="connsiteY176" fmla="*/ 9184 h 10000"/>
                  <a:gd name="connsiteX177" fmla="*/ 4616 w 10000"/>
                  <a:gd name="connsiteY177" fmla="*/ 9120 h 10000"/>
                  <a:gd name="connsiteX178" fmla="*/ 4625 w 10000"/>
                  <a:gd name="connsiteY178" fmla="*/ 9039 h 10000"/>
                  <a:gd name="connsiteX179" fmla="*/ 4616 w 10000"/>
                  <a:gd name="connsiteY179" fmla="*/ 9026 h 10000"/>
                  <a:gd name="connsiteX180" fmla="*/ 4600 w 10000"/>
                  <a:gd name="connsiteY180" fmla="*/ 9017 h 10000"/>
                  <a:gd name="connsiteX181" fmla="*/ 4583 w 10000"/>
                  <a:gd name="connsiteY181" fmla="*/ 9003 h 10000"/>
                  <a:gd name="connsiteX182" fmla="*/ 4570 w 10000"/>
                  <a:gd name="connsiteY182" fmla="*/ 9012 h 10000"/>
                  <a:gd name="connsiteX183" fmla="*/ 4570 w 10000"/>
                  <a:gd name="connsiteY183" fmla="*/ 9026 h 10000"/>
                  <a:gd name="connsiteX184" fmla="*/ 4570 w 10000"/>
                  <a:gd name="connsiteY184" fmla="*/ 9035 h 10000"/>
                  <a:gd name="connsiteX185" fmla="*/ 4578 w 10000"/>
                  <a:gd name="connsiteY185" fmla="*/ 9048 h 10000"/>
                  <a:gd name="connsiteX186" fmla="*/ 4583 w 10000"/>
                  <a:gd name="connsiteY186" fmla="*/ 9089 h 10000"/>
                  <a:gd name="connsiteX187" fmla="*/ 4586 w 10000"/>
                  <a:gd name="connsiteY187" fmla="*/ 9116 h 10000"/>
                  <a:gd name="connsiteX188" fmla="*/ 4586 w 10000"/>
                  <a:gd name="connsiteY188" fmla="*/ 9120 h 10000"/>
                  <a:gd name="connsiteX189" fmla="*/ 4583 w 10000"/>
                  <a:gd name="connsiteY189" fmla="*/ 9143 h 10000"/>
                  <a:gd name="connsiteX190" fmla="*/ 4583 w 10000"/>
                  <a:gd name="connsiteY190" fmla="*/ 9170 h 10000"/>
                  <a:gd name="connsiteX191" fmla="*/ 4578 w 10000"/>
                  <a:gd name="connsiteY191" fmla="*/ 9175 h 10000"/>
                  <a:gd name="connsiteX192" fmla="*/ 4570 w 10000"/>
                  <a:gd name="connsiteY192" fmla="*/ 9197 h 10000"/>
                  <a:gd name="connsiteX193" fmla="*/ 4556 w 10000"/>
                  <a:gd name="connsiteY193" fmla="*/ 9170 h 10000"/>
                  <a:gd name="connsiteX194" fmla="*/ 4553 w 10000"/>
                  <a:gd name="connsiteY194" fmla="*/ 9147 h 10000"/>
                  <a:gd name="connsiteX195" fmla="*/ 4545 w 10000"/>
                  <a:gd name="connsiteY195" fmla="*/ 9120 h 10000"/>
                  <a:gd name="connsiteX196" fmla="*/ 4539 w 10000"/>
                  <a:gd name="connsiteY196" fmla="*/ 9093 h 10000"/>
                  <a:gd name="connsiteX197" fmla="*/ 4531 w 10000"/>
                  <a:gd name="connsiteY197" fmla="*/ 9062 h 10000"/>
                  <a:gd name="connsiteX198" fmla="*/ 4523 w 10000"/>
                  <a:gd name="connsiteY198" fmla="*/ 9039 h 10000"/>
                  <a:gd name="connsiteX199" fmla="*/ 4514 w 10000"/>
                  <a:gd name="connsiteY199" fmla="*/ 9026 h 10000"/>
                  <a:gd name="connsiteX200" fmla="*/ 4514 w 10000"/>
                  <a:gd name="connsiteY200" fmla="*/ 9035 h 10000"/>
                  <a:gd name="connsiteX201" fmla="*/ 4512 w 10000"/>
                  <a:gd name="connsiteY201" fmla="*/ 9035 h 10000"/>
                  <a:gd name="connsiteX202" fmla="*/ 4503 w 10000"/>
                  <a:gd name="connsiteY202" fmla="*/ 9035 h 10000"/>
                  <a:gd name="connsiteX203" fmla="*/ 4498 w 10000"/>
                  <a:gd name="connsiteY203" fmla="*/ 9048 h 10000"/>
                  <a:gd name="connsiteX204" fmla="*/ 4481 w 10000"/>
                  <a:gd name="connsiteY204" fmla="*/ 9062 h 10000"/>
                  <a:gd name="connsiteX205" fmla="*/ 4473 w 10000"/>
                  <a:gd name="connsiteY205" fmla="*/ 9066 h 10000"/>
                  <a:gd name="connsiteX206" fmla="*/ 4473 w 10000"/>
                  <a:gd name="connsiteY206" fmla="*/ 9075 h 10000"/>
                  <a:gd name="connsiteX207" fmla="*/ 4459 w 10000"/>
                  <a:gd name="connsiteY207" fmla="*/ 9080 h 10000"/>
                  <a:gd name="connsiteX208" fmla="*/ 4448 w 10000"/>
                  <a:gd name="connsiteY208" fmla="*/ 9075 h 10000"/>
                  <a:gd name="connsiteX209" fmla="*/ 4440 w 10000"/>
                  <a:gd name="connsiteY209" fmla="*/ 9075 h 10000"/>
                  <a:gd name="connsiteX210" fmla="*/ 4432 w 10000"/>
                  <a:gd name="connsiteY210" fmla="*/ 9080 h 10000"/>
                  <a:gd name="connsiteX211" fmla="*/ 4418 w 10000"/>
                  <a:gd name="connsiteY211" fmla="*/ 9093 h 10000"/>
                  <a:gd name="connsiteX212" fmla="*/ 4398 w 10000"/>
                  <a:gd name="connsiteY212" fmla="*/ 9116 h 10000"/>
                  <a:gd name="connsiteX213" fmla="*/ 4390 w 10000"/>
                  <a:gd name="connsiteY213" fmla="*/ 9120 h 10000"/>
                  <a:gd name="connsiteX214" fmla="*/ 4382 w 10000"/>
                  <a:gd name="connsiteY214" fmla="*/ 9129 h 10000"/>
                  <a:gd name="connsiteX215" fmla="*/ 4382 w 10000"/>
                  <a:gd name="connsiteY215" fmla="*/ 9134 h 10000"/>
                  <a:gd name="connsiteX216" fmla="*/ 4385 w 10000"/>
                  <a:gd name="connsiteY216" fmla="*/ 9143 h 10000"/>
                  <a:gd name="connsiteX217" fmla="*/ 4398 w 10000"/>
                  <a:gd name="connsiteY217" fmla="*/ 9134 h 10000"/>
                  <a:gd name="connsiteX218" fmla="*/ 4418 w 10000"/>
                  <a:gd name="connsiteY218" fmla="*/ 9161 h 10000"/>
                  <a:gd name="connsiteX219" fmla="*/ 4423 w 10000"/>
                  <a:gd name="connsiteY219" fmla="*/ 9170 h 10000"/>
                  <a:gd name="connsiteX220" fmla="*/ 4426 w 10000"/>
                  <a:gd name="connsiteY220" fmla="*/ 9175 h 10000"/>
                  <a:gd name="connsiteX221" fmla="*/ 4432 w 10000"/>
                  <a:gd name="connsiteY221" fmla="*/ 9211 h 10000"/>
                  <a:gd name="connsiteX222" fmla="*/ 4426 w 10000"/>
                  <a:gd name="connsiteY222" fmla="*/ 9224 h 10000"/>
                  <a:gd name="connsiteX223" fmla="*/ 4418 w 10000"/>
                  <a:gd name="connsiteY223" fmla="*/ 9247 h 10000"/>
                  <a:gd name="connsiteX224" fmla="*/ 4409 w 10000"/>
                  <a:gd name="connsiteY224" fmla="*/ 9238 h 10000"/>
                  <a:gd name="connsiteX225" fmla="*/ 4398 w 10000"/>
                  <a:gd name="connsiteY225" fmla="*/ 9220 h 10000"/>
                  <a:gd name="connsiteX226" fmla="*/ 4393 w 10000"/>
                  <a:gd name="connsiteY226" fmla="*/ 9211 h 10000"/>
                  <a:gd name="connsiteX227" fmla="*/ 4390 w 10000"/>
                  <a:gd name="connsiteY227" fmla="*/ 9211 h 10000"/>
                  <a:gd name="connsiteX228" fmla="*/ 4385 w 10000"/>
                  <a:gd name="connsiteY228" fmla="*/ 9220 h 10000"/>
                  <a:gd name="connsiteX229" fmla="*/ 4385 w 10000"/>
                  <a:gd name="connsiteY229" fmla="*/ 9238 h 10000"/>
                  <a:gd name="connsiteX230" fmla="*/ 4382 w 10000"/>
                  <a:gd name="connsiteY230" fmla="*/ 9260 h 10000"/>
                  <a:gd name="connsiteX231" fmla="*/ 4360 w 10000"/>
                  <a:gd name="connsiteY231" fmla="*/ 9278 h 10000"/>
                  <a:gd name="connsiteX232" fmla="*/ 4360 w 10000"/>
                  <a:gd name="connsiteY232" fmla="*/ 9292 h 10000"/>
                  <a:gd name="connsiteX233" fmla="*/ 4363 w 10000"/>
                  <a:gd name="connsiteY233" fmla="*/ 9305 h 10000"/>
                  <a:gd name="connsiteX234" fmla="*/ 4385 w 10000"/>
                  <a:gd name="connsiteY234" fmla="*/ 9314 h 10000"/>
                  <a:gd name="connsiteX235" fmla="*/ 4393 w 10000"/>
                  <a:gd name="connsiteY235" fmla="*/ 9319 h 10000"/>
                  <a:gd name="connsiteX236" fmla="*/ 4398 w 10000"/>
                  <a:gd name="connsiteY236" fmla="*/ 9319 h 10000"/>
                  <a:gd name="connsiteX237" fmla="*/ 4401 w 10000"/>
                  <a:gd name="connsiteY237" fmla="*/ 9314 h 10000"/>
                  <a:gd name="connsiteX238" fmla="*/ 4409 w 10000"/>
                  <a:gd name="connsiteY238" fmla="*/ 9278 h 10000"/>
                  <a:gd name="connsiteX239" fmla="*/ 4418 w 10000"/>
                  <a:gd name="connsiteY239" fmla="*/ 9287 h 10000"/>
                  <a:gd name="connsiteX240" fmla="*/ 4426 w 10000"/>
                  <a:gd name="connsiteY240" fmla="*/ 9292 h 10000"/>
                  <a:gd name="connsiteX241" fmla="*/ 4426 w 10000"/>
                  <a:gd name="connsiteY241" fmla="*/ 9301 h 10000"/>
                  <a:gd name="connsiteX242" fmla="*/ 4426 w 10000"/>
                  <a:gd name="connsiteY242" fmla="*/ 9314 h 10000"/>
                  <a:gd name="connsiteX243" fmla="*/ 4418 w 10000"/>
                  <a:gd name="connsiteY243" fmla="*/ 9332 h 10000"/>
                  <a:gd name="connsiteX244" fmla="*/ 4415 w 10000"/>
                  <a:gd name="connsiteY244" fmla="*/ 9341 h 10000"/>
                  <a:gd name="connsiteX245" fmla="*/ 4418 w 10000"/>
                  <a:gd name="connsiteY245" fmla="*/ 9350 h 10000"/>
                  <a:gd name="connsiteX246" fmla="*/ 4415 w 10000"/>
                  <a:gd name="connsiteY246" fmla="*/ 9364 h 10000"/>
                  <a:gd name="connsiteX247" fmla="*/ 4418 w 10000"/>
                  <a:gd name="connsiteY247" fmla="*/ 9409 h 10000"/>
                  <a:gd name="connsiteX248" fmla="*/ 4418 w 10000"/>
                  <a:gd name="connsiteY248" fmla="*/ 9423 h 10000"/>
                  <a:gd name="connsiteX249" fmla="*/ 4415 w 10000"/>
                  <a:gd name="connsiteY249" fmla="*/ 9432 h 10000"/>
                  <a:gd name="connsiteX250" fmla="*/ 4398 w 10000"/>
                  <a:gd name="connsiteY250" fmla="*/ 9423 h 10000"/>
                  <a:gd name="connsiteX251" fmla="*/ 4390 w 10000"/>
                  <a:gd name="connsiteY251" fmla="*/ 9436 h 10000"/>
                  <a:gd name="connsiteX252" fmla="*/ 4385 w 10000"/>
                  <a:gd name="connsiteY252" fmla="*/ 9445 h 10000"/>
                  <a:gd name="connsiteX253" fmla="*/ 4376 w 10000"/>
                  <a:gd name="connsiteY253" fmla="*/ 9459 h 10000"/>
                  <a:gd name="connsiteX254" fmla="*/ 4354 w 10000"/>
                  <a:gd name="connsiteY254" fmla="*/ 9450 h 10000"/>
                  <a:gd name="connsiteX255" fmla="*/ 4352 w 10000"/>
                  <a:gd name="connsiteY255" fmla="*/ 9445 h 10000"/>
                  <a:gd name="connsiteX256" fmla="*/ 4354 w 10000"/>
                  <a:gd name="connsiteY256" fmla="*/ 9432 h 10000"/>
                  <a:gd name="connsiteX257" fmla="*/ 4368 w 10000"/>
                  <a:gd name="connsiteY257" fmla="*/ 9432 h 10000"/>
                  <a:gd name="connsiteX258" fmla="*/ 4371 w 10000"/>
                  <a:gd name="connsiteY258" fmla="*/ 9423 h 10000"/>
                  <a:gd name="connsiteX259" fmla="*/ 4371 w 10000"/>
                  <a:gd name="connsiteY259" fmla="*/ 9405 h 10000"/>
                  <a:gd name="connsiteX260" fmla="*/ 4368 w 10000"/>
                  <a:gd name="connsiteY260" fmla="*/ 9391 h 10000"/>
                  <a:gd name="connsiteX261" fmla="*/ 4363 w 10000"/>
                  <a:gd name="connsiteY261" fmla="*/ 9391 h 10000"/>
                  <a:gd name="connsiteX262" fmla="*/ 4354 w 10000"/>
                  <a:gd name="connsiteY262" fmla="*/ 9409 h 10000"/>
                  <a:gd name="connsiteX263" fmla="*/ 4335 w 10000"/>
                  <a:gd name="connsiteY263" fmla="*/ 9436 h 10000"/>
                  <a:gd name="connsiteX264" fmla="*/ 4327 w 10000"/>
                  <a:gd name="connsiteY264" fmla="*/ 9445 h 10000"/>
                  <a:gd name="connsiteX265" fmla="*/ 4313 w 10000"/>
                  <a:gd name="connsiteY265" fmla="*/ 9445 h 10000"/>
                  <a:gd name="connsiteX266" fmla="*/ 4305 w 10000"/>
                  <a:gd name="connsiteY266" fmla="*/ 9436 h 10000"/>
                  <a:gd name="connsiteX267" fmla="*/ 4296 w 10000"/>
                  <a:gd name="connsiteY267" fmla="*/ 9409 h 10000"/>
                  <a:gd name="connsiteX268" fmla="*/ 4302 w 10000"/>
                  <a:gd name="connsiteY268" fmla="*/ 9396 h 10000"/>
                  <a:gd name="connsiteX269" fmla="*/ 4302 w 10000"/>
                  <a:gd name="connsiteY269" fmla="*/ 9378 h 10000"/>
                  <a:gd name="connsiteX270" fmla="*/ 4302 w 10000"/>
                  <a:gd name="connsiteY270" fmla="*/ 9355 h 10000"/>
                  <a:gd name="connsiteX271" fmla="*/ 4296 w 10000"/>
                  <a:gd name="connsiteY271" fmla="*/ 9355 h 10000"/>
                  <a:gd name="connsiteX272" fmla="*/ 4294 w 10000"/>
                  <a:gd name="connsiteY272" fmla="*/ 9364 h 10000"/>
                  <a:gd name="connsiteX273" fmla="*/ 4288 w 10000"/>
                  <a:gd name="connsiteY273" fmla="*/ 9369 h 10000"/>
                  <a:gd name="connsiteX274" fmla="*/ 4288 w 10000"/>
                  <a:gd name="connsiteY274" fmla="*/ 9378 h 10000"/>
                  <a:gd name="connsiteX275" fmla="*/ 4288 w 10000"/>
                  <a:gd name="connsiteY275" fmla="*/ 9391 h 10000"/>
                  <a:gd name="connsiteX276" fmla="*/ 4285 w 10000"/>
                  <a:gd name="connsiteY276" fmla="*/ 9405 h 10000"/>
                  <a:gd name="connsiteX277" fmla="*/ 4274 w 10000"/>
                  <a:gd name="connsiteY277" fmla="*/ 9405 h 10000"/>
                  <a:gd name="connsiteX278" fmla="*/ 4272 w 10000"/>
                  <a:gd name="connsiteY278" fmla="*/ 9396 h 10000"/>
                  <a:gd name="connsiteX279" fmla="*/ 4266 w 10000"/>
                  <a:gd name="connsiteY279" fmla="*/ 9396 h 10000"/>
                  <a:gd name="connsiteX280" fmla="*/ 4263 w 10000"/>
                  <a:gd name="connsiteY280" fmla="*/ 9409 h 10000"/>
                  <a:gd name="connsiteX281" fmla="*/ 4263 w 10000"/>
                  <a:gd name="connsiteY281" fmla="*/ 9423 h 10000"/>
                  <a:gd name="connsiteX282" fmla="*/ 4266 w 10000"/>
                  <a:gd name="connsiteY282" fmla="*/ 9436 h 10000"/>
                  <a:gd name="connsiteX283" fmla="*/ 4258 w 10000"/>
                  <a:gd name="connsiteY283" fmla="*/ 9477 h 10000"/>
                  <a:gd name="connsiteX284" fmla="*/ 4263 w 10000"/>
                  <a:gd name="connsiteY284" fmla="*/ 9504 h 10000"/>
                  <a:gd name="connsiteX285" fmla="*/ 4263 w 10000"/>
                  <a:gd name="connsiteY285" fmla="*/ 9522 h 10000"/>
                  <a:gd name="connsiteX286" fmla="*/ 4249 w 10000"/>
                  <a:gd name="connsiteY286" fmla="*/ 9535 h 10000"/>
                  <a:gd name="connsiteX287" fmla="*/ 4247 w 10000"/>
                  <a:gd name="connsiteY287" fmla="*/ 9549 h 10000"/>
                  <a:gd name="connsiteX288" fmla="*/ 4249 w 10000"/>
                  <a:gd name="connsiteY288" fmla="*/ 9576 h 10000"/>
                  <a:gd name="connsiteX289" fmla="*/ 4249 w 10000"/>
                  <a:gd name="connsiteY289" fmla="*/ 9581 h 10000"/>
                  <a:gd name="connsiteX290" fmla="*/ 4238 w 10000"/>
                  <a:gd name="connsiteY290" fmla="*/ 9581 h 10000"/>
                  <a:gd name="connsiteX291" fmla="*/ 4233 w 10000"/>
                  <a:gd name="connsiteY291" fmla="*/ 9576 h 10000"/>
                  <a:gd name="connsiteX292" fmla="*/ 4216 w 10000"/>
                  <a:gd name="connsiteY292" fmla="*/ 9535 h 10000"/>
                  <a:gd name="connsiteX293" fmla="*/ 4214 w 10000"/>
                  <a:gd name="connsiteY293" fmla="*/ 9549 h 10000"/>
                  <a:gd name="connsiteX294" fmla="*/ 4197 w 10000"/>
                  <a:gd name="connsiteY294" fmla="*/ 9553 h 10000"/>
                  <a:gd name="connsiteX295" fmla="*/ 4178 w 10000"/>
                  <a:gd name="connsiteY295" fmla="*/ 9553 h 10000"/>
                  <a:gd name="connsiteX296" fmla="*/ 4175 w 10000"/>
                  <a:gd name="connsiteY296" fmla="*/ 9562 h 10000"/>
                  <a:gd name="connsiteX297" fmla="*/ 4175 w 10000"/>
                  <a:gd name="connsiteY297" fmla="*/ 9567 h 10000"/>
                  <a:gd name="connsiteX298" fmla="*/ 4183 w 10000"/>
                  <a:gd name="connsiteY298" fmla="*/ 9581 h 10000"/>
                  <a:gd name="connsiteX299" fmla="*/ 4192 w 10000"/>
                  <a:gd name="connsiteY299" fmla="*/ 9594 h 10000"/>
                  <a:gd name="connsiteX300" fmla="*/ 4192 w 10000"/>
                  <a:gd name="connsiteY300" fmla="*/ 9603 h 10000"/>
                  <a:gd name="connsiteX301" fmla="*/ 4186 w 10000"/>
                  <a:gd name="connsiteY301" fmla="*/ 9608 h 10000"/>
                  <a:gd name="connsiteX302" fmla="*/ 4178 w 10000"/>
                  <a:gd name="connsiteY302" fmla="*/ 9608 h 10000"/>
                  <a:gd name="connsiteX303" fmla="*/ 4153 w 10000"/>
                  <a:gd name="connsiteY303" fmla="*/ 9576 h 10000"/>
                  <a:gd name="connsiteX304" fmla="*/ 4142 w 10000"/>
                  <a:gd name="connsiteY304" fmla="*/ 9576 h 10000"/>
                  <a:gd name="connsiteX305" fmla="*/ 4134 w 10000"/>
                  <a:gd name="connsiteY305" fmla="*/ 9581 h 10000"/>
                  <a:gd name="connsiteX306" fmla="*/ 4120 w 10000"/>
                  <a:gd name="connsiteY306" fmla="*/ 9590 h 10000"/>
                  <a:gd name="connsiteX307" fmla="*/ 4111 w 10000"/>
                  <a:gd name="connsiteY307" fmla="*/ 9608 h 10000"/>
                  <a:gd name="connsiteX308" fmla="*/ 4089 w 10000"/>
                  <a:gd name="connsiteY308" fmla="*/ 9617 h 10000"/>
                  <a:gd name="connsiteX309" fmla="*/ 4073 w 10000"/>
                  <a:gd name="connsiteY309" fmla="*/ 9617 h 10000"/>
                  <a:gd name="connsiteX310" fmla="*/ 4054 w 10000"/>
                  <a:gd name="connsiteY310" fmla="*/ 9608 h 10000"/>
                  <a:gd name="connsiteX311" fmla="*/ 4040 w 10000"/>
                  <a:gd name="connsiteY311" fmla="*/ 9608 h 10000"/>
                  <a:gd name="connsiteX312" fmla="*/ 4029 w 10000"/>
                  <a:gd name="connsiteY312" fmla="*/ 9603 h 10000"/>
                  <a:gd name="connsiteX313" fmla="*/ 4015 w 10000"/>
                  <a:gd name="connsiteY313" fmla="*/ 9594 h 10000"/>
                  <a:gd name="connsiteX314" fmla="*/ 3998 w 10000"/>
                  <a:gd name="connsiteY314" fmla="*/ 9590 h 10000"/>
                  <a:gd name="connsiteX315" fmla="*/ 3982 w 10000"/>
                  <a:gd name="connsiteY315" fmla="*/ 9576 h 10000"/>
                  <a:gd name="connsiteX316" fmla="*/ 3974 w 10000"/>
                  <a:gd name="connsiteY316" fmla="*/ 9567 h 10000"/>
                  <a:gd name="connsiteX317" fmla="*/ 3957 w 10000"/>
                  <a:gd name="connsiteY317" fmla="*/ 9562 h 10000"/>
                  <a:gd name="connsiteX318" fmla="*/ 3949 w 10000"/>
                  <a:gd name="connsiteY318" fmla="*/ 9553 h 10000"/>
                  <a:gd name="connsiteX319" fmla="*/ 3943 w 10000"/>
                  <a:gd name="connsiteY319" fmla="*/ 9553 h 10000"/>
                  <a:gd name="connsiteX320" fmla="*/ 3932 w 10000"/>
                  <a:gd name="connsiteY320" fmla="*/ 9540 h 10000"/>
                  <a:gd name="connsiteX321" fmla="*/ 3927 w 10000"/>
                  <a:gd name="connsiteY321" fmla="*/ 9540 h 10000"/>
                  <a:gd name="connsiteX322" fmla="*/ 3918 w 10000"/>
                  <a:gd name="connsiteY322" fmla="*/ 9540 h 10000"/>
                  <a:gd name="connsiteX323" fmla="*/ 3916 w 10000"/>
                  <a:gd name="connsiteY323" fmla="*/ 9562 h 10000"/>
                  <a:gd name="connsiteX324" fmla="*/ 3902 w 10000"/>
                  <a:gd name="connsiteY324" fmla="*/ 9576 h 10000"/>
                  <a:gd name="connsiteX325" fmla="*/ 3888 w 10000"/>
                  <a:gd name="connsiteY325" fmla="*/ 9567 h 10000"/>
                  <a:gd name="connsiteX326" fmla="*/ 3877 w 10000"/>
                  <a:gd name="connsiteY326" fmla="*/ 9567 h 10000"/>
                  <a:gd name="connsiteX327" fmla="*/ 3863 w 10000"/>
                  <a:gd name="connsiteY327" fmla="*/ 9562 h 10000"/>
                  <a:gd name="connsiteX328" fmla="*/ 3860 w 10000"/>
                  <a:gd name="connsiteY328" fmla="*/ 9549 h 10000"/>
                  <a:gd name="connsiteX329" fmla="*/ 3852 w 10000"/>
                  <a:gd name="connsiteY329" fmla="*/ 9535 h 10000"/>
                  <a:gd name="connsiteX330" fmla="*/ 3838 w 10000"/>
                  <a:gd name="connsiteY330" fmla="*/ 9513 h 10000"/>
                  <a:gd name="connsiteX331" fmla="*/ 3830 w 10000"/>
                  <a:gd name="connsiteY331" fmla="*/ 9504 h 10000"/>
                  <a:gd name="connsiteX332" fmla="*/ 3827 w 10000"/>
                  <a:gd name="connsiteY332" fmla="*/ 9504 h 10000"/>
                  <a:gd name="connsiteX333" fmla="*/ 3822 w 10000"/>
                  <a:gd name="connsiteY333" fmla="*/ 9522 h 10000"/>
                  <a:gd name="connsiteX334" fmla="*/ 3819 w 10000"/>
                  <a:gd name="connsiteY334" fmla="*/ 9526 h 10000"/>
                  <a:gd name="connsiteX335" fmla="*/ 3805 w 10000"/>
                  <a:gd name="connsiteY335" fmla="*/ 9535 h 10000"/>
                  <a:gd name="connsiteX336" fmla="*/ 3800 w 10000"/>
                  <a:gd name="connsiteY336" fmla="*/ 9504 h 10000"/>
                  <a:gd name="connsiteX337" fmla="*/ 3805 w 10000"/>
                  <a:gd name="connsiteY337" fmla="*/ 9499 h 10000"/>
                  <a:gd name="connsiteX338" fmla="*/ 3797 w 10000"/>
                  <a:gd name="connsiteY338" fmla="*/ 9463 h 10000"/>
                  <a:gd name="connsiteX339" fmla="*/ 3783 w 10000"/>
                  <a:gd name="connsiteY339" fmla="*/ 9459 h 10000"/>
                  <a:gd name="connsiteX340" fmla="*/ 3772 w 10000"/>
                  <a:gd name="connsiteY340" fmla="*/ 9450 h 10000"/>
                  <a:gd name="connsiteX341" fmla="*/ 3758 w 10000"/>
                  <a:gd name="connsiteY341" fmla="*/ 9450 h 10000"/>
                  <a:gd name="connsiteX342" fmla="*/ 3742 w 10000"/>
                  <a:gd name="connsiteY342" fmla="*/ 9450 h 10000"/>
                  <a:gd name="connsiteX343" fmla="*/ 3725 w 10000"/>
                  <a:gd name="connsiteY343" fmla="*/ 9450 h 10000"/>
                  <a:gd name="connsiteX344" fmla="*/ 3717 w 10000"/>
                  <a:gd name="connsiteY344" fmla="*/ 9450 h 10000"/>
                  <a:gd name="connsiteX345" fmla="*/ 3709 w 10000"/>
                  <a:gd name="connsiteY345" fmla="*/ 9445 h 10000"/>
                  <a:gd name="connsiteX346" fmla="*/ 3695 w 10000"/>
                  <a:gd name="connsiteY346" fmla="*/ 9445 h 10000"/>
                  <a:gd name="connsiteX347" fmla="*/ 3692 w 10000"/>
                  <a:gd name="connsiteY347" fmla="*/ 9445 h 10000"/>
                  <a:gd name="connsiteX348" fmla="*/ 3684 w 10000"/>
                  <a:gd name="connsiteY348" fmla="*/ 9436 h 10000"/>
                  <a:gd name="connsiteX349" fmla="*/ 3687 w 10000"/>
                  <a:gd name="connsiteY349" fmla="*/ 9418 h 10000"/>
                  <a:gd name="connsiteX350" fmla="*/ 3692 w 10000"/>
                  <a:gd name="connsiteY350" fmla="*/ 9409 h 10000"/>
                  <a:gd name="connsiteX351" fmla="*/ 3695 w 10000"/>
                  <a:gd name="connsiteY351" fmla="*/ 9405 h 10000"/>
                  <a:gd name="connsiteX352" fmla="*/ 3711 w 10000"/>
                  <a:gd name="connsiteY352" fmla="*/ 9396 h 10000"/>
                  <a:gd name="connsiteX353" fmla="*/ 3717 w 10000"/>
                  <a:gd name="connsiteY353" fmla="*/ 9396 h 10000"/>
                  <a:gd name="connsiteX354" fmla="*/ 3722 w 10000"/>
                  <a:gd name="connsiteY354" fmla="*/ 9396 h 10000"/>
                  <a:gd name="connsiteX355" fmla="*/ 3733 w 10000"/>
                  <a:gd name="connsiteY355" fmla="*/ 9391 h 10000"/>
                  <a:gd name="connsiteX356" fmla="*/ 3742 w 10000"/>
                  <a:gd name="connsiteY356" fmla="*/ 9378 h 10000"/>
                  <a:gd name="connsiteX357" fmla="*/ 3747 w 10000"/>
                  <a:gd name="connsiteY357" fmla="*/ 9369 h 10000"/>
                  <a:gd name="connsiteX358" fmla="*/ 3750 w 10000"/>
                  <a:gd name="connsiteY358" fmla="*/ 9355 h 10000"/>
                  <a:gd name="connsiteX359" fmla="*/ 3750 w 10000"/>
                  <a:gd name="connsiteY359" fmla="*/ 9350 h 10000"/>
                  <a:gd name="connsiteX360" fmla="*/ 3747 w 10000"/>
                  <a:gd name="connsiteY360" fmla="*/ 9328 h 10000"/>
                  <a:gd name="connsiteX361" fmla="*/ 3747 w 10000"/>
                  <a:gd name="connsiteY361" fmla="*/ 9314 h 10000"/>
                  <a:gd name="connsiteX362" fmla="*/ 3750 w 10000"/>
                  <a:gd name="connsiteY362" fmla="*/ 9305 h 10000"/>
                  <a:gd name="connsiteX363" fmla="*/ 3756 w 10000"/>
                  <a:gd name="connsiteY363" fmla="*/ 9305 h 10000"/>
                  <a:gd name="connsiteX364" fmla="*/ 3767 w 10000"/>
                  <a:gd name="connsiteY364" fmla="*/ 9301 h 10000"/>
                  <a:gd name="connsiteX365" fmla="*/ 3772 w 10000"/>
                  <a:gd name="connsiteY365" fmla="*/ 9287 h 10000"/>
                  <a:gd name="connsiteX366" fmla="*/ 3775 w 10000"/>
                  <a:gd name="connsiteY366" fmla="*/ 9265 h 10000"/>
                  <a:gd name="connsiteX367" fmla="*/ 3775 w 10000"/>
                  <a:gd name="connsiteY367" fmla="*/ 9238 h 10000"/>
                  <a:gd name="connsiteX368" fmla="*/ 3772 w 10000"/>
                  <a:gd name="connsiteY368" fmla="*/ 9211 h 10000"/>
                  <a:gd name="connsiteX369" fmla="*/ 3772 w 10000"/>
                  <a:gd name="connsiteY369" fmla="*/ 9197 h 10000"/>
                  <a:gd name="connsiteX370" fmla="*/ 3775 w 10000"/>
                  <a:gd name="connsiteY370" fmla="*/ 9170 h 10000"/>
                  <a:gd name="connsiteX371" fmla="*/ 3775 w 10000"/>
                  <a:gd name="connsiteY371" fmla="*/ 9147 h 10000"/>
                  <a:gd name="connsiteX372" fmla="*/ 3775 w 10000"/>
                  <a:gd name="connsiteY372" fmla="*/ 9129 h 10000"/>
                  <a:gd name="connsiteX373" fmla="*/ 3775 w 10000"/>
                  <a:gd name="connsiteY373" fmla="*/ 9116 h 10000"/>
                  <a:gd name="connsiteX374" fmla="*/ 3789 w 10000"/>
                  <a:gd name="connsiteY374" fmla="*/ 9107 h 10000"/>
                  <a:gd name="connsiteX375" fmla="*/ 3789 w 10000"/>
                  <a:gd name="connsiteY375" fmla="*/ 9089 h 10000"/>
                  <a:gd name="connsiteX376" fmla="*/ 3783 w 10000"/>
                  <a:gd name="connsiteY376" fmla="*/ 9035 h 10000"/>
                  <a:gd name="connsiteX377" fmla="*/ 3783 w 10000"/>
                  <a:gd name="connsiteY377" fmla="*/ 9017 h 10000"/>
                  <a:gd name="connsiteX378" fmla="*/ 3791 w 10000"/>
                  <a:gd name="connsiteY378" fmla="*/ 8999 h 10000"/>
                  <a:gd name="connsiteX379" fmla="*/ 3797 w 10000"/>
                  <a:gd name="connsiteY379" fmla="*/ 8990 h 10000"/>
                  <a:gd name="connsiteX380" fmla="*/ 3808 w 10000"/>
                  <a:gd name="connsiteY380" fmla="*/ 8963 h 10000"/>
                  <a:gd name="connsiteX381" fmla="*/ 3813 w 10000"/>
                  <a:gd name="connsiteY381" fmla="*/ 8931 h 10000"/>
                  <a:gd name="connsiteX382" fmla="*/ 3813 w 10000"/>
                  <a:gd name="connsiteY382" fmla="*/ 8917 h 10000"/>
                  <a:gd name="connsiteX383" fmla="*/ 3808 w 10000"/>
                  <a:gd name="connsiteY383" fmla="*/ 8908 h 10000"/>
                  <a:gd name="connsiteX384" fmla="*/ 3813 w 10000"/>
                  <a:gd name="connsiteY384" fmla="*/ 8904 h 10000"/>
                  <a:gd name="connsiteX385" fmla="*/ 3813 w 10000"/>
                  <a:gd name="connsiteY385" fmla="*/ 8890 h 10000"/>
                  <a:gd name="connsiteX386" fmla="*/ 3808 w 10000"/>
                  <a:gd name="connsiteY386" fmla="*/ 8877 h 10000"/>
                  <a:gd name="connsiteX387" fmla="*/ 3808 w 10000"/>
                  <a:gd name="connsiteY387" fmla="*/ 8854 h 10000"/>
                  <a:gd name="connsiteX388" fmla="*/ 3808 w 10000"/>
                  <a:gd name="connsiteY388" fmla="*/ 8841 h 10000"/>
                  <a:gd name="connsiteX389" fmla="*/ 3808 w 10000"/>
                  <a:gd name="connsiteY389" fmla="*/ 8827 h 10000"/>
                  <a:gd name="connsiteX390" fmla="*/ 3808 w 10000"/>
                  <a:gd name="connsiteY390" fmla="*/ 8818 h 10000"/>
                  <a:gd name="connsiteX391" fmla="*/ 3808 w 10000"/>
                  <a:gd name="connsiteY391" fmla="*/ 8814 h 10000"/>
                  <a:gd name="connsiteX392" fmla="*/ 3808 w 10000"/>
                  <a:gd name="connsiteY392" fmla="*/ 8805 h 10000"/>
                  <a:gd name="connsiteX393" fmla="*/ 3808 w 10000"/>
                  <a:gd name="connsiteY393" fmla="*/ 8787 h 10000"/>
                  <a:gd name="connsiteX394" fmla="*/ 3808 w 10000"/>
                  <a:gd name="connsiteY394" fmla="*/ 8764 h 10000"/>
                  <a:gd name="connsiteX395" fmla="*/ 3808 w 10000"/>
                  <a:gd name="connsiteY395" fmla="*/ 8746 h 10000"/>
                  <a:gd name="connsiteX396" fmla="*/ 3805 w 10000"/>
                  <a:gd name="connsiteY396" fmla="*/ 8733 h 10000"/>
                  <a:gd name="connsiteX397" fmla="*/ 3805 w 10000"/>
                  <a:gd name="connsiteY397" fmla="*/ 8724 h 10000"/>
                  <a:gd name="connsiteX398" fmla="*/ 3808 w 10000"/>
                  <a:gd name="connsiteY398" fmla="*/ 8719 h 10000"/>
                  <a:gd name="connsiteX399" fmla="*/ 3813 w 10000"/>
                  <a:gd name="connsiteY399" fmla="*/ 8710 h 10000"/>
                  <a:gd name="connsiteX400" fmla="*/ 3819 w 10000"/>
                  <a:gd name="connsiteY400" fmla="*/ 8687 h 10000"/>
                  <a:gd name="connsiteX401" fmla="*/ 3822 w 10000"/>
                  <a:gd name="connsiteY401" fmla="*/ 8674 h 10000"/>
                  <a:gd name="connsiteX402" fmla="*/ 3822 w 10000"/>
                  <a:gd name="connsiteY402" fmla="*/ 8647 h 10000"/>
                  <a:gd name="connsiteX403" fmla="*/ 3827 w 10000"/>
                  <a:gd name="connsiteY403" fmla="*/ 8642 h 10000"/>
                  <a:gd name="connsiteX404" fmla="*/ 3827 w 10000"/>
                  <a:gd name="connsiteY404" fmla="*/ 8620 h 10000"/>
                  <a:gd name="connsiteX405" fmla="*/ 3836 w 10000"/>
                  <a:gd name="connsiteY405" fmla="*/ 8593 h 10000"/>
                  <a:gd name="connsiteX406" fmla="*/ 3838 w 10000"/>
                  <a:gd name="connsiteY406" fmla="*/ 8566 h 10000"/>
                  <a:gd name="connsiteX407" fmla="*/ 3838 w 10000"/>
                  <a:gd name="connsiteY407" fmla="*/ 8561 h 10000"/>
                  <a:gd name="connsiteX408" fmla="*/ 3844 w 10000"/>
                  <a:gd name="connsiteY408" fmla="*/ 8530 h 10000"/>
                  <a:gd name="connsiteX409" fmla="*/ 3844 w 10000"/>
                  <a:gd name="connsiteY409" fmla="*/ 8512 h 10000"/>
                  <a:gd name="connsiteX410" fmla="*/ 3844 w 10000"/>
                  <a:gd name="connsiteY410" fmla="*/ 8489 h 10000"/>
                  <a:gd name="connsiteX411" fmla="*/ 3838 w 10000"/>
                  <a:gd name="connsiteY411" fmla="*/ 8444 h 10000"/>
                  <a:gd name="connsiteX412" fmla="*/ 3838 w 10000"/>
                  <a:gd name="connsiteY412" fmla="*/ 8403 h 10000"/>
                  <a:gd name="connsiteX413" fmla="*/ 3838 w 10000"/>
                  <a:gd name="connsiteY413" fmla="*/ 8358 h 10000"/>
                  <a:gd name="connsiteX414" fmla="*/ 3836 w 10000"/>
                  <a:gd name="connsiteY414" fmla="*/ 8331 h 10000"/>
                  <a:gd name="connsiteX415" fmla="*/ 3838 w 10000"/>
                  <a:gd name="connsiteY415" fmla="*/ 8286 h 10000"/>
                  <a:gd name="connsiteX416" fmla="*/ 3836 w 10000"/>
                  <a:gd name="connsiteY416" fmla="*/ 8245 h 10000"/>
                  <a:gd name="connsiteX417" fmla="*/ 3836 w 10000"/>
                  <a:gd name="connsiteY417" fmla="*/ 8209 h 10000"/>
                  <a:gd name="connsiteX418" fmla="*/ 3836 w 10000"/>
                  <a:gd name="connsiteY418" fmla="*/ 8155 h 10000"/>
                  <a:gd name="connsiteX419" fmla="*/ 3836 w 10000"/>
                  <a:gd name="connsiteY419" fmla="*/ 8128 h 10000"/>
                  <a:gd name="connsiteX420" fmla="*/ 3836 w 10000"/>
                  <a:gd name="connsiteY420" fmla="*/ 8092 h 10000"/>
                  <a:gd name="connsiteX421" fmla="*/ 3830 w 10000"/>
                  <a:gd name="connsiteY421" fmla="*/ 8056 h 10000"/>
                  <a:gd name="connsiteX422" fmla="*/ 3830 w 10000"/>
                  <a:gd name="connsiteY422" fmla="*/ 8029 h 10000"/>
                  <a:gd name="connsiteX423" fmla="*/ 3830 w 10000"/>
                  <a:gd name="connsiteY423" fmla="*/ 8011 h 10000"/>
                  <a:gd name="connsiteX424" fmla="*/ 3827 w 10000"/>
                  <a:gd name="connsiteY424" fmla="*/ 7988 h 10000"/>
                  <a:gd name="connsiteX425" fmla="*/ 3827 w 10000"/>
                  <a:gd name="connsiteY425" fmla="*/ 7961 h 10000"/>
                  <a:gd name="connsiteX426" fmla="*/ 3822 w 10000"/>
                  <a:gd name="connsiteY426" fmla="*/ 7943 h 10000"/>
                  <a:gd name="connsiteX427" fmla="*/ 3822 w 10000"/>
                  <a:gd name="connsiteY427" fmla="*/ 7934 h 10000"/>
                  <a:gd name="connsiteX428" fmla="*/ 3819 w 10000"/>
                  <a:gd name="connsiteY428" fmla="*/ 7934 h 10000"/>
                  <a:gd name="connsiteX429" fmla="*/ 3789 w 10000"/>
                  <a:gd name="connsiteY429" fmla="*/ 7934 h 10000"/>
                  <a:gd name="connsiteX430" fmla="*/ 3758 w 10000"/>
                  <a:gd name="connsiteY430" fmla="*/ 7934 h 10000"/>
                  <a:gd name="connsiteX431" fmla="*/ 3709 w 10000"/>
                  <a:gd name="connsiteY431" fmla="*/ 7934 h 10000"/>
                  <a:gd name="connsiteX432" fmla="*/ 3684 w 10000"/>
                  <a:gd name="connsiteY432" fmla="*/ 7934 h 10000"/>
                  <a:gd name="connsiteX433" fmla="*/ 3645 w 10000"/>
                  <a:gd name="connsiteY433" fmla="*/ 7943 h 10000"/>
                  <a:gd name="connsiteX434" fmla="*/ 3598 w 10000"/>
                  <a:gd name="connsiteY434" fmla="*/ 7943 h 10000"/>
                  <a:gd name="connsiteX435" fmla="*/ 3573 w 10000"/>
                  <a:gd name="connsiteY435" fmla="*/ 7948 h 10000"/>
                  <a:gd name="connsiteX436" fmla="*/ 3549 w 10000"/>
                  <a:gd name="connsiteY436" fmla="*/ 7943 h 10000"/>
                  <a:gd name="connsiteX437" fmla="*/ 3540 w 10000"/>
                  <a:gd name="connsiteY437" fmla="*/ 7934 h 10000"/>
                  <a:gd name="connsiteX438" fmla="*/ 3538 w 10000"/>
                  <a:gd name="connsiteY438" fmla="*/ 7934 h 10000"/>
                  <a:gd name="connsiteX439" fmla="*/ 3518 w 10000"/>
                  <a:gd name="connsiteY439" fmla="*/ 7961 h 10000"/>
                  <a:gd name="connsiteX440" fmla="*/ 3518 w 10000"/>
                  <a:gd name="connsiteY440" fmla="*/ 7975 h 10000"/>
                  <a:gd name="connsiteX441" fmla="*/ 3518 w 10000"/>
                  <a:gd name="connsiteY441" fmla="*/ 8002 h 10000"/>
                  <a:gd name="connsiteX442" fmla="*/ 3510 w 10000"/>
                  <a:gd name="connsiteY442" fmla="*/ 8011 h 10000"/>
                  <a:gd name="connsiteX443" fmla="*/ 3493 w 10000"/>
                  <a:gd name="connsiteY443" fmla="*/ 8024 h 10000"/>
                  <a:gd name="connsiteX444" fmla="*/ 3474 w 10000"/>
                  <a:gd name="connsiteY444" fmla="*/ 8029 h 10000"/>
                  <a:gd name="connsiteX445" fmla="*/ 3458 w 10000"/>
                  <a:gd name="connsiteY445" fmla="*/ 8042 h 10000"/>
                  <a:gd name="connsiteX446" fmla="*/ 3435 w 10000"/>
                  <a:gd name="connsiteY446" fmla="*/ 8065 h 10000"/>
                  <a:gd name="connsiteX447" fmla="*/ 3422 w 10000"/>
                  <a:gd name="connsiteY447" fmla="*/ 8074 h 10000"/>
                  <a:gd name="connsiteX448" fmla="*/ 3411 w 10000"/>
                  <a:gd name="connsiteY448" fmla="*/ 8088 h 10000"/>
                  <a:gd name="connsiteX449" fmla="*/ 3402 w 10000"/>
                  <a:gd name="connsiteY449" fmla="*/ 8092 h 10000"/>
                  <a:gd name="connsiteX450" fmla="*/ 3372 w 10000"/>
                  <a:gd name="connsiteY450" fmla="*/ 8119 h 10000"/>
                  <a:gd name="connsiteX451" fmla="*/ 3353 w 10000"/>
                  <a:gd name="connsiteY451" fmla="*/ 8133 h 10000"/>
                  <a:gd name="connsiteX452" fmla="*/ 3344 w 10000"/>
                  <a:gd name="connsiteY452" fmla="*/ 8142 h 10000"/>
                  <a:gd name="connsiteX453" fmla="*/ 3333 w 10000"/>
                  <a:gd name="connsiteY453" fmla="*/ 8160 h 10000"/>
                  <a:gd name="connsiteX454" fmla="*/ 3322 w 10000"/>
                  <a:gd name="connsiteY454" fmla="*/ 8196 h 10000"/>
                  <a:gd name="connsiteX455" fmla="*/ 3317 w 10000"/>
                  <a:gd name="connsiteY455" fmla="*/ 8209 h 10000"/>
                  <a:gd name="connsiteX456" fmla="*/ 3297 w 10000"/>
                  <a:gd name="connsiteY456" fmla="*/ 8245 h 10000"/>
                  <a:gd name="connsiteX457" fmla="*/ 3292 w 10000"/>
                  <a:gd name="connsiteY457" fmla="*/ 8250 h 10000"/>
                  <a:gd name="connsiteX458" fmla="*/ 3281 w 10000"/>
                  <a:gd name="connsiteY458" fmla="*/ 8272 h 10000"/>
                  <a:gd name="connsiteX459" fmla="*/ 3275 w 10000"/>
                  <a:gd name="connsiteY459" fmla="*/ 8277 h 10000"/>
                  <a:gd name="connsiteX460" fmla="*/ 3264 w 10000"/>
                  <a:gd name="connsiteY460" fmla="*/ 8313 h 10000"/>
                  <a:gd name="connsiteX461" fmla="*/ 3248 w 10000"/>
                  <a:gd name="connsiteY461" fmla="*/ 8327 h 10000"/>
                  <a:gd name="connsiteX462" fmla="*/ 3212 w 10000"/>
                  <a:gd name="connsiteY462" fmla="*/ 8340 h 10000"/>
                  <a:gd name="connsiteX463" fmla="*/ 3195 w 10000"/>
                  <a:gd name="connsiteY463" fmla="*/ 8345 h 10000"/>
                  <a:gd name="connsiteX464" fmla="*/ 3195 w 10000"/>
                  <a:gd name="connsiteY464" fmla="*/ 8354 h 10000"/>
                  <a:gd name="connsiteX465" fmla="*/ 3193 w 10000"/>
                  <a:gd name="connsiteY465" fmla="*/ 8358 h 10000"/>
                  <a:gd name="connsiteX466" fmla="*/ 3179 w 10000"/>
                  <a:gd name="connsiteY466" fmla="*/ 8367 h 10000"/>
                  <a:gd name="connsiteX467" fmla="*/ 3171 w 10000"/>
                  <a:gd name="connsiteY467" fmla="*/ 8381 h 10000"/>
                  <a:gd name="connsiteX468" fmla="*/ 3146 w 10000"/>
                  <a:gd name="connsiteY468" fmla="*/ 8408 h 10000"/>
                  <a:gd name="connsiteX469" fmla="*/ 3137 w 10000"/>
                  <a:gd name="connsiteY469" fmla="*/ 8417 h 10000"/>
                  <a:gd name="connsiteX470" fmla="*/ 3115 w 10000"/>
                  <a:gd name="connsiteY470" fmla="*/ 8430 h 10000"/>
                  <a:gd name="connsiteX471" fmla="*/ 3096 w 10000"/>
                  <a:gd name="connsiteY471" fmla="*/ 8417 h 10000"/>
                  <a:gd name="connsiteX472" fmla="*/ 3082 w 10000"/>
                  <a:gd name="connsiteY472" fmla="*/ 8403 h 10000"/>
                  <a:gd name="connsiteX473" fmla="*/ 3066 w 10000"/>
                  <a:gd name="connsiteY473" fmla="*/ 8381 h 10000"/>
                  <a:gd name="connsiteX474" fmla="*/ 3063 w 10000"/>
                  <a:gd name="connsiteY474" fmla="*/ 8372 h 10000"/>
                  <a:gd name="connsiteX475" fmla="*/ 3057 w 10000"/>
                  <a:gd name="connsiteY475" fmla="*/ 8358 h 10000"/>
                  <a:gd name="connsiteX476" fmla="*/ 3052 w 10000"/>
                  <a:gd name="connsiteY476" fmla="*/ 8345 h 10000"/>
                  <a:gd name="connsiteX477" fmla="*/ 3044 w 10000"/>
                  <a:gd name="connsiteY477" fmla="*/ 8327 h 10000"/>
                  <a:gd name="connsiteX478" fmla="*/ 3027 w 10000"/>
                  <a:gd name="connsiteY478" fmla="*/ 8304 h 10000"/>
                  <a:gd name="connsiteX479" fmla="*/ 3016 w 10000"/>
                  <a:gd name="connsiteY479" fmla="*/ 8304 h 10000"/>
                  <a:gd name="connsiteX480" fmla="*/ 3002 w 10000"/>
                  <a:gd name="connsiteY480" fmla="*/ 8304 h 10000"/>
                  <a:gd name="connsiteX481" fmla="*/ 2977 w 10000"/>
                  <a:gd name="connsiteY481" fmla="*/ 8304 h 10000"/>
                  <a:gd name="connsiteX482" fmla="*/ 2961 w 10000"/>
                  <a:gd name="connsiteY482" fmla="*/ 8300 h 10000"/>
                  <a:gd name="connsiteX483" fmla="*/ 2936 w 10000"/>
                  <a:gd name="connsiteY483" fmla="*/ 8300 h 10000"/>
                  <a:gd name="connsiteX484" fmla="*/ 2922 w 10000"/>
                  <a:gd name="connsiteY484" fmla="*/ 8313 h 10000"/>
                  <a:gd name="connsiteX485" fmla="*/ 2911 w 10000"/>
                  <a:gd name="connsiteY485" fmla="*/ 8313 h 10000"/>
                  <a:gd name="connsiteX486" fmla="*/ 2881 w 10000"/>
                  <a:gd name="connsiteY486" fmla="*/ 8304 h 10000"/>
                  <a:gd name="connsiteX487" fmla="*/ 2878 w 10000"/>
                  <a:gd name="connsiteY487" fmla="*/ 8304 h 10000"/>
                  <a:gd name="connsiteX488" fmla="*/ 2867 w 10000"/>
                  <a:gd name="connsiteY488" fmla="*/ 8313 h 10000"/>
                  <a:gd name="connsiteX489" fmla="*/ 2859 w 10000"/>
                  <a:gd name="connsiteY489" fmla="*/ 8318 h 10000"/>
                  <a:gd name="connsiteX490" fmla="*/ 2856 w 10000"/>
                  <a:gd name="connsiteY490" fmla="*/ 8327 h 10000"/>
                  <a:gd name="connsiteX491" fmla="*/ 2856 w 10000"/>
                  <a:gd name="connsiteY491" fmla="*/ 8331 h 10000"/>
                  <a:gd name="connsiteX492" fmla="*/ 2850 w 10000"/>
                  <a:gd name="connsiteY492" fmla="*/ 8340 h 10000"/>
                  <a:gd name="connsiteX493" fmla="*/ 2864 w 10000"/>
                  <a:gd name="connsiteY493" fmla="*/ 8345 h 10000"/>
                  <a:gd name="connsiteX494" fmla="*/ 2867 w 10000"/>
                  <a:gd name="connsiteY494" fmla="*/ 8354 h 10000"/>
                  <a:gd name="connsiteX495" fmla="*/ 2878 w 10000"/>
                  <a:gd name="connsiteY495" fmla="*/ 8367 h 10000"/>
                  <a:gd name="connsiteX496" fmla="*/ 2881 w 10000"/>
                  <a:gd name="connsiteY496" fmla="*/ 8385 h 10000"/>
                  <a:gd name="connsiteX497" fmla="*/ 2881 w 10000"/>
                  <a:gd name="connsiteY497" fmla="*/ 8403 h 10000"/>
                  <a:gd name="connsiteX498" fmla="*/ 2886 w 10000"/>
                  <a:gd name="connsiteY498" fmla="*/ 8417 h 10000"/>
                  <a:gd name="connsiteX499" fmla="*/ 2889 w 10000"/>
                  <a:gd name="connsiteY499" fmla="*/ 8430 h 10000"/>
                  <a:gd name="connsiteX500" fmla="*/ 2897 w 10000"/>
                  <a:gd name="connsiteY500" fmla="*/ 8444 h 10000"/>
                  <a:gd name="connsiteX501" fmla="*/ 2903 w 10000"/>
                  <a:gd name="connsiteY501" fmla="*/ 8462 h 10000"/>
                  <a:gd name="connsiteX502" fmla="*/ 2906 w 10000"/>
                  <a:gd name="connsiteY502" fmla="*/ 8484 h 10000"/>
                  <a:gd name="connsiteX503" fmla="*/ 2906 w 10000"/>
                  <a:gd name="connsiteY503" fmla="*/ 8512 h 10000"/>
                  <a:gd name="connsiteX504" fmla="*/ 2903 w 10000"/>
                  <a:gd name="connsiteY504" fmla="*/ 8539 h 10000"/>
                  <a:gd name="connsiteX505" fmla="*/ 2903 w 10000"/>
                  <a:gd name="connsiteY505" fmla="*/ 8561 h 10000"/>
                  <a:gd name="connsiteX506" fmla="*/ 2903 w 10000"/>
                  <a:gd name="connsiteY506" fmla="*/ 8575 h 10000"/>
                  <a:gd name="connsiteX507" fmla="*/ 2906 w 10000"/>
                  <a:gd name="connsiteY507" fmla="*/ 8588 h 10000"/>
                  <a:gd name="connsiteX508" fmla="*/ 2831 w 10000"/>
                  <a:gd name="connsiteY508" fmla="*/ 8683 h 10000"/>
                  <a:gd name="connsiteX509" fmla="*/ 2674 w 10000"/>
                  <a:gd name="connsiteY509" fmla="*/ 8791 h 10000"/>
                  <a:gd name="connsiteX510" fmla="*/ 2583 w 10000"/>
                  <a:gd name="connsiteY510" fmla="*/ 8805 h 10000"/>
                  <a:gd name="connsiteX511" fmla="*/ 2481 w 10000"/>
                  <a:gd name="connsiteY511" fmla="*/ 8751 h 10000"/>
                  <a:gd name="connsiteX512" fmla="*/ 2470 w 10000"/>
                  <a:gd name="connsiteY512" fmla="*/ 8751 h 10000"/>
                  <a:gd name="connsiteX513" fmla="*/ 2445 w 10000"/>
                  <a:gd name="connsiteY513" fmla="*/ 8778 h 10000"/>
                  <a:gd name="connsiteX514" fmla="*/ 2420 w 10000"/>
                  <a:gd name="connsiteY514" fmla="*/ 8800 h 10000"/>
                  <a:gd name="connsiteX515" fmla="*/ 2398 w 10000"/>
                  <a:gd name="connsiteY515" fmla="*/ 8800 h 10000"/>
                  <a:gd name="connsiteX516" fmla="*/ 2365 w 10000"/>
                  <a:gd name="connsiteY516" fmla="*/ 8845 h 10000"/>
                  <a:gd name="connsiteX517" fmla="*/ 2343 w 10000"/>
                  <a:gd name="connsiteY517" fmla="*/ 8859 h 10000"/>
                  <a:gd name="connsiteX518" fmla="*/ 2296 w 10000"/>
                  <a:gd name="connsiteY518" fmla="*/ 8890 h 10000"/>
                  <a:gd name="connsiteX519" fmla="*/ 2276 w 10000"/>
                  <a:gd name="connsiteY519" fmla="*/ 8904 h 10000"/>
                  <a:gd name="connsiteX520" fmla="*/ 2243 w 10000"/>
                  <a:gd name="connsiteY520" fmla="*/ 8922 h 10000"/>
                  <a:gd name="connsiteX521" fmla="*/ 2221 w 10000"/>
                  <a:gd name="connsiteY521" fmla="*/ 8931 h 10000"/>
                  <a:gd name="connsiteX522" fmla="*/ 2188 w 10000"/>
                  <a:gd name="connsiteY522" fmla="*/ 8949 h 10000"/>
                  <a:gd name="connsiteX523" fmla="*/ 2163 w 10000"/>
                  <a:gd name="connsiteY523" fmla="*/ 8963 h 10000"/>
                  <a:gd name="connsiteX524" fmla="*/ 2141 w 10000"/>
                  <a:gd name="connsiteY524" fmla="*/ 8985 h 10000"/>
                  <a:gd name="connsiteX525" fmla="*/ 2116 w 10000"/>
                  <a:gd name="connsiteY525" fmla="*/ 8990 h 10000"/>
                  <a:gd name="connsiteX526" fmla="*/ 2111 w 10000"/>
                  <a:gd name="connsiteY526" fmla="*/ 8999 h 10000"/>
                  <a:gd name="connsiteX527" fmla="*/ 2100 w 10000"/>
                  <a:gd name="connsiteY527" fmla="*/ 8999 h 10000"/>
                  <a:gd name="connsiteX528" fmla="*/ 2086 w 10000"/>
                  <a:gd name="connsiteY528" fmla="*/ 9003 h 10000"/>
                  <a:gd name="connsiteX529" fmla="*/ 2078 w 10000"/>
                  <a:gd name="connsiteY529" fmla="*/ 9012 h 10000"/>
                  <a:gd name="connsiteX530" fmla="*/ 2050 w 10000"/>
                  <a:gd name="connsiteY530" fmla="*/ 9026 h 10000"/>
                  <a:gd name="connsiteX531" fmla="*/ 2028 w 10000"/>
                  <a:gd name="connsiteY531" fmla="*/ 9048 h 10000"/>
                  <a:gd name="connsiteX532" fmla="*/ 2012 w 10000"/>
                  <a:gd name="connsiteY532" fmla="*/ 9062 h 10000"/>
                  <a:gd name="connsiteX533" fmla="*/ 1995 w 10000"/>
                  <a:gd name="connsiteY533" fmla="*/ 9075 h 10000"/>
                  <a:gd name="connsiteX534" fmla="*/ 1962 w 10000"/>
                  <a:gd name="connsiteY534" fmla="*/ 9080 h 10000"/>
                  <a:gd name="connsiteX535" fmla="*/ 1948 w 10000"/>
                  <a:gd name="connsiteY535" fmla="*/ 9048 h 10000"/>
                  <a:gd name="connsiteX536" fmla="*/ 1945 w 10000"/>
                  <a:gd name="connsiteY536" fmla="*/ 9039 h 10000"/>
                  <a:gd name="connsiteX537" fmla="*/ 1932 w 10000"/>
                  <a:gd name="connsiteY537" fmla="*/ 9003 h 10000"/>
                  <a:gd name="connsiteX538" fmla="*/ 1898 w 10000"/>
                  <a:gd name="connsiteY538" fmla="*/ 8935 h 10000"/>
                  <a:gd name="connsiteX539" fmla="*/ 1882 w 10000"/>
                  <a:gd name="connsiteY539" fmla="*/ 8895 h 10000"/>
                  <a:gd name="connsiteX540" fmla="*/ 1865 w 10000"/>
                  <a:gd name="connsiteY540" fmla="*/ 8845 h 10000"/>
                  <a:gd name="connsiteX541" fmla="*/ 1865 w 10000"/>
                  <a:gd name="connsiteY541" fmla="*/ 8832 h 10000"/>
                  <a:gd name="connsiteX542" fmla="*/ 1857 w 10000"/>
                  <a:gd name="connsiteY542" fmla="*/ 8827 h 10000"/>
                  <a:gd name="connsiteX543" fmla="*/ 1841 w 10000"/>
                  <a:gd name="connsiteY543" fmla="*/ 8773 h 10000"/>
                  <a:gd name="connsiteX544" fmla="*/ 1827 w 10000"/>
                  <a:gd name="connsiteY544" fmla="*/ 8733 h 10000"/>
                  <a:gd name="connsiteX545" fmla="*/ 1843 w 10000"/>
                  <a:gd name="connsiteY545" fmla="*/ 8710 h 10000"/>
                  <a:gd name="connsiteX546" fmla="*/ 1857 w 10000"/>
                  <a:gd name="connsiteY546" fmla="*/ 8687 h 10000"/>
                  <a:gd name="connsiteX547" fmla="*/ 1868 w 10000"/>
                  <a:gd name="connsiteY547" fmla="*/ 8669 h 10000"/>
                  <a:gd name="connsiteX548" fmla="*/ 1885 w 10000"/>
                  <a:gd name="connsiteY548" fmla="*/ 8647 h 10000"/>
                  <a:gd name="connsiteX549" fmla="*/ 1909 w 10000"/>
                  <a:gd name="connsiteY549" fmla="*/ 8606 h 10000"/>
                  <a:gd name="connsiteX550" fmla="*/ 1923 w 10000"/>
                  <a:gd name="connsiteY550" fmla="*/ 8588 h 10000"/>
                  <a:gd name="connsiteX551" fmla="*/ 1937 w 10000"/>
                  <a:gd name="connsiteY551" fmla="*/ 8561 h 10000"/>
                  <a:gd name="connsiteX552" fmla="*/ 1923 w 10000"/>
                  <a:gd name="connsiteY552" fmla="*/ 8530 h 10000"/>
                  <a:gd name="connsiteX553" fmla="*/ 1901 w 10000"/>
                  <a:gd name="connsiteY553" fmla="*/ 8462 h 10000"/>
                  <a:gd name="connsiteX554" fmla="*/ 1890 w 10000"/>
                  <a:gd name="connsiteY554" fmla="*/ 8430 h 10000"/>
                  <a:gd name="connsiteX555" fmla="*/ 1885 w 10000"/>
                  <a:gd name="connsiteY555" fmla="*/ 8408 h 10000"/>
                  <a:gd name="connsiteX556" fmla="*/ 1865 w 10000"/>
                  <a:gd name="connsiteY556" fmla="*/ 8367 h 10000"/>
                  <a:gd name="connsiteX557" fmla="*/ 1849 w 10000"/>
                  <a:gd name="connsiteY557" fmla="*/ 8318 h 10000"/>
                  <a:gd name="connsiteX558" fmla="*/ 1841 w 10000"/>
                  <a:gd name="connsiteY558" fmla="*/ 8304 h 10000"/>
                  <a:gd name="connsiteX559" fmla="*/ 1835 w 10000"/>
                  <a:gd name="connsiteY559" fmla="*/ 8300 h 10000"/>
                  <a:gd name="connsiteX560" fmla="*/ 1818 w 10000"/>
                  <a:gd name="connsiteY560" fmla="*/ 8290 h 10000"/>
                  <a:gd name="connsiteX561" fmla="*/ 1785 w 10000"/>
                  <a:gd name="connsiteY561" fmla="*/ 8300 h 10000"/>
                  <a:gd name="connsiteX562" fmla="*/ 1763 w 10000"/>
                  <a:gd name="connsiteY562" fmla="*/ 8300 h 10000"/>
                  <a:gd name="connsiteX563" fmla="*/ 1747 w 10000"/>
                  <a:gd name="connsiteY563" fmla="*/ 8313 h 10000"/>
                  <a:gd name="connsiteX564" fmla="*/ 1744 w 10000"/>
                  <a:gd name="connsiteY564" fmla="*/ 8304 h 10000"/>
                  <a:gd name="connsiteX565" fmla="*/ 1730 w 10000"/>
                  <a:gd name="connsiteY565" fmla="*/ 8313 h 10000"/>
                  <a:gd name="connsiteX566" fmla="*/ 1708 w 10000"/>
                  <a:gd name="connsiteY566" fmla="*/ 8327 h 10000"/>
                  <a:gd name="connsiteX567" fmla="*/ 1675 w 10000"/>
                  <a:gd name="connsiteY567" fmla="*/ 8331 h 10000"/>
                  <a:gd name="connsiteX568" fmla="*/ 1658 w 10000"/>
                  <a:gd name="connsiteY568" fmla="*/ 8345 h 10000"/>
                  <a:gd name="connsiteX569" fmla="*/ 1628 w 10000"/>
                  <a:gd name="connsiteY569" fmla="*/ 8367 h 10000"/>
                  <a:gd name="connsiteX570" fmla="*/ 1620 w 10000"/>
                  <a:gd name="connsiteY570" fmla="*/ 8372 h 10000"/>
                  <a:gd name="connsiteX571" fmla="*/ 1584 w 10000"/>
                  <a:gd name="connsiteY571" fmla="*/ 8394 h 10000"/>
                  <a:gd name="connsiteX572" fmla="*/ 1554 w 10000"/>
                  <a:gd name="connsiteY572" fmla="*/ 8417 h 10000"/>
                  <a:gd name="connsiteX573" fmla="*/ 1529 w 10000"/>
                  <a:gd name="connsiteY573" fmla="*/ 8417 h 10000"/>
                  <a:gd name="connsiteX574" fmla="*/ 1515 w 10000"/>
                  <a:gd name="connsiteY574" fmla="*/ 8408 h 10000"/>
                  <a:gd name="connsiteX575" fmla="*/ 1507 w 10000"/>
                  <a:gd name="connsiteY575" fmla="*/ 8394 h 10000"/>
                  <a:gd name="connsiteX576" fmla="*/ 1479 w 10000"/>
                  <a:gd name="connsiteY576" fmla="*/ 8367 h 10000"/>
                  <a:gd name="connsiteX577" fmla="*/ 1457 w 10000"/>
                  <a:gd name="connsiteY577" fmla="*/ 8385 h 10000"/>
                  <a:gd name="connsiteX578" fmla="*/ 1432 w 10000"/>
                  <a:gd name="connsiteY578" fmla="*/ 8385 h 10000"/>
                  <a:gd name="connsiteX579" fmla="*/ 1418 w 10000"/>
                  <a:gd name="connsiteY579" fmla="*/ 8372 h 10000"/>
                  <a:gd name="connsiteX580" fmla="*/ 1399 w 10000"/>
                  <a:gd name="connsiteY580" fmla="*/ 8358 h 10000"/>
                  <a:gd name="connsiteX581" fmla="*/ 1369 w 10000"/>
                  <a:gd name="connsiteY581" fmla="*/ 8340 h 10000"/>
                  <a:gd name="connsiteX582" fmla="*/ 1355 w 10000"/>
                  <a:gd name="connsiteY582" fmla="*/ 8327 h 10000"/>
                  <a:gd name="connsiteX583" fmla="*/ 1347 w 10000"/>
                  <a:gd name="connsiteY583" fmla="*/ 8318 h 10000"/>
                  <a:gd name="connsiteX584" fmla="*/ 1330 w 10000"/>
                  <a:gd name="connsiteY584" fmla="*/ 8304 h 10000"/>
                  <a:gd name="connsiteX585" fmla="*/ 1319 w 10000"/>
                  <a:gd name="connsiteY585" fmla="*/ 8290 h 10000"/>
                  <a:gd name="connsiteX586" fmla="*/ 1297 w 10000"/>
                  <a:gd name="connsiteY586" fmla="*/ 8272 h 10000"/>
                  <a:gd name="connsiteX587" fmla="*/ 1289 w 10000"/>
                  <a:gd name="connsiteY587" fmla="*/ 8263 h 10000"/>
                  <a:gd name="connsiteX588" fmla="*/ 1280 w 10000"/>
                  <a:gd name="connsiteY588" fmla="*/ 8250 h 10000"/>
                  <a:gd name="connsiteX589" fmla="*/ 1264 w 10000"/>
                  <a:gd name="connsiteY589" fmla="*/ 8236 h 10000"/>
                  <a:gd name="connsiteX590" fmla="*/ 1256 w 10000"/>
                  <a:gd name="connsiteY590" fmla="*/ 8232 h 10000"/>
                  <a:gd name="connsiteX591" fmla="*/ 1247 w 10000"/>
                  <a:gd name="connsiteY591" fmla="*/ 8223 h 10000"/>
                  <a:gd name="connsiteX592" fmla="*/ 1233 w 10000"/>
                  <a:gd name="connsiteY592" fmla="*/ 8209 h 10000"/>
                  <a:gd name="connsiteX593" fmla="*/ 1222 w 10000"/>
                  <a:gd name="connsiteY593" fmla="*/ 8200 h 10000"/>
                  <a:gd name="connsiteX594" fmla="*/ 1206 w 10000"/>
                  <a:gd name="connsiteY594" fmla="*/ 8196 h 10000"/>
                  <a:gd name="connsiteX595" fmla="*/ 1192 w 10000"/>
                  <a:gd name="connsiteY595" fmla="*/ 8196 h 10000"/>
                  <a:gd name="connsiteX596" fmla="*/ 1167 w 10000"/>
                  <a:gd name="connsiteY596" fmla="*/ 8200 h 10000"/>
                  <a:gd name="connsiteX597" fmla="*/ 1137 w 10000"/>
                  <a:gd name="connsiteY597" fmla="*/ 8223 h 10000"/>
                  <a:gd name="connsiteX598" fmla="*/ 1126 w 10000"/>
                  <a:gd name="connsiteY598" fmla="*/ 8232 h 10000"/>
                  <a:gd name="connsiteX599" fmla="*/ 1109 w 10000"/>
                  <a:gd name="connsiteY599" fmla="*/ 8232 h 10000"/>
                  <a:gd name="connsiteX600" fmla="*/ 1087 w 10000"/>
                  <a:gd name="connsiteY600" fmla="*/ 8236 h 10000"/>
                  <a:gd name="connsiteX601" fmla="*/ 1071 w 10000"/>
                  <a:gd name="connsiteY601" fmla="*/ 8232 h 10000"/>
                  <a:gd name="connsiteX602" fmla="*/ 1071 w 10000"/>
                  <a:gd name="connsiteY602" fmla="*/ 8214 h 10000"/>
                  <a:gd name="connsiteX603" fmla="*/ 1062 w 10000"/>
                  <a:gd name="connsiteY603" fmla="*/ 8196 h 10000"/>
                  <a:gd name="connsiteX604" fmla="*/ 1057 w 10000"/>
                  <a:gd name="connsiteY604" fmla="*/ 8173 h 10000"/>
                  <a:gd name="connsiteX605" fmla="*/ 1049 w 10000"/>
                  <a:gd name="connsiteY605" fmla="*/ 8128 h 10000"/>
                  <a:gd name="connsiteX606" fmla="*/ 1040 w 10000"/>
                  <a:gd name="connsiteY606" fmla="*/ 8101 h 10000"/>
                  <a:gd name="connsiteX607" fmla="*/ 1040 w 10000"/>
                  <a:gd name="connsiteY607" fmla="*/ 8088 h 10000"/>
                  <a:gd name="connsiteX608" fmla="*/ 1032 w 10000"/>
                  <a:gd name="connsiteY608" fmla="*/ 8065 h 10000"/>
                  <a:gd name="connsiteX609" fmla="*/ 1024 w 10000"/>
                  <a:gd name="connsiteY609" fmla="*/ 7997 h 10000"/>
                  <a:gd name="connsiteX610" fmla="*/ 1024 w 10000"/>
                  <a:gd name="connsiteY610" fmla="*/ 7970 h 10000"/>
                  <a:gd name="connsiteX611" fmla="*/ 1015 w 10000"/>
                  <a:gd name="connsiteY611" fmla="*/ 7930 h 10000"/>
                  <a:gd name="connsiteX612" fmla="*/ 1013 w 10000"/>
                  <a:gd name="connsiteY612" fmla="*/ 7885 h 10000"/>
                  <a:gd name="connsiteX613" fmla="*/ 1004 w 10000"/>
                  <a:gd name="connsiteY613" fmla="*/ 7866 h 10000"/>
                  <a:gd name="connsiteX614" fmla="*/ 853 w 10000"/>
                  <a:gd name="connsiteY614" fmla="*/ 7948 h 10000"/>
                  <a:gd name="connsiteX615" fmla="*/ 811 w 10000"/>
                  <a:gd name="connsiteY615" fmla="*/ 7844 h 10000"/>
                  <a:gd name="connsiteX616" fmla="*/ 811 w 10000"/>
                  <a:gd name="connsiteY616" fmla="*/ 7799 h 10000"/>
                  <a:gd name="connsiteX617" fmla="*/ 814 w 10000"/>
                  <a:gd name="connsiteY617" fmla="*/ 7736 h 10000"/>
                  <a:gd name="connsiteX618" fmla="*/ 740 w 10000"/>
                  <a:gd name="connsiteY618" fmla="*/ 7578 h 10000"/>
                  <a:gd name="connsiteX619" fmla="*/ 571 w 10000"/>
                  <a:gd name="connsiteY619" fmla="*/ 7447 h 10000"/>
                  <a:gd name="connsiteX620" fmla="*/ 530 w 10000"/>
                  <a:gd name="connsiteY620" fmla="*/ 7772 h 10000"/>
                  <a:gd name="connsiteX621" fmla="*/ 502 w 10000"/>
                  <a:gd name="connsiteY621" fmla="*/ 7763 h 10000"/>
                  <a:gd name="connsiteX622" fmla="*/ 491 w 10000"/>
                  <a:gd name="connsiteY622" fmla="*/ 7826 h 10000"/>
                  <a:gd name="connsiteX623" fmla="*/ 483 w 10000"/>
                  <a:gd name="connsiteY623" fmla="*/ 7830 h 10000"/>
                  <a:gd name="connsiteX624" fmla="*/ 469 w 10000"/>
                  <a:gd name="connsiteY624" fmla="*/ 7839 h 10000"/>
                  <a:gd name="connsiteX625" fmla="*/ 453 w 10000"/>
                  <a:gd name="connsiteY625" fmla="*/ 7830 h 10000"/>
                  <a:gd name="connsiteX626" fmla="*/ 442 w 10000"/>
                  <a:gd name="connsiteY626" fmla="*/ 7826 h 10000"/>
                  <a:gd name="connsiteX627" fmla="*/ 425 w 10000"/>
                  <a:gd name="connsiteY627" fmla="*/ 7826 h 10000"/>
                  <a:gd name="connsiteX628" fmla="*/ 403 w 10000"/>
                  <a:gd name="connsiteY628" fmla="*/ 7826 h 10000"/>
                  <a:gd name="connsiteX629" fmla="*/ 378 w 10000"/>
                  <a:gd name="connsiteY629" fmla="*/ 7817 h 10000"/>
                  <a:gd name="connsiteX630" fmla="*/ 356 w 10000"/>
                  <a:gd name="connsiteY630" fmla="*/ 7817 h 10000"/>
                  <a:gd name="connsiteX631" fmla="*/ 331 w 10000"/>
                  <a:gd name="connsiteY631" fmla="*/ 7817 h 10000"/>
                  <a:gd name="connsiteX632" fmla="*/ 315 w 10000"/>
                  <a:gd name="connsiteY632" fmla="*/ 7830 h 10000"/>
                  <a:gd name="connsiteX633" fmla="*/ 290 w 10000"/>
                  <a:gd name="connsiteY633" fmla="*/ 7853 h 10000"/>
                  <a:gd name="connsiteX634" fmla="*/ 248 w 10000"/>
                  <a:gd name="connsiteY634" fmla="*/ 7659 h 10000"/>
                  <a:gd name="connsiteX635" fmla="*/ 298 w 10000"/>
                  <a:gd name="connsiteY635" fmla="*/ 7379 h 10000"/>
                  <a:gd name="connsiteX636" fmla="*/ 290 w 10000"/>
                  <a:gd name="connsiteY636" fmla="*/ 7312 h 10000"/>
                  <a:gd name="connsiteX637" fmla="*/ 284 w 10000"/>
                  <a:gd name="connsiteY637" fmla="*/ 7253 h 10000"/>
                  <a:gd name="connsiteX638" fmla="*/ 301 w 10000"/>
                  <a:gd name="connsiteY638" fmla="*/ 7226 h 10000"/>
                  <a:gd name="connsiteX639" fmla="*/ 315 w 10000"/>
                  <a:gd name="connsiteY639" fmla="*/ 7199 h 10000"/>
                  <a:gd name="connsiteX640" fmla="*/ 323 w 10000"/>
                  <a:gd name="connsiteY640" fmla="*/ 7158 h 10000"/>
                  <a:gd name="connsiteX641" fmla="*/ 317 w 10000"/>
                  <a:gd name="connsiteY641" fmla="*/ 7140 h 10000"/>
                  <a:gd name="connsiteX642" fmla="*/ 168 w 10000"/>
                  <a:gd name="connsiteY642" fmla="*/ 6892 h 10000"/>
                  <a:gd name="connsiteX643" fmla="*/ 80 w 10000"/>
                  <a:gd name="connsiteY643" fmla="*/ 6802 h 10000"/>
                  <a:gd name="connsiteX644" fmla="*/ 143 w 10000"/>
                  <a:gd name="connsiteY644" fmla="*/ 6707 h 10000"/>
                  <a:gd name="connsiteX645" fmla="*/ 63 w 10000"/>
                  <a:gd name="connsiteY645" fmla="*/ 6549 h 10000"/>
                  <a:gd name="connsiteX646" fmla="*/ 41 w 10000"/>
                  <a:gd name="connsiteY646" fmla="*/ 6500 h 10000"/>
                  <a:gd name="connsiteX647" fmla="*/ 201 w 10000"/>
                  <a:gd name="connsiteY647" fmla="*/ 6274 h 10000"/>
                  <a:gd name="connsiteX648" fmla="*/ 143 w 10000"/>
                  <a:gd name="connsiteY648" fmla="*/ 6184 h 10000"/>
                  <a:gd name="connsiteX649" fmla="*/ 152 w 10000"/>
                  <a:gd name="connsiteY649" fmla="*/ 6148 h 10000"/>
                  <a:gd name="connsiteX650" fmla="*/ 163 w 10000"/>
                  <a:gd name="connsiteY650" fmla="*/ 6107 h 10000"/>
                  <a:gd name="connsiteX651" fmla="*/ 229 w 10000"/>
                  <a:gd name="connsiteY651" fmla="*/ 5895 h 10000"/>
                  <a:gd name="connsiteX652" fmla="*/ 251 w 10000"/>
                  <a:gd name="connsiteY652" fmla="*/ 5805 h 10000"/>
                  <a:gd name="connsiteX653" fmla="*/ 251 w 10000"/>
                  <a:gd name="connsiteY653" fmla="*/ 5778 h 10000"/>
                  <a:gd name="connsiteX654" fmla="*/ 248 w 10000"/>
                  <a:gd name="connsiteY654" fmla="*/ 5733 h 10000"/>
                  <a:gd name="connsiteX655" fmla="*/ 212 w 10000"/>
                  <a:gd name="connsiteY655" fmla="*/ 5602 h 10000"/>
                  <a:gd name="connsiteX656" fmla="*/ 177 w 10000"/>
                  <a:gd name="connsiteY656" fmla="*/ 5521 h 10000"/>
                  <a:gd name="connsiteX657" fmla="*/ 33 w 10000"/>
                  <a:gd name="connsiteY657" fmla="*/ 5503 h 10000"/>
                  <a:gd name="connsiteX658" fmla="*/ 0 w 10000"/>
                  <a:gd name="connsiteY658" fmla="*/ 5219 h 10000"/>
                  <a:gd name="connsiteX659" fmla="*/ 188 w 10000"/>
                  <a:gd name="connsiteY659" fmla="*/ 5219 h 10000"/>
                  <a:gd name="connsiteX660" fmla="*/ 201 w 10000"/>
                  <a:gd name="connsiteY660" fmla="*/ 5210 h 10000"/>
                  <a:gd name="connsiteX661" fmla="*/ 251 w 10000"/>
                  <a:gd name="connsiteY661" fmla="*/ 5169 h 10000"/>
                  <a:gd name="connsiteX662" fmla="*/ 444 w 10000"/>
                  <a:gd name="connsiteY662" fmla="*/ 4984 h 10000"/>
                  <a:gd name="connsiteX663" fmla="*/ 510 w 10000"/>
                  <a:gd name="connsiteY663" fmla="*/ 4723 h 10000"/>
                  <a:gd name="connsiteX664" fmla="*/ 574 w 10000"/>
                  <a:gd name="connsiteY664" fmla="*/ 4272 h 10000"/>
                  <a:gd name="connsiteX665" fmla="*/ 723 w 10000"/>
                  <a:gd name="connsiteY665" fmla="*/ 4078 h 10000"/>
                  <a:gd name="connsiteX666" fmla="*/ 723 w 10000"/>
                  <a:gd name="connsiteY666" fmla="*/ 4023 h 10000"/>
                  <a:gd name="connsiteX667" fmla="*/ 723 w 10000"/>
                  <a:gd name="connsiteY667" fmla="*/ 3983 h 10000"/>
                  <a:gd name="connsiteX668" fmla="*/ 723 w 10000"/>
                  <a:gd name="connsiteY668" fmla="*/ 3771 h 10000"/>
                  <a:gd name="connsiteX669" fmla="*/ 731 w 10000"/>
                  <a:gd name="connsiteY669" fmla="*/ 3442 h 10000"/>
                  <a:gd name="connsiteX670" fmla="*/ 806 w 10000"/>
                  <a:gd name="connsiteY670" fmla="*/ 3392 h 10000"/>
                  <a:gd name="connsiteX671" fmla="*/ 988 w 10000"/>
                  <a:gd name="connsiteY671" fmla="*/ 3712 h 10000"/>
                  <a:gd name="connsiteX672" fmla="*/ 1013 w 10000"/>
                  <a:gd name="connsiteY672" fmla="*/ 3699 h 10000"/>
                  <a:gd name="connsiteX673" fmla="*/ 1120 w 10000"/>
                  <a:gd name="connsiteY673" fmla="*/ 3631 h 10000"/>
                  <a:gd name="connsiteX674" fmla="*/ 1206 w 10000"/>
                  <a:gd name="connsiteY674" fmla="*/ 3627 h 10000"/>
                  <a:gd name="connsiteX675" fmla="*/ 1264 w 10000"/>
                  <a:gd name="connsiteY675" fmla="*/ 3599 h 10000"/>
                  <a:gd name="connsiteX676" fmla="*/ 1322 w 10000"/>
                  <a:gd name="connsiteY676" fmla="*/ 3627 h 10000"/>
                  <a:gd name="connsiteX677" fmla="*/ 1327 w 10000"/>
                  <a:gd name="connsiteY677" fmla="*/ 3645 h 10000"/>
                  <a:gd name="connsiteX678" fmla="*/ 1344 w 10000"/>
                  <a:gd name="connsiteY678" fmla="*/ 3739 h 10000"/>
                  <a:gd name="connsiteX679" fmla="*/ 1344 w 10000"/>
                  <a:gd name="connsiteY679" fmla="*/ 3775 h 10000"/>
                  <a:gd name="connsiteX680" fmla="*/ 1338 w 10000"/>
                  <a:gd name="connsiteY680" fmla="*/ 3784 h 10000"/>
                  <a:gd name="connsiteX681" fmla="*/ 1338 w 10000"/>
                  <a:gd name="connsiteY681" fmla="*/ 3829 h 10000"/>
                  <a:gd name="connsiteX682" fmla="*/ 1352 w 10000"/>
                  <a:gd name="connsiteY682" fmla="*/ 3852 h 10000"/>
                  <a:gd name="connsiteX683" fmla="*/ 1407 w 10000"/>
                  <a:gd name="connsiteY683" fmla="*/ 3866 h 10000"/>
                  <a:gd name="connsiteX684" fmla="*/ 1440 w 10000"/>
                  <a:gd name="connsiteY684" fmla="*/ 3870 h 10000"/>
                  <a:gd name="connsiteX685" fmla="*/ 1600 w 10000"/>
                  <a:gd name="connsiteY685" fmla="*/ 3857 h 10000"/>
                  <a:gd name="connsiteX686" fmla="*/ 1664 w 10000"/>
                  <a:gd name="connsiteY686" fmla="*/ 3911 h 10000"/>
                  <a:gd name="connsiteX687" fmla="*/ 1700 w 10000"/>
                  <a:gd name="connsiteY687" fmla="*/ 3933 h 10000"/>
                  <a:gd name="connsiteX688" fmla="*/ 1752 w 10000"/>
                  <a:gd name="connsiteY688" fmla="*/ 3947 h 10000"/>
                  <a:gd name="connsiteX689" fmla="*/ 1777 w 10000"/>
                  <a:gd name="connsiteY689" fmla="*/ 3947 h 10000"/>
                  <a:gd name="connsiteX690" fmla="*/ 1813 w 10000"/>
                  <a:gd name="connsiteY690" fmla="*/ 3929 h 10000"/>
                  <a:gd name="connsiteX691" fmla="*/ 1841 w 10000"/>
                  <a:gd name="connsiteY691" fmla="*/ 3933 h 10000"/>
                  <a:gd name="connsiteX692" fmla="*/ 1882 w 10000"/>
                  <a:gd name="connsiteY692" fmla="*/ 3969 h 10000"/>
                  <a:gd name="connsiteX693" fmla="*/ 1940 w 10000"/>
                  <a:gd name="connsiteY693" fmla="*/ 3933 h 10000"/>
                  <a:gd name="connsiteX694" fmla="*/ 1956 w 10000"/>
                  <a:gd name="connsiteY694" fmla="*/ 3920 h 10000"/>
                  <a:gd name="connsiteX695" fmla="*/ 1981 w 10000"/>
                  <a:gd name="connsiteY695" fmla="*/ 3929 h 10000"/>
                  <a:gd name="connsiteX696" fmla="*/ 2058 w 10000"/>
                  <a:gd name="connsiteY696" fmla="*/ 3974 h 10000"/>
                  <a:gd name="connsiteX697" fmla="*/ 2163 w 10000"/>
                  <a:gd name="connsiteY697" fmla="*/ 4051 h 10000"/>
                  <a:gd name="connsiteX698" fmla="*/ 2174 w 10000"/>
                  <a:gd name="connsiteY698" fmla="*/ 4055 h 10000"/>
                  <a:gd name="connsiteX699" fmla="*/ 2183 w 10000"/>
                  <a:gd name="connsiteY699" fmla="*/ 4064 h 10000"/>
                  <a:gd name="connsiteX700" fmla="*/ 2183 w 10000"/>
                  <a:gd name="connsiteY700" fmla="*/ 3581 h 10000"/>
                  <a:gd name="connsiteX701" fmla="*/ 2183 w 10000"/>
                  <a:gd name="connsiteY701" fmla="*/ 3527 h 10000"/>
                  <a:gd name="connsiteX702" fmla="*/ 2180 w 10000"/>
                  <a:gd name="connsiteY702" fmla="*/ 3460 h 10000"/>
                  <a:gd name="connsiteX703" fmla="*/ 2365 w 10000"/>
                  <a:gd name="connsiteY703" fmla="*/ 3455 h 10000"/>
                  <a:gd name="connsiteX704" fmla="*/ 2448 w 10000"/>
                  <a:gd name="connsiteY704" fmla="*/ 3446 h 10000"/>
                  <a:gd name="connsiteX705" fmla="*/ 2494 w 10000"/>
                  <a:gd name="connsiteY705" fmla="*/ 3554 h 10000"/>
                  <a:gd name="connsiteX706" fmla="*/ 2525 w 10000"/>
                  <a:gd name="connsiteY706" fmla="*/ 3613 h 10000"/>
                  <a:gd name="connsiteX707" fmla="*/ 2550 w 10000"/>
                  <a:gd name="connsiteY707" fmla="*/ 3618 h 10000"/>
                  <a:gd name="connsiteX708" fmla="*/ 2630 w 10000"/>
                  <a:gd name="connsiteY708" fmla="*/ 3640 h 10000"/>
                  <a:gd name="connsiteX709" fmla="*/ 2663 w 10000"/>
                  <a:gd name="connsiteY709" fmla="*/ 3667 h 10000"/>
                  <a:gd name="connsiteX710" fmla="*/ 2704 w 10000"/>
                  <a:gd name="connsiteY710" fmla="*/ 3726 h 10000"/>
                  <a:gd name="connsiteX711" fmla="*/ 2762 w 10000"/>
                  <a:gd name="connsiteY711" fmla="*/ 3802 h 10000"/>
                  <a:gd name="connsiteX712" fmla="*/ 2784 w 10000"/>
                  <a:gd name="connsiteY712" fmla="*/ 3829 h 10000"/>
                  <a:gd name="connsiteX713" fmla="*/ 2815 w 10000"/>
                  <a:gd name="connsiteY713" fmla="*/ 3879 h 10000"/>
                  <a:gd name="connsiteX714" fmla="*/ 2859 w 10000"/>
                  <a:gd name="connsiteY714" fmla="*/ 3748 h 10000"/>
                  <a:gd name="connsiteX715" fmla="*/ 2856 w 10000"/>
                  <a:gd name="connsiteY715" fmla="*/ 3726 h 10000"/>
                  <a:gd name="connsiteX716" fmla="*/ 2848 w 10000"/>
                  <a:gd name="connsiteY716" fmla="*/ 3712 h 10000"/>
                  <a:gd name="connsiteX717" fmla="*/ 2848 w 10000"/>
                  <a:gd name="connsiteY717" fmla="*/ 3685 h 10000"/>
                  <a:gd name="connsiteX718" fmla="*/ 2873 w 10000"/>
                  <a:gd name="connsiteY718" fmla="*/ 3613 h 10000"/>
                  <a:gd name="connsiteX719" fmla="*/ 2886 w 10000"/>
                  <a:gd name="connsiteY719" fmla="*/ 3604 h 10000"/>
                  <a:gd name="connsiteX720" fmla="*/ 2922 w 10000"/>
                  <a:gd name="connsiteY720" fmla="*/ 3654 h 10000"/>
                  <a:gd name="connsiteX721" fmla="*/ 2947 w 10000"/>
                  <a:gd name="connsiteY721" fmla="*/ 3654 h 10000"/>
                  <a:gd name="connsiteX722" fmla="*/ 2953 w 10000"/>
                  <a:gd name="connsiteY722" fmla="*/ 3613 h 10000"/>
                  <a:gd name="connsiteX723" fmla="*/ 2975 w 10000"/>
                  <a:gd name="connsiteY723" fmla="*/ 3581 h 10000"/>
                  <a:gd name="connsiteX724" fmla="*/ 2975 w 10000"/>
                  <a:gd name="connsiteY724" fmla="*/ 3523 h 10000"/>
                  <a:gd name="connsiteX725" fmla="*/ 3024 w 10000"/>
                  <a:gd name="connsiteY725" fmla="*/ 3406 h 10000"/>
                  <a:gd name="connsiteX726" fmla="*/ 3027 w 10000"/>
                  <a:gd name="connsiteY726" fmla="*/ 3383 h 10000"/>
                  <a:gd name="connsiteX727" fmla="*/ 3027 w 10000"/>
                  <a:gd name="connsiteY727" fmla="*/ 3342 h 10000"/>
                  <a:gd name="connsiteX728" fmla="*/ 3019 w 10000"/>
                  <a:gd name="connsiteY728" fmla="*/ 3315 h 10000"/>
                  <a:gd name="connsiteX729" fmla="*/ 3002 w 10000"/>
                  <a:gd name="connsiteY729" fmla="*/ 3302 h 10000"/>
                  <a:gd name="connsiteX730" fmla="*/ 2977 w 10000"/>
                  <a:gd name="connsiteY730" fmla="*/ 3302 h 10000"/>
                  <a:gd name="connsiteX731" fmla="*/ 2969 w 10000"/>
                  <a:gd name="connsiteY731" fmla="*/ 3297 h 10000"/>
                  <a:gd name="connsiteX732" fmla="*/ 2966 w 10000"/>
                  <a:gd name="connsiteY732" fmla="*/ 3166 h 10000"/>
                  <a:gd name="connsiteX733" fmla="*/ 2966 w 10000"/>
                  <a:gd name="connsiteY733" fmla="*/ 3144 h 10000"/>
                  <a:gd name="connsiteX734" fmla="*/ 2969 w 10000"/>
                  <a:gd name="connsiteY734" fmla="*/ 3139 h 10000"/>
                  <a:gd name="connsiteX735" fmla="*/ 3129 w 10000"/>
                  <a:gd name="connsiteY735" fmla="*/ 3130 h 10000"/>
                  <a:gd name="connsiteX736" fmla="*/ 3140 w 10000"/>
                  <a:gd name="connsiteY736" fmla="*/ 3081 h 10000"/>
                  <a:gd name="connsiteX737" fmla="*/ 3148 w 10000"/>
                  <a:gd name="connsiteY737" fmla="*/ 3009 h 10000"/>
                  <a:gd name="connsiteX738" fmla="*/ 3159 w 10000"/>
                  <a:gd name="connsiteY738" fmla="*/ 2995 h 10000"/>
                  <a:gd name="connsiteX739" fmla="*/ 3187 w 10000"/>
                  <a:gd name="connsiteY739" fmla="*/ 2995 h 10000"/>
                  <a:gd name="connsiteX740" fmla="*/ 3212 w 10000"/>
                  <a:gd name="connsiteY740" fmla="*/ 3013 h 10000"/>
                  <a:gd name="connsiteX741" fmla="*/ 3217 w 10000"/>
                  <a:gd name="connsiteY741" fmla="*/ 3000 h 10000"/>
                  <a:gd name="connsiteX742" fmla="*/ 3226 w 10000"/>
                  <a:gd name="connsiteY742" fmla="*/ 2972 h 10000"/>
                  <a:gd name="connsiteX743" fmla="*/ 3353 w 10000"/>
                  <a:gd name="connsiteY743" fmla="*/ 2968 h 10000"/>
                  <a:gd name="connsiteX744" fmla="*/ 3369 w 10000"/>
                  <a:gd name="connsiteY744" fmla="*/ 2864 h 10000"/>
                  <a:gd name="connsiteX745" fmla="*/ 3377 w 10000"/>
                  <a:gd name="connsiteY745" fmla="*/ 2842 h 10000"/>
                  <a:gd name="connsiteX746" fmla="*/ 3405 w 10000"/>
                  <a:gd name="connsiteY746" fmla="*/ 2828 h 10000"/>
                  <a:gd name="connsiteX747" fmla="*/ 3413 w 10000"/>
                  <a:gd name="connsiteY747" fmla="*/ 2815 h 10000"/>
                  <a:gd name="connsiteX748" fmla="*/ 3444 w 10000"/>
                  <a:gd name="connsiteY748" fmla="*/ 2697 h 10000"/>
                  <a:gd name="connsiteX749" fmla="*/ 3441 w 10000"/>
                  <a:gd name="connsiteY749" fmla="*/ 2670 h 10000"/>
                  <a:gd name="connsiteX750" fmla="*/ 3458 w 10000"/>
                  <a:gd name="connsiteY750" fmla="*/ 2652 h 10000"/>
                  <a:gd name="connsiteX751" fmla="*/ 3466 w 10000"/>
                  <a:gd name="connsiteY751" fmla="*/ 2630 h 10000"/>
                  <a:gd name="connsiteX752" fmla="*/ 3524 w 10000"/>
                  <a:gd name="connsiteY752" fmla="*/ 2553 h 10000"/>
                  <a:gd name="connsiteX753" fmla="*/ 3546 w 10000"/>
                  <a:gd name="connsiteY753" fmla="*/ 2589 h 10000"/>
                  <a:gd name="connsiteX754" fmla="*/ 3562 w 10000"/>
                  <a:gd name="connsiteY754" fmla="*/ 2603 h 10000"/>
                  <a:gd name="connsiteX755" fmla="*/ 3571 w 10000"/>
                  <a:gd name="connsiteY755" fmla="*/ 2607 h 10000"/>
                  <a:gd name="connsiteX756" fmla="*/ 3579 w 10000"/>
                  <a:gd name="connsiteY756" fmla="*/ 2603 h 10000"/>
                  <a:gd name="connsiteX757" fmla="*/ 3582 w 10000"/>
                  <a:gd name="connsiteY757" fmla="*/ 2594 h 10000"/>
                  <a:gd name="connsiteX758" fmla="*/ 3595 w 10000"/>
                  <a:gd name="connsiteY758" fmla="*/ 2553 h 10000"/>
                  <a:gd name="connsiteX759" fmla="*/ 3604 w 10000"/>
                  <a:gd name="connsiteY759" fmla="*/ 2508 h 10000"/>
                  <a:gd name="connsiteX760" fmla="*/ 3607 w 10000"/>
                  <a:gd name="connsiteY760" fmla="*/ 2485 h 10000"/>
                  <a:gd name="connsiteX761" fmla="*/ 3651 w 10000"/>
                  <a:gd name="connsiteY761" fmla="*/ 2463 h 10000"/>
                  <a:gd name="connsiteX762" fmla="*/ 3667 w 10000"/>
                  <a:gd name="connsiteY762" fmla="*/ 2445 h 10000"/>
                  <a:gd name="connsiteX763" fmla="*/ 3678 w 10000"/>
                  <a:gd name="connsiteY763" fmla="*/ 2431 h 10000"/>
                  <a:gd name="connsiteX764" fmla="*/ 3692 w 10000"/>
                  <a:gd name="connsiteY764" fmla="*/ 2431 h 10000"/>
                  <a:gd name="connsiteX765" fmla="*/ 3717 w 10000"/>
                  <a:gd name="connsiteY765" fmla="*/ 2445 h 10000"/>
                  <a:gd name="connsiteX766" fmla="*/ 3731 w 10000"/>
                  <a:gd name="connsiteY766" fmla="*/ 2445 h 10000"/>
                  <a:gd name="connsiteX767" fmla="*/ 3731 w 10000"/>
                  <a:gd name="connsiteY767" fmla="*/ 2355 h 10000"/>
                  <a:gd name="connsiteX768" fmla="*/ 3678 w 10000"/>
                  <a:gd name="connsiteY768" fmla="*/ 2260 h 10000"/>
                  <a:gd name="connsiteX769" fmla="*/ 3711 w 10000"/>
                  <a:gd name="connsiteY769" fmla="*/ 2246 h 10000"/>
                  <a:gd name="connsiteX770" fmla="*/ 3684 w 10000"/>
                  <a:gd name="connsiteY770" fmla="*/ 2066 h 10000"/>
                  <a:gd name="connsiteX771" fmla="*/ 3662 w 10000"/>
                  <a:gd name="connsiteY771" fmla="*/ 1985 h 10000"/>
                  <a:gd name="connsiteX772" fmla="*/ 3670 w 10000"/>
                  <a:gd name="connsiteY772" fmla="*/ 1908 h 10000"/>
                  <a:gd name="connsiteX773" fmla="*/ 3700 w 10000"/>
                  <a:gd name="connsiteY773" fmla="*/ 1903 h 10000"/>
                  <a:gd name="connsiteX774" fmla="*/ 3739 w 10000"/>
                  <a:gd name="connsiteY774" fmla="*/ 1876 h 10000"/>
                  <a:gd name="connsiteX775" fmla="*/ 3805 w 10000"/>
                  <a:gd name="connsiteY775" fmla="*/ 1791 h 10000"/>
                  <a:gd name="connsiteX776" fmla="*/ 3852 w 10000"/>
                  <a:gd name="connsiteY776" fmla="*/ 1710 h 10000"/>
                  <a:gd name="connsiteX777" fmla="*/ 3852 w 10000"/>
                  <a:gd name="connsiteY777" fmla="*/ 1642 h 10000"/>
                  <a:gd name="connsiteX778" fmla="*/ 3797 w 10000"/>
                  <a:gd name="connsiteY778" fmla="*/ 1619 h 10000"/>
                  <a:gd name="connsiteX779" fmla="*/ 3780 w 10000"/>
                  <a:gd name="connsiteY779" fmla="*/ 1552 h 10000"/>
                  <a:gd name="connsiteX780" fmla="*/ 3827 w 10000"/>
                  <a:gd name="connsiteY780" fmla="*/ 1547 h 10000"/>
                  <a:gd name="connsiteX781" fmla="*/ 3827 w 10000"/>
                  <a:gd name="connsiteY781" fmla="*/ 1340 h 10000"/>
                  <a:gd name="connsiteX782" fmla="*/ 3750 w 10000"/>
                  <a:gd name="connsiteY782" fmla="*/ 1313 h 10000"/>
                  <a:gd name="connsiteX783" fmla="*/ 3767 w 10000"/>
                  <a:gd name="connsiteY783" fmla="*/ 1155 h 10000"/>
                  <a:gd name="connsiteX784" fmla="*/ 3637 w 10000"/>
                  <a:gd name="connsiteY784" fmla="*/ 1159 h 10000"/>
                  <a:gd name="connsiteX785" fmla="*/ 3582 w 10000"/>
                  <a:gd name="connsiteY785" fmla="*/ 983 h 10000"/>
                  <a:gd name="connsiteX786" fmla="*/ 3554 w 10000"/>
                  <a:gd name="connsiteY786" fmla="*/ 983 h 10000"/>
                  <a:gd name="connsiteX787" fmla="*/ 3562 w 10000"/>
                  <a:gd name="connsiteY787" fmla="*/ 871 h 10000"/>
                  <a:gd name="connsiteX788" fmla="*/ 3557 w 10000"/>
                  <a:gd name="connsiteY788" fmla="*/ 839 h 10000"/>
                  <a:gd name="connsiteX789" fmla="*/ 3532 w 10000"/>
                  <a:gd name="connsiteY789" fmla="*/ 812 h 10000"/>
                  <a:gd name="connsiteX790" fmla="*/ 3546 w 10000"/>
                  <a:gd name="connsiteY790" fmla="*/ 785 h 10000"/>
                  <a:gd name="connsiteX791" fmla="*/ 3538 w 10000"/>
                  <a:gd name="connsiteY791" fmla="*/ 744 h 10000"/>
                  <a:gd name="connsiteX792" fmla="*/ 3502 w 10000"/>
                  <a:gd name="connsiteY792" fmla="*/ 627 h 10000"/>
                  <a:gd name="connsiteX793" fmla="*/ 3532 w 10000"/>
                  <a:gd name="connsiteY793" fmla="*/ 600 h 10000"/>
                  <a:gd name="connsiteX794" fmla="*/ 3554 w 10000"/>
                  <a:gd name="connsiteY794" fmla="*/ 618 h 10000"/>
                  <a:gd name="connsiteX795" fmla="*/ 3562 w 10000"/>
                  <a:gd name="connsiteY795" fmla="*/ 627 h 10000"/>
                  <a:gd name="connsiteX796" fmla="*/ 3579 w 10000"/>
                  <a:gd name="connsiteY796" fmla="*/ 627 h 10000"/>
                  <a:gd name="connsiteX797" fmla="*/ 3595 w 10000"/>
                  <a:gd name="connsiteY797" fmla="*/ 604 h 10000"/>
                  <a:gd name="connsiteX798" fmla="*/ 3607 w 10000"/>
                  <a:gd name="connsiteY798" fmla="*/ 555 h 10000"/>
                  <a:gd name="connsiteX799" fmla="*/ 3620 w 10000"/>
                  <a:gd name="connsiteY799" fmla="*/ 573 h 10000"/>
                  <a:gd name="connsiteX800" fmla="*/ 3634 w 10000"/>
                  <a:gd name="connsiteY800" fmla="*/ 474 h 10000"/>
                  <a:gd name="connsiteX801" fmla="*/ 3645 w 10000"/>
                  <a:gd name="connsiteY801" fmla="*/ 456 h 10000"/>
                  <a:gd name="connsiteX802" fmla="*/ 3662 w 10000"/>
                  <a:gd name="connsiteY802" fmla="*/ 442 h 10000"/>
                  <a:gd name="connsiteX803" fmla="*/ 3695 w 10000"/>
                  <a:gd name="connsiteY803" fmla="*/ 469 h 10000"/>
                  <a:gd name="connsiteX804" fmla="*/ 3695 w 10000"/>
                  <a:gd name="connsiteY804" fmla="*/ 343 h 10000"/>
                  <a:gd name="connsiteX805" fmla="*/ 3822 w 10000"/>
                  <a:gd name="connsiteY805" fmla="*/ 352 h 10000"/>
                  <a:gd name="connsiteX806" fmla="*/ 3822 w 10000"/>
                  <a:gd name="connsiteY806" fmla="*/ 262 h 10000"/>
                  <a:gd name="connsiteX807" fmla="*/ 3819 w 10000"/>
                  <a:gd name="connsiteY807" fmla="*/ 248 h 10000"/>
                  <a:gd name="connsiteX808" fmla="*/ 3805 w 10000"/>
                  <a:gd name="connsiteY808" fmla="*/ 235 h 10000"/>
                  <a:gd name="connsiteX809" fmla="*/ 3805 w 10000"/>
                  <a:gd name="connsiteY809" fmla="*/ 113 h 10000"/>
                  <a:gd name="connsiteX810" fmla="*/ 3888 w 10000"/>
                  <a:gd name="connsiteY810" fmla="*/ 126 h 10000"/>
                  <a:gd name="connsiteX811" fmla="*/ 3893 w 10000"/>
                  <a:gd name="connsiteY811" fmla="*/ 68 h 10000"/>
                  <a:gd name="connsiteX812" fmla="*/ 3974 w 10000"/>
                  <a:gd name="connsiteY812" fmla="*/ 99 h 10000"/>
                  <a:gd name="connsiteX813" fmla="*/ 3974 w 10000"/>
                  <a:gd name="connsiteY813" fmla="*/ 185 h 10000"/>
                  <a:gd name="connsiteX814" fmla="*/ 4128 w 10000"/>
                  <a:gd name="connsiteY814" fmla="*/ 180 h 10000"/>
                  <a:gd name="connsiteX815" fmla="*/ 4117 w 10000"/>
                  <a:gd name="connsiteY815" fmla="*/ 0 h 10000"/>
                  <a:gd name="connsiteX816" fmla="*/ 4230 w 10000"/>
                  <a:gd name="connsiteY816" fmla="*/ 0 h 10000"/>
                  <a:gd name="connsiteX817" fmla="*/ 4230 w 10000"/>
                  <a:gd name="connsiteY817" fmla="*/ 221 h 10000"/>
                  <a:gd name="connsiteX818" fmla="*/ 4354 w 10000"/>
                  <a:gd name="connsiteY818" fmla="*/ 221 h 10000"/>
                  <a:gd name="connsiteX819" fmla="*/ 4354 w 10000"/>
                  <a:gd name="connsiteY819" fmla="*/ 316 h 10000"/>
                  <a:gd name="connsiteX820" fmla="*/ 4401 w 10000"/>
                  <a:gd name="connsiteY820" fmla="*/ 325 h 10000"/>
                  <a:gd name="connsiteX821" fmla="*/ 4401 w 10000"/>
                  <a:gd name="connsiteY821" fmla="*/ 379 h 10000"/>
                  <a:gd name="connsiteX822" fmla="*/ 4432 w 10000"/>
                  <a:gd name="connsiteY822" fmla="*/ 383 h 10000"/>
                  <a:gd name="connsiteX823" fmla="*/ 4434 w 10000"/>
                  <a:gd name="connsiteY823" fmla="*/ 510 h 10000"/>
                  <a:gd name="connsiteX824" fmla="*/ 4528 w 10000"/>
                  <a:gd name="connsiteY824" fmla="*/ 514 h 10000"/>
                  <a:gd name="connsiteX825" fmla="*/ 4539 w 10000"/>
                  <a:gd name="connsiteY825" fmla="*/ 528 h 10000"/>
                  <a:gd name="connsiteX826" fmla="*/ 4570 w 10000"/>
                  <a:gd name="connsiteY826" fmla="*/ 469 h 10000"/>
                  <a:gd name="connsiteX827" fmla="*/ 4570 w 10000"/>
                  <a:gd name="connsiteY827" fmla="*/ 370 h 10000"/>
                  <a:gd name="connsiteX828" fmla="*/ 4506 w 10000"/>
                  <a:gd name="connsiteY828" fmla="*/ 343 h 10000"/>
                  <a:gd name="connsiteX829" fmla="*/ 4506 w 10000"/>
                  <a:gd name="connsiteY829" fmla="*/ 226 h 10000"/>
                  <a:gd name="connsiteX830" fmla="*/ 4575 w 10000"/>
                  <a:gd name="connsiteY830" fmla="*/ 212 h 10000"/>
                  <a:gd name="connsiteX831" fmla="*/ 4583 w 10000"/>
                  <a:gd name="connsiteY831" fmla="*/ 140 h 10000"/>
                  <a:gd name="connsiteX832" fmla="*/ 4616 w 10000"/>
                  <a:gd name="connsiteY832" fmla="*/ 131 h 10000"/>
                  <a:gd name="connsiteX833" fmla="*/ 4625 w 10000"/>
                  <a:gd name="connsiteY833" fmla="*/ 90 h 10000"/>
                  <a:gd name="connsiteX834" fmla="*/ 4663 w 10000"/>
                  <a:gd name="connsiteY834" fmla="*/ 90 h 10000"/>
                  <a:gd name="connsiteX835" fmla="*/ 4658 w 10000"/>
                  <a:gd name="connsiteY835" fmla="*/ 41 h 10000"/>
                  <a:gd name="connsiteX836" fmla="*/ 5006 w 10000"/>
                  <a:gd name="connsiteY836" fmla="*/ 41 h 10000"/>
                  <a:gd name="connsiteX837" fmla="*/ 4997 w 10000"/>
                  <a:gd name="connsiteY837" fmla="*/ 140 h 10000"/>
                  <a:gd name="connsiteX838" fmla="*/ 5050 w 10000"/>
                  <a:gd name="connsiteY838" fmla="*/ 140 h 10000"/>
                  <a:gd name="connsiteX839" fmla="*/ 5041 w 10000"/>
                  <a:gd name="connsiteY839" fmla="*/ 433 h 10000"/>
                  <a:gd name="connsiteX840" fmla="*/ 5077 w 10000"/>
                  <a:gd name="connsiteY840" fmla="*/ 433 h 10000"/>
                  <a:gd name="connsiteX841" fmla="*/ 5075 w 10000"/>
                  <a:gd name="connsiteY841" fmla="*/ 406 h 10000"/>
                  <a:gd name="connsiteX842" fmla="*/ 5132 w 10000"/>
                  <a:gd name="connsiteY842" fmla="*/ 442 h 10000"/>
                  <a:gd name="connsiteX843" fmla="*/ 5188 w 10000"/>
                  <a:gd name="connsiteY843" fmla="*/ 429 h 10000"/>
                  <a:gd name="connsiteX844" fmla="*/ 5246 w 10000"/>
                  <a:gd name="connsiteY844" fmla="*/ 487 h 10000"/>
                  <a:gd name="connsiteX845" fmla="*/ 5295 w 10000"/>
                  <a:gd name="connsiteY845" fmla="*/ 469 h 10000"/>
                  <a:gd name="connsiteX846" fmla="*/ 5309 w 10000"/>
                  <a:gd name="connsiteY846" fmla="*/ 654 h 10000"/>
                  <a:gd name="connsiteX847" fmla="*/ 5229 w 10000"/>
                  <a:gd name="connsiteY847" fmla="*/ 758 h 10000"/>
                  <a:gd name="connsiteX848" fmla="*/ 5243 w 10000"/>
                  <a:gd name="connsiteY848" fmla="*/ 843 h 10000"/>
                  <a:gd name="connsiteX849" fmla="*/ 5204 w 10000"/>
                  <a:gd name="connsiteY849" fmla="*/ 889 h 10000"/>
                  <a:gd name="connsiteX850" fmla="*/ 5207 w 10000"/>
                  <a:gd name="connsiteY850" fmla="*/ 893 h 10000"/>
                  <a:gd name="connsiteX851" fmla="*/ 5215 w 10000"/>
                  <a:gd name="connsiteY851" fmla="*/ 907 h 10000"/>
                  <a:gd name="connsiteX852" fmla="*/ 5339 w 10000"/>
                  <a:gd name="connsiteY852" fmla="*/ 916 h 10000"/>
                  <a:gd name="connsiteX853" fmla="*/ 5408 w 10000"/>
                  <a:gd name="connsiteY853" fmla="*/ 916 h 10000"/>
                  <a:gd name="connsiteX854" fmla="*/ 5436 w 10000"/>
                  <a:gd name="connsiteY854" fmla="*/ 920 h 10000"/>
                  <a:gd name="connsiteX855" fmla="*/ 5436 w 10000"/>
                  <a:gd name="connsiteY855" fmla="*/ 889 h 10000"/>
                  <a:gd name="connsiteX856" fmla="*/ 5455 w 10000"/>
                  <a:gd name="connsiteY856" fmla="*/ 889 h 10000"/>
                  <a:gd name="connsiteX857" fmla="*/ 5477 w 10000"/>
                  <a:gd name="connsiteY857" fmla="*/ 916 h 10000"/>
                  <a:gd name="connsiteX858" fmla="*/ 5486 w 10000"/>
                  <a:gd name="connsiteY858" fmla="*/ 947 h 10000"/>
                  <a:gd name="connsiteX859" fmla="*/ 5516 w 10000"/>
                  <a:gd name="connsiteY859" fmla="*/ 997 h 10000"/>
                  <a:gd name="connsiteX860" fmla="*/ 5568 w 10000"/>
                  <a:gd name="connsiteY860" fmla="*/ 1092 h 10000"/>
                  <a:gd name="connsiteX861" fmla="*/ 5585 w 10000"/>
                  <a:gd name="connsiteY861" fmla="*/ 1182 h 10000"/>
                  <a:gd name="connsiteX862" fmla="*/ 5582 w 10000"/>
                  <a:gd name="connsiteY862" fmla="*/ 1218 h 10000"/>
                  <a:gd name="connsiteX863" fmla="*/ 5582 w 10000"/>
                  <a:gd name="connsiteY863" fmla="*/ 1249 h 10000"/>
                  <a:gd name="connsiteX864" fmla="*/ 5637 w 10000"/>
                  <a:gd name="connsiteY864" fmla="*/ 1263 h 10000"/>
                  <a:gd name="connsiteX865" fmla="*/ 5728 w 10000"/>
                  <a:gd name="connsiteY865" fmla="*/ 1222 h 10000"/>
                  <a:gd name="connsiteX866" fmla="*/ 5720 w 10000"/>
                  <a:gd name="connsiteY866" fmla="*/ 1046 h 10000"/>
                  <a:gd name="connsiteX867" fmla="*/ 5726 w 10000"/>
                  <a:gd name="connsiteY867" fmla="*/ 1028 h 10000"/>
                  <a:gd name="connsiteX868" fmla="*/ 5726 w 10000"/>
                  <a:gd name="connsiteY868" fmla="*/ 1010 h 10000"/>
                  <a:gd name="connsiteX869" fmla="*/ 5737 w 10000"/>
                  <a:gd name="connsiteY869" fmla="*/ 1001 h 10000"/>
                  <a:gd name="connsiteX870" fmla="*/ 5742 w 10000"/>
                  <a:gd name="connsiteY870" fmla="*/ 997 h 10000"/>
                  <a:gd name="connsiteX871" fmla="*/ 5814 w 10000"/>
                  <a:gd name="connsiteY871" fmla="*/ 970 h 10000"/>
                  <a:gd name="connsiteX872" fmla="*/ 5875 w 10000"/>
                  <a:gd name="connsiteY872" fmla="*/ 956 h 10000"/>
                  <a:gd name="connsiteX873" fmla="*/ 5866 w 10000"/>
                  <a:gd name="connsiteY873" fmla="*/ 708 h 10000"/>
                  <a:gd name="connsiteX874" fmla="*/ 6220 w 10000"/>
                  <a:gd name="connsiteY874" fmla="*/ 722 h 10000"/>
                  <a:gd name="connsiteX875" fmla="*/ 6363 w 10000"/>
                  <a:gd name="connsiteY875" fmla="*/ 731 h 10000"/>
                  <a:gd name="connsiteX876" fmla="*/ 6369 w 10000"/>
                  <a:gd name="connsiteY876" fmla="*/ 749 h 10000"/>
                  <a:gd name="connsiteX877" fmla="*/ 6410 w 10000"/>
                  <a:gd name="connsiteY877" fmla="*/ 758 h 10000"/>
                  <a:gd name="connsiteX878" fmla="*/ 6360 w 10000"/>
                  <a:gd name="connsiteY878" fmla="*/ 974 h 10000"/>
                  <a:gd name="connsiteX879" fmla="*/ 6498 w 10000"/>
                  <a:gd name="connsiteY879" fmla="*/ 983 h 10000"/>
                  <a:gd name="connsiteX880" fmla="*/ 6507 w 10000"/>
                  <a:gd name="connsiteY880" fmla="*/ 1037 h 10000"/>
                  <a:gd name="connsiteX881" fmla="*/ 6565 w 10000"/>
                  <a:gd name="connsiteY881" fmla="*/ 1024 h 10000"/>
                  <a:gd name="connsiteX882" fmla="*/ 6628 w 10000"/>
                  <a:gd name="connsiteY882" fmla="*/ 1060 h 10000"/>
                  <a:gd name="connsiteX883" fmla="*/ 6653 w 10000"/>
                  <a:gd name="connsiteY883" fmla="*/ 1015 h 10000"/>
                  <a:gd name="connsiteX884" fmla="*/ 6694 w 10000"/>
                  <a:gd name="connsiteY884" fmla="*/ 970 h 10000"/>
                  <a:gd name="connsiteX885" fmla="*/ 6725 w 10000"/>
                  <a:gd name="connsiteY885" fmla="*/ 947 h 10000"/>
                  <a:gd name="connsiteX886" fmla="*/ 6747 w 10000"/>
                  <a:gd name="connsiteY886" fmla="*/ 920 h 10000"/>
                  <a:gd name="connsiteX887" fmla="*/ 6780 w 10000"/>
                  <a:gd name="connsiteY887" fmla="*/ 902 h 10000"/>
                  <a:gd name="connsiteX888" fmla="*/ 6807 w 10000"/>
                  <a:gd name="connsiteY888" fmla="*/ 880 h 10000"/>
                  <a:gd name="connsiteX889" fmla="*/ 6835 w 10000"/>
                  <a:gd name="connsiteY889" fmla="*/ 830 h 10000"/>
                  <a:gd name="connsiteX890" fmla="*/ 6876 w 10000"/>
                  <a:gd name="connsiteY890" fmla="*/ 816 h 10000"/>
                  <a:gd name="connsiteX891" fmla="*/ 6904 w 10000"/>
                  <a:gd name="connsiteY891" fmla="*/ 798 h 10000"/>
                  <a:gd name="connsiteX892" fmla="*/ 6934 w 10000"/>
                  <a:gd name="connsiteY892" fmla="*/ 798 h 10000"/>
                  <a:gd name="connsiteX893" fmla="*/ 6948 w 10000"/>
                  <a:gd name="connsiteY893" fmla="*/ 843 h 10000"/>
                  <a:gd name="connsiteX894" fmla="*/ 6959 w 10000"/>
                  <a:gd name="connsiteY894" fmla="*/ 889 h 10000"/>
                  <a:gd name="connsiteX895" fmla="*/ 6973 w 10000"/>
                  <a:gd name="connsiteY895" fmla="*/ 943 h 10000"/>
                  <a:gd name="connsiteX896" fmla="*/ 7006 w 10000"/>
                  <a:gd name="connsiteY896" fmla="*/ 1028 h 10000"/>
                  <a:gd name="connsiteX897" fmla="*/ 7056 w 10000"/>
                  <a:gd name="connsiteY897" fmla="*/ 1092 h 10000"/>
                  <a:gd name="connsiteX898" fmla="*/ 7169 w 10000"/>
                  <a:gd name="connsiteY898" fmla="*/ 1304 h 10000"/>
                  <a:gd name="connsiteX899" fmla="*/ 7116 w 10000"/>
                  <a:gd name="connsiteY899" fmla="*/ 1547 h 10000"/>
                  <a:gd name="connsiteX900" fmla="*/ 7150 w 10000"/>
                  <a:gd name="connsiteY900" fmla="*/ 1691 h 10000"/>
                  <a:gd name="connsiteX901" fmla="*/ 7078 w 10000"/>
                  <a:gd name="connsiteY901" fmla="*/ 1750 h 10000"/>
                  <a:gd name="connsiteX902" fmla="*/ 7086 w 10000"/>
                  <a:gd name="connsiteY902" fmla="*/ 1894 h 10000"/>
                  <a:gd name="connsiteX903" fmla="*/ 7111 w 10000"/>
                  <a:gd name="connsiteY903" fmla="*/ 1903 h 10000"/>
                  <a:gd name="connsiteX904" fmla="*/ 7150 w 10000"/>
                  <a:gd name="connsiteY904" fmla="*/ 2025 h 10000"/>
                  <a:gd name="connsiteX905" fmla="*/ 7232 w 10000"/>
                  <a:gd name="connsiteY905" fmla="*/ 2048 h 10000"/>
                  <a:gd name="connsiteX906" fmla="*/ 7296 w 10000"/>
                  <a:gd name="connsiteY906" fmla="*/ 2061 h 10000"/>
                  <a:gd name="connsiteX907" fmla="*/ 7434 w 10000"/>
                  <a:gd name="connsiteY907" fmla="*/ 2093 h 10000"/>
                  <a:gd name="connsiteX908" fmla="*/ 7586 w 10000"/>
                  <a:gd name="connsiteY908" fmla="*/ 2115 h 10000"/>
                  <a:gd name="connsiteX909" fmla="*/ 7748 w 10000"/>
                  <a:gd name="connsiteY909" fmla="*/ 2115 h 10000"/>
                  <a:gd name="connsiteX910" fmla="*/ 7826 w 10000"/>
                  <a:gd name="connsiteY910" fmla="*/ 1917 h 10000"/>
                  <a:gd name="connsiteX911" fmla="*/ 8068 w 10000"/>
                  <a:gd name="connsiteY911" fmla="*/ 1922 h 10000"/>
                  <a:gd name="connsiteX912" fmla="*/ 8132 w 10000"/>
                  <a:gd name="connsiteY912" fmla="*/ 1890 h 10000"/>
                  <a:gd name="connsiteX913" fmla="*/ 8220 w 10000"/>
                  <a:gd name="connsiteY913" fmla="*/ 1849 h 10000"/>
                  <a:gd name="connsiteX914" fmla="*/ 8251 w 10000"/>
                  <a:gd name="connsiteY914" fmla="*/ 1863 h 10000"/>
                  <a:gd name="connsiteX915" fmla="*/ 8270 w 10000"/>
                  <a:gd name="connsiteY915" fmla="*/ 1867 h 10000"/>
                  <a:gd name="connsiteX916" fmla="*/ 8366 w 10000"/>
                  <a:gd name="connsiteY916" fmla="*/ 1854 h 10000"/>
                  <a:gd name="connsiteX917" fmla="*/ 8422 w 10000"/>
                  <a:gd name="connsiteY917" fmla="*/ 1849 h 10000"/>
                  <a:gd name="connsiteX918" fmla="*/ 8413 w 10000"/>
                  <a:gd name="connsiteY918" fmla="*/ 2061 h 10000"/>
                  <a:gd name="connsiteX919" fmla="*/ 8460 w 10000"/>
                  <a:gd name="connsiteY919" fmla="*/ 2106 h 10000"/>
                  <a:gd name="connsiteX920" fmla="*/ 8471 w 10000"/>
                  <a:gd name="connsiteY920" fmla="*/ 2179 h 10000"/>
                  <a:gd name="connsiteX921" fmla="*/ 8493 w 10000"/>
                  <a:gd name="connsiteY921" fmla="*/ 2643 h 10000"/>
                  <a:gd name="connsiteX922" fmla="*/ 8493 w 10000"/>
                  <a:gd name="connsiteY922" fmla="*/ 2657 h 10000"/>
                  <a:gd name="connsiteX923" fmla="*/ 8631 w 10000"/>
                  <a:gd name="connsiteY923" fmla="*/ 2576 h 10000"/>
                  <a:gd name="connsiteX924" fmla="*/ 8662 w 10000"/>
                  <a:gd name="connsiteY924" fmla="*/ 2580 h 10000"/>
                  <a:gd name="connsiteX925" fmla="*/ 8830 w 10000"/>
                  <a:gd name="connsiteY925" fmla="*/ 2652 h 10000"/>
                  <a:gd name="connsiteX926" fmla="*/ 8871 w 10000"/>
                  <a:gd name="connsiteY926" fmla="*/ 2693 h 10000"/>
                  <a:gd name="connsiteX927" fmla="*/ 8891 w 10000"/>
                  <a:gd name="connsiteY927" fmla="*/ 2684 h 10000"/>
                  <a:gd name="connsiteX928" fmla="*/ 8954 w 10000"/>
                  <a:gd name="connsiteY928" fmla="*/ 2670 h 10000"/>
                  <a:gd name="connsiteX929" fmla="*/ 9042 w 10000"/>
                  <a:gd name="connsiteY929" fmla="*/ 2711 h 10000"/>
                  <a:gd name="connsiteX930" fmla="*/ 9076 w 10000"/>
                  <a:gd name="connsiteY930" fmla="*/ 2824 h 10000"/>
                  <a:gd name="connsiteX931" fmla="*/ 9081 w 10000"/>
                  <a:gd name="connsiteY931" fmla="*/ 2824 h 10000"/>
                  <a:gd name="connsiteX932" fmla="*/ 9136 w 10000"/>
                  <a:gd name="connsiteY932" fmla="*/ 2801 h 10000"/>
                  <a:gd name="connsiteX933" fmla="*/ 9194 w 10000"/>
                  <a:gd name="connsiteY933" fmla="*/ 2950 h 10000"/>
                  <a:gd name="connsiteX934" fmla="*/ 9208 w 10000"/>
                  <a:gd name="connsiteY934" fmla="*/ 2950 h 10000"/>
                  <a:gd name="connsiteX935" fmla="*/ 9393 w 10000"/>
                  <a:gd name="connsiteY935" fmla="*/ 2972 h 10000"/>
                  <a:gd name="connsiteX936" fmla="*/ 9627 w 10000"/>
                  <a:gd name="connsiteY936" fmla="*/ 2986 h 10000"/>
                  <a:gd name="connsiteX937" fmla="*/ 9622 w 10000"/>
                  <a:gd name="connsiteY937" fmla="*/ 3153 h 10000"/>
                  <a:gd name="connsiteX938" fmla="*/ 9719 w 10000"/>
                  <a:gd name="connsiteY938" fmla="*/ 3153 h 10000"/>
                  <a:gd name="connsiteX939" fmla="*/ 9719 w 10000"/>
                  <a:gd name="connsiteY939" fmla="*/ 3771 h 10000"/>
                  <a:gd name="connsiteX940" fmla="*/ 9719 w 10000"/>
                  <a:gd name="connsiteY940" fmla="*/ 4339 h 10000"/>
                  <a:gd name="connsiteX941" fmla="*/ 9719 w 10000"/>
                  <a:gd name="connsiteY941" fmla="*/ 4799 h 10000"/>
                  <a:gd name="connsiteX942" fmla="*/ 9757 w 10000"/>
                  <a:gd name="connsiteY942" fmla="*/ 4817 h 10000"/>
                  <a:gd name="connsiteX943" fmla="*/ 9757 w 10000"/>
                  <a:gd name="connsiteY943" fmla="*/ 4917 h 10000"/>
                  <a:gd name="connsiteX944" fmla="*/ 9677 w 10000"/>
                  <a:gd name="connsiteY944" fmla="*/ 4944 h 10000"/>
                  <a:gd name="connsiteX945" fmla="*/ 9586 w 10000"/>
                  <a:gd name="connsiteY945" fmla="*/ 5065 h 10000"/>
                  <a:gd name="connsiteX946" fmla="*/ 9556 w 10000"/>
                  <a:gd name="connsiteY946" fmla="*/ 5156 h 10000"/>
                  <a:gd name="connsiteX947" fmla="*/ 9523 w 10000"/>
                  <a:gd name="connsiteY947" fmla="*/ 5120 h 10000"/>
                  <a:gd name="connsiteX948" fmla="*/ 9506 w 10000"/>
                  <a:gd name="connsiteY948" fmla="*/ 5156 h 10000"/>
                  <a:gd name="connsiteX949" fmla="*/ 9514 w 10000"/>
                  <a:gd name="connsiteY949" fmla="*/ 5219 h 10000"/>
                  <a:gd name="connsiteX950" fmla="*/ 9514 w 10000"/>
                  <a:gd name="connsiteY950" fmla="*/ 5237 h 10000"/>
                  <a:gd name="connsiteX951" fmla="*/ 9492 w 10000"/>
                  <a:gd name="connsiteY951" fmla="*/ 5304 h 10000"/>
                  <a:gd name="connsiteX952" fmla="*/ 9484 w 10000"/>
                  <a:gd name="connsiteY952" fmla="*/ 5363 h 10000"/>
                  <a:gd name="connsiteX953" fmla="*/ 9481 w 10000"/>
                  <a:gd name="connsiteY953" fmla="*/ 5422 h 10000"/>
                  <a:gd name="connsiteX954" fmla="*/ 9490 w 10000"/>
                  <a:gd name="connsiteY954" fmla="*/ 5553 h 10000"/>
                  <a:gd name="connsiteX955" fmla="*/ 9484 w 10000"/>
                  <a:gd name="connsiteY955" fmla="*/ 5566 h 10000"/>
                  <a:gd name="connsiteX956" fmla="*/ 9473 w 10000"/>
                  <a:gd name="connsiteY956" fmla="*/ 5602 h 10000"/>
                  <a:gd name="connsiteX957" fmla="*/ 9467 w 10000"/>
                  <a:gd name="connsiteY957" fmla="*/ 5620 h 10000"/>
                  <a:gd name="connsiteX958" fmla="*/ 9467 w 10000"/>
                  <a:gd name="connsiteY958" fmla="*/ 5656 h 10000"/>
                  <a:gd name="connsiteX959" fmla="*/ 9467 w 10000"/>
                  <a:gd name="connsiteY959" fmla="*/ 5661 h 10000"/>
                  <a:gd name="connsiteX960" fmla="*/ 9476 w 10000"/>
                  <a:gd name="connsiteY960" fmla="*/ 5661 h 10000"/>
                  <a:gd name="connsiteX961" fmla="*/ 9481 w 10000"/>
                  <a:gd name="connsiteY961" fmla="*/ 5670 h 10000"/>
                  <a:gd name="connsiteX962" fmla="*/ 9490 w 10000"/>
                  <a:gd name="connsiteY962" fmla="*/ 5670 h 10000"/>
                  <a:gd name="connsiteX963" fmla="*/ 9501 w 10000"/>
                  <a:gd name="connsiteY963" fmla="*/ 5670 h 10000"/>
                  <a:gd name="connsiteX964" fmla="*/ 9523 w 10000"/>
                  <a:gd name="connsiteY964" fmla="*/ 5670 h 10000"/>
                  <a:gd name="connsiteX965" fmla="*/ 9556 w 10000"/>
                  <a:gd name="connsiteY965" fmla="*/ 5661 h 10000"/>
                  <a:gd name="connsiteX966" fmla="*/ 9578 w 10000"/>
                  <a:gd name="connsiteY966" fmla="*/ 5656 h 10000"/>
                  <a:gd name="connsiteX967" fmla="*/ 9597 w 10000"/>
                  <a:gd name="connsiteY967" fmla="*/ 5647 h 10000"/>
                  <a:gd name="connsiteX968" fmla="*/ 9661 w 10000"/>
                  <a:gd name="connsiteY968" fmla="*/ 5602 h 10000"/>
                  <a:gd name="connsiteX969" fmla="*/ 9716 w 10000"/>
                  <a:gd name="connsiteY969" fmla="*/ 5580 h 10000"/>
                  <a:gd name="connsiteX970" fmla="*/ 9724 w 10000"/>
                  <a:gd name="connsiteY970" fmla="*/ 5629 h 10000"/>
                  <a:gd name="connsiteX971" fmla="*/ 9741 w 10000"/>
                  <a:gd name="connsiteY971" fmla="*/ 5670 h 10000"/>
                  <a:gd name="connsiteX972" fmla="*/ 9749 w 10000"/>
                  <a:gd name="connsiteY972" fmla="*/ 5706 h 10000"/>
                  <a:gd name="connsiteX973" fmla="*/ 9749 w 10000"/>
                  <a:gd name="connsiteY973" fmla="*/ 5719 h 10000"/>
                  <a:gd name="connsiteX974" fmla="*/ 9771 w 10000"/>
                  <a:gd name="connsiteY974" fmla="*/ 5719 h 10000"/>
                  <a:gd name="connsiteX975" fmla="*/ 9799 w 10000"/>
                  <a:gd name="connsiteY975" fmla="*/ 5719 h 10000"/>
                  <a:gd name="connsiteX976" fmla="*/ 9837 w 10000"/>
                  <a:gd name="connsiteY976" fmla="*/ 5737 h 10000"/>
                  <a:gd name="connsiteX977" fmla="*/ 9901 w 10000"/>
                  <a:gd name="connsiteY977" fmla="*/ 5774 h 10000"/>
                  <a:gd name="connsiteX978" fmla="*/ 9967 w 10000"/>
                  <a:gd name="connsiteY978" fmla="*/ 5805 h 10000"/>
                  <a:gd name="connsiteX979" fmla="*/ 9981 w 10000"/>
                  <a:gd name="connsiteY979" fmla="*/ 5814 h 10000"/>
                  <a:gd name="connsiteX980" fmla="*/ 10000 w 10000"/>
                  <a:gd name="connsiteY980" fmla="*/ 5922 h 10000"/>
                  <a:gd name="connsiteX981" fmla="*/ 9909 w 10000"/>
                  <a:gd name="connsiteY981" fmla="*/ 5895 h 10000"/>
                  <a:gd name="connsiteX982" fmla="*/ 9868 w 10000"/>
                  <a:gd name="connsiteY982" fmla="*/ 5949 h 10000"/>
                  <a:gd name="connsiteX983" fmla="*/ 9845 w 10000"/>
                  <a:gd name="connsiteY983" fmla="*/ 5963 h 10000"/>
                  <a:gd name="connsiteX984" fmla="*/ 9691 w 10000"/>
                  <a:gd name="connsiteY984" fmla="*/ 5995 h 10000"/>
                  <a:gd name="connsiteX985" fmla="*/ 9619 w 10000"/>
                  <a:gd name="connsiteY985" fmla="*/ 6053 h 10000"/>
                  <a:gd name="connsiteX986" fmla="*/ 9534 w 10000"/>
                  <a:gd name="connsiteY986" fmla="*/ 6130 h 10000"/>
                  <a:gd name="connsiteX987" fmla="*/ 9517 w 10000"/>
                  <a:gd name="connsiteY987" fmla="*/ 6157 h 10000"/>
                  <a:gd name="connsiteX988" fmla="*/ 9501 w 10000"/>
                  <a:gd name="connsiteY988" fmla="*/ 6220 h 10000"/>
                  <a:gd name="connsiteX989" fmla="*/ 9501 w 10000"/>
                  <a:gd name="connsiteY989" fmla="*/ 6292 h 10000"/>
                  <a:gd name="connsiteX990" fmla="*/ 9492 w 10000"/>
                  <a:gd name="connsiteY990" fmla="*/ 6306 h 10000"/>
                  <a:gd name="connsiteX991" fmla="*/ 9445 w 10000"/>
                  <a:gd name="connsiteY991" fmla="*/ 6355 h 10000"/>
                  <a:gd name="connsiteX992" fmla="*/ 9409 w 10000"/>
                  <a:gd name="connsiteY992" fmla="*/ 6396 h 10000"/>
                  <a:gd name="connsiteX993" fmla="*/ 9379 w 10000"/>
                  <a:gd name="connsiteY993" fmla="*/ 6446 h 10000"/>
                  <a:gd name="connsiteX994" fmla="*/ 9332 w 10000"/>
                  <a:gd name="connsiteY994" fmla="*/ 6594 h 10000"/>
                  <a:gd name="connsiteX995" fmla="*/ 9183 w 10000"/>
                  <a:gd name="connsiteY995" fmla="*/ 6536 h 10000"/>
                  <a:gd name="connsiteX996" fmla="*/ 9169 w 10000"/>
                  <a:gd name="connsiteY996" fmla="*/ 6536 h 10000"/>
                  <a:gd name="connsiteX997" fmla="*/ 9161 w 10000"/>
                  <a:gd name="connsiteY997" fmla="*/ 6540 h 10000"/>
                  <a:gd name="connsiteX998" fmla="*/ 9139 w 10000"/>
                  <a:gd name="connsiteY998" fmla="*/ 6522 h 10000"/>
                  <a:gd name="connsiteX999" fmla="*/ 9128 w 10000"/>
                  <a:gd name="connsiteY999" fmla="*/ 6513 h 10000"/>
                  <a:gd name="connsiteX1000" fmla="*/ 9114 w 10000"/>
                  <a:gd name="connsiteY1000" fmla="*/ 6527 h 10000"/>
                  <a:gd name="connsiteX1001" fmla="*/ 9103 w 10000"/>
                  <a:gd name="connsiteY1001" fmla="*/ 6567 h 10000"/>
                  <a:gd name="connsiteX1002" fmla="*/ 9095 w 10000"/>
                  <a:gd name="connsiteY1002" fmla="*/ 6604 h 10000"/>
                  <a:gd name="connsiteX1003" fmla="*/ 9081 w 10000"/>
                  <a:gd name="connsiteY1003" fmla="*/ 6644 h 10000"/>
                  <a:gd name="connsiteX1004" fmla="*/ 9076 w 10000"/>
                  <a:gd name="connsiteY1004" fmla="*/ 6631 h 10000"/>
                  <a:gd name="connsiteX1005" fmla="*/ 9059 w 10000"/>
                  <a:gd name="connsiteY1005" fmla="*/ 6594 h 10000"/>
                  <a:gd name="connsiteX1006" fmla="*/ 9040 w 10000"/>
                  <a:gd name="connsiteY1006" fmla="*/ 6549 h 10000"/>
                  <a:gd name="connsiteX1007" fmla="*/ 9026 w 10000"/>
                  <a:gd name="connsiteY1007" fmla="*/ 6522 h 10000"/>
                  <a:gd name="connsiteX1008" fmla="*/ 9007 w 10000"/>
                  <a:gd name="connsiteY1008" fmla="*/ 6522 h 10000"/>
                  <a:gd name="connsiteX1009" fmla="*/ 9001 w 10000"/>
                  <a:gd name="connsiteY1009" fmla="*/ 6536 h 10000"/>
                  <a:gd name="connsiteX1010" fmla="*/ 8998 w 10000"/>
                  <a:gd name="connsiteY1010" fmla="*/ 6576 h 10000"/>
                  <a:gd name="connsiteX1011" fmla="*/ 8987 w 10000"/>
                  <a:gd name="connsiteY1011" fmla="*/ 6590 h 10000"/>
                  <a:gd name="connsiteX1012" fmla="*/ 8954 w 10000"/>
                  <a:gd name="connsiteY1012" fmla="*/ 6617 h 10000"/>
                  <a:gd name="connsiteX1013" fmla="*/ 8927 w 10000"/>
                  <a:gd name="connsiteY1013" fmla="*/ 6622 h 10000"/>
                  <a:gd name="connsiteX1014" fmla="*/ 8888 w 10000"/>
                  <a:gd name="connsiteY1014" fmla="*/ 6590 h 10000"/>
                  <a:gd name="connsiteX1015" fmla="*/ 8880 w 10000"/>
                  <a:gd name="connsiteY1015" fmla="*/ 6567 h 10000"/>
                  <a:gd name="connsiteX1016" fmla="*/ 8866 w 10000"/>
                  <a:gd name="connsiteY1016" fmla="*/ 6549 h 10000"/>
                  <a:gd name="connsiteX1017" fmla="*/ 8849 w 10000"/>
                  <a:gd name="connsiteY1017" fmla="*/ 6513 h 10000"/>
                  <a:gd name="connsiteX1018" fmla="*/ 8847 w 10000"/>
                  <a:gd name="connsiteY1018" fmla="*/ 6527 h 10000"/>
                  <a:gd name="connsiteX1019" fmla="*/ 8838 w 10000"/>
                  <a:gd name="connsiteY1019" fmla="*/ 6563 h 10000"/>
                  <a:gd name="connsiteX1020" fmla="*/ 8833 w 10000"/>
                  <a:gd name="connsiteY1020" fmla="*/ 6576 h 10000"/>
                  <a:gd name="connsiteX1021" fmla="*/ 8822 w 10000"/>
                  <a:gd name="connsiteY1021" fmla="*/ 6567 h 10000"/>
                  <a:gd name="connsiteX1022" fmla="*/ 8813 w 10000"/>
                  <a:gd name="connsiteY1022" fmla="*/ 6567 h 10000"/>
                  <a:gd name="connsiteX1023" fmla="*/ 8800 w 10000"/>
                  <a:gd name="connsiteY1023" fmla="*/ 6581 h 10000"/>
                  <a:gd name="connsiteX1024" fmla="*/ 8778 w 10000"/>
                  <a:gd name="connsiteY1024" fmla="*/ 6604 h 10000"/>
                  <a:gd name="connsiteX1025" fmla="*/ 8769 w 10000"/>
                  <a:gd name="connsiteY1025" fmla="*/ 6617 h 10000"/>
                  <a:gd name="connsiteX1026" fmla="*/ 8786 w 10000"/>
                  <a:gd name="connsiteY1026" fmla="*/ 6667 h 10000"/>
                  <a:gd name="connsiteX1027" fmla="*/ 8800 w 10000"/>
                  <a:gd name="connsiteY1027" fmla="*/ 6725 h 10000"/>
                  <a:gd name="connsiteX1028" fmla="*/ 8822 w 10000"/>
                  <a:gd name="connsiteY1028" fmla="*/ 6779 h 10000"/>
                  <a:gd name="connsiteX1029" fmla="*/ 8833 w 10000"/>
                  <a:gd name="connsiteY1029" fmla="*/ 6775 h 10000"/>
                  <a:gd name="connsiteX1030" fmla="*/ 8847 w 10000"/>
                  <a:gd name="connsiteY1030" fmla="*/ 6766 h 10000"/>
                  <a:gd name="connsiteX1031" fmla="*/ 8866 w 10000"/>
                  <a:gd name="connsiteY1031" fmla="*/ 6748 h 10000"/>
                  <a:gd name="connsiteX1032" fmla="*/ 8874 w 10000"/>
                  <a:gd name="connsiteY1032" fmla="*/ 6752 h 10000"/>
                  <a:gd name="connsiteX1033" fmla="*/ 8882 w 10000"/>
                  <a:gd name="connsiteY1033" fmla="*/ 6766 h 10000"/>
                  <a:gd name="connsiteX1034" fmla="*/ 8896 w 10000"/>
                  <a:gd name="connsiteY1034" fmla="*/ 6811 h 10000"/>
                  <a:gd name="connsiteX1035" fmla="*/ 8913 w 10000"/>
                  <a:gd name="connsiteY1035" fmla="*/ 6856 h 10000"/>
                  <a:gd name="connsiteX1036" fmla="*/ 8927 w 10000"/>
                  <a:gd name="connsiteY1036" fmla="*/ 6897 h 10000"/>
                  <a:gd name="connsiteX1037" fmla="*/ 8943 w 10000"/>
                  <a:gd name="connsiteY1037" fmla="*/ 6946 h 10000"/>
                  <a:gd name="connsiteX1038" fmla="*/ 8951 w 10000"/>
                  <a:gd name="connsiteY1038" fmla="*/ 6973 h 10000"/>
                  <a:gd name="connsiteX1039" fmla="*/ 8954 w 10000"/>
                  <a:gd name="connsiteY1039" fmla="*/ 6996 h 10000"/>
                  <a:gd name="connsiteX1040" fmla="*/ 8960 w 10000"/>
                  <a:gd name="connsiteY1040" fmla="*/ 7023 h 10000"/>
                  <a:gd name="connsiteX1041" fmla="*/ 8979 w 10000"/>
                  <a:gd name="connsiteY1041" fmla="*/ 7014 h 10000"/>
                  <a:gd name="connsiteX1042" fmla="*/ 8998 w 10000"/>
                  <a:gd name="connsiteY1042" fmla="*/ 6906 h 10000"/>
                  <a:gd name="connsiteX1043" fmla="*/ 9015 w 10000"/>
                  <a:gd name="connsiteY1043" fmla="*/ 6910 h 10000"/>
                  <a:gd name="connsiteX1044" fmla="*/ 9026 w 10000"/>
                  <a:gd name="connsiteY1044" fmla="*/ 6910 h 10000"/>
                  <a:gd name="connsiteX1045" fmla="*/ 9048 w 10000"/>
                  <a:gd name="connsiteY1045" fmla="*/ 6906 h 10000"/>
                  <a:gd name="connsiteX1046" fmla="*/ 9065 w 10000"/>
                  <a:gd name="connsiteY1046" fmla="*/ 6897 h 10000"/>
                  <a:gd name="connsiteX1047" fmla="*/ 9076 w 10000"/>
                  <a:gd name="connsiteY1047" fmla="*/ 6892 h 10000"/>
                  <a:gd name="connsiteX1048" fmla="*/ 9084 w 10000"/>
                  <a:gd name="connsiteY1048" fmla="*/ 6883 h 10000"/>
                  <a:gd name="connsiteX1049" fmla="*/ 9095 w 10000"/>
                  <a:gd name="connsiteY1049" fmla="*/ 6892 h 10000"/>
                  <a:gd name="connsiteX1050" fmla="*/ 9106 w 10000"/>
                  <a:gd name="connsiteY1050" fmla="*/ 6897 h 10000"/>
                  <a:gd name="connsiteX1051" fmla="*/ 9211 w 10000"/>
                  <a:gd name="connsiteY1051" fmla="*/ 7009 h 10000"/>
                  <a:gd name="connsiteX1052" fmla="*/ 9227 w 10000"/>
                  <a:gd name="connsiteY1052" fmla="*/ 7064 h 10000"/>
                  <a:gd name="connsiteX1053" fmla="*/ 9225 w 10000"/>
                  <a:gd name="connsiteY1053" fmla="*/ 7068 h 10000"/>
                  <a:gd name="connsiteX1054" fmla="*/ 9219 w 10000"/>
                  <a:gd name="connsiteY1054" fmla="*/ 7077 h 10000"/>
                  <a:gd name="connsiteX1055" fmla="*/ 9208 w 10000"/>
                  <a:gd name="connsiteY1055" fmla="*/ 7082 h 10000"/>
                  <a:gd name="connsiteX1056" fmla="*/ 9194 w 10000"/>
                  <a:gd name="connsiteY1056" fmla="*/ 7113 h 10000"/>
                  <a:gd name="connsiteX1057" fmla="*/ 9164 w 10000"/>
                  <a:gd name="connsiteY1057" fmla="*/ 7127 h 10000"/>
                  <a:gd name="connsiteX1058" fmla="*/ 9161 w 10000"/>
                  <a:gd name="connsiteY1058" fmla="*/ 7127 h 10000"/>
                  <a:gd name="connsiteX1059" fmla="*/ 9156 w 10000"/>
                  <a:gd name="connsiteY1059" fmla="*/ 7131 h 10000"/>
                  <a:gd name="connsiteX1060" fmla="*/ 9156 w 10000"/>
                  <a:gd name="connsiteY1060" fmla="*/ 7145 h 10000"/>
                  <a:gd name="connsiteX1061" fmla="*/ 9128 w 10000"/>
                  <a:gd name="connsiteY1061" fmla="*/ 7194 h 10000"/>
                  <a:gd name="connsiteX1062" fmla="*/ 9114 w 10000"/>
                  <a:gd name="connsiteY1062" fmla="*/ 7226 h 10000"/>
                  <a:gd name="connsiteX1063" fmla="*/ 9089 w 10000"/>
                  <a:gd name="connsiteY1063" fmla="*/ 7226 h 10000"/>
                  <a:gd name="connsiteX1064" fmla="*/ 9067 w 10000"/>
                  <a:gd name="connsiteY1064" fmla="*/ 7276 h 10000"/>
                  <a:gd name="connsiteX1065" fmla="*/ 9059 w 10000"/>
                  <a:gd name="connsiteY1065" fmla="*/ 7298 h 10000"/>
                  <a:gd name="connsiteX1066" fmla="*/ 9040 w 10000"/>
                  <a:gd name="connsiteY1066" fmla="*/ 7312 h 10000"/>
                  <a:gd name="connsiteX1067" fmla="*/ 8951 w 10000"/>
                  <a:gd name="connsiteY1067" fmla="*/ 7339 h 10000"/>
                  <a:gd name="connsiteX1068" fmla="*/ 8841 w 10000"/>
                  <a:gd name="connsiteY1068" fmla="*/ 7366 h 10000"/>
                  <a:gd name="connsiteX1069" fmla="*/ 8813 w 10000"/>
                  <a:gd name="connsiteY1069" fmla="*/ 7384 h 10000"/>
                  <a:gd name="connsiteX1070" fmla="*/ 8800 w 10000"/>
                  <a:gd name="connsiteY1070" fmla="*/ 7397 h 10000"/>
                  <a:gd name="connsiteX1071" fmla="*/ 8791 w 10000"/>
                  <a:gd name="connsiteY1071" fmla="*/ 7397 h 10000"/>
                  <a:gd name="connsiteX1072" fmla="*/ 8786 w 10000"/>
                  <a:gd name="connsiteY1072" fmla="*/ 7582 h 10000"/>
                  <a:gd name="connsiteX1073" fmla="*/ 8775 w 10000"/>
                  <a:gd name="connsiteY1073" fmla="*/ 7591 h 10000"/>
                  <a:gd name="connsiteX1074" fmla="*/ 8753 w 10000"/>
                  <a:gd name="connsiteY1074" fmla="*/ 7614 h 10000"/>
                  <a:gd name="connsiteX1075" fmla="*/ 8711 w 10000"/>
                  <a:gd name="connsiteY1075" fmla="*/ 7627 h 10000"/>
                  <a:gd name="connsiteX1076" fmla="*/ 8670 w 10000"/>
                  <a:gd name="connsiteY1076" fmla="*/ 7645 h 10000"/>
                  <a:gd name="connsiteX1077" fmla="*/ 8645 w 10000"/>
                  <a:gd name="connsiteY1077" fmla="*/ 7659 h 10000"/>
                  <a:gd name="connsiteX1078" fmla="*/ 8620 w 10000"/>
                  <a:gd name="connsiteY1078" fmla="*/ 7673 h 10000"/>
                  <a:gd name="connsiteX1079" fmla="*/ 8598 w 10000"/>
                  <a:gd name="connsiteY1079" fmla="*/ 7695 h 10000"/>
                  <a:gd name="connsiteX1080" fmla="*/ 8576 w 10000"/>
                  <a:gd name="connsiteY1080" fmla="*/ 7736 h 10000"/>
                  <a:gd name="connsiteX1081" fmla="*/ 8568 w 10000"/>
                  <a:gd name="connsiteY1081" fmla="*/ 7740 h 10000"/>
                  <a:gd name="connsiteX1082" fmla="*/ 8551 w 10000"/>
                  <a:gd name="connsiteY1082" fmla="*/ 7740 h 10000"/>
                  <a:gd name="connsiteX1083" fmla="*/ 8526 w 10000"/>
                  <a:gd name="connsiteY1083" fmla="*/ 7727 h 10000"/>
                  <a:gd name="connsiteX1084" fmla="*/ 8493 w 10000"/>
                  <a:gd name="connsiteY1084" fmla="*/ 7713 h 10000"/>
                  <a:gd name="connsiteX1085" fmla="*/ 8463 w 10000"/>
                  <a:gd name="connsiteY1085" fmla="*/ 7709 h 10000"/>
                  <a:gd name="connsiteX1086" fmla="*/ 8430 w 10000"/>
                  <a:gd name="connsiteY1086" fmla="*/ 7695 h 10000"/>
                  <a:gd name="connsiteX1087" fmla="*/ 8397 w 10000"/>
                  <a:gd name="connsiteY1087" fmla="*/ 7682 h 10000"/>
                  <a:gd name="connsiteX1088" fmla="*/ 8372 w 10000"/>
                  <a:gd name="connsiteY1088" fmla="*/ 7682 h 10000"/>
                  <a:gd name="connsiteX1089" fmla="*/ 8355 w 10000"/>
                  <a:gd name="connsiteY1089" fmla="*/ 7686 h 10000"/>
                  <a:gd name="connsiteX1090" fmla="*/ 8350 w 10000"/>
                  <a:gd name="connsiteY1090" fmla="*/ 7709 h 10000"/>
                  <a:gd name="connsiteX1091" fmla="*/ 8339 w 10000"/>
                  <a:gd name="connsiteY1091" fmla="*/ 7740 h 10000"/>
                  <a:gd name="connsiteX1092" fmla="*/ 8328 w 10000"/>
                  <a:gd name="connsiteY1092" fmla="*/ 7772 h 10000"/>
                  <a:gd name="connsiteX1093" fmla="*/ 8317 w 10000"/>
                  <a:gd name="connsiteY1093" fmla="*/ 7785 h 10000"/>
                  <a:gd name="connsiteX1094" fmla="*/ 8292 w 10000"/>
                  <a:gd name="connsiteY1094" fmla="*/ 7812 h 10000"/>
                  <a:gd name="connsiteX1095" fmla="*/ 8284 w 10000"/>
                  <a:gd name="connsiteY1095" fmla="*/ 7817 h 10000"/>
                  <a:gd name="connsiteX1096" fmla="*/ 8270 w 10000"/>
                  <a:gd name="connsiteY1096" fmla="*/ 7857 h 10000"/>
                  <a:gd name="connsiteX1097" fmla="*/ 8251 w 10000"/>
                  <a:gd name="connsiteY1097" fmla="*/ 7916 h 10000"/>
                  <a:gd name="connsiteX1098" fmla="*/ 8223 w 10000"/>
                  <a:gd name="connsiteY1098" fmla="*/ 8002 h 10000"/>
                  <a:gd name="connsiteX1099" fmla="*/ 8206 w 10000"/>
                  <a:gd name="connsiteY1099" fmla="*/ 8051 h 10000"/>
                  <a:gd name="connsiteX1100" fmla="*/ 8198 w 10000"/>
                  <a:gd name="connsiteY1100" fmla="*/ 8056 h 10000"/>
                  <a:gd name="connsiteX1101" fmla="*/ 8179 w 10000"/>
                  <a:gd name="connsiteY1101" fmla="*/ 8065 h 10000"/>
                  <a:gd name="connsiteX1102" fmla="*/ 8140 w 10000"/>
                  <a:gd name="connsiteY1102" fmla="*/ 8074 h 10000"/>
                  <a:gd name="connsiteX1103" fmla="*/ 8102 w 10000"/>
                  <a:gd name="connsiteY1103" fmla="*/ 8088 h 10000"/>
                  <a:gd name="connsiteX1104" fmla="*/ 8068 w 10000"/>
                  <a:gd name="connsiteY1104" fmla="*/ 8092 h 10000"/>
                  <a:gd name="connsiteX1105" fmla="*/ 8057 w 10000"/>
                  <a:gd name="connsiteY1105" fmla="*/ 8101 h 10000"/>
                  <a:gd name="connsiteX1106" fmla="*/ 8057 w 10000"/>
                  <a:gd name="connsiteY1106" fmla="*/ 8128 h 10000"/>
                  <a:gd name="connsiteX1107" fmla="*/ 8052 w 10000"/>
                  <a:gd name="connsiteY1107" fmla="*/ 8160 h 10000"/>
                  <a:gd name="connsiteX1108" fmla="*/ 8046 w 10000"/>
                  <a:gd name="connsiteY1108" fmla="*/ 8155 h 10000"/>
                  <a:gd name="connsiteX1109" fmla="*/ 8038 w 10000"/>
                  <a:gd name="connsiteY1109" fmla="*/ 8146 h 10000"/>
                  <a:gd name="connsiteX1110" fmla="*/ 8038 w 10000"/>
                  <a:gd name="connsiteY1110" fmla="*/ 8142 h 10000"/>
                  <a:gd name="connsiteX1111" fmla="*/ 8035 w 10000"/>
                  <a:gd name="connsiteY1111" fmla="*/ 8115 h 10000"/>
                  <a:gd name="connsiteX1112" fmla="*/ 8030 w 10000"/>
                  <a:gd name="connsiteY1112" fmla="*/ 8088 h 10000"/>
                  <a:gd name="connsiteX1113" fmla="*/ 8019 w 10000"/>
                  <a:gd name="connsiteY1113" fmla="*/ 8078 h 10000"/>
                  <a:gd name="connsiteX1114" fmla="*/ 8013 w 10000"/>
                  <a:gd name="connsiteY1114" fmla="*/ 8088 h 10000"/>
                  <a:gd name="connsiteX1115" fmla="*/ 7994 w 10000"/>
                  <a:gd name="connsiteY1115" fmla="*/ 8119 h 10000"/>
                  <a:gd name="connsiteX1116" fmla="*/ 7977 w 10000"/>
                  <a:gd name="connsiteY1116" fmla="*/ 8146 h 10000"/>
                  <a:gd name="connsiteX1117" fmla="*/ 7955 w 10000"/>
                  <a:gd name="connsiteY1117" fmla="*/ 8173 h 10000"/>
                  <a:gd name="connsiteX1118" fmla="*/ 7933 w 10000"/>
                  <a:gd name="connsiteY1118" fmla="*/ 8200 h 10000"/>
                  <a:gd name="connsiteX1119" fmla="*/ 7922 w 10000"/>
                  <a:gd name="connsiteY1119" fmla="*/ 8236 h 10000"/>
                  <a:gd name="connsiteX1120" fmla="*/ 7908 w 10000"/>
                  <a:gd name="connsiteY1120" fmla="*/ 8286 h 10000"/>
                  <a:gd name="connsiteX1121" fmla="*/ 7914 w 10000"/>
                  <a:gd name="connsiteY1121" fmla="*/ 8290 h 10000"/>
                  <a:gd name="connsiteX1122" fmla="*/ 7917 w 10000"/>
                  <a:gd name="connsiteY1122" fmla="*/ 8300 h 10000"/>
                  <a:gd name="connsiteX1123" fmla="*/ 7925 w 10000"/>
                  <a:gd name="connsiteY1123" fmla="*/ 8313 h 10000"/>
                  <a:gd name="connsiteX1124" fmla="*/ 7939 w 10000"/>
                  <a:gd name="connsiteY1124" fmla="*/ 8331 h 10000"/>
                  <a:gd name="connsiteX1125" fmla="*/ 7947 w 10000"/>
                  <a:gd name="connsiteY1125" fmla="*/ 8345 h 10000"/>
                  <a:gd name="connsiteX1126" fmla="*/ 7961 w 10000"/>
                  <a:gd name="connsiteY1126" fmla="*/ 8367 h 10000"/>
                  <a:gd name="connsiteX1127" fmla="*/ 7969 w 10000"/>
                  <a:gd name="connsiteY1127" fmla="*/ 8381 h 10000"/>
                  <a:gd name="connsiteX1128" fmla="*/ 7972 w 10000"/>
                  <a:gd name="connsiteY1128" fmla="*/ 8394 h 10000"/>
                  <a:gd name="connsiteX1129" fmla="*/ 7977 w 10000"/>
                  <a:gd name="connsiteY1129" fmla="*/ 8421 h 10000"/>
                  <a:gd name="connsiteX1130" fmla="*/ 7986 w 10000"/>
                  <a:gd name="connsiteY1130" fmla="*/ 8444 h 10000"/>
                  <a:gd name="connsiteX1131" fmla="*/ 7997 w 10000"/>
                  <a:gd name="connsiteY1131" fmla="*/ 8471 h 10000"/>
                  <a:gd name="connsiteX1132" fmla="*/ 7964 w 10000"/>
                  <a:gd name="connsiteY1132" fmla="*/ 8561 h 10000"/>
                  <a:gd name="connsiteX1133" fmla="*/ 7889 w 10000"/>
                  <a:gd name="connsiteY1133" fmla="*/ 8579 h 10000"/>
                  <a:gd name="connsiteX1134" fmla="*/ 7864 w 10000"/>
                  <a:gd name="connsiteY1134" fmla="*/ 8561 h 10000"/>
                  <a:gd name="connsiteX1135" fmla="*/ 7834 w 10000"/>
                  <a:gd name="connsiteY1135" fmla="*/ 8525 h 10000"/>
                  <a:gd name="connsiteX1136" fmla="*/ 7801 w 10000"/>
                  <a:gd name="connsiteY1136" fmla="*/ 8498 h 10000"/>
                  <a:gd name="connsiteX1137" fmla="*/ 7776 w 10000"/>
                  <a:gd name="connsiteY1137" fmla="*/ 8484 h 10000"/>
                  <a:gd name="connsiteX1138" fmla="*/ 7765 w 10000"/>
                  <a:gd name="connsiteY1138" fmla="*/ 8502 h 10000"/>
                  <a:gd name="connsiteX1139" fmla="*/ 7754 w 10000"/>
                  <a:gd name="connsiteY1139" fmla="*/ 8530 h 10000"/>
                  <a:gd name="connsiteX1140" fmla="*/ 7737 w 10000"/>
                  <a:gd name="connsiteY1140" fmla="*/ 8575 h 10000"/>
                  <a:gd name="connsiteX1141" fmla="*/ 7724 w 10000"/>
                  <a:gd name="connsiteY1141" fmla="*/ 8588 h 10000"/>
                  <a:gd name="connsiteX1142" fmla="*/ 7699 w 10000"/>
                  <a:gd name="connsiteY1142" fmla="*/ 8602 h 10000"/>
                  <a:gd name="connsiteX1143" fmla="*/ 7666 w 10000"/>
                  <a:gd name="connsiteY1143" fmla="*/ 8633 h 10000"/>
                  <a:gd name="connsiteX1144" fmla="*/ 7666 w 10000"/>
                  <a:gd name="connsiteY1144" fmla="*/ 8647 h 10000"/>
                  <a:gd name="connsiteX1145" fmla="*/ 7668 w 10000"/>
                  <a:gd name="connsiteY1145" fmla="*/ 8674 h 10000"/>
                  <a:gd name="connsiteX1146" fmla="*/ 7679 w 10000"/>
                  <a:gd name="connsiteY1146" fmla="*/ 8746 h 10000"/>
                  <a:gd name="connsiteX1147" fmla="*/ 7679 w 10000"/>
                  <a:gd name="connsiteY1147" fmla="*/ 8791 h 10000"/>
                  <a:gd name="connsiteX1148" fmla="*/ 7679 w 10000"/>
                  <a:gd name="connsiteY1148" fmla="*/ 8832 h 10000"/>
                  <a:gd name="connsiteX1149" fmla="*/ 7688 w 10000"/>
                  <a:gd name="connsiteY1149" fmla="*/ 8868 h 10000"/>
                  <a:gd name="connsiteX1150" fmla="*/ 7602 w 10000"/>
                  <a:gd name="connsiteY1150" fmla="*/ 8890 h 10000"/>
                  <a:gd name="connsiteX1151" fmla="*/ 7602 w 10000"/>
                  <a:gd name="connsiteY1151" fmla="*/ 8908 h 10000"/>
                  <a:gd name="connsiteX1152" fmla="*/ 7602 w 10000"/>
                  <a:gd name="connsiteY1152" fmla="*/ 8963 h 10000"/>
                  <a:gd name="connsiteX1153" fmla="*/ 7591 w 10000"/>
                  <a:gd name="connsiteY1153" fmla="*/ 8963 h 10000"/>
                  <a:gd name="connsiteX1154" fmla="*/ 7577 w 10000"/>
                  <a:gd name="connsiteY1154" fmla="*/ 8949 h 10000"/>
                  <a:gd name="connsiteX1155" fmla="*/ 7552 w 10000"/>
                  <a:gd name="connsiteY1155" fmla="*/ 8922 h 10000"/>
                  <a:gd name="connsiteX1156" fmla="*/ 7539 w 10000"/>
                  <a:gd name="connsiteY1156" fmla="*/ 8895 h 10000"/>
                  <a:gd name="connsiteX1157" fmla="*/ 7514 w 10000"/>
                  <a:gd name="connsiteY1157" fmla="*/ 8859 h 10000"/>
                  <a:gd name="connsiteX1158" fmla="*/ 7489 w 10000"/>
                  <a:gd name="connsiteY1158" fmla="*/ 8841 h 10000"/>
                  <a:gd name="connsiteX1159" fmla="*/ 7467 w 10000"/>
                  <a:gd name="connsiteY1159" fmla="*/ 8832 h 10000"/>
                  <a:gd name="connsiteX1160" fmla="*/ 7459 w 10000"/>
                  <a:gd name="connsiteY1160" fmla="*/ 8827 h 10000"/>
                  <a:gd name="connsiteX1161" fmla="*/ 7442 w 10000"/>
                  <a:gd name="connsiteY1161" fmla="*/ 8827 h 10000"/>
                  <a:gd name="connsiteX1162" fmla="*/ 7425 w 10000"/>
                  <a:gd name="connsiteY1162" fmla="*/ 8827 h 10000"/>
                  <a:gd name="connsiteX1163" fmla="*/ 7406 w 10000"/>
                  <a:gd name="connsiteY1163" fmla="*/ 8827 h 10000"/>
                  <a:gd name="connsiteX1164" fmla="*/ 7379 w 10000"/>
                  <a:gd name="connsiteY1164" fmla="*/ 8827 h 10000"/>
                  <a:gd name="connsiteX1165" fmla="*/ 7359 w 10000"/>
                  <a:gd name="connsiteY1165" fmla="*/ 8827 h 10000"/>
                  <a:gd name="connsiteX1166" fmla="*/ 7334 w 10000"/>
                  <a:gd name="connsiteY1166" fmla="*/ 8827 h 10000"/>
                  <a:gd name="connsiteX1167" fmla="*/ 7318 w 10000"/>
                  <a:gd name="connsiteY1167" fmla="*/ 8827 h 10000"/>
                  <a:gd name="connsiteX1168" fmla="*/ 7290 w 10000"/>
                  <a:gd name="connsiteY1168" fmla="*/ 8827 h 10000"/>
                  <a:gd name="connsiteX1169" fmla="*/ 7265 w 10000"/>
                  <a:gd name="connsiteY1169" fmla="*/ 8832 h 10000"/>
                  <a:gd name="connsiteX1170" fmla="*/ 7254 w 10000"/>
                  <a:gd name="connsiteY1170" fmla="*/ 8832 h 10000"/>
                  <a:gd name="connsiteX1171" fmla="*/ 7249 w 10000"/>
                  <a:gd name="connsiteY1171" fmla="*/ 8845 h 10000"/>
                  <a:gd name="connsiteX1172" fmla="*/ 7246 w 10000"/>
                  <a:gd name="connsiteY1172" fmla="*/ 8859 h 10000"/>
                  <a:gd name="connsiteX1173" fmla="*/ 7241 w 10000"/>
                  <a:gd name="connsiteY1173" fmla="*/ 8881 h 10000"/>
                  <a:gd name="connsiteX1174" fmla="*/ 7238 w 10000"/>
                  <a:gd name="connsiteY1174" fmla="*/ 8917 h 10000"/>
                  <a:gd name="connsiteX1175" fmla="*/ 7238 w 10000"/>
                  <a:gd name="connsiteY1175" fmla="*/ 8935 h 10000"/>
                  <a:gd name="connsiteX1176" fmla="*/ 7224 w 10000"/>
                  <a:gd name="connsiteY1176" fmla="*/ 8935 h 10000"/>
                  <a:gd name="connsiteX1177" fmla="*/ 7205 w 10000"/>
                  <a:gd name="connsiteY1177" fmla="*/ 8935 h 10000"/>
                  <a:gd name="connsiteX1178" fmla="*/ 7183 w 10000"/>
                  <a:gd name="connsiteY1178" fmla="*/ 8931 h 10000"/>
                  <a:gd name="connsiteX1179" fmla="*/ 7169 w 10000"/>
                  <a:gd name="connsiteY1179" fmla="*/ 8931 h 10000"/>
                  <a:gd name="connsiteX1180" fmla="*/ 7150 w 10000"/>
                  <a:gd name="connsiteY1180" fmla="*/ 8931 h 10000"/>
                  <a:gd name="connsiteX1181" fmla="*/ 7136 w 10000"/>
                  <a:gd name="connsiteY1181" fmla="*/ 8917 h 10000"/>
                  <a:gd name="connsiteX1182" fmla="*/ 7136 w 10000"/>
                  <a:gd name="connsiteY1182" fmla="*/ 8895 h 10000"/>
                  <a:gd name="connsiteX1183" fmla="*/ 7141 w 10000"/>
                  <a:gd name="connsiteY1183" fmla="*/ 8890 h 10000"/>
                  <a:gd name="connsiteX1184" fmla="*/ 7166 w 10000"/>
                  <a:gd name="connsiteY1184" fmla="*/ 8854 h 10000"/>
                  <a:gd name="connsiteX1185" fmla="*/ 7177 w 10000"/>
                  <a:gd name="connsiteY1185" fmla="*/ 8832 h 10000"/>
                  <a:gd name="connsiteX1186" fmla="*/ 7185 w 10000"/>
                  <a:gd name="connsiteY1186" fmla="*/ 8814 h 10000"/>
                  <a:gd name="connsiteX1187" fmla="*/ 7199 w 10000"/>
                  <a:gd name="connsiteY1187" fmla="*/ 8787 h 10000"/>
                  <a:gd name="connsiteX1188" fmla="*/ 7205 w 10000"/>
                  <a:gd name="connsiteY1188" fmla="*/ 8773 h 10000"/>
                  <a:gd name="connsiteX1189" fmla="*/ 7213 w 10000"/>
                  <a:gd name="connsiteY1189" fmla="*/ 8701 h 10000"/>
                  <a:gd name="connsiteX1190" fmla="*/ 7216 w 10000"/>
                  <a:gd name="connsiteY1190" fmla="*/ 8683 h 10000"/>
                  <a:gd name="connsiteX1191" fmla="*/ 7221 w 10000"/>
                  <a:gd name="connsiteY1191" fmla="*/ 8656 h 10000"/>
                  <a:gd name="connsiteX1192" fmla="*/ 7221 w 10000"/>
                  <a:gd name="connsiteY1192" fmla="*/ 8633 h 10000"/>
                  <a:gd name="connsiteX1193" fmla="*/ 7221 w 10000"/>
                  <a:gd name="connsiteY1193" fmla="*/ 8615 h 10000"/>
                  <a:gd name="connsiteX1194" fmla="*/ 7221 w 10000"/>
                  <a:gd name="connsiteY1194" fmla="*/ 8593 h 10000"/>
                  <a:gd name="connsiteX1195" fmla="*/ 7221 w 10000"/>
                  <a:gd name="connsiteY1195" fmla="*/ 8566 h 10000"/>
                  <a:gd name="connsiteX1196" fmla="*/ 7224 w 10000"/>
                  <a:gd name="connsiteY1196" fmla="*/ 8561 h 10000"/>
                  <a:gd name="connsiteX1197" fmla="*/ 7238 w 10000"/>
                  <a:gd name="connsiteY1197" fmla="*/ 8543 h 10000"/>
                  <a:gd name="connsiteX1198" fmla="*/ 7241 w 10000"/>
                  <a:gd name="connsiteY1198" fmla="*/ 8530 h 10000"/>
                  <a:gd name="connsiteX1199" fmla="*/ 7249 w 10000"/>
                  <a:gd name="connsiteY1199" fmla="*/ 8512 h 10000"/>
                  <a:gd name="connsiteX1200" fmla="*/ 7249 w 10000"/>
                  <a:gd name="connsiteY1200" fmla="*/ 8502 h 10000"/>
                  <a:gd name="connsiteX1201" fmla="*/ 7249 w 10000"/>
                  <a:gd name="connsiteY1201" fmla="*/ 8475 h 10000"/>
                  <a:gd name="connsiteX1202" fmla="*/ 7246 w 10000"/>
                  <a:gd name="connsiteY1202" fmla="*/ 8457 h 10000"/>
                  <a:gd name="connsiteX1203" fmla="*/ 7241 w 10000"/>
                  <a:gd name="connsiteY1203" fmla="*/ 8444 h 10000"/>
                  <a:gd name="connsiteX1204" fmla="*/ 7232 w 10000"/>
                  <a:gd name="connsiteY1204" fmla="*/ 8435 h 10000"/>
                  <a:gd name="connsiteX1205" fmla="*/ 7224 w 10000"/>
                  <a:gd name="connsiteY1205" fmla="*/ 8430 h 10000"/>
                  <a:gd name="connsiteX1206" fmla="*/ 7208 w 10000"/>
                  <a:gd name="connsiteY1206" fmla="*/ 8408 h 10000"/>
                  <a:gd name="connsiteX1207" fmla="*/ 7199 w 10000"/>
                  <a:gd name="connsiteY1207" fmla="*/ 8403 h 10000"/>
                  <a:gd name="connsiteX1208" fmla="*/ 7205 w 10000"/>
                  <a:gd name="connsiteY1208" fmla="*/ 8372 h 10000"/>
                  <a:gd name="connsiteX1209" fmla="*/ 7208 w 10000"/>
                  <a:gd name="connsiteY1209" fmla="*/ 8354 h 10000"/>
                  <a:gd name="connsiteX1210" fmla="*/ 7213 w 10000"/>
                  <a:gd name="connsiteY1210" fmla="*/ 8345 h 10000"/>
                  <a:gd name="connsiteX1211" fmla="*/ 7224 w 10000"/>
                  <a:gd name="connsiteY1211" fmla="*/ 8331 h 10000"/>
                  <a:gd name="connsiteX1212" fmla="*/ 7238 w 10000"/>
                  <a:gd name="connsiteY1212" fmla="*/ 8313 h 10000"/>
                  <a:gd name="connsiteX1213" fmla="*/ 7241 w 10000"/>
                  <a:gd name="connsiteY1213" fmla="*/ 8304 h 10000"/>
                  <a:gd name="connsiteX1214" fmla="*/ 7254 w 10000"/>
                  <a:gd name="connsiteY1214" fmla="*/ 8286 h 10000"/>
                  <a:gd name="connsiteX1215" fmla="*/ 7265 w 10000"/>
                  <a:gd name="connsiteY1215" fmla="*/ 8272 h 10000"/>
                  <a:gd name="connsiteX1216" fmla="*/ 7271 w 10000"/>
                  <a:gd name="connsiteY1216" fmla="*/ 8263 h 10000"/>
                  <a:gd name="connsiteX1217" fmla="*/ 7279 w 10000"/>
                  <a:gd name="connsiteY1217" fmla="*/ 8245 h 10000"/>
                  <a:gd name="connsiteX1218" fmla="*/ 7274 w 10000"/>
                  <a:gd name="connsiteY1218" fmla="*/ 8223 h 10000"/>
                  <a:gd name="connsiteX1219" fmla="*/ 7265 w 10000"/>
                  <a:gd name="connsiteY1219" fmla="*/ 8200 h 10000"/>
                  <a:gd name="connsiteX1220" fmla="*/ 7263 w 10000"/>
                  <a:gd name="connsiteY1220" fmla="*/ 8187 h 10000"/>
                  <a:gd name="connsiteX1221" fmla="*/ 7257 w 10000"/>
                  <a:gd name="connsiteY1221" fmla="*/ 8187 h 10000"/>
                  <a:gd name="connsiteX1222" fmla="*/ 7254 w 10000"/>
                  <a:gd name="connsiteY1222" fmla="*/ 8196 h 10000"/>
                  <a:gd name="connsiteX1223" fmla="*/ 7246 w 10000"/>
                  <a:gd name="connsiteY1223" fmla="*/ 8209 h 10000"/>
                  <a:gd name="connsiteX1224" fmla="*/ 7241 w 10000"/>
                  <a:gd name="connsiteY1224" fmla="*/ 8209 h 10000"/>
                  <a:gd name="connsiteX1225" fmla="*/ 7238 w 10000"/>
                  <a:gd name="connsiteY1225" fmla="*/ 8214 h 10000"/>
                  <a:gd name="connsiteX1226" fmla="*/ 7221 w 10000"/>
                  <a:gd name="connsiteY1226" fmla="*/ 8173 h 10000"/>
                  <a:gd name="connsiteX1227" fmla="*/ 7185 w 10000"/>
                  <a:gd name="connsiteY1227" fmla="*/ 8106 h 10000"/>
                  <a:gd name="connsiteX1228" fmla="*/ 7174 w 10000"/>
                  <a:gd name="connsiteY1228" fmla="*/ 8078 h 10000"/>
                  <a:gd name="connsiteX1229" fmla="*/ 7169 w 10000"/>
                  <a:gd name="connsiteY1229" fmla="*/ 8056 h 10000"/>
                  <a:gd name="connsiteX1230" fmla="*/ 7166 w 10000"/>
                  <a:gd name="connsiteY1230" fmla="*/ 8042 h 10000"/>
                  <a:gd name="connsiteX1231" fmla="*/ 7161 w 10000"/>
                  <a:gd name="connsiteY1231" fmla="*/ 8051 h 10000"/>
                  <a:gd name="connsiteX1232" fmla="*/ 7158 w 10000"/>
                  <a:gd name="connsiteY1232" fmla="*/ 8051 h 10000"/>
                  <a:gd name="connsiteX1233" fmla="*/ 7141 w 10000"/>
                  <a:gd name="connsiteY1233" fmla="*/ 8056 h 10000"/>
                  <a:gd name="connsiteX1234" fmla="*/ 7116 w 10000"/>
                  <a:gd name="connsiteY1234" fmla="*/ 8051 h 10000"/>
                  <a:gd name="connsiteX1235" fmla="*/ 7094 w 10000"/>
                  <a:gd name="connsiteY1235" fmla="*/ 8051 h 10000"/>
                  <a:gd name="connsiteX1236" fmla="*/ 7081 w 10000"/>
                  <a:gd name="connsiteY1236" fmla="*/ 8011 h 10000"/>
                  <a:gd name="connsiteX1237" fmla="*/ 7081 w 10000"/>
                  <a:gd name="connsiteY1237" fmla="*/ 8002 h 10000"/>
                  <a:gd name="connsiteX1238" fmla="*/ 7078 w 10000"/>
                  <a:gd name="connsiteY1238" fmla="*/ 7984 h 10000"/>
                  <a:gd name="connsiteX1239" fmla="*/ 7072 w 10000"/>
                  <a:gd name="connsiteY1239" fmla="*/ 7970 h 10000"/>
                  <a:gd name="connsiteX1240" fmla="*/ 7045 w 10000"/>
                  <a:gd name="connsiteY1240" fmla="*/ 7948 h 10000"/>
                  <a:gd name="connsiteX1241" fmla="*/ 7020 w 10000"/>
                  <a:gd name="connsiteY1241" fmla="*/ 7957 h 10000"/>
                  <a:gd name="connsiteX1242" fmla="*/ 7001 w 10000"/>
                  <a:gd name="connsiteY1242" fmla="*/ 7970 h 10000"/>
                  <a:gd name="connsiteX1243" fmla="*/ 6981 w 10000"/>
                  <a:gd name="connsiteY1243" fmla="*/ 7984 h 10000"/>
                  <a:gd name="connsiteX1244" fmla="*/ 6976 w 10000"/>
                  <a:gd name="connsiteY1244" fmla="*/ 7984 h 10000"/>
                  <a:gd name="connsiteX1245" fmla="*/ 6973 w 10000"/>
                  <a:gd name="connsiteY1245" fmla="*/ 7984 h 10000"/>
                  <a:gd name="connsiteX1246" fmla="*/ 6959 w 10000"/>
                  <a:gd name="connsiteY1246" fmla="*/ 7984 h 10000"/>
                  <a:gd name="connsiteX1247" fmla="*/ 6948 w 10000"/>
                  <a:gd name="connsiteY1247" fmla="*/ 7961 h 10000"/>
                  <a:gd name="connsiteX1248" fmla="*/ 6934 w 10000"/>
                  <a:gd name="connsiteY1248" fmla="*/ 7943 h 10000"/>
                  <a:gd name="connsiteX1249" fmla="*/ 6932 w 10000"/>
                  <a:gd name="connsiteY1249" fmla="*/ 7943 h 10000"/>
                  <a:gd name="connsiteX1250" fmla="*/ 6918 w 10000"/>
                  <a:gd name="connsiteY1250" fmla="*/ 7961 h 10000"/>
                  <a:gd name="connsiteX1251" fmla="*/ 6904 w 10000"/>
                  <a:gd name="connsiteY1251" fmla="*/ 7975 h 10000"/>
                  <a:gd name="connsiteX1252" fmla="*/ 6896 w 10000"/>
                  <a:gd name="connsiteY1252" fmla="*/ 7997 h 10000"/>
                  <a:gd name="connsiteX1253" fmla="*/ 6887 w 10000"/>
                  <a:gd name="connsiteY1253" fmla="*/ 8002 h 10000"/>
                  <a:gd name="connsiteX1254" fmla="*/ 6879 w 10000"/>
                  <a:gd name="connsiteY1254" fmla="*/ 8011 h 10000"/>
                  <a:gd name="connsiteX1255" fmla="*/ 6868 w 10000"/>
                  <a:gd name="connsiteY1255" fmla="*/ 8015 h 10000"/>
                  <a:gd name="connsiteX1256" fmla="*/ 6852 w 10000"/>
                  <a:gd name="connsiteY1256" fmla="*/ 8024 h 10000"/>
                  <a:gd name="connsiteX1257" fmla="*/ 6813 w 10000"/>
                  <a:gd name="connsiteY1257" fmla="*/ 8042 h 10000"/>
                  <a:gd name="connsiteX1258" fmla="*/ 6780 w 10000"/>
                  <a:gd name="connsiteY1258" fmla="*/ 8065 h 10000"/>
                  <a:gd name="connsiteX1259" fmla="*/ 6763 w 10000"/>
                  <a:gd name="connsiteY1259" fmla="*/ 8078 h 10000"/>
                  <a:gd name="connsiteX1260" fmla="*/ 6755 w 10000"/>
                  <a:gd name="connsiteY1260" fmla="*/ 8088 h 10000"/>
                  <a:gd name="connsiteX1261" fmla="*/ 6716 w 10000"/>
                  <a:gd name="connsiteY1261" fmla="*/ 8119 h 10000"/>
                  <a:gd name="connsiteX1262" fmla="*/ 6711 w 10000"/>
                  <a:gd name="connsiteY1262" fmla="*/ 8128 h 10000"/>
                  <a:gd name="connsiteX1263" fmla="*/ 6711 w 10000"/>
                  <a:gd name="connsiteY1263" fmla="*/ 8169 h 10000"/>
                  <a:gd name="connsiteX1264" fmla="*/ 6711 w 10000"/>
                  <a:gd name="connsiteY1264" fmla="*/ 8173 h 10000"/>
                  <a:gd name="connsiteX1265" fmla="*/ 6716 w 10000"/>
                  <a:gd name="connsiteY1265" fmla="*/ 8200 h 10000"/>
                  <a:gd name="connsiteX1266" fmla="*/ 6708 w 10000"/>
                  <a:gd name="connsiteY1266" fmla="*/ 8223 h 10000"/>
                  <a:gd name="connsiteX1267" fmla="*/ 6708 w 10000"/>
                  <a:gd name="connsiteY1267" fmla="*/ 8236 h 10000"/>
                  <a:gd name="connsiteX1268" fmla="*/ 6708 w 10000"/>
                  <a:gd name="connsiteY1268" fmla="*/ 8272 h 10000"/>
                  <a:gd name="connsiteX1269" fmla="*/ 6711 w 10000"/>
                  <a:gd name="connsiteY1269" fmla="*/ 8290 h 10000"/>
                  <a:gd name="connsiteX1270" fmla="*/ 6716 w 10000"/>
                  <a:gd name="connsiteY1270" fmla="*/ 8304 h 10000"/>
                  <a:gd name="connsiteX1271" fmla="*/ 6711 w 10000"/>
                  <a:gd name="connsiteY1271" fmla="*/ 8313 h 10000"/>
                  <a:gd name="connsiteX1272" fmla="*/ 6683 w 10000"/>
                  <a:gd name="connsiteY1272" fmla="*/ 8318 h 10000"/>
                  <a:gd name="connsiteX1273" fmla="*/ 6661 w 10000"/>
                  <a:gd name="connsiteY1273" fmla="*/ 8327 h 10000"/>
                  <a:gd name="connsiteX1274" fmla="*/ 6631 w 10000"/>
                  <a:gd name="connsiteY1274" fmla="*/ 8327 h 10000"/>
                  <a:gd name="connsiteX1275" fmla="*/ 6611 w 10000"/>
                  <a:gd name="connsiteY1275" fmla="*/ 8327 h 10000"/>
                  <a:gd name="connsiteX1276" fmla="*/ 6598 w 10000"/>
                  <a:gd name="connsiteY1276" fmla="*/ 8327 h 10000"/>
                  <a:gd name="connsiteX1277" fmla="*/ 6595 w 10000"/>
                  <a:gd name="connsiteY1277" fmla="*/ 8340 h 10000"/>
                  <a:gd name="connsiteX1278" fmla="*/ 6587 w 10000"/>
                  <a:gd name="connsiteY1278" fmla="*/ 8358 h 10000"/>
                  <a:gd name="connsiteX1279" fmla="*/ 6578 w 10000"/>
                  <a:gd name="connsiteY1279" fmla="*/ 8408 h 10000"/>
                  <a:gd name="connsiteX1280" fmla="*/ 6578 w 10000"/>
                  <a:gd name="connsiteY1280" fmla="*/ 8421 h 10000"/>
                  <a:gd name="connsiteX1281" fmla="*/ 6578 w 10000"/>
                  <a:gd name="connsiteY1281" fmla="*/ 8430 h 10000"/>
                  <a:gd name="connsiteX1282" fmla="*/ 6573 w 10000"/>
                  <a:gd name="connsiteY1282" fmla="*/ 8435 h 10000"/>
                  <a:gd name="connsiteX1283" fmla="*/ 6556 w 10000"/>
                  <a:gd name="connsiteY1283" fmla="*/ 8435 h 10000"/>
                  <a:gd name="connsiteX1284" fmla="*/ 6545 w 10000"/>
                  <a:gd name="connsiteY1284" fmla="*/ 8435 h 10000"/>
                  <a:gd name="connsiteX1285" fmla="*/ 6523 w 10000"/>
                  <a:gd name="connsiteY1285" fmla="*/ 8435 h 10000"/>
                  <a:gd name="connsiteX1286" fmla="*/ 6493 w 10000"/>
                  <a:gd name="connsiteY1286" fmla="*/ 8430 h 10000"/>
                  <a:gd name="connsiteX1287" fmla="*/ 6490 w 10000"/>
                  <a:gd name="connsiteY1287" fmla="*/ 8430 h 10000"/>
                  <a:gd name="connsiteX1288" fmla="*/ 6485 w 10000"/>
                  <a:gd name="connsiteY1288" fmla="*/ 8444 h 10000"/>
                  <a:gd name="connsiteX1289" fmla="*/ 6465 w 10000"/>
                  <a:gd name="connsiteY1289" fmla="*/ 8475 h 10000"/>
                  <a:gd name="connsiteX1290" fmla="*/ 6451 w 10000"/>
                  <a:gd name="connsiteY1290" fmla="*/ 8498 h 10000"/>
                  <a:gd name="connsiteX1291" fmla="*/ 6435 w 10000"/>
                  <a:gd name="connsiteY1291" fmla="*/ 8525 h 10000"/>
                  <a:gd name="connsiteX1292" fmla="*/ 6421 w 10000"/>
                  <a:gd name="connsiteY1292" fmla="*/ 8539 h 10000"/>
                  <a:gd name="connsiteX1293" fmla="*/ 6410 w 10000"/>
                  <a:gd name="connsiteY1293" fmla="*/ 8561 h 10000"/>
                  <a:gd name="connsiteX1294" fmla="*/ 6402 w 10000"/>
                  <a:gd name="connsiteY1294" fmla="*/ 8575 h 10000"/>
                  <a:gd name="connsiteX1295" fmla="*/ 6402 w 10000"/>
                  <a:gd name="connsiteY1295" fmla="*/ 8593 h 10000"/>
                  <a:gd name="connsiteX1296" fmla="*/ 6402 w 10000"/>
                  <a:gd name="connsiteY1296" fmla="*/ 8620 h 10000"/>
                  <a:gd name="connsiteX1297" fmla="*/ 6405 w 10000"/>
                  <a:gd name="connsiteY1297" fmla="*/ 8660 h 10000"/>
                  <a:gd name="connsiteX1298" fmla="*/ 6405 w 10000"/>
                  <a:gd name="connsiteY1298" fmla="*/ 8674 h 10000"/>
                  <a:gd name="connsiteX1299" fmla="*/ 6405 w 10000"/>
                  <a:gd name="connsiteY1299" fmla="*/ 8683 h 10000"/>
                  <a:gd name="connsiteX1300" fmla="*/ 6405 w 10000"/>
                  <a:gd name="connsiteY1300" fmla="*/ 8687 h 10000"/>
                  <a:gd name="connsiteX1301" fmla="*/ 6405 w 10000"/>
                  <a:gd name="connsiteY1301" fmla="*/ 8696 h 10000"/>
                  <a:gd name="connsiteX1302" fmla="*/ 6388 w 10000"/>
                  <a:gd name="connsiteY1302" fmla="*/ 8733 h 10000"/>
                  <a:gd name="connsiteX1303" fmla="*/ 6369 w 10000"/>
                  <a:gd name="connsiteY1303" fmla="*/ 8746 h 10000"/>
                  <a:gd name="connsiteX1304" fmla="*/ 6333 w 10000"/>
                  <a:gd name="connsiteY1304" fmla="*/ 8773 h 10000"/>
                  <a:gd name="connsiteX1305" fmla="*/ 6313 w 10000"/>
                  <a:gd name="connsiteY1305" fmla="*/ 8787 h 10000"/>
                  <a:gd name="connsiteX1306" fmla="*/ 6291 w 10000"/>
                  <a:gd name="connsiteY1306" fmla="*/ 8805 h 10000"/>
                  <a:gd name="connsiteX1307" fmla="*/ 6280 w 10000"/>
                  <a:gd name="connsiteY1307" fmla="*/ 8814 h 10000"/>
                  <a:gd name="connsiteX1308" fmla="*/ 6250 w 10000"/>
                  <a:gd name="connsiteY1308" fmla="*/ 8805 h 10000"/>
                  <a:gd name="connsiteX1309" fmla="*/ 6233 w 10000"/>
                  <a:gd name="connsiteY1309" fmla="*/ 8805 h 10000"/>
                  <a:gd name="connsiteX1310" fmla="*/ 6220 w 10000"/>
                  <a:gd name="connsiteY1310" fmla="*/ 8805 h 10000"/>
                  <a:gd name="connsiteX1311" fmla="*/ 6200 w 10000"/>
                  <a:gd name="connsiteY1311" fmla="*/ 8805 h 10000"/>
                  <a:gd name="connsiteX1312" fmla="*/ 6184 w 10000"/>
                  <a:gd name="connsiteY1312" fmla="*/ 8805 h 10000"/>
                  <a:gd name="connsiteX1313" fmla="*/ 6755 w 10000"/>
                  <a:gd name="connsiteY1313" fmla="*/ 6680 h 10000"/>
                  <a:gd name="connsiteX1314" fmla="*/ 6716 w 10000"/>
                  <a:gd name="connsiteY1314" fmla="*/ 6653 h 10000"/>
                  <a:gd name="connsiteX1315" fmla="*/ 6692 w 10000"/>
                  <a:gd name="connsiteY1315" fmla="*/ 6707 h 10000"/>
                  <a:gd name="connsiteX1316" fmla="*/ 6747 w 10000"/>
                  <a:gd name="connsiteY1316" fmla="*/ 6856 h 10000"/>
                  <a:gd name="connsiteX1317" fmla="*/ 6747 w 10000"/>
                  <a:gd name="connsiteY1317" fmla="*/ 6910 h 10000"/>
                  <a:gd name="connsiteX1318" fmla="*/ 6727 w 10000"/>
                  <a:gd name="connsiteY1318" fmla="*/ 6960 h 10000"/>
                  <a:gd name="connsiteX1319" fmla="*/ 6675 w 10000"/>
                  <a:gd name="connsiteY1319" fmla="*/ 7041 h 10000"/>
                  <a:gd name="connsiteX1320" fmla="*/ 6667 w 10000"/>
                  <a:gd name="connsiteY1320" fmla="*/ 7082 h 10000"/>
                  <a:gd name="connsiteX1321" fmla="*/ 6675 w 10000"/>
                  <a:gd name="connsiteY1321" fmla="*/ 7158 h 10000"/>
                  <a:gd name="connsiteX1322" fmla="*/ 6683 w 10000"/>
                  <a:gd name="connsiteY1322" fmla="*/ 7199 h 10000"/>
                  <a:gd name="connsiteX1323" fmla="*/ 6703 w 10000"/>
                  <a:gd name="connsiteY1323" fmla="*/ 7212 h 10000"/>
                  <a:gd name="connsiteX1324" fmla="*/ 6719 w 10000"/>
                  <a:gd name="connsiteY1324" fmla="*/ 7181 h 10000"/>
                  <a:gd name="connsiteX1325" fmla="*/ 6727 w 10000"/>
                  <a:gd name="connsiteY1325" fmla="*/ 7113 h 10000"/>
                  <a:gd name="connsiteX1326" fmla="*/ 6749 w 10000"/>
                  <a:gd name="connsiteY1326" fmla="*/ 7050 h 10000"/>
                  <a:gd name="connsiteX1327" fmla="*/ 6772 w 10000"/>
                  <a:gd name="connsiteY1327" fmla="*/ 6987 h 10000"/>
                  <a:gd name="connsiteX1328" fmla="*/ 6788 w 10000"/>
                  <a:gd name="connsiteY1328" fmla="*/ 6987 h 10000"/>
                  <a:gd name="connsiteX1329" fmla="*/ 6783 w 10000"/>
                  <a:gd name="connsiteY1329" fmla="*/ 7077 h 10000"/>
                  <a:gd name="connsiteX1330" fmla="*/ 6780 w 10000"/>
                  <a:gd name="connsiteY1330" fmla="*/ 7140 h 10000"/>
                  <a:gd name="connsiteX1331" fmla="*/ 6816 w 10000"/>
                  <a:gd name="connsiteY1331" fmla="*/ 7055 h 10000"/>
                  <a:gd name="connsiteX1332" fmla="*/ 6852 w 10000"/>
                  <a:gd name="connsiteY1332" fmla="*/ 7050 h 10000"/>
                  <a:gd name="connsiteX1333" fmla="*/ 6896 w 10000"/>
                  <a:gd name="connsiteY1333" fmla="*/ 7077 h 10000"/>
                  <a:gd name="connsiteX1334" fmla="*/ 7014 w 10000"/>
                  <a:gd name="connsiteY1334" fmla="*/ 6955 h 10000"/>
                  <a:gd name="connsiteX1335" fmla="*/ 7009 w 10000"/>
                  <a:gd name="connsiteY1335" fmla="*/ 6933 h 10000"/>
                  <a:gd name="connsiteX1336" fmla="*/ 6981 w 10000"/>
                  <a:gd name="connsiteY1336" fmla="*/ 6906 h 10000"/>
                  <a:gd name="connsiteX1337" fmla="*/ 6973 w 10000"/>
                  <a:gd name="connsiteY1337" fmla="*/ 6919 h 10000"/>
                  <a:gd name="connsiteX1338" fmla="*/ 6932 w 10000"/>
                  <a:gd name="connsiteY1338" fmla="*/ 6788 h 10000"/>
                  <a:gd name="connsiteX1339" fmla="*/ 6951 w 10000"/>
                  <a:gd name="connsiteY1339" fmla="*/ 6766 h 10000"/>
                  <a:gd name="connsiteX1340" fmla="*/ 6948 w 10000"/>
                  <a:gd name="connsiteY1340" fmla="*/ 6739 h 10000"/>
                  <a:gd name="connsiteX1341" fmla="*/ 6871 w 10000"/>
                  <a:gd name="connsiteY1341" fmla="*/ 6748 h 10000"/>
                  <a:gd name="connsiteX1342" fmla="*/ 6868 w 10000"/>
                  <a:gd name="connsiteY1342" fmla="*/ 6734 h 10000"/>
                  <a:gd name="connsiteX1343" fmla="*/ 6912 w 10000"/>
                  <a:gd name="connsiteY1343" fmla="*/ 6581 h 10000"/>
                  <a:gd name="connsiteX1344" fmla="*/ 6912 w 10000"/>
                  <a:gd name="connsiteY1344" fmla="*/ 6567 h 10000"/>
                  <a:gd name="connsiteX1345" fmla="*/ 6909 w 10000"/>
                  <a:gd name="connsiteY1345" fmla="*/ 6563 h 10000"/>
                  <a:gd name="connsiteX1346" fmla="*/ 6893 w 10000"/>
                  <a:gd name="connsiteY1346" fmla="*/ 6576 h 10000"/>
                  <a:gd name="connsiteX1347" fmla="*/ 6827 w 10000"/>
                  <a:gd name="connsiteY1347" fmla="*/ 6631 h 10000"/>
                  <a:gd name="connsiteX1348" fmla="*/ 6774 w 10000"/>
                  <a:gd name="connsiteY1348" fmla="*/ 6667 h 10000"/>
                  <a:gd name="connsiteX1349" fmla="*/ 6525 w 10000"/>
                  <a:gd name="connsiteY1349" fmla="*/ 7561 h 10000"/>
                  <a:gd name="connsiteX1350" fmla="*/ 6184 w 10000"/>
                  <a:gd name="connsiteY1350" fmla="*/ 8805 h 10000"/>
                  <a:gd name="connsiteX0" fmla="*/ 6184 w 10000"/>
                  <a:gd name="connsiteY0" fmla="*/ 8805 h 10000"/>
                  <a:gd name="connsiteX1" fmla="*/ 6175 w 10000"/>
                  <a:gd name="connsiteY1" fmla="*/ 8800 h 10000"/>
                  <a:gd name="connsiteX2" fmla="*/ 6167 w 10000"/>
                  <a:gd name="connsiteY2" fmla="*/ 8832 h 10000"/>
                  <a:gd name="connsiteX3" fmla="*/ 6167 w 10000"/>
                  <a:gd name="connsiteY3" fmla="*/ 8845 h 10000"/>
                  <a:gd name="connsiteX4" fmla="*/ 6140 w 10000"/>
                  <a:gd name="connsiteY4" fmla="*/ 8877 h 10000"/>
                  <a:gd name="connsiteX5" fmla="*/ 6098 w 10000"/>
                  <a:gd name="connsiteY5" fmla="*/ 8904 h 10000"/>
                  <a:gd name="connsiteX6" fmla="*/ 6090 w 10000"/>
                  <a:gd name="connsiteY6" fmla="*/ 8904 h 10000"/>
                  <a:gd name="connsiteX7" fmla="*/ 6082 w 10000"/>
                  <a:gd name="connsiteY7" fmla="*/ 8904 h 10000"/>
                  <a:gd name="connsiteX8" fmla="*/ 6082 w 10000"/>
                  <a:gd name="connsiteY8" fmla="*/ 8958 h 10000"/>
                  <a:gd name="connsiteX9" fmla="*/ 6082 w 10000"/>
                  <a:gd name="connsiteY9" fmla="*/ 8963 h 10000"/>
                  <a:gd name="connsiteX10" fmla="*/ 6079 w 10000"/>
                  <a:gd name="connsiteY10" fmla="*/ 9012 h 10000"/>
                  <a:gd name="connsiteX11" fmla="*/ 6073 w 10000"/>
                  <a:gd name="connsiteY11" fmla="*/ 9066 h 10000"/>
                  <a:gd name="connsiteX12" fmla="*/ 6073 w 10000"/>
                  <a:gd name="connsiteY12" fmla="*/ 9120 h 10000"/>
                  <a:gd name="connsiteX13" fmla="*/ 6073 w 10000"/>
                  <a:gd name="connsiteY13" fmla="*/ 9147 h 10000"/>
                  <a:gd name="connsiteX14" fmla="*/ 6073 w 10000"/>
                  <a:gd name="connsiteY14" fmla="*/ 9197 h 10000"/>
                  <a:gd name="connsiteX15" fmla="*/ 6068 w 10000"/>
                  <a:gd name="connsiteY15" fmla="*/ 9233 h 10000"/>
                  <a:gd name="connsiteX16" fmla="*/ 6065 w 10000"/>
                  <a:gd name="connsiteY16" fmla="*/ 9301 h 10000"/>
                  <a:gd name="connsiteX17" fmla="*/ 6065 w 10000"/>
                  <a:gd name="connsiteY17" fmla="*/ 9350 h 10000"/>
                  <a:gd name="connsiteX18" fmla="*/ 6060 w 10000"/>
                  <a:gd name="connsiteY18" fmla="*/ 9382 h 10000"/>
                  <a:gd name="connsiteX19" fmla="*/ 6060 w 10000"/>
                  <a:gd name="connsiteY19" fmla="*/ 9409 h 10000"/>
                  <a:gd name="connsiteX20" fmla="*/ 6051 w 10000"/>
                  <a:gd name="connsiteY20" fmla="*/ 9423 h 10000"/>
                  <a:gd name="connsiteX21" fmla="*/ 6049 w 10000"/>
                  <a:gd name="connsiteY21" fmla="*/ 9436 h 10000"/>
                  <a:gd name="connsiteX22" fmla="*/ 6035 w 10000"/>
                  <a:gd name="connsiteY22" fmla="*/ 9450 h 10000"/>
                  <a:gd name="connsiteX23" fmla="*/ 6026 w 10000"/>
                  <a:gd name="connsiteY23" fmla="*/ 9459 h 10000"/>
                  <a:gd name="connsiteX24" fmla="*/ 6018 w 10000"/>
                  <a:gd name="connsiteY24" fmla="*/ 9445 h 10000"/>
                  <a:gd name="connsiteX25" fmla="*/ 6007 w 10000"/>
                  <a:gd name="connsiteY25" fmla="*/ 9409 h 10000"/>
                  <a:gd name="connsiteX26" fmla="*/ 5985 w 10000"/>
                  <a:gd name="connsiteY26" fmla="*/ 9369 h 10000"/>
                  <a:gd name="connsiteX27" fmla="*/ 5969 w 10000"/>
                  <a:gd name="connsiteY27" fmla="*/ 9332 h 10000"/>
                  <a:gd name="connsiteX28" fmla="*/ 5955 w 10000"/>
                  <a:gd name="connsiteY28" fmla="*/ 9314 h 10000"/>
                  <a:gd name="connsiteX29" fmla="*/ 5952 w 10000"/>
                  <a:gd name="connsiteY29" fmla="*/ 9305 h 10000"/>
                  <a:gd name="connsiteX30" fmla="*/ 5935 w 10000"/>
                  <a:gd name="connsiteY30" fmla="*/ 9305 h 10000"/>
                  <a:gd name="connsiteX31" fmla="*/ 5922 w 10000"/>
                  <a:gd name="connsiteY31" fmla="*/ 9319 h 10000"/>
                  <a:gd name="connsiteX32" fmla="*/ 5913 w 10000"/>
                  <a:gd name="connsiteY32" fmla="*/ 9328 h 10000"/>
                  <a:gd name="connsiteX33" fmla="*/ 5905 w 10000"/>
                  <a:gd name="connsiteY33" fmla="*/ 9332 h 10000"/>
                  <a:gd name="connsiteX34" fmla="*/ 5897 w 10000"/>
                  <a:gd name="connsiteY34" fmla="*/ 9350 h 10000"/>
                  <a:gd name="connsiteX35" fmla="*/ 5875 w 10000"/>
                  <a:gd name="connsiteY35" fmla="*/ 9364 h 10000"/>
                  <a:gd name="connsiteX36" fmla="*/ 5850 w 10000"/>
                  <a:gd name="connsiteY36" fmla="*/ 9391 h 10000"/>
                  <a:gd name="connsiteX37" fmla="*/ 5833 w 10000"/>
                  <a:gd name="connsiteY37" fmla="*/ 9405 h 10000"/>
                  <a:gd name="connsiteX38" fmla="*/ 5822 w 10000"/>
                  <a:gd name="connsiteY38" fmla="*/ 9409 h 10000"/>
                  <a:gd name="connsiteX39" fmla="*/ 5800 w 10000"/>
                  <a:gd name="connsiteY39" fmla="*/ 9423 h 10000"/>
                  <a:gd name="connsiteX40" fmla="*/ 5784 w 10000"/>
                  <a:gd name="connsiteY40" fmla="*/ 9436 h 10000"/>
                  <a:gd name="connsiteX41" fmla="*/ 5767 w 10000"/>
                  <a:gd name="connsiteY41" fmla="*/ 9450 h 10000"/>
                  <a:gd name="connsiteX42" fmla="*/ 5751 w 10000"/>
                  <a:gd name="connsiteY42" fmla="*/ 9463 h 10000"/>
                  <a:gd name="connsiteX43" fmla="*/ 5745 w 10000"/>
                  <a:gd name="connsiteY43" fmla="*/ 9472 h 10000"/>
                  <a:gd name="connsiteX44" fmla="*/ 5751 w 10000"/>
                  <a:gd name="connsiteY44" fmla="*/ 9477 h 10000"/>
                  <a:gd name="connsiteX45" fmla="*/ 5762 w 10000"/>
                  <a:gd name="connsiteY45" fmla="*/ 9504 h 10000"/>
                  <a:gd name="connsiteX46" fmla="*/ 5767 w 10000"/>
                  <a:gd name="connsiteY46" fmla="*/ 9526 h 10000"/>
                  <a:gd name="connsiteX47" fmla="*/ 5784 w 10000"/>
                  <a:gd name="connsiteY47" fmla="*/ 9576 h 10000"/>
                  <a:gd name="connsiteX48" fmla="*/ 5797 w 10000"/>
                  <a:gd name="connsiteY48" fmla="*/ 9603 h 10000"/>
                  <a:gd name="connsiteX49" fmla="*/ 5808 w 10000"/>
                  <a:gd name="connsiteY49" fmla="*/ 9644 h 10000"/>
                  <a:gd name="connsiteX50" fmla="*/ 5822 w 10000"/>
                  <a:gd name="connsiteY50" fmla="*/ 9671 h 10000"/>
                  <a:gd name="connsiteX51" fmla="*/ 5825 w 10000"/>
                  <a:gd name="connsiteY51" fmla="*/ 9684 h 10000"/>
                  <a:gd name="connsiteX52" fmla="*/ 5831 w 10000"/>
                  <a:gd name="connsiteY52" fmla="*/ 9684 h 10000"/>
                  <a:gd name="connsiteX53" fmla="*/ 5825 w 10000"/>
                  <a:gd name="connsiteY53" fmla="*/ 9698 h 10000"/>
                  <a:gd name="connsiteX54" fmla="*/ 5806 w 10000"/>
                  <a:gd name="connsiteY54" fmla="*/ 9725 h 10000"/>
                  <a:gd name="connsiteX55" fmla="*/ 5792 w 10000"/>
                  <a:gd name="connsiteY55" fmla="*/ 9738 h 10000"/>
                  <a:gd name="connsiteX56" fmla="*/ 5737 w 10000"/>
                  <a:gd name="connsiteY56" fmla="*/ 9793 h 10000"/>
                  <a:gd name="connsiteX57" fmla="*/ 5728 w 10000"/>
                  <a:gd name="connsiteY57" fmla="*/ 9806 h 10000"/>
                  <a:gd name="connsiteX58" fmla="*/ 5712 w 10000"/>
                  <a:gd name="connsiteY58" fmla="*/ 9815 h 10000"/>
                  <a:gd name="connsiteX59" fmla="*/ 5690 w 10000"/>
                  <a:gd name="connsiteY59" fmla="*/ 9838 h 10000"/>
                  <a:gd name="connsiteX60" fmla="*/ 5679 w 10000"/>
                  <a:gd name="connsiteY60" fmla="*/ 9842 h 10000"/>
                  <a:gd name="connsiteX61" fmla="*/ 5665 w 10000"/>
                  <a:gd name="connsiteY61" fmla="*/ 9842 h 10000"/>
                  <a:gd name="connsiteX62" fmla="*/ 5648 w 10000"/>
                  <a:gd name="connsiteY62" fmla="*/ 9851 h 10000"/>
                  <a:gd name="connsiteX63" fmla="*/ 5621 w 10000"/>
                  <a:gd name="connsiteY63" fmla="*/ 9892 h 10000"/>
                  <a:gd name="connsiteX64" fmla="*/ 5544 w 10000"/>
                  <a:gd name="connsiteY64" fmla="*/ 9946 h 10000"/>
                  <a:gd name="connsiteX65" fmla="*/ 5406 w 10000"/>
                  <a:gd name="connsiteY65" fmla="*/ 10000 h 10000"/>
                  <a:gd name="connsiteX66" fmla="*/ 5350 w 10000"/>
                  <a:gd name="connsiteY66" fmla="*/ 9986 h 10000"/>
                  <a:gd name="connsiteX67" fmla="*/ 5342 w 10000"/>
                  <a:gd name="connsiteY67" fmla="*/ 9950 h 10000"/>
                  <a:gd name="connsiteX68" fmla="*/ 5342 w 10000"/>
                  <a:gd name="connsiteY68" fmla="*/ 9932 h 10000"/>
                  <a:gd name="connsiteX69" fmla="*/ 5342 w 10000"/>
                  <a:gd name="connsiteY69" fmla="*/ 9923 h 10000"/>
                  <a:gd name="connsiteX70" fmla="*/ 5342 w 10000"/>
                  <a:gd name="connsiteY70" fmla="*/ 9919 h 10000"/>
                  <a:gd name="connsiteX71" fmla="*/ 5348 w 10000"/>
                  <a:gd name="connsiteY71" fmla="*/ 9919 h 10000"/>
                  <a:gd name="connsiteX72" fmla="*/ 5348 w 10000"/>
                  <a:gd name="connsiteY72" fmla="*/ 9910 h 10000"/>
                  <a:gd name="connsiteX73" fmla="*/ 5350 w 10000"/>
                  <a:gd name="connsiteY73" fmla="*/ 9910 h 10000"/>
                  <a:gd name="connsiteX74" fmla="*/ 5350 w 10000"/>
                  <a:gd name="connsiteY74" fmla="*/ 9905 h 10000"/>
                  <a:gd name="connsiteX75" fmla="*/ 5356 w 10000"/>
                  <a:gd name="connsiteY75" fmla="*/ 9905 h 10000"/>
                  <a:gd name="connsiteX76" fmla="*/ 5356 w 10000"/>
                  <a:gd name="connsiteY76" fmla="*/ 9896 h 10000"/>
                  <a:gd name="connsiteX77" fmla="*/ 5359 w 10000"/>
                  <a:gd name="connsiteY77" fmla="*/ 9896 h 10000"/>
                  <a:gd name="connsiteX78" fmla="*/ 5359 w 10000"/>
                  <a:gd name="connsiteY78" fmla="*/ 9892 h 10000"/>
                  <a:gd name="connsiteX79" fmla="*/ 5364 w 10000"/>
                  <a:gd name="connsiteY79" fmla="*/ 9892 h 10000"/>
                  <a:gd name="connsiteX80" fmla="*/ 5364 w 10000"/>
                  <a:gd name="connsiteY80" fmla="*/ 9883 h 10000"/>
                  <a:gd name="connsiteX81" fmla="*/ 5359 w 10000"/>
                  <a:gd name="connsiteY81" fmla="*/ 9883 h 10000"/>
                  <a:gd name="connsiteX82" fmla="*/ 5359 w 10000"/>
                  <a:gd name="connsiteY82" fmla="*/ 9878 h 10000"/>
                  <a:gd name="connsiteX83" fmla="*/ 5359 w 10000"/>
                  <a:gd name="connsiteY83" fmla="*/ 9869 h 10000"/>
                  <a:gd name="connsiteX84" fmla="*/ 5356 w 10000"/>
                  <a:gd name="connsiteY84" fmla="*/ 9869 h 10000"/>
                  <a:gd name="connsiteX85" fmla="*/ 5356 w 10000"/>
                  <a:gd name="connsiteY85" fmla="*/ 9865 h 10000"/>
                  <a:gd name="connsiteX86" fmla="*/ 5350 w 10000"/>
                  <a:gd name="connsiteY86" fmla="*/ 9865 h 10000"/>
                  <a:gd name="connsiteX87" fmla="*/ 5350 w 10000"/>
                  <a:gd name="connsiteY87" fmla="*/ 9856 h 10000"/>
                  <a:gd name="connsiteX88" fmla="*/ 5348 w 10000"/>
                  <a:gd name="connsiteY88" fmla="*/ 9856 h 10000"/>
                  <a:gd name="connsiteX89" fmla="*/ 5348 w 10000"/>
                  <a:gd name="connsiteY89" fmla="*/ 9851 h 10000"/>
                  <a:gd name="connsiteX90" fmla="*/ 5348 w 10000"/>
                  <a:gd name="connsiteY90" fmla="*/ 9842 h 10000"/>
                  <a:gd name="connsiteX91" fmla="*/ 5348 w 10000"/>
                  <a:gd name="connsiteY91" fmla="*/ 9838 h 10000"/>
                  <a:gd name="connsiteX92" fmla="*/ 5348 w 10000"/>
                  <a:gd name="connsiteY92" fmla="*/ 9829 h 10000"/>
                  <a:gd name="connsiteX93" fmla="*/ 5348 w 10000"/>
                  <a:gd name="connsiteY93" fmla="*/ 9820 h 10000"/>
                  <a:gd name="connsiteX94" fmla="*/ 5348 w 10000"/>
                  <a:gd name="connsiteY94" fmla="*/ 9815 h 10000"/>
                  <a:gd name="connsiteX95" fmla="*/ 5348 w 10000"/>
                  <a:gd name="connsiteY95" fmla="*/ 9806 h 10000"/>
                  <a:gd name="connsiteX96" fmla="*/ 5350 w 10000"/>
                  <a:gd name="connsiteY96" fmla="*/ 9806 h 10000"/>
                  <a:gd name="connsiteX97" fmla="*/ 5350 w 10000"/>
                  <a:gd name="connsiteY97" fmla="*/ 9802 h 10000"/>
                  <a:gd name="connsiteX98" fmla="*/ 5350 w 10000"/>
                  <a:gd name="connsiteY98" fmla="*/ 9793 h 10000"/>
                  <a:gd name="connsiteX99" fmla="*/ 5356 w 10000"/>
                  <a:gd name="connsiteY99" fmla="*/ 9788 h 10000"/>
                  <a:gd name="connsiteX100" fmla="*/ 5356 w 10000"/>
                  <a:gd name="connsiteY100" fmla="*/ 9779 h 10000"/>
                  <a:gd name="connsiteX101" fmla="*/ 5359 w 10000"/>
                  <a:gd name="connsiteY101" fmla="*/ 9779 h 10000"/>
                  <a:gd name="connsiteX102" fmla="*/ 5359 w 10000"/>
                  <a:gd name="connsiteY102" fmla="*/ 9774 h 10000"/>
                  <a:gd name="connsiteX103" fmla="*/ 5364 w 10000"/>
                  <a:gd name="connsiteY103" fmla="*/ 9765 h 10000"/>
                  <a:gd name="connsiteX104" fmla="*/ 5397 w 10000"/>
                  <a:gd name="connsiteY104" fmla="*/ 9698 h 10000"/>
                  <a:gd name="connsiteX105" fmla="*/ 5397 w 10000"/>
                  <a:gd name="connsiteY105" fmla="*/ 9662 h 10000"/>
                  <a:gd name="connsiteX106" fmla="*/ 5381 w 10000"/>
                  <a:gd name="connsiteY106" fmla="*/ 9648 h 10000"/>
                  <a:gd name="connsiteX107" fmla="*/ 5381 w 10000"/>
                  <a:gd name="connsiteY107" fmla="*/ 9608 h 10000"/>
                  <a:gd name="connsiteX108" fmla="*/ 5400 w 10000"/>
                  <a:gd name="connsiteY108" fmla="*/ 9590 h 10000"/>
                  <a:gd name="connsiteX109" fmla="*/ 5392 w 10000"/>
                  <a:gd name="connsiteY109" fmla="*/ 9553 h 10000"/>
                  <a:gd name="connsiteX110" fmla="*/ 5375 w 10000"/>
                  <a:gd name="connsiteY110" fmla="*/ 9526 h 10000"/>
                  <a:gd name="connsiteX111" fmla="*/ 5350 w 10000"/>
                  <a:gd name="connsiteY111" fmla="*/ 9504 h 10000"/>
                  <a:gd name="connsiteX112" fmla="*/ 5323 w 10000"/>
                  <a:gd name="connsiteY112" fmla="*/ 9562 h 10000"/>
                  <a:gd name="connsiteX113" fmla="*/ 5309 w 10000"/>
                  <a:gd name="connsiteY113" fmla="*/ 9535 h 10000"/>
                  <a:gd name="connsiteX114" fmla="*/ 5312 w 10000"/>
                  <a:gd name="connsiteY114" fmla="*/ 9436 h 10000"/>
                  <a:gd name="connsiteX115" fmla="*/ 5276 w 10000"/>
                  <a:gd name="connsiteY115" fmla="*/ 9409 h 10000"/>
                  <a:gd name="connsiteX116" fmla="*/ 5270 w 10000"/>
                  <a:gd name="connsiteY116" fmla="*/ 9418 h 10000"/>
                  <a:gd name="connsiteX117" fmla="*/ 5259 w 10000"/>
                  <a:gd name="connsiteY117" fmla="*/ 9423 h 10000"/>
                  <a:gd name="connsiteX118" fmla="*/ 5243 w 10000"/>
                  <a:gd name="connsiteY118" fmla="*/ 9445 h 10000"/>
                  <a:gd name="connsiteX119" fmla="*/ 5229 w 10000"/>
                  <a:gd name="connsiteY119" fmla="*/ 9450 h 10000"/>
                  <a:gd name="connsiteX120" fmla="*/ 5221 w 10000"/>
                  <a:gd name="connsiteY120" fmla="*/ 9459 h 10000"/>
                  <a:gd name="connsiteX121" fmla="*/ 5199 w 10000"/>
                  <a:gd name="connsiteY121" fmla="*/ 9463 h 10000"/>
                  <a:gd name="connsiteX122" fmla="*/ 5179 w 10000"/>
                  <a:gd name="connsiteY122" fmla="*/ 9463 h 10000"/>
                  <a:gd name="connsiteX123" fmla="*/ 5166 w 10000"/>
                  <a:gd name="connsiteY123" fmla="*/ 9450 h 10000"/>
                  <a:gd name="connsiteX124" fmla="*/ 5155 w 10000"/>
                  <a:gd name="connsiteY124" fmla="*/ 9432 h 10000"/>
                  <a:gd name="connsiteX125" fmla="*/ 5149 w 10000"/>
                  <a:gd name="connsiteY125" fmla="*/ 9432 h 10000"/>
                  <a:gd name="connsiteX126" fmla="*/ 5146 w 10000"/>
                  <a:gd name="connsiteY126" fmla="*/ 9432 h 10000"/>
                  <a:gd name="connsiteX127" fmla="*/ 5146 w 10000"/>
                  <a:gd name="connsiteY127" fmla="*/ 9436 h 10000"/>
                  <a:gd name="connsiteX128" fmla="*/ 5132 w 10000"/>
                  <a:gd name="connsiteY128" fmla="*/ 9445 h 10000"/>
                  <a:gd name="connsiteX129" fmla="*/ 5124 w 10000"/>
                  <a:gd name="connsiteY129" fmla="*/ 9463 h 10000"/>
                  <a:gd name="connsiteX130" fmla="*/ 5119 w 10000"/>
                  <a:gd name="connsiteY130" fmla="*/ 9472 h 10000"/>
                  <a:gd name="connsiteX131" fmla="*/ 5094 w 10000"/>
                  <a:gd name="connsiteY131" fmla="*/ 9486 h 10000"/>
                  <a:gd name="connsiteX132" fmla="*/ 5075 w 10000"/>
                  <a:gd name="connsiteY132" fmla="*/ 9490 h 10000"/>
                  <a:gd name="connsiteX133" fmla="*/ 5058 w 10000"/>
                  <a:gd name="connsiteY133" fmla="*/ 9499 h 10000"/>
                  <a:gd name="connsiteX134" fmla="*/ 5028 w 10000"/>
                  <a:gd name="connsiteY134" fmla="*/ 9513 h 10000"/>
                  <a:gd name="connsiteX135" fmla="*/ 5006 w 10000"/>
                  <a:gd name="connsiteY135" fmla="*/ 9522 h 10000"/>
                  <a:gd name="connsiteX136" fmla="*/ 4986 w 10000"/>
                  <a:gd name="connsiteY136" fmla="*/ 9535 h 10000"/>
                  <a:gd name="connsiteX137" fmla="*/ 4948 w 10000"/>
                  <a:gd name="connsiteY137" fmla="*/ 9549 h 10000"/>
                  <a:gd name="connsiteX138" fmla="*/ 4925 w 10000"/>
                  <a:gd name="connsiteY138" fmla="*/ 9549 h 10000"/>
                  <a:gd name="connsiteX139" fmla="*/ 4906 w 10000"/>
                  <a:gd name="connsiteY139" fmla="*/ 9549 h 10000"/>
                  <a:gd name="connsiteX140" fmla="*/ 4892 w 10000"/>
                  <a:gd name="connsiteY140" fmla="*/ 9553 h 10000"/>
                  <a:gd name="connsiteX141" fmla="*/ 4890 w 10000"/>
                  <a:gd name="connsiteY141" fmla="*/ 9562 h 10000"/>
                  <a:gd name="connsiteX142" fmla="*/ 4881 w 10000"/>
                  <a:gd name="connsiteY142" fmla="*/ 9576 h 10000"/>
                  <a:gd name="connsiteX143" fmla="*/ 4873 w 10000"/>
                  <a:gd name="connsiteY143" fmla="*/ 9594 h 10000"/>
                  <a:gd name="connsiteX144" fmla="*/ 4868 w 10000"/>
                  <a:gd name="connsiteY144" fmla="*/ 9581 h 10000"/>
                  <a:gd name="connsiteX145" fmla="*/ 4865 w 10000"/>
                  <a:gd name="connsiteY145" fmla="*/ 9567 h 10000"/>
                  <a:gd name="connsiteX146" fmla="*/ 4851 w 10000"/>
                  <a:gd name="connsiteY146" fmla="*/ 9567 h 10000"/>
                  <a:gd name="connsiteX147" fmla="*/ 4848 w 10000"/>
                  <a:gd name="connsiteY147" fmla="*/ 9576 h 10000"/>
                  <a:gd name="connsiteX148" fmla="*/ 4829 w 10000"/>
                  <a:gd name="connsiteY148" fmla="*/ 9581 h 10000"/>
                  <a:gd name="connsiteX149" fmla="*/ 4818 w 10000"/>
                  <a:gd name="connsiteY149" fmla="*/ 9576 h 10000"/>
                  <a:gd name="connsiteX150" fmla="*/ 4810 w 10000"/>
                  <a:gd name="connsiteY150" fmla="*/ 9576 h 10000"/>
                  <a:gd name="connsiteX151" fmla="*/ 4796 w 10000"/>
                  <a:gd name="connsiteY151" fmla="*/ 9581 h 10000"/>
                  <a:gd name="connsiteX152" fmla="*/ 4788 w 10000"/>
                  <a:gd name="connsiteY152" fmla="*/ 9576 h 10000"/>
                  <a:gd name="connsiteX153" fmla="*/ 4779 w 10000"/>
                  <a:gd name="connsiteY153" fmla="*/ 9576 h 10000"/>
                  <a:gd name="connsiteX154" fmla="*/ 4768 w 10000"/>
                  <a:gd name="connsiteY154" fmla="*/ 9581 h 10000"/>
                  <a:gd name="connsiteX155" fmla="*/ 4760 w 10000"/>
                  <a:gd name="connsiteY155" fmla="*/ 9553 h 10000"/>
                  <a:gd name="connsiteX156" fmla="*/ 4754 w 10000"/>
                  <a:gd name="connsiteY156" fmla="*/ 9526 h 10000"/>
                  <a:gd name="connsiteX157" fmla="*/ 4754 w 10000"/>
                  <a:gd name="connsiteY157" fmla="*/ 9486 h 10000"/>
                  <a:gd name="connsiteX158" fmla="*/ 4754 w 10000"/>
                  <a:gd name="connsiteY158" fmla="*/ 9445 h 10000"/>
                  <a:gd name="connsiteX159" fmla="*/ 4760 w 10000"/>
                  <a:gd name="connsiteY159" fmla="*/ 9432 h 10000"/>
                  <a:gd name="connsiteX160" fmla="*/ 4760 w 10000"/>
                  <a:gd name="connsiteY160" fmla="*/ 9396 h 10000"/>
                  <a:gd name="connsiteX161" fmla="*/ 4760 w 10000"/>
                  <a:gd name="connsiteY161" fmla="*/ 9382 h 10000"/>
                  <a:gd name="connsiteX162" fmla="*/ 4760 w 10000"/>
                  <a:gd name="connsiteY162" fmla="*/ 9355 h 10000"/>
                  <a:gd name="connsiteX163" fmla="*/ 4749 w 10000"/>
                  <a:gd name="connsiteY163" fmla="*/ 9341 h 10000"/>
                  <a:gd name="connsiteX164" fmla="*/ 4746 w 10000"/>
                  <a:gd name="connsiteY164" fmla="*/ 9332 h 10000"/>
                  <a:gd name="connsiteX165" fmla="*/ 4732 w 10000"/>
                  <a:gd name="connsiteY165" fmla="*/ 9328 h 10000"/>
                  <a:gd name="connsiteX166" fmla="*/ 4716 w 10000"/>
                  <a:gd name="connsiteY166" fmla="*/ 9292 h 10000"/>
                  <a:gd name="connsiteX167" fmla="*/ 4705 w 10000"/>
                  <a:gd name="connsiteY167" fmla="*/ 9274 h 10000"/>
                  <a:gd name="connsiteX168" fmla="*/ 4699 w 10000"/>
                  <a:gd name="connsiteY168" fmla="*/ 9278 h 10000"/>
                  <a:gd name="connsiteX169" fmla="*/ 4696 w 10000"/>
                  <a:gd name="connsiteY169" fmla="*/ 9287 h 10000"/>
                  <a:gd name="connsiteX170" fmla="*/ 4680 w 10000"/>
                  <a:gd name="connsiteY170" fmla="*/ 9292 h 10000"/>
                  <a:gd name="connsiteX171" fmla="*/ 4672 w 10000"/>
                  <a:gd name="connsiteY171" fmla="*/ 9274 h 10000"/>
                  <a:gd name="connsiteX172" fmla="*/ 4636 w 10000"/>
                  <a:gd name="connsiteY172" fmla="*/ 9224 h 10000"/>
                  <a:gd name="connsiteX173" fmla="*/ 4616 w 10000"/>
                  <a:gd name="connsiteY173" fmla="*/ 9211 h 10000"/>
                  <a:gd name="connsiteX174" fmla="*/ 4608 w 10000"/>
                  <a:gd name="connsiteY174" fmla="*/ 9206 h 10000"/>
                  <a:gd name="connsiteX175" fmla="*/ 4616 w 10000"/>
                  <a:gd name="connsiteY175" fmla="*/ 9193 h 10000"/>
                  <a:gd name="connsiteX176" fmla="*/ 4633 w 10000"/>
                  <a:gd name="connsiteY176" fmla="*/ 9184 h 10000"/>
                  <a:gd name="connsiteX177" fmla="*/ 4616 w 10000"/>
                  <a:gd name="connsiteY177" fmla="*/ 9120 h 10000"/>
                  <a:gd name="connsiteX178" fmla="*/ 4625 w 10000"/>
                  <a:gd name="connsiteY178" fmla="*/ 9039 h 10000"/>
                  <a:gd name="connsiteX179" fmla="*/ 4616 w 10000"/>
                  <a:gd name="connsiteY179" fmla="*/ 9026 h 10000"/>
                  <a:gd name="connsiteX180" fmla="*/ 4600 w 10000"/>
                  <a:gd name="connsiteY180" fmla="*/ 9017 h 10000"/>
                  <a:gd name="connsiteX181" fmla="*/ 4583 w 10000"/>
                  <a:gd name="connsiteY181" fmla="*/ 9003 h 10000"/>
                  <a:gd name="connsiteX182" fmla="*/ 4570 w 10000"/>
                  <a:gd name="connsiteY182" fmla="*/ 9012 h 10000"/>
                  <a:gd name="connsiteX183" fmla="*/ 4570 w 10000"/>
                  <a:gd name="connsiteY183" fmla="*/ 9026 h 10000"/>
                  <a:gd name="connsiteX184" fmla="*/ 4570 w 10000"/>
                  <a:gd name="connsiteY184" fmla="*/ 9035 h 10000"/>
                  <a:gd name="connsiteX185" fmla="*/ 4578 w 10000"/>
                  <a:gd name="connsiteY185" fmla="*/ 9048 h 10000"/>
                  <a:gd name="connsiteX186" fmla="*/ 4583 w 10000"/>
                  <a:gd name="connsiteY186" fmla="*/ 9089 h 10000"/>
                  <a:gd name="connsiteX187" fmla="*/ 4586 w 10000"/>
                  <a:gd name="connsiteY187" fmla="*/ 9116 h 10000"/>
                  <a:gd name="connsiteX188" fmla="*/ 4586 w 10000"/>
                  <a:gd name="connsiteY188" fmla="*/ 9120 h 10000"/>
                  <a:gd name="connsiteX189" fmla="*/ 4583 w 10000"/>
                  <a:gd name="connsiteY189" fmla="*/ 9143 h 10000"/>
                  <a:gd name="connsiteX190" fmla="*/ 4583 w 10000"/>
                  <a:gd name="connsiteY190" fmla="*/ 9170 h 10000"/>
                  <a:gd name="connsiteX191" fmla="*/ 4578 w 10000"/>
                  <a:gd name="connsiteY191" fmla="*/ 9175 h 10000"/>
                  <a:gd name="connsiteX192" fmla="*/ 4570 w 10000"/>
                  <a:gd name="connsiteY192" fmla="*/ 9197 h 10000"/>
                  <a:gd name="connsiteX193" fmla="*/ 4556 w 10000"/>
                  <a:gd name="connsiteY193" fmla="*/ 9170 h 10000"/>
                  <a:gd name="connsiteX194" fmla="*/ 4553 w 10000"/>
                  <a:gd name="connsiteY194" fmla="*/ 9147 h 10000"/>
                  <a:gd name="connsiteX195" fmla="*/ 4545 w 10000"/>
                  <a:gd name="connsiteY195" fmla="*/ 9120 h 10000"/>
                  <a:gd name="connsiteX196" fmla="*/ 4539 w 10000"/>
                  <a:gd name="connsiteY196" fmla="*/ 9093 h 10000"/>
                  <a:gd name="connsiteX197" fmla="*/ 4531 w 10000"/>
                  <a:gd name="connsiteY197" fmla="*/ 9062 h 10000"/>
                  <a:gd name="connsiteX198" fmla="*/ 4523 w 10000"/>
                  <a:gd name="connsiteY198" fmla="*/ 9039 h 10000"/>
                  <a:gd name="connsiteX199" fmla="*/ 4514 w 10000"/>
                  <a:gd name="connsiteY199" fmla="*/ 9026 h 10000"/>
                  <a:gd name="connsiteX200" fmla="*/ 4514 w 10000"/>
                  <a:gd name="connsiteY200" fmla="*/ 9035 h 10000"/>
                  <a:gd name="connsiteX201" fmla="*/ 4512 w 10000"/>
                  <a:gd name="connsiteY201" fmla="*/ 9035 h 10000"/>
                  <a:gd name="connsiteX202" fmla="*/ 4503 w 10000"/>
                  <a:gd name="connsiteY202" fmla="*/ 9035 h 10000"/>
                  <a:gd name="connsiteX203" fmla="*/ 4498 w 10000"/>
                  <a:gd name="connsiteY203" fmla="*/ 9048 h 10000"/>
                  <a:gd name="connsiteX204" fmla="*/ 4481 w 10000"/>
                  <a:gd name="connsiteY204" fmla="*/ 9062 h 10000"/>
                  <a:gd name="connsiteX205" fmla="*/ 4473 w 10000"/>
                  <a:gd name="connsiteY205" fmla="*/ 9066 h 10000"/>
                  <a:gd name="connsiteX206" fmla="*/ 4473 w 10000"/>
                  <a:gd name="connsiteY206" fmla="*/ 9075 h 10000"/>
                  <a:gd name="connsiteX207" fmla="*/ 4459 w 10000"/>
                  <a:gd name="connsiteY207" fmla="*/ 9080 h 10000"/>
                  <a:gd name="connsiteX208" fmla="*/ 4448 w 10000"/>
                  <a:gd name="connsiteY208" fmla="*/ 9075 h 10000"/>
                  <a:gd name="connsiteX209" fmla="*/ 4440 w 10000"/>
                  <a:gd name="connsiteY209" fmla="*/ 9075 h 10000"/>
                  <a:gd name="connsiteX210" fmla="*/ 4432 w 10000"/>
                  <a:gd name="connsiteY210" fmla="*/ 9080 h 10000"/>
                  <a:gd name="connsiteX211" fmla="*/ 4418 w 10000"/>
                  <a:gd name="connsiteY211" fmla="*/ 9093 h 10000"/>
                  <a:gd name="connsiteX212" fmla="*/ 4398 w 10000"/>
                  <a:gd name="connsiteY212" fmla="*/ 9116 h 10000"/>
                  <a:gd name="connsiteX213" fmla="*/ 4390 w 10000"/>
                  <a:gd name="connsiteY213" fmla="*/ 9120 h 10000"/>
                  <a:gd name="connsiteX214" fmla="*/ 4382 w 10000"/>
                  <a:gd name="connsiteY214" fmla="*/ 9129 h 10000"/>
                  <a:gd name="connsiteX215" fmla="*/ 4382 w 10000"/>
                  <a:gd name="connsiteY215" fmla="*/ 9134 h 10000"/>
                  <a:gd name="connsiteX216" fmla="*/ 4385 w 10000"/>
                  <a:gd name="connsiteY216" fmla="*/ 9143 h 10000"/>
                  <a:gd name="connsiteX217" fmla="*/ 4398 w 10000"/>
                  <a:gd name="connsiteY217" fmla="*/ 9134 h 10000"/>
                  <a:gd name="connsiteX218" fmla="*/ 4418 w 10000"/>
                  <a:gd name="connsiteY218" fmla="*/ 9161 h 10000"/>
                  <a:gd name="connsiteX219" fmla="*/ 4423 w 10000"/>
                  <a:gd name="connsiteY219" fmla="*/ 9170 h 10000"/>
                  <a:gd name="connsiteX220" fmla="*/ 4426 w 10000"/>
                  <a:gd name="connsiteY220" fmla="*/ 9175 h 10000"/>
                  <a:gd name="connsiteX221" fmla="*/ 4432 w 10000"/>
                  <a:gd name="connsiteY221" fmla="*/ 9211 h 10000"/>
                  <a:gd name="connsiteX222" fmla="*/ 4426 w 10000"/>
                  <a:gd name="connsiteY222" fmla="*/ 9224 h 10000"/>
                  <a:gd name="connsiteX223" fmla="*/ 4418 w 10000"/>
                  <a:gd name="connsiteY223" fmla="*/ 9247 h 10000"/>
                  <a:gd name="connsiteX224" fmla="*/ 4409 w 10000"/>
                  <a:gd name="connsiteY224" fmla="*/ 9238 h 10000"/>
                  <a:gd name="connsiteX225" fmla="*/ 4398 w 10000"/>
                  <a:gd name="connsiteY225" fmla="*/ 9220 h 10000"/>
                  <a:gd name="connsiteX226" fmla="*/ 4393 w 10000"/>
                  <a:gd name="connsiteY226" fmla="*/ 9211 h 10000"/>
                  <a:gd name="connsiteX227" fmla="*/ 4390 w 10000"/>
                  <a:gd name="connsiteY227" fmla="*/ 9211 h 10000"/>
                  <a:gd name="connsiteX228" fmla="*/ 4385 w 10000"/>
                  <a:gd name="connsiteY228" fmla="*/ 9220 h 10000"/>
                  <a:gd name="connsiteX229" fmla="*/ 4385 w 10000"/>
                  <a:gd name="connsiteY229" fmla="*/ 9238 h 10000"/>
                  <a:gd name="connsiteX230" fmla="*/ 4382 w 10000"/>
                  <a:gd name="connsiteY230" fmla="*/ 9260 h 10000"/>
                  <a:gd name="connsiteX231" fmla="*/ 4360 w 10000"/>
                  <a:gd name="connsiteY231" fmla="*/ 9278 h 10000"/>
                  <a:gd name="connsiteX232" fmla="*/ 4360 w 10000"/>
                  <a:gd name="connsiteY232" fmla="*/ 9292 h 10000"/>
                  <a:gd name="connsiteX233" fmla="*/ 4363 w 10000"/>
                  <a:gd name="connsiteY233" fmla="*/ 9305 h 10000"/>
                  <a:gd name="connsiteX234" fmla="*/ 4385 w 10000"/>
                  <a:gd name="connsiteY234" fmla="*/ 9314 h 10000"/>
                  <a:gd name="connsiteX235" fmla="*/ 4393 w 10000"/>
                  <a:gd name="connsiteY235" fmla="*/ 9319 h 10000"/>
                  <a:gd name="connsiteX236" fmla="*/ 4398 w 10000"/>
                  <a:gd name="connsiteY236" fmla="*/ 9319 h 10000"/>
                  <a:gd name="connsiteX237" fmla="*/ 4401 w 10000"/>
                  <a:gd name="connsiteY237" fmla="*/ 9314 h 10000"/>
                  <a:gd name="connsiteX238" fmla="*/ 4409 w 10000"/>
                  <a:gd name="connsiteY238" fmla="*/ 9278 h 10000"/>
                  <a:gd name="connsiteX239" fmla="*/ 4418 w 10000"/>
                  <a:gd name="connsiteY239" fmla="*/ 9287 h 10000"/>
                  <a:gd name="connsiteX240" fmla="*/ 4426 w 10000"/>
                  <a:gd name="connsiteY240" fmla="*/ 9292 h 10000"/>
                  <a:gd name="connsiteX241" fmla="*/ 4426 w 10000"/>
                  <a:gd name="connsiteY241" fmla="*/ 9301 h 10000"/>
                  <a:gd name="connsiteX242" fmla="*/ 4426 w 10000"/>
                  <a:gd name="connsiteY242" fmla="*/ 9314 h 10000"/>
                  <a:gd name="connsiteX243" fmla="*/ 4418 w 10000"/>
                  <a:gd name="connsiteY243" fmla="*/ 9332 h 10000"/>
                  <a:gd name="connsiteX244" fmla="*/ 4415 w 10000"/>
                  <a:gd name="connsiteY244" fmla="*/ 9341 h 10000"/>
                  <a:gd name="connsiteX245" fmla="*/ 4418 w 10000"/>
                  <a:gd name="connsiteY245" fmla="*/ 9350 h 10000"/>
                  <a:gd name="connsiteX246" fmla="*/ 4415 w 10000"/>
                  <a:gd name="connsiteY246" fmla="*/ 9364 h 10000"/>
                  <a:gd name="connsiteX247" fmla="*/ 4418 w 10000"/>
                  <a:gd name="connsiteY247" fmla="*/ 9409 h 10000"/>
                  <a:gd name="connsiteX248" fmla="*/ 4418 w 10000"/>
                  <a:gd name="connsiteY248" fmla="*/ 9423 h 10000"/>
                  <a:gd name="connsiteX249" fmla="*/ 4415 w 10000"/>
                  <a:gd name="connsiteY249" fmla="*/ 9432 h 10000"/>
                  <a:gd name="connsiteX250" fmla="*/ 4398 w 10000"/>
                  <a:gd name="connsiteY250" fmla="*/ 9423 h 10000"/>
                  <a:gd name="connsiteX251" fmla="*/ 4390 w 10000"/>
                  <a:gd name="connsiteY251" fmla="*/ 9436 h 10000"/>
                  <a:gd name="connsiteX252" fmla="*/ 4385 w 10000"/>
                  <a:gd name="connsiteY252" fmla="*/ 9445 h 10000"/>
                  <a:gd name="connsiteX253" fmla="*/ 4376 w 10000"/>
                  <a:gd name="connsiteY253" fmla="*/ 9459 h 10000"/>
                  <a:gd name="connsiteX254" fmla="*/ 4354 w 10000"/>
                  <a:gd name="connsiteY254" fmla="*/ 9450 h 10000"/>
                  <a:gd name="connsiteX255" fmla="*/ 4352 w 10000"/>
                  <a:gd name="connsiteY255" fmla="*/ 9445 h 10000"/>
                  <a:gd name="connsiteX256" fmla="*/ 4354 w 10000"/>
                  <a:gd name="connsiteY256" fmla="*/ 9432 h 10000"/>
                  <a:gd name="connsiteX257" fmla="*/ 4368 w 10000"/>
                  <a:gd name="connsiteY257" fmla="*/ 9432 h 10000"/>
                  <a:gd name="connsiteX258" fmla="*/ 4371 w 10000"/>
                  <a:gd name="connsiteY258" fmla="*/ 9423 h 10000"/>
                  <a:gd name="connsiteX259" fmla="*/ 4371 w 10000"/>
                  <a:gd name="connsiteY259" fmla="*/ 9405 h 10000"/>
                  <a:gd name="connsiteX260" fmla="*/ 4368 w 10000"/>
                  <a:gd name="connsiteY260" fmla="*/ 9391 h 10000"/>
                  <a:gd name="connsiteX261" fmla="*/ 4363 w 10000"/>
                  <a:gd name="connsiteY261" fmla="*/ 9391 h 10000"/>
                  <a:gd name="connsiteX262" fmla="*/ 4354 w 10000"/>
                  <a:gd name="connsiteY262" fmla="*/ 9409 h 10000"/>
                  <a:gd name="connsiteX263" fmla="*/ 4335 w 10000"/>
                  <a:gd name="connsiteY263" fmla="*/ 9436 h 10000"/>
                  <a:gd name="connsiteX264" fmla="*/ 4327 w 10000"/>
                  <a:gd name="connsiteY264" fmla="*/ 9445 h 10000"/>
                  <a:gd name="connsiteX265" fmla="*/ 4313 w 10000"/>
                  <a:gd name="connsiteY265" fmla="*/ 9445 h 10000"/>
                  <a:gd name="connsiteX266" fmla="*/ 4305 w 10000"/>
                  <a:gd name="connsiteY266" fmla="*/ 9436 h 10000"/>
                  <a:gd name="connsiteX267" fmla="*/ 4296 w 10000"/>
                  <a:gd name="connsiteY267" fmla="*/ 9409 h 10000"/>
                  <a:gd name="connsiteX268" fmla="*/ 4302 w 10000"/>
                  <a:gd name="connsiteY268" fmla="*/ 9396 h 10000"/>
                  <a:gd name="connsiteX269" fmla="*/ 4302 w 10000"/>
                  <a:gd name="connsiteY269" fmla="*/ 9378 h 10000"/>
                  <a:gd name="connsiteX270" fmla="*/ 4302 w 10000"/>
                  <a:gd name="connsiteY270" fmla="*/ 9355 h 10000"/>
                  <a:gd name="connsiteX271" fmla="*/ 4296 w 10000"/>
                  <a:gd name="connsiteY271" fmla="*/ 9355 h 10000"/>
                  <a:gd name="connsiteX272" fmla="*/ 4294 w 10000"/>
                  <a:gd name="connsiteY272" fmla="*/ 9364 h 10000"/>
                  <a:gd name="connsiteX273" fmla="*/ 4288 w 10000"/>
                  <a:gd name="connsiteY273" fmla="*/ 9369 h 10000"/>
                  <a:gd name="connsiteX274" fmla="*/ 4288 w 10000"/>
                  <a:gd name="connsiteY274" fmla="*/ 9378 h 10000"/>
                  <a:gd name="connsiteX275" fmla="*/ 4288 w 10000"/>
                  <a:gd name="connsiteY275" fmla="*/ 9391 h 10000"/>
                  <a:gd name="connsiteX276" fmla="*/ 4285 w 10000"/>
                  <a:gd name="connsiteY276" fmla="*/ 9405 h 10000"/>
                  <a:gd name="connsiteX277" fmla="*/ 4274 w 10000"/>
                  <a:gd name="connsiteY277" fmla="*/ 9405 h 10000"/>
                  <a:gd name="connsiteX278" fmla="*/ 4272 w 10000"/>
                  <a:gd name="connsiteY278" fmla="*/ 9396 h 10000"/>
                  <a:gd name="connsiteX279" fmla="*/ 4266 w 10000"/>
                  <a:gd name="connsiteY279" fmla="*/ 9396 h 10000"/>
                  <a:gd name="connsiteX280" fmla="*/ 4263 w 10000"/>
                  <a:gd name="connsiteY280" fmla="*/ 9409 h 10000"/>
                  <a:gd name="connsiteX281" fmla="*/ 4263 w 10000"/>
                  <a:gd name="connsiteY281" fmla="*/ 9423 h 10000"/>
                  <a:gd name="connsiteX282" fmla="*/ 4266 w 10000"/>
                  <a:gd name="connsiteY282" fmla="*/ 9436 h 10000"/>
                  <a:gd name="connsiteX283" fmla="*/ 4258 w 10000"/>
                  <a:gd name="connsiteY283" fmla="*/ 9477 h 10000"/>
                  <a:gd name="connsiteX284" fmla="*/ 4263 w 10000"/>
                  <a:gd name="connsiteY284" fmla="*/ 9504 h 10000"/>
                  <a:gd name="connsiteX285" fmla="*/ 4263 w 10000"/>
                  <a:gd name="connsiteY285" fmla="*/ 9522 h 10000"/>
                  <a:gd name="connsiteX286" fmla="*/ 4249 w 10000"/>
                  <a:gd name="connsiteY286" fmla="*/ 9535 h 10000"/>
                  <a:gd name="connsiteX287" fmla="*/ 4247 w 10000"/>
                  <a:gd name="connsiteY287" fmla="*/ 9549 h 10000"/>
                  <a:gd name="connsiteX288" fmla="*/ 4249 w 10000"/>
                  <a:gd name="connsiteY288" fmla="*/ 9576 h 10000"/>
                  <a:gd name="connsiteX289" fmla="*/ 4249 w 10000"/>
                  <a:gd name="connsiteY289" fmla="*/ 9581 h 10000"/>
                  <a:gd name="connsiteX290" fmla="*/ 4238 w 10000"/>
                  <a:gd name="connsiteY290" fmla="*/ 9581 h 10000"/>
                  <a:gd name="connsiteX291" fmla="*/ 4233 w 10000"/>
                  <a:gd name="connsiteY291" fmla="*/ 9576 h 10000"/>
                  <a:gd name="connsiteX292" fmla="*/ 4216 w 10000"/>
                  <a:gd name="connsiteY292" fmla="*/ 9535 h 10000"/>
                  <a:gd name="connsiteX293" fmla="*/ 4214 w 10000"/>
                  <a:gd name="connsiteY293" fmla="*/ 9549 h 10000"/>
                  <a:gd name="connsiteX294" fmla="*/ 4197 w 10000"/>
                  <a:gd name="connsiteY294" fmla="*/ 9553 h 10000"/>
                  <a:gd name="connsiteX295" fmla="*/ 4178 w 10000"/>
                  <a:gd name="connsiteY295" fmla="*/ 9553 h 10000"/>
                  <a:gd name="connsiteX296" fmla="*/ 4175 w 10000"/>
                  <a:gd name="connsiteY296" fmla="*/ 9562 h 10000"/>
                  <a:gd name="connsiteX297" fmla="*/ 4175 w 10000"/>
                  <a:gd name="connsiteY297" fmla="*/ 9567 h 10000"/>
                  <a:gd name="connsiteX298" fmla="*/ 4183 w 10000"/>
                  <a:gd name="connsiteY298" fmla="*/ 9581 h 10000"/>
                  <a:gd name="connsiteX299" fmla="*/ 4192 w 10000"/>
                  <a:gd name="connsiteY299" fmla="*/ 9594 h 10000"/>
                  <a:gd name="connsiteX300" fmla="*/ 4192 w 10000"/>
                  <a:gd name="connsiteY300" fmla="*/ 9603 h 10000"/>
                  <a:gd name="connsiteX301" fmla="*/ 4186 w 10000"/>
                  <a:gd name="connsiteY301" fmla="*/ 9608 h 10000"/>
                  <a:gd name="connsiteX302" fmla="*/ 4178 w 10000"/>
                  <a:gd name="connsiteY302" fmla="*/ 9608 h 10000"/>
                  <a:gd name="connsiteX303" fmla="*/ 4153 w 10000"/>
                  <a:gd name="connsiteY303" fmla="*/ 9576 h 10000"/>
                  <a:gd name="connsiteX304" fmla="*/ 4142 w 10000"/>
                  <a:gd name="connsiteY304" fmla="*/ 9576 h 10000"/>
                  <a:gd name="connsiteX305" fmla="*/ 4134 w 10000"/>
                  <a:gd name="connsiteY305" fmla="*/ 9581 h 10000"/>
                  <a:gd name="connsiteX306" fmla="*/ 4120 w 10000"/>
                  <a:gd name="connsiteY306" fmla="*/ 9590 h 10000"/>
                  <a:gd name="connsiteX307" fmla="*/ 4111 w 10000"/>
                  <a:gd name="connsiteY307" fmla="*/ 9608 h 10000"/>
                  <a:gd name="connsiteX308" fmla="*/ 4089 w 10000"/>
                  <a:gd name="connsiteY308" fmla="*/ 9617 h 10000"/>
                  <a:gd name="connsiteX309" fmla="*/ 4073 w 10000"/>
                  <a:gd name="connsiteY309" fmla="*/ 9617 h 10000"/>
                  <a:gd name="connsiteX310" fmla="*/ 4054 w 10000"/>
                  <a:gd name="connsiteY310" fmla="*/ 9608 h 10000"/>
                  <a:gd name="connsiteX311" fmla="*/ 4040 w 10000"/>
                  <a:gd name="connsiteY311" fmla="*/ 9608 h 10000"/>
                  <a:gd name="connsiteX312" fmla="*/ 4029 w 10000"/>
                  <a:gd name="connsiteY312" fmla="*/ 9603 h 10000"/>
                  <a:gd name="connsiteX313" fmla="*/ 4015 w 10000"/>
                  <a:gd name="connsiteY313" fmla="*/ 9594 h 10000"/>
                  <a:gd name="connsiteX314" fmla="*/ 3998 w 10000"/>
                  <a:gd name="connsiteY314" fmla="*/ 9590 h 10000"/>
                  <a:gd name="connsiteX315" fmla="*/ 3982 w 10000"/>
                  <a:gd name="connsiteY315" fmla="*/ 9576 h 10000"/>
                  <a:gd name="connsiteX316" fmla="*/ 3974 w 10000"/>
                  <a:gd name="connsiteY316" fmla="*/ 9567 h 10000"/>
                  <a:gd name="connsiteX317" fmla="*/ 3957 w 10000"/>
                  <a:gd name="connsiteY317" fmla="*/ 9562 h 10000"/>
                  <a:gd name="connsiteX318" fmla="*/ 3949 w 10000"/>
                  <a:gd name="connsiteY318" fmla="*/ 9553 h 10000"/>
                  <a:gd name="connsiteX319" fmla="*/ 3943 w 10000"/>
                  <a:gd name="connsiteY319" fmla="*/ 9553 h 10000"/>
                  <a:gd name="connsiteX320" fmla="*/ 3932 w 10000"/>
                  <a:gd name="connsiteY320" fmla="*/ 9540 h 10000"/>
                  <a:gd name="connsiteX321" fmla="*/ 3927 w 10000"/>
                  <a:gd name="connsiteY321" fmla="*/ 9540 h 10000"/>
                  <a:gd name="connsiteX322" fmla="*/ 3918 w 10000"/>
                  <a:gd name="connsiteY322" fmla="*/ 9540 h 10000"/>
                  <a:gd name="connsiteX323" fmla="*/ 3916 w 10000"/>
                  <a:gd name="connsiteY323" fmla="*/ 9562 h 10000"/>
                  <a:gd name="connsiteX324" fmla="*/ 3902 w 10000"/>
                  <a:gd name="connsiteY324" fmla="*/ 9576 h 10000"/>
                  <a:gd name="connsiteX325" fmla="*/ 3888 w 10000"/>
                  <a:gd name="connsiteY325" fmla="*/ 9567 h 10000"/>
                  <a:gd name="connsiteX326" fmla="*/ 3877 w 10000"/>
                  <a:gd name="connsiteY326" fmla="*/ 9567 h 10000"/>
                  <a:gd name="connsiteX327" fmla="*/ 3863 w 10000"/>
                  <a:gd name="connsiteY327" fmla="*/ 9562 h 10000"/>
                  <a:gd name="connsiteX328" fmla="*/ 3860 w 10000"/>
                  <a:gd name="connsiteY328" fmla="*/ 9549 h 10000"/>
                  <a:gd name="connsiteX329" fmla="*/ 3852 w 10000"/>
                  <a:gd name="connsiteY329" fmla="*/ 9535 h 10000"/>
                  <a:gd name="connsiteX330" fmla="*/ 3838 w 10000"/>
                  <a:gd name="connsiteY330" fmla="*/ 9513 h 10000"/>
                  <a:gd name="connsiteX331" fmla="*/ 3830 w 10000"/>
                  <a:gd name="connsiteY331" fmla="*/ 9504 h 10000"/>
                  <a:gd name="connsiteX332" fmla="*/ 3827 w 10000"/>
                  <a:gd name="connsiteY332" fmla="*/ 9504 h 10000"/>
                  <a:gd name="connsiteX333" fmla="*/ 3822 w 10000"/>
                  <a:gd name="connsiteY333" fmla="*/ 9522 h 10000"/>
                  <a:gd name="connsiteX334" fmla="*/ 3819 w 10000"/>
                  <a:gd name="connsiteY334" fmla="*/ 9526 h 10000"/>
                  <a:gd name="connsiteX335" fmla="*/ 3805 w 10000"/>
                  <a:gd name="connsiteY335" fmla="*/ 9535 h 10000"/>
                  <a:gd name="connsiteX336" fmla="*/ 3800 w 10000"/>
                  <a:gd name="connsiteY336" fmla="*/ 9504 h 10000"/>
                  <a:gd name="connsiteX337" fmla="*/ 3805 w 10000"/>
                  <a:gd name="connsiteY337" fmla="*/ 9499 h 10000"/>
                  <a:gd name="connsiteX338" fmla="*/ 3797 w 10000"/>
                  <a:gd name="connsiteY338" fmla="*/ 9463 h 10000"/>
                  <a:gd name="connsiteX339" fmla="*/ 3783 w 10000"/>
                  <a:gd name="connsiteY339" fmla="*/ 9459 h 10000"/>
                  <a:gd name="connsiteX340" fmla="*/ 3772 w 10000"/>
                  <a:gd name="connsiteY340" fmla="*/ 9450 h 10000"/>
                  <a:gd name="connsiteX341" fmla="*/ 3758 w 10000"/>
                  <a:gd name="connsiteY341" fmla="*/ 9450 h 10000"/>
                  <a:gd name="connsiteX342" fmla="*/ 3742 w 10000"/>
                  <a:gd name="connsiteY342" fmla="*/ 9450 h 10000"/>
                  <a:gd name="connsiteX343" fmla="*/ 3725 w 10000"/>
                  <a:gd name="connsiteY343" fmla="*/ 9450 h 10000"/>
                  <a:gd name="connsiteX344" fmla="*/ 3717 w 10000"/>
                  <a:gd name="connsiteY344" fmla="*/ 9450 h 10000"/>
                  <a:gd name="connsiteX345" fmla="*/ 3709 w 10000"/>
                  <a:gd name="connsiteY345" fmla="*/ 9445 h 10000"/>
                  <a:gd name="connsiteX346" fmla="*/ 3695 w 10000"/>
                  <a:gd name="connsiteY346" fmla="*/ 9445 h 10000"/>
                  <a:gd name="connsiteX347" fmla="*/ 3692 w 10000"/>
                  <a:gd name="connsiteY347" fmla="*/ 9445 h 10000"/>
                  <a:gd name="connsiteX348" fmla="*/ 3684 w 10000"/>
                  <a:gd name="connsiteY348" fmla="*/ 9436 h 10000"/>
                  <a:gd name="connsiteX349" fmla="*/ 3687 w 10000"/>
                  <a:gd name="connsiteY349" fmla="*/ 9418 h 10000"/>
                  <a:gd name="connsiteX350" fmla="*/ 3692 w 10000"/>
                  <a:gd name="connsiteY350" fmla="*/ 9409 h 10000"/>
                  <a:gd name="connsiteX351" fmla="*/ 3695 w 10000"/>
                  <a:gd name="connsiteY351" fmla="*/ 9405 h 10000"/>
                  <a:gd name="connsiteX352" fmla="*/ 3711 w 10000"/>
                  <a:gd name="connsiteY352" fmla="*/ 9396 h 10000"/>
                  <a:gd name="connsiteX353" fmla="*/ 3717 w 10000"/>
                  <a:gd name="connsiteY353" fmla="*/ 9396 h 10000"/>
                  <a:gd name="connsiteX354" fmla="*/ 3722 w 10000"/>
                  <a:gd name="connsiteY354" fmla="*/ 9396 h 10000"/>
                  <a:gd name="connsiteX355" fmla="*/ 3733 w 10000"/>
                  <a:gd name="connsiteY355" fmla="*/ 9391 h 10000"/>
                  <a:gd name="connsiteX356" fmla="*/ 3742 w 10000"/>
                  <a:gd name="connsiteY356" fmla="*/ 9378 h 10000"/>
                  <a:gd name="connsiteX357" fmla="*/ 3747 w 10000"/>
                  <a:gd name="connsiteY357" fmla="*/ 9369 h 10000"/>
                  <a:gd name="connsiteX358" fmla="*/ 3750 w 10000"/>
                  <a:gd name="connsiteY358" fmla="*/ 9355 h 10000"/>
                  <a:gd name="connsiteX359" fmla="*/ 3750 w 10000"/>
                  <a:gd name="connsiteY359" fmla="*/ 9350 h 10000"/>
                  <a:gd name="connsiteX360" fmla="*/ 3747 w 10000"/>
                  <a:gd name="connsiteY360" fmla="*/ 9328 h 10000"/>
                  <a:gd name="connsiteX361" fmla="*/ 3747 w 10000"/>
                  <a:gd name="connsiteY361" fmla="*/ 9314 h 10000"/>
                  <a:gd name="connsiteX362" fmla="*/ 3750 w 10000"/>
                  <a:gd name="connsiteY362" fmla="*/ 9305 h 10000"/>
                  <a:gd name="connsiteX363" fmla="*/ 3756 w 10000"/>
                  <a:gd name="connsiteY363" fmla="*/ 9305 h 10000"/>
                  <a:gd name="connsiteX364" fmla="*/ 3767 w 10000"/>
                  <a:gd name="connsiteY364" fmla="*/ 9301 h 10000"/>
                  <a:gd name="connsiteX365" fmla="*/ 3772 w 10000"/>
                  <a:gd name="connsiteY365" fmla="*/ 9287 h 10000"/>
                  <a:gd name="connsiteX366" fmla="*/ 3775 w 10000"/>
                  <a:gd name="connsiteY366" fmla="*/ 9265 h 10000"/>
                  <a:gd name="connsiteX367" fmla="*/ 3775 w 10000"/>
                  <a:gd name="connsiteY367" fmla="*/ 9238 h 10000"/>
                  <a:gd name="connsiteX368" fmla="*/ 3772 w 10000"/>
                  <a:gd name="connsiteY368" fmla="*/ 9211 h 10000"/>
                  <a:gd name="connsiteX369" fmla="*/ 3772 w 10000"/>
                  <a:gd name="connsiteY369" fmla="*/ 9197 h 10000"/>
                  <a:gd name="connsiteX370" fmla="*/ 3775 w 10000"/>
                  <a:gd name="connsiteY370" fmla="*/ 9170 h 10000"/>
                  <a:gd name="connsiteX371" fmla="*/ 3775 w 10000"/>
                  <a:gd name="connsiteY371" fmla="*/ 9147 h 10000"/>
                  <a:gd name="connsiteX372" fmla="*/ 3775 w 10000"/>
                  <a:gd name="connsiteY372" fmla="*/ 9129 h 10000"/>
                  <a:gd name="connsiteX373" fmla="*/ 3775 w 10000"/>
                  <a:gd name="connsiteY373" fmla="*/ 9116 h 10000"/>
                  <a:gd name="connsiteX374" fmla="*/ 3789 w 10000"/>
                  <a:gd name="connsiteY374" fmla="*/ 9107 h 10000"/>
                  <a:gd name="connsiteX375" fmla="*/ 3789 w 10000"/>
                  <a:gd name="connsiteY375" fmla="*/ 9089 h 10000"/>
                  <a:gd name="connsiteX376" fmla="*/ 3783 w 10000"/>
                  <a:gd name="connsiteY376" fmla="*/ 9035 h 10000"/>
                  <a:gd name="connsiteX377" fmla="*/ 3783 w 10000"/>
                  <a:gd name="connsiteY377" fmla="*/ 9017 h 10000"/>
                  <a:gd name="connsiteX378" fmla="*/ 3791 w 10000"/>
                  <a:gd name="connsiteY378" fmla="*/ 8999 h 10000"/>
                  <a:gd name="connsiteX379" fmla="*/ 3797 w 10000"/>
                  <a:gd name="connsiteY379" fmla="*/ 8990 h 10000"/>
                  <a:gd name="connsiteX380" fmla="*/ 3808 w 10000"/>
                  <a:gd name="connsiteY380" fmla="*/ 8963 h 10000"/>
                  <a:gd name="connsiteX381" fmla="*/ 3813 w 10000"/>
                  <a:gd name="connsiteY381" fmla="*/ 8931 h 10000"/>
                  <a:gd name="connsiteX382" fmla="*/ 3813 w 10000"/>
                  <a:gd name="connsiteY382" fmla="*/ 8917 h 10000"/>
                  <a:gd name="connsiteX383" fmla="*/ 3808 w 10000"/>
                  <a:gd name="connsiteY383" fmla="*/ 8908 h 10000"/>
                  <a:gd name="connsiteX384" fmla="*/ 3813 w 10000"/>
                  <a:gd name="connsiteY384" fmla="*/ 8904 h 10000"/>
                  <a:gd name="connsiteX385" fmla="*/ 3813 w 10000"/>
                  <a:gd name="connsiteY385" fmla="*/ 8890 h 10000"/>
                  <a:gd name="connsiteX386" fmla="*/ 3808 w 10000"/>
                  <a:gd name="connsiteY386" fmla="*/ 8877 h 10000"/>
                  <a:gd name="connsiteX387" fmla="*/ 3808 w 10000"/>
                  <a:gd name="connsiteY387" fmla="*/ 8854 h 10000"/>
                  <a:gd name="connsiteX388" fmla="*/ 3808 w 10000"/>
                  <a:gd name="connsiteY388" fmla="*/ 8841 h 10000"/>
                  <a:gd name="connsiteX389" fmla="*/ 3808 w 10000"/>
                  <a:gd name="connsiteY389" fmla="*/ 8827 h 10000"/>
                  <a:gd name="connsiteX390" fmla="*/ 3808 w 10000"/>
                  <a:gd name="connsiteY390" fmla="*/ 8818 h 10000"/>
                  <a:gd name="connsiteX391" fmla="*/ 3808 w 10000"/>
                  <a:gd name="connsiteY391" fmla="*/ 8814 h 10000"/>
                  <a:gd name="connsiteX392" fmla="*/ 3808 w 10000"/>
                  <a:gd name="connsiteY392" fmla="*/ 8805 h 10000"/>
                  <a:gd name="connsiteX393" fmla="*/ 3808 w 10000"/>
                  <a:gd name="connsiteY393" fmla="*/ 8787 h 10000"/>
                  <a:gd name="connsiteX394" fmla="*/ 3808 w 10000"/>
                  <a:gd name="connsiteY394" fmla="*/ 8764 h 10000"/>
                  <a:gd name="connsiteX395" fmla="*/ 3808 w 10000"/>
                  <a:gd name="connsiteY395" fmla="*/ 8746 h 10000"/>
                  <a:gd name="connsiteX396" fmla="*/ 3805 w 10000"/>
                  <a:gd name="connsiteY396" fmla="*/ 8733 h 10000"/>
                  <a:gd name="connsiteX397" fmla="*/ 3805 w 10000"/>
                  <a:gd name="connsiteY397" fmla="*/ 8724 h 10000"/>
                  <a:gd name="connsiteX398" fmla="*/ 3808 w 10000"/>
                  <a:gd name="connsiteY398" fmla="*/ 8719 h 10000"/>
                  <a:gd name="connsiteX399" fmla="*/ 3813 w 10000"/>
                  <a:gd name="connsiteY399" fmla="*/ 8710 h 10000"/>
                  <a:gd name="connsiteX400" fmla="*/ 3819 w 10000"/>
                  <a:gd name="connsiteY400" fmla="*/ 8687 h 10000"/>
                  <a:gd name="connsiteX401" fmla="*/ 3822 w 10000"/>
                  <a:gd name="connsiteY401" fmla="*/ 8674 h 10000"/>
                  <a:gd name="connsiteX402" fmla="*/ 3822 w 10000"/>
                  <a:gd name="connsiteY402" fmla="*/ 8647 h 10000"/>
                  <a:gd name="connsiteX403" fmla="*/ 3827 w 10000"/>
                  <a:gd name="connsiteY403" fmla="*/ 8642 h 10000"/>
                  <a:gd name="connsiteX404" fmla="*/ 3827 w 10000"/>
                  <a:gd name="connsiteY404" fmla="*/ 8620 h 10000"/>
                  <a:gd name="connsiteX405" fmla="*/ 3836 w 10000"/>
                  <a:gd name="connsiteY405" fmla="*/ 8593 h 10000"/>
                  <a:gd name="connsiteX406" fmla="*/ 3838 w 10000"/>
                  <a:gd name="connsiteY406" fmla="*/ 8566 h 10000"/>
                  <a:gd name="connsiteX407" fmla="*/ 3838 w 10000"/>
                  <a:gd name="connsiteY407" fmla="*/ 8561 h 10000"/>
                  <a:gd name="connsiteX408" fmla="*/ 3844 w 10000"/>
                  <a:gd name="connsiteY408" fmla="*/ 8530 h 10000"/>
                  <a:gd name="connsiteX409" fmla="*/ 3844 w 10000"/>
                  <a:gd name="connsiteY409" fmla="*/ 8512 h 10000"/>
                  <a:gd name="connsiteX410" fmla="*/ 3844 w 10000"/>
                  <a:gd name="connsiteY410" fmla="*/ 8489 h 10000"/>
                  <a:gd name="connsiteX411" fmla="*/ 3838 w 10000"/>
                  <a:gd name="connsiteY411" fmla="*/ 8444 h 10000"/>
                  <a:gd name="connsiteX412" fmla="*/ 3838 w 10000"/>
                  <a:gd name="connsiteY412" fmla="*/ 8403 h 10000"/>
                  <a:gd name="connsiteX413" fmla="*/ 3838 w 10000"/>
                  <a:gd name="connsiteY413" fmla="*/ 8358 h 10000"/>
                  <a:gd name="connsiteX414" fmla="*/ 3836 w 10000"/>
                  <a:gd name="connsiteY414" fmla="*/ 8331 h 10000"/>
                  <a:gd name="connsiteX415" fmla="*/ 3838 w 10000"/>
                  <a:gd name="connsiteY415" fmla="*/ 8286 h 10000"/>
                  <a:gd name="connsiteX416" fmla="*/ 3836 w 10000"/>
                  <a:gd name="connsiteY416" fmla="*/ 8245 h 10000"/>
                  <a:gd name="connsiteX417" fmla="*/ 3836 w 10000"/>
                  <a:gd name="connsiteY417" fmla="*/ 8209 h 10000"/>
                  <a:gd name="connsiteX418" fmla="*/ 3836 w 10000"/>
                  <a:gd name="connsiteY418" fmla="*/ 8155 h 10000"/>
                  <a:gd name="connsiteX419" fmla="*/ 3836 w 10000"/>
                  <a:gd name="connsiteY419" fmla="*/ 8128 h 10000"/>
                  <a:gd name="connsiteX420" fmla="*/ 3836 w 10000"/>
                  <a:gd name="connsiteY420" fmla="*/ 8092 h 10000"/>
                  <a:gd name="connsiteX421" fmla="*/ 3830 w 10000"/>
                  <a:gd name="connsiteY421" fmla="*/ 8056 h 10000"/>
                  <a:gd name="connsiteX422" fmla="*/ 3830 w 10000"/>
                  <a:gd name="connsiteY422" fmla="*/ 8029 h 10000"/>
                  <a:gd name="connsiteX423" fmla="*/ 3830 w 10000"/>
                  <a:gd name="connsiteY423" fmla="*/ 8011 h 10000"/>
                  <a:gd name="connsiteX424" fmla="*/ 3827 w 10000"/>
                  <a:gd name="connsiteY424" fmla="*/ 7988 h 10000"/>
                  <a:gd name="connsiteX425" fmla="*/ 3827 w 10000"/>
                  <a:gd name="connsiteY425" fmla="*/ 7961 h 10000"/>
                  <a:gd name="connsiteX426" fmla="*/ 3822 w 10000"/>
                  <a:gd name="connsiteY426" fmla="*/ 7943 h 10000"/>
                  <a:gd name="connsiteX427" fmla="*/ 3822 w 10000"/>
                  <a:gd name="connsiteY427" fmla="*/ 7934 h 10000"/>
                  <a:gd name="connsiteX428" fmla="*/ 3819 w 10000"/>
                  <a:gd name="connsiteY428" fmla="*/ 7934 h 10000"/>
                  <a:gd name="connsiteX429" fmla="*/ 3789 w 10000"/>
                  <a:gd name="connsiteY429" fmla="*/ 7934 h 10000"/>
                  <a:gd name="connsiteX430" fmla="*/ 3758 w 10000"/>
                  <a:gd name="connsiteY430" fmla="*/ 7934 h 10000"/>
                  <a:gd name="connsiteX431" fmla="*/ 3709 w 10000"/>
                  <a:gd name="connsiteY431" fmla="*/ 7934 h 10000"/>
                  <a:gd name="connsiteX432" fmla="*/ 3684 w 10000"/>
                  <a:gd name="connsiteY432" fmla="*/ 7934 h 10000"/>
                  <a:gd name="connsiteX433" fmla="*/ 3645 w 10000"/>
                  <a:gd name="connsiteY433" fmla="*/ 7943 h 10000"/>
                  <a:gd name="connsiteX434" fmla="*/ 3598 w 10000"/>
                  <a:gd name="connsiteY434" fmla="*/ 7943 h 10000"/>
                  <a:gd name="connsiteX435" fmla="*/ 3573 w 10000"/>
                  <a:gd name="connsiteY435" fmla="*/ 7948 h 10000"/>
                  <a:gd name="connsiteX436" fmla="*/ 3549 w 10000"/>
                  <a:gd name="connsiteY436" fmla="*/ 7943 h 10000"/>
                  <a:gd name="connsiteX437" fmla="*/ 3540 w 10000"/>
                  <a:gd name="connsiteY437" fmla="*/ 7934 h 10000"/>
                  <a:gd name="connsiteX438" fmla="*/ 3538 w 10000"/>
                  <a:gd name="connsiteY438" fmla="*/ 7934 h 10000"/>
                  <a:gd name="connsiteX439" fmla="*/ 3518 w 10000"/>
                  <a:gd name="connsiteY439" fmla="*/ 7961 h 10000"/>
                  <a:gd name="connsiteX440" fmla="*/ 3518 w 10000"/>
                  <a:gd name="connsiteY440" fmla="*/ 7975 h 10000"/>
                  <a:gd name="connsiteX441" fmla="*/ 3518 w 10000"/>
                  <a:gd name="connsiteY441" fmla="*/ 8002 h 10000"/>
                  <a:gd name="connsiteX442" fmla="*/ 3510 w 10000"/>
                  <a:gd name="connsiteY442" fmla="*/ 8011 h 10000"/>
                  <a:gd name="connsiteX443" fmla="*/ 3493 w 10000"/>
                  <a:gd name="connsiteY443" fmla="*/ 8024 h 10000"/>
                  <a:gd name="connsiteX444" fmla="*/ 3474 w 10000"/>
                  <a:gd name="connsiteY444" fmla="*/ 8029 h 10000"/>
                  <a:gd name="connsiteX445" fmla="*/ 3458 w 10000"/>
                  <a:gd name="connsiteY445" fmla="*/ 8042 h 10000"/>
                  <a:gd name="connsiteX446" fmla="*/ 3435 w 10000"/>
                  <a:gd name="connsiteY446" fmla="*/ 8065 h 10000"/>
                  <a:gd name="connsiteX447" fmla="*/ 3422 w 10000"/>
                  <a:gd name="connsiteY447" fmla="*/ 8074 h 10000"/>
                  <a:gd name="connsiteX448" fmla="*/ 3411 w 10000"/>
                  <a:gd name="connsiteY448" fmla="*/ 8088 h 10000"/>
                  <a:gd name="connsiteX449" fmla="*/ 3402 w 10000"/>
                  <a:gd name="connsiteY449" fmla="*/ 8092 h 10000"/>
                  <a:gd name="connsiteX450" fmla="*/ 3372 w 10000"/>
                  <a:gd name="connsiteY450" fmla="*/ 8119 h 10000"/>
                  <a:gd name="connsiteX451" fmla="*/ 3353 w 10000"/>
                  <a:gd name="connsiteY451" fmla="*/ 8133 h 10000"/>
                  <a:gd name="connsiteX452" fmla="*/ 3344 w 10000"/>
                  <a:gd name="connsiteY452" fmla="*/ 8142 h 10000"/>
                  <a:gd name="connsiteX453" fmla="*/ 3333 w 10000"/>
                  <a:gd name="connsiteY453" fmla="*/ 8160 h 10000"/>
                  <a:gd name="connsiteX454" fmla="*/ 3322 w 10000"/>
                  <a:gd name="connsiteY454" fmla="*/ 8196 h 10000"/>
                  <a:gd name="connsiteX455" fmla="*/ 3317 w 10000"/>
                  <a:gd name="connsiteY455" fmla="*/ 8209 h 10000"/>
                  <a:gd name="connsiteX456" fmla="*/ 3297 w 10000"/>
                  <a:gd name="connsiteY456" fmla="*/ 8245 h 10000"/>
                  <a:gd name="connsiteX457" fmla="*/ 3292 w 10000"/>
                  <a:gd name="connsiteY457" fmla="*/ 8250 h 10000"/>
                  <a:gd name="connsiteX458" fmla="*/ 3281 w 10000"/>
                  <a:gd name="connsiteY458" fmla="*/ 8272 h 10000"/>
                  <a:gd name="connsiteX459" fmla="*/ 3275 w 10000"/>
                  <a:gd name="connsiteY459" fmla="*/ 8277 h 10000"/>
                  <a:gd name="connsiteX460" fmla="*/ 3264 w 10000"/>
                  <a:gd name="connsiteY460" fmla="*/ 8313 h 10000"/>
                  <a:gd name="connsiteX461" fmla="*/ 3248 w 10000"/>
                  <a:gd name="connsiteY461" fmla="*/ 8327 h 10000"/>
                  <a:gd name="connsiteX462" fmla="*/ 3212 w 10000"/>
                  <a:gd name="connsiteY462" fmla="*/ 8340 h 10000"/>
                  <a:gd name="connsiteX463" fmla="*/ 3195 w 10000"/>
                  <a:gd name="connsiteY463" fmla="*/ 8345 h 10000"/>
                  <a:gd name="connsiteX464" fmla="*/ 3195 w 10000"/>
                  <a:gd name="connsiteY464" fmla="*/ 8354 h 10000"/>
                  <a:gd name="connsiteX465" fmla="*/ 3193 w 10000"/>
                  <a:gd name="connsiteY465" fmla="*/ 8358 h 10000"/>
                  <a:gd name="connsiteX466" fmla="*/ 3179 w 10000"/>
                  <a:gd name="connsiteY466" fmla="*/ 8367 h 10000"/>
                  <a:gd name="connsiteX467" fmla="*/ 3171 w 10000"/>
                  <a:gd name="connsiteY467" fmla="*/ 8381 h 10000"/>
                  <a:gd name="connsiteX468" fmla="*/ 3146 w 10000"/>
                  <a:gd name="connsiteY468" fmla="*/ 8408 h 10000"/>
                  <a:gd name="connsiteX469" fmla="*/ 3137 w 10000"/>
                  <a:gd name="connsiteY469" fmla="*/ 8417 h 10000"/>
                  <a:gd name="connsiteX470" fmla="*/ 3115 w 10000"/>
                  <a:gd name="connsiteY470" fmla="*/ 8430 h 10000"/>
                  <a:gd name="connsiteX471" fmla="*/ 3096 w 10000"/>
                  <a:gd name="connsiteY471" fmla="*/ 8417 h 10000"/>
                  <a:gd name="connsiteX472" fmla="*/ 3082 w 10000"/>
                  <a:gd name="connsiteY472" fmla="*/ 8403 h 10000"/>
                  <a:gd name="connsiteX473" fmla="*/ 3066 w 10000"/>
                  <a:gd name="connsiteY473" fmla="*/ 8381 h 10000"/>
                  <a:gd name="connsiteX474" fmla="*/ 3063 w 10000"/>
                  <a:gd name="connsiteY474" fmla="*/ 8372 h 10000"/>
                  <a:gd name="connsiteX475" fmla="*/ 3057 w 10000"/>
                  <a:gd name="connsiteY475" fmla="*/ 8358 h 10000"/>
                  <a:gd name="connsiteX476" fmla="*/ 3052 w 10000"/>
                  <a:gd name="connsiteY476" fmla="*/ 8345 h 10000"/>
                  <a:gd name="connsiteX477" fmla="*/ 3044 w 10000"/>
                  <a:gd name="connsiteY477" fmla="*/ 8327 h 10000"/>
                  <a:gd name="connsiteX478" fmla="*/ 3027 w 10000"/>
                  <a:gd name="connsiteY478" fmla="*/ 8304 h 10000"/>
                  <a:gd name="connsiteX479" fmla="*/ 3016 w 10000"/>
                  <a:gd name="connsiteY479" fmla="*/ 8304 h 10000"/>
                  <a:gd name="connsiteX480" fmla="*/ 3002 w 10000"/>
                  <a:gd name="connsiteY480" fmla="*/ 8304 h 10000"/>
                  <a:gd name="connsiteX481" fmla="*/ 2977 w 10000"/>
                  <a:gd name="connsiteY481" fmla="*/ 8304 h 10000"/>
                  <a:gd name="connsiteX482" fmla="*/ 2961 w 10000"/>
                  <a:gd name="connsiteY482" fmla="*/ 8300 h 10000"/>
                  <a:gd name="connsiteX483" fmla="*/ 2936 w 10000"/>
                  <a:gd name="connsiteY483" fmla="*/ 8300 h 10000"/>
                  <a:gd name="connsiteX484" fmla="*/ 2922 w 10000"/>
                  <a:gd name="connsiteY484" fmla="*/ 8313 h 10000"/>
                  <a:gd name="connsiteX485" fmla="*/ 2911 w 10000"/>
                  <a:gd name="connsiteY485" fmla="*/ 8313 h 10000"/>
                  <a:gd name="connsiteX486" fmla="*/ 2881 w 10000"/>
                  <a:gd name="connsiteY486" fmla="*/ 8304 h 10000"/>
                  <a:gd name="connsiteX487" fmla="*/ 2878 w 10000"/>
                  <a:gd name="connsiteY487" fmla="*/ 8304 h 10000"/>
                  <a:gd name="connsiteX488" fmla="*/ 2867 w 10000"/>
                  <a:gd name="connsiteY488" fmla="*/ 8313 h 10000"/>
                  <a:gd name="connsiteX489" fmla="*/ 2859 w 10000"/>
                  <a:gd name="connsiteY489" fmla="*/ 8318 h 10000"/>
                  <a:gd name="connsiteX490" fmla="*/ 2856 w 10000"/>
                  <a:gd name="connsiteY490" fmla="*/ 8327 h 10000"/>
                  <a:gd name="connsiteX491" fmla="*/ 2856 w 10000"/>
                  <a:gd name="connsiteY491" fmla="*/ 8331 h 10000"/>
                  <a:gd name="connsiteX492" fmla="*/ 2850 w 10000"/>
                  <a:gd name="connsiteY492" fmla="*/ 8340 h 10000"/>
                  <a:gd name="connsiteX493" fmla="*/ 2864 w 10000"/>
                  <a:gd name="connsiteY493" fmla="*/ 8345 h 10000"/>
                  <a:gd name="connsiteX494" fmla="*/ 2867 w 10000"/>
                  <a:gd name="connsiteY494" fmla="*/ 8354 h 10000"/>
                  <a:gd name="connsiteX495" fmla="*/ 2878 w 10000"/>
                  <a:gd name="connsiteY495" fmla="*/ 8367 h 10000"/>
                  <a:gd name="connsiteX496" fmla="*/ 2881 w 10000"/>
                  <a:gd name="connsiteY496" fmla="*/ 8385 h 10000"/>
                  <a:gd name="connsiteX497" fmla="*/ 2881 w 10000"/>
                  <a:gd name="connsiteY497" fmla="*/ 8403 h 10000"/>
                  <a:gd name="connsiteX498" fmla="*/ 2886 w 10000"/>
                  <a:gd name="connsiteY498" fmla="*/ 8417 h 10000"/>
                  <a:gd name="connsiteX499" fmla="*/ 2889 w 10000"/>
                  <a:gd name="connsiteY499" fmla="*/ 8430 h 10000"/>
                  <a:gd name="connsiteX500" fmla="*/ 2897 w 10000"/>
                  <a:gd name="connsiteY500" fmla="*/ 8444 h 10000"/>
                  <a:gd name="connsiteX501" fmla="*/ 2903 w 10000"/>
                  <a:gd name="connsiteY501" fmla="*/ 8462 h 10000"/>
                  <a:gd name="connsiteX502" fmla="*/ 2906 w 10000"/>
                  <a:gd name="connsiteY502" fmla="*/ 8484 h 10000"/>
                  <a:gd name="connsiteX503" fmla="*/ 2906 w 10000"/>
                  <a:gd name="connsiteY503" fmla="*/ 8512 h 10000"/>
                  <a:gd name="connsiteX504" fmla="*/ 2903 w 10000"/>
                  <a:gd name="connsiteY504" fmla="*/ 8539 h 10000"/>
                  <a:gd name="connsiteX505" fmla="*/ 2903 w 10000"/>
                  <a:gd name="connsiteY505" fmla="*/ 8561 h 10000"/>
                  <a:gd name="connsiteX506" fmla="*/ 2903 w 10000"/>
                  <a:gd name="connsiteY506" fmla="*/ 8575 h 10000"/>
                  <a:gd name="connsiteX507" fmla="*/ 2906 w 10000"/>
                  <a:gd name="connsiteY507" fmla="*/ 8588 h 10000"/>
                  <a:gd name="connsiteX508" fmla="*/ 2831 w 10000"/>
                  <a:gd name="connsiteY508" fmla="*/ 8683 h 10000"/>
                  <a:gd name="connsiteX509" fmla="*/ 2674 w 10000"/>
                  <a:gd name="connsiteY509" fmla="*/ 8791 h 10000"/>
                  <a:gd name="connsiteX510" fmla="*/ 2583 w 10000"/>
                  <a:gd name="connsiteY510" fmla="*/ 8805 h 10000"/>
                  <a:gd name="connsiteX511" fmla="*/ 2481 w 10000"/>
                  <a:gd name="connsiteY511" fmla="*/ 8751 h 10000"/>
                  <a:gd name="connsiteX512" fmla="*/ 2470 w 10000"/>
                  <a:gd name="connsiteY512" fmla="*/ 8751 h 10000"/>
                  <a:gd name="connsiteX513" fmla="*/ 2445 w 10000"/>
                  <a:gd name="connsiteY513" fmla="*/ 8778 h 10000"/>
                  <a:gd name="connsiteX514" fmla="*/ 2420 w 10000"/>
                  <a:gd name="connsiteY514" fmla="*/ 8800 h 10000"/>
                  <a:gd name="connsiteX515" fmla="*/ 2398 w 10000"/>
                  <a:gd name="connsiteY515" fmla="*/ 8800 h 10000"/>
                  <a:gd name="connsiteX516" fmla="*/ 2365 w 10000"/>
                  <a:gd name="connsiteY516" fmla="*/ 8845 h 10000"/>
                  <a:gd name="connsiteX517" fmla="*/ 2343 w 10000"/>
                  <a:gd name="connsiteY517" fmla="*/ 8859 h 10000"/>
                  <a:gd name="connsiteX518" fmla="*/ 2296 w 10000"/>
                  <a:gd name="connsiteY518" fmla="*/ 8890 h 10000"/>
                  <a:gd name="connsiteX519" fmla="*/ 2276 w 10000"/>
                  <a:gd name="connsiteY519" fmla="*/ 8904 h 10000"/>
                  <a:gd name="connsiteX520" fmla="*/ 2243 w 10000"/>
                  <a:gd name="connsiteY520" fmla="*/ 8922 h 10000"/>
                  <a:gd name="connsiteX521" fmla="*/ 2221 w 10000"/>
                  <a:gd name="connsiteY521" fmla="*/ 8931 h 10000"/>
                  <a:gd name="connsiteX522" fmla="*/ 2188 w 10000"/>
                  <a:gd name="connsiteY522" fmla="*/ 8949 h 10000"/>
                  <a:gd name="connsiteX523" fmla="*/ 2163 w 10000"/>
                  <a:gd name="connsiteY523" fmla="*/ 8963 h 10000"/>
                  <a:gd name="connsiteX524" fmla="*/ 2141 w 10000"/>
                  <a:gd name="connsiteY524" fmla="*/ 8985 h 10000"/>
                  <a:gd name="connsiteX525" fmla="*/ 2116 w 10000"/>
                  <a:gd name="connsiteY525" fmla="*/ 8990 h 10000"/>
                  <a:gd name="connsiteX526" fmla="*/ 2111 w 10000"/>
                  <a:gd name="connsiteY526" fmla="*/ 8999 h 10000"/>
                  <a:gd name="connsiteX527" fmla="*/ 2100 w 10000"/>
                  <a:gd name="connsiteY527" fmla="*/ 8999 h 10000"/>
                  <a:gd name="connsiteX528" fmla="*/ 2086 w 10000"/>
                  <a:gd name="connsiteY528" fmla="*/ 9003 h 10000"/>
                  <a:gd name="connsiteX529" fmla="*/ 2078 w 10000"/>
                  <a:gd name="connsiteY529" fmla="*/ 9012 h 10000"/>
                  <a:gd name="connsiteX530" fmla="*/ 2050 w 10000"/>
                  <a:gd name="connsiteY530" fmla="*/ 9026 h 10000"/>
                  <a:gd name="connsiteX531" fmla="*/ 2028 w 10000"/>
                  <a:gd name="connsiteY531" fmla="*/ 9048 h 10000"/>
                  <a:gd name="connsiteX532" fmla="*/ 2012 w 10000"/>
                  <a:gd name="connsiteY532" fmla="*/ 9062 h 10000"/>
                  <a:gd name="connsiteX533" fmla="*/ 1995 w 10000"/>
                  <a:gd name="connsiteY533" fmla="*/ 9075 h 10000"/>
                  <a:gd name="connsiteX534" fmla="*/ 1962 w 10000"/>
                  <a:gd name="connsiteY534" fmla="*/ 9080 h 10000"/>
                  <a:gd name="connsiteX535" fmla="*/ 1948 w 10000"/>
                  <a:gd name="connsiteY535" fmla="*/ 9048 h 10000"/>
                  <a:gd name="connsiteX536" fmla="*/ 1945 w 10000"/>
                  <a:gd name="connsiteY536" fmla="*/ 9039 h 10000"/>
                  <a:gd name="connsiteX537" fmla="*/ 1932 w 10000"/>
                  <a:gd name="connsiteY537" fmla="*/ 9003 h 10000"/>
                  <a:gd name="connsiteX538" fmla="*/ 1898 w 10000"/>
                  <a:gd name="connsiteY538" fmla="*/ 8935 h 10000"/>
                  <a:gd name="connsiteX539" fmla="*/ 1882 w 10000"/>
                  <a:gd name="connsiteY539" fmla="*/ 8895 h 10000"/>
                  <a:gd name="connsiteX540" fmla="*/ 1865 w 10000"/>
                  <a:gd name="connsiteY540" fmla="*/ 8845 h 10000"/>
                  <a:gd name="connsiteX541" fmla="*/ 1865 w 10000"/>
                  <a:gd name="connsiteY541" fmla="*/ 8832 h 10000"/>
                  <a:gd name="connsiteX542" fmla="*/ 1857 w 10000"/>
                  <a:gd name="connsiteY542" fmla="*/ 8827 h 10000"/>
                  <a:gd name="connsiteX543" fmla="*/ 1841 w 10000"/>
                  <a:gd name="connsiteY543" fmla="*/ 8773 h 10000"/>
                  <a:gd name="connsiteX544" fmla="*/ 1827 w 10000"/>
                  <a:gd name="connsiteY544" fmla="*/ 8733 h 10000"/>
                  <a:gd name="connsiteX545" fmla="*/ 1843 w 10000"/>
                  <a:gd name="connsiteY545" fmla="*/ 8710 h 10000"/>
                  <a:gd name="connsiteX546" fmla="*/ 1857 w 10000"/>
                  <a:gd name="connsiteY546" fmla="*/ 8687 h 10000"/>
                  <a:gd name="connsiteX547" fmla="*/ 1868 w 10000"/>
                  <a:gd name="connsiteY547" fmla="*/ 8669 h 10000"/>
                  <a:gd name="connsiteX548" fmla="*/ 1885 w 10000"/>
                  <a:gd name="connsiteY548" fmla="*/ 8647 h 10000"/>
                  <a:gd name="connsiteX549" fmla="*/ 1909 w 10000"/>
                  <a:gd name="connsiteY549" fmla="*/ 8606 h 10000"/>
                  <a:gd name="connsiteX550" fmla="*/ 1923 w 10000"/>
                  <a:gd name="connsiteY550" fmla="*/ 8588 h 10000"/>
                  <a:gd name="connsiteX551" fmla="*/ 1937 w 10000"/>
                  <a:gd name="connsiteY551" fmla="*/ 8561 h 10000"/>
                  <a:gd name="connsiteX552" fmla="*/ 1923 w 10000"/>
                  <a:gd name="connsiteY552" fmla="*/ 8530 h 10000"/>
                  <a:gd name="connsiteX553" fmla="*/ 1901 w 10000"/>
                  <a:gd name="connsiteY553" fmla="*/ 8462 h 10000"/>
                  <a:gd name="connsiteX554" fmla="*/ 1890 w 10000"/>
                  <a:gd name="connsiteY554" fmla="*/ 8430 h 10000"/>
                  <a:gd name="connsiteX555" fmla="*/ 1885 w 10000"/>
                  <a:gd name="connsiteY555" fmla="*/ 8408 h 10000"/>
                  <a:gd name="connsiteX556" fmla="*/ 1865 w 10000"/>
                  <a:gd name="connsiteY556" fmla="*/ 8367 h 10000"/>
                  <a:gd name="connsiteX557" fmla="*/ 1849 w 10000"/>
                  <a:gd name="connsiteY557" fmla="*/ 8318 h 10000"/>
                  <a:gd name="connsiteX558" fmla="*/ 1841 w 10000"/>
                  <a:gd name="connsiteY558" fmla="*/ 8304 h 10000"/>
                  <a:gd name="connsiteX559" fmla="*/ 1835 w 10000"/>
                  <a:gd name="connsiteY559" fmla="*/ 8300 h 10000"/>
                  <a:gd name="connsiteX560" fmla="*/ 1818 w 10000"/>
                  <a:gd name="connsiteY560" fmla="*/ 8290 h 10000"/>
                  <a:gd name="connsiteX561" fmla="*/ 1785 w 10000"/>
                  <a:gd name="connsiteY561" fmla="*/ 8300 h 10000"/>
                  <a:gd name="connsiteX562" fmla="*/ 1763 w 10000"/>
                  <a:gd name="connsiteY562" fmla="*/ 8300 h 10000"/>
                  <a:gd name="connsiteX563" fmla="*/ 1747 w 10000"/>
                  <a:gd name="connsiteY563" fmla="*/ 8313 h 10000"/>
                  <a:gd name="connsiteX564" fmla="*/ 1744 w 10000"/>
                  <a:gd name="connsiteY564" fmla="*/ 8304 h 10000"/>
                  <a:gd name="connsiteX565" fmla="*/ 1730 w 10000"/>
                  <a:gd name="connsiteY565" fmla="*/ 8313 h 10000"/>
                  <a:gd name="connsiteX566" fmla="*/ 1708 w 10000"/>
                  <a:gd name="connsiteY566" fmla="*/ 8327 h 10000"/>
                  <a:gd name="connsiteX567" fmla="*/ 1675 w 10000"/>
                  <a:gd name="connsiteY567" fmla="*/ 8331 h 10000"/>
                  <a:gd name="connsiteX568" fmla="*/ 1658 w 10000"/>
                  <a:gd name="connsiteY568" fmla="*/ 8345 h 10000"/>
                  <a:gd name="connsiteX569" fmla="*/ 1628 w 10000"/>
                  <a:gd name="connsiteY569" fmla="*/ 8367 h 10000"/>
                  <a:gd name="connsiteX570" fmla="*/ 1620 w 10000"/>
                  <a:gd name="connsiteY570" fmla="*/ 8372 h 10000"/>
                  <a:gd name="connsiteX571" fmla="*/ 1584 w 10000"/>
                  <a:gd name="connsiteY571" fmla="*/ 8394 h 10000"/>
                  <a:gd name="connsiteX572" fmla="*/ 1554 w 10000"/>
                  <a:gd name="connsiteY572" fmla="*/ 8417 h 10000"/>
                  <a:gd name="connsiteX573" fmla="*/ 1529 w 10000"/>
                  <a:gd name="connsiteY573" fmla="*/ 8417 h 10000"/>
                  <a:gd name="connsiteX574" fmla="*/ 1515 w 10000"/>
                  <a:gd name="connsiteY574" fmla="*/ 8408 h 10000"/>
                  <a:gd name="connsiteX575" fmla="*/ 1507 w 10000"/>
                  <a:gd name="connsiteY575" fmla="*/ 8394 h 10000"/>
                  <a:gd name="connsiteX576" fmla="*/ 1479 w 10000"/>
                  <a:gd name="connsiteY576" fmla="*/ 8367 h 10000"/>
                  <a:gd name="connsiteX577" fmla="*/ 1457 w 10000"/>
                  <a:gd name="connsiteY577" fmla="*/ 8385 h 10000"/>
                  <a:gd name="connsiteX578" fmla="*/ 1432 w 10000"/>
                  <a:gd name="connsiteY578" fmla="*/ 8385 h 10000"/>
                  <a:gd name="connsiteX579" fmla="*/ 1418 w 10000"/>
                  <a:gd name="connsiteY579" fmla="*/ 8372 h 10000"/>
                  <a:gd name="connsiteX580" fmla="*/ 1399 w 10000"/>
                  <a:gd name="connsiteY580" fmla="*/ 8358 h 10000"/>
                  <a:gd name="connsiteX581" fmla="*/ 1369 w 10000"/>
                  <a:gd name="connsiteY581" fmla="*/ 8340 h 10000"/>
                  <a:gd name="connsiteX582" fmla="*/ 1355 w 10000"/>
                  <a:gd name="connsiteY582" fmla="*/ 8327 h 10000"/>
                  <a:gd name="connsiteX583" fmla="*/ 1347 w 10000"/>
                  <a:gd name="connsiteY583" fmla="*/ 8318 h 10000"/>
                  <a:gd name="connsiteX584" fmla="*/ 1330 w 10000"/>
                  <a:gd name="connsiteY584" fmla="*/ 8304 h 10000"/>
                  <a:gd name="connsiteX585" fmla="*/ 1319 w 10000"/>
                  <a:gd name="connsiteY585" fmla="*/ 8290 h 10000"/>
                  <a:gd name="connsiteX586" fmla="*/ 1297 w 10000"/>
                  <a:gd name="connsiteY586" fmla="*/ 8272 h 10000"/>
                  <a:gd name="connsiteX587" fmla="*/ 1289 w 10000"/>
                  <a:gd name="connsiteY587" fmla="*/ 8263 h 10000"/>
                  <a:gd name="connsiteX588" fmla="*/ 1280 w 10000"/>
                  <a:gd name="connsiteY588" fmla="*/ 8250 h 10000"/>
                  <a:gd name="connsiteX589" fmla="*/ 1264 w 10000"/>
                  <a:gd name="connsiteY589" fmla="*/ 8236 h 10000"/>
                  <a:gd name="connsiteX590" fmla="*/ 1256 w 10000"/>
                  <a:gd name="connsiteY590" fmla="*/ 8232 h 10000"/>
                  <a:gd name="connsiteX591" fmla="*/ 1247 w 10000"/>
                  <a:gd name="connsiteY591" fmla="*/ 8223 h 10000"/>
                  <a:gd name="connsiteX592" fmla="*/ 1233 w 10000"/>
                  <a:gd name="connsiteY592" fmla="*/ 8209 h 10000"/>
                  <a:gd name="connsiteX593" fmla="*/ 1222 w 10000"/>
                  <a:gd name="connsiteY593" fmla="*/ 8200 h 10000"/>
                  <a:gd name="connsiteX594" fmla="*/ 1206 w 10000"/>
                  <a:gd name="connsiteY594" fmla="*/ 8196 h 10000"/>
                  <a:gd name="connsiteX595" fmla="*/ 1192 w 10000"/>
                  <a:gd name="connsiteY595" fmla="*/ 8196 h 10000"/>
                  <a:gd name="connsiteX596" fmla="*/ 1167 w 10000"/>
                  <a:gd name="connsiteY596" fmla="*/ 8200 h 10000"/>
                  <a:gd name="connsiteX597" fmla="*/ 1137 w 10000"/>
                  <a:gd name="connsiteY597" fmla="*/ 8223 h 10000"/>
                  <a:gd name="connsiteX598" fmla="*/ 1126 w 10000"/>
                  <a:gd name="connsiteY598" fmla="*/ 8232 h 10000"/>
                  <a:gd name="connsiteX599" fmla="*/ 1109 w 10000"/>
                  <a:gd name="connsiteY599" fmla="*/ 8232 h 10000"/>
                  <a:gd name="connsiteX600" fmla="*/ 1087 w 10000"/>
                  <a:gd name="connsiteY600" fmla="*/ 8236 h 10000"/>
                  <a:gd name="connsiteX601" fmla="*/ 1071 w 10000"/>
                  <a:gd name="connsiteY601" fmla="*/ 8232 h 10000"/>
                  <a:gd name="connsiteX602" fmla="*/ 1071 w 10000"/>
                  <a:gd name="connsiteY602" fmla="*/ 8214 h 10000"/>
                  <a:gd name="connsiteX603" fmla="*/ 1062 w 10000"/>
                  <a:gd name="connsiteY603" fmla="*/ 8196 h 10000"/>
                  <a:gd name="connsiteX604" fmla="*/ 1057 w 10000"/>
                  <a:gd name="connsiteY604" fmla="*/ 8173 h 10000"/>
                  <a:gd name="connsiteX605" fmla="*/ 1049 w 10000"/>
                  <a:gd name="connsiteY605" fmla="*/ 8128 h 10000"/>
                  <a:gd name="connsiteX606" fmla="*/ 1040 w 10000"/>
                  <a:gd name="connsiteY606" fmla="*/ 8101 h 10000"/>
                  <a:gd name="connsiteX607" fmla="*/ 1040 w 10000"/>
                  <a:gd name="connsiteY607" fmla="*/ 8088 h 10000"/>
                  <a:gd name="connsiteX608" fmla="*/ 1032 w 10000"/>
                  <a:gd name="connsiteY608" fmla="*/ 8065 h 10000"/>
                  <a:gd name="connsiteX609" fmla="*/ 1024 w 10000"/>
                  <a:gd name="connsiteY609" fmla="*/ 7997 h 10000"/>
                  <a:gd name="connsiteX610" fmla="*/ 1024 w 10000"/>
                  <a:gd name="connsiteY610" fmla="*/ 7970 h 10000"/>
                  <a:gd name="connsiteX611" fmla="*/ 1015 w 10000"/>
                  <a:gd name="connsiteY611" fmla="*/ 7930 h 10000"/>
                  <a:gd name="connsiteX612" fmla="*/ 1013 w 10000"/>
                  <a:gd name="connsiteY612" fmla="*/ 7885 h 10000"/>
                  <a:gd name="connsiteX613" fmla="*/ 1004 w 10000"/>
                  <a:gd name="connsiteY613" fmla="*/ 7866 h 10000"/>
                  <a:gd name="connsiteX614" fmla="*/ 853 w 10000"/>
                  <a:gd name="connsiteY614" fmla="*/ 7948 h 10000"/>
                  <a:gd name="connsiteX615" fmla="*/ 811 w 10000"/>
                  <a:gd name="connsiteY615" fmla="*/ 7844 h 10000"/>
                  <a:gd name="connsiteX616" fmla="*/ 811 w 10000"/>
                  <a:gd name="connsiteY616" fmla="*/ 7799 h 10000"/>
                  <a:gd name="connsiteX617" fmla="*/ 814 w 10000"/>
                  <a:gd name="connsiteY617" fmla="*/ 7736 h 10000"/>
                  <a:gd name="connsiteX618" fmla="*/ 740 w 10000"/>
                  <a:gd name="connsiteY618" fmla="*/ 7578 h 10000"/>
                  <a:gd name="connsiteX619" fmla="*/ 571 w 10000"/>
                  <a:gd name="connsiteY619" fmla="*/ 7447 h 10000"/>
                  <a:gd name="connsiteX620" fmla="*/ 530 w 10000"/>
                  <a:gd name="connsiteY620" fmla="*/ 7772 h 10000"/>
                  <a:gd name="connsiteX621" fmla="*/ 502 w 10000"/>
                  <a:gd name="connsiteY621" fmla="*/ 7763 h 10000"/>
                  <a:gd name="connsiteX622" fmla="*/ 491 w 10000"/>
                  <a:gd name="connsiteY622" fmla="*/ 7826 h 10000"/>
                  <a:gd name="connsiteX623" fmla="*/ 483 w 10000"/>
                  <a:gd name="connsiteY623" fmla="*/ 7830 h 10000"/>
                  <a:gd name="connsiteX624" fmla="*/ 469 w 10000"/>
                  <a:gd name="connsiteY624" fmla="*/ 7839 h 10000"/>
                  <a:gd name="connsiteX625" fmla="*/ 453 w 10000"/>
                  <a:gd name="connsiteY625" fmla="*/ 7830 h 10000"/>
                  <a:gd name="connsiteX626" fmla="*/ 442 w 10000"/>
                  <a:gd name="connsiteY626" fmla="*/ 7826 h 10000"/>
                  <a:gd name="connsiteX627" fmla="*/ 425 w 10000"/>
                  <a:gd name="connsiteY627" fmla="*/ 7826 h 10000"/>
                  <a:gd name="connsiteX628" fmla="*/ 403 w 10000"/>
                  <a:gd name="connsiteY628" fmla="*/ 7826 h 10000"/>
                  <a:gd name="connsiteX629" fmla="*/ 378 w 10000"/>
                  <a:gd name="connsiteY629" fmla="*/ 7817 h 10000"/>
                  <a:gd name="connsiteX630" fmla="*/ 356 w 10000"/>
                  <a:gd name="connsiteY630" fmla="*/ 7817 h 10000"/>
                  <a:gd name="connsiteX631" fmla="*/ 331 w 10000"/>
                  <a:gd name="connsiteY631" fmla="*/ 7817 h 10000"/>
                  <a:gd name="connsiteX632" fmla="*/ 315 w 10000"/>
                  <a:gd name="connsiteY632" fmla="*/ 7830 h 10000"/>
                  <a:gd name="connsiteX633" fmla="*/ 290 w 10000"/>
                  <a:gd name="connsiteY633" fmla="*/ 7853 h 10000"/>
                  <a:gd name="connsiteX634" fmla="*/ 248 w 10000"/>
                  <a:gd name="connsiteY634" fmla="*/ 7659 h 10000"/>
                  <a:gd name="connsiteX635" fmla="*/ 298 w 10000"/>
                  <a:gd name="connsiteY635" fmla="*/ 7379 h 10000"/>
                  <a:gd name="connsiteX636" fmla="*/ 290 w 10000"/>
                  <a:gd name="connsiteY636" fmla="*/ 7312 h 10000"/>
                  <a:gd name="connsiteX637" fmla="*/ 284 w 10000"/>
                  <a:gd name="connsiteY637" fmla="*/ 7253 h 10000"/>
                  <a:gd name="connsiteX638" fmla="*/ 301 w 10000"/>
                  <a:gd name="connsiteY638" fmla="*/ 7226 h 10000"/>
                  <a:gd name="connsiteX639" fmla="*/ 315 w 10000"/>
                  <a:gd name="connsiteY639" fmla="*/ 7199 h 10000"/>
                  <a:gd name="connsiteX640" fmla="*/ 323 w 10000"/>
                  <a:gd name="connsiteY640" fmla="*/ 7158 h 10000"/>
                  <a:gd name="connsiteX641" fmla="*/ 317 w 10000"/>
                  <a:gd name="connsiteY641" fmla="*/ 7140 h 10000"/>
                  <a:gd name="connsiteX642" fmla="*/ 168 w 10000"/>
                  <a:gd name="connsiteY642" fmla="*/ 6892 h 10000"/>
                  <a:gd name="connsiteX643" fmla="*/ 80 w 10000"/>
                  <a:gd name="connsiteY643" fmla="*/ 6802 h 10000"/>
                  <a:gd name="connsiteX644" fmla="*/ 143 w 10000"/>
                  <a:gd name="connsiteY644" fmla="*/ 6707 h 10000"/>
                  <a:gd name="connsiteX645" fmla="*/ 63 w 10000"/>
                  <a:gd name="connsiteY645" fmla="*/ 6549 h 10000"/>
                  <a:gd name="connsiteX646" fmla="*/ 41 w 10000"/>
                  <a:gd name="connsiteY646" fmla="*/ 6500 h 10000"/>
                  <a:gd name="connsiteX647" fmla="*/ 201 w 10000"/>
                  <a:gd name="connsiteY647" fmla="*/ 6274 h 10000"/>
                  <a:gd name="connsiteX648" fmla="*/ 143 w 10000"/>
                  <a:gd name="connsiteY648" fmla="*/ 6184 h 10000"/>
                  <a:gd name="connsiteX649" fmla="*/ 152 w 10000"/>
                  <a:gd name="connsiteY649" fmla="*/ 6148 h 10000"/>
                  <a:gd name="connsiteX650" fmla="*/ 163 w 10000"/>
                  <a:gd name="connsiteY650" fmla="*/ 6107 h 10000"/>
                  <a:gd name="connsiteX651" fmla="*/ 229 w 10000"/>
                  <a:gd name="connsiteY651" fmla="*/ 5895 h 10000"/>
                  <a:gd name="connsiteX652" fmla="*/ 251 w 10000"/>
                  <a:gd name="connsiteY652" fmla="*/ 5805 h 10000"/>
                  <a:gd name="connsiteX653" fmla="*/ 251 w 10000"/>
                  <a:gd name="connsiteY653" fmla="*/ 5778 h 10000"/>
                  <a:gd name="connsiteX654" fmla="*/ 248 w 10000"/>
                  <a:gd name="connsiteY654" fmla="*/ 5733 h 10000"/>
                  <a:gd name="connsiteX655" fmla="*/ 212 w 10000"/>
                  <a:gd name="connsiteY655" fmla="*/ 5602 h 10000"/>
                  <a:gd name="connsiteX656" fmla="*/ 177 w 10000"/>
                  <a:gd name="connsiteY656" fmla="*/ 5521 h 10000"/>
                  <a:gd name="connsiteX657" fmla="*/ 33 w 10000"/>
                  <a:gd name="connsiteY657" fmla="*/ 5503 h 10000"/>
                  <a:gd name="connsiteX658" fmla="*/ 0 w 10000"/>
                  <a:gd name="connsiteY658" fmla="*/ 5219 h 10000"/>
                  <a:gd name="connsiteX659" fmla="*/ 188 w 10000"/>
                  <a:gd name="connsiteY659" fmla="*/ 5219 h 10000"/>
                  <a:gd name="connsiteX660" fmla="*/ 201 w 10000"/>
                  <a:gd name="connsiteY660" fmla="*/ 5210 h 10000"/>
                  <a:gd name="connsiteX661" fmla="*/ 251 w 10000"/>
                  <a:gd name="connsiteY661" fmla="*/ 5169 h 10000"/>
                  <a:gd name="connsiteX662" fmla="*/ 444 w 10000"/>
                  <a:gd name="connsiteY662" fmla="*/ 4984 h 10000"/>
                  <a:gd name="connsiteX663" fmla="*/ 510 w 10000"/>
                  <a:gd name="connsiteY663" fmla="*/ 4723 h 10000"/>
                  <a:gd name="connsiteX664" fmla="*/ 574 w 10000"/>
                  <a:gd name="connsiteY664" fmla="*/ 4272 h 10000"/>
                  <a:gd name="connsiteX665" fmla="*/ 723 w 10000"/>
                  <a:gd name="connsiteY665" fmla="*/ 4078 h 10000"/>
                  <a:gd name="connsiteX666" fmla="*/ 723 w 10000"/>
                  <a:gd name="connsiteY666" fmla="*/ 4023 h 10000"/>
                  <a:gd name="connsiteX667" fmla="*/ 723 w 10000"/>
                  <a:gd name="connsiteY667" fmla="*/ 3983 h 10000"/>
                  <a:gd name="connsiteX668" fmla="*/ 723 w 10000"/>
                  <a:gd name="connsiteY668" fmla="*/ 3771 h 10000"/>
                  <a:gd name="connsiteX669" fmla="*/ 731 w 10000"/>
                  <a:gd name="connsiteY669" fmla="*/ 3442 h 10000"/>
                  <a:gd name="connsiteX670" fmla="*/ 806 w 10000"/>
                  <a:gd name="connsiteY670" fmla="*/ 3392 h 10000"/>
                  <a:gd name="connsiteX671" fmla="*/ 988 w 10000"/>
                  <a:gd name="connsiteY671" fmla="*/ 3712 h 10000"/>
                  <a:gd name="connsiteX672" fmla="*/ 1013 w 10000"/>
                  <a:gd name="connsiteY672" fmla="*/ 3699 h 10000"/>
                  <a:gd name="connsiteX673" fmla="*/ 1120 w 10000"/>
                  <a:gd name="connsiteY673" fmla="*/ 3631 h 10000"/>
                  <a:gd name="connsiteX674" fmla="*/ 1206 w 10000"/>
                  <a:gd name="connsiteY674" fmla="*/ 3627 h 10000"/>
                  <a:gd name="connsiteX675" fmla="*/ 1264 w 10000"/>
                  <a:gd name="connsiteY675" fmla="*/ 3599 h 10000"/>
                  <a:gd name="connsiteX676" fmla="*/ 1322 w 10000"/>
                  <a:gd name="connsiteY676" fmla="*/ 3627 h 10000"/>
                  <a:gd name="connsiteX677" fmla="*/ 1327 w 10000"/>
                  <a:gd name="connsiteY677" fmla="*/ 3645 h 10000"/>
                  <a:gd name="connsiteX678" fmla="*/ 1344 w 10000"/>
                  <a:gd name="connsiteY678" fmla="*/ 3739 h 10000"/>
                  <a:gd name="connsiteX679" fmla="*/ 1344 w 10000"/>
                  <a:gd name="connsiteY679" fmla="*/ 3775 h 10000"/>
                  <a:gd name="connsiteX680" fmla="*/ 1338 w 10000"/>
                  <a:gd name="connsiteY680" fmla="*/ 3784 h 10000"/>
                  <a:gd name="connsiteX681" fmla="*/ 1338 w 10000"/>
                  <a:gd name="connsiteY681" fmla="*/ 3829 h 10000"/>
                  <a:gd name="connsiteX682" fmla="*/ 1352 w 10000"/>
                  <a:gd name="connsiteY682" fmla="*/ 3852 h 10000"/>
                  <a:gd name="connsiteX683" fmla="*/ 1407 w 10000"/>
                  <a:gd name="connsiteY683" fmla="*/ 3866 h 10000"/>
                  <a:gd name="connsiteX684" fmla="*/ 1440 w 10000"/>
                  <a:gd name="connsiteY684" fmla="*/ 3870 h 10000"/>
                  <a:gd name="connsiteX685" fmla="*/ 1600 w 10000"/>
                  <a:gd name="connsiteY685" fmla="*/ 3857 h 10000"/>
                  <a:gd name="connsiteX686" fmla="*/ 1664 w 10000"/>
                  <a:gd name="connsiteY686" fmla="*/ 3911 h 10000"/>
                  <a:gd name="connsiteX687" fmla="*/ 1700 w 10000"/>
                  <a:gd name="connsiteY687" fmla="*/ 3933 h 10000"/>
                  <a:gd name="connsiteX688" fmla="*/ 1752 w 10000"/>
                  <a:gd name="connsiteY688" fmla="*/ 3947 h 10000"/>
                  <a:gd name="connsiteX689" fmla="*/ 1777 w 10000"/>
                  <a:gd name="connsiteY689" fmla="*/ 3947 h 10000"/>
                  <a:gd name="connsiteX690" fmla="*/ 1813 w 10000"/>
                  <a:gd name="connsiteY690" fmla="*/ 3929 h 10000"/>
                  <a:gd name="connsiteX691" fmla="*/ 1841 w 10000"/>
                  <a:gd name="connsiteY691" fmla="*/ 3933 h 10000"/>
                  <a:gd name="connsiteX692" fmla="*/ 1882 w 10000"/>
                  <a:gd name="connsiteY692" fmla="*/ 3969 h 10000"/>
                  <a:gd name="connsiteX693" fmla="*/ 1940 w 10000"/>
                  <a:gd name="connsiteY693" fmla="*/ 3933 h 10000"/>
                  <a:gd name="connsiteX694" fmla="*/ 1956 w 10000"/>
                  <a:gd name="connsiteY694" fmla="*/ 3920 h 10000"/>
                  <a:gd name="connsiteX695" fmla="*/ 1981 w 10000"/>
                  <a:gd name="connsiteY695" fmla="*/ 3929 h 10000"/>
                  <a:gd name="connsiteX696" fmla="*/ 2058 w 10000"/>
                  <a:gd name="connsiteY696" fmla="*/ 3974 h 10000"/>
                  <a:gd name="connsiteX697" fmla="*/ 2163 w 10000"/>
                  <a:gd name="connsiteY697" fmla="*/ 4051 h 10000"/>
                  <a:gd name="connsiteX698" fmla="*/ 2174 w 10000"/>
                  <a:gd name="connsiteY698" fmla="*/ 4055 h 10000"/>
                  <a:gd name="connsiteX699" fmla="*/ 2183 w 10000"/>
                  <a:gd name="connsiteY699" fmla="*/ 4064 h 10000"/>
                  <a:gd name="connsiteX700" fmla="*/ 2183 w 10000"/>
                  <a:gd name="connsiteY700" fmla="*/ 3581 h 10000"/>
                  <a:gd name="connsiteX701" fmla="*/ 2183 w 10000"/>
                  <a:gd name="connsiteY701" fmla="*/ 3527 h 10000"/>
                  <a:gd name="connsiteX702" fmla="*/ 2180 w 10000"/>
                  <a:gd name="connsiteY702" fmla="*/ 3460 h 10000"/>
                  <a:gd name="connsiteX703" fmla="*/ 2365 w 10000"/>
                  <a:gd name="connsiteY703" fmla="*/ 3455 h 10000"/>
                  <a:gd name="connsiteX704" fmla="*/ 2448 w 10000"/>
                  <a:gd name="connsiteY704" fmla="*/ 3446 h 10000"/>
                  <a:gd name="connsiteX705" fmla="*/ 2494 w 10000"/>
                  <a:gd name="connsiteY705" fmla="*/ 3554 h 10000"/>
                  <a:gd name="connsiteX706" fmla="*/ 2525 w 10000"/>
                  <a:gd name="connsiteY706" fmla="*/ 3613 h 10000"/>
                  <a:gd name="connsiteX707" fmla="*/ 2550 w 10000"/>
                  <a:gd name="connsiteY707" fmla="*/ 3618 h 10000"/>
                  <a:gd name="connsiteX708" fmla="*/ 2630 w 10000"/>
                  <a:gd name="connsiteY708" fmla="*/ 3640 h 10000"/>
                  <a:gd name="connsiteX709" fmla="*/ 2663 w 10000"/>
                  <a:gd name="connsiteY709" fmla="*/ 3667 h 10000"/>
                  <a:gd name="connsiteX710" fmla="*/ 2704 w 10000"/>
                  <a:gd name="connsiteY710" fmla="*/ 3726 h 10000"/>
                  <a:gd name="connsiteX711" fmla="*/ 2762 w 10000"/>
                  <a:gd name="connsiteY711" fmla="*/ 3802 h 10000"/>
                  <a:gd name="connsiteX712" fmla="*/ 2784 w 10000"/>
                  <a:gd name="connsiteY712" fmla="*/ 3829 h 10000"/>
                  <a:gd name="connsiteX713" fmla="*/ 2815 w 10000"/>
                  <a:gd name="connsiteY713" fmla="*/ 3879 h 10000"/>
                  <a:gd name="connsiteX714" fmla="*/ 2859 w 10000"/>
                  <a:gd name="connsiteY714" fmla="*/ 3748 h 10000"/>
                  <a:gd name="connsiteX715" fmla="*/ 2856 w 10000"/>
                  <a:gd name="connsiteY715" fmla="*/ 3726 h 10000"/>
                  <a:gd name="connsiteX716" fmla="*/ 2848 w 10000"/>
                  <a:gd name="connsiteY716" fmla="*/ 3712 h 10000"/>
                  <a:gd name="connsiteX717" fmla="*/ 2848 w 10000"/>
                  <a:gd name="connsiteY717" fmla="*/ 3685 h 10000"/>
                  <a:gd name="connsiteX718" fmla="*/ 2873 w 10000"/>
                  <a:gd name="connsiteY718" fmla="*/ 3613 h 10000"/>
                  <a:gd name="connsiteX719" fmla="*/ 2886 w 10000"/>
                  <a:gd name="connsiteY719" fmla="*/ 3604 h 10000"/>
                  <a:gd name="connsiteX720" fmla="*/ 2922 w 10000"/>
                  <a:gd name="connsiteY720" fmla="*/ 3654 h 10000"/>
                  <a:gd name="connsiteX721" fmla="*/ 2947 w 10000"/>
                  <a:gd name="connsiteY721" fmla="*/ 3654 h 10000"/>
                  <a:gd name="connsiteX722" fmla="*/ 2953 w 10000"/>
                  <a:gd name="connsiteY722" fmla="*/ 3613 h 10000"/>
                  <a:gd name="connsiteX723" fmla="*/ 2975 w 10000"/>
                  <a:gd name="connsiteY723" fmla="*/ 3581 h 10000"/>
                  <a:gd name="connsiteX724" fmla="*/ 2975 w 10000"/>
                  <a:gd name="connsiteY724" fmla="*/ 3523 h 10000"/>
                  <a:gd name="connsiteX725" fmla="*/ 3024 w 10000"/>
                  <a:gd name="connsiteY725" fmla="*/ 3406 h 10000"/>
                  <a:gd name="connsiteX726" fmla="*/ 3027 w 10000"/>
                  <a:gd name="connsiteY726" fmla="*/ 3383 h 10000"/>
                  <a:gd name="connsiteX727" fmla="*/ 3027 w 10000"/>
                  <a:gd name="connsiteY727" fmla="*/ 3342 h 10000"/>
                  <a:gd name="connsiteX728" fmla="*/ 3019 w 10000"/>
                  <a:gd name="connsiteY728" fmla="*/ 3315 h 10000"/>
                  <a:gd name="connsiteX729" fmla="*/ 3002 w 10000"/>
                  <a:gd name="connsiteY729" fmla="*/ 3302 h 10000"/>
                  <a:gd name="connsiteX730" fmla="*/ 2977 w 10000"/>
                  <a:gd name="connsiteY730" fmla="*/ 3302 h 10000"/>
                  <a:gd name="connsiteX731" fmla="*/ 2969 w 10000"/>
                  <a:gd name="connsiteY731" fmla="*/ 3297 h 10000"/>
                  <a:gd name="connsiteX732" fmla="*/ 2966 w 10000"/>
                  <a:gd name="connsiteY732" fmla="*/ 3166 h 10000"/>
                  <a:gd name="connsiteX733" fmla="*/ 2966 w 10000"/>
                  <a:gd name="connsiteY733" fmla="*/ 3144 h 10000"/>
                  <a:gd name="connsiteX734" fmla="*/ 2969 w 10000"/>
                  <a:gd name="connsiteY734" fmla="*/ 3139 h 10000"/>
                  <a:gd name="connsiteX735" fmla="*/ 3129 w 10000"/>
                  <a:gd name="connsiteY735" fmla="*/ 3130 h 10000"/>
                  <a:gd name="connsiteX736" fmla="*/ 3140 w 10000"/>
                  <a:gd name="connsiteY736" fmla="*/ 3081 h 10000"/>
                  <a:gd name="connsiteX737" fmla="*/ 3148 w 10000"/>
                  <a:gd name="connsiteY737" fmla="*/ 3009 h 10000"/>
                  <a:gd name="connsiteX738" fmla="*/ 3159 w 10000"/>
                  <a:gd name="connsiteY738" fmla="*/ 2995 h 10000"/>
                  <a:gd name="connsiteX739" fmla="*/ 3187 w 10000"/>
                  <a:gd name="connsiteY739" fmla="*/ 2995 h 10000"/>
                  <a:gd name="connsiteX740" fmla="*/ 3212 w 10000"/>
                  <a:gd name="connsiteY740" fmla="*/ 3013 h 10000"/>
                  <a:gd name="connsiteX741" fmla="*/ 3217 w 10000"/>
                  <a:gd name="connsiteY741" fmla="*/ 3000 h 10000"/>
                  <a:gd name="connsiteX742" fmla="*/ 3226 w 10000"/>
                  <a:gd name="connsiteY742" fmla="*/ 2972 h 10000"/>
                  <a:gd name="connsiteX743" fmla="*/ 3353 w 10000"/>
                  <a:gd name="connsiteY743" fmla="*/ 2968 h 10000"/>
                  <a:gd name="connsiteX744" fmla="*/ 3369 w 10000"/>
                  <a:gd name="connsiteY744" fmla="*/ 2864 h 10000"/>
                  <a:gd name="connsiteX745" fmla="*/ 3377 w 10000"/>
                  <a:gd name="connsiteY745" fmla="*/ 2842 h 10000"/>
                  <a:gd name="connsiteX746" fmla="*/ 3405 w 10000"/>
                  <a:gd name="connsiteY746" fmla="*/ 2828 h 10000"/>
                  <a:gd name="connsiteX747" fmla="*/ 3413 w 10000"/>
                  <a:gd name="connsiteY747" fmla="*/ 2815 h 10000"/>
                  <a:gd name="connsiteX748" fmla="*/ 3444 w 10000"/>
                  <a:gd name="connsiteY748" fmla="*/ 2697 h 10000"/>
                  <a:gd name="connsiteX749" fmla="*/ 3441 w 10000"/>
                  <a:gd name="connsiteY749" fmla="*/ 2670 h 10000"/>
                  <a:gd name="connsiteX750" fmla="*/ 3458 w 10000"/>
                  <a:gd name="connsiteY750" fmla="*/ 2652 h 10000"/>
                  <a:gd name="connsiteX751" fmla="*/ 3466 w 10000"/>
                  <a:gd name="connsiteY751" fmla="*/ 2630 h 10000"/>
                  <a:gd name="connsiteX752" fmla="*/ 3524 w 10000"/>
                  <a:gd name="connsiteY752" fmla="*/ 2553 h 10000"/>
                  <a:gd name="connsiteX753" fmla="*/ 3546 w 10000"/>
                  <a:gd name="connsiteY753" fmla="*/ 2589 h 10000"/>
                  <a:gd name="connsiteX754" fmla="*/ 3562 w 10000"/>
                  <a:gd name="connsiteY754" fmla="*/ 2603 h 10000"/>
                  <a:gd name="connsiteX755" fmla="*/ 3571 w 10000"/>
                  <a:gd name="connsiteY755" fmla="*/ 2607 h 10000"/>
                  <a:gd name="connsiteX756" fmla="*/ 3579 w 10000"/>
                  <a:gd name="connsiteY756" fmla="*/ 2603 h 10000"/>
                  <a:gd name="connsiteX757" fmla="*/ 3582 w 10000"/>
                  <a:gd name="connsiteY757" fmla="*/ 2594 h 10000"/>
                  <a:gd name="connsiteX758" fmla="*/ 3595 w 10000"/>
                  <a:gd name="connsiteY758" fmla="*/ 2553 h 10000"/>
                  <a:gd name="connsiteX759" fmla="*/ 3604 w 10000"/>
                  <a:gd name="connsiteY759" fmla="*/ 2508 h 10000"/>
                  <a:gd name="connsiteX760" fmla="*/ 3607 w 10000"/>
                  <a:gd name="connsiteY760" fmla="*/ 2485 h 10000"/>
                  <a:gd name="connsiteX761" fmla="*/ 3651 w 10000"/>
                  <a:gd name="connsiteY761" fmla="*/ 2463 h 10000"/>
                  <a:gd name="connsiteX762" fmla="*/ 3667 w 10000"/>
                  <a:gd name="connsiteY762" fmla="*/ 2445 h 10000"/>
                  <a:gd name="connsiteX763" fmla="*/ 3678 w 10000"/>
                  <a:gd name="connsiteY763" fmla="*/ 2431 h 10000"/>
                  <a:gd name="connsiteX764" fmla="*/ 3692 w 10000"/>
                  <a:gd name="connsiteY764" fmla="*/ 2431 h 10000"/>
                  <a:gd name="connsiteX765" fmla="*/ 3717 w 10000"/>
                  <a:gd name="connsiteY765" fmla="*/ 2445 h 10000"/>
                  <a:gd name="connsiteX766" fmla="*/ 3731 w 10000"/>
                  <a:gd name="connsiteY766" fmla="*/ 2445 h 10000"/>
                  <a:gd name="connsiteX767" fmla="*/ 3731 w 10000"/>
                  <a:gd name="connsiteY767" fmla="*/ 2355 h 10000"/>
                  <a:gd name="connsiteX768" fmla="*/ 3678 w 10000"/>
                  <a:gd name="connsiteY768" fmla="*/ 2260 h 10000"/>
                  <a:gd name="connsiteX769" fmla="*/ 3711 w 10000"/>
                  <a:gd name="connsiteY769" fmla="*/ 2246 h 10000"/>
                  <a:gd name="connsiteX770" fmla="*/ 3684 w 10000"/>
                  <a:gd name="connsiteY770" fmla="*/ 2066 h 10000"/>
                  <a:gd name="connsiteX771" fmla="*/ 3662 w 10000"/>
                  <a:gd name="connsiteY771" fmla="*/ 1985 h 10000"/>
                  <a:gd name="connsiteX772" fmla="*/ 3670 w 10000"/>
                  <a:gd name="connsiteY772" fmla="*/ 1908 h 10000"/>
                  <a:gd name="connsiteX773" fmla="*/ 3700 w 10000"/>
                  <a:gd name="connsiteY773" fmla="*/ 1903 h 10000"/>
                  <a:gd name="connsiteX774" fmla="*/ 3739 w 10000"/>
                  <a:gd name="connsiteY774" fmla="*/ 1876 h 10000"/>
                  <a:gd name="connsiteX775" fmla="*/ 3805 w 10000"/>
                  <a:gd name="connsiteY775" fmla="*/ 1791 h 10000"/>
                  <a:gd name="connsiteX776" fmla="*/ 3852 w 10000"/>
                  <a:gd name="connsiteY776" fmla="*/ 1710 h 10000"/>
                  <a:gd name="connsiteX777" fmla="*/ 3852 w 10000"/>
                  <a:gd name="connsiteY777" fmla="*/ 1642 h 10000"/>
                  <a:gd name="connsiteX778" fmla="*/ 3797 w 10000"/>
                  <a:gd name="connsiteY778" fmla="*/ 1619 h 10000"/>
                  <a:gd name="connsiteX779" fmla="*/ 3780 w 10000"/>
                  <a:gd name="connsiteY779" fmla="*/ 1552 h 10000"/>
                  <a:gd name="connsiteX780" fmla="*/ 3827 w 10000"/>
                  <a:gd name="connsiteY780" fmla="*/ 1547 h 10000"/>
                  <a:gd name="connsiteX781" fmla="*/ 3827 w 10000"/>
                  <a:gd name="connsiteY781" fmla="*/ 1340 h 10000"/>
                  <a:gd name="connsiteX782" fmla="*/ 3750 w 10000"/>
                  <a:gd name="connsiteY782" fmla="*/ 1313 h 10000"/>
                  <a:gd name="connsiteX783" fmla="*/ 3767 w 10000"/>
                  <a:gd name="connsiteY783" fmla="*/ 1155 h 10000"/>
                  <a:gd name="connsiteX784" fmla="*/ 3637 w 10000"/>
                  <a:gd name="connsiteY784" fmla="*/ 1159 h 10000"/>
                  <a:gd name="connsiteX785" fmla="*/ 3582 w 10000"/>
                  <a:gd name="connsiteY785" fmla="*/ 983 h 10000"/>
                  <a:gd name="connsiteX786" fmla="*/ 3554 w 10000"/>
                  <a:gd name="connsiteY786" fmla="*/ 983 h 10000"/>
                  <a:gd name="connsiteX787" fmla="*/ 3562 w 10000"/>
                  <a:gd name="connsiteY787" fmla="*/ 871 h 10000"/>
                  <a:gd name="connsiteX788" fmla="*/ 3557 w 10000"/>
                  <a:gd name="connsiteY788" fmla="*/ 839 h 10000"/>
                  <a:gd name="connsiteX789" fmla="*/ 3532 w 10000"/>
                  <a:gd name="connsiteY789" fmla="*/ 812 h 10000"/>
                  <a:gd name="connsiteX790" fmla="*/ 3546 w 10000"/>
                  <a:gd name="connsiteY790" fmla="*/ 785 h 10000"/>
                  <a:gd name="connsiteX791" fmla="*/ 3538 w 10000"/>
                  <a:gd name="connsiteY791" fmla="*/ 744 h 10000"/>
                  <a:gd name="connsiteX792" fmla="*/ 3502 w 10000"/>
                  <a:gd name="connsiteY792" fmla="*/ 627 h 10000"/>
                  <a:gd name="connsiteX793" fmla="*/ 3532 w 10000"/>
                  <a:gd name="connsiteY793" fmla="*/ 600 h 10000"/>
                  <a:gd name="connsiteX794" fmla="*/ 3554 w 10000"/>
                  <a:gd name="connsiteY794" fmla="*/ 618 h 10000"/>
                  <a:gd name="connsiteX795" fmla="*/ 3562 w 10000"/>
                  <a:gd name="connsiteY795" fmla="*/ 627 h 10000"/>
                  <a:gd name="connsiteX796" fmla="*/ 3579 w 10000"/>
                  <a:gd name="connsiteY796" fmla="*/ 627 h 10000"/>
                  <a:gd name="connsiteX797" fmla="*/ 3595 w 10000"/>
                  <a:gd name="connsiteY797" fmla="*/ 604 h 10000"/>
                  <a:gd name="connsiteX798" fmla="*/ 3607 w 10000"/>
                  <a:gd name="connsiteY798" fmla="*/ 555 h 10000"/>
                  <a:gd name="connsiteX799" fmla="*/ 3620 w 10000"/>
                  <a:gd name="connsiteY799" fmla="*/ 573 h 10000"/>
                  <a:gd name="connsiteX800" fmla="*/ 3634 w 10000"/>
                  <a:gd name="connsiteY800" fmla="*/ 474 h 10000"/>
                  <a:gd name="connsiteX801" fmla="*/ 3645 w 10000"/>
                  <a:gd name="connsiteY801" fmla="*/ 456 h 10000"/>
                  <a:gd name="connsiteX802" fmla="*/ 3662 w 10000"/>
                  <a:gd name="connsiteY802" fmla="*/ 442 h 10000"/>
                  <a:gd name="connsiteX803" fmla="*/ 3695 w 10000"/>
                  <a:gd name="connsiteY803" fmla="*/ 469 h 10000"/>
                  <a:gd name="connsiteX804" fmla="*/ 3695 w 10000"/>
                  <a:gd name="connsiteY804" fmla="*/ 343 h 10000"/>
                  <a:gd name="connsiteX805" fmla="*/ 3822 w 10000"/>
                  <a:gd name="connsiteY805" fmla="*/ 352 h 10000"/>
                  <a:gd name="connsiteX806" fmla="*/ 3822 w 10000"/>
                  <a:gd name="connsiteY806" fmla="*/ 262 h 10000"/>
                  <a:gd name="connsiteX807" fmla="*/ 3819 w 10000"/>
                  <a:gd name="connsiteY807" fmla="*/ 248 h 10000"/>
                  <a:gd name="connsiteX808" fmla="*/ 3805 w 10000"/>
                  <a:gd name="connsiteY808" fmla="*/ 235 h 10000"/>
                  <a:gd name="connsiteX809" fmla="*/ 3805 w 10000"/>
                  <a:gd name="connsiteY809" fmla="*/ 113 h 10000"/>
                  <a:gd name="connsiteX810" fmla="*/ 3888 w 10000"/>
                  <a:gd name="connsiteY810" fmla="*/ 126 h 10000"/>
                  <a:gd name="connsiteX811" fmla="*/ 3893 w 10000"/>
                  <a:gd name="connsiteY811" fmla="*/ 68 h 10000"/>
                  <a:gd name="connsiteX812" fmla="*/ 3974 w 10000"/>
                  <a:gd name="connsiteY812" fmla="*/ 99 h 10000"/>
                  <a:gd name="connsiteX813" fmla="*/ 3974 w 10000"/>
                  <a:gd name="connsiteY813" fmla="*/ 185 h 10000"/>
                  <a:gd name="connsiteX814" fmla="*/ 4128 w 10000"/>
                  <a:gd name="connsiteY814" fmla="*/ 180 h 10000"/>
                  <a:gd name="connsiteX815" fmla="*/ 4117 w 10000"/>
                  <a:gd name="connsiteY815" fmla="*/ 0 h 10000"/>
                  <a:gd name="connsiteX816" fmla="*/ 4230 w 10000"/>
                  <a:gd name="connsiteY816" fmla="*/ 0 h 10000"/>
                  <a:gd name="connsiteX817" fmla="*/ 4230 w 10000"/>
                  <a:gd name="connsiteY817" fmla="*/ 221 h 10000"/>
                  <a:gd name="connsiteX818" fmla="*/ 4354 w 10000"/>
                  <a:gd name="connsiteY818" fmla="*/ 221 h 10000"/>
                  <a:gd name="connsiteX819" fmla="*/ 4354 w 10000"/>
                  <a:gd name="connsiteY819" fmla="*/ 316 h 10000"/>
                  <a:gd name="connsiteX820" fmla="*/ 4401 w 10000"/>
                  <a:gd name="connsiteY820" fmla="*/ 325 h 10000"/>
                  <a:gd name="connsiteX821" fmla="*/ 4401 w 10000"/>
                  <a:gd name="connsiteY821" fmla="*/ 379 h 10000"/>
                  <a:gd name="connsiteX822" fmla="*/ 4432 w 10000"/>
                  <a:gd name="connsiteY822" fmla="*/ 383 h 10000"/>
                  <a:gd name="connsiteX823" fmla="*/ 4434 w 10000"/>
                  <a:gd name="connsiteY823" fmla="*/ 510 h 10000"/>
                  <a:gd name="connsiteX824" fmla="*/ 4528 w 10000"/>
                  <a:gd name="connsiteY824" fmla="*/ 514 h 10000"/>
                  <a:gd name="connsiteX825" fmla="*/ 4539 w 10000"/>
                  <a:gd name="connsiteY825" fmla="*/ 528 h 10000"/>
                  <a:gd name="connsiteX826" fmla="*/ 4570 w 10000"/>
                  <a:gd name="connsiteY826" fmla="*/ 469 h 10000"/>
                  <a:gd name="connsiteX827" fmla="*/ 4570 w 10000"/>
                  <a:gd name="connsiteY827" fmla="*/ 370 h 10000"/>
                  <a:gd name="connsiteX828" fmla="*/ 4506 w 10000"/>
                  <a:gd name="connsiteY828" fmla="*/ 343 h 10000"/>
                  <a:gd name="connsiteX829" fmla="*/ 4506 w 10000"/>
                  <a:gd name="connsiteY829" fmla="*/ 226 h 10000"/>
                  <a:gd name="connsiteX830" fmla="*/ 4575 w 10000"/>
                  <a:gd name="connsiteY830" fmla="*/ 212 h 10000"/>
                  <a:gd name="connsiteX831" fmla="*/ 4583 w 10000"/>
                  <a:gd name="connsiteY831" fmla="*/ 140 h 10000"/>
                  <a:gd name="connsiteX832" fmla="*/ 4616 w 10000"/>
                  <a:gd name="connsiteY832" fmla="*/ 131 h 10000"/>
                  <a:gd name="connsiteX833" fmla="*/ 4625 w 10000"/>
                  <a:gd name="connsiteY833" fmla="*/ 90 h 10000"/>
                  <a:gd name="connsiteX834" fmla="*/ 4663 w 10000"/>
                  <a:gd name="connsiteY834" fmla="*/ 90 h 10000"/>
                  <a:gd name="connsiteX835" fmla="*/ 4658 w 10000"/>
                  <a:gd name="connsiteY835" fmla="*/ 41 h 10000"/>
                  <a:gd name="connsiteX836" fmla="*/ 5006 w 10000"/>
                  <a:gd name="connsiteY836" fmla="*/ 41 h 10000"/>
                  <a:gd name="connsiteX837" fmla="*/ 4997 w 10000"/>
                  <a:gd name="connsiteY837" fmla="*/ 140 h 10000"/>
                  <a:gd name="connsiteX838" fmla="*/ 5050 w 10000"/>
                  <a:gd name="connsiteY838" fmla="*/ 140 h 10000"/>
                  <a:gd name="connsiteX839" fmla="*/ 5041 w 10000"/>
                  <a:gd name="connsiteY839" fmla="*/ 433 h 10000"/>
                  <a:gd name="connsiteX840" fmla="*/ 5077 w 10000"/>
                  <a:gd name="connsiteY840" fmla="*/ 433 h 10000"/>
                  <a:gd name="connsiteX841" fmla="*/ 5075 w 10000"/>
                  <a:gd name="connsiteY841" fmla="*/ 406 h 10000"/>
                  <a:gd name="connsiteX842" fmla="*/ 5132 w 10000"/>
                  <a:gd name="connsiteY842" fmla="*/ 442 h 10000"/>
                  <a:gd name="connsiteX843" fmla="*/ 5188 w 10000"/>
                  <a:gd name="connsiteY843" fmla="*/ 429 h 10000"/>
                  <a:gd name="connsiteX844" fmla="*/ 5246 w 10000"/>
                  <a:gd name="connsiteY844" fmla="*/ 487 h 10000"/>
                  <a:gd name="connsiteX845" fmla="*/ 5295 w 10000"/>
                  <a:gd name="connsiteY845" fmla="*/ 469 h 10000"/>
                  <a:gd name="connsiteX846" fmla="*/ 5309 w 10000"/>
                  <a:gd name="connsiteY846" fmla="*/ 654 h 10000"/>
                  <a:gd name="connsiteX847" fmla="*/ 5229 w 10000"/>
                  <a:gd name="connsiteY847" fmla="*/ 758 h 10000"/>
                  <a:gd name="connsiteX848" fmla="*/ 5243 w 10000"/>
                  <a:gd name="connsiteY848" fmla="*/ 843 h 10000"/>
                  <a:gd name="connsiteX849" fmla="*/ 5204 w 10000"/>
                  <a:gd name="connsiteY849" fmla="*/ 889 h 10000"/>
                  <a:gd name="connsiteX850" fmla="*/ 5207 w 10000"/>
                  <a:gd name="connsiteY850" fmla="*/ 893 h 10000"/>
                  <a:gd name="connsiteX851" fmla="*/ 5215 w 10000"/>
                  <a:gd name="connsiteY851" fmla="*/ 907 h 10000"/>
                  <a:gd name="connsiteX852" fmla="*/ 5339 w 10000"/>
                  <a:gd name="connsiteY852" fmla="*/ 916 h 10000"/>
                  <a:gd name="connsiteX853" fmla="*/ 5408 w 10000"/>
                  <a:gd name="connsiteY853" fmla="*/ 916 h 10000"/>
                  <a:gd name="connsiteX854" fmla="*/ 5436 w 10000"/>
                  <a:gd name="connsiteY854" fmla="*/ 920 h 10000"/>
                  <a:gd name="connsiteX855" fmla="*/ 5436 w 10000"/>
                  <a:gd name="connsiteY855" fmla="*/ 889 h 10000"/>
                  <a:gd name="connsiteX856" fmla="*/ 5455 w 10000"/>
                  <a:gd name="connsiteY856" fmla="*/ 889 h 10000"/>
                  <a:gd name="connsiteX857" fmla="*/ 5477 w 10000"/>
                  <a:gd name="connsiteY857" fmla="*/ 916 h 10000"/>
                  <a:gd name="connsiteX858" fmla="*/ 5486 w 10000"/>
                  <a:gd name="connsiteY858" fmla="*/ 947 h 10000"/>
                  <a:gd name="connsiteX859" fmla="*/ 5516 w 10000"/>
                  <a:gd name="connsiteY859" fmla="*/ 997 h 10000"/>
                  <a:gd name="connsiteX860" fmla="*/ 5568 w 10000"/>
                  <a:gd name="connsiteY860" fmla="*/ 1092 h 10000"/>
                  <a:gd name="connsiteX861" fmla="*/ 5585 w 10000"/>
                  <a:gd name="connsiteY861" fmla="*/ 1182 h 10000"/>
                  <a:gd name="connsiteX862" fmla="*/ 5582 w 10000"/>
                  <a:gd name="connsiteY862" fmla="*/ 1218 h 10000"/>
                  <a:gd name="connsiteX863" fmla="*/ 5582 w 10000"/>
                  <a:gd name="connsiteY863" fmla="*/ 1249 h 10000"/>
                  <a:gd name="connsiteX864" fmla="*/ 5637 w 10000"/>
                  <a:gd name="connsiteY864" fmla="*/ 1263 h 10000"/>
                  <a:gd name="connsiteX865" fmla="*/ 5728 w 10000"/>
                  <a:gd name="connsiteY865" fmla="*/ 1222 h 10000"/>
                  <a:gd name="connsiteX866" fmla="*/ 5720 w 10000"/>
                  <a:gd name="connsiteY866" fmla="*/ 1046 h 10000"/>
                  <a:gd name="connsiteX867" fmla="*/ 5726 w 10000"/>
                  <a:gd name="connsiteY867" fmla="*/ 1028 h 10000"/>
                  <a:gd name="connsiteX868" fmla="*/ 5726 w 10000"/>
                  <a:gd name="connsiteY868" fmla="*/ 1010 h 10000"/>
                  <a:gd name="connsiteX869" fmla="*/ 5737 w 10000"/>
                  <a:gd name="connsiteY869" fmla="*/ 1001 h 10000"/>
                  <a:gd name="connsiteX870" fmla="*/ 5742 w 10000"/>
                  <a:gd name="connsiteY870" fmla="*/ 997 h 10000"/>
                  <a:gd name="connsiteX871" fmla="*/ 5814 w 10000"/>
                  <a:gd name="connsiteY871" fmla="*/ 970 h 10000"/>
                  <a:gd name="connsiteX872" fmla="*/ 5875 w 10000"/>
                  <a:gd name="connsiteY872" fmla="*/ 956 h 10000"/>
                  <a:gd name="connsiteX873" fmla="*/ 5866 w 10000"/>
                  <a:gd name="connsiteY873" fmla="*/ 708 h 10000"/>
                  <a:gd name="connsiteX874" fmla="*/ 6220 w 10000"/>
                  <a:gd name="connsiteY874" fmla="*/ 722 h 10000"/>
                  <a:gd name="connsiteX875" fmla="*/ 6363 w 10000"/>
                  <a:gd name="connsiteY875" fmla="*/ 731 h 10000"/>
                  <a:gd name="connsiteX876" fmla="*/ 6369 w 10000"/>
                  <a:gd name="connsiteY876" fmla="*/ 749 h 10000"/>
                  <a:gd name="connsiteX877" fmla="*/ 6410 w 10000"/>
                  <a:gd name="connsiteY877" fmla="*/ 758 h 10000"/>
                  <a:gd name="connsiteX878" fmla="*/ 6360 w 10000"/>
                  <a:gd name="connsiteY878" fmla="*/ 974 h 10000"/>
                  <a:gd name="connsiteX879" fmla="*/ 6498 w 10000"/>
                  <a:gd name="connsiteY879" fmla="*/ 983 h 10000"/>
                  <a:gd name="connsiteX880" fmla="*/ 6507 w 10000"/>
                  <a:gd name="connsiteY880" fmla="*/ 1037 h 10000"/>
                  <a:gd name="connsiteX881" fmla="*/ 6565 w 10000"/>
                  <a:gd name="connsiteY881" fmla="*/ 1024 h 10000"/>
                  <a:gd name="connsiteX882" fmla="*/ 6628 w 10000"/>
                  <a:gd name="connsiteY882" fmla="*/ 1060 h 10000"/>
                  <a:gd name="connsiteX883" fmla="*/ 6653 w 10000"/>
                  <a:gd name="connsiteY883" fmla="*/ 1015 h 10000"/>
                  <a:gd name="connsiteX884" fmla="*/ 6694 w 10000"/>
                  <a:gd name="connsiteY884" fmla="*/ 970 h 10000"/>
                  <a:gd name="connsiteX885" fmla="*/ 6725 w 10000"/>
                  <a:gd name="connsiteY885" fmla="*/ 947 h 10000"/>
                  <a:gd name="connsiteX886" fmla="*/ 6747 w 10000"/>
                  <a:gd name="connsiteY886" fmla="*/ 920 h 10000"/>
                  <a:gd name="connsiteX887" fmla="*/ 6780 w 10000"/>
                  <a:gd name="connsiteY887" fmla="*/ 902 h 10000"/>
                  <a:gd name="connsiteX888" fmla="*/ 6807 w 10000"/>
                  <a:gd name="connsiteY888" fmla="*/ 880 h 10000"/>
                  <a:gd name="connsiteX889" fmla="*/ 6835 w 10000"/>
                  <a:gd name="connsiteY889" fmla="*/ 830 h 10000"/>
                  <a:gd name="connsiteX890" fmla="*/ 6876 w 10000"/>
                  <a:gd name="connsiteY890" fmla="*/ 816 h 10000"/>
                  <a:gd name="connsiteX891" fmla="*/ 6904 w 10000"/>
                  <a:gd name="connsiteY891" fmla="*/ 798 h 10000"/>
                  <a:gd name="connsiteX892" fmla="*/ 6934 w 10000"/>
                  <a:gd name="connsiteY892" fmla="*/ 798 h 10000"/>
                  <a:gd name="connsiteX893" fmla="*/ 6948 w 10000"/>
                  <a:gd name="connsiteY893" fmla="*/ 843 h 10000"/>
                  <a:gd name="connsiteX894" fmla="*/ 6959 w 10000"/>
                  <a:gd name="connsiteY894" fmla="*/ 889 h 10000"/>
                  <a:gd name="connsiteX895" fmla="*/ 6973 w 10000"/>
                  <a:gd name="connsiteY895" fmla="*/ 943 h 10000"/>
                  <a:gd name="connsiteX896" fmla="*/ 7006 w 10000"/>
                  <a:gd name="connsiteY896" fmla="*/ 1028 h 10000"/>
                  <a:gd name="connsiteX897" fmla="*/ 7056 w 10000"/>
                  <a:gd name="connsiteY897" fmla="*/ 1092 h 10000"/>
                  <a:gd name="connsiteX898" fmla="*/ 7169 w 10000"/>
                  <a:gd name="connsiteY898" fmla="*/ 1304 h 10000"/>
                  <a:gd name="connsiteX899" fmla="*/ 7116 w 10000"/>
                  <a:gd name="connsiteY899" fmla="*/ 1547 h 10000"/>
                  <a:gd name="connsiteX900" fmla="*/ 7150 w 10000"/>
                  <a:gd name="connsiteY900" fmla="*/ 1691 h 10000"/>
                  <a:gd name="connsiteX901" fmla="*/ 7078 w 10000"/>
                  <a:gd name="connsiteY901" fmla="*/ 1750 h 10000"/>
                  <a:gd name="connsiteX902" fmla="*/ 7086 w 10000"/>
                  <a:gd name="connsiteY902" fmla="*/ 1894 h 10000"/>
                  <a:gd name="connsiteX903" fmla="*/ 7111 w 10000"/>
                  <a:gd name="connsiteY903" fmla="*/ 1903 h 10000"/>
                  <a:gd name="connsiteX904" fmla="*/ 7150 w 10000"/>
                  <a:gd name="connsiteY904" fmla="*/ 2025 h 10000"/>
                  <a:gd name="connsiteX905" fmla="*/ 7232 w 10000"/>
                  <a:gd name="connsiteY905" fmla="*/ 2048 h 10000"/>
                  <a:gd name="connsiteX906" fmla="*/ 7296 w 10000"/>
                  <a:gd name="connsiteY906" fmla="*/ 2061 h 10000"/>
                  <a:gd name="connsiteX907" fmla="*/ 7434 w 10000"/>
                  <a:gd name="connsiteY907" fmla="*/ 2093 h 10000"/>
                  <a:gd name="connsiteX908" fmla="*/ 7586 w 10000"/>
                  <a:gd name="connsiteY908" fmla="*/ 2115 h 10000"/>
                  <a:gd name="connsiteX909" fmla="*/ 7748 w 10000"/>
                  <a:gd name="connsiteY909" fmla="*/ 2115 h 10000"/>
                  <a:gd name="connsiteX910" fmla="*/ 7826 w 10000"/>
                  <a:gd name="connsiteY910" fmla="*/ 1917 h 10000"/>
                  <a:gd name="connsiteX911" fmla="*/ 8068 w 10000"/>
                  <a:gd name="connsiteY911" fmla="*/ 1922 h 10000"/>
                  <a:gd name="connsiteX912" fmla="*/ 8132 w 10000"/>
                  <a:gd name="connsiteY912" fmla="*/ 1890 h 10000"/>
                  <a:gd name="connsiteX913" fmla="*/ 8220 w 10000"/>
                  <a:gd name="connsiteY913" fmla="*/ 1849 h 10000"/>
                  <a:gd name="connsiteX914" fmla="*/ 8251 w 10000"/>
                  <a:gd name="connsiteY914" fmla="*/ 1863 h 10000"/>
                  <a:gd name="connsiteX915" fmla="*/ 8270 w 10000"/>
                  <a:gd name="connsiteY915" fmla="*/ 1867 h 10000"/>
                  <a:gd name="connsiteX916" fmla="*/ 8366 w 10000"/>
                  <a:gd name="connsiteY916" fmla="*/ 1854 h 10000"/>
                  <a:gd name="connsiteX917" fmla="*/ 8422 w 10000"/>
                  <a:gd name="connsiteY917" fmla="*/ 1849 h 10000"/>
                  <a:gd name="connsiteX918" fmla="*/ 8413 w 10000"/>
                  <a:gd name="connsiteY918" fmla="*/ 2061 h 10000"/>
                  <a:gd name="connsiteX919" fmla="*/ 8460 w 10000"/>
                  <a:gd name="connsiteY919" fmla="*/ 2106 h 10000"/>
                  <a:gd name="connsiteX920" fmla="*/ 8471 w 10000"/>
                  <a:gd name="connsiteY920" fmla="*/ 2179 h 10000"/>
                  <a:gd name="connsiteX921" fmla="*/ 8493 w 10000"/>
                  <a:gd name="connsiteY921" fmla="*/ 2643 h 10000"/>
                  <a:gd name="connsiteX922" fmla="*/ 8493 w 10000"/>
                  <a:gd name="connsiteY922" fmla="*/ 2657 h 10000"/>
                  <a:gd name="connsiteX923" fmla="*/ 8631 w 10000"/>
                  <a:gd name="connsiteY923" fmla="*/ 2576 h 10000"/>
                  <a:gd name="connsiteX924" fmla="*/ 8662 w 10000"/>
                  <a:gd name="connsiteY924" fmla="*/ 2580 h 10000"/>
                  <a:gd name="connsiteX925" fmla="*/ 8830 w 10000"/>
                  <a:gd name="connsiteY925" fmla="*/ 2652 h 10000"/>
                  <a:gd name="connsiteX926" fmla="*/ 8871 w 10000"/>
                  <a:gd name="connsiteY926" fmla="*/ 2693 h 10000"/>
                  <a:gd name="connsiteX927" fmla="*/ 8891 w 10000"/>
                  <a:gd name="connsiteY927" fmla="*/ 2684 h 10000"/>
                  <a:gd name="connsiteX928" fmla="*/ 8954 w 10000"/>
                  <a:gd name="connsiteY928" fmla="*/ 2670 h 10000"/>
                  <a:gd name="connsiteX929" fmla="*/ 9042 w 10000"/>
                  <a:gd name="connsiteY929" fmla="*/ 2711 h 10000"/>
                  <a:gd name="connsiteX930" fmla="*/ 9076 w 10000"/>
                  <a:gd name="connsiteY930" fmla="*/ 2824 h 10000"/>
                  <a:gd name="connsiteX931" fmla="*/ 9081 w 10000"/>
                  <a:gd name="connsiteY931" fmla="*/ 2824 h 10000"/>
                  <a:gd name="connsiteX932" fmla="*/ 9136 w 10000"/>
                  <a:gd name="connsiteY932" fmla="*/ 2801 h 10000"/>
                  <a:gd name="connsiteX933" fmla="*/ 9194 w 10000"/>
                  <a:gd name="connsiteY933" fmla="*/ 2950 h 10000"/>
                  <a:gd name="connsiteX934" fmla="*/ 9208 w 10000"/>
                  <a:gd name="connsiteY934" fmla="*/ 2950 h 10000"/>
                  <a:gd name="connsiteX935" fmla="*/ 9393 w 10000"/>
                  <a:gd name="connsiteY935" fmla="*/ 2972 h 10000"/>
                  <a:gd name="connsiteX936" fmla="*/ 9627 w 10000"/>
                  <a:gd name="connsiteY936" fmla="*/ 2986 h 10000"/>
                  <a:gd name="connsiteX937" fmla="*/ 9622 w 10000"/>
                  <a:gd name="connsiteY937" fmla="*/ 3153 h 10000"/>
                  <a:gd name="connsiteX938" fmla="*/ 9719 w 10000"/>
                  <a:gd name="connsiteY938" fmla="*/ 3153 h 10000"/>
                  <a:gd name="connsiteX939" fmla="*/ 9719 w 10000"/>
                  <a:gd name="connsiteY939" fmla="*/ 3771 h 10000"/>
                  <a:gd name="connsiteX940" fmla="*/ 9719 w 10000"/>
                  <a:gd name="connsiteY940" fmla="*/ 4339 h 10000"/>
                  <a:gd name="connsiteX941" fmla="*/ 9719 w 10000"/>
                  <a:gd name="connsiteY941" fmla="*/ 4799 h 10000"/>
                  <a:gd name="connsiteX942" fmla="*/ 9757 w 10000"/>
                  <a:gd name="connsiteY942" fmla="*/ 4817 h 10000"/>
                  <a:gd name="connsiteX943" fmla="*/ 9757 w 10000"/>
                  <a:gd name="connsiteY943" fmla="*/ 4917 h 10000"/>
                  <a:gd name="connsiteX944" fmla="*/ 9677 w 10000"/>
                  <a:gd name="connsiteY944" fmla="*/ 4944 h 10000"/>
                  <a:gd name="connsiteX945" fmla="*/ 9586 w 10000"/>
                  <a:gd name="connsiteY945" fmla="*/ 5065 h 10000"/>
                  <a:gd name="connsiteX946" fmla="*/ 9556 w 10000"/>
                  <a:gd name="connsiteY946" fmla="*/ 5156 h 10000"/>
                  <a:gd name="connsiteX947" fmla="*/ 9523 w 10000"/>
                  <a:gd name="connsiteY947" fmla="*/ 5120 h 10000"/>
                  <a:gd name="connsiteX948" fmla="*/ 9506 w 10000"/>
                  <a:gd name="connsiteY948" fmla="*/ 5156 h 10000"/>
                  <a:gd name="connsiteX949" fmla="*/ 9514 w 10000"/>
                  <a:gd name="connsiteY949" fmla="*/ 5219 h 10000"/>
                  <a:gd name="connsiteX950" fmla="*/ 9514 w 10000"/>
                  <a:gd name="connsiteY950" fmla="*/ 5237 h 10000"/>
                  <a:gd name="connsiteX951" fmla="*/ 9492 w 10000"/>
                  <a:gd name="connsiteY951" fmla="*/ 5304 h 10000"/>
                  <a:gd name="connsiteX952" fmla="*/ 9484 w 10000"/>
                  <a:gd name="connsiteY952" fmla="*/ 5363 h 10000"/>
                  <a:gd name="connsiteX953" fmla="*/ 9481 w 10000"/>
                  <a:gd name="connsiteY953" fmla="*/ 5422 h 10000"/>
                  <a:gd name="connsiteX954" fmla="*/ 9490 w 10000"/>
                  <a:gd name="connsiteY954" fmla="*/ 5553 h 10000"/>
                  <a:gd name="connsiteX955" fmla="*/ 9484 w 10000"/>
                  <a:gd name="connsiteY955" fmla="*/ 5566 h 10000"/>
                  <a:gd name="connsiteX956" fmla="*/ 9473 w 10000"/>
                  <a:gd name="connsiteY956" fmla="*/ 5602 h 10000"/>
                  <a:gd name="connsiteX957" fmla="*/ 9467 w 10000"/>
                  <a:gd name="connsiteY957" fmla="*/ 5620 h 10000"/>
                  <a:gd name="connsiteX958" fmla="*/ 9467 w 10000"/>
                  <a:gd name="connsiteY958" fmla="*/ 5656 h 10000"/>
                  <a:gd name="connsiteX959" fmla="*/ 9467 w 10000"/>
                  <a:gd name="connsiteY959" fmla="*/ 5661 h 10000"/>
                  <a:gd name="connsiteX960" fmla="*/ 9476 w 10000"/>
                  <a:gd name="connsiteY960" fmla="*/ 5661 h 10000"/>
                  <a:gd name="connsiteX961" fmla="*/ 9481 w 10000"/>
                  <a:gd name="connsiteY961" fmla="*/ 5670 h 10000"/>
                  <a:gd name="connsiteX962" fmla="*/ 9490 w 10000"/>
                  <a:gd name="connsiteY962" fmla="*/ 5670 h 10000"/>
                  <a:gd name="connsiteX963" fmla="*/ 9501 w 10000"/>
                  <a:gd name="connsiteY963" fmla="*/ 5670 h 10000"/>
                  <a:gd name="connsiteX964" fmla="*/ 9523 w 10000"/>
                  <a:gd name="connsiteY964" fmla="*/ 5670 h 10000"/>
                  <a:gd name="connsiteX965" fmla="*/ 9556 w 10000"/>
                  <a:gd name="connsiteY965" fmla="*/ 5661 h 10000"/>
                  <a:gd name="connsiteX966" fmla="*/ 9578 w 10000"/>
                  <a:gd name="connsiteY966" fmla="*/ 5656 h 10000"/>
                  <a:gd name="connsiteX967" fmla="*/ 9597 w 10000"/>
                  <a:gd name="connsiteY967" fmla="*/ 5647 h 10000"/>
                  <a:gd name="connsiteX968" fmla="*/ 9661 w 10000"/>
                  <a:gd name="connsiteY968" fmla="*/ 5602 h 10000"/>
                  <a:gd name="connsiteX969" fmla="*/ 9716 w 10000"/>
                  <a:gd name="connsiteY969" fmla="*/ 5580 h 10000"/>
                  <a:gd name="connsiteX970" fmla="*/ 9724 w 10000"/>
                  <a:gd name="connsiteY970" fmla="*/ 5629 h 10000"/>
                  <a:gd name="connsiteX971" fmla="*/ 9741 w 10000"/>
                  <a:gd name="connsiteY971" fmla="*/ 5670 h 10000"/>
                  <a:gd name="connsiteX972" fmla="*/ 9749 w 10000"/>
                  <a:gd name="connsiteY972" fmla="*/ 5706 h 10000"/>
                  <a:gd name="connsiteX973" fmla="*/ 9749 w 10000"/>
                  <a:gd name="connsiteY973" fmla="*/ 5719 h 10000"/>
                  <a:gd name="connsiteX974" fmla="*/ 9771 w 10000"/>
                  <a:gd name="connsiteY974" fmla="*/ 5719 h 10000"/>
                  <a:gd name="connsiteX975" fmla="*/ 9799 w 10000"/>
                  <a:gd name="connsiteY975" fmla="*/ 5719 h 10000"/>
                  <a:gd name="connsiteX976" fmla="*/ 9837 w 10000"/>
                  <a:gd name="connsiteY976" fmla="*/ 5737 h 10000"/>
                  <a:gd name="connsiteX977" fmla="*/ 9901 w 10000"/>
                  <a:gd name="connsiteY977" fmla="*/ 5774 h 10000"/>
                  <a:gd name="connsiteX978" fmla="*/ 9967 w 10000"/>
                  <a:gd name="connsiteY978" fmla="*/ 5805 h 10000"/>
                  <a:gd name="connsiteX979" fmla="*/ 9981 w 10000"/>
                  <a:gd name="connsiteY979" fmla="*/ 5814 h 10000"/>
                  <a:gd name="connsiteX980" fmla="*/ 10000 w 10000"/>
                  <a:gd name="connsiteY980" fmla="*/ 5922 h 10000"/>
                  <a:gd name="connsiteX981" fmla="*/ 9909 w 10000"/>
                  <a:gd name="connsiteY981" fmla="*/ 5895 h 10000"/>
                  <a:gd name="connsiteX982" fmla="*/ 9868 w 10000"/>
                  <a:gd name="connsiteY982" fmla="*/ 5949 h 10000"/>
                  <a:gd name="connsiteX983" fmla="*/ 9845 w 10000"/>
                  <a:gd name="connsiteY983" fmla="*/ 5963 h 10000"/>
                  <a:gd name="connsiteX984" fmla="*/ 9691 w 10000"/>
                  <a:gd name="connsiteY984" fmla="*/ 5995 h 10000"/>
                  <a:gd name="connsiteX985" fmla="*/ 9619 w 10000"/>
                  <a:gd name="connsiteY985" fmla="*/ 6053 h 10000"/>
                  <a:gd name="connsiteX986" fmla="*/ 9534 w 10000"/>
                  <a:gd name="connsiteY986" fmla="*/ 6130 h 10000"/>
                  <a:gd name="connsiteX987" fmla="*/ 9517 w 10000"/>
                  <a:gd name="connsiteY987" fmla="*/ 6157 h 10000"/>
                  <a:gd name="connsiteX988" fmla="*/ 9501 w 10000"/>
                  <a:gd name="connsiteY988" fmla="*/ 6220 h 10000"/>
                  <a:gd name="connsiteX989" fmla="*/ 9501 w 10000"/>
                  <a:gd name="connsiteY989" fmla="*/ 6292 h 10000"/>
                  <a:gd name="connsiteX990" fmla="*/ 9492 w 10000"/>
                  <a:gd name="connsiteY990" fmla="*/ 6306 h 10000"/>
                  <a:gd name="connsiteX991" fmla="*/ 9445 w 10000"/>
                  <a:gd name="connsiteY991" fmla="*/ 6355 h 10000"/>
                  <a:gd name="connsiteX992" fmla="*/ 9409 w 10000"/>
                  <a:gd name="connsiteY992" fmla="*/ 6396 h 10000"/>
                  <a:gd name="connsiteX993" fmla="*/ 9379 w 10000"/>
                  <a:gd name="connsiteY993" fmla="*/ 6446 h 10000"/>
                  <a:gd name="connsiteX994" fmla="*/ 9332 w 10000"/>
                  <a:gd name="connsiteY994" fmla="*/ 6594 h 10000"/>
                  <a:gd name="connsiteX995" fmla="*/ 9183 w 10000"/>
                  <a:gd name="connsiteY995" fmla="*/ 6536 h 10000"/>
                  <a:gd name="connsiteX996" fmla="*/ 9169 w 10000"/>
                  <a:gd name="connsiteY996" fmla="*/ 6536 h 10000"/>
                  <a:gd name="connsiteX997" fmla="*/ 9161 w 10000"/>
                  <a:gd name="connsiteY997" fmla="*/ 6540 h 10000"/>
                  <a:gd name="connsiteX998" fmla="*/ 9139 w 10000"/>
                  <a:gd name="connsiteY998" fmla="*/ 6522 h 10000"/>
                  <a:gd name="connsiteX999" fmla="*/ 9128 w 10000"/>
                  <a:gd name="connsiteY999" fmla="*/ 6513 h 10000"/>
                  <a:gd name="connsiteX1000" fmla="*/ 9114 w 10000"/>
                  <a:gd name="connsiteY1000" fmla="*/ 6527 h 10000"/>
                  <a:gd name="connsiteX1001" fmla="*/ 9103 w 10000"/>
                  <a:gd name="connsiteY1001" fmla="*/ 6567 h 10000"/>
                  <a:gd name="connsiteX1002" fmla="*/ 9095 w 10000"/>
                  <a:gd name="connsiteY1002" fmla="*/ 6604 h 10000"/>
                  <a:gd name="connsiteX1003" fmla="*/ 9081 w 10000"/>
                  <a:gd name="connsiteY1003" fmla="*/ 6644 h 10000"/>
                  <a:gd name="connsiteX1004" fmla="*/ 9076 w 10000"/>
                  <a:gd name="connsiteY1004" fmla="*/ 6631 h 10000"/>
                  <a:gd name="connsiteX1005" fmla="*/ 9059 w 10000"/>
                  <a:gd name="connsiteY1005" fmla="*/ 6594 h 10000"/>
                  <a:gd name="connsiteX1006" fmla="*/ 9040 w 10000"/>
                  <a:gd name="connsiteY1006" fmla="*/ 6549 h 10000"/>
                  <a:gd name="connsiteX1007" fmla="*/ 9026 w 10000"/>
                  <a:gd name="connsiteY1007" fmla="*/ 6522 h 10000"/>
                  <a:gd name="connsiteX1008" fmla="*/ 9007 w 10000"/>
                  <a:gd name="connsiteY1008" fmla="*/ 6522 h 10000"/>
                  <a:gd name="connsiteX1009" fmla="*/ 9001 w 10000"/>
                  <a:gd name="connsiteY1009" fmla="*/ 6536 h 10000"/>
                  <a:gd name="connsiteX1010" fmla="*/ 8998 w 10000"/>
                  <a:gd name="connsiteY1010" fmla="*/ 6576 h 10000"/>
                  <a:gd name="connsiteX1011" fmla="*/ 8987 w 10000"/>
                  <a:gd name="connsiteY1011" fmla="*/ 6590 h 10000"/>
                  <a:gd name="connsiteX1012" fmla="*/ 8954 w 10000"/>
                  <a:gd name="connsiteY1012" fmla="*/ 6617 h 10000"/>
                  <a:gd name="connsiteX1013" fmla="*/ 8927 w 10000"/>
                  <a:gd name="connsiteY1013" fmla="*/ 6622 h 10000"/>
                  <a:gd name="connsiteX1014" fmla="*/ 8888 w 10000"/>
                  <a:gd name="connsiteY1014" fmla="*/ 6590 h 10000"/>
                  <a:gd name="connsiteX1015" fmla="*/ 8880 w 10000"/>
                  <a:gd name="connsiteY1015" fmla="*/ 6567 h 10000"/>
                  <a:gd name="connsiteX1016" fmla="*/ 8866 w 10000"/>
                  <a:gd name="connsiteY1016" fmla="*/ 6549 h 10000"/>
                  <a:gd name="connsiteX1017" fmla="*/ 8849 w 10000"/>
                  <a:gd name="connsiteY1017" fmla="*/ 6513 h 10000"/>
                  <a:gd name="connsiteX1018" fmla="*/ 8847 w 10000"/>
                  <a:gd name="connsiteY1018" fmla="*/ 6527 h 10000"/>
                  <a:gd name="connsiteX1019" fmla="*/ 8838 w 10000"/>
                  <a:gd name="connsiteY1019" fmla="*/ 6563 h 10000"/>
                  <a:gd name="connsiteX1020" fmla="*/ 8833 w 10000"/>
                  <a:gd name="connsiteY1020" fmla="*/ 6576 h 10000"/>
                  <a:gd name="connsiteX1021" fmla="*/ 8822 w 10000"/>
                  <a:gd name="connsiteY1021" fmla="*/ 6567 h 10000"/>
                  <a:gd name="connsiteX1022" fmla="*/ 8813 w 10000"/>
                  <a:gd name="connsiteY1022" fmla="*/ 6567 h 10000"/>
                  <a:gd name="connsiteX1023" fmla="*/ 8800 w 10000"/>
                  <a:gd name="connsiteY1023" fmla="*/ 6581 h 10000"/>
                  <a:gd name="connsiteX1024" fmla="*/ 8778 w 10000"/>
                  <a:gd name="connsiteY1024" fmla="*/ 6604 h 10000"/>
                  <a:gd name="connsiteX1025" fmla="*/ 8769 w 10000"/>
                  <a:gd name="connsiteY1025" fmla="*/ 6617 h 10000"/>
                  <a:gd name="connsiteX1026" fmla="*/ 8786 w 10000"/>
                  <a:gd name="connsiteY1026" fmla="*/ 6667 h 10000"/>
                  <a:gd name="connsiteX1027" fmla="*/ 8800 w 10000"/>
                  <a:gd name="connsiteY1027" fmla="*/ 6725 h 10000"/>
                  <a:gd name="connsiteX1028" fmla="*/ 8822 w 10000"/>
                  <a:gd name="connsiteY1028" fmla="*/ 6779 h 10000"/>
                  <a:gd name="connsiteX1029" fmla="*/ 8833 w 10000"/>
                  <a:gd name="connsiteY1029" fmla="*/ 6775 h 10000"/>
                  <a:gd name="connsiteX1030" fmla="*/ 8847 w 10000"/>
                  <a:gd name="connsiteY1030" fmla="*/ 6766 h 10000"/>
                  <a:gd name="connsiteX1031" fmla="*/ 8866 w 10000"/>
                  <a:gd name="connsiteY1031" fmla="*/ 6748 h 10000"/>
                  <a:gd name="connsiteX1032" fmla="*/ 8874 w 10000"/>
                  <a:gd name="connsiteY1032" fmla="*/ 6752 h 10000"/>
                  <a:gd name="connsiteX1033" fmla="*/ 8882 w 10000"/>
                  <a:gd name="connsiteY1033" fmla="*/ 6766 h 10000"/>
                  <a:gd name="connsiteX1034" fmla="*/ 8896 w 10000"/>
                  <a:gd name="connsiteY1034" fmla="*/ 6811 h 10000"/>
                  <a:gd name="connsiteX1035" fmla="*/ 8913 w 10000"/>
                  <a:gd name="connsiteY1035" fmla="*/ 6856 h 10000"/>
                  <a:gd name="connsiteX1036" fmla="*/ 8927 w 10000"/>
                  <a:gd name="connsiteY1036" fmla="*/ 6897 h 10000"/>
                  <a:gd name="connsiteX1037" fmla="*/ 8943 w 10000"/>
                  <a:gd name="connsiteY1037" fmla="*/ 6946 h 10000"/>
                  <a:gd name="connsiteX1038" fmla="*/ 8951 w 10000"/>
                  <a:gd name="connsiteY1038" fmla="*/ 6973 h 10000"/>
                  <a:gd name="connsiteX1039" fmla="*/ 8954 w 10000"/>
                  <a:gd name="connsiteY1039" fmla="*/ 6996 h 10000"/>
                  <a:gd name="connsiteX1040" fmla="*/ 8960 w 10000"/>
                  <a:gd name="connsiteY1040" fmla="*/ 7023 h 10000"/>
                  <a:gd name="connsiteX1041" fmla="*/ 8979 w 10000"/>
                  <a:gd name="connsiteY1041" fmla="*/ 7014 h 10000"/>
                  <a:gd name="connsiteX1042" fmla="*/ 8998 w 10000"/>
                  <a:gd name="connsiteY1042" fmla="*/ 6906 h 10000"/>
                  <a:gd name="connsiteX1043" fmla="*/ 9015 w 10000"/>
                  <a:gd name="connsiteY1043" fmla="*/ 6910 h 10000"/>
                  <a:gd name="connsiteX1044" fmla="*/ 9026 w 10000"/>
                  <a:gd name="connsiteY1044" fmla="*/ 6910 h 10000"/>
                  <a:gd name="connsiteX1045" fmla="*/ 9048 w 10000"/>
                  <a:gd name="connsiteY1045" fmla="*/ 6906 h 10000"/>
                  <a:gd name="connsiteX1046" fmla="*/ 9065 w 10000"/>
                  <a:gd name="connsiteY1046" fmla="*/ 6897 h 10000"/>
                  <a:gd name="connsiteX1047" fmla="*/ 9076 w 10000"/>
                  <a:gd name="connsiteY1047" fmla="*/ 6892 h 10000"/>
                  <a:gd name="connsiteX1048" fmla="*/ 9084 w 10000"/>
                  <a:gd name="connsiteY1048" fmla="*/ 6883 h 10000"/>
                  <a:gd name="connsiteX1049" fmla="*/ 9095 w 10000"/>
                  <a:gd name="connsiteY1049" fmla="*/ 6892 h 10000"/>
                  <a:gd name="connsiteX1050" fmla="*/ 9106 w 10000"/>
                  <a:gd name="connsiteY1050" fmla="*/ 6897 h 10000"/>
                  <a:gd name="connsiteX1051" fmla="*/ 9211 w 10000"/>
                  <a:gd name="connsiteY1051" fmla="*/ 7009 h 10000"/>
                  <a:gd name="connsiteX1052" fmla="*/ 9227 w 10000"/>
                  <a:gd name="connsiteY1052" fmla="*/ 7064 h 10000"/>
                  <a:gd name="connsiteX1053" fmla="*/ 9225 w 10000"/>
                  <a:gd name="connsiteY1053" fmla="*/ 7068 h 10000"/>
                  <a:gd name="connsiteX1054" fmla="*/ 9219 w 10000"/>
                  <a:gd name="connsiteY1054" fmla="*/ 7077 h 10000"/>
                  <a:gd name="connsiteX1055" fmla="*/ 9208 w 10000"/>
                  <a:gd name="connsiteY1055" fmla="*/ 7082 h 10000"/>
                  <a:gd name="connsiteX1056" fmla="*/ 9194 w 10000"/>
                  <a:gd name="connsiteY1056" fmla="*/ 7113 h 10000"/>
                  <a:gd name="connsiteX1057" fmla="*/ 9164 w 10000"/>
                  <a:gd name="connsiteY1057" fmla="*/ 7127 h 10000"/>
                  <a:gd name="connsiteX1058" fmla="*/ 9161 w 10000"/>
                  <a:gd name="connsiteY1058" fmla="*/ 7127 h 10000"/>
                  <a:gd name="connsiteX1059" fmla="*/ 9156 w 10000"/>
                  <a:gd name="connsiteY1059" fmla="*/ 7131 h 10000"/>
                  <a:gd name="connsiteX1060" fmla="*/ 9156 w 10000"/>
                  <a:gd name="connsiteY1060" fmla="*/ 7145 h 10000"/>
                  <a:gd name="connsiteX1061" fmla="*/ 9128 w 10000"/>
                  <a:gd name="connsiteY1061" fmla="*/ 7194 h 10000"/>
                  <a:gd name="connsiteX1062" fmla="*/ 9114 w 10000"/>
                  <a:gd name="connsiteY1062" fmla="*/ 7226 h 10000"/>
                  <a:gd name="connsiteX1063" fmla="*/ 9089 w 10000"/>
                  <a:gd name="connsiteY1063" fmla="*/ 7226 h 10000"/>
                  <a:gd name="connsiteX1064" fmla="*/ 9067 w 10000"/>
                  <a:gd name="connsiteY1064" fmla="*/ 7276 h 10000"/>
                  <a:gd name="connsiteX1065" fmla="*/ 9059 w 10000"/>
                  <a:gd name="connsiteY1065" fmla="*/ 7298 h 10000"/>
                  <a:gd name="connsiteX1066" fmla="*/ 9040 w 10000"/>
                  <a:gd name="connsiteY1066" fmla="*/ 7312 h 10000"/>
                  <a:gd name="connsiteX1067" fmla="*/ 8951 w 10000"/>
                  <a:gd name="connsiteY1067" fmla="*/ 7339 h 10000"/>
                  <a:gd name="connsiteX1068" fmla="*/ 8841 w 10000"/>
                  <a:gd name="connsiteY1068" fmla="*/ 7366 h 10000"/>
                  <a:gd name="connsiteX1069" fmla="*/ 8813 w 10000"/>
                  <a:gd name="connsiteY1069" fmla="*/ 7384 h 10000"/>
                  <a:gd name="connsiteX1070" fmla="*/ 8800 w 10000"/>
                  <a:gd name="connsiteY1070" fmla="*/ 7397 h 10000"/>
                  <a:gd name="connsiteX1071" fmla="*/ 8791 w 10000"/>
                  <a:gd name="connsiteY1071" fmla="*/ 7397 h 10000"/>
                  <a:gd name="connsiteX1072" fmla="*/ 8786 w 10000"/>
                  <a:gd name="connsiteY1072" fmla="*/ 7582 h 10000"/>
                  <a:gd name="connsiteX1073" fmla="*/ 8775 w 10000"/>
                  <a:gd name="connsiteY1073" fmla="*/ 7591 h 10000"/>
                  <a:gd name="connsiteX1074" fmla="*/ 8753 w 10000"/>
                  <a:gd name="connsiteY1074" fmla="*/ 7614 h 10000"/>
                  <a:gd name="connsiteX1075" fmla="*/ 8711 w 10000"/>
                  <a:gd name="connsiteY1075" fmla="*/ 7627 h 10000"/>
                  <a:gd name="connsiteX1076" fmla="*/ 8670 w 10000"/>
                  <a:gd name="connsiteY1076" fmla="*/ 7645 h 10000"/>
                  <a:gd name="connsiteX1077" fmla="*/ 8645 w 10000"/>
                  <a:gd name="connsiteY1077" fmla="*/ 7659 h 10000"/>
                  <a:gd name="connsiteX1078" fmla="*/ 8620 w 10000"/>
                  <a:gd name="connsiteY1078" fmla="*/ 7673 h 10000"/>
                  <a:gd name="connsiteX1079" fmla="*/ 8598 w 10000"/>
                  <a:gd name="connsiteY1079" fmla="*/ 7695 h 10000"/>
                  <a:gd name="connsiteX1080" fmla="*/ 8576 w 10000"/>
                  <a:gd name="connsiteY1080" fmla="*/ 7736 h 10000"/>
                  <a:gd name="connsiteX1081" fmla="*/ 8568 w 10000"/>
                  <a:gd name="connsiteY1081" fmla="*/ 7740 h 10000"/>
                  <a:gd name="connsiteX1082" fmla="*/ 8551 w 10000"/>
                  <a:gd name="connsiteY1082" fmla="*/ 7740 h 10000"/>
                  <a:gd name="connsiteX1083" fmla="*/ 8526 w 10000"/>
                  <a:gd name="connsiteY1083" fmla="*/ 7727 h 10000"/>
                  <a:gd name="connsiteX1084" fmla="*/ 8493 w 10000"/>
                  <a:gd name="connsiteY1084" fmla="*/ 7713 h 10000"/>
                  <a:gd name="connsiteX1085" fmla="*/ 8463 w 10000"/>
                  <a:gd name="connsiteY1085" fmla="*/ 7709 h 10000"/>
                  <a:gd name="connsiteX1086" fmla="*/ 8430 w 10000"/>
                  <a:gd name="connsiteY1086" fmla="*/ 7695 h 10000"/>
                  <a:gd name="connsiteX1087" fmla="*/ 8397 w 10000"/>
                  <a:gd name="connsiteY1087" fmla="*/ 7682 h 10000"/>
                  <a:gd name="connsiteX1088" fmla="*/ 8372 w 10000"/>
                  <a:gd name="connsiteY1088" fmla="*/ 7682 h 10000"/>
                  <a:gd name="connsiteX1089" fmla="*/ 8355 w 10000"/>
                  <a:gd name="connsiteY1089" fmla="*/ 7686 h 10000"/>
                  <a:gd name="connsiteX1090" fmla="*/ 8350 w 10000"/>
                  <a:gd name="connsiteY1090" fmla="*/ 7709 h 10000"/>
                  <a:gd name="connsiteX1091" fmla="*/ 8339 w 10000"/>
                  <a:gd name="connsiteY1091" fmla="*/ 7740 h 10000"/>
                  <a:gd name="connsiteX1092" fmla="*/ 8328 w 10000"/>
                  <a:gd name="connsiteY1092" fmla="*/ 7772 h 10000"/>
                  <a:gd name="connsiteX1093" fmla="*/ 8317 w 10000"/>
                  <a:gd name="connsiteY1093" fmla="*/ 7785 h 10000"/>
                  <a:gd name="connsiteX1094" fmla="*/ 8292 w 10000"/>
                  <a:gd name="connsiteY1094" fmla="*/ 7812 h 10000"/>
                  <a:gd name="connsiteX1095" fmla="*/ 8284 w 10000"/>
                  <a:gd name="connsiteY1095" fmla="*/ 7817 h 10000"/>
                  <a:gd name="connsiteX1096" fmla="*/ 8270 w 10000"/>
                  <a:gd name="connsiteY1096" fmla="*/ 7857 h 10000"/>
                  <a:gd name="connsiteX1097" fmla="*/ 8251 w 10000"/>
                  <a:gd name="connsiteY1097" fmla="*/ 7916 h 10000"/>
                  <a:gd name="connsiteX1098" fmla="*/ 8223 w 10000"/>
                  <a:gd name="connsiteY1098" fmla="*/ 8002 h 10000"/>
                  <a:gd name="connsiteX1099" fmla="*/ 8206 w 10000"/>
                  <a:gd name="connsiteY1099" fmla="*/ 8051 h 10000"/>
                  <a:gd name="connsiteX1100" fmla="*/ 8198 w 10000"/>
                  <a:gd name="connsiteY1100" fmla="*/ 8056 h 10000"/>
                  <a:gd name="connsiteX1101" fmla="*/ 8179 w 10000"/>
                  <a:gd name="connsiteY1101" fmla="*/ 8065 h 10000"/>
                  <a:gd name="connsiteX1102" fmla="*/ 8140 w 10000"/>
                  <a:gd name="connsiteY1102" fmla="*/ 8074 h 10000"/>
                  <a:gd name="connsiteX1103" fmla="*/ 8102 w 10000"/>
                  <a:gd name="connsiteY1103" fmla="*/ 8088 h 10000"/>
                  <a:gd name="connsiteX1104" fmla="*/ 8068 w 10000"/>
                  <a:gd name="connsiteY1104" fmla="*/ 8092 h 10000"/>
                  <a:gd name="connsiteX1105" fmla="*/ 8057 w 10000"/>
                  <a:gd name="connsiteY1105" fmla="*/ 8101 h 10000"/>
                  <a:gd name="connsiteX1106" fmla="*/ 8057 w 10000"/>
                  <a:gd name="connsiteY1106" fmla="*/ 8128 h 10000"/>
                  <a:gd name="connsiteX1107" fmla="*/ 8052 w 10000"/>
                  <a:gd name="connsiteY1107" fmla="*/ 8160 h 10000"/>
                  <a:gd name="connsiteX1108" fmla="*/ 8046 w 10000"/>
                  <a:gd name="connsiteY1108" fmla="*/ 8155 h 10000"/>
                  <a:gd name="connsiteX1109" fmla="*/ 8038 w 10000"/>
                  <a:gd name="connsiteY1109" fmla="*/ 8146 h 10000"/>
                  <a:gd name="connsiteX1110" fmla="*/ 8038 w 10000"/>
                  <a:gd name="connsiteY1110" fmla="*/ 8142 h 10000"/>
                  <a:gd name="connsiteX1111" fmla="*/ 8035 w 10000"/>
                  <a:gd name="connsiteY1111" fmla="*/ 8115 h 10000"/>
                  <a:gd name="connsiteX1112" fmla="*/ 8030 w 10000"/>
                  <a:gd name="connsiteY1112" fmla="*/ 8088 h 10000"/>
                  <a:gd name="connsiteX1113" fmla="*/ 8019 w 10000"/>
                  <a:gd name="connsiteY1113" fmla="*/ 8078 h 10000"/>
                  <a:gd name="connsiteX1114" fmla="*/ 8013 w 10000"/>
                  <a:gd name="connsiteY1114" fmla="*/ 8088 h 10000"/>
                  <a:gd name="connsiteX1115" fmla="*/ 7994 w 10000"/>
                  <a:gd name="connsiteY1115" fmla="*/ 8119 h 10000"/>
                  <a:gd name="connsiteX1116" fmla="*/ 7977 w 10000"/>
                  <a:gd name="connsiteY1116" fmla="*/ 8146 h 10000"/>
                  <a:gd name="connsiteX1117" fmla="*/ 7955 w 10000"/>
                  <a:gd name="connsiteY1117" fmla="*/ 8173 h 10000"/>
                  <a:gd name="connsiteX1118" fmla="*/ 7933 w 10000"/>
                  <a:gd name="connsiteY1118" fmla="*/ 8200 h 10000"/>
                  <a:gd name="connsiteX1119" fmla="*/ 7922 w 10000"/>
                  <a:gd name="connsiteY1119" fmla="*/ 8236 h 10000"/>
                  <a:gd name="connsiteX1120" fmla="*/ 7908 w 10000"/>
                  <a:gd name="connsiteY1120" fmla="*/ 8286 h 10000"/>
                  <a:gd name="connsiteX1121" fmla="*/ 7914 w 10000"/>
                  <a:gd name="connsiteY1121" fmla="*/ 8290 h 10000"/>
                  <a:gd name="connsiteX1122" fmla="*/ 7917 w 10000"/>
                  <a:gd name="connsiteY1122" fmla="*/ 8300 h 10000"/>
                  <a:gd name="connsiteX1123" fmla="*/ 7925 w 10000"/>
                  <a:gd name="connsiteY1123" fmla="*/ 8313 h 10000"/>
                  <a:gd name="connsiteX1124" fmla="*/ 7939 w 10000"/>
                  <a:gd name="connsiteY1124" fmla="*/ 8331 h 10000"/>
                  <a:gd name="connsiteX1125" fmla="*/ 7947 w 10000"/>
                  <a:gd name="connsiteY1125" fmla="*/ 8345 h 10000"/>
                  <a:gd name="connsiteX1126" fmla="*/ 7961 w 10000"/>
                  <a:gd name="connsiteY1126" fmla="*/ 8367 h 10000"/>
                  <a:gd name="connsiteX1127" fmla="*/ 7969 w 10000"/>
                  <a:gd name="connsiteY1127" fmla="*/ 8381 h 10000"/>
                  <a:gd name="connsiteX1128" fmla="*/ 7972 w 10000"/>
                  <a:gd name="connsiteY1128" fmla="*/ 8394 h 10000"/>
                  <a:gd name="connsiteX1129" fmla="*/ 7977 w 10000"/>
                  <a:gd name="connsiteY1129" fmla="*/ 8421 h 10000"/>
                  <a:gd name="connsiteX1130" fmla="*/ 7986 w 10000"/>
                  <a:gd name="connsiteY1130" fmla="*/ 8444 h 10000"/>
                  <a:gd name="connsiteX1131" fmla="*/ 7997 w 10000"/>
                  <a:gd name="connsiteY1131" fmla="*/ 8471 h 10000"/>
                  <a:gd name="connsiteX1132" fmla="*/ 7964 w 10000"/>
                  <a:gd name="connsiteY1132" fmla="*/ 8561 h 10000"/>
                  <a:gd name="connsiteX1133" fmla="*/ 7889 w 10000"/>
                  <a:gd name="connsiteY1133" fmla="*/ 8579 h 10000"/>
                  <a:gd name="connsiteX1134" fmla="*/ 7864 w 10000"/>
                  <a:gd name="connsiteY1134" fmla="*/ 8561 h 10000"/>
                  <a:gd name="connsiteX1135" fmla="*/ 7834 w 10000"/>
                  <a:gd name="connsiteY1135" fmla="*/ 8525 h 10000"/>
                  <a:gd name="connsiteX1136" fmla="*/ 7801 w 10000"/>
                  <a:gd name="connsiteY1136" fmla="*/ 8498 h 10000"/>
                  <a:gd name="connsiteX1137" fmla="*/ 7776 w 10000"/>
                  <a:gd name="connsiteY1137" fmla="*/ 8484 h 10000"/>
                  <a:gd name="connsiteX1138" fmla="*/ 7765 w 10000"/>
                  <a:gd name="connsiteY1138" fmla="*/ 8502 h 10000"/>
                  <a:gd name="connsiteX1139" fmla="*/ 7754 w 10000"/>
                  <a:gd name="connsiteY1139" fmla="*/ 8530 h 10000"/>
                  <a:gd name="connsiteX1140" fmla="*/ 7737 w 10000"/>
                  <a:gd name="connsiteY1140" fmla="*/ 8575 h 10000"/>
                  <a:gd name="connsiteX1141" fmla="*/ 7724 w 10000"/>
                  <a:gd name="connsiteY1141" fmla="*/ 8588 h 10000"/>
                  <a:gd name="connsiteX1142" fmla="*/ 7699 w 10000"/>
                  <a:gd name="connsiteY1142" fmla="*/ 8602 h 10000"/>
                  <a:gd name="connsiteX1143" fmla="*/ 7666 w 10000"/>
                  <a:gd name="connsiteY1143" fmla="*/ 8633 h 10000"/>
                  <a:gd name="connsiteX1144" fmla="*/ 7666 w 10000"/>
                  <a:gd name="connsiteY1144" fmla="*/ 8647 h 10000"/>
                  <a:gd name="connsiteX1145" fmla="*/ 7668 w 10000"/>
                  <a:gd name="connsiteY1145" fmla="*/ 8674 h 10000"/>
                  <a:gd name="connsiteX1146" fmla="*/ 7679 w 10000"/>
                  <a:gd name="connsiteY1146" fmla="*/ 8746 h 10000"/>
                  <a:gd name="connsiteX1147" fmla="*/ 7679 w 10000"/>
                  <a:gd name="connsiteY1147" fmla="*/ 8791 h 10000"/>
                  <a:gd name="connsiteX1148" fmla="*/ 7679 w 10000"/>
                  <a:gd name="connsiteY1148" fmla="*/ 8832 h 10000"/>
                  <a:gd name="connsiteX1149" fmla="*/ 7688 w 10000"/>
                  <a:gd name="connsiteY1149" fmla="*/ 8868 h 10000"/>
                  <a:gd name="connsiteX1150" fmla="*/ 7602 w 10000"/>
                  <a:gd name="connsiteY1150" fmla="*/ 8890 h 10000"/>
                  <a:gd name="connsiteX1151" fmla="*/ 7602 w 10000"/>
                  <a:gd name="connsiteY1151" fmla="*/ 8908 h 10000"/>
                  <a:gd name="connsiteX1152" fmla="*/ 7602 w 10000"/>
                  <a:gd name="connsiteY1152" fmla="*/ 8963 h 10000"/>
                  <a:gd name="connsiteX1153" fmla="*/ 7591 w 10000"/>
                  <a:gd name="connsiteY1153" fmla="*/ 8963 h 10000"/>
                  <a:gd name="connsiteX1154" fmla="*/ 7577 w 10000"/>
                  <a:gd name="connsiteY1154" fmla="*/ 8949 h 10000"/>
                  <a:gd name="connsiteX1155" fmla="*/ 7552 w 10000"/>
                  <a:gd name="connsiteY1155" fmla="*/ 8922 h 10000"/>
                  <a:gd name="connsiteX1156" fmla="*/ 7539 w 10000"/>
                  <a:gd name="connsiteY1156" fmla="*/ 8895 h 10000"/>
                  <a:gd name="connsiteX1157" fmla="*/ 7514 w 10000"/>
                  <a:gd name="connsiteY1157" fmla="*/ 8859 h 10000"/>
                  <a:gd name="connsiteX1158" fmla="*/ 7489 w 10000"/>
                  <a:gd name="connsiteY1158" fmla="*/ 8841 h 10000"/>
                  <a:gd name="connsiteX1159" fmla="*/ 7467 w 10000"/>
                  <a:gd name="connsiteY1159" fmla="*/ 8832 h 10000"/>
                  <a:gd name="connsiteX1160" fmla="*/ 7459 w 10000"/>
                  <a:gd name="connsiteY1160" fmla="*/ 8827 h 10000"/>
                  <a:gd name="connsiteX1161" fmla="*/ 7442 w 10000"/>
                  <a:gd name="connsiteY1161" fmla="*/ 8827 h 10000"/>
                  <a:gd name="connsiteX1162" fmla="*/ 7425 w 10000"/>
                  <a:gd name="connsiteY1162" fmla="*/ 8827 h 10000"/>
                  <a:gd name="connsiteX1163" fmla="*/ 7406 w 10000"/>
                  <a:gd name="connsiteY1163" fmla="*/ 8827 h 10000"/>
                  <a:gd name="connsiteX1164" fmla="*/ 7379 w 10000"/>
                  <a:gd name="connsiteY1164" fmla="*/ 8827 h 10000"/>
                  <a:gd name="connsiteX1165" fmla="*/ 7359 w 10000"/>
                  <a:gd name="connsiteY1165" fmla="*/ 8827 h 10000"/>
                  <a:gd name="connsiteX1166" fmla="*/ 7334 w 10000"/>
                  <a:gd name="connsiteY1166" fmla="*/ 8827 h 10000"/>
                  <a:gd name="connsiteX1167" fmla="*/ 7318 w 10000"/>
                  <a:gd name="connsiteY1167" fmla="*/ 8827 h 10000"/>
                  <a:gd name="connsiteX1168" fmla="*/ 7290 w 10000"/>
                  <a:gd name="connsiteY1168" fmla="*/ 8827 h 10000"/>
                  <a:gd name="connsiteX1169" fmla="*/ 7265 w 10000"/>
                  <a:gd name="connsiteY1169" fmla="*/ 8832 h 10000"/>
                  <a:gd name="connsiteX1170" fmla="*/ 7254 w 10000"/>
                  <a:gd name="connsiteY1170" fmla="*/ 8832 h 10000"/>
                  <a:gd name="connsiteX1171" fmla="*/ 7249 w 10000"/>
                  <a:gd name="connsiteY1171" fmla="*/ 8845 h 10000"/>
                  <a:gd name="connsiteX1172" fmla="*/ 7246 w 10000"/>
                  <a:gd name="connsiteY1172" fmla="*/ 8859 h 10000"/>
                  <a:gd name="connsiteX1173" fmla="*/ 7241 w 10000"/>
                  <a:gd name="connsiteY1173" fmla="*/ 8881 h 10000"/>
                  <a:gd name="connsiteX1174" fmla="*/ 7238 w 10000"/>
                  <a:gd name="connsiteY1174" fmla="*/ 8917 h 10000"/>
                  <a:gd name="connsiteX1175" fmla="*/ 7238 w 10000"/>
                  <a:gd name="connsiteY1175" fmla="*/ 8935 h 10000"/>
                  <a:gd name="connsiteX1176" fmla="*/ 7224 w 10000"/>
                  <a:gd name="connsiteY1176" fmla="*/ 8935 h 10000"/>
                  <a:gd name="connsiteX1177" fmla="*/ 7205 w 10000"/>
                  <a:gd name="connsiteY1177" fmla="*/ 8935 h 10000"/>
                  <a:gd name="connsiteX1178" fmla="*/ 7183 w 10000"/>
                  <a:gd name="connsiteY1178" fmla="*/ 8931 h 10000"/>
                  <a:gd name="connsiteX1179" fmla="*/ 7169 w 10000"/>
                  <a:gd name="connsiteY1179" fmla="*/ 8931 h 10000"/>
                  <a:gd name="connsiteX1180" fmla="*/ 7150 w 10000"/>
                  <a:gd name="connsiteY1180" fmla="*/ 8931 h 10000"/>
                  <a:gd name="connsiteX1181" fmla="*/ 7136 w 10000"/>
                  <a:gd name="connsiteY1181" fmla="*/ 8917 h 10000"/>
                  <a:gd name="connsiteX1182" fmla="*/ 7136 w 10000"/>
                  <a:gd name="connsiteY1182" fmla="*/ 8895 h 10000"/>
                  <a:gd name="connsiteX1183" fmla="*/ 7141 w 10000"/>
                  <a:gd name="connsiteY1183" fmla="*/ 8890 h 10000"/>
                  <a:gd name="connsiteX1184" fmla="*/ 7166 w 10000"/>
                  <a:gd name="connsiteY1184" fmla="*/ 8854 h 10000"/>
                  <a:gd name="connsiteX1185" fmla="*/ 7177 w 10000"/>
                  <a:gd name="connsiteY1185" fmla="*/ 8832 h 10000"/>
                  <a:gd name="connsiteX1186" fmla="*/ 7185 w 10000"/>
                  <a:gd name="connsiteY1186" fmla="*/ 8814 h 10000"/>
                  <a:gd name="connsiteX1187" fmla="*/ 7199 w 10000"/>
                  <a:gd name="connsiteY1187" fmla="*/ 8787 h 10000"/>
                  <a:gd name="connsiteX1188" fmla="*/ 7205 w 10000"/>
                  <a:gd name="connsiteY1188" fmla="*/ 8773 h 10000"/>
                  <a:gd name="connsiteX1189" fmla="*/ 7213 w 10000"/>
                  <a:gd name="connsiteY1189" fmla="*/ 8701 h 10000"/>
                  <a:gd name="connsiteX1190" fmla="*/ 7216 w 10000"/>
                  <a:gd name="connsiteY1190" fmla="*/ 8683 h 10000"/>
                  <a:gd name="connsiteX1191" fmla="*/ 7221 w 10000"/>
                  <a:gd name="connsiteY1191" fmla="*/ 8656 h 10000"/>
                  <a:gd name="connsiteX1192" fmla="*/ 7221 w 10000"/>
                  <a:gd name="connsiteY1192" fmla="*/ 8633 h 10000"/>
                  <a:gd name="connsiteX1193" fmla="*/ 7221 w 10000"/>
                  <a:gd name="connsiteY1193" fmla="*/ 8615 h 10000"/>
                  <a:gd name="connsiteX1194" fmla="*/ 7221 w 10000"/>
                  <a:gd name="connsiteY1194" fmla="*/ 8593 h 10000"/>
                  <a:gd name="connsiteX1195" fmla="*/ 7221 w 10000"/>
                  <a:gd name="connsiteY1195" fmla="*/ 8566 h 10000"/>
                  <a:gd name="connsiteX1196" fmla="*/ 7224 w 10000"/>
                  <a:gd name="connsiteY1196" fmla="*/ 8561 h 10000"/>
                  <a:gd name="connsiteX1197" fmla="*/ 7238 w 10000"/>
                  <a:gd name="connsiteY1197" fmla="*/ 8543 h 10000"/>
                  <a:gd name="connsiteX1198" fmla="*/ 7241 w 10000"/>
                  <a:gd name="connsiteY1198" fmla="*/ 8530 h 10000"/>
                  <a:gd name="connsiteX1199" fmla="*/ 7249 w 10000"/>
                  <a:gd name="connsiteY1199" fmla="*/ 8512 h 10000"/>
                  <a:gd name="connsiteX1200" fmla="*/ 7249 w 10000"/>
                  <a:gd name="connsiteY1200" fmla="*/ 8502 h 10000"/>
                  <a:gd name="connsiteX1201" fmla="*/ 7249 w 10000"/>
                  <a:gd name="connsiteY1201" fmla="*/ 8475 h 10000"/>
                  <a:gd name="connsiteX1202" fmla="*/ 7246 w 10000"/>
                  <a:gd name="connsiteY1202" fmla="*/ 8457 h 10000"/>
                  <a:gd name="connsiteX1203" fmla="*/ 7241 w 10000"/>
                  <a:gd name="connsiteY1203" fmla="*/ 8444 h 10000"/>
                  <a:gd name="connsiteX1204" fmla="*/ 7232 w 10000"/>
                  <a:gd name="connsiteY1204" fmla="*/ 8435 h 10000"/>
                  <a:gd name="connsiteX1205" fmla="*/ 7224 w 10000"/>
                  <a:gd name="connsiteY1205" fmla="*/ 8430 h 10000"/>
                  <a:gd name="connsiteX1206" fmla="*/ 7208 w 10000"/>
                  <a:gd name="connsiteY1206" fmla="*/ 8408 h 10000"/>
                  <a:gd name="connsiteX1207" fmla="*/ 7199 w 10000"/>
                  <a:gd name="connsiteY1207" fmla="*/ 8403 h 10000"/>
                  <a:gd name="connsiteX1208" fmla="*/ 7205 w 10000"/>
                  <a:gd name="connsiteY1208" fmla="*/ 8372 h 10000"/>
                  <a:gd name="connsiteX1209" fmla="*/ 7208 w 10000"/>
                  <a:gd name="connsiteY1209" fmla="*/ 8354 h 10000"/>
                  <a:gd name="connsiteX1210" fmla="*/ 7213 w 10000"/>
                  <a:gd name="connsiteY1210" fmla="*/ 8345 h 10000"/>
                  <a:gd name="connsiteX1211" fmla="*/ 7224 w 10000"/>
                  <a:gd name="connsiteY1211" fmla="*/ 8331 h 10000"/>
                  <a:gd name="connsiteX1212" fmla="*/ 7238 w 10000"/>
                  <a:gd name="connsiteY1212" fmla="*/ 8313 h 10000"/>
                  <a:gd name="connsiteX1213" fmla="*/ 7241 w 10000"/>
                  <a:gd name="connsiteY1213" fmla="*/ 8304 h 10000"/>
                  <a:gd name="connsiteX1214" fmla="*/ 7254 w 10000"/>
                  <a:gd name="connsiteY1214" fmla="*/ 8286 h 10000"/>
                  <a:gd name="connsiteX1215" fmla="*/ 7265 w 10000"/>
                  <a:gd name="connsiteY1215" fmla="*/ 8272 h 10000"/>
                  <a:gd name="connsiteX1216" fmla="*/ 7271 w 10000"/>
                  <a:gd name="connsiteY1216" fmla="*/ 8263 h 10000"/>
                  <a:gd name="connsiteX1217" fmla="*/ 7279 w 10000"/>
                  <a:gd name="connsiteY1217" fmla="*/ 8245 h 10000"/>
                  <a:gd name="connsiteX1218" fmla="*/ 7274 w 10000"/>
                  <a:gd name="connsiteY1218" fmla="*/ 8223 h 10000"/>
                  <a:gd name="connsiteX1219" fmla="*/ 7265 w 10000"/>
                  <a:gd name="connsiteY1219" fmla="*/ 8200 h 10000"/>
                  <a:gd name="connsiteX1220" fmla="*/ 7263 w 10000"/>
                  <a:gd name="connsiteY1220" fmla="*/ 8187 h 10000"/>
                  <a:gd name="connsiteX1221" fmla="*/ 7257 w 10000"/>
                  <a:gd name="connsiteY1221" fmla="*/ 8187 h 10000"/>
                  <a:gd name="connsiteX1222" fmla="*/ 7254 w 10000"/>
                  <a:gd name="connsiteY1222" fmla="*/ 8196 h 10000"/>
                  <a:gd name="connsiteX1223" fmla="*/ 7246 w 10000"/>
                  <a:gd name="connsiteY1223" fmla="*/ 8209 h 10000"/>
                  <a:gd name="connsiteX1224" fmla="*/ 7241 w 10000"/>
                  <a:gd name="connsiteY1224" fmla="*/ 8209 h 10000"/>
                  <a:gd name="connsiteX1225" fmla="*/ 7238 w 10000"/>
                  <a:gd name="connsiteY1225" fmla="*/ 8214 h 10000"/>
                  <a:gd name="connsiteX1226" fmla="*/ 7221 w 10000"/>
                  <a:gd name="connsiteY1226" fmla="*/ 8173 h 10000"/>
                  <a:gd name="connsiteX1227" fmla="*/ 7185 w 10000"/>
                  <a:gd name="connsiteY1227" fmla="*/ 8106 h 10000"/>
                  <a:gd name="connsiteX1228" fmla="*/ 7174 w 10000"/>
                  <a:gd name="connsiteY1228" fmla="*/ 8078 h 10000"/>
                  <a:gd name="connsiteX1229" fmla="*/ 7169 w 10000"/>
                  <a:gd name="connsiteY1229" fmla="*/ 8056 h 10000"/>
                  <a:gd name="connsiteX1230" fmla="*/ 7166 w 10000"/>
                  <a:gd name="connsiteY1230" fmla="*/ 8042 h 10000"/>
                  <a:gd name="connsiteX1231" fmla="*/ 7161 w 10000"/>
                  <a:gd name="connsiteY1231" fmla="*/ 8051 h 10000"/>
                  <a:gd name="connsiteX1232" fmla="*/ 7158 w 10000"/>
                  <a:gd name="connsiteY1232" fmla="*/ 8051 h 10000"/>
                  <a:gd name="connsiteX1233" fmla="*/ 7141 w 10000"/>
                  <a:gd name="connsiteY1233" fmla="*/ 8056 h 10000"/>
                  <a:gd name="connsiteX1234" fmla="*/ 7116 w 10000"/>
                  <a:gd name="connsiteY1234" fmla="*/ 8051 h 10000"/>
                  <a:gd name="connsiteX1235" fmla="*/ 7094 w 10000"/>
                  <a:gd name="connsiteY1235" fmla="*/ 8051 h 10000"/>
                  <a:gd name="connsiteX1236" fmla="*/ 7081 w 10000"/>
                  <a:gd name="connsiteY1236" fmla="*/ 8011 h 10000"/>
                  <a:gd name="connsiteX1237" fmla="*/ 7081 w 10000"/>
                  <a:gd name="connsiteY1237" fmla="*/ 8002 h 10000"/>
                  <a:gd name="connsiteX1238" fmla="*/ 7078 w 10000"/>
                  <a:gd name="connsiteY1238" fmla="*/ 7984 h 10000"/>
                  <a:gd name="connsiteX1239" fmla="*/ 7072 w 10000"/>
                  <a:gd name="connsiteY1239" fmla="*/ 7970 h 10000"/>
                  <a:gd name="connsiteX1240" fmla="*/ 7045 w 10000"/>
                  <a:gd name="connsiteY1240" fmla="*/ 7948 h 10000"/>
                  <a:gd name="connsiteX1241" fmla="*/ 7020 w 10000"/>
                  <a:gd name="connsiteY1241" fmla="*/ 7957 h 10000"/>
                  <a:gd name="connsiteX1242" fmla="*/ 7001 w 10000"/>
                  <a:gd name="connsiteY1242" fmla="*/ 7970 h 10000"/>
                  <a:gd name="connsiteX1243" fmla="*/ 6981 w 10000"/>
                  <a:gd name="connsiteY1243" fmla="*/ 7984 h 10000"/>
                  <a:gd name="connsiteX1244" fmla="*/ 6976 w 10000"/>
                  <a:gd name="connsiteY1244" fmla="*/ 7984 h 10000"/>
                  <a:gd name="connsiteX1245" fmla="*/ 6973 w 10000"/>
                  <a:gd name="connsiteY1245" fmla="*/ 7984 h 10000"/>
                  <a:gd name="connsiteX1246" fmla="*/ 6959 w 10000"/>
                  <a:gd name="connsiteY1246" fmla="*/ 7984 h 10000"/>
                  <a:gd name="connsiteX1247" fmla="*/ 6948 w 10000"/>
                  <a:gd name="connsiteY1247" fmla="*/ 7961 h 10000"/>
                  <a:gd name="connsiteX1248" fmla="*/ 6934 w 10000"/>
                  <a:gd name="connsiteY1248" fmla="*/ 7943 h 10000"/>
                  <a:gd name="connsiteX1249" fmla="*/ 6932 w 10000"/>
                  <a:gd name="connsiteY1249" fmla="*/ 7943 h 10000"/>
                  <a:gd name="connsiteX1250" fmla="*/ 6918 w 10000"/>
                  <a:gd name="connsiteY1250" fmla="*/ 7961 h 10000"/>
                  <a:gd name="connsiteX1251" fmla="*/ 6904 w 10000"/>
                  <a:gd name="connsiteY1251" fmla="*/ 7975 h 10000"/>
                  <a:gd name="connsiteX1252" fmla="*/ 6896 w 10000"/>
                  <a:gd name="connsiteY1252" fmla="*/ 7997 h 10000"/>
                  <a:gd name="connsiteX1253" fmla="*/ 6887 w 10000"/>
                  <a:gd name="connsiteY1253" fmla="*/ 8002 h 10000"/>
                  <a:gd name="connsiteX1254" fmla="*/ 6879 w 10000"/>
                  <a:gd name="connsiteY1254" fmla="*/ 8011 h 10000"/>
                  <a:gd name="connsiteX1255" fmla="*/ 6868 w 10000"/>
                  <a:gd name="connsiteY1255" fmla="*/ 8015 h 10000"/>
                  <a:gd name="connsiteX1256" fmla="*/ 6852 w 10000"/>
                  <a:gd name="connsiteY1256" fmla="*/ 8024 h 10000"/>
                  <a:gd name="connsiteX1257" fmla="*/ 6813 w 10000"/>
                  <a:gd name="connsiteY1257" fmla="*/ 8042 h 10000"/>
                  <a:gd name="connsiteX1258" fmla="*/ 6780 w 10000"/>
                  <a:gd name="connsiteY1258" fmla="*/ 8065 h 10000"/>
                  <a:gd name="connsiteX1259" fmla="*/ 6763 w 10000"/>
                  <a:gd name="connsiteY1259" fmla="*/ 8078 h 10000"/>
                  <a:gd name="connsiteX1260" fmla="*/ 6755 w 10000"/>
                  <a:gd name="connsiteY1260" fmla="*/ 8088 h 10000"/>
                  <a:gd name="connsiteX1261" fmla="*/ 6716 w 10000"/>
                  <a:gd name="connsiteY1261" fmla="*/ 8119 h 10000"/>
                  <a:gd name="connsiteX1262" fmla="*/ 6711 w 10000"/>
                  <a:gd name="connsiteY1262" fmla="*/ 8128 h 10000"/>
                  <a:gd name="connsiteX1263" fmla="*/ 6711 w 10000"/>
                  <a:gd name="connsiteY1263" fmla="*/ 8169 h 10000"/>
                  <a:gd name="connsiteX1264" fmla="*/ 6711 w 10000"/>
                  <a:gd name="connsiteY1264" fmla="*/ 8173 h 10000"/>
                  <a:gd name="connsiteX1265" fmla="*/ 6716 w 10000"/>
                  <a:gd name="connsiteY1265" fmla="*/ 8200 h 10000"/>
                  <a:gd name="connsiteX1266" fmla="*/ 6708 w 10000"/>
                  <a:gd name="connsiteY1266" fmla="*/ 8223 h 10000"/>
                  <a:gd name="connsiteX1267" fmla="*/ 6708 w 10000"/>
                  <a:gd name="connsiteY1267" fmla="*/ 8236 h 10000"/>
                  <a:gd name="connsiteX1268" fmla="*/ 6708 w 10000"/>
                  <a:gd name="connsiteY1268" fmla="*/ 8272 h 10000"/>
                  <a:gd name="connsiteX1269" fmla="*/ 6711 w 10000"/>
                  <a:gd name="connsiteY1269" fmla="*/ 8290 h 10000"/>
                  <a:gd name="connsiteX1270" fmla="*/ 6716 w 10000"/>
                  <a:gd name="connsiteY1270" fmla="*/ 8304 h 10000"/>
                  <a:gd name="connsiteX1271" fmla="*/ 6711 w 10000"/>
                  <a:gd name="connsiteY1271" fmla="*/ 8313 h 10000"/>
                  <a:gd name="connsiteX1272" fmla="*/ 6683 w 10000"/>
                  <a:gd name="connsiteY1272" fmla="*/ 8318 h 10000"/>
                  <a:gd name="connsiteX1273" fmla="*/ 6661 w 10000"/>
                  <a:gd name="connsiteY1273" fmla="*/ 8327 h 10000"/>
                  <a:gd name="connsiteX1274" fmla="*/ 6631 w 10000"/>
                  <a:gd name="connsiteY1274" fmla="*/ 8327 h 10000"/>
                  <a:gd name="connsiteX1275" fmla="*/ 6611 w 10000"/>
                  <a:gd name="connsiteY1275" fmla="*/ 8327 h 10000"/>
                  <a:gd name="connsiteX1276" fmla="*/ 6598 w 10000"/>
                  <a:gd name="connsiteY1276" fmla="*/ 8327 h 10000"/>
                  <a:gd name="connsiteX1277" fmla="*/ 6595 w 10000"/>
                  <a:gd name="connsiteY1277" fmla="*/ 8340 h 10000"/>
                  <a:gd name="connsiteX1278" fmla="*/ 6587 w 10000"/>
                  <a:gd name="connsiteY1278" fmla="*/ 8358 h 10000"/>
                  <a:gd name="connsiteX1279" fmla="*/ 6578 w 10000"/>
                  <a:gd name="connsiteY1279" fmla="*/ 8408 h 10000"/>
                  <a:gd name="connsiteX1280" fmla="*/ 6578 w 10000"/>
                  <a:gd name="connsiteY1280" fmla="*/ 8421 h 10000"/>
                  <a:gd name="connsiteX1281" fmla="*/ 6578 w 10000"/>
                  <a:gd name="connsiteY1281" fmla="*/ 8430 h 10000"/>
                  <a:gd name="connsiteX1282" fmla="*/ 6573 w 10000"/>
                  <a:gd name="connsiteY1282" fmla="*/ 8435 h 10000"/>
                  <a:gd name="connsiteX1283" fmla="*/ 6556 w 10000"/>
                  <a:gd name="connsiteY1283" fmla="*/ 8435 h 10000"/>
                  <a:gd name="connsiteX1284" fmla="*/ 6545 w 10000"/>
                  <a:gd name="connsiteY1284" fmla="*/ 8435 h 10000"/>
                  <a:gd name="connsiteX1285" fmla="*/ 6523 w 10000"/>
                  <a:gd name="connsiteY1285" fmla="*/ 8435 h 10000"/>
                  <a:gd name="connsiteX1286" fmla="*/ 6493 w 10000"/>
                  <a:gd name="connsiteY1286" fmla="*/ 8430 h 10000"/>
                  <a:gd name="connsiteX1287" fmla="*/ 6490 w 10000"/>
                  <a:gd name="connsiteY1287" fmla="*/ 8430 h 10000"/>
                  <a:gd name="connsiteX1288" fmla="*/ 6485 w 10000"/>
                  <a:gd name="connsiteY1288" fmla="*/ 8444 h 10000"/>
                  <a:gd name="connsiteX1289" fmla="*/ 6465 w 10000"/>
                  <a:gd name="connsiteY1289" fmla="*/ 8475 h 10000"/>
                  <a:gd name="connsiteX1290" fmla="*/ 6451 w 10000"/>
                  <a:gd name="connsiteY1290" fmla="*/ 8498 h 10000"/>
                  <a:gd name="connsiteX1291" fmla="*/ 6435 w 10000"/>
                  <a:gd name="connsiteY1291" fmla="*/ 8525 h 10000"/>
                  <a:gd name="connsiteX1292" fmla="*/ 6421 w 10000"/>
                  <a:gd name="connsiteY1292" fmla="*/ 8539 h 10000"/>
                  <a:gd name="connsiteX1293" fmla="*/ 6410 w 10000"/>
                  <a:gd name="connsiteY1293" fmla="*/ 8561 h 10000"/>
                  <a:gd name="connsiteX1294" fmla="*/ 6402 w 10000"/>
                  <a:gd name="connsiteY1294" fmla="*/ 8575 h 10000"/>
                  <a:gd name="connsiteX1295" fmla="*/ 6402 w 10000"/>
                  <a:gd name="connsiteY1295" fmla="*/ 8593 h 10000"/>
                  <a:gd name="connsiteX1296" fmla="*/ 6402 w 10000"/>
                  <a:gd name="connsiteY1296" fmla="*/ 8620 h 10000"/>
                  <a:gd name="connsiteX1297" fmla="*/ 6405 w 10000"/>
                  <a:gd name="connsiteY1297" fmla="*/ 8660 h 10000"/>
                  <a:gd name="connsiteX1298" fmla="*/ 6405 w 10000"/>
                  <a:gd name="connsiteY1298" fmla="*/ 8674 h 10000"/>
                  <a:gd name="connsiteX1299" fmla="*/ 6405 w 10000"/>
                  <a:gd name="connsiteY1299" fmla="*/ 8683 h 10000"/>
                  <a:gd name="connsiteX1300" fmla="*/ 6405 w 10000"/>
                  <a:gd name="connsiteY1300" fmla="*/ 8687 h 10000"/>
                  <a:gd name="connsiteX1301" fmla="*/ 6405 w 10000"/>
                  <a:gd name="connsiteY1301" fmla="*/ 8696 h 10000"/>
                  <a:gd name="connsiteX1302" fmla="*/ 6388 w 10000"/>
                  <a:gd name="connsiteY1302" fmla="*/ 8733 h 10000"/>
                  <a:gd name="connsiteX1303" fmla="*/ 6369 w 10000"/>
                  <a:gd name="connsiteY1303" fmla="*/ 8746 h 10000"/>
                  <a:gd name="connsiteX1304" fmla="*/ 6333 w 10000"/>
                  <a:gd name="connsiteY1304" fmla="*/ 8773 h 10000"/>
                  <a:gd name="connsiteX1305" fmla="*/ 6313 w 10000"/>
                  <a:gd name="connsiteY1305" fmla="*/ 8787 h 10000"/>
                  <a:gd name="connsiteX1306" fmla="*/ 6291 w 10000"/>
                  <a:gd name="connsiteY1306" fmla="*/ 8805 h 10000"/>
                  <a:gd name="connsiteX1307" fmla="*/ 6280 w 10000"/>
                  <a:gd name="connsiteY1307" fmla="*/ 8814 h 10000"/>
                  <a:gd name="connsiteX1308" fmla="*/ 6250 w 10000"/>
                  <a:gd name="connsiteY1308" fmla="*/ 8805 h 10000"/>
                  <a:gd name="connsiteX1309" fmla="*/ 6233 w 10000"/>
                  <a:gd name="connsiteY1309" fmla="*/ 8805 h 10000"/>
                  <a:gd name="connsiteX1310" fmla="*/ 6220 w 10000"/>
                  <a:gd name="connsiteY1310" fmla="*/ 8805 h 10000"/>
                  <a:gd name="connsiteX1311" fmla="*/ 6200 w 10000"/>
                  <a:gd name="connsiteY1311" fmla="*/ 8805 h 10000"/>
                  <a:gd name="connsiteX1312" fmla="*/ 6184 w 10000"/>
                  <a:gd name="connsiteY1312" fmla="*/ 8805 h 10000"/>
                  <a:gd name="connsiteX1313" fmla="*/ 6755 w 10000"/>
                  <a:gd name="connsiteY1313" fmla="*/ 6680 h 10000"/>
                  <a:gd name="connsiteX1314" fmla="*/ 6716 w 10000"/>
                  <a:gd name="connsiteY1314" fmla="*/ 6653 h 10000"/>
                  <a:gd name="connsiteX1315" fmla="*/ 6692 w 10000"/>
                  <a:gd name="connsiteY1315" fmla="*/ 6707 h 10000"/>
                  <a:gd name="connsiteX1316" fmla="*/ 6747 w 10000"/>
                  <a:gd name="connsiteY1316" fmla="*/ 6856 h 10000"/>
                  <a:gd name="connsiteX1317" fmla="*/ 6747 w 10000"/>
                  <a:gd name="connsiteY1317" fmla="*/ 6910 h 10000"/>
                  <a:gd name="connsiteX1318" fmla="*/ 6727 w 10000"/>
                  <a:gd name="connsiteY1318" fmla="*/ 6960 h 10000"/>
                  <a:gd name="connsiteX1319" fmla="*/ 6675 w 10000"/>
                  <a:gd name="connsiteY1319" fmla="*/ 7041 h 10000"/>
                  <a:gd name="connsiteX1320" fmla="*/ 6667 w 10000"/>
                  <a:gd name="connsiteY1320" fmla="*/ 7082 h 10000"/>
                  <a:gd name="connsiteX1321" fmla="*/ 6675 w 10000"/>
                  <a:gd name="connsiteY1321" fmla="*/ 7158 h 10000"/>
                  <a:gd name="connsiteX1322" fmla="*/ 6683 w 10000"/>
                  <a:gd name="connsiteY1322" fmla="*/ 7199 h 10000"/>
                  <a:gd name="connsiteX1323" fmla="*/ 6703 w 10000"/>
                  <a:gd name="connsiteY1323" fmla="*/ 7212 h 10000"/>
                  <a:gd name="connsiteX1324" fmla="*/ 6719 w 10000"/>
                  <a:gd name="connsiteY1324" fmla="*/ 7181 h 10000"/>
                  <a:gd name="connsiteX1325" fmla="*/ 6727 w 10000"/>
                  <a:gd name="connsiteY1325" fmla="*/ 7113 h 10000"/>
                  <a:gd name="connsiteX1326" fmla="*/ 6749 w 10000"/>
                  <a:gd name="connsiteY1326" fmla="*/ 7050 h 10000"/>
                  <a:gd name="connsiteX1327" fmla="*/ 6772 w 10000"/>
                  <a:gd name="connsiteY1327" fmla="*/ 6987 h 10000"/>
                  <a:gd name="connsiteX1328" fmla="*/ 6788 w 10000"/>
                  <a:gd name="connsiteY1328" fmla="*/ 6987 h 10000"/>
                  <a:gd name="connsiteX1329" fmla="*/ 6783 w 10000"/>
                  <a:gd name="connsiteY1329" fmla="*/ 7077 h 10000"/>
                  <a:gd name="connsiteX1330" fmla="*/ 6780 w 10000"/>
                  <a:gd name="connsiteY1330" fmla="*/ 7140 h 10000"/>
                  <a:gd name="connsiteX1331" fmla="*/ 6816 w 10000"/>
                  <a:gd name="connsiteY1331" fmla="*/ 7055 h 10000"/>
                  <a:gd name="connsiteX1332" fmla="*/ 6852 w 10000"/>
                  <a:gd name="connsiteY1332" fmla="*/ 7050 h 10000"/>
                  <a:gd name="connsiteX1333" fmla="*/ 6896 w 10000"/>
                  <a:gd name="connsiteY1333" fmla="*/ 7077 h 10000"/>
                  <a:gd name="connsiteX1334" fmla="*/ 7014 w 10000"/>
                  <a:gd name="connsiteY1334" fmla="*/ 6955 h 10000"/>
                  <a:gd name="connsiteX1335" fmla="*/ 7009 w 10000"/>
                  <a:gd name="connsiteY1335" fmla="*/ 6933 h 10000"/>
                  <a:gd name="connsiteX1336" fmla="*/ 6981 w 10000"/>
                  <a:gd name="connsiteY1336" fmla="*/ 6906 h 10000"/>
                  <a:gd name="connsiteX1337" fmla="*/ 6932 w 10000"/>
                  <a:gd name="connsiteY1337" fmla="*/ 6788 h 10000"/>
                  <a:gd name="connsiteX1338" fmla="*/ 6951 w 10000"/>
                  <a:gd name="connsiteY1338" fmla="*/ 6766 h 10000"/>
                  <a:gd name="connsiteX1339" fmla="*/ 6948 w 10000"/>
                  <a:gd name="connsiteY1339" fmla="*/ 6739 h 10000"/>
                  <a:gd name="connsiteX1340" fmla="*/ 6871 w 10000"/>
                  <a:gd name="connsiteY1340" fmla="*/ 6748 h 10000"/>
                  <a:gd name="connsiteX1341" fmla="*/ 6868 w 10000"/>
                  <a:gd name="connsiteY1341" fmla="*/ 6734 h 10000"/>
                  <a:gd name="connsiteX1342" fmla="*/ 6912 w 10000"/>
                  <a:gd name="connsiteY1342" fmla="*/ 6581 h 10000"/>
                  <a:gd name="connsiteX1343" fmla="*/ 6912 w 10000"/>
                  <a:gd name="connsiteY1343" fmla="*/ 6567 h 10000"/>
                  <a:gd name="connsiteX1344" fmla="*/ 6909 w 10000"/>
                  <a:gd name="connsiteY1344" fmla="*/ 6563 h 10000"/>
                  <a:gd name="connsiteX1345" fmla="*/ 6893 w 10000"/>
                  <a:gd name="connsiteY1345" fmla="*/ 6576 h 10000"/>
                  <a:gd name="connsiteX1346" fmla="*/ 6827 w 10000"/>
                  <a:gd name="connsiteY1346" fmla="*/ 6631 h 10000"/>
                  <a:gd name="connsiteX1347" fmla="*/ 6774 w 10000"/>
                  <a:gd name="connsiteY1347" fmla="*/ 6667 h 10000"/>
                  <a:gd name="connsiteX1348" fmla="*/ 6525 w 10000"/>
                  <a:gd name="connsiteY1348" fmla="*/ 7561 h 10000"/>
                  <a:gd name="connsiteX1349" fmla="*/ 6184 w 10000"/>
                  <a:gd name="connsiteY1349" fmla="*/ 8805 h 10000"/>
                  <a:gd name="connsiteX0" fmla="*/ 6184 w 10000"/>
                  <a:gd name="connsiteY0" fmla="*/ 8805 h 10000"/>
                  <a:gd name="connsiteX1" fmla="*/ 6175 w 10000"/>
                  <a:gd name="connsiteY1" fmla="*/ 8800 h 10000"/>
                  <a:gd name="connsiteX2" fmla="*/ 6167 w 10000"/>
                  <a:gd name="connsiteY2" fmla="*/ 8832 h 10000"/>
                  <a:gd name="connsiteX3" fmla="*/ 6167 w 10000"/>
                  <a:gd name="connsiteY3" fmla="*/ 8845 h 10000"/>
                  <a:gd name="connsiteX4" fmla="*/ 6140 w 10000"/>
                  <a:gd name="connsiteY4" fmla="*/ 8877 h 10000"/>
                  <a:gd name="connsiteX5" fmla="*/ 6098 w 10000"/>
                  <a:gd name="connsiteY5" fmla="*/ 8904 h 10000"/>
                  <a:gd name="connsiteX6" fmla="*/ 6090 w 10000"/>
                  <a:gd name="connsiteY6" fmla="*/ 8904 h 10000"/>
                  <a:gd name="connsiteX7" fmla="*/ 6082 w 10000"/>
                  <a:gd name="connsiteY7" fmla="*/ 8904 h 10000"/>
                  <a:gd name="connsiteX8" fmla="*/ 6082 w 10000"/>
                  <a:gd name="connsiteY8" fmla="*/ 8958 h 10000"/>
                  <a:gd name="connsiteX9" fmla="*/ 6082 w 10000"/>
                  <a:gd name="connsiteY9" fmla="*/ 8963 h 10000"/>
                  <a:gd name="connsiteX10" fmla="*/ 6079 w 10000"/>
                  <a:gd name="connsiteY10" fmla="*/ 9012 h 10000"/>
                  <a:gd name="connsiteX11" fmla="*/ 6073 w 10000"/>
                  <a:gd name="connsiteY11" fmla="*/ 9066 h 10000"/>
                  <a:gd name="connsiteX12" fmla="*/ 6073 w 10000"/>
                  <a:gd name="connsiteY12" fmla="*/ 9120 h 10000"/>
                  <a:gd name="connsiteX13" fmla="*/ 6073 w 10000"/>
                  <a:gd name="connsiteY13" fmla="*/ 9147 h 10000"/>
                  <a:gd name="connsiteX14" fmla="*/ 6073 w 10000"/>
                  <a:gd name="connsiteY14" fmla="*/ 9197 h 10000"/>
                  <a:gd name="connsiteX15" fmla="*/ 6068 w 10000"/>
                  <a:gd name="connsiteY15" fmla="*/ 9233 h 10000"/>
                  <a:gd name="connsiteX16" fmla="*/ 6065 w 10000"/>
                  <a:gd name="connsiteY16" fmla="*/ 9301 h 10000"/>
                  <a:gd name="connsiteX17" fmla="*/ 6065 w 10000"/>
                  <a:gd name="connsiteY17" fmla="*/ 9350 h 10000"/>
                  <a:gd name="connsiteX18" fmla="*/ 6060 w 10000"/>
                  <a:gd name="connsiteY18" fmla="*/ 9382 h 10000"/>
                  <a:gd name="connsiteX19" fmla="*/ 6060 w 10000"/>
                  <a:gd name="connsiteY19" fmla="*/ 9409 h 10000"/>
                  <a:gd name="connsiteX20" fmla="*/ 6051 w 10000"/>
                  <a:gd name="connsiteY20" fmla="*/ 9423 h 10000"/>
                  <a:gd name="connsiteX21" fmla="*/ 6049 w 10000"/>
                  <a:gd name="connsiteY21" fmla="*/ 9436 h 10000"/>
                  <a:gd name="connsiteX22" fmla="*/ 6035 w 10000"/>
                  <a:gd name="connsiteY22" fmla="*/ 9450 h 10000"/>
                  <a:gd name="connsiteX23" fmla="*/ 6026 w 10000"/>
                  <a:gd name="connsiteY23" fmla="*/ 9459 h 10000"/>
                  <a:gd name="connsiteX24" fmla="*/ 6018 w 10000"/>
                  <a:gd name="connsiteY24" fmla="*/ 9445 h 10000"/>
                  <a:gd name="connsiteX25" fmla="*/ 6007 w 10000"/>
                  <a:gd name="connsiteY25" fmla="*/ 9409 h 10000"/>
                  <a:gd name="connsiteX26" fmla="*/ 5985 w 10000"/>
                  <a:gd name="connsiteY26" fmla="*/ 9369 h 10000"/>
                  <a:gd name="connsiteX27" fmla="*/ 5969 w 10000"/>
                  <a:gd name="connsiteY27" fmla="*/ 9332 h 10000"/>
                  <a:gd name="connsiteX28" fmla="*/ 5955 w 10000"/>
                  <a:gd name="connsiteY28" fmla="*/ 9314 h 10000"/>
                  <a:gd name="connsiteX29" fmla="*/ 5952 w 10000"/>
                  <a:gd name="connsiteY29" fmla="*/ 9305 h 10000"/>
                  <a:gd name="connsiteX30" fmla="*/ 5935 w 10000"/>
                  <a:gd name="connsiteY30" fmla="*/ 9305 h 10000"/>
                  <a:gd name="connsiteX31" fmla="*/ 5922 w 10000"/>
                  <a:gd name="connsiteY31" fmla="*/ 9319 h 10000"/>
                  <a:gd name="connsiteX32" fmla="*/ 5913 w 10000"/>
                  <a:gd name="connsiteY32" fmla="*/ 9328 h 10000"/>
                  <a:gd name="connsiteX33" fmla="*/ 5905 w 10000"/>
                  <a:gd name="connsiteY33" fmla="*/ 9332 h 10000"/>
                  <a:gd name="connsiteX34" fmla="*/ 5897 w 10000"/>
                  <a:gd name="connsiteY34" fmla="*/ 9350 h 10000"/>
                  <a:gd name="connsiteX35" fmla="*/ 5875 w 10000"/>
                  <a:gd name="connsiteY35" fmla="*/ 9364 h 10000"/>
                  <a:gd name="connsiteX36" fmla="*/ 5850 w 10000"/>
                  <a:gd name="connsiteY36" fmla="*/ 9391 h 10000"/>
                  <a:gd name="connsiteX37" fmla="*/ 5833 w 10000"/>
                  <a:gd name="connsiteY37" fmla="*/ 9405 h 10000"/>
                  <a:gd name="connsiteX38" fmla="*/ 5822 w 10000"/>
                  <a:gd name="connsiteY38" fmla="*/ 9409 h 10000"/>
                  <a:gd name="connsiteX39" fmla="*/ 5800 w 10000"/>
                  <a:gd name="connsiteY39" fmla="*/ 9423 h 10000"/>
                  <a:gd name="connsiteX40" fmla="*/ 5784 w 10000"/>
                  <a:gd name="connsiteY40" fmla="*/ 9436 h 10000"/>
                  <a:gd name="connsiteX41" fmla="*/ 5767 w 10000"/>
                  <a:gd name="connsiteY41" fmla="*/ 9450 h 10000"/>
                  <a:gd name="connsiteX42" fmla="*/ 5751 w 10000"/>
                  <a:gd name="connsiteY42" fmla="*/ 9463 h 10000"/>
                  <a:gd name="connsiteX43" fmla="*/ 5745 w 10000"/>
                  <a:gd name="connsiteY43" fmla="*/ 9472 h 10000"/>
                  <a:gd name="connsiteX44" fmla="*/ 5751 w 10000"/>
                  <a:gd name="connsiteY44" fmla="*/ 9477 h 10000"/>
                  <a:gd name="connsiteX45" fmla="*/ 5762 w 10000"/>
                  <a:gd name="connsiteY45" fmla="*/ 9504 h 10000"/>
                  <a:gd name="connsiteX46" fmla="*/ 5767 w 10000"/>
                  <a:gd name="connsiteY46" fmla="*/ 9526 h 10000"/>
                  <a:gd name="connsiteX47" fmla="*/ 5784 w 10000"/>
                  <a:gd name="connsiteY47" fmla="*/ 9576 h 10000"/>
                  <a:gd name="connsiteX48" fmla="*/ 5797 w 10000"/>
                  <a:gd name="connsiteY48" fmla="*/ 9603 h 10000"/>
                  <a:gd name="connsiteX49" fmla="*/ 5808 w 10000"/>
                  <a:gd name="connsiteY49" fmla="*/ 9644 h 10000"/>
                  <a:gd name="connsiteX50" fmla="*/ 5822 w 10000"/>
                  <a:gd name="connsiteY50" fmla="*/ 9671 h 10000"/>
                  <a:gd name="connsiteX51" fmla="*/ 5825 w 10000"/>
                  <a:gd name="connsiteY51" fmla="*/ 9684 h 10000"/>
                  <a:gd name="connsiteX52" fmla="*/ 5831 w 10000"/>
                  <a:gd name="connsiteY52" fmla="*/ 9684 h 10000"/>
                  <a:gd name="connsiteX53" fmla="*/ 5825 w 10000"/>
                  <a:gd name="connsiteY53" fmla="*/ 9698 h 10000"/>
                  <a:gd name="connsiteX54" fmla="*/ 5806 w 10000"/>
                  <a:gd name="connsiteY54" fmla="*/ 9725 h 10000"/>
                  <a:gd name="connsiteX55" fmla="*/ 5792 w 10000"/>
                  <a:gd name="connsiteY55" fmla="*/ 9738 h 10000"/>
                  <a:gd name="connsiteX56" fmla="*/ 5737 w 10000"/>
                  <a:gd name="connsiteY56" fmla="*/ 9793 h 10000"/>
                  <a:gd name="connsiteX57" fmla="*/ 5728 w 10000"/>
                  <a:gd name="connsiteY57" fmla="*/ 9806 h 10000"/>
                  <a:gd name="connsiteX58" fmla="*/ 5712 w 10000"/>
                  <a:gd name="connsiteY58" fmla="*/ 9815 h 10000"/>
                  <a:gd name="connsiteX59" fmla="*/ 5690 w 10000"/>
                  <a:gd name="connsiteY59" fmla="*/ 9838 h 10000"/>
                  <a:gd name="connsiteX60" fmla="*/ 5679 w 10000"/>
                  <a:gd name="connsiteY60" fmla="*/ 9842 h 10000"/>
                  <a:gd name="connsiteX61" fmla="*/ 5665 w 10000"/>
                  <a:gd name="connsiteY61" fmla="*/ 9842 h 10000"/>
                  <a:gd name="connsiteX62" fmla="*/ 5648 w 10000"/>
                  <a:gd name="connsiteY62" fmla="*/ 9851 h 10000"/>
                  <a:gd name="connsiteX63" fmla="*/ 5621 w 10000"/>
                  <a:gd name="connsiteY63" fmla="*/ 9892 h 10000"/>
                  <a:gd name="connsiteX64" fmla="*/ 5544 w 10000"/>
                  <a:gd name="connsiteY64" fmla="*/ 9946 h 10000"/>
                  <a:gd name="connsiteX65" fmla="*/ 5406 w 10000"/>
                  <a:gd name="connsiteY65" fmla="*/ 10000 h 10000"/>
                  <a:gd name="connsiteX66" fmla="*/ 5350 w 10000"/>
                  <a:gd name="connsiteY66" fmla="*/ 9986 h 10000"/>
                  <a:gd name="connsiteX67" fmla="*/ 5342 w 10000"/>
                  <a:gd name="connsiteY67" fmla="*/ 9950 h 10000"/>
                  <a:gd name="connsiteX68" fmla="*/ 5342 w 10000"/>
                  <a:gd name="connsiteY68" fmla="*/ 9932 h 10000"/>
                  <a:gd name="connsiteX69" fmla="*/ 5342 w 10000"/>
                  <a:gd name="connsiteY69" fmla="*/ 9923 h 10000"/>
                  <a:gd name="connsiteX70" fmla="*/ 5342 w 10000"/>
                  <a:gd name="connsiteY70" fmla="*/ 9919 h 10000"/>
                  <a:gd name="connsiteX71" fmla="*/ 5348 w 10000"/>
                  <a:gd name="connsiteY71" fmla="*/ 9919 h 10000"/>
                  <a:gd name="connsiteX72" fmla="*/ 5348 w 10000"/>
                  <a:gd name="connsiteY72" fmla="*/ 9910 h 10000"/>
                  <a:gd name="connsiteX73" fmla="*/ 5350 w 10000"/>
                  <a:gd name="connsiteY73" fmla="*/ 9910 h 10000"/>
                  <a:gd name="connsiteX74" fmla="*/ 5350 w 10000"/>
                  <a:gd name="connsiteY74" fmla="*/ 9905 h 10000"/>
                  <a:gd name="connsiteX75" fmla="*/ 5356 w 10000"/>
                  <a:gd name="connsiteY75" fmla="*/ 9905 h 10000"/>
                  <a:gd name="connsiteX76" fmla="*/ 5356 w 10000"/>
                  <a:gd name="connsiteY76" fmla="*/ 9896 h 10000"/>
                  <a:gd name="connsiteX77" fmla="*/ 5359 w 10000"/>
                  <a:gd name="connsiteY77" fmla="*/ 9896 h 10000"/>
                  <a:gd name="connsiteX78" fmla="*/ 5359 w 10000"/>
                  <a:gd name="connsiteY78" fmla="*/ 9892 h 10000"/>
                  <a:gd name="connsiteX79" fmla="*/ 5364 w 10000"/>
                  <a:gd name="connsiteY79" fmla="*/ 9892 h 10000"/>
                  <a:gd name="connsiteX80" fmla="*/ 5364 w 10000"/>
                  <a:gd name="connsiteY80" fmla="*/ 9883 h 10000"/>
                  <a:gd name="connsiteX81" fmla="*/ 5359 w 10000"/>
                  <a:gd name="connsiteY81" fmla="*/ 9883 h 10000"/>
                  <a:gd name="connsiteX82" fmla="*/ 5359 w 10000"/>
                  <a:gd name="connsiteY82" fmla="*/ 9878 h 10000"/>
                  <a:gd name="connsiteX83" fmla="*/ 5359 w 10000"/>
                  <a:gd name="connsiteY83" fmla="*/ 9869 h 10000"/>
                  <a:gd name="connsiteX84" fmla="*/ 5356 w 10000"/>
                  <a:gd name="connsiteY84" fmla="*/ 9869 h 10000"/>
                  <a:gd name="connsiteX85" fmla="*/ 5356 w 10000"/>
                  <a:gd name="connsiteY85" fmla="*/ 9865 h 10000"/>
                  <a:gd name="connsiteX86" fmla="*/ 5350 w 10000"/>
                  <a:gd name="connsiteY86" fmla="*/ 9865 h 10000"/>
                  <a:gd name="connsiteX87" fmla="*/ 5350 w 10000"/>
                  <a:gd name="connsiteY87" fmla="*/ 9856 h 10000"/>
                  <a:gd name="connsiteX88" fmla="*/ 5348 w 10000"/>
                  <a:gd name="connsiteY88" fmla="*/ 9856 h 10000"/>
                  <a:gd name="connsiteX89" fmla="*/ 5348 w 10000"/>
                  <a:gd name="connsiteY89" fmla="*/ 9851 h 10000"/>
                  <a:gd name="connsiteX90" fmla="*/ 5348 w 10000"/>
                  <a:gd name="connsiteY90" fmla="*/ 9842 h 10000"/>
                  <a:gd name="connsiteX91" fmla="*/ 5348 w 10000"/>
                  <a:gd name="connsiteY91" fmla="*/ 9838 h 10000"/>
                  <a:gd name="connsiteX92" fmla="*/ 5348 w 10000"/>
                  <a:gd name="connsiteY92" fmla="*/ 9829 h 10000"/>
                  <a:gd name="connsiteX93" fmla="*/ 5348 w 10000"/>
                  <a:gd name="connsiteY93" fmla="*/ 9820 h 10000"/>
                  <a:gd name="connsiteX94" fmla="*/ 5348 w 10000"/>
                  <a:gd name="connsiteY94" fmla="*/ 9815 h 10000"/>
                  <a:gd name="connsiteX95" fmla="*/ 5348 w 10000"/>
                  <a:gd name="connsiteY95" fmla="*/ 9806 h 10000"/>
                  <a:gd name="connsiteX96" fmla="*/ 5350 w 10000"/>
                  <a:gd name="connsiteY96" fmla="*/ 9806 h 10000"/>
                  <a:gd name="connsiteX97" fmla="*/ 5350 w 10000"/>
                  <a:gd name="connsiteY97" fmla="*/ 9802 h 10000"/>
                  <a:gd name="connsiteX98" fmla="*/ 5350 w 10000"/>
                  <a:gd name="connsiteY98" fmla="*/ 9793 h 10000"/>
                  <a:gd name="connsiteX99" fmla="*/ 5356 w 10000"/>
                  <a:gd name="connsiteY99" fmla="*/ 9788 h 10000"/>
                  <a:gd name="connsiteX100" fmla="*/ 5356 w 10000"/>
                  <a:gd name="connsiteY100" fmla="*/ 9779 h 10000"/>
                  <a:gd name="connsiteX101" fmla="*/ 5359 w 10000"/>
                  <a:gd name="connsiteY101" fmla="*/ 9779 h 10000"/>
                  <a:gd name="connsiteX102" fmla="*/ 5359 w 10000"/>
                  <a:gd name="connsiteY102" fmla="*/ 9774 h 10000"/>
                  <a:gd name="connsiteX103" fmla="*/ 5364 w 10000"/>
                  <a:gd name="connsiteY103" fmla="*/ 9765 h 10000"/>
                  <a:gd name="connsiteX104" fmla="*/ 5397 w 10000"/>
                  <a:gd name="connsiteY104" fmla="*/ 9698 h 10000"/>
                  <a:gd name="connsiteX105" fmla="*/ 5397 w 10000"/>
                  <a:gd name="connsiteY105" fmla="*/ 9662 h 10000"/>
                  <a:gd name="connsiteX106" fmla="*/ 5381 w 10000"/>
                  <a:gd name="connsiteY106" fmla="*/ 9648 h 10000"/>
                  <a:gd name="connsiteX107" fmla="*/ 5381 w 10000"/>
                  <a:gd name="connsiteY107" fmla="*/ 9608 h 10000"/>
                  <a:gd name="connsiteX108" fmla="*/ 5400 w 10000"/>
                  <a:gd name="connsiteY108" fmla="*/ 9590 h 10000"/>
                  <a:gd name="connsiteX109" fmla="*/ 5392 w 10000"/>
                  <a:gd name="connsiteY109" fmla="*/ 9553 h 10000"/>
                  <a:gd name="connsiteX110" fmla="*/ 5375 w 10000"/>
                  <a:gd name="connsiteY110" fmla="*/ 9526 h 10000"/>
                  <a:gd name="connsiteX111" fmla="*/ 5350 w 10000"/>
                  <a:gd name="connsiteY111" fmla="*/ 9504 h 10000"/>
                  <a:gd name="connsiteX112" fmla="*/ 5323 w 10000"/>
                  <a:gd name="connsiteY112" fmla="*/ 9562 h 10000"/>
                  <a:gd name="connsiteX113" fmla="*/ 5309 w 10000"/>
                  <a:gd name="connsiteY113" fmla="*/ 9535 h 10000"/>
                  <a:gd name="connsiteX114" fmla="*/ 5312 w 10000"/>
                  <a:gd name="connsiteY114" fmla="*/ 9436 h 10000"/>
                  <a:gd name="connsiteX115" fmla="*/ 5276 w 10000"/>
                  <a:gd name="connsiteY115" fmla="*/ 9409 h 10000"/>
                  <a:gd name="connsiteX116" fmla="*/ 5270 w 10000"/>
                  <a:gd name="connsiteY116" fmla="*/ 9418 h 10000"/>
                  <a:gd name="connsiteX117" fmla="*/ 5259 w 10000"/>
                  <a:gd name="connsiteY117" fmla="*/ 9423 h 10000"/>
                  <a:gd name="connsiteX118" fmla="*/ 5243 w 10000"/>
                  <a:gd name="connsiteY118" fmla="*/ 9445 h 10000"/>
                  <a:gd name="connsiteX119" fmla="*/ 5229 w 10000"/>
                  <a:gd name="connsiteY119" fmla="*/ 9450 h 10000"/>
                  <a:gd name="connsiteX120" fmla="*/ 5221 w 10000"/>
                  <a:gd name="connsiteY120" fmla="*/ 9459 h 10000"/>
                  <a:gd name="connsiteX121" fmla="*/ 5199 w 10000"/>
                  <a:gd name="connsiteY121" fmla="*/ 9463 h 10000"/>
                  <a:gd name="connsiteX122" fmla="*/ 5179 w 10000"/>
                  <a:gd name="connsiteY122" fmla="*/ 9463 h 10000"/>
                  <a:gd name="connsiteX123" fmla="*/ 5166 w 10000"/>
                  <a:gd name="connsiteY123" fmla="*/ 9450 h 10000"/>
                  <a:gd name="connsiteX124" fmla="*/ 5155 w 10000"/>
                  <a:gd name="connsiteY124" fmla="*/ 9432 h 10000"/>
                  <a:gd name="connsiteX125" fmla="*/ 5149 w 10000"/>
                  <a:gd name="connsiteY125" fmla="*/ 9432 h 10000"/>
                  <a:gd name="connsiteX126" fmla="*/ 5146 w 10000"/>
                  <a:gd name="connsiteY126" fmla="*/ 9432 h 10000"/>
                  <a:gd name="connsiteX127" fmla="*/ 5146 w 10000"/>
                  <a:gd name="connsiteY127" fmla="*/ 9436 h 10000"/>
                  <a:gd name="connsiteX128" fmla="*/ 5132 w 10000"/>
                  <a:gd name="connsiteY128" fmla="*/ 9445 h 10000"/>
                  <a:gd name="connsiteX129" fmla="*/ 5124 w 10000"/>
                  <a:gd name="connsiteY129" fmla="*/ 9463 h 10000"/>
                  <a:gd name="connsiteX130" fmla="*/ 5119 w 10000"/>
                  <a:gd name="connsiteY130" fmla="*/ 9472 h 10000"/>
                  <a:gd name="connsiteX131" fmla="*/ 5094 w 10000"/>
                  <a:gd name="connsiteY131" fmla="*/ 9486 h 10000"/>
                  <a:gd name="connsiteX132" fmla="*/ 5075 w 10000"/>
                  <a:gd name="connsiteY132" fmla="*/ 9490 h 10000"/>
                  <a:gd name="connsiteX133" fmla="*/ 5058 w 10000"/>
                  <a:gd name="connsiteY133" fmla="*/ 9499 h 10000"/>
                  <a:gd name="connsiteX134" fmla="*/ 5028 w 10000"/>
                  <a:gd name="connsiteY134" fmla="*/ 9513 h 10000"/>
                  <a:gd name="connsiteX135" fmla="*/ 5006 w 10000"/>
                  <a:gd name="connsiteY135" fmla="*/ 9522 h 10000"/>
                  <a:gd name="connsiteX136" fmla="*/ 4986 w 10000"/>
                  <a:gd name="connsiteY136" fmla="*/ 9535 h 10000"/>
                  <a:gd name="connsiteX137" fmla="*/ 4948 w 10000"/>
                  <a:gd name="connsiteY137" fmla="*/ 9549 h 10000"/>
                  <a:gd name="connsiteX138" fmla="*/ 4925 w 10000"/>
                  <a:gd name="connsiteY138" fmla="*/ 9549 h 10000"/>
                  <a:gd name="connsiteX139" fmla="*/ 4906 w 10000"/>
                  <a:gd name="connsiteY139" fmla="*/ 9549 h 10000"/>
                  <a:gd name="connsiteX140" fmla="*/ 4892 w 10000"/>
                  <a:gd name="connsiteY140" fmla="*/ 9553 h 10000"/>
                  <a:gd name="connsiteX141" fmla="*/ 4890 w 10000"/>
                  <a:gd name="connsiteY141" fmla="*/ 9562 h 10000"/>
                  <a:gd name="connsiteX142" fmla="*/ 4881 w 10000"/>
                  <a:gd name="connsiteY142" fmla="*/ 9576 h 10000"/>
                  <a:gd name="connsiteX143" fmla="*/ 4873 w 10000"/>
                  <a:gd name="connsiteY143" fmla="*/ 9594 h 10000"/>
                  <a:gd name="connsiteX144" fmla="*/ 4868 w 10000"/>
                  <a:gd name="connsiteY144" fmla="*/ 9581 h 10000"/>
                  <a:gd name="connsiteX145" fmla="*/ 4865 w 10000"/>
                  <a:gd name="connsiteY145" fmla="*/ 9567 h 10000"/>
                  <a:gd name="connsiteX146" fmla="*/ 4851 w 10000"/>
                  <a:gd name="connsiteY146" fmla="*/ 9567 h 10000"/>
                  <a:gd name="connsiteX147" fmla="*/ 4848 w 10000"/>
                  <a:gd name="connsiteY147" fmla="*/ 9576 h 10000"/>
                  <a:gd name="connsiteX148" fmla="*/ 4829 w 10000"/>
                  <a:gd name="connsiteY148" fmla="*/ 9581 h 10000"/>
                  <a:gd name="connsiteX149" fmla="*/ 4818 w 10000"/>
                  <a:gd name="connsiteY149" fmla="*/ 9576 h 10000"/>
                  <a:gd name="connsiteX150" fmla="*/ 4810 w 10000"/>
                  <a:gd name="connsiteY150" fmla="*/ 9576 h 10000"/>
                  <a:gd name="connsiteX151" fmla="*/ 4796 w 10000"/>
                  <a:gd name="connsiteY151" fmla="*/ 9581 h 10000"/>
                  <a:gd name="connsiteX152" fmla="*/ 4788 w 10000"/>
                  <a:gd name="connsiteY152" fmla="*/ 9576 h 10000"/>
                  <a:gd name="connsiteX153" fmla="*/ 4779 w 10000"/>
                  <a:gd name="connsiteY153" fmla="*/ 9576 h 10000"/>
                  <a:gd name="connsiteX154" fmla="*/ 4768 w 10000"/>
                  <a:gd name="connsiteY154" fmla="*/ 9581 h 10000"/>
                  <a:gd name="connsiteX155" fmla="*/ 4760 w 10000"/>
                  <a:gd name="connsiteY155" fmla="*/ 9553 h 10000"/>
                  <a:gd name="connsiteX156" fmla="*/ 4754 w 10000"/>
                  <a:gd name="connsiteY156" fmla="*/ 9526 h 10000"/>
                  <a:gd name="connsiteX157" fmla="*/ 4754 w 10000"/>
                  <a:gd name="connsiteY157" fmla="*/ 9486 h 10000"/>
                  <a:gd name="connsiteX158" fmla="*/ 4754 w 10000"/>
                  <a:gd name="connsiteY158" fmla="*/ 9445 h 10000"/>
                  <a:gd name="connsiteX159" fmla="*/ 4760 w 10000"/>
                  <a:gd name="connsiteY159" fmla="*/ 9432 h 10000"/>
                  <a:gd name="connsiteX160" fmla="*/ 4760 w 10000"/>
                  <a:gd name="connsiteY160" fmla="*/ 9396 h 10000"/>
                  <a:gd name="connsiteX161" fmla="*/ 4760 w 10000"/>
                  <a:gd name="connsiteY161" fmla="*/ 9382 h 10000"/>
                  <a:gd name="connsiteX162" fmla="*/ 4760 w 10000"/>
                  <a:gd name="connsiteY162" fmla="*/ 9355 h 10000"/>
                  <a:gd name="connsiteX163" fmla="*/ 4749 w 10000"/>
                  <a:gd name="connsiteY163" fmla="*/ 9341 h 10000"/>
                  <a:gd name="connsiteX164" fmla="*/ 4746 w 10000"/>
                  <a:gd name="connsiteY164" fmla="*/ 9332 h 10000"/>
                  <a:gd name="connsiteX165" fmla="*/ 4732 w 10000"/>
                  <a:gd name="connsiteY165" fmla="*/ 9328 h 10000"/>
                  <a:gd name="connsiteX166" fmla="*/ 4716 w 10000"/>
                  <a:gd name="connsiteY166" fmla="*/ 9292 h 10000"/>
                  <a:gd name="connsiteX167" fmla="*/ 4705 w 10000"/>
                  <a:gd name="connsiteY167" fmla="*/ 9274 h 10000"/>
                  <a:gd name="connsiteX168" fmla="*/ 4699 w 10000"/>
                  <a:gd name="connsiteY168" fmla="*/ 9278 h 10000"/>
                  <a:gd name="connsiteX169" fmla="*/ 4696 w 10000"/>
                  <a:gd name="connsiteY169" fmla="*/ 9287 h 10000"/>
                  <a:gd name="connsiteX170" fmla="*/ 4680 w 10000"/>
                  <a:gd name="connsiteY170" fmla="*/ 9292 h 10000"/>
                  <a:gd name="connsiteX171" fmla="*/ 4672 w 10000"/>
                  <a:gd name="connsiteY171" fmla="*/ 9274 h 10000"/>
                  <a:gd name="connsiteX172" fmla="*/ 4636 w 10000"/>
                  <a:gd name="connsiteY172" fmla="*/ 9224 h 10000"/>
                  <a:gd name="connsiteX173" fmla="*/ 4616 w 10000"/>
                  <a:gd name="connsiteY173" fmla="*/ 9211 h 10000"/>
                  <a:gd name="connsiteX174" fmla="*/ 4608 w 10000"/>
                  <a:gd name="connsiteY174" fmla="*/ 9206 h 10000"/>
                  <a:gd name="connsiteX175" fmla="*/ 4616 w 10000"/>
                  <a:gd name="connsiteY175" fmla="*/ 9193 h 10000"/>
                  <a:gd name="connsiteX176" fmla="*/ 4633 w 10000"/>
                  <a:gd name="connsiteY176" fmla="*/ 9184 h 10000"/>
                  <a:gd name="connsiteX177" fmla="*/ 4616 w 10000"/>
                  <a:gd name="connsiteY177" fmla="*/ 9120 h 10000"/>
                  <a:gd name="connsiteX178" fmla="*/ 4625 w 10000"/>
                  <a:gd name="connsiteY178" fmla="*/ 9039 h 10000"/>
                  <a:gd name="connsiteX179" fmla="*/ 4616 w 10000"/>
                  <a:gd name="connsiteY179" fmla="*/ 9026 h 10000"/>
                  <a:gd name="connsiteX180" fmla="*/ 4600 w 10000"/>
                  <a:gd name="connsiteY180" fmla="*/ 9017 h 10000"/>
                  <a:gd name="connsiteX181" fmla="*/ 4583 w 10000"/>
                  <a:gd name="connsiteY181" fmla="*/ 9003 h 10000"/>
                  <a:gd name="connsiteX182" fmla="*/ 4570 w 10000"/>
                  <a:gd name="connsiteY182" fmla="*/ 9012 h 10000"/>
                  <a:gd name="connsiteX183" fmla="*/ 4570 w 10000"/>
                  <a:gd name="connsiteY183" fmla="*/ 9026 h 10000"/>
                  <a:gd name="connsiteX184" fmla="*/ 4570 w 10000"/>
                  <a:gd name="connsiteY184" fmla="*/ 9035 h 10000"/>
                  <a:gd name="connsiteX185" fmla="*/ 4578 w 10000"/>
                  <a:gd name="connsiteY185" fmla="*/ 9048 h 10000"/>
                  <a:gd name="connsiteX186" fmla="*/ 4583 w 10000"/>
                  <a:gd name="connsiteY186" fmla="*/ 9089 h 10000"/>
                  <a:gd name="connsiteX187" fmla="*/ 4586 w 10000"/>
                  <a:gd name="connsiteY187" fmla="*/ 9116 h 10000"/>
                  <a:gd name="connsiteX188" fmla="*/ 4586 w 10000"/>
                  <a:gd name="connsiteY188" fmla="*/ 9120 h 10000"/>
                  <a:gd name="connsiteX189" fmla="*/ 4583 w 10000"/>
                  <a:gd name="connsiteY189" fmla="*/ 9143 h 10000"/>
                  <a:gd name="connsiteX190" fmla="*/ 4583 w 10000"/>
                  <a:gd name="connsiteY190" fmla="*/ 9170 h 10000"/>
                  <a:gd name="connsiteX191" fmla="*/ 4578 w 10000"/>
                  <a:gd name="connsiteY191" fmla="*/ 9175 h 10000"/>
                  <a:gd name="connsiteX192" fmla="*/ 4570 w 10000"/>
                  <a:gd name="connsiteY192" fmla="*/ 9197 h 10000"/>
                  <a:gd name="connsiteX193" fmla="*/ 4556 w 10000"/>
                  <a:gd name="connsiteY193" fmla="*/ 9170 h 10000"/>
                  <a:gd name="connsiteX194" fmla="*/ 4553 w 10000"/>
                  <a:gd name="connsiteY194" fmla="*/ 9147 h 10000"/>
                  <a:gd name="connsiteX195" fmla="*/ 4545 w 10000"/>
                  <a:gd name="connsiteY195" fmla="*/ 9120 h 10000"/>
                  <a:gd name="connsiteX196" fmla="*/ 4539 w 10000"/>
                  <a:gd name="connsiteY196" fmla="*/ 9093 h 10000"/>
                  <a:gd name="connsiteX197" fmla="*/ 4531 w 10000"/>
                  <a:gd name="connsiteY197" fmla="*/ 9062 h 10000"/>
                  <a:gd name="connsiteX198" fmla="*/ 4523 w 10000"/>
                  <a:gd name="connsiteY198" fmla="*/ 9039 h 10000"/>
                  <a:gd name="connsiteX199" fmla="*/ 4514 w 10000"/>
                  <a:gd name="connsiteY199" fmla="*/ 9026 h 10000"/>
                  <a:gd name="connsiteX200" fmla="*/ 4514 w 10000"/>
                  <a:gd name="connsiteY200" fmla="*/ 9035 h 10000"/>
                  <a:gd name="connsiteX201" fmla="*/ 4512 w 10000"/>
                  <a:gd name="connsiteY201" fmla="*/ 9035 h 10000"/>
                  <a:gd name="connsiteX202" fmla="*/ 4503 w 10000"/>
                  <a:gd name="connsiteY202" fmla="*/ 9035 h 10000"/>
                  <a:gd name="connsiteX203" fmla="*/ 4498 w 10000"/>
                  <a:gd name="connsiteY203" fmla="*/ 9048 h 10000"/>
                  <a:gd name="connsiteX204" fmla="*/ 4481 w 10000"/>
                  <a:gd name="connsiteY204" fmla="*/ 9062 h 10000"/>
                  <a:gd name="connsiteX205" fmla="*/ 4473 w 10000"/>
                  <a:gd name="connsiteY205" fmla="*/ 9066 h 10000"/>
                  <a:gd name="connsiteX206" fmla="*/ 4473 w 10000"/>
                  <a:gd name="connsiteY206" fmla="*/ 9075 h 10000"/>
                  <a:gd name="connsiteX207" fmla="*/ 4459 w 10000"/>
                  <a:gd name="connsiteY207" fmla="*/ 9080 h 10000"/>
                  <a:gd name="connsiteX208" fmla="*/ 4448 w 10000"/>
                  <a:gd name="connsiteY208" fmla="*/ 9075 h 10000"/>
                  <a:gd name="connsiteX209" fmla="*/ 4440 w 10000"/>
                  <a:gd name="connsiteY209" fmla="*/ 9075 h 10000"/>
                  <a:gd name="connsiteX210" fmla="*/ 4432 w 10000"/>
                  <a:gd name="connsiteY210" fmla="*/ 9080 h 10000"/>
                  <a:gd name="connsiteX211" fmla="*/ 4418 w 10000"/>
                  <a:gd name="connsiteY211" fmla="*/ 9093 h 10000"/>
                  <a:gd name="connsiteX212" fmla="*/ 4398 w 10000"/>
                  <a:gd name="connsiteY212" fmla="*/ 9116 h 10000"/>
                  <a:gd name="connsiteX213" fmla="*/ 4390 w 10000"/>
                  <a:gd name="connsiteY213" fmla="*/ 9120 h 10000"/>
                  <a:gd name="connsiteX214" fmla="*/ 4382 w 10000"/>
                  <a:gd name="connsiteY214" fmla="*/ 9129 h 10000"/>
                  <a:gd name="connsiteX215" fmla="*/ 4382 w 10000"/>
                  <a:gd name="connsiteY215" fmla="*/ 9134 h 10000"/>
                  <a:gd name="connsiteX216" fmla="*/ 4385 w 10000"/>
                  <a:gd name="connsiteY216" fmla="*/ 9143 h 10000"/>
                  <a:gd name="connsiteX217" fmla="*/ 4398 w 10000"/>
                  <a:gd name="connsiteY217" fmla="*/ 9134 h 10000"/>
                  <a:gd name="connsiteX218" fmla="*/ 4418 w 10000"/>
                  <a:gd name="connsiteY218" fmla="*/ 9161 h 10000"/>
                  <a:gd name="connsiteX219" fmla="*/ 4423 w 10000"/>
                  <a:gd name="connsiteY219" fmla="*/ 9170 h 10000"/>
                  <a:gd name="connsiteX220" fmla="*/ 4426 w 10000"/>
                  <a:gd name="connsiteY220" fmla="*/ 9175 h 10000"/>
                  <a:gd name="connsiteX221" fmla="*/ 4432 w 10000"/>
                  <a:gd name="connsiteY221" fmla="*/ 9211 h 10000"/>
                  <a:gd name="connsiteX222" fmla="*/ 4426 w 10000"/>
                  <a:gd name="connsiteY222" fmla="*/ 9224 h 10000"/>
                  <a:gd name="connsiteX223" fmla="*/ 4418 w 10000"/>
                  <a:gd name="connsiteY223" fmla="*/ 9247 h 10000"/>
                  <a:gd name="connsiteX224" fmla="*/ 4409 w 10000"/>
                  <a:gd name="connsiteY224" fmla="*/ 9238 h 10000"/>
                  <a:gd name="connsiteX225" fmla="*/ 4398 w 10000"/>
                  <a:gd name="connsiteY225" fmla="*/ 9220 h 10000"/>
                  <a:gd name="connsiteX226" fmla="*/ 4393 w 10000"/>
                  <a:gd name="connsiteY226" fmla="*/ 9211 h 10000"/>
                  <a:gd name="connsiteX227" fmla="*/ 4390 w 10000"/>
                  <a:gd name="connsiteY227" fmla="*/ 9211 h 10000"/>
                  <a:gd name="connsiteX228" fmla="*/ 4385 w 10000"/>
                  <a:gd name="connsiteY228" fmla="*/ 9220 h 10000"/>
                  <a:gd name="connsiteX229" fmla="*/ 4385 w 10000"/>
                  <a:gd name="connsiteY229" fmla="*/ 9238 h 10000"/>
                  <a:gd name="connsiteX230" fmla="*/ 4382 w 10000"/>
                  <a:gd name="connsiteY230" fmla="*/ 9260 h 10000"/>
                  <a:gd name="connsiteX231" fmla="*/ 4360 w 10000"/>
                  <a:gd name="connsiteY231" fmla="*/ 9278 h 10000"/>
                  <a:gd name="connsiteX232" fmla="*/ 4360 w 10000"/>
                  <a:gd name="connsiteY232" fmla="*/ 9292 h 10000"/>
                  <a:gd name="connsiteX233" fmla="*/ 4363 w 10000"/>
                  <a:gd name="connsiteY233" fmla="*/ 9305 h 10000"/>
                  <a:gd name="connsiteX234" fmla="*/ 4385 w 10000"/>
                  <a:gd name="connsiteY234" fmla="*/ 9314 h 10000"/>
                  <a:gd name="connsiteX235" fmla="*/ 4393 w 10000"/>
                  <a:gd name="connsiteY235" fmla="*/ 9319 h 10000"/>
                  <a:gd name="connsiteX236" fmla="*/ 4398 w 10000"/>
                  <a:gd name="connsiteY236" fmla="*/ 9319 h 10000"/>
                  <a:gd name="connsiteX237" fmla="*/ 4401 w 10000"/>
                  <a:gd name="connsiteY237" fmla="*/ 9314 h 10000"/>
                  <a:gd name="connsiteX238" fmla="*/ 4409 w 10000"/>
                  <a:gd name="connsiteY238" fmla="*/ 9278 h 10000"/>
                  <a:gd name="connsiteX239" fmla="*/ 4418 w 10000"/>
                  <a:gd name="connsiteY239" fmla="*/ 9287 h 10000"/>
                  <a:gd name="connsiteX240" fmla="*/ 4426 w 10000"/>
                  <a:gd name="connsiteY240" fmla="*/ 9292 h 10000"/>
                  <a:gd name="connsiteX241" fmla="*/ 4426 w 10000"/>
                  <a:gd name="connsiteY241" fmla="*/ 9301 h 10000"/>
                  <a:gd name="connsiteX242" fmla="*/ 4426 w 10000"/>
                  <a:gd name="connsiteY242" fmla="*/ 9314 h 10000"/>
                  <a:gd name="connsiteX243" fmla="*/ 4418 w 10000"/>
                  <a:gd name="connsiteY243" fmla="*/ 9332 h 10000"/>
                  <a:gd name="connsiteX244" fmla="*/ 4415 w 10000"/>
                  <a:gd name="connsiteY244" fmla="*/ 9341 h 10000"/>
                  <a:gd name="connsiteX245" fmla="*/ 4418 w 10000"/>
                  <a:gd name="connsiteY245" fmla="*/ 9350 h 10000"/>
                  <a:gd name="connsiteX246" fmla="*/ 4415 w 10000"/>
                  <a:gd name="connsiteY246" fmla="*/ 9364 h 10000"/>
                  <a:gd name="connsiteX247" fmla="*/ 4418 w 10000"/>
                  <a:gd name="connsiteY247" fmla="*/ 9409 h 10000"/>
                  <a:gd name="connsiteX248" fmla="*/ 4418 w 10000"/>
                  <a:gd name="connsiteY248" fmla="*/ 9423 h 10000"/>
                  <a:gd name="connsiteX249" fmla="*/ 4415 w 10000"/>
                  <a:gd name="connsiteY249" fmla="*/ 9432 h 10000"/>
                  <a:gd name="connsiteX250" fmla="*/ 4398 w 10000"/>
                  <a:gd name="connsiteY250" fmla="*/ 9423 h 10000"/>
                  <a:gd name="connsiteX251" fmla="*/ 4390 w 10000"/>
                  <a:gd name="connsiteY251" fmla="*/ 9436 h 10000"/>
                  <a:gd name="connsiteX252" fmla="*/ 4385 w 10000"/>
                  <a:gd name="connsiteY252" fmla="*/ 9445 h 10000"/>
                  <a:gd name="connsiteX253" fmla="*/ 4376 w 10000"/>
                  <a:gd name="connsiteY253" fmla="*/ 9459 h 10000"/>
                  <a:gd name="connsiteX254" fmla="*/ 4354 w 10000"/>
                  <a:gd name="connsiteY254" fmla="*/ 9450 h 10000"/>
                  <a:gd name="connsiteX255" fmla="*/ 4352 w 10000"/>
                  <a:gd name="connsiteY255" fmla="*/ 9445 h 10000"/>
                  <a:gd name="connsiteX256" fmla="*/ 4354 w 10000"/>
                  <a:gd name="connsiteY256" fmla="*/ 9432 h 10000"/>
                  <a:gd name="connsiteX257" fmla="*/ 4368 w 10000"/>
                  <a:gd name="connsiteY257" fmla="*/ 9432 h 10000"/>
                  <a:gd name="connsiteX258" fmla="*/ 4371 w 10000"/>
                  <a:gd name="connsiteY258" fmla="*/ 9423 h 10000"/>
                  <a:gd name="connsiteX259" fmla="*/ 4371 w 10000"/>
                  <a:gd name="connsiteY259" fmla="*/ 9405 h 10000"/>
                  <a:gd name="connsiteX260" fmla="*/ 4368 w 10000"/>
                  <a:gd name="connsiteY260" fmla="*/ 9391 h 10000"/>
                  <a:gd name="connsiteX261" fmla="*/ 4363 w 10000"/>
                  <a:gd name="connsiteY261" fmla="*/ 9391 h 10000"/>
                  <a:gd name="connsiteX262" fmla="*/ 4354 w 10000"/>
                  <a:gd name="connsiteY262" fmla="*/ 9409 h 10000"/>
                  <a:gd name="connsiteX263" fmla="*/ 4335 w 10000"/>
                  <a:gd name="connsiteY263" fmla="*/ 9436 h 10000"/>
                  <a:gd name="connsiteX264" fmla="*/ 4327 w 10000"/>
                  <a:gd name="connsiteY264" fmla="*/ 9445 h 10000"/>
                  <a:gd name="connsiteX265" fmla="*/ 4313 w 10000"/>
                  <a:gd name="connsiteY265" fmla="*/ 9445 h 10000"/>
                  <a:gd name="connsiteX266" fmla="*/ 4305 w 10000"/>
                  <a:gd name="connsiteY266" fmla="*/ 9436 h 10000"/>
                  <a:gd name="connsiteX267" fmla="*/ 4296 w 10000"/>
                  <a:gd name="connsiteY267" fmla="*/ 9409 h 10000"/>
                  <a:gd name="connsiteX268" fmla="*/ 4302 w 10000"/>
                  <a:gd name="connsiteY268" fmla="*/ 9396 h 10000"/>
                  <a:gd name="connsiteX269" fmla="*/ 4302 w 10000"/>
                  <a:gd name="connsiteY269" fmla="*/ 9378 h 10000"/>
                  <a:gd name="connsiteX270" fmla="*/ 4302 w 10000"/>
                  <a:gd name="connsiteY270" fmla="*/ 9355 h 10000"/>
                  <a:gd name="connsiteX271" fmla="*/ 4296 w 10000"/>
                  <a:gd name="connsiteY271" fmla="*/ 9355 h 10000"/>
                  <a:gd name="connsiteX272" fmla="*/ 4294 w 10000"/>
                  <a:gd name="connsiteY272" fmla="*/ 9364 h 10000"/>
                  <a:gd name="connsiteX273" fmla="*/ 4288 w 10000"/>
                  <a:gd name="connsiteY273" fmla="*/ 9369 h 10000"/>
                  <a:gd name="connsiteX274" fmla="*/ 4288 w 10000"/>
                  <a:gd name="connsiteY274" fmla="*/ 9378 h 10000"/>
                  <a:gd name="connsiteX275" fmla="*/ 4288 w 10000"/>
                  <a:gd name="connsiteY275" fmla="*/ 9391 h 10000"/>
                  <a:gd name="connsiteX276" fmla="*/ 4285 w 10000"/>
                  <a:gd name="connsiteY276" fmla="*/ 9405 h 10000"/>
                  <a:gd name="connsiteX277" fmla="*/ 4274 w 10000"/>
                  <a:gd name="connsiteY277" fmla="*/ 9405 h 10000"/>
                  <a:gd name="connsiteX278" fmla="*/ 4272 w 10000"/>
                  <a:gd name="connsiteY278" fmla="*/ 9396 h 10000"/>
                  <a:gd name="connsiteX279" fmla="*/ 4266 w 10000"/>
                  <a:gd name="connsiteY279" fmla="*/ 9396 h 10000"/>
                  <a:gd name="connsiteX280" fmla="*/ 4263 w 10000"/>
                  <a:gd name="connsiteY280" fmla="*/ 9409 h 10000"/>
                  <a:gd name="connsiteX281" fmla="*/ 4263 w 10000"/>
                  <a:gd name="connsiteY281" fmla="*/ 9423 h 10000"/>
                  <a:gd name="connsiteX282" fmla="*/ 4266 w 10000"/>
                  <a:gd name="connsiteY282" fmla="*/ 9436 h 10000"/>
                  <a:gd name="connsiteX283" fmla="*/ 4258 w 10000"/>
                  <a:gd name="connsiteY283" fmla="*/ 9477 h 10000"/>
                  <a:gd name="connsiteX284" fmla="*/ 4263 w 10000"/>
                  <a:gd name="connsiteY284" fmla="*/ 9504 h 10000"/>
                  <a:gd name="connsiteX285" fmla="*/ 4263 w 10000"/>
                  <a:gd name="connsiteY285" fmla="*/ 9522 h 10000"/>
                  <a:gd name="connsiteX286" fmla="*/ 4249 w 10000"/>
                  <a:gd name="connsiteY286" fmla="*/ 9535 h 10000"/>
                  <a:gd name="connsiteX287" fmla="*/ 4247 w 10000"/>
                  <a:gd name="connsiteY287" fmla="*/ 9549 h 10000"/>
                  <a:gd name="connsiteX288" fmla="*/ 4249 w 10000"/>
                  <a:gd name="connsiteY288" fmla="*/ 9576 h 10000"/>
                  <a:gd name="connsiteX289" fmla="*/ 4249 w 10000"/>
                  <a:gd name="connsiteY289" fmla="*/ 9581 h 10000"/>
                  <a:gd name="connsiteX290" fmla="*/ 4238 w 10000"/>
                  <a:gd name="connsiteY290" fmla="*/ 9581 h 10000"/>
                  <a:gd name="connsiteX291" fmla="*/ 4233 w 10000"/>
                  <a:gd name="connsiteY291" fmla="*/ 9576 h 10000"/>
                  <a:gd name="connsiteX292" fmla="*/ 4216 w 10000"/>
                  <a:gd name="connsiteY292" fmla="*/ 9535 h 10000"/>
                  <a:gd name="connsiteX293" fmla="*/ 4214 w 10000"/>
                  <a:gd name="connsiteY293" fmla="*/ 9549 h 10000"/>
                  <a:gd name="connsiteX294" fmla="*/ 4197 w 10000"/>
                  <a:gd name="connsiteY294" fmla="*/ 9553 h 10000"/>
                  <a:gd name="connsiteX295" fmla="*/ 4178 w 10000"/>
                  <a:gd name="connsiteY295" fmla="*/ 9553 h 10000"/>
                  <a:gd name="connsiteX296" fmla="*/ 4175 w 10000"/>
                  <a:gd name="connsiteY296" fmla="*/ 9562 h 10000"/>
                  <a:gd name="connsiteX297" fmla="*/ 4175 w 10000"/>
                  <a:gd name="connsiteY297" fmla="*/ 9567 h 10000"/>
                  <a:gd name="connsiteX298" fmla="*/ 4183 w 10000"/>
                  <a:gd name="connsiteY298" fmla="*/ 9581 h 10000"/>
                  <a:gd name="connsiteX299" fmla="*/ 4192 w 10000"/>
                  <a:gd name="connsiteY299" fmla="*/ 9594 h 10000"/>
                  <a:gd name="connsiteX300" fmla="*/ 4192 w 10000"/>
                  <a:gd name="connsiteY300" fmla="*/ 9603 h 10000"/>
                  <a:gd name="connsiteX301" fmla="*/ 4186 w 10000"/>
                  <a:gd name="connsiteY301" fmla="*/ 9608 h 10000"/>
                  <a:gd name="connsiteX302" fmla="*/ 4178 w 10000"/>
                  <a:gd name="connsiteY302" fmla="*/ 9608 h 10000"/>
                  <a:gd name="connsiteX303" fmla="*/ 4153 w 10000"/>
                  <a:gd name="connsiteY303" fmla="*/ 9576 h 10000"/>
                  <a:gd name="connsiteX304" fmla="*/ 4142 w 10000"/>
                  <a:gd name="connsiteY304" fmla="*/ 9576 h 10000"/>
                  <a:gd name="connsiteX305" fmla="*/ 4134 w 10000"/>
                  <a:gd name="connsiteY305" fmla="*/ 9581 h 10000"/>
                  <a:gd name="connsiteX306" fmla="*/ 4120 w 10000"/>
                  <a:gd name="connsiteY306" fmla="*/ 9590 h 10000"/>
                  <a:gd name="connsiteX307" fmla="*/ 4111 w 10000"/>
                  <a:gd name="connsiteY307" fmla="*/ 9608 h 10000"/>
                  <a:gd name="connsiteX308" fmla="*/ 4089 w 10000"/>
                  <a:gd name="connsiteY308" fmla="*/ 9617 h 10000"/>
                  <a:gd name="connsiteX309" fmla="*/ 4073 w 10000"/>
                  <a:gd name="connsiteY309" fmla="*/ 9617 h 10000"/>
                  <a:gd name="connsiteX310" fmla="*/ 4054 w 10000"/>
                  <a:gd name="connsiteY310" fmla="*/ 9608 h 10000"/>
                  <a:gd name="connsiteX311" fmla="*/ 4040 w 10000"/>
                  <a:gd name="connsiteY311" fmla="*/ 9608 h 10000"/>
                  <a:gd name="connsiteX312" fmla="*/ 4029 w 10000"/>
                  <a:gd name="connsiteY312" fmla="*/ 9603 h 10000"/>
                  <a:gd name="connsiteX313" fmla="*/ 4015 w 10000"/>
                  <a:gd name="connsiteY313" fmla="*/ 9594 h 10000"/>
                  <a:gd name="connsiteX314" fmla="*/ 3998 w 10000"/>
                  <a:gd name="connsiteY314" fmla="*/ 9590 h 10000"/>
                  <a:gd name="connsiteX315" fmla="*/ 3982 w 10000"/>
                  <a:gd name="connsiteY315" fmla="*/ 9576 h 10000"/>
                  <a:gd name="connsiteX316" fmla="*/ 3974 w 10000"/>
                  <a:gd name="connsiteY316" fmla="*/ 9567 h 10000"/>
                  <a:gd name="connsiteX317" fmla="*/ 3957 w 10000"/>
                  <a:gd name="connsiteY317" fmla="*/ 9562 h 10000"/>
                  <a:gd name="connsiteX318" fmla="*/ 3949 w 10000"/>
                  <a:gd name="connsiteY318" fmla="*/ 9553 h 10000"/>
                  <a:gd name="connsiteX319" fmla="*/ 3943 w 10000"/>
                  <a:gd name="connsiteY319" fmla="*/ 9553 h 10000"/>
                  <a:gd name="connsiteX320" fmla="*/ 3932 w 10000"/>
                  <a:gd name="connsiteY320" fmla="*/ 9540 h 10000"/>
                  <a:gd name="connsiteX321" fmla="*/ 3927 w 10000"/>
                  <a:gd name="connsiteY321" fmla="*/ 9540 h 10000"/>
                  <a:gd name="connsiteX322" fmla="*/ 3918 w 10000"/>
                  <a:gd name="connsiteY322" fmla="*/ 9540 h 10000"/>
                  <a:gd name="connsiteX323" fmla="*/ 3916 w 10000"/>
                  <a:gd name="connsiteY323" fmla="*/ 9562 h 10000"/>
                  <a:gd name="connsiteX324" fmla="*/ 3902 w 10000"/>
                  <a:gd name="connsiteY324" fmla="*/ 9576 h 10000"/>
                  <a:gd name="connsiteX325" fmla="*/ 3888 w 10000"/>
                  <a:gd name="connsiteY325" fmla="*/ 9567 h 10000"/>
                  <a:gd name="connsiteX326" fmla="*/ 3877 w 10000"/>
                  <a:gd name="connsiteY326" fmla="*/ 9567 h 10000"/>
                  <a:gd name="connsiteX327" fmla="*/ 3863 w 10000"/>
                  <a:gd name="connsiteY327" fmla="*/ 9562 h 10000"/>
                  <a:gd name="connsiteX328" fmla="*/ 3860 w 10000"/>
                  <a:gd name="connsiteY328" fmla="*/ 9549 h 10000"/>
                  <a:gd name="connsiteX329" fmla="*/ 3852 w 10000"/>
                  <a:gd name="connsiteY329" fmla="*/ 9535 h 10000"/>
                  <a:gd name="connsiteX330" fmla="*/ 3838 w 10000"/>
                  <a:gd name="connsiteY330" fmla="*/ 9513 h 10000"/>
                  <a:gd name="connsiteX331" fmla="*/ 3830 w 10000"/>
                  <a:gd name="connsiteY331" fmla="*/ 9504 h 10000"/>
                  <a:gd name="connsiteX332" fmla="*/ 3827 w 10000"/>
                  <a:gd name="connsiteY332" fmla="*/ 9504 h 10000"/>
                  <a:gd name="connsiteX333" fmla="*/ 3822 w 10000"/>
                  <a:gd name="connsiteY333" fmla="*/ 9522 h 10000"/>
                  <a:gd name="connsiteX334" fmla="*/ 3819 w 10000"/>
                  <a:gd name="connsiteY334" fmla="*/ 9526 h 10000"/>
                  <a:gd name="connsiteX335" fmla="*/ 3805 w 10000"/>
                  <a:gd name="connsiteY335" fmla="*/ 9535 h 10000"/>
                  <a:gd name="connsiteX336" fmla="*/ 3800 w 10000"/>
                  <a:gd name="connsiteY336" fmla="*/ 9504 h 10000"/>
                  <a:gd name="connsiteX337" fmla="*/ 3805 w 10000"/>
                  <a:gd name="connsiteY337" fmla="*/ 9499 h 10000"/>
                  <a:gd name="connsiteX338" fmla="*/ 3797 w 10000"/>
                  <a:gd name="connsiteY338" fmla="*/ 9463 h 10000"/>
                  <a:gd name="connsiteX339" fmla="*/ 3783 w 10000"/>
                  <a:gd name="connsiteY339" fmla="*/ 9459 h 10000"/>
                  <a:gd name="connsiteX340" fmla="*/ 3772 w 10000"/>
                  <a:gd name="connsiteY340" fmla="*/ 9450 h 10000"/>
                  <a:gd name="connsiteX341" fmla="*/ 3758 w 10000"/>
                  <a:gd name="connsiteY341" fmla="*/ 9450 h 10000"/>
                  <a:gd name="connsiteX342" fmla="*/ 3742 w 10000"/>
                  <a:gd name="connsiteY342" fmla="*/ 9450 h 10000"/>
                  <a:gd name="connsiteX343" fmla="*/ 3725 w 10000"/>
                  <a:gd name="connsiteY343" fmla="*/ 9450 h 10000"/>
                  <a:gd name="connsiteX344" fmla="*/ 3717 w 10000"/>
                  <a:gd name="connsiteY344" fmla="*/ 9450 h 10000"/>
                  <a:gd name="connsiteX345" fmla="*/ 3709 w 10000"/>
                  <a:gd name="connsiteY345" fmla="*/ 9445 h 10000"/>
                  <a:gd name="connsiteX346" fmla="*/ 3695 w 10000"/>
                  <a:gd name="connsiteY346" fmla="*/ 9445 h 10000"/>
                  <a:gd name="connsiteX347" fmla="*/ 3692 w 10000"/>
                  <a:gd name="connsiteY347" fmla="*/ 9445 h 10000"/>
                  <a:gd name="connsiteX348" fmla="*/ 3684 w 10000"/>
                  <a:gd name="connsiteY348" fmla="*/ 9436 h 10000"/>
                  <a:gd name="connsiteX349" fmla="*/ 3687 w 10000"/>
                  <a:gd name="connsiteY349" fmla="*/ 9418 h 10000"/>
                  <a:gd name="connsiteX350" fmla="*/ 3692 w 10000"/>
                  <a:gd name="connsiteY350" fmla="*/ 9409 h 10000"/>
                  <a:gd name="connsiteX351" fmla="*/ 3695 w 10000"/>
                  <a:gd name="connsiteY351" fmla="*/ 9405 h 10000"/>
                  <a:gd name="connsiteX352" fmla="*/ 3711 w 10000"/>
                  <a:gd name="connsiteY352" fmla="*/ 9396 h 10000"/>
                  <a:gd name="connsiteX353" fmla="*/ 3717 w 10000"/>
                  <a:gd name="connsiteY353" fmla="*/ 9396 h 10000"/>
                  <a:gd name="connsiteX354" fmla="*/ 3722 w 10000"/>
                  <a:gd name="connsiteY354" fmla="*/ 9396 h 10000"/>
                  <a:gd name="connsiteX355" fmla="*/ 3733 w 10000"/>
                  <a:gd name="connsiteY355" fmla="*/ 9391 h 10000"/>
                  <a:gd name="connsiteX356" fmla="*/ 3742 w 10000"/>
                  <a:gd name="connsiteY356" fmla="*/ 9378 h 10000"/>
                  <a:gd name="connsiteX357" fmla="*/ 3747 w 10000"/>
                  <a:gd name="connsiteY357" fmla="*/ 9369 h 10000"/>
                  <a:gd name="connsiteX358" fmla="*/ 3750 w 10000"/>
                  <a:gd name="connsiteY358" fmla="*/ 9355 h 10000"/>
                  <a:gd name="connsiteX359" fmla="*/ 3750 w 10000"/>
                  <a:gd name="connsiteY359" fmla="*/ 9350 h 10000"/>
                  <a:gd name="connsiteX360" fmla="*/ 3747 w 10000"/>
                  <a:gd name="connsiteY360" fmla="*/ 9328 h 10000"/>
                  <a:gd name="connsiteX361" fmla="*/ 3747 w 10000"/>
                  <a:gd name="connsiteY361" fmla="*/ 9314 h 10000"/>
                  <a:gd name="connsiteX362" fmla="*/ 3750 w 10000"/>
                  <a:gd name="connsiteY362" fmla="*/ 9305 h 10000"/>
                  <a:gd name="connsiteX363" fmla="*/ 3756 w 10000"/>
                  <a:gd name="connsiteY363" fmla="*/ 9305 h 10000"/>
                  <a:gd name="connsiteX364" fmla="*/ 3767 w 10000"/>
                  <a:gd name="connsiteY364" fmla="*/ 9301 h 10000"/>
                  <a:gd name="connsiteX365" fmla="*/ 3772 w 10000"/>
                  <a:gd name="connsiteY365" fmla="*/ 9287 h 10000"/>
                  <a:gd name="connsiteX366" fmla="*/ 3775 w 10000"/>
                  <a:gd name="connsiteY366" fmla="*/ 9265 h 10000"/>
                  <a:gd name="connsiteX367" fmla="*/ 3775 w 10000"/>
                  <a:gd name="connsiteY367" fmla="*/ 9238 h 10000"/>
                  <a:gd name="connsiteX368" fmla="*/ 3772 w 10000"/>
                  <a:gd name="connsiteY368" fmla="*/ 9211 h 10000"/>
                  <a:gd name="connsiteX369" fmla="*/ 3772 w 10000"/>
                  <a:gd name="connsiteY369" fmla="*/ 9197 h 10000"/>
                  <a:gd name="connsiteX370" fmla="*/ 3775 w 10000"/>
                  <a:gd name="connsiteY370" fmla="*/ 9170 h 10000"/>
                  <a:gd name="connsiteX371" fmla="*/ 3775 w 10000"/>
                  <a:gd name="connsiteY371" fmla="*/ 9147 h 10000"/>
                  <a:gd name="connsiteX372" fmla="*/ 3775 w 10000"/>
                  <a:gd name="connsiteY372" fmla="*/ 9129 h 10000"/>
                  <a:gd name="connsiteX373" fmla="*/ 3775 w 10000"/>
                  <a:gd name="connsiteY373" fmla="*/ 9116 h 10000"/>
                  <a:gd name="connsiteX374" fmla="*/ 3789 w 10000"/>
                  <a:gd name="connsiteY374" fmla="*/ 9107 h 10000"/>
                  <a:gd name="connsiteX375" fmla="*/ 3789 w 10000"/>
                  <a:gd name="connsiteY375" fmla="*/ 9089 h 10000"/>
                  <a:gd name="connsiteX376" fmla="*/ 3783 w 10000"/>
                  <a:gd name="connsiteY376" fmla="*/ 9035 h 10000"/>
                  <a:gd name="connsiteX377" fmla="*/ 3783 w 10000"/>
                  <a:gd name="connsiteY377" fmla="*/ 9017 h 10000"/>
                  <a:gd name="connsiteX378" fmla="*/ 3791 w 10000"/>
                  <a:gd name="connsiteY378" fmla="*/ 8999 h 10000"/>
                  <a:gd name="connsiteX379" fmla="*/ 3797 w 10000"/>
                  <a:gd name="connsiteY379" fmla="*/ 8990 h 10000"/>
                  <a:gd name="connsiteX380" fmla="*/ 3808 w 10000"/>
                  <a:gd name="connsiteY380" fmla="*/ 8963 h 10000"/>
                  <a:gd name="connsiteX381" fmla="*/ 3813 w 10000"/>
                  <a:gd name="connsiteY381" fmla="*/ 8931 h 10000"/>
                  <a:gd name="connsiteX382" fmla="*/ 3813 w 10000"/>
                  <a:gd name="connsiteY382" fmla="*/ 8917 h 10000"/>
                  <a:gd name="connsiteX383" fmla="*/ 3808 w 10000"/>
                  <a:gd name="connsiteY383" fmla="*/ 8908 h 10000"/>
                  <a:gd name="connsiteX384" fmla="*/ 3813 w 10000"/>
                  <a:gd name="connsiteY384" fmla="*/ 8904 h 10000"/>
                  <a:gd name="connsiteX385" fmla="*/ 3813 w 10000"/>
                  <a:gd name="connsiteY385" fmla="*/ 8890 h 10000"/>
                  <a:gd name="connsiteX386" fmla="*/ 3808 w 10000"/>
                  <a:gd name="connsiteY386" fmla="*/ 8877 h 10000"/>
                  <a:gd name="connsiteX387" fmla="*/ 3808 w 10000"/>
                  <a:gd name="connsiteY387" fmla="*/ 8854 h 10000"/>
                  <a:gd name="connsiteX388" fmla="*/ 3808 w 10000"/>
                  <a:gd name="connsiteY388" fmla="*/ 8841 h 10000"/>
                  <a:gd name="connsiteX389" fmla="*/ 3808 w 10000"/>
                  <a:gd name="connsiteY389" fmla="*/ 8827 h 10000"/>
                  <a:gd name="connsiteX390" fmla="*/ 3808 w 10000"/>
                  <a:gd name="connsiteY390" fmla="*/ 8818 h 10000"/>
                  <a:gd name="connsiteX391" fmla="*/ 3808 w 10000"/>
                  <a:gd name="connsiteY391" fmla="*/ 8814 h 10000"/>
                  <a:gd name="connsiteX392" fmla="*/ 3808 w 10000"/>
                  <a:gd name="connsiteY392" fmla="*/ 8805 h 10000"/>
                  <a:gd name="connsiteX393" fmla="*/ 3808 w 10000"/>
                  <a:gd name="connsiteY393" fmla="*/ 8787 h 10000"/>
                  <a:gd name="connsiteX394" fmla="*/ 3808 w 10000"/>
                  <a:gd name="connsiteY394" fmla="*/ 8764 h 10000"/>
                  <a:gd name="connsiteX395" fmla="*/ 3808 w 10000"/>
                  <a:gd name="connsiteY395" fmla="*/ 8746 h 10000"/>
                  <a:gd name="connsiteX396" fmla="*/ 3805 w 10000"/>
                  <a:gd name="connsiteY396" fmla="*/ 8733 h 10000"/>
                  <a:gd name="connsiteX397" fmla="*/ 3805 w 10000"/>
                  <a:gd name="connsiteY397" fmla="*/ 8724 h 10000"/>
                  <a:gd name="connsiteX398" fmla="*/ 3808 w 10000"/>
                  <a:gd name="connsiteY398" fmla="*/ 8719 h 10000"/>
                  <a:gd name="connsiteX399" fmla="*/ 3813 w 10000"/>
                  <a:gd name="connsiteY399" fmla="*/ 8710 h 10000"/>
                  <a:gd name="connsiteX400" fmla="*/ 3819 w 10000"/>
                  <a:gd name="connsiteY400" fmla="*/ 8687 h 10000"/>
                  <a:gd name="connsiteX401" fmla="*/ 3822 w 10000"/>
                  <a:gd name="connsiteY401" fmla="*/ 8674 h 10000"/>
                  <a:gd name="connsiteX402" fmla="*/ 3822 w 10000"/>
                  <a:gd name="connsiteY402" fmla="*/ 8647 h 10000"/>
                  <a:gd name="connsiteX403" fmla="*/ 3827 w 10000"/>
                  <a:gd name="connsiteY403" fmla="*/ 8642 h 10000"/>
                  <a:gd name="connsiteX404" fmla="*/ 3827 w 10000"/>
                  <a:gd name="connsiteY404" fmla="*/ 8620 h 10000"/>
                  <a:gd name="connsiteX405" fmla="*/ 3836 w 10000"/>
                  <a:gd name="connsiteY405" fmla="*/ 8593 h 10000"/>
                  <a:gd name="connsiteX406" fmla="*/ 3838 w 10000"/>
                  <a:gd name="connsiteY406" fmla="*/ 8566 h 10000"/>
                  <a:gd name="connsiteX407" fmla="*/ 3838 w 10000"/>
                  <a:gd name="connsiteY407" fmla="*/ 8561 h 10000"/>
                  <a:gd name="connsiteX408" fmla="*/ 3844 w 10000"/>
                  <a:gd name="connsiteY408" fmla="*/ 8530 h 10000"/>
                  <a:gd name="connsiteX409" fmla="*/ 3844 w 10000"/>
                  <a:gd name="connsiteY409" fmla="*/ 8512 h 10000"/>
                  <a:gd name="connsiteX410" fmla="*/ 3844 w 10000"/>
                  <a:gd name="connsiteY410" fmla="*/ 8489 h 10000"/>
                  <a:gd name="connsiteX411" fmla="*/ 3838 w 10000"/>
                  <a:gd name="connsiteY411" fmla="*/ 8444 h 10000"/>
                  <a:gd name="connsiteX412" fmla="*/ 3838 w 10000"/>
                  <a:gd name="connsiteY412" fmla="*/ 8403 h 10000"/>
                  <a:gd name="connsiteX413" fmla="*/ 3838 w 10000"/>
                  <a:gd name="connsiteY413" fmla="*/ 8358 h 10000"/>
                  <a:gd name="connsiteX414" fmla="*/ 3836 w 10000"/>
                  <a:gd name="connsiteY414" fmla="*/ 8331 h 10000"/>
                  <a:gd name="connsiteX415" fmla="*/ 3838 w 10000"/>
                  <a:gd name="connsiteY415" fmla="*/ 8286 h 10000"/>
                  <a:gd name="connsiteX416" fmla="*/ 3836 w 10000"/>
                  <a:gd name="connsiteY416" fmla="*/ 8245 h 10000"/>
                  <a:gd name="connsiteX417" fmla="*/ 3836 w 10000"/>
                  <a:gd name="connsiteY417" fmla="*/ 8209 h 10000"/>
                  <a:gd name="connsiteX418" fmla="*/ 3836 w 10000"/>
                  <a:gd name="connsiteY418" fmla="*/ 8155 h 10000"/>
                  <a:gd name="connsiteX419" fmla="*/ 3836 w 10000"/>
                  <a:gd name="connsiteY419" fmla="*/ 8128 h 10000"/>
                  <a:gd name="connsiteX420" fmla="*/ 3836 w 10000"/>
                  <a:gd name="connsiteY420" fmla="*/ 8092 h 10000"/>
                  <a:gd name="connsiteX421" fmla="*/ 3830 w 10000"/>
                  <a:gd name="connsiteY421" fmla="*/ 8056 h 10000"/>
                  <a:gd name="connsiteX422" fmla="*/ 3830 w 10000"/>
                  <a:gd name="connsiteY422" fmla="*/ 8029 h 10000"/>
                  <a:gd name="connsiteX423" fmla="*/ 3830 w 10000"/>
                  <a:gd name="connsiteY423" fmla="*/ 8011 h 10000"/>
                  <a:gd name="connsiteX424" fmla="*/ 3827 w 10000"/>
                  <a:gd name="connsiteY424" fmla="*/ 7988 h 10000"/>
                  <a:gd name="connsiteX425" fmla="*/ 3827 w 10000"/>
                  <a:gd name="connsiteY425" fmla="*/ 7961 h 10000"/>
                  <a:gd name="connsiteX426" fmla="*/ 3822 w 10000"/>
                  <a:gd name="connsiteY426" fmla="*/ 7943 h 10000"/>
                  <a:gd name="connsiteX427" fmla="*/ 3822 w 10000"/>
                  <a:gd name="connsiteY427" fmla="*/ 7934 h 10000"/>
                  <a:gd name="connsiteX428" fmla="*/ 3819 w 10000"/>
                  <a:gd name="connsiteY428" fmla="*/ 7934 h 10000"/>
                  <a:gd name="connsiteX429" fmla="*/ 3789 w 10000"/>
                  <a:gd name="connsiteY429" fmla="*/ 7934 h 10000"/>
                  <a:gd name="connsiteX430" fmla="*/ 3758 w 10000"/>
                  <a:gd name="connsiteY430" fmla="*/ 7934 h 10000"/>
                  <a:gd name="connsiteX431" fmla="*/ 3709 w 10000"/>
                  <a:gd name="connsiteY431" fmla="*/ 7934 h 10000"/>
                  <a:gd name="connsiteX432" fmla="*/ 3684 w 10000"/>
                  <a:gd name="connsiteY432" fmla="*/ 7934 h 10000"/>
                  <a:gd name="connsiteX433" fmla="*/ 3645 w 10000"/>
                  <a:gd name="connsiteY433" fmla="*/ 7943 h 10000"/>
                  <a:gd name="connsiteX434" fmla="*/ 3598 w 10000"/>
                  <a:gd name="connsiteY434" fmla="*/ 7943 h 10000"/>
                  <a:gd name="connsiteX435" fmla="*/ 3573 w 10000"/>
                  <a:gd name="connsiteY435" fmla="*/ 7948 h 10000"/>
                  <a:gd name="connsiteX436" fmla="*/ 3549 w 10000"/>
                  <a:gd name="connsiteY436" fmla="*/ 7943 h 10000"/>
                  <a:gd name="connsiteX437" fmla="*/ 3540 w 10000"/>
                  <a:gd name="connsiteY437" fmla="*/ 7934 h 10000"/>
                  <a:gd name="connsiteX438" fmla="*/ 3538 w 10000"/>
                  <a:gd name="connsiteY438" fmla="*/ 7934 h 10000"/>
                  <a:gd name="connsiteX439" fmla="*/ 3518 w 10000"/>
                  <a:gd name="connsiteY439" fmla="*/ 7961 h 10000"/>
                  <a:gd name="connsiteX440" fmla="*/ 3518 w 10000"/>
                  <a:gd name="connsiteY440" fmla="*/ 7975 h 10000"/>
                  <a:gd name="connsiteX441" fmla="*/ 3518 w 10000"/>
                  <a:gd name="connsiteY441" fmla="*/ 8002 h 10000"/>
                  <a:gd name="connsiteX442" fmla="*/ 3510 w 10000"/>
                  <a:gd name="connsiteY442" fmla="*/ 8011 h 10000"/>
                  <a:gd name="connsiteX443" fmla="*/ 3493 w 10000"/>
                  <a:gd name="connsiteY443" fmla="*/ 8024 h 10000"/>
                  <a:gd name="connsiteX444" fmla="*/ 3474 w 10000"/>
                  <a:gd name="connsiteY444" fmla="*/ 8029 h 10000"/>
                  <a:gd name="connsiteX445" fmla="*/ 3458 w 10000"/>
                  <a:gd name="connsiteY445" fmla="*/ 8042 h 10000"/>
                  <a:gd name="connsiteX446" fmla="*/ 3435 w 10000"/>
                  <a:gd name="connsiteY446" fmla="*/ 8065 h 10000"/>
                  <a:gd name="connsiteX447" fmla="*/ 3422 w 10000"/>
                  <a:gd name="connsiteY447" fmla="*/ 8074 h 10000"/>
                  <a:gd name="connsiteX448" fmla="*/ 3411 w 10000"/>
                  <a:gd name="connsiteY448" fmla="*/ 8088 h 10000"/>
                  <a:gd name="connsiteX449" fmla="*/ 3402 w 10000"/>
                  <a:gd name="connsiteY449" fmla="*/ 8092 h 10000"/>
                  <a:gd name="connsiteX450" fmla="*/ 3372 w 10000"/>
                  <a:gd name="connsiteY450" fmla="*/ 8119 h 10000"/>
                  <a:gd name="connsiteX451" fmla="*/ 3353 w 10000"/>
                  <a:gd name="connsiteY451" fmla="*/ 8133 h 10000"/>
                  <a:gd name="connsiteX452" fmla="*/ 3344 w 10000"/>
                  <a:gd name="connsiteY452" fmla="*/ 8142 h 10000"/>
                  <a:gd name="connsiteX453" fmla="*/ 3333 w 10000"/>
                  <a:gd name="connsiteY453" fmla="*/ 8160 h 10000"/>
                  <a:gd name="connsiteX454" fmla="*/ 3322 w 10000"/>
                  <a:gd name="connsiteY454" fmla="*/ 8196 h 10000"/>
                  <a:gd name="connsiteX455" fmla="*/ 3317 w 10000"/>
                  <a:gd name="connsiteY455" fmla="*/ 8209 h 10000"/>
                  <a:gd name="connsiteX456" fmla="*/ 3297 w 10000"/>
                  <a:gd name="connsiteY456" fmla="*/ 8245 h 10000"/>
                  <a:gd name="connsiteX457" fmla="*/ 3292 w 10000"/>
                  <a:gd name="connsiteY457" fmla="*/ 8250 h 10000"/>
                  <a:gd name="connsiteX458" fmla="*/ 3281 w 10000"/>
                  <a:gd name="connsiteY458" fmla="*/ 8272 h 10000"/>
                  <a:gd name="connsiteX459" fmla="*/ 3275 w 10000"/>
                  <a:gd name="connsiteY459" fmla="*/ 8277 h 10000"/>
                  <a:gd name="connsiteX460" fmla="*/ 3264 w 10000"/>
                  <a:gd name="connsiteY460" fmla="*/ 8313 h 10000"/>
                  <a:gd name="connsiteX461" fmla="*/ 3248 w 10000"/>
                  <a:gd name="connsiteY461" fmla="*/ 8327 h 10000"/>
                  <a:gd name="connsiteX462" fmla="*/ 3212 w 10000"/>
                  <a:gd name="connsiteY462" fmla="*/ 8340 h 10000"/>
                  <a:gd name="connsiteX463" fmla="*/ 3195 w 10000"/>
                  <a:gd name="connsiteY463" fmla="*/ 8345 h 10000"/>
                  <a:gd name="connsiteX464" fmla="*/ 3195 w 10000"/>
                  <a:gd name="connsiteY464" fmla="*/ 8354 h 10000"/>
                  <a:gd name="connsiteX465" fmla="*/ 3193 w 10000"/>
                  <a:gd name="connsiteY465" fmla="*/ 8358 h 10000"/>
                  <a:gd name="connsiteX466" fmla="*/ 3179 w 10000"/>
                  <a:gd name="connsiteY466" fmla="*/ 8367 h 10000"/>
                  <a:gd name="connsiteX467" fmla="*/ 3171 w 10000"/>
                  <a:gd name="connsiteY467" fmla="*/ 8381 h 10000"/>
                  <a:gd name="connsiteX468" fmla="*/ 3146 w 10000"/>
                  <a:gd name="connsiteY468" fmla="*/ 8408 h 10000"/>
                  <a:gd name="connsiteX469" fmla="*/ 3137 w 10000"/>
                  <a:gd name="connsiteY469" fmla="*/ 8417 h 10000"/>
                  <a:gd name="connsiteX470" fmla="*/ 3115 w 10000"/>
                  <a:gd name="connsiteY470" fmla="*/ 8430 h 10000"/>
                  <a:gd name="connsiteX471" fmla="*/ 3096 w 10000"/>
                  <a:gd name="connsiteY471" fmla="*/ 8417 h 10000"/>
                  <a:gd name="connsiteX472" fmla="*/ 3082 w 10000"/>
                  <a:gd name="connsiteY472" fmla="*/ 8403 h 10000"/>
                  <a:gd name="connsiteX473" fmla="*/ 3066 w 10000"/>
                  <a:gd name="connsiteY473" fmla="*/ 8381 h 10000"/>
                  <a:gd name="connsiteX474" fmla="*/ 3063 w 10000"/>
                  <a:gd name="connsiteY474" fmla="*/ 8372 h 10000"/>
                  <a:gd name="connsiteX475" fmla="*/ 3057 w 10000"/>
                  <a:gd name="connsiteY475" fmla="*/ 8358 h 10000"/>
                  <a:gd name="connsiteX476" fmla="*/ 3052 w 10000"/>
                  <a:gd name="connsiteY476" fmla="*/ 8345 h 10000"/>
                  <a:gd name="connsiteX477" fmla="*/ 3044 w 10000"/>
                  <a:gd name="connsiteY477" fmla="*/ 8327 h 10000"/>
                  <a:gd name="connsiteX478" fmla="*/ 3027 w 10000"/>
                  <a:gd name="connsiteY478" fmla="*/ 8304 h 10000"/>
                  <a:gd name="connsiteX479" fmla="*/ 3016 w 10000"/>
                  <a:gd name="connsiteY479" fmla="*/ 8304 h 10000"/>
                  <a:gd name="connsiteX480" fmla="*/ 3002 w 10000"/>
                  <a:gd name="connsiteY480" fmla="*/ 8304 h 10000"/>
                  <a:gd name="connsiteX481" fmla="*/ 2977 w 10000"/>
                  <a:gd name="connsiteY481" fmla="*/ 8304 h 10000"/>
                  <a:gd name="connsiteX482" fmla="*/ 2961 w 10000"/>
                  <a:gd name="connsiteY482" fmla="*/ 8300 h 10000"/>
                  <a:gd name="connsiteX483" fmla="*/ 2936 w 10000"/>
                  <a:gd name="connsiteY483" fmla="*/ 8300 h 10000"/>
                  <a:gd name="connsiteX484" fmla="*/ 2922 w 10000"/>
                  <a:gd name="connsiteY484" fmla="*/ 8313 h 10000"/>
                  <a:gd name="connsiteX485" fmla="*/ 2911 w 10000"/>
                  <a:gd name="connsiteY485" fmla="*/ 8313 h 10000"/>
                  <a:gd name="connsiteX486" fmla="*/ 2881 w 10000"/>
                  <a:gd name="connsiteY486" fmla="*/ 8304 h 10000"/>
                  <a:gd name="connsiteX487" fmla="*/ 2878 w 10000"/>
                  <a:gd name="connsiteY487" fmla="*/ 8304 h 10000"/>
                  <a:gd name="connsiteX488" fmla="*/ 2867 w 10000"/>
                  <a:gd name="connsiteY488" fmla="*/ 8313 h 10000"/>
                  <a:gd name="connsiteX489" fmla="*/ 2859 w 10000"/>
                  <a:gd name="connsiteY489" fmla="*/ 8318 h 10000"/>
                  <a:gd name="connsiteX490" fmla="*/ 2856 w 10000"/>
                  <a:gd name="connsiteY490" fmla="*/ 8327 h 10000"/>
                  <a:gd name="connsiteX491" fmla="*/ 2856 w 10000"/>
                  <a:gd name="connsiteY491" fmla="*/ 8331 h 10000"/>
                  <a:gd name="connsiteX492" fmla="*/ 2850 w 10000"/>
                  <a:gd name="connsiteY492" fmla="*/ 8340 h 10000"/>
                  <a:gd name="connsiteX493" fmla="*/ 2864 w 10000"/>
                  <a:gd name="connsiteY493" fmla="*/ 8345 h 10000"/>
                  <a:gd name="connsiteX494" fmla="*/ 2867 w 10000"/>
                  <a:gd name="connsiteY494" fmla="*/ 8354 h 10000"/>
                  <a:gd name="connsiteX495" fmla="*/ 2878 w 10000"/>
                  <a:gd name="connsiteY495" fmla="*/ 8367 h 10000"/>
                  <a:gd name="connsiteX496" fmla="*/ 2881 w 10000"/>
                  <a:gd name="connsiteY496" fmla="*/ 8385 h 10000"/>
                  <a:gd name="connsiteX497" fmla="*/ 2881 w 10000"/>
                  <a:gd name="connsiteY497" fmla="*/ 8403 h 10000"/>
                  <a:gd name="connsiteX498" fmla="*/ 2886 w 10000"/>
                  <a:gd name="connsiteY498" fmla="*/ 8417 h 10000"/>
                  <a:gd name="connsiteX499" fmla="*/ 2889 w 10000"/>
                  <a:gd name="connsiteY499" fmla="*/ 8430 h 10000"/>
                  <a:gd name="connsiteX500" fmla="*/ 2897 w 10000"/>
                  <a:gd name="connsiteY500" fmla="*/ 8444 h 10000"/>
                  <a:gd name="connsiteX501" fmla="*/ 2903 w 10000"/>
                  <a:gd name="connsiteY501" fmla="*/ 8462 h 10000"/>
                  <a:gd name="connsiteX502" fmla="*/ 2906 w 10000"/>
                  <a:gd name="connsiteY502" fmla="*/ 8484 h 10000"/>
                  <a:gd name="connsiteX503" fmla="*/ 2906 w 10000"/>
                  <a:gd name="connsiteY503" fmla="*/ 8512 h 10000"/>
                  <a:gd name="connsiteX504" fmla="*/ 2903 w 10000"/>
                  <a:gd name="connsiteY504" fmla="*/ 8539 h 10000"/>
                  <a:gd name="connsiteX505" fmla="*/ 2903 w 10000"/>
                  <a:gd name="connsiteY505" fmla="*/ 8561 h 10000"/>
                  <a:gd name="connsiteX506" fmla="*/ 2903 w 10000"/>
                  <a:gd name="connsiteY506" fmla="*/ 8575 h 10000"/>
                  <a:gd name="connsiteX507" fmla="*/ 2906 w 10000"/>
                  <a:gd name="connsiteY507" fmla="*/ 8588 h 10000"/>
                  <a:gd name="connsiteX508" fmla="*/ 2831 w 10000"/>
                  <a:gd name="connsiteY508" fmla="*/ 8683 h 10000"/>
                  <a:gd name="connsiteX509" fmla="*/ 2674 w 10000"/>
                  <a:gd name="connsiteY509" fmla="*/ 8791 h 10000"/>
                  <a:gd name="connsiteX510" fmla="*/ 2583 w 10000"/>
                  <a:gd name="connsiteY510" fmla="*/ 8805 h 10000"/>
                  <a:gd name="connsiteX511" fmla="*/ 2481 w 10000"/>
                  <a:gd name="connsiteY511" fmla="*/ 8751 h 10000"/>
                  <a:gd name="connsiteX512" fmla="*/ 2470 w 10000"/>
                  <a:gd name="connsiteY512" fmla="*/ 8751 h 10000"/>
                  <a:gd name="connsiteX513" fmla="*/ 2445 w 10000"/>
                  <a:gd name="connsiteY513" fmla="*/ 8778 h 10000"/>
                  <a:gd name="connsiteX514" fmla="*/ 2420 w 10000"/>
                  <a:gd name="connsiteY514" fmla="*/ 8800 h 10000"/>
                  <a:gd name="connsiteX515" fmla="*/ 2398 w 10000"/>
                  <a:gd name="connsiteY515" fmla="*/ 8800 h 10000"/>
                  <a:gd name="connsiteX516" fmla="*/ 2365 w 10000"/>
                  <a:gd name="connsiteY516" fmla="*/ 8845 h 10000"/>
                  <a:gd name="connsiteX517" fmla="*/ 2343 w 10000"/>
                  <a:gd name="connsiteY517" fmla="*/ 8859 h 10000"/>
                  <a:gd name="connsiteX518" fmla="*/ 2296 w 10000"/>
                  <a:gd name="connsiteY518" fmla="*/ 8890 h 10000"/>
                  <a:gd name="connsiteX519" fmla="*/ 2276 w 10000"/>
                  <a:gd name="connsiteY519" fmla="*/ 8904 h 10000"/>
                  <a:gd name="connsiteX520" fmla="*/ 2243 w 10000"/>
                  <a:gd name="connsiteY520" fmla="*/ 8922 h 10000"/>
                  <a:gd name="connsiteX521" fmla="*/ 2221 w 10000"/>
                  <a:gd name="connsiteY521" fmla="*/ 8931 h 10000"/>
                  <a:gd name="connsiteX522" fmla="*/ 2188 w 10000"/>
                  <a:gd name="connsiteY522" fmla="*/ 8949 h 10000"/>
                  <a:gd name="connsiteX523" fmla="*/ 2163 w 10000"/>
                  <a:gd name="connsiteY523" fmla="*/ 8963 h 10000"/>
                  <a:gd name="connsiteX524" fmla="*/ 2141 w 10000"/>
                  <a:gd name="connsiteY524" fmla="*/ 8985 h 10000"/>
                  <a:gd name="connsiteX525" fmla="*/ 2116 w 10000"/>
                  <a:gd name="connsiteY525" fmla="*/ 8990 h 10000"/>
                  <a:gd name="connsiteX526" fmla="*/ 2111 w 10000"/>
                  <a:gd name="connsiteY526" fmla="*/ 8999 h 10000"/>
                  <a:gd name="connsiteX527" fmla="*/ 2100 w 10000"/>
                  <a:gd name="connsiteY527" fmla="*/ 8999 h 10000"/>
                  <a:gd name="connsiteX528" fmla="*/ 2086 w 10000"/>
                  <a:gd name="connsiteY528" fmla="*/ 9003 h 10000"/>
                  <a:gd name="connsiteX529" fmla="*/ 2078 w 10000"/>
                  <a:gd name="connsiteY529" fmla="*/ 9012 h 10000"/>
                  <a:gd name="connsiteX530" fmla="*/ 2050 w 10000"/>
                  <a:gd name="connsiteY530" fmla="*/ 9026 h 10000"/>
                  <a:gd name="connsiteX531" fmla="*/ 2028 w 10000"/>
                  <a:gd name="connsiteY531" fmla="*/ 9048 h 10000"/>
                  <a:gd name="connsiteX532" fmla="*/ 2012 w 10000"/>
                  <a:gd name="connsiteY532" fmla="*/ 9062 h 10000"/>
                  <a:gd name="connsiteX533" fmla="*/ 1995 w 10000"/>
                  <a:gd name="connsiteY533" fmla="*/ 9075 h 10000"/>
                  <a:gd name="connsiteX534" fmla="*/ 1962 w 10000"/>
                  <a:gd name="connsiteY534" fmla="*/ 9080 h 10000"/>
                  <a:gd name="connsiteX535" fmla="*/ 1948 w 10000"/>
                  <a:gd name="connsiteY535" fmla="*/ 9048 h 10000"/>
                  <a:gd name="connsiteX536" fmla="*/ 1945 w 10000"/>
                  <a:gd name="connsiteY536" fmla="*/ 9039 h 10000"/>
                  <a:gd name="connsiteX537" fmla="*/ 1932 w 10000"/>
                  <a:gd name="connsiteY537" fmla="*/ 9003 h 10000"/>
                  <a:gd name="connsiteX538" fmla="*/ 1898 w 10000"/>
                  <a:gd name="connsiteY538" fmla="*/ 8935 h 10000"/>
                  <a:gd name="connsiteX539" fmla="*/ 1882 w 10000"/>
                  <a:gd name="connsiteY539" fmla="*/ 8895 h 10000"/>
                  <a:gd name="connsiteX540" fmla="*/ 1865 w 10000"/>
                  <a:gd name="connsiteY540" fmla="*/ 8845 h 10000"/>
                  <a:gd name="connsiteX541" fmla="*/ 1865 w 10000"/>
                  <a:gd name="connsiteY541" fmla="*/ 8832 h 10000"/>
                  <a:gd name="connsiteX542" fmla="*/ 1857 w 10000"/>
                  <a:gd name="connsiteY542" fmla="*/ 8827 h 10000"/>
                  <a:gd name="connsiteX543" fmla="*/ 1841 w 10000"/>
                  <a:gd name="connsiteY543" fmla="*/ 8773 h 10000"/>
                  <a:gd name="connsiteX544" fmla="*/ 1827 w 10000"/>
                  <a:gd name="connsiteY544" fmla="*/ 8733 h 10000"/>
                  <a:gd name="connsiteX545" fmla="*/ 1843 w 10000"/>
                  <a:gd name="connsiteY545" fmla="*/ 8710 h 10000"/>
                  <a:gd name="connsiteX546" fmla="*/ 1857 w 10000"/>
                  <a:gd name="connsiteY546" fmla="*/ 8687 h 10000"/>
                  <a:gd name="connsiteX547" fmla="*/ 1868 w 10000"/>
                  <a:gd name="connsiteY547" fmla="*/ 8669 h 10000"/>
                  <a:gd name="connsiteX548" fmla="*/ 1885 w 10000"/>
                  <a:gd name="connsiteY548" fmla="*/ 8647 h 10000"/>
                  <a:gd name="connsiteX549" fmla="*/ 1909 w 10000"/>
                  <a:gd name="connsiteY549" fmla="*/ 8606 h 10000"/>
                  <a:gd name="connsiteX550" fmla="*/ 1923 w 10000"/>
                  <a:gd name="connsiteY550" fmla="*/ 8588 h 10000"/>
                  <a:gd name="connsiteX551" fmla="*/ 1937 w 10000"/>
                  <a:gd name="connsiteY551" fmla="*/ 8561 h 10000"/>
                  <a:gd name="connsiteX552" fmla="*/ 1923 w 10000"/>
                  <a:gd name="connsiteY552" fmla="*/ 8530 h 10000"/>
                  <a:gd name="connsiteX553" fmla="*/ 1901 w 10000"/>
                  <a:gd name="connsiteY553" fmla="*/ 8462 h 10000"/>
                  <a:gd name="connsiteX554" fmla="*/ 1890 w 10000"/>
                  <a:gd name="connsiteY554" fmla="*/ 8430 h 10000"/>
                  <a:gd name="connsiteX555" fmla="*/ 1885 w 10000"/>
                  <a:gd name="connsiteY555" fmla="*/ 8408 h 10000"/>
                  <a:gd name="connsiteX556" fmla="*/ 1865 w 10000"/>
                  <a:gd name="connsiteY556" fmla="*/ 8367 h 10000"/>
                  <a:gd name="connsiteX557" fmla="*/ 1849 w 10000"/>
                  <a:gd name="connsiteY557" fmla="*/ 8318 h 10000"/>
                  <a:gd name="connsiteX558" fmla="*/ 1841 w 10000"/>
                  <a:gd name="connsiteY558" fmla="*/ 8304 h 10000"/>
                  <a:gd name="connsiteX559" fmla="*/ 1835 w 10000"/>
                  <a:gd name="connsiteY559" fmla="*/ 8300 h 10000"/>
                  <a:gd name="connsiteX560" fmla="*/ 1818 w 10000"/>
                  <a:gd name="connsiteY560" fmla="*/ 8290 h 10000"/>
                  <a:gd name="connsiteX561" fmla="*/ 1785 w 10000"/>
                  <a:gd name="connsiteY561" fmla="*/ 8300 h 10000"/>
                  <a:gd name="connsiteX562" fmla="*/ 1763 w 10000"/>
                  <a:gd name="connsiteY562" fmla="*/ 8300 h 10000"/>
                  <a:gd name="connsiteX563" fmla="*/ 1747 w 10000"/>
                  <a:gd name="connsiteY563" fmla="*/ 8313 h 10000"/>
                  <a:gd name="connsiteX564" fmla="*/ 1744 w 10000"/>
                  <a:gd name="connsiteY564" fmla="*/ 8304 h 10000"/>
                  <a:gd name="connsiteX565" fmla="*/ 1730 w 10000"/>
                  <a:gd name="connsiteY565" fmla="*/ 8313 h 10000"/>
                  <a:gd name="connsiteX566" fmla="*/ 1708 w 10000"/>
                  <a:gd name="connsiteY566" fmla="*/ 8327 h 10000"/>
                  <a:gd name="connsiteX567" fmla="*/ 1675 w 10000"/>
                  <a:gd name="connsiteY567" fmla="*/ 8331 h 10000"/>
                  <a:gd name="connsiteX568" fmla="*/ 1658 w 10000"/>
                  <a:gd name="connsiteY568" fmla="*/ 8345 h 10000"/>
                  <a:gd name="connsiteX569" fmla="*/ 1628 w 10000"/>
                  <a:gd name="connsiteY569" fmla="*/ 8367 h 10000"/>
                  <a:gd name="connsiteX570" fmla="*/ 1620 w 10000"/>
                  <a:gd name="connsiteY570" fmla="*/ 8372 h 10000"/>
                  <a:gd name="connsiteX571" fmla="*/ 1584 w 10000"/>
                  <a:gd name="connsiteY571" fmla="*/ 8394 h 10000"/>
                  <a:gd name="connsiteX572" fmla="*/ 1554 w 10000"/>
                  <a:gd name="connsiteY572" fmla="*/ 8417 h 10000"/>
                  <a:gd name="connsiteX573" fmla="*/ 1529 w 10000"/>
                  <a:gd name="connsiteY573" fmla="*/ 8417 h 10000"/>
                  <a:gd name="connsiteX574" fmla="*/ 1515 w 10000"/>
                  <a:gd name="connsiteY574" fmla="*/ 8408 h 10000"/>
                  <a:gd name="connsiteX575" fmla="*/ 1507 w 10000"/>
                  <a:gd name="connsiteY575" fmla="*/ 8394 h 10000"/>
                  <a:gd name="connsiteX576" fmla="*/ 1479 w 10000"/>
                  <a:gd name="connsiteY576" fmla="*/ 8367 h 10000"/>
                  <a:gd name="connsiteX577" fmla="*/ 1457 w 10000"/>
                  <a:gd name="connsiteY577" fmla="*/ 8385 h 10000"/>
                  <a:gd name="connsiteX578" fmla="*/ 1432 w 10000"/>
                  <a:gd name="connsiteY578" fmla="*/ 8385 h 10000"/>
                  <a:gd name="connsiteX579" fmla="*/ 1418 w 10000"/>
                  <a:gd name="connsiteY579" fmla="*/ 8372 h 10000"/>
                  <a:gd name="connsiteX580" fmla="*/ 1399 w 10000"/>
                  <a:gd name="connsiteY580" fmla="*/ 8358 h 10000"/>
                  <a:gd name="connsiteX581" fmla="*/ 1369 w 10000"/>
                  <a:gd name="connsiteY581" fmla="*/ 8340 h 10000"/>
                  <a:gd name="connsiteX582" fmla="*/ 1355 w 10000"/>
                  <a:gd name="connsiteY582" fmla="*/ 8327 h 10000"/>
                  <a:gd name="connsiteX583" fmla="*/ 1347 w 10000"/>
                  <a:gd name="connsiteY583" fmla="*/ 8318 h 10000"/>
                  <a:gd name="connsiteX584" fmla="*/ 1330 w 10000"/>
                  <a:gd name="connsiteY584" fmla="*/ 8304 h 10000"/>
                  <a:gd name="connsiteX585" fmla="*/ 1319 w 10000"/>
                  <a:gd name="connsiteY585" fmla="*/ 8290 h 10000"/>
                  <a:gd name="connsiteX586" fmla="*/ 1297 w 10000"/>
                  <a:gd name="connsiteY586" fmla="*/ 8272 h 10000"/>
                  <a:gd name="connsiteX587" fmla="*/ 1289 w 10000"/>
                  <a:gd name="connsiteY587" fmla="*/ 8263 h 10000"/>
                  <a:gd name="connsiteX588" fmla="*/ 1280 w 10000"/>
                  <a:gd name="connsiteY588" fmla="*/ 8250 h 10000"/>
                  <a:gd name="connsiteX589" fmla="*/ 1264 w 10000"/>
                  <a:gd name="connsiteY589" fmla="*/ 8236 h 10000"/>
                  <a:gd name="connsiteX590" fmla="*/ 1256 w 10000"/>
                  <a:gd name="connsiteY590" fmla="*/ 8232 h 10000"/>
                  <a:gd name="connsiteX591" fmla="*/ 1247 w 10000"/>
                  <a:gd name="connsiteY591" fmla="*/ 8223 h 10000"/>
                  <a:gd name="connsiteX592" fmla="*/ 1233 w 10000"/>
                  <a:gd name="connsiteY592" fmla="*/ 8209 h 10000"/>
                  <a:gd name="connsiteX593" fmla="*/ 1222 w 10000"/>
                  <a:gd name="connsiteY593" fmla="*/ 8200 h 10000"/>
                  <a:gd name="connsiteX594" fmla="*/ 1206 w 10000"/>
                  <a:gd name="connsiteY594" fmla="*/ 8196 h 10000"/>
                  <a:gd name="connsiteX595" fmla="*/ 1192 w 10000"/>
                  <a:gd name="connsiteY595" fmla="*/ 8196 h 10000"/>
                  <a:gd name="connsiteX596" fmla="*/ 1167 w 10000"/>
                  <a:gd name="connsiteY596" fmla="*/ 8200 h 10000"/>
                  <a:gd name="connsiteX597" fmla="*/ 1137 w 10000"/>
                  <a:gd name="connsiteY597" fmla="*/ 8223 h 10000"/>
                  <a:gd name="connsiteX598" fmla="*/ 1126 w 10000"/>
                  <a:gd name="connsiteY598" fmla="*/ 8232 h 10000"/>
                  <a:gd name="connsiteX599" fmla="*/ 1109 w 10000"/>
                  <a:gd name="connsiteY599" fmla="*/ 8232 h 10000"/>
                  <a:gd name="connsiteX600" fmla="*/ 1087 w 10000"/>
                  <a:gd name="connsiteY600" fmla="*/ 8236 h 10000"/>
                  <a:gd name="connsiteX601" fmla="*/ 1071 w 10000"/>
                  <a:gd name="connsiteY601" fmla="*/ 8232 h 10000"/>
                  <a:gd name="connsiteX602" fmla="*/ 1071 w 10000"/>
                  <a:gd name="connsiteY602" fmla="*/ 8214 h 10000"/>
                  <a:gd name="connsiteX603" fmla="*/ 1062 w 10000"/>
                  <a:gd name="connsiteY603" fmla="*/ 8196 h 10000"/>
                  <a:gd name="connsiteX604" fmla="*/ 1057 w 10000"/>
                  <a:gd name="connsiteY604" fmla="*/ 8173 h 10000"/>
                  <a:gd name="connsiteX605" fmla="*/ 1049 w 10000"/>
                  <a:gd name="connsiteY605" fmla="*/ 8128 h 10000"/>
                  <a:gd name="connsiteX606" fmla="*/ 1040 w 10000"/>
                  <a:gd name="connsiteY606" fmla="*/ 8101 h 10000"/>
                  <a:gd name="connsiteX607" fmla="*/ 1040 w 10000"/>
                  <a:gd name="connsiteY607" fmla="*/ 8088 h 10000"/>
                  <a:gd name="connsiteX608" fmla="*/ 1032 w 10000"/>
                  <a:gd name="connsiteY608" fmla="*/ 8065 h 10000"/>
                  <a:gd name="connsiteX609" fmla="*/ 1024 w 10000"/>
                  <a:gd name="connsiteY609" fmla="*/ 7997 h 10000"/>
                  <a:gd name="connsiteX610" fmla="*/ 1024 w 10000"/>
                  <a:gd name="connsiteY610" fmla="*/ 7970 h 10000"/>
                  <a:gd name="connsiteX611" fmla="*/ 1015 w 10000"/>
                  <a:gd name="connsiteY611" fmla="*/ 7930 h 10000"/>
                  <a:gd name="connsiteX612" fmla="*/ 1013 w 10000"/>
                  <a:gd name="connsiteY612" fmla="*/ 7885 h 10000"/>
                  <a:gd name="connsiteX613" fmla="*/ 1004 w 10000"/>
                  <a:gd name="connsiteY613" fmla="*/ 7866 h 10000"/>
                  <a:gd name="connsiteX614" fmla="*/ 853 w 10000"/>
                  <a:gd name="connsiteY614" fmla="*/ 7948 h 10000"/>
                  <a:gd name="connsiteX615" fmla="*/ 811 w 10000"/>
                  <a:gd name="connsiteY615" fmla="*/ 7844 h 10000"/>
                  <a:gd name="connsiteX616" fmla="*/ 811 w 10000"/>
                  <a:gd name="connsiteY616" fmla="*/ 7799 h 10000"/>
                  <a:gd name="connsiteX617" fmla="*/ 814 w 10000"/>
                  <a:gd name="connsiteY617" fmla="*/ 7736 h 10000"/>
                  <a:gd name="connsiteX618" fmla="*/ 740 w 10000"/>
                  <a:gd name="connsiteY618" fmla="*/ 7578 h 10000"/>
                  <a:gd name="connsiteX619" fmla="*/ 571 w 10000"/>
                  <a:gd name="connsiteY619" fmla="*/ 7447 h 10000"/>
                  <a:gd name="connsiteX620" fmla="*/ 530 w 10000"/>
                  <a:gd name="connsiteY620" fmla="*/ 7772 h 10000"/>
                  <a:gd name="connsiteX621" fmla="*/ 502 w 10000"/>
                  <a:gd name="connsiteY621" fmla="*/ 7763 h 10000"/>
                  <a:gd name="connsiteX622" fmla="*/ 491 w 10000"/>
                  <a:gd name="connsiteY622" fmla="*/ 7826 h 10000"/>
                  <a:gd name="connsiteX623" fmla="*/ 483 w 10000"/>
                  <a:gd name="connsiteY623" fmla="*/ 7830 h 10000"/>
                  <a:gd name="connsiteX624" fmla="*/ 469 w 10000"/>
                  <a:gd name="connsiteY624" fmla="*/ 7839 h 10000"/>
                  <a:gd name="connsiteX625" fmla="*/ 453 w 10000"/>
                  <a:gd name="connsiteY625" fmla="*/ 7830 h 10000"/>
                  <a:gd name="connsiteX626" fmla="*/ 442 w 10000"/>
                  <a:gd name="connsiteY626" fmla="*/ 7826 h 10000"/>
                  <a:gd name="connsiteX627" fmla="*/ 425 w 10000"/>
                  <a:gd name="connsiteY627" fmla="*/ 7826 h 10000"/>
                  <a:gd name="connsiteX628" fmla="*/ 403 w 10000"/>
                  <a:gd name="connsiteY628" fmla="*/ 7826 h 10000"/>
                  <a:gd name="connsiteX629" fmla="*/ 378 w 10000"/>
                  <a:gd name="connsiteY629" fmla="*/ 7817 h 10000"/>
                  <a:gd name="connsiteX630" fmla="*/ 356 w 10000"/>
                  <a:gd name="connsiteY630" fmla="*/ 7817 h 10000"/>
                  <a:gd name="connsiteX631" fmla="*/ 331 w 10000"/>
                  <a:gd name="connsiteY631" fmla="*/ 7817 h 10000"/>
                  <a:gd name="connsiteX632" fmla="*/ 315 w 10000"/>
                  <a:gd name="connsiteY632" fmla="*/ 7830 h 10000"/>
                  <a:gd name="connsiteX633" fmla="*/ 290 w 10000"/>
                  <a:gd name="connsiteY633" fmla="*/ 7853 h 10000"/>
                  <a:gd name="connsiteX634" fmla="*/ 248 w 10000"/>
                  <a:gd name="connsiteY634" fmla="*/ 7659 h 10000"/>
                  <a:gd name="connsiteX635" fmla="*/ 298 w 10000"/>
                  <a:gd name="connsiteY635" fmla="*/ 7379 h 10000"/>
                  <a:gd name="connsiteX636" fmla="*/ 290 w 10000"/>
                  <a:gd name="connsiteY636" fmla="*/ 7312 h 10000"/>
                  <a:gd name="connsiteX637" fmla="*/ 284 w 10000"/>
                  <a:gd name="connsiteY637" fmla="*/ 7253 h 10000"/>
                  <a:gd name="connsiteX638" fmla="*/ 301 w 10000"/>
                  <a:gd name="connsiteY638" fmla="*/ 7226 h 10000"/>
                  <a:gd name="connsiteX639" fmla="*/ 315 w 10000"/>
                  <a:gd name="connsiteY639" fmla="*/ 7199 h 10000"/>
                  <a:gd name="connsiteX640" fmla="*/ 323 w 10000"/>
                  <a:gd name="connsiteY640" fmla="*/ 7158 h 10000"/>
                  <a:gd name="connsiteX641" fmla="*/ 317 w 10000"/>
                  <a:gd name="connsiteY641" fmla="*/ 7140 h 10000"/>
                  <a:gd name="connsiteX642" fmla="*/ 168 w 10000"/>
                  <a:gd name="connsiteY642" fmla="*/ 6892 h 10000"/>
                  <a:gd name="connsiteX643" fmla="*/ 80 w 10000"/>
                  <a:gd name="connsiteY643" fmla="*/ 6802 h 10000"/>
                  <a:gd name="connsiteX644" fmla="*/ 143 w 10000"/>
                  <a:gd name="connsiteY644" fmla="*/ 6707 h 10000"/>
                  <a:gd name="connsiteX645" fmla="*/ 63 w 10000"/>
                  <a:gd name="connsiteY645" fmla="*/ 6549 h 10000"/>
                  <a:gd name="connsiteX646" fmla="*/ 41 w 10000"/>
                  <a:gd name="connsiteY646" fmla="*/ 6500 h 10000"/>
                  <a:gd name="connsiteX647" fmla="*/ 201 w 10000"/>
                  <a:gd name="connsiteY647" fmla="*/ 6274 h 10000"/>
                  <a:gd name="connsiteX648" fmla="*/ 143 w 10000"/>
                  <a:gd name="connsiteY648" fmla="*/ 6184 h 10000"/>
                  <a:gd name="connsiteX649" fmla="*/ 152 w 10000"/>
                  <a:gd name="connsiteY649" fmla="*/ 6148 h 10000"/>
                  <a:gd name="connsiteX650" fmla="*/ 163 w 10000"/>
                  <a:gd name="connsiteY650" fmla="*/ 6107 h 10000"/>
                  <a:gd name="connsiteX651" fmla="*/ 229 w 10000"/>
                  <a:gd name="connsiteY651" fmla="*/ 5895 h 10000"/>
                  <a:gd name="connsiteX652" fmla="*/ 251 w 10000"/>
                  <a:gd name="connsiteY652" fmla="*/ 5805 h 10000"/>
                  <a:gd name="connsiteX653" fmla="*/ 251 w 10000"/>
                  <a:gd name="connsiteY653" fmla="*/ 5778 h 10000"/>
                  <a:gd name="connsiteX654" fmla="*/ 248 w 10000"/>
                  <a:gd name="connsiteY654" fmla="*/ 5733 h 10000"/>
                  <a:gd name="connsiteX655" fmla="*/ 212 w 10000"/>
                  <a:gd name="connsiteY655" fmla="*/ 5602 h 10000"/>
                  <a:gd name="connsiteX656" fmla="*/ 177 w 10000"/>
                  <a:gd name="connsiteY656" fmla="*/ 5521 h 10000"/>
                  <a:gd name="connsiteX657" fmla="*/ 33 w 10000"/>
                  <a:gd name="connsiteY657" fmla="*/ 5503 h 10000"/>
                  <a:gd name="connsiteX658" fmla="*/ 0 w 10000"/>
                  <a:gd name="connsiteY658" fmla="*/ 5219 h 10000"/>
                  <a:gd name="connsiteX659" fmla="*/ 188 w 10000"/>
                  <a:gd name="connsiteY659" fmla="*/ 5219 h 10000"/>
                  <a:gd name="connsiteX660" fmla="*/ 201 w 10000"/>
                  <a:gd name="connsiteY660" fmla="*/ 5210 h 10000"/>
                  <a:gd name="connsiteX661" fmla="*/ 251 w 10000"/>
                  <a:gd name="connsiteY661" fmla="*/ 5169 h 10000"/>
                  <a:gd name="connsiteX662" fmla="*/ 444 w 10000"/>
                  <a:gd name="connsiteY662" fmla="*/ 4984 h 10000"/>
                  <a:gd name="connsiteX663" fmla="*/ 510 w 10000"/>
                  <a:gd name="connsiteY663" fmla="*/ 4723 h 10000"/>
                  <a:gd name="connsiteX664" fmla="*/ 574 w 10000"/>
                  <a:gd name="connsiteY664" fmla="*/ 4272 h 10000"/>
                  <a:gd name="connsiteX665" fmla="*/ 723 w 10000"/>
                  <a:gd name="connsiteY665" fmla="*/ 4078 h 10000"/>
                  <a:gd name="connsiteX666" fmla="*/ 723 w 10000"/>
                  <a:gd name="connsiteY666" fmla="*/ 4023 h 10000"/>
                  <a:gd name="connsiteX667" fmla="*/ 723 w 10000"/>
                  <a:gd name="connsiteY667" fmla="*/ 3983 h 10000"/>
                  <a:gd name="connsiteX668" fmla="*/ 723 w 10000"/>
                  <a:gd name="connsiteY668" fmla="*/ 3771 h 10000"/>
                  <a:gd name="connsiteX669" fmla="*/ 731 w 10000"/>
                  <a:gd name="connsiteY669" fmla="*/ 3442 h 10000"/>
                  <a:gd name="connsiteX670" fmla="*/ 806 w 10000"/>
                  <a:gd name="connsiteY670" fmla="*/ 3392 h 10000"/>
                  <a:gd name="connsiteX671" fmla="*/ 988 w 10000"/>
                  <a:gd name="connsiteY671" fmla="*/ 3712 h 10000"/>
                  <a:gd name="connsiteX672" fmla="*/ 1013 w 10000"/>
                  <a:gd name="connsiteY672" fmla="*/ 3699 h 10000"/>
                  <a:gd name="connsiteX673" fmla="*/ 1120 w 10000"/>
                  <a:gd name="connsiteY673" fmla="*/ 3631 h 10000"/>
                  <a:gd name="connsiteX674" fmla="*/ 1206 w 10000"/>
                  <a:gd name="connsiteY674" fmla="*/ 3627 h 10000"/>
                  <a:gd name="connsiteX675" fmla="*/ 1264 w 10000"/>
                  <a:gd name="connsiteY675" fmla="*/ 3599 h 10000"/>
                  <a:gd name="connsiteX676" fmla="*/ 1322 w 10000"/>
                  <a:gd name="connsiteY676" fmla="*/ 3627 h 10000"/>
                  <a:gd name="connsiteX677" fmla="*/ 1327 w 10000"/>
                  <a:gd name="connsiteY677" fmla="*/ 3645 h 10000"/>
                  <a:gd name="connsiteX678" fmla="*/ 1344 w 10000"/>
                  <a:gd name="connsiteY678" fmla="*/ 3739 h 10000"/>
                  <a:gd name="connsiteX679" fmla="*/ 1344 w 10000"/>
                  <a:gd name="connsiteY679" fmla="*/ 3775 h 10000"/>
                  <a:gd name="connsiteX680" fmla="*/ 1338 w 10000"/>
                  <a:gd name="connsiteY680" fmla="*/ 3784 h 10000"/>
                  <a:gd name="connsiteX681" fmla="*/ 1338 w 10000"/>
                  <a:gd name="connsiteY681" fmla="*/ 3829 h 10000"/>
                  <a:gd name="connsiteX682" fmla="*/ 1352 w 10000"/>
                  <a:gd name="connsiteY682" fmla="*/ 3852 h 10000"/>
                  <a:gd name="connsiteX683" fmla="*/ 1407 w 10000"/>
                  <a:gd name="connsiteY683" fmla="*/ 3866 h 10000"/>
                  <a:gd name="connsiteX684" fmla="*/ 1440 w 10000"/>
                  <a:gd name="connsiteY684" fmla="*/ 3870 h 10000"/>
                  <a:gd name="connsiteX685" fmla="*/ 1600 w 10000"/>
                  <a:gd name="connsiteY685" fmla="*/ 3857 h 10000"/>
                  <a:gd name="connsiteX686" fmla="*/ 1664 w 10000"/>
                  <a:gd name="connsiteY686" fmla="*/ 3911 h 10000"/>
                  <a:gd name="connsiteX687" fmla="*/ 1700 w 10000"/>
                  <a:gd name="connsiteY687" fmla="*/ 3933 h 10000"/>
                  <a:gd name="connsiteX688" fmla="*/ 1752 w 10000"/>
                  <a:gd name="connsiteY688" fmla="*/ 3947 h 10000"/>
                  <a:gd name="connsiteX689" fmla="*/ 1777 w 10000"/>
                  <a:gd name="connsiteY689" fmla="*/ 3947 h 10000"/>
                  <a:gd name="connsiteX690" fmla="*/ 1813 w 10000"/>
                  <a:gd name="connsiteY690" fmla="*/ 3929 h 10000"/>
                  <a:gd name="connsiteX691" fmla="*/ 1841 w 10000"/>
                  <a:gd name="connsiteY691" fmla="*/ 3933 h 10000"/>
                  <a:gd name="connsiteX692" fmla="*/ 1882 w 10000"/>
                  <a:gd name="connsiteY692" fmla="*/ 3969 h 10000"/>
                  <a:gd name="connsiteX693" fmla="*/ 1940 w 10000"/>
                  <a:gd name="connsiteY693" fmla="*/ 3933 h 10000"/>
                  <a:gd name="connsiteX694" fmla="*/ 1956 w 10000"/>
                  <a:gd name="connsiteY694" fmla="*/ 3920 h 10000"/>
                  <a:gd name="connsiteX695" fmla="*/ 1981 w 10000"/>
                  <a:gd name="connsiteY695" fmla="*/ 3929 h 10000"/>
                  <a:gd name="connsiteX696" fmla="*/ 2058 w 10000"/>
                  <a:gd name="connsiteY696" fmla="*/ 3974 h 10000"/>
                  <a:gd name="connsiteX697" fmla="*/ 2163 w 10000"/>
                  <a:gd name="connsiteY697" fmla="*/ 4051 h 10000"/>
                  <a:gd name="connsiteX698" fmla="*/ 2174 w 10000"/>
                  <a:gd name="connsiteY698" fmla="*/ 4055 h 10000"/>
                  <a:gd name="connsiteX699" fmla="*/ 2183 w 10000"/>
                  <a:gd name="connsiteY699" fmla="*/ 4064 h 10000"/>
                  <a:gd name="connsiteX700" fmla="*/ 2183 w 10000"/>
                  <a:gd name="connsiteY700" fmla="*/ 3581 h 10000"/>
                  <a:gd name="connsiteX701" fmla="*/ 2183 w 10000"/>
                  <a:gd name="connsiteY701" fmla="*/ 3527 h 10000"/>
                  <a:gd name="connsiteX702" fmla="*/ 2180 w 10000"/>
                  <a:gd name="connsiteY702" fmla="*/ 3460 h 10000"/>
                  <a:gd name="connsiteX703" fmla="*/ 2365 w 10000"/>
                  <a:gd name="connsiteY703" fmla="*/ 3455 h 10000"/>
                  <a:gd name="connsiteX704" fmla="*/ 2448 w 10000"/>
                  <a:gd name="connsiteY704" fmla="*/ 3446 h 10000"/>
                  <a:gd name="connsiteX705" fmla="*/ 2494 w 10000"/>
                  <a:gd name="connsiteY705" fmla="*/ 3554 h 10000"/>
                  <a:gd name="connsiteX706" fmla="*/ 2525 w 10000"/>
                  <a:gd name="connsiteY706" fmla="*/ 3613 h 10000"/>
                  <a:gd name="connsiteX707" fmla="*/ 2550 w 10000"/>
                  <a:gd name="connsiteY707" fmla="*/ 3618 h 10000"/>
                  <a:gd name="connsiteX708" fmla="*/ 2630 w 10000"/>
                  <a:gd name="connsiteY708" fmla="*/ 3640 h 10000"/>
                  <a:gd name="connsiteX709" fmla="*/ 2663 w 10000"/>
                  <a:gd name="connsiteY709" fmla="*/ 3667 h 10000"/>
                  <a:gd name="connsiteX710" fmla="*/ 2704 w 10000"/>
                  <a:gd name="connsiteY710" fmla="*/ 3726 h 10000"/>
                  <a:gd name="connsiteX711" fmla="*/ 2762 w 10000"/>
                  <a:gd name="connsiteY711" fmla="*/ 3802 h 10000"/>
                  <a:gd name="connsiteX712" fmla="*/ 2784 w 10000"/>
                  <a:gd name="connsiteY712" fmla="*/ 3829 h 10000"/>
                  <a:gd name="connsiteX713" fmla="*/ 2815 w 10000"/>
                  <a:gd name="connsiteY713" fmla="*/ 3879 h 10000"/>
                  <a:gd name="connsiteX714" fmla="*/ 2859 w 10000"/>
                  <a:gd name="connsiteY714" fmla="*/ 3748 h 10000"/>
                  <a:gd name="connsiteX715" fmla="*/ 2856 w 10000"/>
                  <a:gd name="connsiteY715" fmla="*/ 3726 h 10000"/>
                  <a:gd name="connsiteX716" fmla="*/ 2848 w 10000"/>
                  <a:gd name="connsiteY716" fmla="*/ 3712 h 10000"/>
                  <a:gd name="connsiteX717" fmla="*/ 2848 w 10000"/>
                  <a:gd name="connsiteY717" fmla="*/ 3685 h 10000"/>
                  <a:gd name="connsiteX718" fmla="*/ 2873 w 10000"/>
                  <a:gd name="connsiteY718" fmla="*/ 3613 h 10000"/>
                  <a:gd name="connsiteX719" fmla="*/ 2886 w 10000"/>
                  <a:gd name="connsiteY719" fmla="*/ 3604 h 10000"/>
                  <a:gd name="connsiteX720" fmla="*/ 2922 w 10000"/>
                  <a:gd name="connsiteY720" fmla="*/ 3654 h 10000"/>
                  <a:gd name="connsiteX721" fmla="*/ 2947 w 10000"/>
                  <a:gd name="connsiteY721" fmla="*/ 3654 h 10000"/>
                  <a:gd name="connsiteX722" fmla="*/ 2953 w 10000"/>
                  <a:gd name="connsiteY722" fmla="*/ 3613 h 10000"/>
                  <a:gd name="connsiteX723" fmla="*/ 2975 w 10000"/>
                  <a:gd name="connsiteY723" fmla="*/ 3581 h 10000"/>
                  <a:gd name="connsiteX724" fmla="*/ 2975 w 10000"/>
                  <a:gd name="connsiteY724" fmla="*/ 3523 h 10000"/>
                  <a:gd name="connsiteX725" fmla="*/ 3024 w 10000"/>
                  <a:gd name="connsiteY725" fmla="*/ 3406 h 10000"/>
                  <a:gd name="connsiteX726" fmla="*/ 3027 w 10000"/>
                  <a:gd name="connsiteY726" fmla="*/ 3383 h 10000"/>
                  <a:gd name="connsiteX727" fmla="*/ 3027 w 10000"/>
                  <a:gd name="connsiteY727" fmla="*/ 3342 h 10000"/>
                  <a:gd name="connsiteX728" fmla="*/ 3019 w 10000"/>
                  <a:gd name="connsiteY728" fmla="*/ 3315 h 10000"/>
                  <a:gd name="connsiteX729" fmla="*/ 3002 w 10000"/>
                  <a:gd name="connsiteY729" fmla="*/ 3302 h 10000"/>
                  <a:gd name="connsiteX730" fmla="*/ 2977 w 10000"/>
                  <a:gd name="connsiteY730" fmla="*/ 3302 h 10000"/>
                  <a:gd name="connsiteX731" fmla="*/ 2969 w 10000"/>
                  <a:gd name="connsiteY731" fmla="*/ 3297 h 10000"/>
                  <a:gd name="connsiteX732" fmla="*/ 2966 w 10000"/>
                  <a:gd name="connsiteY732" fmla="*/ 3166 h 10000"/>
                  <a:gd name="connsiteX733" fmla="*/ 2966 w 10000"/>
                  <a:gd name="connsiteY733" fmla="*/ 3144 h 10000"/>
                  <a:gd name="connsiteX734" fmla="*/ 2969 w 10000"/>
                  <a:gd name="connsiteY734" fmla="*/ 3139 h 10000"/>
                  <a:gd name="connsiteX735" fmla="*/ 3129 w 10000"/>
                  <a:gd name="connsiteY735" fmla="*/ 3130 h 10000"/>
                  <a:gd name="connsiteX736" fmla="*/ 3140 w 10000"/>
                  <a:gd name="connsiteY736" fmla="*/ 3081 h 10000"/>
                  <a:gd name="connsiteX737" fmla="*/ 3148 w 10000"/>
                  <a:gd name="connsiteY737" fmla="*/ 3009 h 10000"/>
                  <a:gd name="connsiteX738" fmla="*/ 3159 w 10000"/>
                  <a:gd name="connsiteY738" fmla="*/ 2995 h 10000"/>
                  <a:gd name="connsiteX739" fmla="*/ 3187 w 10000"/>
                  <a:gd name="connsiteY739" fmla="*/ 2995 h 10000"/>
                  <a:gd name="connsiteX740" fmla="*/ 3212 w 10000"/>
                  <a:gd name="connsiteY740" fmla="*/ 3013 h 10000"/>
                  <a:gd name="connsiteX741" fmla="*/ 3217 w 10000"/>
                  <a:gd name="connsiteY741" fmla="*/ 3000 h 10000"/>
                  <a:gd name="connsiteX742" fmla="*/ 3226 w 10000"/>
                  <a:gd name="connsiteY742" fmla="*/ 2972 h 10000"/>
                  <a:gd name="connsiteX743" fmla="*/ 3353 w 10000"/>
                  <a:gd name="connsiteY743" fmla="*/ 2968 h 10000"/>
                  <a:gd name="connsiteX744" fmla="*/ 3369 w 10000"/>
                  <a:gd name="connsiteY744" fmla="*/ 2864 h 10000"/>
                  <a:gd name="connsiteX745" fmla="*/ 3377 w 10000"/>
                  <a:gd name="connsiteY745" fmla="*/ 2842 h 10000"/>
                  <a:gd name="connsiteX746" fmla="*/ 3405 w 10000"/>
                  <a:gd name="connsiteY746" fmla="*/ 2828 h 10000"/>
                  <a:gd name="connsiteX747" fmla="*/ 3413 w 10000"/>
                  <a:gd name="connsiteY747" fmla="*/ 2815 h 10000"/>
                  <a:gd name="connsiteX748" fmla="*/ 3444 w 10000"/>
                  <a:gd name="connsiteY748" fmla="*/ 2697 h 10000"/>
                  <a:gd name="connsiteX749" fmla="*/ 3441 w 10000"/>
                  <a:gd name="connsiteY749" fmla="*/ 2670 h 10000"/>
                  <a:gd name="connsiteX750" fmla="*/ 3458 w 10000"/>
                  <a:gd name="connsiteY750" fmla="*/ 2652 h 10000"/>
                  <a:gd name="connsiteX751" fmla="*/ 3466 w 10000"/>
                  <a:gd name="connsiteY751" fmla="*/ 2630 h 10000"/>
                  <a:gd name="connsiteX752" fmla="*/ 3524 w 10000"/>
                  <a:gd name="connsiteY752" fmla="*/ 2553 h 10000"/>
                  <a:gd name="connsiteX753" fmla="*/ 3546 w 10000"/>
                  <a:gd name="connsiteY753" fmla="*/ 2589 h 10000"/>
                  <a:gd name="connsiteX754" fmla="*/ 3562 w 10000"/>
                  <a:gd name="connsiteY754" fmla="*/ 2603 h 10000"/>
                  <a:gd name="connsiteX755" fmla="*/ 3571 w 10000"/>
                  <a:gd name="connsiteY755" fmla="*/ 2607 h 10000"/>
                  <a:gd name="connsiteX756" fmla="*/ 3579 w 10000"/>
                  <a:gd name="connsiteY756" fmla="*/ 2603 h 10000"/>
                  <a:gd name="connsiteX757" fmla="*/ 3582 w 10000"/>
                  <a:gd name="connsiteY757" fmla="*/ 2594 h 10000"/>
                  <a:gd name="connsiteX758" fmla="*/ 3595 w 10000"/>
                  <a:gd name="connsiteY758" fmla="*/ 2553 h 10000"/>
                  <a:gd name="connsiteX759" fmla="*/ 3604 w 10000"/>
                  <a:gd name="connsiteY759" fmla="*/ 2508 h 10000"/>
                  <a:gd name="connsiteX760" fmla="*/ 3607 w 10000"/>
                  <a:gd name="connsiteY760" fmla="*/ 2485 h 10000"/>
                  <a:gd name="connsiteX761" fmla="*/ 3651 w 10000"/>
                  <a:gd name="connsiteY761" fmla="*/ 2463 h 10000"/>
                  <a:gd name="connsiteX762" fmla="*/ 3667 w 10000"/>
                  <a:gd name="connsiteY762" fmla="*/ 2445 h 10000"/>
                  <a:gd name="connsiteX763" fmla="*/ 3678 w 10000"/>
                  <a:gd name="connsiteY763" fmla="*/ 2431 h 10000"/>
                  <a:gd name="connsiteX764" fmla="*/ 3692 w 10000"/>
                  <a:gd name="connsiteY764" fmla="*/ 2431 h 10000"/>
                  <a:gd name="connsiteX765" fmla="*/ 3717 w 10000"/>
                  <a:gd name="connsiteY765" fmla="*/ 2445 h 10000"/>
                  <a:gd name="connsiteX766" fmla="*/ 3731 w 10000"/>
                  <a:gd name="connsiteY766" fmla="*/ 2445 h 10000"/>
                  <a:gd name="connsiteX767" fmla="*/ 3731 w 10000"/>
                  <a:gd name="connsiteY767" fmla="*/ 2355 h 10000"/>
                  <a:gd name="connsiteX768" fmla="*/ 3678 w 10000"/>
                  <a:gd name="connsiteY768" fmla="*/ 2260 h 10000"/>
                  <a:gd name="connsiteX769" fmla="*/ 3711 w 10000"/>
                  <a:gd name="connsiteY769" fmla="*/ 2246 h 10000"/>
                  <a:gd name="connsiteX770" fmla="*/ 3684 w 10000"/>
                  <a:gd name="connsiteY770" fmla="*/ 2066 h 10000"/>
                  <a:gd name="connsiteX771" fmla="*/ 3662 w 10000"/>
                  <a:gd name="connsiteY771" fmla="*/ 1985 h 10000"/>
                  <a:gd name="connsiteX772" fmla="*/ 3670 w 10000"/>
                  <a:gd name="connsiteY772" fmla="*/ 1908 h 10000"/>
                  <a:gd name="connsiteX773" fmla="*/ 3700 w 10000"/>
                  <a:gd name="connsiteY773" fmla="*/ 1903 h 10000"/>
                  <a:gd name="connsiteX774" fmla="*/ 3739 w 10000"/>
                  <a:gd name="connsiteY774" fmla="*/ 1876 h 10000"/>
                  <a:gd name="connsiteX775" fmla="*/ 3805 w 10000"/>
                  <a:gd name="connsiteY775" fmla="*/ 1791 h 10000"/>
                  <a:gd name="connsiteX776" fmla="*/ 3852 w 10000"/>
                  <a:gd name="connsiteY776" fmla="*/ 1710 h 10000"/>
                  <a:gd name="connsiteX777" fmla="*/ 3852 w 10000"/>
                  <a:gd name="connsiteY777" fmla="*/ 1642 h 10000"/>
                  <a:gd name="connsiteX778" fmla="*/ 3797 w 10000"/>
                  <a:gd name="connsiteY778" fmla="*/ 1619 h 10000"/>
                  <a:gd name="connsiteX779" fmla="*/ 3780 w 10000"/>
                  <a:gd name="connsiteY779" fmla="*/ 1552 h 10000"/>
                  <a:gd name="connsiteX780" fmla="*/ 3827 w 10000"/>
                  <a:gd name="connsiteY780" fmla="*/ 1547 h 10000"/>
                  <a:gd name="connsiteX781" fmla="*/ 3827 w 10000"/>
                  <a:gd name="connsiteY781" fmla="*/ 1340 h 10000"/>
                  <a:gd name="connsiteX782" fmla="*/ 3750 w 10000"/>
                  <a:gd name="connsiteY782" fmla="*/ 1313 h 10000"/>
                  <a:gd name="connsiteX783" fmla="*/ 3767 w 10000"/>
                  <a:gd name="connsiteY783" fmla="*/ 1155 h 10000"/>
                  <a:gd name="connsiteX784" fmla="*/ 3637 w 10000"/>
                  <a:gd name="connsiteY784" fmla="*/ 1159 h 10000"/>
                  <a:gd name="connsiteX785" fmla="*/ 3582 w 10000"/>
                  <a:gd name="connsiteY785" fmla="*/ 983 h 10000"/>
                  <a:gd name="connsiteX786" fmla="*/ 3554 w 10000"/>
                  <a:gd name="connsiteY786" fmla="*/ 983 h 10000"/>
                  <a:gd name="connsiteX787" fmla="*/ 3562 w 10000"/>
                  <a:gd name="connsiteY787" fmla="*/ 871 h 10000"/>
                  <a:gd name="connsiteX788" fmla="*/ 3557 w 10000"/>
                  <a:gd name="connsiteY788" fmla="*/ 839 h 10000"/>
                  <a:gd name="connsiteX789" fmla="*/ 3532 w 10000"/>
                  <a:gd name="connsiteY789" fmla="*/ 812 h 10000"/>
                  <a:gd name="connsiteX790" fmla="*/ 3546 w 10000"/>
                  <a:gd name="connsiteY790" fmla="*/ 785 h 10000"/>
                  <a:gd name="connsiteX791" fmla="*/ 3538 w 10000"/>
                  <a:gd name="connsiteY791" fmla="*/ 744 h 10000"/>
                  <a:gd name="connsiteX792" fmla="*/ 3502 w 10000"/>
                  <a:gd name="connsiteY792" fmla="*/ 627 h 10000"/>
                  <a:gd name="connsiteX793" fmla="*/ 3532 w 10000"/>
                  <a:gd name="connsiteY793" fmla="*/ 600 h 10000"/>
                  <a:gd name="connsiteX794" fmla="*/ 3554 w 10000"/>
                  <a:gd name="connsiteY794" fmla="*/ 618 h 10000"/>
                  <a:gd name="connsiteX795" fmla="*/ 3562 w 10000"/>
                  <a:gd name="connsiteY795" fmla="*/ 627 h 10000"/>
                  <a:gd name="connsiteX796" fmla="*/ 3579 w 10000"/>
                  <a:gd name="connsiteY796" fmla="*/ 627 h 10000"/>
                  <a:gd name="connsiteX797" fmla="*/ 3595 w 10000"/>
                  <a:gd name="connsiteY797" fmla="*/ 604 h 10000"/>
                  <a:gd name="connsiteX798" fmla="*/ 3607 w 10000"/>
                  <a:gd name="connsiteY798" fmla="*/ 555 h 10000"/>
                  <a:gd name="connsiteX799" fmla="*/ 3620 w 10000"/>
                  <a:gd name="connsiteY799" fmla="*/ 573 h 10000"/>
                  <a:gd name="connsiteX800" fmla="*/ 3634 w 10000"/>
                  <a:gd name="connsiteY800" fmla="*/ 474 h 10000"/>
                  <a:gd name="connsiteX801" fmla="*/ 3645 w 10000"/>
                  <a:gd name="connsiteY801" fmla="*/ 456 h 10000"/>
                  <a:gd name="connsiteX802" fmla="*/ 3662 w 10000"/>
                  <a:gd name="connsiteY802" fmla="*/ 442 h 10000"/>
                  <a:gd name="connsiteX803" fmla="*/ 3695 w 10000"/>
                  <a:gd name="connsiteY803" fmla="*/ 469 h 10000"/>
                  <a:gd name="connsiteX804" fmla="*/ 3695 w 10000"/>
                  <a:gd name="connsiteY804" fmla="*/ 343 h 10000"/>
                  <a:gd name="connsiteX805" fmla="*/ 3822 w 10000"/>
                  <a:gd name="connsiteY805" fmla="*/ 352 h 10000"/>
                  <a:gd name="connsiteX806" fmla="*/ 3822 w 10000"/>
                  <a:gd name="connsiteY806" fmla="*/ 262 h 10000"/>
                  <a:gd name="connsiteX807" fmla="*/ 3819 w 10000"/>
                  <a:gd name="connsiteY807" fmla="*/ 248 h 10000"/>
                  <a:gd name="connsiteX808" fmla="*/ 3805 w 10000"/>
                  <a:gd name="connsiteY808" fmla="*/ 235 h 10000"/>
                  <a:gd name="connsiteX809" fmla="*/ 3805 w 10000"/>
                  <a:gd name="connsiteY809" fmla="*/ 113 h 10000"/>
                  <a:gd name="connsiteX810" fmla="*/ 3888 w 10000"/>
                  <a:gd name="connsiteY810" fmla="*/ 126 h 10000"/>
                  <a:gd name="connsiteX811" fmla="*/ 3893 w 10000"/>
                  <a:gd name="connsiteY811" fmla="*/ 68 h 10000"/>
                  <a:gd name="connsiteX812" fmla="*/ 3974 w 10000"/>
                  <a:gd name="connsiteY812" fmla="*/ 99 h 10000"/>
                  <a:gd name="connsiteX813" fmla="*/ 3974 w 10000"/>
                  <a:gd name="connsiteY813" fmla="*/ 185 h 10000"/>
                  <a:gd name="connsiteX814" fmla="*/ 4128 w 10000"/>
                  <a:gd name="connsiteY814" fmla="*/ 180 h 10000"/>
                  <a:gd name="connsiteX815" fmla="*/ 4117 w 10000"/>
                  <a:gd name="connsiteY815" fmla="*/ 0 h 10000"/>
                  <a:gd name="connsiteX816" fmla="*/ 4230 w 10000"/>
                  <a:gd name="connsiteY816" fmla="*/ 0 h 10000"/>
                  <a:gd name="connsiteX817" fmla="*/ 4230 w 10000"/>
                  <a:gd name="connsiteY817" fmla="*/ 221 h 10000"/>
                  <a:gd name="connsiteX818" fmla="*/ 4354 w 10000"/>
                  <a:gd name="connsiteY818" fmla="*/ 221 h 10000"/>
                  <a:gd name="connsiteX819" fmla="*/ 4354 w 10000"/>
                  <a:gd name="connsiteY819" fmla="*/ 316 h 10000"/>
                  <a:gd name="connsiteX820" fmla="*/ 4401 w 10000"/>
                  <a:gd name="connsiteY820" fmla="*/ 325 h 10000"/>
                  <a:gd name="connsiteX821" fmla="*/ 4401 w 10000"/>
                  <a:gd name="connsiteY821" fmla="*/ 379 h 10000"/>
                  <a:gd name="connsiteX822" fmla="*/ 4432 w 10000"/>
                  <a:gd name="connsiteY822" fmla="*/ 383 h 10000"/>
                  <a:gd name="connsiteX823" fmla="*/ 4434 w 10000"/>
                  <a:gd name="connsiteY823" fmla="*/ 510 h 10000"/>
                  <a:gd name="connsiteX824" fmla="*/ 4528 w 10000"/>
                  <a:gd name="connsiteY824" fmla="*/ 514 h 10000"/>
                  <a:gd name="connsiteX825" fmla="*/ 4539 w 10000"/>
                  <a:gd name="connsiteY825" fmla="*/ 528 h 10000"/>
                  <a:gd name="connsiteX826" fmla="*/ 4570 w 10000"/>
                  <a:gd name="connsiteY826" fmla="*/ 469 h 10000"/>
                  <a:gd name="connsiteX827" fmla="*/ 4570 w 10000"/>
                  <a:gd name="connsiteY827" fmla="*/ 370 h 10000"/>
                  <a:gd name="connsiteX828" fmla="*/ 4506 w 10000"/>
                  <a:gd name="connsiteY828" fmla="*/ 343 h 10000"/>
                  <a:gd name="connsiteX829" fmla="*/ 4506 w 10000"/>
                  <a:gd name="connsiteY829" fmla="*/ 226 h 10000"/>
                  <a:gd name="connsiteX830" fmla="*/ 4575 w 10000"/>
                  <a:gd name="connsiteY830" fmla="*/ 212 h 10000"/>
                  <a:gd name="connsiteX831" fmla="*/ 4583 w 10000"/>
                  <a:gd name="connsiteY831" fmla="*/ 140 h 10000"/>
                  <a:gd name="connsiteX832" fmla="*/ 4616 w 10000"/>
                  <a:gd name="connsiteY832" fmla="*/ 131 h 10000"/>
                  <a:gd name="connsiteX833" fmla="*/ 4625 w 10000"/>
                  <a:gd name="connsiteY833" fmla="*/ 90 h 10000"/>
                  <a:gd name="connsiteX834" fmla="*/ 4663 w 10000"/>
                  <a:gd name="connsiteY834" fmla="*/ 90 h 10000"/>
                  <a:gd name="connsiteX835" fmla="*/ 4658 w 10000"/>
                  <a:gd name="connsiteY835" fmla="*/ 41 h 10000"/>
                  <a:gd name="connsiteX836" fmla="*/ 5006 w 10000"/>
                  <a:gd name="connsiteY836" fmla="*/ 41 h 10000"/>
                  <a:gd name="connsiteX837" fmla="*/ 4997 w 10000"/>
                  <a:gd name="connsiteY837" fmla="*/ 140 h 10000"/>
                  <a:gd name="connsiteX838" fmla="*/ 5050 w 10000"/>
                  <a:gd name="connsiteY838" fmla="*/ 140 h 10000"/>
                  <a:gd name="connsiteX839" fmla="*/ 5041 w 10000"/>
                  <a:gd name="connsiteY839" fmla="*/ 433 h 10000"/>
                  <a:gd name="connsiteX840" fmla="*/ 5077 w 10000"/>
                  <a:gd name="connsiteY840" fmla="*/ 433 h 10000"/>
                  <a:gd name="connsiteX841" fmla="*/ 5075 w 10000"/>
                  <a:gd name="connsiteY841" fmla="*/ 406 h 10000"/>
                  <a:gd name="connsiteX842" fmla="*/ 5132 w 10000"/>
                  <a:gd name="connsiteY842" fmla="*/ 442 h 10000"/>
                  <a:gd name="connsiteX843" fmla="*/ 5188 w 10000"/>
                  <a:gd name="connsiteY843" fmla="*/ 429 h 10000"/>
                  <a:gd name="connsiteX844" fmla="*/ 5246 w 10000"/>
                  <a:gd name="connsiteY844" fmla="*/ 487 h 10000"/>
                  <a:gd name="connsiteX845" fmla="*/ 5295 w 10000"/>
                  <a:gd name="connsiteY845" fmla="*/ 469 h 10000"/>
                  <a:gd name="connsiteX846" fmla="*/ 5309 w 10000"/>
                  <a:gd name="connsiteY846" fmla="*/ 654 h 10000"/>
                  <a:gd name="connsiteX847" fmla="*/ 5229 w 10000"/>
                  <a:gd name="connsiteY847" fmla="*/ 758 h 10000"/>
                  <a:gd name="connsiteX848" fmla="*/ 5243 w 10000"/>
                  <a:gd name="connsiteY848" fmla="*/ 843 h 10000"/>
                  <a:gd name="connsiteX849" fmla="*/ 5204 w 10000"/>
                  <a:gd name="connsiteY849" fmla="*/ 889 h 10000"/>
                  <a:gd name="connsiteX850" fmla="*/ 5207 w 10000"/>
                  <a:gd name="connsiteY850" fmla="*/ 893 h 10000"/>
                  <a:gd name="connsiteX851" fmla="*/ 5215 w 10000"/>
                  <a:gd name="connsiteY851" fmla="*/ 907 h 10000"/>
                  <a:gd name="connsiteX852" fmla="*/ 5339 w 10000"/>
                  <a:gd name="connsiteY852" fmla="*/ 916 h 10000"/>
                  <a:gd name="connsiteX853" fmla="*/ 5408 w 10000"/>
                  <a:gd name="connsiteY853" fmla="*/ 916 h 10000"/>
                  <a:gd name="connsiteX854" fmla="*/ 5436 w 10000"/>
                  <a:gd name="connsiteY854" fmla="*/ 920 h 10000"/>
                  <a:gd name="connsiteX855" fmla="*/ 5436 w 10000"/>
                  <a:gd name="connsiteY855" fmla="*/ 889 h 10000"/>
                  <a:gd name="connsiteX856" fmla="*/ 5455 w 10000"/>
                  <a:gd name="connsiteY856" fmla="*/ 889 h 10000"/>
                  <a:gd name="connsiteX857" fmla="*/ 5477 w 10000"/>
                  <a:gd name="connsiteY857" fmla="*/ 916 h 10000"/>
                  <a:gd name="connsiteX858" fmla="*/ 5486 w 10000"/>
                  <a:gd name="connsiteY858" fmla="*/ 947 h 10000"/>
                  <a:gd name="connsiteX859" fmla="*/ 5516 w 10000"/>
                  <a:gd name="connsiteY859" fmla="*/ 997 h 10000"/>
                  <a:gd name="connsiteX860" fmla="*/ 5568 w 10000"/>
                  <a:gd name="connsiteY860" fmla="*/ 1092 h 10000"/>
                  <a:gd name="connsiteX861" fmla="*/ 5585 w 10000"/>
                  <a:gd name="connsiteY861" fmla="*/ 1182 h 10000"/>
                  <a:gd name="connsiteX862" fmla="*/ 5582 w 10000"/>
                  <a:gd name="connsiteY862" fmla="*/ 1218 h 10000"/>
                  <a:gd name="connsiteX863" fmla="*/ 5582 w 10000"/>
                  <a:gd name="connsiteY863" fmla="*/ 1249 h 10000"/>
                  <a:gd name="connsiteX864" fmla="*/ 5637 w 10000"/>
                  <a:gd name="connsiteY864" fmla="*/ 1263 h 10000"/>
                  <a:gd name="connsiteX865" fmla="*/ 5728 w 10000"/>
                  <a:gd name="connsiteY865" fmla="*/ 1222 h 10000"/>
                  <a:gd name="connsiteX866" fmla="*/ 5720 w 10000"/>
                  <a:gd name="connsiteY866" fmla="*/ 1046 h 10000"/>
                  <a:gd name="connsiteX867" fmla="*/ 5726 w 10000"/>
                  <a:gd name="connsiteY867" fmla="*/ 1028 h 10000"/>
                  <a:gd name="connsiteX868" fmla="*/ 5726 w 10000"/>
                  <a:gd name="connsiteY868" fmla="*/ 1010 h 10000"/>
                  <a:gd name="connsiteX869" fmla="*/ 5737 w 10000"/>
                  <a:gd name="connsiteY869" fmla="*/ 1001 h 10000"/>
                  <a:gd name="connsiteX870" fmla="*/ 5742 w 10000"/>
                  <a:gd name="connsiteY870" fmla="*/ 997 h 10000"/>
                  <a:gd name="connsiteX871" fmla="*/ 5814 w 10000"/>
                  <a:gd name="connsiteY871" fmla="*/ 970 h 10000"/>
                  <a:gd name="connsiteX872" fmla="*/ 5875 w 10000"/>
                  <a:gd name="connsiteY872" fmla="*/ 956 h 10000"/>
                  <a:gd name="connsiteX873" fmla="*/ 5866 w 10000"/>
                  <a:gd name="connsiteY873" fmla="*/ 708 h 10000"/>
                  <a:gd name="connsiteX874" fmla="*/ 6220 w 10000"/>
                  <a:gd name="connsiteY874" fmla="*/ 722 h 10000"/>
                  <a:gd name="connsiteX875" fmla="*/ 6363 w 10000"/>
                  <a:gd name="connsiteY875" fmla="*/ 731 h 10000"/>
                  <a:gd name="connsiteX876" fmla="*/ 6369 w 10000"/>
                  <a:gd name="connsiteY876" fmla="*/ 749 h 10000"/>
                  <a:gd name="connsiteX877" fmla="*/ 6410 w 10000"/>
                  <a:gd name="connsiteY877" fmla="*/ 758 h 10000"/>
                  <a:gd name="connsiteX878" fmla="*/ 6360 w 10000"/>
                  <a:gd name="connsiteY878" fmla="*/ 974 h 10000"/>
                  <a:gd name="connsiteX879" fmla="*/ 6498 w 10000"/>
                  <a:gd name="connsiteY879" fmla="*/ 983 h 10000"/>
                  <a:gd name="connsiteX880" fmla="*/ 6507 w 10000"/>
                  <a:gd name="connsiteY880" fmla="*/ 1037 h 10000"/>
                  <a:gd name="connsiteX881" fmla="*/ 6565 w 10000"/>
                  <a:gd name="connsiteY881" fmla="*/ 1024 h 10000"/>
                  <a:gd name="connsiteX882" fmla="*/ 6628 w 10000"/>
                  <a:gd name="connsiteY882" fmla="*/ 1060 h 10000"/>
                  <a:gd name="connsiteX883" fmla="*/ 6653 w 10000"/>
                  <a:gd name="connsiteY883" fmla="*/ 1015 h 10000"/>
                  <a:gd name="connsiteX884" fmla="*/ 6694 w 10000"/>
                  <a:gd name="connsiteY884" fmla="*/ 970 h 10000"/>
                  <a:gd name="connsiteX885" fmla="*/ 6725 w 10000"/>
                  <a:gd name="connsiteY885" fmla="*/ 947 h 10000"/>
                  <a:gd name="connsiteX886" fmla="*/ 6747 w 10000"/>
                  <a:gd name="connsiteY886" fmla="*/ 920 h 10000"/>
                  <a:gd name="connsiteX887" fmla="*/ 6780 w 10000"/>
                  <a:gd name="connsiteY887" fmla="*/ 902 h 10000"/>
                  <a:gd name="connsiteX888" fmla="*/ 6807 w 10000"/>
                  <a:gd name="connsiteY888" fmla="*/ 880 h 10000"/>
                  <a:gd name="connsiteX889" fmla="*/ 6835 w 10000"/>
                  <a:gd name="connsiteY889" fmla="*/ 830 h 10000"/>
                  <a:gd name="connsiteX890" fmla="*/ 6876 w 10000"/>
                  <a:gd name="connsiteY890" fmla="*/ 816 h 10000"/>
                  <a:gd name="connsiteX891" fmla="*/ 6904 w 10000"/>
                  <a:gd name="connsiteY891" fmla="*/ 798 h 10000"/>
                  <a:gd name="connsiteX892" fmla="*/ 6934 w 10000"/>
                  <a:gd name="connsiteY892" fmla="*/ 798 h 10000"/>
                  <a:gd name="connsiteX893" fmla="*/ 6948 w 10000"/>
                  <a:gd name="connsiteY893" fmla="*/ 843 h 10000"/>
                  <a:gd name="connsiteX894" fmla="*/ 6959 w 10000"/>
                  <a:gd name="connsiteY894" fmla="*/ 889 h 10000"/>
                  <a:gd name="connsiteX895" fmla="*/ 6973 w 10000"/>
                  <a:gd name="connsiteY895" fmla="*/ 943 h 10000"/>
                  <a:gd name="connsiteX896" fmla="*/ 7006 w 10000"/>
                  <a:gd name="connsiteY896" fmla="*/ 1028 h 10000"/>
                  <a:gd name="connsiteX897" fmla="*/ 7056 w 10000"/>
                  <a:gd name="connsiteY897" fmla="*/ 1092 h 10000"/>
                  <a:gd name="connsiteX898" fmla="*/ 7169 w 10000"/>
                  <a:gd name="connsiteY898" fmla="*/ 1304 h 10000"/>
                  <a:gd name="connsiteX899" fmla="*/ 7116 w 10000"/>
                  <a:gd name="connsiteY899" fmla="*/ 1547 h 10000"/>
                  <a:gd name="connsiteX900" fmla="*/ 7150 w 10000"/>
                  <a:gd name="connsiteY900" fmla="*/ 1691 h 10000"/>
                  <a:gd name="connsiteX901" fmla="*/ 7078 w 10000"/>
                  <a:gd name="connsiteY901" fmla="*/ 1750 h 10000"/>
                  <a:gd name="connsiteX902" fmla="*/ 7086 w 10000"/>
                  <a:gd name="connsiteY902" fmla="*/ 1894 h 10000"/>
                  <a:gd name="connsiteX903" fmla="*/ 7111 w 10000"/>
                  <a:gd name="connsiteY903" fmla="*/ 1903 h 10000"/>
                  <a:gd name="connsiteX904" fmla="*/ 7150 w 10000"/>
                  <a:gd name="connsiteY904" fmla="*/ 2025 h 10000"/>
                  <a:gd name="connsiteX905" fmla="*/ 7232 w 10000"/>
                  <a:gd name="connsiteY905" fmla="*/ 2048 h 10000"/>
                  <a:gd name="connsiteX906" fmla="*/ 7296 w 10000"/>
                  <a:gd name="connsiteY906" fmla="*/ 2061 h 10000"/>
                  <a:gd name="connsiteX907" fmla="*/ 7434 w 10000"/>
                  <a:gd name="connsiteY907" fmla="*/ 2093 h 10000"/>
                  <a:gd name="connsiteX908" fmla="*/ 7586 w 10000"/>
                  <a:gd name="connsiteY908" fmla="*/ 2115 h 10000"/>
                  <a:gd name="connsiteX909" fmla="*/ 7748 w 10000"/>
                  <a:gd name="connsiteY909" fmla="*/ 2115 h 10000"/>
                  <a:gd name="connsiteX910" fmla="*/ 7826 w 10000"/>
                  <a:gd name="connsiteY910" fmla="*/ 1917 h 10000"/>
                  <a:gd name="connsiteX911" fmla="*/ 8068 w 10000"/>
                  <a:gd name="connsiteY911" fmla="*/ 1922 h 10000"/>
                  <a:gd name="connsiteX912" fmla="*/ 8132 w 10000"/>
                  <a:gd name="connsiteY912" fmla="*/ 1890 h 10000"/>
                  <a:gd name="connsiteX913" fmla="*/ 8220 w 10000"/>
                  <a:gd name="connsiteY913" fmla="*/ 1849 h 10000"/>
                  <a:gd name="connsiteX914" fmla="*/ 8251 w 10000"/>
                  <a:gd name="connsiteY914" fmla="*/ 1863 h 10000"/>
                  <a:gd name="connsiteX915" fmla="*/ 8270 w 10000"/>
                  <a:gd name="connsiteY915" fmla="*/ 1867 h 10000"/>
                  <a:gd name="connsiteX916" fmla="*/ 8366 w 10000"/>
                  <a:gd name="connsiteY916" fmla="*/ 1854 h 10000"/>
                  <a:gd name="connsiteX917" fmla="*/ 8422 w 10000"/>
                  <a:gd name="connsiteY917" fmla="*/ 1849 h 10000"/>
                  <a:gd name="connsiteX918" fmla="*/ 8413 w 10000"/>
                  <a:gd name="connsiteY918" fmla="*/ 2061 h 10000"/>
                  <a:gd name="connsiteX919" fmla="*/ 8460 w 10000"/>
                  <a:gd name="connsiteY919" fmla="*/ 2106 h 10000"/>
                  <a:gd name="connsiteX920" fmla="*/ 8471 w 10000"/>
                  <a:gd name="connsiteY920" fmla="*/ 2179 h 10000"/>
                  <a:gd name="connsiteX921" fmla="*/ 8493 w 10000"/>
                  <a:gd name="connsiteY921" fmla="*/ 2643 h 10000"/>
                  <a:gd name="connsiteX922" fmla="*/ 8493 w 10000"/>
                  <a:gd name="connsiteY922" fmla="*/ 2657 h 10000"/>
                  <a:gd name="connsiteX923" fmla="*/ 8631 w 10000"/>
                  <a:gd name="connsiteY923" fmla="*/ 2576 h 10000"/>
                  <a:gd name="connsiteX924" fmla="*/ 8662 w 10000"/>
                  <a:gd name="connsiteY924" fmla="*/ 2580 h 10000"/>
                  <a:gd name="connsiteX925" fmla="*/ 8830 w 10000"/>
                  <a:gd name="connsiteY925" fmla="*/ 2652 h 10000"/>
                  <a:gd name="connsiteX926" fmla="*/ 8871 w 10000"/>
                  <a:gd name="connsiteY926" fmla="*/ 2693 h 10000"/>
                  <a:gd name="connsiteX927" fmla="*/ 8891 w 10000"/>
                  <a:gd name="connsiteY927" fmla="*/ 2684 h 10000"/>
                  <a:gd name="connsiteX928" fmla="*/ 8954 w 10000"/>
                  <a:gd name="connsiteY928" fmla="*/ 2670 h 10000"/>
                  <a:gd name="connsiteX929" fmla="*/ 9042 w 10000"/>
                  <a:gd name="connsiteY929" fmla="*/ 2711 h 10000"/>
                  <a:gd name="connsiteX930" fmla="*/ 9076 w 10000"/>
                  <a:gd name="connsiteY930" fmla="*/ 2824 h 10000"/>
                  <a:gd name="connsiteX931" fmla="*/ 9081 w 10000"/>
                  <a:gd name="connsiteY931" fmla="*/ 2824 h 10000"/>
                  <a:gd name="connsiteX932" fmla="*/ 9136 w 10000"/>
                  <a:gd name="connsiteY932" fmla="*/ 2801 h 10000"/>
                  <a:gd name="connsiteX933" fmla="*/ 9194 w 10000"/>
                  <a:gd name="connsiteY933" fmla="*/ 2950 h 10000"/>
                  <a:gd name="connsiteX934" fmla="*/ 9208 w 10000"/>
                  <a:gd name="connsiteY934" fmla="*/ 2950 h 10000"/>
                  <a:gd name="connsiteX935" fmla="*/ 9393 w 10000"/>
                  <a:gd name="connsiteY935" fmla="*/ 2972 h 10000"/>
                  <a:gd name="connsiteX936" fmla="*/ 9627 w 10000"/>
                  <a:gd name="connsiteY936" fmla="*/ 2986 h 10000"/>
                  <a:gd name="connsiteX937" fmla="*/ 9622 w 10000"/>
                  <a:gd name="connsiteY937" fmla="*/ 3153 h 10000"/>
                  <a:gd name="connsiteX938" fmla="*/ 9719 w 10000"/>
                  <a:gd name="connsiteY938" fmla="*/ 3153 h 10000"/>
                  <a:gd name="connsiteX939" fmla="*/ 9719 w 10000"/>
                  <a:gd name="connsiteY939" fmla="*/ 3771 h 10000"/>
                  <a:gd name="connsiteX940" fmla="*/ 9719 w 10000"/>
                  <a:gd name="connsiteY940" fmla="*/ 4339 h 10000"/>
                  <a:gd name="connsiteX941" fmla="*/ 9719 w 10000"/>
                  <a:gd name="connsiteY941" fmla="*/ 4799 h 10000"/>
                  <a:gd name="connsiteX942" fmla="*/ 9757 w 10000"/>
                  <a:gd name="connsiteY942" fmla="*/ 4817 h 10000"/>
                  <a:gd name="connsiteX943" fmla="*/ 9757 w 10000"/>
                  <a:gd name="connsiteY943" fmla="*/ 4917 h 10000"/>
                  <a:gd name="connsiteX944" fmla="*/ 9677 w 10000"/>
                  <a:gd name="connsiteY944" fmla="*/ 4944 h 10000"/>
                  <a:gd name="connsiteX945" fmla="*/ 9586 w 10000"/>
                  <a:gd name="connsiteY945" fmla="*/ 5065 h 10000"/>
                  <a:gd name="connsiteX946" fmla="*/ 9556 w 10000"/>
                  <a:gd name="connsiteY946" fmla="*/ 5156 h 10000"/>
                  <a:gd name="connsiteX947" fmla="*/ 9523 w 10000"/>
                  <a:gd name="connsiteY947" fmla="*/ 5120 h 10000"/>
                  <a:gd name="connsiteX948" fmla="*/ 9506 w 10000"/>
                  <a:gd name="connsiteY948" fmla="*/ 5156 h 10000"/>
                  <a:gd name="connsiteX949" fmla="*/ 9514 w 10000"/>
                  <a:gd name="connsiteY949" fmla="*/ 5219 h 10000"/>
                  <a:gd name="connsiteX950" fmla="*/ 9514 w 10000"/>
                  <a:gd name="connsiteY950" fmla="*/ 5237 h 10000"/>
                  <a:gd name="connsiteX951" fmla="*/ 9492 w 10000"/>
                  <a:gd name="connsiteY951" fmla="*/ 5304 h 10000"/>
                  <a:gd name="connsiteX952" fmla="*/ 9484 w 10000"/>
                  <a:gd name="connsiteY952" fmla="*/ 5363 h 10000"/>
                  <a:gd name="connsiteX953" fmla="*/ 9481 w 10000"/>
                  <a:gd name="connsiteY953" fmla="*/ 5422 h 10000"/>
                  <a:gd name="connsiteX954" fmla="*/ 9490 w 10000"/>
                  <a:gd name="connsiteY954" fmla="*/ 5553 h 10000"/>
                  <a:gd name="connsiteX955" fmla="*/ 9484 w 10000"/>
                  <a:gd name="connsiteY955" fmla="*/ 5566 h 10000"/>
                  <a:gd name="connsiteX956" fmla="*/ 9473 w 10000"/>
                  <a:gd name="connsiteY956" fmla="*/ 5602 h 10000"/>
                  <a:gd name="connsiteX957" fmla="*/ 9467 w 10000"/>
                  <a:gd name="connsiteY957" fmla="*/ 5620 h 10000"/>
                  <a:gd name="connsiteX958" fmla="*/ 9467 w 10000"/>
                  <a:gd name="connsiteY958" fmla="*/ 5656 h 10000"/>
                  <a:gd name="connsiteX959" fmla="*/ 9467 w 10000"/>
                  <a:gd name="connsiteY959" fmla="*/ 5661 h 10000"/>
                  <a:gd name="connsiteX960" fmla="*/ 9476 w 10000"/>
                  <a:gd name="connsiteY960" fmla="*/ 5661 h 10000"/>
                  <a:gd name="connsiteX961" fmla="*/ 9481 w 10000"/>
                  <a:gd name="connsiteY961" fmla="*/ 5670 h 10000"/>
                  <a:gd name="connsiteX962" fmla="*/ 9490 w 10000"/>
                  <a:gd name="connsiteY962" fmla="*/ 5670 h 10000"/>
                  <a:gd name="connsiteX963" fmla="*/ 9501 w 10000"/>
                  <a:gd name="connsiteY963" fmla="*/ 5670 h 10000"/>
                  <a:gd name="connsiteX964" fmla="*/ 9523 w 10000"/>
                  <a:gd name="connsiteY964" fmla="*/ 5670 h 10000"/>
                  <a:gd name="connsiteX965" fmla="*/ 9556 w 10000"/>
                  <a:gd name="connsiteY965" fmla="*/ 5661 h 10000"/>
                  <a:gd name="connsiteX966" fmla="*/ 9578 w 10000"/>
                  <a:gd name="connsiteY966" fmla="*/ 5656 h 10000"/>
                  <a:gd name="connsiteX967" fmla="*/ 9597 w 10000"/>
                  <a:gd name="connsiteY967" fmla="*/ 5647 h 10000"/>
                  <a:gd name="connsiteX968" fmla="*/ 9661 w 10000"/>
                  <a:gd name="connsiteY968" fmla="*/ 5602 h 10000"/>
                  <a:gd name="connsiteX969" fmla="*/ 9716 w 10000"/>
                  <a:gd name="connsiteY969" fmla="*/ 5580 h 10000"/>
                  <a:gd name="connsiteX970" fmla="*/ 9724 w 10000"/>
                  <a:gd name="connsiteY970" fmla="*/ 5629 h 10000"/>
                  <a:gd name="connsiteX971" fmla="*/ 9741 w 10000"/>
                  <a:gd name="connsiteY971" fmla="*/ 5670 h 10000"/>
                  <a:gd name="connsiteX972" fmla="*/ 9749 w 10000"/>
                  <a:gd name="connsiteY972" fmla="*/ 5706 h 10000"/>
                  <a:gd name="connsiteX973" fmla="*/ 9749 w 10000"/>
                  <a:gd name="connsiteY973" fmla="*/ 5719 h 10000"/>
                  <a:gd name="connsiteX974" fmla="*/ 9771 w 10000"/>
                  <a:gd name="connsiteY974" fmla="*/ 5719 h 10000"/>
                  <a:gd name="connsiteX975" fmla="*/ 9799 w 10000"/>
                  <a:gd name="connsiteY975" fmla="*/ 5719 h 10000"/>
                  <a:gd name="connsiteX976" fmla="*/ 9837 w 10000"/>
                  <a:gd name="connsiteY976" fmla="*/ 5737 h 10000"/>
                  <a:gd name="connsiteX977" fmla="*/ 9901 w 10000"/>
                  <a:gd name="connsiteY977" fmla="*/ 5774 h 10000"/>
                  <a:gd name="connsiteX978" fmla="*/ 9967 w 10000"/>
                  <a:gd name="connsiteY978" fmla="*/ 5805 h 10000"/>
                  <a:gd name="connsiteX979" fmla="*/ 9981 w 10000"/>
                  <a:gd name="connsiteY979" fmla="*/ 5814 h 10000"/>
                  <a:gd name="connsiteX980" fmla="*/ 10000 w 10000"/>
                  <a:gd name="connsiteY980" fmla="*/ 5922 h 10000"/>
                  <a:gd name="connsiteX981" fmla="*/ 9909 w 10000"/>
                  <a:gd name="connsiteY981" fmla="*/ 5895 h 10000"/>
                  <a:gd name="connsiteX982" fmla="*/ 9868 w 10000"/>
                  <a:gd name="connsiteY982" fmla="*/ 5949 h 10000"/>
                  <a:gd name="connsiteX983" fmla="*/ 9845 w 10000"/>
                  <a:gd name="connsiteY983" fmla="*/ 5963 h 10000"/>
                  <a:gd name="connsiteX984" fmla="*/ 9691 w 10000"/>
                  <a:gd name="connsiteY984" fmla="*/ 5995 h 10000"/>
                  <a:gd name="connsiteX985" fmla="*/ 9619 w 10000"/>
                  <a:gd name="connsiteY985" fmla="*/ 6053 h 10000"/>
                  <a:gd name="connsiteX986" fmla="*/ 9534 w 10000"/>
                  <a:gd name="connsiteY986" fmla="*/ 6130 h 10000"/>
                  <a:gd name="connsiteX987" fmla="*/ 9517 w 10000"/>
                  <a:gd name="connsiteY987" fmla="*/ 6157 h 10000"/>
                  <a:gd name="connsiteX988" fmla="*/ 9501 w 10000"/>
                  <a:gd name="connsiteY988" fmla="*/ 6220 h 10000"/>
                  <a:gd name="connsiteX989" fmla="*/ 9501 w 10000"/>
                  <a:gd name="connsiteY989" fmla="*/ 6292 h 10000"/>
                  <a:gd name="connsiteX990" fmla="*/ 9492 w 10000"/>
                  <a:gd name="connsiteY990" fmla="*/ 6306 h 10000"/>
                  <a:gd name="connsiteX991" fmla="*/ 9445 w 10000"/>
                  <a:gd name="connsiteY991" fmla="*/ 6355 h 10000"/>
                  <a:gd name="connsiteX992" fmla="*/ 9409 w 10000"/>
                  <a:gd name="connsiteY992" fmla="*/ 6396 h 10000"/>
                  <a:gd name="connsiteX993" fmla="*/ 9379 w 10000"/>
                  <a:gd name="connsiteY993" fmla="*/ 6446 h 10000"/>
                  <a:gd name="connsiteX994" fmla="*/ 9332 w 10000"/>
                  <a:gd name="connsiteY994" fmla="*/ 6594 h 10000"/>
                  <a:gd name="connsiteX995" fmla="*/ 9183 w 10000"/>
                  <a:gd name="connsiteY995" fmla="*/ 6536 h 10000"/>
                  <a:gd name="connsiteX996" fmla="*/ 9169 w 10000"/>
                  <a:gd name="connsiteY996" fmla="*/ 6536 h 10000"/>
                  <a:gd name="connsiteX997" fmla="*/ 9161 w 10000"/>
                  <a:gd name="connsiteY997" fmla="*/ 6540 h 10000"/>
                  <a:gd name="connsiteX998" fmla="*/ 9139 w 10000"/>
                  <a:gd name="connsiteY998" fmla="*/ 6522 h 10000"/>
                  <a:gd name="connsiteX999" fmla="*/ 9128 w 10000"/>
                  <a:gd name="connsiteY999" fmla="*/ 6513 h 10000"/>
                  <a:gd name="connsiteX1000" fmla="*/ 9114 w 10000"/>
                  <a:gd name="connsiteY1000" fmla="*/ 6527 h 10000"/>
                  <a:gd name="connsiteX1001" fmla="*/ 9103 w 10000"/>
                  <a:gd name="connsiteY1001" fmla="*/ 6567 h 10000"/>
                  <a:gd name="connsiteX1002" fmla="*/ 9095 w 10000"/>
                  <a:gd name="connsiteY1002" fmla="*/ 6604 h 10000"/>
                  <a:gd name="connsiteX1003" fmla="*/ 9081 w 10000"/>
                  <a:gd name="connsiteY1003" fmla="*/ 6644 h 10000"/>
                  <a:gd name="connsiteX1004" fmla="*/ 9076 w 10000"/>
                  <a:gd name="connsiteY1004" fmla="*/ 6631 h 10000"/>
                  <a:gd name="connsiteX1005" fmla="*/ 9059 w 10000"/>
                  <a:gd name="connsiteY1005" fmla="*/ 6594 h 10000"/>
                  <a:gd name="connsiteX1006" fmla="*/ 9040 w 10000"/>
                  <a:gd name="connsiteY1006" fmla="*/ 6549 h 10000"/>
                  <a:gd name="connsiteX1007" fmla="*/ 9026 w 10000"/>
                  <a:gd name="connsiteY1007" fmla="*/ 6522 h 10000"/>
                  <a:gd name="connsiteX1008" fmla="*/ 9007 w 10000"/>
                  <a:gd name="connsiteY1008" fmla="*/ 6522 h 10000"/>
                  <a:gd name="connsiteX1009" fmla="*/ 9001 w 10000"/>
                  <a:gd name="connsiteY1009" fmla="*/ 6536 h 10000"/>
                  <a:gd name="connsiteX1010" fmla="*/ 8998 w 10000"/>
                  <a:gd name="connsiteY1010" fmla="*/ 6576 h 10000"/>
                  <a:gd name="connsiteX1011" fmla="*/ 8987 w 10000"/>
                  <a:gd name="connsiteY1011" fmla="*/ 6590 h 10000"/>
                  <a:gd name="connsiteX1012" fmla="*/ 8954 w 10000"/>
                  <a:gd name="connsiteY1012" fmla="*/ 6617 h 10000"/>
                  <a:gd name="connsiteX1013" fmla="*/ 8927 w 10000"/>
                  <a:gd name="connsiteY1013" fmla="*/ 6622 h 10000"/>
                  <a:gd name="connsiteX1014" fmla="*/ 8888 w 10000"/>
                  <a:gd name="connsiteY1014" fmla="*/ 6590 h 10000"/>
                  <a:gd name="connsiteX1015" fmla="*/ 8880 w 10000"/>
                  <a:gd name="connsiteY1015" fmla="*/ 6567 h 10000"/>
                  <a:gd name="connsiteX1016" fmla="*/ 8866 w 10000"/>
                  <a:gd name="connsiteY1016" fmla="*/ 6549 h 10000"/>
                  <a:gd name="connsiteX1017" fmla="*/ 8849 w 10000"/>
                  <a:gd name="connsiteY1017" fmla="*/ 6513 h 10000"/>
                  <a:gd name="connsiteX1018" fmla="*/ 8847 w 10000"/>
                  <a:gd name="connsiteY1018" fmla="*/ 6527 h 10000"/>
                  <a:gd name="connsiteX1019" fmla="*/ 8838 w 10000"/>
                  <a:gd name="connsiteY1019" fmla="*/ 6563 h 10000"/>
                  <a:gd name="connsiteX1020" fmla="*/ 8833 w 10000"/>
                  <a:gd name="connsiteY1020" fmla="*/ 6576 h 10000"/>
                  <a:gd name="connsiteX1021" fmla="*/ 8822 w 10000"/>
                  <a:gd name="connsiteY1021" fmla="*/ 6567 h 10000"/>
                  <a:gd name="connsiteX1022" fmla="*/ 8813 w 10000"/>
                  <a:gd name="connsiteY1022" fmla="*/ 6567 h 10000"/>
                  <a:gd name="connsiteX1023" fmla="*/ 8800 w 10000"/>
                  <a:gd name="connsiteY1023" fmla="*/ 6581 h 10000"/>
                  <a:gd name="connsiteX1024" fmla="*/ 8778 w 10000"/>
                  <a:gd name="connsiteY1024" fmla="*/ 6604 h 10000"/>
                  <a:gd name="connsiteX1025" fmla="*/ 8769 w 10000"/>
                  <a:gd name="connsiteY1025" fmla="*/ 6617 h 10000"/>
                  <a:gd name="connsiteX1026" fmla="*/ 8786 w 10000"/>
                  <a:gd name="connsiteY1026" fmla="*/ 6667 h 10000"/>
                  <a:gd name="connsiteX1027" fmla="*/ 8800 w 10000"/>
                  <a:gd name="connsiteY1027" fmla="*/ 6725 h 10000"/>
                  <a:gd name="connsiteX1028" fmla="*/ 8822 w 10000"/>
                  <a:gd name="connsiteY1028" fmla="*/ 6779 h 10000"/>
                  <a:gd name="connsiteX1029" fmla="*/ 8833 w 10000"/>
                  <a:gd name="connsiteY1029" fmla="*/ 6775 h 10000"/>
                  <a:gd name="connsiteX1030" fmla="*/ 8847 w 10000"/>
                  <a:gd name="connsiteY1030" fmla="*/ 6766 h 10000"/>
                  <a:gd name="connsiteX1031" fmla="*/ 8866 w 10000"/>
                  <a:gd name="connsiteY1031" fmla="*/ 6748 h 10000"/>
                  <a:gd name="connsiteX1032" fmla="*/ 8874 w 10000"/>
                  <a:gd name="connsiteY1032" fmla="*/ 6752 h 10000"/>
                  <a:gd name="connsiteX1033" fmla="*/ 8882 w 10000"/>
                  <a:gd name="connsiteY1033" fmla="*/ 6766 h 10000"/>
                  <a:gd name="connsiteX1034" fmla="*/ 8896 w 10000"/>
                  <a:gd name="connsiteY1034" fmla="*/ 6811 h 10000"/>
                  <a:gd name="connsiteX1035" fmla="*/ 8913 w 10000"/>
                  <a:gd name="connsiteY1035" fmla="*/ 6856 h 10000"/>
                  <a:gd name="connsiteX1036" fmla="*/ 8927 w 10000"/>
                  <a:gd name="connsiteY1036" fmla="*/ 6897 h 10000"/>
                  <a:gd name="connsiteX1037" fmla="*/ 8943 w 10000"/>
                  <a:gd name="connsiteY1037" fmla="*/ 6946 h 10000"/>
                  <a:gd name="connsiteX1038" fmla="*/ 8951 w 10000"/>
                  <a:gd name="connsiteY1038" fmla="*/ 6973 h 10000"/>
                  <a:gd name="connsiteX1039" fmla="*/ 8954 w 10000"/>
                  <a:gd name="connsiteY1039" fmla="*/ 6996 h 10000"/>
                  <a:gd name="connsiteX1040" fmla="*/ 8960 w 10000"/>
                  <a:gd name="connsiteY1040" fmla="*/ 7023 h 10000"/>
                  <a:gd name="connsiteX1041" fmla="*/ 8979 w 10000"/>
                  <a:gd name="connsiteY1041" fmla="*/ 7014 h 10000"/>
                  <a:gd name="connsiteX1042" fmla="*/ 8998 w 10000"/>
                  <a:gd name="connsiteY1042" fmla="*/ 6906 h 10000"/>
                  <a:gd name="connsiteX1043" fmla="*/ 9015 w 10000"/>
                  <a:gd name="connsiteY1043" fmla="*/ 6910 h 10000"/>
                  <a:gd name="connsiteX1044" fmla="*/ 9026 w 10000"/>
                  <a:gd name="connsiteY1044" fmla="*/ 6910 h 10000"/>
                  <a:gd name="connsiteX1045" fmla="*/ 9048 w 10000"/>
                  <a:gd name="connsiteY1045" fmla="*/ 6906 h 10000"/>
                  <a:gd name="connsiteX1046" fmla="*/ 9065 w 10000"/>
                  <a:gd name="connsiteY1046" fmla="*/ 6897 h 10000"/>
                  <a:gd name="connsiteX1047" fmla="*/ 9076 w 10000"/>
                  <a:gd name="connsiteY1047" fmla="*/ 6892 h 10000"/>
                  <a:gd name="connsiteX1048" fmla="*/ 9084 w 10000"/>
                  <a:gd name="connsiteY1048" fmla="*/ 6883 h 10000"/>
                  <a:gd name="connsiteX1049" fmla="*/ 9095 w 10000"/>
                  <a:gd name="connsiteY1049" fmla="*/ 6892 h 10000"/>
                  <a:gd name="connsiteX1050" fmla="*/ 9106 w 10000"/>
                  <a:gd name="connsiteY1050" fmla="*/ 6897 h 10000"/>
                  <a:gd name="connsiteX1051" fmla="*/ 9211 w 10000"/>
                  <a:gd name="connsiteY1051" fmla="*/ 7009 h 10000"/>
                  <a:gd name="connsiteX1052" fmla="*/ 9227 w 10000"/>
                  <a:gd name="connsiteY1052" fmla="*/ 7064 h 10000"/>
                  <a:gd name="connsiteX1053" fmla="*/ 9225 w 10000"/>
                  <a:gd name="connsiteY1053" fmla="*/ 7068 h 10000"/>
                  <a:gd name="connsiteX1054" fmla="*/ 9219 w 10000"/>
                  <a:gd name="connsiteY1054" fmla="*/ 7077 h 10000"/>
                  <a:gd name="connsiteX1055" fmla="*/ 9208 w 10000"/>
                  <a:gd name="connsiteY1055" fmla="*/ 7082 h 10000"/>
                  <a:gd name="connsiteX1056" fmla="*/ 9194 w 10000"/>
                  <a:gd name="connsiteY1056" fmla="*/ 7113 h 10000"/>
                  <a:gd name="connsiteX1057" fmla="*/ 9164 w 10000"/>
                  <a:gd name="connsiteY1057" fmla="*/ 7127 h 10000"/>
                  <a:gd name="connsiteX1058" fmla="*/ 9161 w 10000"/>
                  <a:gd name="connsiteY1058" fmla="*/ 7127 h 10000"/>
                  <a:gd name="connsiteX1059" fmla="*/ 9156 w 10000"/>
                  <a:gd name="connsiteY1059" fmla="*/ 7131 h 10000"/>
                  <a:gd name="connsiteX1060" fmla="*/ 9156 w 10000"/>
                  <a:gd name="connsiteY1060" fmla="*/ 7145 h 10000"/>
                  <a:gd name="connsiteX1061" fmla="*/ 9128 w 10000"/>
                  <a:gd name="connsiteY1061" fmla="*/ 7194 h 10000"/>
                  <a:gd name="connsiteX1062" fmla="*/ 9114 w 10000"/>
                  <a:gd name="connsiteY1062" fmla="*/ 7226 h 10000"/>
                  <a:gd name="connsiteX1063" fmla="*/ 9089 w 10000"/>
                  <a:gd name="connsiteY1063" fmla="*/ 7226 h 10000"/>
                  <a:gd name="connsiteX1064" fmla="*/ 9067 w 10000"/>
                  <a:gd name="connsiteY1064" fmla="*/ 7276 h 10000"/>
                  <a:gd name="connsiteX1065" fmla="*/ 9059 w 10000"/>
                  <a:gd name="connsiteY1065" fmla="*/ 7298 h 10000"/>
                  <a:gd name="connsiteX1066" fmla="*/ 9040 w 10000"/>
                  <a:gd name="connsiteY1066" fmla="*/ 7312 h 10000"/>
                  <a:gd name="connsiteX1067" fmla="*/ 8951 w 10000"/>
                  <a:gd name="connsiteY1067" fmla="*/ 7339 h 10000"/>
                  <a:gd name="connsiteX1068" fmla="*/ 8841 w 10000"/>
                  <a:gd name="connsiteY1068" fmla="*/ 7366 h 10000"/>
                  <a:gd name="connsiteX1069" fmla="*/ 8813 w 10000"/>
                  <a:gd name="connsiteY1069" fmla="*/ 7384 h 10000"/>
                  <a:gd name="connsiteX1070" fmla="*/ 8800 w 10000"/>
                  <a:gd name="connsiteY1070" fmla="*/ 7397 h 10000"/>
                  <a:gd name="connsiteX1071" fmla="*/ 8791 w 10000"/>
                  <a:gd name="connsiteY1071" fmla="*/ 7397 h 10000"/>
                  <a:gd name="connsiteX1072" fmla="*/ 8786 w 10000"/>
                  <a:gd name="connsiteY1072" fmla="*/ 7582 h 10000"/>
                  <a:gd name="connsiteX1073" fmla="*/ 8775 w 10000"/>
                  <a:gd name="connsiteY1073" fmla="*/ 7591 h 10000"/>
                  <a:gd name="connsiteX1074" fmla="*/ 8753 w 10000"/>
                  <a:gd name="connsiteY1074" fmla="*/ 7614 h 10000"/>
                  <a:gd name="connsiteX1075" fmla="*/ 8711 w 10000"/>
                  <a:gd name="connsiteY1075" fmla="*/ 7627 h 10000"/>
                  <a:gd name="connsiteX1076" fmla="*/ 8670 w 10000"/>
                  <a:gd name="connsiteY1076" fmla="*/ 7645 h 10000"/>
                  <a:gd name="connsiteX1077" fmla="*/ 8645 w 10000"/>
                  <a:gd name="connsiteY1077" fmla="*/ 7659 h 10000"/>
                  <a:gd name="connsiteX1078" fmla="*/ 8620 w 10000"/>
                  <a:gd name="connsiteY1078" fmla="*/ 7673 h 10000"/>
                  <a:gd name="connsiteX1079" fmla="*/ 8598 w 10000"/>
                  <a:gd name="connsiteY1079" fmla="*/ 7695 h 10000"/>
                  <a:gd name="connsiteX1080" fmla="*/ 8576 w 10000"/>
                  <a:gd name="connsiteY1080" fmla="*/ 7736 h 10000"/>
                  <a:gd name="connsiteX1081" fmla="*/ 8568 w 10000"/>
                  <a:gd name="connsiteY1081" fmla="*/ 7740 h 10000"/>
                  <a:gd name="connsiteX1082" fmla="*/ 8551 w 10000"/>
                  <a:gd name="connsiteY1082" fmla="*/ 7740 h 10000"/>
                  <a:gd name="connsiteX1083" fmla="*/ 8526 w 10000"/>
                  <a:gd name="connsiteY1083" fmla="*/ 7727 h 10000"/>
                  <a:gd name="connsiteX1084" fmla="*/ 8493 w 10000"/>
                  <a:gd name="connsiteY1084" fmla="*/ 7713 h 10000"/>
                  <a:gd name="connsiteX1085" fmla="*/ 8463 w 10000"/>
                  <a:gd name="connsiteY1085" fmla="*/ 7709 h 10000"/>
                  <a:gd name="connsiteX1086" fmla="*/ 8430 w 10000"/>
                  <a:gd name="connsiteY1086" fmla="*/ 7695 h 10000"/>
                  <a:gd name="connsiteX1087" fmla="*/ 8397 w 10000"/>
                  <a:gd name="connsiteY1087" fmla="*/ 7682 h 10000"/>
                  <a:gd name="connsiteX1088" fmla="*/ 8372 w 10000"/>
                  <a:gd name="connsiteY1088" fmla="*/ 7682 h 10000"/>
                  <a:gd name="connsiteX1089" fmla="*/ 8355 w 10000"/>
                  <a:gd name="connsiteY1089" fmla="*/ 7686 h 10000"/>
                  <a:gd name="connsiteX1090" fmla="*/ 8350 w 10000"/>
                  <a:gd name="connsiteY1090" fmla="*/ 7709 h 10000"/>
                  <a:gd name="connsiteX1091" fmla="*/ 8339 w 10000"/>
                  <a:gd name="connsiteY1091" fmla="*/ 7740 h 10000"/>
                  <a:gd name="connsiteX1092" fmla="*/ 8328 w 10000"/>
                  <a:gd name="connsiteY1092" fmla="*/ 7772 h 10000"/>
                  <a:gd name="connsiteX1093" fmla="*/ 8317 w 10000"/>
                  <a:gd name="connsiteY1093" fmla="*/ 7785 h 10000"/>
                  <a:gd name="connsiteX1094" fmla="*/ 8292 w 10000"/>
                  <a:gd name="connsiteY1094" fmla="*/ 7812 h 10000"/>
                  <a:gd name="connsiteX1095" fmla="*/ 8284 w 10000"/>
                  <a:gd name="connsiteY1095" fmla="*/ 7817 h 10000"/>
                  <a:gd name="connsiteX1096" fmla="*/ 8270 w 10000"/>
                  <a:gd name="connsiteY1096" fmla="*/ 7857 h 10000"/>
                  <a:gd name="connsiteX1097" fmla="*/ 8251 w 10000"/>
                  <a:gd name="connsiteY1097" fmla="*/ 7916 h 10000"/>
                  <a:gd name="connsiteX1098" fmla="*/ 8223 w 10000"/>
                  <a:gd name="connsiteY1098" fmla="*/ 8002 h 10000"/>
                  <a:gd name="connsiteX1099" fmla="*/ 8206 w 10000"/>
                  <a:gd name="connsiteY1099" fmla="*/ 8051 h 10000"/>
                  <a:gd name="connsiteX1100" fmla="*/ 8198 w 10000"/>
                  <a:gd name="connsiteY1100" fmla="*/ 8056 h 10000"/>
                  <a:gd name="connsiteX1101" fmla="*/ 8179 w 10000"/>
                  <a:gd name="connsiteY1101" fmla="*/ 8065 h 10000"/>
                  <a:gd name="connsiteX1102" fmla="*/ 8140 w 10000"/>
                  <a:gd name="connsiteY1102" fmla="*/ 8074 h 10000"/>
                  <a:gd name="connsiteX1103" fmla="*/ 8102 w 10000"/>
                  <a:gd name="connsiteY1103" fmla="*/ 8088 h 10000"/>
                  <a:gd name="connsiteX1104" fmla="*/ 8068 w 10000"/>
                  <a:gd name="connsiteY1104" fmla="*/ 8092 h 10000"/>
                  <a:gd name="connsiteX1105" fmla="*/ 8057 w 10000"/>
                  <a:gd name="connsiteY1105" fmla="*/ 8101 h 10000"/>
                  <a:gd name="connsiteX1106" fmla="*/ 8057 w 10000"/>
                  <a:gd name="connsiteY1106" fmla="*/ 8128 h 10000"/>
                  <a:gd name="connsiteX1107" fmla="*/ 8052 w 10000"/>
                  <a:gd name="connsiteY1107" fmla="*/ 8160 h 10000"/>
                  <a:gd name="connsiteX1108" fmla="*/ 8046 w 10000"/>
                  <a:gd name="connsiteY1108" fmla="*/ 8155 h 10000"/>
                  <a:gd name="connsiteX1109" fmla="*/ 8038 w 10000"/>
                  <a:gd name="connsiteY1109" fmla="*/ 8146 h 10000"/>
                  <a:gd name="connsiteX1110" fmla="*/ 8038 w 10000"/>
                  <a:gd name="connsiteY1110" fmla="*/ 8142 h 10000"/>
                  <a:gd name="connsiteX1111" fmla="*/ 8035 w 10000"/>
                  <a:gd name="connsiteY1111" fmla="*/ 8115 h 10000"/>
                  <a:gd name="connsiteX1112" fmla="*/ 8030 w 10000"/>
                  <a:gd name="connsiteY1112" fmla="*/ 8088 h 10000"/>
                  <a:gd name="connsiteX1113" fmla="*/ 8019 w 10000"/>
                  <a:gd name="connsiteY1113" fmla="*/ 8078 h 10000"/>
                  <a:gd name="connsiteX1114" fmla="*/ 8013 w 10000"/>
                  <a:gd name="connsiteY1114" fmla="*/ 8088 h 10000"/>
                  <a:gd name="connsiteX1115" fmla="*/ 7994 w 10000"/>
                  <a:gd name="connsiteY1115" fmla="*/ 8119 h 10000"/>
                  <a:gd name="connsiteX1116" fmla="*/ 7977 w 10000"/>
                  <a:gd name="connsiteY1116" fmla="*/ 8146 h 10000"/>
                  <a:gd name="connsiteX1117" fmla="*/ 7955 w 10000"/>
                  <a:gd name="connsiteY1117" fmla="*/ 8173 h 10000"/>
                  <a:gd name="connsiteX1118" fmla="*/ 7933 w 10000"/>
                  <a:gd name="connsiteY1118" fmla="*/ 8200 h 10000"/>
                  <a:gd name="connsiteX1119" fmla="*/ 7922 w 10000"/>
                  <a:gd name="connsiteY1119" fmla="*/ 8236 h 10000"/>
                  <a:gd name="connsiteX1120" fmla="*/ 7908 w 10000"/>
                  <a:gd name="connsiteY1120" fmla="*/ 8286 h 10000"/>
                  <a:gd name="connsiteX1121" fmla="*/ 7914 w 10000"/>
                  <a:gd name="connsiteY1121" fmla="*/ 8290 h 10000"/>
                  <a:gd name="connsiteX1122" fmla="*/ 7917 w 10000"/>
                  <a:gd name="connsiteY1122" fmla="*/ 8300 h 10000"/>
                  <a:gd name="connsiteX1123" fmla="*/ 7925 w 10000"/>
                  <a:gd name="connsiteY1123" fmla="*/ 8313 h 10000"/>
                  <a:gd name="connsiteX1124" fmla="*/ 7939 w 10000"/>
                  <a:gd name="connsiteY1124" fmla="*/ 8331 h 10000"/>
                  <a:gd name="connsiteX1125" fmla="*/ 7947 w 10000"/>
                  <a:gd name="connsiteY1125" fmla="*/ 8345 h 10000"/>
                  <a:gd name="connsiteX1126" fmla="*/ 7961 w 10000"/>
                  <a:gd name="connsiteY1126" fmla="*/ 8367 h 10000"/>
                  <a:gd name="connsiteX1127" fmla="*/ 7969 w 10000"/>
                  <a:gd name="connsiteY1127" fmla="*/ 8381 h 10000"/>
                  <a:gd name="connsiteX1128" fmla="*/ 7972 w 10000"/>
                  <a:gd name="connsiteY1128" fmla="*/ 8394 h 10000"/>
                  <a:gd name="connsiteX1129" fmla="*/ 7977 w 10000"/>
                  <a:gd name="connsiteY1129" fmla="*/ 8421 h 10000"/>
                  <a:gd name="connsiteX1130" fmla="*/ 7986 w 10000"/>
                  <a:gd name="connsiteY1130" fmla="*/ 8444 h 10000"/>
                  <a:gd name="connsiteX1131" fmla="*/ 7997 w 10000"/>
                  <a:gd name="connsiteY1131" fmla="*/ 8471 h 10000"/>
                  <a:gd name="connsiteX1132" fmla="*/ 7964 w 10000"/>
                  <a:gd name="connsiteY1132" fmla="*/ 8561 h 10000"/>
                  <a:gd name="connsiteX1133" fmla="*/ 7889 w 10000"/>
                  <a:gd name="connsiteY1133" fmla="*/ 8579 h 10000"/>
                  <a:gd name="connsiteX1134" fmla="*/ 7864 w 10000"/>
                  <a:gd name="connsiteY1134" fmla="*/ 8561 h 10000"/>
                  <a:gd name="connsiteX1135" fmla="*/ 7834 w 10000"/>
                  <a:gd name="connsiteY1135" fmla="*/ 8525 h 10000"/>
                  <a:gd name="connsiteX1136" fmla="*/ 7801 w 10000"/>
                  <a:gd name="connsiteY1136" fmla="*/ 8498 h 10000"/>
                  <a:gd name="connsiteX1137" fmla="*/ 7776 w 10000"/>
                  <a:gd name="connsiteY1137" fmla="*/ 8484 h 10000"/>
                  <a:gd name="connsiteX1138" fmla="*/ 7765 w 10000"/>
                  <a:gd name="connsiteY1138" fmla="*/ 8502 h 10000"/>
                  <a:gd name="connsiteX1139" fmla="*/ 7754 w 10000"/>
                  <a:gd name="connsiteY1139" fmla="*/ 8530 h 10000"/>
                  <a:gd name="connsiteX1140" fmla="*/ 7737 w 10000"/>
                  <a:gd name="connsiteY1140" fmla="*/ 8575 h 10000"/>
                  <a:gd name="connsiteX1141" fmla="*/ 7724 w 10000"/>
                  <a:gd name="connsiteY1141" fmla="*/ 8588 h 10000"/>
                  <a:gd name="connsiteX1142" fmla="*/ 7699 w 10000"/>
                  <a:gd name="connsiteY1142" fmla="*/ 8602 h 10000"/>
                  <a:gd name="connsiteX1143" fmla="*/ 7666 w 10000"/>
                  <a:gd name="connsiteY1143" fmla="*/ 8633 h 10000"/>
                  <a:gd name="connsiteX1144" fmla="*/ 7666 w 10000"/>
                  <a:gd name="connsiteY1144" fmla="*/ 8647 h 10000"/>
                  <a:gd name="connsiteX1145" fmla="*/ 7668 w 10000"/>
                  <a:gd name="connsiteY1145" fmla="*/ 8674 h 10000"/>
                  <a:gd name="connsiteX1146" fmla="*/ 7679 w 10000"/>
                  <a:gd name="connsiteY1146" fmla="*/ 8746 h 10000"/>
                  <a:gd name="connsiteX1147" fmla="*/ 7679 w 10000"/>
                  <a:gd name="connsiteY1147" fmla="*/ 8791 h 10000"/>
                  <a:gd name="connsiteX1148" fmla="*/ 7679 w 10000"/>
                  <a:gd name="connsiteY1148" fmla="*/ 8832 h 10000"/>
                  <a:gd name="connsiteX1149" fmla="*/ 7688 w 10000"/>
                  <a:gd name="connsiteY1149" fmla="*/ 8868 h 10000"/>
                  <a:gd name="connsiteX1150" fmla="*/ 7602 w 10000"/>
                  <a:gd name="connsiteY1150" fmla="*/ 8890 h 10000"/>
                  <a:gd name="connsiteX1151" fmla="*/ 7602 w 10000"/>
                  <a:gd name="connsiteY1151" fmla="*/ 8908 h 10000"/>
                  <a:gd name="connsiteX1152" fmla="*/ 7602 w 10000"/>
                  <a:gd name="connsiteY1152" fmla="*/ 8963 h 10000"/>
                  <a:gd name="connsiteX1153" fmla="*/ 7591 w 10000"/>
                  <a:gd name="connsiteY1153" fmla="*/ 8963 h 10000"/>
                  <a:gd name="connsiteX1154" fmla="*/ 7577 w 10000"/>
                  <a:gd name="connsiteY1154" fmla="*/ 8949 h 10000"/>
                  <a:gd name="connsiteX1155" fmla="*/ 7552 w 10000"/>
                  <a:gd name="connsiteY1155" fmla="*/ 8922 h 10000"/>
                  <a:gd name="connsiteX1156" fmla="*/ 7539 w 10000"/>
                  <a:gd name="connsiteY1156" fmla="*/ 8895 h 10000"/>
                  <a:gd name="connsiteX1157" fmla="*/ 7514 w 10000"/>
                  <a:gd name="connsiteY1157" fmla="*/ 8859 h 10000"/>
                  <a:gd name="connsiteX1158" fmla="*/ 7489 w 10000"/>
                  <a:gd name="connsiteY1158" fmla="*/ 8841 h 10000"/>
                  <a:gd name="connsiteX1159" fmla="*/ 7467 w 10000"/>
                  <a:gd name="connsiteY1159" fmla="*/ 8832 h 10000"/>
                  <a:gd name="connsiteX1160" fmla="*/ 7459 w 10000"/>
                  <a:gd name="connsiteY1160" fmla="*/ 8827 h 10000"/>
                  <a:gd name="connsiteX1161" fmla="*/ 7442 w 10000"/>
                  <a:gd name="connsiteY1161" fmla="*/ 8827 h 10000"/>
                  <a:gd name="connsiteX1162" fmla="*/ 7425 w 10000"/>
                  <a:gd name="connsiteY1162" fmla="*/ 8827 h 10000"/>
                  <a:gd name="connsiteX1163" fmla="*/ 7406 w 10000"/>
                  <a:gd name="connsiteY1163" fmla="*/ 8827 h 10000"/>
                  <a:gd name="connsiteX1164" fmla="*/ 7379 w 10000"/>
                  <a:gd name="connsiteY1164" fmla="*/ 8827 h 10000"/>
                  <a:gd name="connsiteX1165" fmla="*/ 7359 w 10000"/>
                  <a:gd name="connsiteY1165" fmla="*/ 8827 h 10000"/>
                  <a:gd name="connsiteX1166" fmla="*/ 7334 w 10000"/>
                  <a:gd name="connsiteY1166" fmla="*/ 8827 h 10000"/>
                  <a:gd name="connsiteX1167" fmla="*/ 7318 w 10000"/>
                  <a:gd name="connsiteY1167" fmla="*/ 8827 h 10000"/>
                  <a:gd name="connsiteX1168" fmla="*/ 7290 w 10000"/>
                  <a:gd name="connsiteY1168" fmla="*/ 8827 h 10000"/>
                  <a:gd name="connsiteX1169" fmla="*/ 7265 w 10000"/>
                  <a:gd name="connsiteY1169" fmla="*/ 8832 h 10000"/>
                  <a:gd name="connsiteX1170" fmla="*/ 7254 w 10000"/>
                  <a:gd name="connsiteY1170" fmla="*/ 8832 h 10000"/>
                  <a:gd name="connsiteX1171" fmla="*/ 7249 w 10000"/>
                  <a:gd name="connsiteY1171" fmla="*/ 8845 h 10000"/>
                  <a:gd name="connsiteX1172" fmla="*/ 7246 w 10000"/>
                  <a:gd name="connsiteY1172" fmla="*/ 8859 h 10000"/>
                  <a:gd name="connsiteX1173" fmla="*/ 7241 w 10000"/>
                  <a:gd name="connsiteY1173" fmla="*/ 8881 h 10000"/>
                  <a:gd name="connsiteX1174" fmla="*/ 7238 w 10000"/>
                  <a:gd name="connsiteY1174" fmla="*/ 8917 h 10000"/>
                  <a:gd name="connsiteX1175" fmla="*/ 7238 w 10000"/>
                  <a:gd name="connsiteY1175" fmla="*/ 8935 h 10000"/>
                  <a:gd name="connsiteX1176" fmla="*/ 7224 w 10000"/>
                  <a:gd name="connsiteY1176" fmla="*/ 8935 h 10000"/>
                  <a:gd name="connsiteX1177" fmla="*/ 7205 w 10000"/>
                  <a:gd name="connsiteY1177" fmla="*/ 8935 h 10000"/>
                  <a:gd name="connsiteX1178" fmla="*/ 7183 w 10000"/>
                  <a:gd name="connsiteY1178" fmla="*/ 8931 h 10000"/>
                  <a:gd name="connsiteX1179" fmla="*/ 7169 w 10000"/>
                  <a:gd name="connsiteY1179" fmla="*/ 8931 h 10000"/>
                  <a:gd name="connsiteX1180" fmla="*/ 7150 w 10000"/>
                  <a:gd name="connsiteY1180" fmla="*/ 8931 h 10000"/>
                  <a:gd name="connsiteX1181" fmla="*/ 7136 w 10000"/>
                  <a:gd name="connsiteY1181" fmla="*/ 8917 h 10000"/>
                  <a:gd name="connsiteX1182" fmla="*/ 7136 w 10000"/>
                  <a:gd name="connsiteY1182" fmla="*/ 8895 h 10000"/>
                  <a:gd name="connsiteX1183" fmla="*/ 7141 w 10000"/>
                  <a:gd name="connsiteY1183" fmla="*/ 8890 h 10000"/>
                  <a:gd name="connsiteX1184" fmla="*/ 7166 w 10000"/>
                  <a:gd name="connsiteY1184" fmla="*/ 8854 h 10000"/>
                  <a:gd name="connsiteX1185" fmla="*/ 7177 w 10000"/>
                  <a:gd name="connsiteY1185" fmla="*/ 8832 h 10000"/>
                  <a:gd name="connsiteX1186" fmla="*/ 7185 w 10000"/>
                  <a:gd name="connsiteY1186" fmla="*/ 8814 h 10000"/>
                  <a:gd name="connsiteX1187" fmla="*/ 7199 w 10000"/>
                  <a:gd name="connsiteY1187" fmla="*/ 8787 h 10000"/>
                  <a:gd name="connsiteX1188" fmla="*/ 7205 w 10000"/>
                  <a:gd name="connsiteY1188" fmla="*/ 8773 h 10000"/>
                  <a:gd name="connsiteX1189" fmla="*/ 7213 w 10000"/>
                  <a:gd name="connsiteY1189" fmla="*/ 8701 h 10000"/>
                  <a:gd name="connsiteX1190" fmla="*/ 7216 w 10000"/>
                  <a:gd name="connsiteY1190" fmla="*/ 8683 h 10000"/>
                  <a:gd name="connsiteX1191" fmla="*/ 7221 w 10000"/>
                  <a:gd name="connsiteY1191" fmla="*/ 8656 h 10000"/>
                  <a:gd name="connsiteX1192" fmla="*/ 7221 w 10000"/>
                  <a:gd name="connsiteY1192" fmla="*/ 8633 h 10000"/>
                  <a:gd name="connsiteX1193" fmla="*/ 7221 w 10000"/>
                  <a:gd name="connsiteY1193" fmla="*/ 8615 h 10000"/>
                  <a:gd name="connsiteX1194" fmla="*/ 7221 w 10000"/>
                  <a:gd name="connsiteY1194" fmla="*/ 8593 h 10000"/>
                  <a:gd name="connsiteX1195" fmla="*/ 7221 w 10000"/>
                  <a:gd name="connsiteY1195" fmla="*/ 8566 h 10000"/>
                  <a:gd name="connsiteX1196" fmla="*/ 7224 w 10000"/>
                  <a:gd name="connsiteY1196" fmla="*/ 8561 h 10000"/>
                  <a:gd name="connsiteX1197" fmla="*/ 7238 w 10000"/>
                  <a:gd name="connsiteY1197" fmla="*/ 8543 h 10000"/>
                  <a:gd name="connsiteX1198" fmla="*/ 7241 w 10000"/>
                  <a:gd name="connsiteY1198" fmla="*/ 8530 h 10000"/>
                  <a:gd name="connsiteX1199" fmla="*/ 7249 w 10000"/>
                  <a:gd name="connsiteY1199" fmla="*/ 8512 h 10000"/>
                  <a:gd name="connsiteX1200" fmla="*/ 7249 w 10000"/>
                  <a:gd name="connsiteY1200" fmla="*/ 8502 h 10000"/>
                  <a:gd name="connsiteX1201" fmla="*/ 7249 w 10000"/>
                  <a:gd name="connsiteY1201" fmla="*/ 8475 h 10000"/>
                  <a:gd name="connsiteX1202" fmla="*/ 7246 w 10000"/>
                  <a:gd name="connsiteY1202" fmla="*/ 8457 h 10000"/>
                  <a:gd name="connsiteX1203" fmla="*/ 7241 w 10000"/>
                  <a:gd name="connsiteY1203" fmla="*/ 8444 h 10000"/>
                  <a:gd name="connsiteX1204" fmla="*/ 7232 w 10000"/>
                  <a:gd name="connsiteY1204" fmla="*/ 8435 h 10000"/>
                  <a:gd name="connsiteX1205" fmla="*/ 7224 w 10000"/>
                  <a:gd name="connsiteY1205" fmla="*/ 8430 h 10000"/>
                  <a:gd name="connsiteX1206" fmla="*/ 7208 w 10000"/>
                  <a:gd name="connsiteY1206" fmla="*/ 8408 h 10000"/>
                  <a:gd name="connsiteX1207" fmla="*/ 7199 w 10000"/>
                  <a:gd name="connsiteY1207" fmla="*/ 8403 h 10000"/>
                  <a:gd name="connsiteX1208" fmla="*/ 7205 w 10000"/>
                  <a:gd name="connsiteY1208" fmla="*/ 8372 h 10000"/>
                  <a:gd name="connsiteX1209" fmla="*/ 7208 w 10000"/>
                  <a:gd name="connsiteY1209" fmla="*/ 8354 h 10000"/>
                  <a:gd name="connsiteX1210" fmla="*/ 7213 w 10000"/>
                  <a:gd name="connsiteY1210" fmla="*/ 8345 h 10000"/>
                  <a:gd name="connsiteX1211" fmla="*/ 7224 w 10000"/>
                  <a:gd name="connsiteY1211" fmla="*/ 8331 h 10000"/>
                  <a:gd name="connsiteX1212" fmla="*/ 7238 w 10000"/>
                  <a:gd name="connsiteY1212" fmla="*/ 8313 h 10000"/>
                  <a:gd name="connsiteX1213" fmla="*/ 7241 w 10000"/>
                  <a:gd name="connsiteY1213" fmla="*/ 8304 h 10000"/>
                  <a:gd name="connsiteX1214" fmla="*/ 7254 w 10000"/>
                  <a:gd name="connsiteY1214" fmla="*/ 8286 h 10000"/>
                  <a:gd name="connsiteX1215" fmla="*/ 7265 w 10000"/>
                  <a:gd name="connsiteY1215" fmla="*/ 8272 h 10000"/>
                  <a:gd name="connsiteX1216" fmla="*/ 7271 w 10000"/>
                  <a:gd name="connsiteY1216" fmla="*/ 8263 h 10000"/>
                  <a:gd name="connsiteX1217" fmla="*/ 7279 w 10000"/>
                  <a:gd name="connsiteY1217" fmla="*/ 8245 h 10000"/>
                  <a:gd name="connsiteX1218" fmla="*/ 7274 w 10000"/>
                  <a:gd name="connsiteY1218" fmla="*/ 8223 h 10000"/>
                  <a:gd name="connsiteX1219" fmla="*/ 7265 w 10000"/>
                  <a:gd name="connsiteY1219" fmla="*/ 8200 h 10000"/>
                  <a:gd name="connsiteX1220" fmla="*/ 7263 w 10000"/>
                  <a:gd name="connsiteY1220" fmla="*/ 8187 h 10000"/>
                  <a:gd name="connsiteX1221" fmla="*/ 7257 w 10000"/>
                  <a:gd name="connsiteY1221" fmla="*/ 8187 h 10000"/>
                  <a:gd name="connsiteX1222" fmla="*/ 7254 w 10000"/>
                  <a:gd name="connsiteY1222" fmla="*/ 8196 h 10000"/>
                  <a:gd name="connsiteX1223" fmla="*/ 7246 w 10000"/>
                  <a:gd name="connsiteY1223" fmla="*/ 8209 h 10000"/>
                  <a:gd name="connsiteX1224" fmla="*/ 7241 w 10000"/>
                  <a:gd name="connsiteY1224" fmla="*/ 8209 h 10000"/>
                  <a:gd name="connsiteX1225" fmla="*/ 7238 w 10000"/>
                  <a:gd name="connsiteY1225" fmla="*/ 8214 h 10000"/>
                  <a:gd name="connsiteX1226" fmla="*/ 7221 w 10000"/>
                  <a:gd name="connsiteY1226" fmla="*/ 8173 h 10000"/>
                  <a:gd name="connsiteX1227" fmla="*/ 7185 w 10000"/>
                  <a:gd name="connsiteY1227" fmla="*/ 8106 h 10000"/>
                  <a:gd name="connsiteX1228" fmla="*/ 7174 w 10000"/>
                  <a:gd name="connsiteY1228" fmla="*/ 8078 h 10000"/>
                  <a:gd name="connsiteX1229" fmla="*/ 7169 w 10000"/>
                  <a:gd name="connsiteY1229" fmla="*/ 8056 h 10000"/>
                  <a:gd name="connsiteX1230" fmla="*/ 7166 w 10000"/>
                  <a:gd name="connsiteY1230" fmla="*/ 8042 h 10000"/>
                  <a:gd name="connsiteX1231" fmla="*/ 7161 w 10000"/>
                  <a:gd name="connsiteY1231" fmla="*/ 8051 h 10000"/>
                  <a:gd name="connsiteX1232" fmla="*/ 7158 w 10000"/>
                  <a:gd name="connsiteY1232" fmla="*/ 8051 h 10000"/>
                  <a:gd name="connsiteX1233" fmla="*/ 7141 w 10000"/>
                  <a:gd name="connsiteY1233" fmla="*/ 8056 h 10000"/>
                  <a:gd name="connsiteX1234" fmla="*/ 7116 w 10000"/>
                  <a:gd name="connsiteY1234" fmla="*/ 8051 h 10000"/>
                  <a:gd name="connsiteX1235" fmla="*/ 7094 w 10000"/>
                  <a:gd name="connsiteY1235" fmla="*/ 8051 h 10000"/>
                  <a:gd name="connsiteX1236" fmla="*/ 7081 w 10000"/>
                  <a:gd name="connsiteY1236" fmla="*/ 8011 h 10000"/>
                  <a:gd name="connsiteX1237" fmla="*/ 7081 w 10000"/>
                  <a:gd name="connsiteY1237" fmla="*/ 8002 h 10000"/>
                  <a:gd name="connsiteX1238" fmla="*/ 7078 w 10000"/>
                  <a:gd name="connsiteY1238" fmla="*/ 7984 h 10000"/>
                  <a:gd name="connsiteX1239" fmla="*/ 7072 w 10000"/>
                  <a:gd name="connsiteY1239" fmla="*/ 7970 h 10000"/>
                  <a:gd name="connsiteX1240" fmla="*/ 7045 w 10000"/>
                  <a:gd name="connsiteY1240" fmla="*/ 7948 h 10000"/>
                  <a:gd name="connsiteX1241" fmla="*/ 7020 w 10000"/>
                  <a:gd name="connsiteY1241" fmla="*/ 7957 h 10000"/>
                  <a:gd name="connsiteX1242" fmla="*/ 7001 w 10000"/>
                  <a:gd name="connsiteY1242" fmla="*/ 7970 h 10000"/>
                  <a:gd name="connsiteX1243" fmla="*/ 6981 w 10000"/>
                  <a:gd name="connsiteY1243" fmla="*/ 7984 h 10000"/>
                  <a:gd name="connsiteX1244" fmla="*/ 6976 w 10000"/>
                  <a:gd name="connsiteY1244" fmla="*/ 7984 h 10000"/>
                  <a:gd name="connsiteX1245" fmla="*/ 6973 w 10000"/>
                  <a:gd name="connsiteY1245" fmla="*/ 7984 h 10000"/>
                  <a:gd name="connsiteX1246" fmla="*/ 6959 w 10000"/>
                  <a:gd name="connsiteY1246" fmla="*/ 7984 h 10000"/>
                  <a:gd name="connsiteX1247" fmla="*/ 6948 w 10000"/>
                  <a:gd name="connsiteY1247" fmla="*/ 7961 h 10000"/>
                  <a:gd name="connsiteX1248" fmla="*/ 6934 w 10000"/>
                  <a:gd name="connsiteY1248" fmla="*/ 7943 h 10000"/>
                  <a:gd name="connsiteX1249" fmla="*/ 6932 w 10000"/>
                  <a:gd name="connsiteY1249" fmla="*/ 7943 h 10000"/>
                  <a:gd name="connsiteX1250" fmla="*/ 6918 w 10000"/>
                  <a:gd name="connsiteY1250" fmla="*/ 7961 h 10000"/>
                  <a:gd name="connsiteX1251" fmla="*/ 6904 w 10000"/>
                  <a:gd name="connsiteY1251" fmla="*/ 7975 h 10000"/>
                  <a:gd name="connsiteX1252" fmla="*/ 6896 w 10000"/>
                  <a:gd name="connsiteY1252" fmla="*/ 7997 h 10000"/>
                  <a:gd name="connsiteX1253" fmla="*/ 6887 w 10000"/>
                  <a:gd name="connsiteY1253" fmla="*/ 8002 h 10000"/>
                  <a:gd name="connsiteX1254" fmla="*/ 6879 w 10000"/>
                  <a:gd name="connsiteY1254" fmla="*/ 8011 h 10000"/>
                  <a:gd name="connsiteX1255" fmla="*/ 6868 w 10000"/>
                  <a:gd name="connsiteY1255" fmla="*/ 8015 h 10000"/>
                  <a:gd name="connsiteX1256" fmla="*/ 6852 w 10000"/>
                  <a:gd name="connsiteY1256" fmla="*/ 8024 h 10000"/>
                  <a:gd name="connsiteX1257" fmla="*/ 6813 w 10000"/>
                  <a:gd name="connsiteY1257" fmla="*/ 8042 h 10000"/>
                  <a:gd name="connsiteX1258" fmla="*/ 6780 w 10000"/>
                  <a:gd name="connsiteY1258" fmla="*/ 8065 h 10000"/>
                  <a:gd name="connsiteX1259" fmla="*/ 6763 w 10000"/>
                  <a:gd name="connsiteY1259" fmla="*/ 8078 h 10000"/>
                  <a:gd name="connsiteX1260" fmla="*/ 6755 w 10000"/>
                  <a:gd name="connsiteY1260" fmla="*/ 8088 h 10000"/>
                  <a:gd name="connsiteX1261" fmla="*/ 6716 w 10000"/>
                  <a:gd name="connsiteY1261" fmla="*/ 8119 h 10000"/>
                  <a:gd name="connsiteX1262" fmla="*/ 6711 w 10000"/>
                  <a:gd name="connsiteY1262" fmla="*/ 8128 h 10000"/>
                  <a:gd name="connsiteX1263" fmla="*/ 6711 w 10000"/>
                  <a:gd name="connsiteY1263" fmla="*/ 8169 h 10000"/>
                  <a:gd name="connsiteX1264" fmla="*/ 6711 w 10000"/>
                  <a:gd name="connsiteY1264" fmla="*/ 8173 h 10000"/>
                  <a:gd name="connsiteX1265" fmla="*/ 6716 w 10000"/>
                  <a:gd name="connsiteY1265" fmla="*/ 8200 h 10000"/>
                  <a:gd name="connsiteX1266" fmla="*/ 6708 w 10000"/>
                  <a:gd name="connsiteY1266" fmla="*/ 8223 h 10000"/>
                  <a:gd name="connsiteX1267" fmla="*/ 6708 w 10000"/>
                  <a:gd name="connsiteY1267" fmla="*/ 8236 h 10000"/>
                  <a:gd name="connsiteX1268" fmla="*/ 6708 w 10000"/>
                  <a:gd name="connsiteY1268" fmla="*/ 8272 h 10000"/>
                  <a:gd name="connsiteX1269" fmla="*/ 6711 w 10000"/>
                  <a:gd name="connsiteY1269" fmla="*/ 8290 h 10000"/>
                  <a:gd name="connsiteX1270" fmla="*/ 6716 w 10000"/>
                  <a:gd name="connsiteY1270" fmla="*/ 8304 h 10000"/>
                  <a:gd name="connsiteX1271" fmla="*/ 6711 w 10000"/>
                  <a:gd name="connsiteY1271" fmla="*/ 8313 h 10000"/>
                  <a:gd name="connsiteX1272" fmla="*/ 6683 w 10000"/>
                  <a:gd name="connsiteY1272" fmla="*/ 8318 h 10000"/>
                  <a:gd name="connsiteX1273" fmla="*/ 6661 w 10000"/>
                  <a:gd name="connsiteY1273" fmla="*/ 8327 h 10000"/>
                  <a:gd name="connsiteX1274" fmla="*/ 6631 w 10000"/>
                  <a:gd name="connsiteY1274" fmla="*/ 8327 h 10000"/>
                  <a:gd name="connsiteX1275" fmla="*/ 6611 w 10000"/>
                  <a:gd name="connsiteY1275" fmla="*/ 8327 h 10000"/>
                  <a:gd name="connsiteX1276" fmla="*/ 6598 w 10000"/>
                  <a:gd name="connsiteY1276" fmla="*/ 8327 h 10000"/>
                  <a:gd name="connsiteX1277" fmla="*/ 6595 w 10000"/>
                  <a:gd name="connsiteY1277" fmla="*/ 8340 h 10000"/>
                  <a:gd name="connsiteX1278" fmla="*/ 6587 w 10000"/>
                  <a:gd name="connsiteY1278" fmla="*/ 8358 h 10000"/>
                  <a:gd name="connsiteX1279" fmla="*/ 6578 w 10000"/>
                  <a:gd name="connsiteY1279" fmla="*/ 8408 h 10000"/>
                  <a:gd name="connsiteX1280" fmla="*/ 6578 w 10000"/>
                  <a:gd name="connsiteY1280" fmla="*/ 8421 h 10000"/>
                  <a:gd name="connsiteX1281" fmla="*/ 6578 w 10000"/>
                  <a:gd name="connsiteY1281" fmla="*/ 8430 h 10000"/>
                  <a:gd name="connsiteX1282" fmla="*/ 6573 w 10000"/>
                  <a:gd name="connsiteY1282" fmla="*/ 8435 h 10000"/>
                  <a:gd name="connsiteX1283" fmla="*/ 6556 w 10000"/>
                  <a:gd name="connsiteY1283" fmla="*/ 8435 h 10000"/>
                  <a:gd name="connsiteX1284" fmla="*/ 6545 w 10000"/>
                  <a:gd name="connsiteY1284" fmla="*/ 8435 h 10000"/>
                  <a:gd name="connsiteX1285" fmla="*/ 6523 w 10000"/>
                  <a:gd name="connsiteY1285" fmla="*/ 8435 h 10000"/>
                  <a:gd name="connsiteX1286" fmla="*/ 6493 w 10000"/>
                  <a:gd name="connsiteY1286" fmla="*/ 8430 h 10000"/>
                  <a:gd name="connsiteX1287" fmla="*/ 6490 w 10000"/>
                  <a:gd name="connsiteY1287" fmla="*/ 8430 h 10000"/>
                  <a:gd name="connsiteX1288" fmla="*/ 6485 w 10000"/>
                  <a:gd name="connsiteY1288" fmla="*/ 8444 h 10000"/>
                  <a:gd name="connsiteX1289" fmla="*/ 6465 w 10000"/>
                  <a:gd name="connsiteY1289" fmla="*/ 8475 h 10000"/>
                  <a:gd name="connsiteX1290" fmla="*/ 6451 w 10000"/>
                  <a:gd name="connsiteY1290" fmla="*/ 8498 h 10000"/>
                  <a:gd name="connsiteX1291" fmla="*/ 6435 w 10000"/>
                  <a:gd name="connsiteY1291" fmla="*/ 8525 h 10000"/>
                  <a:gd name="connsiteX1292" fmla="*/ 6421 w 10000"/>
                  <a:gd name="connsiteY1292" fmla="*/ 8539 h 10000"/>
                  <a:gd name="connsiteX1293" fmla="*/ 6410 w 10000"/>
                  <a:gd name="connsiteY1293" fmla="*/ 8561 h 10000"/>
                  <a:gd name="connsiteX1294" fmla="*/ 6402 w 10000"/>
                  <a:gd name="connsiteY1294" fmla="*/ 8575 h 10000"/>
                  <a:gd name="connsiteX1295" fmla="*/ 6402 w 10000"/>
                  <a:gd name="connsiteY1295" fmla="*/ 8593 h 10000"/>
                  <a:gd name="connsiteX1296" fmla="*/ 6402 w 10000"/>
                  <a:gd name="connsiteY1296" fmla="*/ 8620 h 10000"/>
                  <a:gd name="connsiteX1297" fmla="*/ 6405 w 10000"/>
                  <a:gd name="connsiteY1297" fmla="*/ 8660 h 10000"/>
                  <a:gd name="connsiteX1298" fmla="*/ 6405 w 10000"/>
                  <a:gd name="connsiteY1298" fmla="*/ 8674 h 10000"/>
                  <a:gd name="connsiteX1299" fmla="*/ 6405 w 10000"/>
                  <a:gd name="connsiteY1299" fmla="*/ 8683 h 10000"/>
                  <a:gd name="connsiteX1300" fmla="*/ 6405 w 10000"/>
                  <a:gd name="connsiteY1300" fmla="*/ 8687 h 10000"/>
                  <a:gd name="connsiteX1301" fmla="*/ 6405 w 10000"/>
                  <a:gd name="connsiteY1301" fmla="*/ 8696 h 10000"/>
                  <a:gd name="connsiteX1302" fmla="*/ 6388 w 10000"/>
                  <a:gd name="connsiteY1302" fmla="*/ 8733 h 10000"/>
                  <a:gd name="connsiteX1303" fmla="*/ 6369 w 10000"/>
                  <a:gd name="connsiteY1303" fmla="*/ 8746 h 10000"/>
                  <a:gd name="connsiteX1304" fmla="*/ 6333 w 10000"/>
                  <a:gd name="connsiteY1304" fmla="*/ 8773 h 10000"/>
                  <a:gd name="connsiteX1305" fmla="*/ 6313 w 10000"/>
                  <a:gd name="connsiteY1305" fmla="*/ 8787 h 10000"/>
                  <a:gd name="connsiteX1306" fmla="*/ 6291 w 10000"/>
                  <a:gd name="connsiteY1306" fmla="*/ 8805 h 10000"/>
                  <a:gd name="connsiteX1307" fmla="*/ 6280 w 10000"/>
                  <a:gd name="connsiteY1307" fmla="*/ 8814 h 10000"/>
                  <a:gd name="connsiteX1308" fmla="*/ 6250 w 10000"/>
                  <a:gd name="connsiteY1308" fmla="*/ 8805 h 10000"/>
                  <a:gd name="connsiteX1309" fmla="*/ 6233 w 10000"/>
                  <a:gd name="connsiteY1309" fmla="*/ 8805 h 10000"/>
                  <a:gd name="connsiteX1310" fmla="*/ 6220 w 10000"/>
                  <a:gd name="connsiteY1310" fmla="*/ 8805 h 10000"/>
                  <a:gd name="connsiteX1311" fmla="*/ 6200 w 10000"/>
                  <a:gd name="connsiteY1311" fmla="*/ 8805 h 10000"/>
                  <a:gd name="connsiteX1312" fmla="*/ 6184 w 10000"/>
                  <a:gd name="connsiteY1312" fmla="*/ 8805 h 10000"/>
                  <a:gd name="connsiteX1313" fmla="*/ 6755 w 10000"/>
                  <a:gd name="connsiteY1313" fmla="*/ 6680 h 10000"/>
                  <a:gd name="connsiteX1314" fmla="*/ 6716 w 10000"/>
                  <a:gd name="connsiteY1314" fmla="*/ 6653 h 10000"/>
                  <a:gd name="connsiteX1315" fmla="*/ 6692 w 10000"/>
                  <a:gd name="connsiteY1315" fmla="*/ 6707 h 10000"/>
                  <a:gd name="connsiteX1316" fmla="*/ 6747 w 10000"/>
                  <a:gd name="connsiteY1316" fmla="*/ 6856 h 10000"/>
                  <a:gd name="connsiteX1317" fmla="*/ 6747 w 10000"/>
                  <a:gd name="connsiteY1317" fmla="*/ 6910 h 10000"/>
                  <a:gd name="connsiteX1318" fmla="*/ 6727 w 10000"/>
                  <a:gd name="connsiteY1318" fmla="*/ 6960 h 10000"/>
                  <a:gd name="connsiteX1319" fmla="*/ 6675 w 10000"/>
                  <a:gd name="connsiteY1319" fmla="*/ 7041 h 10000"/>
                  <a:gd name="connsiteX1320" fmla="*/ 6667 w 10000"/>
                  <a:gd name="connsiteY1320" fmla="*/ 7082 h 10000"/>
                  <a:gd name="connsiteX1321" fmla="*/ 6675 w 10000"/>
                  <a:gd name="connsiteY1321" fmla="*/ 7158 h 10000"/>
                  <a:gd name="connsiteX1322" fmla="*/ 6683 w 10000"/>
                  <a:gd name="connsiteY1322" fmla="*/ 7199 h 10000"/>
                  <a:gd name="connsiteX1323" fmla="*/ 6703 w 10000"/>
                  <a:gd name="connsiteY1323" fmla="*/ 7212 h 10000"/>
                  <a:gd name="connsiteX1324" fmla="*/ 6719 w 10000"/>
                  <a:gd name="connsiteY1324" fmla="*/ 7181 h 10000"/>
                  <a:gd name="connsiteX1325" fmla="*/ 6727 w 10000"/>
                  <a:gd name="connsiteY1325" fmla="*/ 7113 h 10000"/>
                  <a:gd name="connsiteX1326" fmla="*/ 6749 w 10000"/>
                  <a:gd name="connsiteY1326" fmla="*/ 7050 h 10000"/>
                  <a:gd name="connsiteX1327" fmla="*/ 6772 w 10000"/>
                  <a:gd name="connsiteY1327" fmla="*/ 6987 h 10000"/>
                  <a:gd name="connsiteX1328" fmla="*/ 6788 w 10000"/>
                  <a:gd name="connsiteY1328" fmla="*/ 6987 h 10000"/>
                  <a:gd name="connsiteX1329" fmla="*/ 6783 w 10000"/>
                  <a:gd name="connsiteY1329" fmla="*/ 7077 h 10000"/>
                  <a:gd name="connsiteX1330" fmla="*/ 6780 w 10000"/>
                  <a:gd name="connsiteY1330" fmla="*/ 7140 h 10000"/>
                  <a:gd name="connsiteX1331" fmla="*/ 6816 w 10000"/>
                  <a:gd name="connsiteY1331" fmla="*/ 7055 h 10000"/>
                  <a:gd name="connsiteX1332" fmla="*/ 6852 w 10000"/>
                  <a:gd name="connsiteY1332" fmla="*/ 7050 h 10000"/>
                  <a:gd name="connsiteX1333" fmla="*/ 6896 w 10000"/>
                  <a:gd name="connsiteY1333" fmla="*/ 7077 h 10000"/>
                  <a:gd name="connsiteX1334" fmla="*/ 7014 w 10000"/>
                  <a:gd name="connsiteY1334" fmla="*/ 6955 h 10000"/>
                  <a:gd name="connsiteX1335" fmla="*/ 7009 w 10000"/>
                  <a:gd name="connsiteY1335" fmla="*/ 6933 h 10000"/>
                  <a:gd name="connsiteX1336" fmla="*/ 6981 w 10000"/>
                  <a:gd name="connsiteY1336" fmla="*/ 6906 h 10000"/>
                  <a:gd name="connsiteX1337" fmla="*/ 6932 w 10000"/>
                  <a:gd name="connsiteY1337" fmla="*/ 6788 h 10000"/>
                  <a:gd name="connsiteX1338" fmla="*/ 6951 w 10000"/>
                  <a:gd name="connsiteY1338" fmla="*/ 6766 h 10000"/>
                  <a:gd name="connsiteX1339" fmla="*/ 6871 w 10000"/>
                  <a:gd name="connsiteY1339" fmla="*/ 6748 h 10000"/>
                  <a:gd name="connsiteX1340" fmla="*/ 6868 w 10000"/>
                  <a:gd name="connsiteY1340" fmla="*/ 6734 h 10000"/>
                  <a:gd name="connsiteX1341" fmla="*/ 6912 w 10000"/>
                  <a:gd name="connsiteY1341" fmla="*/ 6581 h 10000"/>
                  <a:gd name="connsiteX1342" fmla="*/ 6912 w 10000"/>
                  <a:gd name="connsiteY1342" fmla="*/ 6567 h 10000"/>
                  <a:gd name="connsiteX1343" fmla="*/ 6909 w 10000"/>
                  <a:gd name="connsiteY1343" fmla="*/ 6563 h 10000"/>
                  <a:gd name="connsiteX1344" fmla="*/ 6893 w 10000"/>
                  <a:gd name="connsiteY1344" fmla="*/ 6576 h 10000"/>
                  <a:gd name="connsiteX1345" fmla="*/ 6827 w 10000"/>
                  <a:gd name="connsiteY1345" fmla="*/ 6631 h 10000"/>
                  <a:gd name="connsiteX1346" fmla="*/ 6774 w 10000"/>
                  <a:gd name="connsiteY1346" fmla="*/ 6667 h 10000"/>
                  <a:gd name="connsiteX1347" fmla="*/ 6525 w 10000"/>
                  <a:gd name="connsiteY1347" fmla="*/ 7561 h 10000"/>
                  <a:gd name="connsiteX1348" fmla="*/ 6184 w 10000"/>
                  <a:gd name="connsiteY1348" fmla="*/ 8805 h 10000"/>
                  <a:gd name="connsiteX0" fmla="*/ 6184 w 10000"/>
                  <a:gd name="connsiteY0" fmla="*/ 8805 h 10000"/>
                  <a:gd name="connsiteX1" fmla="*/ 6175 w 10000"/>
                  <a:gd name="connsiteY1" fmla="*/ 8800 h 10000"/>
                  <a:gd name="connsiteX2" fmla="*/ 6167 w 10000"/>
                  <a:gd name="connsiteY2" fmla="*/ 8832 h 10000"/>
                  <a:gd name="connsiteX3" fmla="*/ 6167 w 10000"/>
                  <a:gd name="connsiteY3" fmla="*/ 8845 h 10000"/>
                  <a:gd name="connsiteX4" fmla="*/ 6140 w 10000"/>
                  <a:gd name="connsiteY4" fmla="*/ 8877 h 10000"/>
                  <a:gd name="connsiteX5" fmla="*/ 6098 w 10000"/>
                  <a:gd name="connsiteY5" fmla="*/ 8904 h 10000"/>
                  <a:gd name="connsiteX6" fmla="*/ 6090 w 10000"/>
                  <a:gd name="connsiteY6" fmla="*/ 8904 h 10000"/>
                  <a:gd name="connsiteX7" fmla="*/ 6082 w 10000"/>
                  <a:gd name="connsiteY7" fmla="*/ 8904 h 10000"/>
                  <a:gd name="connsiteX8" fmla="*/ 6082 w 10000"/>
                  <a:gd name="connsiteY8" fmla="*/ 8958 h 10000"/>
                  <a:gd name="connsiteX9" fmla="*/ 6082 w 10000"/>
                  <a:gd name="connsiteY9" fmla="*/ 8963 h 10000"/>
                  <a:gd name="connsiteX10" fmla="*/ 6079 w 10000"/>
                  <a:gd name="connsiteY10" fmla="*/ 9012 h 10000"/>
                  <a:gd name="connsiteX11" fmla="*/ 6073 w 10000"/>
                  <a:gd name="connsiteY11" fmla="*/ 9066 h 10000"/>
                  <a:gd name="connsiteX12" fmla="*/ 6073 w 10000"/>
                  <a:gd name="connsiteY12" fmla="*/ 9120 h 10000"/>
                  <a:gd name="connsiteX13" fmla="*/ 6073 w 10000"/>
                  <a:gd name="connsiteY13" fmla="*/ 9147 h 10000"/>
                  <a:gd name="connsiteX14" fmla="*/ 6073 w 10000"/>
                  <a:gd name="connsiteY14" fmla="*/ 9197 h 10000"/>
                  <a:gd name="connsiteX15" fmla="*/ 6068 w 10000"/>
                  <a:gd name="connsiteY15" fmla="*/ 9233 h 10000"/>
                  <a:gd name="connsiteX16" fmla="*/ 6065 w 10000"/>
                  <a:gd name="connsiteY16" fmla="*/ 9301 h 10000"/>
                  <a:gd name="connsiteX17" fmla="*/ 6065 w 10000"/>
                  <a:gd name="connsiteY17" fmla="*/ 9350 h 10000"/>
                  <a:gd name="connsiteX18" fmla="*/ 6060 w 10000"/>
                  <a:gd name="connsiteY18" fmla="*/ 9382 h 10000"/>
                  <a:gd name="connsiteX19" fmla="*/ 6060 w 10000"/>
                  <a:gd name="connsiteY19" fmla="*/ 9409 h 10000"/>
                  <a:gd name="connsiteX20" fmla="*/ 6051 w 10000"/>
                  <a:gd name="connsiteY20" fmla="*/ 9423 h 10000"/>
                  <a:gd name="connsiteX21" fmla="*/ 6049 w 10000"/>
                  <a:gd name="connsiteY21" fmla="*/ 9436 h 10000"/>
                  <a:gd name="connsiteX22" fmla="*/ 6035 w 10000"/>
                  <a:gd name="connsiteY22" fmla="*/ 9450 h 10000"/>
                  <a:gd name="connsiteX23" fmla="*/ 6026 w 10000"/>
                  <a:gd name="connsiteY23" fmla="*/ 9459 h 10000"/>
                  <a:gd name="connsiteX24" fmla="*/ 6018 w 10000"/>
                  <a:gd name="connsiteY24" fmla="*/ 9445 h 10000"/>
                  <a:gd name="connsiteX25" fmla="*/ 6007 w 10000"/>
                  <a:gd name="connsiteY25" fmla="*/ 9409 h 10000"/>
                  <a:gd name="connsiteX26" fmla="*/ 5985 w 10000"/>
                  <a:gd name="connsiteY26" fmla="*/ 9369 h 10000"/>
                  <a:gd name="connsiteX27" fmla="*/ 5969 w 10000"/>
                  <a:gd name="connsiteY27" fmla="*/ 9332 h 10000"/>
                  <a:gd name="connsiteX28" fmla="*/ 5955 w 10000"/>
                  <a:gd name="connsiteY28" fmla="*/ 9314 h 10000"/>
                  <a:gd name="connsiteX29" fmla="*/ 5952 w 10000"/>
                  <a:gd name="connsiteY29" fmla="*/ 9305 h 10000"/>
                  <a:gd name="connsiteX30" fmla="*/ 5935 w 10000"/>
                  <a:gd name="connsiteY30" fmla="*/ 9305 h 10000"/>
                  <a:gd name="connsiteX31" fmla="*/ 5922 w 10000"/>
                  <a:gd name="connsiteY31" fmla="*/ 9319 h 10000"/>
                  <a:gd name="connsiteX32" fmla="*/ 5913 w 10000"/>
                  <a:gd name="connsiteY32" fmla="*/ 9328 h 10000"/>
                  <a:gd name="connsiteX33" fmla="*/ 5905 w 10000"/>
                  <a:gd name="connsiteY33" fmla="*/ 9332 h 10000"/>
                  <a:gd name="connsiteX34" fmla="*/ 5897 w 10000"/>
                  <a:gd name="connsiteY34" fmla="*/ 9350 h 10000"/>
                  <a:gd name="connsiteX35" fmla="*/ 5875 w 10000"/>
                  <a:gd name="connsiteY35" fmla="*/ 9364 h 10000"/>
                  <a:gd name="connsiteX36" fmla="*/ 5850 w 10000"/>
                  <a:gd name="connsiteY36" fmla="*/ 9391 h 10000"/>
                  <a:gd name="connsiteX37" fmla="*/ 5833 w 10000"/>
                  <a:gd name="connsiteY37" fmla="*/ 9405 h 10000"/>
                  <a:gd name="connsiteX38" fmla="*/ 5822 w 10000"/>
                  <a:gd name="connsiteY38" fmla="*/ 9409 h 10000"/>
                  <a:gd name="connsiteX39" fmla="*/ 5800 w 10000"/>
                  <a:gd name="connsiteY39" fmla="*/ 9423 h 10000"/>
                  <a:gd name="connsiteX40" fmla="*/ 5784 w 10000"/>
                  <a:gd name="connsiteY40" fmla="*/ 9436 h 10000"/>
                  <a:gd name="connsiteX41" fmla="*/ 5767 w 10000"/>
                  <a:gd name="connsiteY41" fmla="*/ 9450 h 10000"/>
                  <a:gd name="connsiteX42" fmla="*/ 5751 w 10000"/>
                  <a:gd name="connsiteY42" fmla="*/ 9463 h 10000"/>
                  <a:gd name="connsiteX43" fmla="*/ 5745 w 10000"/>
                  <a:gd name="connsiteY43" fmla="*/ 9472 h 10000"/>
                  <a:gd name="connsiteX44" fmla="*/ 5751 w 10000"/>
                  <a:gd name="connsiteY44" fmla="*/ 9477 h 10000"/>
                  <a:gd name="connsiteX45" fmla="*/ 5762 w 10000"/>
                  <a:gd name="connsiteY45" fmla="*/ 9504 h 10000"/>
                  <a:gd name="connsiteX46" fmla="*/ 5767 w 10000"/>
                  <a:gd name="connsiteY46" fmla="*/ 9526 h 10000"/>
                  <a:gd name="connsiteX47" fmla="*/ 5784 w 10000"/>
                  <a:gd name="connsiteY47" fmla="*/ 9576 h 10000"/>
                  <a:gd name="connsiteX48" fmla="*/ 5797 w 10000"/>
                  <a:gd name="connsiteY48" fmla="*/ 9603 h 10000"/>
                  <a:gd name="connsiteX49" fmla="*/ 5808 w 10000"/>
                  <a:gd name="connsiteY49" fmla="*/ 9644 h 10000"/>
                  <a:gd name="connsiteX50" fmla="*/ 5822 w 10000"/>
                  <a:gd name="connsiteY50" fmla="*/ 9671 h 10000"/>
                  <a:gd name="connsiteX51" fmla="*/ 5825 w 10000"/>
                  <a:gd name="connsiteY51" fmla="*/ 9684 h 10000"/>
                  <a:gd name="connsiteX52" fmla="*/ 5831 w 10000"/>
                  <a:gd name="connsiteY52" fmla="*/ 9684 h 10000"/>
                  <a:gd name="connsiteX53" fmla="*/ 5825 w 10000"/>
                  <a:gd name="connsiteY53" fmla="*/ 9698 h 10000"/>
                  <a:gd name="connsiteX54" fmla="*/ 5806 w 10000"/>
                  <a:gd name="connsiteY54" fmla="*/ 9725 h 10000"/>
                  <a:gd name="connsiteX55" fmla="*/ 5792 w 10000"/>
                  <a:gd name="connsiteY55" fmla="*/ 9738 h 10000"/>
                  <a:gd name="connsiteX56" fmla="*/ 5737 w 10000"/>
                  <a:gd name="connsiteY56" fmla="*/ 9793 h 10000"/>
                  <a:gd name="connsiteX57" fmla="*/ 5728 w 10000"/>
                  <a:gd name="connsiteY57" fmla="*/ 9806 h 10000"/>
                  <a:gd name="connsiteX58" fmla="*/ 5712 w 10000"/>
                  <a:gd name="connsiteY58" fmla="*/ 9815 h 10000"/>
                  <a:gd name="connsiteX59" fmla="*/ 5690 w 10000"/>
                  <a:gd name="connsiteY59" fmla="*/ 9838 h 10000"/>
                  <a:gd name="connsiteX60" fmla="*/ 5679 w 10000"/>
                  <a:gd name="connsiteY60" fmla="*/ 9842 h 10000"/>
                  <a:gd name="connsiteX61" fmla="*/ 5665 w 10000"/>
                  <a:gd name="connsiteY61" fmla="*/ 9842 h 10000"/>
                  <a:gd name="connsiteX62" fmla="*/ 5648 w 10000"/>
                  <a:gd name="connsiteY62" fmla="*/ 9851 h 10000"/>
                  <a:gd name="connsiteX63" fmla="*/ 5621 w 10000"/>
                  <a:gd name="connsiteY63" fmla="*/ 9892 h 10000"/>
                  <a:gd name="connsiteX64" fmla="*/ 5544 w 10000"/>
                  <a:gd name="connsiteY64" fmla="*/ 9946 h 10000"/>
                  <a:gd name="connsiteX65" fmla="*/ 5406 w 10000"/>
                  <a:gd name="connsiteY65" fmla="*/ 10000 h 10000"/>
                  <a:gd name="connsiteX66" fmla="*/ 5350 w 10000"/>
                  <a:gd name="connsiteY66" fmla="*/ 9986 h 10000"/>
                  <a:gd name="connsiteX67" fmla="*/ 5342 w 10000"/>
                  <a:gd name="connsiteY67" fmla="*/ 9950 h 10000"/>
                  <a:gd name="connsiteX68" fmla="*/ 5342 w 10000"/>
                  <a:gd name="connsiteY68" fmla="*/ 9932 h 10000"/>
                  <a:gd name="connsiteX69" fmla="*/ 5342 w 10000"/>
                  <a:gd name="connsiteY69" fmla="*/ 9923 h 10000"/>
                  <a:gd name="connsiteX70" fmla="*/ 5342 w 10000"/>
                  <a:gd name="connsiteY70" fmla="*/ 9919 h 10000"/>
                  <a:gd name="connsiteX71" fmla="*/ 5348 w 10000"/>
                  <a:gd name="connsiteY71" fmla="*/ 9919 h 10000"/>
                  <a:gd name="connsiteX72" fmla="*/ 5348 w 10000"/>
                  <a:gd name="connsiteY72" fmla="*/ 9910 h 10000"/>
                  <a:gd name="connsiteX73" fmla="*/ 5350 w 10000"/>
                  <a:gd name="connsiteY73" fmla="*/ 9910 h 10000"/>
                  <a:gd name="connsiteX74" fmla="*/ 5350 w 10000"/>
                  <a:gd name="connsiteY74" fmla="*/ 9905 h 10000"/>
                  <a:gd name="connsiteX75" fmla="*/ 5356 w 10000"/>
                  <a:gd name="connsiteY75" fmla="*/ 9905 h 10000"/>
                  <a:gd name="connsiteX76" fmla="*/ 5356 w 10000"/>
                  <a:gd name="connsiteY76" fmla="*/ 9896 h 10000"/>
                  <a:gd name="connsiteX77" fmla="*/ 5359 w 10000"/>
                  <a:gd name="connsiteY77" fmla="*/ 9896 h 10000"/>
                  <a:gd name="connsiteX78" fmla="*/ 5359 w 10000"/>
                  <a:gd name="connsiteY78" fmla="*/ 9892 h 10000"/>
                  <a:gd name="connsiteX79" fmla="*/ 5364 w 10000"/>
                  <a:gd name="connsiteY79" fmla="*/ 9892 h 10000"/>
                  <a:gd name="connsiteX80" fmla="*/ 5364 w 10000"/>
                  <a:gd name="connsiteY80" fmla="*/ 9883 h 10000"/>
                  <a:gd name="connsiteX81" fmla="*/ 5359 w 10000"/>
                  <a:gd name="connsiteY81" fmla="*/ 9883 h 10000"/>
                  <a:gd name="connsiteX82" fmla="*/ 5359 w 10000"/>
                  <a:gd name="connsiteY82" fmla="*/ 9878 h 10000"/>
                  <a:gd name="connsiteX83" fmla="*/ 5359 w 10000"/>
                  <a:gd name="connsiteY83" fmla="*/ 9869 h 10000"/>
                  <a:gd name="connsiteX84" fmla="*/ 5356 w 10000"/>
                  <a:gd name="connsiteY84" fmla="*/ 9869 h 10000"/>
                  <a:gd name="connsiteX85" fmla="*/ 5356 w 10000"/>
                  <a:gd name="connsiteY85" fmla="*/ 9865 h 10000"/>
                  <a:gd name="connsiteX86" fmla="*/ 5350 w 10000"/>
                  <a:gd name="connsiteY86" fmla="*/ 9865 h 10000"/>
                  <a:gd name="connsiteX87" fmla="*/ 5350 w 10000"/>
                  <a:gd name="connsiteY87" fmla="*/ 9856 h 10000"/>
                  <a:gd name="connsiteX88" fmla="*/ 5348 w 10000"/>
                  <a:gd name="connsiteY88" fmla="*/ 9856 h 10000"/>
                  <a:gd name="connsiteX89" fmla="*/ 5348 w 10000"/>
                  <a:gd name="connsiteY89" fmla="*/ 9851 h 10000"/>
                  <a:gd name="connsiteX90" fmla="*/ 5348 w 10000"/>
                  <a:gd name="connsiteY90" fmla="*/ 9842 h 10000"/>
                  <a:gd name="connsiteX91" fmla="*/ 5348 w 10000"/>
                  <a:gd name="connsiteY91" fmla="*/ 9838 h 10000"/>
                  <a:gd name="connsiteX92" fmla="*/ 5348 w 10000"/>
                  <a:gd name="connsiteY92" fmla="*/ 9829 h 10000"/>
                  <a:gd name="connsiteX93" fmla="*/ 5348 w 10000"/>
                  <a:gd name="connsiteY93" fmla="*/ 9820 h 10000"/>
                  <a:gd name="connsiteX94" fmla="*/ 5348 w 10000"/>
                  <a:gd name="connsiteY94" fmla="*/ 9815 h 10000"/>
                  <a:gd name="connsiteX95" fmla="*/ 5348 w 10000"/>
                  <a:gd name="connsiteY95" fmla="*/ 9806 h 10000"/>
                  <a:gd name="connsiteX96" fmla="*/ 5350 w 10000"/>
                  <a:gd name="connsiteY96" fmla="*/ 9806 h 10000"/>
                  <a:gd name="connsiteX97" fmla="*/ 5350 w 10000"/>
                  <a:gd name="connsiteY97" fmla="*/ 9802 h 10000"/>
                  <a:gd name="connsiteX98" fmla="*/ 5350 w 10000"/>
                  <a:gd name="connsiteY98" fmla="*/ 9793 h 10000"/>
                  <a:gd name="connsiteX99" fmla="*/ 5356 w 10000"/>
                  <a:gd name="connsiteY99" fmla="*/ 9788 h 10000"/>
                  <a:gd name="connsiteX100" fmla="*/ 5356 w 10000"/>
                  <a:gd name="connsiteY100" fmla="*/ 9779 h 10000"/>
                  <a:gd name="connsiteX101" fmla="*/ 5359 w 10000"/>
                  <a:gd name="connsiteY101" fmla="*/ 9779 h 10000"/>
                  <a:gd name="connsiteX102" fmla="*/ 5359 w 10000"/>
                  <a:gd name="connsiteY102" fmla="*/ 9774 h 10000"/>
                  <a:gd name="connsiteX103" fmla="*/ 5364 w 10000"/>
                  <a:gd name="connsiteY103" fmla="*/ 9765 h 10000"/>
                  <a:gd name="connsiteX104" fmla="*/ 5397 w 10000"/>
                  <a:gd name="connsiteY104" fmla="*/ 9698 h 10000"/>
                  <a:gd name="connsiteX105" fmla="*/ 5397 w 10000"/>
                  <a:gd name="connsiteY105" fmla="*/ 9662 h 10000"/>
                  <a:gd name="connsiteX106" fmla="*/ 5381 w 10000"/>
                  <a:gd name="connsiteY106" fmla="*/ 9648 h 10000"/>
                  <a:gd name="connsiteX107" fmla="*/ 5381 w 10000"/>
                  <a:gd name="connsiteY107" fmla="*/ 9608 h 10000"/>
                  <a:gd name="connsiteX108" fmla="*/ 5400 w 10000"/>
                  <a:gd name="connsiteY108" fmla="*/ 9590 h 10000"/>
                  <a:gd name="connsiteX109" fmla="*/ 5392 w 10000"/>
                  <a:gd name="connsiteY109" fmla="*/ 9553 h 10000"/>
                  <a:gd name="connsiteX110" fmla="*/ 5375 w 10000"/>
                  <a:gd name="connsiteY110" fmla="*/ 9526 h 10000"/>
                  <a:gd name="connsiteX111" fmla="*/ 5350 w 10000"/>
                  <a:gd name="connsiteY111" fmla="*/ 9504 h 10000"/>
                  <a:gd name="connsiteX112" fmla="*/ 5323 w 10000"/>
                  <a:gd name="connsiteY112" fmla="*/ 9562 h 10000"/>
                  <a:gd name="connsiteX113" fmla="*/ 5309 w 10000"/>
                  <a:gd name="connsiteY113" fmla="*/ 9535 h 10000"/>
                  <a:gd name="connsiteX114" fmla="*/ 5312 w 10000"/>
                  <a:gd name="connsiteY114" fmla="*/ 9436 h 10000"/>
                  <a:gd name="connsiteX115" fmla="*/ 5276 w 10000"/>
                  <a:gd name="connsiteY115" fmla="*/ 9409 h 10000"/>
                  <a:gd name="connsiteX116" fmla="*/ 5270 w 10000"/>
                  <a:gd name="connsiteY116" fmla="*/ 9418 h 10000"/>
                  <a:gd name="connsiteX117" fmla="*/ 5259 w 10000"/>
                  <a:gd name="connsiteY117" fmla="*/ 9423 h 10000"/>
                  <a:gd name="connsiteX118" fmla="*/ 5243 w 10000"/>
                  <a:gd name="connsiteY118" fmla="*/ 9445 h 10000"/>
                  <a:gd name="connsiteX119" fmla="*/ 5229 w 10000"/>
                  <a:gd name="connsiteY119" fmla="*/ 9450 h 10000"/>
                  <a:gd name="connsiteX120" fmla="*/ 5221 w 10000"/>
                  <a:gd name="connsiteY120" fmla="*/ 9459 h 10000"/>
                  <a:gd name="connsiteX121" fmla="*/ 5199 w 10000"/>
                  <a:gd name="connsiteY121" fmla="*/ 9463 h 10000"/>
                  <a:gd name="connsiteX122" fmla="*/ 5179 w 10000"/>
                  <a:gd name="connsiteY122" fmla="*/ 9463 h 10000"/>
                  <a:gd name="connsiteX123" fmla="*/ 5166 w 10000"/>
                  <a:gd name="connsiteY123" fmla="*/ 9450 h 10000"/>
                  <a:gd name="connsiteX124" fmla="*/ 5155 w 10000"/>
                  <a:gd name="connsiteY124" fmla="*/ 9432 h 10000"/>
                  <a:gd name="connsiteX125" fmla="*/ 5149 w 10000"/>
                  <a:gd name="connsiteY125" fmla="*/ 9432 h 10000"/>
                  <a:gd name="connsiteX126" fmla="*/ 5146 w 10000"/>
                  <a:gd name="connsiteY126" fmla="*/ 9432 h 10000"/>
                  <a:gd name="connsiteX127" fmla="*/ 5146 w 10000"/>
                  <a:gd name="connsiteY127" fmla="*/ 9436 h 10000"/>
                  <a:gd name="connsiteX128" fmla="*/ 5132 w 10000"/>
                  <a:gd name="connsiteY128" fmla="*/ 9445 h 10000"/>
                  <a:gd name="connsiteX129" fmla="*/ 5124 w 10000"/>
                  <a:gd name="connsiteY129" fmla="*/ 9463 h 10000"/>
                  <a:gd name="connsiteX130" fmla="*/ 5119 w 10000"/>
                  <a:gd name="connsiteY130" fmla="*/ 9472 h 10000"/>
                  <a:gd name="connsiteX131" fmla="*/ 5094 w 10000"/>
                  <a:gd name="connsiteY131" fmla="*/ 9486 h 10000"/>
                  <a:gd name="connsiteX132" fmla="*/ 5075 w 10000"/>
                  <a:gd name="connsiteY132" fmla="*/ 9490 h 10000"/>
                  <a:gd name="connsiteX133" fmla="*/ 5058 w 10000"/>
                  <a:gd name="connsiteY133" fmla="*/ 9499 h 10000"/>
                  <a:gd name="connsiteX134" fmla="*/ 5028 w 10000"/>
                  <a:gd name="connsiteY134" fmla="*/ 9513 h 10000"/>
                  <a:gd name="connsiteX135" fmla="*/ 5006 w 10000"/>
                  <a:gd name="connsiteY135" fmla="*/ 9522 h 10000"/>
                  <a:gd name="connsiteX136" fmla="*/ 4986 w 10000"/>
                  <a:gd name="connsiteY136" fmla="*/ 9535 h 10000"/>
                  <a:gd name="connsiteX137" fmla="*/ 4948 w 10000"/>
                  <a:gd name="connsiteY137" fmla="*/ 9549 h 10000"/>
                  <a:gd name="connsiteX138" fmla="*/ 4925 w 10000"/>
                  <a:gd name="connsiteY138" fmla="*/ 9549 h 10000"/>
                  <a:gd name="connsiteX139" fmla="*/ 4906 w 10000"/>
                  <a:gd name="connsiteY139" fmla="*/ 9549 h 10000"/>
                  <a:gd name="connsiteX140" fmla="*/ 4892 w 10000"/>
                  <a:gd name="connsiteY140" fmla="*/ 9553 h 10000"/>
                  <a:gd name="connsiteX141" fmla="*/ 4890 w 10000"/>
                  <a:gd name="connsiteY141" fmla="*/ 9562 h 10000"/>
                  <a:gd name="connsiteX142" fmla="*/ 4881 w 10000"/>
                  <a:gd name="connsiteY142" fmla="*/ 9576 h 10000"/>
                  <a:gd name="connsiteX143" fmla="*/ 4873 w 10000"/>
                  <a:gd name="connsiteY143" fmla="*/ 9594 h 10000"/>
                  <a:gd name="connsiteX144" fmla="*/ 4868 w 10000"/>
                  <a:gd name="connsiteY144" fmla="*/ 9581 h 10000"/>
                  <a:gd name="connsiteX145" fmla="*/ 4865 w 10000"/>
                  <a:gd name="connsiteY145" fmla="*/ 9567 h 10000"/>
                  <a:gd name="connsiteX146" fmla="*/ 4851 w 10000"/>
                  <a:gd name="connsiteY146" fmla="*/ 9567 h 10000"/>
                  <a:gd name="connsiteX147" fmla="*/ 4848 w 10000"/>
                  <a:gd name="connsiteY147" fmla="*/ 9576 h 10000"/>
                  <a:gd name="connsiteX148" fmla="*/ 4829 w 10000"/>
                  <a:gd name="connsiteY148" fmla="*/ 9581 h 10000"/>
                  <a:gd name="connsiteX149" fmla="*/ 4818 w 10000"/>
                  <a:gd name="connsiteY149" fmla="*/ 9576 h 10000"/>
                  <a:gd name="connsiteX150" fmla="*/ 4810 w 10000"/>
                  <a:gd name="connsiteY150" fmla="*/ 9576 h 10000"/>
                  <a:gd name="connsiteX151" fmla="*/ 4796 w 10000"/>
                  <a:gd name="connsiteY151" fmla="*/ 9581 h 10000"/>
                  <a:gd name="connsiteX152" fmla="*/ 4788 w 10000"/>
                  <a:gd name="connsiteY152" fmla="*/ 9576 h 10000"/>
                  <a:gd name="connsiteX153" fmla="*/ 4779 w 10000"/>
                  <a:gd name="connsiteY153" fmla="*/ 9576 h 10000"/>
                  <a:gd name="connsiteX154" fmla="*/ 4768 w 10000"/>
                  <a:gd name="connsiteY154" fmla="*/ 9581 h 10000"/>
                  <a:gd name="connsiteX155" fmla="*/ 4760 w 10000"/>
                  <a:gd name="connsiteY155" fmla="*/ 9553 h 10000"/>
                  <a:gd name="connsiteX156" fmla="*/ 4754 w 10000"/>
                  <a:gd name="connsiteY156" fmla="*/ 9526 h 10000"/>
                  <a:gd name="connsiteX157" fmla="*/ 4754 w 10000"/>
                  <a:gd name="connsiteY157" fmla="*/ 9486 h 10000"/>
                  <a:gd name="connsiteX158" fmla="*/ 4754 w 10000"/>
                  <a:gd name="connsiteY158" fmla="*/ 9445 h 10000"/>
                  <a:gd name="connsiteX159" fmla="*/ 4760 w 10000"/>
                  <a:gd name="connsiteY159" fmla="*/ 9432 h 10000"/>
                  <a:gd name="connsiteX160" fmla="*/ 4760 w 10000"/>
                  <a:gd name="connsiteY160" fmla="*/ 9396 h 10000"/>
                  <a:gd name="connsiteX161" fmla="*/ 4760 w 10000"/>
                  <a:gd name="connsiteY161" fmla="*/ 9382 h 10000"/>
                  <a:gd name="connsiteX162" fmla="*/ 4760 w 10000"/>
                  <a:gd name="connsiteY162" fmla="*/ 9355 h 10000"/>
                  <a:gd name="connsiteX163" fmla="*/ 4749 w 10000"/>
                  <a:gd name="connsiteY163" fmla="*/ 9341 h 10000"/>
                  <a:gd name="connsiteX164" fmla="*/ 4746 w 10000"/>
                  <a:gd name="connsiteY164" fmla="*/ 9332 h 10000"/>
                  <a:gd name="connsiteX165" fmla="*/ 4732 w 10000"/>
                  <a:gd name="connsiteY165" fmla="*/ 9328 h 10000"/>
                  <a:gd name="connsiteX166" fmla="*/ 4716 w 10000"/>
                  <a:gd name="connsiteY166" fmla="*/ 9292 h 10000"/>
                  <a:gd name="connsiteX167" fmla="*/ 4705 w 10000"/>
                  <a:gd name="connsiteY167" fmla="*/ 9274 h 10000"/>
                  <a:gd name="connsiteX168" fmla="*/ 4699 w 10000"/>
                  <a:gd name="connsiteY168" fmla="*/ 9278 h 10000"/>
                  <a:gd name="connsiteX169" fmla="*/ 4696 w 10000"/>
                  <a:gd name="connsiteY169" fmla="*/ 9287 h 10000"/>
                  <a:gd name="connsiteX170" fmla="*/ 4680 w 10000"/>
                  <a:gd name="connsiteY170" fmla="*/ 9292 h 10000"/>
                  <a:gd name="connsiteX171" fmla="*/ 4672 w 10000"/>
                  <a:gd name="connsiteY171" fmla="*/ 9274 h 10000"/>
                  <a:gd name="connsiteX172" fmla="*/ 4636 w 10000"/>
                  <a:gd name="connsiteY172" fmla="*/ 9224 h 10000"/>
                  <a:gd name="connsiteX173" fmla="*/ 4616 w 10000"/>
                  <a:gd name="connsiteY173" fmla="*/ 9211 h 10000"/>
                  <a:gd name="connsiteX174" fmla="*/ 4608 w 10000"/>
                  <a:gd name="connsiteY174" fmla="*/ 9206 h 10000"/>
                  <a:gd name="connsiteX175" fmla="*/ 4616 w 10000"/>
                  <a:gd name="connsiteY175" fmla="*/ 9193 h 10000"/>
                  <a:gd name="connsiteX176" fmla="*/ 4633 w 10000"/>
                  <a:gd name="connsiteY176" fmla="*/ 9184 h 10000"/>
                  <a:gd name="connsiteX177" fmla="*/ 4616 w 10000"/>
                  <a:gd name="connsiteY177" fmla="*/ 9120 h 10000"/>
                  <a:gd name="connsiteX178" fmla="*/ 4625 w 10000"/>
                  <a:gd name="connsiteY178" fmla="*/ 9039 h 10000"/>
                  <a:gd name="connsiteX179" fmla="*/ 4616 w 10000"/>
                  <a:gd name="connsiteY179" fmla="*/ 9026 h 10000"/>
                  <a:gd name="connsiteX180" fmla="*/ 4600 w 10000"/>
                  <a:gd name="connsiteY180" fmla="*/ 9017 h 10000"/>
                  <a:gd name="connsiteX181" fmla="*/ 4583 w 10000"/>
                  <a:gd name="connsiteY181" fmla="*/ 9003 h 10000"/>
                  <a:gd name="connsiteX182" fmla="*/ 4570 w 10000"/>
                  <a:gd name="connsiteY182" fmla="*/ 9012 h 10000"/>
                  <a:gd name="connsiteX183" fmla="*/ 4570 w 10000"/>
                  <a:gd name="connsiteY183" fmla="*/ 9026 h 10000"/>
                  <a:gd name="connsiteX184" fmla="*/ 4570 w 10000"/>
                  <a:gd name="connsiteY184" fmla="*/ 9035 h 10000"/>
                  <a:gd name="connsiteX185" fmla="*/ 4578 w 10000"/>
                  <a:gd name="connsiteY185" fmla="*/ 9048 h 10000"/>
                  <a:gd name="connsiteX186" fmla="*/ 4583 w 10000"/>
                  <a:gd name="connsiteY186" fmla="*/ 9089 h 10000"/>
                  <a:gd name="connsiteX187" fmla="*/ 4586 w 10000"/>
                  <a:gd name="connsiteY187" fmla="*/ 9116 h 10000"/>
                  <a:gd name="connsiteX188" fmla="*/ 4586 w 10000"/>
                  <a:gd name="connsiteY188" fmla="*/ 9120 h 10000"/>
                  <a:gd name="connsiteX189" fmla="*/ 4583 w 10000"/>
                  <a:gd name="connsiteY189" fmla="*/ 9143 h 10000"/>
                  <a:gd name="connsiteX190" fmla="*/ 4583 w 10000"/>
                  <a:gd name="connsiteY190" fmla="*/ 9170 h 10000"/>
                  <a:gd name="connsiteX191" fmla="*/ 4578 w 10000"/>
                  <a:gd name="connsiteY191" fmla="*/ 9175 h 10000"/>
                  <a:gd name="connsiteX192" fmla="*/ 4570 w 10000"/>
                  <a:gd name="connsiteY192" fmla="*/ 9197 h 10000"/>
                  <a:gd name="connsiteX193" fmla="*/ 4556 w 10000"/>
                  <a:gd name="connsiteY193" fmla="*/ 9170 h 10000"/>
                  <a:gd name="connsiteX194" fmla="*/ 4553 w 10000"/>
                  <a:gd name="connsiteY194" fmla="*/ 9147 h 10000"/>
                  <a:gd name="connsiteX195" fmla="*/ 4545 w 10000"/>
                  <a:gd name="connsiteY195" fmla="*/ 9120 h 10000"/>
                  <a:gd name="connsiteX196" fmla="*/ 4539 w 10000"/>
                  <a:gd name="connsiteY196" fmla="*/ 9093 h 10000"/>
                  <a:gd name="connsiteX197" fmla="*/ 4531 w 10000"/>
                  <a:gd name="connsiteY197" fmla="*/ 9062 h 10000"/>
                  <a:gd name="connsiteX198" fmla="*/ 4523 w 10000"/>
                  <a:gd name="connsiteY198" fmla="*/ 9039 h 10000"/>
                  <a:gd name="connsiteX199" fmla="*/ 4514 w 10000"/>
                  <a:gd name="connsiteY199" fmla="*/ 9026 h 10000"/>
                  <a:gd name="connsiteX200" fmla="*/ 4514 w 10000"/>
                  <a:gd name="connsiteY200" fmla="*/ 9035 h 10000"/>
                  <a:gd name="connsiteX201" fmla="*/ 4512 w 10000"/>
                  <a:gd name="connsiteY201" fmla="*/ 9035 h 10000"/>
                  <a:gd name="connsiteX202" fmla="*/ 4503 w 10000"/>
                  <a:gd name="connsiteY202" fmla="*/ 9035 h 10000"/>
                  <a:gd name="connsiteX203" fmla="*/ 4498 w 10000"/>
                  <a:gd name="connsiteY203" fmla="*/ 9048 h 10000"/>
                  <a:gd name="connsiteX204" fmla="*/ 4481 w 10000"/>
                  <a:gd name="connsiteY204" fmla="*/ 9062 h 10000"/>
                  <a:gd name="connsiteX205" fmla="*/ 4473 w 10000"/>
                  <a:gd name="connsiteY205" fmla="*/ 9066 h 10000"/>
                  <a:gd name="connsiteX206" fmla="*/ 4473 w 10000"/>
                  <a:gd name="connsiteY206" fmla="*/ 9075 h 10000"/>
                  <a:gd name="connsiteX207" fmla="*/ 4459 w 10000"/>
                  <a:gd name="connsiteY207" fmla="*/ 9080 h 10000"/>
                  <a:gd name="connsiteX208" fmla="*/ 4448 w 10000"/>
                  <a:gd name="connsiteY208" fmla="*/ 9075 h 10000"/>
                  <a:gd name="connsiteX209" fmla="*/ 4440 w 10000"/>
                  <a:gd name="connsiteY209" fmla="*/ 9075 h 10000"/>
                  <a:gd name="connsiteX210" fmla="*/ 4432 w 10000"/>
                  <a:gd name="connsiteY210" fmla="*/ 9080 h 10000"/>
                  <a:gd name="connsiteX211" fmla="*/ 4418 w 10000"/>
                  <a:gd name="connsiteY211" fmla="*/ 9093 h 10000"/>
                  <a:gd name="connsiteX212" fmla="*/ 4398 w 10000"/>
                  <a:gd name="connsiteY212" fmla="*/ 9116 h 10000"/>
                  <a:gd name="connsiteX213" fmla="*/ 4390 w 10000"/>
                  <a:gd name="connsiteY213" fmla="*/ 9120 h 10000"/>
                  <a:gd name="connsiteX214" fmla="*/ 4382 w 10000"/>
                  <a:gd name="connsiteY214" fmla="*/ 9129 h 10000"/>
                  <a:gd name="connsiteX215" fmla="*/ 4382 w 10000"/>
                  <a:gd name="connsiteY215" fmla="*/ 9134 h 10000"/>
                  <a:gd name="connsiteX216" fmla="*/ 4385 w 10000"/>
                  <a:gd name="connsiteY216" fmla="*/ 9143 h 10000"/>
                  <a:gd name="connsiteX217" fmla="*/ 4398 w 10000"/>
                  <a:gd name="connsiteY217" fmla="*/ 9134 h 10000"/>
                  <a:gd name="connsiteX218" fmla="*/ 4418 w 10000"/>
                  <a:gd name="connsiteY218" fmla="*/ 9161 h 10000"/>
                  <a:gd name="connsiteX219" fmla="*/ 4423 w 10000"/>
                  <a:gd name="connsiteY219" fmla="*/ 9170 h 10000"/>
                  <a:gd name="connsiteX220" fmla="*/ 4426 w 10000"/>
                  <a:gd name="connsiteY220" fmla="*/ 9175 h 10000"/>
                  <a:gd name="connsiteX221" fmla="*/ 4432 w 10000"/>
                  <a:gd name="connsiteY221" fmla="*/ 9211 h 10000"/>
                  <a:gd name="connsiteX222" fmla="*/ 4426 w 10000"/>
                  <a:gd name="connsiteY222" fmla="*/ 9224 h 10000"/>
                  <a:gd name="connsiteX223" fmla="*/ 4418 w 10000"/>
                  <a:gd name="connsiteY223" fmla="*/ 9247 h 10000"/>
                  <a:gd name="connsiteX224" fmla="*/ 4409 w 10000"/>
                  <a:gd name="connsiteY224" fmla="*/ 9238 h 10000"/>
                  <a:gd name="connsiteX225" fmla="*/ 4398 w 10000"/>
                  <a:gd name="connsiteY225" fmla="*/ 9220 h 10000"/>
                  <a:gd name="connsiteX226" fmla="*/ 4393 w 10000"/>
                  <a:gd name="connsiteY226" fmla="*/ 9211 h 10000"/>
                  <a:gd name="connsiteX227" fmla="*/ 4390 w 10000"/>
                  <a:gd name="connsiteY227" fmla="*/ 9211 h 10000"/>
                  <a:gd name="connsiteX228" fmla="*/ 4385 w 10000"/>
                  <a:gd name="connsiteY228" fmla="*/ 9220 h 10000"/>
                  <a:gd name="connsiteX229" fmla="*/ 4385 w 10000"/>
                  <a:gd name="connsiteY229" fmla="*/ 9238 h 10000"/>
                  <a:gd name="connsiteX230" fmla="*/ 4382 w 10000"/>
                  <a:gd name="connsiteY230" fmla="*/ 9260 h 10000"/>
                  <a:gd name="connsiteX231" fmla="*/ 4360 w 10000"/>
                  <a:gd name="connsiteY231" fmla="*/ 9278 h 10000"/>
                  <a:gd name="connsiteX232" fmla="*/ 4360 w 10000"/>
                  <a:gd name="connsiteY232" fmla="*/ 9292 h 10000"/>
                  <a:gd name="connsiteX233" fmla="*/ 4363 w 10000"/>
                  <a:gd name="connsiteY233" fmla="*/ 9305 h 10000"/>
                  <a:gd name="connsiteX234" fmla="*/ 4385 w 10000"/>
                  <a:gd name="connsiteY234" fmla="*/ 9314 h 10000"/>
                  <a:gd name="connsiteX235" fmla="*/ 4393 w 10000"/>
                  <a:gd name="connsiteY235" fmla="*/ 9319 h 10000"/>
                  <a:gd name="connsiteX236" fmla="*/ 4398 w 10000"/>
                  <a:gd name="connsiteY236" fmla="*/ 9319 h 10000"/>
                  <a:gd name="connsiteX237" fmla="*/ 4401 w 10000"/>
                  <a:gd name="connsiteY237" fmla="*/ 9314 h 10000"/>
                  <a:gd name="connsiteX238" fmla="*/ 4409 w 10000"/>
                  <a:gd name="connsiteY238" fmla="*/ 9278 h 10000"/>
                  <a:gd name="connsiteX239" fmla="*/ 4418 w 10000"/>
                  <a:gd name="connsiteY239" fmla="*/ 9287 h 10000"/>
                  <a:gd name="connsiteX240" fmla="*/ 4426 w 10000"/>
                  <a:gd name="connsiteY240" fmla="*/ 9292 h 10000"/>
                  <a:gd name="connsiteX241" fmla="*/ 4426 w 10000"/>
                  <a:gd name="connsiteY241" fmla="*/ 9301 h 10000"/>
                  <a:gd name="connsiteX242" fmla="*/ 4426 w 10000"/>
                  <a:gd name="connsiteY242" fmla="*/ 9314 h 10000"/>
                  <a:gd name="connsiteX243" fmla="*/ 4418 w 10000"/>
                  <a:gd name="connsiteY243" fmla="*/ 9332 h 10000"/>
                  <a:gd name="connsiteX244" fmla="*/ 4415 w 10000"/>
                  <a:gd name="connsiteY244" fmla="*/ 9341 h 10000"/>
                  <a:gd name="connsiteX245" fmla="*/ 4418 w 10000"/>
                  <a:gd name="connsiteY245" fmla="*/ 9350 h 10000"/>
                  <a:gd name="connsiteX246" fmla="*/ 4415 w 10000"/>
                  <a:gd name="connsiteY246" fmla="*/ 9364 h 10000"/>
                  <a:gd name="connsiteX247" fmla="*/ 4418 w 10000"/>
                  <a:gd name="connsiteY247" fmla="*/ 9409 h 10000"/>
                  <a:gd name="connsiteX248" fmla="*/ 4418 w 10000"/>
                  <a:gd name="connsiteY248" fmla="*/ 9423 h 10000"/>
                  <a:gd name="connsiteX249" fmla="*/ 4415 w 10000"/>
                  <a:gd name="connsiteY249" fmla="*/ 9432 h 10000"/>
                  <a:gd name="connsiteX250" fmla="*/ 4398 w 10000"/>
                  <a:gd name="connsiteY250" fmla="*/ 9423 h 10000"/>
                  <a:gd name="connsiteX251" fmla="*/ 4390 w 10000"/>
                  <a:gd name="connsiteY251" fmla="*/ 9436 h 10000"/>
                  <a:gd name="connsiteX252" fmla="*/ 4385 w 10000"/>
                  <a:gd name="connsiteY252" fmla="*/ 9445 h 10000"/>
                  <a:gd name="connsiteX253" fmla="*/ 4376 w 10000"/>
                  <a:gd name="connsiteY253" fmla="*/ 9459 h 10000"/>
                  <a:gd name="connsiteX254" fmla="*/ 4354 w 10000"/>
                  <a:gd name="connsiteY254" fmla="*/ 9450 h 10000"/>
                  <a:gd name="connsiteX255" fmla="*/ 4352 w 10000"/>
                  <a:gd name="connsiteY255" fmla="*/ 9445 h 10000"/>
                  <a:gd name="connsiteX256" fmla="*/ 4354 w 10000"/>
                  <a:gd name="connsiteY256" fmla="*/ 9432 h 10000"/>
                  <a:gd name="connsiteX257" fmla="*/ 4368 w 10000"/>
                  <a:gd name="connsiteY257" fmla="*/ 9432 h 10000"/>
                  <a:gd name="connsiteX258" fmla="*/ 4371 w 10000"/>
                  <a:gd name="connsiteY258" fmla="*/ 9423 h 10000"/>
                  <a:gd name="connsiteX259" fmla="*/ 4371 w 10000"/>
                  <a:gd name="connsiteY259" fmla="*/ 9405 h 10000"/>
                  <a:gd name="connsiteX260" fmla="*/ 4368 w 10000"/>
                  <a:gd name="connsiteY260" fmla="*/ 9391 h 10000"/>
                  <a:gd name="connsiteX261" fmla="*/ 4363 w 10000"/>
                  <a:gd name="connsiteY261" fmla="*/ 9391 h 10000"/>
                  <a:gd name="connsiteX262" fmla="*/ 4354 w 10000"/>
                  <a:gd name="connsiteY262" fmla="*/ 9409 h 10000"/>
                  <a:gd name="connsiteX263" fmla="*/ 4335 w 10000"/>
                  <a:gd name="connsiteY263" fmla="*/ 9436 h 10000"/>
                  <a:gd name="connsiteX264" fmla="*/ 4327 w 10000"/>
                  <a:gd name="connsiteY264" fmla="*/ 9445 h 10000"/>
                  <a:gd name="connsiteX265" fmla="*/ 4313 w 10000"/>
                  <a:gd name="connsiteY265" fmla="*/ 9445 h 10000"/>
                  <a:gd name="connsiteX266" fmla="*/ 4305 w 10000"/>
                  <a:gd name="connsiteY266" fmla="*/ 9436 h 10000"/>
                  <a:gd name="connsiteX267" fmla="*/ 4296 w 10000"/>
                  <a:gd name="connsiteY267" fmla="*/ 9409 h 10000"/>
                  <a:gd name="connsiteX268" fmla="*/ 4302 w 10000"/>
                  <a:gd name="connsiteY268" fmla="*/ 9396 h 10000"/>
                  <a:gd name="connsiteX269" fmla="*/ 4302 w 10000"/>
                  <a:gd name="connsiteY269" fmla="*/ 9378 h 10000"/>
                  <a:gd name="connsiteX270" fmla="*/ 4302 w 10000"/>
                  <a:gd name="connsiteY270" fmla="*/ 9355 h 10000"/>
                  <a:gd name="connsiteX271" fmla="*/ 4296 w 10000"/>
                  <a:gd name="connsiteY271" fmla="*/ 9355 h 10000"/>
                  <a:gd name="connsiteX272" fmla="*/ 4294 w 10000"/>
                  <a:gd name="connsiteY272" fmla="*/ 9364 h 10000"/>
                  <a:gd name="connsiteX273" fmla="*/ 4288 w 10000"/>
                  <a:gd name="connsiteY273" fmla="*/ 9369 h 10000"/>
                  <a:gd name="connsiteX274" fmla="*/ 4288 w 10000"/>
                  <a:gd name="connsiteY274" fmla="*/ 9378 h 10000"/>
                  <a:gd name="connsiteX275" fmla="*/ 4288 w 10000"/>
                  <a:gd name="connsiteY275" fmla="*/ 9391 h 10000"/>
                  <a:gd name="connsiteX276" fmla="*/ 4285 w 10000"/>
                  <a:gd name="connsiteY276" fmla="*/ 9405 h 10000"/>
                  <a:gd name="connsiteX277" fmla="*/ 4274 w 10000"/>
                  <a:gd name="connsiteY277" fmla="*/ 9405 h 10000"/>
                  <a:gd name="connsiteX278" fmla="*/ 4272 w 10000"/>
                  <a:gd name="connsiteY278" fmla="*/ 9396 h 10000"/>
                  <a:gd name="connsiteX279" fmla="*/ 4266 w 10000"/>
                  <a:gd name="connsiteY279" fmla="*/ 9396 h 10000"/>
                  <a:gd name="connsiteX280" fmla="*/ 4263 w 10000"/>
                  <a:gd name="connsiteY280" fmla="*/ 9409 h 10000"/>
                  <a:gd name="connsiteX281" fmla="*/ 4263 w 10000"/>
                  <a:gd name="connsiteY281" fmla="*/ 9423 h 10000"/>
                  <a:gd name="connsiteX282" fmla="*/ 4266 w 10000"/>
                  <a:gd name="connsiteY282" fmla="*/ 9436 h 10000"/>
                  <a:gd name="connsiteX283" fmla="*/ 4258 w 10000"/>
                  <a:gd name="connsiteY283" fmla="*/ 9477 h 10000"/>
                  <a:gd name="connsiteX284" fmla="*/ 4263 w 10000"/>
                  <a:gd name="connsiteY284" fmla="*/ 9504 h 10000"/>
                  <a:gd name="connsiteX285" fmla="*/ 4263 w 10000"/>
                  <a:gd name="connsiteY285" fmla="*/ 9522 h 10000"/>
                  <a:gd name="connsiteX286" fmla="*/ 4249 w 10000"/>
                  <a:gd name="connsiteY286" fmla="*/ 9535 h 10000"/>
                  <a:gd name="connsiteX287" fmla="*/ 4247 w 10000"/>
                  <a:gd name="connsiteY287" fmla="*/ 9549 h 10000"/>
                  <a:gd name="connsiteX288" fmla="*/ 4249 w 10000"/>
                  <a:gd name="connsiteY288" fmla="*/ 9576 h 10000"/>
                  <a:gd name="connsiteX289" fmla="*/ 4249 w 10000"/>
                  <a:gd name="connsiteY289" fmla="*/ 9581 h 10000"/>
                  <a:gd name="connsiteX290" fmla="*/ 4238 w 10000"/>
                  <a:gd name="connsiteY290" fmla="*/ 9581 h 10000"/>
                  <a:gd name="connsiteX291" fmla="*/ 4233 w 10000"/>
                  <a:gd name="connsiteY291" fmla="*/ 9576 h 10000"/>
                  <a:gd name="connsiteX292" fmla="*/ 4216 w 10000"/>
                  <a:gd name="connsiteY292" fmla="*/ 9535 h 10000"/>
                  <a:gd name="connsiteX293" fmla="*/ 4214 w 10000"/>
                  <a:gd name="connsiteY293" fmla="*/ 9549 h 10000"/>
                  <a:gd name="connsiteX294" fmla="*/ 4197 w 10000"/>
                  <a:gd name="connsiteY294" fmla="*/ 9553 h 10000"/>
                  <a:gd name="connsiteX295" fmla="*/ 4178 w 10000"/>
                  <a:gd name="connsiteY295" fmla="*/ 9553 h 10000"/>
                  <a:gd name="connsiteX296" fmla="*/ 4175 w 10000"/>
                  <a:gd name="connsiteY296" fmla="*/ 9562 h 10000"/>
                  <a:gd name="connsiteX297" fmla="*/ 4175 w 10000"/>
                  <a:gd name="connsiteY297" fmla="*/ 9567 h 10000"/>
                  <a:gd name="connsiteX298" fmla="*/ 4183 w 10000"/>
                  <a:gd name="connsiteY298" fmla="*/ 9581 h 10000"/>
                  <a:gd name="connsiteX299" fmla="*/ 4192 w 10000"/>
                  <a:gd name="connsiteY299" fmla="*/ 9594 h 10000"/>
                  <a:gd name="connsiteX300" fmla="*/ 4192 w 10000"/>
                  <a:gd name="connsiteY300" fmla="*/ 9603 h 10000"/>
                  <a:gd name="connsiteX301" fmla="*/ 4186 w 10000"/>
                  <a:gd name="connsiteY301" fmla="*/ 9608 h 10000"/>
                  <a:gd name="connsiteX302" fmla="*/ 4178 w 10000"/>
                  <a:gd name="connsiteY302" fmla="*/ 9608 h 10000"/>
                  <a:gd name="connsiteX303" fmla="*/ 4153 w 10000"/>
                  <a:gd name="connsiteY303" fmla="*/ 9576 h 10000"/>
                  <a:gd name="connsiteX304" fmla="*/ 4142 w 10000"/>
                  <a:gd name="connsiteY304" fmla="*/ 9576 h 10000"/>
                  <a:gd name="connsiteX305" fmla="*/ 4134 w 10000"/>
                  <a:gd name="connsiteY305" fmla="*/ 9581 h 10000"/>
                  <a:gd name="connsiteX306" fmla="*/ 4120 w 10000"/>
                  <a:gd name="connsiteY306" fmla="*/ 9590 h 10000"/>
                  <a:gd name="connsiteX307" fmla="*/ 4111 w 10000"/>
                  <a:gd name="connsiteY307" fmla="*/ 9608 h 10000"/>
                  <a:gd name="connsiteX308" fmla="*/ 4089 w 10000"/>
                  <a:gd name="connsiteY308" fmla="*/ 9617 h 10000"/>
                  <a:gd name="connsiteX309" fmla="*/ 4073 w 10000"/>
                  <a:gd name="connsiteY309" fmla="*/ 9617 h 10000"/>
                  <a:gd name="connsiteX310" fmla="*/ 4054 w 10000"/>
                  <a:gd name="connsiteY310" fmla="*/ 9608 h 10000"/>
                  <a:gd name="connsiteX311" fmla="*/ 4040 w 10000"/>
                  <a:gd name="connsiteY311" fmla="*/ 9608 h 10000"/>
                  <a:gd name="connsiteX312" fmla="*/ 4029 w 10000"/>
                  <a:gd name="connsiteY312" fmla="*/ 9603 h 10000"/>
                  <a:gd name="connsiteX313" fmla="*/ 4015 w 10000"/>
                  <a:gd name="connsiteY313" fmla="*/ 9594 h 10000"/>
                  <a:gd name="connsiteX314" fmla="*/ 3998 w 10000"/>
                  <a:gd name="connsiteY314" fmla="*/ 9590 h 10000"/>
                  <a:gd name="connsiteX315" fmla="*/ 3982 w 10000"/>
                  <a:gd name="connsiteY315" fmla="*/ 9576 h 10000"/>
                  <a:gd name="connsiteX316" fmla="*/ 3974 w 10000"/>
                  <a:gd name="connsiteY316" fmla="*/ 9567 h 10000"/>
                  <a:gd name="connsiteX317" fmla="*/ 3957 w 10000"/>
                  <a:gd name="connsiteY317" fmla="*/ 9562 h 10000"/>
                  <a:gd name="connsiteX318" fmla="*/ 3949 w 10000"/>
                  <a:gd name="connsiteY318" fmla="*/ 9553 h 10000"/>
                  <a:gd name="connsiteX319" fmla="*/ 3943 w 10000"/>
                  <a:gd name="connsiteY319" fmla="*/ 9553 h 10000"/>
                  <a:gd name="connsiteX320" fmla="*/ 3932 w 10000"/>
                  <a:gd name="connsiteY320" fmla="*/ 9540 h 10000"/>
                  <a:gd name="connsiteX321" fmla="*/ 3927 w 10000"/>
                  <a:gd name="connsiteY321" fmla="*/ 9540 h 10000"/>
                  <a:gd name="connsiteX322" fmla="*/ 3918 w 10000"/>
                  <a:gd name="connsiteY322" fmla="*/ 9540 h 10000"/>
                  <a:gd name="connsiteX323" fmla="*/ 3916 w 10000"/>
                  <a:gd name="connsiteY323" fmla="*/ 9562 h 10000"/>
                  <a:gd name="connsiteX324" fmla="*/ 3902 w 10000"/>
                  <a:gd name="connsiteY324" fmla="*/ 9576 h 10000"/>
                  <a:gd name="connsiteX325" fmla="*/ 3888 w 10000"/>
                  <a:gd name="connsiteY325" fmla="*/ 9567 h 10000"/>
                  <a:gd name="connsiteX326" fmla="*/ 3877 w 10000"/>
                  <a:gd name="connsiteY326" fmla="*/ 9567 h 10000"/>
                  <a:gd name="connsiteX327" fmla="*/ 3863 w 10000"/>
                  <a:gd name="connsiteY327" fmla="*/ 9562 h 10000"/>
                  <a:gd name="connsiteX328" fmla="*/ 3860 w 10000"/>
                  <a:gd name="connsiteY328" fmla="*/ 9549 h 10000"/>
                  <a:gd name="connsiteX329" fmla="*/ 3852 w 10000"/>
                  <a:gd name="connsiteY329" fmla="*/ 9535 h 10000"/>
                  <a:gd name="connsiteX330" fmla="*/ 3838 w 10000"/>
                  <a:gd name="connsiteY330" fmla="*/ 9513 h 10000"/>
                  <a:gd name="connsiteX331" fmla="*/ 3830 w 10000"/>
                  <a:gd name="connsiteY331" fmla="*/ 9504 h 10000"/>
                  <a:gd name="connsiteX332" fmla="*/ 3827 w 10000"/>
                  <a:gd name="connsiteY332" fmla="*/ 9504 h 10000"/>
                  <a:gd name="connsiteX333" fmla="*/ 3822 w 10000"/>
                  <a:gd name="connsiteY333" fmla="*/ 9522 h 10000"/>
                  <a:gd name="connsiteX334" fmla="*/ 3819 w 10000"/>
                  <a:gd name="connsiteY334" fmla="*/ 9526 h 10000"/>
                  <a:gd name="connsiteX335" fmla="*/ 3805 w 10000"/>
                  <a:gd name="connsiteY335" fmla="*/ 9535 h 10000"/>
                  <a:gd name="connsiteX336" fmla="*/ 3800 w 10000"/>
                  <a:gd name="connsiteY336" fmla="*/ 9504 h 10000"/>
                  <a:gd name="connsiteX337" fmla="*/ 3805 w 10000"/>
                  <a:gd name="connsiteY337" fmla="*/ 9499 h 10000"/>
                  <a:gd name="connsiteX338" fmla="*/ 3797 w 10000"/>
                  <a:gd name="connsiteY338" fmla="*/ 9463 h 10000"/>
                  <a:gd name="connsiteX339" fmla="*/ 3783 w 10000"/>
                  <a:gd name="connsiteY339" fmla="*/ 9459 h 10000"/>
                  <a:gd name="connsiteX340" fmla="*/ 3772 w 10000"/>
                  <a:gd name="connsiteY340" fmla="*/ 9450 h 10000"/>
                  <a:gd name="connsiteX341" fmla="*/ 3758 w 10000"/>
                  <a:gd name="connsiteY341" fmla="*/ 9450 h 10000"/>
                  <a:gd name="connsiteX342" fmla="*/ 3742 w 10000"/>
                  <a:gd name="connsiteY342" fmla="*/ 9450 h 10000"/>
                  <a:gd name="connsiteX343" fmla="*/ 3725 w 10000"/>
                  <a:gd name="connsiteY343" fmla="*/ 9450 h 10000"/>
                  <a:gd name="connsiteX344" fmla="*/ 3717 w 10000"/>
                  <a:gd name="connsiteY344" fmla="*/ 9450 h 10000"/>
                  <a:gd name="connsiteX345" fmla="*/ 3709 w 10000"/>
                  <a:gd name="connsiteY345" fmla="*/ 9445 h 10000"/>
                  <a:gd name="connsiteX346" fmla="*/ 3695 w 10000"/>
                  <a:gd name="connsiteY346" fmla="*/ 9445 h 10000"/>
                  <a:gd name="connsiteX347" fmla="*/ 3692 w 10000"/>
                  <a:gd name="connsiteY347" fmla="*/ 9445 h 10000"/>
                  <a:gd name="connsiteX348" fmla="*/ 3684 w 10000"/>
                  <a:gd name="connsiteY348" fmla="*/ 9436 h 10000"/>
                  <a:gd name="connsiteX349" fmla="*/ 3687 w 10000"/>
                  <a:gd name="connsiteY349" fmla="*/ 9418 h 10000"/>
                  <a:gd name="connsiteX350" fmla="*/ 3692 w 10000"/>
                  <a:gd name="connsiteY350" fmla="*/ 9409 h 10000"/>
                  <a:gd name="connsiteX351" fmla="*/ 3695 w 10000"/>
                  <a:gd name="connsiteY351" fmla="*/ 9405 h 10000"/>
                  <a:gd name="connsiteX352" fmla="*/ 3711 w 10000"/>
                  <a:gd name="connsiteY352" fmla="*/ 9396 h 10000"/>
                  <a:gd name="connsiteX353" fmla="*/ 3717 w 10000"/>
                  <a:gd name="connsiteY353" fmla="*/ 9396 h 10000"/>
                  <a:gd name="connsiteX354" fmla="*/ 3722 w 10000"/>
                  <a:gd name="connsiteY354" fmla="*/ 9396 h 10000"/>
                  <a:gd name="connsiteX355" fmla="*/ 3733 w 10000"/>
                  <a:gd name="connsiteY355" fmla="*/ 9391 h 10000"/>
                  <a:gd name="connsiteX356" fmla="*/ 3742 w 10000"/>
                  <a:gd name="connsiteY356" fmla="*/ 9378 h 10000"/>
                  <a:gd name="connsiteX357" fmla="*/ 3747 w 10000"/>
                  <a:gd name="connsiteY357" fmla="*/ 9369 h 10000"/>
                  <a:gd name="connsiteX358" fmla="*/ 3750 w 10000"/>
                  <a:gd name="connsiteY358" fmla="*/ 9355 h 10000"/>
                  <a:gd name="connsiteX359" fmla="*/ 3750 w 10000"/>
                  <a:gd name="connsiteY359" fmla="*/ 9350 h 10000"/>
                  <a:gd name="connsiteX360" fmla="*/ 3747 w 10000"/>
                  <a:gd name="connsiteY360" fmla="*/ 9328 h 10000"/>
                  <a:gd name="connsiteX361" fmla="*/ 3747 w 10000"/>
                  <a:gd name="connsiteY361" fmla="*/ 9314 h 10000"/>
                  <a:gd name="connsiteX362" fmla="*/ 3750 w 10000"/>
                  <a:gd name="connsiteY362" fmla="*/ 9305 h 10000"/>
                  <a:gd name="connsiteX363" fmla="*/ 3756 w 10000"/>
                  <a:gd name="connsiteY363" fmla="*/ 9305 h 10000"/>
                  <a:gd name="connsiteX364" fmla="*/ 3767 w 10000"/>
                  <a:gd name="connsiteY364" fmla="*/ 9301 h 10000"/>
                  <a:gd name="connsiteX365" fmla="*/ 3772 w 10000"/>
                  <a:gd name="connsiteY365" fmla="*/ 9287 h 10000"/>
                  <a:gd name="connsiteX366" fmla="*/ 3775 w 10000"/>
                  <a:gd name="connsiteY366" fmla="*/ 9265 h 10000"/>
                  <a:gd name="connsiteX367" fmla="*/ 3775 w 10000"/>
                  <a:gd name="connsiteY367" fmla="*/ 9238 h 10000"/>
                  <a:gd name="connsiteX368" fmla="*/ 3772 w 10000"/>
                  <a:gd name="connsiteY368" fmla="*/ 9211 h 10000"/>
                  <a:gd name="connsiteX369" fmla="*/ 3772 w 10000"/>
                  <a:gd name="connsiteY369" fmla="*/ 9197 h 10000"/>
                  <a:gd name="connsiteX370" fmla="*/ 3775 w 10000"/>
                  <a:gd name="connsiteY370" fmla="*/ 9170 h 10000"/>
                  <a:gd name="connsiteX371" fmla="*/ 3775 w 10000"/>
                  <a:gd name="connsiteY371" fmla="*/ 9147 h 10000"/>
                  <a:gd name="connsiteX372" fmla="*/ 3775 w 10000"/>
                  <a:gd name="connsiteY372" fmla="*/ 9129 h 10000"/>
                  <a:gd name="connsiteX373" fmla="*/ 3775 w 10000"/>
                  <a:gd name="connsiteY373" fmla="*/ 9116 h 10000"/>
                  <a:gd name="connsiteX374" fmla="*/ 3789 w 10000"/>
                  <a:gd name="connsiteY374" fmla="*/ 9107 h 10000"/>
                  <a:gd name="connsiteX375" fmla="*/ 3789 w 10000"/>
                  <a:gd name="connsiteY375" fmla="*/ 9089 h 10000"/>
                  <a:gd name="connsiteX376" fmla="*/ 3783 w 10000"/>
                  <a:gd name="connsiteY376" fmla="*/ 9035 h 10000"/>
                  <a:gd name="connsiteX377" fmla="*/ 3783 w 10000"/>
                  <a:gd name="connsiteY377" fmla="*/ 9017 h 10000"/>
                  <a:gd name="connsiteX378" fmla="*/ 3791 w 10000"/>
                  <a:gd name="connsiteY378" fmla="*/ 8999 h 10000"/>
                  <a:gd name="connsiteX379" fmla="*/ 3797 w 10000"/>
                  <a:gd name="connsiteY379" fmla="*/ 8990 h 10000"/>
                  <a:gd name="connsiteX380" fmla="*/ 3808 w 10000"/>
                  <a:gd name="connsiteY380" fmla="*/ 8963 h 10000"/>
                  <a:gd name="connsiteX381" fmla="*/ 3813 w 10000"/>
                  <a:gd name="connsiteY381" fmla="*/ 8931 h 10000"/>
                  <a:gd name="connsiteX382" fmla="*/ 3813 w 10000"/>
                  <a:gd name="connsiteY382" fmla="*/ 8917 h 10000"/>
                  <a:gd name="connsiteX383" fmla="*/ 3808 w 10000"/>
                  <a:gd name="connsiteY383" fmla="*/ 8908 h 10000"/>
                  <a:gd name="connsiteX384" fmla="*/ 3813 w 10000"/>
                  <a:gd name="connsiteY384" fmla="*/ 8904 h 10000"/>
                  <a:gd name="connsiteX385" fmla="*/ 3813 w 10000"/>
                  <a:gd name="connsiteY385" fmla="*/ 8890 h 10000"/>
                  <a:gd name="connsiteX386" fmla="*/ 3808 w 10000"/>
                  <a:gd name="connsiteY386" fmla="*/ 8877 h 10000"/>
                  <a:gd name="connsiteX387" fmla="*/ 3808 w 10000"/>
                  <a:gd name="connsiteY387" fmla="*/ 8854 h 10000"/>
                  <a:gd name="connsiteX388" fmla="*/ 3808 w 10000"/>
                  <a:gd name="connsiteY388" fmla="*/ 8841 h 10000"/>
                  <a:gd name="connsiteX389" fmla="*/ 3808 w 10000"/>
                  <a:gd name="connsiteY389" fmla="*/ 8827 h 10000"/>
                  <a:gd name="connsiteX390" fmla="*/ 3808 w 10000"/>
                  <a:gd name="connsiteY390" fmla="*/ 8818 h 10000"/>
                  <a:gd name="connsiteX391" fmla="*/ 3808 w 10000"/>
                  <a:gd name="connsiteY391" fmla="*/ 8814 h 10000"/>
                  <a:gd name="connsiteX392" fmla="*/ 3808 w 10000"/>
                  <a:gd name="connsiteY392" fmla="*/ 8805 h 10000"/>
                  <a:gd name="connsiteX393" fmla="*/ 3808 w 10000"/>
                  <a:gd name="connsiteY393" fmla="*/ 8787 h 10000"/>
                  <a:gd name="connsiteX394" fmla="*/ 3808 w 10000"/>
                  <a:gd name="connsiteY394" fmla="*/ 8764 h 10000"/>
                  <a:gd name="connsiteX395" fmla="*/ 3808 w 10000"/>
                  <a:gd name="connsiteY395" fmla="*/ 8746 h 10000"/>
                  <a:gd name="connsiteX396" fmla="*/ 3805 w 10000"/>
                  <a:gd name="connsiteY396" fmla="*/ 8733 h 10000"/>
                  <a:gd name="connsiteX397" fmla="*/ 3805 w 10000"/>
                  <a:gd name="connsiteY397" fmla="*/ 8724 h 10000"/>
                  <a:gd name="connsiteX398" fmla="*/ 3808 w 10000"/>
                  <a:gd name="connsiteY398" fmla="*/ 8719 h 10000"/>
                  <a:gd name="connsiteX399" fmla="*/ 3813 w 10000"/>
                  <a:gd name="connsiteY399" fmla="*/ 8710 h 10000"/>
                  <a:gd name="connsiteX400" fmla="*/ 3819 w 10000"/>
                  <a:gd name="connsiteY400" fmla="*/ 8687 h 10000"/>
                  <a:gd name="connsiteX401" fmla="*/ 3822 w 10000"/>
                  <a:gd name="connsiteY401" fmla="*/ 8674 h 10000"/>
                  <a:gd name="connsiteX402" fmla="*/ 3822 w 10000"/>
                  <a:gd name="connsiteY402" fmla="*/ 8647 h 10000"/>
                  <a:gd name="connsiteX403" fmla="*/ 3827 w 10000"/>
                  <a:gd name="connsiteY403" fmla="*/ 8642 h 10000"/>
                  <a:gd name="connsiteX404" fmla="*/ 3827 w 10000"/>
                  <a:gd name="connsiteY404" fmla="*/ 8620 h 10000"/>
                  <a:gd name="connsiteX405" fmla="*/ 3836 w 10000"/>
                  <a:gd name="connsiteY405" fmla="*/ 8593 h 10000"/>
                  <a:gd name="connsiteX406" fmla="*/ 3838 w 10000"/>
                  <a:gd name="connsiteY406" fmla="*/ 8566 h 10000"/>
                  <a:gd name="connsiteX407" fmla="*/ 3838 w 10000"/>
                  <a:gd name="connsiteY407" fmla="*/ 8561 h 10000"/>
                  <a:gd name="connsiteX408" fmla="*/ 3844 w 10000"/>
                  <a:gd name="connsiteY408" fmla="*/ 8530 h 10000"/>
                  <a:gd name="connsiteX409" fmla="*/ 3844 w 10000"/>
                  <a:gd name="connsiteY409" fmla="*/ 8512 h 10000"/>
                  <a:gd name="connsiteX410" fmla="*/ 3844 w 10000"/>
                  <a:gd name="connsiteY410" fmla="*/ 8489 h 10000"/>
                  <a:gd name="connsiteX411" fmla="*/ 3838 w 10000"/>
                  <a:gd name="connsiteY411" fmla="*/ 8444 h 10000"/>
                  <a:gd name="connsiteX412" fmla="*/ 3838 w 10000"/>
                  <a:gd name="connsiteY412" fmla="*/ 8403 h 10000"/>
                  <a:gd name="connsiteX413" fmla="*/ 3838 w 10000"/>
                  <a:gd name="connsiteY413" fmla="*/ 8358 h 10000"/>
                  <a:gd name="connsiteX414" fmla="*/ 3836 w 10000"/>
                  <a:gd name="connsiteY414" fmla="*/ 8331 h 10000"/>
                  <a:gd name="connsiteX415" fmla="*/ 3838 w 10000"/>
                  <a:gd name="connsiteY415" fmla="*/ 8286 h 10000"/>
                  <a:gd name="connsiteX416" fmla="*/ 3836 w 10000"/>
                  <a:gd name="connsiteY416" fmla="*/ 8245 h 10000"/>
                  <a:gd name="connsiteX417" fmla="*/ 3836 w 10000"/>
                  <a:gd name="connsiteY417" fmla="*/ 8209 h 10000"/>
                  <a:gd name="connsiteX418" fmla="*/ 3836 w 10000"/>
                  <a:gd name="connsiteY418" fmla="*/ 8155 h 10000"/>
                  <a:gd name="connsiteX419" fmla="*/ 3836 w 10000"/>
                  <a:gd name="connsiteY419" fmla="*/ 8128 h 10000"/>
                  <a:gd name="connsiteX420" fmla="*/ 3836 w 10000"/>
                  <a:gd name="connsiteY420" fmla="*/ 8092 h 10000"/>
                  <a:gd name="connsiteX421" fmla="*/ 3830 w 10000"/>
                  <a:gd name="connsiteY421" fmla="*/ 8056 h 10000"/>
                  <a:gd name="connsiteX422" fmla="*/ 3830 w 10000"/>
                  <a:gd name="connsiteY422" fmla="*/ 8029 h 10000"/>
                  <a:gd name="connsiteX423" fmla="*/ 3830 w 10000"/>
                  <a:gd name="connsiteY423" fmla="*/ 8011 h 10000"/>
                  <a:gd name="connsiteX424" fmla="*/ 3827 w 10000"/>
                  <a:gd name="connsiteY424" fmla="*/ 7988 h 10000"/>
                  <a:gd name="connsiteX425" fmla="*/ 3827 w 10000"/>
                  <a:gd name="connsiteY425" fmla="*/ 7961 h 10000"/>
                  <a:gd name="connsiteX426" fmla="*/ 3822 w 10000"/>
                  <a:gd name="connsiteY426" fmla="*/ 7943 h 10000"/>
                  <a:gd name="connsiteX427" fmla="*/ 3822 w 10000"/>
                  <a:gd name="connsiteY427" fmla="*/ 7934 h 10000"/>
                  <a:gd name="connsiteX428" fmla="*/ 3819 w 10000"/>
                  <a:gd name="connsiteY428" fmla="*/ 7934 h 10000"/>
                  <a:gd name="connsiteX429" fmla="*/ 3789 w 10000"/>
                  <a:gd name="connsiteY429" fmla="*/ 7934 h 10000"/>
                  <a:gd name="connsiteX430" fmla="*/ 3758 w 10000"/>
                  <a:gd name="connsiteY430" fmla="*/ 7934 h 10000"/>
                  <a:gd name="connsiteX431" fmla="*/ 3709 w 10000"/>
                  <a:gd name="connsiteY431" fmla="*/ 7934 h 10000"/>
                  <a:gd name="connsiteX432" fmla="*/ 3684 w 10000"/>
                  <a:gd name="connsiteY432" fmla="*/ 7934 h 10000"/>
                  <a:gd name="connsiteX433" fmla="*/ 3645 w 10000"/>
                  <a:gd name="connsiteY433" fmla="*/ 7943 h 10000"/>
                  <a:gd name="connsiteX434" fmla="*/ 3598 w 10000"/>
                  <a:gd name="connsiteY434" fmla="*/ 7943 h 10000"/>
                  <a:gd name="connsiteX435" fmla="*/ 3573 w 10000"/>
                  <a:gd name="connsiteY435" fmla="*/ 7948 h 10000"/>
                  <a:gd name="connsiteX436" fmla="*/ 3549 w 10000"/>
                  <a:gd name="connsiteY436" fmla="*/ 7943 h 10000"/>
                  <a:gd name="connsiteX437" fmla="*/ 3540 w 10000"/>
                  <a:gd name="connsiteY437" fmla="*/ 7934 h 10000"/>
                  <a:gd name="connsiteX438" fmla="*/ 3538 w 10000"/>
                  <a:gd name="connsiteY438" fmla="*/ 7934 h 10000"/>
                  <a:gd name="connsiteX439" fmla="*/ 3518 w 10000"/>
                  <a:gd name="connsiteY439" fmla="*/ 7961 h 10000"/>
                  <a:gd name="connsiteX440" fmla="*/ 3518 w 10000"/>
                  <a:gd name="connsiteY440" fmla="*/ 7975 h 10000"/>
                  <a:gd name="connsiteX441" fmla="*/ 3518 w 10000"/>
                  <a:gd name="connsiteY441" fmla="*/ 8002 h 10000"/>
                  <a:gd name="connsiteX442" fmla="*/ 3510 w 10000"/>
                  <a:gd name="connsiteY442" fmla="*/ 8011 h 10000"/>
                  <a:gd name="connsiteX443" fmla="*/ 3493 w 10000"/>
                  <a:gd name="connsiteY443" fmla="*/ 8024 h 10000"/>
                  <a:gd name="connsiteX444" fmla="*/ 3474 w 10000"/>
                  <a:gd name="connsiteY444" fmla="*/ 8029 h 10000"/>
                  <a:gd name="connsiteX445" fmla="*/ 3458 w 10000"/>
                  <a:gd name="connsiteY445" fmla="*/ 8042 h 10000"/>
                  <a:gd name="connsiteX446" fmla="*/ 3435 w 10000"/>
                  <a:gd name="connsiteY446" fmla="*/ 8065 h 10000"/>
                  <a:gd name="connsiteX447" fmla="*/ 3422 w 10000"/>
                  <a:gd name="connsiteY447" fmla="*/ 8074 h 10000"/>
                  <a:gd name="connsiteX448" fmla="*/ 3411 w 10000"/>
                  <a:gd name="connsiteY448" fmla="*/ 8088 h 10000"/>
                  <a:gd name="connsiteX449" fmla="*/ 3402 w 10000"/>
                  <a:gd name="connsiteY449" fmla="*/ 8092 h 10000"/>
                  <a:gd name="connsiteX450" fmla="*/ 3372 w 10000"/>
                  <a:gd name="connsiteY450" fmla="*/ 8119 h 10000"/>
                  <a:gd name="connsiteX451" fmla="*/ 3353 w 10000"/>
                  <a:gd name="connsiteY451" fmla="*/ 8133 h 10000"/>
                  <a:gd name="connsiteX452" fmla="*/ 3344 w 10000"/>
                  <a:gd name="connsiteY452" fmla="*/ 8142 h 10000"/>
                  <a:gd name="connsiteX453" fmla="*/ 3333 w 10000"/>
                  <a:gd name="connsiteY453" fmla="*/ 8160 h 10000"/>
                  <a:gd name="connsiteX454" fmla="*/ 3322 w 10000"/>
                  <a:gd name="connsiteY454" fmla="*/ 8196 h 10000"/>
                  <a:gd name="connsiteX455" fmla="*/ 3317 w 10000"/>
                  <a:gd name="connsiteY455" fmla="*/ 8209 h 10000"/>
                  <a:gd name="connsiteX456" fmla="*/ 3297 w 10000"/>
                  <a:gd name="connsiteY456" fmla="*/ 8245 h 10000"/>
                  <a:gd name="connsiteX457" fmla="*/ 3292 w 10000"/>
                  <a:gd name="connsiteY457" fmla="*/ 8250 h 10000"/>
                  <a:gd name="connsiteX458" fmla="*/ 3281 w 10000"/>
                  <a:gd name="connsiteY458" fmla="*/ 8272 h 10000"/>
                  <a:gd name="connsiteX459" fmla="*/ 3275 w 10000"/>
                  <a:gd name="connsiteY459" fmla="*/ 8277 h 10000"/>
                  <a:gd name="connsiteX460" fmla="*/ 3264 w 10000"/>
                  <a:gd name="connsiteY460" fmla="*/ 8313 h 10000"/>
                  <a:gd name="connsiteX461" fmla="*/ 3248 w 10000"/>
                  <a:gd name="connsiteY461" fmla="*/ 8327 h 10000"/>
                  <a:gd name="connsiteX462" fmla="*/ 3212 w 10000"/>
                  <a:gd name="connsiteY462" fmla="*/ 8340 h 10000"/>
                  <a:gd name="connsiteX463" fmla="*/ 3195 w 10000"/>
                  <a:gd name="connsiteY463" fmla="*/ 8345 h 10000"/>
                  <a:gd name="connsiteX464" fmla="*/ 3195 w 10000"/>
                  <a:gd name="connsiteY464" fmla="*/ 8354 h 10000"/>
                  <a:gd name="connsiteX465" fmla="*/ 3193 w 10000"/>
                  <a:gd name="connsiteY465" fmla="*/ 8358 h 10000"/>
                  <a:gd name="connsiteX466" fmla="*/ 3179 w 10000"/>
                  <a:gd name="connsiteY466" fmla="*/ 8367 h 10000"/>
                  <a:gd name="connsiteX467" fmla="*/ 3171 w 10000"/>
                  <a:gd name="connsiteY467" fmla="*/ 8381 h 10000"/>
                  <a:gd name="connsiteX468" fmla="*/ 3146 w 10000"/>
                  <a:gd name="connsiteY468" fmla="*/ 8408 h 10000"/>
                  <a:gd name="connsiteX469" fmla="*/ 3137 w 10000"/>
                  <a:gd name="connsiteY469" fmla="*/ 8417 h 10000"/>
                  <a:gd name="connsiteX470" fmla="*/ 3115 w 10000"/>
                  <a:gd name="connsiteY470" fmla="*/ 8430 h 10000"/>
                  <a:gd name="connsiteX471" fmla="*/ 3096 w 10000"/>
                  <a:gd name="connsiteY471" fmla="*/ 8417 h 10000"/>
                  <a:gd name="connsiteX472" fmla="*/ 3082 w 10000"/>
                  <a:gd name="connsiteY472" fmla="*/ 8403 h 10000"/>
                  <a:gd name="connsiteX473" fmla="*/ 3066 w 10000"/>
                  <a:gd name="connsiteY473" fmla="*/ 8381 h 10000"/>
                  <a:gd name="connsiteX474" fmla="*/ 3063 w 10000"/>
                  <a:gd name="connsiteY474" fmla="*/ 8372 h 10000"/>
                  <a:gd name="connsiteX475" fmla="*/ 3057 w 10000"/>
                  <a:gd name="connsiteY475" fmla="*/ 8358 h 10000"/>
                  <a:gd name="connsiteX476" fmla="*/ 3052 w 10000"/>
                  <a:gd name="connsiteY476" fmla="*/ 8345 h 10000"/>
                  <a:gd name="connsiteX477" fmla="*/ 3044 w 10000"/>
                  <a:gd name="connsiteY477" fmla="*/ 8327 h 10000"/>
                  <a:gd name="connsiteX478" fmla="*/ 3027 w 10000"/>
                  <a:gd name="connsiteY478" fmla="*/ 8304 h 10000"/>
                  <a:gd name="connsiteX479" fmla="*/ 3016 w 10000"/>
                  <a:gd name="connsiteY479" fmla="*/ 8304 h 10000"/>
                  <a:gd name="connsiteX480" fmla="*/ 3002 w 10000"/>
                  <a:gd name="connsiteY480" fmla="*/ 8304 h 10000"/>
                  <a:gd name="connsiteX481" fmla="*/ 2977 w 10000"/>
                  <a:gd name="connsiteY481" fmla="*/ 8304 h 10000"/>
                  <a:gd name="connsiteX482" fmla="*/ 2961 w 10000"/>
                  <a:gd name="connsiteY482" fmla="*/ 8300 h 10000"/>
                  <a:gd name="connsiteX483" fmla="*/ 2936 w 10000"/>
                  <a:gd name="connsiteY483" fmla="*/ 8300 h 10000"/>
                  <a:gd name="connsiteX484" fmla="*/ 2922 w 10000"/>
                  <a:gd name="connsiteY484" fmla="*/ 8313 h 10000"/>
                  <a:gd name="connsiteX485" fmla="*/ 2911 w 10000"/>
                  <a:gd name="connsiteY485" fmla="*/ 8313 h 10000"/>
                  <a:gd name="connsiteX486" fmla="*/ 2881 w 10000"/>
                  <a:gd name="connsiteY486" fmla="*/ 8304 h 10000"/>
                  <a:gd name="connsiteX487" fmla="*/ 2878 w 10000"/>
                  <a:gd name="connsiteY487" fmla="*/ 8304 h 10000"/>
                  <a:gd name="connsiteX488" fmla="*/ 2867 w 10000"/>
                  <a:gd name="connsiteY488" fmla="*/ 8313 h 10000"/>
                  <a:gd name="connsiteX489" fmla="*/ 2859 w 10000"/>
                  <a:gd name="connsiteY489" fmla="*/ 8318 h 10000"/>
                  <a:gd name="connsiteX490" fmla="*/ 2856 w 10000"/>
                  <a:gd name="connsiteY490" fmla="*/ 8327 h 10000"/>
                  <a:gd name="connsiteX491" fmla="*/ 2856 w 10000"/>
                  <a:gd name="connsiteY491" fmla="*/ 8331 h 10000"/>
                  <a:gd name="connsiteX492" fmla="*/ 2850 w 10000"/>
                  <a:gd name="connsiteY492" fmla="*/ 8340 h 10000"/>
                  <a:gd name="connsiteX493" fmla="*/ 2864 w 10000"/>
                  <a:gd name="connsiteY493" fmla="*/ 8345 h 10000"/>
                  <a:gd name="connsiteX494" fmla="*/ 2867 w 10000"/>
                  <a:gd name="connsiteY494" fmla="*/ 8354 h 10000"/>
                  <a:gd name="connsiteX495" fmla="*/ 2878 w 10000"/>
                  <a:gd name="connsiteY495" fmla="*/ 8367 h 10000"/>
                  <a:gd name="connsiteX496" fmla="*/ 2881 w 10000"/>
                  <a:gd name="connsiteY496" fmla="*/ 8385 h 10000"/>
                  <a:gd name="connsiteX497" fmla="*/ 2881 w 10000"/>
                  <a:gd name="connsiteY497" fmla="*/ 8403 h 10000"/>
                  <a:gd name="connsiteX498" fmla="*/ 2886 w 10000"/>
                  <a:gd name="connsiteY498" fmla="*/ 8417 h 10000"/>
                  <a:gd name="connsiteX499" fmla="*/ 2889 w 10000"/>
                  <a:gd name="connsiteY499" fmla="*/ 8430 h 10000"/>
                  <a:gd name="connsiteX500" fmla="*/ 2897 w 10000"/>
                  <a:gd name="connsiteY500" fmla="*/ 8444 h 10000"/>
                  <a:gd name="connsiteX501" fmla="*/ 2903 w 10000"/>
                  <a:gd name="connsiteY501" fmla="*/ 8462 h 10000"/>
                  <a:gd name="connsiteX502" fmla="*/ 2906 w 10000"/>
                  <a:gd name="connsiteY502" fmla="*/ 8484 h 10000"/>
                  <a:gd name="connsiteX503" fmla="*/ 2906 w 10000"/>
                  <a:gd name="connsiteY503" fmla="*/ 8512 h 10000"/>
                  <a:gd name="connsiteX504" fmla="*/ 2903 w 10000"/>
                  <a:gd name="connsiteY504" fmla="*/ 8539 h 10000"/>
                  <a:gd name="connsiteX505" fmla="*/ 2903 w 10000"/>
                  <a:gd name="connsiteY505" fmla="*/ 8561 h 10000"/>
                  <a:gd name="connsiteX506" fmla="*/ 2903 w 10000"/>
                  <a:gd name="connsiteY506" fmla="*/ 8575 h 10000"/>
                  <a:gd name="connsiteX507" fmla="*/ 2906 w 10000"/>
                  <a:gd name="connsiteY507" fmla="*/ 8588 h 10000"/>
                  <a:gd name="connsiteX508" fmla="*/ 2831 w 10000"/>
                  <a:gd name="connsiteY508" fmla="*/ 8683 h 10000"/>
                  <a:gd name="connsiteX509" fmla="*/ 2674 w 10000"/>
                  <a:gd name="connsiteY509" fmla="*/ 8791 h 10000"/>
                  <a:gd name="connsiteX510" fmla="*/ 2583 w 10000"/>
                  <a:gd name="connsiteY510" fmla="*/ 8805 h 10000"/>
                  <a:gd name="connsiteX511" fmla="*/ 2481 w 10000"/>
                  <a:gd name="connsiteY511" fmla="*/ 8751 h 10000"/>
                  <a:gd name="connsiteX512" fmla="*/ 2470 w 10000"/>
                  <a:gd name="connsiteY512" fmla="*/ 8751 h 10000"/>
                  <a:gd name="connsiteX513" fmla="*/ 2445 w 10000"/>
                  <a:gd name="connsiteY513" fmla="*/ 8778 h 10000"/>
                  <a:gd name="connsiteX514" fmla="*/ 2420 w 10000"/>
                  <a:gd name="connsiteY514" fmla="*/ 8800 h 10000"/>
                  <a:gd name="connsiteX515" fmla="*/ 2398 w 10000"/>
                  <a:gd name="connsiteY515" fmla="*/ 8800 h 10000"/>
                  <a:gd name="connsiteX516" fmla="*/ 2365 w 10000"/>
                  <a:gd name="connsiteY516" fmla="*/ 8845 h 10000"/>
                  <a:gd name="connsiteX517" fmla="*/ 2343 w 10000"/>
                  <a:gd name="connsiteY517" fmla="*/ 8859 h 10000"/>
                  <a:gd name="connsiteX518" fmla="*/ 2296 w 10000"/>
                  <a:gd name="connsiteY518" fmla="*/ 8890 h 10000"/>
                  <a:gd name="connsiteX519" fmla="*/ 2276 w 10000"/>
                  <a:gd name="connsiteY519" fmla="*/ 8904 h 10000"/>
                  <a:gd name="connsiteX520" fmla="*/ 2243 w 10000"/>
                  <a:gd name="connsiteY520" fmla="*/ 8922 h 10000"/>
                  <a:gd name="connsiteX521" fmla="*/ 2221 w 10000"/>
                  <a:gd name="connsiteY521" fmla="*/ 8931 h 10000"/>
                  <a:gd name="connsiteX522" fmla="*/ 2188 w 10000"/>
                  <a:gd name="connsiteY522" fmla="*/ 8949 h 10000"/>
                  <a:gd name="connsiteX523" fmla="*/ 2163 w 10000"/>
                  <a:gd name="connsiteY523" fmla="*/ 8963 h 10000"/>
                  <a:gd name="connsiteX524" fmla="*/ 2141 w 10000"/>
                  <a:gd name="connsiteY524" fmla="*/ 8985 h 10000"/>
                  <a:gd name="connsiteX525" fmla="*/ 2116 w 10000"/>
                  <a:gd name="connsiteY525" fmla="*/ 8990 h 10000"/>
                  <a:gd name="connsiteX526" fmla="*/ 2111 w 10000"/>
                  <a:gd name="connsiteY526" fmla="*/ 8999 h 10000"/>
                  <a:gd name="connsiteX527" fmla="*/ 2100 w 10000"/>
                  <a:gd name="connsiteY527" fmla="*/ 8999 h 10000"/>
                  <a:gd name="connsiteX528" fmla="*/ 2086 w 10000"/>
                  <a:gd name="connsiteY528" fmla="*/ 9003 h 10000"/>
                  <a:gd name="connsiteX529" fmla="*/ 2078 w 10000"/>
                  <a:gd name="connsiteY529" fmla="*/ 9012 h 10000"/>
                  <a:gd name="connsiteX530" fmla="*/ 2050 w 10000"/>
                  <a:gd name="connsiteY530" fmla="*/ 9026 h 10000"/>
                  <a:gd name="connsiteX531" fmla="*/ 2028 w 10000"/>
                  <a:gd name="connsiteY531" fmla="*/ 9048 h 10000"/>
                  <a:gd name="connsiteX532" fmla="*/ 2012 w 10000"/>
                  <a:gd name="connsiteY532" fmla="*/ 9062 h 10000"/>
                  <a:gd name="connsiteX533" fmla="*/ 1995 w 10000"/>
                  <a:gd name="connsiteY533" fmla="*/ 9075 h 10000"/>
                  <a:gd name="connsiteX534" fmla="*/ 1962 w 10000"/>
                  <a:gd name="connsiteY534" fmla="*/ 9080 h 10000"/>
                  <a:gd name="connsiteX535" fmla="*/ 1948 w 10000"/>
                  <a:gd name="connsiteY535" fmla="*/ 9048 h 10000"/>
                  <a:gd name="connsiteX536" fmla="*/ 1945 w 10000"/>
                  <a:gd name="connsiteY536" fmla="*/ 9039 h 10000"/>
                  <a:gd name="connsiteX537" fmla="*/ 1932 w 10000"/>
                  <a:gd name="connsiteY537" fmla="*/ 9003 h 10000"/>
                  <a:gd name="connsiteX538" fmla="*/ 1898 w 10000"/>
                  <a:gd name="connsiteY538" fmla="*/ 8935 h 10000"/>
                  <a:gd name="connsiteX539" fmla="*/ 1882 w 10000"/>
                  <a:gd name="connsiteY539" fmla="*/ 8895 h 10000"/>
                  <a:gd name="connsiteX540" fmla="*/ 1865 w 10000"/>
                  <a:gd name="connsiteY540" fmla="*/ 8845 h 10000"/>
                  <a:gd name="connsiteX541" fmla="*/ 1865 w 10000"/>
                  <a:gd name="connsiteY541" fmla="*/ 8832 h 10000"/>
                  <a:gd name="connsiteX542" fmla="*/ 1857 w 10000"/>
                  <a:gd name="connsiteY542" fmla="*/ 8827 h 10000"/>
                  <a:gd name="connsiteX543" fmla="*/ 1841 w 10000"/>
                  <a:gd name="connsiteY543" fmla="*/ 8773 h 10000"/>
                  <a:gd name="connsiteX544" fmla="*/ 1827 w 10000"/>
                  <a:gd name="connsiteY544" fmla="*/ 8733 h 10000"/>
                  <a:gd name="connsiteX545" fmla="*/ 1843 w 10000"/>
                  <a:gd name="connsiteY545" fmla="*/ 8710 h 10000"/>
                  <a:gd name="connsiteX546" fmla="*/ 1857 w 10000"/>
                  <a:gd name="connsiteY546" fmla="*/ 8687 h 10000"/>
                  <a:gd name="connsiteX547" fmla="*/ 1868 w 10000"/>
                  <a:gd name="connsiteY547" fmla="*/ 8669 h 10000"/>
                  <a:gd name="connsiteX548" fmla="*/ 1885 w 10000"/>
                  <a:gd name="connsiteY548" fmla="*/ 8647 h 10000"/>
                  <a:gd name="connsiteX549" fmla="*/ 1909 w 10000"/>
                  <a:gd name="connsiteY549" fmla="*/ 8606 h 10000"/>
                  <a:gd name="connsiteX550" fmla="*/ 1923 w 10000"/>
                  <a:gd name="connsiteY550" fmla="*/ 8588 h 10000"/>
                  <a:gd name="connsiteX551" fmla="*/ 1937 w 10000"/>
                  <a:gd name="connsiteY551" fmla="*/ 8561 h 10000"/>
                  <a:gd name="connsiteX552" fmla="*/ 1923 w 10000"/>
                  <a:gd name="connsiteY552" fmla="*/ 8530 h 10000"/>
                  <a:gd name="connsiteX553" fmla="*/ 1901 w 10000"/>
                  <a:gd name="connsiteY553" fmla="*/ 8462 h 10000"/>
                  <a:gd name="connsiteX554" fmla="*/ 1890 w 10000"/>
                  <a:gd name="connsiteY554" fmla="*/ 8430 h 10000"/>
                  <a:gd name="connsiteX555" fmla="*/ 1885 w 10000"/>
                  <a:gd name="connsiteY555" fmla="*/ 8408 h 10000"/>
                  <a:gd name="connsiteX556" fmla="*/ 1865 w 10000"/>
                  <a:gd name="connsiteY556" fmla="*/ 8367 h 10000"/>
                  <a:gd name="connsiteX557" fmla="*/ 1849 w 10000"/>
                  <a:gd name="connsiteY557" fmla="*/ 8318 h 10000"/>
                  <a:gd name="connsiteX558" fmla="*/ 1841 w 10000"/>
                  <a:gd name="connsiteY558" fmla="*/ 8304 h 10000"/>
                  <a:gd name="connsiteX559" fmla="*/ 1835 w 10000"/>
                  <a:gd name="connsiteY559" fmla="*/ 8300 h 10000"/>
                  <a:gd name="connsiteX560" fmla="*/ 1818 w 10000"/>
                  <a:gd name="connsiteY560" fmla="*/ 8290 h 10000"/>
                  <a:gd name="connsiteX561" fmla="*/ 1785 w 10000"/>
                  <a:gd name="connsiteY561" fmla="*/ 8300 h 10000"/>
                  <a:gd name="connsiteX562" fmla="*/ 1763 w 10000"/>
                  <a:gd name="connsiteY562" fmla="*/ 8300 h 10000"/>
                  <a:gd name="connsiteX563" fmla="*/ 1747 w 10000"/>
                  <a:gd name="connsiteY563" fmla="*/ 8313 h 10000"/>
                  <a:gd name="connsiteX564" fmla="*/ 1744 w 10000"/>
                  <a:gd name="connsiteY564" fmla="*/ 8304 h 10000"/>
                  <a:gd name="connsiteX565" fmla="*/ 1730 w 10000"/>
                  <a:gd name="connsiteY565" fmla="*/ 8313 h 10000"/>
                  <a:gd name="connsiteX566" fmla="*/ 1708 w 10000"/>
                  <a:gd name="connsiteY566" fmla="*/ 8327 h 10000"/>
                  <a:gd name="connsiteX567" fmla="*/ 1675 w 10000"/>
                  <a:gd name="connsiteY567" fmla="*/ 8331 h 10000"/>
                  <a:gd name="connsiteX568" fmla="*/ 1658 w 10000"/>
                  <a:gd name="connsiteY568" fmla="*/ 8345 h 10000"/>
                  <a:gd name="connsiteX569" fmla="*/ 1628 w 10000"/>
                  <a:gd name="connsiteY569" fmla="*/ 8367 h 10000"/>
                  <a:gd name="connsiteX570" fmla="*/ 1620 w 10000"/>
                  <a:gd name="connsiteY570" fmla="*/ 8372 h 10000"/>
                  <a:gd name="connsiteX571" fmla="*/ 1584 w 10000"/>
                  <a:gd name="connsiteY571" fmla="*/ 8394 h 10000"/>
                  <a:gd name="connsiteX572" fmla="*/ 1554 w 10000"/>
                  <a:gd name="connsiteY572" fmla="*/ 8417 h 10000"/>
                  <a:gd name="connsiteX573" fmla="*/ 1529 w 10000"/>
                  <a:gd name="connsiteY573" fmla="*/ 8417 h 10000"/>
                  <a:gd name="connsiteX574" fmla="*/ 1515 w 10000"/>
                  <a:gd name="connsiteY574" fmla="*/ 8408 h 10000"/>
                  <a:gd name="connsiteX575" fmla="*/ 1507 w 10000"/>
                  <a:gd name="connsiteY575" fmla="*/ 8394 h 10000"/>
                  <a:gd name="connsiteX576" fmla="*/ 1479 w 10000"/>
                  <a:gd name="connsiteY576" fmla="*/ 8367 h 10000"/>
                  <a:gd name="connsiteX577" fmla="*/ 1457 w 10000"/>
                  <a:gd name="connsiteY577" fmla="*/ 8385 h 10000"/>
                  <a:gd name="connsiteX578" fmla="*/ 1432 w 10000"/>
                  <a:gd name="connsiteY578" fmla="*/ 8385 h 10000"/>
                  <a:gd name="connsiteX579" fmla="*/ 1418 w 10000"/>
                  <a:gd name="connsiteY579" fmla="*/ 8372 h 10000"/>
                  <a:gd name="connsiteX580" fmla="*/ 1399 w 10000"/>
                  <a:gd name="connsiteY580" fmla="*/ 8358 h 10000"/>
                  <a:gd name="connsiteX581" fmla="*/ 1369 w 10000"/>
                  <a:gd name="connsiteY581" fmla="*/ 8340 h 10000"/>
                  <a:gd name="connsiteX582" fmla="*/ 1355 w 10000"/>
                  <a:gd name="connsiteY582" fmla="*/ 8327 h 10000"/>
                  <a:gd name="connsiteX583" fmla="*/ 1347 w 10000"/>
                  <a:gd name="connsiteY583" fmla="*/ 8318 h 10000"/>
                  <a:gd name="connsiteX584" fmla="*/ 1330 w 10000"/>
                  <a:gd name="connsiteY584" fmla="*/ 8304 h 10000"/>
                  <a:gd name="connsiteX585" fmla="*/ 1319 w 10000"/>
                  <a:gd name="connsiteY585" fmla="*/ 8290 h 10000"/>
                  <a:gd name="connsiteX586" fmla="*/ 1297 w 10000"/>
                  <a:gd name="connsiteY586" fmla="*/ 8272 h 10000"/>
                  <a:gd name="connsiteX587" fmla="*/ 1289 w 10000"/>
                  <a:gd name="connsiteY587" fmla="*/ 8263 h 10000"/>
                  <a:gd name="connsiteX588" fmla="*/ 1280 w 10000"/>
                  <a:gd name="connsiteY588" fmla="*/ 8250 h 10000"/>
                  <a:gd name="connsiteX589" fmla="*/ 1264 w 10000"/>
                  <a:gd name="connsiteY589" fmla="*/ 8236 h 10000"/>
                  <a:gd name="connsiteX590" fmla="*/ 1256 w 10000"/>
                  <a:gd name="connsiteY590" fmla="*/ 8232 h 10000"/>
                  <a:gd name="connsiteX591" fmla="*/ 1247 w 10000"/>
                  <a:gd name="connsiteY591" fmla="*/ 8223 h 10000"/>
                  <a:gd name="connsiteX592" fmla="*/ 1233 w 10000"/>
                  <a:gd name="connsiteY592" fmla="*/ 8209 h 10000"/>
                  <a:gd name="connsiteX593" fmla="*/ 1222 w 10000"/>
                  <a:gd name="connsiteY593" fmla="*/ 8200 h 10000"/>
                  <a:gd name="connsiteX594" fmla="*/ 1206 w 10000"/>
                  <a:gd name="connsiteY594" fmla="*/ 8196 h 10000"/>
                  <a:gd name="connsiteX595" fmla="*/ 1192 w 10000"/>
                  <a:gd name="connsiteY595" fmla="*/ 8196 h 10000"/>
                  <a:gd name="connsiteX596" fmla="*/ 1167 w 10000"/>
                  <a:gd name="connsiteY596" fmla="*/ 8200 h 10000"/>
                  <a:gd name="connsiteX597" fmla="*/ 1137 w 10000"/>
                  <a:gd name="connsiteY597" fmla="*/ 8223 h 10000"/>
                  <a:gd name="connsiteX598" fmla="*/ 1126 w 10000"/>
                  <a:gd name="connsiteY598" fmla="*/ 8232 h 10000"/>
                  <a:gd name="connsiteX599" fmla="*/ 1109 w 10000"/>
                  <a:gd name="connsiteY599" fmla="*/ 8232 h 10000"/>
                  <a:gd name="connsiteX600" fmla="*/ 1087 w 10000"/>
                  <a:gd name="connsiteY600" fmla="*/ 8236 h 10000"/>
                  <a:gd name="connsiteX601" fmla="*/ 1071 w 10000"/>
                  <a:gd name="connsiteY601" fmla="*/ 8232 h 10000"/>
                  <a:gd name="connsiteX602" fmla="*/ 1071 w 10000"/>
                  <a:gd name="connsiteY602" fmla="*/ 8214 h 10000"/>
                  <a:gd name="connsiteX603" fmla="*/ 1062 w 10000"/>
                  <a:gd name="connsiteY603" fmla="*/ 8196 h 10000"/>
                  <a:gd name="connsiteX604" fmla="*/ 1057 w 10000"/>
                  <a:gd name="connsiteY604" fmla="*/ 8173 h 10000"/>
                  <a:gd name="connsiteX605" fmla="*/ 1049 w 10000"/>
                  <a:gd name="connsiteY605" fmla="*/ 8128 h 10000"/>
                  <a:gd name="connsiteX606" fmla="*/ 1040 w 10000"/>
                  <a:gd name="connsiteY606" fmla="*/ 8101 h 10000"/>
                  <a:gd name="connsiteX607" fmla="*/ 1040 w 10000"/>
                  <a:gd name="connsiteY607" fmla="*/ 8088 h 10000"/>
                  <a:gd name="connsiteX608" fmla="*/ 1032 w 10000"/>
                  <a:gd name="connsiteY608" fmla="*/ 8065 h 10000"/>
                  <a:gd name="connsiteX609" fmla="*/ 1024 w 10000"/>
                  <a:gd name="connsiteY609" fmla="*/ 7997 h 10000"/>
                  <a:gd name="connsiteX610" fmla="*/ 1024 w 10000"/>
                  <a:gd name="connsiteY610" fmla="*/ 7970 h 10000"/>
                  <a:gd name="connsiteX611" fmla="*/ 1015 w 10000"/>
                  <a:gd name="connsiteY611" fmla="*/ 7930 h 10000"/>
                  <a:gd name="connsiteX612" fmla="*/ 1013 w 10000"/>
                  <a:gd name="connsiteY612" fmla="*/ 7885 h 10000"/>
                  <a:gd name="connsiteX613" fmla="*/ 1004 w 10000"/>
                  <a:gd name="connsiteY613" fmla="*/ 7866 h 10000"/>
                  <a:gd name="connsiteX614" fmla="*/ 853 w 10000"/>
                  <a:gd name="connsiteY614" fmla="*/ 7948 h 10000"/>
                  <a:gd name="connsiteX615" fmla="*/ 811 w 10000"/>
                  <a:gd name="connsiteY615" fmla="*/ 7844 h 10000"/>
                  <a:gd name="connsiteX616" fmla="*/ 811 w 10000"/>
                  <a:gd name="connsiteY616" fmla="*/ 7799 h 10000"/>
                  <a:gd name="connsiteX617" fmla="*/ 814 w 10000"/>
                  <a:gd name="connsiteY617" fmla="*/ 7736 h 10000"/>
                  <a:gd name="connsiteX618" fmla="*/ 740 w 10000"/>
                  <a:gd name="connsiteY618" fmla="*/ 7578 h 10000"/>
                  <a:gd name="connsiteX619" fmla="*/ 571 w 10000"/>
                  <a:gd name="connsiteY619" fmla="*/ 7447 h 10000"/>
                  <a:gd name="connsiteX620" fmla="*/ 530 w 10000"/>
                  <a:gd name="connsiteY620" fmla="*/ 7772 h 10000"/>
                  <a:gd name="connsiteX621" fmla="*/ 502 w 10000"/>
                  <a:gd name="connsiteY621" fmla="*/ 7763 h 10000"/>
                  <a:gd name="connsiteX622" fmla="*/ 491 w 10000"/>
                  <a:gd name="connsiteY622" fmla="*/ 7826 h 10000"/>
                  <a:gd name="connsiteX623" fmla="*/ 483 w 10000"/>
                  <a:gd name="connsiteY623" fmla="*/ 7830 h 10000"/>
                  <a:gd name="connsiteX624" fmla="*/ 469 w 10000"/>
                  <a:gd name="connsiteY624" fmla="*/ 7839 h 10000"/>
                  <a:gd name="connsiteX625" fmla="*/ 453 w 10000"/>
                  <a:gd name="connsiteY625" fmla="*/ 7830 h 10000"/>
                  <a:gd name="connsiteX626" fmla="*/ 442 w 10000"/>
                  <a:gd name="connsiteY626" fmla="*/ 7826 h 10000"/>
                  <a:gd name="connsiteX627" fmla="*/ 425 w 10000"/>
                  <a:gd name="connsiteY627" fmla="*/ 7826 h 10000"/>
                  <a:gd name="connsiteX628" fmla="*/ 403 w 10000"/>
                  <a:gd name="connsiteY628" fmla="*/ 7826 h 10000"/>
                  <a:gd name="connsiteX629" fmla="*/ 378 w 10000"/>
                  <a:gd name="connsiteY629" fmla="*/ 7817 h 10000"/>
                  <a:gd name="connsiteX630" fmla="*/ 356 w 10000"/>
                  <a:gd name="connsiteY630" fmla="*/ 7817 h 10000"/>
                  <a:gd name="connsiteX631" fmla="*/ 331 w 10000"/>
                  <a:gd name="connsiteY631" fmla="*/ 7817 h 10000"/>
                  <a:gd name="connsiteX632" fmla="*/ 315 w 10000"/>
                  <a:gd name="connsiteY632" fmla="*/ 7830 h 10000"/>
                  <a:gd name="connsiteX633" fmla="*/ 290 w 10000"/>
                  <a:gd name="connsiteY633" fmla="*/ 7853 h 10000"/>
                  <a:gd name="connsiteX634" fmla="*/ 248 w 10000"/>
                  <a:gd name="connsiteY634" fmla="*/ 7659 h 10000"/>
                  <a:gd name="connsiteX635" fmla="*/ 298 w 10000"/>
                  <a:gd name="connsiteY635" fmla="*/ 7379 h 10000"/>
                  <a:gd name="connsiteX636" fmla="*/ 290 w 10000"/>
                  <a:gd name="connsiteY636" fmla="*/ 7312 h 10000"/>
                  <a:gd name="connsiteX637" fmla="*/ 284 w 10000"/>
                  <a:gd name="connsiteY637" fmla="*/ 7253 h 10000"/>
                  <a:gd name="connsiteX638" fmla="*/ 301 w 10000"/>
                  <a:gd name="connsiteY638" fmla="*/ 7226 h 10000"/>
                  <a:gd name="connsiteX639" fmla="*/ 315 w 10000"/>
                  <a:gd name="connsiteY639" fmla="*/ 7199 h 10000"/>
                  <a:gd name="connsiteX640" fmla="*/ 323 w 10000"/>
                  <a:gd name="connsiteY640" fmla="*/ 7158 h 10000"/>
                  <a:gd name="connsiteX641" fmla="*/ 317 w 10000"/>
                  <a:gd name="connsiteY641" fmla="*/ 7140 h 10000"/>
                  <a:gd name="connsiteX642" fmla="*/ 168 w 10000"/>
                  <a:gd name="connsiteY642" fmla="*/ 6892 h 10000"/>
                  <a:gd name="connsiteX643" fmla="*/ 80 w 10000"/>
                  <a:gd name="connsiteY643" fmla="*/ 6802 h 10000"/>
                  <a:gd name="connsiteX644" fmla="*/ 143 w 10000"/>
                  <a:gd name="connsiteY644" fmla="*/ 6707 h 10000"/>
                  <a:gd name="connsiteX645" fmla="*/ 63 w 10000"/>
                  <a:gd name="connsiteY645" fmla="*/ 6549 h 10000"/>
                  <a:gd name="connsiteX646" fmla="*/ 41 w 10000"/>
                  <a:gd name="connsiteY646" fmla="*/ 6500 h 10000"/>
                  <a:gd name="connsiteX647" fmla="*/ 201 w 10000"/>
                  <a:gd name="connsiteY647" fmla="*/ 6274 h 10000"/>
                  <a:gd name="connsiteX648" fmla="*/ 143 w 10000"/>
                  <a:gd name="connsiteY648" fmla="*/ 6184 h 10000"/>
                  <a:gd name="connsiteX649" fmla="*/ 152 w 10000"/>
                  <a:gd name="connsiteY649" fmla="*/ 6148 h 10000"/>
                  <a:gd name="connsiteX650" fmla="*/ 163 w 10000"/>
                  <a:gd name="connsiteY650" fmla="*/ 6107 h 10000"/>
                  <a:gd name="connsiteX651" fmla="*/ 229 w 10000"/>
                  <a:gd name="connsiteY651" fmla="*/ 5895 h 10000"/>
                  <a:gd name="connsiteX652" fmla="*/ 251 w 10000"/>
                  <a:gd name="connsiteY652" fmla="*/ 5805 h 10000"/>
                  <a:gd name="connsiteX653" fmla="*/ 251 w 10000"/>
                  <a:gd name="connsiteY653" fmla="*/ 5778 h 10000"/>
                  <a:gd name="connsiteX654" fmla="*/ 248 w 10000"/>
                  <a:gd name="connsiteY654" fmla="*/ 5733 h 10000"/>
                  <a:gd name="connsiteX655" fmla="*/ 212 w 10000"/>
                  <a:gd name="connsiteY655" fmla="*/ 5602 h 10000"/>
                  <a:gd name="connsiteX656" fmla="*/ 177 w 10000"/>
                  <a:gd name="connsiteY656" fmla="*/ 5521 h 10000"/>
                  <a:gd name="connsiteX657" fmla="*/ 33 w 10000"/>
                  <a:gd name="connsiteY657" fmla="*/ 5503 h 10000"/>
                  <a:gd name="connsiteX658" fmla="*/ 0 w 10000"/>
                  <a:gd name="connsiteY658" fmla="*/ 5219 h 10000"/>
                  <a:gd name="connsiteX659" fmla="*/ 188 w 10000"/>
                  <a:gd name="connsiteY659" fmla="*/ 5219 h 10000"/>
                  <a:gd name="connsiteX660" fmla="*/ 201 w 10000"/>
                  <a:gd name="connsiteY660" fmla="*/ 5210 h 10000"/>
                  <a:gd name="connsiteX661" fmla="*/ 251 w 10000"/>
                  <a:gd name="connsiteY661" fmla="*/ 5169 h 10000"/>
                  <a:gd name="connsiteX662" fmla="*/ 444 w 10000"/>
                  <a:gd name="connsiteY662" fmla="*/ 4984 h 10000"/>
                  <a:gd name="connsiteX663" fmla="*/ 510 w 10000"/>
                  <a:gd name="connsiteY663" fmla="*/ 4723 h 10000"/>
                  <a:gd name="connsiteX664" fmla="*/ 574 w 10000"/>
                  <a:gd name="connsiteY664" fmla="*/ 4272 h 10000"/>
                  <a:gd name="connsiteX665" fmla="*/ 723 w 10000"/>
                  <a:gd name="connsiteY665" fmla="*/ 4078 h 10000"/>
                  <a:gd name="connsiteX666" fmla="*/ 723 w 10000"/>
                  <a:gd name="connsiteY666" fmla="*/ 4023 h 10000"/>
                  <a:gd name="connsiteX667" fmla="*/ 723 w 10000"/>
                  <a:gd name="connsiteY667" fmla="*/ 3983 h 10000"/>
                  <a:gd name="connsiteX668" fmla="*/ 723 w 10000"/>
                  <a:gd name="connsiteY668" fmla="*/ 3771 h 10000"/>
                  <a:gd name="connsiteX669" fmla="*/ 731 w 10000"/>
                  <a:gd name="connsiteY669" fmla="*/ 3442 h 10000"/>
                  <a:gd name="connsiteX670" fmla="*/ 806 w 10000"/>
                  <a:gd name="connsiteY670" fmla="*/ 3392 h 10000"/>
                  <a:gd name="connsiteX671" fmla="*/ 988 w 10000"/>
                  <a:gd name="connsiteY671" fmla="*/ 3712 h 10000"/>
                  <a:gd name="connsiteX672" fmla="*/ 1013 w 10000"/>
                  <a:gd name="connsiteY672" fmla="*/ 3699 h 10000"/>
                  <a:gd name="connsiteX673" fmla="*/ 1120 w 10000"/>
                  <a:gd name="connsiteY673" fmla="*/ 3631 h 10000"/>
                  <a:gd name="connsiteX674" fmla="*/ 1206 w 10000"/>
                  <a:gd name="connsiteY674" fmla="*/ 3627 h 10000"/>
                  <a:gd name="connsiteX675" fmla="*/ 1264 w 10000"/>
                  <a:gd name="connsiteY675" fmla="*/ 3599 h 10000"/>
                  <a:gd name="connsiteX676" fmla="*/ 1322 w 10000"/>
                  <a:gd name="connsiteY676" fmla="*/ 3627 h 10000"/>
                  <a:gd name="connsiteX677" fmla="*/ 1327 w 10000"/>
                  <a:gd name="connsiteY677" fmla="*/ 3645 h 10000"/>
                  <a:gd name="connsiteX678" fmla="*/ 1344 w 10000"/>
                  <a:gd name="connsiteY678" fmla="*/ 3739 h 10000"/>
                  <a:gd name="connsiteX679" fmla="*/ 1344 w 10000"/>
                  <a:gd name="connsiteY679" fmla="*/ 3775 h 10000"/>
                  <a:gd name="connsiteX680" fmla="*/ 1338 w 10000"/>
                  <a:gd name="connsiteY680" fmla="*/ 3784 h 10000"/>
                  <a:gd name="connsiteX681" fmla="*/ 1338 w 10000"/>
                  <a:gd name="connsiteY681" fmla="*/ 3829 h 10000"/>
                  <a:gd name="connsiteX682" fmla="*/ 1352 w 10000"/>
                  <a:gd name="connsiteY682" fmla="*/ 3852 h 10000"/>
                  <a:gd name="connsiteX683" fmla="*/ 1407 w 10000"/>
                  <a:gd name="connsiteY683" fmla="*/ 3866 h 10000"/>
                  <a:gd name="connsiteX684" fmla="*/ 1440 w 10000"/>
                  <a:gd name="connsiteY684" fmla="*/ 3870 h 10000"/>
                  <a:gd name="connsiteX685" fmla="*/ 1600 w 10000"/>
                  <a:gd name="connsiteY685" fmla="*/ 3857 h 10000"/>
                  <a:gd name="connsiteX686" fmla="*/ 1664 w 10000"/>
                  <a:gd name="connsiteY686" fmla="*/ 3911 h 10000"/>
                  <a:gd name="connsiteX687" fmla="*/ 1700 w 10000"/>
                  <a:gd name="connsiteY687" fmla="*/ 3933 h 10000"/>
                  <a:gd name="connsiteX688" fmla="*/ 1752 w 10000"/>
                  <a:gd name="connsiteY688" fmla="*/ 3947 h 10000"/>
                  <a:gd name="connsiteX689" fmla="*/ 1777 w 10000"/>
                  <a:gd name="connsiteY689" fmla="*/ 3947 h 10000"/>
                  <a:gd name="connsiteX690" fmla="*/ 1813 w 10000"/>
                  <a:gd name="connsiteY690" fmla="*/ 3929 h 10000"/>
                  <a:gd name="connsiteX691" fmla="*/ 1841 w 10000"/>
                  <a:gd name="connsiteY691" fmla="*/ 3933 h 10000"/>
                  <a:gd name="connsiteX692" fmla="*/ 1882 w 10000"/>
                  <a:gd name="connsiteY692" fmla="*/ 3969 h 10000"/>
                  <a:gd name="connsiteX693" fmla="*/ 1940 w 10000"/>
                  <a:gd name="connsiteY693" fmla="*/ 3933 h 10000"/>
                  <a:gd name="connsiteX694" fmla="*/ 1956 w 10000"/>
                  <a:gd name="connsiteY694" fmla="*/ 3920 h 10000"/>
                  <a:gd name="connsiteX695" fmla="*/ 1981 w 10000"/>
                  <a:gd name="connsiteY695" fmla="*/ 3929 h 10000"/>
                  <a:gd name="connsiteX696" fmla="*/ 2058 w 10000"/>
                  <a:gd name="connsiteY696" fmla="*/ 3974 h 10000"/>
                  <a:gd name="connsiteX697" fmla="*/ 2163 w 10000"/>
                  <a:gd name="connsiteY697" fmla="*/ 4051 h 10000"/>
                  <a:gd name="connsiteX698" fmla="*/ 2174 w 10000"/>
                  <a:gd name="connsiteY698" fmla="*/ 4055 h 10000"/>
                  <a:gd name="connsiteX699" fmla="*/ 2183 w 10000"/>
                  <a:gd name="connsiteY699" fmla="*/ 4064 h 10000"/>
                  <a:gd name="connsiteX700" fmla="*/ 2183 w 10000"/>
                  <a:gd name="connsiteY700" fmla="*/ 3581 h 10000"/>
                  <a:gd name="connsiteX701" fmla="*/ 2183 w 10000"/>
                  <a:gd name="connsiteY701" fmla="*/ 3527 h 10000"/>
                  <a:gd name="connsiteX702" fmla="*/ 2180 w 10000"/>
                  <a:gd name="connsiteY702" fmla="*/ 3460 h 10000"/>
                  <a:gd name="connsiteX703" fmla="*/ 2365 w 10000"/>
                  <a:gd name="connsiteY703" fmla="*/ 3455 h 10000"/>
                  <a:gd name="connsiteX704" fmla="*/ 2448 w 10000"/>
                  <a:gd name="connsiteY704" fmla="*/ 3446 h 10000"/>
                  <a:gd name="connsiteX705" fmla="*/ 2494 w 10000"/>
                  <a:gd name="connsiteY705" fmla="*/ 3554 h 10000"/>
                  <a:gd name="connsiteX706" fmla="*/ 2525 w 10000"/>
                  <a:gd name="connsiteY706" fmla="*/ 3613 h 10000"/>
                  <a:gd name="connsiteX707" fmla="*/ 2550 w 10000"/>
                  <a:gd name="connsiteY707" fmla="*/ 3618 h 10000"/>
                  <a:gd name="connsiteX708" fmla="*/ 2630 w 10000"/>
                  <a:gd name="connsiteY708" fmla="*/ 3640 h 10000"/>
                  <a:gd name="connsiteX709" fmla="*/ 2663 w 10000"/>
                  <a:gd name="connsiteY709" fmla="*/ 3667 h 10000"/>
                  <a:gd name="connsiteX710" fmla="*/ 2704 w 10000"/>
                  <a:gd name="connsiteY710" fmla="*/ 3726 h 10000"/>
                  <a:gd name="connsiteX711" fmla="*/ 2762 w 10000"/>
                  <a:gd name="connsiteY711" fmla="*/ 3802 h 10000"/>
                  <a:gd name="connsiteX712" fmla="*/ 2784 w 10000"/>
                  <a:gd name="connsiteY712" fmla="*/ 3829 h 10000"/>
                  <a:gd name="connsiteX713" fmla="*/ 2815 w 10000"/>
                  <a:gd name="connsiteY713" fmla="*/ 3879 h 10000"/>
                  <a:gd name="connsiteX714" fmla="*/ 2859 w 10000"/>
                  <a:gd name="connsiteY714" fmla="*/ 3748 h 10000"/>
                  <a:gd name="connsiteX715" fmla="*/ 2856 w 10000"/>
                  <a:gd name="connsiteY715" fmla="*/ 3726 h 10000"/>
                  <a:gd name="connsiteX716" fmla="*/ 2848 w 10000"/>
                  <a:gd name="connsiteY716" fmla="*/ 3712 h 10000"/>
                  <a:gd name="connsiteX717" fmla="*/ 2848 w 10000"/>
                  <a:gd name="connsiteY717" fmla="*/ 3685 h 10000"/>
                  <a:gd name="connsiteX718" fmla="*/ 2873 w 10000"/>
                  <a:gd name="connsiteY718" fmla="*/ 3613 h 10000"/>
                  <a:gd name="connsiteX719" fmla="*/ 2886 w 10000"/>
                  <a:gd name="connsiteY719" fmla="*/ 3604 h 10000"/>
                  <a:gd name="connsiteX720" fmla="*/ 2922 w 10000"/>
                  <a:gd name="connsiteY720" fmla="*/ 3654 h 10000"/>
                  <a:gd name="connsiteX721" fmla="*/ 2947 w 10000"/>
                  <a:gd name="connsiteY721" fmla="*/ 3654 h 10000"/>
                  <a:gd name="connsiteX722" fmla="*/ 2953 w 10000"/>
                  <a:gd name="connsiteY722" fmla="*/ 3613 h 10000"/>
                  <a:gd name="connsiteX723" fmla="*/ 2975 w 10000"/>
                  <a:gd name="connsiteY723" fmla="*/ 3581 h 10000"/>
                  <a:gd name="connsiteX724" fmla="*/ 2975 w 10000"/>
                  <a:gd name="connsiteY724" fmla="*/ 3523 h 10000"/>
                  <a:gd name="connsiteX725" fmla="*/ 3024 w 10000"/>
                  <a:gd name="connsiteY725" fmla="*/ 3406 h 10000"/>
                  <a:gd name="connsiteX726" fmla="*/ 3027 w 10000"/>
                  <a:gd name="connsiteY726" fmla="*/ 3383 h 10000"/>
                  <a:gd name="connsiteX727" fmla="*/ 3027 w 10000"/>
                  <a:gd name="connsiteY727" fmla="*/ 3342 h 10000"/>
                  <a:gd name="connsiteX728" fmla="*/ 3019 w 10000"/>
                  <a:gd name="connsiteY728" fmla="*/ 3315 h 10000"/>
                  <a:gd name="connsiteX729" fmla="*/ 3002 w 10000"/>
                  <a:gd name="connsiteY729" fmla="*/ 3302 h 10000"/>
                  <a:gd name="connsiteX730" fmla="*/ 2977 w 10000"/>
                  <a:gd name="connsiteY730" fmla="*/ 3302 h 10000"/>
                  <a:gd name="connsiteX731" fmla="*/ 2969 w 10000"/>
                  <a:gd name="connsiteY731" fmla="*/ 3297 h 10000"/>
                  <a:gd name="connsiteX732" fmla="*/ 2966 w 10000"/>
                  <a:gd name="connsiteY732" fmla="*/ 3166 h 10000"/>
                  <a:gd name="connsiteX733" fmla="*/ 2966 w 10000"/>
                  <a:gd name="connsiteY733" fmla="*/ 3144 h 10000"/>
                  <a:gd name="connsiteX734" fmla="*/ 2969 w 10000"/>
                  <a:gd name="connsiteY734" fmla="*/ 3139 h 10000"/>
                  <a:gd name="connsiteX735" fmla="*/ 3129 w 10000"/>
                  <a:gd name="connsiteY735" fmla="*/ 3130 h 10000"/>
                  <a:gd name="connsiteX736" fmla="*/ 3140 w 10000"/>
                  <a:gd name="connsiteY736" fmla="*/ 3081 h 10000"/>
                  <a:gd name="connsiteX737" fmla="*/ 3148 w 10000"/>
                  <a:gd name="connsiteY737" fmla="*/ 3009 h 10000"/>
                  <a:gd name="connsiteX738" fmla="*/ 3159 w 10000"/>
                  <a:gd name="connsiteY738" fmla="*/ 2995 h 10000"/>
                  <a:gd name="connsiteX739" fmla="*/ 3187 w 10000"/>
                  <a:gd name="connsiteY739" fmla="*/ 2995 h 10000"/>
                  <a:gd name="connsiteX740" fmla="*/ 3212 w 10000"/>
                  <a:gd name="connsiteY740" fmla="*/ 3013 h 10000"/>
                  <a:gd name="connsiteX741" fmla="*/ 3217 w 10000"/>
                  <a:gd name="connsiteY741" fmla="*/ 3000 h 10000"/>
                  <a:gd name="connsiteX742" fmla="*/ 3226 w 10000"/>
                  <a:gd name="connsiteY742" fmla="*/ 2972 h 10000"/>
                  <a:gd name="connsiteX743" fmla="*/ 3353 w 10000"/>
                  <a:gd name="connsiteY743" fmla="*/ 2968 h 10000"/>
                  <a:gd name="connsiteX744" fmla="*/ 3369 w 10000"/>
                  <a:gd name="connsiteY744" fmla="*/ 2864 h 10000"/>
                  <a:gd name="connsiteX745" fmla="*/ 3377 w 10000"/>
                  <a:gd name="connsiteY745" fmla="*/ 2842 h 10000"/>
                  <a:gd name="connsiteX746" fmla="*/ 3405 w 10000"/>
                  <a:gd name="connsiteY746" fmla="*/ 2828 h 10000"/>
                  <a:gd name="connsiteX747" fmla="*/ 3413 w 10000"/>
                  <a:gd name="connsiteY747" fmla="*/ 2815 h 10000"/>
                  <a:gd name="connsiteX748" fmla="*/ 3444 w 10000"/>
                  <a:gd name="connsiteY748" fmla="*/ 2697 h 10000"/>
                  <a:gd name="connsiteX749" fmla="*/ 3441 w 10000"/>
                  <a:gd name="connsiteY749" fmla="*/ 2670 h 10000"/>
                  <a:gd name="connsiteX750" fmla="*/ 3458 w 10000"/>
                  <a:gd name="connsiteY750" fmla="*/ 2652 h 10000"/>
                  <a:gd name="connsiteX751" fmla="*/ 3466 w 10000"/>
                  <a:gd name="connsiteY751" fmla="*/ 2630 h 10000"/>
                  <a:gd name="connsiteX752" fmla="*/ 3524 w 10000"/>
                  <a:gd name="connsiteY752" fmla="*/ 2553 h 10000"/>
                  <a:gd name="connsiteX753" fmla="*/ 3546 w 10000"/>
                  <a:gd name="connsiteY753" fmla="*/ 2589 h 10000"/>
                  <a:gd name="connsiteX754" fmla="*/ 3562 w 10000"/>
                  <a:gd name="connsiteY754" fmla="*/ 2603 h 10000"/>
                  <a:gd name="connsiteX755" fmla="*/ 3571 w 10000"/>
                  <a:gd name="connsiteY755" fmla="*/ 2607 h 10000"/>
                  <a:gd name="connsiteX756" fmla="*/ 3579 w 10000"/>
                  <a:gd name="connsiteY756" fmla="*/ 2603 h 10000"/>
                  <a:gd name="connsiteX757" fmla="*/ 3582 w 10000"/>
                  <a:gd name="connsiteY757" fmla="*/ 2594 h 10000"/>
                  <a:gd name="connsiteX758" fmla="*/ 3595 w 10000"/>
                  <a:gd name="connsiteY758" fmla="*/ 2553 h 10000"/>
                  <a:gd name="connsiteX759" fmla="*/ 3604 w 10000"/>
                  <a:gd name="connsiteY759" fmla="*/ 2508 h 10000"/>
                  <a:gd name="connsiteX760" fmla="*/ 3607 w 10000"/>
                  <a:gd name="connsiteY760" fmla="*/ 2485 h 10000"/>
                  <a:gd name="connsiteX761" fmla="*/ 3651 w 10000"/>
                  <a:gd name="connsiteY761" fmla="*/ 2463 h 10000"/>
                  <a:gd name="connsiteX762" fmla="*/ 3667 w 10000"/>
                  <a:gd name="connsiteY762" fmla="*/ 2445 h 10000"/>
                  <a:gd name="connsiteX763" fmla="*/ 3678 w 10000"/>
                  <a:gd name="connsiteY763" fmla="*/ 2431 h 10000"/>
                  <a:gd name="connsiteX764" fmla="*/ 3692 w 10000"/>
                  <a:gd name="connsiteY764" fmla="*/ 2431 h 10000"/>
                  <a:gd name="connsiteX765" fmla="*/ 3717 w 10000"/>
                  <a:gd name="connsiteY765" fmla="*/ 2445 h 10000"/>
                  <a:gd name="connsiteX766" fmla="*/ 3731 w 10000"/>
                  <a:gd name="connsiteY766" fmla="*/ 2445 h 10000"/>
                  <a:gd name="connsiteX767" fmla="*/ 3731 w 10000"/>
                  <a:gd name="connsiteY767" fmla="*/ 2355 h 10000"/>
                  <a:gd name="connsiteX768" fmla="*/ 3678 w 10000"/>
                  <a:gd name="connsiteY768" fmla="*/ 2260 h 10000"/>
                  <a:gd name="connsiteX769" fmla="*/ 3711 w 10000"/>
                  <a:gd name="connsiteY769" fmla="*/ 2246 h 10000"/>
                  <a:gd name="connsiteX770" fmla="*/ 3684 w 10000"/>
                  <a:gd name="connsiteY770" fmla="*/ 2066 h 10000"/>
                  <a:gd name="connsiteX771" fmla="*/ 3662 w 10000"/>
                  <a:gd name="connsiteY771" fmla="*/ 1985 h 10000"/>
                  <a:gd name="connsiteX772" fmla="*/ 3670 w 10000"/>
                  <a:gd name="connsiteY772" fmla="*/ 1908 h 10000"/>
                  <a:gd name="connsiteX773" fmla="*/ 3700 w 10000"/>
                  <a:gd name="connsiteY773" fmla="*/ 1903 h 10000"/>
                  <a:gd name="connsiteX774" fmla="*/ 3739 w 10000"/>
                  <a:gd name="connsiteY774" fmla="*/ 1876 h 10000"/>
                  <a:gd name="connsiteX775" fmla="*/ 3805 w 10000"/>
                  <a:gd name="connsiteY775" fmla="*/ 1791 h 10000"/>
                  <a:gd name="connsiteX776" fmla="*/ 3852 w 10000"/>
                  <a:gd name="connsiteY776" fmla="*/ 1710 h 10000"/>
                  <a:gd name="connsiteX777" fmla="*/ 3852 w 10000"/>
                  <a:gd name="connsiteY777" fmla="*/ 1642 h 10000"/>
                  <a:gd name="connsiteX778" fmla="*/ 3797 w 10000"/>
                  <a:gd name="connsiteY778" fmla="*/ 1619 h 10000"/>
                  <a:gd name="connsiteX779" fmla="*/ 3780 w 10000"/>
                  <a:gd name="connsiteY779" fmla="*/ 1552 h 10000"/>
                  <a:gd name="connsiteX780" fmla="*/ 3827 w 10000"/>
                  <a:gd name="connsiteY780" fmla="*/ 1547 h 10000"/>
                  <a:gd name="connsiteX781" fmla="*/ 3827 w 10000"/>
                  <a:gd name="connsiteY781" fmla="*/ 1340 h 10000"/>
                  <a:gd name="connsiteX782" fmla="*/ 3750 w 10000"/>
                  <a:gd name="connsiteY782" fmla="*/ 1313 h 10000"/>
                  <a:gd name="connsiteX783" fmla="*/ 3767 w 10000"/>
                  <a:gd name="connsiteY783" fmla="*/ 1155 h 10000"/>
                  <a:gd name="connsiteX784" fmla="*/ 3637 w 10000"/>
                  <a:gd name="connsiteY784" fmla="*/ 1159 h 10000"/>
                  <a:gd name="connsiteX785" fmla="*/ 3582 w 10000"/>
                  <a:gd name="connsiteY785" fmla="*/ 983 h 10000"/>
                  <a:gd name="connsiteX786" fmla="*/ 3554 w 10000"/>
                  <a:gd name="connsiteY786" fmla="*/ 983 h 10000"/>
                  <a:gd name="connsiteX787" fmla="*/ 3562 w 10000"/>
                  <a:gd name="connsiteY787" fmla="*/ 871 h 10000"/>
                  <a:gd name="connsiteX788" fmla="*/ 3557 w 10000"/>
                  <a:gd name="connsiteY788" fmla="*/ 839 h 10000"/>
                  <a:gd name="connsiteX789" fmla="*/ 3532 w 10000"/>
                  <a:gd name="connsiteY789" fmla="*/ 812 h 10000"/>
                  <a:gd name="connsiteX790" fmla="*/ 3546 w 10000"/>
                  <a:gd name="connsiteY790" fmla="*/ 785 h 10000"/>
                  <a:gd name="connsiteX791" fmla="*/ 3538 w 10000"/>
                  <a:gd name="connsiteY791" fmla="*/ 744 h 10000"/>
                  <a:gd name="connsiteX792" fmla="*/ 3502 w 10000"/>
                  <a:gd name="connsiteY792" fmla="*/ 627 h 10000"/>
                  <a:gd name="connsiteX793" fmla="*/ 3532 w 10000"/>
                  <a:gd name="connsiteY793" fmla="*/ 600 h 10000"/>
                  <a:gd name="connsiteX794" fmla="*/ 3554 w 10000"/>
                  <a:gd name="connsiteY794" fmla="*/ 618 h 10000"/>
                  <a:gd name="connsiteX795" fmla="*/ 3562 w 10000"/>
                  <a:gd name="connsiteY795" fmla="*/ 627 h 10000"/>
                  <a:gd name="connsiteX796" fmla="*/ 3579 w 10000"/>
                  <a:gd name="connsiteY796" fmla="*/ 627 h 10000"/>
                  <a:gd name="connsiteX797" fmla="*/ 3595 w 10000"/>
                  <a:gd name="connsiteY797" fmla="*/ 604 h 10000"/>
                  <a:gd name="connsiteX798" fmla="*/ 3607 w 10000"/>
                  <a:gd name="connsiteY798" fmla="*/ 555 h 10000"/>
                  <a:gd name="connsiteX799" fmla="*/ 3620 w 10000"/>
                  <a:gd name="connsiteY799" fmla="*/ 573 h 10000"/>
                  <a:gd name="connsiteX800" fmla="*/ 3634 w 10000"/>
                  <a:gd name="connsiteY800" fmla="*/ 474 h 10000"/>
                  <a:gd name="connsiteX801" fmla="*/ 3645 w 10000"/>
                  <a:gd name="connsiteY801" fmla="*/ 456 h 10000"/>
                  <a:gd name="connsiteX802" fmla="*/ 3662 w 10000"/>
                  <a:gd name="connsiteY802" fmla="*/ 442 h 10000"/>
                  <a:gd name="connsiteX803" fmla="*/ 3695 w 10000"/>
                  <a:gd name="connsiteY803" fmla="*/ 469 h 10000"/>
                  <a:gd name="connsiteX804" fmla="*/ 3695 w 10000"/>
                  <a:gd name="connsiteY804" fmla="*/ 343 h 10000"/>
                  <a:gd name="connsiteX805" fmla="*/ 3822 w 10000"/>
                  <a:gd name="connsiteY805" fmla="*/ 352 h 10000"/>
                  <a:gd name="connsiteX806" fmla="*/ 3822 w 10000"/>
                  <a:gd name="connsiteY806" fmla="*/ 262 h 10000"/>
                  <a:gd name="connsiteX807" fmla="*/ 3819 w 10000"/>
                  <a:gd name="connsiteY807" fmla="*/ 248 h 10000"/>
                  <a:gd name="connsiteX808" fmla="*/ 3805 w 10000"/>
                  <a:gd name="connsiteY808" fmla="*/ 235 h 10000"/>
                  <a:gd name="connsiteX809" fmla="*/ 3805 w 10000"/>
                  <a:gd name="connsiteY809" fmla="*/ 113 h 10000"/>
                  <a:gd name="connsiteX810" fmla="*/ 3888 w 10000"/>
                  <a:gd name="connsiteY810" fmla="*/ 126 h 10000"/>
                  <a:gd name="connsiteX811" fmla="*/ 3893 w 10000"/>
                  <a:gd name="connsiteY811" fmla="*/ 68 h 10000"/>
                  <a:gd name="connsiteX812" fmla="*/ 3974 w 10000"/>
                  <a:gd name="connsiteY812" fmla="*/ 99 h 10000"/>
                  <a:gd name="connsiteX813" fmla="*/ 3974 w 10000"/>
                  <a:gd name="connsiteY813" fmla="*/ 185 h 10000"/>
                  <a:gd name="connsiteX814" fmla="*/ 4128 w 10000"/>
                  <a:gd name="connsiteY814" fmla="*/ 180 h 10000"/>
                  <a:gd name="connsiteX815" fmla="*/ 4117 w 10000"/>
                  <a:gd name="connsiteY815" fmla="*/ 0 h 10000"/>
                  <a:gd name="connsiteX816" fmla="*/ 4230 w 10000"/>
                  <a:gd name="connsiteY816" fmla="*/ 0 h 10000"/>
                  <a:gd name="connsiteX817" fmla="*/ 4230 w 10000"/>
                  <a:gd name="connsiteY817" fmla="*/ 221 h 10000"/>
                  <a:gd name="connsiteX818" fmla="*/ 4354 w 10000"/>
                  <a:gd name="connsiteY818" fmla="*/ 221 h 10000"/>
                  <a:gd name="connsiteX819" fmla="*/ 4354 w 10000"/>
                  <a:gd name="connsiteY819" fmla="*/ 316 h 10000"/>
                  <a:gd name="connsiteX820" fmla="*/ 4401 w 10000"/>
                  <a:gd name="connsiteY820" fmla="*/ 325 h 10000"/>
                  <a:gd name="connsiteX821" fmla="*/ 4401 w 10000"/>
                  <a:gd name="connsiteY821" fmla="*/ 379 h 10000"/>
                  <a:gd name="connsiteX822" fmla="*/ 4432 w 10000"/>
                  <a:gd name="connsiteY822" fmla="*/ 383 h 10000"/>
                  <a:gd name="connsiteX823" fmla="*/ 4434 w 10000"/>
                  <a:gd name="connsiteY823" fmla="*/ 510 h 10000"/>
                  <a:gd name="connsiteX824" fmla="*/ 4528 w 10000"/>
                  <a:gd name="connsiteY824" fmla="*/ 514 h 10000"/>
                  <a:gd name="connsiteX825" fmla="*/ 4539 w 10000"/>
                  <a:gd name="connsiteY825" fmla="*/ 528 h 10000"/>
                  <a:gd name="connsiteX826" fmla="*/ 4570 w 10000"/>
                  <a:gd name="connsiteY826" fmla="*/ 469 h 10000"/>
                  <a:gd name="connsiteX827" fmla="*/ 4570 w 10000"/>
                  <a:gd name="connsiteY827" fmla="*/ 370 h 10000"/>
                  <a:gd name="connsiteX828" fmla="*/ 4506 w 10000"/>
                  <a:gd name="connsiteY828" fmla="*/ 343 h 10000"/>
                  <a:gd name="connsiteX829" fmla="*/ 4506 w 10000"/>
                  <a:gd name="connsiteY829" fmla="*/ 226 h 10000"/>
                  <a:gd name="connsiteX830" fmla="*/ 4575 w 10000"/>
                  <a:gd name="connsiteY830" fmla="*/ 212 h 10000"/>
                  <a:gd name="connsiteX831" fmla="*/ 4583 w 10000"/>
                  <a:gd name="connsiteY831" fmla="*/ 140 h 10000"/>
                  <a:gd name="connsiteX832" fmla="*/ 4616 w 10000"/>
                  <a:gd name="connsiteY832" fmla="*/ 131 h 10000"/>
                  <a:gd name="connsiteX833" fmla="*/ 4625 w 10000"/>
                  <a:gd name="connsiteY833" fmla="*/ 90 h 10000"/>
                  <a:gd name="connsiteX834" fmla="*/ 4663 w 10000"/>
                  <a:gd name="connsiteY834" fmla="*/ 90 h 10000"/>
                  <a:gd name="connsiteX835" fmla="*/ 4658 w 10000"/>
                  <a:gd name="connsiteY835" fmla="*/ 41 h 10000"/>
                  <a:gd name="connsiteX836" fmla="*/ 5006 w 10000"/>
                  <a:gd name="connsiteY836" fmla="*/ 41 h 10000"/>
                  <a:gd name="connsiteX837" fmla="*/ 4997 w 10000"/>
                  <a:gd name="connsiteY837" fmla="*/ 140 h 10000"/>
                  <a:gd name="connsiteX838" fmla="*/ 5050 w 10000"/>
                  <a:gd name="connsiteY838" fmla="*/ 140 h 10000"/>
                  <a:gd name="connsiteX839" fmla="*/ 5041 w 10000"/>
                  <a:gd name="connsiteY839" fmla="*/ 433 h 10000"/>
                  <a:gd name="connsiteX840" fmla="*/ 5077 w 10000"/>
                  <a:gd name="connsiteY840" fmla="*/ 433 h 10000"/>
                  <a:gd name="connsiteX841" fmla="*/ 5075 w 10000"/>
                  <a:gd name="connsiteY841" fmla="*/ 406 h 10000"/>
                  <a:gd name="connsiteX842" fmla="*/ 5132 w 10000"/>
                  <a:gd name="connsiteY842" fmla="*/ 442 h 10000"/>
                  <a:gd name="connsiteX843" fmla="*/ 5188 w 10000"/>
                  <a:gd name="connsiteY843" fmla="*/ 429 h 10000"/>
                  <a:gd name="connsiteX844" fmla="*/ 5246 w 10000"/>
                  <a:gd name="connsiteY844" fmla="*/ 487 h 10000"/>
                  <a:gd name="connsiteX845" fmla="*/ 5295 w 10000"/>
                  <a:gd name="connsiteY845" fmla="*/ 469 h 10000"/>
                  <a:gd name="connsiteX846" fmla="*/ 5309 w 10000"/>
                  <a:gd name="connsiteY846" fmla="*/ 654 h 10000"/>
                  <a:gd name="connsiteX847" fmla="*/ 5229 w 10000"/>
                  <a:gd name="connsiteY847" fmla="*/ 758 h 10000"/>
                  <a:gd name="connsiteX848" fmla="*/ 5243 w 10000"/>
                  <a:gd name="connsiteY848" fmla="*/ 843 h 10000"/>
                  <a:gd name="connsiteX849" fmla="*/ 5204 w 10000"/>
                  <a:gd name="connsiteY849" fmla="*/ 889 h 10000"/>
                  <a:gd name="connsiteX850" fmla="*/ 5207 w 10000"/>
                  <a:gd name="connsiteY850" fmla="*/ 893 h 10000"/>
                  <a:gd name="connsiteX851" fmla="*/ 5215 w 10000"/>
                  <a:gd name="connsiteY851" fmla="*/ 907 h 10000"/>
                  <a:gd name="connsiteX852" fmla="*/ 5339 w 10000"/>
                  <a:gd name="connsiteY852" fmla="*/ 916 h 10000"/>
                  <a:gd name="connsiteX853" fmla="*/ 5408 w 10000"/>
                  <a:gd name="connsiteY853" fmla="*/ 916 h 10000"/>
                  <a:gd name="connsiteX854" fmla="*/ 5436 w 10000"/>
                  <a:gd name="connsiteY854" fmla="*/ 920 h 10000"/>
                  <a:gd name="connsiteX855" fmla="*/ 5436 w 10000"/>
                  <a:gd name="connsiteY855" fmla="*/ 889 h 10000"/>
                  <a:gd name="connsiteX856" fmla="*/ 5455 w 10000"/>
                  <a:gd name="connsiteY856" fmla="*/ 889 h 10000"/>
                  <a:gd name="connsiteX857" fmla="*/ 5477 w 10000"/>
                  <a:gd name="connsiteY857" fmla="*/ 916 h 10000"/>
                  <a:gd name="connsiteX858" fmla="*/ 5486 w 10000"/>
                  <a:gd name="connsiteY858" fmla="*/ 947 h 10000"/>
                  <a:gd name="connsiteX859" fmla="*/ 5516 w 10000"/>
                  <a:gd name="connsiteY859" fmla="*/ 997 h 10000"/>
                  <a:gd name="connsiteX860" fmla="*/ 5568 w 10000"/>
                  <a:gd name="connsiteY860" fmla="*/ 1092 h 10000"/>
                  <a:gd name="connsiteX861" fmla="*/ 5585 w 10000"/>
                  <a:gd name="connsiteY861" fmla="*/ 1182 h 10000"/>
                  <a:gd name="connsiteX862" fmla="*/ 5582 w 10000"/>
                  <a:gd name="connsiteY862" fmla="*/ 1218 h 10000"/>
                  <a:gd name="connsiteX863" fmla="*/ 5582 w 10000"/>
                  <a:gd name="connsiteY863" fmla="*/ 1249 h 10000"/>
                  <a:gd name="connsiteX864" fmla="*/ 5637 w 10000"/>
                  <a:gd name="connsiteY864" fmla="*/ 1263 h 10000"/>
                  <a:gd name="connsiteX865" fmla="*/ 5728 w 10000"/>
                  <a:gd name="connsiteY865" fmla="*/ 1222 h 10000"/>
                  <a:gd name="connsiteX866" fmla="*/ 5720 w 10000"/>
                  <a:gd name="connsiteY866" fmla="*/ 1046 h 10000"/>
                  <a:gd name="connsiteX867" fmla="*/ 5726 w 10000"/>
                  <a:gd name="connsiteY867" fmla="*/ 1028 h 10000"/>
                  <a:gd name="connsiteX868" fmla="*/ 5726 w 10000"/>
                  <a:gd name="connsiteY868" fmla="*/ 1010 h 10000"/>
                  <a:gd name="connsiteX869" fmla="*/ 5737 w 10000"/>
                  <a:gd name="connsiteY869" fmla="*/ 1001 h 10000"/>
                  <a:gd name="connsiteX870" fmla="*/ 5742 w 10000"/>
                  <a:gd name="connsiteY870" fmla="*/ 997 h 10000"/>
                  <a:gd name="connsiteX871" fmla="*/ 5814 w 10000"/>
                  <a:gd name="connsiteY871" fmla="*/ 970 h 10000"/>
                  <a:gd name="connsiteX872" fmla="*/ 5875 w 10000"/>
                  <a:gd name="connsiteY872" fmla="*/ 956 h 10000"/>
                  <a:gd name="connsiteX873" fmla="*/ 5866 w 10000"/>
                  <a:gd name="connsiteY873" fmla="*/ 708 h 10000"/>
                  <a:gd name="connsiteX874" fmla="*/ 6220 w 10000"/>
                  <a:gd name="connsiteY874" fmla="*/ 722 h 10000"/>
                  <a:gd name="connsiteX875" fmla="*/ 6363 w 10000"/>
                  <a:gd name="connsiteY875" fmla="*/ 731 h 10000"/>
                  <a:gd name="connsiteX876" fmla="*/ 6369 w 10000"/>
                  <a:gd name="connsiteY876" fmla="*/ 749 h 10000"/>
                  <a:gd name="connsiteX877" fmla="*/ 6410 w 10000"/>
                  <a:gd name="connsiteY877" fmla="*/ 758 h 10000"/>
                  <a:gd name="connsiteX878" fmla="*/ 6360 w 10000"/>
                  <a:gd name="connsiteY878" fmla="*/ 974 h 10000"/>
                  <a:gd name="connsiteX879" fmla="*/ 6498 w 10000"/>
                  <a:gd name="connsiteY879" fmla="*/ 983 h 10000"/>
                  <a:gd name="connsiteX880" fmla="*/ 6507 w 10000"/>
                  <a:gd name="connsiteY880" fmla="*/ 1037 h 10000"/>
                  <a:gd name="connsiteX881" fmla="*/ 6565 w 10000"/>
                  <a:gd name="connsiteY881" fmla="*/ 1024 h 10000"/>
                  <a:gd name="connsiteX882" fmla="*/ 6628 w 10000"/>
                  <a:gd name="connsiteY882" fmla="*/ 1060 h 10000"/>
                  <a:gd name="connsiteX883" fmla="*/ 6653 w 10000"/>
                  <a:gd name="connsiteY883" fmla="*/ 1015 h 10000"/>
                  <a:gd name="connsiteX884" fmla="*/ 6694 w 10000"/>
                  <a:gd name="connsiteY884" fmla="*/ 970 h 10000"/>
                  <a:gd name="connsiteX885" fmla="*/ 6725 w 10000"/>
                  <a:gd name="connsiteY885" fmla="*/ 947 h 10000"/>
                  <a:gd name="connsiteX886" fmla="*/ 6747 w 10000"/>
                  <a:gd name="connsiteY886" fmla="*/ 920 h 10000"/>
                  <a:gd name="connsiteX887" fmla="*/ 6780 w 10000"/>
                  <a:gd name="connsiteY887" fmla="*/ 902 h 10000"/>
                  <a:gd name="connsiteX888" fmla="*/ 6807 w 10000"/>
                  <a:gd name="connsiteY888" fmla="*/ 880 h 10000"/>
                  <a:gd name="connsiteX889" fmla="*/ 6835 w 10000"/>
                  <a:gd name="connsiteY889" fmla="*/ 830 h 10000"/>
                  <a:gd name="connsiteX890" fmla="*/ 6876 w 10000"/>
                  <a:gd name="connsiteY890" fmla="*/ 816 h 10000"/>
                  <a:gd name="connsiteX891" fmla="*/ 6904 w 10000"/>
                  <a:gd name="connsiteY891" fmla="*/ 798 h 10000"/>
                  <a:gd name="connsiteX892" fmla="*/ 6934 w 10000"/>
                  <a:gd name="connsiteY892" fmla="*/ 798 h 10000"/>
                  <a:gd name="connsiteX893" fmla="*/ 6948 w 10000"/>
                  <a:gd name="connsiteY893" fmla="*/ 843 h 10000"/>
                  <a:gd name="connsiteX894" fmla="*/ 6959 w 10000"/>
                  <a:gd name="connsiteY894" fmla="*/ 889 h 10000"/>
                  <a:gd name="connsiteX895" fmla="*/ 6973 w 10000"/>
                  <a:gd name="connsiteY895" fmla="*/ 943 h 10000"/>
                  <a:gd name="connsiteX896" fmla="*/ 7006 w 10000"/>
                  <a:gd name="connsiteY896" fmla="*/ 1028 h 10000"/>
                  <a:gd name="connsiteX897" fmla="*/ 7056 w 10000"/>
                  <a:gd name="connsiteY897" fmla="*/ 1092 h 10000"/>
                  <a:gd name="connsiteX898" fmla="*/ 7169 w 10000"/>
                  <a:gd name="connsiteY898" fmla="*/ 1304 h 10000"/>
                  <a:gd name="connsiteX899" fmla="*/ 7116 w 10000"/>
                  <a:gd name="connsiteY899" fmla="*/ 1547 h 10000"/>
                  <a:gd name="connsiteX900" fmla="*/ 7150 w 10000"/>
                  <a:gd name="connsiteY900" fmla="*/ 1691 h 10000"/>
                  <a:gd name="connsiteX901" fmla="*/ 7078 w 10000"/>
                  <a:gd name="connsiteY901" fmla="*/ 1750 h 10000"/>
                  <a:gd name="connsiteX902" fmla="*/ 7086 w 10000"/>
                  <a:gd name="connsiteY902" fmla="*/ 1894 h 10000"/>
                  <a:gd name="connsiteX903" fmla="*/ 7111 w 10000"/>
                  <a:gd name="connsiteY903" fmla="*/ 1903 h 10000"/>
                  <a:gd name="connsiteX904" fmla="*/ 7150 w 10000"/>
                  <a:gd name="connsiteY904" fmla="*/ 2025 h 10000"/>
                  <a:gd name="connsiteX905" fmla="*/ 7232 w 10000"/>
                  <a:gd name="connsiteY905" fmla="*/ 2048 h 10000"/>
                  <a:gd name="connsiteX906" fmla="*/ 7296 w 10000"/>
                  <a:gd name="connsiteY906" fmla="*/ 2061 h 10000"/>
                  <a:gd name="connsiteX907" fmla="*/ 7434 w 10000"/>
                  <a:gd name="connsiteY907" fmla="*/ 2093 h 10000"/>
                  <a:gd name="connsiteX908" fmla="*/ 7586 w 10000"/>
                  <a:gd name="connsiteY908" fmla="*/ 2115 h 10000"/>
                  <a:gd name="connsiteX909" fmla="*/ 7748 w 10000"/>
                  <a:gd name="connsiteY909" fmla="*/ 2115 h 10000"/>
                  <a:gd name="connsiteX910" fmla="*/ 7826 w 10000"/>
                  <a:gd name="connsiteY910" fmla="*/ 1917 h 10000"/>
                  <a:gd name="connsiteX911" fmla="*/ 8068 w 10000"/>
                  <a:gd name="connsiteY911" fmla="*/ 1922 h 10000"/>
                  <a:gd name="connsiteX912" fmla="*/ 8132 w 10000"/>
                  <a:gd name="connsiteY912" fmla="*/ 1890 h 10000"/>
                  <a:gd name="connsiteX913" fmla="*/ 8220 w 10000"/>
                  <a:gd name="connsiteY913" fmla="*/ 1849 h 10000"/>
                  <a:gd name="connsiteX914" fmla="*/ 8251 w 10000"/>
                  <a:gd name="connsiteY914" fmla="*/ 1863 h 10000"/>
                  <a:gd name="connsiteX915" fmla="*/ 8270 w 10000"/>
                  <a:gd name="connsiteY915" fmla="*/ 1867 h 10000"/>
                  <a:gd name="connsiteX916" fmla="*/ 8366 w 10000"/>
                  <a:gd name="connsiteY916" fmla="*/ 1854 h 10000"/>
                  <a:gd name="connsiteX917" fmla="*/ 8422 w 10000"/>
                  <a:gd name="connsiteY917" fmla="*/ 1849 h 10000"/>
                  <a:gd name="connsiteX918" fmla="*/ 8413 w 10000"/>
                  <a:gd name="connsiteY918" fmla="*/ 2061 h 10000"/>
                  <a:gd name="connsiteX919" fmla="*/ 8460 w 10000"/>
                  <a:gd name="connsiteY919" fmla="*/ 2106 h 10000"/>
                  <a:gd name="connsiteX920" fmla="*/ 8471 w 10000"/>
                  <a:gd name="connsiteY920" fmla="*/ 2179 h 10000"/>
                  <a:gd name="connsiteX921" fmla="*/ 8493 w 10000"/>
                  <a:gd name="connsiteY921" fmla="*/ 2643 h 10000"/>
                  <a:gd name="connsiteX922" fmla="*/ 8493 w 10000"/>
                  <a:gd name="connsiteY922" fmla="*/ 2657 h 10000"/>
                  <a:gd name="connsiteX923" fmla="*/ 8631 w 10000"/>
                  <a:gd name="connsiteY923" fmla="*/ 2576 h 10000"/>
                  <a:gd name="connsiteX924" fmla="*/ 8662 w 10000"/>
                  <a:gd name="connsiteY924" fmla="*/ 2580 h 10000"/>
                  <a:gd name="connsiteX925" fmla="*/ 8830 w 10000"/>
                  <a:gd name="connsiteY925" fmla="*/ 2652 h 10000"/>
                  <a:gd name="connsiteX926" fmla="*/ 8871 w 10000"/>
                  <a:gd name="connsiteY926" fmla="*/ 2693 h 10000"/>
                  <a:gd name="connsiteX927" fmla="*/ 8891 w 10000"/>
                  <a:gd name="connsiteY927" fmla="*/ 2684 h 10000"/>
                  <a:gd name="connsiteX928" fmla="*/ 8954 w 10000"/>
                  <a:gd name="connsiteY928" fmla="*/ 2670 h 10000"/>
                  <a:gd name="connsiteX929" fmla="*/ 9042 w 10000"/>
                  <a:gd name="connsiteY929" fmla="*/ 2711 h 10000"/>
                  <a:gd name="connsiteX930" fmla="*/ 9076 w 10000"/>
                  <a:gd name="connsiteY930" fmla="*/ 2824 h 10000"/>
                  <a:gd name="connsiteX931" fmla="*/ 9081 w 10000"/>
                  <a:gd name="connsiteY931" fmla="*/ 2824 h 10000"/>
                  <a:gd name="connsiteX932" fmla="*/ 9136 w 10000"/>
                  <a:gd name="connsiteY932" fmla="*/ 2801 h 10000"/>
                  <a:gd name="connsiteX933" fmla="*/ 9194 w 10000"/>
                  <a:gd name="connsiteY933" fmla="*/ 2950 h 10000"/>
                  <a:gd name="connsiteX934" fmla="*/ 9208 w 10000"/>
                  <a:gd name="connsiteY934" fmla="*/ 2950 h 10000"/>
                  <a:gd name="connsiteX935" fmla="*/ 9393 w 10000"/>
                  <a:gd name="connsiteY935" fmla="*/ 2972 h 10000"/>
                  <a:gd name="connsiteX936" fmla="*/ 9627 w 10000"/>
                  <a:gd name="connsiteY936" fmla="*/ 2986 h 10000"/>
                  <a:gd name="connsiteX937" fmla="*/ 9622 w 10000"/>
                  <a:gd name="connsiteY937" fmla="*/ 3153 h 10000"/>
                  <a:gd name="connsiteX938" fmla="*/ 9719 w 10000"/>
                  <a:gd name="connsiteY938" fmla="*/ 3153 h 10000"/>
                  <a:gd name="connsiteX939" fmla="*/ 9719 w 10000"/>
                  <a:gd name="connsiteY939" fmla="*/ 3771 h 10000"/>
                  <a:gd name="connsiteX940" fmla="*/ 9719 w 10000"/>
                  <a:gd name="connsiteY940" fmla="*/ 4339 h 10000"/>
                  <a:gd name="connsiteX941" fmla="*/ 9719 w 10000"/>
                  <a:gd name="connsiteY941" fmla="*/ 4799 h 10000"/>
                  <a:gd name="connsiteX942" fmla="*/ 9757 w 10000"/>
                  <a:gd name="connsiteY942" fmla="*/ 4817 h 10000"/>
                  <a:gd name="connsiteX943" fmla="*/ 9757 w 10000"/>
                  <a:gd name="connsiteY943" fmla="*/ 4917 h 10000"/>
                  <a:gd name="connsiteX944" fmla="*/ 9677 w 10000"/>
                  <a:gd name="connsiteY944" fmla="*/ 4944 h 10000"/>
                  <a:gd name="connsiteX945" fmla="*/ 9586 w 10000"/>
                  <a:gd name="connsiteY945" fmla="*/ 5065 h 10000"/>
                  <a:gd name="connsiteX946" fmla="*/ 9556 w 10000"/>
                  <a:gd name="connsiteY946" fmla="*/ 5156 h 10000"/>
                  <a:gd name="connsiteX947" fmla="*/ 9523 w 10000"/>
                  <a:gd name="connsiteY947" fmla="*/ 5120 h 10000"/>
                  <a:gd name="connsiteX948" fmla="*/ 9506 w 10000"/>
                  <a:gd name="connsiteY948" fmla="*/ 5156 h 10000"/>
                  <a:gd name="connsiteX949" fmla="*/ 9514 w 10000"/>
                  <a:gd name="connsiteY949" fmla="*/ 5219 h 10000"/>
                  <a:gd name="connsiteX950" fmla="*/ 9514 w 10000"/>
                  <a:gd name="connsiteY950" fmla="*/ 5237 h 10000"/>
                  <a:gd name="connsiteX951" fmla="*/ 9492 w 10000"/>
                  <a:gd name="connsiteY951" fmla="*/ 5304 h 10000"/>
                  <a:gd name="connsiteX952" fmla="*/ 9484 w 10000"/>
                  <a:gd name="connsiteY952" fmla="*/ 5363 h 10000"/>
                  <a:gd name="connsiteX953" fmla="*/ 9481 w 10000"/>
                  <a:gd name="connsiteY953" fmla="*/ 5422 h 10000"/>
                  <a:gd name="connsiteX954" fmla="*/ 9490 w 10000"/>
                  <a:gd name="connsiteY954" fmla="*/ 5553 h 10000"/>
                  <a:gd name="connsiteX955" fmla="*/ 9484 w 10000"/>
                  <a:gd name="connsiteY955" fmla="*/ 5566 h 10000"/>
                  <a:gd name="connsiteX956" fmla="*/ 9473 w 10000"/>
                  <a:gd name="connsiteY956" fmla="*/ 5602 h 10000"/>
                  <a:gd name="connsiteX957" fmla="*/ 9467 w 10000"/>
                  <a:gd name="connsiteY957" fmla="*/ 5620 h 10000"/>
                  <a:gd name="connsiteX958" fmla="*/ 9467 w 10000"/>
                  <a:gd name="connsiteY958" fmla="*/ 5656 h 10000"/>
                  <a:gd name="connsiteX959" fmla="*/ 9467 w 10000"/>
                  <a:gd name="connsiteY959" fmla="*/ 5661 h 10000"/>
                  <a:gd name="connsiteX960" fmla="*/ 9476 w 10000"/>
                  <a:gd name="connsiteY960" fmla="*/ 5661 h 10000"/>
                  <a:gd name="connsiteX961" fmla="*/ 9481 w 10000"/>
                  <a:gd name="connsiteY961" fmla="*/ 5670 h 10000"/>
                  <a:gd name="connsiteX962" fmla="*/ 9490 w 10000"/>
                  <a:gd name="connsiteY962" fmla="*/ 5670 h 10000"/>
                  <a:gd name="connsiteX963" fmla="*/ 9501 w 10000"/>
                  <a:gd name="connsiteY963" fmla="*/ 5670 h 10000"/>
                  <a:gd name="connsiteX964" fmla="*/ 9523 w 10000"/>
                  <a:gd name="connsiteY964" fmla="*/ 5670 h 10000"/>
                  <a:gd name="connsiteX965" fmla="*/ 9556 w 10000"/>
                  <a:gd name="connsiteY965" fmla="*/ 5661 h 10000"/>
                  <a:gd name="connsiteX966" fmla="*/ 9578 w 10000"/>
                  <a:gd name="connsiteY966" fmla="*/ 5656 h 10000"/>
                  <a:gd name="connsiteX967" fmla="*/ 9597 w 10000"/>
                  <a:gd name="connsiteY967" fmla="*/ 5647 h 10000"/>
                  <a:gd name="connsiteX968" fmla="*/ 9661 w 10000"/>
                  <a:gd name="connsiteY968" fmla="*/ 5602 h 10000"/>
                  <a:gd name="connsiteX969" fmla="*/ 9716 w 10000"/>
                  <a:gd name="connsiteY969" fmla="*/ 5580 h 10000"/>
                  <a:gd name="connsiteX970" fmla="*/ 9724 w 10000"/>
                  <a:gd name="connsiteY970" fmla="*/ 5629 h 10000"/>
                  <a:gd name="connsiteX971" fmla="*/ 9741 w 10000"/>
                  <a:gd name="connsiteY971" fmla="*/ 5670 h 10000"/>
                  <a:gd name="connsiteX972" fmla="*/ 9749 w 10000"/>
                  <a:gd name="connsiteY972" fmla="*/ 5706 h 10000"/>
                  <a:gd name="connsiteX973" fmla="*/ 9749 w 10000"/>
                  <a:gd name="connsiteY973" fmla="*/ 5719 h 10000"/>
                  <a:gd name="connsiteX974" fmla="*/ 9771 w 10000"/>
                  <a:gd name="connsiteY974" fmla="*/ 5719 h 10000"/>
                  <a:gd name="connsiteX975" fmla="*/ 9799 w 10000"/>
                  <a:gd name="connsiteY975" fmla="*/ 5719 h 10000"/>
                  <a:gd name="connsiteX976" fmla="*/ 9837 w 10000"/>
                  <a:gd name="connsiteY976" fmla="*/ 5737 h 10000"/>
                  <a:gd name="connsiteX977" fmla="*/ 9901 w 10000"/>
                  <a:gd name="connsiteY977" fmla="*/ 5774 h 10000"/>
                  <a:gd name="connsiteX978" fmla="*/ 9967 w 10000"/>
                  <a:gd name="connsiteY978" fmla="*/ 5805 h 10000"/>
                  <a:gd name="connsiteX979" fmla="*/ 9981 w 10000"/>
                  <a:gd name="connsiteY979" fmla="*/ 5814 h 10000"/>
                  <a:gd name="connsiteX980" fmla="*/ 10000 w 10000"/>
                  <a:gd name="connsiteY980" fmla="*/ 5922 h 10000"/>
                  <a:gd name="connsiteX981" fmla="*/ 9909 w 10000"/>
                  <a:gd name="connsiteY981" fmla="*/ 5895 h 10000"/>
                  <a:gd name="connsiteX982" fmla="*/ 9868 w 10000"/>
                  <a:gd name="connsiteY982" fmla="*/ 5949 h 10000"/>
                  <a:gd name="connsiteX983" fmla="*/ 9845 w 10000"/>
                  <a:gd name="connsiteY983" fmla="*/ 5963 h 10000"/>
                  <a:gd name="connsiteX984" fmla="*/ 9691 w 10000"/>
                  <a:gd name="connsiteY984" fmla="*/ 5995 h 10000"/>
                  <a:gd name="connsiteX985" fmla="*/ 9619 w 10000"/>
                  <a:gd name="connsiteY985" fmla="*/ 6053 h 10000"/>
                  <a:gd name="connsiteX986" fmla="*/ 9534 w 10000"/>
                  <a:gd name="connsiteY986" fmla="*/ 6130 h 10000"/>
                  <a:gd name="connsiteX987" fmla="*/ 9517 w 10000"/>
                  <a:gd name="connsiteY987" fmla="*/ 6157 h 10000"/>
                  <a:gd name="connsiteX988" fmla="*/ 9501 w 10000"/>
                  <a:gd name="connsiteY988" fmla="*/ 6220 h 10000"/>
                  <a:gd name="connsiteX989" fmla="*/ 9501 w 10000"/>
                  <a:gd name="connsiteY989" fmla="*/ 6292 h 10000"/>
                  <a:gd name="connsiteX990" fmla="*/ 9492 w 10000"/>
                  <a:gd name="connsiteY990" fmla="*/ 6306 h 10000"/>
                  <a:gd name="connsiteX991" fmla="*/ 9445 w 10000"/>
                  <a:gd name="connsiteY991" fmla="*/ 6355 h 10000"/>
                  <a:gd name="connsiteX992" fmla="*/ 9409 w 10000"/>
                  <a:gd name="connsiteY992" fmla="*/ 6396 h 10000"/>
                  <a:gd name="connsiteX993" fmla="*/ 9379 w 10000"/>
                  <a:gd name="connsiteY993" fmla="*/ 6446 h 10000"/>
                  <a:gd name="connsiteX994" fmla="*/ 9332 w 10000"/>
                  <a:gd name="connsiteY994" fmla="*/ 6594 h 10000"/>
                  <a:gd name="connsiteX995" fmla="*/ 9183 w 10000"/>
                  <a:gd name="connsiteY995" fmla="*/ 6536 h 10000"/>
                  <a:gd name="connsiteX996" fmla="*/ 9169 w 10000"/>
                  <a:gd name="connsiteY996" fmla="*/ 6536 h 10000"/>
                  <a:gd name="connsiteX997" fmla="*/ 9161 w 10000"/>
                  <a:gd name="connsiteY997" fmla="*/ 6540 h 10000"/>
                  <a:gd name="connsiteX998" fmla="*/ 9139 w 10000"/>
                  <a:gd name="connsiteY998" fmla="*/ 6522 h 10000"/>
                  <a:gd name="connsiteX999" fmla="*/ 9128 w 10000"/>
                  <a:gd name="connsiteY999" fmla="*/ 6513 h 10000"/>
                  <a:gd name="connsiteX1000" fmla="*/ 9114 w 10000"/>
                  <a:gd name="connsiteY1000" fmla="*/ 6527 h 10000"/>
                  <a:gd name="connsiteX1001" fmla="*/ 9103 w 10000"/>
                  <a:gd name="connsiteY1001" fmla="*/ 6567 h 10000"/>
                  <a:gd name="connsiteX1002" fmla="*/ 9095 w 10000"/>
                  <a:gd name="connsiteY1002" fmla="*/ 6604 h 10000"/>
                  <a:gd name="connsiteX1003" fmla="*/ 9081 w 10000"/>
                  <a:gd name="connsiteY1003" fmla="*/ 6644 h 10000"/>
                  <a:gd name="connsiteX1004" fmla="*/ 9076 w 10000"/>
                  <a:gd name="connsiteY1004" fmla="*/ 6631 h 10000"/>
                  <a:gd name="connsiteX1005" fmla="*/ 9059 w 10000"/>
                  <a:gd name="connsiteY1005" fmla="*/ 6594 h 10000"/>
                  <a:gd name="connsiteX1006" fmla="*/ 9040 w 10000"/>
                  <a:gd name="connsiteY1006" fmla="*/ 6549 h 10000"/>
                  <a:gd name="connsiteX1007" fmla="*/ 9026 w 10000"/>
                  <a:gd name="connsiteY1007" fmla="*/ 6522 h 10000"/>
                  <a:gd name="connsiteX1008" fmla="*/ 9007 w 10000"/>
                  <a:gd name="connsiteY1008" fmla="*/ 6522 h 10000"/>
                  <a:gd name="connsiteX1009" fmla="*/ 9001 w 10000"/>
                  <a:gd name="connsiteY1009" fmla="*/ 6536 h 10000"/>
                  <a:gd name="connsiteX1010" fmla="*/ 8998 w 10000"/>
                  <a:gd name="connsiteY1010" fmla="*/ 6576 h 10000"/>
                  <a:gd name="connsiteX1011" fmla="*/ 8987 w 10000"/>
                  <a:gd name="connsiteY1011" fmla="*/ 6590 h 10000"/>
                  <a:gd name="connsiteX1012" fmla="*/ 8954 w 10000"/>
                  <a:gd name="connsiteY1012" fmla="*/ 6617 h 10000"/>
                  <a:gd name="connsiteX1013" fmla="*/ 8927 w 10000"/>
                  <a:gd name="connsiteY1013" fmla="*/ 6622 h 10000"/>
                  <a:gd name="connsiteX1014" fmla="*/ 8888 w 10000"/>
                  <a:gd name="connsiteY1014" fmla="*/ 6590 h 10000"/>
                  <a:gd name="connsiteX1015" fmla="*/ 8880 w 10000"/>
                  <a:gd name="connsiteY1015" fmla="*/ 6567 h 10000"/>
                  <a:gd name="connsiteX1016" fmla="*/ 8866 w 10000"/>
                  <a:gd name="connsiteY1016" fmla="*/ 6549 h 10000"/>
                  <a:gd name="connsiteX1017" fmla="*/ 8849 w 10000"/>
                  <a:gd name="connsiteY1017" fmla="*/ 6513 h 10000"/>
                  <a:gd name="connsiteX1018" fmla="*/ 8847 w 10000"/>
                  <a:gd name="connsiteY1018" fmla="*/ 6527 h 10000"/>
                  <a:gd name="connsiteX1019" fmla="*/ 8838 w 10000"/>
                  <a:gd name="connsiteY1019" fmla="*/ 6563 h 10000"/>
                  <a:gd name="connsiteX1020" fmla="*/ 8833 w 10000"/>
                  <a:gd name="connsiteY1020" fmla="*/ 6576 h 10000"/>
                  <a:gd name="connsiteX1021" fmla="*/ 8822 w 10000"/>
                  <a:gd name="connsiteY1021" fmla="*/ 6567 h 10000"/>
                  <a:gd name="connsiteX1022" fmla="*/ 8813 w 10000"/>
                  <a:gd name="connsiteY1022" fmla="*/ 6567 h 10000"/>
                  <a:gd name="connsiteX1023" fmla="*/ 8800 w 10000"/>
                  <a:gd name="connsiteY1023" fmla="*/ 6581 h 10000"/>
                  <a:gd name="connsiteX1024" fmla="*/ 8778 w 10000"/>
                  <a:gd name="connsiteY1024" fmla="*/ 6604 h 10000"/>
                  <a:gd name="connsiteX1025" fmla="*/ 8769 w 10000"/>
                  <a:gd name="connsiteY1025" fmla="*/ 6617 h 10000"/>
                  <a:gd name="connsiteX1026" fmla="*/ 8786 w 10000"/>
                  <a:gd name="connsiteY1026" fmla="*/ 6667 h 10000"/>
                  <a:gd name="connsiteX1027" fmla="*/ 8800 w 10000"/>
                  <a:gd name="connsiteY1027" fmla="*/ 6725 h 10000"/>
                  <a:gd name="connsiteX1028" fmla="*/ 8822 w 10000"/>
                  <a:gd name="connsiteY1028" fmla="*/ 6779 h 10000"/>
                  <a:gd name="connsiteX1029" fmla="*/ 8833 w 10000"/>
                  <a:gd name="connsiteY1029" fmla="*/ 6775 h 10000"/>
                  <a:gd name="connsiteX1030" fmla="*/ 8847 w 10000"/>
                  <a:gd name="connsiteY1030" fmla="*/ 6766 h 10000"/>
                  <a:gd name="connsiteX1031" fmla="*/ 8866 w 10000"/>
                  <a:gd name="connsiteY1031" fmla="*/ 6748 h 10000"/>
                  <a:gd name="connsiteX1032" fmla="*/ 8874 w 10000"/>
                  <a:gd name="connsiteY1032" fmla="*/ 6752 h 10000"/>
                  <a:gd name="connsiteX1033" fmla="*/ 8882 w 10000"/>
                  <a:gd name="connsiteY1033" fmla="*/ 6766 h 10000"/>
                  <a:gd name="connsiteX1034" fmla="*/ 8896 w 10000"/>
                  <a:gd name="connsiteY1034" fmla="*/ 6811 h 10000"/>
                  <a:gd name="connsiteX1035" fmla="*/ 8913 w 10000"/>
                  <a:gd name="connsiteY1035" fmla="*/ 6856 h 10000"/>
                  <a:gd name="connsiteX1036" fmla="*/ 8927 w 10000"/>
                  <a:gd name="connsiteY1036" fmla="*/ 6897 h 10000"/>
                  <a:gd name="connsiteX1037" fmla="*/ 8943 w 10000"/>
                  <a:gd name="connsiteY1037" fmla="*/ 6946 h 10000"/>
                  <a:gd name="connsiteX1038" fmla="*/ 8951 w 10000"/>
                  <a:gd name="connsiteY1038" fmla="*/ 6973 h 10000"/>
                  <a:gd name="connsiteX1039" fmla="*/ 8954 w 10000"/>
                  <a:gd name="connsiteY1039" fmla="*/ 6996 h 10000"/>
                  <a:gd name="connsiteX1040" fmla="*/ 8960 w 10000"/>
                  <a:gd name="connsiteY1040" fmla="*/ 7023 h 10000"/>
                  <a:gd name="connsiteX1041" fmla="*/ 8979 w 10000"/>
                  <a:gd name="connsiteY1041" fmla="*/ 7014 h 10000"/>
                  <a:gd name="connsiteX1042" fmla="*/ 8998 w 10000"/>
                  <a:gd name="connsiteY1042" fmla="*/ 6906 h 10000"/>
                  <a:gd name="connsiteX1043" fmla="*/ 9015 w 10000"/>
                  <a:gd name="connsiteY1043" fmla="*/ 6910 h 10000"/>
                  <a:gd name="connsiteX1044" fmla="*/ 9026 w 10000"/>
                  <a:gd name="connsiteY1044" fmla="*/ 6910 h 10000"/>
                  <a:gd name="connsiteX1045" fmla="*/ 9048 w 10000"/>
                  <a:gd name="connsiteY1045" fmla="*/ 6906 h 10000"/>
                  <a:gd name="connsiteX1046" fmla="*/ 9065 w 10000"/>
                  <a:gd name="connsiteY1046" fmla="*/ 6897 h 10000"/>
                  <a:gd name="connsiteX1047" fmla="*/ 9076 w 10000"/>
                  <a:gd name="connsiteY1047" fmla="*/ 6892 h 10000"/>
                  <a:gd name="connsiteX1048" fmla="*/ 9084 w 10000"/>
                  <a:gd name="connsiteY1048" fmla="*/ 6883 h 10000"/>
                  <a:gd name="connsiteX1049" fmla="*/ 9095 w 10000"/>
                  <a:gd name="connsiteY1049" fmla="*/ 6892 h 10000"/>
                  <a:gd name="connsiteX1050" fmla="*/ 9106 w 10000"/>
                  <a:gd name="connsiteY1050" fmla="*/ 6897 h 10000"/>
                  <a:gd name="connsiteX1051" fmla="*/ 9211 w 10000"/>
                  <a:gd name="connsiteY1051" fmla="*/ 7009 h 10000"/>
                  <a:gd name="connsiteX1052" fmla="*/ 9227 w 10000"/>
                  <a:gd name="connsiteY1052" fmla="*/ 7064 h 10000"/>
                  <a:gd name="connsiteX1053" fmla="*/ 9225 w 10000"/>
                  <a:gd name="connsiteY1053" fmla="*/ 7068 h 10000"/>
                  <a:gd name="connsiteX1054" fmla="*/ 9219 w 10000"/>
                  <a:gd name="connsiteY1054" fmla="*/ 7077 h 10000"/>
                  <a:gd name="connsiteX1055" fmla="*/ 9208 w 10000"/>
                  <a:gd name="connsiteY1055" fmla="*/ 7082 h 10000"/>
                  <a:gd name="connsiteX1056" fmla="*/ 9194 w 10000"/>
                  <a:gd name="connsiteY1056" fmla="*/ 7113 h 10000"/>
                  <a:gd name="connsiteX1057" fmla="*/ 9164 w 10000"/>
                  <a:gd name="connsiteY1057" fmla="*/ 7127 h 10000"/>
                  <a:gd name="connsiteX1058" fmla="*/ 9161 w 10000"/>
                  <a:gd name="connsiteY1058" fmla="*/ 7127 h 10000"/>
                  <a:gd name="connsiteX1059" fmla="*/ 9156 w 10000"/>
                  <a:gd name="connsiteY1059" fmla="*/ 7131 h 10000"/>
                  <a:gd name="connsiteX1060" fmla="*/ 9156 w 10000"/>
                  <a:gd name="connsiteY1060" fmla="*/ 7145 h 10000"/>
                  <a:gd name="connsiteX1061" fmla="*/ 9128 w 10000"/>
                  <a:gd name="connsiteY1061" fmla="*/ 7194 h 10000"/>
                  <a:gd name="connsiteX1062" fmla="*/ 9114 w 10000"/>
                  <a:gd name="connsiteY1062" fmla="*/ 7226 h 10000"/>
                  <a:gd name="connsiteX1063" fmla="*/ 9089 w 10000"/>
                  <a:gd name="connsiteY1063" fmla="*/ 7226 h 10000"/>
                  <a:gd name="connsiteX1064" fmla="*/ 9067 w 10000"/>
                  <a:gd name="connsiteY1064" fmla="*/ 7276 h 10000"/>
                  <a:gd name="connsiteX1065" fmla="*/ 9059 w 10000"/>
                  <a:gd name="connsiteY1065" fmla="*/ 7298 h 10000"/>
                  <a:gd name="connsiteX1066" fmla="*/ 9040 w 10000"/>
                  <a:gd name="connsiteY1066" fmla="*/ 7312 h 10000"/>
                  <a:gd name="connsiteX1067" fmla="*/ 8951 w 10000"/>
                  <a:gd name="connsiteY1067" fmla="*/ 7339 h 10000"/>
                  <a:gd name="connsiteX1068" fmla="*/ 8841 w 10000"/>
                  <a:gd name="connsiteY1068" fmla="*/ 7366 h 10000"/>
                  <a:gd name="connsiteX1069" fmla="*/ 8813 w 10000"/>
                  <a:gd name="connsiteY1069" fmla="*/ 7384 h 10000"/>
                  <a:gd name="connsiteX1070" fmla="*/ 8800 w 10000"/>
                  <a:gd name="connsiteY1070" fmla="*/ 7397 h 10000"/>
                  <a:gd name="connsiteX1071" fmla="*/ 8791 w 10000"/>
                  <a:gd name="connsiteY1071" fmla="*/ 7397 h 10000"/>
                  <a:gd name="connsiteX1072" fmla="*/ 8786 w 10000"/>
                  <a:gd name="connsiteY1072" fmla="*/ 7582 h 10000"/>
                  <a:gd name="connsiteX1073" fmla="*/ 8775 w 10000"/>
                  <a:gd name="connsiteY1073" fmla="*/ 7591 h 10000"/>
                  <a:gd name="connsiteX1074" fmla="*/ 8753 w 10000"/>
                  <a:gd name="connsiteY1074" fmla="*/ 7614 h 10000"/>
                  <a:gd name="connsiteX1075" fmla="*/ 8711 w 10000"/>
                  <a:gd name="connsiteY1075" fmla="*/ 7627 h 10000"/>
                  <a:gd name="connsiteX1076" fmla="*/ 8670 w 10000"/>
                  <a:gd name="connsiteY1076" fmla="*/ 7645 h 10000"/>
                  <a:gd name="connsiteX1077" fmla="*/ 8645 w 10000"/>
                  <a:gd name="connsiteY1077" fmla="*/ 7659 h 10000"/>
                  <a:gd name="connsiteX1078" fmla="*/ 8620 w 10000"/>
                  <a:gd name="connsiteY1078" fmla="*/ 7673 h 10000"/>
                  <a:gd name="connsiteX1079" fmla="*/ 8598 w 10000"/>
                  <a:gd name="connsiteY1079" fmla="*/ 7695 h 10000"/>
                  <a:gd name="connsiteX1080" fmla="*/ 8576 w 10000"/>
                  <a:gd name="connsiteY1080" fmla="*/ 7736 h 10000"/>
                  <a:gd name="connsiteX1081" fmla="*/ 8568 w 10000"/>
                  <a:gd name="connsiteY1081" fmla="*/ 7740 h 10000"/>
                  <a:gd name="connsiteX1082" fmla="*/ 8551 w 10000"/>
                  <a:gd name="connsiteY1082" fmla="*/ 7740 h 10000"/>
                  <a:gd name="connsiteX1083" fmla="*/ 8526 w 10000"/>
                  <a:gd name="connsiteY1083" fmla="*/ 7727 h 10000"/>
                  <a:gd name="connsiteX1084" fmla="*/ 8493 w 10000"/>
                  <a:gd name="connsiteY1084" fmla="*/ 7713 h 10000"/>
                  <a:gd name="connsiteX1085" fmla="*/ 8463 w 10000"/>
                  <a:gd name="connsiteY1085" fmla="*/ 7709 h 10000"/>
                  <a:gd name="connsiteX1086" fmla="*/ 8430 w 10000"/>
                  <a:gd name="connsiteY1086" fmla="*/ 7695 h 10000"/>
                  <a:gd name="connsiteX1087" fmla="*/ 8397 w 10000"/>
                  <a:gd name="connsiteY1087" fmla="*/ 7682 h 10000"/>
                  <a:gd name="connsiteX1088" fmla="*/ 8372 w 10000"/>
                  <a:gd name="connsiteY1088" fmla="*/ 7682 h 10000"/>
                  <a:gd name="connsiteX1089" fmla="*/ 8355 w 10000"/>
                  <a:gd name="connsiteY1089" fmla="*/ 7686 h 10000"/>
                  <a:gd name="connsiteX1090" fmla="*/ 8350 w 10000"/>
                  <a:gd name="connsiteY1090" fmla="*/ 7709 h 10000"/>
                  <a:gd name="connsiteX1091" fmla="*/ 8339 w 10000"/>
                  <a:gd name="connsiteY1091" fmla="*/ 7740 h 10000"/>
                  <a:gd name="connsiteX1092" fmla="*/ 8328 w 10000"/>
                  <a:gd name="connsiteY1092" fmla="*/ 7772 h 10000"/>
                  <a:gd name="connsiteX1093" fmla="*/ 8317 w 10000"/>
                  <a:gd name="connsiteY1093" fmla="*/ 7785 h 10000"/>
                  <a:gd name="connsiteX1094" fmla="*/ 8292 w 10000"/>
                  <a:gd name="connsiteY1094" fmla="*/ 7812 h 10000"/>
                  <a:gd name="connsiteX1095" fmla="*/ 8284 w 10000"/>
                  <a:gd name="connsiteY1095" fmla="*/ 7817 h 10000"/>
                  <a:gd name="connsiteX1096" fmla="*/ 8270 w 10000"/>
                  <a:gd name="connsiteY1096" fmla="*/ 7857 h 10000"/>
                  <a:gd name="connsiteX1097" fmla="*/ 8251 w 10000"/>
                  <a:gd name="connsiteY1097" fmla="*/ 7916 h 10000"/>
                  <a:gd name="connsiteX1098" fmla="*/ 8223 w 10000"/>
                  <a:gd name="connsiteY1098" fmla="*/ 8002 h 10000"/>
                  <a:gd name="connsiteX1099" fmla="*/ 8206 w 10000"/>
                  <a:gd name="connsiteY1099" fmla="*/ 8051 h 10000"/>
                  <a:gd name="connsiteX1100" fmla="*/ 8198 w 10000"/>
                  <a:gd name="connsiteY1100" fmla="*/ 8056 h 10000"/>
                  <a:gd name="connsiteX1101" fmla="*/ 8179 w 10000"/>
                  <a:gd name="connsiteY1101" fmla="*/ 8065 h 10000"/>
                  <a:gd name="connsiteX1102" fmla="*/ 8140 w 10000"/>
                  <a:gd name="connsiteY1102" fmla="*/ 8074 h 10000"/>
                  <a:gd name="connsiteX1103" fmla="*/ 8102 w 10000"/>
                  <a:gd name="connsiteY1103" fmla="*/ 8088 h 10000"/>
                  <a:gd name="connsiteX1104" fmla="*/ 8068 w 10000"/>
                  <a:gd name="connsiteY1104" fmla="*/ 8092 h 10000"/>
                  <a:gd name="connsiteX1105" fmla="*/ 8057 w 10000"/>
                  <a:gd name="connsiteY1105" fmla="*/ 8101 h 10000"/>
                  <a:gd name="connsiteX1106" fmla="*/ 8057 w 10000"/>
                  <a:gd name="connsiteY1106" fmla="*/ 8128 h 10000"/>
                  <a:gd name="connsiteX1107" fmla="*/ 8052 w 10000"/>
                  <a:gd name="connsiteY1107" fmla="*/ 8160 h 10000"/>
                  <a:gd name="connsiteX1108" fmla="*/ 8046 w 10000"/>
                  <a:gd name="connsiteY1108" fmla="*/ 8155 h 10000"/>
                  <a:gd name="connsiteX1109" fmla="*/ 8038 w 10000"/>
                  <a:gd name="connsiteY1109" fmla="*/ 8146 h 10000"/>
                  <a:gd name="connsiteX1110" fmla="*/ 8038 w 10000"/>
                  <a:gd name="connsiteY1110" fmla="*/ 8142 h 10000"/>
                  <a:gd name="connsiteX1111" fmla="*/ 8035 w 10000"/>
                  <a:gd name="connsiteY1111" fmla="*/ 8115 h 10000"/>
                  <a:gd name="connsiteX1112" fmla="*/ 8030 w 10000"/>
                  <a:gd name="connsiteY1112" fmla="*/ 8088 h 10000"/>
                  <a:gd name="connsiteX1113" fmla="*/ 8019 w 10000"/>
                  <a:gd name="connsiteY1113" fmla="*/ 8078 h 10000"/>
                  <a:gd name="connsiteX1114" fmla="*/ 8013 w 10000"/>
                  <a:gd name="connsiteY1114" fmla="*/ 8088 h 10000"/>
                  <a:gd name="connsiteX1115" fmla="*/ 7994 w 10000"/>
                  <a:gd name="connsiteY1115" fmla="*/ 8119 h 10000"/>
                  <a:gd name="connsiteX1116" fmla="*/ 7977 w 10000"/>
                  <a:gd name="connsiteY1116" fmla="*/ 8146 h 10000"/>
                  <a:gd name="connsiteX1117" fmla="*/ 7955 w 10000"/>
                  <a:gd name="connsiteY1117" fmla="*/ 8173 h 10000"/>
                  <a:gd name="connsiteX1118" fmla="*/ 7933 w 10000"/>
                  <a:gd name="connsiteY1118" fmla="*/ 8200 h 10000"/>
                  <a:gd name="connsiteX1119" fmla="*/ 7922 w 10000"/>
                  <a:gd name="connsiteY1119" fmla="*/ 8236 h 10000"/>
                  <a:gd name="connsiteX1120" fmla="*/ 7908 w 10000"/>
                  <a:gd name="connsiteY1120" fmla="*/ 8286 h 10000"/>
                  <a:gd name="connsiteX1121" fmla="*/ 7914 w 10000"/>
                  <a:gd name="connsiteY1121" fmla="*/ 8290 h 10000"/>
                  <a:gd name="connsiteX1122" fmla="*/ 7917 w 10000"/>
                  <a:gd name="connsiteY1122" fmla="*/ 8300 h 10000"/>
                  <a:gd name="connsiteX1123" fmla="*/ 7925 w 10000"/>
                  <a:gd name="connsiteY1123" fmla="*/ 8313 h 10000"/>
                  <a:gd name="connsiteX1124" fmla="*/ 7939 w 10000"/>
                  <a:gd name="connsiteY1124" fmla="*/ 8331 h 10000"/>
                  <a:gd name="connsiteX1125" fmla="*/ 7947 w 10000"/>
                  <a:gd name="connsiteY1125" fmla="*/ 8345 h 10000"/>
                  <a:gd name="connsiteX1126" fmla="*/ 7961 w 10000"/>
                  <a:gd name="connsiteY1126" fmla="*/ 8367 h 10000"/>
                  <a:gd name="connsiteX1127" fmla="*/ 7969 w 10000"/>
                  <a:gd name="connsiteY1127" fmla="*/ 8381 h 10000"/>
                  <a:gd name="connsiteX1128" fmla="*/ 7972 w 10000"/>
                  <a:gd name="connsiteY1128" fmla="*/ 8394 h 10000"/>
                  <a:gd name="connsiteX1129" fmla="*/ 7977 w 10000"/>
                  <a:gd name="connsiteY1129" fmla="*/ 8421 h 10000"/>
                  <a:gd name="connsiteX1130" fmla="*/ 7986 w 10000"/>
                  <a:gd name="connsiteY1130" fmla="*/ 8444 h 10000"/>
                  <a:gd name="connsiteX1131" fmla="*/ 7997 w 10000"/>
                  <a:gd name="connsiteY1131" fmla="*/ 8471 h 10000"/>
                  <a:gd name="connsiteX1132" fmla="*/ 7964 w 10000"/>
                  <a:gd name="connsiteY1132" fmla="*/ 8561 h 10000"/>
                  <a:gd name="connsiteX1133" fmla="*/ 7889 w 10000"/>
                  <a:gd name="connsiteY1133" fmla="*/ 8579 h 10000"/>
                  <a:gd name="connsiteX1134" fmla="*/ 7864 w 10000"/>
                  <a:gd name="connsiteY1134" fmla="*/ 8561 h 10000"/>
                  <a:gd name="connsiteX1135" fmla="*/ 7834 w 10000"/>
                  <a:gd name="connsiteY1135" fmla="*/ 8525 h 10000"/>
                  <a:gd name="connsiteX1136" fmla="*/ 7801 w 10000"/>
                  <a:gd name="connsiteY1136" fmla="*/ 8498 h 10000"/>
                  <a:gd name="connsiteX1137" fmla="*/ 7776 w 10000"/>
                  <a:gd name="connsiteY1137" fmla="*/ 8484 h 10000"/>
                  <a:gd name="connsiteX1138" fmla="*/ 7765 w 10000"/>
                  <a:gd name="connsiteY1138" fmla="*/ 8502 h 10000"/>
                  <a:gd name="connsiteX1139" fmla="*/ 7754 w 10000"/>
                  <a:gd name="connsiteY1139" fmla="*/ 8530 h 10000"/>
                  <a:gd name="connsiteX1140" fmla="*/ 7737 w 10000"/>
                  <a:gd name="connsiteY1140" fmla="*/ 8575 h 10000"/>
                  <a:gd name="connsiteX1141" fmla="*/ 7724 w 10000"/>
                  <a:gd name="connsiteY1141" fmla="*/ 8588 h 10000"/>
                  <a:gd name="connsiteX1142" fmla="*/ 7699 w 10000"/>
                  <a:gd name="connsiteY1142" fmla="*/ 8602 h 10000"/>
                  <a:gd name="connsiteX1143" fmla="*/ 7666 w 10000"/>
                  <a:gd name="connsiteY1143" fmla="*/ 8633 h 10000"/>
                  <a:gd name="connsiteX1144" fmla="*/ 7666 w 10000"/>
                  <a:gd name="connsiteY1144" fmla="*/ 8647 h 10000"/>
                  <a:gd name="connsiteX1145" fmla="*/ 7668 w 10000"/>
                  <a:gd name="connsiteY1145" fmla="*/ 8674 h 10000"/>
                  <a:gd name="connsiteX1146" fmla="*/ 7679 w 10000"/>
                  <a:gd name="connsiteY1146" fmla="*/ 8746 h 10000"/>
                  <a:gd name="connsiteX1147" fmla="*/ 7679 w 10000"/>
                  <a:gd name="connsiteY1147" fmla="*/ 8791 h 10000"/>
                  <a:gd name="connsiteX1148" fmla="*/ 7679 w 10000"/>
                  <a:gd name="connsiteY1148" fmla="*/ 8832 h 10000"/>
                  <a:gd name="connsiteX1149" fmla="*/ 7688 w 10000"/>
                  <a:gd name="connsiteY1149" fmla="*/ 8868 h 10000"/>
                  <a:gd name="connsiteX1150" fmla="*/ 7602 w 10000"/>
                  <a:gd name="connsiteY1150" fmla="*/ 8890 h 10000"/>
                  <a:gd name="connsiteX1151" fmla="*/ 7602 w 10000"/>
                  <a:gd name="connsiteY1151" fmla="*/ 8908 h 10000"/>
                  <a:gd name="connsiteX1152" fmla="*/ 7602 w 10000"/>
                  <a:gd name="connsiteY1152" fmla="*/ 8963 h 10000"/>
                  <a:gd name="connsiteX1153" fmla="*/ 7591 w 10000"/>
                  <a:gd name="connsiteY1153" fmla="*/ 8963 h 10000"/>
                  <a:gd name="connsiteX1154" fmla="*/ 7577 w 10000"/>
                  <a:gd name="connsiteY1154" fmla="*/ 8949 h 10000"/>
                  <a:gd name="connsiteX1155" fmla="*/ 7552 w 10000"/>
                  <a:gd name="connsiteY1155" fmla="*/ 8922 h 10000"/>
                  <a:gd name="connsiteX1156" fmla="*/ 7539 w 10000"/>
                  <a:gd name="connsiteY1156" fmla="*/ 8895 h 10000"/>
                  <a:gd name="connsiteX1157" fmla="*/ 7514 w 10000"/>
                  <a:gd name="connsiteY1157" fmla="*/ 8859 h 10000"/>
                  <a:gd name="connsiteX1158" fmla="*/ 7489 w 10000"/>
                  <a:gd name="connsiteY1158" fmla="*/ 8841 h 10000"/>
                  <a:gd name="connsiteX1159" fmla="*/ 7467 w 10000"/>
                  <a:gd name="connsiteY1159" fmla="*/ 8832 h 10000"/>
                  <a:gd name="connsiteX1160" fmla="*/ 7459 w 10000"/>
                  <a:gd name="connsiteY1160" fmla="*/ 8827 h 10000"/>
                  <a:gd name="connsiteX1161" fmla="*/ 7442 w 10000"/>
                  <a:gd name="connsiteY1161" fmla="*/ 8827 h 10000"/>
                  <a:gd name="connsiteX1162" fmla="*/ 7425 w 10000"/>
                  <a:gd name="connsiteY1162" fmla="*/ 8827 h 10000"/>
                  <a:gd name="connsiteX1163" fmla="*/ 7406 w 10000"/>
                  <a:gd name="connsiteY1163" fmla="*/ 8827 h 10000"/>
                  <a:gd name="connsiteX1164" fmla="*/ 7379 w 10000"/>
                  <a:gd name="connsiteY1164" fmla="*/ 8827 h 10000"/>
                  <a:gd name="connsiteX1165" fmla="*/ 7359 w 10000"/>
                  <a:gd name="connsiteY1165" fmla="*/ 8827 h 10000"/>
                  <a:gd name="connsiteX1166" fmla="*/ 7334 w 10000"/>
                  <a:gd name="connsiteY1166" fmla="*/ 8827 h 10000"/>
                  <a:gd name="connsiteX1167" fmla="*/ 7318 w 10000"/>
                  <a:gd name="connsiteY1167" fmla="*/ 8827 h 10000"/>
                  <a:gd name="connsiteX1168" fmla="*/ 7290 w 10000"/>
                  <a:gd name="connsiteY1168" fmla="*/ 8827 h 10000"/>
                  <a:gd name="connsiteX1169" fmla="*/ 7265 w 10000"/>
                  <a:gd name="connsiteY1169" fmla="*/ 8832 h 10000"/>
                  <a:gd name="connsiteX1170" fmla="*/ 7254 w 10000"/>
                  <a:gd name="connsiteY1170" fmla="*/ 8832 h 10000"/>
                  <a:gd name="connsiteX1171" fmla="*/ 7249 w 10000"/>
                  <a:gd name="connsiteY1171" fmla="*/ 8845 h 10000"/>
                  <a:gd name="connsiteX1172" fmla="*/ 7246 w 10000"/>
                  <a:gd name="connsiteY1172" fmla="*/ 8859 h 10000"/>
                  <a:gd name="connsiteX1173" fmla="*/ 7241 w 10000"/>
                  <a:gd name="connsiteY1173" fmla="*/ 8881 h 10000"/>
                  <a:gd name="connsiteX1174" fmla="*/ 7238 w 10000"/>
                  <a:gd name="connsiteY1174" fmla="*/ 8917 h 10000"/>
                  <a:gd name="connsiteX1175" fmla="*/ 7238 w 10000"/>
                  <a:gd name="connsiteY1175" fmla="*/ 8935 h 10000"/>
                  <a:gd name="connsiteX1176" fmla="*/ 7224 w 10000"/>
                  <a:gd name="connsiteY1176" fmla="*/ 8935 h 10000"/>
                  <a:gd name="connsiteX1177" fmla="*/ 7205 w 10000"/>
                  <a:gd name="connsiteY1177" fmla="*/ 8935 h 10000"/>
                  <a:gd name="connsiteX1178" fmla="*/ 7183 w 10000"/>
                  <a:gd name="connsiteY1178" fmla="*/ 8931 h 10000"/>
                  <a:gd name="connsiteX1179" fmla="*/ 7169 w 10000"/>
                  <a:gd name="connsiteY1179" fmla="*/ 8931 h 10000"/>
                  <a:gd name="connsiteX1180" fmla="*/ 7150 w 10000"/>
                  <a:gd name="connsiteY1180" fmla="*/ 8931 h 10000"/>
                  <a:gd name="connsiteX1181" fmla="*/ 7136 w 10000"/>
                  <a:gd name="connsiteY1181" fmla="*/ 8917 h 10000"/>
                  <a:gd name="connsiteX1182" fmla="*/ 7136 w 10000"/>
                  <a:gd name="connsiteY1182" fmla="*/ 8895 h 10000"/>
                  <a:gd name="connsiteX1183" fmla="*/ 7141 w 10000"/>
                  <a:gd name="connsiteY1183" fmla="*/ 8890 h 10000"/>
                  <a:gd name="connsiteX1184" fmla="*/ 7166 w 10000"/>
                  <a:gd name="connsiteY1184" fmla="*/ 8854 h 10000"/>
                  <a:gd name="connsiteX1185" fmla="*/ 7177 w 10000"/>
                  <a:gd name="connsiteY1185" fmla="*/ 8832 h 10000"/>
                  <a:gd name="connsiteX1186" fmla="*/ 7185 w 10000"/>
                  <a:gd name="connsiteY1186" fmla="*/ 8814 h 10000"/>
                  <a:gd name="connsiteX1187" fmla="*/ 7199 w 10000"/>
                  <a:gd name="connsiteY1187" fmla="*/ 8787 h 10000"/>
                  <a:gd name="connsiteX1188" fmla="*/ 7205 w 10000"/>
                  <a:gd name="connsiteY1188" fmla="*/ 8773 h 10000"/>
                  <a:gd name="connsiteX1189" fmla="*/ 7213 w 10000"/>
                  <a:gd name="connsiteY1189" fmla="*/ 8701 h 10000"/>
                  <a:gd name="connsiteX1190" fmla="*/ 7216 w 10000"/>
                  <a:gd name="connsiteY1190" fmla="*/ 8683 h 10000"/>
                  <a:gd name="connsiteX1191" fmla="*/ 7221 w 10000"/>
                  <a:gd name="connsiteY1191" fmla="*/ 8656 h 10000"/>
                  <a:gd name="connsiteX1192" fmla="*/ 7221 w 10000"/>
                  <a:gd name="connsiteY1192" fmla="*/ 8633 h 10000"/>
                  <a:gd name="connsiteX1193" fmla="*/ 7221 w 10000"/>
                  <a:gd name="connsiteY1193" fmla="*/ 8615 h 10000"/>
                  <a:gd name="connsiteX1194" fmla="*/ 7221 w 10000"/>
                  <a:gd name="connsiteY1194" fmla="*/ 8593 h 10000"/>
                  <a:gd name="connsiteX1195" fmla="*/ 7221 w 10000"/>
                  <a:gd name="connsiteY1195" fmla="*/ 8566 h 10000"/>
                  <a:gd name="connsiteX1196" fmla="*/ 7224 w 10000"/>
                  <a:gd name="connsiteY1196" fmla="*/ 8561 h 10000"/>
                  <a:gd name="connsiteX1197" fmla="*/ 7238 w 10000"/>
                  <a:gd name="connsiteY1197" fmla="*/ 8543 h 10000"/>
                  <a:gd name="connsiteX1198" fmla="*/ 7241 w 10000"/>
                  <a:gd name="connsiteY1198" fmla="*/ 8530 h 10000"/>
                  <a:gd name="connsiteX1199" fmla="*/ 7249 w 10000"/>
                  <a:gd name="connsiteY1199" fmla="*/ 8512 h 10000"/>
                  <a:gd name="connsiteX1200" fmla="*/ 7249 w 10000"/>
                  <a:gd name="connsiteY1200" fmla="*/ 8502 h 10000"/>
                  <a:gd name="connsiteX1201" fmla="*/ 7249 w 10000"/>
                  <a:gd name="connsiteY1201" fmla="*/ 8475 h 10000"/>
                  <a:gd name="connsiteX1202" fmla="*/ 7246 w 10000"/>
                  <a:gd name="connsiteY1202" fmla="*/ 8457 h 10000"/>
                  <a:gd name="connsiteX1203" fmla="*/ 7241 w 10000"/>
                  <a:gd name="connsiteY1203" fmla="*/ 8444 h 10000"/>
                  <a:gd name="connsiteX1204" fmla="*/ 7232 w 10000"/>
                  <a:gd name="connsiteY1204" fmla="*/ 8435 h 10000"/>
                  <a:gd name="connsiteX1205" fmla="*/ 7224 w 10000"/>
                  <a:gd name="connsiteY1205" fmla="*/ 8430 h 10000"/>
                  <a:gd name="connsiteX1206" fmla="*/ 7208 w 10000"/>
                  <a:gd name="connsiteY1206" fmla="*/ 8408 h 10000"/>
                  <a:gd name="connsiteX1207" fmla="*/ 7199 w 10000"/>
                  <a:gd name="connsiteY1207" fmla="*/ 8403 h 10000"/>
                  <a:gd name="connsiteX1208" fmla="*/ 7205 w 10000"/>
                  <a:gd name="connsiteY1208" fmla="*/ 8372 h 10000"/>
                  <a:gd name="connsiteX1209" fmla="*/ 7208 w 10000"/>
                  <a:gd name="connsiteY1209" fmla="*/ 8354 h 10000"/>
                  <a:gd name="connsiteX1210" fmla="*/ 7213 w 10000"/>
                  <a:gd name="connsiteY1210" fmla="*/ 8345 h 10000"/>
                  <a:gd name="connsiteX1211" fmla="*/ 7224 w 10000"/>
                  <a:gd name="connsiteY1211" fmla="*/ 8331 h 10000"/>
                  <a:gd name="connsiteX1212" fmla="*/ 7238 w 10000"/>
                  <a:gd name="connsiteY1212" fmla="*/ 8313 h 10000"/>
                  <a:gd name="connsiteX1213" fmla="*/ 7241 w 10000"/>
                  <a:gd name="connsiteY1213" fmla="*/ 8304 h 10000"/>
                  <a:gd name="connsiteX1214" fmla="*/ 7254 w 10000"/>
                  <a:gd name="connsiteY1214" fmla="*/ 8286 h 10000"/>
                  <a:gd name="connsiteX1215" fmla="*/ 7265 w 10000"/>
                  <a:gd name="connsiteY1215" fmla="*/ 8272 h 10000"/>
                  <a:gd name="connsiteX1216" fmla="*/ 7271 w 10000"/>
                  <a:gd name="connsiteY1216" fmla="*/ 8263 h 10000"/>
                  <a:gd name="connsiteX1217" fmla="*/ 7279 w 10000"/>
                  <a:gd name="connsiteY1217" fmla="*/ 8245 h 10000"/>
                  <a:gd name="connsiteX1218" fmla="*/ 7274 w 10000"/>
                  <a:gd name="connsiteY1218" fmla="*/ 8223 h 10000"/>
                  <a:gd name="connsiteX1219" fmla="*/ 7265 w 10000"/>
                  <a:gd name="connsiteY1219" fmla="*/ 8200 h 10000"/>
                  <a:gd name="connsiteX1220" fmla="*/ 7263 w 10000"/>
                  <a:gd name="connsiteY1220" fmla="*/ 8187 h 10000"/>
                  <a:gd name="connsiteX1221" fmla="*/ 7257 w 10000"/>
                  <a:gd name="connsiteY1221" fmla="*/ 8187 h 10000"/>
                  <a:gd name="connsiteX1222" fmla="*/ 7254 w 10000"/>
                  <a:gd name="connsiteY1222" fmla="*/ 8196 h 10000"/>
                  <a:gd name="connsiteX1223" fmla="*/ 7246 w 10000"/>
                  <a:gd name="connsiteY1223" fmla="*/ 8209 h 10000"/>
                  <a:gd name="connsiteX1224" fmla="*/ 7241 w 10000"/>
                  <a:gd name="connsiteY1224" fmla="*/ 8209 h 10000"/>
                  <a:gd name="connsiteX1225" fmla="*/ 7238 w 10000"/>
                  <a:gd name="connsiteY1225" fmla="*/ 8214 h 10000"/>
                  <a:gd name="connsiteX1226" fmla="*/ 7221 w 10000"/>
                  <a:gd name="connsiteY1226" fmla="*/ 8173 h 10000"/>
                  <a:gd name="connsiteX1227" fmla="*/ 7185 w 10000"/>
                  <a:gd name="connsiteY1227" fmla="*/ 8106 h 10000"/>
                  <a:gd name="connsiteX1228" fmla="*/ 7174 w 10000"/>
                  <a:gd name="connsiteY1228" fmla="*/ 8078 h 10000"/>
                  <a:gd name="connsiteX1229" fmla="*/ 7169 w 10000"/>
                  <a:gd name="connsiteY1229" fmla="*/ 8056 h 10000"/>
                  <a:gd name="connsiteX1230" fmla="*/ 7166 w 10000"/>
                  <a:gd name="connsiteY1230" fmla="*/ 8042 h 10000"/>
                  <a:gd name="connsiteX1231" fmla="*/ 7161 w 10000"/>
                  <a:gd name="connsiteY1231" fmla="*/ 8051 h 10000"/>
                  <a:gd name="connsiteX1232" fmla="*/ 7158 w 10000"/>
                  <a:gd name="connsiteY1232" fmla="*/ 8051 h 10000"/>
                  <a:gd name="connsiteX1233" fmla="*/ 7141 w 10000"/>
                  <a:gd name="connsiteY1233" fmla="*/ 8056 h 10000"/>
                  <a:gd name="connsiteX1234" fmla="*/ 7116 w 10000"/>
                  <a:gd name="connsiteY1234" fmla="*/ 8051 h 10000"/>
                  <a:gd name="connsiteX1235" fmla="*/ 7094 w 10000"/>
                  <a:gd name="connsiteY1235" fmla="*/ 8051 h 10000"/>
                  <a:gd name="connsiteX1236" fmla="*/ 7081 w 10000"/>
                  <a:gd name="connsiteY1236" fmla="*/ 8011 h 10000"/>
                  <a:gd name="connsiteX1237" fmla="*/ 7081 w 10000"/>
                  <a:gd name="connsiteY1237" fmla="*/ 8002 h 10000"/>
                  <a:gd name="connsiteX1238" fmla="*/ 7078 w 10000"/>
                  <a:gd name="connsiteY1238" fmla="*/ 7984 h 10000"/>
                  <a:gd name="connsiteX1239" fmla="*/ 7072 w 10000"/>
                  <a:gd name="connsiteY1239" fmla="*/ 7970 h 10000"/>
                  <a:gd name="connsiteX1240" fmla="*/ 7045 w 10000"/>
                  <a:gd name="connsiteY1240" fmla="*/ 7948 h 10000"/>
                  <a:gd name="connsiteX1241" fmla="*/ 7020 w 10000"/>
                  <a:gd name="connsiteY1241" fmla="*/ 7957 h 10000"/>
                  <a:gd name="connsiteX1242" fmla="*/ 7001 w 10000"/>
                  <a:gd name="connsiteY1242" fmla="*/ 7970 h 10000"/>
                  <a:gd name="connsiteX1243" fmla="*/ 6981 w 10000"/>
                  <a:gd name="connsiteY1243" fmla="*/ 7984 h 10000"/>
                  <a:gd name="connsiteX1244" fmla="*/ 6976 w 10000"/>
                  <a:gd name="connsiteY1244" fmla="*/ 7984 h 10000"/>
                  <a:gd name="connsiteX1245" fmla="*/ 6973 w 10000"/>
                  <a:gd name="connsiteY1245" fmla="*/ 7984 h 10000"/>
                  <a:gd name="connsiteX1246" fmla="*/ 6959 w 10000"/>
                  <a:gd name="connsiteY1246" fmla="*/ 7984 h 10000"/>
                  <a:gd name="connsiteX1247" fmla="*/ 6948 w 10000"/>
                  <a:gd name="connsiteY1247" fmla="*/ 7961 h 10000"/>
                  <a:gd name="connsiteX1248" fmla="*/ 6934 w 10000"/>
                  <a:gd name="connsiteY1248" fmla="*/ 7943 h 10000"/>
                  <a:gd name="connsiteX1249" fmla="*/ 6932 w 10000"/>
                  <a:gd name="connsiteY1249" fmla="*/ 7943 h 10000"/>
                  <a:gd name="connsiteX1250" fmla="*/ 6918 w 10000"/>
                  <a:gd name="connsiteY1250" fmla="*/ 7961 h 10000"/>
                  <a:gd name="connsiteX1251" fmla="*/ 6904 w 10000"/>
                  <a:gd name="connsiteY1251" fmla="*/ 7975 h 10000"/>
                  <a:gd name="connsiteX1252" fmla="*/ 6896 w 10000"/>
                  <a:gd name="connsiteY1252" fmla="*/ 7997 h 10000"/>
                  <a:gd name="connsiteX1253" fmla="*/ 6887 w 10000"/>
                  <a:gd name="connsiteY1253" fmla="*/ 8002 h 10000"/>
                  <a:gd name="connsiteX1254" fmla="*/ 6879 w 10000"/>
                  <a:gd name="connsiteY1254" fmla="*/ 8011 h 10000"/>
                  <a:gd name="connsiteX1255" fmla="*/ 6868 w 10000"/>
                  <a:gd name="connsiteY1255" fmla="*/ 8015 h 10000"/>
                  <a:gd name="connsiteX1256" fmla="*/ 6852 w 10000"/>
                  <a:gd name="connsiteY1256" fmla="*/ 8024 h 10000"/>
                  <a:gd name="connsiteX1257" fmla="*/ 6813 w 10000"/>
                  <a:gd name="connsiteY1257" fmla="*/ 8042 h 10000"/>
                  <a:gd name="connsiteX1258" fmla="*/ 6780 w 10000"/>
                  <a:gd name="connsiteY1258" fmla="*/ 8065 h 10000"/>
                  <a:gd name="connsiteX1259" fmla="*/ 6763 w 10000"/>
                  <a:gd name="connsiteY1259" fmla="*/ 8078 h 10000"/>
                  <a:gd name="connsiteX1260" fmla="*/ 6755 w 10000"/>
                  <a:gd name="connsiteY1260" fmla="*/ 8088 h 10000"/>
                  <a:gd name="connsiteX1261" fmla="*/ 6716 w 10000"/>
                  <a:gd name="connsiteY1261" fmla="*/ 8119 h 10000"/>
                  <a:gd name="connsiteX1262" fmla="*/ 6711 w 10000"/>
                  <a:gd name="connsiteY1262" fmla="*/ 8128 h 10000"/>
                  <a:gd name="connsiteX1263" fmla="*/ 6711 w 10000"/>
                  <a:gd name="connsiteY1263" fmla="*/ 8169 h 10000"/>
                  <a:gd name="connsiteX1264" fmla="*/ 6711 w 10000"/>
                  <a:gd name="connsiteY1264" fmla="*/ 8173 h 10000"/>
                  <a:gd name="connsiteX1265" fmla="*/ 6716 w 10000"/>
                  <a:gd name="connsiteY1265" fmla="*/ 8200 h 10000"/>
                  <a:gd name="connsiteX1266" fmla="*/ 6708 w 10000"/>
                  <a:gd name="connsiteY1266" fmla="*/ 8223 h 10000"/>
                  <a:gd name="connsiteX1267" fmla="*/ 6708 w 10000"/>
                  <a:gd name="connsiteY1267" fmla="*/ 8236 h 10000"/>
                  <a:gd name="connsiteX1268" fmla="*/ 6708 w 10000"/>
                  <a:gd name="connsiteY1268" fmla="*/ 8272 h 10000"/>
                  <a:gd name="connsiteX1269" fmla="*/ 6711 w 10000"/>
                  <a:gd name="connsiteY1269" fmla="*/ 8290 h 10000"/>
                  <a:gd name="connsiteX1270" fmla="*/ 6716 w 10000"/>
                  <a:gd name="connsiteY1270" fmla="*/ 8304 h 10000"/>
                  <a:gd name="connsiteX1271" fmla="*/ 6711 w 10000"/>
                  <a:gd name="connsiteY1271" fmla="*/ 8313 h 10000"/>
                  <a:gd name="connsiteX1272" fmla="*/ 6683 w 10000"/>
                  <a:gd name="connsiteY1272" fmla="*/ 8318 h 10000"/>
                  <a:gd name="connsiteX1273" fmla="*/ 6661 w 10000"/>
                  <a:gd name="connsiteY1273" fmla="*/ 8327 h 10000"/>
                  <a:gd name="connsiteX1274" fmla="*/ 6631 w 10000"/>
                  <a:gd name="connsiteY1274" fmla="*/ 8327 h 10000"/>
                  <a:gd name="connsiteX1275" fmla="*/ 6611 w 10000"/>
                  <a:gd name="connsiteY1275" fmla="*/ 8327 h 10000"/>
                  <a:gd name="connsiteX1276" fmla="*/ 6598 w 10000"/>
                  <a:gd name="connsiteY1276" fmla="*/ 8327 h 10000"/>
                  <a:gd name="connsiteX1277" fmla="*/ 6595 w 10000"/>
                  <a:gd name="connsiteY1277" fmla="*/ 8340 h 10000"/>
                  <a:gd name="connsiteX1278" fmla="*/ 6587 w 10000"/>
                  <a:gd name="connsiteY1278" fmla="*/ 8358 h 10000"/>
                  <a:gd name="connsiteX1279" fmla="*/ 6578 w 10000"/>
                  <a:gd name="connsiteY1279" fmla="*/ 8408 h 10000"/>
                  <a:gd name="connsiteX1280" fmla="*/ 6578 w 10000"/>
                  <a:gd name="connsiteY1280" fmla="*/ 8421 h 10000"/>
                  <a:gd name="connsiteX1281" fmla="*/ 6578 w 10000"/>
                  <a:gd name="connsiteY1281" fmla="*/ 8430 h 10000"/>
                  <a:gd name="connsiteX1282" fmla="*/ 6573 w 10000"/>
                  <a:gd name="connsiteY1282" fmla="*/ 8435 h 10000"/>
                  <a:gd name="connsiteX1283" fmla="*/ 6556 w 10000"/>
                  <a:gd name="connsiteY1283" fmla="*/ 8435 h 10000"/>
                  <a:gd name="connsiteX1284" fmla="*/ 6545 w 10000"/>
                  <a:gd name="connsiteY1284" fmla="*/ 8435 h 10000"/>
                  <a:gd name="connsiteX1285" fmla="*/ 6523 w 10000"/>
                  <a:gd name="connsiteY1285" fmla="*/ 8435 h 10000"/>
                  <a:gd name="connsiteX1286" fmla="*/ 6493 w 10000"/>
                  <a:gd name="connsiteY1286" fmla="*/ 8430 h 10000"/>
                  <a:gd name="connsiteX1287" fmla="*/ 6490 w 10000"/>
                  <a:gd name="connsiteY1287" fmla="*/ 8430 h 10000"/>
                  <a:gd name="connsiteX1288" fmla="*/ 6485 w 10000"/>
                  <a:gd name="connsiteY1288" fmla="*/ 8444 h 10000"/>
                  <a:gd name="connsiteX1289" fmla="*/ 6465 w 10000"/>
                  <a:gd name="connsiteY1289" fmla="*/ 8475 h 10000"/>
                  <a:gd name="connsiteX1290" fmla="*/ 6451 w 10000"/>
                  <a:gd name="connsiteY1290" fmla="*/ 8498 h 10000"/>
                  <a:gd name="connsiteX1291" fmla="*/ 6435 w 10000"/>
                  <a:gd name="connsiteY1291" fmla="*/ 8525 h 10000"/>
                  <a:gd name="connsiteX1292" fmla="*/ 6421 w 10000"/>
                  <a:gd name="connsiteY1292" fmla="*/ 8539 h 10000"/>
                  <a:gd name="connsiteX1293" fmla="*/ 6410 w 10000"/>
                  <a:gd name="connsiteY1293" fmla="*/ 8561 h 10000"/>
                  <a:gd name="connsiteX1294" fmla="*/ 6402 w 10000"/>
                  <a:gd name="connsiteY1294" fmla="*/ 8575 h 10000"/>
                  <a:gd name="connsiteX1295" fmla="*/ 6402 w 10000"/>
                  <a:gd name="connsiteY1295" fmla="*/ 8593 h 10000"/>
                  <a:gd name="connsiteX1296" fmla="*/ 6402 w 10000"/>
                  <a:gd name="connsiteY1296" fmla="*/ 8620 h 10000"/>
                  <a:gd name="connsiteX1297" fmla="*/ 6405 w 10000"/>
                  <a:gd name="connsiteY1297" fmla="*/ 8660 h 10000"/>
                  <a:gd name="connsiteX1298" fmla="*/ 6405 w 10000"/>
                  <a:gd name="connsiteY1298" fmla="*/ 8674 h 10000"/>
                  <a:gd name="connsiteX1299" fmla="*/ 6405 w 10000"/>
                  <a:gd name="connsiteY1299" fmla="*/ 8683 h 10000"/>
                  <a:gd name="connsiteX1300" fmla="*/ 6405 w 10000"/>
                  <a:gd name="connsiteY1300" fmla="*/ 8687 h 10000"/>
                  <a:gd name="connsiteX1301" fmla="*/ 6405 w 10000"/>
                  <a:gd name="connsiteY1301" fmla="*/ 8696 h 10000"/>
                  <a:gd name="connsiteX1302" fmla="*/ 6388 w 10000"/>
                  <a:gd name="connsiteY1302" fmla="*/ 8733 h 10000"/>
                  <a:gd name="connsiteX1303" fmla="*/ 6369 w 10000"/>
                  <a:gd name="connsiteY1303" fmla="*/ 8746 h 10000"/>
                  <a:gd name="connsiteX1304" fmla="*/ 6333 w 10000"/>
                  <a:gd name="connsiteY1304" fmla="*/ 8773 h 10000"/>
                  <a:gd name="connsiteX1305" fmla="*/ 6313 w 10000"/>
                  <a:gd name="connsiteY1305" fmla="*/ 8787 h 10000"/>
                  <a:gd name="connsiteX1306" fmla="*/ 6291 w 10000"/>
                  <a:gd name="connsiteY1306" fmla="*/ 8805 h 10000"/>
                  <a:gd name="connsiteX1307" fmla="*/ 6280 w 10000"/>
                  <a:gd name="connsiteY1307" fmla="*/ 8814 h 10000"/>
                  <a:gd name="connsiteX1308" fmla="*/ 6250 w 10000"/>
                  <a:gd name="connsiteY1308" fmla="*/ 8805 h 10000"/>
                  <a:gd name="connsiteX1309" fmla="*/ 6233 w 10000"/>
                  <a:gd name="connsiteY1309" fmla="*/ 8805 h 10000"/>
                  <a:gd name="connsiteX1310" fmla="*/ 6220 w 10000"/>
                  <a:gd name="connsiteY1310" fmla="*/ 8805 h 10000"/>
                  <a:gd name="connsiteX1311" fmla="*/ 6200 w 10000"/>
                  <a:gd name="connsiteY1311" fmla="*/ 8805 h 10000"/>
                  <a:gd name="connsiteX1312" fmla="*/ 6184 w 10000"/>
                  <a:gd name="connsiteY1312" fmla="*/ 8805 h 10000"/>
                  <a:gd name="connsiteX1313" fmla="*/ 6755 w 10000"/>
                  <a:gd name="connsiteY1313" fmla="*/ 6680 h 10000"/>
                  <a:gd name="connsiteX1314" fmla="*/ 6716 w 10000"/>
                  <a:gd name="connsiteY1314" fmla="*/ 6653 h 10000"/>
                  <a:gd name="connsiteX1315" fmla="*/ 6692 w 10000"/>
                  <a:gd name="connsiteY1315" fmla="*/ 6707 h 10000"/>
                  <a:gd name="connsiteX1316" fmla="*/ 6747 w 10000"/>
                  <a:gd name="connsiteY1316" fmla="*/ 6856 h 10000"/>
                  <a:gd name="connsiteX1317" fmla="*/ 6747 w 10000"/>
                  <a:gd name="connsiteY1317" fmla="*/ 6910 h 10000"/>
                  <a:gd name="connsiteX1318" fmla="*/ 6727 w 10000"/>
                  <a:gd name="connsiteY1318" fmla="*/ 6960 h 10000"/>
                  <a:gd name="connsiteX1319" fmla="*/ 6675 w 10000"/>
                  <a:gd name="connsiteY1319" fmla="*/ 7041 h 10000"/>
                  <a:gd name="connsiteX1320" fmla="*/ 6667 w 10000"/>
                  <a:gd name="connsiteY1320" fmla="*/ 7082 h 10000"/>
                  <a:gd name="connsiteX1321" fmla="*/ 6675 w 10000"/>
                  <a:gd name="connsiteY1321" fmla="*/ 7158 h 10000"/>
                  <a:gd name="connsiteX1322" fmla="*/ 6683 w 10000"/>
                  <a:gd name="connsiteY1322" fmla="*/ 7199 h 10000"/>
                  <a:gd name="connsiteX1323" fmla="*/ 6703 w 10000"/>
                  <a:gd name="connsiteY1323" fmla="*/ 7212 h 10000"/>
                  <a:gd name="connsiteX1324" fmla="*/ 6719 w 10000"/>
                  <a:gd name="connsiteY1324" fmla="*/ 7181 h 10000"/>
                  <a:gd name="connsiteX1325" fmla="*/ 6727 w 10000"/>
                  <a:gd name="connsiteY1325" fmla="*/ 7113 h 10000"/>
                  <a:gd name="connsiteX1326" fmla="*/ 6749 w 10000"/>
                  <a:gd name="connsiteY1326" fmla="*/ 7050 h 10000"/>
                  <a:gd name="connsiteX1327" fmla="*/ 6772 w 10000"/>
                  <a:gd name="connsiteY1327" fmla="*/ 6987 h 10000"/>
                  <a:gd name="connsiteX1328" fmla="*/ 6788 w 10000"/>
                  <a:gd name="connsiteY1328" fmla="*/ 6987 h 10000"/>
                  <a:gd name="connsiteX1329" fmla="*/ 6783 w 10000"/>
                  <a:gd name="connsiteY1329" fmla="*/ 7077 h 10000"/>
                  <a:gd name="connsiteX1330" fmla="*/ 6780 w 10000"/>
                  <a:gd name="connsiteY1330" fmla="*/ 7140 h 10000"/>
                  <a:gd name="connsiteX1331" fmla="*/ 6816 w 10000"/>
                  <a:gd name="connsiteY1331" fmla="*/ 7055 h 10000"/>
                  <a:gd name="connsiteX1332" fmla="*/ 6852 w 10000"/>
                  <a:gd name="connsiteY1332" fmla="*/ 7050 h 10000"/>
                  <a:gd name="connsiteX1333" fmla="*/ 6896 w 10000"/>
                  <a:gd name="connsiteY1333" fmla="*/ 7077 h 10000"/>
                  <a:gd name="connsiteX1334" fmla="*/ 7014 w 10000"/>
                  <a:gd name="connsiteY1334" fmla="*/ 6955 h 10000"/>
                  <a:gd name="connsiteX1335" fmla="*/ 7009 w 10000"/>
                  <a:gd name="connsiteY1335" fmla="*/ 6933 h 10000"/>
                  <a:gd name="connsiteX1336" fmla="*/ 6981 w 10000"/>
                  <a:gd name="connsiteY1336" fmla="*/ 6906 h 10000"/>
                  <a:gd name="connsiteX1337" fmla="*/ 6932 w 10000"/>
                  <a:gd name="connsiteY1337" fmla="*/ 6788 h 10000"/>
                  <a:gd name="connsiteX1338" fmla="*/ 6951 w 10000"/>
                  <a:gd name="connsiteY1338" fmla="*/ 6766 h 10000"/>
                  <a:gd name="connsiteX1339" fmla="*/ 6871 w 10000"/>
                  <a:gd name="connsiteY1339" fmla="*/ 6748 h 10000"/>
                  <a:gd name="connsiteX1340" fmla="*/ 6868 w 10000"/>
                  <a:gd name="connsiteY1340" fmla="*/ 6734 h 10000"/>
                  <a:gd name="connsiteX1341" fmla="*/ 6912 w 10000"/>
                  <a:gd name="connsiteY1341" fmla="*/ 6581 h 10000"/>
                  <a:gd name="connsiteX1342" fmla="*/ 6912 w 10000"/>
                  <a:gd name="connsiteY1342" fmla="*/ 6567 h 10000"/>
                  <a:gd name="connsiteX1343" fmla="*/ 6909 w 10000"/>
                  <a:gd name="connsiteY1343" fmla="*/ 6563 h 10000"/>
                  <a:gd name="connsiteX1344" fmla="*/ 6827 w 10000"/>
                  <a:gd name="connsiteY1344" fmla="*/ 6631 h 10000"/>
                  <a:gd name="connsiteX1345" fmla="*/ 6774 w 10000"/>
                  <a:gd name="connsiteY1345" fmla="*/ 6667 h 10000"/>
                  <a:gd name="connsiteX1346" fmla="*/ 6525 w 10000"/>
                  <a:gd name="connsiteY1346" fmla="*/ 7561 h 10000"/>
                  <a:gd name="connsiteX1347" fmla="*/ 6184 w 10000"/>
                  <a:gd name="connsiteY1347" fmla="*/ 8805 h 10000"/>
                  <a:gd name="connsiteX0" fmla="*/ 6184 w 10000"/>
                  <a:gd name="connsiteY0" fmla="*/ 8805 h 10000"/>
                  <a:gd name="connsiteX1" fmla="*/ 6175 w 10000"/>
                  <a:gd name="connsiteY1" fmla="*/ 8800 h 10000"/>
                  <a:gd name="connsiteX2" fmla="*/ 6167 w 10000"/>
                  <a:gd name="connsiteY2" fmla="*/ 8832 h 10000"/>
                  <a:gd name="connsiteX3" fmla="*/ 6167 w 10000"/>
                  <a:gd name="connsiteY3" fmla="*/ 8845 h 10000"/>
                  <a:gd name="connsiteX4" fmla="*/ 6140 w 10000"/>
                  <a:gd name="connsiteY4" fmla="*/ 8877 h 10000"/>
                  <a:gd name="connsiteX5" fmla="*/ 6098 w 10000"/>
                  <a:gd name="connsiteY5" fmla="*/ 8904 h 10000"/>
                  <a:gd name="connsiteX6" fmla="*/ 6090 w 10000"/>
                  <a:gd name="connsiteY6" fmla="*/ 8904 h 10000"/>
                  <a:gd name="connsiteX7" fmla="*/ 6082 w 10000"/>
                  <a:gd name="connsiteY7" fmla="*/ 8904 h 10000"/>
                  <a:gd name="connsiteX8" fmla="*/ 6082 w 10000"/>
                  <a:gd name="connsiteY8" fmla="*/ 8958 h 10000"/>
                  <a:gd name="connsiteX9" fmla="*/ 6082 w 10000"/>
                  <a:gd name="connsiteY9" fmla="*/ 8963 h 10000"/>
                  <a:gd name="connsiteX10" fmla="*/ 6079 w 10000"/>
                  <a:gd name="connsiteY10" fmla="*/ 9012 h 10000"/>
                  <a:gd name="connsiteX11" fmla="*/ 6073 w 10000"/>
                  <a:gd name="connsiteY11" fmla="*/ 9066 h 10000"/>
                  <a:gd name="connsiteX12" fmla="*/ 6073 w 10000"/>
                  <a:gd name="connsiteY12" fmla="*/ 9120 h 10000"/>
                  <a:gd name="connsiteX13" fmla="*/ 6073 w 10000"/>
                  <a:gd name="connsiteY13" fmla="*/ 9147 h 10000"/>
                  <a:gd name="connsiteX14" fmla="*/ 6073 w 10000"/>
                  <a:gd name="connsiteY14" fmla="*/ 9197 h 10000"/>
                  <a:gd name="connsiteX15" fmla="*/ 6068 w 10000"/>
                  <a:gd name="connsiteY15" fmla="*/ 9233 h 10000"/>
                  <a:gd name="connsiteX16" fmla="*/ 6065 w 10000"/>
                  <a:gd name="connsiteY16" fmla="*/ 9301 h 10000"/>
                  <a:gd name="connsiteX17" fmla="*/ 6065 w 10000"/>
                  <a:gd name="connsiteY17" fmla="*/ 9350 h 10000"/>
                  <a:gd name="connsiteX18" fmla="*/ 6060 w 10000"/>
                  <a:gd name="connsiteY18" fmla="*/ 9382 h 10000"/>
                  <a:gd name="connsiteX19" fmla="*/ 6060 w 10000"/>
                  <a:gd name="connsiteY19" fmla="*/ 9409 h 10000"/>
                  <a:gd name="connsiteX20" fmla="*/ 6051 w 10000"/>
                  <a:gd name="connsiteY20" fmla="*/ 9423 h 10000"/>
                  <a:gd name="connsiteX21" fmla="*/ 6049 w 10000"/>
                  <a:gd name="connsiteY21" fmla="*/ 9436 h 10000"/>
                  <a:gd name="connsiteX22" fmla="*/ 6035 w 10000"/>
                  <a:gd name="connsiteY22" fmla="*/ 9450 h 10000"/>
                  <a:gd name="connsiteX23" fmla="*/ 6026 w 10000"/>
                  <a:gd name="connsiteY23" fmla="*/ 9459 h 10000"/>
                  <a:gd name="connsiteX24" fmla="*/ 6018 w 10000"/>
                  <a:gd name="connsiteY24" fmla="*/ 9445 h 10000"/>
                  <a:gd name="connsiteX25" fmla="*/ 6007 w 10000"/>
                  <a:gd name="connsiteY25" fmla="*/ 9409 h 10000"/>
                  <a:gd name="connsiteX26" fmla="*/ 5985 w 10000"/>
                  <a:gd name="connsiteY26" fmla="*/ 9369 h 10000"/>
                  <a:gd name="connsiteX27" fmla="*/ 5969 w 10000"/>
                  <a:gd name="connsiteY27" fmla="*/ 9332 h 10000"/>
                  <a:gd name="connsiteX28" fmla="*/ 5955 w 10000"/>
                  <a:gd name="connsiteY28" fmla="*/ 9314 h 10000"/>
                  <a:gd name="connsiteX29" fmla="*/ 5952 w 10000"/>
                  <a:gd name="connsiteY29" fmla="*/ 9305 h 10000"/>
                  <a:gd name="connsiteX30" fmla="*/ 5935 w 10000"/>
                  <a:gd name="connsiteY30" fmla="*/ 9305 h 10000"/>
                  <a:gd name="connsiteX31" fmla="*/ 5922 w 10000"/>
                  <a:gd name="connsiteY31" fmla="*/ 9319 h 10000"/>
                  <a:gd name="connsiteX32" fmla="*/ 5913 w 10000"/>
                  <a:gd name="connsiteY32" fmla="*/ 9328 h 10000"/>
                  <a:gd name="connsiteX33" fmla="*/ 5905 w 10000"/>
                  <a:gd name="connsiteY33" fmla="*/ 9332 h 10000"/>
                  <a:gd name="connsiteX34" fmla="*/ 5897 w 10000"/>
                  <a:gd name="connsiteY34" fmla="*/ 9350 h 10000"/>
                  <a:gd name="connsiteX35" fmla="*/ 5875 w 10000"/>
                  <a:gd name="connsiteY35" fmla="*/ 9364 h 10000"/>
                  <a:gd name="connsiteX36" fmla="*/ 5850 w 10000"/>
                  <a:gd name="connsiteY36" fmla="*/ 9391 h 10000"/>
                  <a:gd name="connsiteX37" fmla="*/ 5833 w 10000"/>
                  <a:gd name="connsiteY37" fmla="*/ 9405 h 10000"/>
                  <a:gd name="connsiteX38" fmla="*/ 5822 w 10000"/>
                  <a:gd name="connsiteY38" fmla="*/ 9409 h 10000"/>
                  <a:gd name="connsiteX39" fmla="*/ 5800 w 10000"/>
                  <a:gd name="connsiteY39" fmla="*/ 9423 h 10000"/>
                  <a:gd name="connsiteX40" fmla="*/ 5784 w 10000"/>
                  <a:gd name="connsiteY40" fmla="*/ 9436 h 10000"/>
                  <a:gd name="connsiteX41" fmla="*/ 5767 w 10000"/>
                  <a:gd name="connsiteY41" fmla="*/ 9450 h 10000"/>
                  <a:gd name="connsiteX42" fmla="*/ 5751 w 10000"/>
                  <a:gd name="connsiteY42" fmla="*/ 9463 h 10000"/>
                  <a:gd name="connsiteX43" fmla="*/ 5745 w 10000"/>
                  <a:gd name="connsiteY43" fmla="*/ 9472 h 10000"/>
                  <a:gd name="connsiteX44" fmla="*/ 5751 w 10000"/>
                  <a:gd name="connsiteY44" fmla="*/ 9477 h 10000"/>
                  <a:gd name="connsiteX45" fmla="*/ 5762 w 10000"/>
                  <a:gd name="connsiteY45" fmla="*/ 9504 h 10000"/>
                  <a:gd name="connsiteX46" fmla="*/ 5767 w 10000"/>
                  <a:gd name="connsiteY46" fmla="*/ 9526 h 10000"/>
                  <a:gd name="connsiteX47" fmla="*/ 5784 w 10000"/>
                  <a:gd name="connsiteY47" fmla="*/ 9576 h 10000"/>
                  <a:gd name="connsiteX48" fmla="*/ 5797 w 10000"/>
                  <a:gd name="connsiteY48" fmla="*/ 9603 h 10000"/>
                  <a:gd name="connsiteX49" fmla="*/ 5808 w 10000"/>
                  <a:gd name="connsiteY49" fmla="*/ 9644 h 10000"/>
                  <a:gd name="connsiteX50" fmla="*/ 5822 w 10000"/>
                  <a:gd name="connsiteY50" fmla="*/ 9671 h 10000"/>
                  <a:gd name="connsiteX51" fmla="*/ 5825 w 10000"/>
                  <a:gd name="connsiteY51" fmla="*/ 9684 h 10000"/>
                  <a:gd name="connsiteX52" fmla="*/ 5831 w 10000"/>
                  <a:gd name="connsiteY52" fmla="*/ 9684 h 10000"/>
                  <a:gd name="connsiteX53" fmla="*/ 5825 w 10000"/>
                  <a:gd name="connsiteY53" fmla="*/ 9698 h 10000"/>
                  <a:gd name="connsiteX54" fmla="*/ 5806 w 10000"/>
                  <a:gd name="connsiteY54" fmla="*/ 9725 h 10000"/>
                  <a:gd name="connsiteX55" fmla="*/ 5792 w 10000"/>
                  <a:gd name="connsiteY55" fmla="*/ 9738 h 10000"/>
                  <a:gd name="connsiteX56" fmla="*/ 5737 w 10000"/>
                  <a:gd name="connsiteY56" fmla="*/ 9793 h 10000"/>
                  <a:gd name="connsiteX57" fmla="*/ 5728 w 10000"/>
                  <a:gd name="connsiteY57" fmla="*/ 9806 h 10000"/>
                  <a:gd name="connsiteX58" fmla="*/ 5712 w 10000"/>
                  <a:gd name="connsiteY58" fmla="*/ 9815 h 10000"/>
                  <a:gd name="connsiteX59" fmla="*/ 5690 w 10000"/>
                  <a:gd name="connsiteY59" fmla="*/ 9838 h 10000"/>
                  <a:gd name="connsiteX60" fmla="*/ 5679 w 10000"/>
                  <a:gd name="connsiteY60" fmla="*/ 9842 h 10000"/>
                  <a:gd name="connsiteX61" fmla="*/ 5665 w 10000"/>
                  <a:gd name="connsiteY61" fmla="*/ 9842 h 10000"/>
                  <a:gd name="connsiteX62" fmla="*/ 5648 w 10000"/>
                  <a:gd name="connsiteY62" fmla="*/ 9851 h 10000"/>
                  <a:gd name="connsiteX63" fmla="*/ 5621 w 10000"/>
                  <a:gd name="connsiteY63" fmla="*/ 9892 h 10000"/>
                  <a:gd name="connsiteX64" fmla="*/ 5544 w 10000"/>
                  <a:gd name="connsiteY64" fmla="*/ 9946 h 10000"/>
                  <a:gd name="connsiteX65" fmla="*/ 5406 w 10000"/>
                  <a:gd name="connsiteY65" fmla="*/ 10000 h 10000"/>
                  <a:gd name="connsiteX66" fmla="*/ 5350 w 10000"/>
                  <a:gd name="connsiteY66" fmla="*/ 9986 h 10000"/>
                  <a:gd name="connsiteX67" fmla="*/ 5342 w 10000"/>
                  <a:gd name="connsiteY67" fmla="*/ 9950 h 10000"/>
                  <a:gd name="connsiteX68" fmla="*/ 5342 w 10000"/>
                  <a:gd name="connsiteY68" fmla="*/ 9932 h 10000"/>
                  <a:gd name="connsiteX69" fmla="*/ 5342 w 10000"/>
                  <a:gd name="connsiteY69" fmla="*/ 9923 h 10000"/>
                  <a:gd name="connsiteX70" fmla="*/ 5342 w 10000"/>
                  <a:gd name="connsiteY70" fmla="*/ 9919 h 10000"/>
                  <a:gd name="connsiteX71" fmla="*/ 5348 w 10000"/>
                  <a:gd name="connsiteY71" fmla="*/ 9919 h 10000"/>
                  <a:gd name="connsiteX72" fmla="*/ 5348 w 10000"/>
                  <a:gd name="connsiteY72" fmla="*/ 9910 h 10000"/>
                  <a:gd name="connsiteX73" fmla="*/ 5350 w 10000"/>
                  <a:gd name="connsiteY73" fmla="*/ 9910 h 10000"/>
                  <a:gd name="connsiteX74" fmla="*/ 5350 w 10000"/>
                  <a:gd name="connsiteY74" fmla="*/ 9905 h 10000"/>
                  <a:gd name="connsiteX75" fmla="*/ 5356 w 10000"/>
                  <a:gd name="connsiteY75" fmla="*/ 9905 h 10000"/>
                  <a:gd name="connsiteX76" fmla="*/ 5356 w 10000"/>
                  <a:gd name="connsiteY76" fmla="*/ 9896 h 10000"/>
                  <a:gd name="connsiteX77" fmla="*/ 5359 w 10000"/>
                  <a:gd name="connsiteY77" fmla="*/ 9896 h 10000"/>
                  <a:gd name="connsiteX78" fmla="*/ 5359 w 10000"/>
                  <a:gd name="connsiteY78" fmla="*/ 9892 h 10000"/>
                  <a:gd name="connsiteX79" fmla="*/ 5364 w 10000"/>
                  <a:gd name="connsiteY79" fmla="*/ 9892 h 10000"/>
                  <a:gd name="connsiteX80" fmla="*/ 5364 w 10000"/>
                  <a:gd name="connsiteY80" fmla="*/ 9883 h 10000"/>
                  <a:gd name="connsiteX81" fmla="*/ 5359 w 10000"/>
                  <a:gd name="connsiteY81" fmla="*/ 9883 h 10000"/>
                  <a:gd name="connsiteX82" fmla="*/ 5359 w 10000"/>
                  <a:gd name="connsiteY82" fmla="*/ 9878 h 10000"/>
                  <a:gd name="connsiteX83" fmla="*/ 5359 w 10000"/>
                  <a:gd name="connsiteY83" fmla="*/ 9869 h 10000"/>
                  <a:gd name="connsiteX84" fmla="*/ 5356 w 10000"/>
                  <a:gd name="connsiteY84" fmla="*/ 9869 h 10000"/>
                  <a:gd name="connsiteX85" fmla="*/ 5356 w 10000"/>
                  <a:gd name="connsiteY85" fmla="*/ 9865 h 10000"/>
                  <a:gd name="connsiteX86" fmla="*/ 5350 w 10000"/>
                  <a:gd name="connsiteY86" fmla="*/ 9865 h 10000"/>
                  <a:gd name="connsiteX87" fmla="*/ 5350 w 10000"/>
                  <a:gd name="connsiteY87" fmla="*/ 9856 h 10000"/>
                  <a:gd name="connsiteX88" fmla="*/ 5348 w 10000"/>
                  <a:gd name="connsiteY88" fmla="*/ 9856 h 10000"/>
                  <a:gd name="connsiteX89" fmla="*/ 5348 w 10000"/>
                  <a:gd name="connsiteY89" fmla="*/ 9851 h 10000"/>
                  <a:gd name="connsiteX90" fmla="*/ 5348 w 10000"/>
                  <a:gd name="connsiteY90" fmla="*/ 9842 h 10000"/>
                  <a:gd name="connsiteX91" fmla="*/ 5348 w 10000"/>
                  <a:gd name="connsiteY91" fmla="*/ 9838 h 10000"/>
                  <a:gd name="connsiteX92" fmla="*/ 5348 w 10000"/>
                  <a:gd name="connsiteY92" fmla="*/ 9829 h 10000"/>
                  <a:gd name="connsiteX93" fmla="*/ 5348 w 10000"/>
                  <a:gd name="connsiteY93" fmla="*/ 9820 h 10000"/>
                  <a:gd name="connsiteX94" fmla="*/ 5348 w 10000"/>
                  <a:gd name="connsiteY94" fmla="*/ 9815 h 10000"/>
                  <a:gd name="connsiteX95" fmla="*/ 5348 w 10000"/>
                  <a:gd name="connsiteY95" fmla="*/ 9806 h 10000"/>
                  <a:gd name="connsiteX96" fmla="*/ 5350 w 10000"/>
                  <a:gd name="connsiteY96" fmla="*/ 9806 h 10000"/>
                  <a:gd name="connsiteX97" fmla="*/ 5350 w 10000"/>
                  <a:gd name="connsiteY97" fmla="*/ 9802 h 10000"/>
                  <a:gd name="connsiteX98" fmla="*/ 5350 w 10000"/>
                  <a:gd name="connsiteY98" fmla="*/ 9793 h 10000"/>
                  <a:gd name="connsiteX99" fmla="*/ 5356 w 10000"/>
                  <a:gd name="connsiteY99" fmla="*/ 9788 h 10000"/>
                  <a:gd name="connsiteX100" fmla="*/ 5356 w 10000"/>
                  <a:gd name="connsiteY100" fmla="*/ 9779 h 10000"/>
                  <a:gd name="connsiteX101" fmla="*/ 5359 w 10000"/>
                  <a:gd name="connsiteY101" fmla="*/ 9779 h 10000"/>
                  <a:gd name="connsiteX102" fmla="*/ 5359 w 10000"/>
                  <a:gd name="connsiteY102" fmla="*/ 9774 h 10000"/>
                  <a:gd name="connsiteX103" fmla="*/ 5364 w 10000"/>
                  <a:gd name="connsiteY103" fmla="*/ 9765 h 10000"/>
                  <a:gd name="connsiteX104" fmla="*/ 5397 w 10000"/>
                  <a:gd name="connsiteY104" fmla="*/ 9698 h 10000"/>
                  <a:gd name="connsiteX105" fmla="*/ 5397 w 10000"/>
                  <a:gd name="connsiteY105" fmla="*/ 9662 h 10000"/>
                  <a:gd name="connsiteX106" fmla="*/ 5381 w 10000"/>
                  <a:gd name="connsiteY106" fmla="*/ 9648 h 10000"/>
                  <a:gd name="connsiteX107" fmla="*/ 5381 w 10000"/>
                  <a:gd name="connsiteY107" fmla="*/ 9608 h 10000"/>
                  <a:gd name="connsiteX108" fmla="*/ 5400 w 10000"/>
                  <a:gd name="connsiteY108" fmla="*/ 9590 h 10000"/>
                  <a:gd name="connsiteX109" fmla="*/ 5392 w 10000"/>
                  <a:gd name="connsiteY109" fmla="*/ 9553 h 10000"/>
                  <a:gd name="connsiteX110" fmla="*/ 5375 w 10000"/>
                  <a:gd name="connsiteY110" fmla="*/ 9526 h 10000"/>
                  <a:gd name="connsiteX111" fmla="*/ 5350 w 10000"/>
                  <a:gd name="connsiteY111" fmla="*/ 9504 h 10000"/>
                  <a:gd name="connsiteX112" fmla="*/ 5323 w 10000"/>
                  <a:gd name="connsiteY112" fmla="*/ 9562 h 10000"/>
                  <a:gd name="connsiteX113" fmla="*/ 5309 w 10000"/>
                  <a:gd name="connsiteY113" fmla="*/ 9535 h 10000"/>
                  <a:gd name="connsiteX114" fmla="*/ 5312 w 10000"/>
                  <a:gd name="connsiteY114" fmla="*/ 9436 h 10000"/>
                  <a:gd name="connsiteX115" fmla="*/ 5276 w 10000"/>
                  <a:gd name="connsiteY115" fmla="*/ 9409 h 10000"/>
                  <a:gd name="connsiteX116" fmla="*/ 5270 w 10000"/>
                  <a:gd name="connsiteY116" fmla="*/ 9418 h 10000"/>
                  <a:gd name="connsiteX117" fmla="*/ 5259 w 10000"/>
                  <a:gd name="connsiteY117" fmla="*/ 9423 h 10000"/>
                  <a:gd name="connsiteX118" fmla="*/ 5243 w 10000"/>
                  <a:gd name="connsiteY118" fmla="*/ 9445 h 10000"/>
                  <a:gd name="connsiteX119" fmla="*/ 5229 w 10000"/>
                  <a:gd name="connsiteY119" fmla="*/ 9450 h 10000"/>
                  <a:gd name="connsiteX120" fmla="*/ 5221 w 10000"/>
                  <a:gd name="connsiteY120" fmla="*/ 9459 h 10000"/>
                  <a:gd name="connsiteX121" fmla="*/ 5199 w 10000"/>
                  <a:gd name="connsiteY121" fmla="*/ 9463 h 10000"/>
                  <a:gd name="connsiteX122" fmla="*/ 5179 w 10000"/>
                  <a:gd name="connsiteY122" fmla="*/ 9463 h 10000"/>
                  <a:gd name="connsiteX123" fmla="*/ 5166 w 10000"/>
                  <a:gd name="connsiteY123" fmla="*/ 9450 h 10000"/>
                  <a:gd name="connsiteX124" fmla="*/ 5155 w 10000"/>
                  <a:gd name="connsiteY124" fmla="*/ 9432 h 10000"/>
                  <a:gd name="connsiteX125" fmla="*/ 5149 w 10000"/>
                  <a:gd name="connsiteY125" fmla="*/ 9432 h 10000"/>
                  <a:gd name="connsiteX126" fmla="*/ 5146 w 10000"/>
                  <a:gd name="connsiteY126" fmla="*/ 9432 h 10000"/>
                  <a:gd name="connsiteX127" fmla="*/ 5146 w 10000"/>
                  <a:gd name="connsiteY127" fmla="*/ 9436 h 10000"/>
                  <a:gd name="connsiteX128" fmla="*/ 5132 w 10000"/>
                  <a:gd name="connsiteY128" fmla="*/ 9445 h 10000"/>
                  <a:gd name="connsiteX129" fmla="*/ 5124 w 10000"/>
                  <a:gd name="connsiteY129" fmla="*/ 9463 h 10000"/>
                  <a:gd name="connsiteX130" fmla="*/ 5119 w 10000"/>
                  <a:gd name="connsiteY130" fmla="*/ 9472 h 10000"/>
                  <a:gd name="connsiteX131" fmla="*/ 5094 w 10000"/>
                  <a:gd name="connsiteY131" fmla="*/ 9486 h 10000"/>
                  <a:gd name="connsiteX132" fmla="*/ 5075 w 10000"/>
                  <a:gd name="connsiteY132" fmla="*/ 9490 h 10000"/>
                  <a:gd name="connsiteX133" fmla="*/ 5058 w 10000"/>
                  <a:gd name="connsiteY133" fmla="*/ 9499 h 10000"/>
                  <a:gd name="connsiteX134" fmla="*/ 5028 w 10000"/>
                  <a:gd name="connsiteY134" fmla="*/ 9513 h 10000"/>
                  <a:gd name="connsiteX135" fmla="*/ 5006 w 10000"/>
                  <a:gd name="connsiteY135" fmla="*/ 9522 h 10000"/>
                  <a:gd name="connsiteX136" fmla="*/ 4986 w 10000"/>
                  <a:gd name="connsiteY136" fmla="*/ 9535 h 10000"/>
                  <a:gd name="connsiteX137" fmla="*/ 4948 w 10000"/>
                  <a:gd name="connsiteY137" fmla="*/ 9549 h 10000"/>
                  <a:gd name="connsiteX138" fmla="*/ 4925 w 10000"/>
                  <a:gd name="connsiteY138" fmla="*/ 9549 h 10000"/>
                  <a:gd name="connsiteX139" fmla="*/ 4906 w 10000"/>
                  <a:gd name="connsiteY139" fmla="*/ 9549 h 10000"/>
                  <a:gd name="connsiteX140" fmla="*/ 4892 w 10000"/>
                  <a:gd name="connsiteY140" fmla="*/ 9553 h 10000"/>
                  <a:gd name="connsiteX141" fmla="*/ 4890 w 10000"/>
                  <a:gd name="connsiteY141" fmla="*/ 9562 h 10000"/>
                  <a:gd name="connsiteX142" fmla="*/ 4881 w 10000"/>
                  <a:gd name="connsiteY142" fmla="*/ 9576 h 10000"/>
                  <a:gd name="connsiteX143" fmla="*/ 4873 w 10000"/>
                  <a:gd name="connsiteY143" fmla="*/ 9594 h 10000"/>
                  <a:gd name="connsiteX144" fmla="*/ 4868 w 10000"/>
                  <a:gd name="connsiteY144" fmla="*/ 9581 h 10000"/>
                  <a:gd name="connsiteX145" fmla="*/ 4865 w 10000"/>
                  <a:gd name="connsiteY145" fmla="*/ 9567 h 10000"/>
                  <a:gd name="connsiteX146" fmla="*/ 4851 w 10000"/>
                  <a:gd name="connsiteY146" fmla="*/ 9567 h 10000"/>
                  <a:gd name="connsiteX147" fmla="*/ 4848 w 10000"/>
                  <a:gd name="connsiteY147" fmla="*/ 9576 h 10000"/>
                  <a:gd name="connsiteX148" fmla="*/ 4829 w 10000"/>
                  <a:gd name="connsiteY148" fmla="*/ 9581 h 10000"/>
                  <a:gd name="connsiteX149" fmla="*/ 4818 w 10000"/>
                  <a:gd name="connsiteY149" fmla="*/ 9576 h 10000"/>
                  <a:gd name="connsiteX150" fmla="*/ 4810 w 10000"/>
                  <a:gd name="connsiteY150" fmla="*/ 9576 h 10000"/>
                  <a:gd name="connsiteX151" fmla="*/ 4796 w 10000"/>
                  <a:gd name="connsiteY151" fmla="*/ 9581 h 10000"/>
                  <a:gd name="connsiteX152" fmla="*/ 4788 w 10000"/>
                  <a:gd name="connsiteY152" fmla="*/ 9576 h 10000"/>
                  <a:gd name="connsiteX153" fmla="*/ 4779 w 10000"/>
                  <a:gd name="connsiteY153" fmla="*/ 9576 h 10000"/>
                  <a:gd name="connsiteX154" fmla="*/ 4768 w 10000"/>
                  <a:gd name="connsiteY154" fmla="*/ 9581 h 10000"/>
                  <a:gd name="connsiteX155" fmla="*/ 4760 w 10000"/>
                  <a:gd name="connsiteY155" fmla="*/ 9553 h 10000"/>
                  <a:gd name="connsiteX156" fmla="*/ 4754 w 10000"/>
                  <a:gd name="connsiteY156" fmla="*/ 9526 h 10000"/>
                  <a:gd name="connsiteX157" fmla="*/ 4754 w 10000"/>
                  <a:gd name="connsiteY157" fmla="*/ 9486 h 10000"/>
                  <a:gd name="connsiteX158" fmla="*/ 4754 w 10000"/>
                  <a:gd name="connsiteY158" fmla="*/ 9445 h 10000"/>
                  <a:gd name="connsiteX159" fmla="*/ 4760 w 10000"/>
                  <a:gd name="connsiteY159" fmla="*/ 9432 h 10000"/>
                  <a:gd name="connsiteX160" fmla="*/ 4760 w 10000"/>
                  <a:gd name="connsiteY160" fmla="*/ 9396 h 10000"/>
                  <a:gd name="connsiteX161" fmla="*/ 4760 w 10000"/>
                  <a:gd name="connsiteY161" fmla="*/ 9382 h 10000"/>
                  <a:gd name="connsiteX162" fmla="*/ 4760 w 10000"/>
                  <a:gd name="connsiteY162" fmla="*/ 9355 h 10000"/>
                  <a:gd name="connsiteX163" fmla="*/ 4749 w 10000"/>
                  <a:gd name="connsiteY163" fmla="*/ 9341 h 10000"/>
                  <a:gd name="connsiteX164" fmla="*/ 4746 w 10000"/>
                  <a:gd name="connsiteY164" fmla="*/ 9332 h 10000"/>
                  <a:gd name="connsiteX165" fmla="*/ 4732 w 10000"/>
                  <a:gd name="connsiteY165" fmla="*/ 9328 h 10000"/>
                  <a:gd name="connsiteX166" fmla="*/ 4716 w 10000"/>
                  <a:gd name="connsiteY166" fmla="*/ 9292 h 10000"/>
                  <a:gd name="connsiteX167" fmla="*/ 4705 w 10000"/>
                  <a:gd name="connsiteY167" fmla="*/ 9274 h 10000"/>
                  <a:gd name="connsiteX168" fmla="*/ 4699 w 10000"/>
                  <a:gd name="connsiteY168" fmla="*/ 9278 h 10000"/>
                  <a:gd name="connsiteX169" fmla="*/ 4696 w 10000"/>
                  <a:gd name="connsiteY169" fmla="*/ 9287 h 10000"/>
                  <a:gd name="connsiteX170" fmla="*/ 4680 w 10000"/>
                  <a:gd name="connsiteY170" fmla="*/ 9292 h 10000"/>
                  <a:gd name="connsiteX171" fmla="*/ 4672 w 10000"/>
                  <a:gd name="connsiteY171" fmla="*/ 9274 h 10000"/>
                  <a:gd name="connsiteX172" fmla="*/ 4636 w 10000"/>
                  <a:gd name="connsiteY172" fmla="*/ 9224 h 10000"/>
                  <a:gd name="connsiteX173" fmla="*/ 4616 w 10000"/>
                  <a:gd name="connsiteY173" fmla="*/ 9211 h 10000"/>
                  <a:gd name="connsiteX174" fmla="*/ 4608 w 10000"/>
                  <a:gd name="connsiteY174" fmla="*/ 9206 h 10000"/>
                  <a:gd name="connsiteX175" fmla="*/ 4616 w 10000"/>
                  <a:gd name="connsiteY175" fmla="*/ 9193 h 10000"/>
                  <a:gd name="connsiteX176" fmla="*/ 4633 w 10000"/>
                  <a:gd name="connsiteY176" fmla="*/ 9184 h 10000"/>
                  <a:gd name="connsiteX177" fmla="*/ 4616 w 10000"/>
                  <a:gd name="connsiteY177" fmla="*/ 9120 h 10000"/>
                  <a:gd name="connsiteX178" fmla="*/ 4625 w 10000"/>
                  <a:gd name="connsiteY178" fmla="*/ 9039 h 10000"/>
                  <a:gd name="connsiteX179" fmla="*/ 4616 w 10000"/>
                  <a:gd name="connsiteY179" fmla="*/ 9026 h 10000"/>
                  <a:gd name="connsiteX180" fmla="*/ 4600 w 10000"/>
                  <a:gd name="connsiteY180" fmla="*/ 9017 h 10000"/>
                  <a:gd name="connsiteX181" fmla="*/ 4583 w 10000"/>
                  <a:gd name="connsiteY181" fmla="*/ 9003 h 10000"/>
                  <a:gd name="connsiteX182" fmla="*/ 4570 w 10000"/>
                  <a:gd name="connsiteY182" fmla="*/ 9012 h 10000"/>
                  <a:gd name="connsiteX183" fmla="*/ 4570 w 10000"/>
                  <a:gd name="connsiteY183" fmla="*/ 9026 h 10000"/>
                  <a:gd name="connsiteX184" fmla="*/ 4570 w 10000"/>
                  <a:gd name="connsiteY184" fmla="*/ 9035 h 10000"/>
                  <a:gd name="connsiteX185" fmla="*/ 4578 w 10000"/>
                  <a:gd name="connsiteY185" fmla="*/ 9048 h 10000"/>
                  <a:gd name="connsiteX186" fmla="*/ 4583 w 10000"/>
                  <a:gd name="connsiteY186" fmla="*/ 9089 h 10000"/>
                  <a:gd name="connsiteX187" fmla="*/ 4586 w 10000"/>
                  <a:gd name="connsiteY187" fmla="*/ 9116 h 10000"/>
                  <a:gd name="connsiteX188" fmla="*/ 4586 w 10000"/>
                  <a:gd name="connsiteY188" fmla="*/ 9120 h 10000"/>
                  <a:gd name="connsiteX189" fmla="*/ 4583 w 10000"/>
                  <a:gd name="connsiteY189" fmla="*/ 9143 h 10000"/>
                  <a:gd name="connsiteX190" fmla="*/ 4583 w 10000"/>
                  <a:gd name="connsiteY190" fmla="*/ 9170 h 10000"/>
                  <a:gd name="connsiteX191" fmla="*/ 4578 w 10000"/>
                  <a:gd name="connsiteY191" fmla="*/ 9175 h 10000"/>
                  <a:gd name="connsiteX192" fmla="*/ 4570 w 10000"/>
                  <a:gd name="connsiteY192" fmla="*/ 9197 h 10000"/>
                  <a:gd name="connsiteX193" fmla="*/ 4556 w 10000"/>
                  <a:gd name="connsiteY193" fmla="*/ 9170 h 10000"/>
                  <a:gd name="connsiteX194" fmla="*/ 4553 w 10000"/>
                  <a:gd name="connsiteY194" fmla="*/ 9147 h 10000"/>
                  <a:gd name="connsiteX195" fmla="*/ 4545 w 10000"/>
                  <a:gd name="connsiteY195" fmla="*/ 9120 h 10000"/>
                  <a:gd name="connsiteX196" fmla="*/ 4539 w 10000"/>
                  <a:gd name="connsiteY196" fmla="*/ 9093 h 10000"/>
                  <a:gd name="connsiteX197" fmla="*/ 4531 w 10000"/>
                  <a:gd name="connsiteY197" fmla="*/ 9062 h 10000"/>
                  <a:gd name="connsiteX198" fmla="*/ 4523 w 10000"/>
                  <a:gd name="connsiteY198" fmla="*/ 9039 h 10000"/>
                  <a:gd name="connsiteX199" fmla="*/ 4514 w 10000"/>
                  <a:gd name="connsiteY199" fmla="*/ 9026 h 10000"/>
                  <a:gd name="connsiteX200" fmla="*/ 4514 w 10000"/>
                  <a:gd name="connsiteY200" fmla="*/ 9035 h 10000"/>
                  <a:gd name="connsiteX201" fmla="*/ 4512 w 10000"/>
                  <a:gd name="connsiteY201" fmla="*/ 9035 h 10000"/>
                  <a:gd name="connsiteX202" fmla="*/ 4503 w 10000"/>
                  <a:gd name="connsiteY202" fmla="*/ 9035 h 10000"/>
                  <a:gd name="connsiteX203" fmla="*/ 4498 w 10000"/>
                  <a:gd name="connsiteY203" fmla="*/ 9048 h 10000"/>
                  <a:gd name="connsiteX204" fmla="*/ 4481 w 10000"/>
                  <a:gd name="connsiteY204" fmla="*/ 9062 h 10000"/>
                  <a:gd name="connsiteX205" fmla="*/ 4473 w 10000"/>
                  <a:gd name="connsiteY205" fmla="*/ 9066 h 10000"/>
                  <a:gd name="connsiteX206" fmla="*/ 4473 w 10000"/>
                  <a:gd name="connsiteY206" fmla="*/ 9075 h 10000"/>
                  <a:gd name="connsiteX207" fmla="*/ 4459 w 10000"/>
                  <a:gd name="connsiteY207" fmla="*/ 9080 h 10000"/>
                  <a:gd name="connsiteX208" fmla="*/ 4448 w 10000"/>
                  <a:gd name="connsiteY208" fmla="*/ 9075 h 10000"/>
                  <a:gd name="connsiteX209" fmla="*/ 4440 w 10000"/>
                  <a:gd name="connsiteY209" fmla="*/ 9075 h 10000"/>
                  <a:gd name="connsiteX210" fmla="*/ 4432 w 10000"/>
                  <a:gd name="connsiteY210" fmla="*/ 9080 h 10000"/>
                  <a:gd name="connsiteX211" fmla="*/ 4418 w 10000"/>
                  <a:gd name="connsiteY211" fmla="*/ 9093 h 10000"/>
                  <a:gd name="connsiteX212" fmla="*/ 4398 w 10000"/>
                  <a:gd name="connsiteY212" fmla="*/ 9116 h 10000"/>
                  <a:gd name="connsiteX213" fmla="*/ 4390 w 10000"/>
                  <a:gd name="connsiteY213" fmla="*/ 9120 h 10000"/>
                  <a:gd name="connsiteX214" fmla="*/ 4382 w 10000"/>
                  <a:gd name="connsiteY214" fmla="*/ 9129 h 10000"/>
                  <a:gd name="connsiteX215" fmla="*/ 4382 w 10000"/>
                  <a:gd name="connsiteY215" fmla="*/ 9134 h 10000"/>
                  <a:gd name="connsiteX216" fmla="*/ 4385 w 10000"/>
                  <a:gd name="connsiteY216" fmla="*/ 9143 h 10000"/>
                  <a:gd name="connsiteX217" fmla="*/ 4398 w 10000"/>
                  <a:gd name="connsiteY217" fmla="*/ 9134 h 10000"/>
                  <a:gd name="connsiteX218" fmla="*/ 4418 w 10000"/>
                  <a:gd name="connsiteY218" fmla="*/ 9161 h 10000"/>
                  <a:gd name="connsiteX219" fmla="*/ 4423 w 10000"/>
                  <a:gd name="connsiteY219" fmla="*/ 9170 h 10000"/>
                  <a:gd name="connsiteX220" fmla="*/ 4426 w 10000"/>
                  <a:gd name="connsiteY220" fmla="*/ 9175 h 10000"/>
                  <a:gd name="connsiteX221" fmla="*/ 4432 w 10000"/>
                  <a:gd name="connsiteY221" fmla="*/ 9211 h 10000"/>
                  <a:gd name="connsiteX222" fmla="*/ 4426 w 10000"/>
                  <a:gd name="connsiteY222" fmla="*/ 9224 h 10000"/>
                  <a:gd name="connsiteX223" fmla="*/ 4418 w 10000"/>
                  <a:gd name="connsiteY223" fmla="*/ 9247 h 10000"/>
                  <a:gd name="connsiteX224" fmla="*/ 4409 w 10000"/>
                  <a:gd name="connsiteY224" fmla="*/ 9238 h 10000"/>
                  <a:gd name="connsiteX225" fmla="*/ 4398 w 10000"/>
                  <a:gd name="connsiteY225" fmla="*/ 9220 h 10000"/>
                  <a:gd name="connsiteX226" fmla="*/ 4393 w 10000"/>
                  <a:gd name="connsiteY226" fmla="*/ 9211 h 10000"/>
                  <a:gd name="connsiteX227" fmla="*/ 4390 w 10000"/>
                  <a:gd name="connsiteY227" fmla="*/ 9211 h 10000"/>
                  <a:gd name="connsiteX228" fmla="*/ 4385 w 10000"/>
                  <a:gd name="connsiteY228" fmla="*/ 9220 h 10000"/>
                  <a:gd name="connsiteX229" fmla="*/ 4385 w 10000"/>
                  <a:gd name="connsiteY229" fmla="*/ 9238 h 10000"/>
                  <a:gd name="connsiteX230" fmla="*/ 4382 w 10000"/>
                  <a:gd name="connsiteY230" fmla="*/ 9260 h 10000"/>
                  <a:gd name="connsiteX231" fmla="*/ 4360 w 10000"/>
                  <a:gd name="connsiteY231" fmla="*/ 9278 h 10000"/>
                  <a:gd name="connsiteX232" fmla="*/ 4360 w 10000"/>
                  <a:gd name="connsiteY232" fmla="*/ 9292 h 10000"/>
                  <a:gd name="connsiteX233" fmla="*/ 4363 w 10000"/>
                  <a:gd name="connsiteY233" fmla="*/ 9305 h 10000"/>
                  <a:gd name="connsiteX234" fmla="*/ 4385 w 10000"/>
                  <a:gd name="connsiteY234" fmla="*/ 9314 h 10000"/>
                  <a:gd name="connsiteX235" fmla="*/ 4393 w 10000"/>
                  <a:gd name="connsiteY235" fmla="*/ 9319 h 10000"/>
                  <a:gd name="connsiteX236" fmla="*/ 4398 w 10000"/>
                  <a:gd name="connsiteY236" fmla="*/ 9319 h 10000"/>
                  <a:gd name="connsiteX237" fmla="*/ 4401 w 10000"/>
                  <a:gd name="connsiteY237" fmla="*/ 9314 h 10000"/>
                  <a:gd name="connsiteX238" fmla="*/ 4409 w 10000"/>
                  <a:gd name="connsiteY238" fmla="*/ 9278 h 10000"/>
                  <a:gd name="connsiteX239" fmla="*/ 4418 w 10000"/>
                  <a:gd name="connsiteY239" fmla="*/ 9287 h 10000"/>
                  <a:gd name="connsiteX240" fmla="*/ 4426 w 10000"/>
                  <a:gd name="connsiteY240" fmla="*/ 9292 h 10000"/>
                  <a:gd name="connsiteX241" fmla="*/ 4426 w 10000"/>
                  <a:gd name="connsiteY241" fmla="*/ 9301 h 10000"/>
                  <a:gd name="connsiteX242" fmla="*/ 4426 w 10000"/>
                  <a:gd name="connsiteY242" fmla="*/ 9314 h 10000"/>
                  <a:gd name="connsiteX243" fmla="*/ 4418 w 10000"/>
                  <a:gd name="connsiteY243" fmla="*/ 9332 h 10000"/>
                  <a:gd name="connsiteX244" fmla="*/ 4415 w 10000"/>
                  <a:gd name="connsiteY244" fmla="*/ 9341 h 10000"/>
                  <a:gd name="connsiteX245" fmla="*/ 4418 w 10000"/>
                  <a:gd name="connsiteY245" fmla="*/ 9350 h 10000"/>
                  <a:gd name="connsiteX246" fmla="*/ 4415 w 10000"/>
                  <a:gd name="connsiteY246" fmla="*/ 9364 h 10000"/>
                  <a:gd name="connsiteX247" fmla="*/ 4418 w 10000"/>
                  <a:gd name="connsiteY247" fmla="*/ 9409 h 10000"/>
                  <a:gd name="connsiteX248" fmla="*/ 4418 w 10000"/>
                  <a:gd name="connsiteY248" fmla="*/ 9423 h 10000"/>
                  <a:gd name="connsiteX249" fmla="*/ 4415 w 10000"/>
                  <a:gd name="connsiteY249" fmla="*/ 9432 h 10000"/>
                  <a:gd name="connsiteX250" fmla="*/ 4398 w 10000"/>
                  <a:gd name="connsiteY250" fmla="*/ 9423 h 10000"/>
                  <a:gd name="connsiteX251" fmla="*/ 4390 w 10000"/>
                  <a:gd name="connsiteY251" fmla="*/ 9436 h 10000"/>
                  <a:gd name="connsiteX252" fmla="*/ 4385 w 10000"/>
                  <a:gd name="connsiteY252" fmla="*/ 9445 h 10000"/>
                  <a:gd name="connsiteX253" fmla="*/ 4376 w 10000"/>
                  <a:gd name="connsiteY253" fmla="*/ 9459 h 10000"/>
                  <a:gd name="connsiteX254" fmla="*/ 4354 w 10000"/>
                  <a:gd name="connsiteY254" fmla="*/ 9450 h 10000"/>
                  <a:gd name="connsiteX255" fmla="*/ 4352 w 10000"/>
                  <a:gd name="connsiteY255" fmla="*/ 9445 h 10000"/>
                  <a:gd name="connsiteX256" fmla="*/ 4354 w 10000"/>
                  <a:gd name="connsiteY256" fmla="*/ 9432 h 10000"/>
                  <a:gd name="connsiteX257" fmla="*/ 4368 w 10000"/>
                  <a:gd name="connsiteY257" fmla="*/ 9432 h 10000"/>
                  <a:gd name="connsiteX258" fmla="*/ 4371 w 10000"/>
                  <a:gd name="connsiteY258" fmla="*/ 9423 h 10000"/>
                  <a:gd name="connsiteX259" fmla="*/ 4371 w 10000"/>
                  <a:gd name="connsiteY259" fmla="*/ 9405 h 10000"/>
                  <a:gd name="connsiteX260" fmla="*/ 4368 w 10000"/>
                  <a:gd name="connsiteY260" fmla="*/ 9391 h 10000"/>
                  <a:gd name="connsiteX261" fmla="*/ 4363 w 10000"/>
                  <a:gd name="connsiteY261" fmla="*/ 9391 h 10000"/>
                  <a:gd name="connsiteX262" fmla="*/ 4354 w 10000"/>
                  <a:gd name="connsiteY262" fmla="*/ 9409 h 10000"/>
                  <a:gd name="connsiteX263" fmla="*/ 4335 w 10000"/>
                  <a:gd name="connsiteY263" fmla="*/ 9436 h 10000"/>
                  <a:gd name="connsiteX264" fmla="*/ 4327 w 10000"/>
                  <a:gd name="connsiteY264" fmla="*/ 9445 h 10000"/>
                  <a:gd name="connsiteX265" fmla="*/ 4313 w 10000"/>
                  <a:gd name="connsiteY265" fmla="*/ 9445 h 10000"/>
                  <a:gd name="connsiteX266" fmla="*/ 4305 w 10000"/>
                  <a:gd name="connsiteY266" fmla="*/ 9436 h 10000"/>
                  <a:gd name="connsiteX267" fmla="*/ 4296 w 10000"/>
                  <a:gd name="connsiteY267" fmla="*/ 9409 h 10000"/>
                  <a:gd name="connsiteX268" fmla="*/ 4302 w 10000"/>
                  <a:gd name="connsiteY268" fmla="*/ 9396 h 10000"/>
                  <a:gd name="connsiteX269" fmla="*/ 4302 w 10000"/>
                  <a:gd name="connsiteY269" fmla="*/ 9378 h 10000"/>
                  <a:gd name="connsiteX270" fmla="*/ 4302 w 10000"/>
                  <a:gd name="connsiteY270" fmla="*/ 9355 h 10000"/>
                  <a:gd name="connsiteX271" fmla="*/ 4296 w 10000"/>
                  <a:gd name="connsiteY271" fmla="*/ 9355 h 10000"/>
                  <a:gd name="connsiteX272" fmla="*/ 4294 w 10000"/>
                  <a:gd name="connsiteY272" fmla="*/ 9364 h 10000"/>
                  <a:gd name="connsiteX273" fmla="*/ 4288 w 10000"/>
                  <a:gd name="connsiteY273" fmla="*/ 9369 h 10000"/>
                  <a:gd name="connsiteX274" fmla="*/ 4288 w 10000"/>
                  <a:gd name="connsiteY274" fmla="*/ 9378 h 10000"/>
                  <a:gd name="connsiteX275" fmla="*/ 4288 w 10000"/>
                  <a:gd name="connsiteY275" fmla="*/ 9391 h 10000"/>
                  <a:gd name="connsiteX276" fmla="*/ 4285 w 10000"/>
                  <a:gd name="connsiteY276" fmla="*/ 9405 h 10000"/>
                  <a:gd name="connsiteX277" fmla="*/ 4274 w 10000"/>
                  <a:gd name="connsiteY277" fmla="*/ 9405 h 10000"/>
                  <a:gd name="connsiteX278" fmla="*/ 4272 w 10000"/>
                  <a:gd name="connsiteY278" fmla="*/ 9396 h 10000"/>
                  <a:gd name="connsiteX279" fmla="*/ 4266 w 10000"/>
                  <a:gd name="connsiteY279" fmla="*/ 9396 h 10000"/>
                  <a:gd name="connsiteX280" fmla="*/ 4263 w 10000"/>
                  <a:gd name="connsiteY280" fmla="*/ 9409 h 10000"/>
                  <a:gd name="connsiteX281" fmla="*/ 4263 w 10000"/>
                  <a:gd name="connsiteY281" fmla="*/ 9423 h 10000"/>
                  <a:gd name="connsiteX282" fmla="*/ 4266 w 10000"/>
                  <a:gd name="connsiteY282" fmla="*/ 9436 h 10000"/>
                  <a:gd name="connsiteX283" fmla="*/ 4258 w 10000"/>
                  <a:gd name="connsiteY283" fmla="*/ 9477 h 10000"/>
                  <a:gd name="connsiteX284" fmla="*/ 4263 w 10000"/>
                  <a:gd name="connsiteY284" fmla="*/ 9504 h 10000"/>
                  <a:gd name="connsiteX285" fmla="*/ 4263 w 10000"/>
                  <a:gd name="connsiteY285" fmla="*/ 9522 h 10000"/>
                  <a:gd name="connsiteX286" fmla="*/ 4249 w 10000"/>
                  <a:gd name="connsiteY286" fmla="*/ 9535 h 10000"/>
                  <a:gd name="connsiteX287" fmla="*/ 4247 w 10000"/>
                  <a:gd name="connsiteY287" fmla="*/ 9549 h 10000"/>
                  <a:gd name="connsiteX288" fmla="*/ 4249 w 10000"/>
                  <a:gd name="connsiteY288" fmla="*/ 9576 h 10000"/>
                  <a:gd name="connsiteX289" fmla="*/ 4249 w 10000"/>
                  <a:gd name="connsiteY289" fmla="*/ 9581 h 10000"/>
                  <a:gd name="connsiteX290" fmla="*/ 4238 w 10000"/>
                  <a:gd name="connsiteY290" fmla="*/ 9581 h 10000"/>
                  <a:gd name="connsiteX291" fmla="*/ 4233 w 10000"/>
                  <a:gd name="connsiteY291" fmla="*/ 9576 h 10000"/>
                  <a:gd name="connsiteX292" fmla="*/ 4216 w 10000"/>
                  <a:gd name="connsiteY292" fmla="*/ 9535 h 10000"/>
                  <a:gd name="connsiteX293" fmla="*/ 4214 w 10000"/>
                  <a:gd name="connsiteY293" fmla="*/ 9549 h 10000"/>
                  <a:gd name="connsiteX294" fmla="*/ 4197 w 10000"/>
                  <a:gd name="connsiteY294" fmla="*/ 9553 h 10000"/>
                  <a:gd name="connsiteX295" fmla="*/ 4178 w 10000"/>
                  <a:gd name="connsiteY295" fmla="*/ 9553 h 10000"/>
                  <a:gd name="connsiteX296" fmla="*/ 4175 w 10000"/>
                  <a:gd name="connsiteY296" fmla="*/ 9562 h 10000"/>
                  <a:gd name="connsiteX297" fmla="*/ 4175 w 10000"/>
                  <a:gd name="connsiteY297" fmla="*/ 9567 h 10000"/>
                  <a:gd name="connsiteX298" fmla="*/ 4183 w 10000"/>
                  <a:gd name="connsiteY298" fmla="*/ 9581 h 10000"/>
                  <a:gd name="connsiteX299" fmla="*/ 4192 w 10000"/>
                  <a:gd name="connsiteY299" fmla="*/ 9594 h 10000"/>
                  <a:gd name="connsiteX300" fmla="*/ 4192 w 10000"/>
                  <a:gd name="connsiteY300" fmla="*/ 9603 h 10000"/>
                  <a:gd name="connsiteX301" fmla="*/ 4186 w 10000"/>
                  <a:gd name="connsiteY301" fmla="*/ 9608 h 10000"/>
                  <a:gd name="connsiteX302" fmla="*/ 4178 w 10000"/>
                  <a:gd name="connsiteY302" fmla="*/ 9608 h 10000"/>
                  <a:gd name="connsiteX303" fmla="*/ 4153 w 10000"/>
                  <a:gd name="connsiteY303" fmla="*/ 9576 h 10000"/>
                  <a:gd name="connsiteX304" fmla="*/ 4142 w 10000"/>
                  <a:gd name="connsiteY304" fmla="*/ 9576 h 10000"/>
                  <a:gd name="connsiteX305" fmla="*/ 4134 w 10000"/>
                  <a:gd name="connsiteY305" fmla="*/ 9581 h 10000"/>
                  <a:gd name="connsiteX306" fmla="*/ 4120 w 10000"/>
                  <a:gd name="connsiteY306" fmla="*/ 9590 h 10000"/>
                  <a:gd name="connsiteX307" fmla="*/ 4111 w 10000"/>
                  <a:gd name="connsiteY307" fmla="*/ 9608 h 10000"/>
                  <a:gd name="connsiteX308" fmla="*/ 4089 w 10000"/>
                  <a:gd name="connsiteY308" fmla="*/ 9617 h 10000"/>
                  <a:gd name="connsiteX309" fmla="*/ 4073 w 10000"/>
                  <a:gd name="connsiteY309" fmla="*/ 9617 h 10000"/>
                  <a:gd name="connsiteX310" fmla="*/ 4054 w 10000"/>
                  <a:gd name="connsiteY310" fmla="*/ 9608 h 10000"/>
                  <a:gd name="connsiteX311" fmla="*/ 4040 w 10000"/>
                  <a:gd name="connsiteY311" fmla="*/ 9608 h 10000"/>
                  <a:gd name="connsiteX312" fmla="*/ 4029 w 10000"/>
                  <a:gd name="connsiteY312" fmla="*/ 9603 h 10000"/>
                  <a:gd name="connsiteX313" fmla="*/ 4015 w 10000"/>
                  <a:gd name="connsiteY313" fmla="*/ 9594 h 10000"/>
                  <a:gd name="connsiteX314" fmla="*/ 3998 w 10000"/>
                  <a:gd name="connsiteY314" fmla="*/ 9590 h 10000"/>
                  <a:gd name="connsiteX315" fmla="*/ 3982 w 10000"/>
                  <a:gd name="connsiteY315" fmla="*/ 9576 h 10000"/>
                  <a:gd name="connsiteX316" fmla="*/ 3974 w 10000"/>
                  <a:gd name="connsiteY316" fmla="*/ 9567 h 10000"/>
                  <a:gd name="connsiteX317" fmla="*/ 3957 w 10000"/>
                  <a:gd name="connsiteY317" fmla="*/ 9562 h 10000"/>
                  <a:gd name="connsiteX318" fmla="*/ 3949 w 10000"/>
                  <a:gd name="connsiteY318" fmla="*/ 9553 h 10000"/>
                  <a:gd name="connsiteX319" fmla="*/ 3943 w 10000"/>
                  <a:gd name="connsiteY319" fmla="*/ 9553 h 10000"/>
                  <a:gd name="connsiteX320" fmla="*/ 3932 w 10000"/>
                  <a:gd name="connsiteY320" fmla="*/ 9540 h 10000"/>
                  <a:gd name="connsiteX321" fmla="*/ 3927 w 10000"/>
                  <a:gd name="connsiteY321" fmla="*/ 9540 h 10000"/>
                  <a:gd name="connsiteX322" fmla="*/ 3918 w 10000"/>
                  <a:gd name="connsiteY322" fmla="*/ 9540 h 10000"/>
                  <a:gd name="connsiteX323" fmla="*/ 3916 w 10000"/>
                  <a:gd name="connsiteY323" fmla="*/ 9562 h 10000"/>
                  <a:gd name="connsiteX324" fmla="*/ 3902 w 10000"/>
                  <a:gd name="connsiteY324" fmla="*/ 9576 h 10000"/>
                  <a:gd name="connsiteX325" fmla="*/ 3888 w 10000"/>
                  <a:gd name="connsiteY325" fmla="*/ 9567 h 10000"/>
                  <a:gd name="connsiteX326" fmla="*/ 3877 w 10000"/>
                  <a:gd name="connsiteY326" fmla="*/ 9567 h 10000"/>
                  <a:gd name="connsiteX327" fmla="*/ 3863 w 10000"/>
                  <a:gd name="connsiteY327" fmla="*/ 9562 h 10000"/>
                  <a:gd name="connsiteX328" fmla="*/ 3860 w 10000"/>
                  <a:gd name="connsiteY328" fmla="*/ 9549 h 10000"/>
                  <a:gd name="connsiteX329" fmla="*/ 3852 w 10000"/>
                  <a:gd name="connsiteY329" fmla="*/ 9535 h 10000"/>
                  <a:gd name="connsiteX330" fmla="*/ 3838 w 10000"/>
                  <a:gd name="connsiteY330" fmla="*/ 9513 h 10000"/>
                  <a:gd name="connsiteX331" fmla="*/ 3830 w 10000"/>
                  <a:gd name="connsiteY331" fmla="*/ 9504 h 10000"/>
                  <a:gd name="connsiteX332" fmla="*/ 3827 w 10000"/>
                  <a:gd name="connsiteY332" fmla="*/ 9504 h 10000"/>
                  <a:gd name="connsiteX333" fmla="*/ 3822 w 10000"/>
                  <a:gd name="connsiteY333" fmla="*/ 9522 h 10000"/>
                  <a:gd name="connsiteX334" fmla="*/ 3819 w 10000"/>
                  <a:gd name="connsiteY334" fmla="*/ 9526 h 10000"/>
                  <a:gd name="connsiteX335" fmla="*/ 3805 w 10000"/>
                  <a:gd name="connsiteY335" fmla="*/ 9535 h 10000"/>
                  <a:gd name="connsiteX336" fmla="*/ 3800 w 10000"/>
                  <a:gd name="connsiteY336" fmla="*/ 9504 h 10000"/>
                  <a:gd name="connsiteX337" fmla="*/ 3805 w 10000"/>
                  <a:gd name="connsiteY337" fmla="*/ 9499 h 10000"/>
                  <a:gd name="connsiteX338" fmla="*/ 3797 w 10000"/>
                  <a:gd name="connsiteY338" fmla="*/ 9463 h 10000"/>
                  <a:gd name="connsiteX339" fmla="*/ 3783 w 10000"/>
                  <a:gd name="connsiteY339" fmla="*/ 9459 h 10000"/>
                  <a:gd name="connsiteX340" fmla="*/ 3772 w 10000"/>
                  <a:gd name="connsiteY340" fmla="*/ 9450 h 10000"/>
                  <a:gd name="connsiteX341" fmla="*/ 3758 w 10000"/>
                  <a:gd name="connsiteY341" fmla="*/ 9450 h 10000"/>
                  <a:gd name="connsiteX342" fmla="*/ 3742 w 10000"/>
                  <a:gd name="connsiteY342" fmla="*/ 9450 h 10000"/>
                  <a:gd name="connsiteX343" fmla="*/ 3725 w 10000"/>
                  <a:gd name="connsiteY343" fmla="*/ 9450 h 10000"/>
                  <a:gd name="connsiteX344" fmla="*/ 3717 w 10000"/>
                  <a:gd name="connsiteY344" fmla="*/ 9450 h 10000"/>
                  <a:gd name="connsiteX345" fmla="*/ 3709 w 10000"/>
                  <a:gd name="connsiteY345" fmla="*/ 9445 h 10000"/>
                  <a:gd name="connsiteX346" fmla="*/ 3695 w 10000"/>
                  <a:gd name="connsiteY346" fmla="*/ 9445 h 10000"/>
                  <a:gd name="connsiteX347" fmla="*/ 3692 w 10000"/>
                  <a:gd name="connsiteY347" fmla="*/ 9445 h 10000"/>
                  <a:gd name="connsiteX348" fmla="*/ 3684 w 10000"/>
                  <a:gd name="connsiteY348" fmla="*/ 9436 h 10000"/>
                  <a:gd name="connsiteX349" fmla="*/ 3687 w 10000"/>
                  <a:gd name="connsiteY349" fmla="*/ 9418 h 10000"/>
                  <a:gd name="connsiteX350" fmla="*/ 3692 w 10000"/>
                  <a:gd name="connsiteY350" fmla="*/ 9409 h 10000"/>
                  <a:gd name="connsiteX351" fmla="*/ 3695 w 10000"/>
                  <a:gd name="connsiteY351" fmla="*/ 9405 h 10000"/>
                  <a:gd name="connsiteX352" fmla="*/ 3711 w 10000"/>
                  <a:gd name="connsiteY352" fmla="*/ 9396 h 10000"/>
                  <a:gd name="connsiteX353" fmla="*/ 3717 w 10000"/>
                  <a:gd name="connsiteY353" fmla="*/ 9396 h 10000"/>
                  <a:gd name="connsiteX354" fmla="*/ 3722 w 10000"/>
                  <a:gd name="connsiteY354" fmla="*/ 9396 h 10000"/>
                  <a:gd name="connsiteX355" fmla="*/ 3733 w 10000"/>
                  <a:gd name="connsiteY355" fmla="*/ 9391 h 10000"/>
                  <a:gd name="connsiteX356" fmla="*/ 3742 w 10000"/>
                  <a:gd name="connsiteY356" fmla="*/ 9378 h 10000"/>
                  <a:gd name="connsiteX357" fmla="*/ 3747 w 10000"/>
                  <a:gd name="connsiteY357" fmla="*/ 9369 h 10000"/>
                  <a:gd name="connsiteX358" fmla="*/ 3750 w 10000"/>
                  <a:gd name="connsiteY358" fmla="*/ 9355 h 10000"/>
                  <a:gd name="connsiteX359" fmla="*/ 3750 w 10000"/>
                  <a:gd name="connsiteY359" fmla="*/ 9350 h 10000"/>
                  <a:gd name="connsiteX360" fmla="*/ 3747 w 10000"/>
                  <a:gd name="connsiteY360" fmla="*/ 9328 h 10000"/>
                  <a:gd name="connsiteX361" fmla="*/ 3747 w 10000"/>
                  <a:gd name="connsiteY361" fmla="*/ 9314 h 10000"/>
                  <a:gd name="connsiteX362" fmla="*/ 3750 w 10000"/>
                  <a:gd name="connsiteY362" fmla="*/ 9305 h 10000"/>
                  <a:gd name="connsiteX363" fmla="*/ 3756 w 10000"/>
                  <a:gd name="connsiteY363" fmla="*/ 9305 h 10000"/>
                  <a:gd name="connsiteX364" fmla="*/ 3767 w 10000"/>
                  <a:gd name="connsiteY364" fmla="*/ 9301 h 10000"/>
                  <a:gd name="connsiteX365" fmla="*/ 3772 w 10000"/>
                  <a:gd name="connsiteY365" fmla="*/ 9287 h 10000"/>
                  <a:gd name="connsiteX366" fmla="*/ 3775 w 10000"/>
                  <a:gd name="connsiteY366" fmla="*/ 9265 h 10000"/>
                  <a:gd name="connsiteX367" fmla="*/ 3775 w 10000"/>
                  <a:gd name="connsiteY367" fmla="*/ 9238 h 10000"/>
                  <a:gd name="connsiteX368" fmla="*/ 3772 w 10000"/>
                  <a:gd name="connsiteY368" fmla="*/ 9211 h 10000"/>
                  <a:gd name="connsiteX369" fmla="*/ 3772 w 10000"/>
                  <a:gd name="connsiteY369" fmla="*/ 9197 h 10000"/>
                  <a:gd name="connsiteX370" fmla="*/ 3775 w 10000"/>
                  <a:gd name="connsiteY370" fmla="*/ 9170 h 10000"/>
                  <a:gd name="connsiteX371" fmla="*/ 3775 w 10000"/>
                  <a:gd name="connsiteY371" fmla="*/ 9147 h 10000"/>
                  <a:gd name="connsiteX372" fmla="*/ 3775 w 10000"/>
                  <a:gd name="connsiteY372" fmla="*/ 9129 h 10000"/>
                  <a:gd name="connsiteX373" fmla="*/ 3775 w 10000"/>
                  <a:gd name="connsiteY373" fmla="*/ 9116 h 10000"/>
                  <a:gd name="connsiteX374" fmla="*/ 3789 w 10000"/>
                  <a:gd name="connsiteY374" fmla="*/ 9107 h 10000"/>
                  <a:gd name="connsiteX375" fmla="*/ 3789 w 10000"/>
                  <a:gd name="connsiteY375" fmla="*/ 9089 h 10000"/>
                  <a:gd name="connsiteX376" fmla="*/ 3783 w 10000"/>
                  <a:gd name="connsiteY376" fmla="*/ 9035 h 10000"/>
                  <a:gd name="connsiteX377" fmla="*/ 3783 w 10000"/>
                  <a:gd name="connsiteY377" fmla="*/ 9017 h 10000"/>
                  <a:gd name="connsiteX378" fmla="*/ 3791 w 10000"/>
                  <a:gd name="connsiteY378" fmla="*/ 8999 h 10000"/>
                  <a:gd name="connsiteX379" fmla="*/ 3797 w 10000"/>
                  <a:gd name="connsiteY379" fmla="*/ 8990 h 10000"/>
                  <a:gd name="connsiteX380" fmla="*/ 3808 w 10000"/>
                  <a:gd name="connsiteY380" fmla="*/ 8963 h 10000"/>
                  <a:gd name="connsiteX381" fmla="*/ 3813 w 10000"/>
                  <a:gd name="connsiteY381" fmla="*/ 8931 h 10000"/>
                  <a:gd name="connsiteX382" fmla="*/ 3813 w 10000"/>
                  <a:gd name="connsiteY382" fmla="*/ 8917 h 10000"/>
                  <a:gd name="connsiteX383" fmla="*/ 3808 w 10000"/>
                  <a:gd name="connsiteY383" fmla="*/ 8908 h 10000"/>
                  <a:gd name="connsiteX384" fmla="*/ 3813 w 10000"/>
                  <a:gd name="connsiteY384" fmla="*/ 8904 h 10000"/>
                  <a:gd name="connsiteX385" fmla="*/ 3813 w 10000"/>
                  <a:gd name="connsiteY385" fmla="*/ 8890 h 10000"/>
                  <a:gd name="connsiteX386" fmla="*/ 3808 w 10000"/>
                  <a:gd name="connsiteY386" fmla="*/ 8877 h 10000"/>
                  <a:gd name="connsiteX387" fmla="*/ 3808 w 10000"/>
                  <a:gd name="connsiteY387" fmla="*/ 8854 h 10000"/>
                  <a:gd name="connsiteX388" fmla="*/ 3808 w 10000"/>
                  <a:gd name="connsiteY388" fmla="*/ 8841 h 10000"/>
                  <a:gd name="connsiteX389" fmla="*/ 3808 w 10000"/>
                  <a:gd name="connsiteY389" fmla="*/ 8827 h 10000"/>
                  <a:gd name="connsiteX390" fmla="*/ 3808 w 10000"/>
                  <a:gd name="connsiteY390" fmla="*/ 8818 h 10000"/>
                  <a:gd name="connsiteX391" fmla="*/ 3808 w 10000"/>
                  <a:gd name="connsiteY391" fmla="*/ 8814 h 10000"/>
                  <a:gd name="connsiteX392" fmla="*/ 3808 w 10000"/>
                  <a:gd name="connsiteY392" fmla="*/ 8805 h 10000"/>
                  <a:gd name="connsiteX393" fmla="*/ 3808 w 10000"/>
                  <a:gd name="connsiteY393" fmla="*/ 8787 h 10000"/>
                  <a:gd name="connsiteX394" fmla="*/ 3808 w 10000"/>
                  <a:gd name="connsiteY394" fmla="*/ 8764 h 10000"/>
                  <a:gd name="connsiteX395" fmla="*/ 3808 w 10000"/>
                  <a:gd name="connsiteY395" fmla="*/ 8746 h 10000"/>
                  <a:gd name="connsiteX396" fmla="*/ 3805 w 10000"/>
                  <a:gd name="connsiteY396" fmla="*/ 8733 h 10000"/>
                  <a:gd name="connsiteX397" fmla="*/ 3805 w 10000"/>
                  <a:gd name="connsiteY397" fmla="*/ 8724 h 10000"/>
                  <a:gd name="connsiteX398" fmla="*/ 3808 w 10000"/>
                  <a:gd name="connsiteY398" fmla="*/ 8719 h 10000"/>
                  <a:gd name="connsiteX399" fmla="*/ 3813 w 10000"/>
                  <a:gd name="connsiteY399" fmla="*/ 8710 h 10000"/>
                  <a:gd name="connsiteX400" fmla="*/ 3819 w 10000"/>
                  <a:gd name="connsiteY400" fmla="*/ 8687 h 10000"/>
                  <a:gd name="connsiteX401" fmla="*/ 3822 w 10000"/>
                  <a:gd name="connsiteY401" fmla="*/ 8674 h 10000"/>
                  <a:gd name="connsiteX402" fmla="*/ 3822 w 10000"/>
                  <a:gd name="connsiteY402" fmla="*/ 8647 h 10000"/>
                  <a:gd name="connsiteX403" fmla="*/ 3827 w 10000"/>
                  <a:gd name="connsiteY403" fmla="*/ 8642 h 10000"/>
                  <a:gd name="connsiteX404" fmla="*/ 3827 w 10000"/>
                  <a:gd name="connsiteY404" fmla="*/ 8620 h 10000"/>
                  <a:gd name="connsiteX405" fmla="*/ 3836 w 10000"/>
                  <a:gd name="connsiteY405" fmla="*/ 8593 h 10000"/>
                  <a:gd name="connsiteX406" fmla="*/ 3838 w 10000"/>
                  <a:gd name="connsiteY406" fmla="*/ 8566 h 10000"/>
                  <a:gd name="connsiteX407" fmla="*/ 3838 w 10000"/>
                  <a:gd name="connsiteY407" fmla="*/ 8561 h 10000"/>
                  <a:gd name="connsiteX408" fmla="*/ 3844 w 10000"/>
                  <a:gd name="connsiteY408" fmla="*/ 8530 h 10000"/>
                  <a:gd name="connsiteX409" fmla="*/ 3844 w 10000"/>
                  <a:gd name="connsiteY409" fmla="*/ 8512 h 10000"/>
                  <a:gd name="connsiteX410" fmla="*/ 3844 w 10000"/>
                  <a:gd name="connsiteY410" fmla="*/ 8489 h 10000"/>
                  <a:gd name="connsiteX411" fmla="*/ 3838 w 10000"/>
                  <a:gd name="connsiteY411" fmla="*/ 8444 h 10000"/>
                  <a:gd name="connsiteX412" fmla="*/ 3838 w 10000"/>
                  <a:gd name="connsiteY412" fmla="*/ 8403 h 10000"/>
                  <a:gd name="connsiteX413" fmla="*/ 3838 w 10000"/>
                  <a:gd name="connsiteY413" fmla="*/ 8358 h 10000"/>
                  <a:gd name="connsiteX414" fmla="*/ 3836 w 10000"/>
                  <a:gd name="connsiteY414" fmla="*/ 8331 h 10000"/>
                  <a:gd name="connsiteX415" fmla="*/ 3838 w 10000"/>
                  <a:gd name="connsiteY415" fmla="*/ 8286 h 10000"/>
                  <a:gd name="connsiteX416" fmla="*/ 3836 w 10000"/>
                  <a:gd name="connsiteY416" fmla="*/ 8245 h 10000"/>
                  <a:gd name="connsiteX417" fmla="*/ 3836 w 10000"/>
                  <a:gd name="connsiteY417" fmla="*/ 8209 h 10000"/>
                  <a:gd name="connsiteX418" fmla="*/ 3836 w 10000"/>
                  <a:gd name="connsiteY418" fmla="*/ 8155 h 10000"/>
                  <a:gd name="connsiteX419" fmla="*/ 3836 w 10000"/>
                  <a:gd name="connsiteY419" fmla="*/ 8128 h 10000"/>
                  <a:gd name="connsiteX420" fmla="*/ 3836 w 10000"/>
                  <a:gd name="connsiteY420" fmla="*/ 8092 h 10000"/>
                  <a:gd name="connsiteX421" fmla="*/ 3830 w 10000"/>
                  <a:gd name="connsiteY421" fmla="*/ 8056 h 10000"/>
                  <a:gd name="connsiteX422" fmla="*/ 3830 w 10000"/>
                  <a:gd name="connsiteY422" fmla="*/ 8029 h 10000"/>
                  <a:gd name="connsiteX423" fmla="*/ 3830 w 10000"/>
                  <a:gd name="connsiteY423" fmla="*/ 8011 h 10000"/>
                  <a:gd name="connsiteX424" fmla="*/ 3827 w 10000"/>
                  <a:gd name="connsiteY424" fmla="*/ 7988 h 10000"/>
                  <a:gd name="connsiteX425" fmla="*/ 3827 w 10000"/>
                  <a:gd name="connsiteY425" fmla="*/ 7961 h 10000"/>
                  <a:gd name="connsiteX426" fmla="*/ 3822 w 10000"/>
                  <a:gd name="connsiteY426" fmla="*/ 7943 h 10000"/>
                  <a:gd name="connsiteX427" fmla="*/ 3822 w 10000"/>
                  <a:gd name="connsiteY427" fmla="*/ 7934 h 10000"/>
                  <a:gd name="connsiteX428" fmla="*/ 3819 w 10000"/>
                  <a:gd name="connsiteY428" fmla="*/ 7934 h 10000"/>
                  <a:gd name="connsiteX429" fmla="*/ 3789 w 10000"/>
                  <a:gd name="connsiteY429" fmla="*/ 7934 h 10000"/>
                  <a:gd name="connsiteX430" fmla="*/ 3758 w 10000"/>
                  <a:gd name="connsiteY430" fmla="*/ 7934 h 10000"/>
                  <a:gd name="connsiteX431" fmla="*/ 3709 w 10000"/>
                  <a:gd name="connsiteY431" fmla="*/ 7934 h 10000"/>
                  <a:gd name="connsiteX432" fmla="*/ 3684 w 10000"/>
                  <a:gd name="connsiteY432" fmla="*/ 7934 h 10000"/>
                  <a:gd name="connsiteX433" fmla="*/ 3645 w 10000"/>
                  <a:gd name="connsiteY433" fmla="*/ 7943 h 10000"/>
                  <a:gd name="connsiteX434" fmla="*/ 3598 w 10000"/>
                  <a:gd name="connsiteY434" fmla="*/ 7943 h 10000"/>
                  <a:gd name="connsiteX435" fmla="*/ 3573 w 10000"/>
                  <a:gd name="connsiteY435" fmla="*/ 7948 h 10000"/>
                  <a:gd name="connsiteX436" fmla="*/ 3549 w 10000"/>
                  <a:gd name="connsiteY436" fmla="*/ 7943 h 10000"/>
                  <a:gd name="connsiteX437" fmla="*/ 3540 w 10000"/>
                  <a:gd name="connsiteY437" fmla="*/ 7934 h 10000"/>
                  <a:gd name="connsiteX438" fmla="*/ 3538 w 10000"/>
                  <a:gd name="connsiteY438" fmla="*/ 7934 h 10000"/>
                  <a:gd name="connsiteX439" fmla="*/ 3518 w 10000"/>
                  <a:gd name="connsiteY439" fmla="*/ 7961 h 10000"/>
                  <a:gd name="connsiteX440" fmla="*/ 3518 w 10000"/>
                  <a:gd name="connsiteY440" fmla="*/ 7975 h 10000"/>
                  <a:gd name="connsiteX441" fmla="*/ 3518 w 10000"/>
                  <a:gd name="connsiteY441" fmla="*/ 8002 h 10000"/>
                  <a:gd name="connsiteX442" fmla="*/ 3510 w 10000"/>
                  <a:gd name="connsiteY442" fmla="*/ 8011 h 10000"/>
                  <a:gd name="connsiteX443" fmla="*/ 3493 w 10000"/>
                  <a:gd name="connsiteY443" fmla="*/ 8024 h 10000"/>
                  <a:gd name="connsiteX444" fmla="*/ 3474 w 10000"/>
                  <a:gd name="connsiteY444" fmla="*/ 8029 h 10000"/>
                  <a:gd name="connsiteX445" fmla="*/ 3458 w 10000"/>
                  <a:gd name="connsiteY445" fmla="*/ 8042 h 10000"/>
                  <a:gd name="connsiteX446" fmla="*/ 3435 w 10000"/>
                  <a:gd name="connsiteY446" fmla="*/ 8065 h 10000"/>
                  <a:gd name="connsiteX447" fmla="*/ 3422 w 10000"/>
                  <a:gd name="connsiteY447" fmla="*/ 8074 h 10000"/>
                  <a:gd name="connsiteX448" fmla="*/ 3411 w 10000"/>
                  <a:gd name="connsiteY448" fmla="*/ 8088 h 10000"/>
                  <a:gd name="connsiteX449" fmla="*/ 3402 w 10000"/>
                  <a:gd name="connsiteY449" fmla="*/ 8092 h 10000"/>
                  <a:gd name="connsiteX450" fmla="*/ 3372 w 10000"/>
                  <a:gd name="connsiteY450" fmla="*/ 8119 h 10000"/>
                  <a:gd name="connsiteX451" fmla="*/ 3353 w 10000"/>
                  <a:gd name="connsiteY451" fmla="*/ 8133 h 10000"/>
                  <a:gd name="connsiteX452" fmla="*/ 3344 w 10000"/>
                  <a:gd name="connsiteY452" fmla="*/ 8142 h 10000"/>
                  <a:gd name="connsiteX453" fmla="*/ 3333 w 10000"/>
                  <a:gd name="connsiteY453" fmla="*/ 8160 h 10000"/>
                  <a:gd name="connsiteX454" fmla="*/ 3322 w 10000"/>
                  <a:gd name="connsiteY454" fmla="*/ 8196 h 10000"/>
                  <a:gd name="connsiteX455" fmla="*/ 3317 w 10000"/>
                  <a:gd name="connsiteY455" fmla="*/ 8209 h 10000"/>
                  <a:gd name="connsiteX456" fmla="*/ 3297 w 10000"/>
                  <a:gd name="connsiteY456" fmla="*/ 8245 h 10000"/>
                  <a:gd name="connsiteX457" fmla="*/ 3292 w 10000"/>
                  <a:gd name="connsiteY457" fmla="*/ 8250 h 10000"/>
                  <a:gd name="connsiteX458" fmla="*/ 3281 w 10000"/>
                  <a:gd name="connsiteY458" fmla="*/ 8272 h 10000"/>
                  <a:gd name="connsiteX459" fmla="*/ 3275 w 10000"/>
                  <a:gd name="connsiteY459" fmla="*/ 8277 h 10000"/>
                  <a:gd name="connsiteX460" fmla="*/ 3264 w 10000"/>
                  <a:gd name="connsiteY460" fmla="*/ 8313 h 10000"/>
                  <a:gd name="connsiteX461" fmla="*/ 3248 w 10000"/>
                  <a:gd name="connsiteY461" fmla="*/ 8327 h 10000"/>
                  <a:gd name="connsiteX462" fmla="*/ 3212 w 10000"/>
                  <a:gd name="connsiteY462" fmla="*/ 8340 h 10000"/>
                  <a:gd name="connsiteX463" fmla="*/ 3195 w 10000"/>
                  <a:gd name="connsiteY463" fmla="*/ 8345 h 10000"/>
                  <a:gd name="connsiteX464" fmla="*/ 3195 w 10000"/>
                  <a:gd name="connsiteY464" fmla="*/ 8354 h 10000"/>
                  <a:gd name="connsiteX465" fmla="*/ 3193 w 10000"/>
                  <a:gd name="connsiteY465" fmla="*/ 8358 h 10000"/>
                  <a:gd name="connsiteX466" fmla="*/ 3179 w 10000"/>
                  <a:gd name="connsiteY466" fmla="*/ 8367 h 10000"/>
                  <a:gd name="connsiteX467" fmla="*/ 3171 w 10000"/>
                  <a:gd name="connsiteY467" fmla="*/ 8381 h 10000"/>
                  <a:gd name="connsiteX468" fmla="*/ 3146 w 10000"/>
                  <a:gd name="connsiteY468" fmla="*/ 8408 h 10000"/>
                  <a:gd name="connsiteX469" fmla="*/ 3137 w 10000"/>
                  <a:gd name="connsiteY469" fmla="*/ 8417 h 10000"/>
                  <a:gd name="connsiteX470" fmla="*/ 3115 w 10000"/>
                  <a:gd name="connsiteY470" fmla="*/ 8430 h 10000"/>
                  <a:gd name="connsiteX471" fmla="*/ 3096 w 10000"/>
                  <a:gd name="connsiteY471" fmla="*/ 8417 h 10000"/>
                  <a:gd name="connsiteX472" fmla="*/ 3082 w 10000"/>
                  <a:gd name="connsiteY472" fmla="*/ 8403 h 10000"/>
                  <a:gd name="connsiteX473" fmla="*/ 3066 w 10000"/>
                  <a:gd name="connsiteY473" fmla="*/ 8381 h 10000"/>
                  <a:gd name="connsiteX474" fmla="*/ 3063 w 10000"/>
                  <a:gd name="connsiteY474" fmla="*/ 8372 h 10000"/>
                  <a:gd name="connsiteX475" fmla="*/ 3057 w 10000"/>
                  <a:gd name="connsiteY475" fmla="*/ 8358 h 10000"/>
                  <a:gd name="connsiteX476" fmla="*/ 3052 w 10000"/>
                  <a:gd name="connsiteY476" fmla="*/ 8345 h 10000"/>
                  <a:gd name="connsiteX477" fmla="*/ 3044 w 10000"/>
                  <a:gd name="connsiteY477" fmla="*/ 8327 h 10000"/>
                  <a:gd name="connsiteX478" fmla="*/ 3027 w 10000"/>
                  <a:gd name="connsiteY478" fmla="*/ 8304 h 10000"/>
                  <a:gd name="connsiteX479" fmla="*/ 3016 w 10000"/>
                  <a:gd name="connsiteY479" fmla="*/ 8304 h 10000"/>
                  <a:gd name="connsiteX480" fmla="*/ 3002 w 10000"/>
                  <a:gd name="connsiteY480" fmla="*/ 8304 h 10000"/>
                  <a:gd name="connsiteX481" fmla="*/ 2977 w 10000"/>
                  <a:gd name="connsiteY481" fmla="*/ 8304 h 10000"/>
                  <a:gd name="connsiteX482" fmla="*/ 2961 w 10000"/>
                  <a:gd name="connsiteY482" fmla="*/ 8300 h 10000"/>
                  <a:gd name="connsiteX483" fmla="*/ 2936 w 10000"/>
                  <a:gd name="connsiteY483" fmla="*/ 8300 h 10000"/>
                  <a:gd name="connsiteX484" fmla="*/ 2922 w 10000"/>
                  <a:gd name="connsiteY484" fmla="*/ 8313 h 10000"/>
                  <a:gd name="connsiteX485" fmla="*/ 2911 w 10000"/>
                  <a:gd name="connsiteY485" fmla="*/ 8313 h 10000"/>
                  <a:gd name="connsiteX486" fmla="*/ 2881 w 10000"/>
                  <a:gd name="connsiteY486" fmla="*/ 8304 h 10000"/>
                  <a:gd name="connsiteX487" fmla="*/ 2878 w 10000"/>
                  <a:gd name="connsiteY487" fmla="*/ 8304 h 10000"/>
                  <a:gd name="connsiteX488" fmla="*/ 2867 w 10000"/>
                  <a:gd name="connsiteY488" fmla="*/ 8313 h 10000"/>
                  <a:gd name="connsiteX489" fmla="*/ 2859 w 10000"/>
                  <a:gd name="connsiteY489" fmla="*/ 8318 h 10000"/>
                  <a:gd name="connsiteX490" fmla="*/ 2856 w 10000"/>
                  <a:gd name="connsiteY490" fmla="*/ 8327 h 10000"/>
                  <a:gd name="connsiteX491" fmla="*/ 2856 w 10000"/>
                  <a:gd name="connsiteY491" fmla="*/ 8331 h 10000"/>
                  <a:gd name="connsiteX492" fmla="*/ 2850 w 10000"/>
                  <a:gd name="connsiteY492" fmla="*/ 8340 h 10000"/>
                  <a:gd name="connsiteX493" fmla="*/ 2864 w 10000"/>
                  <a:gd name="connsiteY493" fmla="*/ 8345 h 10000"/>
                  <a:gd name="connsiteX494" fmla="*/ 2867 w 10000"/>
                  <a:gd name="connsiteY494" fmla="*/ 8354 h 10000"/>
                  <a:gd name="connsiteX495" fmla="*/ 2878 w 10000"/>
                  <a:gd name="connsiteY495" fmla="*/ 8367 h 10000"/>
                  <a:gd name="connsiteX496" fmla="*/ 2881 w 10000"/>
                  <a:gd name="connsiteY496" fmla="*/ 8385 h 10000"/>
                  <a:gd name="connsiteX497" fmla="*/ 2881 w 10000"/>
                  <a:gd name="connsiteY497" fmla="*/ 8403 h 10000"/>
                  <a:gd name="connsiteX498" fmla="*/ 2886 w 10000"/>
                  <a:gd name="connsiteY498" fmla="*/ 8417 h 10000"/>
                  <a:gd name="connsiteX499" fmla="*/ 2889 w 10000"/>
                  <a:gd name="connsiteY499" fmla="*/ 8430 h 10000"/>
                  <a:gd name="connsiteX500" fmla="*/ 2897 w 10000"/>
                  <a:gd name="connsiteY500" fmla="*/ 8444 h 10000"/>
                  <a:gd name="connsiteX501" fmla="*/ 2903 w 10000"/>
                  <a:gd name="connsiteY501" fmla="*/ 8462 h 10000"/>
                  <a:gd name="connsiteX502" fmla="*/ 2906 w 10000"/>
                  <a:gd name="connsiteY502" fmla="*/ 8484 h 10000"/>
                  <a:gd name="connsiteX503" fmla="*/ 2906 w 10000"/>
                  <a:gd name="connsiteY503" fmla="*/ 8512 h 10000"/>
                  <a:gd name="connsiteX504" fmla="*/ 2903 w 10000"/>
                  <a:gd name="connsiteY504" fmla="*/ 8539 h 10000"/>
                  <a:gd name="connsiteX505" fmla="*/ 2903 w 10000"/>
                  <a:gd name="connsiteY505" fmla="*/ 8561 h 10000"/>
                  <a:gd name="connsiteX506" fmla="*/ 2903 w 10000"/>
                  <a:gd name="connsiteY506" fmla="*/ 8575 h 10000"/>
                  <a:gd name="connsiteX507" fmla="*/ 2906 w 10000"/>
                  <a:gd name="connsiteY507" fmla="*/ 8588 h 10000"/>
                  <a:gd name="connsiteX508" fmla="*/ 2831 w 10000"/>
                  <a:gd name="connsiteY508" fmla="*/ 8683 h 10000"/>
                  <a:gd name="connsiteX509" fmla="*/ 2674 w 10000"/>
                  <a:gd name="connsiteY509" fmla="*/ 8791 h 10000"/>
                  <a:gd name="connsiteX510" fmla="*/ 2583 w 10000"/>
                  <a:gd name="connsiteY510" fmla="*/ 8805 h 10000"/>
                  <a:gd name="connsiteX511" fmla="*/ 2481 w 10000"/>
                  <a:gd name="connsiteY511" fmla="*/ 8751 h 10000"/>
                  <a:gd name="connsiteX512" fmla="*/ 2470 w 10000"/>
                  <a:gd name="connsiteY512" fmla="*/ 8751 h 10000"/>
                  <a:gd name="connsiteX513" fmla="*/ 2445 w 10000"/>
                  <a:gd name="connsiteY513" fmla="*/ 8778 h 10000"/>
                  <a:gd name="connsiteX514" fmla="*/ 2420 w 10000"/>
                  <a:gd name="connsiteY514" fmla="*/ 8800 h 10000"/>
                  <a:gd name="connsiteX515" fmla="*/ 2398 w 10000"/>
                  <a:gd name="connsiteY515" fmla="*/ 8800 h 10000"/>
                  <a:gd name="connsiteX516" fmla="*/ 2365 w 10000"/>
                  <a:gd name="connsiteY516" fmla="*/ 8845 h 10000"/>
                  <a:gd name="connsiteX517" fmla="*/ 2343 w 10000"/>
                  <a:gd name="connsiteY517" fmla="*/ 8859 h 10000"/>
                  <a:gd name="connsiteX518" fmla="*/ 2296 w 10000"/>
                  <a:gd name="connsiteY518" fmla="*/ 8890 h 10000"/>
                  <a:gd name="connsiteX519" fmla="*/ 2276 w 10000"/>
                  <a:gd name="connsiteY519" fmla="*/ 8904 h 10000"/>
                  <a:gd name="connsiteX520" fmla="*/ 2243 w 10000"/>
                  <a:gd name="connsiteY520" fmla="*/ 8922 h 10000"/>
                  <a:gd name="connsiteX521" fmla="*/ 2221 w 10000"/>
                  <a:gd name="connsiteY521" fmla="*/ 8931 h 10000"/>
                  <a:gd name="connsiteX522" fmla="*/ 2188 w 10000"/>
                  <a:gd name="connsiteY522" fmla="*/ 8949 h 10000"/>
                  <a:gd name="connsiteX523" fmla="*/ 2163 w 10000"/>
                  <a:gd name="connsiteY523" fmla="*/ 8963 h 10000"/>
                  <a:gd name="connsiteX524" fmla="*/ 2141 w 10000"/>
                  <a:gd name="connsiteY524" fmla="*/ 8985 h 10000"/>
                  <a:gd name="connsiteX525" fmla="*/ 2116 w 10000"/>
                  <a:gd name="connsiteY525" fmla="*/ 8990 h 10000"/>
                  <a:gd name="connsiteX526" fmla="*/ 2111 w 10000"/>
                  <a:gd name="connsiteY526" fmla="*/ 8999 h 10000"/>
                  <a:gd name="connsiteX527" fmla="*/ 2100 w 10000"/>
                  <a:gd name="connsiteY527" fmla="*/ 8999 h 10000"/>
                  <a:gd name="connsiteX528" fmla="*/ 2086 w 10000"/>
                  <a:gd name="connsiteY528" fmla="*/ 9003 h 10000"/>
                  <a:gd name="connsiteX529" fmla="*/ 2078 w 10000"/>
                  <a:gd name="connsiteY529" fmla="*/ 9012 h 10000"/>
                  <a:gd name="connsiteX530" fmla="*/ 2050 w 10000"/>
                  <a:gd name="connsiteY530" fmla="*/ 9026 h 10000"/>
                  <a:gd name="connsiteX531" fmla="*/ 2028 w 10000"/>
                  <a:gd name="connsiteY531" fmla="*/ 9048 h 10000"/>
                  <a:gd name="connsiteX532" fmla="*/ 2012 w 10000"/>
                  <a:gd name="connsiteY532" fmla="*/ 9062 h 10000"/>
                  <a:gd name="connsiteX533" fmla="*/ 1995 w 10000"/>
                  <a:gd name="connsiteY533" fmla="*/ 9075 h 10000"/>
                  <a:gd name="connsiteX534" fmla="*/ 1962 w 10000"/>
                  <a:gd name="connsiteY534" fmla="*/ 9080 h 10000"/>
                  <a:gd name="connsiteX535" fmla="*/ 1948 w 10000"/>
                  <a:gd name="connsiteY535" fmla="*/ 9048 h 10000"/>
                  <a:gd name="connsiteX536" fmla="*/ 1945 w 10000"/>
                  <a:gd name="connsiteY536" fmla="*/ 9039 h 10000"/>
                  <a:gd name="connsiteX537" fmla="*/ 1932 w 10000"/>
                  <a:gd name="connsiteY537" fmla="*/ 9003 h 10000"/>
                  <a:gd name="connsiteX538" fmla="*/ 1898 w 10000"/>
                  <a:gd name="connsiteY538" fmla="*/ 8935 h 10000"/>
                  <a:gd name="connsiteX539" fmla="*/ 1882 w 10000"/>
                  <a:gd name="connsiteY539" fmla="*/ 8895 h 10000"/>
                  <a:gd name="connsiteX540" fmla="*/ 1865 w 10000"/>
                  <a:gd name="connsiteY540" fmla="*/ 8845 h 10000"/>
                  <a:gd name="connsiteX541" fmla="*/ 1865 w 10000"/>
                  <a:gd name="connsiteY541" fmla="*/ 8832 h 10000"/>
                  <a:gd name="connsiteX542" fmla="*/ 1857 w 10000"/>
                  <a:gd name="connsiteY542" fmla="*/ 8827 h 10000"/>
                  <a:gd name="connsiteX543" fmla="*/ 1841 w 10000"/>
                  <a:gd name="connsiteY543" fmla="*/ 8773 h 10000"/>
                  <a:gd name="connsiteX544" fmla="*/ 1827 w 10000"/>
                  <a:gd name="connsiteY544" fmla="*/ 8733 h 10000"/>
                  <a:gd name="connsiteX545" fmla="*/ 1843 w 10000"/>
                  <a:gd name="connsiteY545" fmla="*/ 8710 h 10000"/>
                  <a:gd name="connsiteX546" fmla="*/ 1857 w 10000"/>
                  <a:gd name="connsiteY546" fmla="*/ 8687 h 10000"/>
                  <a:gd name="connsiteX547" fmla="*/ 1868 w 10000"/>
                  <a:gd name="connsiteY547" fmla="*/ 8669 h 10000"/>
                  <a:gd name="connsiteX548" fmla="*/ 1885 w 10000"/>
                  <a:gd name="connsiteY548" fmla="*/ 8647 h 10000"/>
                  <a:gd name="connsiteX549" fmla="*/ 1909 w 10000"/>
                  <a:gd name="connsiteY549" fmla="*/ 8606 h 10000"/>
                  <a:gd name="connsiteX550" fmla="*/ 1923 w 10000"/>
                  <a:gd name="connsiteY550" fmla="*/ 8588 h 10000"/>
                  <a:gd name="connsiteX551" fmla="*/ 1937 w 10000"/>
                  <a:gd name="connsiteY551" fmla="*/ 8561 h 10000"/>
                  <a:gd name="connsiteX552" fmla="*/ 1923 w 10000"/>
                  <a:gd name="connsiteY552" fmla="*/ 8530 h 10000"/>
                  <a:gd name="connsiteX553" fmla="*/ 1901 w 10000"/>
                  <a:gd name="connsiteY553" fmla="*/ 8462 h 10000"/>
                  <a:gd name="connsiteX554" fmla="*/ 1890 w 10000"/>
                  <a:gd name="connsiteY554" fmla="*/ 8430 h 10000"/>
                  <a:gd name="connsiteX555" fmla="*/ 1885 w 10000"/>
                  <a:gd name="connsiteY555" fmla="*/ 8408 h 10000"/>
                  <a:gd name="connsiteX556" fmla="*/ 1865 w 10000"/>
                  <a:gd name="connsiteY556" fmla="*/ 8367 h 10000"/>
                  <a:gd name="connsiteX557" fmla="*/ 1849 w 10000"/>
                  <a:gd name="connsiteY557" fmla="*/ 8318 h 10000"/>
                  <a:gd name="connsiteX558" fmla="*/ 1841 w 10000"/>
                  <a:gd name="connsiteY558" fmla="*/ 8304 h 10000"/>
                  <a:gd name="connsiteX559" fmla="*/ 1835 w 10000"/>
                  <a:gd name="connsiteY559" fmla="*/ 8300 h 10000"/>
                  <a:gd name="connsiteX560" fmla="*/ 1818 w 10000"/>
                  <a:gd name="connsiteY560" fmla="*/ 8290 h 10000"/>
                  <a:gd name="connsiteX561" fmla="*/ 1785 w 10000"/>
                  <a:gd name="connsiteY561" fmla="*/ 8300 h 10000"/>
                  <a:gd name="connsiteX562" fmla="*/ 1763 w 10000"/>
                  <a:gd name="connsiteY562" fmla="*/ 8300 h 10000"/>
                  <a:gd name="connsiteX563" fmla="*/ 1747 w 10000"/>
                  <a:gd name="connsiteY563" fmla="*/ 8313 h 10000"/>
                  <a:gd name="connsiteX564" fmla="*/ 1744 w 10000"/>
                  <a:gd name="connsiteY564" fmla="*/ 8304 h 10000"/>
                  <a:gd name="connsiteX565" fmla="*/ 1730 w 10000"/>
                  <a:gd name="connsiteY565" fmla="*/ 8313 h 10000"/>
                  <a:gd name="connsiteX566" fmla="*/ 1708 w 10000"/>
                  <a:gd name="connsiteY566" fmla="*/ 8327 h 10000"/>
                  <a:gd name="connsiteX567" fmla="*/ 1675 w 10000"/>
                  <a:gd name="connsiteY567" fmla="*/ 8331 h 10000"/>
                  <a:gd name="connsiteX568" fmla="*/ 1658 w 10000"/>
                  <a:gd name="connsiteY568" fmla="*/ 8345 h 10000"/>
                  <a:gd name="connsiteX569" fmla="*/ 1628 w 10000"/>
                  <a:gd name="connsiteY569" fmla="*/ 8367 h 10000"/>
                  <a:gd name="connsiteX570" fmla="*/ 1620 w 10000"/>
                  <a:gd name="connsiteY570" fmla="*/ 8372 h 10000"/>
                  <a:gd name="connsiteX571" fmla="*/ 1584 w 10000"/>
                  <a:gd name="connsiteY571" fmla="*/ 8394 h 10000"/>
                  <a:gd name="connsiteX572" fmla="*/ 1554 w 10000"/>
                  <a:gd name="connsiteY572" fmla="*/ 8417 h 10000"/>
                  <a:gd name="connsiteX573" fmla="*/ 1529 w 10000"/>
                  <a:gd name="connsiteY573" fmla="*/ 8417 h 10000"/>
                  <a:gd name="connsiteX574" fmla="*/ 1515 w 10000"/>
                  <a:gd name="connsiteY574" fmla="*/ 8408 h 10000"/>
                  <a:gd name="connsiteX575" fmla="*/ 1507 w 10000"/>
                  <a:gd name="connsiteY575" fmla="*/ 8394 h 10000"/>
                  <a:gd name="connsiteX576" fmla="*/ 1479 w 10000"/>
                  <a:gd name="connsiteY576" fmla="*/ 8367 h 10000"/>
                  <a:gd name="connsiteX577" fmla="*/ 1457 w 10000"/>
                  <a:gd name="connsiteY577" fmla="*/ 8385 h 10000"/>
                  <a:gd name="connsiteX578" fmla="*/ 1432 w 10000"/>
                  <a:gd name="connsiteY578" fmla="*/ 8385 h 10000"/>
                  <a:gd name="connsiteX579" fmla="*/ 1418 w 10000"/>
                  <a:gd name="connsiteY579" fmla="*/ 8372 h 10000"/>
                  <a:gd name="connsiteX580" fmla="*/ 1399 w 10000"/>
                  <a:gd name="connsiteY580" fmla="*/ 8358 h 10000"/>
                  <a:gd name="connsiteX581" fmla="*/ 1369 w 10000"/>
                  <a:gd name="connsiteY581" fmla="*/ 8340 h 10000"/>
                  <a:gd name="connsiteX582" fmla="*/ 1355 w 10000"/>
                  <a:gd name="connsiteY582" fmla="*/ 8327 h 10000"/>
                  <a:gd name="connsiteX583" fmla="*/ 1347 w 10000"/>
                  <a:gd name="connsiteY583" fmla="*/ 8318 h 10000"/>
                  <a:gd name="connsiteX584" fmla="*/ 1330 w 10000"/>
                  <a:gd name="connsiteY584" fmla="*/ 8304 h 10000"/>
                  <a:gd name="connsiteX585" fmla="*/ 1319 w 10000"/>
                  <a:gd name="connsiteY585" fmla="*/ 8290 h 10000"/>
                  <a:gd name="connsiteX586" fmla="*/ 1297 w 10000"/>
                  <a:gd name="connsiteY586" fmla="*/ 8272 h 10000"/>
                  <a:gd name="connsiteX587" fmla="*/ 1289 w 10000"/>
                  <a:gd name="connsiteY587" fmla="*/ 8263 h 10000"/>
                  <a:gd name="connsiteX588" fmla="*/ 1280 w 10000"/>
                  <a:gd name="connsiteY588" fmla="*/ 8250 h 10000"/>
                  <a:gd name="connsiteX589" fmla="*/ 1264 w 10000"/>
                  <a:gd name="connsiteY589" fmla="*/ 8236 h 10000"/>
                  <a:gd name="connsiteX590" fmla="*/ 1256 w 10000"/>
                  <a:gd name="connsiteY590" fmla="*/ 8232 h 10000"/>
                  <a:gd name="connsiteX591" fmla="*/ 1247 w 10000"/>
                  <a:gd name="connsiteY591" fmla="*/ 8223 h 10000"/>
                  <a:gd name="connsiteX592" fmla="*/ 1233 w 10000"/>
                  <a:gd name="connsiteY592" fmla="*/ 8209 h 10000"/>
                  <a:gd name="connsiteX593" fmla="*/ 1222 w 10000"/>
                  <a:gd name="connsiteY593" fmla="*/ 8200 h 10000"/>
                  <a:gd name="connsiteX594" fmla="*/ 1206 w 10000"/>
                  <a:gd name="connsiteY594" fmla="*/ 8196 h 10000"/>
                  <a:gd name="connsiteX595" fmla="*/ 1192 w 10000"/>
                  <a:gd name="connsiteY595" fmla="*/ 8196 h 10000"/>
                  <a:gd name="connsiteX596" fmla="*/ 1167 w 10000"/>
                  <a:gd name="connsiteY596" fmla="*/ 8200 h 10000"/>
                  <a:gd name="connsiteX597" fmla="*/ 1137 w 10000"/>
                  <a:gd name="connsiteY597" fmla="*/ 8223 h 10000"/>
                  <a:gd name="connsiteX598" fmla="*/ 1126 w 10000"/>
                  <a:gd name="connsiteY598" fmla="*/ 8232 h 10000"/>
                  <a:gd name="connsiteX599" fmla="*/ 1109 w 10000"/>
                  <a:gd name="connsiteY599" fmla="*/ 8232 h 10000"/>
                  <a:gd name="connsiteX600" fmla="*/ 1087 w 10000"/>
                  <a:gd name="connsiteY600" fmla="*/ 8236 h 10000"/>
                  <a:gd name="connsiteX601" fmla="*/ 1071 w 10000"/>
                  <a:gd name="connsiteY601" fmla="*/ 8232 h 10000"/>
                  <a:gd name="connsiteX602" fmla="*/ 1071 w 10000"/>
                  <a:gd name="connsiteY602" fmla="*/ 8214 h 10000"/>
                  <a:gd name="connsiteX603" fmla="*/ 1062 w 10000"/>
                  <a:gd name="connsiteY603" fmla="*/ 8196 h 10000"/>
                  <a:gd name="connsiteX604" fmla="*/ 1057 w 10000"/>
                  <a:gd name="connsiteY604" fmla="*/ 8173 h 10000"/>
                  <a:gd name="connsiteX605" fmla="*/ 1049 w 10000"/>
                  <a:gd name="connsiteY605" fmla="*/ 8128 h 10000"/>
                  <a:gd name="connsiteX606" fmla="*/ 1040 w 10000"/>
                  <a:gd name="connsiteY606" fmla="*/ 8101 h 10000"/>
                  <a:gd name="connsiteX607" fmla="*/ 1040 w 10000"/>
                  <a:gd name="connsiteY607" fmla="*/ 8088 h 10000"/>
                  <a:gd name="connsiteX608" fmla="*/ 1032 w 10000"/>
                  <a:gd name="connsiteY608" fmla="*/ 8065 h 10000"/>
                  <a:gd name="connsiteX609" fmla="*/ 1024 w 10000"/>
                  <a:gd name="connsiteY609" fmla="*/ 7997 h 10000"/>
                  <a:gd name="connsiteX610" fmla="*/ 1024 w 10000"/>
                  <a:gd name="connsiteY610" fmla="*/ 7970 h 10000"/>
                  <a:gd name="connsiteX611" fmla="*/ 1015 w 10000"/>
                  <a:gd name="connsiteY611" fmla="*/ 7930 h 10000"/>
                  <a:gd name="connsiteX612" fmla="*/ 1013 w 10000"/>
                  <a:gd name="connsiteY612" fmla="*/ 7885 h 10000"/>
                  <a:gd name="connsiteX613" fmla="*/ 1004 w 10000"/>
                  <a:gd name="connsiteY613" fmla="*/ 7866 h 10000"/>
                  <a:gd name="connsiteX614" fmla="*/ 853 w 10000"/>
                  <a:gd name="connsiteY614" fmla="*/ 7948 h 10000"/>
                  <a:gd name="connsiteX615" fmla="*/ 811 w 10000"/>
                  <a:gd name="connsiteY615" fmla="*/ 7844 h 10000"/>
                  <a:gd name="connsiteX616" fmla="*/ 811 w 10000"/>
                  <a:gd name="connsiteY616" fmla="*/ 7799 h 10000"/>
                  <a:gd name="connsiteX617" fmla="*/ 814 w 10000"/>
                  <a:gd name="connsiteY617" fmla="*/ 7736 h 10000"/>
                  <a:gd name="connsiteX618" fmla="*/ 740 w 10000"/>
                  <a:gd name="connsiteY618" fmla="*/ 7578 h 10000"/>
                  <a:gd name="connsiteX619" fmla="*/ 571 w 10000"/>
                  <a:gd name="connsiteY619" fmla="*/ 7447 h 10000"/>
                  <a:gd name="connsiteX620" fmla="*/ 530 w 10000"/>
                  <a:gd name="connsiteY620" fmla="*/ 7772 h 10000"/>
                  <a:gd name="connsiteX621" fmla="*/ 502 w 10000"/>
                  <a:gd name="connsiteY621" fmla="*/ 7763 h 10000"/>
                  <a:gd name="connsiteX622" fmla="*/ 491 w 10000"/>
                  <a:gd name="connsiteY622" fmla="*/ 7826 h 10000"/>
                  <a:gd name="connsiteX623" fmla="*/ 483 w 10000"/>
                  <a:gd name="connsiteY623" fmla="*/ 7830 h 10000"/>
                  <a:gd name="connsiteX624" fmla="*/ 469 w 10000"/>
                  <a:gd name="connsiteY624" fmla="*/ 7839 h 10000"/>
                  <a:gd name="connsiteX625" fmla="*/ 453 w 10000"/>
                  <a:gd name="connsiteY625" fmla="*/ 7830 h 10000"/>
                  <a:gd name="connsiteX626" fmla="*/ 442 w 10000"/>
                  <a:gd name="connsiteY626" fmla="*/ 7826 h 10000"/>
                  <a:gd name="connsiteX627" fmla="*/ 425 w 10000"/>
                  <a:gd name="connsiteY627" fmla="*/ 7826 h 10000"/>
                  <a:gd name="connsiteX628" fmla="*/ 403 w 10000"/>
                  <a:gd name="connsiteY628" fmla="*/ 7826 h 10000"/>
                  <a:gd name="connsiteX629" fmla="*/ 378 w 10000"/>
                  <a:gd name="connsiteY629" fmla="*/ 7817 h 10000"/>
                  <a:gd name="connsiteX630" fmla="*/ 356 w 10000"/>
                  <a:gd name="connsiteY630" fmla="*/ 7817 h 10000"/>
                  <a:gd name="connsiteX631" fmla="*/ 331 w 10000"/>
                  <a:gd name="connsiteY631" fmla="*/ 7817 h 10000"/>
                  <a:gd name="connsiteX632" fmla="*/ 315 w 10000"/>
                  <a:gd name="connsiteY632" fmla="*/ 7830 h 10000"/>
                  <a:gd name="connsiteX633" fmla="*/ 290 w 10000"/>
                  <a:gd name="connsiteY633" fmla="*/ 7853 h 10000"/>
                  <a:gd name="connsiteX634" fmla="*/ 248 w 10000"/>
                  <a:gd name="connsiteY634" fmla="*/ 7659 h 10000"/>
                  <a:gd name="connsiteX635" fmla="*/ 298 w 10000"/>
                  <a:gd name="connsiteY635" fmla="*/ 7379 h 10000"/>
                  <a:gd name="connsiteX636" fmla="*/ 290 w 10000"/>
                  <a:gd name="connsiteY636" fmla="*/ 7312 h 10000"/>
                  <a:gd name="connsiteX637" fmla="*/ 284 w 10000"/>
                  <a:gd name="connsiteY637" fmla="*/ 7253 h 10000"/>
                  <a:gd name="connsiteX638" fmla="*/ 301 w 10000"/>
                  <a:gd name="connsiteY638" fmla="*/ 7226 h 10000"/>
                  <a:gd name="connsiteX639" fmla="*/ 315 w 10000"/>
                  <a:gd name="connsiteY639" fmla="*/ 7199 h 10000"/>
                  <a:gd name="connsiteX640" fmla="*/ 323 w 10000"/>
                  <a:gd name="connsiteY640" fmla="*/ 7158 h 10000"/>
                  <a:gd name="connsiteX641" fmla="*/ 317 w 10000"/>
                  <a:gd name="connsiteY641" fmla="*/ 7140 h 10000"/>
                  <a:gd name="connsiteX642" fmla="*/ 168 w 10000"/>
                  <a:gd name="connsiteY642" fmla="*/ 6892 h 10000"/>
                  <a:gd name="connsiteX643" fmla="*/ 80 w 10000"/>
                  <a:gd name="connsiteY643" fmla="*/ 6802 h 10000"/>
                  <a:gd name="connsiteX644" fmla="*/ 143 w 10000"/>
                  <a:gd name="connsiteY644" fmla="*/ 6707 h 10000"/>
                  <a:gd name="connsiteX645" fmla="*/ 63 w 10000"/>
                  <a:gd name="connsiteY645" fmla="*/ 6549 h 10000"/>
                  <a:gd name="connsiteX646" fmla="*/ 41 w 10000"/>
                  <a:gd name="connsiteY646" fmla="*/ 6500 h 10000"/>
                  <a:gd name="connsiteX647" fmla="*/ 201 w 10000"/>
                  <a:gd name="connsiteY647" fmla="*/ 6274 h 10000"/>
                  <a:gd name="connsiteX648" fmla="*/ 143 w 10000"/>
                  <a:gd name="connsiteY648" fmla="*/ 6184 h 10000"/>
                  <a:gd name="connsiteX649" fmla="*/ 152 w 10000"/>
                  <a:gd name="connsiteY649" fmla="*/ 6148 h 10000"/>
                  <a:gd name="connsiteX650" fmla="*/ 163 w 10000"/>
                  <a:gd name="connsiteY650" fmla="*/ 6107 h 10000"/>
                  <a:gd name="connsiteX651" fmla="*/ 229 w 10000"/>
                  <a:gd name="connsiteY651" fmla="*/ 5895 h 10000"/>
                  <a:gd name="connsiteX652" fmla="*/ 251 w 10000"/>
                  <a:gd name="connsiteY652" fmla="*/ 5805 h 10000"/>
                  <a:gd name="connsiteX653" fmla="*/ 251 w 10000"/>
                  <a:gd name="connsiteY653" fmla="*/ 5778 h 10000"/>
                  <a:gd name="connsiteX654" fmla="*/ 248 w 10000"/>
                  <a:gd name="connsiteY654" fmla="*/ 5733 h 10000"/>
                  <a:gd name="connsiteX655" fmla="*/ 212 w 10000"/>
                  <a:gd name="connsiteY655" fmla="*/ 5602 h 10000"/>
                  <a:gd name="connsiteX656" fmla="*/ 177 w 10000"/>
                  <a:gd name="connsiteY656" fmla="*/ 5521 h 10000"/>
                  <a:gd name="connsiteX657" fmla="*/ 33 w 10000"/>
                  <a:gd name="connsiteY657" fmla="*/ 5503 h 10000"/>
                  <a:gd name="connsiteX658" fmla="*/ 0 w 10000"/>
                  <a:gd name="connsiteY658" fmla="*/ 5219 h 10000"/>
                  <a:gd name="connsiteX659" fmla="*/ 188 w 10000"/>
                  <a:gd name="connsiteY659" fmla="*/ 5219 h 10000"/>
                  <a:gd name="connsiteX660" fmla="*/ 201 w 10000"/>
                  <a:gd name="connsiteY660" fmla="*/ 5210 h 10000"/>
                  <a:gd name="connsiteX661" fmla="*/ 251 w 10000"/>
                  <a:gd name="connsiteY661" fmla="*/ 5169 h 10000"/>
                  <a:gd name="connsiteX662" fmla="*/ 444 w 10000"/>
                  <a:gd name="connsiteY662" fmla="*/ 4984 h 10000"/>
                  <a:gd name="connsiteX663" fmla="*/ 510 w 10000"/>
                  <a:gd name="connsiteY663" fmla="*/ 4723 h 10000"/>
                  <a:gd name="connsiteX664" fmla="*/ 574 w 10000"/>
                  <a:gd name="connsiteY664" fmla="*/ 4272 h 10000"/>
                  <a:gd name="connsiteX665" fmla="*/ 723 w 10000"/>
                  <a:gd name="connsiteY665" fmla="*/ 4078 h 10000"/>
                  <a:gd name="connsiteX666" fmla="*/ 723 w 10000"/>
                  <a:gd name="connsiteY666" fmla="*/ 4023 h 10000"/>
                  <a:gd name="connsiteX667" fmla="*/ 723 w 10000"/>
                  <a:gd name="connsiteY667" fmla="*/ 3983 h 10000"/>
                  <a:gd name="connsiteX668" fmla="*/ 723 w 10000"/>
                  <a:gd name="connsiteY668" fmla="*/ 3771 h 10000"/>
                  <a:gd name="connsiteX669" fmla="*/ 731 w 10000"/>
                  <a:gd name="connsiteY669" fmla="*/ 3442 h 10000"/>
                  <a:gd name="connsiteX670" fmla="*/ 806 w 10000"/>
                  <a:gd name="connsiteY670" fmla="*/ 3392 h 10000"/>
                  <a:gd name="connsiteX671" fmla="*/ 988 w 10000"/>
                  <a:gd name="connsiteY671" fmla="*/ 3712 h 10000"/>
                  <a:gd name="connsiteX672" fmla="*/ 1013 w 10000"/>
                  <a:gd name="connsiteY672" fmla="*/ 3699 h 10000"/>
                  <a:gd name="connsiteX673" fmla="*/ 1120 w 10000"/>
                  <a:gd name="connsiteY673" fmla="*/ 3631 h 10000"/>
                  <a:gd name="connsiteX674" fmla="*/ 1206 w 10000"/>
                  <a:gd name="connsiteY674" fmla="*/ 3627 h 10000"/>
                  <a:gd name="connsiteX675" fmla="*/ 1264 w 10000"/>
                  <a:gd name="connsiteY675" fmla="*/ 3599 h 10000"/>
                  <a:gd name="connsiteX676" fmla="*/ 1322 w 10000"/>
                  <a:gd name="connsiteY676" fmla="*/ 3627 h 10000"/>
                  <a:gd name="connsiteX677" fmla="*/ 1327 w 10000"/>
                  <a:gd name="connsiteY677" fmla="*/ 3645 h 10000"/>
                  <a:gd name="connsiteX678" fmla="*/ 1344 w 10000"/>
                  <a:gd name="connsiteY678" fmla="*/ 3739 h 10000"/>
                  <a:gd name="connsiteX679" fmla="*/ 1344 w 10000"/>
                  <a:gd name="connsiteY679" fmla="*/ 3775 h 10000"/>
                  <a:gd name="connsiteX680" fmla="*/ 1338 w 10000"/>
                  <a:gd name="connsiteY680" fmla="*/ 3784 h 10000"/>
                  <a:gd name="connsiteX681" fmla="*/ 1338 w 10000"/>
                  <a:gd name="connsiteY681" fmla="*/ 3829 h 10000"/>
                  <a:gd name="connsiteX682" fmla="*/ 1352 w 10000"/>
                  <a:gd name="connsiteY682" fmla="*/ 3852 h 10000"/>
                  <a:gd name="connsiteX683" fmla="*/ 1407 w 10000"/>
                  <a:gd name="connsiteY683" fmla="*/ 3866 h 10000"/>
                  <a:gd name="connsiteX684" fmla="*/ 1440 w 10000"/>
                  <a:gd name="connsiteY684" fmla="*/ 3870 h 10000"/>
                  <a:gd name="connsiteX685" fmla="*/ 1600 w 10000"/>
                  <a:gd name="connsiteY685" fmla="*/ 3857 h 10000"/>
                  <a:gd name="connsiteX686" fmla="*/ 1664 w 10000"/>
                  <a:gd name="connsiteY686" fmla="*/ 3911 h 10000"/>
                  <a:gd name="connsiteX687" fmla="*/ 1700 w 10000"/>
                  <a:gd name="connsiteY687" fmla="*/ 3933 h 10000"/>
                  <a:gd name="connsiteX688" fmla="*/ 1752 w 10000"/>
                  <a:gd name="connsiteY688" fmla="*/ 3947 h 10000"/>
                  <a:gd name="connsiteX689" fmla="*/ 1777 w 10000"/>
                  <a:gd name="connsiteY689" fmla="*/ 3947 h 10000"/>
                  <a:gd name="connsiteX690" fmla="*/ 1813 w 10000"/>
                  <a:gd name="connsiteY690" fmla="*/ 3929 h 10000"/>
                  <a:gd name="connsiteX691" fmla="*/ 1841 w 10000"/>
                  <a:gd name="connsiteY691" fmla="*/ 3933 h 10000"/>
                  <a:gd name="connsiteX692" fmla="*/ 1882 w 10000"/>
                  <a:gd name="connsiteY692" fmla="*/ 3969 h 10000"/>
                  <a:gd name="connsiteX693" fmla="*/ 1940 w 10000"/>
                  <a:gd name="connsiteY693" fmla="*/ 3933 h 10000"/>
                  <a:gd name="connsiteX694" fmla="*/ 1956 w 10000"/>
                  <a:gd name="connsiteY694" fmla="*/ 3920 h 10000"/>
                  <a:gd name="connsiteX695" fmla="*/ 1981 w 10000"/>
                  <a:gd name="connsiteY695" fmla="*/ 3929 h 10000"/>
                  <a:gd name="connsiteX696" fmla="*/ 2058 w 10000"/>
                  <a:gd name="connsiteY696" fmla="*/ 3974 h 10000"/>
                  <a:gd name="connsiteX697" fmla="*/ 2163 w 10000"/>
                  <a:gd name="connsiteY697" fmla="*/ 4051 h 10000"/>
                  <a:gd name="connsiteX698" fmla="*/ 2174 w 10000"/>
                  <a:gd name="connsiteY698" fmla="*/ 4055 h 10000"/>
                  <a:gd name="connsiteX699" fmla="*/ 2183 w 10000"/>
                  <a:gd name="connsiteY699" fmla="*/ 4064 h 10000"/>
                  <a:gd name="connsiteX700" fmla="*/ 2183 w 10000"/>
                  <a:gd name="connsiteY700" fmla="*/ 3581 h 10000"/>
                  <a:gd name="connsiteX701" fmla="*/ 2183 w 10000"/>
                  <a:gd name="connsiteY701" fmla="*/ 3527 h 10000"/>
                  <a:gd name="connsiteX702" fmla="*/ 2180 w 10000"/>
                  <a:gd name="connsiteY702" fmla="*/ 3460 h 10000"/>
                  <a:gd name="connsiteX703" fmla="*/ 2365 w 10000"/>
                  <a:gd name="connsiteY703" fmla="*/ 3455 h 10000"/>
                  <a:gd name="connsiteX704" fmla="*/ 2448 w 10000"/>
                  <a:gd name="connsiteY704" fmla="*/ 3446 h 10000"/>
                  <a:gd name="connsiteX705" fmla="*/ 2494 w 10000"/>
                  <a:gd name="connsiteY705" fmla="*/ 3554 h 10000"/>
                  <a:gd name="connsiteX706" fmla="*/ 2525 w 10000"/>
                  <a:gd name="connsiteY706" fmla="*/ 3613 h 10000"/>
                  <a:gd name="connsiteX707" fmla="*/ 2550 w 10000"/>
                  <a:gd name="connsiteY707" fmla="*/ 3618 h 10000"/>
                  <a:gd name="connsiteX708" fmla="*/ 2630 w 10000"/>
                  <a:gd name="connsiteY708" fmla="*/ 3640 h 10000"/>
                  <a:gd name="connsiteX709" fmla="*/ 2663 w 10000"/>
                  <a:gd name="connsiteY709" fmla="*/ 3667 h 10000"/>
                  <a:gd name="connsiteX710" fmla="*/ 2704 w 10000"/>
                  <a:gd name="connsiteY710" fmla="*/ 3726 h 10000"/>
                  <a:gd name="connsiteX711" fmla="*/ 2762 w 10000"/>
                  <a:gd name="connsiteY711" fmla="*/ 3802 h 10000"/>
                  <a:gd name="connsiteX712" fmla="*/ 2784 w 10000"/>
                  <a:gd name="connsiteY712" fmla="*/ 3829 h 10000"/>
                  <a:gd name="connsiteX713" fmla="*/ 2815 w 10000"/>
                  <a:gd name="connsiteY713" fmla="*/ 3879 h 10000"/>
                  <a:gd name="connsiteX714" fmla="*/ 2859 w 10000"/>
                  <a:gd name="connsiteY714" fmla="*/ 3748 h 10000"/>
                  <a:gd name="connsiteX715" fmla="*/ 2856 w 10000"/>
                  <a:gd name="connsiteY715" fmla="*/ 3726 h 10000"/>
                  <a:gd name="connsiteX716" fmla="*/ 2848 w 10000"/>
                  <a:gd name="connsiteY716" fmla="*/ 3712 h 10000"/>
                  <a:gd name="connsiteX717" fmla="*/ 2848 w 10000"/>
                  <a:gd name="connsiteY717" fmla="*/ 3685 h 10000"/>
                  <a:gd name="connsiteX718" fmla="*/ 2873 w 10000"/>
                  <a:gd name="connsiteY718" fmla="*/ 3613 h 10000"/>
                  <a:gd name="connsiteX719" fmla="*/ 2886 w 10000"/>
                  <a:gd name="connsiteY719" fmla="*/ 3604 h 10000"/>
                  <a:gd name="connsiteX720" fmla="*/ 2922 w 10000"/>
                  <a:gd name="connsiteY720" fmla="*/ 3654 h 10000"/>
                  <a:gd name="connsiteX721" fmla="*/ 2947 w 10000"/>
                  <a:gd name="connsiteY721" fmla="*/ 3654 h 10000"/>
                  <a:gd name="connsiteX722" fmla="*/ 2953 w 10000"/>
                  <a:gd name="connsiteY722" fmla="*/ 3613 h 10000"/>
                  <a:gd name="connsiteX723" fmla="*/ 2975 w 10000"/>
                  <a:gd name="connsiteY723" fmla="*/ 3581 h 10000"/>
                  <a:gd name="connsiteX724" fmla="*/ 2975 w 10000"/>
                  <a:gd name="connsiteY724" fmla="*/ 3523 h 10000"/>
                  <a:gd name="connsiteX725" fmla="*/ 3024 w 10000"/>
                  <a:gd name="connsiteY725" fmla="*/ 3406 h 10000"/>
                  <a:gd name="connsiteX726" fmla="*/ 3027 w 10000"/>
                  <a:gd name="connsiteY726" fmla="*/ 3383 h 10000"/>
                  <a:gd name="connsiteX727" fmla="*/ 3027 w 10000"/>
                  <a:gd name="connsiteY727" fmla="*/ 3342 h 10000"/>
                  <a:gd name="connsiteX728" fmla="*/ 3019 w 10000"/>
                  <a:gd name="connsiteY728" fmla="*/ 3315 h 10000"/>
                  <a:gd name="connsiteX729" fmla="*/ 3002 w 10000"/>
                  <a:gd name="connsiteY729" fmla="*/ 3302 h 10000"/>
                  <a:gd name="connsiteX730" fmla="*/ 2977 w 10000"/>
                  <a:gd name="connsiteY730" fmla="*/ 3302 h 10000"/>
                  <a:gd name="connsiteX731" fmla="*/ 2969 w 10000"/>
                  <a:gd name="connsiteY731" fmla="*/ 3297 h 10000"/>
                  <a:gd name="connsiteX732" fmla="*/ 2966 w 10000"/>
                  <a:gd name="connsiteY732" fmla="*/ 3166 h 10000"/>
                  <a:gd name="connsiteX733" fmla="*/ 2966 w 10000"/>
                  <a:gd name="connsiteY733" fmla="*/ 3144 h 10000"/>
                  <a:gd name="connsiteX734" fmla="*/ 2969 w 10000"/>
                  <a:gd name="connsiteY734" fmla="*/ 3139 h 10000"/>
                  <a:gd name="connsiteX735" fmla="*/ 3129 w 10000"/>
                  <a:gd name="connsiteY735" fmla="*/ 3130 h 10000"/>
                  <a:gd name="connsiteX736" fmla="*/ 3140 w 10000"/>
                  <a:gd name="connsiteY736" fmla="*/ 3081 h 10000"/>
                  <a:gd name="connsiteX737" fmla="*/ 3148 w 10000"/>
                  <a:gd name="connsiteY737" fmla="*/ 3009 h 10000"/>
                  <a:gd name="connsiteX738" fmla="*/ 3159 w 10000"/>
                  <a:gd name="connsiteY738" fmla="*/ 2995 h 10000"/>
                  <a:gd name="connsiteX739" fmla="*/ 3187 w 10000"/>
                  <a:gd name="connsiteY739" fmla="*/ 2995 h 10000"/>
                  <a:gd name="connsiteX740" fmla="*/ 3212 w 10000"/>
                  <a:gd name="connsiteY740" fmla="*/ 3013 h 10000"/>
                  <a:gd name="connsiteX741" fmla="*/ 3217 w 10000"/>
                  <a:gd name="connsiteY741" fmla="*/ 3000 h 10000"/>
                  <a:gd name="connsiteX742" fmla="*/ 3226 w 10000"/>
                  <a:gd name="connsiteY742" fmla="*/ 2972 h 10000"/>
                  <a:gd name="connsiteX743" fmla="*/ 3353 w 10000"/>
                  <a:gd name="connsiteY743" fmla="*/ 2968 h 10000"/>
                  <a:gd name="connsiteX744" fmla="*/ 3369 w 10000"/>
                  <a:gd name="connsiteY744" fmla="*/ 2864 h 10000"/>
                  <a:gd name="connsiteX745" fmla="*/ 3377 w 10000"/>
                  <a:gd name="connsiteY745" fmla="*/ 2842 h 10000"/>
                  <a:gd name="connsiteX746" fmla="*/ 3405 w 10000"/>
                  <a:gd name="connsiteY746" fmla="*/ 2828 h 10000"/>
                  <a:gd name="connsiteX747" fmla="*/ 3413 w 10000"/>
                  <a:gd name="connsiteY747" fmla="*/ 2815 h 10000"/>
                  <a:gd name="connsiteX748" fmla="*/ 3444 w 10000"/>
                  <a:gd name="connsiteY748" fmla="*/ 2697 h 10000"/>
                  <a:gd name="connsiteX749" fmla="*/ 3441 w 10000"/>
                  <a:gd name="connsiteY749" fmla="*/ 2670 h 10000"/>
                  <a:gd name="connsiteX750" fmla="*/ 3458 w 10000"/>
                  <a:gd name="connsiteY750" fmla="*/ 2652 h 10000"/>
                  <a:gd name="connsiteX751" fmla="*/ 3466 w 10000"/>
                  <a:gd name="connsiteY751" fmla="*/ 2630 h 10000"/>
                  <a:gd name="connsiteX752" fmla="*/ 3524 w 10000"/>
                  <a:gd name="connsiteY752" fmla="*/ 2553 h 10000"/>
                  <a:gd name="connsiteX753" fmla="*/ 3546 w 10000"/>
                  <a:gd name="connsiteY753" fmla="*/ 2589 h 10000"/>
                  <a:gd name="connsiteX754" fmla="*/ 3562 w 10000"/>
                  <a:gd name="connsiteY754" fmla="*/ 2603 h 10000"/>
                  <a:gd name="connsiteX755" fmla="*/ 3571 w 10000"/>
                  <a:gd name="connsiteY755" fmla="*/ 2607 h 10000"/>
                  <a:gd name="connsiteX756" fmla="*/ 3579 w 10000"/>
                  <a:gd name="connsiteY756" fmla="*/ 2603 h 10000"/>
                  <a:gd name="connsiteX757" fmla="*/ 3582 w 10000"/>
                  <a:gd name="connsiteY757" fmla="*/ 2594 h 10000"/>
                  <a:gd name="connsiteX758" fmla="*/ 3595 w 10000"/>
                  <a:gd name="connsiteY758" fmla="*/ 2553 h 10000"/>
                  <a:gd name="connsiteX759" fmla="*/ 3604 w 10000"/>
                  <a:gd name="connsiteY759" fmla="*/ 2508 h 10000"/>
                  <a:gd name="connsiteX760" fmla="*/ 3607 w 10000"/>
                  <a:gd name="connsiteY760" fmla="*/ 2485 h 10000"/>
                  <a:gd name="connsiteX761" fmla="*/ 3651 w 10000"/>
                  <a:gd name="connsiteY761" fmla="*/ 2463 h 10000"/>
                  <a:gd name="connsiteX762" fmla="*/ 3667 w 10000"/>
                  <a:gd name="connsiteY762" fmla="*/ 2445 h 10000"/>
                  <a:gd name="connsiteX763" fmla="*/ 3678 w 10000"/>
                  <a:gd name="connsiteY763" fmla="*/ 2431 h 10000"/>
                  <a:gd name="connsiteX764" fmla="*/ 3692 w 10000"/>
                  <a:gd name="connsiteY764" fmla="*/ 2431 h 10000"/>
                  <a:gd name="connsiteX765" fmla="*/ 3717 w 10000"/>
                  <a:gd name="connsiteY765" fmla="*/ 2445 h 10000"/>
                  <a:gd name="connsiteX766" fmla="*/ 3731 w 10000"/>
                  <a:gd name="connsiteY766" fmla="*/ 2445 h 10000"/>
                  <a:gd name="connsiteX767" fmla="*/ 3731 w 10000"/>
                  <a:gd name="connsiteY767" fmla="*/ 2355 h 10000"/>
                  <a:gd name="connsiteX768" fmla="*/ 3678 w 10000"/>
                  <a:gd name="connsiteY768" fmla="*/ 2260 h 10000"/>
                  <a:gd name="connsiteX769" fmla="*/ 3711 w 10000"/>
                  <a:gd name="connsiteY769" fmla="*/ 2246 h 10000"/>
                  <a:gd name="connsiteX770" fmla="*/ 3684 w 10000"/>
                  <a:gd name="connsiteY770" fmla="*/ 2066 h 10000"/>
                  <a:gd name="connsiteX771" fmla="*/ 3662 w 10000"/>
                  <a:gd name="connsiteY771" fmla="*/ 1985 h 10000"/>
                  <a:gd name="connsiteX772" fmla="*/ 3670 w 10000"/>
                  <a:gd name="connsiteY772" fmla="*/ 1908 h 10000"/>
                  <a:gd name="connsiteX773" fmla="*/ 3700 w 10000"/>
                  <a:gd name="connsiteY773" fmla="*/ 1903 h 10000"/>
                  <a:gd name="connsiteX774" fmla="*/ 3739 w 10000"/>
                  <a:gd name="connsiteY774" fmla="*/ 1876 h 10000"/>
                  <a:gd name="connsiteX775" fmla="*/ 3805 w 10000"/>
                  <a:gd name="connsiteY775" fmla="*/ 1791 h 10000"/>
                  <a:gd name="connsiteX776" fmla="*/ 3852 w 10000"/>
                  <a:gd name="connsiteY776" fmla="*/ 1710 h 10000"/>
                  <a:gd name="connsiteX777" fmla="*/ 3852 w 10000"/>
                  <a:gd name="connsiteY777" fmla="*/ 1642 h 10000"/>
                  <a:gd name="connsiteX778" fmla="*/ 3797 w 10000"/>
                  <a:gd name="connsiteY778" fmla="*/ 1619 h 10000"/>
                  <a:gd name="connsiteX779" fmla="*/ 3780 w 10000"/>
                  <a:gd name="connsiteY779" fmla="*/ 1552 h 10000"/>
                  <a:gd name="connsiteX780" fmla="*/ 3827 w 10000"/>
                  <a:gd name="connsiteY780" fmla="*/ 1547 h 10000"/>
                  <a:gd name="connsiteX781" fmla="*/ 3827 w 10000"/>
                  <a:gd name="connsiteY781" fmla="*/ 1340 h 10000"/>
                  <a:gd name="connsiteX782" fmla="*/ 3750 w 10000"/>
                  <a:gd name="connsiteY782" fmla="*/ 1313 h 10000"/>
                  <a:gd name="connsiteX783" fmla="*/ 3767 w 10000"/>
                  <a:gd name="connsiteY783" fmla="*/ 1155 h 10000"/>
                  <a:gd name="connsiteX784" fmla="*/ 3637 w 10000"/>
                  <a:gd name="connsiteY784" fmla="*/ 1159 h 10000"/>
                  <a:gd name="connsiteX785" fmla="*/ 3582 w 10000"/>
                  <a:gd name="connsiteY785" fmla="*/ 983 h 10000"/>
                  <a:gd name="connsiteX786" fmla="*/ 3554 w 10000"/>
                  <a:gd name="connsiteY786" fmla="*/ 983 h 10000"/>
                  <a:gd name="connsiteX787" fmla="*/ 3562 w 10000"/>
                  <a:gd name="connsiteY787" fmla="*/ 871 h 10000"/>
                  <a:gd name="connsiteX788" fmla="*/ 3557 w 10000"/>
                  <a:gd name="connsiteY788" fmla="*/ 839 h 10000"/>
                  <a:gd name="connsiteX789" fmla="*/ 3532 w 10000"/>
                  <a:gd name="connsiteY789" fmla="*/ 812 h 10000"/>
                  <a:gd name="connsiteX790" fmla="*/ 3546 w 10000"/>
                  <a:gd name="connsiteY790" fmla="*/ 785 h 10000"/>
                  <a:gd name="connsiteX791" fmla="*/ 3538 w 10000"/>
                  <a:gd name="connsiteY791" fmla="*/ 744 h 10000"/>
                  <a:gd name="connsiteX792" fmla="*/ 3502 w 10000"/>
                  <a:gd name="connsiteY792" fmla="*/ 627 h 10000"/>
                  <a:gd name="connsiteX793" fmla="*/ 3532 w 10000"/>
                  <a:gd name="connsiteY793" fmla="*/ 600 h 10000"/>
                  <a:gd name="connsiteX794" fmla="*/ 3554 w 10000"/>
                  <a:gd name="connsiteY794" fmla="*/ 618 h 10000"/>
                  <a:gd name="connsiteX795" fmla="*/ 3562 w 10000"/>
                  <a:gd name="connsiteY795" fmla="*/ 627 h 10000"/>
                  <a:gd name="connsiteX796" fmla="*/ 3579 w 10000"/>
                  <a:gd name="connsiteY796" fmla="*/ 627 h 10000"/>
                  <a:gd name="connsiteX797" fmla="*/ 3595 w 10000"/>
                  <a:gd name="connsiteY797" fmla="*/ 604 h 10000"/>
                  <a:gd name="connsiteX798" fmla="*/ 3607 w 10000"/>
                  <a:gd name="connsiteY798" fmla="*/ 555 h 10000"/>
                  <a:gd name="connsiteX799" fmla="*/ 3620 w 10000"/>
                  <a:gd name="connsiteY799" fmla="*/ 573 h 10000"/>
                  <a:gd name="connsiteX800" fmla="*/ 3634 w 10000"/>
                  <a:gd name="connsiteY800" fmla="*/ 474 h 10000"/>
                  <a:gd name="connsiteX801" fmla="*/ 3645 w 10000"/>
                  <a:gd name="connsiteY801" fmla="*/ 456 h 10000"/>
                  <a:gd name="connsiteX802" fmla="*/ 3662 w 10000"/>
                  <a:gd name="connsiteY802" fmla="*/ 442 h 10000"/>
                  <a:gd name="connsiteX803" fmla="*/ 3695 w 10000"/>
                  <a:gd name="connsiteY803" fmla="*/ 469 h 10000"/>
                  <a:gd name="connsiteX804" fmla="*/ 3695 w 10000"/>
                  <a:gd name="connsiteY804" fmla="*/ 343 h 10000"/>
                  <a:gd name="connsiteX805" fmla="*/ 3822 w 10000"/>
                  <a:gd name="connsiteY805" fmla="*/ 352 h 10000"/>
                  <a:gd name="connsiteX806" fmla="*/ 3822 w 10000"/>
                  <a:gd name="connsiteY806" fmla="*/ 262 h 10000"/>
                  <a:gd name="connsiteX807" fmla="*/ 3819 w 10000"/>
                  <a:gd name="connsiteY807" fmla="*/ 248 h 10000"/>
                  <a:gd name="connsiteX808" fmla="*/ 3805 w 10000"/>
                  <a:gd name="connsiteY808" fmla="*/ 235 h 10000"/>
                  <a:gd name="connsiteX809" fmla="*/ 3805 w 10000"/>
                  <a:gd name="connsiteY809" fmla="*/ 113 h 10000"/>
                  <a:gd name="connsiteX810" fmla="*/ 3888 w 10000"/>
                  <a:gd name="connsiteY810" fmla="*/ 126 h 10000"/>
                  <a:gd name="connsiteX811" fmla="*/ 3893 w 10000"/>
                  <a:gd name="connsiteY811" fmla="*/ 68 h 10000"/>
                  <a:gd name="connsiteX812" fmla="*/ 3974 w 10000"/>
                  <a:gd name="connsiteY812" fmla="*/ 99 h 10000"/>
                  <a:gd name="connsiteX813" fmla="*/ 3974 w 10000"/>
                  <a:gd name="connsiteY813" fmla="*/ 185 h 10000"/>
                  <a:gd name="connsiteX814" fmla="*/ 4128 w 10000"/>
                  <a:gd name="connsiteY814" fmla="*/ 180 h 10000"/>
                  <a:gd name="connsiteX815" fmla="*/ 4117 w 10000"/>
                  <a:gd name="connsiteY815" fmla="*/ 0 h 10000"/>
                  <a:gd name="connsiteX816" fmla="*/ 4230 w 10000"/>
                  <a:gd name="connsiteY816" fmla="*/ 0 h 10000"/>
                  <a:gd name="connsiteX817" fmla="*/ 4230 w 10000"/>
                  <a:gd name="connsiteY817" fmla="*/ 221 h 10000"/>
                  <a:gd name="connsiteX818" fmla="*/ 4354 w 10000"/>
                  <a:gd name="connsiteY818" fmla="*/ 221 h 10000"/>
                  <a:gd name="connsiteX819" fmla="*/ 4354 w 10000"/>
                  <a:gd name="connsiteY819" fmla="*/ 316 h 10000"/>
                  <a:gd name="connsiteX820" fmla="*/ 4401 w 10000"/>
                  <a:gd name="connsiteY820" fmla="*/ 325 h 10000"/>
                  <a:gd name="connsiteX821" fmla="*/ 4401 w 10000"/>
                  <a:gd name="connsiteY821" fmla="*/ 379 h 10000"/>
                  <a:gd name="connsiteX822" fmla="*/ 4432 w 10000"/>
                  <a:gd name="connsiteY822" fmla="*/ 383 h 10000"/>
                  <a:gd name="connsiteX823" fmla="*/ 4434 w 10000"/>
                  <a:gd name="connsiteY823" fmla="*/ 510 h 10000"/>
                  <a:gd name="connsiteX824" fmla="*/ 4528 w 10000"/>
                  <a:gd name="connsiteY824" fmla="*/ 514 h 10000"/>
                  <a:gd name="connsiteX825" fmla="*/ 4539 w 10000"/>
                  <a:gd name="connsiteY825" fmla="*/ 528 h 10000"/>
                  <a:gd name="connsiteX826" fmla="*/ 4570 w 10000"/>
                  <a:gd name="connsiteY826" fmla="*/ 469 h 10000"/>
                  <a:gd name="connsiteX827" fmla="*/ 4570 w 10000"/>
                  <a:gd name="connsiteY827" fmla="*/ 370 h 10000"/>
                  <a:gd name="connsiteX828" fmla="*/ 4506 w 10000"/>
                  <a:gd name="connsiteY828" fmla="*/ 343 h 10000"/>
                  <a:gd name="connsiteX829" fmla="*/ 4506 w 10000"/>
                  <a:gd name="connsiteY829" fmla="*/ 226 h 10000"/>
                  <a:gd name="connsiteX830" fmla="*/ 4575 w 10000"/>
                  <a:gd name="connsiteY830" fmla="*/ 212 h 10000"/>
                  <a:gd name="connsiteX831" fmla="*/ 4583 w 10000"/>
                  <a:gd name="connsiteY831" fmla="*/ 140 h 10000"/>
                  <a:gd name="connsiteX832" fmla="*/ 4616 w 10000"/>
                  <a:gd name="connsiteY832" fmla="*/ 131 h 10000"/>
                  <a:gd name="connsiteX833" fmla="*/ 4625 w 10000"/>
                  <a:gd name="connsiteY833" fmla="*/ 90 h 10000"/>
                  <a:gd name="connsiteX834" fmla="*/ 4663 w 10000"/>
                  <a:gd name="connsiteY834" fmla="*/ 90 h 10000"/>
                  <a:gd name="connsiteX835" fmla="*/ 4658 w 10000"/>
                  <a:gd name="connsiteY835" fmla="*/ 41 h 10000"/>
                  <a:gd name="connsiteX836" fmla="*/ 5006 w 10000"/>
                  <a:gd name="connsiteY836" fmla="*/ 41 h 10000"/>
                  <a:gd name="connsiteX837" fmla="*/ 4997 w 10000"/>
                  <a:gd name="connsiteY837" fmla="*/ 140 h 10000"/>
                  <a:gd name="connsiteX838" fmla="*/ 5050 w 10000"/>
                  <a:gd name="connsiteY838" fmla="*/ 140 h 10000"/>
                  <a:gd name="connsiteX839" fmla="*/ 5041 w 10000"/>
                  <a:gd name="connsiteY839" fmla="*/ 433 h 10000"/>
                  <a:gd name="connsiteX840" fmla="*/ 5077 w 10000"/>
                  <a:gd name="connsiteY840" fmla="*/ 433 h 10000"/>
                  <a:gd name="connsiteX841" fmla="*/ 5075 w 10000"/>
                  <a:gd name="connsiteY841" fmla="*/ 406 h 10000"/>
                  <a:gd name="connsiteX842" fmla="*/ 5132 w 10000"/>
                  <a:gd name="connsiteY842" fmla="*/ 442 h 10000"/>
                  <a:gd name="connsiteX843" fmla="*/ 5188 w 10000"/>
                  <a:gd name="connsiteY843" fmla="*/ 429 h 10000"/>
                  <a:gd name="connsiteX844" fmla="*/ 5246 w 10000"/>
                  <a:gd name="connsiteY844" fmla="*/ 487 h 10000"/>
                  <a:gd name="connsiteX845" fmla="*/ 5295 w 10000"/>
                  <a:gd name="connsiteY845" fmla="*/ 469 h 10000"/>
                  <a:gd name="connsiteX846" fmla="*/ 5309 w 10000"/>
                  <a:gd name="connsiteY846" fmla="*/ 654 h 10000"/>
                  <a:gd name="connsiteX847" fmla="*/ 5229 w 10000"/>
                  <a:gd name="connsiteY847" fmla="*/ 758 h 10000"/>
                  <a:gd name="connsiteX848" fmla="*/ 5243 w 10000"/>
                  <a:gd name="connsiteY848" fmla="*/ 843 h 10000"/>
                  <a:gd name="connsiteX849" fmla="*/ 5204 w 10000"/>
                  <a:gd name="connsiteY849" fmla="*/ 889 h 10000"/>
                  <a:gd name="connsiteX850" fmla="*/ 5207 w 10000"/>
                  <a:gd name="connsiteY850" fmla="*/ 893 h 10000"/>
                  <a:gd name="connsiteX851" fmla="*/ 5215 w 10000"/>
                  <a:gd name="connsiteY851" fmla="*/ 907 h 10000"/>
                  <a:gd name="connsiteX852" fmla="*/ 5339 w 10000"/>
                  <a:gd name="connsiteY852" fmla="*/ 916 h 10000"/>
                  <a:gd name="connsiteX853" fmla="*/ 5408 w 10000"/>
                  <a:gd name="connsiteY853" fmla="*/ 916 h 10000"/>
                  <a:gd name="connsiteX854" fmla="*/ 5436 w 10000"/>
                  <a:gd name="connsiteY854" fmla="*/ 920 h 10000"/>
                  <a:gd name="connsiteX855" fmla="*/ 5436 w 10000"/>
                  <a:gd name="connsiteY855" fmla="*/ 889 h 10000"/>
                  <a:gd name="connsiteX856" fmla="*/ 5455 w 10000"/>
                  <a:gd name="connsiteY856" fmla="*/ 889 h 10000"/>
                  <a:gd name="connsiteX857" fmla="*/ 5477 w 10000"/>
                  <a:gd name="connsiteY857" fmla="*/ 916 h 10000"/>
                  <a:gd name="connsiteX858" fmla="*/ 5486 w 10000"/>
                  <a:gd name="connsiteY858" fmla="*/ 947 h 10000"/>
                  <a:gd name="connsiteX859" fmla="*/ 5516 w 10000"/>
                  <a:gd name="connsiteY859" fmla="*/ 997 h 10000"/>
                  <a:gd name="connsiteX860" fmla="*/ 5568 w 10000"/>
                  <a:gd name="connsiteY860" fmla="*/ 1092 h 10000"/>
                  <a:gd name="connsiteX861" fmla="*/ 5585 w 10000"/>
                  <a:gd name="connsiteY861" fmla="*/ 1182 h 10000"/>
                  <a:gd name="connsiteX862" fmla="*/ 5582 w 10000"/>
                  <a:gd name="connsiteY862" fmla="*/ 1218 h 10000"/>
                  <a:gd name="connsiteX863" fmla="*/ 5582 w 10000"/>
                  <a:gd name="connsiteY863" fmla="*/ 1249 h 10000"/>
                  <a:gd name="connsiteX864" fmla="*/ 5637 w 10000"/>
                  <a:gd name="connsiteY864" fmla="*/ 1263 h 10000"/>
                  <a:gd name="connsiteX865" fmla="*/ 5728 w 10000"/>
                  <a:gd name="connsiteY865" fmla="*/ 1222 h 10000"/>
                  <a:gd name="connsiteX866" fmla="*/ 5720 w 10000"/>
                  <a:gd name="connsiteY866" fmla="*/ 1046 h 10000"/>
                  <a:gd name="connsiteX867" fmla="*/ 5726 w 10000"/>
                  <a:gd name="connsiteY867" fmla="*/ 1028 h 10000"/>
                  <a:gd name="connsiteX868" fmla="*/ 5726 w 10000"/>
                  <a:gd name="connsiteY868" fmla="*/ 1010 h 10000"/>
                  <a:gd name="connsiteX869" fmla="*/ 5737 w 10000"/>
                  <a:gd name="connsiteY869" fmla="*/ 1001 h 10000"/>
                  <a:gd name="connsiteX870" fmla="*/ 5742 w 10000"/>
                  <a:gd name="connsiteY870" fmla="*/ 997 h 10000"/>
                  <a:gd name="connsiteX871" fmla="*/ 5814 w 10000"/>
                  <a:gd name="connsiteY871" fmla="*/ 970 h 10000"/>
                  <a:gd name="connsiteX872" fmla="*/ 5875 w 10000"/>
                  <a:gd name="connsiteY872" fmla="*/ 956 h 10000"/>
                  <a:gd name="connsiteX873" fmla="*/ 5866 w 10000"/>
                  <a:gd name="connsiteY873" fmla="*/ 708 h 10000"/>
                  <a:gd name="connsiteX874" fmla="*/ 6220 w 10000"/>
                  <a:gd name="connsiteY874" fmla="*/ 722 h 10000"/>
                  <a:gd name="connsiteX875" fmla="*/ 6363 w 10000"/>
                  <a:gd name="connsiteY875" fmla="*/ 731 h 10000"/>
                  <a:gd name="connsiteX876" fmla="*/ 6369 w 10000"/>
                  <a:gd name="connsiteY876" fmla="*/ 749 h 10000"/>
                  <a:gd name="connsiteX877" fmla="*/ 6410 w 10000"/>
                  <a:gd name="connsiteY877" fmla="*/ 758 h 10000"/>
                  <a:gd name="connsiteX878" fmla="*/ 6360 w 10000"/>
                  <a:gd name="connsiteY878" fmla="*/ 974 h 10000"/>
                  <a:gd name="connsiteX879" fmla="*/ 6498 w 10000"/>
                  <a:gd name="connsiteY879" fmla="*/ 983 h 10000"/>
                  <a:gd name="connsiteX880" fmla="*/ 6507 w 10000"/>
                  <a:gd name="connsiteY880" fmla="*/ 1037 h 10000"/>
                  <a:gd name="connsiteX881" fmla="*/ 6565 w 10000"/>
                  <a:gd name="connsiteY881" fmla="*/ 1024 h 10000"/>
                  <a:gd name="connsiteX882" fmla="*/ 6628 w 10000"/>
                  <a:gd name="connsiteY882" fmla="*/ 1060 h 10000"/>
                  <a:gd name="connsiteX883" fmla="*/ 6653 w 10000"/>
                  <a:gd name="connsiteY883" fmla="*/ 1015 h 10000"/>
                  <a:gd name="connsiteX884" fmla="*/ 6694 w 10000"/>
                  <a:gd name="connsiteY884" fmla="*/ 970 h 10000"/>
                  <a:gd name="connsiteX885" fmla="*/ 6725 w 10000"/>
                  <a:gd name="connsiteY885" fmla="*/ 947 h 10000"/>
                  <a:gd name="connsiteX886" fmla="*/ 6747 w 10000"/>
                  <a:gd name="connsiteY886" fmla="*/ 920 h 10000"/>
                  <a:gd name="connsiteX887" fmla="*/ 6780 w 10000"/>
                  <a:gd name="connsiteY887" fmla="*/ 902 h 10000"/>
                  <a:gd name="connsiteX888" fmla="*/ 6807 w 10000"/>
                  <a:gd name="connsiteY888" fmla="*/ 880 h 10000"/>
                  <a:gd name="connsiteX889" fmla="*/ 6835 w 10000"/>
                  <a:gd name="connsiteY889" fmla="*/ 830 h 10000"/>
                  <a:gd name="connsiteX890" fmla="*/ 6876 w 10000"/>
                  <a:gd name="connsiteY890" fmla="*/ 816 h 10000"/>
                  <a:gd name="connsiteX891" fmla="*/ 6904 w 10000"/>
                  <a:gd name="connsiteY891" fmla="*/ 798 h 10000"/>
                  <a:gd name="connsiteX892" fmla="*/ 6934 w 10000"/>
                  <a:gd name="connsiteY892" fmla="*/ 798 h 10000"/>
                  <a:gd name="connsiteX893" fmla="*/ 6948 w 10000"/>
                  <a:gd name="connsiteY893" fmla="*/ 843 h 10000"/>
                  <a:gd name="connsiteX894" fmla="*/ 6959 w 10000"/>
                  <a:gd name="connsiteY894" fmla="*/ 889 h 10000"/>
                  <a:gd name="connsiteX895" fmla="*/ 6973 w 10000"/>
                  <a:gd name="connsiteY895" fmla="*/ 943 h 10000"/>
                  <a:gd name="connsiteX896" fmla="*/ 7006 w 10000"/>
                  <a:gd name="connsiteY896" fmla="*/ 1028 h 10000"/>
                  <a:gd name="connsiteX897" fmla="*/ 7056 w 10000"/>
                  <a:gd name="connsiteY897" fmla="*/ 1092 h 10000"/>
                  <a:gd name="connsiteX898" fmla="*/ 7169 w 10000"/>
                  <a:gd name="connsiteY898" fmla="*/ 1304 h 10000"/>
                  <a:gd name="connsiteX899" fmla="*/ 7116 w 10000"/>
                  <a:gd name="connsiteY899" fmla="*/ 1547 h 10000"/>
                  <a:gd name="connsiteX900" fmla="*/ 7150 w 10000"/>
                  <a:gd name="connsiteY900" fmla="*/ 1691 h 10000"/>
                  <a:gd name="connsiteX901" fmla="*/ 7078 w 10000"/>
                  <a:gd name="connsiteY901" fmla="*/ 1750 h 10000"/>
                  <a:gd name="connsiteX902" fmla="*/ 7086 w 10000"/>
                  <a:gd name="connsiteY902" fmla="*/ 1894 h 10000"/>
                  <a:gd name="connsiteX903" fmla="*/ 7111 w 10000"/>
                  <a:gd name="connsiteY903" fmla="*/ 1903 h 10000"/>
                  <a:gd name="connsiteX904" fmla="*/ 7150 w 10000"/>
                  <a:gd name="connsiteY904" fmla="*/ 2025 h 10000"/>
                  <a:gd name="connsiteX905" fmla="*/ 7232 w 10000"/>
                  <a:gd name="connsiteY905" fmla="*/ 2048 h 10000"/>
                  <a:gd name="connsiteX906" fmla="*/ 7296 w 10000"/>
                  <a:gd name="connsiteY906" fmla="*/ 2061 h 10000"/>
                  <a:gd name="connsiteX907" fmla="*/ 7434 w 10000"/>
                  <a:gd name="connsiteY907" fmla="*/ 2093 h 10000"/>
                  <a:gd name="connsiteX908" fmla="*/ 7586 w 10000"/>
                  <a:gd name="connsiteY908" fmla="*/ 2115 h 10000"/>
                  <a:gd name="connsiteX909" fmla="*/ 7748 w 10000"/>
                  <a:gd name="connsiteY909" fmla="*/ 2115 h 10000"/>
                  <a:gd name="connsiteX910" fmla="*/ 7826 w 10000"/>
                  <a:gd name="connsiteY910" fmla="*/ 1917 h 10000"/>
                  <a:gd name="connsiteX911" fmla="*/ 8068 w 10000"/>
                  <a:gd name="connsiteY911" fmla="*/ 1922 h 10000"/>
                  <a:gd name="connsiteX912" fmla="*/ 8132 w 10000"/>
                  <a:gd name="connsiteY912" fmla="*/ 1890 h 10000"/>
                  <a:gd name="connsiteX913" fmla="*/ 8220 w 10000"/>
                  <a:gd name="connsiteY913" fmla="*/ 1849 h 10000"/>
                  <a:gd name="connsiteX914" fmla="*/ 8251 w 10000"/>
                  <a:gd name="connsiteY914" fmla="*/ 1863 h 10000"/>
                  <a:gd name="connsiteX915" fmla="*/ 8270 w 10000"/>
                  <a:gd name="connsiteY915" fmla="*/ 1867 h 10000"/>
                  <a:gd name="connsiteX916" fmla="*/ 8366 w 10000"/>
                  <a:gd name="connsiteY916" fmla="*/ 1854 h 10000"/>
                  <a:gd name="connsiteX917" fmla="*/ 8422 w 10000"/>
                  <a:gd name="connsiteY917" fmla="*/ 1849 h 10000"/>
                  <a:gd name="connsiteX918" fmla="*/ 8413 w 10000"/>
                  <a:gd name="connsiteY918" fmla="*/ 2061 h 10000"/>
                  <a:gd name="connsiteX919" fmla="*/ 8460 w 10000"/>
                  <a:gd name="connsiteY919" fmla="*/ 2106 h 10000"/>
                  <a:gd name="connsiteX920" fmla="*/ 8471 w 10000"/>
                  <a:gd name="connsiteY920" fmla="*/ 2179 h 10000"/>
                  <a:gd name="connsiteX921" fmla="*/ 8493 w 10000"/>
                  <a:gd name="connsiteY921" fmla="*/ 2643 h 10000"/>
                  <a:gd name="connsiteX922" fmla="*/ 8493 w 10000"/>
                  <a:gd name="connsiteY922" fmla="*/ 2657 h 10000"/>
                  <a:gd name="connsiteX923" fmla="*/ 8631 w 10000"/>
                  <a:gd name="connsiteY923" fmla="*/ 2576 h 10000"/>
                  <a:gd name="connsiteX924" fmla="*/ 8662 w 10000"/>
                  <a:gd name="connsiteY924" fmla="*/ 2580 h 10000"/>
                  <a:gd name="connsiteX925" fmla="*/ 8830 w 10000"/>
                  <a:gd name="connsiteY925" fmla="*/ 2652 h 10000"/>
                  <a:gd name="connsiteX926" fmla="*/ 8871 w 10000"/>
                  <a:gd name="connsiteY926" fmla="*/ 2693 h 10000"/>
                  <a:gd name="connsiteX927" fmla="*/ 8891 w 10000"/>
                  <a:gd name="connsiteY927" fmla="*/ 2684 h 10000"/>
                  <a:gd name="connsiteX928" fmla="*/ 8954 w 10000"/>
                  <a:gd name="connsiteY928" fmla="*/ 2670 h 10000"/>
                  <a:gd name="connsiteX929" fmla="*/ 9042 w 10000"/>
                  <a:gd name="connsiteY929" fmla="*/ 2711 h 10000"/>
                  <a:gd name="connsiteX930" fmla="*/ 9076 w 10000"/>
                  <a:gd name="connsiteY930" fmla="*/ 2824 h 10000"/>
                  <a:gd name="connsiteX931" fmla="*/ 9081 w 10000"/>
                  <a:gd name="connsiteY931" fmla="*/ 2824 h 10000"/>
                  <a:gd name="connsiteX932" fmla="*/ 9136 w 10000"/>
                  <a:gd name="connsiteY932" fmla="*/ 2801 h 10000"/>
                  <a:gd name="connsiteX933" fmla="*/ 9194 w 10000"/>
                  <a:gd name="connsiteY933" fmla="*/ 2950 h 10000"/>
                  <a:gd name="connsiteX934" fmla="*/ 9208 w 10000"/>
                  <a:gd name="connsiteY934" fmla="*/ 2950 h 10000"/>
                  <a:gd name="connsiteX935" fmla="*/ 9393 w 10000"/>
                  <a:gd name="connsiteY935" fmla="*/ 2972 h 10000"/>
                  <a:gd name="connsiteX936" fmla="*/ 9627 w 10000"/>
                  <a:gd name="connsiteY936" fmla="*/ 2986 h 10000"/>
                  <a:gd name="connsiteX937" fmla="*/ 9622 w 10000"/>
                  <a:gd name="connsiteY937" fmla="*/ 3153 h 10000"/>
                  <a:gd name="connsiteX938" fmla="*/ 9719 w 10000"/>
                  <a:gd name="connsiteY938" fmla="*/ 3153 h 10000"/>
                  <a:gd name="connsiteX939" fmla="*/ 9719 w 10000"/>
                  <a:gd name="connsiteY939" fmla="*/ 3771 h 10000"/>
                  <a:gd name="connsiteX940" fmla="*/ 9719 w 10000"/>
                  <a:gd name="connsiteY940" fmla="*/ 4339 h 10000"/>
                  <a:gd name="connsiteX941" fmla="*/ 9719 w 10000"/>
                  <a:gd name="connsiteY941" fmla="*/ 4799 h 10000"/>
                  <a:gd name="connsiteX942" fmla="*/ 9757 w 10000"/>
                  <a:gd name="connsiteY942" fmla="*/ 4817 h 10000"/>
                  <a:gd name="connsiteX943" fmla="*/ 9757 w 10000"/>
                  <a:gd name="connsiteY943" fmla="*/ 4917 h 10000"/>
                  <a:gd name="connsiteX944" fmla="*/ 9677 w 10000"/>
                  <a:gd name="connsiteY944" fmla="*/ 4944 h 10000"/>
                  <a:gd name="connsiteX945" fmla="*/ 9586 w 10000"/>
                  <a:gd name="connsiteY945" fmla="*/ 5065 h 10000"/>
                  <a:gd name="connsiteX946" fmla="*/ 9556 w 10000"/>
                  <a:gd name="connsiteY946" fmla="*/ 5156 h 10000"/>
                  <a:gd name="connsiteX947" fmla="*/ 9523 w 10000"/>
                  <a:gd name="connsiteY947" fmla="*/ 5120 h 10000"/>
                  <a:gd name="connsiteX948" fmla="*/ 9506 w 10000"/>
                  <a:gd name="connsiteY948" fmla="*/ 5156 h 10000"/>
                  <a:gd name="connsiteX949" fmla="*/ 9514 w 10000"/>
                  <a:gd name="connsiteY949" fmla="*/ 5219 h 10000"/>
                  <a:gd name="connsiteX950" fmla="*/ 9514 w 10000"/>
                  <a:gd name="connsiteY950" fmla="*/ 5237 h 10000"/>
                  <a:gd name="connsiteX951" fmla="*/ 9492 w 10000"/>
                  <a:gd name="connsiteY951" fmla="*/ 5304 h 10000"/>
                  <a:gd name="connsiteX952" fmla="*/ 9484 w 10000"/>
                  <a:gd name="connsiteY952" fmla="*/ 5363 h 10000"/>
                  <a:gd name="connsiteX953" fmla="*/ 9481 w 10000"/>
                  <a:gd name="connsiteY953" fmla="*/ 5422 h 10000"/>
                  <a:gd name="connsiteX954" fmla="*/ 9490 w 10000"/>
                  <a:gd name="connsiteY954" fmla="*/ 5553 h 10000"/>
                  <a:gd name="connsiteX955" fmla="*/ 9484 w 10000"/>
                  <a:gd name="connsiteY955" fmla="*/ 5566 h 10000"/>
                  <a:gd name="connsiteX956" fmla="*/ 9473 w 10000"/>
                  <a:gd name="connsiteY956" fmla="*/ 5602 h 10000"/>
                  <a:gd name="connsiteX957" fmla="*/ 9467 w 10000"/>
                  <a:gd name="connsiteY957" fmla="*/ 5620 h 10000"/>
                  <a:gd name="connsiteX958" fmla="*/ 9467 w 10000"/>
                  <a:gd name="connsiteY958" fmla="*/ 5656 h 10000"/>
                  <a:gd name="connsiteX959" fmla="*/ 9467 w 10000"/>
                  <a:gd name="connsiteY959" fmla="*/ 5661 h 10000"/>
                  <a:gd name="connsiteX960" fmla="*/ 9476 w 10000"/>
                  <a:gd name="connsiteY960" fmla="*/ 5661 h 10000"/>
                  <a:gd name="connsiteX961" fmla="*/ 9481 w 10000"/>
                  <a:gd name="connsiteY961" fmla="*/ 5670 h 10000"/>
                  <a:gd name="connsiteX962" fmla="*/ 9490 w 10000"/>
                  <a:gd name="connsiteY962" fmla="*/ 5670 h 10000"/>
                  <a:gd name="connsiteX963" fmla="*/ 9501 w 10000"/>
                  <a:gd name="connsiteY963" fmla="*/ 5670 h 10000"/>
                  <a:gd name="connsiteX964" fmla="*/ 9523 w 10000"/>
                  <a:gd name="connsiteY964" fmla="*/ 5670 h 10000"/>
                  <a:gd name="connsiteX965" fmla="*/ 9556 w 10000"/>
                  <a:gd name="connsiteY965" fmla="*/ 5661 h 10000"/>
                  <a:gd name="connsiteX966" fmla="*/ 9578 w 10000"/>
                  <a:gd name="connsiteY966" fmla="*/ 5656 h 10000"/>
                  <a:gd name="connsiteX967" fmla="*/ 9597 w 10000"/>
                  <a:gd name="connsiteY967" fmla="*/ 5647 h 10000"/>
                  <a:gd name="connsiteX968" fmla="*/ 9661 w 10000"/>
                  <a:gd name="connsiteY968" fmla="*/ 5602 h 10000"/>
                  <a:gd name="connsiteX969" fmla="*/ 9716 w 10000"/>
                  <a:gd name="connsiteY969" fmla="*/ 5580 h 10000"/>
                  <a:gd name="connsiteX970" fmla="*/ 9724 w 10000"/>
                  <a:gd name="connsiteY970" fmla="*/ 5629 h 10000"/>
                  <a:gd name="connsiteX971" fmla="*/ 9741 w 10000"/>
                  <a:gd name="connsiteY971" fmla="*/ 5670 h 10000"/>
                  <a:gd name="connsiteX972" fmla="*/ 9749 w 10000"/>
                  <a:gd name="connsiteY972" fmla="*/ 5706 h 10000"/>
                  <a:gd name="connsiteX973" fmla="*/ 9749 w 10000"/>
                  <a:gd name="connsiteY973" fmla="*/ 5719 h 10000"/>
                  <a:gd name="connsiteX974" fmla="*/ 9771 w 10000"/>
                  <a:gd name="connsiteY974" fmla="*/ 5719 h 10000"/>
                  <a:gd name="connsiteX975" fmla="*/ 9799 w 10000"/>
                  <a:gd name="connsiteY975" fmla="*/ 5719 h 10000"/>
                  <a:gd name="connsiteX976" fmla="*/ 9837 w 10000"/>
                  <a:gd name="connsiteY976" fmla="*/ 5737 h 10000"/>
                  <a:gd name="connsiteX977" fmla="*/ 9901 w 10000"/>
                  <a:gd name="connsiteY977" fmla="*/ 5774 h 10000"/>
                  <a:gd name="connsiteX978" fmla="*/ 9967 w 10000"/>
                  <a:gd name="connsiteY978" fmla="*/ 5805 h 10000"/>
                  <a:gd name="connsiteX979" fmla="*/ 9981 w 10000"/>
                  <a:gd name="connsiteY979" fmla="*/ 5814 h 10000"/>
                  <a:gd name="connsiteX980" fmla="*/ 10000 w 10000"/>
                  <a:gd name="connsiteY980" fmla="*/ 5922 h 10000"/>
                  <a:gd name="connsiteX981" fmla="*/ 9909 w 10000"/>
                  <a:gd name="connsiteY981" fmla="*/ 5895 h 10000"/>
                  <a:gd name="connsiteX982" fmla="*/ 9868 w 10000"/>
                  <a:gd name="connsiteY982" fmla="*/ 5949 h 10000"/>
                  <a:gd name="connsiteX983" fmla="*/ 9845 w 10000"/>
                  <a:gd name="connsiteY983" fmla="*/ 5963 h 10000"/>
                  <a:gd name="connsiteX984" fmla="*/ 9691 w 10000"/>
                  <a:gd name="connsiteY984" fmla="*/ 5995 h 10000"/>
                  <a:gd name="connsiteX985" fmla="*/ 9619 w 10000"/>
                  <a:gd name="connsiteY985" fmla="*/ 6053 h 10000"/>
                  <a:gd name="connsiteX986" fmla="*/ 9534 w 10000"/>
                  <a:gd name="connsiteY986" fmla="*/ 6130 h 10000"/>
                  <a:gd name="connsiteX987" fmla="*/ 9517 w 10000"/>
                  <a:gd name="connsiteY987" fmla="*/ 6157 h 10000"/>
                  <a:gd name="connsiteX988" fmla="*/ 9501 w 10000"/>
                  <a:gd name="connsiteY988" fmla="*/ 6220 h 10000"/>
                  <a:gd name="connsiteX989" fmla="*/ 9501 w 10000"/>
                  <a:gd name="connsiteY989" fmla="*/ 6292 h 10000"/>
                  <a:gd name="connsiteX990" fmla="*/ 9492 w 10000"/>
                  <a:gd name="connsiteY990" fmla="*/ 6306 h 10000"/>
                  <a:gd name="connsiteX991" fmla="*/ 9445 w 10000"/>
                  <a:gd name="connsiteY991" fmla="*/ 6355 h 10000"/>
                  <a:gd name="connsiteX992" fmla="*/ 9409 w 10000"/>
                  <a:gd name="connsiteY992" fmla="*/ 6396 h 10000"/>
                  <a:gd name="connsiteX993" fmla="*/ 9379 w 10000"/>
                  <a:gd name="connsiteY993" fmla="*/ 6446 h 10000"/>
                  <a:gd name="connsiteX994" fmla="*/ 9332 w 10000"/>
                  <a:gd name="connsiteY994" fmla="*/ 6594 h 10000"/>
                  <a:gd name="connsiteX995" fmla="*/ 9183 w 10000"/>
                  <a:gd name="connsiteY995" fmla="*/ 6536 h 10000"/>
                  <a:gd name="connsiteX996" fmla="*/ 9169 w 10000"/>
                  <a:gd name="connsiteY996" fmla="*/ 6536 h 10000"/>
                  <a:gd name="connsiteX997" fmla="*/ 9161 w 10000"/>
                  <a:gd name="connsiteY997" fmla="*/ 6540 h 10000"/>
                  <a:gd name="connsiteX998" fmla="*/ 9139 w 10000"/>
                  <a:gd name="connsiteY998" fmla="*/ 6522 h 10000"/>
                  <a:gd name="connsiteX999" fmla="*/ 9128 w 10000"/>
                  <a:gd name="connsiteY999" fmla="*/ 6513 h 10000"/>
                  <a:gd name="connsiteX1000" fmla="*/ 9114 w 10000"/>
                  <a:gd name="connsiteY1000" fmla="*/ 6527 h 10000"/>
                  <a:gd name="connsiteX1001" fmla="*/ 9103 w 10000"/>
                  <a:gd name="connsiteY1001" fmla="*/ 6567 h 10000"/>
                  <a:gd name="connsiteX1002" fmla="*/ 9095 w 10000"/>
                  <a:gd name="connsiteY1002" fmla="*/ 6604 h 10000"/>
                  <a:gd name="connsiteX1003" fmla="*/ 9081 w 10000"/>
                  <a:gd name="connsiteY1003" fmla="*/ 6644 h 10000"/>
                  <a:gd name="connsiteX1004" fmla="*/ 9076 w 10000"/>
                  <a:gd name="connsiteY1004" fmla="*/ 6631 h 10000"/>
                  <a:gd name="connsiteX1005" fmla="*/ 9059 w 10000"/>
                  <a:gd name="connsiteY1005" fmla="*/ 6594 h 10000"/>
                  <a:gd name="connsiteX1006" fmla="*/ 9040 w 10000"/>
                  <a:gd name="connsiteY1006" fmla="*/ 6549 h 10000"/>
                  <a:gd name="connsiteX1007" fmla="*/ 9026 w 10000"/>
                  <a:gd name="connsiteY1007" fmla="*/ 6522 h 10000"/>
                  <a:gd name="connsiteX1008" fmla="*/ 9007 w 10000"/>
                  <a:gd name="connsiteY1008" fmla="*/ 6522 h 10000"/>
                  <a:gd name="connsiteX1009" fmla="*/ 9001 w 10000"/>
                  <a:gd name="connsiteY1009" fmla="*/ 6536 h 10000"/>
                  <a:gd name="connsiteX1010" fmla="*/ 8998 w 10000"/>
                  <a:gd name="connsiteY1010" fmla="*/ 6576 h 10000"/>
                  <a:gd name="connsiteX1011" fmla="*/ 8987 w 10000"/>
                  <a:gd name="connsiteY1011" fmla="*/ 6590 h 10000"/>
                  <a:gd name="connsiteX1012" fmla="*/ 8954 w 10000"/>
                  <a:gd name="connsiteY1012" fmla="*/ 6617 h 10000"/>
                  <a:gd name="connsiteX1013" fmla="*/ 8927 w 10000"/>
                  <a:gd name="connsiteY1013" fmla="*/ 6622 h 10000"/>
                  <a:gd name="connsiteX1014" fmla="*/ 8888 w 10000"/>
                  <a:gd name="connsiteY1014" fmla="*/ 6590 h 10000"/>
                  <a:gd name="connsiteX1015" fmla="*/ 8880 w 10000"/>
                  <a:gd name="connsiteY1015" fmla="*/ 6567 h 10000"/>
                  <a:gd name="connsiteX1016" fmla="*/ 8866 w 10000"/>
                  <a:gd name="connsiteY1016" fmla="*/ 6549 h 10000"/>
                  <a:gd name="connsiteX1017" fmla="*/ 8849 w 10000"/>
                  <a:gd name="connsiteY1017" fmla="*/ 6513 h 10000"/>
                  <a:gd name="connsiteX1018" fmla="*/ 8847 w 10000"/>
                  <a:gd name="connsiteY1018" fmla="*/ 6527 h 10000"/>
                  <a:gd name="connsiteX1019" fmla="*/ 8838 w 10000"/>
                  <a:gd name="connsiteY1019" fmla="*/ 6563 h 10000"/>
                  <a:gd name="connsiteX1020" fmla="*/ 8833 w 10000"/>
                  <a:gd name="connsiteY1020" fmla="*/ 6576 h 10000"/>
                  <a:gd name="connsiteX1021" fmla="*/ 8822 w 10000"/>
                  <a:gd name="connsiteY1021" fmla="*/ 6567 h 10000"/>
                  <a:gd name="connsiteX1022" fmla="*/ 8813 w 10000"/>
                  <a:gd name="connsiteY1022" fmla="*/ 6567 h 10000"/>
                  <a:gd name="connsiteX1023" fmla="*/ 8800 w 10000"/>
                  <a:gd name="connsiteY1023" fmla="*/ 6581 h 10000"/>
                  <a:gd name="connsiteX1024" fmla="*/ 8778 w 10000"/>
                  <a:gd name="connsiteY1024" fmla="*/ 6604 h 10000"/>
                  <a:gd name="connsiteX1025" fmla="*/ 8769 w 10000"/>
                  <a:gd name="connsiteY1025" fmla="*/ 6617 h 10000"/>
                  <a:gd name="connsiteX1026" fmla="*/ 8786 w 10000"/>
                  <a:gd name="connsiteY1026" fmla="*/ 6667 h 10000"/>
                  <a:gd name="connsiteX1027" fmla="*/ 8800 w 10000"/>
                  <a:gd name="connsiteY1027" fmla="*/ 6725 h 10000"/>
                  <a:gd name="connsiteX1028" fmla="*/ 8822 w 10000"/>
                  <a:gd name="connsiteY1028" fmla="*/ 6779 h 10000"/>
                  <a:gd name="connsiteX1029" fmla="*/ 8833 w 10000"/>
                  <a:gd name="connsiteY1029" fmla="*/ 6775 h 10000"/>
                  <a:gd name="connsiteX1030" fmla="*/ 8847 w 10000"/>
                  <a:gd name="connsiteY1030" fmla="*/ 6766 h 10000"/>
                  <a:gd name="connsiteX1031" fmla="*/ 8866 w 10000"/>
                  <a:gd name="connsiteY1031" fmla="*/ 6748 h 10000"/>
                  <a:gd name="connsiteX1032" fmla="*/ 8874 w 10000"/>
                  <a:gd name="connsiteY1032" fmla="*/ 6752 h 10000"/>
                  <a:gd name="connsiteX1033" fmla="*/ 8882 w 10000"/>
                  <a:gd name="connsiteY1033" fmla="*/ 6766 h 10000"/>
                  <a:gd name="connsiteX1034" fmla="*/ 8896 w 10000"/>
                  <a:gd name="connsiteY1034" fmla="*/ 6811 h 10000"/>
                  <a:gd name="connsiteX1035" fmla="*/ 8913 w 10000"/>
                  <a:gd name="connsiteY1035" fmla="*/ 6856 h 10000"/>
                  <a:gd name="connsiteX1036" fmla="*/ 8927 w 10000"/>
                  <a:gd name="connsiteY1036" fmla="*/ 6897 h 10000"/>
                  <a:gd name="connsiteX1037" fmla="*/ 8943 w 10000"/>
                  <a:gd name="connsiteY1037" fmla="*/ 6946 h 10000"/>
                  <a:gd name="connsiteX1038" fmla="*/ 8951 w 10000"/>
                  <a:gd name="connsiteY1038" fmla="*/ 6973 h 10000"/>
                  <a:gd name="connsiteX1039" fmla="*/ 8954 w 10000"/>
                  <a:gd name="connsiteY1039" fmla="*/ 6996 h 10000"/>
                  <a:gd name="connsiteX1040" fmla="*/ 8960 w 10000"/>
                  <a:gd name="connsiteY1040" fmla="*/ 7023 h 10000"/>
                  <a:gd name="connsiteX1041" fmla="*/ 8979 w 10000"/>
                  <a:gd name="connsiteY1041" fmla="*/ 7014 h 10000"/>
                  <a:gd name="connsiteX1042" fmla="*/ 8998 w 10000"/>
                  <a:gd name="connsiteY1042" fmla="*/ 6906 h 10000"/>
                  <a:gd name="connsiteX1043" fmla="*/ 9015 w 10000"/>
                  <a:gd name="connsiteY1043" fmla="*/ 6910 h 10000"/>
                  <a:gd name="connsiteX1044" fmla="*/ 9026 w 10000"/>
                  <a:gd name="connsiteY1044" fmla="*/ 6910 h 10000"/>
                  <a:gd name="connsiteX1045" fmla="*/ 9048 w 10000"/>
                  <a:gd name="connsiteY1045" fmla="*/ 6906 h 10000"/>
                  <a:gd name="connsiteX1046" fmla="*/ 9065 w 10000"/>
                  <a:gd name="connsiteY1046" fmla="*/ 6897 h 10000"/>
                  <a:gd name="connsiteX1047" fmla="*/ 9076 w 10000"/>
                  <a:gd name="connsiteY1047" fmla="*/ 6892 h 10000"/>
                  <a:gd name="connsiteX1048" fmla="*/ 9084 w 10000"/>
                  <a:gd name="connsiteY1048" fmla="*/ 6883 h 10000"/>
                  <a:gd name="connsiteX1049" fmla="*/ 9095 w 10000"/>
                  <a:gd name="connsiteY1049" fmla="*/ 6892 h 10000"/>
                  <a:gd name="connsiteX1050" fmla="*/ 9106 w 10000"/>
                  <a:gd name="connsiteY1050" fmla="*/ 6897 h 10000"/>
                  <a:gd name="connsiteX1051" fmla="*/ 9211 w 10000"/>
                  <a:gd name="connsiteY1051" fmla="*/ 7009 h 10000"/>
                  <a:gd name="connsiteX1052" fmla="*/ 9227 w 10000"/>
                  <a:gd name="connsiteY1052" fmla="*/ 7064 h 10000"/>
                  <a:gd name="connsiteX1053" fmla="*/ 9225 w 10000"/>
                  <a:gd name="connsiteY1053" fmla="*/ 7068 h 10000"/>
                  <a:gd name="connsiteX1054" fmla="*/ 9219 w 10000"/>
                  <a:gd name="connsiteY1054" fmla="*/ 7077 h 10000"/>
                  <a:gd name="connsiteX1055" fmla="*/ 9208 w 10000"/>
                  <a:gd name="connsiteY1055" fmla="*/ 7082 h 10000"/>
                  <a:gd name="connsiteX1056" fmla="*/ 9194 w 10000"/>
                  <a:gd name="connsiteY1056" fmla="*/ 7113 h 10000"/>
                  <a:gd name="connsiteX1057" fmla="*/ 9164 w 10000"/>
                  <a:gd name="connsiteY1057" fmla="*/ 7127 h 10000"/>
                  <a:gd name="connsiteX1058" fmla="*/ 9161 w 10000"/>
                  <a:gd name="connsiteY1058" fmla="*/ 7127 h 10000"/>
                  <a:gd name="connsiteX1059" fmla="*/ 9156 w 10000"/>
                  <a:gd name="connsiteY1059" fmla="*/ 7131 h 10000"/>
                  <a:gd name="connsiteX1060" fmla="*/ 9156 w 10000"/>
                  <a:gd name="connsiteY1060" fmla="*/ 7145 h 10000"/>
                  <a:gd name="connsiteX1061" fmla="*/ 9128 w 10000"/>
                  <a:gd name="connsiteY1061" fmla="*/ 7194 h 10000"/>
                  <a:gd name="connsiteX1062" fmla="*/ 9114 w 10000"/>
                  <a:gd name="connsiteY1062" fmla="*/ 7226 h 10000"/>
                  <a:gd name="connsiteX1063" fmla="*/ 9089 w 10000"/>
                  <a:gd name="connsiteY1063" fmla="*/ 7226 h 10000"/>
                  <a:gd name="connsiteX1064" fmla="*/ 9067 w 10000"/>
                  <a:gd name="connsiteY1064" fmla="*/ 7276 h 10000"/>
                  <a:gd name="connsiteX1065" fmla="*/ 9059 w 10000"/>
                  <a:gd name="connsiteY1065" fmla="*/ 7298 h 10000"/>
                  <a:gd name="connsiteX1066" fmla="*/ 9040 w 10000"/>
                  <a:gd name="connsiteY1066" fmla="*/ 7312 h 10000"/>
                  <a:gd name="connsiteX1067" fmla="*/ 8951 w 10000"/>
                  <a:gd name="connsiteY1067" fmla="*/ 7339 h 10000"/>
                  <a:gd name="connsiteX1068" fmla="*/ 8841 w 10000"/>
                  <a:gd name="connsiteY1068" fmla="*/ 7366 h 10000"/>
                  <a:gd name="connsiteX1069" fmla="*/ 8813 w 10000"/>
                  <a:gd name="connsiteY1069" fmla="*/ 7384 h 10000"/>
                  <a:gd name="connsiteX1070" fmla="*/ 8800 w 10000"/>
                  <a:gd name="connsiteY1070" fmla="*/ 7397 h 10000"/>
                  <a:gd name="connsiteX1071" fmla="*/ 8791 w 10000"/>
                  <a:gd name="connsiteY1071" fmla="*/ 7397 h 10000"/>
                  <a:gd name="connsiteX1072" fmla="*/ 8786 w 10000"/>
                  <a:gd name="connsiteY1072" fmla="*/ 7582 h 10000"/>
                  <a:gd name="connsiteX1073" fmla="*/ 8775 w 10000"/>
                  <a:gd name="connsiteY1073" fmla="*/ 7591 h 10000"/>
                  <a:gd name="connsiteX1074" fmla="*/ 8753 w 10000"/>
                  <a:gd name="connsiteY1074" fmla="*/ 7614 h 10000"/>
                  <a:gd name="connsiteX1075" fmla="*/ 8711 w 10000"/>
                  <a:gd name="connsiteY1075" fmla="*/ 7627 h 10000"/>
                  <a:gd name="connsiteX1076" fmla="*/ 8670 w 10000"/>
                  <a:gd name="connsiteY1076" fmla="*/ 7645 h 10000"/>
                  <a:gd name="connsiteX1077" fmla="*/ 8645 w 10000"/>
                  <a:gd name="connsiteY1077" fmla="*/ 7659 h 10000"/>
                  <a:gd name="connsiteX1078" fmla="*/ 8620 w 10000"/>
                  <a:gd name="connsiteY1078" fmla="*/ 7673 h 10000"/>
                  <a:gd name="connsiteX1079" fmla="*/ 8598 w 10000"/>
                  <a:gd name="connsiteY1079" fmla="*/ 7695 h 10000"/>
                  <a:gd name="connsiteX1080" fmla="*/ 8576 w 10000"/>
                  <a:gd name="connsiteY1080" fmla="*/ 7736 h 10000"/>
                  <a:gd name="connsiteX1081" fmla="*/ 8568 w 10000"/>
                  <a:gd name="connsiteY1081" fmla="*/ 7740 h 10000"/>
                  <a:gd name="connsiteX1082" fmla="*/ 8551 w 10000"/>
                  <a:gd name="connsiteY1082" fmla="*/ 7740 h 10000"/>
                  <a:gd name="connsiteX1083" fmla="*/ 8526 w 10000"/>
                  <a:gd name="connsiteY1083" fmla="*/ 7727 h 10000"/>
                  <a:gd name="connsiteX1084" fmla="*/ 8493 w 10000"/>
                  <a:gd name="connsiteY1084" fmla="*/ 7713 h 10000"/>
                  <a:gd name="connsiteX1085" fmla="*/ 8463 w 10000"/>
                  <a:gd name="connsiteY1085" fmla="*/ 7709 h 10000"/>
                  <a:gd name="connsiteX1086" fmla="*/ 8430 w 10000"/>
                  <a:gd name="connsiteY1086" fmla="*/ 7695 h 10000"/>
                  <a:gd name="connsiteX1087" fmla="*/ 8397 w 10000"/>
                  <a:gd name="connsiteY1087" fmla="*/ 7682 h 10000"/>
                  <a:gd name="connsiteX1088" fmla="*/ 8372 w 10000"/>
                  <a:gd name="connsiteY1088" fmla="*/ 7682 h 10000"/>
                  <a:gd name="connsiteX1089" fmla="*/ 8355 w 10000"/>
                  <a:gd name="connsiteY1089" fmla="*/ 7686 h 10000"/>
                  <a:gd name="connsiteX1090" fmla="*/ 8350 w 10000"/>
                  <a:gd name="connsiteY1090" fmla="*/ 7709 h 10000"/>
                  <a:gd name="connsiteX1091" fmla="*/ 8339 w 10000"/>
                  <a:gd name="connsiteY1091" fmla="*/ 7740 h 10000"/>
                  <a:gd name="connsiteX1092" fmla="*/ 8328 w 10000"/>
                  <a:gd name="connsiteY1092" fmla="*/ 7772 h 10000"/>
                  <a:gd name="connsiteX1093" fmla="*/ 8317 w 10000"/>
                  <a:gd name="connsiteY1093" fmla="*/ 7785 h 10000"/>
                  <a:gd name="connsiteX1094" fmla="*/ 8292 w 10000"/>
                  <a:gd name="connsiteY1094" fmla="*/ 7812 h 10000"/>
                  <a:gd name="connsiteX1095" fmla="*/ 8284 w 10000"/>
                  <a:gd name="connsiteY1095" fmla="*/ 7817 h 10000"/>
                  <a:gd name="connsiteX1096" fmla="*/ 8270 w 10000"/>
                  <a:gd name="connsiteY1096" fmla="*/ 7857 h 10000"/>
                  <a:gd name="connsiteX1097" fmla="*/ 8251 w 10000"/>
                  <a:gd name="connsiteY1097" fmla="*/ 7916 h 10000"/>
                  <a:gd name="connsiteX1098" fmla="*/ 8223 w 10000"/>
                  <a:gd name="connsiteY1098" fmla="*/ 8002 h 10000"/>
                  <a:gd name="connsiteX1099" fmla="*/ 8206 w 10000"/>
                  <a:gd name="connsiteY1099" fmla="*/ 8051 h 10000"/>
                  <a:gd name="connsiteX1100" fmla="*/ 8198 w 10000"/>
                  <a:gd name="connsiteY1100" fmla="*/ 8056 h 10000"/>
                  <a:gd name="connsiteX1101" fmla="*/ 8179 w 10000"/>
                  <a:gd name="connsiteY1101" fmla="*/ 8065 h 10000"/>
                  <a:gd name="connsiteX1102" fmla="*/ 8140 w 10000"/>
                  <a:gd name="connsiteY1102" fmla="*/ 8074 h 10000"/>
                  <a:gd name="connsiteX1103" fmla="*/ 8102 w 10000"/>
                  <a:gd name="connsiteY1103" fmla="*/ 8088 h 10000"/>
                  <a:gd name="connsiteX1104" fmla="*/ 8068 w 10000"/>
                  <a:gd name="connsiteY1104" fmla="*/ 8092 h 10000"/>
                  <a:gd name="connsiteX1105" fmla="*/ 8057 w 10000"/>
                  <a:gd name="connsiteY1105" fmla="*/ 8101 h 10000"/>
                  <a:gd name="connsiteX1106" fmla="*/ 8057 w 10000"/>
                  <a:gd name="connsiteY1106" fmla="*/ 8128 h 10000"/>
                  <a:gd name="connsiteX1107" fmla="*/ 8052 w 10000"/>
                  <a:gd name="connsiteY1107" fmla="*/ 8160 h 10000"/>
                  <a:gd name="connsiteX1108" fmla="*/ 8046 w 10000"/>
                  <a:gd name="connsiteY1108" fmla="*/ 8155 h 10000"/>
                  <a:gd name="connsiteX1109" fmla="*/ 8038 w 10000"/>
                  <a:gd name="connsiteY1109" fmla="*/ 8146 h 10000"/>
                  <a:gd name="connsiteX1110" fmla="*/ 8038 w 10000"/>
                  <a:gd name="connsiteY1110" fmla="*/ 8142 h 10000"/>
                  <a:gd name="connsiteX1111" fmla="*/ 8035 w 10000"/>
                  <a:gd name="connsiteY1111" fmla="*/ 8115 h 10000"/>
                  <a:gd name="connsiteX1112" fmla="*/ 8030 w 10000"/>
                  <a:gd name="connsiteY1112" fmla="*/ 8088 h 10000"/>
                  <a:gd name="connsiteX1113" fmla="*/ 8019 w 10000"/>
                  <a:gd name="connsiteY1113" fmla="*/ 8078 h 10000"/>
                  <a:gd name="connsiteX1114" fmla="*/ 8013 w 10000"/>
                  <a:gd name="connsiteY1114" fmla="*/ 8088 h 10000"/>
                  <a:gd name="connsiteX1115" fmla="*/ 7994 w 10000"/>
                  <a:gd name="connsiteY1115" fmla="*/ 8119 h 10000"/>
                  <a:gd name="connsiteX1116" fmla="*/ 7977 w 10000"/>
                  <a:gd name="connsiteY1116" fmla="*/ 8146 h 10000"/>
                  <a:gd name="connsiteX1117" fmla="*/ 7955 w 10000"/>
                  <a:gd name="connsiteY1117" fmla="*/ 8173 h 10000"/>
                  <a:gd name="connsiteX1118" fmla="*/ 7933 w 10000"/>
                  <a:gd name="connsiteY1118" fmla="*/ 8200 h 10000"/>
                  <a:gd name="connsiteX1119" fmla="*/ 7922 w 10000"/>
                  <a:gd name="connsiteY1119" fmla="*/ 8236 h 10000"/>
                  <a:gd name="connsiteX1120" fmla="*/ 7908 w 10000"/>
                  <a:gd name="connsiteY1120" fmla="*/ 8286 h 10000"/>
                  <a:gd name="connsiteX1121" fmla="*/ 7914 w 10000"/>
                  <a:gd name="connsiteY1121" fmla="*/ 8290 h 10000"/>
                  <a:gd name="connsiteX1122" fmla="*/ 7917 w 10000"/>
                  <a:gd name="connsiteY1122" fmla="*/ 8300 h 10000"/>
                  <a:gd name="connsiteX1123" fmla="*/ 7925 w 10000"/>
                  <a:gd name="connsiteY1123" fmla="*/ 8313 h 10000"/>
                  <a:gd name="connsiteX1124" fmla="*/ 7939 w 10000"/>
                  <a:gd name="connsiteY1124" fmla="*/ 8331 h 10000"/>
                  <a:gd name="connsiteX1125" fmla="*/ 7947 w 10000"/>
                  <a:gd name="connsiteY1125" fmla="*/ 8345 h 10000"/>
                  <a:gd name="connsiteX1126" fmla="*/ 7961 w 10000"/>
                  <a:gd name="connsiteY1126" fmla="*/ 8367 h 10000"/>
                  <a:gd name="connsiteX1127" fmla="*/ 7969 w 10000"/>
                  <a:gd name="connsiteY1127" fmla="*/ 8381 h 10000"/>
                  <a:gd name="connsiteX1128" fmla="*/ 7972 w 10000"/>
                  <a:gd name="connsiteY1128" fmla="*/ 8394 h 10000"/>
                  <a:gd name="connsiteX1129" fmla="*/ 7977 w 10000"/>
                  <a:gd name="connsiteY1129" fmla="*/ 8421 h 10000"/>
                  <a:gd name="connsiteX1130" fmla="*/ 7986 w 10000"/>
                  <a:gd name="connsiteY1130" fmla="*/ 8444 h 10000"/>
                  <a:gd name="connsiteX1131" fmla="*/ 7997 w 10000"/>
                  <a:gd name="connsiteY1131" fmla="*/ 8471 h 10000"/>
                  <a:gd name="connsiteX1132" fmla="*/ 7964 w 10000"/>
                  <a:gd name="connsiteY1132" fmla="*/ 8561 h 10000"/>
                  <a:gd name="connsiteX1133" fmla="*/ 7889 w 10000"/>
                  <a:gd name="connsiteY1133" fmla="*/ 8579 h 10000"/>
                  <a:gd name="connsiteX1134" fmla="*/ 7864 w 10000"/>
                  <a:gd name="connsiteY1134" fmla="*/ 8561 h 10000"/>
                  <a:gd name="connsiteX1135" fmla="*/ 7834 w 10000"/>
                  <a:gd name="connsiteY1135" fmla="*/ 8525 h 10000"/>
                  <a:gd name="connsiteX1136" fmla="*/ 7801 w 10000"/>
                  <a:gd name="connsiteY1136" fmla="*/ 8498 h 10000"/>
                  <a:gd name="connsiteX1137" fmla="*/ 7776 w 10000"/>
                  <a:gd name="connsiteY1137" fmla="*/ 8484 h 10000"/>
                  <a:gd name="connsiteX1138" fmla="*/ 7765 w 10000"/>
                  <a:gd name="connsiteY1138" fmla="*/ 8502 h 10000"/>
                  <a:gd name="connsiteX1139" fmla="*/ 7754 w 10000"/>
                  <a:gd name="connsiteY1139" fmla="*/ 8530 h 10000"/>
                  <a:gd name="connsiteX1140" fmla="*/ 7737 w 10000"/>
                  <a:gd name="connsiteY1140" fmla="*/ 8575 h 10000"/>
                  <a:gd name="connsiteX1141" fmla="*/ 7724 w 10000"/>
                  <a:gd name="connsiteY1141" fmla="*/ 8588 h 10000"/>
                  <a:gd name="connsiteX1142" fmla="*/ 7699 w 10000"/>
                  <a:gd name="connsiteY1142" fmla="*/ 8602 h 10000"/>
                  <a:gd name="connsiteX1143" fmla="*/ 7666 w 10000"/>
                  <a:gd name="connsiteY1143" fmla="*/ 8633 h 10000"/>
                  <a:gd name="connsiteX1144" fmla="*/ 7666 w 10000"/>
                  <a:gd name="connsiteY1144" fmla="*/ 8647 h 10000"/>
                  <a:gd name="connsiteX1145" fmla="*/ 7668 w 10000"/>
                  <a:gd name="connsiteY1145" fmla="*/ 8674 h 10000"/>
                  <a:gd name="connsiteX1146" fmla="*/ 7679 w 10000"/>
                  <a:gd name="connsiteY1146" fmla="*/ 8746 h 10000"/>
                  <a:gd name="connsiteX1147" fmla="*/ 7679 w 10000"/>
                  <a:gd name="connsiteY1147" fmla="*/ 8791 h 10000"/>
                  <a:gd name="connsiteX1148" fmla="*/ 7679 w 10000"/>
                  <a:gd name="connsiteY1148" fmla="*/ 8832 h 10000"/>
                  <a:gd name="connsiteX1149" fmla="*/ 7688 w 10000"/>
                  <a:gd name="connsiteY1149" fmla="*/ 8868 h 10000"/>
                  <a:gd name="connsiteX1150" fmla="*/ 7602 w 10000"/>
                  <a:gd name="connsiteY1150" fmla="*/ 8890 h 10000"/>
                  <a:gd name="connsiteX1151" fmla="*/ 7602 w 10000"/>
                  <a:gd name="connsiteY1151" fmla="*/ 8908 h 10000"/>
                  <a:gd name="connsiteX1152" fmla="*/ 7602 w 10000"/>
                  <a:gd name="connsiteY1152" fmla="*/ 8963 h 10000"/>
                  <a:gd name="connsiteX1153" fmla="*/ 7591 w 10000"/>
                  <a:gd name="connsiteY1153" fmla="*/ 8963 h 10000"/>
                  <a:gd name="connsiteX1154" fmla="*/ 7577 w 10000"/>
                  <a:gd name="connsiteY1154" fmla="*/ 8949 h 10000"/>
                  <a:gd name="connsiteX1155" fmla="*/ 7552 w 10000"/>
                  <a:gd name="connsiteY1155" fmla="*/ 8922 h 10000"/>
                  <a:gd name="connsiteX1156" fmla="*/ 7539 w 10000"/>
                  <a:gd name="connsiteY1156" fmla="*/ 8895 h 10000"/>
                  <a:gd name="connsiteX1157" fmla="*/ 7514 w 10000"/>
                  <a:gd name="connsiteY1157" fmla="*/ 8859 h 10000"/>
                  <a:gd name="connsiteX1158" fmla="*/ 7489 w 10000"/>
                  <a:gd name="connsiteY1158" fmla="*/ 8841 h 10000"/>
                  <a:gd name="connsiteX1159" fmla="*/ 7467 w 10000"/>
                  <a:gd name="connsiteY1159" fmla="*/ 8832 h 10000"/>
                  <a:gd name="connsiteX1160" fmla="*/ 7459 w 10000"/>
                  <a:gd name="connsiteY1160" fmla="*/ 8827 h 10000"/>
                  <a:gd name="connsiteX1161" fmla="*/ 7442 w 10000"/>
                  <a:gd name="connsiteY1161" fmla="*/ 8827 h 10000"/>
                  <a:gd name="connsiteX1162" fmla="*/ 7425 w 10000"/>
                  <a:gd name="connsiteY1162" fmla="*/ 8827 h 10000"/>
                  <a:gd name="connsiteX1163" fmla="*/ 7406 w 10000"/>
                  <a:gd name="connsiteY1163" fmla="*/ 8827 h 10000"/>
                  <a:gd name="connsiteX1164" fmla="*/ 7379 w 10000"/>
                  <a:gd name="connsiteY1164" fmla="*/ 8827 h 10000"/>
                  <a:gd name="connsiteX1165" fmla="*/ 7359 w 10000"/>
                  <a:gd name="connsiteY1165" fmla="*/ 8827 h 10000"/>
                  <a:gd name="connsiteX1166" fmla="*/ 7334 w 10000"/>
                  <a:gd name="connsiteY1166" fmla="*/ 8827 h 10000"/>
                  <a:gd name="connsiteX1167" fmla="*/ 7318 w 10000"/>
                  <a:gd name="connsiteY1167" fmla="*/ 8827 h 10000"/>
                  <a:gd name="connsiteX1168" fmla="*/ 7290 w 10000"/>
                  <a:gd name="connsiteY1168" fmla="*/ 8827 h 10000"/>
                  <a:gd name="connsiteX1169" fmla="*/ 7265 w 10000"/>
                  <a:gd name="connsiteY1169" fmla="*/ 8832 h 10000"/>
                  <a:gd name="connsiteX1170" fmla="*/ 7254 w 10000"/>
                  <a:gd name="connsiteY1170" fmla="*/ 8832 h 10000"/>
                  <a:gd name="connsiteX1171" fmla="*/ 7249 w 10000"/>
                  <a:gd name="connsiteY1171" fmla="*/ 8845 h 10000"/>
                  <a:gd name="connsiteX1172" fmla="*/ 7246 w 10000"/>
                  <a:gd name="connsiteY1172" fmla="*/ 8859 h 10000"/>
                  <a:gd name="connsiteX1173" fmla="*/ 7241 w 10000"/>
                  <a:gd name="connsiteY1173" fmla="*/ 8881 h 10000"/>
                  <a:gd name="connsiteX1174" fmla="*/ 7238 w 10000"/>
                  <a:gd name="connsiteY1174" fmla="*/ 8917 h 10000"/>
                  <a:gd name="connsiteX1175" fmla="*/ 7238 w 10000"/>
                  <a:gd name="connsiteY1175" fmla="*/ 8935 h 10000"/>
                  <a:gd name="connsiteX1176" fmla="*/ 7224 w 10000"/>
                  <a:gd name="connsiteY1176" fmla="*/ 8935 h 10000"/>
                  <a:gd name="connsiteX1177" fmla="*/ 7205 w 10000"/>
                  <a:gd name="connsiteY1177" fmla="*/ 8935 h 10000"/>
                  <a:gd name="connsiteX1178" fmla="*/ 7183 w 10000"/>
                  <a:gd name="connsiteY1178" fmla="*/ 8931 h 10000"/>
                  <a:gd name="connsiteX1179" fmla="*/ 7169 w 10000"/>
                  <a:gd name="connsiteY1179" fmla="*/ 8931 h 10000"/>
                  <a:gd name="connsiteX1180" fmla="*/ 7150 w 10000"/>
                  <a:gd name="connsiteY1180" fmla="*/ 8931 h 10000"/>
                  <a:gd name="connsiteX1181" fmla="*/ 7136 w 10000"/>
                  <a:gd name="connsiteY1181" fmla="*/ 8917 h 10000"/>
                  <a:gd name="connsiteX1182" fmla="*/ 7136 w 10000"/>
                  <a:gd name="connsiteY1182" fmla="*/ 8895 h 10000"/>
                  <a:gd name="connsiteX1183" fmla="*/ 7141 w 10000"/>
                  <a:gd name="connsiteY1183" fmla="*/ 8890 h 10000"/>
                  <a:gd name="connsiteX1184" fmla="*/ 7166 w 10000"/>
                  <a:gd name="connsiteY1184" fmla="*/ 8854 h 10000"/>
                  <a:gd name="connsiteX1185" fmla="*/ 7177 w 10000"/>
                  <a:gd name="connsiteY1185" fmla="*/ 8832 h 10000"/>
                  <a:gd name="connsiteX1186" fmla="*/ 7185 w 10000"/>
                  <a:gd name="connsiteY1186" fmla="*/ 8814 h 10000"/>
                  <a:gd name="connsiteX1187" fmla="*/ 7199 w 10000"/>
                  <a:gd name="connsiteY1187" fmla="*/ 8787 h 10000"/>
                  <a:gd name="connsiteX1188" fmla="*/ 7205 w 10000"/>
                  <a:gd name="connsiteY1188" fmla="*/ 8773 h 10000"/>
                  <a:gd name="connsiteX1189" fmla="*/ 7213 w 10000"/>
                  <a:gd name="connsiteY1189" fmla="*/ 8701 h 10000"/>
                  <a:gd name="connsiteX1190" fmla="*/ 7216 w 10000"/>
                  <a:gd name="connsiteY1190" fmla="*/ 8683 h 10000"/>
                  <a:gd name="connsiteX1191" fmla="*/ 7221 w 10000"/>
                  <a:gd name="connsiteY1191" fmla="*/ 8656 h 10000"/>
                  <a:gd name="connsiteX1192" fmla="*/ 7221 w 10000"/>
                  <a:gd name="connsiteY1192" fmla="*/ 8633 h 10000"/>
                  <a:gd name="connsiteX1193" fmla="*/ 7221 w 10000"/>
                  <a:gd name="connsiteY1193" fmla="*/ 8615 h 10000"/>
                  <a:gd name="connsiteX1194" fmla="*/ 7221 w 10000"/>
                  <a:gd name="connsiteY1194" fmla="*/ 8593 h 10000"/>
                  <a:gd name="connsiteX1195" fmla="*/ 7221 w 10000"/>
                  <a:gd name="connsiteY1195" fmla="*/ 8566 h 10000"/>
                  <a:gd name="connsiteX1196" fmla="*/ 7224 w 10000"/>
                  <a:gd name="connsiteY1196" fmla="*/ 8561 h 10000"/>
                  <a:gd name="connsiteX1197" fmla="*/ 7238 w 10000"/>
                  <a:gd name="connsiteY1197" fmla="*/ 8543 h 10000"/>
                  <a:gd name="connsiteX1198" fmla="*/ 7241 w 10000"/>
                  <a:gd name="connsiteY1198" fmla="*/ 8530 h 10000"/>
                  <a:gd name="connsiteX1199" fmla="*/ 7249 w 10000"/>
                  <a:gd name="connsiteY1199" fmla="*/ 8512 h 10000"/>
                  <a:gd name="connsiteX1200" fmla="*/ 7249 w 10000"/>
                  <a:gd name="connsiteY1200" fmla="*/ 8502 h 10000"/>
                  <a:gd name="connsiteX1201" fmla="*/ 7249 w 10000"/>
                  <a:gd name="connsiteY1201" fmla="*/ 8475 h 10000"/>
                  <a:gd name="connsiteX1202" fmla="*/ 7246 w 10000"/>
                  <a:gd name="connsiteY1202" fmla="*/ 8457 h 10000"/>
                  <a:gd name="connsiteX1203" fmla="*/ 7241 w 10000"/>
                  <a:gd name="connsiteY1203" fmla="*/ 8444 h 10000"/>
                  <a:gd name="connsiteX1204" fmla="*/ 7232 w 10000"/>
                  <a:gd name="connsiteY1204" fmla="*/ 8435 h 10000"/>
                  <a:gd name="connsiteX1205" fmla="*/ 7224 w 10000"/>
                  <a:gd name="connsiteY1205" fmla="*/ 8430 h 10000"/>
                  <a:gd name="connsiteX1206" fmla="*/ 7208 w 10000"/>
                  <a:gd name="connsiteY1206" fmla="*/ 8408 h 10000"/>
                  <a:gd name="connsiteX1207" fmla="*/ 7199 w 10000"/>
                  <a:gd name="connsiteY1207" fmla="*/ 8403 h 10000"/>
                  <a:gd name="connsiteX1208" fmla="*/ 7205 w 10000"/>
                  <a:gd name="connsiteY1208" fmla="*/ 8372 h 10000"/>
                  <a:gd name="connsiteX1209" fmla="*/ 7208 w 10000"/>
                  <a:gd name="connsiteY1209" fmla="*/ 8354 h 10000"/>
                  <a:gd name="connsiteX1210" fmla="*/ 7213 w 10000"/>
                  <a:gd name="connsiteY1210" fmla="*/ 8345 h 10000"/>
                  <a:gd name="connsiteX1211" fmla="*/ 7224 w 10000"/>
                  <a:gd name="connsiteY1211" fmla="*/ 8331 h 10000"/>
                  <a:gd name="connsiteX1212" fmla="*/ 7238 w 10000"/>
                  <a:gd name="connsiteY1212" fmla="*/ 8313 h 10000"/>
                  <a:gd name="connsiteX1213" fmla="*/ 7241 w 10000"/>
                  <a:gd name="connsiteY1213" fmla="*/ 8304 h 10000"/>
                  <a:gd name="connsiteX1214" fmla="*/ 7254 w 10000"/>
                  <a:gd name="connsiteY1214" fmla="*/ 8286 h 10000"/>
                  <a:gd name="connsiteX1215" fmla="*/ 7265 w 10000"/>
                  <a:gd name="connsiteY1215" fmla="*/ 8272 h 10000"/>
                  <a:gd name="connsiteX1216" fmla="*/ 7271 w 10000"/>
                  <a:gd name="connsiteY1216" fmla="*/ 8263 h 10000"/>
                  <a:gd name="connsiteX1217" fmla="*/ 7279 w 10000"/>
                  <a:gd name="connsiteY1217" fmla="*/ 8245 h 10000"/>
                  <a:gd name="connsiteX1218" fmla="*/ 7274 w 10000"/>
                  <a:gd name="connsiteY1218" fmla="*/ 8223 h 10000"/>
                  <a:gd name="connsiteX1219" fmla="*/ 7265 w 10000"/>
                  <a:gd name="connsiteY1219" fmla="*/ 8200 h 10000"/>
                  <a:gd name="connsiteX1220" fmla="*/ 7263 w 10000"/>
                  <a:gd name="connsiteY1220" fmla="*/ 8187 h 10000"/>
                  <a:gd name="connsiteX1221" fmla="*/ 7257 w 10000"/>
                  <a:gd name="connsiteY1221" fmla="*/ 8187 h 10000"/>
                  <a:gd name="connsiteX1222" fmla="*/ 7254 w 10000"/>
                  <a:gd name="connsiteY1222" fmla="*/ 8196 h 10000"/>
                  <a:gd name="connsiteX1223" fmla="*/ 7246 w 10000"/>
                  <a:gd name="connsiteY1223" fmla="*/ 8209 h 10000"/>
                  <a:gd name="connsiteX1224" fmla="*/ 7241 w 10000"/>
                  <a:gd name="connsiteY1224" fmla="*/ 8209 h 10000"/>
                  <a:gd name="connsiteX1225" fmla="*/ 7238 w 10000"/>
                  <a:gd name="connsiteY1225" fmla="*/ 8214 h 10000"/>
                  <a:gd name="connsiteX1226" fmla="*/ 7221 w 10000"/>
                  <a:gd name="connsiteY1226" fmla="*/ 8173 h 10000"/>
                  <a:gd name="connsiteX1227" fmla="*/ 7185 w 10000"/>
                  <a:gd name="connsiteY1227" fmla="*/ 8106 h 10000"/>
                  <a:gd name="connsiteX1228" fmla="*/ 7174 w 10000"/>
                  <a:gd name="connsiteY1228" fmla="*/ 8078 h 10000"/>
                  <a:gd name="connsiteX1229" fmla="*/ 7169 w 10000"/>
                  <a:gd name="connsiteY1229" fmla="*/ 8056 h 10000"/>
                  <a:gd name="connsiteX1230" fmla="*/ 7166 w 10000"/>
                  <a:gd name="connsiteY1230" fmla="*/ 8042 h 10000"/>
                  <a:gd name="connsiteX1231" fmla="*/ 7161 w 10000"/>
                  <a:gd name="connsiteY1231" fmla="*/ 8051 h 10000"/>
                  <a:gd name="connsiteX1232" fmla="*/ 7158 w 10000"/>
                  <a:gd name="connsiteY1232" fmla="*/ 8051 h 10000"/>
                  <a:gd name="connsiteX1233" fmla="*/ 7141 w 10000"/>
                  <a:gd name="connsiteY1233" fmla="*/ 8056 h 10000"/>
                  <a:gd name="connsiteX1234" fmla="*/ 7116 w 10000"/>
                  <a:gd name="connsiteY1234" fmla="*/ 8051 h 10000"/>
                  <a:gd name="connsiteX1235" fmla="*/ 7094 w 10000"/>
                  <a:gd name="connsiteY1235" fmla="*/ 8051 h 10000"/>
                  <a:gd name="connsiteX1236" fmla="*/ 7081 w 10000"/>
                  <a:gd name="connsiteY1236" fmla="*/ 8011 h 10000"/>
                  <a:gd name="connsiteX1237" fmla="*/ 7081 w 10000"/>
                  <a:gd name="connsiteY1237" fmla="*/ 8002 h 10000"/>
                  <a:gd name="connsiteX1238" fmla="*/ 7078 w 10000"/>
                  <a:gd name="connsiteY1238" fmla="*/ 7984 h 10000"/>
                  <a:gd name="connsiteX1239" fmla="*/ 7072 w 10000"/>
                  <a:gd name="connsiteY1239" fmla="*/ 7970 h 10000"/>
                  <a:gd name="connsiteX1240" fmla="*/ 7045 w 10000"/>
                  <a:gd name="connsiteY1240" fmla="*/ 7948 h 10000"/>
                  <a:gd name="connsiteX1241" fmla="*/ 7020 w 10000"/>
                  <a:gd name="connsiteY1241" fmla="*/ 7957 h 10000"/>
                  <a:gd name="connsiteX1242" fmla="*/ 7001 w 10000"/>
                  <a:gd name="connsiteY1242" fmla="*/ 7970 h 10000"/>
                  <a:gd name="connsiteX1243" fmla="*/ 6981 w 10000"/>
                  <a:gd name="connsiteY1243" fmla="*/ 7984 h 10000"/>
                  <a:gd name="connsiteX1244" fmla="*/ 6976 w 10000"/>
                  <a:gd name="connsiteY1244" fmla="*/ 7984 h 10000"/>
                  <a:gd name="connsiteX1245" fmla="*/ 6973 w 10000"/>
                  <a:gd name="connsiteY1245" fmla="*/ 7984 h 10000"/>
                  <a:gd name="connsiteX1246" fmla="*/ 6959 w 10000"/>
                  <a:gd name="connsiteY1246" fmla="*/ 7984 h 10000"/>
                  <a:gd name="connsiteX1247" fmla="*/ 6948 w 10000"/>
                  <a:gd name="connsiteY1247" fmla="*/ 7961 h 10000"/>
                  <a:gd name="connsiteX1248" fmla="*/ 6934 w 10000"/>
                  <a:gd name="connsiteY1248" fmla="*/ 7943 h 10000"/>
                  <a:gd name="connsiteX1249" fmla="*/ 6932 w 10000"/>
                  <a:gd name="connsiteY1249" fmla="*/ 7943 h 10000"/>
                  <a:gd name="connsiteX1250" fmla="*/ 6918 w 10000"/>
                  <a:gd name="connsiteY1250" fmla="*/ 7961 h 10000"/>
                  <a:gd name="connsiteX1251" fmla="*/ 6904 w 10000"/>
                  <a:gd name="connsiteY1251" fmla="*/ 7975 h 10000"/>
                  <a:gd name="connsiteX1252" fmla="*/ 6896 w 10000"/>
                  <a:gd name="connsiteY1252" fmla="*/ 7997 h 10000"/>
                  <a:gd name="connsiteX1253" fmla="*/ 6887 w 10000"/>
                  <a:gd name="connsiteY1253" fmla="*/ 8002 h 10000"/>
                  <a:gd name="connsiteX1254" fmla="*/ 6879 w 10000"/>
                  <a:gd name="connsiteY1254" fmla="*/ 8011 h 10000"/>
                  <a:gd name="connsiteX1255" fmla="*/ 6868 w 10000"/>
                  <a:gd name="connsiteY1255" fmla="*/ 8015 h 10000"/>
                  <a:gd name="connsiteX1256" fmla="*/ 6852 w 10000"/>
                  <a:gd name="connsiteY1256" fmla="*/ 8024 h 10000"/>
                  <a:gd name="connsiteX1257" fmla="*/ 6813 w 10000"/>
                  <a:gd name="connsiteY1257" fmla="*/ 8042 h 10000"/>
                  <a:gd name="connsiteX1258" fmla="*/ 6780 w 10000"/>
                  <a:gd name="connsiteY1258" fmla="*/ 8065 h 10000"/>
                  <a:gd name="connsiteX1259" fmla="*/ 6763 w 10000"/>
                  <a:gd name="connsiteY1259" fmla="*/ 8078 h 10000"/>
                  <a:gd name="connsiteX1260" fmla="*/ 6755 w 10000"/>
                  <a:gd name="connsiteY1260" fmla="*/ 8088 h 10000"/>
                  <a:gd name="connsiteX1261" fmla="*/ 6716 w 10000"/>
                  <a:gd name="connsiteY1261" fmla="*/ 8119 h 10000"/>
                  <a:gd name="connsiteX1262" fmla="*/ 6711 w 10000"/>
                  <a:gd name="connsiteY1262" fmla="*/ 8128 h 10000"/>
                  <a:gd name="connsiteX1263" fmla="*/ 6711 w 10000"/>
                  <a:gd name="connsiteY1263" fmla="*/ 8169 h 10000"/>
                  <a:gd name="connsiteX1264" fmla="*/ 6711 w 10000"/>
                  <a:gd name="connsiteY1264" fmla="*/ 8173 h 10000"/>
                  <a:gd name="connsiteX1265" fmla="*/ 6716 w 10000"/>
                  <a:gd name="connsiteY1265" fmla="*/ 8200 h 10000"/>
                  <a:gd name="connsiteX1266" fmla="*/ 6708 w 10000"/>
                  <a:gd name="connsiteY1266" fmla="*/ 8223 h 10000"/>
                  <a:gd name="connsiteX1267" fmla="*/ 6708 w 10000"/>
                  <a:gd name="connsiteY1267" fmla="*/ 8236 h 10000"/>
                  <a:gd name="connsiteX1268" fmla="*/ 6708 w 10000"/>
                  <a:gd name="connsiteY1268" fmla="*/ 8272 h 10000"/>
                  <a:gd name="connsiteX1269" fmla="*/ 6711 w 10000"/>
                  <a:gd name="connsiteY1269" fmla="*/ 8290 h 10000"/>
                  <a:gd name="connsiteX1270" fmla="*/ 6716 w 10000"/>
                  <a:gd name="connsiteY1270" fmla="*/ 8304 h 10000"/>
                  <a:gd name="connsiteX1271" fmla="*/ 6711 w 10000"/>
                  <a:gd name="connsiteY1271" fmla="*/ 8313 h 10000"/>
                  <a:gd name="connsiteX1272" fmla="*/ 6683 w 10000"/>
                  <a:gd name="connsiteY1272" fmla="*/ 8318 h 10000"/>
                  <a:gd name="connsiteX1273" fmla="*/ 6661 w 10000"/>
                  <a:gd name="connsiteY1273" fmla="*/ 8327 h 10000"/>
                  <a:gd name="connsiteX1274" fmla="*/ 6631 w 10000"/>
                  <a:gd name="connsiteY1274" fmla="*/ 8327 h 10000"/>
                  <a:gd name="connsiteX1275" fmla="*/ 6611 w 10000"/>
                  <a:gd name="connsiteY1275" fmla="*/ 8327 h 10000"/>
                  <a:gd name="connsiteX1276" fmla="*/ 6598 w 10000"/>
                  <a:gd name="connsiteY1276" fmla="*/ 8327 h 10000"/>
                  <a:gd name="connsiteX1277" fmla="*/ 6595 w 10000"/>
                  <a:gd name="connsiteY1277" fmla="*/ 8340 h 10000"/>
                  <a:gd name="connsiteX1278" fmla="*/ 6587 w 10000"/>
                  <a:gd name="connsiteY1278" fmla="*/ 8358 h 10000"/>
                  <a:gd name="connsiteX1279" fmla="*/ 6578 w 10000"/>
                  <a:gd name="connsiteY1279" fmla="*/ 8408 h 10000"/>
                  <a:gd name="connsiteX1280" fmla="*/ 6578 w 10000"/>
                  <a:gd name="connsiteY1280" fmla="*/ 8421 h 10000"/>
                  <a:gd name="connsiteX1281" fmla="*/ 6578 w 10000"/>
                  <a:gd name="connsiteY1281" fmla="*/ 8430 h 10000"/>
                  <a:gd name="connsiteX1282" fmla="*/ 6573 w 10000"/>
                  <a:gd name="connsiteY1282" fmla="*/ 8435 h 10000"/>
                  <a:gd name="connsiteX1283" fmla="*/ 6556 w 10000"/>
                  <a:gd name="connsiteY1283" fmla="*/ 8435 h 10000"/>
                  <a:gd name="connsiteX1284" fmla="*/ 6545 w 10000"/>
                  <a:gd name="connsiteY1284" fmla="*/ 8435 h 10000"/>
                  <a:gd name="connsiteX1285" fmla="*/ 6523 w 10000"/>
                  <a:gd name="connsiteY1285" fmla="*/ 8435 h 10000"/>
                  <a:gd name="connsiteX1286" fmla="*/ 6493 w 10000"/>
                  <a:gd name="connsiteY1286" fmla="*/ 8430 h 10000"/>
                  <a:gd name="connsiteX1287" fmla="*/ 6490 w 10000"/>
                  <a:gd name="connsiteY1287" fmla="*/ 8430 h 10000"/>
                  <a:gd name="connsiteX1288" fmla="*/ 6485 w 10000"/>
                  <a:gd name="connsiteY1288" fmla="*/ 8444 h 10000"/>
                  <a:gd name="connsiteX1289" fmla="*/ 6465 w 10000"/>
                  <a:gd name="connsiteY1289" fmla="*/ 8475 h 10000"/>
                  <a:gd name="connsiteX1290" fmla="*/ 6451 w 10000"/>
                  <a:gd name="connsiteY1290" fmla="*/ 8498 h 10000"/>
                  <a:gd name="connsiteX1291" fmla="*/ 6435 w 10000"/>
                  <a:gd name="connsiteY1291" fmla="*/ 8525 h 10000"/>
                  <a:gd name="connsiteX1292" fmla="*/ 6421 w 10000"/>
                  <a:gd name="connsiteY1292" fmla="*/ 8539 h 10000"/>
                  <a:gd name="connsiteX1293" fmla="*/ 6410 w 10000"/>
                  <a:gd name="connsiteY1293" fmla="*/ 8561 h 10000"/>
                  <a:gd name="connsiteX1294" fmla="*/ 6402 w 10000"/>
                  <a:gd name="connsiteY1294" fmla="*/ 8575 h 10000"/>
                  <a:gd name="connsiteX1295" fmla="*/ 6402 w 10000"/>
                  <a:gd name="connsiteY1295" fmla="*/ 8593 h 10000"/>
                  <a:gd name="connsiteX1296" fmla="*/ 6402 w 10000"/>
                  <a:gd name="connsiteY1296" fmla="*/ 8620 h 10000"/>
                  <a:gd name="connsiteX1297" fmla="*/ 6405 w 10000"/>
                  <a:gd name="connsiteY1297" fmla="*/ 8660 h 10000"/>
                  <a:gd name="connsiteX1298" fmla="*/ 6405 w 10000"/>
                  <a:gd name="connsiteY1298" fmla="*/ 8674 h 10000"/>
                  <a:gd name="connsiteX1299" fmla="*/ 6405 w 10000"/>
                  <a:gd name="connsiteY1299" fmla="*/ 8683 h 10000"/>
                  <a:gd name="connsiteX1300" fmla="*/ 6405 w 10000"/>
                  <a:gd name="connsiteY1300" fmla="*/ 8687 h 10000"/>
                  <a:gd name="connsiteX1301" fmla="*/ 6405 w 10000"/>
                  <a:gd name="connsiteY1301" fmla="*/ 8696 h 10000"/>
                  <a:gd name="connsiteX1302" fmla="*/ 6388 w 10000"/>
                  <a:gd name="connsiteY1302" fmla="*/ 8733 h 10000"/>
                  <a:gd name="connsiteX1303" fmla="*/ 6369 w 10000"/>
                  <a:gd name="connsiteY1303" fmla="*/ 8746 h 10000"/>
                  <a:gd name="connsiteX1304" fmla="*/ 6333 w 10000"/>
                  <a:gd name="connsiteY1304" fmla="*/ 8773 h 10000"/>
                  <a:gd name="connsiteX1305" fmla="*/ 6313 w 10000"/>
                  <a:gd name="connsiteY1305" fmla="*/ 8787 h 10000"/>
                  <a:gd name="connsiteX1306" fmla="*/ 6291 w 10000"/>
                  <a:gd name="connsiteY1306" fmla="*/ 8805 h 10000"/>
                  <a:gd name="connsiteX1307" fmla="*/ 6280 w 10000"/>
                  <a:gd name="connsiteY1307" fmla="*/ 8814 h 10000"/>
                  <a:gd name="connsiteX1308" fmla="*/ 6250 w 10000"/>
                  <a:gd name="connsiteY1308" fmla="*/ 8805 h 10000"/>
                  <a:gd name="connsiteX1309" fmla="*/ 6233 w 10000"/>
                  <a:gd name="connsiteY1309" fmla="*/ 8805 h 10000"/>
                  <a:gd name="connsiteX1310" fmla="*/ 6220 w 10000"/>
                  <a:gd name="connsiteY1310" fmla="*/ 8805 h 10000"/>
                  <a:gd name="connsiteX1311" fmla="*/ 6200 w 10000"/>
                  <a:gd name="connsiteY1311" fmla="*/ 8805 h 10000"/>
                  <a:gd name="connsiteX1312" fmla="*/ 6184 w 10000"/>
                  <a:gd name="connsiteY1312" fmla="*/ 8805 h 10000"/>
                  <a:gd name="connsiteX1313" fmla="*/ 6755 w 10000"/>
                  <a:gd name="connsiteY1313" fmla="*/ 6680 h 10000"/>
                  <a:gd name="connsiteX1314" fmla="*/ 6716 w 10000"/>
                  <a:gd name="connsiteY1314" fmla="*/ 6653 h 10000"/>
                  <a:gd name="connsiteX1315" fmla="*/ 6692 w 10000"/>
                  <a:gd name="connsiteY1315" fmla="*/ 6707 h 10000"/>
                  <a:gd name="connsiteX1316" fmla="*/ 6747 w 10000"/>
                  <a:gd name="connsiteY1316" fmla="*/ 6856 h 10000"/>
                  <a:gd name="connsiteX1317" fmla="*/ 6747 w 10000"/>
                  <a:gd name="connsiteY1317" fmla="*/ 6910 h 10000"/>
                  <a:gd name="connsiteX1318" fmla="*/ 6727 w 10000"/>
                  <a:gd name="connsiteY1318" fmla="*/ 6960 h 10000"/>
                  <a:gd name="connsiteX1319" fmla="*/ 6675 w 10000"/>
                  <a:gd name="connsiteY1319" fmla="*/ 7041 h 10000"/>
                  <a:gd name="connsiteX1320" fmla="*/ 6667 w 10000"/>
                  <a:gd name="connsiteY1320" fmla="*/ 7082 h 10000"/>
                  <a:gd name="connsiteX1321" fmla="*/ 6675 w 10000"/>
                  <a:gd name="connsiteY1321" fmla="*/ 7158 h 10000"/>
                  <a:gd name="connsiteX1322" fmla="*/ 6683 w 10000"/>
                  <a:gd name="connsiteY1322" fmla="*/ 7199 h 10000"/>
                  <a:gd name="connsiteX1323" fmla="*/ 6703 w 10000"/>
                  <a:gd name="connsiteY1323" fmla="*/ 7212 h 10000"/>
                  <a:gd name="connsiteX1324" fmla="*/ 6719 w 10000"/>
                  <a:gd name="connsiteY1324" fmla="*/ 7181 h 10000"/>
                  <a:gd name="connsiteX1325" fmla="*/ 6727 w 10000"/>
                  <a:gd name="connsiteY1325" fmla="*/ 7113 h 10000"/>
                  <a:gd name="connsiteX1326" fmla="*/ 6749 w 10000"/>
                  <a:gd name="connsiteY1326" fmla="*/ 7050 h 10000"/>
                  <a:gd name="connsiteX1327" fmla="*/ 6772 w 10000"/>
                  <a:gd name="connsiteY1327" fmla="*/ 6987 h 10000"/>
                  <a:gd name="connsiteX1328" fmla="*/ 6788 w 10000"/>
                  <a:gd name="connsiteY1328" fmla="*/ 6987 h 10000"/>
                  <a:gd name="connsiteX1329" fmla="*/ 6783 w 10000"/>
                  <a:gd name="connsiteY1329" fmla="*/ 7077 h 10000"/>
                  <a:gd name="connsiteX1330" fmla="*/ 6780 w 10000"/>
                  <a:gd name="connsiteY1330" fmla="*/ 7140 h 10000"/>
                  <a:gd name="connsiteX1331" fmla="*/ 6816 w 10000"/>
                  <a:gd name="connsiteY1331" fmla="*/ 7055 h 10000"/>
                  <a:gd name="connsiteX1332" fmla="*/ 6852 w 10000"/>
                  <a:gd name="connsiteY1332" fmla="*/ 7050 h 10000"/>
                  <a:gd name="connsiteX1333" fmla="*/ 6896 w 10000"/>
                  <a:gd name="connsiteY1333" fmla="*/ 7077 h 10000"/>
                  <a:gd name="connsiteX1334" fmla="*/ 7014 w 10000"/>
                  <a:gd name="connsiteY1334" fmla="*/ 6955 h 10000"/>
                  <a:gd name="connsiteX1335" fmla="*/ 7009 w 10000"/>
                  <a:gd name="connsiteY1335" fmla="*/ 6933 h 10000"/>
                  <a:gd name="connsiteX1336" fmla="*/ 6981 w 10000"/>
                  <a:gd name="connsiteY1336" fmla="*/ 6906 h 10000"/>
                  <a:gd name="connsiteX1337" fmla="*/ 6932 w 10000"/>
                  <a:gd name="connsiteY1337" fmla="*/ 6788 h 10000"/>
                  <a:gd name="connsiteX1338" fmla="*/ 6951 w 10000"/>
                  <a:gd name="connsiteY1338" fmla="*/ 6766 h 10000"/>
                  <a:gd name="connsiteX1339" fmla="*/ 6871 w 10000"/>
                  <a:gd name="connsiteY1339" fmla="*/ 6748 h 10000"/>
                  <a:gd name="connsiteX1340" fmla="*/ 6868 w 10000"/>
                  <a:gd name="connsiteY1340" fmla="*/ 6734 h 10000"/>
                  <a:gd name="connsiteX1341" fmla="*/ 6912 w 10000"/>
                  <a:gd name="connsiteY1341" fmla="*/ 6581 h 10000"/>
                  <a:gd name="connsiteX1342" fmla="*/ 6912 w 10000"/>
                  <a:gd name="connsiteY1342" fmla="*/ 6567 h 10000"/>
                  <a:gd name="connsiteX1343" fmla="*/ 6909 w 10000"/>
                  <a:gd name="connsiteY1343" fmla="*/ 6563 h 10000"/>
                  <a:gd name="connsiteX1344" fmla="*/ 6827 w 10000"/>
                  <a:gd name="connsiteY1344" fmla="*/ 6631 h 10000"/>
                  <a:gd name="connsiteX1345" fmla="*/ 6774 w 10000"/>
                  <a:gd name="connsiteY1345" fmla="*/ 6667 h 10000"/>
                  <a:gd name="connsiteX1346" fmla="*/ 6184 w 10000"/>
                  <a:gd name="connsiteY1346" fmla="*/ 8805 h 10000"/>
                  <a:gd name="connsiteX0" fmla="*/ 6184 w 10000"/>
                  <a:gd name="connsiteY0" fmla="*/ 8805 h 10000"/>
                  <a:gd name="connsiteX1" fmla="*/ 6175 w 10000"/>
                  <a:gd name="connsiteY1" fmla="*/ 8800 h 10000"/>
                  <a:gd name="connsiteX2" fmla="*/ 6167 w 10000"/>
                  <a:gd name="connsiteY2" fmla="*/ 8832 h 10000"/>
                  <a:gd name="connsiteX3" fmla="*/ 6167 w 10000"/>
                  <a:gd name="connsiteY3" fmla="*/ 8845 h 10000"/>
                  <a:gd name="connsiteX4" fmla="*/ 6140 w 10000"/>
                  <a:gd name="connsiteY4" fmla="*/ 8877 h 10000"/>
                  <a:gd name="connsiteX5" fmla="*/ 6098 w 10000"/>
                  <a:gd name="connsiteY5" fmla="*/ 8904 h 10000"/>
                  <a:gd name="connsiteX6" fmla="*/ 6090 w 10000"/>
                  <a:gd name="connsiteY6" fmla="*/ 8904 h 10000"/>
                  <a:gd name="connsiteX7" fmla="*/ 6082 w 10000"/>
                  <a:gd name="connsiteY7" fmla="*/ 8904 h 10000"/>
                  <a:gd name="connsiteX8" fmla="*/ 6082 w 10000"/>
                  <a:gd name="connsiteY8" fmla="*/ 8958 h 10000"/>
                  <a:gd name="connsiteX9" fmla="*/ 6082 w 10000"/>
                  <a:gd name="connsiteY9" fmla="*/ 8963 h 10000"/>
                  <a:gd name="connsiteX10" fmla="*/ 6079 w 10000"/>
                  <a:gd name="connsiteY10" fmla="*/ 9012 h 10000"/>
                  <a:gd name="connsiteX11" fmla="*/ 6073 w 10000"/>
                  <a:gd name="connsiteY11" fmla="*/ 9066 h 10000"/>
                  <a:gd name="connsiteX12" fmla="*/ 6073 w 10000"/>
                  <a:gd name="connsiteY12" fmla="*/ 9120 h 10000"/>
                  <a:gd name="connsiteX13" fmla="*/ 6073 w 10000"/>
                  <a:gd name="connsiteY13" fmla="*/ 9147 h 10000"/>
                  <a:gd name="connsiteX14" fmla="*/ 6073 w 10000"/>
                  <a:gd name="connsiteY14" fmla="*/ 9197 h 10000"/>
                  <a:gd name="connsiteX15" fmla="*/ 6068 w 10000"/>
                  <a:gd name="connsiteY15" fmla="*/ 9233 h 10000"/>
                  <a:gd name="connsiteX16" fmla="*/ 6065 w 10000"/>
                  <a:gd name="connsiteY16" fmla="*/ 9301 h 10000"/>
                  <a:gd name="connsiteX17" fmla="*/ 6065 w 10000"/>
                  <a:gd name="connsiteY17" fmla="*/ 9350 h 10000"/>
                  <a:gd name="connsiteX18" fmla="*/ 6060 w 10000"/>
                  <a:gd name="connsiteY18" fmla="*/ 9382 h 10000"/>
                  <a:gd name="connsiteX19" fmla="*/ 6060 w 10000"/>
                  <a:gd name="connsiteY19" fmla="*/ 9409 h 10000"/>
                  <a:gd name="connsiteX20" fmla="*/ 6051 w 10000"/>
                  <a:gd name="connsiteY20" fmla="*/ 9423 h 10000"/>
                  <a:gd name="connsiteX21" fmla="*/ 6049 w 10000"/>
                  <a:gd name="connsiteY21" fmla="*/ 9436 h 10000"/>
                  <a:gd name="connsiteX22" fmla="*/ 6035 w 10000"/>
                  <a:gd name="connsiteY22" fmla="*/ 9450 h 10000"/>
                  <a:gd name="connsiteX23" fmla="*/ 6026 w 10000"/>
                  <a:gd name="connsiteY23" fmla="*/ 9459 h 10000"/>
                  <a:gd name="connsiteX24" fmla="*/ 6018 w 10000"/>
                  <a:gd name="connsiteY24" fmla="*/ 9445 h 10000"/>
                  <a:gd name="connsiteX25" fmla="*/ 6007 w 10000"/>
                  <a:gd name="connsiteY25" fmla="*/ 9409 h 10000"/>
                  <a:gd name="connsiteX26" fmla="*/ 5985 w 10000"/>
                  <a:gd name="connsiteY26" fmla="*/ 9369 h 10000"/>
                  <a:gd name="connsiteX27" fmla="*/ 5969 w 10000"/>
                  <a:gd name="connsiteY27" fmla="*/ 9332 h 10000"/>
                  <a:gd name="connsiteX28" fmla="*/ 5955 w 10000"/>
                  <a:gd name="connsiteY28" fmla="*/ 9314 h 10000"/>
                  <a:gd name="connsiteX29" fmla="*/ 5952 w 10000"/>
                  <a:gd name="connsiteY29" fmla="*/ 9305 h 10000"/>
                  <a:gd name="connsiteX30" fmla="*/ 5935 w 10000"/>
                  <a:gd name="connsiteY30" fmla="*/ 9305 h 10000"/>
                  <a:gd name="connsiteX31" fmla="*/ 5922 w 10000"/>
                  <a:gd name="connsiteY31" fmla="*/ 9319 h 10000"/>
                  <a:gd name="connsiteX32" fmla="*/ 5913 w 10000"/>
                  <a:gd name="connsiteY32" fmla="*/ 9328 h 10000"/>
                  <a:gd name="connsiteX33" fmla="*/ 5905 w 10000"/>
                  <a:gd name="connsiteY33" fmla="*/ 9332 h 10000"/>
                  <a:gd name="connsiteX34" fmla="*/ 5897 w 10000"/>
                  <a:gd name="connsiteY34" fmla="*/ 9350 h 10000"/>
                  <a:gd name="connsiteX35" fmla="*/ 5875 w 10000"/>
                  <a:gd name="connsiteY35" fmla="*/ 9364 h 10000"/>
                  <a:gd name="connsiteX36" fmla="*/ 5850 w 10000"/>
                  <a:gd name="connsiteY36" fmla="*/ 9391 h 10000"/>
                  <a:gd name="connsiteX37" fmla="*/ 5833 w 10000"/>
                  <a:gd name="connsiteY37" fmla="*/ 9405 h 10000"/>
                  <a:gd name="connsiteX38" fmla="*/ 5822 w 10000"/>
                  <a:gd name="connsiteY38" fmla="*/ 9409 h 10000"/>
                  <a:gd name="connsiteX39" fmla="*/ 5800 w 10000"/>
                  <a:gd name="connsiteY39" fmla="*/ 9423 h 10000"/>
                  <a:gd name="connsiteX40" fmla="*/ 5784 w 10000"/>
                  <a:gd name="connsiteY40" fmla="*/ 9436 h 10000"/>
                  <a:gd name="connsiteX41" fmla="*/ 5767 w 10000"/>
                  <a:gd name="connsiteY41" fmla="*/ 9450 h 10000"/>
                  <a:gd name="connsiteX42" fmla="*/ 5751 w 10000"/>
                  <a:gd name="connsiteY42" fmla="*/ 9463 h 10000"/>
                  <a:gd name="connsiteX43" fmla="*/ 5745 w 10000"/>
                  <a:gd name="connsiteY43" fmla="*/ 9472 h 10000"/>
                  <a:gd name="connsiteX44" fmla="*/ 5751 w 10000"/>
                  <a:gd name="connsiteY44" fmla="*/ 9477 h 10000"/>
                  <a:gd name="connsiteX45" fmla="*/ 5762 w 10000"/>
                  <a:gd name="connsiteY45" fmla="*/ 9504 h 10000"/>
                  <a:gd name="connsiteX46" fmla="*/ 5767 w 10000"/>
                  <a:gd name="connsiteY46" fmla="*/ 9526 h 10000"/>
                  <a:gd name="connsiteX47" fmla="*/ 5784 w 10000"/>
                  <a:gd name="connsiteY47" fmla="*/ 9576 h 10000"/>
                  <a:gd name="connsiteX48" fmla="*/ 5797 w 10000"/>
                  <a:gd name="connsiteY48" fmla="*/ 9603 h 10000"/>
                  <a:gd name="connsiteX49" fmla="*/ 5808 w 10000"/>
                  <a:gd name="connsiteY49" fmla="*/ 9644 h 10000"/>
                  <a:gd name="connsiteX50" fmla="*/ 5822 w 10000"/>
                  <a:gd name="connsiteY50" fmla="*/ 9671 h 10000"/>
                  <a:gd name="connsiteX51" fmla="*/ 5825 w 10000"/>
                  <a:gd name="connsiteY51" fmla="*/ 9684 h 10000"/>
                  <a:gd name="connsiteX52" fmla="*/ 5831 w 10000"/>
                  <a:gd name="connsiteY52" fmla="*/ 9684 h 10000"/>
                  <a:gd name="connsiteX53" fmla="*/ 5825 w 10000"/>
                  <a:gd name="connsiteY53" fmla="*/ 9698 h 10000"/>
                  <a:gd name="connsiteX54" fmla="*/ 5806 w 10000"/>
                  <a:gd name="connsiteY54" fmla="*/ 9725 h 10000"/>
                  <a:gd name="connsiteX55" fmla="*/ 5792 w 10000"/>
                  <a:gd name="connsiteY55" fmla="*/ 9738 h 10000"/>
                  <a:gd name="connsiteX56" fmla="*/ 5737 w 10000"/>
                  <a:gd name="connsiteY56" fmla="*/ 9793 h 10000"/>
                  <a:gd name="connsiteX57" fmla="*/ 5728 w 10000"/>
                  <a:gd name="connsiteY57" fmla="*/ 9806 h 10000"/>
                  <a:gd name="connsiteX58" fmla="*/ 5712 w 10000"/>
                  <a:gd name="connsiteY58" fmla="*/ 9815 h 10000"/>
                  <a:gd name="connsiteX59" fmla="*/ 5690 w 10000"/>
                  <a:gd name="connsiteY59" fmla="*/ 9838 h 10000"/>
                  <a:gd name="connsiteX60" fmla="*/ 5679 w 10000"/>
                  <a:gd name="connsiteY60" fmla="*/ 9842 h 10000"/>
                  <a:gd name="connsiteX61" fmla="*/ 5665 w 10000"/>
                  <a:gd name="connsiteY61" fmla="*/ 9842 h 10000"/>
                  <a:gd name="connsiteX62" fmla="*/ 5648 w 10000"/>
                  <a:gd name="connsiteY62" fmla="*/ 9851 h 10000"/>
                  <a:gd name="connsiteX63" fmla="*/ 5621 w 10000"/>
                  <a:gd name="connsiteY63" fmla="*/ 9892 h 10000"/>
                  <a:gd name="connsiteX64" fmla="*/ 5544 w 10000"/>
                  <a:gd name="connsiteY64" fmla="*/ 9946 h 10000"/>
                  <a:gd name="connsiteX65" fmla="*/ 5406 w 10000"/>
                  <a:gd name="connsiteY65" fmla="*/ 10000 h 10000"/>
                  <a:gd name="connsiteX66" fmla="*/ 5350 w 10000"/>
                  <a:gd name="connsiteY66" fmla="*/ 9986 h 10000"/>
                  <a:gd name="connsiteX67" fmla="*/ 5342 w 10000"/>
                  <a:gd name="connsiteY67" fmla="*/ 9950 h 10000"/>
                  <a:gd name="connsiteX68" fmla="*/ 5342 w 10000"/>
                  <a:gd name="connsiteY68" fmla="*/ 9932 h 10000"/>
                  <a:gd name="connsiteX69" fmla="*/ 5342 w 10000"/>
                  <a:gd name="connsiteY69" fmla="*/ 9923 h 10000"/>
                  <a:gd name="connsiteX70" fmla="*/ 5342 w 10000"/>
                  <a:gd name="connsiteY70" fmla="*/ 9919 h 10000"/>
                  <a:gd name="connsiteX71" fmla="*/ 5348 w 10000"/>
                  <a:gd name="connsiteY71" fmla="*/ 9919 h 10000"/>
                  <a:gd name="connsiteX72" fmla="*/ 5348 w 10000"/>
                  <a:gd name="connsiteY72" fmla="*/ 9910 h 10000"/>
                  <a:gd name="connsiteX73" fmla="*/ 5350 w 10000"/>
                  <a:gd name="connsiteY73" fmla="*/ 9910 h 10000"/>
                  <a:gd name="connsiteX74" fmla="*/ 5350 w 10000"/>
                  <a:gd name="connsiteY74" fmla="*/ 9905 h 10000"/>
                  <a:gd name="connsiteX75" fmla="*/ 5356 w 10000"/>
                  <a:gd name="connsiteY75" fmla="*/ 9905 h 10000"/>
                  <a:gd name="connsiteX76" fmla="*/ 5356 w 10000"/>
                  <a:gd name="connsiteY76" fmla="*/ 9896 h 10000"/>
                  <a:gd name="connsiteX77" fmla="*/ 5359 w 10000"/>
                  <a:gd name="connsiteY77" fmla="*/ 9896 h 10000"/>
                  <a:gd name="connsiteX78" fmla="*/ 5359 w 10000"/>
                  <a:gd name="connsiteY78" fmla="*/ 9892 h 10000"/>
                  <a:gd name="connsiteX79" fmla="*/ 5364 w 10000"/>
                  <a:gd name="connsiteY79" fmla="*/ 9892 h 10000"/>
                  <a:gd name="connsiteX80" fmla="*/ 5364 w 10000"/>
                  <a:gd name="connsiteY80" fmla="*/ 9883 h 10000"/>
                  <a:gd name="connsiteX81" fmla="*/ 5359 w 10000"/>
                  <a:gd name="connsiteY81" fmla="*/ 9883 h 10000"/>
                  <a:gd name="connsiteX82" fmla="*/ 5359 w 10000"/>
                  <a:gd name="connsiteY82" fmla="*/ 9878 h 10000"/>
                  <a:gd name="connsiteX83" fmla="*/ 5359 w 10000"/>
                  <a:gd name="connsiteY83" fmla="*/ 9869 h 10000"/>
                  <a:gd name="connsiteX84" fmla="*/ 5356 w 10000"/>
                  <a:gd name="connsiteY84" fmla="*/ 9869 h 10000"/>
                  <a:gd name="connsiteX85" fmla="*/ 5356 w 10000"/>
                  <a:gd name="connsiteY85" fmla="*/ 9865 h 10000"/>
                  <a:gd name="connsiteX86" fmla="*/ 5350 w 10000"/>
                  <a:gd name="connsiteY86" fmla="*/ 9865 h 10000"/>
                  <a:gd name="connsiteX87" fmla="*/ 5350 w 10000"/>
                  <a:gd name="connsiteY87" fmla="*/ 9856 h 10000"/>
                  <a:gd name="connsiteX88" fmla="*/ 5348 w 10000"/>
                  <a:gd name="connsiteY88" fmla="*/ 9856 h 10000"/>
                  <a:gd name="connsiteX89" fmla="*/ 5348 w 10000"/>
                  <a:gd name="connsiteY89" fmla="*/ 9851 h 10000"/>
                  <a:gd name="connsiteX90" fmla="*/ 5348 w 10000"/>
                  <a:gd name="connsiteY90" fmla="*/ 9842 h 10000"/>
                  <a:gd name="connsiteX91" fmla="*/ 5348 w 10000"/>
                  <a:gd name="connsiteY91" fmla="*/ 9838 h 10000"/>
                  <a:gd name="connsiteX92" fmla="*/ 5348 w 10000"/>
                  <a:gd name="connsiteY92" fmla="*/ 9829 h 10000"/>
                  <a:gd name="connsiteX93" fmla="*/ 5348 w 10000"/>
                  <a:gd name="connsiteY93" fmla="*/ 9820 h 10000"/>
                  <a:gd name="connsiteX94" fmla="*/ 5348 w 10000"/>
                  <a:gd name="connsiteY94" fmla="*/ 9815 h 10000"/>
                  <a:gd name="connsiteX95" fmla="*/ 5348 w 10000"/>
                  <a:gd name="connsiteY95" fmla="*/ 9806 h 10000"/>
                  <a:gd name="connsiteX96" fmla="*/ 5350 w 10000"/>
                  <a:gd name="connsiteY96" fmla="*/ 9806 h 10000"/>
                  <a:gd name="connsiteX97" fmla="*/ 5350 w 10000"/>
                  <a:gd name="connsiteY97" fmla="*/ 9802 h 10000"/>
                  <a:gd name="connsiteX98" fmla="*/ 5350 w 10000"/>
                  <a:gd name="connsiteY98" fmla="*/ 9793 h 10000"/>
                  <a:gd name="connsiteX99" fmla="*/ 5356 w 10000"/>
                  <a:gd name="connsiteY99" fmla="*/ 9788 h 10000"/>
                  <a:gd name="connsiteX100" fmla="*/ 5356 w 10000"/>
                  <a:gd name="connsiteY100" fmla="*/ 9779 h 10000"/>
                  <a:gd name="connsiteX101" fmla="*/ 5359 w 10000"/>
                  <a:gd name="connsiteY101" fmla="*/ 9779 h 10000"/>
                  <a:gd name="connsiteX102" fmla="*/ 5359 w 10000"/>
                  <a:gd name="connsiteY102" fmla="*/ 9774 h 10000"/>
                  <a:gd name="connsiteX103" fmla="*/ 5364 w 10000"/>
                  <a:gd name="connsiteY103" fmla="*/ 9765 h 10000"/>
                  <a:gd name="connsiteX104" fmla="*/ 5397 w 10000"/>
                  <a:gd name="connsiteY104" fmla="*/ 9698 h 10000"/>
                  <a:gd name="connsiteX105" fmla="*/ 5397 w 10000"/>
                  <a:gd name="connsiteY105" fmla="*/ 9662 h 10000"/>
                  <a:gd name="connsiteX106" fmla="*/ 5381 w 10000"/>
                  <a:gd name="connsiteY106" fmla="*/ 9648 h 10000"/>
                  <a:gd name="connsiteX107" fmla="*/ 5381 w 10000"/>
                  <a:gd name="connsiteY107" fmla="*/ 9608 h 10000"/>
                  <a:gd name="connsiteX108" fmla="*/ 5400 w 10000"/>
                  <a:gd name="connsiteY108" fmla="*/ 9590 h 10000"/>
                  <a:gd name="connsiteX109" fmla="*/ 5392 w 10000"/>
                  <a:gd name="connsiteY109" fmla="*/ 9553 h 10000"/>
                  <a:gd name="connsiteX110" fmla="*/ 5375 w 10000"/>
                  <a:gd name="connsiteY110" fmla="*/ 9526 h 10000"/>
                  <a:gd name="connsiteX111" fmla="*/ 5350 w 10000"/>
                  <a:gd name="connsiteY111" fmla="*/ 9504 h 10000"/>
                  <a:gd name="connsiteX112" fmla="*/ 5323 w 10000"/>
                  <a:gd name="connsiteY112" fmla="*/ 9562 h 10000"/>
                  <a:gd name="connsiteX113" fmla="*/ 5309 w 10000"/>
                  <a:gd name="connsiteY113" fmla="*/ 9535 h 10000"/>
                  <a:gd name="connsiteX114" fmla="*/ 5312 w 10000"/>
                  <a:gd name="connsiteY114" fmla="*/ 9436 h 10000"/>
                  <a:gd name="connsiteX115" fmla="*/ 5276 w 10000"/>
                  <a:gd name="connsiteY115" fmla="*/ 9409 h 10000"/>
                  <a:gd name="connsiteX116" fmla="*/ 5270 w 10000"/>
                  <a:gd name="connsiteY116" fmla="*/ 9418 h 10000"/>
                  <a:gd name="connsiteX117" fmla="*/ 5259 w 10000"/>
                  <a:gd name="connsiteY117" fmla="*/ 9423 h 10000"/>
                  <a:gd name="connsiteX118" fmla="*/ 5243 w 10000"/>
                  <a:gd name="connsiteY118" fmla="*/ 9445 h 10000"/>
                  <a:gd name="connsiteX119" fmla="*/ 5229 w 10000"/>
                  <a:gd name="connsiteY119" fmla="*/ 9450 h 10000"/>
                  <a:gd name="connsiteX120" fmla="*/ 5221 w 10000"/>
                  <a:gd name="connsiteY120" fmla="*/ 9459 h 10000"/>
                  <a:gd name="connsiteX121" fmla="*/ 5199 w 10000"/>
                  <a:gd name="connsiteY121" fmla="*/ 9463 h 10000"/>
                  <a:gd name="connsiteX122" fmla="*/ 5179 w 10000"/>
                  <a:gd name="connsiteY122" fmla="*/ 9463 h 10000"/>
                  <a:gd name="connsiteX123" fmla="*/ 5166 w 10000"/>
                  <a:gd name="connsiteY123" fmla="*/ 9450 h 10000"/>
                  <a:gd name="connsiteX124" fmla="*/ 5155 w 10000"/>
                  <a:gd name="connsiteY124" fmla="*/ 9432 h 10000"/>
                  <a:gd name="connsiteX125" fmla="*/ 5149 w 10000"/>
                  <a:gd name="connsiteY125" fmla="*/ 9432 h 10000"/>
                  <a:gd name="connsiteX126" fmla="*/ 5146 w 10000"/>
                  <a:gd name="connsiteY126" fmla="*/ 9432 h 10000"/>
                  <a:gd name="connsiteX127" fmla="*/ 5146 w 10000"/>
                  <a:gd name="connsiteY127" fmla="*/ 9436 h 10000"/>
                  <a:gd name="connsiteX128" fmla="*/ 5132 w 10000"/>
                  <a:gd name="connsiteY128" fmla="*/ 9445 h 10000"/>
                  <a:gd name="connsiteX129" fmla="*/ 5124 w 10000"/>
                  <a:gd name="connsiteY129" fmla="*/ 9463 h 10000"/>
                  <a:gd name="connsiteX130" fmla="*/ 5119 w 10000"/>
                  <a:gd name="connsiteY130" fmla="*/ 9472 h 10000"/>
                  <a:gd name="connsiteX131" fmla="*/ 5094 w 10000"/>
                  <a:gd name="connsiteY131" fmla="*/ 9486 h 10000"/>
                  <a:gd name="connsiteX132" fmla="*/ 5075 w 10000"/>
                  <a:gd name="connsiteY132" fmla="*/ 9490 h 10000"/>
                  <a:gd name="connsiteX133" fmla="*/ 5058 w 10000"/>
                  <a:gd name="connsiteY133" fmla="*/ 9499 h 10000"/>
                  <a:gd name="connsiteX134" fmla="*/ 5028 w 10000"/>
                  <a:gd name="connsiteY134" fmla="*/ 9513 h 10000"/>
                  <a:gd name="connsiteX135" fmla="*/ 5006 w 10000"/>
                  <a:gd name="connsiteY135" fmla="*/ 9522 h 10000"/>
                  <a:gd name="connsiteX136" fmla="*/ 4986 w 10000"/>
                  <a:gd name="connsiteY136" fmla="*/ 9535 h 10000"/>
                  <a:gd name="connsiteX137" fmla="*/ 4948 w 10000"/>
                  <a:gd name="connsiteY137" fmla="*/ 9549 h 10000"/>
                  <a:gd name="connsiteX138" fmla="*/ 4925 w 10000"/>
                  <a:gd name="connsiteY138" fmla="*/ 9549 h 10000"/>
                  <a:gd name="connsiteX139" fmla="*/ 4906 w 10000"/>
                  <a:gd name="connsiteY139" fmla="*/ 9549 h 10000"/>
                  <a:gd name="connsiteX140" fmla="*/ 4892 w 10000"/>
                  <a:gd name="connsiteY140" fmla="*/ 9553 h 10000"/>
                  <a:gd name="connsiteX141" fmla="*/ 4890 w 10000"/>
                  <a:gd name="connsiteY141" fmla="*/ 9562 h 10000"/>
                  <a:gd name="connsiteX142" fmla="*/ 4881 w 10000"/>
                  <a:gd name="connsiteY142" fmla="*/ 9576 h 10000"/>
                  <a:gd name="connsiteX143" fmla="*/ 4873 w 10000"/>
                  <a:gd name="connsiteY143" fmla="*/ 9594 h 10000"/>
                  <a:gd name="connsiteX144" fmla="*/ 4868 w 10000"/>
                  <a:gd name="connsiteY144" fmla="*/ 9581 h 10000"/>
                  <a:gd name="connsiteX145" fmla="*/ 4865 w 10000"/>
                  <a:gd name="connsiteY145" fmla="*/ 9567 h 10000"/>
                  <a:gd name="connsiteX146" fmla="*/ 4851 w 10000"/>
                  <a:gd name="connsiteY146" fmla="*/ 9567 h 10000"/>
                  <a:gd name="connsiteX147" fmla="*/ 4848 w 10000"/>
                  <a:gd name="connsiteY147" fmla="*/ 9576 h 10000"/>
                  <a:gd name="connsiteX148" fmla="*/ 4829 w 10000"/>
                  <a:gd name="connsiteY148" fmla="*/ 9581 h 10000"/>
                  <a:gd name="connsiteX149" fmla="*/ 4818 w 10000"/>
                  <a:gd name="connsiteY149" fmla="*/ 9576 h 10000"/>
                  <a:gd name="connsiteX150" fmla="*/ 4810 w 10000"/>
                  <a:gd name="connsiteY150" fmla="*/ 9576 h 10000"/>
                  <a:gd name="connsiteX151" fmla="*/ 4796 w 10000"/>
                  <a:gd name="connsiteY151" fmla="*/ 9581 h 10000"/>
                  <a:gd name="connsiteX152" fmla="*/ 4788 w 10000"/>
                  <a:gd name="connsiteY152" fmla="*/ 9576 h 10000"/>
                  <a:gd name="connsiteX153" fmla="*/ 4779 w 10000"/>
                  <a:gd name="connsiteY153" fmla="*/ 9576 h 10000"/>
                  <a:gd name="connsiteX154" fmla="*/ 4768 w 10000"/>
                  <a:gd name="connsiteY154" fmla="*/ 9581 h 10000"/>
                  <a:gd name="connsiteX155" fmla="*/ 4760 w 10000"/>
                  <a:gd name="connsiteY155" fmla="*/ 9553 h 10000"/>
                  <a:gd name="connsiteX156" fmla="*/ 4754 w 10000"/>
                  <a:gd name="connsiteY156" fmla="*/ 9526 h 10000"/>
                  <a:gd name="connsiteX157" fmla="*/ 4754 w 10000"/>
                  <a:gd name="connsiteY157" fmla="*/ 9486 h 10000"/>
                  <a:gd name="connsiteX158" fmla="*/ 4754 w 10000"/>
                  <a:gd name="connsiteY158" fmla="*/ 9445 h 10000"/>
                  <a:gd name="connsiteX159" fmla="*/ 4760 w 10000"/>
                  <a:gd name="connsiteY159" fmla="*/ 9432 h 10000"/>
                  <a:gd name="connsiteX160" fmla="*/ 4760 w 10000"/>
                  <a:gd name="connsiteY160" fmla="*/ 9396 h 10000"/>
                  <a:gd name="connsiteX161" fmla="*/ 4760 w 10000"/>
                  <a:gd name="connsiteY161" fmla="*/ 9382 h 10000"/>
                  <a:gd name="connsiteX162" fmla="*/ 4760 w 10000"/>
                  <a:gd name="connsiteY162" fmla="*/ 9355 h 10000"/>
                  <a:gd name="connsiteX163" fmla="*/ 4749 w 10000"/>
                  <a:gd name="connsiteY163" fmla="*/ 9341 h 10000"/>
                  <a:gd name="connsiteX164" fmla="*/ 4746 w 10000"/>
                  <a:gd name="connsiteY164" fmla="*/ 9332 h 10000"/>
                  <a:gd name="connsiteX165" fmla="*/ 4732 w 10000"/>
                  <a:gd name="connsiteY165" fmla="*/ 9328 h 10000"/>
                  <a:gd name="connsiteX166" fmla="*/ 4716 w 10000"/>
                  <a:gd name="connsiteY166" fmla="*/ 9292 h 10000"/>
                  <a:gd name="connsiteX167" fmla="*/ 4705 w 10000"/>
                  <a:gd name="connsiteY167" fmla="*/ 9274 h 10000"/>
                  <a:gd name="connsiteX168" fmla="*/ 4699 w 10000"/>
                  <a:gd name="connsiteY168" fmla="*/ 9278 h 10000"/>
                  <a:gd name="connsiteX169" fmla="*/ 4696 w 10000"/>
                  <a:gd name="connsiteY169" fmla="*/ 9287 h 10000"/>
                  <a:gd name="connsiteX170" fmla="*/ 4680 w 10000"/>
                  <a:gd name="connsiteY170" fmla="*/ 9292 h 10000"/>
                  <a:gd name="connsiteX171" fmla="*/ 4672 w 10000"/>
                  <a:gd name="connsiteY171" fmla="*/ 9274 h 10000"/>
                  <a:gd name="connsiteX172" fmla="*/ 4636 w 10000"/>
                  <a:gd name="connsiteY172" fmla="*/ 9224 h 10000"/>
                  <a:gd name="connsiteX173" fmla="*/ 4616 w 10000"/>
                  <a:gd name="connsiteY173" fmla="*/ 9211 h 10000"/>
                  <a:gd name="connsiteX174" fmla="*/ 4608 w 10000"/>
                  <a:gd name="connsiteY174" fmla="*/ 9206 h 10000"/>
                  <a:gd name="connsiteX175" fmla="*/ 4616 w 10000"/>
                  <a:gd name="connsiteY175" fmla="*/ 9193 h 10000"/>
                  <a:gd name="connsiteX176" fmla="*/ 4633 w 10000"/>
                  <a:gd name="connsiteY176" fmla="*/ 9184 h 10000"/>
                  <a:gd name="connsiteX177" fmla="*/ 4616 w 10000"/>
                  <a:gd name="connsiteY177" fmla="*/ 9120 h 10000"/>
                  <a:gd name="connsiteX178" fmla="*/ 4625 w 10000"/>
                  <a:gd name="connsiteY178" fmla="*/ 9039 h 10000"/>
                  <a:gd name="connsiteX179" fmla="*/ 4616 w 10000"/>
                  <a:gd name="connsiteY179" fmla="*/ 9026 h 10000"/>
                  <a:gd name="connsiteX180" fmla="*/ 4600 w 10000"/>
                  <a:gd name="connsiteY180" fmla="*/ 9017 h 10000"/>
                  <a:gd name="connsiteX181" fmla="*/ 4583 w 10000"/>
                  <a:gd name="connsiteY181" fmla="*/ 9003 h 10000"/>
                  <a:gd name="connsiteX182" fmla="*/ 4570 w 10000"/>
                  <a:gd name="connsiteY182" fmla="*/ 9012 h 10000"/>
                  <a:gd name="connsiteX183" fmla="*/ 4570 w 10000"/>
                  <a:gd name="connsiteY183" fmla="*/ 9026 h 10000"/>
                  <a:gd name="connsiteX184" fmla="*/ 4570 w 10000"/>
                  <a:gd name="connsiteY184" fmla="*/ 9035 h 10000"/>
                  <a:gd name="connsiteX185" fmla="*/ 4578 w 10000"/>
                  <a:gd name="connsiteY185" fmla="*/ 9048 h 10000"/>
                  <a:gd name="connsiteX186" fmla="*/ 4583 w 10000"/>
                  <a:gd name="connsiteY186" fmla="*/ 9089 h 10000"/>
                  <a:gd name="connsiteX187" fmla="*/ 4586 w 10000"/>
                  <a:gd name="connsiteY187" fmla="*/ 9116 h 10000"/>
                  <a:gd name="connsiteX188" fmla="*/ 4586 w 10000"/>
                  <a:gd name="connsiteY188" fmla="*/ 9120 h 10000"/>
                  <a:gd name="connsiteX189" fmla="*/ 4583 w 10000"/>
                  <a:gd name="connsiteY189" fmla="*/ 9143 h 10000"/>
                  <a:gd name="connsiteX190" fmla="*/ 4583 w 10000"/>
                  <a:gd name="connsiteY190" fmla="*/ 9170 h 10000"/>
                  <a:gd name="connsiteX191" fmla="*/ 4578 w 10000"/>
                  <a:gd name="connsiteY191" fmla="*/ 9175 h 10000"/>
                  <a:gd name="connsiteX192" fmla="*/ 4570 w 10000"/>
                  <a:gd name="connsiteY192" fmla="*/ 9197 h 10000"/>
                  <a:gd name="connsiteX193" fmla="*/ 4556 w 10000"/>
                  <a:gd name="connsiteY193" fmla="*/ 9170 h 10000"/>
                  <a:gd name="connsiteX194" fmla="*/ 4553 w 10000"/>
                  <a:gd name="connsiteY194" fmla="*/ 9147 h 10000"/>
                  <a:gd name="connsiteX195" fmla="*/ 4545 w 10000"/>
                  <a:gd name="connsiteY195" fmla="*/ 9120 h 10000"/>
                  <a:gd name="connsiteX196" fmla="*/ 4539 w 10000"/>
                  <a:gd name="connsiteY196" fmla="*/ 9093 h 10000"/>
                  <a:gd name="connsiteX197" fmla="*/ 4531 w 10000"/>
                  <a:gd name="connsiteY197" fmla="*/ 9062 h 10000"/>
                  <a:gd name="connsiteX198" fmla="*/ 4523 w 10000"/>
                  <a:gd name="connsiteY198" fmla="*/ 9039 h 10000"/>
                  <a:gd name="connsiteX199" fmla="*/ 4514 w 10000"/>
                  <a:gd name="connsiteY199" fmla="*/ 9026 h 10000"/>
                  <a:gd name="connsiteX200" fmla="*/ 4514 w 10000"/>
                  <a:gd name="connsiteY200" fmla="*/ 9035 h 10000"/>
                  <a:gd name="connsiteX201" fmla="*/ 4512 w 10000"/>
                  <a:gd name="connsiteY201" fmla="*/ 9035 h 10000"/>
                  <a:gd name="connsiteX202" fmla="*/ 4503 w 10000"/>
                  <a:gd name="connsiteY202" fmla="*/ 9035 h 10000"/>
                  <a:gd name="connsiteX203" fmla="*/ 4498 w 10000"/>
                  <a:gd name="connsiteY203" fmla="*/ 9048 h 10000"/>
                  <a:gd name="connsiteX204" fmla="*/ 4481 w 10000"/>
                  <a:gd name="connsiteY204" fmla="*/ 9062 h 10000"/>
                  <a:gd name="connsiteX205" fmla="*/ 4473 w 10000"/>
                  <a:gd name="connsiteY205" fmla="*/ 9066 h 10000"/>
                  <a:gd name="connsiteX206" fmla="*/ 4473 w 10000"/>
                  <a:gd name="connsiteY206" fmla="*/ 9075 h 10000"/>
                  <a:gd name="connsiteX207" fmla="*/ 4459 w 10000"/>
                  <a:gd name="connsiteY207" fmla="*/ 9080 h 10000"/>
                  <a:gd name="connsiteX208" fmla="*/ 4448 w 10000"/>
                  <a:gd name="connsiteY208" fmla="*/ 9075 h 10000"/>
                  <a:gd name="connsiteX209" fmla="*/ 4440 w 10000"/>
                  <a:gd name="connsiteY209" fmla="*/ 9075 h 10000"/>
                  <a:gd name="connsiteX210" fmla="*/ 4432 w 10000"/>
                  <a:gd name="connsiteY210" fmla="*/ 9080 h 10000"/>
                  <a:gd name="connsiteX211" fmla="*/ 4418 w 10000"/>
                  <a:gd name="connsiteY211" fmla="*/ 9093 h 10000"/>
                  <a:gd name="connsiteX212" fmla="*/ 4398 w 10000"/>
                  <a:gd name="connsiteY212" fmla="*/ 9116 h 10000"/>
                  <a:gd name="connsiteX213" fmla="*/ 4390 w 10000"/>
                  <a:gd name="connsiteY213" fmla="*/ 9120 h 10000"/>
                  <a:gd name="connsiteX214" fmla="*/ 4382 w 10000"/>
                  <a:gd name="connsiteY214" fmla="*/ 9129 h 10000"/>
                  <a:gd name="connsiteX215" fmla="*/ 4382 w 10000"/>
                  <a:gd name="connsiteY215" fmla="*/ 9134 h 10000"/>
                  <a:gd name="connsiteX216" fmla="*/ 4385 w 10000"/>
                  <a:gd name="connsiteY216" fmla="*/ 9143 h 10000"/>
                  <a:gd name="connsiteX217" fmla="*/ 4398 w 10000"/>
                  <a:gd name="connsiteY217" fmla="*/ 9134 h 10000"/>
                  <a:gd name="connsiteX218" fmla="*/ 4418 w 10000"/>
                  <a:gd name="connsiteY218" fmla="*/ 9161 h 10000"/>
                  <a:gd name="connsiteX219" fmla="*/ 4423 w 10000"/>
                  <a:gd name="connsiteY219" fmla="*/ 9170 h 10000"/>
                  <a:gd name="connsiteX220" fmla="*/ 4426 w 10000"/>
                  <a:gd name="connsiteY220" fmla="*/ 9175 h 10000"/>
                  <a:gd name="connsiteX221" fmla="*/ 4432 w 10000"/>
                  <a:gd name="connsiteY221" fmla="*/ 9211 h 10000"/>
                  <a:gd name="connsiteX222" fmla="*/ 4426 w 10000"/>
                  <a:gd name="connsiteY222" fmla="*/ 9224 h 10000"/>
                  <a:gd name="connsiteX223" fmla="*/ 4418 w 10000"/>
                  <a:gd name="connsiteY223" fmla="*/ 9247 h 10000"/>
                  <a:gd name="connsiteX224" fmla="*/ 4409 w 10000"/>
                  <a:gd name="connsiteY224" fmla="*/ 9238 h 10000"/>
                  <a:gd name="connsiteX225" fmla="*/ 4398 w 10000"/>
                  <a:gd name="connsiteY225" fmla="*/ 9220 h 10000"/>
                  <a:gd name="connsiteX226" fmla="*/ 4393 w 10000"/>
                  <a:gd name="connsiteY226" fmla="*/ 9211 h 10000"/>
                  <a:gd name="connsiteX227" fmla="*/ 4390 w 10000"/>
                  <a:gd name="connsiteY227" fmla="*/ 9211 h 10000"/>
                  <a:gd name="connsiteX228" fmla="*/ 4385 w 10000"/>
                  <a:gd name="connsiteY228" fmla="*/ 9220 h 10000"/>
                  <a:gd name="connsiteX229" fmla="*/ 4385 w 10000"/>
                  <a:gd name="connsiteY229" fmla="*/ 9238 h 10000"/>
                  <a:gd name="connsiteX230" fmla="*/ 4382 w 10000"/>
                  <a:gd name="connsiteY230" fmla="*/ 9260 h 10000"/>
                  <a:gd name="connsiteX231" fmla="*/ 4360 w 10000"/>
                  <a:gd name="connsiteY231" fmla="*/ 9278 h 10000"/>
                  <a:gd name="connsiteX232" fmla="*/ 4360 w 10000"/>
                  <a:gd name="connsiteY232" fmla="*/ 9292 h 10000"/>
                  <a:gd name="connsiteX233" fmla="*/ 4363 w 10000"/>
                  <a:gd name="connsiteY233" fmla="*/ 9305 h 10000"/>
                  <a:gd name="connsiteX234" fmla="*/ 4385 w 10000"/>
                  <a:gd name="connsiteY234" fmla="*/ 9314 h 10000"/>
                  <a:gd name="connsiteX235" fmla="*/ 4393 w 10000"/>
                  <a:gd name="connsiteY235" fmla="*/ 9319 h 10000"/>
                  <a:gd name="connsiteX236" fmla="*/ 4398 w 10000"/>
                  <a:gd name="connsiteY236" fmla="*/ 9319 h 10000"/>
                  <a:gd name="connsiteX237" fmla="*/ 4401 w 10000"/>
                  <a:gd name="connsiteY237" fmla="*/ 9314 h 10000"/>
                  <a:gd name="connsiteX238" fmla="*/ 4409 w 10000"/>
                  <a:gd name="connsiteY238" fmla="*/ 9278 h 10000"/>
                  <a:gd name="connsiteX239" fmla="*/ 4418 w 10000"/>
                  <a:gd name="connsiteY239" fmla="*/ 9287 h 10000"/>
                  <a:gd name="connsiteX240" fmla="*/ 4426 w 10000"/>
                  <a:gd name="connsiteY240" fmla="*/ 9292 h 10000"/>
                  <a:gd name="connsiteX241" fmla="*/ 4426 w 10000"/>
                  <a:gd name="connsiteY241" fmla="*/ 9301 h 10000"/>
                  <a:gd name="connsiteX242" fmla="*/ 4426 w 10000"/>
                  <a:gd name="connsiteY242" fmla="*/ 9314 h 10000"/>
                  <a:gd name="connsiteX243" fmla="*/ 4418 w 10000"/>
                  <a:gd name="connsiteY243" fmla="*/ 9332 h 10000"/>
                  <a:gd name="connsiteX244" fmla="*/ 4415 w 10000"/>
                  <a:gd name="connsiteY244" fmla="*/ 9341 h 10000"/>
                  <a:gd name="connsiteX245" fmla="*/ 4418 w 10000"/>
                  <a:gd name="connsiteY245" fmla="*/ 9350 h 10000"/>
                  <a:gd name="connsiteX246" fmla="*/ 4415 w 10000"/>
                  <a:gd name="connsiteY246" fmla="*/ 9364 h 10000"/>
                  <a:gd name="connsiteX247" fmla="*/ 4418 w 10000"/>
                  <a:gd name="connsiteY247" fmla="*/ 9409 h 10000"/>
                  <a:gd name="connsiteX248" fmla="*/ 4418 w 10000"/>
                  <a:gd name="connsiteY248" fmla="*/ 9423 h 10000"/>
                  <a:gd name="connsiteX249" fmla="*/ 4415 w 10000"/>
                  <a:gd name="connsiteY249" fmla="*/ 9432 h 10000"/>
                  <a:gd name="connsiteX250" fmla="*/ 4398 w 10000"/>
                  <a:gd name="connsiteY250" fmla="*/ 9423 h 10000"/>
                  <a:gd name="connsiteX251" fmla="*/ 4390 w 10000"/>
                  <a:gd name="connsiteY251" fmla="*/ 9436 h 10000"/>
                  <a:gd name="connsiteX252" fmla="*/ 4385 w 10000"/>
                  <a:gd name="connsiteY252" fmla="*/ 9445 h 10000"/>
                  <a:gd name="connsiteX253" fmla="*/ 4376 w 10000"/>
                  <a:gd name="connsiteY253" fmla="*/ 9459 h 10000"/>
                  <a:gd name="connsiteX254" fmla="*/ 4354 w 10000"/>
                  <a:gd name="connsiteY254" fmla="*/ 9450 h 10000"/>
                  <a:gd name="connsiteX255" fmla="*/ 4352 w 10000"/>
                  <a:gd name="connsiteY255" fmla="*/ 9445 h 10000"/>
                  <a:gd name="connsiteX256" fmla="*/ 4354 w 10000"/>
                  <a:gd name="connsiteY256" fmla="*/ 9432 h 10000"/>
                  <a:gd name="connsiteX257" fmla="*/ 4368 w 10000"/>
                  <a:gd name="connsiteY257" fmla="*/ 9432 h 10000"/>
                  <a:gd name="connsiteX258" fmla="*/ 4371 w 10000"/>
                  <a:gd name="connsiteY258" fmla="*/ 9423 h 10000"/>
                  <a:gd name="connsiteX259" fmla="*/ 4371 w 10000"/>
                  <a:gd name="connsiteY259" fmla="*/ 9405 h 10000"/>
                  <a:gd name="connsiteX260" fmla="*/ 4368 w 10000"/>
                  <a:gd name="connsiteY260" fmla="*/ 9391 h 10000"/>
                  <a:gd name="connsiteX261" fmla="*/ 4363 w 10000"/>
                  <a:gd name="connsiteY261" fmla="*/ 9391 h 10000"/>
                  <a:gd name="connsiteX262" fmla="*/ 4354 w 10000"/>
                  <a:gd name="connsiteY262" fmla="*/ 9409 h 10000"/>
                  <a:gd name="connsiteX263" fmla="*/ 4335 w 10000"/>
                  <a:gd name="connsiteY263" fmla="*/ 9436 h 10000"/>
                  <a:gd name="connsiteX264" fmla="*/ 4327 w 10000"/>
                  <a:gd name="connsiteY264" fmla="*/ 9445 h 10000"/>
                  <a:gd name="connsiteX265" fmla="*/ 4313 w 10000"/>
                  <a:gd name="connsiteY265" fmla="*/ 9445 h 10000"/>
                  <a:gd name="connsiteX266" fmla="*/ 4305 w 10000"/>
                  <a:gd name="connsiteY266" fmla="*/ 9436 h 10000"/>
                  <a:gd name="connsiteX267" fmla="*/ 4296 w 10000"/>
                  <a:gd name="connsiteY267" fmla="*/ 9409 h 10000"/>
                  <a:gd name="connsiteX268" fmla="*/ 4302 w 10000"/>
                  <a:gd name="connsiteY268" fmla="*/ 9396 h 10000"/>
                  <a:gd name="connsiteX269" fmla="*/ 4302 w 10000"/>
                  <a:gd name="connsiteY269" fmla="*/ 9378 h 10000"/>
                  <a:gd name="connsiteX270" fmla="*/ 4302 w 10000"/>
                  <a:gd name="connsiteY270" fmla="*/ 9355 h 10000"/>
                  <a:gd name="connsiteX271" fmla="*/ 4296 w 10000"/>
                  <a:gd name="connsiteY271" fmla="*/ 9355 h 10000"/>
                  <a:gd name="connsiteX272" fmla="*/ 4294 w 10000"/>
                  <a:gd name="connsiteY272" fmla="*/ 9364 h 10000"/>
                  <a:gd name="connsiteX273" fmla="*/ 4288 w 10000"/>
                  <a:gd name="connsiteY273" fmla="*/ 9369 h 10000"/>
                  <a:gd name="connsiteX274" fmla="*/ 4288 w 10000"/>
                  <a:gd name="connsiteY274" fmla="*/ 9378 h 10000"/>
                  <a:gd name="connsiteX275" fmla="*/ 4288 w 10000"/>
                  <a:gd name="connsiteY275" fmla="*/ 9391 h 10000"/>
                  <a:gd name="connsiteX276" fmla="*/ 4285 w 10000"/>
                  <a:gd name="connsiteY276" fmla="*/ 9405 h 10000"/>
                  <a:gd name="connsiteX277" fmla="*/ 4274 w 10000"/>
                  <a:gd name="connsiteY277" fmla="*/ 9405 h 10000"/>
                  <a:gd name="connsiteX278" fmla="*/ 4272 w 10000"/>
                  <a:gd name="connsiteY278" fmla="*/ 9396 h 10000"/>
                  <a:gd name="connsiteX279" fmla="*/ 4266 w 10000"/>
                  <a:gd name="connsiteY279" fmla="*/ 9396 h 10000"/>
                  <a:gd name="connsiteX280" fmla="*/ 4263 w 10000"/>
                  <a:gd name="connsiteY280" fmla="*/ 9409 h 10000"/>
                  <a:gd name="connsiteX281" fmla="*/ 4263 w 10000"/>
                  <a:gd name="connsiteY281" fmla="*/ 9423 h 10000"/>
                  <a:gd name="connsiteX282" fmla="*/ 4266 w 10000"/>
                  <a:gd name="connsiteY282" fmla="*/ 9436 h 10000"/>
                  <a:gd name="connsiteX283" fmla="*/ 4258 w 10000"/>
                  <a:gd name="connsiteY283" fmla="*/ 9477 h 10000"/>
                  <a:gd name="connsiteX284" fmla="*/ 4263 w 10000"/>
                  <a:gd name="connsiteY284" fmla="*/ 9504 h 10000"/>
                  <a:gd name="connsiteX285" fmla="*/ 4263 w 10000"/>
                  <a:gd name="connsiteY285" fmla="*/ 9522 h 10000"/>
                  <a:gd name="connsiteX286" fmla="*/ 4249 w 10000"/>
                  <a:gd name="connsiteY286" fmla="*/ 9535 h 10000"/>
                  <a:gd name="connsiteX287" fmla="*/ 4247 w 10000"/>
                  <a:gd name="connsiteY287" fmla="*/ 9549 h 10000"/>
                  <a:gd name="connsiteX288" fmla="*/ 4249 w 10000"/>
                  <a:gd name="connsiteY288" fmla="*/ 9576 h 10000"/>
                  <a:gd name="connsiteX289" fmla="*/ 4249 w 10000"/>
                  <a:gd name="connsiteY289" fmla="*/ 9581 h 10000"/>
                  <a:gd name="connsiteX290" fmla="*/ 4238 w 10000"/>
                  <a:gd name="connsiteY290" fmla="*/ 9581 h 10000"/>
                  <a:gd name="connsiteX291" fmla="*/ 4233 w 10000"/>
                  <a:gd name="connsiteY291" fmla="*/ 9576 h 10000"/>
                  <a:gd name="connsiteX292" fmla="*/ 4216 w 10000"/>
                  <a:gd name="connsiteY292" fmla="*/ 9535 h 10000"/>
                  <a:gd name="connsiteX293" fmla="*/ 4214 w 10000"/>
                  <a:gd name="connsiteY293" fmla="*/ 9549 h 10000"/>
                  <a:gd name="connsiteX294" fmla="*/ 4197 w 10000"/>
                  <a:gd name="connsiteY294" fmla="*/ 9553 h 10000"/>
                  <a:gd name="connsiteX295" fmla="*/ 4178 w 10000"/>
                  <a:gd name="connsiteY295" fmla="*/ 9553 h 10000"/>
                  <a:gd name="connsiteX296" fmla="*/ 4175 w 10000"/>
                  <a:gd name="connsiteY296" fmla="*/ 9562 h 10000"/>
                  <a:gd name="connsiteX297" fmla="*/ 4175 w 10000"/>
                  <a:gd name="connsiteY297" fmla="*/ 9567 h 10000"/>
                  <a:gd name="connsiteX298" fmla="*/ 4183 w 10000"/>
                  <a:gd name="connsiteY298" fmla="*/ 9581 h 10000"/>
                  <a:gd name="connsiteX299" fmla="*/ 4192 w 10000"/>
                  <a:gd name="connsiteY299" fmla="*/ 9594 h 10000"/>
                  <a:gd name="connsiteX300" fmla="*/ 4192 w 10000"/>
                  <a:gd name="connsiteY300" fmla="*/ 9603 h 10000"/>
                  <a:gd name="connsiteX301" fmla="*/ 4186 w 10000"/>
                  <a:gd name="connsiteY301" fmla="*/ 9608 h 10000"/>
                  <a:gd name="connsiteX302" fmla="*/ 4178 w 10000"/>
                  <a:gd name="connsiteY302" fmla="*/ 9608 h 10000"/>
                  <a:gd name="connsiteX303" fmla="*/ 4153 w 10000"/>
                  <a:gd name="connsiteY303" fmla="*/ 9576 h 10000"/>
                  <a:gd name="connsiteX304" fmla="*/ 4142 w 10000"/>
                  <a:gd name="connsiteY304" fmla="*/ 9576 h 10000"/>
                  <a:gd name="connsiteX305" fmla="*/ 4134 w 10000"/>
                  <a:gd name="connsiteY305" fmla="*/ 9581 h 10000"/>
                  <a:gd name="connsiteX306" fmla="*/ 4120 w 10000"/>
                  <a:gd name="connsiteY306" fmla="*/ 9590 h 10000"/>
                  <a:gd name="connsiteX307" fmla="*/ 4111 w 10000"/>
                  <a:gd name="connsiteY307" fmla="*/ 9608 h 10000"/>
                  <a:gd name="connsiteX308" fmla="*/ 4089 w 10000"/>
                  <a:gd name="connsiteY308" fmla="*/ 9617 h 10000"/>
                  <a:gd name="connsiteX309" fmla="*/ 4073 w 10000"/>
                  <a:gd name="connsiteY309" fmla="*/ 9617 h 10000"/>
                  <a:gd name="connsiteX310" fmla="*/ 4054 w 10000"/>
                  <a:gd name="connsiteY310" fmla="*/ 9608 h 10000"/>
                  <a:gd name="connsiteX311" fmla="*/ 4040 w 10000"/>
                  <a:gd name="connsiteY311" fmla="*/ 9608 h 10000"/>
                  <a:gd name="connsiteX312" fmla="*/ 4029 w 10000"/>
                  <a:gd name="connsiteY312" fmla="*/ 9603 h 10000"/>
                  <a:gd name="connsiteX313" fmla="*/ 4015 w 10000"/>
                  <a:gd name="connsiteY313" fmla="*/ 9594 h 10000"/>
                  <a:gd name="connsiteX314" fmla="*/ 3998 w 10000"/>
                  <a:gd name="connsiteY314" fmla="*/ 9590 h 10000"/>
                  <a:gd name="connsiteX315" fmla="*/ 3982 w 10000"/>
                  <a:gd name="connsiteY315" fmla="*/ 9576 h 10000"/>
                  <a:gd name="connsiteX316" fmla="*/ 3974 w 10000"/>
                  <a:gd name="connsiteY316" fmla="*/ 9567 h 10000"/>
                  <a:gd name="connsiteX317" fmla="*/ 3957 w 10000"/>
                  <a:gd name="connsiteY317" fmla="*/ 9562 h 10000"/>
                  <a:gd name="connsiteX318" fmla="*/ 3949 w 10000"/>
                  <a:gd name="connsiteY318" fmla="*/ 9553 h 10000"/>
                  <a:gd name="connsiteX319" fmla="*/ 3943 w 10000"/>
                  <a:gd name="connsiteY319" fmla="*/ 9553 h 10000"/>
                  <a:gd name="connsiteX320" fmla="*/ 3932 w 10000"/>
                  <a:gd name="connsiteY320" fmla="*/ 9540 h 10000"/>
                  <a:gd name="connsiteX321" fmla="*/ 3927 w 10000"/>
                  <a:gd name="connsiteY321" fmla="*/ 9540 h 10000"/>
                  <a:gd name="connsiteX322" fmla="*/ 3918 w 10000"/>
                  <a:gd name="connsiteY322" fmla="*/ 9540 h 10000"/>
                  <a:gd name="connsiteX323" fmla="*/ 3916 w 10000"/>
                  <a:gd name="connsiteY323" fmla="*/ 9562 h 10000"/>
                  <a:gd name="connsiteX324" fmla="*/ 3902 w 10000"/>
                  <a:gd name="connsiteY324" fmla="*/ 9576 h 10000"/>
                  <a:gd name="connsiteX325" fmla="*/ 3888 w 10000"/>
                  <a:gd name="connsiteY325" fmla="*/ 9567 h 10000"/>
                  <a:gd name="connsiteX326" fmla="*/ 3877 w 10000"/>
                  <a:gd name="connsiteY326" fmla="*/ 9567 h 10000"/>
                  <a:gd name="connsiteX327" fmla="*/ 3863 w 10000"/>
                  <a:gd name="connsiteY327" fmla="*/ 9562 h 10000"/>
                  <a:gd name="connsiteX328" fmla="*/ 3860 w 10000"/>
                  <a:gd name="connsiteY328" fmla="*/ 9549 h 10000"/>
                  <a:gd name="connsiteX329" fmla="*/ 3852 w 10000"/>
                  <a:gd name="connsiteY329" fmla="*/ 9535 h 10000"/>
                  <a:gd name="connsiteX330" fmla="*/ 3838 w 10000"/>
                  <a:gd name="connsiteY330" fmla="*/ 9513 h 10000"/>
                  <a:gd name="connsiteX331" fmla="*/ 3830 w 10000"/>
                  <a:gd name="connsiteY331" fmla="*/ 9504 h 10000"/>
                  <a:gd name="connsiteX332" fmla="*/ 3827 w 10000"/>
                  <a:gd name="connsiteY332" fmla="*/ 9504 h 10000"/>
                  <a:gd name="connsiteX333" fmla="*/ 3822 w 10000"/>
                  <a:gd name="connsiteY333" fmla="*/ 9522 h 10000"/>
                  <a:gd name="connsiteX334" fmla="*/ 3819 w 10000"/>
                  <a:gd name="connsiteY334" fmla="*/ 9526 h 10000"/>
                  <a:gd name="connsiteX335" fmla="*/ 3805 w 10000"/>
                  <a:gd name="connsiteY335" fmla="*/ 9535 h 10000"/>
                  <a:gd name="connsiteX336" fmla="*/ 3800 w 10000"/>
                  <a:gd name="connsiteY336" fmla="*/ 9504 h 10000"/>
                  <a:gd name="connsiteX337" fmla="*/ 3805 w 10000"/>
                  <a:gd name="connsiteY337" fmla="*/ 9499 h 10000"/>
                  <a:gd name="connsiteX338" fmla="*/ 3797 w 10000"/>
                  <a:gd name="connsiteY338" fmla="*/ 9463 h 10000"/>
                  <a:gd name="connsiteX339" fmla="*/ 3783 w 10000"/>
                  <a:gd name="connsiteY339" fmla="*/ 9459 h 10000"/>
                  <a:gd name="connsiteX340" fmla="*/ 3772 w 10000"/>
                  <a:gd name="connsiteY340" fmla="*/ 9450 h 10000"/>
                  <a:gd name="connsiteX341" fmla="*/ 3758 w 10000"/>
                  <a:gd name="connsiteY341" fmla="*/ 9450 h 10000"/>
                  <a:gd name="connsiteX342" fmla="*/ 3742 w 10000"/>
                  <a:gd name="connsiteY342" fmla="*/ 9450 h 10000"/>
                  <a:gd name="connsiteX343" fmla="*/ 3725 w 10000"/>
                  <a:gd name="connsiteY343" fmla="*/ 9450 h 10000"/>
                  <a:gd name="connsiteX344" fmla="*/ 3717 w 10000"/>
                  <a:gd name="connsiteY344" fmla="*/ 9450 h 10000"/>
                  <a:gd name="connsiteX345" fmla="*/ 3709 w 10000"/>
                  <a:gd name="connsiteY345" fmla="*/ 9445 h 10000"/>
                  <a:gd name="connsiteX346" fmla="*/ 3695 w 10000"/>
                  <a:gd name="connsiteY346" fmla="*/ 9445 h 10000"/>
                  <a:gd name="connsiteX347" fmla="*/ 3692 w 10000"/>
                  <a:gd name="connsiteY347" fmla="*/ 9445 h 10000"/>
                  <a:gd name="connsiteX348" fmla="*/ 3684 w 10000"/>
                  <a:gd name="connsiteY348" fmla="*/ 9436 h 10000"/>
                  <a:gd name="connsiteX349" fmla="*/ 3687 w 10000"/>
                  <a:gd name="connsiteY349" fmla="*/ 9418 h 10000"/>
                  <a:gd name="connsiteX350" fmla="*/ 3692 w 10000"/>
                  <a:gd name="connsiteY350" fmla="*/ 9409 h 10000"/>
                  <a:gd name="connsiteX351" fmla="*/ 3695 w 10000"/>
                  <a:gd name="connsiteY351" fmla="*/ 9405 h 10000"/>
                  <a:gd name="connsiteX352" fmla="*/ 3711 w 10000"/>
                  <a:gd name="connsiteY352" fmla="*/ 9396 h 10000"/>
                  <a:gd name="connsiteX353" fmla="*/ 3717 w 10000"/>
                  <a:gd name="connsiteY353" fmla="*/ 9396 h 10000"/>
                  <a:gd name="connsiteX354" fmla="*/ 3722 w 10000"/>
                  <a:gd name="connsiteY354" fmla="*/ 9396 h 10000"/>
                  <a:gd name="connsiteX355" fmla="*/ 3733 w 10000"/>
                  <a:gd name="connsiteY355" fmla="*/ 9391 h 10000"/>
                  <a:gd name="connsiteX356" fmla="*/ 3742 w 10000"/>
                  <a:gd name="connsiteY356" fmla="*/ 9378 h 10000"/>
                  <a:gd name="connsiteX357" fmla="*/ 3747 w 10000"/>
                  <a:gd name="connsiteY357" fmla="*/ 9369 h 10000"/>
                  <a:gd name="connsiteX358" fmla="*/ 3750 w 10000"/>
                  <a:gd name="connsiteY358" fmla="*/ 9355 h 10000"/>
                  <a:gd name="connsiteX359" fmla="*/ 3750 w 10000"/>
                  <a:gd name="connsiteY359" fmla="*/ 9350 h 10000"/>
                  <a:gd name="connsiteX360" fmla="*/ 3747 w 10000"/>
                  <a:gd name="connsiteY360" fmla="*/ 9328 h 10000"/>
                  <a:gd name="connsiteX361" fmla="*/ 3747 w 10000"/>
                  <a:gd name="connsiteY361" fmla="*/ 9314 h 10000"/>
                  <a:gd name="connsiteX362" fmla="*/ 3750 w 10000"/>
                  <a:gd name="connsiteY362" fmla="*/ 9305 h 10000"/>
                  <a:gd name="connsiteX363" fmla="*/ 3756 w 10000"/>
                  <a:gd name="connsiteY363" fmla="*/ 9305 h 10000"/>
                  <a:gd name="connsiteX364" fmla="*/ 3767 w 10000"/>
                  <a:gd name="connsiteY364" fmla="*/ 9301 h 10000"/>
                  <a:gd name="connsiteX365" fmla="*/ 3772 w 10000"/>
                  <a:gd name="connsiteY365" fmla="*/ 9287 h 10000"/>
                  <a:gd name="connsiteX366" fmla="*/ 3775 w 10000"/>
                  <a:gd name="connsiteY366" fmla="*/ 9265 h 10000"/>
                  <a:gd name="connsiteX367" fmla="*/ 3775 w 10000"/>
                  <a:gd name="connsiteY367" fmla="*/ 9238 h 10000"/>
                  <a:gd name="connsiteX368" fmla="*/ 3772 w 10000"/>
                  <a:gd name="connsiteY368" fmla="*/ 9211 h 10000"/>
                  <a:gd name="connsiteX369" fmla="*/ 3772 w 10000"/>
                  <a:gd name="connsiteY369" fmla="*/ 9197 h 10000"/>
                  <a:gd name="connsiteX370" fmla="*/ 3775 w 10000"/>
                  <a:gd name="connsiteY370" fmla="*/ 9170 h 10000"/>
                  <a:gd name="connsiteX371" fmla="*/ 3775 w 10000"/>
                  <a:gd name="connsiteY371" fmla="*/ 9147 h 10000"/>
                  <a:gd name="connsiteX372" fmla="*/ 3775 w 10000"/>
                  <a:gd name="connsiteY372" fmla="*/ 9129 h 10000"/>
                  <a:gd name="connsiteX373" fmla="*/ 3775 w 10000"/>
                  <a:gd name="connsiteY373" fmla="*/ 9116 h 10000"/>
                  <a:gd name="connsiteX374" fmla="*/ 3789 w 10000"/>
                  <a:gd name="connsiteY374" fmla="*/ 9107 h 10000"/>
                  <a:gd name="connsiteX375" fmla="*/ 3789 w 10000"/>
                  <a:gd name="connsiteY375" fmla="*/ 9089 h 10000"/>
                  <a:gd name="connsiteX376" fmla="*/ 3783 w 10000"/>
                  <a:gd name="connsiteY376" fmla="*/ 9035 h 10000"/>
                  <a:gd name="connsiteX377" fmla="*/ 3783 w 10000"/>
                  <a:gd name="connsiteY377" fmla="*/ 9017 h 10000"/>
                  <a:gd name="connsiteX378" fmla="*/ 3791 w 10000"/>
                  <a:gd name="connsiteY378" fmla="*/ 8999 h 10000"/>
                  <a:gd name="connsiteX379" fmla="*/ 3797 w 10000"/>
                  <a:gd name="connsiteY379" fmla="*/ 8990 h 10000"/>
                  <a:gd name="connsiteX380" fmla="*/ 3808 w 10000"/>
                  <a:gd name="connsiteY380" fmla="*/ 8963 h 10000"/>
                  <a:gd name="connsiteX381" fmla="*/ 3813 w 10000"/>
                  <a:gd name="connsiteY381" fmla="*/ 8931 h 10000"/>
                  <a:gd name="connsiteX382" fmla="*/ 3813 w 10000"/>
                  <a:gd name="connsiteY382" fmla="*/ 8917 h 10000"/>
                  <a:gd name="connsiteX383" fmla="*/ 3808 w 10000"/>
                  <a:gd name="connsiteY383" fmla="*/ 8908 h 10000"/>
                  <a:gd name="connsiteX384" fmla="*/ 3813 w 10000"/>
                  <a:gd name="connsiteY384" fmla="*/ 8904 h 10000"/>
                  <a:gd name="connsiteX385" fmla="*/ 3813 w 10000"/>
                  <a:gd name="connsiteY385" fmla="*/ 8890 h 10000"/>
                  <a:gd name="connsiteX386" fmla="*/ 3808 w 10000"/>
                  <a:gd name="connsiteY386" fmla="*/ 8877 h 10000"/>
                  <a:gd name="connsiteX387" fmla="*/ 3808 w 10000"/>
                  <a:gd name="connsiteY387" fmla="*/ 8854 h 10000"/>
                  <a:gd name="connsiteX388" fmla="*/ 3808 w 10000"/>
                  <a:gd name="connsiteY388" fmla="*/ 8841 h 10000"/>
                  <a:gd name="connsiteX389" fmla="*/ 3808 w 10000"/>
                  <a:gd name="connsiteY389" fmla="*/ 8827 h 10000"/>
                  <a:gd name="connsiteX390" fmla="*/ 3808 w 10000"/>
                  <a:gd name="connsiteY390" fmla="*/ 8818 h 10000"/>
                  <a:gd name="connsiteX391" fmla="*/ 3808 w 10000"/>
                  <a:gd name="connsiteY391" fmla="*/ 8814 h 10000"/>
                  <a:gd name="connsiteX392" fmla="*/ 3808 w 10000"/>
                  <a:gd name="connsiteY392" fmla="*/ 8805 h 10000"/>
                  <a:gd name="connsiteX393" fmla="*/ 3808 w 10000"/>
                  <a:gd name="connsiteY393" fmla="*/ 8787 h 10000"/>
                  <a:gd name="connsiteX394" fmla="*/ 3808 w 10000"/>
                  <a:gd name="connsiteY394" fmla="*/ 8764 h 10000"/>
                  <a:gd name="connsiteX395" fmla="*/ 3808 w 10000"/>
                  <a:gd name="connsiteY395" fmla="*/ 8746 h 10000"/>
                  <a:gd name="connsiteX396" fmla="*/ 3805 w 10000"/>
                  <a:gd name="connsiteY396" fmla="*/ 8733 h 10000"/>
                  <a:gd name="connsiteX397" fmla="*/ 3805 w 10000"/>
                  <a:gd name="connsiteY397" fmla="*/ 8724 h 10000"/>
                  <a:gd name="connsiteX398" fmla="*/ 3808 w 10000"/>
                  <a:gd name="connsiteY398" fmla="*/ 8719 h 10000"/>
                  <a:gd name="connsiteX399" fmla="*/ 3813 w 10000"/>
                  <a:gd name="connsiteY399" fmla="*/ 8710 h 10000"/>
                  <a:gd name="connsiteX400" fmla="*/ 3819 w 10000"/>
                  <a:gd name="connsiteY400" fmla="*/ 8687 h 10000"/>
                  <a:gd name="connsiteX401" fmla="*/ 3822 w 10000"/>
                  <a:gd name="connsiteY401" fmla="*/ 8674 h 10000"/>
                  <a:gd name="connsiteX402" fmla="*/ 3822 w 10000"/>
                  <a:gd name="connsiteY402" fmla="*/ 8647 h 10000"/>
                  <a:gd name="connsiteX403" fmla="*/ 3827 w 10000"/>
                  <a:gd name="connsiteY403" fmla="*/ 8642 h 10000"/>
                  <a:gd name="connsiteX404" fmla="*/ 3827 w 10000"/>
                  <a:gd name="connsiteY404" fmla="*/ 8620 h 10000"/>
                  <a:gd name="connsiteX405" fmla="*/ 3836 w 10000"/>
                  <a:gd name="connsiteY405" fmla="*/ 8593 h 10000"/>
                  <a:gd name="connsiteX406" fmla="*/ 3838 w 10000"/>
                  <a:gd name="connsiteY406" fmla="*/ 8566 h 10000"/>
                  <a:gd name="connsiteX407" fmla="*/ 3838 w 10000"/>
                  <a:gd name="connsiteY407" fmla="*/ 8561 h 10000"/>
                  <a:gd name="connsiteX408" fmla="*/ 3844 w 10000"/>
                  <a:gd name="connsiteY408" fmla="*/ 8530 h 10000"/>
                  <a:gd name="connsiteX409" fmla="*/ 3844 w 10000"/>
                  <a:gd name="connsiteY409" fmla="*/ 8512 h 10000"/>
                  <a:gd name="connsiteX410" fmla="*/ 3844 w 10000"/>
                  <a:gd name="connsiteY410" fmla="*/ 8489 h 10000"/>
                  <a:gd name="connsiteX411" fmla="*/ 3838 w 10000"/>
                  <a:gd name="connsiteY411" fmla="*/ 8444 h 10000"/>
                  <a:gd name="connsiteX412" fmla="*/ 3838 w 10000"/>
                  <a:gd name="connsiteY412" fmla="*/ 8403 h 10000"/>
                  <a:gd name="connsiteX413" fmla="*/ 3838 w 10000"/>
                  <a:gd name="connsiteY413" fmla="*/ 8358 h 10000"/>
                  <a:gd name="connsiteX414" fmla="*/ 3836 w 10000"/>
                  <a:gd name="connsiteY414" fmla="*/ 8331 h 10000"/>
                  <a:gd name="connsiteX415" fmla="*/ 3838 w 10000"/>
                  <a:gd name="connsiteY415" fmla="*/ 8286 h 10000"/>
                  <a:gd name="connsiteX416" fmla="*/ 3836 w 10000"/>
                  <a:gd name="connsiteY416" fmla="*/ 8245 h 10000"/>
                  <a:gd name="connsiteX417" fmla="*/ 3836 w 10000"/>
                  <a:gd name="connsiteY417" fmla="*/ 8209 h 10000"/>
                  <a:gd name="connsiteX418" fmla="*/ 3836 w 10000"/>
                  <a:gd name="connsiteY418" fmla="*/ 8155 h 10000"/>
                  <a:gd name="connsiteX419" fmla="*/ 3836 w 10000"/>
                  <a:gd name="connsiteY419" fmla="*/ 8128 h 10000"/>
                  <a:gd name="connsiteX420" fmla="*/ 3836 w 10000"/>
                  <a:gd name="connsiteY420" fmla="*/ 8092 h 10000"/>
                  <a:gd name="connsiteX421" fmla="*/ 3830 w 10000"/>
                  <a:gd name="connsiteY421" fmla="*/ 8056 h 10000"/>
                  <a:gd name="connsiteX422" fmla="*/ 3830 w 10000"/>
                  <a:gd name="connsiteY422" fmla="*/ 8029 h 10000"/>
                  <a:gd name="connsiteX423" fmla="*/ 3830 w 10000"/>
                  <a:gd name="connsiteY423" fmla="*/ 8011 h 10000"/>
                  <a:gd name="connsiteX424" fmla="*/ 3827 w 10000"/>
                  <a:gd name="connsiteY424" fmla="*/ 7988 h 10000"/>
                  <a:gd name="connsiteX425" fmla="*/ 3827 w 10000"/>
                  <a:gd name="connsiteY425" fmla="*/ 7961 h 10000"/>
                  <a:gd name="connsiteX426" fmla="*/ 3822 w 10000"/>
                  <a:gd name="connsiteY426" fmla="*/ 7943 h 10000"/>
                  <a:gd name="connsiteX427" fmla="*/ 3822 w 10000"/>
                  <a:gd name="connsiteY427" fmla="*/ 7934 h 10000"/>
                  <a:gd name="connsiteX428" fmla="*/ 3819 w 10000"/>
                  <a:gd name="connsiteY428" fmla="*/ 7934 h 10000"/>
                  <a:gd name="connsiteX429" fmla="*/ 3789 w 10000"/>
                  <a:gd name="connsiteY429" fmla="*/ 7934 h 10000"/>
                  <a:gd name="connsiteX430" fmla="*/ 3758 w 10000"/>
                  <a:gd name="connsiteY430" fmla="*/ 7934 h 10000"/>
                  <a:gd name="connsiteX431" fmla="*/ 3709 w 10000"/>
                  <a:gd name="connsiteY431" fmla="*/ 7934 h 10000"/>
                  <a:gd name="connsiteX432" fmla="*/ 3684 w 10000"/>
                  <a:gd name="connsiteY432" fmla="*/ 7934 h 10000"/>
                  <a:gd name="connsiteX433" fmla="*/ 3645 w 10000"/>
                  <a:gd name="connsiteY433" fmla="*/ 7943 h 10000"/>
                  <a:gd name="connsiteX434" fmla="*/ 3598 w 10000"/>
                  <a:gd name="connsiteY434" fmla="*/ 7943 h 10000"/>
                  <a:gd name="connsiteX435" fmla="*/ 3573 w 10000"/>
                  <a:gd name="connsiteY435" fmla="*/ 7948 h 10000"/>
                  <a:gd name="connsiteX436" fmla="*/ 3549 w 10000"/>
                  <a:gd name="connsiteY436" fmla="*/ 7943 h 10000"/>
                  <a:gd name="connsiteX437" fmla="*/ 3540 w 10000"/>
                  <a:gd name="connsiteY437" fmla="*/ 7934 h 10000"/>
                  <a:gd name="connsiteX438" fmla="*/ 3538 w 10000"/>
                  <a:gd name="connsiteY438" fmla="*/ 7934 h 10000"/>
                  <a:gd name="connsiteX439" fmla="*/ 3518 w 10000"/>
                  <a:gd name="connsiteY439" fmla="*/ 7961 h 10000"/>
                  <a:gd name="connsiteX440" fmla="*/ 3518 w 10000"/>
                  <a:gd name="connsiteY440" fmla="*/ 7975 h 10000"/>
                  <a:gd name="connsiteX441" fmla="*/ 3518 w 10000"/>
                  <a:gd name="connsiteY441" fmla="*/ 8002 h 10000"/>
                  <a:gd name="connsiteX442" fmla="*/ 3510 w 10000"/>
                  <a:gd name="connsiteY442" fmla="*/ 8011 h 10000"/>
                  <a:gd name="connsiteX443" fmla="*/ 3493 w 10000"/>
                  <a:gd name="connsiteY443" fmla="*/ 8024 h 10000"/>
                  <a:gd name="connsiteX444" fmla="*/ 3474 w 10000"/>
                  <a:gd name="connsiteY444" fmla="*/ 8029 h 10000"/>
                  <a:gd name="connsiteX445" fmla="*/ 3458 w 10000"/>
                  <a:gd name="connsiteY445" fmla="*/ 8042 h 10000"/>
                  <a:gd name="connsiteX446" fmla="*/ 3435 w 10000"/>
                  <a:gd name="connsiteY446" fmla="*/ 8065 h 10000"/>
                  <a:gd name="connsiteX447" fmla="*/ 3422 w 10000"/>
                  <a:gd name="connsiteY447" fmla="*/ 8074 h 10000"/>
                  <a:gd name="connsiteX448" fmla="*/ 3411 w 10000"/>
                  <a:gd name="connsiteY448" fmla="*/ 8088 h 10000"/>
                  <a:gd name="connsiteX449" fmla="*/ 3402 w 10000"/>
                  <a:gd name="connsiteY449" fmla="*/ 8092 h 10000"/>
                  <a:gd name="connsiteX450" fmla="*/ 3372 w 10000"/>
                  <a:gd name="connsiteY450" fmla="*/ 8119 h 10000"/>
                  <a:gd name="connsiteX451" fmla="*/ 3353 w 10000"/>
                  <a:gd name="connsiteY451" fmla="*/ 8133 h 10000"/>
                  <a:gd name="connsiteX452" fmla="*/ 3344 w 10000"/>
                  <a:gd name="connsiteY452" fmla="*/ 8142 h 10000"/>
                  <a:gd name="connsiteX453" fmla="*/ 3333 w 10000"/>
                  <a:gd name="connsiteY453" fmla="*/ 8160 h 10000"/>
                  <a:gd name="connsiteX454" fmla="*/ 3322 w 10000"/>
                  <a:gd name="connsiteY454" fmla="*/ 8196 h 10000"/>
                  <a:gd name="connsiteX455" fmla="*/ 3317 w 10000"/>
                  <a:gd name="connsiteY455" fmla="*/ 8209 h 10000"/>
                  <a:gd name="connsiteX456" fmla="*/ 3297 w 10000"/>
                  <a:gd name="connsiteY456" fmla="*/ 8245 h 10000"/>
                  <a:gd name="connsiteX457" fmla="*/ 3292 w 10000"/>
                  <a:gd name="connsiteY457" fmla="*/ 8250 h 10000"/>
                  <a:gd name="connsiteX458" fmla="*/ 3281 w 10000"/>
                  <a:gd name="connsiteY458" fmla="*/ 8272 h 10000"/>
                  <a:gd name="connsiteX459" fmla="*/ 3275 w 10000"/>
                  <a:gd name="connsiteY459" fmla="*/ 8277 h 10000"/>
                  <a:gd name="connsiteX460" fmla="*/ 3264 w 10000"/>
                  <a:gd name="connsiteY460" fmla="*/ 8313 h 10000"/>
                  <a:gd name="connsiteX461" fmla="*/ 3248 w 10000"/>
                  <a:gd name="connsiteY461" fmla="*/ 8327 h 10000"/>
                  <a:gd name="connsiteX462" fmla="*/ 3212 w 10000"/>
                  <a:gd name="connsiteY462" fmla="*/ 8340 h 10000"/>
                  <a:gd name="connsiteX463" fmla="*/ 3195 w 10000"/>
                  <a:gd name="connsiteY463" fmla="*/ 8345 h 10000"/>
                  <a:gd name="connsiteX464" fmla="*/ 3195 w 10000"/>
                  <a:gd name="connsiteY464" fmla="*/ 8354 h 10000"/>
                  <a:gd name="connsiteX465" fmla="*/ 3193 w 10000"/>
                  <a:gd name="connsiteY465" fmla="*/ 8358 h 10000"/>
                  <a:gd name="connsiteX466" fmla="*/ 3179 w 10000"/>
                  <a:gd name="connsiteY466" fmla="*/ 8367 h 10000"/>
                  <a:gd name="connsiteX467" fmla="*/ 3171 w 10000"/>
                  <a:gd name="connsiteY467" fmla="*/ 8381 h 10000"/>
                  <a:gd name="connsiteX468" fmla="*/ 3146 w 10000"/>
                  <a:gd name="connsiteY468" fmla="*/ 8408 h 10000"/>
                  <a:gd name="connsiteX469" fmla="*/ 3137 w 10000"/>
                  <a:gd name="connsiteY469" fmla="*/ 8417 h 10000"/>
                  <a:gd name="connsiteX470" fmla="*/ 3115 w 10000"/>
                  <a:gd name="connsiteY470" fmla="*/ 8430 h 10000"/>
                  <a:gd name="connsiteX471" fmla="*/ 3096 w 10000"/>
                  <a:gd name="connsiteY471" fmla="*/ 8417 h 10000"/>
                  <a:gd name="connsiteX472" fmla="*/ 3082 w 10000"/>
                  <a:gd name="connsiteY472" fmla="*/ 8403 h 10000"/>
                  <a:gd name="connsiteX473" fmla="*/ 3066 w 10000"/>
                  <a:gd name="connsiteY473" fmla="*/ 8381 h 10000"/>
                  <a:gd name="connsiteX474" fmla="*/ 3063 w 10000"/>
                  <a:gd name="connsiteY474" fmla="*/ 8372 h 10000"/>
                  <a:gd name="connsiteX475" fmla="*/ 3057 w 10000"/>
                  <a:gd name="connsiteY475" fmla="*/ 8358 h 10000"/>
                  <a:gd name="connsiteX476" fmla="*/ 3052 w 10000"/>
                  <a:gd name="connsiteY476" fmla="*/ 8345 h 10000"/>
                  <a:gd name="connsiteX477" fmla="*/ 3044 w 10000"/>
                  <a:gd name="connsiteY477" fmla="*/ 8327 h 10000"/>
                  <a:gd name="connsiteX478" fmla="*/ 3027 w 10000"/>
                  <a:gd name="connsiteY478" fmla="*/ 8304 h 10000"/>
                  <a:gd name="connsiteX479" fmla="*/ 3016 w 10000"/>
                  <a:gd name="connsiteY479" fmla="*/ 8304 h 10000"/>
                  <a:gd name="connsiteX480" fmla="*/ 3002 w 10000"/>
                  <a:gd name="connsiteY480" fmla="*/ 8304 h 10000"/>
                  <a:gd name="connsiteX481" fmla="*/ 2977 w 10000"/>
                  <a:gd name="connsiteY481" fmla="*/ 8304 h 10000"/>
                  <a:gd name="connsiteX482" fmla="*/ 2961 w 10000"/>
                  <a:gd name="connsiteY482" fmla="*/ 8300 h 10000"/>
                  <a:gd name="connsiteX483" fmla="*/ 2936 w 10000"/>
                  <a:gd name="connsiteY483" fmla="*/ 8300 h 10000"/>
                  <a:gd name="connsiteX484" fmla="*/ 2922 w 10000"/>
                  <a:gd name="connsiteY484" fmla="*/ 8313 h 10000"/>
                  <a:gd name="connsiteX485" fmla="*/ 2911 w 10000"/>
                  <a:gd name="connsiteY485" fmla="*/ 8313 h 10000"/>
                  <a:gd name="connsiteX486" fmla="*/ 2881 w 10000"/>
                  <a:gd name="connsiteY486" fmla="*/ 8304 h 10000"/>
                  <a:gd name="connsiteX487" fmla="*/ 2878 w 10000"/>
                  <a:gd name="connsiteY487" fmla="*/ 8304 h 10000"/>
                  <a:gd name="connsiteX488" fmla="*/ 2867 w 10000"/>
                  <a:gd name="connsiteY488" fmla="*/ 8313 h 10000"/>
                  <a:gd name="connsiteX489" fmla="*/ 2859 w 10000"/>
                  <a:gd name="connsiteY489" fmla="*/ 8318 h 10000"/>
                  <a:gd name="connsiteX490" fmla="*/ 2856 w 10000"/>
                  <a:gd name="connsiteY490" fmla="*/ 8327 h 10000"/>
                  <a:gd name="connsiteX491" fmla="*/ 2856 w 10000"/>
                  <a:gd name="connsiteY491" fmla="*/ 8331 h 10000"/>
                  <a:gd name="connsiteX492" fmla="*/ 2850 w 10000"/>
                  <a:gd name="connsiteY492" fmla="*/ 8340 h 10000"/>
                  <a:gd name="connsiteX493" fmla="*/ 2864 w 10000"/>
                  <a:gd name="connsiteY493" fmla="*/ 8345 h 10000"/>
                  <a:gd name="connsiteX494" fmla="*/ 2867 w 10000"/>
                  <a:gd name="connsiteY494" fmla="*/ 8354 h 10000"/>
                  <a:gd name="connsiteX495" fmla="*/ 2878 w 10000"/>
                  <a:gd name="connsiteY495" fmla="*/ 8367 h 10000"/>
                  <a:gd name="connsiteX496" fmla="*/ 2881 w 10000"/>
                  <a:gd name="connsiteY496" fmla="*/ 8385 h 10000"/>
                  <a:gd name="connsiteX497" fmla="*/ 2881 w 10000"/>
                  <a:gd name="connsiteY497" fmla="*/ 8403 h 10000"/>
                  <a:gd name="connsiteX498" fmla="*/ 2886 w 10000"/>
                  <a:gd name="connsiteY498" fmla="*/ 8417 h 10000"/>
                  <a:gd name="connsiteX499" fmla="*/ 2889 w 10000"/>
                  <a:gd name="connsiteY499" fmla="*/ 8430 h 10000"/>
                  <a:gd name="connsiteX500" fmla="*/ 2897 w 10000"/>
                  <a:gd name="connsiteY500" fmla="*/ 8444 h 10000"/>
                  <a:gd name="connsiteX501" fmla="*/ 2903 w 10000"/>
                  <a:gd name="connsiteY501" fmla="*/ 8462 h 10000"/>
                  <a:gd name="connsiteX502" fmla="*/ 2906 w 10000"/>
                  <a:gd name="connsiteY502" fmla="*/ 8484 h 10000"/>
                  <a:gd name="connsiteX503" fmla="*/ 2906 w 10000"/>
                  <a:gd name="connsiteY503" fmla="*/ 8512 h 10000"/>
                  <a:gd name="connsiteX504" fmla="*/ 2903 w 10000"/>
                  <a:gd name="connsiteY504" fmla="*/ 8539 h 10000"/>
                  <a:gd name="connsiteX505" fmla="*/ 2903 w 10000"/>
                  <a:gd name="connsiteY505" fmla="*/ 8561 h 10000"/>
                  <a:gd name="connsiteX506" fmla="*/ 2903 w 10000"/>
                  <a:gd name="connsiteY506" fmla="*/ 8575 h 10000"/>
                  <a:gd name="connsiteX507" fmla="*/ 2906 w 10000"/>
                  <a:gd name="connsiteY507" fmla="*/ 8588 h 10000"/>
                  <a:gd name="connsiteX508" fmla="*/ 2831 w 10000"/>
                  <a:gd name="connsiteY508" fmla="*/ 8683 h 10000"/>
                  <a:gd name="connsiteX509" fmla="*/ 2674 w 10000"/>
                  <a:gd name="connsiteY509" fmla="*/ 8791 h 10000"/>
                  <a:gd name="connsiteX510" fmla="*/ 2583 w 10000"/>
                  <a:gd name="connsiteY510" fmla="*/ 8805 h 10000"/>
                  <a:gd name="connsiteX511" fmla="*/ 2481 w 10000"/>
                  <a:gd name="connsiteY511" fmla="*/ 8751 h 10000"/>
                  <a:gd name="connsiteX512" fmla="*/ 2470 w 10000"/>
                  <a:gd name="connsiteY512" fmla="*/ 8751 h 10000"/>
                  <a:gd name="connsiteX513" fmla="*/ 2445 w 10000"/>
                  <a:gd name="connsiteY513" fmla="*/ 8778 h 10000"/>
                  <a:gd name="connsiteX514" fmla="*/ 2420 w 10000"/>
                  <a:gd name="connsiteY514" fmla="*/ 8800 h 10000"/>
                  <a:gd name="connsiteX515" fmla="*/ 2398 w 10000"/>
                  <a:gd name="connsiteY515" fmla="*/ 8800 h 10000"/>
                  <a:gd name="connsiteX516" fmla="*/ 2365 w 10000"/>
                  <a:gd name="connsiteY516" fmla="*/ 8845 h 10000"/>
                  <a:gd name="connsiteX517" fmla="*/ 2343 w 10000"/>
                  <a:gd name="connsiteY517" fmla="*/ 8859 h 10000"/>
                  <a:gd name="connsiteX518" fmla="*/ 2296 w 10000"/>
                  <a:gd name="connsiteY518" fmla="*/ 8890 h 10000"/>
                  <a:gd name="connsiteX519" fmla="*/ 2276 w 10000"/>
                  <a:gd name="connsiteY519" fmla="*/ 8904 h 10000"/>
                  <a:gd name="connsiteX520" fmla="*/ 2243 w 10000"/>
                  <a:gd name="connsiteY520" fmla="*/ 8922 h 10000"/>
                  <a:gd name="connsiteX521" fmla="*/ 2221 w 10000"/>
                  <a:gd name="connsiteY521" fmla="*/ 8931 h 10000"/>
                  <a:gd name="connsiteX522" fmla="*/ 2188 w 10000"/>
                  <a:gd name="connsiteY522" fmla="*/ 8949 h 10000"/>
                  <a:gd name="connsiteX523" fmla="*/ 2163 w 10000"/>
                  <a:gd name="connsiteY523" fmla="*/ 8963 h 10000"/>
                  <a:gd name="connsiteX524" fmla="*/ 2141 w 10000"/>
                  <a:gd name="connsiteY524" fmla="*/ 8985 h 10000"/>
                  <a:gd name="connsiteX525" fmla="*/ 2116 w 10000"/>
                  <a:gd name="connsiteY525" fmla="*/ 8990 h 10000"/>
                  <a:gd name="connsiteX526" fmla="*/ 2111 w 10000"/>
                  <a:gd name="connsiteY526" fmla="*/ 8999 h 10000"/>
                  <a:gd name="connsiteX527" fmla="*/ 2100 w 10000"/>
                  <a:gd name="connsiteY527" fmla="*/ 8999 h 10000"/>
                  <a:gd name="connsiteX528" fmla="*/ 2086 w 10000"/>
                  <a:gd name="connsiteY528" fmla="*/ 9003 h 10000"/>
                  <a:gd name="connsiteX529" fmla="*/ 2078 w 10000"/>
                  <a:gd name="connsiteY529" fmla="*/ 9012 h 10000"/>
                  <a:gd name="connsiteX530" fmla="*/ 2050 w 10000"/>
                  <a:gd name="connsiteY530" fmla="*/ 9026 h 10000"/>
                  <a:gd name="connsiteX531" fmla="*/ 2028 w 10000"/>
                  <a:gd name="connsiteY531" fmla="*/ 9048 h 10000"/>
                  <a:gd name="connsiteX532" fmla="*/ 2012 w 10000"/>
                  <a:gd name="connsiteY532" fmla="*/ 9062 h 10000"/>
                  <a:gd name="connsiteX533" fmla="*/ 1995 w 10000"/>
                  <a:gd name="connsiteY533" fmla="*/ 9075 h 10000"/>
                  <a:gd name="connsiteX534" fmla="*/ 1962 w 10000"/>
                  <a:gd name="connsiteY534" fmla="*/ 9080 h 10000"/>
                  <a:gd name="connsiteX535" fmla="*/ 1948 w 10000"/>
                  <a:gd name="connsiteY535" fmla="*/ 9048 h 10000"/>
                  <a:gd name="connsiteX536" fmla="*/ 1945 w 10000"/>
                  <a:gd name="connsiteY536" fmla="*/ 9039 h 10000"/>
                  <a:gd name="connsiteX537" fmla="*/ 1932 w 10000"/>
                  <a:gd name="connsiteY537" fmla="*/ 9003 h 10000"/>
                  <a:gd name="connsiteX538" fmla="*/ 1898 w 10000"/>
                  <a:gd name="connsiteY538" fmla="*/ 8935 h 10000"/>
                  <a:gd name="connsiteX539" fmla="*/ 1882 w 10000"/>
                  <a:gd name="connsiteY539" fmla="*/ 8895 h 10000"/>
                  <a:gd name="connsiteX540" fmla="*/ 1865 w 10000"/>
                  <a:gd name="connsiteY540" fmla="*/ 8845 h 10000"/>
                  <a:gd name="connsiteX541" fmla="*/ 1865 w 10000"/>
                  <a:gd name="connsiteY541" fmla="*/ 8832 h 10000"/>
                  <a:gd name="connsiteX542" fmla="*/ 1857 w 10000"/>
                  <a:gd name="connsiteY542" fmla="*/ 8827 h 10000"/>
                  <a:gd name="connsiteX543" fmla="*/ 1841 w 10000"/>
                  <a:gd name="connsiteY543" fmla="*/ 8773 h 10000"/>
                  <a:gd name="connsiteX544" fmla="*/ 1827 w 10000"/>
                  <a:gd name="connsiteY544" fmla="*/ 8733 h 10000"/>
                  <a:gd name="connsiteX545" fmla="*/ 1843 w 10000"/>
                  <a:gd name="connsiteY545" fmla="*/ 8710 h 10000"/>
                  <a:gd name="connsiteX546" fmla="*/ 1857 w 10000"/>
                  <a:gd name="connsiteY546" fmla="*/ 8687 h 10000"/>
                  <a:gd name="connsiteX547" fmla="*/ 1868 w 10000"/>
                  <a:gd name="connsiteY547" fmla="*/ 8669 h 10000"/>
                  <a:gd name="connsiteX548" fmla="*/ 1885 w 10000"/>
                  <a:gd name="connsiteY548" fmla="*/ 8647 h 10000"/>
                  <a:gd name="connsiteX549" fmla="*/ 1909 w 10000"/>
                  <a:gd name="connsiteY549" fmla="*/ 8606 h 10000"/>
                  <a:gd name="connsiteX550" fmla="*/ 1923 w 10000"/>
                  <a:gd name="connsiteY550" fmla="*/ 8588 h 10000"/>
                  <a:gd name="connsiteX551" fmla="*/ 1937 w 10000"/>
                  <a:gd name="connsiteY551" fmla="*/ 8561 h 10000"/>
                  <a:gd name="connsiteX552" fmla="*/ 1923 w 10000"/>
                  <a:gd name="connsiteY552" fmla="*/ 8530 h 10000"/>
                  <a:gd name="connsiteX553" fmla="*/ 1901 w 10000"/>
                  <a:gd name="connsiteY553" fmla="*/ 8462 h 10000"/>
                  <a:gd name="connsiteX554" fmla="*/ 1890 w 10000"/>
                  <a:gd name="connsiteY554" fmla="*/ 8430 h 10000"/>
                  <a:gd name="connsiteX555" fmla="*/ 1885 w 10000"/>
                  <a:gd name="connsiteY555" fmla="*/ 8408 h 10000"/>
                  <a:gd name="connsiteX556" fmla="*/ 1865 w 10000"/>
                  <a:gd name="connsiteY556" fmla="*/ 8367 h 10000"/>
                  <a:gd name="connsiteX557" fmla="*/ 1849 w 10000"/>
                  <a:gd name="connsiteY557" fmla="*/ 8318 h 10000"/>
                  <a:gd name="connsiteX558" fmla="*/ 1841 w 10000"/>
                  <a:gd name="connsiteY558" fmla="*/ 8304 h 10000"/>
                  <a:gd name="connsiteX559" fmla="*/ 1835 w 10000"/>
                  <a:gd name="connsiteY559" fmla="*/ 8300 h 10000"/>
                  <a:gd name="connsiteX560" fmla="*/ 1818 w 10000"/>
                  <a:gd name="connsiteY560" fmla="*/ 8290 h 10000"/>
                  <a:gd name="connsiteX561" fmla="*/ 1785 w 10000"/>
                  <a:gd name="connsiteY561" fmla="*/ 8300 h 10000"/>
                  <a:gd name="connsiteX562" fmla="*/ 1763 w 10000"/>
                  <a:gd name="connsiteY562" fmla="*/ 8300 h 10000"/>
                  <a:gd name="connsiteX563" fmla="*/ 1747 w 10000"/>
                  <a:gd name="connsiteY563" fmla="*/ 8313 h 10000"/>
                  <a:gd name="connsiteX564" fmla="*/ 1744 w 10000"/>
                  <a:gd name="connsiteY564" fmla="*/ 8304 h 10000"/>
                  <a:gd name="connsiteX565" fmla="*/ 1730 w 10000"/>
                  <a:gd name="connsiteY565" fmla="*/ 8313 h 10000"/>
                  <a:gd name="connsiteX566" fmla="*/ 1708 w 10000"/>
                  <a:gd name="connsiteY566" fmla="*/ 8327 h 10000"/>
                  <a:gd name="connsiteX567" fmla="*/ 1675 w 10000"/>
                  <a:gd name="connsiteY567" fmla="*/ 8331 h 10000"/>
                  <a:gd name="connsiteX568" fmla="*/ 1658 w 10000"/>
                  <a:gd name="connsiteY568" fmla="*/ 8345 h 10000"/>
                  <a:gd name="connsiteX569" fmla="*/ 1628 w 10000"/>
                  <a:gd name="connsiteY569" fmla="*/ 8367 h 10000"/>
                  <a:gd name="connsiteX570" fmla="*/ 1620 w 10000"/>
                  <a:gd name="connsiteY570" fmla="*/ 8372 h 10000"/>
                  <a:gd name="connsiteX571" fmla="*/ 1584 w 10000"/>
                  <a:gd name="connsiteY571" fmla="*/ 8394 h 10000"/>
                  <a:gd name="connsiteX572" fmla="*/ 1554 w 10000"/>
                  <a:gd name="connsiteY572" fmla="*/ 8417 h 10000"/>
                  <a:gd name="connsiteX573" fmla="*/ 1529 w 10000"/>
                  <a:gd name="connsiteY573" fmla="*/ 8417 h 10000"/>
                  <a:gd name="connsiteX574" fmla="*/ 1515 w 10000"/>
                  <a:gd name="connsiteY574" fmla="*/ 8408 h 10000"/>
                  <a:gd name="connsiteX575" fmla="*/ 1507 w 10000"/>
                  <a:gd name="connsiteY575" fmla="*/ 8394 h 10000"/>
                  <a:gd name="connsiteX576" fmla="*/ 1479 w 10000"/>
                  <a:gd name="connsiteY576" fmla="*/ 8367 h 10000"/>
                  <a:gd name="connsiteX577" fmla="*/ 1457 w 10000"/>
                  <a:gd name="connsiteY577" fmla="*/ 8385 h 10000"/>
                  <a:gd name="connsiteX578" fmla="*/ 1432 w 10000"/>
                  <a:gd name="connsiteY578" fmla="*/ 8385 h 10000"/>
                  <a:gd name="connsiteX579" fmla="*/ 1418 w 10000"/>
                  <a:gd name="connsiteY579" fmla="*/ 8372 h 10000"/>
                  <a:gd name="connsiteX580" fmla="*/ 1399 w 10000"/>
                  <a:gd name="connsiteY580" fmla="*/ 8358 h 10000"/>
                  <a:gd name="connsiteX581" fmla="*/ 1369 w 10000"/>
                  <a:gd name="connsiteY581" fmla="*/ 8340 h 10000"/>
                  <a:gd name="connsiteX582" fmla="*/ 1355 w 10000"/>
                  <a:gd name="connsiteY582" fmla="*/ 8327 h 10000"/>
                  <a:gd name="connsiteX583" fmla="*/ 1347 w 10000"/>
                  <a:gd name="connsiteY583" fmla="*/ 8318 h 10000"/>
                  <a:gd name="connsiteX584" fmla="*/ 1330 w 10000"/>
                  <a:gd name="connsiteY584" fmla="*/ 8304 h 10000"/>
                  <a:gd name="connsiteX585" fmla="*/ 1319 w 10000"/>
                  <a:gd name="connsiteY585" fmla="*/ 8290 h 10000"/>
                  <a:gd name="connsiteX586" fmla="*/ 1297 w 10000"/>
                  <a:gd name="connsiteY586" fmla="*/ 8272 h 10000"/>
                  <a:gd name="connsiteX587" fmla="*/ 1289 w 10000"/>
                  <a:gd name="connsiteY587" fmla="*/ 8263 h 10000"/>
                  <a:gd name="connsiteX588" fmla="*/ 1280 w 10000"/>
                  <a:gd name="connsiteY588" fmla="*/ 8250 h 10000"/>
                  <a:gd name="connsiteX589" fmla="*/ 1264 w 10000"/>
                  <a:gd name="connsiteY589" fmla="*/ 8236 h 10000"/>
                  <a:gd name="connsiteX590" fmla="*/ 1256 w 10000"/>
                  <a:gd name="connsiteY590" fmla="*/ 8232 h 10000"/>
                  <a:gd name="connsiteX591" fmla="*/ 1247 w 10000"/>
                  <a:gd name="connsiteY591" fmla="*/ 8223 h 10000"/>
                  <a:gd name="connsiteX592" fmla="*/ 1233 w 10000"/>
                  <a:gd name="connsiteY592" fmla="*/ 8209 h 10000"/>
                  <a:gd name="connsiteX593" fmla="*/ 1222 w 10000"/>
                  <a:gd name="connsiteY593" fmla="*/ 8200 h 10000"/>
                  <a:gd name="connsiteX594" fmla="*/ 1206 w 10000"/>
                  <a:gd name="connsiteY594" fmla="*/ 8196 h 10000"/>
                  <a:gd name="connsiteX595" fmla="*/ 1192 w 10000"/>
                  <a:gd name="connsiteY595" fmla="*/ 8196 h 10000"/>
                  <a:gd name="connsiteX596" fmla="*/ 1167 w 10000"/>
                  <a:gd name="connsiteY596" fmla="*/ 8200 h 10000"/>
                  <a:gd name="connsiteX597" fmla="*/ 1137 w 10000"/>
                  <a:gd name="connsiteY597" fmla="*/ 8223 h 10000"/>
                  <a:gd name="connsiteX598" fmla="*/ 1126 w 10000"/>
                  <a:gd name="connsiteY598" fmla="*/ 8232 h 10000"/>
                  <a:gd name="connsiteX599" fmla="*/ 1109 w 10000"/>
                  <a:gd name="connsiteY599" fmla="*/ 8232 h 10000"/>
                  <a:gd name="connsiteX600" fmla="*/ 1087 w 10000"/>
                  <a:gd name="connsiteY600" fmla="*/ 8236 h 10000"/>
                  <a:gd name="connsiteX601" fmla="*/ 1071 w 10000"/>
                  <a:gd name="connsiteY601" fmla="*/ 8232 h 10000"/>
                  <a:gd name="connsiteX602" fmla="*/ 1071 w 10000"/>
                  <a:gd name="connsiteY602" fmla="*/ 8214 h 10000"/>
                  <a:gd name="connsiteX603" fmla="*/ 1062 w 10000"/>
                  <a:gd name="connsiteY603" fmla="*/ 8196 h 10000"/>
                  <a:gd name="connsiteX604" fmla="*/ 1057 w 10000"/>
                  <a:gd name="connsiteY604" fmla="*/ 8173 h 10000"/>
                  <a:gd name="connsiteX605" fmla="*/ 1049 w 10000"/>
                  <a:gd name="connsiteY605" fmla="*/ 8128 h 10000"/>
                  <a:gd name="connsiteX606" fmla="*/ 1040 w 10000"/>
                  <a:gd name="connsiteY606" fmla="*/ 8101 h 10000"/>
                  <a:gd name="connsiteX607" fmla="*/ 1040 w 10000"/>
                  <a:gd name="connsiteY607" fmla="*/ 8088 h 10000"/>
                  <a:gd name="connsiteX608" fmla="*/ 1032 w 10000"/>
                  <a:gd name="connsiteY608" fmla="*/ 8065 h 10000"/>
                  <a:gd name="connsiteX609" fmla="*/ 1024 w 10000"/>
                  <a:gd name="connsiteY609" fmla="*/ 7997 h 10000"/>
                  <a:gd name="connsiteX610" fmla="*/ 1024 w 10000"/>
                  <a:gd name="connsiteY610" fmla="*/ 7970 h 10000"/>
                  <a:gd name="connsiteX611" fmla="*/ 1015 w 10000"/>
                  <a:gd name="connsiteY611" fmla="*/ 7930 h 10000"/>
                  <a:gd name="connsiteX612" fmla="*/ 1013 w 10000"/>
                  <a:gd name="connsiteY612" fmla="*/ 7885 h 10000"/>
                  <a:gd name="connsiteX613" fmla="*/ 1004 w 10000"/>
                  <a:gd name="connsiteY613" fmla="*/ 7866 h 10000"/>
                  <a:gd name="connsiteX614" fmla="*/ 853 w 10000"/>
                  <a:gd name="connsiteY614" fmla="*/ 7948 h 10000"/>
                  <a:gd name="connsiteX615" fmla="*/ 811 w 10000"/>
                  <a:gd name="connsiteY615" fmla="*/ 7844 h 10000"/>
                  <a:gd name="connsiteX616" fmla="*/ 811 w 10000"/>
                  <a:gd name="connsiteY616" fmla="*/ 7799 h 10000"/>
                  <a:gd name="connsiteX617" fmla="*/ 814 w 10000"/>
                  <a:gd name="connsiteY617" fmla="*/ 7736 h 10000"/>
                  <a:gd name="connsiteX618" fmla="*/ 740 w 10000"/>
                  <a:gd name="connsiteY618" fmla="*/ 7578 h 10000"/>
                  <a:gd name="connsiteX619" fmla="*/ 571 w 10000"/>
                  <a:gd name="connsiteY619" fmla="*/ 7447 h 10000"/>
                  <a:gd name="connsiteX620" fmla="*/ 530 w 10000"/>
                  <a:gd name="connsiteY620" fmla="*/ 7772 h 10000"/>
                  <a:gd name="connsiteX621" fmla="*/ 502 w 10000"/>
                  <a:gd name="connsiteY621" fmla="*/ 7763 h 10000"/>
                  <a:gd name="connsiteX622" fmla="*/ 491 w 10000"/>
                  <a:gd name="connsiteY622" fmla="*/ 7826 h 10000"/>
                  <a:gd name="connsiteX623" fmla="*/ 483 w 10000"/>
                  <a:gd name="connsiteY623" fmla="*/ 7830 h 10000"/>
                  <a:gd name="connsiteX624" fmla="*/ 469 w 10000"/>
                  <a:gd name="connsiteY624" fmla="*/ 7839 h 10000"/>
                  <a:gd name="connsiteX625" fmla="*/ 453 w 10000"/>
                  <a:gd name="connsiteY625" fmla="*/ 7830 h 10000"/>
                  <a:gd name="connsiteX626" fmla="*/ 442 w 10000"/>
                  <a:gd name="connsiteY626" fmla="*/ 7826 h 10000"/>
                  <a:gd name="connsiteX627" fmla="*/ 425 w 10000"/>
                  <a:gd name="connsiteY627" fmla="*/ 7826 h 10000"/>
                  <a:gd name="connsiteX628" fmla="*/ 403 w 10000"/>
                  <a:gd name="connsiteY628" fmla="*/ 7826 h 10000"/>
                  <a:gd name="connsiteX629" fmla="*/ 378 w 10000"/>
                  <a:gd name="connsiteY629" fmla="*/ 7817 h 10000"/>
                  <a:gd name="connsiteX630" fmla="*/ 356 w 10000"/>
                  <a:gd name="connsiteY630" fmla="*/ 7817 h 10000"/>
                  <a:gd name="connsiteX631" fmla="*/ 331 w 10000"/>
                  <a:gd name="connsiteY631" fmla="*/ 7817 h 10000"/>
                  <a:gd name="connsiteX632" fmla="*/ 315 w 10000"/>
                  <a:gd name="connsiteY632" fmla="*/ 7830 h 10000"/>
                  <a:gd name="connsiteX633" fmla="*/ 290 w 10000"/>
                  <a:gd name="connsiteY633" fmla="*/ 7853 h 10000"/>
                  <a:gd name="connsiteX634" fmla="*/ 248 w 10000"/>
                  <a:gd name="connsiteY634" fmla="*/ 7659 h 10000"/>
                  <a:gd name="connsiteX635" fmla="*/ 298 w 10000"/>
                  <a:gd name="connsiteY635" fmla="*/ 7379 h 10000"/>
                  <a:gd name="connsiteX636" fmla="*/ 290 w 10000"/>
                  <a:gd name="connsiteY636" fmla="*/ 7312 h 10000"/>
                  <a:gd name="connsiteX637" fmla="*/ 284 w 10000"/>
                  <a:gd name="connsiteY637" fmla="*/ 7253 h 10000"/>
                  <a:gd name="connsiteX638" fmla="*/ 301 w 10000"/>
                  <a:gd name="connsiteY638" fmla="*/ 7226 h 10000"/>
                  <a:gd name="connsiteX639" fmla="*/ 315 w 10000"/>
                  <a:gd name="connsiteY639" fmla="*/ 7199 h 10000"/>
                  <a:gd name="connsiteX640" fmla="*/ 323 w 10000"/>
                  <a:gd name="connsiteY640" fmla="*/ 7158 h 10000"/>
                  <a:gd name="connsiteX641" fmla="*/ 317 w 10000"/>
                  <a:gd name="connsiteY641" fmla="*/ 7140 h 10000"/>
                  <a:gd name="connsiteX642" fmla="*/ 168 w 10000"/>
                  <a:gd name="connsiteY642" fmla="*/ 6892 h 10000"/>
                  <a:gd name="connsiteX643" fmla="*/ 80 w 10000"/>
                  <a:gd name="connsiteY643" fmla="*/ 6802 h 10000"/>
                  <a:gd name="connsiteX644" fmla="*/ 143 w 10000"/>
                  <a:gd name="connsiteY644" fmla="*/ 6707 h 10000"/>
                  <a:gd name="connsiteX645" fmla="*/ 63 w 10000"/>
                  <a:gd name="connsiteY645" fmla="*/ 6549 h 10000"/>
                  <a:gd name="connsiteX646" fmla="*/ 41 w 10000"/>
                  <a:gd name="connsiteY646" fmla="*/ 6500 h 10000"/>
                  <a:gd name="connsiteX647" fmla="*/ 201 w 10000"/>
                  <a:gd name="connsiteY647" fmla="*/ 6274 h 10000"/>
                  <a:gd name="connsiteX648" fmla="*/ 143 w 10000"/>
                  <a:gd name="connsiteY648" fmla="*/ 6184 h 10000"/>
                  <a:gd name="connsiteX649" fmla="*/ 152 w 10000"/>
                  <a:gd name="connsiteY649" fmla="*/ 6148 h 10000"/>
                  <a:gd name="connsiteX650" fmla="*/ 163 w 10000"/>
                  <a:gd name="connsiteY650" fmla="*/ 6107 h 10000"/>
                  <a:gd name="connsiteX651" fmla="*/ 229 w 10000"/>
                  <a:gd name="connsiteY651" fmla="*/ 5895 h 10000"/>
                  <a:gd name="connsiteX652" fmla="*/ 251 w 10000"/>
                  <a:gd name="connsiteY652" fmla="*/ 5805 h 10000"/>
                  <a:gd name="connsiteX653" fmla="*/ 251 w 10000"/>
                  <a:gd name="connsiteY653" fmla="*/ 5778 h 10000"/>
                  <a:gd name="connsiteX654" fmla="*/ 248 w 10000"/>
                  <a:gd name="connsiteY654" fmla="*/ 5733 h 10000"/>
                  <a:gd name="connsiteX655" fmla="*/ 212 w 10000"/>
                  <a:gd name="connsiteY655" fmla="*/ 5602 h 10000"/>
                  <a:gd name="connsiteX656" fmla="*/ 177 w 10000"/>
                  <a:gd name="connsiteY656" fmla="*/ 5521 h 10000"/>
                  <a:gd name="connsiteX657" fmla="*/ 33 w 10000"/>
                  <a:gd name="connsiteY657" fmla="*/ 5503 h 10000"/>
                  <a:gd name="connsiteX658" fmla="*/ 0 w 10000"/>
                  <a:gd name="connsiteY658" fmla="*/ 5219 h 10000"/>
                  <a:gd name="connsiteX659" fmla="*/ 188 w 10000"/>
                  <a:gd name="connsiteY659" fmla="*/ 5219 h 10000"/>
                  <a:gd name="connsiteX660" fmla="*/ 201 w 10000"/>
                  <a:gd name="connsiteY660" fmla="*/ 5210 h 10000"/>
                  <a:gd name="connsiteX661" fmla="*/ 251 w 10000"/>
                  <a:gd name="connsiteY661" fmla="*/ 5169 h 10000"/>
                  <a:gd name="connsiteX662" fmla="*/ 444 w 10000"/>
                  <a:gd name="connsiteY662" fmla="*/ 4984 h 10000"/>
                  <a:gd name="connsiteX663" fmla="*/ 510 w 10000"/>
                  <a:gd name="connsiteY663" fmla="*/ 4723 h 10000"/>
                  <a:gd name="connsiteX664" fmla="*/ 574 w 10000"/>
                  <a:gd name="connsiteY664" fmla="*/ 4272 h 10000"/>
                  <a:gd name="connsiteX665" fmla="*/ 723 w 10000"/>
                  <a:gd name="connsiteY665" fmla="*/ 4078 h 10000"/>
                  <a:gd name="connsiteX666" fmla="*/ 723 w 10000"/>
                  <a:gd name="connsiteY666" fmla="*/ 4023 h 10000"/>
                  <a:gd name="connsiteX667" fmla="*/ 723 w 10000"/>
                  <a:gd name="connsiteY667" fmla="*/ 3983 h 10000"/>
                  <a:gd name="connsiteX668" fmla="*/ 723 w 10000"/>
                  <a:gd name="connsiteY668" fmla="*/ 3771 h 10000"/>
                  <a:gd name="connsiteX669" fmla="*/ 731 w 10000"/>
                  <a:gd name="connsiteY669" fmla="*/ 3442 h 10000"/>
                  <a:gd name="connsiteX670" fmla="*/ 806 w 10000"/>
                  <a:gd name="connsiteY670" fmla="*/ 3392 h 10000"/>
                  <a:gd name="connsiteX671" fmla="*/ 988 w 10000"/>
                  <a:gd name="connsiteY671" fmla="*/ 3712 h 10000"/>
                  <a:gd name="connsiteX672" fmla="*/ 1013 w 10000"/>
                  <a:gd name="connsiteY672" fmla="*/ 3699 h 10000"/>
                  <a:gd name="connsiteX673" fmla="*/ 1120 w 10000"/>
                  <a:gd name="connsiteY673" fmla="*/ 3631 h 10000"/>
                  <a:gd name="connsiteX674" fmla="*/ 1206 w 10000"/>
                  <a:gd name="connsiteY674" fmla="*/ 3627 h 10000"/>
                  <a:gd name="connsiteX675" fmla="*/ 1264 w 10000"/>
                  <a:gd name="connsiteY675" fmla="*/ 3599 h 10000"/>
                  <a:gd name="connsiteX676" fmla="*/ 1322 w 10000"/>
                  <a:gd name="connsiteY676" fmla="*/ 3627 h 10000"/>
                  <a:gd name="connsiteX677" fmla="*/ 1327 w 10000"/>
                  <a:gd name="connsiteY677" fmla="*/ 3645 h 10000"/>
                  <a:gd name="connsiteX678" fmla="*/ 1344 w 10000"/>
                  <a:gd name="connsiteY678" fmla="*/ 3739 h 10000"/>
                  <a:gd name="connsiteX679" fmla="*/ 1344 w 10000"/>
                  <a:gd name="connsiteY679" fmla="*/ 3775 h 10000"/>
                  <a:gd name="connsiteX680" fmla="*/ 1338 w 10000"/>
                  <a:gd name="connsiteY680" fmla="*/ 3784 h 10000"/>
                  <a:gd name="connsiteX681" fmla="*/ 1338 w 10000"/>
                  <a:gd name="connsiteY681" fmla="*/ 3829 h 10000"/>
                  <a:gd name="connsiteX682" fmla="*/ 1352 w 10000"/>
                  <a:gd name="connsiteY682" fmla="*/ 3852 h 10000"/>
                  <a:gd name="connsiteX683" fmla="*/ 1407 w 10000"/>
                  <a:gd name="connsiteY683" fmla="*/ 3866 h 10000"/>
                  <a:gd name="connsiteX684" fmla="*/ 1440 w 10000"/>
                  <a:gd name="connsiteY684" fmla="*/ 3870 h 10000"/>
                  <a:gd name="connsiteX685" fmla="*/ 1600 w 10000"/>
                  <a:gd name="connsiteY685" fmla="*/ 3857 h 10000"/>
                  <a:gd name="connsiteX686" fmla="*/ 1664 w 10000"/>
                  <a:gd name="connsiteY686" fmla="*/ 3911 h 10000"/>
                  <a:gd name="connsiteX687" fmla="*/ 1700 w 10000"/>
                  <a:gd name="connsiteY687" fmla="*/ 3933 h 10000"/>
                  <a:gd name="connsiteX688" fmla="*/ 1752 w 10000"/>
                  <a:gd name="connsiteY688" fmla="*/ 3947 h 10000"/>
                  <a:gd name="connsiteX689" fmla="*/ 1777 w 10000"/>
                  <a:gd name="connsiteY689" fmla="*/ 3947 h 10000"/>
                  <a:gd name="connsiteX690" fmla="*/ 1813 w 10000"/>
                  <a:gd name="connsiteY690" fmla="*/ 3929 h 10000"/>
                  <a:gd name="connsiteX691" fmla="*/ 1841 w 10000"/>
                  <a:gd name="connsiteY691" fmla="*/ 3933 h 10000"/>
                  <a:gd name="connsiteX692" fmla="*/ 1882 w 10000"/>
                  <a:gd name="connsiteY692" fmla="*/ 3969 h 10000"/>
                  <a:gd name="connsiteX693" fmla="*/ 1940 w 10000"/>
                  <a:gd name="connsiteY693" fmla="*/ 3933 h 10000"/>
                  <a:gd name="connsiteX694" fmla="*/ 1956 w 10000"/>
                  <a:gd name="connsiteY694" fmla="*/ 3920 h 10000"/>
                  <a:gd name="connsiteX695" fmla="*/ 1981 w 10000"/>
                  <a:gd name="connsiteY695" fmla="*/ 3929 h 10000"/>
                  <a:gd name="connsiteX696" fmla="*/ 2058 w 10000"/>
                  <a:gd name="connsiteY696" fmla="*/ 3974 h 10000"/>
                  <a:gd name="connsiteX697" fmla="*/ 2163 w 10000"/>
                  <a:gd name="connsiteY697" fmla="*/ 4051 h 10000"/>
                  <a:gd name="connsiteX698" fmla="*/ 2174 w 10000"/>
                  <a:gd name="connsiteY698" fmla="*/ 4055 h 10000"/>
                  <a:gd name="connsiteX699" fmla="*/ 2183 w 10000"/>
                  <a:gd name="connsiteY699" fmla="*/ 4064 h 10000"/>
                  <a:gd name="connsiteX700" fmla="*/ 2183 w 10000"/>
                  <a:gd name="connsiteY700" fmla="*/ 3581 h 10000"/>
                  <a:gd name="connsiteX701" fmla="*/ 2183 w 10000"/>
                  <a:gd name="connsiteY701" fmla="*/ 3527 h 10000"/>
                  <a:gd name="connsiteX702" fmla="*/ 2180 w 10000"/>
                  <a:gd name="connsiteY702" fmla="*/ 3460 h 10000"/>
                  <a:gd name="connsiteX703" fmla="*/ 2365 w 10000"/>
                  <a:gd name="connsiteY703" fmla="*/ 3455 h 10000"/>
                  <a:gd name="connsiteX704" fmla="*/ 2448 w 10000"/>
                  <a:gd name="connsiteY704" fmla="*/ 3446 h 10000"/>
                  <a:gd name="connsiteX705" fmla="*/ 2494 w 10000"/>
                  <a:gd name="connsiteY705" fmla="*/ 3554 h 10000"/>
                  <a:gd name="connsiteX706" fmla="*/ 2525 w 10000"/>
                  <a:gd name="connsiteY706" fmla="*/ 3613 h 10000"/>
                  <a:gd name="connsiteX707" fmla="*/ 2550 w 10000"/>
                  <a:gd name="connsiteY707" fmla="*/ 3618 h 10000"/>
                  <a:gd name="connsiteX708" fmla="*/ 2630 w 10000"/>
                  <a:gd name="connsiteY708" fmla="*/ 3640 h 10000"/>
                  <a:gd name="connsiteX709" fmla="*/ 2663 w 10000"/>
                  <a:gd name="connsiteY709" fmla="*/ 3667 h 10000"/>
                  <a:gd name="connsiteX710" fmla="*/ 2704 w 10000"/>
                  <a:gd name="connsiteY710" fmla="*/ 3726 h 10000"/>
                  <a:gd name="connsiteX711" fmla="*/ 2762 w 10000"/>
                  <a:gd name="connsiteY711" fmla="*/ 3802 h 10000"/>
                  <a:gd name="connsiteX712" fmla="*/ 2784 w 10000"/>
                  <a:gd name="connsiteY712" fmla="*/ 3829 h 10000"/>
                  <a:gd name="connsiteX713" fmla="*/ 2815 w 10000"/>
                  <a:gd name="connsiteY713" fmla="*/ 3879 h 10000"/>
                  <a:gd name="connsiteX714" fmla="*/ 2859 w 10000"/>
                  <a:gd name="connsiteY714" fmla="*/ 3748 h 10000"/>
                  <a:gd name="connsiteX715" fmla="*/ 2856 w 10000"/>
                  <a:gd name="connsiteY715" fmla="*/ 3726 h 10000"/>
                  <a:gd name="connsiteX716" fmla="*/ 2848 w 10000"/>
                  <a:gd name="connsiteY716" fmla="*/ 3712 h 10000"/>
                  <a:gd name="connsiteX717" fmla="*/ 2848 w 10000"/>
                  <a:gd name="connsiteY717" fmla="*/ 3685 h 10000"/>
                  <a:gd name="connsiteX718" fmla="*/ 2873 w 10000"/>
                  <a:gd name="connsiteY718" fmla="*/ 3613 h 10000"/>
                  <a:gd name="connsiteX719" fmla="*/ 2886 w 10000"/>
                  <a:gd name="connsiteY719" fmla="*/ 3604 h 10000"/>
                  <a:gd name="connsiteX720" fmla="*/ 2922 w 10000"/>
                  <a:gd name="connsiteY720" fmla="*/ 3654 h 10000"/>
                  <a:gd name="connsiteX721" fmla="*/ 2947 w 10000"/>
                  <a:gd name="connsiteY721" fmla="*/ 3654 h 10000"/>
                  <a:gd name="connsiteX722" fmla="*/ 2953 w 10000"/>
                  <a:gd name="connsiteY722" fmla="*/ 3613 h 10000"/>
                  <a:gd name="connsiteX723" fmla="*/ 2975 w 10000"/>
                  <a:gd name="connsiteY723" fmla="*/ 3581 h 10000"/>
                  <a:gd name="connsiteX724" fmla="*/ 2975 w 10000"/>
                  <a:gd name="connsiteY724" fmla="*/ 3523 h 10000"/>
                  <a:gd name="connsiteX725" fmla="*/ 3024 w 10000"/>
                  <a:gd name="connsiteY725" fmla="*/ 3406 h 10000"/>
                  <a:gd name="connsiteX726" fmla="*/ 3027 w 10000"/>
                  <a:gd name="connsiteY726" fmla="*/ 3383 h 10000"/>
                  <a:gd name="connsiteX727" fmla="*/ 3027 w 10000"/>
                  <a:gd name="connsiteY727" fmla="*/ 3342 h 10000"/>
                  <a:gd name="connsiteX728" fmla="*/ 3019 w 10000"/>
                  <a:gd name="connsiteY728" fmla="*/ 3315 h 10000"/>
                  <a:gd name="connsiteX729" fmla="*/ 3002 w 10000"/>
                  <a:gd name="connsiteY729" fmla="*/ 3302 h 10000"/>
                  <a:gd name="connsiteX730" fmla="*/ 2977 w 10000"/>
                  <a:gd name="connsiteY730" fmla="*/ 3302 h 10000"/>
                  <a:gd name="connsiteX731" fmla="*/ 2969 w 10000"/>
                  <a:gd name="connsiteY731" fmla="*/ 3297 h 10000"/>
                  <a:gd name="connsiteX732" fmla="*/ 2966 w 10000"/>
                  <a:gd name="connsiteY732" fmla="*/ 3166 h 10000"/>
                  <a:gd name="connsiteX733" fmla="*/ 2966 w 10000"/>
                  <a:gd name="connsiteY733" fmla="*/ 3144 h 10000"/>
                  <a:gd name="connsiteX734" fmla="*/ 2969 w 10000"/>
                  <a:gd name="connsiteY734" fmla="*/ 3139 h 10000"/>
                  <a:gd name="connsiteX735" fmla="*/ 3129 w 10000"/>
                  <a:gd name="connsiteY735" fmla="*/ 3130 h 10000"/>
                  <a:gd name="connsiteX736" fmla="*/ 3140 w 10000"/>
                  <a:gd name="connsiteY736" fmla="*/ 3081 h 10000"/>
                  <a:gd name="connsiteX737" fmla="*/ 3148 w 10000"/>
                  <a:gd name="connsiteY737" fmla="*/ 3009 h 10000"/>
                  <a:gd name="connsiteX738" fmla="*/ 3159 w 10000"/>
                  <a:gd name="connsiteY738" fmla="*/ 2995 h 10000"/>
                  <a:gd name="connsiteX739" fmla="*/ 3187 w 10000"/>
                  <a:gd name="connsiteY739" fmla="*/ 2995 h 10000"/>
                  <a:gd name="connsiteX740" fmla="*/ 3212 w 10000"/>
                  <a:gd name="connsiteY740" fmla="*/ 3013 h 10000"/>
                  <a:gd name="connsiteX741" fmla="*/ 3217 w 10000"/>
                  <a:gd name="connsiteY741" fmla="*/ 3000 h 10000"/>
                  <a:gd name="connsiteX742" fmla="*/ 3226 w 10000"/>
                  <a:gd name="connsiteY742" fmla="*/ 2972 h 10000"/>
                  <a:gd name="connsiteX743" fmla="*/ 3353 w 10000"/>
                  <a:gd name="connsiteY743" fmla="*/ 2968 h 10000"/>
                  <a:gd name="connsiteX744" fmla="*/ 3369 w 10000"/>
                  <a:gd name="connsiteY744" fmla="*/ 2864 h 10000"/>
                  <a:gd name="connsiteX745" fmla="*/ 3377 w 10000"/>
                  <a:gd name="connsiteY745" fmla="*/ 2842 h 10000"/>
                  <a:gd name="connsiteX746" fmla="*/ 3405 w 10000"/>
                  <a:gd name="connsiteY746" fmla="*/ 2828 h 10000"/>
                  <a:gd name="connsiteX747" fmla="*/ 3413 w 10000"/>
                  <a:gd name="connsiteY747" fmla="*/ 2815 h 10000"/>
                  <a:gd name="connsiteX748" fmla="*/ 3444 w 10000"/>
                  <a:gd name="connsiteY748" fmla="*/ 2697 h 10000"/>
                  <a:gd name="connsiteX749" fmla="*/ 3441 w 10000"/>
                  <a:gd name="connsiteY749" fmla="*/ 2670 h 10000"/>
                  <a:gd name="connsiteX750" fmla="*/ 3458 w 10000"/>
                  <a:gd name="connsiteY750" fmla="*/ 2652 h 10000"/>
                  <a:gd name="connsiteX751" fmla="*/ 3466 w 10000"/>
                  <a:gd name="connsiteY751" fmla="*/ 2630 h 10000"/>
                  <a:gd name="connsiteX752" fmla="*/ 3524 w 10000"/>
                  <a:gd name="connsiteY752" fmla="*/ 2553 h 10000"/>
                  <a:gd name="connsiteX753" fmla="*/ 3546 w 10000"/>
                  <a:gd name="connsiteY753" fmla="*/ 2589 h 10000"/>
                  <a:gd name="connsiteX754" fmla="*/ 3562 w 10000"/>
                  <a:gd name="connsiteY754" fmla="*/ 2603 h 10000"/>
                  <a:gd name="connsiteX755" fmla="*/ 3571 w 10000"/>
                  <a:gd name="connsiteY755" fmla="*/ 2607 h 10000"/>
                  <a:gd name="connsiteX756" fmla="*/ 3579 w 10000"/>
                  <a:gd name="connsiteY756" fmla="*/ 2603 h 10000"/>
                  <a:gd name="connsiteX757" fmla="*/ 3582 w 10000"/>
                  <a:gd name="connsiteY757" fmla="*/ 2594 h 10000"/>
                  <a:gd name="connsiteX758" fmla="*/ 3595 w 10000"/>
                  <a:gd name="connsiteY758" fmla="*/ 2553 h 10000"/>
                  <a:gd name="connsiteX759" fmla="*/ 3604 w 10000"/>
                  <a:gd name="connsiteY759" fmla="*/ 2508 h 10000"/>
                  <a:gd name="connsiteX760" fmla="*/ 3607 w 10000"/>
                  <a:gd name="connsiteY760" fmla="*/ 2485 h 10000"/>
                  <a:gd name="connsiteX761" fmla="*/ 3651 w 10000"/>
                  <a:gd name="connsiteY761" fmla="*/ 2463 h 10000"/>
                  <a:gd name="connsiteX762" fmla="*/ 3667 w 10000"/>
                  <a:gd name="connsiteY762" fmla="*/ 2445 h 10000"/>
                  <a:gd name="connsiteX763" fmla="*/ 3678 w 10000"/>
                  <a:gd name="connsiteY763" fmla="*/ 2431 h 10000"/>
                  <a:gd name="connsiteX764" fmla="*/ 3692 w 10000"/>
                  <a:gd name="connsiteY764" fmla="*/ 2431 h 10000"/>
                  <a:gd name="connsiteX765" fmla="*/ 3717 w 10000"/>
                  <a:gd name="connsiteY765" fmla="*/ 2445 h 10000"/>
                  <a:gd name="connsiteX766" fmla="*/ 3731 w 10000"/>
                  <a:gd name="connsiteY766" fmla="*/ 2445 h 10000"/>
                  <a:gd name="connsiteX767" fmla="*/ 3731 w 10000"/>
                  <a:gd name="connsiteY767" fmla="*/ 2355 h 10000"/>
                  <a:gd name="connsiteX768" fmla="*/ 3678 w 10000"/>
                  <a:gd name="connsiteY768" fmla="*/ 2260 h 10000"/>
                  <a:gd name="connsiteX769" fmla="*/ 3711 w 10000"/>
                  <a:gd name="connsiteY769" fmla="*/ 2246 h 10000"/>
                  <a:gd name="connsiteX770" fmla="*/ 3684 w 10000"/>
                  <a:gd name="connsiteY770" fmla="*/ 2066 h 10000"/>
                  <a:gd name="connsiteX771" fmla="*/ 3662 w 10000"/>
                  <a:gd name="connsiteY771" fmla="*/ 1985 h 10000"/>
                  <a:gd name="connsiteX772" fmla="*/ 3670 w 10000"/>
                  <a:gd name="connsiteY772" fmla="*/ 1908 h 10000"/>
                  <a:gd name="connsiteX773" fmla="*/ 3700 w 10000"/>
                  <a:gd name="connsiteY773" fmla="*/ 1903 h 10000"/>
                  <a:gd name="connsiteX774" fmla="*/ 3739 w 10000"/>
                  <a:gd name="connsiteY774" fmla="*/ 1876 h 10000"/>
                  <a:gd name="connsiteX775" fmla="*/ 3805 w 10000"/>
                  <a:gd name="connsiteY775" fmla="*/ 1791 h 10000"/>
                  <a:gd name="connsiteX776" fmla="*/ 3852 w 10000"/>
                  <a:gd name="connsiteY776" fmla="*/ 1710 h 10000"/>
                  <a:gd name="connsiteX777" fmla="*/ 3852 w 10000"/>
                  <a:gd name="connsiteY777" fmla="*/ 1642 h 10000"/>
                  <a:gd name="connsiteX778" fmla="*/ 3797 w 10000"/>
                  <a:gd name="connsiteY778" fmla="*/ 1619 h 10000"/>
                  <a:gd name="connsiteX779" fmla="*/ 3780 w 10000"/>
                  <a:gd name="connsiteY779" fmla="*/ 1552 h 10000"/>
                  <a:gd name="connsiteX780" fmla="*/ 3827 w 10000"/>
                  <a:gd name="connsiteY780" fmla="*/ 1547 h 10000"/>
                  <a:gd name="connsiteX781" fmla="*/ 3827 w 10000"/>
                  <a:gd name="connsiteY781" fmla="*/ 1340 h 10000"/>
                  <a:gd name="connsiteX782" fmla="*/ 3750 w 10000"/>
                  <a:gd name="connsiteY782" fmla="*/ 1313 h 10000"/>
                  <a:gd name="connsiteX783" fmla="*/ 3767 w 10000"/>
                  <a:gd name="connsiteY783" fmla="*/ 1155 h 10000"/>
                  <a:gd name="connsiteX784" fmla="*/ 3637 w 10000"/>
                  <a:gd name="connsiteY784" fmla="*/ 1159 h 10000"/>
                  <a:gd name="connsiteX785" fmla="*/ 3582 w 10000"/>
                  <a:gd name="connsiteY785" fmla="*/ 983 h 10000"/>
                  <a:gd name="connsiteX786" fmla="*/ 3554 w 10000"/>
                  <a:gd name="connsiteY786" fmla="*/ 983 h 10000"/>
                  <a:gd name="connsiteX787" fmla="*/ 3562 w 10000"/>
                  <a:gd name="connsiteY787" fmla="*/ 871 h 10000"/>
                  <a:gd name="connsiteX788" fmla="*/ 3557 w 10000"/>
                  <a:gd name="connsiteY788" fmla="*/ 839 h 10000"/>
                  <a:gd name="connsiteX789" fmla="*/ 3532 w 10000"/>
                  <a:gd name="connsiteY789" fmla="*/ 812 h 10000"/>
                  <a:gd name="connsiteX790" fmla="*/ 3546 w 10000"/>
                  <a:gd name="connsiteY790" fmla="*/ 785 h 10000"/>
                  <a:gd name="connsiteX791" fmla="*/ 3538 w 10000"/>
                  <a:gd name="connsiteY791" fmla="*/ 744 h 10000"/>
                  <a:gd name="connsiteX792" fmla="*/ 3502 w 10000"/>
                  <a:gd name="connsiteY792" fmla="*/ 627 h 10000"/>
                  <a:gd name="connsiteX793" fmla="*/ 3532 w 10000"/>
                  <a:gd name="connsiteY793" fmla="*/ 600 h 10000"/>
                  <a:gd name="connsiteX794" fmla="*/ 3554 w 10000"/>
                  <a:gd name="connsiteY794" fmla="*/ 618 h 10000"/>
                  <a:gd name="connsiteX795" fmla="*/ 3562 w 10000"/>
                  <a:gd name="connsiteY795" fmla="*/ 627 h 10000"/>
                  <a:gd name="connsiteX796" fmla="*/ 3579 w 10000"/>
                  <a:gd name="connsiteY796" fmla="*/ 627 h 10000"/>
                  <a:gd name="connsiteX797" fmla="*/ 3595 w 10000"/>
                  <a:gd name="connsiteY797" fmla="*/ 604 h 10000"/>
                  <a:gd name="connsiteX798" fmla="*/ 3607 w 10000"/>
                  <a:gd name="connsiteY798" fmla="*/ 555 h 10000"/>
                  <a:gd name="connsiteX799" fmla="*/ 3620 w 10000"/>
                  <a:gd name="connsiteY799" fmla="*/ 573 h 10000"/>
                  <a:gd name="connsiteX800" fmla="*/ 3634 w 10000"/>
                  <a:gd name="connsiteY800" fmla="*/ 474 h 10000"/>
                  <a:gd name="connsiteX801" fmla="*/ 3645 w 10000"/>
                  <a:gd name="connsiteY801" fmla="*/ 456 h 10000"/>
                  <a:gd name="connsiteX802" fmla="*/ 3662 w 10000"/>
                  <a:gd name="connsiteY802" fmla="*/ 442 h 10000"/>
                  <a:gd name="connsiteX803" fmla="*/ 3695 w 10000"/>
                  <a:gd name="connsiteY803" fmla="*/ 469 h 10000"/>
                  <a:gd name="connsiteX804" fmla="*/ 3695 w 10000"/>
                  <a:gd name="connsiteY804" fmla="*/ 343 h 10000"/>
                  <a:gd name="connsiteX805" fmla="*/ 3822 w 10000"/>
                  <a:gd name="connsiteY805" fmla="*/ 352 h 10000"/>
                  <a:gd name="connsiteX806" fmla="*/ 3822 w 10000"/>
                  <a:gd name="connsiteY806" fmla="*/ 262 h 10000"/>
                  <a:gd name="connsiteX807" fmla="*/ 3819 w 10000"/>
                  <a:gd name="connsiteY807" fmla="*/ 248 h 10000"/>
                  <a:gd name="connsiteX808" fmla="*/ 3805 w 10000"/>
                  <a:gd name="connsiteY808" fmla="*/ 235 h 10000"/>
                  <a:gd name="connsiteX809" fmla="*/ 3805 w 10000"/>
                  <a:gd name="connsiteY809" fmla="*/ 113 h 10000"/>
                  <a:gd name="connsiteX810" fmla="*/ 3888 w 10000"/>
                  <a:gd name="connsiteY810" fmla="*/ 126 h 10000"/>
                  <a:gd name="connsiteX811" fmla="*/ 3893 w 10000"/>
                  <a:gd name="connsiteY811" fmla="*/ 68 h 10000"/>
                  <a:gd name="connsiteX812" fmla="*/ 3974 w 10000"/>
                  <a:gd name="connsiteY812" fmla="*/ 99 h 10000"/>
                  <a:gd name="connsiteX813" fmla="*/ 3974 w 10000"/>
                  <a:gd name="connsiteY813" fmla="*/ 185 h 10000"/>
                  <a:gd name="connsiteX814" fmla="*/ 4128 w 10000"/>
                  <a:gd name="connsiteY814" fmla="*/ 180 h 10000"/>
                  <a:gd name="connsiteX815" fmla="*/ 4117 w 10000"/>
                  <a:gd name="connsiteY815" fmla="*/ 0 h 10000"/>
                  <a:gd name="connsiteX816" fmla="*/ 4230 w 10000"/>
                  <a:gd name="connsiteY816" fmla="*/ 0 h 10000"/>
                  <a:gd name="connsiteX817" fmla="*/ 4230 w 10000"/>
                  <a:gd name="connsiteY817" fmla="*/ 221 h 10000"/>
                  <a:gd name="connsiteX818" fmla="*/ 4354 w 10000"/>
                  <a:gd name="connsiteY818" fmla="*/ 221 h 10000"/>
                  <a:gd name="connsiteX819" fmla="*/ 4354 w 10000"/>
                  <a:gd name="connsiteY819" fmla="*/ 316 h 10000"/>
                  <a:gd name="connsiteX820" fmla="*/ 4401 w 10000"/>
                  <a:gd name="connsiteY820" fmla="*/ 325 h 10000"/>
                  <a:gd name="connsiteX821" fmla="*/ 4401 w 10000"/>
                  <a:gd name="connsiteY821" fmla="*/ 379 h 10000"/>
                  <a:gd name="connsiteX822" fmla="*/ 4432 w 10000"/>
                  <a:gd name="connsiteY822" fmla="*/ 383 h 10000"/>
                  <a:gd name="connsiteX823" fmla="*/ 4434 w 10000"/>
                  <a:gd name="connsiteY823" fmla="*/ 510 h 10000"/>
                  <a:gd name="connsiteX824" fmla="*/ 4528 w 10000"/>
                  <a:gd name="connsiteY824" fmla="*/ 514 h 10000"/>
                  <a:gd name="connsiteX825" fmla="*/ 4539 w 10000"/>
                  <a:gd name="connsiteY825" fmla="*/ 528 h 10000"/>
                  <a:gd name="connsiteX826" fmla="*/ 4570 w 10000"/>
                  <a:gd name="connsiteY826" fmla="*/ 469 h 10000"/>
                  <a:gd name="connsiteX827" fmla="*/ 4570 w 10000"/>
                  <a:gd name="connsiteY827" fmla="*/ 370 h 10000"/>
                  <a:gd name="connsiteX828" fmla="*/ 4506 w 10000"/>
                  <a:gd name="connsiteY828" fmla="*/ 343 h 10000"/>
                  <a:gd name="connsiteX829" fmla="*/ 4506 w 10000"/>
                  <a:gd name="connsiteY829" fmla="*/ 226 h 10000"/>
                  <a:gd name="connsiteX830" fmla="*/ 4575 w 10000"/>
                  <a:gd name="connsiteY830" fmla="*/ 212 h 10000"/>
                  <a:gd name="connsiteX831" fmla="*/ 4583 w 10000"/>
                  <a:gd name="connsiteY831" fmla="*/ 140 h 10000"/>
                  <a:gd name="connsiteX832" fmla="*/ 4616 w 10000"/>
                  <a:gd name="connsiteY832" fmla="*/ 131 h 10000"/>
                  <a:gd name="connsiteX833" fmla="*/ 4625 w 10000"/>
                  <a:gd name="connsiteY833" fmla="*/ 90 h 10000"/>
                  <a:gd name="connsiteX834" fmla="*/ 4663 w 10000"/>
                  <a:gd name="connsiteY834" fmla="*/ 90 h 10000"/>
                  <a:gd name="connsiteX835" fmla="*/ 4658 w 10000"/>
                  <a:gd name="connsiteY835" fmla="*/ 41 h 10000"/>
                  <a:gd name="connsiteX836" fmla="*/ 5006 w 10000"/>
                  <a:gd name="connsiteY836" fmla="*/ 41 h 10000"/>
                  <a:gd name="connsiteX837" fmla="*/ 4997 w 10000"/>
                  <a:gd name="connsiteY837" fmla="*/ 140 h 10000"/>
                  <a:gd name="connsiteX838" fmla="*/ 5050 w 10000"/>
                  <a:gd name="connsiteY838" fmla="*/ 140 h 10000"/>
                  <a:gd name="connsiteX839" fmla="*/ 5041 w 10000"/>
                  <a:gd name="connsiteY839" fmla="*/ 433 h 10000"/>
                  <a:gd name="connsiteX840" fmla="*/ 5077 w 10000"/>
                  <a:gd name="connsiteY840" fmla="*/ 433 h 10000"/>
                  <a:gd name="connsiteX841" fmla="*/ 5075 w 10000"/>
                  <a:gd name="connsiteY841" fmla="*/ 406 h 10000"/>
                  <a:gd name="connsiteX842" fmla="*/ 5132 w 10000"/>
                  <a:gd name="connsiteY842" fmla="*/ 442 h 10000"/>
                  <a:gd name="connsiteX843" fmla="*/ 5188 w 10000"/>
                  <a:gd name="connsiteY843" fmla="*/ 429 h 10000"/>
                  <a:gd name="connsiteX844" fmla="*/ 5246 w 10000"/>
                  <a:gd name="connsiteY844" fmla="*/ 487 h 10000"/>
                  <a:gd name="connsiteX845" fmla="*/ 5295 w 10000"/>
                  <a:gd name="connsiteY845" fmla="*/ 469 h 10000"/>
                  <a:gd name="connsiteX846" fmla="*/ 5309 w 10000"/>
                  <a:gd name="connsiteY846" fmla="*/ 654 h 10000"/>
                  <a:gd name="connsiteX847" fmla="*/ 5229 w 10000"/>
                  <a:gd name="connsiteY847" fmla="*/ 758 h 10000"/>
                  <a:gd name="connsiteX848" fmla="*/ 5243 w 10000"/>
                  <a:gd name="connsiteY848" fmla="*/ 843 h 10000"/>
                  <a:gd name="connsiteX849" fmla="*/ 5204 w 10000"/>
                  <a:gd name="connsiteY849" fmla="*/ 889 h 10000"/>
                  <a:gd name="connsiteX850" fmla="*/ 5207 w 10000"/>
                  <a:gd name="connsiteY850" fmla="*/ 893 h 10000"/>
                  <a:gd name="connsiteX851" fmla="*/ 5215 w 10000"/>
                  <a:gd name="connsiteY851" fmla="*/ 907 h 10000"/>
                  <a:gd name="connsiteX852" fmla="*/ 5339 w 10000"/>
                  <a:gd name="connsiteY852" fmla="*/ 916 h 10000"/>
                  <a:gd name="connsiteX853" fmla="*/ 5408 w 10000"/>
                  <a:gd name="connsiteY853" fmla="*/ 916 h 10000"/>
                  <a:gd name="connsiteX854" fmla="*/ 5436 w 10000"/>
                  <a:gd name="connsiteY854" fmla="*/ 920 h 10000"/>
                  <a:gd name="connsiteX855" fmla="*/ 5436 w 10000"/>
                  <a:gd name="connsiteY855" fmla="*/ 889 h 10000"/>
                  <a:gd name="connsiteX856" fmla="*/ 5455 w 10000"/>
                  <a:gd name="connsiteY856" fmla="*/ 889 h 10000"/>
                  <a:gd name="connsiteX857" fmla="*/ 5477 w 10000"/>
                  <a:gd name="connsiteY857" fmla="*/ 916 h 10000"/>
                  <a:gd name="connsiteX858" fmla="*/ 5486 w 10000"/>
                  <a:gd name="connsiteY858" fmla="*/ 947 h 10000"/>
                  <a:gd name="connsiteX859" fmla="*/ 5516 w 10000"/>
                  <a:gd name="connsiteY859" fmla="*/ 997 h 10000"/>
                  <a:gd name="connsiteX860" fmla="*/ 5568 w 10000"/>
                  <a:gd name="connsiteY860" fmla="*/ 1092 h 10000"/>
                  <a:gd name="connsiteX861" fmla="*/ 5585 w 10000"/>
                  <a:gd name="connsiteY861" fmla="*/ 1182 h 10000"/>
                  <a:gd name="connsiteX862" fmla="*/ 5582 w 10000"/>
                  <a:gd name="connsiteY862" fmla="*/ 1218 h 10000"/>
                  <a:gd name="connsiteX863" fmla="*/ 5582 w 10000"/>
                  <a:gd name="connsiteY863" fmla="*/ 1249 h 10000"/>
                  <a:gd name="connsiteX864" fmla="*/ 5637 w 10000"/>
                  <a:gd name="connsiteY864" fmla="*/ 1263 h 10000"/>
                  <a:gd name="connsiteX865" fmla="*/ 5728 w 10000"/>
                  <a:gd name="connsiteY865" fmla="*/ 1222 h 10000"/>
                  <a:gd name="connsiteX866" fmla="*/ 5720 w 10000"/>
                  <a:gd name="connsiteY866" fmla="*/ 1046 h 10000"/>
                  <a:gd name="connsiteX867" fmla="*/ 5726 w 10000"/>
                  <a:gd name="connsiteY867" fmla="*/ 1028 h 10000"/>
                  <a:gd name="connsiteX868" fmla="*/ 5726 w 10000"/>
                  <a:gd name="connsiteY868" fmla="*/ 1010 h 10000"/>
                  <a:gd name="connsiteX869" fmla="*/ 5737 w 10000"/>
                  <a:gd name="connsiteY869" fmla="*/ 1001 h 10000"/>
                  <a:gd name="connsiteX870" fmla="*/ 5742 w 10000"/>
                  <a:gd name="connsiteY870" fmla="*/ 997 h 10000"/>
                  <a:gd name="connsiteX871" fmla="*/ 5814 w 10000"/>
                  <a:gd name="connsiteY871" fmla="*/ 970 h 10000"/>
                  <a:gd name="connsiteX872" fmla="*/ 5875 w 10000"/>
                  <a:gd name="connsiteY872" fmla="*/ 956 h 10000"/>
                  <a:gd name="connsiteX873" fmla="*/ 5866 w 10000"/>
                  <a:gd name="connsiteY873" fmla="*/ 708 h 10000"/>
                  <a:gd name="connsiteX874" fmla="*/ 6220 w 10000"/>
                  <a:gd name="connsiteY874" fmla="*/ 722 h 10000"/>
                  <a:gd name="connsiteX875" fmla="*/ 6363 w 10000"/>
                  <a:gd name="connsiteY875" fmla="*/ 731 h 10000"/>
                  <a:gd name="connsiteX876" fmla="*/ 6369 w 10000"/>
                  <a:gd name="connsiteY876" fmla="*/ 749 h 10000"/>
                  <a:gd name="connsiteX877" fmla="*/ 6410 w 10000"/>
                  <a:gd name="connsiteY877" fmla="*/ 758 h 10000"/>
                  <a:gd name="connsiteX878" fmla="*/ 6360 w 10000"/>
                  <a:gd name="connsiteY878" fmla="*/ 974 h 10000"/>
                  <a:gd name="connsiteX879" fmla="*/ 6498 w 10000"/>
                  <a:gd name="connsiteY879" fmla="*/ 983 h 10000"/>
                  <a:gd name="connsiteX880" fmla="*/ 6507 w 10000"/>
                  <a:gd name="connsiteY880" fmla="*/ 1037 h 10000"/>
                  <a:gd name="connsiteX881" fmla="*/ 6565 w 10000"/>
                  <a:gd name="connsiteY881" fmla="*/ 1024 h 10000"/>
                  <a:gd name="connsiteX882" fmla="*/ 6628 w 10000"/>
                  <a:gd name="connsiteY882" fmla="*/ 1060 h 10000"/>
                  <a:gd name="connsiteX883" fmla="*/ 6653 w 10000"/>
                  <a:gd name="connsiteY883" fmla="*/ 1015 h 10000"/>
                  <a:gd name="connsiteX884" fmla="*/ 6694 w 10000"/>
                  <a:gd name="connsiteY884" fmla="*/ 970 h 10000"/>
                  <a:gd name="connsiteX885" fmla="*/ 6725 w 10000"/>
                  <a:gd name="connsiteY885" fmla="*/ 947 h 10000"/>
                  <a:gd name="connsiteX886" fmla="*/ 6747 w 10000"/>
                  <a:gd name="connsiteY886" fmla="*/ 920 h 10000"/>
                  <a:gd name="connsiteX887" fmla="*/ 6780 w 10000"/>
                  <a:gd name="connsiteY887" fmla="*/ 902 h 10000"/>
                  <a:gd name="connsiteX888" fmla="*/ 6807 w 10000"/>
                  <a:gd name="connsiteY888" fmla="*/ 880 h 10000"/>
                  <a:gd name="connsiteX889" fmla="*/ 6835 w 10000"/>
                  <a:gd name="connsiteY889" fmla="*/ 830 h 10000"/>
                  <a:gd name="connsiteX890" fmla="*/ 6876 w 10000"/>
                  <a:gd name="connsiteY890" fmla="*/ 816 h 10000"/>
                  <a:gd name="connsiteX891" fmla="*/ 6904 w 10000"/>
                  <a:gd name="connsiteY891" fmla="*/ 798 h 10000"/>
                  <a:gd name="connsiteX892" fmla="*/ 6934 w 10000"/>
                  <a:gd name="connsiteY892" fmla="*/ 798 h 10000"/>
                  <a:gd name="connsiteX893" fmla="*/ 6948 w 10000"/>
                  <a:gd name="connsiteY893" fmla="*/ 843 h 10000"/>
                  <a:gd name="connsiteX894" fmla="*/ 6959 w 10000"/>
                  <a:gd name="connsiteY894" fmla="*/ 889 h 10000"/>
                  <a:gd name="connsiteX895" fmla="*/ 6973 w 10000"/>
                  <a:gd name="connsiteY895" fmla="*/ 943 h 10000"/>
                  <a:gd name="connsiteX896" fmla="*/ 7006 w 10000"/>
                  <a:gd name="connsiteY896" fmla="*/ 1028 h 10000"/>
                  <a:gd name="connsiteX897" fmla="*/ 7056 w 10000"/>
                  <a:gd name="connsiteY897" fmla="*/ 1092 h 10000"/>
                  <a:gd name="connsiteX898" fmla="*/ 7169 w 10000"/>
                  <a:gd name="connsiteY898" fmla="*/ 1304 h 10000"/>
                  <a:gd name="connsiteX899" fmla="*/ 7116 w 10000"/>
                  <a:gd name="connsiteY899" fmla="*/ 1547 h 10000"/>
                  <a:gd name="connsiteX900" fmla="*/ 7150 w 10000"/>
                  <a:gd name="connsiteY900" fmla="*/ 1691 h 10000"/>
                  <a:gd name="connsiteX901" fmla="*/ 7078 w 10000"/>
                  <a:gd name="connsiteY901" fmla="*/ 1750 h 10000"/>
                  <a:gd name="connsiteX902" fmla="*/ 7086 w 10000"/>
                  <a:gd name="connsiteY902" fmla="*/ 1894 h 10000"/>
                  <a:gd name="connsiteX903" fmla="*/ 7111 w 10000"/>
                  <a:gd name="connsiteY903" fmla="*/ 1903 h 10000"/>
                  <a:gd name="connsiteX904" fmla="*/ 7150 w 10000"/>
                  <a:gd name="connsiteY904" fmla="*/ 2025 h 10000"/>
                  <a:gd name="connsiteX905" fmla="*/ 7232 w 10000"/>
                  <a:gd name="connsiteY905" fmla="*/ 2048 h 10000"/>
                  <a:gd name="connsiteX906" fmla="*/ 7296 w 10000"/>
                  <a:gd name="connsiteY906" fmla="*/ 2061 h 10000"/>
                  <a:gd name="connsiteX907" fmla="*/ 7434 w 10000"/>
                  <a:gd name="connsiteY907" fmla="*/ 2093 h 10000"/>
                  <a:gd name="connsiteX908" fmla="*/ 7586 w 10000"/>
                  <a:gd name="connsiteY908" fmla="*/ 2115 h 10000"/>
                  <a:gd name="connsiteX909" fmla="*/ 7748 w 10000"/>
                  <a:gd name="connsiteY909" fmla="*/ 2115 h 10000"/>
                  <a:gd name="connsiteX910" fmla="*/ 7826 w 10000"/>
                  <a:gd name="connsiteY910" fmla="*/ 1917 h 10000"/>
                  <a:gd name="connsiteX911" fmla="*/ 8068 w 10000"/>
                  <a:gd name="connsiteY911" fmla="*/ 1922 h 10000"/>
                  <a:gd name="connsiteX912" fmla="*/ 8132 w 10000"/>
                  <a:gd name="connsiteY912" fmla="*/ 1890 h 10000"/>
                  <a:gd name="connsiteX913" fmla="*/ 8220 w 10000"/>
                  <a:gd name="connsiteY913" fmla="*/ 1849 h 10000"/>
                  <a:gd name="connsiteX914" fmla="*/ 8251 w 10000"/>
                  <a:gd name="connsiteY914" fmla="*/ 1863 h 10000"/>
                  <a:gd name="connsiteX915" fmla="*/ 8270 w 10000"/>
                  <a:gd name="connsiteY915" fmla="*/ 1867 h 10000"/>
                  <a:gd name="connsiteX916" fmla="*/ 8366 w 10000"/>
                  <a:gd name="connsiteY916" fmla="*/ 1854 h 10000"/>
                  <a:gd name="connsiteX917" fmla="*/ 8422 w 10000"/>
                  <a:gd name="connsiteY917" fmla="*/ 1849 h 10000"/>
                  <a:gd name="connsiteX918" fmla="*/ 8413 w 10000"/>
                  <a:gd name="connsiteY918" fmla="*/ 2061 h 10000"/>
                  <a:gd name="connsiteX919" fmla="*/ 8460 w 10000"/>
                  <a:gd name="connsiteY919" fmla="*/ 2106 h 10000"/>
                  <a:gd name="connsiteX920" fmla="*/ 8471 w 10000"/>
                  <a:gd name="connsiteY920" fmla="*/ 2179 h 10000"/>
                  <a:gd name="connsiteX921" fmla="*/ 8493 w 10000"/>
                  <a:gd name="connsiteY921" fmla="*/ 2643 h 10000"/>
                  <a:gd name="connsiteX922" fmla="*/ 8493 w 10000"/>
                  <a:gd name="connsiteY922" fmla="*/ 2657 h 10000"/>
                  <a:gd name="connsiteX923" fmla="*/ 8631 w 10000"/>
                  <a:gd name="connsiteY923" fmla="*/ 2576 h 10000"/>
                  <a:gd name="connsiteX924" fmla="*/ 8662 w 10000"/>
                  <a:gd name="connsiteY924" fmla="*/ 2580 h 10000"/>
                  <a:gd name="connsiteX925" fmla="*/ 8830 w 10000"/>
                  <a:gd name="connsiteY925" fmla="*/ 2652 h 10000"/>
                  <a:gd name="connsiteX926" fmla="*/ 8871 w 10000"/>
                  <a:gd name="connsiteY926" fmla="*/ 2693 h 10000"/>
                  <a:gd name="connsiteX927" fmla="*/ 8891 w 10000"/>
                  <a:gd name="connsiteY927" fmla="*/ 2684 h 10000"/>
                  <a:gd name="connsiteX928" fmla="*/ 8954 w 10000"/>
                  <a:gd name="connsiteY928" fmla="*/ 2670 h 10000"/>
                  <a:gd name="connsiteX929" fmla="*/ 9042 w 10000"/>
                  <a:gd name="connsiteY929" fmla="*/ 2711 h 10000"/>
                  <a:gd name="connsiteX930" fmla="*/ 9076 w 10000"/>
                  <a:gd name="connsiteY930" fmla="*/ 2824 h 10000"/>
                  <a:gd name="connsiteX931" fmla="*/ 9081 w 10000"/>
                  <a:gd name="connsiteY931" fmla="*/ 2824 h 10000"/>
                  <a:gd name="connsiteX932" fmla="*/ 9136 w 10000"/>
                  <a:gd name="connsiteY932" fmla="*/ 2801 h 10000"/>
                  <a:gd name="connsiteX933" fmla="*/ 9194 w 10000"/>
                  <a:gd name="connsiteY933" fmla="*/ 2950 h 10000"/>
                  <a:gd name="connsiteX934" fmla="*/ 9208 w 10000"/>
                  <a:gd name="connsiteY934" fmla="*/ 2950 h 10000"/>
                  <a:gd name="connsiteX935" fmla="*/ 9393 w 10000"/>
                  <a:gd name="connsiteY935" fmla="*/ 2972 h 10000"/>
                  <a:gd name="connsiteX936" fmla="*/ 9627 w 10000"/>
                  <a:gd name="connsiteY936" fmla="*/ 2986 h 10000"/>
                  <a:gd name="connsiteX937" fmla="*/ 9622 w 10000"/>
                  <a:gd name="connsiteY937" fmla="*/ 3153 h 10000"/>
                  <a:gd name="connsiteX938" fmla="*/ 9719 w 10000"/>
                  <a:gd name="connsiteY938" fmla="*/ 3153 h 10000"/>
                  <a:gd name="connsiteX939" fmla="*/ 9719 w 10000"/>
                  <a:gd name="connsiteY939" fmla="*/ 3771 h 10000"/>
                  <a:gd name="connsiteX940" fmla="*/ 9719 w 10000"/>
                  <a:gd name="connsiteY940" fmla="*/ 4339 h 10000"/>
                  <a:gd name="connsiteX941" fmla="*/ 9719 w 10000"/>
                  <a:gd name="connsiteY941" fmla="*/ 4799 h 10000"/>
                  <a:gd name="connsiteX942" fmla="*/ 9757 w 10000"/>
                  <a:gd name="connsiteY942" fmla="*/ 4817 h 10000"/>
                  <a:gd name="connsiteX943" fmla="*/ 9757 w 10000"/>
                  <a:gd name="connsiteY943" fmla="*/ 4917 h 10000"/>
                  <a:gd name="connsiteX944" fmla="*/ 9677 w 10000"/>
                  <a:gd name="connsiteY944" fmla="*/ 4944 h 10000"/>
                  <a:gd name="connsiteX945" fmla="*/ 9586 w 10000"/>
                  <a:gd name="connsiteY945" fmla="*/ 5065 h 10000"/>
                  <a:gd name="connsiteX946" fmla="*/ 9556 w 10000"/>
                  <a:gd name="connsiteY946" fmla="*/ 5156 h 10000"/>
                  <a:gd name="connsiteX947" fmla="*/ 9523 w 10000"/>
                  <a:gd name="connsiteY947" fmla="*/ 5120 h 10000"/>
                  <a:gd name="connsiteX948" fmla="*/ 9506 w 10000"/>
                  <a:gd name="connsiteY948" fmla="*/ 5156 h 10000"/>
                  <a:gd name="connsiteX949" fmla="*/ 9514 w 10000"/>
                  <a:gd name="connsiteY949" fmla="*/ 5219 h 10000"/>
                  <a:gd name="connsiteX950" fmla="*/ 9514 w 10000"/>
                  <a:gd name="connsiteY950" fmla="*/ 5237 h 10000"/>
                  <a:gd name="connsiteX951" fmla="*/ 9492 w 10000"/>
                  <a:gd name="connsiteY951" fmla="*/ 5304 h 10000"/>
                  <a:gd name="connsiteX952" fmla="*/ 9484 w 10000"/>
                  <a:gd name="connsiteY952" fmla="*/ 5363 h 10000"/>
                  <a:gd name="connsiteX953" fmla="*/ 9481 w 10000"/>
                  <a:gd name="connsiteY953" fmla="*/ 5422 h 10000"/>
                  <a:gd name="connsiteX954" fmla="*/ 9490 w 10000"/>
                  <a:gd name="connsiteY954" fmla="*/ 5553 h 10000"/>
                  <a:gd name="connsiteX955" fmla="*/ 9484 w 10000"/>
                  <a:gd name="connsiteY955" fmla="*/ 5566 h 10000"/>
                  <a:gd name="connsiteX956" fmla="*/ 9473 w 10000"/>
                  <a:gd name="connsiteY956" fmla="*/ 5602 h 10000"/>
                  <a:gd name="connsiteX957" fmla="*/ 9467 w 10000"/>
                  <a:gd name="connsiteY957" fmla="*/ 5620 h 10000"/>
                  <a:gd name="connsiteX958" fmla="*/ 9467 w 10000"/>
                  <a:gd name="connsiteY958" fmla="*/ 5656 h 10000"/>
                  <a:gd name="connsiteX959" fmla="*/ 9467 w 10000"/>
                  <a:gd name="connsiteY959" fmla="*/ 5661 h 10000"/>
                  <a:gd name="connsiteX960" fmla="*/ 9476 w 10000"/>
                  <a:gd name="connsiteY960" fmla="*/ 5661 h 10000"/>
                  <a:gd name="connsiteX961" fmla="*/ 9481 w 10000"/>
                  <a:gd name="connsiteY961" fmla="*/ 5670 h 10000"/>
                  <a:gd name="connsiteX962" fmla="*/ 9490 w 10000"/>
                  <a:gd name="connsiteY962" fmla="*/ 5670 h 10000"/>
                  <a:gd name="connsiteX963" fmla="*/ 9501 w 10000"/>
                  <a:gd name="connsiteY963" fmla="*/ 5670 h 10000"/>
                  <a:gd name="connsiteX964" fmla="*/ 9523 w 10000"/>
                  <a:gd name="connsiteY964" fmla="*/ 5670 h 10000"/>
                  <a:gd name="connsiteX965" fmla="*/ 9556 w 10000"/>
                  <a:gd name="connsiteY965" fmla="*/ 5661 h 10000"/>
                  <a:gd name="connsiteX966" fmla="*/ 9578 w 10000"/>
                  <a:gd name="connsiteY966" fmla="*/ 5656 h 10000"/>
                  <a:gd name="connsiteX967" fmla="*/ 9597 w 10000"/>
                  <a:gd name="connsiteY967" fmla="*/ 5647 h 10000"/>
                  <a:gd name="connsiteX968" fmla="*/ 9661 w 10000"/>
                  <a:gd name="connsiteY968" fmla="*/ 5602 h 10000"/>
                  <a:gd name="connsiteX969" fmla="*/ 9716 w 10000"/>
                  <a:gd name="connsiteY969" fmla="*/ 5580 h 10000"/>
                  <a:gd name="connsiteX970" fmla="*/ 9724 w 10000"/>
                  <a:gd name="connsiteY970" fmla="*/ 5629 h 10000"/>
                  <a:gd name="connsiteX971" fmla="*/ 9741 w 10000"/>
                  <a:gd name="connsiteY971" fmla="*/ 5670 h 10000"/>
                  <a:gd name="connsiteX972" fmla="*/ 9749 w 10000"/>
                  <a:gd name="connsiteY972" fmla="*/ 5706 h 10000"/>
                  <a:gd name="connsiteX973" fmla="*/ 9749 w 10000"/>
                  <a:gd name="connsiteY973" fmla="*/ 5719 h 10000"/>
                  <a:gd name="connsiteX974" fmla="*/ 9771 w 10000"/>
                  <a:gd name="connsiteY974" fmla="*/ 5719 h 10000"/>
                  <a:gd name="connsiteX975" fmla="*/ 9799 w 10000"/>
                  <a:gd name="connsiteY975" fmla="*/ 5719 h 10000"/>
                  <a:gd name="connsiteX976" fmla="*/ 9837 w 10000"/>
                  <a:gd name="connsiteY976" fmla="*/ 5737 h 10000"/>
                  <a:gd name="connsiteX977" fmla="*/ 9901 w 10000"/>
                  <a:gd name="connsiteY977" fmla="*/ 5774 h 10000"/>
                  <a:gd name="connsiteX978" fmla="*/ 9967 w 10000"/>
                  <a:gd name="connsiteY978" fmla="*/ 5805 h 10000"/>
                  <a:gd name="connsiteX979" fmla="*/ 9981 w 10000"/>
                  <a:gd name="connsiteY979" fmla="*/ 5814 h 10000"/>
                  <a:gd name="connsiteX980" fmla="*/ 10000 w 10000"/>
                  <a:gd name="connsiteY980" fmla="*/ 5922 h 10000"/>
                  <a:gd name="connsiteX981" fmla="*/ 9909 w 10000"/>
                  <a:gd name="connsiteY981" fmla="*/ 5895 h 10000"/>
                  <a:gd name="connsiteX982" fmla="*/ 9868 w 10000"/>
                  <a:gd name="connsiteY982" fmla="*/ 5949 h 10000"/>
                  <a:gd name="connsiteX983" fmla="*/ 9845 w 10000"/>
                  <a:gd name="connsiteY983" fmla="*/ 5963 h 10000"/>
                  <a:gd name="connsiteX984" fmla="*/ 9691 w 10000"/>
                  <a:gd name="connsiteY984" fmla="*/ 5995 h 10000"/>
                  <a:gd name="connsiteX985" fmla="*/ 9619 w 10000"/>
                  <a:gd name="connsiteY985" fmla="*/ 6053 h 10000"/>
                  <a:gd name="connsiteX986" fmla="*/ 9534 w 10000"/>
                  <a:gd name="connsiteY986" fmla="*/ 6130 h 10000"/>
                  <a:gd name="connsiteX987" fmla="*/ 9517 w 10000"/>
                  <a:gd name="connsiteY987" fmla="*/ 6157 h 10000"/>
                  <a:gd name="connsiteX988" fmla="*/ 9501 w 10000"/>
                  <a:gd name="connsiteY988" fmla="*/ 6220 h 10000"/>
                  <a:gd name="connsiteX989" fmla="*/ 9501 w 10000"/>
                  <a:gd name="connsiteY989" fmla="*/ 6292 h 10000"/>
                  <a:gd name="connsiteX990" fmla="*/ 9492 w 10000"/>
                  <a:gd name="connsiteY990" fmla="*/ 6306 h 10000"/>
                  <a:gd name="connsiteX991" fmla="*/ 9445 w 10000"/>
                  <a:gd name="connsiteY991" fmla="*/ 6355 h 10000"/>
                  <a:gd name="connsiteX992" fmla="*/ 9409 w 10000"/>
                  <a:gd name="connsiteY992" fmla="*/ 6396 h 10000"/>
                  <a:gd name="connsiteX993" fmla="*/ 9379 w 10000"/>
                  <a:gd name="connsiteY993" fmla="*/ 6446 h 10000"/>
                  <a:gd name="connsiteX994" fmla="*/ 9332 w 10000"/>
                  <a:gd name="connsiteY994" fmla="*/ 6594 h 10000"/>
                  <a:gd name="connsiteX995" fmla="*/ 9183 w 10000"/>
                  <a:gd name="connsiteY995" fmla="*/ 6536 h 10000"/>
                  <a:gd name="connsiteX996" fmla="*/ 9169 w 10000"/>
                  <a:gd name="connsiteY996" fmla="*/ 6536 h 10000"/>
                  <a:gd name="connsiteX997" fmla="*/ 9161 w 10000"/>
                  <a:gd name="connsiteY997" fmla="*/ 6540 h 10000"/>
                  <a:gd name="connsiteX998" fmla="*/ 9139 w 10000"/>
                  <a:gd name="connsiteY998" fmla="*/ 6522 h 10000"/>
                  <a:gd name="connsiteX999" fmla="*/ 9128 w 10000"/>
                  <a:gd name="connsiteY999" fmla="*/ 6513 h 10000"/>
                  <a:gd name="connsiteX1000" fmla="*/ 9114 w 10000"/>
                  <a:gd name="connsiteY1000" fmla="*/ 6527 h 10000"/>
                  <a:gd name="connsiteX1001" fmla="*/ 9103 w 10000"/>
                  <a:gd name="connsiteY1001" fmla="*/ 6567 h 10000"/>
                  <a:gd name="connsiteX1002" fmla="*/ 9095 w 10000"/>
                  <a:gd name="connsiteY1002" fmla="*/ 6604 h 10000"/>
                  <a:gd name="connsiteX1003" fmla="*/ 9081 w 10000"/>
                  <a:gd name="connsiteY1003" fmla="*/ 6644 h 10000"/>
                  <a:gd name="connsiteX1004" fmla="*/ 9076 w 10000"/>
                  <a:gd name="connsiteY1004" fmla="*/ 6631 h 10000"/>
                  <a:gd name="connsiteX1005" fmla="*/ 9059 w 10000"/>
                  <a:gd name="connsiteY1005" fmla="*/ 6594 h 10000"/>
                  <a:gd name="connsiteX1006" fmla="*/ 9040 w 10000"/>
                  <a:gd name="connsiteY1006" fmla="*/ 6549 h 10000"/>
                  <a:gd name="connsiteX1007" fmla="*/ 9026 w 10000"/>
                  <a:gd name="connsiteY1007" fmla="*/ 6522 h 10000"/>
                  <a:gd name="connsiteX1008" fmla="*/ 9007 w 10000"/>
                  <a:gd name="connsiteY1008" fmla="*/ 6522 h 10000"/>
                  <a:gd name="connsiteX1009" fmla="*/ 9001 w 10000"/>
                  <a:gd name="connsiteY1009" fmla="*/ 6536 h 10000"/>
                  <a:gd name="connsiteX1010" fmla="*/ 8998 w 10000"/>
                  <a:gd name="connsiteY1010" fmla="*/ 6576 h 10000"/>
                  <a:gd name="connsiteX1011" fmla="*/ 8987 w 10000"/>
                  <a:gd name="connsiteY1011" fmla="*/ 6590 h 10000"/>
                  <a:gd name="connsiteX1012" fmla="*/ 8954 w 10000"/>
                  <a:gd name="connsiteY1012" fmla="*/ 6617 h 10000"/>
                  <a:gd name="connsiteX1013" fmla="*/ 8927 w 10000"/>
                  <a:gd name="connsiteY1013" fmla="*/ 6622 h 10000"/>
                  <a:gd name="connsiteX1014" fmla="*/ 8888 w 10000"/>
                  <a:gd name="connsiteY1014" fmla="*/ 6590 h 10000"/>
                  <a:gd name="connsiteX1015" fmla="*/ 8880 w 10000"/>
                  <a:gd name="connsiteY1015" fmla="*/ 6567 h 10000"/>
                  <a:gd name="connsiteX1016" fmla="*/ 8866 w 10000"/>
                  <a:gd name="connsiteY1016" fmla="*/ 6549 h 10000"/>
                  <a:gd name="connsiteX1017" fmla="*/ 8849 w 10000"/>
                  <a:gd name="connsiteY1017" fmla="*/ 6513 h 10000"/>
                  <a:gd name="connsiteX1018" fmla="*/ 8847 w 10000"/>
                  <a:gd name="connsiteY1018" fmla="*/ 6527 h 10000"/>
                  <a:gd name="connsiteX1019" fmla="*/ 8838 w 10000"/>
                  <a:gd name="connsiteY1019" fmla="*/ 6563 h 10000"/>
                  <a:gd name="connsiteX1020" fmla="*/ 8833 w 10000"/>
                  <a:gd name="connsiteY1020" fmla="*/ 6576 h 10000"/>
                  <a:gd name="connsiteX1021" fmla="*/ 8822 w 10000"/>
                  <a:gd name="connsiteY1021" fmla="*/ 6567 h 10000"/>
                  <a:gd name="connsiteX1022" fmla="*/ 8813 w 10000"/>
                  <a:gd name="connsiteY1022" fmla="*/ 6567 h 10000"/>
                  <a:gd name="connsiteX1023" fmla="*/ 8800 w 10000"/>
                  <a:gd name="connsiteY1023" fmla="*/ 6581 h 10000"/>
                  <a:gd name="connsiteX1024" fmla="*/ 8778 w 10000"/>
                  <a:gd name="connsiteY1024" fmla="*/ 6604 h 10000"/>
                  <a:gd name="connsiteX1025" fmla="*/ 8769 w 10000"/>
                  <a:gd name="connsiteY1025" fmla="*/ 6617 h 10000"/>
                  <a:gd name="connsiteX1026" fmla="*/ 8786 w 10000"/>
                  <a:gd name="connsiteY1026" fmla="*/ 6667 h 10000"/>
                  <a:gd name="connsiteX1027" fmla="*/ 8800 w 10000"/>
                  <a:gd name="connsiteY1027" fmla="*/ 6725 h 10000"/>
                  <a:gd name="connsiteX1028" fmla="*/ 8822 w 10000"/>
                  <a:gd name="connsiteY1028" fmla="*/ 6779 h 10000"/>
                  <a:gd name="connsiteX1029" fmla="*/ 8833 w 10000"/>
                  <a:gd name="connsiteY1029" fmla="*/ 6775 h 10000"/>
                  <a:gd name="connsiteX1030" fmla="*/ 8847 w 10000"/>
                  <a:gd name="connsiteY1030" fmla="*/ 6766 h 10000"/>
                  <a:gd name="connsiteX1031" fmla="*/ 8866 w 10000"/>
                  <a:gd name="connsiteY1031" fmla="*/ 6748 h 10000"/>
                  <a:gd name="connsiteX1032" fmla="*/ 8874 w 10000"/>
                  <a:gd name="connsiteY1032" fmla="*/ 6752 h 10000"/>
                  <a:gd name="connsiteX1033" fmla="*/ 8882 w 10000"/>
                  <a:gd name="connsiteY1033" fmla="*/ 6766 h 10000"/>
                  <a:gd name="connsiteX1034" fmla="*/ 8896 w 10000"/>
                  <a:gd name="connsiteY1034" fmla="*/ 6811 h 10000"/>
                  <a:gd name="connsiteX1035" fmla="*/ 8913 w 10000"/>
                  <a:gd name="connsiteY1035" fmla="*/ 6856 h 10000"/>
                  <a:gd name="connsiteX1036" fmla="*/ 8927 w 10000"/>
                  <a:gd name="connsiteY1036" fmla="*/ 6897 h 10000"/>
                  <a:gd name="connsiteX1037" fmla="*/ 8943 w 10000"/>
                  <a:gd name="connsiteY1037" fmla="*/ 6946 h 10000"/>
                  <a:gd name="connsiteX1038" fmla="*/ 8951 w 10000"/>
                  <a:gd name="connsiteY1038" fmla="*/ 6973 h 10000"/>
                  <a:gd name="connsiteX1039" fmla="*/ 8954 w 10000"/>
                  <a:gd name="connsiteY1039" fmla="*/ 6996 h 10000"/>
                  <a:gd name="connsiteX1040" fmla="*/ 8960 w 10000"/>
                  <a:gd name="connsiteY1040" fmla="*/ 7023 h 10000"/>
                  <a:gd name="connsiteX1041" fmla="*/ 8979 w 10000"/>
                  <a:gd name="connsiteY1041" fmla="*/ 7014 h 10000"/>
                  <a:gd name="connsiteX1042" fmla="*/ 8998 w 10000"/>
                  <a:gd name="connsiteY1042" fmla="*/ 6906 h 10000"/>
                  <a:gd name="connsiteX1043" fmla="*/ 9015 w 10000"/>
                  <a:gd name="connsiteY1043" fmla="*/ 6910 h 10000"/>
                  <a:gd name="connsiteX1044" fmla="*/ 9026 w 10000"/>
                  <a:gd name="connsiteY1044" fmla="*/ 6910 h 10000"/>
                  <a:gd name="connsiteX1045" fmla="*/ 9048 w 10000"/>
                  <a:gd name="connsiteY1045" fmla="*/ 6906 h 10000"/>
                  <a:gd name="connsiteX1046" fmla="*/ 9065 w 10000"/>
                  <a:gd name="connsiteY1046" fmla="*/ 6897 h 10000"/>
                  <a:gd name="connsiteX1047" fmla="*/ 9076 w 10000"/>
                  <a:gd name="connsiteY1047" fmla="*/ 6892 h 10000"/>
                  <a:gd name="connsiteX1048" fmla="*/ 9084 w 10000"/>
                  <a:gd name="connsiteY1048" fmla="*/ 6883 h 10000"/>
                  <a:gd name="connsiteX1049" fmla="*/ 9095 w 10000"/>
                  <a:gd name="connsiteY1049" fmla="*/ 6892 h 10000"/>
                  <a:gd name="connsiteX1050" fmla="*/ 9106 w 10000"/>
                  <a:gd name="connsiteY1050" fmla="*/ 6897 h 10000"/>
                  <a:gd name="connsiteX1051" fmla="*/ 9211 w 10000"/>
                  <a:gd name="connsiteY1051" fmla="*/ 7009 h 10000"/>
                  <a:gd name="connsiteX1052" fmla="*/ 9227 w 10000"/>
                  <a:gd name="connsiteY1052" fmla="*/ 7064 h 10000"/>
                  <a:gd name="connsiteX1053" fmla="*/ 9225 w 10000"/>
                  <a:gd name="connsiteY1053" fmla="*/ 7068 h 10000"/>
                  <a:gd name="connsiteX1054" fmla="*/ 9219 w 10000"/>
                  <a:gd name="connsiteY1054" fmla="*/ 7077 h 10000"/>
                  <a:gd name="connsiteX1055" fmla="*/ 9208 w 10000"/>
                  <a:gd name="connsiteY1055" fmla="*/ 7082 h 10000"/>
                  <a:gd name="connsiteX1056" fmla="*/ 9194 w 10000"/>
                  <a:gd name="connsiteY1056" fmla="*/ 7113 h 10000"/>
                  <a:gd name="connsiteX1057" fmla="*/ 9164 w 10000"/>
                  <a:gd name="connsiteY1057" fmla="*/ 7127 h 10000"/>
                  <a:gd name="connsiteX1058" fmla="*/ 9161 w 10000"/>
                  <a:gd name="connsiteY1058" fmla="*/ 7127 h 10000"/>
                  <a:gd name="connsiteX1059" fmla="*/ 9156 w 10000"/>
                  <a:gd name="connsiteY1059" fmla="*/ 7131 h 10000"/>
                  <a:gd name="connsiteX1060" fmla="*/ 9156 w 10000"/>
                  <a:gd name="connsiteY1060" fmla="*/ 7145 h 10000"/>
                  <a:gd name="connsiteX1061" fmla="*/ 9128 w 10000"/>
                  <a:gd name="connsiteY1061" fmla="*/ 7194 h 10000"/>
                  <a:gd name="connsiteX1062" fmla="*/ 9114 w 10000"/>
                  <a:gd name="connsiteY1062" fmla="*/ 7226 h 10000"/>
                  <a:gd name="connsiteX1063" fmla="*/ 9089 w 10000"/>
                  <a:gd name="connsiteY1063" fmla="*/ 7226 h 10000"/>
                  <a:gd name="connsiteX1064" fmla="*/ 9067 w 10000"/>
                  <a:gd name="connsiteY1064" fmla="*/ 7276 h 10000"/>
                  <a:gd name="connsiteX1065" fmla="*/ 9059 w 10000"/>
                  <a:gd name="connsiteY1065" fmla="*/ 7298 h 10000"/>
                  <a:gd name="connsiteX1066" fmla="*/ 9040 w 10000"/>
                  <a:gd name="connsiteY1066" fmla="*/ 7312 h 10000"/>
                  <a:gd name="connsiteX1067" fmla="*/ 8951 w 10000"/>
                  <a:gd name="connsiteY1067" fmla="*/ 7339 h 10000"/>
                  <a:gd name="connsiteX1068" fmla="*/ 8841 w 10000"/>
                  <a:gd name="connsiteY1068" fmla="*/ 7366 h 10000"/>
                  <a:gd name="connsiteX1069" fmla="*/ 8813 w 10000"/>
                  <a:gd name="connsiteY1069" fmla="*/ 7384 h 10000"/>
                  <a:gd name="connsiteX1070" fmla="*/ 8800 w 10000"/>
                  <a:gd name="connsiteY1070" fmla="*/ 7397 h 10000"/>
                  <a:gd name="connsiteX1071" fmla="*/ 8791 w 10000"/>
                  <a:gd name="connsiteY1071" fmla="*/ 7397 h 10000"/>
                  <a:gd name="connsiteX1072" fmla="*/ 8786 w 10000"/>
                  <a:gd name="connsiteY1072" fmla="*/ 7582 h 10000"/>
                  <a:gd name="connsiteX1073" fmla="*/ 8775 w 10000"/>
                  <a:gd name="connsiteY1073" fmla="*/ 7591 h 10000"/>
                  <a:gd name="connsiteX1074" fmla="*/ 8753 w 10000"/>
                  <a:gd name="connsiteY1074" fmla="*/ 7614 h 10000"/>
                  <a:gd name="connsiteX1075" fmla="*/ 8711 w 10000"/>
                  <a:gd name="connsiteY1075" fmla="*/ 7627 h 10000"/>
                  <a:gd name="connsiteX1076" fmla="*/ 8670 w 10000"/>
                  <a:gd name="connsiteY1076" fmla="*/ 7645 h 10000"/>
                  <a:gd name="connsiteX1077" fmla="*/ 8645 w 10000"/>
                  <a:gd name="connsiteY1077" fmla="*/ 7659 h 10000"/>
                  <a:gd name="connsiteX1078" fmla="*/ 8620 w 10000"/>
                  <a:gd name="connsiteY1078" fmla="*/ 7673 h 10000"/>
                  <a:gd name="connsiteX1079" fmla="*/ 8598 w 10000"/>
                  <a:gd name="connsiteY1079" fmla="*/ 7695 h 10000"/>
                  <a:gd name="connsiteX1080" fmla="*/ 8576 w 10000"/>
                  <a:gd name="connsiteY1080" fmla="*/ 7736 h 10000"/>
                  <a:gd name="connsiteX1081" fmla="*/ 8568 w 10000"/>
                  <a:gd name="connsiteY1081" fmla="*/ 7740 h 10000"/>
                  <a:gd name="connsiteX1082" fmla="*/ 8551 w 10000"/>
                  <a:gd name="connsiteY1082" fmla="*/ 7740 h 10000"/>
                  <a:gd name="connsiteX1083" fmla="*/ 8526 w 10000"/>
                  <a:gd name="connsiteY1083" fmla="*/ 7727 h 10000"/>
                  <a:gd name="connsiteX1084" fmla="*/ 8493 w 10000"/>
                  <a:gd name="connsiteY1084" fmla="*/ 7713 h 10000"/>
                  <a:gd name="connsiteX1085" fmla="*/ 8463 w 10000"/>
                  <a:gd name="connsiteY1085" fmla="*/ 7709 h 10000"/>
                  <a:gd name="connsiteX1086" fmla="*/ 8430 w 10000"/>
                  <a:gd name="connsiteY1086" fmla="*/ 7695 h 10000"/>
                  <a:gd name="connsiteX1087" fmla="*/ 8397 w 10000"/>
                  <a:gd name="connsiteY1087" fmla="*/ 7682 h 10000"/>
                  <a:gd name="connsiteX1088" fmla="*/ 8372 w 10000"/>
                  <a:gd name="connsiteY1088" fmla="*/ 7682 h 10000"/>
                  <a:gd name="connsiteX1089" fmla="*/ 8355 w 10000"/>
                  <a:gd name="connsiteY1089" fmla="*/ 7686 h 10000"/>
                  <a:gd name="connsiteX1090" fmla="*/ 8350 w 10000"/>
                  <a:gd name="connsiteY1090" fmla="*/ 7709 h 10000"/>
                  <a:gd name="connsiteX1091" fmla="*/ 8339 w 10000"/>
                  <a:gd name="connsiteY1091" fmla="*/ 7740 h 10000"/>
                  <a:gd name="connsiteX1092" fmla="*/ 8328 w 10000"/>
                  <a:gd name="connsiteY1092" fmla="*/ 7772 h 10000"/>
                  <a:gd name="connsiteX1093" fmla="*/ 8317 w 10000"/>
                  <a:gd name="connsiteY1093" fmla="*/ 7785 h 10000"/>
                  <a:gd name="connsiteX1094" fmla="*/ 8292 w 10000"/>
                  <a:gd name="connsiteY1094" fmla="*/ 7812 h 10000"/>
                  <a:gd name="connsiteX1095" fmla="*/ 8284 w 10000"/>
                  <a:gd name="connsiteY1095" fmla="*/ 7817 h 10000"/>
                  <a:gd name="connsiteX1096" fmla="*/ 8270 w 10000"/>
                  <a:gd name="connsiteY1096" fmla="*/ 7857 h 10000"/>
                  <a:gd name="connsiteX1097" fmla="*/ 8251 w 10000"/>
                  <a:gd name="connsiteY1097" fmla="*/ 7916 h 10000"/>
                  <a:gd name="connsiteX1098" fmla="*/ 8223 w 10000"/>
                  <a:gd name="connsiteY1098" fmla="*/ 8002 h 10000"/>
                  <a:gd name="connsiteX1099" fmla="*/ 8206 w 10000"/>
                  <a:gd name="connsiteY1099" fmla="*/ 8051 h 10000"/>
                  <a:gd name="connsiteX1100" fmla="*/ 8198 w 10000"/>
                  <a:gd name="connsiteY1100" fmla="*/ 8056 h 10000"/>
                  <a:gd name="connsiteX1101" fmla="*/ 8179 w 10000"/>
                  <a:gd name="connsiteY1101" fmla="*/ 8065 h 10000"/>
                  <a:gd name="connsiteX1102" fmla="*/ 8140 w 10000"/>
                  <a:gd name="connsiteY1102" fmla="*/ 8074 h 10000"/>
                  <a:gd name="connsiteX1103" fmla="*/ 8102 w 10000"/>
                  <a:gd name="connsiteY1103" fmla="*/ 8088 h 10000"/>
                  <a:gd name="connsiteX1104" fmla="*/ 8068 w 10000"/>
                  <a:gd name="connsiteY1104" fmla="*/ 8092 h 10000"/>
                  <a:gd name="connsiteX1105" fmla="*/ 8057 w 10000"/>
                  <a:gd name="connsiteY1105" fmla="*/ 8101 h 10000"/>
                  <a:gd name="connsiteX1106" fmla="*/ 8057 w 10000"/>
                  <a:gd name="connsiteY1106" fmla="*/ 8128 h 10000"/>
                  <a:gd name="connsiteX1107" fmla="*/ 8052 w 10000"/>
                  <a:gd name="connsiteY1107" fmla="*/ 8160 h 10000"/>
                  <a:gd name="connsiteX1108" fmla="*/ 8046 w 10000"/>
                  <a:gd name="connsiteY1108" fmla="*/ 8155 h 10000"/>
                  <a:gd name="connsiteX1109" fmla="*/ 8038 w 10000"/>
                  <a:gd name="connsiteY1109" fmla="*/ 8146 h 10000"/>
                  <a:gd name="connsiteX1110" fmla="*/ 8038 w 10000"/>
                  <a:gd name="connsiteY1110" fmla="*/ 8142 h 10000"/>
                  <a:gd name="connsiteX1111" fmla="*/ 8035 w 10000"/>
                  <a:gd name="connsiteY1111" fmla="*/ 8115 h 10000"/>
                  <a:gd name="connsiteX1112" fmla="*/ 8030 w 10000"/>
                  <a:gd name="connsiteY1112" fmla="*/ 8088 h 10000"/>
                  <a:gd name="connsiteX1113" fmla="*/ 8019 w 10000"/>
                  <a:gd name="connsiteY1113" fmla="*/ 8078 h 10000"/>
                  <a:gd name="connsiteX1114" fmla="*/ 8013 w 10000"/>
                  <a:gd name="connsiteY1114" fmla="*/ 8088 h 10000"/>
                  <a:gd name="connsiteX1115" fmla="*/ 7994 w 10000"/>
                  <a:gd name="connsiteY1115" fmla="*/ 8119 h 10000"/>
                  <a:gd name="connsiteX1116" fmla="*/ 7977 w 10000"/>
                  <a:gd name="connsiteY1116" fmla="*/ 8146 h 10000"/>
                  <a:gd name="connsiteX1117" fmla="*/ 7955 w 10000"/>
                  <a:gd name="connsiteY1117" fmla="*/ 8173 h 10000"/>
                  <a:gd name="connsiteX1118" fmla="*/ 7933 w 10000"/>
                  <a:gd name="connsiteY1118" fmla="*/ 8200 h 10000"/>
                  <a:gd name="connsiteX1119" fmla="*/ 7922 w 10000"/>
                  <a:gd name="connsiteY1119" fmla="*/ 8236 h 10000"/>
                  <a:gd name="connsiteX1120" fmla="*/ 7908 w 10000"/>
                  <a:gd name="connsiteY1120" fmla="*/ 8286 h 10000"/>
                  <a:gd name="connsiteX1121" fmla="*/ 7914 w 10000"/>
                  <a:gd name="connsiteY1121" fmla="*/ 8290 h 10000"/>
                  <a:gd name="connsiteX1122" fmla="*/ 7917 w 10000"/>
                  <a:gd name="connsiteY1122" fmla="*/ 8300 h 10000"/>
                  <a:gd name="connsiteX1123" fmla="*/ 7925 w 10000"/>
                  <a:gd name="connsiteY1123" fmla="*/ 8313 h 10000"/>
                  <a:gd name="connsiteX1124" fmla="*/ 7939 w 10000"/>
                  <a:gd name="connsiteY1124" fmla="*/ 8331 h 10000"/>
                  <a:gd name="connsiteX1125" fmla="*/ 7947 w 10000"/>
                  <a:gd name="connsiteY1125" fmla="*/ 8345 h 10000"/>
                  <a:gd name="connsiteX1126" fmla="*/ 7961 w 10000"/>
                  <a:gd name="connsiteY1126" fmla="*/ 8367 h 10000"/>
                  <a:gd name="connsiteX1127" fmla="*/ 7969 w 10000"/>
                  <a:gd name="connsiteY1127" fmla="*/ 8381 h 10000"/>
                  <a:gd name="connsiteX1128" fmla="*/ 7972 w 10000"/>
                  <a:gd name="connsiteY1128" fmla="*/ 8394 h 10000"/>
                  <a:gd name="connsiteX1129" fmla="*/ 7977 w 10000"/>
                  <a:gd name="connsiteY1129" fmla="*/ 8421 h 10000"/>
                  <a:gd name="connsiteX1130" fmla="*/ 7986 w 10000"/>
                  <a:gd name="connsiteY1130" fmla="*/ 8444 h 10000"/>
                  <a:gd name="connsiteX1131" fmla="*/ 7997 w 10000"/>
                  <a:gd name="connsiteY1131" fmla="*/ 8471 h 10000"/>
                  <a:gd name="connsiteX1132" fmla="*/ 7964 w 10000"/>
                  <a:gd name="connsiteY1132" fmla="*/ 8561 h 10000"/>
                  <a:gd name="connsiteX1133" fmla="*/ 7889 w 10000"/>
                  <a:gd name="connsiteY1133" fmla="*/ 8579 h 10000"/>
                  <a:gd name="connsiteX1134" fmla="*/ 7864 w 10000"/>
                  <a:gd name="connsiteY1134" fmla="*/ 8561 h 10000"/>
                  <a:gd name="connsiteX1135" fmla="*/ 7834 w 10000"/>
                  <a:gd name="connsiteY1135" fmla="*/ 8525 h 10000"/>
                  <a:gd name="connsiteX1136" fmla="*/ 7801 w 10000"/>
                  <a:gd name="connsiteY1136" fmla="*/ 8498 h 10000"/>
                  <a:gd name="connsiteX1137" fmla="*/ 7776 w 10000"/>
                  <a:gd name="connsiteY1137" fmla="*/ 8484 h 10000"/>
                  <a:gd name="connsiteX1138" fmla="*/ 7765 w 10000"/>
                  <a:gd name="connsiteY1138" fmla="*/ 8502 h 10000"/>
                  <a:gd name="connsiteX1139" fmla="*/ 7754 w 10000"/>
                  <a:gd name="connsiteY1139" fmla="*/ 8530 h 10000"/>
                  <a:gd name="connsiteX1140" fmla="*/ 7737 w 10000"/>
                  <a:gd name="connsiteY1140" fmla="*/ 8575 h 10000"/>
                  <a:gd name="connsiteX1141" fmla="*/ 7724 w 10000"/>
                  <a:gd name="connsiteY1141" fmla="*/ 8588 h 10000"/>
                  <a:gd name="connsiteX1142" fmla="*/ 7699 w 10000"/>
                  <a:gd name="connsiteY1142" fmla="*/ 8602 h 10000"/>
                  <a:gd name="connsiteX1143" fmla="*/ 7666 w 10000"/>
                  <a:gd name="connsiteY1143" fmla="*/ 8633 h 10000"/>
                  <a:gd name="connsiteX1144" fmla="*/ 7666 w 10000"/>
                  <a:gd name="connsiteY1144" fmla="*/ 8647 h 10000"/>
                  <a:gd name="connsiteX1145" fmla="*/ 7668 w 10000"/>
                  <a:gd name="connsiteY1145" fmla="*/ 8674 h 10000"/>
                  <a:gd name="connsiteX1146" fmla="*/ 7679 w 10000"/>
                  <a:gd name="connsiteY1146" fmla="*/ 8746 h 10000"/>
                  <a:gd name="connsiteX1147" fmla="*/ 7679 w 10000"/>
                  <a:gd name="connsiteY1147" fmla="*/ 8791 h 10000"/>
                  <a:gd name="connsiteX1148" fmla="*/ 7679 w 10000"/>
                  <a:gd name="connsiteY1148" fmla="*/ 8832 h 10000"/>
                  <a:gd name="connsiteX1149" fmla="*/ 7688 w 10000"/>
                  <a:gd name="connsiteY1149" fmla="*/ 8868 h 10000"/>
                  <a:gd name="connsiteX1150" fmla="*/ 7602 w 10000"/>
                  <a:gd name="connsiteY1150" fmla="*/ 8890 h 10000"/>
                  <a:gd name="connsiteX1151" fmla="*/ 7602 w 10000"/>
                  <a:gd name="connsiteY1151" fmla="*/ 8908 h 10000"/>
                  <a:gd name="connsiteX1152" fmla="*/ 7602 w 10000"/>
                  <a:gd name="connsiteY1152" fmla="*/ 8963 h 10000"/>
                  <a:gd name="connsiteX1153" fmla="*/ 7591 w 10000"/>
                  <a:gd name="connsiteY1153" fmla="*/ 8963 h 10000"/>
                  <a:gd name="connsiteX1154" fmla="*/ 7577 w 10000"/>
                  <a:gd name="connsiteY1154" fmla="*/ 8949 h 10000"/>
                  <a:gd name="connsiteX1155" fmla="*/ 7552 w 10000"/>
                  <a:gd name="connsiteY1155" fmla="*/ 8922 h 10000"/>
                  <a:gd name="connsiteX1156" fmla="*/ 7539 w 10000"/>
                  <a:gd name="connsiteY1156" fmla="*/ 8895 h 10000"/>
                  <a:gd name="connsiteX1157" fmla="*/ 7514 w 10000"/>
                  <a:gd name="connsiteY1157" fmla="*/ 8859 h 10000"/>
                  <a:gd name="connsiteX1158" fmla="*/ 7489 w 10000"/>
                  <a:gd name="connsiteY1158" fmla="*/ 8841 h 10000"/>
                  <a:gd name="connsiteX1159" fmla="*/ 7467 w 10000"/>
                  <a:gd name="connsiteY1159" fmla="*/ 8832 h 10000"/>
                  <a:gd name="connsiteX1160" fmla="*/ 7459 w 10000"/>
                  <a:gd name="connsiteY1160" fmla="*/ 8827 h 10000"/>
                  <a:gd name="connsiteX1161" fmla="*/ 7442 w 10000"/>
                  <a:gd name="connsiteY1161" fmla="*/ 8827 h 10000"/>
                  <a:gd name="connsiteX1162" fmla="*/ 7425 w 10000"/>
                  <a:gd name="connsiteY1162" fmla="*/ 8827 h 10000"/>
                  <a:gd name="connsiteX1163" fmla="*/ 7406 w 10000"/>
                  <a:gd name="connsiteY1163" fmla="*/ 8827 h 10000"/>
                  <a:gd name="connsiteX1164" fmla="*/ 7379 w 10000"/>
                  <a:gd name="connsiteY1164" fmla="*/ 8827 h 10000"/>
                  <a:gd name="connsiteX1165" fmla="*/ 7359 w 10000"/>
                  <a:gd name="connsiteY1165" fmla="*/ 8827 h 10000"/>
                  <a:gd name="connsiteX1166" fmla="*/ 7334 w 10000"/>
                  <a:gd name="connsiteY1166" fmla="*/ 8827 h 10000"/>
                  <a:gd name="connsiteX1167" fmla="*/ 7318 w 10000"/>
                  <a:gd name="connsiteY1167" fmla="*/ 8827 h 10000"/>
                  <a:gd name="connsiteX1168" fmla="*/ 7290 w 10000"/>
                  <a:gd name="connsiteY1168" fmla="*/ 8827 h 10000"/>
                  <a:gd name="connsiteX1169" fmla="*/ 7265 w 10000"/>
                  <a:gd name="connsiteY1169" fmla="*/ 8832 h 10000"/>
                  <a:gd name="connsiteX1170" fmla="*/ 7254 w 10000"/>
                  <a:gd name="connsiteY1170" fmla="*/ 8832 h 10000"/>
                  <a:gd name="connsiteX1171" fmla="*/ 7249 w 10000"/>
                  <a:gd name="connsiteY1171" fmla="*/ 8845 h 10000"/>
                  <a:gd name="connsiteX1172" fmla="*/ 7246 w 10000"/>
                  <a:gd name="connsiteY1172" fmla="*/ 8859 h 10000"/>
                  <a:gd name="connsiteX1173" fmla="*/ 7241 w 10000"/>
                  <a:gd name="connsiteY1173" fmla="*/ 8881 h 10000"/>
                  <a:gd name="connsiteX1174" fmla="*/ 7238 w 10000"/>
                  <a:gd name="connsiteY1174" fmla="*/ 8917 h 10000"/>
                  <a:gd name="connsiteX1175" fmla="*/ 7238 w 10000"/>
                  <a:gd name="connsiteY1175" fmla="*/ 8935 h 10000"/>
                  <a:gd name="connsiteX1176" fmla="*/ 7224 w 10000"/>
                  <a:gd name="connsiteY1176" fmla="*/ 8935 h 10000"/>
                  <a:gd name="connsiteX1177" fmla="*/ 7205 w 10000"/>
                  <a:gd name="connsiteY1177" fmla="*/ 8935 h 10000"/>
                  <a:gd name="connsiteX1178" fmla="*/ 7183 w 10000"/>
                  <a:gd name="connsiteY1178" fmla="*/ 8931 h 10000"/>
                  <a:gd name="connsiteX1179" fmla="*/ 7169 w 10000"/>
                  <a:gd name="connsiteY1179" fmla="*/ 8931 h 10000"/>
                  <a:gd name="connsiteX1180" fmla="*/ 7150 w 10000"/>
                  <a:gd name="connsiteY1180" fmla="*/ 8931 h 10000"/>
                  <a:gd name="connsiteX1181" fmla="*/ 7136 w 10000"/>
                  <a:gd name="connsiteY1181" fmla="*/ 8917 h 10000"/>
                  <a:gd name="connsiteX1182" fmla="*/ 7136 w 10000"/>
                  <a:gd name="connsiteY1182" fmla="*/ 8895 h 10000"/>
                  <a:gd name="connsiteX1183" fmla="*/ 7141 w 10000"/>
                  <a:gd name="connsiteY1183" fmla="*/ 8890 h 10000"/>
                  <a:gd name="connsiteX1184" fmla="*/ 7166 w 10000"/>
                  <a:gd name="connsiteY1184" fmla="*/ 8854 h 10000"/>
                  <a:gd name="connsiteX1185" fmla="*/ 7177 w 10000"/>
                  <a:gd name="connsiteY1185" fmla="*/ 8832 h 10000"/>
                  <a:gd name="connsiteX1186" fmla="*/ 7185 w 10000"/>
                  <a:gd name="connsiteY1186" fmla="*/ 8814 h 10000"/>
                  <a:gd name="connsiteX1187" fmla="*/ 7199 w 10000"/>
                  <a:gd name="connsiteY1187" fmla="*/ 8787 h 10000"/>
                  <a:gd name="connsiteX1188" fmla="*/ 7205 w 10000"/>
                  <a:gd name="connsiteY1188" fmla="*/ 8773 h 10000"/>
                  <a:gd name="connsiteX1189" fmla="*/ 7213 w 10000"/>
                  <a:gd name="connsiteY1189" fmla="*/ 8701 h 10000"/>
                  <a:gd name="connsiteX1190" fmla="*/ 7216 w 10000"/>
                  <a:gd name="connsiteY1190" fmla="*/ 8683 h 10000"/>
                  <a:gd name="connsiteX1191" fmla="*/ 7221 w 10000"/>
                  <a:gd name="connsiteY1191" fmla="*/ 8656 h 10000"/>
                  <a:gd name="connsiteX1192" fmla="*/ 7221 w 10000"/>
                  <a:gd name="connsiteY1192" fmla="*/ 8633 h 10000"/>
                  <a:gd name="connsiteX1193" fmla="*/ 7221 w 10000"/>
                  <a:gd name="connsiteY1193" fmla="*/ 8615 h 10000"/>
                  <a:gd name="connsiteX1194" fmla="*/ 7221 w 10000"/>
                  <a:gd name="connsiteY1194" fmla="*/ 8593 h 10000"/>
                  <a:gd name="connsiteX1195" fmla="*/ 7221 w 10000"/>
                  <a:gd name="connsiteY1195" fmla="*/ 8566 h 10000"/>
                  <a:gd name="connsiteX1196" fmla="*/ 7224 w 10000"/>
                  <a:gd name="connsiteY1196" fmla="*/ 8561 h 10000"/>
                  <a:gd name="connsiteX1197" fmla="*/ 7238 w 10000"/>
                  <a:gd name="connsiteY1197" fmla="*/ 8543 h 10000"/>
                  <a:gd name="connsiteX1198" fmla="*/ 7241 w 10000"/>
                  <a:gd name="connsiteY1198" fmla="*/ 8530 h 10000"/>
                  <a:gd name="connsiteX1199" fmla="*/ 7249 w 10000"/>
                  <a:gd name="connsiteY1199" fmla="*/ 8512 h 10000"/>
                  <a:gd name="connsiteX1200" fmla="*/ 7249 w 10000"/>
                  <a:gd name="connsiteY1200" fmla="*/ 8502 h 10000"/>
                  <a:gd name="connsiteX1201" fmla="*/ 7249 w 10000"/>
                  <a:gd name="connsiteY1201" fmla="*/ 8475 h 10000"/>
                  <a:gd name="connsiteX1202" fmla="*/ 7246 w 10000"/>
                  <a:gd name="connsiteY1202" fmla="*/ 8457 h 10000"/>
                  <a:gd name="connsiteX1203" fmla="*/ 7241 w 10000"/>
                  <a:gd name="connsiteY1203" fmla="*/ 8444 h 10000"/>
                  <a:gd name="connsiteX1204" fmla="*/ 7232 w 10000"/>
                  <a:gd name="connsiteY1204" fmla="*/ 8435 h 10000"/>
                  <a:gd name="connsiteX1205" fmla="*/ 7224 w 10000"/>
                  <a:gd name="connsiteY1205" fmla="*/ 8430 h 10000"/>
                  <a:gd name="connsiteX1206" fmla="*/ 7208 w 10000"/>
                  <a:gd name="connsiteY1206" fmla="*/ 8408 h 10000"/>
                  <a:gd name="connsiteX1207" fmla="*/ 7199 w 10000"/>
                  <a:gd name="connsiteY1207" fmla="*/ 8403 h 10000"/>
                  <a:gd name="connsiteX1208" fmla="*/ 7205 w 10000"/>
                  <a:gd name="connsiteY1208" fmla="*/ 8372 h 10000"/>
                  <a:gd name="connsiteX1209" fmla="*/ 7208 w 10000"/>
                  <a:gd name="connsiteY1209" fmla="*/ 8354 h 10000"/>
                  <a:gd name="connsiteX1210" fmla="*/ 7213 w 10000"/>
                  <a:gd name="connsiteY1210" fmla="*/ 8345 h 10000"/>
                  <a:gd name="connsiteX1211" fmla="*/ 7224 w 10000"/>
                  <a:gd name="connsiteY1211" fmla="*/ 8331 h 10000"/>
                  <a:gd name="connsiteX1212" fmla="*/ 7238 w 10000"/>
                  <a:gd name="connsiteY1212" fmla="*/ 8313 h 10000"/>
                  <a:gd name="connsiteX1213" fmla="*/ 7241 w 10000"/>
                  <a:gd name="connsiteY1213" fmla="*/ 8304 h 10000"/>
                  <a:gd name="connsiteX1214" fmla="*/ 7254 w 10000"/>
                  <a:gd name="connsiteY1214" fmla="*/ 8286 h 10000"/>
                  <a:gd name="connsiteX1215" fmla="*/ 7265 w 10000"/>
                  <a:gd name="connsiteY1215" fmla="*/ 8272 h 10000"/>
                  <a:gd name="connsiteX1216" fmla="*/ 7271 w 10000"/>
                  <a:gd name="connsiteY1216" fmla="*/ 8263 h 10000"/>
                  <a:gd name="connsiteX1217" fmla="*/ 7279 w 10000"/>
                  <a:gd name="connsiteY1217" fmla="*/ 8245 h 10000"/>
                  <a:gd name="connsiteX1218" fmla="*/ 7274 w 10000"/>
                  <a:gd name="connsiteY1218" fmla="*/ 8223 h 10000"/>
                  <a:gd name="connsiteX1219" fmla="*/ 7265 w 10000"/>
                  <a:gd name="connsiteY1219" fmla="*/ 8200 h 10000"/>
                  <a:gd name="connsiteX1220" fmla="*/ 7263 w 10000"/>
                  <a:gd name="connsiteY1220" fmla="*/ 8187 h 10000"/>
                  <a:gd name="connsiteX1221" fmla="*/ 7257 w 10000"/>
                  <a:gd name="connsiteY1221" fmla="*/ 8187 h 10000"/>
                  <a:gd name="connsiteX1222" fmla="*/ 7254 w 10000"/>
                  <a:gd name="connsiteY1222" fmla="*/ 8196 h 10000"/>
                  <a:gd name="connsiteX1223" fmla="*/ 7246 w 10000"/>
                  <a:gd name="connsiteY1223" fmla="*/ 8209 h 10000"/>
                  <a:gd name="connsiteX1224" fmla="*/ 7241 w 10000"/>
                  <a:gd name="connsiteY1224" fmla="*/ 8209 h 10000"/>
                  <a:gd name="connsiteX1225" fmla="*/ 7238 w 10000"/>
                  <a:gd name="connsiteY1225" fmla="*/ 8214 h 10000"/>
                  <a:gd name="connsiteX1226" fmla="*/ 7221 w 10000"/>
                  <a:gd name="connsiteY1226" fmla="*/ 8173 h 10000"/>
                  <a:gd name="connsiteX1227" fmla="*/ 7185 w 10000"/>
                  <a:gd name="connsiteY1227" fmla="*/ 8106 h 10000"/>
                  <a:gd name="connsiteX1228" fmla="*/ 7174 w 10000"/>
                  <a:gd name="connsiteY1228" fmla="*/ 8078 h 10000"/>
                  <a:gd name="connsiteX1229" fmla="*/ 7169 w 10000"/>
                  <a:gd name="connsiteY1229" fmla="*/ 8056 h 10000"/>
                  <a:gd name="connsiteX1230" fmla="*/ 7166 w 10000"/>
                  <a:gd name="connsiteY1230" fmla="*/ 8042 h 10000"/>
                  <a:gd name="connsiteX1231" fmla="*/ 7161 w 10000"/>
                  <a:gd name="connsiteY1231" fmla="*/ 8051 h 10000"/>
                  <a:gd name="connsiteX1232" fmla="*/ 7158 w 10000"/>
                  <a:gd name="connsiteY1232" fmla="*/ 8051 h 10000"/>
                  <a:gd name="connsiteX1233" fmla="*/ 7141 w 10000"/>
                  <a:gd name="connsiteY1233" fmla="*/ 8056 h 10000"/>
                  <a:gd name="connsiteX1234" fmla="*/ 7116 w 10000"/>
                  <a:gd name="connsiteY1234" fmla="*/ 8051 h 10000"/>
                  <a:gd name="connsiteX1235" fmla="*/ 7094 w 10000"/>
                  <a:gd name="connsiteY1235" fmla="*/ 8051 h 10000"/>
                  <a:gd name="connsiteX1236" fmla="*/ 7081 w 10000"/>
                  <a:gd name="connsiteY1236" fmla="*/ 8011 h 10000"/>
                  <a:gd name="connsiteX1237" fmla="*/ 7081 w 10000"/>
                  <a:gd name="connsiteY1237" fmla="*/ 8002 h 10000"/>
                  <a:gd name="connsiteX1238" fmla="*/ 7078 w 10000"/>
                  <a:gd name="connsiteY1238" fmla="*/ 7984 h 10000"/>
                  <a:gd name="connsiteX1239" fmla="*/ 7072 w 10000"/>
                  <a:gd name="connsiteY1239" fmla="*/ 7970 h 10000"/>
                  <a:gd name="connsiteX1240" fmla="*/ 7045 w 10000"/>
                  <a:gd name="connsiteY1240" fmla="*/ 7948 h 10000"/>
                  <a:gd name="connsiteX1241" fmla="*/ 7020 w 10000"/>
                  <a:gd name="connsiteY1241" fmla="*/ 7957 h 10000"/>
                  <a:gd name="connsiteX1242" fmla="*/ 7001 w 10000"/>
                  <a:gd name="connsiteY1242" fmla="*/ 7970 h 10000"/>
                  <a:gd name="connsiteX1243" fmla="*/ 6981 w 10000"/>
                  <a:gd name="connsiteY1243" fmla="*/ 7984 h 10000"/>
                  <a:gd name="connsiteX1244" fmla="*/ 6976 w 10000"/>
                  <a:gd name="connsiteY1244" fmla="*/ 7984 h 10000"/>
                  <a:gd name="connsiteX1245" fmla="*/ 6973 w 10000"/>
                  <a:gd name="connsiteY1245" fmla="*/ 7984 h 10000"/>
                  <a:gd name="connsiteX1246" fmla="*/ 6959 w 10000"/>
                  <a:gd name="connsiteY1246" fmla="*/ 7984 h 10000"/>
                  <a:gd name="connsiteX1247" fmla="*/ 6948 w 10000"/>
                  <a:gd name="connsiteY1247" fmla="*/ 7961 h 10000"/>
                  <a:gd name="connsiteX1248" fmla="*/ 6934 w 10000"/>
                  <a:gd name="connsiteY1248" fmla="*/ 7943 h 10000"/>
                  <a:gd name="connsiteX1249" fmla="*/ 6932 w 10000"/>
                  <a:gd name="connsiteY1249" fmla="*/ 7943 h 10000"/>
                  <a:gd name="connsiteX1250" fmla="*/ 6918 w 10000"/>
                  <a:gd name="connsiteY1250" fmla="*/ 7961 h 10000"/>
                  <a:gd name="connsiteX1251" fmla="*/ 6904 w 10000"/>
                  <a:gd name="connsiteY1251" fmla="*/ 7975 h 10000"/>
                  <a:gd name="connsiteX1252" fmla="*/ 6896 w 10000"/>
                  <a:gd name="connsiteY1252" fmla="*/ 7997 h 10000"/>
                  <a:gd name="connsiteX1253" fmla="*/ 6887 w 10000"/>
                  <a:gd name="connsiteY1253" fmla="*/ 8002 h 10000"/>
                  <a:gd name="connsiteX1254" fmla="*/ 6879 w 10000"/>
                  <a:gd name="connsiteY1254" fmla="*/ 8011 h 10000"/>
                  <a:gd name="connsiteX1255" fmla="*/ 6868 w 10000"/>
                  <a:gd name="connsiteY1255" fmla="*/ 8015 h 10000"/>
                  <a:gd name="connsiteX1256" fmla="*/ 6852 w 10000"/>
                  <a:gd name="connsiteY1256" fmla="*/ 8024 h 10000"/>
                  <a:gd name="connsiteX1257" fmla="*/ 6813 w 10000"/>
                  <a:gd name="connsiteY1257" fmla="*/ 8042 h 10000"/>
                  <a:gd name="connsiteX1258" fmla="*/ 6780 w 10000"/>
                  <a:gd name="connsiteY1258" fmla="*/ 8065 h 10000"/>
                  <a:gd name="connsiteX1259" fmla="*/ 6763 w 10000"/>
                  <a:gd name="connsiteY1259" fmla="*/ 8078 h 10000"/>
                  <a:gd name="connsiteX1260" fmla="*/ 6755 w 10000"/>
                  <a:gd name="connsiteY1260" fmla="*/ 8088 h 10000"/>
                  <a:gd name="connsiteX1261" fmla="*/ 6716 w 10000"/>
                  <a:gd name="connsiteY1261" fmla="*/ 8119 h 10000"/>
                  <a:gd name="connsiteX1262" fmla="*/ 6711 w 10000"/>
                  <a:gd name="connsiteY1262" fmla="*/ 8128 h 10000"/>
                  <a:gd name="connsiteX1263" fmla="*/ 6711 w 10000"/>
                  <a:gd name="connsiteY1263" fmla="*/ 8169 h 10000"/>
                  <a:gd name="connsiteX1264" fmla="*/ 6711 w 10000"/>
                  <a:gd name="connsiteY1264" fmla="*/ 8173 h 10000"/>
                  <a:gd name="connsiteX1265" fmla="*/ 6716 w 10000"/>
                  <a:gd name="connsiteY1265" fmla="*/ 8200 h 10000"/>
                  <a:gd name="connsiteX1266" fmla="*/ 6708 w 10000"/>
                  <a:gd name="connsiteY1266" fmla="*/ 8223 h 10000"/>
                  <a:gd name="connsiteX1267" fmla="*/ 6708 w 10000"/>
                  <a:gd name="connsiteY1267" fmla="*/ 8236 h 10000"/>
                  <a:gd name="connsiteX1268" fmla="*/ 6708 w 10000"/>
                  <a:gd name="connsiteY1268" fmla="*/ 8272 h 10000"/>
                  <a:gd name="connsiteX1269" fmla="*/ 6711 w 10000"/>
                  <a:gd name="connsiteY1269" fmla="*/ 8290 h 10000"/>
                  <a:gd name="connsiteX1270" fmla="*/ 6716 w 10000"/>
                  <a:gd name="connsiteY1270" fmla="*/ 8304 h 10000"/>
                  <a:gd name="connsiteX1271" fmla="*/ 6711 w 10000"/>
                  <a:gd name="connsiteY1271" fmla="*/ 8313 h 10000"/>
                  <a:gd name="connsiteX1272" fmla="*/ 6683 w 10000"/>
                  <a:gd name="connsiteY1272" fmla="*/ 8318 h 10000"/>
                  <a:gd name="connsiteX1273" fmla="*/ 6661 w 10000"/>
                  <a:gd name="connsiteY1273" fmla="*/ 8327 h 10000"/>
                  <a:gd name="connsiteX1274" fmla="*/ 6631 w 10000"/>
                  <a:gd name="connsiteY1274" fmla="*/ 8327 h 10000"/>
                  <a:gd name="connsiteX1275" fmla="*/ 6611 w 10000"/>
                  <a:gd name="connsiteY1275" fmla="*/ 8327 h 10000"/>
                  <a:gd name="connsiteX1276" fmla="*/ 6598 w 10000"/>
                  <a:gd name="connsiteY1276" fmla="*/ 8327 h 10000"/>
                  <a:gd name="connsiteX1277" fmla="*/ 6595 w 10000"/>
                  <a:gd name="connsiteY1277" fmla="*/ 8340 h 10000"/>
                  <a:gd name="connsiteX1278" fmla="*/ 6587 w 10000"/>
                  <a:gd name="connsiteY1278" fmla="*/ 8358 h 10000"/>
                  <a:gd name="connsiteX1279" fmla="*/ 6578 w 10000"/>
                  <a:gd name="connsiteY1279" fmla="*/ 8408 h 10000"/>
                  <a:gd name="connsiteX1280" fmla="*/ 6578 w 10000"/>
                  <a:gd name="connsiteY1280" fmla="*/ 8421 h 10000"/>
                  <a:gd name="connsiteX1281" fmla="*/ 6578 w 10000"/>
                  <a:gd name="connsiteY1281" fmla="*/ 8430 h 10000"/>
                  <a:gd name="connsiteX1282" fmla="*/ 6573 w 10000"/>
                  <a:gd name="connsiteY1282" fmla="*/ 8435 h 10000"/>
                  <a:gd name="connsiteX1283" fmla="*/ 6556 w 10000"/>
                  <a:gd name="connsiteY1283" fmla="*/ 8435 h 10000"/>
                  <a:gd name="connsiteX1284" fmla="*/ 6545 w 10000"/>
                  <a:gd name="connsiteY1284" fmla="*/ 8435 h 10000"/>
                  <a:gd name="connsiteX1285" fmla="*/ 6523 w 10000"/>
                  <a:gd name="connsiteY1285" fmla="*/ 8435 h 10000"/>
                  <a:gd name="connsiteX1286" fmla="*/ 6493 w 10000"/>
                  <a:gd name="connsiteY1286" fmla="*/ 8430 h 10000"/>
                  <a:gd name="connsiteX1287" fmla="*/ 6490 w 10000"/>
                  <a:gd name="connsiteY1287" fmla="*/ 8430 h 10000"/>
                  <a:gd name="connsiteX1288" fmla="*/ 6485 w 10000"/>
                  <a:gd name="connsiteY1288" fmla="*/ 8444 h 10000"/>
                  <a:gd name="connsiteX1289" fmla="*/ 6465 w 10000"/>
                  <a:gd name="connsiteY1289" fmla="*/ 8475 h 10000"/>
                  <a:gd name="connsiteX1290" fmla="*/ 6451 w 10000"/>
                  <a:gd name="connsiteY1290" fmla="*/ 8498 h 10000"/>
                  <a:gd name="connsiteX1291" fmla="*/ 6435 w 10000"/>
                  <a:gd name="connsiteY1291" fmla="*/ 8525 h 10000"/>
                  <a:gd name="connsiteX1292" fmla="*/ 6421 w 10000"/>
                  <a:gd name="connsiteY1292" fmla="*/ 8539 h 10000"/>
                  <a:gd name="connsiteX1293" fmla="*/ 6410 w 10000"/>
                  <a:gd name="connsiteY1293" fmla="*/ 8561 h 10000"/>
                  <a:gd name="connsiteX1294" fmla="*/ 6402 w 10000"/>
                  <a:gd name="connsiteY1294" fmla="*/ 8575 h 10000"/>
                  <a:gd name="connsiteX1295" fmla="*/ 6402 w 10000"/>
                  <a:gd name="connsiteY1295" fmla="*/ 8593 h 10000"/>
                  <a:gd name="connsiteX1296" fmla="*/ 6402 w 10000"/>
                  <a:gd name="connsiteY1296" fmla="*/ 8620 h 10000"/>
                  <a:gd name="connsiteX1297" fmla="*/ 6405 w 10000"/>
                  <a:gd name="connsiteY1297" fmla="*/ 8660 h 10000"/>
                  <a:gd name="connsiteX1298" fmla="*/ 6405 w 10000"/>
                  <a:gd name="connsiteY1298" fmla="*/ 8674 h 10000"/>
                  <a:gd name="connsiteX1299" fmla="*/ 6405 w 10000"/>
                  <a:gd name="connsiteY1299" fmla="*/ 8683 h 10000"/>
                  <a:gd name="connsiteX1300" fmla="*/ 6405 w 10000"/>
                  <a:gd name="connsiteY1300" fmla="*/ 8687 h 10000"/>
                  <a:gd name="connsiteX1301" fmla="*/ 6405 w 10000"/>
                  <a:gd name="connsiteY1301" fmla="*/ 8696 h 10000"/>
                  <a:gd name="connsiteX1302" fmla="*/ 6388 w 10000"/>
                  <a:gd name="connsiteY1302" fmla="*/ 8733 h 10000"/>
                  <a:gd name="connsiteX1303" fmla="*/ 6369 w 10000"/>
                  <a:gd name="connsiteY1303" fmla="*/ 8746 h 10000"/>
                  <a:gd name="connsiteX1304" fmla="*/ 6333 w 10000"/>
                  <a:gd name="connsiteY1304" fmla="*/ 8773 h 10000"/>
                  <a:gd name="connsiteX1305" fmla="*/ 6313 w 10000"/>
                  <a:gd name="connsiteY1305" fmla="*/ 8787 h 10000"/>
                  <a:gd name="connsiteX1306" fmla="*/ 6291 w 10000"/>
                  <a:gd name="connsiteY1306" fmla="*/ 8805 h 10000"/>
                  <a:gd name="connsiteX1307" fmla="*/ 6280 w 10000"/>
                  <a:gd name="connsiteY1307" fmla="*/ 8814 h 10000"/>
                  <a:gd name="connsiteX1308" fmla="*/ 6250 w 10000"/>
                  <a:gd name="connsiteY1308" fmla="*/ 8805 h 10000"/>
                  <a:gd name="connsiteX1309" fmla="*/ 6233 w 10000"/>
                  <a:gd name="connsiteY1309" fmla="*/ 8805 h 10000"/>
                  <a:gd name="connsiteX1310" fmla="*/ 6220 w 10000"/>
                  <a:gd name="connsiteY1310" fmla="*/ 8805 h 10000"/>
                  <a:gd name="connsiteX1311" fmla="*/ 6200 w 10000"/>
                  <a:gd name="connsiteY1311" fmla="*/ 8805 h 10000"/>
                  <a:gd name="connsiteX1312" fmla="*/ 6184 w 10000"/>
                  <a:gd name="connsiteY1312" fmla="*/ 8805 h 10000"/>
                  <a:gd name="connsiteX1313" fmla="*/ 6755 w 10000"/>
                  <a:gd name="connsiteY1313" fmla="*/ 6680 h 10000"/>
                  <a:gd name="connsiteX1314" fmla="*/ 6716 w 10000"/>
                  <a:gd name="connsiteY1314" fmla="*/ 6653 h 10000"/>
                  <a:gd name="connsiteX1315" fmla="*/ 6692 w 10000"/>
                  <a:gd name="connsiteY1315" fmla="*/ 6707 h 10000"/>
                  <a:gd name="connsiteX1316" fmla="*/ 6747 w 10000"/>
                  <a:gd name="connsiteY1316" fmla="*/ 6856 h 10000"/>
                  <a:gd name="connsiteX1317" fmla="*/ 6747 w 10000"/>
                  <a:gd name="connsiteY1317" fmla="*/ 6910 h 10000"/>
                  <a:gd name="connsiteX1318" fmla="*/ 6727 w 10000"/>
                  <a:gd name="connsiteY1318" fmla="*/ 6960 h 10000"/>
                  <a:gd name="connsiteX1319" fmla="*/ 6675 w 10000"/>
                  <a:gd name="connsiteY1319" fmla="*/ 7041 h 10000"/>
                  <a:gd name="connsiteX1320" fmla="*/ 6667 w 10000"/>
                  <a:gd name="connsiteY1320" fmla="*/ 7082 h 10000"/>
                  <a:gd name="connsiteX1321" fmla="*/ 6675 w 10000"/>
                  <a:gd name="connsiteY1321" fmla="*/ 7158 h 10000"/>
                  <a:gd name="connsiteX1322" fmla="*/ 6683 w 10000"/>
                  <a:gd name="connsiteY1322" fmla="*/ 7199 h 10000"/>
                  <a:gd name="connsiteX1323" fmla="*/ 6703 w 10000"/>
                  <a:gd name="connsiteY1323" fmla="*/ 7212 h 10000"/>
                  <a:gd name="connsiteX1324" fmla="*/ 6719 w 10000"/>
                  <a:gd name="connsiteY1324" fmla="*/ 7181 h 10000"/>
                  <a:gd name="connsiteX1325" fmla="*/ 6749 w 10000"/>
                  <a:gd name="connsiteY1325" fmla="*/ 7050 h 10000"/>
                  <a:gd name="connsiteX1326" fmla="*/ 6772 w 10000"/>
                  <a:gd name="connsiteY1326" fmla="*/ 6987 h 10000"/>
                  <a:gd name="connsiteX1327" fmla="*/ 6788 w 10000"/>
                  <a:gd name="connsiteY1327" fmla="*/ 6987 h 10000"/>
                  <a:gd name="connsiteX1328" fmla="*/ 6783 w 10000"/>
                  <a:gd name="connsiteY1328" fmla="*/ 7077 h 10000"/>
                  <a:gd name="connsiteX1329" fmla="*/ 6780 w 10000"/>
                  <a:gd name="connsiteY1329" fmla="*/ 7140 h 10000"/>
                  <a:gd name="connsiteX1330" fmla="*/ 6816 w 10000"/>
                  <a:gd name="connsiteY1330" fmla="*/ 7055 h 10000"/>
                  <a:gd name="connsiteX1331" fmla="*/ 6852 w 10000"/>
                  <a:gd name="connsiteY1331" fmla="*/ 7050 h 10000"/>
                  <a:gd name="connsiteX1332" fmla="*/ 6896 w 10000"/>
                  <a:gd name="connsiteY1332" fmla="*/ 7077 h 10000"/>
                  <a:gd name="connsiteX1333" fmla="*/ 7014 w 10000"/>
                  <a:gd name="connsiteY1333" fmla="*/ 6955 h 10000"/>
                  <a:gd name="connsiteX1334" fmla="*/ 7009 w 10000"/>
                  <a:gd name="connsiteY1334" fmla="*/ 6933 h 10000"/>
                  <a:gd name="connsiteX1335" fmla="*/ 6981 w 10000"/>
                  <a:gd name="connsiteY1335" fmla="*/ 6906 h 10000"/>
                  <a:gd name="connsiteX1336" fmla="*/ 6932 w 10000"/>
                  <a:gd name="connsiteY1336" fmla="*/ 6788 h 10000"/>
                  <a:gd name="connsiteX1337" fmla="*/ 6951 w 10000"/>
                  <a:gd name="connsiteY1337" fmla="*/ 6766 h 10000"/>
                  <a:gd name="connsiteX1338" fmla="*/ 6871 w 10000"/>
                  <a:gd name="connsiteY1338" fmla="*/ 6748 h 10000"/>
                  <a:gd name="connsiteX1339" fmla="*/ 6868 w 10000"/>
                  <a:gd name="connsiteY1339" fmla="*/ 6734 h 10000"/>
                  <a:gd name="connsiteX1340" fmla="*/ 6912 w 10000"/>
                  <a:gd name="connsiteY1340" fmla="*/ 6581 h 10000"/>
                  <a:gd name="connsiteX1341" fmla="*/ 6912 w 10000"/>
                  <a:gd name="connsiteY1341" fmla="*/ 6567 h 10000"/>
                  <a:gd name="connsiteX1342" fmla="*/ 6909 w 10000"/>
                  <a:gd name="connsiteY1342" fmla="*/ 6563 h 10000"/>
                  <a:gd name="connsiteX1343" fmla="*/ 6827 w 10000"/>
                  <a:gd name="connsiteY1343" fmla="*/ 6631 h 10000"/>
                  <a:gd name="connsiteX1344" fmla="*/ 6774 w 10000"/>
                  <a:gd name="connsiteY1344" fmla="*/ 6667 h 10000"/>
                  <a:gd name="connsiteX1345" fmla="*/ 6184 w 10000"/>
                  <a:gd name="connsiteY1345" fmla="*/ 8805 h 10000"/>
                  <a:gd name="connsiteX0" fmla="*/ 6184 w 10000"/>
                  <a:gd name="connsiteY0" fmla="*/ 8805 h 10000"/>
                  <a:gd name="connsiteX1" fmla="*/ 6175 w 10000"/>
                  <a:gd name="connsiteY1" fmla="*/ 8800 h 10000"/>
                  <a:gd name="connsiteX2" fmla="*/ 6167 w 10000"/>
                  <a:gd name="connsiteY2" fmla="*/ 8832 h 10000"/>
                  <a:gd name="connsiteX3" fmla="*/ 6167 w 10000"/>
                  <a:gd name="connsiteY3" fmla="*/ 8845 h 10000"/>
                  <a:gd name="connsiteX4" fmla="*/ 6140 w 10000"/>
                  <a:gd name="connsiteY4" fmla="*/ 8877 h 10000"/>
                  <a:gd name="connsiteX5" fmla="*/ 6098 w 10000"/>
                  <a:gd name="connsiteY5" fmla="*/ 8904 h 10000"/>
                  <a:gd name="connsiteX6" fmla="*/ 6090 w 10000"/>
                  <a:gd name="connsiteY6" fmla="*/ 8904 h 10000"/>
                  <a:gd name="connsiteX7" fmla="*/ 6082 w 10000"/>
                  <a:gd name="connsiteY7" fmla="*/ 8904 h 10000"/>
                  <a:gd name="connsiteX8" fmla="*/ 6082 w 10000"/>
                  <a:gd name="connsiteY8" fmla="*/ 8958 h 10000"/>
                  <a:gd name="connsiteX9" fmla="*/ 6082 w 10000"/>
                  <a:gd name="connsiteY9" fmla="*/ 8963 h 10000"/>
                  <a:gd name="connsiteX10" fmla="*/ 6079 w 10000"/>
                  <a:gd name="connsiteY10" fmla="*/ 9012 h 10000"/>
                  <a:gd name="connsiteX11" fmla="*/ 6073 w 10000"/>
                  <a:gd name="connsiteY11" fmla="*/ 9066 h 10000"/>
                  <a:gd name="connsiteX12" fmla="*/ 6073 w 10000"/>
                  <a:gd name="connsiteY12" fmla="*/ 9120 h 10000"/>
                  <a:gd name="connsiteX13" fmla="*/ 6073 w 10000"/>
                  <a:gd name="connsiteY13" fmla="*/ 9147 h 10000"/>
                  <a:gd name="connsiteX14" fmla="*/ 6073 w 10000"/>
                  <a:gd name="connsiteY14" fmla="*/ 9197 h 10000"/>
                  <a:gd name="connsiteX15" fmla="*/ 6068 w 10000"/>
                  <a:gd name="connsiteY15" fmla="*/ 9233 h 10000"/>
                  <a:gd name="connsiteX16" fmla="*/ 6065 w 10000"/>
                  <a:gd name="connsiteY16" fmla="*/ 9301 h 10000"/>
                  <a:gd name="connsiteX17" fmla="*/ 6065 w 10000"/>
                  <a:gd name="connsiteY17" fmla="*/ 9350 h 10000"/>
                  <a:gd name="connsiteX18" fmla="*/ 6060 w 10000"/>
                  <a:gd name="connsiteY18" fmla="*/ 9382 h 10000"/>
                  <a:gd name="connsiteX19" fmla="*/ 6060 w 10000"/>
                  <a:gd name="connsiteY19" fmla="*/ 9409 h 10000"/>
                  <a:gd name="connsiteX20" fmla="*/ 6051 w 10000"/>
                  <a:gd name="connsiteY20" fmla="*/ 9423 h 10000"/>
                  <a:gd name="connsiteX21" fmla="*/ 6049 w 10000"/>
                  <a:gd name="connsiteY21" fmla="*/ 9436 h 10000"/>
                  <a:gd name="connsiteX22" fmla="*/ 6035 w 10000"/>
                  <a:gd name="connsiteY22" fmla="*/ 9450 h 10000"/>
                  <a:gd name="connsiteX23" fmla="*/ 6026 w 10000"/>
                  <a:gd name="connsiteY23" fmla="*/ 9459 h 10000"/>
                  <a:gd name="connsiteX24" fmla="*/ 6018 w 10000"/>
                  <a:gd name="connsiteY24" fmla="*/ 9445 h 10000"/>
                  <a:gd name="connsiteX25" fmla="*/ 6007 w 10000"/>
                  <a:gd name="connsiteY25" fmla="*/ 9409 h 10000"/>
                  <a:gd name="connsiteX26" fmla="*/ 5985 w 10000"/>
                  <a:gd name="connsiteY26" fmla="*/ 9369 h 10000"/>
                  <a:gd name="connsiteX27" fmla="*/ 5969 w 10000"/>
                  <a:gd name="connsiteY27" fmla="*/ 9332 h 10000"/>
                  <a:gd name="connsiteX28" fmla="*/ 5955 w 10000"/>
                  <a:gd name="connsiteY28" fmla="*/ 9314 h 10000"/>
                  <a:gd name="connsiteX29" fmla="*/ 5952 w 10000"/>
                  <a:gd name="connsiteY29" fmla="*/ 9305 h 10000"/>
                  <a:gd name="connsiteX30" fmla="*/ 5935 w 10000"/>
                  <a:gd name="connsiteY30" fmla="*/ 9305 h 10000"/>
                  <a:gd name="connsiteX31" fmla="*/ 5922 w 10000"/>
                  <a:gd name="connsiteY31" fmla="*/ 9319 h 10000"/>
                  <a:gd name="connsiteX32" fmla="*/ 5913 w 10000"/>
                  <a:gd name="connsiteY32" fmla="*/ 9328 h 10000"/>
                  <a:gd name="connsiteX33" fmla="*/ 5905 w 10000"/>
                  <a:gd name="connsiteY33" fmla="*/ 9332 h 10000"/>
                  <a:gd name="connsiteX34" fmla="*/ 5897 w 10000"/>
                  <a:gd name="connsiteY34" fmla="*/ 9350 h 10000"/>
                  <a:gd name="connsiteX35" fmla="*/ 5875 w 10000"/>
                  <a:gd name="connsiteY35" fmla="*/ 9364 h 10000"/>
                  <a:gd name="connsiteX36" fmla="*/ 5850 w 10000"/>
                  <a:gd name="connsiteY36" fmla="*/ 9391 h 10000"/>
                  <a:gd name="connsiteX37" fmla="*/ 5833 w 10000"/>
                  <a:gd name="connsiteY37" fmla="*/ 9405 h 10000"/>
                  <a:gd name="connsiteX38" fmla="*/ 5822 w 10000"/>
                  <a:gd name="connsiteY38" fmla="*/ 9409 h 10000"/>
                  <a:gd name="connsiteX39" fmla="*/ 5800 w 10000"/>
                  <a:gd name="connsiteY39" fmla="*/ 9423 h 10000"/>
                  <a:gd name="connsiteX40" fmla="*/ 5784 w 10000"/>
                  <a:gd name="connsiteY40" fmla="*/ 9436 h 10000"/>
                  <a:gd name="connsiteX41" fmla="*/ 5767 w 10000"/>
                  <a:gd name="connsiteY41" fmla="*/ 9450 h 10000"/>
                  <a:gd name="connsiteX42" fmla="*/ 5751 w 10000"/>
                  <a:gd name="connsiteY42" fmla="*/ 9463 h 10000"/>
                  <a:gd name="connsiteX43" fmla="*/ 5745 w 10000"/>
                  <a:gd name="connsiteY43" fmla="*/ 9472 h 10000"/>
                  <a:gd name="connsiteX44" fmla="*/ 5751 w 10000"/>
                  <a:gd name="connsiteY44" fmla="*/ 9477 h 10000"/>
                  <a:gd name="connsiteX45" fmla="*/ 5762 w 10000"/>
                  <a:gd name="connsiteY45" fmla="*/ 9504 h 10000"/>
                  <a:gd name="connsiteX46" fmla="*/ 5767 w 10000"/>
                  <a:gd name="connsiteY46" fmla="*/ 9526 h 10000"/>
                  <a:gd name="connsiteX47" fmla="*/ 5784 w 10000"/>
                  <a:gd name="connsiteY47" fmla="*/ 9576 h 10000"/>
                  <a:gd name="connsiteX48" fmla="*/ 5797 w 10000"/>
                  <a:gd name="connsiteY48" fmla="*/ 9603 h 10000"/>
                  <a:gd name="connsiteX49" fmla="*/ 5808 w 10000"/>
                  <a:gd name="connsiteY49" fmla="*/ 9644 h 10000"/>
                  <a:gd name="connsiteX50" fmla="*/ 5822 w 10000"/>
                  <a:gd name="connsiteY50" fmla="*/ 9671 h 10000"/>
                  <a:gd name="connsiteX51" fmla="*/ 5825 w 10000"/>
                  <a:gd name="connsiteY51" fmla="*/ 9684 h 10000"/>
                  <a:gd name="connsiteX52" fmla="*/ 5831 w 10000"/>
                  <a:gd name="connsiteY52" fmla="*/ 9684 h 10000"/>
                  <a:gd name="connsiteX53" fmla="*/ 5825 w 10000"/>
                  <a:gd name="connsiteY53" fmla="*/ 9698 h 10000"/>
                  <a:gd name="connsiteX54" fmla="*/ 5806 w 10000"/>
                  <a:gd name="connsiteY54" fmla="*/ 9725 h 10000"/>
                  <a:gd name="connsiteX55" fmla="*/ 5792 w 10000"/>
                  <a:gd name="connsiteY55" fmla="*/ 9738 h 10000"/>
                  <a:gd name="connsiteX56" fmla="*/ 5737 w 10000"/>
                  <a:gd name="connsiteY56" fmla="*/ 9793 h 10000"/>
                  <a:gd name="connsiteX57" fmla="*/ 5728 w 10000"/>
                  <a:gd name="connsiteY57" fmla="*/ 9806 h 10000"/>
                  <a:gd name="connsiteX58" fmla="*/ 5712 w 10000"/>
                  <a:gd name="connsiteY58" fmla="*/ 9815 h 10000"/>
                  <a:gd name="connsiteX59" fmla="*/ 5690 w 10000"/>
                  <a:gd name="connsiteY59" fmla="*/ 9838 h 10000"/>
                  <a:gd name="connsiteX60" fmla="*/ 5679 w 10000"/>
                  <a:gd name="connsiteY60" fmla="*/ 9842 h 10000"/>
                  <a:gd name="connsiteX61" fmla="*/ 5665 w 10000"/>
                  <a:gd name="connsiteY61" fmla="*/ 9842 h 10000"/>
                  <a:gd name="connsiteX62" fmla="*/ 5648 w 10000"/>
                  <a:gd name="connsiteY62" fmla="*/ 9851 h 10000"/>
                  <a:gd name="connsiteX63" fmla="*/ 5621 w 10000"/>
                  <a:gd name="connsiteY63" fmla="*/ 9892 h 10000"/>
                  <a:gd name="connsiteX64" fmla="*/ 5544 w 10000"/>
                  <a:gd name="connsiteY64" fmla="*/ 9946 h 10000"/>
                  <a:gd name="connsiteX65" fmla="*/ 5406 w 10000"/>
                  <a:gd name="connsiteY65" fmla="*/ 10000 h 10000"/>
                  <a:gd name="connsiteX66" fmla="*/ 5350 w 10000"/>
                  <a:gd name="connsiteY66" fmla="*/ 9986 h 10000"/>
                  <a:gd name="connsiteX67" fmla="*/ 5342 w 10000"/>
                  <a:gd name="connsiteY67" fmla="*/ 9950 h 10000"/>
                  <a:gd name="connsiteX68" fmla="*/ 5342 w 10000"/>
                  <a:gd name="connsiteY68" fmla="*/ 9932 h 10000"/>
                  <a:gd name="connsiteX69" fmla="*/ 5342 w 10000"/>
                  <a:gd name="connsiteY69" fmla="*/ 9923 h 10000"/>
                  <a:gd name="connsiteX70" fmla="*/ 5342 w 10000"/>
                  <a:gd name="connsiteY70" fmla="*/ 9919 h 10000"/>
                  <a:gd name="connsiteX71" fmla="*/ 5348 w 10000"/>
                  <a:gd name="connsiteY71" fmla="*/ 9919 h 10000"/>
                  <a:gd name="connsiteX72" fmla="*/ 5348 w 10000"/>
                  <a:gd name="connsiteY72" fmla="*/ 9910 h 10000"/>
                  <a:gd name="connsiteX73" fmla="*/ 5350 w 10000"/>
                  <a:gd name="connsiteY73" fmla="*/ 9910 h 10000"/>
                  <a:gd name="connsiteX74" fmla="*/ 5350 w 10000"/>
                  <a:gd name="connsiteY74" fmla="*/ 9905 h 10000"/>
                  <a:gd name="connsiteX75" fmla="*/ 5356 w 10000"/>
                  <a:gd name="connsiteY75" fmla="*/ 9905 h 10000"/>
                  <a:gd name="connsiteX76" fmla="*/ 5356 w 10000"/>
                  <a:gd name="connsiteY76" fmla="*/ 9896 h 10000"/>
                  <a:gd name="connsiteX77" fmla="*/ 5359 w 10000"/>
                  <a:gd name="connsiteY77" fmla="*/ 9896 h 10000"/>
                  <a:gd name="connsiteX78" fmla="*/ 5359 w 10000"/>
                  <a:gd name="connsiteY78" fmla="*/ 9892 h 10000"/>
                  <a:gd name="connsiteX79" fmla="*/ 5364 w 10000"/>
                  <a:gd name="connsiteY79" fmla="*/ 9892 h 10000"/>
                  <a:gd name="connsiteX80" fmla="*/ 5364 w 10000"/>
                  <a:gd name="connsiteY80" fmla="*/ 9883 h 10000"/>
                  <a:gd name="connsiteX81" fmla="*/ 5359 w 10000"/>
                  <a:gd name="connsiteY81" fmla="*/ 9883 h 10000"/>
                  <a:gd name="connsiteX82" fmla="*/ 5359 w 10000"/>
                  <a:gd name="connsiteY82" fmla="*/ 9878 h 10000"/>
                  <a:gd name="connsiteX83" fmla="*/ 5359 w 10000"/>
                  <a:gd name="connsiteY83" fmla="*/ 9869 h 10000"/>
                  <a:gd name="connsiteX84" fmla="*/ 5356 w 10000"/>
                  <a:gd name="connsiteY84" fmla="*/ 9869 h 10000"/>
                  <a:gd name="connsiteX85" fmla="*/ 5356 w 10000"/>
                  <a:gd name="connsiteY85" fmla="*/ 9865 h 10000"/>
                  <a:gd name="connsiteX86" fmla="*/ 5350 w 10000"/>
                  <a:gd name="connsiteY86" fmla="*/ 9865 h 10000"/>
                  <a:gd name="connsiteX87" fmla="*/ 5350 w 10000"/>
                  <a:gd name="connsiteY87" fmla="*/ 9856 h 10000"/>
                  <a:gd name="connsiteX88" fmla="*/ 5348 w 10000"/>
                  <a:gd name="connsiteY88" fmla="*/ 9856 h 10000"/>
                  <a:gd name="connsiteX89" fmla="*/ 5348 w 10000"/>
                  <a:gd name="connsiteY89" fmla="*/ 9851 h 10000"/>
                  <a:gd name="connsiteX90" fmla="*/ 5348 w 10000"/>
                  <a:gd name="connsiteY90" fmla="*/ 9842 h 10000"/>
                  <a:gd name="connsiteX91" fmla="*/ 5348 w 10000"/>
                  <a:gd name="connsiteY91" fmla="*/ 9838 h 10000"/>
                  <a:gd name="connsiteX92" fmla="*/ 5348 w 10000"/>
                  <a:gd name="connsiteY92" fmla="*/ 9829 h 10000"/>
                  <a:gd name="connsiteX93" fmla="*/ 5348 w 10000"/>
                  <a:gd name="connsiteY93" fmla="*/ 9820 h 10000"/>
                  <a:gd name="connsiteX94" fmla="*/ 5348 w 10000"/>
                  <a:gd name="connsiteY94" fmla="*/ 9815 h 10000"/>
                  <a:gd name="connsiteX95" fmla="*/ 5348 w 10000"/>
                  <a:gd name="connsiteY95" fmla="*/ 9806 h 10000"/>
                  <a:gd name="connsiteX96" fmla="*/ 5350 w 10000"/>
                  <a:gd name="connsiteY96" fmla="*/ 9806 h 10000"/>
                  <a:gd name="connsiteX97" fmla="*/ 5350 w 10000"/>
                  <a:gd name="connsiteY97" fmla="*/ 9802 h 10000"/>
                  <a:gd name="connsiteX98" fmla="*/ 5350 w 10000"/>
                  <a:gd name="connsiteY98" fmla="*/ 9793 h 10000"/>
                  <a:gd name="connsiteX99" fmla="*/ 5356 w 10000"/>
                  <a:gd name="connsiteY99" fmla="*/ 9788 h 10000"/>
                  <a:gd name="connsiteX100" fmla="*/ 5356 w 10000"/>
                  <a:gd name="connsiteY100" fmla="*/ 9779 h 10000"/>
                  <a:gd name="connsiteX101" fmla="*/ 5359 w 10000"/>
                  <a:gd name="connsiteY101" fmla="*/ 9779 h 10000"/>
                  <a:gd name="connsiteX102" fmla="*/ 5359 w 10000"/>
                  <a:gd name="connsiteY102" fmla="*/ 9774 h 10000"/>
                  <a:gd name="connsiteX103" fmla="*/ 5364 w 10000"/>
                  <a:gd name="connsiteY103" fmla="*/ 9765 h 10000"/>
                  <a:gd name="connsiteX104" fmla="*/ 5397 w 10000"/>
                  <a:gd name="connsiteY104" fmla="*/ 9698 h 10000"/>
                  <a:gd name="connsiteX105" fmla="*/ 5397 w 10000"/>
                  <a:gd name="connsiteY105" fmla="*/ 9662 h 10000"/>
                  <a:gd name="connsiteX106" fmla="*/ 5381 w 10000"/>
                  <a:gd name="connsiteY106" fmla="*/ 9648 h 10000"/>
                  <a:gd name="connsiteX107" fmla="*/ 5381 w 10000"/>
                  <a:gd name="connsiteY107" fmla="*/ 9608 h 10000"/>
                  <a:gd name="connsiteX108" fmla="*/ 5400 w 10000"/>
                  <a:gd name="connsiteY108" fmla="*/ 9590 h 10000"/>
                  <a:gd name="connsiteX109" fmla="*/ 5392 w 10000"/>
                  <a:gd name="connsiteY109" fmla="*/ 9553 h 10000"/>
                  <a:gd name="connsiteX110" fmla="*/ 5375 w 10000"/>
                  <a:gd name="connsiteY110" fmla="*/ 9526 h 10000"/>
                  <a:gd name="connsiteX111" fmla="*/ 5350 w 10000"/>
                  <a:gd name="connsiteY111" fmla="*/ 9504 h 10000"/>
                  <a:gd name="connsiteX112" fmla="*/ 5323 w 10000"/>
                  <a:gd name="connsiteY112" fmla="*/ 9562 h 10000"/>
                  <a:gd name="connsiteX113" fmla="*/ 5309 w 10000"/>
                  <a:gd name="connsiteY113" fmla="*/ 9535 h 10000"/>
                  <a:gd name="connsiteX114" fmla="*/ 5312 w 10000"/>
                  <a:gd name="connsiteY114" fmla="*/ 9436 h 10000"/>
                  <a:gd name="connsiteX115" fmla="*/ 5276 w 10000"/>
                  <a:gd name="connsiteY115" fmla="*/ 9409 h 10000"/>
                  <a:gd name="connsiteX116" fmla="*/ 5270 w 10000"/>
                  <a:gd name="connsiteY116" fmla="*/ 9418 h 10000"/>
                  <a:gd name="connsiteX117" fmla="*/ 5259 w 10000"/>
                  <a:gd name="connsiteY117" fmla="*/ 9423 h 10000"/>
                  <a:gd name="connsiteX118" fmla="*/ 5243 w 10000"/>
                  <a:gd name="connsiteY118" fmla="*/ 9445 h 10000"/>
                  <a:gd name="connsiteX119" fmla="*/ 5229 w 10000"/>
                  <a:gd name="connsiteY119" fmla="*/ 9450 h 10000"/>
                  <a:gd name="connsiteX120" fmla="*/ 5221 w 10000"/>
                  <a:gd name="connsiteY120" fmla="*/ 9459 h 10000"/>
                  <a:gd name="connsiteX121" fmla="*/ 5199 w 10000"/>
                  <a:gd name="connsiteY121" fmla="*/ 9463 h 10000"/>
                  <a:gd name="connsiteX122" fmla="*/ 5179 w 10000"/>
                  <a:gd name="connsiteY122" fmla="*/ 9463 h 10000"/>
                  <a:gd name="connsiteX123" fmla="*/ 5166 w 10000"/>
                  <a:gd name="connsiteY123" fmla="*/ 9450 h 10000"/>
                  <a:gd name="connsiteX124" fmla="*/ 5155 w 10000"/>
                  <a:gd name="connsiteY124" fmla="*/ 9432 h 10000"/>
                  <a:gd name="connsiteX125" fmla="*/ 5149 w 10000"/>
                  <a:gd name="connsiteY125" fmla="*/ 9432 h 10000"/>
                  <a:gd name="connsiteX126" fmla="*/ 5146 w 10000"/>
                  <a:gd name="connsiteY126" fmla="*/ 9432 h 10000"/>
                  <a:gd name="connsiteX127" fmla="*/ 5146 w 10000"/>
                  <a:gd name="connsiteY127" fmla="*/ 9436 h 10000"/>
                  <a:gd name="connsiteX128" fmla="*/ 5132 w 10000"/>
                  <a:gd name="connsiteY128" fmla="*/ 9445 h 10000"/>
                  <a:gd name="connsiteX129" fmla="*/ 5124 w 10000"/>
                  <a:gd name="connsiteY129" fmla="*/ 9463 h 10000"/>
                  <a:gd name="connsiteX130" fmla="*/ 5119 w 10000"/>
                  <a:gd name="connsiteY130" fmla="*/ 9472 h 10000"/>
                  <a:gd name="connsiteX131" fmla="*/ 5094 w 10000"/>
                  <a:gd name="connsiteY131" fmla="*/ 9486 h 10000"/>
                  <a:gd name="connsiteX132" fmla="*/ 5075 w 10000"/>
                  <a:gd name="connsiteY132" fmla="*/ 9490 h 10000"/>
                  <a:gd name="connsiteX133" fmla="*/ 5058 w 10000"/>
                  <a:gd name="connsiteY133" fmla="*/ 9499 h 10000"/>
                  <a:gd name="connsiteX134" fmla="*/ 5028 w 10000"/>
                  <a:gd name="connsiteY134" fmla="*/ 9513 h 10000"/>
                  <a:gd name="connsiteX135" fmla="*/ 5006 w 10000"/>
                  <a:gd name="connsiteY135" fmla="*/ 9522 h 10000"/>
                  <a:gd name="connsiteX136" fmla="*/ 4986 w 10000"/>
                  <a:gd name="connsiteY136" fmla="*/ 9535 h 10000"/>
                  <a:gd name="connsiteX137" fmla="*/ 4948 w 10000"/>
                  <a:gd name="connsiteY137" fmla="*/ 9549 h 10000"/>
                  <a:gd name="connsiteX138" fmla="*/ 4925 w 10000"/>
                  <a:gd name="connsiteY138" fmla="*/ 9549 h 10000"/>
                  <a:gd name="connsiteX139" fmla="*/ 4906 w 10000"/>
                  <a:gd name="connsiteY139" fmla="*/ 9549 h 10000"/>
                  <a:gd name="connsiteX140" fmla="*/ 4892 w 10000"/>
                  <a:gd name="connsiteY140" fmla="*/ 9553 h 10000"/>
                  <a:gd name="connsiteX141" fmla="*/ 4890 w 10000"/>
                  <a:gd name="connsiteY141" fmla="*/ 9562 h 10000"/>
                  <a:gd name="connsiteX142" fmla="*/ 4881 w 10000"/>
                  <a:gd name="connsiteY142" fmla="*/ 9576 h 10000"/>
                  <a:gd name="connsiteX143" fmla="*/ 4873 w 10000"/>
                  <a:gd name="connsiteY143" fmla="*/ 9594 h 10000"/>
                  <a:gd name="connsiteX144" fmla="*/ 4868 w 10000"/>
                  <a:gd name="connsiteY144" fmla="*/ 9581 h 10000"/>
                  <a:gd name="connsiteX145" fmla="*/ 4865 w 10000"/>
                  <a:gd name="connsiteY145" fmla="*/ 9567 h 10000"/>
                  <a:gd name="connsiteX146" fmla="*/ 4851 w 10000"/>
                  <a:gd name="connsiteY146" fmla="*/ 9567 h 10000"/>
                  <a:gd name="connsiteX147" fmla="*/ 4848 w 10000"/>
                  <a:gd name="connsiteY147" fmla="*/ 9576 h 10000"/>
                  <a:gd name="connsiteX148" fmla="*/ 4829 w 10000"/>
                  <a:gd name="connsiteY148" fmla="*/ 9581 h 10000"/>
                  <a:gd name="connsiteX149" fmla="*/ 4818 w 10000"/>
                  <a:gd name="connsiteY149" fmla="*/ 9576 h 10000"/>
                  <a:gd name="connsiteX150" fmla="*/ 4810 w 10000"/>
                  <a:gd name="connsiteY150" fmla="*/ 9576 h 10000"/>
                  <a:gd name="connsiteX151" fmla="*/ 4796 w 10000"/>
                  <a:gd name="connsiteY151" fmla="*/ 9581 h 10000"/>
                  <a:gd name="connsiteX152" fmla="*/ 4788 w 10000"/>
                  <a:gd name="connsiteY152" fmla="*/ 9576 h 10000"/>
                  <a:gd name="connsiteX153" fmla="*/ 4779 w 10000"/>
                  <a:gd name="connsiteY153" fmla="*/ 9576 h 10000"/>
                  <a:gd name="connsiteX154" fmla="*/ 4768 w 10000"/>
                  <a:gd name="connsiteY154" fmla="*/ 9581 h 10000"/>
                  <a:gd name="connsiteX155" fmla="*/ 4760 w 10000"/>
                  <a:gd name="connsiteY155" fmla="*/ 9553 h 10000"/>
                  <a:gd name="connsiteX156" fmla="*/ 4754 w 10000"/>
                  <a:gd name="connsiteY156" fmla="*/ 9526 h 10000"/>
                  <a:gd name="connsiteX157" fmla="*/ 4754 w 10000"/>
                  <a:gd name="connsiteY157" fmla="*/ 9486 h 10000"/>
                  <a:gd name="connsiteX158" fmla="*/ 4754 w 10000"/>
                  <a:gd name="connsiteY158" fmla="*/ 9445 h 10000"/>
                  <a:gd name="connsiteX159" fmla="*/ 4760 w 10000"/>
                  <a:gd name="connsiteY159" fmla="*/ 9432 h 10000"/>
                  <a:gd name="connsiteX160" fmla="*/ 4760 w 10000"/>
                  <a:gd name="connsiteY160" fmla="*/ 9396 h 10000"/>
                  <a:gd name="connsiteX161" fmla="*/ 4760 w 10000"/>
                  <a:gd name="connsiteY161" fmla="*/ 9382 h 10000"/>
                  <a:gd name="connsiteX162" fmla="*/ 4760 w 10000"/>
                  <a:gd name="connsiteY162" fmla="*/ 9355 h 10000"/>
                  <a:gd name="connsiteX163" fmla="*/ 4749 w 10000"/>
                  <a:gd name="connsiteY163" fmla="*/ 9341 h 10000"/>
                  <a:gd name="connsiteX164" fmla="*/ 4746 w 10000"/>
                  <a:gd name="connsiteY164" fmla="*/ 9332 h 10000"/>
                  <a:gd name="connsiteX165" fmla="*/ 4732 w 10000"/>
                  <a:gd name="connsiteY165" fmla="*/ 9328 h 10000"/>
                  <a:gd name="connsiteX166" fmla="*/ 4716 w 10000"/>
                  <a:gd name="connsiteY166" fmla="*/ 9292 h 10000"/>
                  <a:gd name="connsiteX167" fmla="*/ 4705 w 10000"/>
                  <a:gd name="connsiteY167" fmla="*/ 9274 h 10000"/>
                  <a:gd name="connsiteX168" fmla="*/ 4699 w 10000"/>
                  <a:gd name="connsiteY168" fmla="*/ 9278 h 10000"/>
                  <a:gd name="connsiteX169" fmla="*/ 4696 w 10000"/>
                  <a:gd name="connsiteY169" fmla="*/ 9287 h 10000"/>
                  <a:gd name="connsiteX170" fmla="*/ 4680 w 10000"/>
                  <a:gd name="connsiteY170" fmla="*/ 9292 h 10000"/>
                  <a:gd name="connsiteX171" fmla="*/ 4672 w 10000"/>
                  <a:gd name="connsiteY171" fmla="*/ 9274 h 10000"/>
                  <a:gd name="connsiteX172" fmla="*/ 4636 w 10000"/>
                  <a:gd name="connsiteY172" fmla="*/ 9224 h 10000"/>
                  <a:gd name="connsiteX173" fmla="*/ 4616 w 10000"/>
                  <a:gd name="connsiteY173" fmla="*/ 9211 h 10000"/>
                  <a:gd name="connsiteX174" fmla="*/ 4608 w 10000"/>
                  <a:gd name="connsiteY174" fmla="*/ 9206 h 10000"/>
                  <a:gd name="connsiteX175" fmla="*/ 4616 w 10000"/>
                  <a:gd name="connsiteY175" fmla="*/ 9193 h 10000"/>
                  <a:gd name="connsiteX176" fmla="*/ 4633 w 10000"/>
                  <a:gd name="connsiteY176" fmla="*/ 9184 h 10000"/>
                  <a:gd name="connsiteX177" fmla="*/ 4616 w 10000"/>
                  <a:gd name="connsiteY177" fmla="*/ 9120 h 10000"/>
                  <a:gd name="connsiteX178" fmla="*/ 4625 w 10000"/>
                  <a:gd name="connsiteY178" fmla="*/ 9039 h 10000"/>
                  <a:gd name="connsiteX179" fmla="*/ 4616 w 10000"/>
                  <a:gd name="connsiteY179" fmla="*/ 9026 h 10000"/>
                  <a:gd name="connsiteX180" fmla="*/ 4600 w 10000"/>
                  <a:gd name="connsiteY180" fmla="*/ 9017 h 10000"/>
                  <a:gd name="connsiteX181" fmla="*/ 4583 w 10000"/>
                  <a:gd name="connsiteY181" fmla="*/ 9003 h 10000"/>
                  <a:gd name="connsiteX182" fmla="*/ 4570 w 10000"/>
                  <a:gd name="connsiteY182" fmla="*/ 9012 h 10000"/>
                  <a:gd name="connsiteX183" fmla="*/ 4570 w 10000"/>
                  <a:gd name="connsiteY183" fmla="*/ 9026 h 10000"/>
                  <a:gd name="connsiteX184" fmla="*/ 4570 w 10000"/>
                  <a:gd name="connsiteY184" fmla="*/ 9035 h 10000"/>
                  <a:gd name="connsiteX185" fmla="*/ 4578 w 10000"/>
                  <a:gd name="connsiteY185" fmla="*/ 9048 h 10000"/>
                  <a:gd name="connsiteX186" fmla="*/ 4583 w 10000"/>
                  <a:gd name="connsiteY186" fmla="*/ 9089 h 10000"/>
                  <a:gd name="connsiteX187" fmla="*/ 4586 w 10000"/>
                  <a:gd name="connsiteY187" fmla="*/ 9116 h 10000"/>
                  <a:gd name="connsiteX188" fmla="*/ 4586 w 10000"/>
                  <a:gd name="connsiteY188" fmla="*/ 9120 h 10000"/>
                  <a:gd name="connsiteX189" fmla="*/ 4583 w 10000"/>
                  <a:gd name="connsiteY189" fmla="*/ 9143 h 10000"/>
                  <a:gd name="connsiteX190" fmla="*/ 4583 w 10000"/>
                  <a:gd name="connsiteY190" fmla="*/ 9170 h 10000"/>
                  <a:gd name="connsiteX191" fmla="*/ 4578 w 10000"/>
                  <a:gd name="connsiteY191" fmla="*/ 9175 h 10000"/>
                  <a:gd name="connsiteX192" fmla="*/ 4570 w 10000"/>
                  <a:gd name="connsiteY192" fmla="*/ 9197 h 10000"/>
                  <a:gd name="connsiteX193" fmla="*/ 4556 w 10000"/>
                  <a:gd name="connsiteY193" fmla="*/ 9170 h 10000"/>
                  <a:gd name="connsiteX194" fmla="*/ 4553 w 10000"/>
                  <a:gd name="connsiteY194" fmla="*/ 9147 h 10000"/>
                  <a:gd name="connsiteX195" fmla="*/ 4545 w 10000"/>
                  <a:gd name="connsiteY195" fmla="*/ 9120 h 10000"/>
                  <a:gd name="connsiteX196" fmla="*/ 4539 w 10000"/>
                  <a:gd name="connsiteY196" fmla="*/ 9093 h 10000"/>
                  <a:gd name="connsiteX197" fmla="*/ 4531 w 10000"/>
                  <a:gd name="connsiteY197" fmla="*/ 9062 h 10000"/>
                  <a:gd name="connsiteX198" fmla="*/ 4523 w 10000"/>
                  <a:gd name="connsiteY198" fmla="*/ 9039 h 10000"/>
                  <a:gd name="connsiteX199" fmla="*/ 4514 w 10000"/>
                  <a:gd name="connsiteY199" fmla="*/ 9026 h 10000"/>
                  <a:gd name="connsiteX200" fmla="*/ 4514 w 10000"/>
                  <a:gd name="connsiteY200" fmla="*/ 9035 h 10000"/>
                  <a:gd name="connsiteX201" fmla="*/ 4512 w 10000"/>
                  <a:gd name="connsiteY201" fmla="*/ 9035 h 10000"/>
                  <a:gd name="connsiteX202" fmla="*/ 4503 w 10000"/>
                  <a:gd name="connsiteY202" fmla="*/ 9035 h 10000"/>
                  <a:gd name="connsiteX203" fmla="*/ 4498 w 10000"/>
                  <a:gd name="connsiteY203" fmla="*/ 9048 h 10000"/>
                  <a:gd name="connsiteX204" fmla="*/ 4481 w 10000"/>
                  <a:gd name="connsiteY204" fmla="*/ 9062 h 10000"/>
                  <a:gd name="connsiteX205" fmla="*/ 4473 w 10000"/>
                  <a:gd name="connsiteY205" fmla="*/ 9066 h 10000"/>
                  <a:gd name="connsiteX206" fmla="*/ 4473 w 10000"/>
                  <a:gd name="connsiteY206" fmla="*/ 9075 h 10000"/>
                  <a:gd name="connsiteX207" fmla="*/ 4459 w 10000"/>
                  <a:gd name="connsiteY207" fmla="*/ 9080 h 10000"/>
                  <a:gd name="connsiteX208" fmla="*/ 4448 w 10000"/>
                  <a:gd name="connsiteY208" fmla="*/ 9075 h 10000"/>
                  <a:gd name="connsiteX209" fmla="*/ 4440 w 10000"/>
                  <a:gd name="connsiteY209" fmla="*/ 9075 h 10000"/>
                  <a:gd name="connsiteX210" fmla="*/ 4432 w 10000"/>
                  <a:gd name="connsiteY210" fmla="*/ 9080 h 10000"/>
                  <a:gd name="connsiteX211" fmla="*/ 4418 w 10000"/>
                  <a:gd name="connsiteY211" fmla="*/ 9093 h 10000"/>
                  <a:gd name="connsiteX212" fmla="*/ 4398 w 10000"/>
                  <a:gd name="connsiteY212" fmla="*/ 9116 h 10000"/>
                  <a:gd name="connsiteX213" fmla="*/ 4390 w 10000"/>
                  <a:gd name="connsiteY213" fmla="*/ 9120 h 10000"/>
                  <a:gd name="connsiteX214" fmla="*/ 4382 w 10000"/>
                  <a:gd name="connsiteY214" fmla="*/ 9129 h 10000"/>
                  <a:gd name="connsiteX215" fmla="*/ 4382 w 10000"/>
                  <a:gd name="connsiteY215" fmla="*/ 9134 h 10000"/>
                  <a:gd name="connsiteX216" fmla="*/ 4385 w 10000"/>
                  <a:gd name="connsiteY216" fmla="*/ 9143 h 10000"/>
                  <a:gd name="connsiteX217" fmla="*/ 4398 w 10000"/>
                  <a:gd name="connsiteY217" fmla="*/ 9134 h 10000"/>
                  <a:gd name="connsiteX218" fmla="*/ 4418 w 10000"/>
                  <a:gd name="connsiteY218" fmla="*/ 9161 h 10000"/>
                  <a:gd name="connsiteX219" fmla="*/ 4423 w 10000"/>
                  <a:gd name="connsiteY219" fmla="*/ 9170 h 10000"/>
                  <a:gd name="connsiteX220" fmla="*/ 4426 w 10000"/>
                  <a:gd name="connsiteY220" fmla="*/ 9175 h 10000"/>
                  <a:gd name="connsiteX221" fmla="*/ 4432 w 10000"/>
                  <a:gd name="connsiteY221" fmla="*/ 9211 h 10000"/>
                  <a:gd name="connsiteX222" fmla="*/ 4426 w 10000"/>
                  <a:gd name="connsiteY222" fmla="*/ 9224 h 10000"/>
                  <a:gd name="connsiteX223" fmla="*/ 4418 w 10000"/>
                  <a:gd name="connsiteY223" fmla="*/ 9247 h 10000"/>
                  <a:gd name="connsiteX224" fmla="*/ 4409 w 10000"/>
                  <a:gd name="connsiteY224" fmla="*/ 9238 h 10000"/>
                  <a:gd name="connsiteX225" fmla="*/ 4398 w 10000"/>
                  <a:gd name="connsiteY225" fmla="*/ 9220 h 10000"/>
                  <a:gd name="connsiteX226" fmla="*/ 4393 w 10000"/>
                  <a:gd name="connsiteY226" fmla="*/ 9211 h 10000"/>
                  <a:gd name="connsiteX227" fmla="*/ 4390 w 10000"/>
                  <a:gd name="connsiteY227" fmla="*/ 9211 h 10000"/>
                  <a:gd name="connsiteX228" fmla="*/ 4385 w 10000"/>
                  <a:gd name="connsiteY228" fmla="*/ 9220 h 10000"/>
                  <a:gd name="connsiteX229" fmla="*/ 4385 w 10000"/>
                  <a:gd name="connsiteY229" fmla="*/ 9238 h 10000"/>
                  <a:gd name="connsiteX230" fmla="*/ 4382 w 10000"/>
                  <a:gd name="connsiteY230" fmla="*/ 9260 h 10000"/>
                  <a:gd name="connsiteX231" fmla="*/ 4360 w 10000"/>
                  <a:gd name="connsiteY231" fmla="*/ 9278 h 10000"/>
                  <a:gd name="connsiteX232" fmla="*/ 4360 w 10000"/>
                  <a:gd name="connsiteY232" fmla="*/ 9292 h 10000"/>
                  <a:gd name="connsiteX233" fmla="*/ 4363 w 10000"/>
                  <a:gd name="connsiteY233" fmla="*/ 9305 h 10000"/>
                  <a:gd name="connsiteX234" fmla="*/ 4385 w 10000"/>
                  <a:gd name="connsiteY234" fmla="*/ 9314 h 10000"/>
                  <a:gd name="connsiteX235" fmla="*/ 4393 w 10000"/>
                  <a:gd name="connsiteY235" fmla="*/ 9319 h 10000"/>
                  <a:gd name="connsiteX236" fmla="*/ 4398 w 10000"/>
                  <a:gd name="connsiteY236" fmla="*/ 9319 h 10000"/>
                  <a:gd name="connsiteX237" fmla="*/ 4401 w 10000"/>
                  <a:gd name="connsiteY237" fmla="*/ 9314 h 10000"/>
                  <a:gd name="connsiteX238" fmla="*/ 4409 w 10000"/>
                  <a:gd name="connsiteY238" fmla="*/ 9278 h 10000"/>
                  <a:gd name="connsiteX239" fmla="*/ 4418 w 10000"/>
                  <a:gd name="connsiteY239" fmla="*/ 9287 h 10000"/>
                  <a:gd name="connsiteX240" fmla="*/ 4426 w 10000"/>
                  <a:gd name="connsiteY240" fmla="*/ 9292 h 10000"/>
                  <a:gd name="connsiteX241" fmla="*/ 4426 w 10000"/>
                  <a:gd name="connsiteY241" fmla="*/ 9301 h 10000"/>
                  <a:gd name="connsiteX242" fmla="*/ 4426 w 10000"/>
                  <a:gd name="connsiteY242" fmla="*/ 9314 h 10000"/>
                  <a:gd name="connsiteX243" fmla="*/ 4418 w 10000"/>
                  <a:gd name="connsiteY243" fmla="*/ 9332 h 10000"/>
                  <a:gd name="connsiteX244" fmla="*/ 4415 w 10000"/>
                  <a:gd name="connsiteY244" fmla="*/ 9341 h 10000"/>
                  <a:gd name="connsiteX245" fmla="*/ 4418 w 10000"/>
                  <a:gd name="connsiteY245" fmla="*/ 9350 h 10000"/>
                  <a:gd name="connsiteX246" fmla="*/ 4415 w 10000"/>
                  <a:gd name="connsiteY246" fmla="*/ 9364 h 10000"/>
                  <a:gd name="connsiteX247" fmla="*/ 4418 w 10000"/>
                  <a:gd name="connsiteY247" fmla="*/ 9409 h 10000"/>
                  <a:gd name="connsiteX248" fmla="*/ 4418 w 10000"/>
                  <a:gd name="connsiteY248" fmla="*/ 9423 h 10000"/>
                  <a:gd name="connsiteX249" fmla="*/ 4415 w 10000"/>
                  <a:gd name="connsiteY249" fmla="*/ 9432 h 10000"/>
                  <a:gd name="connsiteX250" fmla="*/ 4398 w 10000"/>
                  <a:gd name="connsiteY250" fmla="*/ 9423 h 10000"/>
                  <a:gd name="connsiteX251" fmla="*/ 4390 w 10000"/>
                  <a:gd name="connsiteY251" fmla="*/ 9436 h 10000"/>
                  <a:gd name="connsiteX252" fmla="*/ 4385 w 10000"/>
                  <a:gd name="connsiteY252" fmla="*/ 9445 h 10000"/>
                  <a:gd name="connsiteX253" fmla="*/ 4376 w 10000"/>
                  <a:gd name="connsiteY253" fmla="*/ 9459 h 10000"/>
                  <a:gd name="connsiteX254" fmla="*/ 4354 w 10000"/>
                  <a:gd name="connsiteY254" fmla="*/ 9450 h 10000"/>
                  <a:gd name="connsiteX255" fmla="*/ 4352 w 10000"/>
                  <a:gd name="connsiteY255" fmla="*/ 9445 h 10000"/>
                  <a:gd name="connsiteX256" fmla="*/ 4354 w 10000"/>
                  <a:gd name="connsiteY256" fmla="*/ 9432 h 10000"/>
                  <a:gd name="connsiteX257" fmla="*/ 4368 w 10000"/>
                  <a:gd name="connsiteY257" fmla="*/ 9432 h 10000"/>
                  <a:gd name="connsiteX258" fmla="*/ 4371 w 10000"/>
                  <a:gd name="connsiteY258" fmla="*/ 9423 h 10000"/>
                  <a:gd name="connsiteX259" fmla="*/ 4371 w 10000"/>
                  <a:gd name="connsiteY259" fmla="*/ 9405 h 10000"/>
                  <a:gd name="connsiteX260" fmla="*/ 4368 w 10000"/>
                  <a:gd name="connsiteY260" fmla="*/ 9391 h 10000"/>
                  <a:gd name="connsiteX261" fmla="*/ 4363 w 10000"/>
                  <a:gd name="connsiteY261" fmla="*/ 9391 h 10000"/>
                  <a:gd name="connsiteX262" fmla="*/ 4354 w 10000"/>
                  <a:gd name="connsiteY262" fmla="*/ 9409 h 10000"/>
                  <a:gd name="connsiteX263" fmla="*/ 4335 w 10000"/>
                  <a:gd name="connsiteY263" fmla="*/ 9436 h 10000"/>
                  <a:gd name="connsiteX264" fmla="*/ 4327 w 10000"/>
                  <a:gd name="connsiteY264" fmla="*/ 9445 h 10000"/>
                  <a:gd name="connsiteX265" fmla="*/ 4313 w 10000"/>
                  <a:gd name="connsiteY265" fmla="*/ 9445 h 10000"/>
                  <a:gd name="connsiteX266" fmla="*/ 4305 w 10000"/>
                  <a:gd name="connsiteY266" fmla="*/ 9436 h 10000"/>
                  <a:gd name="connsiteX267" fmla="*/ 4296 w 10000"/>
                  <a:gd name="connsiteY267" fmla="*/ 9409 h 10000"/>
                  <a:gd name="connsiteX268" fmla="*/ 4302 w 10000"/>
                  <a:gd name="connsiteY268" fmla="*/ 9396 h 10000"/>
                  <a:gd name="connsiteX269" fmla="*/ 4302 w 10000"/>
                  <a:gd name="connsiteY269" fmla="*/ 9378 h 10000"/>
                  <a:gd name="connsiteX270" fmla="*/ 4302 w 10000"/>
                  <a:gd name="connsiteY270" fmla="*/ 9355 h 10000"/>
                  <a:gd name="connsiteX271" fmla="*/ 4296 w 10000"/>
                  <a:gd name="connsiteY271" fmla="*/ 9355 h 10000"/>
                  <a:gd name="connsiteX272" fmla="*/ 4294 w 10000"/>
                  <a:gd name="connsiteY272" fmla="*/ 9364 h 10000"/>
                  <a:gd name="connsiteX273" fmla="*/ 4288 w 10000"/>
                  <a:gd name="connsiteY273" fmla="*/ 9369 h 10000"/>
                  <a:gd name="connsiteX274" fmla="*/ 4288 w 10000"/>
                  <a:gd name="connsiteY274" fmla="*/ 9378 h 10000"/>
                  <a:gd name="connsiteX275" fmla="*/ 4288 w 10000"/>
                  <a:gd name="connsiteY275" fmla="*/ 9391 h 10000"/>
                  <a:gd name="connsiteX276" fmla="*/ 4285 w 10000"/>
                  <a:gd name="connsiteY276" fmla="*/ 9405 h 10000"/>
                  <a:gd name="connsiteX277" fmla="*/ 4274 w 10000"/>
                  <a:gd name="connsiteY277" fmla="*/ 9405 h 10000"/>
                  <a:gd name="connsiteX278" fmla="*/ 4272 w 10000"/>
                  <a:gd name="connsiteY278" fmla="*/ 9396 h 10000"/>
                  <a:gd name="connsiteX279" fmla="*/ 4266 w 10000"/>
                  <a:gd name="connsiteY279" fmla="*/ 9396 h 10000"/>
                  <a:gd name="connsiteX280" fmla="*/ 4263 w 10000"/>
                  <a:gd name="connsiteY280" fmla="*/ 9409 h 10000"/>
                  <a:gd name="connsiteX281" fmla="*/ 4263 w 10000"/>
                  <a:gd name="connsiteY281" fmla="*/ 9423 h 10000"/>
                  <a:gd name="connsiteX282" fmla="*/ 4266 w 10000"/>
                  <a:gd name="connsiteY282" fmla="*/ 9436 h 10000"/>
                  <a:gd name="connsiteX283" fmla="*/ 4258 w 10000"/>
                  <a:gd name="connsiteY283" fmla="*/ 9477 h 10000"/>
                  <a:gd name="connsiteX284" fmla="*/ 4263 w 10000"/>
                  <a:gd name="connsiteY284" fmla="*/ 9504 h 10000"/>
                  <a:gd name="connsiteX285" fmla="*/ 4263 w 10000"/>
                  <a:gd name="connsiteY285" fmla="*/ 9522 h 10000"/>
                  <a:gd name="connsiteX286" fmla="*/ 4249 w 10000"/>
                  <a:gd name="connsiteY286" fmla="*/ 9535 h 10000"/>
                  <a:gd name="connsiteX287" fmla="*/ 4247 w 10000"/>
                  <a:gd name="connsiteY287" fmla="*/ 9549 h 10000"/>
                  <a:gd name="connsiteX288" fmla="*/ 4249 w 10000"/>
                  <a:gd name="connsiteY288" fmla="*/ 9576 h 10000"/>
                  <a:gd name="connsiteX289" fmla="*/ 4249 w 10000"/>
                  <a:gd name="connsiteY289" fmla="*/ 9581 h 10000"/>
                  <a:gd name="connsiteX290" fmla="*/ 4238 w 10000"/>
                  <a:gd name="connsiteY290" fmla="*/ 9581 h 10000"/>
                  <a:gd name="connsiteX291" fmla="*/ 4233 w 10000"/>
                  <a:gd name="connsiteY291" fmla="*/ 9576 h 10000"/>
                  <a:gd name="connsiteX292" fmla="*/ 4216 w 10000"/>
                  <a:gd name="connsiteY292" fmla="*/ 9535 h 10000"/>
                  <a:gd name="connsiteX293" fmla="*/ 4214 w 10000"/>
                  <a:gd name="connsiteY293" fmla="*/ 9549 h 10000"/>
                  <a:gd name="connsiteX294" fmla="*/ 4197 w 10000"/>
                  <a:gd name="connsiteY294" fmla="*/ 9553 h 10000"/>
                  <a:gd name="connsiteX295" fmla="*/ 4178 w 10000"/>
                  <a:gd name="connsiteY295" fmla="*/ 9553 h 10000"/>
                  <a:gd name="connsiteX296" fmla="*/ 4175 w 10000"/>
                  <a:gd name="connsiteY296" fmla="*/ 9562 h 10000"/>
                  <a:gd name="connsiteX297" fmla="*/ 4175 w 10000"/>
                  <a:gd name="connsiteY297" fmla="*/ 9567 h 10000"/>
                  <a:gd name="connsiteX298" fmla="*/ 4183 w 10000"/>
                  <a:gd name="connsiteY298" fmla="*/ 9581 h 10000"/>
                  <a:gd name="connsiteX299" fmla="*/ 4192 w 10000"/>
                  <a:gd name="connsiteY299" fmla="*/ 9594 h 10000"/>
                  <a:gd name="connsiteX300" fmla="*/ 4192 w 10000"/>
                  <a:gd name="connsiteY300" fmla="*/ 9603 h 10000"/>
                  <a:gd name="connsiteX301" fmla="*/ 4186 w 10000"/>
                  <a:gd name="connsiteY301" fmla="*/ 9608 h 10000"/>
                  <a:gd name="connsiteX302" fmla="*/ 4178 w 10000"/>
                  <a:gd name="connsiteY302" fmla="*/ 9608 h 10000"/>
                  <a:gd name="connsiteX303" fmla="*/ 4153 w 10000"/>
                  <a:gd name="connsiteY303" fmla="*/ 9576 h 10000"/>
                  <a:gd name="connsiteX304" fmla="*/ 4142 w 10000"/>
                  <a:gd name="connsiteY304" fmla="*/ 9576 h 10000"/>
                  <a:gd name="connsiteX305" fmla="*/ 4134 w 10000"/>
                  <a:gd name="connsiteY305" fmla="*/ 9581 h 10000"/>
                  <a:gd name="connsiteX306" fmla="*/ 4120 w 10000"/>
                  <a:gd name="connsiteY306" fmla="*/ 9590 h 10000"/>
                  <a:gd name="connsiteX307" fmla="*/ 4111 w 10000"/>
                  <a:gd name="connsiteY307" fmla="*/ 9608 h 10000"/>
                  <a:gd name="connsiteX308" fmla="*/ 4089 w 10000"/>
                  <a:gd name="connsiteY308" fmla="*/ 9617 h 10000"/>
                  <a:gd name="connsiteX309" fmla="*/ 4073 w 10000"/>
                  <a:gd name="connsiteY309" fmla="*/ 9617 h 10000"/>
                  <a:gd name="connsiteX310" fmla="*/ 4054 w 10000"/>
                  <a:gd name="connsiteY310" fmla="*/ 9608 h 10000"/>
                  <a:gd name="connsiteX311" fmla="*/ 4040 w 10000"/>
                  <a:gd name="connsiteY311" fmla="*/ 9608 h 10000"/>
                  <a:gd name="connsiteX312" fmla="*/ 4029 w 10000"/>
                  <a:gd name="connsiteY312" fmla="*/ 9603 h 10000"/>
                  <a:gd name="connsiteX313" fmla="*/ 4015 w 10000"/>
                  <a:gd name="connsiteY313" fmla="*/ 9594 h 10000"/>
                  <a:gd name="connsiteX314" fmla="*/ 3998 w 10000"/>
                  <a:gd name="connsiteY314" fmla="*/ 9590 h 10000"/>
                  <a:gd name="connsiteX315" fmla="*/ 3982 w 10000"/>
                  <a:gd name="connsiteY315" fmla="*/ 9576 h 10000"/>
                  <a:gd name="connsiteX316" fmla="*/ 3974 w 10000"/>
                  <a:gd name="connsiteY316" fmla="*/ 9567 h 10000"/>
                  <a:gd name="connsiteX317" fmla="*/ 3957 w 10000"/>
                  <a:gd name="connsiteY317" fmla="*/ 9562 h 10000"/>
                  <a:gd name="connsiteX318" fmla="*/ 3949 w 10000"/>
                  <a:gd name="connsiteY318" fmla="*/ 9553 h 10000"/>
                  <a:gd name="connsiteX319" fmla="*/ 3943 w 10000"/>
                  <a:gd name="connsiteY319" fmla="*/ 9553 h 10000"/>
                  <a:gd name="connsiteX320" fmla="*/ 3932 w 10000"/>
                  <a:gd name="connsiteY320" fmla="*/ 9540 h 10000"/>
                  <a:gd name="connsiteX321" fmla="*/ 3927 w 10000"/>
                  <a:gd name="connsiteY321" fmla="*/ 9540 h 10000"/>
                  <a:gd name="connsiteX322" fmla="*/ 3918 w 10000"/>
                  <a:gd name="connsiteY322" fmla="*/ 9540 h 10000"/>
                  <a:gd name="connsiteX323" fmla="*/ 3916 w 10000"/>
                  <a:gd name="connsiteY323" fmla="*/ 9562 h 10000"/>
                  <a:gd name="connsiteX324" fmla="*/ 3902 w 10000"/>
                  <a:gd name="connsiteY324" fmla="*/ 9576 h 10000"/>
                  <a:gd name="connsiteX325" fmla="*/ 3888 w 10000"/>
                  <a:gd name="connsiteY325" fmla="*/ 9567 h 10000"/>
                  <a:gd name="connsiteX326" fmla="*/ 3877 w 10000"/>
                  <a:gd name="connsiteY326" fmla="*/ 9567 h 10000"/>
                  <a:gd name="connsiteX327" fmla="*/ 3863 w 10000"/>
                  <a:gd name="connsiteY327" fmla="*/ 9562 h 10000"/>
                  <a:gd name="connsiteX328" fmla="*/ 3860 w 10000"/>
                  <a:gd name="connsiteY328" fmla="*/ 9549 h 10000"/>
                  <a:gd name="connsiteX329" fmla="*/ 3852 w 10000"/>
                  <a:gd name="connsiteY329" fmla="*/ 9535 h 10000"/>
                  <a:gd name="connsiteX330" fmla="*/ 3838 w 10000"/>
                  <a:gd name="connsiteY330" fmla="*/ 9513 h 10000"/>
                  <a:gd name="connsiteX331" fmla="*/ 3830 w 10000"/>
                  <a:gd name="connsiteY331" fmla="*/ 9504 h 10000"/>
                  <a:gd name="connsiteX332" fmla="*/ 3827 w 10000"/>
                  <a:gd name="connsiteY332" fmla="*/ 9504 h 10000"/>
                  <a:gd name="connsiteX333" fmla="*/ 3822 w 10000"/>
                  <a:gd name="connsiteY333" fmla="*/ 9522 h 10000"/>
                  <a:gd name="connsiteX334" fmla="*/ 3819 w 10000"/>
                  <a:gd name="connsiteY334" fmla="*/ 9526 h 10000"/>
                  <a:gd name="connsiteX335" fmla="*/ 3805 w 10000"/>
                  <a:gd name="connsiteY335" fmla="*/ 9535 h 10000"/>
                  <a:gd name="connsiteX336" fmla="*/ 3800 w 10000"/>
                  <a:gd name="connsiteY336" fmla="*/ 9504 h 10000"/>
                  <a:gd name="connsiteX337" fmla="*/ 3805 w 10000"/>
                  <a:gd name="connsiteY337" fmla="*/ 9499 h 10000"/>
                  <a:gd name="connsiteX338" fmla="*/ 3797 w 10000"/>
                  <a:gd name="connsiteY338" fmla="*/ 9463 h 10000"/>
                  <a:gd name="connsiteX339" fmla="*/ 3783 w 10000"/>
                  <a:gd name="connsiteY339" fmla="*/ 9459 h 10000"/>
                  <a:gd name="connsiteX340" fmla="*/ 3772 w 10000"/>
                  <a:gd name="connsiteY340" fmla="*/ 9450 h 10000"/>
                  <a:gd name="connsiteX341" fmla="*/ 3758 w 10000"/>
                  <a:gd name="connsiteY341" fmla="*/ 9450 h 10000"/>
                  <a:gd name="connsiteX342" fmla="*/ 3742 w 10000"/>
                  <a:gd name="connsiteY342" fmla="*/ 9450 h 10000"/>
                  <a:gd name="connsiteX343" fmla="*/ 3725 w 10000"/>
                  <a:gd name="connsiteY343" fmla="*/ 9450 h 10000"/>
                  <a:gd name="connsiteX344" fmla="*/ 3717 w 10000"/>
                  <a:gd name="connsiteY344" fmla="*/ 9450 h 10000"/>
                  <a:gd name="connsiteX345" fmla="*/ 3709 w 10000"/>
                  <a:gd name="connsiteY345" fmla="*/ 9445 h 10000"/>
                  <a:gd name="connsiteX346" fmla="*/ 3695 w 10000"/>
                  <a:gd name="connsiteY346" fmla="*/ 9445 h 10000"/>
                  <a:gd name="connsiteX347" fmla="*/ 3692 w 10000"/>
                  <a:gd name="connsiteY347" fmla="*/ 9445 h 10000"/>
                  <a:gd name="connsiteX348" fmla="*/ 3684 w 10000"/>
                  <a:gd name="connsiteY348" fmla="*/ 9436 h 10000"/>
                  <a:gd name="connsiteX349" fmla="*/ 3687 w 10000"/>
                  <a:gd name="connsiteY349" fmla="*/ 9418 h 10000"/>
                  <a:gd name="connsiteX350" fmla="*/ 3692 w 10000"/>
                  <a:gd name="connsiteY350" fmla="*/ 9409 h 10000"/>
                  <a:gd name="connsiteX351" fmla="*/ 3695 w 10000"/>
                  <a:gd name="connsiteY351" fmla="*/ 9405 h 10000"/>
                  <a:gd name="connsiteX352" fmla="*/ 3711 w 10000"/>
                  <a:gd name="connsiteY352" fmla="*/ 9396 h 10000"/>
                  <a:gd name="connsiteX353" fmla="*/ 3717 w 10000"/>
                  <a:gd name="connsiteY353" fmla="*/ 9396 h 10000"/>
                  <a:gd name="connsiteX354" fmla="*/ 3722 w 10000"/>
                  <a:gd name="connsiteY354" fmla="*/ 9396 h 10000"/>
                  <a:gd name="connsiteX355" fmla="*/ 3733 w 10000"/>
                  <a:gd name="connsiteY355" fmla="*/ 9391 h 10000"/>
                  <a:gd name="connsiteX356" fmla="*/ 3742 w 10000"/>
                  <a:gd name="connsiteY356" fmla="*/ 9378 h 10000"/>
                  <a:gd name="connsiteX357" fmla="*/ 3747 w 10000"/>
                  <a:gd name="connsiteY357" fmla="*/ 9369 h 10000"/>
                  <a:gd name="connsiteX358" fmla="*/ 3750 w 10000"/>
                  <a:gd name="connsiteY358" fmla="*/ 9355 h 10000"/>
                  <a:gd name="connsiteX359" fmla="*/ 3750 w 10000"/>
                  <a:gd name="connsiteY359" fmla="*/ 9350 h 10000"/>
                  <a:gd name="connsiteX360" fmla="*/ 3747 w 10000"/>
                  <a:gd name="connsiteY360" fmla="*/ 9328 h 10000"/>
                  <a:gd name="connsiteX361" fmla="*/ 3747 w 10000"/>
                  <a:gd name="connsiteY361" fmla="*/ 9314 h 10000"/>
                  <a:gd name="connsiteX362" fmla="*/ 3750 w 10000"/>
                  <a:gd name="connsiteY362" fmla="*/ 9305 h 10000"/>
                  <a:gd name="connsiteX363" fmla="*/ 3756 w 10000"/>
                  <a:gd name="connsiteY363" fmla="*/ 9305 h 10000"/>
                  <a:gd name="connsiteX364" fmla="*/ 3767 w 10000"/>
                  <a:gd name="connsiteY364" fmla="*/ 9301 h 10000"/>
                  <a:gd name="connsiteX365" fmla="*/ 3772 w 10000"/>
                  <a:gd name="connsiteY365" fmla="*/ 9287 h 10000"/>
                  <a:gd name="connsiteX366" fmla="*/ 3775 w 10000"/>
                  <a:gd name="connsiteY366" fmla="*/ 9265 h 10000"/>
                  <a:gd name="connsiteX367" fmla="*/ 3775 w 10000"/>
                  <a:gd name="connsiteY367" fmla="*/ 9238 h 10000"/>
                  <a:gd name="connsiteX368" fmla="*/ 3772 w 10000"/>
                  <a:gd name="connsiteY368" fmla="*/ 9211 h 10000"/>
                  <a:gd name="connsiteX369" fmla="*/ 3772 w 10000"/>
                  <a:gd name="connsiteY369" fmla="*/ 9197 h 10000"/>
                  <a:gd name="connsiteX370" fmla="*/ 3775 w 10000"/>
                  <a:gd name="connsiteY370" fmla="*/ 9170 h 10000"/>
                  <a:gd name="connsiteX371" fmla="*/ 3775 w 10000"/>
                  <a:gd name="connsiteY371" fmla="*/ 9147 h 10000"/>
                  <a:gd name="connsiteX372" fmla="*/ 3775 w 10000"/>
                  <a:gd name="connsiteY372" fmla="*/ 9129 h 10000"/>
                  <a:gd name="connsiteX373" fmla="*/ 3775 w 10000"/>
                  <a:gd name="connsiteY373" fmla="*/ 9116 h 10000"/>
                  <a:gd name="connsiteX374" fmla="*/ 3789 w 10000"/>
                  <a:gd name="connsiteY374" fmla="*/ 9107 h 10000"/>
                  <a:gd name="connsiteX375" fmla="*/ 3789 w 10000"/>
                  <a:gd name="connsiteY375" fmla="*/ 9089 h 10000"/>
                  <a:gd name="connsiteX376" fmla="*/ 3783 w 10000"/>
                  <a:gd name="connsiteY376" fmla="*/ 9035 h 10000"/>
                  <a:gd name="connsiteX377" fmla="*/ 3783 w 10000"/>
                  <a:gd name="connsiteY377" fmla="*/ 9017 h 10000"/>
                  <a:gd name="connsiteX378" fmla="*/ 3791 w 10000"/>
                  <a:gd name="connsiteY378" fmla="*/ 8999 h 10000"/>
                  <a:gd name="connsiteX379" fmla="*/ 3797 w 10000"/>
                  <a:gd name="connsiteY379" fmla="*/ 8990 h 10000"/>
                  <a:gd name="connsiteX380" fmla="*/ 3808 w 10000"/>
                  <a:gd name="connsiteY380" fmla="*/ 8963 h 10000"/>
                  <a:gd name="connsiteX381" fmla="*/ 3813 w 10000"/>
                  <a:gd name="connsiteY381" fmla="*/ 8931 h 10000"/>
                  <a:gd name="connsiteX382" fmla="*/ 3813 w 10000"/>
                  <a:gd name="connsiteY382" fmla="*/ 8917 h 10000"/>
                  <a:gd name="connsiteX383" fmla="*/ 3808 w 10000"/>
                  <a:gd name="connsiteY383" fmla="*/ 8908 h 10000"/>
                  <a:gd name="connsiteX384" fmla="*/ 3813 w 10000"/>
                  <a:gd name="connsiteY384" fmla="*/ 8904 h 10000"/>
                  <a:gd name="connsiteX385" fmla="*/ 3813 w 10000"/>
                  <a:gd name="connsiteY385" fmla="*/ 8890 h 10000"/>
                  <a:gd name="connsiteX386" fmla="*/ 3808 w 10000"/>
                  <a:gd name="connsiteY386" fmla="*/ 8877 h 10000"/>
                  <a:gd name="connsiteX387" fmla="*/ 3808 w 10000"/>
                  <a:gd name="connsiteY387" fmla="*/ 8854 h 10000"/>
                  <a:gd name="connsiteX388" fmla="*/ 3808 w 10000"/>
                  <a:gd name="connsiteY388" fmla="*/ 8841 h 10000"/>
                  <a:gd name="connsiteX389" fmla="*/ 3808 w 10000"/>
                  <a:gd name="connsiteY389" fmla="*/ 8827 h 10000"/>
                  <a:gd name="connsiteX390" fmla="*/ 3808 w 10000"/>
                  <a:gd name="connsiteY390" fmla="*/ 8818 h 10000"/>
                  <a:gd name="connsiteX391" fmla="*/ 3808 w 10000"/>
                  <a:gd name="connsiteY391" fmla="*/ 8814 h 10000"/>
                  <a:gd name="connsiteX392" fmla="*/ 3808 w 10000"/>
                  <a:gd name="connsiteY392" fmla="*/ 8805 h 10000"/>
                  <a:gd name="connsiteX393" fmla="*/ 3808 w 10000"/>
                  <a:gd name="connsiteY393" fmla="*/ 8787 h 10000"/>
                  <a:gd name="connsiteX394" fmla="*/ 3808 w 10000"/>
                  <a:gd name="connsiteY394" fmla="*/ 8764 h 10000"/>
                  <a:gd name="connsiteX395" fmla="*/ 3808 w 10000"/>
                  <a:gd name="connsiteY395" fmla="*/ 8746 h 10000"/>
                  <a:gd name="connsiteX396" fmla="*/ 3805 w 10000"/>
                  <a:gd name="connsiteY396" fmla="*/ 8733 h 10000"/>
                  <a:gd name="connsiteX397" fmla="*/ 3805 w 10000"/>
                  <a:gd name="connsiteY397" fmla="*/ 8724 h 10000"/>
                  <a:gd name="connsiteX398" fmla="*/ 3808 w 10000"/>
                  <a:gd name="connsiteY398" fmla="*/ 8719 h 10000"/>
                  <a:gd name="connsiteX399" fmla="*/ 3813 w 10000"/>
                  <a:gd name="connsiteY399" fmla="*/ 8710 h 10000"/>
                  <a:gd name="connsiteX400" fmla="*/ 3819 w 10000"/>
                  <a:gd name="connsiteY400" fmla="*/ 8687 h 10000"/>
                  <a:gd name="connsiteX401" fmla="*/ 3822 w 10000"/>
                  <a:gd name="connsiteY401" fmla="*/ 8674 h 10000"/>
                  <a:gd name="connsiteX402" fmla="*/ 3822 w 10000"/>
                  <a:gd name="connsiteY402" fmla="*/ 8647 h 10000"/>
                  <a:gd name="connsiteX403" fmla="*/ 3827 w 10000"/>
                  <a:gd name="connsiteY403" fmla="*/ 8642 h 10000"/>
                  <a:gd name="connsiteX404" fmla="*/ 3827 w 10000"/>
                  <a:gd name="connsiteY404" fmla="*/ 8620 h 10000"/>
                  <a:gd name="connsiteX405" fmla="*/ 3836 w 10000"/>
                  <a:gd name="connsiteY405" fmla="*/ 8593 h 10000"/>
                  <a:gd name="connsiteX406" fmla="*/ 3838 w 10000"/>
                  <a:gd name="connsiteY406" fmla="*/ 8566 h 10000"/>
                  <a:gd name="connsiteX407" fmla="*/ 3838 w 10000"/>
                  <a:gd name="connsiteY407" fmla="*/ 8561 h 10000"/>
                  <a:gd name="connsiteX408" fmla="*/ 3844 w 10000"/>
                  <a:gd name="connsiteY408" fmla="*/ 8530 h 10000"/>
                  <a:gd name="connsiteX409" fmla="*/ 3844 w 10000"/>
                  <a:gd name="connsiteY409" fmla="*/ 8512 h 10000"/>
                  <a:gd name="connsiteX410" fmla="*/ 3844 w 10000"/>
                  <a:gd name="connsiteY410" fmla="*/ 8489 h 10000"/>
                  <a:gd name="connsiteX411" fmla="*/ 3838 w 10000"/>
                  <a:gd name="connsiteY411" fmla="*/ 8444 h 10000"/>
                  <a:gd name="connsiteX412" fmla="*/ 3838 w 10000"/>
                  <a:gd name="connsiteY412" fmla="*/ 8403 h 10000"/>
                  <a:gd name="connsiteX413" fmla="*/ 3838 w 10000"/>
                  <a:gd name="connsiteY413" fmla="*/ 8358 h 10000"/>
                  <a:gd name="connsiteX414" fmla="*/ 3836 w 10000"/>
                  <a:gd name="connsiteY414" fmla="*/ 8331 h 10000"/>
                  <a:gd name="connsiteX415" fmla="*/ 3838 w 10000"/>
                  <a:gd name="connsiteY415" fmla="*/ 8286 h 10000"/>
                  <a:gd name="connsiteX416" fmla="*/ 3836 w 10000"/>
                  <a:gd name="connsiteY416" fmla="*/ 8245 h 10000"/>
                  <a:gd name="connsiteX417" fmla="*/ 3836 w 10000"/>
                  <a:gd name="connsiteY417" fmla="*/ 8209 h 10000"/>
                  <a:gd name="connsiteX418" fmla="*/ 3836 w 10000"/>
                  <a:gd name="connsiteY418" fmla="*/ 8155 h 10000"/>
                  <a:gd name="connsiteX419" fmla="*/ 3836 w 10000"/>
                  <a:gd name="connsiteY419" fmla="*/ 8128 h 10000"/>
                  <a:gd name="connsiteX420" fmla="*/ 3836 w 10000"/>
                  <a:gd name="connsiteY420" fmla="*/ 8092 h 10000"/>
                  <a:gd name="connsiteX421" fmla="*/ 3830 w 10000"/>
                  <a:gd name="connsiteY421" fmla="*/ 8056 h 10000"/>
                  <a:gd name="connsiteX422" fmla="*/ 3830 w 10000"/>
                  <a:gd name="connsiteY422" fmla="*/ 8029 h 10000"/>
                  <a:gd name="connsiteX423" fmla="*/ 3830 w 10000"/>
                  <a:gd name="connsiteY423" fmla="*/ 8011 h 10000"/>
                  <a:gd name="connsiteX424" fmla="*/ 3827 w 10000"/>
                  <a:gd name="connsiteY424" fmla="*/ 7988 h 10000"/>
                  <a:gd name="connsiteX425" fmla="*/ 3827 w 10000"/>
                  <a:gd name="connsiteY425" fmla="*/ 7961 h 10000"/>
                  <a:gd name="connsiteX426" fmla="*/ 3822 w 10000"/>
                  <a:gd name="connsiteY426" fmla="*/ 7943 h 10000"/>
                  <a:gd name="connsiteX427" fmla="*/ 3822 w 10000"/>
                  <a:gd name="connsiteY427" fmla="*/ 7934 h 10000"/>
                  <a:gd name="connsiteX428" fmla="*/ 3819 w 10000"/>
                  <a:gd name="connsiteY428" fmla="*/ 7934 h 10000"/>
                  <a:gd name="connsiteX429" fmla="*/ 3789 w 10000"/>
                  <a:gd name="connsiteY429" fmla="*/ 7934 h 10000"/>
                  <a:gd name="connsiteX430" fmla="*/ 3758 w 10000"/>
                  <a:gd name="connsiteY430" fmla="*/ 7934 h 10000"/>
                  <a:gd name="connsiteX431" fmla="*/ 3709 w 10000"/>
                  <a:gd name="connsiteY431" fmla="*/ 7934 h 10000"/>
                  <a:gd name="connsiteX432" fmla="*/ 3684 w 10000"/>
                  <a:gd name="connsiteY432" fmla="*/ 7934 h 10000"/>
                  <a:gd name="connsiteX433" fmla="*/ 3645 w 10000"/>
                  <a:gd name="connsiteY433" fmla="*/ 7943 h 10000"/>
                  <a:gd name="connsiteX434" fmla="*/ 3598 w 10000"/>
                  <a:gd name="connsiteY434" fmla="*/ 7943 h 10000"/>
                  <a:gd name="connsiteX435" fmla="*/ 3573 w 10000"/>
                  <a:gd name="connsiteY435" fmla="*/ 7948 h 10000"/>
                  <a:gd name="connsiteX436" fmla="*/ 3549 w 10000"/>
                  <a:gd name="connsiteY436" fmla="*/ 7943 h 10000"/>
                  <a:gd name="connsiteX437" fmla="*/ 3540 w 10000"/>
                  <a:gd name="connsiteY437" fmla="*/ 7934 h 10000"/>
                  <a:gd name="connsiteX438" fmla="*/ 3538 w 10000"/>
                  <a:gd name="connsiteY438" fmla="*/ 7934 h 10000"/>
                  <a:gd name="connsiteX439" fmla="*/ 3518 w 10000"/>
                  <a:gd name="connsiteY439" fmla="*/ 7961 h 10000"/>
                  <a:gd name="connsiteX440" fmla="*/ 3518 w 10000"/>
                  <a:gd name="connsiteY440" fmla="*/ 7975 h 10000"/>
                  <a:gd name="connsiteX441" fmla="*/ 3518 w 10000"/>
                  <a:gd name="connsiteY441" fmla="*/ 8002 h 10000"/>
                  <a:gd name="connsiteX442" fmla="*/ 3510 w 10000"/>
                  <a:gd name="connsiteY442" fmla="*/ 8011 h 10000"/>
                  <a:gd name="connsiteX443" fmla="*/ 3493 w 10000"/>
                  <a:gd name="connsiteY443" fmla="*/ 8024 h 10000"/>
                  <a:gd name="connsiteX444" fmla="*/ 3474 w 10000"/>
                  <a:gd name="connsiteY444" fmla="*/ 8029 h 10000"/>
                  <a:gd name="connsiteX445" fmla="*/ 3458 w 10000"/>
                  <a:gd name="connsiteY445" fmla="*/ 8042 h 10000"/>
                  <a:gd name="connsiteX446" fmla="*/ 3435 w 10000"/>
                  <a:gd name="connsiteY446" fmla="*/ 8065 h 10000"/>
                  <a:gd name="connsiteX447" fmla="*/ 3422 w 10000"/>
                  <a:gd name="connsiteY447" fmla="*/ 8074 h 10000"/>
                  <a:gd name="connsiteX448" fmla="*/ 3411 w 10000"/>
                  <a:gd name="connsiteY448" fmla="*/ 8088 h 10000"/>
                  <a:gd name="connsiteX449" fmla="*/ 3402 w 10000"/>
                  <a:gd name="connsiteY449" fmla="*/ 8092 h 10000"/>
                  <a:gd name="connsiteX450" fmla="*/ 3372 w 10000"/>
                  <a:gd name="connsiteY450" fmla="*/ 8119 h 10000"/>
                  <a:gd name="connsiteX451" fmla="*/ 3353 w 10000"/>
                  <a:gd name="connsiteY451" fmla="*/ 8133 h 10000"/>
                  <a:gd name="connsiteX452" fmla="*/ 3344 w 10000"/>
                  <a:gd name="connsiteY452" fmla="*/ 8142 h 10000"/>
                  <a:gd name="connsiteX453" fmla="*/ 3333 w 10000"/>
                  <a:gd name="connsiteY453" fmla="*/ 8160 h 10000"/>
                  <a:gd name="connsiteX454" fmla="*/ 3322 w 10000"/>
                  <a:gd name="connsiteY454" fmla="*/ 8196 h 10000"/>
                  <a:gd name="connsiteX455" fmla="*/ 3317 w 10000"/>
                  <a:gd name="connsiteY455" fmla="*/ 8209 h 10000"/>
                  <a:gd name="connsiteX456" fmla="*/ 3297 w 10000"/>
                  <a:gd name="connsiteY456" fmla="*/ 8245 h 10000"/>
                  <a:gd name="connsiteX457" fmla="*/ 3292 w 10000"/>
                  <a:gd name="connsiteY457" fmla="*/ 8250 h 10000"/>
                  <a:gd name="connsiteX458" fmla="*/ 3281 w 10000"/>
                  <a:gd name="connsiteY458" fmla="*/ 8272 h 10000"/>
                  <a:gd name="connsiteX459" fmla="*/ 3275 w 10000"/>
                  <a:gd name="connsiteY459" fmla="*/ 8277 h 10000"/>
                  <a:gd name="connsiteX460" fmla="*/ 3264 w 10000"/>
                  <a:gd name="connsiteY460" fmla="*/ 8313 h 10000"/>
                  <a:gd name="connsiteX461" fmla="*/ 3248 w 10000"/>
                  <a:gd name="connsiteY461" fmla="*/ 8327 h 10000"/>
                  <a:gd name="connsiteX462" fmla="*/ 3212 w 10000"/>
                  <a:gd name="connsiteY462" fmla="*/ 8340 h 10000"/>
                  <a:gd name="connsiteX463" fmla="*/ 3195 w 10000"/>
                  <a:gd name="connsiteY463" fmla="*/ 8345 h 10000"/>
                  <a:gd name="connsiteX464" fmla="*/ 3195 w 10000"/>
                  <a:gd name="connsiteY464" fmla="*/ 8354 h 10000"/>
                  <a:gd name="connsiteX465" fmla="*/ 3193 w 10000"/>
                  <a:gd name="connsiteY465" fmla="*/ 8358 h 10000"/>
                  <a:gd name="connsiteX466" fmla="*/ 3179 w 10000"/>
                  <a:gd name="connsiteY466" fmla="*/ 8367 h 10000"/>
                  <a:gd name="connsiteX467" fmla="*/ 3171 w 10000"/>
                  <a:gd name="connsiteY467" fmla="*/ 8381 h 10000"/>
                  <a:gd name="connsiteX468" fmla="*/ 3146 w 10000"/>
                  <a:gd name="connsiteY468" fmla="*/ 8408 h 10000"/>
                  <a:gd name="connsiteX469" fmla="*/ 3137 w 10000"/>
                  <a:gd name="connsiteY469" fmla="*/ 8417 h 10000"/>
                  <a:gd name="connsiteX470" fmla="*/ 3115 w 10000"/>
                  <a:gd name="connsiteY470" fmla="*/ 8430 h 10000"/>
                  <a:gd name="connsiteX471" fmla="*/ 3096 w 10000"/>
                  <a:gd name="connsiteY471" fmla="*/ 8417 h 10000"/>
                  <a:gd name="connsiteX472" fmla="*/ 3082 w 10000"/>
                  <a:gd name="connsiteY472" fmla="*/ 8403 h 10000"/>
                  <a:gd name="connsiteX473" fmla="*/ 3066 w 10000"/>
                  <a:gd name="connsiteY473" fmla="*/ 8381 h 10000"/>
                  <a:gd name="connsiteX474" fmla="*/ 3063 w 10000"/>
                  <a:gd name="connsiteY474" fmla="*/ 8372 h 10000"/>
                  <a:gd name="connsiteX475" fmla="*/ 3057 w 10000"/>
                  <a:gd name="connsiteY475" fmla="*/ 8358 h 10000"/>
                  <a:gd name="connsiteX476" fmla="*/ 3052 w 10000"/>
                  <a:gd name="connsiteY476" fmla="*/ 8345 h 10000"/>
                  <a:gd name="connsiteX477" fmla="*/ 3044 w 10000"/>
                  <a:gd name="connsiteY477" fmla="*/ 8327 h 10000"/>
                  <a:gd name="connsiteX478" fmla="*/ 3027 w 10000"/>
                  <a:gd name="connsiteY478" fmla="*/ 8304 h 10000"/>
                  <a:gd name="connsiteX479" fmla="*/ 3016 w 10000"/>
                  <a:gd name="connsiteY479" fmla="*/ 8304 h 10000"/>
                  <a:gd name="connsiteX480" fmla="*/ 3002 w 10000"/>
                  <a:gd name="connsiteY480" fmla="*/ 8304 h 10000"/>
                  <a:gd name="connsiteX481" fmla="*/ 2977 w 10000"/>
                  <a:gd name="connsiteY481" fmla="*/ 8304 h 10000"/>
                  <a:gd name="connsiteX482" fmla="*/ 2961 w 10000"/>
                  <a:gd name="connsiteY482" fmla="*/ 8300 h 10000"/>
                  <a:gd name="connsiteX483" fmla="*/ 2936 w 10000"/>
                  <a:gd name="connsiteY483" fmla="*/ 8300 h 10000"/>
                  <a:gd name="connsiteX484" fmla="*/ 2922 w 10000"/>
                  <a:gd name="connsiteY484" fmla="*/ 8313 h 10000"/>
                  <a:gd name="connsiteX485" fmla="*/ 2911 w 10000"/>
                  <a:gd name="connsiteY485" fmla="*/ 8313 h 10000"/>
                  <a:gd name="connsiteX486" fmla="*/ 2881 w 10000"/>
                  <a:gd name="connsiteY486" fmla="*/ 8304 h 10000"/>
                  <a:gd name="connsiteX487" fmla="*/ 2878 w 10000"/>
                  <a:gd name="connsiteY487" fmla="*/ 8304 h 10000"/>
                  <a:gd name="connsiteX488" fmla="*/ 2867 w 10000"/>
                  <a:gd name="connsiteY488" fmla="*/ 8313 h 10000"/>
                  <a:gd name="connsiteX489" fmla="*/ 2859 w 10000"/>
                  <a:gd name="connsiteY489" fmla="*/ 8318 h 10000"/>
                  <a:gd name="connsiteX490" fmla="*/ 2856 w 10000"/>
                  <a:gd name="connsiteY490" fmla="*/ 8327 h 10000"/>
                  <a:gd name="connsiteX491" fmla="*/ 2856 w 10000"/>
                  <a:gd name="connsiteY491" fmla="*/ 8331 h 10000"/>
                  <a:gd name="connsiteX492" fmla="*/ 2850 w 10000"/>
                  <a:gd name="connsiteY492" fmla="*/ 8340 h 10000"/>
                  <a:gd name="connsiteX493" fmla="*/ 2864 w 10000"/>
                  <a:gd name="connsiteY493" fmla="*/ 8345 h 10000"/>
                  <a:gd name="connsiteX494" fmla="*/ 2867 w 10000"/>
                  <a:gd name="connsiteY494" fmla="*/ 8354 h 10000"/>
                  <a:gd name="connsiteX495" fmla="*/ 2878 w 10000"/>
                  <a:gd name="connsiteY495" fmla="*/ 8367 h 10000"/>
                  <a:gd name="connsiteX496" fmla="*/ 2881 w 10000"/>
                  <a:gd name="connsiteY496" fmla="*/ 8385 h 10000"/>
                  <a:gd name="connsiteX497" fmla="*/ 2881 w 10000"/>
                  <a:gd name="connsiteY497" fmla="*/ 8403 h 10000"/>
                  <a:gd name="connsiteX498" fmla="*/ 2886 w 10000"/>
                  <a:gd name="connsiteY498" fmla="*/ 8417 h 10000"/>
                  <a:gd name="connsiteX499" fmla="*/ 2889 w 10000"/>
                  <a:gd name="connsiteY499" fmla="*/ 8430 h 10000"/>
                  <a:gd name="connsiteX500" fmla="*/ 2897 w 10000"/>
                  <a:gd name="connsiteY500" fmla="*/ 8444 h 10000"/>
                  <a:gd name="connsiteX501" fmla="*/ 2903 w 10000"/>
                  <a:gd name="connsiteY501" fmla="*/ 8462 h 10000"/>
                  <a:gd name="connsiteX502" fmla="*/ 2906 w 10000"/>
                  <a:gd name="connsiteY502" fmla="*/ 8484 h 10000"/>
                  <a:gd name="connsiteX503" fmla="*/ 2906 w 10000"/>
                  <a:gd name="connsiteY503" fmla="*/ 8512 h 10000"/>
                  <a:gd name="connsiteX504" fmla="*/ 2903 w 10000"/>
                  <a:gd name="connsiteY504" fmla="*/ 8539 h 10000"/>
                  <a:gd name="connsiteX505" fmla="*/ 2903 w 10000"/>
                  <a:gd name="connsiteY505" fmla="*/ 8561 h 10000"/>
                  <a:gd name="connsiteX506" fmla="*/ 2903 w 10000"/>
                  <a:gd name="connsiteY506" fmla="*/ 8575 h 10000"/>
                  <a:gd name="connsiteX507" fmla="*/ 2906 w 10000"/>
                  <a:gd name="connsiteY507" fmla="*/ 8588 h 10000"/>
                  <a:gd name="connsiteX508" fmla="*/ 2831 w 10000"/>
                  <a:gd name="connsiteY508" fmla="*/ 8683 h 10000"/>
                  <a:gd name="connsiteX509" fmla="*/ 2674 w 10000"/>
                  <a:gd name="connsiteY509" fmla="*/ 8791 h 10000"/>
                  <a:gd name="connsiteX510" fmla="*/ 2583 w 10000"/>
                  <a:gd name="connsiteY510" fmla="*/ 8805 h 10000"/>
                  <a:gd name="connsiteX511" fmla="*/ 2481 w 10000"/>
                  <a:gd name="connsiteY511" fmla="*/ 8751 h 10000"/>
                  <a:gd name="connsiteX512" fmla="*/ 2470 w 10000"/>
                  <a:gd name="connsiteY512" fmla="*/ 8751 h 10000"/>
                  <a:gd name="connsiteX513" fmla="*/ 2445 w 10000"/>
                  <a:gd name="connsiteY513" fmla="*/ 8778 h 10000"/>
                  <a:gd name="connsiteX514" fmla="*/ 2420 w 10000"/>
                  <a:gd name="connsiteY514" fmla="*/ 8800 h 10000"/>
                  <a:gd name="connsiteX515" fmla="*/ 2398 w 10000"/>
                  <a:gd name="connsiteY515" fmla="*/ 8800 h 10000"/>
                  <a:gd name="connsiteX516" fmla="*/ 2365 w 10000"/>
                  <a:gd name="connsiteY516" fmla="*/ 8845 h 10000"/>
                  <a:gd name="connsiteX517" fmla="*/ 2343 w 10000"/>
                  <a:gd name="connsiteY517" fmla="*/ 8859 h 10000"/>
                  <a:gd name="connsiteX518" fmla="*/ 2296 w 10000"/>
                  <a:gd name="connsiteY518" fmla="*/ 8890 h 10000"/>
                  <a:gd name="connsiteX519" fmla="*/ 2276 w 10000"/>
                  <a:gd name="connsiteY519" fmla="*/ 8904 h 10000"/>
                  <a:gd name="connsiteX520" fmla="*/ 2243 w 10000"/>
                  <a:gd name="connsiteY520" fmla="*/ 8922 h 10000"/>
                  <a:gd name="connsiteX521" fmla="*/ 2221 w 10000"/>
                  <a:gd name="connsiteY521" fmla="*/ 8931 h 10000"/>
                  <a:gd name="connsiteX522" fmla="*/ 2188 w 10000"/>
                  <a:gd name="connsiteY522" fmla="*/ 8949 h 10000"/>
                  <a:gd name="connsiteX523" fmla="*/ 2163 w 10000"/>
                  <a:gd name="connsiteY523" fmla="*/ 8963 h 10000"/>
                  <a:gd name="connsiteX524" fmla="*/ 2141 w 10000"/>
                  <a:gd name="connsiteY524" fmla="*/ 8985 h 10000"/>
                  <a:gd name="connsiteX525" fmla="*/ 2116 w 10000"/>
                  <a:gd name="connsiteY525" fmla="*/ 8990 h 10000"/>
                  <a:gd name="connsiteX526" fmla="*/ 2111 w 10000"/>
                  <a:gd name="connsiteY526" fmla="*/ 8999 h 10000"/>
                  <a:gd name="connsiteX527" fmla="*/ 2100 w 10000"/>
                  <a:gd name="connsiteY527" fmla="*/ 8999 h 10000"/>
                  <a:gd name="connsiteX528" fmla="*/ 2086 w 10000"/>
                  <a:gd name="connsiteY528" fmla="*/ 9003 h 10000"/>
                  <a:gd name="connsiteX529" fmla="*/ 2078 w 10000"/>
                  <a:gd name="connsiteY529" fmla="*/ 9012 h 10000"/>
                  <a:gd name="connsiteX530" fmla="*/ 2050 w 10000"/>
                  <a:gd name="connsiteY530" fmla="*/ 9026 h 10000"/>
                  <a:gd name="connsiteX531" fmla="*/ 2028 w 10000"/>
                  <a:gd name="connsiteY531" fmla="*/ 9048 h 10000"/>
                  <a:gd name="connsiteX532" fmla="*/ 2012 w 10000"/>
                  <a:gd name="connsiteY532" fmla="*/ 9062 h 10000"/>
                  <a:gd name="connsiteX533" fmla="*/ 1995 w 10000"/>
                  <a:gd name="connsiteY533" fmla="*/ 9075 h 10000"/>
                  <a:gd name="connsiteX534" fmla="*/ 1962 w 10000"/>
                  <a:gd name="connsiteY534" fmla="*/ 9080 h 10000"/>
                  <a:gd name="connsiteX535" fmla="*/ 1948 w 10000"/>
                  <a:gd name="connsiteY535" fmla="*/ 9048 h 10000"/>
                  <a:gd name="connsiteX536" fmla="*/ 1945 w 10000"/>
                  <a:gd name="connsiteY536" fmla="*/ 9039 h 10000"/>
                  <a:gd name="connsiteX537" fmla="*/ 1932 w 10000"/>
                  <a:gd name="connsiteY537" fmla="*/ 9003 h 10000"/>
                  <a:gd name="connsiteX538" fmla="*/ 1898 w 10000"/>
                  <a:gd name="connsiteY538" fmla="*/ 8935 h 10000"/>
                  <a:gd name="connsiteX539" fmla="*/ 1882 w 10000"/>
                  <a:gd name="connsiteY539" fmla="*/ 8895 h 10000"/>
                  <a:gd name="connsiteX540" fmla="*/ 1865 w 10000"/>
                  <a:gd name="connsiteY540" fmla="*/ 8845 h 10000"/>
                  <a:gd name="connsiteX541" fmla="*/ 1865 w 10000"/>
                  <a:gd name="connsiteY541" fmla="*/ 8832 h 10000"/>
                  <a:gd name="connsiteX542" fmla="*/ 1857 w 10000"/>
                  <a:gd name="connsiteY542" fmla="*/ 8827 h 10000"/>
                  <a:gd name="connsiteX543" fmla="*/ 1841 w 10000"/>
                  <a:gd name="connsiteY543" fmla="*/ 8773 h 10000"/>
                  <a:gd name="connsiteX544" fmla="*/ 1827 w 10000"/>
                  <a:gd name="connsiteY544" fmla="*/ 8733 h 10000"/>
                  <a:gd name="connsiteX545" fmla="*/ 1843 w 10000"/>
                  <a:gd name="connsiteY545" fmla="*/ 8710 h 10000"/>
                  <a:gd name="connsiteX546" fmla="*/ 1857 w 10000"/>
                  <a:gd name="connsiteY546" fmla="*/ 8687 h 10000"/>
                  <a:gd name="connsiteX547" fmla="*/ 1868 w 10000"/>
                  <a:gd name="connsiteY547" fmla="*/ 8669 h 10000"/>
                  <a:gd name="connsiteX548" fmla="*/ 1885 w 10000"/>
                  <a:gd name="connsiteY548" fmla="*/ 8647 h 10000"/>
                  <a:gd name="connsiteX549" fmla="*/ 1909 w 10000"/>
                  <a:gd name="connsiteY549" fmla="*/ 8606 h 10000"/>
                  <a:gd name="connsiteX550" fmla="*/ 1923 w 10000"/>
                  <a:gd name="connsiteY550" fmla="*/ 8588 h 10000"/>
                  <a:gd name="connsiteX551" fmla="*/ 1937 w 10000"/>
                  <a:gd name="connsiteY551" fmla="*/ 8561 h 10000"/>
                  <a:gd name="connsiteX552" fmla="*/ 1923 w 10000"/>
                  <a:gd name="connsiteY552" fmla="*/ 8530 h 10000"/>
                  <a:gd name="connsiteX553" fmla="*/ 1901 w 10000"/>
                  <a:gd name="connsiteY553" fmla="*/ 8462 h 10000"/>
                  <a:gd name="connsiteX554" fmla="*/ 1890 w 10000"/>
                  <a:gd name="connsiteY554" fmla="*/ 8430 h 10000"/>
                  <a:gd name="connsiteX555" fmla="*/ 1885 w 10000"/>
                  <a:gd name="connsiteY555" fmla="*/ 8408 h 10000"/>
                  <a:gd name="connsiteX556" fmla="*/ 1865 w 10000"/>
                  <a:gd name="connsiteY556" fmla="*/ 8367 h 10000"/>
                  <a:gd name="connsiteX557" fmla="*/ 1849 w 10000"/>
                  <a:gd name="connsiteY557" fmla="*/ 8318 h 10000"/>
                  <a:gd name="connsiteX558" fmla="*/ 1841 w 10000"/>
                  <a:gd name="connsiteY558" fmla="*/ 8304 h 10000"/>
                  <a:gd name="connsiteX559" fmla="*/ 1835 w 10000"/>
                  <a:gd name="connsiteY559" fmla="*/ 8300 h 10000"/>
                  <a:gd name="connsiteX560" fmla="*/ 1818 w 10000"/>
                  <a:gd name="connsiteY560" fmla="*/ 8290 h 10000"/>
                  <a:gd name="connsiteX561" fmla="*/ 1785 w 10000"/>
                  <a:gd name="connsiteY561" fmla="*/ 8300 h 10000"/>
                  <a:gd name="connsiteX562" fmla="*/ 1763 w 10000"/>
                  <a:gd name="connsiteY562" fmla="*/ 8300 h 10000"/>
                  <a:gd name="connsiteX563" fmla="*/ 1747 w 10000"/>
                  <a:gd name="connsiteY563" fmla="*/ 8313 h 10000"/>
                  <a:gd name="connsiteX564" fmla="*/ 1744 w 10000"/>
                  <a:gd name="connsiteY564" fmla="*/ 8304 h 10000"/>
                  <a:gd name="connsiteX565" fmla="*/ 1730 w 10000"/>
                  <a:gd name="connsiteY565" fmla="*/ 8313 h 10000"/>
                  <a:gd name="connsiteX566" fmla="*/ 1708 w 10000"/>
                  <a:gd name="connsiteY566" fmla="*/ 8327 h 10000"/>
                  <a:gd name="connsiteX567" fmla="*/ 1675 w 10000"/>
                  <a:gd name="connsiteY567" fmla="*/ 8331 h 10000"/>
                  <a:gd name="connsiteX568" fmla="*/ 1658 w 10000"/>
                  <a:gd name="connsiteY568" fmla="*/ 8345 h 10000"/>
                  <a:gd name="connsiteX569" fmla="*/ 1628 w 10000"/>
                  <a:gd name="connsiteY569" fmla="*/ 8367 h 10000"/>
                  <a:gd name="connsiteX570" fmla="*/ 1620 w 10000"/>
                  <a:gd name="connsiteY570" fmla="*/ 8372 h 10000"/>
                  <a:gd name="connsiteX571" fmla="*/ 1584 w 10000"/>
                  <a:gd name="connsiteY571" fmla="*/ 8394 h 10000"/>
                  <a:gd name="connsiteX572" fmla="*/ 1554 w 10000"/>
                  <a:gd name="connsiteY572" fmla="*/ 8417 h 10000"/>
                  <a:gd name="connsiteX573" fmla="*/ 1529 w 10000"/>
                  <a:gd name="connsiteY573" fmla="*/ 8417 h 10000"/>
                  <a:gd name="connsiteX574" fmla="*/ 1515 w 10000"/>
                  <a:gd name="connsiteY574" fmla="*/ 8408 h 10000"/>
                  <a:gd name="connsiteX575" fmla="*/ 1507 w 10000"/>
                  <a:gd name="connsiteY575" fmla="*/ 8394 h 10000"/>
                  <a:gd name="connsiteX576" fmla="*/ 1479 w 10000"/>
                  <a:gd name="connsiteY576" fmla="*/ 8367 h 10000"/>
                  <a:gd name="connsiteX577" fmla="*/ 1457 w 10000"/>
                  <a:gd name="connsiteY577" fmla="*/ 8385 h 10000"/>
                  <a:gd name="connsiteX578" fmla="*/ 1432 w 10000"/>
                  <a:gd name="connsiteY578" fmla="*/ 8385 h 10000"/>
                  <a:gd name="connsiteX579" fmla="*/ 1418 w 10000"/>
                  <a:gd name="connsiteY579" fmla="*/ 8372 h 10000"/>
                  <a:gd name="connsiteX580" fmla="*/ 1399 w 10000"/>
                  <a:gd name="connsiteY580" fmla="*/ 8358 h 10000"/>
                  <a:gd name="connsiteX581" fmla="*/ 1369 w 10000"/>
                  <a:gd name="connsiteY581" fmla="*/ 8340 h 10000"/>
                  <a:gd name="connsiteX582" fmla="*/ 1355 w 10000"/>
                  <a:gd name="connsiteY582" fmla="*/ 8327 h 10000"/>
                  <a:gd name="connsiteX583" fmla="*/ 1347 w 10000"/>
                  <a:gd name="connsiteY583" fmla="*/ 8318 h 10000"/>
                  <a:gd name="connsiteX584" fmla="*/ 1330 w 10000"/>
                  <a:gd name="connsiteY584" fmla="*/ 8304 h 10000"/>
                  <a:gd name="connsiteX585" fmla="*/ 1319 w 10000"/>
                  <a:gd name="connsiteY585" fmla="*/ 8290 h 10000"/>
                  <a:gd name="connsiteX586" fmla="*/ 1297 w 10000"/>
                  <a:gd name="connsiteY586" fmla="*/ 8272 h 10000"/>
                  <a:gd name="connsiteX587" fmla="*/ 1289 w 10000"/>
                  <a:gd name="connsiteY587" fmla="*/ 8263 h 10000"/>
                  <a:gd name="connsiteX588" fmla="*/ 1280 w 10000"/>
                  <a:gd name="connsiteY588" fmla="*/ 8250 h 10000"/>
                  <a:gd name="connsiteX589" fmla="*/ 1264 w 10000"/>
                  <a:gd name="connsiteY589" fmla="*/ 8236 h 10000"/>
                  <a:gd name="connsiteX590" fmla="*/ 1256 w 10000"/>
                  <a:gd name="connsiteY590" fmla="*/ 8232 h 10000"/>
                  <a:gd name="connsiteX591" fmla="*/ 1247 w 10000"/>
                  <a:gd name="connsiteY591" fmla="*/ 8223 h 10000"/>
                  <a:gd name="connsiteX592" fmla="*/ 1233 w 10000"/>
                  <a:gd name="connsiteY592" fmla="*/ 8209 h 10000"/>
                  <a:gd name="connsiteX593" fmla="*/ 1222 w 10000"/>
                  <a:gd name="connsiteY593" fmla="*/ 8200 h 10000"/>
                  <a:gd name="connsiteX594" fmla="*/ 1206 w 10000"/>
                  <a:gd name="connsiteY594" fmla="*/ 8196 h 10000"/>
                  <a:gd name="connsiteX595" fmla="*/ 1192 w 10000"/>
                  <a:gd name="connsiteY595" fmla="*/ 8196 h 10000"/>
                  <a:gd name="connsiteX596" fmla="*/ 1167 w 10000"/>
                  <a:gd name="connsiteY596" fmla="*/ 8200 h 10000"/>
                  <a:gd name="connsiteX597" fmla="*/ 1137 w 10000"/>
                  <a:gd name="connsiteY597" fmla="*/ 8223 h 10000"/>
                  <a:gd name="connsiteX598" fmla="*/ 1126 w 10000"/>
                  <a:gd name="connsiteY598" fmla="*/ 8232 h 10000"/>
                  <a:gd name="connsiteX599" fmla="*/ 1109 w 10000"/>
                  <a:gd name="connsiteY599" fmla="*/ 8232 h 10000"/>
                  <a:gd name="connsiteX600" fmla="*/ 1087 w 10000"/>
                  <a:gd name="connsiteY600" fmla="*/ 8236 h 10000"/>
                  <a:gd name="connsiteX601" fmla="*/ 1071 w 10000"/>
                  <a:gd name="connsiteY601" fmla="*/ 8232 h 10000"/>
                  <a:gd name="connsiteX602" fmla="*/ 1071 w 10000"/>
                  <a:gd name="connsiteY602" fmla="*/ 8214 h 10000"/>
                  <a:gd name="connsiteX603" fmla="*/ 1062 w 10000"/>
                  <a:gd name="connsiteY603" fmla="*/ 8196 h 10000"/>
                  <a:gd name="connsiteX604" fmla="*/ 1057 w 10000"/>
                  <a:gd name="connsiteY604" fmla="*/ 8173 h 10000"/>
                  <a:gd name="connsiteX605" fmla="*/ 1049 w 10000"/>
                  <a:gd name="connsiteY605" fmla="*/ 8128 h 10000"/>
                  <a:gd name="connsiteX606" fmla="*/ 1040 w 10000"/>
                  <a:gd name="connsiteY606" fmla="*/ 8101 h 10000"/>
                  <a:gd name="connsiteX607" fmla="*/ 1040 w 10000"/>
                  <a:gd name="connsiteY607" fmla="*/ 8088 h 10000"/>
                  <a:gd name="connsiteX608" fmla="*/ 1032 w 10000"/>
                  <a:gd name="connsiteY608" fmla="*/ 8065 h 10000"/>
                  <a:gd name="connsiteX609" fmla="*/ 1024 w 10000"/>
                  <a:gd name="connsiteY609" fmla="*/ 7997 h 10000"/>
                  <a:gd name="connsiteX610" fmla="*/ 1024 w 10000"/>
                  <a:gd name="connsiteY610" fmla="*/ 7970 h 10000"/>
                  <a:gd name="connsiteX611" fmla="*/ 1015 w 10000"/>
                  <a:gd name="connsiteY611" fmla="*/ 7930 h 10000"/>
                  <a:gd name="connsiteX612" fmla="*/ 1013 w 10000"/>
                  <a:gd name="connsiteY612" fmla="*/ 7885 h 10000"/>
                  <a:gd name="connsiteX613" fmla="*/ 1004 w 10000"/>
                  <a:gd name="connsiteY613" fmla="*/ 7866 h 10000"/>
                  <a:gd name="connsiteX614" fmla="*/ 853 w 10000"/>
                  <a:gd name="connsiteY614" fmla="*/ 7948 h 10000"/>
                  <a:gd name="connsiteX615" fmla="*/ 811 w 10000"/>
                  <a:gd name="connsiteY615" fmla="*/ 7844 h 10000"/>
                  <a:gd name="connsiteX616" fmla="*/ 811 w 10000"/>
                  <a:gd name="connsiteY616" fmla="*/ 7799 h 10000"/>
                  <a:gd name="connsiteX617" fmla="*/ 814 w 10000"/>
                  <a:gd name="connsiteY617" fmla="*/ 7736 h 10000"/>
                  <a:gd name="connsiteX618" fmla="*/ 740 w 10000"/>
                  <a:gd name="connsiteY618" fmla="*/ 7578 h 10000"/>
                  <a:gd name="connsiteX619" fmla="*/ 571 w 10000"/>
                  <a:gd name="connsiteY619" fmla="*/ 7447 h 10000"/>
                  <a:gd name="connsiteX620" fmla="*/ 530 w 10000"/>
                  <a:gd name="connsiteY620" fmla="*/ 7772 h 10000"/>
                  <a:gd name="connsiteX621" fmla="*/ 502 w 10000"/>
                  <a:gd name="connsiteY621" fmla="*/ 7763 h 10000"/>
                  <a:gd name="connsiteX622" fmla="*/ 491 w 10000"/>
                  <a:gd name="connsiteY622" fmla="*/ 7826 h 10000"/>
                  <a:gd name="connsiteX623" fmla="*/ 483 w 10000"/>
                  <a:gd name="connsiteY623" fmla="*/ 7830 h 10000"/>
                  <a:gd name="connsiteX624" fmla="*/ 469 w 10000"/>
                  <a:gd name="connsiteY624" fmla="*/ 7839 h 10000"/>
                  <a:gd name="connsiteX625" fmla="*/ 453 w 10000"/>
                  <a:gd name="connsiteY625" fmla="*/ 7830 h 10000"/>
                  <a:gd name="connsiteX626" fmla="*/ 442 w 10000"/>
                  <a:gd name="connsiteY626" fmla="*/ 7826 h 10000"/>
                  <a:gd name="connsiteX627" fmla="*/ 425 w 10000"/>
                  <a:gd name="connsiteY627" fmla="*/ 7826 h 10000"/>
                  <a:gd name="connsiteX628" fmla="*/ 403 w 10000"/>
                  <a:gd name="connsiteY628" fmla="*/ 7826 h 10000"/>
                  <a:gd name="connsiteX629" fmla="*/ 378 w 10000"/>
                  <a:gd name="connsiteY629" fmla="*/ 7817 h 10000"/>
                  <a:gd name="connsiteX630" fmla="*/ 356 w 10000"/>
                  <a:gd name="connsiteY630" fmla="*/ 7817 h 10000"/>
                  <a:gd name="connsiteX631" fmla="*/ 331 w 10000"/>
                  <a:gd name="connsiteY631" fmla="*/ 7817 h 10000"/>
                  <a:gd name="connsiteX632" fmla="*/ 315 w 10000"/>
                  <a:gd name="connsiteY632" fmla="*/ 7830 h 10000"/>
                  <a:gd name="connsiteX633" fmla="*/ 290 w 10000"/>
                  <a:gd name="connsiteY633" fmla="*/ 7853 h 10000"/>
                  <a:gd name="connsiteX634" fmla="*/ 248 w 10000"/>
                  <a:gd name="connsiteY634" fmla="*/ 7659 h 10000"/>
                  <a:gd name="connsiteX635" fmla="*/ 298 w 10000"/>
                  <a:gd name="connsiteY635" fmla="*/ 7379 h 10000"/>
                  <a:gd name="connsiteX636" fmla="*/ 290 w 10000"/>
                  <a:gd name="connsiteY636" fmla="*/ 7312 h 10000"/>
                  <a:gd name="connsiteX637" fmla="*/ 284 w 10000"/>
                  <a:gd name="connsiteY637" fmla="*/ 7253 h 10000"/>
                  <a:gd name="connsiteX638" fmla="*/ 301 w 10000"/>
                  <a:gd name="connsiteY638" fmla="*/ 7226 h 10000"/>
                  <a:gd name="connsiteX639" fmla="*/ 315 w 10000"/>
                  <a:gd name="connsiteY639" fmla="*/ 7199 h 10000"/>
                  <a:gd name="connsiteX640" fmla="*/ 323 w 10000"/>
                  <a:gd name="connsiteY640" fmla="*/ 7158 h 10000"/>
                  <a:gd name="connsiteX641" fmla="*/ 317 w 10000"/>
                  <a:gd name="connsiteY641" fmla="*/ 7140 h 10000"/>
                  <a:gd name="connsiteX642" fmla="*/ 168 w 10000"/>
                  <a:gd name="connsiteY642" fmla="*/ 6892 h 10000"/>
                  <a:gd name="connsiteX643" fmla="*/ 80 w 10000"/>
                  <a:gd name="connsiteY643" fmla="*/ 6802 h 10000"/>
                  <a:gd name="connsiteX644" fmla="*/ 143 w 10000"/>
                  <a:gd name="connsiteY644" fmla="*/ 6707 h 10000"/>
                  <a:gd name="connsiteX645" fmla="*/ 63 w 10000"/>
                  <a:gd name="connsiteY645" fmla="*/ 6549 h 10000"/>
                  <a:gd name="connsiteX646" fmla="*/ 41 w 10000"/>
                  <a:gd name="connsiteY646" fmla="*/ 6500 h 10000"/>
                  <a:gd name="connsiteX647" fmla="*/ 201 w 10000"/>
                  <a:gd name="connsiteY647" fmla="*/ 6274 h 10000"/>
                  <a:gd name="connsiteX648" fmla="*/ 143 w 10000"/>
                  <a:gd name="connsiteY648" fmla="*/ 6184 h 10000"/>
                  <a:gd name="connsiteX649" fmla="*/ 152 w 10000"/>
                  <a:gd name="connsiteY649" fmla="*/ 6148 h 10000"/>
                  <a:gd name="connsiteX650" fmla="*/ 163 w 10000"/>
                  <a:gd name="connsiteY650" fmla="*/ 6107 h 10000"/>
                  <a:gd name="connsiteX651" fmla="*/ 229 w 10000"/>
                  <a:gd name="connsiteY651" fmla="*/ 5895 h 10000"/>
                  <a:gd name="connsiteX652" fmla="*/ 251 w 10000"/>
                  <a:gd name="connsiteY652" fmla="*/ 5805 h 10000"/>
                  <a:gd name="connsiteX653" fmla="*/ 251 w 10000"/>
                  <a:gd name="connsiteY653" fmla="*/ 5778 h 10000"/>
                  <a:gd name="connsiteX654" fmla="*/ 248 w 10000"/>
                  <a:gd name="connsiteY654" fmla="*/ 5733 h 10000"/>
                  <a:gd name="connsiteX655" fmla="*/ 212 w 10000"/>
                  <a:gd name="connsiteY655" fmla="*/ 5602 h 10000"/>
                  <a:gd name="connsiteX656" fmla="*/ 177 w 10000"/>
                  <a:gd name="connsiteY656" fmla="*/ 5521 h 10000"/>
                  <a:gd name="connsiteX657" fmla="*/ 33 w 10000"/>
                  <a:gd name="connsiteY657" fmla="*/ 5503 h 10000"/>
                  <a:gd name="connsiteX658" fmla="*/ 0 w 10000"/>
                  <a:gd name="connsiteY658" fmla="*/ 5219 h 10000"/>
                  <a:gd name="connsiteX659" fmla="*/ 188 w 10000"/>
                  <a:gd name="connsiteY659" fmla="*/ 5219 h 10000"/>
                  <a:gd name="connsiteX660" fmla="*/ 201 w 10000"/>
                  <a:gd name="connsiteY660" fmla="*/ 5210 h 10000"/>
                  <a:gd name="connsiteX661" fmla="*/ 251 w 10000"/>
                  <a:gd name="connsiteY661" fmla="*/ 5169 h 10000"/>
                  <a:gd name="connsiteX662" fmla="*/ 444 w 10000"/>
                  <a:gd name="connsiteY662" fmla="*/ 4984 h 10000"/>
                  <a:gd name="connsiteX663" fmla="*/ 510 w 10000"/>
                  <a:gd name="connsiteY663" fmla="*/ 4723 h 10000"/>
                  <a:gd name="connsiteX664" fmla="*/ 574 w 10000"/>
                  <a:gd name="connsiteY664" fmla="*/ 4272 h 10000"/>
                  <a:gd name="connsiteX665" fmla="*/ 723 w 10000"/>
                  <a:gd name="connsiteY665" fmla="*/ 4078 h 10000"/>
                  <a:gd name="connsiteX666" fmla="*/ 723 w 10000"/>
                  <a:gd name="connsiteY666" fmla="*/ 4023 h 10000"/>
                  <a:gd name="connsiteX667" fmla="*/ 723 w 10000"/>
                  <a:gd name="connsiteY667" fmla="*/ 3983 h 10000"/>
                  <a:gd name="connsiteX668" fmla="*/ 723 w 10000"/>
                  <a:gd name="connsiteY668" fmla="*/ 3771 h 10000"/>
                  <a:gd name="connsiteX669" fmla="*/ 731 w 10000"/>
                  <a:gd name="connsiteY669" fmla="*/ 3442 h 10000"/>
                  <a:gd name="connsiteX670" fmla="*/ 806 w 10000"/>
                  <a:gd name="connsiteY670" fmla="*/ 3392 h 10000"/>
                  <a:gd name="connsiteX671" fmla="*/ 988 w 10000"/>
                  <a:gd name="connsiteY671" fmla="*/ 3712 h 10000"/>
                  <a:gd name="connsiteX672" fmla="*/ 1013 w 10000"/>
                  <a:gd name="connsiteY672" fmla="*/ 3699 h 10000"/>
                  <a:gd name="connsiteX673" fmla="*/ 1120 w 10000"/>
                  <a:gd name="connsiteY673" fmla="*/ 3631 h 10000"/>
                  <a:gd name="connsiteX674" fmla="*/ 1206 w 10000"/>
                  <a:gd name="connsiteY674" fmla="*/ 3627 h 10000"/>
                  <a:gd name="connsiteX675" fmla="*/ 1264 w 10000"/>
                  <a:gd name="connsiteY675" fmla="*/ 3599 h 10000"/>
                  <a:gd name="connsiteX676" fmla="*/ 1322 w 10000"/>
                  <a:gd name="connsiteY676" fmla="*/ 3627 h 10000"/>
                  <a:gd name="connsiteX677" fmla="*/ 1327 w 10000"/>
                  <a:gd name="connsiteY677" fmla="*/ 3645 h 10000"/>
                  <a:gd name="connsiteX678" fmla="*/ 1344 w 10000"/>
                  <a:gd name="connsiteY678" fmla="*/ 3739 h 10000"/>
                  <a:gd name="connsiteX679" fmla="*/ 1344 w 10000"/>
                  <a:gd name="connsiteY679" fmla="*/ 3775 h 10000"/>
                  <a:gd name="connsiteX680" fmla="*/ 1338 w 10000"/>
                  <a:gd name="connsiteY680" fmla="*/ 3784 h 10000"/>
                  <a:gd name="connsiteX681" fmla="*/ 1338 w 10000"/>
                  <a:gd name="connsiteY681" fmla="*/ 3829 h 10000"/>
                  <a:gd name="connsiteX682" fmla="*/ 1352 w 10000"/>
                  <a:gd name="connsiteY682" fmla="*/ 3852 h 10000"/>
                  <a:gd name="connsiteX683" fmla="*/ 1407 w 10000"/>
                  <a:gd name="connsiteY683" fmla="*/ 3866 h 10000"/>
                  <a:gd name="connsiteX684" fmla="*/ 1440 w 10000"/>
                  <a:gd name="connsiteY684" fmla="*/ 3870 h 10000"/>
                  <a:gd name="connsiteX685" fmla="*/ 1600 w 10000"/>
                  <a:gd name="connsiteY685" fmla="*/ 3857 h 10000"/>
                  <a:gd name="connsiteX686" fmla="*/ 1664 w 10000"/>
                  <a:gd name="connsiteY686" fmla="*/ 3911 h 10000"/>
                  <a:gd name="connsiteX687" fmla="*/ 1700 w 10000"/>
                  <a:gd name="connsiteY687" fmla="*/ 3933 h 10000"/>
                  <a:gd name="connsiteX688" fmla="*/ 1752 w 10000"/>
                  <a:gd name="connsiteY688" fmla="*/ 3947 h 10000"/>
                  <a:gd name="connsiteX689" fmla="*/ 1777 w 10000"/>
                  <a:gd name="connsiteY689" fmla="*/ 3947 h 10000"/>
                  <a:gd name="connsiteX690" fmla="*/ 1813 w 10000"/>
                  <a:gd name="connsiteY690" fmla="*/ 3929 h 10000"/>
                  <a:gd name="connsiteX691" fmla="*/ 1841 w 10000"/>
                  <a:gd name="connsiteY691" fmla="*/ 3933 h 10000"/>
                  <a:gd name="connsiteX692" fmla="*/ 1882 w 10000"/>
                  <a:gd name="connsiteY692" fmla="*/ 3969 h 10000"/>
                  <a:gd name="connsiteX693" fmla="*/ 1940 w 10000"/>
                  <a:gd name="connsiteY693" fmla="*/ 3933 h 10000"/>
                  <a:gd name="connsiteX694" fmla="*/ 1956 w 10000"/>
                  <a:gd name="connsiteY694" fmla="*/ 3920 h 10000"/>
                  <a:gd name="connsiteX695" fmla="*/ 1981 w 10000"/>
                  <a:gd name="connsiteY695" fmla="*/ 3929 h 10000"/>
                  <a:gd name="connsiteX696" fmla="*/ 2058 w 10000"/>
                  <a:gd name="connsiteY696" fmla="*/ 3974 h 10000"/>
                  <a:gd name="connsiteX697" fmla="*/ 2163 w 10000"/>
                  <a:gd name="connsiteY697" fmla="*/ 4051 h 10000"/>
                  <a:gd name="connsiteX698" fmla="*/ 2174 w 10000"/>
                  <a:gd name="connsiteY698" fmla="*/ 4055 h 10000"/>
                  <a:gd name="connsiteX699" fmla="*/ 2183 w 10000"/>
                  <a:gd name="connsiteY699" fmla="*/ 4064 h 10000"/>
                  <a:gd name="connsiteX700" fmla="*/ 2183 w 10000"/>
                  <a:gd name="connsiteY700" fmla="*/ 3581 h 10000"/>
                  <a:gd name="connsiteX701" fmla="*/ 2183 w 10000"/>
                  <a:gd name="connsiteY701" fmla="*/ 3527 h 10000"/>
                  <a:gd name="connsiteX702" fmla="*/ 2180 w 10000"/>
                  <a:gd name="connsiteY702" fmla="*/ 3460 h 10000"/>
                  <a:gd name="connsiteX703" fmla="*/ 2365 w 10000"/>
                  <a:gd name="connsiteY703" fmla="*/ 3455 h 10000"/>
                  <a:gd name="connsiteX704" fmla="*/ 2448 w 10000"/>
                  <a:gd name="connsiteY704" fmla="*/ 3446 h 10000"/>
                  <a:gd name="connsiteX705" fmla="*/ 2494 w 10000"/>
                  <a:gd name="connsiteY705" fmla="*/ 3554 h 10000"/>
                  <a:gd name="connsiteX706" fmla="*/ 2525 w 10000"/>
                  <a:gd name="connsiteY706" fmla="*/ 3613 h 10000"/>
                  <a:gd name="connsiteX707" fmla="*/ 2550 w 10000"/>
                  <a:gd name="connsiteY707" fmla="*/ 3618 h 10000"/>
                  <a:gd name="connsiteX708" fmla="*/ 2630 w 10000"/>
                  <a:gd name="connsiteY708" fmla="*/ 3640 h 10000"/>
                  <a:gd name="connsiteX709" fmla="*/ 2663 w 10000"/>
                  <a:gd name="connsiteY709" fmla="*/ 3667 h 10000"/>
                  <a:gd name="connsiteX710" fmla="*/ 2704 w 10000"/>
                  <a:gd name="connsiteY710" fmla="*/ 3726 h 10000"/>
                  <a:gd name="connsiteX711" fmla="*/ 2762 w 10000"/>
                  <a:gd name="connsiteY711" fmla="*/ 3802 h 10000"/>
                  <a:gd name="connsiteX712" fmla="*/ 2784 w 10000"/>
                  <a:gd name="connsiteY712" fmla="*/ 3829 h 10000"/>
                  <a:gd name="connsiteX713" fmla="*/ 2815 w 10000"/>
                  <a:gd name="connsiteY713" fmla="*/ 3879 h 10000"/>
                  <a:gd name="connsiteX714" fmla="*/ 2859 w 10000"/>
                  <a:gd name="connsiteY714" fmla="*/ 3748 h 10000"/>
                  <a:gd name="connsiteX715" fmla="*/ 2856 w 10000"/>
                  <a:gd name="connsiteY715" fmla="*/ 3726 h 10000"/>
                  <a:gd name="connsiteX716" fmla="*/ 2848 w 10000"/>
                  <a:gd name="connsiteY716" fmla="*/ 3712 h 10000"/>
                  <a:gd name="connsiteX717" fmla="*/ 2848 w 10000"/>
                  <a:gd name="connsiteY717" fmla="*/ 3685 h 10000"/>
                  <a:gd name="connsiteX718" fmla="*/ 2873 w 10000"/>
                  <a:gd name="connsiteY718" fmla="*/ 3613 h 10000"/>
                  <a:gd name="connsiteX719" fmla="*/ 2886 w 10000"/>
                  <a:gd name="connsiteY719" fmla="*/ 3604 h 10000"/>
                  <a:gd name="connsiteX720" fmla="*/ 2922 w 10000"/>
                  <a:gd name="connsiteY720" fmla="*/ 3654 h 10000"/>
                  <a:gd name="connsiteX721" fmla="*/ 2947 w 10000"/>
                  <a:gd name="connsiteY721" fmla="*/ 3654 h 10000"/>
                  <a:gd name="connsiteX722" fmla="*/ 2953 w 10000"/>
                  <a:gd name="connsiteY722" fmla="*/ 3613 h 10000"/>
                  <a:gd name="connsiteX723" fmla="*/ 2975 w 10000"/>
                  <a:gd name="connsiteY723" fmla="*/ 3581 h 10000"/>
                  <a:gd name="connsiteX724" fmla="*/ 2975 w 10000"/>
                  <a:gd name="connsiteY724" fmla="*/ 3523 h 10000"/>
                  <a:gd name="connsiteX725" fmla="*/ 3024 w 10000"/>
                  <a:gd name="connsiteY725" fmla="*/ 3406 h 10000"/>
                  <a:gd name="connsiteX726" fmla="*/ 3027 w 10000"/>
                  <a:gd name="connsiteY726" fmla="*/ 3383 h 10000"/>
                  <a:gd name="connsiteX727" fmla="*/ 3027 w 10000"/>
                  <a:gd name="connsiteY727" fmla="*/ 3342 h 10000"/>
                  <a:gd name="connsiteX728" fmla="*/ 3019 w 10000"/>
                  <a:gd name="connsiteY728" fmla="*/ 3315 h 10000"/>
                  <a:gd name="connsiteX729" fmla="*/ 3002 w 10000"/>
                  <a:gd name="connsiteY729" fmla="*/ 3302 h 10000"/>
                  <a:gd name="connsiteX730" fmla="*/ 2977 w 10000"/>
                  <a:gd name="connsiteY730" fmla="*/ 3302 h 10000"/>
                  <a:gd name="connsiteX731" fmla="*/ 2969 w 10000"/>
                  <a:gd name="connsiteY731" fmla="*/ 3297 h 10000"/>
                  <a:gd name="connsiteX732" fmla="*/ 2966 w 10000"/>
                  <a:gd name="connsiteY732" fmla="*/ 3166 h 10000"/>
                  <a:gd name="connsiteX733" fmla="*/ 2966 w 10000"/>
                  <a:gd name="connsiteY733" fmla="*/ 3144 h 10000"/>
                  <a:gd name="connsiteX734" fmla="*/ 2969 w 10000"/>
                  <a:gd name="connsiteY734" fmla="*/ 3139 h 10000"/>
                  <a:gd name="connsiteX735" fmla="*/ 3129 w 10000"/>
                  <a:gd name="connsiteY735" fmla="*/ 3130 h 10000"/>
                  <a:gd name="connsiteX736" fmla="*/ 3140 w 10000"/>
                  <a:gd name="connsiteY736" fmla="*/ 3081 h 10000"/>
                  <a:gd name="connsiteX737" fmla="*/ 3148 w 10000"/>
                  <a:gd name="connsiteY737" fmla="*/ 3009 h 10000"/>
                  <a:gd name="connsiteX738" fmla="*/ 3159 w 10000"/>
                  <a:gd name="connsiteY738" fmla="*/ 2995 h 10000"/>
                  <a:gd name="connsiteX739" fmla="*/ 3187 w 10000"/>
                  <a:gd name="connsiteY739" fmla="*/ 2995 h 10000"/>
                  <a:gd name="connsiteX740" fmla="*/ 3212 w 10000"/>
                  <a:gd name="connsiteY740" fmla="*/ 3013 h 10000"/>
                  <a:gd name="connsiteX741" fmla="*/ 3217 w 10000"/>
                  <a:gd name="connsiteY741" fmla="*/ 3000 h 10000"/>
                  <a:gd name="connsiteX742" fmla="*/ 3226 w 10000"/>
                  <a:gd name="connsiteY742" fmla="*/ 2972 h 10000"/>
                  <a:gd name="connsiteX743" fmla="*/ 3353 w 10000"/>
                  <a:gd name="connsiteY743" fmla="*/ 2968 h 10000"/>
                  <a:gd name="connsiteX744" fmla="*/ 3369 w 10000"/>
                  <a:gd name="connsiteY744" fmla="*/ 2864 h 10000"/>
                  <a:gd name="connsiteX745" fmla="*/ 3377 w 10000"/>
                  <a:gd name="connsiteY745" fmla="*/ 2842 h 10000"/>
                  <a:gd name="connsiteX746" fmla="*/ 3405 w 10000"/>
                  <a:gd name="connsiteY746" fmla="*/ 2828 h 10000"/>
                  <a:gd name="connsiteX747" fmla="*/ 3413 w 10000"/>
                  <a:gd name="connsiteY747" fmla="*/ 2815 h 10000"/>
                  <a:gd name="connsiteX748" fmla="*/ 3444 w 10000"/>
                  <a:gd name="connsiteY748" fmla="*/ 2697 h 10000"/>
                  <a:gd name="connsiteX749" fmla="*/ 3441 w 10000"/>
                  <a:gd name="connsiteY749" fmla="*/ 2670 h 10000"/>
                  <a:gd name="connsiteX750" fmla="*/ 3458 w 10000"/>
                  <a:gd name="connsiteY750" fmla="*/ 2652 h 10000"/>
                  <a:gd name="connsiteX751" fmla="*/ 3466 w 10000"/>
                  <a:gd name="connsiteY751" fmla="*/ 2630 h 10000"/>
                  <a:gd name="connsiteX752" fmla="*/ 3524 w 10000"/>
                  <a:gd name="connsiteY752" fmla="*/ 2553 h 10000"/>
                  <a:gd name="connsiteX753" fmla="*/ 3546 w 10000"/>
                  <a:gd name="connsiteY753" fmla="*/ 2589 h 10000"/>
                  <a:gd name="connsiteX754" fmla="*/ 3562 w 10000"/>
                  <a:gd name="connsiteY754" fmla="*/ 2603 h 10000"/>
                  <a:gd name="connsiteX755" fmla="*/ 3571 w 10000"/>
                  <a:gd name="connsiteY755" fmla="*/ 2607 h 10000"/>
                  <a:gd name="connsiteX756" fmla="*/ 3579 w 10000"/>
                  <a:gd name="connsiteY756" fmla="*/ 2603 h 10000"/>
                  <a:gd name="connsiteX757" fmla="*/ 3582 w 10000"/>
                  <a:gd name="connsiteY757" fmla="*/ 2594 h 10000"/>
                  <a:gd name="connsiteX758" fmla="*/ 3595 w 10000"/>
                  <a:gd name="connsiteY758" fmla="*/ 2553 h 10000"/>
                  <a:gd name="connsiteX759" fmla="*/ 3604 w 10000"/>
                  <a:gd name="connsiteY759" fmla="*/ 2508 h 10000"/>
                  <a:gd name="connsiteX760" fmla="*/ 3607 w 10000"/>
                  <a:gd name="connsiteY760" fmla="*/ 2485 h 10000"/>
                  <a:gd name="connsiteX761" fmla="*/ 3651 w 10000"/>
                  <a:gd name="connsiteY761" fmla="*/ 2463 h 10000"/>
                  <a:gd name="connsiteX762" fmla="*/ 3667 w 10000"/>
                  <a:gd name="connsiteY762" fmla="*/ 2445 h 10000"/>
                  <a:gd name="connsiteX763" fmla="*/ 3678 w 10000"/>
                  <a:gd name="connsiteY763" fmla="*/ 2431 h 10000"/>
                  <a:gd name="connsiteX764" fmla="*/ 3692 w 10000"/>
                  <a:gd name="connsiteY764" fmla="*/ 2431 h 10000"/>
                  <a:gd name="connsiteX765" fmla="*/ 3717 w 10000"/>
                  <a:gd name="connsiteY765" fmla="*/ 2445 h 10000"/>
                  <a:gd name="connsiteX766" fmla="*/ 3731 w 10000"/>
                  <a:gd name="connsiteY766" fmla="*/ 2445 h 10000"/>
                  <a:gd name="connsiteX767" fmla="*/ 3731 w 10000"/>
                  <a:gd name="connsiteY767" fmla="*/ 2355 h 10000"/>
                  <a:gd name="connsiteX768" fmla="*/ 3678 w 10000"/>
                  <a:gd name="connsiteY768" fmla="*/ 2260 h 10000"/>
                  <a:gd name="connsiteX769" fmla="*/ 3711 w 10000"/>
                  <a:gd name="connsiteY769" fmla="*/ 2246 h 10000"/>
                  <a:gd name="connsiteX770" fmla="*/ 3684 w 10000"/>
                  <a:gd name="connsiteY770" fmla="*/ 2066 h 10000"/>
                  <a:gd name="connsiteX771" fmla="*/ 3662 w 10000"/>
                  <a:gd name="connsiteY771" fmla="*/ 1985 h 10000"/>
                  <a:gd name="connsiteX772" fmla="*/ 3670 w 10000"/>
                  <a:gd name="connsiteY772" fmla="*/ 1908 h 10000"/>
                  <a:gd name="connsiteX773" fmla="*/ 3700 w 10000"/>
                  <a:gd name="connsiteY773" fmla="*/ 1903 h 10000"/>
                  <a:gd name="connsiteX774" fmla="*/ 3739 w 10000"/>
                  <a:gd name="connsiteY774" fmla="*/ 1876 h 10000"/>
                  <a:gd name="connsiteX775" fmla="*/ 3805 w 10000"/>
                  <a:gd name="connsiteY775" fmla="*/ 1791 h 10000"/>
                  <a:gd name="connsiteX776" fmla="*/ 3852 w 10000"/>
                  <a:gd name="connsiteY776" fmla="*/ 1710 h 10000"/>
                  <a:gd name="connsiteX777" fmla="*/ 3852 w 10000"/>
                  <a:gd name="connsiteY777" fmla="*/ 1642 h 10000"/>
                  <a:gd name="connsiteX778" fmla="*/ 3797 w 10000"/>
                  <a:gd name="connsiteY778" fmla="*/ 1619 h 10000"/>
                  <a:gd name="connsiteX779" fmla="*/ 3780 w 10000"/>
                  <a:gd name="connsiteY779" fmla="*/ 1552 h 10000"/>
                  <a:gd name="connsiteX780" fmla="*/ 3827 w 10000"/>
                  <a:gd name="connsiteY780" fmla="*/ 1547 h 10000"/>
                  <a:gd name="connsiteX781" fmla="*/ 3827 w 10000"/>
                  <a:gd name="connsiteY781" fmla="*/ 1340 h 10000"/>
                  <a:gd name="connsiteX782" fmla="*/ 3750 w 10000"/>
                  <a:gd name="connsiteY782" fmla="*/ 1313 h 10000"/>
                  <a:gd name="connsiteX783" fmla="*/ 3767 w 10000"/>
                  <a:gd name="connsiteY783" fmla="*/ 1155 h 10000"/>
                  <a:gd name="connsiteX784" fmla="*/ 3637 w 10000"/>
                  <a:gd name="connsiteY784" fmla="*/ 1159 h 10000"/>
                  <a:gd name="connsiteX785" fmla="*/ 3582 w 10000"/>
                  <a:gd name="connsiteY785" fmla="*/ 983 h 10000"/>
                  <a:gd name="connsiteX786" fmla="*/ 3554 w 10000"/>
                  <a:gd name="connsiteY786" fmla="*/ 983 h 10000"/>
                  <a:gd name="connsiteX787" fmla="*/ 3562 w 10000"/>
                  <a:gd name="connsiteY787" fmla="*/ 871 h 10000"/>
                  <a:gd name="connsiteX788" fmla="*/ 3557 w 10000"/>
                  <a:gd name="connsiteY788" fmla="*/ 839 h 10000"/>
                  <a:gd name="connsiteX789" fmla="*/ 3532 w 10000"/>
                  <a:gd name="connsiteY789" fmla="*/ 812 h 10000"/>
                  <a:gd name="connsiteX790" fmla="*/ 3546 w 10000"/>
                  <a:gd name="connsiteY790" fmla="*/ 785 h 10000"/>
                  <a:gd name="connsiteX791" fmla="*/ 3538 w 10000"/>
                  <a:gd name="connsiteY791" fmla="*/ 744 h 10000"/>
                  <a:gd name="connsiteX792" fmla="*/ 3502 w 10000"/>
                  <a:gd name="connsiteY792" fmla="*/ 627 h 10000"/>
                  <a:gd name="connsiteX793" fmla="*/ 3532 w 10000"/>
                  <a:gd name="connsiteY793" fmla="*/ 600 h 10000"/>
                  <a:gd name="connsiteX794" fmla="*/ 3554 w 10000"/>
                  <a:gd name="connsiteY794" fmla="*/ 618 h 10000"/>
                  <a:gd name="connsiteX795" fmla="*/ 3562 w 10000"/>
                  <a:gd name="connsiteY795" fmla="*/ 627 h 10000"/>
                  <a:gd name="connsiteX796" fmla="*/ 3579 w 10000"/>
                  <a:gd name="connsiteY796" fmla="*/ 627 h 10000"/>
                  <a:gd name="connsiteX797" fmla="*/ 3595 w 10000"/>
                  <a:gd name="connsiteY797" fmla="*/ 604 h 10000"/>
                  <a:gd name="connsiteX798" fmla="*/ 3607 w 10000"/>
                  <a:gd name="connsiteY798" fmla="*/ 555 h 10000"/>
                  <a:gd name="connsiteX799" fmla="*/ 3620 w 10000"/>
                  <a:gd name="connsiteY799" fmla="*/ 573 h 10000"/>
                  <a:gd name="connsiteX800" fmla="*/ 3634 w 10000"/>
                  <a:gd name="connsiteY800" fmla="*/ 474 h 10000"/>
                  <a:gd name="connsiteX801" fmla="*/ 3645 w 10000"/>
                  <a:gd name="connsiteY801" fmla="*/ 456 h 10000"/>
                  <a:gd name="connsiteX802" fmla="*/ 3662 w 10000"/>
                  <a:gd name="connsiteY802" fmla="*/ 442 h 10000"/>
                  <a:gd name="connsiteX803" fmla="*/ 3695 w 10000"/>
                  <a:gd name="connsiteY803" fmla="*/ 469 h 10000"/>
                  <a:gd name="connsiteX804" fmla="*/ 3695 w 10000"/>
                  <a:gd name="connsiteY804" fmla="*/ 343 h 10000"/>
                  <a:gd name="connsiteX805" fmla="*/ 3822 w 10000"/>
                  <a:gd name="connsiteY805" fmla="*/ 352 h 10000"/>
                  <a:gd name="connsiteX806" fmla="*/ 3822 w 10000"/>
                  <a:gd name="connsiteY806" fmla="*/ 262 h 10000"/>
                  <a:gd name="connsiteX807" fmla="*/ 3819 w 10000"/>
                  <a:gd name="connsiteY807" fmla="*/ 248 h 10000"/>
                  <a:gd name="connsiteX808" fmla="*/ 3805 w 10000"/>
                  <a:gd name="connsiteY808" fmla="*/ 235 h 10000"/>
                  <a:gd name="connsiteX809" fmla="*/ 3805 w 10000"/>
                  <a:gd name="connsiteY809" fmla="*/ 113 h 10000"/>
                  <a:gd name="connsiteX810" fmla="*/ 3888 w 10000"/>
                  <a:gd name="connsiteY810" fmla="*/ 126 h 10000"/>
                  <a:gd name="connsiteX811" fmla="*/ 3893 w 10000"/>
                  <a:gd name="connsiteY811" fmla="*/ 68 h 10000"/>
                  <a:gd name="connsiteX812" fmla="*/ 3974 w 10000"/>
                  <a:gd name="connsiteY812" fmla="*/ 99 h 10000"/>
                  <a:gd name="connsiteX813" fmla="*/ 3974 w 10000"/>
                  <a:gd name="connsiteY813" fmla="*/ 185 h 10000"/>
                  <a:gd name="connsiteX814" fmla="*/ 4128 w 10000"/>
                  <a:gd name="connsiteY814" fmla="*/ 180 h 10000"/>
                  <a:gd name="connsiteX815" fmla="*/ 4117 w 10000"/>
                  <a:gd name="connsiteY815" fmla="*/ 0 h 10000"/>
                  <a:gd name="connsiteX816" fmla="*/ 4230 w 10000"/>
                  <a:gd name="connsiteY816" fmla="*/ 0 h 10000"/>
                  <a:gd name="connsiteX817" fmla="*/ 4230 w 10000"/>
                  <a:gd name="connsiteY817" fmla="*/ 221 h 10000"/>
                  <a:gd name="connsiteX818" fmla="*/ 4354 w 10000"/>
                  <a:gd name="connsiteY818" fmla="*/ 221 h 10000"/>
                  <a:gd name="connsiteX819" fmla="*/ 4354 w 10000"/>
                  <a:gd name="connsiteY819" fmla="*/ 316 h 10000"/>
                  <a:gd name="connsiteX820" fmla="*/ 4401 w 10000"/>
                  <a:gd name="connsiteY820" fmla="*/ 325 h 10000"/>
                  <a:gd name="connsiteX821" fmla="*/ 4401 w 10000"/>
                  <a:gd name="connsiteY821" fmla="*/ 379 h 10000"/>
                  <a:gd name="connsiteX822" fmla="*/ 4432 w 10000"/>
                  <a:gd name="connsiteY822" fmla="*/ 383 h 10000"/>
                  <a:gd name="connsiteX823" fmla="*/ 4434 w 10000"/>
                  <a:gd name="connsiteY823" fmla="*/ 510 h 10000"/>
                  <a:gd name="connsiteX824" fmla="*/ 4528 w 10000"/>
                  <a:gd name="connsiteY824" fmla="*/ 514 h 10000"/>
                  <a:gd name="connsiteX825" fmla="*/ 4539 w 10000"/>
                  <a:gd name="connsiteY825" fmla="*/ 528 h 10000"/>
                  <a:gd name="connsiteX826" fmla="*/ 4570 w 10000"/>
                  <a:gd name="connsiteY826" fmla="*/ 469 h 10000"/>
                  <a:gd name="connsiteX827" fmla="*/ 4570 w 10000"/>
                  <a:gd name="connsiteY827" fmla="*/ 370 h 10000"/>
                  <a:gd name="connsiteX828" fmla="*/ 4506 w 10000"/>
                  <a:gd name="connsiteY828" fmla="*/ 343 h 10000"/>
                  <a:gd name="connsiteX829" fmla="*/ 4506 w 10000"/>
                  <a:gd name="connsiteY829" fmla="*/ 226 h 10000"/>
                  <a:gd name="connsiteX830" fmla="*/ 4575 w 10000"/>
                  <a:gd name="connsiteY830" fmla="*/ 212 h 10000"/>
                  <a:gd name="connsiteX831" fmla="*/ 4583 w 10000"/>
                  <a:gd name="connsiteY831" fmla="*/ 140 h 10000"/>
                  <a:gd name="connsiteX832" fmla="*/ 4616 w 10000"/>
                  <a:gd name="connsiteY832" fmla="*/ 131 h 10000"/>
                  <a:gd name="connsiteX833" fmla="*/ 4625 w 10000"/>
                  <a:gd name="connsiteY833" fmla="*/ 90 h 10000"/>
                  <a:gd name="connsiteX834" fmla="*/ 4663 w 10000"/>
                  <a:gd name="connsiteY834" fmla="*/ 90 h 10000"/>
                  <a:gd name="connsiteX835" fmla="*/ 4658 w 10000"/>
                  <a:gd name="connsiteY835" fmla="*/ 41 h 10000"/>
                  <a:gd name="connsiteX836" fmla="*/ 5006 w 10000"/>
                  <a:gd name="connsiteY836" fmla="*/ 41 h 10000"/>
                  <a:gd name="connsiteX837" fmla="*/ 4997 w 10000"/>
                  <a:gd name="connsiteY837" fmla="*/ 140 h 10000"/>
                  <a:gd name="connsiteX838" fmla="*/ 5050 w 10000"/>
                  <a:gd name="connsiteY838" fmla="*/ 140 h 10000"/>
                  <a:gd name="connsiteX839" fmla="*/ 5041 w 10000"/>
                  <a:gd name="connsiteY839" fmla="*/ 433 h 10000"/>
                  <a:gd name="connsiteX840" fmla="*/ 5077 w 10000"/>
                  <a:gd name="connsiteY840" fmla="*/ 433 h 10000"/>
                  <a:gd name="connsiteX841" fmla="*/ 5075 w 10000"/>
                  <a:gd name="connsiteY841" fmla="*/ 406 h 10000"/>
                  <a:gd name="connsiteX842" fmla="*/ 5132 w 10000"/>
                  <a:gd name="connsiteY842" fmla="*/ 442 h 10000"/>
                  <a:gd name="connsiteX843" fmla="*/ 5188 w 10000"/>
                  <a:gd name="connsiteY843" fmla="*/ 429 h 10000"/>
                  <a:gd name="connsiteX844" fmla="*/ 5246 w 10000"/>
                  <a:gd name="connsiteY844" fmla="*/ 487 h 10000"/>
                  <a:gd name="connsiteX845" fmla="*/ 5295 w 10000"/>
                  <a:gd name="connsiteY845" fmla="*/ 469 h 10000"/>
                  <a:gd name="connsiteX846" fmla="*/ 5309 w 10000"/>
                  <a:gd name="connsiteY846" fmla="*/ 654 h 10000"/>
                  <a:gd name="connsiteX847" fmla="*/ 5229 w 10000"/>
                  <a:gd name="connsiteY847" fmla="*/ 758 h 10000"/>
                  <a:gd name="connsiteX848" fmla="*/ 5243 w 10000"/>
                  <a:gd name="connsiteY848" fmla="*/ 843 h 10000"/>
                  <a:gd name="connsiteX849" fmla="*/ 5204 w 10000"/>
                  <a:gd name="connsiteY849" fmla="*/ 889 h 10000"/>
                  <a:gd name="connsiteX850" fmla="*/ 5207 w 10000"/>
                  <a:gd name="connsiteY850" fmla="*/ 893 h 10000"/>
                  <a:gd name="connsiteX851" fmla="*/ 5215 w 10000"/>
                  <a:gd name="connsiteY851" fmla="*/ 907 h 10000"/>
                  <a:gd name="connsiteX852" fmla="*/ 5339 w 10000"/>
                  <a:gd name="connsiteY852" fmla="*/ 916 h 10000"/>
                  <a:gd name="connsiteX853" fmla="*/ 5408 w 10000"/>
                  <a:gd name="connsiteY853" fmla="*/ 916 h 10000"/>
                  <a:gd name="connsiteX854" fmla="*/ 5436 w 10000"/>
                  <a:gd name="connsiteY854" fmla="*/ 920 h 10000"/>
                  <a:gd name="connsiteX855" fmla="*/ 5436 w 10000"/>
                  <a:gd name="connsiteY855" fmla="*/ 889 h 10000"/>
                  <a:gd name="connsiteX856" fmla="*/ 5455 w 10000"/>
                  <a:gd name="connsiteY856" fmla="*/ 889 h 10000"/>
                  <a:gd name="connsiteX857" fmla="*/ 5477 w 10000"/>
                  <a:gd name="connsiteY857" fmla="*/ 916 h 10000"/>
                  <a:gd name="connsiteX858" fmla="*/ 5486 w 10000"/>
                  <a:gd name="connsiteY858" fmla="*/ 947 h 10000"/>
                  <a:gd name="connsiteX859" fmla="*/ 5516 w 10000"/>
                  <a:gd name="connsiteY859" fmla="*/ 997 h 10000"/>
                  <a:gd name="connsiteX860" fmla="*/ 5568 w 10000"/>
                  <a:gd name="connsiteY860" fmla="*/ 1092 h 10000"/>
                  <a:gd name="connsiteX861" fmla="*/ 5585 w 10000"/>
                  <a:gd name="connsiteY861" fmla="*/ 1182 h 10000"/>
                  <a:gd name="connsiteX862" fmla="*/ 5582 w 10000"/>
                  <a:gd name="connsiteY862" fmla="*/ 1218 h 10000"/>
                  <a:gd name="connsiteX863" fmla="*/ 5582 w 10000"/>
                  <a:gd name="connsiteY863" fmla="*/ 1249 h 10000"/>
                  <a:gd name="connsiteX864" fmla="*/ 5637 w 10000"/>
                  <a:gd name="connsiteY864" fmla="*/ 1263 h 10000"/>
                  <a:gd name="connsiteX865" fmla="*/ 5728 w 10000"/>
                  <a:gd name="connsiteY865" fmla="*/ 1222 h 10000"/>
                  <a:gd name="connsiteX866" fmla="*/ 5720 w 10000"/>
                  <a:gd name="connsiteY866" fmla="*/ 1046 h 10000"/>
                  <a:gd name="connsiteX867" fmla="*/ 5726 w 10000"/>
                  <a:gd name="connsiteY867" fmla="*/ 1028 h 10000"/>
                  <a:gd name="connsiteX868" fmla="*/ 5726 w 10000"/>
                  <a:gd name="connsiteY868" fmla="*/ 1010 h 10000"/>
                  <a:gd name="connsiteX869" fmla="*/ 5737 w 10000"/>
                  <a:gd name="connsiteY869" fmla="*/ 1001 h 10000"/>
                  <a:gd name="connsiteX870" fmla="*/ 5742 w 10000"/>
                  <a:gd name="connsiteY870" fmla="*/ 997 h 10000"/>
                  <a:gd name="connsiteX871" fmla="*/ 5814 w 10000"/>
                  <a:gd name="connsiteY871" fmla="*/ 970 h 10000"/>
                  <a:gd name="connsiteX872" fmla="*/ 5875 w 10000"/>
                  <a:gd name="connsiteY872" fmla="*/ 956 h 10000"/>
                  <a:gd name="connsiteX873" fmla="*/ 5866 w 10000"/>
                  <a:gd name="connsiteY873" fmla="*/ 708 h 10000"/>
                  <a:gd name="connsiteX874" fmla="*/ 6220 w 10000"/>
                  <a:gd name="connsiteY874" fmla="*/ 722 h 10000"/>
                  <a:gd name="connsiteX875" fmla="*/ 6363 w 10000"/>
                  <a:gd name="connsiteY875" fmla="*/ 731 h 10000"/>
                  <a:gd name="connsiteX876" fmla="*/ 6369 w 10000"/>
                  <a:gd name="connsiteY876" fmla="*/ 749 h 10000"/>
                  <a:gd name="connsiteX877" fmla="*/ 6410 w 10000"/>
                  <a:gd name="connsiteY877" fmla="*/ 758 h 10000"/>
                  <a:gd name="connsiteX878" fmla="*/ 6360 w 10000"/>
                  <a:gd name="connsiteY878" fmla="*/ 974 h 10000"/>
                  <a:gd name="connsiteX879" fmla="*/ 6498 w 10000"/>
                  <a:gd name="connsiteY879" fmla="*/ 983 h 10000"/>
                  <a:gd name="connsiteX880" fmla="*/ 6507 w 10000"/>
                  <a:gd name="connsiteY880" fmla="*/ 1037 h 10000"/>
                  <a:gd name="connsiteX881" fmla="*/ 6565 w 10000"/>
                  <a:gd name="connsiteY881" fmla="*/ 1024 h 10000"/>
                  <a:gd name="connsiteX882" fmla="*/ 6628 w 10000"/>
                  <a:gd name="connsiteY882" fmla="*/ 1060 h 10000"/>
                  <a:gd name="connsiteX883" fmla="*/ 6653 w 10000"/>
                  <a:gd name="connsiteY883" fmla="*/ 1015 h 10000"/>
                  <a:gd name="connsiteX884" fmla="*/ 6694 w 10000"/>
                  <a:gd name="connsiteY884" fmla="*/ 970 h 10000"/>
                  <a:gd name="connsiteX885" fmla="*/ 6725 w 10000"/>
                  <a:gd name="connsiteY885" fmla="*/ 947 h 10000"/>
                  <a:gd name="connsiteX886" fmla="*/ 6747 w 10000"/>
                  <a:gd name="connsiteY886" fmla="*/ 920 h 10000"/>
                  <a:gd name="connsiteX887" fmla="*/ 6780 w 10000"/>
                  <a:gd name="connsiteY887" fmla="*/ 902 h 10000"/>
                  <a:gd name="connsiteX888" fmla="*/ 6807 w 10000"/>
                  <a:gd name="connsiteY888" fmla="*/ 880 h 10000"/>
                  <a:gd name="connsiteX889" fmla="*/ 6835 w 10000"/>
                  <a:gd name="connsiteY889" fmla="*/ 830 h 10000"/>
                  <a:gd name="connsiteX890" fmla="*/ 6876 w 10000"/>
                  <a:gd name="connsiteY890" fmla="*/ 816 h 10000"/>
                  <a:gd name="connsiteX891" fmla="*/ 6904 w 10000"/>
                  <a:gd name="connsiteY891" fmla="*/ 798 h 10000"/>
                  <a:gd name="connsiteX892" fmla="*/ 6934 w 10000"/>
                  <a:gd name="connsiteY892" fmla="*/ 798 h 10000"/>
                  <a:gd name="connsiteX893" fmla="*/ 6948 w 10000"/>
                  <a:gd name="connsiteY893" fmla="*/ 843 h 10000"/>
                  <a:gd name="connsiteX894" fmla="*/ 6959 w 10000"/>
                  <a:gd name="connsiteY894" fmla="*/ 889 h 10000"/>
                  <a:gd name="connsiteX895" fmla="*/ 6973 w 10000"/>
                  <a:gd name="connsiteY895" fmla="*/ 943 h 10000"/>
                  <a:gd name="connsiteX896" fmla="*/ 7006 w 10000"/>
                  <a:gd name="connsiteY896" fmla="*/ 1028 h 10000"/>
                  <a:gd name="connsiteX897" fmla="*/ 7056 w 10000"/>
                  <a:gd name="connsiteY897" fmla="*/ 1092 h 10000"/>
                  <a:gd name="connsiteX898" fmla="*/ 7169 w 10000"/>
                  <a:gd name="connsiteY898" fmla="*/ 1304 h 10000"/>
                  <a:gd name="connsiteX899" fmla="*/ 7116 w 10000"/>
                  <a:gd name="connsiteY899" fmla="*/ 1547 h 10000"/>
                  <a:gd name="connsiteX900" fmla="*/ 7150 w 10000"/>
                  <a:gd name="connsiteY900" fmla="*/ 1691 h 10000"/>
                  <a:gd name="connsiteX901" fmla="*/ 7078 w 10000"/>
                  <a:gd name="connsiteY901" fmla="*/ 1750 h 10000"/>
                  <a:gd name="connsiteX902" fmla="*/ 7086 w 10000"/>
                  <a:gd name="connsiteY902" fmla="*/ 1894 h 10000"/>
                  <a:gd name="connsiteX903" fmla="*/ 7111 w 10000"/>
                  <a:gd name="connsiteY903" fmla="*/ 1903 h 10000"/>
                  <a:gd name="connsiteX904" fmla="*/ 7150 w 10000"/>
                  <a:gd name="connsiteY904" fmla="*/ 2025 h 10000"/>
                  <a:gd name="connsiteX905" fmla="*/ 7232 w 10000"/>
                  <a:gd name="connsiteY905" fmla="*/ 2048 h 10000"/>
                  <a:gd name="connsiteX906" fmla="*/ 7296 w 10000"/>
                  <a:gd name="connsiteY906" fmla="*/ 2061 h 10000"/>
                  <a:gd name="connsiteX907" fmla="*/ 7434 w 10000"/>
                  <a:gd name="connsiteY907" fmla="*/ 2093 h 10000"/>
                  <a:gd name="connsiteX908" fmla="*/ 7586 w 10000"/>
                  <a:gd name="connsiteY908" fmla="*/ 2115 h 10000"/>
                  <a:gd name="connsiteX909" fmla="*/ 7748 w 10000"/>
                  <a:gd name="connsiteY909" fmla="*/ 2115 h 10000"/>
                  <a:gd name="connsiteX910" fmla="*/ 7826 w 10000"/>
                  <a:gd name="connsiteY910" fmla="*/ 1917 h 10000"/>
                  <a:gd name="connsiteX911" fmla="*/ 8068 w 10000"/>
                  <a:gd name="connsiteY911" fmla="*/ 1922 h 10000"/>
                  <a:gd name="connsiteX912" fmla="*/ 8132 w 10000"/>
                  <a:gd name="connsiteY912" fmla="*/ 1890 h 10000"/>
                  <a:gd name="connsiteX913" fmla="*/ 8220 w 10000"/>
                  <a:gd name="connsiteY913" fmla="*/ 1849 h 10000"/>
                  <a:gd name="connsiteX914" fmla="*/ 8251 w 10000"/>
                  <a:gd name="connsiteY914" fmla="*/ 1863 h 10000"/>
                  <a:gd name="connsiteX915" fmla="*/ 8270 w 10000"/>
                  <a:gd name="connsiteY915" fmla="*/ 1867 h 10000"/>
                  <a:gd name="connsiteX916" fmla="*/ 8366 w 10000"/>
                  <a:gd name="connsiteY916" fmla="*/ 1854 h 10000"/>
                  <a:gd name="connsiteX917" fmla="*/ 8422 w 10000"/>
                  <a:gd name="connsiteY917" fmla="*/ 1849 h 10000"/>
                  <a:gd name="connsiteX918" fmla="*/ 8413 w 10000"/>
                  <a:gd name="connsiteY918" fmla="*/ 2061 h 10000"/>
                  <a:gd name="connsiteX919" fmla="*/ 8460 w 10000"/>
                  <a:gd name="connsiteY919" fmla="*/ 2106 h 10000"/>
                  <a:gd name="connsiteX920" fmla="*/ 8471 w 10000"/>
                  <a:gd name="connsiteY920" fmla="*/ 2179 h 10000"/>
                  <a:gd name="connsiteX921" fmla="*/ 8493 w 10000"/>
                  <a:gd name="connsiteY921" fmla="*/ 2643 h 10000"/>
                  <a:gd name="connsiteX922" fmla="*/ 8493 w 10000"/>
                  <a:gd name="connsiteY922" fmla="*/ 2657 h 10000"/>
                  <a:gd name="connsiteX923" fmla="*/ 8631 w 10000"/>
                  <a:gd name="connsiteY923" fmla="*/ 2576 h 10000"/>
                  <a:gd name="connsiteX924" fmla="*/ 8662 w 10000"/>
                  <a:gd name="connsiteY924" fmla="*/ 2580 h 10000"/>
                  <a:gd name="connsiteX925" fmla="*/ 8830 w 10000"/>
                  <a:gd name="connsiteY925" fmla="*/ 2652 h 10000"/>
                  <a:gd name="connsiteX926" fmla="*/ 8871 w 10000"/>
                  <a:gd name="connsiteY926" fmla="*/ 2693 h 10000"/>
                  <a:gd name="connsiteX927" fmla="*/ 8891 w 10000"/>
                  <a:gd name="connsiteY927" fmla="*/ 2684 h 10000"/>
                  <a:gd name="connsiteX928" fmla="*/ 8954 w 10000"/>
                  <a:gd name="connsiteY928" fmla="*/ 2670 h 10000"/>
                  <a:gd name="connsiteX929" fmla="*/ 9042 w 10000"/>
                  <a:gd name="connsiteY929" fmla="*/ 2711 h 10000"/>
                  <a:gd name="connsiteX930" fmla="*/ 9076 w 10000"/>
                  <a:gd name="connsiteY930" fmla="*/ 2824 h 10000"/>
                  <a:gd name="connsiteX931" fmla="*/ 9081 w 10000"/>
                  <a:gd name="connsiteY931" fmla="*/ 2824 h 10000"/>
                  <a:gd name="connsiteX932" fmla="*/ 9136 w 10000"/>
                  <a:gd name="connsiteY932" fmla="*/ 2801 h 10000"/>
                  <a:gd name="connsiteX933" fmla="*/ 9194 w 10000"/>
                  <a:gd name="connsiteY933" fmla="*/ 2950 h 10000"/>
                  <a:gd name="connsiteX934" fmla="*/ 9208 w 10000"/>
                  <a:gd name="connsiteY934" fmla="*/ 2950 h 10000"/>
                  <a:gd name="connsiteX935" fmla="*/ 9393 w 10000"/>
                  <a:gd name="connsiteY935" fmla="*/ 2972 h 10000"/>
                  <a:gd name="connsiteX936" fmla="*/ 9627 w 10000"/>
                  <a:gd name="connsiteY936" fmla="*/ 2986 h 10000"/>
                  <a:gd name="connsiteX937" fmla="*/ 9622 w 10000"/>
                  <a:gd name="connsiteY937" fmla="*/ 3153 h 10000"/>
                  <a:gd name="connsiteX938" fmla="*/ 9719 w 10000"/>
                  <a:gd name="connsiteY938" fmla="*/ 3153 h 10000"/>
                  <a:gd name="connsiteX939" fmla="*/ 9719 w 10000"/>
                  <a:gd name="connsiteY939" fmla="*/ 3771 h 10000"/>
                  <a:gd name="connsiteX940" fmla="*/ 9719 w 10000"/>
                  <a:gd name="connsiteY940" fmla="*/ 4339 h 10000"/>
                  <a:gd name="connsiteX941" fmla="*/ 9719 w 10000"/>
                  <a:gd name="connsiteY941" fmla="*/ 4799 h 10000"/>
                  <a:gd name="connsiteX942" fmla="*/ 9757 w 10000"/>
                  <a:gd name="connsiteY942" fmla="*/ 4817 h 10000"/>
                  <a:gd name="connsiteX943" fmla="*/ 9757 w 10000"/>
                  <a:gd name="connsiteY943" fmla="*/ 4917 h 10000"/>
                  <a:gd name="connsiteX944" fmla="*/ 9677 w 10000"/>
                  <a:gd name="connsiteY944" fmla="*/ 4944 h 10000"/>
                  <a:gd name="connsiteX945" fmla="*/ 9586 w 10000"/>
                  <a:gd name="connsiteY945" fmla="*/ 5065 h 10000"/>
                  <a:gd name="connsiteX946" fmla="*/ 9556 w 10000"/>
                  <a:gd name="connsiteY946" fmla="*/ 5156 h 10000"/>
                  <a:gd name="connsiteX947" fmla="*/ 9523 w 10000"/>
                  <a:gd name="connsiteY947" fmla="*/ 5120 h 10000"/>
                  <a:gd name="connsiteX948" fmla="*/ 9506 w 10000"/>
                  <a:gd name="connsiteY948" fmla="*/ 5156 h 10000"/>
                  <a:gd name="connsiteX949" fmla="*/ 9514 w 10000"/>
                  <a:gd name="connsiteY949" fmla="*/ 5219 h 10000"/>
                  <a:gd name="connsiteX950" fmla="*/ 9514 w 10000"/>
                  <a:gd name="connsiteY950" fmla="*/ 5237 h 10000"/>
                  <a:gd name="connsiteX951" fmla="*/ 9492 w 10000"/>
                  <a:gd name="connsiteY951" fmla="*/ 5304 h 10000"/>
                  <a:gd name="connsiteX952" fmla="*/ 9484 w 10000"/>
                  <a:gd name="connsiteY952" fmla="*/ 5363 h 10000"/>
                  <a:gd name="connsiteX953" fmla="*/ 9481 w 10000"/>
                  <a:gd name="connsiteY953" fmla="*/ 5422 h 10000"/>
                  <a:gd name="connsiteX954" fmla="*/ 9490 w 10000"/>
                  <a:gd name="connsiteY954" fmla="*/ 5553 h 10000"/>
                  <a:gd name="connsiteX955" fmla="*/ 9484 w 10000"/>
                  <a:gd name="connsiteY955" fmla="*/ 5566 h 10000"/>
                  <a:gd name="connsiteX956" fmla="*/ 9473 w 10000"/>
                  <a:gd name="connsiteY956" fmla="*/ 5602 h 10000"/>
                  <a:gd name="connsiteX957" fmla="*/ 9467 w 10000"/>
                  <a:gd name="connsiteY957" fmla="*/ 5620 h 10000"/>
                  <a:gd name="connsiteX958" fmla="*/ 9467 w 10000"/>
                  <a:gd name="connsiteY958" fmla="*/ 5656 h 10000"/>
                  <a:gd name="connsiteX959" fmla="*/ 9467 w 10000"/>
                  <a:gd name="connsiteY959" fmla="*/ 5661 h 10000"/>
                  <a:gd name="connsiteX960" fmla="*/ 9476 w 10000"/>
                  <a:gd name="connsiteY960" fmla="*/ 5661 h 10000"/>
                  <a:gd name="connsiteX961" fmla="*/ 9481 w 10000"/>
                  <a:gd name="connsiteY961" fmla="*/ 5670 h 10000"/>
                  <a:gd name="connsiteX962" fmla="*/ 9490 w 10000"/>
                  <a:gd name="connsiteY962" fmla="*/ 5670 h 10000"/>
                  <a:gd name="connsiteX963" fmla="*/ 9501 w 10000"/>
                  <a:gd name="connsiteY963" fmla="*/ 5670 h 10000"/>
                  <a:gd name="connsiteX964" fmla="*/ 9523 w 10000"/>
                  <a:gd name="connsiteY964" fmla="*/ 5670 h 10000"/>
                  <a:gd name="connsiteX965" fmla="*/ 9556 w 10000"/>
                  <a:gd name="connsiteY965" fmla="*/ 5661 h 10000"/>
                  <a:gd name="connsiteX966" fmla="*/ 9578 w 10000"/>
                  <a:gd name="connsiteY966" fmla="*/ 5656 h 10000"/>
                  <a:gd name="connsiteX967" fmla="*/ 9597 w 10000"/>
                  <a:gd name="connsiteY967" fmla="*/ 5647 h 10000"/>
                  <a:gd name="connsiteX968" fmla="*/ 9661 w 10000"/>
                  <a:gd name="connsiteY968" fmla="*/ 5602 h 10000"/>
                  <a:gd name="connsiteX969" fmla="*/ 9716 w 10000"/>
                  <a:gd name="connsiteY969" fmla="*/ 5580 h 10000"/>
                  <a:gd name="connsiteX970" fmla="*/ 9724 w 10000"/>
                  <a:gd name="connsiteY970" fmla="*/ 5629 h 10000"/>
                  <a:gd name="connsiteX971" fmla="*/ 9741 w 10000"/>
                  <a:gd name="connsiteY971" fmla="*/ 5670 h 10000"/>
                  <a:gd name="connsiteX972" fmla="*/ 9749 w 10000"/>
                  <a:gd name="connsiteY972" fmla="*/ 5706 h 10000"/>
                  <a:gd name="connsiteX973" fmla="*/ 9749 w 10000"/>
                  <a:gd name="connsiteY973" fmla="*/ 5719 h 10000"/>
                  <a:gd name="connsiteX974" fmla="*/ 9771 w 10000"/>
                  <a:gd name="connsiteY974" fmla="*/ 5719 h 10000"/>
                  <a:gd name="connsiteX975" fmla="*/ 9799 w 10000"/>
                  <a:gd name="connsiteY975" fmla="*/ 5719 h 10000"/>
                  <a:gd name="connsiteX976" fmla="*/ 9837 w 10000"/>
                  <a:gd name="connsiteY976" fmla="*/ 5737 h 10000"/>
                  <a:gd name="connsiteX977" fmla="*/ 9901 w 10000"/>
                  <a:gd name="connsiteY977" fmla="*/ 5774 h 10000"/>
                  <a:gd name="connsiteX978" fmla="*/ 9967 w 10000"/>
                  <a:gd name="connsiteY978" fmla="*/ 5805 h 10000"/>
                  <a:gd name="connsiteX979" fmla="*/ 9981 w 10000"/>
                  <a:gd name="connsiteY979" fmla="*/ 5814 h 10000"/>
                  <a:gd name="connsiteX980" fmla="*/ 10000 w 10000"/>
                  <a:gd name="connsiteY980" fmla="*/ 5922 h 10000"/>
                  <a:gd name="connsiteX981" fmla="*/ 9909 w 10000"/>
                  <a:gd name="connsiteY981" fmla="*/ 5895 h 10000"/>
                  <a:gd name="connsiteX982" fmla="*/ 9868 w 10000"/>
                  <a:gd name="connsiteY982" fmla="*/ 5949 h 10000"/>
                  <a:gd name="connsiteX983" fmla="*/ 9845 w 10000"/>
                  <a:gd name="connsiteY983" fmla="*/ 5963 h 10000"/>
                  <a:gd name="connsiteX984" fmla="*/ 9691 w 10000"/>
                  <a:gd name="connsiteY984" fmla="*/ 5995 h 10000"/>
                  <a:gd name="connsiteX985" fmla="*/ 9619 w 10000"/>
                  <a:gd name="connsiteY985" fmla="*/ 6053 h 10000"/>
                  <a:gd name="connsiteX986" fmla="*/ 9534 w 10000"/>
                  <a:gd name="connsiteY986" fmla="*/ 6130 h 10000"/>
                  <a:gd name="connsiteX987" fmla="*/ 9517 w 10000"/>
                  <a:gd name="connsiteY987" fmla="*/ 6157 h 10000"/>
                  <a:gd name="connsiteX988" fmla="*/ 9501 w 10000"/>
                  <a:gd name="connsiteY988" fmla="*/ 6220 h 10000"/>
                  <a:gd name="connsiteX989" fmla="*/ 9501 w 10000"/>
                  <a:gd name="connsiteY989" fmla="*/ 6292 h 10000"/>
                  <a:gd name="connsiteX990" fmla="*/ 9492 w 10000"/>
                  <a:gd name="connsiteY990" fmla="*/ 6306 h 10000"/>
                  <a:gd name="connsiteX991" fmla="*/ 9445 w 10000"/>
                  <a:gd name="connsiteY991" fmla="*/ 6355 h 10000"/>
                  <a:gd name="connsiteX992" fmla="*/ 9409 w 10000"/>
                  <a:gd name="connsiteY992" fmla="*/ 6396 h 10000"/>
                  <a:gd name="connsiteX993" fmla="*/ 9379 w 10000"/>
                  <a:gd name="connsiteY993" fmla="*/ 6446 h 10000"/>
                  <a:gd name="connsiteX994" fmla="*/ 9332 w 10000"/>
                  <a:gd name="connsiteY994" fmla="*/ 6594 h 10000"/>
                  <a:gd name="connsiteX995" fmla="*/ 9183 w 10000"/>
                  <a:gd name="connsiteY995" fmla="*/ 6536 h 10000"/>
                  <a:gd name="connsiteX996" fmla="*/ 9169 w 10000"/>
                  <a:gd name="connsiteY996" fmla="*/ 6536 h 10000"/>
                  <a:gd name="connsiteX997" fmla="*/ 9161 w 10000"/>
                  <a:gd name="connsiteY997" fmla="*/ 6540 h 10000"/>
                  <a:gd name="connsiteX998" fmla="*/ 9139 w 10000"/>
                  <a:gd name="connsiteY998" fmla="*/ 6522 h 10000"/>
                  <a:gd name="connsiteX999" fmla="*/ 9128 w 10000"/>
                  <a:gd name="connsiteY999" fmla="*/ 6513 h 10000"/>
                  <a:gd name="connsiteX1000" fmla="*/ 9114 w 10000"/>
                  <a:gd name="connsiteY1000" fmla="*/ 6527 h 10000"/>
                  <a:gd name="connsiteX1001" fmla="*/ 9103 w 10000"/>
                  <a:gd name="connsiteY1001" fmla="*/ 6567 h 10000"/>
                  <a:gd name="connsiteX1002" fmla="*/ 9095 w 10000"/>
                  <a:gd name="connsiteY1002" fmla="*/ 6604 h 10000"/>
                  <a:gd name="connsiteX1003" fmla="*/ 9081 w 10000"/>
                  <a:gd name="connsiteY1003" fmla="*/ 6644 h 10000"/>
                  <a:gd name="connsiteX1004" fmla="*/ 9076 w 10000"/>
                  <a:gd name="connsiteY1004" fmla="*/ 6631 h 10000"/>
                  <a:gd name="connsiteX1005" fmla="*/ 9059 w 10000"/>
                  <a:gd name="connsiteY1005" fmla="*/ 6594 h 10000"/>
                  <a:gd name="connsiteX1006" fmla="*/ 9040 w 10000"/>
                  <a:gd name="connsiteY1006" fmla="*/ 6549 h 10000"/>
                  <a:gd name="connsiteX1007" fmla="*/ 9026 w 10000"/>
                  <a:gd name="connsiteY1007" fmla="*/ 6522 h 10000"/>
                  <a:gd name="connsiteX1008" fmla="*/ 9007 w 10000"/>
                  <a:gd name="connsiteY1008" fmla="*/ 6522 h 10000"/>
                  <a:gd name="connsiteX1009" fmla="*/ 9001 w 10000"/>
                  <a:gd name="connsiteY1009" fmla="*/ 6536 h 10000"/>
                  <a:gd name="connsiteX1010" fmla="*/ 8998 w 10000"/>
                  <a:gd name="connsiteY1010" fmla="*/ 6576 h 10000"/>
                  <a:gd name="connsiteX1011" fmla="*/ 8987 w 10000"/>
                  <a:gd name="connsiteY1011" fmla="*/ 6590 h 10000"/>
                  <a:gd name="connsiteX1012" fmla="*/ 8954 w 10000"/>
                  <a:gd name="connsiteY1012" fmla="*/ 6617 h 10000"/>
                  <a:gd name="connsiteX1013" fmla="*/ 8927 w 10000"/>
                  <a:gd name="connsiteY1013" fmla="*/ 6622 h 10000"/>
                  <a:gd name="connsiteX1014" fmla="*/ 8888 w 10000"/>
                  <a:gd name="connsiteY1014" fmla="*/ 6590 h 10000"/>
                  <a:gd name="connsiteX1015" fmla="*/ 8880 w 10000"/>
                  <a:gd name="connsiteY1015" fmla="*/ 6567 h 10000"/>
                  <a:gd name="connsiteX1016" fmla="*/ 8866 w 10000"/>
                  <a:gd name="connsiteY1016" fmla="*/ 6549 h 10000"/>
                  <a:gd name="connsiteX1017" fmla="*/ 8849 w 10000"/>
                  <a:gd name="connsiteY1017" fmla="*/ 6513 h 10000"/>
                  <a:gd name="connsiteX1018" fmla="*/ 8847 w 10000"/>
                  <a:gd name="connsiteY1018" fmla="*/ 6527 h 10000"/>
                  <a:gd name="connsiteX1019" fmla="*/ 8838 w 10000"/>
                  <a:gd name="connsiteY1019" fmla="*/ 6563 h 10000"/>
                  <a:gd name="connsiteX1020" fmla="*/ 8833 w 10000"/>
                  <a:gd name="connsiteY1020" fmla="*/ 6576 h 10000"/>
                  <a:gd name="connsiteX1021" fmla="*/ 8822 w 10000"/>
                  <a:gd name="connsiteY1021" fmla="*/ 6567 h 10000"/>
                  <a:gd name="connsiteX1022" fmla="*/ 8813 w 10000"/>
                  <a:gd name="connsiteY1022" fmla="*/ 6567 h 10000"/>
                  <a:gd name="connsiteX1023" fmla="*/ 8800 w 10000"/>
                  <a:gd name="connsiteY1023" fmla="*/ 6581 h 10000"/>
                  <a:gd name="connsiteX1024" fmla="*/ 8778 w 10000"/>
                  <a:gd name="connsiteY1024" fmla="*/ 6604 h 10000"/>
                  <a:gd name="connsiteX1025" fmla="*/ 8769 w 10000"/>
                  <a:gd name="connsiteY1025" fmla="*/ 6617 h 10000"/>
                  <a:gd name="connsiteX1026" fmla="*/ 8786 w 10000"/>
                  <a:gd name="connsiteY1026" fmla="*/ 6667 h 10000"/>
                  <a:gd name="connsiteX1027" fmla="*/ 8800 w 10000"/>
                  <a:gd name="connsiteY1027" fmla="*/ 6725 h 10000"/>
                  <a:gd name="connsiteX1028" fmla="*/ 8822 w 10000"/>
                  <a:gd name="connsiteY1028" fmla="*/ 6779 h 10000"/>
                  <a:gd name="connsiteX1029" fmla="*/ 8833 w 10000"/>
                  <a:gd name="connsiteY1029" fmla="*/ 6775 h 10000"/>
                  <a:gd name="connsiteX1030" fmla="*/ 8847 w 10000"/>
                  <a:gd name="connsiteY1030" fmla="*/ 6766 h 10000"/>
                  <a:gd name="connsiteX1031" fmla="*/ 8866 w 10000"/>
                  <a:gd name="connsiteY1031" fmla="*/ 6748 h 10000"/>
                  <a:gd name="connsiteX1032" fmla="*/ 8874 w 10000"/>
                  <a:gd name="connsiteY1032" fmla="*/ 6752 h 10000"/>
                  <a:gd name="connsiteX1033" fmla="*/ 8882 w 10000"/>
                  <a:gd name="connsiteY1033" fmla="*/ 6766 h 10000"/>
                  <a:gd name="connsiteX1034" fmla="*/ 8896 w 10000"/>
                  <a:gd name="connsiteY1034" fmla="*/ 6811 h 10000"/>
                  <a:gd name="connsiteX1035" fmla="*/ 8913 w 10000"/>
                  <a:gd name="connsiteY1035" fmla="*/ 6856 h 10000"/>
                  <a:gd name="connsiteX1036" fmla="*/ 8927 w 10000"/>
                  <a:gd name="connsiteY1036" fmla="*/ 6897 h 10000"/>
                  <a:gd name="connsiteX1037" fmla="*/ 8943 w 10000"/>
                  <a:gd name="connsiteY1037" fmla="*/ 6946 h 10000"/>
                  <a:gd name="connsiteX1038" fmla="*/ 8951 w 10000"/>
                  <a:gd name="connsiteY1038" fmla="*/ 6973 h 10000"/>
                  <a:gd name="connsiteX1039" fmla="*/ 8954 w 10000"/>
                  <a:gd name="connsiteY1039" fmla="*/ 6996 h 10000"/>
                  <a:gd name="connsiteX1040" fmla="*/ 8960 w 10000"/>
                  <a:gd name="connsiteY1040" fmla="*/ 7023 h 10000"/>
                  <a:gd name="connsiteX1041" fmla="*/ 8979 w 10000"/>
                  <a:gd name="connsiteY1041" fmla="*/ 7014 h 10000"/>
                  <a:gd name="connsiteX1042" fmla="*/ 8998 w 10000"/>
                  <a:gd name="connsiteY1042" fmla="*/ 6906 h 10000"/>
                  <a:gd name="connsiteX1043" fmla="*/ 9015 w 10000"/>
                  <a:gd name="connsiteY1043" fmla="*/ 6910 h 10000"/>
                  <a:gd name="connsiteX1044" fmla="*/ 9026 w 10000"/>
                  <a:gd name="connsiteY1044" fmla="*/ 6910 h 10000"/>
                  <a:gd name="connsiteX1045" fmla="*/ 9048 w 10000"/>
                  <a:gd name="connsiteY1045" fmla="*/ 6906 h 10000"/>
                  <a:gd name="connsiteX1046" fmla="*/ 9065 w 10000"/>
                  <a:gd name="connsiteY1046" fmla="*/ 6897 h 10000"/>
                  <a:gd name="connsiteX1047" fmla="*/ 9076 w 10000"/>
                  <a:gd name="connsiteY1047" fmla="*/ 6892 h 10000"/>
                  <a:gd name="connsiteX1048" fmla="*/ 9084 w 10000"/>
                  <a:gd name="connsiteY1048" fmla="*/ 6883 h 10000"/>
                  <a:gd name="connsiteX1049" fmla="*/ 9095 w 10000"/>
                  <a:gd name="connsiteY1049" fmla="*/ 6892 h 10000"/>
                  <a:gd name="connsiteX1050" fmla="*/ 9106 w 10000"/>
                  <a:gd name="connsiteY1050" fmla="*/ 6897 h 10000"/>
                  <a:gd name="connsiteX1051" fmla="*/ 9211 w 10000"/>
                  <a:gd name="connsiteY1051" fmla="*/ 7009 h 10000"/>
                  <a:gd name="connsiteX1052" fmla="*/ 9227 w 10000"/>
                  <a:gd name="connsiteY1052" fmla="*/ 7064 h 10000"/>
                  <a:gd name="connsiteX1053" fmla="*/ 9225 w 10000"/>
                  <a:gd name="connsiteY1053" fmla="*/ 7068 h 10000"/>
                  <a:gd name="connsiteX1054" fmla="*/ 9219 w 10000"/>
                  <a:gd name="connsiteY1054" fmla="*/ 7077 h 10000"/>
                  <a:gd name="connsiteX1055" fmla="*/ 9208 w 10000"/>
                  <a:gd name="connsiteY1055" fmla="*/ 7082 h 10000"/>
                  <a:gd name="connsiteX1056" fmla="*/ 9194 w 10000"/>
                  <a:gd name="connsiteY1056" fmla="*/ 7113 h 10000"/>
                  <a:gd name="connsiteX1057" fmla="*/ 9164 w 10000"/>
                  <a:gd name="connsiteY1057" fmla="*/ 7127 h 10000"/>
                  <a:gd name="connsiteX1058" fmla="*/ 9161 w 10000"/>
                  <a:gd name="connsiteY1058" fmla="*/ 7127 h 10000"/>
                  <a:gd name="connsiteX1059" fmla="*/ 9156 w 10000"/>
                  <a:gd name="connsiteY1059" fmla="*/ 7131 h 10000"/>
                  <a:gd name="connsiteX1060" fmla="*/ 9156 w 10000"/>
                  <a:gd name="connsiteY1060" fmla="*/ 7145 h 10000"/>
                  <a:gd name="connsiteX1061" fmla="*/ 9128 w 10000"/>
                  <a:gd name="connsiteY1061" fmla="*/ 7194 h 10000"/>
                  <a:gd name="connsiteX1062" fmla="*/ 9114 w 10000"/>
                  <a:gd name="connsiteY1062" fmla="*/ 7226 h 10000"/>
                  <a:gd name="connsiteX1063" fmla="*/ 9089 w 10000"/>
                  <a:gd name="connsiteY1063" fmla="*/ 7226 h 10000"/>
                  <a:gd name="connsiteX1064" fmla="*/ 9067 w 10000"/>
                  <a:gd name="connsiteY1064" fmla="*/ 7276 h 10000"/>
                  <a:gd name="connsiteX1065" fmla="*/ 9059 w 10000"/>
                  <a:gd name="connsiteY1065" fmla="*/ 7298 h 10000"/>
                  <a:gd name="connsiteX1066" fmla="*/ 9040 w 10000"/>
                  <a:gd name="connsiteY1066" fmla="*/ 7312 h 10000"/>
                  <a:gd name="connsiteX1067" fmla="*/ 8951 w 10000"/>
                  <a:gd name="connsiteY1067" fmla="*/ 7339 h 10000"/>
                  <a:gd name="connsiteX1068" fmla="*/ 8841 w 10000"/>
                  <a:gd name="connsiteY1068" fmla="*/ 7366 h 10000"/>
                  <a:gd name="connsiteX1069" fmla="*/ 8813 w 10000"/>
                  <a:gd name="connsiteY1069" fmla="*/ 7384 h 10000"/>
                  <a:gd name="connsiteX1070" fmla="*/ 8800 w 10000"/>
                  <a:gd name="connsiteY1070" fmla="*/ 7397 h 10000"/>
                  <a:gd name="connsiteX1071" fmla="*/ 8791 w 10000"/>
                  <a:gd name="connsiteY1071" fmla="*/ 7397 h 10000"/>
                  <a:gd name="connsiteX1072" fmla="*/ 8786 w 10000"/>
                  <a:gd name="connsiteY1072" fmla="*/ 7582 h 10000"/>
                  <a:gd name="connsiteX1073" fmla="*/ 8775 w 10000"/>
                  <a:gd name="connsiteY1073" fmla="*/ 7591 h 10000"/>
                  <a:gd name="connsiteX1074" fmla="*/ 8753 w 10000"/>
                  <a:gd name="connsiteY1074" fmla="*/ 7614 h 10000"/>
                  <a:gd name="connsiteX1075" fmla="*/ 8711 w 10000"/>
                  <a:gd name="connsiteY1075" fmla="*/ 7627 h 10000"/>
                  <a:gd name="connsiteX1076" fmla="*/ 8670 w 10000"/>
                  <a:gd name="connsiteY1076" fmla="*/ 7645 h 10000"/>
                  <a:gd name="connsiteX1077" fmla="*/ 8645 w 10000"/>
                  <a:gd name="connsiteY1077" fmla="*/ 7659 h 10000"/>
                  <a:gd name="connsiteX1078" fmla="*/ 8620 w 10000"/>
                  <a:gd name="connsiteY1078" fmla="*/ 7673 h 10000"/>
                  <a:gd name="connsiteX1079" fmla="*/ 8598 w 10000"/>
                  <a:gd name="connsiteY1079" fmla="*/ 7695 h 10000"/>
                  <a:gd name="connsiteX1080" fmla="*/ 8576 w 10000"/>
                  <a:gd name="connsiteY1080" fmla="*/ 7736 h 10000"/>
                  <a:gd name="connsiteX1081" fmla="*/ 8568 w 10000"/>
                  <a:gd name="connsiteY1081" fmla="*/ 7740 h 10000"/>
                  <a:gd name="connsiteX1082" fmla="*/ 8551 w 10000"/>
                  <a:gd name="connsiteY1082" fmla="*/ 7740 h 10000"/>
                  <a:gd name="connsiteX1083" fmla="*/ 8526 w 10000"/>
                  <a:gd name="connsiteY1083" fmla="*/ 7727 h 10000"/>
                  <a:gd name="connsiteX1084" fmla="*/ 8493 w 10000"/>
                  <a:gd name="connsiteY1084" fmla="*/ 7713 h 10000"/>
                  <a:gd name="connsiteX1085" fmla="*/ 8463 w 10000"/>
                  <a:gd name="connsiteY1085" fmla="*/ 7709 h 10000"/>
                  <a:gd name="connsiteX1086" fmla="*/ 8430 w 10000"/>
                  <a:gd name="connsiteY1086" fmla="*/ 7695 h 10000"/>
                  <a:gd name="connsiteX1087" fmla="*/ 8397 w 10000"/>
                  <a:gd name="connsiteY1087" fmla="*/ 7682 h 10000"/>
                  <a:gd name="connsiteX1088" fmla="*/ 8372 w 10000"/>
                  <a:gd name="connsiteY1088" fmla="*/ 7682 h 10000"/>
                  <a:gd name="connsiteX1089" fmla="*/ 8355 w 10000"/>
                  <a:gd name="connsiteY1089" fmla="*/ 7686 h 10000"/>
                  <a:gd name="connsiteX1090" fmla="*/ 8350 w 10000"/>
                  <a:gd name="connsiteY1090" fmla="*/ 7709 h 10000"/>
                  <a:gd name="connsiteX1091" fmla="*/ 8339 w 10000"/>
                  <a:gd name="connsiteY1091" fmla="*/ 7740 h 10000"/>
                  <a:gd name="connsiteX1092" fmla="*/ 8328 w 10000"/>
                  <a:gd name="connsiteY1092" fmla="*/ 7772 h 10000"/>
                  <a:gd name="connsiteX1093" fmla="*/ 8317 w 10000"/>
                  <a:gd name="connsiteY1093" fmla="*/ 7785 h 10000"/>
                  <a:gd name="connsiteX1094" fmla="*/ 8292 w 10000"/>
                  <a:gd name="connsiteY1094" fmla="*/ 7812 h 10000"/>
                  <a:gd name="connsiteX1095" fmla="*/ 8284 w 10000"/>
                  <a:gd name="connsiteY1095" fmla="*/ 7817 h 10000"/>
                  <a:gd name="connsiteX1096" fmla="*/ 8270 w 10000"/>
                  <a:gd name="connsiteY1096" fmla="*/ 7857 h 10000"/>
                  <a:gd name="connsiteX1097" fmla="*/ 8251 w 10000"/>
                  <a:gd name="connsiteY1097" fmla="*/ 7916 h 10000"/>
                  <a:gd name="connsiteX1098" fmla="*/ 8223 w 10000"/>
                  <a:gd name="connsiteY1098" fmla="*/ 8002 h 10000"/>
                  <a:gd name="connsiteX1099" fmla="*/ 8206 w 10000"/>
                  <a:gd name="connsiteY1099" fmla="*/ 8051 h 10000"/>
                  <a:gd name="connsiteX1100" fmla="*/ 8198 w 10000"/>
                  <a:gd name="connsiteY1100" fmla="*/ 8056 h 10000"/>
                  <a:gd name="connsiteX1101" fmla="*/ 8179 w 10000"/>
                  <a:gd name="connsiteY1101" fmla="*/ 8065 h 10000"/>
                  <a:gd name="connsiteX1102" fmla="*/ 8140 w 10000"/>
                  <a:gd name="connsiteY1102" fmla="*/ 8074 h 10000"/>
                  <a:gd name="connsiteX1103" fmla="*/ 8102 w 10000"/>
                  <a:gd name="connsiteY1103" fmla="*/ 8088 h 10000"/>
                  <a:gd name="connsiteX1104" fmla="*/ 8068 w 10000"/>
                  <a:gd name="connsiteY1104" fmla="*/ 8092 h 10000"/>
                  <a:gd name="connsiteX1105" fmla="*/ 8057 w 10000"/>
                  <a:gd name="connsiteY1105" fmla="*/ 8101 h 10000"/>
                  <a:gd name="connsiteX1106" fmla="*/ 8057 w 10000"/>
                  <a:gd name="connsiteY1106" fmla="*/ 8128 h 10000"/>
                  <a:gd name="connsiteX1107" fmla="*/ 8052 w 10000"/>
                  <a:gd name="connsiteY1107" fmla="*/ 8160 h 10000"/>
                  <a:gd name="connsiteX1108" fmla="*/ 8046 w 10000"/>
                  <a:gd name="connsiteY1108" fmla="*/ 8155 h 10000"/>
                  <a:gd name="connsiteX1109" fmla="*/ 8038 w 10000"/>
                  <a:gd name="connsiteY1109" fmla="*/ 8146 h 10000"/>
                  <a:gd name="connsiteX1110" fmla="*/ 8038 w 10000"/>
                  <a:gd name="connsiteY1110" fmla="*/ 8142 h 10000"/>
                  <a:gd name="connsiteX1111" fmla="*/ 8035 w 10000"/>
                  <a:gd name="connsiteY1111" fmla="*/ 8115 h 10000"/>
                  <a:gd name="connsiteX1112" fmla="*/ 8030 w 10000"/>
                  <a:gd name="connsiteY1112" fmla="*/ 8088 h 10000"/>
                  <a:gd name="connsiteX1113" fmla="*/ 8019 w 10000"/>
                  <a:gd name="connsiteY1113" fmla="*/ 8078 h 10000"/>
                  <a:gd name="connsiteX1114" fmla="*/ 8013 w 10000"/>
                  <a:gd name="connsiteY1114" fmla="*/ 8088 h 10000"/>
                  <a:gd name="connsiteX1115" fmla="*/ 7994 w 10000"/>
                  <a:gd name="connsiteY1115" fmla="*/ 8119 h 10000"/>
                  <a:gd name="connsiteX1116" fmla="*/ 7977 w 10000"/>
                  <a:gd name="connsiteY1116" fmla="*/ 8146 h 10000"/>
                  <a:gd name="connsiteX1117" fmla="*/ 7955 w 10000"/>
                  <a:gd name="connsiteY1117" fmla="*/ 8173 h 10000"/>
                  <a:gd name="connsiteX1118" fmla="*/ 7933 w 10000"/>
                  <a:gd name="connsiteY1118" fmla="*/ 8200 h 10000"/>
                  <a:gd name="connsiteX1119" fmla="*/ 7922 w 10000"/>
                  <a:gd name="connsiteY1119" fmla="*/ 8236 h 10000"/>
                  <a:gd name="connsiteX1120" fmla="*/ 7908 w 10000"/>
                  <a:gd name="connsiteY1120" fmla="*/ 8286 h 10000"/>
                  <a:gd name="connsiteX1121" fmla="*/ 7914 w 10000"/>
                  <a:gd name="connsiteY1121" fmla="*/ 8290 h 10000"/>
                  <a:gd name="connsiteX1122" fmla="*/ 7917 w 10000"/>
                  <a:gd name="connsiteY1122" fmla="*/ 8300 h 10000"/>
                  <a:gd name="connsiteX1123" fmla="*/ 7925 w 10000"/>
                  <a:gd name="connsiteY1123" fmla="*/ 8313 h 10000"/>
                  <a:gd name="connsiteX1124" fmla="*/ 7939 w 10000"/>
                  <a:gd name="connsiteY1124" fmla="*/ 8331 h 10000"/>
                  <a:gd name="connsiteX1125" fmla="*/ 7947 w 10000"/>
                  <a:gd name="connsiteY1125" fmla="*/ 8345 h 10000"/>
                  <a:gd name="connsiteX1126" fmla="*/ 7961 w 10000"/>
                  <a:gd name="connsiteY1126" fmla="*/ 8367 h 10000"/>
                  <a:gd name="connsiteX1127" fmla="*/ 7969 w 10000"/>
                  <a:gd name="connsiteY1127" fmla="*/ 8381 h 10000"/>
                  <a:gd name="connsiteX1128" fmla="*/ 7972 w 10000"/>
                  <a:gd name="connsiteY1128" fmla="*/ 8394 h 10000"/>
                  <a:gd name="connsiteX1129" fmla="*/ 7977 w 10000"/>
                  <a:gd name="connsiteY1129" fmla="*/ 8421 h 10000"/>
                  <a:gd name="connsiteX1130" fmla="*/ 7986 w 10000"/>
                  <a:gd name="connsiteY1130" fmla="*/ 8444 h 10000"/>
                  <a:gd name="connsiteX1131" fmla="*/ 7997 w 10000"/>
                  <a:gd name="connsiteY1131" fmla="*/ 8471 h 10000"/>
                  <a:gd name="connsiteX1132" fmla="*/ 7964 w 10000"/>
                  <a:gd name="connsiteY1132" fmla="*/ 8561 h 10000"/>
                  <a:gd name="connsiteX1133" fmla="*/ 7889 w 10000"/>
                  <a:gd name="connsiteY1133" fmla="*/ 8579 h 10000"/>
                  <a:gd name="connsiteX1134" fmla="*/ 7864 w 10000"/>
                  <a:gd name="connsiteY1134" fmla="*/ 8561 h 10000"/>
                  <a:gd name="connsiteX1135" fmla="*/ 7834 w 10000"/>
                  <a:gd name="connsiteY1135" fmla="*/ 8525 h 10000"/>
                  <a:gd name="connsiteX1136" fmla="*/ 7801 w 10000"/>
                  <a:gd name="connsiteY1136" fmla="*/ 8498 h 10000"/>
                  <a:gd name="connsiteX1137" fmla="*/ 7776 w 10000"/>
                  <a:gd name="connsiteY1137" fmla="*/ 8484 h 10000"/>
                  <a:gd name="connsiteX1138" fmla="*/ 7765 w 10000"/>
                  <a:gd name="connsiteY1138" fmla="*/ 8502 h 10000"/>
                  <a:gd name="connsiteX1139" fmla="*/ 7754 w 10000"/>
                  <a:gd name="connsiteY1139" fmla="*/ 8530 h 10000"/>
                  <a:gd name="connsiteX1140" fmla="*/ 7737 w 10000"/>
                  <a:gd name="connsiteY1140" fmla="*/ 8575 h 10000"/>
                  <a:gd name="connsiteX1141" fmla="*/ 7724 w 10000"/>
                  <a:gd name="connsiteY1141" fmla="*/ 8588 h 10000"/>
                  <a:gd name="connsiteX1142" fmla="*/ 7699 w 10000"/>
                  <a:gd name="connsiteY1142" fmla="*/ 8602 h 10000"/>
                  <a:gd name="connsiteX1143" fmla="*/ 7666 w 10000"/>
                  <a:gd name="connsiteY1143" fmla="*/ 8633 h 10000"/>
                  <a:gd name="connsiteX1144" fmla="*/ 7666 w 10000"/>
                  <a:gd name="connsiteY1144" fmla="*/ 8647 h 10000"/>
                  <a:gd name="connsiteX1145" fmla="*/ 7668 w 10000"/>
                  <a:gd name="connsiteY1145" fmla="*/ 8674 h 10000"/>
                  <a:gd name="connsiteX1146" fmla="*/ 7679 w 10000"/>
                  <a:gd name="connsiteY1146" fmla="*/ 8746 h 10000"/>
                  <a:gd name="connsiteX1147" fmla="*/ 7679 w 10000"/>
                  <a:gd name="connsiteY1147" fmla="*/ 8791 h 10000"/>
                  <a:gd name="connsiteX1148" fmla="*/ 7679 w 10000"/>
                  <a:gd name="connsiteY1148" fmla="*/ 8832 h 10000"/>
                  <a:gd name="connsiteX1149" fmla="*/ 7688 w 10000"/>
                  <a:gd name="connsiteY1149" fmla="*/ 8868 h 10000"/>
                  <a:gd name="connsiteX1150" fmla="*/ 7602 w 10000"/>
                  <a:gd name="connsiteY1150" fmla="*/ 8890 h 10000"/>
                  <a:gd name="connsiteX1151" fmla="*/ 7602 w 10000"/>
                  <a:gd name="connsiteY1151" fmla="*/ 8908 h 10000"/>
                  <a:gd name="connsiteX1152" fmla="*/ 7602 w 10000"/>
                  <a:gd name="connsiteY1152" fmla="*/ 8963 h 10000"/>
                  <a:gd name="connsiteX1153" fmla="*/ 7591 w 10000"/>
                  <a:gd name="connsiteY1153" fmla="*/ 8963 h 10000"/>
                  <a:gd name="connsiteX1154" fmla="*/ 7577 w 10000"/>
                  <a:gd name="connsiteY1154" fmla="*/ 8949 h 10000"/>
                  <a:gd name="connsiteX1155" fmla="*/ 7552 w 10000"/>
                  <a:gd name="connsiteY1155" fmla="*/ 8922 h 10000"/>
                  <a:gd name="connsiteX1156" fmla="*/ 7539 w 10000"/>
                  <a:gd name="connsiteY1156" fmla="*/ 8895 h 10000"/>
                  <a:gd name="connsiteX1157" fmla="*/ 7514 w 10000"/>
                  <a:gd name="connsiteY1157" fmla="*/ 8859 h 10000"/>
                  <a:gd name="connsiteX1158" fmla="*/ 7489 w 10000"/>
                  <a:gd name="connsiteY1158" fmla="*/ 8841 h 10000"/>
                  <a:gd name="connsiteX1159" fmla="*/ 7467 w 10000"/>
                  <a:gd name="connsiteY1159" fmla="*/ 8832 h 10000"/>
                  <a:gd name="connsiteX1160" fmla="*/ 7459 w 10000"/>
                  <a:gd name="connsiteY1160" fmla="*/ 8827 h 10000"/>
                  <a:gd name="connsiteX1161" fmla="*/ 7442 w 10000"/>
                  <a:gd name="connsiteY1161" fmla="*/ 8827 h 10000"/>
                  <a:gd name="connsiteX1162" fmla="*/ 7425 w 10000"/>
                  <a:gd name="connsiteY1162" fmla="*/ 8827 h 10000"/>
                  <a:gd name="connsiteX1163" fmla="*/ 7406 w 10000"/>
                  <a:gd name="connsiteY1163" fmla="*/ 8827 h 10000"/>
                  <a:gd name="connsiteX1164" fmla="*/ 7379 w 10000"/>
                  <a:gd name="connsiteY1164" fmla="*/ 8827 h 10000"/>
                  <a:gd name="connsiteX1165" fmla="*/ 7359 w 10000"/>
                  <a:gd name="connsiteY1165" fmla="*/ 8827 h 10000"/>
                  <a:gd name="connsiteX1166" fmla="*/ 7334 w 10000"/>
                  <a:gd name="connsiteY1166" fmla="*/ 8827 h 10000"/>
                  <a:gd name="connsiteX1167" fmla="*/ 7318 w 10000"/>
                  <a:gd name="connsiteY1167" fmla="*/ 8827 h 10000"/>
                  <a:gd name="connsiteX1168" fmla="*/ 7290 w 10000"/>
                  <a:gd name="connsiteY1168" fmla="*/ 8827 h 10000"/>
                  <a:gd name="connsiteX1169" fmla="*/ 7265 w 10000"/>
                  <a:gd name="connsiteY1169" fmla="*/ 8832 h 10000"/>
                  <a:gd name="connsiteX1170" fmla="*/ 7254 w 10000"/>
                  <a:gd name="connsiteY1170" fmla="*/ 8832 h 10000"/>
                  <a:gd name="connsiteX1171" fmla="*/ 7249 w 10000"/>
                  <a:gd name="connsiteY1171" fmla="*/ 8845 h 10000"/>
                  <a:gd name="connsiteX1172" fmla="*/ 7246 w 10000"/>
                  <a:gd name="connsiteY1172" fmla="*/ 8859 h 10000"/>
                  <a:gd name="connsiteX1173" fmla="*/ 7241 w 10000"/>
                  <a:gd name="connsiteY1173" fmla="*/ 8881 h 10000"/>
                  <a:gd name="connsiteX1174" fmla="*/ 7238 w 10000"/>
                  <a:gd name="connsiteY1174" fmla="*/ 8917 h 10000"/>
                  <a:gd name="connsiteX1175" fmla="*/ 7238 w 10000"/>
                  <a:gd name="connsiteY1175" fmla="*/ 8935 h 10000"/>
                  <a:gd name="connsiteX1176" fmla="*/ 7224 w 10000"/>
                  <a:gd name="connsiteY1176" fmla="*/ 8935 h 10000"/>
                  <a:gd name="connsiteX1177" fmla="*/ 7205 w 10000"/>
                  <a:gd name="connsiteY1177" fmla="*/ 8935 h 10000"/>
                  <a:gd name="connsiteX1178" fmla="*/ 7183 w 10000"/>
                  <a:gd name="connsiteY1178" fmla="*/ 8931 h 10000"/>
                  <a:gd name="connsiteX1179" fmla="*/ 7169 w 10000"/>
                  <a:gd name="connsiteY1179" fmla="*/ 8931 h 10000"/>
                  <a:gd name="connsiteX1180" fmla="*/ 7150 w 10000"/>
                  <a:gd name="connsiteY1180" fmla="*/ 8931 h 10000"/>
                  <a:gd name="connsiteX1181" fmla="*/ 7136 w 10000"/>
                  <a:gd name="connsiteY1181" fmla="*/ 8917 h 10000"/>
                  <a:gd name="connsiteX1182" fmla="*/ 7136 w 10000"/>
                  <a:gd name="connsiteY1182" fmla="*/ 8895 h 10000"/>
                  <a:gd name="connsiteX1183" fmla="*/ 7141 w 10000"/>
                  <a:gd name="connsiteY1183" fmla="*/ 8890 h 10000"/>
                  <a:gd name="connsiteX1184" fmla="*/ 7166 w 10000"/>
                  <a:gd name="connsiteY1184" fmla="*/ 8854 h 10000"/>
                  <a:gd name="connsiteX1185" fmla="*/ 7177 w 10000"/>
                  <a:gd name="connsiteY1185" fmla="*/ 8832 h 10000"/>
                  <a:gd name="connsiteX1186" fmla="*/ 7185 w 10000"/>
                  <a:gd name="connsiteY1186" fmla="*/ 8814 h 10000"/>
                  <a:gd name="connsiteX1187" fmla="*/ 7199 w 10000"/>
                  <a:gd name="connsiteY1187" fmla="*/ 8787 h 10000"/>
                  <a:gd name="connsiteX1188" fmla="*/ 7205 w 10000"/>
                  <a:gd name="connsiteY1188" fmla="*/ 8773 h 10000"/>
                  <a:gd name="connsiteX1189" fmla="*/ 7213 w 10000"/>
                  <a:gd name="connsiteY1189" fmla="*/ 8701 h 10000"/>
                  <a:gd name="connsiteX1190" fmla="*/ 7216 w 10000"/>
                  <a:gd name="connsiteY1190" fmla="*/ 8683 h 10000"/>
                  <a:gd name="connsiteX1191" fmla="*/ 7221 w 10000"/>
                  <a:gd name="connsiteY1191" fmla="*/ 8656 h 10000"/>
                  <a:gd name="connsiteX1192" fmla="*/ 7221 w 10000"/>
                  <a:gd name="connsiteY1192" fmla="*/ 8633 h 10000"/>
                  <a:gd name="connsiteX1193" fmla="*/ 7221 w 10000"/>
                  <a:gd name="connsiteY1193" fmla="*/ 8615 h 10000"/>
                  <a:gd name="connsiteX1194" fmla="*/ 7221 w 10000"/>
                  <a:gd name="connsiteY1194" fmla="*/ 8593 h 10000"/>
                  <a:gd name="connsiteX1195" fmla="*/ 7221 w 10000"/>
                  <a:gd name="connsiteY1195" fmla="*/ 8566 h 10000"/>
                  <a:gd name="connsiteX1196" fmla="*/ 7224 w 10000"/>
                  <a:gd name="connsiteY1196" fmla="*/ 8561 h 10000"/>
                  <a:gd name="connsiteX1197" fmla="*/ 7238 w 10000"/>
                  <a:gd name="connsiteY1197" fmla="*/ 8543 h 10000"/>
                  <a:gd name="connsiteX1198" fmla="*/ 7241 w 10000"/>
                  <a:gd name="connsiteY1198" fmla="*/ 8530 h 10000"/>
                  <a:gd name="connsiteX1199" fmla="*/ 7249 w 10000"/>
                  <a:gd name="connsiteY1199" fmla="*/ 8512 h 10000"/>
                  <a:gd name="connsiteX1200" fmla="*/ 7249 w 10000"/>
                  <a:gd name="connsiteY1200" fmla="*/ 8502 h 10000"/>
                  <a:gd name="connsiteX1201" fmla="*/ 7249 w 10000"/>
                  <a:gd name="connsiteY1201" fmla="*/ 8475 h 10000"/>
                  <a:gd name="connsiteX1202" fmla="*/ 7246 w 10000"/>
                  <a:gd name="connsiteY1202" fmla="*/ 8457 h 10000"/>
                  <a:gd name="connsiteX1203" fmla="*/ 7241 w 10000"/>
                  <a:gd name="connsiteY1203" fmla="*/ 8444 h 10000"/>
                  <a:gd name="connsiteX1204" fmla="*/ 7232 w 10000"/>
                  <a:gd name="connsiteY1204" fmla="*/ 8435 h 10000"/>
                  <a:gd name="connsiteX1205" fmla="*/ 7224 w 10000"/>
                  <a:gd name="connsiteY1205" fmla="*/ 8430 h 10000"/>
                  <a:gd name="connsiteX1206" fmla="*/ 7208 w 10000"/>
                  <a:gd name="connsiteY1206" fmla="*/ 8408 h 10000"/>
                  <a:gd name="connsiteX1207" fmla="*/ 7199 w 10000"/>
                  <a:gd name="connsiteY1207" fmla="*/ 8403 h 10000"/>
                  <a:gd name="connsiteX1208" fmla="*/ 7205 w 10000"/>
                  <a:gd name="connsiteY1208" fmla="*/ 8372 h 10000"/>
                  <a:gd name="connsiteX1209" fmla="*/ 7208 w 10000"/>
                  <a:gd name="connsiteY1209" fmla="*/ 8354 h 10000"/>
                  <a:gd name="connsiteX1210" fmla="*/ 7213 w 10000"/>
                  <a:gd name="connsiteY1210" fmla="*/ 8345 h 10000"/>
                  <a:gd name="connsiteX1211" fmla="*/ 7224 w 10000"/>
                  <a:gd name="connsiteY1211" fmla="*/ 8331 h 10000"/>
                  <a:gd name="connsiteX1212" fmla="*/ 7238 w 10000"/>
                  <a:gd name="connsiteY1212" fmla="*/ 8313 h 10000"/>
                  <a:gd name="connsiteX1213" fmla="*/ 7241 w 10000"/>
                  <a:gd name="connsiteY1213" fmla="*/ 8304 h 10000"/>
                  <a:gd name="connsiteX1214" fmla="*/ 7254 w 10000"/>
                  <a:gd name="connsiteY1214" fmla="*/ 8286 h 10000"/>
                  <a:gd name="connsiteX1215" fmla="*/ 7265 w 10000"/>
                  <a:gd name="connsiteY1215" fmla="*/ 8272 h 10000"/>
                  <a:gd name="connsiteX1216" fmla="*/ 7271 w 10000"/>
                  <a:gd name="connsiteY1216" fmla="*/ 8263 h 10000"/>
                  <a:gd name="connsiteX1217" fmla="*/ 7279 w 10000"/>
                  <a:gd name="connsiteY1217" fmla="*/ 8245 h 10000"/>
                  <a:gd name="connsiteX1218" fmla="*/ 7274 w 10000"/>
                  <a:gd name="connsiteY1218" fmla="*/ 8223 h 10000"/>
                  <a:gd name="connsiteX1219" fmla="*/ 7265 w 10000"/>
                  <a:gd name="connsiteY1219" fmla="*/ 8200 h 10000"/>
                  <a:gd name="connsiteX1220" fmla="*/ 7263 w 10000"/>
                  <a:gd name="connsiteY1220" fmla="*/ 8187 h 10000"/>
                  <a:gd name="connsiteX1221" fmla="*/ 7257 w 10000"/>
                  <a:gd name="connsiteY1221" fmla="*/ 8187 h 10000"/>
                  <a:gd name="connsiteX1222" fmla="*/ 7254 w 10000"/>
                  <a:gd name="connsiteY1222" fmla="*/ 8196 h 10000"/>
                  <a:gd name="connsiteX1223" fmla="*/ 7246 w 10000"/>
                  <a:gd name="connsiteY1223" fmla="*/ 8209 h 10000"/>
                  <a:gd name="connsiteX1224" fmla="*/ 7241 w 10000"/>
                  <a:gd name="connsiteY1224" fmla="*/ 8209 h 10000"/>
                  <a:gd name="connsiteX1225" fmla="*/ 7238 w 10000"/>
                  <a:gd name="connsiteY1225" fmla="*/ 8214 h 10000"/>
                  <a:gd name="connsiteX1226" fmla="*/ 7221 w 10000"/>
                  <a:gd name="connsiteY1226" fmla="*/ 8173 h 10000"/>
                  <a:gd name="connsiteX1227" fmla="*/ 7185 w 10000"/>
                  <a:gd name="connsiteY1227" fmla="*/ 8106 h 10000"/>
                  <a:gd name="connsiteX1228" fmla="*/ 7174 w 10000"/>
                  <a:gd name="connsiteY1228" fmla="*/ 8078 h 10000"/>
                  <a:gd name="connsiteX1229" fmla="*/ 7169 w 10000"/>
                  <a:gd name="connsiteY1229" fmla="*/ 8056 h 10000"/>
                  <a:gd name="connsiteX1230" fmla="*/ 7166 w 10000"/>
                  <a:gd name="connsiteY1230" fmla="*/ 8042 h 10000"/>
                  <a:gd name="connsiteX1231" fmla="*/ 7161 w 10000"/>
                  <a:gd name="connsiteY1231" fmla="*/ 8051 h 10000"/>
                  <a:gd name="connsiteX1232" fmla="*/ 7158 w 10000"/>
                  <a:gd name="connsiteY1232" fmla="*/ 8051 h 10000"/>
                  <a:gd name="connsiteX1233" fmla="*/ 7141 w 10000"/>
                  <a:gd name="connsiteY1233" fmla="*/ 8056 h 10000"/>
                  <a:gd name="connsiteX1234" fmla="*/ 7116 w 10000"/>
                  <a:gd name="connsiteY1234" fmla="*/ 8051 h 10000"/>
                  <a:gd name="connsiteX1235" fmla="*/ 7094 w 10000"/>
                  <a:gd name="connsiteY1235" fmla="*/ 8051 h 10000"/>
                  <a:gd name="connsiteX1236" fmla="*/ 7081 w 10000"/>
                  <a:gd name="connsiteY1236" fmla="*/ 8011 h 10000"/>
                  <a:gd name="connsiteX1237" fmla="*/ 7081 w 10000"/>
                  <a:gd name="connsiteY1237" fmla="*/ 8002 h 10000"/>
                  <a:gd name="connsiteX1238" fmla="*/ 7078 w 10000"/>
                  <a:gd name="connsiteY1238" fmla="*/ 7984 h 10000"/>
                  <a:gd name="connsiteX1239" fmla="*/ 7072 w 10000"/>
                  <a:gd name="connsiteY1239" fmla="*/ 7970 h 10000"/>
                  <a:gd name="connsiteX1240" fmla="*/ 7045 w 10000"/>
                  <a:gd name="connsiteY1240" fmla="*/ 7948 h 10000"/>
                  <a:gd name="connsiteX1241" fmla="*/ 7020 w 10000"/>
                  <a:gd name="connsiteY1241" fmla="*/ 7957 h 10000"/>
                  <a:gd name="connsiteX1242" fmla="*/ 7001 w 10000"/>
                  <a:gd name="connsiteY1242" fmla="*/ 7970 h 10000"/>
                  <a:gd name="connsiteX1243" fmla="*/ 6981 w 10000"/>
                  <a:gd name="connsiteY1243" fmla="*/ 7984 h 10000"/>
                  <a:gd name="connsiteX1244" fmla="*/ 6976 w 10000"/>
                  <a:gd name="connsiteY1244" fmla="*/ 7984 h 10000"/>
                  <a:gd name="connsiteX1245" fmla="*/ 6973 w 10000"/>
                  <a:gd name="connsiteY1245" fmla="*/ 7984 h 10000"/>
                  <a:gd name="connsiteX1246" fmla="*/ 6959 w 10000"/>
                  <a:gd name="connsiteY1246" fmla="*/ 7984 h 10000"/>
                  <a:gd name="connsiteX1247" fmla="*/ 6948 w 10000"/>
                  <a:gd name="connsiteY1247" fmla="*/ 7961 h 10000"/>
                  <a:gd name="connsiteX1248" fmla="*/ 6934 w 10000"/>
                  <a:gd name="connsiteY1248" fmla="*/ 7943 h 10000"/>
                  <a:gd name="connsiteX1249" fmla="*/ 6932 w 10000"/>
                  <a:gd name="connsiteY1249" fmla="*/ 7943 h 10000"/>
                  <a:gd name="connsiteX1250" fmla="*/ 6918 w 10000"/>
                  <a:gd name="connsiteY1250" fmla="*/ 7961 h 10000"/>
                  <a:gd name="connsiteX1251" fmla="*/ 6904 w 10000"/>
                  <a:gd name="connsiteY1251" fmla="*/ 7975 h 10000"/>
                  <a:gd name="connsiteX1252" fmla="*/ 6896 w 10000"/>
                  <a:gd name="connsiteY1252" fmla="*/ 7997 h 10000"/>
                  <a:gd name="connsiteX1253" fmla="*/ 6887 w 10000"/>
                  <a:gd name="connsiteY1253" fmla="*/ 8002 h 10000"/>
                  <a:gd name="connsiteX1254" fmla="*/ 6879 w 10000"/>
                  <a:gd name="connsiteY1254" fmla="*/ 8011 h 10000"/>
                  <a:gd name="connsiteX1255" fmla="*/ 6868 w 10000"/>
                  <a:gd name="connsiteY1255" fmla="*/ 8015 h 10000"/>
                  <a:gd name="connsiteX1256" fmla="*/ 6852 w 10000"/>
                  <a:gd name="connsiteY1256" fmla="*/ 8024 h 10000"/>
                  <a:gd name="connsiteX1257" fmla="*/ 6813 w 10000"/>
                  <a:gd name="connsiteY1257" fmla="*/ 8042 h 10000"/>
                  <a:gd name="connsiteX1258" fmla="*/ 6780 w 10000"/>
                  <a:gd name="connsiteY1258" fmla="*/ 8065 h 10000"/>
                  <a:gd name="connsiteX1259" fmla="*/ 6763 w 10000"/>
                  <a:gd name="connsiteY1259" fmla="*/ 8078 h 10000"/>
                  <a:gd name="connsiteX1260" fmla="*/ 6755 w 10000"/>
                  <a:gd name="connsiteY1260" fmla="*/ 8088 h 10000"/>
                  <a:gd name="connsiteX1261" fmla="*/ 6716 w 10000"/>
                  <a:gd name="connsiteY1261" fmla="*/ 8119 h 10000"/>
                  <a:gd name="connsiteX1262" fmla="*/ 6711 w 10000"/>
                  <a:gd name="connsiteY1262" fmla="*/ 8128 h 10000"/>
                  <a:gd name="connsiteX1263" fmla="*/ 6711 w 10000"/>
                  <a:gd name="connsiteY1263" fmla="*/ 8169 h 10000"/>
                  <a:gd name="connsiteX1264" fmla="*/ 6711 w 10000"/>
                  <a:gd name="connsiteY1264" fmla="*/ 8173 h 10000"/>
                  <a:gd name="connsiteX1265" fmla="*/ 6716 w 10000"/>
                  <a:gd name="connsiteY1265" fmla="*/ 8200 h 10000"/>
                  <a:gd name="connsiteX1266" fmla="*/ 6708 w 10000"/>
                  <a:gd name="connsiteY1266" fmla="*/ 8223 h 10000"/>
                  <a:gd name="connsiteX1267" fmla="*/ 6708 w 10000"/>
                  <a:gd name="connsiteY1267" fmla="*/ 8236 h 10000"/>
                  <a:gd name="connsiteX1268" fmla="*/ 6708 w 10000"/>
                  <a:gd name="connsiteY1268" fmla="*/ 8272 h 10000"/>
                  <a:gd name="connsiteX1269" fmla="*/ 6711 w 10000"/>
                  <a:gd name="connsiteY1269" fmla="*/ 8290 h 10000"/>
                  <a:gd name="connsiteX1270" fmla="*/ 6716 w 10000"/>
                  <a:gd name="connsiteY1270" fmla="*/ 8304 h 10000"/>
                  <a:gd name="connsiteX1271" fmla="*/ 6711 w 10000"/>
                  <a:gd name="connsiteY1271" fmla="*/ 8313 h 10000"/>
                  <a:gd name="connsiteX1272" fmla="*/ 6683 w 10000"/>
                  <a:gd name="connsiteY1272" fmla="*/ 8318 h 10000"/>
                  <a:gd name="connsiteX1273" fmla="*/ 6661 w 10000"/>
                  <a:gd name="connsiteY1273" fmla="*/ 8327 h 10000"/>
                  <a:gd name="connsiteX1274" fmla="*/ 6631 w 10000"/>
                  <a:gd name="connsiteY1274" fmla="*/ 8327 h 10000"/>
                  <a:gd name="connsiteX1275" fmla="*/ 6611 w 10000"/>
                  <a:gd name="connsiteY1275" fmla="*/ 8327 h 10000"/>
                  <a:gd name="connsiteX1276" fmla="*/ 6598 w 10000"/>
                  <a:gd name="connsiteY1276" fmla="*/ 8327 h 10000"/>
                  <a:gd name="connsiteX1277" fmla="*/ 6595 w 10000"/>
                  <a:gd name="connsiteY1277" fmla="*/ 8340 h 10000"/>
                  <a:gd name="connsiteX1278" fmla="*/ 6587 w 10000"/>
                  <a:gd name="connsiteY1278" fmla="*/ 8358 h 10000"/>
                  <a:gd name="connsiteX1279" fmla="*/ 6578 w 10000"/>
                  <a:gd name="connsiteY1279" fmla="*/ 8408 h 10000"/>
                  <a:gd name="connsiteX1280" fmla="*/ 6578 w 10000"/>
                  <a:gd name="connsiteY1280" fmla="*/ 8421 h 10000"/>
                  <a:gd name="connsiteX1281" fmla="*/ 6578 w 10000"/>
                  <a:gd name="connsiteY1281" fmla="*/ 8430 h 10000"/>
                  <a:gd name="connsiteX1282" fmla="*/ 6573 w 10000"/>
                  <a:gd name="connsiteY1282" fmla="*/ 8435 h 10000"/>
                  <a:gd name="connsiteX1283" fmla="*/ 6556 w 10000"/>
                  <a:gd name="connsiteY1283" fmla="*/ 8435 h 10000"/>
                  <a:gd name="connsiteX1284" fmla="*/ 6545 w 10000"/>
                  <a:gd name="connsiteY1284" fmla="*/ 8435 h 10000"/>
                  <a:gd name="connsiteX1285" fmla="*/ 6523 w 10000"/>
                  <a:gd name="connsiteY1285" fmla="*/ 8435 h 10000"/>
                  <a:gd name="connsiteX1286" fmla="*/ 6493 w 10000"/>
                  <a:gd name="connsiteY1286" fmla="*/ 8430 h 10000"/>
                  <a:gd name="connsiteX1287" fmla="*/ 6490 w 10000"/>
                  <a:gd name="connsiteY1287" fmla="*/ 8430 h 10000"/>
                  <a:gd name="connsiteX1288" fmla="*/ 6485 w 10000"/>
                  <a:gd name="connsiteY1288" fmla="*/ 8444 h 10000"/>
                  <a:gd name="connsiteX1289" fmla="*/ 6465 w 10000"/>
                  <a:gd name="connsiteY1289" fmla="*/ 8475 h 10000"/>
                  <a:gd name="connsiteX1290" fmla="*/ 6451 w 10000"/>
                  <a:gd name="connsiteY1290" fmla="*/ 8498 h 10000"/>
                  <a:gd name="connsiteX1291" fmla="*/ 6435 w 10000"/>
                  <a:gd name="connsiteY1291" fmla="*/ 8525 h 10000"/>
                  <a:gd name="connsiteX1292" fmla="*/ 6421 w 10000"/>
                  <a:gd name="connsiteY1292" fmla="*/ 8539 h 10000"/>
                  <a:gd name="connsiteX1293" fmla="*/ 6410 w 10000"/>
                  <a:gd name="connsiteY1293" fmla="*/ 8561 h 10000"/>
                  <a:gd name="connsiteX1294" fmla="*/ 6402 w 10000"/>
                  <a:gd name="connsiteY1294" fmla="*/ 8575 h 10000"/>
                  <a:gd name="connsiteX1295" fmla="*/ 6402 w 10000"/>
                  <a:gd name="connsiteY1295" fmla="*/ 8593 h 10000"/>
                  <a:gd name="connsiteX1296" fmla="*/ 6402 w 10000"/>
                  <a:gd name="connsiteY1296" fmla="*/ 8620 h 10000"/>
                  <a:gd name="connsiteX1297" fmla="*/ 6405 w 10000"/>
                  <a:gd name="connsiteY1297" fmla="*/ 8660 h 10000"/>
                  <a:gd name="connsiteX1298" fmla="*/ 6405 w 10000"/>
                  <a:gd name="connsiteY1298" fmla="*/ 8674 h 10000"/>
                  <a:gd name="connsiteX1299" fmla="*/ 6405 w 10000"/>
                  <a:gd name="connsiteY1299" fmla="*/ 8683 h 10000"/>
                  <a:gd name="connsiteX1300" fmla="*/ 6405 w 10000"/>
                  <a:gd name="connsiteY1300" fmla="*/ 8687 h 10000"/>
                  <a:gd name="connsiteX1301" fmla="*/ 6405 w 10000"/>
                  <a:gd name="connsiteY1301" fmla="*/ 8696 h 10000"/>
                  <a:gd name="connsiteX1302" fmla="*/ 6388 w 10000"/>
                  <a:gd name="connsiteY1302" fmla="*/ 8733 h 10000"/>
                  <a:gd name="connsiteX1303" fmla="*/ 6369 w 10000"/>
                  <a:gd name="connsiteY1303" fmla="*/ 8746 h 10000"/>
                  <a:gd name="connsiteX1304" fmla="*/ 6333 w 10000"/>
                  <a:gd name="connsiteY1304" fmla="*/ 8773 h 10000"/>
                  <a:gd name="connsiteX1305" fmla="*/ 6313 w 10000"/>
                  <a:gd name="connsiteY1305" fmla="*/ 8787 h 10000"/>
                  <a:gd name="connsiteX1306" fmla="*/ 6291 w 10000"/>
                  <a:gd name="connsiteY1306" fmla="*/ 8805 h 10000"/>
                  <a:gd name="connsiteX1307" fmla="*/ 6280 w 10000"/>
                  <a:gd name="connsiteY1307" fmla="*/ 8814 h 10000"/>
                  <a:gd name="connsiteX1308" fmla="*/ 6250 w 10000"/>
                  <a:gd name="connsiteY1308" fmla="*/ 8805 h 10000"/>
                  <a:gd name="connsiteX1309" fmla="*/ 6233 w 10000"/>
                  <a:gd name="connsiteY1309" fmla="*/ 8805 h 10000"/>
                  <a:gd name="connsiteX1310" fmla="*/ 6220 w 10000"/>
                  <a:gd name="connsiteY1310" fmla="*/ 8805 h 10000"/>
                  <a:gd name="connsiteX1311" fmla="*/ 6200 w 10000"/>
                  <a:gd name="connsiteY1311" fmla="*/ 8805 h 10000"/>
                  <a:gd name="connsiteX1312" fmla="*/ 6184 w 10000"/>
                  <a:gd name="connsiteY1312" fmla="*/ 8805 h 10000"/>
                  <a:gd name="connsiteX1313" fmla="*/ 6755 w 10000"/>
                  <a:gd name="connsiteY1313" fmla="*/ 6680 h 10000"/>
                  <a:gd name="connsiteX1314" fmla="*/ 6716 w 10000"/>
                  <a:gd name="connsiteY1314" fmla="*/ 6653 h 10000"/>
                  <a:gd name="connsiteX1315" fmla="*/ 6692 w 10000"/>
                  <a:gd name="connsiteY1315" fmla="*/ 6707 h 10000"/>
                  <a:gd name="connsiteX1316" fmla="*/ 6747 w 10000"/>
                  <a:gd name="connsiteY1316" fmla="*/ 6856 h 10000"/>
                  <a:gd name="connsiteX1317" fmla="*/ 6747 w 10000"/>
                  <a:gd name="connsiteY1317" fmla="*/ 6910 h 10000"/>
                  <a:gd name="connsiteX1318" fmla="*/ 6727 w 10000"/>
                  <a:gd name="connsiteY1318" fmla="*/ 6960 h 10000"/>
                  <a:gd name="connsiteX1319" fmla="*/ 6675 w 10000"/>
                  <a:gd name="connsiteY1319" fmla="*/ 7041 h 10000"/>
                  <a:gd name="connsiteX1320" fmla="*/ 6667 w 10000"/>
                  <a:gd name="connsiteY1320" fmla="*/ 7082 h 10000"/>
                  <a:gd name="connsiteX1321" fmla="*/ 6675 w 10000"/>
                  <a:gd name="connsiteY1321" fmla="*/ 7158 h 10000"/>
                  <a:gd name="connsiteX1322" fmla="*/ 6683 w 10000"/>
                  <a:gd name="connsiteY1322" fmla="*/ 7199 h 10000"/>
                  <a:gd name="connsiteX1323" fmla="*/ 6703 w 10000"/>
                  <a:gd name="connsiteY1323" fmla="*/ 7212 h 10000"/>
                  <a:gd name="connsiteX1324" fmla="*/ 6719 w 10000"/>
                  <a:gd name="connsiteY1324" fmla="*/ 7181 h 10000"/>
                  <a:gd name="connsiteX1325" fmla="*/ 6749 w 10000"/>
                  <a:gd name="connsiteY1325" fmla="*/ 7050 h 10000"/>
                  <a:gd name="connsiteX1326" fmla="*/ 6772 w 10000"/>
                  <a:gd name="connsiteY1326" fmla="*/ 6987 h 10000"/>
                  <a:gd name="connsiteX1327" fmla="*/ 6788 w 10000"/>
                  <a:gd name="connsiteY1327" fmla="*/ 6987 h 10000"/>
                  <a:gd name="connsiteX1328" fmla="*/ 6783 w 10000"/>
                  <a:gd name="connsiteY1328" fmla="*/ 7077 h 10000"/>
                  <a:gd name="connsiteX1329" fmla="*/ 6780 w 10000"/>
                  <a:gd name="connsiteY1329" fmla="*/ 7140 h 10000"/>
                  <a:gd name="connsiteX1330" fmla="*/ 6816 w 10000"/>
                  <a:gd name="connsiteY1330" fmla="*/ 7055 h 10000"/>
                  <a:gd name="connsiteX1331" fmla="*/ 6896 w 10000"/>
                  <a:gd name="connsiteY1331" fmla="*/ 7077 h 10000"/>
                  <a:gd name="connsiteX1332" fmla="*/ 7014 w 10000"/>
                  <a:gd name="connsiteY1332" fmla="*/ 6955 h 10000"/>
                  <a:gd name="connsiteX1333" fmla="*/ 7009 w 10000"/>
                  <a:gd name="connsiteY1333" fmla="*/ 6933 h 10000"/>
                  <a:gd name="connsiteX1334" fmla="*/ 6981 w 10000"/>
                  <a:gd name="connsiteY1334" fmla="*/ 6906 h 10000"/>
                  <a:gd name="connsiteX1335" fmla="*/ 6932 w 10000"/>
                  <a:gd name="connsiteY1335" fmla="*/ 6788 h 10000"/>
                  <a:gd name="connsiteX1336" fmla="*/ 6951 w 10000"/>
                  <a:gd name="connsiteY1336" fmla="*/ 6766 h 10000"/>
                  <a:gd name="connsiteX1337" fmla="*/ 6871 w 10000"/>
                  <a:gd name="connsiteY1337" fmla="*/ 6748 h 10000"/>
                  <a:gd name="connsiteX1338" fmla="*/ 6868 w 10000"/>
                  <a:gd name="connsiteY1338" fmla="*/ 6734 h 10000"/>
                  <a:gd name="connsiteX1339" fmla="*/ 6912 w 10000"/>
                  <a:gd name="connsiteY1339" fmla="*/ 6581 h 10000"/>
                  <a:gd name="connsiteX1340" fmla="*/ 6912 w 10000"/>
                  <a:gd name="connsiteY1340" fmla="*/ 6567 h 10000"/>
                  <a:gd name="connsiteX1341" fmla="*/ 6909 w 10000"/>
                  <a:gd name="connsiteY1341" fmla="*/ 6563 h 10000"/>
                  <a:gd name="connsiteX1342" fmla="*/ 6827 w 10000"/>
                  <a:gd name="connsiteY1342" fmla="*/ 6631 h 10000"/>
                  <a:gd name="connsiteX1343" fmla="*/ 6774 w 10000"/>
                  <a:gd name="connsiteY1343" fmla="*/ 6667 h 10000"/>
                  <a:gd name="connsiteX1344" fmla="*/ 6184 w 10000"/>
                  <a:gd name="connsiteY1344" fmla="*/ 8805 h 10000"/>
                  <a:gd name="connsiteX0" fmla="*/ 6184 w 10000"/>
                  <a:gd name="connsiteY0" fmla="*/ 8805 h 10000"/>
                  <a:gd name="connsiteX1" fmla="*/ 6175 w 10000"/>
                  <a:gd name="connsiteY1" fmla="*/ 8800 h 10000"/>
                  <a:gd name="connsiteX2" fmla="*/ 6167 w 10000"/>
                  <a:gd name="connsiteY2" fmla="*/ 8832 h 10000"/>
                  <a:gd name="connsiteX3" fmla="*/ 6167 w 10000"/>
                  <a:gd name="connsiteY3" fmla="*/ 8845 h 10000"/>
                  <a:gd name="connsiteX4" fmla="*/ 6140 w 10000"/>
                  <a:gd name="connsiteY4" fmla="*/ 8877 h 10000"/>
                  <a:gd name="connsiteX5" fmla="*/ 6098 w 10000"/>
                  <a:gd name="connsiteY5" fmla="*/ 8904 h 10000"/>
                  <a:gd name="connsiteX6" fmla="*/ 6090 w 10000"/>
                  <a:gd name="connsiteY6" fmla="*/ 8904 h 10000"/>
                  <a:gd name="connsiteX7" fmla="*/ 6082 w 10000"/>
                  <a:gd name="connsiteY7" fmla="*/ 8904 h 10000"/>
                  <a:gd name="connsiteX8" fmla="*/ 6082 w 10000"/>
                  <a:gd name="connsiteY8" fmla="*/ 8958 h 10000"/>
                  <a:gd name="connsiteX9" fmla="*/ 6082 w 10000"/>
                  <a:gd name="connsiteY9" fmla="*/ 8963 h 10000"/>
                  <a:gd name="connsiteX10" fmla="*/ 6079 w 10000"/>
                  <a:gd name="connsiteY10" fmla="*/ 9012 h 10000"/>
                  <a:gd name="connsiteX11" fmla="*/ 6073 w 10000"/>
                  <a:gd name="connsiteY11" fmla="*/ 9066 h 10000"/>
                  <a:gd name="connsiteX12" fmla="*/ 6073 w 10000"/>
                  <a:gd name="connsiteY12" fmla="*/ 9120 h 10000"/>
                  <a:gd name="connsiteX13" fmla="*/ 6073 w 10000"/>
                  <a:gd name="connsiteY13" fmla="*/ 9147 h 10000"/>
                  <a:gd name="connsiteX14" fmla="*/ 6073 w 10000"/>
                  <a:gd name="connsiteY14" fmla="*/ 9197 h 10000"/>
                  <a:gd name="connsiteX15" fmla="*/ 6068 w 10000"/>
                  <a:gd name="connsiteY15" fmla="*/ 9233 h 10000"/>
                  <a:gd name="connsiteX16" fmla="*/ 6065 w 10000"/>
                  <a:gd name="connsiteY16" fmla="*/ 9301 h 10000"/>
                  <a:gd name="connsiteX17" fmla="*/ 6065 w 10000"/>
                  <a:gd name="connsiteY17" fmla="*/ 9350 h 10000"/>
                  <a:gd name="connsiteX18" fmla="*/ 6060 w 10000"/>
                  <a:gd name="connsiteY18" fmla="*/ 9382 h 10000"/>
                  <a:gd name="connsiteX19" fmla="*/ 6060 w 10000"/>
                  <a:gd name="connsiteY19" fmla="*/ 9409 h 10000"/>
                  <a:gd name="connsiteX20" fmla="*/ 6051 w 10000"/>
                  <a:gd name="connsiteY20" fmla="*/ 9423 h 10000"/>
                  <a:gd name="connsiteX21" fmla="*/ 6049 w 10000"/>
                  <a:gd name="connsiteY21" fmla="*/ 9436 h 10000"/>
                  <a:gd name="connsiteX22" fmla="*/ 6035 w 10000"/>
                  <a:gd name="connsiteY22" fmla="*/ 9450 h 10000"/>
                  <a:gd name="connsiteX23" fmla="*/ 6026 w 10000"/>
                  <a:gd name="connsiteY23" fmla="*/ 9459 h 10000"/>
                  <a:gd name="connsiteX24" fmla="*/ 6018 w 10000"/>
                  <a:gd name="connsiteY24" fmla="*/ 9445 h 10000"/>
                  <a:gd name="connsiteX25" fmla="*/ 6007 w 10000"/>
                  <a:gd name="connsiteY25" fmla="*/ 9409 h 10000"/>
                  <a:gd name="connsiteX26" fmla="*/ 5985 w 10000"/>
                  <a:gd name="connsiteY26" fmla="*/ 9369 h 10000"/>
                  <a:gd name="connsiteX27" fmla="*/ 5969 w 10000"/>
                  <a:gd name="connsiteY27" fmla="*/ 9332 h 10000"/>
                  <a:gd name="connsiteX28" fmla="*/ 5955 w 10000"/>
                  <a:gd name="connsiteY28" fmla="*/ 9314 h 10000"/>
                  <a:gd name="connsiteX29" fmla="*/ 5952 w 10000"/>
                  <a:gd name="connsiteY29" fmla="*/ 9305 h 10000"/>
                  <a:gd name="connsiteX30" fmla="*/ 5935 w 10000"/>
                  <a:gd name="connsiteY30" fmla="*/ 9305 h 10000"/>
                  <a:gd name="connsiteX31" fmla="*/ 5922 w 10000"/>
                  <a:gd name="connsiteY31" fmla="*/ 9319 h 10000"/>
                  <a:gd name="connsiteX32" fmla="*/ 5913 w 10000"/>
                  <a:gd name="connsiteY32" fmla="*/ 9328 h 10000"/>
                  <a:gd name="connsiteX33" fmla="*/ 5905 w 10000"/>
                  <a:gd name="connsiteY33" fmla="*/ 9332 h 10000"/>
                  <a:gd name="connsiteX34" fmla="*/ 5897 w 10000"/>
                  <a:gd name="connsiteY34" fmla="*/ 9350 h 10000"/>
                  <a:gd name="connsiteX35" fmla="*/ 5875 w 10000"/>
                  <a:gd name="connsiteY35" fmla="*/ 9364 h 10000"/>
                  <a:gd name="connsiteX36" fmla="*/ 5850 w 10000"/>
                  <a:gd name="connsiteY36" fmla="*/ 9391 h 10000"/>
                  <a:gd name="connsiteX37" fmla="*/ 5833 w 10000"/>
                  <a:gd name="connsiteY37" fmla="*/ 9405 h 10000"/>
                  <a:gd name="connsiteX38" fmla="*/ 5822 w 10000"/>
                  <a:gd name="connsiteY38" fmla="*/ 9409 h 10000"/>
                  <a:gd name="connsiteX39" fmla="*/ 5800 w 10000"/>
                  <a:gd name="connsiteY39" fmla="*/ 9423 h 10000"/>
                  <a:gd name="connsiteX40" fmla="*/ 5784 w 10000"/>
                  <a:gd name="connsiteY40" fmla="*/ 9436 h 10000"/>
                  <a:gd name="connsiteX41" fmla="*/ 5767 w 10000"/>
                  <a:gd name="connsiteY41" fmla="*/ 9450 h 10000"/>
                  <a:gd name="connsiteX42" fmla="*/ 5751 w 10000"/>
                  <a:gd name="connsiteY42" fmla="*/ 9463 h 10000"/>
                  <a:gd name="connsiteX43" fmla="*/ 5745 w 10000"/>
                  <a:gd name="connsiteY43" fmla="*/ 9472 h 10000"/>
                  <a:gd name="connsiteX44" fmla="*/ 5751 w 10000"/>
                  <a:gd name="connsiteY44" fmla="*/ 9477 h 10000"/>
                  <a:gd name="connsiteX45" fmla="*/ 5762 w 10000"/>
                  <a:gd name="connsiteY45" fmla="*/ 9504 h 10000"/>
                  <a:gd name="connsiteX46" fmla="*/ 5767 w 10000"/>
                  <a:gd name="connsiteY46" fmla="*/ 9526 h 10000"/>
                  <a:gd name="connsiteX47" fmla="*/ 5784 w 10000"/>
                  <a:gd name="connsiteY47" fmla="*/ 9576 h 10000"/>
                  <a:gd name="connsiteX48" fmla="*/ 5797 w 10000"/>
                  <a:gd name="connsiteY48" fmla="*/ 9603 h 10000"/>
                  <a:gd name="connsiteX49" fmla="*/ 5808 w 10000"/>
                  <a:gd name="connsiteY49" fmla="*/ 9644 h 10000"/>
                  <a:gd name="connsiteX50" fmla="*/ 5822 w 10000"/>
                  <a:gd name="connsiteY50" fmla="*/ 9671 h 10000"/>
                  <a:gd name="connsiteX51" fmla="*/ 5825 w 10000"/>
                  <a:gd name="connsiteY51" fmla="*/ 9684 h 10000"/>
                  <a:gd name="connsiteX52" fmla="*/ 5831 w 10000"/>
                  <a:gd name="connsiteY52" fmla="*/ 9684 h 10000"/>
                  <a:gd name="connsiteX53" fmla="*/ 5825 w 10000"/>
                  <a:gd name="connsiteY53" fmla="*/ 9698 h 10000"/>
                  <a:gd name="connsiteX54" fmla="*/ 5806 w 10000"/>
                  <a:gd name="connsiteY54" fmla="*/ 9725 h 10000"/>
                  <a:gd name="connsiteX55" fmla="*/ 5792 w 10000"/>
                  <a:gd name="connsiteY55" fmla="*/ 9738 h 10000"/>
                  <a:gd name="connsiteX56" fmla="*/ 5737 w 10000"/>
                  <a:gd name="connsiteY56" fmla="*/ 9793 h 10000"/>
                  <a:gd name="connsiteX57" fmla="*/ 5728 w 10000"/>
                  <a:gd name="connsiteY57" fmla="*/ 9806 h 10000"/>
                  <a:gd name="connsiteX58" fmla="*/ 5712 w 10000"/>
                  <a:gd name="connsiteY58" fmla="*/ 9815 h 10000"/>
                  <a:gd name="connsiteX59" fmla="*/ 5690 w 10000"/>
                  <a:gd name="connsiteY59" fmla="*/ 9838 h 10000"/>
                  <a:gd name="connsiteX60" fmla="*/ 5679 w 10000"/>
                  <a:gd name="connsiteY60" fmla="*/ 9842 h 10000"/>
                  <a:gd name="connsiteX61" fmla="*/ 5665 w 10000"/>
                  <a:gd name="connsiteY61" fmla="*/ 9842 h 10000"/>
                  <a:gd name="connsiteX62" fmla="*/ 5648 w 10000"/>
                  <a:gd name="connsiteY62" fmla="*/ 9851 h 10000"/>
                  <a:gd name="connsiteX63" fmla="*/ 5621 w 10000"/>
                  <a:gd name="connsiteY63" fmla="*/ 9892 h 10000"/>
                  <a:gd name="connsiteX64" fmla="*/ 5544 w 10000"/>
                  <a:gd name="connsiteY64" fmla="*/ 9946 h 10000"/>
                  <a:gd name="connsiteX65" fmla="*/ 5406 w 10000"/>
                  <a:gd name="connsiteY65" fmla="*/ 10000 h 10000"/>
                  <a:gd name="connsiteX66" fmla="*/ 5350 w 10000"/>
                  <a:gd name="connsiteY66" fmla="*/ 9986 h 10000"/>
                  <a:gd name="connsiteX67" fmla="*/ 5342 w 10000"/>
                  <a:gd name="connsiteY67" fmla="*/ 9950 h 10000"/>
                  <a:gd name="connsiteX68" fmla="*/ 5342 w 10000"/>
                  <a:gd name="connsiteY68" fmla="*/ 9932 h 10000"/>
                  <a:gd name="connsiteX69" fmla="*/ 5342 w 10000"/>
                  <a:gd name="connsiteY69" fmla="*/ 9923 h 10000"/>
                  <a:gd name="connsiteX70" fmla="*/ 5342 w 10000"/>
                  <a:gd name="connsiteY70" fmla="*/ 9919 h 10000"/>
                  <a:gd name="connsiteX71" fmla="*/ 5348 w 10000"/>
                  <a:gd name="connsiteY71" fmla="*/ 9919 h 10000"/>
                  <a:gd name="connsiteX72" fmla="*/ 5348 w 10000"/>
                  <a:gd name="connsiteY72" fmla="*/ 9910 h 10000"/>
                  <a:gd name="connsiteX73" fmla="*/ 5350 w 10000"/>
                  <a:gd name="connsiteY73" fmla="*/ 9910 h 10000"/>
                  <a:gd name="connsiteX74" fmla="*/ 5350 w 10000"/>
                  <a:gd name="connsiteY74" fmla="*/ 9905 h 10000"/>
                  <a:gd name="connsiteX75" fmla="*/ 5356 w 10000"/>
                  <a:gd name="connsiteY75" fmla="*/ 9905 h 10000"/>
                  <a:gd name="connsiteX76" fmla="*/ 5356 w 10000"/>
                  <a:gd name="connsiteY76" fmla="*/ 9896 h 10000"/>
                  <a:gd name="connsiteX77" fmla="*/ 5359 w 10000"/>
                  <a:gd name="connsiteY77" fmla="*/ 9896 h 10000"/>
                  <a:gd name="connsiteX78" fmla="*/ 5359 w 10000"/>
                  <a:gd name="connsiteY78" fmla="*/ 9892 h 10000"/>
                  <a:gd name="connsiteX79" fmla="*/ 5364 w 10000"/>
                  <a:gd name="connsiteY79" fmla="*/ 9892 h 10000"/>
                  <a:gd name="connsiteX80" fmla="*/ 5364 w 10000"/>
                  <a:gd name="connsiteY80" fmla="*/ 9883 h 10000"/>
                  <a:gd name="connsiteX81" fmla="*/ 5359 w 10000"/>
                  <a:gd name="connsiteY81" fmla="*/ 9883 h 10000"/>
                  <a:gd name="connsiteX82" fmla="*/ 5359 w 10000"/>
                  <a:gd name="connsiteY82" fmla="*/ 9878 h 10000"/>
                  <a:gd name="connsiteX83" fmla="*/ 5359 w 10000"/>
                  <a:gd name="connsiteY83" fmla="*/ 9869 h 10000"/>
                  <a:gd name="connsiteX84" fmla="*/ 5356 w 10000"/>
                  <a:gd name="connsiteY84" fmla="*/ 9869 h 10000"/>
                  <a:gd name="connsiteX85" fmla="*/ 5356 w 10000"/>
                  <a:gd name="connsiteY85" fmla="*/ 9865 h 10000"/>
                  <a:gd name="connsiteX86" fmla="*/ 5350 w 10000"/>
                  <a:gd name="connsiteY86" fmla="*/ 9865 h 10000"/>
                  <a:gd name="connsiteX87" fmla="*/ 5350 w 10000"/>
                  <a:gd name="connsiteY87" fmla="*/ 9856 h 10000"/>
                  <a:gd name="connsiteX88" fmla="*/ 5348 w 10000"/>
                  <a:gd name="connsiteY88" fmla="*/ 9856 h 10000"/>
                  <a:gd name="connsiteX89" fmla="*/ 5348 w 10000"/>
                  <a:gd name="connsiteY89" fmla="*/ 9851 h 10000"/>
                  <a:gd name="connsiteX90" fmla="*/ 5348 w 10000"/>
                  <a:gd name="connsiteY90" fmla="*/ 9842 h 10000"/>
                  <a:gd name="connsiteX91" fmla="*/ 5348 w 10000"/>
                  <a:gd name="connsiteY91" fmla="*/ 9838 h 10000"/>
                  <a:gd name="connsiteX92" fmla="*/ 5348 w 10000"/>
                  <a:gd name="connsiteY92" fmla="*/ 9829 h 10000"/>
                  <a:gd name="connsiteX93" fmla="*/ 5348 w 10000"/>
                  <a:gd name="connsiteY93" fmla="*/ 9820 h 10000"/>
                  <a:gd name="connsiteX94" fmla="*/ 5348 w 10000"/>
                  <a:gd name="connsiteY94" fmla="*/ 9815 h 10000"/>
                  <a:gd name="connsiteX95" fmla="*/ 5348 w 10000"/>
                  <a:gd name="connsiteY95" fmla="*/ 9806 h 10000"/>
                  <a:gd name="connsiteX96" fmla="*/ 5350 w 10000"/>
                  <a:gd name="connsiteY96" fmla="*/ 9806 h 10000"/>
                  <a:gd name="connsiteX97" fmla="*/ 5350 w 10000"/>
                  <a:gd name="connsiteY97" fmla="*/ 9802 h 10000"/>
                  <a:gd name="connsiteX98" fmla="*/ 5350 w 10000"/>
                  <a:gd name="connsiteY98" fmla="*/ 9793 h 10000"/>
                  <a:gd name="connsiteX99" fmla="*/ 5356 w 10000"/>
                  <a:gd name="connsiteY99" fmla="*/ 9788 h 10000"/>
                  <a:gd name="connsiteX100" fmla="*/ 5356 w 10000"/>
                  <a:gd name="connsiteY100" fmla="*/ 9779 h 10000"/>
                  <a:gd name="connsiteX101" fmla="*/ 5359 w 10000"/>
                  <a:gd name="connsiteY101" fmla="*/ 9779 h 10000"/>
                  <a:gd name="connsiteX102" fmla="*/ 5359 w 10000"/>
                  <a:gd name="connsiteY102" fmla="*/ 9774 h 10000"/>
                  <a:gd name="connsiteX103" fmla="*/ 5364 w 10000"/>
                  <a:gd name="connsiteY103" fmla="*/ 9765 h 10000"/>
                  <a:gd name="connsiteX104" fmla="*/ 5397 w 10000"/>
                  <a:gd name="connsiteY104" fmla="*/ 9698 h 10000"/>
                  <a:gd name="connsiteX105" fmla="*/ 5397 w 10000"/>
                  <a:gd name="connsiteY105" fmla="*/ 9662 h 10000"/>
                  <a:gd name="connsiteX106" fmla="*/ 5381 w 10000"/>
                  <a:gd name="connsiteY106" fmla="*/ 9648 h 10000"/>
                  <a:gd name="connsiteX107" fmla="*/ 5381 w 10000"/>
                  <a:gd name="connsiteY107" fmla="*/ 9608 h 10000"/>
                  <a:gd name="connsiteX108" fmla="*/ 5400 w 10000"/>
                  <a:gd name="connsiteY108" fmla="*/ 9590 h 10000"/>
                  <a:gd name="connsiteX109" fmla="*/ 5392 w 10000"/>
                  <a:gd name="connsiteY109" fmla="*/ 9553 h 10000"/>
                  <a:gd name="connsiteX110" fmla="*/ 5375 w 10000"/>
                  <a:gd name="connsiteY110" fmla="*/ 9526 h 10000"/>
                  <a:gd name="connsiteX111" fmla="*/ 5350 w 10000"/>
                  <a:gd name="connsiteY111" fmla="*/ 9504 h 10000"/>
                  <a:gd name="connsiteX112" fmla="*/ 5323 w 10000"/>
                  <a:gd name="connsiteY112" fmla="*/ 9562 h 10000"/>
                  <a:gd name="connsiteX113" fmla="*/ 5309 w 10000"/>
                  <a:gd name="connsiteY113" fmla="*/ 9535 h 10000"/>
                  <a:gd name="connsiteX114" fmla="*/ 5312 w 10000"/>
                  <a:gd name="connsiteY114" fmla="*/ 9436 h 10000"/>
                  <a:gd name="connsiteX115" fmla="*/ 5276 w 10000"/>
                  <a:gd name="connsiteY115" fmla="*/ 9409 h 10000"/>
                  <a:gd name="connsiteX116" fmla="*/ 5270 w 10000"/>
                  <a:gd name="connsiteY116" fmla="*/ 9418 h 10000"/>
                  <a:gd name="connsiteX117" fmla="*/ 5259 w 10000"/>
                  <a:gd name="connsiteY117" fmla="*/ 9423 h 10000"/>
                  <a:gd name="connsiteX118" fmla="*/ 5243 w 10000"/>
                  <a:gd name="connsiteY118" fmla="*/ 9445 h 10000"/>
                  <a:gd name="connsiteX119" fmla="*/ 5229 w 10000"/>
                  <a:gd name="connsiteY119" fmla="*/ 9450 h 10000"/>
                  <a:gd name="connsiteX120" fmla="*/ 5221 w 10000"/>
                  <a:gd name="connsiteY120" fmla="*/ 9459 h 10000"/>
                  <a:gd name="connsiteX121" fmla="*/ 5199 w 10000"/>
                  <a:gd name="connsiteY121" fmla="*/ 9463 h 10000"/>
                  <a:gd name="connsiteX122" fmla="*/ 5179 w 10000"/>
                  <a:gd name="connsiteY122" fmla="*/ 9463 h 10000"/>
                  <a:gd name="connsiteX123" fmla="*/ 5166 w 10000"/>
                  <a:gd name="connsiteY123" fmla="*/ 9450 h 10000"/>
                  <a:gd name="connsiteX124" fmla="*/ 5155 w 10000"/>
                  <a:gd name="connsiteY124" fmla="*/ 9432 h 10000"/>
                  <a:gd name="connsiteX125" fmla="*/ 5149 w 10000"/>
                  <a:gd name="connsiteY125" fmla="*/ 9432 h 10000"/>
                  <a:gd name="connsiteX126" fmla="*/ 5146 w 10000"/>
                  <a:gd name="connsiteY126" fmla="*/ 9432 h 10000"/>
                  <a:gd name="connsiteX127" fmla="*/ 5146 w 10000"/>
                  <a:gd name="connsiteY127" fmla="*/ 9436 h 10000"/>
                  <a:gd name="connsiteX128" fmla="*/ 5132 w 10000"/>
                  <a:gd name="connsiteY128" fmla="*/ 9445 h 10000"/>
                  <a:gd name="connsiteX129" fmla="*/ 5124 w 10000"/>
                  <a:gd name="connsiteY129" fmla="*/ 9463 h 10000"/>
                  <a:gd name="connsiteX130" fmla="*/ 5119 w 10000"/>
                  <a:gd name="connsiteY130" fmla="*/ 9472 h 10000"/>
                  <a:gd name="connsiteX131" fmla="*/ 5094 w 10000"/>
                  <a:gd name="connsiteY131" fmla="*/ 9486 h 10000"/>
                  <a:gd name="connsiteX132" fmla="*/ 5075 w 10000"/>
                  <a:gd name="connsiteY132" fmla="*/ 9490 h 10000"/>
                  <a:gd name="connsiteX133" fmla="*/ 5058 w 10000"/>
                  <a:gd name="connsiteY133" fmla="*/ 9499 h 10000"/>
                  <a:gd name="connsiteX134" fmla="*/ 5028 w 10000"/>
                  <a:gd name="connsiteY134" fmla="*/ 9513 h 10000"/>
                  <a:gd name="connsiteX135" fmla="*/ 5006 w 10000"/>
                  <a:gd name="connsiteY135" fmla="*/ 9522 h 10000"/>
                  <a:gd name="connsiteX136" fmla="*/ 4986 w 10000"/>
                  <a:gd name="connsiteY136" fmla="*/ 9535 h 10000"/>
                  <a:gd name="connsiteX137" fmla="*/ 4948 w 10000"/>
                  <a:gd name="connsiteY137" fmla="*/ 9549 h 10000"/>
                  <a:gd name="connsiteX138" fmla="*/ 4925 w 10000"/>
                  <a:gd name="connsiteY138" fmla="*/ 9549 h 10000"/>
                  <a:gd name="connsiteX139" fmla="*/ 4906 w 10000"/>
                  <a:gd name="connsiteY139" fmla="*/ 9549 h 10000"/>
                  <a:gd name="connsiteX140" fmla="*/ 4892 w 10000"/>
                  <a:gd name="connsiteY140" fmla="*/ 9553 h 10000"/>
                  <a:gd name="connsiteX141" fmla="*/ 4890 w 10000"/>
                  <a:gd name="connsiteY141" fmla="*/ 9562 h 10000"/>
                  <a:gd name="connsiteX142" fmla="*/ 4881 w 10000"/>
                  <a:gd name="connsiteY142" fmla="*/ 9576 h 10000"/>
                  <a:gd name="connsiteX143" fmla="*/ 4873 w 10000"/>
                  <a:gd name="connsiteY143" fmla="*/ 9594 h 10000"/>
                  <a:gd name="connsiteX144" fmla="*/ 4868 w 10000"/>
                  <a:gd name="connsiteY144" fmla="*/ 9581 h 10000"/>
                  <a:gd name="connsiteX145" fmla="*/ 4865 w 10000"/>
                  <a:gd name="connsiteY145" fmla="*/ 9567 h 10000"/>
                  <a:gd name="connsiteX146" fmla="*/ 4851 w 10000"/>
                  <a:gd name="connsiteY146" fmla="*/ 9567 h 10000"/>
                  <a:gd name="connsiteX147" fmla="*/ 4848 w 10000"/>
                  <a:gd name="connsiteY147" fmla="*/ 9576 h 10000"/>
                  <a:gd name="connsiteX148" fmla="*/ 4829 w 10000"/>
                  <a:gd name="connsiteY148" fmla="*/ 9581 h 10000"/>
                  <a:gd name="connsiteX149" fmla="*/ 4818 w 10000"/>
                  <a:gd name="connsiteY149" fmla="*/ 9576 h 10000"/>
                  <a:gd name="connsiteX150" fmla="*/ 4810 w 10000"/>
                  <a:gd name="connsiteY150" fmla="*/ 9576 h 10000"/>
                  <a:gd name="connsiteX151" fmla="*/ 4796 w 10000"/>
                  <a:gd name="connsiteY151" fmla="*/ 9581 h 10000"/>
                  <a:gd name="connsiteX152" fmla="*/ 4788 w 10000"/>
                  <a:gd name="connsiteY152" fmla="*/ 9576 h 10000"/>
                  <a:gd name="connsiteX153" fmla="*/ 4779 w 10000"/>
                  <a:gd name="connsiteY153" fmla="*/ 9576 h 10000"/>
                  <a:gd name="connsiteX154" fmla="*/ 4768 w 10000"/>
                  <a:gd name="connsiteY154" fmla="*/ 9581 h 10000"/>
                  <a:gd name="connsiteX155" fmla="*/ 4760 w 10000"/>
                  <a:gd name="connsiteY155" fmla="*/ 9553 h 10000"/>
                  <a:gd name="connsiteX156" fmla="*/ 4754 w 10000"/>
                  <a:gd name="connsiteY156" fmla="*/ 9526 h 10000"/>
                  <a:gd name="connsiteX157" fmla="*/ 4754 w 10000"/>
                  <a:gd name="connsiteY157" fmla="*/ 9486 h 10000"/>
                  <a:gd name="connsiteX158" fmla="*/ 4754 w 10000"/>
                  <a:gd name="connsiteY158" fmla="*/ 9445 h 10000"/>
                  <a:gd name="connsiteX159" fmla="*/ 4760 w 10000"/>
                  <a:gd name="connsiteY159" fmla="*/ 9432 h 10000"/>
                  <a:gd name="connsiteX160" fmla="*/ 4760 w 10000"/>
                  <a:gd name="connsiteY160" fmla="*/ 9396 h 10000"/>
                  <a:gd name="connsiteX161" fmla="*/ 4760 w 10000"/>
                  <a:gd name="connsiteY161" fmla="*/ 9382 h 10000"/>
                  <a:gd name="connsiteX162" fmla="*/ 4760 w 10000"/>
                  <a:gd name="connsiteY162" fmla="*/ 9355 h 10000"/>
                  <a:gd name="connsiteX163" fmla="*/ 4749 w 10000"/>
                  <a:gd name="connsiteY163" fmla="*/ 9341 h 10000"/>
                  <a:gd name="connsiteX164" fmla="*/ 4746 w 10000"/>
                  <a:gd name="connsiteY164" fmla="*/ 9332 h 10000"/>
                  <a:gd name="connsiteX165" fmla="*/ 4732 w 10000"/>
                  <a:gd name="connsiteY165" fmla="*/ 9328 h 10000"/>
                  <a:gd name="connsiteX166" fmla="*/ 4716 w 10000"/>
                  <a:gd name="connsiteY166" fmla="*/ 9292 h 10000"/>
                  <a:gd name="connsiteX167" fmla="*/ 4705 w 10000"/>
                  <a:gd name="connsiteY167" fmla="*/ 9274 h 10000"/>
                  <a:gd name="connsiteX168" fmla="*/ 4699 w 10000"/>
                  <a:gd name="connsiteY168" fmla="*/ 9278 h 10000"/>
                  <a:gd name="connsiteX169" fmla="*/ 4696 w 10000"/>
                  <a:gd name="connsiteY169" fmla="*/ 9287 h 10000"/>
                  <a:gd name="connsiteX170" fmla="*/ 4680 w 10000"/>
                  <a:gd name="connsiteY170" fmla="*/ 9292 h 10000"/>
                  <a:gd name="connsiteX171" fmla="*/ 4672 w 10000"/>
                  <a:gd name="connsiteY171" fmla="*/ 9274 h 10000"/>
                  <a:gd name="connsiteX172" fmla="*/ 4636 w 10000"/>
                  <a:gd name="connsiteY172" fmla="*/ 9224 h 10000"/>
                  <a:gd name="connsiteX173" fmla="*/ 4616 w 10000"/>
                  <a:gd name="connsiteY173" fmla="*/ 9211 h 10000"/>
                  <a:gd name="connsiteX174" fmla="*/ 4608 w 10000"/>
                  <a:gd name="connsiteY174" fmla="*/ 9206 h 10000"/>
                  <a:gd name="connsiteX175" fmla="*/ 4616 w 10000"/>
                  <a:gd name="connsiteY175" fmla="*/ 9193 h 10000"/>
                  <a:gd name="connsiteX176" fmla="*/ 4633 w 10000"/>
                  <a:gd name="connsiteY176" fmla="*/ 9184 h 10000"/>
                  <a:gd name="connsiteX177" fmla="*/ 4616 w 10000"/>
                  <a:gd name="connsiteY177" fmla="*/ 9120 h 10000"/>
                  <a:gd name="connsiteX178" fmla="*/ 4625 w 10000"/>
                  <a:gd name="connsiteY178" fmla="*/ 9039 h 10000"/>
                  <a:gd name="connsiteX179" fmla="*/ 4616 w 10000"/>
                  <a:gd name="connsiteY179" fmla="*/ 9026 h 10000"/>
                  <a:gd name="connsiteX180" fmla="*/ 4600 w 10000"/>
                  <a:gd name="connsiteY180" fmla="*/ 9017 h 10000"/>
                  <a:gd name="connsiteX181" fmla="*/ 4583 w 10000"/>
                  <a:gd name="connsiteY181" fmla="*/ 9003 h 10000"/>
                  <a:gd name="connsiteX182" fmla="*/ 4570 w 10000"/>
                  <a:gd name="connsiteY182" fmla="*/ 9012 h 10000"/>
                  <a:gd name="connsiteX183" fmla="*/ 4570 w 10000"/>
                  <a:gd name="connsiteY183" fmla="*/ 9026 h 10000"/>
                  <a:gd name="connsiteX184" fmla="*/ 4570 w 10000"/>
                  <a:gd name="connsiteY184" fmla="*/ 9035 h 10000"/>
                  <a:gd name="connsiteX185" fmla="*/ 4578 w 10000"/>
                  <a:gd name="connsiteY185" fmla="*/ 9048 h 10000"/>
                  <a:gd name="connsiteX186" fmla="*/ 4583 w 10000"/>
                  <a:gd name="connsiteY186" fmla="*/ 9089 h 10000"/>
                  <a:gd name="connsiteX187" fmla="*/ 4586 w 10000"/>
                  <a:gd name="connsiteY187" fmla="*/ 9116 h 10000"/>
                  <a:gd name="connsiteX188" fmla="*/ 4586 w 10000"/>
                  <a:gd name="connsiteY188" fmla="*/ 9120 h 10000"/>
                  <a:gd name="connsiteX189" fmla="*/ 4583 w 10000"/>
                  <a:gd name="connsiteY189" fmla="*/ 9143 h 10000"/>
                  <a:gd name="connsiteX190" fmla="*/ 4583 w 10000"/>
                  <a:gd name="connsiteY190" fmla="*/ 9170 h 10000"/>
                  <a:gd name="connsiteX191" fmla="*/ 4578 w 10000"/>
                  <a:gd name="connsiteY191" fmla="*/ 9175 h 10000"/>
                  <a:gd name="connsiteX192" fmla="*/ 4570 w 10000"/>
                  <a:gd name="connsiteY192" fmla="*/ 9197 h 10000"/>
                  <a:gd name="connsiteX193" fmla="*/ 4556 w 10000"/>
                  <a:gd name="connsiteY193" fmla="*/ 9170 h 10000"/>
                  <a:gd name="connsiteX194" fmla="*/ 4553 w 10000"/>
                  <a:gd name="connsiteY194" fmla="*/ 9147 h 10000"/>
                  <a:gd name="connsiteX195" fmla="*/ 4545 w 10000"/>
                  <a:gd name="connsiteY195" fmla="*/ 9120 h 10000"/>
                  <a:gd name="connsiteX196" fmla="*/ 4539 w 10000"/>
                  <a:gd name="connsiteY196" fmla="*/ 9093 h 10000"/>
                  <a:gd name="connsiteX197" fmla="*/ 4531 w 10000"/>
                  <a:gd name="connsiteY197" fmla="*/ 9062 h 10000"/>
                  <a:gd name="connsiteX198" fmla="*/ 4523 w 10000"/>
                  <a:gd name="connsiteY198" fmla="*/ 9039 h 10000"/>
                  <a:gd name="connsiteX199" fmla="*/ 4514 w 10000"/>
                  <a:gd name="connsiteY199" fmla="*/ 9026 h 10000"/>
                  <a:gd name="connsiteX200" fmla="*/ 4514 w 10000"/>
                  <a:gd name="connsiteY200" fmla="*/ 9035 h 10000"/>
                  <a:gd name="connsiteX201" fmla="*/ 4512 w 10000"/>
                  <a:gd name="connsiteY201" fmla="*/ 9035 h 10000"/>
                  <a:gd name="connsiteX202" fmla="*/ 4503 w 10000"/>
                  <a:gd name="connsiteY202" fmla="*/ 9035 h 10000"/>
                  <a:gd name="connsiteX203" fmla="*/ 4498 w 10000"/>
                  <a:gd name="connsiteY203" fmla="*/ 9048 h 10000"/>
                  <a:gd name="connsiteX204" fmla="*/ 4481 w 10000"/>
                  <a:gd name="connsiteY204" fmla="*/ 9062 h 10000"/>
                  <a:gd name="connsiteX205" fmla="*/ 4473 w 10000"/>
                  <a:gd name="connsiteY205" fmla="*/ 9066 h 10000"/>
                  <a:gd name="connsiteX206" fmla="*/ 4473 w 10000"/>
                  <a:gd name="connsiteY206" fmla="*/ 9075 h 10000"/>
                  <a:gd name="connsiteX207" fmla="*/ 4459 w 10000"/>
                  <a:gd name="connsiteY207" fmla="*/ 9080 h 10000"/>
                  <a:gd name="connsiteX208" fmla="*/ 4448 w 10000"/>
                  <a:gd name="connsiteY208" fmla="*/ 9075 h 10000"/>
                  <a:gd name="connsiteX209" fmla="*/ 4440 w 10000"/>
                  <a:gd name="connsiteY209" fmla="*/ 9075 h 10000"/>
                  <a:gd name="connsiteX210" fmla="*/ 4432 w 10000"/>
                  <a:gd name="connsiteY210" fmla="*/ 9080 h 10000"/>
                  <a:gd name="connsiteX211" fmla="*/ 4418 w 10000"/>
                  <a:gd name="connsiteY211" fmla="*/ 9093 h 10000"/>
                  <a:gd name="connsiteX212" fmla="*/ 4398 w 10000"/>
                  <a:gd name="connsiteY212" fmla="*/ 9116 h 10000"/>
                  <a:gd name="connsiteX213" fmla="*/ 4390 w 10000"/>
                  <a:gd name="connsiteY213" fmla="*/ 9120 h 10000"/>
                  <a:gd name="connsiteX214" fmla="*/ 4382 w 10000"/>
                  <a:gd name="connsiteY214" fmla="*/ 9129 h 10000"/>
                  <a:gd name="connsiteX215" fmla="*/ 4382 w 10000"/>
                  <a:gd name="connsiteY215" fmla="*/ 9134 h 10000"/>
                  <a:gd name="connsiteX216" fmla="*/ 4385 w 10000"/>
                  <a:gd name="connsiteY216" fmla="*/ 9143 h 10000"/>
                  <a:gd name="connsiteX217" fmla="*/ 4398 w 10000"/>
                  <a:gd name="connsiteY217" fmla="*/ 9134 h 10000"/>
                  <a:gd name="connsiteX218" fmla="*/ 4418 w 10000"/>
                  <a:gd name="connsiteY218" fmla="*/ 9161 h 10000"/>
                  <a:gd name="connsiteX219" fmla="*/ 4423 w 10000"/>
                  <a:gd name="connsiteY219" fmla="*/ 9170 h 10000"/>
                  <a:gd name="connsiteX220" fmla="*/ 4426 w 10000"/>
                  <a:gd name="connsiteY220" fmla="*/ 9175 h 10000"/>
                  <a:gd name="connsiteX221" fmla="*/ 4432 w 10000"/>
                  <a:gd name="connsiteY221" fmla="*/ 9211 h 10000"/>
                  <a:gd name="connsiteX222" fmla="*/ 4426 w 10000"/>
                  <a:gd name="connsiteY222" fmla="*/ 9224 h 10000"/>
                  <a:gd name="connsiteX223" fmla="*/ 4418 w 10000"/>
                  <a:gd name="connsiteY223" fmla="*/ 9247 h 10000"/>
                  <a:gd name="connsiteX224" fmla="*/ 4409 w 10000"/>
                  <a:gd name="connsiteY224" fmla="*/ 9238 h 10000"/>
                  <a:gd name="connsiteX225" fmla="*/ 4398 w 10000"/>
                  <a:gd name="connsiteY225" fmla="*/ 9220 h 10000"/>
                  <a:gd name="connsiteX226" fmla="*/ 4393 w 10000"/>
                  <a:gd name="connsiteY226" fmla="*/ 9211 h 10000"/>
                  <a:gd name="connsiteX227" fmla="*/ 4390 w 10000"/>
                  <a:gd name="connsiteY227" fmla="*/ 9211 h 10000"/>
                  <a:gd name="connsiteX228" fmla="*/ 4385 w 10000"/>
                  <a:gd name="connsiteY228" fmla="*/ 9220 h 10000"/>
                  <a:gd name="connsiteX229" fmla="*/ 4385 w 10000"/>
                  <a:gd name="connsiteY229" fmla="*/ 9238 h 10000"/>
                  <a:gd name="connsiteX230" fmla="*/ 4382 w 10000"/>
                  <a:gd name="connsiteY230" fmla="*/ 9260 h 10000"/>
                  <a:gd name="connsiteX231" fmla="*/ 4360 w 10000"/>
                  <a:gd name="connsiteY231" fmla="*/ 9278 h 10000"/>
                  <a:gd name="connsiteX232" fmla="*/ 4360 w 10000"/>
                  <a:gd name="connsiteY232" fmla="*/ 9292 h 10000"/>
                  <a:gd name="connsiteX233" fmla="*/ 4363 w 10000"/>
                  <a:gd name="connsiteY233" fmla="*/ 9305 h 10000"/>
                  <a:gd name="connsiteX234" fmla="*/ 4385 w 10000"/>
                  <a:gd name="connsiteY234" fmla="*/ 9314 h 10000"/>
                  <a:gd name="connsiteX235" fmla="*/ 4393 w 10000"/>
                  <a:gd name="connsiteY235" fmla="*/ 9319 h 10000"/>
                  <a:gd name="connsiteX236" fmla="*/ 4398 w 10000"/>
                  <a:gd name="connsiteY236" fmla="*/ 9319 h 10000"/>
                  <a:gd name="connsiteX237" fmla="*/ 4401 w 10000"/>
                  <a:gd name="connsiteY237" fmla="*/ 9314 h 10000"/>
                  <a:gd name="connsiteX238" fmla="*/ 4409 w 10000"/>
                  <a:gd name="connsiteY238" fmla="*/ 9278 h 10000"/>
                  <a:gd name="connsiteX239" fmla="*/ 4418 w 10000"/>
                  <a:gd name="connsiteY239" fmla="*/ 9287 h 10000"/>
                  <a:gd name="connsiteX240" fmla="*/ 4426 w 10000"/>
                  <a:gd name="connsiteY240" fmla="*/ 9292 h 10000"/>
                  <a:gd name="connsiteX241" fmla="*/ 4426 w 10000"/>
                  <a:gd name="connsiteY241" fmla="*/ 9301 h 10000"/>
                  <a:gd name="connsiteX242" fmla="*/ 4426 w 10000"/>
                  <a:gd name="connsiteY242" fmla="*/ 9314 h 10000"/>
                  <a:gd name="connsiteX243" fmla="*/ 4418 w 10000"/>
                  <a:gd name="connsiteY243" fmla="*/ 9332 h 10000"/>
                  <a:gd name="connsiteX244" fmla="*/ 4415 w 10000"/>
                  <a:gd name="connsiteY244" fmla="*/ 9341 h 10000"/>
                  <a:gd name="connsiteX245" fmla="*/ 4418 w 10000"/>
                  <a:gd name="connsiteY245" fmla="*/ 9350 h 10000"/>
                  <a:gd name="connsiteX246" fmla="*/ 4415 w 10000"/>
                  <a:gd name="connsiteY246" fmla="*/ 9364 h 10000"/>
                  <a:gd name="connsiteX247" fmla="*/ 4418 w 10000"/>
                  <a:gd name="connsiteY247" fmla="*/ 9409 h 10000"/>
                  <a:gd name="connsiteX248" fmla="*/ 4418 w 10000"/>
                  <a:gd name="connsiteY248" fmla="*/ 9423 h 10000"/>
                  <a:gd name="connsiteX249" fmla="*/ 4415 w 10000"/>
                  <a:gd name="connsiteY249" fmla="*/ 9432 h 10000"/>
                  <a:gd name="connsiteX250" fmla="*/ 4398 w 10000"/>
                  <a:gd name="connsiteY250" fmla="*/ 9423 h 10000"/>
                  <a:gd name="connsiteX251" fmla="*/ 4390 w 10000"/>
                  <a:gd name="connsiteY251" fmla="*/ 9436 h 10000"/>
                  <a:gd name="connsiteX252" fmla="*/ 4385 w 10000"/>
                  <a:gd name="connsiteY252" fmla="*/ 9445 h 10000"/>
                  <a:gd name="connsiteX253" fmla="*/ 4376 w 10000"/>
                  <a:gd name="connsiteY253" fmla="*/ 9459 h 10000"/>
                  <a:gd name="connsiteX254" fmla="*/ 4354 w 10000"/>
                  <a:gd name="connsiteY254" fmla="*/ 9450 h 10000"/>
                  <a:gd name="connsiteX255" fmla="*/ 4352 w 10000"/>
                  <a:gd name="connsiteY255" fmla="*/ 9445 h 10000"/>
                  <a:gd name="connsiteX256" fmla="*/ 4354 w 10000"/>
                  <a:gd name="connsiteY256" fmla="*/ 9432 h 10000"/>
                  <a:gd name="connsiteX257" fmla="*/ 4368 w 10000"/>
                  <a:gd name="connsiteY257" fmla="*/ 9432 h 10000"/>
                  <a:gd name="connsiteX258" fmla="*/ 4371 w 10000"/>
                  <a:gd name="connsiteY258" fmla="*/ 9423 h 10000"/>
                  <a:gd name="connsiteX259" fmla="*/ 4371 w 10000"/>
                  <a:gd name="connsiteY259" fmla="*/ 9405 h 10000"/>
                  <a:gd name="connsiteX260" fmla="*/ 4368 w 10000"/>
                  <a:gd name="connsiteY260" fmla="*/ 9391 h 10000"/>
                  <a:gd name="connsiteX261" fmla="*/ 4363 w 10000"/>
                  <a:gd name="connsiteY261" fmla="*/ 9391 h 10000"/>
                  <a:gd name="connsiteX262" fmla="*/ 4354 w 10000"/>
                  <a:gd name="connsiteY262" fmla="*/ 9409 h 10000"/>
                  <a:gd name="connsiteX263" fmla="*/ 4335 w 10000"/>
                  <a:gd name="connsiteY263" fmla="*/ 9436 h 10000"/>
                  <a:gd name="connsiteX264" fmla="*/ 4327 w 10000"/>
                  <a:gd name="connsiteY264" fmla="*/ 9445 h 10000"/>
                  <a:gd name="connsiteX265" fmla="*/ 4313 w 10000"/>
                  <a:gd name="connsiteY265" fmla="*/ 9445 h 10000"/>
                  <a:gd name="connsiteX266" fmla="*/ 4305 w 10000"/>
                  <a:gd name="connsiteY266" fmla="*/ 9436 h 10000"/>
                  <a:gd name="connsiteX267" fmla="*/ 4296 w 10000"/>
                  <a:gd name="connsiteY267" fmla="*/ 9409 h 10000"/>
                  <a:gd name="connsiteX268" fmla="*/ 4302 w 10000"/>
                  <a:gd name="connsiteY268" fmla="*/ 9396 h 10000"/>
                  <a:gd name="connsiteX269" fmla="*/ 4302 w 10000"/>
                  <a:gd name="connsiteY269" fmla="*/ 9378 h 10000"/>
                  <a:gd name="connsiteX270" fmla="*/ 4302 w 10000"/>
                  <a:gd name="connsiteY270" fmla="*/ 9355 h 10000"/>
                  <a:gd name="connsiteX271" fmla="*/ 4296 w 10000"/>
                  <a:gd name="connsiteY271" fmla="*/ 9355 h 10000"/>
                  <a:gd name="connsiteX272" fmla="*/ 4294 w 10000"/>
                  <a:gd name="connsiteY272" fmla="*/ 9364 h 10000"/>
                  <a:gd name="connsiteX273" fmla="*/ 4288 w 10000"/>
                  <a:gd name="connsiteY273" fmla="*/ 9369 h 10000"/>
                  <a:gd name="connsiteX274" fmla="*/ 4288 w 10000"/>
                  <a:gd name="connsiteY274" fmla="*/ 9378 h 10000"/>
                  <a:gd name="connsiteX275" fmla="*/ 4288 w 10000"/>
                  <a:gd name="connsiteY275" fmla="*/ 9391 h 10000"/>
                  <a:gd name="connsiteX276" fmla="*/ 4285 w 10000"/>
                  <a:gd name="connsiteY276" fmla="*/ 9405 h 10000"/>
                  <a:gd name="connsiteX277" fmla="*/ 4274 w 10000"/>
                  <a:gd name="connsiteY277" fmla="*/ 9405 h 10000"/>
                  <a:gd name="connsiteX278" fmla="*/ 4272 w 10000"/>
                  <a:gd name="connsiteY278" fmla="*/ 9396 h 10000"/>
                  <a:gd name="connsiteX279" fmla="*/ 4266 w 10000"/>
                  <a:gd name="connsiteY279" fmla="*/ 9396 h 10000"/>
                  <a:gd name="connsiteX280" fmla="*/ 4263 w 10000"/>
                  <a:gd name="connsiteY280" fmla="*/ 9409 h 10000"/>
                  <a:gd name="connsiteX281" fmla="*/ 4263 w 10000"/>
                  <a:gd name="connsiteY281" fmla="*/ 9423 h 10000"/>
                  <a:gd name="connsiteX282" fmla="*/ 4266 w 10000"/>
                  <a:gd name="connsiteY282" fmla="*/ 9436 h 10000"/>
                  <a:gd name="connsiteX283" fmla="*/ 4258 w 10000"/>
                  <a:gd name="connsiteY283" fmla="*/ 9477 h 10000"/>
                  <a:gd name="connsiteX284" fmla="*/ 4263 w 10000"/>
                  <a:gd name="connsiteY284" fmla="*/ 9504 h 10000"/>
                  <a:gd name="connsiteX285" fmla="*/ 4263 w 10000"/>
                  <a:gd name="connsiteY285" fmla="*/ 9522 h 10000"/>
                  <a:gd name="connsiteX286" fmla="*/ 4249 w 10000"/>
                  <a:gd name="connsiteY286" fmla="*/ 9535 h 10000"/>
                  <a:gd name="connsiteX287" fmla="*/ 4247 w 10000"/>
                  <a:gd name="connsiteY287" fmla="*/ 9549 h 10000"/>
                  <a:gd name="connsiteX288" fmla="*/ 4249 w 10000"/>
                  <a:gd name="connsiteY288" fmla="*/ 9576 h 10000"/>
                  <a:gd name="connsiteX289" fmla="*/ 4249 w 10000"/>
                  <a:gd name="connsiteY289" fmla="*/ 9581 h 10000"/>
                  <a:gd name="connsiteX290" fmla="*/ 4238 w 10000"/>
                  <a:gd name="connsiteY290" fmla="*/ 9581 h 10000"/>
                  <a:gd name="connsiteX291" fmla="*/ 4233 w 10000"/>
                  <a:gd name="connsiteY291" fmla="*/ 9576 h 10000"/>
                  <a:gd name="connsiteX292" fmla="*/ 4216 w 10000"/>
                  <a:gd name="connsiteY292" fmla="*/ 9535 h 10000"/>
                  <a:gd name="connsiteX293" fmla="*/ 4214 w 10000"/>
                  <a:gd name="connsiteY293" fmla="*/ 9549 h 10000"/>
                  <a:gd name="connsiteX294" fmla="*/ 4197 w 10000"/>
                  <a:gd name="connsiteY294" fmla="*/ 9553 h 10000"/>
                  <a:gd name="connsiteX295" fmla="*/ 4178 w 10000"/>
                  <a:gd name="connsiteY295" fmla="*/ 9553 h 10000"/>
                  <a:gd name="connsiteX296" fmla="*/ 4175 w 10000"/>
                  <a:gd name="connsiteY296" fmla="*/ 9562 h 10000"/>
                  <a:gd name="connsiteX297" fmla="*/ 4175 w 10000"/>
                  <a:gd name="connsiteY297" fmla="*/ 9567 h 10000"/>
                  <a:gd name="connsiteX298" fmla="*/ 4183 w 10000"/>
                  <a:gd name="connsiteY298" fmla="*/ 9581 h 10000"/>
                  <a:gd name="connsiteX299" fmla="*/ 4192 w 10000"/>
                  <a:gd name="connsiteY299" fmla="*/ 9594 h 10000"/>
                  <a:gd name="connsiteX300" fmla="*/ 4192 w 10000"/>
                  <a:gd name="connsiteY300" fmla="*/ 9603 h 10000"/>
                  <a:gd name="connsiteX301" fmla="*/ 4186 w 10000"/>
                  <a:gd name="connsiteY301" fmla="*/ 9608 h 10000"/>
                  <a:gd name="connsiteX302" fmla="*/ 4178 w 10000"/>
                  <a:gd name="connsiteY302" fmla="*/ 9608 h 10000"/>
                  <a:gd name="connsiteX303" fmla="*/ 4153 w 10000"/>
                  <a:gd name="connsiteY303" fmla="*/ 9576 h 10000"/>
                  <a:gd name="connsiteX304" fmla="*/ 4142 w 10000"/>
                  <a:gd name="connsiteY304" fmla="*/ 9576 h 10000"/>
                  <a:gd name="connsiteX305" fmla="*/ 4134 w 10000"/>
                  <a:gd name="connsiteY305" fmla="*/ 9581 h 10000"/>
                  <a:gd name="connsiteX306" fmla="*/ 4120 w 10000"/>
                  <a:gd name="connsiteY306" fmla="*/ 9590 h 10000"/>
                  <a:gd name="connsiteX307" fmla="*/ 4111 w 10000"/>
                  <a:gd name="connsiteY307" fmla="*/ 9608 h 10000"/>
                  <a:gd name="connsiteX308" fmla="*/ 4089 w 10000"/>
                  <a:gd name="connsiteY308" fmla="*/ 9617 h 10000"/>
                  <a:gd name="connsiteX309" fmla="*/ 4073 w 10000"/>
                  <a:gd name="connsiteY309" fmla="*/ 9617 h 10000"/>
                  <a:gd name="connsiteX310" fmla="*/ 4054 w 10000"/>
                  <a:gd name="connsiteY310" fmla="*/ 9608 h 10000"/>
                  <a:gd name="connsiteX311" fmla="*/ 4040 w 10000"/>
                  <a:gd name="connsiteY311" fmla="*/ 9608 h 10000"/>
                  <a:gd name="connsiteX312" fmla="*/ 4029 w 10000"/>
                  <a:gd name="connsiteY312" fmla="*/ 9603 h 10000"/>
                  <a:gd name="connsiteX313" fmla="*/ 4015 w 10000"/>
                  <a:gd name="connsiteY313" fmla="*/ 9594 h 10000"/>
                  <a:gd name="connsiteX314" fmla="*/ 3998 w 10000"/>
                  <a:gd name="connsiteY314" fmla="*/ 9590 h 10000"/>
                  <a:gd name="connsiteX315" fmla="*/ 3982 w 10000"/>
                  <a:gd name="connsiteY315" fmla="*/ 9576 h 10000"/>
                  <a:gd name="connsiteX316" fmla="*/ 3974 w 10000"/>
                  <a:gd name="connsiteY316" fmla="*/ 9567 h 10000"/>
                  <a:gd name="connsiteX317" fmla="*/ 3957 w 10000"/>
                  <a:gd name="connsiteY317" fmla="*/ 9562 h 10000"/>
                  <a:gd name="connsiteX318" fmla="*/ 3949 w 10000"/>
                  <a:gd name="connsiteY318" fmla="*/ 9553 h 10000"/>
                  <a:gd name="connsiteX319" fmla="*/ 3943 w 10000"/>
                  <a:gd name="connsiteY319" fmla="*/ 9553 h 10000"/>
                  <a:gd name="connsiteX320" fmla="*/ 3932 w 10000"/>
                  <a:gd name="connsiteY320" fmla="*/ 9540 h 10000"/>
                  <a:gd name="connsiteX321" fmla="*/ 3927 w 10000"/>
                  <a:gd name="connsiteY321" fmla="*/ 9540 h 10000"/>
                  <a:gd name="connsiteX322" fmla="*/ 3918 w 10000"/>
                  <a:gd name="connsiteY322" fmla="*/ 9540 h 10000"/>
                  <a:gd name="connsiteX323" fmla="*/ 3916 w 10000"/>
                  <a:gd name="connsiteY323" fmla="*/ 9562 h 10000"/>
                  <a:gd name="connsiteX324" fmla="*/ 3902 w 10000"/>
                  <a:gd name="connsiteY324" fmla="*/ 9576 h 10000"/>
                  <a:gd name="connsiteX325" fmla="*/ 3888 w 10000"/>
                  <a:gd name="connsiteY325" fmla="*/ 9567 h 10000"/>
                  <a:gd name="connsiteX326" fmla="*/ 3877 w 10000"/>
                  <a:gd name="connsiteY326" fmla="*/ 9567 h 10000"/>
                  <a:gd name="connsiteX327" fmla="*/ 3863 w 10000"/>
                  <a:gd name="connsiteY327" fmla="*/ 9562 h 10000"/>
                  <a:gd name="connsiteX328" fmla="*/ 3860 w 10000"/>
                  <a:gd name="connsiteY328" fmla="*/ 9549 h 10000"/>
                  <a:gd name="connsiteX329" fmla="*/ 3852 w 10000"/>
                  <a:gd name="connsiteY329" fmla="*/ 9535 h 10000"/>
                  <a:gd name="connsiteX330" fmla="*/ 3838 w 10000"/>
                  <a:gd name="connsiteY330" fmla="*/ 9513 h 10000"/>
                  <a:gd name="connsiteX331" fmla="*/ 3830 w 10000"/>
                  <a:gd name="connsiteY331" fmla="*/ 9504 h 10000"/>
                  <a:gd name="connsiteX332" fmla="*/ 3827 w 10000"/>
                  <a:gd name="connsiteY332" fmla="*/ 9504 h 10000"/>
                  <a:gd name="connsiteX333" fmla="*/ 3822 w 10000"/>
                  <a:gd name="connsiteY333" fmla="*/ 9522 h 10000"/>
                  <a:gd name="connsiteX334" fmla="*/ 3819 w 10000"/>
                  <a:gd name="connsiteY334" fmla="*/ 9526 h 10000"/>
                  <a:gd name="connsiteX335" fmla="*/ 3805 w 10000"/>
                  <a:gd name="connsiteY335" fmla="*/ 9535 h 10000"/>
                  <a:gd name="connsiteX336" fmla="*/ 3800 w 10000"/>
                  <a:gd name="connsiteY336" fmla="*/ 9504 h 10000"/>
                  <a:gd name="connsiteX337" fmla="*/ 3805 w 10000"/>
                  <a:gd name="connsiteY337" fmla="*/ 9499 h 10000"/>
                  <a:gd name="connsiteX338" fmla="*/ 3797 w 10000"/>
                  <a:gd name="connsiteY338" fmla="*/ 9463 h 10000"/>
                  <a:gd name="connsiteX339" fmla="*/ 3783 w 10000"/>
                  <a:gd name="connsiteY339" fmla="*/ 9459 h 10000"/>
                  <a:gd name="connsiteX340" fmla="*/ 3772 w 10000"/>
                  <a:gd name="connsiteY340" fmla="*/ 9450 h 10000"/>
                  <a:gd name="connsiteX341" fmla="*/ 3758 w 10000"/>
                  <a:gd name="connsiteY341" fmla="*/ 9450 h 10000"/>
                  <a:gd name="connsiteX342" fmla="*/ 3742 w 10000"/>
                  <a:gd name="connsiteY342" fmla="*/ 9450 h 10000"/>
                  <a:gd name="connsiteX343" fmla="*/ 3725 w 10000"/>
                  <a:gd name="connsiteY343" fmla="*/ 9450 h 10000"/>
                  <a:gd name="connsiteX344" fmla="*/ 3717 w 10000"/>
                  <a:gd name="connsiteY344" fmla="*/ 9450 h 10000"/>
                  <a:gd name="connsiteX345" fmla="*/ 3709 w 10000"/>
                  <a:gd name="connsiteY345" fmla="*/ 9445 h 10000"/>
                  <a:gd name="connsiteX346" fmla="*/ 3695 w 10000"/>
                  <a:gd name="connsiteY346" fmla="*/ 9445 h 10000"/>
                  <a:gd name="connsiteX347" fmla="*/ 3692 w 10000"/>
                  <a:gd name="connsiteY347" fmla="*/ 9445 h 10000"/>
                  <a:gd name="connsiteX348" fmla="*/ 3684 w 10000"/>
                  <a:gd name="connsiteY348" fmla="*/ 9436 h 10000"/>
                  <a:gd name="connsiteX349" fmla="*/ 3687 w 10000"/>
                  <a:gd name="connsiteY349" fmla="*/ 9418 h 10000"/>
                  <a:gd name="connsiteX350" fmla="*/ 3692 w 10000"/>
                  <a:gd name="connsiteY350" fmla="*/ 9409 h 10000"/>
                  <a:gd name="connsiteX351" fmla="*/ 3695 w 10000"/>
                  <a:gd name="connsiteY351" fmla="*/ 9405 h 10000"/>
                  <a:gd name="connsiteX352" fmla="*/ 3711 w 10000"/>
                  <a:gd name="connsiteY352" fmla="*/ 9396 h 10000"/>
                  <a:gd name="connsiteX353" fmla="*/ 3717 w 10000"/>
                  <a:gd name="connsiteY353" fmla="*/ 9396 h 10000"/>
                  <a:gd name="connsiteX354" fmla="*/ 3722 w 10000"/>
                  <a:gd name="connsiteY354" fmla="*/ 9396 h 10000"/>
                  <a:gd name="connsiteX355" fmla="*/ 3733 w 10000"/>
                  <a:gd name="connsiteY355" fmla="*/ 9391 h 10000"/>
                  <a:gd name="connsiteX356" fmla="*/ 3742 w 10000"/>
                  <a:gd name="connsiteY356" fmla="*/ 9378 h 10000"/>
                  <a:gd name="connsiteX357" fmla="*/ 3747 w 10000"/>
                  <a:gd name="connsiteY357" fmla="*/ 9369 h 10000"/>
                  <a:gd name="connsiteX358" fmla="*/ 3750 w 10000"/>
                  <a:gd name="connsiteY358" fmla="*/ 9355 h 10000"/>
                  <a:gd name="connsiteX359" fmla="*/ 3750 w 10000"/>
                  <a:gd name="connsiteY359" fmla="*/ 9350 h 10000"/>
                  <a:gd name="connsiteX360" fmla="*/ 3747 w 10000"/>
                  <a:gd name="connsiteY360" fmla="*/ 9328 h 10000"/>
                  <a:gd name="connsiteX361" fmla="*/ 3747 w 10000"/>
                  <a:gd name="connsiteY361" fmla="*/ 9314 h 10000"/>
                  <a:gd name="connsiteX362" fmla="*/ 3750 w 10000"/>
                  <a:gd name="connsiteY362" fmla="*/ 9305 h 10000"/>
                  <a:gd name="connsiteX363" fmla="*/ 3756 w 10000"/>
                  <a:gd name="connsiteY363" fmla="*/ 9305 h 10000"/>
                  <a:gd name="connsiteX364" fmla="*/ 3767 w 10000"/>
                  <a:gd name="connsiteY364" fmla="*/ 9301 h 10000"/>
                  <a:gd name="connsiteX365" fmla="*/ 3772 w 10000"/>
                  <a:gd name="connsiteY365" fmla="*/ 9287 h 10000"/>
                  <a:gd name="connsiteX366" fmla="*/ 3775 w 10000"/>
                  <a:gd name="connsiteY366" fmla="*/ 9265 h 10000"/>
                  <a:gd name="connsiteX367" fmla="*/ 3775 w 10000"/>
                  <a:gd name="connsiteY367" fmla="*/ 9238 h 10000"/>
                  <a:gd name="connsiteX368" fmla="*/ 3772 w 10000"/>
                  <a:gd name="connsiteY368" fmla="*/ 9211 h 10000"/>
                  <a:gd name="connsiteX369" fmla="*/ 3772 w 10000"/>
                  <a:gd name="connsiteY369" fmla="*/ 9197 h 10000"/>
                  <a:gd name="connsiteX370" fmla="*/ 3775 w 10000"/>
                  <a:gd name="connsiteY370" fmla="*/ 9170 h 10000"/>
                  <a:gd name="connsiteX371" fmla="*/ 3775 w 10000"/>
                  <a:gd name="connsiteY371" fmla="*/ 9147 h 10000"/>
                  <a:gd name="connsiteX372" fmla="*/ 3775 w 10000"/>
                  <a:gd name="connsiteY372" fmla="*/ 9129 h 10000"/>
                  <a:gd name="connsiteX373" fmla="*/ 3775 w 10000"/>
                  <a:gd name="connsiteY373" fmla="*/ 9116 h 10000"/>
                  <a:gd name="connsiteX374" fmla="*/ 3789 w 10000"/>
                  <a:gd name="connsiteY374" fmla="*/ 9107 h 10000"/>
                  <a:gd name="connsiteX375" fmla="*/ 3789 w 10000"/>
                  <a:gd name="connsiteY375" fmla="*/ 9089 h 10000"/>
                  <a:gd name="connsiteX376" fmla="*/ 3783 w 10000"/>
                  <a:gd name="connsiteY376" fmla="*/ 9035 h 10000"/>
                  <a:gd name="connsiteX377" fmla="*/ 3783 w 10000"/>
                  <a:gd name="connsiteY377" fmla="*/ 9017 h 10000"/>
                  <a:gd name="connsiteX378" fmla="*/ 3791 w 10000"/>
                  <a:gd name="connsiteY378" fmla="*/ 8999 h 10000"/>
                  <a:gd name="connsiteX379" fmla="*/ 3797 w 10000"/>
                  <a:gd name="connsiteY379" fmla="*/ 8990 h 10000"/>
                  <a:gd name="connsiteX380" fmla="*/ 3808 w 10000"/>
                  <a:gd name="connsiteY380" fmla="*/ 8963 h 10000"/>
                  <a:gd name="connsiteX381" fmla="*/ 3813 w 10000"/>
                  <a:gd name="connsiteY381" fmla="*/ 8931 h 10000"/>
                  <a:gd name="connsiteX382" fmla="*/ 3813 w 10000"/>
                  <a:gd name="connsiteY382" fmla="*/ 8917 h 10000"/>
                  <a:gd name="connsiteX383" fmla="*/ 3808 w 10000"/>
                  <a:gd name="connsiteY383" fmla="*/ 8908 h 10000"/>
                  <a:gd name="connsiteX384" fmla="*/ 3813 w 10000"/>
                  <a:gd name="connsiteY384" fmla="*/ 8904 h 10000"/>
                  <a:gd name="connsiteX385" fmla="*/ 3813 w 10000"/>
                  <a:gd name="connsiteY385" fmla="*/ 8890 h 10000"/>
                  <a:gd name="connsiteX386" fmla="*/ 3808 w 10000"/>
                  <a:gd name="connsiteY386" fmla="*/ 8877 h 10000"/>
                  <a:gd name="connsiteX387" fmla="*/ 3808 w 10000"/>
                  <a:gd name="connsiteY387" fmla="*/ 8854 h 10000"/>
                  <a:gd name="connsiteX388" fmla="*/ 3808 w 10000"/>
                  <a:gd name="connsiteY388" fmla="*/ 8841 h 10000"/>
                  <a:gd name="connsiteX389" fmla="*/ 3808 w 10000"/>
                  <a:gd name="connsiteY389" fmla="*/ 8827 h 10000"/>
                  <a:gd name="connsiteX390" fmla="*/ 3808 w 10000"/>
                  <a:gd name="connsiteY390" fmla="*/ 8818 h 10000"/>
                  <a:gd name="connsiteX391" fmla="*/ 3808 w 10000"/>
                  <a:gd name="connsiteY391" fmla="*/ 8814 h 10000"/>
                  <a:gd name="connsiteX392" fmla="*/ 3808 w 10000"/>
                  <a:gd name="connsiteY392" fmla="*/ 8805 h 10000"/>
                  <a:gd name="connsiteX393" fmla="*/ 3808 w 10000"/>
                  <a:gd name="connsiteY393" fmla="*/ 8787 h 10000"/>
                  <a:gd name="connsiteX394" fmla="*/ 3808 w 10000"/>
                  <a:gd name="connsiteY394" fmla="*/ 8764 h 10000"/>
                  <a:gd name="connsiteX395" fmla="*/ 3808 w 10000"/>
                  <a:gd name="connsiteY395" fmla="*/ 8746 h 10000"/>
                  <a:gd name="connsiteX396" fmla="*/ 3805 w 10000"/>
                  <a:gd name="connsiteY396" fmla="*/ 8733 h 10000"/>
                  <a:gd name="connsiteX397" fmla="*/ 3805 w 10000"/>
                  <a:gd name="connsiteY397" fmla="*/ 8724 h 10000"/>
                  <a:gd name="connsiteX398" fmla="*/ 3808 w 10000"/>
                  <a:gd name="connsiteY398" fmla="*/ 8719 h 10000"/>
                  <a:gd name="connsiteX399" fmla="*/ 3813 w 10000"/>
                  <a:gd name="connsiteY399" fmla="*/ 8710 h 10000"/>
                  <a:gd name="connsiteX400" fmla="*/ 3819 w 10000"/>
                  <a:gd name="connsiteY400" fmla="*/ 8687 h 10000"/>
                  <a:gd name="connsiteX401" fmla="*/ 3822 w 10000"/>
                  <a:gd name="connsiteY401" fmla="*/ 8674 h 10000"/>
                  <a:gd name="connsiteX402" fmla="*/ 3822 w 10000"/>
                  <a:gd name="connsiteY402" fmla="*/ 8647 h 10000"/>
                  <a:gd name="connsiteX403" fmla="*/ 3827 w 10000"/>
                  <a:gd name="connsiteY403" fmla="*/ 8642 h 10000"/>
                  <a:gd name="connsiteX404" fmla="*/ 3827 w 10000"/>
                  <a:gd name="connsiteY404" fmla="*/ 8620 h 10000"/>
                  <a:gd name="connsiteX405" fmla="*/ 3836 w 10000"/>
                  <a:gd name="connsiteY405" fmla="*/ 8593 h 10000"/>
                  <a:gd name="connsiteX406" fmla="*/ 3838 w 10000"/>
                  <a:gd name="connsiteY406" fmla="*/ 8566 h 10000"/>
                  <a:gd name="connsiteX407" fmla="*/ 3838 w 10000"/>
                  <a:gd name="connsiteY407" fmla="*/ 8561 h 10000"/>
                  <a:gd name="connsiteX408" fmla="*/ 3844 w 10000"/>
                  <a:gd name="connsiteY408" fmla="*/ 8530 h 10000"/>
                  <a:gd name="connsiteX409" fmla="*/ 3844 w 10000"/>
                  <a:gd name="connsiteY409" fmla="*/ 8512 h 10000"/>
                  <a:gd name="connsiteX410" fmla="*/ 3844 w 10000"/>
                  <a:gd name="connsiteY410" fmla="*/ 8489 h 10000"/>
                  <a:gd name="connsiteX411" fmla="*/ 3838 w 10000"/>
                  <a:gd name="connsiteY411" fmla="*/ 8444 h 10000"/>
                  <a:gd name="connsiteX412" fmla="*/ 3838 w 10000"/>
                  <a:gd name="connsiteY412" fmla="*/ 8403 h 10000"/>
                  <a:gd name="connsiteX413" fmla="*/ 3838 w 10000"/>
                  <a:gd name="connsiteY413" fmla="*/ 8358 h 10000"/>
                  <a:gd name="connsiteX414" fmla="*/ 3836 w 10000"/>
                  <a:gd name="connsiteY414" fmla="*/ 8331 h 10000"/>
                  <a:gd name="connsiteX415" fmla="*/ 3838 w 10000"/>
                  <a:gd name="connsiteY415" fmla="*/ 8286 h 10000"/>
                  <a:gd name="connsiteX416" fmla="*/ 3836 w 10000"/>
                  <a:gd name="connsiteY416" fmla="*/ 8245 h 10000"/>
                  <a:gd name="connsiteX417" fmla="*/ 3836 w 10000"/>
                  <a:gd name="connsiteY417" fmla="*/ 8209 h 10000"/>
                  <a:gd name="connsiteX418" fmla="*/ 3836 w 10000"/>
                  <a:gd name="connsiteY418" fmla="*/ 8155 h 10000"/>
                  <a:gd name="connsiteX419" fmla="*/ 3836 w 10000"/>
                  <a:gd name="connsiteY419" fmla="*/ 8128 h 10000"/>
                  <a:gd name="connsiteX420" fmla="*/ 3836 w 10000"/>
                  <a:gd name="connsiteY420" fmla="*/ 8092 h 10000"/>
                  <a:gd name="connsiteX421" fmla="*/ 3830 w 10000"/>
                  <a:gd name="connsiteY421" fmla="*/ 8056 h 10000"/>
                  <a:gd name="connsiteX422" fmla="*/ 3830 w 10000"/>
                  <a:gd name="connsiteY422" fmla="*/ 8029 h 10000"/>
                  <a:gd name="connsiteX423" fmla="*/ 3830 w 10000"/>
                  <a:gd name="connsiteY423" fmla="*/ 8011 h 10000"/>
                  <a:gd name="connsiteX424" fmla="*/ 3827 w 10000"/>
                  <a:gd name="connsiteY424" fmla="*/ 7988 h 10000"/>
                  <a:gd name="connsiteX425" fmla="*/ 3827 w 10000"/>
                  <a:gd name="connsiteY425" fmla="*/ 7961 h 10000"/>
                  <a:gd name="connsiteX426" fmla="*/ 3822 w 10000"/>
                  <a:gd name="connsiteY426" fmla="*/ 7943 h 10000"/>
                  <a:gd name="connsiteX427" fmla="*/ 3822 w 10000"/>
                  <a:gd name="connsiteY427" fmla="*/ 7934 h 10000"/>
                  <a:gd name="connsiteX428" fmla="*/ 3819 w 10000"/>
                  <a:gd name="connsiteY428" fmla="*/ 7934 h 10000"/>
                  <a:gd name="connsiteX429" fmla="*/ 3789 w 10000"/>
                  <a:gd name="connsiteY429" fmla="*/ 7934 h 10000"/>
                  <a:gd name="connsiteX430" fmla="*/ 3758 w 10000"/>
                  <a:gd name="connsiteY430" fmla="*/ 7934 h 10000"/>
                  <a:gd name="connsiteX431" fmla="*/ 3709 w 10000"/>
                  <a:gd name="connsiteY431" fmla="*/ 7934 h 10000"/>
                  <a:gd name="connsiteX432" fmla="*/ 3684 w 10000"/>
                  <a:gd name="connsiteY432" fmla="*/ 7934 h 10000"/>
                  <a:gd name="connsiteX433" fmla="*/ 3645 w 10000"/>
                  <a:gd name="connsiteY433" fmla="*/ 7943 h 10000"/>
                  <a:gd name="connsiteX434" fmla="*/ 3598 w 10000"/>
                  <a:gd name="connsiteY434" fmla="*/ 7943 h 10000"/>
                  <a:gd name="connsiteX435" fmla="*/ 3573 w 10000"/>
                  <a:gd name="connsiteY435" fmla="*/ 7948 h 10000"/>
                  <a:gd name="connsiteX436" fmla="*/ 3549 w 10000"/>
                  <a:gd name="connsiteY436" fmla="*/ 7943 h 10000"/>
                  <a:gd name="connsiteX437" fmla="*/ 3540 w 10000"/>
                  <a:gd name="connsiteY437" fmla="*/ 7934 h 10000"/>
                  <a:gd name="connsiteX438" fmla="*/ 3538 w 10000"/>
                  <a:gd name="connsiteY438" fmla="*/ 7934 h 10000"/>
                  <a:gd name="connsiteX439" fmla="*/ 3518 w 10000"/>
                  <a:gd name="connsiteY439" fmla="*/ 7961 h 10000"/>
                  <a:gd name="connsiteX440" fmla="*/ 3518 w 10000"/>
                  <a:gd name="connsiteY440" fmla="*/ 7975 h 10000"/>
                  <a:gd name="connsiteX441" fmla="*/ 3518 w 10000"/>
                  <a:gd name="connsiteY441" fmla="*/ 8002 h 10000"/>
                  <a:gd name="connsiteX442" fmla="*/ 3510 w 10000"/>
                  <a:gd name="connsiteY442" fmla="*/ 8011 h 10000"/>
                  <a:gd name="connsiteX443" fmla="*/ 3493 w 10000"/>
                  <a:gd name="connsiteY443" fmla="*/ 8024 h 10000"/>
                  <a:gd name="connsiteX444" fmla="*/ 3474 w 10000"/>
                  <a:gd name="connsiteY444" fmla="*/ 8029 h 10000"/>
                  <a:gd name="connsiteX445" fmla="*/ 3458 w 10000"/>
                  <a:gd name="connsiteY445" fmla="*/ 8042 h 10000"/>
                  <a:gd name="connsiteX446" fmla="*/ 3435 w 10000"/>
                  <a:gd name="connsiteY446" fmla="*/ 8065 h 10000"/>
                  <a:gd name="connsiteX447" fmla="*/ 3422 w 10000"/>
                  <a:gd name="connsiteY447" fmla="*/ 8074 h 10000"/>
                  <a:gd name="connsiteX448" fmla="*/ 3411 w 10000"/>
                  <a:gd name="connsiteY448" fmla="*/ 8088 h 10000"/>
                  <a:gd name="connsiteX449" fmla="*/ 3402 w 10000"/>
                  <a:gd name="connsiteY449" fmla="*/ 8092 h 10000"/>
                  <a:gd name="connsiteX450" fmla="*/ 3372 w 10000"/>
                  <a:gd name="connsiteY450" fmla="*/ 8119 h 10000"/>
                  <a:gd name="connsiteX451" fmla="*/ 3353 w 10000"/>
                  <a:gd name="connsiteY451" fmla="*/ 8133 h 10000"/>
                  <a:gd name="connsiteX452" fmla="*/ 3344 w 10000"/>
                  <a:gd name="connsiteY452" fmla="*/ 8142 h 10000"/>
                  <a:gd name="connsiteX453" fmla="*/ 3333 w 10000"/>
                  <a:gd name="connsiteY453" fmla="*/ 8160 h 10000"/>
                  <a:gd name="connsiteX454" fmla="*/ 3322 w 10000"/>
                  <a:gd name="connsiteY454" fmla="*/ 8196 h 10000"/>
                  <a:gd name="connsiteX455" fmla="*/ 3317 w 10000"/>
                  <a:gd name="connsiteY455" fmla="*/ 8209 h 10000"/>
                  <a:gd name="connsiteX456" fmla="*/ 3297 w 10000"/>
                  <a:gd name="connsiteY456" fmla="*/ 8245 h 10000"/>
                  <a:gd name="connsiteX457" fmla="*/ 3292 w 10000"/>
                  <a:gd name="connsiteY457" fmla="*/ 8250 h 10000"/>
                  <a:gd name="connsiteX458" fmla="*/ 3281 w 10000"/>
                  <a:gd name="connsiteY458" fmla="*/ 8272 h 10000"/>
                  <a:gd name="connsiteX459" fmla="*/ 3275 w 10000"/>
                  <a:gd name="connsiteY459" fmla="*/ 8277 h 10000"/>
                  <a:gd name="connsiteX460" fmla="*/ 3264 w 10000"/>
                  <a:gd name="connsiteY460" fmla="*/ 8313 h 10000"/>
                  <a:gd name="connsiteX461" fmla="*/ 3248 w 10000"/>
                  <a:gd name="connsiteY461" fmla="*/ 8327 h 10000"/>
                  <a:gd name="connsiteX462" fmla="*/ 3212 w 10000"/>
                  <a:gd name="connsiteY462" fmla="*/ 8340 h 10000"/>
                  <a:gd name="connsiteX463" fmla="*/ 3195 w 10000"/>
                  <a:gd name="connsiteY463" fmla="*/ 8345 h 10000"/>
                  <a:gd name="connsiteX464" fmla="*/ 3195 w 10000"/>
                  <a:gd name="connsiteY464" fmla="*/ 8354 h 10000"/>
                  <a:gd name="connsiteX465" fmla="*/ 3193 w 10000"/>
                  <a:gd name="connsiteY465" fmla="*/ 8358 h 10000"/>
                  <a:gd name="connsiteX466" fmla="*/ 3179 w 10000"/>
                  <a:gd name="connsiteY466" fmla="*/ 8367 h 10000"/>
                  <a:gd name="connsiteX467" fmla="*/ 3171 w 10000"/>
                  <a:gd name="connsiteY467" fmla="*/ 8381 h 10000"/>
                  <a:gd name="connsiteX468" fmla="*/ 3146 w 10000"/>
                  <a:gd name="connsiteY468" fmla="*/ 8408 h 10000"/>
                  <a:gd name="connsiteX469" fmla="*/ 3137 w 10000"/>
                  <a:gd name="connsiteY469" fmla="*/ 8417 h 10000"/>
                  <a:gd name="connsiteX470" fmla="*/ 3115 w 10000"/>
                  <a:gd name="connsiteY470" fmla="*/ 8430 h 10000"/>
                  <a:gd name="connsiteX471" fmla="*/ 3096 w 10000"/>
                  <a:gd name="connsiteY471" fmla="*/ 8417 h 10000"/>
                  <a:gd name="connsiteX472" fmla="*/ 3082 w 10000"/>
                  <a:gd name="connsiteY472" fmla="*/ 8403 h 10000"/>
                  <a:gd name="connsiteX473" fmla="*/ 3066 w 10000"/>
                  <a:gd name="connsiteY473" fmla="*/ 8381 h 10000"/>
                  <a:gd name="connsiteX474" fmla="*/ 3063 w 10000"/>
                  <a:gd name="connsiteY474" fmla="*/ 8372 h 10000"/>
                  <a:gd name="connsiteX475" fmla="*/ 3057 w 10000"/>
                  <a:gd name="connsiteY475" fmla="*/ 8358 h 10000"/>
                  <a:gd name="connsiteX476" fmla="*/ 3052 w 10000"/>
                  <a:gd name="connsiteY476" fmla="*/ 8345 h 10000"/>
                  <a:gd name="connsiteX477" fmla="*/ 3044 w 10000"/>
                  <a:gd name="connsiteY477" fmla="*/ 8327 h 10000"/>
                  <a:gd name="connsiteX478" fmla="*/ 3027 w 10000"/>
                  <a:gd name="connsiteY478" fmla="*/ 8304 h 10000"/>
                  <a:gd name="connsiteX479" fmla="*/ 3016 w 10000"/>
                  <a:gd name="connsiteY479" fmla="*/ 8304 h 10000"/>
                  <a:gd name="connsiteX480" fmla="*/ 3002 w 10000"/>
                  <a:gd name="connsiteY480" fmla="*/ 8304 h 10000"/>
                  <a:gd name="connsiteX481" fmla="*/ 2977 w 10000"/>
                  <a:gd name="connsiteY481" fmla="*/ 8304 h 10000"/>
                  <a:gd name="connsiteX482" fmla="*/ 2961 w 10000"/>
                  <a:gd name="connsiteY482" fmla="*/ 8300 h 10000"/>
                  <a:gd name="connsiteX483" fmla="*/ 2936 w 10000"/>
                  <a:gd name="connsiteY483" fmla="*/ 8300 h 10000"/>
                  <a:gd name="connsiteX484" fmla="*/ 2922 w 10000"/>
                  <a:gd name="connsiteY484" fmla="*/ 8313 h 10000"/>
                  <a:gd name="connsiteX485" fmla="*/ 2911 w 10000"/>
                  <a:gd name="connsiteY485" fmla="*/ 8313 h 10000"/>
                  <a:gd name="connsiteX486" fmla="*/ 2881 w 10000"/>
                  <a:gd name="connsiteY486" fmla="*/ 8304 h 10000"/>
                  <a:gd name="connsiteX487" fmla="*/ 2878 w 10000"/>
                  <a:gd name="connsiteY487" fmla="*/ 8304 h 10000"/>
                  <a:gd name="connsiteX488" fmla="*/ 2867 w 10000"/>
                  <a:gd name="connsiteY488" fmla="*/ 8313 h 10000"/>
                  <a:gd name="connsiteX489" fmla="*/ 2859 w 10000"/>
                  <a:gd name="connsiteY489" fmla="*/ 8318 h 10000"/>
                  <a:gd name="connsiteX490" fmla="*/ 2856 w 10000"/>
                  <a:gd name="connsiteY490" fmla="*/ 8327 h 10000"/>
                  <a:gd name="connsiteX491" fmla="*/ 2856 w 10000"/>
                  <a:gd name="connsiteY491" fmla="*/ 8331 h 10000"/>
                  <a:gd name="connsiteX492" fmla="*/ 2850 w 10000"/>
                  <a:gd name="connsiteY492" fmla="*/ 8340 h 10000"/>
                  <a:gd name="connsiteX493" fmla="*/ 2864 w 10000"/>
                  <a:gd name="connsiteY493" fmla="*/ 8345 h 10000"/>
                  <a:gd name="connsiteX494" fmla="*/ 2867 w 10000"/>
                  <a:gd name="connsiteY494" fmla="*/ 8354 h 10000"/>
                  <a:gd name="connsiteX495" fmla="*/ 2878 w 10000"/>
                  <a:gd name="connsiteY495" fmla="*/ 8367 h 10000"/>
                  <a:gd name="connsiteX496" fmla="*/ 2881 w 10000"/>
                  <a:gd name="connsiteY496" fmla="*/ 8385 h 10000"/>
                  <a:gd name="connsiteX497" fmla="*/ 2881 w 10000"/>
                  <a:gd name="connsiteY497" fmla="*/ 8403 h 10000"/>
                  <a:gd name="connsiteX498" fmla="*/ 2886 w 10000"/>
                  <a:gd name="connsiteY498" fmla="*/ 8417 h 10000"/>
                  <a:gd name="connsiteX499" fmla="*/ 2889 w 10000"/>
                  <a:gd name="connsiteY499" fmla="*/ 8430 h 10000"/>
                  <a:gd name="connsiteX500" fmla="*/ 2897 w 10000"/>
                  <a:gd name="connsiteY500" fmla="*/ 8444 h 10000"/>
                  <a:gd name="connsiteX501" fmla="*/ 2903 w 10000"/>
                  <a:gd name="connsiteY501" fmla="*/ 8462 h 10000"/>
                  <a:gd name="connsiteX502" fmla="*/ 2906 w 10000"/>
                  <a:gd name="connsiteY502" fmla="*/ 8484 h 10000"/>
                  <a:gd name="connsiteX503" fmla="*/ 2906 w 10000"/>
                  <a:gd name="connsiteY503" fmla="*/ 8512 h 10000"/>
                  <a:gd name="connsiteX504" fmla="*/ 2903 w 10000"/>
                  <a:gd name="connsiteY504" fmla="*/ 8539 h 10000"/>
                  <a:gd name="connsiteX505" fmla="*/ 2903 w 10000"/>
                  <a:gd name="connsiteY505" fmla="*/ 8561 h 10000"/>
                  <a:gd name="connsiteX506" fmla="*/ 2903 w 10000"/>
                  <a:gd name="connsiteY506" fmla="*/ 8575 h 10000"/>
                  <a:gd name="connsiteX507" fmla="*/ 2906 w 10000"/>
                  <a:gd name="connsiteY507" fmla="*/ 8588 h 10000"/>
                  <a:gd name="connsiteX508" fmla="*/ 2831 w 10000"/>
                  <a:gd name="connsiteY508" fmla="*/ 8683 h 10000"/>
                  <a:gd name="connsiteX509" fmla="*/ 2674 w 10000"/>
                  <a:gd name="connsiteY509" fmla="*/ 8791 h 10000"/>
                  <a:gd name="connsiteX510" fmla="*/ 2583 w 10000"/>
                  <a:gd name="connsiteY510" fmla="*/ 8805 h 10000"/>
                  <a:gd name="connsiteX511" fmla="*/ 2481 w 10000"/>
                  <a:gd name="connsiteY511" fmla="*/ 8751 h 10000"/>
                  <a:gd name="connsiteX512" fmla="*/ 2470 w 10000"/>
                  <a:gd name="connsiteY512" fmla="*/ 8751 h 10000"/>
                  <a:gd name="connsiteX513" fmla="*/ 2445 w 10000"/>
                  <a:gd name="connsiteY513" fmla="*/ 8778 h 10000"/>
                  <a:gd name="connsiteX514" fmla="*/ 2420 w 10000"/>
                  <a:gd name="connsiteY514" fmla="*/ 8800 h 10000"/>
                  <a:gd name="connsiteX515" fmla="*/ 2398 w 10000"/>
                  <a:gd name="connsiteY515" fmla="*/ 8800 h 10000"/>
                  <a:gd name="connsiteX516" fmla="*/ 2365 w 10000"/>
                  <a:gd name="connsiteY516" fmla="*/ 8845 h 10000"/>
                  <a:gd name="connsiteX517" fmla="*/ 2343 w 10000"/>
                  <a:gd name="connsiteY517" fmla="*/ 8859 h 10000"/>
                  <a:gd name="connsiteX518" fmla="*/ 2296 w 10000"/>
                  <a:gd name="connsiteY518" fmla="*/ 8890 h 10000"/>
                  <a:gd name="connsiteX519" fmla="*/ 2276 w 10000"/>
                  <a:gd name="connsiteY519" fmla="*/ 8904 h 10000"/>
                  <a:gd name="connsiteX520" fmla="*/ 2243 w 10000"/>
                  <a:gd name="connsiteY520" fmla="*/ 8922 h 10000"/>
                  <a:gd name="connsiteX521" fmla="*/ 2221 w 10000"/>
                  <a:gd name="connsiteY521" fmla="*/ 8931 h 10000"/>
                  <a:gd name="connsiteX522" fmla="*/ 2188 w 10000"/>
                  <a:gd name="connsiteY522" fmla="*/ 8949 h 10000"/>
                  <a:gd name="connsiteX523" fmla="*/ 2163 w 10000"/>
                  <a:gd name="connsiteY523" fmla="*/ 8963 h 10000"/>
                  <a:gd name="connsiteX524" fmla="*/ 2141 w 10000"/>
                  <a:gd name="connsiteY524" fmla="*/ 8985 h 10000"/>
                  <a:gd name="connsiteX525" fmla="*/ 2116 w 10000"/>
                  <a:gd name="connsiteY525" fmla="*/ 8990 h 10000"/>
                  <a:gd name="connsiteX526" fmla="*/ 2111 w 10000"/>
                  <a:gd name="connsiteY526" fmla="*/ 8999 h 10000"/>
                  <a:gd name="connsiteX527" fmla="*/ 2100 w 10000"/>
                  <a:gd name="connsiteY527" fmla="*/ 8999 h 10000"/>
                  <a:gd name="connsiteX528" fmla="*/ 2086 w 10000"/>
                  <a:gd name="connsiteY528" fmla="*/ 9003 h 10000"/>
                  <a:gd name="connsiteX529" fmla="*/ 2078 w 10000"/>
                  <a:gd name="connsiteY529" fmla="*/ 9012 h 10000"/>
                  <a:gd name="connsiteX530" fmla="*/ 2050 w 10000"/>
                  <a:gd name="connsiteY530" fmla="*/ 9026 h 10000"/>
                  <a:gd name="connsiteX531" fmla="*/ 2028 w 10000"/>
                  <a:gd name="connsiteY531" fmla="*/ 9048 h 10000"/>
                  <a:gd name="connsiteX532" fmla="*/ 2012 w 10000"/>
                  <a:gd name="connsiteY532" fmla="*/ 9062 h 10000"/>
                  <a:gd name="connsiteX533" fmla="*/ 1995 w 10000"/>
                  <a:gd name="connsiteY533" fmla="*/ 9075 h 10000"/>
                  <a:gd name="connsiteX534" fmla="*/ 1962 w 10000"/>
                  <a:gd name="connsiteY534" fmla="*/ 9080 h 10000"/>
                  <a:gd name="connsiteX535" fmla="*/ 1948 w 10000"/>
                  <a:gd name="connsiteY535" fmla="*/ 9048 h 10000"/>
                  <a:gd name="connsiteX536" fmla="*/ 1945 w 10000"/>
                  <a:gd name="connsiteY536" fmla="*/ 9039 h 10000"/>
                  <a:gd name="connsiteX537" fmla="*/ 1932 w 10000"/>
                  <a:gd name="connsiteY537" fmla="*/ 9003 h 10000"/>
                  <a:gd name="connsiteX538" fmla="*/ 1898 w 10000"/>
                  <a:gd name="connsiteY538" fmla="*/ 8935 h 10000"/>
                  <a:gd name="connsiteX539" fmla="*/ 1882 w 10000"/>
                  <a:gd name="connsiteY539" fmla="*/ 8895 h 10000"/>
                  <a:gd name="connsiteX540" fmla="*/ 1865 w 10000"/>
                  <a:gd name="connsiteY540" fmla="*/ 8845 h 10000"/>
                  <a:gd name="connsiteX541" fmla="*/ 1865 w 10000"/>
                  <a:gd name="connsiteY541" fmla="*/ 8832 h 10000"/>
                  <a:gd name="connsiteX542" fmla="*/ 1857 w 10000"/>
                  <a:gd name="connsiteY542" fmla="*/ 8827 h 10000"/>
                  <a:gd name="connsiteX543" fmla="*/ 1841 w 10000"/>
                  <a:gd name="connsiteY543" fmla="*/ 8773 h 10000"/>
                  <a:gd name="connsiteX544" fmla="*/ 1827 w 10000"/>
                  <a:gd name="connsiteY544" fmla="*/ 8733 h 10000"/>
                  <a:gd name="connsiteX545" fmla="*/ 1843 w 10000"/>
                  <a:gd name="connsiteY545" fmla="*/ 8710 h 10000"/>
                  <a:gd name="connsiteX546" fmla="*/ 1857 w 10000"/>
                  <a:gd name="connsiteY546" fmla="*/ 8687 h 10000"/>
                  <a:gd name="connsiteX547" fmla="*/ 1868 w 10000"/>
                  <a:gd name="connsiteY547" fmla="*/ 8669 h 10000"/>
                  <a:gd name="connsiteX548" fmla="*/ 1885 w 10000"/>
                  <a:gd name="connsiteY548" fmla="*/ 8647 h 10000"/>
                  <a:gd name="connsiteX549" fmla="*/ 1909 w 10000"/>
                  <a:gd name="connsiteY549" fmla="*/ 8606 h 10000"/>
                  <a:gd name="connsiteX550" fmla="*/ 1923 w 10000"/>
                  <a:gd name="connsiteY550" fmla="*/ 8588 h 10000"/>
                  <a:gd name="connsiteX551" fmla="*/ 1937 w 10000"/>
                  <a:gd name="connsiteY551" fmla="*/ 8561 h 10000"/>
                  <a:gd name="connsiteX552" fmla="*/ 1923 w 10000"/>
                  <a:gd name="connsiteY552" fmla="*/ 8530 h 10000"/>
                  <a:gd name="connsiteX553" fmla="*/ 1901 w 10000"/>
                  <a:gd name="connsiteY553" fmla="*/ 8462 h 10000"/>
                  <a:gd name="connsiteX554" fmla="*/ 1890 w 10000"/>
                  <a:gd name="connsiteY554" fmla="*/ 8430 h 10000"/>
                  <a:gd name="connsiteX555" fmla="*/ 1885 w 10000"/>
                  <a:gd name="connsiteY555" fmla="*/ 8408 h 10000"/>
                  <a:gd name="connsiteX556" fmla="*/ 1865 w 10000"/>
                  <a:gd name="connsiteY556" fmla="*/ 8367 h 10000"/>
                  <a:gd name="connsiteX557" fmla="*/ 1849 w 10000"/>
                  <a:gd name="connsiteY557" fmla="*/ 8318 h 10000"/>
                  <a:gd name="connsiteX558" fmla="*/ 1841 w 10000"/>
                  <a:gd name="connsiteY558" fmla="*/ 8304 h 10000"/>
                  <a:gd name="connsiteX559" fmla="*/ 1835 w 10000"/>
                  <a:gd name="connsiteY559" fmla="*/ 8300 h 10000"/>
                  <a:gd name="connsiteX560" fmla="*/ 1818 w 10000"/>
                  <a:gd name="connsiteY560" fmla="*/ 8290 h 10000"/>
                  <a:gd name="connsiteX561" fmla="*/ 1785 w 10000"/>
                  <a:gd name="connsiteY561" fmla="*/ 8300 h 10000"/>
                  <a:gd name="connsiteX562" fmla="*/ 1763 w 10000"/>
                  <a:gd name="connsiteY562" fmla="*/ 8300 h 10000"/>
                  <a:gd name="connsiteX563" fmla="*/ 1747 w 10000"/>
                  <a:gd name="connsiteY563" fmla="*/ 8313 h 10000"/>
                  <a:gd name="connsiteX564" fmla="*/ 1744 w 10000"/>
                  <a:gd name="connsiteY564" fmla="*/ 8304 h 10000"/>
                  <a:gd name="connsiteX565" fmla="*/ 1730 w 10000"/>
                  <a:gd name="connsiteY565" fmla="*/ 8313 h 10000"/>
                  <a:gd name="connsiteX566" fmla="*/ 1708 w 10000"/>
                  <a:gd name="connsiteY566" fmla="*/ 8327 h 10000"/>
                  <a:gd name="connsiteX567" fmla="*/ 1675 w 10000"/>
                  <a:gd name="connsiteY567" fmla="*/ 8331 h 10000"/>
                  <a:gd name="connsiteX568" fmla="*/ 1658 w 10000"/>
                  <a:gd name="connsiteY568" fmla="*/ 8345 h 10000"/>
                  <a:gd name="connsiteX569" fmla="*/ 1628 w 10000"/>
                  <a:gd name="connsiteY569" fmla="*/ 8367 h 10000"/>
                  <a:gd name="connsiteX570" fmla="*/ 1620 w 10000"/>
                  <a:gd name="connsiteY570" fmla="*/ 8372 h 10000"/>
                  <a:gd name="connsiteX571" fmla="*/ 1584 w 10000"/>
                  <a:gd name="connsiteY571" fmla="*/ 8394 h 10000"/>
                  <a:gd name="connsiteX572" fmla="*/ 1554 w 10000"/>
                  <a:gd name="connsiteY572" fmla="*/ 8417 h 10000"/>
                  <a:gd name="connsiteX573" fmla="*/ 1529 w 10000"/>
                  <a:gd name="connsiteY573" fmla="*/ 8417 h 10000"/>
                  <a:gd name="connsiteX574" fmla="*/ 1515 w 10000"/>
                  <a:gd name="connsiteY574" fmla="*/ 8408 h 10000"/>
                  <a:gd name="connsiteX575" fmla="*/ 1507 w 10000"/>
                  <a:gd name="connsiteY575" fmla="*/ 8394 h 10000"/>
                  <a:gd name="connsiteX576" fmla="*/ 1479 w 10000"/>
                  <a:gd name="connsiteY576" fmla="*/ 8367 h 10000"/>
                  <a:gd name="connsiteX577" fmla="*/ 1457 w 10000"/>
                  <a:gd name="connsiteY577" fmla="*/ 8385 h 10000"/>
                  <a:gd name="connsiteX578" fmla="*/ 1432 w 10000"/>
                  <a:gd name="connsiteY578" fmla="*/ 8385 h 10000"/>
                  <a:gd name="connsiteX579" fmla="*/ 1418 w 10000"/>
                  <a:gd name="connsiteY579" fmla="*/ 8372 h 10000"/>
                  <a:gd name="connsiteX580" fmla="*/ 1399 w 10000"/>
                  <a:gd name="connsiteY580" fmla="*/ 8358 h 10000"/>
                  <a:gd name="connsiteX581" fmla="*/ 1369 w 10000"/>
                  <a:gd name="connsiteY581" fmla="*/ 8340 h 10000"/>
                  <a:gd name="connsiteX582" fmla="*/ 1355 w 10000"/>
                  <a:gd name="connsiteY582" fmla="*/ 8327 h 10000"/>
                  <a:gd name="connsiteX583" fmla="*/ 1347 w 10000"/>
                  <a:gd name="connsiteY583" fmla="*/ 8318 h 10000"/>
                  <a:gd name="connsiteX584" fmla="*/ 1330 w 10000"/>
                  <a:gd name="connsiteY584" fmla="*/ 8304 h 10000"/>
                  <a:gd name="connsiteX585" fmla="*/ 1319 w 10000"/>
                  <a:gd name="connsiteY585" fmla="*/ 8290 h 10000"/>
                  <a:gd name="connsiteX586" fmla="*/ 1297 w 10000"/>
                  <a:gd name="connsiteY586" fmla="*/ 8272 h 10000"/>
                  <a:gd name="connsiteX587" fmla="*/ 1289 w 10000"/>
                  <a:gd name="connsiteY587" fmla="*/ 8263 h 10000"/>
                  <a:gd name="connsiteX588" fmla="*/ 1280 w 10000"/>
                  <a:gd name="connsiteY588" fmla="*/ 8250 h 10000"/>
                  <a:gd name="connsiteX589" fmla="*/ 1264 w 10000"/>
                  <a:gd name="connsiteY589" fmla="*/ 8236 h 10000"/>
                  <a:gd name="connsiteX590" fmla="*/ 1256 w 10000"/>
                  <a:gd name="connsiteY590" fmla="*/ 8232 h 10000"/>
                  <a:gd name="connsiteX591" fmla="*/ 1247 w 10000"/>
                  <a:gd name="connsiteY591" fmla="*/ 8223 h 10000"/>
                  <a:gd name="connsiteX592" fmla="*/ 1233 w 10000"/>
                  <a:gd name="connsiteY592" fmla="*/ 8209 h 10000"/>
                  <a:gd name="connsiteX593" fmla="*/ 1222 w 10000"/>
                  <a:gd name="connsiteY593" fmla="*/ 8200 h 10000"/>
                  <a:gd name="connsiteX594" fmla="*/ 1206 w 10000"/>
                  <a:gd name="connsiteY594" fmla="*/ 8196 h 10000"/>
                  <a:gd name="connsiteX595" fmla="*/ 1192 w 10000"/>
                  <a:gd name="connsiteY595" fmla="*/ 8196 h 10000"/>
                  <a:gd name="connsiteX596" fmla="*/ 1167 w 10000"/>
                  <a:gd name="connsiteY596" fmla="*/ 8200 h 10000"/>
                  <a:gd name="connsiteX597" fmla="*/ 1137 w 10000"/>
                  <a:gd name="connsiteY597" fmla="*/ 8223 h 10000"/>
                  <a:gd name="connsiteX598" fmla="*/ 1126 w 10000"/>
                  <a:gd name="connsiteY598" fmla="*/ 8232 h 10000"/>
                  <a:gd name="connsiteX599" fmla="*/ 1109 w 10000"/>
                  <a:gd name="connsiteY599" fmla="*/ 8232 h 10000"/>
                  <a:gd name="connsiteX600" fmla="*/ 1087 w 10000"/>
                  <a:gd name="connsiteY600" fmla="*/ 8236 h 10000"/>
                  <a:gd name="connsiteX601" fmla="*/ 1071 w 10000"/>
                  <a:gd name="connsiteY601" fmla="*/ 8232 h 10000"/>
                  <a:gd name="connsiteX602" fmla="*/ 1071 w 10000"/>
                  <a:gd name="connsiteY602" fmla="*/ 8214 h 10000"/>
                  <a:gd name="connsiteX603" fmla="*/ 1062 w 10000"/>
                  <a:gd name="connsiteY603" fmla="*/ 8196 h 10000"/>
                  <a:gd name="connsiteX604" fmla="*/ 1057 w 10000"/>
                  <a:gd name="connsiteY604" fmla="*/ 8173 h 10000"/>
                  <a:gd name="connsiteX605" fmla="*/ 1049 w 10000"/>
                  <a:gd name="connsiteY605" fmla="*/ 8128 h 10000"/>
                  <a:gd name="connsiteX606" fmla="*/ 1040 w 10000"/>
                  <a:gd name="connsiteY606" fmla="*/ 8101 h 10000"/>
                  <a:gd name="connsiteX607" fmla="*/ 1040 w 10000"/>
                  <a:gd name="connsiteY607" fmla="*/ 8088 h 10000"/>
                  <a:gd name="connsiteX608" fmla="*/ 1032 w 10000"/>
                  <a:gd name="connsiteY608" fmla="*/ 8065 h 10000"/>
                  <a:gd name="connsiteX609" fmla="*/ 1024 w 10000"/>
                  <a:gd name="connsiteY609" fmla="*/ 7997 h 10000"/>
                  <a:gd name="connsiteX610" fmla="*/ 1024 w 10000"/>
                  <a:gd name="connsiteY610" fmla="*/ 7970 h 10000"/>
                  <a:gd name="connsiteX611" fmla="*/ 1015 w 10000"/>
                  <a:gd name="connsiteY611" fmla="*/ 7930 h 10000"/>
                  <a:gd name="connsiteX612" fmla="*/ 1013 w 10000"/>
                  <a:gd name="connsiteY612" fmla="*/ 7885 h 10000"/>
                  <a:gd name="connsiteX613" fmla="*/ 1004 w 10000"/>
                  <a:gd name="connsiteY613" fmla="*/ 7866 h 10000"/>
                  <a:gd name="connsiteX614" fmla="*/ 853 w 10000"/>
                  <a:gd name="connsiteY614" fmla="*/ 7948 h 10000"/>
                  <a:gd name="connsiteX615" fmla="*/ 811 w 10000"/>
                  <a:gd name="connsiteY615" fmla="*/ 7844 h 10000"/>
                  <a:gd name="connsiteX616" fmla="*/ 811 w 10000"/>
                  <a:gd name="connsiteY616" fmla="*/ 7799 h 10000"/>
                  <a:gd name="connsiteX617" fmla="*/ 814 w 10000"/>
                  <a:gd name="connsiteY617" fmla="*/ 7736 h 10000"/>
                  <a:gd name="connsiteX618" fmla="*/ 740 w 10000"/>
                  <a:gd name="connsiteY618" fmla="*/ 7578 h 10000"/>
                  <a:gd name="connsiteX619" fmla="*/ 571 w 10000"/>
                  <a:gd name="connsiteY619" fmla="*/ 7447 h 10000"/>
                  <a:gd name="connsiteX620" fmla="*/ 530 w 10000"/>
                  <a:gd name="connsiteY620" fmla="*/ 7772 h 10000"/>
                  <a:gd name="connsiteX621" fmla="*/ 502 w 10000"/>
                  <a:gd name="connsiteY621" fmla="*/ 7763 h 10000"/>
                  <a:gd name="connsiteX622" fmla="*/ 491 w 10000"/>
                  <a:gd name="connsiteY622" fmla="*/ 7826 h 10000"/>
                  <a:gd name="connsiteX623" fmla="*/ 483 w 10000"/>
                  <a:gd name="connsiteY623" fmla="*/ 7830 h 10000"/>
                  <a:gd name="connsiteX624" fmla="*/ 469 w 10000"/>
                  <a:gd name="connsiteY624" fmla="*/ 7839 h 10000"/>
                  <a:gd name="connsiteX625" fmla="*/ 453 w 10000"/>
                  <a:gd name="connsiteY625" fmla="*/ 7830 h 10000"/>
                  <a:gd name="connsiteX626" fmla="*/ 442 w 10000"/>
                  <a:gd name="connsiteY626" fmla="*/ 7826 h 10000"/>
                  <a:gd name="connsiteX627" fmla="*/ 425 w 10000"/>
                  <a:gd name="connsiteY627" fmla="*/ 7826 h 10000"/>
                  <a:gd name="connsiteX628" fmla="*/ 403 w 10000"/>
                  <a:gd name="connsiteY628" fmla="*/ 7826 h 10000"/>
                  <a:gd name="connsiteX629" fmla="*/ 378 w 10000"/>
                  <a:gd name="connsiteY629" fmla="*/ 7817 h 10000"/>
                  <a:gd name="connsiteX630" fmla="*/ 356 w 10000"/>
                  <a:gd name="connsiteY630" fmla="*/ 7817 h 10000"/>
                  <a:gd name="connsiteX631" fmla="*/ 331 w 10000"/>
                  <a:gd name="connsiteY631" fmla="*/ 7817 h 10000"/>
                  <a:gd name="connsiteX632" fmla="*/ 315 w 10000"/>
                  <a:gd name="connsiteY632" fmla="*/ 7830 h 10000"/>
                  <a:gd name="connsiteX633" fmla="*/ 290 w 10000"/>
                  <a:gd name="connsiteY633" fmla="*/ 7853 h 10000"/>
                  <a:gd name="connsiteX634" fmla="*/ 248 w 10000"/>
                  <a:gd name="connsiteY634" fmla="*/ 7659 h 10000"/>
                  <a:gd name="connsiteX635" fmla="*/ 298 w 10000"/>
                  <a:gd name="connsiteY635" fmla="*/ 7379 h 10000"/>
                  <a:gd name="connsiteX636" fmla="*/ 290 w 10000"/>
                  <a:gd name="connsiteY636" fmla="*/ 7312 h 10000"/>
                  <a:gd name="connsiteX637" fmla="*/ 284 w 10000"/>
                  <a:gd name="connsiteY637" fmla="*/ 7253 h 10000"/>
                  <a:gd name="connsiteX638" fmla="*/ 301 w 10000"/>
                  <a:gd name="connsiteY638" fmla="*/ 7226 h 10000"/>
                  <a:gd name="connsiteX639" fmla="*/ 315 w 10000"/>
                  <a:gd name="connsiteY639" fmla="*/ 7199 h 10000"/>
                  <a:gd name="connsiteX640" fmla="*/ 323 w 10000"/>
                  <a:gd name="connsiteY640" fmla="*/ 7158 h 10000"/>
                  <a:gd name="connsiteX641" fmla="*/ 317 w 10000"/>
                  <a:gd name="connsiteY641" fmla="*/ 7140 h 10000"/>
                  <a:gd name="connsiteX642" fmla="*/ 168 w 10000"/>
                  <a:gd name="connsiteY642" fmla="*/ 6892 h 10000"/>
                  <a:gd name="connsiteX643" fmla="*/ 80 w 10000"/>
                  <a:gd name="connsiteY643" fmla="*/ 6802 h 10000"/>
                  <a:gd name="connsiteX644" fmla="*/ 143 w 10000"/>
                  <a:gd name="connsiteY644" fmla="*/ 6707 h 10000"/>
                  <a:gd name="connsiteX645" fmla="*/ 63 w 10000"/>
                  <a:gd name="connsiteY645" fmla="*/ 6549 h 10000"/>
                  <a:gd name="connsiteX646" fmla="*/ 41 w 10000"/>
                  <a:gd name="connsiteY646" fmla="*/ 6500 h 10000"/>
                  <a:gd name="connsiteX647" fmla="*/ 201 w 10000"/>
                  <a:gd name="connsiteY647" fmla="*/ 6274 h 10000"/>
                  <a:gd name="connsiteX648" fmla="*/ 143 w 10000"/>
                  <a:gd name="connsiteY648" fmla="*/ 6184 h 10000"/>
                  <a:gd name="connsiteX649" fmla="*/ 152 w 10000"/>
                  <a:gd name="connsiteY649" fmla="*/ 6148 h 10000"/>
                  <a:gd name="connsiteX650" fmla="*/ 163 w 10000"/>
                  <a:gd name="connsiteY650" fmla="*/ 6107 h 10000"/>
                  <a:gd name="connsiteX651" fmla="*/ 229 w 10000"/>
                  <a:gd name="connsiteY651" fmla="*/ 5895 h 10000"/>
                  <a:gd name="connsiteX652" fmla="*/ 251 w 10000"/>
                  <a:gd name="connsiteY652" fmla="*/ 5805 h 10000"/>
                  <a:gd name="connsiteX653" fmla="*/ 251 w 10000"/>
                  <a:gd name="connsiteY653" fmla="*/ 5778 h 10000"/>
                  <a:gd name="connsiteX654" fmla="*/ 248 w 10000"/>
                  <a:gd name="connsiteY654" fmla="*/ 5733 h 10000"/>
                  <a:gd name="connsiteX655" fmla="*/ 212 w 10000"/>
                  <a:gd name="connsiteY655" fmla="*/ 5602 h 10000"/>
                  <a:gd name="connsiteX656" fmla="*/ 177 w 10000"/>
                  <a:gd name="connsiteY656" fmla="*/ 5521 h 10000"/>
                  <a:gd name="connsiteX657" fmla="*/ 33 w 10000"/>
                  <a:gd name="connsiteY657" fmla="*/ 5503 h 10000"/>
                  <a:gd name="connsiteX658" fmla="*/ 0 w 10000"/>
                  <a:gd name="connsiteY658" fmla="*/ 5219 h 10000"/>
                  <a:gd name="connsiteX659" fmla="*/ 188 w 10000"/>
                  <a:gd name="connsiteY659" fmla="*/ 5219 h 10000"/>
                  <a:gd name="connsiteX660" fmla="*/ 201 w 10000"/>
                  <a:gd name="connsiteY660" fmla="*/ 5210 h 10000"/>
                  <a:gd name="connsiteX661" fmla="*/ 251 w 10000"/>
                  <a:gd name="connsiteY661" fmla="*/ 5169 h 10000"/>
                  <a:gd name="connsiteX662" fmla="*/ 444 w 10000"/>
                  <a:gd name="connsiteY662" fmla="*/ 4984 h 10000"/>
                  <a:gd name="connsiteX663" fmla="*/ 510 w 10000"/>
                  <a:gd name="connsiteY663" fmla="*/ 4723 h 10000"/>
                  <a:gd name="connsiteX664" fmla="*/ 574 w 10000"/>
                  <a:gd name="connsiteY664" fmla="*/ 4272 h 10000"/>
                  <a:gd name="connsiteX665" fmla="*/ 723 w 10000"/>
                  <a:gd name="connsiteY665" fmla="*/ 4078 h 10000"/>
                  <a:gd name="connsiteX666" fmla="*/ 723 w 10000"/>
                  <a:gd name="connsiteY666" fmla="*/ 4023 h 10000"/>
                  <a:gd name="connsiteX667" fmla="*/ 723 w 10000"/>
                  <a:gd name="connsiteY667" fmla="*/ 3983 h 10000"/>
                  <a:gd name="connsiteX668" fmla="*/ 723 w 10000"/>
                  <a:gd name="connsiteY668" fmla="*/ 3771 h 10000"/>
                  <a:gd name="connsiteX669" fmla="*/ 731 w 10000"/>
                  <a:gd name="connsiteY669" fmla="*/ 3442 h 10000"/>
                  <a:gd name="connsiteX670" fmla="*/ 806 w 10000"/>
                  <a:gd name="connsiteY670" fmla="*/ 3392 h 10000"/>
                  <a:gd name="connsiteX671" fmla="*/ 988 w 10000"/>
                  <a:gd name="connsiteY671" fmla="*/ 3712 h 10000"/>
                  <a:gd name="connsiteX672" fmla="*/ 1013 w 10000"/>
                  <a:gd name="connsiteY672" fmla="*/ 3699 h 10000"/>
                  <a:gd name="connsiteX673" fmla="*/ 1120 w 10000"/>
                  <a:gd name="connsiteY673" fmla="*/ 3631 h 10000"/>
                  <a:gd name="connsiteX674" fmla="*/ 1206 w 10000"/>
                  <a:gd name="connsiteY674" fmla="*/ 3627 h 10000"/>
                  <a:gd name="connsiteX675" fmla="*/ 1264 w 10000"/>
                  <a:gd name="connsiteY675" fmla="*/ 3599 h 10000"/>
                  <a:gd name="connsiteX676" fmla="*/ 1322 w 10000"/>
                  <a:gd name="connsiteY676" fmla="*/ 3627 h 10000"/>
                  <a:gd name="connsiteX677" fmla="*/ 1327 w 10000"/>
                  <a:gd name="connsiteY677" fmla="*/ 3645 h 10000"/>
                  <a:gd name="connsiteX678" fmla="*/ 1344 w 10000"/>
                  <a:gd name="connsiteY678" fmla="*/ 3739 h 10000"/>
                  <a:gd name="connsiteX679" fmla="*/ 1344 w 10000"/>
                  <a:gd name="connsiteY679" fmla="*/ 3775 h 10000"/>
                  <a:gd name="connsiteX680" fmla="*/ 1338 w 10000"/>
                  <a:gd name="connsiteY680" fmla="*/ 3784 h 10000"/>
                  <a:gd name="connsiteX681" fmla="*/ 1338 w 10000"/>
                  <a:gd name="connsiteY681" fmla="*/ 3829 h 10000"/>
                  <a:gd name="connsiteX682" fmla="*/ 1352 w 10000"/>
                  <a:gd name="connsiteY682" fmla="*/ 3852 h 10000"/>
                  <a:gd name="connsiteX683" fmla="*/ 1407 w 10000"/>
                  <a:gd name="connsiteY683" fmla="*/ 3866 h 10000"/>
                  <a:gd name="connsiteX684" fmla="*/ 1440 w 10000"/>
                  <a:gd name="connsiteY684" fmla="*/ 3870 h 10000"/>
                  <a:gd name="connsiteX685" fmla="*/ 1600 w 10000"/>
                  <a:gd name="connsiteY685" fmla="*/ 3857 h 10000"/>
                  <a:gd name="connsiteX686" fmla="*/ 1664 w 10000"/>
                  <a:gd name="connsiteY686" fmla="*/ 3911 h 10000"/>
                  <a:gd name="connsiteX687" fmla="*/ 1700 w 10000"/>
                  <a:gd name="connsiteY687" fmla="*/ 3933 h 10000"/>
                  <a:gd name="connsiteX688" fmla="*/ 1752 w 10000"/>
                  <a:gd name="connsiteY688" fmla="*/ 3947 h 10000"/>
                  <a:gd name="connsiteX689" fmla="*/ 1777 w 10000"/>
                  <a:gd name="connsiteY689" fmla="*/ 3947 h 10000"/>
                  <a:gd name="connsiteX690" fmla="*/ 1813 w 10000"/>
                  <a:gd name="connsiteY690" fmla="*/ 3929 h 10000"/>
                  <a:gd name="connsiteX691" fmla="*/ 1841 w 10000"/>
                  <a:gd name="connsiteY691" fmla="*/ 3933 h 10000"/>
                  <a:gd name="connsiteX692" fmla="*/ 1882 w 10000"/>
                  <a:gd name="connsiteY692" fmla="*/ 3969 h 10000"/>
                  <a:gd name="connsiteX693" fmla="*/ 1940 w 10000"/>
                  <a:gd name="connsiteY693" fmla="*/ 3933 h 10000"/>
                  <a:gd name="connsiteX694" fmla="*/ 1956 w 10000"/>
                  <a:gd name="connsiteY694" fmla="*/ 3920 h 10000"/>
                  <a:gd name="connsiteX695" fmla="*/ 1981 w 10000"/>
                  <a:gd name="connsiteY695" fmla="*/ 3929 h 10000"/>
                  <a:gd name="connsiteX696" fmla="*/ 2058 w 10000"/>
                  <a:gd name="connsiteY696" fmla="*/ 3974 h 10000"/>
                  <a:gd name="connsiteX697" fmla="*/ 2163 w 10000"/>
                  <a:gd name="connsiteY697" fmla="*/ 4051 h 10000"/>
                  <a:gd name="connsiteX698" fmla="*/ 2174 w 10000"/>
                  <a:gd name="connsiteY698" fmla="*/ 4055 h 10000"/>
                  <a:gd name="connsiteX699" fmla="*/ 2183 w 10000"/>
                  <a:gd name="connsiteY699" fmla="*/ 4064 h 10000"/>
                  <a:gd name="connsiteX700" fmla="*/ 2183 w 10000"/>
                  <a:gd name="connsiteY700" fmla="*/ 3581 h 10000"/>
                  <a:gd name="connsiteX701" fmla="*/ 2183 w 10000"/>
                  <a:gd name="connsiteY701" fmla="*/ 3527 h 10000"/>
                  <a:gd name="connsiteX702" fmla="*/ 2180 w 10000"/>
                  <a:gd name="connsiteY702" fmla="*/ 3460 h 10000"/>
                  <a:gd name="connsiteX703" fmla="*/ 2365 w 10000"/>
                  <a:gd name="connsiteY703" fmla="*/ 3455 h 10000"/>
                  <a:gd name="connsiteX704" fmla="*/ 2448 w 10000"/>
                  <a:gd name="connsiteY704" fmla="*/ 3446 h 10000"/>
                  <a:gd name="connsiteX705" fmla="*/ 2494 w 10000"/>
                  <a:gd name="connsiteY705" fmla="*/ 3554 h 10000"/>
                  <a:gd name="connsiteX706" fmla="*/ 2525 w 10000"/>
                  <a:gd name="connsiteY706" fmla="*/ 3613 h 10000"/>
                  <a:gd name="connsiteX707" fmla="*/ 2550 w 10000"/>
                  <a:gd name="connsiteY707" fmla="*/ 3618 h 10000"/>
                  <a:gd name="connsiteX708" fmla="*/ 2630 w 10000"/>
                  <a:gd name="connsiteY708" fmla="*/ 3640 h 10000"/>
                  <a:gd name="connsiteX709" fmla="*/ 2663 w 10000"/>
                  <a:gd name="connsiteY709" fmla="*/ 3667 h 10000"/>
                  <a:gd name="connsiteX710" fmla="*/ 2704 w 10000"/>
                  <a:gd name="connsiteY710" fmla="*/ 3726 h 10000"/>
                  <a:gd name="connsiteX711" fmla="*/ 2762 w 10000"/>
                  <a:gd name="connsiteY711" fmla="*/ 3802 h 10000"/>
                  <a:gd name="connsiteX712" fmla="*/ 2784 w 10000"/>
                  <a:gd name="connsiteY712" fmla="*/ 3829 h 10000"/>
                  <a:gd name="connsiteX713" fmla="*/ 2815 w 10000"/>
                  <a:gd name="connsiteY713" fmla="*/ 3879 h 10000"/>
                  <a:gd name="connsiteX714" fmla="*/ 2859 w 10000"/>
                  <a:gd name="connsiteY714" fmla="*/ 3748 h 10000"/>
                  <a:gd name="connsiteX715" fmla="*/ 2856 w 10000"/>
                  <a:gd name="connsiteY715" fmla="*/ 3726 h 10000"/>
                  <a:gd name="connsiteX716" fmla="*/ 2848 w 10000"/>
                  <a:gd name="connsiteY716" fmla="*/ 3712 h 10000"/>
                  <a:gd name="connsiteX717" fmla="*/ 2848 w 10000"/>
                  <a:gd name="connsiteY717" fmla="*/ 3685 h 10000"/>
                  <a:gd name="connsiteX718" fmla="*/ 2873 w 10000"/>
                  <a:gd name="connsiteY718" fmla="*/ 3613 h 10000"/>
                  <a:gd name="connsiteX719" fmla="*/ 2886 w 10000"/>
                  <a:gd name="connsiteY719" fmla="*/ 3604 h 10000"/>
                  <a:gd name="connsiteX720" fmla="*/ 2922 w 10000"/>
                  <a:gd name="connsiteY720" fmla="*/ 3654 h 10000"/>
                  <a:gd name="connsiteX721" fmla="*/ 2947 w 10000"/>
                  <a:gd name="connsiteY721" fmla="*/ 3654 h 10000"/>
                  <a:gd name="connsiteX722" fmla="*/ 2953 w 10000"/>
                  <a:gd name="connsiteY722" fmla="*/ 3613 h 10000"/>
                  <a:gd name="connsiteX723" fmla="*/ 2975 w 10000"/>
                  <a:gd name="connsiteY723" fmla="*/ 3581 h 10000"/>
                  <a:gd name="connsiteX724" fmla="*/ 2975 w 10000"/>
                  <a:gd name="connsiteY724" fmla="*/ 3523 h 10000"/>
                  <a:gd name="connsiteX725" fmla="*/ 3024 w 10000"/>
                  <a:gd name="connsiteY725" fmla="*/ 3406 h 10000"/>
                  <a:gd name="connsiteX726" fmla="*/ 3027 w 10000"/>
                  <a:gd name="connsiteY726" fmla="*/ 3383 h 10000"/>
                  <a:gd name="connsiteX727" fmla="*/ 3027 w 10000"/>
                  <a:gd name="connsiteY727" fmla="*/ 3342 h 10000"/>
                  <a:gd name="connsiteX728" fmla="*/ 3019 w 10000"/>
                  <a:gd name="connsiteY728" fmla="*/ 3315 h 10000"/>
                  <a:gd name="connsiteX729" fmla="*/ 3002 w 10000"/>
                  <a:gd name="connsiteY729" fmla="*/ 3302 h 10000"/>
                  <a:gd name="connsiteX730" fmla="*/ 2977 w 10000"/>
                  <a:gd name="connsiteY730" fmla="*/ 3302 h 10000"/>
                  <a:gd name="connsiteX731" fmla="*/ 2969 w 10000"/>
                  <a:gd name="connsiteY731" fmla="*/ 3297 h 10000"/>
                  <a:gd name="connsiteX732" fmla="*/ 2966 w 10000"/>
                  <a:gd name="connsiteY732" fmla="*/ 3166 h 10000"/>
                  <a:gd name="connsiteX733" fmla="*/ 2966 w 10000"/>
                  <a:gd name="connsiteY733" fmla="*/ 3144 h 10000"/>
                  <a:gd name="connsiteX734" fmla="*/ 2969 w 10000"/>
                  <a:gd name="connsiteY734" fmla="*/ 3139 h 10000"/>
                  <a:gd name="connsiteX735" fmla="*/ 3129 w 10000"/>
                  <a:gd name="connsiteY735" fmla="*/ 3130 h 10000"/>
                  <a:gd name="connsiteX736" fmla="*/ 3140 w 10000"/>
                  <a:gd name="connsiteY736" fmla="*/ 3081 h 10000"/>
                  <a:gd name="connsiteX737" fmla="*/ 3148 w 10000"/>
                  <a:gd name="connsiteY737" fmla="*/ 3009 h 10000"/>
                  <a:gd name="connsiteX738" fmla="*/ 3159 w 10000"/>
                  <a:gd name="connsiteY738" fmla="*/ 2995 h 10000"/>
                  <a:gd name="connsiteX739" fmla="*/ 3187 w 10000"/>
                  <a:gd name="connsiteY739" fmla="*/ 2995 h 10000"/>
                  <a:gd name="connsiteX740" fmla="*/ 3212 w 10000"/>
                  <a:gd name="connsiteY740" fmla="*/ 3013 h 10000"/>
                  <a:gd name="connsiteX741" fmla="*/ 3217 w 10000"/>
                  <a:gd name="connsiteY741" fmla="*/ 3000 h 10000"/>
                  <a:gd name="connsiteX742" fmla="*/ 3226 w 10000"/>
                  <a:gd name="connsiteY742" fmla="*/ 2972 h 10000"/>
                  <a:gd name="connsiteX743" fmla="*/ 3353 w 10000"/>
                  <a:gd name="connsiteY743" fmla="*/ 2968 h 10000"/>
                  <a:gd name="connsiteX744" fmla="*/ 3369 w 10000"/>
                  <a:gd name="connsiteY744" fmla="*/ 2864 h 10000"/>
                  <a:gd name="connsiteX745" fmla="*/ 3377 w 10000"/>
                  <a:gd name="connsiteY745" fmla="*/ 2842 h 10000"/>
                  <a:gd name="connsiteX746" fmla="*/ 3405 w 10000"/>
                  <a:gd name="connsiteY746" fmla="*/ 2828 h 10000"/>
                  <a:gd name="connsiteX747" fmla="*/ 3413 w 10000"/>
                  <a:gd name="connsiteY747" fmla="*/ 2815 h 10000"/>
                  <a:gd name="connsiteX748" fmla="*/ 3444 w 10000"/>
                  <a:gd name="connsiteY748" fmla="*/ 2697 h 10000"/>
                  <a:gd name="connsiteX749" fmla="*/ 3441 w 10000"/>
                  <a:gd name="connsiteY749" fmla="*/ 2670 h 10000"/>
                  <a:gd name="connsiteX750" fmla="*/ 3458 w 10000"/>
                  <a:gd name="connsiteY750" fmla="*/ 2652 h 10000"/>
                  <a:gd name="connsiteX751" fmla="*/ 3466 w 10000"/>
                  <a:gd name="connsiteY751" fmla="*/ 2630 h 10000"/>
                  <a:gd name="connsiteX752" fmla="*/ 3524 w 10000"/>
                  <a:gd name="connsiteY752" fmla="*/ 2553 h 10000"/>
                  <a:gd name="connsiteX753" fmla="*/ 3546 w 10000"/>
                  <a:gd name="connsiteY753" fmla="*/ 2589 h 10000"/>
                  <a:gd name="connsiteX754" fmla="*/ 3562 w 10000"/>
                  <a:gd name="connsiteY754" fmla="*/ 2603 h 10000"/>
                  <a:gd name="connsiteX755" fmla="*/ 3571 w 10000"/>
                  <a:gd name="connsiteY755" fmla="*/ 2607 h 10000"/>
                  <a:gd name="connsiteX756" fmla="*/ 3579 w 10000"/>
                  <a:gd name="connsiteY756" fmla="*/ 2603 h 10000"/>
                  <a:gd name="connsiteX757" fmla="*/ 3582 w 10000"/>
                  <a:gd name="connsiteY757" fmla="*/ 2594 h 10000"/>
                  <a:gd name="connsiteX758" fmla="*/ 3595 w 10000"/>
                  <a:gd name="connsiteY758" fmla="*/ 2553 h 10000"/>
                  <a:gd name="connsiteX759" fmla="*/ 3604 w 10000"/>
                  <a:gd name="connsiteY759" fmla="*/ 2508 h 10000"/>
                  <a:gd name="connsiteX760" fmla="*/ 3607 w 10000"/>
                  <a:gd name="connsiteY760" fmla="*/ 2485 h 10000"/>
                  <a:gd name="connsiteX761" fmla="*/ 3651 w 10000"/>
                  <a:gd name="connsiteY761" fmla="*/ 2463 h 10000"/>
                  <a:gd name="connsiteX762" fmla="*/ 3667 w 10000"/>
                  <a:gd name="connsiteY762" fmla="*/ 2445 h 10000"/>
                  <a:gd name="connsiteX763" fmla="*/ 3678 w 10000"/>
                  <a:gd name="connsiteY763" fmla="*/ 2431 h 10000"/>
                  <a:gd name="connsiteX764" fmla="*/ 3692 w 10000"/>
                  <a:gd name="connsiteY764" fmla="*/ 2431 h 10000"/>
                  <a:gd name="connsiteX765" fmla="*/ 3717 w 10000"/>
                  <a:gd name="connsiteY765" fmla="*/ 2445 h 10000"/>
                  <a:gd name="connsiteX766" fmla="*/ 3731 w 10000"/>
                  <a:gd name="connsiteY766" fmla="*/ 2445 h 10000"/>
                  <a:gd name="connsiteX767" fmla="*/ 3731 w 10000"/>
                  <a:gd name="connsiteY767" fmla="*/ 2355 h 10000"/>
                  <a:gd name="connsiteX768" fmla="*/ 3678 w 10000"/>
                  <a:gd name="connsiteY768" fmla="*/ 2260 h 10000"/>
                  <a:gd name="connsiteX769" fmla="*/ 3711 w 10000"/>
                  <a:gd name="connsiteY769" fmla="*/ 2246 h 10000"/>
                  <a:gd name="connsiteX770" fmla="*/ 3684 w 10000"/>
                  <a:gd name="connsiteY770" fmla="*/ 2066 h 10000"/>
                  <a:gd name="connsiteX771" fmla="*/ 3662 w 10000"/>
                  <a:gd name="connsiteY771" fmla="*/ 1985 h 10000"/>
                  <a:gd name="connsiteX772" fmla="*/ 3670 w 10000"/>
                  <a:gd name="connsiteY772" fmla="*/ 1908 h 10000"/>
                  <a:gd name="connsiteX773" fmla="*/ 3700 w 10000"/>
                  <a:gd name="connsiteY773" fmla="*/ 1903 h 10000"/>
                  <a:gd name="connsiteX774" fmla="*/ 3739 w 10000"/>
                  <a:gd name="connsiteY774" fmla="*/ 1876 h 10000"/>
                  <a:gd name="connsiteX775" fmla="*/ 3805 w 10000"/>
                  <a:gd name="connsiteY775" fmla="*/ 1791 h 10000"/>
                  <a:gd name="connsiteX776" fmla="*/ 3852 w 10000"/>
                  <a:gd name="connsiteY776" fmla="*/ 1710 h 10000"/>
                  <a:gd name="connsiteX777" fmla="*/ 3852 w 10000"/>
                  <a:gd name="connsiteY777" fmla="*/ 1642 h 10000"/>
                  <a:gd name="connsiteX778" fmla="*/ 3797 w 10000"/>
                  <a:gd name="connsiteY778" fmla="*/ 1619 h 10000"/>
                  <a:gd name="connsiteX779" fmla="*/ 3780 w 10000"/>
                  <a:gd name="connsiteY779" fmla="*/ 1552 h 10000"/>
                  <a:gd name="connsiteX780" fmla="*/ 3827 w 10000"/>
                  <a:gd name="connsiteY780" fmla="*/ 1547 h 10000"/>
                  <a:gd name="connsiteX781" fmla="*/ 3827 w 10000"/>
                  <a:gd name="connsiteY781" fmla="*/ 1340 h 10000"/>
                  <a:gd name="connsiteX782" fmla="*/ 3750 w 10000"/>
                  <a:gd name="connsiteY782" fmla="*/ 1313 h 10000"/>
                  <a:gd name="connsiteX783" fmla="*/ 3767 w 10000"/>
                  <a:gd name="connsiteY783" fmla="*/ 1155 h 10000"/>
                  <a:gd name="connsiteX784" fmla="*/ 3637 w 10000"/>
                  <a:gd name="connsiteY784" fmla="*/ 1159 h 10000"/>
                  <a:gd name="connsiteX785" fmla="*/ 3582 w 10000"/>
                  <a:gd name="connsiteY785" fmla="*/ 983 h 10000"/>
                  <a:gd name="connsiteX786" fmla="*/ 3554 w 10000"/>
                  <a:gd name="connsiteY786" fmla="*/ 983 h 10000"/>
                  <a:gd name="connsiteX787" fmla="*/ 3562 w 10000"/>
                  <a:gd name="connsiteY787" fmla="*/ 871 h 10000"/>
                  <a:gd name="connsiteX788" fmla="*/ 3557 w 10000"/>
                  <a:gd name="connsiteY788" fmla="*/ 839 h 10000"/>
                  <a:gd name="connsiteX789" fmla="*/ 3532 w 10000"/>
                  <a:gd name="connsiteY789" fmla="*/ 812 h 10000"/>
                  <a:gd name="connsiteX790" fmla="*/ 3546 w 10000"/>
                  <a:gd name="connsiteY790" fmla="*/ 785 h 10000"/>
                  <a:gd name="connsiteX791" fmla="*/ 3538 w 10000"/>
                  <a:gd name="connsiteY791" fmla="*/ 744 h 10000"/>
                  <a:gd name="connsiteX792" fmla="*/ 3502 w 10000"/>
                  <a:gd name="connsiteY792" fmla="*/ 627 h 10000"/>
                  <a:gd name="connsiteX793" fmla="*/ 3532 w 10000"/>
                  <a:gd name="connsiteY793" fmla="*/ 600 h 10000"/>
                  <a:gd name="connsiteX794" fmla="*/ 3554 w 10000"/>
                  <a:gd name="connsiteY794" fmla="*/ 618 h 10000"/>
                  <a:gd name="connsiteX795" fmla="*/ 3562 w 10000"/>
                  <a:gd name="connsiteY795" fmla="*/ 627 h 10000"/>
                  <a:gd name="connsiteX796" fmla="*/ 3579 w 10000"/>
                  <a:gd name="connsiteY796" fmla="*/ 627 h 10000"/>
                  <a:gd name="connsiteX797" fmla="*/ 3595 w 10000"/>
                  <a:gd name="connsiteY797" fmla="*/ 604 h 10000"/>
                  <a:gd name="connsiteX798" fmla="*/ 3607 w 10000"/>
                  <a:gd name="connsiteY798" fmla="*/ 555 h 10000"/>
                  <a:gd name="connsiteX799" fmla="*/ 3620 w 10000"/>
                  <a:gd name="connsiteY799" fmla="*/ 573 h 10000"/>
                  <a:gd name="connsiteX800" fmla="*/ 3634 w 10000"/>
                  <a:gd name="connsiteY800" fmla="*/ 474 h 10000"/>
                  <a:gd name="connsiteX801" fmla="*/ 3645 w 10000"/>
                  <a:gd name="connsiteY801" fmla="*/ 456 h 10000"/>
                  <a:gd name="connsiteX802" fmla="*/ 3662 w 10000"/>
                  <a:gd name="connsiteY802" fmla="*/ 442 h 10000"/>
                  <a:gd name="connsiteX803" fmla="*/ 3695 w 10000"/>
                  <a:gd name="connsiteY803" fmla="*/ 469 h 10000"/>
                  <a:gd name="connsiteX804" fmla="*/ 3695 w 10000"/>
                  <a:gd name="connsiteY804" fmla="*/ 343 h 10000"/>
                  <a:gd name="connsiteX805" fmla="*/ 3822 w 10000"/>
                  <a:gd name="connsiteY805" fmla="*/ 352 h 10000"/>
                  <a:gd name="connsiteX806" fmla="*/ 3822 w 10000"/>
                  <a:gd name="connsiteY806" fmla="*/ 262 h 10000"/>
                  <a:gd name="connsiteX807" fmla="*/ 3819 w 10000"/>
                  <a:gd name="connsiteY807" fmla="*/ 248 h 10000"/>
                  <a:gd name="connsiteX808" fmla="*/ 3805 w 10000"/>
                  <a:gd name="connsiteY808" fmla="*/ 235 h 10000"/>
                  <a:gd name="connsiteX809" fmla="*/ 3805 w 10000"/>
                  <a:gd name="connsiteY809" fmla="*/ 113 h 10000"/>
                  <a:gd name="connsiteX810" fmla="*/ 3888 w 10000"/>
                  <a:gd name="connsiteY810" fmla="*/ 126 h 10000"/>
                  <a:gd name="connsiteX811" fmla="*/ 3893 w 10000"/>
                  <a:gd name="connsiteY811" fmla="*/ 68 h 10000"/>
                  <a:gd name="connsiteX812" fmla="*/ 3974 w 10000"/>
                  <a:gd name="connsiteY812" fmla="*/ 99 h 10000"/>
                  <a:gd name="connsiteX813" fmla="*/ 3974 w 10000"/>
                  <a:gd name="connsiteY813" fmla="*/ 185 h 10000"/>
                  <a:gd name="connsiteX814" fmla="*/ 4128 w 10000"/>
                  <a:gd name="connsiteY814" fmla="*/ 180 h 10000"/>
                  <a:gd name="connsiteX815" fmla="*/ 4117 w 10000"/>
                  <a:gd name="connsiteY815" fmla="*/ 0 h 10000"/>
                  <a:gd name="connsiteX816" fmla="*/ 4230 w 10000"/>
                  <a:gd name="connsiteY816" fmla="*/ 0 h 10000"/>
                  <a:gd name="connsiteX817" fmla="*/ 4230 w 10000"/>
                  <a:gd name="connsiteY817" fmla="*/ 221 h 10000"/>
                  <a:gd name="connsiteX818" fmla="*/ 4354 w 10000"/>
                  <a:gd name="connsiteY818" fmla="*/ 221 h 10000"/>
                  <a:gd name="connsiteX819" fmla="*/ 4354 w 10000"/>
                  <a:gd name="connsiteY819" fmla="*/ 316 h 10000"/>
                  <a:gd name="connsiteX820" fmla="*/ 4401 w 10000"/>
                  <a:gd name="connsiteY820" fmla="*/ 325 h 10000"/>
                  <a:gd name="connsiteX821" fmla="*/ 4401 w 10000"/>
                  <a:gd name="connsiteY821" fmla="*/ 379 h 10000"/>
                  <a:gd name="connsiteX822" fmla="*/ 4432 w 10000"/>
                  <a:gd name="connsiteY822" fmla="*/ 383 h 10000"/>
                  <a:gd name="connsiteX823" fmla="*/ 4434 w 10000"/>
                  <a:gd name="connsiteY823" fmla="*/ 510 h 10000"/>
                  <a:gd name="connsiteX824" fmla="*/ 4528 w 10000"/>
                  <a:gd name="connsiteY824" fmla="*/ 514 h 10000"/>
                  <a:gd name="connsiteX825" fmla="*/ 4539 w 10000"/>
                  <a:gd name="connsiteY825" fmla="*/ 528 h 10000"/>
                  <a:gd name="connsiteX826" fmla="*/ 4570 w 10000"/>
                  <a:gd name="connsiteY826" fmla="*/ 469 h 10000"/>
                  <a:gd name="connsiteX827" fmla="*/ 4570 w 10000"/>
                  <a:gd name="connsiteY827" fmla="*/ 370 h 10000"/>
                  <a:gd name="connsiteX828" fmla="*/ 4506 w 10000"/>
                  <a:gd name="connsiteY828" fmla="*/ 343 h 10000"/>
                  <a:gd name="connsiteX829" fmla="*/ 4506 w 10000"/>
                  <a:gd name="connsiteY829" fmla="*/ 226 h 10000"/>
                  <a:gd name="connsiteX830" fmla="*/ 4575 w 10000"/>
                  <a:gd name="connsiteY830" fmla="*/ 212 h 10000"/>
                  <a:gd name="connsiteX831" fmla="*/ 4583 w 10000"/>
                  <a:gd name="connsiteY831" fmla="*/ 140 h 10000"/>
                  <a:gd name="connsiteX832" fmla="*/ 4616 w 10000"/>
                  <a:gd name="connsiteY832" fmla="*/ 131 h 10000"/>
                  <a:gd name="connsiteX833" fmla="*/ 4625 w 10000"/>
                  <a:gd name="connsiteY833" fmla="*/ 90 h 10000"/>
                  <a:gd name="connsiteX834" fmla="*/ 4663 w 10000"/>
                  <a:gd name="connsiteY834" fmla="*/ 90 h 10000"/>
                  <a:gd name="connsiteX835" fmla="*/ 4658 w 10000"/>
                  <a:gd name="connsiteY835" fmla="*/ 41 h 10000"/>
                  <a:gd name="connsiteX836" fmla="*/ 5006 w 10000"/>
                  <a:gd name="connsiteY836" fmla="*/ 41 h 10000"/>
                  <a:gd name="connsiteX837" fmla="*/ 4997 w 10000"/>
                  <a:gd name="connsiteY837" fmla="*/ 140 h 10000"/>
                  <a:gd name="connsiteX838" fmla="*/ 5050 w 10000"/>
                  <a:gd name="connsiteY838" fmla="*/ 140 h 10000"/>
                  <a:gd name="connsiteX839" fmla="*/ 5041 w 10000"/>
                  <a:gd name="connsiteY839" fmla="*/ 433 h 10000"/>
                  <a:gd name="connsiteX840" fmla="*/ 5077 w 10000"/>
                  <a:gd name="connsiteY840" fmla="*/ 433 h 10000"/>
                  <a:gd name="connsiteX841" fmla="*/ 5075 w 10000"/>
                  <a:gd name="connsiteY841" fmla="*/ 406 h 10000"/>
                  <a:gd name="connsiteX842" fmla="*/ 5132 w 10000"/>
                  <a:gd name="connsiteY842" fmla="*/ 442 h 10000"/>
                  <a:gd name="connsiteX843" fmla="*/ 5188 w 10000"/>
                  <a:gd name="connsiteY843" fmla="*/ 429 h 10000"/>
                  <a:gd name="connsiteX844" fmla="*/ 5246 w 10000"/>
                  <a:gd name="connsiteY844" fmla="*/ 487 h 10000"/>
                  <a:gd name="connsiteX845" fmla="*/ 5295 w 10000"/>
                  <a:gd name="connsiteY845" fmla="*/ 469 h 10000"/>
                  <a:gd name="connsiteX846" fmla="*/ 5309 w 10000"/>
                  <a:gd name="connsiteY846" fmla="*/ 654 h 10000"/>
                  <a:gd name="connsiteX847" fmla="*/ 5229 w 10000"/>
                  <a:gd name="connsiteY847" fmla="*/ 758 h 10000"/>
                  <a:gd name="connsiteX848" fmla="*/ 5243 w 10000"/>
                  <a:gd name="connsiteY848" fmla="*/ 843 h 10000"/>
                  <a:gd name="connsiteX849" fmla="*/ 5204 w 10000"/>
                  <a:gd name="connsiteY849" fmla="*/ 889 h 10000"/>
                  <a:gd name="connsiteX850" fmla="*/ 5207 w 10000"/>
                  <a:gd name="connsiteY850" fmla="*/ 893 h 10000"/>
                  <a:gd name="connsiteX851" fmla="*/ 5215 w 10000"/>
                  <a:gd name="connsiteY851" fmla="*/ 907 h 10000"/>
                  <a:gd name="connsiteX852" fmla="*/ 5339 w 10000"/>
                  <a:gd name="connsiteY852" fmla="*/ 916 h 10000"/>
                  <a:gd name="connsiteX853" fmla="*/ 5408 w 10000"/>
                  <a:gd name="connsiteY853" fmla="*/ 916 h 10000"/>
                  <a:gd name="connsiteX854" fmla="*/ 5436 w 10000"/>
                  <a:gd name="connsiteY854" fmla="*/ 920 h 10000"/>
                  <a:gd name="connsiteX855" fmla="*/ 5436 w 10000"/>
                  <a:gd name="connsiteY855" fmla="*/ 889 h 10000"/>
                  <a:gd name="connsiteX856" fmla="*/ 5455 w 10000"/>
                  <a:gd name="connsiteY856" fmla="*/ 889 h 10000"/>
                  <a:gd name="connsiteX857" fmla="*/ 5477 w 10000"/>
                  <a:gd name="connsiteY857" fmla="*/ 916 h 10000"/>
                  <a:gd name="connsiteX858" fmla="*/ 5486 w 10000"/>
                  <a:gd name="connsiteY858" fmla="*/ 947 h 10000"/>
                  <a:gd name="connsiteX859" fmla="*/ 5516 w 10000"/>
                  <a:gd name="connsiteY859" fmla="*/ 997 h 10000"/>
                  <a:gd name="connsiteX860" fmla="*/ 5568 w 10000"/>
                  <a:gd name="connsiteY860" fmla="*/ 1092 h 10000"/>
                  <a:gd name="connsiteX861" fmla="*/ 5585 w 10000"/>
                  <a:gd name="connsiteY861" fmla="*/ 1182 h 10000"/>
                  <a:gd name="connsiteX862" fmla="*/ 5582 w 10000"/>
                  <a:gd name="connsiteY862" fmla="*/ 1218 h 10000"/>
                  <a:gd name="connsiteX863" fmla="*/ 5582 w 10000"/>
                  <a:gd name="connsiteY863" fmla="*/ 1249 h 10000"/>
                  <a:gd name="connsiteX864" fmla="*/ 5637 w 10000"/>
                  <a:gd name="connsiteY864" fmla="*/ 1263 h 10000"/>
                  <a:gd name="connsiteX865" fmla="*/ 5728 w 10000"/>
                  <a:gd name="connsiteY865" fmla="*/ 1222 h 10000"/>
                  <a:gd name="connsiteX866" fmla="*/ 5720 w 10000"/>
                  <a:gd name="connsiteY866" fmla="*/ 1046 h 10000"/>
                  <a:gd name="connsiteX867" fmla="*/ 5726 w 10000"/>
                  <a:gd name="connsiteY867" fmla="*/ 1028 h 10000"/>
                  <a:gd name="connsiteX868" fmla="*/ 5726 w 10000"/>
                  <a:gd name="connsiteY868" fmla="*/ 1010 h 10000"/>
                  <a:gd name="connsiteX869" fmla="*/ 5737 w 10000"/>
                  <a:gd name="connsiteY869" fmla="*/ 1001 h 10000"/>
                  <a:gd name="connsiteX870" fmla="*/ 5742 w 10000"/>
                  <a:gd name="connsiteY870" fmla="*/ 997 h 10000"/>
                  <a:gd name="connsiteX871" fmla="*/ 5814 w 10000"/>
                  <a:gd name="connsiteY871" fmla="*/ 970 h 10000"/>
                  <a:gd name="connsiteX872" fmla="*/ 5875 w 10000"/>
                  <a:gd name="connsiteY872" fmla="*/ 956 h 10000"/>
                  <a:gd name="connsiteX873" fmla="*/ 5866 w 10000"/>
                  <a:gd name="connsiteY873" fmla="*/ 708 h 10000"/>
                  <a:gd name="connsiteX874" fmla="*/ 6220 w 10000"/>
                  <a:gd name="connsiteY874" fmla="*/ 722 h 10000"/>
                  <a:gd name="connsiteX875" fmla="*/ 6363 w 10000"/>
                  <a:gd name="connsiteY875" fmla="*/ 731 h 10000"/>
                  <a:gd name="connsiteX876" fmla="*/ 6369 w 10000"/>
                  <a:gd name="connsiteY876" fmla="*/ 749 h 10000"/>
                  <a:gd name="connsiteX877" fmla="*/ 6410 w 10000"/>
                  <a:gd name="connsiteY877" fmla="*/ 758 h 10000"/>
                  <a:gd name="connsiteX878" fmla="*/ 6360 w 10000"/>
                  <a:gd name="connsiteY878" fmla="*/ 974 h 10000"/>
                  <a:gd name="connsiteX879" fmla="*/ 6498 w 10000"/>
                  <a:gd name="connsiteY879" fmla="*/ 983 h 10000"/>
                  <a:gd name="connsiteX880" fmla="*/ 6507 w 10000"/>
                  <a:gd name="connsiteY880" fmla="*/ 1037 h 10000"/>
                  <a:gd name="connsiteX881" fmla="*/ 6565 w 10000"/>
                  <a:gd name="connsiteY881" fmla="*/ 1024 h 10000"/>
                  <a:gd name="connsiteX882" fmla="*/ 6628 w 10000"/>
                  <a:gd name="connsiteY882" fmla="*/ 1060 h 10000"/>
                  <a:gd name="connsiteX883" fmla="*/ 6653 w 10000"/>
                  <a:gd name="connsiteY883" fmla="*/ 1015 h 10000"/>
                  <a:gd name="connsiteX884" fmla="*/ 6694 w 10000"/>
                  <a:gd name="connsiteY884" fmla="*/ 970 h 10000"/>
                  <a:gd name="connsiteX885" fmla="*/ 6725 w 10000"/>
                  <a:gd name="connsiteY885" fmla="*/ 947 h 10000"/>
                  <a:gd name="connsiteX886" fmla="*/ 6747 w 10000"/>
                  <a:gd name="connsiteY886" fmla="*/ 920 h 10000"/>
                  <a:gd name="connsiteX887" fmla="*/ 6780 w 10000"/>
                  <a:gd name="connsiteY887" fmla="*/ 902 h 10000"/>
                  <a:gd name="connsiteX888" fmla="*/ 6807 w 10000"/>
                  <a:gd name="connsiteY888" fmla="*/ 880 h 10000"/>
                  <a:gd name="connsiteX889" fmla="*/ 6835 w 10000"/>
                  <a:gd name="connsiteY889" fmla="*/ 830 h 10000"/>
                  <a:gd name="connsiteX890" fmla="*/ 6876 w 10000"/>
                  <a:gd name="connsiteY890" fmla="*/ 816 h 10000"/>
                  <a:gd name="connsiteX891" fmla="*/ 6904 w 10000"/>
                  <a:gd name="connsiteY891" fmla="*/ 798 h 10000"/>
                  <a:gd name="connsiteX892" fmla="*/ 6934 w 10000"/>
                  <a:gd name="connsiteY892" fmla="*/ 798 h 10000"/>
                  <a:gd name="connsiteX893" fmla="*/ 6948 w 10000"/>
                  <a:gd name="connsiteY893" fmla="*/ 843 h 10000"/>
                  <a:gd name="connsiteX894" fmla="*/ 6959 w 10000"/>
                  <a:gd name="connsiteY894" fmla="*/ 889 h 10000"/>
                  <a:gd name="connsiteX895" fmla="*/ 6973 w 10000"/>
                  <a:gd name="connsiteY895" fmla="*/ 943 h 10000"/>
                  <a:gd name="connsiteX896" fmla="*/ 7006 w 10000"/>
                  <a:gd name="connsiteY896" fmla="*/ 1028 h 10000"/>
                  <a:gd name="connsiteX897" fmla="*/ 7056 w 10000"/>
                  <a:gd name="connsiteY897" fmla="*/ 1092 h 10000"/>
                  <a:gd name="connsiteX898" fmla="*/ 7169 w 10000"/>
                  <a:gd name="connsiteY898" fmla="*/ 1304 h 10000"/>
                  <a:gd name="connsiteX899" fmla="*/ 7116 w 10000"/>
                  <a:gd name="connsiteY899" fmla="*/ 1547 h 10000"/>
                  <a:gd name="connsiteX900" fmla="*/ 7150 w 10000"/>
                  <a:gd name="connsiteY900" fmla="*/ 1691 h 10000"/>
                  <a:gd name="connsiteX901" fmla="*/ 7078 w 10000"/>
                  <a:gd name="connsiteY901" fmla="*/ 1750 h 10000"/>
                  <a:gd name="connsiteX902" fmla="*/ 7086 w 10000"/>
                  <a:gd name="connsiteY902" fmla="*/ 1894 h 10000"/>
                  <a:gd name="connsiteX903" fmla="*/ 7111 w 10000"/>
                  <a:gd name="connsiteY903" fmla="*/ 1903 h 10000"/>
                  <a:gd name="connsiteX904" fmla="*/ 7150 w 10000"/>
                  <a:gd name="connsiteY904" fmla="*/ 2025 h 10000"/>
                  <a:gd name="connsiteX905" fmla="*/ 7232 w 10000"/>
                  <a:gd name="connsiteY905" fmla="*/ 2048 h 10000"/>
                  <a:gd name="connsiteX906" fmla="*/ 7296 w 10000"/>
                  <a:gd name="connsiteY906" fmla="*/ 2061 h 10000"/>
                  <a:gd name="connsiteX907" fmla="*/ 7434 w 10000"/>
                  <a:gd name="connsiteY907" fmla="*/ 2093 h 10000"/>
                  <a:gd name="connsiteX908" fmla="*/ 7586 w 10000"/>
                  <a:gd name="connsiteY908" fmla="*/ 2115 h 10000"/>
                  <a:gd name="connsiteX909" fmla="*/ 7748 w 10000"/>
                  <a:gd name="connsiteY909" fmla="*/ 2115 h 10000"/>
                  <a:gd name="connsiteX910" fmla="*/ 7826 w 10000"/>
                  <a:gd name="connsiteY910" fmla="*/ 1917 h 10000"/>
                  <a:gd name="connsiteX911" fmla="*/ 8068 w 10000"/>
                  <a:gd name="connsiteY911" fmla="*/ 1922 h 10000"/>
                  <a:gd name="connsiteX912" fmla="*/ 8132 w 10000"/>
                  <a:gd name="connsiteY912" fmla="*/ 1890 h 10000"/>
                  <a:gd name="connsiteX913" fmla="*/ 8220 w 10000"/>
                  <a:gd name="connsiteY913" fmla="*/ 1849 h 10000"/>
                  <a:gd name="connsiteX914" fmla="*/ 8251 w 10000"/>
                  <a:gd name="connsiteY914" fmla="*/ 1863 h 10000"/>
                  <a:gd name="connsiteX915" fmla="*/ 8270 w 10000"/>
                  <a:gd name="connsiteY915" fmla="*/ 1867 h 10000"/>
                  <a:gd name="connsiteX916" fmla="*/ 8366 w 10000"/>
                  <a:gd name="connsiteY916" fmla="*/ 1854 h 10000"/>
                  <a:gd name="connsiteX917" fmla="*/ 8422 w 10000"/>
                  <a:gd name="connsiteY917" fmla="*/ 1849 h 10000"/>
                  <a:gd name="connsiteX918" fmla="*/ 8413 w 10000"/>
                  <a:gd name="connsiteY918" fmla="*/ 2061 h 10000"/>
                  <a:gd name="connsiteX919" fmla="*/ 8460 w 10000"/>
                  <a:gd name="connsiteY919" fmla="*/ 2106 h 10000"/>
                  <a:gd name="connsiteX920" fmla="*/ 8471 w 10000"/>
                  <a:gd name="connsiteY920" fmla="*/ 2179 h 10000"/>
                  <a:gd name="connsiteX921" fmla="*/ 8493 w 10000"/>
                  <a:gd name="connsiteY921" fmla="*/ 2643 h 10000"/>
                  <a:gd name="connsiteX922" fmla="*/ 8493 w 10000"/>
                  <a:gd name="connsiteY922" fmla="*/ 2657 h 10000"/>
                  <a:gd name="connsiteX923" fmla="*/ 8631 w 10000"/>
                  <a:gd name="connsiteY923" fmla="*/ 2576 h 10000"/>
                  <a:gd name="connsiteX924" fmla="*/ 8662 w 10000"/>
                  <a:gd name="connsiteY924" fmla="*/ 2580 h 10000"/>
                  <a:gd name="connsiteX925" fmla="*/ 8830 w 10000"/>
                  <a:gd name="connsiteY925" fmla="*/ 2652 h 10000"/>
                  <a:gd name="connsiteX926" fmla="*/ 8871 w 10000"/>
                  <a:gd name="connsiteY926" fmla="*/ 2693 h 10000"/>
                  <a:gd name="connsiteX927" fmla="*/ 8891 w 10000"/>
                  <a:gd name="connsiteY927" fmla="*/ 2684 h 10000"/>
                  <a:gd name="connsiteX928" fmla="*/ 8954 w 10000"/>
                  <a:gd name="connsiteY928" fmla="*/ 2670 h 10000"/>
                  <a:gd name="connsiteX929" fmla="*/ 9042 w 10000"/>
                  <a:gd name="connsiteY929" fmla="*/ 2711 h 10000"/>
                  <a:gd name="connsiteX930" fmla="*/ 9076 w 10000"/>
                  <a:gd name="connsiteY930" fmla="*/ 2824 h 10000"/>
                  <a:gd name="connsiteX931" fmla="*/ 9081 w 10000"/>
                  <a:gd name="connsiteY931" fmla="*/ 2824 h 10000"/>
                  <a:gd name="connsiteX932" fmla="*/ 9136 w 10000"/>
                  <a:gd name="connsiteY932" fmla="*/ 2801 h 10000"/>
                  <a:gd name="connsiteX933" fmla="*/ 9194 w 10000"/>
                  <a:gd name="connsiteY933" fmla="*/ 2950 h 10000"/>
                  <a:gd name="connsiteX934" fmla="*/ 9208 w 10000"/>
                  <a:gd name="connsiteY934" fmla="*/ 2950 h 10000"/>
                  <a:gd name="connsiteX935" fmla="*/ 9393 w 10000"/>
                  <a:gd name="connsiteY935" fmla="*/ 2972 h 10000"/>
                  <a:gd name="connsiteX936" fmla="*/ 9627 w 10000"/>
                  <a:gd name="connsiteY936" fmla="*/ 2986 h 10000"/>
                  <a:gd name="connsiteX937" fmla="*/ 9622 w 10000"/>
                  <a:gd name="connsiteY937" fmla="*/ 3153 h 10000"/>
                  <a:gd name="connsiteX938" fmla="*/ 9719 w 10000"/>
                  <a:gd name="connsiteY938" fmla="*/ 3153 h 10000"/>
                  <a:gd name="connsiteX939" fmla="*/ 9719 w 10000"/>
                  <a:gd name="connsiteY939" fmla="*/ 3771 h 10000"/>
                  <a:gd name="connsiteX940" fmla="*/ 9719 w 10000"/>
                  <a:gd name="connsiteY940" fmla="*/ 4339 h 10000"/>
                  <a:gd name="connsiteX941" fmla="*/ 9719 w 10000"/>
                  <a:gd name="connsiteY941" fmla="*/ 4799 h 10000"/>
                  <a:gd name="connsiteX942" fmla="*/ 9757 w 10000"/>
                  <a:gd name="connsiteY942" fmla="*/ 4817 h 10000"/>
                  <a:gd name="connsiteX943" fmla="*/ 9757 w 10000"/>
                  <a:gd name="connsiteY943" fmla="*/ 4917 h 10000"/>
                  <a:gd name="connsiteX944" fmla="*/ 9677 w 10000"/>
                  <a:gd name="connsiteY944" fmla="*/ 4944 h 10000"/>
                  <a:gd name="connsiteX945" fmla="*/ 9586 w 10000"/>
                  <a:gd name="connsiteY945" fmla="*/ 5065 h 10000"/>
                  <a:gd name="connsiteX946" fmla="*/ 9556 w 10000"/>
                  <a:gd name="connsiteY946" fmla="*/ 5156 h 10000"/>
                  <a:gd name="connsiteX947" fmla="*/ 9523 w 10000"/>
                  <a:gd name="connsiteY947" fmla="*/ 5120 h 10000"/>
                  <a:gd name="connsiteX948" fmla="*/ 9506 w 10000"/>
                  <a:gd name="connsiteY948" fmla="*/ 5156 h 10000"/>
                  <a:gd name="connsiteX949" fmla="*/ 9514 w 10000"/>
                  <a:gd name="connsiteY949" fmla="*/ 5219 h 10000"/>
                  <a:gd name="connsiteX950" fmla="*/ 9514 w 10000"/>
                  <a:gd name="connsiteY950" fmla="*/ 5237 h 10000"/>
                  <a:gd name="connsiteX951" fmla="*/ 9492 w 10000"/>
                  <a:gd name="connsiteY951" fmla="*/ 5304 h 10000"/>
                  <a:gd name="connsiteX952" fmla="*/ 9484 w 10000"/>
                  <a:gd name="connsiteY952" fmla="*/ 5363 h 10000"/>
                  <a:gd name="connsiteX953" fmla="*/ 9481 w 10000"/>
                  <a:gd name="connsiteY953" fmla="*/ 5422 h 10000"/>
                  <a:gd name="connsiteX954" fmla="*/ 9490 w 10000"/>
                  <a:gd name="connsiteY954" fmla="*/ 5553 h 10000"/>
                  <a:gd name="connsiteX955" fmla="*/ 9484 w 10000"/>
                  <a:gd name="connsiteY955" fmla="*/ 5566 h 10000"/>
                  <a:gd name="connsiteX956" fmla="*/ 9473 w 10000"/>
                  <a:gd name="connsiteY956" fmla="*/ 5602 h 10000"/>
                  <a:gd name="connsiteX957" fmla="*/ 9467 w 10000"/>
                  <a:gd name="connsiteY957" fmla="*/ 5620 h 10000"/>
                  <a:gd name="connsiteX958" fmla="*/ 9467 w 10000"/>
                  <a:gd name="connsiteY958" fmla="*/ 5656 h 10000"/>
                  <a:gd name="connsiteX959" fmla="*/ 9467 w 10000"/>
                  <a:gd name="connsiteY959" fmla="*/ 5661 h 10000"/>
                  <a:gd name="connsiteX960" fmla="*/ 9476 w 10000"/>
                  <a:gd name="connsiteY960" fmla="*/ 5661 h 10000"/>
                  <a:gd name="connsiteX961" fmla="*/ 9481 w 10000"/>
                  <a:gd name="connsiteY961" fmla="*/ 5670 h 10000"/>
                  <a:gd name="connsiteX962" fmla="*/ 9490 w 10000"/>
                  <a:gd name="connsiteY962" fmla="*/ 5670 h 10000"/>
                  <a:gd name="connsiteX963" fmla="*/ 9501 w 10000"/>
                  <a:gd name="connsiteY963" fmla="*/ 5670 h 10000"/>
                  <a:gd name="connsiteX964" fmla="*/ 9523 w 10000"/>
                  <a:gd name="connsiteY964" fmla="*/ 5670 h 10000"/>
                  <a:gd name="connsiteX965" fmla="*/ 9556 w 10000"/>
                  <a:gd name="connsiteY965" fmla="*/ 5661 h 10000"/>
                  <a:gd name="connsiteX966" fmla="*/ 9578 w 10000"/>
                  <a:gd name="connsiteY966" fmla="*/ 5656 h 10000"/>
                  <a:gd name="connsiteX967" fmla="*/ 9597 w 10000"/>
                  <a:gd name="connsiteY967" fmla="*/ 5647 h 10000"/>
                  <a:gd name="connsiteX968" fmla="*/ 9661 w 10000"/>
                  <a:gd name="connsiteY968" fmla="*/ 5602 h 10000"/>
                  <a:gd name="connsiteX969" fmla="*/ 9716 w 10000"/>
                  <a:gd name="connsiteY969" fmla="*/ 5580 h 10000"/>
                  <a:gd name="connsiteX970" fmla="*/ 9724 w 10000"/>
                  <a:gd name="connsiteY970" fmla="*/ 5629 h 10000"/>
                  <a:gd name="connsiteX971" fmla="*/ 9741 w 10000"/>
                  <a:gd name="connsiteY971" fmla="*/ 5670 h 10000"/>
                  <a:gd name="connsiteX972" fmla="*/ 9749 w 10000"/>
                  <a:gd name="connsiteY972" fmla="*/ 5706 h 10000"/>
                  <a:gd name="connsiteX973" fmla="*/ 9749 w 10000"/>
                  <a:gd name="connsiteY973" fmla="*/ 5719 h 10000"/>
                  <a:gd name="connsiteX974" fmla="*/ 9771 w 10000"/>
                  <a:gd name="connsiteY974" fmla="*/ 5719 h 10000"/>
                  <a:gd name="connsiteX975" fmla="*/ 9799 w 10000"/>
                  <a:gd name="connsiteY975" fmla="*/ 5719 h 10000"/>
                  <a:gd name="connsiteX976" fmla="*/ 9837 w 10000"/>
                  <a:gd name="connsiteY976" fmla="*/ 5737 h 10000"/>
                  <a:gd name="connsiteX977" fmla="*/ 9901 w 10000"/>
                  <a:gd name="connsiteY977" fmla="*/ 5774 h 10000"/>
                  <a:gd name="connsiteX978" fmla="*/ 9967 w 10000"/>
                  <a:gd name="connsiteY978" fmla="*/ 5805 h 10000"/>
                  <a:gd name="connsiteX979" fmla="*/ 9981 w 10000"/>
                  <a:gd name="connsiteY979" fmla="*/ 5814 h 10000"/>
                  <a:gd name="connsiteX980" fmla="*/ 10000 w 10000"/>
                  <a:gd name="connsiteY980" fmla="*/ 5922 h 10000"/>
                  <a:gd name="connsiteX981" fmla="*/ 9909 w 10000"/>
                  <a:gd name="connsiteY981" fmla="*/ 5895 h 10000"/>
                  <a:gd name="connsiteX982" fmla="*/ 9868 w 10000"/>
                  <a:gd name="connsiteY982" fmla="*/ 5949 h 10000"/>
                  <a:gd name="connsiteX983" fmla="*/ 9845 w 10000"/>
                  <a:gd name="connsiteY983" fmla="*/ 5963 h 10000"/>
                  <a:gd name="connsiteX984" fmla="*/ 9691 w 10000"/>
                  <a:gd name="connsiteY984" fmla="*/ 5995 h 10000"/>
                  <a:gd name="connsiteX985" fmla="*/ 9619 w 10000"/>
                  <a:gd name="connsiteY985" fmla="*/ 6053 h 10000"/>
                  <a:gd name="connsiteX986" fmla="*/ 9534 w 10000"/>
                  <a:gd name="connsiteY986" fmla="*/ 6130 h 10000"/>
                  <a:gd name="connsiteX987" fmla="*/ 9517 w 10000"/>
                  <a:gd name="connsiteY987" fmla="*/ 6157 h 10000"/>
                  <a:gd name="connsiteX988" fmla="*/ 9501 w 10000"/>
                  <a:gd name="connsiteY988" fmla="*/ 6220 h 10000"/>
                  <a:gd name="connsiteX989" fmla="*/ 9501 w 10000"/>
                  <a:gd name="connsiteY989" fmla="*/ 6292 h 10000"/>
                  <a:gd name="connsiteX990" fmla="*/ 9492 w 10000"/>
                  <a:gd name="connsiteY990" fmla="*/ 6306 h 10000"/>
                  <a:gd name="connsiteX991" fmla="*/ 9445 w 10000"/>
                  <a:gd name="connsiteY991" fmla="*/ 6355 h 10000"/>
                  <a:gd name="connsiteX992" fmla="*/ 9409 w 10000"/>
                  <a:gd name="connsiteY992" fmla="*/ 6396 h 10000"/>
                  <a:gd name="connsiteX993" fmla="*/ 9379 w 10000"/>
                  <a:gd name="connsiteY993" fmla="*/ 6446 h 10000"/>
                  <a:gd name="connsiteX994" fmla="*/ 9332 w 10000"/>
                  <a:gd name="connsiteY994" fmla="*/ 6594 h 10000"/>
                  <a:gd name="connsiteX995" fmla="*/ 9183 w 10000"/>
                  <a:gd name="connsiteY995" fmla="*/ 6536 h 10000"/>
                  <a:gd name="connsiteX996" fmla="*/ 9169 w 10000"/>
                  <a:gd name="connsiteY996" fmla="*/ 6536 h 10000"/>
                  <a:gd name="connsiteX997" fmla="*/ 9161 w 10000"/>
                  <a:gd name="connsiteY997" fmla="*/ 6540 h 10000"/>
                  <a:gd name="connsiteX998" fmla="*/ 9139 w 10000"/>
                  <a:gd name="connsiteY998" fmla="*/ 6522 h 10000"/>
                  <a:gd name="connsiteX999" fmla="*/ 9128 w 10000"/>
                  <a:gd name="connsiteY999" fmla="*/ 6513 h 10000"/>
                  <a:gd name="connsiteX1000" fmla="*/ 9114 w 10000"/>
                  <a:gd name="connsiteY1000" fmla="*/ 6527 h 10000"/>
                  <a:gd name="connsiteX1001" fmla="*/ 9103 w 10000"/>
                  <a:gd name="connsiteY1001" fmla="*/ 6567 h 10000"/>
                  <a:gd name="connsiteX1002" fmla="*/ 9095 w 10000"/>
                  <a:gd name="connsiteY1002" fmla="*/ 6604 h 10000"/>
                  <a:gd name="connsiteX1003" fmla="*/ 9081 w 10000"/>
                  <a:gd name="connsiteY1003" fmla="*/ 6644 h 10000"/>
                  <a:gd name="connsiteX1004" fmla="*/ 9076 w 10000"/>
                  <a:gd name="connsiteY1004" fmla="*/ 6631 h 10000"/>
                  <a:gd name="connsiteX1005" fmla="*/ 9059 w 10000"/>
                  <a:gd name="connsiteY1005" fmla="*/ 6594 h 10000"/>
                  <a:gd name="connsiteX1006" fmla="*/ 9040 w 10000"/>
                  <a:gd name="connsiteY1006" fmla="*/ 6549 h 10000"/>
                  <a:gd name="connsiteX1007" fmla="*/ 9026 w 10000"/>
                  <a:gd name="connsiteY1007" fmla="*/ 6522 h 10000"/>
                  <a:gd name="connsiteX1008" fmla="*/ 9007 w 10000"/>
                  <a:gd name="connsiteY1008" fmla="*/ 6522 h 10000"/>
                  <a:gd name="connsiteX1009" fmla="*/ 9001 w 10000"/>
                  <a:gd name="connsiteY1009" fmla="*/ 6536 h 10000"/>
                  <a:gd name="connsiteX1010" fmla="*/ 8998 w 10000"/>
                  <a:gd name="connsiteY1010" fmla="*/ 6576 h 10000"/>
                  <a:gd name="connsiteX1011" fmla="*/ 8987 w 10000"/>
                  <a:gd name="connsiteY1011" fmla="*/ 6590 h 10000"/>
                  <a:gd name="connsiteX1012" fmla="*/ 8954 w 10000"/>
                  <a:gd name="connsiteY1012" fmla="*/ 6617 h 10000"/>
                  <a:gd name="connsiteX1013" fmla="*/ 8927 w 10000"/>
                  <a:gd name="connsiteY1013" fmla="*/ 6622 h 10000"/>
                  <a:gd name="connsiteX1014" fmla="*/ 8888 w 10000"/>
                  <a:gd name="connsiteY1014" fmla="*/ 6590 h 10000"/>
                  <a:gd name="connsiteX1015" fmla="*/ 8880 w 10000"/>
                  <a:gd name="connsiteY1015" fmla="*/ 6567 h 10000"/>
                  <a:gd name="connsiteX1016" fmla="*/ 8866 w 10000"/>
                  <a:gd name="connsiteY1016" fmla="*/ 6549 h 10000"/>
                  <a:gd name="connsiteX1017" fmla="*/ 8849 w 10000"/>
                  <a:gd name="connsiteY1017" fmla="*/ 6513 h 10000"/>
                  <a:gd name="connsiteX1018" fmla="*/ 8847 w 10000"/>
                  <a:gd name="connsiteY1018" fmla="*/ 6527 h 10000"/>
                  <a:gd name="connsiteX1019" fmla="*/ 8838 w 10000"/>
                  <a:gd name="connsiteY1019" fmla="*/ 6563 h 10000"/>
                  <a:gd name="connsiteX1020" fmla="*/ 8833 w 10000"/>
                  <a:gd name="connsiteY1020" fmla="*/ 6576 h 10000"/>
                  <a:gd name="connsiteX1021" fmla="*/ 8822 w 10000"/>
                  <a:gd name="connsiteY1021" fmla="*/ 6567 h 10000"/>
                  <a:gd name="connsiteX1022" fmla="*/ 8813 w 10000"/>
                  <a:gd name="connsiteY1022" fmla="*/ 6567 h 10000"/>
                  <a:gd name="connsiteX1023" fmla="*/ 8800 w 10000"/>
                  <a:gd name="connsiteY1023" fmla="*/ 6581 h 10000"/>
                  <a:gd name="connsiteX1024" fmla="*/ 8778 w 10000"/>
                  <a:gd name="connsiteY1024" fmla="*/ 6604 h 10000"/>
                  <a:gd name="connsiteX1025" fmla="*/ 8769 w 10000"/>
                  <a:gd name="connsiteY1025" fmla="*/ 6617 h 10000"/>
                  <a:gd name="connsiteX1026" fmla="*/ 8786 w 10000"/>
                  <a:gd name="connsiteY1026" fmla="*/ 6667 h 10000"/>
                  <a:gd name="connsiteX1027" fmla="*/ 8800 w 10000"/>
                  <a:gd name="connsiteY1027" fmla="*/ 6725 h 10000"/>
                  <a:gd name="connsiteX1028" fmla="*/ 8822 w 10000"/>
                  <a:gd name="connsiteY1028" fmla="*/ 6779 h 10000"/>
                  <a:gd name="connsiteX1029" fmla="*/ 8833 w 10000"/>
                  <a:gd name="connsiteY1029" fmla="*/ 6775 h 10000"/>
                  <a:gd name="connsiteX1030" fmla="*/ 8847 w 10000"/>
                  <a:gd name="connsiteY1030" fmla="*/ 6766 h 10000"/>
                  <a:gd name="connsiteX1031" fmla="*/ 8866 w 10000"/>
                  <a:gd name="connsiteY1031" fmla="*/ 6748 h 10000"/>
                  <a:gd name="connsiteX1032" fmla="*/ 8874 w 10000"/>
                  <a:gd name="connsiteY1032" fmla="*/ 6752 h 10000"/>
                  <a:gd name="connsiteX1033" fmla="*/ 8882 w 10000"/>
                  <a:gd name="connsiteY1033" fmla="*/ 6766 h 10000"/>
                  <a:gd name="connsiteX1034" fmla="*/ 8896 w 10000"/>
                  <a:gd name="connsiteY1034" fmla="*/ 6811 h 10000"/>
                  <a:gd name="connsiteX1035" fmla="*/ 8913 w 10000"/>
                  <a:gd name="connsiteY1035" fmla="*/ 6856 h 10000"/>
                  <a:gd name="connsiteX1036" fmla="*/ 8927 w 10000"/>
                  <a:gd name="connsiteY1036" fmla="*/ 6897 h 10000"/>
                  <a:gd name="connsiteX1037" fmla="*/ 8943 w 10000"/>
                  <a:gd name="connsiteY1037" fmla="*/ 6946 h 10000"/>
                  <a:gd name="connsiteX1038" fmla="*/ 8951 w 10000"/>
                  <a:gd name="connsiteY1038" fmla="*/ 6973 h 10000"/>
                  <a:gd name="connsiteX1039" fmla="*/ 8954 w 10000"/>
                  <a:gd name="connsiteY1039" fmla="*/ 6996 h 10000"/>
                  <a:gd name="connsiteX1040" fmla="*/ 8960 w 10000"/>
                  <a:gd name="connsiteY1040" fmla="*/ 7023 h 10000"/>
                  <a:gd name="connsiteX1041" fmla="*/ 8979 w 10000"/>
                  <a:gd name="connsiteY1041" fmla="*/ 7014 h 10000"/>
                  <a:gd name="connsiteX1042" fmla="*/ 8998 w 10000"/>
                  <a:gd name="connsiteY1042" fmla="*/ 6906 h 10000"/>
                  <a:gd name="connsiteX1043" fmla="*/ 9015 w 10000"/>
                  <a:gd name="connsiteY1043" fmla="*/ 6910 h 10000"/>
                  <a:gd name="connsiteX1044" fmla="*/ 9026 w 10000"/>
                  <a:gd name="connsiteY1044" fmla="*/ 6910 h 10000"/>
                  <a:gd name="connsiteX1045" fmla="*/ 9048 w 10000"/>
                  <a:gd name="connsiteY1045" fmla="*/ 6906 h 10000"/>
                  <a:gd name="connsiteX1046" fmla="*/ 9065 w 10000"/>
                  <a:gd name="connsiteY1046" fmla="*/ 6897 h 10000"/>
                  <a:gd name="connsiteX1047" fmla="*/ 9076 w 10000"/>
                  <a:gd name="connsiteY1047" fmla="*/ 6892 h 10000"/>
                  <a:gd name="connsiteX1048" fmla="*/ 9084 w 10000"/>
                  <a:gd name="connsiteY1048" fmla="*/ 6883 h 10000"/>
                  <a:gd name="connsiteX1049" fmla="*/ 9095 w 10000"/>
                  <a:gd name="connsiteY1049" fmla="*/ 6892 h 10000"/>
                  <a:gd name="connsiteX1050" fmla="*/ 9106 w 10000"/>
                  <a:gd name="connsiteY1050" fmla="*/ 6897 h 10000"/>
                  <a:gd name="connsiteX1051" fmla="*/ 9211 w 10000"/>
                  <a:gd name="connsiteY1051" fmla="*/ 7009 h 10000"/>
                  <a:gd name="connsiteX1052" fmla="*/ 9227 w 10000"/>
                  <a:gd name="connsiteY1052" fmla="*/ 7064 h 10000"/>
                  <a:gd name="connsiteX1053" fmla="*/ 9225 w 10000"/>
                  <a:gd name="connsiteY1053" fmla="*/ 7068 h 10000"/>
                  <a:gd name="connsiteX1054" fmla="*/ 9219 w 10000"/>
                  <a:gd name="connsiteY1054" fmla="*/ 7077 h 10000"/>
                  <a:gd name="connsiteX1055" fmla="*/ 9208 w 10000"/>
                  <a:gd name="connsiteY1055" fmla="*/ 7082 h 10000"/>
                  <a:gd name="connsiteX1056" fmla="*/ 9194 w 10000"/>
                  <a:gd name="connsiteY1056" fmla="*/ 7113 h 10000"/>
                  <a:gd name="connsiteX1057" fmla="*/ 9164 w 10000"/>
                  <a:gd name="connsiteY1057" fmla="*/ 7127 h 10000"/>
                  <a:gd name="connsiteX1058" fmla="*/ 9161 w 10000"/>
                  <a:gd name="connsiteY1058" fmla="*/ 7127 h 10000"/>
                  <a:gd name="connsiteX1059" fmla="*/ 9156 w 10000"/>
                  <a:gd name="connsiteY1059" fmla="*/ 7131 h 10000"/>
                  <a:gd name="connsiteX1060" fmla="*/ 9156 w 10000"/>
                  <a:gd name="connsiteY1060" fmla="*/ 7145 h 10000"/>
                  <a:gd name="connsiteX1061" fmla="*/ 9128 w 10000"/>
                  <a:gd name="connsiteY1061" fmla="*/ 7194 h 10000"/>
                  <a:gd name="connsiteX1062" fmla="*/ 9114 w 10000"/>
                  <a:gd name="connsiteY1062" fmla="*/ 7226 h 10000"/>
                  <a:gd name="connsiteX1063" fmla="*/ 9089 w 10000"/>
                  <a:gd name="connsiteY1063" fmla="*/ 7226 h 10000"/>
                  <a:gd name="connsiteX1064" fmla="*/ 9067 w 10000"/>
                  <a:gd name="connsiteY1064" fmla="*/ 7276 h 10000"/>
                  <a:gd name="connsiteX1065" fmla="*/ 9059 w 10000"/>
                  <a:gd name="connsiteY1065" fmla="*/ 7298 h 10000"/>
                  <a:gd name="connsiteX1066" fmla="*/ 9040 w 10000"/>
                  <a:gd name="connsiteY1066" fmla="*/ 7312 h 10000"/>
                  <a:gd name="connsiteX1067" fmla="*/ 8951 w 10000"/>
                  <a:gd name="connsiteY1067" fmla="*/ 7339 h 10000"/>
                  <a:gd name="connsiteX1068" fmla="*/ 8841 w 10000"/>
                  <a:gd name="connsiteY1068" fmla="*/ 7366 h 10000"/>
                  <a:gd name="connsiteX1069" fmla="*/ 8813 w 10000"/>
                  <a:gd name="connsiteY1069" fmla="*/ 7384 h 10000"/>
                  <a:gd name="connsiteX1070" fmla="*/ 8800 w 10000"/>
                  <a:gd name="connsiteY1070" fmla="*/ 7397 h 10000"/>
                  <a:gd name="connsiteX1071" fmla="*/ 8791 w 10000"/>
                  <a:gd name="connsiteY1071" fmla="*/ 7397 h 10000"/>
                  <a:gd name="connsiteX1072" fmla="*/ 8786 w 10000"/>
                  <a:gd name="connsiteY1072" fmla="*/ 7582 h 10000"/>
                  <a:gd name="connsiteX1073" fmla="*/ 8775 w 10000"/>
                  <a:gd name="connsiteY1073" fmla="*/ 7591 h 10000"/>
                  <a:gd name="connsiteX1074" fmla="*/ 8753 w 10000"/>
                  <a:gd name="connsiteY1074" fmla="*/ 7614 h 10000"/>
                  <a:gd name="connsiteX1075" fmla="*/ 8711 w 10000"/>
                  <a:gd name="connsiteY1075" fmla="*/ 7627 h 10000"/>
                  <a:gd name="connsiteX1076" fmla="*/ 8670 w 10000"/>
                  <a:gd name="connsiteY1076" fmla="*/ 7645 h 10000"/>
                  <a:gd name="connsiteX1077" fmla="*/ 8645 w 10000"/>
                  <a:gd name="connsiteY1077" fmla="*/ 7659 h 10000"/>
                  <a:gd name="connsiteX1078" fmla="*/ 8620 w 10000"/>
                  <a:gd name="connsiteY1078" fmla="*/ 7673 h 10000"/>
                  <a:gd name="connsiteX1079" fmla="*/ 8598 w 10000"/>
                  <a:gd name="connsiteY1079" fmla="*/ 7695 h 10000"/>
                  <a:gd name="connsiteX1080" fmla="*/ 8576 w 10000"/>
                  <a:gd name="connsiteY1080" fmla="*/ 7736 h 10000"/>
                  <a:gd name="connsiteX1081" fmla="*/ 8568 w 10000"/>
                  <a:gd name="connsiteY1081" fmla="*/ 7740 h 10000"/>
                  <a:gd name="connsiteX1082" fmla="*/ 8551 w 10000"/>
                  <a:gd name="connsiteY1082" fmla="*/ 7740 h 10000"/>
                  <a:gd name="connsiteX1083" fmla="*/ 8526 w 10000"/>
                  <a:gd name="connsiteY1083" fmla="*/ 7727 h 10000"/>
                  <a:gd name="connsiteX1084" fmla="*/ 8493 w 10000"/>
                  <a:gd name="connsiteY1084" fmla="*/ 7713 h 10000"/>
                  <a:gd name="connsiteX1085" fmla="*/ 8463 w 10000"/>
                  <a:gd name="connsiteY1085" fmla="*/ 7709 h 10000"/>
                  <a:gd name="connsiteX1086" fmla="*/ 8430 w 10000"/>
                  <a:gd name="connsiteY1086" fmla="*/ 7695 h 10000"/>
                  <a:gd name="connsiteX1087" fmla="*/ 8397 w 10000"/>
                  <a:gd name="connsiteY1087" fmla="*/ 7682 h 10000"/>
                  <a:gd name="connsiteX1088" fmla="*/ 8372 w 10000"/>
                  <a:gd name="connsiteY1088" fmla="*/ 7682 h 10000"/>
                  <a:gd name="connsiteX1089" fmla="*/ 8355 w 10000"/>
                  <a:gd name="connsiteY1089" fmla="*/ 7686 h 10000"/>
                  <a:gd name="connsiteX1090" fmla="*/ 8350 w 10000"/>
                  <a:gd name="connsiteY1090" fmla="*/ 7709 h 10000"/>
                  <a:gd name="connsiteX1091" fmla="*/ 8339 w 10000"/>
                  <a:gd name="connsiteY1091" fmla="*/ 7740 h 10000"/>
                  <a:gd name="connsiteX1092" fmla="*/ 8328 w 10000"/>
                  <a:gd name="connsiteY1092" fmla="*/ 7772 h 10000"/>
                  <a:gd name="connsiteX1093" fmla="*/ 8317 w 10000"/>
                  <a:gd name="connsiteY1093" fmla="*/ 7785 h 10000"/>
                  <a:gd name="connsiteX1094" fmla="*/ 8292 w 10000"/>
                  <a:gd name="connsiteY1094" fmla="*/ 7812 h 10000"/>
                  <a:gd name="connsiteX1095" fmla="*/ 8284 w 10000"/>
                  <a:gd name="connsiteY1095" fmla="*/ 7817 h 10000"/>
                  <a:gd name="connsiteX1096" fmla="*/ 8270 w 10000"/>
                  <a:gd name="connsiteY1096" fmla="*/ 7857 h 10000"/>
                  <a:gd name="connsiteX1097" fmla="*/ 8251 w 10000"/>
                  <a:gd name="connsiteY1097" fmla="*/ 7916 h 10000"/>
                  <a:gd name="connsiteX1098" fmla="*/ 8223 w 10000"/>
                  <a:gd name="connsiteY1098" fmla="*/ 8002 h 10000"/>
                  <a:gd name="connsiteX1099" fmla="*/ 8206 w 10000"/>
                  <a:gd name="connsiteY1099" fmla="*/ 8051 h 10000"/>
                  <a:gd name="connsiteX1100" fmla="*/ 8198 w 10000"/>
                  <a:gd name="connsiteY1100" fmla="*/ 8056 h 10000"/>
                  <a:gd name="connsiteX1101" fmla="*/ 8179 w 10000"/>
                  <a:gd name="connsiteY1101" fmla="*/ 8065 h 10000"/>
                  <a:gd name="connsiteX1102" fmla="*/ 8140 w 10000"/>
                  <a:gd name="connsiteY1102" fmla="*/ 8074 h 10000"/>
                  <a:gd name="connsiteX1103" fmla="*/ 8102 w 10000"/>
                  <a:gd name="connsiteY1103" fmla="*/ 8088 h 10000"/>
                  <a:gd name="connsiteX1104" fmla="*/ 8068 w 10000"/>
                  <a:gd name="connsiteY1104" fmla="*/ 8092 h 10000"/>
                  <a:gd name="connsiteX1105" fmla="*/ 8057 w 10000"/>
                  <a:gd name="connsiteY1105" fmla="*/ 8101 h 10000"/>
                  <a:gd name="connsiteX1106" fmla="*/ 8057 w 10000"/>
                  <a:gd name="connsiteY1106" fmla="*/ 8128 h 10000"/>
                  <a:gd name="connsiteX1107" fmla="*/ 8052 w 10000"/>
                  <a:gd name="connsiteY1107" fmla="*/ 8160 h 10000"/>
                  <a:gd name="connsiteX1108" fmla="*/ 8046 w 10000"/>
                  <a:gd name="connsiteY1108" fmla="*/ 8155 h 10000"/>
                  <a:gd name="connsiteX1109" fmla="*/ 8038 w 10000"/>
                  <a:gd name="connsiteY1109" fmla="*/ 8146 h 10000"/>
                  <a:gd name="connsiteX1110" fmla="*/ 8038 w 10000"/>
                  <a:gd name="connsiteY1110" fmla="*/ 8142 h 10000"/>
                  <a:gd name="connsiteX1111" fmla="*/ 8035 w 10000"/>
                  <a:gd name="connsiteY1111" fmla="*/ 8115 h 10000"/>
                  <a:gd name="connsiteX1112" fmla="*/ 8030 w 10000"/>
                  <a:gd name="connsiteY1112" fmla="*/ 8088 h 10000"/>
                  <a:gd name="connsiteX1113" fmla="*/ 8019 w 10000"/>
                  <a:gd name="connsiteY1113" fmla="*/ 8078 h 10000"/>
                  <a:gd name="connsiteX1114" fmla="*/ 8013 w 10000"/>
                  <a:gd name="connsiteY1114" fmla="*/ 8088 h 10000"/>
                  <a:gd name="connsiteX1115" fmla="*/ 7994 w 10000"/>
                  <a:gd name="connsiteY1115" fmla="*/ 8119 h 10000"/>
                  <a:gd name="connsiteX1116" fmla="*/ 7977 w 10000"/>
                  <a:gd name="connsiteY1116" fmla="*/ 8146 h 10000"/>
                  <a:gd name="connsiteX1117" fmla="*/ 7955 w 10000"/>
                  <a:gd name="connsiteY1117" fmla="*/ 8173 h 10000"/>
                  <a:gd name="connsiteX1118" fmla="*/ 7933 w 10000"/>
                  <a:gd name="connsiteY1118" fmla="*/ 8200 h 10000"/>
                  <a:gd name="connsiteX1119" fmla="*/ 7922 w 10000"/>
                  <a:gd name="connsiteY1119" fmla="*/ 8236 h 10000"/>
                  <a:gd name="connsiteX1120" fmla="*/ 7908 w 10000"/>
                  <a:gd name="connsiteY1120" fmla="*/ 8286 h 10000"/>
                  <a:gd name="connsiteX1121" fmla="*/ 7914 w 10000"/>
                  <a:gd name="connsiteY1121" fmla="*/ 8290 h 10000"/>
                  <a:gd name="connsiteX1122" fmla="*/ 7917 w 10000"/>
                  <a:gd name="connsiteY1122" fmla="*/ 8300 h 10000"/>
                  <a:gd name="connsiteX1123" fmla="*/ 7925 w 10000"/>
                  <a:gd name="connsiteY1123" fmla="*/ 8313 h 10000"/>
                  <a:gd name="connsiteX1124" fmla="*/ 7939 w 10000"/>
                  <a:gd name="connsiteY1124" fmla="*/ 8331 h 10000"/>
                  <a:gd name="connsiteX1125" fmla="*/ 7947 w 10000"/>
                  <a:gd name="connsiteY1125" fmla="*/ 8345 h 10000"/>
                  <a:gd name="connsiteX1126" fmla="*/ 7961 w 10000"/>
                  <a:gd name="connsiteY1126" fmla="*/ 8367 h 10000"/>
                  <a:gd name="connsiteX1127" fmla="*/ 7969 w 10000"/>
                  <a:gd name="connsiteY1127" fmla="*/ 8381 h 10000"/>
                  <a:gd name="connsiteX1128" fmla="*/ 7972 w 10000"/>
                  <a:gd name="connsiteY1128" fmla="*/ 8394 h 10000"/>
                  <a:gd name="connsiteX1129" fmla="*/ 7977 w 10000"/>
                  <a:gd name="connsiteY1129" fmla="*/ 8421 h 10000"/>
                  <a:gd name="connsiteX1130" fmla="*/ 7986 w 10000"/>
                  <a:gd name="connsiteY1130" fmla="*/ 8444 h 10000"/>
                  <a:gd name="connsiteX1131" fmla="*/ 7997 w 10000"/>
                  <a:gd name="connsiteY1131" fmla="*/ 8471 h 10000"/>
                  <a:gd name="connsiteX1132" fmla="*/ 7964 w 10000"/>
                  <a:gd name="connsiteY1132" fmla="*/ 8561 h 10000"/>
                  <a:gd name="connsiteX1133" fmla="*/ 7889 w 10000"/>
                  <a:gd name="connsiteY1133" fmla="*/ 8579 h 10000"/>
                  <a:gd name="connsiteX1134" fmla="*/ 7864 w 10000"/>
                  <a:gd name="connsiteY1134" fmla="*/ 8561 h 10000"/>
                  <a:gd name="connsiteX1135" fmla="*/ 7834 w 10000"/>
                  <a:gd name="connsiteY1135" fmla="*/ 8525 h 10000"/>
                  <a:gd name="connsiteX1136" fmla="*/ 7801 w 10000"/>
                  <a:gd name="connsiteY1136" fmla="*/ 8498 h 10000"/>
                  <a:gd name="connsiteX1137" fmla="*/ 7776 w 10000"/>
                  <a:gd name="connsiteY1137" fmla="*/ 8484 h 10000"/>
                  <a:gd name="connsiteX1138" fmla="*/ 7765 w 10000"/>
                  <a:gd name="connsiteY1138" fmla="*/ 8502 h 10000"/>
                  <a:gd name="connsiteX1139" fmla="*/ 7754 w 10000"/>
                  <a:gd name="connsiteY1139" fmla="*/ 8530 h 10000"/>
                  <a:gd name="connsiteX1140" fmla="*/ 7737 w 10000"/>
                  <a:gd name="connsiteY1140" fmla="*/ 8575 h 10000"/>
                  <a:gd name="connsiteX1141" fmla="*/ 7724 w 10000"/>
                  <a:gd name="connsiteY1141" fmla="*/ 8588 h 10000"/>
                  <a:gd name="connsiteX1142" fmla="*/ 7699 w 10000"/>
                  <a:gd name="connsiteY1142" fmla="*/ 8602 h 10000"/>
                  <a:gd name="connsiteX1143" fmla="*/ 7666 w 10000"/>
                  <a:gd name="connsiteY1143" fmla="*/ 8633 h 10000"/>
                  <a:gd name="connsiteX1144" fmla="*/ 7666 w 10000"/>
                  <a:gd name="connsiteY1144" fmla="*/ 8647 h 10000"/>
                  <a:gd name="connsiteX1145" fmla="*/ 7668 w 10000"/>
                  <a:gd name="connsiteY1145" fmla="*/ 8674 h 10000"/>
                  <a:gd name="connsiteX1146" fmla="*/ 7679 w 10000"/>
                  <a:gd name="connsiteY1146" fmla="*/ 8746 h 10000"/>
                  <a:gd name="connsiteX1147" fmla="*/ 7679 w 10000"/>
                  <a:gd name="connsiteY1147" fmla="*/ 8791 h 10000"/>
                  <a:gd name="connsiteX1148" fmla="*/ 7679 w 10000"/>
                  <a:gd name="connsiteY1148" fmla="*/ 8832 h 10000"/>
                  <a:gd name="connsiteX1149" fmla="*/ 7688 w 10000"/>
                  <a:gd name="connsiteY1149" fmla="*/ 8868 h 10000"/>
                  <a:gd name="connsiteX1150" fmla="*/ 7602 w 10000"/>
                  <a:gd name="connsiteY1150" fmla="*/ 8890 h 10000"/>
                  <a:gd name="connsiteX1151" fmla="*/ 7602 w 10000"/>
                  <a:gd name="connsiteY1151" fmla="*/ 8908 h 10000"/>
                  <a:gd name="connsiteX1152" fmla="*/ 7602 w 10000"/>
                  <a:gd name="connsiteY1152" fmla="*/ 8963 h 10000"/>
                  <a:gd name="connsiteX1153" fmla="*/ 7591 w 10000"/>
                  <a:gd name="connsiteY1153" fmla="*/ 8963 h 10000"/>
                  <a:gd name="connsiteX1154" fmla="*/ 7577 w 10000"/>
                  <a:gd name="connsiteY1154" fmla="*/ 8949 h 10000"/>
                  <a:gd name="connsiteX1155" fmla="*/ 7552 w 10000"/>
                  <a:gd name="connsiteY1155" fmla="*/ 8922 h 10000"/>
                  <a:gd name="connsiteX1156" fmla="*/ 7539 w 10000"/>
                  <a:gd name="connsiteY1156" fmla="*/ 8895 h 10000"/>
                  <a:gd name="connsiteX1157" fmla="*/ 7514 w 10000"/>
                  <a:gd name="connsiteY1157" fmla="*/ 8859 h 10000"/>
                  <a:gd name="connsiteX1158" fmla="*/ 7489 w 10000"/>
                  <a:gd name="connsiteY1158" fmla="*/ 8841 h 10000"/>
                  <a:gd name="connsiteX1159" fmla="*/ 7467 w 10000"/>
                  <a:gd name="connsiteY1159" fmla="*/ 8832 h 10000"/>
                  <a:gd name="connsiteX1160" fmla="*/ 7459 w 10000"/>
                  <a:gd name="connsiteY1160" fmla="*/ 8827 h 10000"/>
                  <a:gd name="connsiteX1161" fmla="*/ 7442 w 10000"/>
                  <a:gd name="connsiteY1161" fmla="*/ 8827 h 10000"/>
                  <a:gd name="connsiteX1162" fmla="*/ 7425 w 10000"/>
                  <a:gd name="connsiteY1162" fmla="*/ 8827 h 10000"/>
                  <a:gd name="connsiteX1163" fmla="*/ 7406 w 10000"/>
                  <a:gd name="connsiteY1163" fmla="*/ 8827 h 10000"/>
                  <a:gd name="connsiteX1164" fmla="*/ 7379 w 10000"/>
                  <a:gd name="connsiteY1164" fmla="*/ 8827 h 10000"/>
                  <a:gd name="connsiteX1165" fmla="*/ 7359 w 10000"/>
                  <a:gd name="connsiteY1165" fmla="*/ 8827 h 10000"/>
                  <a:gd name="connsiteX1166" fmla="*/ 7334 w 10000"/>
                  <a:gd name="connsiteY1166" fmla="*/ 8827 h 10000"/>
                  <a:gd name="connsiteX1167" fmla="*/ 7318 w 10000"/>
                  <a:gd name="connsiteY1167" fmla="*/ 8827 h 10000"/>
                  <a:gd name="connsiteX1168" fmla="*/ 7290 w 10000"/>
                  <a:gd name="connsiteY1168" fmla="*/ 8827 h 10000"/>
                  <a:gd name="connsiteX1169" fmla="*/ 7265 w 10000"/>
                  <a:gd name="connsiteY1169" fmla="*/ 8832 h 10000"/>
                  <a:gd name="connsiteX1170" fmla="*/ 7254 w 10000"/>
                  <a:gd name="connsiteY1170" fmla="*/ 8832 h 10000"/>
                  <a:gd name="connsiteX1171" fmla="*/ 7249 w 10000"/>
                  <a:gd name="connsiteY1171" fmla="*/ 8845 h 10000"/>
                  <a:gd name="connsiteX1172" fmla="*/ 7246 w 10000"/>
                  <a:gd name="connsiteY1172" fmla="*/ 8859 h 10000"/>
                  <a:gd name="connsiteX1173" fmla="*/ 7241 w 10000"/>
                  <a:gd name="connsiteY1173" fmla="*/ 8881 h 10000"/>
                  <a:gd name="connsiteX1174" fmla="*/ 7238 w 10000"/>
                  <a:gd name="connsiteY1174" fmla="*/ 8917 h 10000"/>
                  <a:gd name="connsiteX1175" fmla="*/ 7238 w 10000"/>
                  <a:gd name="connsiteY1175" fmla="*/ 8935 h 10000"/>
                  <a:gd name="connsiteX1176" fmla="*/ 7224 w 10000"/>
                  <a:gd name="connsiteY1176" fmla="*/ 8935 h 10000"/>
                  <a:gd name="connsiteX1177" fmla="*/ 7205 w 10000"/>
                  <a:gd name="connsiteY1177" fmla="*/ 8935 h 10000"/>
                  <a:gd name="connsiteX1178" fmla="*/ 7183 w 10000"/>
                  <a:gd name="connsiteY1178" fmla="*/ 8931 h 10000"/>
                  <a:gd name="connsiteX1179" fmla="*/ 7169 w 10000"/>
                  <a:gd name="connsiteY1179" fmla="*/ 8931 h 10000"/>
                  <a:gd name="connsiteX1180" fmla="*/ 7150 w 10000"/>
                  <a:gd name="connsiteY1180" fmla="*/ 8931 h 10000"/>
                  <a:gd name="connsiteX1181" fmla="*/ 7136 w 10000"/>
                  <a:gd name="connsiteY1181" fmla="*/ 8917 h 10000"/>
                  <a:gd name="connsiteX1182" fmla="*/ 7136 w 10000"/>
                  <a:gd name="connsiteY1182" fmla="*/ 8895 h 10000"/>
                  <a:gd name="connsiteX1183" fmla="*/ 7141 w 10000"/>
                  <a:gd name="connsiteY1183" fmla="*/ 8890 h 10000"/>
                  <a:gd name="connsiteX1184" fmla="*/ 7166 w 10000"/>
                  <a:gd name="connsiteY1184" fmla="*/ 8854 h 10000"/>
                  <a:gd name="connsiteX1185" fmla="*/ 7177 w 10000"/>
                  <a:gd name="connsiteY1185" fmla="*/ 8832 h 10000"/>
                  <a:gd name="connsiteX1186" fmla="*/ 7185 w 10000"/>
                  <a:gd name="connsiteY1186" fmla="*/ 8814 h 10000"/>
                  <a:gd name="connsiteX1187" fmla="*/ 7199 w 10000"/>
                  <a:gd name="connsiteY1187" fmla="*/ 8787 h 10000"/>
                  <a:gd name="connsiteX1188" fmla="*/ 7205 w 10000"/>
                  <a:gd name="connsiteY1188" fmla="*/ 8773 h 10000"/>
                  <a:gd name="connsiteX1189" fmla="*/ 7213 w 10000"/>
                  <a:gd name="connsiteY1189" fmla="*/ 8701 h 10000"/>
                  <a:gd name="connsiteX1190" fmla="*/ 7216 w 10000"/>
                  <a:gd name="connsiteY1190" fmla="*/ 8683 h 10000"/>
                  <a:gd name="connsiteX1191" fmla="*/ 7221 w 10000"/>
                  <a:gd name="connsiteY1191" fmla="*/ 8656 h 10000"/>
                  <a:gd name="connsiteX1192" fmla="*/ 7221 w 10000"/>
                  <a:gd name="connsiteY1192" fmla="*/ 8633 h 10000"/>
                  <a:gd name="connsiteX1193" fmla="*/ 7221 w 10000"/>
                  <a:gd name="connsiteY1193" fmla="*/ 8615 h 10000"/>
                  <a:gd name="connsiteX1194" fmla="*/ 7221 w 10000"/>
                  <a:gd name="connsiteY1194" fmla="*/ 8593 h 10000"/>
                  <a:gd name="connsiteX1195" fmla="*/ 7221 w 10000"/>
                  <a:gd name="connsiteY1195" fmla="*/ 8566 h 10000"/>
                  <a:gd name="connsiteX1196" fmla="*/ 7224 w 10000"/>
                  <a:gd name="connsiteY1196" fmla="*/ 8561 h 10000"/>
                  <a:gd name="connsiteX1197" fmla="*/ 7238 w 10000"/>
                  <a:gd name="connsiteY1197" fmla="*/ 8543 h 10000"/>
                  <a:gd name="connsiteX1198" fmla="*/ 7241 w 10000"/>
                  <a:gd name="connsiteY1198" fmla="*/ 8530 h 10000"/>
                  <a:gd name="connsiteX1199" fmla="*/ 7249 w 10000"/>
                  <a:gd name="connsiteY1199" fmla="*/ 8512 h 10000"/>
                  <a:gd name="connsiteX1200" fmla="*/ 7249 w 10000"/>
                  <a:gd name="connsiteY1200" fmla="*/ 8502 h 10000"/>
                  <a:gd name="connsiteX1201" fmla="*/ 7249 w 10000"/>
                  <a:gd name="connsiteY1201" fmla="*/ 8475 h 10000"/>
                  <a:gd name="connsiteX1202" fmla="*/ 7246 w 10000"/>
                  <a:gd name="connsiteY1202" fmla="*/ 8457 h 10000"/>
                  <a:gd name="connsiteX1203" fmla="*/ 7241 w 10000"/>
                  <a:gd name="connsiteY1203" fmla="*/ 8444 h 10000"/>
                  <a:gd name="connsiteX1204" fmla="*/ 7232 w 10000"/>
                  <a:gd name="connsiteY1204" fmla="*/ 8435 h 10000"/>
                  <a:gd name="connsiteX1205" fmla="*/ 7224 w 10000"/>
                  <a:gd name="connsiteY1205" fmla="*/ 8430 h 10000"/>
                  <a:gd name="connsiteX1206" fmla="*/ 7208 w 10000"/>
                  <a:gd name="connsiteY1206" fmla="*/ 8408 h 10000"/>
                  <a:gd name="connsiteX1207" fmla="*/ 7199 w 10000"/>
                  <a:gd name="connsiteY1207" fmla="*/ 8403 h 10000"/>
                  <a:gd name="connsiteX1208" fmla="*/ 7205 w 10000"/>
                  <a:gd name="connsiteY1208" fmla="*/ 8372 h 10000"/>
                  <a:gd name="connsiteX1209" fmla="*/ 7208 w 10000"/>
                  <a:gd name="connsiteY1209" fmla="*/ 8354 h 10000"/>
                  <a:gd name="connsiteX1210" fmla="*/ 7213 w 10000"/>
                  <a:gd name="connsiteY1210" fmla="*/ 8345 h 10000"/>
                  <a:gd name="connsiteX1211" fmla="*/ 7224 w 10000"/>
                  <a:gd name="connsiteY1211" fmla="*/ 8331 h 10000"/>
                  <a:gd name="connsiteX1212" fmla="*/ 7238 w 10000"/>
                  <a:gd name="connsiteY1212" fmla="*/ 8313 h 10000"/>
                  <a:gd name="connsiteX1213" fmla="*/ 7241 w 10000"/>
                  <a:gd name="connsiteY1213" fmla="*/ 8304 h 10000"/>
                  <a:gd name="connsiteX1214" fmla="*/ 7254 w 10000"/>
                  <a:gd name="connsiteY1214" fmla="*/ 8286 h 10000"/>
                  <a:gd name="connsiteX1215" fmla="*/ 7265 w 10000"/>
                  <a:gd name="connsiteY1215" fmla="*/ 8272 h 10000"/>
                  <a:gd name="connsiteX1216" fmla="*/ 7271 w 10000"/>
                  <a:gd name="connsiteY1216" fmla="*/ 8263 h 10000"/>
                  <a:gd name="connsiteX1217" fmla="*/ 7279 w 10000"/>
                  <a:gd name="connsiteY1217" fmla="*/ 8245 h 10000"/>
                  <a:gd name="connsiteX1218" fmla="*/ 7274 w 10000"/>
                  <a:gd name="connsiteY1218" fmla="*/ 8223 h 10000"/>
                  <a:gd name="connsiteX1219" fmla="*/ 7265 w 10000"/>
                  <a:gd name="connsiteY1219" fmla="*/ 8200 h 10000"/>
                  <a:gd name="connsiteX1220" fmla="*/ 7263 w 10000"/>
                  <a:gd name="connsiteY1220" fmla="*/ 8187 h 10000"/>
                  <a:gd name="connsiteX1221" fmla="*/ 7257 w 10000"/>
                  <a:gd name="connsiteY1221" fmla="*/ 8187 h 10000"/>
                  <a:gd name="connsiteX1222" fmla="*/ 7254 w 10000"/>
                  <a:gd name="connsiteY1222" fmla="*/ 8196 h 10000"/>
                  <a:gd name="connsiteX1223" fmla="*/ 7246 w 10000"/>
                  <a:gd name="connsiteY1223" fmla="*/ 8209 h 10000"/>
                  <a:gd name="connsiteX1224" fmla="*/ 7241 w 10000"/>
                  <a:gd name="connsiteY1224" fmla="*/ 8209 h 10000"/>
                  <a:gd name="connsiteX1225" fmla="*/ 7238 w 10000"/>
                  <a:gd name="connsiteY1225" fmla="*/ 8214 h 10000"/>
                  <a:gd name="connsiteX1226" fmla="*/ 7221 w 10000"/>
                  <a:gd name="connsiteY1226" fmla="*/ 8173 h 10000"/>
                  <a:gd name="connsiteX1227" fmla="*/ 7185 w 10000"/>
                  <a:gd name="connsiteY1227" fmla="*/ 8106 h 10000"/>
                  <a:gd name="connsiteX1228" fmla="*/ 7174 w 10000"/>
                  <a:gd name="connsiteY1228" fmla="*/ 8078 h 10000"/>
                  <a:gd name="connsiteX1229" fmla="*/ 7169 w 10000"/>
                  <a:gd name="connsiteY1229" fmla="*/ 8056 h 10000"/>
                  <a:gd name="connsiteX1230" fmla="*/ 7166 w 10000"/>
                  <a:gd name="connsiteY1230" fmla="*/ 8042 h 10000"/>
                  <a:gd name="connsiteX1231" fmla="*/ 7161 w 10000"/>
                  <a:gd name="connsiteY1231" fmla="*/ 8051 h 10000"/>
                  <a:gd name="connsiteX1232" fmla="*/ 7158 w 10000"/>
                  <a:gd name="connsiteY1232" fmla="*/ 8051 h 10000"/>
                  <a:gd name="connsiteX1233" fmla="*/ 7141 w 10000"/>
                  <a:gd name="connsiteY1233" fmla="*/ 8056 h 10000"/>
                  <a:gd name="connsiteX1234" fmla="*/ 7116 w 10000"/>
                  <a:gd name="connsiteY1234" fmla="*/ 8051 h 10000"/>
                  <a:gd name="connsiteX1235" fmla="*/ 7094 w 10000"/>
                  <a:gd name="connsiteY1235" fmla="*/ 8051 h 10000"/>
                  <a:gd name="connsiteX1236" fmla="*/ 7081 w 10000"/>
                  <a:gd name="connsiteY1236" fmla="*/ 8011 h 10000"/>
                  <a:gd name="connsiteX1237" fmla="*/ 7081 w 10000"/>
                  <a:gd name="connsiteY1237" fmla="*/ 8002 h 10000"/>
                  <a:gd name="connsiteX1238" fmla="*/ 7078 w 10000"/>
                  <a:gd name="connsiteY1238" fmla="*/ 7984 h 10000"/>
                  <a:gd name="connsiteX1239" fmla="*/ 7072 w 10000"/>
                  <a:gd name="connsiteY1239" fmla="*/ 7970 h 10000"/>
                  <a:gd name="connsiteX1240" fmla="*/ 7045 w 10000"/>
                  <a:gd name="connsiteY1240" fmla="*/ 7948 h 10000"/>
                  <a:gd name="connsiteX1241" fmla="*/ 7020 w 10000"/>
                  <a:gd name="connsiteY1241" fmla="*/ 7957 h 10000"/>
                  <a:gd name="connsiteX1242" fmla="*/ 7001 w 10000"/>
                  <a:gd name="connsiteY1242" fmla="*/ 7970 h 10000"/>
                  <a:gd name="connsiteX1243" fmla="*/ 6981 w 10000"/>
                  <a:gd name="connsiteY1243" fmla="*/ 7984 h 10000"/>
                  <a:gd name="connsiteX1244" fmla="*/ 6976 w 10000"/>
                  <a:gd name="connsiteY1244" fmla="*/ 7984 h 10000"/>
                  <a:gd name="connsiteX1245" fmla="*/ 6973 w 10000"/>
                  <a:gd name="connsiteY1245" fmla="*/ 7984 h 10000"/>
                  <a:gd name="connsiteX1246" fmla="*/ 6959 w 10000"/>
                  <a:gd name="connsiteY1246" fmla="*/ 7984 h 10000"/>
                  <a:gd name="connsiteX1247" fmla="*/ 6948 w 10000"/>
                  <a:gd name="connsiteY1247" fmla="*/ 7961 h 10000"/>
                  <a:gd name="connsiteX1248" fmla="*/ 6934 w 10000"/>
                  <a:gd name="connsiteY1248" fmla="*/ 7943 h 10000"/>
                  <a:gd name="connsiteX1249" fmla="*/ 6932 w 10000"/>
                  <a:gd name="connsiteY1249" fmla="*/ 7943 h 10000"/>
                  <a:gd name="connsiteX1250" fmla="*/ 6918 w 10000"/>
                  <a:gd name="connsiteY1250" fmla="*/ 7961 h 10000"/>
                  <a:gd name="connsiteX1251" fmla="*/ 6904 w 10000"/>
                  <a:gd name="connsiteY1251" fmla="*/ 7975 h 10000"/>
                  <a:gd name="connsiteX1252" fmla="*/ 6896 w 10000"/>
                  <a:gd name="connsiteY1252" fmla="*/ 7997 h 10000"/>
                  <a:gd name="connsiteX1253" fmla="*/ 6887 w 10000"/>
                  <a:gd name="connsiteY1253" fmla="*/ 8002 h 10000"/>
                  <a:gd name="connsiteX1254" fmla="*/ 6879 w 10000"/>
                  <a:gd name="connsiteY1254" fmla="*/ 8011 h 10000"/>
                  <a:gd name="connsiteX1255" fmla="*/ 6868 w 10000"/>
                  <a:gd name="connsiteY1255" fmla="*/ 8015 h 10000"/>
                  <a:gd name="connsiteX1256" fmla="*/ 6852 w 10000"/>
                  <a:gd name="connsiteY1256" fmla="*/ 8024 h 10000"/>
                  <a:gd name="connsiteX1257" fmla="*/ 6813 w 10000"/>
                  <a:gd name="connsiteY1257" fmla="*/ 8042 h 10000"/>
                  <a:gd name="connsiteX1258" fmla="*/ 6780 w 10000"/>
                  <a:gd name="connsiteY1258" fmla="*/ 8065 h 10000"/>
                  <a:gd name="connsiteX1259" fmla="*/ 6763 w 10000"/>
                  <a:gd name="connsiteY1259" fmla="*/ 8078 h 10000"/>
                  <a:gd name="connsiteX1260" fmla="*/ 6755 w 10000"/>
                  <a:gd name="connsiteY1260" fmla="*/ 8088 h 10000"/>
                  <a:gd name="connsiteX1261" fmla="*/ 6716 w 10000"/>
                  <a:gd name="connsiteY1261" fmla="*/ 8119 h 10000"/>
                  <a:gd name="connsiteX1262" fmla="*/ 6711 w 10000"/>
                  <a:gd name="connsiteY1262" fmla="*/ 8128 h 10000"/>
                  <a:gd name="connsiteX1263" fmla="*/ 6711 w 10000"/>
                  <a:gd name="connsiteY1263" fmla="*/ 8169 h 10000"/>
                  <a:gd name="connsiteX1264" fmla="*/ 6711 w 10000"/>
                  <a:gd name="connsiteY1264" fmla="*/ 8173 h 10000"/>
                  <a:gd name="connsiteX1265" fmla="*/ 6716 w 10000"/>
                  <a:gd name="connsiteY1265" fmla="*/ 8200 h 10000"/>
                  <a:gd name="connsiteX1266" fmla="*/ 6708 w 10000"/>
                  <a:gd name="connsiteY1266" fmla="*/ 8223 h 10000"/>
                  <a:gd name="connsiteX1267" fmla="*/ 6708 w 10000"/>
                  <a:gd name="connsiteY1267" fmla="*/ 8236 h 10000"/>
                  <a:gd name="connsiteX1268" fmla="*/ 6708 w 10000"/>
                  <a:gd name="connsiteY1268" fmla="*/ 8272 h 10000"/>
                  <a:gd name="connsiteX1269" fmla="*/ 6711 w 10000"/>
                  <a:gd name="connsiteY1269" fmla="*/ 8290 h 10000"/>
                  <a:gd name="connsiteX1270" fmla="*/ 6716 w 10000"/>
                  <a:gd name="connsiteY1270" fmla="*/ 8304 h 10000"/>
                  <a:gd name="connsiteX1271" fmla="*/ 6711 w 10000"/>
                  <a:gd name="connsiteY1271" fmla="*/ 8313 h 10000"/>
                  <a:gd name="connsiteX1272" fmla="*/ 6683 w 10000"/>
                  <a:gd name="connsiteY1272" fmla="*/ 8318 h 10000"/>
                  <a:gd name="connsiteX1273" fmla="*/ 6661 w 10000"/>
                  <a:gd name="connsiteY1273" fmla="*/ 8327 h 10000"/>
                  <a:gd name="connsiteX1274" fmla="*/ 6631 w 10000"/>
                  <a:gd name="connsiteY1274" fmla="*/ 8327 h 10000"/>
                  <a:gd name="connsiteX1275" fmla="*/ 6611 w 10000"/>
                  <a:gd name="connsiteY1275" fmla="*/ 8327 h 10000"/>
                  <a:gd name="connsiteX1276" fmla="*/ 6598 w 10000"/>
                  <a:gd name="connsiteY1276" fmla="*/ 8327 h 10000"/>
                  <a:gd name="connsiteX1277" fmla="*/ 6595 w 10000"/>
                  <a:gd name="connsiteY1277" fmla="*/ 8340 h 10000"/>
                  <a:gd name="connsiteX1278" fmla="*/ 6587 w 10000"/>
                  <a:gd name="connsiteY1278" fmla="*/ 8358 h 10000"/>
                  <a:gd name="connsiteX1279" fmla="*/ 6578 w 10000"/>
                  <a:gd name="connsiteY1279" fmla="*/ 8408 h 10000"/>
                  <a:gd name="connsiteX1280" fmla="*/ 6578 w 10000"/>
                  <a:gd name="connsiteY1280" fmla="*/ 8421 h 10000"/>
                  <a:gd name="connsiteX1281" fmla="*/ 6578 w 10000"/>
                  <a:gd name="connsiteY1281" fmla="*/ 8430 h 10000"/>
                  <a:gd name="connsiteX1282" fmla="*/ 6573 w 10000"/>
                  <a:gd name="connsiteY1282" fmla="*/ 8435 h 10000"/>
                  <a:gd name="connsiteX1283" fmla="*/ 6556 w 10000"/>
                  <a:gd name="connsiteY1283" fmla="*/ 8435 h 10000"/>
                  <a:gd name="connsiteX1284" fmla="*/ 6545 w 10000"/>
                  <a:gd name="connsiteY1284" fmla="*/ 8435 h 10000"/>
                  <a:gd name="connsiteX1285" fmla="*/ 6523 w 10000"/>
                  <a:gd name="connsiteY1285" fmla="*/ 8435 h 10000"/>
                  <a:gd name="connsiteX1286" fmla="*/ 6493 w 10000"/>
                  <a:gd name="connsiteY1286" fmla="*/ 8430 h 10000"/>
                  <a:gd name="connsiteX1287" fmla="*/ 6490 w 10000"/>
                  <a:gd name="connsiteY1287" fmla="*/ 8430 h 10000"/>
                  <a:gd name="connsiteX1288" fmla="*/ 6485 w 10000"/>
                  <a:gd name="connsiteY1288" fmla="*/ 8444 h 10000"/>
                  <a:gd name="connsiteX1289" fmla="*/ 6465 w 10000"/>
                  <a:gd name="connsiteY1289" fmla="*/ 8475 h 10000"/>
                  <a:gd name="connsiteX1290" fmla="*/ 6451 w 10000"/>
                  <a:gd name="connsiteY1290" fmla="*/ 8498 h 10000"/>
                  <a:gd name="connsiteX1291" fmla="*/ 6435 w 10000"/>
                  <a:gd name="connsiteY1291" fmla="*/ 8525 h 10000"/>
                  <a:gd name="connsiteX1292" fmla="*/ 6421 w 10000"/>
                  <a:gd name="connsiteY1292" fmla="*/ 8539 h 10000"/>
                  <a:gd name="connsiteX1293" fmla="*/ 6410 w 10000"/>
                  <a:gd name="connsiteY1293" fmla="*/ 8561 h 10000"/>
                  <a:gd name="connsiteX1294" fmla="*/ 6402 w 10000"/>
                  <a:gd name="connsiteY1294" fmla="*/ 8575 h 10000"/>
                  <a:gd name="connsiteX1295" fmla="*/ 6402 w 10000"/>
                  <a:gd name="connsiteY1295" fmla="*/ 8593 h 10000"/>
                  <a:gd name="connsiteX1296" fmla="*/ 6402 w 10000"/>
                  <a:gd name="connsiteY1296" fmla="*/ 8620 h 10000"/>
                  <a:gd name="connsiteX1297" fmla="*/ 6405 w 10000"/>
                  <a:gd name="connsiteY1297" fmla="*/ 8660 h 10000"/>
                  <a:gd name="connsiteX1298" fmla="*/ 6405 w 10000"/>
                  <a:gd name="connsiteY1298" fmla="*/ 8674 h 10000"/>
                  <a:gd name="connsiteX1299" fmla="*/ 6405 w 10000"/>
                  <a:gd name="connsiteY1299" fmla="*/ 8683 h 10000"/>
                  <a:gd name="connsiteX1300" fmla="*/ 6405 w 10000"/>
                  <a:gd name="connsiteY1300" fmla="*/ 8687 h 10000"/>
                  <a:gd name="connsiteX1301" fmla="*/ 6405 w 10000"/>
                  <a:gd name="connsiteY1301" fmla="*/ 8696 h 10000"/>
                  <a:gd name="connsiteX1302" fmla="*/ 6388 w 10000"/>
                  <a:gd name="connsiteY1302" fmla="*/ 8733 h 10000"/>
                  <a:gd name="connsiteX1303" fmla="*/ 6369 w 10000"/>
                  <a:gd name="connsiteY1303" fmla="*/ 8746 h 10000"/>
                  <a:gd name="connsiteX1304" fmla="*/ 6333 w 10000"/>
                  <a:gd name="connsiteY1304" fmla="*/ 8773 h 10000"/>
                  <a:gd name="connsiteX1305" fmla="*/ 6313 w 10000"/>
                  <a:gd name="connsiteY1305" fmla="*/ 8787 h 10000"/>
                  <a:gd name="connsiteX1306" fmla="*/ 6291 w 10000"/>
                  <a:gd name="connsiteY1306" fmla="*/ 8805 h 10000"/>
                  <a:gd name="connsiteX1307" fmla="*/ 6280 w 10000"/>
                  <a:gd name="connsiteY1307" fmla="*/ 8814 h 10000"/>
                  <a:gd name="connsiteX1308" fmla="*/ 6250 w 10000"/>
                  <a:gd name="connsiteY1308" fmla="*/ 8805 h 10000"/>
                  <a:gd name="connsiteX1309" fmla="*/ 6233 w 10000"/>
                  <a:gd name="connsiteY1309" fmla="*/ 8805 h 10000"/>
                  <a:gd name="connsiteX1310" fmla="*/ 6220 w 10000"/>
                  <a:gd name="connsiteY1310" fmla="*/ 8805 h 10000"/>
                  <a:gd name="connsiteX1311" fmla="*/ 6200 w 10000"/>
                  <a:gd name="connsiteY1311" fmla="*/ 8805 h 10000"/>
                  <a:gd name="connsiteX1312" fmla="*/ 6184 w 10000"/>
                  <a:gd name="connsiteY1312" fmla="*/ 8805 h 10000"/>
                  <a:gd name="connsiteX1313" fmla="*/ 6755 w 10000"/>
                  <a:gd name="connsiteY1313" fmla="*/ 6680 h 10000"/>
                  <a:gd name="connsiteX1314" fmla="*/ 6716 w 10000"/>
                  <a:gd name="connsiteY1314" fmla="*/ 6653 h 10000"/>
                  <a:gd name="connsiteX1315" fmla="*/ 6692 w 10000"/>
                  <a:gd name="connsiteY1315" fmla="*/ 6707 h 10000"/>
                  <a:gd name="connsiteX1316" fmla="*/ 6747 w 10000"/>
                  <a:gd name="connsiteY1316" fmla="*/ 6856 h 10000"/>
                  <a:gd name="connsiteX1317" fmla="*/ 6747 w 10000"/>
                  <a:gd name="connsiteY1317" fmla="*/ 6910 h 10000"/>
                  <a:gd name="connsiteX1318" fmla="*/ 6727 w 10000"/>
                  <a:gd name="connsiteY1318" fmla="*/ 6960 h 10000"/>
                  <a:gd name="connsiteX1319" fmla="*/ 6675 w 10000"/>
                  <a:gd name="connsiteY1319" fmla="*/ 7041 h 10000"/>
                  <a:gd name="connsiteX1320" fmla="*/ 6667 w 10000"/>
                  <a:gd name="connsiteY1320" fmla="*/ 7082 h 10000"/>
                  <a:gd name="connsiteX1321" fmla="*/ 6675 w 10000"/>
                  <a:gd name="connsiteY1321" fmla="*/ 7158 h 10000"/>
                  <a:gd name="connsiteX1322" fmla="*/ 6683 w 10000"/>
                  <a:gd name="connsiteY1322" fmla="*/ 7199 h 10000"/>
                  <a:gd name="connsiteX1323" fmla="*/ 6703 w 10000"/>
                  <a:gd name="connsiteY1323" fmla="*/ 7212 h 10000"/>
                  <a:gd name="connsiteX1324" fmla="*/ 6719 w 10000"/>
                  <a:gd name="connsiteY1324" fmla="*/ 7181 h 10000"/>
                  <a:gd name="connsiteX1325" fmla="*/ 6749 w 10000"/>
                  <a:gd name="connsiteY1325" fmla="*/ 7050 h 10000"/>
                  <a:gd name="connsiteX1326" fmla="*/ 6772 w 10000"/>
                  <a:gd name="connsiteY1326" fmla="*/ 6987 h 10000"/>
                  <a:gd name="connsiteX1327" fmla="*/ 6788 w 10000"/>
                  <a:gd name="connsiteY1327" fmla="*/ 6987 h 10000"/>
                  <a:gd name="connsiteX1328" fmla="*/ 6783 w 10000"/>
                  <a:gd name="connsiteY1328" fmla="*/ 7077 h 10000"/>
                  <a:gd name="connsiteX1329" fmla="*/ 6780 w 10000"/>
                  <a:gd name="connsiteY1329" fmla="*/ 7140 h 10000"/>
                  <a:gd name="connsiteX1330" fmla="*/ 6816 w 10000"/>
                  <a:gd name="connsiteY1330" fmla="*/ 7055 h 10000"/>
                  <a:gd name="connsiteX1331" fmla="*/ 6896 w 10000"/>
                  <a:gd name="connsiteY1331" fmla="*/ 7077 h 10000"/>
                  <a:gd name="connsiteX1332" fmla="*/ 7014 w 10000"/>
                  <a:gd name="connsiteY1332" fmla="*/ 6955 h 10000"/>
                  <a:gd name="connsiteX1333" fmla="*/ 7009 w 10000"/>
                  <a:gd name="connsiteY1333" fmla="*/ 6933 h 10000"/>
                  <a:gd name="connsiteX1334" fmla="*/ 6932 w 10000"/>
                  <a:gd name="connsiteY1334" fmla="*/ 6788 h 10000"/>
                  <a:gd name="connsiteX1335" fmla="*/ 6951 w 10000"/>
                  <a:gd name="connsiteY1335" fmla="*/ 6766 h 10000"/>
                  <a:gd name="connsiteX1336" fmla="*/ 6871 w 10000"/>
                  <a:gd name="connsiteY1336" fmla="*/ 6748 h 10000"/>
                  <a:gd name="connsiteX1337" fmla="*/ 6868 w 10000"/>
                  <a:gd name="connsiteY1337" fmla="*/ 6734 h 10000"/>
                  <a:gd name="connsiteX1338" fmla="*/ 6912 w 10000"/>
                  <a:gd name="connsiteY1338" fmla="*/ 6581 h 10000"/>
                  <a:gd name="connsiteX1339" fmla="*/ 6912 w 10000"/>
                  <a:gd name="connsiteY1339" fmla="*/ 6567 h 10000"/>
                  <a:gd name="connsiteX1340" fmla="*/ 6909 w 10000"/>
                  <a:gd name="connsiteY1340" fmla="*/ 6563 h 10000"/>
                  <a:gd name="connsiteX1341" fmla="*/ 6827 w 10000"/>
                  <a:gd name="connsiteY1341" fmla="*/ 6631 h 10000"/>
                  <a:gd name="connsiteX1342" fmla="*/ 6774 w 10000"/>
                  <a:gd name="connsiteY1342" fmla="*/ 6667 h 10000"/>
                  <a:gd name="connsiteX1343" fmla="*/ 6184 w 10000"/>
                  <a:gd name="connsiteY1343" fmla="*/ 8805 h 10000"/>
                  <a:gd name="connsiteX0" fmla="*/ 6184 w 10000"/>
                  <a:gd name="connsiteY0" fmla="*/ 8805 h 10000"/>
                  <a:gd name="connsiteX1" fmla="*/ 6175 w 10000"/>
                  <a:gd name="connsiteY1" fmla="*/ 8800 h 10000"/>
                  <a:gd name="connsiteX2" fmla="*/ 6167 w 10000"/>
                  <a:gd name="connsiteY2" fmla="*/ 8832 h 10000"/>
                  <a:gd name="connsiteX3" fmla="*/ 6167 w 10000"/>
                  <a:gd name="connsiteY3" fmla="*/ 8845 h 10000"/>
                  <a:gd name="connsiteX4" fmla="*/ 6140 w 10000"/>
                  <a:gd name="connsiteY4" fmla="*/ 8877 h 10000"/>
                  <a:gd name="connsiteX5" fmla="*/ 6098 w 10000"/>
                  <a:gd name="connsiteY5" fmla="*/ 8904 h 10000"/>
                  <a:gd name="connsiteX6" fmla="*/ 6090 w 10000"/>
                  <a:gd name="connsiteY6" fmla="*/ 8904 h 10000"/>
                  <a:gd name="connsiteX7" fmla="*/ 6082 w 10000"/>
                  <a:gd name="connsiteY7" fmla="*/ 8904 h 10000"/>
                  <a:gd name="connsiteX8" fmla="*/ 6082 w 10000"/>
                  <a:gd name="connsiteY8" fmla="*/ 8958 h 10000"/>
                  <a:gd name="connsiteX9" fmla="*/ 6082 w 10000"/>
                  <a:gd name="connsiteY9" fmla="*/ 8963 h 10000"/>
                  <a:gd name="connsiteX10" fmla="*/ 6079 w 10000"/>
                  <a:gd name="connsiteY10" fmla="*/ 9012 h 10000"/>
                  <a:gd name="connsiteX11" fmla="*/ 6073 w 10000"/>
                  <a:gd name="connsiteY11" fmla="*/ 9066 h 10000"/>
                  <a:gd name="connsiteX12" fmla="*/ 6073 w 10000"/>
                  <a:gd name="connsiteY12" fmla="*/ 9120 h 10000"/>
                  <a:gd name="connsiteX13" fmla="*/ 6073 w 10000"/>
                  <a:gd name="connsiteY13" fmla="*/ 9147 h 10000"/>
                  <a:gd name="connsiteX14" fmla="*/ 6073 w 10000"/>
                  <a:gd name="connsiteY14" fmla="*/ 9197 h 10000"/>
                  <a:gd name="connsiteX15" fmla="*/ 6068 w 10000"/>
                  <a:gd name="connsiteY15" fmla="*/ 9233 h 10000"/>
                  <a:gd name="connsiteX16" fmla="*/ 6065 w 10000"/>
                  <a:gd name="connsiteY16" fmla="*/ 9301 h 10000"/>
                  <a:gd name="connsiteX17" fmla="*/ 6065 w 10000"/>
                  <a:gd name="connsiteY17" fmla="*/ 9350 h 10000"/>
                  <a:gd name="connsiteX18" fmla="*/ 6060 w 10000"/>
                  <a:gd name="connsiteY18" fmla="*/ 9382 h 10000"/>
                  <a:gd name="connsiteX19" fmla="*/ 6060 w 10000"/>
                  <a:gd name="connsiteY19" fmla="*/ 9409 h 10000"/>
                  <a:gd name="connsiteX20" fmla="*/ 6051 w 10000"/>
                  <a:gd name="connsiteY20" fmla="*/ 9423 h 10000"/>
                  <a:gd name="connsiteX21" fmla="*/ 6049 w 10000"/>
                  <a:gd name="connsiteY21" fmla="*/ 9436 h 10000"/>
                  <a:gd name="connsiteX22" fmla="*/ 6035 w 10000"/>
                  <a:gd name="connsiteY22" fmla="*/ 9450 h 10000"/>
                  <a:gd name="connsiteX23" fmla="*/ 6026 w 10000"/>
                  <a:gd name="connsiteY23" fmla="*/ 9459 h 10000"/>
                  <a:gd name="connsiteX24" fmla="*/ 6018 w 10000"/>
                  <a:gd name="connsiteY24" fmla="*/ 9445 h 10000"/>
                  <a:gd name="connsiteX25" fmla="*/ 6007 w 10000"/>
                  <a:gd name="connsiteY25" fmla="*/ 9409 h 10000"/>
                  <a:gd name="connsiteX26" fmla="*/ 5985 w 10000"/>
                  <a:gd name="connsiteY26" fmla="*/ 9369 h 10000"/>
                  <a:gd name="connsiteX27" fmla="*/ 5969 w 10000"/>
                  <a:gd name="connsiteY27" fmla="*/ 9332 h 10000"/>
                  <a:gd name="connsiteX28" fmla="*/ 5955 w 10000"/>
                  <a:gd name="connsiteY28" fmla="*/ 9314 h 10000"/>
                  <a:gd name="connsiteX29" fmla="*/ 5952 w 10000"/>
                  <a:gd name="connsiteY29" fmla="*/ 9305 h 10000"/>
                  <a:gd name="connsiteX30" fmla="*/ 5935 w 10000"/>
                  <a:gd name="connsiteY30" fmla="*/ 9305 h 10000"/>
                  <a:gd name="connsiteX31" fmla="*/ 5922 w 10000"/>
                  <a:gd name="connsiteY31" fmla="*/ 9319 h 10000"/>
                  <a:gd name="connsiteX32" fmla="*/ 5913 w 10000"/>
                  <a:gd name="connsiteY32" fmla="*/ 9328 h 10000"/>
                  <a:gd name="connsiteX33" fmla="*/ 5905 w 10000"/>
                  <a:gd name="connsiteY33" fmla="*/ 9332 h 10000"/>
                  <a:gd name="connsiteX34" fmla="*/ 5897 w 10000"/>
                  <a:gd name="connsiteY34" fmla="*/ 9350 h 10000"/>
                  <a:gd name="connsiteX35" fmla="*/ 5875 w 10000"/>
                  <a:gd name="connsiteY35" fmla="*/ 9364 h 10000"/>
                  <a:gd name="connsiteX36" fmla="*/ 5850 w 10000"/>
                  <a:gd name="connsiteY36" fmla="*/ 9391 h 10000"/>
                  <a:gd name="connsiteX37" fmla="*/ 5833 w 10000"/>
                  <a:gd name="connsiteY37" fmla="*/ 9405 h 10000"/>
                  <a:gd name="connsiteX38" fmla="*/ 5822 w 10000"/>
                  <a:gd name="connsiteY38" fmla="*/ 9409 h 10000"/>
                  <a:gd name="connsiteX39" fmla="*/ 5800 w 10000"/>
                  <a:gd name="connsiteY39" fmla="*/ 9423 h 10000"/>
                  <a:gd name="connsiteX40" fmla="*/ 5784 w 10000"/>
                  <a:gd name="connsiteY40" fmla="*/ 9436 h 10000"/>
                  <a:gd name="connsiteX41" fmla="*/ 5767 w 10000"/>
                  <a:gd name="connsiteY41" fmla="*/ 9450 h 10000"/>
                  <a:gd name="connsiteX42" fmla="*/ 5751 w 10000"/>
                  <a:gd name="connsiteY42" fmla="*/ 9463 h 10000"/>
                  <a:gd name="connsiteX43" fmla="*/ 5745 w 10000"/>
                  <a:gd name="connsiteY43" fmla="*/ 9472 h 10000"/>
                  <a:gd name="connsiteX44" fmla="*/ 5751 w 10000"/>
                  <a:gd name="connsiteY44" fmla="*/ 9477 h 10000"/>
                  <a:gd name="connsiteX45" fmla="*/ 5762 w 10000"/>
                  <a:gd name="connsiteY45" fmla="*/ 9504 h 10000"/>
                  <a:gd name="connsiteX46" fmla="*/ 5767 w 10000"/>
                  <a:gd name="connsiteY46" fmla="*/ 9526 h 10000"/>
                  <a:gd name="connsiteX47" fmla="*/ 5784 w 10000"/>
                  <a:gd name="connsiteY47" fmla="*/ 9576 h 10000"/>
                  <a:gd name="connsiteX48" fmla="*/ 5797 w 10000"/>
                  <a:gd name="connsiteY48" fmla="*/ 9603 h 10000"/>
                  <a:gd name="connsiteX49" fmla="*/ 5808 w 10000"/>
                  <a:gd name="connsiteY49" fmla="*/ 9644 h 10000"/>
                  <a:gd name="connsiteX50" fmla="*/ 5822 w 10000"/>
                  <a:gd name="connsiteY50" fmla="*/ 9671 h 10000"/>
                  <a:gd name="connsiteX51" fmla="*/ 5825 w 10000"/>
                  <a:gd name="connsiteY51" fmla="*/ 9684 h 10000"/>
                  <a:gd name="connsiteX52" fmla="*/ 5831 w 10000"/>
                  <a:gd name="connsiteY52" fmla="*/ 9684 h 10000"/>
                  <a:gd name="connsiteX53" fmla="*/ 5825 w 10000"/>
                  <a:gd name="connsiteY53" fmla="*/ 9698 h 10000"/>
                  <a:gd name="connsiteX54" fmla="*/ 5806 w 10000"/>
                  <a:gd name="connsiteY54" fmla="*/ 9725 h 10000"/>
                  <a:gd name="connsiteX55" fmla="*/ 5792 w 10000"/>
                  <a:gd name="connsiteY55" fmla="*/ 9738 h 10000"/>
                  <a:gd name="connsiteX56" fmla="*/ 5737 w 10000"/>
                  <a:gd name="connsiteY56" fmla="*/ 9793 h 10000"/>
                  <a:gd name="connsiteX57" fmla="*/ 5728 w 10000"/>
                  <a:gd name="connsiteY57" fmla="*/ 9806 h 10000"/>
                  <a:gd name="connsiteX58" fmla="*/ 5712 w 10000"/>
                  <a:gd name="connsiteY58" fmla="*/ 9815 h 10000"/>
                  <a:gd name="connsiteX59" fmla="*/ 5690 w 10000"/>
                  <a:gd name="connsiteY59" fmla="*/ 9838 h 10000"/>
                  <a:gd name="connsiteX60" fmla="*/ 5679 w 10000"/>
                  <a:gd name="connsiteY60" fmla="*/ 9842 h 10000"/>
                  <a:gd name="connsiteX61" fmla="*/ 5665 w 10000"/>
                  <a:gd name="connsiteY61" fmla="*/ 9842 h 10000"/>
                  <a:gd name="connsiteX62" fmla="*/ 5648 w 10000"/>
                  <a:gd name="connsiteY62" fmla="*/ 9851 h 10000"/>
                  <a:gd name="connsiteX63" fmla="*/ 5621 w 10000"/>
                  <a:gd name="connsiteY63" fmla="*/ 9892 h 10000"/>
                  <a:gd name="connsiteX64" fmla="*/ 5544 w 10000"/>
                  <a:gd name="connsiteY64" fmla="*/ 9946 h 10000"/>
                  <a:gd name="connsiteX65" fmla="*/ 5406 w 10000"/>
                  <a:gd name="connsiteY65" fmla="*/ 10000 h 10000"/>
                  <a:gd name="connsiteX66" fmla="*/ 5350 w 10000"/>
                  <a:gd name="connsiteY66" fmla="*/ 9986 h 10000"/>
                  <a:gd name="connsiteX67" fmla="*/ 5342 w 10000"/>
                  <a:gd name="connsiteY67" fmla="*/ 9950 h 10000"/>
                  <a:gd name="connsiteX68" fmla="*/ 5342 w 10000"/>
                  <a:gd name="connsiteY68" fmla="*/ 9932 h 10000"/>
                  <a:gd name="connsiteX69" fmla="*/ 5342 w 10000"/>
                  <a:gd name="connsiteY69" fmla="*/ 9923 h 10000"/>
                  <a:gd name="connsiteX70" fmla="*/ 5342 w 10000"/>
                  <a:gd name="connsiteY70" fmla="*/ 9919 h 10000"/>
                  <a:gd name="connsiteX71" fmla="*/ 5348 w 10000"/>
                  <a:gd name="connsiteY71" fmla="*/ 9919 h 10000"/>
                  <a:gd name="connsiteX72" fmla="*/ 5348 w 10000"/>
                  <a:gd name="connsiteY72" fmla="*/ 9910 h 10000"/>
                  <a:gd name="connsiteX73" fmla="*/ 5350 w 10000"/>
                  <a:gd name="connsiteY73" fmla="*/ 9910 h 10000"/>
                  <a:gd name="connsiteX74" fmla="*/ 5350 w 10000"/>
                  <a:gd name="connsiteY74" fmla="*/ 9905 h 10000"/>
                  <a:gd name="connsiteX75" fmla="*/ 5356 w 10000"/>
                  <a:gd name="connsiteY75" fmla="*/ 9905 h 10000"/>
                  <a:gd name="connsiteX76" fmla="*/ 5356 w 10000"/>
                  <a:gd name="connsiteY76" fmla="*/ 9896 h 10000"/>
                  <a:gd name="connsiteX77" fmla="*/ 5359 w 10000"/>
                  <a:gd name="connsiteY77" fmla="*/ 9896 h 10000"/>
                  <a:gd name="connsiteX78" fmla="*/ 5359 w 10000"/>
                  <a:gd name="connsiteY78" fmla="*/ 9892 h 10000"/>
                  <a:gd name="connsiteX79" fmla="*/ 5364 w 10000"/>
                  <a:gd name="connsiteY79" fmla="*/ 9892 h 10000"/>
                  <a:gd name="connsiteX80" fmla="*/ 5364 w 10000"/>
                  <a:gd name="connsiteY80" fmla="*/ 9883 h 10000"/>
                  <a:gd name="connsiteX81" fmla="*/ 5359 w 10000"/>
                  <a:gd name="connsiteY81" fmla="*/ 9883 h 10000"/>
                  <a:gd name="connsiteX82" fmla="*/ 5359 w 10000"/>
                  <a:gd name="connsiteY82" fmla="*/ 9878 h 10000"/>
                  <a:gd name="connsiteX83" fmla="*/ 5359 w 10000"/>
                  <a:gd name="connsiteY83" fmla="*/ 9869 h 10000"/>
                  <a:gd name="connsiteX84" fmla="*/ 5356 w 10000"/>
                  <a:gd name="connsiteY84" fmla="*/ 9869 h 10000"/>
                  <a:gd name="connsiteX85" fmla="*/ 5356 w 10000"/>
                  <a:gd name="connsiteY85" fmla="*/ 9865 h 10000"/>
                  <a:gd name="connsiteX86" fmla="*/ 5350 w 10000"/>
                  <a:gd name="connsiteY86" fmla="*/ 9865 h 10000"/>
                  <a:gd name="connsiteX87" fmla="*/ 5350 w 10000"/>
                  <a:gd name="connsiteY87" fmla="*/ 9856 h 10000"/>
                  <a:gd name="connsiteX88" fmla="*/ 5348 w 10000"/>
                  <a:gd name="connsiteY88" fmla="*/ 9856 h 10000"/>
                  <a:gd name="connsiteX89" fmla="*/ 5348 w 10000"/>
                  <a:gd name="connsiteY89" fmla="*/ 9851 h 10000"/>
                  <a:gd name="connsiteX90" fmla="*/ 5348 w 10000"/>
                  <a:gd name="connsiteY90" fmla="*/ 9842 h 10000"/>
                  <a:gd name="connsiteX91" fmla="*/ 5348 w 10000"/>
                  <a:gd name="connsiteY91" fmla="*/ 9838 h 10000"/>
                  <a:gd name="connsiteX92" fmla="*/ 5348 w 10000"/>
                  <a:gd name="connsiteY92" fmla="*/ 9829 h 10000"/>
                  <a:gd name="connsiteX93" fmla="*/ 5348 w 10000"/>
                  <a:gd name="connsiteY93" fmla="*/ 9820 h 10000"/>
                  <a:gd name="connsiteX94" fmla="*/ 5348 w 10000"/>
                  <a:gd name="connsiteY94" fmla="*/ 9815 h 10000"/>
                  <a:gd name="connsiteX95" fmla="*/ 5348 w 10000"/>
                  <a:gd name="connsiteY95" fmla="*/ 9806 h 10000"/>
                  <a:gd name="connsiteX96" fmla="*/ 5350 w 10000"/>
                  <a:gd name="connsiteY96" fmla="*/ 9806 h 10000"/>
                  <a:gd name="connsiteX97" fmla="*/ 5350 w 10000"/>
                  <a:gd name="connsiteY97" fmla="*/ 9802 h 10000"/>
                  <a:gd name="connsiteX98" fmla="*/ 5350 w 10000"/>
                  <a:gd name="connsiteY98" fmla="*/ 9793 h 10000"/>
                  <a:gd name="connsiteX99" fmla="*/ 5356 w 10000"/>
                  <a:gd name="connsiteY99" fmla="*/ 9788 h 10000"/>
                  <a:gd name="connsiteX100" fmla="*/ 5356 w 10000"/>
                  <a:gd name="connsiteY100" fmla="*/ 9779 h 10000"/>
                  <a:gd name="connsiteX101" fmla="*/ 5359 w 10000"/>
                  <a:gd name="connsiteY101" fmla="*/ 9779 h 10000"/>
                  <a:gd name="connsiteX102" fmla="*/ 5359 w 10000"/>
                  <a:gd name="connsiteY102" fmla="*/ 9774 h 10000"/>
                  <a:gd name="connsiteX103" fmla="*/ 5364 w 10000"/>
                  <a:gd name="connsiteY103" fmla="*/ 9765 h 10000"/>
                  <a:gd name="connsiteX104" fmla="*/ 5397 w 10000"/>
                  <a:gd name="connsiteY104" fmla="*/ 9698 h 10000"/>
                  <a:gd name="connsiteX105" fmla="*/ 5397 w 10000"/>
                  <a:gd name="connsiteY105" fmla="*/ 9662 h 10000"/>
                  <a:gd name="connsiteX106" fmla="*/ 5381 w 10000"/>
                  <a:gd name="connsiteY106" fmla="*/ 9648 h 10000"/>
                  <a:gd name="connsiteX107" fmla="*/ 5381 w 10000"/>
                  <a:gd name="connsiteY107" fmla="*/ 9608 h 10000"/>
                  <a:gd name="connsiteX108" fmla="*/ 5400 w 10000"/>
                  <a:gd name="connsiteY108" fmla="*/ 9590 h 10000"/>
                  <a:gd name="connsiteX109" fmla="*/ 5392 w 10000"/>
                  <a:gd name="connsiteY109" fmla="*/ 9553 h 10000"/>
                  <a:gd name="connsiteX110" fmla="*/ 5375 w 10000"/>
                  <a:gd name="connsiteY110" fmla="*/ 9526 h 10000"/>
                  <a:gd name="connsiteX111" fmla="*/ 5350 w 10000"/>
                  <a:gd name="connsiteY111" fmla="*/ 9504 h 10000"/>
                  <a:gd name="connsiteX112" fmla="*/ 5323 w 10000"/>
                  <a:gd name="connsiteY112" fmla="*/ 9562 h 10000"/>
                  <a:gd name="connsiteX113" fmla="*/ 5309 w 10000"/>
                  <a:gd name="connsiteY113" fmla="*/ 9535 h 10000"/>
                  <a:gd name="connsiteX114" fmla="*/ 5312 w 10000"/>
                  <a:gd name="connsiteY114" fmla="*/ 9436 h 10000"/>
                  <a:gd name="connsiteX115" fmla="*/ 5276 w 10000"/>
                  <a:gd name="connsiteY115" fmla="*/ 9409 h 10000"/>
                  <a:gd name="connsiteX116" fmla="*/ 5270 w 10000"/>
                  <a:gd name="connsiteY116" fmla="*/ 9418 h 10000"/>
                  <a:gd name="connsiteX117" fmla="*/ 5259 w 10000"/>
                  <a:gd name="connsiteY117" fmla="*/ 9423 h 10000"/>
                  <a:gd name="connsiteX118" fmla="*/ 5243 w 10000"/>
                  <a:gd name="connsiteY118" fmla="*/ 9445 h 10000"/>
                  <a:gd name="connsiteX119" fmla="*/ 5229 w 10000"/>
                  <a:gd name="connsiteY119" fmla="*/ 9450 h 10000"/>
                  <a:gd name="connsiteX120" fmla="*/ 5221 w 10000"/>
                  <a:gd name="connsiteY120" fmla="*/ 9459 h 10000"/>
                  <a:gd name="connsiteX121" fmla="*/ 5199 w 10000"/>
                  <a:gd name="connsiteY121" fmla="*/ 9463 h 10000"/>
                  <a:gd name="connsiteX122" fmla="*/ 5179 w 10000"/>
                  <a:gd name="connsiteY122" fmla="*/ 9463 h 10000"/>
                  <a:gd name="connsiteX123" fmla="*/ 5166 w 10000"/>
                  <a:gd name="connsiteY123" fmla="*/ 9450 h 10000"/>
                  <a:gd name="connsiteX124" fmla="*/ 5155 w 10000"/>
                  <a:gd name="connsiteY124" fmla="*/ 9432 h 10000"/>
                  <a:gd name="connsiteX125" fmla="*/ 5149 w 10000"/>
                  <a:gd name="connsiteY125" fmla="*/ 9432 h 10000"/>
                  <a:gd name="connsiteX126" fmla="*/ 5146 w 10000"/>
                  <a:gd name="connsiteY126" fmla="*/ 9432 h 10000"/>
                  <a:gd name="connsiteX127" fmla="*/ 5146 w 10000"/>
                  <a:gd name="connsiteY127" fmla="*/ 9436 h 10000"/>
                  <a:gd name="connsiteX128" fmla="*/ 5132 w 10000"/>
                  <a:gd name="connsiteY128" fmla="*/ 9445 h 10000"/>
                  <a:gd name="connsiteX129" fmla="*/ 5124 w 10000"/>
                  <a:gd name="connsiteY129" fmla="*/ 9463 h 10000"/>
                  <a:gd name="connsiteX130" fmla="*/ 5119 w 10000"/>
                  <a:gd name="connsiteY130" fmla="*/ 9472 h 10000"/>
                  <a:gd name="connsiteX131" fmla="*/ 5094 w 10000"/>
                  <a:gd name="connsiteY131" fmla="*/ 9486 h 10000"/>
                  <a:gd name="connsiteX132" fmla="*/ 5075 w 10000"/>
                  <a:gd name="connsiteY132" fmla="*/ 9490 h 10000"/>
                  <a:gd name="connsiteX133" fmla="*/ 5058 w 10000"/>
                  <a:gd name="connsiteY133" fmla="*/ 9499 h 10000"/>
                  <a:gd name="connsiteX134" fmla="*/ 5028 w 10000"/>
                  <a:gd name="connsiteY134" fmla="*/ 9513 h 10000"/>
                  <a:gd name="connsiteX135" fmla="*/ 5006 w 10000"/>
                  <a:gd name="connsiteY135" fmla="*/ 9522 h 10000"/>
                  <a:gd name="connsiteX136" fmla="*/ 4986 w 10000"/>
                  <a:gd name="connsiteY136" fmla="*/ 9535 h 10000"/>
                  <a:gd name="connsiteX137" fmla="*/ 4948 w 10000"/>
                  <a:gd name="connsiteY137" fmla="*/ 9549 h 10000"/>
                  <a:gd name="connsiteX138" fmla="*/ 4925 w 10000"/>
                  <a:gd name="connsiteY138" fmla="*/ 9549 h 10000"/>
                  <a:gd name="connsiteX139" fmla="*/ 4906 w 10000"/>
                  <a:gd name="connsiteY139" fmla="*/ 9549 h 10000"/>
                  <a:gd name="connsiteX140" fmla="*/ 4892 w 10000"/>
                  <a:gd name="connsiteY140" fmla="*/ 9553 h 10000"/>
                  <a:gd name="connsiteX141" fmla="*/ 4890 w 10000"/>
                  <a:gd name="connsiteY141" fmla="*/ 9562 h 10000"/>
                  <a:gd name="connsiteX142" fmla="*/ 4881 w 10000"/>
                  <a:gd name="connsiteY142" fmla="*/ 9576 h 10000"/>
                  <a:gd name="connsiteX143" fmla="*/ 4873 w 10000"/>
                  <a:gd name="connsiteY143" fmla="*/ 9594 h 10000"/>
                  <a:gd name="connsiteX144" fmla="*/ 4868 w 10000"/>
                  <a:gd name="connsiteY144" fmla="*/ 9581 h 10000"/>
                  <a:gd name="connsiteX145" fmla="*/ 4865 w 10000"/>
                  <a:gd name="connsiteY145" fmla="*/ 9567 h 10000"/>
                  <a:gd name="connsiteX146" fmla="*/ 4851 w 10000"/>
                  <a:gd name="connsiteY146" fmla="*/ 9567 h 10000"/>
                  <a:gd name="connsiteX147" fmla="*/ 4848 w 10000"/>
                  <a:gd name="connsiteY147" fmla="*/ 9576 h 10000"/>
                  <a:gd name="connsiteX148" fmla="*/ 4829 w 10000"/>
                  <a:gd name="connsiteY148" fmla="*/ 9581 h 10000"/>
                  <a:gd name="connsiteX149" fmla="*/ 4818 w 10000"/>
                  <a:gd name="connsiteY149" fmla="*/ 9576 h 10000"/>
                  <a:gd name="connsiteX150" fmla="*/ 4810 w 10000"/>
                  <a:gd name="connsiteY150" fmla="*/ 9576 h 10000"/>
                  <a:gd name="connsiteX151" fmla="*/ 4796 w 10000"/>
                  <a:gd name="connsiteY151" fmla="*/ 9581 h 10000"/>
                  <a:gd name="connsiteX152" fmla="*/ 4788 w 10000"/>
                  <a:gd name="connsiteY152" fmla="*/ 9576 h 10000"/>
                  <a:gd name="connsiteX153" fmla="*/ 4779 w 10000"/>
                  <a:gd name="connsiteY153" fmla="*/ 9576 h 10000"/>
                  <a:gd name="connsiteX154" fmla="*/ 4768 w 10000"/>
                  <a:gd name="connsiteY154" fmla="*/ 9581 h 10000"/>
                  <a:gd name="connsiteX155" fmla="*/ 4760 w 10000"/>
                  <a:gd name="connsiteY155" fmla="*/ 9553 h 10000"/>
                  <a:gd name="connsiteX156" fmla="*/ 4754 w 10000"/>
                  <a:gd name="connsiteY156" fmla="*/ 9526 h 10000"/>
                  <a:gd name="connsiteX157" fmla="*/ 4754 w 10000"/>
                  <a:gd name="connsiteY157" fmla="*/ 9486 h 10000"/>
                  <a:gd name="connsiteX158" fmla="*/ 4754 w 10000"/>
                  <a:gd name="connsiteY158" fmla="*/ 9445 h 10000"/>
                  <a:gd name="connsiteX159" fmla="*/ 4760 w 10000"/>
                  <a:gd name="connsiteY159" fmla="*/ 9432 h 10000"/>
                  <a:gd name="connsiteX160" fmla="*/ 4760 w 10000"/>
                  <a:gd name="connsiteY160" fmla="*/ 9396 h 10000"/>
                  <a:gd name="connsiteX161" fmla="*/ 4760 w 10000"/>
                  <a:gd name="connsiteY161" fmla="*/ 9382 h 10000"/>
                  <a:gd name="connsiteX162" fmla="*/ 4760 w 10000"/>
                  <a:gd name="connsiteY162" fmla="*/ 9355 h 10000"/>
                  <a:gd name="connsiteX163" fmla="*/ 4749 w 10000"/>
                  <a:gd name="connsiteY163" fmla="*/ 9341 h 10000"/>
                  <a:gd name="connsiteX164" fmla="*/ 4746 w 10000"/>
                  <a:gd name="connsiteY164" fmla="*/ 9332 h 10000"/>
                  <a:gd name="connsiteX165" fmla="*/ 4732 w 10000"/>
                  <a:gd name="connsiteY165" fmla="*/ 9328 h 10000"/>
                  <a:gd name="connsiteX166" fmla="*/ 4716 w 10000"/>
                  <a:gd name="connsiteY166" fmla="*/ 9292 h 10000"/>
                  <a:gd name="connsiteX167" fmla="*/ 4705 w 10000"/>
                  <a:gd name="connsiteY167" fmla="*/ 9274 h 10000"/>
                  <a:gd name="connsiteX168" fmla="*/ 4699 w 10000"/>
                  <a:gd name="connsiteY168" fmla="*/ 9278 h 10000"/>
                  <a:gd name="connsiteX169" fmla="*/ 4696 w 10000"/>
                  <a:gd name="connsiteY169" fmla="*/ 9287 h 10000"/>
                  <a:gd name="connsiteX170" fmla="*/ 4680 w 10000"/>
                  <a:gd name="connsiteY170" fmla="*/ 9292 h 10000"/>
                  <a:gd name="connsiteX171" fmla="*/ 4672 w 10000"/>
                  <a:gd name="connsiteY171" fmla="*/ 9274 h 10000"/>
                  <a:gd name="connsiteX172" fmla="*/ 4636 w 10000"/>
                  <a:gd name="connsiteY172" fmla="*/ 9224 h 10000"/>
                  <a:gd name="connsiteX173" fmla="*/ 4616 w 10000"/>
                  <a:gd name="connsiteY173" fmla="*/ 9211 h 10000"/>
                  <a:gd name="connsiteX174" fmla="*/ 4608 w 10000"/>
                  <a:gd name="connsiteY174" fmla="*/ 9206 h 10000"/>
                  <a:gd name="connsiteX175" fmla="*/ 4616 w 10000"/>
                  <a:gd name="connsiteY175" fmla="*/ 9193 h 10000"/>
                  <a:gd name="connsiteX176" fmla="*/ 4633 w 10000"/>
                  <a:gd name="connsiteY176" fmla="*/ 9184 h 10000"/>
                  <a:gd name="connsiteX177" fmla="*/ 4616 w 10000"/>
                  <a:gd name="connsiteY177" fmla="*/ 9120 h 10000"/>
                  <a:gd name="connsiteX178" fmla="*/ 4625 w 10000"/>
                  <a:gd name="connsiteY178" fmla="*/ 9039 h 10000"/>
                  <a:gd name="connsiteX179" fmla="*/ 4616 w 10000"/>
                  <a:gd name="connsiteY179" fmla="*/ 9026 h 10000"/>
                  <a:gd name="connsiteX180" fmla="*/ 4600 w 10000"/>
                  <a:gd name="connsiteY180" fmla="*/ 9017 h 10000"/>
                  <a:gd name="connsiteX181" fmla="*/ 4583 w 10000"/>
                  <a:gd name="connsiteY181" fmla="*/ 9003 h 10000"/>
                  <a:gd name="connsiteX182" fmla="*/ 4570 w 10000"/>
                  <a:gd name="connsiteY182" fmla="*/ 9012 h 10000"/>
                  <a:gd name="connsiteX183" fmla="*/ 4570 w 10000"/>
                  <a:gd name="connsiteY183" fmla="*/ 9026 h 10000"/>
                  <a:gd name="connsiteX184" fmla="*/ 4570 w 10000"/>
                  <a:gd name="connsiteY184" fmla="*/ 9035 h 10000"/>
                  <a:gd name="connsiteX185" fmla="*/ 4578 w 10000"/>
                  <a:gd name="connsiteY185" fmla="*/ 9048 h 10000"/>
                  <a:gd name="connsiteX186" fmla="*/ 4583 w 10000"/>
                  <a:gd name="connsiteY186" fmla="*/ 9089 h 10000"/>
                  <a:gd name="connsiteX187" fmla="*/ 4586 w 10000"/>
                  <a:gd name="connsiteY187" fmla="*/ 9116 h 10000"/>
                  <a:gd name="connsiteX188" fmla="*/ 4586 w 10000"/>
                  <a:gd name="connsiteY188" fmla="*/ 9120 h 10000"/>
                  <a:gd name="connsiteX189" fmla="*/ 4583 w 10000"/>
                  <a:gd name="connsiteY189" fmla="*/ 9143 h 10000"/>
                  <a:gd name="connsiteX190" fmla="*/ 4583 w 10000"/>
                  <a:gd name="connsiteY190" fmla="*/ 9170 h 10000"/>
                  <a:gd name="connsiteX191" fmla="*/ 4578 w 10000"/>
                  <a:gd name="connsiteY191" fmla="*/ 9175 h 10000"/>
                  <a:gd name="connsiteX192" fmla="*/ 4570 w 10000"/>
                  <a:gd name="connsiteY192" fmla="*/ 9197 h 10000"/>
                  <a:gd name="connsiteX193" fmla="*/ 4556 w 10000"/>
                  <a:gd name="connsiteY193" fmla="*/ 9170 h 10000"/>
                  <a:gd name="connsiteX194" fmla="*/ 4553 w 10000"/>
                  <a:gd name="connsiteY194" fmla="*/ 9147 h 10000"/>
                  <a:gd name="connsiteX195" fmla="*/ 4545 w 10000"/>
                  <a:gd name="connsiteY195" fmla="*/ 9120 h 10000"/>
                  <a:gd name="connsiteX196" fmla="*/ 4539 w 10000"/>
                  <a:gd name="connsiteY196" fmla="*/ 9093 h 10000"/>
                  <a:gd name="connsiteX197" fmla="*/ 4531 w 10000"/>
                  <a:gd name="connsiteY197" fmla="*/ 9062 h 10000"/>
                  <a:gd name="connsiteX198" fmla="*/ 4523 w 10000"/>
                  <a:gd name="connsiteY198" fmla="*/ 9039 h 10000"/>
                  <a:gd name="connsiteX199" fmla="*/ 4514 w 10000"/>
                  <a:gd name="connsiteY199" fmla="*/ 9026 h 10000"/>
                  <a:gd name="connsiteX200" fmla="*/ 4514 w 10000"/>
                  <a:gd name="connsiteY200" fmla="*/ 9035 h 10000"/>
                  <a:gd name="connsiteX201" fmla="*/ 4512 w 10000"/>
                  <a:gd name="connsiteY201" fmla="*/ 9035 h 10000"/>
                  <a:gd name="connsiteX202" fmla="*/ 4503 w 10000"/>
                  <a:gd name="connsiteY202" fmla="*/ 9035 h 10000"/>
                  <a:gd name="connsiteX203" fmla="*/ 4498 w 10000"/>
                  <a:gd name="connsiteY203" fmla="*/ 9048 h 10000"/>
                  <a:gd name="connsiteX204" fmla="*/ 4481 w 10000"/>
                  <a:gd name="connsiteY204" fmla="*/ 9062 h 10000"/>
                  <a:gd name="connsiteX205" fmla="*/ 4473 w 10000"/>
                  <a:gd name="connsiteY205" fmla="*/ 9066 h 10000"/>
                  <a:gd name="connsiteX206" fmla="*/ 4473 w 10000"/>
                  <a:gd name="connsiteY206" fmla="*/ 9075 h 10000"/>
                  <a:gd name="connsiteX207" fmla="*/ 4459 w 10000"/>
                  <a:gd name="connsiteY207" fmla="*/ 9080 h 10000"/>
                  <a:gd name="connsiteX208" fmla="*/ 4448 w 10000"/>
                  <a:gd name="connsiteY208" fmla="*/ 9075 h 10000"/>
                  <a:gd name="connsiteX209" fmla="*/ 4440 w 10000"/>
                  <a:gd name="connsiteY209" fmla="*/ 9075 h 10000"/>
                  <a:gd name="connsiteX210" fmla="*/ 4432 w 10000"/>
                  <a:gd name="connsiteY210" fmla="*/ 9080 h 10000"/>
                  <a:gd name="connsiteX211" fmla="*/ 4418 w 10000"/>
                  <a:gd name="connsiteY211" fmla="*/ 9093 h 10000"/>
                  <a:gd name="connsiteX212" fmla="*/ 4398 w 10000"/>
                  <a:gd name="connsiteY212" fmla="*/ 9116 h 10000"/>
                  <a:gd name="connsiteX213" fmla="*/ 4390 w 10000"/>
                  <a:gd name="connsiteY213" fmla="*/ 9120 h 10000"/>
                  <a:gd name="connsiteX214" fmla="*/ 4382 w 10000"/>
                  <a:gd name="connsiteY214" fmla="*/ 9129 h 10000"/>
                  <a:gd name="connsiteX215" fmla="*/ 4382 w 10000"/>
                  <a:gd name="connsiteY215" fmla="*/ 9134 h 10000"/>
                  <a:gd name="connsiteX216" fmla="*/ 4385 w 10000"/>
                  <a:gd name="connsiteY216" fmla="*/ 9143 h 10000"/>
                  <a:gd name="connsiteX217" fmla="*/ 4398 w 10000"/>
                  <a:gd name="connsiteY217" fmla="*/ 9134 h 10000"/>
                  <a:gd name="connsiteX218" fmla="*/ 4418 w 10000"/>
                  <a:gd name="connsiteY218" fmla="*/ 9161 h 10000"/>
                  <a:gd name="connsiteX219" fmla="*/ 4423 w 10000"/>
                  <a:gd name="connsiteY219" fmla="*/ 9170 h 10000"/>
                  <a:gd name="connsiteX220" fmla="*/ 4426 w 10000"/>
                  <a:gd name="connsiteY220" fmla="*/ 9175 h 10000"/>
                  <a:gd name="connsiteX221" fmla="*/ 4432 w 10000"/>
                  <a:gd name="connsiteY221" fmla="*/ 9211 h 10000"/>
                  <a:gd name="connsiteX222" fmla="*/ 4426 w 10000"/>
                  <a:gd name="connsiteY222" fmla="*/ 9224 h 10000"/>
                  <a:gd name="connsiteX223" fmla="*/ 4418 w 10000"/>
                  <a:gd name="connsiteY223" fmla="*/ 9247 h 10000"/>
                  <a:gd name="connsiteX224" fmla="*/ 4409 w 10000"/>
                  <a:gd name="connsiteY224" fmla="*/ 9238 h 10000"/>
                  <a:gd name="connsiteX225" fmla="*/ 4398 w 10000"/>
                  <a:gd name="connsiteY225" fmla="*/ 9220 h 10000"/>
                  <a:gd name="connsiteX226" fmla="*/ 4393 w 10000"/>
                  <a:gd name="connsiteY226" fmla="*/ 9211 h 10000"/>
                  <a:gd name="connsiteX227" fmla="*/ 4390 w 10000"/>
                  <a:gd name="connsiteY227" fmla="*/ 9211 h 10000"/>
                  <a:gd name="connsiteX228" fmla="*/ 4385 w 10000"/>
                  <a:gd name="connsiteY228" fmla="*/ 9220 h 10000"/>
                  <a:gd name="connsiteX229" fmla="*/ 4385 w 10000"/>
                  <a:gd name="connsiteY229" fmla="*/ 9238 h 10000"/>
                  <a:gd name="connsiteX230" fmla="*/ 4382 w 10000"/>
                  <a:gd name="connsiteY230" fmla="*/ 9260 h 10000"/>
                  <a:gd name="connsiteX231" fmla="*/ 4360 w 10000"/>
                  <a:gd name="connsiteY231" fmla="*/ 9278 h 10000"/>
                  <a:gd name="connsiteX232" fmla="*/ 4360 w 10000"/>
                  <a:gd name="connsiteY232" fmla="*/ 9292 h 10000"/>
                  <a:gd name="connsiteX233" fmla="*/ 4363 w 10000"/>
                  <a:gd name="connsiteY233" fmla="*/ 9305 h 10000"/>
                  <a:gd name="connsiteX234" fmla="*/ 4385 w 10000"/>
                  <a:gd name="connsiteY234" fmla="*/ 9314 h 10000"/>
                  <a:gd name="connsiteX235" fmla="*/ 4393 w 10000"/>
                  <a:gd name="connsiteY235" fmla="*/ 9319 h 10000"/>
                  <a:gd name="connsiteX236" fmla="*/ 4398 w 10000"/>
                  <a:gd name="connsiteY236" fmla="*/ 9319 h 10000"/>
                  <a:gd name="connsiteX237" fmla="*/ 4401 w 10000"/>
                  <a:gd name="connsiteY237" fmla="*/ 9314 h 10000"/>
                  <a:gd name="connsiteX238" fmla="*/ 4409 w 10000"/>
                  <a:gd name="connsiteY238" fmla="*/ 9278 h 10000"/>
                  <a:gd name="connsiteX239" fmla="*/ 4418 w 10000"/>
                  <a:gd name="connsiteY239" fmla="*/ 9287 h 10000"/>
                  <a:gd name="connsiteX240" fmla="*/ 4426 w 10000"/>
                  <a:gd name="connsiteY240" fmla="*/ 9292 h 10000"/>
                  <a:gd name="connsiteX241" fmla="*/ 4426 w 10000"/>
                  <a:gd name="connsiteY241" fmla="*/ 9301 h 10000"/>
                  <a:gd name="connsiteX242" fmla="*/ 4426 w 10000"/>
                  <a:gd name="connsiteY242" fmla="*/ 9314 h 10000"/>
                  <a:gd name="connsiteX243" fmla="*/ 4418 w 10000"/>
                  <a:gd name="connsiteY243" fmla="*/ 9332 h 10000"/>
                  <a:gd name="connsiteX244" fmla="*/ 4415 w 10000"/>
                  <a:gd name="connsiteY244" fmla="*/ 9341 h 10000"/>
                  <a:gd name="connsiteX245" fmla="*/ 4418 w 10000"/>
                  <a:gd name="connsiteY245" fmla="*/ 9350 h 10000"/>
                  <a:gd name="connsiteX246" fmla="*/ 4415 w 10000"/>
                  <a:gd name="connsiteY246" fmla="*/ 9364 h 10000"/>
                  <a:gd name="connsiteX247" fmla="*/ 4418 w 10000"/>
                  <a:gd name="connsiteY247" fmla="*/ 9409 h 10000"/>
                  <a:gd name="connsiteX248" fmla="*/ 4418 w 10000"/>
                  <a:gd name="connsiteY248" fmla="*/ 9423 h 10000"/>
                  <a:gd name="connsiteX249" fmla="*/ 4415 w 10000"/>
                  <a:gd name="connsiteY249" fmla="*/ 9432 h 10000"/>
                  <a:gd name="connsiteX250" fmla="*/ 4398 w 10000"/>
                  <a:gd name="connsiteY250" fmla="*/ 9423 h 10000"/>
                  <a:gd name="connsiteX251" fmla="*/ 4390 w 10000"/>
                  <a:gd name="connsiteY251" fmla="*/ 9436 h 10000"/>
                  <a:gd name="connsiteX252" fmla="*/ 4385 w 10000"/>
                  <a:gd name="connsiteY252" fmla="*/ 9445 h 10000"/>
                  <a:gd name="connsiteX253" fmla="*/ 4376 w 10000"/>
                  <a:gd name="connsiteY253" fmla="*/ 9459 h 10000"/>
                  <a:gd name="connsiteX254" fmla="*/ 4354 w 10000"/>
                  <a:gd name="connsiteY254" fmla="*/ 9450 h 10000"/>
                  <a:gd name="connsiteX255" fmla="*/ 4352 w 10000"/>
                  <a:gd name="connsiteY255" fmla="*/ 9445 h 10000"/>
                  <a:gd name="connsiteX256" fmla="*/ 4354 w 10000"/>
                  <a:gd name="connsiteY256" fmla="*/ 9432 h 10000"/>
                  <a:gd name="connsiteX257" fmla="*/ 4368 w 10000"/>
                  <a:gd name="connsiteY257" fmla="*/ 9432 h 10000"/>
                  <a:gd name="connsiteX258" fmla="*/ 4371 w 10000"/>
                  <a:gd name="connsiteY258" fmla="*/ 9423 h 10000"/>
                  <a:gd name="connsiteX259" fmla="*/ 4371 w 10000"/>
                  <a:gd name="connsiteY259" fmla="*/ 9405 h 10000"/>
                  <a:gd name="connsiteX260" fmla="*/ 4368 w 10000"/>
                  <a:gd name="connsiteY260" fmla="*/ 9391 h 10000"/>
                  <a:gd name="connsiteX261" fmla="*/ 4363 w 10000"/>
                  <a:gd name="connsiteY261" fmla="*/ 9391 h 10000"/>
                  <a:gd name="connsiteX262" fmla="*/ 4354 w 10000"/>
                  <a:gd name="connsiteY262" fmla="*/ 9409 h 10000"/>
                  <a:gd name="connsiteX263" fmla="*/ 4335 w 10000"/>
                  <a:gd name="connsiteY263" fmla="*/ 9436 h 10000"/>
                  <a:gd name="connsiteX264" fmla="*/ 4327 w 10000"/>
                  <a:gd name="connsiteY264" fmla="*/ 9445 h 10000"/>
                  <a:gd name="connsiteX265" fmla="*/ 4313 w 10000"/>
                  <a:gd name="connsiteY265" fmla="*/ 9445 h 10000"/>
                  <a:gd name="connsiteX266" fmla="*/ 4305 w 10000"/>
                  <a:gd name="connsiteY266" fmla="*/ 9436 h 10000"/>
                  <a:gd name="connsiteX267" fmla="*/ 4296 w 10000"/>
                  <a:gd name="connsiteY267" fmla="*/ 9409 h 10000"/>
                  <a:gd name="connsiteX268" fmla="*/ 4302 w 10000"/>
                  <a:gd name="connsiteY268" fmla="*/ 9396 h 10000"/>
                  <a:gd name="connsiteX269" fmla="*/ 4302 w 10000"/>
                  <a:gd name="connsiteY269" fmla="*/ 9378 h 10000"/>
                  <a:gd name="connsiteX270" fmla="*/ 4302 w 10000"/>
                  <a:gd name="connsiteY270" fmla="*/ 9355 h 10000"/>
                  <a:gd name="connsiteX271" fmla="*/ 4296 w 10000"/>
                  <a:gd name="connsiteY271" fmla="*/ 9355 h 10000"/>
                  <a:gd name="connsiteX272" fmla="*/ 4294 w 10000"/>
                  <a:gd name="connsiteY272" fmla="*/ 9364 h 10000"/>
                  <a:gd name="connsiteX273" fmla="*/ 4288 w 10000"/>
                  <a:gd name="connsiteY273" fmla="*/ 9369 h 10000"/>
                  <a:gd name="connsiteX274" fmla="*/ 4288 w 10000"/>
                  <a:gd name="connsiteY274" fmla="*/ 9378 h 10000"/>
                  <a:gd name="connsiteX275" fmla="*/ 4288 w 10000"/>
                  <a:gd name="connsiteY275" fmla="*/ 9391 h 10000"/>
                  <a:gd name="connsiteX276" fmla="*/ 4285 w 10000"/>
                  <a:gd name="connsiteY276" fmla="*/ 9405 h 10000"/>
                  <a:gd name="connsiteX277" fmla="*/ 4274 w 10000"/>
                  <a:gd name="connsiteY277" fmla="*/ 9405 h 10000"/>
                  <a:gd name="connsiteX278" fmla="*/ 4272 w 10000"/>
                  <a:gd name="connsiteY278" fmla="*/ 9396 h 10000"/>
                  <a:gd name="connsiteX279" fmla="*/ 4266 w 10000"/>
                  <a:gd name="connsiteY279" fmla="*/ 9396 h 10000"/>
                  <a:gd name="connsiteX280" fmla="*/ 4263 w 10000"/>
                  <a:gd name="connsiteY280" fmla="*/ 9409 h 10000"/>
                  <a:gd name="connsiteX281" fmla="*/ 4263 w 10000"/>
                  <a:gd name="connsiteY281" fmla="*/ 9423 h 10000"/>
                  <a:gd name="connsiteX282" fmla="*/ 4266 w 10000"/>
                  <a:gd name="connsiteY282" fmla="*/ 9436 h 10000"/>
                  <a:gd name="connsiteX283" fmla="*/ 4258 w 10000"/>
                  <a:gd name="connsiteY283" fmla="*/ 9477 h 10000"/>
                  <a:gd name="connsiteX284" fmla="*/ 4263 w 10000"/>
                  <a:gd name="connsiteY284" fmla="*/ 9504 h 10000"/>
                  <a:gd name="connsiteX285" fmla="*/ 4263 w 10000"/>
                  <a:gd name="connsiteY285" fmla="*/ 9522 h 10000"/>
                  <a:gd name="connsiteX286" fmla="*/ 4249 w 10000"/>
                  <a:gd name="connsiteY286" fmla="*/ 9535 h 10000"/>
                  <a:gd name="connsiteX287" fmla="*/ 4247 w 10000"/>
                  <a:gd name="connsiteY287" fmla="*/ 9549 h 10000"/>
                  <a:gd name="connsiteX288" fmla="*/ 4249 w 10000"/>
                  <a:gd name="connsiteY288" fmla="*/ 9576 h 10000"/>
                  <a:gd name="connsiteX289" fmla="*/ 4249 w 10000"/>
                  <a:gd name="connsiteY289" fmla="*/ 9581 h 10000"/>
                  <a:gd name="connsiteX290" fmla="*/ 4238 w 10000"/>
                  <a:gd name="connsiteY290" fmla="*/ 9581 h 10000"/>
                  <a:gd name="connsiteX291" fmla="*/ 4233 w 10000"/>
                  <a:gd name="connsiteY291" fmla="*/ 9576 h 10000"/>
                  <a:gd name="connsiteX292" fmla="*/ 4216 w 10000"/>
                  <a:gd name="connsiteY292" fmla="*/ 9535 h 10000"/>
                  <a:gd name="connsiteX293" fmla="*/ 4214 w 10000"/>
                  <a:gd name="connsiteY293" fmla="*/ 9549 h 10000"/>
                  <a:gd name="connsiteX294" fmla="*/ 4197 w 10000"/>
                  <a:gd name="connsiteY294" fmla="*/ 9553 h 10000"/>
                  <a:gd name="connsiteX295" fmla="*/ 4178 w 10000"/>
                  <a:gd name="connsiteY295" fmla="*/ 9553 h 10000"/>
                  <a:gd name="connsiteX296" fmla="*/ 4175 w 10000"/>
                  <a:gd name="connsiteY296" fmla="*/ 9562 h 10000"/>
                  <a:gd name="connsiteX297" fmla="*/ 4175 w 10000"/>
                  <a:gd name="connsiteY297" fmla="*/ 9567 h 10000"/>
                  <a:gd name="connsiteX298" fmla="*/ 4183 w 10000"/>
                  <a:gd name="connsiteY298" fmla="*/ 9581 h 10000"/>
                  <a:gd name="connsiteX299" fmla="*/ 4192 w 10000"/>
                  <a:gd name="connsiteY299" fmla="*/ 9594 h 10000"/>
                  <a:gd name="connsiteX300" fmla="*/ 4192 w 10000"/>
                  <a:gd name="connsiteY300" fmla="*/ 9603 h 10000"/>
                  <a:gd name="connsiteX301" fmla="*/ 4186 w 10000"/>
                  <a:gd name="connsiteY301" fmla="*/ 9608 h 10000"/>
                  <a:gd name="connsiteX302" fmla="*/ 4178 w 10000"/>
                  <a:gd name="connsiteY302" fmla="*/ 9608 h 10000"/>
                  <a:gd name="connsiteX303" fmla="*/ 4153 w 10000"/>
                  <a:gd name="connsiteY303" fmla="*/ 9576 h 10000"/>
                  <a:gd name="connsiteX304" fmla="*/ 4142 w 10000"/>
                  <a:gd name="connsiteY304" fmla="*/ 9576 h 10000"/>
                  <a:gd name="connsiteX305" fmla="*/ 4134 w 10000"/>
                  <a:gd name="connsiteY305" fmla="*/ 9581 h 10000"/>
                  <a:gd name="connsiteX306" fmla="*/ 4120 w 10000"/>
                  <a:gd name="connsiteY306" fmla="*/ 9590 h 10000"/>
                  <a:gd name="connsiteX307" fmla="*/ 4111 w 10000"/>
                  <a:gd name="connsiteY307" fmla="*/ 9608 h 10000"/>
                  <a:gd name="connsiteX308" fmla="*/ 4089 w 10000"/>
                  <a:gd name="connsiteY308" fmla="*/ 9617 h 10000"/>
                  <a:gd name="connsiteX309" fmla="*/ 4073 w 10000"/>
                  <a:gd name="connsiteY309" fmla="*/ 9617 h 10000"/>
                  <a:gd name="connsiteX310" fmla="*/ 4054 w 10000"/>
                  <a:gd name="connsiteY310" fmla="*/ 9608 h 10000"/>
                  <a:gd name="connsiteX311" fmla="*/ 4040 w 10000"/>
                  <a:gd name="connsiteY311" fmla="*/ 9608 h 10000"/>
                  <a:gd name="connsiteX312" fmla="*/ 4029 w 10000"/>
                  <a:gd name="connsiteY312" fmla="*/ 9603 h 10000"/>
                  <a:gd name="connsiteX313" fmla="*/ 4015 w 10000"/>
                  <a:gd name="connsiteY313" fmla="*/ 9594 h 10000"/>
                  <a:gd name="connsiteX314" fmla="*/ 3998 w 10000"/>
                  <a:gd name="connsiteY314" fmla="*/ 9590 h 10000"/>
                  <a:gd name="connsiteX315" fmla="*/ 3982 w 10000"/>
                  <a:gd name="connsiteY315" fmla="*/ 9576 h 10000"/>
                  <a:gd name="connsiteX316" fmla="*/ 3974 w 10000"/>
                  <a:gd name="connsiteY316" fmla="*/ 9567 h 10000"/>
                  <a:gd name="connsiteX317" fmla="*/ 3957 w 10000"/>
                  <a:gd name="connsiteY317" fmla="*/ 9562 h 10000"/>
                  <a:gd name="connsiteX318" fmla="*/ 3949 w 10000"/>
                  <a:gd name="connsiteY318" fmla="*/ 9553 h 10000"/>
                  <a:gd name="connsiteX319" fmla="*/ 3943 w 10000"/>
                  <a:gd name="connsiteY319" fmla="*/ 9553 h 10000"/>
                  <a:gd name="connsiteX320" fmla="*/ 3932 w 10000"/>
                  <a:gd name="connsiteY320" fmla="*/ 9540 h 10000"/>
                  <a:gd name="connsiteX321" fmla="*/ 3927 w 10000"/>
                  <a:gd name="connsiteY321" fmla="*/ 9540 h 10000"/>
                  <a:gd name="connsiteX322" fmla="*/ 3918 w 10000"/>
                  <a:gd name="connsiteY322" fmla="*/ 9540 h 10000"/>
                  <a:gd name="connsiteX323" fmla="*/ 3916 w 10000"/>
                  <a:gd name="connsiteY323" fmla="*/ 9562 h 10000"/>
                  <a:gd name="connsiteX324" fmla="*/ 3902 w 10000"/>
                  <a:gd name="connsiteY324" fmla="*/ 9576 h 10000"/>
                  <a:gd name="connsiteX325" fmla="*/ 3888 w 10000"/>
                  <a:gd name="connsiteY325" fmla="*/ 9567 h 10000"/>
                  <a:gd name="connsiteX326" fmla="*/ 3877 w 10000"/>
                  <a:gd name="connsiteY326" fmla="*/ 9567 h 10000"/>
                  <a:gd name="connsiteX327" fmla="*/ 3863 w 10000"/>
                  <a:gd name="connsiteY327" fmla="*/ 9562 h 10000"/>
                  <a:gd name="connsiteX328" fmla="*/ 3860 w 10000"/>
                  <a:gd name="connsiteY328" fmla="*/ 9549 h 10000"/>
                  <a:gd name="connsiteX329" fmla="*/ 3852 w 10000"/>
                  <a:gd name="connsiteY329" fmla="*/ 9535 h 10000"/>
                  <a:gd name="connsiteX330" fmla="*/ 3838 w 10000"/>
                  <a:gd name="connsiteY330" fmla="*/ 9513 h 10000"/>
                  <a:gd name="connsiteX331" fmla="*/ 3830 w 10000"/>
                  <a:gd name="connsiteY331" fmla="*/ 9504 h 10000"/>
                  <a:gd name="connsiteX332" fmla="*/ 3827 w 10000"/>
                  <a:gd name="connsiteY332" fmla="*/ 9504 h 10000"/>
                  <a:gd name="connsiteX333" fmla="*/ 3822 w 10000"/>
                  <a:gd name="connsiteY333" fmla="*/ 9522 h 10000"/>
                  <a:gd name="connsiteX334" fmla="*/ 3819 w 10000"/>
                  <a:gd name="connsiteY334" fmla="*/ 9526 h 10000"/>
                  <a:gd name="connsiteX335" fmla="*/ 3805 w 10000"/>
                  <a:gd name="connsiteY335" fmla="*/ 9535 h 10000"/>
                  <a:gd name="connsiteX336" fmla="*/ 3800 w 10000"/>
                  <a:gd name="connsiteY336" fmla="*/ 9504 h 10000"/>
                  <a:gd name="connsiteX337" fmla="*/ 3805 w 10000"/>
                  <a:gd name="connsiteY337" fmla="*/ 9499 h 10000"/>
                  <a:gd name="connsiteX338" fmla="*/ 3797 w 10000"/>
                  <a:gd name="connsiteY338" fmla="*/ 9463 h 10000"/>
                  <a:gd name="connsiteX339" fmla="*/ 3783 w 10000"/>
                  <a:gd name="connsiteY339" fmla="*/ 9459 h 10000"/>
                  <a:gd name="connsiteX340" fmla="*/ 3772 w 10000"/>
                  <a:gd name="connsiteY340" fmla="*/ 9450 h 10000"/>
                  <a:gd name="connsiteX341" fmla="*/ 3758 w 10000"/>
                  <a:gd name="connsiteY341" fmla="*/ 9450 h 10000"/>
                  <a:gd name="connsiteX342" fmla="*/ 3742 w 10000"/>
                  <a:gd name="connsiteY342" fmla="*/ 9450 h 10000"/>
                  <a:gd name="connsiteX343" fmla="*/ 3725 w 10000"/>
                  <a:gd name="connsiteY343" fmla="*/ 9450 h 10000"/>
                  <a:gd name="connsiteX344" fmla="*/ 3717 w 10000"/>
                  <a:gd name="connsiteY344" fmla="*/ 9450 h 10000"/>
                  <a:gd name="connsiteX345" fmla="*/ 3709 w 10000"/>
                  <a:gd name="connsiteY345" fmla="*/ 9445 h 10000"/>
                  <a:gd name="connsiteX346" fmla="*/ 3695 w 10000"/>
                  <a:gd name="connsiteY346" fmla="*/ 9445 h 10000"/>
                  <a:gd name="connsiteX347" fmla="*/ 3692 w 10000"/>
                  <a:gd name="connsiteY347" fmla="*/ 9445 h 10000"/>
                  <a:gd name="connsiteX348" fmla="*/ 3684 w 10000"/>
                  <a:gd name="connsiteY348" fmla="*/ 9436 h 10000"/>
                  <a:gd name="connsiteX349" fmla="*/ 3687 w 10000"/>
                  <a:gd name="connsiteY349" fmla="*/ 9418 h 10000"/>
                  <a:gd name="connsiteX350" fmla="*/ 3692 w 10000"/>
                  <a:gd name="connsiteY350" fmla="*/ 9409 h 10000"/>
                  <a:gd name="connsiteX351" fmla="*/ 3695 w 10000"/>
                  <a:gd name="connsiteY351" fmla="*/ 9405 h 10000"/>
                  <a:gd name="connsiteX352" fmla="*/ 3711 w 10000"/>
                  <a:gd name="connsiteY352" fmla="*/ 9396 h 10000"/>
                  <a:gd name="connsiteX353" fmla="*/ 3717 w 10000"/>
                  <a:gd name="connsiteY353" fmla="*/ 9396 h 10000"/>
                  <a:gd name="connsiteX354" fmla="*/ 3722 w 10000"/>
                  <a:gd name="connsiteY354" fmla="*/ 9396 h 10000"/>
                  <a:gd name="connsiteX355" fmla="*/ 3733 w 10000"/>
                  <a:gd name="connsiteY355" fmla="*/ 9391 h 10000"/>
                  <a:gd name="connsiteX356" fmla="*/ 3742 w 10000"/>
                  <a:gd name="connsiteY356" fmla="*/ 9378 h 10000"/>
                  <a:gd name="connsiteX357" fmla="*/ 3747 w 10000"/>
                  <a:gd name="connsiteY357" fmla="*/ 9369 h 10000"/>
                  <a:gd name="connsiteX358" fmla="*/ 3750 w 10000"/>
                  <a:gd name="connsiteY358" fmla="*/ 9355 h 10000"/>
                  <a:gd name="connsiteX359" fmla="*/ 3750 w 10000"/>
                  <a:gd name="connsiteY359" fmla="*/ 9350 h 10000"/>
                  <a:gd name="connsiteX360" fmla="*/ 3747 w 10000"/>
                  <a:gd name="connsiteY360" fmla="*/ 9328 h 10000"/>
                  <a:gd name="connsiteX361" fmla="*/ 3747 w 10000"/>
                  <a:gd name="connsiteY361" fmla="*/ 9314 h 10000"/>
                  <a:gd name="connsiteX362" fmla="*/ 3750 w 10000"/>
                  <a:gd name="connsiteY362" fmla="*/ 9305 h 10000"/>
                  <a:gd name="connsiteX363" fmla="*/ 3756 w 10000"/>
                  <a:gd name="connsiteY363" fmla="*/ 9305 h 10000"/>
                  <a:gd name="connsiteX364" fmla="*/ 3767 w 10000"/>
                  <a:gd name="connsiteY364" fmla="*/ 9301 h 10000"/>
                  <a:gd name="connsiteX365" fmla="*/ 3772 w 10000"/>
                  <a:gd name="connsiteY365" fmla="*/ 9287 h 10000"/>
                  <a:gd name="connsiteX366" fmla="*/ 3775 w 10000"/>
                  <a:gd name="connsiteY366" fmla="*/ 9265 h 10000"/>
                  <a:gd name="connsiteX367" fmla="*/ 3775 w 10000"/>
                  <a:gd name="connsiteY367" fmla="*/ 9238 h 10000"/>
                  <a:gd name="connsiteX368" fmla="*/ 3772 w 10000"/>
                  <a:gd name="connsiteY368" fmla="*/ 9211 h 10000"/>
                  <a:gd name="connsiteX369" fmla="*/ 3772 w 10000"/>
                  <a:gd name="connsiteY369" fmla="*/ 9197 h 10000"/>
                  <a:gd name="connsiteX370" fmla="*/ 3775 w 10000"/>
                  <a:gd name="connsiteY370" fmla="*/ 9170 h 10000"/>
                  <a:gd name="connsiteX371" fmla="*/ 3775 w 10000"/>
                  <a:gd name="connsiteY371" fmla="*/ 9147 h 10000"/>
                  <a:gd name="connsiteX372" fmla="*/ 3775 w 10000"/>
                  <a:gd name="connsiteY372" fmla="*/ 9129 h 10000"/>
                  <a:gd name="connsiteX373" fmla="*/ 3775 w 10000"/>
                  <a:gd name="connsiteY373" fmla="*/ 9116 h 10000"/>
                  <a:gd name="connsiteX374" fmla="*/ 3789 w 10000"/>
                  <a:gd name="connsiteY374" fmla="*/ 9107 h 10000"/>
                  <a:gd name="connsiteX375" fmla="*/ 3789 w 10000"/>
                  <a:gd name="connsiteY375" fmla="*/ 9089 h 10000"/>
                  <a:gd name="connsiteX376" fmla="*/ 3783 w 10000"/>
                  <a:gd name="connsiteY376" fmla="*/ 9035 h 10000"/>
                  <a:gd name="connsiteX377" fmla="*/ 3783 w 10000"/>
                  <a:gd name="connsiteY377" fmla="*/ 9017 h 10000"/>
                  <a:gd name="connsiteX378" fmla="*/ 3791 w 10000"/>
                  <a:gd name="connsiteY378" fmla="*/ 8999 h 10000"/>
                  <a:gd name="connsiteX379" fmla="*/ 3797 w 10000"/>
                  <a:gd name="connsiteY379" fmla="*/ 8990 h 10000"/>
                  <a:gd name="connsiteX380" fmla="*/ 3808 w 10000"/>
                  <a:gd name="connsiteY380" fmla="*/ 8963 h 10000"/>
                  <a:gd name="connsiteX381" fmla="*/ 3813 w 10000"/>
                  <a:gd name="connsiteY381" fmla="*/ 8931 h 10000"/>
                  <a:gd name="connsiteX382" fmla="*/ 3813 w 10000"/>
                  <a:gd name="connsiteY382" fmla="*/ 8917 h 10000"/>
                  <a:gd name="connsiteX383" fmla="*/ 3808 w 10000"/>
                  <a:gd name="connsiteY383" fmla="*/ 8908 h 10000"/>
                  <a:gd name="connsiteX384" fmla="*/ 3813 w 10000"/>
                  <a:gd name="connsiteY384" fmla="*/ 8904 h 10000"/>
                  <a:gd name="connsiteX385" fmla="*/ 3813 w 10000"/>
                  <a:gd name="connsiteY385" fmla="*/ 8890 h 10000"/>
                  <a:gd name="connsiteX386" fmla="*/ 3808 w 10000"/>
                  <a:gd name="connsiteY386" fmla="*/ 8877 h 10000"/>
                  <a:gd name="connsiteX387" fmla="*/ 3808 w 10000"/>
                  <a:gd name="connsiteY387" fmla="*/ 8854 h 10000"/>
                  <a:gd name="connsiteX388" fmla="*/ 3808 w 10000"/>
                  <a:gd name="connsiteY388" fmla="*/ 8841 h 10000"/>
                  <a:gd name="connsiteX389" fmla="*/ 3808 w 10000"/>
                  <a:gd name="connsiteY389" fmla="*/ 8827 h 10000"/>
                  <a:gd name="connsiteX390" fmla="*/ 3808 w 10000"/>
                  <a:gd name="connsiteY390" fmla="*/ 8818 h 10000"/>
                  <a:gd name="connsiteX391" fmla="*/ 3808 w 10000"/>
                  <a:gd name="connsiteY391" fmla="*/ 8814 h 10000"/>
                  <a:gd name="connsiteX392" fmla="*/ 3808 w 10000"/>
                  <a:gd name="connsiteY392" fmla="*/ 8805 h 10000"/>
                  <a:gd name="connsiteX393" fmla="*/ 3808 w 10000"/>
                  <a:gd name="connsiteY393" fmla="*/ 8787 h 10000"/>
                  <a:gd name="connsiteX394" fmla="*/ 3808 w 10000"/>
                  <a:gd name="connsiteY394" fmla="*/ 8764 h 10000"/>
                  <a:gd name="connsiteX395" fmla="*/ 3808 w 10000"/>
                  <a:gd name="connsiteY395" fmla="*/ 8746 h 10000"/>
                  <a:gd name="connsiteX396" fmla="*/ 3805 w 10000"/>
                  <a:gd name="connsiteY396" fmla="*/ 8733 h 10000"/>
                  <a:gd name="connsiteX397" fmla="*/ 3805 w 10000"/>
                  <a:gd name="connsiteY397" fmla="*/ 8724 h 10000"/>
                  <a:gd name="connsiteX398" fmla="*/ 3808 w 10000"/>
                  <a:gd name="connsiteY398" fmla="*/ 8719 h 10000"/>
                  <a:gd name="connsiteX399" fmla="*/ 3813 w 10000"/>
                  <a:gd name="connsiteY399" fmla="*/ 8710 h 10000"/>
                  <a:gd name="connsiteX400" fmla="*/ 3819 w 10000"/>
                  <a:gd name="connsiteY400" fmla="*/ 8687 h 10000"/>
                  <a:gd name="connsiteX401" fmla="*/ 3822 w 10000"/>
                  <a:gd name="connsiteY401" fmla="*/ 8674 h 10000"/>
                  <a:gd name="connsiteX402" fmla="*/ 3822 w 10000"/>
                  <a:gd name="connsiteY402" fmla="*/ 8647 h 10000"/>
                  <a:gd name="connsiteX403" fmla="*/ 3827 w 10000"/>
                  <a:gd name="connsiteY403" fmla="*/ 8642 h 10000"/>
                  <a:gd name="connsiteX404" fmla="*/ 3827 w 10000"/>
                  <a:gd name="connsiteY404" fmla="*/ 8620 h 10000"/>
                  <a:gd name="connsiteX405" fmla="*/ 3836 w 10000"/>
                  <a:gd name="connsiteY405" fmla="*/ 8593 h 10000"/>
                  <a:gd name="connsiteX406" fmla="*/ 3838 w 10000"/>
                  <a:gd name="connsiteY406" fmla="*/ 8566 h 10000"/>
                  <a:gd name="connsiteX407" fmla="*/ 3838 w 10000"/>
                  <a:gd name="connsiteY407" fmla="*/ 8561 h 10000"/>
                  <a:gd name="connsiteX408" fmla="*/ 3844 w 10000"/>
                  <a:gd name="connsiteY408" fmla="*/ 8530 h 10000"/>
                  <a:gd name="connsiteX409" fmla="*/ 3844 w 10000"/>
                  <a:gd name="connsiteY409" fmla="*/ 8512 h 10000"/>
                  <a:gd name="connsiteX410" fmla="*/ 3844 w 10000"/>
                  <a:gd name="connsiteY410" fmla="*/ 8489 h 10000"/>
                  <a:gd name="connsiteX411" fmla="*/ 3838 w 10000"/>
                  <a:gd name="connsiteY411" fmla="*/ 8444 h 10000"/>
                  <a:gd name="connsiteX412" fmla="*/ 3838 w 10000"/>
                  <a:gd name="connsiteY412" fmla="*/ 8403 h 10000"/>
                  <a:gd name="connsiteX413" fmla="*/ 3838 w 10000"/>
                  <a:gd name="connsiteY413" fmla="*/ 8358 h 10000"/>
                  <a:gd name="connsiteX414" fmla="*/ 3836 w 10000"/>
                  <a:gd name="connsiteY414" fmla="*/ 8331 h 10000"/>
                  <a:gd name="connsiteX415" fmla="*/ 3838 w 10000"/>
                  <a:gd name="connsiteY415" fmla="*/ 8286 h 10000"/>
                  <a:gd name="connsiteX416" fmla="*/ 3836 w 10000"/>
                  <a:gd name="connsiteY416" fmla="*/ 8245 h 10000"/>
                  <a:gd name="connsiteX417" fmla="*/ 3836 w 10000"/>
                  <a:gd name="connsiteY417" fmla="*/ 8209 h 10000"/>
                  <a:gd name="connsiteX418" fmla="*/ 3836 w 10000"/>
                  <a:gd name="connsiteY418" fmla="*/ 8155 h 10000"/>
                  <a:gd name="connsiteX419" fmla="*/ 3836 w 10000"/>
                  <a:gd name="connsiteY419" fmla="*/ 8128 h 10000"/>
                  <a:gd name="connsiteX420" fmla="*/ 3836 w 10000"/>
                  <a:gd name="connsiteY420" fmla="*/ 8092 h 10000"/>
                  <a:gd name="connsiteX421" fmla="*/ 3830 w 10000"/>
                  <a:gd name="connsiteY421" fmla="*/ 8056 h 10000"/>
                  <a:gd name="connsiteX422" fmla="*/ 3830 w 10000"/>
                  <a:gd name="connsiteY422" fmla="*/ 8029 h 10000"/>
                  <a:gd name="connsiteX423" fmla="*/ 3830 w 10000"/>
                  <a:gd name="connsiteY423" fmla="*/ 8011 h 10000"/>
                  <a:gd name="connsiteX424" fmla="*/ 3827 w 10000"/>
                  <a:gd name="connsiteY424" fmla="*/ 7988 h 10000"/>
                  <a:gd name="connsiteX425" fmla="*/ 3827 w 10000"/>
                  <a:gd name="connsiteY425" fmla="*/ 7961 h 10000"/>
                  <a:gd name="connsiteX426" fmla="*/ 3822 w 10000"/>
                  <a:gd name="connsiteY426" fmla="*/ 7943 h 10000"/>
                  <a:gd name="connsiteX427" fmla="*/ 3822 w 10000"/>
                  <a:gd name="connsiteY427" fmla="*/ 7934 h 10000"/>
                  <a:gd name="connsiteX428" fmla="*/ 3819 w 10000"/>
                  <a:gd name="connsiteY428" fmla="*/ 7934 h 10000"/>
                  <a:gd name="connsiteX429" fmla="*/ 3789 w 10000"/>
                  <a:gd name="connsiteY429" fmla="*/ 7934 h 10000"/>
                  <a:gd name="connsiteX430" fmla="*/ 3758 w 10000"/>
                  <a:gd name="connsiteY430" fmla="*/ 7934 h 10000"/>
                  <a:gd name="connsiteX431" fmla="*/ 3709 w 10000"/>
                  <a:gd name="connsiteY431" fmla="*/ 7934 h 10000"/>
                  <a:gd name="connsiteX432" fmla="*/ 3684 w 10000"/>
                  <a:gd name="connsiteY432" fmla="*/ 7934 h 10000"/>
                  <a:gd name="connsiteX433" fmla="*/ 3645 w 10000"/>
                  <a:gd name="connsiteY433" fmla="*/ 7943 h 10000"/>
                  <a:gd name="connsiteX434" fmla="*/ 3598 w 10000"/>
                  <a:gd name="connsiteY434" fmla="*/ 7943 h 10000"/>
                  <a:gd name="connsiteX435" fmla="*/ 3573 w 10000"/>
                  <a:gd name="connsiteY435" fmla="*/ 7948 h 10000"/>
                  <a:gd name="connsiteX436" fmla="*/ 3549 w 10000"/>
                  <a:gd name="connsiteY436" fmla="*/ 7943 h 10000"/>
                  <a:gd name="connsiteX437" fmla="*/ 3540 w 10000"/>
                  <a:gd name="connsiteY437" fmla="*/ 7934 h 10000"/>
                  <a:gd name="connsiteX438" fmla="*/ 3538 w 10000"/>
                  <a:gd name="connsiteY438" fmla="*/ 7934 h 10000"/>
                  <a:gd name="connsiteX439" fmla="*/ 3518 w 10000"/>
                  <a:gd name="connsiteY439" fmla="*/ 7961 h 10000"/>
                  <a:gd name="connsiteX440" fmla="*/ 3518 w 10000"/>
                  <a:gd name="connsiteY440" fmla="*/ 7975 h 10000"/>
                  <a:gd name="connsiteX441" fmla="*/ 3518 w 10000"/>
                  <a:gd name="connsiteY441" fmla="*/ 8002 h 10000"/>
                  <a:gd name="connsiteX442" fmla="*/ 3510 w 10000"/>
                  <a:gd name="connsiteY442" fmla="*/ 8011 h 10000"/>
                  <a:gd name="connsiteX443" fmla="*/ 3493 w 10000"/>
                  <a:gd name="connsiteY443" fmla="*/ 8024 h 10000"/>
                  <a:gd name="connsiteX444" fmla="*/ 3474 w 10000"/>
                  <a:gd name="connsiteY444" fmla="*/ 8029 h 10000"/>
                  <a:gd name="connsiteX445" fmla="*/ 3458 w 10000"/>
                  <a:gd name="connsiteY445" fmla="*/ 8042 h 10000"/>
                  <a:gd name="connsiteX446" fmla="*/ 3435 w 10000"/>
                  <a:gd name="connsiteY446" fmla="*/ 8065 h 10000"/>
                  <a:gd name="connsiteX447" fmla="*/ 3422 w 10000"/>
                  <a:gd name="connsiteY447" fmla="*/ 8074 h 10000"/>
                  <a:gd name="connsiteX448" fmla="*/ 3411 w 10000"/>
                  <a:gd name="connsiteY448" fmla="*/ 8088 h 10000"/>
                  <a:gd name="connsiteX449" fmla="*/ 3402 w 10000"/>
                  <a:gd name="connsiteY449" fmla="*/ 8092 h 10000"/>
                  <a:gd name="connsiteX450" fmla="*/ 3372 w 10000"/>
                  <a:gd name="connsiteY450" fmla="*/ 8119 h 10000"/>
                  <a:gd name="connsiteX451" fmla="*/ 3353 w 10000"/>
                  <a:gd name="connsiteY451" fmla="*/ 8133 h 10000"/>
                  <a:gd name="connsiteX452" fmla="*/ 3344 w 10000"/>
                  <a:gd name="connsiteY452" fmla="*/ 8142 h 10000"/>
                  <a:gd name="connsiteX453" fmla="*/ 3333 w 10000"/>
                  <a:gd name="connsiteY453" fmla="*/ 8160 h 10000"/>
                  <a:gd name="connsiteX454" fmla="*/ 3322 w 10000"/>
                  <a:gd name="connsiteY454" fmla="*/ 8196 h 10000"/>
                  <a:gd name="connsiteX455" fmla="*/ 3317 w 10000"/>
                  <a:gd name="connsiteY455" fmla="*/ 8209 h 10000"/>
                  <a:gd name="connsiteX456" fmla="*/ 3297 w 10000"/>
                  <a:gd name="connsiteY456" fmla="*/ 8245 h 10000"/>
                  <a:gd name="connsiteX457" fmla="*/ 3292 w 10000"/>
                  <a:gd name="connsiteY457" fmla="*/ 8250 h 10000"/>
                  <a:gd name="connsiteX458" fmla="*/ 3281 w 10000"/>
                  <a:gd name="connsiteY458" fmla="*/ 8272 h 10000"/>
                  <a:gd name="connsiteX459" fmla="*/ 3275 w 10000"/>
                  <a:gd name="connsiteY459" fmla="*/ 8277 h 10000"/>
                  <a:gd name="connsiteX460" fmla="*/ 3264 w 10000"/>
                  <a:gd name="connsiteY460" fmla="*/ 8313 h 10000"/>
                  <a:gd name="connsiteX461" fmla="*/ 3248 w 10000"/>
                  <a:gd name="connsiteY461" fmla="*/ 8327 h 10000"/>
                  <a:gd name="connsiteX462" fmla="*/ 3212 w 10000"/>
                  <a:gd name="connsiteY462" fmla="*/ 8340 h 10000"/>
                  <a:gd name="connsiteX463" fmla="*/ 3195 w 10000"/>
                  <a:gd name="connsiteY463" fmla="*/ 8345 h 10000"/>
                  <a:gd name="connsiteX464" fmla="*/ 3195 w 10000"/>
                  <a:gd name="connsiteY464" fmla="*/ 8354 h 10000"/>
                  <a:gd name="connsiteX465" fmla="*/ 3193 w 10000"/>
                  <a:gd name="connsiteY465" fmla="*/ 8358 h 10000"/>
                  <a:gd name="connsiteX466" fmla="*/ 3179 w 10000"/>
                  <a:gd name="connsiteY466" fmla="*/ 8367 h 10000"/>
                  <a:gd name="connsiteX467" fmla="*/ 3171 w 10000"/>
                  <a:gd name="connsiteY467" fmla="*/ 8381 h 10000"/>
                  <a:gd name="connsiteX468" fmla="*/ 3146 w 10000"/>
                  <a:gd name="connsiteY468" fmla="*/ 8408 h 10000"/>
                  <a:gd name="connsiteX469" fmla="*/ 3137 w 10000"/>
                  <a:gd name="connsiteY469" fmla="*/ 8417 h 10000"/>
                  <a:gd name="connsiteX470" fmla="*/ 3115 w 10000"/>
                  <a:gd name="connsiteY470" fmla="*/ 8430 h 10000"/>
                  <a:gd name="connsiteX471" fmla="*/ 3096 w 10000"/>
                  <a:gd name="connsiteY471" fmla="*/ 8417 h 10000"/>
                  <a:gd name="connsiteX472" fmla="*/ 3082 w 10000"/>
                  <a:gd name="connsiteY472" fmla="*/ 8403 h 10000"/>
                  <a:gd name="connsiteX473" fmla="*/ 3066 w 10000"/>
                  <a:gd name="connsiteY473" fmla="*/ 8381 h 10000"/>
                  <a:gd name="connsiteX474" fmla="*/ 3063 w 10000"/>
                  <a:gd name="connsiteY474" fmla="*/ 8372 h 10000"/>
                  <a:gd name="connsiteX475" fmla="*/ 3057 w 10000"/>
                  <a:gd name="connsiteY475" fmla="*/ 8358 h 10000"/>
                  <a:gd name="connsiteX476" fmla="*/ 3052 w 10000"/>
                  <a:gd name="connsiteY476" fmla="*/ 8345 h 10000"/>
                  <a:gd name="connsiteX477" fmla="*/ 3044 w 10000"/>
                  <a:gd name="connsiteY477" fmla="*/ 8327 h 10000"/>
                  <a:gd name="connsiteX478" fmla="*/ 3027 w 10000"/>
                  <a:gd name="connsiteY478" fmla="*/ 8304 h 10000"/>
                  <a:gd name="connsiteX479" fmla="*/ 3016 w 10000"/>
                  <a:gd name="connsiteY479" fmla="*/ 8304 h 10000"/>
                  <a:gd name="connsiteX480" fmla="*/ 3002 w 10000"/>
                  <a:gd name="connsiteY480" fmla="*/ 8304 h 10000"/>
                  <a:gd name="connsiteX481" fmla="*/ 2977 w 10000"/>
                  <a:gd name="connsiteY481" fmla="*/ 8304 h 10000"/>
                  <a:gd name="connsiteX482" fmla="*/ 2961 w 10000"/>
                  <a:gd name="connsiteY482" fmla="*/ 8300 h 10000"/>
                  <a:gd name="connsiteX483" fmla="*/ 2936 w 10000"/>
                  <a:gd name="connsiteY483" fmla="*/ 8300 h 10000"/>
                  <a:gd name="connsiteX484" fmla="*/ 2922 w 10000"/>
                  <a:gd name="connsiteY484" fmla="*/ 8313 h 10000"/>
                  <a:gd name="connsiteX485" fmla="*/ 2911 w 10000"/>
                  <a:gd name="connsiteY485" fmla="*/ 8313 h 10000"/>
                  <a:gd name="connsiteX486" fmla="*/ 2881 w 10000"/>
                  <a:gd name="connsiteY486" fmla="*/ 8304 h 10000"/>
                  <a:gd name="connsiteX487" fmla="*/ 2878 w 10000"/>
                  <a:gd name="connsiteY487" fmla="*/ 8304 h 10000"/>
                  <a:gd name="connsiteX488" fmla="*/ 2867 w 10000"/>
                  <a:gd name="connsiteY488" fmla="*/ 8313 h 10000"/>
                  <a:gd name="connsiteX489" fmla="*/ 2859 w 10000"/>
                  <a:gd name="connsiteY489" fmla="*/ 8318 h 10000"/>
                  <a:gd name="connsiteX490" fmla="*/ 2856 w 10000"/>
                  <a:gd name="connsiteY490" fmla="*/ 8327 h 10000"/>
                  <a:gd name="connsiteX491" fmla="*/ 2856 w 10000"/>
                  <a:gd name="connsiteY491" fmla="*/ 8331 h 10000"/>
                  <a:gd name="connsiteX492" fmla="*/ 2850 w 10000"/>
                  <a:gd name="connsiteY492" fmla="*/ 8340 h 10000"/>
                  <a:gd name="connsiteX493" fmla="*/ 2864 w 10000"/>
                  <a:gd name="connsiteY493" fmla="*/ 8345 h 10000"/>
                  <a:gd name="connsiteX494" fmla="*/ 2867 w 10000"/>
                  <a:gd name="connsiteY494" fmla="*/ 8354 h 10000"/>
                  <a:gd name="connsiteX495" fmla="*/ 2878 w 10000"/>
                  <a:gd name="connsiteY495" fmla="*/ 8367 h 10000"/>
                  <a:gd name="connsiteX496" fmla="*/ 2881 w 10000"/>
                  <a:gd name="connsiteY496" fmla="*/ 8385 h 10000"/>
                  <a:gd name="connsiteX497" fmla="*/ 2881 w 10000"/>
                  <a:gd name="connsiteY497" fmla="*/ 8403 h 10000"/>
                  <a:gd name="connsiteX498" fmla="*/ 2886 w 10000"/>
                  <a:gd name="connsiteY498" fmla="*/ 8417 h 10000"/>
                  <a:gd name="connsiteX499" fmla="*/ 2889 w 10000"/>
                  <a:gd name="connsiteY499" fmla="*/ 8430 h 10000"/>
                  <a:gd name="connsiteX500" fmla="*/ 2897 w 10000"/>
                  <a:gd name="connsiteY500" fmla="*/ 8444 h 10000"/>
                  <a:gd name="connsiteX501" fmla="*/ 2903 w 10000"/>
                  <a:gd name="connsiteY501" fmla="*/ 8462 h 10000"/>
                  <a:gd name="connsiteX502" fmla="*/ 2906 w 10000"/>
                  <a:gd name="connsiteY502" fmla="*/ 8484 h 10000"/>
                  <a:gd name="connsiteX503" fmla="*/ 2906 w 10000"/>
                  <a:gd name="connsiteY503" fmla="*/ 8512 h 10000"/>
                  <a:gd name="connsiteX504" fmla="*/ 2903 w 10000"/>
                  <a:gd name="connsiteY504" fmla="*/ 8539 h 10000"/>
                  <a:gd name="connsiteX505" fmla="*/ 2903 w 10000"/>
                  <a:gd name="connsiteY505" fmla="*/ 8561 h 10000"/>
                  <a:gd name="connsiteX506" fmla="*/ 2903 w 10000"/>
                  <a:gd name="connsiteY506" fmla="*/ 8575 h 10000"/>
                  <a:gd name="connsiteX507" fmla="*/ 2906 w 10000"/>
                  <a:gd name="connsiteY507" fmla="*/ 8588 h 10000"/>
                  <a:gd name="connsiteX508" fmla="*/ 2831 w 10000"/>
                  <a:gd name="connsiteY508" fmla="*/ 8683 h 10000"/>
                  <a:gd name="connsiteX509" fmla="*/ 2674 w 10000"/>
                  <a:gd name="connsiteY509" fmla="*/ 8791 h 10000"/>
                  <a:gd name="connsiteX510" fmla="*/ 2583 w 10000"/>
                  <a:gd name="connsiteY510" fmla="*/ 8805 h 10000"/>
                  <a:gd name="connsiteX511" fmla="*/ 2481 w 10000"/>
                  <a:gd name="connsiteY511" fmla="*/ 8751 h 10000"/>
                  <a:gd name="connsiteX512" fmla="*/ 2470 w 10000"/>
                  <a:gd name="connsiteY512" fmla="*/ 8751 h 10000"/>
                  <a:gd name="connsiteX513" fmla="*/ 2445 w 10000"/>
                  <a:gd name="connsiteY513" fmla="*/ 8778 h 10000"/>
                  <a:gd name="connsiteX514" fmla="*/ 2420 w 10000"/>
                  <a:gd name="connsiteY514" fmla="*/ 8800 h 10000"/>
                  <a:gd name="connsiteX515" fmla="*/ 2398 w 10000"/>
                  <a:gd name="connsiteY515" fmla="*/ 8800 h 10000"/>
                  <a:gd name="connsiteX516" fmla="*/ 2365 w 10000"/>
                  <a:gd name="connsiteY516" fmla="*/ 8845 h 10000"/>
                  <a:gd name="connsiteX517" fmla="*/ 2343 w 10000"/>
                  <a:gd name="connsiteY517" fmla="*/ 8859 h 10000"/>
                  <a:gd name="connsiteX518" fmla="*/ 2296 w 10000"/>
                  <a:gd name="connsiteY518" fmla="*/ 8890 h 10000"/>
                  <a:gd name="connsiteX519" fmla="*/ 2276 w 10000"/>
                  <a:gd name="connsiteY519" fmla="*/ 8904 h 10000"/>
                  <a:gd name="connsiteX520" fmla="*/ 2243 w 10000"/>
                  <a:gd name="connsiteY520" fmla="*/ 8922 h 10000"/>
                  <a:gd name="connsiteX521" fmla="*/ 2221 w 10000"/>
                  <a:gd name="connsiteY521" fmla="*/ 8931 h 10000"/>
                  <a:gd name="connsiteX522" fmla="*/ 2188 w 10000"/>
                  <a:gd name="connsiteY522" fmla="*/ 8949 h 10000"/>
                  <a:gd name="connsiteX523" fmla="*/ 2163 w 10000"/>
                  <a:gd name="connsiteY523" fmla="*/ 8963 h 10000"/>
                  <a:gd name="connsiteX524" fmla="*/ 2141 w 10000"/>
                  <a:gd name="connsiteY524" fmla="*/ 8985 h 10000"/>
                  <a:gd name="connsiteX525" fmla="*/ 2116 w 10000"/>
                  <a:gd name="connsiteY525" fmla="*/ 8990 h 10000"/>
                  <a:gd name="connsiteX526" fmla="*/ 2111 w 10000"/>
                  <a:gd name="connsiteY526" fmla="*/ 8999 h 10000"/>
                  <a:gd name="connsiteX527" fmla="*/ 2100 w 10000"/>
                  <a:gd name="connsiteY527" fmla="*/ 8999 h 10000"/>
                  <a:gd name="connsiteX528" fmla="*/ 2086 w 10000"/>
                  <a:gd name="connsiteY528" fmla="*/ 9003 h 10000"/>
                  <a:gd name="connsiteX529" fmla="*/ 2078 w 10000"/>
                  <a:gd name="connsiteY529" fmla="*/ 9012 h 10000"/>
                  <a:gd name="connsiteX530" fmla="*/ 2050 w 10000"/>
                  <a:gd name="connsiteY530" fmla="*/ 9026 h 10000"/>
                  <a:gd name="connsiteX531" fmla="*/ 2028 w 10000"/>
                  <a:gd name="connsiteY531" fmla="*/ 9048 h 10000"/>
                  <a:gd name="connsiteX532" fmla="*/ 2012 w 10000"/>
                  <a:gd name="connsiteY532" fmla="*/ 9062 h 10000"/>
                  <a:gd name="connsiteX533" fmla="*/ 1995 w 10000"/>
                  <a:gd name="connsiteY533" fmla="*/ 9075 h 10000"/>
                  <a:gd name="connsiteX534" fmla="*/ 1962 w 10000"/>
                  <a:gd name="connsiteY534" fmla="*/ 9080 h 10000"/>
                  <a:gd name="connsiteX535" fmla="*/ 1948 w 10000"/>
                  <a:gd name="connsiteY535" fmla="*/ 9048 h 10000"/>
                  <a:gd name="connsiteX536" fmla="*/ 1945 w 10000"/>
                  <a:gd name="connsiteY536" fmla="*/ 9039 h 10000"/>
                  <a:gd name="connsiteX537" fmla="*/ 1932 w 10000"/>
                  <a:gd name="connsiteY537" fmla="*/ 9003 h 10000"/>
                  <a:gd name="connsiteX538" fmla="*/ 1898 w 10000"/>
                  <a:gd name="connsiteY538" fmla="*/ 8935 h 10000"/>
                  <a:gd name="connsiteX539" fmla="*/ 1882 w 10000"/>
                  <a:gd name="connsiteY539" fmla="*/ 8895 h 10000"/>
                  <a:gd name="connsiteX540" fmla="*/ 1865 w 10000"/>
                  <a:gd name="connsiteY540" fmla="*/ 8845 h 10000"/>
                  <a:gd name="connsiteX541" fmla="*/ 1865 w 10000"/>
                  <a:gd name="connsiteY541" fmla="*/ 8832 h 10000"/>
                  <a:gd name="connsiteX542" fmla="*/ 1857 w 10000"/>
                  <a:gd name="connsiteY542" fmla="*/ 8827 h 10000"/>
                  <a:gd name="connsiteX543" fmla="*/ 1841 w 10000"/>
                  <a:gd name="connsiteY543" fmla="*/ 8773 h 10000"/>
                  <a:gd name="connsiteX544" fmla="*/ 1827 w 10000"/>
                  <a:gd name="connsiteY544" fmla="*/ 8733 h 10000"/>
                  <a:gd name="connsiteX545" fmla="*/ 1843 w 10000"/>
                  <a:gd name="connsiteY545" fmla="*/ 8710 h 10000"/>
                  <a:gd name="connsiteX546" fmla="*/ 1857 w 10000"/>
                  <a:gd name="connsiteY546" fmla="*/ 8687 h 10000"/>
                  <a:gd name="connsiteX547" fmla="*/ 1868 w 10000"/>
                  <a:gd name="connsiteY547" fmla="*/ 8669 h 10000"/>
                  <a:gd name="connsiteX548" fmla="*/ 1885 w 10000"/>
                  <a:gd name="connsiteY548" fmla="*/ 8647 h 10000"/>
                  <a:gd name="connsiteX549" fmla="*/ 1909 w 10000"/>
                  <a:gd name="connsiteY549" fmla="*/ 8606 h 10000"/>
                  <a:gd name="connsiteX550" fmla="*/ 1923 w 10000"/>
                  <a:gd name="connsiteY550" fmla="*/ 8588 h 10000"/>
                  <a:gd name="connsiteX551" fmla="*/ 1937 w 10000"/>
                  <a:gd name="connsiteY551" fmla="*/ 8561 h 10000"/>
                  <a:gd name="connsiteX552" fmla="*/ 1923 w 10000"/>
                  <a:gd name="connsiteY552" fmla="*/ 8530 h 10000"/>
                  <a:gd name="connsiteX553" fmla="*/ 1901 w 10000"/>
                  <a:gd name="connsiteY553" fmla="*/ 8462 h 10000"/>
                  <a:gd name="connsiteX554" fmla="*/ 1890 w 10000"/>
                  <a:gd name="connsiteY554" fmla="*/ 8430 h 10000"/>
                  <a:gd name="connsiteX555" fmla="*/ 1885 w 10000"/>
                  <a:gd name="connsiteY555" fmla="*/ 8408 h 10000"/>
                  <a:gd name="connsiteX556" fmla="*/ 1865 w 10000"/>
                  <a:gd name="connsiteY556" fmla="*/ 8367 h 10000"/>
                  <a:gd name="connsiteX557" fmla="*/ 1849 w 10000"/>
                  <a:gd name="connsiteY557" fmla="*/ 8318 h 10000"/>
                  <a:gd name="connsiteX558" fmla="*/ 1841 w 10000"/>
                  <a:gd name="connsiteY558" fmla="*/ 8304 h 10000"/>
                  <a:gd name="connsiteX559" fmla="*/ 1835 w 10000"/>
                  <a:gd name="connsiteY559" fmla="*/ 8300 h 10000"/>
                  <a:gd name="connsiteX560" fmla="*/ 1818 w 10000"/>
                  <a:gd name="connsiteY560" fmla="*/ 8290 h 10000"/>
                  <a:gd name="connsiteX561" fmla="*/ 1785 w 10000"/>
                  <a:gd name="connsiteY561" fmla="*/ 8300 h 10000"/>
                  <a:gd name="connsiteX562" fmla="*/ 1763 w 10000"/>
                  <a:gd name="connsiteY562" fmla="*/ 8300 h 10000"/>
                  <a:gd name="connsiteX563" fmla="*/ 1747 w 10000"/>
                  <a:gd name="connsiteY563" fmla="*/ 8313 h 10000"/>
                  <a:gd name="connsiteX564" fmla="*/ 1744 w 10000"/>
                  <a:gd name="connsiteY564" fmla="*/ 8304 h 10000"/>
                  <a:gd name="connsiteX565" fmla="*/ 1730 w 10000"/>
                  <a:gd name="connsiteY565" fmla="*/ 8313 h 10000"/>
                  <a:gd name="connsiteX566" fmla="*/ 1708 w 10000"/>
                  <a:gd name="connsiteY566" fmla="*/ 8327 h 10000"/>
                  <a:gd name="connsiteX567" fmla="*/ 1675 w 10000"/>
                  <a:gd name="connsiteY567" fmla="*/ 8331 h 10000"/>
                  <a:gd name="connsiteX568" fmla="*/ 1658 w 10000"/>
                  <a:gd name="connsiteY568" fmla="*/ 8345 h 10000"/>
                  <a:gd name="connsiteX569" fmla="*/ 1628 w 10000"/>
                  <a:gd name="connsiteY569" fmla="*/ 8367 h 10000"/>
                  <a:gd name="connsiteX570" fmla="*/ 1620 w 10000"/>
                  <a:gd name="connsiteY570" fmla="*/ 8372 h 10000"/>
                  <a:gd name="connsiteX571" fmla="*/ 1584 w 10000"/>
                  <a:gd name="connsiteY571" fmla="*/ 8394 h 10000"/>
                  <a:gd name="connsiteX572" fmla="*/ 1554 w 10000"/>
                  <a:gd name="connsiteY572" fmla="*/ 8417 h 10000"/>
                  <a:gd name="connsiteX573" fmla="*/ 1529 w 10000"/>
                  <a:gd name="connsiteY573" fmla="*/ 8417 h 10000"/>
                  <a:gd name="connsiteX574" fmla="*/ 1515 w 10000"/>
                  <a:gd name="connsiteY574" fmla="*/ 8408 h 10000"/>
                  <a:gd name="connsiteX575" fmla="*/ 1507 w 10000"/>
                  <a:gd name="connsiteY575" fmla="*/ 8394 h 10000"/>
                  <a:gd name="connsiteX576" fmla="*/ 1479 w 10000"/>
                  <a:gd name="connsiteY576" fmla="*/ 8367 h 10000"/>
                  <a:gd name="connsiteX577" fmla="*/ 1457 w 10000"/>
                  <a:gd name="connsiteY577" fmla="*/ 8385 h 10000"/>
                  <a:gd name="connsiteX578" fmla="*/ 1432 w 10000"/>
                  <a:gd name="connsiteY578" fmla="*/ 8385 h 10000"/>
                  <a:gd name="connsiteX579" fmla="*/ 1418 w 10000"/>
                  <a:gd name="connsiteY579" fmla="*/ 8372 h 10000"/>
                  <a:gd name="connsiteX580" fmla="*/ 1399 w 10000"/>
                  <a:gd name="connsiteY580" fmla="*/ 8358 h 10000"/>
                  <a:gd name="connsiteX581" fmla="*/ 1369 w 10000"/>
                  <a:gd name="connsiteY581" fmla="*/ 8340 h 10000"/>
                  <a:gd name="connsiteX582" fmla="*/ 1355 w 10000"/>
                  <a:gd name="connsiteY582" fmla="*/ 8327 h 10000"/>
                  <a:gd name="connsiteX583" fmla="*/ 1347 w 10000"/>
                  <a:gd name="connsiteY583" fmla="*/ 8318 h 10000"/>
                  <a:gd name="connsiteX584" fmla="*/ 1330 w 10000"/>
                  <a:gd name="connsiteY584" fmla="*/ 8304 h 10000"/>
                  <a:gd name="connsiteX585" fmla="*/ 1319 w 10000"/>
                  <a:gd name="connsiteY585" fmla="*/ 8290 h 10000"/>
                  <a:gd name="connsiteX586" fmla="*/ 1297 w 10000"/>
                  <a:gd name="connsiteY586" fmla="*/ 8272 h 10000"/>
                  <a:gd name="connsiteX587" fmla="*/ 1289 w 10000"/>
                  <a:gd name="connsiteY587" fmla="*/ 8263 h 10000"/>
                  <a:gd name="connsiteX588" fmla="*/ 1280 w 10000"/>
                  <a:gd name="connsiteY588" fmla="*/ 8250 h 10000"/>
                  <a:gd name="connsiteX589" fmla="*/ 1264 w 10000"/>
                  <a:gd name="connsiteY589" fmla="*/ 8236 h 10000"/>
                  <a:gd name="connsiteX590" fmla="*/ 1256 w 10000"/>
                  <a:gd name="connsiteY590" fmla="*/ 8232 h 10000"/>
                  <a:gd name="connsiteX591" fmla="*/ 1247 w 10000"/>
                  <a:gd name="connsiteY591" fmla="*/ 8223 h 10000"/>
                  <a:gd name="connsiteX592" fmla="*/ 1233 w 10000"/>
                  <a:gd name="connsiteY592" fmla="*/ 8209 h 10000"/>
                  <a:gd name="connsiteX593" fmla="*/ 1222 w 10000"/>
                  <a:gd name="connsiteY593" fmla="*/ 8200 h 10000"/>
                  <a:gd name="connsiteX594" fmla="*/ 1206 w 10000"/>
                  <a:gd name="connsiteY594" fmla="*/ 8196 h 10000"/>
                  <a:gd name="connsiteX595" fmla="*/ 1192 w 10000"/>
                  <a:gd name="connsiteY595" fmla="*/ 8196 h 10000"/>
                  <a:gd name="connsiteX596" fmla="*/ 1167 w 10000"/>
                  <a:gd name="connsiteY596" fmla="*/ 8200 h 10000"/>
                  <a:gd name="connsiteX597" fmla="*/ 1137 w 10000"/>
                  <a:gd name="connsiteY597" fmla="*/ 8223 h 10000"/>
                  <a:gd name="connsiteX598" fmla="*/ 1126 w 10000"/>
                  <a:gd name="connsiteY598" fmla="*/ 8232 h 10000"/>
                  <a:gd name="connsiteX599" fmla="*/ 1109 w 10000"/>
                  <a:gd name="connsiteY599" fmla="*/ 8232 h 10000"/>
                  <a:gd name="connsiteX600" fmla="*/ 1087 w 10000"/>
                  <a:gd name="connsiteY600" fmla="*/ 8236 h 10000"/>
                  <a:gd name="connsiteX601" fmla="*/ 1071 w 10000"/>
                  <a:gd name="connsiteY601" fmla="*/ 8232 h 10000"/>
                  <a:gd name="connsiteX602" fmla="*/ 1071 w 10000"/>
                  <a:gd name="connsiteY602" fmla="*/ 8214 h 10000"/>
                  <a:gd name="connsiteX603" fmla="*/ 1062 w 10000"/>
                  <a:gd name="connsiteY603" fmla="*/ 8196 h 10000"/>
                  <a:gd name="connsiteX604" fmla="*/ 1057 w 10000"/>
                  <a:gd name="connsiteY604" fmla="*/ 8173 h 10000"/>
                  <a:gd name="connsiteX605" fmla="*/ 1049 w 10000"/>
                  <a:gd name="connsiteY605" fmla="*/ 8128 h 10000"/>
                  <a:gd name="connsiteX606" fmla="*/ 1040 w 10000"/>
                  <a:gd name="connsiteY606" fmla="*/ 8101 h 10000"/>
                  <a:gd name="connsiteX607" fmla="*/ 1040 w 10000"/>
                  <a:gd name="connsiteY607" fmla="*/ 8088 h 10000"/>
                  <a:gd name="connsiteX608" fmla="*/ 1032 w 10000"/>
                  <a:gd name="connsiteY608" fmla="*/ 8065 h 10000"/>
                  <a:gd name="connsiteX609" fmla="*/ 1024 w 10000"/>
                  <a:gd name="connsiteY609" fmla="*/ 7997 h 10000"/>
                  <a:gd name="connsiteX610" fmla="*/ 1024 w 10000"/>
                  <a:gd name="connsiteY610" fmla="*/ 7970 h 10000"/>
                  <a:gd name="connsiteX611" fmla="*/ 1015 w 10000"/>
                  <a:gd name="connsiteY611" fmla="*/ 7930 h 10000"/>
                  <a:gd name="connsiteX612" fmla="*/ 1013 w 10000"/>
                  <a:gd name="connsiteY612" fmla="*/ 7885 h 10000"/>
                  <a:gd name="connsiteX613" fmla="*/ 1004 w 10000"/>
                  <a:gd name="connsiteY613" fmla="*/ 7866 h 10000"/>
                  <a:gd name="connsiteX614" fmla="*/ 853 w 10000"/>
                  <a:gd name="connsiteY614" fmla="*/ 7948 h 10000"/>
                  <a:gd name="connsiteX615" fmla="*/ 811 w 10000"/>
                  <a:gd name="connsiteY615" fmla="*/ 7844 h 10000"/>
                  <a:gd name="connsiteX616" fmla="*/ 811 w 10000"/>
                  <a:gd name="connsiteY616" fmla="*/ 7799 h 10000"/>
                  <a:gd name="connsiteX617" fmla="*/ 814 w 10000"/>
                  <a:gd name="connsiteY617" fmla="*/ 7736 h 10000"/>
                  <a:gd name="connsiteX618" fmla="*/ 740 w 10000"/>
                  <a:gd name="connsiteY618" fmla="*/ 7578 h 10000"/>
                  <a:gd name="connsiteX619" fmla="*/ 571 w 10000"/>
                  <a:gd name="connsiteY619" fmla="*/ 7447 h 10000"/>
                  <a:gd name="connsiteX620" fmla="*/ 530 w 10000"/>
                  <a:gd name="connsiteY620" fmla="*/ 7772 h 10000"/>
                  <a:gd name="connsiteX621" fmla="*/ 502 w 10000"/>
                  <a:gd name="connsiteY621" fmla="*/ 7763 h 10000"/>
                  <a:gd name="connsiteX622" fmla="*/ 491 w 10000"/>
                  <a:gd name="connsiteY622" fmla="*/ 7826 h 10000"/>
                  <a:gd name="connsiteX623" fmla="*/ 483 w 10000"/>
                  <a:gd name="connsiteY623" fmla="*/ 7830 h 10000"/>
                  <a:gd name="connsiteX624" fmla="*/ 469 w 10000"/>
                  <a:gd name="connsiteY624" fmla="*/ 7839 h 10000"/>
                  <a:gd name="connsiteX625" fmla="*/ 453 w 10000"/>
                  <a:gd name="connsiteY625" fmla="*/ 7830 h 10000"/>
                  <a:gd name="connsiteX626" fmla="*/ 442 w 10000"/>
                  <a:gd name="connsiteY626" fmla="*/ 7826 h 10000"/>
                  <a:gd name="connsiteX627" fmla="*/ 425 w 10000"/>
                  <a:gd name="connsiteY627" fmla="*/ 7826 h 10000"/>
                  <a:gd name="connsiteX628" fmla="*/ 403 w 10000"/>
                  <a:gd name="connsiteY628" fmla="*/ 7826 h 10000"/>
                  <a:gd name="connsiteX629" fmla="*/ 378 w 10000"/>
                  <a:gd name="connsiteY629" fmla="*/ 7817 h 10000"/>
                  <a:gd name="connsiteX630" fmla="*/ 356 w 10000"/>
                  <a:gd name="connsiteY630" fmla="*/ 7817 h 10000"/>
                  <a:gd name="connsiteX631" fmla="*/ 331 w 10000"/>
                  <a:gd name="connsiteY631" fmla="*/ 7817 h 10000"/>
                  <a:gd name="connsiteX632" fmla="*/ 315 w 10000"/>
                  <a:gd name="connsiteY632" fmla="*/ 7830 h 10000"/>
                  <a:gd name="connsiteX633" fmla="*/ 290 w 10000"/>
                  <a:gd name="connsiteY633" fmla="*/ 7853 h 10000"/>
                  <a:gd name="connsiteX634" fmla="*/ 248 w 10000"/>
                  <a:gd name="connsiteY634" fmla="*/ 7659 h 10000"/>
                  <a:gd name="connsiteX635" fmla="*/ 298 w 10000"/>
                  <a:gd name="connsiteY635" fmla="*/ 7379 h 10000"/>
                  <a:gd name="connsiteX636" fmla="*/ 290 w 10000"/>
                  <a:gd name="connsiteY636" fmla="*/ 7312 h 10000"/>
                  <a:gd name="connsiteX637" fmla="*/ 284 w 10000"/>
                  <a:gd name="connsiteY637" fmla="*/ 7253 h 10000"/>
                  <a:gd name="connsiteX638" fmla="*/ 301 w 10000"/>
                  <a:gd name="connsiteY638" fmla="*/ 7226 h 10000"/>
                  <a:gd name="connsiteX639" fmla="*/ 315 w 10000"/>
                  <a:gd name="connsiteY639" fmla="*/ 7199 h 10000"/>
                  <a:gd name="connsiteX640" fmla="*/ 323 w 10000"/>
                  <a:gd name="connsiteY640" fmla="*/ 7158 h 10000"/>
                  <a:gd name="connsiteX641" fmla="*/ 317 w 10000"/>
                  <a:gd name="connsiteY641" fmla="*/ 7140 h 10000"/>
                  <a:gd name="connsiteX642" fmla="*/ 168 w 10000"/>
                  <a:gd name="connsiteY642" fmla="*/ 6892 h 10000"/>
                  <a:gd name="connsiteX643" fmla="*/ 80 w 10000"/>
                  <a:gd name="connsiteY643" fmla="*/ 6802 h 10000"/>
                  <a:gd name="connsiteX644" fmla="*/ 143 w 10000"/>
                  <a:gd name="connsiteY644" fmla="*/ 6707 h 10000"/>
                  <a:gd name="connsiteX645" fmla="*/ 63 w 10000"/>
                  <a:gd name="connsiteY645" fmla="*/ 6549 h 10000"/>
                  <a:gd name="connsiteX646" fmla="*/ 41 w 10000"/>
                  <a:gd name="connsiteY646" fmla="*/ 6500 h 10000"/>
                  <a:gd name="connsiteX647" fmla="*/ 201 w 10000"/>
                  <a:gd name="connsiteY647" fmla="*/ 6274 h 10000"/>
                  <a:gd name="connsiteX648" fmla="*/ 143 w 10000"/>
                  <a:gd name="connsiteY648" fmla="*/ 6184 h 10000"/>
                  <a:gd name="connsiteX649" fmla="*/ 152 w 10000"/>
                  <a:gd name="connsiteY649" fmla="*/ 6148 h 10000"/>
                  <a:gd name="connsiteX650" fmla="*/ 163 w 10000"/>
                  <a:gd name="connsiteY650" fmla="*/ 6107 h 10000"/>
                  <a:gd name="connsiteX651" fmla="*/ 229 w 10000"/>
                  <a:gd name="connsiteY651" fmla="*/ 5895 h 10000"/>
                  <a:gd name="connsiteX652" fmla="*/ 251 w 10000"/>
                  <a:gd name="connsiteY652" fmla="*/ 5805 h 10000"/>
                  <a:gd name="connsiteX653" fmla="*/ 251 w 10000"/>
                  <a:gd name="connsiteY653" fmla="*/ 5778 h 10000"/>
                  <a:gd name="connsiteX654" fmla="*/ 248 w 10000"/>
                  <a:gd name="connsiteY654" fmla="*/ 5733 h 10000"/>
                  <a:gd name="connsiteX655" fmla="*/ 212 w 10000"/>
                  <a:gd name="connsiteY655" fmla="*/ 5602 h 10000"/>
                  <a:gd name="connsiteX656" fmla="*/ 177 w 10000"/>
                  <a:gd name="connsiteY656" fmla="*/ 5521 h 10000"/>
                  <a:gd name="connsiteX657" fmla="*/ 33 w 10000"/>
                  <a:gd name="connsiteY657" fmla="*/ 5503 h 10000"/>
                  <a:gd name="connsiteX658" fmla="*/ 0 w 10000"/>
                  <a:gd name="connsiteY658" fmla="*/ 5219 h 10000"/>
                  <a:gd name="connsiteX659" fmla="*/ 188 w 10000"/>
                  <a:gd name="connsiteY659" fmla="*/ 5219 h 10000"/>
                  <a:gd name="connsiteX660" fmla="*/ 201 w 10000"/>
                  <a:gd name="connsiteY660" fmla="*/ 5210 h 10000"/>
                  <a:gd name="connsiteX661" fmla="*/ 251 w 10000"/>
                  <a:gd name="connsiteY661" fmla="*/ 5169 h 10000"/>
                  <a:gd name="connsiteX662" fmla="*/ 444 w 10000"/>
                  <a:gd name="connsiteY662" fmla="*/ 4984 h 10000"/>
                  <a:gd name="connsiteX663" fmla="*/ 510 w 10000"/>
                  <a:gd name="connsiteY663" fmla="*/ 4723 h 10000"/>
                  <a:gd name="connsiteX664" fmla="*/ 574 w 10000"/>
                  <a:gd name="connsiteY664" fmla="*/ 4272 h 10000"/>
                  <a:gd name="connsiteX665" fmla="*/ 723 w 10000"/>
                  <a:gd name="connsiteY665" fmla="*/ 4078 h 10000"/>
                  <a:gd name="connsiteX666" fmla="*/ 723 w 10000"/>
                  <a:gd name="connsiteY666" fmla="*/ 4023 h 10000"/>
                  <a:gd name="connsiteX667" fmla="*/ 723 w 10000"/>
                  <a:gd name="connsiteY667" fmla="*/ 3983 h 10000"/>
                  <a:gd name="connsiteX668" fmla="*/ 723 w 10000"/>
                  <a:gd name="connsiteY668" fmla="*/ 3771 h 10000"/>
                  <a:gd name="connsiteX669" fmla="*/ 731 w 10000"/>
                  <a:gd name="connsiteY669" fmla="*/ 3442 h 10000"/>
                  <a:gd name="connsiteX670" fmla="*/ 806 w 10000"/>
                  <a:gd name="connsiteY670" fmla="*/ 3392 h 10000"/>
                  <a:gd name="connsiteX671" fmla="*/ 988 w 10000"/>
                  <a:gd name="connsiteY671" fmla="*/ 3712 h 10000"/>
                  <a:gd name="connsiteX672" fmla="*/ 1013 w 10000"/>
                  <a:gd name="connsiteY672" fmla="*/ 3699 h 10000"/>
                  <a:gd name="connsiteX673" fmla="*/ 1120 w 10000"/>
                  <a:gd name="connsiteY673" fmla="*/ 3631 h 10000"/>
                  <a:gd name="connsiteX674" fmla="*/ 1206 w 10000"/>
                  <a:gd name="connsiteY674" fmla="*/ 3627 h 10000"/>
                  <a:gd name="connsiteX675" fmla="*/ 1264 w 10000"/>
                  <a:gd name="connsiteY675" fmla="*/ 3599 h 10000"/>
                  <a:gd name="connsiteX676" fmla="*/ 1322 w 10000"/>
                  <a:gd name="connsiteY676" fmla="*/ 3627 h 10000"/>
                  <a:gd name="connsiteX677" fmla="*/ 1327 w 10000"/>
                  <a:gd name="connsiteY677" fmla="*/ 3645 h 10000"/>
                  <a:gd name="connsiteX678" fmla="*/ 1344 w 10000"/>
                  <a:gd name="connsiteY678" fmla="*/ 3739 h 10000"/>
                  <a:gd name="connsiteX679" fmla="*/ 1344 w 10000"/>
                  <a:gd name="connsiteY679" fmla="*/ 3775 h 10000"/>
                  <a:gd name="connsiteX680" fmla="*/ 1338 w 10000"/>
                  <a:gd name="connsiteY680" fmla="*/ 3784 h 10000"/>
                  <a:gd name="connsiteX681" fmla="*/ 1338 w 10000"/>
                  <a:gd name="connsiteY681" fmla="*/ 3829 h 10000"/>
                  <a:gd name="connsiteX682" fmla="*/ 1352 w 10000"/>
                  <a:gd name="connsiteY682" fmla="*/ 3852 h 10000"/>
                  <a:gd name="connsiteX683" fmla="*/ 1407 w 10000"/>
                  <a:gd name="connsiteY683" fmla="*/ 3866 h 10000"/>
                  <a:gd name="connsiteX684" fmla="*/ 1440 w 10000"/>
                  <a:gd name="connsiteY684" fmla="*/ 3870 h 10000"/>
                  <a:gd name="connsiteX685" fmla="*/ 1600 w 10000"/>
                  <a:gd name="connsiteY685" fmla="*/ 3857 h 10000"/>
                  <a:gd name="connsiteX686" fmla="*/ 1664 w 10000"/>
                  <a:gd name="connsiteY686" fmla="*/ 3911 h 10000"/>
                  <a:gd name="connsiteX687" fmla="*/ 1700 w 10000"/>
                  <a:gd name="connsiteY687" fmla="*/ 3933 h 10000"/>
                  <a:gd name="connsiteX688" fmla="*/ 1752 w 10000"/>
                  <a:gd name="connsiteY688" fmla="*/ 3947 h 10000"/>
                  <a:gd name="connsiteX689" fmla="*/ 1777 w 10000"/>
                  <a:gd name="connsiteY689" fmla="*/ 3947 h 10000"/>
                  <a:gd name="connsiteX690" fmla="*/ 1813 w 10000"/>
                  <a:gd name="connsiteY690" fmla="*/ 3929 h 10000"/>
                  <a:gd name="connsiteX691" fmla="*/ 1841 w 10000"/>
                  <a:gd name="connsiteY691" fmla="*/ 3933 h 10000"/>
                  <a:gd name="connsiteX692" fmla="*/ 1882 w 10000"/>
                  <a:gd name="connsiteY692" fmla="*/ 3969 h 10000"/>
                  <a:gd name="connsiteX693" fmla="*/ 1940 w 10000"/>
                  <a:gd name="connsiteY693" fmla="*/ 3933 h 10000"/>
                  <a:gd name="connsiteX694" fmla="*/ 1956 w 10000"/>
                  <a:gd name="connsiteY694" fmla="*/ 3920 h 10000"/>
                  <a:gd name="connsiteX695" fmla="*/ 1981 w 10000"/>
                  <a:gd name="connsiteY695" fmla="*/ 3929 h 10000"/>
                  <a:gd name="connsiteX696" fmla="*/ 2058 w 10000"/>
                  <a:gd name="connsiteY696" fmla="*/ 3974 h 10000"/>
                  <a:gd name="connsiteX697" fmla="*/ 2163 w 10000"/>
                  <a:gd name="connsiteY697" fmla="*/ 4051 h 10000"/>
                  <a:gd name="connsiteX698" fmla="*/ 2174 w 10000"/>
                  <a:gd name="connsiteY698" fmla="*/ 4055 h 10000"/>
                  <a:gd name="connsiteX699" fmla="*/ 2183 w 10000"/>
                  <a:gd name="connsiteY699" fmla="*/ 4064 h 10000"/>
                  <a:gd name="connsiteX700" fmla="*/ 2183 w 10000"/>
                  <a:gd name="connsiteY700" fmla="*/ 3581 h 10000"/>
                  <a:gd name="connsiteX701" fmla="*/ 2183 w 10000"/>
                  <a:gd name="connsiteY701" fmla="*/ 3527 h 10000"/>
                  <a:gd name="connsiteX702" fmla="*/ 2180 w 10000"/>
                  <a:gd name="connsiteY702" fmla="*/ 3460 h 10000"/>
                  <a:gd name="connsiteX703" fmla="*/ 2365 w 10000"/>
                  <a:gd name="connsiteY703" fmla="*/ 3455 h 10000"/>
                  <a:gd name="connsiteX704" fmla="*/ 2448 w 10000"/>
                  <a:gd name="connsiteY704" fmla="*/ 3446 h 10000"/>
                  <a:gd name="connsiteX705" fmla="*/ 2494 w 10000"/>
                  <a:gd name="connsiteY705" fmla="*/ 3554 h 10000"/>
                  <a:gd name="connsiteX706" fmla="*/ 2525 w 10000"/>
                  <a:gd name="connsiteY706" fmla="*/ 3613 h 10000"/>
                  <a:gd name="connsiteX707" fmla="*/ 2550 w 10000"/>
                  <a:gd name="connsiteY707" fmla="*/ 3618 h 10000"/>
                  <a:gd name="connsiteX708" fmla="*/ 2630 w 10000"/>
                  <a:gd name="connsiteY708" fmla="*/ 3640 h 10000"/>
                  <a:gd name="connsiteX709" fmla="*/ 2663 w 10000"/>
                  <a:gd name="connsiteY709" fmla="*/ 3667 h 10000"/>
                  <a:gd name="connsiteX710" fmla="*/ 2704 w 10000"/>
                  <a:gd name="connsiteY710" fmla="*/ 3726 h 10000"/>
                  <a:gd name="connsiteX711" fmla="*/ 2762 w 10000"/>
                  <a:gd name="connsiteY711" fmla="*/ 3802 h 10000"/>
                  <a:gd name="connsiteX712" fmla="*/ 2784 w 10000"/>
                  <a:gd name="connsiteY712" fmla="*/ 3829 h 10000"/>
                  <a:gd name="connsiteX713" fmla="*/ 2815 w 10000"/>
                  <a:gd name="connsiteY713" fmla="*/ 3879 h 10000"/>
                  <a:gd name="connsiteX714" fmla="*/ 2859 w 10000"/>
                  <a:gd name="connsiteY714" fmla="*/ 3748 h 10000"/>
                  <a:gd name="connsiteX715" fmla="*/ 2856 w 10000"/>
                  <a:gd name="connsiteY715" fmla="*/ 3726 h 10000"/>
                  <a:gd name="connsiteX716" fmla="*/ 2848 w 10000"/>
                  <a:gd name="connsiteY716" fmla="*/ 3712 h 10000"/>
                  <a:gd name="connsiteX717" fmla="*/ 2848 w 10000"/>
                  <a:gd name="connsiteY717" fmla="*/ 3685 h 10000"/>
                  <a:gd name="connsiteX718" fmla="*/ 2873 w 10000"/>
                  <a:gd name="connsiteY718" fmla="*/ 3613 h 10000"/>
                  <a:gd name="connsiteX719" fmla="*/ 2886 w 10000"/>
                  <a:gd name="connsiteY719" fmla="*/ 3604 h 10000"/>
                  <a:gd name="connsiteX720" fmla="*/ 2922 w 10000"/>
                  <a:gd name="connsiteY720" fmla="*/ 3654 h 10000"/>
                  <a:gd name="connsiteX721" fmla="*/ 2947 w 10000"/>
                  <a:gd name="connsiteY721" fmla="*/ 3654 h 10000"/>
                  <a:gd name="connsiteX722" fmla="*/ 2953 w 10000"/>
                  <a:gd name="connsiteY722" fmla="*/ 3613 h 10000"/>
                  <a:gd name="connsiteX723" fmla="*/ 2975 w 10000"/>
                  <a:gd name="connsiteY723" fmla="*/ 3581 h 10000"/>
                  <a:gd name="connsiteX724" fmla="*/ 2975 w 10000"/>
                  <a:gd name="connsiteY724" fmla="*/ 3523 h 10000"/>
                  <a:gd name="connsiteX725" fmla="*/ 3024 w 10000"/>
                  <a:gd name="connsiteY725" fmla="*/ 3406 h 10000"/>
                  <a:gd name="connsiteX726" fmla="*/ 3027 w 10000"/>
                  <a:gd name="connsiteY726" fmla="*/ 3383 h 10000"/>
                  <a:gd name="connsiteX727" fmla="*/ 3027 w 10000"/>
                  <a:gd name="connsiteY727" fmla="*/ 3342 h 10000"/>
                  <a:gd name="connsiteX728" fmla="*/ 3019 w 10000"/>
                  <a:gd name="connsiteY728" fmla="*/ 3315 h 10000"/>
                  <a:gd name="connsiteX729" fmla="*/ 3002 w 10000"/>
                  <a:gd name="connsiteY729" fmla="*/ 3302 h 10000"/>
                  <a:gd name="connsiteX730" fmla="*/ 2977 w 10000"/>
                  <a:gd name="connsiteY730" fmla="*/ 3302 h 10000"/>
                  <a:gd name="connsiteX731" fmla="*/ 2969 w 10000"/>
                  <a:gd name="connsiteY731" fmla="*/ 3297 h 10000"/>
                  <a:gd name="connsiteX732" fmla="*/ 2966 w 10000"/>
                  <a:gd name="connsiteY732" fmla="*/ 3166 h 10000"/>
                  <a:gd name="connsiteX733" fmla="*/ 2966 w 10000"/>
                  <a:gd name="connsiteY733" fmla="*/ 3144 h 10000"/>
                  <a:gd name="connsiteX734" fmla="*/ 2969 w 10000"/>
                  <a:gd name="connsiteY734" fmla="*/ 3139 h 10000"/>
                  <a:gd name="connsiteX735" fmla="*/ 3129 w 10000"/>
                  <a:gd name="connsiteY735" fmla="*/ 3130 h 10000"/>
                  <a:gd name="connsiteX736" fmla="*/ 3140 w 10000"/>
                  <a:gd name="connsiteY736" fmla="*/ 3081 h 10000"/>
                  <a:gd name="connsiteX737" fmla="*/ 3148 w 10000"/>
                  <a:gd name="connsiteY737" fmla="*/ 3009 h 10000"/>
                  <a:gd name="connsiteX738" fmla="*/ 3159 w 10000"/>
                  <a:gd name="connsiteY738" fmla="*/ 2995 h 10000"/>
                  <a:gd name="connsiteX739" fmla="*/ 3187 w 10000"/>
                  <a:gd name="connsiteY739" fmla="*/ 2995 h 10000"/>
                  <a:gd name="connsiteX740" fmla="*/ 3212 w 10000"/>
                  <a:gd name="connsiteY740" fmla="*/ 3013 h 10000"/>
                  <a:gd name="connsiteX741" fmla="*/ 3217 w 10000"/>
                  <a:gd name="connsiteY741" fmla="*/ 3000 h 10000"/>
                  <a:gd name="connsiteX742" fmla="*/ 3226 w 10000"/>
                  <a:gd name="connsiteY742" fmla="*/ 2972 h 10000"/>
                  <a:gd name="connsiteX743" fmla="*/ 3353 w 10000"/>
                  <a:gd name="connsiteY743" fmla="*/ 2968 h 10000"/>
                  <a:gd name="connsiteX744" fmla="*/ 3369 w 10000"/>
                  <a:gd name="connsiteY744" fmla="*/ 2864 h 10000"/>
                  <a:gd name="connsiteX745" fmla="*/ 3377 w 10000"/>
                  <a:gd name="connsiteY745" fmla="*/ 2842 h 10000"/>
                  <a:gd name="connsiteX746" fmla="*/ 3405 w 10000"/>
                  <a:gd name="connsiteY746" fmla="*/ 2828 h 10000"/>
                  <a:gd name="connsiteX747" fmla="*/ 3413 w 10000"/>
                  <a:gd name="connsiteY747" fmla="*/ 2815 h 10000"/>
                  <a:gd name="connsiteX748" fmla="*/ 3444 w 10000"/>
                  <a:gd name="connsiteY748" fmla="*/ 2697 h 10000"/>
                  <a:gd name="connsiteX749" fmla="*/ 3441 w 10000"/>
                  <a:gd name="connsiteY749" fmla="*/ 2670 h 10000"/>
                  <a:gd name="connsiteX750" fmla="*/ 3458 w 10000"/>
                  <a:gd name="connsiteY750" fmla="*/ 2652 h 10000"/>
                  <a:gd name="connsiteX751" fmla="*/ 3466 w 10000"/>
                  <a:gd name="connsiteY751" fmla="*/ 2630 h 10000"/>
                  <a:gd name="connsiteX752" fmla="*/ 3524 w 10000"/>
                  <a:gd name="connsiteY752" fmla="*/ 2553 h 10000"/>
                  <a:gd name="connsiteX753" fmla="*/ 3546 w 10000"/>
                  <a:gd name="connsiteY753" fmla="*/ 2589 h 10000"/>
                  <a:gd name="connsiteX754" fmla="*/ 3562 w 10000"/>
                  <a:gd name="connsiteY754" fmla="*/ 2603 h 10000"/>
                  <a:gd name="connsiteX755" fmla="*/ 3571 w 10000"/>
                  <a:gd name="connsiteY755" fmla="*/ 2607 h 10000"/>
                  <a:gd name="connsiteX756" fmla="*/ 3579 w 10000"/>
                  <a:gd name="connsiteY756" fmla="*/ 2603 h 10000"/>
                  <a:gd name="connsiteX757" fmla="*/ 3582 w 10000"/>
                  <a:gd name="connsiteY757" fmla="*/ 2594 h 10000"/>
                  <a:gd name="connsiteX758" fmla="*/ 3595 w 10000"/>
                  <a:gd name="connsiteY758" fmla="*/ 2553 h 10000"/>
                  <a:gd name="connsiteX759" fmla="*/ 3604 w 10000"/>
                  <a:gd name="connsiteY759" fmla="*/ 2508 h 10000"/>
                  <a:gd name="connsiteX760" fmla="*/ 3607 w 10000"/>
                  <a:gd name="connsiteY760" fmla="*/ 2485 h 10000"/>
                  <a:gd name="connsiteX761" fmla="*/ 3651 w 10000"/>
                  <a:gd name="connsiteY761" fmla="*/ 2463 h 10000"/>
                  <a:gd name="connsiteX762" fmla="*/ 3667 w 10000"/>
                  <a:gd name="connsiteY762" fmla="*/ 2445 h 10000"/>
                  <a:gd name="connsiteX763" fmla="*/ 3678 w 10000"/>
                  <a:gd name="connsiteY763" fmla="*/ 2431 h 10000"/>
                  <a:gd name="connsiteX764" fmla="*/ 3692 w 10000"/>
                  <a:gd name="connsiteY764" fmla="*/ 2431 h 10000"/>
                  <a:gd name="connsiteX765" fmla="*/ 3717 w 10000"/>
                  <a:gd name="connsiteY765" fmla="*/ 2445 h 10000"/>
                  <a:gd name="connsiteX766" fmla="*/ 3731 w 10000"/>
                  <a:gd name="connsiteY766" fmla="*/ 2445 h 10000"/>
                  <a:gd name="connsiteX767" fmla="*/ 3731 w 10000"/>
                  <a:gd name="connsiteY767" fmla="*/ 2355 h 10000"/>
                  <a:gd name="connsiteX768" fmla="*/ 3678 w 10000"/>
                  <a:gd name="connsiteY768" fmla="*/ 2260 h 10000"/>
                  <a:gd name="connsiteX769" fmla="*/ 3711 w 10000"/>
                  <a:gd name="connsiteY769" fmla="*/ 2246 h 10000"/>
                  <a:gd name="connsiteX770" fmla="*/ 3684 w 10000"/>
                  <a:gd name="connsiteY770" fmla="*/ 2066 h 10000"/>
                  <a:gd name="connsiteX771" fmla="*/ 3662 w 10000"/>
                  <a:gd name="connsiteY771" fmla="*/ 1985 h 10000"/>
                  <a:gd name="connsiteX772" fmla="*/ 3670 w 10000"/>
                  <a:gd name="connsiteY772" fmla="*/ 1908 h 10000"/>
                  <a:gd name="connsiteX773" fmla="*/ 3700 w 10000"/>
                  <a:gd name="connsiteY773" fmla="*/ 1903 h 10000"/>
                  <a:gd name="connsiteX774" fmla="*/ 3739 w 10000"/>
                  <a:gd name="connsiteY774" fmla="*/ 1876 h 10000"/>
                  <a:gd name="connsiteX775" fmla="*/ 3805 w 10000"/>
                  <a:gd name="connsiteY775" fmla="*/ 1791 h 10000"/>
                  <a:gd name="connsiteX776" fmla="*/ 3852 w 10000"/>
                  <a:gd name="connsiteY776" fmla="*/ 1710 h 10000"/>
                  <a:gd name="connsiteX777" fmla="*/ 3852 w 10000"/>
                  <a:gd name="connsiteY777" fmla="*/ 1642 h 10000"/>
                  <a:gd name="connsiteX778" fmla="*/ 3797 w 10000"/>
                  <a:gd name="connsiteY778" fmla="*/ 1619 h 10000"/>
                  <a:gd name="connsiteX779" fmla="*/ 3780 w 10000"/>
                  <a:gd name="connsiteY779" fmla="*/ 1552 h 10000"/>
                  <a:gd name="connsiteX780" fmla="*/ 3827 w 10000"/>
                  <a:gd name="connsiteY780" fmla="*/ 1547 h 10000"/>
                  <a:gd name="connsiteX781" fmla="*/ 3827 w 10000"/>
                  <a:gd name="connsiteY781" fmla="*/ 1340 h 10000"/>
                  <a:gd name="connsiteX782" fmla="*/ 3750 w 10000"/>
                  <a:gd name="connsiteY782" fmla="*/ 1313 h 10000"/>
                  <a:gd name="connsiteX783" fmla="*/ 3767 w 10000"/>
                  <a:gd name="connsiteY783" fmla="*/ 1155 h 10000"/>
                  <a:gd name="connsiteX784" fmla="*/ 3637 w 10000"/>
                  <a:gd name="connsiteY784" fmla="*/ 1159 h 10000"/>
                  <a:gd name="connsiteX785" fmla="*/ 3582 w 10000"/>
                  <a:gd name="connsiteY785" fmla="*/ 983 h 10000"/>
                  <a:gd name="connsiteX786" fmla="*/ 3554 w 10000"/>
                  <a:gd name="connsiteY786" fmla="*/ 983 h 10000"/>
                  <a:gd name="connsiteX787" fmla="*/ 3562 w 10000"/>
                  <a:gd name="connsiteY787" fmla="*/ 871 h 10000"/>
                  <a:gd name="connsiteX788" fmla="*/ 3557 w 10000"/>
                  <a:gd name="connsiteY788" fmla="*/ 839 h 10000"/>
                  <a:gd name="connsiteX789" fmla="*/ 3532 w 10000"/>
                  <a:gd name="connsiteY789" fmla="*/ 812 h 10000"/>
                  <a:gd name="connsiteX790" fmla="*/ 3546 w 10000"/>
                  <a:gd name="connsiteY790" fmla="*/ 785 h 10000"/>
                  <a:gd name="connsiteX791" fmla="*/ 3538 w 10000"/>
                  <a:gd name="connsiteY791" fmla="*/ 744 h 10000"/>
                  <a:gd name="connsiteX792" fmla="*/ 3502 w 10000"/>
                  <a:gd name="connsiteY792" fmla="*/ 627 h 10000"/>
                  <a:gd name="connsiteX793" fmla="*/ 3532 w 10000"/>
                  <a:gd name="connsiteY793" fmla="*/ 600 h 10000"/>
                  <a:gd name="connsiteX794" fmla="*/ 3554 w 10000"/>
                  <a:gd name="connsiteY794" fmla="*/ 618 h 10000"/>
                  <a:gd name="connsiteX795" fmla="*/ 3562 w 10000"/>
                  <a:gd name="connsiteY795" fmla="*/ 627 h 10000"/>
                  <a:gd name="connsiteX796" fmla="*/ 3579 w 10000"/>
                  <a:gd name="connsiteY796" fmla="*/ 627 h 10000"/>
                  <a:gd name="connsiteX797" fmla="*/ 3595 w 10000"/>
                  <a:gd name="connsiteY797" fmla="*/ 604 h 10000"/>
                  <a:gd name="connsiteX798" fmla="*/ 3607 w 10000"/>
                  <a:gd name="connsiteY798" fmla="*/ 555 h 10000"/>
                  <a:gd name="connsiteX799" fmla="*/ 3620 w 10000"/>
                  <a:gd name="connsiteY799" fmla="*/ 573 h 10000"/>
                  <a:gd name="connsiteX800" fmla="*/ 3634 w 10000"/>
                  <a:gd name="connsiteY800" fmla="*/ 474 h 10000"/>
                  <a:gd name="connsiteX801" fmla="*/ 3645 w 10000"/>
                  <a:gd name="connsiteY801" fmla="*/ 456 h 10000"/>
                  <a:gd name="connsiteX802" fmla="*/ 3662 w 10000"/>
                  <a:gd name="connsiteY802" fmla="*/ 442 h 10000"/>
                  <a:gd name="connsiteX803" fmla="*/ 3695 w 10000"/>
                  <a:gd name="connsiteY803" fmla="*/ 469 h 10000"/>
                  <a:gd name="connsiteX804" fmla="*/ 3695 w 10000"/>
                  <a:gd name="connsiteY804" fmla="*/ 343 h 10000"/>
                  <a:gd name="connsiteX805" fmla="*/ 3822 w 10000"/>
                  <a:gd name="connsiteY805" fmla="*/ 352 h 10000"/>
                  <a:gd name="connsiteX806" fmla="*/ 3822 w 10000"/>
                  <a:gd name="connsiteY806" fmla="*/ 262 h 10000"/>
                  <a:gd name="connsiteX807" fmla="*/ 3819 w 10000"/>
                  <a:gd name="connsiteY807" fmla="*/ 248 h 10000"/>
                  <a:gd name="connsiteX808" fmla="*/ 3805 w 10000"/>
                  <a:gd name="connsiteY808" fmla="*/ 235 h 10000"/>
                  <a:gd name="connsiteX809" fmla="*/ 3805 w 10000"/>
                  <a:gd name="connsiteY809" fmla="*/ 113 h 10000"/>
                  <a:gd name="connsiteX810" fmla="*/ 3888 w 10000"/>
                  <a:gd name="connsiteY810" fmla="*/ 126 h 10000"/>
                  <a:gd name="connsiteX811" fmla="*/ 3893 w 10000"/>
                  <a:gd name="connsiteY811" fmla="*/ 68 h 10000"/>
                  <a:gd name="connsiteX812" fmla="*/ 3974 w 10000"/>
                  <a:gd name="connsiteY812" fmla="*/ 99 h 10000"/>
                  <a:gd name="connsiteX813" fmla="*/ 3974 w 10000"/>
                  <a:gd name="connsiteY813" fmla="*/ 185 h 10000"/>
                  <a:gd name="connsiteX814" fmla="*/ 4128 w 10000"/>
                  <a:gd name="connsiteY814" fmla="*/ 180 h 10000"/>
                  <a:gd name="connsiteX815" fmla="*/ 4117 w 10000"/>
                  <a:gd name="connsiteY815" fmla="*/ 0 h 10000"/>
                  <a:gd name="connsiteX816" fmla="*/ 4230 w 10000"/>
                  <a:gd name="connsiteY816" fmla="*/ 0 h 10000"/>
                  <a:gd name="connsiteX817" fmla="*/ 4230 w 10000"/>
                  <a:gd name="connsiteY817" fmla="*/ 221 h 10000"/>
                  <a:gd name="connsiteX818" fmla="*/ 4354 w 10000"/>
                  <a:gd name="connsiteY818" fmla="*/ 221 h 10000"/>
                  <a:gd name="connsiteX819" fmla="*/ 4354 w 10000"/>
                  <a:gd name="connsiteY819" fmla="*/ 316 h 10000"/>
                  <a:gd name="connsiteX820" fmla="*/ 4401 w 10000"/>
                  <a:gd name="connsiteY820" fmla="*/ 325 h 10000"/>
                  <a:gd name="connsiteX821" fmla="*/ 4401 w 10000"/>
                  <a:gd name="connsiteY821" fmla="*/ 379 h 10000"/>
                  <a:gd name="connsiteX822" fmla="*/ 4432 w 10000"/>
                  <a:gd name="connsiteY822" fmla="*/ 383 h 10000"/>
                  <a:gd name="connsiteX823" fmla="*/ 4434 w 10000"/>
                  <a:gd name="connsiteY823" fmla="*/ 510 h 10000"/>
                  <a:gd name="connsiteX824" fmla="*/ 4528 w 10000"/>
                  <a:gd name="connsiteY824" fmla="*/ 514 h 10000"/>
                  <a:gd name="connsiteX825" fmla="*/ 4539 w 10000"/>
                  <a:gd name="connsiteY825" fmla="*/ 528 h 10000"/>
                  <a:gd name="connsiteX826" fmla="*/ 4570 w 10000"/>
                  <a:gd name="connsiteY826" fmla="*/ 469 h 10000"/>
                  <a:gd name="connsiteX827" fmla="*/ 4570 w 10000"/>
                  <a:gd name="connsiteY827" fmla="*/ 370 h 10000"/>
                  <a:gd name="connsiteX828" fmla="*/ 4506 w 10000"/>
                  <a:gd name="connsiteY828" fmla="*/ 343 h 10000"/>
                  <a:gd name="connsiteX829" fmla="*/ 4506 w 10000"/>
                  <a:gd name="connsiteY829" fmla="*/ 226 h 10000"/>
                  <a:gd name="connsiteX830" fmla="*/ 4575 w 10000"/>
                  <a:gd name="connsiteY830" fmla="*/ 212 h 10000"/>
                  <a:gd name="connsiteX831" fmla="*/ 4583 w 10000"/>
                  <a:gd name="connsiteY831" fmla="*/ 140 h 10000"/>
                  <a:gd name="connsiteX832" fmla="*/ 4616 w 10000"/>
                  <a:gd name="connsiteY832" fmla="*/ 131 h 10000"/>
                  <a:gd name="connsiteX833" fmla="*/ 4625 w 10000"/>
                  <a:gd name="connsiteY833" fmla="*/ 90 h 10000"/>
                  <a:gd name="connsiteX834" fmla="*/ 4663 w 10000"/>
                  <a:gd name="connsiteY834" fmla="*/ 90 h 10000"/>
                  <a:gd name="connsiteX835" fmla="*/ 4658 w 10000"/>
                  <a:gd name="connsiteY835" fmla="*/ 41 h 10000"/>
                  <a:gd name="connsiteX836" fmla="*/ 5006 w 10000"/>
                  <a:gd name="connsiteY836" fmla="*/ 41 h 10000"/>
                  <a:gd name="connsiteX837" fmla="*/ 4997 w 10000"/>
                  <a:gd name="connsiteY837" fmla="*/ 140 h 10000"/>
                  <a:gd name="connsiteX838" fmla="*/ 5050 w 10000"/>
                  <a:gd name="connsiteY838" fmla="*/ 140 h 10000"/>
                  <a:gd name="connsiteX839" fmla="*/ 5041 w 10000"/>
                  <a:gd name="connsiteY839" fmla="*/ 433 h 10000"/>
                  <a:gd name="connsiteX840" fmla="*/ 5077 w 10000"/>
                  <a:gd name="connsiteY840" fmla="*/ 433 h 10000"/>
                  <a:gd name="connsiteX841" fmla="*/ 5075 w 10000"/>
                  <a:gd name="connsiteY841" fmla="*/ 406 h 10000"/>
                  <a:gd name="connsiteX842" fmla="*/ 5132 w 10000"/>
                  <a:gd name="connsiteY842" fmla="*/ 442 h 10000"/>
                  <a:gd name="connsiteX843" fmla="*/ 5188 w 10000"/>
                  <a:gd name="connsiteY843" fmla="*/ 429 h 10000"/>
                  <a:gd name="connsiteX844" fmla="*/ 5246 w 10000"/>
                  <a:gd name="connsiteY844" fmla="*/ 487 h 10000"/>
                  <a:gd name="connsiteX845" fmla="*/ 5295 w 10000"/>
                  <a:gd name="connsiteY845" fmla="*/ 469 h 10000"/>
                  <a:gd name="connsiteX846" fmla="*/ 5309 w 10000"/>
                  <a:gd name="connsiteY846" fmla="*/ 654 h 10000"/>
                  <a:gd name="connsiteX847" fmla="*/ 5229 w 10000"/>
                  <a:gd name="connsiteY847" fmla="*/ 758 h 10000"/>
                  <a:gd name="connsiteX848" fmla="*/ 5243 w 10000"/>
                  <a:gd name="connsiteY848" fmla="*/ 843 h 10000"/>
                  <a:gd name="connsiteX849" fmla="*/ 5204 w 10000"/>
                  <a:gd name="connsiteY849" fmla="*/ 889 h 10000"/>
                  <a:gd name="connsiteX850" fmla="*/ 5207 w 10000"/>
                  <a:gd name="connsiteY850" fmla="*/ 893 h 10000"/>
                  <a:gd name="connsiteX851" fmla="*/ 5215 w 10000"/>
                  <a:gd name="connsiteY851" fmla="*/ 907 h 10000"/>
                  <a:gd name="connsiteX852" fmla="*/ 5339 w 10000"/>
                  <a:gd name="connsiteY852" fmla="*/ 916 h 10000"/>
                  <a:gd name="connsiteX853" fmla="*/ 5408 w 10000"/>
                  <a:gd name="connsiteY853" fmla="*/ 916 h 10000"/>
                  <a:gd name="connsiteX854" fmla="*/ 5436 w 10000"/>
                  <a:gd name="connsiteY854" fmla="*/ 920 h 10000"/>
                  <a:gd name="connsiteX855" fmla="*/ 5436 w 10000"/>
                  <a:gd name="connsiteY855" fmla="*/ 889 h 10000"/>
                  <a:gd name="connsiteX856" fmla="*/ 5455 w 10000"/>
                  <a:gd name="connsiteY856" fmla="*/ 889 h 10000"/>
                  <a:gd name="connsiteX857" fmla="*/ 5477 w 10000"/>
                  <a:gd name="connsiteY857" fmla="*/ 916 h 10000"/>
                  <a:gd name="connsiteX858" fmla="*/ 5486 w 10000"/>
                  <a:gd name="connsiteY858" fmla="*/ 947 h 10000"/>
                  <a:gd name="connsiteX859" fmla="*/ 5516 w 10000"/>
                  <a:gd name="connsiteY859" fmla="*/ 997 h 10000"/>
                  <a:gd name="connsiteX860" fmla="*/ 5568 w 10000"/>
                  <a:gd name="connsiteY860" fmla="*/ 1092 h 10000"/>
                  <a:gd name="connsiteX861" fmla="*/ 5585 w 10000"/>
                  <a:gd name="connsiteY861" fmla="*/ 1182 h 10000"/>
                  <a:gd name="connsiteX862" fmla="*/ 5582 w 10000"/>
                  <a:gd name="connsiteY862" fmla="*/ 1218 h 10000"/>
                  <a:gd name="connsiteX863" fmla="*/ 5582 w 10000"/>
                  <a:gd name="connsiteY863" fmla="*/ 1249 h 10000"/>
                  <a:gd name="connsiteX864" fmla="*/ 5637 w 10000"/>
                  <a:gd name="connsiteY864" fmla="*/ 1263 h 10000"/>
                  <a:gd name="connsiteX865" fmla="*/ 5728 w 10000"/>
                  <a:gd name="connsiteY865" fmla="*/ 1222 h 10000"/>
                  <a:gd name="connsiteX866" fmla="*/ 5720 w 10000"/>
                  <a:gd name="connsiteY866" fmla="*/ 1046 h 10000"/>
                  <a:gd name="connsiteX867" fmla="*/ 5726 w 10000"/>
                  <a:gd name="connsiteY867" fmla="*/ 1028 h 10000"/>
                  <a:gd name="connsiteX868" fmla="*/ 5726 w 10000"/>
                  <a:gd name="connsiteY868" fmla="*/ 1010 h 10000"/>
                  <a:gd name="connsiteX869" fmla="*/ 5737 w 10000"/>
                  <a:gd name="connsiteY869" fmla="*/ 1001 h 10000"/>
                  <a:gd name="connsiteX870" fmla="*/ 5742 w 10000"/>
                  <a:gd name="connsiteY870" fmla="*/ 997 h 10000"/>
                  <a:gd name="connsiteX871" fmla="*/ 5814 w 10000"/>
                  <a:gd name="connsiteY871" fmla="*/ 970 h 10000"/>
                  <a:gd name="connsiteX872" fmla="*/ 5875 w 10000"/>
                  <a:gd name="connsiteY872" fmla="*/ 956 h 10000"/>
                  <a:gd name="connsiteX873" fmla="*/ 5866 w 10000"/>
                  <a:gd name="connsiteY873" fmla="*/ 708 h 10000"/>
                  <a:gd name="connsiteX874" fmla="*/ 6220 w 10000"/>
                  <a:gd name="connsiteY874" fmla="*/ 722 h 10000"/>
                  <a:gd name="connsiteX875" fmla="*/ 6363 w 10000"/>
                  <a:gd name="connsiteY875" fmla="*/ 731 h 10000"/>
                  <a:gd name="connsiteX876" fmla="*/ 6369 w 10000"/>
                  <a:gd name="connsiteY876" fmla="*/ 749 h 10000"/>
                  <a:gd name="connsiteX877" fmla="*/ 6410 w 10000"/>
                  <a:gd name="connsiteY877" fmla="*/ 758 h 10000"/>
                  <a:gd name="connsiteX878" fmla="*/ 6360 w 10000"/>
                  <a:gd name="connsiteY878" fmla="*/ 974 h 10000"/>
                  <a:gd name="connsiteX879" fmla="*/ 6498 w 10000"/>
                  <a:gd name="connsiteY879" fmla="*/ 983 h 10000"/>
                  <a:gd name="connsiteX880" fmla="*/ 6507 w 10000"/>
                  <a:gd name="connsiteY880" fmla="*/ 1037 h 10000"/>
                  <a:gd name="connsiteX881" fmla="*/ 6565 w 10000"/>
                  <a:gd name="connsiteY881" fmla="*/ 1024 h 10000"/>
                  <a:gd name="connsiteX882" fmla="*/ 6628 w 10000"/>
                  <a:gd name="connsiteY882" fmla="*/ 1060 h 10000"/>
                  <a:gd name="connsiteX883" fmla="*/ 6653 w 10000"/>
                  <a:gd name="connsiteY883" fmla="*/ 1015 h 10000"/>
                  <a:gd name="connsiteX884" fmla="*/ 6694 w 10000"/>
                  <a:gd name="connsiteY884" fmla="*/ 970 h 10000"/>
                  <a:gd name="connsiteX885" fmla="*/ 6725 w 10000"/>
                  <a:gd name="connsiteY885" fmla="*/ 947 h 10000"/>
                  <a:gd name="connsiteX886" fmla="*/ 6747 w 10000"/>
                  <a:gd name="connsiteY886" fmla="*/ 920 h 10000"/>
                  <a:gd name="connsiteX887" fmla="*/ 6780 w 10000"/>
                  <a:gd name="connsiteY887" fmla="*/ 902 h 10000"/>
                  <a:gd name="connsiteX888" fmla="*/ 6807 w 10000"/>
                  <a:gd name="connsiteY888" fmla="*/ 880 h 10000"/>
                  <a:gd name="connsiteX889" fmla="*/ 6835 w 10000"/>
                  <a:gd name="connsiteY889" fmla="*/ 830 h 10000"/>
                  <a:gd name="connsiteX890" fmla="*/ 6876 w 10000"/>
                  <a:gd name="connsiteY890" fmla="*/ 816 h 10000"/>
                  <a:gd name="connsiteX891" fmla="*/ 6904 w 10000"/>
                  <a:gd name="connsiteY891" fmla="*/ 798 h 10000"/>
                  <a:gd name="connsiteX892" fmla="*/ 6934 w 10000"/>
                  <a:gd name="connsiteY892" fmla="*/ 798 h 10000"/>
                  <a:gd name="connsiteX893" fmla="*/ 6948 w 10000"/>
                  <a:gd name="connsiteY893" fmla="*/ 843 h 10000"/>
                  <a:gd name="connsiteX894" fmla="*/ 6959 w 10000"/>
                  <a:gd name="connsiteY894" fmla="*/ 889 h 10000"/>
                  <a:gd name="connsiteX895" fmla="*/ 6973 w 10000"/>
                  <a:gd name="connsiteY895" fmla="*/ 943 h 10000"/>
                  <a:gd name="connsiteX896" fmla="*/ 7006 w 10000"/>
                  <a:gd name="connsiteY896" fmla="*/ 1028 h 10000"/>
                  <a:gd name="connsiteX897" fmla="*/ 7056 w 10000"/>
                  <a:gd name="connsiteY897" fmla="*/ 1092 h 10000"/>
                  <a:gd name="connsiteX898" fmla="*/ 7169 w 10000"/>
                  <a:gd name="connsiteY898" fmla="*/ 1304 h 10000"/>
                  <a:gd name="connsiteX899" fmla="*/ 7116 w 10000"/>
                  <a:gd name="connsiteY899" fmla="*/ 1547 h 10000"/>
                  <a:gd name="connsiteX900" fmla="*/ 7150 w 10000"/>
                  <a:gd name="connsiteY900" fmla="*/ 1691 h 10000"/>
                  <a:gd name="connsiteX901" fmla="*/ 7078 w 10000"/>
                  <a:gd name="connsiteY901" fmla="*/ 1750 h 10000"/>
                  <a:gd name="connsiteX902" fmla="*/ 7086 w 10000"/>
                  <a:gd name="connsiteY902" fmla="*/ 1894 h 10000"/>
                  <a:gd name="connsiteX903" fmla="*/ 7111 w 10000"/>
                  <a:gd name="connsiteY903" fmla="*/ 1903 h 10000"/>
                  <a:gd name="connsiteX904" fmla="*/ 7150 w 10000"/>
                  <a:gd name="connsiteY904" fmla="*/ 2025 h 10000"/>
                  <a:gd name="connsiteX905" fmla="*/ 7232 w 10000"/>
                  <a:gd name="connsiteY905" fmla="*/ 2048 h 10000"/>
                  <a:gd name="connsiteX906" fmla="*/ 7296 w 10000"/>
                  <a:gd name="connsiteY906" fmla="*/ 2061 h 10000"/>
                  <a:gd name="connsiteX907" fmla="*/ 7434 w 10000"/>
                  <a:gd name="connsiteY907" fmla="*/ 2093 h 10000"/>
                  <a:gd name="connsiteX908" fmla="*/ 7586 w 10000"/>
                  <a:gd name="connsiteY908" fmla="*/ 2115 h 10000"/>
                  <a:gd name="connsiteX909" fmla="*/ 7748 w 10000"/>
                  <a:gd name="connsiteY909" fmla="*/ 2115 h 10000"/>
                  <a:gd name="connsiteX910" fmla="*/ 7826 w 10000"/>
                  <a:gd name="connsiteY910" fmla="*/ 1917 h 10000"/>
                  <a:gd name="connsiteX911" fmla="*/ 8068 w 10000"/>
                  <a:gd name="connsiteY911" fmla="*/ 1922 h 10000"/>
                  <a:gd name="connsiteX912" fmla="*/ 8132 w 10000"/>
                  <a:gd name="connsiteY912" fmla="*/ 1890 h 10000"/>
                  <a:gd name="connsiteX913" fmla="*/ 8220 w 10000"/>
                  <a:gd name="connsiteY913" fmla="*/ 1849 h 10000"/>
                  <a:gd name="connsiteX914" fmla="*/ 8251 w 10000"/>
                  <a:gd name="connsiteY914" fmla="*/ 1863 h 10000"/>
                  <a:gd name="connsiteX915" fmla="*/ 8270 w 10000"/>
                  <a:gd name="connsiteY915" fmla="*/ 1867 h 10000"/>
                  <a:gd name="connsiteX916" fmla="*/ 8366 w 10000"/>
                  <a:gd name="connsiteY916" fmla="*/ 1854 h 10000"/>
                  <a:gd name="connsiteX917" fmla="*/ 8422 w 10000"/>
                  <a:gd name="connsiteY917" fmla="*/ 1849 h 10000"/>
                  <a:gd name="connsiteX918" fmla="*/ 8413 w 10000"/>
                  <a:gd name="connsiteY918" fmla="*/ 2061 h 10000"/>
                  <a:gd name="connsiteX919" fmla="*/ 8460 w 10000"/>
                  <a:gd name="connsiteY919" fmla="*/ 2106 h 10000"/>
                  <a:gd name="connsiteX920" fmla="*/ 8471 w 10000"/>
                  <a:gd name="connsiteY920" fmla="*/ 2179 h 10000"/>
                  <a:gd name="connsiteX921" fmla="*/ 8493 w 10000"/>
                  <a:gd name="connsiteY921" fmla="*/ 2643 h 10000"/>
                  <a:gd name="connsiteX922" fmla="*/ 8493 w 10000"/>
                  <a:gd name="connsiteY922" fmla="*/ 2657 h 10000"/>
                  <a:gd name="connsiteX923" fmla="*/ 8631 w 10000"/>
                  <a:gd name="connsiteY923" fmla="*/ 2576 h 10000"/>
                  <a:gd name="connsiteX924" fmla="*/ 8662 w 10000"/>
                  <a:gd name="connsiteY924" fmla="*/ 2580 h 10000"/>
                  <a:gd name="connsiteX925" fmla="*/ 8830 w 10000"/>
                  <a:gd name="connsiteY925" fmla="*/ 2652 h 10000"/>
                  <a:gd name="connsiteX926" fmla="*/ 8871 w 10000"/>
                  <a:gd name="connsiteY926" fmla="*/ 2693 h 10000"/>
                  <a:gd name="connsiteX927" fmla="*/ 8891 w 10000"/>
                  <a:gd name="connsiteY927" fmla="*/ 2684 h 10000"/>
                  <a:gd name="connsiteX928" fmla="*/ 8954 w 10000"/>
                  <a:gd name="connsiteY928" fmla="*/ 2670 h 10000"/>
                  <a:gd name="connsiteX929" fmla="*/ 9042 w 10000"/>
                  <a:gd name="connsiteY929" fmla="*/ 2711 h 10000"/>
                  <a:gd name="connsiteX930" fmla="*/ 9076 w 10000"/>
                  <a:gd name="connsiteY930" fmla="*/ 2824 h 10000"/>
                  <a:gd name="connsiteX931" fmla="*/ 9081 w 10000"/>
                  <a:gd name="connsiteY931" fmla="*/ 2824 h 10000"/>
                  <a:gd name="connsiteX932" fmla="*/ 9136 w 10000"/>
                  <a:gd name="connsiteY932" fmla="*/ 2801 h 10000"/>
                  <a:gd name="connsiteX933" fmla="*/ 9194 w 10000"/>
                  <a:gd name="connsiteY933" fmla="*/ 2950 h 10000"/>
                  <a:gd name="connsiteX934" fmla="*/ 9208 w 10000"/>
                  <a:gd name="connsiteY934" fmla="*/ 2950 h 10000"/>
                  <a:gd name="connsiteX935" fmla="*/ 9393 w 10000"/>
                  <a:gd name="connsiteY935" fmla="*/ 2972 h 10000"/>
                  <a:gd name="connsiteX936" fmla="*/ 9627 w 10000"/>
                  <a:gd name="connsiteY936" fmla="*/ 2986 h 10000"/>
                  <a:gd name="connsiteX937" fmla="*/ 9622 w 10000"/>
                  <a:gd name="connsiteY937" fmla="*/ 3153 h 10000"/>
                  <a:gd name="connsiteX938" fmla="*/ 9719 w 10000"/>
                  <a:gd name="connsiteY938" fmla="*/ 3153 h 10000"/>
                  <a:gd name="connsiteX939" fmla="*/ 9719 w 10000"/>
                  <a:gd name="connsiteY939" fmla="*/ 3771 h 10000"/>
                  <a:gd name="connsiteX940" fmla="*/ 9719 w 10000"/>
                  <a:gd name="connsiteY940" fmla="*/ 4339 h 10000"/>
                  <a:gd name="connsiteX941" fmla="*/ 9719 w 10000"/>
                  <a:gd name="connsiteY941" fmla="*/ 4799 h 10000"/>
                  <a:gd name="connsiteX942" fmla="*/ 9757 w 10000"/>
                  <a:gd name="connsiteY942" fmla="*/ 4817 h 10000"/>
                  <a:gd name="connsiteX943" fmla="*/ 9757 w 10000"/>
                  <a:gd name="connsiteY943" fmla="*/ 4917 h 10000"/>
                  <a:gd name="connsiteX944" fmla="*/ 9677 w 10000"/>
                  <a:gd name="connsiteY944" fmla="*/ 4944 h 10000"/>
                  <a:gd name="connsiteX945" fmla="*/ 9586 w 10000"/>
                  <a:gd name="connsiteY945" fmla="*/ 5065 h 10000"/>
                  <a:gd name="connsiteX946" fmla="*/ 9556 w 10000"/>
                  <a:gd name="connsiteY946" fmla="*/ 5156 h 10000"/>
                  <a:gd name="connsiteX947" fmla="*/ 9523 w 10000"/>
                  <a:gd name="connsiteY947" fmla="*/ 5120 h 10000"/>
                  <a:gd name="connsiteX948" fmla="*/ 9506 w 10000"/>
                  <a:gd name="connsiteY948" fmla="*/ 5156 h 10000"/>
                  <a:gd name="connsiteX949" fmla="*/ 9514 w 10000"/>
                  <a:gd name="connsiteY949" fmla="*/ 5219 h 10000"/>
                  <a:gd name="connsiteX950" fmla="*/ 9514 w 10000"/>
                  <a:gd name="connsiteY950" fmla="*/ 5237 h 10000"/>
                  <a:gd name="connsiteX951" fmla="*/ 9492 w 10000"/>
                  <a:gd name="connsiteY951" fmla="*/ 5304 h 10000"/>
                  <a:gd name="connsiteX952" fmla="*/ 9484 w 10000"/>
                  <a:gd name="connsiteY952" fmla="*/ 5363 h 10000"/>
                  <a:gd name="connsiteX953" fmla="*/ 9481 w 10000"/>
                  <a:gd name="connsiteY953" fmla="*/ 5422 h 10000"/>
                  <a:gd name="connsiteX954" fmla="*/ 9490 w 10000"/>
                  <a:gd name="connsiteY954" fmla="*/ 5553 h 10000"/>
                  <a:gd name="connsiteX955" fmla="*/ 9484 w 10000"/>
                  <a:gd name="connsiteY955" fmla="*/ 5566 h 10000"/>
                  <a:gd name="connsiteX956" fmla="*/ 9473 w 10000"/>
                  <a:gd name="connsiteY956" fmla="*/ 5602 h 10000"/>
                  <a:gd name="connsiteX957" fmla="*/ 9467 w 10000"/>
                  <a:gd name="connsiteY957" fmla="*/ 5620 h 10000"/>
                  <a:gd name="connsiteX958" fmla="*/ 9467 w 10000"/>
                  <a:gd name="connsiteY958" fmla="*/ 5656 h 10000"/>
                  <a:gd name="connsiteX959" fmla="*/ 9467 w 10000"/>
                  <a:gd name="connsiteY959" fmla="*/ 5661 h 10000"/>
                  <a:gd name="connsiteX960" fmla="*/ 9476 w 10000"/>
                  <a:gd name="connsiteY960" fmla="*/ 5661 h 10000"/>
                  <a:gd name="connsiteX961" fmla="*/ 9481 w 10000"/>
                  <a:gd name="connsiteY961" fmla="*/ 5670 h 10000"/>
                  <a:gd name="connsiteX962" fmla="*/ 9490 w 10000"/>
                  <a:gd name="connsiteY962" fmla="*/ 5670 h 10000"/>
                  <a:gd name="connsiteX963" fmla="*/ 9501 w 10000"/>
                  <a:gd name="connsiteY963" fmla="*/ 5670 h 10000"/>
                  <a:gd name="connsiteX964" fmla="*/ 9523 w 10000"/>
                  <a:gd name="connsiteY964" fmla="*/ 5670 h 10000"/>
                  <a:gd name="connsiteX965" fmla="*/ 9556 w 10000"/>
                  <a:gd name="connsiteY965" fmla="*/ 5661 h 10000"/>
                  <a:gd name="connsiteX966" fmla="*/ 9578 w 10000"/>
                  <a:gd name="connsiteY966" fmla="*/ 5656 h 10000"/>
                  <a:gd name="connsiteX967" fmla="*/ 9597 w 10000"/>
                  <a:gd name="connsiteY967" fmla="*/ 5647 h 10000"/>
                  <a:gd name="connsiteX968" fmla="*/ 9661 w 10000"/>
                  <a:gd name="connsiteY968" fmla="*/ 5602 h 10000"/>
                  <a:gd name="connsiteX969" fmla="*/ 9716 w 10000"/>
                  <a:gd name="connsiteY969" fmla="*/ 5580 h 10000"/>
                  <a:gd name="connsiteX970" fmla="*/ 9724 w 10000"/>
                  <a:gd name="connsiteY970" fmla="*/ 5629 h 10000"/>
                  <a:gd name="connsiteX971" fmla="*/ 9741 w 10000"/>
                  <a:gd name="connsiteY971" fmla="*/ 5670 h 10000"/>
                  <a:gd name="connsiteX972" fmla="*/ 9749 w 10000"/>
                  <a:gd name="connsiteY972" fmla="*/ 5706 h 10000"/>
                  <a:gd name="connsiteX973" fmla="*/ 9749 w 10000"/>
                  <a:gd name="connsiteY973" fmla="*/ 5719 h 10000"/>
                  <a:gd name="connsiteX974" fmla="*/ 9771 w 10000"/>
                  <a:gd name="connsiteY974" fmla="*/ 5719 h 10000"/>
                  <a:gd name="connsiteX975" fmla="*/ 9799 w 10000"/>
                  <a:gd name="connsiteY975" fmla="*/ 5719 h 10000"/>
                  <a:gd name="connsiteX976" fmla="*/ 9837 w 10000"/>
                  <a:gd name="connsiteY976" fmla="*/ 5737 h 10000"/>
                  <a:gd name="connsiteX977" fmla="*/ 9901 w 10000"/>
                  <a:gd name="connsiteY977" fmla="*/ 5774 h 10000"/>
                  <a:gd name="connsiteX978" fmla="*/ 9967 w 10000"/>
                  <a:gd name="connsiteY978" fmla="*/ 5805 h 10000"/>
                  <a:gd name="connsiteX979" fmla="*/ 9981 w 10000"/>
                  <a:gd name="connsiteY979" fmla="*/ 5814 h 10000"/>
                  <a:gd name="connsiteX980" fmla="*/ 10000 w 10000"/>
                  <a:gd name="connsiteY980" fmla="*/ 5922 h 10000"/>
                  <a:gd name="connsiteX981" fmla="*/ 9909 w 10000"/>
                  <a:gd name="connsiteY981" fmla="*/ 5895 h 10000"/>
                  <a:gd name="connsiteX982" fmla="*/ 9868 w 10000"/>
                  <a:gd name="connsiteY982" fmla="*/ 5949 h 10000"/>
                  <a:gd name="connsiteX983" fmla="*/ 9845 w 10000"/>
                  <a:gd name="connsiteY983" fmla="*/ 5963 h 10000"/>
                  <a:gd name="connsiteX984" fmla="*/ 9691 w 10000"/>
                  <a:gd name="connsiteY984" fmla="*/ 5995 h 10000"/>
                  <a:gd name="connsiteX985" fmla="*/ 9619 w 10000"/>
                  <a:gd name="connsiteY985" fmla="*/ 6053 h 10000"/>
                  <a:gd name="connsiteX986" fmla="*/ 9534 w 10000"/>
                  <a:gd name="connsiteY986" fmla="*/ 6130 h 10000"/>
                  <a:gd name="connsiteX987" fmla="*/ 9517 w 10000"/>
                  <a:gd name="connsiteY987" fmla="*/ 6157 h 10000"/>
                  <a:gd name="connsiteX988" fmla="*/ 9501 w 10000"/>
                  <a:gd name="connsiteY988" fmla="*/ 6220 h 10000"/>
                  <a:gd name="connsiteX989" fmla="*/ 9501 w 10000"/>
                  <a:gd name="connsiteY989" fmla="*/ 6292 h 10000"/>
                  <a:gd name="connsiteX990" fmla="*/ 9492 w 10000"/>
                  <a:gd name="connsiteY990" fmla="*/ 6306 h 10000"/>
                  <a:gd name="connsiteX991" fmla="*/ 9445 w 10000"/>
                  <a:gd name="connsiteY991" fmla="*/ 6355 h 10000"/>
                  <a:gd name="connsiteX992" fmla="*/ 9409 w 10000"/>
                  <a:gd name="connsiteY992" fmla="*/ 6396 h 10000"/>
                  <a:gd name="connsiteX993" fmla="*/ 9379 w 10000"/>
                  <a:gd name="connsiteY993" fmla="*/ 6446 h 10000"/>
                  <a:gd name="connsiteX994" fmla="*/ 9332 w 10000"/>
                  <a:gd name="connsiteY994" fmla="*/ 6594 h 10000"/>
                  <a:gd name="connsiteX995" fmla="*/ 9183 w 10000"/>
                  <a:gd name="connsiteY995" fmla="*/ 6536 h 10000"/>
                  <a:gd name="connsiteX996" fmla="*/ 9169 w 10000"/>
                  <a:gd name="connsiteY996" fmla="*/ 6536 h 10000"/>
                  <a:gd name="connsiteX997" fmla="*/ 9161 w 10000"/>
                  <a:gd name="connsiteY997" fmla="*/ 6540 h 10000"/>
                  <a:gd name="connsiteX998" fmla="*/ 9139 w 10000"/>
                  <a:gd name="connsiteY998" fmla="*/ 6522 h 10000"/>
                  <a:gd name="connsiteX999" fmla="*/ 9128 w 10000"/>
                  <a:gd name="connsiteY999" fmla="*/ 6513 h 10000"/>
                  <a:gd name="connsiteX1000" fmla="*/ 9114 w 10000"/>
                  <a:gd name="connsiteY1000" fmla="*/ 6527 h 10000"/>
                  <a:gd name="connsiteX1001" fmla="*/ 9103 w 10000"/>
                  <a:gd name="connsiteY1001" fmla="*/ 6567 h 10000"/>
                  <a:gd name="connsiteX1002" fmla="*/ 9095 w 10000"/>
                  <a:gd name="connsiteY1002" fmla="*/ 6604 h 10000"/>
                  <a:gd name="connsiteX1003" fmla="*/ 9081 w 10000"/>
                  <a:gd name="connsiteY1003" fmla="*/ 6644 h 10000"/>
                  <a:gd name="connsiteX1004" fmla="*/ 9076 w 10000"/>
                  <a:gd name="connsiteY1004" fmla="*/ 6631 h 10000"/>
                  <a:gd name="connsiteX1005" fmla="*/ 9059 w 10000"/>
                  <a:gd name="connsiteY1005" fmla="*/ 6594 h 10000"/>
                  <a:gd name="connsiteX1006" fmla="*/ 9040 w 10000"/>
                  <a:gd name="connsiteY1006" fmla="*/ 6549 h 10000"/>
                  <a:gd name="connsiteX1007" fmla="*/ 9026 w 10000"/>
                  <a:gd name="connsiteY1007" fmla="*/ 6522 h 10000"/>
                  <a:gd name="connsiteX1008" fmla="*/ 9007 w 10000"/>
                  <a:gd name="connsiteY1008" fmla="*/ 6522 h 10000"/>
                  <a:gd name="connsiteX1009" fmla="*/ 9001 w 10000"/>
                  <a:gd name="connsiteY1009" fmla="*/ 6536 h 10000"/>
                  <a:gd name="connsiteX1010" fmla="*/ 8998 w 10000"/>
                  <a:gd name="connsiteY1010" fmla="*/ 6576 h 10000"/>
                  <a:gd name="connsiteX1011" fmla="*/ 8987 w 10000"/>
                  <a:gd name="connsiteY1011" fmla="*/ 6590 h 10000"/>
                  <a:gd name="connsiteX1012" fmla="*/ 8954 w 10000"/>
                  <a:gd name="connsiteY1012" fmla="*/ 6617 h 10000"/>
                  <a:gd name="connsiteX1013" fmla="*/ 8927 w 10000"/>
                  <a:gd name="connsiteY1013" fmla="*/ 6622 h 10000"/>
                  <a:gd name="connsiteX1014" fmla="*/ 8888 w 10000"/>
                  <a:gd name="connsiteY1014" fmla="*/ 6590 h 10000"/>
                  <a:gd name="connsiteX1015" fmla="*/ 8880 w 10000"/>
                  <a:gd name="connsiteY1015" fmla="*/ 6567 h 10000"/>
                  <a:gd name="connsiteX1016" fmla="*/ 8866 w 10000"/>
                  <a:gd name="connsiteY1016" fmla="*/ 6549 h 10000"/>
                  <a:gd name="connsiteX1017" fmla="*/ 8849 w 10000"/>
                  <a:gd name="connsiteY1017" fmla="*/ 6513 h 10000"/>
                  <a:gd name="connsiteX1018" fmla="*/ 8847 w 10000"/>
                  <a:gd name="connsiteY1018" fmla="*/ 6527 h 10000"/>
                  <a:gd name="connsiteX1019" fmla="*/ 8838 w 10000"/>
                  <a:gd name="connsiteY1019" fmla="*/ 6563 h 10000"/>
                  <a:gd name="connsiteX1020" fmla="*/ 8833 w 10000"/>
                  <a:gd name="connsiteY1020" fmla="*/ 6576 h 10000"/>
                  <a:gd name="connsiteX1021" fmla="*/ 8822 w 10000"/>
                  <a:gd name="connsiteY1021" fmla="*/ 6567 h 10000"/>
                  <a:gd name="connsiteX1022" fmla="*/ 8813 w 10000"/>
                  <a:gd name="connsiteY1022" fmla="*/ 6567 h 10000"/>
                  <a:gd name="connsiteX1023" fmla="*/ 8800 w 10000"/>
                  <a:gd name="connsiteY1023" fmla="*/ 6581 h 10000"/>
                  <a:gd name="connsiteX1024" fmla="*/ 8778 w 10000"/>
                  <a:gd name="connsiteY1024" fmla="*/ 6604 h 10000"/>
                  <a:gd name="connsiteX1025" fmla="*/ 8769 w 10000"/>
                  <a:gd name="connsiteY1025" fmla="*/ 6617 h 10000"/>
                  <a:gd name="connsiteX1026" fmla="*/ 8786 w 10000"/>
                  <a:gd name="connsiteY1026" fmla="*/ 6667 h 10000"/>
                  <a:gd name="connsiteX1027" fmla="*/ 8800 w 10000"/>
                  <a:gd name="connsiteY1027" fmla="*/ 6725 h 10000"/>
                  <a:gd name="connsiteX1028" fmla="*/ 8822 w 10000"/>
                  <a:gd name="connsiteY1028" fmla="*/ 6779 h 10000"/>
                  <a:gd name="connsiteX1029" fmla="*/ 8833 w 10000"/>
                  <a:gd name="connsiteY1029" fmla="*/ 6775 h 10000"/>
                  <a:gd name="connsiteX1030" fmla="*/ 8847 w 10000"/>
                  <a:gd name="connsiteY1030" fmla="*/ 6766 h 10000"/>
                  <a:gd name="connsiteX1031" fmla="*/ 8866 w 10000"/>
                  <a:gd name="connsiteY1031" fmla="*/ 6748 h 10000"/>
                  <a:gd name="connsiteX1032" fmla="*/ 8874 w 10000"/>
                  <a:gd name="connsiteY1032" fmla="*/ 6752 h 10000"/>
                  <a:gd name="connsiteX1033" fmla="*/ 8882 w 10000"/>
                  <a:gd name="connsiteY1033" fmla="*/ 6766 h 10000"/>
                  <a:gd name="connsiteX1034" fmla="*/ 8896 w 10000"/>
                  <a:gd name="connsiteY1034" fmla="*/ 6811 h 10000"/>
                  <a:gd name="connsiteX1035" fmla="*/ 8913 w 10000"/>
                  <a:gd name="connsiteY1035" fmla="*/ 6856 h 10000"/>
                  <a:gd name="connsiteX1036" fmla="*/ 8927 w 10000"/>
                  <a:gd name="connsiteY1036" fmla="*/ 6897 h 10000"/>
                  <a:gd name="connsiteX1037" fmla="*/ 8943 w 10000"/>
                  <a:gd name="connsiteY1037" fmla="*/ 6946 h 10000"/>
                  <a:gd name="connsiteX1038" fmla="*/ 8951 w 10000"/>
                  <a:gd name="connsiteY1038" fmla="*/ 6973 h 10000"/>
                  <a:gd name="connsiteX1039" fmla="*/ 8954 w 10000"/>
                  <a:gd name="connsiteY1039" fmla="*/ 6996 h 10000"/>
                  <a:gd name="connsiteX1040" fmla="*/ 8960 w 10000"/>
                  <a:gd name="connsiteY1040" fmla="*/ 7023 h 10000"/>
                  <a:gd name="connsiteX1041" fmla="*/ 8979 w 10000"/>
                  <a:gd name="connsiteY1041" fmla="*/ 7014 h 10000"/>
                  <a:gd name="connsiteX1042" fmla="*/ 8998 w 10000"/>
                  <a:gd name="connsiteY1042" fmla="*/ 6906 h 10000"/>
                  <a:gd name="connsiteX1043" fmla="*/ 9015 w 10000"/>
                  <a:gd name="connsiteY1043" fmla="*/ 6910 h 10000"/>
                  <a:gd name="connsiteX1044" fmla="*/ 9026 w 10000"/>
                  <a:gd name="connsiteY1044" fmla="*/ 6910 h 10000"/>
                  <a:gd name="connsiteX1045" fmla="*/ 9048 w 10000"/>
                  <a:gd name="connsiteY1045" fmla="*/ 6906 h 10000"/>
                  <a:gd name="connsiteX1046" fmla="*/ 9065 w 10000"/>
                  <a:gd name="connsiteY1046" fmla="*/ 6897 h 10000"/>
                  <a:gd name="connsiteX1047" fmla="*/ 9076 w 10000"/>
                  <a:gd name="connsiteY1047" fmla="*/ 6892 h 10000"/>
                  <a:gd name="connsiteX1048" fmla="*/ 9084 w 10000"/>
                  <a:gd name="connsiteY1048" fmla="*/ 6883 h 10000"/>
                  <a:gd name="connsiteX1049" fmla="*/ 9095 w 10000"/>
                  <a:gd name="connsiteY1049" fmla="*/ 6892 h 10000"/>
                  <a:gd name="connsiteX1050" fmla="*/ 9106 w 10000"/>
                  <a:gd name="connsiteY1050" fmla="*/ 6897 h 10000"/>
                  <a:gd name="connsiteX1051" fmla="*/ 9211 w 10000"/>
                  <a:gd name="connsiteY1051" fmla="*/ 7009 h 10000"/>
                  <a:gd name="connsiteX1052" fmla="*/ 9227 w 10000"/>
                  <a:gd name="connsiteY1052" fmla="*/ 7064 h 10000"/>
                  <a:gd name="connsiteX1053" fmla="*/ 9225 w 10000"/>
                  <a:gd name="connsiteY1053" fmla="*/ 7068 h 10000"/>
                  <a:gd name="connsiteX1054" fmla="*/ 9219 w 10000"/>
                  <a:gd name="connsiteY1054" fmla="*/ 7077 h 10000"/>
                  <a:gd name="connsiteX1055" fmla="*/ 9208 w 10000"/>
                  <a:gd name="connsiteY1055" fmla="*/ 7082 h 10000"/>
                  <a:gd name="connsiteX1056" fmla="*/ 9194 w 10000"/>
                  <a:gd name="connsiteY1056" fmla="*/ 7113 h 10000"/>
                  <a:gd name="connsiteX1057" fmla="*/ 9164 w 10000"/>
                  <a:gd name="connsiteY1057" fmla="*/ 7127 h 10000"/>
                  <a:gd name="connsiteX1058" fmla="*/ 9161 w 10000"/>
                  <a:gd name="connsiteY1058" fmla="*/ 7127 h 10000"/>
                  <a:gd name="connsiteX1059" fmla="*/ 9156 w 10000"/>
                  <a:gd name="connsiteY1059" fmla="*/ 7131 h 10000"/>
                  <a:gd name="connsiteX1060" fmla="*/ 9156 w 10000"/>
                  <a:gd name="connsiteY1060" fmla="*/ 7145 h 10000"/>
                  <a:gd name="connsiteX1061" fmla="*/ 9128 w 10000"/>
                  <a:gd name="connsiteY1061" fmla="*/ 7194 h 10000"/>
                  <a:gd name="connsiteX1062" fmla="*/ 9114 w 10000"/>
                  <a:gd name="connsiteY1062" fmla="*/ 7226 h 10000"/>
                  <a:gd name="connsiteX1063" fmla="*/ 9089 w 10000"/>
                  <a:gd name="connsiteY1063" fmla="*/ 7226 h 10000"/>
                  <a:gd name="connsiteX1064" fmla="*/ 9067 w 10000"/>
                  <a:gd name="connsiteY1064" fmla="*/ 7276 h 10000"/>
                  <a:gd name="connsiteX1065" fmla="*/ 9059 w 10000"/>
                  <a:gd name="connsiteY1065" fmla="*/ 7298 h 10000"/>
                  <a:gd name="connsiteX1066" fmla="*/ 9040 w 10000"/>
                  <a:gd name="connsiteY1066" fmla="*/ 7312 h 10000"/>
                  <a:gd name="connsiteX1067" fmla="*/ 8951 w 10000"/>
                  <a:gd name="connsiteY1067" fmla="*/ 7339 h 10000"/>
                  <a:gd name="connsiteX1068" fmla="*/ 8841 w 10000"/>
                  <a:gd name="connsiteY1068" fmla="*/ 7366 h 10000"/>
                  <a:gd name="connsiteX1069" fmla="*/ 8813 w 10000"/>
                  <a:gd name="connsiteY1069" fmla="*/ 7384 h 10000"/>
                  <a:gd name="connsiteX1070" fmla="*/ 8800 w 10000"/>
                  <a:gd name="connsiteY1070" fmla="*/ 7397 h 10000"/>
                  <a:gd name="connsiteX1071" fmla="*/ 8791 w 10000"/>
                  <a:gd name="connsiteY1071" fmla="*/ 7397 h 10000"/>
                  <a:gd name="connsiteX1072" fmla="*/ 8786 w 10000"/>
                  <a:gd name="connsiteY1072" fmla="*/ 7582 h 10000"/>
                  <a:gd name="connsiteX1073" fmla="*/ 8775 w 10000"/>
                  <a:gd name="connsiteY1073" fmla="*/ 7591 h 10000"/>
                  <a:gd name="connsiteX1074" fmla="*/ 8753 w 10000"/>
                  <a:gd name="connsiteY1074" fmla="*/ 7614 h 10000"/>
                  <a:gd name="connsiteX1075" fmla="*/ 8711 w 10000"/>
                  <a:gd name="connsiteY1075" fmla="*/ 7627 h 10000"/>
                  <a:gd name="connsiteX1076" fmla="*/ 8670 w 10000"/>
                  <a:gd name="connsiteY1076" fmla="*/ 7645 h 10000"/>
                  <a:gd name="connsiteX1077" fmla="*/ 8645 w 10000"/>
                  <a:gd name="connsiteY1077" fmla="*/ 7659 h 10000"/>
                  <a:gd name="connsiteX1078" fmla="*/ 8620 w 10000"/>
                  <a:gd name="connsiteY1078" fmla="*/ 7673 h 10000"/>
                  <a:gd name="connsiteX1079" fmla="*/ 8598 w 10000"/>
                  <a:gd name="connsiteY1079" fmla="*/ 7695 h 10000"/>
                  <a:gd name="connsiteX1080" fmla="*/ 8576 w 10000"/>
                  <a:gd name="connsiteY1080" fmla="*/ 7736 h 10000"/>
                  <a:gd name="connsiteX1081" fmla="*/ 8568 w 10000"/>
                  <a:gd name="connsiteY1081" fmla="*/ 7740 h 10000"/>
                  <a:gd name="connsiteX1082" fmla="*/ 8551 w 10000"/>
                  <a:gd name="connsiteY1082" fmla="*/ 7740 h 10000"/>
                  <a:gd name="connsiteX1083" fmla="*/ 8526 w 10000"/>
                  <a:gd name="connsiteY1083" fmla="*/ 7727 h 10000"/>
                  <a:gd name="connsiteX1084" fmla="*/ 8493 w 10000"/>
                  <a:gd name="connsiteY1084" fmla="*/ 7713 h 10000"/>
                  <a:gd name="connsiteX1085" fmla="*/ 8463 w 10000"/>
                  <a:gd name="connsiteY1085" fmla="*/ 7709 h 10000"/>
                  <a:gd name="connsiteX1086" fmla="*/ 8430 w 10000"/>
                  <a:gd name="connsiteY1086" fmla="*/ 7695 h 10000"/>
                  <a:gd name="connsiteX1087" fmla="*/ 8397 w 10000"/>
                  <a:gd name="connsiteY1087" fmla="*/ 7682 h 10000"/>
                  <a:gd name="connsiteX1088" fmla="*/ 8372 w 10000"/>
                  <a:gd name="connsiteY1088" fmla="*/ 7682 h 10000"/>
                  <a:gd name="connsiteX1089" fmla="*/ 8355 w 10000"/>
                  <a:gd name="connsiteY1089" fmla="*/ 7686 h 10000"/>
                  <a:gd name="connsiteX1090" fmla="*/ 8350 w 10000"/>
                  <a:gd name="connsiteY1090" fmla="*/ 7709 h 10000"/>
                  <a:gd name="connsiteX1091" fmla="*/ 8339 w 10000"/>
                  <a:gd name="connsiteY1091" fmla="*/ 7740 h 10000"/>
                  <a:gd name="connsiteX1092" fmla="*/ 8328 w 10000"/>
                  <a:gd name="connsiteY1092" fmla="*/ 7772 h 10000"/>
                  <a:gd name="connsiteX1093" fmla="*/ 8317 w 10000"/>
                  <a:gd name="connsiteY1093" fmla="*/ 7785 h 10000"/>
                  <a:gd name="connsiteX1094" fmla="*/ 8292 w 10000"/>
                  <a:gd name="connsiteY1094" fmla="*/ 7812 h 10000"/>
                  <a:gd name="connsiteX1095" fmla="*/ 8284 w 10000"/>
                  <a:gd name="connsiteY1095" fmla="*/ 7817 h 10000"/>
                  <a:gd name="connsiteX1096" fmla="*/ 8270 w 10000"/>
                  <a:gd name="connsiteY1096" fmla="*/ 7857 h 10000"/>
                  <a:gd name="connsiteX1097" fmla="*/ 8251 w 10000"/>
                  <a:gd name="connsiteY1097" fmla="*/ 7916 h 10000"/>
                  <a:gd name="connsiteX1098" fmla="*/ 8223 w 10000"/>
                  <a:gd name="connsiteY1098" fmla="*/ 8002 h 10000"/>
                  <a:gd name="connsiteX1099" fmla="*/ 8206 w 10000"/>
                  <a:gd name="connsiteY1099" fmla="*/ 8051 h 10000"/>
                  <a:gd name="connsiteX1100" fmla="*/ 8198 w 10000"/>
                  <a:gd name="connsiteY1100" fmla="*/ 8056 h 10000"/>
                  <a:gd name="connsiteX1101" fmla="*/ 8179 w 10000"/>
                  <a:gd name="connsiteY1101" fmla="*/ 8065 h 10000"/>
                  <a:gd name="connsiteX1102" fmla="*/ 8140 w 10000"/>
                  <a:gd name="connsiteY1102" fmla="*/ 8074 h 10000"/>
                  <a:gd name="connsiteX1103" fmla="*/ 8102 w 10000"/>
                  <a:gd name="connsiteY1103" fmla="*/ 8088 h 10000"/>
                  <a:gd name="connsiteX1104" fmla="*/ 8068 w 10000"/>
                  <a:gd name="connsiteY1104" fmla="*/ 8092 h 10000"/>
                  <a:gd name="connsiteX1105" fmla="*/ 8057 w 10000"/>
                  <a:gd name="connsiteY1105" fmla="*/ 8101 h 10000"/>
                  <a:gd name="connsiteX1106" fmla="*/ 8057 w 10000"/>
                  <a:gd name="connsiteY1106" fmla="*/ 8128 h 10000"/>
                  <a:gd name="connsiteX1107" fmla="*/ 8052 w 10000"/>
                  <a:gd name="connsiteY1107" fmla="*/ 8160 h 10000"/>
                  <a:gd name="connsiteX1108" fmla="*/ 8046 w 10000"/>
                  <a:gd name="connsiteY1108" fmla="*/ 8155 h 10000"/>
                  <a:gd name="connsiteX1109" fmla="*/ 8038 w 10000"/>
                  <a:gd name="connsiteY1109" fmla="*/ 8146 h 10000"/>
                  <a:gd name="connsiteX1110" fmla="*/ 8038 w 10000"/>
                  <a:gd name="connsiteY1110" fmla="*/ 8142 h 10000"/>
                  <a:gd name="connsiteX1111" fmla="*/ 8035 w 10000"/>
                  <a:gd name="connsiteY1111" fmla="*/ 8115 h 10000"/>
                  <a:gd name="connsiteX1112" fmla="*/ 8030 w 10000"/>
                  <a:gd name="connsiteY1112" fmla="*/ 8088 h 10000"/>
                  <a:gd name="connsiteX1113" fmla="*/ 8019 w 10000"/>
                  <a:gd name="connsiteY1113" fmla="*/ 8078 h 10000"/>
                  <a:gd name="connsiteX1114" fmla="*/ 8013 w 10000"/>
                  <a:gd name="connsiteY1114" fmla="*/ 8088 h 10000"/>
                  <a:gd name="connsiteX1115" fmla="*/ 7994 w 10000"/>
                  <a:gd name="connsiteY1115" fmla="*/ 8119 h 10000"/>
                  <a:gd name="connsiteX1116" fmla="*/ 7977 w 10000"/>
                  <a:gd name="connsiteY1116" fmla="*/ 8146 h 10000"/>
                  <a:gd name="connsiteX1117" fmla="*/ 7955 w 10000"/>
                  <a:gd name="connsiteY1117" fmla="*/ 8173 h 10000"/>
                  <a:gd name="connsiteX1118" fmla="*/ 7933 w 10000"/>
                  <a:gd name="connsiteY1118" fmla="*/ 8200 h 10000"/>
                  <a:gd name="connsiteX1119" fmla="*/ 7922 w 10000"/>
                  <a:gd name="connsiteY1119" fmla="*/ 8236 h 10000"/>
                  <a:gd name="connsiteX1120" fmla="*/ 7908 w 10000"/>
                  <a:gd name="connsiteY1120" fmla="*/ 8286 h 10000"/>
                  <a:gd name="connsiteX1121" fmla="*/ 7914 w 10000"/>
                  <a:gd name="connsiteY1121" fmla="*/ 8290 h 10000"/>
                  <a:gd name="connsiteX1122" fmla="*/ 7917 w 10000"/>
                  <a:gd name="connsiteY1122" fmla="*/ 8300 h 10000"/>
                  <a:gd name="connsiteX1123" fmla="*/ 7925 w 10000"/>
                  <a:gd name="connsiteY1123" fmla="*/ 8313 h 10000"/>
                  <a:gd name="connsiteX1124" fmla="*/ 7939 w 10000"/>
                  <a:gd name="connsiteY1124" fmla="*/ 8331 h 10000"/>
                  <a:gd name="connsiteX1125" fmla="*/ 7947 w 10000"/>
                  <a:gd name="connsiteY1125" fmla="*/ 8345 h 10000"/>
                  <a:gd name="connsiteX1126" fmla="*/ 7961 w 10000"/>
                  <a:gd name="connsiteY1126" fmla="*/ 8367 h 10000"/>
                  <a:gd name="connsiteX1127" fmla="*/ 7969 w 10000"/>
                  <a:gd name="connsiteY1127" fmla="*/ 8381 h 10000"/>
                  <a:gd name="connsiteX1128" fmla="*/ 7972 w 10000"/>
                  <a:gd name="connsiteY1128" fmla="*/ 8394 h 10000"/>
                  <a:gd name="connsiteX1129" fmla="*/ 7977 w 10000"/>
                  <a:gd name="connsiteY1129" fmla="*/ 8421 h 10000"/>
                  <a:gd name="connsiteX1130" fmla="*/ 7986 w 10000"/>
                  <a:gd name="connsiteY1130" fmla="*/ 8444 h 10000"/>
                  <a:gd name="connsiteX1131" fmla="*/ 7997 w 10000"/>
                  <a:gd name="connsiteY1131" fmla="*/ 8471 h 10000"/>
                  <a:gd name="connsiteX1132" fmla="*/ 7964 w 10000"/>
                  <a:gd name="connsiteY1132" fmla="*/ 8561 h 10000"/>
                  <a:gd name="connsiteX1133" fmla="*/ 7889 w 10000"/>
                  <a:gd name="connsiteY1133" fmla="*/ 8579 h 10000"/>
                  <a:gd name="connsiteX1134" fmla="*/ 7864 w 10000"/>
                  <a:gd name="connsiteY1134" fmla="*/ 8561 h 10000"/>
                  <a:gd name="connsiteX1135" fmla="*/ 7834 w 10000"/>
                  <a:gd name="connsiteY1135" fmla="*/ 8525 h 10000"/>
                  <a:gd name="connsiteX1136" fmla="*/ 7801 w 10000"/>
                  <a:gd name="connsiteY1136" fmla="*/ 8498 h 10000"/>
                  <a:gd name="connsiteX1137" fmla="*/ 7776 w 10000"/>
                  <a:gd name="connsiteY1137" fmla="*/ 8484 h 10000"/>
                  <a:gd name="connsiteX1138" fmla="*/ 7765 w 10000"/>
                  <a:gd name="connsiteY1138" fmla="*/ 8502 h 10000"/>
                  <a:gd name="connsiteX1139" fmla="*/ 7754 w 10000"/>
                  <a:gd name="connsiteY1139" fmla="*/ 8530 h 10000"/>
                  <a:gd name="connsiteX1140" fmla="*/ 7737 w 10000"/>
                  <a:gd name="connsiteY1140" fmla="*/ 8575 h 10000"/>
                  <a:gd name="connsiteX1141" fmla="*/ 7724 w 10000"/>
                  <a:gd name="connsiteY1141" fmla="*/ 8588 h 10000"/>
                  <a:gd name="connsiteX1142" fmla="*/ 7699 w 10000"/>
                  <a:gd name="connsiteY1142" fmla="*/ 8602 h 10000"/>
                  <a:gd name="connsiteX1143" fmla="*/ 7666 w 10000"/>
                  <a:gd name="connsiteY1143" fmla="*/ 8633 h 10000"/>
                  <a:gd name="connsiteX1144" fmla="*/ 7666 w 10000"/>
                  <a:gd name="connsiteY1144" fmla="*/ 8647 h 10000"/>
                  <a:gd name="connsiteX1145" fmla="*/ 7668 w 10000"/>
                  <a:gd name="connsiteY1145" fmla="*/ 8674 h 10000"/>
                  <a:gd name="connsiteX1146" fmla="*/ 7679 w 10000"/>
                  <a:gd name="connsiteY1146" fmla="*/ 8746 h 10000"/>
                  <a:gd name="connsiteX1147" fmla="*/ 7679 w 10000"/>
                  <a:gd name="connsiteY1147" fmla="*/ 8791 h 10000"/>
                  <a:gd name="connsiteX1148" fmla="*/ 7679 w 10000"/>
                  <a:gd name="connsiteY1148" fmla="*/ 8832 h 10000"/>
                  <a:gd name="connsiteX1149" fmla="*/ 7688 w 10000"/>
                  <a:gd name="connsiteY1149" fmla="*/ 8868 h 10000"/>
                  <a:gd name="connsiteX1150" fmla="*/ 7602 w 10000"/>
                  <a:gd name="connsiteY1150" fmla="*/ 8890 h 10000"/>
                  <a:gd name="connsiteX1151" fmla="*/ 7602 w 10000"/>
                  <a:gd name="connsiteY1151" fmla="*/ 8908 h 10000"/>
                  <a:gd name="connsiteX1152" fmla="*/ 7602 w 10000"/>
                  <a:gd name="connsiteY1152" fmla="*/ 8963 h 10000"/>
                  <a:gd name="connsiteX1153" fmla="*/ 7591 w 10000"/>
                  <a:gd name="connsiteY1153" fmla="*/ 8963 h 10000"/>
                  <a:gd name="connsiteX1154" fmla="*/ 7577 w 10000"/>
                  <a:gd name="connsiteY1154" fmla="*/ 8949 h 10000"/>
                  <a:gd name="connsiteX1155" fmla="*/ 7552 w 10000"/>
                  <a:gd name="connsiteY1155" fmla="*/ 8922 h 10000"/>
                  <a:gd name="connsiteX1156" fmla="*/ 7539 w 10000"/>
                  <a:gd name="connsiteY1156" fmla="*/ 8895 h 10000"/>
                  <a:gd name="connsiteX1157" fmla="*/ 7514 w 10000"/>
                  <a:gd name="connsiteY1157" fmla="*/ 8859 h 10000"/>
                  <a:gd name="connsiteX1158" fmla="*/ 7489 w 10000"/>
                  <a:gd name="connsiteY1158" fmla="*/ 8841 h 10000"/>
                  <a:gd name="connsiteX1159" fmla="*/ 7467 w 10000"/>
                  <a:gd name="connsiteY1159" fmla="*/ 8832 h 10000"/>
                  <a:gd name="connsiteX1160" fmla="*/ 7459 w 10000"/>
                  <a:gd name="connsiteY1160" fmla="*/ 8827 h 10000"/>
                  <a:gd name="connsiteX1161" fmla="*/ 7442 w 10000"/>
                  <a:gd name="connsiteY1161" fmla="*/ 8827 h 10000"/>
                  <a:gd name="connsiteX1162" fmla="*/ 7425 w 10000"/>
                  <a:gd name="connsiteY1162" fmla="*/ 8827 h 10000"/>
                  <a:gd name="connsiteX1163" fmla="*/ 7406 w 10000"/>
                  <a:gd name="connsiteY1163" fmla="*/ 8827 h 10000"/>
                  <a:gd name="connsiteX1164" fmla="*/ 7379 w 10000"/>
                  <a:gd name="connsiteY1164" fmla="*/ 8827 h 10000"/>
                  <a:gd name="connsiteX1165" fmla="*/ 7359 w 10000"/>
                  <a:gd name="connsiteY1165" fmla="*/ 8827 h 10000"/>
                  <a:gd name="connsiteX1166" fmla="*/ 7334 w 10000"/>
                  <a:gd name="connsiteY1166" fmla="*/ 8827 h 10000"/>
                  <a:gd name="connsiteX1167" fmla="*/ 7318 w 10000"/>
                  <a:gd name="connsiteY1167" fmla="*/ 8827 h 10000"/>
                  <a:gd name="connsiteX1168" fmla="*/ 7290 w 10000"/>
                  <a:gd name="connsiteY1168" fmla="*/ 8827 h 10000"/>
                  <a:gd name="connsiteX1169" fmla="*/ 7265 w 10000"/>
                  <a:gd name="connsiteY1169" fmla="*/ 8832 h 10000"/>
                  <a:gd name="connsiteX1170" fmla="*/ 7254 w 10000"/>
                  <a:gd name="connsiteY1170" fmla="*/ 8832 h 10000"/>
                  <a:gd name="connsiteX1171" fmla="*/ 7249 w 10000"/>
                  <a:gd name="connsiteY1171" fmla="*/ 8845 h 10000"/>
                  <a:gd name="connsiteX1172" fmla="*/ 7246 w 10000"/>
                  <a:gd name="connsiteY1172" fmla="*/ 8859 h 10000"/>
                  <a:gd name="connsiteX1173" fmla="*/ 7241 w 10000"/>
                  <a:gd name="connsiteY1173" fmla="*/ 8881 h 10000"/>
                  <a:gd name="connsiteX1174" fmla="*/ 7238 w 10000"/>
                  <a:gd name="connsiteY1174" fmla="*/ 8917 h 10000"/>
                  <a:gd name="connsiteX1175" fmla="*/ 7238 w 10000"/>
                  <a:gd name="connsiteY1175" fmla="*/ 8935 h 10000"/>
                  <a:gd name="connsiteX1176" fmla="*/ 7224 w 10000"/>
                  <a:gd name="connsiteY1176" fmla="*/ 8935 h 10000"/>
                  <a:gd name="connsiteX1177" fmla="*/ 7205 w 10000"/>
                  <a:gd name="connsiteY1177" fmla="*/ 8935 h 10000"/>
                  <a:gd name="connsiteX1178" fmla="*/ 7183 w 10000"/>
                  <a:gd name="connsiteY1178" fmla="*/ 8931 h 10000"/>
                  <a:gd name="connsiteX1179" fmla="*/ 7169 w 10000"/>
                  <a:gd name="connsiteY1179" fmla="*/ 8931 h 10000"/>
                  <a:gd name="connsiteX1180" fmla="*/ 7150 w 10000"/>
                  <a:gd name="connsiteY1180" fmla="*/ 8931 h 10000"/>
                  <a:gd name="connsiteX1181" fmla="*/ 7136 w 10000"/>
                  <a:gd name="connsiteY1181" fmla="*/ 8917 h 10000"/>
                  <a:gd name="connsiteX1182" fmla="*/ 7136 w 10000"/>
                  <a:gd name="connsiteY1182" fmla="*/ 8895 h 10000"/>
                  <a:gd name="connsiteX1183" fmla="*/ 7141 w 10000"/>
                  <a:gd name="connsiteY1183" fmla="*/ 8890 h 10000"/>
                  <a:gd name="connsiteX1184" fmla="*/ 7166 w 10000"/>
                  <a:gd name="connsiteY1184" fmla="*/ 8854 h 10000"/>
                  <a:gd name="connsiteX1185" fmla="*/ 7177 w 10000"/>
                  <a:gd name="connsiteY1185" fmla="*/ 8832 h 10000"/>
                  <a:gd name="connsiteX1186" fmla="*/ 7185 w 10000"/>
                  <a:gd name="connsiteY1186" fmla="*/ 8814 h 10000"/>
                  <a:gd name="connsiteX1187" fmla="*/ 7199 w 10000"/>
                  <a:gd name="connsiteY1187" fmla="*/ 8787 h 10000"/>
                  <a:gd name="connsiteX1188" fmla="*/ 7205 w 10000"/>
                  <a:gd name="connsiteY1188" fmla="*/ 8773 h 10000"/>
                  <a:gd name="connsiteX1189" fmla="*/ 7213 w 10000"/>
                  <a:gd name="connsiteY1189" fmla="*/ 8701 h 10000"/>
                  <a:gd name="connsiteX1190" fmla="*/ 7216 w 10000"/>
                  <a:gd name="connsiteY1190" fmla="*/ 8683 h 10000"/>
                  <a:gd name="connsiteX1191" fmla="*/ 7221 w 10000"/>
                  <a:gd name="connsiteY1191" fmla="*/ 8656 h 10000"/>
                  <a:gd name="connsiteX1192" fmla="*/ 7221 w 10000"/>
                  <a:gd name="connsiteY1192" fmla="*/ 8633 h 10000"/>
                  <a:gd name="connsiteX1193" fmla="*/ 7221 w 10000"/>
                  <a:gd name="connsiteY1193" fmla="*/ 8615 h 10000"/>
                  <a:gd name="connsiteX1194" fmla="*/ 7221 w 10000"/>
                  <a:gd name="connsiteY1194" fmla="*/ 8593 h 10000"/>
                  <a:gd name="connsiteX1195" fmla="*/ 7221 w 10000"/>
                  <a:gd name="connsiteY1195" fmla="*/ 8566 h 10000"/>
                  <a:gd name="connsiteX1196" fmla="*/ 7224 w 10000"/>
                  <a:gd name="connsiteY1196" fmla="*/ 8561 h 10000"/>
                  <a:gd name="connsiteX1197" fmla="*/ 7238 w 10000"/>
                  <a:gd name="connsiteY1197" fmla="*/ 8543 h 10000"/>
                  <a:gd name="connsiteX1198" fmla="*/ 7241 w 10000"/>
                  <a:gd name="connsiteY1198" fmla="*/ 8530 h 10000"/>
                  <a:gd name="connsiteX1199" fmla="*/ 7249 w 10000"/>
                  <a:gd name="connsiteY1199" fmla="*/ 8512 h 10000"/>
                  <a:gd name="connsiteX1200" fmla="*/ 7249 w 10000"/>
                  <a:gd name="connsiteY1200" fmla="*/ 8502 h 10000"/>
                  <a:gd name="connsiteX1201" fmla="*/ 7249 w 10000"/>
                  <a:gd name="connsiteY1201" fmla="*/ 8475 h 10000"/>
                  <a:gd name="connsiteX1202" fmla="*/ 7246 w 10000"/>
                  <a:gd name="connsiteY1202" fmla="*/ 8457 h 10000"/>
                  <a:gd name="connsiteX1203" fmla="*/ 7241 w 10000"/>
                  <a:gd name="connsiteY1203" fmla="*/ 8444 h 10000"/>
                  <a:gd name="connsiteX1204" fmla="*/ 7232 w 10000"/>
                  <a:gd name="connsiteY1204" fmla="*/ 8435 h 10000"/>
                  <a:gd name="connsiteX1205" fmla="*/ 7224 w 10000"/>
                  <a:gd name="connsiteY1205" fmla="*/ 8430 h 10000"/>
                  <a:gd name="connsiteX1206" fmla="*/ 7208 w 10000"/>
                  <a:gd name="connsiteY1206" fmla="*/ 8408 h 10000"/>
                  <a:gd name="connsiteX1207" fmla="*/ 7199 w 10000"/>
                  <a:gd name="connsiteY1207" fmla="*/ 8403 h 10000"/>
                  <a:gd name="connsiteX1208" fmla="*/ 7205 w 10000"/>
                  <a:gd name="connsiteY1208" fmla="*/ 8372 h 10000"/>
                  <a:gd name="connsiteX1209" fmla="*/ 7208 w 10000"/>
                  <a:gd name="connsiteY1209" fmla="*/ 8354 h 10000"/>
                  <a:gd name="connsiteX1210" fmla="*/ 7213 w 10000"/>
                  <a:gd name="connsiteY1210" fmla="*/ 8345 h 10000"/>
                  <a:gd name="connsiteX1211" fmla="*/ 7224 w 10000"/>
                  <a:gd name="connsiteY1211" fmla="*/ 8331 h 10000"/>
                  <a:gd name="connsiteX1212" fmla="*/ 7238 w 10000"/>
                  <a:gd name="connsiteY1212" fmla="*/ 8313 h 10000"/>
                  <a:gd name="connsiteX1213" fmla="*/ 7241 w 10000"/>
                  <a:gd name="connsiteY1213" fmla="*/ 8304 h 10000"/>
                  <a:gd name="connsiteX1214" fmla="*/ 7254 w 10000"/>
                  <a:gd name="connsiteY1214" fmla="*/ 8286 h 10000"/>
                  <a:gd name="connsiteX1215" fmla="*/ 7265 w 10000"/>
                  <a:gd name="connsiteY1215" fmla="*/ 8272 h 10000"/>
                  <a:gd name="connsiteX1216" fmla="*/ 7271 w 10000"/>
                  <a:gd name="connsiteY1216" fmla="*/ 8263 h 10000"/>
                  <a:gd name="connsiteX1217" fmla="*/ 7279 w 10000"/>
                  <a:gd name="connsiteY1217" fmla="*/ 8245 h 10000"/>
                  <a:gd name="connsiteX1218" fmla="*/ 7274 w 10000"/>
                  <a:gd name="connsiteY1218" fmla="*/ 8223 h 10000"/>
                  <a:gd name="connsiteX1219" fmla="*/ 7265 w 10000"/>
                  <a:gd name="connsiteY1219" fmla="*/ 8200 h 10000"/>
                  <a:gd name="connsiteX1220" fmla="*/ 7263 w 10000"/>
                  <a:gd name="connsiteY1220" fmla="*/ 8187 h 10000"/>
                  <a:gd name="connsiteX1221" fmla="*/ 7257 w 10000"/>
                  <a:gd name="connsiteY1221" fmla="*/ 8187 h 10000"/>
                  <a:gd name="connsiteX1222" fmla="*/ 7254 w 10000"/>
                  <a:gd name="connsiteY1222" fmla="*/ 8196 h 10000"/>
                  <a:gd name="connsiteX1223" fmla="*/ 7246 w 10000"/>
                  <a:gd name="connsiteY1223" fmla="*/ 8209 h 10000"/>
                  <a:gd name="connsiteX1224" fmla="*/ 7241 w 10000"/>
                  <a:gd name="connsiteY1224" fmla="*/ 8209 h 10000"/>
                  <a:gd name="connsiteX1225" fmla="*/ 7238 w 10000"/>
                  <a:gd name="connsiteY1225" fmla="*/ 8214 h 10000"/>
                  <a:gd name="connsiteX1226" fmla="*/ 7221 w 10000"/>
                  <a:gd name="connsiteY1226" fmla="*/ 8173 h 10000"/>
                  <a:gd name="connsiteX1227" fmla="*/ 7185 w 10000"/>
                  <a:gd name="connsiteY1227" fmla="*/ 8106 h 10000"/>
                  <a:gd name="connsiteX1228" fmla="*/ 7174 w 10000"/>
                  <a:gd name="connsiteY1228" fmla="*/ 8078 h 10000"/>
                  <a:gd name="connsiteX1229" fmla="*/ 7169 w 10000"/>
                  <a:gd name="connsiteY1229" fmla="*/ 8056 h 10000"/>
                  <a:gd name="connsiteX1230" fmla="*/ 7166 w 10000"/>
                  <a:gd name="connsiteY1230" fmla="*/ 8042 h 10000"/>
                  <a:gd name="connsiteX1231" fmla="*/ 7161 w 10000"/>
                  <a:gd name="connsiteY1231" fmla="*/ 8051 h 10000"/>
                  <a:gd name="connsiteX1232" fmla="*/ 7158 w 10000"/>
                  <a:gd name="connsiteY1232" fmla="*/ 8051 h 10000"/>
                  <a:gd name="connsiteX1233" fmla="*/ 7141 w 10000"/>
                  <a:gd name="connsiteY1233" fmla="*/ 8056 h 10000"/>
                  <a:gd name="connsiteX1234" fmla="*/ 7116 w 10000"/>
                  <a:gd name="connsiteY1234" fmla="*/ 8051 h 10000"/>
                  <a:gd name="connsiteX1235" fmla="*/ 7094 w 10000"/>
                  <a:gd name="connsiteY1235" fmla="*/ 8051 h 10000"/>
                  <a:gd name="connsiteX1236" fmla="*/ 7081 w 10000"/>
                  <a:gd name="connsiteY1236" fmla="*/ 8011 h 10000"/>
                  <a:gd name="connsiteX1237" fmla="*/ 7081 w 10000"/>
                  <a:gd name="connsiteY1237" fmla="*/ 8002 h 10000"/>
                  <a:gd name="connsiteX1238" fmla="*/ 7078 w 10000"/>
                  <a:gd name="connsiteY1238" fmla="*/ 7984 h 10000"/>
                  <a:gd name="connsiteX1239" fmla="*/ 7072 w 10000"/>
                  <a:gd name="connsiteY1239" fmla="*/ 7970 h 10000"/>
                  <a:gd name="connsiteX1240" fmla="*/ 7045 w 10000"/>
                  <a:gd name="connsiteY1240" fmla="*/ 7948 h 10000"/>
                  <a:gd name="connsiteX1241" fmla="*/ 7020 w 10000"/>
                  <a:gd name="connsiteY1241" fmla="*/ 7957 h 10000"/>
                  <a:gd name="connsiteX1242" fmla="*/ 7001 w 10000"/>
                  <a:gd name="connsiteY1242" fmla="*/ 7970 h 10000"/>
                  <a:gd name="connsiteX1243" fmla="*/ 6981 w 10000"/>
                  <a:gd name="connsiteY1243" fmla="*/ 7984 h 10000"/>
                  <a:gd name="connsiteX1244" fmla="*/ 6976 w 10000"/>
                  <a:gd name="connsiteY1244" fmla="*/ 7984 h 10000"/>
                  <a:gd name="connsiteX1245" fmla="*/ 6973 w 10000"/>
                  <a:gd name="connsiteY1245" fmla="*/ 7984 h 10000"/>
                  <a:gd name="connsiteX1246" fmla="*/ 6959 w 10000"/>
                  <a:gd name="connsiteY1246" fmla="*/ 7984 h 10000"/>
                  <a:gd name="connsiteX1247" fmla="*/ 6948 w 10000"/>
                  <a:gd name="connsiteY1247" fmla="*/ 7961 h 10000"/>
                  <a:gd name="connsiteX1248" fmla="*/ 6934 w 10000"/>
                  <a:gd name="connsiteY1248" fmla="*/ 7943 h 10000"/>
                  <a:gd name="connsiteX1249" fmla="*/ 6932 w 10000"/>
                  <a:gd name="connsiteY1249" fmla="*/ 7943 h 10000"/>
                  <a:gd name="connsiteX1250" fmla="*/ 6918 w 10000"/>
                  <a:gd name="connsiteY1250" fmla="*/ 7961 h 10000"/>
                  <a:gd name="connsiteX1251" fmla="*/ 6904 w 10000"/>
                  <a:gd name="connsiteY1251" fmla="*/ 7975 h 10000"/>
                  <a:gd name="connsiteX1252" fmla="*/ 6896 w 10000"/>
                  <a:gd name="connsiteY1252" fmla="*/ 7997 h 10000"/>
                  <a:gd name="connsiteX1253" fmla="*/ 6887 w 10000"/>
                  <a:gd name="connsiteY1253" fmla="*/ 8002 h 10000"/>
                  <a:gd name="connsiteX1254" fmla="*/ 6879 w 10000"/>
                  <a:gd name="connsiteY1254" fmla="*/ 8011 h 10000"/>
                  <a:gd name="connsiteX1255" fmla="*/ 6868 w 10000"/>
                  <a:gd name="connsiteY1255" fmla="*/ 8015 h 10000"/>
                  <a:gd name="connsiteX1256" fmla="*/ 6852 w 10000"/>
                  <a:gd name="connsiteY1256" fmla="*/ 8024 h 10000"/>
                  <a:gd name="connsiteX1257" fmla="*/ 6813 w 10000"/>
                  <a:gd name="connsiteY1257" fmla="*/ 8042 h 10000"/>
                  <a:gd name="connsiteX1258" fmla="*/ 6780 w 10000"/>
                  <a:gd name="connsiteY1258" fmla="*/ 8065 h 10000"/>
                  <a:gd name="connsiteX1259" fmla="*/ 6763 w 10000"/>
                  <a:gd name="connsiteY1259" fmla="*/ 8078 h 10000"/>
                  <a:gd name="connsiteX1260" fmla="*/ 6755 w 10000"/>
                  <a:gd name="connsiteY1260" fmla="*/ 8088 h 10000"/>
                  <a:gd name="connsiteX1261" fmla="*/ 6716 w 10000"/>
                  <a:gd name="connsiteY1261" fmla="*/ 8119 h 10000"/>
                  <a:gd name="connsiteX1262" fmla="*/ 6711 w 10000"/>
                  <a:gd name="connsiteY1262" fmla="*/ 8128 h 10000"/>
                  <a:gd name="connsiteX1263" fmla="*/ 6711 w 10000"/>
                  <a:gd name="connsiteY1263" fmla="*/ 8169 h 10000"/>
                  <a:gd name="connsiteX1264" fmla="*/ 6711 w 10000"/>
                  <a:gd name="connsiteY1264" fmla="*/ 8173 h 10000"/>
                  <a:gd name="connsiteX1265" fmla="*/ 6716 w 10000"/>
                  <a:gd name="connsiteY1265" fmla="*/ 8200 h 10000"/>
                  <a:gd name="connsiteX1266" fmla="*/ 6708 w 10000"/>
                  <a:gd name="connsiteY1266" fmla="*/ 8223 h 10000"/>
                  <a:gd name="connsiteX1267" fmla="*/ 6708 w 10000"/>
                  <a:gd name="connsiteY1267" fmla="*/ 8236 h 10000"/>
                  <a:gd name="connsiteX1268" fmla="*/ 6708 w 10000"/>
                  <a:gd name="connsiteY1268" fmla="*/ 8272 h 10000"/>
                  <a:gd name="connsiteX1269" fmla="*/ 6711 w 10000"/>
                  <a:gd name="connsiteY1269" fmla="*/ 8290 h 10000"/>
                  <a:gd name="connsiteX1270" fmla="*/ 6716 w 10000"/>
                  <a:gd name="connsiteY1270" fmla="*/ 8304 h 10000"/>
                  <a:gd name="connsiteX1271" fmla="*/ 6711 w 10000"/>
                  <a:gd name="connsiteY1271" fmla="*/ 8313 h 10000"/>
                  <a:gd name="connsiteX1272" fmla="*/ 6683 w 10000"/>
                  <a:gd name="connsiteY1272" fmla="*/ 8318 h 10000"/>
                  <a:gd name="connsiteX1273" fmla="*/ 6661 w 10000"/>
                  <a:gd name="connsiteY1273" fmla="*/ 8327 h 10000"/>
                  <a:gd name="connsiteX1274" fmla="*/ 6631 w 10000"/>
                  <a:gd name="connsiteY1274" fmla="*/ 8327 h 10000"/>
                  <a:gd name="connsiteX1275" fmla="*/ 6611 w 10000"/>
                  <a:gd name="connsiteY1275" fmla="*/ 8327 h 10000"/>
                  <a:gd name="connsiteX1276" fmla="*/ 6598 w 10000"/>
                  <a:gd name="connsiteY1276" fmla="*/ 8327 h 10000"/>
                  <a:gd name="connsiteX1277" fmla="*/ 6595 w 10000"/>
                  <a:gd name="connsiteY1277" fmla="*/ 8340 h 10000"/>
                  <a:gd name="connsiteX1278" fmla="*/ 6587 w 10000"/>
                  <a:gd name="connsiteY1278" fmla="*/ 8358 h 10000"/>
                  <a:gd name="connsiteX1279" fmla="*/ 6578 w 10000"/>
                  <a:gd name="connsiteY1279" fmla="*/ 8408 h 10000"/>
                  <a:gd name="connsiteX1280" fmla="*/ 6578 w 10000"/>
                  <a:gd name="connsiteY1280" fmla="*/ 8421 h 10000"/>
                  <a:gd name="connsiteX1281" fmla="*/ 6578 w 10000"/>
                  <a:gd name="connsiteY1281" fmla="*/ 8430 h 10000"/>
                  <a:gd name="connsiteX1282" fmla="*/ 6573 w 10000"/>
                  <a:gd name="connsiteY1282" fmla="*/ 8435 h 10000"/>
                  <a:gd name="connsiteX1283" fmla="*/ 6556 w 10000"/>
                  <a:gd name="connsiteY1283" fmla="*/ 8435 h 10000"/>
                  <a:gd name="connsiteX1284" fmla="*/ 6545 w 10000"/>
                  <a:gd name="connsiteY1284" fmla="*/ 8435 h 10000"/>
                  <a:gd name="connsiteX1285" fmla="*/ 6523 w 10000"/>
                  <a:gd name="connsiteY1285" fmla="*/ 8435 h 10000"/>
                  <a:gd name="connsiteX1286" fmla="*/ 6493 w 10000"/>
                  <a:gd name="connsiteY1286" fmla="*/ 8430 h 10000"/>
                  <a:gd name="connsiteX1287" fmla="*/ 6490 w 10000"/>
                  <a:gd name="connsiteY1287" fmla="*/ 8430 h 10000"/>
                  <a:gd name="connsiteX1288" fmla="*/ 6485 w 10000"/>
                  <a:gd name="connsiteY1288" fmla="*/ 8444 h 10000"/>
                  <a:gd name="connsiteX1289" fmla="*/ 6465 w 10000"/>
                  <a:gd name="connsiteY1289" fmla="*/ 8475 h 10000"/>
                  <a:gd name="connsiteX1290" fmla="*/ 6451 w 10000"/>
                  <a:gd name="connsiteY1290" fmla="*/ 8498 h 10000"/>
                  <a:gd name="connsiteX1291" fmla="*/ 6435 w 10000"/>
                  <a:gd name="connsiteY1291" fmla="*/ 8525 h 10000"/>
                  <a:gd name="connsiteX1292" fmla="*/ 6421 w 10000"/>
                  <a:gd name="connsiteY1292" fmla="*/ 8539 h 10000"/>
                  <a:gd name="connsiteX1293" fmla="*/ 6410 w 10000"/>
                  <a:gd name="connsiteY1293" fmla="*/ 8561 h 10000"/>
                  <a:gd name="connsiteX1294" fmla="*/ 6402 w 10000"/>
                  <a:gd name="connsiteY1294" fmla="*/ 8575 h 10000"/>
                  <a:gd name="connsiteX1295" fmla="*/ 6402 w 10000"/>
                  <a:gd name="connsiteY1295" fmla="*/ 8593 h 10000"/>
                  <a:gd name="connsiteX1296" fmla="*/ 6402 w 10000"/>
                  <a:gd name="connsiteY1296" fmla="*/ 8620 h 10000"/>
                  <a:gd name="connsiteX1297" fmla="*/ 6405 w 10000"/>
                  <a:gd name="connsiteY1297" fmla="*/ 8660 h 10000"/>
                  <a:gd name="connsiteX1298" fmla="*/ 6405 w 10000"/>
                  <a:gd name="connsiteY1298" fmla="*/ 8674 h 10000"/>
                  <a:gd name="connsiteX1299" fmla="*/ 6405 w 10000"/>
                  <a:gd name="connsiteY1299" fmla="*/ 8683 h 10000"/>
                  <a:gd name="connsiteX1300" fmla="*/ 6405 w 10000"/>
                  <a:gd name="connsiteY1300" fmla="*/ 8687 h 10000"/>
                  <a:gd name="connsiteX1301" fmla="*/ 6405 w 10000"/>
                  <a:gd name="connsiteY1301" fmla="*/ 8696 h 10000"/>
                  <a:gd name="connsiteX1302" fmla="*/ 6388 w 10000"/>
                  <a:gd name="connsiteY1302" fmla="*/ 8733 h 10000"/>
                  <a:gd name="connsiteX1303" fmla="*/ 6369 w 10000"/>
                  <a:gd name="connsiteY1303" fmla="*/ 8746 h 10000"/>
                  <a:gd name="connsiteX1304" fmla="*/ 6333 w 10000"/>
                  <a:gd name="connsiteY1304" fmla="*/ 8773 h 10000"/>
                  <a:gd name="connsiteX1305" fmla="*/ 6313 w 10000"/>
                  <a:gd name="connsiteY1305" fmla="*/ 8787 h 10000"/>
                  <a:gd name="connsiteX1306" fmla="*/ 6291 w 10000"/>
                  <a:gd name="connsiteY1306" fmla="*/ 8805 h 10000"/>
                  <a:gd name="connsiteX1307" fmla="*/ 6280 w 10000"/>
                  <a:gd name="connsiteY1307" fmla="*/ 8814 h 10000"/>
                  <a:gd name="connsiteX1308" fmla="*/ 6250 w 10000"/>
                  <a:gd name="connsiteY1308" fmla="*/ 8805 h 10000"/>
                  <a:gd name="connsiteX1309" fmla="*/ 6233 w 10000"/>
                  <a:gd name="connsiteY1309" fmla="*/ 8805 h 10000"/>
                  <a:gd name="connsiteX1310" fmla="*/ 6220 w 10000"/>
                  <a:gd name="connsiteY1310" fmla="*/ 8805 h 10000"/>
                  <a:gd name="connsiteX1311" fmla="*/ 6200 w 10000"/>
                  <a:gd name="connsiteY1311" fmla="*/ 8805 h 10000"/>
                  <a:gd name="connsiteX1312" fmla="*/ 6184 w 10000"/>
                  <a:gd name="connsiteY1312" fmla="*/ 8805 h 10000"/>
                  <a:gd name="connsiteX1313" fmla="*/ 6755 w 10000"/>
                  <a:gd name="connsiteY1313" fmla="*/ 6680 h 10000"/>
                  <a:gd name="connsiteX1314" fmla="*/ 6716 w 10000"/>
                  <a:gd name="connsiteY1314" fmla="*/ 6653 h 10000"/>
                  <a:gd name="connsiteX1315" fmla="*/ 6692 w 10000"/>
                  <a:gd name="connsiteY1315" fmla="*/ 6707 h 10000"/>
                  <a:gd name="connsiteX1316" fmla="*/ 6747 w 10000"/>
                  <a:gd name="connsiteY1316" fmla="*/ 6856 h 10000"/>
                  <a:gd name="connsiteX1317" fmla="*/ 6747 w 10000"/>
                  <a:gd name="connsiteY1317" fmla="*/ 6910 h 10000"/>
                  <a:gd name="connsiteX1318" fmla="*/ 6727 w 10000"/>
                  <a:gd name="connsiteY1318" fmla="*/ 6960 h 10000"/>
                  <a:gd name="connsiteX1319" fmla="*/ 6675 w 10000"/>
                  <a:gd name="connsiteY1319" fmla="*/ 7041 h 10000"/>
                  <a:gd name="connsiteX1320" fmla="*/ 6667 w 10000"/>
                  <a:gd name="connsiteY1320" fmla="*/ 7082 h 10000"/>
                  <a:gd name="connsiteX1321" fmla="*/ 6675 w 10000"/>
                  <a:gd name="connsiteY1321" fmla="*/ 7158 h 10000"/>
                  <a:gd name="connsiteX1322" fmla="*/ 6683 w 10000"/>
                  <a:gd name="connsiteY1322" fmla="*/ 7199 h 10000"/>
                  <a:gd name="connsiteX1323" fmla="*/ 6703 w 10000"/>
                  <a:gd name="connsiteY1323" fmla="*/ 7212 h 10000"/>
                  <a:gd name="connsiteX1324" fmla="*/ 6719 w 10000"/>
                  <a:gd name="connsiteY1324" fmla="*/ 7181 h 10000"/>
                  <a:gd name="connsiteX1325" fmla="*/ 6749 w 10000"/>
                  <a:gd name="connsiteY1325" fmla="*/ 7050 h 10000"/>
                  <a:gd name="connsiteX1326" fmla="*/ 6772 w 10000"/>
                  <a:gd name="connsiteY1326" fmla="*/ 6987 h 10000"/>
                  <a:gd name="connsiteX1327" fmla="*/ 6788 w 10000"/>
                  <a:gd name="connsiteY1327" fmla="*/ 6987 h 10000"/>
                  <a:gd name="connsiteX1328" fmla="*/ 6783 w 10000"/>
                  <a:gd name="connsiteY1328" fmla="*/ 7077 h 10000"/>
                  <a:gd name="connsiteX1329" fmla="*/ 6780 w 10000"/>
                  <a:gd name="connsiteY1329" fmla="*/ 7140 h 10000"/>
                  <a:gd name="connsiteX1330" fmla="*/ 6816 w 10000"/>
                  <a:gd name="connsiteY1330" fmla="*/ 7055 h 10000"/>
                  <a:gd name="connsiteX1331" fmla="*/ 6896 w 10000"/>
                  <a:gd name="connsiteY1331" fmla="*/ 7077 h 10000"/>
                  <a:gd name="connsiteX1332" fmla="*/ 7014 w 10000"/>
                  <a:gd name="connsiteY1332" fmla="*/ 6955 h 10000"/>
                  <a:gd name="connsiteX1333" fmla="*/ 6932 w 10000"/>
                  <a:gd name="connsiteY1333" fmla="*/ 6788 h 10000"/>
                  <a:gd name="connsiteX1334" fmla="*/ 6951 w 10000"/>
                  <a:gd name="connsiteY1334" fmla="*/ 6766 h 10000"/>
                  <a:gd name="connsiteX1335" fmla="*/ 6871 w 10000"/>
                  <a:gd name="connsiteY1335" fmla="*/ 6748 h 10000"/>
                  <a:gd name="connsiteX1336" fmla="*/ 6868 w 10000"/>
                  <a:gd name="connsiteY1336" fmla="*/ 6734 h 10000"/>
                  <a:gd name="connsiteX1337" fmla="*/ 6912 w 10000"/>
                  <a:gd name="connsiteY1337" fmla="*/ 6581 h 10000"/>
                  <a:gd name="connsiteX1338" fmla="*/ 6912 w 10000"/>
                  <a:gd name="connsiteY1338" fmla="*/ 6567 h 10000"/>
                  <a:gd name="connsiteX1339" fmla="*/ 6909 w 10000"/>
                  <a:gd name="connsiteY1339" fmla="*/ 6563 h 10000"/>
                  <a:gd name="connsiteX1340" fmla="*/ 6827 w 10000"/>
                  <a:gd name="connsiteY1340" fmla="*/ 6631 h 10000"/>
                  <a:gd name="connsiteX1341" fmla="*/ 6774 w 10000"/>
                  <a:gd name="connsiteY1341" fmla="*/ 6667 h 10000"/>
                  <a:gd name="connsiteX1342" fmla="*/ 6184 w 10000"/>
                  <a:gd name="connsiteY1342" fmla="*/ 8805 h 10000"/>
                  <a:gd name="connsiteX0" fmla="*/ 6184 w 10000"/>
                  <a:gd name="connsiteY0" fmla="*/ 8805 h 10000"/>
                  <a:gd name="connsiteX1" fmla="*/ 6175 w 10000"/>
                  <a:gd name="connsiteY1" fmla="*/ 8800 h 10000"/>
                  <a:gd name="connsiteX2" fmla="*/ 6167 w 10000"/>
                  <a:gd name="connsiteY2" fmla="*/ 8832 h 10000"/>
                  <a:gd name="connsiteX3" fmla="*/ 6167 w 10000"/>
                  <a:gd name="connsiteY3" fmla="*/ 8845 h 10000"/>
                  <a:gd name="connsiteX4" fmla="*/ 6140 w 10000"/>
                  <a:gd name="connsiteY4" fmla="*/ 8877 h 10000"/>
                  <a:gd name="connsiteX5" fmla="*/ 6098 w 10000"/>
                  <a:gd name="connsiteY5" fmla="*/ 8904 h 10000"/>
                  <a:gd name="connsiteX6" fmla="*/ 6090 w 10000"/>
                  <a:gd name="connsiteY6" fmla="*/ 8904 h 10000"/>
                  <a:gd name="connsiteX7" fmla="*/ 6082 w 10000"/>
                  <a:gd name="connsiteY7" fmla="*/ 8904 h 10000"/>
                  <a:gd name="connsiteX8" fmla="*/ 6082 w 10000"/>
                  <a:gd name="connsiteY8" fmla="*/ 8958 h 10000"/>
                  <a:gd name="connsiteX9" fmla="*/ 6082 w 10000"/>
                  <a:gd name="connsiteY9" fmla="*/ 8963 h 10000"/>
                  <a:gd name="connsiteX10" fmla="*/ 6079 w 10000"/>
                  <a:gd name="connsiteY10" fmla="*/ 9012 h 10000"/>
                  <a:gd name="connsiteX11" fmla="*/ 6073 w 10000"/>
                  <a:gd name="connsiteY11" fmla="*/ 9066 h 10000"/>
                  <a:gd name="connsiteX12" fmla="*/ 6073 w 10000"/>
                  <a:gd name="connsiteY12" fmla="*/ 9120 h 10000"/>
                  <a:gd name="connsiteX13" fmla="*/ 6073 w 10000"/>
                  <a:gd name="connsiteY13" fmla="*/ 9147 h 10000"/>
                  <a:gd name="connsiteX14" fmla="*/ 6073 w 10000"/>
                  <a:gd name="connsiteY14" fmla="*/ 9197 h 10000"/>
                  <a:gd name="connsiteX15" fmla="*/ 6068 w 10000"/>
                  <a:gd name="connsiteY15" fmla="*/ 9233 h 10000"/>
                  <a:gd name="connsiteX16" fmla="*/ 6065 w 10000"/>
                  <a:gd name="connsiteY16" fmla="*/ 9301 h 10000"/>
                  <a:gd name="connsiteX17" fmla="*/ 6065 w 10000"/>
                  <a:gd name="connsiteY17" fmla="*/ 9350 h 10000"/>
                  <a:gd name="connsiteX18" fmla="*/ 6060 w 10000"/>
                  <a:gd name="connsiteY18" fmla="*/ 9382 h 10000"/>
                  <a:gd name="connsiteX19" fmla="*/ 6060 w 10000"/>
                  <a:gd name="connsiteY19" fmla="*/ 9409 h 10000"/>
                  <a:gd name="connsiteX20" fmla="*/ 6051 w 10000"/>
                  <a:gd name="connsiteY20" fmla="*/ 9423 h 10000"/>
                  <a:gd name="connsiteX21" fmla="*/ 6049 w 10000"/>
                  <a:gd name="connsiteY21" fmla="*/ 9436 h 10000"/>
                  <a:gd name="connsiteX22" fmla="*/ 6035 w 10000"/>
                  <a:gd name="connsiteY22" fmla="*/ 9450 h 10000"/>
                  <a:gd name="connsiteX23" fmla="*/ 6026 w 10000"/>
                  <a:gd name="connsiteY23" fmla="*/ 9459 h 10000"/>
                  <a:gd name="connsiteX24" fmla="*/ 6018 w 10000"/>
                  <a:gd name="connsiteY24" fmla="*/ 9445 h 10000"/>
                  <a:gd name="connsiteX25" fmla="*/ 6007 w 10000"/>
                  <a:gd name="connsiteY25" fmla="*/ 9409 h 10000"/>
                  <a:gd name="connsiteX26" fmla="*/ 5985 w 10000"/>
                  <a:gd name="connsiteY26" fmla="*/ 9369 h 10000"/>
                  <a:gd name="connsiteX27" fmla="*/ 5969 w 10000"/>
                  <a:gd name="connsiteY27" fmla="*/ 9332 h 10000"/>
                  <a:gd name="connsiteX28" fmla="*/ 5955 w 10000"/>
                  <a:gd name="connsiteY28" fmla="*/ 9314 h 10000"/>
                  <a:gd name="connsiteX29" fmla="*/ 5952 w 10000"/>
                  <a:gd name="connsiteY29" fmla="*/ 9305 h 10000"/>
                  <a:gd name="connsiteX30" fmla="*/ 5935 w 10000"/>
                  <a:gd name="connsiteY30" fmla="*/ 9305 h 10000"/>
                  <a:gd name="connsiteX31" fmla="*/ 5922 w 10000"/>
                  <a:gd name="connsiteY31" fmla="*/ 9319 h 10000"/>
                  <a:gd name="connsiteX32" fmla="*/ 5913 w 10000"/>
                  <a:gd name="connsiteY32" fmla="*/ 9328 h 10000"/>
                  <a:gd name="connsiteX33" fmla="*/ 5905 w 10000"/>
                  <a:gd name="connsiteY33" fmla="*/ 9332 h 10000"/>
                  <a:gd name="connsiteX34" fmla="*/ 5897 w 10000"/>
                  <a:gd name="connsiteY34" fmla="*/ 9350 h 10000"/>
                  <a:gd name="connsiteX35" fmla="*/ 5875 w 10000"/>
                  <a:gd name="connsiteY35" fmla="*/ 9364 h 10000"/>
                  <a:gd name="connsiteX36" fmla="*/ 5850 w 10000"/>
                  <a:gd name="connsiteY36" fmla="*/ 9391 h 10000"/>
                  <a:gd name="connsiteX37" fmla="*/ 5833 w 10000"/>
                  <a:gd name="connsiteY37" fmla="*/ 9405 h 10000"/>
                  <a:gd name="connsiteX38" fmla="*/ 5822 w 10000"/>
                  <a:gd name="connsiteY38" fmla="*/ 9409 h 10000"/>
                  <a:gd name="connsiteX39" fmla="*/ 5800 w 10000"/>
                  <a:gd name="connsiteY39" fmla="*/ 9423 h 10000"/>
                  <a:gd name="connsiteX40" fmla="*/ 5784 w 10000"/>
                  <a:gd name="connsiteY40" fmla="*/ 9436 h 10000"/>
                  <a:gd name="connsiteX41" fmla="*/ 5767 w 10000"/>
                  <a:gd name="connsiteY41" fmla="*/ 9450 h 10000"/>
                  <a:gd name="connsiteX42" fmla="*/ 5751 w 10000"/>
                  <a:gd name="connsiteY42" fmla="*/ 9463 h 10000"/>
                  <a:gd name="connsiteX43" fmla="*/ 5745 w 10000"/>
                  <a:gd name="connsiteY43" fmla="*/ 9472 h 10000"/>
                  <a:gd name="connsiteX44" fmla="*/ 5751 w 10000"/>
                  <a:gd name="connsiteY44" fmla="*/ 9477 h 10000"/>
                  <a:gd name="connsiteX45" fmla="*/ 5762 w 10000"/>
                  <a:gd name="connsiteY45" fmla="*/ 9504 h 10000"/>
                  <a:gd name="connsiteX46" fmla="*/ 5767 w 10000"/>
                  <a:gd name="connsiteY46" fmla="*/ 9526 h 10000"/>
                  <a:gd name="connsiteX47" fmla="*/ 5784 w 10000"/>
                  <a:gd name="connsiteY47" fmla="*/ 9576 h 10000"/>
                  <a:gd name="connsiteX48" fmla="*/ 5797 w 10000"/>
                  <a:gd name="connsiteY48" fmla="*/ 9603 h 10000"/>
                  <a:gd name="connsiteX49" fmla="*/ 5808 w 10000"/>
                  <a:gd name="connsiteY49" fmla="*/ 9644 h 10000"/>
                  <a:gd name="connsiteX50" fmla="*/ 5822 w 10000"/>
                  <a:gd name="connsiteY50" fmla="*/ 9671 h 10000"/>
                  <a:gd name="connsiteX51" fmla="*/ 5825 w 10000"/>
                  <a:gd name="connsiteY51" fmla="*/ 9684 h 10000"/>
                  <a:gd name="connsiteX52" fmla="*/ 5831 w 10000"/>
                  <a:gd name="connsiteY52" fmla="*/ 9684 h 10000"/>
                  <a:gd name="connsiteX53" fmla="*/ 5825 w 10000"/>
                  <a:gd name="connsiteY53" fmla="*/ 9698 h 10000"/>
                  <a:gd name="connsiteX54" fmla="*/ 5806 w 10000"/>
                  <a:gd name="connsiteY54" fmla="*/ 9725 h 10000"/>
                  <a:gd name="connsiteX55" fmla="*/ 5792 w 10000"/>
                  <a:gd name="connsiteY55" fmla="*/ 9738 h 10000"/>
                  <a:gd name="connsiteX56" fmla="*/ 5737 w 10000"/>
                  <a:gd name="connsiteY56" fmla="*/ 9793 h 10000"/>
                  <a:gd name="connsiteX57" fmla="*/ 5728 w 10000"/>
                  <a:gd name="connsiteY57" fmla="*/ 9806 h 10000"/>
                  <a:gd name="connsiteX58" fmla="*/ 5712 w 10000"/>
                  <a:gd name="connsiteY58" fmla="*/ 9815 h 10000"/>
                  <a:gd name="connsiteX59" fmla="*/ 5690 w 10000"/>
                  <a:gd name="connsiteY59" fmla="*/ 9838 h 10000"/>
                  <a:gd name="connsiteX60" fmla="*/ 5679 w 10000"/>
                  <a:gd name="connsiteY60" fmla="*/ 9842 h 10000"/>
                  <a:gd name="connsiteX61" fmla="*/ 5665 w 10000"/>
                  <a:gd name="connsiteY61" fmla="*/ 9842 h 10000"/>
                  <a:gd name="connsiteX62" fmla="*/ 5648 w 10000"/>
                  <a:gd name="connsiteY62" fmla="*/ 9851 h 10000"/>
                  <a:gd name="connsiteX63" fmla="*/ 5621 w 10000"/>
                  <a:gd name="connsiteY63" fmla="*/ 9892 h 10000"/>
                  <a:gd name="connsiteX64" fmla="*/ 5544 w 10000"/>
                  <a:gd name="connsiteY64" fmla="*/ 9946 h 10000"/>
                  <a:gd name="connsiteX65" fmla="*/ 5406 w 10000"/>
                  <a:gd name="connsiteY65" fmla="*/ 10000 h 10000"/>
                  <a:gd name="connsiteX66" fmla="*/ 5350 w 10000"/>
                  <a:gd name="connsiteY66" fmla="*/ 9986 h 10000"/>
                  <a:gd name="connsiteX67" fmla="*/ 5342 w 10000"/>
                  <a:gd name="connsiteY67" fmla="*/ 9950 h 10000"/>
                  <a:gd name="connsiteX68" fmla="*/ 5342 w 10000"/>
                  <a:gd name="connsiteY68" fmla="*/ 9932 h 10000"/>
                  <a:gd name="connsiteX69" fmla="*/ 5342 w 10000"/>
                  <a:gd name="connsiteY69" fmla="*/ 9923 h 10000"/>
                  <a:gd name="connsiteX70" fmla="*/ 5342 w 10000"/>
                  <a:gd name="connsiteY70" fmla="*/ 9919 h 10000"/>
                  <a:gd name="connsiteX71" fmla="*/ 5348 w 10000"/>
                  <a:gd name="connsiteY71" fmla="*/ 9919 h 10000"/>
                  <a:gd name="connsiteX72" fmla="*/ 5348 w 10000"/>
                  <a:gd name="connsiteY72" fmla="*/ 9910 h 10000"/>
                  <a:gd name="connsiteX73" fmla="*/ 5350 w 10000"/>
                  <a:gd name="connsiteY73" fmla="*/ 9910 h 10000"/>
                  <a:gd name="connsiteX74" fmla="*/ 5350 w 10000"/>
                  <a:gd name="connsiteY74" fmla="*/ 9905 h 10000"/>
                  <a:gd name="connsiteX75" fmla="*/ 5356 w 10000"/>
                  <a:gd name="connsiteY75" fmla="*/ 9905 h 10000"/>
                  <a:gd name="connsiteX76" fmla="*/ 5356 w 10000"/>
                  <a:gd name="connsiteY76" fmla="*/ 9896 h 10000"/>
                  <a:gd name="connsiteX77" fmla="*/ 5359 w 10000"/>
                  <a:gd name="connsiteY77" fmla="*/ 9896 h 10000"/>
                  <a:gd name="connsiteX78" fmla="*/ 5359 w 10000"/>
                  <a:gd name="connsiteY78" fmla="*/ 9892 h 10000"/>
                  <a:gd name="connsiteX79" fmla="*/ 5364 w 10000"/>
                  <a:gd name="connsiteY79" fmla="*/ 9892 h 10000"/>
                  <a:gd name="connsiteX80" fmla="*/ 5364 w 10000"/>
                  <a:gd name="connsiteY80" fmla="*/ 9883 h 10000"/>
                  <a:gd name="connsiteX81" fmla="*/ 5359 w 10000"/>
                  <a:gd name="connsiteY81" fmla="*/ 9883 h 10000"/>
                  <a:gd name="connsiteX82" fmla="*/ 5359 w 10000"/>
                  <a:gd name="connsiteY82" fmla="*/ 9878 h 10000"/>
                  <a:gd name="connsiteX83" fmla="*/ 5359 w 10000"/>
                  <a:gd name="connsiteY83" fmla="*/ 9869 h 10000"/>
                  <a:gd name="connsiteX84" fmla="*/ 5356 w 10000"/>
                  <a:gd name="connsiteY84" fmla="*/ 9869 h 10000"/>
                  <a:gd name="connsiteX85" fmla="*/ 5356 w 10000"/>
                  <a:gd name="connsiteY85" fmla="*/ 9865 h 10000"/>
                  <a:gd name="connsiteX86" fmla="*/ 5350 w 10000"/>
                  <a:gd name="connsiteY86" fmla="*/ 9865 h 10000"/>
                  <a:gd name="connsiteX87" fmla="*/ 5350 w 10000"/>
                  <a:gd name="connsiteY87" fmla="*/ 9856 h 10000"/>
                  <a:gd name="connsiteX88" fmla="*/ 5348 w 10000"/>
                  <a:gd name="connsiteY88" fmla="*/ 9856 h 10000"/>
                  <a:gd name="connsiteX89" fmla="*/ 5348 w 10000"/>
                  <a:gd name="connsiteY89" fmla="*/ 9851 h 10000"/>
                  <a:gd name="connsiteX90" fmla="*/ 5348 w 10000"/>
                  <a:gd name="connsiteY90" fmla="*/ 9842 h 10000"/>
                  <a:gd name="connsiteX91" fmla="*/ 5348 w 10000"/>
                  <a:gd name="connsiteY91" fmla="*/ 9838 h 10000"/>
                  <a:gd name="connsiteX92" fmla="*/ 5348 w 10000"/>
                  <a:gd name="connsiteY92" fmla="*/ 9829 h 10000"/>
                  <a:gd name="connsiteX93" fmla="*/ 5348 w 10000"/>
                  <a:gd name="connsiteY93" fmla="*/ 9820 h 10000"/>
                  <a:gd name="connsiteX94" fmla="*/ 5348 w 10000"/>
                  <a:gd name="connsiteY94" fmla="*/ 9815 h 10000"/>
                  <a:gd name="connsiteX95" fmla="*/ 5348 w 10000"/>
                  <a:gd name="connsiteY95" fmla="*/ 9806 h 10000"/>
                  <a:gd name="connsiteX96" fmla="*/ 5350 w 10000"/>
                  <a:gd name="connsiteY96" fmla="*/ 9806 h 10000"/>
                  <a:gd name="connsiteX97" fmla="*/ 5350 w 10000"/>
                  <a:gd name="connsiteY97" fmla="*/ 9802 h 10000"/>
                  <a:gd name="connsiteX98" fmla="*/ 5350 w 10000"/>
                  <a:gd name="connsiteY98" fmla="*/ 9793 h 10000"/>
                  <a:gd name="connsiteX99" fmla="*/ 5356 w 10000"/>
                  <a:gd name="connsiteY99" fmla="*/ 9788 h 10000"/>
                  <a:gd name="connsiteX100" fmla="*/ 5356 w 10000"/>
                  <a:gd name="connsiteY100" fmla="*/ 9779 h 10000"/>
                  <a:gd name="connsiteX101" fmla="*/ 5359 w 10000"/>
                  <a:gd name="connsiteY101" fmla="*/ 9779 h 10000"/>
                  <a:gd name="connsiteX102" fmla="*/ 5359 w 10000"/>
                  <a:gd name="connsiteY102" fmla="*/ 9774 h 10000"/>
                  <a:gd name="connsiteX103" fmla="*/ 5364 w 10000"/>
                  <a:gd name="connsiteY103" fmla="*/ 9765 h 10000"/>
                  <a:gd name="connsiteX104" fmla="*/ 5397 w 10000"/>
                  <a:gd name="connsiteY104" fmla="*/ 9698 h 10000"/>
                  <a:gd name="connsiteX105" fmla="*/ 5397 w 10000"/>
                  <a:gd name="connsiteY105" fmla="*/ 9662 h 10000"/>
                  <a:gd name="connsiteX106" fmla="*/ 5381 w 10000"/>
                  <a:gd name="connsiteY106" fmla="*/ 9648 h 10000"/>
                  <a:gd name="connsiteX107" fmla="*/ 5381 w 10000"/>
                  <a:gd name="connsiteY107" fmla="*/ 9608 h 10000"/>
                  <a:gd name="connsiteX108" fmla="*/ 5400 w 10000"/>
                  <a:gd name="connsiteY108" fmla="*/ 9590 h 10000"/>
                  <a:gd name="connsiteX109" fmla="*/ 5392 w 10000"/>
                  <a:gd name="connsiteY109" fmla="*/ 9553 h 10000"/>
                  <a:gd name="connsiteX110" fmla="*/ 5375 w 10000"/>
                  <a:gd name="connsiteY110" fmla="*/ 9526 h 10000"/>
                  <a:gd name="connsiteX111" fmla="*/ 5350 w 10000"/>
                  <a:gd name="connsiteY111" fmla="*/ 9504 h 10000"/>
                  <a:gd name="connsiteX112" fmla="*/ 5323 w 10000"/>
                  <a:gd name="connsiteY112" fmla="*/ 9562 h 10000"/>
                  <a:gd name="connsiteX113" fmla="*/ 5309 w 10000"/>
                  <a:gd name="connsiteY113" fmla="*/ 9535 h 10000"/>
                  <a:gd name="connsiteX114" fmla="*/ 5312 w 10000"/>
                  <a:gd name="connsiteY114" fmla="*/ 9436 h 10000"/>
                  <a:gd name="connsiteX115" fmla="*/ 5276 w 10000"/>
                  <a:gd name="connsiteY115" fmla="*/ 9409 h 10000"/>
                  <a:gd name="connsiteX116" fmla="*/ 5270 w 10000"/>
                  <a:gd name="connsiteY116" fmla="*/ 9418 h 10000"/>
                  <a:gd name="connsiteX117" fmla="*/ 5259 w 10000"/>
                  <a:gd name="connsiteY117" fmla="*/ 9423 h 10000"/>
                  <a:gd name="connsiteX118" fmla="*/ 5243 w 10000"/>
                  <a:gd name="connsiteY118" fmla="*/ 9445 h 10000"/>
                  <a:gd name="connsiteX119" fmla="*/ 5229 w 10000"/>
                  <a:gd name="connsiteY119" fmla="*/ 9450 h 10000"/>
                  <a:gd name="connsiteX120" fmla="*/ 5221 w 10000"/>
                  <a:gd name="connsiteY120" fmla="*/ 9459 h 10000"/>
                  <a:gd name="connsiteX121" fmla="*/ 5199 w 10000"/>
                  <a:gd name="connsiteY121" fmla="*/ 9463 h 10000"/>
                  <a:gd name="connsiteX122" fmla="*/ 5179 w 10000"/>
                  <a:gd name="connsiteY122" fmla="*/ 9463 h 10000"/>
                  <a:gd name="connsiteX123" fmla="*/ 5166 w 10000"/>
                  <a:gd name="connsiteY123" fmla="*/ 9450 h 10000"/>
                  <a:gd name="connsiteX124" fmla="*/ 5155 w 10000"/>
                  <a:gd name="connsiteY124" fmla="*/ 9432 h 10000"/>
                  <a:gd name="connsiteX125" fmla="*/ 5149 w 10000"/>
                  <a:gd name="connsiteY125" fmla="*/ 9432 h 10000"/>
                  <a:gd name="connsiteX126" fmla="*/ 5146 w 10000"/>
                  <a:gd name="connsiteY126" fmla="*/ 9432 h 10000"/>
                  <a:gd name="connsiteX127" fmla="*/ 5146 w 10000"/>
                  <a:gd name="connsiteY127" fmla="*/ 9436 h 10000"/>
                  <a:gd name="connsiteX128" fmla="*/ 5132 w 10000"/>
                  <a:gd name="connsiteY128" fmla="*/ 9445 h 10000"/>
                  <a:gd name="connsiteX129" fmla="*/ 5124 w 10000"/>
                  <a:gd name="connsiteY129" fmla="*/ 9463 h 10000"/>
                  <a:gd name="connsiteX130" fmla="*/ 5119 w 10000"/>
                  <a:gd name="connsiteY130" fmla="*/ 9472 h 10000"/>
                  <a:gd name="connsiteX131" fmla="*/ 5094 w 10000"/>
                  <a:gd name="connsiteY131" fmla="*/ 9486 h 10000"/>
                  <a:gd name="connsiteX132" fmla="*/ 5075 w 10000"/>
                  <a:gd name="connsiteY132" fmla="*/ 9490 h 10000"/>
                  <a:gd name="connsiteX133" fmla="*/ 5058 w 10000"/>
                  <a:gd name="connsiteY133" fmla="*/ 9499 h 10000"/>
                  <a:gd name="connsiteX134" fmla="*/ 5028 w 10000"/>
                  <a:gd name="connsiteY134" fmla="*/ 9513 h 10000"/>
                  <a:gd name="connsiteX135" fmla="*/ 5006 w 10000"/>
                  <a:gd name="connsiteY135" fmla="*/ 9522 h 10000"/>
                  <a:gd name="connsiteX136" fmla="*/ 4986 w 10000"/>
                  <a:gd name="connsiteY136" fmla="*/ 9535 h 10000"/>
                  <a:gd name="connsiteX137" fmla="*/ 4948 w 10000"/>
                  <a:gd name="connsiteY137" fmla="*/ 9549 h 10000"/>
                  <a:gd name="connsiteX138" fmla="*/ 4925 w 10000"/>
                  <a:gd name="connsiteY138" fmla="*/ 9549 h 10000"/>
                  <a:gd name="connsiteX139" fmla="*/ 4906 w 10000"/>
                  <a:gd name="connsiteY139" fmla="*/ 9549 h 10000"/>
                  <a:gd name="connsiteX140" fmla="*/ 4892 w 10000"/>
                  <a:gd name="connsiteY140" fmla="*/ 9553 h 10000"/>
                  <a:gd name="connsiteX141" fmla="*/ 4890 w 10000"/>
                  <a:gd name="connsiteY141" fmla="*/ 9562 h 10000"/>
                  <a:gd name="connsiteX142" fmla="*/ 4881 w 10000"/>
                  <a:gd name="connsiteY142" fmla="*/ 9576 h 10000"/>
                  <a:gd name="connsiteX143" fmla="*/ 4873 w 10000"/>
                  <a:gd name="connsiteY143" fmla="*/ 9594 h 10000"/>
                  <a:gd name="connsiteX144" fmla="*/ 4868 w 10000"/>
                  <a:gd name="connsiteY144" fmla="*/ 9581 h 10000"/>
                  <a:gd name="connsiteX145" fmla="*/ 4865 w 10000"/>
                  <a:gd name="connsiteY145" fmla="*/ 9567 h 10000"/>
                  <a:gd name="connsiteX146" fmla="*/ 4851 w 10000"/>
                  <a:gd name="connsiteY146" fmla="*/ 9567 h 10000"/>
                  <a:gd name="connsiteX147" fmla="*/ 4848 w 10000"/>
                  <a:gd name="connsiteY147" fmla="*/ 9576 h 10000"/>
                  <a:gd name="connsiteX148" fmla="*/ 4829 w 10000"/>
                  <a:gd name="connsiteY148" fmla="*/ 9581 h 10000"/>
                  <a:gd name="connsiteX149" fmla="*/ 4818 w 10000"/>
                  <a:gd name="connsiteY149" fmla="*/ 9576 h 10000"/>
                  <a:gd name="connsiteX150" fmla="*/ 4810 w 10000"/>
                  <a:gd name="connsiteY150" fmla="*/ 9576 h 10000"/>
                  <a:gd name="connsiteX151" fmla="*/ 4796 w 10000"/>
                  <a:gd name="connsiteY151" fmla="*/ 9581 h 10000"/>
                  <a:gd name="connsiteX152" fmla="*/ 4788 w 10000"/>
                  <a:gd name="connsiteY152" fmla="*/ 9576 h 10000"/>
                  <a:gd name="connsiteX153" fmla="*/ 4779 w 10000"/>
                  <a:gd name="connsiteY153" fmla="*/ 9576 h 10000"/>
                  <a:gd name="connsiteX154" fmla="*/ 4768 w 10000"/>
                  <a:gd name="connsiteY154" fmla="*/ 9581 h 10000"/>
                  <a:gd name="connsiteX155" fmla="*/ 4760 w 10000"/>
                  <a:gd name="connsiteY155" fmla="*/ 9553 h 10000"/>
                  <a:gd name="connsiteX156" fmla="*/ 4754 w 10000"/>
                  <a:gd name="connsiteY156" fmla="*/ 9526 h 10000"/>
                  <a:gd name="connsiteX157" fmla="*/ 4754 w 10000"/>
                  <a:gd name="connsiteY157" fmla="*/ 9486 h 10000"/>
                  <a:gd name="connsiteX158" fmla="*/ 4754 w 10000"/>
                  <a:gd name="connsiteY158" fmla="*/ 9445 h 10000"/>
                  <a:gd name="connsiteX159" fmla="*/ 4760 w 10000"/>
                  <a:gd name="connsiteY159" fmla="*/ 9432 h 10000"/>
                  <a:gd name="connsiteX160" fmla="*/ 4760 w 10000"/>
                  <a:gd name="connsiteY160" fmla="*/ 9396 h 10000"/>
                  <a:gd name="connsiteX161" fmla="*/ 4760 w 10000"/>
                  <a:gd name="connsiteY161" fmla="*/ 9382 h 10000"/>
                  <a:gd name="connsiteX162" fmla="*/ 4760 w 10000"/>
                  <a:gd name="connsiteY162" fmla="*/ 9355 h 10000"/>
                  <a:gd name="connsiteX163" fmla="*/ 4749 w 10000"/>
                  <a:gd name="connsiteY163" fmla="*/ 9341 h 10000"/>
                  <a:gd name="connsiteX164" fmla="*/ 4746 w 10000"/>
                  <a:gd name="connsiteY164" fmla="*/ 9332 h 10000"/>
                  <a:gd name="connsiteX165" fmla="*/ 4732 w 10000"/>
                  <a:gd name="connsiteY165" fmla="*/ 9328 h 10000"/>
                  <a:gd name="connsiteX166" fmla="*/ 4716 w 10000"/>
                  <a:gd name="connsiteY166" fmla="*/ 9292 h 10000"/>
                  <a:gd name="connsiteX167" fmla="*/ 4705 w 10000"/>
                  <a:gd name="connsiteY167" fmla="*/ 9274 h 10000"/>
                  <a:gd name="connsiteX168" fmla="*/ 4699 w 10000"/>
                  <a:gd name="connsiteY168" fmla="*/ 9278 h 10000"/>
                  <a:gd name="connsiteX169" fmla="*/ 4696 w 10000"/>
                  <a:gd name="connsiteY169" fmla="*/ 9287 h 10000"/>
                  <a:gd name="connsiteX170" fmla="*/ 4680 w 10000"/>
                  <a:gd name="connsiteY170" fmla="*/ 9292 h 10000"/>
                  <a:gd name="connsiteX171" fmla="*/ 4672 w 10000"/>
                  <a:gd name="connsiteY171" fmla="*/ 9274 h 10000"/>
                  <a:gd name="connsiteX172" fmla="*/ 4636 w 10000"/>
                  <a:gd name="connsiteY172" fmla="*/ 9224 h 10000"/>
                  <a:gd name="connsiteX173" fmla="*/ 4616 w 10000"/>
                  <a:gd name="connsiteY173" fmla="*/ 9211 h 10000"/>
                  <a:gd name="connsiteX174" fmla="*/ 4608 w 10000"/>
                  <a:gd name="connsiteY174" fmla="*/ 9206 h 10000"/>
                  <a:gd name="connsiteX175" fmla="*/ 4616 w 10000"/>
                  <a:gd name="connsiteY175" fmla="*/ 9193 h 10000"/>
                  <a:gd name="connsiteX176" fmla="*/ 4633 w 10000"/>
                  <a:gd name="connsiteY176" fmla="*/ 9184 h 10000"/>
                  <a:gd name="connsiteX177" fmla="*/ 4616 w 10000"/>
                  <a:gd name="connsiteY177" fmla="*/ 9120 h 10000"/>
                  <a:gd name="connsiteX178" fmla="*/ 4625 w 10000"/>
                  <a:gd name="connsiteY178" fmla="*/ 9039 h 10000"/>
                  <a:gd name="connsiteX179" fmla="*/ 4616 w 10000"/>
                  <a:gd name="connsiteY179" fmla="*/ 9026 h 10000"/>
                  <a:gd name="connsiteX180" fmla="*/ 4600 w 10000"/>
                  <a:gd name="connsiteY180" fmla="*/ 9017 h 10000"/>
                  <a:gd name="connsiteX181" fmla="*/ 4583 w 10000"/>
                  <a:gd name="connsiteY181" fmla="*/ 9003 h 10000"/>
                  <a:gd name="connsiteX182" fmla="*/ 4570 w 10000"/>
                  <a:gd name="connsiteY182" fmla="*/ 9012 h 10000"/>
                  <a:gd name="connsiteX183" fmla="*/ 4570 w 10000"/>
                  <a:gd name="connsiteY183" fmla="*/ 9026 h 10000"/>
                  <a:gd name="connsiteX184" fmla="*/ 4570 w 10000"/>
                  <a:gd name="connsiteY184" fmla="*/ 9035 h 10000"/>
                  <a:gd name="connsiteX185" fmla="*/ 4578 w 10000"/>
                  <a:gd name="connsiteY185" fmla="*/ 9048 h 10000"/>
                  <a:gd name="connsiteX186" fmla="*/ 4583 w 10000"/>
                  <a:gd name="connsiteY186" fmla="*/ 9089 h 10000"/>
                  <a:gd name="connsiteX187" fmla="*/ 4586 w 10000"/>
                  <a:gd name="connsiteY187" fmla="*/ 9116 h 10000"/>
                  <a:gd name="connsiteX188" fmla="*/ 4586 w 10000"/>
                  <a:gd name="connsiteY188" fmla="*/ 9120 h 10000"/>
                  <a:gd name="connsiteX189" fmla="*/ 4583 w 10000"/>
                  <a:gd name="connsiteY189" fmla="*/ 9143 h 10000"/>
                  <a:gd name="connsiteX190" fmla="*/ 4583 w 10000"/>
                  <a:gd name="connsiteY190" fmla="*/ 9170 h 10000"/>
                  <a:gd name="connsiteX191" fmla="*/ 4578 w 10000"/>
                  <a:gd name="connsiteY191" fmla="*/ 9175 h 10000"/>
                  <a:gd name="connsiteX192" fmla="*/ 4570 w 10000"/>
                  <a:gd name="connsiteY192" fmla="*/ 9197 h 10000"/>
                  <a:gd name="connsiteX193" fmla="*/ 4556 w 10000"/>
                  <a:gd name="connsiteY193" fmla="*/ 9170 h 10000"/>
                  <a:gd name="connsiteX194" fmla="*/ 4553 w 10000"/>
                  <a:gd name="connsiteY194" fmla="*/ 9147 h 10000"/>
                  <a:gd name="connsiteX195" fmla="*/ 4545 w 10000"/>
                  <a:gd name="connsiteY195" fmla="*/ 9120 h 10000"/>
                  <a:gd name="connsiteX196" fmla="*/ 4539 w 10000"/>
                  <a:gd name="connsiteY196" fmla="*/ 9093 h 10000"/>
                  <a:gd name="connsiteX197" fmla="*/ 4531 w 10000"/>
                  <a:gd name="connsiteY197" fmla="*/ 9062 h 10000"/>
                  <a:gd name="connsiteX198" fmla="*/ 4523 w 10000"/>
                  <a:gd name="connsiteY198" fmla="*/ 9039 h 10000"/>
                  <a:gd name="connsiteX199" fmla="*/ 4514 w 10000"/>
                  <a:gd name="connsiteY199" fmla="*/ 9026 h 10000"/>
                  <a:gd name="connsiteX200" fmla="*/ 4514 w 10000"/>
                  <a:gd name="connsiteY200" fmla="*/ 9035 h 10000"/>
                  <a:gd name="connsiteX201" fmla="*/ 4512 w 10000"/>
                  <a:gd name="connsiteY201" fmla="*/ 9035 h 10000"/>
                  <a:gd name="connsiteX202" fmla="*/ 4503 w 10000"/>
                  <a:gd name="connsiteY202" fmla="*/ 9035 h 10000"/>
                  <a:gd name="connsiteX203" fmla="*/ 4498 w 10000"/>
                  <a:gd name="connsiteY203" fmla="*/ 9048 h 10000"/>
                  <a:gd name="connsiteX204" fmla="*/ 4481 w 10000"/>
                  <a:gd name="connsiteY204" fmla="*/ 9062 h 10000"/>
                  <a:gd name="connsiteX205" fmla="*/ 4473 w 10000"/>
                  <a:gd name="connsiteY205" fmla="*/ 9066 h 10000"/>
                  <a:gd name="connsiteX206" fmla="*/ 4473 w 10000"/>
                  <a:gd name="connsiteY206" fmla="*/ 9075 h 10000"/>
                  <a:gd name="connsiteX207" fmla="*/ 4459 w 10000"/>
                  <a:gd name="connsiteY207" fmla="*/ 9080 h 10000"/>
                  <a:gd name="connsiteX208" fmla="*/ 4448 w 10000"/>
                  <a:gd name="connsiteY208" fmla="*/ 9075 h 10000"/>
                  <a:gd name="connsiteX209" fmla="*/ 4440 w 10000"/>
                  <a:gd name="connsiteY209" fmla="*/ 9075 h 10000"/>
                  <a:gd name="connsiteX210" fmla="*/ 4432 w 10000"/>
                  <a:gd name="connsiteY210" fmla="*/ 9080 h 10000"/>
                  <a:gd name="connsiteX211" fmla="*/ 4418 w 10000"/>
                  <a:gd name="connsiteY211" fmla="*/ 9093 h 10000"/>
                  <a:gd name="connsiteX212" fmla="*/ 4398 w 10000"/>
                  <a:gd name="connsiteY212" fmla="*/ 9116 h 10000"/>
                  <a:gd name="connsiteX213" fmla="*/ 4390 w 10000"/>
                  <a:gd name="connsiteY213" fmla="*/ 9120 h 10000"/>
                  <a:gd name="connsiteX214" fmla="*/ 4382 w 10000"/>
                  <a:gd name="connsiteY214" fmla="*/ 9129 h 10000"/>
                  <a:gd name="connsiteX215" fmla="*/ 4382 w 10000"/>
                  <a:gd name="connsiteY215" fmla="*/ 9134 h 10000"/>
                  <a:gd name="connsiteX216" fmla="*/ 4385 w 10000"/>
                  <a:gd name="connsiteY216" fmla="*/ 9143 h 10000"/>
                  <a:gd name="connsiteX217" fmla="*/ 4398 w 10000"/>
                  <a:gd name="connsiteY217" fmla="*/ 9134 h 10000"/>
                  <a:gd name="connsiteX218" fmla="*/ 4418 w 10000"/>
                  <a:gd name="connsiteY218" fmla="*/ 9161 h 10000"/>
                  <a:gd name="connsiteX219" fmla="*/ 4423 w 10000"/>
                  <a:gd name="connsiteY219" fmla="*/ 9170 h 10000"/>
                  <a:gd name="connsiteX220" fmla="*/ 4426 w 10000"/>
                  <a:gd name="connsiteY220" fmla="*/ 9175 h 10000"/>
                  <a:gd name="connsiteX221" fmla="*/ 4432 w 10000"/>
                  <a:gd name="connsiteY221" fmla="*/ 9211 h 10000"/>
                  <a:gd name="connsiteX222" fmla="*/ 4426 w 10000"/>
                  <a:gd name="connsiteY222" fmla="*/ 9224 h 10000"/>
                  <a:gd name="connsiteX223" fmla="*/ 4418 w 10000"/>
                  <a:gd name="connsiteY223" fmla="*/ 9247 h 10000"/>
                  <a:gd name="connsiteX224" fmla="*/ 4409 w 10000"/>
                  <a:gd name="connsiteY224" fmla="*/ 9238 h 10000"/>
                  <a:gd name="connsiteX225" fmla="*/ 4398 w 10000"/>
                  <a:gd name="connsiteY225" fmla="*/ 9220 h 10000"/>
                  <a:gd name="connsiteX226" fmla="*/ 4393 w 10000"/>
                  <a:gd name="connsiteY226" fmla="*/ 9211 h 10000"/>
                  <a:gd name="connsiteX227" fmla="*/ 4390 w 10000"/>
                  <a:gd name="connsiteY227" fmla="*/ 9211 h 10000"/>
                  <a:gd name="connsiteX228" fmla="*/ 4385 w 10000"/>
                  <a:gd name="connsiteY228" fmla="*/ 9220 h 10000"/>
                  <a:gd name="connsiteX229" fmla="*/ 4385 w 10000"/>
                  <a:gd name="connsiteY229" fmla="*/ 9238 h 10000"/>
                  <a:gd name="connsiteX230" fmla="*/ 4382 w 10000"/>
                  <a:gd name="connsiteY230" fmla="*/ 9260 h 10000"/>
                  <a:gd name="connsiteX231" fmla="*/ 4360 w 10000"/>
                  <a:gd name="connsiteY231" fmla="*/ 9278 h 10000"/>
                  <a:gd name="connsiteX232" fmla="*/ 4360 w 10000"/>
                  <a:gd name="connsiteY232" fmla="*/ 9292 h 10000"/>
                  <a:gd name="connsiteX233" fmla="*/ 4363 w 10000"/>
                  <a:gd name="connsiteY233" fmla="*/ 9305 h 10000"/>
                  <a:gd name="connsiteX234" fmla="*/ 4385 w 10000"/>
                  <a:gd name="connsiteY234" fmla="*/ 9314 h 10000"/>
                  <a:gd name="connsiteX235" fmla="*/ 4393 w 10000"/>
                  <a:gd name="connsiteY235" fmla="*/ 9319 h 10000"/>
                  <a:gd name="connsiteX236" fmla="*/ 4398 w 10000"/>
                  <a:gd name="connsiteY236" fmla="*/ 9319 h 10000"/>
                  <a:gd name="connsiteX237" fmla="*/ 4401 w 10000"/>
                  <a:gd name="connsiteY237" fmla="*/ 9314 h 10000"/>
                  <a:gd name="connsiteX238" fmla="*/ 4409 w 10000"/>
                  <a:gd name="connsiteY238" fmla="*/ 9278 h 10000"/>
                  <a:gd name="connsiteX239" fmla="*/ 4418 w 10000"/>
                  <a:gd name="connsiteY239" fmla="*/ 9287 h 10000"/>
                  <a:gd name="connsiteX240" fmla="*/ 4426 w 10000"/>
                  <a:gd name="connsiteY240" fmla="*/ 9292 h 10000"/>
                  <a:gd name="connsiteX241" fmla="*/ 4426 w 10000"/>
                  <a:gd name="connsiteY241" fmla="*/ 9301 h 10000"/>
                  <a:gd name="connsiteX242" fmla="*/ 4426 w 10000"/>
                  <a:gd name="connsiteY242" fmla="*/ 9314 h 10000"/>
                  <a:gd name="connsiteX243" fmla="*/ 4418 w 10000"/>
                  <a:gd name="connsiteY243" fmla="*/ 9332 h 10000"/>
                  <a:gd name="connsiteX244" fmla="*/ 4415 w 10000"/>
                  <a:gd name="connsiteY244" fmla="*/ 9341 h 10000"/>
                  <a:gd name="connsiteX245" fmla="*/ 4418 w 10000"/>
                  <a:gd name="connsiteY245" fmla="*/ 9350 h 10000"/>
                  <a:gd name="connsiteX246" fmla="*/ 4415 w 10000"/>
                  <a:gd name="connsiteY246" fmla="*/ 9364 h 10000"/>
                  <a:gd name="connsiteX247" fmla="*/ 4418 w 10000"/>
                  <a:gd name="connsiteY247" fmla="*/ 9409 h 10000"/>
                  <a:gd name="connsiteX248" fmla="*/ 4418 w 10000"/>
                  <a:gd name="connsiteY248" fmla="*/ 9423 h 10000"/>
                  <a:gd name="connsiteX249" fmla="*/ 4415 w 10000"/>
                  <a:gd name="connsiteY249" fmla="*/ 9432 h 10000"/>
                  <a:gd name="connsiteX250" fmla="*/ 4398 w 10000"/>
                  <a:gd name="connsiteY250" fmla="*/ 9423 h 10000"/>
                  <a:gd name="connsiteX251" fmla="*/ 4390 w 10000"/>
                  <a:gd name="connsiteY251" fmla="*/ 9436 h 10000"/>
                  <a:gd name="connsiteX252" fmla="*/ 4385 w 10000"/>
                  <a:gd name="connsiteY252" fmla="*/ 9445 h 10000"/>
                  <a:gd name="connsiteX253" fmla="*/ 4376 w 10000"/>
                  <a:gd name="connsiteY253" fmla="*/ 9459 h 10000"/>
                  <a:gd name="connsiteX254" fmla="*/ 4354 w 10000"/>
                  <a:gd name="connsiteY254" fmla="*/ 9450 h 10000"/>
                  <a:gd name="connsiteX255" fmla="*/ 4352 w 10000"/>
                  <a:gd name="connsiteY255" fmla="*/ 9445 h 10000"/>
                  <a:gd name="connsiteX256" fmla="*/ 4354 w 10000"/>
                  <a:gd name="connsiteY256" fmla="*/ 9432 h 10000"/>
                  <a:gd name="connsiteX257" fmla="*/ 4368 w 10000"/>
                  <a:gd name="connsiteY257" fmla="*/ 9432 h 10000"/>
                  <a:gd name="connsiteX258" fmla="*/ 4371 w 10000"/>
                  <a:gd name="connsiteY258" fmla="*/ 9423 h 10000"/>
                  <a:gd name="connsiteX259" fmla="*/ 4371 w 10000"/>
                  <a:gd name="connsiteY259" fmla="*/ 9405 h 10000"/>
                  <a:gd name="connsiteX260" fmla="*/ 4368 w 10000"/>
                  <a:gd name="connsiteY260" fmla="*/ 9391 h 10000"/>
                  <a:gd name="connsiteX261" fmla="*/ 4363 w 10000"/>
                  <a:gd name="connsiteY261" fmla="*/ 9391 h 10000"/>
                  <a:gd name="connsiteX262" fmla="*/ 4354 w 10000"/>
                  <a:gd name="connsiteY262" fmla="*/ 9409 h 10000"/>
                  <a:gd name="connsiteX263" fmla="*/ 4335 w 10000"/>
                  <a:gd name="connsiteY263" fmla="*/ 9436 h 10000"/>
                  <a:gd name="connsiteX264" fmla="*/ 4327 w 10000"/>
                  <a:gd name="connsiteY264" fmla="*/ 9445 h 10000"/>
                  <a:gd name="connsiteX265" fmla="*/ 4313 w 10000"/>
                  <a:gd name="connsiteY265" fmla="*/ 9445 h 10000"/>
                  <a:gd name="connsiteX266" fmla="*/ 4305 w 10000"/>
                  <a:gd name="connsiteY266" fmla="*/ 9436 h 10000"/>
                  <a:gd name="connsiteX267" fmla="*/ 4296 w 10000"/>
                  <a:gd name="connsiteY267" fmla="*/ 9409 h 10000"/>
                  <a:gd name="connsiteX268" fmla="*/ 4302 w 10000"/>
                  <a:gd name="connsiteY268" fmla="*/ 9396 h 10000"/>
                  <a:gd name="connsiteX269" fmla="*/ 4302 w 10000"/>
                  <a:gd name="connsiteY269" fmla="*/ 9378 h 10000"/>
                  <a:gd name="connsiteX270" fmla="*/ 4302 w 10000"/>
                  <a:gd name="connsiteY270" fmla="*/ 9355 h 10000"/>
                  <a:gd name="connsiteX271" fmla="*/ 4296 w 10000"/>
                  <a:gd name="connsiteY271" fmla="*/ 9355 h 10000"/>
                  <a:gd name="connsiteX272" fmla="*/ 4294 w 10000"/>
                  <a:gd name="connsiteY272" fmla="*/ 9364 h 10000"/>
                  <a:gd name="connsiteX273" fmla="*/ 4288 w 10000"/>
                  <a:gd name="connsiteY273" fmla="*/ 9369 h 10000"/>
                  <a:gd name="connsiteX274" fmla="*/ 4288 w 10000"/>
                  <a:gd name="connsiteY274" fmla="*/ 9378 h 10000"/>
                  <a:gd name="connsiteX275" fmla="*/ 4288 w 10000"/>
                  <a:gd name="connsiteY275" fmla="*/ 9391 h 10000"/>
                  <a:gd name="connsiteX276" fmla="*/ 4285 w 10000"/>
                  <a:gd name="connsiteY276" fmla="*/ 9405 h 10000"/>
                  <a:gd name="connsiteX277" fmla="*/ 4274 w 10000"/>
                  <a:gd name="connsiteY277" fmla="*/ 9405 h 10000"/>
                  <a:gd name="connsiteX278" fmla="*/ 4272 w 10000"/>
                  <a:gd name="connsiteY278" fmla="*/ 9396 h 10000"/>
                  <a:gd name="connsiteX279" fmla="*/ 4266 w 10000"/>
                  <a:gd name="connsiteY279" fmla="*/ 9396 h 10000"/>
                  <a:gd name="connsiteX280" fmla="*/ 4263 w 10000"/>
                  <a:gd name="connsiteY280" fmla="*/ 9409 h 10000"/>
                  <a:gd name="connsiteX281" fmla="*/ 4263 w 10000"/>
                  <a:gd name="connsiteY281" fmla="*/ 9423 h 10000"/>
                  <a:gd name="connsiteX282" fmla="*/ 4266 w 10000"/>
                  <a:gd name="connsiteY282" fmla="*/ 9436 h 10000"/>
                  <a:gd name="connsiteX283" fmla="*/ 4258 w 10000"/>
                  <a:gd name="connsiteY283" fmla="*/ 9477 h 10000"/>
                  <a:gd name="connsiteX284" fmla="*/ 4263 w 10000"/>
                  <a:gd name="connsiteY284" fmla="*/ 9504 h 10000"/>
                  <a:gd name="connsiteX285" fmla="*/ 4263 w 10000"/>
                  <a:gd name="connsiteY285" fmla="*/ 9522 h 10000"/>
                  <a:gd name="connsiteX286" fmla="*/ 4249 w 10000"/>
                  <a:gd name="connsiteY286" fmla="*/ 9535 h 10000"/>
                  <a:gd name="connsiteX287" fmla="*/ 4247 w 10000"/>
                  <a:gd name="connsiteY287" fmla="*/ 9549 h 10000"/>
                  <a:gd name="connsiteX288" fmla="*/ 4249 w 10000"/>
                  <a:gd name="connsiteY288" fmla="*/ 9576 h 10000"/>
                  <a:gd name="connsiteX289" fmla="*/ 4249 w 10000"/>
                  <a:gd name="connsiteY289" fmla="*/ 9581 h 10000"/>
                  <a:gd name="connsiteX290" fmla="*/ 4238 w 10000"/>
                  <a:gd name="connsiteY290" fmla="*/ 9581 h 10000"/>
                  <a:gd name="connsiteX291" fmla="*/ 4233 w 10000"/>
                  <a:gd name="connsiteY291" fmla="*/ 9576 h 10000"/>
                  <a:gd name="connsiteX292" fmla="*/ 4216 w 10000"/>
                  <a:gd name="connsiteY292" fmla="*/ 9535 h 10000"/>
                  <a:gd name="connsiteX293" fmla="*/ 4214 w 10000"/>
                  <a:gd name="connsiteY293" fmla="*/ 9549 h 10000"/>
                  <a:gd name="connsiteX294" fmla="*/ 4197 w 10000"/>
                  <a:gd name="connsiteY294" fmla="*/ 9553 h 10000"/>
                  <a:gd name="connsiteX295" fmla="*/ 4178 w 10000"/>
                  <a:gd name="connsiteY295" fmla="*/ 9553 h 10000"/>
                  <a:gd name="connsiteX296" fmla="*/ 4175 w 10000"/>
                  <a:gd name="connsiteY296" fmla="*/ 9562 h 10000"/>
                  <a:gd name="connsiteX297" fmla="*/ 4175 w 10000"/>
                  <a:gd name="connsiteY297" fmla="*/ 9567 h 10000"/>
                  <a:gd name="connsiteX298" fmla="*/ 4183 w 10000"/>
                  <a:gd name="connsiteY298" fmla="*/ 9581 h 10000"/>
                  <a:gd name="connsiteX299" fmla="*/ 4192 w 10000"/>
                  <a:gd name="connsiteY299" fmla="*/ 9594 h 10000"/>
                  <a:gd name="connsiteX300" fmla="*/ 4192 w 10000"/>
                  <a:gd name="connsiteY300" fmla="*/ 9603 h 10000"/>
                  <a:gd name="connsiteX301" fmla="*/ 4186 w 10000"/>
                  <a:gd name="connsiteY301" fmla="*/ 9608 h 10000"/>
                  <a:gd name="connsiteX302" fmla="*/ 4178 w 10000"/>
                  <a:gd name="connsiteY302" fmla="*/ 9608 h 10000"/>
                  <a:gd name="connsiteX303" fmla="*/ 4153 w 10000"/>
                  <a:gd name="connsiteY303" fmla="*/ 9576 h 10000"/>
                  <a:gd name="connsiteX304" fmla="*/ 4142 w 10000"/>
                  <a:gd name="connsiteY304" fmla="*/ 9576 h 10000"/>
                  <a:gd name="connsiteX305" fmla="*/ 4134 w 10000"/>
                  <a:gd name="connsiteY305" fmla="*/ 9581 h 10000"/>
                  <a:gd name="connsiteX306" fmla="*/ 4120 w 10000"/>
                  <a:gd name="connsiteY306" fmla="*/ 9590 h 10000"/>
                  <a:gd name="connsiteX307" fmla="*/ 4111 w 10000"/>
                  <a:gd name="connsiteY307" fmla="*/ 9608 h 10000"/>
                  <a:gd name="connsiteX308" fmla="*/ 4089 w 10000"/>
                  <a:gd name="connsiteY308" fmla="*/ 9617 h 10000"/>
                  <a:gd name="connsiteX309" fmla="*/ 4073 w 10000"/>
                  <a:gd name="connsiteY309" fmla="*/ 9617 h 10000"/>
                  <a:gd name="connsiteX310" fmla="*/ 4054 w 10000"/>
                  <a:gd name="connsiteY310" fmla="*/ 9608 h 10000"/>
                  <a:gd name="connsiteX311" fmla="*/ 4040 w 10000"/>
                  <a:gd name="connsiteY311" fmla="*/ 9608 h 10000"/>
                  <a:gd name="connsiteX312" fmla="*/ 4029 w 10000"/>
                  <a:gd name="connsiteY312" fmla="*/ 9603 h 10000"/>
                  <a:gd name="connsiteX313" fmla="*/ 4015 w 10000"/>
                  <a:gd name="connsiteY313" fmla="*/ 9594 h 10000"/>
                  <a:gd name="connsiteX314" fmla="*/ 3998 w 10000"/>
                  <a:gd name="connsiteY314" fmla="*/ 9590 h 10000"/>
                  <a:gd name="connsiteX315" fmla="*/ 3982 w 10000"/>
                  <a:gd name="connsiteY315" fmla="*/ 9576 h 10000"/>
                  <a:gd name="connsiteX316" fmla="*/ 3974 w 10000"/>
                  <a:gd name="connsiteY316" fmla="*/ 9567 h 10000"/>
                  <a:gd name="connsiteX317" fmla="*/ 3957 w 10000"/>
                  <a:gd name="connsiteY317" fmla="*/ 9562 h 10000"/>
                  <a:gd name="connsiteX318" fmla="*/ 3949 w 10000"/>
                  <a:gd name="connsiteY318" fmla="*/ 9553 h 10000"/>
                  <a:gd name="connsiteX319" fmla="*/ 3943 w 10000"/>
                  <a:gd name="connsiteY319" fmla="*/ 9553 h 10000"/>
                  <a:gd name="connsiteX320" fmla="*/ 3932 w 10000"/>
                  <a:gd name="connsiteY320" fmla="*/ 9540 h 10000"/>
                  <a:gd name="connsiteX321" fmla="*/ 3927 w 10000"/>
                  <a:gd name="connsiteY321" fmla="*/ 9540 h 10000"/>
                  <a:gd name="connsiteX322" fmla="*/ 3918 w 10000"/>
                  <a:gd name="connsiteY322" fmla="*/ 9540 h 10000"/>
                  <a:gd name="connsiteX323" fmla="*/ 3916 w 10000"/>
                  <a:gd name="connsiteY323" fmla="*/ 9562 h 10000"/>
                  <a:gd name="connsiteX324" fmla="*/ 3902 w 10000"/>
                  <a:gd name="connsiteY324" fmla="*/ 9576 h 10000"/>
                  <a:gd name="connsiteX325" fmla="*/ 3888 w 10000"/>
                  <a:gd name="connsiteY325" fmla="*/ 9567 h 10000"/>
                  <a:gd name="connsiteX326" fmla="*/ 3877 w 10000"/>
                  <a:gd name="connsiteY326" fmla="*/ 9567 h 10000"/>
                  <a:gd name="connsiteX327" fmla="*/ 3863 w 10000"/>
                  <a:gd name="connsiteY327" fmla="*/ 9562 h 10000"/>
                  <a:gd name="connsiteX328" fmla="*/ 3860 w 10000"/>
                  <a:gd name="connsiteY328" fmla="*/ 9549 h 10000"/>
                  <a:gd name="connsiteX329" fmla="*/ 3852 w 10000"/>
                  <a:gd name="connsiteY329" fmla="*/ 9535 h 10000"/>
                  <a:gd name="connsiteX330" fmla="*/ 3838 w 10000"/>
                  <a:gd name="connsiteY330" fmla="*/ 9513 h 10000"/>
                  <a:gd name="connsiteX331" fmla="*/ 3830 w 10000"/>
                  <a:gd name="connsiteY331" fmla="*/ 9504 h 10000"/>
                  <a:gd name="connsiteX332" fmla="*/ 3827 w 10000"/>
                  <a:gd name="connsiteY332" fmla="*/ 9504 h 10000"/>
                  <a:gd name="connsiteX333" fmla="*/ 3822 w 10000"/>
                  <a:gd name="connsiteY333" fmla="*/ 9522 h 10000"/>
                  <a:gd name="connsiteX334" fmla="*/ 3819 w 10000"/>
                  <a:gd name="connsiteY334" fmla="*/ 9526 h 10000"/>
                  <a:gd name="connsiteX335" fmla="*/ 3805 w 10000"/>
                  <a:gd name="connsiteY335" fmla="*/ 9535 h 10000"/>
                  <a:gd name="connsiteX336" fmla="*/ 3800 w 10000"/>
                  <a:gd name="connsiteY336" fmla="*/ 9504 h 10000"/>
                  <a:gd name="connsiteX337" fmla="*/ 3805 w 10000"/>
                  <a:gd name="connsiteY337" fmla="*/ 9499 h 10000"/>
                  <a:gd name="connsiteX338" fmla="*/ 3797 w 10000"/>
                  <a:gd name="connsiteY338" fmla="*/ 9463 h 10000"/>
                  <a:gd name="connsiteX339" fmla="*/ 3783 w 10000"/>
                  <a:gd name="connsiteY339" fmla="*/ 9459 h 10000"/>
                  <a:gd name="connsiteX340" fmla="*/ 3772 w 10000"/>
                  <a:gd name="connsiteY340" fmla="*/ 9450 h 10000"/>
                  <a:gd name="connsiteX341" fmla="*/ 3758 w 10000"/>
                  <a:gd name="connsiteY341" fmla="*/ 9450 h 10000"/>
                  <a:gd name="connsiteX342" fmla="*/ 3742 w 10000"/>
                  <a:gd name="connsiteY342" fmla="*/ 9450 h 10000"/>
                  <a:gd name="connsiteX343" fmla="*/ 3725 w 10000"/>
                  <a:gd name="connsiteY343" fmla="*/ 9450 h 10000"/>
                  <a:gd name="connsiteX344" fmla="*/ 3717 w 10000"/>
                  <a:gd name="connsiteY344" fmla="*/ 9450 h 10000"/>
                  <a:gd name="connsiteX345" fmla="*/ 3709 w 10000"/>
                  <a:gd name="connsiteY345" fmla="*/ 9445 h 10000"/>
                  <a:gd name="connsiteX346" fmla="*/ 3695 w 10000"/>
                  <a:gd name="connsiteY346" fmla="*/ 9445 h 10000"/>
                  <a:gd name="connsiteX347" fmla="*/ 3692 w 10000"/>
                  <a:gd name="connsiteY347" fmla="*/ 9445 h 10000"/>
                  <a:gd name="connsiteX348" fmla="*/ 3684 w 10000"/>
                  <a:gd name="connsiteY348" fmla="*/ 9436 h 10000"/>
                  <a:gd name="connsiteX349" fmla="*/ 3687 w 10000"/>
                  <a:gd name="connsiteY349" fmla="*/ 9418 h 10000"/>
                  <a:gd name="connsiteX350" fmla="*/ 3692 w 10000"/>
                  <a:gd name="connsiteY350" fmla="*/ 9409 h 10000"/>
                  <a:gd name="connsiteX351" fmla="*/ 3695 w 10000"/>
                  <a:gd name="connsiteY351" fmla="*/ 9405 h 10000"/>
                  <a:gd name="connsiteX352" fmla="*/ 3711 w 10000"/>
                  <a:gd name="connsiteY352" fmla="*/ 9396 h 10000"/>
                  <a:gd name="connsiteX353" fmla="*/ 3717 w 10000"/>
                  <a:gd name="connsiteY353" fmla="*/ 9396 h 10000"/>
                  <a:gd name="connsiteX354" fmla="*/ 3722 w 10000"/>
                  <a:gd name="connsiteY354" fmla="*/ 9396 h 10000"/>
                  <a:gd name="connsiteX355" fmla="*/ 3733 w 10000"/>
                  <a:gd name="connsiteY355" fmla="*/ 9391 h 10000"/>
                  <a:gd name="connsiteX356" fmla="*/ 3742 w 10000"/>
                  <a:gd name="connsiteY356" fmla="*/ 9378 h 10000"/>
                  <a:gd name="connsiteX357" fmla="*/ 3747 w 10000"/>
                  <a:gd name="connsiteY357" fmla="*/ 9369 h 10000"/>
                  <a:gd name="connsiteX358" fmla="*/ 3750 w 10000"/>
                  <a:gd name="connsiteY358" fmla="*/ 9355 h 10000"/>
                  <a:gd name="connsiteX359" fmla="*/ 3750 w 10000"/>
                  <a:gd name="connsiteY359" fmla="*/ 9350 h 10000"/>
                  <a:gd name="connsiteX360" fmla="*/ 3747 w 10000"/>
                  <a:gd name="connsiteY360" fmla="*/ 9328 h 10000"/>
                  <a:gd name="connsiteX361" fmla="*/ 3747 w 10000"/>
                  <a:gd name="connsiteY361" fmla="*/ 9314 h 10000"/>
                  <a:gd name="connsiteX362" fmla="*/ 3750 w 10000"/>
                  <a:gd name="connsiteY362" fmla="*/ 9305 h 10000"/>
                  <a:gd name="connsiteX363" fmla="*/ 3756 w 10000"/>
                  <a:gd name="connsiteY363" fmla="*/ 9305 h 10000"/>
                  <a:gd name="connsiteX364" fmla="*/ 3767 w 10000"/>
                  <a:gd name="connsiteY364" fmla="*/ 9301 h 10000"/>
                  <a:gd name="connsiteX365" fmla="*/ 3772 w 10000"/>
                  <a:gd name="connsiteY365" fmla="*/ 9287 h 10000"/>
                  <a:gd name="connsiteX366" fmla="*/ 3775 w 10000"/>
                  <a:gd name="connsiteY366" fmla="*/ 9265 h 10000"/>
                  <a:gd name="connsiteX367" fmla="*/ 3775 w 10000"/>
                  <a:gd name="connsiteY367" fmla="*/ 9238 h 10000"/>
                  <a:gd name="connsiteX368" fmla="*/ 3772 w 10000"/>
                  <a:gd name="connsiteY368" fmla="*/ 9211 h 10000"/>
                  <a:gd name="connsiteX369" fmla="*/ 3772 w 10000"/>
                  <a:gd name="connsiteY369" fmla="*/ 9197 h 10000"/>
                  <a:gd name="connsiteX370" fmla="*/ 3775 w 10000"/>
                  <a:gd name="connsiteY370" fmla="*/ 9170 h 10000"/>
                  <a:gd name="connsiteX371" fmla="*/ 3775 w 10000"/>
                  <a:gd name="connsiteY371" fmla="*/ 9147 h 10000"/>
                  <a:gd name="connsiteX372" fmla="*/ 3775 w 10000"/>
                  <a:gd name="connsiteY372" fmla="*/ 9129 h 10000"/>
                  <a:gd name="connsiteX373" fmla="*/ 3775 w 10000"/>
                  <a:gd name="connsiteY373" fmla="*/ 9116 h 10000"/>
                  <a:gd name="connsiteX374" fmla="*/ 3789 w 10000"/>
                  <a:gd name="connsiteY374" fmla="*/ 9107 h 10000"/>
                  <a:gd name="connsiteX375" fmla="*/ 3789 w 10000"/>
                  <a:gd name="connsiteY375" fmla="*/ 9089 h 10000"/>
                  <a:gd name="connsiteX376" fmla="*/ 3783 w 10000"/>
                  <a:gd name="connsiteY376" fmla="*/ 9035 h 10000"/>
                  <a:gd name="connsiteX377" fmla="*/ 3783 w 10000"/>
                  <a:gd name="connsiteY377" fmla="*/ 9017 h 10000"/>
                  <a:gd name="connsiteX378" fmla="*/ 3791 w 10000"/>
                  <a:gd name="connsiteY378" fmla="*/ 8999 h 10000"/>
                  <a:gd name="connsiteX379" fmla="*/ 3797 w 10000"/>
                  <a:gd name="connsiteY379" fmla="*/ 8990 h 10000"/>
                  <a:gd name="connsiteX380" fmla="*/ 3808 w 10000"/>
                  <a:gd name="connsiteY380" fmla="*/ 8963 h 10000"/>
                  <a:gd name="connsiteX381" fmla="*/ 3813 w 10000"/>
                  <a:gd name="connsiteY381" fmla="*/ 8931 h 10000"/>
                  <a:gd name="connsiteX382" fmla="*/ 3813 w 10000"/>
                  <a:gd name="connsiteY382" fmla="*/ 8917 h 10000"/>
                  <a:gd name="connsiteX383" fmla="*/ 3808 w 10000"/>
                  <a:gd name="connsiteY383" fmla="*/ 8908 h 10000"/>
                  <a:gd name="connsiteX384" fmla="*/ 3813 w 10000"/>
                  <a:gd name="connsiteY384" fmla="*/ 8904 h 10000"/>
                  <a:gd name="connsiteX385" fmla="*/ 3813 w 10000"/>
                  <a:gd name="connsiteY385" fmla="*/ 8890 h 10000"/>
                  <a:gd name="connsiteX386" fmla="*/ 3808 w 10000"/>
                  <a:gd name="connsiteY386" fmla="*/ 8877 h 10000"/>
                  <a:gd name="connsiteX387" fmla="*/ 3808 w 10000"/>
                  <a:gd name="connsiteY387" fmla="*/ 8854 h 10000"/>
                  <a:gd name="connsiteX388" fmla="*/ 3808 w 10000"/>
                  <a:gd name="connsiteY388" fmla="*/ 8841 h 10000"/>
                  <a:gd name="connsiteX389" fmla="*/ 3808 w 10000"/>
                  <a:gd name="connsiteY389" fmla="*/ 8827 h 10000"/>
                  <a:gd name="connsiteX390" fmla="*/ 3808 w 10000"/>
                  <a:gd name="connsiteY390" fmla="*/ 8818 h 10000"/>
                  <a:gd name="connsiteX391" fmla="*/ 3808 w 10000"/>
                  <a:gd name="connsiteY391" fmla="*/ 8814 h 10000"/>
                  <a:gd name="connsiteX392" fmla="*/ 3808 w 10000"/>
                  <a:gd name="connsiteY392" fmla="*/ 8805 h 10000"/>
                  <a:gd name="connsiteX393" fmla="*/ 3808 w 10000"/>
                  <a:gd name="connsiteY393" fmla="*/ 8787 h 10000"/>
                  <a:gd name="connsiteX394" fmla="*/ 3808 w 10000"/>
                  <a:gd name="connsiteY394" fmla="*/ 8764 h 10000"/>
                  <a:gd name="connsiteX395" fmla="*/ 3808 w 10000"/>
                  <a:gd name="connsiteY395" fmla="*/ 8746 h 10000"/>
                  <a:gd name="connsiteX396" fmla="*/ 3805 w 10000"/>
                  <a:gd name="connsiteY396" fmla="*/ 8733 h 10000"/>
                  <a:gd name="connsiteX397" fmla="*/ 3805 w 10000"/>
                  <a:gd name="connsiteY397" fmla="*/ 8724 h 10000"/>
                  <a:gd name="connsiteX398" fmla="*/ 3808 w 10000"/>
                  <a:gd name="connsiteY398" fmla="*/ 8719 h 10000"/>
                  <a:gd name="connsiteX399" fmla="*/ 3813 w 10000"/>
                  <a:gd name="connsiteY399" fmla="*/ 8710 h 10000"/>
                  <a:gd name="connsiteX400" fmla="*/ 3819 w 10000"/>
                  <a:gd name="connsiteY400" fmla="*/ 8687 h 10000"/>
                  <a:gd name="connsiteX401" fmla="*/ 3822 w 10000"/>
                  <a:gd name="connsiteY401" fmla="*/ 8674 h 10000"/>
                  <a:gd name="connsiteX402" fmla="*/ 3822 w 10000"/>
                  <a:gd name="connsiteY402" fmla="*/ 8647 h 10000"/>
                  <a:gd name="connsiteX403" fmla="*/ 3827 w 10000"/>
                  <a:gd name="connsiteY403" fmla="*/ 8642 h 10000"/>
                  <a:gd name="connsiteX404" fmla="*/ 3827 w 10000"/>
                  <a:gd name="connsiteY404" fmla="*/ 8620 h 10000"/>
                  <a:gd name="connsiteX405" fmla="*/ 3836 w 10000"/>
                  <a:gd name="connsiteY405" fmla="*/ 8593 h 10000"/>
                  <a:gd name="connsiteX406" fmla="*/ 3838 w 10000"/>
                  <a:gd name="connsiteY406" fmla="*/ 8566 h 10000"/>
                  <a:gd name="connsiteX407" fmla="*/ 3838 w 10000"/>
                  <a:gd name="connsiteY407" fmla="*/ 8561 h 10000"/>
                  <a:gd name="connsiteX408" fmla="*/ 3844 w 10000"/>
                  <a:gd name="connsiteY408" fmla="*/ 8530 h 10000"/>
                  <a:gd name="connsiteX409" fmla="*/ 3844 w 10000"/>
                  <a:gd name="connsiteY409" fmla="*/ 8512 h 10000"/>
                  <a:gd name="connsiteX410" fmla="*/ 3844 w 10000"/>
                  <a:gd name="connsiteY410" fmla="*/ 8489 h 10000"/>
                  <a:gd name="connsiteX411" fmla="*/ 3838 w 10000"/>
                  <a:gd name="connsiteY411" fmla="*/ 8444 h 10000"/>
                  <a:gd name="connsiteX412" fmla="*/ 3838 w 10000"/>
                  <a:gd name="connsiteY412" fmla="*/ 8403 h 10000"/>
                  <a:gd name="connsiteX413" fmla="*/ 3838 w 10000"/>
                  <a:gd name="connsiteY413" fmla="*/ 8358 h 10000"/>
                  <a:gd name="connsiteX414" fmla="*/ 3836 w 10000"/>
                  <a:gd name="connsiteY414" fmla="*/ 8331 h 10000"/>
                  <a:gd name="connsiteX415" fmla="*/ 3838 w 10000"/>
                  <a:gd name="connsiteY415" fmla="*/ 8286 h 10000"/>
                  <a:gd name="connsiteX416" fmla="*/ 3836 w 10000"/>
                  <a:gd name="connsiteY416" fmla="*/ 8245 h 10000"/>
                  <a:gd name="connsiteX417" fmla="*/ 3836 w 10000"/>
                  <a:gd name="connsiteY417" fmla="*/ 8209 h 10000"/>
                  <a:gd name="connsiteX418" fmla="*/ 3836 w 10000"/>
                  <a:gd name="connsiteY418" fmla="*/ 8155 h 10000"/>
                  <a:gd name="connsiteX419" fmla="*/ 3836 w 10000"/>
                  <a:gd name="connsiteY419" fmla="*/ 8128 h 10000"/>
                  <a:gd name="connsiteX420" fmla="*/ 3836 w 10000"/>
                  <a:gd name="connsiteY420" fmla="*/ 8092 h 10000"/>
                  <a:gd name="connsiteX421" fmla="*/ 3830 w 10000"/>
                  <a:gd name="connsiteY421" fmla="*/ 8056 h 10000"/>
                  <a:gd name="connsiteX422" fmla="*/ 3830 w 10000"/>
                  <a:gd name="connsiteY422" fmla="*/ 8029 h 10000"/>
                  <a:gd name="connsiteX423" fmla="*/ 3830 w 10000"/>
                  <a:gd name="connsiteY423" fmla="*/ 8011 h 10000"/>
                  <a:gd name="connsiteX424" fmla="*/ 3827 w 10000"/>
                  <a:gd name="connsiteY424" fmla="*/ 7988 h 10000"/>
                  <a:gd name="connsiteX425" fmla="*/ 3827 w 10000"/>
                  <a:gd name="connsiteY425" fmla="*/ 7961 h 10000"/>
                  <a:gd name="connsiteX426" fmla="*/ 3822 w 10000"/>
                  <a:gd name="connsiteY426" fmla="*/ 7943 h 10000"/>
                  <a:gd name="connsiteX427" fmla="*/ 3822 w 10000"/>
                  <a:gd name="connsiteY427" fmla="*/ 7934 h 10000"/>
                  <a:gd name="connsiteX428" fmla="*/ 3819 w 10000"/>
                  <a:gd name="connsiteY428" fmla="*/ 7934 h 10000"/>
                  <a:gd name="connsiteX429" fmla="*/ 3789 w 10000"/>
                  <a:gd name="connsiteY429" fmla="*/ 7934 h 10000"/>
                  <a:gd name="connsiteX430" fmla="*/ 3758 w 10000"/>
                  <a:gd name="connsiteY430" fmla="*/ 7934 h 10000"/>
                  <a:gd name="connsiteX431" fmla="*/ 3709 w 10000"/>
                  <a:gd name="connsiteY431" fmla="*/ 7934 h 10000"/>
                  <a:gd name="connsiteX432" fmla="*/ 3684 w 10000"/>
                  <a:gd name="connsiteY432" fmla="*/ 7934 h 10000"/>
                  <a:gd name="connsiteX433" fmla="*/ 3645 w 10000"/>
                  <a:gd name="connsiteY433" fmla="*/ 7943 h 10000"/>
                  <a:gd name="connsiteX434" fmla="*/ 3598 w 10000"/>
                  <a:gd name="connsiteY434" fmla="*/ 7943 h 10000"/>
                  <a:gd name="connsiteX435" fmla="*/ 3573 w 10000"/>
                  <a:gd name="connsiteY435" fmla="*/ 7948 h 10000"/>
                  <a:gd name="connsiteX436" fmla="*/ 3549 w 10000"/>
                  <a:gd name="connsiteY436" fmla="*/ 7943 h 10000"/>
                  <a:gd name="connsiteX437" fmla="*/ 3540 w 10000"/>
                  <a:gd name="connsiteY437" fmla="*/ 7934 h 10000"/>
                  <a:gd name="connsiteX438" fmla="*/ 3538 w 10000"/>
                  <a:gd name="connsiteY438" fmla="*/ 7934 h 10000"/>
                  <a:gd name="connsiteX439" fmla="*/ 3518 w 10000"/>
                  <a:gd name="connsiteY439" fmla="*/ 7961 h 10000"/>
                  <a:gd name="connsiteX440" fmla="*/ 3518 w 10000"/>
                  <a:gd name="connsiteY440" fmla="*/ 7975 h 10000"/>
                  <a:gd name="connsiteX441" fmla="*/ 3518 w 10000"/>
                  <a:gd name="connsiteY441" fmla="*/ 8002 h 10000"/>
                  <a:gd name="connsiteX442" fmla="*/ 3510 w 10000"/>
                  <a:gd name="connsiteY442" fmla="*/ 8011 h 10000"/>
                  <a:gd name="connsiteX443" fmla="*/ 3493 w 10000"/>
                  <a:gd name="connsiteY443" fmla="*/ 8024 h 10000"/>
                  <a:gd name="connsiteX444" fmla="*/ 3474 w 10000"/>
                  <a:gd name="connsiteY444" fmla="*/ 8029 h 10000"/>
                  <a:gd name="connsiteX445" fmla="*/ 3458 w 10000"/>
                  <a:gd name="connsiteY445" fmla="*/ 8042 h 10000"/>
                  <a:gd name="connsiteX446" fmla="*/ 3435 w 10000"/>
                  <a:gd name="connsiteY446" fmla="*/ 8065 h 10000"/>
                  <a:gd name="connsiteX447" fmla="*/ 3422 w 10000"/>
                  <a:gd name="connsiteY447" fmla="*/ 8074 h 10000"/>
                  <a:gd name="connsiteX448" fmla="*/ 3411 w 10000"/>
                  <a:gd name="connsiteY448" fmla="*/ 8088 h 10000"/>
                  <a:gd name="connsiteX449" fmla="*/ 3402 w 10000"/>
                  <a:gd name="connsiteY449" fmla="*/ 8092 h 10000"/>
                  <a:gd name="connsiteX450" fmla="*/ 3372 w 10000"/>
                  <a:gd name="connsiteY450" fmla="*/ 8119 h 10000"/>
                  <a:gd name="connsiteX451" fmla="*/ 3353 w 10000"/>
                  <a:gd name="connsiteY451" fmla="*/ 8133 h 10000"/>
                  <a:gd name="connsiteX452" fmla="*/ 3344 w 10000"/>
                  <a:gd name="connsiteY452" fmla="*/ 8142 h 10000"/>
                  <a:gd name="connsiteX453" fmla="*/ 3333 w 10000"/>
                  <a:gd name="connsiteY453" fmla="*/ 8160 h 10000"/>
                  <a:gd name="connsiteX454" fmla="*/ 3322 w 10000"/>
                  <a:gd name="connsiteY454" fmla="*/ 8196 h 10000"/>
                  <a:gd name="connsiteX455" fmla="*/ 3317 w 10000"/>
                  <a:gd name="connsiteY455" fmla="*/ 8209 h 10000"/>
                  <a:gd name="connsiteX456" fmla="*/ 3297 w 10000"/>
                  <a:gd name="connsiteY456" fmla="*/ 8245 h 10000"/>
                  <a:gd name="connsiteX457" fmla="*/ 3292 w 10000"/>
                  <a:gd name="connsiteY457" fmla="*/ 8250 h 10000"/>
                  <a:gd name="connsiteX458" fmla="*/ 3281 w 10000"/>
                  <a:gd name="connsiteY458" fmla="*/ 8272 h 10000"/>
                  <a:gd name="connsiteX459" fmla="*/ 3275 w 10000"/>
                  <a:gd name="connsiteY459" fmla="*/ 8277 h 10000"/>
                  <a:gd name="connsiteX460" fmla="*/ 3264 w 10000"/>
                  <a:gd name="connsiteY460" fmla="*/ 8313 h 10000"/>
                  <a:gd name="connsiteX461" fmla="*/ 3248 w 10000"/>
                  <a:gd name="connsiteY461" fmla="*/ 8327 h 10000"/>
                  <a:gd name="connsiteX462" fmla="*/ 3212 w 10000"/>
                  <a:gd name="connsiteY462" fmla="*/ 8340 h 10000"/>
                  <a:gd name="connsiteX463" fmla="*/ 3195 w 10000"/>
                  <a:gd name="connsiteY463" fmla="*/ 8345 h 10000"/>
                  <a:gd name="connsiteX464" fmla="*/ 3195 w 10000"/>
                  <a:gd name="connsiteY464" fmla="*/ 8354 h 10000"/>
                  <a:gd name="connsiteX465" fmla="*/ 3193 w 10000"/>
                  <a:gd name="connsiteY465" fmla="*/ 8358 h 10000"/>
                  <a:gd name="connsiteX466" fmla="*/ 3179 w 10000"/>
                  <a:gd name="connsiteY466" fmla="*/ 8367 h 10000"/>
                  <a:gd name="connsiteX467" fmla="*/ 3171 w 10000"/>
                  <a:gd name="connsiteY467" fmla="*/ 8381 h 10000"/>
                  <a:gd name="connsiteX468" fmla="*/ 3146 w 10000"/>
                  <a:gd name="connsiteY468" fmla="*/ 8408 h 10000"/>
                  <a:gd name="connsiteX469" fmla="*/ 3137 w 10000"/>
                  <a:gd name="connsiteY469" fmla="*/ 8417 h 10000"/>
                  <a:gd name="connsiteX470" fmla="*/ 3115 w 10000"/>
                  <a:gd name="connsiteY470" fmla="*/ 8430 h 10000"/>
                  <a:gd name="connsiteX471" fmla="*/ 3096 w 10000"/>
                  <a:gd name="connsiteY471" fmla="*/ 8417 h 10000"/>
                  <a:gd name="connsiteX472" fmla="*/ 3082 w 10000"/>
                  <a:gd name="connsiteY472" fmla="*/ 8403 h 10000"/>
                  <a:gd name="connsiteX473" fmla="*/ 3066 w 10000"/>
                  <a:gd name="connsiteY473" fmla="*/ 8381 h 10000"/>
                  <a:gd name="connsiteX474" fmla="*/ 3063 w 10000"/>
                  <a:gd name="connsiteY474" fmla="*/ 8372 h 10000"/>
                  <a:gd name="connsiteX475" fmla="*/ 3057 w 10000"/>
                  <a:gd name="connsiteY475" fmla="*/ 8358 h 10000"/>
                  <a:gd name="connsiteX476" fmla="*/ 3052 w 10000"/>
                  <a:gd name="connsiteY476" fmla="*/ 8345 h 10000"/>
                  <a:gd name="connsiteX477" fmla="*/ 3044 w 10000"/>
                  <a:gd name="connsiteY477" fmla="*/ 8327 h 10000"/>
                  <a:gd name="connsiteX478" fmla="*/ 3027 w 10000"/>
                  <a:gd name="connsiteY478" fmla="*/ 8304 h 10000"/>
                  <a:gd name="connsiteX479" fmla="*/ 3016 w 10000"/>
                  <a:gd name="connsiteY479" fmla="*/ 8304 h 10000"/>
                  <a:gd name="connsiteX480" fmla="*/ 3002 w 10000"/>
                  <a:gd name="connsiteY480" fmla="*/ 8304 h 10000"/>
                  <a:gd name="connsiteX481" fmla="*/ 2977 w 10000"/>
                  <a:gd name="connsiteY481" fmla="*/ 8304 h 10000"/>
                  <a:gd name="connsiteX482" fmla="*/ 2961 w 10000"/>
                  <a:gd name="connsiteY482" fmla="*/ 8300 h 10000"/>
                  <a:gd name="connsiteX483" fmla="*/ 2936 w 10000"/>
                  <a:gd name="connsiteY483" fmla="*/ 8300 h 10000"/>
                  <a:gd name="connsiteX484" fmla="*/ 2922 w 10000"/>
                  <a:gd name="connsiteY484" fmla="*/ 8313 h 10000"/>
                  <a:gd name="connsiteX485" fmla="*/ 2911 w 10000"/>
                  <a:gd name="connsiteY485" fmla="*/ 8313 h 10000"/>
                  <a:gd name="connsiteX486" fmla="*/ 2881 w 10000"/>
                  <a:gd name="connsiteY486" fmla="*/ 8304 h 10000"/>
                  <a:gd name="connsiteX487" fmla="*/ 2878 w 10000"/>
                  <a:gd name="connsiteY487" fmla="*/ 8304 h 10000"/>
                  <a:gd name="connsiteX488" fmla="*/ 2867 w 10000"/>
                  <a:gd name="connsiteY488" fmla="*/ 8313 h 10000"/>
                  <a:gd name="connsiteX489" fmla="*/ 2859 w 10000"/>
                  <a:gd name="connsiteY489" fmla="*/ 8318 h 10000"/>
                  <a:gd name="connsiteX490" fmla="*/ 2856 w 10000"/>
                  <a:gd name="connsiteY490" fmla="*/ 8327 h 10000"/>
                  <a:gd name="connsiteX491" fmla="*/ 2856 w 10000"/>
                  <a:gd name="connsiteY491" fmla="*/ 8331 h 10000"/>
                  <a:gd name="connsiteX492" fmla="*/ 2850 w 10000"/>
                  <a:gd name="connsiteY492" fmla="*/ 8340 h 10000"/>
                  <a:gd name="connsiteX493" fmla="*/ 2864 w 10000"/>
                  <a:gd name="connsiteY493" fmla="*/ 8345 h 10000"/>
                  <a:gd name="connsiteX494" fmla="*/ 2867 w 10000"/>
                  <a:gd name="connsiteY494" fmla="*/ 8354 h 10000"/>
                  <a:gd name="connsiteX495" fmla="*/ 2878 w 10000"/>
                  <a:gd name="connsiteY495" fmla="*/ 8367 h 10000"/>
                  <a:gd name="connsiteX496" fmla="*/ 2881 w 10000"/>
                  <a:gd name="connsiteY496" fmla="*/ 8385 h 10000"/>
                  <a:gd name="connsiteX497" fmla="*/ 2881 w 10000"/>
                  <a:gd name="connsiteY497" fmla="*/ 8403 h 10000"/>
                  <a:gd name="connsiteX498" fmla="*/ 2886 w 10000"/>
                  <a:gd name="connsiteY498" fmla="*/ 8417 h 10000"/>
                  <a:gd name="connsiteX499" fmla="*/ 2889 w 10000"/>
                  <a:gd name="connsiteY499" fmla="*/ 8430 h 10000"/>
                  <a:gd name="connsiteX500" fmla="*/ 2897 w 10000"/>
                  <a:gd name="connsiteY500" fmla="*/ 8444 h 10000"/>
                  <a:gd name="connsiteX501" fmla="*/ 2903 w 10000"/>
                  <a:gd name="connsiteY501" fmla="*/ 8462 h 10000"/>
                  <a:gd name="connsiteX502" fmla="*/ 2906 w 10000"/>
                  <a:gd name="connsiteY502" fmla="*/ 8484 h 10000"/>
                  <a:gd name="connsiteX503" fmla="*/ 2906 w 10000"/>
                  <a:gd name="connsiteY503" fmla="*/ 8512 h 10000"/>
                  <a:gd name="connsiteX504" fmla="*/ 2903 w 10000"/>
                  <a:gd name="connsiteY504" fmla="*/ 8539 h 10000"/>
                  <a:gd name="connsiteX505" fmla="*/ 2903 w 10000"/>
                  <a:gd name="connsiteY505" fmla="*/ 8561 h 10000"/>
                  <a:gd name="connsiteX506" fmla="*/ 2903 w 10000"/>
                  <a:gd name="connsiteY506" fmla="*/ 8575 h 10000"/>
                  <a:gd name="connsiteX507" fmla="*/ 2906 w 10000"/>
                  <a:gd name="connsiteY507" fmla="*/ 8588 h 10000"/>
                  <a:gd name="connsiteX508" fmla="*/ 2831 w 10000"/>
                  <a:gd name="connsiteY508" fmla="*/ 8683 h 10000"/>
                  <a:gd name="connsiteX509" fmla="*/ 2674 w 10000"/>
                  <a:gd name="connsiteY509" fmla="*/ 8791 h 10000"/>
                  <a:gd name="connsiteX510" fmla="*/ 2583 w 10000"/>
                  <a:gd name="connsiteY510" fmla="*/ 8805 h 10000"/>
                  <a:gd name="connsiteX511" fmla="*/ 2481 w 10000"/>
                  <a:gd name="connsiteY511" fmla="*/ 8751 h 10000"/>
                  <a:gd name="connsiteX512" fmla="*/ 2470 w 10000"/>
                  <a:gd name="connsiteY512" fmla="*/ 8751 h 10000"/>
                  <a:gd name="connsiteX513" fmla="*/ 2445 w 10000"/>
                  <a:gd name="connsiteY513" fmla="*/ 8778 h 10000"/>
                  <a:gd name="connsiteX514" fmla="*/ 2420 w 10000"/>
                  <a:gd name="connsiteY514" fmla="*/ 8800 h 10000"/>
                  <a:gd name="connsiteX515" fmla="*/ 2398 w 10000"/>
                  <a:gd name="connsiteY515" fmla="*/ 8800 h 10000"/>
                  <a:gd name="connsiteX516" fmla="*/ 2365 w 10000"/>
                  <a:gd name="connsiteY516" fmla="*/ 8845 h 10000"/>
                  <a:gd name="connsiteX517" fmla="*/ 2343 w 10000"/>
                  <a:gd name="connsiteY517" fmla="*/ 8859 h 10000"/>
                  <a:gd name="connsiteX518" fmla="*/ 2296 w 10000"/>
                  <a:gd name="connsiteY518" fmla="*/ 8890 h 10000"/>
                  <a:gd name="connsiteX519" fmla="*/ 2276 w 10000"/>
                  <a:gd name="connsiteY519" fmla="*/ 8904 h 10000"/>
                  <a:gd name="connsiteX520" fmla="*/ 2243 w 10000"/>
                  <a:gd name="connsiteY520" fmla="*/ 8922 h 10000"/>
                  <a:gd name="connsiteX521" fmla="*/ 2221 w 10000"/>
                  <a:gd name="connsiteY521" fmla="*/ 8931 h 10000"/>
                  <a:gd name="connsiteX522" fmla="*/ 2188 w 10000"/>
                  <a:gd name="connsiteY522" fmla="*/ 8949 h 10000"/>
                  <a:gd name="connsiteX523" fmla="*/ 2163 w 10000"/>
                  <a:gd name="connsiteY523" fmla="*/ 8963 h 10000"/>
                  <a:gd name="connsiteX524" fmla="*/ 2141 w 10000"/>
                  <a:gd name="connsiteY524" fmla="*/ 8985 h 10000"/>
                  <a:gd name="connsiteX525" fmla="*/ 2116 w 10000"/>
                  <a:gd name="connsiteY525" fmla="*/ 8990 h 10000"/>
                  <a:gd name="connsiteX526" fmla="*/ 2111 w 10000"/>
                  <a:gd name="connsiteY526" fmla="*/ 8999 h 10000"/>
                  <a:gd name="connsiteX527" fmla="*/ 2100 w 10000"/>
                  <a:gd name="connsiteY527" fmla="*/ 8999 h 10000"/>
                  <a:gd name="connsiteX528" fmla="*/ 2086 w 10000"/>
                  <a:gd name="connsiteY528" fmla="*/ 9003 h 10000"/>
                  <a:gd name="connsiteX529" fmla="*/ 2078 w 10000"/>
                  <a:gd name="connsiteY529" fmla="*/ 9012 h 10000"/>
                  <a:gd name="connsiteX530" fmla="*/ 2050 w 10000"/>
                  <a:gd name="connsiteY530" fmla="*/ 9026 h 10000"/>
                  <a:gd name="connsiteX531" fmla="*/ 2028 w 10000"/>
                  <a:gd name="connsiteY531" fmla="*/ 9048 h 10000"/>
                  <a:gd name="connsiteX532" fmla="*/ 2012 w 10000"/>
                  <a:gd name="connsiteY532" fmla="*/ 9062 h 10000"/>
                  <a:gd name="connsiteX533" fmla="*/ 1995 w 10000"/>
                  <a:gd name="connsiteY533" fmla="*/ 9075 h 10000"/>
                  <a:gd name="connsiteX534" fmla="*/ 1962 w 10000"/>
                  <a:gd name="connsiteY534" fmla="*/ 9080 h 10000"/>
                  <a:gd name="connsiteX535" fmla="*/ 1948 w 10000"/>
                  <a:gd name="connsiteY535" fmla="*/ 9048 h 10000"/>
                  <a:gd name="connsiteX536" fmla="*/ 1945 w 10000"/>
                  <a:gd name="connsiteY536" fmla="*/ 9039 h 10000"/>
                  <a:gd name="connsiteX537" fmla="*/ 1932 w 10000"/>
                  <a:gd name="connsiteY537" fmla="*/ 9003 h 10000"/>
                  <a:gd name="connsiteX538" fmla="*/ 1898 w 10000"/>
                  <a:gd name="connsiteY538" fmla="*/ 8935 h 10000"/>
                  <a:gd name="connsiteX539" fmla="*/ 1882 w 10000"/>
                  <a:gd name="connsiteY539" fmla="*/ 8895 h 10000"/>
                  <a:gd name="connsiteX540" fmla="*/ 1865 w 10000"/>
                  <a:gd name="connsiteY540" fmla="*/ 8845 h 10000"/>
                  <a:gd name="connsiteX541" fmla="*/ 1865 w 10000"/>
                  <a:gd name="connsiteY541" fmla="*/ 8832 h 10000"/>
                  <a:gd name="connsiteX542" fmla="*/ 1857 w 10000"/>
                  <a:gd name="connsiteY542" fmla="*/ 8827 h 10000"/>
                  <a:gd name="connsiteX543" fmla="*/ 1841 w 10000"/>
                  <a:gd name="connsiteY543" fmla="*/ 8773 h 10000"/>
                  <a:gd name="connsiteX544" fmla="*/ 1827 w 10000"/>
                  <a:gd name="connsiteY544" fmla="*/ 8733 h 10000"/>
                  <a:gd name="connsiteX545" fmla="*/ 1843 w 10000"/>
                  <a:gd name="connsiteY545" fmla="*/ 8710 h 10000"/>
                  <a:gd name="connsiteX546" fmla="*/ 1857 w 10000"/>
                  <a:gd name="connsiteY546" fmla="*/ 8687 h 10000"/>
                  <a:gd name="connsiteX547" fmla="*/ 1868 w 10000"/>
                  <a:gd name="connsiteY547" fmla="*/ 8669 h 10000"/>
                  <a:gd name="connsiteX548" fmla="*/ 1885 w 10000"/>
                  <a:gd name="connsiteY548" fmla="*/ 8647 h 10000"/>
                  <a:gd name="connsiteX549" fmla="*/ 1909 w 10000"/>
                  <a:gd name="connsiteY549" fmla="*/ 8606 h 10000"/>
                  <a:gd name="connsiteX550" fmla="*/ 1923 w 10000"/>
                  <a:gd name="connsiteY550" fmla="*/ 8588 h 10000"/>
                  <a:gd name="connsiteX551" fmla="*/ 1937 w 10000"/>
                  <a:gd name="connsiteY551" fmla="*/ 8561 h 10000"/>
                  <a:gd name="connsiteX552" fmla="*/ 1923 w 10000"/>
                  <a:gd name="connsiteY552" fmla="*/ 8530 h 10000"/>
                  <a:gd name="connsiteX553" fmla="*/ 1901 w 10000"/>
                  <a:gd name="connsiteY553" fmla="*/ 8462 h 10000"/>
                  <a:gd name="connsiteX554" fmla="*/ 1890 w 10000"/>
                  <a:gd name="connsiteY554" fmla="*/ 8430 h 10000"/>
                  <a:gd name="connsiteX555" fmla="*/ 1885 w 10000"/>
                  <a:gd name="connsiteY555" fmla="*/ 8408 h 10000"/>
                  <a:gd name="connsiteX556" fmla="*/ 1865 w 10000"/>
                  <a:gd name="connsiteY556" fmla="*/ 8367 h 10000"/>
                  <a:gd name="connsiteX557" fmla="*/ 1849 w 10000"/>
                  <a:gd name="connsiteY557" fmla="*/ 8318 h 10000"/>
                  <a:gd name="connsiteX558" fmla="*/ 1841 w 10000"/>
                  <a:gd name="connsiteY558" fmla="*/ 8304 h 10000"/>
                  <a:gd name="connsiteX559" fmla="*/ 1835 w 10000"/>
                  <a:gd name="connsiteY559" fmla="*/ 8300 h 10000"/>
                  <a:gd name="connsiteX560" fmla="*/ 1818 w 10000"/>
                  <a:gd name="connsiteY560" fmla="*/ 8290 h 10000"/>
                  <a:gd name="connsiteX561" fmla="*/ 1785 w 10000"/>
                  <a:gd name="connsiteY561" fmla="*/ 8300 h 10000"/>
                  <a:gd name="connsiteX562" fmla="*/ 1763 w 10000"/>
                  <a:gd name="connsiteY562" fmla="*/ 8300 h 10000"/>
                  <a:gd name="connsiteX563" fmla="*/ 1747 w 10000"/>
                  <a:gd name="connsiteY563" fmla="*/ 8313 h 10000"/>
                  <a:gd name="connsiteX564" fmla="*/ 1744 w 10000"/>
                  <a:gd name="connsiteY564" fmla="*/ 8304 h 10000"/>
                  <a:gd name="connsiteX565" fmla="*/ 1730 w 10000"/>
                  <a:gd name="connsiteY565" fmla="*/ 8313 h 10000"/>
                  <a:gd name="connsiteX566" fmla="*/ 1708 w 10000"/>
                  <a:gd name="connsiteY566" fmla="*/ 8327 h 10000"/>
                  <a:gd name="connsiteX567" fmla="*/ 1675 w 10000"/>
                  <a:gd name="connsiteY567" fmla="*/ 8331 h 10000"/>
                  <a:gd name="connsiteX568" fmla="*/ 1658 w 10000"/>
                  <a:gd name="connsiteY568" fmla="*/ 8345 h 10000"/>
                  <a:gd name="connsiteX569" fmla="*/ 1628 w 10000"/>
                  <a:gd name="connsiteY569" fmla="*/ 8367 h 10000"/>
                  <a:gd name="connsiteX570" fmla="*/ 1620 w 10000"/>
                  <a:gd name="connsiteY570" fmla="*/ 8372 h 10000"/>
                  <a:gd name="connsiteX571" fmla="*/ 1584 w 10000"/>
                  <a:gd name="connsiteY571" fmla="*/ 8394 h 10000"/>
                  <a:gd name="connsiteX572" fmla="*/ 1554 w 10000"/>
                  <a:gd name="connsiteY572" fmla="*/ 8417 h 10000"/>
                  <a:gd name="connsiteX573" fmla="*/ 1529 w 10000"/>
                  <a:gd name="connsiteY573" fmla="*/ 8417 h 10000"/>
                  <a:gd name="connsiteX574" fmla="*/ 1515 w 10000"/>
                  <a:gd name="connsiteY574" fmla="*/ 8408 h 10000"/>
                  <a:gd name="connsiteX575" fmla="*/ 1507 w 10000"/>
                  <a:gd name="connsiteY575" fmla="*/ 8394 h 10000"/>
                  <a:gd name="connsiteX576" fmla="*/ 1479 w 10000"/>
                  <a:gd name="connsiteY576" fmla="*/ 8367 h 10000"/>
                  <a:gd name="connsiteX577" fmla="*/ 1457 w 10000"/>
                  <a:gd name="connsiteY577" fmla="*/ 8385 h 10000"/>
                  <a:gd name="connsiteX578" fmla="*/ 1432 w 10000"/>
                  <a:gd name="connsiteY578" fmla="*/ 8385 h 10000"/>
                  <a:gd name="connsiteX579" fmla="*/ 1418 w 10000"/>
                  <a:gd name="connsiteY579" fmla="*/ 8372 h 10000"/>
                  <a:gd name="connsiteX580" fmla="*/ 1399 w 10000"/>
                  <a:gd name="connsiteY580" fmla="*/ 8358 h 10000"/>
                  <a:gd name="connsiteX581" fmla="*/ 1369 w 10000"/>
                  <a:gd name="connsiteY581" fmla="*/ 8340 h 10000"/>
                  <a:gd name="connsiteX582" fmla="*/ 1355 w 10000"/>
                  <a:gd name="connsiteY582" fmla="*/ 8327 h 10000"/>
                  <a:gd name="connsiteX583" fmla="*/ 1347 w 10000"/>
                  <a:gd name="connsiteY583" fmla="*/ 8318 h 10000"/>
                  <a:gd name="connsiteX584" fmla="*/ 1330 w 10000"/>
                  <a:gd name="connsiteY584" fmla="*/ 8304 h 10000"/>
                  <a:gd name="connsiteX585" fmla="*/ 1319 w 10000"/>
                  <a:gd name="connsiteY585" fmla="*/ 8290 h 10000"/>
                  <a:gd name="connsiteX586" fmla="*/ 1297 w 10000"/>
                  <a:gd name="connsiteY586" fmla="*/ 8272 h 10000"/>
                  <a:gd name="connsiteX587" fmla="*/ 1289 w 10000"/>
                  <a:gd name="connsiteY587" fmla="*/ 8263 h 10000"/>
                  <a:gd name="connsiteX588" fmla="*/ 1280 w 10000"/>
                  <a:gd name="connsiteY588" fmla="*/ 8250 h 10000"/>
                  <a:gd name="connsiteX589" fmla="*/ 1264 w 10000"/>
                  <a:gd name="connsiteY589" fmla="*/ 8236 h 10000"/>
                  <a:gd name="connsiteX590" fmla="*/ 1256 w 10000"/>
                  <a:gd name="connsiteY590" fmla="*/ 8232 h 10000"/>
                  <a:gd name="connsiteX591" fmla="*/ 1247 w 10000"/>
                  <a:gd name="connsiteY591" fmla="*/ 8223 h 10000"/>
                  <a:gd name="connsiteX592" fmla="*/ 1233 w 10000"/>
                  <a:gd name="connsiteY592" fmla="*/ 8209 h 10000"/>
                  <a:gd name="connsiteX593" fmla="*/ 1222 w 10000"/>
                  <a:gd name="connsiteY593" fmla="*/ 8200 h 10000"/>
                  <a:gd name="connsiteX594" fmla="*/ 1206 w 10000"/>
                  <a:gd name="connsiteY594" fmla="*/ 8196 h 10000"/>
                  <a:gd name="connsiteX595" fmla="*/ 1192 w 10000"/>
                  <a:gd name="connsiteY595" fmla="*/ 8196 h 10000"/>
                  <a:gd name="connsiteX596" fmla="*/ 1167 w 10000"/>
                  <a:gd name="connsiteY596" fmla="*/ 8200 h 10000"/>
                  <a:gd name="connsiteX597" fmla="*/ 1137 w 10000"/>
                  <a:gd name="connsiteY597" fmla="*/ 8223 h 10000"/>
                  <a:gd name="connsiteX598" fmla="*/ 1126 w 10000"/>
                  <a:gd name="connsiteY598" fmla="*/ 8232 h 10000"/>
                  <a:gd name="connsiteX599" fmla="*/ 1109 w 10000"/>
                  <a:gd name="connsiteY599" fmla="*/ 8232 h 10000"/>
                  <a:gd name="connsiteX600" fmla="*/ 1087 w 10000"/>
                  <a:gd name="connsiteY600" fmla="*/ 8236 h 10000"/>
                  <a:gd name="connsiteX601" fmla="*/ 1071 w 10000"/>
                  <a:gd name="connsiteY601" fmla="*/ 8232 h 10000"/>
                  <a:gd name="connsiteX602" fmla="*/ 1071 w 10000"/>
                  <a:gd name="connsiteY602" fmla="*/ 8214 h 10000"/>
                  <a:gd name="connsiteX603" fmla="*/ 1062 w 10000"/>
                  <a:gd name="connsiteY603" fmla="*/ 8196 h 10000"/>
                  <a:gd name="connsiteX604" fmla="*/ 1057 w 10000"/>
                  <a:gd name="connsiteY604" fmla="*/ 8173 h 10000"/>
                  <a:gd name="connsiteX605" fmla="*/ 1049 w 10000"/>
                  <a:gd name="connsiteY605" fmla="*/ 8128 h 10000"/>
                  <a:gd name="connsiteX606" fmla="*/ 1040 w 10000"/>
                  <a:gd name="connsiteY606" fmla="*/ 8101 h 10000"/>
                  <a:gd name="connsiteX607" fmla="*/ 1040 w 10000"/>
                  <a:gd name="connsiteY607" fmla="*/ 8088 h 10000"/>
                  <a:gd name="connsiteX608" fmla="*/ 1032 w 10000"/>
                  <a:gd name="connsiteY608" fmla="*/ 8065 h 10000"/>
                  <a:gd name="connsiteX609" fmla="*/ 1024 w 10000"/>
                  <a:gd name="connsiteY609" fmla="*/ 7997 h 10000"/>
                  <a:gd name="connsiteX610" fmla="*/ 1024 w 10000"/>
                  <a:gd name="connsiteY610" fmla="*/ 7970 h 10000"/>
                  <a:gd name="connsiteX611" fmla="*/ 1015 w 10000"/>
                  <a:gd name="connsiteY611" fmla="*/ 7930 h 10000"/>
                  <a:gd name="connsiteX612" fmla="*/ 1013 w 10000"/>
                  <a:gd name="connsiteY612" fmla="*/ 7885 h 10000"/>
                  <a:gd name="connsiteX613" fmla="*/ 1004 w 10000"/>
                  <a:gd name="connsiteY613" fmla="*/ 7866 h 10000"/>
                  <a:gd name="connsiteX614" fmla="*/ 853 w 10000"/>
                  <a:gd name="connsiteY614" fmla="*/ 7948 h 10000"/>
                  <a:gd name="connsiteX615" fmla="*/ 811 w 10000"/>
                  <a:gd name="connsiteY615" fmla="*/ 7844 h 10000"/>
                  <a:gd name="connsiteX616" fmla="*/ 811 w 10000"/>
                  <a:gd name="connsiteY616" fmla="*/ 7799 h 10000"/>
                  <a:gd name="connsiteX617" fmla="*/ 814 w 10000"/>
                  <a:gd name="connsiteY617" fmla="*/ 7736 h 10000"/>
                  <a:gd name="connsiteX618" fmla="*/ 740 w 10000"/>
                  <a:gd name="connsiteY618" fmla="*/ 7578 h 10000"/>
                  <a:gd name="connsiteX619" fmla="*/ 571 w 10000"/>
                  <a:gd name="connsiteY619" fmla="*/ 7447 h 10000"/>
                  <a:gd name="connsiteX620" fmla="*/ 530 w 10000"/>
                  <a:gd name="connsiteY620" fmla="*/ 7772 h 10000"/>
                  <a:gd name="connsiteX621" fmla="*/ 502 w 10000"/>
                  <a:gd name="connsiteY621" fmla="*/ 7763 h 10000"/>
                  <a:gd name="connsiteX622" fmla="*/ 491 w 10000"/>
                  <a:gd name="connsiteY622" fmla="*/ 7826 h 10000"/>
                  <a:gd name="connsiteX623" fmla="*/ 483 w 10000"/>
                  <a:gd name="connsiteY623" fmla="*/ 7830 h 10000"/>
                  <a:gd name="connsiteX624" fmla="*/ 469 w 10000"/>
                  <a:gd name="connsiteY624" fmla="*/ 7839 h 10000"/>
                  <a:gd name="connsiteX625" fmla="*/ 453 w 10000"/>
                  <a:gd name="connsiteY625" fmla="*/ 7830 h 10000"/>
                  <a:gd name="connsiteX626" fmla="*/ 442 w 10000"/>
                  <a:gd name="connsiteY626" fmla="*/ 7826 h 10000"/>
                  <a:gd name="connsiteX627" fmla="*/ 425 w 10000"/>
                  <a:gd name="connsiteY627" fmla="*/ 7826 h 10000"/>
                  <a:gd name="connsiteX628" fmla="*/ 403 w 10000"/>
                  <a:gd name="connsiteY628" fmla="*/ 7826 h 10000"/>
                  <a:gd name="connsiteX629" fmla="*/ 378 w 10000"/>
                  <a:gd name="connsiteY629" fmla="*/ 7817 h 10000"/>
                  <a:gd name="connsiteX630" fmla="*/ 356 w 10000"/>
                  <a:gd name="connsiteY630" fmla="*/ 7817 h 10000"/>
                  <a:gd name="connsiteX631" fmla="*/ 331 w 10000"/>
                  <a:gd name="connsiteY631" fmla="*/ 7817 h 10000"/>
                  <a:gd name="connsiteX632" fmla="*/ 315 w 10000"/>
                  <a:gd name="connsiteY632" fmla="*/ 7830 h 10000"/>
                  <a:gd name="connsiteX633" fmla="*/ 290 w 10000"/>
                  <a:gd name="connsiteY633" fmla="*/ 7853 h 10000"/>
                  <a:gd name="connsiteX634" fmla="*/ 248 w 10000"/>
                  <a:gd name="connsiteY634" fmla="*/ 7659 h 10000"/>
                  <a:gd name="connsiteX635" fmla="*/ 298 w 10000"/>
                  <a:gd name="connsiteY635" fmla="*/ 7379 h 10000"/>
                  <a:gd name="connsiteX636" fmla="*/ 290 w 10000"/>
                  <a:gd name="connsiteY636" fmla="*/ 7312 h 10000"/>
                  <a:gd name="connsiteX637" fmla="*/ 284 w 10000"/>
                  <a:gd name="connsiteY637" fmla="*/ 7253 h 10000"/>
                  <a:gd name="connsiteX638" fmla="*/ 301 w 10000"/>
                  <a:gd name="connsiteY638" fmla="*/ 7226 h 10000"/>
                  <a:gd name="connsiteX639" fmla="*/ 315 w 10000"/>
                  <a:gd name="connsiteY639" fmla="*/ 7199 h 10000"/>
                  <a:gd name="connsiteX640" fmla="*/ 323 w 10000"/>
                  <a:gd name="connsiteY640" fmla="*/ 7158 h 10000"/>
                  <a:gd name="connsiteX641" fmla="*/ 317 w 10000"/>
                  <a:gd name="connsiteY641" fmla="*/ 7140 h 10000"/>
                  <a:gd name="connsiteX642" fmla="*/ 168 w 10000"/>
                  <a:gd name="connsiteY642" fmla="*/ 6892 h 10000"/>
                  <a:gd name="connsiteX643" fmla="*/ 80 w 10000"/>
                  <a:gd name="connsiteY643" fmla="*/ 6802 h 10000"/>
                  <a:gd name="connsiteX644" fmla="*/ 143 w 10000"/>
                  <a:gd name="connsiteY644" fmla="*/ 6707 h 10000"/>
                  <a:gd name="connsiteX645" fmla="*/ 63 w 10000"/>
                  <a:gd name="connsiteY645" fmla="*/ 6549 h 10000"/>
                  <a:gd name="connsiteX646" fmla="*/ 41 w 10000"/>
                  <a:gd name="connsiteY646" fmla="*/ 6500 h 10000"/>
                  <a:gd name="connsiteX647" fmla="*/ 201 w 10000"/>
                  <a:gd name="connsiteY647" fmla="*/ 6274 h 10000"/>
                  <a:gd name="connsiteX648" fmla="*/ 143 w 10000"/>
                  <a:gd name="connsiteY648" fmla="*/ 6184 h 10000"/>
                  <a:gd name="connsiteX649" fmla="*/ 152 w 10000"/>
                  <a:gd name="connsiteY649" fmla="*/ 6148 h 10000"/>
                  <a:gd name="connsiteX650" fmla="*/ 163 w 10000"/>
                  <a:gd name="connsiteY650" fmla="*/ 6107 h 10000"/>
                  <a:gd name="connsiteX651" fmla="*/ 229 w 10000"/>
                  <a:gd name="connsiteY651" fmla="*/ 5895 h 10000"/>
                  <a:gd name="connsiteX652" fmla="*/ 251 w 10000"/>
                  <a:gd name="connsiteY652" fmla="*/ 5805 h 10000"/>
                  <a:gd name="connsiteX653" fmla="*/ 251 w 10000"/>
                  <a:gd name="connsiteY653" fmla="*/ 5778 h 10000"/>
                  <a:gd name="connsiteX654" fmla="*/ 248 w 10000"/>
                  <a:gd name="connsiteY654" fmla="*/ 5733 h 10000"/>
                  <a:gd name="connsiteX655" fmla="*/ 212 w 10000"/>
                  <a:gd name="connsiteY655" fmla="*/ 5602 h 10000"/>
                  <a:gd name="connsiteX656" fmla="*/ 177 w 10000"/>
                  <a:gd name="connsiteY656" fmla="*/ 5521 h 10000"/>
                  <a:gd name="connsiteX657" fmla="*/ 33 w 10000"/>
                  <a:gd name="connsiteY657" fmla="*/ 5503 h 10000"/>
                  <a:gd name="connsiteX658" fmla="*/ 0 w 10000"/>
                  <a:gd name="connsiteY658" fmla="*/ 5219 h 10000"/>
                  <a:gd name="connsiteX659" fmla="*/ 188 w 10000"/>
                  <a:gd name="connsiteY659" fmla="*/ 5219 h 10000"/>
                  <a:gd name="connsiteX660" fmla="*/ 201 w 10000"/>
                  <a:gd name="connsiteY660" fmla="*/ 5210 h 10000"/>
                  <a:gd name="connsiteX661" fmla="*/ 251 w 10000"/>
                  <a:gd name="connsiteY661" fmla="*/ 5169 h 10000"/>
                  <a:gd name="connsiteX662" fmla="*/ 444 w 10000"/>
                  <a:gd name="connsiteY662" fmla="*/ 4984 h 10000"/>
                  <a:gd name="connsiteX663" fmla="*/ 510 w 10000"/>
                  <a:gd name="connsiteY663" fmla="*/ 4723 h 10000"/>
                  <a:gd name="connsiteX664" fmla="*/ 574 w 10000"/>
                  <a:gd name="connsiteY664" fmla="*/ 4272 h 10000"/>
                  <a:gd name="connsiteX665" fmla="*/ 723 w 10000"/>
                  <a:gd name="connsiteY665" fmla="*/ 4078 h 10000"/>
                  <a:gd name="connsiteX666" fmla="*/ 723 w 10000"/>
                  <a:gd name="connsiteY666" fmla="*/ 4023 h 10000"/>
                  <a:gd name="connsiteX667" fmla="*/ 723 w 10000"/>
                  <a:gd name="connsiteY667" fmla="*/ 3983 h 10000"/>
                  <a:gd name="connsiteX668" fmla="*/ 723 w 10000"/>
                  <a:gd name="connsiteY668" fmla="*/ 3771 h 10000"/>
                  <a:gd name="connsiteX669" fmla="*/ 731 w 10000"/>
                  <a:gd name="connsiteY669" fmla="*/ 3442 h 10000"/>
                  <a:gd name="connsiteX670" fmla="*/ 806 w 10000"/>
                  <a:gd name="connsiteY670" fmla="*/ 3392 h 10000"/>
                  <a:gd name="connsiteX671" fmla="*/ 988 w 10000"/>
                  <a:gd name="connsiteY671" fmla="*/ 3712 h 10000"/>
                  <a:gd name="connsiteX672" fmla="*/ 1013 w 10000"/>
                  <a:gd name="connsiteY672" fmla="*/ 3699 h 10000"/>
                  <a:gd name="connsiteX673" fmla="*/ 1120 w 10000"/>
                  <a:gd name="connsiteY673" fmla="*/ 3631 h 10000"/>
                  <a:gd name="connsiteX674" fmla="*/ 1206 w 10000"/>
                  <a:gd name="connsiteY674" fmla="*/ 3627 h 10000"/>
                  <a:gd name="connsiteX675" fmla="*/ 1264 w 10000"/>
                  <a:gd name="connsiteY675" fmla="*/ 3599 h 10000"/>
                  <a:gd name="connsiteX676" fmla="*/ 1322 w 10000"/>
                  <a:gd name="connsiteY676" fmla="*/ 3627 h 10000"/>
                  <a:gd name="connsiteX677" fmla="*/ 1327 w 10000"/>
                  <a:gd name="connsiteY677" fmla="*/ 3645 h 10000"/>
                  <a:gd name="connsiteX678" fmla="*/ 1344 w 10000"/>
                  <a:gd name="connsiteY678" fmla="*/ 3739 h 10000"/>
                  <a:gd name="connsiteX679" fmla="*/ 1344 w 10000"/>
                  <a:gd name="connsiteY679" fmla="*/ 3775 h 10000"/>
                  <a:gd name="connsiteX680" fmla="*/ 1338 w 10000"/>
                  <a:gd name="connsiteY680" fmla="*/ 3784 h 10000"/>
                  <a:gd name="connsiteX681" fmla="*/ 1338 w 10000"/>
                  <a:gd name="connsiteY681" fmla="*/ 3829 h 10000"/>
                  <a:gd name="connsiteX682" fmla="*/ 1352 w 10000"/>
                  <a:gd name="connsiteY682" fmla="*/ 3852 h 10000"/>
                  <a:gd name="connsiteX683" fmla="*/ 1407 w 10000"/>
                  <a:gd name="connsiteY683" fmla="*/ 3866 h 10000"/>
                  <a:gd name="connsiteX684" fmla="*/ 1440 w 10000"/>
                  <a:gd name="connsiteY684" fmla="*/ 3870 h 10000"/>
                  <a:gd name="connsiteX685" fmla="*/ 1600 w 10000"/>
                  <a:gd name="connsiteY685" fmla="*/ 3857 h 10000"/>
                  <a:gd name="connsiteX686" fmla="*/ 1664 w 10000"/>
                  <a:gd name="connsiteY686" fmla="*/ 3911 h 10000"/>
                  <a:gd name="connsiteX687" fmla="*/ 1700 w 10000"/>
                  <a:gd name="connsiteY687" fmla="*/ 3933 h 10000"/>
                  <a:gd name="connsiteX688" fmla="*/ 1752 w 10000"/>
                  <a:gd name="connsiteY688" fmla="*/ 3947 h 10000"/>
                  <a:gd name="connsiteX689" fmla="*/ 1777 w 10000"/>
                  <a:gd name="connsiteY689" fmla="*/ 3947 h 10000"/>
                  <a:gd name="connsiteX690" fmla="*/ 1813 w 10000"/>
                  <a:gd name="connsiteY690" fmla="*/ 3929 h 10000"/>
                  <a:gd name="connsiteX691" fmla="*/ 1841 w 10000"/>
                  <a:gd name="connsiteY691" fmla="*/ 3933 h 10000"/>
                  <a:gd name="connsiteX692" fmla="*/ 1882 w 10000"/>
                  <a:gd name="connsiteY692" fmla="*/ 3969 h 10000"/>
                  <a:gd name="connsiteX693" fmla="*/ 1940 w 10000"/>
                  <a:gd name="connsiteY693" fmla="*/ 3933 h 10000"/>
                  <a:gd name="connsiteX694" fmla="*/ 1956 w 10000"/>
                  <a:gd name="connsiteY694" fmla="*/ 3920 h 10000"/>
                  <a:gd name="connsiteX695" fmla="*/ 1981 w 10000"/>
                  <a:gd name="connsiteY695" fmla="*/ 3929 h 10000"/>
                  <a:gd name="connsiteX696" fmla="*/ 2058 w 10000"/>
                  <a:gd name="connsiteY696" fmla="*/ 3974 h 10000"/>
                  <a:gd name="connsiteX697" fmla="*/ 2163 w 10000"/>
                  <a:gd name="connsiteY697" fmla="*/ 4051 h 10000"/>
                  <a:gd name="connsiteX698" fmla="*/ 2174 w 10000"/>
                  <a:gd name="connsiteY698" fmla="*/ 4055 h 10000"/>
                  <a:gd name="connsiteX699" fmla="*/ 2183 w 10000"/>
                  <a:gd name="connsiteY699" fmla="*/ 4064 h 10000"/>
                  <a:gd name="connsiteX700" fmla="*/ 2183 w 10000"/>
                  <a:gd name="connsiteY700" fmla="*/ 3581 h 10000"/>
                  <a:gd name="connsiteX701" fmla="*/ 2183 w 10000"/>
                  <a:gd name="connsiteY701" fmla="*/ 3527 h 10000"/>
                  <a:gd name="connsiteX702" fmla="*/ 2180 w 10000"/>
                  <a:gd name="connsiteY702" fmla="*/ 3460 h 10000"/>
                  <a:gd name="connsiteX703" fmla="*/ 2365 w 10000"/>
                  <a:gd name="connsiteY703" fmla="*/ 3455 h 10000"/>
                  <a:gd name="connsiteX704" fmla="*/ 2448 w 10000"/>
                  <a:gd name="connsiteY704" fmla="*/ 3446 h 10000"/>
                  <a:gd name="connsiteX705" fmla="*/ 2494 w 10000"/>
                  <a:gd name="connsiteY705" fmla="*/ 3554 h 10000"/>
                  <a:gd name="connsiteX706" fmla="*/ 2525 w 10000"/>
                  <a:gd name="connsiteY706" fmla="*/ 3613 h 10000"/>
                  <a:gd name="connsiteX707" fmla="*/ 2550 w 10000"/>
                  <a:gd name="connsiteY707" fmla="*/ 3618 h 10000"/>
                  <a:gd name="connsiteX708" fmla="*/ 2630 w 10000"/>
                  <a:gd name="connsiteY708" fmla="*/ 3640 h 10000"/>
                  <a:gd name="connsiteX709" fmla="*/ 2663 w 10000"/>
                  <a:gd name="connsiteY709" fmla="*/ 3667 h 10000"/>
                  <a:gd name="connsiteX710" fmla="*/ 2704 w 10000"/>
                  <a:gd name="connsiteY710" fmla="*/ 3726 h 10000"/>
                  <a:gd name="connsiteX711" fmla="*/ 2762 w 10000"/>
                  <a:gd name="connsiteY711" fmla="*/ 3802 h 10000"/>
                  <a:gd name="connsiteX712" fmla="*/ 2784 w 10000"/>
                  <a:gd name="connsiteY712" fmla="*/ 3829 h 10000"/>
                  <a:gd name="connsiteX713" fmla="*/ 2815 w 10000"/>
                  <a:gd name="connsiteY713" fmla="*/ 3879 h 10000"/>
                  <a:gd name="connsiteX714" fmla="*/ 2859 w 10000"/>
                  <a:gd name="connsiteY714" fmla="*/ 3748 h 10000"/>
                  <a:gd name="connsiteX715" fmla="*/ 2856 w 10000"/>
                  <a:gd name="connsiteY715" fmla="*/ 3726 h 10000"/>
                  <a:gd name="connsiteX716" fmla="*/ 2848 w 10000"/>
                  <a:gd name="connsiteY716" fmla="*/ 3712 h 10000"/>
                  <a:gd name="connsiteX717" fmla="*/ 2848 w 10000"/>
                  <a:gd name="connsiteY717" fmla="*/ 3685 h 10000"/>
                  <a:gd name="connsiteX718" fmla="*/ 2873 w 10000"/>
                  <a:gd name="connsiteY718" fmla="*/ 3613 h 10000"/>
                  <a:gd name="connsiteX719" fmla="*/ 2886 w 10000"/>
                  <a:gd name="connsiteY719" fmla="*/ 3604 h 10000"/>
                  <a:gd name="connsiteX720" fmla="*/ 2922 w 10000"/>
                  <a:gd name="connsiteY720" fmla="*/ 3654 h 10000"/>
                  <a:gd name="connsiteX721" fmla="*/ 2947 w 10000"/>
                  <a:gd name="connsiteY721" fmla="*/ 3654 h 10000"/>
                  <a:gd name="connsiteX722" fmla="*/ 2953 w 10000"/>
                  <a:gd name="connsiteY722" fmla="*/ 3613 h 10000"/>
                  <a:gd name="connsiteX723" fmla="*/ 2975 w 10000"/>
                  <a:gd name="connsiteY723" fmla="*/ 3581 h 10000"/>
                  <a:gd name="connsiteX724" fmla="*/ 2975 w 10000"/>
                  <a:gd name="connsiteY724" fmla="*/ 3523 h 10000"/>
                  <a:gd name="connsiteX725" fmla="*/ 3024 w 10000"/>
                  <a:gd name="connsiteY725" fmla="*/ 3406 h 10000"/>
                  <a:gd name="connsiteX726" fmla="*/ 3027 w 10000"/>
                  <a:gd name="connsiteY726" fmla="*/ 3383 h 10000"/>
                  <a:gd name="connsiteX727" fmla="*/ 3027 w 10000"/>
                  <a:gd name="connsiteY727" fmla="*/ 3342 h 10000"/>
                  <a:gd name="connsiteX728" fmla="*/ 3019 w 10000"/>
                  <a:gd name="connsiteY728" fmla="*/ 3315 h 10000"/>
                  <a:gd name="connsiteX729" fmla="*/ 3002 w 10000"/>
                  <a:gd name="connsiteY729" fmla="*/ 3302 h 10000"/>
                  <a:gd name="connsiteX730" fmla="*/ 2977 w 10000"/>
                  <a:gd name="connsiteY730" fmla="*/ 3302 h 10000"/>
                  <a:gd name="connsiteX731" fmla="*/ 2969 w 10000"/>
                  <a:gd name="connsiteY731" fmla="*/ 3297 h 10000"/>
                  <a:gd name="connsiteX732" fmla="*/ 2966 w 10000"/>
                  <a:gd name="connsiteY732" fmla="*/ 3166 h 10000"/>
                  <a:gd name="connsiteX733" fmla="*/ 2966 w 10000"/>
                  <a:gd name="connsiteY733" fmla="*/ 3144 h 10000"/>
                  <a:gd name="connsiteX734" fmla="*/ 2969 w 10000"/>
                  <a:gd name="connsiteY734" fmla="*/ 3139 h 10000"/>
                  <a:gd name="connsiteX735" fmla="*/ 3129 w 10000"/>
                  <a:gd name="connsiteY735" fmla="*/ 3130 h 10000"/>
                  <a:gd name="connsiteX736" fmla="*/ 3140 w 10000"/>
                  <a:gd name="connsiteY736" fmla="*/ 3081 h 10000"/>
                  <a:gd name="connsiteX737" fmla="*/ 3148 w 10000"/>
                  <a:gd name="connsiteY737" fmla="*/ 3009 h 10000"/>
                  <a:gd name="connsiteX738" fmla="*/ 3159 w 10000"/>
                  <a:gd name="connsiteY738" fmla="*/ 2995 h 10000"/>
                  <a:gd name="connsiteX739" fmla="*/ 3187 w 10000"/>
                  <a:gd name="connsiteY739" fmla="*/ 2995 h 10000"/>
                  <a:gd name="connsiteX740" fmla="*/ 3212 w 10000"/>
                  <a:gd name="connsiteY740" fmla="*/ 3013 h 10000"/>
                  <a:gd name="connsiteX741" fmla="*/ 3217 w 10000"/>
                  <a:gd name="connsiteY741" fmla="*/ 3000 h 10000"/>
                  <a:gd name="connsiteX742" fmla="*/ 3226 w 10000"/>
                  <a:gd name="connsiteY742" fmla="*/ 2972 h 10000"/>
                  <a:gd name="connsiteX743" fmla="*/ 3353 w 10000"/>
                  <a:gd name="connsiteY743" fmla="*/ 2968 h 10000"/>
                  <a:gd name="connsiteX744" fmla="*/ 3369 w 10000"/>
                  <a:gd name="connsiteY744" fmla="*/ 2864 h 10000"/>
                  <a:gd name="connsiteX745" fmla="*/ 3377 w 10000"/>
                  <a:gd name="connsiteY745" fmla="*/ 2842 h 10000"/>
                  <a:gd name="connsiteX746" fmla="*/ 3405 w 10000"/>
                  <a:gd name="connsiteY746" fmla="*/ 2828 h 10000"/>
                  <a:gd name="connsiteX747" fmla="*/ 3413 w 10000"/>
                  <a:gd name="connsiteY747" fmla="*/ 2815 h 10000"/>
                  <a:gd name="connsiteX748" fmla="*/ 3444 w 10000"/>
                  <a:gd name="connsiteY748" fmla="*/ 2697 h 10000"/>
                  <a:gd name="connsiteX749" fmla="*/ 3441 w 10000"/>
                  <a:gd name="connsiteY749" fmla="*/ 2670 h 10000"/>
                  <a:gd name="connsiteX750" fmla="*/ 3458 w 10000"/>
                  <a:gd name="connsiteY750" fmla="*/ 2652 h 10000"/>
                  <a:gd name="connsiteX751" fmla="*/ 3466 w 10000"/>
                  <a:gd name="connsiteY751" fmla="*/ 2630 h 10000"/>
                  <a:gd name="connsiteX752" fmla="*/ 3524 w 10000"/>
                  <a:gd name="connsiteY752" fmla="*/ 2553 h 10000"/>
                  <a:gd name="connsiteX753" fmla="*/ 3546 w 10000"/>
                  <a:gd name="connsiteY753" fmla="*/ 2589 h 10000"/>
                  <a:gd name="connsiteX754" fmla="*/ 3562 w 10000"/>
                  <a:gd name="connsiteY754" fmla="*/ 2603 h 10000"/>
                  <a:gd name="connsiteX755" fmla="*/ 3571 w 10000"/>
                  <a:gd name="connsiteY755" fmla="*/ 2607 h 10000"/>
                  <a:gd name="connsiteX756" fmla="*/ 3579 w 10000"/>
                  <a:gd name="connsiteY756" fmla="*/ 2603 h 10000"/>
                  <a:gd name="connsiteX757" fmla="*/ 3582 w 10000"/>
                  <a:gd name="connsiteY757" fmla="*/ 2594 h 10000"/>
                  <a:gd name="connsiteX758" fmla="*/ 3595 w 10000"/>
                  <a:gd name="connsiteY758" fmla="*/ 2553 h 10000"/>
                  <a:gd name="connsiteX759" fmla="*/ 3604 w 10000"/>
                  <a:gd name="connsiteY759" fmla="*/ 2508 h 10000"/>
                  <a:gd name="connsiteX760" fmla="*/ 3607 w 10000"/>
                  <a:gd name="connsiteY760" fmla="*/ 2485 h 10000"/>
                  <a:gd name="connsiteX761" fmla="*/ 3651 w 10000"/>
                  <a:gd name="connsiteY761" fmla="*/ 2463 h 10000"/>
                  <a:gd name="connsiteX762" fmla="*/ 3667 w 10000"/>
                  <a:gd name="connsiteY762" fmla="*/ 2445 h 10000"/>
                  <a:gd name="connsiteX763" fmla="*/ 3678 w 10000"/>
                  <a:gd name="connsiteY763" fmla="*/ 2431 h 10000"/>
                  <a:gd name="connsiteX764" fmla="*/ 3692 w 10000"/>
                  <a:gd name="connsiteY764" fmla="*/ 2431 h 10000"/>
                  <a:gd name="connsiteX765" fmla="*/ 3717 w 10000"/>
                  <a:gd name="connsiteY765" fmla="*/ 2445 h 10000"/>
                  <a:gd name="connsiteX766" fmla="*/ 3731 w 10000"/>
                  <a:gd name="connsiteY766" fmla="*/ 2445 h 10000"/>
                  <a:gd name="connsiteX767" fmla="*/ 3731 w 10000"/>
                  <a:gd name="connsiteY767" fmla="*/ 2355 h 10000"/>
                  <a:gd name="connsiteX768" fmla="*/ 3678 w 10000"/>
                  <a:gd name="connsiteY768" fmla="*/ 2260 h 10000"/>
                  <a:gd name="connsiteX769" fmla="*/ 3711 w 10000"/>
                  <a:gd name="connsiteY769" fmla="*/ 2246 h 10000"/>
                  <a:gd name="connsiteX770" fmla="*/ 3684 w 10000"/>
                  <a:gd name="connsiteY770" fmla="*/ 2066 h 10000"/>
                  <a:gd name="connsiteX771" fmla="*/ 3662 w 10000"/>
                  <a:gd name="connsiteY771" fmla="*/ 1985 h 10000"/>
                  <a:gd name="connsiteX772" fmla="*/ 3670 w 10000"/>
                  <a:gd name="connsiteY772" fmla="*/ 1908 h 10000"/>
                  <a:gd name="connsiteX773" fmla="*/ 3700 w 10000"/>
                  <a:gd name="connsiteY773" fmla="*/ 1903 h 10000"/>
                  <a:gd name="connsiteX774" fmla="*/ 3739 w 10000"/>
                  <a:gd name="connsiteY774" fmla="*/ 1876 h 10000"/>
                  <a:gd name="connsiteX775" fmla="*/ 3805 w 10000"/>
                  <a:gd name="connsiteY775" fmla="*/ 1791 h 10000"/>
                  <a:gd name="connsiteX776" fmla="*/ 3852 w 10000"/>
                  <a:gd name="connsiteY776" fmla="*/ 1710 h 10000"/>
                  <a:gd name="connsiteX777" fmla="*/ 3852 w 10000"/>
                  <a:gd name="connsiteY777" fmla="*/ 1642 h 10000"/>
                  <a:gd name="connsiteX778" fmla="*/ 3797 w 10000"/>
                  <a:gd name="connsiteY778" fmla="*/ 1619 h 10000"/>
                  <a:gd name="connsiteX779" fmla="*/ 3780 w 10000"/>
                  <a:gd name="connsiteY779" fmla="*/ 1552 h 10000"/>
                  <a:gd name="connsiteX780" fmla="*/ 3827 w 10000"/>
                  <a:gd name="connsiteY780" fmla="*/ 1547 h 10000"/>
                  <a:gd name="connsiteX781" fmla="*/ 3827 w 10000"/>
                  <a:gd name="connsiteY781" fmla="*/ 1340 h 10000"/>
                  <a:gd name="connsiteX782" fmla="*/ 3750 w 10000"/>
                  <a:gd name="connsiteY782" fmla="*/ 1313 h 10000"/>
                  <a:gd name="connsiteX783" fmla="*/ 3767 w 10000"/>
                  <a:gd name="connsiteY783" fmla="*/ 1155 h 10000"/>
                  <a:gd name="connsiteX784" fmla="*/ 3637 w 10000"/>
                  <a:gd name="connsiteY784" fmla="*/ 1159 h 10000"/>
                  <a:gd name="connsiteX785" fmla="*/ 3582 w 10000"/>
                  <a:gd name="connsiteY785" fmla="*/ 983 h 10000"/>
                  <a:gd name="connsiteX786" fmla="*/ 3554 w 10000"/>
                  <a:gd name="connsiteY786" fmla="*/ 983 h 10000"/>
                  <a:gd name="connsiteX787" fmla="*/ 3562 w 10000"/>
                  <a:gd name="connsiteY787" fmla="*/ 871 h 10000"/>
                  <a:gd name="connsiteX788" fmla="*/ 3557 w 10000"/>
                  <a:gd name="connsiteY788" fmla="*/ 839 h 10000"/>
                  <a:gd name="connsiteX789" fmla="*/ 3532 w 10000"/>
                  <a:gd name="connsiteY789" fmla="*/ 812 h 10000"/>
                  <a:gd name="connsiteX790" fmla="*/ 3546 w 10000"/>
                  <a:gd name="connsiteY790" fmla="*/ 785 h 10000"/>
                  <a:gd name="connsiteX791" fmla="*/ 3538 w 10000"/>
                  <a:gd name="connsiteY791" fmla="*/ 744 h 10000"/>
                  <a:gd name="connsiteX792" fmla="*/ 3502 w 10000"/>
                  <a:gd name="connsiteY792" fmla="*/ 627 h 10000"/>
                  <a:gd name="connsiteX793" fmla="*/ 3532 w 10000"/>
                  <a:gd name="connsiteY793" fmla="*/ 600 h 10000"/>
                  <a:gd name="connsiteX794" fmla="*/ 3554 w 10000"/>
                  <a:gd name="connsiteY794" fmla="*/ 618 h 10000"/>
                  <a:gd name="connsiteX795" fmla="*/ 3562 w 10000"/>
                  <a:gd name="connsiteY795" fmla="*/ 627 h 10000"/>
                  <a:gd name="connsiteX796" fmla="*/ 3579 w 10000"/>
                  <a:gd name="connsiteY796" fmla="*/ 627 h 10000"/>
                  <a:gd name="connsiteX797" fmla="*/ 3595 w 10000"/>
                  <a:gd name="connsiteY797" fmla="*/ 604 h 10000"/>
                  <a:gd name="connsiteX798" fmla="*/ 3607 w 10000"/>
                  <a:gd name="connsiteY798" fmla="*/ 555 h 10000"/>
                  <a:gd name="connsiteX799" fmla="*/ 3620 w 10000"/>
                  <a:gd name="connsiteY799" fmla="*/ 573 h 10000"/>
                  <a:gd name="connsiteX800" fmla="*/ 3634 w 10000"/>
                  <a:gd name="connsiteY800" fmla="*/ 474 h 10000"/>
                  <a:gd name="connsiteX801" fmla="*/ 3645 w 10000"/>
                  <a:gd name="connsiteY801" fmla="*/ 456 h 10000"/>
                  <a:gd name="connsiteX802" fmla="*/ 3662 w 10000"/>
                  <a:gd name="connsiteY802" fmla="*/ 442 h 10000"/>
                  <a:gd name="connsiteX803" fmla="*/ 3695 w 10000"/>
                  <a:gd name="connsiteY803" fmla="*/ 469 h 10000"/>
                  <a:gd name="connsiteX804" fmla="*/ 3695 w 10000"/>
                  <a:gd name="connsiteY804" fmla="*/ 343 h 10000"/>
                  <a:gd name="connsiteX805" fmla="*/ 3822 w 10000"/>
                  <a:gd name="connsiteY805" fmla="*/ 352 h 10000"/>
                  <a:gd name="connsiteX806" fmla="*/ 3822 w 10000"/>
                  <a:gd name="connsiteY806" fmla="*/ 262 h 10000"/>
                  <a:gd name="connsiteX807" fmla="*/ 3819 w 10000"/>
                  <a:gd name="connsiteY807" fmla="*/ 248 h 10000"/>
                  <a:gd name="connsiteX808" fmla="*/ 3805 w 10000"/>
                  <a:gd name="connsiteY808" fmla="*/ 235 h 10000"/>
                  <a:gd name="connsiteX809" fmla="*/ 3805 w 10000"/>
                  <a:gd name="connsiteY809" fmla="*/ 113 h 10000"/>
                  <a:gd name="connsiteX810" fmla="*/ 3888 w 10000"/>
                  <a:gd name="connsiteY810" fmla="*/ 126 h 10000"/>
                  <a:gd name="connsiteX811" fmla="*/ 3893 w 10000"/>
                  <a:gd name="connsiteY811" fmla="*/ 68 h 10000"/>
                  <a:gd name="connsiteX812" fmla="*/ 3974 w 10000"/>
                  <a:gd name="connsiteY812" fmla="*/ 99 h 10000"/>
                  <a:gd name="connsiteX813" fmla="*/ 3974 w 10000"/>
                  <a:gd name="connsiteY813" fmla="*/ 185 h 10000"/>
                  <a:gd name="connsiteX814" fmla="*/ 4128 w 10000"/>
                  <a:gd name="connsiteY814" fmla="*/ 180 h 10000"/>
                  <a:gd name="connsiteX815" fmla="*/ 4117 w 10000"/>
                  <a:gd name="connsiteY815" fmla="*/ 0 h 10000"/>
                  <a:gd name="connsiteX816" fmla="*/ 4230 w 10000"/>
                  <a:gd name="connsiteY816" fmla="*/ 0 h 10000"/>
                  <a:gd name="connsiteX817" fmla="*/ 4230 w 10000"/>
                  <a:gd name="connsiteY817" fmla="*/ 221 h 10000"/>
                  <a:gd name="connsiteX818" fmla="*/ 4354 w 10000"/>
                  <a:gd name="connsiteY818" fmla="*/ 221 h 10000"/>
                  <a:gd name="connsiteX819" fmla="*/ 4354 w 10000"/>
                  <a:gd name="connsiteY819" fmla="*/ 316 h 10000"/>
                  <a:gd name="connsiteX820" fmla="*/ 4401 w 10000"/>
                  <a:gd name="connsiteY820" fmla="*/ 325 h 10000"/>
                  <a:gd name="connsiteX821" fmla="*/ 4401 w 10000"/>
                  <a:gd name="connsiteY821" fmla="*/ 379 h 10000"/>
                  <a:gd name="connsiteX822" fmla="*/ 4432 w 10000"/>
                  <a:gd name="connsiteY822" fmla="*/ 383 h 10000"/>
                  <a:gd name="connsiteX823" fmla="*/ 4434 w 10000"/>
                  <a:gd name="connsiteY823" fmla="*/ 510 h 10000"/>
                  <a:gd name="connsiteX824" fmla="*/ 4528 w 10000"/>
                  <a:gd name="connsiteY824" fmla="*/ 514 h 10000"/>
                  <a:gd name="connsiteX825" fmla="*/ 4539 w 10000"/>
                  <a:gd name="connsiteY825" fmla="*/ 528 h 10000"/>
                  <a:gd name="connsiteX826" fmla="*/ 4570 w 10000"/>
                  <a:gd name="connsiteY826" fmla="*/ 469 h 10000"/>
                  <a:gd name="connsiteX827" fmla="*/ 4570 w 10000"/>
                  <a:gd name="connsiteY827" fmla="*/ 370 h 10000"/>
                  <a:gd name="connsiteX828" fmla="*/ 4506 w 10000"/>
                  <a:gd name="connsiteY828" fmla="*/ 343 h 10000"/>
                  <a:gd name="connsiteX829" fmla="*/ 4506 w 10000"/>
                  <a:gd name="connsiteY829" fmla="*/ 226 h 10000"/>
                  <a:gd name="connsiteX830" fmla="*/ 4575 w 10000"/>
                  <a:gd name="connsiteY830" fmla="*/ 212 h 10000"/>
                  <a:gd name="connsiteX831" fmla="*/ 4583 w 10000"/>
                  <a:gd name="connsiteY831" fmla="*/ 140 h 10000"/>
                  <a:gd name="connsiteX832" fmla="*/ 4616 w 10000"/>
                  <a:gd name="connsiteY832" fmla="*/ 131 h 10000"/>
                  <a:gd name="connsiteX833" fmla="*/ 4625 w 10000"/>
                  <a:gd name="connsiteY833" fmla="*/ 90 h 10000"/>
                  <a:gd name="connsiteX834" fmla="*/ 4663 w 10000"/>
                  <a:gd name="connsiteY834" fmla="*/ 90 h 10000"/>
                  <a:gd name="connsiteX835" fmla="*/ 4658 w 10000"/>
                  <a:gd name="connsiteY835" fmla="*/ 41 h 10000"/>
                  <a:gd name="connsiteX836" fmla="*/ 5006 w 10000"/>
                  <a:gd name="connsiteY836" fmla="*/ 41 h 10000"/>
                  <a:gd name="connsiteX837" fmla="*/ 4997 w 10000"/>
                  <a:gd name="connsiteY837" fmla="*/ 140 h 10000"/>
                  <a:gd name="connsiteX838" fmla="*/ 5050 w 10000"/>
                  <a:gd name="connsiteY838" fmla="*/ 140 h 10000"/>
                  <a:gd name="connsiteX839" fmla="*/ 5041 w 10000"/>
                  <a:gd name="connsiteY839" fmla="*/ 433 h 10000"/>
                  <a:gd name="connsiteX840" fmla="*/ 5077 w 10000"/>
                  <a:gd name="connsiteY840" fmla="*/ 433 h 10000"/>
                  <a:gd name="connsiteX841" fmla="*/ 5075 w 10000"/>
                  <a:gd name="connsiteY841" fmla="*/ 406 h 10000"/>
                  <a:gd name="connsiteX842" fmla="*/ 5132 w 10000"/>
                  <a:gd name="connsiteY842" fmla="*/ 442 h 10000"/>
                  <a:gd name="connsiteX843" fmla="*/ 5188 w 10000"/>
                  <a:gd name="connsiteY843" fmla="*/ 429 h 10000"/>
                  <a:gd name="connsiteX844" fmla="*/ 5246 w 10000"/>
                  <a:gd name="connsiteY844" fmla="*/ 487 h 10000"/>
                  <a:gd name="connsiteX845" fmla="*/ 5295 w 10000"/>
                  <a:gd name="connsiteY845" fmla="*/ 469 h 10000"/>
                  <a:gd name="connsiteX846" fmla="*/ 5309 w 10000"/>
                  <a:gd name="connsiteY846" fmla="*/ 654 h 10000"/>
                  <a:gd name="connsiteX847" fmla="*/ 5229 w 10000"/>
                  <a:gd name="connsiteY847" fmla="*/ 758 h 10000"/>
                  <a:gd name="connsiteX848" fmla="*/ 5243 w 10000"/>
                  <a:gd name="connsiteY848" fmla="*/ 843 h 10000"/>
                  <a:gd name="connsiteX849" fmla="*/ 5204 w 10000"/>
                  <a:gd name="connsiteY849" fmla="*/ 889 h 10000"/>
                  <a:gd name="connsiteX850" fmla="*/ 5207 w 10000"/>
                  <a:gd name="connsiteY850" fmla="*/ 893 h 10000"/>
                  <a:gd name="connsiteX851" fmla="*/ 5215 w 10000"/>
                  <a:gd name="connsiteY851" fmla="*/ 907 h 10000"/>
                  <a:gd name="connsiteX852" fmla="*/ 5339 w 10000"/>
                  <a:gd name="connsiteY852" fmla="*/ 916 h 10000"/>
                  <a:gd name="connsiteX853" fmla="*/ 5408 w 10000"/>
                  <a:gd name="connsiteY853" fmla="*/ 916 h 10000"/>
                  <a:gd name="connsiteX854" fmla="*/ 5436 w 10000"/>
                  <a:gd name="connsiteY854" fmla="*/ 920 h 10000"/>
                  <a:gd name="connsiteX855" fmla="*/ 5436 w 10000"/>
                  <a:gd name="connsiteY855" fmla="*/ 889 h 10000"/>
                  <a:gd name="connsiteX856" fmla="*/ 5455 w 10000"/>
                  <a:gd name="connsiteY856" fmla="*/ 889 h 10000"/>
                  <a:gd name="connsiteX857" fmla="*/ 5477 w 10000"/>
                  <a:gd name="connsiteY857" fmla="*/ 916 h 10000"/>
                  <a:gd name="connsiteX858" fmla="*/ 5486 w 10000"/>
                  <a:gd name="connsiteY858" fmla="*/ 947 h 10000"/>
                  <a:gd name="connsiteX859" fmla="*/ 5516 w 10000"/>
                  <a:gd name="connsiteY859" fmla="*/ 997 h 10000"/>
                  <a:gd name="connsiteX860" fmla="*/ 5568 w 10000"/>
                  <a:gd name="connsiteY860" fmla="*/ 1092 h 10000"/>
                  <a:gd name="connsiteX861" fmla="*/ 5585 w 10000"/>
                  <a:gd name="connsiteY861" fmla="*/ 1182 h 10000"/>
                  <a:gd name="connsiteX862" fmla="*/ 5582 w 10000"/>
                  <a:gd name="connsiteY862" fmla="*/ 1218 h 10000"/>
                  <a:gd name="connsiteX863" fmla="*/ 5582 w 10000"/>
                  <a:gd name="connsiteY863" fmla="*/ 1249 h 10000"/>
                  <a:gd name="connsiteX864" fmla="*/ 5637 w 10000"/>
                  <a:gd name="connsiteY864" fmla="*/ 1263 h 10000"/>
                  <a:gd name="connsiteX865" fmla="*/ 5728 w 10000"/>
                  <a:gd name="connsiteY865" fmla="*/ 1222 h 10000"/>
                  <a:gd name="connsiteX866" fmla="*/ 5720 w 10000"/>
                  <a:gd name="connsiteY866" fmla="*/ 1046 h 10000"/>
                  <a:gd name="connsiteX867" fmla="*/ 5726 w 10000"/>
                  <a:gd name="connsiteY867" fmla="*/ 1028 h 10000"/>
                  <a:gd name="connsiteX868" fmla="*/ 5726 w 10000"/>
                  <a:gd name="connsiteY868" fmla="*/ 1010 h 10000"/>
                  <a:gd name="connsiteX869" fmla="*/ 5737 w 10000"/>
                  <a:gd name="connsiteY869" fmla="*/ 1001 h 10000"/>
                  <a:gd name="connsiteX870" fmla="*/ 5742 w 10000"/>
                  <a:gd name="connsiteY870" fmla="*/ 997 h 10000"/>
                  <a:gd name="connsiteX871" fmla="*/ 5814 w 10000"/>
                  <a:gd name="connsiteY871" fmla="*/ 970 h 10000"/>
                  <a:gd name="connsiteX872" fmla="*/ 5875 w 10000"/>
                  <a:gd name="connsiteY872" fmla="*/ 956 h 10000"/>
                  <a:gd name="connsiteX873" fmla="*/ 5866 w 10000"/>
                  <a:gd name="connsiteY873" fmla="*/ 708 h 10000"/>
                  <a:gd name="connsiteX874" fmla="*/ 6220 w 10000"/>
                  <a:gd name="connsiteY874" fmla="*/ 722 h 10000"/>
                  <a:gd name="connsiteX875" fmla="*/ 6363 w 10000"/>
                  <a:gd name="connsiteY875" fmla="*/ 731 h 10000"/>
                  <a:gd name="connsiteX876" fmla="*/ 6369 w 10000"/>
                  <a:gd name="connsiteY876" fmla="*/ 749 h 10000"/>
                  <a:gd name="connsiteX877" fmla="*/ 6410 w 10000"/>
                  <a:gd name="connsiteY877" fmla="*/ 758 h 10000"/>
                  <a:gd name="connsiteX878" fmla="*/ 6360 w 10000"/>
                  <a:gd name="connsiteY878" fmla="*/ 974 h 10000"/>
                  <a:gd name="connsiteX879" fmla="*/ 6498 w 10000"/>
                  <a:gd name="connsiteY879" fmla="*/ 983 h 10000"/>
                  <a:gd name="connsiteX880" fmla="*/ 6507 w 10000"/>
                  <a:gd name="connsiteY880" fmla="*/ 1037 h 10000"/>
                  <a:gd name="connsiteX881" fmla="*/ 6565 w 10000"/>
                  <a:gd name="connsiteY881" fmla="*/ 1024 h 10000"/>
                  <a:gd name="connsiteX882" fmla="*/ 6628 w 10000"/>
                  <a:gd name="connsiteY882" fmla="*/ 1060 h 10000"/>
                  <a:gd name="connsiteX883" fmla="*/ 6653 w 10000"/>
                  <a:gd name="connsiteY883" fmla="*/ 1015 h 10000"/>
                  <a:gd name="connsiteX884" fmla="*/ 6694 w 10000"/>
                  <a:gd name="connsiteY884" fmla="*/ 970 h 10000"/>
                  <a:gd name="connsiteX885" fmla="*/ 6725 w 10000"/>
                  <a:gd name="connsiteY885" fmla="*/ 947 h 10000"/>
                  <a:gd name="connsiteX886" fmla="*/ 6747 w 10000"/>
                  <a:gd name="connsiteY886" fmla="*/ 920 h 10000"/>
                  <a:gd name="connsiteX887" fmla="*/ 6780 w 10000"/>
                  <a:gd name="connsiteY887" fmla="*/ 902 h 10000"/>
                  <a:gd name="connsiteX888" fmla="*/ 6807 w 10000"/>
                  <a:gd name="connsiteY888" fmla="*/ 880 h 10000"/>
                  <a:gd name="connsiteX889" fmla="*/ 6835 w 10000"/>
                  <a:gd name="connsiteY889" fmla="*/ 830 h 10000"/>
                  <a:gd name="connsiteX890" fmla="*/ 6876 w 10000"/>
                  <a:gd name="connsiteY890" fmla="*/ 816 h 10000"/>
                  <a:gd name="connsiteX891" fmla="*/ 6904 w 10000"/>
                  <a:gd name="connsiteY891" fmla="*/ 798 h 10000"/>
                  <a:gd name="connsiteX892" fmla="*/ 6934 w 10000"/>
                  <a:gd name="connsiteY892" fmla="*/ 798 h 10000"/>
                  <a:gd name="connsiteX893" fmla="*/ 6948 w 10000"/>
                  <a:gd name="connsiteY893" fmla="*/ 843 h 10000"/>
                  <a:gd name="connsiteX894" fmla="*/ 6959 w 10000"/>
                  <a:gd name="connsiteY894" fmla="*/ 889 h 10000"/>
                  <a:gd name="connsiteX895" fmla="*/ 6973 w 10000"/>
                  <a:gd name="connsiteY895" fmla="*/ 943 h 10000"/>
                  <a:gd name="connsiteX896" fmla="*/ 7006 w 10000"/>
                  <a:gd name="connsiteY896" fmla="*/ 1028 h 10000"/>
                  <a:gd name="connsiteX897" fmla="*/ 7056 w 10000"/>
                  <a:gd name="connsiteY897" fmla="*/ 1092 h 10000"/>
                  <a:gd name="connsiteX898" fmla="*/ 7169 w 10000"/>
                  <a:gd name="connsiteY898" fmla="*/ 1304 h 10000"/>
                  <a:gd name="connsiteX899" fmla="*/ 7116 w 10000"/>
                  <a:gd name="connsiteY899" fmla="*/ 1547 h 10000"/>
                  <a:gd name="connsiteX900" fmla="*/ 7150 w 10000"/>
                  <a:gd name="connsiteY900" fmla="*/ 1691 h 10000"/>
                  <a:gd name="connsiteX901" fmla="*/ 7078 w 10000"/>
                  <a:gd name="connsiteY901" fmla="*/ 1750 h 10000"/>
                  <a:gd name="connsiteX902" fmla="*/ 7086 w 10000"/>
                  <a:gd name="connsiteY902" fmla="*/ 1894 h 10000"/>
                  <a:gd name="connsiteX903" fmla="*/ 7111 w 10000"/>
                  <a:gd name="connsiteY903" fmla="*/ 1903 h 10000"/>
                  <a:gd name="connsiteX904" fmla="*/ 7150 w 10000"/>
                  <a:gd name="connsiteY904" fmla="*/ 2025 h 10000"/>
                  <a:gd name="connsiteX905" fmla="*/ 7232 w 10000"/>
                  <a:gd name="connsiteY905" fmla="*/ 2048 h 10000"/>
                  <a:gd name="connsiteX906" fmla="*/ 7296 w 10000"/>
                  <a:gd name="connsiteY906" fmla="*/ 2061 h 10000"/>
                  <a:gd name="connsiteX907" fmla="*/ 7434 w 10000"/>
                  <a:gd name="connsiteY907" fmla="*/ 2093 h 10000"/>
                  <a:gd name="connsiteX908" fmla="*/ 7586 w 10000"/>
                  <a:gd name="connsiteY908" fmla="*/ 2115 h 10000"/>
                  <a:gd name="connsiteX909" fmla="*/ 7748 w 10000"/>
                  <a:gd name="connsiteY909" fmla="*/ 2115 h 10000"/>
                  <a:gd name="connsiteX910" fmla="*/ 7826 w 10000"/>
                  <a:gd name="connsiteY910" fmla="*/ 1917 h 10000"/>
                  <a:gd name="connsiteX911" fmla="*/ 8068 w 10000"/>
                  <a:gd name="connsiteY911" fmla="*/ 1922 h 10000"/>
                  <a:gd name="connsiteX912" fmla="*/ 8132 w 10000"/>
                  <a:gd name="connsiteY912" fmla="*/ 1890 h 10000"/>
                  <a:gd name="connsiteX913" fmla="*/ 8220 w 10000"/>
                  <a:gd name="connsiteY913" fmla="*/ 1849 h 10000"/>
                  <a:gd name="connsiteX914" fmla="*/ 8251 w 10000"/>
                  <a:gd name="connsiteY914" fmla="*/ 1863 h 10000"/>
                  <a:gd name="connsiteX915" fmla="*/ 8270 w 10000"/>
                  <a:gd name="connsiteY915" fmla="*/ 1867 h 10000"/>
                  <a:gd name="connsiteX916" fmla="*/ 8366 w 10000"/>
                  <a:gd name="connsiteY916" fmla="*/ 1854 h 10000"/>
                  <a:gd name="connsiteX917" fmla="*/ 8422 w 10000"/>
                  <a:gd name="connsiteY917" fmla="*/ 1849 h 10000"/>
                  <a:gd name="connsiteX918" fmla="*/ 8413 w 10000"/>
                  <a:gd name="connsiteY918" fmla="*/ 2061 h 10000"/>
                  <a:gd name="connsiteX919" fmla="*/ 8460 w 10000"/>
                  <a:gd name="connsiteY919" fmla="*/ 2106 h 10000"/>
                  <a:gd name="connsiteX920" fmla="*/ 8471 w 10000"/>
                  <a:gd name="connsiteY920" fmla="*/ 2179 h 10000"/>
                  <a:gd name="connsiteX921" fmla="*/ 8493 w 10000"/>
                  <a:gd name="connsiteY921" fmla="*/ 2643 h 10000"/>
                  <a:gd name="connsiteX922" fmla="*/ 8493 w 10000"/>
                  <a:gd name="connsiteY922" fmla="*/ 2657 h 10000"/>
                  <a:gd name="connsiteX923" fmla="*/ 8631 w 10000"/>
                  <a:gd name="connsiteY923" fmla="*/ 2576 h 10000"/>
                  <a:gd name="connsiteX924" fmla="*/ 8662 w 10000"/>
                  <a:gd name="connsiteY924" fmla="*/ 2580 h 10000"/>
                  <a:gd name="connsiteX925" fmla="*/ 8830 w 10000"/>
                  <a:gd name="connsiteY925" fmla="*/ 2652 h 10000"/>
                  <a:gd name="connsiteX926" fmla="*/ 8871 w 10000"/>
                  <a:gd name="connsiteY926" fmla="*/ 2693 h 10000"/>
                  <a:gd name="connsiteX927" fmla="*/ 8891 w 10000"/>
                  <a:gd name="connsiteY927" fmla="*/ 2684 h 10000"/>
                  <a:gd name="connsiteX928" fmla="*/ 8954 w 10000"/>
                  <a:gd name="connsiteY928" fmla="*/ 2670 h 10000"/>
                  <a:gd name="connsiteX929" fmla="*/ 9042 w 10000"/>
                  <a:gd name="connsiteY929" fmla="*/ 2711 h 10000"/>
                  <a:gd name="connsiteX930" fmla="*/ 9076 w 10000"/>
                  <a:gd name="connsiteY930" fmla="*/ 2824 h 10000"/>
                  <a:gd name="connsiteX931" fmla="*/ 9081 w 10000"/>
                  <a:gd name="connsiteY931" fmla="*/ 2824 h 10000"/>
                  <a:gd name="connsiteX932" fmla="*/ 9136 w 10000"/>
                  <a:gd name="connsiteY932" fmla="*/ 2801 h 10000"/>
                  <a:gd name="connsiteX933" fmla="*/ 9194 w 10000"/>
                  <a:gd name="connsiteY933" fmla="*/ 2950 h 10000"/>
                  <a:gd name="connsiteX934" fmla="*/ 9208 w 10000"/>
                  <a:gd name="connsiteY934" fmla="*/ 2950 h 10000"/>
                  <a:gd name="connsiteX935" fmla="*/ 9393 w 10000"/>
                  <a:gd name="connsiteY935" fmla="*/ 2972 h 10000"/>
                  <a:gd name="connsiteX936" fmla="*/ 9627 w 10000"/>
                  <a:gd name="connsiteY936" fmla="*/ 2986 h 10000"/>
                  <a:gd name="connsiteX937" fmla="*/ 9622 w 10000"/>
                  <a:gd name="connsiteY937" fmla="*/ 3153 h 10000"/>
                  <a:gd name="connsiteX938" fmla="*/ 9719 w 10000"/>
                  <a:gd name="connsiteY938" fmla="*/ 3153 h 10000"/>
                  <a:gd name="connsiteX939" fmla="*/ 9719 w 10000"/>
                  <a:gd name="connsiteY939" fmla="*/ 3771 h 10000"/>
                  <a:gd name="connsiteX940" fmla="*/ 9719 w 10000"/>
                  <a:gd name="connsiteY940" fmla="*/ 4339 h 10000"/>
                  <a:gd name="connsiteX941" fmla="*/ 9719 w 10000"/>
                  <a:gd name="connsiteY941" fmla="*/ 4799 h 10000"/>
                  <a:gd name="connsiteX942" fmla="*/ 9757 w 10000"/>
                  <a:gd name="connsiteY942" fmla="*/ 4817 h 10000"/>
                  <a:gd name="connsiteX943" fmla="*/ 9757 w 10000"/>
                  <a:gd name="connsiteY943" fmla="*/ 4917 h 10000"/>
                  <a:gd name="connsiteX944" fmla="*/ 9677 w 10000"/>
                  <a:gd name="connsiteY944" fmla="*/ 4944 h 10000"/>
                  <a:gd name="connsiteX945" fmla="*/ 9586 w 10000"/>
                  <a:gd name="connsiteY945" fmla="*/ 5065 h 10000"/>
                  <a:gd name="connsiteX946" fmla="*/ 9556 w 10000"/>
                  <a:gd name="connsiteY946" fmla="*/ 5156 h 10000"/>
                  <a:gd name="connsiteX947" fmla="*/ 9523 w 10000"/>
                  <a:gd name="connsiteY947" fmla="*/ 5120 h 10000"/>
                  <a:gd name="connsiteX948" fmla="*/ 9506 w 10000"/>
                  <a:gd name="connsiteY948" fmla="*/ 5156 h 10000"/>
                  <a:gd name="connsiteX949" fmla="*/ 9514 w 10000"/>
                  <a:gd name="connsiteY949" fmla="*/ 5219 h 10000"/>
                  <a:gd name="connsiteX950" fmla="*/ 9514 w 10000"/>
                  <a:gd name="connsiteY950" fmla="*/ 5237 h 10000"/>
                  <a:gd name="connsiteX951" fmla="*/ 9492 w 10000"/>
                  <a:gd name="connsiteY951" fmla="*/ 5304 h 10000"/>
                  <a:gd name="connsiteX952" fmla="*/ 9484 w 10000"/>
                  <a:gd name="connsiteY952" fmla="*/ 5363 h 10000"/>
                  <a:gd name="connsiteX953" fmla="*/ 9481 w 10000"/>
                  <a:gd name="connsiteY953" fmla="*/ 5422 h 10000"/>
                  <a:gd name="connsiteX954" fmla="*/ 9490 w 10000"/>
                  <a:gd name="connsiteY954" fmla="*/ 5553 h 10000"/>
                  <a:gd name="connsiteX955" fmla="*/ 9484 w 10000"/>
                  <a:gd name="connsiteY955" fmla="*/ 5566 h 10000"/>
                  <a:gd name="connsiteX956" fmla="*/ 9473 w 10000"/>
                  <a:gd name="connsiteY956" fmla="*/ 5602 h 10000"/>
                  <a:gd name="connsiteX957" fmla="*/ 9467 w 10000"/>
                  <a:gd name="connsiteY957" fmla="*/ 5620 h 10000"/>
                  <a:gd name="connsiteX958" fmla="*/ 9467 w 10000"/>
                  <a:gd name="connsiteY958" fmla="*/ 5656 h 10000"/>
                  <a:gd name="connsiteX959" fmla="*/ 9467 w 10000"/>
                  <a:gd name="connsiteY959" fmla="*/ 5661 h 10000"/>
                  <a:gd name="connsiteX960" fmla="*/ 9476 w 10000"/>
                  <a:gd name="connsiteY960" fmla="*/ 5661 h 10000"/>
                  <a:gd name="connsiteX961" fmla="*/ 9481 w 10000"/>
                  <a:gd name="connsiteY961" fmla="*/ 5670 h 10000"/>
                  <a:gd name="connsiteX962" fmla="*/ 9490 w 10000"/>
                  <a:gd name="connsiteY962" fmla="*/ 5670 h 10000"/>
                  <a:gd name="connsiteX963" fmla="*/ 9501 w 10000"/>
                  <a:gd name="connsiteY963" fmla="*/ 5670 h 10000"/>
                  <a:gd name="connsiteX964" fmla="*/ 9523 w 10000"/>
                  <a:gd name="connsiteY964" fmla="*/ 5670 h 10000"/>
                  <a:gd name="connsiteX965" fmla="*/ 9556 w 10000"/>
                  <a:gd name="connsiteY965" fmla="*/ 5661 h 10000"/>
                  <a:gd name="connsiteX966" fmla="*/ 9578 w 10000"/>
                  <a:gd name="connsiteY966" fmla="*/ 5656 h 10000"/>
                  <a:gd name="connsiteX967" fmla="*/ 9597 w 10000"/>
                  <a:gd name="connsiteY967" fmla="*/ 5647 h 10000"/>
                  <a:gd name="connsiteX968" fmla="*/ 9661 w 10000"/>
                  <a:gd name="connsiteY968" fmla="*/ 5602 h 10000"/>
                  <a:gd name="connsiteX969" fmla="*/ 9716 w 10000"/>
                  <a:gd name="connsiteY969" fmla="*/ 5580 h 10000"/>
                  <a:gd name="connsiteX970" fmla="*/ 9724 w 10000"/>
                  <a:gd name="connsiteY970" fmla="*/ 5629 h 10000"/>
                  <a:gd name="connsiteX971" fmla="*/ 9741 w 10000"/>
                  <a:gd name="connsiteY971" fmla="*/ 5670 h 10000"/>
                  <a:gd name="connsiteX972" fmla="*/ 9749 w 10000"/>
                  <a:gd name="connsiteY972" fmla="*/ 5706 h 10000"/>
                  <a:gd name="connsiteX973" fmla="*/ 9749 w 10000"/>
                  <a:gd name="connsiteY973" fmla="*/ 5719 h 10000"/>
                  <a:gd name="connsiteX974" fmla="*/ 9771 w 10000"/>
                  <a:gd name="connsiteY974" fmla="*/ 5719 h 10000"/>
                  <a:gd name="connsiteX975" fmla="*/ 9799 w 10000"/>
                  <a:gd name="connsiteY975" fmla="*/ 5719 h 10000"/>
                  <a:gd name="connsiteX976" fmla="*/ 9837 w 10000"/>
                  <a:gd name="connsiteY976" fmla="*/ 5737 h 10000"/>
                  <a:gd name="connsiteX977" fmla="*/ 9901 w 10000"/>
                  <a:gd name="connsiteY977" fmla="*/ 5774 h 10000"/>
                  <a:gd name="connsiteX978" fmla="*/ 9967 w 10000"/>
                  <a:gd name="connsiteY978" fmla="*/ 5805 h 10000"/>
                  <a:gd name="connsiteX979" fmla="*/ 9981 w 10000"/>
                  <a:gd name="connsiteY979" fmla="*/ 5814 h 10000"/>
                  <a:gd name="connsiteX980" fmla="*/ 10000 w 10000"/>
                  <a:gd name="connsiteY980" fmla="*/ 5922 h 10000"/>
                  <a:gd name="connsiteX981" fmla="*/ 9909 w 10000"/>
                  <a:gd name="connsiteY981" fmla="*/ 5895 h 10000"/>
                  <a:gd name="connsiteX982" fmla="*/ 9868 w 10000"/>
                  <a:gd name="connsiteY982" fmla="*/ 5949 h 10000"/>
                  <a:gd name="connsiteX983" fmla="*/ 9845 w 10000"/>
                  <a:gd name="connsiteY983" fmla="*/ 5963 h 10000"/>
                  <a:gd name="connsiteX984" fmla="*/ 9691 w 10000"/>
                  <a:gd name="connsiteY984" fmla="*/ 5995 h 10000"/>
                  <a:gd name="connsiteX985" fmla="*/ 9619 w 10000"/>
                  <a:gd name="connsiteY985" fmla="*/ 6053 h 10000"/>
                  <a:gd name="connsiteX986" fmla="*/ 9534 w 10000"/>
                  <a:gd name="connsiteY986" fmla="*/ 6130 h 10000"/>
                  <a:gd name="connsiteX987" fmla="*/ 9517 w 10000"/>
                  <a:gd name="connsiteY987" fmla="*/ 6157 h 10000"/>
                  <a:gd name="connsiteX988" fmla="*/ 9501 w 10000"/>
                  <a:gd name="connsiteY988" fmla="*/ 6220 h 10000"/>
                  <a:gd name="connsiteX989" fmla="*/ 9501 w 10000"/>
                  <a:gd name="connsiteY989" fmla="*/ 6292 h 10000"/>
                  <a:gd name="connsiteX990" fmla="*/ 9492 w 10000"/>
                  <a:gd name="connsiteY990" fmla="*/ 6306 h 10000"/>
                  <a:gd name="connsiteX991" fmla="*/ 9445 w 10000"/>
                  <a:gd name="connsiteY991" fmla="*/ 6355 h 10000"/>
                  <a:gd name="connsiteX992" fmla="*/ 9409 w 10000"/>
                  <a:gd name="connsiteY992" fmla="*/ 6396 h 10000"/>
                  <a:gd name="connsiteX993" fmla="*/ 9379 w 10000"/>
                  <a:gd name="connsiteY993" fmla="*/ 6446 h 10000"/>
                  <a:gd name="connsiteX994" fmla="*/ 9332 w 10000"/>
                  <a:gd name="connsiteY994" fmla="*/ 6594 h 10000"/>
                  <a:gd name="connsiteX995" fmla="*/ 9183 w 10000"/>
                  <a:gd name="connsiteY995" fmla="*/ 6536 h 10000"/>
                  <a:gd name="connsiteX996" fmla="*/ 9169 w 10000"/>
                  <a:gd name="connsiteY996" fmla="*/ 6536 h 10000"/>
                  <a:gd name="connsiteX997" fmla="*/ 9161 w 10000"/>
                  <a:gd name="connsiteY997" fmla="*/ 6540 h 10000"/>
                  <a:gd name="connsiteX998" fmla="*/ 9139 w 10000"/>
                  <a:gd name="connsiteY998" fmla="*/ 6522 h 10000"/>
                  <a:gd name="connsiteX999" fmla="*/ 9128 w 10000"/>
                  <a:gd name="connsiteY999" fmla="*/ 6513 h 10000"/>
                  <a:gd name="connsiteX1000" fmla="*/ 9114 w 10000"/>
                  <a:gd name="connsiteY1000" fmla="*/ 6527 h 10000"/>
                  <a:gd name="connsiteX1001" fmla="*/ 9103 w 10000"/>
                  <a:gd name="connsiteY1001" fmla="*/ 6567 h 10000"/>
                  <a:gd name="connsiteX1002" fmla="*/ 9095 w 10000"/>
                  <a:gd name="connsiteY1002" fmla="*/ 6604 h 10000"/>
                  <a:gd name="connsiteX1003" fmla="*/ 9081 w 10000"/>
                  <a:gd name="connsiteY1003" fmla="*/ 6644 h 10000"/>
                  <a:gd name="connsiteX1004" fmla="*/ 9076 w 10000"/>
                  <a:gd name="connsiteY1004" fmla="*/ 6631 h 10000"/>
                  <a:gd name="connsiteX1005" fmla="*/ 9059 w 10000"/>
                  <a:gd name="connsiteY1005" fmla="*/ 6594 h 10000"/>
                  <a:gd name="connsiteX1006" fmla="*/ 9040 w 10000"/>
                  <a:gd name="connsiteY1006" fmla="*/ 6549 h 10000"/>
                  <a:gd name="connsiteX1007" fmla="*/ 9026 w 10000"/>
                  <a:gd name="connsiteY1007" fmla="*/ 6522 h 10000"/>
                  <a:gd name="connsiteX1008" fmla="*/ 9007 w 10000"/>
                  <a:gd name="connsiteY1008" fmla="*/ 6522 h 10000"/>
                  <a:gd name="connsiteX1009" fmla="*/ 9001 w 10000"/>
                  <a:gd name="connsiteY1009" fmla="*/ 6536 h 10000"/>
                  <a:gd name="connsiteX1010" fmla="*/ 8998 w 10000"/>
                  <a:gd name="connsiteY1010" fmla="*/ 6576 h 10000"/>
                  <a:gd name="connsiteX1011" fmla="*/ 8987 w 10000"/>
                  <a:gd name="connsiteY1011" fmla="*/ 6590 h 10000"/>
                  <a:gd name="connsiteX1012" fmla="*/ 8954 w 10000"/>
                  <a:gd name="connsiteY1012" fmla="*/ 6617 h 10000"/>
                  <a:gd name="connsiteX1013" fmla="*/ 8927 w 10000"/>
                  <a:gd name="connsiteY1013" fmla="*/ 6622 h 10000"/>
                  <a:gd name="connsiteX1014" fmla="*/ 8888 w 10000"/>
                  <a:gd name="connsiteY1014" fmla="*/ 6590 h 10000"/>
                  <a:gd name="connsiteX1015" fmla="*/ 8880 w 10000"/>
                  <a:gd name="connsiteY1015" fmla="*/ 6567 h 10000"/>
                  <a:gd name="connsiteX1016" fmla="*/ 8866 w 10000"/>
                  <a:gd name="connsiteY1016" fmla="*/ 6549 h 10000"/>
                  <a:gd name="connsiteX1017" fmla="*/ 8849 w 10000"/>
                  <a:gd name="connsiteY1017" fmla="*/ 6513 h 10000"/>
                  <a:gd name="connsiteX1018" fmla="*/ 8847 w 10000"/>
                  <a:gd name="connsiteY1018" fmla="*/ 6527 h 10000"/>
                  <a:gd name="connsiteX1019" fmla="*/ 8838 w 10000"/>
                  <a:gd name="connsiteY1019" fmla="*/ 6563 h 10000"/>
                  <a:gd name="connsiteX1020" fmla="*/ 8833 w 10000"/>
                  <a:gd name="connsiteY1020" fmla="*/ 6576 h 10000"/>
                  <a:gd name="connsiteX1021" fmla="*/ 8822 w 10000"/>
                  <a:gd name="connsiteY1021" fmla="*/ 6567 h 10000"/>
                  <a:gd name="connsiteX1022" fmla="*/ 8813 w 10000"/>
                  <a:gd name="connsiteY1022" fmla="*/ 6567 h 10000"/>
                  <a:gd name="connsiteX1023" fmla="*/ 8800 w 10000"/>
                  <a:gd name="connsiteY1023" fmla="*/ 6581 h 10000"/>
                  <a:gd name="connsiteX1024" fmla="*/ 8778 w 10000"/>
                  <a:gd name="connsiteY1024" fmla="*/ 6604 h 10000"/>
                  <a:gd name="connsiteX1025" fmla="*/ 8769 w 10000"/>
                  <a:gd name="connsiteY1025" fmla="*/ 6617 h 10000"/>
                  <a:gd name="connsiteX1026" fmla="*/ 8786 w 10000"/>
                  <a:gd name="connsiteY1026" fmla="*/ 6667 h 10000"/>
                  <a:gd name="connsiteX1027" fmla="*/ 8800 w 10000"/>
                  <a:gd name="connsiteY1027" fmla="*/ 6725 h 10000"/>
                  <a:gd name="connsiteX1028" fmla="*/ 8822 w 10000"/>
                  <a:gd name="connsiteY1028" fmla="*/ 6779 h 10000"/>
                  <a:gd name="connsiteX1029" fmla="*/ 8833 w 10000"/>
                  <a:gd name="connsiteY1029" fmla="*/ 6775 h 10000"/>
                  <a:gd name="connsiteX1030" fmla="*/ 8847 w 10000"/>
                  <a:gd name="connsiteY1030" fmla="*/ 6766 h 10000"/>
                  <a:gd name="connsiteX1031" fmla="*/ 8866 w 10000"/>
                  <a:gd name="connsiteY1031" fmla="*/ 6748 h 10000"/>
                  <a:gd name="connsiteX1032" fmla="*/ 8874 w 10000"/>
                  <a:gd name="connsiteY1032" fmla="*/ 6752 h 10000"/>
                  <a:gd name="connsiteX1033" fmla="*/ 8882 w 10000"/>
                  <a:gd name="connsiteY1033" fmla="*/ 6766 h 10000"/>
                  <a:gd name="connsiteX1034" fmla="*/ 8896 w 10000"/>
                  <a:gd name="connsiteY1034" fmla="*/ 6811 h 10000"/>
                  <a:gd name="connsiteX1035" fmla="*/ 8913 w 10000"/>
                  <a:gd name="connsiteY1035" fmla="*/ 6856 h 10000"/>
                  <a:gd name="connsiteX1036" fmla="*/ 8927 w 10000"/>
                  <a:gd name="connsiteY1036" fmla="*/ 6897 h 10000"/>
                  <a:gd name="connsiteX1037" fmla="*/ 8943 w 10000"/>
                  <a:gd name="connsiteY1037" fmla="*/ 6946 h 10000"/>
                  <a:gd name="connsiteX1038" fmla="*/ 8951 w 10000"/>
                  <a:gd name="connsiteY1038" fmla="*/ 6973 h 10000"/>
                  <a:gd name="connsiteX1039" fmla="*/ 8954 w 10000"/>
                  <a:gd name="connsiteY1039" fmla="*/ 6996 h 10000"/>
                  <a:gd name="connsiteX1040" fmla="*/ 8960 w 10000"/>
                  <a:gd name="connsiteY1040" fmla="*/ 7023 h 10000"/>
                  <a:gd name="connsiteX1041" fmla="*/ 8979 w 10000"/>
                  <a:gd name="connsiteY1041" fmla="*/ 7014 h 10000"/>
                  <a:gd name="connsiteX1042" fmla="*/ 8998 w 10000"/>
                  <a:gd name="connsiteY1042" fmla="*/ 6906 h 10000"/>
                  <a:gd name="connsiteX1043" fmla="*/ 9015 w 10000"/>
                  <a:gd name="connsiteY1043" fmla="*/ 6910 h 10000"/>
                  <a:gd name="connsiteX1044" fmla="*/ 9026 w 10000"/>
                  <a:gd name="connsiteY1044" fmla="*/ 6910 h 10000"/>
                  <a:gd name="connsiteX1045" fmla="*/ 9048 w 10000"/>
                  <a:gd name="connsiteY1045" fmla="*/ 6906 h 10000"/>
                  <a:gd name="connsiteX1046" fmla="*/ 9065 w 10000"/>
                  <a:gd name="connsiteY1046" fmla="*/ 6897 h 10000"/>
                  <a:gd name="connsiteX1047" fmla="*/ 9076 w 10000"/>
                  <a:gd name="connsiteY1047" fmla="*/ 6892 h 10000"/>
                  <a:gd name="connsiteX1048" fmla="*/ 9084 w 10000"/>
                  <a:gd name="connsiteY1048" fmla="*/ 6883 h 10000"/>
                  <a:gd name="connsiteX1049" fmla="*/ 9095 w 10000"/>
                  <a:gd name="connsiteY1049" fmla="*/ 6892 h 10000"/>
                  <a:gd name="connsiteX1050" fmla="*/ 9106 w 10000"/>
                  <a:gd name="connsiteY1050" fmla="*/ 6897 h 10000"/>
                  <a:gd name="connsiteX1051" fmla="*/ 9211 w 10000"/>
                  <a:gd name="connsiteY1051" fmla="*/ 7009 h 10000"/>
                  <a:gd name="connsiteX1052" fmla="*/ 9227 w 10000"/>
                  <a:gd name="connsiteY1052" fmla="*/ 7064 h 10000"/>
                  <a:gd name="connsiteX1053" fmla="*/ 9225 w 10000"/>
                  <a:gd name="connsiteY1053" fmla="*/ 7068 h 10000"/>
                  <a:gd name="connsiteX1054" fmla="*/ 9219 w 10000"/>
                  <a:gd name="connsiteY1054" fmla="*/ 7077 h 10000"/>
                  <a:gd name="connsiteX1055" fmla="*/ 9208 w 10000"/>
                  <a:gd name="connsiteY1055" fmla="*/ 7082 h 10000"/>
                  <a:gd name="connsiteX1056" fmla="*/ 9194 w 10000"/>
                  <a:gd name="connsiteY1056" fmla="*/ 7113 h 10000"/>
                  <a:gd name="connsiteX1057" fmla="*/ 9164 w 10000"/>
                  <a:gd name="connsiteY1057" fmla="*/ 7127 h 10000"/>
                  <a:gd name="connsiteX1058" fmla="*/ 9161 w 10000"/>
                  <a:gd name="connsiteY1058" fmla="*/ 7127 h 10000"/>
                  <a:gd name="connsiteX1059" fmla="*/ 9156 w 10000"/>
                  <a:gd name="connsiteY1059" fmla="*/ 7131 h 10000"/>
                  <a:gd name="connsiteX1060" fmla="*/ 9156 w 10000"/>
                  <a:gd name="connsiteY1060" fmla="*/ 7145 h 10000"/>
                  <a:gd name="connsiteX1061" fmla="*/ 9128 w 10000"/>
                  <a:gd name="connsiteY1061" fmla="*/ 7194 h 10000"/>
                  <a:gd name="connsiteX1062" fmla="*/ 9114 w 10000"/>
                  <a:gd name="connsiteY1062" fmla="*/ 7226 h 10000"/>
                  <a:gd name="connsiteX1063" fmla="*/ 9089 w 10000"/>
                  <a:gd name="connsiteY1063" fmla="*/ 7226 h 10000"/>
                  <a:gd name="connsiteX1064" fmla="*/ 9067 w 10000"/>
                  <a:gd name="connsiteY1064" fmla="*/ 7276 h 10000"/>
                  <a:gd name="connsiteX1065" fmla="*/ 9059 w 10000"/>
                  <a:gd name="connsiteY1065" fmla="*/ 7298 h 10000"/>
                  <a:gd name="connsiteX1066" fmla="*/ 9040 w 10000"/>
                  <a:gd name="connsiteY1066" fmla="*/ 7312 h 10000"/>
                  <a:gd name="connsiteX1067" fmla="*/ 8951 w 10000"/>
                  <a:gd name="connsiteY1067" fmla="*/ 7339 h 10000"/>
                  <a:gd name="connsiteX1068" fmla="*/ 8841 w 10000"/>
                  <a:gd name="connsiteY1068" fmla="*/ 7366 h 10000"/>
                  <a:gd name="connsiteX1069" fmla="*/ 8813 w 10000"/>
                  <a:gd name="connsiteY1069" fmla="*/ 7384 h 10000"/>
                  <a:gd name="connsiteX1070" fmla="*/ 8800 w 10000"/>
                  <a:gd name="connsiteY1070" fmla="*/ 7397 h 10000"/>
                  <a:gd name="connsiteX1071" fmla="*/ 8791 w 10000"/>
                  <a:gd name="connsiteY1071" fmla="*/ 7397 h 10000"/>
                  <a:gd name="connsiteX1072" fmla="*/ 8786 w 10000"/>
                  <a:gd name="connsiteY1072" fmla="*/ 7582 h 10000"/>
                  <a:gd name="connsiteX1073" fmla="*/ 8775 w 10000"/>
                  <a:gd name="connsiteY1073" fmla="*/ 7591 h 10000"/>
                  <a:gd name="connsiteX1074" fmla="*/ 8753 w 10000"/>
                  <a:gd name="connsiteY1074" fmla="*/ 7614 h 10000"/>
                  <a:gd name="connsiteX1075" fmla="*/ 8711 w 10000"/>
                  <a:gd name="connsiteY1075" fmla="*/ 7627 h 10000"/>
                  <a:gd name="connsiteX1076" fmla="*/ 8670 w 10000"/>
                  <a:gd name="connsiteY1076" fmla="*/ 7645 h 10000"/>
                  <a:gd name="connsiteX1077" fmla="*/ 8645 w 10000"/>
                  <a:gd name="connsiteY1077" fmla="*/ 7659 h 10000"/>
                  <a:gd name="connsiteX1078" fmla="*/ 8620 w 10000"/>
                  <a:gd name="connsiteY1078" fmla="*/ 7673 h 10000"/>
                  <a:gd name="connsiteX1079" fmla="*/ 8598 w 10000"/>
                  <a:gd name="connsiteY1079" fmla="*/ 7695 h 10000"/>
                  <a:gd name="connsiteX1080" fmla="*/ 8576 w 10000"/>
                  <a:gd name="connsiteY1080" fmla="*/ 7736 h 10000"/>
                  <a:gd name="connsiteX1081" fmla="*/ 8568 w 10000"/>
                  <a:gd name="connsiteY1081" fmla="*/ 7740 h 10000"/>
                  <a:gd name="connsiteX1082" fmla="*/ 8551 w 10000"/>
                  <a:gd name="connsiteY1082" fmla="*/ 7740 h 10000"/>
                  <a:gd name="connsiteX1083" fmla="*/ 8526 w 10000"/>
                  <a:gd name="connsiteY1083" fmla="*/ 7727 h 10000"/>
                  <a:gd name="connsiteX1084" fmla="*/ 8493 w 10000"/>
                  <a:gd name="connsiteY1084" fmla="*/ 7713 h 10000"/>
                  <a:gd name="connsiteX1085" fmla="*/ 8463 w 10000"/>
                  <a:gd name="connsiteY1085" fmla="*/ 7709 h 10000"/>
                  <a:gd name="connsiteX1086" fmla="*/ 8430 w 10000"/>
                  <a:gd name="connsiteY1086" fmla="*/ 7695 h 10000"/>
                  <a:gd name="connsiteX1087" fmla="*/ 8397 w 10000"/>
                  <a:gd name="connsiteY1087" fmla="*/ 7682 h 10000"/>
                  <a:gd name="connsiteX1088" fmla="*/ 8372 w 10000"/>
                  <a:gd name="connsiteY1088" fmla="*/ 7682 h 10000"/>
                  <a:gd name="connsiteX1089" fmla="*/ 8355 w 10000"/>
                  <a:gd name="connsiteY1089" fmla="*/ 7686 h 10000"/>
                  <a:gd name="connsiteX1090" fmla="*/ 8350 w 10000"/>
                  <a:gd name="connsiteY1090" fmla="*/ 7709 h 10000"/>
                  <a:gd name="connsiteX1091" fmla="*/ 8339 w 10000"/>
                  <a:gd name="connsiteY1091" fmla="*/ 7740 h 10000"/>
                  <a:gd name="connsiteX1092" fmla="*/ 8328 w 10000"/>
                  <a:gd name="connsiteY1092" fmla="*/ 7772 h 10000"/>
                  <a:gd name="connsiteX1093" fmla="*/ 8317 w 10000"/>
                  <a:gd name="connsiteY1093" fmla="*/ 7785 h 10000"/>
                  <a:gd name="connsiteX1094" fmla="*/ 8292 w 10000"/>
                  <a:gd name="connsiteY1094" fmla="*/ 7812 h 10000"/>
                  <a:gd name="connsiteX1095" fmla="*/ 8284 w 10000"/>
                  <a:gd name="connsiteY1095" fmla="*/ 7817 h 10000"/>
                  <a:gd name="connsiteX1096" fmla="*/ 8270 w 10000"/>
                  <a:gd name="connsiteY1096" fmla="*/ 7857 h 10000"/>
                  <a:gd name="connsiteX1097" fmla="*/ 8251 w 10000"/>
                  <a:gd name="connsiteY1097" fmla="*/ 7916 h 10000"/>
                  <a:gd name="connsiteX1098" fmla="*/ 8223 w 10000"/>
                  <a:gd name="connsiteY1098" fmla="*/ 8002 h 10000"/>
                  <a:gd name="connsiteX1099" fmla="*/ 8206 w 10000"/>
                  <a:gd name="connsiteY1099" fmla="*/ 8051 h 10000"/>
                  <a:gd name="connsiteX1100" fmla="*/ 8198 w 10000"/>
                  <a:gd name="connsiteY1100" fmla="*/ 8056 h 10000"/>
                  <a:gd name="connsiteX1101" fmla="*/ 8179 w 10000"/>
                  <a:gd name="connsiteY1101" fmla="*/ 8065 h 10000"/>
                  <a:gd name="connsiteX1102" fmla="*/ 8140 w 10000"/>
                  <a:gd name="connsiteY1102" fmla="*/ 8074 h 10000"/>
                  <a:gd name="connsiteX1103" fmla="*/ 8102 w 10000"/>
                  <a:gd name="connsiteY1103" fmla="*/ 8088 h 10000"/>
                  <a:gd name="connsiteX1104" fmla="*/ 8068 w 10000"/>
                  <a:gd name="connsiteY1104" fmla="*/ 8092 h 10000"/>
                  <a:gd name="connsiteX1105" fmla="*/ 8057 w 10000"/>
                  <a:gd name="connsiteY1105" fmla="*/ 8101 h 10000"/>
                  <a:gd name="connsiteX1106" fmla="*/ 8057 w 10000"/>
                  <a:gd name="connsiteY1106" fmla="*/ 8128 h 10000"/>
                  <a:gd name="connsiteX1107" fmla="*/ 8052 w 10000"/>
                  <a:gd name="connsiteY1107" fmla="*/ 8160 h 10000"/>
                  <a:gd name="connsiteX1108" fmla="*/ 8046 w 10000"/>
                  <a:gd name="connsiteY1108" fmla="*/ 8155 h 10000"/>
                  <a:gd name="connsiteX1109" fmla="*/ 8038 w 10000"/>
                  <a:gd name="connsiteY1109" fmla="*/ 8146 h 10000"/>
                  <a:gd name="connsiteX1110" fmla="*/ 8038 w 10000"/>
                  <a:gd name="connsiteY1110" fmla="*/ 8142 h 10000"/>
                  <a:gd name="connsiteX1111" fmla="*/ 8035 w 10000"/>
                  <a:gd name="connsiteY1111" fmla="*/ 8115 h 10000"/>
                  <a:gd name="connsiteX1112" fmla="*/ 8030 w 10000"/>
                  <a:gd name="connsiteY1112" fmla="*/ 8088 h 10000"/>
                  <a:gd name="connsiteX1113" fmla="*/ 8019 w 10000"/>
                  <a:gd name="connsiteY1113" fmla="*/ 8078 h 10000"/>
                  <a:gd name="connsiteX1114" fmla="*/ 8013 w 10000"/>
                  <a:gd name="connsiteY1114" fmla="*/ 8088 h 10000"/>
                  <a:gd name="connsiteX1115" fmla="*/ 7994 w 10000"/>
                  <a:gd name="connsiteY1115" fmla="*/ 8119 h 10000"/>
                  <a:gd name="connsiteX1116" fmla="*/ 7977 w 10000"/>
                  <a:gd name="connsiteY1116" fmla="*/ 8146 h 10000"/>
                  <a:gd name="connsiteX1117" fmla="*/ 7955 w 10000"/>
                  <a:gd name="connsiteY1117" fmla="*/ 8173 h 10000"/>
                  <a:gd name="connsiteX1118" fmla="*/ 7933 w 10000"/>
                  <a:gd name="connsiteY1118" fmla="*/ 8200 h 10000"/>
                  <a:gd name="connsiteX1119" fmla="*/ 7922 w 10000"/>
                  <a:gd name="connsiteY1119" fmla="*/ 8236 h 10000"/>
                  <a:gd name="connsiteX1120" fmla="*/ 7908 w 10000"/>
                  <a:gd name="connsiteY1120" fmla="*/ 8286 h 10000"/>
                  <a:gd name="connsiteX1121" fmla="*/ 7914 w 10000"/>
                  <a:gd name="connsiteY1121" fmla="*/ 8290 h 10000"/>
                  <a:gd name="connsiteX1122" fmla="*/ 7917 w 10000"/>
                  <a:gd name="connsiteY1122" fmla="*/ 8300 h 10000"/>
                  <a:gd name="connsiteX1123" fmla="*/ 7925 w 10000"/>
                  <a:gd name="connsiteY1123" fmla="*/ 8313 h 10000"/>
                  <a:gd name="connsiteX1124" fmla="*/ 7939 w 10000"/>
                  <a:gd name="connsiteY1124" fmla="*/ 8331 h 10000"/>
                  <a:gd name="connsiteX1125" fmla="*/ 7947 w 10000"/>
                  <a:gd name="connsiteY1125" fmla="*/ 8345 h 10000"/>
                  <a:gd name="connsiteX1126" fmla="*/ 7961 w 10000"/>
                  <a:gd name="connsiteY1126" fmla="*/ 8367 h 10000"/>
                  <a:gd name="connsiteX1127" fmla="*/ 7969 w 10000"/>
                  <a:gd name="connsiteY1127" fmla="*/ 8381 h 10000"/>
                  <a:gd name="connsiteX1128" fmla="*/ 7972 w 10000"/>
                  <a:gd name="connsiteY1128" fmla="*/ 8394 h 10000"/>
                  <a:gd name="connsiteX1129" fmla="*/ 7977 w 10000"/>
                  <a:gd name="connsiteY1129" fmla="*/ 8421 h 10000"/>
                  <a:gd name="connsiteX1130" fmla="*/ 7986 w 10000"/>
                  <a:gd name="connsiteY1130" fmla="*/ 8444 h 10000"/>
                  <a:gd name="connsiteX1131" fmla="*/ 7997 w 10000"/>
                  <a:gd name="connsiteY1131" fmla="*/ 8471 h 10000"/>
                  <a:gd name="connsiteX1132" fmla="*/ 7964 w 10000"/>
                  <a:gd name="connsiteY1132" fmla="*/ 8561 h 10000"/>
                  <a:gd name="connsiteX1133" fmla="*/ 7889 w 10000"/>
                  <a:gd name="connsiteY1133" fmla="*/ 8579 h 10000"/>
                  <a:gd name="connsiteX1134" fmla="*/ 7864 w 10000"/>
                  <a:gd name="connsiteY1134" fmla="*/ 8561 h 10000"/>
                  <a:gd name="connsiteX1135" fmla="*/ 7834 w 10000"/>
                  <a:gd name="connsiteY1135" fmla="*/ 8525 h 10000"/>
                  <a:gd name="connsiteX1136" fmla="*/ 7801 w 10000"/>
                  <a:gd name="connsiteY1136" fmla="*/ 8498 h 10000"/>
                  <a:gd name="connsiteX1137" fmla="*/ 7776 w 10000"/>
                  <a:gd name="connsiteY1137" fmla="*/ 8484 h 10000"/>
                  <a:gd name="connsiteX1138" fmla="*/ 7765 w 10000"/>
                  <a:gd name="connsiteY1138" fmla="*/ 8502 h 10000"/>
                  <a:gd name="connsiteX1139" fmla="*/ 7754 w 10000"/>
                  <a:gd name="connsiteY1139" fmla="*/ 8530 h 10000"/>
                  <a:gd name="connsiteX1140" fmla="*/ 7737 w 10000"/>
                  <a:gd name="connsiteY1140" fmla="*/ 8575 h 10000"/>
                  <a:gd name="connsiteX1141" fmla="*/ 7724 w 10000"/>
                  <a:gd name="connsiteY1141" fmla="*/ 8588 h 10000"/>
                  <a:gd name="connsiteX1142" fmla="*/ 7699 w 10000"/>
                  <a:gd name="connsiteY1142" fmla="*/ 8602 h 10000"/>
                  <a:gd name="connsiteX1143" fmla="*/ 7666 w 10000"/>
                  <a:gd name="connsiteY1143" fmla="*/ 8633 h 10000"/>
                  <a:gd name="connsiteX1144" fmla="*/ 7666 w 10000"/>
                  <a:gd name="connsiteY1144" fmla="*/ 8647 h 10000"/>
                  <a:gd name="connsiteX1145" fmla="*/ 7668 w 10000"/>
                  <a:gd name="connsiteY1145" fmla="*/ 8674 h 10000"/>
                  <a:gd name="connsiteX1146" fmla="*/ 7679 w 10000"/>
                  <a:gd name="connsiteY1146" fmla="*/ 8746 h 10000"/>
                  <a:gd name="connsiteX1147" fmla="*/ 7679 w 10000"/>
                  <a:gd name="connsiteY1147" fmla="*/ 8791 h 10000"/>
                  <a:gd name="connsiteX1148" fmla="*/ 7679 w 10000"/>
                  <a:gd name="connsiteY1148" fmla="*/ 8832 h 10000"/>
                  <a:gd name="connsiteX1149" fmla="*/ 7688 w 10000"/>
                  <a:gd name="connsiteY1149" fmla="*/ 8868 h 10000"/>
                  <a:gd name="connsiteX1150" fmla="*/ 7602 w 10000"/>
                  <a:gd name="connsiteY1150" fmla="*/ 8890 h 10000"/>
                  <a:gd name="connsiteX1151" fmla="*/ 7602 w 10000"/>
                  <a:gd name="connsiteY1151" fmla="*/ 8908 h 10000"/>
                  <a:gd name="connsiteX1152" fmla="*/ 7602 w 10000"/>
                  <a:gd name="connsiteY1152" fmla="*/ 8963 h 10000"/>
                  <a:gd name="connsiteX1153" fmla="*/ 7591 w 10000"/>
                  <a:gd name="connsiteY1153" fmla="*/ 8963 h 10000"/>
                  <a:gd name="connsiteX1154" fmla="*/ 7577 w 10000"/>
                  <a:gd name="connsiteY1154" fmla="*/ 8949 h 10000"/>
                  <a:gd name="connsiteX1155" fmla="*/ 7552 w 10000"/>
                  <a:gd name="connsiteY1155" fmla="*/ 8922 h 10000"/>
                  <a:gd name="connsiteX1156" fmla="*/ 7539 w 10000"/>
                  <a:gd name="connsiteY1156" fmla="*/ 8895 h 10000"/>
                  <a:gd name="connsiteX1157" fmla="*/ 7514 w 10000"/>
                  <a:gd name="connsiteY1157" fmla="*/ 8859 h 10000"/>
                  <a:gd name="connsiteX1158" fmla="*/ 7489 w 10000"/>
                  <a:gd name="connsiteY1158" fmla="*/ 8841 h 10000"/>
                  <a:gd name="connsiteX1159" fmla="*/ 7467 w 10000"/>
                  <a:gd name="connsiteY1159" fmla="*/ 8832 h 10000"/>
                  <a:gd name="connsiteX1160" fmla="*/ 7459 w 10000"/>
                  <a:gd name="connsiteY1160" fmla="*/ 8827 h 10000"/>
                  <a:gd name="connsiteX1161" fmla="*/ 7442 w 10000"/>
                  <a:gd name="connsiteY1161" fmla="*/ 8827 h 10000"/>
                  <a:gd name="connsiteX1162" fmla="*/ 7425 w 10000"/>
                  <a:gd name="connsiteY1162" fmla="*/ 8827 h 10000"/>
                  <a:gd name="connsiteX1163" fmla="*/ 7406 w 10000"/>
                  <a:gd name="connsiteY1163" fmla="*/ 8827 h 10000"/>
                  <a:gd name="connsiteX1164" fmla="*/ 7379 w 10000"/>
                  <a:gd name="connsiteY1164" fmla="*/ 8827 h 10000"/>
                  <a:gd name="connsiteX1165" fmla="*/ 7359 w 10000"/>
                  <a:gd name="connsiteY1165" fmla="*/ 8827 h 10000"/>
                  <a:gd name="connsiteX1166" fmla="*/ 7334 w 10000"/>
                  <a:gd name="connsiteY1166" fmla="*/ 8827 h 10000"/>
                  <a:gd name="connsiteX1167" fmla="*/ 7318 w 10000"/>
                  <a:gd name="connsiteY1167" fmla="*/ 8827 h 10000"/>
                  <a:gd name="connsiteX1168" fmla="*/ 7290 w 10000"/>
                  <a:gd name="connsiteY1168" fmla="*/ 8827 h 10000"/>
                  <a:gd name="connsiteX1169" fmla="*/ 7265 w 10000"/>
                  <a:gd name="connsiteY1169" fmla="*/ 8832 h 10000"/>
                  <a:gd name="connsiteX1170" fmla="*/ 7254 w 10000"/>
                  <a:gd name="connsiteY1170" fmla="*/ 8832 h 10000"/>
                  <a:gd name="connsiteX1171" fmla="*/ 7249 w 10000"/>
                  <a:gd name="connsiteY1171" fmla="*/ 8845 h 10000"/>
                  <a:gd name="connsiteX1172" fmla="*/ 7246 w 10000"/>
                  <a:gd name="connsiteY1172" fmla="*/ 8859 h 10000"/>
                  <a:gd name="connsiteX1173" fmla="*/ 7241 w 10000"/>
                  <a:gd name="connsiteY1173" fmla="*/ 8881 h 10000"/>
                  <a:gd name="connsiteX1174" fmla="*/ 7238 w 10000"/>
                  <a:gd name="connsiteY1174" fmla="*/ 8917 h 10000"/>
                  <a:gd name="connsiteX1175" fmla="*/ 7238 w 10000"/>
                  <a:gd name="connsiteY1175" fmla="*/ 8935 h 10000"/>
                  <a:gd name="connsiteX1176" fmla="*/ 7224 w 10000"/>
                  <a:gd name="connsiteY1176" fmla="*/ 8935 h 10000"/>
                  <a:gd name="connsiteX1177" fmla="*/ 7205 w 10000"/>
                  <a:gd name="connsiteY1177" fmla="*/ 8935 h 10000"/>
                  <a:gd name="connsiteX1178" fmla="*/ 7183 w 10000"/>
                  <a:gd name="connsiteY1178" fmla="*/ 8931 h 10000"/>
                  <a:gd name="connsiteX1179" fmla="*/ 7169 w 10000"/>
                  <a:gd name="connsiteY1179" fmla="*/ 8931 h 10000"/>
                  <a:gd name="connsiteX1180" fmla="*/ 7150 w 10000"/>
                  <a:gd name="connsiteY1180" fmla="*/ 8931 h 10000"/>
                  <a:gd name="connsiteX1181" fmla="*/ 7136 w 10000"/>
                  <a:gd name="connsiteY1181" fmla="*/ 8917 h 10000"/>
                  <a:gd name="connsiteX1182" fmla="*/ 7136 w 10000"/>
                  <a:gd name="connsiteY1182" fmla="*/ 8895 h 10000"/>
                  <a:gd name="connsiteX1183" fmla="*/ 7141 w 10000"/>
                  <a:gd name="connsiteY1183" fmla="*/ 8890 h 10000"/>
                  <a:gd name="connsiteX1184" fmla="*/ 7166 w 10000"/>
                  <a:gd name="connsiteY1184" fmla="*/ 8854 h 10000"/>
                  <a:gd name="connsiteX1185" fmla="*/ 7177 w 10000"/>
                  <a:gd name="connsiteY1185" fmla="*/ 8832 h 10000"/>
                  <a:gd name="connsiteX1186" fmla="*/ 7185 w 10000"/>
                  <a:gd name="connsiteY1186" fmla="*/ 8814 h 10000"/>
                  <a:gd name="connsiteX1187" fmla="*/ 7199 w 10000"/>
                  <a:gd name="connsiteY1187" fmla="*/ 8787 h 10000"/>
                  <a:gd name="connsiteX1188" fmla="*/ 7205 w 10000"/>
                  <a:gd name="connsiteY1188" fmla="*/ 8773 h 10000"/>
                  <a:gd name="connsiteX1189" fmla="*/ 7213 w 10000"/>
                  <a:gd name="connsiteY1189" fmla="*/ 8701 h 10000"/>
                  <a:gd name="connsiteX1190" fmla="*/ 7216 w 10000"/>
                  <a:gd name="connsiteY1190" fmla="*/ 8683 h 10000"/>
                  <a:gd name="connsiteX1191" fmla="*/ 7221 w 10000"/>
                  <a:gd name="connsiteY1191" fmla="*/ 8656 h 10000"/>
                  <a:gd name="connsiteX1192" fmla="*/ 7221 w 10000"/>
                  <a:gd name="connsiteY1192" fmla="*/ 8633 h 10000"/>
                  <a:gd name="connsiteX1193" fmla="*/ 7221 w 10000"/>
                  <a:gd name="connsiteY1193" fmla="*/ 8615 h 10000"/>
                  <a:gd name="connsiteX1194" fmla="*/ 7221 w 10000"/>
                  <a:gd name="connsiteY1194" fmla="*/ 8593 h 10000"/>
                  <a:gd name="connsiteX1195" fmla="*/ 7221 w 10000"/>
                  <a:gd name="connsiteY1195" fmla="*/ 8566 h 10000"/>
                  <a:gd name="connsiteX1196" fmla="*/ 7224 w 10000"/>
                  <a:gd name="connsiteY1196" fmla="*/ 8561 h 10000"/>
                  <a:gd name="connsiteX1197" fmla="*/ 7238 w 10000"/>
                  <a:gd name="connsiteY1197" fmla="*/ 8543 h 10000"/>
                  <a:gd name="connsiteX1198" fmla="*/ 7241 w 10000"/>
                  <a:gd name="connsiteY1198" fmla="*/ 8530 h 10000"/>
                  <a:gd name="connsiteX1199" fmla="*/ 7249 w 10000"/>
                  <a:gd name="connsiteY1199" fmla="*/ 8512 h 10000"/>
                  <a:gd name="connsiteX1200" fmla="*/ 7249 w 10000"/>
                  <a:gd name="connsiteY1200" fmla="*/ 8502 h 10000"/>
                  <a:gd name="connsiteX1201" fmla="*/ 7249 w 10000"/>
                  <a:gd name="connsiteY1201" fmla="*/ 8475 h 10000"/>
                  <a:gd name="connsiteX1202" fmla="*/ 7246 w 10000"/>
                  <a:gd name="connsiteY1202" fmla="*/ 8457 h 10000"/>
                  <a:gd name="connsiteX1203" fmla="*/ 7241 w 10000"/>
                  <a:gd name="connsiteY1203" fmla="*/ 8444 h 10000"/>
                  <a:gd name="connsiteX1204" fmla="*/ 7232 w 10000"/>
                  <a:gd name="connsiteY1204" fmla="*/ 8435 h 10000"/>
                  <a:gd name="connsiteX1205" fmla="*/ 7224 w 10000"/>
                  <a:gd name="connsiteY1205" fmla="*/ 8430 h 10000"/>
                  <a:gd name="connsiteX1206" fmla="*/ 7208 w 10000"/>
                  <a:gd name="connsiteY1206" fmla="*/ 8408 h 10000"/>
                  <a:gd name="connsiteX1207" fmla="*/ 7199 w 10000"/>
                  <a:gd name="connsiteY1207" fmla="*/ 8403 h 10000"/>
                  <a:gd name="connsiteX1208" fmla="*/ 7205 w 10000"/>
                  <a:gd name="connsiteY1208" fmla="*/ 8372 h 10000"/>
                  <a:gd name="connsiteX1209" fmla="*/ 7208 w 10000"/>
                  <a:gd name="connsiteY1209" fmla="*/ 8354 h 10000"/>
                  <a:gd name="connsiteX1210" fmla="*/ 7213 w 10000"/>
                  <a:gd name="connsiteY1210" fmla="*/ 8345 h 10000"/>
                  <a:gd name="connsiteX1211" fmla="*/ 7224 w 10000"/>
                  <a:gd name="connsiteY1211" fmla="*/ 8331 h 10000"/>
                  <a:gd name="connsiteX1212" fmla="*/ 7238 w 10000"/>
                  <a:gd name="connsiteY1212" fmla="*/ 8313 h 10000"/>
                  <a:gd name="connsiteX1213" fmla="*/ 7241 w 10000"/>
                  <a:gd name="connsiteY1213" fmla="*/ 8304 h 10000"/>
                  <a:gd name="connsiteX1214" fmla="*/ 7254 w 10000"/>
                  <a:gd name="connsiteY1214" fmla="*/ 8286 h 10000"/>
                  <a:gd name="connsiteX1215" fmla="*/ 7265 w 10000"/>
                  <a:gd name="connsiteY1215" fmla="*/ 8272 h 10000"/>
                  <a:gd name="connsiteX1216" fmla="*/ 7271 w 10000"/>
                  <a:gd name="connsiteY1216" fmla="*/ 8263 h 10000"/>
                  <a:gd name="connsiteX1217" fmla="*/ 7279 w 10000"/>
                  <a:gd name="connsiteY1217" fmla="*/ 8245 h 10000"/>
                  <a:gd name="connsiteX1218" fmla="*/ 7274 w 10000"/>
                  <a:gd name="connsiteY1218" fmla="*/ 8223 h 10000"/>
                  <a:gd name="connsiteX1219" fmla="*/ 7265 w 10000"/>
                  <a:gd name="connsiteY1219" fmla="*/ 8200 h 10000"/>
                  <a:gd name="connsiteX1220" fmla="*/ 7263 w 10000"/>
                  <a:gd name="connsiteY1220" fmla="*/ 8187 h 10000"/>
                  <a:gd name="connsiteX1221" fmla="*/ 7257 w 10000"/>
                  <a:gd name="connsiteY1221" fmla="*/ 8187 h 10000"/>
                  <a:gd name="connsiteX1222" fmla="*/ 7254 w 10000"/>
                  <a:gd name="connsiteY1222" fmla="*/ 8196 h 10000"/>
                  <a:gd name="connsiteX1223" fmla="*/ 7246 w 10000"/>
                  <a:gd name="connsiteY1223" fmla="*/ 8209 h 10000"/>
                  <a:gd name="connsiteX1224" fmla="*/ 7241 w 10000"/>
                  <a:gd name="connsiteY1224" fmla="*/ 8209 h 10000"/>
                  <a:gd name="connsiteX1225" fmla="*/ 7238 w 10000"/>
                  <a:gd name="connsiteY1225" fmla="*/ 8214 h 10000"/>
                  <a:gd name="connsiteX1226" fmla="*/ 7221 w 10000"/>
                  <a:gd name="connsiteY1226" fmla="*/ 8173 h 10000"/>
                  <a:gd name="connsiteX1227" fmla="*/ 7185 w 10000"/>
                  <a:gd name="connsiteY1227" fmla="*/ 8106 h 10000"/>
                  <a:gd name="connsiteX1228" fmla="*/ 7174 w 10000"/>
                  <a:gd name="connsiteY1228" fmla="*/ 8078 h 10000"/>
                  <a:gd name="connsiteX1229" fmla="*/ 7169 w 10000"/>
                  <a:gd name="connsiteY1229" fmla="*/ 8056 h 10000"/>
                  <a:gd name="connsiteX1230" fmla="*/ 7166 w 10000"/>
                  <a:gd name="connsiteY1230" fmla="*/ 8042 h 10000"/>
                  <a:gd name="connsiteX1231" fmla="*/ 7161 w 10000"/>
                  <a:gd name="connsiteY1231" fmla="*/ 8051 h 10000"/>
                  <a:gd name="connsiteX1232" fmla="*/ 7158 w 10000"/>
                  <a:gd name="connsiteY1232" fmla="*/ 8051 h 10000"/>
                  <a:gd name="connsiteX1233" fmla="*/ 7141 w 10000"/>
                  <a:gd name="connsiteY1233" fmla="*/ 8056 h 10000"/>
                  <a:gd name="connsiteX1234" fmla="*/ 7116 w 10000"/>
                  <a:gd name="connsiteY1234" fmla="*/ 8051 h 10000"/>
                  <a:gd name="connsiteX1235" fmla="*/ 7094 w 10000"/>
                  <a:gd name="connsiteY1235" fmla="*/ 8051 h 10000"/>
                  <a:gd name="connsiteX1236" fmla="*/ 7081 w 10000"/>
                  <a:gd name="connsiteY1236" fmla="*/ 8011 h 10000"/>
                  <a:gd name="connsiteX1237" fmla="*/ 7081 w 10000"/>
                  <a:gd name="connsiteY1237" fmla="*/ 8002 h 10000"/>
                  <a:gd name="connsiteX1238" fmla="*/ 7078 w 10000"/>
                  <a:gd name="connsiteY1238" fmla="*/ 7984 h 10000"/>
                  <a:gd name="connsiteX1239" fmla="*/ 7072 w 10000"/>
                  <a:gd name="connsiteY1239" fmla="*/ 7970 h 10000"/>
                  <a:gd name="connsiteX1240" fmla="*/ 7045 w 10000"/>
                  <a:gd name="connsiteY1240" fmla="*/ 7948 h 10000"/>
                  <a:gd name="connsiteX1241" fmla="*/ 7020 w 10000"/>
                  <a:gd name="connsiteY1241" fmla="*/ 7957 h 10000"/>
                  <a:gd name="connsiteX1242" fmla="*/ 7001 w 10000"/>
                  <a:gd name="connsiteY1242" fmla="*/ 7970 h 10000"/>
                  <a:gd name="connsiteX1243" fmla="*/ 6981 w 10000"/>
                  <a:gd name="connsiteY1243" fmla="*/ 7984 h 10000"/>
                  <a:gd name="connsiteX1244" fmla="*/ 6976 w 10000"/>
                  <a:gd name="connsiteY1244" fmla="*/ 7984 h 10000"/>
                  <a:gd name="connsiteX1245" fmla="*/ 6973 w 10000"/>
                  <a:gd name="connsiteY1245" fmla="*/ 7984 h 10000"/>
                  <a:gd name="connsiteX1246" fmla="*/ 6959 w 10000"/>
                  <a:gd name="connsiteY1246" fmla="*/ 7984 h 10000"/>
                  <a:gd name="connsiteX1247" fmla="*/ 6948 w 10000"/>
                  <a:gd name="connsiteY1247" fmla="*/ 7961 h 10000"/>
                  <a:gd name="connsiteX1248" fmla="*/ 6934 w 10000"/>
                  <a:gd name="connsiteY1248" fmla="*/ 7943 h 10000"/>
                  <a:gd name="connsiteX1249" fmla="*/ 6932 w 10000"/>
                  <a:gd name="connsiteY1249" fmla="*/ 7943 h 10000"/>
                  <a:gd name="connsiteX1250" fmla="*/ 6918 w 10000"/>
                  <a:gd name="connsiteY1250" fmla="*/ 7961 h 10000"/>
                  <a:gd name="connsiteX1251" fmla="*/ 6904 w 10000"/>
                  <a:gd name="connsiteY1251" fmla="*/ 7975 h 10000"/>
                  <a:gd name="connsiteX1252" fmla="*/ 6896 w 10000"/>
                  <a:gd name="connsiteY1252" fmla="*/ 7997 h 10000"/>
                  <a:gd name="connsiteX1253" fmla="*/ 6887 w 10000"/>
                  <a:gd name="connsiteY1253" fmla="*/ 8002 h 10000"/>
                  <a:gd name="connsiteX1254" fmla="*/ 6879 w 10000"/>
                  <a:gd name="connsiteY1254" fmla="*/ 8011 h 10000"/>
                  <a:gd name="connsiteX1255" fmla="*/ 6868 w 10000"/>
                  <a:gd name="connsiteY1255" fmla="*/ 8015 h 10000"/>
                  <a:gd name="connsiteX1256" fmla="*/ 6852 w 10000"/>
                  <a:gd name="connsiteY1256" fmla="*/ 8024 h 10000"/>
                  <a:gd name="connsiteX1257" fmla="*/ 6813 w 10000"/>
                  <a:gd name="connsiteY1257" fmla="*/ 8042 h 10000"/>
                  <a:gd name="connsiteX1258" fmla="*/ 6780 w 10000"/>
                  <a:gd name="connsiteY1258" fmla="*/ 8065 h 10000"/>
                  <a:gd name="connsiteX1259" fmla="*/ 6763 w 10000"/>
                  <a:gd name="connsiteY1259" fmla="*/ 8078 h 10000"/>
                  <a:gd name="connsiteX1260" fmla="*/ 6755 w 10000"/>
                  <a:gd name="connsiteY1260" fmla="*/ 8088 h 10000"/>
                  <a:gd name="connsiteX1261" fmla="*/ 6716 w 10000"/>
                  <a:gd name="connsiteY1261" fmla="*/ 8119 h 10000"/>
                  <a:gd name="connsiteX1262" fmla="*/ 6711 w 10000"/>
                  <a:gd name="connsiteY1262" fmla="*/ 8128 h 10000"/>
                  <a:gd name="connsiteX1263" fmla="*/ 6711 w 10000"/>
                  <a:gd name="connsiteY1263" fmla="*/ 8169 h 10000"/>
                  <a:gd name="connsiteX1264" fmla="*/ 6711 w 10000"/>
                  <a:gd name="connsiteY1264" fmla="*/ 8173 h 10000"/>
                  <a:gd name="connsiteX1265" fmla="*/ 6716 w 10000"/>
                  <a:gd name="connsiteY1265" fmla="*/ 8200 h 10000"/>
                  <a:gd name="connsiteX1266" fmla="*/ 6708 w 10000"/>
                  <a:gd name="connsiteY1266" fmla="*/ 8223 h 10000"/>
                  <a:gd name="connsiteX1267" fmla="*/ 6708 w 10000"/>
                  <a:gd name="connsiteY1267" fmla="*/ 8236 h 10000"/>
                  <a:gd name="connsiteX1268" fmla="*/ 6708 w 10000"/>
                  <a:gd name="connsiteY1268" fmla="*/ 8272 h 10000"/>
                  <a:gd name="connsiteX1269" fmla="*/ 6711 w 10000"/>
                  <a:gd name="connsiteY1269" fmla="*/ 8290 h 10000"/>
                  <a:gd name="connsiteX1270" fmla="*/ 6716 w 10000"/>
                  <a:gd name="connsiteY1270" fmla="*/ 8304 h 10000"/>
                  <a:gd name="connsiteX1271" fmla="*/ 6711 w 10000"/>
                  <a:gd name="connsiteY1271" fmla="*/ 8313 h 10000"/>
                  <a:gd name="connsiteX1272" fmla="*/ 6683 w 10000"/>
                  <a:gd name="connsiteY1272" fmla="*/ 8318 h 10000"/>
                  <a:gd name="connsiteX1273" fmla="*/ 6661 w 10000"/>
                  <a:gd name="connsiteY1273" fmla="*/ 8327 h 10000"/>
                  <a:gd name="connsiteX1274" fmla="*/ 6631 w 10000"/>
                  <a:gd name="connsiteY1274" fmla="*/ 8327 h 10000"/>
                  <a:gd name="connsiteX1275" fmla="*/ 6611 w 10000"/>
                  <a:gd name="connsiteY1275" fmla="*/ 8327 h 10000"/>
                  <a:gd name="connsiteX1276" fmla="*/ 6598 w 10000"/>
                  <a:gd name="connsiteY1276" fmla="*/ 8327 h 10000"/>
                  <a:gd name="connsiteX1277" fmla="*/ 6595 w 10000"/>
                  <a:gd name="connsiteY1277" fmla="*/ 8340 h 10000"/>
                  <a:gd name="connsiteX1278" fmla="*/ 6587 w 10000"/>
                  <a:gd name="connsiteY1278" fmla="*/ 8358 h 10000"/>
                  <a:gd name="connsiteX1279" fmla="*/ 6578 w 10000"/>
                  <a:gd name="connsiteY1279" fmla="*/ 8408 h 10000"/>
                  <a:gd name="connsiteX1280" fmla="*/ 6578 w 10000"/>
                  <a:gd name="connsiteY1280" fmla="*/ 8421 h 10000"/>
                  <a:gd name="connsiteX1281" fmla="*/ 6578 w 10000"/>
                  <a:gd name="connsiteY1281" fmla="*/ 8430 h 10000"/>
                  <a:gd name="connsiteX1282" fmla="*/ 6573 w 10000"/>
                  <a:gd name="connsiteY1282" fmla="*/ 8435 h 10000"/>
                  <a:gd name="connsiteX1283" fmla="*/ 6556 w 10000"/>
                  <a:gd name="connsiteY1283" fmla="*/ 8435 h 10000"/>
                  <a:gd name="connsiteX1284" fmla="*/ 6545 w 10000"/>
                  <a:gd name="connsiteY1284" fmla="*/ 8435 h 10000"/>
                  <a:gd name="connsiteX1285" fmla="*/ 6523 w 10000"/>
                  <a:gd name="connsiteY1285" fmla="*/ 8435 h 10000"/>
                  <a:gd name="connsiteX1286" fmla="*/ 6493 w 10000"/>
                  <a:gd name="connsiteY1286" fmla="*/ 8430 h 10000"/>
                  <a:gd name="connsiteX1287" fmla="*/ 6490 w 10000"/>
                  <a:gd name="connsiteY1287" fmla="*/ 8430 h 10000"/>
                  <a:gd name="connsiteX1288" fmla="*/ 6485 w 10000"/>
                  <a:gd name="connsiteY1288" fmla="*/ 8444 h 10000"/>
                  <a:gd name="connsiteX1289" fmla="*/ 6465 w 10000"/>
                  <a:gd name="connsiteY1289" fmla="*/ 8475 h 10000"/>
                  <a:gd name="connsiteX1290" fmla="*/ 6451 w 10000"/>
                  <a:gd name="connsiteY1290" fmla="*/ 8498 h 10000"/>
                  <a:gd name="connsiteX1291" fmla="*/ 6435 w 10000"/>
                  <a:gd name="connsiteY1291" fmla="*/ 8525 h 10000"/>
                  <a:gd name="connsiteX1292" fmla="*/ 6421 w 10000"/>
                  <a:gd name="connsiteY1292" fmla="*/ 8539 h 10000"/>
                  <a:gd name="connsiteX1293" fmla="*/ 6410 w 10000"/>
                  <a:gd name="connsiteY1293" fmla="*/ 8561 h 10000"/>
                  <a:gd name="connsiteX1294" fmla="*/ 6402 w 10000"/>
                  <a:gd name="connsiteY1294" fmla="*/ 8575 h 10000"/>
                  <a:gd name="connsiteX1295" fmla="*/ 6402 w 10000"/>
                  <a:gd name="connsiteY1295" fmla="*/ 8593 h 10000"/>
                  <a:gd name="connsiteX1296" fmla="*/ 6402 w 10000"/>
                  <a:gd name="connsiteY1296" fmla="*/ 8620 h 10000"/>
                  <a:gd name="connsiteX1297" fmla="*/ 6405 w 10000"/>
                  <a:gd name="connsiteY1297" fmla="*/ 8660 h 10000"/>
                  <a:gd name="connsiteX1298" fmla="*/ 6405 w 10000"/>
                  <a:gd name="connsiteY1298" fmla="*/ 8674 h 10000"/>
                  <a:gd name="connsiteX1299" fmla="*/ 6405 w 10000"/>
                  <a:gd name="connsiteY1299" fmla="*/ 8683 h 10000"/>
                  <a:gd name="connsiteX1300" fmla="*/ 6405 w 10000"/>
                  <a:gd name="connsiteY1300" fmla="*/ 8687 h 10000"/>
                  <a:gd name="connsiteX1301" fmla="*/ 6405 w 10000"/>
                  <a:gd name="connsiteY1301" fmla="*/ 8696 h 10000"/>
                  <a:gd name="connsiteX1302" fmla="*/ 6388 w 10000"/>
                  <a:gd name="connsiteY1302" fmla="*/ 8733 h 10000"/>
                  <a:gd name="connsiteX1303" fmla="*/ 6369 w 10000"/>
                  <a:gd name="connsiteY1303" fmla="*/ 8746 h 10000"/>
                  <a:gd name="connsiteX1304" fmla="*/ 6333 w 10000"/>
                  <a:gd name="connsiteY1304" fmla="*/ 8773 h 10000"/>
                  <a:gd name="connsiteX1305" fmla="*/ 6313 w 10000"/>
                  <a:gd name="connsiteY1305" fmla="*/ 8787 h 10000"/>
                  <a:gd name="connsiteX1306" fmla="*/ 6291 w 10000"/>
                  <a:gd name="connsiteY1306" fmla="*/ 8805 h 10000"/>
                  <a:gd name="connsiteX1307" fmla="*/ 6280 w 10000"/>
                  <a:gd name="connsiteY1307" fmla="*/ 8814 h 10000"/>
                  <a:gd name="connsiteX1308" fmla="*/ 6250 w 10000"/>
                  <a:gd name="connsiteY1308" fmla="*/ 8805 h 10000"/>
                  <a:gd name="connsiteX1309" fmla="*/ 6233 w 10000"/>
                  <a:gd name="connsiteY1309" fmla="*/ 8805 h 10000"/>
                  <a:gd name="connsiteX1310" fmla="*/ 6220 w 10000"/>
                  <a:gd name="connsiteY1310" fmla="*/ 8805 h 10000"/>
                  <a:gd name="connsiteX1311" fmla="*/ 6200 w 10000"/>
                  <a:gd name="connsiteY1311" fmla="*/ 8805 h 10000"/>
                  <a:gd name="connsiteX1312" fmla="*/ 6184 w 10000"/>
                  <a:gd name="connsiteY1312" fmla="*/ 8805 h 10000"/>
                  <a:gd name="connsiteX1313" fmla="*/ 6755 w 10000"/>
                  <a:gd name="connsiteY1313" fmla="*/ 6680 h 10000"/>
                  <a:gd name="connsiteX1314" fmla="*/ 6716 w 10000"/>
                  <a:gd name="connsiteY1314" fmla="*/ 6653 h 10000"/>
                  <a:gd name="connsiteX1315" fmla="*/ 6692 w 10000"/>
                  <a:gd name="connsiteY1315" fmla="*/ 6707 h 10000"/>
                  <a:gd name="connsiteX1316" fmla="*/ 6747 w 10000"/>
                  <a:gd name="connsiteY1316" fmla="*/ 6856 h 10000"/>
                  <a:gd name="connsiteX1317" fmla="*/ 6747 w 10000"/>
                  <a:gd name="connsiteY1317" fmla="*/ 6910 h 10000"/>
                  <a:gd name="connsiteX1318" fmla="*/ 6727 w 10000"/>
                  <a:gd name="connsiteY1318" fmla="*/ 6960 h 10000"/>
                  <a:gd name="connsiteX1319" fmla="*/ 6675 w 10000"/>
                  <a:gd name="connsiteY1319" fmla="*/ 7041 h 10000"/>
                  <a:gd name="connsiteX1320" fmla="*/ 6667 w 10000"/>
                  <a:gd name="connsiteY1320" fmla="*/ 7082 h 10000"/>
                  <a:gd name="connsiteX1321" fmla="*/ 6675 w 10000"/>
                  <a:gd name="connsiteY1321" fmla="*/ 7158 h 10000"/>
                  <a:gd name="connsiteX1322" fmla="*/ 6683 w 10000"/>
                  <a:gd name="connsiteY1322" fmla="*/ 7199 h 10000"/>
                  <a:gd name="connsiteX1323" fmla="*/ 6703 w 10000"/>
                  <a:gd name="connsiteY1323" fmla="*/ 7212 h 10000"/>
                  <a:gd name="connsiteX1324" fmla="*/ 6719 w 10000"/>
                  <a:gd name="connsiteY1324" fmla="*/ 7181 h 10000"/>
                  <a:gd name="connsiteX1325" fmla="*/ 6749 w 10000"/>
                  <a:gd name="connsiteY1325" fmla="*/ 7050 h 10000"/>
                  <a:gd name="connsiteX1326" fmla="*/ 6772 w 10000"/>
                  <a:gd name="connsiteY1326" fmla="*/ 6987 h 10000"/>
                  <a:gd name="connsiteX1327" fmla="*/ 6788 w 10000"/>
                  <a:gd name="connsiteY1327" fmla="*/ 6987 h 10000"/>
                  <a:gd name="connsiteX1328" fmla="*/ 6783 w 10000"/>
                  <a:gd name="connsiteY1328" fmla="*/ 7077 h 10000"/>
                  <a:gd name="connsiteX1329" fmla="*/ 6780 w 10000"/>
                  <a:gd name="connsiteY1329" fmla="*/ 7140 h 10000"/>
                  <a:gd name="connsiteX1330" fmla="*/ 6816 w 10000"/>
                  <a:gd name="connsiteY1330" fmla="*/ 7055 h 10000"/>
                  <a:gd name="connsiteX1331" fmla="*/ 6896 w 10000"/>
                  <a:gd name="connsiteY1331" fmla="*/ 7077 h 10000"/>
                  <a:gd name="connsiteX1332" fmla="*/ 6932 w 10000"/>
                  <a:gd name="connsiteY1332" fmla="*/ 6788 h 10000"/>
                  <a:gd name="connsiteX1333" fmla="*/ 6951 w 10000"/>
                  <a:gd name="connsiteY1333" fmla="*/ 6766 h 10000"/>
                  <a:gd name="connsiteX1334" fmla="*/ 6871 w 10000"/>
                  <a:gd name="connsiteY1334" fmla="*/ 6748 h 10000"/>
                  <a:gd name="connsiteX1335" fmla="*/ 6868 w 10000"/>
                  <a:gd name="connsiteY1335" fmla="*/ 6734 h 10000"/>
                  <a:gd name="connsiteX1336" fmla="*/ 6912 w 10000"/>
                  <a:gd name="connsiteY1336" fmla="*/ 6581 h 10000"/>
                  <a:gd name="connsiteX1337" fmla="*/ 6912 w 10000"/>
                  <a:gd name="connsiteY1337" fmla="*/ 6567 h 10000"/>
                  <a:gd name="connsiteX1338" fmla="*/ 6909 w 10000"/>
                  <a:gd name="connsiteY1338" fmla="*/ 6563 h 10000"/>
                  <a:gd name="connsiteX1339" fmla="*/ 6827 w 10000"/>
                  <a:gd name="connsiteY1339" fmla="*/ 6631 h 10000"/>
                  <a:gd name="connsiteX1340" fmla="*/ 6774 w 10000"/>
                  <a:gd name="connsiteY1340" fmla="*/ 6667 h 10000"/>
                  <a:gd name="connsiteX1341" fmla="*/ 6184 w 10000"/>
                  <a:gd name="connsiteY1341" fmla="*/ 8805 h 10000"/>
                  <a:gd name="connsiteX0" fmla="*/ 6184 w 10000"/>
                  <a:gd name="connsiteY0" fmla="*/ 8805 h 10000"/>
                  <a:gd name="connsiteX1" fmla="*/ 6175 w 10000"/>
                  <a:gd name="connsiteY1" fmla="*/ 8800 h 10000"/>
                  <a:gd name="connsiteX2" fmla="*/ 6167 w 10000"/>
                  <a:gd name="connsiteY2" fmla="*/ 8832 h 10000"/>
                  <a:gd name="connsiteX3" fmla="*/ 6167 w 10000"/>
                  <a:gd name="connsiteY3" fmla="*/ 8845 h 10000"/>
                  <a:gd name="connsiteX4" fmla="*/ 6140 w 10000"/>
                  <a:gd name="connsiteY4" fmla="*/ 8877 h 10000"/>
                  <a:gd name="connsiteX5" fmla="*/ 6098 w 10000"/>
                  <a:gd name="connsiteY5" fmla="*/ 8904 h 10000"/>
                  <a:gd name="connsiteX6" fmla="*/ 6090 w 10000"/>
                  <a:gd name="connsiteY6" fmla="*/ 8904 h 10000"/>
                  <a:gd name="connsiteX7" fmla="*/ 6082 w 10000"/>
                  <a:gd name="connsiteY7" fmla="*/ 8904 h 10000"/>
                  <a:gd name="connsiteX8" fmla="*/ 6082 w 10000"/>
                  <a:gd name="connsiteY8" fmla="*/ 8958 h 10000"/>
                  <a:gd name="connsiteX9" fmla="*/ 6082 w 10000"/>
                  <a:gd name="connsiteY9" fmla="*/ 8963 h 10000"/>
                  <a:gd name="connsiteX10" fmla="*/ 6079 w 10000"/>
                  <a:gd name="connsiteY10" fmla="*/ 9012 h 10000"/>
                  <a:gd name="connsiteX11" fmla="*/ 6073 w 10000"/>
                  <a:gd name="connsiteY11" fmla="*/ 9066 h 10000"/>
                  <a:gd name="connsiteX12" fmla="*/ 6073 w 10000"/>
                  <a:gd name="connsiteY12" fmla="*/ 9120 h 10000"/>
                  <a:gd name="connsiteX13" fmla="*/ 6073 w 10000"/>
                  <a:gd name="connsiteY13" fmla="*/ 9147 h 10000"/>
                  <a:gd name="connsiteX14" fmla="*/ 6073 w 10000"/>
                  <a:gd name="connsiteY14" fmla="*/ 9197 h 10000"/>
                  <a:gd name="connsiteX15" fmla="*/ 6068 w 10000"/>
                  <a:gd name="connsiteY15" fmla="*/ 9233 h 10000"/>
                  <a:gd name="connsiteX16" fmla="*/ 6065 w 10000"/>
                  <a:gd name="connsiteY16" fmla="*/ 9301 h 10000"/>
                  <a:gd name="connsiteX17" fmla="*/ 6065 w 10000"/>
                  <a:gd name="connsiteY17" fmla="*/ 9350 h 10000"/>
                  <a:gd name="connsiteX18" fmla="*/ 6060 w 10000"/>
                  <a:gd name="connsiteY18" fmla="*/ 9382 h 10000"/>
                  <a:gd name="connsiteX19" fmla="*/ 6060 w 10000"/>
                  <a:gd name="connsiteY19" fmla="*/ 9409 h 10000"/>
                  <a:gd name="connsiteX20" fmla="*/ 6051 w 10000"/>
                  <a:gd name="connsiteY20" fmla="*/ 9423 h 10000"/>
                  <a:gd name="connsiteX21" fmla="*/ 6049 w 10000"/>
                  <a:gd name="connsiteY21" fmla="*/ 9436 h 10000"/>
                  <a:gd name="connsiteX22" fmla="*/ 6035 w 10000"/>
                  <a:gd name="connsiteY22" fmla="*/ 9450 h 10000"/>
                  <a:gd name="connsiteX23" fmla="*/ 6026 w 10000"/>
                  <a:gd name="connsiteY23" fmla="*/ 9459 h 10000"/>
                  <a:gd name="connsiteX24" fmla="*/ 6018 w 10000"/>
                  <a:gd name="connsiteY24" fmla="*/ 9445 h 10000"/>
                  <a:gd name="connsiteX25" fmla="*/ 6007 w 10000"/>
                  <a:gd name="connsiteY25" fmla="*/ 9409 h 10000"/>
                  <a:gd name="connsiteX26" fmla="*/ 5985 w 10000"/>
                  <a:gd name="connsiteY26" fmla="*/ 9369 h 10000"/>
                  <a:gd name="connsiteX27" fmla="*/ 5969 w 10000"/>
                  <a:gd name="connsiteY27" fmla="*/ 9332 h 10000"/>
                  <a:gd name="connsiteX28" fmla="*/ 5955 w 10000"/>
                  <a:gd name="connsiteY28" fmla="*/ 9314 h 10000"/>
                  <a:gd name="connsiteX29" fmla="*/ 5952 w 10000"/>
                  <a:gd name="connsiteY29" fmla="*/ 9305 h 10000"/>
                  <a:gd name="connsiteX30" fmla="*/ 5935 w 10000"/>
                  <a:gd name="connsiteY30" fmla="*/ 9305 h 10000"/>
                  <a:gd name="connsiteX31" fmla="*/ 5922 w 10000"/>
                  <a:gd name="connsiteY31" fmla="*/ 9319 h 10000"/>
                  <a:gd name="connsiteX32" fmla="*/ 5913 w 10000"/>
                  <a:gd name="connsiteY32" fmla="*/ 9328 h 10000"/>
                  <a:gd name="connsiteX33" fmla="*/ 5905 w 10000"/>
                  <a:gd name="connsiteY33" fmla="*/ 9332 h 10000"/>
                  <a:gd name="connsiteX34" fmla="*/ 5897 w 10000"/>
                  <a:gd name="connsiteY34" fmla="*/ 9350 h 10000"/>
                  <a:gd name="connsiteX35" fmla="*/ 5875 w 10000"/>
                  <a:gd name="connsiteY35" fmla="*/ 9364 h 10000"/>
                  <a:gd name="connsiteX36" fmla="*/ 5850 w 10000"/>
                  <a:gd name="connsiteY36" fmla="*/ 9391 h 10000"/>
                  <a:gd name="connsiteX37" fmla="*/ 5833 w 10000"/>
                  <a:gd name="connsiteY37" fmla="*/ 9405 h 10000"/>
                  <a:gd name="connsiteX38" fmla="*/ 5822 w 10000"/>
                  <a:gd name="connsiteY38" fmla="*/ 9409 h 10000"/>
                  <a:gd name="connsiteX39" fmla="*/ 5800 w 10000"/>
                  <a:gd name="connsiteY39" fmla="*/ 9423 h 10000"/>
                  <a:gd name="connsiteX40" fmla="*/ 5784 w 10000"/>
                  <a:gd name="connsiteY40" fmla="*/ 9436 h 10000"/>
                  <a:gd name="connsiteX41" fmla="*/ 5767 w 10000"/>
                  <a:gd name="connsiteY41" fmla="*/ 9450 h 10000"/>
                  <a:gd name="connsiteX42" fmla="*/ 5751 w 10000"/>
                  <a:gd name="connsiteY42" fmla="*/ 9463 h 10000"/>
                  <a:gd name="connsiteX43" fmla="*/ 5745 w 10000"/>
                  <a:gd name="connsiteY43" fmla="*/ 9472 h 10000"/>
                  <a:gd name="connsiteX44" fmla="*/ 5751 w 10000"/>
                  <a:gd name="connsiteY44" fmla="*/ 9477 h 10000"/>
                  <a:gd name="connsiteX45" fmla="*/ 5762 w 10000"/>
                  <a:gd name="connsiteY45" fmla="*/ 9504 h 10000"/>
                  <a:gd name="connsiteX46" fmla="*/ 5767 w 10000"/>
                  <a:gd name="connsiteY46" fmla="*/ 9526 h 10000"/>
                  <a:gd name="connsiteX47" fmla="*/ 5784 w 10000"/>
                  <a:gd name="connsiteY47" fmla="*/ 9576 h 10000"/>
                  <a:gd name="connsiteX48" fmla="*/ 5797 w 10000"/>
                  <a:gd name="connsiteY48" fmla="*/ 9603 h 10000"/>
                  <a:gd name="connsiteX49" fmla="*/ 5808 w 10000"/>
                  <a:gd name="connsiteY49" fmla="*/ 9644 h 10000"/>
                  <a:gd name="connsiteX50" fmla="*/ 5822 w 10000"/>
                  <a:gd name="connsiteY50" fmla="*/ 9671 h 10000"/>
                  <a:gd name="connsiteX51" fmla="*/ 5825 w 10000"/>
                  <a:gd name="connsiteY51" fmla="*/ 9684 h 10000"/>
                  <a:gd name="connsiteX52" fmla="*/ 5831 w 10000"/>
                  <a:gd name="connsiteY52" fmla="*/ 9684 h 10000"/>
                  <a:gd name="connsiteX53" fmla="*/ 5825 w 10000"/>
                  <a:gd name="connsiteY53" fmla="*/ 9698 h 10000"/>
                  <a:gd name="connsiteX54" fmla="*/ 5806 w 10000"/>
                  <a:gd name="connsiteY54" fmla="*/ 9725 h 10000"/>
                  <a:gd name="connsiteX55" fmla="*/ 5792 w 10000"/>
                  <a:gd name="connsiteY55" fmla="*/ 9738 h 10000"/>
                  <a:gd name="connsiteX56" fmla="*/ 5737 w 10000"/>
                  <a:gd name="connsiteY56" fmla="*/ 9793 h 10000"/>
                  <a:gd name="connsiteX57" fmla="*/ 5728 w 10000"/>
                  <a:gd name="connsiteY57" fmla="*/ 9806 h 10000"/>
                  <a:gd name="connsiteX58" fmla="*/ 5712 w 10000"/>
                  <a:gd name="connsiteY58" fmla="*/ 9815 h 10000"/>
                  <a:gd name="connsiteX59" fmla="*/ 5690 w 10000"/>
                  <a:gd name="connsiteY59" fmla="*/ 9838 h 10000"/>
                  <a:gd name="connsiteX60" fmla="*/ 5679 w 10000"/>
                  <a:gd name="connsiteY60" fmla="*/ 9842 h 10000"/>
                  <a:gd name="connsiteX61" fmla="*/ 5665 w 10000"/>
                  <a:gd name="connsiteY61" fmla="*/ 9842 h 10000"/>
                  <a:gd name="connsiteX62" fmla="*/ 5648 w 10000"/>
                  <a:gd name="connsiteY62" fmla="*/ 9851 h 10000"/>
                  <a:gd name="connsiteX63" fmla="*/ 5621 w 10000"/>
                  <a:gd name="connsiteY63" fmla="*/ 9892 h 10000"/>
                  <a:gd name="connsiteX64" fmla="*/ 5544 w 10000"/>
                  <a:gd name="connsiteY64" fmla="*/ 9946 h 10000"/>
                  <a:gd name="connsiteX65" fmla="*/ 5406 w 10000"/>
                  <a:gd name="connsiteY65" fmla="*/ 10000 h 10000"/>
                  <a:gd name="connsiteX66" fmla="*/ 5350 w 10000"/>
                  <a:gd name="connsiteY66" fmla="*/ 9986 h 10000"/>
                  <a:gd name="connsiteX67" fmla="*/ 5342 w 10000"/>
                  <a:gd name="connsiteY67" fmla="*/ 9950 h 10000"/>
                  <a:gd name="connsiteX68" fmla="*/ 5342 w 10000"/>
                  <a:gd name="connsiteY68" fmla="*/ 9932 h 10000"/>
                  <a:gd name="connsiteX69" fmla="*/ 5342 w 10000"/>
                  <a:gd name="connsiteY69" fmla="*/ 9923 h 10000"/>
                  <a:gd name="connsiteX70" fmla="*/ 5342 w 10000"/>
                  <a:gd name="connsiteY70" fmla="*/ 9919 h 10000"/>
                  <a:gd name="connsiteX71" fmla="*/ 5348 w 10000"/>
                  <a:gd name="connsiteY71" fmla="*/ 9919 h 10000"/>
                  <a:gd name="connsiteX72" fmla="*/ 5348 w 10000"/>
                  <a:gd name="connsiteY72" fmla="*/ 9910 h 10000"/>
                  <a:gd name="connsiteX73" fmla="*/ 5350 w 10000"/>
                  <a:gd name="connsiteY73" fmla="*/ 9910 h 10000"/>
                  <a:gd name="connsiteX74" fmla="*/ 5350 w 10000"/>
                  <a:gd name="connsiteY74" fmla="*/ 9905 h 10000"/>
                  <a:gd name="connsiteX75" fmla="*/ 5356 w 10000"/>
                  <a:gd name="connsiteY75" fmla="*/ 9905 h 10000"/>
                  <a:gd name="connsiteX76" fmla="*/ 5356 w 10000"/>
                  <a:gd name="connsiteY76" fmla="*/ 9896 h 10000"/>
                  <a:gd name="connsiteX77" fmla="*/ 5359 w 10000"/>
                  <a:gd name="connsiteY77" fmla="*/ 9896 h 10000"/>
                  <a:gd name="connsiteX78" fmla="*/ 5359 w 10000"/>
                  <a:gd name="connsiteY78" fmla="*/ 9892 h 10000"/>
                  <a:gd name="connsiteX79" fmla="*/ 5364 w 10000"/>
                  <a:gd name="connsiteY79" fmla="*/ 9892 h 10000"/>
                  <a:gd name="connsiteX80" fmla="*/ 5364 w 10000"/>
                  <a:gd name="connsiteY80" fmla="*/ 9883 h 10000"/>
                  <a:gd name="connsiteX81" fmla="*/ 5359 w 10000"/>
                  <a:gd name="connsiteY81" fmla="*/ 9883 h 10000"/>
                  <a:gd name="connsiteX82" fmla="*/ 5359 w 10000"/>
                  <a:gd name="connsiteY82" fmla="*/ 9878 h 10000"/>
                  <a:gd name="connsiteX83" fmla="*/ 5359 w 10000"/>
                  <a:gd name="connsiteY83" fmla="*/ 9869 h 10000"/>
                  <a:gd name="connsiteX84" fmla="*/ 5356 w 10000"/>
                  <a:gd name="connsiteY84" fmla="*/ 9869 h 10000"/>
                  <a:gd name="connsiteX85" fmla="*/ 5356 w 10000"/>
                  <a:gd name="connsiteY85" fmla="*/ 9865 h 10000"/>
                  <a:gd name="connsiteX86" fmla="*/ 5350 w 10000"/>
                  <a:gd name="connsiteY86" fmla="*/ 9865 h 10000"/>
                  <a:gd name="connsiteX87" fmla="*/ 5350 w 10000"/>
                  <a:gd name="connsiteY87" fmla="*/ 9856 h 10000"/>
                  <a:gd name="connsiteX88" fmla="*/ 5348 w 10000"/>
                  <a:gd name="connsiteY88" fmla="*/ 9856 h 10000"/>
                  <a:gd name="connsiteX89" fmla="*/ 5348 w 10000"/>
                  <a:gd name="connsiteY89" fmla="*/ 9851 h 10000"/>
                  <a:gd name="connsiteX90" fmla="*/ 5348 w 10000"/>
                  <a:gd name="connsiteY90" fmla="*/ 9842 h 10000"/>
                  <a:gd name="connsiteX91" fmla="*/ 5348 w 10000"/>
                  <a:gd name="connsiteY91" fmla="*/ 9838 h 10000"/>
                  <a:gd name="connsiteX92" fmla="*/ 5348 w 10000"/>
                  <a:gd name="connsiteY92" fmla="*/ 9829 h 10000"/>
                  <a:gd name="connsiteX93" fmla="*/ 5348 w 10000"/>
                  <a:gd name="connsiteY93" fmla="*/ 9820 h 10000"/>
                  <a:gd name="connsiteX94" fmla="*/ 5348 w 10000"/>
                  <a:gd name="connsiteY94" fmla="*/ 9815 h 10000"/>
                  <a:gd name="connsiteX95" fmla="*/ 5348 w 10000"/>
                  <a:gd name="connsiteY95" fmla="*/ 9806 h 10000"/>
                  <a:gd name="connsiteX96" fmla="*/ 5350 w 10000"/>
                  <a:gd name="connsiteY96" fmla="*/ 9806 h 10000"/>
                  <a:gd name="connsiteX97" fmla="*/ 5350 w 10000"/>
                  <a:gd name="connsiteY97" fmla="*/ 9802 h 10000"/>
                  <a:gd name="connsiteX98" fmla="*/ 5350 w 10000"/>
                  <a:gd name="connsiteY98" fmla="*/ 9793 h 10000"/>
                  <a:gd name="connsiteX99" fmla="*/ 5356 w 10000"/>
                  <a:gd name="connsiteY99" fmla="*/ 9788 h 10000"/>
                  <a:gd name="connsiteX100" fmla="*/ 5356 w 10000"/>
                  <a:gd name="connsiteY100" fmla="*/ 9779 h 10000"/>
                  <a:gd name="connsiteX101" fmla="*/ 5359 w 10000"/>
                  <a:gd name="connsiteY101" fmla="*/ 9779 h 10000"/>
                  <a:gd name="connsiteX102" fmla="*/ 5359 w 10000"/>
                  <a:gd name="connsiteY102" fmla="*/ 9774 h 10000"/>
                  <a:gd name="connsiteX103" fmla="*/ 5364 w 10000"/>
                  <a:gd name="connsiteY103" fmla="*/ 9765 h 10000"/>
                  <a:gd name="connsiteX104" fmla="*/ 5397 w 10000"/>
                  <a:gd name="connsiteY104" fmla="*/ 9698 h 10000"/>
                  <a:gd name="connsiteX105" fmla="*/ 5397 w 10000"/>
                  <a:gd name="connsiteY105" fmla="*/ 9662 h 10000"/>
                  <a:gd name="connsiteX106" fmla="*/ 5381 w 10000"/>
                  <a:gd name="connsiteY106" fmla="*/ 9648 h 10000"/>
                  <a:gd name="connsiteX107" fmla="*/ 5381 w 10000"/>
                  <a:gd name="connsiteY107" fmla="*/ 9608 h 10000"/>
                  <a:gd name="connsiteX108" fmla="*/ 5400 w 10000"/>
                  <a:gd name="connsiteY108" fmla="*/ 9590 h 10000"/>
                  <a:gd name="connsiteX109" fmla="*/ 5392 w 10000"/>
                  <a:gd name="connsiteY109" fmla="*/ 9553 h 10000"/>
                  <a:gd name="connsiteX110" fmla="*/ 5375 w 10000"/>
                  <a:gd name="connsiteY110" fmla="*/ 9526 h 10000"/>
                  <a:gd name="connsiteX111" fmla="*/ 5350 w 10000"/>
                  <a:gd name="connsiteY111" fmla="*/ 9504 h 10000"/>
                  <a:gd name="connsiteX112" fmla="*/ 5323 w 10000"/>
                  <a:gd name="connsiteY112" fmla="*/ 9562 h 10000"/>
                  <a:gd name="connsiteX113" fmla="*/ 5309 w 10000"/>
                  <a:gd name="connsiteY113" fmla="*/ 9535 h 10000"/>
                  <a:gd name="connsiteX114" fmla="*/ 5312 w 10000"/>
                  <a:gd name="connsiteY114" fmla="*/ 9436 h 10000"/>
                  <a:gd name="connsiteX115" fmla="*/ 5276 w 10000"/>
                  <a:gd name="connsiteY115" fmla="*/ 9409 h 10000"/>
                  <a:gd name="connsiteX116" fmla="*/ 5270 w 10000"/>
                  <a:gd name="connsiteY116" fmla="*/ 9418 h 10000"/>
                  <a:gd name="connsiteX117" fmla="*/ 5259 w 10000"/>
                  <a:gd name="connsiteY117" fmla="*/ 9423 h 10000"/>
                  <a:gd name="connsiteX118" fmla="*/ 5243 w 10000"/>
                  <a:gd name="connsiteY118" fmla="*/ 9445 h 10000"/>
                  <a:gd name="connsiteX119" fmla="*/ 5229 w 10000"/>
                  <a:gd name="connsiteY119" fmla="*/ 9450 h 10000"/>
                  <a:gd name="connsiteX120" fmla="*/ 5221 w 10000"/>
                  <a:gd name="connsiteY120" fmla="*/ 9459 h 10000"/>
                  <a:gd name="connsiteX121" fmla="*/ 5199 w 10000"/>
                  <a:gd name="connsiteY121" fmla="*/ 9463 h 10000"/>
                  <a:gd name="connsiteX122" fmla="*/ 5179 w 10000"/>
                  <a:gd name="connsiteY122" fmla="*/ 9463 h 10000"/>
                  <a:gd name="connsiteX123" fmla="*/ 5166 w 10000"/>
                  <a:gd name="connsiteY123" fmla="*/ 9450 h 10000"/>
                  <a:gd name="connsiteX124" fmla="*/ 5155 w 10000"/>
                  <a:gd name="connsiteY124" fmla="*/ 9432 h 10000"/>
                  <a:gd name="connsiteX125" fmla="*/ 5149 w 10000"/>
                  <a:gd name="connsiteY125" fmla="*/ 9432 h 10000"/>
                  <a:gd name="connsiteX126" fmla="*/ 5146 w 10000"/>
                  <a:gd name="connsiteY126" fmla="*/ 9432 h 10000"/>
                  <a:gd name="connsiteX127" fmla="*/ 5146 w 10000"/>
                  <a:gd name="connsiteY127" fmla="*/ 9436 h 10000"/>
                  <a:gd name="connsiteX128" fmla="*/ 5132 w 10000"/>
                  <a:gd name="connsiteY128" fmla="*/ 9445 h 10000"/>
                  <a:gd name="connsiteX129" fmla="*/ 5124 w 10000"/>
                  <a:gd name="connsiteY129" fmla="*/ 9463 h 10000"/>
                  <a:gd name="connsiteX130" fmla="*/ 5119 w 10000"/>
                  <a:gd name="connsiteY130" fmla="*/ 9472 h 10000"/>
                  <a:gd name="connsiteX131" fmla="*/ 5094 w 10000"/>
                  <a:gd name="connsiteY131" fmla="*/ 9486 h 10000"/>
                  <a:gd name="connsiteX132" fmla="*/ 5075 w 10000"/>
                  <a:gd name="connsiteY132" fmla="*/ 9490 h 10000"/>
                  <a:gd name="connsiteX133" fmla="*/ 5058 w 10000"/>
                  <a:gd name="connsiteY133" fmla="*/ 9499 h 10000"/>
                  <a:gd name="connsiteX134" fmla="*/ 5028 w 10000"/>
                  <a:gd name="connsiteY134" fmla="*/ 9513 h 10000"/>
                  <a:gd name="connsiteX135" fmla="*/ 5006 w 10000"/>
                  <a:gd name="connsiteY135" fmla="*/ 9522 h 10000"/>
                  <a:gd name="connsiteX136" fmla="*/ 4986 w 10000"/>
                  <a:gd name="connsiteY136" fmla="*/ 9535 h 10000"/>
                  <a:gd name="connsiteX137" fmla="*/ 4948 w 10000"/>
                  <a:gd name="connsiteY137" fmla="*/ 9549 h 10000"/>
                  <a:gd name="connsiteX138" fmla="*/ 4925 w 10000"/>
                  <a:gd name="connsiteY138" fmla="*/ 9549 h 10000"/>
                  <a:gd name="connsiteX139" fmla="*/ 4906 w 10000"/>
                  <a:gd name="connsiteY139" fmla="*/ 9549 h 10000"/>
                  <a:gd name="connsiteX140" fmla="*/ 4892 w 10000"/>
                  <a:gd name="connsiteY140" fmla="*/ 9553 h 10000"/>
                  <a:gd name="connsiteX141" fmla="*/ 4890 w 10000"/>
                  <a:gd name="connsiteY141" fmla="*/ 9562 h 10000"/>
                  <a:gd name="connsiteX142" fmla="*/ 4881 w 10000"/>
                  <a:gd name="connsiteY142" fmla="*/ 9576 h 10000"/>
                  <a:gd name="connsiteX143" fmla="*/ 4873 w 10000"/>
                  <a:gd name="connsiteY143" fmla="*/ 9594 h 10000"/>
                  <a:gd name="connsiteX144" fmla="*/ 4868 w 10000"/>
                  <a:gd name="connsiteY144" fmla="*/ 9581 h 10000"/>
                  <a:gd name="connsiteX145" fmla="*/ 4865 w 10000"/>
                  <a:gd name="connsiteY145" fmla="*/ 9567 h 10000"/>
                  <a:gd name="connsiteX146" fmla="*/ 4851 w 10000"/>
                  <a:gd name="connsiteY146" fmla="*/ 9567 h 10000"/>
                  <a:gd name="connsiteX147" fmla="*/ 4848 w 10000"/>
                  <a:gd name="connsiteY147" fmla="*/ 9576 h 10000"/>
                  <a:gd name="connsiteX148" fmla="*/ 4829 w 10000"/>
                  <a:gd name="connsiteY148" fmla="*/ 9581 h 10000"/>
                  <a:gd name="connsiteX149" fmla="*/ 4818 w 10000"/>
                  <a:gd name="connsiteY149" fmla="*/ 9576 h 10000"/>
                  <a:gd name="connsiteX150" fmla="*/ 4810 w 10000"/>
                  <a:gd name="connsiteY150" fmla="*/ 9576 h 10000"/>
                  <a:gd name="connsiteX151" fmla="*/ 4796 w 10000"/>
                  <a:gd name="connsiteY151" fmla="*/ 9581 h 10000"/>
                  <a:gd name="connsiteX152" fmla="*/ 4788 w 10000"/>
                  <a:gd name="connsiteY152" fmla="*/ 9576 h 10000"/>
                  <a:gd name="connsiteX153" fmla="*/ 4779 w 10000"/>
                  <a:gd name="connsiteY153" fmla="*/ 9576 h 10000"/>
                  <a:gd name="connsiteX154" fmla="*/ 4768 w 10000"/>
                  <a:gd name="connsiteY154" fmla="*/ 9581 h 10000"/>
                  <a:gd name="connsiteX155" fmla="*/ 4760 w 10000"/>
                  <a:gd name="connsiteY155" fmla="*/ 9553 h 10000"/>
                  <a:gd name="connsiteX156" fmla="*/ 4754 w 10000"/>
                  <a:gd name="connsiteY156" fmla="*/ 9526 h 10000"/>
                  <a:gd name="connsiteX157" fmla="*/ 4754 w 10000"/>
                  <a:gd name="connsiteY157" fmla="*/ 9486 h 10000"/>
                  <a:gd name="connsiteX158" fmla="*/ 4754 w 10000"/>
                  <a:gd name="connsiteY158" fmla="*/ 9445 h 10000"/>
                  <a:gd name="connsiteX159" fmla="*/ 4760 w 10000"/>
                  <a:gd name="connsiteY159" fmla="*/ 9432 h 10000"/>
                  <a:gd name="connsiteX160" fmla="*/ 4760 w 10000"/>
                  <a:gd name="connsiteY160" fmla="*/ 9396 h 10000"/>
                  <a:gd name="connsiteX161" fmla="*/ 4760 w 10000"/>
                  <a:gd name="connsiteY161" fmla="*/ 9382 h 10000"/>
                  <a:gd name="connsiteX162" fmla="*/ 4760 w 10000"/>
                  <a:gd name="connsiteY162" fmla="*/ 9355 h 10000"/>
                  <a:gd name="connsiteX163" fmla="*/ 4749 w 10000"/>
                  <a:gd name="connsiteY163" fmla="*/ 9341 h 10000"/>
                  <a:gd name="connsiteX164" fmla="*/ 4746 w 10000"/>
                  <a:gd name="connsiteY164" fmla="*/ 9332 h 10000"/>
                  <a:gd name="connsiteX165" fmla="*/ 4732 w 10000"/>
                  <a:gd name="connsiteY165" fmla="*/ 9328 h 10000"/>
                  <a:gd name="connsiteX166" fmla="*/ 4716 w 10000"/>
                  <a:gd name="connsiteY166" fmla="*/ 9292 h 10000"/>
                  <a:gd name="connsiteX167" fmla="*/ 4705 w 10000"/>
                  <a:gd name="connsiteY167" fmla="*/ 9274 h 10000"/>
                  <a:gd name="connsiteX168" fmla="*/ 4699 w 10000"/>
                  <a:gd name="connsiteY168" fmla="*/ 9278 h 10000"/>
                  <a:gd name="connsiteX169" fmla="*/ 4696 w 10000"/>
                  <a:gd name="connsiteY169" fmla="*/ 9287 h 10000"/>
                  <a:gd name="connsiteX170" fmla="*/ 4680 w 10000"/>
                  <a:gd name="connsiteY170" fmla="*/ 9292 h 10000"/>
                  <a:gd name="connsiteX171" fmla="*/ 4672 w 10000"/>
                  <a:gd name="connsiteY171" fmla="*/ 9274 h 10000"/>
                  <a:gd name="connsiteX172" fmla="*/ 4636 w 10000"/>
                  <a:gd name="connsiteY172" fmla="*/ 9224 h 10000"/>
                  <a:gd name="connsiteX173" fmla="*/ 4616 w 10000"/>
                  <a:gd name="connsiteY173" fmla="*/ 9211 h 10000"/>
                  <a:gd name="connsiteX174" fmla="*/ 4608 w 10000"/>
                  <a:gd name="connsiteY174" fmla="*/ 9206 h 10000"/>
                  <a:gd name="connsiteX175" fmla="*/ 4616 w 10000"/>
                  <a:gd name="connsiteY175" fmla="*/ 9193 h 10000"/>
                  <a:gd name="connsiteX176" fmla="*/ 4633 w 10000"/>
                  <a:gd name="connsiteY176" fmla="*/ 9184 h 10000"/>
                  <a:gd name="connsiteX177" fmla="*/ 4616 w 10000"/>
                  <a:gd name="connsiteY177" fmla="*/ 9120 h 10000"/>
                  <a:gd name="connsiteX178" fmla="*/ 4625 w 10000"/>
                  <a:gd name="connsiteY178" fmla="*/ 9039 h 10000"/>
                  <a:gd name="connsiteX179" fmla="*/ 4616 w 10000"/>
                  <a:gd name="connsiteY179" fmla="*/ 9026 h 10000"/>
                  <a:gd name="connsiteX180" fmla="*/ 4600 w 10000"/>
                  <a:gd name="connsiteY180" fmla="*/ 9017 h 10000"/>
                  <a:gd name="connsiteX181" fmla="*/ 4583 w 10000"/>
                  <a:gd name="connsiteY181" fmla="*/ 9003 h 10000"/>
                  <a:gd name="connsiteX182" fmla="*/ 4570 w 10000"/>
                  <a:gd name="connsiteY182" fmla="*/ 9012 h 10000"/>
                  <a:gd name="connsiteX183" fmla="*/ 4570 w 10000"/>
                  <a:gd name="connsiteY183" fmla="*/ 9026 h 10000"/>
                  <a:gd name="connsiteX184" fmla="*/ 4570 w 10000"/>
                  <a:gd name="connsiteY184" fmla="*/ 9035 h 10000"/>
                  <a:gd name="connsiteX185" fmla="*/ 4578 w 10000"/>
                  <a:gd name="connsiteY185" fmla="*/ 9048 h 10000"/>
                  <a:gd name="connsiteX186" fmla="*/ 4583 w 10000"/>
                  <a:gd name="connsiteY186" fmla="*/ 9089 h 10000"/>
                  <a:gd name="connsiteX187" fmla="*/ 4586 w 10000"/>
                  <a:gd name="connsiteY187" fmla="*/ 9116 h 10000"/>
                  <a:gd name="connsiteX188" fmla="*/ 4586 w 10000"/>
                  <a:gd name="connsiteY188" fmla="*/ 9120 h 10000"/>
                  <a:gd name="connsiteX189" fmla="*/ 4583 w 10000"/>
                  <a:gd name="connsiteY189" fmla="*/ 9143 h 10000"/>
                  <a:gd name="connsiteX190" fmla="*/ 4583 w 10000"/>
                  <a:gd name="connsiteY190" fmla="*/ 9170 h 10000"/>
                  <a:gd name="connsiteX191" fmla="*/ 4578 w 10000"/>
                  <a:gd name="connsiteY191" fmla="*/ 9175 h 10000"/>
                  <a:gd name="connsiteX192" fmla="*/ 4570 w 10000"/>
                  <a:gd name="connsiteY192" fmla="*/ 9197 h 10000"/>
                  <a:gd name="connsiteX193" fmla="*/ 4556 w 10000"/>
                  <a:gd name="connsiteY193" fmla="*/ 9170 h 10000"/>
                  <a:gd name="connsiteX194" fmla="*/ 4553 w 10000"/>
                  <a:gd name="connsiteY194" fmla="*/ 9147 h 10000"/>
                  <a:gd name="connsiteX195" fmla="*/ 4545 w 10000"/>
                  <a:gd name="connsiteY195" fmla="*/ 9120 h 10000"/>
                  <a:gd name="connsiteX196" fmla="*/ 4539 w 10000"/>
                  <a:gd name="connsiteY196" fmla="*/ 9093 h 10000"/>
                  <a:gd name="connsiteX197" fmla="*/ 4531 w 10000"/>
                  <a:gd name="connsiteY197" fmla="*/ 9062 h 10000"/>
                  <a:gd name="connsiteX198" fmla="*/ 4523 w 10000"/>
                  <a:gd name="connsiteY198" fmla="*/ 9039 h 10000"/>
                  <a:gd name="connsiteX199" fmla="*/ 4514 w 10000"/>
                  <a:gd name="connsiteY199" fmla="*/ 9026 h 10000"/>
                  <a:gd name="connsiteX200" fmla="*/ 4514 w 10000"/>
                  <a:gd name="connsiteY200" fmla="*/ 9035 h 10000"/>
                  <a:gd name="connsiteX201" fmla="*/ 4512 w 10000"/>
                  <a:gd name="connsiteY201" fmla="*/ 9035 h 10000"/>
                  <a:gd name="connsiteX202" fmla="*/ 4503 w 10000"/>
                  <a:gd name="connsiteY202" fmla="*/ 9035 h 10000"/>
                  <a:gd name="connsiteX203" fmla="*/ 4498 w 10000"/>
                  <a:gd name="connsiteY203" fmla="*/ 9048 h 10000"/>
                  <a:gd name="connsiteX204" fmla="*/ 4481 w 10000"/>
                  <a:gd name="connsiteY204" fmla="*/ 9062 h 10000"/>
                  <a:gd name="connsiteX205" fmla="*/ 4473 w 10000"/>
                  <a:gd name="connsiteY205" fmla="*/ 9066 h 10000"/>
                  <a:gd name="connsiteX206" fmla="*/ 4473 w 10000"/>
                  <a:gd name="connsiteY206" fmla="*/ 9075 h 10000"/>
                  <a:gd name="connsiteX207" fmla="*/ 4459 w 10000"/>
                  <a:gd name="connsiteY207" fmla="*/ 9080 h 10000"/>
                  <a:gd name="connsiteX208" fmla="*/ 4448 w 10000"/>
                  <a:gd name="connsiteY208" fmla="*/ 9075 h 10000"/>
                  <a:gd name="connsiteX209" fmla="*/ 4440 w 10000"/>
                  <a:gd name="connsiteY209" fmla="*/ 9075 h 10000"/>
                  <a:gd name="connsiteX210" fmla="*/ 4432 w 10000"/>
                  <a:gd name="connsiteY210" fmla="*/ 9080 h 10000"/>
                  <a:gd name="connsiteX211" fmla="*/ 4418 w 10000"/>
                  <a:gd name="connsiteY211" fmla="*/ 9093 h 10000"/>
                  <a:gd name="connsiteX212" fmla="*/ 4398 w 10000"/>
                  <a:gd name="connsiteY212" fmla="*/ 9116 h 10000"/>
                  <a:gd name="connsiteX213" fmla="*/ 4390 w 10000"/>
                  <a:gd name="connsiteY213" fmla="*/ 9120 h 10000"/>
                  <a:gd name="connsiteX214" fmla="*/ 4382 w 10000"/>
                  <a:gd name="connsiteY214" fmla="*/ 9129 h 10000"/>
                  <a:gd name="connsiteX215" fmla="*/ 4382 w 10000"/>
                  <a:gd name="connsiteY215" fmla="*/ 9134 h 10000"/>
                  <a:gd name="connsiteX216" fmla="*/ 4385 w 10000"/>
                  <a:gd name="connsiteY216" fmla="*/ 9143 h 10000"/>
                  <a:gd name="connsiteX217" fmla="*/ 4398 w 10000"/>
                  <a:gd name="connsiteY217" fmla="*/ 9134 h 10000"/>
                  <a:gd name="connsiteX218" fmla="*/ 4418 w 10000"/>
                  <a:gd name="connsiteY218" fmla="*/ 9161 h 10000"/>
                  <a:gd name="connsiteX219" fmla="*/ 4423 w 10000"/>
                  <a:gd name="connsiteY219" fmla="*/ 9170 h 10000"/>
                  <a:gd name="connsiteX220" fmla="*/ 4426 w 10000"/>
                  <a:gd name="connsiteY220" fmla="*/ 9175 h 10000"/>
                  <a:gd name="connsiteX221" fmla="*/ 4432 w 10000"/>
                  <a:gd name="connsiteY221" fmla="*/ 9211 h 10000"/>
                  <a:gd name="connsiteX222" fmla="*/ 4426 w 10000"/>
                  <a:gd name="connsiteY222" fmla="*/ 9224 h 10000"/>
                  <a:gd name="connsiteX223" fmla="*/ 4418 w 10000"/>
                  <a:gd name="connsiteY223" fmla="*/ 9247 h 10000"/>
                  <a:gd name="connsiteX224" fmla="*/ 4409 w 10000"/>
                  <a:gd name="connsiteY224" fmla="*/ 9238 h 10000"/>
                  <a:gd name="connsiteX225" fmla="*/ 4398 w 10000"/>
                  <a:gd name="connsiteY225" fmla="*/ 9220 h 10000"/>
                  <a:gd name="connsiteX226" fmla="*/ 4393 w 10000"/>
                  <a:gd name="connsiteY226" fmla="*/ 9211 h 10000"/>
                  <a:gd name="connsiteX227" fmla="*/ 4390 w 10000"/>
                  <a:gd name="connsiteY227" fmla="*/ 9211 h 10000"/>
                  <a:gd name="connsiteX228" fmla="*/ 4385 w 10000"/>
                  <a:gd name="connsiteY228" fmla="*/ 9220 h 10000"/>
                  <a:gd name="connsiteX229" fmla="*/ 4385 w 10000"/>
                  <a:gd name="connsiteY229" fmla="*/ 9238 h 10000"/>
                  <a:gd name="connsiteX230" fmla="*/ 4382 w 10000"/>
                  <a:gd name="connsiteY230" fmla="*/ 9260 h 10000"/>
                  <a:gd name="connsiteX231" fmla="*/ 4360 w 10000"/>
                  <a:gd name="connsiteY231" fmla="*/ 9278 h 10000"/>
                  <a:gd name="connsiteX232" fmla="*/ 4360 w 10000"/>
                  <a:gd name="connsiteY232" fmla="*/ 9292 h 10000"/>
                  <a:gd name="connsiteX233" fmla="*/ 4363 w 10000"/>
                  <a:gd name="connsiteY233" fmla="*/ 9305 h 10000"/>
                  <a:gd name="connsiteX234" fmla="*/ 4385 w 10000"/>
                  <a:gd name="connsiteY234" fmla="*/ 9314 h 10000"/>
                  <a:gd name="connsiteX235" fmla="*/ 4393 w 10000"/>
                  <a:gd name="connsiteY235" fmla="*/ 9319 h 10000"/>
                  <a:gd name="connsiteX236" fmla="*/ 4398 w 10000"/>
                  <a:gd name="connsiteY236" fmla="*/ 9319 h 10000"/>
                  <a:gd name="connsiteX237" fmla="*/ 4401 w 10000"/>
                  <a:gd name="connsiteY237" fmla="*/ 9314 h 10000"/>
                  <a:gd name="connsiteX238" fmla="*/ 4409 w 10000"/>
                  <a:gd name="connsiteY238" fmla="*/ 9278 h 10000"/>
                  <a:gd name="connsiteX239" fmla="*/ 4418 w 10000"/>
                  <a:gd name="connsiteY239" fmla="*/ 9287 h 10000"/>
                  <a:gd name="connsiteX240" fmla="*/ 4426 w 10000"/>
                  <a:gd name="connsiteY240" fmla="*/ 9292 h 10000"/>
                  <a:gd name="connsiteX241" fmla="*/ 4426 w 10000"/>
                  <a:gd name="connsiteY241" fmla="*/ 9301 h 10000"/>
                  <a:gd name="connsiteX242" fmla="*/ 4426 w 10000"/>
                  <a:gd name="connsiteY242" fmla="*/ 9314 h 10000"/>
                  <a:gd name="connsiteX243" fmla="*/ 4418 w 10000"/>
                  <a:gd name="connsiteY243" fmla="*/ 9332 h 10000"/>
                  <a:gd name="connsiteX244" fmla="*/ 4415 w 10000"/>
                  <a:gd name="connsiteY244" fmla="*/ 9341 h 10000"/>
                  <a:gd name="connsiteX245" fmla="*/ 4418 w 10000"/>
                  <a:gd name="connsiteY245" fmla="*/ 9350 h 10000"/>
                  <a:gd name="connsiteX246" fmla="*/ 4415 w 10000"/>
                  <a:gd name="connsiteY246" fmla="*/ 9364 h 10000"/>
                  <a:gd name="connsiteX247" fmla="*/ 4418 w 10000"/>
                  <a:gd name="connsiteY247" fmla="*/ 9409 h 10000"/>
                  <a:gd name="connsiteX248" fmla="*/ 4418 w 10000"/>
                  <a:gd name="connsiteY248" fmla="*/ 9423 h 10000"/>
                  <a:gd name="connsiteX249" fmla="*/ 4415 w 10000"/>
                  <a:gd name="connsiteY249" fmla="*/ 9432 h 10000"/>
                  <a:gd name="connsiteX250" fmla="*/ 4398 w 10000"/>
                  <a:gd name="connsiteY250" fmla="*/ 9423 h 10000"/>
                  <a:gd name="connsiteX251" fmla="*/ 4390 w 10000"/>
                  <a:gd name="connsiteY251" fmla="*/ 9436 h 10000"/>
                  <a:gd name="connsiteX252" fmla="*/ 4385 w 10000"/>
                  <a:gd name="connsiteY252" fmla="*/ 9445 h 10000"/>
                  <a:gd name="connsiteX253" fmla="*/ 4376 w 10000"/>
                  <a:gd name="connsiteY253" fmla="*/ 9459 h 10000"/>
                  <a:gd name="connsiteX254" fmla="*/ 4354 w 10000"/>
                  <a:gd name="connsiteY254" fmla="*/ 9450 h 10000"/>
                  <a:gd name="connsiteX255" fmla="*/ 4352 w 10000"/>
                  <a:gd name="connsiteY255" fmla="*/ 9445 h 10000"/>
                  <a:gd name="connsiteX256" fmla="*/ 4354 w 10000"/>
                  <a:gd name="connsiteY256" fmla="*/ 9432 h 10000"/>
                  <a:gd name="connsiteX257" fmla="*/ 4368 w 10000"/>
                  <a:gd name="connsiteY257" fmla="*/ 9432 h 10000"/>
                  <a:gd name="connsiteX258" fmla="*/ 4371 w 10000"/>
                  <a:gd name="connsiteY258" fmla="*/ 9423 h 10000"/>
                  <a:gd name="connsiteX259" fmla="*/ 4371 w 10000"/>
                  <a:gd name="connsiteY259" fmla="*/ 9405 h 10000"/>
                  <a:gd name="connsiteX260" fmla="*/ 4368 w 10000"/>
                  <a:gd name="connsiteY260" fmla="*/ 9391 h 10000"/>
                  <a:gd name="connsiteX261" fmla="*/ 4363 w 10000"/>
                  <a:gd name="connsiteY261" fmla="*/ 9391 h 10000"/>
                  <a:gd name="connsiteX262" fmla="*/ 4354 w 10000"/>
                  <a:gd name="connsiteY262" fmla="*/ 9409 h 10000"/>
                  <a:gd name="connsiteX263" fmla="*/ 4335 w 10000"/>
                  <a:gd name="connsiteY263" fmla="*/ 9436 h 10000"/>
                  <a:gd name="connsiteX264" fmla="*/ 4327 w 10000"/>
                  <a:gd name="connsiteY264" fmla="*/ 9445 h 10000"/>
                  <a:gd name="connsiteX265" fmla="*/ 4313 w 10000"/>
                  <a:gd name="connsiteY265" fmla="*/ 9445 h 10000"/>
                  <a:gd name="connsiteX266" fmla="*/ 4305 w 10000"/>
                  <a:gd name="connsiteY266" fmla="*/ 9436 h 10000"/>
                  <a:gd name="connsiteX267" fmla="*/ 4296 w 10000"/>
                  <a:gd name="connsiteY267" fmla="*/ 9409 h 10000"/>
                  <a:gd name="connsiteX268" fmla="*/ 4302 w 10000"/>
                  <a:gd name="connsiteY268" fmla="*/ 9396 h 10000"/>
                  <a:gd name="connsiteX269" fmla="*/ 4302 w 10000"/>
                  <a:gd name="connsiteY269" fmla="*/ 9378 h 10000"/>
                  <a:gd name="connsiteX270" fmla="*/ 4302 w 10000"/>
                  <a:gd name="connsiteY270" fmla="*/ 9355 h 10000"/>
                  <a:gd name="connsiteX271" fmla="*/ 4296 w 10000"/>
                  <a:gd name="connsiteY271" fmla="*/ 9355 h 10000"/>
                  <a:gd name="connsiteX272" fmla="*/ 4294 w 10000"/>
                  <a:gd name="connsiteY272" fmla="*/ 9364 h 10000"/>
                  <a:gd name="connsiteX273" fmla="*/ 4288 w 10000"/>
                  <a:gd name="connsiteY273" fmla="*/ 9369 h 10000"/>
                  <a:gd name="connsiteX274" fmla="*/ 4288 w 10000"/>
                  <a:gd name="connsiteY274" fmla="*/ 9378 h 10000"/>
                  <a:gd name="connsiteX275" fmla="*/ 4288 w 10000"/>
                  <a:gd name="connsiteY275" fmla="*/ 9391 h 10000"/>
                  <a:gd name="connsiteX276" fmla="*/ 4285 w 10000"/>
                  <a:gd name="connsiteY276" fmla="*/ 9405 h 10000"/>
                  <a:gd name="connsiteX277" fmla="*/ 4274 w 10000"/>
                  <a:gd name="connsiteY277" fmla="*/ 9405 h 10000"/>
                  <a:gd name="connsiteX278" fmla="*/ 4272 w 10000"/>
                  <a:gd name="connsiteY278" fmla="*/ 9396 h 10000"/>
                  <a:gd name="connsiteX279" fmla="*/ 4266 w 10000"/>
                  <a:gd name="connsiteY279" fmla="*/ 9396 h 10000"/>
                  <a:gd name="connsiteX280" fmla="*/ 4263 w 10000"/>
                  <a:gd name="connsiteY280" fmla="*/ 9409 h 10000"/>
                  <a:gd name="connsiteX281" fmla="*/ 4263 w 10000"/>
                  <a:gd name="connsiteY281" fmla="*/ 9423 h 10000"/>
                  <a:gd name="connsiteX282" fmla="*/ 4266 w 10000"/>
                  <a:gd name="connsiteY282" fmla="*/ 9436 h 10000"/>
                  <a:gd name="connsiteX283" fmla="*/ 4258 w 10000"/>
                  <a:gd name="connsiteY283" fmla="*/ 9477 h 10000"/>
                  <a:gd name="connsiteX284" fmla="*/ 4263 w 10000"/>
                  <a:gd name="connsiteY284" fmla="*/ 9504 h 10000"/>
                  <a:gd name="connsiteX285" fmla="*/ 4263 w 10000"/>
                  <a:gd name="connsiteY285" fmla="*/ 9522 h 10000"/>
                  <a:gd name="connsiteX286" fmla="*/ 4249 w 10000"/>
                  <a:gd name="connsiteY286" fmla="*/ 9535 h 10000"/>
                  <a:gd name="connsiteX287" fmla="*/ 4247 w 10000"/>
                  <a:gd name="connsiteY287" fmla="*/ 9549 h 10000"/>
                  <a:gd name="connsiteX288" fmla="*/ 4249 w 10000"/>
                  <a:gd name="connsiteY288" fmla="*/ 9576 h 10000"/>
                  <a:gd name="connsiteX289" fmla="*/ 4249 w 10000"/>
                  <a:gd name="connsiteY289" fmla="*/ 9581 h 10000"/>
                  <a:gd name="connsiteX290" fmla="*/ 4238 w 10000"/>
                  <a:gd name="connsiteY290" fmla="*/ 9581 h 10000"/>
                  <a:gd name="connsiteX291" fmla="*/ 4233 w 10000"/>
                  <a:gd name="connsiteY291" fmla="*/ 9576 h 10000"/>
                  <a:gd name="connsiteX292" fmla="*/ 4216 w 10000"/>
                  <a:gd name="connsiteY292" fmla="*/ 9535 h 10000"/>
                  <a:gd name="connsiteX293" fmla="*/ 4214 w 10000"/>
                  <a:gd name="connsiteY293" fmla="*/ 9549 h 10000"/>
                  <a:gd name="connsiteX294" fmla="*/ 4197 w 10000"/>
                  <a:gd name="connsiteY294" fmla="*/ 9553 h 10000"/>
                  <a:gd name="connsiteX295" fmla="*/ 4178 w 10000"/>
                  <a:gd name="connsiteY295" fmla="*/ 9553 h 10000"/>
                  <a:gd name="connsiteX296" fmla="*/ 4175 w 10000"/>
                  <a:gd name="connsiteY296" fmla="*/ 9562 h 10000"/>
                  <a:gd name="connsiteX297" fmla="*/ 4175 w 10000"/>
                  <a:gd name="connsiteY297" fmla="*/ 9567 h 10000"/>
                  <a:gd name="connsiteX298" fmla="*/ 4183 w 10000"/>
                  <a:gd name="connsiteY298" fmla="*/ 9581 h 10000"/>
                  <a:gd name="connsiteX299" fmla="*/ 4192 w 10000"/>
                  <a:gd name="connsiteY299" fmla="*/ 9594 h 10000"/>
                  <a:gd name="connsiteX300" fmla="*/ 4192 w 10000"/>
                  <a:gd name="connsiteY300" fmla="*/ 9603 h 10000"/>
                  <a:gd name="connsiteX301" fmla="*/ 4186 w 10000"/>
                  <a:gd name="connsiteY301" fmla="*/ 9608 h 10000"/>
                  <a:gd name="connsiteX302" fmla="*/ 4178 w 10000"/>
                  <a:gd name="connsiteY302" fmla="*/ 9608 h 10000"/>
                  <a:gd name="connsiteX303" fmla="*/ 4153 w 10000"/>
                  <a:gd name="connsiteY303" fmla="*/ 9576 h 10000"/>
                  <a:gd name="connsiteX304" fmla="*/ 4142 w 10000"/>
                  <a:gd name="connsiteY304" fmla="*/ 9576 h 10000"/>
                  <a:gd name="connsiteX305" fmla="*/ 4134 w 10000"/>
                  <a:gd name="connsiteY305" fmla="*/ 9581 h 10000"/>
                  <a:gd name="connsiteX306" fmla="*/ 4120 w 10000"/>
                  <a:gd name="connsiteY306" fmla="*/ 9590 h 10000"/>
                  <a:gd name="connsiteX307" fmla="*/ 4111 w 10000"/>
                  <a:gd name="connsiteY307" fmla="*/ 9608 h 10000"/>
                  <a:gd name="connsiteX308" fmla="*/ 4089 w 10000"/>
                  <a:gd name="connsiteY308" fmla="*/ 9617 h 10000"/>
                  <a:gd name="connsiteX309" fmla="*/ 4073 w 10000"/>
                  <a:gd name="connsiteY309" fmla="*/ 9617 h 10000"/>
                  <a:gd name="connsiteX310" fmla="*/ 4054 w 10000"/>
                  <a:gd name="connsiteY310" fmla="*/ 9608 h 10000"/>
                  <a:gd name="connsiteX311" fmla="*/ 4040 w 10000"/>
                  <a:gd name="connsiteY311" fmla="*/ 9608 h 10000"/>
                  <a:gd name="connsiteX312" fmla="*/ 4029 w 10000"/>
                  <a:gd name="connsiteY312" fmla="*/ 9603 h 10000"/>
                  <a:gd name="connsiteX313" fmla="*/ 4015 w 10000"/>
                  <a:gd name="connsiteY313" fmla="*/ 9594 h 10000"/>
                  <a:gd name="connsiteX314" fmla="*/ 3998 w 10000"/>
                  <a:gd name="connsiteY314" fmla="*/ 9590 h 10000"/>
                  <a:gd name="connsiteX315" fmla="*/ 3982 w 10000"/>
                  <a:gd name="connsiteY315" fmla="*/ 9576 h 10000"/>
                  <a:gd name="connsiteX316" fmla="*/ 3974 w 10000"/>
                  <a:gd name="connsiteY316" fmla="*/ 9567 h 10000"/>
                  <a:gd name="connsiteX317" fmla="*/ 3957 w 10000"/>
                  <a:gd name="connsiteY317" fmla="*/ 9562 h 10000"/>
                  <a:gd name="connsiteX318" fmla="*/ 3949 w 10000"/>
                  <a:gd name="connsiteY318" fmla="*/ 9553 h 10000"/>
                  <a:gd name="connsiteX319" fmla="*/ 3943 w 10000"/>
                  <a:gd name="connsiteY319" fmla="*/ 9553 h 10000"/>
                  <a:gd name="connsiteX320" fmla="*/ 3932 w 10000"/>
                  <a:gd name="connsiteY320" fmla="*/ 9540 h 10000"/>
                  <a:gd name="connsiteX321" fmla="*/ 3927 w 10000"/>
                  <a:gd name="connsiteY321" fmla="*/ 9540 h 10000"/>
                  <a:gd name="connsiteX322" fmla="*/ 3918 w 10000"/>
                  <a:gd name="connsiteY322" fmla="*/ 9540 h 10000"/>
                  <a:gd name="connsiteX323" fmla="*/ 3916 w 10000"/>
                  <a:gd name="connsiteY323" fmla="*/ 9562 h 10000"/>
                  <a:gd name="connsiteX324" fmla="*/ 3902 w 10000"/>
                  <a:gd name="connsiteY324" fmla="*/ 9576 h 10000"/>
                  <a:gd name="connsiteX325" fmla="*/ 3888 w 10000"/>
                  <a:gd name="connsiteY325" fmla="*/ 9567 h 10000"/>
                  <a:gd name="connsiteX326" fmla="*/ 3877 w 10000"/>
                  <a:gd name="connsiteY326" fmla="*/ 9567 h 10000"/>
                  <a:gd name="connsiteX327" fmla="*/ 3863 w 10000"/>
                  <a:gd name="connsiteY327" fmla="*/ 9562 h 10000"/>
                  <a:gd name="connsiteX328" fmla="*/ 3860 w 10000"/>
                  <a:gd name="connsiteY328" fmla="*/ 9549 h 10000"/>
                  <a:gd name="connsiteX329" fmla="*/ 3852 w 10000"/>
                  <a:gd name="connsiteY329" fmla="*/ 9535 h 10000"/>
                  <a:gd name="connsiteX330" fmla="*/ 3838 w 10000"/>
                  <a:gd name="connsiteY330" fmla="*/ 9513 h 10000"/>
                  <a:gd name="connsiteX331" fmla="*/ 3830 w 10000"/>
                  <a:gd name="connsiteY331" fmla="*/ 9504 h 10000"/>
                  <a:gd name="connsiteX332" fmla="*/ 3827 w 10000"/>
                  <a:gd name="connsiteY332" fmla="*/ 9504 h 10000"/>
                  <a:gd name="connsiteX333" fmla="*/ 3822 w 10000"/>
                  <a:gd name="connsiteY333" fmla="*/ 9522 h 10000"/>
                  <a:gd name="connsiteX334" fmla="*/ 3819 w 10000"/>
                  <a:gd name="connsiteY334" fmla="*/ 9526 h 10000"/>
                  <a:gd name="connsiteX335" fmla="*/ 3805 w 10000"/>
                  <a:gd name="connsiteY335" fmla="*/ 9535 h 10000"/>
                  <a:gd name="connsiteX336" fmla="*/ 3800 w 10000"/>
                  <a:gd name="connsiteY336" fmla="*/ 9504 h 10000"/>
                  <a:gd name="connsiteX337" fmla="*/ 3805 w 10000"/>
                  <a:gd name="connsiteY337" fmla="*/ 9499 h 10000"/>
                  <a:gd name="connsiteX338" fmla="*/ 3797 w 10000"/>
                  <a:gd name="connsiteY338" fmla="*/ 9463 h 10000"/>
                  <a:gd name="connsiteX339" fmla="*/ 3783 w 10000"/>
                  <a:gd name="connsiteY339" fmla="*/ 9459 h 10000"/>
                  <a:gd name="connsiteX340" fmla="*/ 3772 w 10000"/>
                  <a:gd name="connsiteY340" fmla="*/ 9450 h 10000"/>
                  <a:gd name="connsiteX341" fmla="*/ 3758 w 10000"/>
                  <a:gd name="connsiteY341" fmla="*/ 9450 h 10000"/>
                  <a:gd name="connsiteX342" fmla="*/ 3742 w 10000"/>
                  <a:gd name="connsiteY342" fmla="*/ 9450 h 10000"/>
                  <a:gd name="connsiteX343" fmla="*/ 3725 w 10000"/>
                  <a:gd name="connsiteY343" fmla="*/ 9450 h 10000"/>
                  <a:gd name="connsiteX344" fmla="*/ 3717 w 10000"/>
                  <a:gd name="connsiteY344" fmla="*/ 9450 h 10000"/>
                  <a:gd name="connsiteX345" fmla="*/ 3709 w 10000"/>
                  <a:gd name="connsiteY345" fmla="*/ 9445 h 10000"/>
                  <a:gd name="connsiteX346" fmla="*/ 3695 w 10000"/>
                  <a:gd name="connsiteY346" fmla="*/ 9445 h 10000"/>
                  <a:gd name="connsiteX347" fmla="*/ 3692 w 10000"/>
                  <a:gd name="connsiteY347" fmla="*/ 9445 h 10000"/>
                  <a:gd name="connsiteX348" fmla="*/ 3684 w 10000"/>
                  <a:gd name="connsiteY348" fmla="*/ 9436 h 10000"/>
                  <a:gd name="connsiteX349" fmla="*/ 3687 w 10000"/>
                  <a:gd name="connsiteY349" fmla="*/ 9418 h 10000"/>
                  <a:gd name="connsiteX350" fmla="*/ 3692 w 10000"/>
                  <a:gd name="connsiteY350" fmla="*/ 9409 h 10000"/>
                  <a:gd name="connsiteX351" fmla="*/ 3695 w 10000"/>
                  <a:gd name="connsiteY351" fmla="*/ 9405 h 10000"/>
                  <a:gd name="connsiteX352" fmla="*/ 3711 w 10000"/>
                  <a:gd name="connsiteY352" fmla="*/ 9396 h 10000"/>
                  <a:gd name="connsiteX353" fmla="*/ 3717 w 10000"/>
                  <a:gd name="connsiteY353" fmla="*/ 9396 h 10000"/>
                  <a:gd name="connsiteX354" fmla="*/ 3722 w 10000"/>
                  <a:gd name="connsiteY354" fmla="*/ 9396 h 10000"/>
                  <a:gd name="connsiteX355" fmla="*/ 3733 w 10000"/>
                  <a:gd name="connsiteY355" fmla="*/ 9391 h 10000"/>
                  <a:gd name="connsiteX356" fmla="*/ 3742 w 10000"/>
                  <a:gd name="connsiteY356" fmla="*/ 9378 h 10000"/>
                  <a:gd name="connsiteX357" fmla="*/ 3747 w 10000"/>
                  <a:gd name="connsiteY357" fmla="*/ 9369 h 10000"/>
                  <a:gd name="connsiteX358" fmla="*/ 3750 w 10000"/>
                  <a:gd name="connsiteY358" fmla="*/ 9355 h 10000"/>
                  <a:gd name="connsiteX359" fmla="*/ 3750 w 10000"/>
                  <a:gd name="connsiteY359" fmla="*/ 9350 h 10000"/>
                  <a:gd name="connsiteX360" fmla="*/ 3747 w 10000"/>
                  <a:gd name="connsiteY360" fmla="*/ 9328 h 10000"/>
                  <a:gd name="connsiteX361" fmla="*/ 3747 w 10000"/>
                  <a:gd name="connsiteY361" fmla="*/ 9314 h 10000"/>
                  <a:gd name="connsiteX362" fmla="*/ 3750 w 10000"/>
                  <a:gd name="connsiteY362" fmla="*/ 9305 h 10000"/>
                  <a:gd name="connsiteX363" fmla="*/ 3756 w 10000"/>
                  <a:gd name="connsiteY363" fmla="*/ 9305 h 10000"/>
                  <a:gd name="connsiteX364" fmla="*/ 3767 w 10000"/>
                  <a:gd name="connsiteY364" fmla="*/ 9301 h 10000"/>
                  <a:gd name="connsiteX365" fmla="*/ 3772 w 10000"/>
                  <a:gd name="connsiteY365" fmla="*/ 9287 h 10000"/>
                  <a:gd name="connsiteX366" fmla="*/ 3775 w 10000"/>
                  <a:gd name="connsiteY366" fmla="*/ 9265 h 10000"/>
                  <a:gd name="connsiteX367" fmla="*/ 3775 w 10000"/>
                  <a:gd name="connsiteY367" fmla="*/ 9238 h 10000"/>
                  <a:gd name="connsiteX368" fmla="*/ 3772 w 10000"/>
                  <a:gd name="connsiteY368" fmla="*/ 9211 h 10000"/>
                  <a:gd name="connsiteX369" fmla="*/ 3772 w 10000"/>
                  <a:gd name="connsiteY369" fmla="*/ 9197 h 10000"/>
                  <a:gd name="connsiteX370" fmla="*/ 3775 w 10000"/>
                  <a:gd name="connsiteY370" fmla="*/ 9170 h 10000"/>
                  <a:gd name="connsiteX371" fmla="*/ 3775 w 10000"/>
                  <a:gd name="connsiteY371" fmla="*/ 9147 h 10000"/>
                  <a:gd name="connsiteX372" fmla="*/ 3775 w 10000"/>
                  <a:gd name="connsiteY372" fmla="*/ 9129 h 10000"/>
                  <a:gd name="connsiteX373" fmla="*/ 3775 w 10000"/>
                  <a:gd name="connsiteY373" fmla="*/ 9116 h 10000"/>
                  <a:gd name="connsiteX374" fmla="*/ 3789 w 10000"/>
                  <a:gd name="connsiteY374" fmla="*/ 9107 h 10000"/>
                  <a:gd name="connsiteX375" fmla="*/ 3789 w 10000"/>
                  <a:gd name="connsiteY375" fmla="*/ 9089 h 10000"/>
                  <a:gd name="connsiteX376" fmla="*/ 3783 w 10000"/>
                  <a:gd name="connsiteY376" fmla="*/ 9035 h 10000"/>
                  <a:gd name="connsiteX377" fmla="*/ 3783 w 10000"/>
                  <a:gd name="connsiteY377" fmla="*/ 9017 h 10000"/>
                  <a:gd name="connsiteX378" fmla="*/ 3791 w 10000"/>
                  <a:gd name="connsiteY378" fmla="*/ 8999 h 10000"/>
                  <a:gd name="connsiteX379" fmla="*/ 3797 w 10000"/>
                  <a:gd name="connsiteY379" fmla="*/ 8990 h 10000"/>
                  <a:gd name="connsiteX380" fmla="*/ 3808 w 10000"/>
                  <a:gd name="connsiteY380" fmla="*/ 8963 h 10000"/>
                  <a:gd name="connsiteX381" fmla="*/ 3813 w 10000"/>
                  <a:gd name="connsiteY381" fmla="*/ 8931 h 10000"/>
                  <a:gd name="connsiteX382" fmla="*/ 3813 w 10000"/>
                  <a:gd name="connsiteY382" fmla="*/ 8917 h 10000"/>
                  <a:gd name="connsiteX383" fmla="*/ 3808 w 10000"/>
                  <a:gd name="connsiteY383" fmla="*/ 8908 h 10000"/>
                  <a:gd name="connsiteX384" fmla="*/ 3813 w 10000"/>
                  <a:gd name="connsiteY384" fmla="*/ 8904 h 10000"/>
                  <a:gd name="connsiteX385" fmla="*/ 3813 w 10000"/>
                  <a:gd name="connsiteY385" fmla="*/ 8890 h 10000"/>
                  <a:gd name="connsiteX386" fmla="*/ 3808 w 10000"/>
                  <a:gd name="connsiteY386" fmla="*/ 8877 h 10000"/>
                  <a:gd name="connsiteX387" fmla="*/ 3808 w 10000"/>
                  <a:gd name="connsiteY387" fmla="*/ 8854 h 10000"/>
                  <a:gd name="connsiteX388" fmla="*/ 3808 w 10000"/>
                  <a:gd name="connsiteY388" fmla="*/ 8841 h 10000"/>
                  <a:gd name="connsiteX389" fmla="*/ 3808 w 10000"/>
                  <a:gd name="connsiteY389" fmla="*/ 8827 h 10000"/>
                  <a:gd name="connsiteX390" fmla="*/ 3808 w 10000"/>
                  <a:gd name="connsiteY390" fmla="*/ 8818 h 10000"/>
                  <a:gd name="connsiteX391" fmla="*/ 3808 w 10000"/>
                  <a:gd name="connsiteY391" fmla="*/ 8814 h 10000"/>
                  <a:gd name="connsiteX392" fmla="*/ 3808 w 10000"/>
                  <a:gd name="connsiteY392" fmla="*/ 8805 h 10000"/>
                  <a:gd name="connsiteX393" fmla="*/ 3808 w 10000"/>
                  <a:gd name="connsiteY393" fmla="*/ 8787 h 10000"/>
                  <a:gd name="connsiteX394" fmla="*/ 3808 w 10000"/>
                  <a:gd name="connsiteY394" fmla="*/ 8764 h 10000"/>
                  <a:gd name="connsiteX395" fmla="*/ 3808 w 10000"/>
                  <a:gd name="connsiteY395" fmla="*/ 8746 h 10000"/>
                  <a:gd name="connsiteX396" fmla="*/ 3805 w 10000"/>
                  <a:gd name="connsiteY396" fmla="*/ 8733 h 10000"/>
                  <a:gd name="connsiteX397" fmla="*/ 3805 w 10000"/>
                  <a:gd name="connsiteY397" fmla="*/ 8724 h 10000"/>
                  <a:gd name="connsiteX398" fmla="*/ 3808 w 10000"/>
                  <a:gd name="connsiteY398" fmla="*/ 8719 h 10000"/>
                  <a:gd name="connsiteX399" fmla="*/ 3813 w 10000"/>
                  <a:gd name="connsiteY399" fmla="*/ 8710 h 10000"/>
                  <a:gd name="connsiteX400" fmla="*/ 3819 w 10000"/>
                  <a:gd name="connsiteY400" fmla="*/ 8687 h 10000"/>
                  <a:gd name="connsiteX401" fmla="*/ 3822 w 10000"/>
                  <a:gd name="connsiteY401" fmla="*/ 8674 h 10000"/>
                  <a:gd name="connsiteX402" fmla="*/ 3822 w 10000"/>
                  <a:gd name="connsiteY402" fmla="*/ 8647 h 10000"/>
                  <a:gd name="connsiteX403" fmla="*/ 3827 w 10000"/>
                  <a:gd name="connsiteY403" fmla="*/ 8642 h 10000"/>
                  <a:gd name="connsiteX404" fmla="*/ 3827 w 10000"/>
                  <a:gd name="connsiteY404" fmla="*/ 8620 h 10000"/>
                  <a:gd name="connsiteX405" fmla="*/ 3836 w 10000"/>
                  <a:gd name="connsiteY405" fmla="*/ 8593 h 10000"/>
                  <a:gd name="connsiteX406" fmla="*/ 3838 w 10000"/>
                  <a:gd name="connsiteY406" fmla="*/ 8566 h 10000"/>
                  <a:gd name="connsiteX407" fmla="*/ 3838 w 10000"/>
                  <a:gd name="connsiteY407" fmla="*/ 8561 h 10000"/>
                  <a:gd name="connsiteX408" fmla="*/ 3844 w 10000"/>
                  <a:gd name="connsiteY408" fmla="*/ 8530 h 10000"/>
                  <a:gd name="connsiteX409" fmla="*/ 3844 w 10000"/>
                  <a:gd name="connsiteY409" fmla="*/ 8512 h 10000"/>
                  <a:gd name="connsiteX410" fmla="*/ 3844 w 10000"/>
                  <a:gd name="connsiteY410" fmla="*/ 8489 h 10000"/>
                  <a:gd name="connsiteX411" fmla="*/ 3838 w 10000"/>
                  <a:gd name="connsiteY411" fmla="*/ 8444 h 10000"/>
                  <a:gd name="connsiteX412" fmla="*/ 3838 w 10000"/>
                  <a:gd name="connsiteY412" fmla="*/ 8403 h 10000"/>
                  <a:gd name="connsiteX413" fmla="*/ 3838 w 10000"/>
                  <a:gd name="connsiteY413" fmla="*/ 8358 h 10000"/>
                  <a:gd name="connsiteX414" fmla="*/ 3836 w 10000"/>
                  <a:gd name="connsiteY414" fmla="*/ 8331 h 10000"/>
                  <a:gd name="connsiteX415" fmla="*/ 3838 w 10000"/>
                  <a:gd name="connsiteY415" fmla="*/ 8286 h 10000"/>
                  <a:gd name="connsiteX416" fmla="*/ 3836 w 10000"/>
                  <a:gd name="connsiteY416" fmla="*/ 8245 h 10000"/>
                  <a:gd name="connsiteX417" fmla="*/ 3836 w 10000"/>
                  <a:gd name="connsiteY417" fmla="*/ 8209 h 10000"/>
                  <a:gd name="connsiteX418" fmla="*/ 3836 w 10000"/>
                  <a:gd name="connsiteY418" fmla="*/ 8155 h 10000"/>
                  <a:gd name="connsiteX419" fmla="*/ 3836 w 10000"/>
                  <a:gd name="connsiteY419" fmla="*/ 8128 h 10000"/>
                  <a:gd name="connsiteX420" fmla="*/ 3836 w 10000"/>
                  <a:gd name="connsiteY420" fmla="*/ 8092 h 10000"/>
                  <a:gd name="connsiteX421" fmla="*/ 3830 w 10000"/>
                  <a:gd name="connsiteY421" fmla="*/ 8056 h 10000"/>
                  <a:gd name="connsiteX422" fmla="*/ 3830 w 10000"/>
                  <a:gd name="connsiteY422" fmla="*/ 8029 h 10000"/>
                  <a:gd name="connsiteX423" fmla="*/ 3830 w 10000"/>
                  <a:gd name="connsiteY423" fmla="*/ 8011 h 10000"/>
                  <a:gd name="connsiteX424" fmla="*/ 3827 w 10000"/>
                  <a:gd name="connsiteY424" fmla="*/ 7988 h 10000"/>
                  <a:gd name="connsiteX425" fmla="*/ 3827 w 10000"/>
                  <a:gd name="connsiteY425" fmla="*/ 7961 h 10000"/>
                  <a:gd name="connsiteX426" fmla="*/ 3822 w 10000"/>
                  <a:gd name="connsiteY426" fmla="*/ 7943 h 10000"/>
                  <a:gd name="connsiteX427" fmla="*/ 3822 w 10000"/>
                  <a:gd name="connsiteY427" fmla="*/ 7934 h 10000"/>
                  <a:gd name="connsiteX428" fmla="*/ 3819 w 10000"/>
                  <a:gd name="connsiteY428" fmla="*/ 7934 h 10000"/>
                  <a:gd name="connsiteX429" fmla="*/ 3789 w 10000"/>
                  <a:gd name="connsiteY429" fmla="*/ 7934 h 10000"/>
                  <a:gd name="connsiteX430" fmla="*/ 3758 w 10000"/>
                  <a:gd name="connsiteY430" fmla="*/ 7934 h 10000"/>
                  <a:gd name="connsiteX431" fmla="*/ 3709 w 10000"/>
                  <a:gd name="connsiteY431" fmla="*/ 7934 h 10000"/>
                  <a:gd name="connsiteX432" fmla="*/ 3684 w 10000"/>
                  <a:gd name="connsiteY432" fmla="*/ 7934 h 10000"/>
                  <a:gd name="connsiteX433" fmla="*/ 3645 w 10000"/>
                  <a:gd name="connsiteY433" fmla="*/ 7943 h 10000"/>
                  <a:gd name="connsiteX434" fmla="*/ 3598 w 10000"/>
                  <a:gd name="connsiteY434" fmla="*/ 7943 h 10000"/>
                  <a:gd name="connsiteX435" fmla="*/ 3573 w 10000"/>
                  <a:gd name="connsiteY435" fmla="*/ 7948 h 10000"/>
                  <a:gd name="connsiteX436" fmla="*/ 3549 w 10000"/>
                  <a:gd name="connsiteY436" fmla="*/ 7943 h 10000"/>
                  <a:gd name="connsiteX437" fmla="*/ 3540 w 10000"/>
                  <a:gd name="connsiteY437" fmla="*/ 7934 h 10000"/>
                  <a:gd name="connsiteX438" fmla="*/ 3538 w 10000"/>
                  <a:gd name="connsiteY438" fmla="*/ 7934 h 10000"/>
                  <a:gd name="connsiteX439" fmla="*/ 3518 w 10000"/>
                  <a:gd name="connsiteY439" fmla="*/ 7961 h 10000"/>
                  <a:gd name="connsiteX440" fmla="*/ 3518 w 10000"/>
                  <a:gd name="connsiteY440" fmla="*/ 7975 h 10000"/>
                  <a:gd name="connsiteX441" fmla="*/ 3518 w 10000"/>
                  <a:gd name="connsiteY441" fmla="*/ 8002 h 10000"/>
                  <a:gd name="connsiteX442" fmla="*/ 3510 w 10000"/>
                  <a:gd name="connsiteY442" fmla="*/ 8011 h 10000"/>
                  <a:gd name="connsiteX443" fmla="*/ 3493 w 10000"/>
                  <a:gd name="connsiteY443" fmla="*/ 8024 h 10000"/>
                  <a:gd name="connsiteX444" fmla="*/ 3474 w 10000"/>
                  <a:gd name="connsiteY444" fmla="*/ 8029 h 10000"/>
                  <a:gd name="connsiteX445" fmla="*/ 3458 w 10000"/>
                  <a:gd name="connsiteY445" fmla="*/ 8042 h 10000"/>
                  <a:gd name="connsiteX446" fmla="*/ 3435 w 10000"/>
                  <a:gd name="connsiteY446" fmla="*/ 8065 h 10000"/>
                  <a:gd name="connsiteX447" fmla="*/ 3422 w 10000"/>
                  <a:gd name="connsiteY447" fmla="*/ 8074 h 10000"/>
                  <a:gd name="connsiteX448" fmla="*/ 3411 w 10000"/>
                  <a:gd name="connsiteY448" fmla="*/ 8088 h 10000"/>
                  <a:gd name="connsiteX449" fmla="*/ 3402 w 10000"/>
                  <a:gd name="connsiteY449" fmla="*/ 8092 h 10000"/>
                  <a:gd name="connsiteX450" fmla="*/ 3372 w 10000"/>
                  <a:gd name="connsiteY450" fmla="*/ 8119 h 10000"/>
                  <a:gd name="connsiteX451" fmla="*/ 3353 w 10000"/>
                  <a:gd name="connsiteY451" fmla="*/ 8133 h 10000"/>
                  <a:gd name="connsiteX452" fmla="*/ 3344 w 10000"/>
                  <a:gd name="connsiteY452" fmla="*/ 8142 h 10000"/>
                  <a:gd name="connsiteX453" fmla="*/ 3333 w 10000"/>
                  <a:gd name="connsiteY453" fmla="*/ 8160 h 10000"/>
                  <a:gd name="connsiteX454" fmla="*/ 3322 w 10000"/>
                  <a:gd name="connsiteY454" fmla="*/ 8196 h 10000"/>
                  <a:gd name="connsiteX455" fmla="*/ 3317 w 10000"/>
                  <a:gd name="connsiteY455" fmla="*/ 8209 h 10000"/>
                  <a:gd name="connsiteX456" fmla="*/ 3297 w 10000"/>
                  <a:gd name="connsiteY456" fmla="*/ 8245 h 10000"/>
                  <a:gd name="connsiteX457" fmla="*/ 3292 w 10000"/>
                  <a:gd name="connsiteY457" fmla="*/ 8250 h 10000"/>
                  <a:gd name="connsiteX458" fmla="*/ 3281 w 10000"/>
                  <a:gd name="connsiteY458" fmla="*/ 8272 h 10000"/>
                  <a:gd name="connsiteX459" fmla="*/ 3275 w 10000"/>
                  <a:gd name="connsiteY459" fmla="*/ 8277 h 10000"/>
                  <a:gd name="connsiteX460" fmla="*/ 3264 w 10000"/>
                  <a:gd name="connsiteY460" fmla="*/ 8313 h 10000"/>
                  <a:gd name="connsiteX461" fmla="*/ 3248 w 10000"/>
                  <a:gd name="connsiteY461" fmla="*/ 8327 h 10000"/>
                  <a:gd name="connsiteX462" fmla="*/ 3212 w 10000"/>
                  <a:gd name="connsiteY462" fmla="*/ 8340 h 10000"/>
                  <a:gd name="connsiteX463" fmla="*/ 3195 w 10000"/>
                  <a:gd name="connsiteY463" fmla="*/ 8345 h 10000"/>
                  <a:gd name="connsiteX464" fmla="*/ 3195 w 10000"/>
                  <a:gd name="connsiteY464" fmla="*/ 8354 h 10000"/>
                  <a:gd name="connsiteX465" fmla="*/ 3193 w 10000"/>
                  <a:gd name="connsiteY465" fmla="*/ 8358 h 10000"/>
                  <a:gd name="connsiteX466" fmla="*/ 3179 w 10000"/>
                  <a:gd name="connsiteY466" fmla="*/ 8367 h 10000"/>
                  <a:gd name="connsiteX467" fmla="*/ 3171 w 10000"/>
                  <a:gd name="connsiteY467" fmla="*/ 8381 h 10000"/>
                  <a:gd name="connsiteX468" fmla="*/ 3146 w 10000"/>
                  <a:gd name="connsiteY468" fmla="*/ 8408 h 10000"/>
                  <a:gd name="connsiteX469" fmla="*/ 3137 w 10000"/>
                  <a:gd name="connsiteY469" fmla="*/ 8417 h 10000"/>
                  <a:gd name="connsiteX470" fmla="*/ 3115 w 10000"/>
                  <a:gd name="connsiteY470" fmla="*/ 8430 h 10000"/>
                  <a:gd name="connsiteX471" fmla="*/ 3096 w 10000"/>
                  <a:gd name="connsiteY471" fmla="*/ 8417 h 10000"/>
                  <a:gd name="connsiteX472" fmla="*/ 3082 w 10000"/>
                  <a:gd name="connsiteY472" fmla="*/ 8403 h 10000"/>
                  <a:gd name="connsiteX473" fmla="*/ 3066 w 10000"/>
                  <a:gd name="connsiteY473" fmla="*/ 8381 h 10000"/>
                  <a:gd name="connsiteX474" fmla="*/ 3063 w 10000"/>
                  <a:gd name="connsiteY474" fmla="*/ 8372 h 10000"/>
                  <a:gd name="connsiteX475" fmla="*/ 3057 w 10000"/>
                  <a:gd name="connsiteY475" fmla="*/ 8358 h 10000"/>
                  <a:gd name="connsiteX476" fmla="*/ 3052 w 10000"/>
                  <a:gd name="connsiteY476" fmla="*/ 8345 h 10000"/>
                  <a:gd name="connsiteX477" fmla="*/ 3044 w 10000"/>
                  <a:gd name="connsiteY477" fmla="*/ 8327 h 10000"/>
                  <a:gd name="connsiteX478" fmla="*/ 3027 w 10000"/>
                  <a:gd name="connsiteY478" fmla="*/ 8304 h 10000"/>
                  <a:gd name="connsiteX479" fmla="*/ 3016 w 10000"/>
                  <a:gd name="connsiteY479" fmla="*/ 8304 h 10000"/>
                  <a:gd name="connsiteX480" fmla="*/ 3002 w 10000"/>
                  <a:gd name="connsiteY480" fmla="*/ 8304 h 10000"/>
                  <a:gd name="connsiteX481" fmla="*/ 2977 w 10000"/>
                  <a:gd name="connsiteY481" fmla="*/ 8304 h 10000"/>
                  <a:gd name="connsiteX482" fmla="*/ 2961 w 10000"/>
                  <a:gd name="connsiteY482" fmla="*/ 8300 h 10000"/>
                  <a:gd name="connsiteX483" fmla="*/ 2936 w 10000"/>
                  <a:gd name="connsiteY483" fmla="*/ 8300 h 10000"/>
                  <a:gd name="connsiteX484" fmla="*/ 2922 w 10000"/>
                  <a:gd name="connsiteY484" fmla="*/ 8313 h 10000"/>
                  <a:gd name="connsiteX485" fmla="*/ 2911 w 10000"/>
                  <a:gd name="connsiteY485" fmla="*/ 8313 h 10000"/>
                  <a:gd name="connsiteX486" fmla="*/ 2881 w 10000"/>
                  <a:gd name="connsiteY486" fmla="*/ 8304 h 10000"/>
                  <a:gd name="connsiteX487" fmla="*/ 2878 w 10000"/>
                  <a:gd name="connsiteY487" fmla="*/ 8304 h 10000"/>
                  <a:gd name="connsiteX488" fmla="*/ 2867 w 10000"/>
                  <a:gd name="connsiteY488" fmla="*/ 8313 h 10000"/>
                  <a:gd name="connsiteX489" fmla="*/ 2859 w 10000"/>
                  <a:gd name="connsiteY489" fmla="*/ 8318 h 10000"/>
                  <a:gd name="connsiteX490" fmla="*/ 2856 w 10000"/>
                  <a:gd name="connsiteY490" fmla="*/ 8327 h 10000"/>
                  <a:gd name="connsiteX491" fmla="*/ 2856 w 10000"/>
                  <a:gd name="connsiteY491" fmla="*/ 8331 h 10000"/>
                  <a:gd name="connsiteX492" fmla="*/ 2850 w 10000"/>
                  <a:gd name="connsiteY492" fmla="*/ 8340 h 10000"/>
                  <a:gd name="connsiteX493" fmla="*/ 2864 w 10000"/>
                  <a:gd name="connsiteY493" fmla="*/ 8345 h 10000"/>
                  <a:gd name="connsiteX494" fmla="*/ 2867 w 10000"/>
                  <a:gd name="connsiteY494" fmla="*/ 8354 h 10000"/>
                  <a:gd name="connsiteX495" fmla="*/ 2878 w 10000"/>
                  <a:gd name="connsiteY495" fmla="*/ 8367 h 10000"/>
                  <a:gd name="connsiteX496" fmla="*/ 2881 w 10000"/>
                  <a:gd name="connsiteY496" fmla="*/ 8385 h 10000"/>
                  <a:gd name="connsiteX497" fmla="*/ 2881 w 10000"/>
                  <a:gd name="connsiteY497" fmla="*/ 8403 h 10000"/>
                  <a:gd name="connsiteX498" fmla="*/ 2886 w 10000"/>
                  <a:gd name="connsiteY498" fmla="*/ 8417 h 10000"/>
                  <a:gd name="connsiteX499" fmla="*/ 2889 w 10000"/>
                  <a:gd name="connsiteY499" fmla="*/ 8430 h 10000"/>
                  <a:gd name="connsiteX500" fmla="*/ 2897 w 10000"/>
                  <a:gd name="connsiteY500" fmla="*/ 8444 h 10000"/>
                  <a:gd name="connsiteX501" fmla="*/ 2903 w 10000"/>
                  <a:gd name="connsiteY501" fmla="*/ 8462 h 10000"/>
                  <a:gd name="connsiteX502" fmla="*/ 2906 w 10000"/>
                  <a:gd name="connsiteY502" fmla="*/ 8484 h 10000"/>
                  <a:gd name="connsiteX503" fmla="*/ 2906 w 10000"/>
                  <a:gd name="connsiteY503" fmla="*/ 8512 h 10000"/>
                  <a:gd name="connsiteX504" fmla="*/ 2903 w 10000"/>
                  <a:gd name="connsiteY504" fmla="*/ 8539 h 10000"/>
                  <a:gd name="connsiteX505" fmla="*/ 2903 w 10000"/>
                  <a:gd name="connsiteY505" fmla="*/ 8561 h 10000"/>
                  <a:gd name="connsiteX506" fmla="*/ 2903 w 10000"/>
                  <a:gd name="connsiteY506" fmla="*/ 8575 h 10000"/>
                  <a:gd name="connsiteX507" fmla="*/ 2906 w 10000"/>
                  <a:gd name="connsiteY507" fmla="*/ 8588 h 10000"/>
                  <a:gd name="connsiteX508" fmla="*/ 2831 w 10000"/>
                  <a:gd name="connsiteY508" fmla="*/ 8683 h 10000"/>
                  <a:gd name="connsiteX509" fmla="*/ 2674 w 10000"/>
                  <a:gd name="connsiteY509" fmla="*/ 8791 h 10000"/>
                  <a:gd name="connsiteX510" fmla="*/ 2583 w 10000"/>
                  <a:gd name="connsiteY510" fmla="*/ 8805 h 10000"/>
                  <a:gd name="connsiteX511" fmla="*/ 2481 w 10000"/>
                  <a:gd name="connsiteY511" fmla="*/ 8751 h 10000"/>
                  <a:gd name="connsiteX512" fmla="*/ 2470 w 10000"/>
                  <a:gd name="connsiteY512" fmla="*/ 8751 h 10000"/>
                  <a:gd name="connsiteX513" fmla="*/ 2445 w 10000"/>
                  <a:gd name="connsiteY513" fmla="*/ 8778 h 10000"/>
                  <a:gd name="connsiteX514" fmla="*/ 2420 w 10000"/>
                  <a:gd name="connsiteY514" fmla="*/ 8800 h 10000"/>
                  <a:gd name="connsiteX515" fmla="*/ 2398 w 10000"/>
                  <a:gd name="connsiteY515" fmla="*/ 8800 h 10000"/>
                  <a:gd name="connsiteX516" fmla="*/ 2365 w 10000"/>
                  <a:gd name="connsiteY516" fmla="*/ 8845 h 10000"/>
                  <a:gd name="connsiteX517" fmla="*/ 2343 w 10000"/>
                  <a:gd name="connsiteY517" fmla="*/ 8859 h 10000"/>
                  <a:gd name="connsiteX518" fmla="*/ 2296 w 10000"/>
                  <a:gd name="connsiteY518" fmla="*/ 8890 h 10000"/>
                  <a:gd name="connsiteX519" fmla="*/ 2276 w 10000"/>
                  <a:gd name="connsiteY519" fmla="*/ 8904 h 10000"/>
                  <a:gd name="connsiteX520" fmla="*/ 2243 w 10000"/>
                  <a:gd name="connsiteY520" fmla="*/ 8922 h 10000"/>
                  <a:gd name="connsiteX521" fmla="*/ 2221 w 10000"/>
                  <a:gd name="connsiteY521" fmla="*/ 8931 h 10000"/>
                  <a:gd name="connsiteX522" fmla="*/ 2188 w 10000"/>
                  <a:gd name="connsiteY522" fmla="*/ 8949 h 10000"/>
                  <a:gd name="connsiteX523" fmla="*/ 2163 w 10000"/>
                  <a:gd name="connsiteY523" fmla="*/ 8963 h 10000"/>
                  <a:gd name="connsiteX524" fmla="*/ 2141 w 10000"/>
                  <a:gd name="connsiteY524" fmla="*/ 8985 h 10000"/>
                  <a:gd name="connsiteX525" fmla="*/ 2116 w 10000"/>
                  <a:gd name="connsiteY525" fmla="*/ 8990 h 10000"/>
                  <a:gd name="connsiteX526" fmla="*/ 2111 w 10000"/>
                  <a:gd name="connsiteY526" fmla="*/ 8999 h 10000"/>
                  <a:gd name="connsiteX527" fmla="*/ 2100 w 10000"/>
                  <a:gd name="connsiteY527" fmla="*/ 8999 h 10000"/>
                  <a:gd name="connsiteX528" fmla="*/ 2086 w 10000"/>
                  <a:gd name="connsiteY528" fmla="*/ 9003 h 10000"/>
                  <a:gd name="connsiteX529" fmla="*/ 2078 w 10000"/>
                  <a:gd name="connsiteY529" fmla="*/ 9012 h 10000"/>
                  <a:gd name="connsiteX530" fmla="*/ 2050 w 10000"/>
                  <a:gd name="connsiteY530" fmla="*/ 9026 h 10000"/>
                  <a:gd name="connsiteX531" fmla="*/ 2028 w 10000"/>
                  <a:gd name="connsiteY531" fmla="*/ 9048 h 10000"/>
                  <a:gd name="connsiteX532" fmla="*/ 2012 w 10000"/>
                  <a:gd name="connsiteY532" fmla="*/ 9062 h 10000"/>
                  <a:gd name="connsiteX533" fmla="*/ 1995 w 10000"/>
                  <a:gd name="connsiteY533" fmla="*/ 9075 h 10000"/>
                  <a:gd name="connsiteX534" fmla="*/ 1962 w 10000"/>
                  <a:gd name="connsiteY534" fmla="*/ 9080 h 10000"/>
                  <a:gd name="connsiteX535" fmla="*/ 1948 w 10000"/>
                  <a:gd name="connsiteY535" fmla="*/ 9048 h 10000"/>
                  <a:gd name="connsiteX536" fmla="*/ 1945 w 10000"/>
                  <a:gd name="connsiteY536" fmla="*/ 9039 h 10000"/>
                  <a:gd name="connsiteX537" fmla="*/ 1932 w 10000"/>
                  <a:gd name="connsiteY537" fmla="*/ 9003 h 10000"/>
                  <a:gd name="connsiteX538" fmla="*/ 1898 w 10000"/>
                  <a:gd name="connsiteY538" fmla="*/ 8935 h 10000"/>
                  <a:gd name="connsiteX539" fmla="*/ 1882 w 10000"/>
                  <a:gd name="connsiteY539" fmla="*/ 8895 h 10000"/>
                  <a:gd name="connsiteX540" fmla="*/ 1865 w 10000"/>
                  <a:gd name="connsiteY540" fmla="*/ 8845 h 10000"/>
                  <a:gd name="connsiteX541" fmla="*/ 1865 w 10000"/>
                  <a:gd name="connsiteY541" fmla="*/ 8832 h 10000"/>
                  <a:gd name="connsiteX542" fmla="*/ 1857 w 10000"/>
                  <a:gd name="connsiteY542" fmla="*/ 8827 h 10000"/>
                  <a:gd name="connsiteX543" fmla="*/ 1841 w 10000"/>
                  <a:gd name="connsiteY543" fmla="*/ 8773 h 10000"/>
                  <a:gd name="connsiteX544" fmla="*/ 1827 w 10000"/>
                  <a:gd name="connsiteY544" fmla="*/ 8733 h 10000"/>
                  <a:gd name="connsiteX545" fmla="*/ 1843 w 10000"/>
                  <a:gd name="connsiteY545" fmla="*/ 8710 h 10000"/>
                  <a:gd name="connsiteX546" fmla="*/ 1857 w 10000"/>
                  <a:gd name="connsiteY546" fmla="*/ 8687 h 10000"/>
                  <a:gd name="connsiteX547" fmla="*/ 1868 w 10000"/>
                  <a:gd name="connsiteY547" fmla="*/ 8669 h 10000"/>
                  <a:gd name="connsiteX548" fmla="*/ 1885 w 10000"/>
                  <a:gd name="connsiteY548" fmla="*/ 8647 h 10000"/>
                  <a:gd name="connsiteX549" fmla="*/ 1909 w 10000"/>
                  <a:gd name="connsiteY549" fmla="*/ 8606 h 10000"/>
                  <a:gd name="connsiteX550" fmla="*/ 1923 w 10000"/>
                  <a:gd name="connsiteY550" fmla="*/ 8588 h 10000"/>
                  <a:gd name="connsiteX551" fmla="*/ 1937 w 10000"/>
                  <a:gd name="connsiteY551" fmla="*/ 8561 h 10000"/>
                  <a:gd name="connsiteX552" fmla="*/ 1923 w 10000"/>
                  <a:gd name="connsiteY552" fmla="*/ 8530 h 10000"/>
                  <a:gd name="connsiteX553" fmla="*/ 1901 w 10000"/>
                  <a:gd name="connsiteY553" fmla="*/ 8462 h 10000"/>
                  <a:gd name="connsiteX554" fmla="*/ 1890 w 10000"/>
                  <a:gd name="connsiteY554" fmla="*/ 8430 h 10000"/>
                  <a:gd name="connsiteX555" fmla="*/ 1885 w 10000"/>
                  <a:gd name="connsiteY555" fmla="*/ 8408 h 10000"/>
                  <a:gd name="connsiteX556" fmla="*/ 1865 w 10000"/>
                  <a:gd name="connsiteY556" fmla="*/ 8367 h 10000"/>
                  <a:gd name="connsiteX557" fmla="*/ 1849 w 10000"/>
                  <a:gd name="connsiteY557" fmla="*/ 8318 h 10000"/>
                  <a:gd name="connsiteX558" fmla="*/ 1841 w 10000"/>
                  <a:gd name="connsiteY558" fmla="*/ 8304 h 10000"/>
                  <a:gd name="connsiteX559" fmla="*/ 1835 w 10000"/>
                  <a:gd name="connsiteY559" fmla="*/ 8300 h 10000"/>
                  <a:gd name="connsiteX560" fmla="*/ 1818 w 10000"/>
                  <a:gd name="connsiteY560" fmla="*/ 8290 h 10000"/>
                  <a:gd name="connsiteX561" fmla="*/ 1785 w 10000"/>
                  <a:gd name="connsiteY561" fmla="*/ 8300 h 10000"/>
                  <a:gd name="connsiteX562" fmla="*/ 1763 w 10000"/>
                  <a:gd name="connsiteY562" fmla="*/ 8300 h 10000"/>
                  <a:gd name="connsiteX563" fmla="*/ 1747 w 10000"/>
                  <a:gd name="connsiteY563" fmla="*/ 8313 h 10000"/>
                  <a:gd name="connsiteX564" fmla="*/ 1744 w 10000"/>
                  <a:gd name="connsiteY564" fmla="*/ 8304 h 10000"/>
                  <a:gd name="connsiteX565" fmla="*/ 1730 w 10000"/>
                  <a:gd name="connsiteY565" fmla="*/ 8313 h 10000"/>
                  <a:gd name="connsiteX566" fmla="*/ 1708 w 10000"/>
                  <a:gd name="connsiteY566" fmla="*/ 8327 h 10000"/>
                  <a:gd name="connsiteX567" fmla="*/ 1675 w 10000"/>
                  <a:gd name="connsiteY567" fmla="*/ 8331 h 10000"/>
                  <a:gd name="connsiteX568" fmla="*/ 1658 w 10000"/>
                  <a:gd name="connsiteY568" fmla="*/ 8345 h 10000"/>
                  <a:gd name="connsiteX569" fmla="*/ 1628 w 10000"/>
                  <a:gd name="connsiteY569" fmla="*/ 8367 h 10000"/>
                  <a:gd name="connsiteX570" fmla="*/ 1620 w 10000"/>
                  <a:gd name="connsiteY570" fmla="*/ 8372 h 10000"/>
                  <a:gd name="connsiteX571" fmla="*/ 1584 w 10000"/>
                  <a:gd name="connsiteY571" fmla="*/ 8394 h 10000"/>
                  <a:gd name="connsiteX572" fmla="*/ 1554 w 10000"/>
                  <a:gd name="connsiteY572" fmla="*/ 8417 h 10000"/>
                  <a:gd name="connsiteX573" fmla="*/ 1529 w 10000"/>
                  <a:gd name="connsiteY573" fmla="*/ 8417 h 10000"/>
                  <a:gd name="connsiteX574" fmla="*/ 1515 w 10000"/>
                  <a:gd name="connsiteY574" fmla="*/ 8408 h 10000"/>
                  <a:gd name="connsiteX575" fmla="*/ 1507 w 10000"/>
                  <a:gd name="connsiteY575" fmla="*/ 8394 h 10000"/>
                  <a:gd name="connsiteX576" fmla="*/ 1479 w 10000"/>
                  <a:gd name="connsiteY576" fmla="*/ 8367 h 10000"/>
                  <a:gd name="connsiteX577" fmla="*/ 1457 w 10000"/>
                  <a:gd name="connsiteY577" fmla="*/ 8385 h 10000"/>
                  <a:gd name="connsiteX578" fmla="*/ 1432 w 10000"/>
                  <a:gd name="connsiteY578" fmla="*/ 8385 h 10000"/>
                  <a:gd name="connsiteX579" fmla="*/ 1418 w 10000"/>
                  <a:gd name="connsiteY579" fmla="*/ 8372 h 10000"/>
                  <a:gd name="connsiteX580" fmla="*/ 1399 w 10000"/>
                  <a:gd name="connsiteY580" fmla="*/ 8358 h 10000"/>
                  <a:gd name="connsiteX581" fmla="*/ 1369 w 10000"/>
                  <a:gd name="connsiteY581" fmla="*/ 8340 h 10000"/>
                  <a:gd name="connsiteX582" fmla="*/ 1355 w 10000"/>
                  <a:gd name="connsiteY582" fmla="*/ 8327 h 10000"/>
                  <a:gd name="connsiteX583" fmla="*/ 1347 w 10000"/>
                  <a:gd name="connsiteY583" fmla="*/ 8318 h 10000"/>
                  <a:gd name="connsiteX584" fmla="*/ 1330 w 10000"/>
                  <a:gd name="connsiteY584" fmla="*/ 8304 h 10000"/>
                  <a:gd name="connsiteX585" fmla="*/ 1319 w 10000"/>
                  <a:gd name="connsiteY585" fmla="*/ 8290 h 10000"/>
                  <a:gd name="connsiteX586" fmla="*/ 1297 w 10000"/>
                  <a:gd name="connsiteY586" fmla="*/ 8272 h 10000"/>
                  <a:gd name="connsiteX587" fmla="*/ 1289 w 10000"/>
                  <a:gd name="connsiteY587" fmla="*/ 8263 h 10000"/>
                  <a:gd name="connsiteX588" fmla="*/ 1280 w 10000"/>
                  <a:gd name="connsiteY588" fmla="*/ 8250 h 10000"/>
                  <a:gd name="connsiteX589" fmla="*/ 1264 w 10000"/>
                  <a:gd name="connsiteY589" fmla="*/ 8236 h 10000"/>
                  <a:gd name="connsiteX590" fmla="*/ 1256 w 10000"/>
                  <a:gd name="connsiteY590" fmla="*/ 8232 h 10000"/>
                  <a:gd name="connsiteX591" fmla="*/ 1247 w 10000"/>
                  <a:gd name="connsiteY591" fmla="*/ 8223 h 10000"/>
                  <a:gd name="connsiteX592" fmla="*/ 1233 w 10000"/>
                  <a:gd name="connsiteY592" fmla="*/ 8209 h 10000"/>
                  <a:gd name="connsiteX593" fmla="*/ 1222 w 10000"/>
                  <a:gd name="connsiteY593" fmla="*/ 8200 h 10000"/>
                  <a:gd name="connsiteX594" fmla="*/ 1206 w 10000"/>
                  <a:gd name="connsiteY594" fmla="*/ 8196 h 10000"/>
                  <a:gd name="connsiteX595" fmla="*/ 1192 w 10000"/>
                  <a:gd name="connsiteY595" fmla="*/ 8196 h 10000"/>
                  <a:gd name="connsiteX596" fmla="*/ 1167 w 10000"/>
                  <a:gd name="connsiteY596" fmla="*/ 8200 h 10000"/>
                  <a:gd name="connsiteX597" fmla="*/ 1137 w 10000"/>
                  <a:gd name="connsiteY597" fmla="*/ 8223 h 10000"/>
                  <a:gd name="connsiteX598" fmla="*/ 1126 w 10000"/>
                  <a:gd name="connsiteY598" fmla="*/ 8232 h 10000"/>
                  <a:gd name="connsiteX599" fmla="*/ 1109 w 10000"/>
                  <a:gd name="connsiteY599" fmla="*/ 8232 h 10000"/>
                  <a:gd name="connsiteX600" fmla="*/ 1087 w 10000"/>
                  <a:gd name="connsiteY600" fmla="*/ 8236 h 10000"/>
                  <a:gd name="connsiteX601" fmla="*/ 1071 w 10000"/>
                  <a:gd name="connsiteY601" fmla="*/ 8232 h 10000"/>
                  <a:gd name="connsiteX602" fmla="*/ 1071 w 10000"/>
                  <a:gd name="connsiteY602" fmla="*/ 8214 h 10000"/>
                  <a:gd name="connsiteX603" fmla="*/ 1062 w 10000"/>
                  <a:gd name="connsiteY603" fmla="*/ 8196 h 10000"/>
                  <a:gd name="connsiteX604" fmla="*/ 1057 w 10000"/>
                  <a:gd name="connsiteY604" fmla="*/ 8173 h 10000"/>
                  <a:gd name="connsiteX605" fmla="*/ 1049 w 10000"/>
                  <a:gd name="connsiteY605" fmla="*/ 8128 h 10000"/>
                  <a:gd name="connsiteX606" fmla="*/ 1040 w 10000"/>
                  <a:gd name="connsiteY606" fmla="*/ 8101 h 10000"/>
                  <a:gd name="connsiteX607" fmla="*/ 1040 w 10000"/>
                  <a:gd name="connsiteY607" fmla="*/ 8088 h 10000"/>
                  <a:gd name="connsiteX608" fmla="*/ 1032 w 10000"/>
                  <a:gd name="connsiteY608" fmla="*/ 8065 h 10000"/>
                  <a:gd name="connsiteX609" fmla="*/ 1024 w 10000"/>
                  <a:gd name="connsiteY609" fmla="*/ 7997 h 10000"/>
                  <a:gd name="connsiteX610" fmla="*/ 1024 w 10000"/>
                  <a:gd name="connsiteY610" fmla="*/ 7970 h 10000"/>
                  <a:gd name="connsiteX611" fmla="*/ 1015 w 10000"/>
                  <a:gd name="connsiteY611" fmla="*/ 7930 h 10000"/>
                  <a:gd name="connsiteX612" fmla="*/ 1013 w 10000"/>
                  <a:gd name="connsiteY612" fmla="*/ 7885 h 10000"/>
                  <a:gd name="connsiteX613" fmla="*/ 1004 w 10000"/>
                  <a:gd name="connsiteY613" fmla="*/ 7866 h 10000"/>
                  <a:gd name="connsiteX614" fmla="*/ 853 w 10000"/>
                  <a:gd name="connsiteY614" fmla="*/ 7948 h 10000"/>
                  <a:gd name="connsiteX615" fmla="*/ 811 w 10000"/>
                  <a:gd name="connsiteY615" fmla="*/ 7844 h 10000"/>
                  <a:gd name="connsiteX616" fmla="*/ 811 w 10000"/>
                  <a:gd name="connsiteY616" fmla="*/ 7799 h 10000"/>
                  <a:gd name="connsiteX617" fmla="*/ 814 w 10000"/>
                  <a:gd name="connsiteY617" fmla="*/ 7736 h 10000"/>
                  <a:gd name="connsiteX618" fmla="*/ 740 w 10000"/>
                  <a:gd name="connsiteY618" fmla="*/ 7578 h 10000"/>
                  <a:gd name="connsiteX619" fmla="*/ 571 w 10000"/>
                  <a:gd name="connsiteY619" fmla="*/ 7447 h 10000"/>
                  <a:gd name="connsiteX620" fmla="*/ 530 w 10000"/>
                  <a:gd name="connsiteY620" fmla="*/ 7772 h 10000"/>
                  <a:gd name="connsiteX621" fmla="*/ 502 w 10000"/>
                  <a:gd name="connsiteY621" fmla="*/ 7763 h 10000"/>
                  <a:gd name="connsiteX622" fmla="*/ 491 w 10000"/>
                  <a:gd name="connsiteY622" fmla="*/ 7826 h 10000"/>
                  <a:gd name="connsiteX623" fmla="*/ 483 w 10000"/>
                  <a:gd name="connsiteY623" fmla="*/ 7830 h 10000"/>
                  <a:gd name="connsiteX624" fmla="*/ 469 w 10000"/>
                  <a:gd name="connsiteY624" fmla="*/ 7839 h 10000"/>
                  <a:gd name="connsiteX625" fmla="*/ 453 w 10000"/>
                  <a:gd name="connsiteY625" fmla="*/ 7830 h 10000"/>
                  <a:gd name="connsiteX626" fmla="*/ 442 w 10000"/>
                  <a:gd name="connsiteY626" fmla="*/ 7826 h 10000"/>
                  <a:gd name="connsiteX627" fmla="*/ 425 w 10000"/>
                  <a:gd name="connsiteY627" fmla="*/ 7826 h 10000"/>
                  <a:gd name="connsiteX628" fmla="*/ 403 w 10000"/>
                  <a:gd name="connsiteY628" fmla="*/ 7826 h 10000"/>
                  <a:gd name="connsiteX629" fmla="*/ 378 w 10000"/>
                  <a:gd name="connsiteY629" fmla="*/ 7817 h 10000"/>
                  <a:gd name="connsiteX630" fmla="*/ 356 w 10000"/>
                  <a:gd name="connsiteY630" fmla="*/ 7817 h 10000"/>
                  <a:gd name="connsiteX631" fmla="*/ 331 w 10000"/>
                  <a:gd name="connsiteY631" fmla="*/ 7817 h 10000"/>
                  <a:gd name="connsiteX632" fmla="*/ 315 w 10000"/>
                  <a:gd name="connsiteY632" fmla="*/ 7830 h 10000"/>
                  <a:gd name="connsiteX633" fmla="*/ 290 w 10000"/>
                  <a:gd name="connsiteY633" fmla="*/ 7853 h 10000"/>
                  <a:gd name="connsiteX634" fmla="*/ 248 w 10000"/>
                  <a:gd name="connsiteY634" fmla="*/ 7659 h 10000"/>
                  <a:gd name="connsiteX635" fmla="*/ 298 w 10000"/>
                  <a:gd name="connsiteY635" fmla="*/ 7379 h 10000"/>
                  <a:gd name="connsiteX636" fmla="*/ 290 w 10000"/>
                  <a:gd name="connsiteY636" fmla="*/ 7312 h 10000"/>
                  <a:gd name="connsiteX637" fmla="*/ 284 w 10000"/>
                  <a:gd name="connsiteY637" fmla="*/ 7253 h 10000"/>
                  <a:gd name="connsiteX638" fmla="*/ 301 w 10000"/>
                  <a:gd name="connsiteY638" fmla="*/ 7226 h 10000"/>
                  <a:gd name="connsiteX639" fmla="*/ 315 w 10000"/>
                  <a:gd name="connsiteY639" fmla="*/ 7199 h 10000"/>
                  <a:gd name="connsiteX640" fmla="*/ 323 w 10000"/>
                  <a:gd name="connsiteY640" fmla="*/ 7158 h 10000"/>
                  <a:gd name="connsiteX641" fmla="*/ 317 w 10000"/>
                  <a:gd name="connsiteY641" fmla="*/ 7140 h 10000"/>
                  <a:gd name="connsiteX642" fmla="*/ 168 w 10000"/>
                  <a:gd name="connsiteY642" fmla="*/ 6892 h 10000"/>
                  <a:gd name="connsiteX643" fmla="*/ 80 w 10000"/>
                  <a:gd name="connsiteY643" fmla="*/ 6802 h 10000"/>
                  <a:gd name="connsiteX644" fmla="*/ 143 w 10000"/>
                  <a:gd name="connsiteY644" fmla="*/ 6707 h 10000"/>
                  <a:gd name="connsiteX645" fmla="*/ 63 w 10000"/>
                  <a:gd name="connsiteY645" fmla="*/ 6549 h 10000"/>
                  <a:gd name="connsiteX646" fmla="*/ 41 w 10000"/>
                  <a:gd name="connsiteY646" fmla="*/ 6500 h 10000"/>
                  <a:gd name="connsiteX647" fmla="*/ 201 w 10000"/>
                  <a:gd name="connsiteY647" fmla="*/ 6274 h 10000"/>
                  <a:gd name="connsiteX648" fmla="*/ 143 w 10000"/>
                  <a:gd name="connsiteY648" fmla="*/ 6184 h 10000"/>
                  <a:gd name="connsiteX649" fmla="*/ 152 w 10000"/>
                  <a:gd name="connsiteY649" fmla="*/ 6148 h 10000"/>
                  <a:gd name="connsiteX650" fmla="*/ 163 w 10000"/>
                  <a:gd name="connsiteY650" fmla="*/ 6107 h 10000"/>
                  <a:gd name="connsiteX651" fmla="*/ 229 w 10000"/>
                  <a:gd name="connsiteY651" fmla="*/ 5895 h 10000"/>
                  <a:gd name="connsiteX652" fmla="*/ 251 w 10000"/>
                  <a:gd name="connsiteY652" fmla="*/ 5805 h 10000"/>
                  <a:gd name="connsiteX653" fmla="*/ 251 w 10000"/>
                  <a:gd name="connsiteY653" fmla="*/ 5778 h 10000"/>
                  <a:gd name="connsiteX654" fmla="*/ 248 w 10000"/>
                  <a:gd name="connsiteY654" fmla="*/ 5733 h 10000"/>
                  <a:gd name="connsiteX655" fmla="*/ 212 w 10000"/>
                  <a:gd name="connsiteY655" fmla="*/ 5602 h 10000"/>
                  <a:gd name="connsiteX656" fmla="*/ 177 w 10000"/>
                  <a:gd name="connsiteY656" fmla="*/ 5521 h 10000"/>
                  <a:gd name="connsiteX657" fmla="*/ 33 w 10000"/>
                  <a:gd name="connsiteY657" fmla="*/ 5503 h 10000"/>
                  <a:gd name="connsiteX658" fmla="*/ 0 w 10000"/>
                  <a:gd name="connsiteY658" fmla="*/ 5219 h 10000"/>
                  <a:gd name="connsiteX659" fmla="*/ 188 w 10000"/>
                  <a:gd name="connsiteY659" fmla="*/ 5219 h 10000"/>
                  <a:gd name="connsiteX660" fmla="*/ 201 w 10000"/>
                  <a:gd name="connsiteY660" fmla="*/ 5210 h 10000"/>
                  <a:gd name="connsiteX661" fmla="*/ 251 w 10000"/>
                  <a:gd name="connsiteY661" fmla="*/ 5169 h 10000"/>
                  <a:gd name="connsiteX662" fmla="*/ 444 w 10000"/>
                  <a:gd name="connsiteY662" fmla="*/ 4984 h 10000"/>
                  <a:gd name="connsiteX663" fmla="*/ 510 w 10000"/>
                  <a:gd name="connsiteY663" fmla="*/ 4723 h 10000"/>
                  <a:gd name="connsiteX664" fmla="*/ 574 w 10000"/>
                  <a:gd name="connsiteY664" fmla="*/ 4272 h 10000"/>
                  <a:gd name="connsiteX665" fmla="*/ 723 w 10000"/>
                  <a:gd name="connsiteY665" fmla="*/ 4078 h 10000"/>
                  <a:gd name="connsiteX666" fmla="*/ 723 w 10000"/>
                  <a:gd name="connsiteY666" fmla="*/ 4023 h 10000"/>
                  <a:gd name="connsiteX667" fmla="*/ 723 w 10000"/>
                  <a:gd name="connsiteY667" fmla="*/ 3983 h 10000"/>
                  <a:gd name="connsiteX668" fmla="*/ 723 w 10000"/>
                  <a:gd name="connsiteY668" fmla="*/ 3771 h 10000"/>
                  <a:gd name="connsiteX669" fmla="*/ 731 w 10000"/>
                  <a:gd name="connsiteY669" fmla="*/ 3442 h 10000"/>
                  <a:gd name="connsiteX670" fmla="*/ 806 w 10000"/>
                  <a:gd name="connsiteY670" fmla="*/ 3392 h 10000"/>
                  <a:gd name="connsiteX671" fmla="*/ 988 w 10000"/>
                  <a:gd name="connsiteY671" fmla="*/ 3712 h 10000"/>
                  <a:gd name="connsiteX672" fmla="*/ 1013 w 10000"/>
                  <a:gd name="connsiteY672" fmla="*/ 3699 h 10000"/>
                  <a:gd name="connsiteX673" fmla="*/ 1120 w 10000"/>
                  <a:gd name="connsiteY673" fmla="*/ 3631 h 10000"/>
                  <a:gd name="connsiteX674" fmla="*/ 1206 w 10000"/>
                  <a:gd name="connsiteY674" fmla="*/ 3627 h 10000"/>
                  <a:gd name="connsiteX675" fmla="*/ 1264 w 10000"/>
                  <a:gd name="connsiteY675" fmla="*/ 3599 h 10000"/>
                  <a:gd name="connsiteX676" fmla="*/ 1322 w 10000"/>
                  <a:gd name="connsiteY676" fmla="*/ 3627 h 10000"/>
                  <a:gd name="connsiteX677" fmla="*/ 1327 w 10000"/>
                  <a:gd name="connsiteY677" fmla="*/ 3645 h 10000"/>
                  <a:gd name="connsiteX678" fmla="*/ 1344 w 10000"/>
                  <a:gd name="connsiteY678" fmla="*/ 3739 h 10000"/>
                  <a:gd name="connsiteX679" fmla="*/ 1344 w 10000"/>
                  <a:gd name="connsiteY679" fmla="*/ 3775 h 10000"/>
                  <a:gd name="connsiteX680" fmla="*/ 1338 w 10000"/>
                  <a:gd name="connsiteY680" fmla="*/ 3784 h 10000"/>
                  <a:gd name="connsiteX681" fmla="*/ 1338 w 10000"/>
                  <a:gd name="connsiteY681" fmla="*/ 3829 h 10000"/>
                  <a:gd name="connsiteX682" fmla="*/ 1352 w 10000"/>
                  <a:gd name="connsiteY682" fmla="*/ 3852 h 10000"/>
                  <a:gd name="connsiteX683" fmla="*/ 1407 w 10000"/>
                  <a:gd name="connsiteY683" fmla="*/ 3866 h 10000"/>
                  <a:gd name="connsiteX684" fmla="*/ 1440 w 10000"/>
                  <a:gd name="connsiteY684" fmla="*/ 3870 h 10000"/>
                  <a:gd name="connsiteX685" fmla="*/ 1600 w 10000"/>
                  <a:gd name="connsiteY685" fmla="*/ 3857 h 10000"/>
                  <a:gd name="connsiteX686" fmla="*/ 1664 w 10000"/>
                  <a:gd name="connsiteY686" fmla="*/ 3911 h 10000"/>
                  <a:gd name="connsiteX687" fmla="*/ 1700 w 10000"/>
                  <a:gd name="connsiteY687" fmla="*/ 3933 h 10000"/>
                  <a:gd name="connsiteX688" fmla="*/ 1752 w 10000"/>
                  <a:gd name="connsiteY688" fmla="*/ 3947 h 10000"/>
                  <a:gd name="connsiteX689" fmla="*/ 1777 w 10000"/>
                  <a:gd name="connsiteY689" fmla="*/ 3947 h 10000"/>
                  <a:gd name="connsiteX690" fmla="*/ 1813 w 10000"/>
                  <a:gd name="connsiteY690" fmla="*/ 3929 h 10000"/>
                  <a:gd name="connsiteX691" fmla="*/ 1841 w 10000"/>
                  <a:gd name="connsiteY691" fmla="*/ 3933 h 10000"/>
                  <a:gd name="connsiteX692" fmla="*/ 1882 w 10000"/>
                  <a:gd name="connsiteY692" fmla="*/ 3969 h 10000"/>
                  <a:gd name="connsiteX693" fmla="*/ 1940 w 10000"/>
                  <a:gd name="connsiteY693" fmla="*/ 3933 h 10000"/>
                  <a:gd name="connsiteX694" fmla="*/ 1956 w 10000"/>
                  <a:gd name="connsiteY694" fmla="*/ 3920 h 10000"/>
                  <a:gd name="connsiteX695" fmla="*/ 1981 w 10000"/>
                  <a:gd name="connsiteY695" fmla="*/ 3929 h 10000"/>
                  <a:gd name="connsiteX696" fmla="*/ 2058 w 10000"/>
                  <a:gd name="connsiteY696" fmla="*/ 3974 h 10000"/>
                  <a:gd name="connsiteX697" fmla="*/ 2163 w 10000"/>
                  <a:gd name="connsiteY697" fmla="*/ 4051 h 10000"/>
                  <a:gd name="connsiteX698" fmla="*/ 2174 w 10000"/>
                  <a:gd name="connsiteY698" fmla="*/ 4055 h 10000"/>
                  <a:gd name="connsiteX699" fmla="*/ 2183 w 10000"/>
                  <a:gd name="connsiteY699" fmla="*/ 4064 h 10000"/>
                  <a:gd name="connsiteX700" fmla="*/ 2183 w 10000"/>
                  <a:gd name="connsiteY700" fmla="*/ 3581 h 10000"/>
                  <a:gd name="connsiteX701" fmla="*/ 2183 w 10000"/>
                  <a:gd name="connsiteY701" fmla="*/ 3527 h 10000"/>
                  <a:gd name="connsiteX702" fmla="*/ 2180 w 10000"/>
                  <a:gd name="connsiteY702" fmla="*/ 3460 h 10000"/>
                  <a:gd name="connsiteX703" fmla="*/ 2365 w 10000"/>
                  <a:gd name="connsiteY703" fmla="*/ 3455 h 10000"/>
                  <a:gd name="connsiteX704" fmla="*/ 2448 w 10000"/>
                  <a:gd name="connsiteY704" fmla="*/ 3446 h 10000"/>
                  <a:gd name="connsiteX705" fmla="*/ 2494 w 10000"/>
                  <a:gd name="connsiteY705" fmla="*/ 3554 h 10000"/>
                  <a:gd name="connsiteX706" fmla="*/ 2525 w 10000"/>
                  <a:gd name="connsiteY706" fmla="*/ 3613 h 10000"/>
                  <a:gd name="connsiteX707" fmla="*/ 2550 w 10000"/>
                  <a:gd name="connsiteY707" fmla="*/ 3618 h 10000"/>
                  <a:gd name="connsiteX708" fmla="*/ 2630 w 10000"/>
                  <a:gd name="connsiteY708" fmla="*/ 3640 h 10000"/>
                  <a:gd name="connsiteX709" fmla="*/ 2663 w 10000"/>
                  <a:gd name="connsiteY709" fmla="*/ 3667 h 10000"/>
                  <a:gd name="connsiteX710" fmla="*/ 2704 w 10000"/>
                  <a:gd name="connsiteY710" fmla="*/ 3726 h 10000"/>
                  <a:gd name="connsiteX711" fmla="*/ 2762 w 10000"/>
                  <a:gd name="connsiteY711" fmla="*/ 3802 h 10000"/>
                  <a:gd name="connsiteX712" fmla="*/ 2784 w 10000"/>
                  <a:gd name="connsiteY712" fmla="*/ 3829 h 10000"/>
                  <a:gd name="connsiteX713" fmla="*/ 2815 w 10000"/>
                  <a:gd name="connsiteY713" fmla="*/ 3879 h 10000"/>
                  <a:gd name="connsiteX714" fmla="*/ 2859 w 10000"/>
                  <a:gd name="connsiteY714" fmla="*/ 3748 h 10000"/>
                  <a:gd name="connsiteX715" fmla="*/ 2856 w 10000"/>
                  <a:gd name="connsiteY715" fmla="*/ 3726 h 10000"/>
                  <a:gd name="connsiteX716" fmla="*/ 2848 w 10000"/>
                  <a:gd name="connsiteY716" fmla="*/ 3712 h 10000"/>
                  <a:gd name="connsiteX717" fmla="*/ 2848 w 10000"/>
                  <a:gd name="connsiteY717" fmla="*/ 3685 h 10000"/>
                  <a:gd name="connsiteX718" fmla="*/ 2873 w 10000"/>
                  <a:gd name="connsiteY718" fmla="*/ 3613 h 10000"/>
                  <a:gd name="connsiteX719" fmla="*/ 2886 w 10000"/>
                  <a:gd name="connsiteY719" fmla="*/ 3604 h 10000"/>
                  <a:gd name="connsiteX720" fmla="*/ 2922 w 10000"/>
                  <a:gd name="connsiteY720" fmla="*/ 3654 h 10000"/>
                  <a:gd name="connsiteX721" fmla="*/ 2947 w 10000"/>
                  <a:gd name="connsiteY721" fmla="*/ 3654 h 10000"/>
                  <a:gd name="connsiteX722" fmla="*/ 2953 w 10000"/>
                  <a:gd name="connsiteY722" fmla="*/ 3613 h 10000"/>
                  <a:gd name="connsiteX723" fmla="*/ 2975 w 10000"/>
                  <a:gd name="connsiteY723" fmla="*/ 3581 h 10000"/>
                  <a:gd name="connsiteX724" fmla="*/ 2975 w 10000"/>
                  <a:gd name="connsiteY724" fmla="*/ 3523 h 10000"/>
                  <a:gd name="connsiteX725" fmla="*/ 3024 w 10000"/>
                  <a:gd name="connsiteY725" fmla="*/ 3406 h 10000"/>
                  <a:gd name="connsiteX726" fmla="*/ 3027 w 10000"/>
                  <a:gd name="connsiteY726" fmla="*/ 3383 h 10000"/>
                  <a:gd name="connsiteX727" fmla="*/ 3027 w 10000"/>
                  <a:gd name="connsiteY727" fmla="*/ 3342 h 10000"/>
                  <a:gd name="connsiteX728" fmla="*/ 3019 w 10000"/>
                  <a:gd name="connsiteY728" fmla="*/ 3315 h 10000"/>
                  <a:gd name="connsiteX729" fmla="*/ 3002 w 10000"/>
                  <a:gd name="connsiteY729" fmla="*/ 3302 h 10000"/>
                  <a:gd name="connsiteX730" fmla="*/ 2977 w 10000"/>
                  <a:gd name="connsiteY730" fmla="*/ 3302 h 10000"/>
                  <a:gd name="connsiteX731" fmla="*/ 2969 w 10000"/>
                  <a:gd name="connsiteY731" fmla="*/ 3297 h 10000"/>
                  <a:gd name="connsiteX732" fmla="*/ 2966 w 10000"/>
                  <a:gd name="connsiteY732" fmla="*/ 3166 h 10000"/>
                  <a:gd name="connsiteX733" fmla="*/ 2966 w 10000"/>
                  <a:gd name="connsiteY733" fmla="*/ 3144 h 10000"/>
                  <a:gd name="connsiteX734" fmla="*/ 2969 w 10000"/>
                  <a:gd name="connsiteY734" fmla="*/ 3139 h 10000"/>
                  <a:gd name="connsiteX735" fmla="*/ 3129 w 10000"/>
                  <a:gd name="connsiteY735" fmla="*/ 3130 h 10000"/>
                  <a:gd name="connsiteX736" fmla="*/ 3140 w 10000"/>
                  <a:gd name="connsiteY736" fmla="*/ 3081 h 10000"/>
                  <a:gd name="connsiteX737" fmla="*/ 3148 w 10000"/>
                  <a:gd name="connsiteY737" fmla="*/ 3009 h 10000"/>
                  <a:gd name="connsiteX738" fmla="*/ 3159 w 10000"/>
                  <a:gd name="connsiteY738" fmla="*/ 2995 h 10000"/>
                  <a:gd name="connsiteX739" fmla="*/ 3187 w 10000"/>
                  <a:gd name="connsiteY739" fmla="*/ 2995 h 10000"/>
                  <a:gd name="connsiteX740" fmla="*/ 3212 w 10000"/>
                  <a:gd name="connsiteY740" fmla="*/ 3013 h 10000"/>
                  <a:gd name="connsiteX741" fmla="*/ 3217 w 10000"/>
                  <a:gd name="connsiteY741" fmla="*/ 3000 h 10000"/>
                  <a:gd name="connsiteX742" fmla="*/ 3226 w 10000"/>
                  <a:gd name="connsiteY742" fmla="*/ 2972 h 10000"/>
                  <a:gd name="connsiteX743" fmla="*/ 3353 w 10000"/>
                  <a:gd name="connsiteY743" fmla="*/ 2968 h 10000"/>
                  <a:gd name="connsiteX744" fmla="*/ 3369 w 10000"/>
                  <a:gd name="connsiteY744" fmla="*/ 2864 h 10000"/>
                  <a:gd name="connsiteX745" fmla="*/ 3377 w 10000"/>
                  <a:gd name="connsiteY745" fmla="*/ 2842 h 10000"/>
                  <a:gd name="connsiteX746" fmla="*/ 3405 w 10000"/>
                  <a:gd name="connsiteY746" fmla="*/ 2828 h 10000"/>
                  <a:gd name="connsiteX747" fmla="*/ 3413 w 10000"/>
                  <a:gd name="connsiteY747" fmla="*/ 2815 h 10000"/>
                  <a:gd name="connsiteX748" fmla="*/ 3444 w 10000"/>
                  <a:gd name="connsiteY748" fmla="*/ 2697 h 10000"/>
                  <a:gd name="connsiteX749" fmla="*/ 3441 w 10000"/>
                  <a:gd name="connsiteY749" fmla="*/ 2670 h 10000"/>
                  <a:gd name="connsiteX750" fmla="*/ 3458 w 10000"/>
                  <a:gd name="connsiteY750" fmla="*/ 2652 h 10000"/>
                  <a:gd name="connsiteX751" fmla="*/ 3466 w 10000"/>
                  <a:gd name="connsiteY751" fmla="*/ 2630 h 10000"/>
                  <a:gd name="connsiteX752" fmla="*/ 3524 w 10000"/>
                  <a:gd name="connsiteY752" fmla="*/ 2553 h 10000"/>
                  <a:gd name="connsiteX753" fmla="*/ 3546 w 10000"/>
                  <a:gd name="connsiteY753" fmla="*/ 2589 h 10000"/>
                  <a:gd name="connsiteX754" fmla="*/ 3562 w 10000"/>
                  <a:gd name="connsiteY754" fmla="*/ 2603 h 10000"/>
                  <a:gd name="connsiteX755" fmla="*/ 3571 w 10000"/>
                  <a:gd name="connsiteY755" fmla="*/ 2607 h 10000"/>
                  <a:gd name="connsiteX756" fmla="*/ 3579 w 10000"/>
                  <a:gd name="connsiteY756" fmla="*/ 2603 h 10000"/>
                  <a:gd name="connsiteX757" fmla="*/ 3582 w 10000"/>
                  <a:gd name="connsiteY757" fmla="*/ 2594 h 10000"/>
                  <a:gd name="connsiteX758" fmla="*/ 3595 w 10000"/>
                  <a:gd name="connsiteY758" fmla="*/ 2553 h 10000"/>
                  <a:gd name="connsiteX759" fmla="*/ 3604 w 10000"/>
                  <a:gd name="connsiteY759" fmla="*/ 2508 h 10000"/>
                  <a:gd name="connsiteX760" fmla="*/ 3607 w 10000"/>
                  <a:gd name="connsiteY760" fmla="*/ 2485 h 10000"/>
                  <a:gd name="connsiteX761" fmla="*/ 3651 w 10000"/>
                  <a:gd name="connsiteY761" fmla="*/ 2463 h 10000"/>
                  <a:gd name="connsiteX762" fmla="*/ 3667 w 10000"/>
                  <a:gd name="connsiteY762" fmla="*/ 2445 h 10000"/>
                  <a:gd name="connsiteX763" fmla="*/ 3678 w 10000"/>
                  <a:gd name="connsiteY763" fmla="*/ 2431 h 10000"/>
                  <a:gd name="connsiteX764" fmla="*/ 3692 w 10000"/>
                  <a:gd name="connsiteY764" fmla="*/ 2431 h 10000"/>
                  <a:gd name="connsiteX765" fmla="*/ 3717 w 10000"/>
                  <a:gd name="connsiteY765" fmla="*/ 2445 h 10000"/>
                  <a:gd name="connsiteX766" fmla="*/ 3731 w 10000"/>
                  <a:gd name="connsiteY766" fmla="*/ 2445 h 10000"/>
                  <a:gd name="connsiteX767" fmla="*/ 3731 w 10000"/>
                  <a:gd name="connsiteY767" fmla="*/ 2355 h 10000"/>
                  <a:gd name="connsiteX768" fmla="*/ 3678 w 10000"/>
                  <a:gd name="connsiteY768" fmla="*/ 2260 h 10000"/>
                  <a:gd name="connsiteX769" fmla="*/ 3711 w 10000"/>
                  <a:gd name="connsiteY769" fmla="*/ 2246 h 10000"/>
                  <a:gd name="connsiteX770" fmla="*/ 3684 w 10000"/>
                  <a:gd name="connsiteY770" fmla="*/ 2066 h 10000"/>
                  <a:gd name="connsiteX771" fmla="*/ 3662 w 10000"/>
                  <a:gd name="connsiteY771" fmla="*/ 1985 h 10000"/>
                  <a:gd name="connsiteX772" fmla="*/ 3670 w 10000"/>
                  <a:gd name="connsiteY772" fmla="*/ 1908 h 10000"/>
                  <a:gd name="connsiteX773" fmla="*/ 3700 w 10000"/>
                  <a:gd name="connsiteY773" fmla="*/ 1903 h 10000"/>
                  <a:gd name="connsiteX774" fmla="*/ 3739 w 10000"/>
                  <a:gd name="connsiteY774" fmla="*/ 1876 h 10000"/>
                  <a:gd name="connsiteX775" fmla="*/ 3805 w 10000"/>
                  <a:gd name="connsiteY775" fmla="*/ 1791 h 10000"/>
                  <a:gd name="connsiteX776" fmla="*/ 3852 w 10000"/>
                  <a:gd name="connsiteY776" fmla="*/ 1710 h 10000"/>
                  <a:gd name="connsiteX777" fmla="*/ 3852 w 10000"/>
                  <a:gd name="connsiteY777" fmla="*/ 1642 h 10000"/>
                  <a:gd name="connsiteX778" fmla="*/ 3797 w 10000"/>
                  <a:gd name="connsiteY778" fmla="*/ 1619 h 10000"/>
                  <a:gd name="connsiteX779" fmla="*/ 3780 w 10000"/>
                  <a:gd name="connsiteY779" fmla="*/ 1552 h 10000"/>
                  <a:gd name="connsiteX780" fmla="*/ 3827 w 10000"/>
                  <a:gd name="connsiteY780" fmla="*/ 1547 h 10000"/>
                  <a:gd name="connsiteX781" fmla="*/ 3827 w 10000"/>
                  <a:gd name="connsiteY781" fmla="*/ 1340 h 10000"/>
                  <a:gd name="connsiteX782" fmla="*/ 3750 w 10000"/>
                  <a:gd name="connsiteY782" fmla="*/ 1313 h 10000"/>
                  <a:gd name="connsiteX783" fmla="*/ 3767 w 10000"/>
                  <a:gd name="connsiteY783" fmla="*/ 1155 h 10000"/>
                  <a:gd name="connsiteX784" fmla="*/ 3637 w 10000"/>
                  <a:gd name="connsiteY784" fmla="*/ 1159 h 10000"/>
                  <a:gd name="connsiteX785" fmla="*/ 3582 w 10000"/>
                  <a:gd name="connsiteY785" fmla="*/ 983 h 10000"/>
                  <a:gd name="connsiteX786" fmla="*/ 3554 w 10000"/>
                  <a:gd name="connsiteY786" fmla="*/ 983 h 10000"/>
                  <a:gd name="connsiteX787" fmla="*/ 3562 w 10000"/>
                  <a:gd name="connsiteY787" fmla="*/ 871 h 10000"/>
                  <a:gd name="connsiteX788" fmla="*/ 3557 w 10000"/>
                  <a:gd name="connsiteY788" fmla="*/ 839 h 10000"/>
                  <a:gd name="connsiteX789" fmla="*/ 3532 w 10000"/>
                  <a:gd name="connsiteY789" fmla="*/ 812 h 10000"/>
                  <a:gd name="connsiteX790" fmla="*/ 3546 w 10000"/>
                  <a:gd name="connsiteY790" fmla="*/ 785 h 10000"/>
                  <a:gd name="connsiteX791" fmla="*/ 3538 w 10000"/>
                  <a:gd name="connsiteY791" fmla="*/ 744 h 10000"/>
                  <a:gd name="connsiteX792" fmla="*/ 3502 w 10000"/>
                  <a:gd name="connsiteY792" fmla="*/ 627 h 10000"/>
                  <a:gd name="connsiteX793" fmla="*/ 3532 w 10000"/>
                  <a:gd name="connsiteY793" fmla="*/ 600 h 10000"/>
                  <a:gd name="connsiteX794" fmla="*/ 3554 w 10000"/>
                  <a:gd name="connsiteY794" fmla="*/ 618 h 10000"/>
                  <a:gd name="connsiteX795" fmla="*/ 3562 w 10000"/>
                  <a:gd name="connsiteY795" fmla="*/ 627 h 10000"/>
                  <a:gd name="connsiteX796" fmla="*/ 3579 w 10000"/>
                  <a:gd name="connsiteY796" fmla="*/ 627 h 10000"/>
                  <a:gd name="connsiteX797" fmla="*/ 3595 w 10000"/>
                  <a:gd name="connsiteY797" fmla="*/ 604 h 10000"/>
                  <a:gd name="connsiteX798" fmla="*/ 3607 w 10000"/>
                  <a:gd name="connsiteY798" fmla="*/ 555 h 10000"/>
                  <a:gd name="connsiteX799" fmla="*/ 3620 w 10000"/>
                  <a:gd name="connsiteY799" fmla="*/ 573 h 10000"/>
                  <a:gd name="connsiteX800" fmla="*/ 3634 w 10000"/>
                  <a:gd name="connsiteY800" fmla="*/ 474 h 10000"/>
                  <a:gd name="connsiteX801" fmla="*/ 3645 w 10000"/>
                  <a:gd name="connsiteY801" fmla="*/ 456 h 10000"/>
                  <a:gd name="connsiteX802" fmla="*/ 3662 w 10000"/>
                  <a:gd name="connsiteY802" fmla="*/ 442 h 10000"/>
                  <a:gd name="connsiteX803" fmla="*/ 3695 w 10000"/>
                  <a:gd name="connsiteY803" fmla="*/ 469 h 10000"/>
                  <a:gd name="connsiteX804" fmla="*/ 3695 w 10000"/>
                  <a:gd name="connsiteY804" fmla="*/ 343 h 10000"/>
                  <a:gd name="connsiteX805" fmla="*/ 3822 w 10000"/>
                  <a:gd name="connsiteY805" fmla="*/ 352 h 10000"/>
                  <a:gd name="connsiteX806" fmla="*/ 3822 w 10000"/>
                  <a:gd name="connsiteY806" fmla="*/ 262 h 10000"/>
                  <a:gd name="connsiteX807" fmla="*/ 3819 w 10000"/>
                  <a:gd name="connsiteY807" fmla="*/ 248 h 10000"/>
                  <a:gd name="connsiteX808" fmla="*/ 3805 w 10000"/>
                  <a:gd name="connsiteY808" fmla="*/ 235 h 10000"/>
                  <a:gd name="connsiteX809" fmla="*/ 3805 w 10000"/>
                  <a:gd name="connsiteY809" fmla="*/ 113 h 10000"/>
                  <a:gd name="connsiteX810" fmla="*/ 3888 w 10000"/>
                  <a:gd name="connsiteY810" fmla="*/ 126 h 10000"/>
                  <a:gd name="connsiteX811" fmla="*/ 3893 w 10000"/>
                  <a:gd name="connsiteY811" fmla="*/ 68 h 10000"/>
                  <a:gd name="connsiteX812" fmla="*/ 3974 w 10000"/>
                  <a:gd name="connsiteY812" fmla="*/ 99 h 10000"/>
                  <a:gd name="connsiteX813" fmla="*/ 3974 w 10000"/>
                  <a:gd name="connsiteY813" fmla="*/ 185 h 10000"/>
                  <a:gd name="connsiteX814" fmla="*/ 4128 w 10000"/>
                  <a:gd name="connsiteY814" fmla="*/ 180 h 10000"/>
                  <a:gd name="connsiteX815" fmla="*/ 4117 w 10000"/>
                  <a:gd name="connsiteY815" fmla="*/ 0 h 10000"/>
                  <a:gd name="connsiteX816" fmla="*/ 4230 w 10000"/>
                  <a:gd name="connsiteY816" fmla="*/ 0 h 10000"/>
                  <a:gd name="connsiteX817" fmla="*/ 4230 w 10000"/>
                  <a:gd name="connsiteY817" fmla="*/ 221 h 10000"/>
                  <a:gd name="connsiteX818" fmla="*/ 4354 w 10000"/>
                  <a:gd name="connsiteY818" fmla="*/ 221 h 10000"/>
                  <a:gd name="connsiteX819" fmla="*/ 4354 w 10000"/>
                  <a:gd name="connsiteY819" fmla="*/ 316 h 10000"/>
                  <a:gd name="connsiteX820" fmla="*/ 4401 w 10000"/>
                  <a:gd name="connsiteY820" fmla="*/ 325 h 10000"/>
                  <a:gd name="connsiteX821" fmla="*/ 4401 w 10000"/>
                  <a:gd name="connsiteY821" fmla="*/ 379 h 10000"/>
                  <a:gd name="connsiteX822" fmla="*/ 4432 w 10000"/>
                  <a:gd name="connsiteY822" fmla="*/ 383 h 10000"/>
                  <a:gd name="connsiteX823" fmla="*/ 4434 w 10000"/>
                  <a:gd name="connsiteY823" fmla="*/ 510 h 10000"/>
                  <a:gd name="connsiteX824" fmla="*/ 4528 w 10000"/>
                  <a:gd name="connsiteY824" fmla="*/ 514 h 10000"/>
                  <a:gd name="connsiteX825" fmla="*/ 4539 w 10000"/>
                  <a:gd name="connsiteY825" fmla="*/ 528 h 10000"/>
                  <a:gd name="connsiteX826" fmla="*/ 4570 w 10000"/>
                  <a:gd name="connsiteY826" fmla="*/ 469 h 10000"/>
                  <a:gd name="connsiteX827" fmla="*/ 4570 w 10000"/>
                  <a:gd name="connsiteY827" fmla="*/ 370 h 10000"/>
                  <a:gd name="connsiteX828" fmla="*/ 4506 w 10000"/>
                  <a:gd name="connsiteY828" fmla="*/ 343 h 10000"/>
                  <a:gd name="connsiteX829" fmla="*/ 4506 w 10000"/>
                  <a:gd name="connsiteY829" fmla="*/ 226 h 10000"/>
                  <a:gd name="connsiteX830" fmla="*/ 4575 w 10000"/>
                  <a:gd name="connsiteY830" fmla="*/ 212 h 10000"/>
                  <a:gd name="connsiteX831" fmla="*/ 4583 w 10000"/>
                  <a:gd name="connsiteY831" fmla="*/ 140 h 10000"/>
                  <a:gd name="connsiteX832" fmla="*/ 4616 w 10000"/>
                  <a:gd name="connsiteY832" fmla="*/ 131 h 10000"/>
                  <a:gd name="connsiteX833" fmla="*/ 4625 w 10000"/>
                  <a:gd name="connsiteY833" fmla="*/ 90 h 10000"/>
                  <a:gd name="connsiteX834" fmla="*/ 4663 w 10000"/>
                  <a:gd name="connsiteY834" fmla="*/ 90 h 10000"/>
                  <a:gd name="connsiteX835" fmla="*/ 4658 w 10000"/>
                  <a:gd name="connsiteY835" fmla="*/ 41 h 10000"/>
                  <a:gd name="connsiteX836" fmla="*/ 5006 w 10000"/>
                  <a:gd name="connsiteY836" fmla="*/ 41 h 10000"/>
                  <a:gd name="connsiteX837" fmla="*/ 4997 w 10000"/>
                  <a:gd name="connsiteY837" fmla="*/ 140 h 10000"/>
                  <a:gd name="connsiteX838" fmla="*/ 5050 w 10000"/>
                  <a:gd name="connsiteY838" fmla="*/ 140 h 10000"/>
                  <a:gd name="connsiteX839" fmla="*/ 5041 w 10000"/>
                  <a:gd name="connsiteY839" fmla="*/ 433 h 10000"/>
                  <a:gd name="connsiteX840" fmla="*/ 5077 w 10000"/>
                  <a:gd name="connsiteY840" fmla="*/ 433 h 10000"/>
                  <a:gd name="connsiteX841" fmla="*/ 5075 w 10000"/>
                  <a:gd name="connsiteY841" fmla="*/ 406 h 10000"/>
                  <a:gd name="connsiteX842" fmla="*/ 5132 w 10000"/>
                  <a:gd name="connsiteY842" fmla="*/ 442 h 10000"/>
                  <a:gd name="connsiteX843" fmla="*/ 5188 w 10000"/>
                  <a:gd name="connsiteY843" fmla="*/ 429 h 10000"/>
                  <a:gd name="connsiteX844" fmla="*/ 5246 w 10000"/>
                  <a:gd name="connsiteY844" fmla="*/ 487 h 10000"/>
                  <a:gd name="connsiteX845" fmla="*/ 5295 w 10000"/>
                  <a:gd name="connsiteY845" fmla="*/ 469 h 10000"/>
                  <a:gd name="connsiteX846" fmla="*/ 5309 w 10000"/>
                  <a:gd name="connsiteY846" fmla="*/ 654 h 10000"/>
                  <a:gd name="connsiteX847" fmla="*/ 5229 w 10000"/>
                  <a:gd name="connsiteY847" fmla="*/ 758 h 10000"/>
                  <a:gd name="connsiteX848" fmla="*/ 5243 w 10000"/>
                  <a:gd name="connsiteY848" fmla="*/ 843 h 10000"/>
                  <a:gd name="connsiteX849" fmla="*/ 5204 w 10000"/>
                  <a:gd name="connsiteY849" fmla="*/ 889 h 10000"/>
                  <a:gd name="connsiteX850" fmla="*/ 5207 w 10000"/>
                  <a:gd name="connsiteY850" fmla="*/ 893 h 10000"/>
                  <a:gd name="connsiteX851" fmla="*/ 5215 w 10000"/>
                  <a:gd name="connsiteY851" fmla="*/ 907 h 10000"/>
                  <a:gd name="connsiteX852" fmla="*/ 5339 w 10000"/>
                  <a:gd name="connsiteY852" fmla="*/ 916 h 10000"/>
                  <a:gd name="connsiteX853" fmla="*/ 5408 w 10000"/>
                  <a:gd name="connsiteY853" fmla="*/ 916 h 10000"/>
                  <a:gd name="connsiteX854" fmla="*/ 5436 w 10000"/>
                  <a:gd name="connsiteY854" fmla="*/ 920 h 10000"/>
                  <a:gd name="connsiteX855" fmla="*/ 5436 w 10000"/>
                  <a:gd name="connsiteY855" fmla="*/ 889 h 10000"/>
                  <a:gd name="connsiteX856" fmla="*/ 5455 w 10000"/>
                  <a:gd name="connsiteY856" fmla="*/ 889 h 10000"/>
                  <a:gd name="connsiteX857" fmla="*/ 5477 w 10000"/>
                  <a:gd name="connsiteY857" fmla="*/ 916 h 10000"/>
                  <a:gd name="connsiteX858" fmla="*/ 5486 w 10000"/>
                  <a:gd name="connsiteY858" fmla="*/ 947 h 10000"/>
                  <a:gd name="connsiteX859" fmla="*/ 5516 w 10000"/>
                  <a:gd name="connsiteY859" fmla="*/ 997 h 10000"/>
                  <a:gd name="connsiteX860" fmla="*/ 5568 w 10000"/>
                  <a:gd name="connsiteY860" fmla="*/ 1092 h 10000"/>
                  <a:gd name="connsiteX861" fmla="*/ 5585 w 10000"/>
                  <a:gd name="connsiteY861" fmla="*/ 1182 h 10000"/>
                  <a:gd name="connsiteX862" fmla="*/ 5582 w 10000"/>
                  <a:gd name="connsiteY862" fmla="*/ 1218 h 10000"/>
                  <a:gd name="connsiteX863" fmla="*/ 5582 w 10000"/>
                  <a:gd name="connsiteY863" fmla="*/ 1249 h 10000"/>
                  <a:gd name="connsiteX864" fmla="*/ 5637 w 10000"/>
                  <a:gd name="connsiteY864" fmla="*/ 1263 h 10000"/>
                  <a:gd name="connsiteX865" fmla="*/ 5728 w 10000"/>
                  <a:gd name="connsiteY865" fmla="*/ 1222 h 10000"/>
                  <a:gd name="connsiteX866" fmla="*/ 5720 w 10000"/>
                  <a:gd name="connsiteY866" fmla="*/ 1046 h 10000"/>
                  <a:gd name="connsiteX867" fmla="*/ 5726 w 10000"/>
                  <a:gd name="connsiteY867" fmla="*/ 1028 h 10000"/>
                  <a:gd name="connsiteX868" fmla="*/ 5726 w 10000"/>
                  <a:gd name="connsiteY868" fmla="*/ 1010 h 10000"/>
                  <a:gd name="connsiteX869" fmla="*/ 5737 w 10000"/>
                  <a:gd name="connsiteY869" fmla="*/ 1001 h 10000"/>
                  <a:gd name="connsiteX870" fmla="*/ 5742 w 10000"/>
                  <a:gd name="connsiteY870" fmla="*/ 997 h 10000"/>
                  <a:gd name="connsiteX871" fmla="*/ 5814 w 10000"/>
                  <a:gd name="connsiteY871" fmla="*/ 970 h 10000"/>
                  <a:gd name="connsiteX872" fmla="*/ 5875 w 10000"/>
                  <a:gd name="connsiteY872" fmla="*/ 956 h 10000"/>
                  <a:gd name="connsiteX873" fmla="*/ 5866 w 10000"/>
                  <a:gd name="connsiteY873" fmla="*/ 708 h 10000"/>
                  <a:gd name="connsiteX874" fmla="*/ 6220 w 10000"/>
                  <a:gd name="connsiteY874" fmla="*/ 722 h 10000"/>
                  <a:gd name="connsiteX875" fmla="*/ 6363 w 10000"/>
                  <a:gd name="connsiteY875" fmla="*/ 731 h 10000"/>
                  <a:gd name="connsiteX876" fmla="*/ 6369 w 10000"/>
                  <a:gd name="connsiteY876" fmla="*/ 749 h 10000"/>
                  <a:gd name="connsiteX877" fmla="*/ 6410 w 10000"/>
                  <a:gd name="connsiteY877" fmla="*/ 758 h 10000"/>
                  <a:gd name="connsiteX878" fmla="*/ 6360 w 10000"/>
                  <a:gd name="connsiteY878" fmla="*/ 974 h 10000"/>
                  <a:gd name="connsiteX879" fmla="*/ 6498 w 10000"/>
                  <a:gd name="connsiteY879" fmla="*/ 983 h 10000"/>
                  <a:gd name="connsiteX880" fmla="*/ 6507 w 10000"/>
                  <a:gd name="connsiteY880" fmla="*/ 1037 h 10000"/>
                  <a:gd name="connsiteX881" fmla="*/ 6565 w 10000"/>
                  <a:gd name="connsiteY881" fmla="*/ 1024 h 10000"/>
                  <a:gd name="connsiteX882" fmla="*/ 6628 w 10000"/>
                  <a:gd name="connsiteY882" fmla="*/ 1060 h 10000"/>
                  <a:gd name="connsiteX883" fmla="*/ 6653 w 10000"/>
                  <a:gd name="connsiteY883" fmla="*/ 1015 h 10000"/>
                  <a:gd name="connsiteX884" fmla="*/ 6694 w 10000"/>
                  <a:gd name="connsiteY884" fmla="*/ 970 h 10000"/>
                  <a:gd name="connsiteX885" fmla="*/ 6725 w 10000"/>
                  <a:gd name="connsiteY885" fmla="*/ 947 h 10000"/>
                  <a:gd name="connsiteX886" fmla="*/ 6747 w 10000"/>
                  <a:gd name="connsiteY886" fmla="*/ 920 h 10000"/>
                  <a:gd name="connsiteX887" fmla="*/ 6780 w 10000"/>
                  <a:gd name="connsiteY887" fmla="*/ 902 h 10000"/>
                  <a:gd name="connsiteX888" fmla="*/ 6807 w 10000"/>
                  <a:gd name="connsiteY888" fmla="*/ 880 h 10000"/>
                  <a:gd name="connsiteX889" fmla="*/ 6835 w 10000"/>
                  <a:gd name="connsiteY889" fmla="*/ 830 h 10000"/>
                  <a:gd name="connsiteX890" fmla="*/ 6876 w 10000"/>
                  <a:gd name="connsiteY890" fmla="*/ 816 h 10000"/>
                  <a:gd name="connsiteX891" fmla="*/ 6904 w 10000"/>
                  <a:gd name="connsiteY891" fmla="*/ 798 h 10000"/>
                  <a:gd name="connsiteX892" fmla="*/ 6934 w 10000"/>
                  <a:gd name="connsiteY892" fmla="*/ 798 h 10000"/>
                  <a:gd name="connsiteX893" fmla="*/ 6948 w 10000"/>
                  <a:gd name="connsiteY893" fmla="*/ 843 h 10000"/>
                  <a:gd name="connsiteX894" fmla="*/ 6959 w 10000"/>
                  <a:gd name="connsiteY894" fmla="*/ 889 h 10000"/>
                  <a:gd name="connsiteX895" fmla="*/ 6973 w 10000"/>
                  <a:gd name="connsiteY895" fmla="*/ 943 h 10000"/>
                  <a:gd name="connsiteX896" fmla="*/ 7006 w 10000"/>
                  <a:gd name="connsiteY896" fmla="*/ 1028 h 10000"/>
                  <a:gd name="connsiteX897" fmla="*/ 7056 w 10000"/>
                  <a:gd name="connsiteY897" fmla="*/ 1092 h 10000"/>
                  <a:gd name="connsiteX898" fmla="*/ 7169 w 10000"/>
                  <a:gd name="connsiteY898" fmla="*/ 1304 h 10000"/>
                  <a:gd name="connsiteX899" fmla="*/ 7116 w 10000"/>
                  <a:gd name="connsiteY899" fmla="*/ 1547 h 10000"/>
                  <a:gd name="connsiteX900" fmla="*/ 7150 w 10000"/>
                  <a:gd name="connsiteY900" fmla="*/ 1691 h 10000"/>
                  <a:gd name="connsiteX901" fmla="*/ 7078 w 10000"/>
                  <a:gd name="connsiteY901" fmla="*/ 1750 h 10000"/>
                  <a:gd name="connsiteX902" fmla="*/ 7086 w 10000"/>
                  <a:gd name="connsiteY902" fmla="*/ 1894 h 10000"/>
                  <a:gd name="connsiteX903" fmla="*/ 7111 w 10000"/>
                  <a:gd name="connsiteY903" fmla="*/ 1903 h 10000"/>
                  <a:gd name="connsiteX904" fmla="*/ 7150 w 10000"/>
                  <a:gd name="connsiteY904" fmla="*/ 2025 h 10000"/>
                  <a:gd name="connsiteX905" fmla="*/ 7232 w 10000"/>
                  <a:gd name="connsiteY905" fmla="*/ 2048 h 10000"/>
                  <a:gd name="connsiteX906" fmla="*/ 7296 w 10000"/>
                  <a:gd name="connsiteY906" fmla="*/ 2061 h 10000"/>
                  <a:gd name="connsiteX907" fmla="*/ 7434 w 10000"/>
                  <a:gd name="connsiteY907" fmla="*/ 2093 h 10000"/>
                  <a:gd name="connsiteX908" fmla="*/ 7586 w 10000"/>
                  <a:gd name="connsiteY908" fmla="*/ 2115 h 10000"/>
                  <a:gd name="connsiteX909" fmla="*/ 7748 w 10000"/>
                  <a:gd name="connsiteY909" fmla="*/ 2115 h 10000"/>
                  <a:gd name="connsiteX910" fmla="*/ 7826 w 10000"/>
                  <a:gd name="connsiteY910" fmla="*/ 1917 h 10000"/>
                  <a:gd name="connsiteX911" fmla="*/ 8068 w 10000"/>
                  <a:gd name="connsiteY911" fmla="*/ 1922 h 10000"/>
                  <a:gd name="connsiteX912" fmla="*/ 8132 w 10000"/>
                  <a:gd name="connsiteY912" fmla="*/ 1890 h 10000"/>
                  <a:gd name="connsiteX913" fmla="*/ 8220 w 10000"/>
                  <a:gd name="connsiteY913" fmla="*/ 1849 h 10000"/>
                  <a:gd name="connsiteX914" fmla="*/ 8251 w 10000"/>
                  <a:gd name="connsiteY914" fmla="*/ 1863 h 10000"/>
                  <a:gd name="connsiteX915" fmla="*/ 8270 w 10000"/>
                  <a:gd name="connsiteY915" fmla="*/ 1867 h 10000"/>
                  <a:gd name="connsiteX916" fmla="*/ 8366 w 10000"/>
                  <a:gd name="connsiteY916" fmla="*/ 1854 h 10000"/>
                  <a:gd name="connsiteX917" fmla="*/ 8422 w 10000"/>
                  <a:gd name="connsiteY917" fmla="*/ 1849 h 10000"/>
                  <a:gd name="connsiteX918" fmla="*/ 8413 w 10000"/>
                  <a:gd name="connsiteY918" fmla="*/ 2061 h 10000"/>
                  <a:gd name="connsiteX919" fmla="*/ 8460 w 10000"/>
                  <a:gd name="connsiteY919" fmla="*/ 2106 h 10000"/>
                  <a:gd name="connsiteX920" fmla="*/ 8471 w 10000"/>
                  <a:gd name="connsiteY920" fmla="*/ 2179 h 10000"/>
                  <a:gd name="connsiteX921" fmla="*/ 8493 w 10000"/>
                  <a:gd name="connsiteY921" fmla="*/ 2643 h 10000"/>
                  <a:gd name="connsiteX922" fmla="*/ 8493 w 10000"/>
                  <a:gd name="connsiteY922" fmla="*/ 2657 h 10000"/>
                  <a:gd name="connsiteX923" fmla="*/ 8631 w 10000"/>
                  <a:gd name="connsiteY923" fmla="*/ 2576 h 10000"/>
                  <a:gd name="connsiteX924" fmla="*/ 8662 w 10000"/>
                  <a:gd name="connsiteY924" fmla="*/ 2580 h 10000"/>
                  <a:gd name="connsiteX925" fmla="*/ 8830 w 10000"/>
                  <a:gd name="connsiteY925" fmla="*/ 2652 h 10000"/>
                  <a:gd name="connsiteX926" fmla="*/ 8871 w 10000"/>
                  <a:gd name="connsiteY926" fmla="*/ 2693 h 10000"/>
                  <a:gd name="connsiteX927" fmla="*/ 8891 w 10000"/>
                  <a:gd name="connsiteY927" fmla="*/ 2684 h 10000"/>
                  <a:gd name="connsiteX928" fmla="*/ 8954 w 10000"/>
                  <a:gd name="connsiteY928" fmla="*/ 2670 h 10000"/>
                  <a:gd name="connsiteX929" fmla="*/ 9042 w 10000"/>
                  <a:gd name="connsiteY929" fmla="*/ 2711 h 10000"/>
                  <a:gd name="connsiteX930" fmla="*/ 9076 w 10000"/>
                  <a:gd name="connsiteY930" fmla="*/ 2824 h 10000"/>
                  <a:gd name="connsiteX931" fmla="*/ 9081 w 10000"/>
                  <a:gd name="connsiteY931" fmla="*/ 2824 h 10000"/>
                  <a:gd name="connsiteX932" fmla="*/ 9136 w 10000"/>
                  <a:gd name="connsiteY932" fmla="*/ 2801 h 10000"/>
                  <a:gd name="connsiteX933" fmla="*/ 9194 w 10000"/>
                  <a:gd name="connsiteY933" fmla="*/ 2950 h 10000"/>
                  <a:gd name="connsiteX934" fmla="*/ 9208 w 10000"/>
                  <a:gd name="connsiteY934" fmla="*/ 2950 h 10000"/>
                  <a:gd name="connsiteX935" fmla="*/ 9393 w 10000"/>
                  <a:gd name="connsiteY935" fmla="*/ 2972 h 10000"/>
                  <a:gd name="connsiteX936" fmla="*/ 9627 w 10000"/>
                  <a:gd name="connsiteY936" fmla="*/ 2986 h 10000"/>
                  <a:gd name="connsiteX937" fmla="*/ 9622 w 10000"/>
                  <a:gd name="connsiteY937" fmla="*/ 3153 h 10000"/>
                  <a:gd name="connsiteX938" fmla="*/ 9719 w 10000"/>
                  <a:gd name="connsiteY938" fmla="*/ 3153 h 10000"/>
                  <a:gd name="connsiteX939" fmla="*/ 9719 w 10000"/>
                  <a:gd name="connsiteY939" fmla="*/ 3771 h 10000"/>
                  <a:gd name="connsiteX940" fmla="*/ 9719 w 10000"/>
                  <a:gd name="connsiteY940" fmla="*/ 4339 h 10000"/>
                  <a:gd name="connsiteX941" fmla="*/ 9719 w 10000"/>
                  <a:gd name="connsiteY941" fmla="*/ 4799 h 10000"/>
                  <a:gd name="connsiteX942" fmla="*/ 9757 w 10000"/>
                  <a:gd name="connsiteY942" fmla="*/ 4817 h 10000"/>
                  <a:gd name="connsiteX943" fmla="*/ 9757 w 10000"/>
                  <a:gd name="connsiteY943" fmla="*/ 4917 h 10000"/>
                  <a:gd name="connsiteX944" fmla="*/ 9677 w 10000"/>
                  <a:gd name="connsiteY944" fmla="*/ 4944 h 10000"/>
                  <a:gd name="connsiteX945" fmla="*/ 9586 w 10000"/>
                  <a:gd name="connsiteY945" fmla="*/ 5065 h 10000"/>
                  <a:gd name="connsiteX946" fmla="*/ 9556 w 10000"/>
                  <a:gd name="connsiteY946" fmla="*/ 5156 h 10000"/>
                  <a:gd name="connsiteX947" fmla="*/ 9523 w 10000"/>
                  <a:gd name="connsiteY947" fmla="*/ 5120 h 10000"/>
                  <a:gd name="connsiteX948" fmla="*/ 9506 w 10000"/>
                  <a:gd name="connsiteY948" fmla="*/ 5156 h 10000"/>
                  <a:gd name="connsiteX949" fmla="*/ 9514 w 10000"/>
                  <a:gd name="connsiteY949" fmla="*/ 5219 h 10000"/>
                  <a:gd name="connsiteX950" fmla="*/ 9514 w 10000"/>
                  <a:gd name="connsiteY950" fmla="*/ 5237 h 10000"/>
                  <a:gd name="connsiteX951" fmla="*/ 9492 w 10000"/>
                  <a:gd name="connsiteY951" fmla="*/ 5304 h 10000"/>
                  <a:gd name="connsiteX952" fmla="*/ 9484 w 10000"/>
                  <a:gd name="connsiteY952" fmla="*/ 5363 h 10000"/>
                  <a:gd name="connsiteX953" fmla="*/ 9481 w 10000"/>
                  <a:gd name="connsiteY953" fmla="*/ 5422 h 10000"/>
                  <a:gd name="connsiteX954" fmla="*/ 9490 w 10000"/>
                  <a:gd name="connsiteY954" fmla="*/ 5553 h 10000"/>
                  <a:gd name="connsiteX955" fmla="*/ 9484 w 10000"/>
                  <a:gd name="connsiteY955" fmla="*/ 5566 h 10000"/>
                  <a:gd name="connsiteX956" fmla="*/ 9473 w 10000"/>
                  <a:gd name="connsiteY956" fmla="*/ 5602 h 10000"/>
                  <a:gd name="connsiteX957" fmla="*/ 9467 w 10000"/>
                  <a:gd name="connsiteY957" fmla="*/ 5620 h 10000"/>
                  <a:gd name="connsiteX958" fmla="*/ 9467 w 10000"/>
                  <a:gd name="connsiteY958" fmla="*/ 5656 h 10000"/>
                  <a:gd name="connsiteX959" fmla="*/ 9467 w 10000"/>
                  <a:gd name="connsiteY959" fmla="*/ 5661 h 10000"/>
                  <a:gd name="connsiteX960" fmla="*/ 9476 w 10000"/>
                  <a:gd name="connsiteY960" fmla="*/ 5661 h 10000"/>
                  <a:gd name="connsiteX961" fmla="*/ 9481 w 10000"/>
                  <a:gd name="connsiteY961" fmla="*/ 5670 h 10000"/>
                  <a:gd name="connsiteX962" fmla="*/ 9490 w 10000"/>
                  <a:gd name="connsiteY962" fmla="*/ 5670 h 10000"/>
                  <a:gd name="connsiteX963" fmla="*/ 9501 w 10000"/>
                  <a:gd name="connsiteY963" fmla="*/ 5670 h 10000"/>
                  <a:gd name="connsiteX964" fmla="*/ 9523 w 10000"/>
                  <a:gd name="connsiteY964" fmla="*/ 5670 h 10000"/>
                  <a:gd name="connsiteX965" fmla="*/ 9556 w 10000"/>
                  <a:gd name="connsiteY965" fmla="*/ 5661 h 10000"/>
                  <a:gd name="connsiteX966" fmla="*/ 9578 w 10000"/>
                  <a:gd name="connsiteY966" fmla="*/ 5656 h 10000"/>
                  <a:gd name="connsiteX967" fmla="*/ 9597 w 10000"/>
                  <a:gd name="connsiteY967" fmla="*/ 5647 h 10000"/>
                  <a:gd name="connsiteX968" fmla="*/ 9661 w 10000"/>
                  <a:gd name="connsiteY968" fmla="*/ 5602 h 10000"/>
                  <a:gd name="connsiteX969" fmla="*/ 9716 w 10000"/>
                  <a:gd name="connsiteY969" fmla="*/ 5580 h 10000"/>
                  <a:gd name="connsiteX970" fmla="*/ 9724 w 10000"/>
                  <a:gd name="connsiteY970" fmla="*/ 5629 h 10000"/>
                  <a:gd name="connsiteX971" fmla="*/ 9741 w 10000"/>
                  <a:gd name="connsiteY971" fmla="*/ 5670 h 10000"/>
                  <a:gd name="connsiteX972" fmla="*/ 9749 w 10000"/>
                  <a:gd name="connsiteY972" fmla="*/ 5706 h 10000"/>
                  <a:gd name="connsiteX973" fmla="*/ 9749 w 10000"/>
                  <a:gd name="connsiteY973" fmla="*/ 5719 h 10000"/>
                  <a:gd name="connsiteX974" fmla="*/ 9771 w 10000"/>
                  <a:gd name="connsiteY974" fmla="*/ 5719 h 10000"/>
                  <a:gd name="connsiteX975" fmla="*/ 9799 w 10000"/>
                  <a:gd name="connsiteY975" fmla="*/ 5719 h 10000"/>
                  <a:gd name="connsiteX976" fmla="*/ 9837 w 10000"/>
                  <a:gd name="connsiteY976" fmla="*/ 5737 h 10000"/>
                  <a:gd name="connsiteX977" fmla="*/ 9901 w 10000"/>
                  <a:gd name="connsiteY977" fmla="*/ 5774 h 10000"/>
                  <a:gd name="connsiteX978" fmla="*/ 9967 w 10000"/>
                  <a:gd name="connsiteY978" fmla="*/ 5805 h 10000"/>
                  <a:gd name="connsiteX979" fmla="*/ 9981 w 10000"/>
                  <a:gd name="connsiteY979" fmla="*/ 5814 h 10000"/>
                  <a:gd name="connsiteX980" fmla="*/ 10000 w 10000"/>
                  <a:gd name="connsiteY980" fmla="*/ 5922 h 10000"/>
                  <a:gd name="connsiteX981" fmla="*/ 9909 w 10000"/>
                  <a:gd name="connsiteY981" fmla="*/ 5895 h 10000"/>
                  <a:gd name="connsiteX982" fmla="*/ 9868 w 10000"/>
                  <a:gd name="connsiteY982" fmla="*/ 5949 h 10000"/>
                  <a:gd name="connsiteX983" fmla="*/ 9845 w 10000"/>
                  <a:gd name="connsiteY983" fmla="*/ 5963 h 10000"/>
                  <a:gd name="connsiteX984" fmla="*/ 9691 w 10000"/>
                  <a:gd name="connsiteY984" fmla="*/ 5995 h 10000"/>
                  <a:gd name="connsiteX985" fmla="*/ 9619 w 10000"/>
                  <a:gd name="connsiteY985" fmla="*/ 6053 h 10000"/>
                  <a:gd name="connsiteX986" fmla="*/ 9534 w 10000"/>
                  <a:gd name="connsiteY986" fmla="*/ 6130 h 10000"/>
                  <a:gd name="connsiteX987" fmla="*/ 9517 w 10000"/>
                  <a:gd name="connsiteY987" fmla="*/ 6157 h 10000"/>
                  <a:gd name="connsiteX988" fmla="*/ 9501 w 10000"/>
                  <a:gd name="connsiteY988" fmla="*/ 6220 h 10000"/>
                  <a:gd name="connsiteX989" fmla="*/ 9501 w 10000"/>
                  <a:gd name="connsiteY989" fmla="*/ 6292 h 10000"/>
                  <a:gd name="connsiteX990" fmla="*/ 9492 w 10000"/>
                  <a:gd name="connsiteY990" fmla="*/ 6306 h 10000"/>
                  <a:gd name="connsiteX991" fmla="*/ 9445 w 10000"/>
                  <a:gd name="connsiteY991" fmla="*/ 6355 h 10000"/>
                  <a:gd name="connsiteX992" fmla="*/ 9409 w 10000"/>
                  <a:gd name="connsiteY992" fmla="*/ 6396 h 10000"/>
                  <a:gd name="connsiteX993" fmla="*/ 9379 w 10000"/>
                  <a:gd name="connsiteY993" fmla="*/ 6446 h 10000"/>
                  <a:gd name="connsiteX994" fmla="*/ 9332 w 10000"/>
                  <a:gd name="connsiteY994" fmla="*/ 6594 h 10000"/>
                  <a:gd name="connsiteX995" fmla="*/ 9183 w 10000"/>
                  <a:gd name="connsiteY995" fmla="*/ 6536 h 10000"/>
                  <a:gd name="connsiteX996" fmla="*/ 9169 w 10000"/>
                  <a:gd name="connsiteY996" fmla="*/ 6536 h 10000"/>
                  <a:gd name="connsiteX997" fmla="*/ 9161 w 10000"/>
                  <a:gd name="connsiteY997" fmla="*/ 6540 h 10000"/>
                  <a:gd name="connsiteX998" fmla="*/ 9139 w 10000"/>
                  <a:gd name="connsiteY998" fmla="*/ 6522 h 10000"/>
                  <a:gd name="connsiteX999" fmla="*/ 9128 w 10000"/>
                  <a:gd name="connsiteY999" fmla="*/ 6513 h 10000"/>
                  <a:gd name="connsiteX1000" fmla="*/ 9114 w 10000"/>
                  <a:gd name="connsiteY1000" fmla="*/ 6527 h 10000"/>
                  <a:gd name="connsiteX1001" fmla="*/ 9103 w 10000"/>
                  <a:gd name="connsiteY1001" fmla="*/ 6567 h 10000"/>
                  <a:gd name="connsiteX1002" fmla="*/ 9095 w 10000"/>
                  <a:gd name="connsiteY1002" fmla="*/ 6604 h 10000"/>
                  <a:gd name="connsiteX1003" fmla="*/ 9081 w 10000"/>
                  <a:gd name="connsiteY1003" fmla="*/ 6644 h 10000"/>
                  <a:gd name="connsiteX1004" fmla="*/ 9076 w 10000"/>
                  <a:gd name="connsiteY1004" fmla="*/ 6631 h 10000"/>
                  <a:gd name="connsiteX1005" fmla="*/ 9059 w 10000"/>
                  <a:gd name="connsiteY1005" fmla="*/ 6594 h 10000"/>
                  <a:gd name="connsiteX1006" fmla="*/ 9040 w 10000"/>
                  <a:gd name="connsiteY1006" fmla="*/ 6549 h 10000"/>
                  <a:gd name="connsiteX1007" fmla="*/ 9026 w 10000"/>
                  <a:gd name="connsiteY1007" fmla="*/ 6522 h 10000"/>
                  <a:gd name="connsiteX1008" fmla="*/ 9007 w 10000"/>
                  <a:gd name="connsiteY1008" fmla="*/ 6522 h 10000"/>
                  <a:gd name="connsiteX1009" fmla="*/ 9001 w 10000"/>
                  <a:gd name="connsiteY1009" fmla="*/ 6536 h 10000"/>
                  <a:gd name="connsiteX1010" fmla="*/ 8998 w 10000"/>
                  <a:gd name="connsiteY1010" fmla="*/ 6576 h 10000"/>
                  <a:gd name="connsiteX1011" fmla="*/ 8987 w 10000"/>
                  <a:gd name="connsiteY1011" fmla="*/ 6590 h 10000"/>
                  <a:gd name="connsiteX1012" fmla="*/ 8954 w 10000"/>
                  <a:gd name="connsiteY1012" fmla="*/ 6617 h 10000"/>
                  <a:gd name="connsiteX1013" fmla="*/ 8927 w 10000"/>
                  <a:gd name="connsiteY1013" fmla="*/ 6622 h 10000"/>
                  <a:gd name="connsiteX1014" fmla="*/ 8888 w 10000"/>
                  <a:gd name="connsiteY1014" fmla="*/ 6590 h 10000"/>
                  <a:gd name="connsiteX1015" fmla="*/ 8880 w 10000"/>
                  <a:gd name="connsiteY1015" fmla="*/ 6567 h 10000"/>
                  <a:gd name="connsiteX1016" fmla="*/ 8866 w 10000"/>
                  <a:gd name="connsiteY1016" fmla="*/ 6549 h 10000"/>
                  <a:gd name="connsiteX1017" fmla="*/ 8849 w 10000"/>
                  <a:gd name="connsiteY1017" fmla="*/ 6513 h 10000"/>
                  <a:gd name="connsiteX1018" fmla="*/ 8847 w 10000"/>
                  <a:gd name="connsiteY1018" fmla="*/ 6527 h 10000"/>
                  <a:gd name="connsiteX1019" fmla="*/ 8838 w 10000"/>
                  <a:gd name="connsiteY1019" fmla="*/ 6563 h 10000"/>
                  <a:gd name="connsiteX1020" fmla="*/ 8833 w 10000"/>
                  <a:gd name="connsiteY1020" fmla="*/ 6576 h 10000"/>
                  <a:gd name="connsiteX1021" fmla="*/ 8822 w 10000"/>
                  <a:gd name="connsiteY1021" fmla="*/ 6567 h 10000"/>
                  <a:gd name="connsiteX1022" fmla="*/ 8813 w 10000"/>
                  <a:gd name="connsiteY1022" fmla="*/ 6567 h 10000"/>
                  <a:gd name="connsiteX1023" fmla="*/ 8800 w 10000"/>
                  <a:gd name="connsiteY1023" fmla="*/ 6581 h 10000"/>
                  <a:gd name="connsiteX1024" fmla="*/ 8778 w 10000"/>
                  <a:gd name="connsiteY1024" fmla="*/ 6604 h 10000"/>
                  <a:gd name="connsiteX1025" fmla="*/ 8769 w 10000"/>
                  <a:gd name="connsiteY1025" fmla="*/ 6617 h 10000"/>
                  <a:gd name="connsiteX1026" fmla="*/ 8786 w 10000"/>
                  <a:gd name="connsiteY1026" fmla="*/ 6667 h 10000"/>
                  <a:gd name="connsiteX1027" fmla="*/ 8800 w 10000"/>
                  <a:gd name="connsiteY1027" fmla="*/ 6725 h 10000"/>
                  <a:gd name="connsiteX1028" fmla="*/ 8822 w 10000"/>
                  <a:gd name="connsiteY1028" fmla="*/ 6779 h 10000"/>
                  <a:gd name="connsiteX1029" fmla="*/ 8833 w 10000"/>
                  <a:gd name="connsiteY1029" fmla="*/ 6775 h 10000"/>
                  <a:gd name="connsiteX1030" fmla="*/ 8847 w 10000"/>
                  <a:gd name="connsiteY1030" fmla="*/ 6766 h 10000"/>
                  <a:gd name="connsiteX1031" fmla="*/ 8866 w 10000"/>
                  <a:gd name="connsiteY1031" fmla="*/ 6748 h 10000"/>
                  <a:gd name="connsiteX1032" fmla="*/ 8874 w 10000"/>
                  <a:gd name="connsiteY1032" fmla="*/ 6752 h 10000"/>
                  <a:gd name="connsiteX1033" fmla="*/ 8882 w 10000"/>
                  <a:gd name="connsiteY1033" fmla="*/ 6766 h 10000"/>
                  <a:gd name="connsiteX1034" fmla="*/ 8896 w 10000"/>
                  <a:gd name="connsiteY1034" fmla="*/ 6811 h 10000"/>
                  <a:gd name="connsiteX1035" fmla="*/ 8913 w 10000"/>
                  <a:gd name="connsiteY1035" fmla="*/ 6856 h 10000"/>
                  <a:gd name="connsiteX1036" fmla="*/ 8927 w 10000"/>
                  <a:gd name="connsiteY1036" fmla="*/ 6897 h 10000"/>
                  <a:gd name="connsiteX1037" fmla="*/ 8943 w 10000"/>
                  <a:gd name="connsiteY1037" fmla="*/ 6946 h 10000"/>
                  <a:gd name="connsiteX1038" fmla="*/ 8951 w 10000"/>
                  <a:gd name="connsiteY1038" fmla="*/ 6973 h 10000"/>
                  <a:gd name="connsiteX1039" fmla="*/ 8954 w 10000"/>
                  <a:gd name="connsiteY1039" fmla="*/ 6996 h 10000"/>
                  <a:gd name="connsiteX1040" fmla="*/ 8960 w 10000"/>
                  <a:gd name="connsiteY1040" fmla="*/ 7023 h 10000"/>
                  <a:gd name="connsiteX1041" fmla="*/ 8979 w 10000"/>
                  <a:gd name="connsiteY1041" fmla="*/ 7014 h 10000"/>
                  <a:gd name="connsiteX1042" fmla="*/ 8998 w 10000"/>
                  <a:gd name="connsiteY1042" fmla="*/ 6906 h 10000"/>
                  <a:gd name="connsiteX1043" fmla="*/ 9015 w 10000"/>
                  <a:gd name="connsiteY1043" fmla="*/ 6910 h 10000"/>
                  <a:gd name="connsiteX1044" fmla="*/ 9026 w 10000"/>
                  <a:gd name="connsiteY1044" fmla="*/ 6910 h 10000"/>
                  <a:gd name="connsiteX1045" fmla="*/ 9048 w 10000"/>
                  <a:gd name="connsiteY1045" fmla="*/ 6906 h 10000"/>
                  <a:gd name="connsiteX1046" fmla="*/ 9065 w 10000"/>
                  <a:gd name="connsiteY1046" fmla="*/ 6897 h 10000"/>
                  <a:gd name="connsiteX1047" fmla="*/ 9076 w 10000"/>
                  <a:gd name="connsiteY1047" fmla="*/ 6892 h 10000"/>
                  <a:gd name="connsiteX1048" fmla="*/ 9084 w 10000"/>
                  <a:gd name="connsiteY1048" fmla="*/ 6883 h 10000"/>
                  <a:gd name="connsiteX1049" fmla="*/ 9095 w 10000"/>
                  <a:gd name="connsiteY1049" fmla="*/ 6892 h 10000"/>
                  <a:gd name="connsiteX1050" fmla="*/ 9106 w 10000"/>
                  <a:gd name="connsiteY1050" fmla="*/ 6897 h 10000"/>
                  <a:gd name="connsiteX1051" fmla="*/ 9211 w 10000"/>
                  <a:gd name="connsiteY1051" fmla="*/ 7009 h 10000"/>
                  <a:gd name="connsiteX1052" fmla="*/ 9227 w 10000"/>
                  <a:gd name="connsiteY1052" fmla="*/ 7064 h 10000"/>
                  <a:gd name="connsiteX1053" fmla="*/ 9225 w 10000"/>
                  <a:gd name="connsiteY1053" fmla="*/ 7068 h 10000"/>
                  <a:gd name="connsiteX1054" fmla="*/ 9219 w 10000"/>
                  <a:gd name="connsiteY1054" fmla="*/ 7077 h 10000"/>
                  <a:gd name="connsiteX1055" fmla="*/ 9208 w 10000"/>
                  <a:gd name="connsiteY1055" fmla="*/ 7082 h 10000"/>
                  <a:gd name="connsiteX1056" fmla="*/ 9194 w 10000"/>
                  <a:gd name="connsiteY1056" fmla="*/ 7113 h 10000"/>
                  <a:gd name="connsiteX1057" fmla="*/ 9164 w 10000"/>
                  <a:gd name="connsiteY1057" fmla="*/ 7127 h 10000"/>
                  <a:gd name="connsiteX1058" fmla="*/ 9161 w 10000"/>
                  <a:gd name="connsiteY1058" fmla="*/ 7127 h 10000"/>
                  <a:gd name="connsiteX1059" fmla="*/ 9156 w 10000"/>
                  <a:gd name="connsiteY1059" fmla="*/ 7131 h 10000"/>
                  <a:gd name="connsiteX1060" fmla="*/ 9156 w 10000"/>
                  <a:gd name="connsiteY1060" fmla="*/ 7145 h 10000"/>
                  <a:gd name="connsiteX1061" fmla="*/ 9128 w 10000"/>
                  <a:gd name="connsiteY1061" fmla="*/ 7194 h 10000"/>
                  <a:gd name="connsiteX1062" fmla="*/ 9114 w 10000"/>
                  <a:gd name="connsiteY1062" fmla="*/ 7226 h 10000"/>
                  <a:gd name="connsiteX1063" fmla="*/ 9089 w 10000"/>
                  <a:gd name="connsiteY1063" fmla="*/ 7226 h 10000"/>
                  <a:gd name="connsiteX1064" fmla="*/ 9067 w 10000"/>
                  <a:gd name="connsiteY1064" fmla="*/ 7276 h 10000"/>
                  <a:gd name="connsiteX1065" fmla="*/ 9059 w 10000"/>
                  <a:gd name="connsiteY1065" fmla="*/ 7298 h 10000"/>
                  <a:gd name="connsiteX1066" fmla="*/ 9040 w 10000"/>
                  <a:gd name="connsiteY1066" fmla="*/ 7312 h 10000"/>
                  <a:gd name="connsiteX1067" fmla="*/ 8951 w 10000"/>
                  <a:gd name="connsiteY1067" fmla="*/ 7339 h 10000"/>
                  <a:gd name="connsiteX1068" fmla="*/ 8841 w 10000"/>
                  <a:gd name="connsiteY1068" fmla="*/ 7366 h 10000"/>
                  <a:gd name="connsiteX1069" fmla="*/ 8813 w 10000"/>
                  <a:gd name="connsiteY1069" fmla="*/ 7384 h 10000"/>
                  <a:gd name="connsiteX1070" fmla="*/ 8800 w 10000"/>
                  <a:gd name="connsiteY1070" fmla="*/ 7397 h 10000"/>
                  <a:gd name="connsiteX1071" fmla="*/ 8791 w 10000"/>
                  <a:gd name="connsiteY1071" fmla="*/ 7397 h 10000"/>
                  <a:gd name="connsiteX1072" fmla="*/ 8786 w 10000"/>
                  <a:gd name="connsiteY1072" fmla="*/ 7582 h 10000"/>
                  <a:gd name="connsiteX1073" fmla="*/ 8775 w 10000"/>
                  <a:gd name="connsiteY1073" fmla="*/ 7591 h 10000"/>
                  <a:gd name="connsiteX1074" fmla="*/ 8753 w 10000"/>
                  <a:gd name="connsiteY1074" fmla="*/ 7614 h 10000"/>
                  <a:gd name="connsiteX1075" fmla="*/ 8711 w 10000"/>
                  <a:gd name="connsiteY1075" fmla="*/ 7627 h 10000"/>
                  <a:gd name="connsiteX1076" fmla="*/ 8670 w 10000"/>
                  <a:gd name="connsiteY1076" fmla="*/ 7645 h 10000"/>
                  <a:gd name="connsiteX1077" fmla="*/ 8645 w 10000"/>
                  <a:gd name="connsiteY1077" fmla="*/ 7659 h 10000"/>
                  <a:gd name="connsiteX1078" fmla="*/ 8620 w 10000"/>
                  <a:gd name="connsiteY1078" fmla="*/ 7673 h 10000"/>
                  <a:gd name="connsiteX1079" fmla="*/ 8598 w 10000"/>
                  <a:gd name="connsiteY1079" fmla="*/ 7695 h 10000"/>
                  <a:gd name="connsiteX1080" fmla="*/ 8576 w 10000"/>
                  <a:gd name="connsiteY1080" fmla="*/ 7736 h 10000"/>
                  <a:gd name="connsiteX1081" fmla="*/ 8568 w 10000"/>
                  <a:gd name="connsiteY1081" fmla="*/ 7740 h 10000"/>
                  <a:gd name="connsiteX1082" fmla="*/ 8551 w 10000"/>
                  <a:gd name="connsiteY1082" fmla="*/ 7740 h 10000"/>
                  <a:gd name="connsiteX1083" fmla="*/ 8526 w 10000"/>
                  <a:gd name="connsiteY1083" fmla="*/ 7727 h 10000"/>
                  <a:gd name="connsiteX1084" fmla="*/ 8493 w 10000"/>
                  <a:gd name="connsiteY1084" fmla="*/ 7713 h 10000"/>
                  <a:gd name="connsiteX1085" fmla="*/ 8463 w 10000"/>
                  <a:gd name="connsiteY1085" fmla="*/ 7709 h 10000"/>
                  <a:gd name="connsiteX1086" fmla="*/ 8430 w 10000"/>
                  <a:gd name="connsiteY1086" fmla="*/ 7695 h 10000"/>
                  <a:gd name="connsiteX1087" fmla="*/ 8397 w 10000"/>
                  <a:gd name="connsiteY1087" fmla="*/ 7682 h 10000"/>
                  <a:gd name="connsiteX1088" fmla="*/ 8372 w 10000"/>
                  <a:gd name="connsiteY1088" fmla="*/ 7682 h 10000"/>
                  <a:gd name="connsiteX1089" fmla="*/ 8355 w 10000"/>
                  <a:gd name="connsiteY1089" fmla="*/ 7686 h 10000"/>
                  <a:gd name="connsiteX1090" fmla="*/ 8350 w 10000"/>
                  <a:gd name="connsiteY1090" fmla="*/ 7709 h 10000"/>
                  <a:gd name="connsiteX1091" fmla="*/ 8339 w 10000"/>
                  <a:gd name="connsiteY1091" fmla="*/ 7740 h 10000"/>
                  <a:gd name="connsiteX1092" fmla="*/ 8328 w 10000"/>
                  <a:gd name="connsiteY1092" fmla="*/ 7772 h 10000"/>
                  <a:gd name="connsiteX1093" fmla="*/ 8317 w 10000"/>
                  <a:gd name="connsiteY1093" fmla="*/ 7785 h 10000"/>
                  <a:gd name="connsiteX1094" fmla="*/ 8292 w 10000"/>
                  <a:gd name="connsiteY1094" fmla="*/ 7812 h 10000"/>
                  <a:gd name="connsiteX1095" fmla="*/ 8284 w 10000"/>
                  <a:gd name="connsiteY1095" fmla="*/ 7817 h 10000"/>
                  <a:gd name="connsiteX1096" fmla="*/ 8270 w 10000"/>
                  <a:gd name="connsiteY1096" fmla="*/ 7857 h 10000"/>
                  <a:gd name="connsiteX1097" fmla="*/ 8251 w 10000"/>
                  <a:gd name="connsiteY1097" fmla="*/ 7916 h 10000"/>
                  <a:gd name="connsiteX1098" fmla="*/ 8223 w 10000"/>
                  <a:gd name="connsiteY1098" fmla="*/ 8002 h 10000"/>
                  <a:gd name="connsiteX1099" fmla="*/ 8206 w 10000"/>
                  <a:gd name="connsiteY1099" fmla="*/ 8051 h 10000"/>
                  <a:gd name="connsiteX1100" fmla="*/ 8198 w 10000"/>
                  <a:gd name="connsiteY1100" fmla="*/ 8056 h 10000"/>
                  <a:gd name="connsiteX1101" fmla="*/ 8179 w 10000"/>
                  <a:gd name="connsiteY1101" fmla="*/ 8065 h 10000"/>
                  <a:gd name="connsiteX1102" fmla="*/ 8140 w 10000"/>
                  <a:gd name="connsiteY1102" fmla="*/ 8074 h 10000"/>
                  <a:gd name="connsiteX1103" fmla="*/ 8102 w 10000"/>
                  <a:gd name="connsiteY1103" fmla="*/ 8088 h 10000"/>
                  <a:gd name="connsiteX1104" fmla="*/ 8068 w 10000"/>
                  <a:gd name="connsiteY1104" fmla="*/ 8092 h 10000"/>
                  <a:gd name="connsiteX1105" fmla="*/ 8057 w 10000"/>
                  <a:gd name="connsiteY1105" fmla="*/ 8101 h 10000"/>
                  <a:gd name="connsiteX1106" fmla="*/ 8057 w 10000"/>
                  <a:gd name="connsiteY1106" fmla="*/ 8128 h 10000"/>
                  <a:gd name="connsiteX1107" fmla="*/ 8052 w 10000"/>
                  <a:gd name="connsiteY1107" fmla="*/ 8160 h 10000"/>
                  <a:gd name="connsiteX1108" fmla="*/ 8046 w 10000"/>
                  <a:gd name="connsiteY1108" fmla="*/ 8155 h 10000"/>
                  <a:gd name="connsiteX1109" fmla="*/ 8038 w 10000"/>
                  <a:gd name="connsiteY1109" fmla="*/ 8146 h 10000"/>
                  <a:gd name="connsiteX1110" fmla="*/ 8038 w 10000"/>
                  <a:gd name="connsiteY1110" fmla="*/ 8142 h 10000"/>
                  <a:gd name="connsiteX1111" fmla="*/ 8035 w 10000"/>
                  <a:gd name="connsiteY1111" fmla="*/ 8115 h 10000"/>
                  <a:gd name="connsiteX1112" fmla="*/ 8030 w 10000"/>
                  <a:gd name="connsiteY1112" fmla="*/ 8088 h 10000"/>
                  <a:gd name="connsiteX1113" fmla="*/ 8019 w 10000"/>
                  <a:gd name="connsiteY1113" fmla="*/ 8078 h 10000"/>
                  <a:gd name="connsiteX1114" fmla="*/ 8013 w 10000"/>
                  <a:gd name="connsiteY1114" fmla="*/ 8088 h 10000"/>
                  <a:gd name="connsiteX1115" fmla="*/ 7994 w 10000"/>
                  <a:gd name="connsiteY1115" fmla="*/ 8119 h 10000"/>
                  <a:gd name="connsiteX1116" fmla="*/ 7977 w 10000"/>
                  <a:gd name="connsiteY1116" fmla="*/ 8146 h 10000"/>
                  <a:gd name="connsiteX1117" fmla="*/ 7955 w 10000"/>
                  <a:gd name="connsiteY1117" fmla="*/ 8173 h 10000"/>
                  <a:gd name="connsiteX1118" fmla="*/ 7933 w 10000"/>
                  <a:gd name="connsiteY1118" fmla="*/ 8200 h 10000"/>
                  <a:gd name="connsiteX1119" fmla="*/ 7922 w 10000"/>
                  <a:gd name="connsiteY1119" fmla="*/ 8236 h 10000"/>
                  <a:gd name="connsiteX1120" fmla="*/ 7908 w 10000"/>
                  <a:gd name="connsiteY1120" fmla="*/ 8286 h 10000"/>
                  <a:gd name="connsiteX1121" fmla="*/ 7914 w 10000"/>
                  <a:gd name="connsiteY1121" fmla="*/ 8290 h 10000"/>
                  <a:gd name="connsiteX1122" fmla="*/ 7917 w 10000"/>
                  <a:gd name="connsiteY1122" fmla="*/ 8300 h 10000"/>
                  <a:gd name="connsiteX1123" fmla="*/ 7925 w 10000"/>
                  <a:gd name="connsiteY1123" fmla="*/ 8313 h 10000"/>
                  <a:gd name="connsiteX1124" fmla="*/ 7939 w 10000"/>
                  <a:gd name="connsiteY1124" fmla="*/ 8331 h 10000"/>
                  <a:gd name="connsiteX1125" fmla="*/ 7947 w 10000"/>
                  <a:gd name="connsiteY1125" fmla="*/ 8345 h 10000"/>
                  <a:gd name="connsiteX1126" fmla="*/ 7961 w 10000"/>
                  <a:gd name="connsiteY1126" fmla="*/ 8367 h 10000"/>
                  <a:gd name="connsiteX1127" fmla="*/ 7969 w 10000"/>
                  <a:gd name="connsiteY1127" fmla="*/ 8381 h 10000"/>
                  <a:gd name="connsiteX1128" fmla="*/ 7972 w 10000"/>
                  <a:gd name="connsiteY1128" fmla="*/ 8394 h 10000"/>
                  <a:gd name="connsiteX1129" fmla="*/ 7977 w 10000"/>
                  <a:gd name="connsiteY1129" fmla="*/ 8421 h 10000"/>
                  <a:gd name="connsiteX1130" fmla="*/ 7986 w 10000"/>
                  <a:gd name="connsiteY1130" fmla="*/ 8444 h 10000"/>
                  <a:gd name="connsiteX1131" fmla="*/ 7997 w 10000"/>
                  <a:gd name="connsiteY1131" fmla="*/ 8471 h 10000"/>
                  <a:gd name="connsiteX1132" fmla="*/ 7964 w 10000"/>
                  <a:gd name="connsiteY1132" fmla="*/ 8561 h 10000"/>
                  <a:gd name="connsiteX1133" fmla="*/ 7889 w 10000"/>
                  <a:gd name="connsiteY1133" fmla="*/ 8579 h 10000"/>
                  <a:gd name="connsiteX1134" fmla="*/ 7864 w 10000"/>
                  <a:gd name="connsiteY1134" fmla="*/ 8561 h 10000"/>
                  <a:gd name="connsiteX1135" fmla="*/ 7834 w 10000"/>
                  <a:gd name="connsiteY1135" fmla="*/ 8525 h 10000"/>
                  <a:gd name="connsiteX1136" fmla="*/ 7801 w 10000"/>
                  <a:gd name="connsiteY1136" fmla="*/ 8498 h 10000"/>
                  <a:gd name="connsiteX1137" fmla="*/ 7776 w 10000"/>
                  <a:gd name="connsiteY1137" fmla="*/ 8484 h 10000"/>
                  <a:gd name="connsiteX1138" fmla="*/ 7765 w 10000"/>
                  <a:gd name="connsiteY1138" fmla="*/ 8502 h 10000"/>
                  <a:gd name="connsiteX1139" fmla="*/ 7754 w 10000"/>
                  <a:gd name="connsiteY1139" fmla="*/ 8530 h 10000"/>
                  <a:gd name="connsiteX1140" fmla="*/ 7737 w 10000"/>
                  <a:gd name="connsiteY1140" fmla="*/ 8575 h 10000"/>
                  <a:gd name="connsiteX1141" fmla="*/ 7724 w 10000"/>
                  <a:gd name="connsiteY1141" fmla="*/ 8588 h 10000"/>
                  <a:gd name="connsiteX1142" fmla="*/ 7699 w 10000"/>
                  <a:gd name="connsiteY1142" fmla="*/ 8602 h 10000"/>
                  <a:gd name="connsiteX1143" fmla="*/ 7666 w 10000"/>
                  <a:gd name="connsiteY1143" fmla="*/ 8633 h 10000"/>
                  <a:gd name="connsiteX1144" fmla="*/ 7666 w 10000"/>
                  <a:gd name="connsiteY1144" fmla="*/ 8647 h 10000"/>
                  <a:gd name="connsiteX1145" fmla="*/ 7668 w 10000"/>
                  <a:gd name="connsiteY1145" fmla="*/ 8674 h 10000"/>
                  <a:gd name="connsiteX1146" fmla="*/ 7679 w 10000"/>
                  <a:gd name="connsiteY1146" fmla="*/ 8746 h 10000"/>
                  <a:gd name="connsiteX1147" fmla="*/ 7679 w 10000"/>
                  <a:gd name="connsiteY1147" fmla="*/ 8791 h 10000"/>
                  <a:gd name="connsiteX1148" fmla="*/ 7679 w 10000"/>
                  <a:gd name="connsiteY1148" fmla="*/ 8832 h 10000"/>
                  <a:gd name="connsiteX1149" fmla="*/ 7688 w 10000"/>
                  <a:gd name="connsiteY1149" fmla="*/ 8868 h 10000"/>
                  <a:gd name="connsiteX1150" fmla="*/ 7602 w 10000"/>
                  <a:gd name="connsiteY1150" fmla="*/ 8890 h 10000"/>
                  <a:gd name="connsiteX1151" fmla="*/ 7602 w 10000"/>
                  <a:gd name="connsiteY1151" fmla="*/ 8908 h 10000"/>
                  <a:gd name="connsiteX1152" fmla="*/ 7602 w 10000"/>
                  <a:gd name="connsiteY1152" fmla="*/ 8963 h 10000"/>
                  <a:gd name="connsiteX1153" fmla="*/ 7591 w 10000"/>
                  <a:gd name="connsiteY1153" fmla="*/ 8963 h 10000"/>
                  <a:gd name="connsiteX1154" fmla="*/ 7577 w 10000"/>
                  <a:gd name="connsiteY1154" fmla="*/ 8949 h 10000"/>
                  <a:gd name="connsiteX1155" fmla="*/ 7552 w 10000"/>
                  <a:gd name="connsiteY1155" fmla="*/ 8922 h 10000"/>
                  <a:gd name="connsiteX1156" fmla="*/ 7539 w 10000"/>
                  <a:gd name="connsiteY1156" fmla="*/ 8895 h 10000"/>
                  <a:gd name="connsiteX1157" fmla="*/ 7514 w 10000"/>
                  <a:gd name="connsiteY1157" fmla="*/ 8859 h 10000"/>
                  <a:gd name="connsiteX1158" fmla="*/ 7489 w 10000"/>
                  <a:gd name="connsiteY1158" fmla="*/ 8841 h 10000"/>
                  <a:gd name="connsiteX1159" fmla="*/ 7467 w 10000"/>
                  <a:gd name="connsiteY1159" fmla="*/ 8832 h 10000"/>
                  <a:gd name="connsiteX1160" fmla="*/ 7459 w 10000"/>
                  <a:gd name="connsiteY1160" fmla="*/ 8827 h 10000"/>
                  <a:gd name="connsiteX1161" fmla="*/ 7442 w 10000"/>
                  <a:gd name="connsiteY1161" fmla="*/ 8827 h 10000"/>
                  <a:gd name="connsiteX1162" fmla="*/ 7425 w 10000"/>
                  <a:gd name="connsiteY1162" fmla="*/ 8827 h 10000"/>
                  <a:gd name="connsiteX1163" fmla="*/ 7406 w 10000"/>
                  <a:gd name="connsiteY1163" fmla="*/ 8827 h 10000"/>
                  <a:gd name="connsiteX1164" fmla="*/ 7379 w 10000"/>
                  <a:gd name="connsiteY1164" fmla="*/ 8827 h 10000"/>
                  <a:gd name="connsiteX1165" fmla="*/ 7359 w 10000"/>
                  <a:gd name="connsiteY1165" fmla="*/ 8827 h 10000"/>
                  <a:gd name="connsiteX1166" fmla="*/ 7334 w 10000"/>
                  <a:gd name="connsiteY1166" fmla="*/ 8827 h 10000"/>
                  <a:gd name="connsiteX1167" fmla="*/ 7318 w 10000"/>
                  <a:gd name="connsiteY1167" fmla="*/ 8827 h 10000"/>
                  <a:gd name="connsiteX1168" fmla="*/ 7290 w 10000"/>
                  <a:gd name="connsiteY1168" fmla="*/ 8827 h 10000"/>
                  <a:gd name="connsiteX1169" fmla="*/ 7265 w 10000"/>
                  <a:gd name="connsiteY1169" fmla="*/ 8832 h 10000"/>
                  <a:gd name="connsiteX1170" fmla="*/ 7254 w 10000"/>
                  <a:gd name="connsiteY1170" fmla="*/ 8832 h 10000"/>
                  <a:gd name="connsiteX1171" fmla="*/ 7249 w 10000"/>
                  <a:gd name="connsiteY1171" fmla="*/ 8845 h 10000"/>
                  <a:gd name="connsiteX1172" fmla="*/ 7246 w 10000"/>
                  <a:gd name="connsiteY1172" fmla="*/ 8859 h 10000"/>
                  <a:gd name="connsiteX1173" fmla="*/ 7241 w 10000"/>
                  <a:gd name="connsiteY1173" fmla="*/ 8881 h 10000"/>
                  <a:gd name="connsiteX1174" fmla="*/ 7238 w 10000"/>
                  <a:gd name="connsiteY1174" fmla="*/ 8917 h 10000"/>
                  <a:gd name="connsiteX1175" fmla="*/ 7238 w 10000"/>
                  <a:gd name="connsiteY1175" fmla="*/ 8935 h 10000"/>
                  <a:gd name="connsiteX1176" fmla="*/ 7224 w 10000"/>
                  <a:gd name="connsiteY1176" fmla="*/ 8935 h 10000"/>
                  <a:gd name="connsiteX1177" fmla="*/ 7205 w 10000"/>
                  <a:gd name="connsiteY1177" fmla="*/ 8935 h 10000"/>
                  <a:gd name="connsiteX1178" fmla="*/ 7183 w 10000"/>
                  <a:gd name="connsiteY1178" fmla="*/ 8931 h 10000"/>
                  <a:gd name="connsiteX1179" fmla="*/ 7169 w 10000"/>
                  <a:gd name="connsiteY1179" fmla="*/ 8931 h 10000"/>
                  <a:gd name="connsiteX1180" fmla="*/ 7150 w 10000"/>
                  <a:gd name="connsiteY1180" fmla="*/ 8931 h 10000"/>
                  <a:gd name="connsiteX1181" fmla="*/ 7136 w 10000"/>
                  <a:gd name="connsiteY1181" fmla="*/ 8917 h 10000"/>
                  <a:gd name="connsiteX1182" fmla="*/ 7136 w 10000"/>
                  <a:gd name="connsiteY1182" fmla="*/ 8895 h 10000"/>
                  <a:gd name="connsiteX1183" fmla="*/ 7141 w 10000"/>
                  <a:gd name="connsiteY1183" fmla="*/ 8890 h 10000"/>
                  <a:gd name="connsiteX1184" fmla="*/ 7166 w 10000"/>
                  <a:gd name="connsiteY1184" fmla="*/ 8854 h 10000"/>
                  <a:gd name="connsiteX1185" fmla="*/ 7177 w 10000"/>
                  <a:gd name="connsiteY1185" fmla="*/ 8832 h 10000"/>
                  <a:gd name="connsiteX1186" fmla="*/ 7185 w 10000"/>
                  <a:gd name="connsiteY1186" fmla="*/ 8814 h 10000"/>
                  <a:gd name="connsiteX1187" fmla="*/ 7199 w 10000"/>
                  <a:gd name="connsiteY1187" fmla="*/ 8787 h 10000"/>
                  <a:gd name="connsiteX1188" fmla="*/ 7205 w 10000"/>
                  <a:gd name="connsiteY1188" fmla="*/ 8773 h 10000"/>
                  <a:gd name="connsiteX1189" fmla="*/ 7213 w 10000"/>
                  <a:gd name="connsiteY1189" fmla="*/ 8701 h 10000"/>
                  <a:gd name="connsiteX1190" fmla="*/ 7216 w 10000"/>
                  <a:gd name="connsiteY1190" fmla="*/ 8683 h 10000"/>
                  <a:gd name="connsiteX1191" fmla="*/ 7221 w 10000"/>
                  <a:gd name="connsiteY1191" fmla="*/ 8656 h 10000"/>
                  <a:gd name="connsiteX1192" fmla="*/ 7221 w 10000"/>
                  <a:gd name="connsiteY1192" fmla="*/ 8633 h 10000"/>
                  <a:gd name="connsiteX1193" fmla="*/ 7221 w 10000"/>
                  <a:gd name="connsiteY1193" fmla="*/ 8615 h 10000"/>
                  <a:gd name="connsiteX1194" fmla="*/ 7221 w 10000"/>
                  <a:gd name="connsiteY1194" fmla="*/ 8593 h 10000"/>
                  <a:gd name="connsiteX1195" fmla="*/ 7221 w 10000"/>
                  <a:gd name="connsiteY1195" fmla="*/ 8566 h 10000"/>
                  <a:gd name="connsiteX1196" fmla="*/ 7224 w 10000"/>
                  <a:gd name="connsiteY1196" fmla="*/ 8561 h 10000"/>
                  <a:gd name="connsiteX1197" fmla="*/ 7238 w 10000"/>
                  <a:gd name="connsiteY1197" fmla="*/ 8543 h 10000"/>
                  <a:gd name="connsiteX1198" fmla="*/ 7241 w 10000"/>
                  <a:gd name="connsiteY1198" fmla="*/ 8530 h 10000"/>
                  <a:gd name="connsiteX1199" fmla="*/ 7249 w 10000"/>
                  <a:gd name="connsiteY1199" fmla="*/ 8512 h 10000"/>
                  <a:gd name="connsiteX1200" fmla="*/ 7249 w 10000"/>
                  <a:gd name="connsiteY1200" fmla="*/ 8502 h 10000"/>
                  <a:gd name="connsiteX1201" fmla="*/ 7249 w 10000"/>
                  <a:gd name="connsiteY1201" fmla="*/ 8475 h 10000"/>
                  <a:gd name="connsiteX1202" fmla="*/ 7246 w 10000"/>
                  <a:gd name="connsiteY1202" fmla="*/ 8457 h 10000"/>
                  <a:gd name="connsiteX1203" fmla="*/ 7241 w 10000"/>
                  <a:gd name="connsiteY1203" fmla="*/ 8444 h 10000"/>
                  <a:gd name="connsiteX1204" fmla="*/ 7232 w 10000"/>
                  <a:gd name="connsiteY1204" fmla="*/ 8435 h 10000"/>
                  <a:gd name="connsiteX1205" fmla="*/ 7224 w 10000"/>
                  <a:gd name="connsiteY1205" fmla="*/ 8430 h 10000"/>
                  <a:gd name="connsiteX1206" fmla="*/ 7208 w 10000"/>
                  <a:gd name="connsiteY1206" fmla="*/ 8408 h 10000"/>
                  <a:gd name="connsiteX1207" fmla="*/ 7199 w 10000"/>
                  <a:gd name="connsiteY1207" fmla="*/ 8403 h 10000"/>
                  <a:gd name="connsiteX1208" fmla="*/ 7205 w 10000"/>
                  <a:gd name="connsiteY1208" fmla="*/ 8372 h 10000"/>
                  <a:gd name="connsiteX1209" fmla="*/ 7208 w 10000"/>
                  <a:gd name="connsiteY1209" fmla="*/ 8354 h 10000"/>
                  <a:gd name="connsiteX1210" fmla="*/ 7213 w 10000"/>
                  <a:gd name="connsiteY1210" fmla="*/ 8345 h 10000"/>
                  <a:gd name="connsiteX1211" fmla="*/ 7224 w 10000"/>
                  <a:gd name="connsiteY1211" fmla="*/ 8331 h 10000"/>
                  <a:gd name="connsiteX1212" fmla="*/ 7238 w 10000"/>
                  <a:gd name="connsiteY1212" fmla="*/ 8313 h 10000"/>
                  <a:gd name="connsiteX1213" fmla="*/ 7241 w 10000"/>
                  <a:gd name="connsiteY1213" fmla="*/ 8304 h 10000"/>
                  <a:gd name="connsiteX1214" fmla="*/ 7254 w 10000"/>
                  <a:gd name="connsiteY1214" fmla="*/ 8286 h 10000"/>
                  <a:gd name="connsiteX1215" fmla="*/ 7265 w 10000"/>
                  <a:gd name="connsiteY1215" fmla="*/ 8272 h 10000"/>
                  <a:gd name="connsiteX1216" fmla="*/ 7271 w 10000"/>
                  <a:gd name="connsiteY1216" fmla="*/ 8263 h 10000"/>
                  <a:gd name="connsiteX1217" fmla="*/ 7279 w 10000"/>
                  <a:gd name="connsiteY1217" fmla="*/ 8245 h 10000"/>
                  <a:gd name="connsiteX1218" fmla="*/ 7274 w 10000"/>
                  <a:gd name="connsiteY1218" fmla="*/ 8223 h 10000"/>
                  <a:gd name="connsiteX1219" fmla="*/ 7265 w 10000"/>
                  <a:gd name="connsiteY1219" fmla="*/ 8200 h 10000"/>
                  <a:gd name="connsiteX1220" fmla="*/ 7263 w 10000"/>
                  <a:gd name="connsiteY1220" fmla="*/ 8187 h 10000"/>
                  <a:gd name="connsiteX1221" fmla="*/ 7257 w 10000"/>
                  <a:gd name="connsiteY1221" fmla="*/ 8187 h 10000"/>
                  <a:gd name="connsiteX1222" fmla="*/ 7254 w 10000"/>
                  <a:gd name="connsiteY1222" fmla="*/ 8196 h 10000"/>
                  <a:gd name="connsiteX1223" fmla="*/ 7246 w 10000"/>
                  <a:gd name="connsiteY1223" fmla="*/ 8209 h 10000"/>
                  <a:gd name="connsiteX1224" fmla="*/ 7241 w 10000"/>
                  <a:gd name="connsiteY1224" fmla="*/ 8209 h 10000"/>
                  <a:gd name="connsiteX1225" fmla="*/ 7238 w 10000"/>
                  <a:gd name="connsiteY1225" fmla="*/ 8214 h 10000"/>
                  <a:gd name="connsiteX1226" fmla="*/ 7221 w 10000"/>
                  <a:gd name="connsiteY1226" fmla="*/ 8173 h 10000"/>
                  <a:gd name="connsiteX1227" fmla="*/ 7185 w 10000"/>
                  <a:gd name="connsiteY1227" fmla="*/ 8106 h 10000"/>
                  <a:gd name="connsiteX1228" fmla="*/ 7174 w 10000"/>
                  <a:gd name="connsiteY1228" fmla="*/ 8078 h 10000"/>
                  <a:gd name="connsiteX1229" fmla="*/ 7169 w 10000"/>
                  <a:gd name="connsiteY1229" fmla="*/ 8056 h 10000"/>
                  <a:gd name="connsiteX1230" fmla="*/ 7166 w 10000"/>
                  <a:gd name="connsiteY1230" fmla="*/ 8042 h 10000"/>
                  <a:gd name="connsiteX1231" fmla="*/ 7161 w 10000"/>
                  <a:gd name="connsiteY1231" fmla="*/ 8051 h 10000"/>
                  <a:gd name="connsiteX1232" fmla="*/ 7158 w 10000"/>
                  <a:gd name="connsiteY1232" fmla="*/ 8051 h 10000"/>
                  <a:gd name="connsiteX1233" fmla="*/ 7141 w 10000"/>
                  <a:gd name="connsiteY1233" fmla="*/ 8056 h 10000"/>
                  <a:gd name="connsiteX1234" fmla="*/ 7116 w 10000"/>
                  <a:gd name="connsiteY1234" fmla="*/ 8051 h 10000"/>
                  <a:gd name="connsiteX1235" fmla="*/ 7094 w 10000"/>
                  <a:gd name="connsiteY1235" fmla="*/ 8051 h 10000"/>
                  <a:gd name="connsiteX1236" fmla="*/ 7081 w 10000"/>
                  <a:gd name="connsiteY1236" fmla="*/ 8011 h 10000"/>
                  <a:gd name="connsiteX1237" fmla="*/ 7081 w 10000"/>
                  <a:gd name="connsiteY1237" fmla="*/ 8002 h 10000"/>
                  <a:gd name="connsiteX1238" fmla="*/ 7078 w 10000"/>
                  <a:gd name="connsiteY1238" fmla="*/ 7984 h 10000"/>
                  <a:gd name="connsiteX1239" fmla="*/ 7072 w 10000"/>
                  <a:gd name="connsiteY1239" fmla="*/ 7970 h 10000"/>
                  <a:gd name="connsiteX1240" fmla="*/ 7045 w 10000"/>
                  <a:gd name="connsiteY1240" fmla="*/ 7948 h 10000"/>
                  <a:gd name="connsiteX1241" fmla="*/ 7020 w 10000"/>
                  <a:gd name="connsiteY1241" fmla="*/ 7957 h 10000"/>
                  <a:gd name="connsiteX1242" fmla="*/ 7001 w 10000"/>
                  <a:gd name="connsiteY1242" fmla="*/ 7970 h 10000"/>
                  <a:gd name="connsiteX1243" fmla="*/ 6981 w 10000"/>
                  <a:gd name="connsiteY1243" fmla="*/ 7984 h 10000"/>
                  <a:gd name="connsiteX1244" fmla="*/ 6976 w 10000"/>
                  <a:gd name="connsiteY1244" fmla="*/ 7984 h 10000"/>
                  <a:gd name="connsiteX1245" fmla="*/ 6973 w 10000"/>
                  <a:gd name="connsiteY1245" fmla="*/ 7984 h 10000"/>
                  <a:gd name="connsiteX1246" fmla="*/ 6959 w 10000"/>
                  <a:gd name="connsiteY1246" fmla="*/ 7984 h 10000"/>
                  <a:gd name="connsiteX1247" fmla="*/ 6948 w 10000"/>
                  <a:gd name="connsiteY1247" fmla="*/ 7961 h 10000"/>
                  <a:gd name="connsiteX1248" fmla="*/ 6934 w 10000"/>
                  <a:gd name="connsiteY1248" fmla="*/ 7943 h 10000"/>
                  <a:gd name="connsiteX1249" fmla="*/ 6932 w 10000"/>
                  <a:gd name="connsiteY1249" fmla="*/ 7943 h 10000"/>
                  <a:gd name="connsiteX1250" fmla="*/ 6918 w 10000"/>
                  <a:gd name="connsiteY1250" fmla="*/ 7961 h 10000"/>
                  <a:gd name="connsiteX1251" fmla="*/ 6904 w 10000"/>
                  <a:gd name="connsiteY1251" fmla="*/ 7975 h 10000"/>
                  <a:gd name="connsiteX1252" fmla="*/ 6896 w 10000"/>
                  <a:gd name="connsiteY1252" fmla="*/ 7997 h 10000"/>
                  <a:gd name="connsiteX1253" fmla="*/ 6887 w 10000"/>
                  <a:gd name="connsiteY1253" fmla="*/ 8002 h 10000"/>
                  <a:gd name="connsiteX1254" fmla="*/ 6879 w 10000"/>
                  <a:gd name="connsiteY1254" fmla="*/ 8011 h 10000"/>
                  <a:gd name="connsiteX1255" fmla="*/ 6868 w 10000"/>
                  <a:gd name="connsiteY1255" fmla="*/ 8015 h 10000"/>
                  <a:gd name="connsiteX1256" fmla="*/ 6852 w 10000"/>
                  <a:gd name="connsiteY1256" fmla="*/ 8024 h 10000"/>
                  <a:gd name="connsiteX1257" fmla="*/ 6813 w 10000"/>
                  <a:gd name="connsiteY1257" fmla="*/ 8042 h 10000"/>
                  <a:gd name="connsiteX1258" fmla="*/ 6780 w 10000"/>
                  <a:gd name="connsiteY1258" fmla="*/ 8065 h 10000"/>
                  <a:gd name="connsiteX1259" fmla="*/ 6763 w 10000"/>
                  <a:gd name="connsiteY1259" fmla="*/ 8078 h 10000"/>
                  <a:gd name="connsiteX1260" fmla="*/ 6755 w 10000"/>
                  <a:gd name="connsiteY1260" fmla="*/ 8088 h 10000"/>
                  <a:gd name="connsiteX1261" fmla="*/ 6716 w 10000"/>
                  <a:gd name="connsiteY1261" fmla="*/ 8119 h 10000"/>
                  <a:gd name="connsiteX1262" fmla="*/ 6711 w 10000"/>
                  <a:gd name="connsiteY1262" fmla="*/ 8128 h 10000"/>
                  <a:gd name="connsiteX1263" fmla="*/ 6711 w 10000"/>
                  <a:gd name="connsiteY1263" fmla="*/ 8169 h 10000"/>
                  <a:gd name="connsiteX1264" fmla="*/ 6711 w 10000"/>
                  <a:gd name="connsiteY1264" fmla="*/ 8173 h 10000"/>
                  <a:gd name="connsiteX1265" fmla="*/ 6716 w 10000"/>
                  <a:gd name="connsiteY1265" fmla="*/ 8200 h 10000"/>
                  <a:gd name="connsiteX1266" fmla="*/ 6708 w 10000"/>
                  <a:gd name="connsiteY1266" fmla="*/ 8223 h 10000"/>
                  <a:gd name="connsiteX1267" fmla="*/ 6708 w 10000"/>
                  <a:gd name="connsiteY1267" fmla="*/ 8236 h 10000"/>
                  <a:gd name="connsiteX1268" fmla="*/ 6708 w 10000"/>
                  <a:gd name="connsiteY1268" fmla="*/ 8272 h 10000"/>
                  <a:gd name="connsiteX1269" fmla="*/ 6711 w 10000"/>
                  <a:gd name="connsiteY1269" fmla="*/ 8290 h 10000"/>
                  <a:gd name="connsiteX1270" fmla="*/ 6716 w 10000"/>
                  <a:gd name="connsiteY1270" fmla="*/ 8304 h 10000"/>
                  <a:gd name="connsiteX1271" fmla="*/ 6711 w 10000"/>
                  <a:gd name="connsiteY1271" fmla="*/ 8313 h 10000"/>
                  <a:gd name="connsiteX1272" fmla="*/ 6683 w 10000"/>
                  <a:gd name="connsiteY1272" fmla="*/ 8318 h 10000"/>
                  <a:gd name="connsiteX1273" fmla="*/ 6661 w 10000"/>
                  <a:gd name="connsiteY1273" fmla="*/ 8327 h 10000"/>
                  <a:gd name="connsiteX1274" fmla="*/ 6631 w 10000"/>
                  <a:gd name="connsiteY1274" fmla="*/ 8327 h 10000"/>
                  <a:gd name="connsiteX1275" fmla="*/ 6611 w 10000"/>
                  <a:gd name="connsiteY1275" fmla="*/ 8327 h 10000"/>
                  <a:gd name="connsiteX1276" fmla="*/ 6598 w 10000"/>
                  <a:gd name="connsiteY1276" fmla="*/ 8327 h 10000"/>
                  <a:gd name="connsiteX1277" fmla="*/ 6595 w 10000"/>
                  <a:gd name="connsiteY1277" fmla="*/ 8340 h 10000"/>
                  <a:gd name="connsiteX1278" fmla="*/ 6587 w 10000"/>
                  <a:gd name="connsiteY1278" fmla="*/ 8358 h 10000"/>
                  <a:gd name="connsiteX1279" fmla="*/ 6578 w 10000"/>
                  <a:gd name="connsiteY1279" fmla="*/ 8408 h 10000"/>
                  <a:gd name="connsiteX1280" fmla="*/ 6578 w 10000"/>
                  <a:gd name="connsiteY1280" fmla="*/ 8421 h 10000"/>
                  <a:gd name="connsiteX1281" fmla="*/ 6578 w 10000"/>
                  <a:gd name="connsiteY1281" fmla="*/ 8430 h 10000"/>
                  <a:gd name="connsiteX1282" fmla="*/ 6573 w 10000"/>
                  <a:gd name="connsiteY1282" fmla="*/ 8435 h 10000"/>
                  <a:gd name="connsiteX1283" fmla="*/ 6556 w 10000"/>
                  <a:gd name="connsiteY1283" fmla="*/ 8435 h 10000"/>
                  <a:gd name="connsiteX1284" fmla="*/ 6545 w 10000"/>
                  <a:gd name="connsiteY1284" fmla="*/ 8435 h 10000"/>
                  <a:gd name="connsiteX1285" fmla="*/ 6523 w 10000"/>
                  <a:gd name="connsiteY1285" fmla="*/ 8435 h 10000"/>
                  <a:gd name="connsiteX1286" fmla="*/ 6493 w 10000"/>
                  <a:gd name="connsiteY1286" fmla="*/ 8430 h 10000"/>
                  <a:gd name="connsiteX1287" fmla="*/ 6490 w 10000"/>
                  <a:gd name="connsiteY1287" fmla="*/ 8430 h 10000"/>
                  <a:gd name="connsiteX1288" fmla="*/ 6485 w 10000"/>
                  <a:gd name="connsiteY1288" fmla="*/ 8444 h 10000"/>
                  <a:gd name="connsiteX1289" fmla="*/ 6465 w 10000"/>
                  <a:gd name="connsiteY1289" fmla="*/ 8475 h 10000"/>
                  <a:gd name="connsiteX1290" fmla="*/ 6451 w 10000"/>
                  <a:gd name="connsiteY1290" fmla="*/ 8498 h 10000"/>
                  <a:gd name="connsiteX1291" fmla="*/ 6435 w 10000"/>
                  <a:gd name="connsiteY1291" fmla="*/ 8525 h 10000"/>
                  <a:gd name="connsiteX1292" fmla="*/ 6421 w 10000"/>
                  <a:gd name="connsiteY1292" fmla="*/ 8539 h 10000"/>
                  <a:gd name="connsiteX1293" fmla="*/ 6410 w 10000"/>
                  <a:gd name="connsiteY1293" fmla="*/ 8561 h 10000"/>
                  <a:gd name="connsiteX1294" fmla="*/ 6402 w 10000"/>
                  <a:gd name="connsiteY1294" fmla="*/ 8575 h 10000"/>
                  <a:gd name="connsiteX1295" fmla="*/ 6402 w 10000"/>
                  <a:gd name="connsiteY1295" fmla="*/ 8593 h 10000"/>
                  <a:gd name="connsiteX1296" fmla="*/ 6402 w 10000"/>
                  <a:gd name="connsiteY1296" fmla="*/ 8620 h 10000"/>
                  <a:gd name="connsiteX1297" fmla="*/ 6405 w 10000"/>
                  <a:gd name="connsiteY1297" fmla="*/ 8660 h 10000"/>
                  <a:gd name="connsiteX1298" fmla="*/ 6405 w 10000"/>
                  <a:gd name="connsiteY1298" fmla="*/ 8674 h 10000"/>
                  <a:gd name="connsiteX1299" fmla="*/ 6405 w 10000"/>
                  <a:gd name="connsiteY1299" fmla="*/ 8683 h 10000"/>
                  <a:gd name="connsiteX1300" fmla="*/ 6405 w 10000"/>
                  <a:gd name="connsiteY1300" fmla="*/ 8687 h 10000"/>
                  <a:gd name="connsiteX1301" fmla="*/ 6405 w 10000"/>
                  <a:gd name="connsiteY1301" fmla="*/ 8696 h 10000"/>
                  <a:gd name="connsiteX1302" fmla="*/ 6388 w 10000"/>
                  <a:gd name="connsiteY1302" fmla="*/ 8733 h 10000"/>
                  <a:gd name="connsiteX1303" fmla="*/ 6369 w 10000"/>
                  <a:gd name="connsiteY1303" fmla="*/ 8746 h 10000"/>
                  <a:gd name="connsiteX1304" fmla="*/ 6333 w 10000"/>
                  <a:gd name="connsiteY1304" fmla="*/ 8773 h 10000"/>
                  <a:gd name="connsiteX1305" fmla="*/ 6313 w 10000"/>
                  <a:gd name="connsiteY1305" fmla="*/ 8787 h 10000"/>
                  <a:gd name="connsiteX1306" fmla="*/ 6291 w 10000"/>
                  <a:gd name="connsiteY1306" fmla="*/ 8805 h 10000"/>
                  <a:gd name="connsiteX1307" fmla="*/ 6280 w 10000"/>
                  <a:gd name="connsiteY1307" fmla="*/ 8814 h 10000"/>
                  <a:gd name="connsiteX1308" fmla="*/ 6250 w 10000"/>
                  <a:gd name="connsiteY1308" fmla="*/ 8805 h 10000"/>
                  <a:gd name="connsiteX1309" fmla="*/ 6233 w 10000"/>
                  <a:gd name="connsiteY1309" fmla="*/ 8805 h 10000"/>
                  <a:gd name="connsiteX1310" fmla="*/ 6220 w 10000"/>
                  <a:gd name="connsiteY1310" fmla="*/ 8805 h 10000"/>
                  <a:gd name="connsiteX1311" fmla="*/ 6200 w 10000"/>
                  <a:gd name="connsiteY1311" fmla="*/ 8805 h 10000"/>
                  <a:gd name="connsiteX1312" fmla="*/ 6184 w 10000"/>
                  <a:gd name="connsiteY1312" fmla="*/ 8805 h 10000"/>
                  <a:gd name="connsiteX1313" fmla="*/ 6755 w 10000"/>
                  <a:gd name="connsiteY1313" fmla="*/ 6680 h 10000"/>
                  <a:gd name="connsiteX1314" fmla="*/ 6716 w 10000"/>
                  <a:gd name="connsiteY1314" fmla="*/ 6653 h 10000"/>
                  <a:gd name="connsiteX1315" fmla="*/ 6692 w 10000"/>
                  <a:gd name="connsiteY1315" fmla="*/ 6707 h 10000"/>
                  <a:gd name="connsiteX1316" fmla="*/ 6747 w 10000"/>
                  <a:gd name="connsiteY1316" fmla="*/ 6856 h 10000"/>
                  <a:gd name="connsiteX1317" fmla="*/ 6747 w 10000"/>
                  <a:gd name="connsiteY1317" fmla="*/ 6910 h 10000"/>
                  <a:gd name="connsiteX1318" fmla="*/ 6727 w 10000"/>
                  <a:gd name="connsiteY1318" fmla="*/ 6960 h 10000"/>
                  <a:gd name="connsiteX1319" fmla="*/ 6675 w 10000"/>
                  <a:gd name="connsiteY1319" fmla="*/ 7041 h 10000"/>
                  <a:gd name="connsiteX1320" fmla="*/ 6667 w 10000"/>
                  <a:gd name="connsiteY1320" fmla="*/ 7082 h 10000"/>
                  <a:gd name="connsiteX1321" fmla="*/ 6675 w 10000"/>
                  <a:gd name="connsiteY1321" fmla="*/ 7158 h 10000"/>
                  <a:gd name="connsiteX1322" fmla="*/ 6683 w 10000"/>
                  <a:gd name="connsiteY1322" fmla="*/ 7199 h 10000"/>
                  <a:gd name="connsiteX1323" fmla="*/ 6703 w 10000"/>
                  <a:gd name="connsiteY1323" fmla="*/ 7212 h 10000"/>
                  <a:gd name="connsiteX1324" fmla="*/ 6719 w 10000"/>
                  <a:gd name="connsiteY1324" fmla="*/ 7181 h 10000"/>
                  <a:gd name="connsiteX1325" fmla="*/ 6749 w 10000"/>
                  <a:gd name="connsiteY1325" fmla="*/ 7050 h 10000"/>
                  <a:gd name="connsiteX1326" fmla="*/ 6772 w 10000"/>
                  <a:gd name="connsiteY1326" fmla="*/ 6987 h 10000"/>
                  <a:gd name="connsiteX1327" fmla="*/ 6788 w 10000"/>
                  <a:gd name="connsiteY1327" fmla="*/ 6987 h 10000"/>
                  <a:gd name="connsiteX1328" fmla="*/ 6783 w 10000"/>
                  <a:gd name="connsiteY1328" fmla="*/ 7077 h 10000"/>
                  <a:gd name="connsiteX1329" fmla="*/ 6780 w 10000"/>
                  <a:gd name="connsiteY1329" fmla="*/ 7140 h 10000"/>
                  <a:gd name="connsiteX1330" fmla="*/ 6816 w 10000"/>
                  <a:gd name="connsiteY1330" fmla="*/ 7055 h 10000"/>
                  <a:gd name="connsiteX1331" fmla="*/ 6896 w 10000"/>
                  <a:gd name="connsiteY1331" fmla="*/ 7077 h 10000"/>
                  <a:gd name="connsiteX1332" fmla="*/ 6932 w 10000"/>
                  <a:gd name="connsiteY1332" fmla="*/ 6788 h 10000"/>
                  <a:gd name="connsiteX1333" fmla="*/ 6871 w 10000"/>
                  <a:gd name="connsiteY1333" fmla="*/ 6748 h 10000"/>
                  <a:gd name="connsiteX1334" fmla="*/ 6868 w 10000"/>
                  <a:gd name="connsiteY1334" fmla="*/ 6734 h 10000"/>
                  <a:gd name="connsiteX1335" fmla="*/ 6912 w 10000"/>
                  <a:gd name="connsiteY1335" fmla="*/ 6581 h 10000"/>
                  <a:gd name="connsiteX1336" fmla="*/ 6912 w 10000"/>
                  <a:gd name="connsiteY1336" fmla="*/ 6567 h 10000"/>
                  <a:gd name="connsiteX1337" fmla="*/ 6909 w 10000"/>
                  <a:gd name="connsiteY1337" fmla="*/ 6563 h 10000"/>
                  <a:gd name="connsiteX1338" fmla="*/ 6827 w 10000"/>
                  <a:gd name="connsiteY1338" fmla="*/ 6631 h 10000"/>
                  <a:gd name="connsiteX1339" fmla="*/ 6774 w 10000"/>
                  <a:gd name="connsiteY1339" fmla="*/ 6667 h 10000"/>
                  <a:gd name="connsiteX1340" fmla="*/ 6184 w 10000"/>
                  <a:gd name="connsiteY1340" fmla="*/ 8805 h 10000"/>
                  <a:gd name="connsiteX0" fmla="*/ 6184 w 10000"/>
                  <a:gd name="connsiteY0" fmla="*/ 8805 h 10000"/>
                  <a:gd name="connsiteX1" fmla="*/ 6175 w 10000"/>
                  <a:gd name="connsiteY1" fmla="*/ 8800 h 10000"/>
                  <a:gd name="connsiteX2" fmla="*/ 6167 w 10000"/>
                  <a:gd name="connsiteY2" fmla="*/ 8832 h 10000"/>
                  <a:gd name="connsiteX3" fmla="*/ 6167 w 10000"/>
                  <a:gd name="connsiteY3" fmla="*/ 8845 h 10000"/>
                  <a:gd name="connsiteX4" fmla="*/ 6140 w 10000"/>
                  <a:gd name="connsiteY4" fmla="*/ 8877 h 10000"/>
                  <a:gd name="connsiteX5" fmla="*/ 6098 w 10000"/>
                  <a:gd name="connsiteY5" fmla="*/ 8904 h 10000"/>
                  <a:gd name="connsiteX6" fmla="*/ 6090 w 10000"/>
                  <a:gd name="connsiteY6" fmla="*/ 8904 h 10000"/>
                  <a:gd name="connsiteX7" fmla="*/ 6082 w 10000"/>
                  <a:gd name="connsiteY7" fmla="*/ 8904 h 10000"/>
                  <a:gd name="connsiteX8" fmla="*/ 6082 w 10000"/>
                  <a:gd name="connsiteY8" fmla="*/ 8958 h 10000"/>
                  <a:gd name="connsiteX9" fmla="*/ 6082 w 10000"/>
                  <a:gd name="connsiteY9" fmla="*/ 8963 h 10000"/>
                  <a:gd name="connsiteX10" fmla="*/ 6079 w 10000"/>
                  <a:gd name="connsiteY10" fmla="*/ 9012 h 10000"/>
                  <a:gd name="connsiteX11" fmla="*/ 6073 w 10000"/>
                  <a:gd name="connsiteY11" fmla="*/ 9066 h 10000"/>
                  <a:gd name="connsiteX12" fmla="*/ 6073 w 10000"/>
                  <a:gd name="connsiteY12" fmla="*/ 9120 h 10000"/>
                  <a:gd name="connsiteX13" fmla="*/ 6073 w 10000"/>
                  <a:gd name="connsiteY13" fmla="*/ 9147 h 10000"/>
                  <a:gd name="connsiteX14" fmla="*/ 6073 w 10000"/>
                  <a:gd name="connsiteY14" fmla="*/ 9197 h 10000"/>
                  <a:gd name="connsiteX15" fmla="*/ 6068 w 10000"/>
                  <a:gd name="connsiteY15" fmla="*/ 9233 h 10000"/>
                  <a:gd name="connsiteX16" fmla="*/ 6065 w 10000"/>
                  <a:gd name="connsiteY16" fmla="*/ 9301 h 10000"/>
                  <a:gd name="connsiteX17" fmla="*/ 6065 w 10000"/>
                  <a:gd name="connsiteY17" fmla="*/ 9350 h 10000"/>
                  <a:gd name="connsiteX18" fmla="*/ 6060 w 10000"/>
                  <a:gd name="connsiteY18" fmla="*/ 9382 h 10000"/>
                  <a:gd name="connsiteX19" fmla="*/ 6060 w 10000"/>
                  <a:gd name="connsiteY19" fmla="*/ 9409 h 10000"/>
                  <a:gd name="connsiteX20" fmla="*/ 6051 w 10000"/>
                  <a:gd name="connsiteY20" fmla="*/ 9423 h 10000"/>
                  <a:gd name="connsiteX21" fmla="*/ 6049 w 10000"/>
                  <a:gd name="connsiteY21" fmla="*/ 9436 h 10000"/>
                  <a:gd name="connsiteX22" fmla="*/ 6035 w 10000"/>
                  <a:gd name="connsiteY22" fmla="*/ 9450 h 10000"/>
                  <a:gd name="connsiteX23" fmla="*/ 6026 w 10000"/>
                  <a:gd name="connsiteY23" fmla="*/ 9459 h 10000"/>
                  <a:gd name="connsiteX24" fmla="*/ 6018 w 10000"/>
                  <a:gd name="connsiteY24" fmla="*/ 9445 h 10000"/>
                  <a:gd name="connsiteX25" fmla="*/ 6007 w 10000"/>
                  <a:gd name="connsiteY25" fmla="*/ 9409 h 10000"/>
                  <a:gd name="connsiteX26" fmla="*/ 5985 w 10000"/>
                  <a:gd name="connsiteY26" fmla="*/ 9369 h 10000"/>
                  <a:gd name="connsiteX27" fmla="*/ 5969 w 10000"/>
                  <a:gd name="connsiteY27" fmla="*/ 9332 h 10000"/>
                  <a:gd name="connsiteX28" fmla="*/ 5955 w 10000"/>
                  <a:gd name="connsiteY28" fmla="*/ 9314 h 10000"/>
                  <a:gd name="connsiteX29" fmla="*/ 5952 w 10000"/>
                  <a:gd name="connsiteY29" fmla="*/ 9305 h 10000"/>
                  <a:gd name="connsiteX30" fmla="*/ 5935 w 10000"/>
                  <a:gd name="connsiteY30" fmla="*/ 9305 h 10000"/>
                  <a:gd name="connsiteX31" fmla="*/ 5922 w 10000"/>
                  <a:gd name="connsiteY31" fmla="*/ 9319 h 10000"/>
                  <a:gd name="connsiteX32" fmla="*/ 5913 w 10000"/>
                  <a:gd name="connsiteY32" fmla="*/ 9328 h 10000"/>
                  <a:gd name="connsiteX33" fmla="*/ 5905 w 10000"/>
                  <a:gd name="connsiteY33" fmla="*/ 9332 h 10000"/>
                  <a:gd name="connsiteX34" fmla="*/ 5897 w 10000"/>
                  <a:gd name="connsiteY34" fmla="*/ 9350 h 10000"/>
                  <a:gd name="connsiteX35" fmla="*/ 5875 w 10000"/>
                  <a:gd name="connsiteY35" fmla="*/ 9364 h 10000"/>
                  <a:gd name="connsiteX36" fmla="*/ 5850 w 10000"/>
                  <a:gd name="connsiteY36" fmla="*/ 9391 h 10000"/>
                  <a:gd name="connsiteX37" fmla="*/ 5833 w 10000"/>
                  <a:gd name="connsiteY37" fmla="*/ 9405 h 10000"/>
                  <a:gd name="connsiteX38" fmla="*/ 5822 w 10000"/>
                  <a:gd name="connsiteY38" fmla="*/ 9409 h 10000"/>
                  <a:gd name="connsiteX39" fmla="*/ 5800 w 10000"/>
                  <a:gd name="connsiteY39" fmla="*/ 9423 h 10000"/>
                  <a:gd name="connsiteX40" fmla="*/ 5784 w 10000"/>
                  <a:gd name="connsiteY40" fmla="*/ 9436 h 10000"/>
                  <a:gd name="connsiteX41" fmla="*/ 5767 w 10000"/>
                  <a:gd name="connsiteY41" fmla="*/ 9450 h 10000"/>
                  <a:gd name="connsiteX42" fmla="*/ 5751 w 10000"/>
                  <a:gd name="connsiteY42" fmla="*/ 9463 h 10000"/>
                  <a:gd name="connsiteX43" fmla="*/ 5745 w 10000"/>
                  <a:gd name="connsiteY43" fmla="*/ 9472 h 10000"/>
                  <a:gd name="connsiteX44" fmla="*/ 5751 w 10000"/>
                  <a:gd name="connsiteY44" fmla="*/ 9477 h 10000"/>
                  <a:gd name="connsiteX45" fmla="*/ 5762 w 10000"/>
                  <a:gd name="connsiteY45" fmla="*/ 9504 h 10000"/>
                  <a:gd name="connsiteX46" fmla="*/ 5767 w 10000"/>
                  <a:gd name="connsiteY46" fmla="*/ 9526 h 10000"/>
                  <a:gd name="connsiteX47" fmla="*/ 5784 w 10000"/>
                  <a:gd name="connsiteY47" fmla="*/ 9576 h 10000"/>
                  <a:gd name="connsiteX48" fmla="*/ 5797 w 10000"/>
                  <a:gd name="connsiteY48" fmla="*/ 9603 h 10000"/>
                  <a:gd name="connsiteX49" fmla="*/ 5808 w 10000"/>
                  <a:gd name="connsiteY49" fmla="*/ 9644 h 10000"/>
                  <a:gd name="connsiteX50" fmla="*/ 5822 w 10000"/>
                  <a:gd name="connsiteY50" fmla="*/ 9671 h 10000"/>
                  <a:gd name="connsiteX51" fmla="*/ 5825 w 10000"/>
                  <a:gd name="connsiteY51" fmla="*/ 9684 h 10000"/>
                  <a:gd name="connsiteX52" fmla="*/ 5831 w 10000"/>
                  <a:gd name="connsiteY52" fmla="*/ 9684 h 10000"/>
                  <a:gd name="connsiteX53" fmla="*/ 5825 w 10000"/>
                  <a:gd name="connsiteY53" fmla="*/ 9698 h 10000"/>
                  <a:gd name="connsiteX54" fmla="*/ 5806 w 10000"/>
                  <a:gd name="connsiteY54" fmla="*/ 9725 h 10000"/>
                  <a:gd name="connsiteX55" fmla="*/ 5792 w 10000"/>
                  <a:gd name="connsiteY55" fmla="*/ 9738 h 10000"/>
                  <a:gd name="connsiteX56" fmla="*/ 5737 w 10000"/>
                  <a:gd name="connsiteY56" fmla="*/ 9793 h 10000"/>
                  <a:gd name="connsiteX57" fmla="*/ 5728 w 10000"/>
                  <a:gd name="connsiteY57" fmla="*/ 9806 h 10000"/>
                  <a:gd name="connsiteX58" fmla="*/ 5712 w 10000"/>
                  <a:gd name="connsiteY58" fmla="*/ 9815 h 10000"/>
                  <a:gd name="connsiteX59" fmla="*/ 5690 w 10000"/>
                  <a:gd name="connsiteY59" fmla="*/ 9838 h 10000"/>
                  <a:gd name="connsiteX60" fmla="*/ 5679 w 10000"/>
                  <a:gd name="connsiteY60" fmla="*/ 9842 h 10000"/>
                  <a:gd name="connsiteX61" fmla="*/ 5665 w 10000"/>
                  <a:gd name="connsiteY61" fmla="*/ 9842 h 10000"/>
                  <a:gd name="connsiteX62" fmla="*/ 5648 w 10000"/>
                  <a:gd name="connsiteY62" fmla="*/ 9851 h 10000"/>
                  <a:gd name="connsiteX63" fmla="*/ 5621 w 10000"/>
                  <a:gd name="connsiteY63" fmla="*/ 9892 h 10000"/>
                  <a:gd name="connsiteX64" fmla="*/ 5544 w 10000"/>
                  <a:gd name="connsiteY64" fmla="*/ 9946 h 10000"/>
                  <a:gd name="connsiteX65" fmla="*/ 5406 w 10000"/>
                  <a:gd name="connsiteY65" fmla="*/ 10000 h 10000"/>
                  <a:gd name="connsiteX66" fmla="*/ 5350 w 10000"/>
                  <a:gd name="connsiteY66" fmla="*/ 9986 h 10000"/>
                  <a:gd name="connsiteX67" fmla="*/ 5342 w 10000"/>
                  <a:gd name="connsiteY67" fmla="*/ 9950 h 10000"/>
                  <a:gd name="connsiteX68" fmla="*/ 5342 w 10000"/>
                  <a:gd name="connsiteY68" fmla="*/ 9932 h 10000"/>
                  <a:gd name="connsiteX69" fmla="*/ 5342 w 10000"/>
                  <a:gd name="connsiteY69" fmla="*/ 9923 h 10000"/>
                  <a:gd name="connsiteX70" fmla="*/ 5342 w 10000"/>
                  <a:gd name="connsiteY70" fmla="*/ 9919 h 10000"/>
                  <a:gd name="connsiteX71" fmla="*/ 5348 w 10000"/>
                  <a:gd name="connsiteY71" fmla="*/ 9919 h 10000"/>
                  <a:gd name="connsiteX72" fmla="*/ 5348 w 10000"/>
                  <a:gd name="connsiteY72" fmla="*/ 9910 h 10000"/>
                  <a:gd name="connsiteX73" fmla="*/ 5350 w 10000"/>
                  <a:gd name="connsiteY73" fmla="*/ 9910 h 10000"/>
                  <a:gd name="connsiteX74" fmla="*/ 5350 w 10000"/>
                  <a:gd name="connsiteY74" fmla="*/ 9905 h 10000"/>
                  <a:gd name="connsiteX75" fmla="*/ 5356 w 10000"/>
                  <a:gd name="connsiteY75" fmla="*/ 9905 h 10000"/>
                  <a:gd name="connsiteX76" fmla="*/ 5356 w 10000"/>
                  <a:gd name="connsiteY76" fmla="*/ 9896 h 10000"/>
                  <a:gd name="connsiteX77" fmla="*/ 5359 w 10000"/>
                  <a:gd name="connsiteY77" fmla="*/ 9896 h 10000"/>
                  <a:gd name="connsiteX78" fmla="*/ 5359 w 10000"/>
                  <a:gd name="connsiteY78" fmla="*/ 9892 h 10000"/>
                  <a:gd name="connsiteX79" fmla="*/ 5364 w 10000"/>
                  <a:gd name="connsiteY79" fmla="*/ 9892 h 10000"/>
                  <a:gd name="connsiteX80" fmla="*/ 5364 w 10000"/>
                  <a:gd name="connsiteY80" fmla="*/ 9883 h 10000"/>
                  <a:gd name="connsiteX81" fmla="*/ 5359 w 10000"/>
                  <a:gd name="connsiteY81" fmla="*/ 9883 h 10000"/>
                  <a:gd name="connsiteX82" fmla="*/ 5359 w 10000"/>
                  <a:gd name="connsiteY82" fmla="*/ 9878 h 10000"/>
                  <a:gd name="connsiteX83" fmla="*/ 5359 w 10000"/>
                  <a:gd name="connsiteY83" fmla="*/ 9869 h 10000"/>
                  <a:gd name="connsiteX84" fmla="*/ 5356 w 10000"/>
                  <a:gd name="connsiteY84" fmla="*/ 9869 h 10000"/>
                  <a:gd name="connsiteX85" fmla="*/ 5356 w 10000"/>
                  <a:gd name="connsiteY85" fmla="*/ 9865 h 10000"/>
                  <a:gd name="connsiteX86" fmla="*/ 5350 w 10000"/>
                  <a:gd name="connsiteY86" fmla="*/ 9865 h 10000"/>
                  <a:gd name="connsiteX87" fmla="*/ 5350 w 10000"/>
                  <a:gd name="connsiteY87" fmla="*/ 9856 h 10000"/>
                  <a:gd name="connsiteX88" fmla="*/ 5348 w 10000"/>
                  <a:gd name="connsiteY88" fmla="*/ 9856 h 10000"/>
                  <a:gd name="connsiteX89" fmla="*/ 5348 w 10000"/>
                  <a:gd name="connsiteY89" fmla="*/ 9851 h 10000"/>
                  <a:gd name="connsiteX90" fmla="*/ 5348 w 10000"/>
                  <a:gd name="connsiteY90" fmla="*/ 9842 h 10000"/>
                  <a:gd name="connsiteX91" fmla="*/ 5348 w 10000"/>
                  <a:gd name="connsiteY91" fmla="*/ 9838 h 10000"/>
                  <a:gd name="connsiteX92" fmla="*/ 5348 w 10000"/>
                  <a:gd name="connsiteY92" fmla="*/ 9829 h 10000"/>
                  <a:gd name="connsiteX93" fmla="*/ 5348 w 10000"/>
                  <a:gd name="connsiteY93" fmla="*/ 9820 h 10000"/>
                  <a:gd name="connsiteX94" fmla="*/ 5348 w 10000"/>
                  <a:gd name="connsiteY94" fmla="*/ 9815 h 10000"/>
                  <a:gd name="connsiteX95" fmla="*/ 5348 w 10000"/>
                  <a:gd name="connsiteY95" fmla="*/ 9806 h 10000"/>
                  <a:gd name="connsiteX96" fmla="*/ 5350 w 10000"/>
                  <a:gd name="connsiteY96" fmla="*/ 9806 h 10000"/>
                  <a:gd name="connsiteX97" fmla="*/ 5350 w 10000"/>
                  <a:gd name="connsiteY97" fmla="*/ 9802 h 10000"/>
                  <a:gd name="connsiteX98" fmla="*/ 5350 w 10000"/>
                  <a:gd name="connsiteY98" fmla="*/ 9793 h 10000"/>
                  <a:gd name="connsiteX99" fmla="*/ 5356 w 10000"/>
                  <a:gd name="connsiteY99" fmla="*/ 9788 h 10000"/>
                  <a:gd name="connsiteX100" fmla="*/ 5356 w 10000"/>
                  <a:gd name="connsiteY100" fmla="*/ 9779 h 10000"/>
                  <a:gd name="connsiteX101" fmla="*/ 5359 w 10000"/>
                  <a:gd name="connsiteY101" fmla="*/ 9779 h 10000"/>
                  <a:gd name="connsiteX102" fmla="*/ 5359 w 10000"/>
                  <a:gd name="connsiteY102" fmla="*/ 9774 h 10000"/>
                  <a:gd name="connsiteX103" fmla="*/ 5364 w 10000"/>
                  <a:gd name="connsiteY103" fmla="*/ 9765 h 10000"/>
                  <a:gd name="connsiteX104" fmla="*/ 5397 w 10000"/>
                  <a:gd name="connsiteY104" fmla="*/ 9698 h 10000"/>
                  <a:gd name="connsiteX105" fmla="*/ 5397 w 10000"/>
                  <a:gd name="connsiteY105" fmla="*/ 9662 h 10000"/>
                  <a:gd name="connsiteX106" fmla="*/ 5381 w 10000"/>
                  <a:gd name="connsiteY106" fmla="*/ 9648 h 10000"/>
                  <a:gd name="connsiteX107" fmla="*/ 5381 w 10000"/>
                  <a:gd name="connsiteY107" fmla="*/ 9608 h 10000"/>
                  <a:gd name="connsiteX108" fmla="*/ 5400 w 10000"/>
                  <a:gd name="connsiteY108" fmla="*/ 9590 h 10000"/>
                  <a:gd name="connsiteX109" fmla="*/ 5392 w 10000"/>
                  <a:gd name="connsiteY109" fmla="*/ 9553 h 10000"/>
                  <a:gd name="connsiteX110" fmla="*/ 5375 w 10000"/>
                  <a:gd name="connsiteY110" fmla="*/ 9526 h 10000"/>
                  <a:gd name="connsiteX111" fmla="*/ 5350 w 10000"/>
                  <a:gd name="connsiteY111" fmla="*/ 9504 h 10000"/>
                  <a:gd name="connsiteX112" fmla="*/ 5323 w 10000"/>
                  <a:gd name="connsiteY112" fmla="*/ 9562 h 10000"/>
                  <a:gd name="connsiteX113" fmla="*/ 5309 w 10000"/>
                  <a:gd name="connsiteY113" fmla="*/ 9535 h 10000"/>
                  <a:gd name="connsiteX114" fmla="*/ 5312 w 10000"/>
                  <a:gd name="connsiteY114" fmla="*/ 9436 h 10000"/>
                  <a:gd name="connsiteX115" fmla="*/ 5276 w 10000"/>
                  <a:gd name="connsiteY115" fmla="*/ 9409 h 10000"/>
                  <a:gd name="connsiteX116" fmla="*/ 5270 w 10000"/>
                  <a:gd name="connsiteY116" fmla="*/ 9418 h 10000"/>
                  <a:gd name="connsiteX117" fmla="*/ 5259 w 10000"/>
                  <a:gd name="connsiteY117" fmla="*/ 9423 h 10000"/>
                  <a:gd name="connsiteX118" fmla="*/ 5243 w 10000"/>
                  <a:gd name="connsiteY118" fmla="*/ 9445 h 10000"/>
                  <a:gd name="connsiteX119" fmla="*/ 5229 w 10000"/>
                  <a:gd name="connsiteY119" fmla="*/ 9450 h 10000"/>
                  <a:gd name="connsiteX120" fmla="*/ 5221 w 10000"/>
                  <a:gd name="connsiteY120" fmla="*/ 9459 h 10000"/>
                  <a:gd name="connsiteX121" fmla="*/ 5199 w 10000"/>
                  <a:gd name="connsiteY121" fmla="*/ 9463 h 10000"/>
                  <a:gd name="connsiteX122" fmla="*/ 5179 w 10000"/>
                  <a:gd name="connsiteY122" fmla="*/ 9463 h 10000"/>
                  <a:gd name="connsiteX123" fmla="*/ 5166 w 10000"/>
                  <a:gd name="connsiteY123" fmla="*/ 9450 h 10000"/>
                  <a:gd name="connsiteX124" fmla="*/ 5155 w 10000"/>
                  <a:gd name="connsiteY124" fmla="*/ 9432 h 10000"/>
                  <a:gd name="connsiteX125" fmla="*/ 5149 w 10000"/>
                  <a:gd name="connsiteY125" fmla="*/ 9432 h 10000"/>
                  <a:gd name="connsiteX126" fmla="*/ 5146 w 10000"/>
                  <a:gd name="connsiteY126" fmla="*/ 9432 h 10000"/>
                  <a:gd name="connsiteX127" fmla="*/ 5146 w 10000"/>
                  <a:gd name="connsiteY127" fmla="*/ 9436 h 10000"/>
                  <a:gd name="connsiteX128" fmla="*/ 5132 w 10000"/>
                  <a:gd name="connsiteY128" fmla="*/ 9445 h 10000"/>
                  <a:gd name="connsiteX129" fmla="*/ 5124 w 10000"/>
                  <a:gd name="connsiteY129" fmla="*/ 9463 h 10000"/>
                  <a:gd name="connsiteX130" fmla="*/ 5119 w 10000"/>
                  <a:gd name="connsiteY130" fmla="*/ 9472 h 10000"/>
                  <a:gd name="connsiteX131" fmla="*/ 5094 w 10000"/>
                  <a:gd name="connsiteY131" fmla="*/ 9486 h 10000"/>
                  <a:gd name="connsiteX132" fmla="*/ 5075 w 10000"/>
                  <a:gd name="connsiteY132" fmla="*/ 9490 h 10000"/>
                  <a:gd name="connsiteX133" fmla="*/ 5058 w 10000"/>
                  <a:gd name="connsiteY133" fmla="*/ 9499 h 10000"/>
                  <a:gd name="connsiteX134" fmla="*/ 5028 w 10000"/>
                  <a:gd name="connsiteY134" fmla="*/ 9513 h 10000"/>
                  <a:gd name="connsiteX135" fmla="*/ 5006 w 10000"/>
                  <a:gd name="connsiteY135" fmla="*/ 9522 h 10000"/>
                  <a:gd name="connsiteX136" fmla="*/ 4986 w 10000"/>
                  <a:gd name="connsiteY136" fmla="*/ 9535 h 10000"/>
                  <a:gd name="connsiteX137" fmla="*/ 4948 w 10000"/>
                  <a:gd name="connsiteY137" fmla="*/ 9549 h 10000"/>
                  <a:gd name="connsiteX138" fmla="*/ 4925 w 10000"/>
                  <a:gd name="connsiteY138" fmla="*/ 9549 h 10000"/>
                  <a:gd name="connsiteX139" fmla="*/ 4906 w 10000"/>
                  <a:gd name="connsiteY139" fmla="*/ 9549 h 10000"/>
                  <a:gd name="connsiteX140" fmla="*/ 4892 w 10000"/>
                  <a:gd name="connsiteY140" fmla="*/ 9553 h 10000"/>
                  <a:gd name="connsiteX141" fmla="*/ 4890 w 10000"/>
                  <a:gd name="connsiteY141" fmla="*/ 9562 h 10000"/>
                  <a:gd name="connsiteX142" fmla="*/ 4881 w 10000"/>
                  <a:gd name="connsiteY142" fmla="*/ 9576 h 10000"/>
                  <a:gd name="connsiteX143" fmla="*/ 4873 w 10000"/>
                  <a:gd name="connsiteY143" fmla="*/ 9594 h 10000"/>
                  <a:gd name="connsiteX144" fmla="*/ 4868 w 10000"/>
                  <a:gd name="connsiteY144" fmla="*/ 9581 h 10000"/>
                  <a:gd name="connsiteX145" fmla="*/ 4865 w 10000"/>
                  <a:gd name="connsiteY145" fmla="*/ 9567 h 10000"/>
                  <a:gd name="connsiteX146" fmla="*/ 4851 w 10000"/>
                  <a:gd name="connsiteY146" fmla="*/ 9567 h 10000"/>
                  <a:gd name="connsiteX147" fmla="*/ 4848 w 10000"/>
                  <a:gd name="connsiteY147" fmla="*/ 9576 h 10000"/>
                  <a:gd name="connsiteX148" fmla="*/ 4829 w 10000"/>
                  <a:gd name="connsiteY148" fmla="*/ 9581 h 10000"/>
                  <a:gd name="connsiteX149" fmla="*/ 4818 w 10000"/>
                  <a:gd name="connsiteY149" fmla="*/ 9576 h 10000"/>
                  <a:gd name="connsiteX150" fmla="*/ 4810 w 10000"/>
                  <a:gd name="connsiteY150" fmla="*/ 9576 h 10000"/>
                  <a:gd name="connsiteX151" fmla="*/ 4796 w 10000"/>
                  <a:gd name="connsiteY151" fmla="*/ 9581 h 10000"/>
                  <a:gd name="connsiteX152" fmla="*/ 4788 w 10000"/>
                  <a:gd name="connsiteY152" fmla="*/ 9576 h 10000"/>
                  <a:gd name="connsiteX153" fmla="*/ 4779 w 10000"/>
                  <a:gd name="connsiteY153" fmla="*/ 9576 h 10000"/>
                  <a:gd name="connsiteX154" fmla="*/ 4768 w 10000"/>
                  <a:gd name="connsiteY154" fmla="*/ 9581 h 10000"/>
                  <a:gd name="connsiteX155" fmla="*/ 4760 w 10000"/>
                  <a:gd name="connsiteY155" fmla="*/ 9553 h 10000"/>
                  <a:gd name="connsiteX156" fmla="*/ 4754 w 10000"/>
                  <a:gd name="connsiteY156" fmla="*/ 9526 h 10000"/>
                  <a:gd name="connsiteX157" fmla="*/ 4754 w 10000"/>
                  <a:gd name="connsiteY157" fmla="*/ 9486 h 10000"/>
                  <a:gd name="connsiteX158" fmla="*/ 4754 w 10000"/>
                  <a:gd name="connsiteY158" fmla="*/ 9445 h 10000"/>
                  <a:gd name="connsiteX159" fmla="*/ 4760 w 10000"/>
                  <a:gd name="connsiteY159" fmla="*/ 9432 h 10000"/>
                  <a:gd name="connsiteX160" fmla="*/ 4760 w 10000"/>
                  <a:gd name="connsiteY160" fmla="*/ 9396 h 10000"/>
                  <a:gd name="connsiteX161" fmla="*/ 4760 w 10000"/>
                  <a:gd name="connsiteY161" fmla="*/ 9382 h 10000"/>
                  <a:gd name="connsiteX162" fmla="*/ 4760 w 10000"/>
                  <a:gd name="connsiteY162" fmla="*/ 9355 h 10000"/>
                  <a:gd name="connsiteX163" fmla="*/ 4749 w 10000"/>
                  <a:gd name="connsiteY163" fmla="*/ 9341 h 10000"/>
                  <a:gd name="connsiteX164" fmla="*/ 4746 w 10000"/>
                  <a:gd name="connsiteY164" fmla="*/ 9332 h 10000"/>
                  <a:gd name="connsiteX165" fmla="*/ 4732 w 10000"/>
                  <a:gd name="connsiteY165" fmla="*/ 9328 h 10000"/>
                  <a:gd name="connsiteX166" fmla="*/ 4716 w 10000"/>
                  <a:gd name="connsiteY166" fmla="*/ 9292 h 10000"/>
                  <a:gd name="connsiteX167" fmla="*/ 4705 w 10000"/>
                  <a:gd name="connsiteY167" fmla="*/ 9274 h 10000"/>
                  <a:gd name="connsiteX168" fmla="*/ 4699 w 10000"/>
                  <a:gd name="connsiteY168" fmla="*/ 9278 h 10000"/>
                  <a:gd name="connsiteX169" fmla="*/ 4696 w 10000"/>
                  <a:gd name="connsiteY169" fmla="*/ 9287 h 10000"/>
                  <a:gd name="connsiteX170" fmla="*/ 4680 w 10000"/>
                  <a:gd name="connsiteY170" fmla="*/ 9292 h 10000"/>
                  <a:gd name="connsiteX171" fmla="*/ 4672 w 10000"/>
                  <a:gd name="connsiteY171" fmla="*/ 9274 h 10000"/>
                  <a:gd name="connsiteX172" fmla="*/ 4636 w 10000"/>
                  <a:gd name="connsiteY172" fmla="*/ 9224 h 10000"/>
                  <a:gd name="connsiteX173" fmla="*/ 4616 w 10000"/>
                  <a:gd name="connsiteY173" fmla="*/ 9211 h 10000"/>
                  <a:gd name="connsiteX174" fmla="*/ 4608 w 10000"/>
                  <a:gd name="connsiteY174" fmla="*/ 9206 h 10000"/>
                  <a:gd name="connsiteX175" fmla="*/ 4616 w 10000"/>
                  <a:gd name="connsiteY175" fmla="*/ 9193 h 10000"/>
                  <a:gd name="connsiteX176" fmla="*/ 4633 w 10000"/>
                  <a:gd name="connsiteY176" fmla="*/ 9184 h 10000"/>
                  <a:gd name="connsiteX177" fmla="*/ 4616 w 10000"/>
                  <a:gd name="connsiteY177" fmla="*/ 9120 h 10000"/>
                  <a:gd name="connsiteX178" fmla="*/ 4625 w 10000"/>
                  <a:gd name="connsiteY178" fmla="*/ 9039 h 10000"/>
                  <a:gd name="connsiteX179" fmla="*/ 4616 w 10000"/>
                  <a:gd name="connsiteY179" fmla="*/ 9026 h 10000"/>
                  <a:gd name="connsiteX180" fmla="*/ 4600 w 10000"/>
                  <a:gd name="connsiteY180" fmla="*/ 9017 h 10000"/>
                  <a:gd name="connsiteX181" fmla="*/ 4583 w 10000"/>
                  <a:gd name="connsiteY181" fmla="*/ 9003 h 10000"/>
                  <a:gd name="connsiteX182" fmla="*/ 4570 w 10000"/>
                  <a:gd name="connsiteY182" fmla="*/ 9012 h 10000"/>
                  <a:gd name="connsiteX183" fmla="*/ 4570 w 10000"/>
                  <a:gd name="connsiteY183" fmla="*/ 9026 h 10000"/>
                  <a:gd name="connsiteX184" fmla="*/ 4570 w 10000"/>
                  <a:gd name="connsiteY184" fmla="*/ 9035 h 10000"/>
                  <a:gd name="connsiteX185" fmla="*/ 4578 w 10000"/>
                  <a:gd name="connsiteY185" fmla="*/ 9048 h 10000"/>
                  <a:gd name="connsiteX186" fmla="*/ 4583 w 10000"/>
                  <a:gd name="connsiteY186" fmla="*/ 9089 h 10000"/>
                  <a:gd name="connsiteX187" fmla="*/ 4586 w 10000"/>
                  <a:gd name="connsiteY187" fmla="*/ 9116 h 10000"/>
                  <a:gd name="connsiteX188" fmla="*/ 4586 w 10000"/>
                  <a:gd name="connsiteY188" fmla="*/ 9120 h 10000"/>
                  <a:gd name="connsiteX189" fmla="*/ 4583 w 10000"/>
                  <a:gd name="connsiteY189" fmla="*/ 9143 h 10000"/>
                  <a:gd name="connsiteX190" fmla="*/ 4583 w 10000"/>
                  <a:gd name="connsiteY190" fmla="*/ 9170 h 10000"/>
                  <a:gd name="connsiteX191" fmla="*/ 4578 w 10000"/>
                  <a:gd name="connsiteY191" fmla="*/ 9175 h 10000"/>
                  <a:gd name="connsiteX192" fmla="*/ 4570 w 10000"/>
                  <a:gd name="connsiteY192" fmla="*/ 9197 h 10000"/>
                  <a:gd name="connsiteX193" fmla="*/ 4556 w 10000"/>
                  <a:gd name="connsiteY193" fmla="*/ 9170 h 10000"/>
                  <a:gd name="connsiteX194" fmla="*/ 4553 w 10000"/>
                  <a:gd name="connsiteY194" fmla="*/ 9147 h 10000"/>
                  <a:gd name="connsiteX195" fmla="*/ 4545 w 10000"/>
                  <a:gd name="connsiteY195" fmla="*/ 9120 h 10000"/>
                  <a:gd name="connsiteX196" fmla="*/ 4539 w 10000"/>
                  <a:gd name="connsiteY196" fmla="*/ 9093 h 10000"/>
                  <a:gd name="connsiteX197" fmla="*/ 4531 w 10000"/>
                  <a:gd name="connsiteY197" fmla="*/ 9062 h 10000"/>
                  <a:gd name="connsiteX198" fmla="*/ 4523 w 10000"/>
                  <a:gd name="connsiteY198" fmla="*/ 9039 h 10000"/>
                  <a:gd name="connsiteX199" fmla="*/ 4514 w 10000"/>
                  <a:gd name="connsiteY199" fmla="*/ 9026 h 10000"/>
                  <a:gd name="connsiteX200" fmla="*/ 4514 w 10000"/>
                  <a:gd name="connsiteY200" fmla="*/ 9035 h 10000"/>
                  <a:gd name="connsiteX201" fmla="*/ 4512 w 10000"/>
                  <a:gd name="connsiteY201" fmla="*/ 9035 h 10000"/>
                  <a:gd name="connsiteX202" fmla="*/ 4503 w 10000"/>
                  <a:gd name="connsiteY202" fmla="*/ 9035 h 10000"/>
                  <a:gd name="connsiteX203" fmla="*/ 4498 w 10000"/>
                  <a:gd name="connsiteY203" fmla="*/ 9048 h 10000"/>
                  <a:gd name="connsiteX204" fmla="*/ 4481 w 10000"/>
                  <a:gd name="connsiteY204" fmla="*/ 9062 h 10000"/>
                  <a:gd name="connsiteX205" fmla="*/ 4473 w 10000"/>
                  <a:gd name="connsiteY205" fmla="*/ 9066 h 10000"/>
                  <a:gd name="connsiteX206" fmla="*/ 4473 w 10000"/>
                  <a:gd name="connsiteY206" fmla="*/ 9075 h 10000"/>
                  <a:gd name="connsiteX207" fmla="*/ 4459 w 10000"/>
                  <a:gd name="connsiteY207" fmla="*/ 9080 h 10000"/>
                  <a:gd name="connsiteX208" fmla="*/ 4448 w 10000"/>
                  <a:gd name="connsiteY208" fmla="*/ 9075 h 10000"/>
                  <a:gd name="connsiteX209" fmla="*/ 4440 w 10000"/>
                  <a:gd name="connsiteY209" fmla="*/ 9075 h 10000"/>
                  <a:gd name="connsiteX210" fmla="*/ 4432 w 10000"/>
                  <a:gd name="connsiteY210" fmla="*/ 9080 h 10000"/>
                  <a:gd name="connsiteX211" fmla="*/ 4418 w 10000"/>
                  <a:gd name="connsiteY211" fmla="*/ 9093 h 10000"/>
                  <a:gd name="connsiteX212" fmla="*/ 4398 w 10000"/>
                  <a:gd name="connsiteY212" fmla="*/ 9116 h 10000"/>
                  <a:gd name="connsiteX213" fmla="*/ 4390 w 10000"/>
                  <a:gd name="connsiteY213" fmla="*/ 9120 h 10000"/>
                  <a:gd name="connsiteX214" fmla="*/ 4382 w 10000"/>
                  <a:gd name="connsiteY214" fmla="*/ 9129 h 10000"/>
                  <a:gd name="connsiteX215" fmla="*/ 4382 w 10000"/>
                  <a:gd name="connsiteY215" fmla="*/ 9134 h 10000"/>
                  <a:gd name="connsiteX216" fmla="*/ 4385 w 10000"/>
                  <a:gd name="connsiteY216" fmla="*/ 9143 h 10000"/>
                  <a:gd name="connsiteX217" fmla="*/ 4398 w 10000"/>
                  <a:gd name="connsiteY217" fmla="*/ 9134 h 10000"/>
                  <a:gd name="connsiteX218" fmla="*/ 4418 w 10000"/>
                  <a:gd name="connsiteY218" fmla="*/ 9161 h 10000"/>
                  <a:gd name="connsiteX219" fmla="*/ 4423 w 10000"/>
                  <a:gd name="connsiteY219" fmla="*/ 9170 h 10000"/>
                  <a:gd name="connsiteX220" fmla="*/ 4426 w 10000"/>
                  <a:gd name="connsiteY220" fmla="*/ 9175 h 10000"/>
                  <a:gd name="connsiteX221" fmla="*/ 4432 w 10000"/>
                  <a:gd name="connsiteY221" fmla="*/ 9211 h 10000"/>
                  <a:gd name="connsiteX222" fmla="*/ 4426 w 10000"/>
                  <a:gd name="connsiteY222" fmla="*/ 9224 h 10000"/>
                  <a:gd name="connsiteX223" fmla="*/ 4418 w 10000"/>
                  <a:gd name="connsiteY223" fmla="*/ 9247 h 10000"/>
                  <a:gd name="connsiteX224" fmla="*/ 4409 w 10000"/>
                  <a:gd name="connsiteY224" fmla="*/ 9238 h 10000"/>
                  <a:gd name="connsiteX225" fmla="*/ 4398 w 10000"/>
                  <a:gd name="connsiteY225" fmla="*/ 9220 h 10000"/>
                  <a:gd name="connsiteX226" fmla="*/ 4393 w 10000"/>
                  <a:gd name="connsiteY226" fmla="*/ 9211 h 10000"/>
                  <a:gd name="connsiteX227" fmla="*/ 4390 w 10000"/>
                  <a:gd name="connsiteY227" fmla="*/ 9211 h 10000"/>
                  <a:gd name="connsiteX228" fmla="*/ 4385 w 10000"/>
                  <a:gd name="connsiteY228" fmla="*/ 9220 h 10000"/>
                  <a:gd name="connsiteX229" fmla="*/ 4385 w 10000"/>
                  <a:gd name="connsiteY229" fmla="*/ 9238 h 10000"/>
                  <a:gd name="connsiteX230" fmla="*/ 4382 w 10000"/>
                  <a:gd name="connsiteY230" fmla="*/ 9260 h 10000"/>
                  <a:gd name="connsiteX231" fmla="*/ 4360 w 10000"/>
                  <a:gd name="connsiteY231" fmla="*/ 9278 h 10000"/>
                  <a:gd name="connsiteX232" fmla="*/ 4360 w 10000"/>
                  <a:gd name="connsiteY232" fmla="*/ 9292 h 10000"/>
                  <a:gd name="connsiteX233" fmla="*/ 4363 w 10000"/>
                  <a:gd name="connsiteY233" fmla="*/ 9305 h 10000"/>
                  <a:gd name="connsiteX234" fmla="*/ 4385 w 10000"/>
                  <a:gd name="connsiteY234" fmla="*/ 9314 h 10000"/>
                  <a:gd name="connsiteX235" fmla="*/ 4393 w 10000"/>
                  <a:gd name="connsiteY235" fmla="*/ 9319 h 10000"/>
                  <a:gd name="connsiteX236" fmla="*/ 4398 w 10000"/>
                  <a:gd name="connsiteY236" fmla="*/ 9319 h 10000"/>
                  <a:gd name="connsiteX237" fmla="*/ 4401 w 10000"/>
                  <a:gd name="connsiteY237" fmla="*/ 9314 h 10000"/>
                  <a:gd name="connsiteX238" fmla="*/ 4409 w 10000"/>
                  <a:gd name="connsiteY238" fmla="*/ 9278 h 10000"/>
                  <a:gd name="connsiteX239" fmla="*/ 4418 w 10000"/>
                  <a:gd name="connsiteY239" fmla="*/ 9287 h 10000"/>
                  <a:gd name="connsiteX240" fmla="*/ 4426 w 10000"/>
                  <a:gd name="connsiteY240" fmla="*/ 9292 h 10000"/>
                  <a:gd name="connsiteX241" fmla="*/ 4426 w 10000"/>
                  <a:gd name="connsiteY241" fmla="*/ 9301 h 10000"/>
                  <a:gd name="connsiteX242" fmla="*/ 4426 w 10000"/>
                  <a:gd name="connsiteY242" fmla="*/ 9314 h 10000"/>
                  <a:gd name="connsiteX243" fmla="*/ 4418 w 10000"/>
                  <a:gd name="connsiteY243" fmla="*/ 9332 h 10000"/>
                  <a:gd name="connsiteX244" fmla="*/ 4415 w 10000"/>
                  <a:gd name="connsiteY244" fmla="*/ 9341 h 10000"/>
                  <a:gd name="connsiteX245" fmla="*/ 4418 w 10000"/>
                  <a:gd name="connsiteY245" fmla="*/ 9350 h 10000"/>
                  <a:gd name="connsiteX246" fmla="*/ 4415 w 10000"/>
                  <a:gd name="connsiteY246" fmla="*/ 9364 h 10000"/>
                  <a:gd name="connsiteX247" fmla="*/ 4418 w 10000"/>
                  <a:gd name="connsiteY247" fmla="*/ 9409 h 10000"/>
                  <a:gd name="connsiteX248" fmla="*/ 4418 w 10000"/>
                  <a:gd name="connsiteY248" fmla="*/ 9423 h 10000"/>
                  <a:gd name="connsiteX249" fmla="*/ 4415 w 10000"/>
                  <a:gd name="connsiteY249" fmla="*/ 9432 h 10000"/>
                  <a:gd name="connsiteX250" fmla="*/ 4398 w 10000"/>
                  <a:gd name="connsiteY250" fmla="*/ 9423 h 10000"/>
                  <a:gd name="connsiteX251" fmla="*/ 4390 w 10000"/>
                  <a:gd name="connsiteY251" fmla="*/ 9436 h 10000"/>
                  <a:gd name="connsiteX252" fmla="*/ 4385 w 10000"/>
                  <a:gd name="connsiteY252" fmla="*/ 9445 h 10000"/>
                  <a:gd name="connsiteX253" fmla="*/ 4376 w 10000"/>
                  <a:gd name="connsiteY253" fmla="*/ 9459 h 10000"/>
                  <a:gd name="connsiteX254" fmla="*/ 4354 w 10000"/>
                  <a:gd name="connsiteY254" fmla="*/ 9450 h 10000"/>
                  <a:gd name="connsiteX255" fmla="*/ 4352 w 10000"/>
                  <a:gd name="connsiteY255" fmla="*/ 9445 h 10000"/>
                  <a:gd name="connsiteX256" fmla="*/ 4354 w 10000"/>
                  <a:gd name="connsiteY256" fmla="*/ 9432 h 10000"/>
                  <a:gd name="connsiteX257" fmla="*/ 4368 w 10000"/>
                  <a:gd name="connsiteY257" fmla="*/ 9432 h 10000"/>
                  <a:gd name="connsiteX258" fmla="*/ 4371 w 10000"/>
                  <a:gd name="connsiteY258" fmla="*/ 9423 h 10000"/>
                  <a:gd name="connsiteX259" fmla="*/ 4371 w 10000"/>
                  <a:gd name="connsiteY259" fmla="*/ 9405 h 10000"/>
                  <a:gd name="connsiteX260" fmla="*/ 4368 w 10000"/>
                  <a:gd name="connsiteY260" fmla="*/ 9391 h 10000"/>
                  <a:gd name="connsiteX261" fmla="*/ 4363 w 10000"/>
                  <a:gd name="connsiteY261" fmla="*/ 9391 h 10000"/>
                  <a:gd name="connsiteX262" fmla="*/ 4354 w 10000"/>
                  <a:gd name="connsiteY262" fmla="*/ 9409 h 10000"/>
                  <a:gd name="connsiteX263" fmla="*/ 4335 w 10000"/>
                  <a:gd name="connsiteY263" fmla="*/ 9436 h 10000"/>
                  <a:gd name="connsiteX264" fmla="*/ 4327 w 10000"/>
                  <a:gd name="connsiteY264" fmla="*/ 9445 h 10000"/>
                  <a:gd name="connsiteX265" fmla="*/ 4313 w 10000"/>
                  <a:gd name="connsiteY265" fmla="*/ 9445 h 10000"/>
                  <a:gd name="connsiteX266" fmla="*/ 4305 w 10000"/>
                  <a:gd name="connsiteY266" fmla="*/ 9436 h 10000"/>
                  <a:gd name="connsiteX267" fmla="*/ 4296 w 10000"/>
                  <a:gd name="connsiteY267" fmla="*/ 9409 h 10000"/>
                  <a:gd name="connsiteX268" fmla="*/ 4302 w 10000"/>
                  <a:gd name="connsiteY268" fmla="*/ 9396 h 10000"/>
                  <a:gd name="connsiteX269" fmla="*/ 4302 w 10000"/>
                  <a:gd name="connsiteY269" fmla="*/ 9378 h 10000"/>
                  <a:gd name="connsiteX270" fmla="*/ 4302 w 10000"/>
                  <a:gd name="connsiteY270" fmla="*/ 9355 h 10000"/>
                  <a:gd name="connsiteX271" fmla="*/ 4296 w 10000"/>
                  <a:gd name="connsiteY271" fmla="*/ 9355 h 10000"/>
                  <a:gd name="connsiteX272" fmla="*/ 4294 w 10000"/>
                  <a:gd name="connsiteY272" fmla="*/ 9364 h 10000"/>
                  <a:gd name="connsiteX273" fmla="*/ 4288 w 10000"/>
                  <a:gd name="connsiteY273" fmla="*/ 9369 h 10000"/>
                  <a:gd name="connsiteX274" fmla="*/ 4288 w 10000"/>
                  <a:gd name="connsiteY274" fmla="*/ 9378 h 10000"/>
                  <a:gd name="connsiteX275" fmla="*/ 4288 w 10000"/>
                  <a:gd name="connsiteY275" fmla="*/ 9391 h 10000"/>
                  <a:gd name="connsiteX276" fmla="*/ 4285 w 10000"/>
                  <a:gd name="connsiteY276" fmla="*/ 9405 h 10000"/>
                  <a:gd name="connsiteX277" fmla="*/ 4274 w 10000"/>
                  <a:gd name="connsiteY277" fmla="*/ 9405 h 10000"/>
                  <a:gd name="connsiteX278" fmla="*/ 4272 w 10000"/>
                  <a:gd name="connsiteY278" fmla="*/ 9396 h 10000"/>
                  <a:gd name="connsiteX279" fmla="*/ 4266 w 10000"/>
                  <a:gd name="connsiteY279" fmla="*/ 9396 h 10000"/>
                  <a:gd name="connsiteX280" fmla="*/ 4263 w 10000"/>
                  <a:gd name="connsiteY280" fmla="*/ 9409 h 10000"/>
                  <a:gd name="connsiteX281" fmla="*/ 4263 w 10000"/>
                  <a:gd name="connsiteY281" fmla="*/ 9423 h 10000"/>
                  <a:gd name="connsiteX282" fmla="*/ 4266 w 10000"/>
                  <a:gd name="connsiteY282" fmla="*/ 9436 h 10000"/>
                  <a:gd name="connsiteX283" fmla="*/ 4258 w 10000"/>
                  <a:gd name="connsiteY283" fmla="*/ 9477 h 10000"/>
                  <a:gd name="connsiteX284" fmla="*/ 4263 w 10000"/>
                  <a:gd name="connsiteY284" fmla="*/ 9504 h 10000"/>
                  <a:gd name="connsiteX285" fmla="*/ 4263 w 10000"/>
                  <a:gd name="connsiteY285" fmla="*/ 9522 h 10000"/>
                  <a:gd name="connsiteX286" fmla="*/ 4249 w 10000"/>
                  <a:gd name="connsiteY286" fmla="*/ 9535 h 10000"/>
                  <a:gd name="connsiteX287" fmla="*/ 4247 w 10000"/>
                  <a:gd name="connsiteY287" fmla="*/ 9549 h 10000"/>
                  <a:gd name="connsiteX288" fmla="*/ 4249 w 10000"/>
                  <a:gd name="connsiteY288" fmla="*/ 9576 h 10000"/>
                  <a:gd name="connsiteX289" fmla="*/ 4249 w 10000"/>
                  <a:gd name="connsiteY289" fmla="*/ 9581 h 10000"/>
                  <a:gd name="connsiteX290" fmla="*/ 4238 w 10000"/>
                  <a:gd name="connsiteY290" fmla="*/ 9581 h 10000"/>
                  <a:gd name="connsiteX291" fmla="*/ 4233 w 10000"/>
                  <a:gd name="connsiteY291" fmla="*/ 9576 h 10000"/>
                  <a:gd name="connsiteX292" fmla="*/ 4216 w 10000"/>
                  <a:gd name="connsiteY292" fmla="*/ 9535 h 10000"/>
                  <a:gd name="connsiteX293" fmla="*/ 4214 w 10000"/>
                  <a:gd name="connsiteY293" fmla="*/ 9549 h 10000"/>
                  <a:gd name="connsiteX294" fmla="*/ 4197 w 10000"/>
                  <a:gd name="connsiteY294" fmla="*/ 9553 h 10000"/>
                  <a:gd name="connsiteX295" fmla="*/ 4178 w 10000"/>
                  <a:gd name="connsiteY295" fmla="*/ 9553 h 10000"/>
                  <a:gd name="connsiteX296" fmla="*/ 4175 w 10000"/>
                  <a:gd name="connsiteY296" fmla="*/ 9562 h 10000"/>
                  <a:gd name="connsiteX297" fmla="*/ 4175 w 10000"/>
                  <a:gd name="connsiteY297" fmla="*/ 9567 h 10000"/>
                  <a:gd name="connsiteX298" fmla="*/ 4183 w 10000"/>
                  <a:gd name="connsiteY298" fmla="*/ 9581 h 10000"/>
                  <a:gd name="connsiteX299" fmla="*/ 4192 w 10000"/>
                  <a:gd name="connsiteY299" fmla="*/ 9594 h 10000"/>
                  <a:gd name="connsiteX300" fmla="*/ 4192 w 10000"/>
                  <a:gd name="connsiteY300" fmla="*/ 9603 h 10000"/>
                  <a:gd name="connsiteX301" fmla="*/ 4186 w 10000"/>
                  <a:gd name="connsiteY301" fmla="*/ 9608 h 10000"/>
                  <a:gd name="connsiteX302" fmla="*/ 4178 w 10000"/>
                  <a:gd name="connsiteY302" fmla="*/ 9608 h 10000"/>
                  <a:gd name="connsiteX303" fmla="*/ 4153 w 10000"/>
                  <a:gd name="connsiteY303" fmla="*/ 9576 h 10000"/>
                  <a:gd name="connsiteX304" fmla="*/ 4142 w 10000"/>
                  <a:gd name="connsiteY304" fmla="*/ 9576 h 10000"/>
                  <a:gd name="connsiteX305" fmla="*/ 4134 w 10000"/>
                  <a:gd name="connsiteY305" fmla="*/ 9581 h 10000"/>
                  <a:gd name="connsiteX306" fmla="*/ 4120 w 10000"/>
                  <a:gd name="connsiteY306" fmla="*/ 9590 h 10000"/>
                  <a:gd name="connsiteX307" fmla="*/ 4111 w 10000"/>
                  <a:gd name="connsiteY307" fmla="*/ 9608 h 10000"/>
                  <a:gd name="connsiteX308" fmla="*/ 4089 w 10000"/>
                  <a:gd name="connsiteY308" fmla="*/ 9617 h 10000"/>
                  <a:gd name="connsiteX309" fmla="*/ 4073 w 10000"/>
                  <a:gd name="connsiteY309" fmla="*/ 9617 h 10000"/>
                  <a:gd name="connsiteX310" fmla="*/ 4054 w 10000"/>
                  <a:gd name="connsiteY310" fmla="*/ 9608 h 10000"/>
                  <a:gd name="connsiteX311" fmla="*/ 4040 w 10000"/>
                  <a:gd name="connsiteY311" fmla="*/ 9608 h 10000"/>
                  <a:gd name="connsiteX312" fmla="*/ 4029 w 10000"/>
                  <a:gd name="connsiteY312" fmla="*/ 9603 h 10000"/>
                  <a:gd name="connsiteX313" fmla="*/ 4015 w 10000"/>
                  <a:gd name="connsiteY313" fmla="*/ 9594 h 10000"/>
                  <a:gd name="connsiteX314" fmla="*/ 3998 w 10000"/>
                  <a:gd name="connsiteY314" fmla="*/ 9590 h 10000"/>
                  <a:gd name="connsiteX315" fmla="*/ 3982 w 10000"/>
                  <a:gd name="connsiteY315" fmla="*/ 9576 h 10000"/>
                  <a:gd name="connsiteX316" fmla="*/ 3974 w 10000"/>
                  <a:gd name="connsiteY316" fmla="*/ 9567 h 10000"/>
                  <a:gd name="connsiteX317" fmla="*/ 3957 w 10000"/>
                  <a:gd name="connsiteY317" fmla="*/ 9562 h 10000"/>
                  <a:gd name="connsiteX318" fmla="*/ 3949 w 10000"/>
                  <a:gd name="connsiteY318" fmla="*/ 9553 h 10000"/>
                  <a:gd name="connsiteX319" fmla="*/ 3943 w 10000"/>
                  <a:gd name="connsiteY319" fmla="*/ 9553 h 10000"/>
                  <a:gd name="connsiteX320" fmla="*/ 3932 w 10000"/>
                  <a:gd name="connsiteY320" fmla="*/ 9540 h 10000"/>
                  <a:gd name="connsiteX321" fmla="*/ 3927 w 10000"/>
                  <a:gd name="connsiteY321" fmla="*/ 9540 h 10000"/>
                  <a:gd name="connsiteX322" fmla="*/ 3918 w 10000"/>
                  <a:gd name="connsiteY322" fmla="*/ 9540 h 10000"/>
                  <a:gd name="connsiteX323" fmla="*/ 3916 w 10000"/>
                  <a:gd name="connsiteY323" fmla="*/ 9562 h 10000"/>
                  <a:gd name="connsiteX324" fmla="*/ 3902 w 10000"/>
                  <a:gd name="connsiteY324" fmla="*/ 9576 h 10000"/>
                  <a:gd name="connsiteX325" fmla="*/ 3888 w 10000"/>
                  <a:gd name="connsiteY325" fmla="*/ 9567 h 10000"/>
                  <a:gd name="connsiteX326" fmla="*/ 3877 w 10000"/>
                  <a:gd name="connsiteY326" fmla="*/ 9567 h 10000"/>
                  <a:gd name="connsiteX327" fmla="*/ 3863 w 10000"/>
                  <a:gd name="connsiteY327" fmla="*/ 9562 h 10000"/>
                  <a:gd name="connsiteX328" fmla="*/ 3860 w 10000"/>
                  <a:gd name="connsiteY328" fmla="*/ 9549 h 10000"/>
                  <a:gd name="connsiteX329" fmla="*/ 3852 w 10000"/>
                  <a:gd name="connsiteY329" fmla="*/ 9535 h 10000"/>
                  <a:gd name="connsiteX330" fmla="*/ 3838 w 10000"/>
                  <a:gd name="connsiteY330" fmla="*/ 9513 h 10000"/>
                  <a:gd name="connsiteX331" fmla="*/ 3830 w 10000"/>
                  <a:gd name="connsiteY331" fmla="*/ 9504 h 10000"/>
                  <a:gd name="connsiteX332" fmla="*/ 3827 w 10000"/>
                  <a:gd name="connsiteY332" fmla="*/ 9504 h 10000"/>
                  <a:gd name="connsiteX333" fmla="*/ 3822 w 10000"/>
                  <a:gd name="connsiteY333" fmla="*/ 9522 h 10000"/>
                  <a:gd name="connsiteX334" fmla="*/ 3819 w 10000"/>
                  <a:gd name="connsiteY334" fmla="*/ 9526 h 10000"/>
                  <a:gd name="connsiteX335" fmla="*/ 3805 w 10000"/>
                  <a:gd name="connsiteY335" fmla="*/ 9535 h 10000"/>
                  <a:gd name="connsiteX336" fmla="*/ 3800 w 10000"/>
                  <a:gd name="connsiteY336" fmla="*/ 9504 h 10000"/>
                  <a:gd name="connsiteX337" fmla="*/ 3805 w 10000"/>
                  <a:gd name="connsiteY337" fmla="*/ 9499 h 10000"/>
                  <a:gd name="connsiteX338" fmla="*/ 3797 w 10000"/>
                  <a:gd name="connsiteY338" fmla="*/ 9463 h 10000"/>
                  <a:gd name="connsiteX339" fmla="*/ 3783 w 10000"/>
                  <a:gd name="connsiteY339" fmla="*/ 9459 h 10000"/>
                  <a:gd name="connsiteX340" fmla="*/ 3772 w 10000"/>
                  <a:gd name="connsiteY340" fmla="*/ 9450 h 10000"/>
                  <a:gd name="connsiteX341" fmla="*/ 3758 w 10000"/>
                  <a:gd name="connsiteY341" fmla="*/ 9450 h 10000"/>
                  <a:gd name="connsiteX342" fmla="*/ 3742 w 10000"/>
                  <a:gd name="connsiteY342" fmla="*/ 9450 h 10000"/>
                  <a:gd name="connsiteX343" fmla="*/ 3725 w 10000"/>
                  <a:gd name="connsiteY343" fmla="*/ 9450 h 10000"/>
                  <a:gd name="connsiteX344" fmla="*/ 3717 w 10000"/>
                  <a:gd name="connsiteY344" fmla="*/ 9450 h 10000"/>
                  <a:gd name="connsiteX345" fmla="*/ 3709 w 10000"/>
                  <a:gd name="connsiteY345" fmla="*/ 9445 h 10000"/>
                  <a:gd name="connsiteX346" fmla="*/ 3695 w 10000"/>
                  <a:gd name="connsiteY346" fmla="*/ 9445 h 10000"/>
                  <a:gd name="connsiteX347" fmla="*/ 3692 w 10000"/>
                  <a:gd name="connsiteY347" fmla="*/ 9445 h 10000"/>
                  <a:gd name="connsiteX348" fmla="*/ 3684 w 10000"/>
                  <a:gd name="connsiteY348" fmla="*/ 9436 h 10000"/>
                  <a:gd name="connsiteX349" fmla="*/ 3687 w 10000"/>
                  <a:gd name="connsiteY349" fmla="*/ 9418 h 10000"/>
                  <a:gd name="connsiteX350" fmla="*/ 3692 w 10000"/>
                  <a:gd name="connsiteY350" fmla="*/ 9409 h 10000"/>
                  <a:gd name="connsiteX351" fmla="*/ 3695 w 10000"/>
                  <a:gd name="connsiteY351" fmla="*/ 9405 h 10000"/>
                  <a:gd name="connsiteX352" fmla="*/ 3711 w 10000"/>
                  <a:gd name="connsiteY352" fmla="*/ 9396 h 10000"/>
                  <a:gd name="connsiteX353" fmla="*/ 3717 w 10000"/>
                  <a:gd name="connsiteY353" fmla="*/ 9396 h 10000"/>
                  <a:gd name="connsiteX354" fmla="*/ 3722 w 10000"/>
                  <a:gd name="connsiteY354" fmla="*/ 9396 h 10000"/>
                  <a:gd name="connsiteX355" fmla="*/ 3733 w 10000"/>
                  <a:gd name="connsiteY355" fmla="*/ 9391 h 10000"/>
                  <a:gd name="connsiteX356" fmla="*/ 3742 w 10000"/>
                  <a:gd name="connsiteY356" fmla="*/ 9378 h 10000"/>
                  <a:gd name="connsiteX357" fmla="*/ 3747 w 10000"/>
                  <a:gd name="connsiteY357" fmla="*/ 9369 h 10000"/>
                  <a:gd name="connsiteX358" fmla="*/ 3750 w 10000"/>
                  <a:gd name="connsiteY358" fmla="*/ 9355 h 10000"/>
                  <a:gd name="connsiteX359" fmla="*/ 3750 w 10000"/>
                  <a:gd name="connsiteY359" fmla="*/ 9350 h 10000"/>
                  <a:gd name="connsiteX360" fmla="*/ 3747 w 10000"/>
                  <a:gd name="connsiteY360" fmla="*/ 9328 h 10000"/>
                  <a:gd name="connsiteX361" fmla="*/ 3747 w 10000"/>
                  <a:gd name="connsiteY361" fmla="*/ 9314 h 10000"/>
                  <a:gd name="connsiteX362" fmla="*/ 3750 w 10000"/>
                  <a:gd name="connsiteY362" fmla="*/ 9305 h 10000"/>
                  <a:gd name="connsiteX363" fmla="*/ 3756 w 10000"/>
                  <a:gd name="connsiteY363" fmla="*/ 9305 h 10000"/>
                  <a:gd name="connsiteX364" fmla="*/ 3767 w 10000"/>
                  <a:gd name="connsiteY364" fmla="*/ 9301 h 10000"/>
                  <a:gd name="connsiteX365" fmla="*/ 3772 w 10000"/>
                  <a:gd name="connsiteY365" fmla="*/ 9287 h 10000"/>
                  <a:gd name="connsiteX366" fmla="*/ 3775 w 10000"/>
                  <a:gd name="connsiteY366" fmla="*/ 9265 h 10000"/>
                  <a:gd name="connsiteX367" fmla="*/ 3775 w 10000"/>
                  <a:gd name="connsiteY367" fmla="*/ 9238 h 10000"/>
                  <a:gd name="connsiteX368" fmla="*/ 3772 w 10000"/>
                  <a:gd name="connsiteY368" fmla="*/ 9211 h 10000"/>
                  <a:gd name="connsiteX369" fmla="*/ 3772 w 10000"/>
                  <a:gd name="connsiteY369" fmla="*/ 9197 h 10000"/>
                  <a:gd name="connsiteX370" fmla="*/ 3775 w 10000"/>
                  <a:gd name="connsiteY370" fmla="*/ 9170 h 10000"/>
                  <a:gd name="connsiteX371" fmla="*/ 3775 w 10000"/>
                  <a:gd name="connsiteY371" fmla="*/ 9147 h 10000"/>
                  <a:gd name="connsiteX372" fmla="*/ 3775 w 10000"/>
                  <a:gd name="connsiteY372" fmla="*/ 9129 h 10000"/>
                  <a:gd name="connsiteX373" fmla="*/ 3775 w 10000"/>
                  <a:gd name="connsiteY373" fmla="*/ 9116 h 10000"/>
                  <a:gd name="connsiteX374" fmla="*/ 3789 w 10000"/>
                  <a:gd name="connsiteY374" fmla="*/ 9107 h 10000"/>
                  <a:gd name="connsiteX375" fmla="*/ 3789 w 10000"/>
                  <a:gd name="connsiteY375" fmla="*/ 9089 h 10000"/>
                  <a:gd name="connsiteX376" fmla="*/ 3783 w 10000"/>
                  <a:gd name="connsiteY376" fmla="*/ 9035 h 10000"/>
                  <a:gd name="connsiteX377" fmla="*/ 3783 w 10000"/>
                  <a:gd name="connsiteY377" fmla="*/ 9017 h 10000"/>
                  <a:gd name="connsiteX378" fmla="*/ 3791 w 10000"/>
                  <a:gd name="connsiteY378" fmla="*/ 8999 h 10000"/>
                  <a:gd name="connsiteX379" fmla="*/ 3797 w 10000"/>
                  <a:gd name="connsiteY379" fmla="*/ 8990 h 10000"/>
                  <a:gd name="connsiteX380" fmla="*/ 3808 w 10000"/>
                  <a:gd name="connsiteY380" fmla="*/ 8963 h 10000"/>
                  <a:gd name="connsiteX381" fmla="*/ 3813 w 10000"/>
                  <a:gd name="connsiteY381" fmla="*/ 8931 h 10000"/>
                  <a:gd name="connsiteX382" fmla="*/ 3813 w 10000"/>
                  <a:gd name="connsiteY382" fmla="*/ 8917 h 10000"/>
                  <a:gd name="connsiteX383" fmla="*/ 3808 w 10000"/>
                  <a:gd name="connsiteY383" fmla="*/ 8908 h 10000"/>
                  <a:gd name="connsiteX384" fmla="*/ 3813 w 10000"/>
                  <a:gd name="connsiteY384" fmla="*/ 8904 h 10000"/>
                  <a:gd name="connsiteX385" fmla="*/ 3813 w 10000"/>
                  <a:gd name="connsiteY385" fmla="*/ 8890 h 10000"/>
                  <a:gd name="connsiteX386" fmla="*/ 3808 w 10000"/>
                  <a:gd name="connsiteY386" fmla="*/ 8877 h 10000"/>
                  <a:gd name="connsiteX387" fmla="*/ 3808 w 10000"/>
                  <a:gd name="connsiteY387" fmla="*/ 8854 h 10000"/>
                  <a:gd name="connsiteX388" fmla="*/ 3808 w 10000"/>
                  <a:gd name="connsiteY388" fmla="*/ 8841 h 10000"/>
                  <a:gd name="connsiteX389" fmla="*/ 3808 w 10000"/>
                  <a:gd name="connsiteY389" fmla="*/ 8827 h 10000"/>
                  <a:gd name="connsiteX390" fmla="*/ 3808 w 10000"/>
                  <a:gd name="connsiteY390" fmla="*/ 8818 h 10000"/>
                  <a:gd name="connsiteX391" fmla="*/ 3808 w 10000"/>
                  <a:gd name="connsiteY391" fmla="*/ 8814 h 10000"/>
                  <a:gd name="connsiteX392" fmla="*/ 3808 w 10000"/>
                  <a:gd name="connsiteY392" fmla="*/ 8805 h 10000"/>
                  <a:gd name="connsiteX393" fmla="*/ 3808 w 10000"/>
                  <a:gd name="connsiteY393" fmla="*/ 8787 h 10000"/>
                  <a:gd name="connsiteX394" fmla="*/ 3808 w 10000"/>
                  <a:gd name="connsiteY394" fmla="*/ 8764 h 10000"/>
                  <a:gd name="connsiteX395" fmla="*/ 3808 w 10000"/>
                  <a:gd name="connsiteY395" fmla="*/ 8746 h 10000"/>
                  <a:gd name="connsiteX396" fmla="*/ 3805 w 10000"/>
                  <a:gd name="connsiteY396" fmla="*/ 8733 h 10000"/>
                  <a:gd name="connsiteX397" fmla="*/ 3805 w 10000"/>
                  <a:gd name="connsiteY397" fmla="*/ 8724 h 10000"/>
                  <a:gd name="connsiteX398" fmla="*/ 3808 w 10000"/>
                  <a:gd name="connsiteY398" fmla="*/ 8719 h 10000"/>
                  <a:gd name="connsiteX399" fmla="*/ 3813 w 10000"/>
                  <a:gd name="connsiteY399" fmla="*/ 8710 h 10000"/>
                  <a:gd name="connsiteX400" fmla="*/ 3819 w 10000"/>
                  <a:gd name="connsiteY400" fmla="*/ 8687 h 10000"/>
                  <a:gd name="connsiteX401" fmla="*/ 3822 w 10000"/>
                  <a:gd name="connsiteY401" fmla="*/ 8674 h 10000"/>
                  <a:gd name="connsiteX402" fmla="*/ 3822 w 10000"/>
                  <a:gd name="connsiteY402" fmla="*/ 8647 h 10000"/>
                  <a:gd name="connsiteX403" fmla="*/ 3827 w 10000"/>
                  <a:gd name="connsiteY403" fmla="*/ 8642 h 10000"/>
                  <a:gd name="connsiteX404" fmla="*/ 3827 w 10000"/>
                  <a:gd name="connsiteY404" fmla="*/ 8620 h 10000"/>
                  <a:gd name="connsiteX405" fmla="*/ 3836 w 10000"/>
                  <a:gd name="connsiteY405" fmla="*/ 8593 h 10000"/>
                  <a:gd name="connsiteX406" fmla="*/ 3838 w 10000"/>
                  <a:gd name="connsiteY406" fmla="*/ 8566 h 10000"/>
                  <a:gd name="connsiteX407" fmla="*/ 3838 w 10000"/>
                  <a:gd name="connsiteY407" fmla="*/ 8561 h 10000"/>
                  <a:gd name="connsiteX408" fmla="*/ 3844 w 10000"/>
                  <a:gd name="connsiteY408" fmla="*/ 8530 h 10000"/>
                  <a:gd name="connsiteX409" fmla="*/ 3844 w 10000"/>
                  <a:gd name="connsiteY409" fmla="*/ 8512 h 10000"/>
                  <a:gd name="connsiteX410" fmla="*/ 3844 w 10000"/>
                  <a:gd name="connsiteY410" fmla="*/ 8489 h 10000"/>
                  <a:gd name="connsiteX411" fmla="*/ 3838 w 10000"/>
                  <a:gd name="connsiteY411" fmla="*/ 8444 h 10000"/>
                  <a:gd name="connsiteX412" fmla="*/ 3838 w 10000"/>
                  <a:gd name="connsiteY412" fmla="*/ 8403 h 10000"/>
                  <a:gd name="connsiteX413" fmla="*/ 3838 w 10000"/>
                  <a:gd name="connsiteY413" fmla="*/ 8358 h 10000"/>
                  <a:gd name="connsiteX414" fmla="*/ 3836 w 10000"/>
                  <a:gd name="connsiteY414" fmla="*/ 8331 h 10000"/>
                  <a:gd name="connsiteX415" fmla="*/ 3838 w 10000"/>
                  <a:gd name="connsiteY415" fmla="*/ 8286 h 10000"/>
                  <a:gd name="connsiteX416" fmla="*/ 3836 w 10000"/>
                  <a:gd name="connsiteY416" fmla="*/ 8245 h 10000"/>
                  <a:gd name="connsiteX417" fmla="*/ 3836 w 10000"/>
                  <a:gd name="connsiteY417" fmla="*/ 8209 h 10000"/>
                  <a:gd name="connsiteX418" fmla="*/ 3836 w 10000"/>
                  <a:gd name="connsiteY418" fmla="*/ 8155 h 10000"/>
                  <a:gd name="connsiteX419" fmla="*/ 3836 w 10000"/>
                  <a:gd name="connsiteY419" fmla="*/ 8128 h 10000"/>
                  <a:gd name="connsiteX420" fmla="*/ 3836 w 10000"/>
                  <a:gd name="connsiteY420" fmla="*/ 8092 h 10000"/>
                  <a:gd name="connsiteX421" fmla="*/ 3830 w 10000"/>
                  <a:gd name="connsiteY421" fmla="*/ 8056 h 10000"/>
                  <a:gd name="connsiteX422" fmla="*/ 3830 w 10000"/>
                  <a:gd name="connsiteY422" fmla="*/ 8029 h 10000"/>
                  <a:gd name="connsiteX423" fmla="*/ 3830 w 10000"/>
                  <a:gd name="connsiteY423" fmla="*/ 8011 h 10000"/>
                  <a:gd name="connsiteX424" fmla="*/ 3827 w 10000"/>
                  <a:gd name="connsiteY424" fmla="*/ 7988 h 10000"/>
                  <a:gd name="connsiteX425" fmla="*/ 3827 w 10000"/>
                  <a:gd name="connsiteY425" fmla="*/ 7961 h 10000"/>
                  <a:gd name="connsiteX426" fmla="*/ 3822 w 10000"/>
                  <a:gd name="connsiteY426" fmla="*/ 7943 h 10000"/>
                  <a:gd name="connsiteX427" fmla="*/ 3822 w 10000"/>
                  <a:gd name="connsiteY427" fmla="*/ 7934 h 10000"/>
                  <a:gd name="connsiteX428" fmla="*/ 3819 w 10000"/>
                  <a:gd name="connsiteY428" fmla="*/ 7934 h 10000"/>
                  <a:gd name="connsiteX429" fmla="*/ 3789 w 10000"/>
                  <a:gd name="connsiteY429" fmla="*/ 7934 h 10000"/>
                  <a:gd name="connsiteX430" fmla="*/ 3758 w 10000"/>
                  <a:gd name="connsiteY430" fmla="*/ 7934 h 10000"/>
                  <a:gd name="connsiteX431" fmla="*/ 3709 w 10000"/>
                  <a:gd name="connsiteY431" fmla="*/ 7934 h 10000"/>
                  <a:gd name="connsiteX432" fmla="*/ 3684 w 10000"/>
                  <a:gd name="connsiteY432" fmla="*/ 7934 h 10000"/>
                  <a:gd name="connsiteX433" fmla="*/ 3645 w 10000"/>
                  <a:gd name="connsiteY433" fmla="*/ 7943 h 10000"/>
                  <a:gd name="connsiteX434" fmla="*/ 3598 w 10000"/>
                  <a:gd name="connsiteY434" fmla="*/ 7943 h 10000"/>
                  <a:gd name="connsiteX435" fmla="*/ 3573 w 10000"/>
                  <a:gd name="connsiteY435" fmla="*/ 7948 h 10000"/>
                  <a:gd name="connsiteX436" fmla="*/ 3549 w 10000"/>
                  <a:gd name="connsiteY436" fmla="*/ 7943 h 10000"/>
                  <a:gd name="connsiteX437" fmla="*/ 3540 w 10000"/>
                  <a:gd name="connsiteY437" fmla="*/ 7934 h 10000"/>
                  <a:gd name="connsiteX438" fmla="*/ 3538 w 10000"/>
                  <a:gd name="connsiteY438" fmla="*/ 7934 h 10000"/>
                  <a:gd name="connsiteX439" fmla="*/ 3518 w 10000"/>
                  <a:gd name="connsiteY439" fmla="*/ 7961 h 10000"/>
                  <a:gd name="connsiteX440" fmla="*/ 3518 w 10000"/>
                  <a:gd name="connsiteY440" fmla="*/ 7975 h 10000"/>
                  <a:gd name="connsiteX441" fmla="*/ 3518 w 10000"/>
                  <a:gd name="connsiteY441" fmla="*/ 8002 h 10000"/>
                  <a:gd name="connsiteX442" fmla="*/ 3510 w 10000"/>
                  <a:gd name="connsiteY442" fmla="*/ 8011 h 10000"/>
                  <a:gd name="connsiteX443" fmla="*/ 3493 w 10000"/>
                  <a:gd name="connsiteY443" fmla="*/ 8024 h 10000"/>
                  <a:gd name="connsiteX444" fmla="*/ 3474 w 10000"/>
                  <a:gd name="connsiteY444" fmla="*/ 8029 h 10000"/>
                  <a:gd name="connsiteX445" fmla="*/ 3458 w 10000"/>
                  <a:gd name="connsiteY445" fmla="*/ 8042 h 10000"/>
                  <a:gd name="connsiteX446" fmla="*/ 3435 w 10000"/>
                  <a:gd name="connsiteY446" fmla="*/ 8065 h 10000"/>
                  <a:gd name="connsiteX447" fmla="*/ 3422 w 10000"/>
                  <a:gd name="connsiteY447" fmla="*/ 8074 h 10000"/>
                  <a:gd name="connsiteX448" fmla="*/ 3411 w 10000"/>
                  <a:gd name="connsiteY448" fmla="*/ 8088 h 10000"/>
                  <a:gd name="connsiteX449" fmla="*/ 3402 w 10000"/>
                  <a:gd name="connsiteY449" fmla="*/ 8092 h 10000"/>
                  <a:gd name="connsiteX450" fmla="*/ 3372 w 10000"/>
                  <a:gd name="connsiteY450" fmla="*/ 8119 h 10000"/>
                  <a:gd name="connsiteX451" fmla="*/ 3353 w 10000"/>
                  <a:gd name="connsiteY451" fmla="*/ 8133 h 10000"/>
                  <a:gd name="connsiteX452" fmla="*/ 3344 w 10000"/>
                  <a:gd name="connsiteY452" fmla="*/ 8142 h 10000"/>
                  <a:gd name="connsiteX453" fmla="*/ 3333 w 10000"/>
                  <a:gd name="connsiteY453" fmla="*/ 8160 h 10000"/>
                  <a:gd name="connsiteX454" fmla="*/ 3322 w 10000"/>
                  <a:gd name="connsiteY454" fmla="*/ 8196 h 10000"/>
                  <a:gd name="connsiteX455" fmla="*/ 3317 w 10000"/>
                  <a:gd name="connsiteY455" fmla="*/ 8209 h 10000"/>
                  <a:gd name="connsiteX456" fmla="*/ 3297 w 10000"/>
                  <a:gd name="connsiteY456" fmla="*/ 8245 h 10000"/>
                  <a:gd name="connsiteX457" fmla="*/ 3292 w 10000"/>
                  <a:gd name="connsiteY457" fmla="*/ 8250 h 10000"/>
                  <a:gd name="connsiteX458" fmla="*/ 3281 w 10000"/>
                  <a:gd name="connsiteY458" fmla="*/ 8272 h 10000"/>
                  <a:gd name="connsiteX459" fmla="*/ 3275 w 10000"/>
                  <a:gd name="connsiteY459" fmla="*/ 8277 h 10000"/>
                  <a:gd name="connsiteX460" fmla="*/ 3264 w 10000"/>
                  <a:gd name="connsiteY460" fmla="*/ 8313 h 10000"/>
                  <a:gd name="connsiteX461" fmla="*/ 3248 w 10000"/>
                  <a:gd name="connsiteY461" fmla="*/ 8327 h 10000"/>
                  <a:gd name="connsiteX462" fmla="*/ 3212 w 10000"/>
                  <a:gd name="connsiteY462" fmla="*/ 8340 h 10000"/>
                  <a:gd name="connsiteX463" fmla="*/ 3195 w 10000"/>
                  <a:gd name="connsiteY463" fmla="*/ 8345 h 10000"/>
                  <a:gd name="connsiteX464" fmla="*/ 3195 w 10000"/>
                  <a:gd name="connsiteY464" fmla="*/ 8354 h 10000"/>
                  <a:gd name="connsiteX465" fmla="*/ 3193 w 10000"/>
                  <a:gd name="connsiteY465" fmla="*/ 8358 h 10000"/>
                  <a:gd name="connsiteX466" fmla="*/ 3179 w 10000"/>
                  <a:gd name="connsiteY466" fmla="*/ 8367 h 10000"/>
                  <a:gd name="connsiteX467" fmla="*/ 3171 w 10000"/>
                  <a:gd name="connsiteY467" fmla="*/ 8381 h 10000"/>
                  <a:gd name="connsiteX468" fmla="*/ 3146 w 10000"/>
                  <a:gd name="connsiteY468" fmla="*/ 8408 h 10000"/>
                  <a:gd name="connsiteX469" fmla="*/ 3137 w 10000"/>
                  <a:gd name="connsiteY469" fmla="*/ 8417 h 10000"/>
                  <a:gd name="connsiteX470" fmla="*/ 3115 w 10000"/>
                  <a:gd name="connsiteY470" fmla="*/ 8430 h 10000"/>
                  <a:gd name="connsiteX471" fmla="*/ 3096 w 10000"/>
                  <a:gd name="connsiteY471" fmla="*/ 8417 h 10000"/>
                  <a:gd name="connsiteX472" fmla="*/ 3082 w 10000"/>
                  <a:gd name="connsiteY472" fmla="*/ 8403 h 10000"/>
                  <a:gd name="connsiteX473" fmla="*/ 3066 w 10000"/>
                  <a:gd name="connsiteY473" fmla="*/ 8381 h 10000"/>
                  <a:gd name="connsiteX474" fmla="*/ 3063 w 10000"/>
                  <a:gd name="connsiteY474" fmla="*/ 8372 h 10000"/>
                  <a:gd name="connsiteX475" fmla="*/ 3057 w 10000"/>
                  <a:gd name="connsiteY475" fmla="*/ 8358 h 10000"/>
                  <a:gd name="connsiteX476" fmla="*/ 3052 w 10000"/>
                  <a:gd name="connsiteY476" fmla="*/ 8345 h 10000"/>
                  <a:gd name="connsiteX477" fmla="*/ 3044 w 10000"/>
                  <a:gd name="connsiteY477" fmla="*/ 8327 h 10000"/>
                  <a:gd name="connsiteX478" fmla="*/ 3027 w 10000"/>
                  <a:gd name="connsiteY478" fmla="*/ 8304 h 10000"/>
                  <a:gd name="connsiteX479" fmla="*/ 3016 w 10000"/>
                  <a:gd name="connsiteY479" fmla="*/ 8304 h 10000"/>
                  <a:gd name="connsiteX480" fmla="*/ 3002 w 10000"/>
                  <a:gd name="connsiteY480" fmla="*/ 8304 h 10000"/>
                  <a:gd name="connsiteX481" fmla="*/ 2977 w 10000"/>
                  <a:gd name="connsiteY481" fmla="*/ 8304 h 10000"/>
                  <a:gd name="connsiteX482" fmla="*/ 2961 w 10000"/>
                  <a:gd name="connsiteY482" fmla="*/ 8300 h 10000"/>
                  <a:gd name="connsiteX483" fmla="*/ 2936 w 10000"/>
                  <a:gd name="connsiteY483" fmla="*/ 8300 h 10000"/>
                  <a:gd name="connsiteX484" fmla="*/ 2922 w 10000"/>
                  <a:gd name="connsiteY484" fmla="*/ 8313 h 10000"/>
                  <a:gd name="connsiteX485" fmla="*/ 2911 w 10000"/>
                  <a:gd name="connsiteY485" fmla="*/ 8313 h 10000"/>
                  <a:gd name="connsiteX486" fmla="*/ 2881 w 10000"/>
                  <a:gd name="connsiteY486" fmla="*/ 8304 h 10000"/>
                  <a:gd name="connsiteX487" fmla="*/ 2878 w 10000"/>
                  <a:gd name="connsiteY487" fmla="*/ 8304 h 10000"/>
                  <a:gd name="connsiteX488" fmla="*/ 2867 w 10000"/>
                  <a:gd name="connsiteY488" fmla="*/ 8313 h 10000"/>
                  <a:gd name="connsiteX489" fmla="*/ 2859 w 10000"/>
                  <a:gd name="connsiteY489" fmla="*/ 8318 h 10000"/>
                  <a:gd name="connsiteX490" fmla="*/ 2856 w 10000"/>
                  <a:gd name="connsiteY490" fmla="*/ 8327 h 10000"/>
                  <a:gd name="connsiteX491" fmla="*/ 2856 w 10000"/>
                  <a:gd name="connsiteY491" fmla="*/ 8331 h 10000"/>
                  <a:gd name="connsiteX492" fmla="*/ 2850 w 10000"/>
                  <a:gd name="connsiteY492" fmla="*/ 8340 h 10000"/>
                  <a:gd name="connsiteX493" fmla="*/ 2864 w 10000"/>
                  <a:gd name="connsiteY493" fmla="*/ 8345 h 10000"/>
                  <a:gd name="connsiteX494" fmla="*/ 2867 w 10000"/>
                  <a:gd name="connsiteY494" fmla="*/ 8354 h 10000"/>
                  <a:gd name="connsiteX495" fmla="*/ 2878 w 10000"/>
                  <a:gd name="connsiteY495" fmla="*/ 8367 h 10000"/>
                  <a:gd name="connsiteX496" fmla="*/ 2881 w 10000"/>
                  <a:gd name="connsiteY496" fmla="*/ 8385 h 10000"/>
                  <a:gd name="connsiteX497" fmla="*/ 2881 w 10000"/>
                  <a:gd name="connsiteY497" fmla="*/ 8403 h 10000"/>
                  <a:gd name="connsiteX498" fmla="*/ 2886 w 10000"/>
                  <a:gd name="connsiteY498" fmla="*/ 8417 h 10000"/>
                  <a:gd name="connsiteX499" fmla="*/ 2889 w 10000"/>
                  <a:gd name="connsiteY499" fmla="*/ 8430 h 10000"/>
                  <a:gd name="connsiteX500" fmla="*/ 2897 w 10000"/>
                  <a:gd name="connsiteY500" fmla="*/ 8444 h 10000"/>
                  <a:gd name="connsiteX501" fmla="*/ 2903 w 10000"/>
                  <a:gd name="connsiteY501" fmla="*/ 8462 h 10000"/>
                  <a:gd name="connsiteX502" fmla="*/ 2906 w 10000"/>
                  <a:gd name="connsiteY502" fmla="*/ 8484 h 10000"/>
                  <a:gd name="connsiteX503" fmla="*/ 2906 w 10000"/>
                  <a:gd name="connsiteY503" fmla="*/ 8512 h 10000"/>
                  <a:gd name="connsiteX504" fmla="*/ 2903 w 10000"/>
                  <a:gd name="connsiteY504" fmla="*/ 8539 h 10000"/>
                  <a:gd name="connsiteX505" fmla="*/ 2903 w 10000"/>
                  <a:gd name="connsiteY505" fmla="*/ 8561 h 10000"/>
                  <a:gd name="connsiteX506" fmla="*/ 2903 w 10000"/>
                  <a:gd name="connsiteY506" fmla="*/ 8575 h 10000"/>
                  <a:gd name="connsiteX507" fmla="*/ 2906 w 10000"/>
                  <a:gd name="connsiteY507" fmla="*/ 8588 h 10000"/>
                  <a:gd name="connsiteX508" fmla="*/ 2831 w 10000"/>
                  <a:gd name="connsiteY508" fmla="*/ 8683 h 10000"/>
                  <a:gd name="connsiteX509" fmla="*/ 2674 w 10000"/>
                  <a:gd name="connsiteY509" fmla="*/ 8791 h 10000"/>
                  <a:gd name="connsiteX510" fmla="*/ 2583 w 10000"/>
                  <a:gd name="connsiteY510" fmla="*/ 8805 h 10000"/>
                  <a:gd name="connsiteX511" fmla="*/ 2481 w 10000"/>
                  <a:gd name="connsiteY511" fmla="*/ 8751 h 10000"/>
                  <a:gd name="connsiteX512" fmla="*/ 2470 w 10000"/>
                  <a:gd name="connsiteY512" fmla="*/ 8751 h 10000"/>
                  <a:gd name="connsiteX513" fmla="*/ 2445 w 10000"/>
                  <a:gd name="connsiteY513" fmla="*/ 8778 h 10000"/>
                  <a:gd name="connsiteX514" fmla="*/ 2420 w 10000"/>
                  <a:gd name="connsiteY514" fmla="*/ 8800 h 10000"/>
                  <a:gd name="connsiteX515" fmla="*/ 2398 w 10000"/>
                  <a:gd name="connsiteY515" fmla="*/ 8800 h 10000"/>
                  <a:gd name="connsiteX516" fmla="*/ 2365 w 10000"/>
                  <a:gd name="connsiteY516" fmla="*/ 8845 h 10000"/>
                  <a:gd name="connsiteX517" fmla="*/ 2343 w 10000"/>
                  <a:gd name="connsiteY517" fmla="*/ 8859 h 10000"/>
                  <a:gd name="connsiteX518" fmla="*/ 2296 w 10000"/>
                  <a:gd name="connsiteY518" fmla="*/ 8890 h 10000"/>
                  <a:gd name="connsiteX519" fmla="*/ 2276 w 10000"/>
                  <a:gd name="connsiteY519" fmla="*/ 8904 h 10000"/>
                  <a:gd name="connsiteX520" fmla="*/ 2243 w 10000"/>
                  <a:gd name="connsiteY520" fmla="*/ 8922 h 10000"/>
                  <a:gd name="connsiteX521" fmla="*/ 2221 w 10000"/>
                  <a:gd name="connsiteY521" fmla="*/ 8931 h 10000"/>
                  <a:gd name="connsiteX522" fmla="*/ 2188 w 10000"/>
                  <a:gd name="connsiteY522" fmla="*/ 8949 h 10000"/>
                  <a:gd name="connsiteX523" fmla="*/ 2163 w 10000"/>
                  <a:gd name="connsiteY523" fmla="*/ 8963 h 10000"/>
                  <a:gd name="connsiteX524" fmla="*/ 2141 w 10000"/>
                  <a:gd name="connsiteY524" fmla="*/ 8985 h 10000"/>
                  <a:gd name="connsiteX525" fmla="*/ 2116 w 10000"/>
                  <a:gd name="connsiteY525" fmla="*/ 8990 h 10000"/>
                  <a:gd name="connsiteX526" fmla="*/ 2111 w 10000"/>
                  <a:gd name="connsiteY526" fmla="*/ 8999 h 10000"/>
                  <a:gd name="connsiteX527" fmla="*/ 2100 w 10000"/>
                  <a:gd name="connsiteY527" fmla="*/ 8999 h 10000"/>
                  <a:gd name="connsiteX528" fmla="*/ 2086 w 10000"/>
                  <a:gd name="connsiteY528" fmla="*/ 9003 h 10000"/>
                  <a:gd name="connsiteX529" fmla="*/ 2078 w 10000"/>
                  <a:gd name="connsiteY529" fmla="*/ 9012 h 10000"/>
                  <a:gd name="connsiteX530" fmla="*/ 2050 w 10000"/>
                  <a:gd name="connsiteY530" fmla="*/ 9026 h 10000"/>
                  <a:gd name="connsiteX531" fmla="*/ 2028 w 10000"/>
                  <a:gd name="connsiteY531" fmla="*/ 9048 h 10000"/>
                  <a:gd name="connsiteX532" fmla="*/ 2012 w 10000"/>
                  <a:gd name="connsiteY532" fmla="*/ 9062 h 10000"/>
                  <a:gd name="connsiteX533" fmla="*/ 1995 w 10000"/>
                  <a:gd name="connsiteY533" fmla="*/ 9075 h 10000"/>
                  <a:gd name="connsiteX534" fmla="*/ 1962 w 10000"/>
                  <a:gd name="connsiteY534" fmla="*/ 9080 h 10000"/>
                  <a:gd name="connsiteX535" fmla="*/ 1948 w 10000"/>
                  <a:gd name="connsiteY535" fmla="*/ 9048 h 10000"/>
                  <a:gd name="connsiteX536" fmla="*/ 1945 w 10000"/>
                  <a:gd name="connsiteY536" fmla="*/ 9039 h 10000"/>
                  <a:gd name="connsiteX537" fmla="*/ 1932 w 10000"/>
                  <a:gd name="connsiteY537" fmla="*/ 9003 h 10000"/>
                  <a:gd name="connsiteX538" fmla="*/ 1898 w 10000"/>
                  <a:gd name="connsiteY538" fmla="*/ 8935 h 10000"/>
                  <a:gd name="connsiteX539" fmla="*/ 1882 w 10000"/>
                  <a:gd name="connsiteY539" fmla="*/ 8895 h 10000"/>
                  <a:gd name="connsiteX540" fmla="*/ 1865 w 10000"/>
                  <a:gd name="connsiteY540" fmla="*/ 8845 h 10000"/>
                  <a:gd name="connsiteX541" fmla="*/ 1865 w 10000"/>
                  <a:gd name="connsiteY541" fmla="*/ 8832 h 10000"/>
                  <a:gd name="connsiteX542" fmla="*/ 1857 w 10000"/>
                  <a:gd name="connsiteY542" fmla="*/ 8827 h 10000"/>
                  <a:gd name="connsiteX543" fmla="*/ 1841 w 10000"/>
                  <a:gd name="connsiteY543" fmla="*/ 8773 h 10000"/>
                  <a:gd name="connsiteX544" fmla="*/ 1827 w 10000"/>
                  <a:gd name="connsiteY544" fmla="*/ 8733 h 10000"/>
                  <a:gd name="connsiteX545" fmla="*/ 1843 w 10000"/>
                  <a:gd name="connsiteY545" fmla="*/ 8710 h 10000"/>
                  <a:gd name="connsiteX546" fmla="*/ 1857 w 10000"/>
                  <a:gd name="connsiteY546" fmla="*/ 8687 h 10000"/>
                  <a:gd name="connsiteX547" fmla="*/ 1868 w 10000"/>
                  <a:gd name="connsiteY547" fmla="*/ 8669 h 10000"/>
                  <a:gd name="connsiteX548" fmla="*/ 1885 w 10000"/>
                  <a:gd name="connsiteY548" fmla="*/ 8647 h 10000"/>
                  <a:gd name="connsiteX549" fmla="*/ 1909 w 10000"/>
                  <a:gd name="connsiteY549" fmla="*/ 8606 h 10000"/>
                  <a:gd name="connsiteX550" fmla="*/ 1923 w 10000"/>
                  <a:gd name="connsiteY550" fmla="*/ 8588 h 10000"/>
                  <a:gd name="connsiteX551" fmla="*/ 1937 w 10000"/>
                  <a:gd name="connsiteY551" fmla="*/ 8561 h 10000"/>
                  <a:gd name="connsiteX552" fmla="*/ 1923 w 10000"/>
                  <a:gd name="connsiteY552" fmla="*/ 8530 h 10000"/>
                  <a:gd name="connsiteX553" fmla="*/ 1901 w 10000"/>
                  <a:gd name="connsiteY553" fmla="*/ 8462 h 10000"/>
                  <a:gd name="connsiteX554" fmla="*/ 1890 w 10000"/>
                  <a:gd name="connsiteY554" fmla="*/ 8430 h 10000"/>
                  <a:gd name="connsiteX555" fmla="*/ 1885 w 10000"/>
                  <a:gd name="connsiteY555" fmla="*/ 8408 h 10000"/>
                  <a:gd name="connsiteX556" fmla="*/ 1865 w 10000"/>
                  <a:gd name="connsiteY556" fmla="*/ 8367 h 10000"/>
                  <a:gd name="connsiteX557" fmla="*/ 1849 w 10000"/>
                  <a:gd name="connsiteY557" fmla="*/ 8318 h 10000"/>
                  <a:gd name="connsiteX558" fmla="*/ 1841 w 10000"/>
                  <a:gd name="connsiteY558" fmla="*/ 8304 h 10000"/>
                  <a:gd name="connsiteX559" fmla="*/ 1835 w 10000"/>
                  <a:gd name="connsiteY559" fmla="*/ 8300 h 10000"/>
                  <a:gd name="connsiteX560" fmla="*/ 1818 w 10000"/>
                  <a:gd name="connsiteY560" fmla="*/ 8290 h 10000"/>
                  <a:gd name="connsiteX561" fmla="*/ 1785 w 10000"/>
                  <a:gd name="connsiteY561" fmla="*/ 8300 h 10000"/>
                  <a:gd name="connsiteX562" fmla="*/ 1763 w 10000"/>
                  <a:gd name="connsiteY562" fmla="*/ 8300 h 10000"/>
                  <a:gd name="connsiteX563" fmla="*/ 1747 w 10000"/>
                  <a:gd name="connsiteY563" fmla="*/ 8313 h 10000"/>
                  <a:gd name="connsiteX564" fmla="*/ 1744 w 10000"/>
                  <a:gd name="connsiteY564" fmla="*/ 8304 h 10000"/>
                  <a:gd name="connsiteX565" fmla="*/ 1730 w 10000"/>
                  <a:gd name="connsiteY565" fmla="*/ 8313 h 10000"/>
                  <a:gd name="connsiteX566" fmla="*/ 1708 w 10000"/>
                  <a:gd name="connsiteY566" fmla="*/ 8327 h 10000"/>
                  <a:gd name="connsiteX567" fmla="*/ 1675 w 10000"/>
                  <a:gd name="connsiteY567" fmla="*/ 8331 h 10000"/>
                  <a:gd name="connsiteX568" fmla="*/ 1658 w 10000"/>
                  <a:gd name="connsiteY568" fmla="*/ 8345 h 10000"/>
                  <a:gd name="connsiteX569" fmla="*/ 1628 w 10000"/>
                  <a:gd name="connsiteY569" fmla="*/ 8367 h 10000"/>
                  <a:gd name="connsiteX570" fmla="*/ 1620 w 10000"/>
                  <a:gd name="connsiteY570" fmla="*/ 8372 h 10000"/>
                  <a:gd name="connsiteX571" fmla="*/ 1584 w 10000"/>
                  <a:gd name="connsiteY571" fmla="*/ 8394 h 10000"/>
                  <a:gd name="connsiteX572" fmla="*/ 1554 w 10000"/>
                  <a:gd name="connsiteY572" fmla="*/ 8417 h 10000"/>
                  <a:gd name="connsiteX573" fmla="*/ 1529 w 10000"/>
                  <a:gd name="connsiteY573" fmla="*/ 8417 h 10000"/>
                  <a:gd name="connsiteX574" fmla="*/ 1515 w 10000"/>
                  <a:gd name="connsiteY574" fmla="*/ 8408 h 10000"/>
                  <a:gd name="connsiteX575" fmla="*/ 1507 w 10000"/>
                  <a:gd name="connsiteY575" fmla="*/ 8394 h 10000"/>
                  <a:gd name="connsiteX576" fmla="*/ 1479 w 10000"/>
                  <a:gd name="connsiteY576" fmla="*/ 8367 h 10000"/>
                  <a:gd name="connsiteX577" fmla="*/ 1457 w 10000"/>
                  <a:gd name="connsiteY577" fmla="*/ 8385 h 10000"/>
                  <a:gd name="connsiteX578" fmla="*/ 1432 w 10000"/>
                  <a:gd name="connsiteY578" fmla="*/ 8385 h 10000"/>
                  <a:gd name="connsiteX579" fmla="*/ 1418 w 10000"/>
                  <a:gd name="connsiteY579" fmla="*/ 8372 h 10000"/>
                  <a:gd name="connsiteX580" fmla="*/ 1399 w 10000"/>
                  <a:gd name="connsiteY580" fmla="*/ 8358 h 10000"/>
                  <a:gd name="connsiteX581" fmla="*/ 1369 w 10000"/>
                  <a:gd name="connsiteY581" fmla="*/ 8340 h 10000"/>
                  <a:gd name="connsiteX582" fmla="*/ 1355 w 10000"/>
                  <a:gd name="connsiteY582" fmla="*/ 8327 h 10000"/>
                  <a:gd name="connsiteX583" fmla="*/ 1347 w 10000"/>
                  <a:gd name="connsiteY583" fmla="*/ 8318 h 10000"/>
                  <a:gd name="connsiteX584" fmla="*/ 1330 w 10000"/>
                  <a:gd name="connsiteY584" fmla="*/ 8304 h 10000"/>
                  <a:gd name="connsiteX585" fmla="*/ 1319 w 10000"/>
                  <a:gd name="connsiteY585" fmla="*/ 8290 h 10000"/>
                  <a:gd name="connsiteX586" fmla="*/ 1297 w 10000"/>
                  <a:gd name="connsiteY586" fmla="*/ 8272 h 10000"/>
                  <a:gd name="connsiteX587" fmla="*/ 1289 w 10000"/>
                  <a:gd name="connsiteY587" fmla="*/ 8263 h 10000"/>
                  <a:gd name="connsiteX588" fmla="*/ 1280 w 10000"/>
                  <a:gd name="connsiteY588" fmla="*/ 8250 h 10000"/>
                  <a:gd name="connsiteX589" fmla="*/ 1264 w 10000"/>
                  <a:gd name="connsiteY589" fmla="*/ 8236 h 10000"/>
                  <a:gd name="connsiteX590" fmla="*/ 1256 w 10000"/>
                  <a:gd name="connsiteY590" fmla="*/ 8232 h 10000"/>
                  <a:gd name="connsiteX591" fmla="*/ 1247 w 10000"/>
                  <a:gd name="connsiteY591" fmla="*/ 8223 h 10000"/>
                  <a:gd name="connsiteX592" fmla="*/ 1233 w 10000"/>
                  <a:gd name="connsiteY592" fmla="*/ 8209 h 10000"/>
                  <a:gd name="connsiteX593" fmla="*/ 1222 w 10000"/>
                  <a:gd name="connsiteY593" fmla="*/ 8200 h 10000"/>
                  <a:gd name="connsiteX594" fmla="*/ 1206 w 10000"/>
                  <a:gd name="connsiteY594" fmla="*/ 8196 h 10000"/>
                  <a:gd name="connsiteX595" fmla="*/ 1192 w 10000"/>
                  <a:gd name="connsiteY595" fmla="*/ 8196 h 10000"/>
                  <a:gd name="connsiteX596" fmla="*/ 1167 w 10000"/>
                  <a:gd name="connsiteY596" fmla="*/ 8200 h 10000"/>
                  <a:gd name="connsiteX597" fmla="*/ 1137 w 10000"/>
                  <a:gd name="connsiteY597" fmla="*/ 8223 h 10000"/>
                  <a:gd name="connsiteX598" fmla="*/ 1126 w 10000"/>
                  <a:gd name="connsiteY598" fmla="*/ 8232 h 10000"/>
                  <a:gd name="connsiteX599" fmla="*/ 1109 w 10000"/>
                  <a:gd name="connsiteY599" fmla="*/ 8232 h 10000"/>
                  <a:gd name="connsiteX600" fmla="*/ 1087 w 10000"/>
                  <a:gd name="connsiteY600" fmla="*/ 8236 h 10000"/>
                  <a:gd name="connsiteX601" fmla="*/ 1071 w 10000"/>
                  <a:gd name="connsiteY601" fmla="*/ 8232 h 10000"/>
                  <a:gd name="connsiteX602" fmla="*/ 1071 w 10000"/>
                  <a:gd name="connsiteY602" fmla="*/ 8214 h 10000"/>
                  <a:gd name="connsiteX603" fmla="*/ 1062 w 10000"/>
                  <a:gd name="connsiteY603" fmla="*/ 8196 h 10000"/>
                  <a:gd name="connsiteX604" fmla="*/ 1057 w 10000"/>
                  <a:gd name="connsiteY604" fmla="*/ 8173 h 10000"/>
                  <a:gd name="connsiteX605" fmla="*/ 1049 w 10000"/>
                  <a:gd name="connsiteY605" fmla="*/ 8128 h 10000"/>
                  <a:gd name="connsiteX606" fmla="*/ 1040 w 10000"/>
                  <a:gd name="connsiteY606" fmla="*/ 8101 h 10000"/>
                  <a:gd name="connsiteX607" fmla="*/ 1040 w 10000"/>
                  <a:gd name="connsiteY607" fmla="*/ 8088 h 10000"/>
                  <a:gd name="connsiteX608" fmla="*/ 1032 w 10000"/>
                  <a:gd name="connsiteY608" fmla="*/ 8065 h 10000"/>
                  <a:gd name="connsiteX609" fmla="*/ 1024 w 10000"/>
                  <a:gd name="connsiteY609" fmla="*/ 7997 h 10000"/>
                  <a:gd name="connsiteX610" fmla="*/ 1024 w 10000"/>
                  <a:gd name="connsiteY610" fmla="*/ 7970 h 10000"/>
                  <a:gd name="connsiteX611" fmla="*/ 1015 w 10000"/>
                  <a:gd name="connsiteY611" fmla="*/ 7930 h 10000"/>
                  <a:gd name="connsiteX612" fmla="*/ 1013 w 10000"/>
                  <a:gd name="connsiteY612" fmla="*/ 7885 h 10000"/>
                  <a:gd name="connsiteX613" fmla="*/ 1004 w 10000"/>
                  <a:gd name="connsiteY613" fmla="*/ 7866 h 10000"/>
                  <a:gd name="connsiteX614" fmla="*/ 853 w 10000"/>
                  <a:gd name="connsiteY614" fmla="*/ 7948 h 10000"/>
                  <a:gd name="connsiteX615" fmla="*/ 811 w 10000"/>
                  <a:gd name="connsiteY615" fmla="*/ 7844 h 10000"/>
                  <a:gd name="connsiteX616" fmla="*/ 811 w 10000"/>
                  <a:gd name="connsiteY616" fmla="*/ 7799 h 10000"/>
                  <a:gd name="connsiteX617" fmla="*/ 814 w 10000"/>
                  <a:gd name="connsiteY617" fmla="*/ 7736 h 10000"/>
                  <a:gd name="connsiteX618" fmla="*/ 740 w 10000"/>
                  <a:gd name="connsiteY618" fmla="*/ 7578 h 10000"/>
                  <a:gd name="connsiteX619" fmla="*/ 571 w 10000"/>
                  <a:gd name="connsiteY619" fmla="*/ 7447 h 10000"/>
                  <a:gd name="connsiteX620" fmla="*/ 530 w 10000"/>
                  <a:gd name="connsiteY620" fmla="*/ 7772 h 10000"/>
                  <a:gd name="connsiteX621" fmla="*/ 502 w 10000"/>
                  <a:gd name="connsiteY621" fmla="*/ 7763 h 10000"/>
                  <a:gd name="connsiteX622" fmla="*/ 491 w 10000"/>
                  <a:gd name="connsiteY622" fmla="*/ 7826 h 10000"/>
                  <a:gd name="connsiteX623" fmla="*/ 483 w 10000"/>
                  <a:gd name="connsiteY623" fmla="*/ 7830 h 10000"/>
                  <a:gd name="connsiteX624" fmla="*/ 469 w 10000"/>
                  <a:gd name="connsiteY624" fmla="*/ 7839 h 10000"/>
                  <a:gd name="connsiteX625" fmla="*/ 453 w 10000"/>
                  <a:gd name="connsiteY625" fmla="*/ 7830 h 10000"/>
                  <a:gd name="connsiteX626" fmla="*/ 442 w 10000"/>
                  <a:gd name="connsiteY626" fmla="*/ 7826 h 10000"/>
                  <a:gd name="connsiteX627" fmla="*/ 425 w 10000"/>
                  <a:gd name="connsiteY627" fmla="*/ 7826 h 10000"/>
                  <a:gd name="connsiteX628" fmla="*/ 403 w 10000"/>
                  <a:gd name="connsiteY628" fmla="*/ 7826 h 10000"/>
                  <a:gd name="connsiteX629" fmla="*/ 378 w 10000"/>
                  <a:gd name="connsiteY629" fmla="*/ 7817 h 10000"/>
                  <a:gd name="connsiteX630" fmla="*/ 356 w 10000"/>
                  <a:gd name="connsiteY630" fmla="*/ 7817 h 10000"/>
                  <a:gd name="connsiteX631" fmla="*/ 331 w 10000"/>
                  <a:gd name="connsiteY631" fmla="*/ 7817 h 10000"/>
                  <a:gd name="connsiteX632" fmla="*/ 315 w 10000"/>
                  <a:gd name="connsiteY632" fmla="*/ 7830 h 10000"/>
                  <a:gd name="connsiteX633" fmla="*/ 290 w 10000"/>
                  <a:gd name="connsiteY633" fmla="*/ 7853 h 10000"/>
                  <a:gd name="connsiteX634" fmla="*/ 248 w 10000"/>
                  <a:gd name="connsiteY634" fmla="*/ 7659 h 10000"/>
                  <a:gd name="connsiteX635" fmla="*/ 298 w 10000"/>
                  <a:gd name="connsiteY635" fmla="*/ 7379 h 10000"/>
                  <a:gd name="connsiteX636" fmla="*/ 290 w 10000"/>
                  <a:gd name="connsiteY636" fmla="*/ 7312 h 10000"/>
                  <a:gd name="connsiteX637" fmla="*/ 284 w 10000"/>
                  <a:gd name="connsiteY637" fmla="*/ 7253 h 10000"/>
                  <a:gd name="connsiteX638" fmla="*/ 301 w 10000"/>
                  <a:gd name="connsiteY638" fmla="*/ 7226 h 10000"/>
                  <a:gd name="connsiteX639" fmla="*/ 315 w 10000"/>
                  <a:gd name="connsiteY639" fmla="*/ 7199 h 10000"/>
                  <a:gd name="connsiteX640" fmla="*/ 323 w 10000"/>
                  <a:gd name="connsiteY640" fmla="*/ 7158 h 10000"/>
                  <a:gd name="connsiteX641" fmla="*/ 317 w 10000"/>
                  <a:gd name="connsiteY641" fmla="*/ 7140 h 10000"/>
                  <a:gd name="connsiteX642" fmla="*/ 168 w 10000"/>
                  <a:gd name="connsiteY642" fmla="*/ 6892 h 10000"/>
                  <a:gd name="connsiteX643" fmla="*/ 80 w 10000"/>
                  <a:gd name="connsiteY643" fmla="*/ 6802 h 10000"/>
                  <a:gd name="connsiteX644" fmla="*/ 143 w 10000"/>
                  <a:gd name="connsiteY644" fmla="*/ 6707 h 10000"/>
                  <a:gd name="connsiteX645" fmla="*/ 63 w 10000"/>
                  <a:gd name="connsiteY645" fmla="*/ 6549 h 10000"/>
                  <a:gd name="connsiteX646" fmla="*/ 41 w 10000"/>
                  <a:gd name="connsiteY646" fmla="*/ 6500 h 10000"/>
                  <a:gd name="connsiteX647" fmla="*/ 201 w 10000"/>
                  <a:gd name="connsiteY647" fmla="*/ 6274 h 10000"/>
                  <a:gd name="connsiteX648" fmla="*/ 143 w 10000"/>
                  <a:gd name="connsiteY648" fmla="*/ 6184 h 10000"/>
                  <a:gd name="connsiteX649" fmla="*/ 152 w 10000"/>
                  <a:gd name="connsiteY649" fmla="*/ 6148 h 10000"/>
                  <a:gd name="connsiteX650" fmla="*/ 163 w 10000"/>
                  <a:gd name="connsiteY650" fmla="*/ 6107 h 10000"/>
                  <a:gd name="connsiteX651" fmla="*/ 229 w 10000"/>
                  <a:gd name="connsiteY651" fmla="*/ 5895 h 10000"/>
                  <a:gd name="connsiteX652" fmla="*/ 251 w 10000"/>
                  <a:gd name="connsiteY652" fmla="*/ 5805 h 10000"/>
                  <a:gd name="connsiteX653" fmla="*/ 251 w 10000"/>
                  <a:gd name="connsiteY653" fmla="*/ 5778 h 10000"/>
                  <a:gd name="connsiteX654" fmla="*/ 248 w 10000"/>
                  <a:gd name="connsiteY654" fmla="*/ 5733 h 10000"/>
                  <a:gd name="connsiteX655" fmla="*/ 212 w 10000"/>
                  <a:gd name="connsiteY655" fmla="*/ 5602 h 10000"/>
                  <a:gd name="connsiteX656" fmla="*/ 177 w 10000"/>
                  <a:gd name="connsiteY656" fmla="*/ 5521 h 10000"/>
                  <a:gd name="connsiteX657" fmla="*/ 33 w 10000"/>
                  <a:gd name="connsiteY657" fmla="*/ 5503 h 10000"/>
                  <a:gd name="connsiteX658" fmla="*/ 0 w 10000"/>
                  <a:gd name="connsiteY658" fmla="*/ 5219 h 10000"/>
                  <a:gd name="connsiteX659" fmla="*/ 188 w 10000"/>
                  <a:gd name="connsiteY659" fmla="*/ 5219 h 10000"/>
                  <a:gd name="connsiteX660" fmla="*/ 201 w 10000"/>
                  <a:gd name="connsiteY660" fmla="*/ 5210 h 10000"/>
                  <a:gd name="connsiteX661" fmla="*/ 251 w 10000"/>
                  <a:gd name="connsiteY661" fmla="*/ 5169 h 10000"/>
                  <a:gd name="connsiteX662" fmla="*/ 444 w 10000"/>
                  <a:gd name="connsiteY662" fmla="*/ 4984 h 10000"/>
                  <a:gd name="connsiteX663" fmla="*/ 510 w 10000"/>
                  <a:gd name="connsiteY663" fmla="*/ 4723 h 10000"/>
                  <a:gd name="connsiteX664" fmla="*/ 574 w 10000"/>
                  <a:gd name="connsiteY664" fmla="*/ 4272 h 10000"/>
                  <a:gd name="connsiteX665" fmla="*/ 723 w 10000"/>
                  <a:gd name="connsiteY665" fmla="*/ 4078 h 10000"/>
                  <a:gd name="connsiteX666" fmla="*/ 723 w 10000"/>
                  <a:gd name="connsiteY666" fmla="*/ 4023 h 10000"/>
                  <a:gd name="connsiteX667" fmla="*/ 723 w 10000"/>
                  <a:gd name="connsiteY667" fmla="*/ 3983 h 10000"/>
                  <a:gd name="connsiteX668" fmla="*/ 723 w 10000"/>
                  <a:gd name="connsiteY668" fmla="*/ 3771 h 10000"/>
                  <a:gd name="connsiteX669" fmla="*/ 731 w 10000"/>
                  <a:gd name="connsiteY669" fmla="*/ 3442 h 10000"/>
                  <a:gd name="connsiteX670" fmla="*/ 806 w 10000"/>
                  <a:gd name="connsiteY670" fmla="*/ 3392 h 10000"/>
                  <a:gd name="connsiteX671" fmla="*/ 988 w 10000"/>
                  <a:gd name="connsiteY671" fmla="*/ 3712 h 10000"/>
                  <a:gd name="connsiteX672" fmla="*/ 1013 w 10000"/>
                  <a:gd name="connsiteY672" fmla="*/ 3699 h 10000"/>
                  <a:gd name="connsiteX673" fmla="*/ 1120 w 10000"/>
                  <a:gd name="connsiteY673" fmla="*/ 3631 h 10000"/>
                  <a:gd name="connsiteX674" fmla="*/ 1206 w 10000"/>
                  <a:gd name="connsiteY674" fmla="*/ 3627 h 10000"/>
                  <a:gd name="connsiteX675" fmla="*/ 1264 w 10000"/>
                  <a:gd name="connsiteY675" fmla="*/ 3599 h 10000"/>
                  <a:gd name="connsiteX676" fmla="*/ 1322 w 10000"/>
                  <a:gd name="connsiteY676" fmla="*/ 3627 h 10000"/>
                  <a:gd name="connsiteX677" fmla="*/ 1327 w 10000"/>
                  <a:gd name="connsiteY677" fmla="*/ 3645 h 10000"/>
                  <a:gd name="connsiteX678" fmla="*/ 1344 w 10000"/>
                  <a:gd name="connsiteY678" fmla="*/ 3739 h 10000"/>
                  <a:gd name="connsiteX679" fmla="*/ 1344 w 10000"/>
                  <a:gd name="connsiteY679" fmla="*/ 3775 h 10000"/>
                  <a:gd name="connsiteX680" fmla="*/ 1338 w 10000"/>
                  <a:gd name="connsiteY680" fmla="*/ 3784 h 10000"/>
                  <a:gd name="connsiteX681" fmla="*/ 1338 w 10000"/>
                  <a:gd name="connsiteY681" fmla="*/ 3829 h 10000"/>
                  <a:gd name="connsiteX682" fmla="*/ 1352 w 10000"/>
                  <a:gd name="connsiteY682" fmla="*/ 3852 h 10000"/>
                  <a:gd name="connsiteX683" fmla="*/ 1407 w 10000"/>
                  <a:gd name="connsiteY683" fmla="*/ 3866 h 10000"/>
                  <a:gd name="connsiteX684" fmla="*/ 1440 w 10000"/>
                  <a:gd name="connsiteY684" fmla="*/ 3870 h 10000"/>
                  <a:gd name="connsiteX685" fmla="*/ 1600 w 10000"/>
                  <a:gd name="connsiteY685" fmla="*/ 3857 h 10000"/>
                  <a:gd name="connsiteX686" fmla="*/ 1664 w 10000"/>
                  <a:gd name="connsiteY686" fmla="*/ 3911 h 10000"/>
                  <a:gd name="connsiteX687" fmla="*/ 1700 w 10000"/>
                  <a:gd name="connsiteY687" fmla="*/ 3933 h 10000"/>
                  <a:gd name="connsiteX688" fmla="*/ 1752 w 10000"/>
                  <a:gd name="connsiteY688" fmla="*/ 3947 h 10000"/>
                  <a:gd name="connsiteX689" fmla="*/ 1777 w 10000"/>
                  <a:gd name="connsiteY689" fmla="*/ 3947 h 10000"/>
                  <a:gd name="connsiteX690" fmla="*/ 1813 w 10000"/>
                  <a:gd name="connsiteY690" fmla="*/ 3929 h 10000"/>
                  <a:gd name="connsiteX691" fmla="*/ 1841 w 10000"/>
                  <a:gd name="connsiteY691" fmla="*/ 3933 h 10000"/>
                  <a:gd name="connsiteX692" fmla="*/ 1882 w 10000"/>
                  <a:gd name="connsiteY692" fmla="*/ 3969 h 10000"/>
                  <a:gd name="connsiteX693" fmla="*/ 1940 w 10000"/>
                  <a:gd name="connsiteY693" fmla="*/ 3933 h 10000"/>
                  <a:gd name="connsiteX694" fmla="*/ 1956 w 10000"/>
                  <a:gd name="connsiteY694" fmla="*/ 3920 h 10000"/>
                  <a:gd name="connsiteX695" fmla="*/ 1981 w 10000"/>
                  <a:gd name="connsiteY695" fmla="*/ 3929 h 10000"/>
                  <a:gd name="connsiteX696" fmla="*/ 2058 w 10000"/>
                  <a:gd name="connsiteY696" fmla="*/ 3974 h 10000"/>
                  <a:gd name="connsiteX697" fmla="*/ 2163 w 10000"/>
                  <a:gd name="connsiteY697" fmla="*/ 4051 h 10000"/>
                  <a:gd name="connsiteX698" fmla="*/ 2174 w 10000"/>
                  <a:gd name="connsiteY698" fmla="*/ 4055 h 10000"/>
                  <a:gd name="connsiteX699" fmla="*/ 2183 w 10000"/>
                  <a:gd name="connsiteY699" fmla="*/ 4064 h 10000"/>
                  <a:gd name="connsiteX700" fmla="*/ 2183 w 10000"/>
                  <a:gd name="connsiteY700" fmla="*/ 3581 h 10000"/>
                  <a:gd name="connsiteX701" fmla="*/ 2183 w 10000"/>
                  <a:gd name="connsiteY701" fmla="*/ 3527 h 10000"/>
                  <a:gd name="connsiteX702" fmla="*/ 2180 w 10000"/>
                  <a:gd name="connsiteY702" fmla="*/ 3460 h 10000"/>
                  <a:gd name="connsiteX703" fmla="*/ 2365 w 10000"/>
                  <a:gd name="connsiteY703" fmla="*/ 3455 h 10000"/>
                  <a:gd name="connsiteX704" fmla="*/ 2448 w 10000"/>
                  <a:gd name="connsiteY704" fmla="*/ 3446 h 10000"/>
                  <a:gd name="connsiteX705" fmla="*/ 2494 w 10000"/>
                  <a:gd name="connsiteY705" fmla="*/ 3554 h 10000"/>
                  <a:gd name="connsiteX706" fmla="*/ 2525 w 10000"/>
                  <a:gd name="connsiteY706" fmla="*/ 3613 h 10000"/>
                  <a:gd name="connsiteX707" fmla="*/ 2550 w 10000"/>
                  <a:gd name="connsiteY707" fmla="*/ 3618 h 10000"/>
                  <a:gd name="connsiteX708" fmla="*/ 2630 w 10000"/>
                  <a:gd name="connsiteY708" fmla="*/ 3640 h 10000"/>
                  <a:gd name="connsiteX709" fmla="*/ 2663 w 10000"/>
                  <a:gd name="connsiteY709" fmla="*/ 3667 h 10000"/>
                  <a:gd name="connsiteX710" fmla="*/ 2704 w 10000"/>
                  <a:gd name="connsiteY710" fmla="*/ 3726 h 10000"/>
                  <a:gd name="connsiteX711" fmla="*/ 2762 w 10000"/>
                  <a:gd name="connsiteY711" fmla="*/ 3802 h 10000"/>
                  <a:gd name="connsiteX712" fmla="*/ 2784 w 10000"/>
                  <a:gd name="connsiteY712" fmla="*/ 3829 h 10000"/>
                  <a:gd name="connsiteX713" fmla="*/ 2815 w 10000"/>
                  <a:gd name="connsiteY713" fmla="*/ 3879 h 10000"/>
                  <a:gd name="connsiteX714" fmla="*/ 2859 w 10000"/>
                  <a:gd name="connsiteY714" fmla="*/ 3748 h 10000"/>
                  <a:gd name="connsiteX715" fmla="*/ 2856 w 10000"/>
                  <a:gd name="connsiteY715" fmla="*/ 3726 h 10000"/>
                  <a:gd name="connsiteX716" fmla="*/ 2848 w 10000"/>
                  <a:gd name="connsiteY716" fmla="*/ 3712 h 10000"/>
                  <a:gd name="connsiteX717" fmla="*/ 2848 w 10000"/>
                  <a:gd name="connsiteY717" fmla="*/ 3685 h 10000"/>
                  <a:gd name="connsiteX718" fmla="*/ 2873 w 10000"/>
                  <a:gd name="connsiteY718" fmla="*/ 3613 h 10000"/>
                  <a:gd name="connsiteX719" fmla="*/ 2886 w 10000"/>
                  <a:gd name="connsiteY719" fmla="*/ 3604 h 10000"/>
                  <a:gd name="connsiteX720" fmla="*/ 2922 w 10000"/>
                  <a:gd name="connsiteY720" fmla="*/ 3654 h 10000"/>
                  <a:gd name="connsiteX721" fmla="*/ 2947 w 10000"/>
                  <a:gd name="connsiteY721" fmla="*/ 3654 h 10000"/>
                  <a:gd name="connsiteX722" fmla="*/ 2953 w 10000"/>
                  <a:gd name="connsiteY722" fmla="*/ 3613 h 10000"/>
                  <a:gd name="connsiteX723" fmla="*/ 2975 w 10000"/>
                  <a:gd name="connsiteY723" fmla="*/ 3581 h 10000"/>
                  <a:gd name="connsiteX724" fmla="*/ 2975 w 10000"/>
                  <a:gd name="connsiteY724" fmla="*/ 3523 h 10000"/>
                  <a:gd name="connsiteX725" fmla="*/ 3024 w 10000"/>
                  <a:gd name="connsiteY725" fmla="*/ 3406 h 10000"/>
                  <a:gd name="connsiteX726" fmla="*/ 3027 w 10000"/>
                  <a:gd name="connsiteY726" fmla="*/ 3383 h 10000"/>
                  <a:gd name="connsiteX727" fmla="*/ 3027 w 10000"/>
                  <a:gd name="connsiteY727" fmla="*/ 3342 h 10000"/>
                  <a:gd name="connsiteX728" fmla="*/ 3019 w 10000"/>
                  <a:gd name="connsiteY728" fmla="*/ 3315 h 10000"/>
                  <a:gd name="connsiteX729" fmla="*/ 3002 w 10000"/>
                  <a:gd name="connsiteY729" fmla="*/ 3302 h 10000"/>
                  <a:gd name="connsiteX730" fmla="*/ 2977 w 10000"/>
                  <a:gd name="connsiteY730" fmla="*/ 3302 h 10000"/>
                  <a:gd name="connsiteX731" fmla="*/ 2969 w 10000"/>
                  <a:gd name="connsiteY731" fmla="*/ 3297 h 10000"/>
                  <a:gd name="connsiteX732" fmla="*/ 2966 w 10000"/>
                  <a:gd name="connsiteY732" fmla="*/ 3166 h 10000"/>
                  <a:gd name="connsiteX733" fmla="*/ 2966 w 10000"/>
                  <a:gd name="connsiteY733" fmla="*/ 3144 h 10000"/>
                  <a:gd name="connsiteX734" fmla="*/ 2969 w 10000"/>
                  <a:gd name="connsiteY734" fmla="*/ 3139 h 10000"/>
                  <a:gd name="connsiteX735" fmla="*/ 3129 w 10000"/>
                  <a:gd name="connsiteY735" fmla="*/ 3130 h 10000"/>
                  <a:gd name="connsiteX736" fmla="*/ 3140 w 10000"/>
                  <a:gd name="connsiteY736" fmla="*/ 3081 h 10000"/>
                  <a:gd name="connsiteX737" fmla="*/ 3148 w 10000"/>
                  <a:gd name="connsiteY737" fmla="*/ 3009 h 10000"/>
                  <a:gd name="connsiteX738" fmla="*/ 3159 w 10000"/>
                  <a:gd name="connsiteY738" fmla="*/ 2995 h 10000"/>
                  <a:gd name="connsiteX739" fmla="*/ 3187 w 10000"/>
                  <a:gd name="connsiteY739" fmla="*/ 2995 h 10000"/>
                  <a:gd name="connsiteX740" fmla="*/ 3212 w 10000"/>
                  <a:gd name="connsiteY740" fmla="*/ 3013 h 10000"/>
                  <a:gd name="connsiteX741" fmla="*/ 3217 w 10000"/>
                  <a:gd name="connsiteY741" fmla="*/ 3000 h 10000"/>
                  <a:gd name="connsiteX742" fmla="*/ 3226 w 10000"/>
                  <a:gd name="connsiteY742" fmla="*/ 2972 h 10000"/>
                  <a:gd name="connsiteX743" fmla="*/ 3353 w 10000"/>
                  <a:gd name="connsiteY743" fmla="*/ 2968 h 10000"/>
                  <a:gd name="connsiteX744" fmla="*/ 3369 w 10000"/>
                  <a:gd name="connsiteY744" fmla="*/ 2864 h 10000"/>
                  <a:gd name="connsiteX745" fmla="*/ 3377 w 10000"/>
                  <a:gd name="connsiteY745" fmla="*/ 2842 h 10000"/>
                  <a:gd name="connsiteX746" fmla="*/ 3405 w 10000"/>
                  <a:gd name="connsiteY746" fmla="*/ 2828 h 10000"/>
                  <a:gd name="connsiteX747" fmla="*/ 3413 w 10000"/>
                  <a:gd name="connsiteY747" fmla="*/ 2815 h 10000"/>
                  <a:gd name="connsiteX748" fmla="*/ 3444 w 10000"/>
                  <a:gd name="connsiteY748" fmla="*/ 2697 h 10000"/>
                  <a:gd name="connsiteX749" fmla="*/ 3441 w 10000"/>
                  <a:gd name="connsiteY749" fmla="*/ 2670 h 10000"/>
                  <a:gd name="connsiteX750" fmla="*/ 3458 w 10000"/>
                  <a:gd name="connsiteY750" fmla="*/ 2652 h 10000"/>
                  <a:gd name="connsiteX751" fmla="*/ 3466 w 10000"/>
                  <a:gd name="connsiteY751" fmla="*/ 2630 h 10000"/>
                  <a:gd name="connsiteX752" fmla="*/ 3524 w 10000"/>
                  <a:gd name="connsiteY752" fmla="*/ 2553 h 10000"/>
                  <a:gd name="connsiteX753" fmla="*/ 3546 w 10000"/>
                  <a:gd name="connsiteY753" fmla="*/ 2589 h 10000"/>
                  <a:gd name="connsiteX754" fmla="*/ 3562 w 10000"/>
                  <a:gd name="connsiteY754" fmla="*/ 2603 h 10000"/>
                  <a:gd name="connsiteX755" fmla="*/ 3571 w 10000"/>
                  <a:gd name="connsiteY755" fmla="*/ 2607 h 10000"/>
                  <a:gd name="connsiteX756" fmla="*/ 3579 w 10000"/>
                  <a:gd name="connsiteY756" fmla="*/ 2603 h 10000"/>
                  <a:gd name="connsiteX757" fmla="*/ 3582 w 10000"/>
                  <a:gd name="connsiteY757" fmla="*/ 2594 h 10000"/>
                  <a:gd name="connsiteX758" fmla="*/ 3595 w 10000"/>
                  <a:gd name="connsiteY758" fmla="*/ 2553 h 10000"/>
                  <a:gd name="connsiteX759" fmla="*/ 3604 w 10000"/>
                  <a:gd name="connsiteY759" fmla="*/ 2508 h 10000"/>
                  <a:gd name="connsiteX760" fmla="*/ 3607 w 10000"/>
                  <a:gd name="connsiteY760" fmla="*/ 2485 h 10000"/>
                  <a:gd name="connsiteX761" fmla="*/ 3651 w 10000"/>
                  <a:gd name="connsiteY761" fmla="*/ 2463 h 10000"/>
                  <a:gd name="connsiteX762" fmla="*/ 3667 w 10000"/>
                  <a:gd name="connsiteY762" fmla="*/ 2445 h 10000"/>
                  <a:gd name="connsiteX763" fmla="*/ 3678 w 10000"/>
                  <a:gd name="connsiteY763" fmla="*/ 2431 h 10000"/>
                  <a:gd name="connsiteX764" fmla="*/ 3692 w 10000"/>
                  <a:gd name="connsiteY764" fmla="*/ 2431 h 10000"/>
                  <a:gd name="connsiteX765" fmla="*/ 3717 w 10000"/>
                  <a:gd name="connsiteY765" fmla="*/ 2445 h 10000"/>
                  <a:gd name="connsiteX766" fmla="*/ 3731 w 10000"/>
                  <a:gd name="connsiteY766" fmla="*/ 2445 h 10000"/>
                  <a:gd name="connsiteX767" fmla="*/ 3731 w 10000"/>
                  <a:gd name="connsiteY767" fmla="*/ 2355 h 10000"/>
                  <a:gd name="connsiteX768" fmla="*/ 3678 w 10000"/>
                  <a:gd name="connsiteY768" fmla="*/ 2260 h 10000"/>
                  <a:gd name="connsiteX769" fmla="*/ 3711 w 10000"/>
                  <a:gd name="connsiteY769" fmla="*/ 2246 h 10000"/>
                  <a:gd name="connsiteX770" fmla="*/ 3684 w 10000"/>
                  <a:gd name="connsiteY770" fmla="*/ 2066 h 10000"/>
                  <a:gd name="connsiteX771" fmla="*/ 3662 w 10000"/>
                  <a:gd name="connsiteY771" fmla="*/ 1985 h 10000"/>
                  <a:gd name="connsiteX772" fmla="*/ 3670 w 10000"/>
                  <a:gd name="connsiteY772" fmla="*/ 1908 h 10000"/>
                  <a:gd name="connsiteX773" fmla="*/ 3700 w 10000"/>
                  <a:gd name="connsiteY773" fmla="*/ 1903 h 10000"/>
                  <a:gd name="connsiteX774" fmla="*/ 3739 w 10000"/>
                  <a:gd name="connsiteY774" fmla="*/ 1876 h 10000"/>
                  <a:gd name="connsiteX775" fmla="*/ 3805 w 10000"/>
                  <a:gd name="connsiteY775" fmla="*/ 1791 h 10000"/>
                  <a:gd name="connsiteX776" fmla="*/ 3852 w 10000"/>
                  <a:gd name="connsiteY776" fmla="*/ 1710 h 10000"/>
                  <a:gd name="connsiteX777" fmla="*/ 3852 w 10000"/>
                  <a:gd name="connsiteY777" fmla="*/ 1642 h 10000"/>
                  <a:gd name="connsiteX778" fmla="*/ 3797 w 10000"/>
                  <a:gd name="connsiteY778" fmla="*/ 1619 h 10000"/>
                  <a:gd name="connsiteX779" fmla="*/ 3780 w 10000"/>
                  <a:gd name="connsiteY779" fmla="*/ 1552 h 10000"/>
                  <a:gd name="connsiteX780" fmla="*/ 3827 w 10000"/>
                  <a:gd name="connsiteY780" fmla="*/ 1547 h 10000"/>
                  <a:gd name="connsiteX781" fmla="*/ 3827 w 10000"/>
                  <a:gd name="connsiteY781" fmla="*/ 1340 h 10000"/>
                  <a:gd name="connsiteX782" fmla="*/ 3750 w 10000"/>
                  <a:gd name="connsiteY782" fmla="*/ 1313 h 10000"/>
                  <a:gd name="connsiteX783" fmla="*/ 3767 w 10000"/>
                  <a:gd name="connsiteY783" fmla="*/ 1155 h 10000"/>
                  <a:gd name="connsiteX784" fmla="*/ 3637 w 10000"/>
                  <a:gd name="connsiteY784" fmla="*/ 1159 h 10000"/>
                  <a:gd name="connsiteX785" fmla="*/ 3582 w 10000"/>
                  <a:gd name="connsiteY785" fmla="*/ 983 h 10000"/>
                  <a:gd name="connsiteX786" fmla="*/ 3554 w 10000"/>
                  <a:gd name="connsiteY786" fmla="*/ 983 h 10000"/>
                  <a:gd name="connsiteX787" fmla="*/ 3562 w 10000"/>
                  <a:gd name="connsiteY787" fmla="*/ 871 h 10000"/>
                  <a:gd name="connsiteX788" fmla="*/ 3557 w 10000"/>
                  <a:gd name="connsiteY788" fmla="*/ 839 h 10000"/>
                  <a:gd name="connsiteX789" fmla="*/ 3532 w 10000"/>
                  <a:gd name="connsiteY789" fmla="*/ 812 h 10000"/>
                  <a:gd name="connsiteX790" fmla="*/ 3546 w 10000"/>
                  <a:gd name="connsiteY790" fmla="*/ 785 h 10000"/>
                  <a:gd name="connsiteX791" fmla="*/ 3538 w 10000"/>
                  <a:gd name="connsiteY791" fmla="*/ 744 h 10000"/>
                  <a:gd name="connsiteX792" fmla="*/ 3502 w 10000"/>
                  <a:gd name="connsiteY792" fmla="*/ 627 h 10000"/>
                  <a:gd name="connsiteX793" fmla="*/ 3532 w 10000"/>
                  <a:gd name="connsiteY793" fmla="*/ 600 h 10000"/>
                  <a:gd name="connsiteX794" fmla="*/ 3554 w 10000"/>
                  <a:gd name="connsiteY794" fmla="*/ 618 h 10000"/>
                  <a:gd name="connsiteX795" fmla="*/ 3562 w 10000"/>
                  <a:gd name="connsiteY795" fmla="*/ 627 h 10000"/>
                  <a:gd name="connsiteX796" fmla="*/ 3579 w 10000"/>
                  <a:gd name="connsiteY796" fmla="*/ 627 h 10000"/>
                  <a:gd name="connsiteX797" fmla="*/ 3595 w 10000"/>
                  <a:gd name="connsiteY797" fmla="*/ 604 h 10000"/>
                  <a:gd name="connsiteX798" fmla="*/ 3607 w 10000"/>
                  <a:gd name="connsiteY798" fmla="*/ 555 h 10000"/>
                  <a:gd name="connsiteX799" fmla="*/ 3620 w 10000"/>
                  <a:gd name="connsiteY799" fmla="*/ 573 h 10000"/>
                  <a:gd name="connsiteX800" fmla="*/ 3634 w 10000"/>
                  <a:gd name="connsiteY800" fmla="*/ 474 h 10000"/>
                  <a:gd name="connsiteX801" fmla="*/ 3645 w 10000"/>
                  <a:gd name="connsiteY801" fmla="*/ 456 h 10000"/>
                  <a:gd name="connsiteX802" fmla="*/ 3662 w 10000"/>
                  <a:gd name="connsiteY802" fmla="*/ 442 h 10000"/>
                  <a:gd name="connsiteX803" fmla="*/ 3695 w 10000"/>
                  <a:gd name="connsiteY803" fmla="*/ 469 h 10000"/>
                  <a:gd name="connsiteX804" fmla="*/ 3695 w 10000"/>
                  <a:gd name="connsiteY804" fmla="*/ 343 h 10000"/>
                  <a:gd name="connsiteX805" fmla="*/ 3822 w 10000"/>
                  <a:gd name="connsiteY805" fmla="*/ 352 h 10000"/>
                  <a:gd name="connsiteX806" fmla="*/ 3822 w 10000"/>
                  <a:gd name="connsiteY806" fmla="*/ 262 h 10000"/>
                  <a:gd name="connsiteX807" fmla="*/ 3819 w 10000"/>
                  <a:gd name="connsiteY807" fmla="*/ 248 h 10000"/>
                  <a:gd name="connsiteX808" fmla="*/ 3805 w 10000"/>
                  <a:gd name="connsiteY808" fmla="*/ 235 h 10000"/>
                  <a:gd name="connsiteX809" fmla="*/ 3805 w 10000"/>
                  <a:gd name="connsiteY809" fmla="*/ 113 h 10000"/>
                  <a:gd name="connsiteX810" fmla="*/ 3888 w 10000"/>
                  <a:gd name="connsiteY810" fmla="*/ 126 h 10000"/>
                  <a:gd name="connsiteX811" fmla="*/ 3893 w 10000"/>
                  <a:gd name="connsiteY811" fmla="*/ 68 h 10000"/>
                  <a:gd name="connsiteX812" fmla="*/ 3974 w 10000"/>
                  <a:gd name="connsiteY812" fmla="*/ 99 h 10000"/>
                  <a:gd name="connsiteX813" fmla="*/ 3974 w 10000"/>
                  <a:gd name="connsiteY813" fmla="*/ 185 h 10000"/>
                  <a:gd name="connsiteX814" fmla="*/ 4128 w 10000"/>
                  <a:gd name="connsiteY814" fmla="*/ 180 h 10000"/>
                  <a:gd name="connsiteX815" fmla="*/ 4117 w 10000"/>
                  <a:gd name="connsiteY815" fmla="*/ 0 h 10000"/>
                  <a:gd name="connsiteX816" fmla="*/ 4230 w 10000"/>
                  <a:gd name="connsiteY816" fmla="*/ 0 h 10000"/>
                  <a:gd name="connsiteX817" fmla="*/ 4230 w 10000"/>
                  <a:gd name="connsiteY817" fmla="*/ 221 h 10000"/>
                  <a:gd name="connsiteX818" fmla="*/ 4354 w 10000"/>
                  <a:gd name="connsiteY818" fmla="*/ 221 h 10000"/>
                  <a:gd name="connsiteX819" fmla="*/ 4354 w 10000"/>
                  <a:gd name="connsiteY819" fmla="*/ 316 h 10000"/>
                  <a:gd name="connsiteX820" fmla="*/ 4401 w 10000"/>
                  <a:gd name="connsiteY820" fmla="*/ 325 h 10000"/>
                  <a:gd name="connsiteX821" fmla="*/ 4401 w 10000"/>
                  <a:gd name="connsiteY821" fmla="*/ 379 h 10000"/>
                  <a:gd name="connsiteX822" fmla="*/ 4432 w 10000"/>
                  <a:gd name="connsiteY822" fmla="*/ 383 h 10000"/>
                  <a:gd name="connsiteX823" fmla="*/ 4434 w 10000"/>
                  <a:gd name="connsiteY823" fmla="*/ 510 h 10000"/>
                  <a:gd name="connsiteX824" fmla="*/ 4528 w 10000"/>
                  <a:gd name="connsiteY824" fmla="*/ 514 h 10000"/>
                  <a:gd name="connsiteX825" fmla="*/ 4539 w 10000"/>
                  <a:gd name="connsiteY825" fmla="*/ 528 h 10000"/>
                  <a:gd name="connsiteX826" fmla="*/ 4570 w 10000"/>
                  <a:gd name="connsiteY826" fmla="*/ 469 h 10000"/>
                  <a:gd name="connsiteX827" fmla="*/ 4570 w 10000"/>
                  <a:gd name="connsiteY827" fmla="*/ 370 h 10000"/>
                  <a:gd name="connsiteX828" fmla="*/ 4506 w 10000"/>
                  <a:gd name="connsiteY828" fmla="*/ 343 h 10000"/>
                  <a:gd name="connsiteX829" fmla="*/ 4506 w 10000"/>
                  <a:gd name="connsiteY829" fmla="*/ 226 h 10000"/>
                  <a:gd name="connsiteX830" fmla="*/ 4575 w 10000"/>
                  <a:gd name="connsiteY830" fmla="*/ 212 h 10000"/>
                  <a:gd name="connsiteX831" fmla="*/ 4583 w 10000"/>
                  <a:gd name="connsiteY831" fmla="*/ 140 h 10000"/>
                  <a:gd name="connsiteX832" fmla="*/ 4616 w 10000"/>
                  <a:gd name="connsiteY832" fmla="*/ 131 h 10000"/>
                  <a:gd name="connsiteX833" fmla="*/ 4625 w 10000"/>
                  <a:gd name="connsiteY833" fmla="*/ 90 h 10000"/>
                  <a:gd name="connsiteX834" fmla="*/ 4663 w 10000"/>
                  <a:gd name="connsiteY834" fmla="*/ 90 h 10000"/>
                  <a:gd name="connsiteX835" fmla="*/ 4658 w 10000"/>
                  <a:gd name="connsiteY835" fmla="*/ 41 h 10000"/>
                  <a:gd name="connsiteX836" fmla="*/ 5006 w 10000"/>
                  <a:gd name="connsiteY836" fmla="*/ 41 h 10000"/>
                  <a:gd name="connsiteX837" fmla="*/ 4997 w 10000"/>
                  <a:gd name="connsiteY837" fmla="*/ 140 h 10000"/>
                  <a:gd name="connsiteX838" fmla="*/ 5050 w 10000"/>
                  <a:gd name="connsiteY838" fmla="*/ 140 h 10000"/>
                  <a:gd name="connsiteX839" fmla="*/ 5041 w 10000"/>
                  <a:gd name="connsiteY839" fmla="*/ 433 h 10000"/>
                  <a:gd name="connsiteX840" fmla="*/ 5077 w 10000"/>
                  <a:gd name="connsiteY840" fmla="*/ 433 h 10000"/>
                  <a:gd name="connsiteX841" fmla="*/ 5075 w 10000"/>
                  <a:gd name="connsiteY841" fmla="*/ 406 h 10000"/>
                  <a:gd name="connsiteX842" fmla="*/ 5132 w 10000"/>
                  <a:gd name="connsiteY842" fmla="*/ 442 h 10000"/>
                  <a:gd name="connsiteX843" fmla="*/ 5188 w 10000"/>
                  <a:gd name="connsiteY843" fmla="*/ 429 h 10000"/>
                  <a:gd name="connsiteX844" fmla="*/ 5246 w 10000"/>
                  <a:gd name="connsiteY844" fmla="*/ 487 h 10000"/>
                  <a:gd name="connsiteX845" fmla="*/ 5295 w 10000"/>
                  <a:gd name="connsiteY845" fmla="*/ 469 h 10000"/>
                  <a:gd name="connsiteX846" fmla="*/ 5309 w 10000"/>
                  <a:gd name="connsiteY846" fmla="*/ 654 h 10000"/>
                  <a:gd name="connsiteX847" fmla="*/ 5229 w 10000"/>
                  <a:gd name="connsiteY847" fmla="*/ 758 h 10000"/>
                  <a:gd name="connsiteX848" fmla="*/ 5243 w 10000"/>
                  <a:gd name="connsiteY848" fmla="*/ 843 h 10000"/>
                  <a:gd name="connsiteX849" fmla="*/ 5204 w 10000"/>
                  <a:gd name="connsiteY849" fmla="*/ 889 h 10000"/>
                  <a:gd name="connsiteX850" fmla="*/ 5207 w 10000"/>
                  <a:gd name="connsiteY850" fmla="*/ 893 h 10000"/>
                  <a:gd name="connsiteX851" fmla="*/ 5215 w 10000"/>
                  <a:gd name="connsiteY851" fmla="*/ 907 h 10000"/>
                  <a:gd name="connsiteX852" fmla="*/ 5339 w 10000"/>
                  <a:gd name="connsiteY852" fmla="*/ 916 h 10000"/>
                  <a:gd name="connsiteX853" fmla="*/ 5408 w 10000"/>
                  <a:gd name="connsiteY853" fmla="*/ 916 h 10000"/>
                  <a:gd name="connsiteX854" fmla="*/ 5436 w 10000"/>
                  <a:gd name="connsiteY854" fmla="*/ 920 h 10000"/>
                  <a:gd name="connsiteX855" fmla="*/ 5436 w 10000"/>
                  <a:gd name="connsiteY855" fmla="*/ 889 h 10000"/>
                  <a:gd name="connsiteX856" fmla="*/ 5455 w 10000"/>
                  <a:gd name="connsiteY856" fmla="*/ 889 h 10000"/>
                  <a:gd name="connsiteX857" fmla="*/ 5477 w 10000"/>
                  <a:gd name="connsiteY857" fmla="*/ 916 h 10000"/>
                  <a:gd name="connsiteX858" fmla="*/ 5486 w 10000"/>
                  <a:gd name="connsiteY858" fmla="*/ 947 h 10000"/>
                  <a:gd name="connsiteX859" fmla="*/ 5516 w 10000"/>
                  <a:gd name="connsiteY859" fmla="*/ 997 h 10000"/>
                  <a:gd name="connsiteX860" fmla="*/ 5568 w 10000"/>
                  <a:gd name="connsiteY860" fmla="*/ 1092 h 10000"/>
                  <a:gd name="connsiteX861" fmla="*/ 5585 w 10000"/>
                  <a:gd name="connsiteY861" fmla="*/ 1182 h 10000"/>
                  <a:gd name="connsiteX862" fmla="*/ 5582 w 10000"/>
                  <a:gd name="connsiteY862" fmla="*/ 1218 h 10000"/>
                  <a:gd name="connsiteX863" fmla="*/ 5582 w 10000"/>
                  <a:gd name="connsiteY863" fmla="*/ 1249 h 10000"/>
                  <a:gd name="connsiteX864" fmla="*/ 5637 w 10000"/>
                  <a:gd name="connsiteY864" fmla="*/ 1263 h 10000"/>
                  <a:gd name="connsiteX865" fmla="*/ 5728 w 10000"/>
                  <a:gd name="connsiteY865" fmla="*/ 1222 h 10000"/>
                  <a:gd name="connsiteX866" fmla="*/ 5720 w 10000"/>
                  <a:gd name="connsiteY866" fmla="*/ 1046 h 10000"/>
                  <a:gd name="connsiteX867" fmla="*/ 5726 w 10000"/>
                  <a:gd name="connsiteY867" fmla="*/ 1028 h 10000"/>
                  <a:gd name="connsiteX868" fmla="*/ 5726 w 10000"/>
                  <a:gd name="connsiteY868" fmla="*/ 1010 h 10000"/>
                  <a:gd name="connsiteX869" fmla="*/ 5737 w 10000"/>
                  <a:gd name="connsiteY869" fmla="*/ 1001 h 10000"/>
                  <a:gd name="connsiteX870" fmla="*/ 5742 w 10000"/>
                  <a:gd name="connsiteY870" fmla="*/ 997 h 10000"/>
                  <a:gd name="connsiteX871" fmla="*/ 5814 w 10000"/>
                  <a:gd name="connsiteY871" fmla="*/ 970 h 10000"/>
                  <a:gd name="connsiteX872" fmla="*/ 5875 w 10000"/>
                  <a:gd name="connsiteY872" fmla="*/ 956 h 10000"/>
                  <a:gd name="connsiteX873" fmla="*/ 5866 w 10000"/>
                  <a:gd name="connsiteY873" fmla="*/ 708 h 10000"/>
                  <a:gd name="connsiteX874" fmla="*/ 6220 w 10000"/>
                  <a:gd name="connsiteY874" fmla="*/ 722 h 10000"/>
                  <a:gd name="connsiteX875" fmla="*/ 6363 w 10000"/>
                  <a:gd name="connsiteY875" fmla="*/ 731 h 10000"/>
                  <a:gd name="connsiteX876" fmla="*/ 6369 w 10000"/>
                  <a:gd name="connsiteY876" fmla="*/ 749 h 10000"/>
                  <a:gd name="connsiteX877" fmla="*/ 6410 w 10000"/>
                  <a:gd name="connsiteY877" fmla="*/ 758 h 10000"/>
                  <a:gd name="connsiteX878" fmla="*/ 6360 w 10000"/>
                  <a:gd name="connsiteY878" fmla="*/ 974 h 10000"/>
                  <a:gd name="connsiteX879" fmla="*/ 6498 w 10000"/>
                  <a:gd name="connsiteY879" fmla="*/ 983 h 10000"/>
                  <a:gd name="connsiteX880" fmla="*/ 6507 w 10000"/>
                  <a:gd name="connsiteY880" fmla="*/ 1037 h 10000"/>
                  <a:gd name="connsiteX881" fmla="*/ 6565 w 10000"/>
                  <a:gd name="connsiteY881" fmla="*/ 1024 h 10000"/>
                  <a:gd name="connsiteX882" fmla="*/ 6628 w 10000"/>
                  <a:gd name="connsiteY882" fmla="*/ 1060 h 10000"/>
                  <a:gd name="connsiteX883" fmla="*/ 6653 w 10000"/>
                  <a:gd name="connsiteY883" fmla="*/ 1015 h 10000"/>
                  <a:gd name="connsiteX884" fmla="*/ 6694 w 10000"/>
                  <a:gd name="connsiteY884" fmla="*/ 970 h 10000"/>
                  <a:gd name="connsiteX885" fmla="*/ 6725 w 10000"/>
                  <a:gd name="connsiteY885" fmla="*/ 947 h 10000"/>
                  <a:gd name="connsiteX886" fmla="*/ 6747 w 10000"/>
                  <a:gd name="connsiteY886" fmla="*/ 920 h 10000"/>
                  <a:gd name="connsiteX887" fmla="*/ 6780 w 10000"/>
                  <a:gd name="connsiteY887" fmla="*/ 902 h 10000"/>
                  <a:gd name="connsiteX888" fmla="*/ 6807 w 10000"/>
                  <a:gd name="connsiteY888" fmla="*/ 880 h 10000"/>
                  <a:gd name="connsiteX889" fmla="*/ 6835 w 10000"/>
                  <a:gd name="connsiteY889" fmla="*/ 830 h 10000"/>
                  <a:gd name="connsiteX890" fmla="*/ 6876 w 10000"/>
                  <a:gd name="connsiteY890" fmla="*/ 816 h 10000"/>
                  <a:gd name="connsiteX891" fmla="*/ 6904 w 10000"/>
                  <a:gd name="connsiteY891" fmla="*/ 798 h 10000"/>
                  <a:gd name="connsiteX892" fmla="*/ 6934 w 10000"/>
                  <a:gd name="connsiteY892" fmla="*/ 798 h 10000"/>
                  <a:gd name="connsiteX893" fmla="*/ 6948 w 10000"/>
                  <a:gd name="connsiteY893" fmla="*/ 843 h 10000"/>
                  <a:gd name="connsiteX894" fmla="*/ 6959 w 10000"/>
                  <a:gd name="connsiteY894" fmla="*/ 889 h 10000"/>
                  <a:gd name="connsiteX895" fmla="*/ 6973 w 10000"/>
                  <a:gd name="connsiteY895" fmla="*/ 943 h 10000"/>
                  <a:gd name="connsiteX896" fmla="*/ 7006 w 10000"/>
                  <a:gd name="connsiteY896" fmla="*/ 1028 h 10000"/>
                  <a:gd name="connsiteX897" fmla="*/ 7056 w 10000"/>
                  <a:gd name="connsiteY897" fmla="*/ 1092 h 10000"/>
                  <a:gd name="connsiteX898" fmla="*/ 7169 w 10000"/>
                  <a:gd name="connsiteY898" fmla="*/ 1304 h 10000"/>
                  <a:gd name="connsiteX899" fmla="*/ 7116 w 10000"/>
                  <a:gd name="connsiteY899" fmla="*/ 1547 h 10000"/>
                  <a:gd name="connsiteX900" fmla="*/ 7150 w 10000"/>
                  <a:gd name="connsiteY900" fmla="*/ 1691 h 10000"/>
                  <a:gd name="connsiteX901" fmla="*/ 7078 w 10000"/>
                  <a:gd name="connsiteY901" fmla="*/ 1750 h 10000"/>
                  <a:gd name="connsiteX902" fmla="*/ 7086 w 10000"/>
                  <a:gd name="connsiteY902" fmla="*/ 1894 h 10000"/>
                  <a:gd name="connsiteX903" fmla="*/ 7111 w 10000"/>
                  <a:gd name="connsiteY903" fmla="*/ 1903 h 10000"/>
                  <a:gd name="connsiteX904" fmla="*/ 7150 w 10000"/>
                  <a:gd name="connsiteY904" fmla="*/ 2025 h 10000"/>
                  <a:gd name="connsiteX905" fmla="*/ 7232 w 10000"/>
                  <a:gd name="connsiteY905" fmla="*/ 2048 h 10000"/>
                  <a:gd name="connsiteX906" fmla="*/ 7296 w 10000"/>
                  <a:gd name="connsiteY906" fmla="*/ 2061 h 10000"/>
                  <a:gd name="connsiteX907" fmla="*/ 7434 w 10000"/>
                  <a:gd name="connsiteY907" fmla="*/ 2093 h 10000"/>
                  <a:gd name="connsiteX908" fmla="*/ 7586 w 10000"/>
                  <a:gd name="connsiteY908" fmla="*/ 2115 h 10000"/>
                  <a:gd name="connsiteX909" fmla="*/ 7748 w 10000"/>
                  <a:gd name="connsiteY909" fmla="*/ 2115 h 10000"/>
                  <a:gd name="connsiteX910" fmla="*/ 7826 w 10000"/>
                  <a:gd name="connsiteY910" fmla="*/ 1917 h 10000"/>
                  <a:gd name="connsiteX911" fmla="*/ 8068 w 10000"/>
                  <a:gd name="connsiteY911" fmla="*/ 1922 h 10000"/>
                  <a:gd name="connsiteX912" fmla="*/ 8132 w 10000"/>
                  <a:gd name="connsiteY912" fmla="*/ 1890 h 10000"/>
                  <a:gd name="connsiteX913" fmla="*/ 8220 w 10000"/>
                  <a:gd name="connsiteY913" fmla="*/ 1849 h 10000"/>
                  <a:gd name="connsiteX914" fmla="*/ 8251 w 10000"/>
                  <a:gd name="connsiteY914" fmla="*/ 1863 h 10000"/>
                  <a:gd name="connsiteX915" fmla="*/ 8270 w 10000"/>
                  <a:gd name="connsiteY915" fmla="*/ 1867 h 10000"/>
                  <a:gd name="connsiteX916" fmla="*/ 8366 w 10000"/>
                  <a:gd name="connsiteY916" fmla="*/ 1854 h 10000"/>
                  <a:gd name="connsiteX917" fmla="*/ 8422 w 10000"/>
                  <a:gd name="connsiteY917" fmla="*/ 1849 h 10000"/>
                  <a:gd name="connsiteX918" fmla="*/ 8413 w 10000"/>
                  <a:gd name="connsiteY918" fmla="*/ 2061 h 10000"/>
                  <a:gd name="connsiteX919" fmla="*/ 8460 w 10000"/>
                  <a:gd name="connsiteY919" fmla="*/ 2106 h 10000"/>
                  <a:gd name="connsiteX920" fmla="*/ 8471 w 10000"/>
                  <a:gd name="connsiteY920" fmla="*/ 2179 h 10000"/>
                  <a:gd name="connsiteX921" fmla="*/ 8493 w 10000"/>
                  <a:gd name="connsiteY921" fmla="*/ 2643 h 10000"/>
                  <a:gd name="connsiteX922" fmla="*/ 8493 w 10000"/>
                  <a:gd name="connsiteY922" fmla="*/ 2657 h 10000"/>
                  <a:gd name="connsiteX923" fmla="*/ 8631 w 10000"/>
                  <a:gd name="connsiteY923" fmla="*/ 2576 h 10000"/>
                  <a:gd name="connsiteX924" fmla="*/ 8662 w 10000"/>
                  <a:gd name="connsiteY924" fmla="*/ 2580 h 10000"/>
                  <a:gd name="connsiteX925" fmla="*/ 8830 w 10000"/>
                  <a:gd name="connsiteY925" fmla="*/ 2652 h 10000"/>
                  <a:gd name="connsiteX926" fmla="*/ 8871 w 10000"/>
                  <a:gd name="connsiteY926" fmla="*/ 2693 h 10000"/>
                  <a:gd name="connsiteX927" fmla="*/ 8891 w 10000"/>
                  <a:gd name="connsiteY927" fmla="*/ 2684 h 10000"/>
                  <a:gd name="connsiteX928" fmla="*/ 8954 w 10000"/>
                  <a:gd name="connsiteY928" fmla="*/ 2670 h 10000"/>
                  <a:gd name="connsiteX929" fmla="*/ 9042 w 10000"/>
                  <a:gd name="connsiteY929" fmla="*/ 2711 h 10000"/>
                  <a:gd name="connsiteX930" fmla="*/ 9076 w 10000"/>
                  <a:gd name="connsiteY930" fmla="*/ 2824 h 10000"/>
                  <a:gd name="connsiteX931" fmla="*/ 9081 w 10000"/>
                  <a:gd name="connsiteY931" fmla="*/ 2824 h 10000"/>
                  <a:gd name="connsiteX932" fmla="*/ 9136 w 10000"/>
                  <a:gd name="connsiteY932" fmla="*/ 2801 h 10000"/>
                  <a:gd name="connsiteX933" fmla="*/ 9194 w 10000"/>
                  <a:gd name="connsiteY933" fmla="*/ 2950 h 10000"/>
                  <a:gd name="connsiteX934" fmla="*/ 9208 w 10000"/>
                  <a:gd name="connsiteY934" fmla="*/ 2950 h 10000"/>
                  <a:gd name="connsiteX935" fmla="*/ 9393 w 10000"/>
                  <a:gd name="connsiteY935" fmla="*/ 2972 h 10000"/>
                  <a:gd name="connsiteX936" fmla="*/ 9627 w 10000"/>
                  <a:gd name="connsiteY936" fmla="*/ 2986 h 10000"/>
                  <a:gd name="connsiteX937" fmla="*/ 9622 w 10000"/>
                  <a:gd name="connsiteY937" fmla="*/ 3153 h 10000"/>
                  <a:gd name="connsiteX938" fmla="*/ 9719 w 10000"/>
                  <a:gd name="connsiteY938" fmla="*/ 3153 h 10000"/>
                  <a:gd name="connsiteX939" fmla="*/ 9719 w 10000"/>
                  <a:gd name="connsiteY939" fmla="*/ 3771 h 10000"/>
                  <a:gd name="connsiteX940" fmla="*/ 9719 w 10000"/>
                  <a:gd name="connsiteY940" fmla="*/ 4339 h 10000"/>
                  <a:gd name="connsiteX941" fmla="*/ 9719 w 10000"/>
                  <a:gd name="connsiteY941" fmla="*/ 4799 h 10000"/>
                  <a:gd name="connsiteX942" fmla="*/ 9757 w 10000"/>
                  <a:gd name="connsiteY942" fmla="*/ 4817 h 10000"/>
                  <a:gd name="connsiteX943" fmla="*/ 9757 w 10000"/>
                  <a:gd name="connsiteY943" fmla="*/ 4917 h 10000"/>
                  <a:gd name="connsiteX944" fmla="*/ 9677 w 10000"/>
                  <a:gd name="connsiteY944" fmla="*/ 4944 h 10000"/>
                  <a:gd name="connsiteX945" fmla="*/ 9586 w 10000"/>
                  <a:gd name="connsiteY945" fmla="*/ 5065 h 10000"/>
                  <a:gd name="connsiteX946" fmla="*/ 9556 w 10000"/>
                  <a:gd name="connsiteY946" fmla="*/ 5156 h 10000"/>
                  <a:gd name="connsiteX947" fmla="*/ 9523 w 10000"/>
                  <a:gd name="connsiteY947" fmla="*/ 5120 h 10000"/>
                  <a:gd name="connsiteX948" fmla="*/ 9506 w 10000"/>
                  <a:gd name="connsiteY948" fmla="*/ 5156 h 10000"/>
                  <a:gd name="connsiteX949" fmla="*/ 9514 w 10000"/>
                  <a:gd name="connsiteY949" fmla="*/ 5219 h 10000"/>
                  <a:gd name="connsiteX950" fmla="*/ 9514 w 10000"/>
                  <a:gd name="connsiteY950" fmla="*/ 5237 h 10000"/>
                  <a:gd name="connsiteX951" fmla="*/ 9492 w 10000"/>
                  <a:gd name="connsiteY951" fmla="*/ 5304 h 10000"/>
                  <a:gd name="connsiteX952" fmla="*/ 9484 w 10000"/>
                  <a:gd name="connsiteY952" fmla="*/ 5363 h 10000"/>
                  <a:gd name="connsiteX953" fmla="*/ 9481 w 10000"/>
                  <a:gd name="connsiteY953" fmla="*/ 5422 h 10000"/>
                  <a:gd name="connsiteX954" fmla="*/ 9490 w 10000"/>
                  <a:gd name="connsiteY954" fmla="*/ 5553 h 10000"/>
                  <a:gd name="connsiteX955" fmla="*/ 9484 w 10000"/>
                  <a:gd name="connsiteY955" fmla="*/ 5566 h 10000"/>
                  <a:gd name="connsiteX956" fmla="*/ 9473 w 10000"/>
                  <a:gd name="connsiteY956" fmla="*/ 5602 h 10000"/>
                  <a:gd name="connsiteX957" fmla="*/ 9467 w 10000"/>
                  <a:gd name="connsiteY957" fmla="*/ 5620 h 10000"/>
                  <a:gd name="connsiteX958" fmla="*/ 9467 w 10000"/>
                  <a:gd name="connsiteY958" fmla="*/ 5656 h 10000"/>
                  <a:gd name="connsiteX959" fmla="*/ 9467 w 10000"/>
                  <a:gd name="connsiteY959" fmla="*/ 5661 h 10000"/>
                  <a:gd name="connsiteX960" fmla="*/ 9476 w 10000"/>
                  <a:gd name="connsiteY960" fmla="*/ 5661 h 10000"/>
                  <a:gd name="connsiteX961" fmla="*/ 9481 w 10000"/>
                  <a:gd name="connsiteY961" fmla="*/ 5670 h 10000"/>
                  <a:gd name="connsiteX962" fmla="*/ 9490 w 10000"/>
                  <a:gd name="connsiteY962" fmla="*/ 5670 h 10000"/>
                  <a:gd name="connsiteX963" fmla="*/ 9501 w 10000"/>
                  <a:gd name="connsiteY963" fmla="*/ 5670 h 10000"/>
                  <a:gd name="connsiteX964" fmla="*/ 9523 w 10000"/>
                  <a:gd name="connsiteY964" fmla="*/ 5670 h 10000"/>
                  <a:gd name="connsiteX965" fmla="*/ 9556 w 10000"/>
                  <a:gd name="connsiteY965" fmla="*/ 5661 h 10000"/>
                  <a:gd name="connsiteX966" fmla="*/ 9578 w 10000"/>
                  <a:gd name="connsiteY966" fmla="*/ 5656 h 10000"/>
                  <a:gd name="connsiteX967" fmla="*/ 9597 w 10000"/>
                  <a:gd name="connsiteY967" fmla="*/ 5647 h 10000"/>
                  <a:gd name="connsiteX968" fmla="*/ 9661 w 10000"/>
                  <a:gd name="connsiteY968" fmla="*/ 5602 h 10000"/>
                  <a:gd name="connsiteX969" fmla="*/ 9716 w 10000"/>
                  <a:gd name="connsiteY969" fmla="*/ 5580 h 10000"/>
                  <a:gd name="connsiteX970" fmla="*/ 9724 w 10000"/>
                  <a:gd name="connsiteY970" fmla="*/ 5629 h 10000"/>
                  <a:gd name="connsiteX971" fmla="*/ 9741 w 10000"/>
                  <a:gd name="connsiteY971" fmla="*/ 5670 h 10000"/>
                  <a:gd name="connsiteX972" fmla="*/ 9749 w 10000"/>
                  <a:gd name="connsiteY972" fmla="*/ 5706 h 10000"/>
                  <a:gd name="connsiteX973" fmla="*/ 9749 w 10000"/>
                  <a:gd name="connsiteY973" fmla="*/ 5719 h 10000"/>
                  <a:gd name="connsiteX974" fmla="*/ 9771 w 10000"/>
                  <a:gd name="connsiteY974" fmla="*/ 5719 h 10000"/>
                  <a:gd name="connsiteX975" fmla="*/ 9799 w 10000"/>
                  <a:gd name="connsiteY975" fmla="*/ 5719 h 10000"/>
                  <a:gd name="connsiteX976" fmla="*/ 9837 w 10000"/>
                  <a:gd name="connsiteY976" fmla="*/ 5737 h 10000"/>
                  <a:gd name="connsiteX977" fmla="*/ 9901 w 10000"/>
                  <a:gd name="connsiteY977" fmla="*/ 5774 h 10000"/>
                  <a:gd name="connsiteX978" fmla="*/ 9967 w 10000"/>
                  <a:gd name="connsiteY978" fmla="*/ 5805 h 10000"/>
                  <a:gd name="connsiteX979" fmla="*/ 9981 w 10000"/>
                  <a:gd name="connsiteY979" fmla="*/ 5814 h 10000"/>
                  <a:gd name="connsiteX980" fmla="*/ 10000 w 10000"/>
                  <a:gd name="connsiteY980" fmla="*/ 5922 h 10000"/>
                  <a:gd name="connsiteX981" fmla="*/ 9909 w 10000"/>
                  <a:gd name="connsiteY981" fmla="*/ 5895 h 10000"/>
                  <a:gd name="connsiteX982" fmla="*/ 9868 w 10000"/>
                  <a:gd name="connsiteY982" fmla="*/ 5949 h 10000"/>
                  <a:gd name="connsiteX983" fmla="*/ 9845 w 10000"/>
                  <a:gd name="connsiteY983" fmla="*/ 5963 h 10000"/>
                  <a:gd name="connsiteX984" fmla="*/ 9691 w 10000"/>
                  <a:gd name="connsiteY984" fmla="*/ 5995 h 10000"/>
                  <a:gd name="connsiteX985" fmla="*/ 9619 w 10000"/>
                  <a:gd name="connsiteY985" fmla="*/ 6053 h 10000"/>
                  <a:gd name="connsiteX986" fmla="*/ 9534 w 10000"/>
                  <a:gd name="connsiteY986" fmla="*/ 6130 h 10000"/>
                  <a:gd name="connsiteX987" fmla="*/ 9517 w 10000"/>
                  <a:gd name="connsiteY987" fmla="*/ 6157 h 10000"/>
                  <a:gd name="connsiteX988" fmla="*/ 9501 w 10000"/>
                  <a:gd name="connsiteY988" fmla="*/ 6220 h 10000"/>
                  <a:gd name="connsiteX989" fmla="*/ 9501 w 10000"/>
                  <a:gd name="connsiteY989" fmla="*/ 6292 h 10000"/>
                  <a:gd name="connsiteX990" fmla="*/ 9492 w 10000"/>
                  <a:gd name="connsiteY990" fmla="*/ 6306 h 10000"/>
                  <a:gd name="connsiteX991" fmla="*/ 9445 w 10000"/>
                  <a:gd name="connsiteY991" fmla="*/ 6355 h 10000"/>
                  <a:gd name="connsiteX992" fmla="*/ 9409 w 10000"/>
                  <a:gd name="connsiteY992" fmla="*/ 6396 h 10000"/>
                  <a:gd name="connsiteX993" fmla="*/ 9379 w 10000"/>
                  <a:gd name="connsiteY993" fmla="*/ 6446 h 10000"/>
                  <a:gd name="connsiteX994" fmla="*/ 9332 w 10000"/>
                  <a:gd name="connsiteY994" fmla="*/ 6594 h 10000"/>
                  <a:gd name="connsiteX995" fmla="*/ 9183 w 10000"/>
                  <a:gd name="connsiteY995" fmla="*/ 6536 h 10000"/>
                  <a:gd name="connsiteX996" fmla="*/ 9169 w 10000"/>
                  <a:gd name="connsiteY996" fmla="*/ 6536 h 10000"/>
                  <a:gd name="connsiteX997" fmla="*/ 9161 w 10000"/>
                  <a:gd name="connsiteY997" fmla="*/ 6540 h 10000"/>
                  <a:gd name="connsiteX998" fmla="*/ 9139 w 10000"/>
                  <a:gd name="connsiteY998" fmla="*/ 6522 h 10000"/>
                  <a:gd name="connsiteX999" fmla="*/ 9128 w 10000"/>
                  <a:gd name="connsiteY999" fmla="*/ 6513 h 10000"/>
                  <a:gd name="connsiteX1000" fmla="*/ 9114 w 10000"/>
                  <a:gd name="connsiteY1000" fmla="*/ 6527 h 10000"/>
                  <a:gd name="connsiteX1001" fmla="*/ 9103 w 10000"/>
                  <a:gd name="connsiteY1001" fmla="*/ 6567 h 10000"/>
                  <a:gd name="connsiteX1002" fmla="*/ 9095 w 10000"/>
                  <a:gd name="connsiteY1002" fmla="*/ 6604 h 10000"/>
                  <a:gd name="connsiteX1003" fmla="*/ 9081 w 10000"/>
                  <a:gd name="connsiteY1003" fmla="*/ 6644 h 10000"/>
                  <a:gd name="connsiteX1004" fmla="*/ 9076 w 10000"/>
                  <a:gd name="connsiteY1004" fmla="*/ 6631 h 10000"/>
                  <a:gd name="connsiteX1005" fmla="*/ 9059 w 10000"/>
                  <a:gd name="connsiteY1005" fmla="*/ 6594 h 10000"/>
                  <a:gd name="connsiteX1006" fmla="*/ 9040 w 10000"/>
                  <a:gd name="connsiteY1006" fmla="*/ 6549 h 10000"/>
                  <a:gd name="connsiteX1007" fmla="*/ 9026 w 10000"/>
                  <a:gd name="connsiteY1007" fmla="*/ 6522 h 10000"/>
                  <a:gd name="connsiteX1008" fmla="*/ 9007 w 10000"/>
                  <a:gd name="connsiteY1008" fmla="*/ 6522 h 10000"/>
                  <a:gd name="connsiteX1009" fmla="*/ 9001 w 10000"/>
                  <a:gd name="connsiteY1009" fmla="*/ 6536 h 10000"/>
                  <a:gd name="connsiteX1010" fmla="*/ 8998 w 10000"/>
                  <a:gd name="connsiteY1010" fmla="*/ 6576 h 10000"/>
                  <a:gd name="connsiteX1011" fmla="*/ 8987 w 10000"/>
                  <a:gd name="connsiteY1011" fmla="*/ 6590 h 10000"/>
                  <a:gd name="connsiteX1012" fmla="*/ 8954 w 10000"/>
                  <a:gd name="connsiteY1012" fmla="*/ 6617 h 10000"/>
                  <a:gd name="connsiteX1013" fmla="*/ 8927 w 10000"/>
                  <a:gd name="connsiteY1013" fmla="*/ 6622 h 10000"/>
                  <a:gd name="connsiteX1014" fmla="*/ 8888 w 10000"/>
                  <a:gd name="connsiteY1014" fmla="*/ 6590 h 10000"/>
                  <a:gd name="connsiteX1015" fmla="*/ 8880 w 10000"/>
                  <a:gd name="connsiteY1015" fmla="*/ 6567 h 10000"/>
                  <a:gd name="connsiteX1016" fmla="*/ 8866 w 10000"/>
                  <a:gd name="connsiteY1016" fmla="*/ 6549 h 10000"/>
                  <a:gd name="connsiteX1017" fmla="*/ 8849 w 10000"/>
                  <a:gd name="connsiteY1017" fmla="*/ 6513 h 10000"/>
                  <a:gd name="connsiteX1018" fmla="*/ 8847 w 10000"/>
                  <a:gd name="connsiteY1018" fmla="*/ 6527 h 10000"/>
                  <a:gd name="connsiteX1019" fmla="*/ 8838 w 10000"/>
                  <a:gd name="connsiteY1019" fmla="*/ 6563 h 10000"/>
                  <a:gd name="connsiteX1020" fmla="*/ 8833 w 10000"/>
                  <a:gd name="connsiteY1020" fmla="*/ 6576 h 10000"/>
                  <a:gd name="connsiteX1021" fmla="*/ 8822 w 10000"/>
                  <a:gd name="connsiteY1021" fmla="*/ 6567 h 10000"/>
                  <a:gd name="connsiteX1022" fmla="*/ 8813 w 10000"/>
                  <a:gd name="connsiteY1022" fmla="*/ 6567 h 10000"/>
                  <a:gd name="connsiteX1023" fmla="*/ 8800 w 10000"/>
                  <a:gd name="connsiteY1023" fmla="*/ 6581 h 10000"/>
                  <a:gd name="connsiteX1024" fmla="*/ 8778 w 10000"/>
                  <a:gd name="connsiteY1024" fmla="*/ 6604 h 10000"/>
                  <a:gd name="connsiteX1025" fmla="*/ 8769 w 10000"/>
                  <a:gd name="connsiteY1025" fmla="*/ 6617 h 10000"/>
                  <a:gd name="connsiteX1026" fmla="*/ 8786 w 10000"/>
                  <a:gd name="connsiteY1026" fmla="*/ 6667 h 10000"/>
                  <a:gd name="connsiteX1027" fmla="*/ 8800 w 10000"/>
                  <a:gd name="connsiteY1027" fmla="*/ 6725 h 10000"/>
                  <a:gd name="connsiteX1028" fmla="*/ 8822 w 10000"/>
                  <a:gd name="connsiteY1028" fmla="*/ 6779 h 10000"/>
                  <a:gd name="connsiteX1029" fmla="*/ 8833 w 10000"/>
                  <a:gd name="connsiteY1029" fmla="*/ 6775 h 10000"/>
                  <a:gd name="connsiteX1030" fmla="*/ 8847 w 10000"/>
                  <a:gd name="connsiteY1030" fmla="*/ 6766 h 10000"/>
                  <a:gd name="connsiteX1031" fmla="*/ 8866 w 10000"/>
                  <a:gd name="connsiteY1031" fmla="*/ 6748 h 10000"/>
                  <a:gd name="connsiteX1032" fmla="*/ 8874 w 10000"/>
                  <a:gd name="connsiteY1032" fmla="*/ 6752 h 10000"/>
                  <a:gd name="connsiteX1033" fmla="*/ 8882 w 10000"/>
                  <a:gd name="connsiteY1033" fmla="*/ 6766 h 10000"/>
                  <a:gd name="connsiteX1034" fmla="*/ 8896 w 10000"/>
                  <a:gd name="connsiteY1034" fmla="*/ 6811 h 10000"/>
                  <a:gd name="connsiteX1035" fmla="*/ 8913 w 10000"/>
                  <a:gd name="connsiteY1035" fmla="*/ 6856 h 10000"/>
                  <a:gd name="connsiteX1036" fmla="*/ 8927 w 10000"/>
                  <a:gd name="connsiteY1036" fmla="*/ 6897 h 10000"/>
                  <a:gd name="connsiteX1037" fmla="*/ 8943 w 10000"/>
                  <a:gd name="connsiteY1037" fmla="*/ 6946 h 10000"/>
                  <a:gd name="connsiteX1038" fmla="*/ 8951 w 10000"/>
                  <a:gd name="connsiteY1038" fmla="*/ 6973 h 10000"/>
                  <a:gd name="connsiteX1039" fmla="*/ 8954 w 10000"/>
                  <a:gd name="connsiteY1039" fmla="*/ 6996 h 10000"/>
                  <a:gd name="connsiteX1040" fmla="*/ 8960 w 10000"/>
                  <a:gd name="connsiteY1040" fmla="*/ 7023 h 10000"/>
                  <a:gd name="connsiteX1041" fmla="*/ 8979 w 10000"/>
                  <a:gd name="connsiteY1041" fmla="*/ 7014 h 10000"/>
                  <a:gd name="connsiteX1042" fmla="*/ 8998 w 10000"/>
                  <a:gd name="connsiteY1042" fmla="*/ 6906 h 10000"/>
                  <a:gd name="connsiteX1043" fmla="*/ 9015 w 10000"/>
                  <a:gd name="connsiteY1043" fmla="*/ 6910 h 10000"/>
                  <a:gd name="connsiteX1044" fmla="*/ 9026 w 10000"/>
                  <a:gd name="connsiteY1044" fmla="*/ 6910 h 10000"/>
                  <a:gd name="connsiteX1045" fmla="*/ 9048 w 10000"/>
                  <a:gd name="connsiteY1045" fmla="*/ 6906 h 10000"/>
                  <a:gd name="connsiteX1046" fmla="*/ 9065 w 10000"/>
                  <a:gd name="connsiteY1046" fmla="*/ 6897 h 10000"/>
                  <a:gd name="connsiteX1047" fmla="*/ 9076 w 10000"/>
                  <a:gd name="connsiteY1047" fmla="*/ 6892 h 10000"/>
                  <a:gd name="connsiteX1048" fmla="*/ 9084 w 10000"/>
                  <a:gd name="connsiteY1048" fmla="*/ 6883 h 10000"/>
                  <a:gd name="connsiteX1049" fmla="*/ 9095 w 10000"/>
                  <a:gd name="connsiteY1049" fmla="*/ 6892 h 10000"/>
                  <a:gd name="connsiteX1050" fmla="*/ 9106 w 10000"/>
                  <a:gd name="connsiteY1050" fmla="*/ 6897 h 10000"/>
                  <a:gd name="connsiteX1051" fmla="*/ 9211 w 10000"/>
                  <a:gd name="connsiteY1051" fmla="*/ 7009 h 10000"/>
                  <a:gd name="connsiteX1052" fmla="*/ 9227 w 10000"/>
                  <a:gd name="connsiteY1052" fmla="*/ 7064 h 10000"/>
                  <a:gd name="connsiteX1053" fmla="*/ 9225 w 10000"/>
                  <a:gd name="connsiteY1053" fmla="*/ 7068 h 10000"/>
                  <a:gd name="connsiteX1054" fmla="*/ 9219 w 10000"/>
                  <a:gd name="connsiteY1054" fmla="*/ 7077 h 10000"/>
                  <a:gd name="connsiteX1055" fmla="*/ 9208 w 10000"/>
                  <a:gd name="connsiteY1055" fmla="*/ 7082 h 10000"/>
                  <a:gd name="connsiteX1056" fmla="*/ 9194 w 10000"/>
                  <a:gd name="connsiteY1056" fmla="*/ 7113 h 10000"/>
                  <a:gd name="connsiteX1057" fmla="*/ 9164 w 10000"/>
                  <a:gd name="connsiteY1057" fmla="*/ 7127 h 10000"/>
                  <a:gd name="connsiteX1058" fmla="*/ 9161 w 10000"/>
                  <a:gd name="connsiteY1058" fmla="*/ 7127 h 10000"/>
                  <a:gd name="connsiteX1059" fmla="*/ 9156 w 10000"/>
                  <a:gd name="connsiteY1059" fmla="*/ 7131 h 10000"/>
                  <a:gd name="connsiteX1060" fmla="*/ 9156 w 10000"/>
                  <a:gd name="connsiteY1060" fmla="*/ 7145 h 10000"/>
                  <a:gd name="connsiteX1061" fmla="*/ 9128 w 10000"/>
                  <a:gd name="connsiteY1061" fmla="*/ 7194 h 10000"/>
                  <a:gd name="connsiteX1062" fmla="*/ 9114 w 10000"/>
                  <a:gd name="connsiteY1062" fmla="*/ 7226 h 10000"/>
                  <a:gd name="connsiteX1063" fmla="*/ 9089 w 10000"/>
                  <a:gd name="connsiteY1063" fmla="*/ 7226 h 10000"/>
                  <a:gd name="connsiteX1064" fmla="*/ 9067 w 10000"/>
                  <a:gd name="connsiteY1064" fmla="*/ 7276 h 10000"/>
                  <a:gd name="connsiteX1065" fmla="*/ 9059 w 10000"/>
                  <a:gd name="connsiteY1065" fmla="*/ 7298 h 10000"/>
                  <a:gd name="connsiteX1066" fmla="*/ 9040 w 10000"/>
                  <a:gd name="connsiteY1066" fmla="*/ 7312 h 10000"/>
                  <a:gd name="connsiteX1067" fmla="*/ 8951 w 10000"/>
                  <a:gd name="connsiteY1067" fmla="*/ 7339 h 10000"/>
                  <a:gd name="connsiteX1068" fmla="*/ 8841 w 10000"/>
                  <a:gd name="connsiteY1068" fmla="*/ 7366 h 10000"/>
                  <a:gd name="connsiteX1069" fmla="*/ 8813 w 10000"/>
                  <a:gd name="connsiteY1069" fmla="*/ 7384 h 10000"/>
                  <a:gd name="connsiteX1070" fmla="*/ 8800 w 10000"/>
                  <a:gd name="connsiteY1070" fmla="*/ 7397 h 10000"/>
                  <a:gd name="connsiteX1071" fmla="*/ 8791 w 10000"/>
                  <a:gd name="connsiteY1071" fmla="*/ 7397 h 10000"/>
                  <a:gd name="connsiteX1072" fmla="*/ 8786 w 10000"/>
                  <a:gd name="connsiteY1072" fmla="*/ 7582 h 10000"/>
                  <a:gd name="connsiteX1073" fmla="*/ 8775 w 10000"/>
                  <a:gd name="connsiteY1073" fmla="*/ 7591 h 10000"/>
                  <a:gd name="connsiteX1074" fmla="*/ 8753 w 10000"/>
                  <a:gd name="connsiteY1074" fmla="*/ 7614 h 10000"/>
                  <a:gd name="connsiteX1075" fmla="*/ 8711 w 10000"/>
                  <a:gd name="connsiteY1075" fmla="*/ 7627 h 10000"/>
                  <a:gd name="connsiteX1076" fmla="*/ 8670 w 10000"/>
                  <a:gd name="connsiteY1076" fmla="*/ 7645 h 10000"/>
                  <a:gd name="connsiteX1077" fmla="*/ 8645 w 10000"/>
                  <a:gd name="connsiteY1077" fmla="*/ 7659 h 10000"/>
                  <a:gd name="connsiteX1078" fmla="*/ 8620 w 10000"/>
                  <a:gd name="connsiteY1078" fmla="*/ 7673 h 10000"/>
                  <a:gd name="connsiteX1079" fmla="*/ 8598 w 10000"/>
                  <a:gd name="connsiteY1079" fmla="*/ 7695 h 10000"/>
                  <a:gd name="connsiteX1080" fmla="*/ 8576 w 10000"/>
                  <a:gd name="connsiteY1080" fmla="*/ 7736 h 10000"/>
                  <a:gd name="connsiteX1081" fmla="*/ 8568 w 10000"/>
                  <a:gd name="connsiteY1081" fmla="*/ 7740 h 10000"/>
                  <a:gd name="connsiteX1082" fmla="*/ 8551 w 10000"/>
                  <a:gd name="connsiteY1082" fmla="*/ 7740 h 10000"/>
                  <a:gd name="connsiteX1083" fmla="*/ 8526 w 10000"/>
                  <a:gd name="connsiteY1083" fmla="*/ 7727 h 10000"/>
                  <a:gd name="connsiteX1084" fmla="*/ 8493 w 10000"/>
                  <a:gd name="connsiteY1084" fmla="*/ 7713 h 10000"/>
                  <a:gd name="connsiteX1085" fmla="*/ 8463 w 10000"/>
                  <a:gd name="connsiteY1085" fmla="*/ 7709 h 10000"/>
                  <a:gd name="connsiteX1086" fmla="*/ 8430 w 10000"/>
                  <a:gd name="connsiteY1086" fmla="*/ 7695 h 10000"/>
                  <a:gd name="connsiteX1087" fmla="*/ 8397 w 10000"/>
                  <a:gd name="connsiteY1087" fmla="*/ 7682 h 10000"/>
                  <a:gd name="connsiteX1088" fmla="*/ 8372 w 10000"/>
                  <a:gd name="connsiteY1088" fmla="*/ 7682 h 10000"/>
                  <a:gd name="connsiteX1089" fmla="*/ 8355 w 10000"/>
                  <a:gd name="connsiteY1089" fmla="*/ 7686 h 10000"/>
                  <a:gd name="connsiteX1090" fmla="*/ 8350 w 10000"/>
                  <a:gd name="connsiteY1090" fmla="*/ 7709 h 10000"/>
                  <a:gd name="connsiteX1091" fmla="*/ 8339 w 10000"/>
                  <a:gd name="connsiteY1091" fmla="*/ 7740 h 10000"/>
                  <a:gd name="connsiteX1092" fmla="*/ 8328 w 10000"/>
                  <a:gd name="connsiteY1092" fmla="*/ 7772 h 10000"/>
                  <a:gd name="connsiteX1093" fmla="*/ 8317 w 10000"/>
                  <a:gd name="connsiteY1093" fmla="*/ 7785 h 10000"/>
                  <a:gd name="connsiteX1094" fmla="*/ 8292 w 10000"/>
                  <a:gd name="connsiteY1094" fmla="*/ 7812 h 10000"/>
                  <a:gd name="connsiteX1095" fmla="*/ 8284 w 10000"/>
                  <a:gd name="connsiteY1095" fmla="*/ 7817 h 10000"/>
                  <a:gd name="connsiteX1096" fmla="*/ 8270 w 10000"/>
                  <a:gd name="connsiteY1096" fmla="*/ 7857 h 10000"/>
                  <a:gd name="connsiteX1097" fmla="*/ 8251 w 10000"/>
                  <a:gd name="connsiteY1097" fmla="*/ 7916 h 10000"/>
                  <a:gd name="connsiteX1098" fmla="*/ 8223 w 10000"/>
                  <a:gd name="connsiteY1098" fmla="*/ 8002 h 10000"/>
                  <a:gd name="connsiteX1099" fmla="*/ 8206 w 10000"/>
                  <a:gd name="connsiteY1099" fmla="*/ 8051 h 10000"/>
                  <a:gd name="connsiteX1100" fmla="*/ 8198 w 10000"/>
                  <a:gd name="connsiteY1100" fmla="*/ 8056 h 10000"/>
                  <a:gd name="connsiteX1101" fmla="*/ 8179 w 10000"/>
                  <a:gd name="connsiteY1101" fmla="*/ 8065 h 10000"/>
                  <a:gd name="connsiteX1102" fmla="*/ 8140 w 10000"/>
                  <a:gd name="connsiteY1102" fmla="*/ 8074 h 10000"/>
                  <a:gd name="connsiteX1103" fmla="*/ 8102 w 10000"/>
                  <a:gd name="connsiteY1103" fmla="*/ 8088 h 10000"/>
                  <a:gd name="connsiteX1104" fmla="*/ 8068 w 10000"/>
                  <a:gd name="connsiteY1104" fmla="*/ 8092 h 10000"/>
                  <a:gd name="connsiteX1105" fmla="*/ 8057 w 10000"/>
                  <a:gd name="connsiteY1105" fmla="*/ 8101 h 10000"/>
                  <a:gd name="connsiteX1106" fmla="*/ 8057 w 10000"/>
                  <a:gd name="connsiteY1106" fmla="*/ 8128 h 10000"/>
                  <a:gd name="connsiteX1107" fmla="*/ 8052 w 10000"/>
                  <a:gd name="connsiteY1107" fmla="*/ 8160 h 10000"/>
                  <a:gd name="connsiteX1108" fmla="*/ 8046 w 10000"/>
                  <a:gd name="connsiteY1108" fmla="*/ 8155 h 10000"/>
                  <a:gd name="connsiteX1109" fmla="*/ 8038 w 10000"/>
                  <a:gd name="connsiteY1109" fmla="*/ 8146 h 10000"/>
                  <a:gd name="connsiteX1110" fmla="*/ 8038 w 10000"/>
                  <a:gd name="connsiteY1110" fmla="*/ 8142 h 10000"/>
                  <a:gd name="connsiteX1111" fmla="*/ 8035 w 10000"/>
                  <a:gd name="connsiteY1111" fmla="*/ 8115 h 10000"/>
                  <a:gd name="connsiteX1112" fmla="*/ 8030 w 10000"/>
                  <a:gd name="connsiteY1112" fmla="*/ 8088 h 10000"/>
                  <a:gd name="connsiteX1113" fmla="*/ 8019 w 10000"/>
                  <a:gd name="connsiteY1113" fmla="*/ 8078 h 10000"/>
                  <a:gd name="connsiteX1114" fmla="*/ 8013 w 10000"/>
                  <a:gd name="connsiteY1114" fmla="*/ 8088 h 10000"/>
                  <a:gd name="connsiteX1115" fmla="*/ 7994 w 10000"/>
                  <a:gd name="connsiteY1115" fmla="*/ 8119 h 10000"/>
                  <a:gd name="connsiteX1116" fmla="*/ 7977 w 10000"/>
                  <a:gd name="connsiteY1116" fmla="*/ 8146 h 10000"/>
                  <a:gd name="connsiteX1117" fmla="*/ 7955 w 10000"/>
                  <a:gd name="connsiteY1117" fmla="*/ 8173 h 10000"/>
                  <a:gd name="connsiteX1118" fmla="*/ 7933 w 10000"/>
                  <a:gd name="connsiteY1118" fmla="*/ 8200 h 10000"/>
                  <a:gd name="connsiteX1119" fmla="*/ 7922 w 10000"/>
                  <a:gd name="connsiteY1119" fmla="*/ 8236 h 10000"/>
                  <a:gd name="connsiteX1120" fmla="*/ 7908 w 10000"/>
                  <a:gd name="connsiteY1120" fmla="*/ 8286 h 10000"/>
                  <a:gd name="connsiteX1121" fmla="*/ 7914 w 10000"/>
                  <a:gd name="connsiteY1121" fmla="*/ 8290 h 10000"/>
                  <a:gd name="connsiteX1122" fmla="*/ 7917 w 10000"/>
                  <a:gd name="connsiteY1122" fmla="*/ 8300 h 10000"/>
                  <a:gd name="connsiteX1123" fmla="*/ 7925 w 10000"/>
                  <a:gd name="connsiteY1123" fmla="*/ 8313 h 10000"/>
                  <a:gd name="connsiteX1124" fmla="*/ 7939 w 10000"/>
                  <a:gd name="connsiteY1124" fmla="*/ 8331 h 10000"/>
                  <a:gd name="connsiteX1125" fmla="*/ 7947 w 10000"/>
                  <a:gd name="connsiteY1125" fmla="*/ 8345 h 10000"/>
                  <a:gd name="connsiteX1126" fmla="*/ 7961 w 10000"/>
                  <a:gd name="connsiteY1126" fmla="*/ 8367 h 10000"/>
                  <a:gd name="connsiteX1127" fmla="*/ 7969 w 10000"/>
                  <a:gd name="connsiteY1127" fmla="*/ 8381 h 10000"/>
                  <a:gd name="connsiteX1128" fmla="*/ 7972 w 10000"/>
                  <a:gd name="connsiteY1128" fmla="*/ 8394 h 10000"/>
                  <a:gd name="connsiteX1129" fmla="*/ 7977 w 10000"/>
                  <a:gd name="connsiteY1129" fmla="*/ 8421 h 10000"/>
                  <a:gd name="connsiteX1130" fmla="*/ 7986 w 10000"/>
                  <a:gd name="connsiteY1130" fmla="*/ 8444 h 10000"/>
                  <a:gd name="connsiteX1131" fmla="*/ 7997 w 10000"/>
                  <a:gd name="connsiteY1131" fmla="*/ 8471 h 10000"/>
                  <a:gd name="connsiteX1132" fmla="*/ 7964 w 10000"/>
                  <a:gd name="connsiteY1132" fmla="*/ 8561 h 10000"/>
                  <a:gd name="connsiteX1133" fmla="*/ 7889 w 10000"/>
                  <a:gd name="connsiteY1133" fmla="*/ 8579 h 10000"/>
                  <a:gd name="connsiteX1134" fmla="*/ 7864 w 10000"/>
                  <a:gd name="connsiteY1134" fmla="*/ 8561 h 10000"/>
                  <a:gd name="connsiteX1135" fmla="*/ 7834 w 10000"/>
                  <a:gd name="connsiteY1135" fmla="*/ 8525 h 10000"/>
                  <a:gd name="connsiteX1136" fmla="*/ 7801 w 10000"/>
                  <a:gd name="connsiteY1136" fmla="*/ 8498 h 10000"/>
                  <a:gd name="connsiteX1137" fmla="*/ 7776 w 10000"/>
                  <a:gd name="connsiteY1137" fmla="*/ 8484 h 10000"/>
                  <a:gd name="connsiteX1138" fmla="*/ 7765 w 10000"/>
                  <a:gd name="connsiteY1138" fmla="*/ 8502 h 10000"/>
                  <a:gd name="connsiteX1139" fmla="*/ 7754 w 10000"/>
                  <a:gd name="connsiteY1139" fmla="*/ 8530 h 10000"/>
                  <a:gd name="connsiteX1140" fmla="*/ 7737 w 10000"/>
                  <a:gd name="connsiteY1140" fmla="*/ 8575 h 10000"/>
                  <a:gd name="connsiteX1141" fmla="*/ 7724 w 10000"/>
                  <a:gd name="connsiteY1141" fmla="*/ 8588 h 10000"/>
                  <a:gd name="connsiteX1142" fmla="*/ 7699 w 10000"/>
                  <a:gd name="connsiteY1142" fmla="*/ 8602 h 10000"/>
                  <a:gd name="connsiteX1143" fmla="*/ 7666 w 10000"/>
                  <a:gd name="connsiteY1143" fmla="*/ 8633 h 10000"/>
                  <a:gd name="connsiteX1144" fmla="*/ 7666 w 10000"/>
                  <a:gd name="connsiteY1144" fmla="*/ 8647 h 10000"/>
                  <a:gd name="connsiteX1145" fmla="*/ 7668 w 10000"/>
                  <a:gd name="connsiteY1145" fmla="*/ 8674 h 10000"/>
                  <a:gd name="connsiteX1146" fmla="*/ 7679 w 10000"/>
                  <a:gd name="connsiteY1146" fmla="*/ 8746 h 10000"/>
                  <a:gd name="connsiteX1147" fmla="*/ 7679 w 10000"/>
                  <a:gd name="connsiteY1147" fmla="*/ 8791 h 10000"/>
                  <a:gd name="connsiteX1148" fmla="*/ 7679 w 10000"/>
                  <a:gd name="connsiteY1148" fmla="*/ 8832 h 10000"/>
                  <a:gd name="connsiteX1149" fmla="*/ 7688 w 10000"/>
                  <a:gd name="connsiteY1149" fmla="*/ 8868 h 10000"/>
                  <a:gd name="connsiteX1150" fmla="*/ 7602 w 10000"/>
                  <a:gd name="connsiteY1150" fmla="*/ 8890 h 10000"/>
                  <a:gd name="connsiteX1151" fmla="*/ 7602 w 10000"/>
                  <a:gd name="connsiteY1151" fmla="*/ 8908 h 10000"/>
                  <a:gd name="connsiteX1152" fmla="*/ 7602 w 10000"/>
                  <a:gd name="connsiteY1152" fmla="*/ 8963 h 10000"/>
                  <a:gd name="connsiteX1153" fmla="*/ 7591 w 10000"/>
                  <a:gd name="connsiteY1153" fmla="*/ 8963 h 10000"/>
                  <a:gd name="connsiteX1154" fmla="*/ 7577 w 10000"/>
                  <a:gd name="connsiteY1154" fmla="*/ 8949 h 10000"/>
                  <a:gd name="connsiteX1155" fmla="*/ 7552 w 10000"/>
                  <a:gd name="connsiteY1155" fmla="*/ 8922 h 10000"/>
                  <a:gd name="connsiteX1156" fmla="*/ 7539 w 10000"/>
                  <a:gd name="connsiteY1156" fmla="*/ 8895 h 10000"/>
                  <a:gd name="connsiteX1157" fmla="*/ 7514 w 10000"/>
                  <a:gd name="connsiteY1157" fmla="*/ 8859 h 10000"/>
                  <a:gd name="connsiteX1158" fmla="*/ 7489 w 10000"/>
                  <a:gd name="connsiteY1158" fmla="*/ 8841 h 10000"/>
                  <a:gd name="connsiteX1159" fmla="*/ 7467 w 10000"/>
                  <a:gd name="connsiteY1159" fmla="*/ 8832 h 10000"/>
                  <a:gd name="connsiteX1160" fmla="*/ 7459 w 10000"/>
                  <a:gd name="connsiteY1160" fmla="*/ 8827 h 10000"/>
                  <a:gd name="connsiteX1161" fmla="*/ 7442 w 10000"/>
                  <a:gd name="connsiteY1161" fmla="*/ 8827 h 10000"/>
                  <a:gd name="connsiteX1162" fmla="*/ 7425 w 10000"/>
                  <a:gd name="connsiteY1162" fmla="*/ 8827 h 10000"/>
                  <a:gd name="connsiteX1163" fmla="*/ 7406 w 10000"/>
                  <a:gd name="connsiteY1163" fmla="*/ 8827 h 10000"/>
                  <a:gd name="connsiteX1164" fmla="*/ 7379 w 10000"/>
                  <a:gd name="connsiteY1164" fmla="*/ 8827 h 10000"/>
                  <a:gd name="connsiteX1165" fmla="*/ 7359 w 10000"/>
                  <a:gd name="connsiteY1165" fmla="*/ 8827 h 10000"/>
                  <a:gd name="connsiteX1166" fmla="*/ 7334 w 10000"/>
                  <a:gd name="connsiteY1166" fmla="*/ 8827 h 10000"/>
                  <a:gd name="connsiteX1167" fmla="*/ 7318 w 10000"/>
                  <a:gd name="connsiteY1167" fmla="*/ 8827 h 10000"/>
                  <a:gd name="connsiteX1168" fmla="*/ 7290 w 10000"/>
                  <a:gd name="connsiteY1168" fmla="*/ 8827 h 10000"/>
                  <a:gd name="connsiteX1169" fmla="*/ 7265 w 10000"/>
                  <a:gd name="connsiteY1169" fmla="*/ 8832 h 10000"/>
                  <a:gd name="connsiteX1170" fmla="*/ 7254 w 10000"/>
                  <a:gd name="connsiteY1170" fmla="*/ 8832 h 10000"/>
                  <a:gd name="connsiteX1171" fmla="*/ 7249 w 10000"/>
                  <a:gd name="connsiteY1171" fmla="*/ 8845 h 10000"/>
                  <a:gd name="connsiteX1172" fmla="*/ 7246 w 10000"/>
                  <a:gd name="connsiteY1172" fmla="*/ 8859 h 10000"/>
                  <a:gd name="connsiteX1173" fmla="*/ 7241 w 10000"/>
                  <a:gd name="connsiteY1173" fmla="*/ 8881 h 10000"/>
                  <a:gd name="connsiteX1174" fmla="*/ 7238 w 10000"/>
                  <a:gd name="connsiteY1174" fmla="*/ 8917 h 10000"/>
                  <a:gd name="connsiteX1175" fmla="*/ 7238 w 10000"/>
                  <a:gd name="connsiteY1175" fmla="*/ 8935 h 10000"/>
                  <a:gd name="connsiteX1176" fmla="*/ 7224 w 10000"/>
                  <a:gd name="connsiteY1176" fmla="*/ 8935 h 10000"/>
                  <a:gd name="connsiteX1177" fmla="*/ 7205 w 10000"/>
                  <a:gd name="connsiteY1177" fmla="*/ 8935 h 10000"/>
                  <a:gd name="connsiteX1178" fmla="*/ 7183 w 10000"/>
                  <a:gd name="connsiteY1178" fmla="*/ 8931 h 10000"/>
                  <a:gd name="connsiteX1179" fmla="*/ 7169 w 10000"/>
                  <a:gd name="connsiteY1179" fmla="*/ 8931 h 10000"/>
                  <a:gd name="connsiteX1180" fmla="*/ 7150 w 10000"/>
                  <a:gd name="connsiteY1180" fmla="*/ 8931 h 10000"/>
                  <a:gd name="connsiteX1181" fmla="*/ 7136 w 10000"/>
                  <a:gd name="connsiteY1181" fmla="*/ 8917 h 10000"/>
                  <a:gd name="connsiteX1182" fmla="*/ 7136 w 10000"/>
                  <a:gd name="connsiteY1182" fmla="*/ 8895 h 10000"/>
                  <a:gd name="connsiteX1183" fmla="*/ 7141 w 10000"/>
                  <a:gd name="connsiteY1183" fmla="*/ 8890 h 10000"/>
                  <a:gd name="connsiteX1184" fmla="*/ 7166 w 10000"/>
                  <a:gd name="connsiteY1184" fmla="*/ 8854 h 10000"/>
                  <a:gd name="connsiteX1185" fmla="*/ 7177 w 10000"/>
                  <a:gd name="connsiteY1185" fmla="*/ 8832 h 10000"/>
                  <a:gd name="connsiteX1186" fmla="*/ 7185 w 10000"/>
                  <a:gd name="connsiteY1186" fmla="*/ 8814 h 10000"/>
                  <a:gd name="connsiteX1187" fmla="*/ 7199 w 10000"/>
                  <a:gd name="connsiteY1187" fmla="*/ 8787 h 10000"/>
                  <a:gd name="connsiteX1188" fmla="*/ 7205 w 10000"/>
                  <a:gd name="connsiteY1188" fmla="*/ 8773 h 10000"/>
                  <a:gd name="connsiteX1189" fmla="*/ 7213 w 10000"/>
                  <a:gd name="connsiteY1189" fmla="*/ 8701 h 10000"/>
                  <a:gd name="connsiteX1190" fmla="*/ 7216 w 10000"/>
                  <a:gd name="connsiteY1190" fmla="*/ 8683 h 10000"/>
                  <a:gd name="connsiteX1191" fmla="*/ 7221 w 10000"/>
                  <a:gd name="connsiteY1191" fmla="*/ 8656 h 10000"/>
                  <a:gd name="connsiteX1192" fmla="*/ 7221 w 10000"/>
                  <a:gd name="connsiteY1192" fmla="*/ 8633 h 10000"/>
                  <a:gd name="connsiteX1193" fmla="*/ 7221 w 10000"/>
                  <a:gd name="connsiteY1193" fmla="*/ 8615 h 10000"/>
                  <a:gd name="connsiteX1194" fmla="*/ 7221 w 10000"/>
                  <a:gd name="connsiteY1194" fmla="*/ 8593 h 10000"/>
                  <a:gd name="connsiteX1195" fmla="*/ 7221 w 10000"/>
                  <a:gd name="connsiteY1195" fmla="*/ 8566 h 10000"/>
                  <a:gd name="connsiteX1196" fmla="*/ 7224 w 10000"/>
                  <a:gd name="connsiteY1196" fmla="*/ 8561 h 10000"/>
                  <a:gd name="connsiteX1197" fmla="*/ 7238 w 10000"/>
                  <a:gd name="connsiteY1197" fmla="*/ 8543 h 10000"/>
                  <a:gd name="connsiteX1198" fmla="*/ 7241 w 10000"/>
                  <a:gd name="connsiteY1198" fmla="*/ 8530 h 10000"/>
                  <a:gd name="connsiteX1199" fmla="*/ 7249 w 10000"/>
                  <a:gd name="connsiteY1199" fmla="*/ 8512 h 10000"/>
                  <a:gd name="connsiteX1200" fmla="*/ 7249 w 10000"/>
                  <a:gd name="connsiteY1200" fmla="*/ 8502 h 10000"/>
                  <a:gd name="connsiteX1201" fmla="*/ 7249 w 10000"/>
                  <a:gd name="connsiteY1201" fmla="*/ 8475 h 10000"/>
                  <a:gd name="connsiteX1202" fmla="*/ 7246 w 10000"/>
                  <a:gd name="connsiteY1202" fmla="*/ 8457 h 10000"/>
                  <a:gd name="connsiteX1203" fmla="*/ 7241 w 10000"/>
                  <a:gd name="connsiteY1203" fmla="*/ 8444 h 10000"/>
                  <a:gd name="connsiteX1204" fmla="*/ 7232 w 10000"/>
                  <a:gd name="connsiteY1204" fmla="*/ 8435 h 10000"/>
                  <a:gd name="connsiteX1205" fmla="*/ 7224 w 10000"/>
                  <a:gd name="connsiteY1205" fmla="*/ 8430 h 10000"/>
                  <a:gd name="connsiteX1206" fmla="*/ 7208 w 10000"/>
                  <a:gd name="connsiteY1206" fmla="*/ 8408 h 10000"/>
                  <a:gd name="connsiteX1207" fmla="*/ 7199 w 10000"/>
                  <a:gd name="connsiteY1207" fmla="*/ 8403 h 10000"/>
                  <a:gd name="connsiteX1208" fmla="*/ 7205 w 10000"/>
                  <a:gd name="connsiteY1208" fmla="*/ 8372 h 10000"/>
                  <a:gd name="connsiteX1209" fmla="*/ 7208 w 10000"/>
                  <a:gd name="connsiteY1209" fmla="*/ 8354 h 10000"/>
                  <a:gd name="connsiteX1210" fmla="*/ 7213 w 10000"/>
                  <a:gd name="connsiteY1210" fmla="*/ 8345 h 10000"/>
                  <a:gd name="connsiteX1211" fmla="*/ 7224 w 10000"/>
                  <a:gd name="connsiteY1211" fmla="*/ 8331 h 10000"/>
                  <a:gd name="connsiteX1212" fmla="*/ 7238 w 10000"/>
                  <a:gd name="connsiteY1212" fmla="*/ 8313 h 10000"/>
                  <a:gd name="connsiteX1213" fmla="*/ 7241 w 10000"/>
                  <a:gd name="connsiteY1213" fmla="*/ 8304 h 10000"/>
                  <a:gd name="connsiteX1214" fmla="*/ 7254 w 10000"/>
                  <a:gd name="connsiteY1214" fmla="*/ 8286 h 10000"/>
                  <a:gd name="connsiteX1215" fmla="*/ 7265 w 10000"/>
                  <a:gd name="connsiteY1215" fmla="*/ 8272 h 10000"/>
                  <a:gd name="connsiteX1216" fmla="*/ 7271 w 10000"/>
                  <a:gd name="connsiteY1216" fmla="*/ 8263 h 10000"/>
                  <a:gd name="connsiteX1217" fmla="*/ 7279 w 10000"/>
                  <a:gd name="connsiteY1217" fmla="*/ 8245 h 10000"/>
                  <a:gd name="connsiteX1218" fmla="*/ 7274 w 10000"/>
                  <a:gd name="connsiteY1218" fmla="*/ 8223 h 10000"/>
                  <a:gd name="connsiteX1219" fmla="*/ 7265 w 10000"/>
                  <a:gd name="connsiteY1219" fmla="*/ 8200 h 10000"/>
                  <a:gd name="connsiteX1220" fmla="*/ 7263 w 10000"/>
                  <a:gd name="connsiteY1220" fmla="*/ 8187 h 10000"/>
                  <a:gd name="connsiteX1221" fmla="*/ 7257 w 10000"/>
                  <a:gd name="connsiteY1221" fmla="*/ 8187 h 10000"/>
                  <a:gd name="connsiteX1222" fmla="*/ 7254 w 10000"/>
                  <a:gd name="connsiteY1222" fmla="*/ 8196 h 10000"/>
                  <a:gd name="connsiteX1223" fmla="*/ 7246 w 10000"/>
                  <a:gd name="connsiteY1223" fmla="*/ 8209 h 10000"/>
                  <a:gd name="connsiteX1224" fmla="*/ 7241 w 10000"/>
                  <a:gd name="connsiteY1224" fmla="*/ 8209 h 10000"/>
                  <a:gd name="connsiteX1225" fmla="*/ 7238 w 10000"/>
                  <a:gd name="connsiteY1225" fmla="*/ 8214 h 10000"/>
                  <a:gd name="connsiteX1226" fmla="*/ 7221 w 10000"/>
                  <a:gd name="connsiteY1226" fmla="*/ 8173 h 10000"/>
                  <a:gd name="connsiteX1227" fmla="*/ 7185 w 10000"/>
                  <a:gd name="connsiteY1227" fmla="*/ 8106 h 10000"/>
                  <a:gd name="connsiteX1228" fmla="*/ 7174 w 10000"/>
                  <a:gd name="connsiteY1228" fmla="*/ 8078 h 10000"/>
                  <a:gd name="connsiteX1229" fmla="*/ 7169 w 10000"/>
                  <a:gd name="connsiteY1229" fmla="*/ 8056 h 10000"/>
                  <a:gd name="connsiteX1230" fmla="*/ 7166 w 10000"/>
                  <a:gd name="connsiteY1230" fmla="*/ 8042 h 10000"/>
                  <a:gd name="connsiteX1231" fmla="*/ 7161 w 10000"/>
                  <a:gd name="connsiteY1231" fmla="*/ 8051 h 10000"/>
                  <a:gd name="connsiteX1232" fmla="*/ 7158 w 10000"/>
                  <a:gd name="connsiteY1232" fmla="*/ 8051 h 10000"/>
                  <a:gd name="connsiteX1233" fmla="*/ 7141 w 10000"/>
                  <a:gd name="connsiteY1233" fmla="*/ 8056 h 10000"/>
                  <a:gd name="connsiteX1234" fmla="*/ 7116 w 10000"/>
                  <a:gd name="connsiteY1234" fmla="*/ 8051 h 10000"/>
                  <a:gd name="connsiteX1235" fmla="*/ 7094 w 10000"/>
                  <a:gd name="connsiteY1235" fmla="*/ 8051 h 10000"/>
                  <a:gd name="connsiteX1236" fmla="*/ 7081 w 10000"/>
                  <a:gd name="connsiteY1236" fmla="*/ 8011 h 10000"/>
                  <a:gd name="connsiteX1237" fmla="*/ 7081 w 10000"/>
                  <a:gd name="connsiteY1237" fmla="*/ 8002 h 10000"/>
                  <a:gd name="connsiteX1238" fmla="*/ 7078 w 10000"/>
                  <a:gd name="connsiteY1238" fmla="*/ 7984 h 10000"/>
                  <a:gd name="connsiteX1239" fmla="*/ 7072 w 10000"/>
                  <a:gd name="connsiteY1239" fmla="*/ 7970 h 10000"/>
                  <a:gd name="connsiteX1240" fmla="*/ 7045 w 10000"/>
                  <a:gd name="connsiteY1240" fmla="*/ 7948 h 10000"/>
                  <a:gd name="connsiteX1241" fmla="*/ 7020 w 10000"/>
                  <a:gd name="connsiteY1241" fmla="*/ 7957 h 10000"/>
                  <a:gd name="connsiteX1242" fmla="*/ 7001 w 10000"/>
                  <a:gd name="connsiteY1242" fmla="*/ 7970 h 10000"/>
                  <a:gd name="connsiteX1243" fmla="*/ 6981 w 10000"/>
                  <a:gd name="connsiteY1243" fmla="*/ 7984 h 10000"/>
                  <a:gd name="connsiteX1244" fmla="*/ 6976 w 10000"/>
                  <a:gd name="connsiteY1244" fmla="*/ 7984 h 10000"/>
                  <a:gd name="connsiteX1245" fmla="*/ 6973 w 10000"/>
                  <a:gd name="connsiteY1245" fmla="*/ 7984 h 10000"/>
                  <a:gd name="connsiteX1246" fmla="*/ 6959 w 10000"/>
                  <a:gd name="connsiteY1246" fmla="*/ 7984 h 10000"/>
                  <a:gd name="connsiteX1247" fmla="*/ 6948 w 10000"/>
                  <a:gd name="connsiteY1247" fmla="*/ 7961 h 10000"/>
                  <a:gd name="connsiteX1248" fmla="*/ 6934 w 10000"/>
                  <a:gd name="connsiteY1248" fmla="*/ 7943 h 10000"/>
                  <a:gd name="connsiteX1249" fmla="*/ 6932 w 10000"/>
                  <a:gd name="connsiteY1249" fmla="*/ 7943 h 10000"/>
                  <a:gd name="connsiteX1250" fmla="*/ 6918 w 10000"/>
                  <a:gd name="connsiteY1250" fmla="*/ 7961 h 10000"/>
                  <a:gd name="connsiteX1251" fmla="*/ 6904 w 10000"/>
                  <a:gd name="connsiteY1251" fmla="*/ 7975 h 10000"/>
                  <a:gd name="connsiteX1252" fmla="*/ 6896 w 10000"/>
                  <a:gd name="connsiteY1252" fmla="*/ 7997 h 10000"/>
                  <a:gd name="connsiteX1253" fmla="*/ 6887 w 10000"/>
                  <a:gd name="connsiteY1253" fmla="*/ 8002 h 10000"/>
                  <a:gd name="connsiteX1254" fmla="*/ 6879 w 10000"/>
                  <a:gd name="connsiteY1254" fmla="*/ 8011 h 10000"/>
                  <a:gd name="connsiteX1255" fmla="*/ 6868 w 10000"/>
                  <a:gd name="connsiteY1255" fmla="*/ 8015 h 10000"/>
                  <a:gd name="connsiteX1256" fmla="*/ 6852 w 10000"/>
                  <a:gd name="connsiteY1256" fmla="*/ 8024 h 10000"/>
                  <a:gd name="connsiteX1257" fmla="*/ 6813 w 10000"/>
                  <a:gd name="connsiteY1257" fmla="*/ 8042 h 10000"/>
                  <a:gd name="connsiteX1258" fmla="*/ 6780 w 10000"/>
                  <a:gd name="connsiteY1258" fmla="*/ 8065 h 10000"/>
                  <a:gd name="connsiteX1259" fmla="*/ 6763 w 10000"/>
                  <a:gd name="connsiteY1259" fmla="*/ 8078 h 10000"/>
                  <a:gd name="connsiteX1260" fmla="*/ 6755 w 10000"/>
                  <a:gd name="connsiteY1260" fmla="*/ 8088 h 10000"/>
                  <a:gd name="connsiteX1261" fmla="*/ 6716 w 10000"/>
                  <a:gd name="connsiteY1261" fmla="*/ 8119 h 10000"/>
                  <a:gd name="connsiteX1262" fmla="*/ 6711 w 10000"/>
                  <a:gd name="connsiteY1262" fmla="*/ 8128 h 10000"/>
                  <a:gd name="connsiteX1263" fmla="*/ 6711 w 10000"/>
                  <a:gd name="connsiteY1263" fmla="*/ 8169 h 10000"/>
                  <a:gd name="connsiteX1264" fmla="*/ 6711 w 10000"/>
                  <a:gd name="connsiteY1264" fmla="*/ 8173 h 10000"/>
                  <a:gd name="connsiteX1265" fmla="*/ 6716 w 10000"/>
                  <a:gd name="connsiteY1265" fmla="*/ 8200 h 10000"/>
                  <a:gd name="connsiteX1266" fmla="*/ 6708 w 10000"/>
                  <a:gd name="connsiteY1266" fmla="*/ 8223 h 10000"/>
                  <a:gd name="connsiteX1267" fmla="*/ 6708 w 10000"/>
                  <a:gd name="connsiteY1267" fmla="*/ 8236 h 10000"/>
                  <a:gd name="connsiteX1268" fmla="*/ 6708 w 10000"/>
                  <a:gd name="connsiteY1268" fmla="*/ 8272 h 10000"/>
                  <a:gd name="connsiteX1269" fmla="*/ 6711 w 10000"/>
                  <a:gd name="connsiteY1269" fmla="*/ 8290 h 10000"/>
                  <a:gd name="connsiteX1270" fmla="*/ 6716 w 10000"/>
                  <a:gd name="connsiteY1270" fmla="*/ 8304 h 10000"/>
                  <a:gd name="connsiteX1271" fmla="*/ 6711 w 10000"/>
                  <a:gd name="connsiteY1271" fmla="*/ 8313 h 10000"/>
                  <a:gd name="connsiteX1272" fmla="*/ 6683 w 10000"/>
                  <a:gd name="connsiteY1272" fmla="*/ 8318 h 10000"/>
                  <a:gd name="connsiteX1273" fmla="*/ 6661 w 10000"/>
                  <a:gd name="connsiteY1273" fmla="*/ 8327 h 10000"/>
                  <a:gd name="connsiteX1274" fmla="*/ 6631 w 10000"/>
                  <a:gd name="connsiteY1274" fmla="*/ 8327 h 10000"/>
                  <a:gd name="connsiteX1275" fmla="*/ 6611 w 10000"/>
                  <a:gd name="connsiteY1275" fmla="*/ 8327 h 10000"/>
                  <a:gd name="connsiteX1276" fmla="*/ 6598 w 10000"/>
                  <a:gd name="connsiteY1276" fmla="*/ 8327 h 10000"/>
                  <a:gd name="connsiteX1277" fmla="*/ 6595 w 10000"/>
                  <a:gd name="connsiteY1277" fmla="*/ 8340 h 10000"/>
                  <a:gd name="connsiteX1278" fmla="*/ 6587 w 10000"/>
                  <a:gd name="connsiteY1278" fmla="*/ 8358 h 10000"/>
                  <a:gd name="connsiteX1279" fmla="*/ 6578 w 10000"/>
                  <a:gd name="connsiteY1279" fmla="*/ 8408 h 10000"/>
                  <a:gd name="connsiteX1280" fmla="*/ 6578 w 10000"/>
                  <a:gd name="connsiteY1280" fmla="*/ 8421 h 10000"/>
                  <a:gd name="connsiteX1281" fmla="*/ 6578 w 10000"/>
                  <a:gd name="connsiteY1281" fmla="*/ 8430 h 10000"/>
                  <a:gd name="connsiteX1282" fmla="*/ 6573 w 10000"/>
                  <a:gd name="connsiteY1282" fmla="*/ 8435 h 10000"/>
                  <a:gd name="connsiteX1283" fmla="*/ 6556 w 10000"/>
                  <a:gd name="connsiteY1283" fmla="*/ 8435 h 10000"/>
                  <a:gd name="connsiteX1284" fmla="*/ 6545 w 10000"/>
                  <a:gd name="connsiteY1284" fmla="*/ 8435 h 10000"/>
                  <a:gd name="connsiteX1285" fmla="*/ 6523 w 10000"/>
                  <a:gd name="connsiteY1285" fmla="*/ 8435 h 10000"/>
                  <a:gd name="connsiteX1286" fmla="*/ 6493 w 10000"/>
                  <a:gd name="connsiteY1286" fmla="*/ 8430 h 10000"/>
                  <a:gd name="connsiteX1287" fmla="*/ 6490 w 10000"/>
                  <a:gd name="connsiteY1287" fmla="*/ 8430 h 10000"/>
                  <a:gd name="connsiteX1288" fmla="*/ 6485 w 10000"/>
                  <a:gd name="connsiteY1288" fmla="*/ 8444 h 10000"/>
                  <a:gd name="connsiteX1289" fmla="*/ 6465 w 10000"/>
                  <a:gd name="connsiteY1289" fmla="*/ 8475 h 10000"/>
                  <a:gd name="connsiteX1290" fmla="*/ 6451 w 10000"/>
                  <a:gd name="connsiteY1290" fmla="*/ 8498 h 10000"/>
                  <a:gd name="connsiteX1291" fmla="*/ 6435 w 10000"/>
                  <a:gd name="connsiteY1291" fmla="*/ 8525 h 10000"/>
                  <a:gd name="connsiteX1292" fmla="*/ 6421 w 10000"/>
                  <a:gd name="connsiteY1292" fmla="*/ 8539 h 10000"/>
                  <a:gd name="connsiteX1293" fmla="*/ 6410 w 10000"/>
                  <a:gd name="connsiteY1293" fmla="*/ 8561 h 10000"/>
                  <a:gd name="connsiteX1294" fmla="*/ 6402 w 10000"/>
                  <a:gd name="connsiteY1294" fmla="*/ 8575 h 10000"/>
                  <a:gd name="connsiteX1295" fmla="*/ 6402 w 10000"/>
                  <a:gd name="connsiteY1295" fmla="*/ 8593 h 10000"/>
                  <a:gd name="connsiteX1296" fmla="*/ 6402 w 10000"/>
                  <a:gd name="connsiteY1296" fmla="*/ 8620 h 10000"/>
                  <a:gd name="connsiteX1297" fmla="*/ 6405 w 10000"/>
                  <a:gd name="connsiteY1297" fmla="*/ 8660 h 10000"/>
                  <a:gd name="connsiteX1298" fmla="*/ 6405 w 10000"/>
                  <a:gd name="connsiteY1298" fmla="*/ 8674 h 10000"/>
                  <a:gd name="connsiteX1299" fmla="*/ 6405 w 10000"/>
                  <a:gd name="connsiteY1299" fmla="*/ 8683 h 10000"/>
                  <a:gd name="connsiteX1300" fmla="*/ 6405 w 10000"/>
                  <a:gd name="connsiteY1300" fmla="*/ 8687 h 10000"/>
                  <a:gd name="connsiteX1301" fmla="*/ 6405 w 10000"/>
                  <a:gd name="connsiteY1301" fmla="*/ 8696 h 10000"/>
                  <a:gd name="connsiteX1302" fmla="*/ 6388 w 10000"/>
                  <a:gd name="connsiteY1302" fmla="*/ 8733 h 10000"/>
                  <a:gd name="connsiteX1303" fmla="*/ 6369 w 10000"/>
                  <a:gd name="connsiteY1303" fmla="*/ 8746 h 10000"/>
                  <a:gd name="connsiteX1304" fmla="*/ 6333 w 10000"/>
                  <a:gd name="connsiteY1304" fmla="*/ 8773 h 10000"/>
                  <a:gd name="connsiteX1305" fmla="*/ 6313 w 10000"/>
                  <a:gd name="connsiteY1305" fmla="*/ 8787 h 10000"/>
                  <a:gd name="connsiteX1306" fmla="*/ 6291 w 10000"/>
                  <a:gd name="connsiteY1306" fmla="*/ 8805 h 10000"/>
                  <a:gd name="connsiteX1307" fmla="*/ 6280 w 10000"/>
                  <a:gd name="connsiteY1307" fmla="*/ 8814 h 10000"/>
                  <a:gd name="connsiteX1308" fmla="*/ 6250 w 10000"/>
                  <a:gd name="connsiteY1308" fmla="*/ 8805 h 10000"/>
                  <a:gd name="connsiteX1309" fmla="*/ 6233 w 10000"/>
                  <a:gd name="connsiteY1309" fmla="*/ 8805 h 10000"/>
                  <a:gd name="connsiteX1310" fmla="*/ 6220 w 10000"/>
                  <a:gd name="connsiteY1310" fmla="*/ 8805 h 10000"/>
                  <a:gd name="connsiteX1311" fmla="*/ 6200 w 10000"/>
                  <a:gd name="connsiteY1311" fmla="*/ 8805 h 10000"/>
                  <a:gd name="connsiteX1312" fmla="*/ 6184 w 10000"/>
                  <a:gd name="connsiteY1312" fmla="*/ 8805 h 10000"/>
                  <a:gd name="connsiteX1313" fmla="*/ 6755 w 10000"/>
                  <a:gd name="connsiteY1313" fmla="*/ 6680 h 10000"/>
                  <a:gd name="connsiteX1314" fmla="*/ 6716 w 10000"/>
                  <a:gd name="connsiteY1314" fmla="*/ 6653 h 10000"/>
                  <a:gd name="connsiteX1315" fmla="*/ 6692 w 10000"/>
                  <a:gd name="connsiteY1315" fmla="*/ 6707 h 10000"/>
                  <a:gd name="connsiteX1316" fmla="*/ 6747 w 10000"/>
                  <a:gd name="connsiteY1316" fmla="*/ 6856 h 10000"/>
                  <a:gd name="connsiteX1317" fmla="*/ 6747 w 10000"/>
                  <a:gd name="connsiteY1317" fmla="*/ 6910 h 10000"/>
                  <a:gd name="connsiteX1318" fmla="*/ 6727 w 10000"/>
                  <a:gd name="connsiteY1318" fmla="*/ 6960 h 10000"/>
                  <a:gd name="connsiteX1319" fmla="*/ 6675 w 10000"/>
                  <a:gd name="connsiteY1319" fmla="*/ 7041 h 10000"/>
                  <a:gd name="connsiteX1320" fmla="*/ 6667 w 10000"/>
                  <a:gd name="connsiteY1320" fmla="*/ 7082 h 10000"/>
                  <a:gd name="connsiteX1321" fmla="*/ 6675 w 10000"/>
                  <a:gd name="connsiteY1321" fmla="*/ 7158 h 10000"/>
                  <a:gd name="connsiteX1322" fmla="*/ 6683 w 10000"/>
                  <a:gd name="connsiteY1322" fmla="*/ 7199 h 10000"/>
                  <a:gd name="connsiteX1323" fmla="*/ 6703 w 10000"/>
                  <a:gd name="connsiteY1323" fmla="*/ 7212 h 10000"/>
                  <a:gd name="connsiteX1324" fmla="*/ 6719 w 10000"/>
                  <a:gd name="connsiteY1324" fmla="*/ 7181 h 10000"/>
                  <a:gd name="connsiteX1325" fmla="*/ 6749 w 10000"/>
                  <a:gd name="connsiteY1325" fmla="*/ 7050 h 10000"/>
                  <a:gd name="connsiteX1326" fmla="*/ 6772 w 10000"/>
                  <a:gd name="connsiteY1326" fmla="*/ 6987 h 10000"/>
                  <a:gd name="connsiteX1327" fmla="*/ 6788 w 10000"/>
                  <a:gd name="connsiteY1327" fmla="*/ 6987 h 10000"/>
                  <a:gd name="connsiteX1328" fmla="*/ 6783 w 10000"/>
                  <a:gd name="connsiteY1328" fmla="*/ 7077 h 10000"/>
                  <a:gd name="connsiteX1329" fmla="*/ 6780 w 10000"/>
                  <a:gd name="connsiteY1329" fmla="*/ 7140 h 10000"/>
                  <a:gd name="connsiteX1330" fmla="*/ 6816 w 10000"/>
                  <a:gd name="connsiteY1330" fmla="*/ 7055 h 10000"/>
                  <a:gd name="connsiteX1331" fmla="*/ 6896 w 10000"/>
                  <a:gd name="connsiteY1331" fmla="*/ 7077 h 10000"/>
                  <a:gd name="connsiteX1332" fmla="*/ 6871 w 10000"/>
                  <a:gd name="connsiteY1332" fmla="*/ 6748 h 10000"/>
                  <a:gd name="connsiteX1333" fmla="*/ 6868 w 10000"/>
                  <a:gd name="connsiteY1333" fmla="*/ 6734 h 10000"/>
                  <a:gd name="connsiteX1334" fmla="*/ 6912 w 10000"/>
                  <a:gd name="connsiteY1334" fmla="*/ 6581 h 10000"/>
                  <a:gd name="connsiteX1335" fmla="*/ 6912 w 10000"/>
                  <a:gd name="connsiteY1335" fmla="*/ 6567 h 10000"/>
                  <a:gd name="connsiteX1336" fmla="*/ 6909 w 10000"/>
                  <a:gd name="connsiteY1336" fmla="*/ 6563 h 10000"/>
                  <a:gd name="connsiteX1337" fmla="*/ 6827 w 10000"/>
                  <a:gd name="connsiteY1337" fmla="*/ 6631 h 10000"/>
                  <a:gd name="connsiteX1338" fmla="*/ 6774 w 10000"/>
                  <a:gd name="connsiteY1338" fmla="*/ 6667 h 10000"/>
                  <a:gd name="connsiteX1339" fmla="*/ 6184 w 10000"/>
                  <a:gd name="connsiteY1339" fmla="*/ 8805 h 10000"/>
                  <a:gd name="connsiteX0" fmla="*/ 6184 w 10000"/>
                  <a:gd name="connsiteY0" fmla="*/ 8805 h 10000"/>
                  <a:gd name="connsiteX1" fmla="*/ 6175 w 10000"/>
                  <a:gd name="connsiteY1" fmla="*/ 8800 h 10000"/>
                  <a:gd name="connsiteX2" fmla="*/ 6167 w 10000"/>
                  <a:gd name="connsiteY2" fmla="*/ 8832 h 10000"/>
                  <a:gd name="connsiteX3" fmla="*/ 6167 w 10000"/>
                  <a:gd name="connsiteY3" fmla="*/ 8845 h 10000"/>
                  <a:gd name="connsiteX4" fmla="*/ 6140 w 10000"/>
                  <a:gd name="connsiteY4" fmla="*/ 8877 h 10000"/>
                  <a:gd name="connsiteX5" fmla="*/ 6098 w 10000"/>
                  <a:gd name="connsiteY5" fmla="*/ 8904 h 10000"/>
                  <a:gd name="connsiteX6" fmla="*/ 6090 w 10000"/>
                  <a:gd name="connsiteY6" fmla="*/ 8904 h 10000"/>
                  <a:gd name="connsiteX7" fmla="*/ 6082 w 10000"/>
                  <a:gd name="connsiteY7" fmla="*/ 8904 h 10000"/>
                  <a:gd name="connsiteX8" fmla="*/ 6082 w 10000"/>
                  <a:gd name="connsiteY8" fmla="*/ 8958 h 10000"/>
                  <a:gd name="connsiteX9" fmla="*/ 6082 w 10000"/>
                  <a:gd name="connsiteY9" fmla="*/ 8963 h 10000"/>
                  <a:gd name="connsiteX10" fmla="*/ 6079 w 10000"/>
                  <a:gd name="connsiteY10" fmla="*/ 9012 h 10000"/>
                  <a:gd name="connsiteX11" fmla="*/ 6073 w 10000"/>
                  <a:gd name="connsiteY11" fmla="*/ 9066 h 10000"/>
                  <a:gd name="connsiteX12" fmla="*/ 6073 w 10000"/>
                  <a:gd name="connsiteY12" fmla="*/ 9120 h 10000"/>
                  <a:gd name="connsiteX13" fmla="*/ 6073 w 10000"/>
                  <a:gd name="connsiteY13" fmla="*/ 9147 h 10000"/>
                  <a:gd name="connsiteX14" fmla="*/ 6073 w 10000"/>
                  <a:gd name="connsiteY14" fmla="*/ 9197 h 10000"/>
                  <a:gd name="connsiteX15" fmla="*/ 6068 w 10000"/>
                  <a:gd name="connsiteY15" fmla="*/ 9233 h 10000"/>
                  <a:gd name="connsiteX16" fmla="*/ 6065 w 10000"/>
                  <a:gd name="connsiteY16" fmla="*/ 9301 h 10000"/>
                  <a:gd name="connsiteX17" fmla="*/ 6065 w 10000"/>
                  <a:gd name="connsiteY17" fmla="*/ 9350 h 10000"/>
                  <a:gd name="connsiteX18" fmla="*/ 6060 w 10000"/>
                  <a:gd name="connsiteY18" fmla="*/ 9382 h 10000"/>
                  <a:gd name="connsiteX19" fmla="*/ 6060 w 10000"/>
                  <a:gd name="connsiteY19" fmla="*/ 9409 h 10000"/>
                  <a:gd name="connsiteX20" fmla="*/ 6051 w 10000"/>
                  <a:gd name="connsiteY20" fmla="*/ 9423 h 10000"/>
                  <a:gd name="connsiteX21" fmla="*/ 6049 w 10000"/>
                  <a:gd name="connsiteY21" fmla="*/ 9436 h 10000"/>
                  <a:gd name="connsiteX22" fmla="*/ 6035 w 10000"/>
                  <a:gd name="connsiteY22" fmla="*/ 9450 h 10000"/>
                  <a:gd name="connsiteX23" fmla="*/ 6026 w 10000"/>
                  <a:gd name="connsiteY23" fmla="*/ 9459 h 10000"/>
                  <a:gd name="connsiteX24" fmla="*/ 6018 w 10000"/>
                  <a:gd name="connsiteY24" fmla="*/ 9445 h 10000"/>
                  <a:gd name="connsiteX25" fmla="*/ 6007 w 10000"/>
                  <a:gd name="connsiteY25" fmla="*/ 9409 h 10000"/>
                  <a:gd name="connsiteX26" fmla="*/ 5985 w 10000"/>
                  <a:gd name="connsiteY26" fmla="*/ 9369 h 10000"/>
                  <a:gd name="connsiteX27" fmla="*/ 5969 w 10000"/>
                  <a:gd name="connsiteY27" fmla="*/ 9332 h 10000"/>
                  <a:gd name="connsiteX28" fmla="*/ 5955 w 10000"/>
                  <a:gd name="connsiteY28" fmla="*/ 9314 h 10000"/>
                  <a:gd name="connsiteX29" fmla="*/ 5952 w 10000"/>
                  <a:gd name="connsiteY29" fmla="*/ 9305 h 10000"/>
                  <a:gd name="connsiteX30" fmla="*/ 5935 w 10000"/>
                  <a:gd name="connsiteY30" fmla="*/ 9305 h 10000"/>
                  <a:gd name="connsiteX31" fmla="*/ 5922 w 10000"/>
                  <a:gd name="connsiteY31" fmla="*/ 9319 h 10000"/>
                  <a:gd name="connsiteX32" fmla="*/ 5913 w 10000"/>
                  <a:gd name="connsiteY32" fmla="*/ 9328 h 10000"/>
                  <a:gd name="connsiteX33" fmla="*/ 5905 w 10000"/>
                  <a:gd name="connsiteY33" fmla="*/ 9332 h 10000"/>
                  <a:gd name="connsiteX34" fmla="*/ 5897 w 10000"/>
                  <a:gd name="connsiteY34" fmla="*/ 9350 h 10000"/>
                  <a:gd name="connsiteX35" fmla="*/ 5875 w 10000"/>
                  <a:gd name="connsiteY35" fmla="*/ 9364 h 10000"/>
                  <a:gd name="connsiteX36" fmla="*/ 5850 w 10000"/>
                  <a:gd name="connsiteY36" fmla="*/ 9391 h 10000"/>
                  <a:gd name="connsiteX37" fmla="*/ 5833 w 10000"/>
                  <a:gd name="connsiteY37" fmla="*/ 9405 h 10000"/>
                  <a:gd name="connsiteX38" fmla="*/ 5822 w 10000"/>
                  <a:gd name="connsiteY38" fmla="*/ 9409 h 10000"/>
                  <a:gd name="connsiteX39" fmla="*/ 5800 w 10000"/>
                  <a:gd name="connsiteY39" fmla="*/ 9423 h 10000"/>
                  <a:gd name="connsiteX40" fmla="*/ 5784 w 10000"/>
                  <a:gd name="connsiteY40" fmla="*/ 9436 h 10000"/>
                  <a:gd name="connsiteX41" fmla="*/ 5767 w 10000"/>
                  <a:gd name="connsiteY41" fmla="*/ 9450 h 10000"/>
                  <a:gd name="connsiteX42" fmla="*/ 5751 w 10000"/>
                  <a:gd name="connsiteY42" fmla="*/ 9463 h 10000"/>
                  <a:gd name="connsiteX43" fmla="*/ 5745 w 10000"/>
                  <a:gd name="connsiteY43" fmla="*/ 9472 h 10000"/>
                  <a:gd name="connsiteX44" fmla="*/ 5751 w 10000"/>
                  <a:gd name="connsiteY44" fmla="*/ 9477 h 10000"/>
                  <a:gd name="connsiteX45" fmla="*/ 5762 w 10000"/>
                  <a:gd name="connsiteY45" fmla="*/ 9504 h 10000"/>
                  <a:gd name="connsiteX46" fmla="*/ 5767 w 10000"/>
                  <a:gd name="connsiteY46" fmla="*/ 9526 h 10000"/>
                  <a:gd name="connsiteX47" fmla="*/ 5784 w 10000"/>
                  <a:gd name="connsiteY47" fmla="*/ 9576 h 10000"/>
                  <a:gd name="connsiteX48" fmla="*/ 5797 w 10000"/>
                  <a:gd name="connsiteY48" fmla="*/ 9603 h 10000"/>
                  <a:gd name="connsiteX49" fmla="*/ 5808 w 10000"/>
                  <a:gd name="connsiteY49" fmla="*/ 9644 h 10000"/>
                  <a:gd name="connsiteX50" fmla="*/ 5822 w 10000"/>
                  <a:gd name="connsiteY50" fmla="*/ 9671 h 10000"/>
                  <a:gd name="connsiteX51" fmla="*/ 5825 w 10000"/>
                  <a:gd name="connsiteY51" fmla="*/ 9684 h 10000"/>
                  <a:gd name="connsiteX52" fmla="*/ 5831 w 10000"/>
                  <a:gd name="connsiteY52" fmla="*/ 9684 h 10000"/>
                  <a:gd name="connsiteX53" fmla="*/ 5825 w 10000"/>
                  <a:gd name="connsiteY53" fmla="*/ 9698 h 10000"/>
                  <a:gd name="connsiteX54" fmla="*/ 5806 w 10000"/>
                  <a:gd name="connsiteY54" fmla="*/ 9725 h 10000"/>
                  <a:gd name="connsiteX55" fmla="*/ 5792 w 10000"/>
                  <a:gd name="connsiteY55" fmla="*/ 9738 h 10000"/>
                  <a:gd name="connsiteX56" fmla="*/ 5737 w 10000"/>
                  <a:gd name="connsiteY56" fmla="*/ 9793 h 10000"/>
                  <a:gd name="connsiteX57" fmla="*/ 5728 w 10000"/>
                  <a:gd name="connsiteY57" fmla="*/ 9806 h 10000"/>
                  <a:gd name="connsiteX58" fmla="*/ 5712 w 10000"/>
                  <a:gd name="connsiteY58" fmla="*/ 9815 h 10000"/>
                  <a:gd name="connsiteX59" fmla="*/ 5690 w 10000"/>
                  <a:gd name="connsiteY59" fmla="*/ 9838 h 10000"/>
                  <a:gd name="connsiteX60" fmla="*/ 5679 w 10000"/>
                  <a:gd name="connsiteY60" fmla="*/ 9842 h 10000"/>
                  <a:gd name="connsiteX61" fmla="*/ 5665 w 10000"/>
                  <a:gd name="connsiteY61" fmla="*/ 9842 h 10000"/>
                  <a:gd name="connsiteX62" fmla="*/ 5648 w 10000"/>
                  <a:gd name="connsiteY62" fmla="*/ 9851 h 10000"/>
                  <a:gd name="connsiteX63" fmla="*/ 5621 w 10000"/>
                  <a:gd name="connsiteY63" fmla="*/ 9892 h 10000"/>
                  <a:gd name="connsiteX64" fmla="*/ 5544 w 10000"/>
                  <a:gd name="connsiteY64" fmla="*/ 9946 h 10000"/>
                  <a:gd name="connsiteX65" fmla="*/ 5406 w 10000"/>
                  <a:gd name="connsiteY65" fmla="*/ 10000 h 10000"/>
                  <a:gd name="connsiteX66" fmla="*/ 5350 w 10000"/>
                  <a:gd name="connsiteY66" fmla="*/ 9986 h 10000"/>
                  <a:gd name="connsiteX67" fmla="*/ 5342 w 10000"/>
                  <a:gd name="connsiteY67" fmla="*/ 9950 h 10000"/>
                  <a:gd name="connsiteX68" fmla="*/ 5342 w 10000"/>
                  <a:gd name="connsiteY68" fmla="*/ 9932 h 10000"/>
                  <a:gd name="connsiteX69" fmla="*/ 5342 w 10000"/>
                  <a:gd name="connsiteY69" fmla="*/ 9923 h 10000"/>
                  <a:gd name="connsiteX70" fmla="*/ 5342 w 10000"/>
                  <a:gd name="connsiteY70" fmla="*/ 9919 h 10000"/>
                  <a:gd name="connsiteX71" fmla="*/ 5348 w 10000"/>
                  <a:gd name="connsiteY71" fmla="*/ 9919 h 10000"/>
                  <a:gd name="connsiteX72" fmla="*/ 5348 w 10000"/>
                  <a:gd name="connsiteY72" fmla="*/ 9910 h 10000"/>
                  <a:gd name="connsiteX73" fmla="*/ 5350 w 10000"/>
                  <a:gd name="connsiteY73" fmla="*/ 9910 h 10000"/>
                  <a:gd name="connsiteX74" fmla="*/ 5350 w 10000"/>
                  <a:gd name="connsiteY74" fmla="*/ 9905 h 10000"/>
                  <a:gd name="connsiteX75" fmla="*/ 5356 w 10000"/>
                  <a:gd name="connsiteY75" fmla="*/ 9905 h 10000"/>
                  <a:gd name="connsiteX76" fmla="*/ 5356 w 10000"/>
                  <a:gd name="connsiteY76" fmla="*/ 9896 h 10000"/>
                  <a:gd name="connsiteX77" fmla="*/ 5359 w 10000"/>
                  <a:gd name="connsiteY77" fmla="*/ 9896 h 10000"/>
                  <a:gd name="connsiteX78" fmla="*/ 5359 w 10000"/>
                  <a:gd name="connsiteY78" fmla="*/ 9892 h 10000"/>
                  <a:gd name="connsiteX79" fmla="*/ 5364 w 10000"/>
                  <a:gd name="connsiteY79" fmla="*/ 9892 h 10000"/>
                  <a:gd name="connsiteX80" fmla="*/ 5364 w 10000"/>
                  <a:gd name="connsiteY80" fmla="*/ 9883 h 10000"/>
                  <a:gd name="connsiteX81" fmla="*/ 5359 w 10000"/>
                  <a:gd name="connsiteY81" fmla="*/ 9883 h 10000"/>
                  <a:gd name="connsiteX82" fmla="*/ 5359 w 10000"/>
                  <a:gd name="connsiteY82" fmla="*/ 9878 h 10000"/>
                  <a:gd name="connsiteX83" fmla="*/ 5359 w 10000"/>
                  <a:gd name="connsiteY83" fmla="*/ 9869 h 10000"/>
                  <a:gd name="connsiteX84" fmla="*/ 5356 w 10000"/>
                  <a:gd name="connsiteY84" fmla="*/ 9869 h 10000"/>
                  <a:gd name="connsiteX85" fmla="*/ 5356 w 10000"/>
                  <a:gd name="connsiteY85" fmla="*/ 9865 h 10000"/>
                  <a:gd name="connsiteX86" fmla="*/ 5350 w 10000"/>
                  <a:gd name="connsiteY86" fmla="*/ 9865 h 10000"/>
                  <a:gd name="connsiteX87" fmla="*/ 5350 w 10000"/>
                  <a:gd name="connsiteY87" fmla="*/ 9856 h 10000"/>
                  <a:gd name="connsiteX88" fmla="*/ 5348 w 10000"/>
                  <a:gd name="connsiteY88" fmla="*/ 9856 h 10000"/>
                  <a:gd name="connsiteX89" fmla="*/ 5348 w 10000"/>
                  <a:gd name="connsiteY89" fmla="*/ 9851 h 10000"/>
                  <a:gd name="connsiteX90" fmla="*/ 5348 w 10000"/>
                  <a:gd name="connsiteY90" fmla="*/ 9842 h 10000"/>
                  <a:gd name="connsiteX91" fmla="*/ 5348 w 10000"/>
                  <a:gd name="connsiteY91" fmla="*/ 9838 h 10000"/>
                  <a:gd name="connsiteX92" fmla="*/ 5348 w 10000"/>
                  <a:gd name="connsiteY92" fmla="*/ 9829 h 10000"/>
                  <a:gd name="connsiteX93" fmla="*/ 5348 w 10000"/>
                  <a:gd name="connsiteY93" fmla="*/ 9820 h 10000"/>
                  <a:gd name="connsiteX94" fmla="*/ 5348 w 10000"/>
                  <a:gd name="connsiteY94" fmla="*/ 9815 h 10000"/>
                  <a:gd name="connsiteX95" fmla="*/ 5348 w 10000"/>
                  <a:gd name="connsiteY95" fmla="*/ 9806 h 10000"/>
                  <a:gd name="connsiteX96" fmla="*/ 5350 w 10000"/>
                  <a:gd name="connsiteY96" fmla="*/ 9806 h 10000"/>
                  <a:gd name="connsiteX97" fmla="*/ 5350 w 10000"/>
                  <a:gd name="connsiteY97" fmla="*/ 9802 h 10000"/>
                  <a:gd name="connsiteX98" fmla="*/ 5350 w 10000"/>
                  <a:gd name="connsiteY98" fmla="*/ 9793 h 10000"/>
                  <a:gd name="connsiteX99" fmla="*/ 5356 w 10000"/>
                  <a:gd name="connsiteY99" fmla="*/ 9788 h 10000"/>
                  <a:gd name="connsiteX100" fmla="*/ 5356 w 10000"/>
                  <a:gd name="connsiteY100" fmla="*/ 9779 h 10000"/>
                  <a:gd name="connsiteX101" fmla="*/ 5359 w 10000"/>
                  <a:gd name="connsiteY101" fmla="*/ 9779 h 10000"/>
                  <a:gd name="connsiteX102" fmla="*/ 5359 w 10000"/>
                  <a:gd name="connsiteY102" fmla="*/ 9774 h 10000"/>
                  <a:gd name="connsiteX103" fmla="*/ 5364 w 10000"/>
                  <a:gd name="connsiteY103" fmla="*/ 9765 h 10000"/>
                  <a:gd name="connsiteX104" fmla="*/ 5397 w 10000"/>
                  <a:gd name="connsiteY104" fmla="*/ 9698 h 10000"/>
                  <a:gd name="connsiteX105" fmla="*/ 5397 w 10000"/>
                  <a:gd name="connsiteY105" fmla="*/ 9662 h 10000"/>
                  <a:gd name="connsiteX106" fmla="*/ 5381 w 10000"/>
                  <a:gd name="connsiteY106" fmla="*/ 9648 h 10000"/>
                  <a:gd name="connsiteX107" fmla="*/ 5381 w 10000"/>
                  <a:gd name="connsiteY107" fmla="*/ 9608 h 10000"/>
                  <a:gd name="connsiteX108" fmla="*/ 5400 w 10000"/>
                  <a:gd name="connsiteY108" fmla="*/ 9590 h 10000"/>
                  <a:gd name="connsiteX109" fmla="*/ 5392 w 10000"/>
                  <a:gd name="connsiteY109" fmla="*/ 9553 h 10000"/>
                  <a:gd name="connsiteX110" fmla="*/ 5375 w 10000"/>
                  <a:gd name="connsiteY110" fmla="*/ 9526 h 10000"/>
                  <a:gd name="connsiteX111" fmla="*/ 5350 w 10000"/>
                  <a:gd name="connsiteY111" fmla="*/ 9504 h 10000"/>
                  <a:gd name="connsiteX112" fmla="*/ 5323 w 10000"/>
                  <a:gd name="connsiteY112" fmla="*/ 9562 h 10000"/>
                  <a:gd name="connsiteX113" fmla="*/ 5309 w 10000"/>
                  <a:gd name="connsiteY113" fmla="*/ 9535 h 10000"/>
                  <a:gd name="connsiteX114" fmla="*/ 5312 w 10000"/>
                  <a:gd name="connsiteY114" fmla="*/ 9436 h 10000"/>
                  <a:gd name="connsiteX115" fmla="*/ 5276 w 10000"/>
                  <a:gd name="connsiteY115" fmla="*/ 9409 h 10000"/>
                  <a:gd name="connsiteX116" fmla="*/ 5270 w 10000"/>
                  <a:gd name="connsiteY116" fmla="*/ 9418 h 10000"/>
                  <a:gd name="connsiteX117" fmla="*/ 5259 w 10000"/>
                  <a:gd name="connsiteY117" fmla="*/ 9423 h 10000"/>
                  <a:gd name="connsiteX118" fmla="*/ 5243 w 10000"/>
                  <a:gd name="connsiteY118" fmla="*/ 9445 h 10000"/>
                  <a:gd name="connsiteX119" fmla="*/ 5229 w 10000"/>
                  <a:gd name="connsiteY119" fmla="*/ 9450 h 10000"/>
                  <a:gd name="connsiteX120" fmla="*/ 5221 w 10000"/>
                  <a:gd name="connsiteY120" fmla="*/ 9459 h 10000"/>
                  <a:gd name="connsiteX121" fmla="*/ 5199 w 10000"/>
                  <a:gd name="connsiteY121" fmla="*/ 9463 h 10000"/>
                  <a:gd name="connsiteX122" fmla="*/ 5179 w 10000"/>
                  <a:gd name="connsiteY122" fmla="*/ 9463 h 10000"/>
                  <a:gd name="connsiteX123" fmla="*/ 5166 w 10000"/>
                  <a:gd name="connsiteY123" fmla="*/ 9450 h 10000"/>
                  <a:gd name="connsiteX124" fmla="*/ 5155 w 10000"/>
                  <a:gd name="connsiteY124" fmla="*/ 9432 h 10000"/>
                  <a:gd name="connsiteX125" fmla="*/ 5149 w 10000"/>
                  <a:gd name="connsiteY125" fmla="*/ 9432 h 10000"/>
                  <a:gd name="connsiteX126" fmla="*/ 5146 w 10000"/>
                  <a:gd name="connsiteY126" fmla="*/ 9432 h 10000"/>
                  <a:gd name="connsiteX127" fmla="*/ 5146 w 10000"/>
                  <a:gd name="connsiteY127" fmla="*/ 9436 h 10000"/>
                  <a:gd name="connsiteX128" fmla="*/ 5132 w 10000"/>
                  <a:gd name="connsiteY128" fmla="*/ 9445 h 10000"/>
                  <a:gd name="connsiteX129" fmla="*/ 5124 w 10000"/>
                  <a:gd name="connsiteY129" fmla="*/ 9463 h 10000"/>
                  <a:gd name="connsiteX130" fmla="*/ 5119 w 10000"/>
                  <a:gd name="connsiteY130" fmla="*/ 9472 h 10000"/>
                  <a:gd name="connsiteX131" fmla="*/ 5094 w 10000"/>
                  <a:gd name="connsiteY131" fmla="*/ 9486 h 10000"/>
                  <a:gd name="connsiteX132" fmla="*/ 5075 w 10000"/>
                  <a:gd name="connsiteY132" fmla="*/ 9490 h 10000"/>
                  <a:gd name="connsiteX133" fmla="*/ 5058 w 10000"/>
                  <a:gd name="connsiteY133" fmla="*/ 9499 h 10000"/>
                  <a:gd name="connsiteX134" fmla="*/ 5028 w 10000"/>
                  <a:gd name="connsiteY134" fmla="*/ 9513 h 10000"/>
                  <a:gd name="connsiteX135" fmla="*/ 5006 w 10000"/>
                  <a:gd name="connsiteY135" fmla="*/ 9522 h 10000"/>
                  <a:gd name="connsiteX136" fmla="*/ 4986 w 10000"/>
                  <a:gd name="connsiteY136" fmla="*/ 9535 h 10000"/>
                  <a:gd name="connsiteX137" fmla="*/ 4948 w 10000"/>
                  <a:gd name="connsiteY137" fmla="*/ 9549 h 10000"/>
                  <a:gd name="connsiteX138" fmla="*/ 4925 w 10000"/>
                  <a:gd name="connsiteY138" fmla="*/ 9549 h 10000"/>
                  <a:gd name="connsiteX139" fmla="*/ 4906 w 10000"/>
                  <a:gd name="connsiteY139" fmla="*/ 9549 h 10000"/>
                  <a:gd name="connsiteX140" fmla="*/ 4892 w 10000"/>
                  <a:gd name="connsiteY140" fmla="*/ 9553 h 10000"/>
                  <a:gd name="connsiteX141" fmla="*/ 4890 w 10000"/>
                  <a:gd name="connsiteY141" fmla="*/ 9562 h 10000"/>
                  <a:gd name="connsiteX142" fmla="*/ 4881 w 10000"/>
                  <a:gd name="connsiteY142" fmla="*/ 9576 h 10000"/>
                  <a:gd name="connsiteX143" fmla="*/ 4873 w 10000"/>
                  <a:gd name="connsiteY143" fmla="*/ 9594 h 10000"/>
                  <a:gd name="connsiteX144" fmla="*/ 4868 w 10000"/>
                  <a:gd name="connsiteY144" fmla="*/ 9581 h 10000"/>
                  <a:gd name="connsiteX145" fmla="*/ 4865 w 10000"/>
                  <a:gd name="connsiteY145" fmla="*/ 9567 h 10000"/>
                  <a:gd name="connsiteX146" fmla="*/ 4851 w 10000"/>
                  <a:gd name="connsiteY146" fmla="*/ 9567 h 10000"/>
                  <a:gd name="connsiteX147" fmla="*/ 4848 w 10000"/>
                  <a:gd name="connsiteY147" fmla="*/ 9576 h 10000"/>
                  <a:gd name="connsiteX148" fmla="*/ 4829 w 10000"/>
                  <a:gd name="connsiteY148" fmla="*/ 9581 h 10000"/>
                  <a:gd name="connsiteX149" fmla="*/ 4818 w 10000"/>
                  <a:gd name="connsiteY149" fmla="*/ 9576 h 10000"/>
                  <a:gd name="connsiteX150" fmla="*/ 4810 w 10000"/>
                  <a:gd name="connsiteY150" fmla="*/ 9576 h 10000"/>
                  <a:gd name="connsiteX151" fmla="*/ 4796 w 10000"/>
                  <a:gd name="connsiteY151" fmla="*/ 9581 h 10000"/>
                  <a:gd name="connsiteX152" fmla="*/ 4788 w 10000"/>
                  <a:gd name="connsiteY152" fmla="*/ 9576 h 10000"/>
                  <a:gd name="connsiteX153" fmla="*/ 4779 w 10000"/>
                  <a:gd name="connsiteY153" fmla="*/ 9576 h 10000"/>
                  <a:gd name="connsiteX154" fmla="*/ 4768 w 10000"/>
                  <a:gd name="connsiteY154" fmla="*/ 9581 h 10000"/>
                  <a:gd name="connsiteX155" fmla="*/ 4760 w 10000"/>
                  <a:gd name="connsiteY155" fmla="*/ 9553 h 10000"/>
                  <a:gd name="connsiteX156" fmla="*/ 4754 w 10000"/>
                  <a:gd name="connsiteY156" fmla="*/ 9526 h 10000"/>
                  <a:gd name="connsiteX157" fmla="*/ 4754 w 10000"/>
                  <a:gd name="connsiteY157" fmla="*/ 9486 h 10000"/>
                  <a:gd name="connsiteX158" fmla="*/ 4754 w 10000"/>
                  <a:gd name="connsiteY158" fmla="*/ 9445 h 10000"/>
                  <a:gd name="connsiteX159" fmla="*/ 4760 w 10000"/>
                  <a:gd name="connsiteY159" fmla="*/ 9432 h 10000"/>
                  <a:gd name="connsiteX160" fmla="*/ 4760 w 10000"/>
                  <a:gd name="connsiteY160" fmla="*/ 9396 h 10000"/>
                  <a:gd name="connsiteX161" fmla="*/ 4760 w 10000"/>
                  <a:gd name="connsiteY161" fmla="*/ 9382 h 10000"/>
                  <a:gd name="connsiteX162" fmla="*/ 4760 w 10000"/>
                  <a:gd name="connsiteY162" fmla="*/ 9355 h 10000"/>
                  <a:gd name="connsiteX163" fmla="*/ 4749 w 10000"/>
                  <a:gd name="connsiteY163" fmla="*/ 9341 h 10000"/>
                  <a:gd name="connsiteX164" fmla="*/ 4746 w 10000"/>
                  <a:gd name="connsiteY164" fmla="*/ 9332 h 10000"/>
                  <a:gd name="connsiteX165" fmla="*/ 4732 w 10000"/>
                  <a:gd name="connsiteY165" fmla="*/ 9328 h 10000"/>
                  <a:gd name="connsiteX166" fmla="*/ 4716 w 10000"/>
                  <a:gd name="connsiteY166" fmla="*/ 9292 h 10000"/>
                  <a:gd name="connsiteX167" fmla="*/ 4705 w 10000"/>
                  <a:gd name="connsiteY167" fmla="*/ 9274 h 10000"/>
                  <a:gd name="connsiteX168" fmla="*/ 4699 w 10000"/>
                  <a:gd name="connsiteY168" fmla="*/ 9278 h 10000"/>
                  <a:gd name="connsiteX169" fmla="*/ 4696 w 10000"/>
                  <a:gd name="connsiteY169" fmla="*/ 9287 h 10000"/>
                  <a:gd name="connsiteX170" fmla="*/ 4680 w 10000"/>
                  <a:gd name="connsiteY170" fmla="*/ 9292 h 10000"/>
                  <a:gd name="connsiteX171" fmla="*/ 4672 w 10000"/>
                  <a:gd name="connsiteY171" fmla="*/ 9274 h 10000"/>
                  <a:gd name="connsiteX172" fmla="*/ 4636 w 10000"/>
                  <a:gd name="connsiteY172" fmla="*/ 9224 h 10000"/>
                  <a:gd name="connsiteX173" fmla="*/ 4616 w 10000"/>
                  <a:gd name="connsiteY173" fmla="*/ 9211 h 10000"/>
                  <a:gd name="connsiteX174" fmla="*/ 4608 w 10000"/>
                  <a:gd name="connsiteY174" fmla="*/ 9206 h 10000"/>
                  <a:gd name="connsiteX175" fmla="*/ 4616 w 10000"/>
                  <a:gd name="connsiteY175" fmla="*/ 9193 h 10000"/>
                  <a:gd name="connsiteX176" fmla="*/ 4633 w 10000"/>
                  <a:gd name="connsiteY176" fmla="*/ 9184 h 10000"/>
                  <a:gd name="connsiteX177" fmla="*/ 4616 w 10000"/>
                  <a:gd name="connsiteY177" fmla="*/ 9120 h 10000"/>
                  <a:gd name="connsiteX178" fmla="*/ 4625 w 10000"/>
                  <a:gd name="connsiteY178" fmla="*/ 9039 h 10000"/>
                  <a:gd name="connsiteX179" fmla="*/ 4616 w 10000"/>
                  <a:gd name="connsiteY179" fmla="*/ 9026 h 10000"/>
                  <a:gd name="connsiteX180" fmla="*/ 4600 w 10000"/>
                  <a:gd name="connsiteY180" fmla="*/ 9017 h 10000"/>
                  <a:gd name="connsiteX181" fmla="*/ 4583 w 10000"/>
                  <a:gd name="connsiteY181" fmla="*/ 9003 h 10000"/>
                  <a:gd name="connsiteX182" fmla="*/ 4570 w 10000"/>
                  <a:gd name="connsiteY182" fmla="*/ 9012 h 10000"/>
                  <a:gd name="connsiteX183" fmla="*/ 4570 w 10000"/>
                  <a:gd name="connsiteY183" fmla="*/ 9026 h 10000"/>
                  <a:gd name="connsiteX184" fmla="*/ 4570 w 10000"/>
                  <a:gd name="connsiteY184" fmla="*/ 9035 h 10000"/>
                  <a:gd name="connsiteX185" fmla="*/ 4578 w 10000"/>
                  <a:gd name="connsiteY185" fmla="*/ 9048 h 10000"/>
                  <a:gd name="connsiteX186" fmla="*/ 4583 w 10000"/>
                  <a:gd name="connsiteY186" fmla="*/ 9089 h 10000"/>
                  <a:gd name="connsiteX187" fmla="*/ 4586 w 10000"/>
                  <a:gd name="connsiteY187" fmla="*/ 9116 h 10000"/>
                  <a:gd name="connsiteX188" fmla="*/ 4586 w 10000"/>
                  <a:gd name="connsiteY188" fmla="*/ 9120 h 10000"/>
                  <a:gd name="connsiteX189" fmla="*/ 4583 w 10000"/>
                  <a:gd name="connsiteY189" fmla="*/ 9143 h 10000"/>
                  <a:gd name="connsiteX190" fmla="*/ 4583 w 10000"/>
                  <a:gd name="connsiteY190" fmla="*/ 9170 h 10000"/>
                  <a:gd name="connsiteX191" fmla="*/ 4578 w 10000"/>
                  <a:gd name="connsiteY191" fmla="*/ 9175 h 10000"/>
                  <a:gd name="connsiteX192" fmla="*/ 4570 w 10000"/>
                  <a:gd name="connsiteY192" fmla="*/ 9197 h 10000"/>
                  <a:gd name="connsiteX193" fmla="*/ 4556 w 10000"/>
                  <a:gd name="connsiteY193" fmla="*/ 9170 h 10000"/>
                  <a:gd name="connsiteX194" fmla="*/ 4553 w 10000"/>
                  <a:gd name="connsiteY194" fmla="*/ 9147 h 10000"/>
                  <a:gd name="connsiteX195" fmla="*/ 4545 w 10000"/>
                  <a:gd name="connsiteY195" fmla="*/ 9120 h 10000"/>
                  <a:gd name="connsiteX196" fmla="*/ 4539 w 10000"/>
                  <a:gd name="connsiteY196" fmla="*/ 9093 h 10000"/>
                  <a:gd name="connsiteX197" fmla="*/ 4531 w 10000"/>
                  <a:gd name="connsiteY197" fmla="*/ 9062 h 10000"/>
                  <a:gd name="connsiteX198" fmla="*/ 4523 w 10000"/>
                  <a:gd name="connsiteY198" fmla="*/ 9039 h 10000"/>
                  <a:gd name="connsiteX199" fmla="*/ 4514 w 10000"/>
                  <a:gd name="connsiteY199" fmla="*/ 9026 h 10000"/>
                  <a:gd name="connsiteX200" fmla="*/ 4514 w 10000"/>
                  <a:gd name="connsiteY200" fmla="*/ 9035 h 10000"/>
                  <a:gd name="connsiteX201" fmla="*/ 4512 w 10000"/>
                  <a:gd name="connsiteY201" fmla="*/ 9035 h 10000"/>
                  <a:gd name="connsiteX202" fmla="*/ 4503 w 10000"/>
                  <a:gd name="connsiteY202" fmla="*/ 9035 h 10000"/>
                  <a:gd name="connsiteX203" fmla="*/ 4498 w 10000"/>
                  <a:gd name="connsiteY203" fmla="*/ 9048 h 10000"/>
                  <a:gd name="connsiteX204" fmla="*/ 4481 w 10000"/>
                  <a:gd name="connsiteY204" fmla="*/ 9062 h 10000"/>
                  <a:gd name="connsiteX205" fmla="*/ 4473 w 10000"/>
                  <a:gd name="connsiteY205" fmla="*/ 9066 h 10000"/>
                  <a:gd name="connsiteX206" fmla="*/ 4473 w 10000"/>
                  <a:gd name="connsiteY206" fmla="*/ 9075 h 10000"/>
                  <a:gd name="connsiteX207" fmla="*/ 4459 w 10000"/>
                  <a:gd name="connsiteY207" fmla="*/ 9080 h 10000"/>
                  <a:gd name="connsiteX208" fmla="*/ 4448 w 10000"/>
                  <a:gd name="connsiteY208" fmla="*/ 9075 h 10000"/>
                  <a:gd name="connsiteX209" fmla="*/ 4440 w 10000"/>
                  <a:gd name="connsiteY209" fmla="*/ 9075 h 10000"/>
                  <a:gd name="connsiteX210" fmla="*/ 4432 w 10000"/>
                  <a:gd name="connsiteY210" fmla="*/ 9080 h 10000"/>
                  <a:gd name="connsiteX211" fmla="*/ 4418 w 10000"/>
                  <a:gd name="connsiteY211" fmla="*/ 9093 h 10000"/>
                  <a:gd name="connsiteX212" fmla="*/ 4398 w 10000"/>
                  <a:gd name="connsiteY212" fmla="*/ 9116 h 10000"/>
                  <a:gd name="connsiteX213" fmla="*/ 4390 w 10000"/>
                  <a:gd name="connsiteY213" fmla="*/ 9120 h 10000"/>
                  <a:gd name="connsiteX214" fmla="*/ 4382 w 10000"/>
                  <a:gd name="connsiteY214" fmla="*/ 9129 h 10000"/>
                  <a:gd name="connsiteX215" fmla="*/ 4382 w 10000"/>
                  <a:gd name="connsiteY215" fmla="*/ 9134 h 10000"/>
                  <a:gd name="connsiteX216" fmla="*/ 4385 w 10000"/>
                  <a:gd name="connsiteY216" fmla="*/ 9143 h 10000"/>
                  <a:gd name="connsiteX217" fmla="*/ 4398 w 10000"/>
                  <a:gd name="connsiteY217" fmla="*/ 9134 h 10000"/>
                  <a:gd name="connsiteX218" fmla="*/ 4418 w 10000"/>
                  <a:gd name="connsiteY218" fmla="*/ 9161 h 10000"/>
                  <a:gd name="connsiteX219" fmla="*/ 4423 w 10000"/>
                  <a:gd name="connsiteY219" fmla="*/ 9170 h 10000"/>
                  <a:gd name="connsiteX220" fmla="*/ 4426 w 10000"/>
                  <a:gd name="connsiteY220" fmla="*/ 9175 h 10000"/>
                  <a:gd name="connsiteX221" fmla="*/ 4432 w 10000"/>
                  <a:gd name="connsiteY221" fmla="*/ 9211 h 10000"/>
                  <a:gd name="connsiteX222" fmla="*/ 4426 w 10000"/>
                  <a:gd name="connsiteY222" fmla="*/ 9224 h 10000"/>
                  <a:gd name="connsiteX223" fmla="*/ 4418 w 10000"/>
                  <a:gd name="connsiteY223" fmla="*/ 9247 h 10000"/>
                  <a:gd name="connsiteX224" fmla="*/ 4409 w 10000"/>
                  <a:gd name="connsiteY224" fmla="*/ 9238 h 10000"/>
                  <a:gd name="connsiteX225" fmla="*/ 4398 w 10000"/>
                  <a:gd name="connsiteY225" fmla="*/ 9220 h 10000"/>
                  <a:gd name="connsiteX226" fmla="*/ 4393 w 10000"/>
                  <a:gd name="connsiteY226" fmla="*/ 9211 h 10000"/>
                  <a:gd name="connsiteX227" fmla="*/ 4390 w 10000"/>
                  <a:gd name="connsiteY227" fmla="*/ 9211 h 10000"/>
                  <a:gd name="connsiteX228" fmla="*/ 4385 w 10000"/>
                  <a:gd name="connsiteY228" fmla="*/ 9220 h 10000"/>
                  <a:gd name="connsiteX229" fmla="*/ 4385 w 10000"/>
                  <a:gd name="connsiteY229" fmla="*/ 9238 h 10000"/>
                  <a:gd name="connsiteX230" fmla="*/ 4382 w 10000"/>
                  <a:gd name="connsiteY230" fmla="*/ 9260 h 10000"/>
                  <a:gd name="connsiteX231" fmla="*/ 4360 w 10000"/>
                  <a:gd name="connsiteY231" fmla="*/ 9278 h 10000"/>
                  <a:gd name="connsiteX232" fmla="*/ 4360 w 10000"/>
                  <a:gd name="connsiteY232" fmla="*/ 9292 h 10000"/>
                  <a:gd name="connsiteX233" fmla="*/ 4363 w 10000"/>
                  <a:gd name="connsiteY233" fmla="*/ 9305 h 10000"/>
                  <a:gd name="connsiteX234" fmla="*/ 4385 w 10000"/>
                  <a:gd name="connsiteY234" fmla="*/ 9314 h 10000"/>
                  <a:gd name="connsiteX235" fmla="*/ 4393 w 10000"/>
                  <a:gd name="connsiteY235" fmla="*/ 9319 h 10000"/>
                  <a:gd name="connsiteX236" fmla="*/ 4398 w 10000"/>
                  <a:gd name="connsiteY236" fmla="*/ 9319 h 10000"/>
                  <a:gd name="connsiteX237" fmla="*/ 4401 w 10000"/>
                  <a:gd name="connsiteY237" fmla="*/ 9314 h 10000"/>
                  <a:gd name="connsiteX238" fmla="*/ 4409 w 10000"/>
                  <a:gd name="connsiteY238" fmla="*/ 9278 h 10000"/>
                  <a:gd name="connsiteX239" fmla="*/ 4418 w 10000"/>
                  <a:gd name="connsiteY239" fmla="*/ 9287 h 10000"/>
                  <a:gd name="connsiteX240" fmla="*/ 4426 w 10000"/>
                  <a:gd name="connsiteY240" fmla="*/ 9292 h 10000"/>
                  <a:gd name="connsiteX241" fmla="*/ 4426 w 10000"/>
                  <a:gd name="connsiteY241" fmla="*/ 9301 h 10000"/>
                  <a:gd name="connsiteX242" fmla="*/ 4426 w 10000"/>
                  <a:gd name="connsiteY242" fmla="*/ 9314 h 10000"/>
                  <a:gd name="connsiteX243" fmla="*/ 4418 w 10000"/>
                  <a:gd name="connsiteY243" fmla="*/ 9332 h 10000"/>
                  <a:gd name="connsiteX244" fmla="*/ 4415 w 10000"/>
                  <a:gd name="connsiteY244" fmla="*/ 9341 h 10000"/>
                  <a:gd name="connsiteX245" fmla="*/ 4418 w 10000"/>
                  <a:gd name="connsiteY245" fmla="*/ 9350 h 10000"/>
                  <a:gd name="connsiteX246" fmla="*/ 4415 w 10000"/>
                  <a:gd name="connsiteY246" fmla="*/ 9364 h 10000"/>
                  <a:gd name="connsiteX247" fmla="*/ 4418 w 10000"/>
                  <a:gd name="connsiteY247" fmla="*/ 9409 h 10000"/>
                  <a:gd name="connsiteX248" fmla="*/ 4418 w 10000"/>
                  <a:gd name="connsiteY248" fmla="*/ 9423 h 10000"/>
                  <a:gd name="connsiteX249" fmla="*/ 4415 w 10000"/>
                  <a:gd name="connsiteY249" fmla="*/ 9432 h 10000"/>
                  <a:gd name="connsiteX250" fmla="*/ 4398 w 10000"/>
                  <a:gd name="connsiteY250" fmla="*/ 9423 h 10000"/>
                  <a:gd name="connsiteX251" fmla="*/ 4390 w 10000"/>
                  <a:gd name="connsiteY251" fmla="*/ 9436 h 10000"/>
                  <a:gd name="connsiteX252" fmla="*/ 4385 w 10000"/>
                  <a:gd name="connsiteY252" fmla="*/ 9445 h 10000"/>
                  <a:gd name="connsiteX253" fmla="*/ 4376 w 10000"/>
                  <a:gd name="connsiteY253" fmla="*/ 9459 h 10000"/>
                  <a:gd name="connsiteX254" fmla="*/ 4354 w 10000"/>
                  <a:gd name="connsiteY254" fmla="*/ 9450 h 10000"/>
                  <a:gd name="connsiteX255" fmla="*/ 4352 w 10000"/>
                  <a:gd name="connsiteY255" fmla="*/ 9445 h 10000"/>
                  <a:gd name="connsiteX256" fmla="*/ 4354 w 10000"/>
                  <a:gd name="connsiteY256" fmla="*/ 9432 h 10000"/>
                  <a:gd name="connsiteX257" fmla="*/ 4368 w 10000"/>
                  <a:gd name="connsiteY257" fmla="*/ 9432 h 10000"/>
                  <a:gd name="connsiteX258" fmla="*/ 4371 w 10000"/>
                  <a:gd name="connsiteY258" fmla="*/ 9423 h 10000"/>
                  <a:gd name="connsiteX259" fmla="*/ 4371 w 10000"/>
                  <a:gd name="connsiteY259" fmla="*/ 9405 h 10000"/>
                  <a:gd name="connsiteX260" fmla="*/ 4368 w 10000"/>
                  <a:gd name="connsiteY260" fmla="*/ 9391 h 10000"/>
                  <a:gd name="connsiteX261" fmla="*/ 4363 w 10000"/>
                  <a:gd name="connsiteY261" fmla="*/ 9391 h 10000"/>
                  <a:gd name="connsiteX262" fmla="*/ 4354 w 10000"/>
                  <a:gd name="connsiteY262" fmla="*/ 9409 h 10000"/>
                  <a:gd name="connsiteX263" fmla="*/ 4335 w 10000"/>
                  <a:gd name="connsiteY263" fmla="*/ 9436 h 10000"/>
                  <a:gd name="connsiteX264" fmla="*/ 4327 w 10000"/>
                  <a:gd name="connsiteY264" fmla="*/ 9445 h 10000"/>
                  <a:gd name="connsiteX265" fmla="*/ 4313 w 10000"/>
                  <a:gd name="connsiteY265" fmla="*/ 9445 h 10000"/>
                  <a:gd name="connsiteX266" fmla="*/ 4305 w 10000"/>
                  <a:gd name="connsiteY266" fmla="*/ 9436 h 10000"/>
                  <a:gd name="connsiteX267" fmla="*/ 4296 w 10000"/>
                  <a:gd name="connsiteY267" fmla="*/ 9409 h 10000"/>
                  <a:gd name="connsiteX268" fmla="*/ 4302 w 10000"/>
                  <a:gd name="connsiteY268" fmla="*/ 9396 h 10000"/>
                  <a:gd name="connsiteX269" fmla="*/ 4302 w 10000"/>
                  <a:gd name="connsiteY269" fmla="*/ 9378 h 10000"/>
                  <a:gd name="connsiteX270" fmla="*/ 4302 w 10000"/>
                  <a:gd name="connsiteY270" fmla="*/ 9355 h 10000"/>
                  <a:gd name="connsiteX271" fmla="*/ 4296 w 10000"/>
                  <a:gd name="connsiteY271" fmla="*/ 9355 h 10000"/>
                  <a:gd name="connsiteX272" fmla="*/ 4294 w 10000"/>
                  <a:gd name="connsiteY272" fmla="*/ 9364 h 10000"/>
                  <a:gd name="connsiteX273" fmla="*/ 4288 w 10000"/>
                  <a:gd name="connsiteY273" fmla="*/ 9369 h 10000"/>
                  <a:gd name="connsiteX274" fmla="*/ 4288 w 10000"/>
                  <a:gd name="connsiteY274" fmla="*/ 9378 h 10000"/>
                  <a:gd name="connsiteX275" fmla="*/ 4288 w 10000"/>
                  <a:gd name="connsiteY275" fmla="*/ 9391 h 10000"/>
                  <a:gd name="connsiteX276" fmla="*/ 4285 w 10000"/>
                  <a:gd name="connsiteY276" fmla="*/ 9405 h 10000"/>
                  <a:gd name="connsiteX277" fmla="*/ 4274 w 10000"/>
                  <a:gd name="connsiteY277" fmla="*/ 9405 h 10000"/>
                  <a:gd name="connsiteX278" fmla="*/ 4272 w 10000"/>
                  <a:gd name="connsiteY278" fmla="*/ 9396 h 10000"/>
                  <a:gd name="connsiteX279" fmla="*/ 4266 w 10000"/>
                  <a:gd name="connsiteY279" fmla="*/ 9396 h 10000"/>
                  <a:gd name="connsiteX280" fmla="*/ 4263 w 10000"/>
                  <a:gd name="connsiteY280" fmla="*/ 9409 h 10000"/>
                  <a:gd name="connsiteX281" fmla="*/ 4263 w 10000"/>
                  <a:gd name="connsiteY281" fmla="*/ 9423 h 10000"/>
                  <a:gd name="connsiteX282" fmla="*/ 4266 w 10000"/>
                  <a:gd name="connsiteY282" fmla="*/ 9436 h 10000"/>
                  <a:gd name="connsiteX283" fmla="*/ 4258 w 10000"/>
                  <a:gd name="connsiteY283" fmla="*/ 9477 h 10000"/>
                  <a:gd name="connsiteX284" fmla="*/ 4263 w 10000"/>
                  <a:gd name="connsiteY284" fmla="*/ 9504 h 10000"/>
                  <a:gd name="connsiteX285" fmla="*/ 4263 w 10000"/>
                  <a:gd name="connsiteY285" fmla="*/ 9522 h 10000"/>
                  <a:gd name="connsiteX286" fmla="*/ 4249 w 10000"/>
                  <a:gd name="connsiteY286" fmla="*/ 9535 h 10000"/>
                  <a:gd name="connsiteX287" fmla="*/ 4247 w 10000"/>
                  <a:gd name="connsiteY287" fmla="*/ 9549 h 10000"/>
                  <a:gd name="connsiteX288" fmla="*/ 4249 w 10000"/>
                  <a:gd name="connsiteY288" fmla="*/ 9576 h 10000"/>
                  <a:gd name="connsiteX289" fmla="*/ 4249 w 10000"/>
                  <a:gd name="connsiteY289" fmla="*/ 9581 h 10000"/>
                  <a:gd name="connsiteX290" fmla="*/ 4238 w 10000"/>
                  <a:gd name="connsiteY290" fmla="*/ 9581 h 10000"/>
                  <a:gd name="connsiteX291" fmla="*/ 4233 w 10000"/>
                  <a:gd name="connsiteY291" fmla="*/ 9576 h 10000"/>
                  <a:gd name="connsiteX292" fmla="*/ 4216 w 10000"/>
                  <a:gd name="connsiteY292" fmla="*/ 9535 h 10000"/>
                  <a:gd name="connsiteX293" fmla="*/ 4214 w 10000"/>
                  <a:gd name="connsiteY293" fmla="*/ 9549 h 10000"/>
                  <a:gd name="connsiteX294" fmla="*/ 4197 w 10000"/>
                  <a:gd name="connsiteY294" fmla="*/ 9553 h 10000"/>
                  <a:gd name="connsiteX295" fmla="*/ 4178 w 10000"/>
                  <a:gd name="connsiteY295" fmla="*/ 9553 h 10000"/>
                  <a:gd name="connsiteX296" fmla="*/ 4175 w 10000"/>
                  <a:gd name="connsiteY296" fmla="*/ 9562 h 10000"/>
                  <a:gd name="connsiteX297" fmla="*/ 4175 w 10000"/>
                  <a:gd name="connsiteY297" fmla="*/ 9567 h 10000"/>
                  <a:gd name="connsiteX298" fmla="*/ 4183 w 10000"/>
                  <a:gd name="connsiteY298" fmla="*/ 9581 h 10000"/>
                  <a:gd name="connsiteX299" fmla="*/ 4192 w 10000"/>
                  <a:gd name="connsiteY299" fmla="*/ 9594 h 10000"/>
                  <a:gd name="connsiteX300" fmla="*/ 4192 w 10000"/>
                  <a:gd name="connsiteY300" fmla="*/ 9603 h 10000"/>
                  <a:gd name="connsiteX301" fmla="*/ 4186 w 10000"/>
                  <a:gd name="connsiteY301" fmla="*/ 9608 h 10000"/>
                  <a:gd name="connsiteX302" fmla="*/ 4178 w 10000"/>
                  <a:gd name="connsiteY302" fmla="*/ 9608 h 10000"/>
                  <a:gd name="connsiteX303" fmla="*/ 4153 w 10000"/>
                  <a:gd name="connsiteY303" fmla="*/ 9576 h 10000"/>
                  <a:gd name="connsiteX304" fmla="*/ 4142 w 10000"/>
                  <a:gd name="connsiteY304" fmla="*/ 9576 h 10000"/>
                  <a:gd name="connsiteX305" fmla="*/ 4134 w 10000"/>
                  <a:gd name="connsiteY305" fmla="*/ 9581 h 10000"/>
                  <a:gd name="connsiteX306" fmla="*/ 4120 w 10000"/>
                  <a:gd name="connsiteY306" fmla="*/ 9590 h 10000"/>
                  <a:gd name="connsiteX307" fmla="*/ 4111 w 10000"/>
                  <a:gd name="connsiteY307" fmla="*/ 9608 h 10000"/>
                  <a:gd name="connsiteX308" fmla="*/ 4089 w 10000"/>
                  <a:gd name="connsiteY308" fmla="*/ 9617 h 10000"/>
                  <a:gd name="connsiteX309" fmla="*/ 4073 w 10000"/>
                  <a:gd name="connsiteY309" fmla="*/ 9617 h 10000"/>
                  <a:gd name="connsiteX310" fmla="*/ 4054 w 10000"/>
                  <a:gd name="connsiteY310" fmla="*/ 9608 h 10000"/>
                  <a:gd name="connsiteX311" fmla="*/ 4040 w 10000"/>
                  <a:gd name="connsiteY311" fmla="*/ 9608 h 10000"/>
                  <a:gd name="connsiteX312" fmla="*/ 4029 w 10000"/>
                  <a:gd name="connsiteY312" fmla="*/ 9603 h 10000"/>
                  <a:gd name="connsiteX313" fmla="*/ 4015 w 10000"/>
                  <a:gd name="connsiteY313" fmla="*/ 9594 h 10000"/>
                  <a:gd name="connsiteX314" fmla="*/ 3998 w 10000"/>
                  <a:gd name="connsiteY314" fmla="*/ 9590 h 10000"/>
                  <a:gd name="connsiteX315" fmla="*/ 3982 w 10000"/>
                  <a:gd name="connsiteY315" fmla="*/ 9576 h 10000"/>
                  <a:gd name="connsiteX316" fmla="*/ 3974 w 10000"/>
                  <a:gd name="connsiteY316" fmla="*/ 9567 h 10000"/>
                  <a:gd name="connsiteX317" fmla="*/ 3957 w 10000"/>
                  <a:gd name="connsiteY317" fmla="*/ 9562 h 10000"/>
                  <a:gd name="connsiteX318" fmla="*/ 3949 w 10000"/>
                  <a:gd name="connsiteY318" fmla="*/ 9553 h 10000"/>
                  <a:gd name="connsiteX319" fmla="*/ 3943 w 10000"/>
                  <a:gd name="connsiteY319" fmla="*/ 9553 h 10000"/>
                  <a:gd name="connsiteX320" fmla="*/ 3932 w 10000"/>
                  <a:gd name="connsiteY320" fmla="*/ 9540 h 10000"/>
                  <a:gd name="connsiteX321" fmla="*/ 3927 w 10000"/>
                  <a:gd name="connsiteY321" fmla="*/ 9540 h 10000"/>
                  <a:gd name="connsiteX322" fmla="*/ 3918 w 10000"/>
                  <a:gd name="connsiteY322" fmla="*/ 9540 h 10000"/>
                  <a:gd name="connsiteX323" fmla="*/ 3916 w 10000"/>
                  <a:gd name="connsiteY323" fmla="*/ 9562 h 10000"/>
                  <a:gd name="connsiteX324" fmla="*/ 3902 w 10000"/>
                  <a:gd name="connsiteY324" fmla="*/ 9576 h 10000"/>
                  <a:gd name="connsiteX325" fmla="*/ 3888 w 10000"/>
                  <a:gd name="connsiteY325" fmla="*/ 9567 h 10000"/>
                  <a:gd name="connsiteX326" fmla="*/ 3877 w 10000"/>
                  <a:gd name="connsiteY326" fmla="*/ 9567 h 10000"/>
                  <a:gd name="connsiteX327" fmla="*/ 3863 w 10000"/>
                  <a:gd name="connsiteY327" fmla="*/ 9562 h 10000"/>
                  <a:gd name="connsiteX328" fmla="*/ 3860 w 10000"/>
                  <a:gd name="connsiteY328" fmla="*/ 9549 h 10000"/>
                  <a:gd name="connsiteX329" fmla="*/ 3852 w 10000"/>
                  <a:gd name="connsiteY329" fmla="*/ 9535 h 10000"/>
                  <a:gd name="connsiteX330" fmla="*/ 3838 w 10000"/>
                  <a:gd name="connsiteY330" fmla="*/ 9513 h 10000"/>
                  <a:gd name="connsiteX331" fmla="*/ 3830 w 10000"/>
                  <a:gd name="connsiteY331" fmla="*/ 9504 h 10000"/>
                  <a:gd name="connsiteX332" fmla="*/ 3827 w 10000"/>
                  <a:gd name="connsiteY332" fmla="*/ 9504 h 10000"/>
                  <a:gd name="connsiteX333" fmla="*/ 3822 w 10000"/>
                  <a:gd name="connsiteY333" fmla="*/ 9522 h 10000"/>
                  <a:gd name="connsiteX334" fmla="*/ 3819 w 10000"/>
                  <a:gd name="connsiteY334" fmla="*/ 9526 h 10000"/>
                  <a:gd name="connsiteX335" fmla="*/ 3805 w 10000"/>
                  <a:gd name="connsiteY335" fmla="*/ 9535 h 10000"/>
                  <a:gd name="connsiteX336" fmla="*/ 3800 w 10000"/>
                  <a:gd name="connsiteY336" fmla="*/ 9504 h 10000"/>
                  <a:gd name="connsiteX337" fmla="*/ 3805 w 10000"/>
                  <a:gd name="connsiteY337" fmla="*/ 9499 h 10000"/>
                  <a:gd name="connsiteX338" fmla="*/ 3797 w 10000"/>
                  <a:gd name="connsiteY338" fmla="*/ 9463 h 10000"/>
                  <a:gd name="connsiteX339" fmla="*/ 3783 w 10000"/>
                  <a:gd name="connsiteY339" fmla="*/ 9459 h 10000"/>
                  <a:gd name="connsiteX340" fmla="*/ 3772 w 10000"/>
                  <a:gd name="connsiteY340" fmla="*/ 9450 h 10000"/>
                  <a:gd name="connsiteX341" fmla="*/ 3758 w 10000"/>
                  <a:gd name="connsiteY341" fmla="*/ 9450 h 10000"/>
                  <a:gd name="connsiteX342" fmla="*/ 3742 w 10000"/>
                  <a:gd name="connsiteY342" fmla="*/ 9450 h 10000"/>
                  <a:gd name="connsiteX343" fmla="*/ 3725 w 10000"/>
                  <a:gd name="connsiteY343" fmla="*/ 9450 h 10000"/>
                  <a:gd name="connsiteX344" fmla="*/ 3717 w 10000"/>
                  <a:gd name="connsiteY344" fmla="*/ 9450 h 10000"/>
                  <a:gd name="connsiteX345" fmla="*/ 3709 w 10000"/>
                  <a:gd name="connsiteY345" fmla="*/ 9445 h 10000"/>
                  <a:gd name="connsiteX346" fmla="*/ 3695 w 10000"/>
                  <a:gd name="connsiteY346" fmla="*/ 9445 h 10000"/>
                  <a:gd name="connsiteX347" fmla="*/ 3692 w 10000"/>
                  <a:gd name="connsiteY347" fmla="*/ 9445 h 10000"/>
                  <a:gd name="connsiteX348" fmla="*/ 3684 w 10000"/>
                  <a:gd name="connsiteY348" fmla="*/ 9436 h 10000"/>
                  <a:gd name="connsiteX349" fmla="*/ 3687 w 10000"/>
                  <a:gd name="connsiteY349" fmla="*/ 9418 h 10000"/>
                  <a:gd name="connsiteX350" fmla="*/ 3692 w 10000"/>
                  <a:gd name="connsiteY350" fmla="*/ 9409 h 10000"/>
                  <a:gd name="connsiteX351" fmla="*/ 3695 w 10000"/>
                  <a:gd name="connsiteY351" fmla="*/ 9405 h 10000"/>
                  <a:gd name="connsiteX352" fmla="*/ 3711 w 10000"/>
                  <a:gd name="connsiteY352" fmla="*/ 9396 h 10000"/>
                  <a:gd name="connsiteX353" fmla="*/ 3717 w 10000"/>
                  <a:gd name="connsiteY353" fmla="*/ 9396 h 10000"/>
                  <a:gd name="connsiteX354" fmla="*/ 3722 w 10000"/>
                  <a:gd name="connsiteY354" fmla="*/ 9396 h 10000"/>
                  <a:gd name="connsiteX355" fmla="*/ 3733 w 10000"/>
                  <a:gd name="connsiteY355" fmla="*/ 9391 h 10000"/>
                  <a:gd name="connsiteX356" fmla="*/ 3742 w 10000"/>
                  <a:gd name="connsiteY356" fmla="*/ 9378 h 10000"/>
                  <a:gd name="connsiteX357" fmla="*/ 3747 w 10000"/>
                  <a:gd name="connsiteY357" fmla="*/ 9369 h 10000"/>
                  <a:gd name="connsiteX358" fmla="*/ 3750 w 10000"/>
                  <a:gd name="connsiteY358" fmla="*/ 9355 h 10000"/>
                  <a:gd name="connsiteX359" fmla="*/ 3750 w 10000"/>
                  <a:gd name="connsiteY359" fmla="*/ 9350 h 10000"/>
                  <a:gd name="connsiteX360" fmla="*/ 3747 w 10000"/>
                  <a:gd name="connsiteY360" fmla="*/ 9328 h 10000"/>
                  <a:gd name="connsiteX361" fmla="*/ 3747 w 10000"/>
                  <a:gd name="connsiteY361" fmla="*/ 9314 h 10000"/>
                  <a:gd name="connsiteX362" fmla="*/ 3750 w 10000"/>
                  <a:gd name="connsiteY362" fmla="*/ 9305 h 10000"/>
                  <a:gd name="connsiteX363" fmla="*/ 3756 w 10000"/>
                  <a:gd name="connsiteY363" fmla="*/ 9305 h 10000"/>
                  <a:gd name="connsiteX364" fmla="*/ 3767 w 10000"/>
                  <a:gd name="connsiteY364" fmla="*/ 9301 h 10000"/>
                  <a:gd name="connsiteX365" fmla="*/ 3772 w 10000"/>
                  <a:gd name="connsiteY365" fmla="*/ 9287 h 10000"/>
                  <a:gd name="connsiteX366" fmla="*/ 3775 w 10000"/>
                  <a:gd name="connsiteY366" fmla="*/ 9265 h 10000"/>
                  <a:gd name="connsiteX367" fmla="*/ 3775 w 10000"/>
                  <a:gd name="connsiteY367" fmla="*/ 9238 h 10000"/>
                  <a:gd name="connsiteX368" fmla="*/ 3772 w 10000"/>
                  <a:gd name="connsiteY368" fmla="*/ 9211 h 10000"/>
                  <a:gd name="connsiteX369" fmla="*/ 3772 w 10000"/>
                  <a:gd name="connsiteY369" fmla="*/ 9197 h 10000"/>
                  <a:gd name="connsiteX370" fmla="*/ 3775 w 10000"/>
                  <a:gd name="connsiteY370" fmla="*/ 9170 h 10000"/>
                  <a:gd name="connsiteX371" fmla="*/ 3775 w 10000"/>
                  <a:gd name="connsiteY371" fmla="*/ 9147 h 10000"/>
                  <a:gd name="connsiteX372" fmla="*/ 3775 w 10000"/>
                  <a:gd name="connsiteY372" fmla="*/ 9129 h 10000"/>
                  <a:gd name="connsiteX373" fmla="*/ 3775 w 10000"/>
                  <a:gd name="connsiteY373" fmla="*/ 9116 h 10000"/>
                  <a:gd name="connsiteX374" fmla="*/ 3789 w 10000"/>
                  <a:gd name="connsiteY374" fmla="*/ 9107 h 10000"/>
                  <a:gd name="connsiteX375" fmla="*/ 3789 w 10000"/>
                  <a:gd name="connsiteY375" fmla="*/ 9089 h 10000"/>
                  <a:gd name="connsiteX376" fmla="*/ 3783 w 10000"/>
                  <a:gd name="connsiteY376" fmla="*/ 9035 h 10000"/>
                  <a:gd name="connsiteX377" fmla="*/ 3783 w 10000"/>
                  <a:gd name="connsiteY377" fmla="*/ 9017 h 10000"/>
                  <a:gd name="connsiteX378" fmla="*/ 3791 w 10000"/>
                  <a:gd name="connsiteY378" fmla="*/ 8999 h 10000"/>
                  <a:gd name="connsiteX379" fmla="*/ 3797 w 10000"/>
                  <a:gd name="connsiteY379" fmla="*/ 8990 h 10000"/>
                  <a:gd name="connsiteX380" fmla="*/ 3808 w 10000"/>
                  <a:gd name="connsiteY380" fmla="*/ 8963 h 10000"/>
                  <a:gd name="connsiteX381" fmla="*/ 3813 w 10000"/>
                  <a:gd name="connsiteY381" fmla="*/ 8931 h 10000"/>
                  <a:gd name="connsiteX382" fmla="*/ 3813 w 10000"/>
                  <a:gd name="connsiteY382" fmla="*/ 8917 h 10000"/>
                  <a:gd name="connsiteX383" fmla="*/ 3808 w 10000"/>
                  <a:gd name="connsiteY383" fmla="*/ 8908 h 10000"/>
                  <a:gd name="connsiteX384" fmla="*/ 3813 w 10000"/>
                  <a:gd name="connsiteY384" fmla="*/ 8904 h 10000"/>
                  <a:gd name="connsiteX385" fmla="*/ 3813 w 10000"/>
                  <a:gd name="connsiteY385" fmla="*/ 8890 h 10000"/>
                  <a:gd name="connsiteX386" fmla="*/ 3808 w 10000"/>
                  <a:gd name="connsiteY386" fmla="*/ 8877 h 10000"/>
                  <a:gd name="connsiteX387" fmla="*/ 3808 w 10000"/>
                  <a:gd name="connsiteY387" fmla="*/ 8854 h 10000"/>
                  <a:gd name="connsiteX388" fmla="*/ 3808 w 10000"/>
                  <a:gd name="connsiteY388" fmla="*/ 8841 h 10000"/>
                  <a:gd name="connsiteX389" fmla="*/ 3808 w 10000"/>
                  <a:gd name="connsiteY389" fmla="*/ 8827 h 10000"/>
                  <a:gd name="connsiteX390" fmla="*/ 3808 w 10000"/>
                  <a:gd name="connsiteY390" fmla="*/ 8818 h 10000"/>
                  <a:gd name="connsiteX391" fmla="*/ 3808 w 10000"/>
                  <a:gd name="connsiteY391" fmla="*/ 8814 h 10000"/>
                  <a:gd name="connsiteX392" fmla="*/ 3808 w 10000"/>
                  <a:gd name="connsiteY392" fmla="*/ 8805 h 10000"/>
                  <a:gd name="connsiteX393" fmla="*/ 3808 w 10000"/>
                  <a:gd name="connsiteY393" fmla="*/ 8787 h 10000"/>
                  <a:gd name="connsiteX394" fmla="*/ 3808 w 10000"/>
                  <a:gd name="connsiteY394" fmla="*/ 8764 h 10000"/>
                  <a:gd name="connsiteX395" fmla="*/ 3808 w 10000"/>
                  <a:gd name="connsiteY395" fmla="*/ 8746 h 10000"/>
                  <a:gd name="connsiteX396" fmla="*/ 3805 w 10000"/>
                  <a:gd name="connsiteY396" fmla="*/ 8733 h 10000"/>
                  <a:gd name="connsiteX397" fmla="*/ 3805 w 10000"/>
                  <a:gd name="connsiteY397" fmla="*/ 8724 h 10000"/>
                  <a:gd name="connsiteX398" fmla="*/ 3808 w 10000"/>
                  <a:gd name="connsiteY398" fmla="*/ 8719 h 10000"/>
                  <a:gd name="connsiteX399" fmla="*/ 3813 w 10000"/>
                  <a:gd name="connsiteY399" fmla="*/ 8710 h 10000"/>
                  <a:gd name="connsiteX400" fmla="*/ 3819 w 10000"/>
                  <a:gd name="connsiteY400" fmla="*/ 8687 h 10000"/>
                  <a:gd name="connsiteX401" fmla="*/ 3822 w 10000"/>
                  <a:gd name="connsiteY401" fmla="*/ 8674 h 10000"/>
                  <a:gd name="connsiteX402" fmla="*/ 3822 w 10000"/>
                  <a:gd name="connsiteY402" fmla="*/ 8647 h 10000"/>
                  <a:gd name="connsiteX403" fmla="*/ 3827 w 10000"/>
                  <a:gd name="connsiteY403" fmla="*/ 8642 h 10000"/>
                  <a:gd name="connsiteX404" fmla="*/ 3827 w 10000"/>
                  <a:gd name="connsiteY404" fmla="*/ 8620 h 10000"/>
                  <a:gd name="connsiteX405" fmla="*/ 3836 w 10000"/>
                  <a:gd name="connsiteY405" fmla="*/ 8593 h 10000"/>
                  <a:gd name="connsiteX406" fmla="*/ 3838 w 10000"/>
                  <a:gd name="connsiteY406" fmla="*/ 8566 h 10000"/>
                  <a:gd name="connsiteX407" fmla="*/ 3838 w 10000"/>
                  <a:gd name="connsiteY407" fmla="*/ 8561 h 10000"/>
                  <a:gd name="connsiteX408" fmla="*/ 3844 w 10000"/>
                  <a:gd name="connsiteY408" fmla="*/ 8530 h 10000"/>
                  <a:gd name="connsiteX409" fmla="*/ 3844 w 10000"/>
                  <a:gd name="connsiteY409" fmla="*/ 8512 h 10000"/>
                  <a:gd name="connsiteX410" fmla="*/ 3844 w 10000"/>
                  <a:gd name="connsiteY410" fmla="*/ 8489 h 10000"/>
                  <a:gd name="connsiteX411" fmla="*/ 3838 w 10000"/>
                  <a:gd name="connsiteY411" fmla="*/ 8444 h 10000"/>
                  <a:gd name="connsiteX412" fmla="*/ 3838 w 10000"/>
                  <a:gd name="connsiteY412" fmla="*/ 8403 h 10000"/>
                  <a:gd name="connsiteX413" fmla="*/ 3838 w 10000"/>
                  <a:gd name="connsiteY413" fmla="*/ 8358 h 10000"/>
                  <a:gd name="connsiteX414" fmla="*/ 3836 w 10000"/>
                  <a:gd name="connsiteY414" fmla="*/ 8331 h 10000"/>
                  <a:gd name="connsiteX415" fmla="*/ 3838 w 10000"/>
                  <a:gd name="connsiteY415" fmla="*/ 8286 h 10000"/>
                  <a:gd name="connsiteX416" fmla="*/ 3836 w 10000"/>
                  <a:gd name="connsiteY416" fmla="*/ 8245 h 10000"/>
                  <a:gd name="connsiteX417" fmla="*/ 3836 w 10000"/>
                  <a:gd name="connsiteY417" fmla="*/ 8209 h 10000"/>
                  <a:gd name="connsiteX418" fmla="*/ 3836 w 10000"/>
                  <a:gd name="connsiteY418" fmla="*/ 8155 h 10000"/>
                  <a:gd name="connsiteX419" fmla="*/ 3836 w 10000"/>
                  <a:gd name="connsiteY419" fmla="*/ 8128 h 10000"/>
                  <a:gd name="connsiteX420" fmla="*/ 3836 w 10000"/>
                  <a:gd name="connsiteY420" fmla="*/ 8092 h 10000"/>
                  <a:gd name="connsiteX421" fmla="*/ 3830 w 10000"/>
                  <a:gd name="connsiteY421" fmla="*/ 8056 h 10000"/>
                  <a:gd name="connsiteX422" fmla="*/ 3830 w 10000"/>
                  <a:gd name="connsiteY422" fmla="*/ 8029 h 10000"/>
                  <a:gd name="connsiteX423" fmla="*/ 3830 w 10000"/>
                  <a:gd name="connsiteY423" fmla="*/ 8011 h 10000"/>
                  <a:gd name="connsiteX424" fmla="*/ 3827 w 10000"/>
                  <a:gd name="connsiteY424" fmla="*/ 7988 h 10000"/>
                  <a:gd name="connsiteX425" fmla="*/ 3827 w 10000"/>
                  <a:gd name="connsiteY425" fmla="*/ 7961 h 10000"/>
                  <a:gd name="connsiteX426" fmla="*/ 3822 w 10000"/>
                  <a:gd name="connsiteY426" fmla="*/ 7943 h 10000"/>
                  <a:gd name="connsiteX427" fmla="*/ 3822 w 10000"/>
                  <a:gd name="connsiteY427" fmla="*/ 7934 h 10000"/>
                  <a:gd name="connsiteX428" fmla="*/ 3819 w 10000"/>
                  <a:gd name="connsiteY428" fmla="*/ 7934 h 10000"/>
                  <a:gd name="connsiteX429" fmla="*/ 3789 w 10000"/>
                  <a:gd name="connsiteY429" fmla="*/ 7934 h 10000"/>
                  <a:gd name="connsiteX430" fmla="*/ 3758 w 10000"/>
                  <a:gd name="connsiteY430" fmla="*/ 7934 h 10000"/>
                  <a:gd name="connsiteX431" fmla="*/ 3709 w 10000"/>
                  <a:gd name="connsiteY431" fmla="*/ 7934 h 10000"/>
                  <a:gd name="connsiteX432" fmla="*/ 3684 w 10000"/>
                  <a:gd name="connsiteY432" fmla="*/ 7934 h 10000"/>
                  <a:gd name="connsiteX433" fmla="*/ 3645 w 10000"/>
                  <a:gd name="connsiteY433" fmla="*/ 7943 h 10000"/>
                  <a:gd name="connsiteX434" fmla="*/ 3598 w 10000"/>
                  <a:gd name="connsiteY434" fmla="*/ 7943 h 10000"/>
                  <a:gd name="connsiteX435" fmla="*/ 3573 w 10000"/>
                  <a:gd name="connsiteY435" fmla="*/ 7948 h 10000"/>
                  <a:gd name="connsiteX436" fmla="*/ 3549 w 10000"/>
                  <a:gd name="connsiteY436" fmla="*/ 7943 h 10000"/>
                  <a:gd name="connsiteX437" fmla="*/ 3540 w 10000"/>
                  <a:gd name="connsiteY437" fmla="*/ 7934 h 10000"/>
                  <a:gd name="connsiteX438" fmla="*/ 3538 w 10000"/>
                  <a:gd name="connsiteY438" fmla="*/ 7934 h 10000"/>
                  <a:gd name="connsiteX439" fmla="*/ 3518 w 10000"/>
                  <a:gd name="connsiteY439" fmla="*/ 7961 h 10000"/>
                  <a:gd name="connsiteX440" fmla="*/ 3518 w 10000"/>
                  <a:gd name="connsiteY440" fmla="*/ 7975 h 10000"/>
                  <a:gd name="connsiteX441" fmla="*/ 3518 w 10000"/>
                  <a:gd name="connsiteY441" fmla="*/ 8002 h 10000"/>
                  <a:gd name="connsiteX442" fmla="*/ 3510 w 10000"/>
                  <a:gd name="connsiteY442" fmla="*/ 8011 h 10000"/>
                  <a:gd name="connsiteX443" fmla="*/ 3493 w 10000"/>
                  <a:gd name="connsiteY443" fmla="*/ 8024 h 10000"/>
                  <a:gd name="connsiteX444" fmla="*/ 3474 w 10000"/>
                  <a:gd name="connsiteY444" fmla="*/ 8029 h 10000"/>
                  <a:gd name="connsiteX445" fmla="*/ 3458 w 10000"/>
                  <a:gd name="connsiteY445" fmla="*/ 8042 h 10000"/>
                  <a:gd name="connsiteX446" fmla="*/ 3435 w 10000"/>
                  <a:gd name="connsiteY446" fmla="*/ 8065 h 10000"/>
                  <a:gd name="connsiteX447" fmla="*/ 3422 w 10000"/>
                  <a:gd name="connsiteY447" fmla="*/ 8074 h 10000"/>
                  <a:gd name="connsiteX448" fmla="*/ 3411 w 10000"/>
                  <a:gd name="connsiteY448" fmla="*/ 8088 h 10000"/>
                  <a:gd name="connsiteX449" fmla="*/ 3402 w 10000"/>
                  <a:gd name="connsiteY449" fmla="*/ 8092 h 10000"/>
                  <a:gd name="connsiteX450" fmla="*/ 3372 w 10000"/>
                  <a:gd name="connsiteY450" fmla="*/ 8119 h 10000"/>
                  <a:gd name="connsiteX451" fmla="*/ 3353 w 10000"/>
                  <a:gd name="connsiteY451" fmla="*/ 8133 h 10000"/>
                  <a:gd name="connsiteX452" fmla="*/ 3344 w 10000"/>
                  <a:gd name="connsiteY452" fmla="*/ 8142 h 10000"/>
                  <a:gd name="connsiteX453" fmla="*/ 3333 w 10000"/>
                  <a:gd name="connsiteY453" fmla="*/ 8160 h 10000"/>
                  <a:gd name="connsiteX454" fmla="*/ 3322 w 10000"/>
                  <a:gd name="connsiteY454" fmla="*/ 8196 h 10000"/>
                  <a:gd name="connsiteX455" fmla="*/ 3317 w 10000"/>
                  <a:gd name="connsiteY455" fmla="*/ 8209 h 10000"/>
                  <a:gd name="connsiteX456" fmla="*/ 3297 w 10000"/>
                  <a:gd name="connsiteY456" fmla="*/ 8245 h 10000"/>
                  <a:gd name="connsiteX457" fmla="*/ 3292 w 10000"/>
                  <a:gd name="connsiteY457" fmla="*/ 8250 h 10000"/>
                  <a:gd name="connsiteX458" fmla="*/ 3281 w 10000"/>
                  <a:gd name="connsiteY458" fmla="*/ 8272 h 10000"/>
                  <a:gd name="connsiteX459" fmla="*/ 3275 w 10000"/>
                  <a:gd name="connsiteY459" fmla="*/ 8277 h 10000"/>
                  <a:gd name="connsiteX460" fmla="*/ 3264 w 10000"/>
                  <a:gd name="connsiteY460" fmla="*/ 8313 h 10000"/>
                  <a:gd name="connsiteX461" fmla="*/ 3248 w 10000"/>
                  <a:gd name="connsiteY461" fmla="*/ 8327 h 10000"/>
                  <a:gd name="connsiteX462" fmla="*/ 3212 w 10000"/>
                  <a:gd name="connsiteY462" fmla="*/ 8340 h 10000"/>
                  <a:gd name="connsiteX463" fmla="*/ 3195 w 10000"/>
                  <a:gd name="connsiteY463" fmla="*/ 8345 h 10000"/>
                  <a:gd name="connsiteX464" fmla="*/ 3195 w 10000"/>
                  <a:gd name="connsiteY464" fmla="*/ 8354 h 10000"/>
                  <a:gd name="connsiteX465" fmla="*/ 3193 w 10000"/>
                  <a:gd name="connsiteY465" fmla="*/ 8358 h 10000"/>
                  <a:gd name="connsiteX466" fmla="*/ 3179 w 10000"/>
                  <a:gd name="connsiteY466" fmla="*/ 8367 h 10000"/>
                  <a:gd name="connsiteX467" fmla="*/ 3171 w 10000"/>
                  <a:gd name="connsiteY467" fmla="*/ 8381 h 10000"/>
                  <a:gd name="connsiteX468" fmla="*/ 3146 w 10000"/>
                  <a:gd name="connsiteY468" fmla="*/ 8408 h 10000"/>
                  <a:gd name="connsiteX469" fmla="*/ 3137 w 10000"/>
                  <a:gd name="connsiteY469" fmla="*/ 8417 h 10000"/>
                  <a:gd name="connsiteX470" fmla="*/ 3115 w 10000"/>
                  <a:gd name="connsiteY470" fmla="*/ 8430 h 10000"/>
                  <a:gd name="connsiteX471" fmla="*/ 3096 w 10000"/>
                  <a:gd name="connsiteY471" fmla="*/ 8417 h 10000"/>
                  <a:gd name="connsiteX472" fmla="*/ 3082 w 10000"/>
                  <a:gd name="connsiteY472" fmla="*/ 8403 h 10000"/>
                  <a:gd name="connsiteX473" fmla="*/ 3066 w 10000"/>
                  <a:gd name="connsiteY473" fmla="*/ 8381 h 10000"/>
                  <a:gd name="connsiteX474" fmla="*/ 3063 w 10000"/>
                  <a:gd name="connsiteY474" fmla="*/ 8372 h 10000"/>
                  <a:gd name="connsiteX475" fmla="*/ 3057 w 10000"/>
                  <a:gd name="connsiteY475" fmla="*/ 8358 h 10000"/>
                  <a:gd name="connsiteX476" fmla="*/ 3052 w 10000"/>
                  <a:gd name="connsiteY476" fmla="*/ 8345 h 10000"/>
                  <a:gd name="connsiteX477" fmla="*/ 3044 w 10000"/>
                  <a:gd name="connsiteY477" fmla="*/ 8327 h 10000"/>
                  <a:gd name="connsiteX478" fmla="*/ 3027 w 10000"/>
                  <a:gd name="connsiteY478" fmla="*/ 8304 h 10000"/>
                  <a:gd name="connsiteX479" fmla="*/ 3016 w 10000"/>
                  <a:gd name="connsiteY479" fmla="*/ 8304 h 10000"/>
                  <a:gd name="connsiteX480" fmla="*/ 3002 w 10000"/>
                  <a:gd name="connsiteY480" fmla="*/ 8304 h 10000"/>
                  <a:gd name="connsiteX481" fmla="*/ 2977 w 10000"/>
                  <a:gd name="connsiteY481" fmla="*/ 8304 h 10000"/>
                  <a:gd name="connsiteX482" fmla="*/ 2961 w 10000"/>
                  <a:gd name="connsiteY482" fmla="*/ 8300 h 10000"/>
                  <a:gd name="connsiteX483" fmla="*/ 2936 w 10000"/>
                  <a:gd name="connsiteY483" fmla="*/ 8300 h 10000"/>
                  <a:gd name="connsiteX484" fmla="*/ 2922 w 10000"/>
                  <a:gd name="connsiteY484" fmla="*/ 8313 h 10000"/>
                  <a:gd name="connsiteX485" fmla="*/ 2911 w 10000"/>
                  <a:gd name="connsiteY485" fmla="*/ 8313 h 10000"/>
                  <a:gd name="connsiteX486" fmla="*/ 2881 w 10000"/>
                  <a:gd name="connsiteY486" fmla="*/ 8304 h 10000"/>
                  <a:gd name="connsiteX487" fmla="*/ 2878 w 10000"/>
                  <a:gd name="connsiteY487" fmla="*/ 8304 h 10000"/>
                  <a:gd name="connsiteX488" fmla="*/ 2867 w 10000"/>
                  <a:gd name="connsiteY488" fmla="*/ 8313 h 10000"/>
                  <a:gd name="connsiteX489" fmla="*/ 2859 w 10000"/>
                  <a:gd name="connsiteY489" fmla="*/ 8318 h 10000"/>
                  <a:gd name="connsiteX490" fmla="*/ 2856 w 10000"/>
                  <a:gd name="connsiteY490" fmla="*/ 8327 h 10000"/>
                  <a:gd name="connsiteX491" fmla="*/ 2856 w 10000"/>
                  <a:gd name="connsiteY491" fmla="*/ 8331 h 10000"/>
                  <a:gd name="connsiteX492" fmla="*/ 2850 w 10000"/>
                  <a:gd name="connsiteY492" fmla="*/ 8340 h 10000"/>
                  <a:gd name="connsiteX493" fmla="*/ 2864 w 10000"/>
                  <a:gd name="connsiteY493" fmla="*/ 8345 h 10000"/>
                  <a:gd name="connsiteX494" fmla="*/ 2867 w 10000"/>
                  <a:gd name="connsiteY494" fmla="*/ 8354 h 10000"/>
                  <a:gd name="connsiteX495" fmla="*/ 2878 w 10000"/>
                  <a:gd name="connsiteY495" fmla="*/ 8367 h 10000"/>
                  <a:gd name="connsiteX496" fmla="*/ 2881 w 10000"/>
                  <a:gd name="connsiteY496" fmla="*/ 8385 h 10000"/>
                  <a:gd name="connsiteX497" fmla="*/ 2881 w 10000"/>
                  <a:gd name="connsiteY497" fmla="*/ 8403 h 10000"/>
                  <a:gd name="connsiteX498" fmla="*/ 2886 w 10000"/>
                  <a:gd name="connsiteY498" fmla="*/ 8417 h 10000"/>
                  <a:gd name="connsiteX499" fmla="*/ 2889 w 10000"/>
                  <a:gd name="connsiteY499" fmla="*/ 8430 h 10000"/>
                  <a:gd name="connsiteX500" fmla="*/ 2897 w 10000"/>
                  <a:gd name="connsiteY500" fmla="*/ 8444 h 10000"/>
                  <a:gd name="connsiteX501" fmla="*/ 2903 w 10000"/>
                  <a:gd name="connsiteY501" fmla="*/ 8462 h 10000"/>
                  <a:gd name="connsiteX502" fmla="*/ 2906 w 10000"/>
                  <a:gd name="connsiteY502" fmla="*/ 8484 h 10000"/>
                  <a:gd name="connsiteX503" fmla="*/ 2906 w 10000"/>
                  <a:gd name="connsiteY503" fmla="*/ 8512 h 10000"/>
                  <a:gd name="connsiteX504" fmla="*/ 2903 w 10000"/>
                  <a:gd name="connsiteY504" fmla="*/ 8539 h 10000"/>
                  <a:gd name="connsiteX505" fmla="*/ 2903 w 10000"/>
                  <a:gd name="connsiteY505" fmla="*/ 8561 h 10000"/>
                  <a:gd name="connsiteX506" fmla="*/ 2903 w 10000"/>
                  <a:gd name="connsiteY506" fmla="*/ 8575 h 10000"/>
                  <a:gd name="connsiteX507" fmla="*/ 2906 w 10000"/>
                  <a:gd name="connsiteY507" fmla="*/ 8588 h 10000"/>
                  <a:gd name="connsiteX508" fmla="*/ 2831 w 10000"/>
                  <a:gd name="connsiteY508" fmla="*/ 8683 h 10000"/>
                  <a:gd name="connsiteX509" fmla="*/ 2674 w 10000"/>
                  <a:gd name="connsiteY509" fmla="*/ 8791 h 10000"/>
                  <a:gd name="connsiteX510" fmla="*/ 2583 w 10000"/>
                  <a:gd name="connsiteY510" fmla="*/ 8805 h 10000"/>
                  <a:gd name="connsiteX511" fmla="*/ 2481 w 10000"/>
                  <a:gd name="connsiteY511" fmla="*/ 8751 h 10000"/>
                  <a:gd name="connsiteX512" fmla="*/ 2470 w 10000"/>
                  <a:gd name="connsiteY512" fmla="*/ 8751 h 10000"/>
                  <a:gd name="connsiteX513" fmla="*/ 2445 w 10000"/>
                  <a:gd name="connsiteY513" fmla="*/ 8778 h 10000"/>
                  <a:gd name="connsiteX514" fmla="*/ 2420 w 10000"/>
                  <a:gd name="connsiteY514" fmla="*/ 8800 h 10000"/>
                  <a:gd name="connsiteX515" fmla="*/ 2398 w 10000"/>
                  <a:gd name="connsiteY515" fmla="*/ 8800 h 10000"/>
                  <a:gd name="connsiteX516" fmla="*/ 2365 w 10000"/>
                  <a:gd name="connsiteY516" fmla="*/ 8845 h 10000"/>
                  <a:gd name="connsiteX517" fmla="*/ 2343 w 10000"/>
                  <a:gd name="connsiteY517" fmla="*/ 8859 h 10000"/>
                  <a:gd name="connsiteX518" fmla="*/ 2296 w 10000"/>
                  <a:gd name="connsiteY518" fmla="*/ 8890 h 10000"/>
                  <a:gd name="connsiteX519" fmla="*/ 2276 w 10000"/>
                  <a:gd name="connsiteY519" fmla="*/ 8904 h 10000"/>
                  <a:gd name="connsiteX520" fmla="*/ 2243 w 10000"/>
                  <a:gd name="connsiteY520" fmla="*/ 8922 h 10000"/>
                  <a:gd name="connsiteX521" fmla="*/ 2221 w 10000"/>
                  <a:gd name="connsiteY521" fmla="*/ 8931 h 10000"/>
                  <a:gd name="connsiteX522" fmla="*/ 2188 w 10000"/>
                  <a:gd name="connsiteY522" fmla="*/ 8949 h 10000"/>
                  <a:gd name="connsiteX523" fmla="*/ 2163 w 10000"/>
                  <a:gd name="connsiteY523" fmla="*/ 8963 h 10000"/>
                  <a:gd name="connsiteX524" fmla="*/ 2141 w 10000"/>
                  <a:gd name="connsiteY524" fmla="*/ 8985 h 10000"/>
                  <a:gd name="connsiteX525" fmla="*/ 2116 w 10000"/>
                  <a:gd name="connsiteY525" fmla="*/ 8990 h 10000"/>
                  <a:gd name="connsiteX526" fmla="*/ 2111 w 10000"/>
                  <a:gd name="connsiteY526" fmla="*/ 8999 h 10000"/>
                  <a:gd name="connsiteX527" fmla="*/ 2100 w 10000"/>
                  <a:gd name="connsiteY527" fmla="*/ 8999 h 10000"/>
                  <a:gd name="connsiteX528" fmla="*/ 2086 w 10000"/>
                  <a:gd name="connsiteY528" fmla="*/ 9003 h 10000"/>
                  <a:gd name="connsiteX529" fmla="*/ 2078 w 10000"/>
                  <a:gd name="connsiteY529" fmla="*/ 9012 h 10000"/>
                  <a:gd name="connsiteX530" fmla="*/ 2050 w 10000"/>
                  <a:gd name="connsiteY530" fmla="*/ 9026 h 10000"/>
                  <a:gd name="connsiteX531" fmla="*/ 2028 w 10000"/>
                  <a:gd name="connsiteY531" fmla="*/ 9048 h 10000"/>
                  <a:gd name="connsiteX532" fmla="*/ 2012 w 10000"/>
                  <a:gd name="connsiteY532" fmla="*/ 9062 h 10000"/>
                  <a:gd name="connsiteX533" fmla="*/ 1995 w 10000"/>
                  <a:gd name="connsiteY533" fmla="*/ 9075 h 10000"/>
                  <a:gd name="connsiteX534" fmla="*/ 1962 w 10000"/>
                  <a:gd name="connsiteY534" fmla="*/ 9080 h 10000"/>
                  <a:gd name="connsiteX535" fmla="*/ 1948 w 10000"/>
                  <a:gd name="connsiteY535" fmla="*/ 9048 h 10000"/>
                  <a:gd name="connsiteX536" fmla="*/ 1945 w 10000"/>
                  <a:gd name="connsiteY536" fmla="*/ 9039 h 10000"/>
                  <a:gd name="connsiteX537" fmla="*/ 1932 w 10000"/>
                  <a:gd name="connsiteY537" fmla="*/ 9003 h 10000"/>
                  <a:gd name="connsiteX538" fmla="*/ 1898 w 10000"/>
                  <a:gd name="connsiteY538" fmla="*/ 8935 h 10000"/>
                  <a:gd name="connsiteX539" fmla="*/ 1882 w 10000"/>
                  <a:gd name="connsiteY539" fmla="*/ 8895 h 10000"/>
                  <a:gd name="connsiteX540" fmla="*/ 1865 w 10000"/>
                  <a:gd name="connsiteY540" fmla="*/ 8845 h 10000"/>
                  <a:gd name="connsiteX541" fmla="*/ 1865 w 10000"/>
                  <a:gd name="connsiteY541" fmla="*/ 8832 h 10000"/>
                  <a:gd name="connsiteX542" fmla="*/ 1857 w 10000"/>
                  <a:gd name="connsiteY542" fmla="*/ 8827 h 10000"/>
                  <a:gd name="connsiteX543" fmla="*/ 1841 w 10000"/>
                  <a:gd name="connsiteY543" fmla="*/ 8773 h 10000"/>
                  <a:gd name="connsiteX544" fmla="*/ 1827 w 10000"/>
                  <a:gd name="connsiteY544" fmla="*/ 8733 h 10000"/>
                  <a:gd name="connsiteX545" fmla="*/ 1843 w 10000"/>
                  <a:gd name="connsiteY545" fmla="*/ 8710 h 10000"/>
                  <a:gd name="connsiteX546" fmla="*/ 1857 w 10000"/>
                  <a:gd name="connsiteY546" fmla="*/ 8687 h 10000"/>
                  <a:gd name="connsiteX547" fmla="*/ 1868 w 10000"/>
                  <a:gd name="connsiteY547" fmla="*/ 8669 h 10000"/>
                  <a:gd name="connsiteX548" fmla="*/ 1885 w 10000"/>
                  <a:gd name="connsiteY548" fmla="*/ 8647 h 10000"/>
                  <a:gd name="connsiteX549" fmla="*/ 1909 w 10000"/>
                  <a:gd name="connsiteY549" fmla="*/ 8606 h 10000"/>
                  <a:gd name="connsiteX550" fmla="*/ 1923 w 10000"/>
                  <a:gd name="connsiteY550" fmla="*/ 8588 h 10000"/>
                  <a:gd name="connsiteX551" fmla="*/ 1937 w 10000"/>
                  <a:gd name="connsiteY551" fmla="*/ 8561 h 10000"/>
                  <a:gd name="connsiteX552" fmla="*/ 1923 w 10000"/>
                  <a:gd name="connsiteY552" fmla="*/ 8530 h 10000"/>
                  <a:gd name="connsiteX553" fmla="*/ 1901 w 10000"/>
                  <a:gd name="connsiteY553" fmla="*/ 8462 h 10000"/>
                  <a:gd name="connsiteX554" fmla="*/ 1890 w 10000"/>
                  <a:gd name="connsiteY554" fmla="*/ 8430 h 10000"/>
                  <a:gd name="connsiteX555" fmla="*/ 1885 w 10000"/>
                  <a:gd name="connsiteY555" fmla="*/ 8408 h 10000"/>
                  <a:gd name="connsiteX556" fmla="*/ 1865 w 10000"/>
                  <a:gd name="connsiteY556" fmla="*/ 8367 h 10000"/>
                  <a:gd name="connsiteX557" fmla="*/ 1849 w 10000"/>
                  <a:gd name="connsiteY557" fmla="*/ 8318 h 10000"/>
                  <a:gd name="connsiteX558" fmla="*/ 1841 w 10000"/>
                  <a:gd name="connsiteY558" fmla="*/ 8304 h 10000"/>
                  <a:gd name="connsiteX559" fmla="*/ 1835 w 10000"/>
                  <a:gd name="connsiteY559" fmla="*/ 8300 h 10000"/>
                  <a:gd name="connsiteX560" fmla="*/ 1818 w 10000"/>
                  <a:gd name="connsiteY560" fmla="*/ 8290 h 10000"/>
                  <a:gd name="connsiteX561" fmla="*/ 1785 w 10000"/>
                  <a:gd name="connsiteY561" fmla="*/ 8300 h 10000"/>
                  <a:gd name="connsiteX562" fmla="*/ 1763 w 10000"/>
                  <a:gd name="connsiteY562" fmla="*/ 8300 h 10000"/>
                  <a:gd name="connsiteX563" fmla="*/ 1747 w 10000"/>
                  <a:gd name="connsiteY563" fmla="*/ 8313 h 10000"/>
                  <a:gd name="connsiteX564" fmla="*/ 1744 w 10000"/>
                  <a:gd name="connsiteY564" fmla="*/ 8304 h 10000"/>
                  <a:gd name="connsiteX565" fmla="*/ 1730 w 10000"/>
                  <a:gd name="connsiteY565" fmla="*/ 8313 h 10000"/>
                  <a:gd name="connsiteX566" fmla="*/ 1708 w 10000"/>
                  <a:gd name="connsiteY566" fmla="*/ 8327 h 10000"/>
                  <a:gd name="connsiteX567" fmla="*/ 1675 w 10000"/>
                  <a:gd name="connsiteY567" fmla="*/ 8331 h 10000"/>
                  <a:gd name="connsiteX568" fmla="*/ 1658 w 10000"/>
                  <a:gd name="connsiteY568" fmla="*/ 8345 h 10000"/>
                  <a:gd name="connsiteX569" fmla="*/ 1628 w 10000"/>
                  <a:gd name="connsiteY569" fmla="*/ 8367 h 10000"/>
                  <a:gd name="connsiteX570" fmla="*/ 1620 w 10000"/>
                  <a:gd name="connsiteY570" fmla="*/ 8372 h 10000"/>
                  <a:gd name="connsiteX571" fmla="*/ 1584 w 10000"/>
                  <a:gd name="connsiteY571" fmla="*/ 8394 h 10000"/>
                  <a:gd name="connsiteX572" fmla="*/ 1554 w 10000"/>
                  <a:gd name="connsiteY572" fmla="*/ 8417 h 10000"/>
                  <a:gd name="connsiteX573" fmla="*/ 1529 w 10000"/>
                  <a:gd name="connsiteY573" fmla="*/ 8417 h 10000"/>
                  <a:gd name="connsiteX574" fmla="*/ 1515 w 10000"/>
                  <a:gd name="connsiteY574" fmla="*/ 8408 h 10000"/>
                  <a:gd name="connsiteX575" fmla="*/ 1507 w 10000"/>
                  <a:gd name="connsiteY575" fmla="*/ 8394 h 10000"/>
                  <a:gd name="connsiteX576" fmla="*/ 1479 w 10000"/>
                  <a:gd name="connsiteY576" fmla="*/ 8367 h 10000"/>
                  <a:gd name="connsiteX577" fmla="*/ 1457 w 10000"/>
                  <a:gd name="connsiteY577" fmla="*/ 8385 h 10000"/>
                  <a:gd name="connsiteX578" fmla="*/ 1432 w 10000"/>
                  <a:gd name="connsiteY578" fmla="*/ 8385 h 10000"/>
                  <a:gd name="connsiteX579" fmla="*/ 1418 w 10000"/>
                  <a:gd name="connsiteY579" fmla="*/ 8372 h 10000"/>
                  <a:gd name="connsiteX580" fmla="*/ 1399 w 10000"/>
                  <a:gd name="connsiteY580" fmla="*/ 8358 h 10000"/>
                  <a:gd name="connsiteX581" fmla="*/ 1369 w 10000"/>
                  <a:gd name="connsiteY581" fmla="*/ 8340 h 10000"/>
                  <a:gd name="connsiteX582" fmla="*/ 1355 w 10000"/>
                  <a:gd name="connsiteY582" fmla="*/ 8327 h 10000"/>
                  <a:gd name="connsiteX583" fmla="*/ 1347 w 10000"/>
                  <a:gd name="connsiteY583" fmla="*/ 8318 h 10000"/>
                  <a:gd name="connsiteX584" fmla="*/ 1330 w 10000"/>
                  <a:gd name="connsiteY584" fmla="*/ 8304 h 10000"/>
                  <a:gd name="connsiteX585" fmla="*/ 1319 w 10000"/>
                  <a:gd name="connsiteY585" fmla="*/ 8290 h 10000"/>
                  <a:gd name="connsiteX586" fmla="*/ 1297 w 10000"/>
                  <a:gd name="connsiteY586" fmla="*/ 8272 h 10000"/>
                  <a:gd name="connsiteX587" fmla="*/ 1289 w 10000"/>
                  <a:gd name="connsiteY587" fmla="*/ 8263 h 10000"/>
                  <a:gd name="connsiteX588" fmla="*/ 1280 w 10000"/>
                  <a:gd name="connsiteY588" fmla="*/ 8250 h 10000"/>
                  <a:gd name="connsiteX589" fmla="*/ 1264 w 10000"/>
                  <a:gd name="connsiteY589" fmla="*/ 8236 h 10000"/>
                  <a:gd name="connsiteX590" fmla="*/ 1256 w 10000"/>
                  <a:gd name="connsiteY590" fmla="*/ 8232 h 10000"/>
                  <a:gd name="connsiteX591" fmla="*/ 1247 w 10000"/>
                  <a:gd name="connsiteY591" fmla="*/ 8223 h 10000"/>
                  <a:gd name="connsiteX592" fmla="*/ 1233 w 10000"/>
                  <a:gd name="connsiteY592" fmla="*/ 8209 h 10000"/>
                  <a:gd name="connsiteX593" fmla="*/ 1222 w 10000"/>
                  <a:gd name="connsiteY593" fmla="*/ 8200 h 10000"/>
                  <a:gd name="connsiteX594" fmla="*/ 1206 w 10000"/>
                  <a:gd name="connsiteY594" fmla="*/ 8196 h 10000"/>
                  <a:gd name="connsiteX595" fmla="*/ 1192 w 10000"/>
                  <a:gd name="connsiteY595" fmla="*/ 8196 h 10000"/>
                  <a:gd name="connsiteX596" fmla="*/ 1167 w 10000"/>
                  <a:gd name="connsiteY596" fmla="*/ 8200 h 10000"/>
                  <a:gd name="connsiteX597" fmla="*/ 1137 w 10000"/>
                  <a:gd name="connsiteY597" fmla="*/ 8223 h 10000"/>
                  <a:gd name="connsiteX598" fmla="*/ 1126 w 10000"/>
                  <a:gd name="connsiteY598" fmla="*/ 8232 h 10000"/>
                  <a:gd name="connsiteX599" fmla="*/ 1109 w 10000"/>
                  <a:gd name="connsiteY599" fmla="*/ 8232 h 10000"/>
                  <a:gd name="connsiteX600" fmla="*/ 1087 w 10000"/>
                  <a:gd name="connsiteY600" fmla="*/ 8236 h 10000"/>
                  <a:gd name="connsiteX601" fmla="*/ 1071 w 10000"/>
                  <a:gd name="connsiteY601" fmla="*/ 8232 h 10000"/>
                  <a:gd name="connsiteX602" fmla="*/ 1071 w 10000"/>
                  <a:gd name="connsiteY602" fmla="*/ 8214 h 10000"/>
                  <a:gd name="connsiteX603" fmla="*/ 1062 w 10000"/>
                  <a:gd name="connsiteY603" fmla="*/ 8196 h 10000"/>
                  <a:gd name="connsiteX604" fmla="*/ 1057 w 10000"/>
                  <a:gd name="connsiteY604" fmla="*/ 8173 h 10000"/>
                  <a:gd name="connsiteX605" fmla="*/ 1049 w 10000"/>
                  <a:gd name="connsiteY605" fmla="*/ 8128 h 10000"/>
                  <a:gd name="connsiteX606" fmla="*/ 1040 w 10000"/>
                  <a:gd name="connsiteY606" fmla="*/ 8101 h 10000"/>
                  <a:gd name="connsiteX607" fmla="*/ 1040 w 10000"/>
                  <a:gd name="connsiteY607" fmla="*/ 8088 h 10000"/>
                  <a:gd name="connsiteX608" fmla="*/ 1032 w 10000"/>
                  <a:gd name="connsiteY608" fmla="*/ 8065 h 10000"/>
                  <a:gd name="connsiteX609" fmla="*/ 1024 w 10000"/>
                  <a:gd name="connsiteY609" fmla="*/ 7997 h 10000"/>
                  <a:gd name="connsiteX610" fmla="*/ 1024 w 10000"/>
                  <a:gd name="connsiteY610" fmla="*/ 7970 h 10000"/>
                  <a:gd name="connsiteX611" fmla="*/ 1015 w 10000"/>
                  <a:gd name="connsiteY611" fmla="*/ 7930 h 10000"/>
                  <a:gd name="connsiteX612" fmla="*/ 1013 w 10000"/>
                  <a:gd name="connsiteY612" fmla="*/ 7885 h 10000"/>
                  <a:gd name="connsiteX613" fmla="*/ 1004 w 10000"/>
                  <a:gd name="connsiteY613" fmla="*/ 7866 h 10000"/>
                  <a:gd name="connsiteX614" fmla="*/ 853 w 10000"/>
                  <a:gd name="connsiteY614" fmla="*/ 7948 h 10000"/>
                  <a:gd name="connsiteX615" fmla="*/ 811 w 10000"/>
                  <a:gd name="connsiteY615" fmla="*/ 7844 h 10000"/>
                  <a:gd name="connsiteX616" fmla="*/ 811 w 10000"/>
                  <a:gd name="connsiteY616" fmla="*/ 7799 h 10000"/>
                  <a:gd name="connsiteX617" fmla="*/ 814 w 10000"/>
                  <a:gd name="connsiteY617" fmla="*/ 7736 h 10000"/>
                  <a:gd name="connsiteX618" fmla="*/ 740 w 10000"/>
                  <a:gd name="connsiteY618" fmla="*/ 7578 h 10000"/>
                  <a:gd name="connsiteX619" fmla="*/ 571 w 10000"/>
                  <a:gd name="connsiteY619" fmla="*/ 7447 h 10000"/>
                  <a:gd name="connsiteX620" fmla="*/ 530 w 10000"/>
                  <a:gd name="connsiteY620" fmla="*/ 7772 h 10000"/>
                  <a:gd name="connsiteX621" fmla="*/ 502 w 10000"/>
                  <a:gd name="connsiteY621" fmla="*/ 7763 h 10000"/>
                  <a:gd name="connsiteX622" fmla="*/ 491 w 10000"/>
                  <a:gd name="connsiteY622" fmla="*/ 7826 h 10000"/>
                  <a:gd name="connsiteX623" fmla="*/ 483 w 10000"/>
                  <a:gd name="connsiteY623" fmla="*/ 7830 h 10000"/>
                  <a:gd name="connsiteX624" fmla="*/ 469 w 10000"/>
                  <a:gd name="connsiteY624" fmla="*/ 7839 h 10000"/>
                  <a:gd name="connsiteX625" fmla="*/ 453 w 10000"/>
                  <a:gd name="connsiteY625" fmla="*/ 7830 h 10000"/>
                  <a:gd name="connsiteX626" fmla="*/ 442 w 10000"/>
                  <a:gd name="connsiteY626" fmla="*/ 7826 h 10000"/>
                  <a:gd name="connsiteX627" fmla="*/ 425 w 10000"/>
                  <a:gd name="connsiteY627" fmla="*/ 7826 h 10000"/>
                  <a:gd name="connsiteX628" fmla="*/ 403 w 10000"/>
                  <a:gd name="connsiteY628" fmla="*/ 7826 h 10000"/>
                  <a:gd name="connsiteX629" fmla="*/ 378 w 10000"/>
                  <a:gd name="connsiteY629" fmla="*/ 7817 h 10000"/>
                  <a:gd name="connsiteX630" fmla="*/ 356 w 10000"/>
                  <a:gd name="connsiteY630" fmla="*/ 7817 h 10000"/>
                  <a:gd name="connsiteX631" fmla="*/ 331 w 10000"/>
                  <a:gd name="connsiteY631" fmla="*/ 7817 h 10000"/>
                  <a:gd name="connsiteX632" fmla="*/ 315 w 10000"/>
                  <a:gd name="connsiteY632" fmla="*/ 7830 h 10000"/>
                  <a:gd name="connsiteX633" fmla="*/ 290 w 10000"/>
                  <a:gd name="connsiteY633" fmla="*/ 7853 h 10000"/>
                  <a:gd name="connsiteX634" fmla="*/ 248 w 10000"/>
                  <a:gd name="connsiteY634" fmla="*/ 7659 h 10000"/>
                  <a:gd name="connsiteX635" fmla="*/ 298 w 10000"/>
                  <a:gd name="connsiteY635" fmla="*/ 7379 h 10000"/>
                  <a:gd name="connsiteX636" fmla="*/ 290 w 10000"/>
                  <a:gd name="connsiteY636" fmla="*/ 7312 h 10000"/>
                  <a:gd name="connsiteX637" fmla="*/ 284 w 10000"/>
                  <a:gd name="connsiteY637" fmla="*/ 7253 h 10000"/>
                  <a:gd name="connsiteX638" fmla="*/ 301 w 10000"/>
                  <a:gd name="connsiteY638" fmla="*/ 7226 h 10000"/>
                  <a:gd name="connsiteX639" fmla="*/ 315 w 10000"/>
                  <a:gd name="connsiteY639" fmla="*/ 7199 h 10000"/>
                  <a:gd name="connsiteX640" fmla="*/ 323 w 10000"/>
                  <a:gd name="connsiteY640" fmla="*/ 7158 h 10000"/>
                  <a:gd name="connsiteX641" fmla="*/ 317 w 10000"/>
                  <a:gd name="connsiteY641" fmla="*/ 7140 h 10000"/>
                  <a:gd name="connsiteX642" fmla="*/ 168 w 10000"/>
                  <a:gd name="connsiteY642" fmla="*/ 6892 h 10000"/>
                  <a:gd name="connsiteX643" fmla="*/ 80 w 10000"/>
                  <a:gd name="connsiteY643" fmla="*/ 6802 h 10000"/>
                  <a:gd name="connsiteX644" fmla="*/ 143 w 10000"/>
                  <a:gd name="connsiteY644" fmla="*/ 6707 h 10000"/>
                  <a:gd name="connsiteX645" fmla="*/ 63 w 10000"/>
                  <a:gd name="connsiteY645" fmla="*/ 6549 h 10000"/>
                  <a:gd name="connsiteX646" fmla="*/ 41 w 10000"/>
                  <a:gd name="connsiteY646" fmla="*/ 6500 h 10000"/>
                  <a:gd name="connsiteX647" fmla="*/ 201 w 10000"/>
                  <a:gd name="connsiteY647" fmla="*/ 6274 h 10000"/>
                  <a:gd name="connsiteX648" fmla="*/ 143 w 10000"/>
                  <a:gd name="connsiteY648" fmla="*/ 6184 h 10000"/>
                  <a:gd name="connsiteX649" fmla="*/ 152 w 10000"/>
                  <a:gd name="connsiteY649" fmla="*/ 6148 h 10000"/>
                  <a:gd name="connsiteX650" fmla="*/ 163 w 10000"/>
                  <a:gd name="connsiteY650" fmla="*/ 6107 h 10000"/>
                  <a:gd name="connsiteX651" fmla="*/ 229 w 10000"/>
                  <a:gd name="connsiteY651" fmla="*/ 5895 h 10000"/>
                  <a:gd name="connsiteX652" fmla="*/ 251 w 10000"/>
                  <a:gd name="connsiteY652" fmla="*/ 5805 h 10000"/>
                  <a:gd name="connsiteX653" fmla="*/ 251 w 10000"/>
                  <a:gd name="connsiteY653" fmla="*/ 5778 h 10000"/>
                  <a:gd name="connsiteX654" fmla="*/ 248 w 10000"/>
                  <a:gd name="connsiteY654" fmla="*/ 5733 h 10000"/>
                  <a:gd name="connsiteX655" fmla="*/ 212 w 10000"/>
                  <a:gd name="connsiteY655" fmla="*/ 5602 h 10000"/>
                  <a:gd name="connsiteX656" fmla="*/ 177 w 10000"/>
                  <a:gd name="connsiteY656" fmla="*/ 5521 h 10000"/>
                  <a:gd name="connsiteX657" fmla="*/ 33 w 10000"/>
                  <a:gd name="connsiteY657" fmla="*/ 5503 h 10000"/>
                  <a:gd name="connsiteX658" fmla="*/ 0 w 10000"/>
                  <a:gd name="connsiteY658" fmla="*/ 5219 h 10000"/>
                  <a:gd name="connsiteX659" fmla="*/ 188 w 10000"/>
                  <a:gd name="connsiteY659" fmla="*/ 5219 h 10000"/>
                  <a:gd name="connsiteX660" fmla="*/ 201 w 10000"/>
                  <a:gd name="connsiteY660" fmla="*/ 5210 h 10000"/>
                  <a:gd name="connsiteX661" fmla="*/ 251 w 10000"/>
                  <a:gd name="connsiteY661" fmla="*/ 5169 h 10000"/>
                  <a:gd name="connsiteX662" fmla="*/ 444 w 10000"/>
                  <a:gd name="connsiteY662" fmla="*/ 4984 h 10000"/>
                  <a:gd name="connsiteX663" fmla="*/ 510 w 10000"/>
                  <a:gd name="connsiteY663" fmla="*/ 4723 h 10000"/>
                  <a:gd name="connsiteX664" fmla="*/ 574 w 10000"/>
                  <a:gd name="connsiteY664" fmla="*/ 4272 h 10000"/>
                  <a:gd name="connsiteX665" fmla="*/ 723 w 10000"/>
                  <a:gd name="connsiteY665" fmla="*/ 4078 h 10000"/>
                  <a:gd name="connsiteX666" fmla="*/ 723 w 10000"/>
                  <a:gd name="connsiteY666" fmla="*/ 4023 h 10000"/>
                  <a:gd name="connsiteX667" fmla="*/ 723 w 10000"/>
                  <a:gd name="connsiteY667" fmla="*/ 3983 h 10000"/>
                  <a:gd name="connsiteX668" fmla="*/ 723 w 10000"/>
                  <a:gd name="connsiteY668" fmla="*/ 3771 h 10000"/>
                  <a:gd name="connsiteX669" fmla="*/ 731 w 10000"/>
                  <a:gd name="connsiteY669" fmla="*/ 3442 h 10000"/>
                  <a:gd name="connsiteX670" fmla="*/ 806 w 10000"/>
                  <a:gd name="connsiteY670" fmla="*/ 3392 h 10000"/>
                  <a:gd name="connsiteX671" fmla="*/ 988 w 10000"/>
                  <a:gd name="connsiteY671" fmla="*/ 3712 h 10000"/>
                  <a:gd name="connsiteX672" fmla="*/ 1013 w 10000"/>
                  <a:gd name="connsiteY672" fmla="*/ 3699 h 10000"/>
                  <a:gd name="connsiteX673" fmla="*/ 1120 w 10000"/>
                  <a:gd name="connsiteY673" fmla="*/ 3631 h 10000"/>
                  <a:gd name="connsiteX674" fmla="*/ 1206 w 10000"/>
                  <a:gd name="connsiteY674" fmla="*/ 3627 h 10000"/>
                  <a:gd name="connsiteX675" fmla="*/ 1264 w 10000"/>
                  <a:gd name="connsiteY675" fmla="*/ 3599 h 10000"/>
                  <a:gd name="connsiteX676" fmla="*/ 1322 w 10000"/>
                  <a:gd name="connsiteY676" fmla="*/ 3627 h 10000"/>
                  <a:gd name="connsiteX677" fmla="*/ 1327 w 10000"/>
                  <a:gd name="connsiteY677" fmla="*/ 3645 h 10000"/>
                  <a:gd name="connsiteX678" fmla="*/ 1344 w 10000"/>
                  <a:gd name="connsiteY678" fmla="*/ 3739 h 10000"/>
                  <a:gd name="connsiteX679" fmla="*/ 1344 w 10000"/>
                  <a:gd name="connsiteY679" fmla="*/ 3775 h 10000"/>
                  <a:gd name="connsiteX680" fmla="*/ 1338 w 10000"/>
                  <a:gd name="connsiteY680" fmla="*/ 3784 h 10000"/>
                  <a:gd name="connsiteX681" fmla="*/ 1338 w 10000"/>
                  <a:gd name="connsiteY681" fmla="*/ 3829 h 10000"/>
                  <a:gd name="connsiteX682" fmla="*/ 1352 w 10000"/>
                  <a:gd name="connsiteY682" fmla="*/ 3852 h 10000"/>
                  <a:gd name="connsiteX683" fmla="*/ 1407 w 10000"/>
                  <a:gd name="connsiteY683" fmla="*/ 3866 h 10000"/>
                  <a:gd name="connsiteX684" fmla="*/ 1440 w 10000"/>
                  <a:gd name="connsiteY684" fmla="*/ 3870 h 10000"/>
                  <a:gd name="connsiteX685" fmla="*/ 1600 w 10000"/>
                  <a:gd name="connsiteY685" fmla="*/ 3857 h 10000"/>
                  <a:gd name="connsiteX686" fmla="*/ 1664 w 10000"/>
                  <a:gd name="connsiteY686" fmla="*/ 3911 h 10000"/>
                  <a:gd name="connsiteX687" fmla="*/ 1700 w 10000"/>
                  <a:gd name="connsiteY687" fmla="*/ 3933 h 10000"/>
                  <a:gd name="connsiteX688" fmla="*/ 1752 w 10000"/>
                  <a:gd name="connsiteY688" fmla="*/ 3947 h 10000"/>
                  <a:gd name="connsiteX689" fmla="*/ 1777 w 10000"/>
                  <a:gd name="connsiteY689" fmla="*/ 3947 h 10000"/>
                  <a:gd name="connsiteX690" fmla="*/ 1813 w 10000"/>
                  <a:gd name="connsiteY690" fmla="*/ 3929 h 10000"/>
                  <a:gd name="connsiteX691" fmla="*/ 1841 w 10000"/>
                  <a:gd name="connsiteY691" fmla="*/ 3933 h 10000"/>
                  <a:gd name="connsiteX692" fmla="*/ 1882 w 10000"/>
                  <a:gd name="connsiteY692" fmla="*/ 3969 h 10000"/>
                  <a:gd name="connsiteX693" fmla="*/ 1940 w 10000"/>
                  <a:gd name="connsiteY693" fmla="*/ 3933 h 10000"/>
                  <a:gd name="connsiteX694" fmla="*/ 1956 w 10000"/>
                  <a:gd name="connsiteY694" fmla="*/ 3920 h 10000"/>
                  <a:gd name="connsiteX695" fmla="*/ 1981 w 10000"/>
                  <a:gd name="connsiteY695" fmla="*/ 3929 h 10000"/>
                  <a:gd name="connsiteX696" fmla="*/ 2058 w 10000"/>
                  <a:gd name="connsiteY696" fmla="*/ 3974 h 10000"/>
                  <a:gd name="connsiteX697" fmla="*/ 2163 w 10000"/>
                  <a:gd name="connsiteY697" fmla="*/ 4051 h 10000"/>
                  <a:gd name="connsiteX698" fmla="*/ 2174 w 10000"/>
                  <a:gd name="connsiteY698" fmla="*/ 4055 h 10000"/>
                  <a:gd name="connsiteX699" fmla="*/ 2183 w 10000"/>
                  <a:gd name="connsiteY699" fmla="*/ 4064 h 10000"/>
                  <a:gd name="connsiteX700" fmla="*/ 2183 w 10000"/>
                  <a:gd name="connsiteY700" fmla="*/ 3581 h 10000"/>
                  <a:gd name="connsiteX701" fmla="*/ 2183 w 10000"/>
                  <a:gd name="connsiteY701" fmla="*/ 3527 h 10000"/>
                  <a:gd name="connsiteX702" fmla="*/ 2180 w 10000"/>
                  <a:gd name="connsiteY702" fmla="*/ 3460 h 10000"/>
                  <a:gd name="connsiteX703" fmla="*/ 2365 w 10000"/>
                  <a:gd name="connsiteY703" fmla="*/ 3455 h 10000"/>
                  <a:gd name="connsiteX704" fmla="*/ 2448 w 10000"/>
                  <a:gd name="connsiteY704" fmla="*/ 3446 h 10000"/>
                  <a:gd name="connsiteX705" fmla="*/ 2494 w 10000"/>
                  <a:gd name="connsiteY705" fmla="*/ 3554 h 10000"/>
                  <a:gd name="connsiteX706" fmla="*/ 2525 w 10000"/>
                  <a:gd name="connsiteY706" fmla="*/ 3613 h 10000"/>
                  <a:gd name="connsiteX707" fmla="*/ 2550 w 10000"/>
                  <a:gd name="connsiteY707" fmla="*/ 3618 h 10000"/>
                  <a:gd name="connsiteX708" fmla="*/ 2630 w 10000"/>
                  <a:gd name="connsiteY708" fmla="*/ 3640 h 10000"/>
                  <a:gd name="connsiteX709" fmla="*/ 2663 w 10000"/>
                  <a:gd name="connsiteY709" fmla="*/ 3667 h 10000"/>
                  <a:gd name="connsiteX710" fmla="*/ 2704 w 10000"/>
                  <a:gd name="connsiteY710" fmla="*/ 3726 h 10000"/>
                  <a:gd name="connsiteX711" fmla="*/ 2762 w 10000"/>
                  <a:gd name="connsiteY711" fmla="*/ 3802 h 10000"/>
                  <a:gd name="connsiteX712" fmla="*/ 2784 w 10000"/>
                  <a:gd name="connsiteY712" fmla="*/ 3829 h 10000"/>
                  <a:gd name="connsiteX713" fmla="*/ 2815 w 10000"/>
                  <a:gd name="connsiteY713" fmla="*/ 3879 h 10000"/>
                  <a:gd name="connsiteX714" fmla="*/ 2859 w 10000"/>
                  <a:gd name="connsiteY714" fmla="*/ 3748 h 10000"/>
                  <a:gd name="connsiteX715" fmla="*/ 2856 w 10000"/>
                  <a:gd name="connsiteY715" fmla="*/ 3726 h 10000"/>
                  <a:gd name="connsiteX716" fmla="*/ 2848 w 10000"/>
                  <a:gd name="connsiteY716" fmla="*/ 3712 h 10000"/>
                  <a:gd name="connsiteX717" fmla="*/ 2848 w 10000"/>
                  <a:gd name="connsiteY717" fmla="*/ 3685 h 10000"/>
                  <a:gd name="connsiteX718" fmla="*/ 2873 w 10000"/>
                  <a:gd name="connsiteY718" fmla="*/ 3613 h 10000"/>
                  <a:gd name="connsiteX719" fmla="*/ 2886 w 10000"/>
                  <a:gd name="connsiteY719" fmla="*/ 3604 h 10000"/>
                  <a:gd name="connsiteX720" fmla="*/ 2922 w 10000"/>
                  <a:gd name="connsiteY720" fmla="*/ 3654 h 10000"/>
                  <a:gd name="connsiteX721" fmla="*/ 2947 w 10000"/>
                  <a:gd name="connsiteY721" fmla="*/ 3654 h 10000"/>
                  <a:gd name="connsiteX722" fmla="*/ 2953 w 10000"/>
                  <a:gd name="connsiteY722" fmla="*/ 3613 h 10000"/>
                  <a:gd name="connsiteX723" fmla="*/ 2975 w 10000"/>
                  <a:gd name="connsiteY723" fmla="*/ 3581 h 10000"/>
                  <a:gd name="connsiteX724" fmla="*/ 2975 w 10000"/>
                  <a:gd name="connsiteY724" fmla="*/ 3523 h 10000"/>
                  <a:gd name="connsiteX725" fmla="*/ 3024 w 10000"/>
                  <a:gd name="connsiteY725" fmla="*/ 3406 h 10000"/>
                  <a:gd name="connsiteX726" fmla="*/ 3027 w 10000"/>
                  <a:gd name="connsiteY726" fmla="*/ 3383 h 10000"/>
                  <a:gd name="connsiteX727" fmla="*/ 3027 w 10000"/>
                  <a:gd name="connsiteY727" fmla="*/ 3342 h 10000"/>
                  <a:gd name="connsiteX728" fmla="*/ 3019 w 10000"/>
                  <a:gd name="connsiteY728" fmla="*/ 3315 h 10000"/>
                  <a:gd name="connsiteX729" fmla="*/ 3002 w 10000"/>
                  <a:gd name="connsiteY729" fmla="*/ 3302 h 10000"/>
                  <a:gd name="connsiteX730" fmla="*/ 2977 w 10000"/>
                  <a:gd name="connsiteY730" fmla="*/ 3302 h 10000"/>
                  <a:gd name="connsiteX731" fmla="*/ 2969 w 10000"/>
                  <a:gd name="connsiteY731" fmla="*/ 3297 h 10000"/>
                  <a:gd name="connsiteX732" fmla="*/ 2966 w 10000"/>
                  <a:gd name="connsiteY732" fmla="*/ 3166 h 10000"/>
                  <a:gd name="connsiteX733" fmla="*/ 2966 w 10000"/>
                  <a:gd name="connsiteY733" fmla="*/ 3144 h 10000"/>
                  <a:gd name="connsiteX734" fmla="*/ 2969 w 10000"/>
                  <a:gd name="connsiteY734" fmla="*/ 3139 h 10000"/>
                  <a:gd name="connsiteX735" fmla="*/ 3129 w 10000"/>
                  <a:gd name="connsiteY735" fmla="*/ 3130 h 10000"/>
                  <a:gd name="connsiteX736" fmla="*/ 3140 w 10000"/>
                  <a:gd name="connsiteY736" fmla="*/ 3081 h 10000"/>
                  <a:gd name="connsiteX737" fmla="*/ 3148 w 10000"/>
                  <a:gd name="connsiteY737" fmla="*/ 3009 h 10000"/>
                  <a:gd name="connsiteX738" fmla="*/ 3159 w 10000"/>
                  <a:gd name="connsiteY738" fmla="*/ 2995 h 10000"/>
                  <a:gd name="connsiteX739" fmla="*/ 3187 w 10000"/>
                  <a:gd name="connsiteY739" fmla="*/ 2995 h 10000"/>
                  <a:gd name="connsiteX740" fmla="*/ 3212 w 10000"/>
                  <a:gd name="connsiteY740" fmla="*/ 3013 h 10000"/>
                  <a:gd name="connsiteX741" fmla="*/ 3217 w 10000"/>
                  <a:gd name="connsiteY741" fmla="*/ 3000 h 10000"/>
                  <a:gd name="connsiteX742" fmla="*/ 3226 w 10000"/>
                  <a:gd name="connsiteY742" fmla="*/ 2972 h 10000"/>
                  <a:gd name="connsiteX743" fmla="*/ 3353 w 10000"/>
                  <a:gd name="connsiteY743" fmla="*/ 2968 h 10000"/>
                  <a:gd name="connsiteX744" fmla="*/ 3369 w 10000"/>
                  <a:gd name="connsiteY744" fmla="*/ 2864 h 10000"/>
                  <a:gd name="connsiteX745" fmla="*/ 3377 w 10000"/>
                  <a:gd name="connsiteY745" fmla="*/ 2842 h 10000"/>
                  <a:gd name="connsiteX746" fmla="*/ 3405 w 10000"/>
                  <a:gd name="connsiteY746" fmla="*/ 2828 h 10000"/>
                  <a:gd name="connsiteX747" fmla="*/ 3413 w 10000"/>
                  <a:gd name="connsiteY747" fmla="*/ 2815 h 10000"/>
                  <a:gd name="connsiteX748" fmla="*/ 3444 w 10000"/>
                  <a:gd name="connsiteY748" fmla="*/ 2697 h 10000"/>
                  <a:gd name="connsiteX749" fmla="*/ 3441 w 10000"/>
                  <a:gd name="connsiteY749" fmla="*/ 2670 h 10000"/>
                  <a:gd name="connsiteX750" fmla="*/ 3458 w 10000"/>
                  <a:gd name="connsiteY750" fmla="*/ 2652 h 10000"/>
                  <a:gd name="connsiteX751" fmla="*/ 3466 w 10000"/>
                  <a:gd name="connsiteY751" fmla="*/ 2630 h 10000"/>
                  <a:gd name="connsiteX752" fmla="*/ 3524 w 10000"/>
                  <a:gd name="connsiteY752" fmla="*/ 2553 h 10000"/>
                  <a:gd name="connsiteX753" fmla="*/ 3546 w 10000"/>
                  <a:gd name="connsiteY753" fmla="*/ 2589 h 10000"/>
                  <a:gd name="connsiteX754" fmla="*/ 3562 w 10000"/>
                  <a:gd name="connsiteY754" fmla="*/ 2603 h 10000"/>
                  <a:gd name="connsiteX755" fmla="*/ 3571 w 10000"/>
                  <a:gd name="connsiteY755" fmla="*/ 2607 h 10000"/>
                  <a:gd name="connsiteX756" fmla="*/ 3579 w 10000"/>
                  <a:gd name="connsiteY756" fmla="*/ 2603 h 10000"/>
                  <a:gd name="connsiteX757" fmla="*/ 3582 w 10000"/>
                  <a:gd name="connsiteY757" fmla="*/ 2594 h 10000"/>
                  <a:gd name="connsiteX758" fmla="*/ 3595 w 10000"/>
                  <a:gd name="connsiteY758" fmla="*/ 2553 h 10000"/>
                  <a:gd name="connsiteX759" fmla="*/ 3604 w 10000"/>
                  <a:gd name="connsiteY759" fmla="*/ 2508 h 10000"/>
                  <a:gd name="connsiteX760" fmla="*/ 3607 w 10000"/>
                  <a:gd name="connsiteY760" fmla="*/ 2485 h 10000"/>
                  <a:gd name="connsiteX761" fmla="*/ 3651 w 10000"/>
                  <a:gd name="connsiteY761" fmla="*/ 2463 h 10000"/>
                  <a:gd name="connsiteX762" fmla="*/ 3667 w 10000"/>
                  <a:gd name="connsiteY762" fmla="*/ 2445 h 10000"/>
                  <a:gd name="connsiteX763" fmla="*/ 3678 w 10000"/>
                  <a:gd name="connsiteY763" fmla="*/ 2431 h 10000"/>
                  <a:gd name="connsiteX764" fmla="*/ 3692 w 10000"/>
                  <a:gd name="connsiteY764" fmla="*/ 2431 h 10000"/>
                  <a:gd name="connsiteX765" fmla="*/ 3717 w 10000"/>
                  <a:gd name="connsiteY765" fmla="*/ 2445 h 10000"/>
                  <a:gd name="connsiteX766" fmla="*/ 3731 w 10000"/>
                  <a:gd name="connsiteY766" fmla="*/ 2445 h 10000"/>
                  <a:gd name="connsiteX767" fmla="*/ 3731 w 10000"/>
                  <a:gd name="connsiteY767" fmla="*/ 2355 h 10000"/>
                  <a:gd name="connsiteX768" fmla="*/ 3678 w 10000"/>
                  <a:gd name="connsiteY768" fmla="*/ 2260 h 10000"/>
                  <a:gd name="connsiteX769" fmla="*/ 3711 w 10000"/>
                  <a:gd name="connsiteY769" fmla="*/ 2246 h 10000"/>
                  <a:gd name="connsiteX770" fmla="*/ 3684 w 10000"/>
                  <a:gd name="connsiteY770" fmla="*/ 2066 h 10000"/>
                  <a:gd name="connsiteX771" fmla="*/ 3662 w 10000"/>
                  <a:gd name="connsiteY771" fmla="*/ 1985 h 10000"/>
                  <a:gd name="connsiteX772" fmla="*/ 3670 w 10000"/>
                  <a:gd name="connsiteY772" fmla="*/ 1908 h 10000"/>
                  <a:gd name="connsiteX773" fmla="*/ 3700 w 10000"/>
                  <a:gd name="connsiteY773" fmla="*/ 1903 h 10000"/>
                  <a:gd name="connsiteX774" fmla="*/ 3739 w 10000"/>
                  <a:gd name="connsiteY774" fmla="*/ 1876 h 10000"/>
                  <a:gd name="connsiteX775" fmla="*/ 3805 w 10000"/>
                  <a:gd name="connsiteY775" fmla="*/ 1791 h 10000"/>
                  <a:gd name="connsiteX776" fmla="*/ 3852 w 10000"/>
                  <a:gd name="connsiteY776" fmla="*/ 1710 h 10000"/>
                  <a:gd name="connsiteX777" fmla="*/ 3852 w 10000"/>
                  <a:gd name="connsiteY777" fmla="*/ 1642 h 10000"/>
                  <a:gd name="connsiteX778" fmla="*/ 3797 w 10000"/>
                  <a:gd name="connsiteY778" fmla="*/ 1619 h 10000"/>
                  <a:gd name="connsiteX779" fmla="*/ 3780 w 10000"/>
                  <a:gd name="connsiteY779" fmla="*/ 1552 h 10000"/>
                  <a:gd name="connsiteX780" fmla="*/ 3827 w 10000"/>
                  <a:gd name="connsiteY780" fmla="*/ 1547 h 10000"/>
                  <a:gd name="connsiteX781" fmla="*/ 3827 w 10000"/>
                  <a:gd name="connsiteY781" fmla="*/ 1340 h 10000"/>
                  <a:gd name="connsiteX782" fmla="*/ 3750 w 10000"/>
                  <a:gd name="connsiteY782" fmla="*/ 1313 h 10000"/>
                  <a:gd name="connsiteX783" fmla="*/ 3767 w 10000"/>
                  <a:gd name="connsiteY783" fmla="*/ 1155 h 10000"/>
                  <a:gd name="connsiteX784" fmla="*/ 3637 w 10000"/>
                  <a:gd name="connsiteY784" fmla="*/ 1159 h 10000"/>
                  <a:gd name="connsiteX785" fmla="*/ 3582 w 10000"/>
                  <a:gd name="connsiteY785" fmla="*/ 983 h 10000"/>
                  <a:gd name="connsiteX786" fmla="*/ 3554 w 10000"/>
                  <a:gd name="connsiteY786" fmla="*/ 983 h 10000"/>
                  <a:gd name="connsiteX787" fmla="*/ 3562 w 10000"/>
                  <a:gd name="connsiteY787" fmla="*/ 871 h 10000"/>
                  <a:gd name="connsiteX788" fmla="*/ 3557 w 10000"/>
                  <a:gd name="connsiteY788" fmla="*/ 839 h 10000"/>
                  <a:gd name="connsiteX789" fmla="*/ 3532 w 10000"/>
                  <a:gd name="connsiteY789" fmla="*/ 812 h 10000"/>
                  <a:gd name="connsiteX790" fmla="*/ 3546 w 10000"/>
                  <a:gd name="connsiteY790" fmla="*/ 785 h 10000"/>
                  <a:gd name="connsiteX791" fmla="*/ 3538 w 10000"/>
                  <a:gd name="connsiteY791" fmla="*/ 744 h 10000"/>
                  <a:gd name="connsiteX792" fmla="*/ 3502 w 10000"/>
                  <a:gd name="connsiteY792" fmla="*/ 627 h 10000"/>
                  <a:gd name="connsiteX793" fmla="*/ 3532 w 10000"/>
                  <a:gd name="connsiteY793" fmla="*/ 600 h 10000"/>
                  <a:gd name="connsiteX794" fmla="*/ 3554 w 10000"/>
                  <a:gd name="connsiteY794" fmla="*/ 618 h 10000"/>
                  <a:gd name="connsiteX795" fmla="*/ 3562 w 10000"/>
                  <a:gd name="connsiteY795" fmla="*/ 627 h 10000"/>
                  <a:gd name="connsiteX796" fmla="*/ 3579 w 10000"/>
                  <a:gd name="connsiteY796" fmla="*/ 627 h 10000"/>
                  <a:gd name="connsiteX797" fmla="*/ 3595 w 10000"/>
                  <a:gd name="connsiteY797" fmla="*/ 604 h 10000"/>
                  <a:gd name="connsiteX798" fmla="*/ 3607 w 10000"/>
                  <a:gd name="connsiteY798" fmla="*/ 555 h 10000"/>
                  <a:gd name="connsiteX799" fmla="*/ 3620 w 10000"/>
                  <a:gd name="connsiteY799" fmla="*/ 573 h 10000"/>
                  <a:gd name="connsiteX800" fmla="*/ 3634 w 10000"/>
                  <a:gd name="connsiteY800" fmla="*/ 474 h 10000"/>
                  <a:gd name="connsiteX801" fmla="*/ 3645 w 10000"/>
                  <a:gd name="connsiteY801" fmla="*/ 456 h 10000"/>
                  <a:gd name="connsiteX802" fmla="*/ 3662 w 10000"/>
                  <a:gd name="connsiteY802" fmla="*/ 442 h 10000"/>
                  <a:gd name="connsiteX803" fmla="*/ 3695 w 10000"/>
                  <a:gd name="connsiteY803" fmla="*/ 469 h 10000"/>
                  <a:gd name="connsiteX804" fmla="*/ 3695 w 10000"/>
                  <a:gd name="connsiteY804" fmla="*/ 343 h 10000"/>
                  <a:gd name="connsiteX805" fmla="*/ 3822 w 10000"/>
                  <a:gd name="connsiteY805" fmla="*/ 352 h 10000"/>
                  <a:gd name="connsiteX806" fmla="*/ 3822 w 10000"/>
                  <a:gd name="connsiteY806" fmla="*/ 262 h 10000"/>
                  <a:gd name="connsiteX807" fmla="*/ 3819 w 10000"/>
                  <a:gd name="connsiteY807" fmla="*/ 248 h 10000"/>
                  <a:gd name="connsiteX808" fmla="*/ 3805 w 10000"/>
                  <a:gd name="connsiteY808" fmla="*/ 235 h 10000"/>
                  <a:gd name="connsiteX809" fmla="*/ 3805 w 10000"/>
                  <a:gd name="connsiteY809" fmla="*/ 113 h 10000"/>
                  <a:gd name="connsiteX810" fmla="*/ 3888 w 10000"/>
                  <a:gd name="connsiteY810" fmla="*/ 126 h 10000"/>
                  <a:gd name="connsiteX811" fmla="*/ 3893 w 10000"/>
                  <a:gd name="connsiteY811" fmla="*/ 68 h 10000"/>
                  <a:gd name="connsiteX812" fmla="*/ 3974 w 10000"/>
                  <a:gd name="connsiteY812" fmla="*/ 99 h 10000"/>
                  <a:gd name="connsiteX813" fmla="*/ 3974 w 10000"/>
                  <a:gd name="connsiteY813" fmla="*/ 185 h 10000"/>
                  <a:gd name="connsiteX814" fmla="*/ 4128 w 10000"/>
                  <a:gd name="connsiteY814" fmla="*/ 180 h 10000"/>
                  <a:gd name="connsiteX815" fmla="*/ 4117 w 10000"/>
                  <a:gd name="connsiteY815" fmla="*/ 0 h 10000"/>
                  <a:gd name="connsiteX816" fmla="*/ 4230 w 10000"/>
                  <a:gd name="connsiteY816" fmla="*/ 0 h 10000"/>
                  <a:gd name="connsiteX817" fmla="*/ 4230 w 10000"/>
                  <a:gd name="connsiteY817" fmla="*/ 221 h 10000"/>
                  <a:gd name="connsiteX818" fmla="*/ 4354 w 10000"/>
                  <a:gd name="connsiteY818" fmla="*/ 221 h 10000"/>
                  <a:gd name="connsiteX819" fmla="*/ 4354 w 10000"/>
                  <a:gd name="connsiteY819" fmla="*/ 316 h 10000"/>
                  <a:gd name="connsiteX820" fmla="*/ 4401 w 10000"/>
                  <a:gd name="connsiteY820" fmla="*/ 325 h 10000"/>
                  <a:gd name="connsiteX821" fmla="*/ 4401 w 10000"/>
                  <a:gd name="connsiteY821" fmla="*/ 379 h 10000"/>
                  <a:gd name="connsiteX822" fmla="*/ 4432 w 10000"/>
                  <a:gd name="connsiteY822" fmla="*/ 383 h 10000"/>
                  <a:gd name="connsiteX823" fmla="*/ 4434 w 10000"/>
                  <a:gd name="connsiteY823" fmla="*/ 510 h 10000"/>
                  <a:gd name="connsiteX824" fmla="*/ 4528 w 10000"/>
                  <a:gd name="connsiteY824" fmla="*/ 514 h 10000"/>
                  <a:gd name="connsiteX825" fmla="*/ 4539 w 10000"/>
                  <a:gd name="connsiteY825" fmla="*/ 528 h 10000"/>
                  <a:gd name="connsiteX826" fmla="*/ 4570 w 10000"/>
                  <a:gd name="connsiteY826" fmla="*/ 469 h 10000"/>
                  <a:gd name="connsiteX827" fmla="*/ 4570 w 10000"/>
                  <a:gd name="connsiteY827" fmla="*/ 370 h 10000"/>
                  <a:gd name="connsiteX828" fmla="*/ 4506 w 10000"/>
                  <a:gd name="connsiteY828" fmla="*/ 343 h 10000"/>
                  <a:gd name="connsiteX829" fmla="*/ 4506 w 10000"/>
                  <a:gd name="connsiteY829" fmla="*/ 226 h 10000"/>
                  <a:gd name="connsiteX830" fmla="*/ 4575 w 10000"/>
                  <a:gd name="connsiteY830" fmla="*/ 212 h 10000"/>
                  <a:gd name="connsiteX831" fmla="*/ 4583 w 10000"/>
                  <a:gd name="connsiteY831" fmla="*/ 140 h 10000"/>
                  <a:gd name="connsiteX832" fmla="*/ 4616 w 10000"/>
                  <a:gd name="connsiteY832" fmla="*/ 131 h 10000"/>
                  <a:gd name="connsiteX833" fmla="*/ 4625 w 10000"/>
                  <a:gd name="connsiteY833" fmla="*/ 90 h 10000"/>
                  <a:gd name="connsiteX834" fmla="*/ 4663 w 10000"/>
                  <a:gd name="connsiteY834" fmla="*/ 90 h 10000"/>
                  <a:gd name="connsiteX835" fmla="*/ 4658 w 10000"/>
                  <a:gd name="connsiteY835" fmla="*/ 41 h 10000"/>
                  <a:gd name="connsiteX836" fmla="*/ 5006 w 10000"/>
                  <a:gd name="connsiteY836" fmla="*/ 41 h 10000"/>
                  <a:gd name="connsiteX837" fmla="*/ 4997 w 10000"/>
                  <a:gd name="connsiteY837" fmla="*/ 140 h 10000"/>
                  <a:gd name="connsiteX838" fmla="*/ 5050 w 10000"/>
                  <a:gd name="connsiteY838" fmla="*/ 140 h 10000"/>
                  <a:gd name="connsiteX839" fmla="*/ 5041 w 10000"/>
                  <a:gd name="connsiteY839" fmla="*/ 433 h 10000"/>
                  <a:gd name="connsiteX840" fmla="*/ 5077 w 10000"/>
                  <a:gd name="connsiteY840" fmla="*/ 433 h 10000"/>
                  <a:gd name="connsiteX841" fmla="*/ 5075 w 10000"/>
                  <a:gd name="connsiteY841" fmla="*/ 406 h 10000"/>
                  <a:gd name="connsiteX842" fmla="*/ 5132 w 10000"/>
                  <a:gd name="connsiteY842" fmla="*/ 442 h 10000"/>
                  <a:gd name="connsiteX843" fmla="*/ 5188 w 10000"/>
                  <a:gd name="connsiteY843" fmla="*/ 429 h 10000"/>
                  <a:gd name="connsiteX844" fmla="*/ 5246 w 10000"/>
                  <a:gd name="connsiteY844" fmla="*/ 487 h 10000"/>
                  <a:gd name="connsiteX845" fmla="*/ 5295 w 10000"/>
                  <a:gd name="connsiteY845" fmla="*/ 469 h 10000"/>
                  <a:gd name="connsiteX846" fmla="*/ 5309 w 10000"/>
                  <a:gd name="connsiteY846" fmla="*/ 654 h 10000"/>
                  <a:gd name="connsiteX847" fmla="*/ 5229 w 10000"/>
                  <a:gd name="connsiteY847" fmla="*/ 758 h 10000"/>
                  <a:gd name="connsiteX848" fmla="*/ 5243 w 10000"/>
                  <a:gd name="connsiteY848" fmla="*/ 843 h 10000"/>
                  <a:gd name="connsiteX849" fmla="*/ 5204 w 10000"/>
                  <a:gd name="connsiteY849" fmla="*/ 889 h 10000"/>
                  <a:gd name="connsiteX850" fmla="*/ 5207 w 10000"/>
                  <a:gd name="connsiteY850" fmla="*/ 893 h 10000"/>
                  <a:gd name="connsiteX851" fmla="*/ 5215 w 10000"/>
                  <a:gd name="connsiteY851" fmla="*/ 907 h 10000"/>
                  <a:gd name="connsiteX852" fmla="*/ 5339 w 10000"/>
                  <a:gd name="connsiteY852" fmla="*/ 916 h 10000"/>
                  <a:gd name="connsiteX853" fmla="*/ 5408 w 10000"/>
                  <a:gd name="connsiteY853" fmla="*/ 916 h 10000"/>
                  <a:gd name="connsiteX854" fmla="*/ 5436 w 10000"/>
                  <a:gd name="connsiteY854" fmla="*/ 920 h 10000"/>
                  <a:gd name="connsiteX855" fmla="*/ 5436 w 10000"/>
                  <a:gd name="connsiteY855" fmla="*/ 889 h 10000"/>
                  <a:gd name="connsiteX856" fmla="*/ 5455 w 10000"/>
                  <a:gd name="connsiteY856" fmla="*/ 889 h 10000"/>
                  <a:gd name="connsiteX857" fmla="*/ 5477 w 10000"/>
                  <a:gd name="connsiteY857" fmla="*/ 916 h 10000"/>
                  <a:gd name="connsiteX858" fmla="*/ 5486 w 10000"/>
                  <a:gd name="connsiteY858" fmla="*/ 947 h 10000"/>
                  <a:gd name="connsiteX859" fmla="*/ 5516 w 10000"/>
                  <a:gd name="connsiteY859" fmla="*/ 997 h 10000"/>
                  <a:gd name="connsiteX860" fmla="*/ 5568 w 10000"/>
                  <a:gd name="connsiteY860" fmla="*/ 1092 h 10000"/>
                  <a:gd name="connsiteX861" fmla="*/ 5585 w 10000"/>
                  <a:gd name="connsiteY861" fmla="*/ 1182 h 10000"/>
                  <a:gd name="connsiteX862" fmla="*/ 5582 w 10000"/>
                  <a:gd name="connsiteY862" fmla="*/ 1218 h 10000"/>
                  <a:gd name="connsiteX863" fmla="*/ 5582 w 10000"/>
                  <a:gd name="connsiteY863" fmla="*/ 1249 h 10000"/>
                  <a:gd name="connsiteX864" fmla="*/ 5637 w 10000"/>
                  <a:gd name="connsiteY864" fmla="*/ 1263 h 10000"/>
                  <a:gd name="connsiteX865" fmla="*/ 5728 w 10000"/>
                  <a:gd name="connsiteY865" fmla="*/ 1222 h 10000"/>
                  <a:gd name="connsiteX866" fmla="*/ 5720 w 10000"/>
                  <a:gd name="connsiteY866" fmla="*/ 1046 h 10000"/>
                  <a:gd name="connsiteX867" fmla="*/ 5726 w 10000"/>
                  <a:gd name="connsiteY867" fmla="*/ 1028 h 10000"/>
                  <a:gd name="connsiteX868" fmla="*/ 5726 w 10000"/>
                  <a:gd name="connsiteY868" fmla="*/ 1010 h 10000"/>
                  <a:gd name="connsiteX869" fmla="*/ 5737 w 10000"/>
                  <a:gd name="connsiteY869" fmla="*/ 1001 h 10000"/>
                  <a:gd name="connsiteX870" fmla="*/ 5742 w 10000"/>
                  <a:gd name="connsiteY870" fmla="*/ 997 h 10000"/>
                  <a:gd name="connsiteX871" fmla="*/ 5814 w 10000"/>
                  <a:gd name="connsiteY871" fmla="*/ 970 h 10000"/>
                  <a:gd name="connsiteX872" fmla="*/ 5875 w 10000"/>
                  <a:gd name="connsiteY872" fmla="*/ 956 h 10000"/>
                  <a:gd name="connsiteX873" fmla="*/ 5866 w 10000"/>
                  <a:gd name="connsiteY873" fmla="*/ 708 h 10000"/>
                  <a:gd name="connsiteX874" fmla="*/ 6220 w 10000"/>
                  <a:gd name="connsiteY874" fmla="*/ 722 h 10000"/>
                  <a:gd name="connsiteX875" fmla="*/ 6363 w 10000"/>
                  <a:gd name="connsiteY875" fmla="*/ 731 h 10000"/>
                  <a:gd name="connsiteX876" fmla="*/ 6369 w 10000"/>
                  <a:gd name="connsiteY876" fmla="*/ 749 h 10000"/>
                  <a:gd name="connsiteX877" fmla="*/ 6410 w 10000"/>
                  <a:gd name="connsiteY877" fmla="*/ 758 h 10000"/>
                  <a:gd name="connsiteX878" fmla="*/ 6360 w 10000"/>
                  <a:gd name="connsiteY878" fmla="*/ 974 h 10000"/>
                  <a:gd name="connsiteX879" fmla="*/ 6498 w 10000"/>
                  <a:gd name="connsiteY879" fmla="*/ 983 h 10000"/>
                  <a:gd name="connsiteX880" fmla="*/ 6507 w 10000"/>
                  <a:gd name="connsiteY880" fmla="*/ 1037 h 10000"/>
                  <a:gd name="connsiteX881" fmla="*/ 6565 w 10000"/>
                  <a:gd name="connsiteY881" fmla="*/ 1024 h 10000"/>
                  <a:gd name="connsiteX882" fmla="*/ 6628 w 10000"/>
                  <a:gd name="connsiteY882" fmla="*/ 1060 h 10000"/>
                  <a:gd name="connsiteX883" fmla="*/ 6653 w 10000"/>
                  <a:gd name="connsiteY883" fmla="*/ 1015 h 10000"/>
                  <a:gd name="connsiteX884" fmla="*/ 6694 w 10000"/>
                  <a:gd name="connsiteY884" fmla="*/ 970 h 10000"/>
                  <a:gd name="connsiteX885" fmla="*/ 6725 w 10000"/>
                  <a:gd name="connsiteY885" fmla="*/ 947 h 10000"/>
                  <a:gd name="connsiteX886" fmla="*/ 6747 w 10000"/>
                  <a:gd name="connsiteY886" fmla="*/ 920 h 10000"/>
                  <a:gd name="connsiteX887" fmla="*/ 6780 w 10000"/>
                  <a:gd name="connsiteY887" fmla="*/ 902 h 10000"/>
                  <a:gd name="connsiteX888" fmla="*/ 6807 w 10000"/>
                  <a:gd name="connsiteY888" fmla="*/ 880 h 10000"/>
                  <a:gd name="connsiteX889" fmla="*/ 6835 w 10000"/>
                  <a:gd name="connsiteY889" fmla="*/ 830 h 10000"/>
                  <a:gd name="connsiteX890" fmla="*/ 6876 w 10000"/>
                  <a:gd name="connsiteY890" fmla="*/ 816 h 10000"/>
                  <a:gd name="connsiteX891" fmla="*/ 6904 w 10000"/>
                  <a:gd name="connsiteY891" fmla="*/ 798 h 10000"/>
                  <a:gd name="connsiteX892" fmla="*/ 6934 w 10000"/>
                  <a:gd name="connsiteY892" fmla="*/ 798 h 10000"/>
                  <a:gd name="connsiteX893" fmla="*/ 6948 w 10000"/>
                  <a:gd name="connsiteY893" fmla="*/ 843 h 10000"/>
                  <a:gd name="connsiteX894" fmla="*/ 6959 w 10000"/>
                  <a:gd name="connsiteY894" fmla="*/ 889 h 10000"/>
                  <a:gd name="connsiteX895" fmla="*/ 6973 w 10000"/>
                  <a:gd name="connsiteY895" fmla="*/ 943 h 10000"/>
                  <a:gd name="connsiteX896" fmla="*/ 7006 w 10000"/>
                  <a:gd name="connsiteY896" fmla="*/ 1028 h 10000"/>
                  <a:gd name="connsiteX897" fmla="*/ 7056 w 10000"/>
                  <a:gd name="connsiteY897" fmla="*/ 1092 h 10000"/>
                  <a:gd name="connsiteX898" fmla="*/ 7169 w 10000"/>
                  <a:gd name="connsiteY898" fmla="*/ 1304 h 10000"/>
                  <a:gd name="connsiteX899" fmla="*/ 7116 w 10000"/>
                  <a:gd name="connsiteY899" fmla="*/ 1547 h 10000"/>
                  <a:gd name="connsiteX900" fmla="*/ 7150 w 10000"/>
                  <a:gd name="connsiteY900" fmla="*/ 1691 h 10000"/>
                  <a:gd name="connsiteX901" fmla="*/ 7078 w 10000"/>
                  <a:gd name="connsiteY901" fmla="*/ 1750 h 10000"/>
                  <a:gd name="connsiteX902" fmla="*/ 7086 w 10000"/>
                  <a:gd name="connsiteY902" fmla="*/ 1894 h 10000"/>
                  <a:gd name="connsiteX903" fmla="*/ 7111 w 10000"/>
                  <a:gd name="connsiteY903" fmla="*/ 1903 h 10000"/>
                  <a:gd name="connsiteX904" fmla="*/ 7150 w 10000"/>
                  <a:gd name="connsiteY904" fmla="*/ 2025 h 10000"/>
                  <a:gd name="connsiteX905" fmla="*/ 7232 w 10000"/>
                  <a:gd name="connsiteY905" fmla="*/ 2048 h 10000"/>
                  <a:gd name="connsiteX906" fmla="*/ 7296 w 10000"/>
                  <a:gd name="connsiteY906" fmla="*/ 2061 h 10000"/>
                  <a:gd name="connsiteX907" fmla="*/ 7434 w 10000"/>
                  <a:gd name="connsiteY907" fmla="*/ 2093 h 10000"/>
                  <a:gd name="connsiteX908" fmla="*/ 7586 w 10000"/>
                  <a:gd name="connsiteY908" fmla="*/ 2115 h 10000"/>
                  <a:gd name="connsiteX909" fmla="*/ 7748 w 10000"/>
                  <a:gd name="connsiteY909" fmla="*/ 2115 h 10000"/>
                  <a:gd name="connsiteX910" fmla="*/ 7826 w 10000"/>
                  <a:gd name="connsiteY910" fmla="*/ 1917 h 10000"/>
                  <a:gd name="connsiteX911" fmla="*/ 8068 w 10000"/>
                  <a:gd name="connsiteY911" fmla="*/ 1922 h 10000"/>
                  <a:gd name="connsiteX912" fmla="*/ 8132 w 10000"/>
                  <a:gd name="connsiteY912" fmla="*/ 1890 h 10000"/>
                  <a:gd name="connsiteX913" fmla="*/ 8220 w 10000"/>
                  <a:gd name="connsiteY913" fmla="*/ 1849 h 10000"/>
                  <a:gd name="connsiteX914" fmla="*/ 8251 w 10000"/>
                  <a:gd name="connsiteY914" fmla="*/ 1863 h 10000"/>
                  <a:gd name="connsiteX915" fmla="*/ 8270 w 10000"/>
                  <a:gd name="connsiteY915" fmla="*/ 1867 h 10000"/>
                  <a:gd name="connsiteX916" fmla="*/ 8366 w 10000"/>
                  <a:gd name="connsiteY916" fmla="*/ 1854 h 10000"/>
                  <a:gd name="connsiteX917" fmla="*/ 8422 w 10000"/>
                  <a:gd name="connsiteY917" fmla="*/ 1849 h 10000"/>
                  <a:gd name="connsiteX918" fmla="*/ 8413 w 10000"/>
                  <a:gd name="connsiteY918" fmla="*/ 2061 h 10000"/>
                  <a:gd name="connsiteX919" fmla="*/ 8460 w 10000"/>
                  <a:gd name="connsiteY919" fmla="*/ 2106 h 10000"/>
                  <a:gd name="connsiteX920" fmla="*/ 8471 w 10000"/>
                  <a:gd name="connsiteY920" fmla="*/ 2179 h 10000"/>
                  <a:gd name="connsiteX921" fmla="*/ 8493 w 10000"/>
                  <a:gd name="connsiteY921" fmla="*/ 2643 h 10000"/>
                  <a:gd name="connsiteX922" fmla="*/ 8493 w 10000"/>
                  <a:gd name="connsiteY922" fmla="*/ 2657 h 10000"/>
                  <a:gd name="connsiteX923" fmla="*/ 8631 w 10000"/>
                  <a:gd name="connsiteY923" fmla="*/ 2576 h 10000"/>
                  <a:gd name="connsiteX924" fmla="*/ 8662 w 10000"/>
                  <a:gd name="connsiteY924" fmla="*/ 2580 h 10000"/>
                  <a:gd name="connsiteX925" fmla="*/ 8830 w 10000"/>
                  <a:gd name="connsiteY925" fmla="*/ 2652 h 10000"/>
                  <a:gd name="connsiteX926" fmla="*/ 8871 w 10000"/>
                  <a:gd name="connsiteY926" fmla="*/ 2693 h 10000"/>
                  <a:gd name="connsiteX927" fmla="*/ 8891 w 10000"/>
                  <a:gd name="connsiteY927" fmla="*/ 2684 h 10000"/>
                  <a:gd name="connsiteX928" fmla="*/ 8954 w 10000"/>
                  <a:gd name="connsiteY928" fmla="*/ 2670 h 10000"/>
                  <a:gd name="connsiteX929" fmla="*/ 9042 w 10000"/>
                  <a:gd name="connsiteY929" fmla="*/ 2711 h 10000"/>
                  <a:gd name="connsiteX930" fmla="*/ 9076 w 10000"/>
                  <a:gd name="connsiteY930" fmla="*/ 2824 h 10000"/>
                  <a:gd name="connsiteX931" fmla="*/ 9081 w 10000"/>
                  <a:gd name="connsiteY931" fmla="*/ 2824 h 10000"/>
                  <a:gd name="connsiteX932" fmla="*/ 9136 w 10000"/>
                  <a:gd name="connsiteY932" fmla="*/ 2801 h 10000"/>
                  <a:gd name="connsiteX933" fmla="*/ 9194 w 10000"/>
                  <a:gd name="connsiteY933" fmla="*/ 2950 h 10000"/>
                  <a:gd name="connsiteX934" fmla="*/ 9208 w 10000"/>
                  <a:gd name="connsiteY934" fmla="*/ 2950 h 10000"/>
                  <a:gd name="connsiteX935" fmla="*/ 9393 w 10000"/>
                  <a:gd name="connsiteY935" fmla="*/ 2972 h 10000"/>
                  <a:gd name="connsiteX936" fmla="*/ 9627 w 10000"/>
                  <a:gd name="connsiteY936" fmla="*/ 2986 h 10000"/>
                  <a:gd name="connsiteX937" fmla="*/ 9622 w 10000"/>
                  <a:gd name="connsiteY937" fmla="*/ 3153 h 10000"/>
                  <a:gd name="connsiteX938" fmla="*/ 9719 w 10000"/>
                  <a:gd name="connsiteY938" fmla="*/ 3153 h 10000"/>
                  <a:gd name="connsiteX939" fmla="*/ 9719 w 10000"/>
                  <a:gd name="connsiteY939" fmla="*/ 3771 h 10000"/>
                  <a:gd name="connsiteX940" fmla="*/ 9719 w 10000"/>
                  <a:gd name="connsiteY940" fmla="*/ 4339 h 10000"/>
                  <a:gd name="connsiteX941" fmla="*/ 9719 w 10000"/>
                  <a:gd name="connsiteY941" fmla="*/ 4799 h 10000"/>
                  <a:gd name="connsiteX942" fmla="*/ 9757 w 10000"/>
                  <a:gd name="connsiteY942" fmla="*/ 4817 h 10000"/>
                  <a:gd name="connsiteX943" fmla="*/ 9757 w 10000"/>
                  <a:gd name="connsiteY943" fmla="*/ 4917 h 10000"/>
                  <a:gd name="connsiteX944" fmla="*/ 9677 w 10000"/>
                  <a:gd name="connsiteY944" fmla="*/ 4944 h 10000"/>
                  <a:gd name="connsiteX945" fmla="*/ 9586 w 10000"/>
                  <a:gd name="connsiteY945" fmla="*/ 5065 h 10000"/>
                  <a:gd name="connsiteX946" fmla="*/ 9556 w 10000"/>
                  <a:gd name="connsiteY946" fmla="*/ 5156 h 10000"/>
                  <a:gd name="connsiteX947" fmla="*/ 9523 w 10000"/>
                  <a:gd name="connsiteY947" fmla="*/ 5120 h 10000"/>
                  <a:gd name="connsiteX948" fmla="*/ 9506 w 10000"/>
                  <a:gd name="connsiteY948" fmla="*/ 5156 h 10000"/>
                  <a:gd name="connsiteX949" fmla="*/ 9514 w 10000"/>
                  <a:gd name="connsiteY949" fmla="*/ 5219 h 10000"/>
                  <a:gd name="connsiteX950" fmla="*/ 9514 w 10000"/>
                  <a:gd name="connsiteY950" fmla="*/ 5237 h 10000"/>
                  <a:gd name="connsiteX951" fmla="*/ 9492 w 10000"/>
                  <a:gd name="connsiteY951" fmla="*/ 5304 h 10000"/>
                  <a:gd name="connsiteX952" fmla="*/ 9484 w 10000"/>
                  <a:gd name="connsiteY952" fmla="*/ 5363 h 10000"/>
                  <a:gd name="connsiteX953" fmla="*/ 9481 w 10000"/>
                  <a:gd name="connsiteY953" fmla="*/ 5422 h 10000"/>
                  <a:gd name="connsiteX954" fmla="*/ 9490 w 10000"/>
                  <a:gd name="connsiteY954" fmla="*/ 5553 h 10000"/>
                  <a:gd name="connsiteX955" fmla="*/ 9484 w 10000"/>
                  <a:gd name="connsiteY955" fmla="*/ 5566 h 10000"/>
                  <a:gd name="connsiteX956" fmla="*/ 9473 w 10000"/>
                  <a:gd name="connsiteY956" fmla="*/ 5602 h 10000"/>
                  <a:gd name="connsiteX957" fmla="*/ 9467 w 10000"/>
                  <a:gd name="connsiteY957" fmla="*/ 5620 h 10000"/>
                  <a:gd name="connsiteX958" fmla="*/ 9467 w 10000"/>
                  <a:gd name="connsiteY958" fmla="*/ 5656 h 10000"/>
                  <a:gd name="connsiteX959" fmla="*/ 9467 w 10000"/>
                  <a:gd name="connsiteY959" fmla="*/ 5661 h 10000"/>
                  <a:gd name="connsiteX960" fmla="*/ 9476 w 10000"/>
                  <a:gd name="connsiteY960" fmla="*/ 5661 h 10000"/>
                  <a:gd name="connsiteX961" fmla="*/ 9481 w 10000"/>
                  <a:gd name="connsiteY961" fmla="*/ 5670 h 10000"/>
                  <a:gd name="connsiteX962" fmla="*/ 9490 w 10000"/>
                  <a:gd name="connsiteY962" fmla="*/ 5670 h 10000"/>
                  <a:gd name="connsiteX963" fmla="*/ 9501 w 10000"/>
                  <a:gd name="connsiteY963" fmla="*/ 5670 h 10000"/>
                  <a:gd name="connsiteX964" fmla="*/ 9523 w 10000"/>
                  <a:gd name="connsiteY964" fmla="*/ 5670 h 10000"/>
                  <a:gd name="connsiteX965" fmla="*/ 9556 w 10000"/>
                  <a:gd name="connsiteY965" fmla="*/ 5661 h 10000"/>
                  <a:gd name="connsiteX966" fmla="*/ 9578 w 10000"/>
                  <a:gd name="connsiteY966" fmla="*/ 5656 h 10000"/>
                  <a:gd name="connsiteX967" fmla="*/ 9597 w 10000"/>
                  <a:gd name="connsiteY967" fmla="*/ 5647 h 10000"/>
                  <a:gd name="connsiteX968" fmla="*/ 9661 w 10000"/>
                  <a:gd name="connsiteY968" fmla="*/ 5602 h 10000"/>
                  <a:gd name="connsiteX969" fmla="*/ 9716 w 10000"/>
                  <a:gd name="connsiteY969" fmla="*/ 5580 h 10000"/>
                  <a:gd name="connsiteX970" fmla="*/ 9724 w 10000"/>
                  <a:gd name="connsiteY970" fmla="*/ 5629 h 10000"/>
                  <a:gd name="connsiteX971" fmla="*/ 9741 w 10000"/>
                  <a:gd name="connsiteY971" fmla="*/ 5670 h 10000"/>
                  <a:gd name="connsiteX972" fmla="*/ 9749 w 10000"/>
                  <a:gd name="connsiteY972" fmla="*/ 5706 h 10000"/>
                  <a:gd name="connsiteX973" fmla="*/ 9749 w 10000"/>
                  <a:gd name="connsiteY973" fmla="*/ 5719 h 10000"/>
                  <a:gd name="connsiteX974" fmla="*/ 9771 w 10000"/>
                  <a:gd name="connsiteY974" fmla="*/ 5719 h 10000"/>
                  <a:gd name="connsiteX975" fmla="*/ 9799 w 10000"/>
                  <a:gd name="connsiteY975" fmla="*/ 5719 h 10000"/>
                  <a:gd name="connsiteX976" fmla="*/ 9837 w 10000"/>
                  <a:gd name="connsiteY976" fmla="*/ 5737 h 10000"/>
                  <a:gd name="connsiteX977" fmla="*/ 9901 w 10000"/>
                  <a:gd name="connsiteY977" fmla="*/ 5774 h 10000"/>
                  <a:gd name="connsiteX978" fmla="*/ 9967 w 10000"/>
                  <a:gd name="connsiteY978" fmla="*/ 5805 h 10000"/>
                  <a:gd name="connsiteX979" fmla="*/ 9981 w 10000"/>
                  <a:gd name="connsiteY979" fmla="*/ 5814 h 10000"/>
                  <a:gd name="connsiteX980" fmla="*/ 10000 w 10000"/>
                  <a:gd name="connsiteY980" fmla="*/ 5922 h 10000"/>
                  <a:gd name="connsiteX981" fmla="*/ 9909 w 10000"/>
                  <a:gd name="connsiteY981" fmla="*/ 5895 h 10000"/>
                  <a:gd name="connsiteX982" fmla="*/ 9868 w 10000"/>
                  <a:gd name="connsiteY982" fmla="*/ 5949 h 10000"/>
                  <a:gd name="connsiteX983" fmla="*/ 9845 w 10000"/>
                  <a:gd name="connsiteY983" fmla="*/ 5963 h 10000"/>
                  <a:gd name="connsiteX984" fmla="*/ 9691 w 10000"/>
                  <a:gd name="connsiteY984" fmla="*/ 5995 h 10000"/>
                  <a:gd name="connsiteX985" fmla="*/ 9619 w 10000"/>
                  <a:gd name="connsiteY985" fmla="*/ 6053 h 10000"/>
                  <a:gd name="connsiteX986" fmla="*/ 9534 w 10000"/>
                  <a:gd name="connsiteY986" fmla="*/ 6130 h 10000"/>
                  <a:gd name="connsiteX987" fmla="*/ 9517 w 10000"/>
                  <a:gd name="connsiteY987" fmla="*/ 6157 h 10000"/>
                  <a:gd name="connsiteX988" fmla="*/ 9501 w 10000"/>
                  <a:gd name="connsiteY988" fmla="*/ 6220 h 10000"/>
                  <a:gd name="connsiteX989" fmla="*/ 9501 w 10000"/>
                  <a:gd name="connsiteY989" fmla="*/ 6292 h 10000"/>
                  <a:gd name="connsiteX990" fmla="*/ 9492 w 10000"/>
                  <a:gd name="connsiteY990" fmla="*/ 6306 h 10000"/>
                  <a:gd name="connsiteX991" fmla="*/ 9445 w 10000"/>
                  <a:gd name="connsiteY991" fmla="*/ 6355 h 10000"/>
                  <a:gd name="connsiteX992" fmla="*/ 9409 w 10000"/>
                  <a:gd name="connsiteY992" fmla="*/ 6396 h 10000"/>
                  <a:gd name="connsiteX993" fmla="*/ 9379 w 10000"/>
                  <a:gd name="connsiteY993" fmla="*/ 6446 h 10000"/>
                  <a:gd name="connsiteX994" fmla="*/ 9332 w 10000"/>
                  <a:gd name="connsiteY994" fmla="*/ 6594 h 10000"/>
                  <a:gd name="connsiteX995" fmla="*/ 9183 w 10000"/>
                  <a:gd name="connsiteY995" fmla="*/ 6536 h 10000"/>
                  <a:gd name="connsiteX996" fmla="*/ 9169 w 10000"/>
                  <a:gd name="connsiteY996" fmla="*/ 6536 h 10000"/>
                  <a:gd name="connsiteX997" fmla="*/ 9161 w 10000"/>
                  <a:gd name="connsiteY997" fmla="*/ 6540 h 10000"/>
                  <a:gd name="connsiteX998" fmla="*/ 9139 w 10000"/>
                  <a:gd name="connsiteY998" fmla="*/ 6522 h 10000"/>
                  <a:gd name="connsiteX999" fmla="*/ 9128 w 10000"/>
                  <a:gd name="connsiteY999" fmla="*/ 6513 h 10000"/>
                  <a:gd name="connsiteX1000" fmla="*/ 9114 w 10000"/>
                  <a:gd name="connsiteY1000" fmla="*/ 6527 h 10000"/>
                  <a:gd name="connsiteX1001" fmla="*/ 9103 w 10000"/>
                  <a:gd name="connsiteY1001" fmla="*/ 6567 h 10000"/>
                  <a:gd name="connsiteX1002" fmla="*/ 9095 w 10000"/>
                  <a:gd name="connsiteY1002" fmla="*/ 6604 h 10000"/>
                  <a:gd name="connsiteX1003" fmla="*/ 9081 w 10000"/>
                  <a:gd name="connsiteY1003" fmla="*/ 6644 h 10000"/>
                  <a:gd name="connsiteX1004" fmla="*/ 9076 w 10000"/>
                  <a:gd name="connsiteY1004" fmla="*/ 6631 h 10000"/>
                  <a:gd name="connsiteX1005" fmla="*/ 9059 w 10000"/>
                  <a:gd name="connsiteY1005" fmla="*/ 6594 h 10000"/>
                  <a:gd name="connsiteX1006" fmla="*/ 9040 w 10000"/>
                  <a:gd name="connsiteY1006" fmla="*/ 6549 h 10000"/>
                  <a:gd name="connsiteX1007" fmla="*/ 9026 w 10000"/>
                  <a:gd name="connsiteY1007" fmla="*/ 6522 h 10000"/>
                  <a:gd name="connsiteX1008" fmla="*/ 9007 w 10000"/>
                  <a:gd name="connsiteY1008" fmla="*/ 6522 h 10000"/>
                  <a:gd name="connsiteX1009" fmla="*/ 9001 w 10000"/>
                  <a:gd name="connsiteY1009" fmla="*/ 6536 h 10000"/>
                  <a:gd name="connsiteX1010" fmla="*/ 8998 w 10000"/>
                  <a:gd name="connsiteY1010" fmla="*/ 6576 h 10000"/>
                  <a:gd name="connsiteX1011" fmla="*/ 8987 w 10000"/>
                  <a:gd name="connsiteY1011" fmla="*/ 6590 h 10000"/>
                  <a:gd name="connsiteX1012" fmla="*/ 8954 w 10000"/>
                  <a:gd name="connsiteY1012" fmla="*/ 6617 h 10000"/>
                  <a:gd name="connsiteX1013" fmla="*/ 8927 w 10000"/>
                  <a:gd name="connsiteY1013" fmla="*/ 6622 h 10000"/>
                  <a:gd name="connsiteX1014" fmla="*/ 8888 w 10000"/>
                  <a:gd name="connsiteY1014" fmla="*/ 6590 h 10000"/>
                  <a:gd name="connsiteX1015" fmla="*/ 8880 w 10000"/>
                  <a:gd name="connsiteY1015" fmla="*/ 6567 h 10000"/>
                  <a:gd name="connsiteX1016" fmla="*/ 8866 w 10000"/>
                  <a:gd name="connsiteY1016" fmla="*/ 6549 h 10000"/>
                  <a:gd name="connsiteX1017" fmla="*/ 8849 w 10000"/>
                  <a:gd name="connsiteY1017" fmla="*/ 6513 h 10000"/>
                  <a:gd name="connsiteX1018" fmla="*/ 8847 w 10000"/>
                  <a:gd name="connsiteY1018" fmla="*/ 6527 h 10000"/>
                  <a:gd name="connsiteX1019" fmla="*/ 8838 w 10000"/>
                  <a:gd name="connsiteY1019" fmla="*/ 6563 h 10000"/>
                  <a:gd name="connsiteX1020" fmla="*/ 8833 w 10000"/>
                  <a:gd name="connsiteY1020" fmla="*/ 6576 h 10000"/>
                  <a:gd name="connsiteX1021" fmla="*/ 8822 w 10000"/>
                  <a:gd name="connsiteY1021" fmla="*/ 6567 h 10000"/>
                  <a:gd name="connsiteX1022" fmla="*/ 8813 w 10000"/>
                  <a:gd name="connsiteY1022" fmla="*/ 6567 h 10000"/>
                  <a:gd name="connsiteX1023" fmla="*/ 8800 w 10000"/>
                  <a:gd name="connsiteY1023" fmla="*/ 6581 h 10000"/>
                  <a:gd name="connsiteX1024" fmla="*/ 8778 w 10000"/>
                  <a:gd name="connsiteY1024" fmla="*/ 6604 h 10000"/>
                  <a:gd name="connsiteX1025" fmla="*/ 8769 w 10000"/>
                  <a:gd name="connsiteY1025" fmla="*/ 6617 h 10000"/>
                  <a:gd name="connsiteX1026" fmla="*/ 8786 w 10000"/>
                  <a:gd name="connsiteY1026" fmla="*/ 6667 h 10000"/>
                  <a:gd name="connsiteX1027" fmla="*/ 8800 w 10000"/>
                  <a:gd name="connsiteY1027" fmla="*/ 6725 h 10000"/>
                  <a:gd name="connsiteX1028" fmla="*/ 8822 w 10000"/>
                  <a:gd name="connsiteY1028" fmla="*/ 6779 h 10000"/>
                  <a:gd name="connsiteX1029" fmla="*/ 8833 w 10000"/>
                  <a:gd name="connsiteY1029" fmla="*/ 6775 h 10000"/>
                  <a:gd name="connsiteX1030" fmla="*/ 8847 w 10000"/>
                  <a:gd name="connsiteY1030" fmla="*/ 6766 h 10000"/>
                  <a:gd name="connsiteX1031" fmla="*/ 8866 w 10000"/>
                  <a:gd name="connsiteY1031" fmla="*/ 6748 h 10000"/>
                  <a:gd name="connsiteX1032" fmla="*/ 8874 w 10000"/>
                  <a:gd name="connsiteY1032" fmla="*/ 6752 h 10000"/>
                  <a:gd name="connsiteX1033" fmla="*/ 8882 w 10000"/>
                  <a:gd name="connsiteY1033" fmla="*/ 6766 h 10000"/>
                  <a:gd name="connsiteX1034" fmla="*/ 8896 w 10000"/>
                  <a:gd name="connsiteY1034" fmla="*/ 6811 h 10000"/>
                  <a:gd name="connsiteX1035" fmla="*/ 8913 w 10000"/>
                  <a:gd name="connsiteY1035" fmla="*/ 6856 h 10000"/>
                  <a:gd name="connsiteX1036" fmla="*/ 8927 w 10000"/>
                  <a:gd name="connsiteY1036" fmla="*/ 6897 h 10000"/>
                  <a:gd name="connsiteX1037" fmla="*/ 8943 w 10000"/>
                  <a:gd name="connsiteY1037" fmla="*/ 6946 h 10000"/>
                  <a:gd name="connsiteX1038" fmla="*/ 8951 w 10000"/>
                  <a:gd name="connsiteY1038" fmla="*/ 6973 h 10000"/>
                  <a:gd name="connsiteX1039" fmla="*/ 8954 w 10000"/>
                  <a:gd name="connsiteY1039" fmla="*/ 6996 h 10000"/>
                  <a:gd name="connsiteX1040" fmla="*/ 8960 w 10000"/>
                  <a:gd name="connsiteY1040" fmla="*/ 7023 h 10000"/>
                  <a:gd name="connsiteX1041" fmla="*/ 8979 w 10000"/>
                  <a:gd name="connsiteY1041" fmla="*/ 7014 h 10000"/>
                  <a:gd name="connsiteX1042" fmla="*/ 8998 w 10000"/>
                  <a:gd name="connsiteY1042" fmla="*/ 6906 h 10000"/>
                  <a:gd name="connsiteX1043" fmla="*/ 9015 w 10000"/>
                  <a:gd name="connsiteY1043" fmla="*/ 6910 h 10000"/>
                  <a:gd name="connsiteX1044" fmla="*/ 9026 w 10000"/>
                  <a:gd name="connsiteY1044" fmla="*/ 6910 h 10000"/>
                  <a:gd name="connsiteX1045" fmla="*/ 9048 w 10000"/>
                  <a:gd name="connsiteY1045" fmla="*/ 6906 h 10000"/>
                  <a:gd name="connsiteX1046" fmla="*/ 9065 w 10000"/>
                  <a:gd name="connsiteY1046" fmla="*/ 6897 h 10000"/>
                  <a:gd name="connsiteX1047" fmla="*/ 9076 w 10000"/>
                  <a:gd name="connsiteY1047" fmla="*/ 6892 h 10000"/>
                  <a:gd name="connsiteX1048" fmla="*/ 9084 w 10000"/>
                  <a:gd name="connsiteY1048" fmla="*/ 6883 h 10000"/>
                  <a:gd name="connsiteX1049" fmla="*/ 9095 w 10000"/>
                  <a:gd name="connsiteY1049" fmla="*/ 6892 h 10000"/>
                  <a:gd name="connsiteX1050" fmla="*/ 9106 w 10000"/>
                  <a:gd name="connsiteY1050" fmla="*/ 6897 h 10000"/>
                  <a:gd name="connsiteX1051" fmla="*/ 9211 w 10000"/>
                  <a:gd name="connsiteY1051" fmla="*/ 7009 h 10000"/>
                  <a:gd name="connsiteX1052" fmla="*/ 9227 w 10000"/>
                  <a:gd name="connsiteY1052" fmla="*/ 7064 h 10000"/>
                  <a:gd name="connsiteX1053" fmla="*/ 9225 w 10000"/>
                  <a:gd name="connsiteY1053" fmla="*/ 7068 h 10000"/>
                  <a:gd name="connsiteX1054" fmla="*/ 9219 w 10000"/>
                  <a:gd name="connsiteY1054" fmla="*/ 7077 h 10000"/>
                  <a:gd name="connsiteX1055" fmla="*/ 9208 w 10000"/>
                  <a:gd name="connsiteY1055" fmla="*/ 7082 h 10000"/>
                  <a:gd name="connsiteX1056" fmla="*/ 9194 w 10000"/>
                  <a:gd name="connsiteY1056" fmla="*/ 7113 h 10000"/>
                  <a:gd name="connsiteX1057" fmla="*/ 9164 w 10000"/>
                  <a:gd name="connsiteY1057" fmla="*/ 7127 h 10000"/>
                  <a:gd name="connsiteX1058" fmla="*/ 9161 w 10000"/>
                  <a:gd name="connsiteY1058" fmla="*/ 7127 h 10000"/>
                  <a:gd name="connsiteX1059" fmla="*/ 9156 w 10000"/>
                  <a:gd name="connsiteY1059" fmla="*/ 7131 h 10000"/>
                  <a:gd name="connsiteX1060" fmla="*/ 9156 w 10000"/>
                  <a:gd name="connsiteY1060" fmla="*/ 7145 h 10000"/>
                  <a:gd name="connsiteX1061" fmla="*/ 9128 w 10000"/>
                  <a:gd name="connsiteY1061" fmla="*/ 7194 h 10000"/>
                  <a:gd name="connsiteX1062" fmla="*/ 9114 w 10000"/>
                  <a:gd name="connsiteY1062" fmla="*/ 7226 h 10000"/>
                  <a:gd name="connsiteX1063" fmla="*/ 9089 w 10000"/>
                  <a:gd name="connsiteY1063" fmla="*/ 7226 h 10000"/>
                  <a:gd name="connsiteX1064" fmla="*/ 9067 w 10000"/>
                  <a:gd name="connsiteY1064" fmla="*/ 7276 h 10000"/>
                  <a:gd name="connsiteX1065" fmla="*/ 9059 w 10000"/>
                  <a:gd name="connsiteY1065" fmla="*/ 7298 h 10000"/>
                  <a:gd name="connsiteX1066" fmla="*/ 9040 w 10000"/>
                  <a:gd name="connsiteY1066" fmla="*/ 7312 h 10000"/>
                  <a:gd name="connsiteX1067" fmla="*/ 8951 w 10000"/>
                  <a:gd name="connsiteY1067" fmla="*/ 7339 h 10000"/>
                  <a:gd name="connsiteX1068" fmla="*/ 8841 w 10000"/>
                  <a:gd name="connsiteY1068" fmla="*/ 7366 h 10000"/>
                  <a:gd name="connsiteX1069" fmla="*/ 8813 w 10000"/>
                  <a:gd name="connsiteY1069" fmla="*/ 7384 h 10000"/>
                  <a:gd name="connsiteX1070" fmla="*/ 8800 w 10000"/>
                  <a:gd name="connsiteY1070" fmla="*/ 7397 h 10000"/>
                  <a:gd name="connsiteX1071" fmla="*/ 8791 w 10000"/>
                  <a:gd name="connsiteY1071" fmla="*/ 7397 h 10000"/>
                  <a:gd name="connsiteX1072" fmla="*/ 8786 w 10000"/>
                  <a:gd name="connsiteY1072" fmla="*/ 7582 h 10000"/>
                  <a:gd name="connsiteX1073" fmla="*/ 8775 w 10000"/>
                  <a:gd name="connsiteY1073" fmla="*/ 7591 h 10000"/>
                  <a:gd name="connsiteX1074" fmla="*/ 8753 w 10000"/>
                  <a:gd name="connsiteY1074" fmla="*/ 7614 h 10000"/>
                  <a:gd name="connsiteX1075" fmla="*/ 8711 w 10000"/>
                  <a:gd name="connsiteY1075" fmla="*/ 7627 h 10000"/>
                  <a:gd name="connsiteX1076" fmla="*/ 8670 w 10000"/>
                  <a:gd name="connsiteY1076" fmla="*/ 7645 h 10000"/>
                  <a:gd name="connsiteX1077" fmla="*/ 8645 w 10000"/>
                  <a:gd name="connsiteY1077" fmla="*/ 7659 h 10000"/>
                  <a:gd name="connsiteX1078" fmla="*/ 8620 w 10000"/>
                  <a:gd name="connsiteY1078" fmla="*/ 7673 h 10000"/>
                  <a:gd name="connsiteX1079" fmla="*/ 8598 w 10000"/>
                  <a:gd name="connsiteY1079" fmla="*/ 7695 h 10000"/>
                  <a:gd name="connsiteX1080" fmla="*/ 8576 w 10000"/>
                  <a:gd name="connsiteY1080" fmla="*/ 7736 h 10000"/>
                  <a:gd name="connsiteX1081" fmla="*/ 8568 w 10000"/>
                  <a:gd name="connsiteY1081" fmla="*/ 7740 h 10000"/>
                  <a:gd name="connsiteX1082" fmla="*/ 8551 w 10000"/>
                  <a:gd name="connsiteY1082" fmla="*/ 7740 h 10000"/>
                  <a:gd name="connsiteX1083" fmla="*/ 8526 w 10000"/>
                  <a:gd name="connsiteY1083" fmla="*/ 7727 h 10000"/>
                  <a:gd name="connsiteX1084" fmla="*/ 8493 w 10000"/>
                  <a:gd name="connsiteY1084" fmla="*/ 7713 h 10000"/>
                  <a:gd name="connsiteX1085" fmla="*/ 8463 w 10000"/>
                  <a:gd name="connsiteY1085" fmla="*/ 7709 h 10000"/>
                  <a:gd name="connsiteX1086" fmla="*/ 8430 w 10000"/>
                  <a:gd name="connsiteY1086" fmla="*/ 7695 h 10000"/>
                  <a:gd name="connsiteX1087" fmla="*/ 8397 w 10000"/>
                  <a:gd name="connsiteY1087" fmla="*/ 7682 h 10000"/>
                  <a:gd name="connsiteX1088" fmla="*/ 8372 w 10000"/>
                  <a:gd name="connsiteY1088" fmla="*/ 7682 h 10000"/>
                  <a:gd name="connsiteX1089" fmla="*/ 8355 w 10000"/>
                  <a:gd name="connsiteY1089" fmla="*/ 7686 h 10000"/>
                  <a:gd name="connsiteX1090" fmla="*/ 8350 w 10000"/>
                  <a:gd name="connsiteY1090" fmla="*/ 7709 h 10000"/>
                  <a:gd name="connsiteX1091" fmla="*/ 8339 w 10000"/>
                  <a:gd name="connsiteY1091" fmla="*/ 7740 h 10000"/>
                  <a:gd name="connsiteX1092" fmla="*/ 8328 w 10000"/>
                  <a:gd name="connsiteY1092" fmla="*/ 7772 h 10000"/>
                  <a:gd name="connsiteX1093" fmla="*/ 8317 w 10000"/>
                  <a:gd name="connsiteY1093" fmla="*/ 7785 h 10000"/>
                  <a:gd name="connsiteX1094" fmla="*/ 8292 w 10000"/>
                  <a:gd name="connsiteY1094" fmla="*/ 7812 h 10000"/>
                  <a:gd name="connsiteX1095" fmla="*/ 8284 w 10000"/>
                  <a:gd name="connsiteY1095" fmla="*/ 7817 h 10000"/>
                  <a:gd name="connsiteX1096" fmla="*/ 8270 w 10000"/>
                  <a:gd name="connsiteY1096" fmla="*/ 7857 h 10000"/>
                  <a:gd name="connsiteX1097" fmla="*/ 8251 w 10000"/>
                  <a:gd name="connsiteY1097" fmla="*/ 7916 h 10000"/>
                  <a:gd name="connsiteX1098" fmla="*/ 8223 w 10000"/>
                  <a:gd name="connsiteY1098" fmla="*/ 8002 h 10000"/>
                  <a:gd name="connsiteX1099" fmla="*/ 8206 w 10000"/>
                  <a:gd name="connsiteY1099" fmla="*/ 8051 h 10000"/>
                  <a:gd name="connsiteX1100" fmla="*/ 8198 w 10000"/>
                  <a:gd name="connsiteY1100" fmla="*/ 8056 h 10000"/>
                  <a:gd name="connsiteX1101" fmla="*/ 8179 w 10000"/>
                  <a:gd name="connsiteY1101" fmla="*/ 8065 h 10000"/>
                  <a:gd name="connsiteX1102" fmla="*/ 8140 w 10000"/>
                  <a:gd name="connsiteY1102" fmla="*/ 8074 h 10000"/>
                  <a:gd name="connsiteX1103" fmla="*/ 8102 w 10000"/>
                  <a:gd name="connsiteY1103" fmla="*/ 8088 h 10000"/>
                  <a:gd name="connsiteX1104" fmla="*/ 8068 w 10000"/>
                  <a:gd name="connsiteY1104" fmla="*/ 8092 h 10000"/>
                  <a:gd name="connsiteX1105" fmla="*/ 8057 w 10000"/>
                  <a:gd name="connsiteY1105" fmla="*/ 8101 h 10000"/>
                  <a:gd name="connsiteX1106" fmla="*/ 8057 w 10000"/>
                  <a:gd name="connsiteY1106" fmla="*/ 8128 h 10000"/>
                  <a:gd name="connsiteX1107" fmla="*/ 8052 w 10000"/>
                  <a:gd name="connsiteY1107" fmla="*/ 8160 h 10000"/>
                  <a:gd name="connsiteX1108" fmla="*/ 8046 w 10000"/>
                  <a:gd name="connsiteY1108" fmla="*/ 8155 h 10000"/>
                  <a:gd name="connsiteX1109" fmla="*/ 8038 w 10000"/>
                  <a:gd name="connsiteY1109" fmla="*/ 8146 h 10000"/>
                  <a:gd name="connsiteX1110" fmla="*/ 8038 w 10000"/>
                  <a:gd name="connsiteY1110" fmla="*/ 8142 h 10000"/>
                  <a:gd name="connsiteX1111" fmla="*/ 8035 w 10000"/>
                  <a:gd name="connsiteY1111" fmla="*/ 8115 h 10000"/>
                  <a:gd name="connsiteX1112" fmla="*/ 8030 w 10000"/>
                  <a:gd name="connsiteY1112" fmla="*/ 8088 h 10000"/>
                  <a:gd name="connsiteX1113" fmla="*/ 8019 w 10000"/>
                  <a:gd name="connsiteY1113" fmla="*/ 8078 h 10000"/>
                  <a:gd name="connsiteX1114" fmla="*/ 8013 w 10000"/>
                  <a:gd name="connsiteY1114" fmla="*/ 8088 h 10000"/>
                  <a:gd name="connsiteX1115" fmla="*/ 7994 w 10000"/>
                  <a:gd name="connsiteY1115" fmla="*/ 8119 h 10000"/>
                  <a:gd name="connsiteX1116" fmla="*/ 7977 w 10000"/>
                  <a:gd name="connsiteY1116" fmla="*/ 8146 h 10000"/>
                  <a:gd name="connsiteX1117" fmla="*/ 7955 w 10000"/>
                  <a:gd name="connsiteY1117" fmla="*/ 8173 h 10000"/>
                  <a:gd name="connsiteX1118" fmla="*/ 7933 w 10000"/>
                  <a:gd name="connsiteY1118" fmla="*/ 8200 h 10000"/>
                  <a:gd name="connsiteX1119" fmla="*/ 7922 w 10000"/>
                  <a:gd name="connsiteY1119" fmla="*/ 8236 h 10000"/>
                  <a:gd name="connsiteX1120" fmla="*/ 7908 w 10000"/>
                  <a:gd name="connsiteY1120" fmla="*/ 8286 h 10000"/>
                  <a:gd name="connsiteX1121" fmla="*/ 7914 w 10000"/>
                  <a:gd name="connsiteY1121" fmla="*/ 8290 h 10000"/>
                  <a:gd name="connsiteX1122" fmla="*/ 7917 w 10000"/>
                  <a:gd name="connsiteY1122" fmla="*/ 8300 h 10000"/>
                  <a:gd name="connsiteX1123" fmla="*/ 7925 w 10000"/>
                  <a:gd name="connsiteY1123" fmla="*/ 8313 h 10000"/>
                  <a:gd name="connsiteX1124" fmla="*/ 7939 w 10000"/>
                  <a:gd name="connsiteY1124" fmla="*/ 8331 h 10000"/>
                  <a:gd name="connsiteX1125" fmla="*/ 7947 w 10000"/>
                  <a:gd name="connsiteY1125" fmla="*/ 8345 h 10000"/>
                  <a:gd name="connsiteX1126" fmla="*/ 7961 w 10000"/>
                  <a:gd name="connsiteY1126" fmla="*/ 8367 h 10000"/>
                  <a:gd name="connsiteX1127" fmla="*/ 7969 w 10000"/>
                  <a:gd name="connsiteY1127" fmla="*/ 8381 h 10000"/>
                  <a:gd name="connsiteX1128" fmla="*/ 7972 w 10000"/>
                  <a:gd name="connsiteY1128" fmla="*/ 8394 h 10000"/>
                  <a:gd name="connsiteX1129" fmla="*/ 7977 w 10000"/>
                  <a:gd name="connsiteY1129" fmla="*/ 8421 h 10000"/>
                  <a:gd name="connsiteX1130" fmla="*/ 7986 w 10000"/>
                  <a:gd name="connsiteY1130" fmla="*/ 8444 h 10000"/>
                  <a:gd name="connsiteX1131" fmla="*/ 7997 w 10000"/>
                  <a:gd name="connsiteY1131" fmla="*/ 8471 h 10000"/>
                  <a:gd name="connsiteX1132" fmla="*/ 7964 w 10000"/>
                  <a:gd name="connsiteY1132" fmla="*/ 8561 h 10000"/>
                  <a:gd name="connsiteX1133" fmla="*/ 7889 w 10000"/>
                  <a:gd name="connsiteY1133" fmla="*/ 8579 h 10000"/>
                  <a:gd name="connsiteX1134" fmla="*/ 7864 w 10000"/>
                  <a:gd name="connsiteY1134" fmla="*/ 8561 h 10000"/>
                  <a:gd name="connsiteX1135" fmla="*/ 7834 w 10000"/>
                  <a:gd name="connsiteY1135" fmla="*/ 8525 h 10000"/>
                  <a:gd name="connsiteX1136" fmla="*/ 7801 w 10000"/>
                  <a:gd name="connsiteY1136" fmla="*/ 8498 h 10000"/>
                  <a:gd name="connsiteX1137" fmla="*/ 7776 w 10000"/>
                  <a:gd name="connsiteY1137" fmla="*/ 8484 h 10000"/>
                  <a:gd name="connsiteX1138" fmla="*/ 7765 w 10000"/>
                  <a:gd name="connsiteY1138" fmla="*/ 8502 h 10000"/>
                  <a:gd name="connsiteX1139" fmla="*/ 7754 w 10000"/>
                  <a:gd name="connsiteY1139" fmla="*/ 8530 h 10000"/>
                  <a:gd name="connsiteX1140" fmla="*/ 7737 w 10000"/>
                  <a:gd name="connsiteY1140" fmla="*/ 8575 h 10000"/>
                  <a:gd name="connsiteX1141" fmla="*/ 7724 w 10000"/>
                  <a:gd name="connsiteY1141" fmla="*/ 8588 h 10000"/>
                  <a:gd name="connsiteX1142" fmla="*/ 7699 w 10000"/>
                  <a:gd name="connsiteY1142" fmla="*/ 8602 h 10000"/>
                  <a:gd name="connsiteX1143" fmla="*/ 7666 w 10000"/>
                  <a:gd name="connsiteY1143" fmla="*/ 8633 h 10000"/>
                  <a:gd name="connsiteX1144" fmla="*/ 7666 w 10000"/>
                  <a:gd name="connsiteY1144" fmla="*/ 8647 h 10000"/>
                  <a:gd name="connsiteX1145" fmla="*/ 7668 w 10000"/>
                  <a:gd name="connsiteY1145" fmla="*/ 8674 h 10000"/>
                  <a:gd name="connsiteX1146" fmla="*/ 7679 w 10000"/>
                  <a:gd name="connsiteY1146" fmla="*/ 8746 h 10000"/>
                  <a:gd name="connsiteX1147" fmla="*/ 7679 w 10000"/>
                  <a:gd name="connsiteY1147" fmla="*/ 8791 h 10000"/>
                  <a:gd name="connsiteX1148" fmla="*/ 7679 w 10000"/>
                  <a:gd name="connsiteY1148" fmla="*/ 8832 h 10000"/>
                  <a:gd name="connsiteX1149" fmla="*/ 7688 w 10000"/>
                  <a:gd name="connsiteY1149" fmla="*/ 8868 h 10000"/>
                  <a:gd name="connsiteX1150" fmla="*/ 7602 w 10000"/>
                  <a:gd name="connsiteY1150" fmla="*/ 8890 h 10000"/>
                  <a:gd name="connsiteX1151" fmla="*/ 7602 w 10000"/>
                  <a:gd name="connsiteY1151" fmla="*/ 8908 h 10000"/>
                  <a:gd name="connsiteX1152" fmla="*/ 7602 w 10000"/>
                  <a:gd name="connsiteY1152" fmla="*/ 8963 h 10000"/>
                  <a:gd name="connsiteX1153" fmla="*/ 7591 w 10000"/>
                  <a:gd name="connsiteY1153" fmla="*/ 8963 h 10000"/>
                  <a:gd name="connsiteX1154" fmla="*/ 7577 w 10000"/>
                  <a:gd name="connsiteY1154" fmla="*/ 8949 h 10000"/>
                  <a:gd name="connsiteX1155" fmla="*/ 7552 w 10000"/>
                  <a:gd name="connsiteY1155" fmla="*/ 8922 h 10000"/>
                  <a:gd name="connsiteX1156" fmla="*/ 7539 w 10000"/>
                  <a:gd name="connsiteY1156" fmla="*/ 8895 h 10000"/>
                  <a:gd name="connsiteX1157" fmla="*/ 7514 w 10000"/>
                  <a:gd name="connsiteY1157" fmla="*/ 8859 h 10000"/>
                  <a:gd name="connsiteX1158" fmla="*/ 7489 w 10000"/>
                  <a:gd name="connsiteY1158" fmla="*/ 8841 h 10000"/>
                  <a:gd name="connsiteX1159" fmla="*/ 7467 w 10000"/>
                  <a:gd name="connsiteY1159" fmla="*/ 8832 h 10000"/>
                  <a:gd name="connsiteX1160" fmla="*/ 7459 w 10000"/>
                  <a:gd name="connsiteY1160" fmla="*/ 8827 h 10000"/>
                  <a:gd name="connsiteX1161" fmla="*/ 7442 w 10000"/>
                  <a:gd name="connsiteY1161" fmla="*/ 8827 h 10000"/>
                  <a:gd name="connsiteX1162" fmla="*/ 7425 w 10000"/>
                  <a:gd name="connsiteY1162" fmla="*/ 8827 h 10000"/>
                  <a:gd name="connsiteX1163" fmla="*/ 7406 w 10000"/>
                  <a:gd name="connsiteY1163" fmla="*/ 8827 h 10000"/>
                  <a:gd name="connsiteX1164" fmla="*/ 7379 w 10000"/>
                  <a:gd name="connsiteY1164" fmla="*/ 8827 h 10000"/>
                  <a:gd name="connsiteX1165" fmla="*/ 7359 w 10000"/>
                  <a:gd name="connsiteY1165" fmla="*/ 8827 h 10000"/>
                  <a:gd name="connsiteX1166" fmla="*/ 7334 w 10000"/>
                  <a:gd name="connsiteY1166" fmla="*/ 8827 h 10000"/>
                  <a:gd name="connsiteX1167" fmla="*/ 7318 w 10000"/>
                  <a:gd name="connsiteY1167" fmla="*/ 8827 h 10000"/>
                  <a:gd name="connsiteX1168" fmla="*/ 7290 w 10000"/>
                  <a:gd name="connsiteY1168" fmla="*/ 8827 h 10000"/>
                  <a:gd name="connsiteX1169" fmla="*/ 7265 w 10000"/>
                  <a:gd name="connsiteY1169" fmla="*/ 8832 h 10000"/>
                  <a:gd name="connsiteX1170" fmla="*/ 7254 w 10000"/>
                  <a:gd name="connsiteY1170" fmla="*/ 8832 h 10000"/>
                  <a:gd name="connsiteX1171" fmla="*/ 7249 w 10000"/>
                  <a:gd name="connsiteY1171" fmla="*/ 8845 h 10000"/>
                  <a:gd name="connsiteX1172" fmla="*/ 7246 w 10000"/>
                  <a:gd name="connsiteY1172" fmla="*/ 8859 h 10000"/>
                  <a:gd name="connsiteX1173" fmla="*/ 7241 w 10000"/>
                  <a:gd name="connsiteY1173" fmla="*/ 8881 h 10000"/>
                  <a:gd name="connsiteX1174" fmla="*/ 7238 w 10000"/>
                  <a:gd name="connsiteY1174" fmla="*/ 8917 h 10000"/>
                  <a:gd name="connsiteX1175" fmla="*/ 7238 w 10000"/>
                  <a:gd name="connsiteY1175" fmla="*/ 8935 h 10000"/>
                  <a:gd name="connsiteX1176" fmla="*/ 7224 w 10000"/>
                  <a:gd name="connsiteY1176" fmla="*/ 8935 h 10000"/>
                  <a:gd name="connsiteX1177" fmla="*/ 7205 w 10000"/>
                  <a:gd name="connsiteY1177" fmla="*/ 8935 h 10000"/>
                  <a:gd name="connsiteX1178" fmla="*/ 7183 w 10000"/>
                  <a:gd name="connsiteY1178" fmla="*/ 8931 h 10000"/>
                  <a:gd name="connsiteX1179" fmla="*/ 7169 w 10000"/>
                  <a:gd name="connsiteY1179" fmla="*/ 8931 h 10000"/>
                  <a:gd name="connsiteX1180" fmla="*/ 7150 w 10000"/>
                  <a:gd name="connsiteY1180" fmla="*/ 8931 h 10000"/>
                  <a:gd name="connsiteX1181" fmla="*/ 7136 w 10000"/>
                  <a:gd name="connsiteY1181" fmla="*/ 8917 h 10000"/>
                  <a:gd name="connsiteX1182" fmla="*/ 7136 w 10000"/>
                  <a:gd name="connsiteY1182" fmla="*/ 8895 h 10000"/>
                  <a:gd name="connsiteX1183" fmla="*/ 7141 w 10000"/>
                  <a:gd name="connsiteY1183" fmla="*/ 8890 h 10000"/>
                  <a:gd name="connsiteX1184" fmla="*/ 7166 w 10000"/>
                  <a:gd name="connsiteY1184" fmla="*/ 8854 h 10000"/>
                  <a:gd name="connsiteX1185" fmla="*/ 7177 w 10000"/>
                  <a:gd name="connsiteY1185" fmla="*/ 8832 h 10000"/>
                  <a:gd name="connsiteX1186" fmla="*/ 7185 w 10000"/>
                  <a:gd name="connsiteY1186" fmla="*/ 8814 h 10000"/>
                  <a:gd name="connsiteX1187" fmla="*/ 7199 w 10000"/>
                  <a:gd name="connsiteY1187" fmla="*/ 8787 h 10000"/>
                  <a:gd name="connsiteX1188" fmla="*/ 7205 w 10000"/>
                  <a:gd name="connsiteY1188" fmla="*/ 8773 h 10000"/>
                  <a:gd name="connsiteX1189" fmla="*/ 7213 w 10000"/>
                  <a:gd name="connsiteY1189" fmla="*/ 8701 h 10000"/>
                  <a:gd name="connsiteX1190" fmla="*/ 7216 w 10000"/>
                  <a:gd name="connsiteY1190" fmla="*/ 8683 h 10000"/>
                  <a:gd name="connsiteX1191" fmla="*/ 7221 w 10000"/>
                  <a:gd name="connsiteY1191" fmla="*/ 8656 h 10000"/>
                  <a:gd name="connsiteX1192" fmla="*/ 7221 w 10000"/>
                  <a:gd name="connsiteY1192" fmla="*/ 8633 h 10000"/>
                  <a:gd name="connsiteX1193" fmla="*/ 7221 w 10000"/>
                  <a:gd name="connsiteY1193" fmla="*/ 8615 h 10000"/>
                  <a:gd name="connsiteX1194" fmla="*/ 7221 w 10000"/>
                  <a:gd name="connsiteY1194" fmla="*/ 8593 h 10000"/>
                  <a:gd name="connsiteX1195" fmla="*/ 7221 w 10000"/>
                  <a:gd name="connsiteY1195" fmla="*/ 8566 h 10000"/>
                  <a:gd name="connsiteX1196" fmla="*/ 7224 w 10000"/>
                  <a:gd name="connsiteY1196" fmla="*/ 8561 h 10000"/>
                  <a:gd name="connsiteX1197" fmla="*/ 7238 w 10000"/>
                  <a:gd name="connsiteY1197" fmla="*/ 8543 h 10000"/>
                  <a:gd name="connsiteX1198" fmla="*/ 7241 w 10000"/>
                  <a:gd name="connsiteY1198" fmla="*/ 8530 h 10000"/>
                  <a:gd name="connsiteX1199" fmla="*/ 7249 w 10000"/>
                  <a:gd name="connsiteY1199" fmla="*/ 8512 h 10000"/>
                  <a:gd name="connsiteX1200" fmla="*/ 7249 w 10000"/>
                  <a:gd name="connsiteY1200" fmla="*/ 8502 h 10000"/>
                  <a:gd name="connsiteX1201" fmla="*/ 7249 w 10000"/>
                  <a:gd name="connsiteY1201" fmla="*/ 8475 h 10000"/>
                  <a:gd name="connsiteX1202" fmla="*/ 7246 w 10000"/>
                  <a:gd name="connsiteY1202" fmla="*/ 8457 h 10000"/>
                  <a:gd name="connsiteX1203" fmla="*/ 7241 w 10000"/>
                  <a:gd name="connsiteY1203" fmla="*/ 8444 h 10000"/>
                  <a:gd name="connsiteX1204" fmla="*/ 7232 w 10000"/>
                  <a:gd name="connsiteY1204" fmla="*/ 8435 h 10000"/>
                  <a:gd name="connsiteX1205" fmla="*/ 7224 w 10000"/>
                  <a:gd name="connsiteY1205" fmla="*/ 8430 h 10000"/>
                  <a:gd name="connsiteX1206" fmla="*/ 7208 w 10000"/>
                  <a:gd name="connsiteY1206" fmla="*/ 8408 h 10000"/>
                  <a:gd name="connsiteX1207" fmla="*/ 7199 w 10000"/>
                  <a:gd name="connsiteY1207" fmla="*/ 8403 h 10000"/>
                  <a:gd name="connsiteX1208" fmla="*/ 7205 w 10000"/>
                  <a:gd name="connsiteY1208" fmla="*/ 8372 h 10000"/>
                  <a:gd name="connsiteX1209" fmla="*/ 7208 w 10000"/>
                  <a:gd name="connsiteY1209" fmla="*/ 8354 h 10000"/>
                  <a:gd name="connsiteX1210" fmla="*/ 7213 w 10000"/>
                  <a:gd name="connsiteY1210" fmla="*/ 8345 h 10000"/>
                  <a:gd name="connsiteX1211" fmla="*/ 7224 w 10000"/>
                  <a:gd name="connsiteY1211" fmla="*/ 8331 h 10000"/>
                  <a:gd name="connsiteX1212" fmla="*/ 7238 w 10000"/>
                  <a:gd name="connsiteY1212" fmla="*/ 8313 h 10000"/>
                  <a:gd name="connsiteX1213" fmla="*/ 7241 w 10000"/>
                  <a:gd name="connsiteY1213" fmla="*/ 8304 h 10000"/>
                  <a:gd name="connsiteX1214" fmla="*/ 7254 w 10000"/>
                  <a:gd name="connsiteY1214" fmla="*/ 8286 h 10000"/>
                  <a:gd name="connsiteX1215" fmla="*/ 7265 w 10000"/>
                  <a:gd name="connsiteY1215" fmla="*/ 8272 h 10000"/>
                  <a:gd name="connsiteX1216" fmla="*/ 7271 w 10000"/>
                  <a:gd name="connsiteY1216" fmla="*/ 8263 h 10000"/>
                  <a:gd name="connsiteX1217" fmla="*/ 7279 w 10000"/>
                  <a:gd name="connsiteY1217" fmla="*/ 8245 h 10000"/>
                  <a:gd name="connsiteX1218" fmla="*/ 7274 w 10000"/>
                  <a:gd name="connsiteY1218" fmla="*/ 8223 h 10000"/>
                  <a:gd name="connsiteX1219" fmla="*/ 7265 w 10000"/>
                  <a:gd name="connsiteY1219" fmla="*/ 8200 h 10000"/>
                  <a:gd name="connsiteX1220" fmla="*/ 7263 w 10000"/>
                  <a:gd name="connsiteY1220" fmla="*/ 8187 h 10000"/>
                  <a:gd name="connsiteX1221" fmla="*/ 7257 w 10000"/>
                  <a:gd name="connsiteY1221" fmla="*/ 8187 h 10000"/>
                  <a:gd name="connsiteX1222" fmla="*/ 7254 w 10000"/>
                  <a:gd name="connsiteY1222" fmla="*/ 8196 h 10000"/>
                  <a:gd name="connsiteX1223" fmla="*/ 7246 w 10000"/>
                  <a:gd name="connsiteY1223" fmla="*/ 8209 h 10000"/>
                  <a:gd name="connsiteX1224" fmla="*/ 7241 w 10000"/>
                  <a:gd name="connsiteY1224" fmla="*/ 8209 h 10000"/>
                  <a:gd name="connsiteX1225" fmla="*/ 7238 w 10000"/>
                  <a:gd name="connsiteY1225" fmla="*/ 8214 h 10000"/>
                  <a:gd name="connsiteX1226" fmla="*/ 7221 w 10000"/>
                  <a:gd name="connsiteY1226" fmla="*/ 8173 h 10000"/>
                  <a:gd name="connsiteX1227" fmla="*/ 7185 w 10000"/>
                  <a:gd name="connsiteY1227" fmla="*/ 8106 h 10000"/>
                  <a:gd name="connsiteX1228" fmla="*/ 7174 w 10000"/>
                  <a:gd name="connsiteY1228" fmla="*/ 8078 h 10000"/>
                  <a:gd name="connsiteX1229" fmla="*/ 7169 w 10000"/>
                  <a:gd name="connsiteY1229" fmla="*/ 8056 h 10000"/>
                  <a:gd name="connsiteX1230" fmla="*/ 7166 w 10000"/>
                  <a:gd name="connsiteY1230" fmla="*/ 8042 h 10000"/>
                  <a:gd name="connsiteX1231" fmla="*/ 7161 w 10000"/>
                  <a:gd name="connsiteY1231" fmla="*/ 8051 h 10000"/>
                  <a:gd name="connsiteX1232" fmla="*/ 7158 w 10000"/>
                  <a:gd name="connsiteY1232" fmla="*/ 8051 h 10000"/>
                  <a:gd name="connsiteX1233" fmla="*/ 7141 w 10000"/>
                  <a:gd name="connsiteY1233" fmla="*/ 8056 h 10000"/>
                  <a:gd name="connsiteX1234" fmla="*/ 7116 w 10000"/>
                  <a:gd name="connsiteY1234" fmla="*/ 8051 h 10000"/>
                  <a:gd name="connsiteX1235" fmla="*/ 7094 w 10000"/>
                  <a:gd name="connsiteY1235" fmla="*/ 8051 h 10000"/>
                  <a:gd name="connsiteX1236" fmla="*/ 7081 w 10000"/>
                  <a:gd name="connsiteY1236" fmla="*/ 8011 h 10000"/>
                  <a:gd name="connsiteX1237" fmla="*/ 7081 w 10000"/>
                  <a:gd name="connsiteY1237" fmla="*/ 8002 h 10000"/>
                  <a:gd name="connsiteX1238" fmla="*/ 7078 w 10000"/>
                  <a:gd name="connsiteY1238" fmla="*/ 7984 h 10000"/>
                  <a:gd name="connsiteX1239" fmla="*/ 7072 w 10000"/>
                  <a:gd name="connsiteY1239" fmla="*/ 7970 h 10000"/>
                  <a:gd name="connsiteX1240" fmla="*/ 7045 w 10000"/>
                  <a:gd name="connsiteY1240" fmla="*/ 7948 h 10000"/>
                  <a:gd name="connsiteX1241" fmla="*/ 7020 w 10000"/>
                  <a:gd name="connsiteY1241" fmla="*/ 7957 h 10000"/>
                  <a:gd name="connsiteX1242" fmla="*/ 7001 w 10000"/>
                  <a:gd name="connsiteY1242" fmla="*/ 7970 h 10000"/>
                  <a:gd name="connsiteX1243" fmla="*/ 6981 w 10000"/>
                  <a:gd name="connsiteY1243" fmla="*/ 7984 h 10000"/>
                  <a:gd name="connsiteX1244" fmla="*/ 6976 w 10000"/>
                  <a:gd name="connsiteY1244" fmla="*/ 7984 h 10000"/>
                  <a:gd name="connsiteX1245" fmla="*/ 6973 w 10000"/>
                  <a:gd name="connsiteY1245" fmla="*/ 7984 h 10000"/>
                  <a:gd name="connsiteX1246" fmla="*/ 6959 w 10000"/>
                  <a:gd name="connsiteY1246" fmla="*/ 7984 h 10000"/>
                  <a:gd name="connsiteX1247" fmla="*/ 6948 w 10000"/>
                  <a:gd name="connsiteY1247" fmla="*/ 7961 h 10000"/>
                  <a:gd name="connsiteX1248" fmla="*/ 6934 w 10000"/>
                  <a:gd name="connsiteY1248" fmla="*/ 7943 h 10000"/>
                  <a:gd name="connsiteX1249" fmla="*/ 6932 w 10000"/>
                  <a:gd name="connsiteY1249" fmla="*/ 7943 h 10000"/>
                  <a:gd name="connsiteX1250" fmla="*/ 6918 w 10000"/>
                  <a:gd name="connsiteY1250" fmla="*/ 7961 h 10000"/>
                  <a:gd name="connsiteX1251" fmla="*/ 6904 w 10000"/>
                  <a:gd name="connsiteY1251" fmla="*/ 7975 h 10000"/>
                  <a:gd name="connsiteX1252" fmla="*/ 6896 w 10000"/>
                  <a:gd name="connsiteY1252" fmla="*/ 7997 h 10000"/>
                  <a:gd name="connsiteX1253" fmla="*/ 6887 w 10000"/>
                  <a:gd name="connsiteY1253" fmla="*/ 8002 h 10000"/>
                  <a:gd name="connsiteX1254" fmla="*/ 6879 w 10000"/>
                  <a:gd name="connsiteY1254" fmla="*/ 8011 h 10000"/>
                  <a:gd name="connsiteX1255" fmla="*/ 6868 w 10000"/>
                  <a:gd name="connsiteY1255" fmla="*/ 8015 h 10000"/>
                  <a:gd name="connsiteX1256" fmla="*/ 6852 w 10000"/>
                  <a:gd name="connsiteY1256" fmla="*/ 8024 h 10000"/>
                  <a:gd name="connsiteX1257" fmla="*/ 6813 w 10000"/>
                  <a:gd name="connsiteY1257" fmla="*/ 8042 h 10000"/>
                  <a:gd name="connsiteX1258" fmla="*/ 6780 w 10000"/>
                  <a:gd name="connsiteY1258" fmla="*/ 8065 h 10000"/>
                  <a:gd name="connsiteX1259" fmla="*/ 6763 w 10000"/>
                  <a:gd name="connsiteY1259" fmla="*/ 8078 h 10000"/>
                  <a:gd name="connsiteX1260" fmla="*/ 6755 w 10000"/>
                  <a:gd name="connsiteY1260" fmla="*/ 8088 h 10000"/>
                  <a:gd name="connsiteX1261" fmla="*/ 6716 w 10000"/>
                  <a:gd name="connsiteY1261" fmla="*/ 8119 h 10000"/>
                  <a:gd name="connsiteX1262" fmla="*/ 6711 w 10000"/>
                  <a:gd name="connsiteY1262" fmla="*/ 8128 h 10000"/>
                  <a:gd name="connsiteX1263" fmla="*/ 6711 w 10000"/>
                  <a:gd name="connsiteY1263" fmla="*/ 8169 h 10000"/>
                  <a:gd name="connsiteX1264" fmla="*/ 6711 w 10000"/>
                  <a:gd name="connsiteY1264" fmla="*/ 8173 h 10000"/>
                  <a:gd name="connsiteX1265" fmla="*/ 6716 w 10000"/>
                  <a:gd name="connsiteY1265" fmla="*/ 8200 h 10000"/>
                  <a:gd name="connsiteX1266" fmla="*/ 6708 w 10000"/>
                  <a:gd name="connsiteY1266" fmla="*/ 8223 h 10000"/>
                  <a:gd name="connsiteX1267" fmla="*/ 6708 w 10000"/>
                  <a:gd name="connsiteY1267" fmla="*/ 8236 h 10000"/>
                  <a:gd name="connsiteX1268" fmla="*/ 6708 w 10000"/>
                  <a:gd name="connsiteY1268" fmla="*/ 8272 h 10000"/>
                  <a:gd name="connsiteX1269" fmla="*/ 6711 w 10000"/>
                  <a:gd name="connsiteY1269" fmla="*/ 8290 h 10000"/>
                  <a:gd name="connsiteX1270" fmla="*/ 6716 w 10000"/>
                  <a:gd name="connsiteY1270" fmla="*/ 8304 h 10000"/>
                  <a:gd name="connsiteX1271" fmla="*/ 6711 w 10000"/>
                  <a:gd name="connsiteY1271" fmla="*/ 8313 h 10000"/>
                  <a:gd name="connsiteX1272" fmla="*/ 6683 w 10000"/>
                  <a:gd name="connsiteY1272" fmla="*/ 8318 h 10000"/>
                  <a:gd name="connsiteX1273" fmla="*/ 6661 w 10000"/>
                  <a:gd name="connsiteY1273" fmla="*/ 8327 h 10000"/>
                  <a:gd name="connsiteX1274" fmla="*/ 6631 w 10000"/>
                  <a:gd name="connsiteY1274" fmla="*/ 8327 h 10000"/>
                  <a:gd name="connsiteX1275" fmla="*/ 6611 w 10000"/>
                  <a:gd name="connsiteY1275" fmla="*/ 8327 h 10000"/>
                  <a:gd name="connsiteX1276" fmla="*/ 6598 w 10000"/>
                  <a:gd name="connsiteY1276" fmla="*/ 8327 h 10000"/>
                  <a:gd name="connsiteX1277" fmla="*/ 6595 w 10000"/>
                  <a:gd name="connsiteY1277" fmla="*/ 8340 h 10000"/>
                  <a:gd name="connsiteX1278" fmla="*/ 6587 w 10000"/>
                  <a:gd name="connsiteY1278" fmla="*/ 8358 h 10000"/>
                  <a:gd name="connsiteX1279" fmla="*/ 6578 w 10000"/>
                  <a:gd name="connsiteY1279" fmla="*/ 8408 h 10000"/>
                  <a:gd name="connsiteX1280" fmla="*/ 6578 w 10000"/>
                  <a:gd name="connsiteY1280" fmla="*/ 8421 h 10000"/>
                  <a:gd name="connsiteX1281" fmla="*/ 6578 w 10000"/>
                  <a:gd name="connsiteY1281" fmla="*/ 8430 h 10000"/>
                  <a:gd name="connsiteX1282" fmla="*/ 6573 w 10000"/>
                  <a:gd name="connsiteY1282" fmla="*/ 8435 h 10000"/>
                  <a:gd name="connsiteX1283" fmla="*/ 6556 w 10000"/>
                  <a:gd name="connsiteY1283" fmla="*/ 8435 h 10000"/>
                  <a:gd name="connsiteX1284" fmla="*/ 6545 w 10000"/>
                  <a:gd name="connsiteY1284" fmla="*/ 8435 h 10000"/>
                  <a:gd name="connsiteX1285" fmla="*/ 6523 w 10000"/>
                  <a:gd name="connsiteY1285" fmla="*/ 8435 h 10000"/>
                  <a:gd name="connsiteX1286" fmla="*/ 6493 w 10000"/>
                  <a:gd name="connsiteY1286" fmla="*/ 8430 h 10000"/>
                  <a:gd name="connsiteX1287" fmla="*/ 6490 w 10000"/>
                  <a:gd name="connsiteY1287" fmla="*/ 8430 h 10000"/>
                  <a:gd name="connsiteX1288" fmla="*/ 6485 w 10000"/>
                  <a:gd name="connsiteY1288" fmla="*/ 8444 h 10000"/>
                  <a:gd name="connsiteX1289" fmla="*/ 6465 w 10000"/>
                  <a:gd name="connsiteY1289" fmla="*/ 8475 h 10000"/>
                  <a:gd name="connsiteX1290" fmla="*/ 6451 w 10000"/>
                  <a:gd name="connsiteY1290" fmla="*/ 8498 h 10000"/>
                  <a:gd name="connsiteX1291" fmla="*/ 6435 w 10000"/>
                  <a:gd name="connsiteY1291" fmla="*/ 8525 h 10000"/>
                  <a:gd name="connsiteX1292" fmla="*/ 6421 w 10000"/>
                  <a:gd name="connsiteY1292" fmla="*/ 8539 h 10000"/>
                  <a:gd name="connsiteX1293" fmla="*/ 6410 w 10000"/>
                  <a:gd name="connsiteY1293" fmla="*/ 8561 h 10000"/>
                  <a:gd name="connsiteX1294" fmla="*/ 6402 w 10000"/>
                  <a:gd name="connsiteY1294" fmla="*/ 8575 h 10000"/>
                  <a:gd name="connsiteX1295" fmla="*/ 6402 w 10000"/>
                  <a:gd name="connsiteY1295" fmla="*/ 8593 h 10000"/>
                  <a:gd name="connsiteX1296" fmla="*/ 6402 w 10000"/>
                  <a:gd name="connsiteY1296" fmla="*/ 8620 h 10000"/>
                  <a:gd name="connsiteX1297" fmla="*/ 6405 w 10000"/>
                  <a:gd name="connsiteY1297" fmla="*/ 8660 h 10000"/>
                  <a:gd name="connsiteX1298" fmla="*/ 6405 w 10000"/>
                  <a:gd name="connsiteY1298" fmla="*/ 8674 h 10000"/>
                  <a:gd name="connsiteX1299" fmla="*/ 6405 w 10000"/>
                  <a:gd name="connsiteY1299" fmla="*/ 8683 h 10000"/>
                  <a:gd name="connsiteX1300" fmla="*/ 6405 w 10000"/>
                  <a:gd name="connsiteY1300" fmla="*/ 8687 h 10000"/>
                  <a:gd name="connsiteX1301" fmla="*/ 6405 w 10000"/>
                  <a:gd name="connsiteY1301" fmla="*/ 8696 h 10000"/>
                  <a:gd name="connsiteX1302" fmla="*/ 6388 w 10000"/>
                  <a:gd name="connsiteY1302" fmla="*/ 8733 h 10000"/>
                  <a:gd name="connsiteX1303" fmla="*/ 6369 w 10000"/>
                  <a:gd name="connsiteY1303" fmla="*/ 8746 h 10000"/>
                  <a:gd name="connsiteX1304" fmla="*/ 6333 w 10000"/>
                  <a:gd name="connsiteY1304" fmla="*/ 8773 h 10000"/>
                  <a:gd name="connsiteX1305" fmla="*/ 6313 w 10000"/>
                  <a:gd name="connsiteY1305" fmla="*/ 8787 h 10000"/>
                  <a:gd name="connsiteX1306" fmla="*/ 6291 w 10000"/>
                  <a:gd name="connsiteY1306" fmla="*/ 8805 h 10000"/>
                  <a:gd name="connsiteX1307" fmla="*/ 6280 w 10000"/>
                  <a:gd name="connsiteY1307" fmla="*/ 8814 h 10000"/>
                  <a:gd name="connsiteX1308" fmla="*/ 6250 w 10000"/>
                  <a:gd name="connsiteY1308" fmla="*/ 8805 h 10000"/>
                  <a:gd name="connsiteX1309" fmla="*/ 6233 w 10000"/>
                  <a:gd name="connsiteY1309" fmla="*/ 8805 h 10000"/>
                  <a:gd name="connsiteX1310" fmla="*/ 6220 w 10000"/>
                  <a:gd name="connsiteY1310" fmla="*/ 8805 h 10000"/>
                  <a:gd name="connsiteX1311" fmla="*/ 6200 w 10000"/>
                  <a:gd name="connsiteY1311" fmla="*/ 8805 h 10000"/>
                  <a:gd name="connsiteX1312" fmla="*/ 6184 w 10000"/>
                  <a:gd name="connsiteY1312" fmla="*/ 8805 h 10000"/>
                  <a:gd name="connsiteX1313" fmla="*/ 6755 w 10000"/>
                  <a:gd name="connsiteY1313" fmla="*/ 6680 h 10000"/>
                  <a:gd name="connsiteX1314" fmla="*/ 6716 w 10000"/>
                  <a:gd name="connsiteY1314" fmla="*/ 6653 h 10000"/>
                  <a:gd name="connsiteX1315" fmla="*/ 6692 w 10000"/>
                  <a:gd name="connsiteY1315" fmla="*/ 6707 h 10000"/>
                  <a:gd name="connsiteX1316" fmla="*/ 6747 w 10000"/>
                  <a:gd name="connsiteY1316" fmla="*/ 6856 h 10000"/>
                  <a:gd name="connsiteX1317" fmla="*/ 6747 w 10000"/>
                  <a:gd name="connsiteY1317" fmla="*/ 6910 h 10000"/>
                  <a:gd name="connsiteX1318" fmla="*/ 6727 w 10000"/>
                  <a:gd name="connsiteY1318" fmla="*/ 6960 h 10000"/>
                  <a:gd name="connsiteX1319" fmla="*/ 6675 w 10000"/>
                  <a:gd name="connsiteY1319" fmla="*/ 7041 h 10000"/>
                  <a:gd name="connsiteX1320" fmla="*/ 6667 w 10000"/>
                  <a:gd name="connsiteY1320" fmla="*/ 7082 h 10000"/>
                  <a:gd name="connsiteX1321" fmla="*/ 6675 w 10000"/>
                  <a:gd name="connsiteY1321" fmla="*/ 7158 h 10000"/>
                  <a:gd name="connsiteX1322" fmla="*/ 6683 w 10000"/>
                  <a:gd name="connsiteY1322" fmla="*/ 7199 h 10000"/>
                  <a:gd name="connsiteX1323" fmla="*/ 6703 w 10000"/>
                  <a:gd name="connsiteY1323" fmla="*/ 7212 h 10000"/>
                  <a:gd name="connsiteX1324" fmla="*/ 6719 w 10000"/>
                  <a:gd name="connsiteY1324" fmla="*/ 7181 h 10000"/>
                  <a:gd name="connsiteX1325" fmla="*/ 6749 w 10000"/>
                  <a:gd name="connsiteY1325" fmla="*/ 7050 h 10000"/>
                  <a:gd name="connsiteX1326" fmla="*/ 6772 w 10000"/>
                  <a:gd name="connsiteY1326" fmla="*/ 6987 h 10000"/>
                  <a:gd name="connsiteX1327" fmla="*/ 6788 w 10000"/>
                  <a:gd name="connsiteY1327" fmla="*/ 6987 h 10000"/>
                  <a:gd name="connsiteX1328" fmla="*/ 6783 w 10000"/>
                  <a:gd name="connsiteY1328" fmla="*/ 7077 h 10000"/>
                  <a:gd name="connsiteX1329" fmla="*/ 6780 w 10000"/>
                  <a:gd name="connsiteY1329" fmla="*/ 7140 h 10000"/>
                  <a:gd name="connsiteX1330" fmla="*/ 6816 w 10000"/>
                  <a:gd name="connsiteY1330" fmla="*/ 7055 h 10000"/>
                  <a:gd name="connsiteX1331" fmla="*/ 6896 w 10000"/>
                  <a:gd name="connsiteY1331" fmla="*/ 7077 h 10000"/>
                  <a:gd name="connsiteX1332" fmla="*/ 6871 w 10000"/>
                  <a:gd name="connsiteY1332" fmla="*/ 6748 h 10000"/>
                  <a:gd name="connsiteX1333" fmla="*/ 6912 w 10000"/>
                  <a:gd name="connsiteY1333" fmla="*/ 6581 h 10000"/>
                  <a:gd name="connsiteX1334" fmla="*/ 6912 w 10000"/>
                  <a:gd name="connsiteY1334" fmla="*/ 6567 h 10000"/>
                  <a:gd name="connsiteX1335" fmla="*/ 6909 w 10000"/>
                  <a:gd name="connsiteY1335" fmla="*/ 6563 h 10000"/>
                  <a:gd name="connsiteX1336" fmla="*/ 6827 w 10000"/>
                  <a:gd name="connsiteY1336" fmla="*/ 6631 h 10000"/>
                  <a:gd name="connsiteX1337" fmla="*/ 6774 w 10000"/>
                  <a:gd name="connsiteY1337" fmla="*/ 6667 h 10000"/>
                  <a:gd name="connsiteX1338" fmla="*/ 6184 w 10000"/>
                  <a:gd name="connsiteY1338" fmla="*/ 8805 h 10000"/>
                  <a:gd name="connsiteX0" fmla="*/ 6184 w 10000"/>
                  <a:gd name="connsiteY0" fmla="*/ 8805 h 10000"/>
                  <a:gd name="connsiteX1" fmla="*/ 6175 w 10000"/>
                  <a:gd name="connsiteY1" fmla="*/ 8800 h 10000"/>
                  <a:gd name="connsiteX2" fmla="*/ 6167 w 10000"/>
                  <a:gd name="connsiteY2" fmla="*/ 8832 h 10000"/>
                  <a:gd name="connsiteX3" fmla="*/ 6167 w 10000"/>
                  <a:gd name="connsiteY3" fmla="*/ 8845 h 10000"/>
                  <a:gd name="connsiteX4" fmla="*/ 6140 w 10000"/>
                  <a:gd name="connsiteY4" fmla="*/ 8877 h 10000"/>
                  <a:gd name="connsiteX5" fmla="*/ 6098 w 10000"/>
                  <a:gd name="connsiteY5" fmla="*/ 8904 h 10000"/>
                  <a:gd name="connsiteX6" fmla="*/ 6090 w 10000"/>
                  <a:gd name="connsiteY6" fmla="*/ 8904 h 10000"/>
                  <a:gd name="connsiteX7" fmla="*/ 6082 w 10000"/>
                  <a:gd name="connsiteY7" fmla="*/ 8904 h 10000"/>
                  <a:gd name="connsiteX8" fmla="*/ 6082 w 10000"/>
                  <a:gd name="connsiteY8" fmla="*/ 8958 h 10000"/>
                  <a:gd name="connsiteX9" fmla="*/ 6082 w 10000"/>
                  <a:gd name="connsiteY9" fmla="*/ 8963 h 10000"/>
                  <a:gd name="connsiteX10" fmla="*/ 6079 w 10000"/>
                  <a:gd name="connsiteY10" fmla="*/ 9012 h 10000"/>
                  <a:gd name="connsiteX11" fmla="*/ 6073 w 10000"/>
                  <a:gd name="connsiteY11" fmla="*/ 9066 h 10000"/>
                  <a:gd name="connsiteX12" fmla="*/ 6073 w 10000"/>
                  <a:gd name="connsiteY12" fmla="*/ 9120 h 10000"/>
                  <a:gd name="connsiteX13" fmla="*/ 6073 w 10000"/>
                  <a:gd name="connsiteY13" fmla="*/ 9147 h 10000"/>
                  <a:gd name="connsiteX14" fmla="*/ 6073 w 10000"/>
                  <a:gd name="connsiteY14" fmla="*/ 9197 h 10000"/>
                  <a:gd name="connsiteX15" fmla="*/ 6068 w 10000"/>
                  <a:gd name="connsiteY15" fmla="*/ 9233 h 10000"/>
                  <a:gd name="connsiteX16" fmla="*/ 6065 w 10000"/>
                  <a:gd name="connsiteY16" fmla="*/ 9301 h 10000"/>
                  <a:gd name="connsiteX17" fmla="*/ 6065 w 10000"/>
                  <a:gd name="connsiteY17" fmla="*/ 9350 h 10000"/>
                  <a:gd name="connsiteX18" fmla="*/ 6060 w 10000"/>
                  <a:gd name="connsiteY18" fmla="*/ 9382 h 10000"/>
                  <a:gd name="connsiteX19" fmla="*/ 6060 w 10000"/>
                  <a:gd name="connsiteY19" fmla="*/ 9409 h 10000"/>
                  <a:gd name="connsiteX20" fmla="*/ 6051 w 10000"/>
                  <a:gd name="connsiteY20" fmla="*/ 9423 h 10000"/>
                  <a:gd name="connsiteX21" fmla="*/ 6049 w 10000"/>
                  <a:gd name="connsiteY21" fmla="*/ 9436 h 10000"/>
                  <a:gd name="connsiteX22" fmla="*/ 6035 w 10000"/>
                  <a:gd name="connsiteY22" fmla="*/ 9450 h 10000"/>
                  <a:gd name="connsiteX23" fmla="*/ 6026 w 10000"/>
                  <a:gd name="connsiteY23" fmla="*/ 9459 h 10000"/>
                  <a:gd name="connsiteX24" fmla="*/ 6018 w 10000"/>
                  <a:gd name="connsiteY24" fmla="*/ 9445 h 10000"/>
                  <a:gd name="connsiteX25" fmla="*/ 6007 w 10000"/>
                  <a:gd name="connsiteY25" fmla="*/ 9409 h 10000"/>
                  <a:gd name="connsiteX26" fmla="*/ 5985 w 10000"/>
                  <a:gd name="connsiteY26" fmla="*/ 9369 h 10000"/>
                  <a:gd name="connsiteX27" fmla="*/ 5969 w 10000"/>
                  <a:gd name="connsiteY27" fmla="*/ 9332 h 10000"/>
                  <a:gd name="connsiteX28" fmla="*/ 5955 w 10000"/>
                  <a:gd name="connsiteY28" fmla="*/ 9314 h 10000"/>
                  <a:gd name="connsiteX29" fmla="*/ 5952 w 10000"/>
                  <a:gd name="connsiteY29" fmla="*/ 9305 h 10000"/>
                  <a:gd name="connsiteX30" fmla="*/ 5935 w 10000"/>
                  <a:gd name="connsiteY30" fmla="*/ 9305 h 10000"/>
                  <a:gd name="connsiteX31" fmla="*/ 5922 w 10000"/>
                  <a:gd name="connsiteY31" fmla="*/ 9319 h 10000"/>
                  <a:gd name="connsiteX32" fmla="*/ 5913 w 10000"/>
                  <a:gd name="connsiteY32" fmla="*/ 9328 h 10000"/>
                  <a:gd name="connsiteX33" fmla="*/ 5905 w 10000"/>
                  <a:gd name="connsiteY33" fmla="*/ 9332 h 10000"/>
                  <a:gd name="connsiteX34" fmla="*/ 5897 w 10000"/>
                  <a:gd name="connsiteY34" fmla="*/ 9350 h 10000"/>
                  <a:gd name="connsiteX35" fmla="*/ 5875 w 10000"/>
                  <a:gd name="connsiteY35" fmla="*/ 9364 h 10000"/>
                  <a:gd name="connsiteX36" fmla="*/ 5850 w 10000"/>
                  <a:gd name="connsiteY36" fmla="*/ 9391 h 10000"/>
                  <a:gd name="connsiteX37" fmla="*/ 5833 w 10000"/>
                  <a:gd name="connsiteY37" fmla="*/ 9405 h 10000"/>
                  <a:gd name="connsiteX38" fmla="*/ 5822 w 10000"/>
                  <a:gd name="connsiteY38" fmla="*/ 9409 h 10000"/>
                  <a:gd name="connsiteX39" fmla="*/ 5800 w 10000"/>
                  <a:gd name="connsiteY39" fmla="*/ 9423 h 10000"/>
                  <a:gd name="connsiteX40" fmla="*/ 5784 w 10000"/>
                  <a:gd name="connsiteY40" fmla="*/ 9436 h 10000"/>
                  <a:gd name="connsiteX41" fmla="*/ 5767 w 10000"/>
                  <a:gd name="connsiteY41" fmla="*/ 9450 h 10000"/>
                  <a:gd name="connsiteX42" fmla="*/ 5751 w 10000"/>
                  <a:gd name="connsiteY42" fmla="*/ 9463 h 10000"/>
                  <a:gd name="connsiteX43" fmla="*/ 5745 w 10000"/>
                  <a:gd name="connsiteY43" fmla="*/ 9472 h 10000"/>
                  <a:gd name="connsiteX44" fmla="*/ 5751 w 10000"/>
                  <a:gd name="connsiteY44" fmla="*/ 9477 h 10000"/>
                  <a:gd name="connsiteX45" fmla="*/ 5762 w 10000"/>
                  <a:gd name="connsiteY45" fmla="*/ 9504 h 10000"/>
                  <a:gd name="connsiteX46" fmla="*/ 5767 w 10000"/>
                  <a:gd name="connsiteY46" fmla="*/ 9526 h 10000"/>
                  <a:gd name="connsiteX47" fmla="*/ 5784 w 10000"/>
                  <a:gd name="connsiteY47" fmla="*/ 9576 h 10000"/>
                  <a:gd name="connsiteX48" fmla="*/ 5797 w 10000"/>
                  <a:gd name="connsiteY48" fmla="*/ 9603 h 10000"/>
                  <a:gd name="connsiteX49" fmla="*/ 5808 w 10000"/>
                  <a:gd name="connsiteY49" fmla="*/ 9644 h 10000"/>
                  <a:gd name="connsiteX50" fmla="*/ 5822 w 10000"/>
                  <a:gd name="connsiteY50" fmla="*/ 9671 h 10000"/>
                  <a:gd name="connsiteX51" fmla="*/ 5825 w 10000"/>
                  <a:gd name="connsiteY51" fmla="*/ 9684 h 10000"/>
                  <a:gd name="connsiteX52" fmla="*/ 5831 w 10000"/>
                  <a:gd name="connsiteY52" fmla="*/ 9684 h 10000"/>
                  <a:gd name="connsiteX53" fmla="*/ 5825 w 10000"/>
                  <a:gd name="connsiteY53" fmla="*/ 9698 h 10000"/>
                  <a:gd name="connsiteX54" fmla="*/ 5806 w 10000"/>
                  <a:gd name="connsiteY54" fmla="*/ 9725 h 10000"/>
                  <a:gd name="connsiteX55" fmla="*/ 5792 w 10000"/>
                  <a:gd name="connsiteY55" fmla="*/ 9738 h 10000"/>
                  <a:gd name="connsiteX56" fmla="*/ 5737 w 10000"/>
                  <a:gd name="connsiteY56" fmla="*/ 9793 h 10000"/>
                  <a:gd name="connsiteX57" fmla="*/ 5728 w 10000"/>
                  <a:gd name="connsiteY57" fmla="*/ 9806 h 10000"/>
                  <a:gd name="connsiteX58" fmla="*/ 5712 w 10000"/>
                  <a:gd name="connsiteY58" fmla="*/ 9815 h 10000"/>
                  <a:gd name="connsiteX59" fmla="*/ 5690 w 10000"/>
                  <a:gd name="connsiteY59" fmla="*/ 9838 h 10000"/>
                  <a:gd name="connsiteX60" fmla="*/ 5679 w 10000"/>
                  <a:gd name="connsiteY60" fmla="*/ 9842 h 10000"/>
                  <a:gd name="connsiteX61" fmla="*/ 5665 w 10000"/>
                  <a:gd name="connsiteY61" fmla="*/ 9842 h 10000"/>
                  <a:gd name="connsiteX62" fmla="*/ 5648 w 10000"/>
                  <a:gd name="connsiteY62" fmla="*/ 9851 h 10000"/>
                  <a:gd name="connsiteX63" fmla="*/ 5621 w 10000"/>
                  <a:gd name="connsiteY63" fmla="*/ 9892 h 10000"/>
                  <a:gd name="connsiteX64" fmla="*/ 5544 w 10000"/>
                  <a:gd name="connsiteY64" fmla="*/ 9946 h 10000"/>
                  <a:gd name="connsiteX65" fmla="*/ 5406 w 10000"/>
                  <a:gd name="connsiteY65" fmla="*/ 10000 h 10000"/>
                  <a:gd name="connsiteX66" fmla="*/ 5350 w 10000"/>
                  <a:gd name="connsiteY66" fmla="*/ 9986 h 10000"/>
                  <a:gd name="connsiteX67" fmla="*/ 5342 w 10000"/>
                  <a:gd name="connsiteY67" fmla="*/ 9950 h 10000"/>
                  <a:gd name="connsiteX68" fmla="*/ 5342 w 10000"/>
                  <a:gd name="connsiteY68" fmla="*/ 9932 h 10000"/>
                  <a:gd name="connsiteX69" fmla="*/ 5342 w 10000"/>
                  <a:gd name="connsiteY69" fmla="*/ 9923 h 10000"/>
                  <a:gd name="connsiteX70" fmla="*/ 5342 w 10000"/>
                  <a:gd name="connsiteY70" fmla="*/ 9919 h 10000"/>
                  <a:gd name="connsiteX71" fmla="*/ 5348 w 10000"/>
                  <a:gd name="connsiteY71" fmla="*/ 9919 h 10000"/>
                  <a:gd name="connsiteX72" fmla="*/ 5348 w 10000"/>
                  <a:gd name="connsiteY72" fmla="*/ 9910 h 10000"/>
                  <a:gd name="connsiteX73" fmla="*/ 5350 w 10000"/>
                  <a:gd name="connsiteY73" fmla="*/ 9910 h 10000"/>
                  <a:gd name="connsiteX74" fmla="*/ 5350 w 10000"/>
                  <a:gd name="connsiteY74" fmla="*/ 9905 h 10000"/>
                  <a:gd name="connsiteX75" fmla="*/ 5356 w 10000"/>
                  <a:gd name="connsiteY75" fmla="*/ 9905 h 10000"/>
                  <a:gd name="connsiteX76" fmla="*/ 5356 w 10000"/>
                  <a:gd name="connsiteY76" fmla="*/ 9896 h 10000"/>
                  <a:gd name="connsiteX77" fmla="*/ 5359 w 10000"/>
                  <a:gd name="connsiteY77" fmla="*/ 9896 h 10000"/>
                  <a:gd name="connsiteX78" fmla="*/ 5359 w 10000"/>
                  <a:gd name="connsiteY78" fmla="*/ 9892 h 10000"/>
                  <a:gd name="connsiteX79" fmla="*/ 5364 w 10000"/>
                  <a:gd name="connsiteY79" fmla="*/ 9892 h 10000"/>
                  <a:gd name="connsiteX80" fmla="*/ 5364 w 10000"/>
                  <a:gd name="connsiteY80" fmla="*/ 9883 h 10000"/>
                  <a:gd name="connsiteX81" fmla="*/ 5359 w 10000"/>
                  <a:gd name="connsiteY81" fmla="*/ 9883 h 10000"/>
                  <a:gd name="connsiteX82" fmla="*/ 5359 w 10000"/>
                  <a:gd name="connsiteY82" fmla="*/ 9878 h 10000"/>
                  <a:gd name="connsiteX83" fmla="*/ 5359 w 10000"/>
                  <a:gd name="connsiteY83" fmla="*/ 9869 h 10000"/>
                  <a:gd name="connsiteX84" fmla="*/ 5356 w 10000"/>
                  <a:gd name="connsiteY84" fmla="*/ 9869 h 10000"/>
                  <a:gd name="connsiteX85" fmla="*/ 5356 w 10000"/>
                  <a:gd name="connsiteY85" fmla="*/ 9865 h 10000"/>
                  <a:gd name="connsiteX86" fmla="*/ 5350 w 10000"/>
                  <a:gd name="connsiteY86" fmla="*/ 9865 h 10000"/>
                  <a:gd name="connsiteX87" fmla="*/ 5350 w 10000"/>
                  <a:gd name="connsiteY87" fmla="*/ 9856 h 10000"/>
                  <a:gd name="connsiteX88" fmla="*/ 5348 w 10000"/>
                  <a:gd name="connsiteY88" fmla="*/ 9856 h 10000"/>
                  <a:gd name="connsiteX89" fmla="*/ 5348 w 10000"/>
                  <a:gd name="connsiteY89" fmla="*/ 9851 h 10000"/>
                  <a:gd name="connsiteX90" fmla="*/ 5348 w 10000"/>
                  <a:gd name="connsiteY90" fmla="*/ 9842 h 10000"/>
                  <a:gd name="connsiteX91" fmla="*/ 5348 w 10000"/>
                  <a:gd name="connsiteY91" fmla="*/ 9838 h 10000"/>
                  <a:gd name="connsiteX92" fmla="*/ 5348 w 10000"/>
                  <a:gd name="connsiteY92" fmla="*/ 9829 h 10000"/>
                  <a:gd name="connsiteX93" fmla="*/ 5348 w 10000"/>
                  <a:gd name="connsiteY93" fmla="*/ 9820 h 10000"/>
                  <a:gd name="connsiteX94" fmla="*/ 5348 w 10000"/>
                  <a:gd name="connsiteY94" fmla="*/ 9815 h 10000"/>
                  <a:gd name="connsiteX95" fmla="*/ 5348 w 10000"/>
                  <a:gd name="connsiteY95" fmla="*/ 9806 h 10000"/>
                  <a:gd name="connsiteX96" fmla="*/ 5350 w 10000"/>
                  <a:gd name="connsiteY96" fmla="*/ 9806 h 10000"/>
                  <a:gd name="connsiteX97" fmla="*/ 5350 w 10000"/>
                  <a:gd name="connsiteY97" fmla="*/ 9802 h 10000"/>
                  <a:gd name="connsiteX98" fmla="*/ 5350 w 10000"/>
                  <a:gd name="connsiteY98" fmla="*/ 9793 h 10000"/>
                  <a:gd name="connsiteX99" fmla="*/ 5356 w 10000"/>
                  <a:gd name="connsiteY99" fmla="*/ 9788 h 10000"/>
                  <a:gd name="connsiteX100" fmla="*/ 5356 w 10000"/>
                  <a:gd name="connsiteY100" fmla="*/ 9779 h 10000"/>
                  <a:gd name="connsiteX101" fmla="*/ 5359 w 10000"/>
                  <a:gd name="connsiteY101" fmla="*/ 9779 h 10000"/>
                  <a:gd name="connsiteX102" fmla="*/ 5359 w 10000"/>
                  <a:gd name="connsiteY102" fmla="*/ 9774 h 10000"/>
                  <a:gd name="connsiteX103" fmla="*/ 5364 w 10000"/>
                  <a:gd name="connsiteY103" fmla="*/ 9765 h 10000"/>
                  <a:gd name="connsiteX104" fmla="*/ 5397 w 10000"/>
                  <a:gd name="connsiteY104" fmla="*/ 9698 h 10000"/>
                  <a:gd name="connsiteX105" fmla="*/ 5397 w 10000"/>
                  <a:gd name="connsiteY105" fmla="*/ 9662 h 10000"/>
                  <a:gd name="connsiteX106" fmla="*/ 5381 w 10000"/>
                  <a:gd name="connsiteY106" fmla="*/ 9648 h 10000"/>
                  <a:gd name="connsiteX107" fmla="*/ 5381 w 10000"/>
                  <a:gd name="connsiteY107" fmla="*/ 9608 h 10000"/>
                  <a:gd name="connsiteX108" fmla="*/ 5400 w 10000"/>
                  <a:gd name="connsiteY108" fmla="*/ 9590 h 10000"/>
                  <a:gd name="connsiteX109" fmla="*/ 5392 w 10000"/>
                  <a:gd name="connsiteY109" fmla="*/ 9553 h 10000"/>
                  <a:gd name="connsiteX110" fmla="*/ 5375 w 10000"/>
                  <a:gd name="connsiteY110" fmla="*/ 9526 h 10000"/>
                  <a:gd name="connsiteX111" fmla="*/ 5350 w 10000"/>
                  <a:gd name="connsiteY111" fmla="*/ 9504 h 10000"/>
                  <a:gd name="connsiteX112" fmla="*/ 5323 w 10000"/>
                  <a:gd name="connsiteY112" fmla="*/ 9562 h 10000"/>
                  <a:gd name="connsiteX113" fmla="*/ 5309 w 10000"/>
                  <a:gd name="connsiteY113" fmla="*/ 9535 h 10000"/>
                  <a:gd name="connsiteX114" fmla="*/ 5312 w 10000"/>
                  <a:gd name="connsiteY114" fmla="*/ 9436 h 10000"/>
                  <a:gd name="connsiteX115" fmla="*/ 5276 w 10000"/>
                  <a:gd name="connsiteY115" fmla="*/ 9409 h 10000"/>
                  <a:gd name="connsiteX116" fmla="*/ 5270 w 10000"/>
                  <a:gd name="connsiteY116" fmla="*/ 9418 h 10000"/>
                  <a:gd name="connsiteX117" fmla="*/ 5259 w 10000"/>
                  <a:gd name="connsiteY117" fmla="*/ 9423 h 10000"/>
                  <a:gd name="connsiteX118" fmla="*/ 5243 w 10000"/>
                  <a:gd name="connsiteY118" fmla="*/ 9445 h 10000"/>
                  <a:gd name="connsiteX119" fmla="*/ 5229 w 10000"/>
                  <a:gd name="connsiteY119" fmla="*/ 9450 h 10000"/>
                  <a:gd name="connsiteX120" fmla="*/ 5221 w 10000"/>
                  <a:gd name="connsiteY120" fmla="*/ 9459 h 10000"/>
                  <a:gd name="connsiteX121" fmla="*/ 5199 w 10000"/>
                  <a:gd name="connsiteY121" fmla="*/ 9463 h 10000"/>
                  <a:gd name="connsiteX122" fmla="*/ 5179 w 10000"/>
                  <a:gd name="connsiteY122" fmla="*/ 9463 h 10000"/>
                  <a:gd name="connsiteX123" fmla="*/ 5166 w 10000"/>
                  <a:gd name="connsiteY123" fmla="*/ 9450 h 10000"/>
                  <a:gd name="connsiteX124" fmla="*/ 5155 w 10000"/>
                  <a:gd name="connsiteY124" fmla="*/ 9432 h 10000"/>
                  <a:gd name="connsiteX125" fmla="*/ 5149 w 10000"/>
                  <a:gd name="connsiteY125" fmla="*/ 9432 h 10000"/>
                  <a:gd name="connsiteX126" fmla="*/ 5146 w 10000"/>
                  <a:gd name="connsiteY126" fmla="*/ 9432 h 10000"/>
                  <a:gd name="connsiteX127" fmla="*/ 5146 w 10000"/>
                  <a:gd name="connsiteY127" fmla="*/ 9436 h 10000"/>
                  <a:gd name="connsiteX128" fmla="*/ 5132 w 10000"/>
                  <a:gd name="connsiteY128" fmla="*/ 9445 h 10000"/>
                  <a:gd name="connsiteX129" fmla="*/ 5124 w 10000"/>
                  <a:gd name="connsiteY129" fmla="*/ 9463 h 10000"/>
                  <a:gd name="connsiteX130" fmla="*/ 5119 w 10000"/>
                  <a:gd name="connsiteY130" fmla="*/ 9472 h 10000"/>
                  <a:gd name="connsiteX131" fmla="*/ 5094 w 10000"/>
                  <a:gd name="connsiteY131" fmla="*/ 9486 h 10000"/>
                  <a:gd name="connsiteX132" fmla="*/ 5075 w 10000"/>
                  <a:gd name="connsiteY132" fmla="*/ 9490 h 10000"/>
                  <a:gd name="connsiteX133" fmla="*/ 5058 w 10000"/>
                  <a:gd name="connsiteY133" fmla="*/ 9499 h 10000"/>
                  <a:gd name="connsiteX134" fmla="*/ 5028 w 10000"/>
                  <a:gd name="connsiteY134" fmla="*/ 9513 h 10000"/>
                  <a:gd name="connsiteX135" fmla="*/ 5006 w 10000"/>
                  <a:gd name="connsiteY135" fmla="*/ 9522 h 10000"/>
                  <a:gd name="connsiteX136" fmla="*/ 4986 w 10000"/>
                  <a:gd name="connsiteY136" fmla="*/ 9535 h 10000"/>
                  <a:gd name="connsiteX137" fmla="*/ 4948 w 10000"/>
                  <a:gd name="connsiteY137" fmla="*/ 9549 h 10000"/>
                  <a:gd name="connsiteX138" fmla="*/ 4925 w 10000"/>
                  <a:gd name="connsiteY138" fmla="*/ 9549 h 10000"/>
                  <a:gd name="connsiteX139" fmla="*/ 4906 w 10000"/>
                  <a:gd name="connsiteY139" fmla="*/ 9549 h 10000"/>
                  <a:gd name="connsiteX140" fmla="*/ 4892 w 10000"/>
                  <a:gd name="connsiteY140" fmla="*/ 9553 h 10000"/>
                  <a:gd name="connsiteX141" fmla="*/ 4890 w 10000"/>
                  <a:gd name="connsiteY141" fmla="*/ 9562 h 10000"/>
                  <a:gd name="connsiteX142" fmla="*/ 4881 w 10000"/>
                  <a:gd name="connsiteY142" fmla="*/ 9576 h 10000"/>
                  <a:gd name="connsiteX143" fmla="*/ 4873 w 10000"/>
                  <a:gd name="connsiteY143" fmla="*/ 9594 h 10000"/>
                  <a:gd name="connsiteX144" fmla="*/ 4868 w 10000"/>
                  <a:gd name="connsiteY144" fmla="*/ 9581 h 10000"/>
                  <a:gd name="connsiteX145" fmla="*/ 4865 w 10000"/>
                  <a:gd name="connsiteY145" fmla="*/ 9567 h 10000"/>
                  <a:gd name="connsiteX146" fmla="*/ 4851 w 10000"/>
                  <a:gd name="connsiteY146" fmla="*/ 9567 h 10000"/>
                  <a:gd name="connsiteX147" fmla="*/ 4848 w 10000"/>
                  <a:gd name="connsiteY147" fmla="*/ 9576 h 10000"/>
                  <a:gd name="connsiteX148" fmla="*/ 4829 w 10000"/>
                  <a:gd name="connsiteY148" fmla="*/ 9581 h 10000"/>
                  <a:gd name="connsiteX149" fmla="*/ 4818 w 10000"/>
                  <a:gd name="connsiteY149" fmla="*/ 9576 h 10000"/>
                  <a:gd name="connsiteX150" fmla="*/ 4810 w 10000"/>
                  <a:gd name="connsiteY150" fmla="*/ 9576 h 10000"/>
                  <a:gd name="connsiteX151" fmla="*/ 4796 w 10000"/>
                  <a:gd name="connsiteY151" fmla="*/ 9581 h 10000"/>
                  <a:gd name="connsiteX152" fmla="*/ 4788 w 10000"/>
                  <a:gd name="connsiteY152" fmla="*/ 9576 h 10000"/>
                  <a:gd name="connsiteX153" fmla="*/ 4779 w 10000"/>
                  <a:gd name="connsiteY153" fmla="*/ 9576 h 10000"/>
                  <a:gd name="connsiteX154" fmla="*/ 4768 w 10000"/>
                  <a:gd name="connsiteY154" fmla="*/ 9581 h 10000"/>
                  <a:gd name="connsiteX155" fmla="*/ 4760 w 10000"/>
                  <a:gd name="connsiteY155" fmla="*/ 9553 h 10000"/>
                  <a:gd name="connsiteX156" fmla="*/ 4754 w 10000"/>
                  <a:gd name="connsiteY156" fmla="*/ 9526 h 10000"/>
                  <a:gd name="connsiteX157" fmla="*/ 4754 w 10000"/>
                  <a:gd name="connsiteY157" fmla="*/ 9486 h 10000"/>
                  <a:gd name="connsiteX158" fmla="*/ 4754 w 10000"/>
                  <a:gd name="connsiteY158" fmla="*/ 9445 h 10000"/>
                  <a:gd name="connsiteX159" fmla="*/ 4760 w 10000"/>
                  <a:gd name="connsiteY159" fmla="*/ 9432 h 10000"/>
                  <a:gd name="connsiteX160" fmla="*/ 4760 w 10000"/>
                  <a:gd name="connsiteY160" fmla="*/ 9396 h 10000"/>
                  <a:gd name="connsiteX161" fmla="*/ 4760 w 10000"/>
                  <a:gd name="connsiteY161" fmla="*/ 9382 h 10000"/>
                  <a:gd name="connsiteX162" fmla="*/ 4760 w 10000"/>
                  <a:gd name="connsiteY162" fmla="*/ 9355 h 10000"/>
                  <a:gd name="connsiteX163" fmla="*/ 4749 w 10000"/>
                  <a:gd name="connsiteY163" fmla="*/ 9341 h 10000"/>
                  <a:gd name="connsiteX164" fmla="*/ 4746 w 10000"/>
                  <a:gd name="connsiteY164" fmla="*/ 9332 h 10000"/>
                  <a:gd name="connsiteX165" fmla="*/ 4732 w 10000"/>
                  <a:gd name="connsiteY165" fmla="*/ 9328 h 10000"/>
                  <a:gd name="connsiteX166" fmla="*/ 4716 w 10000"/>
                  <a:gd name="connsiteY166" fmla="*/ 9292 h 10000"/>
                  <a:gd name="connsiteX167" fmla="*/ 4705 w 10000"/>
                  <a:gd name="connsiteY167" fmla="*/ 9274 h 10000"/>
                  <a:gd name="connsiteX168" fmla="*/ 4699 w 10000"/>
                  <a:gd name="connsiteY168" fmla="*/ 9278 h 10000"/>
                  <a:gd name="connsiteX169" fmla="*/ 4696 w 10000"/>
                  <a:gd name="connsiteY169" fmla="*/ 9287 h 10000"/>
                  <a:gd name="connsiteX170" fmla="*/ 4680 w 10000"/>
                  <a:gd name="connsiteY170" fmla="*/ 9292 h 10000"/>
                  <a:gd name="connsiteX171" fmla="*/ 4672 w 10000"/>
                  <a:gd name="connsiteY171" fmla="*/ 9274 h 10000"/>
                  <a:gd name="connsiteX172" fmla="*/ 4636 w 10000"/>
                  <a:gd name="connsiteY172" fmla="*/ 9224 h 10000"/>
                  <a:gd name="connsiteX173" fmla="*/ 4616 w 10000"/>
                  <a:gd name="connsiteY173" fmla="*/ 9211 h 10000"/>
                  <a:gd name="connsiteX174" fmla="*/ 4608 w 10000"/>
                  <a:gd name="connsiteY174" fmla="*/ 9206 h 10000"/>
                  <a:gd name="connsiteX175" fmla="*/ 4616 w 10000"/>
                  <a:gd name="connsiteY175" fmla="*/ 9193 h 10000"/>
                  <a:gd name="connsiteX176" fmla="*/ 4633 w 10000"/>
                  <a:gd name="connsiteY176" fmla="*/ 9184 h 10000"/>
                  <a:gd name="connsiteX177" fmla="*/ 4616 w 10000"/>
                  <a:gd name="connsiteY177" fmla="*/ 9120 h 10000"/>
                  <a:gd name="connsiteX178" fmla="*/ 4625 w 10000"/>
                  <a:gd name="connsiteY178" fmla="*/ 9039 h 10000"/>
                  <a:gd name="connsiteX179" fmla="*/ 4616 w 10000"/>
                  <a:gd name="connsiteY179" fmla="*/ 9026 h 10000"/>
                  <a:gd name="connsiteX180" fmla="*/ 4600 w 10000"/>
                  <a:gd name="connsiteY180" fmla="*/ 9017 h 10000"/>
                  <a:gd name="connsiteX181" fmla="*/ 4583 w 10000"/>
                  <a:gd name="connsiteY181" fmla="*/ 9003 h 10000"/>
                  <a:gd name="connsiteX182" fmla="*/ 4570 w 10000"/>
                  <a:gd name="connsiteY182" fmla="*/ 9012 h 10000"/>
                  <a:gd name="connsiteX183" fmla="*/ 4570 w 10000"/>
                  <a:gd name="connsiteY183" fmla="*/ 9026 h 10000"/>
                  <a:gd name="connsiteX184" fmla="*/ 4570 w 10000"/>
                  <a:gd name="connsiteY184" fmla="*/ 9035 h 10000"/>
                  <a:gd name="connsiteX185" fmla="*/ 4578 w 10000"/>
                  <a:gd name="connsiteY185" fmla="*/ 9048 h 10000"/>
                  <a:gd name="connsiteX186" fmla="*/ 4583 w 10000"/>
                  <a:gd name="connsiteY186" fmla="*/ 9089 h 10000"/>
                  <a:gd name="connsiteX187" fmla="*/ 4586 w 10000"/>
                  <a:gd name="connsiteY187" fmla="*/ 9116 h 10000"/>
                  <a:gd name="connsiteX188" fmla="*/ 4586 w 10000"/>
                  <a:gd name="connsiteY188" fmla="*/ 9120 h 10000"/>
                  <a:gd name="connsiteX189" fmla="*/ 4583 w 10000"/>
                  <a:gd name="connsiteY189" fmla="*/ 9143 h 10000"/>
                  <a:gd name="connsiteX190" fmla="*/ 4583 w 10000"/>
                  <a:gd name="connsiteY190" fmla="*/ 9170 h 10000"/>
                  <a:gd name="connsiteX191" fmla="*/ 4578 w 10000"/>
                  <a:gd name="connsiteY191" fmla="*/ 9175 h 10000"/>
                  <a:gd name="connsiteX192" fmla="*/ 4570 w 10000"/>
                  <a:gd name="connsiteY192" fmla="*/ 9197 h 10000"/>
                  <a:gd name="connsiteX193" fmla="*/ 4556 w 10000"/>
                  <a:gd name="connsiteY193" fmla="*/ 9170 h 10000"/>
                  <a:gd name="connsiteX194" fmla="*/ 4553 w 10000"/>
                  <a:gd name="connsiteY194" fmla="*/ 9147 h 10000"/>
                  <a:gd name="connsiteX195" fmla="*/ 4545 w 10000"/>
                  <a:gd name="connsiteY195" fmla="*/ 9120 h 10000"/>
                  <a:gd name="connsiteX196" fmla="*/ 4539 w 10000"/>
                  <a:gd name="connsiteY196" fmla="*/ 9093 h 10000"/>
                  <a:gd name="connsiteX197" fmla="*/ 4531 w 10000"/>
                  <a:gd name="connsiteY197" fmla="*/ 9062 h 10000"/>
                  <a:gd name="connsiteX198" fmla="*/ 4523 w 10000"/>
                  <a:gd name="connsiteY198" fmla="*/ 9039 h 10000"/>
                  <a:gd name="connsiteX199" fmla="*/ 4514 w 10000"/>
                  <a:gd name="connsiteY199" fmla="*/ 9026 h 10000"/>
                  <a:gd name="connsiteX200" fmla="*/ 4514 w 10000"/>
                  <a:gd name="connsiteY200" fmla="*/ 9035 h 10000"/>
                  <a:gd name="connsiteX201" fmla="*/ 4512 w 10000"/>
                  <a:gd name="connsiteY201" fmla="*/ 9035 h 10000"/>
                  <a:gd name="connsiteX202" fmla="*/ 4503 w 10000"/>
                  <a:gd name="connsiteY202" fmla="*/ 9035 h 10000"/>
                  <a:gd name="connsiteX203" fmla="*/ 4498 w 10000"/>
                  <a:gd name="connsiteY203" fmla="*/ 9048 h 10000"/>
                  <a:gd name="connsiteX204" fmla="*/ 4481 w 10000"/>
                  <a:gd name="connsiteY204" fmla="*/ 9062 h 10000"/>
                  <a:gd name="connsiteX205" fmla="*/ 4473 w 10000"/>
                  <a:gd name="connsiteY205" fmla="*/ 9066 h 10000"/>
                  <a:gd name="connsiteX206" fmla="*/ 4473 w 10000"/>
                  <a:gd name="connsiteY206" fmla="*/ 9075 h 10000"/>
                  <a:gd name="connsiteX207" fmla="*/ 4459 w 10000"/>
                  <a:gd name="connsiteY207" fmla="*/ 9080 h 10000"/>
                  <a:gd name="connsiteX208" fmla="*/ 4448 w 10000"/>
                  <a:gd name="connsiteY208" fmla="*/ 9075 h 10000"/>
                  <a:gd name="connsiteX209" fmla="*/ 4440 w 10000"/>
                  <a:gd name="connsiteY209" fmla="*/ 9075 h 10000"/>
                  <a:gd name="connsiteX210" fmla="*/ 4432 w 10000"/>
                  <a:gd name="connsiteY210" fmla="*/ 9080 h 10000"/>
                  <a:gd name="connsiteX211" fmla="*/ 4418 w 10000"/>
                  <a:gd name="connsiteY211" fmla="*/ 9093 h 10000"/>
                  <a:gd name="connsiteX212" fmla="*/ 4398 w 10000"/>
                  <a:gd name="connsiteY212" fmla="*/ 9116 h 10000"/>
                  <a:gd name="connsiteX213" fmla="*/ 4390 w 10000"/>
                  <a:gd name="connsiteY213" fmla="*/ 9120 h 10000"/>
                  <a:gd name="connsiteX214" fmla="*/ 4382 w 10000"/>
                  <a:gd name="connsiteY214" fmla="*/ 9129 h 10000"/>
                  <a:gd name="connsiteX215" fmla="*/ 4382 w 10000"/>
                  <a:gd name="connsiteY215" fmla="*/ 9134 h 10000"/>
                  <a:gd name="connsiteX216" fmla="*/ 4385 w 10000"/>
                  <a:gd name="connsiteY216" fmla="*/ 9143 h 10000"/>
                  <a:gd name="connsiteX217" fmla="*/ 4398 w 10000"/>
                  <a:gd name="connsiteY217" fmla="*/ 9134 h 10000"/>
                  <a:gd name="connsiteX218" fmla="*/ 4418 w 10000"/>
                  <a:gd name="connsiteY218" fmla="*/ 9161 h 10000"/>
                  <a:gd name="connsiteX219" fmla="*/ 4423 w 10000"/>
                  <a:gd name="connsiteY219" fmla="*/ 9170 h 10000"/>
                  <a:gd name="connsiteX220" fmla="*/ 4426 w 10000"/>
                  <a:gd name="connsiteY220" fmla="*/ 9175 h 10000"/>
                  <a:gd name="connsiteX221" fmla="*/ 4432 w 10000"/>
                  <a:gd name="connsiteY221" fmla="*/ 9211 h 10000"/>
                  <a:gd name="connsiteX222" fmla="*/ 4426 w 10000"/>
                  <a:gd name="connsiteY222" fmla="*/ 9224 h 10000"/>
                  <a:gd name="connsiteX223" fmla="*/ 4418 w 10000"/>
                  <a:gd name="connsiteY223" fmla="*/ 9247 h 10000"/>
                  <a:gd name="connsiteX224" fmla="*/ 4409 w 10000"/>
                  <a:gd name="connsiteY224" fmla="*/ 9238 h 10000"/>
                  <a:gd name="connsiteX225" fmla="*/ 4398 w 10000"/>
                  <a:gd name="connsiteY225" fmla="*/ 9220 h 10000"/>
                  <a:gd name="connsiteX226" fmla="*/ 4393 w 10000"/>
                  <a:gd name="connsiteY226" fmla="*/ 9211 h 10000"/>
                  <a:gd name="connsiteX227" fmla="*/ 4390 w 10000"/>
                  <a:gd name="connsiteY227" fmla="*/ 9211 h 10000"/>
                  <a:gd name="connsiteX228" fmla="*/ 4385 w 10000"/>
                  <a:gd name="connsiteY228" fmla="*/ 9220 h 10000"/>
                  <a:gd name="connsiteX229" fmla="*/ 4385 w 10000"/>
                  <a:gd name="connsiteY229" fmla="*/ 9238 h 10000"/>
                  <a:gd name="connsiteX230" fmla="*/ 4382 w 10000"/>
                  <a:gd name="connsiteY230" fmla="*/ 9260 h 10000"/>
                  <a:gd name="connsiteX231" fmla="*/ 4360 w 10000"/>
                  <a:gd name="connsiteY231" fmla="*/ 9278 h 10000"/>
                  <a:gd name="connsiteX232" fmla="*/ 4360 w 10000"/>
                  <a:gd name="connsiteY232" fmla="*/ 9292 h 10000"/>
                  <a:gd name="connsiteX233" fmla="*/ 4363 w 10000"/>
                  <a:gd name="connsiteY233" fmla="*/ 9305 h 10000"/>
                  <a:gd name="connsiteX234" fmla="*/ 4385 w 10000"/>
                  <a:gd name="connsiteY234" fmla="*/ 9314 h 10000"/>
                  <a:gd name="connsiteX235" fmla="*/ 4393 w 10000"/>
                  <a:gd name="connsiteY235" fmla="*/ 9319 h 10000"/>
                  <a:gd name="connsiteX236" fmla="*/ 4398 w 10000"/>
                  <a:gd name="connsiteY236" fmla="*/ 9319 h 10000"/>
                  <a:gd name="connsiteX237" fmla="*/ 4401 w 10000"/>
                  <a:gd name="connsiteY237" fmla="*/ 9314 h 10000"/>
                  <a:gd name="connsiteX238" fmla="*/ 4409 w 10000"/>
                  <a:gd name="connsiteY238" fmla="*/ 9278 h 10000"/>
                  <a:gd name="connsiteX239" fmla="*/ 4418 w 10000"/>
                  <a:gd name="connsiteY239" fmla="*/ 9287 h 10000"/>
                  <a:gd name="connsiteX240" fmla="*/ 4426 w 10000"/>
                  <a:gd name="connsiteY240" fmla="*/ 9292 h 10000"/>
                  <a:gd name="connsiteX241" fmla="*/ 4426 w 10000"/>
                  <a:gd name="connsiteY241" fmla="*/ 9301 h 10000"/>
                  <a:gd name="connsiteX242" fmla="*/ 4426 w 10000"/>
                  <a:gd name="connsiteY242" fmla="*/ 9314 h 10000"/>
                  <a:gd name="connsiteX243" fmla="*/ 4418 w 10000"/>
                  <a:gd name="connsiteY243" fmla="*/ 9332 h 10000"/>
                  <a:gd name="connsiteX244" fmla="*/ 4415 w 10000"/>
                  <a:gd name="connsiteY244" fmla="*/ 9341 h 10000"/>
                  <a:gd name="connsiteX245" fmla="*/ 4418 w 10000"/>
                  <a:gd name="connsiteY245" fmla="*/ 9350 h 10000"/>
                  <a:gd name="connsiteX246" fmla="*/ 4415 w 10000"/>
                  <a:gd name="connsiteY246" fmla="*/ 9364 h 10000"/>
                  <a:gd name="connsiteX247" fmla="*/ 4418 w 10000"/>
                  <a:gd name="connsiteY247" fmla="*/ 9409 h 10000"/>
                  <a:gd name="connsiteX248" fmla="*/ 4418 w 10000"/>
                  <a:gd name="connsiteY248" fmla="*/ 9423 h 10000"/>
                  <a:gd name="connsiteX249" fmla="*/ 4415 w 10000"/>
                  <a:gd name="connsiteY249" fmla="*/ 9432 h 10000"/>
                  <a:gd name="connsiteX250" fmla="*/ 4398 w 10000"/>
                  <a:gd name="connsiteY250" fmla="*/ 9423 h 10000"/>
                  <a:gd name="connsiteX251" fmla="*/ 4390 w 10000"/>
                  <a:gd name="connsiteY251" fmla="*/ 9436 h 10000"/>
                  <a:gd name="connsiteX252" fmla="*/ 4385 w 10000"/>
                  <a:gd name="connsiteY252" fmla="*/ 9445 h 10000"/>
                  <a:gd name="connsiteX253" fmla="*/ 4376 w 10000"/>
                  <a:gd name="connsiteY253" fmla="*/ 9459 h 10000"/>
                  <a:gd name="connsiteX254" fmla="*/ 4354 w 10000"/>
                  <a:gd name="connsiteY254" fmla="*/ 9450 h 10000"/>
                  <a:gd name="connsiteX255" fmla="*/ 4352 w 10000"/>
                  <a:gd name="connsiteY255" fmla="*/ 9445 h 10000"/>
                  <a:gd name="connsiteX256" fmla="*/ 4354 w 10000"/>
                  <a:gd name="connsiteY256" fmla="*/ 9432 h 10000"/>
                  <a:gd name="connsiteX257" fmla="*/ 4368 w 10000"/>
                  <a:gd name="connsiteY257" fmla="*/ 9432 h 10000"/>
                  <a:gd name="connsiteX258" fmla="*/ 4371 w 10000"/>
                  <a:gd name="connsiteY258" fmla="*/ 9423 h 10000"/>
                  <a:gd name="connsiteX259" fmla="*/ 4371 w 10000"/>
                  <a:gd name="connsiteY259" fmla="*/ 9405 h 10000"/>
                  <a:gd name="connsiteX260" fmla="*/ 4368 w 10000"/>
                  <a:gd name="connsiteY260" fmla="*/ 9391 h 10000"/>
                  <a:gd name="connsiteX261" fmla="*/ 4363 w 10000"/>
                  <a:gd name="connsiteY261" fmla="*/ 9391 h 10000"/>
                  <a:gd name="connsiteX262" fmla="*/ 4354 w 10000"/>
                  <a:gd name="connsiteY262" fmla="*/ 9409 h 10000"/>
                  <a:gd name="connsiteX263" fmla="*/ 4335 w 10000"/>
                  <a:gd name="connsiteY263" fmla="*/ 9436 h 10000"/>
                  <a:gd name="connsiteX264" fmla="*/ 4327 w 10000"/>
                  <a:gd name="connsiteY264" fmla="*/ 9445 h 10000"/>
                  <a:gd name="connsiteX265" fmla="*/ 4313 w 10000"/>
                  <a:gd name="connsiteY265" fmla="*/ 9445 h 10000"/>
                  <a:gd name="connsiteX266" fmla="*/ 4305 w 10000"/>
                  <a:gd name="connsiteY266" fmla="*/ 9436 h 10000"/>
                  <a:gd name="connsiteX267" fmla="*/ 4296 w 10000"/>
                  <a:gd name="connsiteY267" fmla="*/ 9409 h 10000"/>
                  <a:gd name="connsiteX268" fmla="*/ 4302 w 10000"/>
                  <a:gd name="connsiteY268" fmla="*/ 9396 h 10000"/>
                  <a:gd name="connsiteX269" fmla="*/ 4302 w 10000"/>
                  <a:gd name="connsiteY269" fmla="*/ 9378 h 10000"/>
                  <a:gd name="connsiteX270" fmla="*/ 4302 w 10000"/>
                  <a:gd name="connsiteY270" fmla="*/ 9355 h 10000"/>
                  <a:gd name="connsiteX271" fmla="*/ 4296 w 10000"/>
                  <a:gd name="connsiteY271" fmla="*/ 9355 h 10000"/>
                  <a:gd name="connsiteX272" fmla="*/ 4294 w 10000"/>
                  <a:gd name="connsiteY272" fmla="*/ 9364 h 10000"/>
                  <a:gd name="connsiteX273" fmla="*/ 4288 w 10000"/>
                  <a:gd name="connsiteY273" fmla="*/ 9369 h 10000"/>
                  <a:gd name="connsiteX274" fmla="*/ 4288 w 10000"/>
                  <a:gd name="connsiteY274" fmla="*/ 9378 h 10000"/>
                  <a:gd name="connsiteX275" fmla="*/ 4288 w 10000"/>
                  <a:gd name="connsiteY275" fmla="*/ 9391 h 10000"/>
                  <a:gd name="connsiteX276" fmla="*/ 4285 w 10000"/>
                  <a:gd name="connsiteY276" fmla="*/ 9405 h 10000"/>
                  <a:gd name="connsiteX277" fmla="*/ 4274 w 10000"/>
                  <a:gd name="connsiteY277" fmla="*/ 9405 h 10000"/>
                  <a:gd name="connsiteX278" fmla="*/ 4272 w 10000"/>
                  <a:gd name="connsiteY278" fmla="*/ 9396 h 10000"/>
                  <a:gd name="connsiteX279" fmla="*/ 4266 w 10000"/>
                  <a:gd name="connsiteY279" fmla="*/ 9396 h 10000"/>
                  <a:gd name="connsiteX280" fmla="*/ 4263 w 10000"/>
                  <a:gd name="connsiteY280" fmla="*/ 9409 h 10000"/>
                  <a:gd name="connsiteX281" fmla="*/ 4263 w 10000"/>
                  <a:gd name="connsiteY281" fmla="*/ 9423 h 10000"/>
                  <a:gd name="connsiteX282" fmla="*/ 4266 w 10000"/>
                  <a:gd name="connsiteY282" fmla="*/ 9436 h 10000"/>
                  <a:gd name="connsiteX283" fmla="*/ 4258 w 10000"/>
                  <a:gd name="connsiteY283" fmla="*/ 9477 h 10000"/>
                  <a:gd name="connsiteX284" fmla="*/ 4263 w 10000"/>
                  <a:gd name="connsiteY284" fmla="*/ 9504 h 10000"/>
                  <a:gd name="connsiteX285" fmla="*/ 4263 w 10000"/>
                  <a:gd name="connsiteY285" fmla="*/ 9522 h 10000"/>
                  <a:gd name="connsiteX286" fmla="*/ 4249 w 10000"/>
                  <a:gd name="connsiteY286" fmla="*/ 9535 h 10000"/>
                  <a:gd name="connsiteX287" fmla="*/ 4247 w 10000"/>
                  <a:gd name="connsiteY287" fmla="*/ 9549 h 10000"/>
                  <a:gd name="connsiteX288" fmla="*/ 4249 w 10000"/>
                  <a:gd name="connsiteY288" fmla="*/ 9576 h 10000"/>
                  <a:gd name="connsiteX289" fmla="*/ 4249 w 10000"/>
                  <a:gd name="connsiteY289" fmla="*/ 9581 h 10000"/>
                  <a:gd name="connsiteX290" fmla="*/ 4238 w 10000"/>
                  <a:gd name="connsiteY290" fmla="*/ 9581 h 10000"/>
                  <a:gd name="connsiteX291" fmla="*/ 4233 w 10000"/>
                  <a:gd name="connsiteY291" fmla="*/ 9576 h 10000"/>
                  <a:gd name="connsiteX292" fmla="*/ 4216 w 10000"/>
                  <a:gd name="connsiteY292" fmla="*/ 9535 h 10000"/>
                  <a:gd name="connsiteX293" fmla="*/ 4214 w 10000"/>
                  <a:gd name="connsiteY293" fmla="*/ 9549 h 10000"/>
                  <a:gd name="connsiteX294" fmla="*/ 4197 w 10000"/>
                  <a:gd name="connsiteY294" fmla="*/ 9553 h 10000"/>
                  <a:gd name="connsiteX295" fmla="*/ 4178 w 10000"/>
                  <a:gd name="connsiteY295" fmla="*/ 9553 h 10000"/>
                  <a:gd name="connsiteX296" fmla="*/ 4175 w 10000"/>
                  <a:gd name="connsiteY296" fmla="*/ 9562 h 10000"/>
                  <a:gd name="connsiteX297" fmla="*/ 4175 w 10000"/>
                  <a:gd name="connsiteY297" fmla="*/ 9567 h 10000"/>
                  <a:gd name="connsiteX298" fmla="*/ 4183 w 10000"/>
                  <a:gd name="connsiteY298" fmla="*/ 9581 h 10000"/>
                  <a:gd name="connsiteX299" fmla="*/ 4192 w 10000"/>
                  <a:gd name="connsiteY299" fmla="*/ 9594 h 10000"/>
                  <a:gd name="connsiteX300" fmla="*/ 4192 w 10000"/>
                  <a:gd name="connsiteY300" fmla="*/ 9603 h 10000"/>
                  <a:gd name="connsiteX301" fmla="*/ 4186 w 10000"/>
                  <a:gd name="connsiteY301" fmla="*/ 9608 h 10000"/>
                  <a:gd name="connsiteX302" fmla="*/ 4178 w 10000"/>
                  <a:gd name="connsiteY302" fmla="*/ 9608 h 10000"/>
                  <a:gd name="connsiteX303" fmla="*/ 4153 w 10000"/>
                  <a:gd name="connsiteY303" fmla="*/ 9576 h 10000"/>
                  <a:gd name="connsiteX304" fmla="*/ 4142 w 10000"/>
                  <a:gd name="connsiteY304" fmla="*/ 9576 h 10000"/>
                  <a:gd name="connsiteX305" fmla="*/ 4134 w 10000"/>
                  <a:gd name="connsiteY305" fmla="*/ 9581 h 10000"/>
                  <a:gd name="connsiteX306" fmla="*/ 4120 w 10000"/>
                  <a:gd name="connsiteY306" fmla="*/ 9590 h 10000"/>
                  <a:gd name="connsiteX307" fmla="*/ 4111 w 10000"/>
                  <a:gd name="connsiteY307" fmla="*/ 9608 h 10000"/>
                  <a:gd name="connsiteX308" fmla="*/ 4089 w 10000"/>
                  <a:gd name="connsiteY308" fmla="*/ 9617 h 10000"/>
                  <a:gd name="connsiteX309" fmla="*/ 4073 w 10000"/>
                  <a:gd name="connsiteY309" fmla="*/ 9617 h 10000"/>
                  <a:gd name="connsiteX310" fmla="*/ 4054 w 10000"/>
                  <a:gd name="connsiteY310" fmla="*/ 9608 h 10000"/>
                  <a:gd name="connsiteX311" fmla="*/ 4040 w 10000"/>
                  <a:gd name="connsiteY311" fmla="*/ 9608 h 10000"/>
                  <a:gd name="connsiteX312" fmla="*/ 4029 w 10000"/>
                  <a:gd name="connsiteY312" fmla="*/ 9603 h 10000"/>
                  <a:gd name="connsiteX313" fmla="*/ 4015 w 10000"/>
                  <a:gd name="connsiteY313" fmla="*/ 9594 h 10000"/>
                  <a:gd name="connsiteX314" fmla="*/ 3998 w 10000"/>
                  <a:gd name="connsiteY314" fmla="*/ 9590 h 10000"/>
                  <a:gd name="connsiteX315" fmla="*/ 3982 w 10000"/>
                  <a:gd name="connsiteY315" fmla="*/ 9576 h 10000"/>
                  <a:gd name="connsiteX316" fmla="*/ 3974 w 10000"/>
                  <a:gd name="connsiteY316" fmla="*/ 9567 h 10000"/>
                  <a:gd name="connsiteX317" fmla="*/ 3957 w 10000"/>
                  <a:gd name="connsiteY317" fmla="*/ 9562 h 10000"/>
                  <a:gd name="connsiteX318" fmla="*/ 3949 w 10000"/>
                  <a:gd name="connsiteY318" fmla="*/ 9553 h 10000"/>
                  <a:gd name="connsiteX319" fmla="*/ 3943 w 10000"/>
                  <a:gd name="connsiteY319" fmla="*/ 9553 h 10000"/>
                  <a:gd name="connsiteX320" fmla="*/ 3932 w 10000"/>
                  <a:gd name="connsiteY320" fmla="*/ 9540 h 10000"/>
                  <a:gd name="connsiteX321" fmla="*/ 3927 w 10000"/>
                  <a:gd name="connsiteY321" fmla="*/ 9540 h 10000"/>
                  <a:gd name="connsiteX322" fmla="*/ 3918 w 10000"/>
                  <a:gd name="connsiteY322" fmla="*/ 9540 h 10000"/>
                  <a:gd name="connsiteX323" fmla="*/ 3916 w 10000"/>
                  <a:gd name="connsiteY323" fmla="*/ 9562 h 10000"/>
                  <a:gd name="connsiteX324" fmla="*/ 3902 w 10000"/>
                  <a:gd name="connsiteY324" fmla="*/ 9576 h 10000"/>
                  <a:gd name="connsiteX325" fmla="*/ 3888 w 10000"/>
                  <a:gd name="connsiteY325" fmla="*/ 9567 h 10000"/>
                  <a:gd name="connsiteX326" fmla="*/ 3877 w 10000"/>
                  <a:gd name="connsiteY326" fmla="*/ 9567 h 10000"/>
                  <a:gd name="connsiteX327" fmla="*/ 3863 w 10000"/>
                  <a:gd name="connsiteY327" fmla="*/ 9562 h 10000"/>
                  <a:gd name="connsiteX328" fmla="*/ 3860 w 10000"/>
                  <a:gd name="connsiteY328" fmla="*/ 9549 h 10000"/>
                  <a:gd name="connsiteX329" fmla="*/ 3852 w 10000"/>
                  <a:gd name="connsiteY329" fmla="*/ 9535 h 10000"/>
                  <a:gd name="connsiteX330" fmla="*/ 3838 w 10000"/>
                  <a:gd name="connsiteY330" fmla="*/ 9513 h 10000"/>
                  <a:gd name="connsiteX331" fmla="*/ 3830 w 10000"/>
                  <a:gd name="connsiteY331" fmla="*/ 9504 h 10000"/>
                  <a:gd name="connsiteX332" fmla="*/ 3827 w 10000"/>
                  <a:gd name="connsiteY332" fmla="*/ 9504 h 10000"/>
                  <a:gd name="connsiteX333" fmla="*/ 3822 w 10000"/>
                  <a:gd name="connsiteY333" fmla="*/ 9522 h 10000"/>
                  <a:gd name="connsiteX334" fmla="*/ 3819 w 10000"/>
                  <a:gd name="connsiteY334" fmla="*/ 9526 h 10000"/>
                  <a:gd name="connsiteX335" fmla="*/ 3805 w 10000"/>
                  <a:gd name="connsiteY335" fmla="*/ 9535 h 10000"/>
                  <a:gd name="connsiteX336" fmla="*/ 3800 w 10000"/>
                  <a:gd name="connsiteY336" fmla="*/ 9504 h 10000"/>
                  <a:gd name="connsiteX337" fmla="*/ 3805 w 10000"/>
                  <a:gd name="connsiteY337" fmla="*/ 9499 h 10000"/>
                  <a:gd name="connsiteX338" fmla="*/ 3797 w 10000"/>
                  <a:gd name="connsiteY338" fmla="*/ 9463 h 10000"/>
                  <a:gd name="connsiteX339" fmla="*/ 3783 w 10000"/>
                  <a:gd name="connsiteY339" fmla="*/ 9459 h 10000"/>
                  <a:gd name="connsiteX340" fmla="*/ 3772 w 10000"/>
                  <a:gd name="connsiteY340" fmla="*/ 9450 h 10000"/>
                  <a:gd name="connsiteX341" fmla="*/ 3758 w 10000"/>
                  <a:gd name="connsiteY341" fmla="*/ 9450 h 10000"/>
                  <a:gd name="connsiteX342" fmla="*/ 3742 w 10000"/>
                  <a:gd name="connsiteY342" fmla="*/ 9450 h 10000"/>
                  <a:gd name="connsiteX343" fmla="*/ 3725 w 10000"/>
                  <a:gd name="connsiteY343" fmla="*/ 9450 h 10000"/>
                  <a:gd name="connsiteX344" fmla="*/ 3717 w 10000"/>
                  <a:gd name="connsiteY344" fmla="*/ 9450 h 10000"/>
                  <a:gd name="connsiteX345" fmla="*/ 3709 w 10000"/>
                  <a:gd name="connsiteY345" fmla="*/ 9445 h 10000"/>
                  <a:gd name="connsiteX346" fmla="*/ 3695 w 10000"/>
                  <a:gd name="connsiteY346" fmla="*/ 9445 h 10000"/>
                  <a:gd name="connsiteX347" fmla="*/ 3692 w 10000"/>
                  <a:gd name="connsiteY347" fmla="*/ 9445 h 10000"/>
                  <a:gd name="connsiteX348" fmla="*/ 3684 w 10000"/>
                  <a:gd name="connsiteY348" fmla="*/ 9436 h 10000"/>
                  <a:gd name="connsiteX349" fmla="*/ 3687 w 10000"/>
                  <a:gd name="connsiteY349" fmla="*/ 9418 h 10000"/>
                  <a:gd name="connsiteX350" fmla="*/ 3692 w 10000"/>
                  <a:gd name="connsiteY350" fmla="*/ 9409 h 10000"/>
                  <a:gd name="connsiteX351" fmla="*/ 3695 w 10000"/>
                  <a:gd name="connsiteY351" fmla="*/ 9405 h 10000"/>
                  <a:gd name="connsiteX352" fmla="*/ 3711 w 10000"/>
                  <a:gd name="connsiteY352" fmla="*/ 9396 h 10000"/>
                  <a:gd name="connsiteX353" fmla="*/ 3717 w 10000"/>
                  <a:gd name="connsiteY353" fmla="*/ 9396 h 10000"/>
                  <a:gd name="connsiteX354" fmla="*/ 3722 w 10000"/>
                  <a:gd name="connsiteY354" fmla="*/ 9396 h 10000"/>
                  <a:gd name="connsiteX355" fmla="*/ 3733 w 10000"/>
                  <a:gd name="connsiteY355" fmla="*/ 9391 h 10000"/>
                  <a:gd name="connsiteX356" fmla="*/ 3742 w 10000"/>
                  <a:gd name="connsiteY356" fmla="*/ 9378 h 10000"/>
                  <a:gd name="connsiteX357" fmla="*/ 3747 w 10000"/>
                  <a:gd name="connsiteY357" fmla="*/ 9369 h 10000"/>
                  <a:gd name="connsiteX358" fmla="*/ 3750 w 10000"/>
                  <a:gd name="connsiteY358" fmla="*/ 9355 h 10000"/>
                  <a:gd name="connsiteX359" fmla="*/ 3750 w 10000"/>
                  <a:gd name="connsiteY359" fmla="*/ 9350 h 10000"/>
                  <a:gd name="connsiteX360" fmla="*/ 3747 w 10000"/>
                  <a:gd name="connsiteY360" fmla="*/ 9328 h 10000"/>
                  <a:gd name="connsiteX361" fmla="*/ 3747 w 10000"/>
                  <a:gd name="connsiteY361" fmla="*/ 9314 h 10000"/>
                  <a:gd name="connsiteX362" fmla="*/ 3750 w 10000"/>
                  <a:gd name="connsiteY362" fmla="*/ 9305 h 10000"/>
                  <a:gd name="connsiteX363" fmla="*/ 3756 w 10000"/>
                  <a:gd name="connsiteY363" fmla="*/ 9305 h 10000"/>
                  <a:gd name="connsiteX364" fmla="*/ 3767 w 10000"/>
                  <a:gd name="connsiteY364" fmla="*/ 9301 h 10000"/>
                  <a:gd name="connsiteX365" fmla="*/ 3772 w 10000"/>
                  <a:gd name="connsiteY365" fmla="*/ 9287 h 10000"/>
                  <a:gd name="connsiteX366" fmla="*/ 3775 w 10000"/>
                  <a:gd name="connsiteY366" fmla="*/ 9265 h 10000"/>
                  <a:gd name="connsiteX367" fmla="*/ 3775 w 10000"/>
                  <a:gd name="connsiteY367" fmla="*/ 9238 h 10000"/>
                  <a:gd name="connsiteX368" fmla="*/ 3772 w 10000"/>
                  <a:gd name="connsiteY368" fmla="*/ 9211 h 10000"/>
                  <a:gd name="connsiteX369" fmla="*/ 3772 w 10000"/>
                  <a:gd name="connsiteY369" fmla="*/ 9197 h 10000"/>
                  <a:gd name="connsiteX370" fmla="*/ 3775 w 10000"/>
                  <a:gd name="connsiteY370" fmla="*/ 9170 h 10000"/>
                  <a:gd name="connsiteX371" fmla="*/ 3775 w 10000"/>
                  <a:gd name="connsiteY371" fmla="*/ 9147 h 10000"/>
                  <a:gd name="connsiteX372" fmla="*/ 3775 w 10000"/>
                  <a:gd name="connsiteY372" fmla="*/ 9129 h 10000"/>
                  <a:gd name="connsiteX373" fmla="*/ 3775 w 10000"/>
                  <a:gd name="connsiteY373" fmla="*/ 9116 h 10000"/>
                  <a:gd name="connsiteX374" fmla="*/ 3789 w 10000"/>
                  <a:gd name="connsiteY374" fmla="*/ 9107 h 10000"/>
                  <a:gd name="connsiteX375" fmla="*/ 3789 w 10000"/>
                  <a:gd name="connsiteY375" fmla="*/ 9089 h 10000"/>
                  <a:gd name="connsiteX376" fmla="*/ 3783 w 10000"/>
                  <a:gd name="connsiteY376" fmla="*/ 9035 h 10000"/>
                  <a:gd name="connsiteX377" fmla="*/ 3783 w 10000"/>
                  <a:gd name="connsiteY377" fmla="*/ 9017 h 10000"/>
                  <a:gd name="connsiteX378" fmla="*/ 3791 w 10000"/>
                  <a:gd name="connsiteY378" fmla="*/ 8999 h 10000"/>
                  <a:gd name="connsiteX379" fmla="*/ 3797 w 10000"/>
                  <a:gd name="connsiteY379" fmla="*/ 8990 h 10000"/>
                  <a:gd name="connsiteX380" fmla="*/ 3808 w 10000"/>
                  <a:gd name="connsiteY380" fmla="*/ 8963 h 10000"/>
                  <a:gd name="connsiteX381" fmla="*/ 3813 w 10000"/>
                  <a:gd name="connsiteY381" fmla="*/ 8931 h 10000"/>
                  <a:gd name="connsiteX382" fmla="*/ 3813 w 10000"/>
                  <a:gd name="connsiteY382" fmla="*/ 8917 h 10000"/>
                  <a:gd name="connsiteX383" fmla="*/ 3808 w 10000"/>
                  <a:gd name="connsiteY383" fmla="*/ 8908 h 10000"/>
                  <a:gd name="connsiteX384" fmla="*/ 3813 w 10000"/>
                  <a:gd name="connsiteY384" fmla="*/ 8904 h 10000"/>
                  <a:gd name="connsiteX385" fmla="*/ 3813 w 10000"/>
                  <a:gd name="connsiteY385" fmla="*/ 8890 h 10000"/>
                  <a:gd name="connsiteX386" fmla="*/ 3808 w 10000"/>
                  <a:gd name="connsiteY386" fmla="*/ 8877 h 10000"/>
                  <a:gd name="connsiteX387" fmla="*/ 3808 w 10000"/>
                  <a:gd name="connsiteY387" fmla="*/ 8854 h 10000"/>
                  <a:gd name="connsiteX388" fmla="*/ 3808 w 10000"/>
                  <a:gd name="connsiteY388" fmla="*/ 8841 h 10000"/>
                  <a:gd name="connsiteX389" fmla="*/ 3808 w 10000"/>
                  <a:gd name="connsiteY389" fmla="*/ 8827 h 10000"/>
                  <a:gd name="connsiteX390" fmla="*/ 3808 w 10000"/>
                  <a:gd name="connsiteY390" fmla="*/ 8818 h 10000"/>
                  <a:gd name="connsiteX391" fmla="*/ 3808 w 10000"/>
                  <a:gd name="connsiteY391" fmla="*/ 8814 h 10000"/>
                  <a:gd name="connsiteX392" fmla="*/ 3808 w 10000"/>
                  <a:gd name="connsiteY392" fmla="*/ 8805 h 10000"/>
                  <a:gd name="connsiteX393" fmla="*/ 3808 w 10000"/>
                  <a:gd name="connsiteY393" fmla="*/ 8787 h 10000"/>
                  <a:gd name="connsiteX394" fmla="*/ 3808 w 10000"/>
                  <a:gd name="connsiteY394" fmla="*/ 8764 h 10000"/>
                  <a:gd name="connsiteX395" fmla="*/ 3808 w 10000"/>
                  <a:gd name="connsiteY395" fmla="*/ 8746 h 10000"/>
                  <a:gd name="connsiteX396" fmla="*/ 3805 w 10000"/>
                  <a:gd name="connsiteY396" fmla="*/ 8733 h 10000"/>
                  <a:gd name="connsiteX397" fmla="*/ 3805 w 10000"/>
                  <a:gd name="connsiteY397" fmla="*/ 8724 h 10000"/>
                  <a:gd name="connsiteX398" fmla="*/ 3808 w 10000"/>
                  <a:gd name="connsiteY398" fmla="*/ 8719 h 10000"/>
                  <a:gd name="connsiteX399" fmla="*/ 3813 w 10000"/>
                  <a:gd name="connsiteY399" fmla="*/ 8710 h 10000"/>
                  <a:gd name="connsiteX400" fmla="*/ 3819 w 10000"/>
                  <a:gd name="connsiteY400" fmla="*/ 8687 h 10000"/>
                  <a:gd name="connsiteX401" fmla="*/ 3822 w 10000"/>
                  <a:gd name="connsiteY401" fmla="*/ 8674 h 10000"/>
                  <a:gd name="connsiteX402" fmla="*/ 3822 w 10000"/>
                  <a:gd name="connsiteY402" fmla="*/ 8647 h 10000"/>
                  <a:gd name="connsiteX403" fmla="*/ 3827 w 10000"/>
                  <a:gd name="connsiteY403" fmla="*/ 8642 h 10000"/>
                  <a:gd name="connsiteX404" fmla="*/ 3827 w 10000"/>
                  <a:gd name="connsiteY404" fmla="*/ 8620 h 10000"/>
                  <a:gd name="connsiteX405" fmla="*/ 3836 w 10000"/>
                  <a:gd name="connsiteY405" fmla="*/ 8593 h 10000"/>
                  <a:gd name="connsiteX406" fmla="*/ 3838 w 10000"/>
                  <a:gd name="connsiteY406" fmla="*/ 8566 h 10000"/>
                  <a:gd name="connsiteX407" fmla="*/ 3838 w 10000"/>
                  <a:gd name="connsiteY407" fmla="*/ 8561 h 10000"/>
                  <a:gd name="connsiteX408" fmla="*/ 3844 w 10000"/>
                  <a:gd name="connsiteY408" fmla="*/ 8530 h 10000"/>
                  <a:gd name="connsiteX409" fmla="*/ 3844 w 10000"/>
                  <a:gd name="connsiteY409" fmla="*/ 8512 h 10000"/>
                  <a:gd name="connsiteX410" fmla="*/ 3844 w 10000"/>
                  <a:gd name="connsiteY410" fmla="*/ 8489 h 10000"/>
                  <a:gd name="connsiteX411" fmla="*/ 3838 w 10000"/>
                  <a:gd name="connsiteY411" fmla="*/ 8444 h 10000"/>
                  <a:gd name="connsiteX412" fmla="*/ 3838 w 10000"/>
                  <a:gd name="connsiteY412" fmla="*/ 8403 h 10000"/>
                  <a:gd name="connsiteX413" fmla="*/ 3838 w 10000"/>
                  <a:gd name="connsiteY413" fmla="*/ 8358 h 10000"/>
                  <a:gd name="connsiteX414" fmla="*/ 3836 w 10000"/>
                  <a:gd name="connsiteY414" fmla="*/ 8331 h 10000"/>
                  <a:gd name="connsiteX415" fmla="*/ 3838 w 10000"/>
                  <a:gd name="connsiteY415" fmla="*/ 8286 h 10000"/>
                  <a:gd name="connsiteX416" fmla="*/ 3836 w 10000"/>
                  <a:gd name="connsiteY416" fmla="*/ 8245 h 10000"/>
                  <a:gd name="connsiteX417" fmla="*/ 3836 w 10000"/>
                  <a:gd name="connsiteY417" fmla="*/ 8209 h 10000"/>
                  <a:gd name="connsiteX418" fmla="*/ 3836 w 10000"/>
                  <a:gd name="connsiteY418" fmla="*/ 8155 h 10000"/>
                  <a:gd name="connsiteX419" fmla="*/ 3836 w 10000"/>
                  <a:gd name="connsiteY419" fmla="*/ 8128 h 10000"/>
                  <a:gd name="connsiteX420" fmla="*/ 3836 w 10000"/>
                  <a:gd name="connsiteY420" fmla="*/ 8092 h 10000"/>
                  <a:gd name="connsiteX421" fmla="*/ 3830 w 10000"/>
                  <a:gd name="connsiteY421" fmla="*/ 8056 h 10000"/>
                  <a:gd name="connsiteX422" fmla="*/ 3830 w 10000"/>
                  <a:gd name="connsiteY422" fmla="*/ 8029 h 10000"/>
                  <a:gd name="connsiteX423" fmla="*/ 3830 w 10000"/>
                  <a:gd name="connsiteY423" fmla="*/ 8011 h 10000"/>
                  <a:gd name="connsiteX424" fmla="*/ 3827 w 10000"/>
                  <a:gd name="connsiteY424" fmla="*/ 7988 h 10000"/>
                  <a:gd name="connsiteX425" fmla="*/ 3827 w 10000"/>
                  <a:gd name="connsiteY425" fmla="*/ 7961 h 10000"/>
                  <a:gd name="connsiteX426" fmla="*/ 3822 w 10000"/>
                  <a:gd name="connsiteY426" fmla="*/ 7943 h 10000"/>
                  <a:gd name="connsiteX427" fmla="*/ 3822 w 10000"/>
                  <a:gd name="connsiteY427" fmla="*/ 7934 h 10000"/>
                  <a:gd name="connsiteX428" fmla="*/ 3819 w 10000"/>
                  <a:gd name="connsiteY428" fmla="*/ 7934 h 10000"/>
                  <a:gd name="connsiteX429" fmla="*/ 3789 w 10000"/>
                  <a:gd name="connsiteY429" fmla="*/ 7934 h 10000"/>
                  <a:gd name="connsiteX430" fmla="*/ 3758 w 10000"/>
                  <a:gd name="connsiteY430" fmla="*/ 7934 h 10000"/>
                  <a:gd name="connsiteX431" fmla="*/ 3709 w 10000"/>
                  <a:gd name="connsiteY431" fmla="*/ 7934 h 10000"/>
                  <a:gd name="connsiteX432" fmla="*/ 3684 w 10000"/>
                  <a:gd name="connsiteY432" fmla="*/ 7934 h 10000"/>
                  <a:gd name="connsiteX433" fmla="*/ 3645 w 10000"/>
                  <a:gd name="connsiteY433" fmla="*/ 7943 h 10000"/>
                  <a:gd name="connsiteX434" fmla="*/ 3598 w 10000"/>
                  <a:gd name="connsiteY434" fmla="*/ 7943 h 10000"/>
                  <a:gd name="connsiteX435" fmla="*/ 3573 w 10000"/>
                  <a:gd name="connsiteY435" fmla="*/ 7948 h 10000"/>
                  <a:gd name="connsiteX436" fmla="*/ 3549 w 10000"/>
                  <a:gd name="connsiteY436" fmla="*/ 7943 h 10000"/>
                  <a:gd name="connsiteX437" fmla="*/ 3540 w 10000"/>
                  <a:gd name="connsiteY437" fmla="*/ 7934 h 10000"/>
                  <a:gd name="connsiteX438" fmla="*/ 3538 w 10000"/>
                  <a:gd name="connsiteY438" fmla="*/ 7934 h 10000"/>
                  <a:gd name="connsiteX439" fmla="*/ 3518 w 10000"/>
                  <a:gd name="connsiteY439" fmla="*/ 7961 h 10000"/>
                  <a:gd name="connsiteX440" fmla="*/ 3518 w 10000"/>
                  <a:gd name="connsiteY440" fmla="*/ 7975 h 10000"/>
                  <a:gd name="connsiteX441" fmla="*/ 3518 w 10000"/>
                  <a:gd name="connsiteY441" fmla="*/ 8002 h 10000"/>
                  <a:gd name="connsiteX442" fmla="*/ 3510 w 10000"/>
                  <a:gd name="connsiteY442" fmla="*/ 8011 h 10000"/>
                  <a:gd name="connsiteX443" fmla="*/ 3493 w 10000"/>
                  <a:gd name="connsiteY443" fmla="*/ 8024 h 10000"/>
                  <a:gd name="connsiteX444" fmla="*/ 3474 w 10000"/>
                  <a:gd name="connsiteY444" fmla="*/ 8029 h 10000"/>
                  <a:gd name="connsiteX445" fmla="*/ 3458 w 10000"/>
                  <a:gd name="connsiteY445" fmla="*/ 8042 h 10000"/>
                  <a:gd name="connsiteX446" fmla="*/ 3435 w 10000"/>
                  <a:gd name="connsiteY446" fmla="*/ 8065 h 10000"/>
                  <a:gd name="connsiteX447" fmla="*/ 3422 w 10000"/>
                  <a:gd name="connsiteY447" fmla="*/ 8074 h 10000"/>
                  <a:gd name="connsiteX448" fmla="*/ 3411 w 10000"/>
                  <a:gd name="connsiteY448" fmla="*/ 8088 h 10000"/>
                  <a:gd name="connsiteX449" fmla="*/ 3402 w 10000"/>
                  <a:gd name="connsiteY449" fmla="*/ 8092 h 10000"/>
                  <a:gd name="connsiteX450" fmla="*/ 3372 w 10000"/>
                  <a:gd name="connsiteY450" fmla="*/ 8119 h 10000"/>
                  <a:gd name="connsiteX451" fmla="*/ 3353 w 10000"/>
                  <a:gd name="connsiteY451" fmla="*/ 8133 h 10000"/>
                  <a:gd name="connsiteX452" fmla="*/ 3344 w 10000"/>
                  <a:gd name="connsiteY452" fmla="*/ 8142 h 10000"/>
                  <a:gd name="connsiteX453" fmla="*/ 3333 w 10000"/>
                  <a:gd name="connsiteY453" fmla="*/ 8160 h 10000"/>
                  <a:gd name="connsiteX454" fmla="*/ 3322 w 10000"/>
                  <a:gd name="connsiteY454" fmla="*/ 8196 h 10000"/>
                  <a:gd name="connsiteX455" fmla="*/ 3317 w 10000"/>
                  <a:gd name="connsiteY455" fmla="*/ 8209 h 10000"/>
                  <a:gd name="connsiteX456" fmla="*/ 3297 w 10000"/>
                  <a:gd name="connsiteY456" fmla="*/ 8245 h 10000"/>
                  <a:gd name="connsiteX457" fmla="*/ 3292 w 10000"/>
                  <a:gd name="connsiteY457" fmla="*/ 8250 h 10000"/>
                  <a:gd name="connsiteX458" fmla="*/ 3281 w 10000"/>
                  <a:gd name="connsiteY458" fmla="*/ 8272 h 10000"/>
                  <a:gd name="connsiteX459" fmla="*/ 3275 w 10000"/>
                  <a:gd name="connsiteY459" fmla="*/ 8277 h 10000"/>
                  <a:gd name="connsiteX460" fmla="*/ 3264 w 10000"/>
                  <a:gd name="connsiteY460" fmla="*/ 8313 h 10000"/>
                  <a:gd name="connsiteX461" fmla="*/ 3248 w 10000"/>
                  <a:gd name="connsiteY461" fmla="*/ 8327 h 10000"/>
                  <a:gd name="connsiteX462" fmla="*/ 3212 w 10000"/>
                  <a:gd name="connsiteY462" fmla="*/ 8340 h 10000"/>
                  <a:gd name="connsiteX463" fmla="*/ 3195 w 10000"/>
                  <a:gd name="connsiteY463" fmla="*/ 8345 h 10000"/>
                  <a:gd name="connsiteX464" fmla="*/ 3195 w 10000"/>
                  <a:gd name="connsiteY464" fmla="*/ 8354 h 10000"/>
                  <a:gd name="connsiteX465" fmla="*/ 3193 w 10000"/>
                  <a:gd name="connsiteY465" fmla="*/ 8358 h 10000"/>
                  <a:gd name="connsiteX466" fmla="*/ 3179 w 10000"/>
                  <a:gd name="connsiteY466" fmla="*/ 8367 h 10000"/>
                  <a:gd name="connsiteX467" fmla="*/ 3171 w 10000"/>
                  <a:gd name="connsiteY467" fmla="*/ 8381 h 10000"/>
                  <a:gd name="connsiteX468" fmla="*/ 3146 w 10000"/>
                  <a:gd name="connsiteY468" fmla="*/ 8408 h 10000"/>
                  <a:gd name="connsiteX469" fmla="*/ 3137 w 10000"/>
                  <a:gd name="connsiteY469" fmla="*/ 8417 h 10000"/>
                  <a:gd name="connsiteX470" fmla="*/ 3115 w 10000"/>
                  <a:gd name="connsiteY470" fmla="*/ 8430 h 10000"/>
                  <a:gd name="connsiteX471" fmla="*/ 3096 w 10000"/>
                  <a:gd name="connsiteY471" fmla="*/ 8417 h 10000"/>
                  <a:gd name="connsiteX472" fmla="*/ 3082 w 10000"/>
                  <a:gd name="connsiteY472" fmla="*/ 8403 h 10000"/>
                  <a:gd name="connsiteX473" fmla="*/ 3066 w 10000"/>
                  <a:gd name="connsiteY473" fmla="*/ 8381 h 10000"/>
                  <a:gd name="connsiteX474" fmla="*/ 3063 w 10000"/>
                  <a:gd name="connsiteY474" fmla="*/ 8372 h 10000"/>
                  <a:gd name="connsiteX475" fmla="*/ 3057 w 10000"/>
                  <a:gd name="connsiteY475" fmla="*/ 8358 h 10000"/>
                  <a:gd name="connsiteX476" fmla="*/ 3052 w 10000"/>
                  <a:gd name="connsiteY476" fmla="*/ 8345 h 10000"/>
                  <a:gd name="connsiteX477" fmla="*/ 3044 w 10000"/>
                  <a:gd name="connsiteY477" fmla="*/ 8327 h 10000"/>
                  <a:gd name="connsiteX478" fmla="*/ 3027 w 10000"/>
                  <a:gd name="connsiteY478" fmla="*/ 8304 h 10000"/>
                  <a:gd name="connsiteX479" fmla="*/ 3016 w 10000"/>
                  <a:gd name="connsiteY479" fmla="*/ 8304 h 10000"/>
                  <a:gd name="connsiteX480" fmla="*/ 3002 w 10000"/>
                  <a:gd name="connsiteY480" fmla="*/ 8304 h 10000"/>
                  <a:gd name="connsiteX481" fmla="*/ 2977 w 10000"/>
                  <a:gd name="connsiteY481" fmla="*/ 8304 h 10000"/>
                  <a:gd name="connsiteX482" fmla="*/ 2961 w 10000"/>
                  <a:gd name="connsiteY482" fmla="*/ 8300 h 10000"/>
                  <a:gd name="connsiteX483" fmla="*/ 2936 w 10000"/>
                  <a:gd name="connsiteY483" fmla="*/ 8300 h 10000"/>
                  <a:gd name="connsiteX484" fmla="*/ 2922 w 10000"/>
                  <a:gd name="connsiteY484" fmla="*/ 8313 h 10000"/>
                  <a:gd name="connsiteX485" fmla="*/ 2911 w 10000"/>
                  <a:gd name="connsiteY485" fmla="*/ 8313 h 10000"/>
                  <a:gd name="connsiteX486" fmla="*/ 2881 w 10000"/>
                  <a:gd name="connsiteY486" fmla="*/ 8304 h 10000"/>
                  <a:gd name="connsiteX487" fmla="*/ 2878 w 10000"/>
                  <a:gd name="connsiteY487" fmla="*/ 8304 h 10000"/>
                  <a:gd name="connsiteX488" fmla="*/ 2867 w 10000"/>
                  <a:gd name="connsiteY488" fmla="*/ 8313 h 10000"/>
                  <a:gd name="connsiteX489" fmla="*/ 2859 w 10000"/>
                  <a:gd name="connsiteY489" fmla="*/ 8318 h 10000"/>
                  <a:gd name="connsiteX490" fmla="*/ 2856 w 10000"/>
                  <a:gd name="connsiteY490" fmla="*/ 8327 h 10000"/>
                  <a:gd name="connsiteX491" fmla="*/ 2856 w 10000"/>
                  <a:gd name="connsiteY491" fmla="*/ 8331 h 10000"/>
                  <a:gd name="connsiteX492" fmla="*/ 2850 w 10000"/>
                  <a:gd name="connsiteY492" fmla="*/ 8340 h 10000"/>
                  <a:gd name="connsiteX493" fmla="*/ 2864 w 10000"/>
                  <a:gd name="connsiteY493" fmla="*/ 8345 h 10000"/>
                  <a:gd name="connsiteX494" fmla="*/ 2867 w 10000"/>
                  <a:gd name="connsiteY494" fmla="*/ 8354 h 10000"/>
                  <a:gd name="connsiteX495" fmla="*/ 2878 w 10000"/>
                  <a:gd name="connsiteY495" fmla="*/ 8367 h 10000"/>
                  <a:gd name="connsiteX496" fmla="*/ 2881 w 10000"/>
                  <a:gd name="connsiteY496" fmla="*/ 8385 h 10000"/>
                  <a:gd name="connsiteX497" fmla="*/ 2881 w 10000"/>
                  <a:gd name="connsiteY497" fmla="*/ 8403 h 10000"/>
                  <a:gd name="connsiteX498" fmla="*/ 2886 w 10000"/>
                  <a:gd name="connsiteY498" fmla="*/ 8417 h 10000"/>
                  <a:gd name="connsiteX499" fmla="*/ 2889 w 10000"/>
                  <a:gd name="connsiteY499" fmla="*/ 8430 h 10000"/>
                  <a:gd name="connsiteX500" fmla="*/ 2897 w 10000"/>
                  <a:gd name="connsiteY500" fmla="*/ 8444 h 10000"/>
                  <a:gd name="connsiteX501" fmla="*/ 2903 w 10000"/>
                  <a:gd name="connsiteY501" fmla="*/ 8462 h 10000"/>
                  <a:gd name="connsiteX502" fmla="*/ 2906 w 10000"/>
                  <a:gd name="connsiteY502" fmla="*/ 8484 h 10000"/>
                  <a:gd name="connsiteX503" fmla="*/ 2906 w 10000"/>
                  <a:gd name="connsiteY503" fmla="*/ 8512 h 10000"/>
                  <a:gd name="connsiteX504" fmla="*/ 2903 w 10000"/>
                  <a:gd name="connsiteY504" fmla="*/ 8539 h 10000"/>
                  <a:gd name="connsiteX505" fmla="*/ 2903 w 10000"/>
                  <a:gd name="connsiteY505" fmla="*/ 8561 h 10000"/>
                  <a:gd name="connsiteX506" fmla="*/ 2903 w 10000"/>
                  <a:gd name="connsiteY506" fmla="*/ 8575 h 10000"/>
                  <a:gd name="connsiteX507" fmla="*/ 2906 w 10000"/>
                  <a:gd name="connsiteY507" fmla="*/ 8588 h 10000"/>
                  <a:gd name="connsiteX508" fmla="*/ 2831 w 10000"/>
                  <a:gd name="connsiteY508" fmla="*/ 8683 h 10000"/>
                  <a:gd name="connsiteX509" fmla="*/ 2674 w 10000"/>
                  <a:gd name="connsiteY509" fmla="*/ 8791 h 10000"/>
                  <a:gd name="connsiteX510" fmla="*/ 2583 w 10000"/>
                  <a:gd name="connsiteY510" fmla="*/ 8805 h 10000"/>
                  <a:gd name="connsiteX511" fmla="*/ 2481 w 10000"/>
                  <a:gd name="connsiteY511" fmla="*/ 8751 h 10000"/>
                  <a:gd name="connsiteX512" fmla="*/ 2470 w 10000"/>
                  <a:gd name="connsiteY512" fmla="*/ 8751 h 10000"/>
                  <a:gd name="connsiteX513" fmla="*/ 2445 w 10000"/>
                  <a:gd name="connsiteY513" fmla="*/ 8778 h 10000"/>
                  <a:gd name="connsiteX514" fmla="*/ 2420 w 10000"/>
                  <a:gd name="connsiteY514" fmla="*/ 8800 h 10000"/>
                  <a:gd name="connsiteX515" fmla="*/ 2398 w 10000"/>
                  <a:gd name="connsiteY515" fmla="*/ 8800 h 10000"/>
                  <a:gd name="connsiteX516" fmla="*/ 2365 w 10000"/>
                  <a:gd name="connsiteY516" fmla="*/ 8845 h 10000"/>
                  <a:gd name="connsiteX517" fmla="*/ 2343 w 10000"/>
                  <a:gd name="connsiteY517" fmla="*/ 8859 h 10000"/>
                  <a:gd name="connsiteX518" fmla="*/ 2296 w 10000"/>
                  <a:gd name="connsiteY518" fmla="*/ 8890 h 10000"/>
                  <a:gd name="connsiteX519" fmla="*/ 2276 w 10000"/>
                  <a:gd name="connsiteY519" fmla="*/ 8904 h 10000"/>
                  <a:gd name="connsiteX520" fmla="*/ 2243 w 10000"/>
                  <a:gd name="connsiteY520" fmla="*/ 8922 h 10000"/>
                  <a:gd name="connsiteX521" fmla="*/ 2221 w 10000"/>
                  <a:gd name="connsiteY521" fmla="*/ 8931 h 10000"/>
                  <a:gd name="connsiteX522" fmla="*/ 2188 w 10000"/>
                  <a:gd name="connsiteY522" fmla="*/ 8949 h 10000"/>
                  <a:gd name="connsiteX523" fmla="*/ 2163 w 10000"/>
                  <a:gd name="connsiteY523" fmla="*/ 8963 h 10000"/>
                  <a:gd name="connsiteX524" fmla="*/ 2141 w 10000"/>
                  <a:gd name="connsiteY524" fmla="*/ 8985 h 10000"/>
                  <a:gd name="connsiteX525" fmla="*/ 2116 w 10000"/>
                  <a:gd name="connsiteY525" fmla="*/ 8990 h 10000"/>
                  <a:gd name="connsiteX526" fmla="*/ 2111 w 10000"/>
                  <a:gd name="connsiteY526" fmla="*/ 8999 h 10000"/>
                  <a:gd name="connsiteX527" fmla="*/ 2100 w 10000"/>
                  <a:gd name="connsiteY527" fmla="*/ 8999 h 10000"/>
                  <a:gd name="connsiteX528" fmla="*/ 2086 w 10000"/>
                  <a:gd name="connsiteY528" fmla="*/ 9003 h 10000"/>
                  <a:gd name="connsiteX529" fmla="*/ 2078 w 10000"/>
                  <a:gd name="connsiteY529" fmla="*/ 9012 h 10000"/>
                  <a:gd name="connsiteX530" fmla="*/ 2050 w 10000"/>
                  <a:gd name="connsiteY530" fmla="*/ 9026 h 10000"/>
                  <a:gd name="connsiteX531" fmla="*/ 2028 w 10000"/>
                  <a:gd name="connsiteY531" fmla="*/ 9048 h 10000"/>
                  <a:gd name="connsiteX532" fmla="*/ 2012 w 10000"/>
                  <a:gd name="connsiteY532" fmla="*/ 9062 h 10000"/>
                  <a:gd name="connsiteX533" fmla="*/ 1995 w 10000"/>
                  <a:gd name="connsiteY533" fmla="*/ 9075 h 10000"/>
                  <a:gd name="connsiteX534" fmla="*/ 1962 w 10000"/>
                  <a:gd name="connsiteY534" fmla="*/ 9080 h 10000"/>
                  <a:gd name="connsiteX535" fmla="*/ 1948 w 10000"/>
                  <a:gd name="connsiteY535" fmla="*/ 9048 h 10000"/>
                  <a:gd name="connsiteX536" fmla="*/ 1945 w 10000"/>
                  <a:gd name="connsiteY536" fmla="*/ 9039 h 10000"/>
                  <a:gd name="connsiteX537" fmla="*/ 1932 w 10000"/>
                  <a:gd name="connsiteY537" fmla="*/ 9003 h 10000"/>
                  <a:gd name="connsiteX538" fmla="*/ 1898 w 10000"/>
                  <a:gd name="connsiteY538" fmla="*/ 8935 h 10000"/>
                  <a:gd name="connsiteX539" fmla="*/ 1882 w 10000"/>
                  <a:gd name="connsiteY539" fmla="*/ 8895 h 10000"/>
                  <a:gd name="connsiteX540" fmla="*/ 1865 w 10000"/>
                  <a:gd name="connsiteY540" fmla="*/ 8845 h 10000"/>
                  <a:gd name="connsiteX541" fmla="*/ 1865 w 10000"/>
                  <a:gd name="connsiteY541" fmla="*/ 8832 h 10000"/>
                  <a:gd name="connsiteX542" fmla="*/ 1857 w 10000"/>
                  <a:gd name="connsiteY542" fmla="*/ 8827 h 10000"/>
                  <a:gd name="connsiteX543" fmla="*/ 1841 w 10000"/>
                  <a:gd name="connsiteY543" fmla="*/ 8773 h 10000"/>
                  <a:gd name="connsiteX544" fmla="*/ 1827 w 10000"/>
                  <a:gd name="connsiteY544" fmla="*/ 8733 h 10000"/>
                  <a:gd name="connsiteX545" fmla="*/ 1843 w 10000"/>
                  <a:gd name="connsiteY545" fmla="*/ 8710 h 10000"/>
                  <a:gd name="connsiteX546" fmla="*/ 1857 w 10000"/>
                  <a:gd name="connsiteY546" fmla="*/ 8687 h 10000"/>
                  <a:gd name="connsiteX547" fmla="*/ 1868 w 10000"/>
                  <a:gd name="connsiteY547" fmla="*/ 8669 h 10000"/>
                  <a:gd name="connsiteX548" fmla="*/ 1885 w 10000"/>
                  <a:gd name="connsiteY548" fmla="*/ 8647 h 10000"/>
                  <a:gd name="connsiteX549" fmla="*/ 1909 w 10000"/>
                  <a:gd name="connsiteY549" fmla="*/ 8606 h 10000"/>
                  <a:gd name="connsiteX550" fmla="*/ 1923 w 10000"/>
                  <a:gd name="connsiteY550" fmla="*/ 8588 h 10000"/>
                  <a:gd name="connsiteX551" fmla="*/ 1937 w 10000"/>
                  <a:gd name="connsiteY551" fmla="*/ 8561 h 10000"/>
                  <a:gd name="connsiteX552" fmla="*/ 1923 w 10000"/>
                  <a:gd name="connsiteY552" fmla="*/ 8530 h 10000"/>
                  <a:gd name="connsiteX553" fmla="*/ 1901 w 10000"/>
                  <a:gd name="connsiteY553" fmla="*/ 8462 h 10000"/>
                  <a:gd name="connsiteX554" fmla="*/ 1890 w 10000"/>
                  <a:gd name="connsiteY554" fmla="*/ 8430 h 10000"/>
                  <a:gd name="connsiteX555" fmla="*/ 1885 w 10000"/>
                  <a:gd name="connsiteY555" fmla="*/ 8408 h 10000"/>
                  <a:gd name="connsiteX556" fmla="*/ 1865 w 10000"/>
                  <a:gd name="connsiteY556" fmla="*/ 8367 h 10000"/>
                  <a:gd name="connsiteX557" fmla="*/ 1849 w 10000"/>
                  <a:gd name="connsiteY557" fmla="*/ 8318 h 10000"/>
                  <a:gd name="connsiteX558" fmla="*/ 1841 w 10000"/>
                  <a:gd name="connsiteY558" fmla="*/ 8304 h 10000"/>
                  <a:gd name="connsiteX559" fmla="*/ 1835 w 10000"/>
                  <a:gd name="connsiteY559" fmla="*/ 8300 h 10000"/>
                  <a:gd name="connsiteX560" fmla="*/ 1818 w 10000"/>
                  <a:gd name="connsiteY560" fmla="*/ 8290 h 10000"/>
                  <a:gd name="connsiteX561" fmla="*/ 1785 w 10000"/>
                  <a:gd name="connsiteY561" fmla="*/ 8300 h 10000"/>
                  <a:gd name="connsiteX562" fmla="*/ 1763 w 10000"/>
                  <a:gd name="connsiteY562" fmla="*/ 8300 h 10000"/>
                  <a:gd name="connsiteX563" fmla="*/ 1747 w 10000"/>
                  <a:gd name="connsiteY563" fmla="*/ 8313 h 10000"/>
                  <a:gd name="connsiteX564" fmla="*/ 1744 w 10000"/>
                  <a:gd name="connsiteY564" fmla="*/ 8304 h 10000"/>
                  <a:gd name="connsiteX565" fmla="*/ 1730 w 10000"/>
                  <a:gd name="connsiteY565" fmla="*/ 8313 h 10000"/>
                  <a:gd name="connsiteX566" fmla="*/ 1708 w 10000"/>
                  <a:gd name="connsiteY566" fmla="*/ 8327 h 10000"/>
                  <a:gd name="connsiteX567" fmla="*/ 1675 w 10000"/>
                  <a:gd name="connsiteY567" fmla="*/ 8331 h 10000"/>
                  <a:gd name="connsiteX568" fmla="*/ 1658 w 10000"/>
                  <a:gd name="connsiteY568" fmla="*/ 8345 h 10000"/>
                  <a:gd name="connsiteX569" fmla="*/ 1628 w 10000"/>
                  <a:gd name="connsiteY569" fmla="*/ 8367 h 10000"/>
                  <a:gd name="connsiteX570" fmla="*/ 1620 w 10000"/>
                  <a:gd name="connsiteY570" fmla="*/ 8372 h 10000"/>
                  <a:gd name="connsiteX571" fmla="*/ 1584 w 10000"/>
                  <a:gd name="connsiteY571" fmla="*/ 8394 h 10000"/>
                  <a:gd name="connsiteX572" fmla="*/ 1554 w 10000"/>
                  <a:gd name="connsiteY572" fmla="*/ 8417 h 10000"/>
                  <a:gd name="connsiteX573" fmla="*/ 1529 w 10000"/>
                  <a:gd name="connsiteY573" fmla="*/ 8417 h 10000"/>
                  <a:gd name="connsiteX574" fmla="*/ 1515 w 10000"/>
                  <a:gd name="connsiteY574" fmla="*/ 8408 h 10000"/>
                  <a:gd name="connsiteX575" fmla="*/ 1507 w 10000"/>
                  <a:gd name="connsiteY575" fmla="*/ 8394 h 10000"/>
                  <a:gd name="connsiteX576" fmla="*/ 1479 w 10000"/>
                  <a:gd name="connsiteY576" fmla="*/ 8367 h 10000"/>
                  <a:gd name="connsiteX577" fmla="*/ 1457 w 10000"/>
                  <a:gd name="connsiteY577" fmla="*/ 8385 h 10000"/>
                  <a:gd name="connsiteX578" fmla="*/ 1432 w 10000"/>
                  <a:gd name="connsiteY578" fmla="*/ 8385 h 10000"/>
                  <a:gd name="connsiteX579" fmla="*/ 1418 w 10000"/>
                  <a:gd name="connsiteY579" fmla="*/ 8372 h 10000"/>
                  <a:gd name="connsiteX580" fmla="*/ 1399 w 10000"/>
                  <a:gd name="connsiteY580" fmla="*/ 8358 h 10000"/>
                  <a:gd name="connsiteX581" fmla="*/ 1369 w 10000"/>
                  <a:gd name="connsiteY581" fmla="*/ 8340 h 10000"/>
                  <a:gd name="connsiteX582" fmla="*/ 1355 w 10000"/>
                  <a:gd name="connsiteY582" fmla="*/ 8327 h 10000"/>
                  <a:gd name="connsiteX583" fmla="*/ 1347 w 10000"/>
                  <a:gd name="connsiteY583" fmla="*/ 8318 h 10000"/>
                  <a:gd name="connsiteX584" fmla="*/ 1330 w 10000"/>
                  <a:gd name="connsiteY584" fmla="*/ 8304 h 10000"/>
                  <a:gd name="connsiteX585" fmla="*/ 1319 w 10000"/>
                  <a:gd name="connsiteY585" fmla="*/ 8290 h 10000"/>
                  <a:gd name="connsiteX586" fmla="*/ 1297 w 10000"/>
                  <a:gd name="connsiteY586" fmla="*/ 8272 h 10000"/>
                  <a:gd name="connsiteX587" fmla="*/ 1289 w 10000"/>
                  <a:gd name="connsiteY587" fmla="*/ 8263 h 10000"/>
                  <a:gd name="connsiteX588" fmla="*/ 1280 w 10000"/>
                  <a:gd name="connsiteY588" fmla="*/ 8250 h 10000"/>
                  <a:gd name="connsiteX589" fmla="*/ 1264 w 10000"/>
                  <a:gd name="connsiteY589" fmla="*/ 8236 h 10000"/>
                  <a:gd name="connsiteX590" fmla="*/ 1256 w 10000"/>
                  <a:gd name="connsiteY590" fmla="*/ 8232 h 10000"/>
                  <a:gd name="connsiteX591" fmla="*/ 1247 w 10000"/>
                  <a:gd name="connsiteY591" fmla="*/ 8223 h 10000"/>
                  <a:gd name="connsiteX592" fmla="*/ 1233 w 10000"/>
                  <a:gd name="connsiteY592" fmla="*/ 8209 h 10000"/>
                  <a:gd name="connsiteX593" fmla="*/ 1222 w 10000"/>
                  <a:gd name="connsiteY593" fmla="*/ 8200 h 10000"/>
                  <a:gd name="connsiteX594" fmla="*/ 1206 w 10000"/>
                  <a:gd name="connsiteY594" fmla="*/ 8196 h 10000"/>
                  <a:gd name="connsiteX595" fmla="*/ 1192 w 10000"/>
                  <a:gd name="connsiteY595" fmla="*/ 8196 h 10000"/>
                  <a:gd name="connsiteX596" fmla="*/ 1167 w 10000"/>
                  <a:gd name="connsiteY596" fmla="*/ 8200 h 10000"/>
                  <a:gd name="connsiteX597" fmla="*/ 1137 w 10000"/>
                  <a:gd name="connsiteY597" fmla="*/ 8223 h 10000"/>
                  <a:gd name="connsiteX598" fmla="*/ 1126 w 10000"/>
                  <a:gd name="connsiteY598" fmla="*/ 8232 h 10000"/>
                  <a:gd name="connsiteX599" fmla="*/ 1109 w 10000"/>
                  <a:gd name="connsiteY599" fmla="*/ 8232 h 10000"/>
                  <a:gd name="connsiteX600" fmla="*/ 1087 w 10000"/>
                  <a:gd name="connsiteY600" fmla="*/ 8236 h 10000"/>
                  <a:gd name="connsiteX601" fmla="*/ 1071 w 10000"/>
                  <a:gd name="connsiteY601" fmla="*/ 8232 h 10000"/>
                  <a:gd name="connsiteX602" fmla="*/ 1071 w 10000"/>
                  <a:gd name="connsiteY602" fmla="*/ 8214 h 10000"/>
                  <a:gd name="connsiteX603" fmla="*/ 1062 w 10000"/>
                  <a:gd name="connsiteY603" fmla="*/ 8196 h 10000"/>
                  <a:gd name="connsiteX604" fmla="*/ 1057 w 10000"/>
                  <a:gd name="connsiteY604" fmla="*/ 8173 h 10000"/>
                  <a:gd name="connsiteX605" fmla="*/ 1049 w 10000"/>
                  <a:gd name="connsiteY605" fmla="*/ 8128 h 10000"/>
                  <a:gd name="connsiteX606" fmla="*/ 1040 w 10000"/>
                  <a:gd name="connsiteY606" fmla="*/ 8101 h 10000"/>
                  <a:gd name="connsiteX607" fmla="*/ 1040 w 10000"/>
                  <a:gd name="connsiteY607" fmla="*/ 8088 h 10000"/>
                  <a:gd name="connsiteX608" fmla="*/ 1032 w 10000"/>
                  <a:gd name="connsiteY608" fmla="*/ 8065 h 10000"/>
                  <a:gd name="connsiteX609" fmla="*/ 1024 w 10000"/>
                  <a:gd name="connsiteY609" fmla="*/ 7997 h 10000"/>
                  <a:gd name="connsiteX610" fmla="*/ 1024 w 10000"/>
                  <a:gd name="connsiteY610" fmla="*/ 7970 h 10000"/>
                  <a:gd name="connsiteX611" fmla="*/ 1015 w 10000"/>
                  <a:gd name="connsiteY611" fmla="*/ 7930 h 10000"/>
                  <a:gd name="connsiteX612" fmla="*/ 1013 w 10000"/>
                  <a:gd name="connsiteY612" fmla="*/ 7885 h 10000"/>
                  <a:gd name="connsiteX613" fmla="*/ 1004 w 10000"/>
                  <a:gd name="connsiteY613" fmla="*/ 7866 h 10000"/>
                  <a:gd name="connsiteX614" fmla="*/ 853 w 10000"/>
                  <a:gd name="connsiteY614" fmla="*/ 7948 h 10000"/>
                  <a:gd name="connsiteX615" fmla="*/ 811 w 10000"/>
                  <a:gd name="connsiteY615" fmla="*/ 7844 h 10000"/>
                  <a:gd name="connsiteX616" fmla="*/ 811 w 10000"/>
                  <a:gd name="connsiteY616" fmla="*/ 7799 h 10000"/>
                  <a:gd name="connsiteX617" fmla="*/ 814 w 10000"/>
                  <a:gd name="connsiteY617" fmla="*/ 7736 h 10000"/>
                  <a:gd name="connsiteX618" fmla="*/ 740 w 10000"/>
                  <a:gd name="connsiteY618" fmla="*/ 7578 h 10000"/>
                  <a:gd name="connsiteX619" fmla="*/ 571 w 10000"/>
                  <a:gd name="connsiteY619" fmla="*/ 7447 h 10000"/>
                  <a:gd name="connsiteX620" fmla="*/ 530 w 10000"/>
                  <a:gd name="connsiteY620" fmla="*/ 7772 h 10000"/>
                  <a:gd name="connsiteX621" fmla="*/ 502 w 10000"/>
                  <a:gd name="connsiteY621" fmla="*/ 7763 h 10000"/>
                  <a:gd name="connsiteX622" fmla="*/ 491 w 10000"/>
                  <a:gd name="connsiteY622" fmla="*/ 7826 h 10000"/>
                  <a:gd name="connsiteX623" fmla="*/ 483 w 10000"/>
                  <a:gd name="connsiteY623" fmla="*/ 7830 h 10000"/>
                  <a:gd name="connsiteX624" fmla="*/ 469 w 10000"/>
                  <a:gd name="connsiteY624" fmla="*/ 7839 h 10000"/>
                  <a:gd name="connsiteX625" fmla="*/ 453 w 10000"/>
                  <a:gd name="connsiteY625" fmla="*/ 7830 h 10000"/>
                  <a:gd name="connsiteX626" fmla="*/ 442 w 10000"/>
                  <a:gd name="connsiteY626" fmla="*/ 7826 h 10000"/>
                  <a:gd name="connsiteX627" fmla="*/ 425 w 10000"/>
                  <a:gd name="connsiteY627" fmla="*/ 7826 h 10000"/>
                  <a:gd name="connsiteX628" fmla="*/ 403 w 10000"/>
                  <a:gd name="connsiteY628" fmla="*/ 7826 h 10000"/>
                  <a:gd name="connsiteX629" fmla="*/ 378 w 10000"/>
                  <a:gd name="connsiteY629" fmla="*/ 7817 h 10000"/>
                  <a:gd name="connsiteX630" fmla="*/ 356 w 10000"/>
                  <a:gd name="connsiteY630" fmla="*/ 7817 h 10000"/>
                  <a:gd name="connsiteX631" fmla="*/ 331 w 10000"/>
                  <a:gd name="connsiteY631" fmla="*/ 7817 h 10000"/>
                  <a:gd name="connsiteX632" fmla="*/ 315 w 10000"/>
                  <a:gd name="connsiteY632" fmla="*/ 7830 h 10000"/>
                  <a:gd name="connsiteX633" fmla="*/ 290 w 10000"/>
                  <a:gd name="connsiteY633" fmla="*/ 7853 h 10000"/>
                  <a:gd name="connsiteX634" fmla="*/ 248 w 10000"/>
                  <a:gd name="connsiteY634" fmla="*/ 7659 h 10000"/>
                  <a:gd name="connsiteX635" fmla="*/ 298 w 10000"/>
                  <a:gd name="connsiteY635" fmla="*/ 7379 h 10000"/>
                  <a:gd name="connsiteX636" fmla="*/ 290 w 10000"/>
                  <a:gd name="connsiteY636" fmla="*/ 7312 h 10000"/>
                  <a:gd name="connsiteX637" fmla="*/ 284 w 10000"/>
                  <a:gd name="connsiteY637" fmla="*/ 7253 h 10000"/>
                  <a:gd name="connsiteX638" fmla="*/ 301 w 10000"/>
                  <a:gd name="connsiteY638" fmla="*/ 7226 h 10000"/>
                  <a:gd name="connsiteX639" fmla="*/ 315 w 10000"/>
                  <a:gd name="connsiteY639" fmla="*/ 7199 h 10000"/>
                  <a:gd name="connsiteX640" fmla="*/ 323 w 10000"/>
                  <a:gd name="connsiteY640" fmla="*/ 7158 h 10000"/>
                  <a:gd name="connsiteX641" fmla="*/ 317 w 10000"/>
                  <a:gd name="connsiteY641" fmla="*/ 7140 h 10000"/>
                  <a:gd name="connsiteX642" fmla="*/ 168 w 10000"/>
                  <a:gd name="connsiteY642" fmla="*/ 6892 h 10000"/>
                  <a:gd name="connsiteX643" fmla="*/ 80 w 10000"/>
                  <a:gd name="connsiteY643" fmla="*/ 6802 h 10000"/>
                  <a:gd name="connsiteX644" fmla="*/ 143 w 10000"/>
                  <a:gd name="connsiteY644" fmla="*/ 6707 h 10000"/>
                  <a:gd name="connsiteX645" fmla="*/ 63 w 10000"/>
                  <a:gd name="connsiteY645" fmla="*/ 6549 h 10000"/>
                  <a:gd name="connsiteX646" fmla="*/ 41 w 10000"/>
                  <a:gd name="connsiteY646" fmla="*/ 6500 h 10000"/>
                  <a:gd name="connsiteX647" fmla="*/ 201 w 10000"/>
                  <a:gd name="connsiteY647" fmla="*/ 6274 h 10000"/>
                  <a:gd name="connsiteX648" fmla="*/ 143 w 10000"/>
                  <a:gd name="connsiteY648" fmla="*/ 6184 h 10000"/>
                  <a:gd name="connsiteX649" fmla="*/ 152 w 10000"/>
                  <a:gd name="connsiteY649" fmla="*/ 6148 h 10000"/>
                  <a:gd name="connsiteX650" fmla="*/ 163 w 10000"/>
                  <a:gd name="connsiteY650" fmla="*/ 6107 h 10000"/>
                  <a:gd name="connsiteX651" fmla="*/ 229 w 10000"/>
                  <a:gd name="connsiteY651" fmla="*/ 5895 h 10000"/>
                  <a:gd name="connsiteX652" fmla="*/ 251 w 10000"/>
                  <a:gd name="connsiteY652" fmla="*/ 5805 h 10000"/>
                  <a:gd name="connsiteX653" fmla="*/ 251 w 10000"/>
                  <a:gd name="connsiteY653" fmla="*/ 5778 h 10000"/>
                  <a:gd name="connsiteX654" fmla="*/ 248 w 10000"/>
                  <a:gd name="connsiteY654" fmla="*/ 5733 h 10000"/>
                  <a:gd name="connsiteX655" fmla="*/ 212 w 10000"/>
                  <a:gd name="connsiteY655" fmla="*/ 5602 h 10000"/>
                  <a:gd name="connsiteX656" fmla="*/ 177 w 10000"/>
                  <a:gd name="connsiteY656" fmla="*/ 5521 h 10000"/>
                  <a:gd name="connsiteX657" fmla="*/ 33 w 10000"/>
                  <a:gd name="connsiteY657" fmla="*/ 5503 h 10000"/>
                  <a:gd name="connsiteX658" fmla="*/ 0 w 10000"/>
                  <a:gd name="connsiteY658" fmla="*/ 5219 h 10000"/>
                  <a:gd name="connsiteX659" fmla="*/ 188 w 10000"/>
                  <a:gd name="connsiteY659" fmla="*/ 5219 h 10000"/>
                  <a:gd name="connsiteX660" fmla="*/ 201 w 10000"/>
                  <a:gd name="connsiteY660" fmla="*/ 5210 h 10000"/>
                  <a:gd name="connsiteX661" fmla="*/ 251 w 10000"/>
                  <a:gd name="connsiteY661" fmla="*/ 5169 h 10000"/>
                  <a:gd name="connsiteX662" fmla="*/ 444 w 10000"/>
                  <a:gd name="connsiteY662" fmla="*/ 4984 h 10000"/>
                  <a:gd name="connsiteX663" fmla="*/ 510 w 10000"/>
                  <a:gd name="connsiteY663" fmla="*/ 4723 h 10000"/>
                  <a:gd name="connsiteX664" fmla="*/ 574 w 10000"/>
                  <a:gd name="connsiteY664" fmla="*/ 4272 h 10000"/>
                  <a:gd name="connsiteX665" fmla="*/ 723 w 10000"/>
                  <a:gd name="connsiteY665" fmla="*/ 4078 h 10000"/>
                  <a:gd name="connsiteX666" fmla="*/ 723 w 10000"/>
                  <a:gd name="connsiteY666" fmla="*/ 4023 h 10000"/>
                  <a:gd name="connsiteX667" fmla="*/ 723 w 10000"/>
                  <a:gd name="connsiteY667" fmla="*/ 3983 h 10000"/>
                  <a:gd name="connsiteX668" fmla="*/ 723 w 10000"/>
                  <a:gd name="connsiteY668" fmla="*/ 3771 h 10000"/>
                  <a:gd name="connsiteX669" fmla="*/ 731 w 10000"/>
                  <a:gd name="connsiteY669" fmla="*/ 3442 h 10000"/>
                  <a:gd name="connsiteX670" fmla="*/ 806 w 10000"/>
                  <a:gd name="connsiteY670" fmla="*/ 3392 h 10000"/>
                  <a:gd name="connsiteX671" fmla="*/ 988 w 10000"/>
                  <a:gd name="connsiteY671" fmla="*/ 3712 h 10000"/>
                  <a:gd name="connsiteX672" fmla="*/ 1013 w 10000"/>
                  <a:gd name="connsiteY672" fmla="*/ 3699 h 10000"/>
                  <a:gd name="connsiteX673" fmla="*/ 1120 w 10000"/>
                  <a:gd name="connsiteY673" fmla="*/ 3631 h 10000"/>
                  <a:gd name="connsiteX674" fmla="*/ 1206 w 10000"/>
                  <a:gd name="connsiteY674" fmla="*/ 3627 h 10000"/>
                  <a:gd name="connsiteX675" fmla="*/ 1264 w 10000"/>
                  <a:gd name="connsiteY675" fmla="*/ 3599 h 10000"/>
                  <a:gd name="connsiteX676" fmla="*/ 1322 w 10000"/>
                  <a:gd name="connsiteY676" fmla="*/ 3627 h 10000"/>
                  <a:gd name="connsiteX677" fmla="*/ 1327 w 10000"/>
                  <a:gd name="connsiteY677" fmla="*/ 3645 h 10000"/>
                  <a:gd name="connsiteX678" fmla="*/ 1344 w 10000"/>
                  <a:gd name="connsiteY678" fmla="*/ 3739 h 10000"/>
                  <a:gd name="connsiteX679" fmla="*/ 1344 w 10000"/>
                  <a:gd name="connsiteY679" fmla="*/ 3775 h 10000"/>
                  <a:gd name="connsiteX680" fmla="*/ 1338 w 10000"/>
                  <a:gd name="connsiteY680" fmla="*/ 3784 h 10000"/>
                  <a:gd name="connsiteX681" fmla="*/ 1338 w 10000"/>
                  <a:gd name="connsiteY681" fmla="*/ 3829 h 10000"/>
                  <a:gd name="connsiteX682" fmla="*/ 1352 w 10000"/>
                  <a:gd name="connsiteY682" fmla="*/ 3852 h 10000"/>
                  <a:gd name="connsiteX683" fmla="*/ 1407 w 10000"/>
                  <a:gd name="connsiteY683" fmla="*/ 3866 h 10000"/>
                  <a:gd name="connsiteX684" fmla="*/ 1440 w 10000"/>
                  <a:gd name="connsiteY684" fmla="*/ 3870 h 10000"/>
                  <a:gd name="connsiteX685" fmla="*/ 1600 w 10000"/>
                  <a:gd name="connsiteY685" fmla="*/ 3857 h 10000"/>
                  <a:gd name="connsiteX686" fmla="*/ 1664 w 10000"/>
                  <a:gd name="connsiteY686" fmla="*/ 3911 h 10000"/>
                  <a:gd name="connsiteX687" fmla="*/ 1700 w 10000"/>
                  <a:gd name="connsiteY687" fmla="*/ 3933 h 10000"/>
                  <a:gd name="connsiteX688" fmla="*/ 1752 w 10000"/>
                  <a:gd name="connsiteY688" fmla="*/ 3947 h 10000"/>
                  <a:gd name="connsiteX689" fmla="*/ 1777 w 10000"/>
                  <a:gd name="connsiteY689" fmla="*/ 3947 h 10000"/>
                  <a:gd name="connsiteX690" fmla="*/ 1813 w 10000"/>
                  <a:gd name="connsiteY690" fmla="*/ 3929 h 10000"/>
                  <a:gd name="connsiteX691" fmla="*/ 1841 w 10000"/>
                  <a:gd name="connsiteY691" fmla="*/ 3933 h 10000"/>
                  <a:gd name="connsiteX692" fmla="*/ 1882 w 10000"/>
                  <a:gd name="connsiteY692" fmla="*/ 3969 h 10000"/>
                  <a:gd name="connsiteX693" fmla="*/ 1940 w 10000"/>
                  <a:gd name="connsiteY693" fmla="*/ 3933 h 10000"/>
                  <a:gd name="connsiteX694" fmla="*/ 1956 w 10000"/>
                  <a:gd name="connsiteY694" fmla="*/ 3920 h 10000"/>
                  <a:gd name="connsiteX695" fmla="*/ 1981 w 10000"/>
                  <a:gd name="connsiteY695" fmla="*/ 3929 h 10000"/>
                  <a:gd name="connsiteX696" fmla="*/ 2058 w 10000"/>
                  <a:gd name="connsiteY696" fmla="*/ 3974 h 10000"/>
                  <a:gd name="connsiteX697" fmla="*/ 2163 w 10000"/>
                  <a:gd name="connsiteY697" fmla="*/ 4051 h 10000"/>
                  <a:gd name="connsiteX698" fmla="*/ 2174 w 10000"/>
                  <a:gd name="connsiteY698" fmla="*/ 4055 h 10000"/>
                  <a:gd name="connsiteX699" fmla="*/ 2183 w 10000"/>
                  <a:gd name="connsiteY699" fmla="*/ 4064 h 10000"/>
                  <a:gd name="connsiteX700" fmla="*/ 2183 w 10000"/>
                  <a:gd name="connsiteY700" fmla="*/ 3581 h 10000"/>
                  <a:gd name="connsiteX701" fmla="*/ 2183 w 10000"/>
                  <a:gd name="connsiteY701" fmla="*/ 3527 h 10000"/>
                  <a:gd name="connsiteX702" fmla="*/ 2180 w 10000"/>
                  <a:gd name="connsiteY702" fmla="*/ 3460 h 10000"/>
                  <a:gd name="connsiteX703" fmla="*/ 2365 w 10000"/>
                  <a:gd name="connsiteY703" fmla="*/ 3455 h 10000"/>
                  <a:gd name="connsiteX704" fmla="*/ 2448 w 10000"/>
                  <a:gd name="connsiteY704" fmla="*/ 3446 h 10000"/>
                  <a:gd name="connsiteX705" fmla="*/ 2494 w 10000"/>
                  <a:gd name="connsiteY705" fmla="*/ 3554 h 10000"/>
                  <a:gd name="connsiteX706" fmla="*/ 2525 w 10000"/>
                  <a:gd name="connsiteY706" fmla="*/ 3613 h 10000"/>
                  <a:gd name="connsiteX707" fmla="*/ 2550 w 10000"/>
                  <a:gd name="connsiteY707" fmla="*/ 3618 h 10000"/>
                  <a:gd name="connsiteX708" fmla="*/ 2630 w 10000"/>
                  <a:gd name="connsiteY708" fmla="*/ 3640 h 10000"/>
                  <a:gd name="connsiteX709" fmla="*/ 2663 w 10000"/>
                  <a:gd name="connsiteY709" fmla="*/ 3667 h 10000"/>
                  <a:gd name="connsiteX710" fmla="*/ 2704 w 10000"/>
                  <a:gd name="connsiteY710" fmla="*/ 3726 h 10000"/>
                  <a:gd name="connsiteX711" fmla="*/ 2762 w 10000"/>
                  <a:gd name="connsiteY711" fmla="*/ 3802 h 10000"/>
                  <a:gd name="connsiteX712" fmla="*/ 2784 w 10000"/>
                  <a:gd name="connsiteY712" fmla="*/ 3829 h 10000"/>
                  <a:gd name="connsiteX713" fmla="*/ 2815 w 10000"/>
                  <a:gd name="connsiteY713" fmla="*/ 3879 h 10000"/>
                  <a:gd name="connsiteX714" fmla="*/ 2859 w 10000"/>
                  <a:gd name="connsiteY714" fmla="*/ 3748 h 10000"/>
                  <a:gd name="connsiteX715" fmla="*/ 2856 w 10000"/>
                  <a:gd name="connsiteY715" fmla="*/ 3726 h 10000"/>
                  <a:gd name="connsiteX716" fmla="*/ 2848 w 10000"/>
                  <a:gd name="connsiteY716" fmla="*/ 3712 h 10000"/>
                  <a:gd name="connsiteX717" fmla="*/ 2848 w 10000"/>
                  <a:gd name="connsiteY717" fmla="*/ 3685 h 10000"/>
                  <a:gd name="connsiteX718" fmla="*/ 2873 w 10000"/>
                  <a:gd name="connsiteY718" fmla="*/ 3613 h 10000"/>
                  <a:gd name="connsiteX719" fmla="*/ 2886 w 10000"/>
                  <a:gd name="connsiteY719" fmla="*/ 3604 h 10000"/>
                  <a:gd name="connsiteX720" fmla="*/ 2922 w 10000"/>
                  <a:gd name="connsiteY720" fmla="*/ 3654 h 10000"/>
                  <a:gd name="connsiteX721" fmla="*/ 2947 w 10000"/>
                  <a:gd name="connsiteY721" fmla="*/ 3654 h 10000"/>
                  <a:gd name="connsiteX722" fmla="*/ 2953 w 10000"/>
                  <a:gd name="connsiteY722" fmla="*/ 3613 h 10000"/>
                  <a:gd name="connsiteX723" fmla="*/ 2975 w 10000"/>
                  <a:gd name="connsiteY723" fmla="*/ 3581 h 10000"/>
                  <a:gd name="connsiteX724" fmla="*/ 2975 w 10000"/>
                  <a:gd name="connsiteY724" fmla="*/ 3523 h 10000"/>
                  <a:gd name="connsiteX725" fmla="*/ 3024 w 10000"/>
                  <a:gd name="connsiteY725" fmla="*/ 3406 h 10000"/>
                  <a:gd name="connsiteX726" fmla="*/ 3027 w 10000"/>
                  <a:gd name="connsiteY726" fmla="*/ 3383 h 10000"/>
                  <a:gd name="connsiteX727" fmla="*/ 3027 w 10000"/>
                  <a:gd name="connsiteY727" fmla="*/ 3342 h 10000"/>
                  <a:gd name="connsiteX728" fmla="*/ 3019 w 10000"/>
                  <a:gd name="connsiteY728" fmla="*/ 3315 h 10000"/>
                  <a:gd name="connsiteX729" fmla="*/ 3002 w 10000"/>
                  <a:gd name="connsiteY729" fmla="*/ 3302 h 10000"/>
                  <a:gd name="connsiteX730" fmla="*/ 2977 w 10000"/>
                  <a:gd name="connsiteY730" fmla="*/ 3302 h 10000"/>
                  <a:gd name="connsiteX731" fmla="*/ 2969 w 10000"/>
                  <a:gd name="connsiteY731" fmla="*/ 3297 h 10000"/>
                  <a:gd name="connsiteX732" fmla="*/ 2966 w 10000"/>
                  <a:gd name="connsiteY732" fmla="*/ 3166 h 10000"/>
                  <a:gd name="connsiteX733" fmla="*/ 2966 w 10000"/>
                  <a:gd name="connsiteY733" fmla="*/ 3144 h 10000"/>
                  <a:gd name="connsiteX734" fmla="*/ 2969 w 10000"/>
                  <a:gd name="connsiteY734" fmla="*/ 3139 h 10000"/>
                  <a:gd name="connsiteX735" fmla="*/ 3129 w 10000"/>
                  <a:gd name="connsiteY735" fmla="*/ 3130 h 10000"/>
                  <a:gd name="connsiteX736" fmla="*/ 3140 w 10000"/>
                  <a:gd name="connsiteY736" fmla="*/ 3081 h 10000"/>
                  <a:gd name="connsiteX737" fmla="*/ 3148 w 10000"/>
                  <a:gd name="connsiteY737" fmla="*/ 3009 h 10000"/>
                  <a:gd name="connsiteX738" fmla="*/ 3159 w 10000"/>
                  <a:gd name="connsiteY738" fmla="*/ 2995 h 10000"/>
                  <a:gd name="connsiteX739" fmla="*/ 3187 w 10000"/>
                  <a:gd name="connsiteY739" fmla="*/ 2995 h 10000"/>
                  <a:gd name="connsiteX740" fmla="*/ 3212 w 10000"/>
                  <a:gd name="connsiteY740" fmla="*/ 3013 h 10000"/>
                  <a:gd name="connsiteX741" fmla="*/ 3217 w 10000"/>
                  <a:gd name="connsiteY741" fmla="*/ 3000 h 10000"/>
                  <a:gd name="connsiteX742" fmla="*/ 3226 w 10000"/>
                  <a:gd name="connsiteY742" fmla="*/ 2972 h 10000"/>
                  <a:gd name="connsiteX743" fmla="*/ 3353 w 10000"/>
                  <a:gd name="connsiteY743" fmla="*/ 2968 h 10000"/>
                  <a:gd name="connsiteX744" fmla="*/ 3369 w 10000"/>
                  <a:gd name="connsiteY744" fmla="*/ 2864 h 10000"/>
                  <a:gd name="connsiteX745" fmla="*/ 3377 w 10000"/>
                  <a:gd name="connsiteY745" fmla="*/ 2842 h 10000"/>
                  <a:gd name="connsiteX746" fmla="*/ 3405 w 10000"/>
                  <a:gd name="connsiteY746" fmla="*/ 2828 h 10000"/>
                  <a:gd name="connsiteX747" fmla="*/ 3413 w 10000"/>
                  <a:gd name="connsiteY747" fmla="*/ 2815 h 10000"/>
                  <a:gd name="connsiteX748" fmla="*/ 3444 w 10000"/>
                  <a:gd name="connsiteY748" fmla="*/ 2697 h 10000"/>
                  <a:gd name="connsiteX749" fmla="*/ 3441 w 10000"/>
                  <a:gd name="connsiteY749" fmla="*/ 2670 h 10000"/>
                  <a:gd name="connsiteX750" fmla="*/ 3458 w 10000"/>
                  <a:gd name="connsiteY750" fmla="*/ 2652 h 10000"/>
                  <a:gd name="connsiteX751" fmla="*/ 3466 w 10000"/>
                  <a:gd name="connsiteY751" fmla="*/ 2630 h 10000"/>
                  <a:gd name="connsiteX752" fmla="*/ 3524 w 10000"/>
                  <a:gd name="connsiteY752" fmla="*/ 2553 h 10000"/>
                  <a:gd name="connsiteX753" fmla="*/ 3546 w 10000"/>
                  <a:gd name="connsiteY753" fmla="*/ 2589 h 10000"/>
                  <a:gd name="connsiteX754" fmla="*/ 3562 w 10000"/>
                  <a:gd name="connsiteY754" fmla="*/ 2603 h 10000"/>
                  <a:gd name="connsiteX755" fmla="*/ 3571 w 10000"/>
                  <a:gd name="connsiteY755" fmla="*/ 2607 h 10000"/>
                  <a:gd name="connsiteX756" fmla="*/ 3579 w 10000"/>
                  <a:gd name="connsiteY756" fmla="*/ 2603 h 10000"/>
                  <a:gd name="connsiteX757" fmla="*/ 3582 w 10000"/>
                  <a:gd name="connsiteY757" fmla="*/ 2594 h 10000"/>
                  <a:gd name="connsiteX758" fmla="*/ 3595 w 10000"/>
                  <a:gd name="connsiteY758" fmla="*/ 2553 h 10000"/>
                  <a:gd name="connsiteX759" fmla="*/ 3604 w 10000"/>
                  <a:gd name="connsiteY759" fmla="*/ 2508 h 10000"/>
                  <a:gd name="connsiteX760" fmla="*/ 3607 w 10000"/>
                  <a:gd name="connsiteY760" fmla="*/ 2485 h 10000"/>
                  <a:gd name="connsiteX761" fmla="*/ 3651 w 10000"/>
                  <a:gd name="connsiteY761" fmla="*/ 2463 h 10000"/>
                  <a:gd name="connsiteX762" fmla="*/ 3667 w 10000"/>
                  <a:gd name="connsiteY762" fmla="*/ 2445 h 10000"/>
                  <a:gd name="connsiteX763" fmla="*/ 3678 w 10000"/>
                  <a:gd name="connsiteY763" fmla="*/ 2431 h 10000"/>
                  <a:gd name="connsiteX764" fmla="*/ 3692 w 10000"/>
                  <a:gd name="connsiteY764" fmla="*/ 2431 h 10000"/>
                  <a:gd name="connsiteX765" fmla="*/ 3717 w 10000"/>
                  <a:gd name="connsiteY765" fmla="*/ 2445 h 10000"/>
                  <a:gd name="connsiteX766" fmla="*/ 3731 w 10000"/>
                  <a:gd name="connsiteY766" fmla="*/ 2445 h 10000"/>
                  <a:gd name="connsiteX767" fmla="*/ 3731 w 10000"/>
                  <a:gd name="connsiteY767" fmla="*/ 2355 h 10000"/>
                  <a:gd name="connsiteX768" fmla="*/ 3678 w 10000"/>
                  <a:gd name="connsiteY768" fmla="*/ 2260 h 10000"/>
                  <a:gd name="connsiteX769" fmla="*/ 3711 w 10000"/>
                  <a:gd name="connsiteY769" fmla="*/ 2246 h 10000"/>
                  <a:gd name="connsiteX770" fmla="*/ 3684 w 10000"/>
                  <a:gd name="connsiteY770" fmla="*/ 2066 h 10000"/>
                  <a:gd name="connsiteX771" fmla="*/ 3662 w 10000"/>
                  <a:gd name="connsiteY771" fmla="*/ 1985 h 10000"/>
                  <a:gd name="connsiteX772" fmla="*/ 3670 w 10000"/>
                  <a:gd name="connsiteY772" fmla="*/ 1908 h 10000"/>
                  <a:gd name="connsiteX773" fmla="*/ 3700 w 10000"/>
                  <a:gd name="connsiteY773" fmla="*/ 1903 h 10000"/>
                  <a:gd name="connsiteX774" fmla="*/ 3739 w 10000"/>
                  <a:gd name="connsiteY774" fmla="*/ 1876 h 10000"/>
                  <a:gd name="connsiteX775" fmla="*/ 3805 w 10000"/>
                  <a:gd name="connsiteY775" fmla="*/ 1791 h 10000"/>
                  <a:gd name="connsiteX776" fmla="*/ 3852 w 10000"/>
                  <a:gd name="connsiteY776" fmla="*/ 1710 h 10000"/>
                  <a:gd name="connsiteX777" fmla="*/ 3852 w 10000"/>
                  <a:gd name="connsiteY777" fmla="*/ 1642 h 10000"/>
                  <a:gd name="connsiteX778" fmla="*/ 3797 w 10000"/>
                  <a:gd name="connsiteY778" fmla="*/ 1619 h 10000"/>
                  <a:gd name="connsiteX779" fmla="*/ 3780 w 10000"/>
                  <a:gd name="connsiteY779" fmla="*/ 1552 h 10000"/>
                  <a:gd name="connsiteX780" fmla="*/ 3827 w 10000"/>
                  <a:gd name="connsiteY780" fmla="*/ 1547 h 10000"/>
                  <a:gd name="connsiteX781" fmla="*/ 3827 w 10000"/>
                  <a:gd name="connsiteY781" fmla="*/ 1340 h 10000"/>
                  <a:gd name="connsiteX782" fmla="*/ 3750 w 10000"/>
                  <a:gd name="connsiteY782" fmla="*/ 1313 h 10000"/>
                  <a:gd name="connsiteX783" fmla="*/ 3767 w 10000"/>
                  <a:gd name="connsiteY783" fmla="*/ 1155 h 10000"/>
                  <a:gd name="connsiteX784" fmla="*/ 3637 w 10000"/>
                  <a:gd name="connsiteY784" fmla="*/ 1159 h 10000"/>
                  <a:gd name="connsiteX785" fmla="*/ 3582 w 10000"/>
                  <a:gd name="connsiteY785" fmla="*/ 983 h 10000"/>
                  <a:gd name="connsiteX786" fmla="*/ 3554 w 10000"/>
                  <a:gd name="connsiteY786" fmla="*/ 983 h 10000"/>
                  <a:gd name="connsiteX787" fmla="*/ 3562 w 10000"/>
                  <a:gd name="connsiteY787" fmla="*/ 871 h 10000"/>
                  <a:gd name="connsiteX788" fmla="*/ 3557 w 10000"/>
                  <a:gd name="connsiteY788" fmla="*/ 839 h 10000"/>
                  <a:gd name="connsiteX789" fmla="*/ 3532 w 10000"/>
                  <a:gd name="connsiteY789" fmla="*/ 812 h 10000"/>
                  <a:gd name="connsiteX790" fmla="*/ 3546 w 10000"/>
                  <a:gd name="connsiteY790" fmla="*/ 785 h 10000"/>
                  <a:gd name="connsiteX791" fmla="*/ 3538 w 10000"/>
                  <a:gd name="connsiteY791" fmla="*/ 744 h 10000"/>
                  <a:gd name="connsiteX792" fmla="*/ 3502 w 10000"/>
                  <a:gd name="connsiteY792" fmla="*/ 627 h 10000"/>
                  <a:gd name="connsiteX793" fmla="*/ 3532 w 10000"/>
                  <a:gd name="connsiteY793" fmla="*/ 600 h 10000"/>
                  <a:gd name="connsiteX794" fmla="*/ 3554 w 10000"/>
                  <a:gd name="connsiteY794" fmla="*/ 618 h 10000"/>
                  <a:gd name="connsiteX795" fmla="*/ 3562 w 10000"/>
                  <a:gd name="connsiteY795" fmla="*/ 627 h 10000"/>
                  <a:gd name="connsiteX796" fmla="*/ 3579 w 10000"/>
                  <a:gd name="connsiteY796" fmla="*/ 627 h 10000"/>
                  <a:gd name="connsiteX797" fmla="*/ 3595 w 10000"/>
                  <a:gd name="connsiteY797" fmla="*/ 604 h 10000"/>
                  <a:gd name="connsiteX798" fmla="*/ 3607 w 10000"/>
                  <a:gd name="connsiteY798" fmla="*/ 555 h 10000"/>
                  <a:gd name="connsiteX799" fmla="*/ 3620 w 10000"/>
                  <a:gd name="connsiteY799" fmla="*/ 573 h 10000"/>
                  <a:gd name="connsiteX800" fmla="*/ 3634 w 10000"/>
                  <a:gd name="connsiteY800" fmla="*/ 474 h 10000"/>
                  <a:gd name="connsiteX801" fmla="*/ 3645 w 10000"/>
                  <a:gd name="connsiteY801" fmla="*/ 456 h 10000"/>
                  <a:gd name="connsiteX802" fmla="*/ 3662 w 10000"/>
                  <a:gd name="connsiteY802" fmla="*/ 442 h 10000"/>
                  <a:gd name="connsiteX803" fmla="*/ 3695 w 10000"/>
                  <a:gd name="connsiteY803" fmla="*/ 469 h 10000"/>
                  <a:gd name="connsiteX804" fmla="*/ 3695 w 10000"/>
                  <a:gd name="connsiteY804" fmla="*/ 343 h 10000"/>
                  <a:gd name="connsiteX805" fmla="*/ 3822 w 10000"/>
                  <a:gd name="connsiteY805" fmla="*/ 352 h 10000"/>
                  <a:gd name="connsiteX806" fmla="*/ 3822 w 10000"/>
                  <a:gd name="connsiteY806" fmla="*/ 262 h 10000"/>
                  <a:gd name="connsiteX807" fmla="*/ 3819 w 10000"/>
                  <a:gd name="connsiteY807" fmla="*/ 248 h 10000"/>
                  <a:gd name="connsiteX808" fmla="*/ 3805 w 10000"/>
                  <a:gd name="connsiteY808" fmla="*/ 235 h 10000"/>
                  <a:gd name="connsiteX809" fmla="*/ 3805 w 10000"/>
                  <a:gd name="connsiteY809" fmla="*/ 113 h 10000"/>
                  <a:gd name="connsiteX810" fmla="*/ 3888 w 10000"/>
                  <a:gd name="connsiteY810" fmla="*/ 126 h 10000"/>
                  <a:gd name="connsiteX811" fmla="*/ 3893 w 10000"/>
                  <a:gd name="connsiteY811" fmla="*/ 68 h 10000"/>
                  <a:gd name="connsiteX812" fmla="*/ 3974 w 10000"/>
                  <a:gd name="connsiteY812" fmla="*/ 99 h 10000"/>
                  <a:gd name="connsiteX813" fmla="*/ 3974 w 10000"/>
                  <a:gd name="connsiteY813" fmla="*/ 185 h 10000"/>
                  <a:gd name="connsiteX814" fmla="*/ 4128 w 10000"/>
                  <a:gd name="connsiteY814" fmla="*/ 180 h 10000"/>
                  <a:gd name="connsiteX815" fmla="*/ 4117 w 10000"/>
                  <a:gd name="connsiteY815" fmla="*/ 0 h 10000"/>
                  <a:gd name="connsiteX816" fmla="*/ 4230 w 10000"/>
                  <a:gd name="connsiteY816" fmla="*/ 0 h 10000"/>
                  <a:gd name="connsiteX817" fmla="*/ 4230 w 10000"/>
                  <a:gd name="connsiteY817" fmla="*/ 221 h 10000"/>
                  <a:gd name="connsiteX818" fmla="*/ 4354 w 10000"/>
                  <a:gd name="connsiteY818" fmla="*/ 221 h 10000"/>
                  <a:gd name="connsiteX819" fmla="*/ 4354 w 10000"/>
                  <a:gd name="connsiteY819" fmla="*/ 316 h 10000"/>
                  <a:gd name="connsiteX820" fmla="*/ 4401 w 10000"/>
                  <a:gd name="connsiteY820" fmla="*/ 325 h 10000"/>
                  <a:gd name="connsiteX821" fmla="*/ 4401 w 10000"/>
                  <a:gd name="connsiteY821" fmla="*/ 379 h 10000"/>
                  <a:gd name="connsiteX822" fmla="*/ 4432 w 10000"/>
                  <a:gd name="connsiteY822" fmla="*/ 383 h 10000"/>
                  <a:gd name="connsiteX823" fmla="*/ 4434 w 10000"/>
                  <a:gd name="connsiteY823" fmla="*/ 510 h 10000"/>
                  <a:gd name="connsiteX824" fmla="*/ 4528 w 10000"/>
                  <a:gd name="connsiteY824" fmla="*/ 514 h 10000"/>
                  <a:gd name="connsiteX825" fmla="*/ 4539 w 10000"/>
                  <a:gd name="connsiteY825" fmla="*/ 528 h 10000"/>
                  <a:gd name="connsiteX826" fmla="*/ 4570 w 10000"/>
                  <a:gd name="connsiteY826" fmla="*/ 469 h 10000"/>
                  <a:gd name="connsiteX827" fmla="*/ 4570 w 10000"/>
                  <a:gd name="connsiteY827" fmla="*/ 370 h 10000"/>
                  <a:gd name="connsiteX828" fmla="*/ 4506 w 10000"/>
                  <a:gd name="connsiteY828" fmla="*/ 343 h 10000"/>
                  <a:gd name="connsiteX829" fmla="*/ 4506 w 10000"/>
                  <a:gd name="connsiteY829" fmla="*/ 226 h 10000"/>
                  <a:gd name="connsiteX830" fmla="*/ 4575 w 10000"/>
                  <a:gd name="connsiteY830" fmla="*/ 212 h 10000"/>
                  <a:gd name="connsiteX831" fmla="*/ 4583 w 10000"/>
                  <a:gd name="connsiteY831" fmla="*/ 140 h 10000"/>
                  <a:gd name="connsiteX832" fmla="*/ 4616 w 10000"/>
                  <a:gd name="connsiteY832" fmla="*/ 131 h 10000"/>
                  <a:gd name="connsiteX833" fmla="*/ 4625 w 10000"/>
                  <a:gd name="connsiteY833" fmla="*/ 90 h 10000"/>
                  <a:gd name="connsiteX834" fmla="*/ 4663 w 10000"/>
                  <a:gd name="connsiteY834" fmla="*/ 90 h 10000"/>
                  <a:gd name="connsiteX835" fmla="*/ 4658 w 10000"/>
                  <a:gd name="connsiteY835" fmla="*/ 41 h 10000"/>
                  <a:gd name="connsiteX836" fmla="*/ 5006 w 10000"/>
                  <a:gd name="connsiteY836" fmla="*/ 41 h 10000"/>
                  <a:gd name="connsiteX837" fmla="*/ 4997 w 10000"/>
                  <a:gd name="connsiteY837" fmla="*/ 140 h 10000"/>
                  <a:gd name="connsiteX838" fmla="*/ 5050 w 10000"/>
                  <a:gd name="connsiteY838" fmla="*/ 140 h 10000"/>
                  <a:gd name="connsiteX839" fmla="*/ 5041 w 10000"/>
                  <a:gd name="connsiteY839" fmla="*/ 433 h 10000"/>
                  <a:gd name="connsiteX840" fmla="*/ 5077 w 10000"/>
                  <a:gd name="connsiteY840" fmla="*/ 433 h 10000"/>
                  <a:gd name="connsiteX841" fmla="*/ 5075 w 10000"/>
                  <a:gd name="connsiteY841" fmla="*/ 406 h 10000"/>
                  <a:gd name="connsiteX842" fmla="*/ 5132 w 10000"/>
                  <a:gd name="connsiteY842" fmla="*/ 442 h 10000"/>
                  <a:gd name="connsiteX843" fmla="*/ 5188 w 10000"/>
                  <a:gd name="connsiteY843" fmla="*/ 429 h 10000"/>
                  <a:gd name="connsiteX844" fmla="*/ 5246 w 10000"/>
                  <a:gd name="connsiteY844" fmla="*/ 487 h 10000"/>
                  <a:gd name="connsiteX845" fmla="*/ 5295 w 10000"/>
                  <a:gd name="connsiteY845" fmla="*/ 469 h 10000"/>
                  <a:gd name="connsiteX846" fmla="*/ 5309 w 10000"/>
                  <a:gd name="connsiteY846" fmla="*/ 654 h 10000"/>
                  <a:gd name="connsiteX847" fmla="*/ 5229 w 10000"/>
                  <a:gd name="connsiteY847" fmla="*/ 758 h 10000"/>
                  <a:gd name="connsiteX848" fmla="*/ 5243 w 10000"/>
                  <a:gd name="connsiteY848" fmla="*/ 843 h 10000"/>
                  <a:gd name="connsiteX849" fmla="*/ 5204 w 10000"/>
                  <a:gd name="connsiteY849" fmla="*/ 889 h 10000"/>
                  <a:gd name="connsiteX850" fmla="*/ 5207 w 10000"/>
                  <a:gd name="connsiteY850" fmla="*/ 893 h 10000"/>
                  <a:gd name="connsiteX851" fmla="*/ 5215 w 10000"/>
                  <a:gd name="connsiteY851" fmla="*/ 907 h 10000"/>
                  <a:gd name="connsiteX852" fmla="*/ 5339 w 10000"/>
                  <a:gd name="connsiteY852" fmla="*/ 916 h 10000"/>
                  <a:gd name="connsiteX853" fmla="*/ 5408 w 10000"/>
                  <a:gd name="connsiteY853" fmla="*/ 916 h 10000"/>
                  <a:gd name="connsiteX854" fmla="*/ 5436 w 10000"/>
                  <a:gd name="connsiteY854" fmla="*/ 920 h 10000"/>
                  <a:gd name="connsiteX855" fmla="*/ 5436 w 10000"/>
                  <a:gd name="connsiteY855" fmla="*/ 889 h 10000"/>
                  <a:gd name="connsiteX856" fmla="*/ 5455 w 10000"/>
                  <a:gd name="connsiteY856" fmla="*/ 889 h 10000"/>
                  <a:gd name="connsiteX857" fmla="*/ 5477 w 10000"/>
                  <a:gd name="connsiteY857" fmla="*/ 916 h 10000"/>
                  <a:gd name="connsiteX858" fmla="*/ 5486 w 10000"/>
                  <a:gd name="connsiteY858" fmla="*/ 947 h 10000"/>
                  <a:gd name="connsiteX859" fmla="*/ 5516 w 10000"/>
                  <a:gd name="connsiteY859" fmla="*/ 997 h 10000"/>
                  <a:gd name="connsiteX860" fmla="*/ 5568 w 10000"/>
                  <a:gd name="connsiteY860" fmla="*/ 1092 h 10000"/>
                  <a:gd name="connsiteX861" fmla="*/ 5585 w 10000"/>
                  <a:gd name="connsiteY861" fmla="*/ 1182 h 10000"/>
                  <a:gd name="connsiteX862" fmla="*/ 5582 w 10000"/>
                  <a:gd name="connsiteY862" fmla="*/ 1218 h 10000"/>
                  <a:gd name="connsiteX863" fmla="*/ 5582 w 10000"/>
                  <a:gd name="connsiteY863" fmla="*/ 1249 h 10000"/>
                  <a:gd name="connsiteX864" fmla="*/ 5637 w 10000"/>
                  <a:gd name="connsiteY864" fmla="*/ 1263 h 10000"/>
                  <a:gd name="connsiteX865" fmla="*/ 5728 w 10000"/>
                  <a:gd name="connsiteY865" fmla="*/ 1222 h 10000"/>
                  <a:gd name="connsiteX866" fmla="*/ 5720 w 10000"/>
                  <a:gd name="connsiteY866" fmla="*/ 1046 h 10000"/>
                  <a:gd name="connsiteX867" fmla="*/ 5726 w 10000"/>
                  <a:gd name="connsiteY867" fmla="*/ 1028 h 10000"/>
                  <a:gd name="connsiteX868" fmla="*/ 5726 w 10000"/>
                  <a:gd name="connsiteY868" fmla="*/ 1010 h 10000"/>
                  <a:gd name="connsiteX869" fmla="*/ 5737 w 10000"/>
                  <a:gd name="connsiteY869" fmla="*/ 1001 h 10000"/>
                  <a:gd name="connsiteX870" fmla="*/ 5742 w 10000"/>
                  <a:gd name="connsiteY870" fmla="*/ 997 h 10000"/>
                  <a:gd name="connsiteX871" fmla="*/ 5814 w 10000"/>
                  <a:gd name="connsiteY871" fmla="*/ 970 h 10000"/>
                  <a:gd name="connsiteX872" fmla="*/ 5875 w 10000"/>
                  <a:gd name="connsiteY872" fmla="*/ 956 h 10000"/>
                  <a:gd name="connsiteX873" fmla="*/ 5866 w 10000"/>
                  <a:gd name="connsiteY873" fmla="*/ 708 h 10000"/>
                  <a:gd name="connsiteX874" fmla="*/ 6220 w 10000"/>
                  <a:gd name="connsiteY874" fmla="*/ 722 h 10000"/>
                  <a:gd name="connsiteX875" fmla="*/ 6363 w 10000"/>
                  <a:gd name="connsiteY875" fmla="*/ 731 h 10000"/>
                  <a:gd name="connsiteX876" fmla="*/ 6369 w 10000"/>
                  <a:gd name="connsiteY876" fmla="*/ 749 h 10000"/>
                  <a:gd name="connsiteX877" fmla="*/ 6410 w 10000"/>
                  <a:gd name="connsiteY877" fmla="*/ 758 h 10000"/>
                  <a:gd name="connsiteX878" fmla="*/ 6360 w 10000"/>
                  <a:gd name="connsiteY878" fmla="*/ 974 h 10000"/>
                  <a:gd name="connsiteX879" fmla="*/ 6498 w 10000"/>
                  <a:gd name="connsiteY879" fmla="*/ 983 h 10000"/>
                  <a:gd name="connsiteX880" fmla="*/ 6507 w 10000"/>
                  <a:gd name="connsiteY880" fmla="*/ 1037 h 10000"/>
                  <a:gd name="connsiteX881" fmla="*/ 6565 w 10000"/>
                  <a:gd name="connsiteY881" fmla="*/ 1024 h 10000"/>
                  <a:gd name="connsiteX882" fmla="*/ 6628 w 10000"/>
                  <a:gd name="connsiteY882" fmla="*/ 1060 h 10000"/>
                  <a:gd name="connsiteX883" fmla="*/ 6653 w 10000"/>
                  <a:gd name="connsiteY883" fmla="*/ 1015 h 10000"/>
                  <a:gd name="connsiteX884" fmla="*/ 6694 w 10000"/>
                  <a:gd name="connsiteY884" fmla="*/ 970 h 10000"/>
                  <a:gd name="connsiteX885" fmla="*/ 6725 w 10000"/>
                  <a:gd name="connsiteY885" fmla="*/ 947 h 10000"/>
                  <a:gd name="connsiteX886" fmla="*/ 6747 w 10000"/>
                  <a:gd name="connsiteY886" fmla="*/ 920 h 10000"/>
                  <a:gd name="connsiteX887" fmla="*/ 6780 w 10000"/>
                  <a:gd name="connsiteY887" fmla="*/ 902 h 10000"/>
                  <a:gd name="connsiteX888" fmla="*/ 6807 w 10000"/>
                  <a:gd name="connsiteY888" fmla="*/ 880 h 10000"/>
                  <a:gd name="connsiteX889" fmla="*/ 6835 w 10000"/>
                  <a:gd name="connsiteY889" fmla="*/ 830 h 10000"/>
                  <a:gd name="connsiteX890" fmla="*/ 6876 w 10000"/>
                  <a:gd name="connsiteY890" fmla="*/ 816 h 10000"/>
                  <a:gd name="connsiteX891" fmla="*/ 6904 w 10000"/>
                  <a:gd name="connsiteY891" fmla="*/ 798 h 10000"/>
                  <a:gd name="connsiteX892" fmla="*/ 6934 w 10000"/>
                  <a:gd name="connsiteY892" fmla="*/ 798 h 10000"/>
                  <a:gd name="connsiteX893" fmla="*/ 6948 w 10000"/>
                  <a:gd name="connsiteY893" fmla="*/ 843 h 10000"/>
                  <a:gd name="connsiteX894" fmla="*/ 6959 w 10000"/>
                  <a:gd name="connsiteY894" fmla="*/ 889 h 10000"/>
                  <a:gd name="connsiteX895" fmla="*/ 6973 w 10000"/>
                  <a:gd name="connsiteY895" fmla="*/ 943 h 10000"/>
                  <a:gd name="connsiteX896" fmla="*/ 7006 w 10000"/>
                  <a:gd name="connsiteY896" fmla="*/ 1028 h 10000"/>
                  <a:gd name="connsiteX897" fmla="*/ 7056 w 10000"/>
                  <a:gd name="connsiteY897" fmla="*/ 1092 h 10000"/>
                  <a:gd name="connsiteX898" fmla="*/ 7169 w 10000"/>
                  <a:gd name="connsiteY898" fmla="*/ 1304 h 10000"/>
                  <a:gd name="connsiteX899" fmla="*/ 7116 w 10000"/>
                  <a:gd name="connsiteY899" fmla="*/ 1547 h 10000"/>
                  <a:gd name="connsiteX900" fmla="*/ 7150 w 10000"/>
                  <a:gd name="connsiteY900" fmla="*/ 1691 h 10000"/>
                  <a:gd name="connsiteX901" fmla="*/ 7078 w 10000"/>
                  <a:gd name="connsiteY901" fmla="*/ 1750 h 10000"/>
                  <a:gd name="connsiteX902" fmla="*/ 7086 w 10000"/>
                  <a:gd name="connsiteY902" fmla="*/ 1894 h 10000"/>
                  <a:gd name="connsiteX903" fmla="*/ 7111 w 10000"/>
                  <a:gd name="connsiteY903" fmla="*/ 1903 h 10000"/>
                  <a:gd name="connsiteX904" fmla="*/ 7150 w 10000"/>
                  <a:gd name="connsiteY904" fmla="*/ 2025 h 10000"/>
                  <a:gd name="connsiteX905" fmla="*/ 7232 w 10000"/>
                  <a:gd name="connsiteY905" fmla="*/ 2048 h 10000"/>
                  <a:gd name="connsiteX906" fmla="*/ 7296 w 10000"/>
                  <a:gd name="connsiteY906" fmla="*/ 2061 h 10000"/>
                  <a:gd name="connsiteX907" fmla="*/ 7434 w 10000"/>
                  <a:gd name="connsiteY907" fmla="*/ 2093 h 10000"/>
                  <a:gd name="connsiteX908" fmla="*/ 7586 w 10000"/>
                  <a:gd name="connsiteY908" fmla="*/ 2115 h 10000"/>
                  <a:gd name="connsiteX909" fmla="*/ 7748 w 10000"/>
                  <a:gd name="connsiteY909" fmla="*/ 2115 h 10000"/>
                  <a:gd name="connsiteX910" fmla="*/ 7826 w 10000"/>
                  <a:gd name="connsiteY910" fmla="*/ 1917 h 10000"/>
                  <a:gd name="connsiteX911" fmla="*/ 8068 w 10000"/>
                  <a:gd name="connsiteY911" fmla="*/ 1922 h 10000"/>
                  <a:gd name="connsiteX912" fmla="*/ 8132 w 10000"/>
                  <a:gd name="connsiteY912" fmla="*/ 1890 h 10000"/>
                  <a:gd name="connsiteX913" fmla="*/ 8220 w 10000"/>
                  <a:gd name="connsiteY913" fmla="*/ 1849 h 10000"/>
                  <a:gd name="connsiteX914" fmla="*/ 8251 w 10000"/>
                  <a:gd name="connsiteY914" fmla="*/ 1863 h 10000"/>
                  <a:gd name="connsiteX915" fmla="*/ 8270 w 10000"/>
                  <a:gd name="connsiteY915" fmla="*/ 1867 h 10000"/>
                  <a:gd name="connsiteX916" fmla="*/ 8366 w 10000"/>
                  <a:gd name="connsiteY916" fmla="*/ 1854 h 10000"/>
                  <a:gd name="connsiteX917" fmla="*/ 8422 w 10000"/>
                  <a:gd name="connsiteY917" fmla="*/ 1849 h 10000"/>
                  <a:gd name="connsiteX918" fmla="*/ 8413 w 10000"/>
                  <a:gd name="connsiteY918" fmla="*/ 2061 h 10000"/>
                  <a:gd name="connsiteX919" fmla="*/ 8460 w 10000"/>
                  <a:gd name="connsiteY919" fmla="*/ 2106 h 10000"/>
                  <a:gd name="connsiteX920" fmla="*/ 8471 w 10000"/>
                  <a:gd name="connsiteY920" fmla="*/ 2179 h 10000"/>
                  <a:gd name="connsiteX921" fmla="*/ 8493 w 10000"/>
                  <a:gd name="connsiteY921" fmla="*/ 2643 h 10000"/>
                  <a:gd name="connsiteX922" fmla="*/ 8493 w 10000"/>
                  <a:gd name="connsiteY922" fmla="*/ 2657 h 10000"/>
                  <a:gd name="connsiteX923" fmla="*/ 8631 w 10000"/>
                  <a:gd name="connsiteY923" fmla="*/ 2576 h 10000"/>
                  <a:gd name="connsiteX924" fmla="*/ 8662 w 10000"/>
                  <a:gd name="connsiteY924" fmla="*/ 2580 h 10000"/>
                  <a:gd name="connsiteX925" fmla="*/ 8830 w 10000"/>
                  <a:gd name="connsiteY925" fmla="*/ 2652 h 10000"/>
                  <a:gd name="connsiteX926" fmla="*/ 8871 w 10000"/>
                  <a:gd name="connsiteY926" fmla="*/ 2693 h 10000"/>
                  <a:gd name="connsiteX927" fmla="*/ 8891 w 10000"/>
                  <a:gd name="connsiteY927" fmla="*/ 2684 h 10000"/>
                  <a:gd name="connsiteX928" fmla="*/ 8954 w 10000"/>
                  <a:gd name="connsiteY928" fmla="*/ 2670 h 10000"/>
                  <a:gd name="connsiteX929" fmla="*/ 9042 w 10000"/>
                  <a:gd name="connsiteY929" fmla="*/ 2711 h 10000"/>
                  <a:gd name="connsiteX930" fmla="*/ 9076 w 10000"/>
                  <a:gd name="connsiteY930" fmla="*/ 2824 h 10000"/>
                  <a:gd name="connsiteX931" fmla="*/ 9081 w 10000"/>
                  <a:gd name="connsiteY931" fmla="*/ 2824 h 10000"/>
                  <a:gd name="connsiteX932" fmla="*/ 9136 w 10000"/>
                  <a:gd name="connsiteY932" fmla="*/ 2801 h 10000"/>
                  <a:gd name="connsiteX933" fmla="*/ 9194 w 10000"/>
                  <a:gd name="connsiteY933" fmla="*/ 2950 h 10000"/>
                  <a:gd name="connsiteX934" fmla="*/ 9208 w 10000"/>
                  <a:gd name="connsiteY934" fmla="*/ 2950 h 10000"/>
                  <a:gd name="connsiteX935" fmla="*/ 9393 w 10000"/>
                  <a:gd name="connsiteY935" fmla="*/ 2972 h 10000"/>
                  <a:gd name="connsiteX936" fmla="*/ 9627 w 10000"/>
                  <a:gd name="connsiteY936" fmla="*/ 2986 h 10000"/>
                  <a:gd name="connsiteX937" fmla="*/ 9622 w 10000"/>
                  <a:gd name="connsiteY937" fmla="*/ 3153 h 10000"/>
                  <a:gd name="connsiteX938" fmla="*/ 9719 w 10000"/>
                  <a:gd name="connsiteY938" fmla="*/ 3153 h 10000"/>
                  <a:gd name="connsiteX939" fmla="*/ 9719 w 10000"/>
                  <a:gd name="connsiteY939" fmla="*/ 3771 h 10000"/>
                  <a:gd name="connsiteX940" fmla="*/ 9719 w 10000"/>
                  <a:gd name="connsiteY940" fmla="*/ 4339 h 10000"/>
                  <a:gd name="connsiteX941" fmla="*/ 9719 w 10000"/>
                  <a:gd name="connsiteY941" fmla="*/ 4799 h 10000"/>
                  <a:gd name="connsiteX942" fmla="*/ 9757 w 10000"/>
                  <a:gd name="connsiteY942" fmla="*/ 4817 h 10000"/>
                  <a:gd name="connsiteX943" fmla="*/ 9757 w 10000"/>
                  <a:gd name="connsiteY943" fmla="*/ 4917 h 10000"/>
                  <a:gd name="connsiteX944" fmla="*/ 9677 w 10000"/>
                  <a:gd name="connsiteY944" fmla="*/ 4944 h 10000"/>
                  <a:gd name="connsiteX945" fmla="*/ 9586 w 10000"/>
                  <a:gd name="connsiteY945" fmla="*/ 5065 h 10000"/>
                  <a:gd name="connsiteX946" fmla="*/ 9556 w 10000"/>
                  <a:gd name="connsiteY946" fmla="*/ 5156 h 10000"/>
                  <a:gd name="connsiteX947" fmla="*/ 9523 w 10000"/>
                  <a:gd name="connsiteY947" fmla="*/ 5120 h 10000"/>
                  <a:gd name="connsiteX948" fmla="*/ 9506 w 10000"/>
                  <a:gd name="connsiteY948" fmla="*/ 5156 h 10000"/>
                  <a:gd name="connsiteX949" fmla="*/ 9514 w 10000"/>
                  <a:gd name="connsiteY949" fmla="*/ 5219 h 10000"/>
                  <a:gd name="connsiteX950" fmla="*/ 9514 w 10000"/>
                  <a:gd name="connsiteY950" fmla="*/ 5237 h 10000"/>
                  <a:gd name="connsiteX951" fmla="*/ 9492 w 10000"/>
                  <a:gd name="connsiteY951" fmla="*/ 5304 h 10000"/>
                  <a:gd name="connsiteX952" fmla="*/ 9484 w 10000"/>
                  <a:gd name="connsiteY952" fmla="*/ 5363 h 10000"/>
                  <a:gd name="connsiteX953" fmla="*/ 9481 w 10000"/>
                  <a:gd name="connsiteY953" fmla="*/ 5422 h 10000"/>
                  <a:gd name="connsiteX954" fmla="*/ 9490 w 10000"/>
                  <a:gd name="connsiteY954" fmla="*/ 5553 h 10000"/>
                  <a:gd name="connsiteX955" fmla="*/ 9484 w 10000"/>
                  <a:gd name="connsiteY955" fmla="*/ 5566 h 10000"/>
                  <a:gd name="connsiteX956" fmla="*/ 9473 w 10000"/>
                  <a:gd name="connsiteY956" fmla="*/ 5602 h 10000"/>
                  <a:gd name="connsiteX957" fmla="*/ 9467 w 10000"/>
                  <a:gd name="connsiteY957" fmla="*/ 5620 h 10000"/>
                  <a:gd name="connsiteX958" fmla="*/ 9467 w 10000"/>
                  <a:gd name="connsiteY958" fmla="*/ 5656 h 10000"/>
                  <a:gd name="connsiteX959" fmla="*/ 9467 w 10000"/>
                  <a:gd name="connsiteY959" fmla="*/ 5661 h 10000"/>
                  <a:gd name="connsiteX960" fmla="*/ 9476 w 10000"/>
                  <a:gd name="connsiteY960" fmla="*/ 5661 h 10000"/>
                  <a:gd name="connsiteX961" fmla="*/ 9481 w 10000"/>
                  <a:gd name="connsiteY961" fmla="*/ 5670 h 10000"/>
                  <a:gd name="connsiteX962" fmla="*/ 9490 w 10000"/>
                  <a:gd name="connsiteY962" fmla="*/ 5670 h 10000"/>
                  <a:gd name="connsiteX963" fmla="*/ 9501 w 10000"/>
                  <a:gd name="connsiteY963" fmla="*/ 5670 h 10000"/>
                  <a:gd name="connsiteX964" fmla="*/ 9523 w 10000"/>
                  <a:gd name="connsiteY964" fmla="*/ 5670 h 10000"/>
                  <a:gd name="connsiteX965" fmla="*/ 9556 w 10000"/>
                  <a:gd name="connsiteY965" fmla="*/ 5661 h 10000"/>
                  <a:gd name="connsiteX966" fmla="*/ 9578 w 10000"/>
                  <a:gd name="connsiteY966" fmla="*/ 5656 h 10000"/>
                  <a:gd name="connsiteX967" fmla="*/ 9597 w 10000"/>
                  <a:gd name="connsiteY967" fmla="*/ 5647 h 10000"/>
                  <a:gd name="connsiteX968" fmla="*/ 9661 w 10000"/>
                  <a:gd name="connsiteY968" fmla="*/ 5602 h 10000"/>
                  <a:gd name="connsiteX969" fmla="*/ 9716 w 10000"/>
                  <a:gd name="connsiteY969" fmla="*/ 5580 h 10000"/>
                  <a:gd name="connsiteX970" fmla="*/ 9724 w 10000"/>
                  <a:gd name="connsiteY970" fmla="*/ 5629 h 10000"/>
                  <a:gd name="connsiteX971" fmla="*/ 9741 w 10000"/>
                  <a:gd name="connsiteY971" fmla="*/ 5670 h 10000"/>
                  <a:gd name="connsiteX972" fmla="*/ 9749 w 10000"/>
                  <a:gd name="connsiteY972" fmla="*/ 5706 h 10000"/>
                  <a:gd name="connsiteX973" fmla="*/ 9749 w 10000"/>
                  <a:gd name="connsiteY973" fmla="*/ 5719 h 10000"/>
                  <a:gd name="connsiteX974" fmla="*/ 9771 w 10000"/>
                  <a:gd name="connsiteY974" fmla="*/ 5719 h 10000"/>
                  <a:gd name="connsiteX975" fmla="*/ 9799 w 10000"/>
                  <a:gd name="connsiteY975" fmla="*/ 5719 h 10000"/>
                  <a:gd name="connsiteX976" fmla="*/ 9837 w 10000"/>
                  <a:gd name="connsiteY976" fmla="*/ 5737 h 10000"/>
                  <a:gd name="connsiteX977" fmla="*/ 9901 w 10000"/>
                  <a:gd name="connsiteY977" fmla="*/ 5774 h 10000"/>
                  <a:gd name="connsiteX978" fmla="*/ 9967 w 10000"/>
                  <a:gd name="connsiteY978" fmla="*/ 5805 h 10000"/>
                  <a:gd name="connsiteX979" fmla="*/ 9981 w 10000"/>
                  <a:gd name="connsiteY979" fmla="*/ 5814 h 10000"/>
                  <a:gd name="connsiteX980" fmla="*/ 10000 w 10000"/>
                  <a:gd name="connsiteY980" fmla="*/ 5922 h 10000"/>
                  <a:gd name="connsiteX981" fmla="*/ 9909 w 10000"/>
                  <a:gd name="connsiteY981" fmla="*/ 5895 h 10000"/>
                  <a:gd name="connsiteX982" fmla="*/ 9868 w 10000"/>
                  <a:gd name="connsiteY982" fmla="*/ 5949 h 10000"/>
                  <a:gd name="connsiteX983" fmla="*/ 9845 w 10000"/>
                  <a:gd name="connsiteY983" fmla="*/ 5963 h 10000"/>
                  <a:gd name="connsiteX984" fmla="*/ 9691 w 10000"/>
                  <a:gd name="connsiteY984" fmla="*/ 5995 h 10000"/>
                  <a:gd name="connsiteX985" fmla="*/ 9619 w 10000"/>
                  <a:gd name="connsiteY985" fmla="*/ 6053 h 10000"/>
                  <a:gd name="connsiteX986" fmla="*/ 9534 w 10000"/>
                  <a:gd name="connsiteY986" fmla="*/ 6130 h 10000"/>
                  <a:gd name="connsiteX987" fmla="*/ 9517 w 10000"/>
                  <a:gd name="connsiteY987" fmla="*/ 6157 h 10000"/>
                  <a:gd name="connsiteX988" fmla="*/ 9501 w 10000"/>
                  <a:gd name="connsiteY988" fmla="*/ 6220 h 10000"/>
                  <a:gd name="connsiteX989" fmla="*/ 9501 w 10000"/>
                  <a:gd name="connsiteY989" fmla="*/ 6292 h 10000"/>
                  <a:gd name="connsiteX990" fmla="*/ 9492 w 10000"/>
                  <a:gd name="connsiteY990" fmla="*/ 6306 h 10000"/>
                  <a:gd name="connsiteX991" fmla="*/ 9445 w 10000"/>
                  <a:gd name="connsiteY991" fmla="*/ 6355 h 10000"/>
                  <a:gd name="connsiteX992" fmla="*/ 9409 w 10000"/>
                  <a:gd name="connsiteY992" fmla="*/ 6396 h 10000"/>
                  <a:gd name="connsiteX993" fmla="*/ 9379 w 10000"/>
                  <a:gd name="connsiteY993" fmla="*/ 6446 h 10000"/>
                  <a:gd name="connsiteX994" fmla="*/ 9332 w 10000"/>
                  <a:gd name="connsiteY994" fmla="*/ 6594 h 10000"/>
                  <a:gd name="connsiteX995" fmla="*/ 9183 w 10000"/>
                  <a:gd name="connsiteY995" fmla="*/ 6536 h 10000"/>
                  <a:gd name="connsiteX996" fmla="*/ 9169 w 10000"/>
                  <a:gd name="connsiteY996" fmla="*/ 6536 h 10000"/>
                  <a:gd name="connsiteX997" fmla="*/ 9161 w 10000"/>
                  <a:gd name="connsiteY997" fmla="*/ 6540 h 10000"/>
                  <a:gd name="connsiteX998" fmla="*/ 9139 w 10000"/>
                  <a:gd name="connsiteY998" fmla="*/ 6522 h 10000"/>
                  <a:gd name="connsiteX999" fmla="*/ 9128 w 10000"/>
                  <a:gd name="connsiteY999" fmla="*/ 6513 h 10000"/>
                  <a:gd name="connsiteX1000" fmla="*/ 9114 w 10000"/>
                  <a:gd name="connsiteY1000" fmla="*/ 6527 h 10000"/>
                  <a:gd name="connsiteX1001" fmla="*/ 9103 w 10000"/>
                  <a:gd name="connsiteY1001" fmla="*/ 6567 h 10000"/>
                  <a:gd name="connsiteX1002" fmla="*/ 9095 w 10000"/>
                  <a:gd name="connsiteY1002" fmla="*/ 6604 h 10000"/>
                  <a:gd name="connsiteX1003" fmla="*/ 9081 w 10000"/>
                  <a:gd name="connsiteY1003" fmla="*/ 6644 h 10000"/>
                  <a:gd name="connsiteX1004" fmla="*/ 9076 w 10000"/>
                  <a:gd name="connsiteY1004" fmla="*/ 6631 h 10000"/>
                  <a:gd name="connsiteX1005" fmla="*/ 9059 w 10000"/>
                  <a:gd name="connsiteY1005" fmla="*/ 6594 h 10000"/>
                  <a:gd name="connsiteX1006" fmla="*/ 9040 w 10000"/>
                  <a:gd name="connsiteY1006" fmla="*/ 6549 h 10000"/>
                  <a:gd name="connsiteX1007" fmla="*/ 9026 w 10000"/>
                  <a:gd name="connsiteY1007" fmla="*/ 6522 h 10000"/>
                  <a:gd name="connsiteX1008" fmla="*/ 9007 w 10000"/>
                  <a:gd name="connsiteY1008" fmla="*/ 6522 h 10000"/>
                  <a:gd name="connsiteX1009" fmla="*/ 9001 w 10000"/>
                  <a:gd name="connsiteY1009" fmla="*/ 6536 h 10000"/>
                  <a:gd name="connsiteX1010" fmla="*/ 8998 w 10000"/>
                  <a:gd name="connsiteY1010" fmla="*/ 6576 h 10000"/>
                  <a:gd name="connsiteX1011" fmla="*/ 8987 w 10000"/>
                  <a:gd name="connsiteY1011" fmla="*/ 6590 h 10000"/>
                  <a:gd name="connsiteX1012" fmla="*/ 8954 w 10000"/>
                  <a:gd name="connsiteY1012" fmla="*/ 6617 h 10000"/>
                  <a:gd name="connsiteX1013" fmla="*/ 8927 w 10000"/>
                  <a:gd name="connsiteY1013" fmla="*/ 6622 h 10000"/>
                  <a:gd name="connsiteX1014" fmla="*/ 8888 w 10000"/>
                  <a:gd name="connsiteY1014" fmla="*/ 6590 h 10000"/>
                  <a:gd name="connsiteX1015" fmla="*/ 8880 w 10000"/>
                  <a:gd name="connsiteY1015" fmla="*/ 6567 h 10000"/>
                  <a:gd name="connsiteX1016" fmla="*/ 8866 w 10000"/>
                  <a:gd name="connsiteY1016" fmla="*/ 6549 h 10000"/>
                  <a:gd name="connsiteX1017" fmla="*/ 8849 w 10000"/>
                  <a:gd name="connsiteY1017" fmla="*/ 6513 h 10000"/>
                  <a:gd name="connsiteX1018" fmla="*/ 8847 w 10000"/>
                  <a:gd name="connsiteY1018" fmla="*/ 6527 h 10000"/>
                  <a:gd name="connsiteX1019" fmla="*/ 8838 w 10000"/>
                  <a:gd name="connsiteY1019" fmla="*/ 6563 h 10000"/>
                  <a:gd name="connsiteX1020" fmla="*/ 8833 w 10000"/>
                  <a:gd name="connsiteY1020" fmla="*/ 6576 h 10000"/>
                  <a:gd name="connsiteX1021" fmla="*/ 8822 w 10000"/>
                  <a:gd name="connsiteY1021" fmla="*/ 6567 h 10000"/>
                  <a:gd name="connsiteX1022" fmla="*/ 8813 w 10000"/>
                  <a:gd name="connsiteY1022" fmla="*/ 6567 h 10000"/>
                  <a:gd name="connsiteX1023" fmla="*/ 8800 w 10000"/>
                  <a:gd name="connsiteY1023" fmla="*/ 6581 h 10000"/>
                  <a:gd name="connsiteX1024" fmla="*/ 8778 w 10000"/>
                  <a:gd name="connsiteY1024" fmla="*/ 6604 h 10000"/>
                  <a:gd name="connsiteX1025" fmla="*/ 8769 w 10000"/>
                  <a:gd name="connsiteY1025" fmla="*/ 6617 h 10000"/>
                  <a:gd name="connsiteX1026" fmla="*/ 8786 w 10000"/>
                  <a:gd name="connsiteY1026" fmla="*/ 6667 h 10000"/>
                  <a:gd name="connsiteX1027" fmla="*/ 8800 w 10000"/>
                  <a:gd name="connsiteY1027" fmla="*/ 6725 h 10000"/>
                  <a:gd name="connsiteX1028" fmla="*/ 8822 w 10000"/>
                  <a:gd name="connsiteY1028" fmla="*/ 6779 h 10000"/>
                  <a:gd name="connsiteX1029" fmla="*/ 8833 w 10000"/>
                  <a:gd name="connsiteY1029" fmla="*/ 6775 h 10000"/>
                  <a:gd name="connsiteX1030" fmla="*/ 8847 w 10000"/>
                  <a:gd name="connsiteY1030" fmla="*/ 6766 h 10000"/>
                  <a:gd name="connsiteX1031" fmla="*/ 8866 w 10000"/>
                  <a:gd name="connsiteY1031" fmla="*/ 6748 h 10000"/>
                  <a:gd name="connsiteX1032" fmla="*/ 8874 w 10000"/>
                  <a:gd name="connsiteY1032" fmla="*/ 6752 h 10000"/>
                  <a:gd name="connsiteX1033" fmla="*/ 8882 w 10000"/>
                  <a:gd name="connsiteY1033" fmla="*/ 6766 h 10000"/>
                  <a:gd name="connsiteX1034" fmla="*/ 8896 w 10000"/>
                  <a:gd name="connsiteY1034" fmla="*/ 6811 h 10000"/>
                  <a:gd name="connsiteX1035" fmla="*/ 8913 w 10000"/>
                  <a:gd name="connsiteY1035" fmla="*/ 6856 h 10000"/>
                  <a:gd name="connsiteX1036" fmla="*/ 8927 w 10000"/>
                  <a:gd name="connsiteY1036" fmla="*/ 6897 h 10000"/>
                  <a:gd name="connsiteX1037" fmla="*/ 8943 w 10000"/>
                  <a:gd name="connsiteY1037" fmla="*/ 6946 h 10000"/>
                  <a:gd name="connsiteX1038" fmla="*/ 8951 w 10000"/>
                  <a:gd name="connsiteY1038" fmla="*/ 6973 h 10000"/>
                  <a:gd name="connsiteX1039" fmla="*/ 8954 w 10000"/>
                  <a:gd name="connsiteY1039" fmla="*/ 6996 h 10000"/>
                  <a:gd name="connsiteX1040" fmla="*/ 8960 w 10000"/>
                  <a:gd name="connsiteY1040" fmla="*/ 7023 h 10000"/>
                  <a:gd name="connsiteX1041" fmla="*/ 8979 w 10000"/>
                  <a:gd name="connsiteY1041" fmla="*/ 7014 h 10000"/>
                  <a:gd name="connsiteX1042" fmla="*/ 8998 w 10000"/>
                  <a:gd name="connsiteY1042" fmla="*/ 6906 h 10000"/>
                  <a:gd name="connsiteX1043" fmla="*/ 9015 w 10000"/>
                  <a:gd name="connsiteY1043" fmla="*/ 6910 h 10000"/>
                  <a:gd name="connsiteX1044" fmla="*/ 9026 w 10000"/>
                  <a:gd name="connsiteY1044" fmla="*/ 6910 h 10000"/>
                  <a:gd name="connsiteX1045" fmla="*/ 9048 w 10000"/>
                  <a:gd name="connsiteY1045" fmla="*/ 6906 h 10000"/>
                  <a:gd name="connsiteX1046" fmla="*/ 9065 w 10000"/>
                  <a:gd name="connsiteY1046" fmla="*/ 6897 h 10000"/>
                  <a:gd name="connsiteX1047" fmla="*/ 9076 w 10000"/>
                  <a:gd name="connsiteY1047" fmla="*/ 6892 h 10000"/>
                  <a:gd name="connsiteX1048" fmla="*/ 9084 w 10000"/>
                  <a:gd name="connsiteY1048" fmla="*/ 6883 h 10000"/>
                  <a:gd name="connsiteX1049" fmla="*/ 9095 w 10000"/>
                  <a:gd name="connsiteY1049" fmla="*/ 6892 h 10000"/>
                  <a:gd name="connsiteX1050" fmla="*/ 9106 w 10000"/>
                  <a:gd name="connsiteY1050" fmla="*/ 6897 h 10000"/>
                  <a:gd name="connsiteX1051" fmla="*/ 9211 w 10000"/>
                  <a:gd name="connsiteY1051" fmla="*/ 7009 h 10000"/>
                  <a:gd name="connsiteX1052" fmla="*/ 9227 w 10000"/>
                  <a:gd name="connsiteY1052" fmla="*/ 7064 h 10000"/>
                  <a:gd name="connsiteX1053" fmla="*/ 9225 w 10000"/>
                  <a:gd name="connsiteY1053" fmla="*/ 7068 h 10000"/>
                  <a:gd name="connsiteX1054" fmla="*/ 9219 w 10000"/>
                  <a:gd name="connsiteY1054" fmla="*/ 7077 h 10000"/>
                  <a:gd name="connsiteX1055" fmla="*/ 9208 w 10000"/>
                  <a:gd name="connsiteY1055" fmla="*/ 7082 h 10000"/>
                  <a:gd name="connsiteX1056" fmla="*/ 9194 w 10000"/>
                  <a:gd name="connsiteY1056" fmla="*/ 7113 h 10000"/>
                  <a:gd name="connsiteX1057" fmla="*/ 9164 w 10000"/>
                  <a:gd name="connsiteY1057" fmla="*/ 7127 h 10000"/>
                  <a:gd name="connsiteX1058" fmla="*/ 9161 w 10000"/>
                  <a:gd name="connsiteY1058" fmla="*/ 7127 h 10000"/>
                  <a:gd name="connsiteX1059" fmla="*/ 9156 w 10000"/>
                  <a:gd name="connsiteY1059" fmla="*/ 7131 h 10000"/>
                  <a:gd name="connsiteX1060" fmla="*/ 9156 w 10000"/>
                  <a:gd name="connsiteY1060" fmla="*/ 7145 h 10000"/>
                  <a:gd name="connsiteX1061" fmla="*/ 9128 w 10000"/>
                  <a:gd name="connsiteY1061" fmla="*/ 7194 h 10000"/>
                  <a:gd name="connsiteX1062" fmla="*/ 9114 w 10000"/>
                  <a:gd name="connsiteY1062" fmla="*/ 7226 h 10000"/>
                  <a:gd name="connsiteX1063" fmla="*/ 9089 w 10000"/>
                  <a:gd name="connsiteY1063" fmla="*/ 7226 h 10000"/>
                  <a:gd name="connsiteX1064" fmla="*/ 9067 w 10000"/>
                  <a:gd name="connsiteY1064" fmla="*/ 7276 h 10000"/>
                  <a:gd name="connsiteX1065" fmla="*/ 9059 w 10000"/>
                  <a:gd name="connsiteY1065" fmla="*/ 7298 h 10000"/>
                  <a:gd name="connsiteX1066" fmla="*/ 9040 w 10000"/>
                  <a:gd name="connsiteY1066" fmla="*/ 7312 h 10000"/>
                  <a:gd name="connsiteX1067" fmla="*/ 8951 w 10000"/>
                  <a:gd name="connsiteY1067" fmla="*/ 7339 h 10000"/>
                  <a:gd name="connsiteX1068" fmla="*/ 8841 w 10000"/>
                  <a:gd name="connsiteY1068" fmla="*/ 7366 h 10000"/>
                  <a:gd name="connsiteX1069" fmla="*/ 8813 w 10000"/>
                  <a:gd name="connsiteY1069" fmla="*/ 7384 h 10000"/>
                  <a:gd name="connsiteX1070" fmla="*/ 8800 w 10000"/>
                  <a:gd name="connsiteY1070" fmla="*/ 7397 h 10000"/>
                  <a:gd name="connsiteX1071" fmla="*/ 8791 w 10000"/>
                  <a:gd name="connsiteY1071" fmla="*/ 7397 h 10000"/>
                  <a:gd name="connsiteX1072" fmla="*/ 8786 w 10000"/>
                  <a:gd name="connsiteY1072" fmla="*/ 7582 h 10000"/>
                  <a:gd name="connsiteX1073" fmla="*/ 8775 w 10000"/>
                  <a:gd name="connsiteY1073" fmla="*/ 7591 h 10000"/>
                  <a:gd name="connsiteX1074" fmla="*/ 8753 w 10000"/>
                  <a:gd name="connsiteY1074" fmla="*/ 7614 h 10000"/>
                  <a:gd name="connsiteX1075" fmla="*/ 8711 w 10000"/>
                  <a:gd name="connsiteY1075" fmla="*/ 7627 h 10000"/>
                  <a:gd name="connsiteX1076" fmla="*/ 8670 w 10000"/>
                  <a:gd name="connsiteY1076" fmla="*/ 7645 h 10000"/>
                  <a:gd name="connsiteX1077" fmla="*/ 8645 w 10000"/>
                  <a:gd name="connsiteY1077" fmla="*/ 7659 h 10000"/>
                  <a:gd name="connsiteX1078" fmla="*/ 8620 w 10000"/>
                  <a:gd name="connsiteY1078" fmla="*/ 7673 h 10000"/>
                  <a:gd name="connsiteX1079" fmla="*/ 8598 w 10000"/>
                  <a:gd name="connsiteY1079" fmla="*/ 7695 h 10000"/>
                  <a:gd name="connsiteX1080" fmla="*/ 8576 w 10000"/>
                  <a:gd name="connsiteY1080" fmla="*/ 7736 h 10000"/>
                  <a:gd name="connsiteX1081" fmla="*/ 8568 w 10000"/>
                  <a:gd name="connsiteY1081" fmla="*/ 7740 h 10000"/>
                  <a:gd name="connsiteX1082" fmla="*/ 8551 w 10000"/>
                  <a:gd name="connsiteY1082" fmla="*/ 7740 h 10000"/>
                  <a:gd name="connsiteX1083" fmla="*/ 8526 w 10000"/>
                  <a:gd name="connsiteY1083" fmla="*/ 7727 h 10000"/>
                  <a:gd name="connsiteX1084" fmla="*/ 8493 w 10000"/>
                  <a:gd name="connsiteY1084" fmla="*/ 7713 h 10000"/>
                  <a:gd name="connsiteX1085" fmla="*/ 8463 w 10000"/>
                  <a:gd name="connsiteY1085" fmla="*/ 7709 h 10000"/>
                  <a:gd name="connsiteX1086" fmla="*/ 8430 w 10000"/>
                  <a:gd name="connsiteY1086" fmla="*/ 7695 h 10000"/>
                  <a:gd name="connsiteX1087" fmla="*/ 8397 w 10000"/>
                  <a:gd name="connsiteY1087" fmla="*/ 7682 h 10000"/>
                  <a:gd name="connsiteX1088" fmla="*/ 8372 w 10000"/>
                  <a:gd name="connsiteY1088" fmla="*/ 7682 h 10000"/>
                  <a:gd name="connsiteX1089" fmla="*/ 8355 w 10000"/>
                  <a:gd name="connsiteY1089" fmla="*/ 7686 h 10000"/>
                  <a:gd name="connsiteX1090" fmla="*/ 8350 w 10000"/>
                  <a:gd name="connsiteY1090" fmla="*/ 7709 h 10000"/>
                  <a:gd name="connsiteX1091" fmla="*/ 8339 w 10000"/>
                  <a:gd name="connsiteY1091" fmla="*/ 7740 h 10000"/>
                  <a:gd name="connsiteX1092" fmla="*/ 8328 w 10000"/>
                  <a:gd name="connsiteY1092" fmla="*/ 7772 h 10000"/>
                  <a:gd name="connsiteX1093" fmla="*/ 8317 w 10000"/>
                  <a:gd name="connsiteY1093" fmla="*/ 7785 h 10000"/>
                  <a:gd name="connsiteX1094" fmla="*/ 8292 w 10000"/>
                  <a:gd name="connsiteY1094" fmla="*/ 7812 h 10000"/>
                  <a:gd name="connsiteX1095" fmla="*/ 8284 w 10000"/>
                  <a:gd name="connsiteY1095" fmla="*/ 7817 h 10000"/>
                  <a:gd name="connsiteX1096" fmla="*/ 8270 w 10000"/>
                  <a:gd name="connsiteY1096" fmla="*/ 7857 h 10000"/>
                  <a:gd name="connsiteX1097" fmla="*/ 8251 w 10000"/>
                  <a:gd name="connsiteY1097" fmla="*/ 7916 h 10000"/>
                  <a:gd name="connsiteX1098" fmla="*/ 8223 w 10000"/>
                  <a:gd name="connsiteY1098" fmla="*/ 8002 h 10000"/>
                  <a:gd name="connsiteX1099" fmla="*/ 8206 w 10000"/>
                  <a:gd name="connsiteY1099" fmla="*/ 8051 h 10000"/>
                  <a:gd name="connsiteX1100" fmla="*/ 8198 w 10000"/>
                  <a:gd name="connsiteY1100" fmla="*/ 8056 h 10000"/>
                  <a:gd name="connsiteX1101" fmla="*/ 8179 w 10000"/>
                  <a:gd name="connsiteY1101" fmla="*/ 8065 h 10000"/>
                  <a:gd name="connsiteX1102" fmla="*/ 8140 w 10000"/>
                  <a:gd name="connsiteY1102" fmla="*/ 8074 h 10000"/>
                  <a:gd name="connsiteX1103" fmla="*/ 8102 w 10000"/>
                  <a:gd name="connsiteY1103" fmla="*/ 8088 h 10000"/>
                  <a:gd name="connsiteX1104" fmla="*/ 8068 w 10000"/>
                  <a:gd name="connsiteY1104" fmla="*/ 8092 h 10000"/>
                  <a:gd name="connsiteX1105" fmla="*/ 8057 w 10000"/>
                  <a:gd name="connsiteY1105" fmla="*/ 8101 h 10000"/>
                  <a:gd name="connsiteX1106" fmla="*/ 8057 w 10000"/>
                  <a:gd name="connsiteY1106" fmla="*/ 8128 h 10000"/>
                  <a:gd name="connsiteX1107" fmla="*/ 8052 w 10000"/>
                  <a:gd name="connsiteY1107" fmla="*/ 8160 h 10000"/>
                  <a:gd name="connsiteX1108" fmla="*/ 8046 w 10000"/>
                  <a:gd name="connsiteY1108" fmla="*/ 8155 h 10000"/>
                  <a:gd name="connsiteX1109" fmla="*/ 8038 w 10000"/>
                  <a:gd name="connsiteY1109" fmla="*/ 8146 h 10000"/>
                  <a:gd name="connsiteX1110" fmla="*/ 8038 w 10000"/>
                  <a:gd name="connsiteY1110" fmla="*/ 8142 h 10000"/>
                  <a:gd name="connsiteX1111" fmla="*/ 8035 w 10000"/>
                  <a:gd name="connsiteY1111" fmla="*/ 8115 h 10000"/>
                  <a:gd name="connsiteX1112" fmla="*/ 8030 w 10000"/>
                  <a:gd name="connsiteY1112" fmla="*/ 8088 h 10000"/>
                  <a:gd name="connsiteX1113" fmla="*/ 8019 w 10000"/>
                  <a:gd name="connsiteY1113" fmla="*/ 8078 h 10000"/>
                  <a:gd name="connsiteX1114" fmla="*/ 8013 w 10000"/>
                  <a:gd name="connsiteY1114" fmla="*/ 8088 h 10000"/>
                  <a:gd name="connsiteX1115" fmla="*/ 7994 w 10000"/>
                  <a:gd name="connsiteY1115" fmla="*/ 8119 h 10000"/>
                  <a:gd name="connsiteX1116" fmla="*/ 7977 w 10000"/>
                  <a:gd name="connsiteY1116" fmla="*/ 8146 h 10000"/>
                  <a:gd name="connsiteX1117" fmla="*/ 7955 w 10000"/>
                  <a:gd name="connsiteY1117" fmla="*/ 8173 h 10000"/>
                  <a:gd name="connsiteX1118" fmla="*/ 7933 w 10000"/>
                  <a:gd name="connsiteY1118" fmla="*/ 8200 h 10000"/>
                  <a:gd name="connsiteX1119" fmla="*/ 7922 w 10000"/>
                  <a:gd name="connsiteY1119" fmla="*/ 8236 h 10000"/>
                  <a:gd name="connsiteX1120" fmla="*/ 7908 w 10000"/>
                  <a:gd name="connsiteY1120" fmla="*/ 8286 h 10000"/>
                  <a:gd name="connsiteX1121" fmla="*/ 7914 w 10000"/>
                  <a:gd name="connsiteY1121" fmla="*/ 8290 h 10000"/>
                  <a:gd name="connsiteX1122" fmla="*/ 7917 w 10000"/>
                  <a:gd name="connsiteY1122" fmla="*/ 8300 h 10000"/>
                  <a:gd name="connsiteX1123" fmla="*/ 7925 w 10000"/>
                  <a:gd name="connsiteY1123" fmla="*/ 8313 h 10000"/>
                  <a:gd name="connsiteX1124" fmla="*/ 7939 w 10000"/>
                  <a:gd name="connsiteY1124" fmla="*/ 8331 h 10000"/>
                  <a:gd name="connsiteX1125" fmla="*/ 7947 w 10000"/>
                  <a:gd name="connsiteY1125" fmla="*/ 8345 h 10000"/>
                  <a:gd name="connsiteX1126" fmla="*/ 7961 w 10000"/>
                  <a:gd name="connsiteY1126" fmla="*/ 8367 h 10000"/>
                  <a:gd name="connsiteX1127" fmla="*/ 7969 w 10000"/>
                  <a:gd name="connsiteY1127" fmla="*/ 8381 h 10000"/>
                  <a:gd name="connsiteX1128" fmla="*/ 7972 w 10000"/>
                  <a:gd name="connsiteY1128" fmla="*/ 8394 h 10000"/>
                  <a:gd name="connsiteX1129" fmla="*/ 7977 w 10000"/>
                  <a:gd name="connsiteY1129" fmla="*/ 8421 h 10000"/>
                  <a:gd name="connsiteX1130" fmla="*/ 7986 w 10000"/>
                  <a:gd name="connsiteY1130" fmla="*/ 8444 h 10000"/>
                  <a:gd name="connsiteX1131" fmla="*/ 7997 w 10000"/>
                  <a:gd name="connsiteY1131" fmla="*/ 8471 h 10000"/>
                  <a:gd name="connsiteX1132" fmla="*/ 7964 w 10000"/>
                  <a:gd name="connsiteY1132" fmla="*/ 8561 h 10000"/>
                  <a:gd name="connsiteX1133" fmla="*/ 7889 w 10000"/>
                  <a:gd name="connsiteY1133" fmla="*/ 8579 h 10000"/>
                  <a:gd name="connsiteX1134" fmla="*/ 7864 w 10000"/>
                  <a:gd name="connsiteY1134" fmla="*/ 8561 h 10000"/>
                  <a:gd name="connsiteX1135" fmla="*/ 7834 w 10000"/>
                  <a:gd name="connsiteY1135" fmla="*/ 8525 h 10000"/>
                  <a:gd name="connsiteX1136" fmla="*/ 7801 w 10000"/>
                  <a:gd name="connsiteY1136" fmla="*/ 8498 h 10000"/>
                  <a:gd name="connsiteX1137" fmla="*/ 7776 w 10000"/>
                  <a:gd name="connsiteY1137" fmla="*/ 8484 h 10000"/>
                  <a:gd name="connsiteX1138" fmla="*/ 7765 w 10000"/>
                  <a:gd name="connsiteY1138" fmla="*/ 8502 h 10000"/>
                  <a:gd name="connsiteX1139" fmla="*/ 7754 w 10000"/>
                  <a:gd name="connsiteY1139" fmla="*/ 8530 h 10000"/>
                  <a:gd name="connsiteX1140" fmla="*/ 7737 w 10000"/>
                  <a:gd name="connsiteY1140" fmla="*/ 8575 h 10000"/>
                  <a:gd name="connsiteX1141" fmla="*/ 7724 w 10000"/>
                  <a:gd name="connsiteY1141" fmla="*/ 8588 h 10000"/>
                  <a:gd name="connsiteX1142" fmla="*/ 7699 w 10000"/>
                  <a:gd name="connsiteY1142" fmla="*/ 8602 h 10000"/>
                  <a:gd name="connsiteX1143" fmla="*/ 7666 w 10000"/>
                  <a:gd name="connsiteY1143" fmla="*/ 8633 h 10000"/>
                  <a:gd name="connsiteX1144" fmla="*/ 7666 w 10000"/>
                  <a:gd name="connsiteY1144" fmla="*/ 8647 h 10000"/>
                  <a:gd name="connsiteX1145" fmla="*/ 7668 w 10000"/>
                  <a:gd name="connsiteY1145" fmla="*/ 8674 h 10000"/>
                  <a:gd name="connsiteX1146" fmla="*/ 7679 w 10000"/>
                  <a:gd name="connsiteY1146" fmla="*/ 8746 h 10000"/>
                  <a:gd name="connsiteX1147" fmla="*/ 7679 w 10000"/>
                  <a:gd name="connsiteY1147" fmla="*/ 8791 h 10000"/>
                  <a:gd name="connsiteX1148" fmla="*/ 7679 w 10000"/>
                  <a:gd name="connsiteY1148" fmla="*/ 8832 h 10000"/>
                  <a:gd name="connsiteX1149" fmla="*/ 7688 w 10000"/>
                  <a:gd name="connsiteY1149" fmla="*/ 8868 h 10000"/>
                  <a:gd name="connsiteX1150" fmla="*/ 7602 w 10000"/>
                  <a:gd name="connsiteY1150" fmla="*/ 8890 h 10000"/>
                  <a:gd name="connsiteX1151" fmla="*/ 7602 w 10000"/>
                  <a:gd name="connsiteY1151" fmla="*/ 8908 h 10000"/>
                  <a:gd name="connsiteX1152" fmla="*/ 7602 w 10000"/>
                  <a:gd name="connsiteY1152" fmla="*/ 8963 h 10000"/>
                  <a:gd name="connsiteX1153" fmla="*/ 7591 w 10000"/>
                  <a:gd name="connsiteY1153" fmla="*/ 8963 h 10000"/>
                  <a:gd name="connsiteX1154" fmla="*/ 7577 w 10000"/>
                  <a:gd name="connsiteY1154" fmla="*/ 8949 h 10000"/>
                  <a:gd name="connsiteX1155" fmla="*/ 7552 w 10000"/>
                  <a:gd name="connsiteY1155" fmla="*/ 8922 h 10000"/>
                  <a:gd name="connsiteX1156" fmla="*/ 7539 w 10000"/>
                  <a:gd name="connsiteY1156" fmla="*/ 8895 h 10000"/>
                  <a:gd name="connsiteX1157" fmla="*/ 7514 w 10000"/>
                  <a:gd name="connsiteY1157" fmla="*/ 8859 h 10000"/>
                  <a:gd name="connsiteX1158" fmla="*/ 7489 w 10000"/>
                  <a:gd name="connsiteY1158" fmla="*/ 8841 h 10000"/>
                  <a:gd name="connsiteX1159" fmla="*/ 7467 w 10000"/>
                  <a:gd name="connsiteY1159" fmla="*/ 8832 h 10000"/>
                  <a:gd name="connsiteX1160" fmla="*/ 7459 w 10000"/>
                  <a:gd name="connsiteY1160" fmla="*/ 8827 h 10000"/>
                  <a:gd name="connsiteX1161" fmla="*/ 7442 w 10000"/>
                  <a:gd name="connsiteY1161" fmla="*/ 8827 h 10000"/>
                  <a:gd name="connsiteX1162" fmla="*/ 7425 w 10000"/>
                  <a:gd name="connsiteY1162" fmla="*/ 8827 h 10000"/>
                  <a:gd name="connsiteX1163" fmla="*/ 7406 w 10000"/>
                  <a:gd name="connsiteY1163" fmla="*/ 8827 h 10000"/>
                  <a:gd name="connsiteX1164" fmla="*/ 7379 w 10000"/>
                  <a:gd name="connsiteY1164" fmla="*/ 8827 h 10000"/>
                  <a:gd name="connsiteX1165" fmla="*/ 7359 w 10000"/>
                  <a:gd name="connsiteY1165" fmla="*/ 8827 h 10000"/>
                  <a:gd name="connsiteX1166" fmla="*/ 7334 w 10000"/>
                  <a:gd name="connsiteY1166" fmla="*/ 8827 h 10000"/>
                  <a:gd name="connsiteX1167" fmla="*/ 7318 w 10000"/>
                  <a:gd name="connsiteY1167" fmla="*/ 8827 h 10000"/>
                  <a:gd name="connsiteX1168" fmla="*/ 7290 w 10000"/>
                  <a:gd name="connsiteY1168" fmla="*/ 8827 h 10000"/>
                  <a:gd name="connsiteX1169" fmla="*/ 7265 w 10000"/>
                  <a:gd name="connsiteY1169" fmla="*/ 8832 h 10000"/>
                  <a:gd name="connsiteX1170" fmla="*/ 7254 w 10000"/>
                  <a:gd name="connsiteY1170" fmla="*/ 8832 h 10000"/>
                  <a:gd name="connsiteX1171" fmla="*/ 7249 w 10000"/>
                  <a:gd name="connsiteY1171" fmla="*/ 8845 h 10000"/>
                  <a:gd name="connsiteX1172" fmla="*/ 7246 w 10000"/>
                  <a:gd name="connsiteY1172" fmla="*/ 8859 h 10000"/>
                  <a:gd name="connsiteX1173" fmla="*/ 7241 w 10000"/>
                  <a:gd name="connsiteY1173" fmla="*/ 8881 h 10000"/>
                  <a:gd name="connsiteX1174" fmla="*/ 7238 w 10000"/>
                  <a:gd name="connsiteY1174" fmla="*/ 8917 h 10000"/>
                  <a:gd name="connsiteX1175" fmla="*/ 7238 w 10000"/>
                  <a:gd name="connsiteY1175" fmla="*/ 8935 h 10000"/>
                  <a:gd name="connsiteX1176" fmla="*/ 7224 w 10000"/>
                  <a:gd name="connsiteY1176" fmla="*/ 8935 h 10000"/>
                  <a:gd name="connsiteX1177" fmla="*/ 7205 w 10000"/>
                  <a:gd name="connsiteY1177" fmla="*/ 8935 h 10000"/>
                  <a:gd name="connsiteX1178" fmla="*/ 7183 w 10000"/>
                  <a:gd name="connsiteY1178" fmla="*/ 8931 h 10000"/>
                  <a:gd name="connsiteX1179" fmla="*/ 7169 w 10000"/>
                  <a:gd name="connsiteY1179" fmla="*/ 8931 h 10000"/>
                  <a:gd name="connsiteX1180" fmla="*/ 7150 w 10000"/>
                  <a:gd name="connsiteY1180" fmla="*/ 8931 h 10000"/>
                  <a:gd name="connsiteX1181" fmla="*/ 7136 w 10000"/>
                  <a:gd name="connsiteY1181" fmla="*/ 8917 h 10000"/>
                  <a:gd name="connsiteX1182" fmla="*/ 7136 w 10000"/>
                  <a:gd name="connsiteY1182" fmla="*/ 8895 h 10000"/>
                  <a:gd name="connsiteX1183" fmla="*/ 7141 w 10000"/>
                  <a:gd name="connsiteY1183" fmla="*/ 8890 h 10000"/>
                  <a:gd name="connsiteX1184" fmla="*/ 7166 w 10000"/>
                  <a:gd name="connsiteY1184" fmla="*/ 8854 h 10000"/>
                  <a:gd name="connsiteX1185" fmla="*/ 7177 w 10000"/>
                  <a:gd name="connsiteY1185" fmla="*/ 8832 h 10000"/>
                  <a:gd name="connsiteX1186" fmla="*/ 7185 w 10000"/>
                  <a:gd name="connsiteY1186" fmla="*/ 8814 h 10000"/>
                  <a:gd name="connsiteX1187" fmla="*/ 7199 w 10000"/>
                  <a:gd name="connsiteY1187" fmla="*/ 8787 h 10000"/>
                  <a:gd name="connsiteX1188" fmla="*/ 7205 w 10000"/>
                  <a:gd name="connsiteY1188" fmla="*/ 8773 h 10000"/>
                  <a:gd name="connsiteX1189" fmla="*/ 7213 w 10000"/>
                  <a:gd name="connsiteY1189" fmla="*/ 8701 h 10000"/>
                  <a:gd name="connsiteX1190" fmla="*/ 7216 w 10000"/>
                  <a:gd name="connsiteY1190" fmla="*/ 8683 h 10000"/>
                  <a:gd name="connsiteX1191" fmla="*/ 7221 w 10000"/>
                  <a:gd name="connsiteY1191" fmla="*/ 8656 h 10000"/>
                  <a:gd name="connsiteX1192" fmla="*/ 7221 w 10000"/>
                  <a:gd name="connsiteY1192" fmla="*/ 8633 h 10000"/>
                  <a:gd name="connsiteX1193" fmla="*/ 7221 w 10000"/>
                  <a:gd name="connsiteY1193" fmla="*/ 8615 h 10000"/>
                  <a:gd name="connsiteX1194" fmla="*/ 7221 w 10000"/>
                  <a:gd name="connsiteY1194" fmla="*/ 8593 h 10000"/>
                  <a:gd name="connsiteX1195" fmla="*/ 7221 w 10000"/>
                  <a:gd name="connsiteY1195" fmla="*/ 8566 h 10000"/>
                  <a:gd name="connsiteX1196" fmla="*/ 7224 w 10000"/>
                  <a:gd name="connsiteY1196" fmla="*/ 8561 h 10000"/>
                  <a:gd name="connsiteX1197" fmla="*/ 7238 w 10000"/>
                  <a:gd name="connsiteY1197" fmla="*/ 8543 h 10000"/>
                  <a:gd name="connsiteX1198" fmla="*/ 7241 w 10000"/>
                  <a:gd name="connsiteY1198" fmla="*/ 8530 h 10000"/>
                  <a:gd name="connsiteX1199" fmla="*/ 7249 w 10000"/>
                  <a:gd name="connsiteY1199" fmla="*/ 8512 h 10000"/>
                  <a:gd name="connsiteX1200" fmla="*/ 7249 w 10000"/>
                  <a:gd name="connsiteY1200" fmla="*/ 8502 h 10000"/>
                  <a:gd name="connsiteX1201" fmla="*/ 7249 w 10000"/>
                  <a:gd name="connsiteY1201" fmla="*/ 8475 h 10000"/>
                  <a:gd name="connsiteX1202" fmla="*/ 7246 w 10000"/>
                  <a:gd name="connsiteY1202" fmla="*/ 8457 h 10000"/>
                  <a:gd name="connsiteX1203" fmla="*/ 7241 w 10000"/>
                  <a:gd name="connsiteY1203" fmla="*/ 8444 h 10000"/>
                  <a:gd name="connsiteX1204" fmla="*/ 7232 w 10000"/>
                  <a:gd name="connsiteY1204" fmla="*/ 8435 h 10000"/>
                  <a:gd name="connsiteX1205" fmla="*/ 7224 w 10000"/>
                  <a:gd name="connsiteY1205" fmla="*/ 8430 h 10000"/>
                  <a:gd name="connsiteX1206" fmla="*/ 7208 w 10000"/>
                  <a:gd name="connsiteY1206" fmla="*/ 8408 h 10000"/>
                  <a:gd name="connsiteX1207" fmla="*/ 7199 w 10000"/>
                  <a:gd name="connsiteY1207" fmla="*/ 8403 h 10000"/>
                  <a:gd name="connsiteX1208" fmla="*/ 7205 w 10000"/>
                  <a:gd name="connsiteY1208" fmla="*/ 8372 h 10000"/>
                  <a:gd name="connsiteX1209" fmla="*/ 7208 w 10000"/>
                  <a:gd name="connsiteY1209" fmla="*/ 8354 h 10000"/>
                  <a:gd name="connsiteX1210" fmla="*/ 7213 w 10000"/>
                  <a:gd name="connsiteY1210" fmla="*/ 8345 h 10000"/>
                  <a:gd name="connsiteX1211" fmla="*/ 7224 w 10000"/>
                  <a:gd name="connsiteY1211" fmla="*/ 8331 h 10000"/>
                  <a:gd name="connsiteX1212" fmla="*/ 7238 w 10000"/>
                  <a:gd name="connsiteY1212" fmla="*/ 8313 h 10000"/>
                  <a:gd name="connsiteX1213" fmla="*/ 7241 w 10000"/>
                  <a:gd name="connsiteY1213" fmla="*/ 8304 h 10000"/>
                  <a:gd name="connsiteX1214" fmla="*/ 7254 w 10000"/>
                  <a:gd name="connsiteY1214" fmla="*/ 8286 h 10000"/>
                  <a:gd name="connsiteX1215" fmla="*/ 7265 w 10000"/>
                  <a:gd name="connsiteY1215" fmla="*/ 8272 h 10000"/>
                  <a:gd name="connsiteX1216" fmla="*/ 7271 w 10000"/>
                  <a:gd name="connsiteY1216" fmla="*/ 8263 h 10000"/>
                  <a:gd name="connsiteX1217" fmla="*/ 7279 w 10000"/>
                  <a:gd name="connsiteY1217" fmla="*/ 8245 h 10000"/>
                  <a:gd name="connsiteX1218" fmla="*/ 7274 w 10000"/>
                  <a:gd name="connsiteY1218" fmla="*/ 8223 h 10000"/>
                  <a:gd name="connsiteX1219" fmla="*/ 7265 w 10000"/>
                  <a:gd name="connsiteY1219" fmla="*/ 8200 h 10000"/>
                  <a:gd name="connsiteX1220" fmla="*/ 7263 w 10000"/>
                  <a:gd name="connsiteY1220" fmla="*/ 8187 h 10000"/>
                  <a:gd name="connsiteX1221" fmla="*/ 7257 w 10000"/>
                  <a:gd name="connsiteY1221" fmla="*/ 8187 h 10000"/>
                  <a:gd name="connsiteX1222" fmla="*/ 7254 w 10000"/>
                  <a:gd name="connsiteY1222" fmla="*/ 8196 h 10000"/>
                  <a:gd name="connsiteX1223" fmla="*/ 7246 w 10000"/>
                  <a:gd name="connsiteY1223" fmla="*/ 8209 h 10000"/>
                  <a:gd name="connsiteX1224" fmla="*/ 7241 w 10000"/>
                  <a:gd name="connsiteY1224" fmla="*/ 8209 h 10000"/>
                  <a:gd name="connsiteX1225" fmla="*/ 7238 w 10000"/>
                  <a:gd name="connsiteY1225" fmla="*/ 8214 h 10000"/>
                  <a:gd name="connsiteX1226" fmla="*/ 7221 w 10000"/>
                  <a:gd name="connsiteY1226" fmla="*/ 8173 h 10000"/>
                  <a:gd name="connsiteX1227" fmla="*/ 7185 w 10000"/>
                  <a:gd name="connsiteY1227" fmla="*/ 8106 h 10000"/>
                  <a:gd name="connsiteX1228" fmla="*/ 7174 w 10000"/>
                  <a:gd name="connsiteY1228" fmla="*/ 8078 h 10000"/>
                  <a:gd name="connsiteX1229" fmla="*/ 7169 w 10000"/>
                  <a:gd name="connsiteY1229" fmla="*/ 8056 h 10000"/>
                  <a:gd name="connsiteX1230" fmla="*/ 7166 w 10000"/>
                  <a:gd name="connsiteY1230" fmla="*/ 8042 h 10000"/>
                  <a:gd name="connsiteX1231" fmla="*/ 7161 w 10000"/>
                  <a:gd name="connsiteY1231" fmla="*/ 8051 h 10000"/>
                  <a:gd name="connsiteX1232" fmla="*/ 7158 w 10000"/>
                  <a:gd name="connsiteY1232" fmla="*/ 8051 h 10000"/>
                  <a:gd name="connsiteX1233" fmla="*/ 7141 w 10000"/>
                  <a:gd name="connsiteY1233" fmla="*/ 8056 h 10000"/>
                  <a:gd name="connsiteX1234" fmla="*/ 7116 w 10000"/>
                  <a:gd name="connsiteY1234" fmla="*/ 8051 h 10000"/>
                  <a:gd name="connsiteX1235" fmla="*/ 7094 w 10000"/>
                  <a:gd name="connsiteY1235" fmla="*/ 8051 h 10000"/>
                  <a:gd name="connsiteX1236" fmla="*/ 7081 w 10000"/>
                  <a:gd name="connsiteY1236" fmla="*/ 8011 h 10000"/>
                  <a:gd name="connsiteX1237" fmla="*/ 7081 w 10000"/>
                  <a:gd name="connsiteY1237" fmla="*/ 8002 h 10000"/>
                  <a:gd name="connsiteX1238" fmla="*/ 7078 w 10000"/>
                  <a:gd name="connsiteY1238" fmla="*/ 7984 h 10000"/>
                  <a:gd name="connsiteX1239" fmla="*/ 7072 w 10000"/>
                  <a:gd name="connsiteY1239" fmla="*/ 7970 h 10000"/>
                  <a:gd name="connsiteX1240" fmla="*/ 7045 w 10000"/>
                  <a:gd name="connsiteY1240" fmla="*/ 7948 h 10000"/>
                  <a:gd name="connsiteX1241" fmla="*/ 7020 w 10000"/>
                  <a:gd name="connsiteY1241" fmla="*/ 7957 h 10000"/>
                  <a:gd name="connsiteX1242" fmla="*/ 7001 w 10000"/>
                  <a:gd name="connsiteY1242" fmla="*/ 7970 h 10000"/>
                  <a:gd name="connsiteX1243" fmla="*/ 6981 w 10000"/>
                  <a:gd name="connsiteY1243" fmla="*/ 7984 h 10000"/>
                  <a:gd name="connsiteX1244" fmla="*/ 6976 w 10000"/>
                  <a:gd name="connsiteY1244" fmla="*/ 7984 h 10000"/>
                  <a:gd name="connsiteX1245" fmla="*/ 6973 w 10000"/>
                  <a:gd name="connsiteY1245" fmla="*/ 7984 h 10000"/>
                  <a:gd name="connsiteX1246" fmla="*/ 6959 w 10000"/>
                  <a:gd name="connsiteY1246" fmla="*/ 7984 h 10000"/>
                  <a:gd name="connsiteX1247" fmla="*/ 6948 w 10000"/>
                  <a:gd name="connsiteY1247" fmla="*/ 7961 h 10000"/>
                  <a:gd name="connsiteX1248" fmla="*/ 6934 w 10000"/>
                  <a:gd name="connsiteY1248" fmla="*/ 7943 h 10000"/>
                  <a:gd name="connsiteX1249" fmla="*/ 6932 w 10000"/>
                  <a:gd name="connsiteY1249" fmla="*/ 7943 h 10000"/>
                  <a:gd name="connsiteX1250" fmla="*/ 6918 w 10000"/>
                  <a:gd name="connsiteY1250" fmla="*/ 7961 h 10000"/>
                  <a:gd name="connsiteX1251" fmla="*/ 6904 w 10000"/>
                  <a:gd name="connsiteY1251" fmla="*/ 7975 h 10000"/>
                  <a:gd name="connsiteX1252" fmla="*/ 6896 w 10000"/>
                  <a:gd name="connsiteY1252" fmla="*/ 7997 h 10000"/>
                  <a:gd name="connsiteX1253" fmla="*/ 6887 w 10000"/>
                  <a:gd name="connsiteY1253" fmla="*/ 8002 h 10000"/>
                  <a:gd name="connsiteX1254" fmla="*/ 6879 w 10000"/>
                  <a:gd name="connsiteY1254" fmla="*/ 8011 h 10000"/>
                  <a:gd name="connsiteX1255" fmla="*/ 6868 w 10000"/>
                  <a:gd name="connsiteY1255" fmla="*/ 8015 h 10000"/>
                  <a:gd name="connsiteX1256" fmla="*/ 6852 w 10000"/>
                  <a:gd name="connsiteY1256" fmla="*/ 8024 h 10000"/>
                  <a:gd name="connsiteX1257" fmla="*/ 6813 w 10000"/>
                  <a:gd name="connsiteY1257" fmla="*/ 8042 h 10000"/>
                  <a:gd name="connsiteX1258" fmla="*/ 6780 w 10000"/>
                  <a:gd name="connsiteY1258" fmla="*/ 8065 h 10000"/>
                  <a:gd name="connsiteX1259" fmla="*/ 6763 w 10000"/>
                  <a:gd name="connsiteY1259" fmla="*/ 8078 h 10000"/>
                  <a:gd name="connsiteX1260" fmla="*/ 6755 w 10000"/>
                  <a:gd name="connsiteY1260" fmla="*/ 8088 h 10000"/>
                  <a:gd name="connsiteX1261" fmla="*/ 6716 w 10000"/>
                  <a:gd name="connsiteY1261" fmla="*/ 8119 h 10000"/>
                  <a:gd name="connsiteX1262" fmla="*/ 6711 w 10000"/>
                  <a:gd name="connsiteY1262" fmla="*/ 8128 h 10000"/>
                  <a:gd name="connsiteX1263" fmla="*/ 6711 w 10000"/>
                  <a:gd name="connsiteY1263" fmla="*/ 8169 h 10000"/>
                  <a:gd name="connsiteX1264" fmla="*/ 6711 w 10000"/>
                  <a:gd name="connsiteY1264" fmla="*/ 8173 h 10000"/>
                  <a:gd name="connsiteX1265" fmla="*/ 6716 w 10000"/>
                  <a:gd name="connsiteY1265" fmla="*/ 8200 h 10000"/>
                  <a:gd name="connsiteX1266" fmla="*/ 6708 w 10000"/>
                  <a:gd name="connsiteY1266" fmla="*/ 8223 h 10000"/>
                  <a:gd name="connsiteX1267" fmla="*/ 6708 w 10000"/>
                  <a:gd name="connsiteY1267" fmla="*/ 8236 h 10000"/>
                  <a:gd name="connsiteX1268" fmla="*/ 6708 w 10000"/>
                  <a:gd name="connsiteY1268" fmla="*/ 8272 h 10000"/>
                  <a:gd name="connsiteX1269" fmla="*/ 6711 w 10000"/>
                  <a:gd name="connsiteY1269" fmla="*/ 8290 h 10000"/>
                  <a:gd name="connsiteX1270" fmla="*/ 6716 w 10000"/>
                  <a:gd name="connsiteY1270" fmla="*/ 8304 h 10000"/>
                  <a:gd name="connsiteX1271" fmla="*/ 6711 w 10000"/>
                  <a:gd name="connsiteY1271" fmla="*/ 8313 h 10000"/>
                  <a:gd name="connsiteX1272" fmla="*/ 6683 w 10000"/>
                  <a:gd name="connsiteY1272" fmla="*/ 8318 h 10000"/>
                  <a:gd name="connsiteX1273" fmla="*/ 6661 w 10000"/>
                  <a:gd name="connsiteY1273" fmla="*/ 8327 h 10000"/>
                  <a:gd name="connsiteX1274" fmla="*/ 6631 w 10000"/>
                  <a:gd name="connsiteY1274" fmla="*/ 8327 h 10000"/>
                  <a:gd name="connsiteX1275" fmla="*/ 6611 w 10000"/>
                  <a:gd name="connsiteY1275" fmla="*/ 8327 h 10000"/>
                  <a:gd name="connsiteX1276" fmla="*/ 6598 w 10000"/>
                  <a:gd name="connsiteY1276" fmla="*/ 8327 h 10000"/>
                  <a:gd name="connsiteX1277" fmla="*/ 6595 w 10000"/>
                  <a:gd name="connsiteY1277" fmla="*/ 8340 h 10000"/>
                  <a:gd name="connsiteX1278" fmla="*/ 6587 w 10000"/>
                  <a:gd name="connsiteY1278" fmla="*/ 8358 h 10000"/>
                  <a:gd name="connsiteX1279" fmla="*/ 6578 w 10000"/>
                  <a:gd name="connsiteY1279" fmla="*/ 8408 h 10000"/>
                  <a:gd name="connsiteX1280" fmla="*/ 6578 w 10000"/>
                  <a:gd name="connsiteY1280" fmla="*/ 8421 h 10000"/>
                  <a:gd name="connsiteX1281" fmla="*/ 6578 w 10000"/>
                  <a:gd name="connsiteY1281" fmla="*/ 8430 h 10000"/>
                  <a:gd name="connsiteX1282" fmla="*/ 6573 w 10000"/>
                  <a:gd name="connsiteY1282" fmla="*/ 8435 h 10000"/>
                  <a:gd name="connsiteX1283" fmla="*/ 6556 w 10000"/>
                  <a:gd name="connsiteY1283" fmla="*/ 8435 h 10000"/>
                  <a:gd name="connsiteX1284" fmla="*/ 6545 w 10000"/>
                  <a:gd name="connsiteY1284" fmla="*/ 8435 h 10000"/>
                  <a:gd name="connsiteX1285" fmla="*/ 6523 w 10000"/>
                  <a:gd name="connsiteY1285" fmla="*/ 8435 h 10000"/>
                  <a:gd name="connsiteX1286" fmla="*/ 6493 w 10000"/>
                  <a:gd name="connsiteY1286" fmla="*/ 8430 h 10000"/>
                  <a:gd name="connsiteX1287" fmla="*/ 6490 w 10000"/>
                  <a:gd name="connsiteY1287" fmla="*/ 8430 h 10000"/>
                  <a:gd name="connsiteX1288" fmla="*/ 6485 w 10000"/>
                  <a:gd name="connsiteY1288" fmla="*/ 8444 h 10000"/>
                  <a:gd name="connsiteX1289" fmla="*/ 6465 w 10000"/>
                  <a:gd name="connsiteY1289" fmla="*/ 8475 h 10000"/>
                  <a:gd name="connsiteX1290" fmla="*/ 6451 w 10000"/>
                  <a:gd name="connsiteY1290" fmla="*/ 8498 h 10000"/>
                  <a:gd name="connsiteX1291" fmla="*/ 6435 w 10000"/>
                  <a:gd name="connsiteY1291" fmla="*/ 8525 h 10000"/>
                  <a:gd name="connsiteX1292" fmla="*/ 6421 w 10000"/>
                  <a:gd name="connsiteY1292" fmla="*/ 8539 h 10000"/>
                  <a:gd name="connsiteX1293" fmla="*/ 6410 w 10000"/>
                  <a:gd name="connsiteY1293" fmla="*/ 8561 h 10000"/>
                  <a:gd name="connsiteX1294" fmla="*/ 6402 w 10000"/>
                  <a:gd name="connsiteY1294" fmla="*/ 8575 h 10000"/>
                  <a:gd name="connsiteX1295" fmla="*/ 6402 w 10000"/>
                  <a:gd name="connsiteY1295" fmla="*/ 8593 h 10000"/>
                  <a:gd name="connsiteX1296" fmla="*/ 6402 w 10000"/>
                  <a:gd name="connsiteY1296" fmla="*/ 8620 h 10000"/>
                  <a:gd name="connsiteX1297" fmla="*/ 6405 w 10000"/>
                  <a:gd name="connsiteY1297" fmla="*/ 8660 h 10000"/>
                  <a:gd name="connsiteX1298" fmla="*/ 6405 w 10000"/>
                  <a:gd name="connsiteY1298" fmla="*/ 8674 h 10000"/>
                  <a:gd name="connsiteX1299" fmla="*/ 6405 w 10000"/>
                  <a:gd name="connsiteY1299" fmla="*/ 8683 h 10000"/>
                  <a:gd name="connsiteX1300" fmla="*/ 6405 w 10000"/>
                  <a:gd name="connsiteY1300" fmla="*/ 8687 h 10000"/>
                  <a:gd name="connsiteX1301" fmla="*/ 6405 w 10000"/>
                  <a:gd name="connsiteY1301" fmla="*/ 8696 h 10000"/>
                  <a:gd name="connsiteX1302" fmla="*/ 6388 w 10000"/>
                  <a:gd name="connsiteY1302" fmla="*/ 8733 h 10000"/>
                  <a:gd name="connsiteX1303" fmla="*/ 6369 w 10000"/>
                  <a:gd name="connsiteY1303" fmla="*/ 8746 h 10000"/>
                  <a:gd name="connsiteX1304" fmla="*/ 6333 w 10000"/>
                  <a:gd name="connsiteY1304" fmla="*/ 8773 h 10000"/>
                  <a:gd name="connsiteX1305" fmla="*/ 6313 w 10000"/>
                  <a:gd name="connsiteY1305" fmla="*/ 8787 h 10000"/>
                  <a:gd name="connsiteX1306" fmla="*/ 6291 w 10000"/>
                  <a:gd name="connsiteY1306" fmla="*/ 8805 h 10000"/>
                  <a:gd name="connsiteX1307" fmla="*/ 6280 w 10000"/>
                  <a:gd name="connsiteY1307" fmla="*/ 8814 h 10000"/>
                  <a:gd name="connsiteX1308" fmla="*/ 6250 w 10000"/>
                  <a:gd name="connsiteY1308" fmla="*/ 8805 h 10000"/>
                  <a:gd name="connsiteX1309" fmla="*/ 6233 w 10000"/>
                  <a:gd name="connsiteY1309" fmla="*/ 8805 h 10000"/>
                  <a:gd name="connsiteX1310" fmla="*/ 6220 w 10000"/>
                  <a:gd name="connsiteY1310" fmla="*/ 8805 h 10000"/>
                  <a:gd name="connsiteX1311" fmla="*/ 6200 w 10000"/>
                  <a:gd name="connsiteY1311" fmla="*/ 8805 h 10000"/>
                  <a:gd name="connsiteX1312" fmla="*/ 6184 w 10000"/>
                  <a:gd name="connsiteY1312" fmla="*/ 8805 h 10000"/>
                  <a:gd name="connsiteX1313" fmla="*/ 6755 w 10000"/>
                  <a:gd name="connsiteY1313" fmla="*/ 6680 h 10000"/>
                  <a:gd name="connsiteX1314" fmla="*/ 6716 w 10000"/>
                  <a:gd name="connsiteY1314" fmla="*/ 6653 h 10000"/>
                  <a:gd name="connsiteX1315" fmla="*/ 6692 w 10000"/>
                  <a:gd name="connsiteY1315" fmla="*/ 6707 h 10000"/>
                  <a:gd name="connsiteX1316" fmla="*/ 6747 w 10000"/>
                  <a:gd name="connsiteY1316" fmla="*/ 6856 h 10000"/>
                  <a:gd name="connsiteX1317" fmla="*/ 6747 w 10000"/>
                  <a:gd name="connsiteY1317" fmla="*/ 6910 h 10000"/>
                  <a:gd name="connsiteX1318" fmla="*/ 6727 w 10000"/>
                  <a:gd name="connsiteY1318" fmla="*/ 6960 h 10000"/>
                  <a:gd name="connsiteX1319" fmla="*/ 6675 w 10000"/>
                  <a:gd name="connsiteY1319" fmla="*/ 7041 h 10000"/>
                  <a:gd name="connsiteX1320" fmla="*/ 6667 w 10000"/>
                  <a:gd name="connsiteY1320" fmla="*/ 7082 h 10000"/>
                  <a:gd name="connsiteX1321" fmla="*/ 6675 w 10000"/>
                  <a:gd name="connsiteY1321" fmla="*/ 7158 h 10000"/>
                  <a:gd name="connsiteX1322" fmla="*/ 6683 w 10000"/>
                  <a:gd name="connsiteY1322" fmla="*/ 7199 h 10000"/>
                  <a:gd name="connsiteX1323" fmla="*/ 6703 w 10000"/>
                  <a:gd name="connsiteY1323" fmla="*/ 7212 h 10000"/>
                  <a:gd name="connsiteX1324" fmla="*/ 6719 w 10000"/>
                  <a:gd name="connsiteY1324" fmla="*/ 7181 h 10000"/>
                  <a:gd name="connsiteX1325" fmla="*/ 6749 w 10000"/>
                  <a:gd name="connsiteY1325" fmla="*/ 7050 h 10000"/>
                  <a:gd name="connsiteX1326" fmla="*/ 6772 w 10000"/>
                  <a:gd name="connsiteY1326" fmla="*/ 6987 h 10000"/>
                  <a:gd name="connsiteX1327" fmla="*/ 6788 w 10000"/>
                  <a:gd name="connsiteY1327" fmla="*/ 6987 h 10000"/>
                  <a:gd name="connsiteX1328" fmla="*/ 6783 w 10000"/>
                  <a:gd name="connsiteY1328" fmla="*/ 7077 h 10000"/>
                  <a:gd name="connsiteX1329" fmla="*/ 6780 w 10000"/>
                  <a:gd name="connsiteY1329" fmla="*/ 7140 h 10000"/>
                  <a:gd name="connsiteX1330" fmla="*/ 6816 w 10000"/>
                  <a:gd name="connsiteY1330" fmla="*/ 7055 h 10000"/>
                  <a:gd name="connsiteX1331" fmla="*/ 6871 w 10000"/>
                  <a:gd name="connsiteY1331" fmla="*/ 6748 h 10000"/>
                  <a:gd name="connsiteX1332" fmla="*/ 6912 w 10000"/>
                  <a:gd name="connsiteY1332" fmla="*/ 6581 h 10000"/>
                  <a:gd name="connsiteX1333" fmla="*/ 6912 w 10000"/>
                  <a:gd name="connsiteY1333" fmla="*/ 6567 h 10000"/>
                  <a:gd name="connsiteX1334" fmla="*/ 6909 w 10000"/>
                  <a:gd name="connsiteY1334" fmla="*/ 6563 h 10000"/>
                  <a:gd name="connsiteX1335" fmla="*/ 6827 w 10000"/>
                  <a:gd name="connsiteY1335" fmla="*/ 6631 h 10000"/>
                  <a:gd name="connsiteX1336" fmla="*/ 6774 w 10000"/>
                  <a:gd name="connsiteY1336" fmla="*/ 6667 h 10000"/>
                  <a:gd name="connsiteX1337" fmla="*/ 6184 w 10000"/>
                  <a:gd name="connsiteY1337" fmla="*/ 8805 h 10000"/>
                  <a:gd name="connsiteX0" fmla="*/ 6184 w 10000"/>
                  <a:gd name="connsiteY0" fmla="*/ 8805 h 10000"/>
                  <a:gd name="connsiteX1" fmla="*/ 6175 w 10000"/>
                  <a:gd name="connsiteY1" fmla="*/ 8800 h 10000"/>
                  <a:gd name="connsiteX2" fmla="*/ 6167 w 10000"/>
                  <a:gd name="connsiteY2" fmla="*/ 8832 h 10000"/>
                  <a:gd name="connsiteX3" fmla="*/ 6167 w 10000"/>
                  <a:gd name="connsiteY3" fmla="*/ 8845 h 10000"/>
                  <a:gd name="connsiteX4" fmla="*/ 6140 w 10000"/>
                  <a:gd name="connsiteY4" fmla="*/ 8877 h 10000"/>
                  <a:gd name="connsiteX5" fmla="*/ 6098 w 10000"/>
                  <a:gd name="connsiteY5" fmla="*/ 8904 h 10000"/>
                  <a:gd name="connsiteX6" fmla="*/ 6090 w 10000"/>
                  <a:gd name="connsiteY6" fmla="*/ 8904 h 10000"/>
                  <a:gd name="connsiteX7" fmla="*/ 6082 w 10000"/>
                  <a:gd name="connsiteY7" fmla="*/ 8904 h 10000"/>
                  <a:gd name="connsiteX8" fmla="*/ 6082 w 10000"/>
                  <a:gd name="connsiteY8" fmla="*/ 8958 h 10000"/>
                  <a:gd name="connsiteX9" fmla="*/ 6082 w 10000"/>
                  <a:gd name="connsiteY9" fmla="*/ 8963 h 10000"/>
                  <a:gd name="connsiteX10" fmla="*/ 6079 w 10000"/>
                  <a:gd name="connsiteY10" fmla="*/ 9012 h 10000"/>
                  <a:gd name="connsiteX11" fmla="*/ 6073 w 10000"/>
                  <a:gd name="connsiteY11" fmla="*/ 9066 h 10000"/>
                  <a:gd name="connsiteX12" fmla="*/ 6073 w 10000"/>
                  <a:gd name="connsiteY12" fmla="*/ 9120 h 10000"/>
                  <a:gd name="connsiteX13" fmla="*/ 6073 w 10000"/>
                  <a:gd name="connsiteY13" fmla="*/ 9147 h 10000"/>
                  <a:gd name="connsiteX14" fmla="*/ 6073 w 10000"/>
                  <a:gd name="connsiteY14" fmla="*/ 9197 h 10000"/>
                  <a:gd name="connsiteX15" fmla="*/ 6068 w 10000"/>
                  <a:gd name="connsiteY15" fmla="*/ 9233 h 10000"/>
                  <a:gd name="connsiteX16" fmla="*/ 6065 w 10000"/>
                  <a:gd name="connsiteY16" fmla="*/ 9301 h 10000"/>
                  <a:gd name="connsiteX17" fmla="*/ 6065 w 10000"/>
                  <a:gd name="connsiteY17" fmla="*/ 9350 h 10000"/>
                  <a:gd name="connsiteX18" fmla="*/ 6060 w 10000"/>
                  <a:gd name="connsiteY18" fmla="*/ 9382 h 10000"/>
                  <a:gd name="connsiteX19" fmla="*/ 6060 w 10000"/>
                  <a:gd name="connsiteY19" fmla="*/ 9409 h 10000"/>
                  <a:gd name="connsiteX20" fmla="*/ 6051 w 10000"/>
                  <a:gd name="connsiteY20" fmla="*/ 9423 h 10000"/>
                  <a:gd name="connsiteX21" fmla="*/ 6049 w 10000"/>
                  <a:gd name="connsiteY21" fmla="*/ 9436 h 10000"/>
                  <a:gd name="connsiteX22" fmla="*/ 6035 w 10000"/>
                  <a:gd name="connsiteY22" fmla="*/ 9450 h 10000"/>
                  <a:gd name="connsiteX23" fmla="*/ 6026 w 10000"/>
                  <a:gd name="connsiteY23" fmla="*/ 9459 h 10000"/>
                  <a:gd name="connsiteX24" fmla="*/ 6018 w 10000"/>
                  <a:gd name="connsiteY24" fmla="*/ 9445 h 10000"/>
                  <a:gd name="connsiteX25" fmla="*/ 6007 w 10000"/>
                  <a:gd name="connsiteY25" fmla="*/ 9409 h 10000"/>
                  <a:gd name="connsiteX26" fmla="*/ 5985 w 10000"/>
                  <a:gd name="connsiteY26" fmla="*/ 9369 h 10000"/>
                  <a:gd name="connsiteX27" fmla="*/ 5969 w 10000"/>
                  <a:gd name="connsiteY27" fmla="*/ 9332 h 10000"/>
                  <a:gd name="connsiteX28" fmla="*/ 5955 w 10000"/>
                  <a:gd name="connsiteY28" fmla="*/ 9314 h 10000"/>
                  <a:gd name="connsiteX29" fmla="*/ 5952 w 10000"/>
                  <a:gd name="connsiteY29" fmla="*/ 9305 h 10000"/>
                  <a:gd name="connsiteX30" fmla="*/ 5935 w 10000"/>
                  <a:gd name="connsiteY30" fmla="*/ 9305 h 10000"/>
                  <a:gd name="connsiteX31" fmla="*/ 5922 w 10000"/>
                  <a:gd name="connsiteY31" fmla="*/ 9319 h 10000"/>
                  <a:gd name="connsiteX32" fmla="*/ 5913 w 10000"/>
                  <a:gd name="connsiteY32" fmla="*/ 9328 h 10000"/>
                  <a:gd name="connsiteX33" fmla="*/ 5905 w 10000"/>
                  <a:gd name="connsiteY33" fmla="*/ 9332 h 10000"/>
                  <a:gd name="connsiteX34" fmla="*/ 5897 w 10000"/>
                  <a:gd name="connsiteY34" fmla="*/ 9350 h 10000"/>
                  <a:gd name="connsiteX35" fmla="*/ 5875 w 10000"/>
                  <a:gd name="connsiteY35" fmla="*/ 9364 h 10000"/>
                  <a:gd name="connsiteX36" fmla="*/ 5850 w 10000"/>
                  <a:gd name="connsiteY36" fmla="*/ 9391 h 10000"/>
                  <a:gd name="connsiteX37" fmla="*/ 5833 w 10000"/>
                  <a:gd name="connsiteY37" fmla="*/ 9405 h 10000"/>
                  <a:gd name="connsiteX38" fmla="*/ 5822 w 10000"/>
                  <a:gd name="connsiteY38" fmla="*/ 9409 h 10000"/>
                  <a:gd name="connsiteX39" fmla="*/ 5800 w 10000"/>
                  <a:gd name="connsiteY39" fmla="*/ 9423 h 10000"/>
                  <a:gd name="connsiteX40" fmla="*/ 5784 w 10000"/>
                  <a:gd name="connsiteY40" fmla="*/ 9436 h 10000"/>
                  <a:gd name="connsiteX41" fmla="*/ 5767 w 10000"/>
                  <a:gd name="connsiteY41" fmla="*/ 9450 h 10000"/>
                  <a:gd name="connsiteX42" fmla="*/ 5751 w 10000"/>
                  <a:gd name="connsiteY42" fmla="*/ 9463 h 10000"/>
                  <a:gd name="connsiteX43" fmla="*/ 5745 w 10000"/>
                  <a:gd name="connsiteY43" fmla="*/ 9472 h 10000"/>
                  <a:gd name="connsiteX44" fmla="*/ 5751 w 10000"/>
                  <a:gd name="connsiteY44" fmla="*/ 9477 h 10000"/>
                  <a:gd name="connsiteX45" fmla="*/ 5762 w 10000"/>
                  <a:gd name="connsiteY45" fmla="*/ 9504 h 10000"/>
                  <a:gd name="connsiteX46" fmla="*/ 5767 w 10000"/>
                  <a:gd name="connsiteY46" fmla="*/ 9526 h 10000"/>
                  <a:gd name="connsiteX47" fmla="*/ 5784 w 10000"/>
                  <a:gd name="connsiteY47" fmla="*/ 9576 h 10000"/>
                  <a:gd name="connsiteX48" fmla="*/ 5797 w 10000"/>
                  <a:gd name="connsiteY48" fmla="*/ 9603 h 10000"/>
                  <a:gd name="connsiteX49" fmla="*/ 5808 w 10000"/>
                  <a:gd name="connsiteY49" fmla="*/ 9644 h 10000"/>
                  <a:gd name="connsiteX50" fmla="*/ 5822 w 10000"/>
                  <a:gd name="connsiteY50" fmla="*/ 9671 h 10000"/>
                  <a:gd name="connsiteX51" fmla="*/ 5825 w 10000"/>
                  <a:gd name="connsiteY51" fmla="*/ 9684 h 10000"/>
                  <a:gd name="connsiteX52" fmla="*/ 5831 w 10000"/>
                  <a:gd name="connsiteY52" fmla="*/ 9684 h 10000"/>
                  <a:gd name="connsiteX53" fmla="*/ 5825 w 10000"/>
                  <a:gd name="connsiteY53" fmla="*/ 9698 h 10000"/>
                  <a:gd name="connsiteX54" fmla="*/ 5806 w 10000"/>
                  <a:gd name="connsiteY54" fmla="*/ 9725 h 10000"/>
                  <a:gd name="connsiteX55" fmla="*/ 5792 w 10000"/>
                  <a:gd name="connsiteY55" fmla="*/ 9738 h 10000"/>
                  <a:gd name="connsiteX56" fmla="*/ 5737 w 10000"/>
                  <a:gd name="connsiteY56" fmla="*/ 9793 h 10000"/>
                  <a:gd name="connsiteX57" fmla="*/ 5728 w 10000"/>
                  <a:gd name="connsiteY57" fmla="*/ 9806 h 10000"/>
                  <a:gd name="connsiteX58" fmla="*/ 5712 w 10000"/>
                  <a:gd name="connsiteY58" fmla="*/ 9815 h 10000"/>
                  <a:gd name="connsiteX59" fmla="*/ 5690 w 10000"/>
                  <a:gd name="connsiteY59" fmla="*/ 9838 h 10000"/>
                  <a:gd name="connsiteX60" fmla="*/ 5679 w 10000"/>
                  <a:gd name="connsiteY60" fmla="*/ 9842 h 10000"/>
                  <a:gd name="connsiteX61" fmla="*/ 5665 w 10000"/>
                  <a:gd name="connsiteY61" fmla="*/ 9842 h 10000"/>
                  <a:gd name="connsiteX62" fmla="*/ 5648 w 10000"/>
                  <a:gd name="connsiteY62" fmla="*/ 9851 h 10000"/>
                  <a:gd name="connsiteX63" fmla="*/ 5621 w 10000"/>
                  <a:gd name="connsiteY63" fmla="*/ 9892 h 10000"/>
                  <a:gd name="connsiteX64" fmla="*/ 5544 w 10000"/>
                  <a:gd name="connsiteY64" fmla="*/ 9946 h 10000"/>
                  <a:gd name="connsiteX65" fmla="*/ 5406 w 10000"/>
                  <a:gd name="connsiteY65" fmla="*/ 10000 h 10000"/>
                  <a:gd name="connsiteX66" fmla="*/ 5350 w 10000"/>
                  <a:gd name="connsiteY66" fmla="*/ 9986 h 10000"/>
                  <a:gd name="connsiteX67" fmla="*/ 5342 w 10000"/>
                  <a:gd name="connsiteY67" fmla="*/ 9950 h 10000"/>
                  <a:gd name="connsiteX68" fmla="*/ 5342 w 10000"/>
                  <a:gd name="connsiteY68" fmla="*/ 9932 h 10000"/>
                  <a:gd name="connsiteX69" fmla="*/ 5342 w 10000"/>
                  <a:gd name="connsiteY69" fmla="*/ 9923 h 10000"/>
                  <a:gd name="connsiteX70" fmla="*/ 5342 w 10000"/>
                  <a:gd name="connsiteY70" fmla="*/ 9919 h 10000"/>
                  <a:gd name="connsiteX71" fmla="*/ 5348 w 10000"/>
                  <a:gd name="connsiteY71" fmla="*/ 9919 h 10000"/>
                  <a:gd name="connsiteX72" fmla="*/ 5348 w 10000"/>
                  <a:gd name="connsiteY72" fmla="*/ 9910 h 10000"/>
                  <a:gd name="connsiteX73" fmla="*/ 5350 w 10000"/>
                  <a:gd name="connsiteY73" fmla="*/ 9910 h 10000"/>
                  <a:gd name="connsiteX74" fmla="*/ 5350 w 10000"/>
                  <a:gd name="connsiteY74" fmla="*/ 9905 h 10000"/>
                  <a:gd name="connsiteX75" fmla="*/ 5356 w 10000"/>
                  <a:gd name="connsiteY75" fmla="*/ 9905 h 10000"/>
                  <a:gd name="connsiteX76" fmla="*/ 5356 w 10000"/>
                  <a:gd name="connsiteY76" fmla="*/ 9896 h 10000"/>
                  <a:gd name="connsiteX77" fmla="*/ 5359 w 10000"/>
                  <a:gd name="connsiteY77" fmla="*/ 9896 h 10000"/>
                  <a:gd name="connsiteX78" fmla="*/ 5359 w 10000"/>
                  <a:gd name="connsiteY78" fmla="*/ 9892 h 10000"/>
                  <a:gd name="connsiteX79" fmla="*/ 5364 w 10000"/>
                  <a:gd name="connsiteY79" fmla="*/ 9892 h 10000"/>
                  <a:gd name="connsiteX80" fmla="*/ 5364 w 10000"/>
                  <a:gd name="connsiteY80" fmla="*/ 9883 h 10000"/>
                  <a:gd name="connsiteX81" fmla="*/ 5359 w 10000"/>
                  <a:gd name="connsiteY81" fmla="*/ 9883 h 10000"/>
                  <a:gd name="connsiteX82" fmla="*/ 5359 w 10000"/>
                  <a:gd name="connsiteY82" fmla="*/ 9878 h 10000"/>
                  <a:gd name="connsiteX83" fmla="*/ 5359 w 10000"/>
                  <a:gd name="connsiteY83" fmla="*/ 9869 h 10000"/>
                  <a:gd name="connsiteX84" fmla="*/ 5356 w 10000"/>
                  <a:gd name="connsiteY84" fmla="*/ 9869 h 10000"/>
                  <a:gd name="connsiteX85" fmla="*/ 5356 w 10000"/>
                  <a:gd name="connsiteY85" fmla="*/ 9865 h 10000"/>
                  <a:gd name="connsiteX86" fmla="*/ 5350 w 10000"/>
                  <a:gd name="connsiteY86" fmla="*/ 9865 h 10000"/>
                  <a:gd name="connsiteX87" fmla="*/ 5350 w 10000"/>
                  <a:gd name="connsiteY87" fmla="*/ 9856 h 10000"/>
                  <a:gd name="connsiteX88" fmla="*/ 5348 w 10000"/>
                  <a:gd name="connsiteY88" fmla="*/ 9856 h 10000"/>
                  <a:gd name="connsiteX89" fmla="*/ 5348 w 10000"/>
                  <a:gd name="connsiteY89" fmla="*/ 9851 h 10000"/>
                  <a:gd name="connsiteX90" fmla="*/ 5348 w 10000"/>
                  <a:gd name="connsiteY90" fmla="*/ 9842 h 10000"/>
                  <a:gd name="connsiteX91" fmla="*/ 5348 w 10000"/>
                  <a:gd name="connsiteY91" fmla="*/ 9838 h 10000"/>
                  <a:gd name="connsiteX92" fmla="*/ 5348 w 10000"/>
                  <a:gd name="connsiteY92" fmla="*/ 9829 h 10000"/>
                  <a:gd name="connsiteX93" fmla="*/ 5348 w 10000"/>
                  <a:gd name="connsiteY93" fmla="*/ 9820 h 10000"/>
                  <a:gd name="connsiteX94" fmla="*/ 5348 w 10000"/>
                  <a:gd name="connsiteY94" fmla="*/ 9815 h 10000"/>
                  <a:gd name="connsiteX95" fmla="*/ 5348 w 10000"/>
                  <a:gd name="connsiteY95" fmla="*/ 9806 h 10000"/>
                  <a:gd name="connsiteX96" fmla="*/ 5350 w 10000"/>
                  <a:gd name="connsiteY96" fmla="*/ 9806 h 10000"/>
                  <a:gd name="connsiteX97" fmla="*/ 5350 w 10000"/>
                  <a:gd name="connsiteY97" fmla="*/ 9802 h 10000"/>
                  <a:gd name="connsiteX98" fmla="*/ 5350 w 10000"/>
                  <a:gd name="connsiteY98" fmla="*/ 9793 h 10000"/>
                  <a:gd name="connsiteX99" fmla="*/ 5356 w 10000"/>
                  <a:gd name="connsiteY99" fmla="*/ 9788 h 10000"/>
                  <a:gd name="connsiteX100" fmla="*/ 5356 w 10000"/>
                  <a:gd name="connsiteY100" fmla="*/ 9779 h 10000"/>
                  <a:gd name="connsiteX101" fmla="*/ 5359 w 10000"/>
                  <a:gd name="connsiteY101" fmla="*/ 9779 h 10000"/>
                  <a:gd name="connsiteX102" fmla="*/ 5359 w 10000"/>
                  <a:gd name="connsiteY102" fmla="*/ 9774 h 10000"/>
                  <a:gd name="connsiteX103" fmla="*/ 5364 w 10000"/>
                  <a:gd name="connsiteY103" fmla="*/ 9765 h 10000"/>
                  <a:gd name="connsiteX104" fmla="*/ 5397 w 10000"/>
                  <a:gd name="connsiteY104" fmla="*/ 9698 h 10000"/>
                  <a:gd name="connsiteX105" fmla="*/ 5397 w 10000"/>
                  <a:gd name="connsiteY105" fmla="*/ 9662 h 10000"/>
                  <a:gd name="connsiteX106" fmla="*/ 5381 w 10000"/>
                  <a:gd name="connsiteY106" fmla="*/ 9648 h 10000"/>
                  <a:gd name="connsiteX107" fmla="*/ 5381 w 10000"/>
                  <a:gd name="connsiteY107" fmla="*/ 9608 h 10000"/>
                  <a:gd name="connsiteX108" fmla="*/ 5400 w 10000"/>
                  <a:gd name="connsiteY108" fmla="*/ 9590 h 10000"/>
                  <a:gd name="connsiteX109" fmla="*/ 5392 w 10000"/>
                  <a:gd name="connsiteY109" fmla="*/ 9553 h 10000"/>
                  <a:gd name="connsiteX110" fmla="*/ 5375 w 10000"/>
                  <a:gd name="connsiteY110" fmla="*/ 9526 h 10000"/>
                  <a:gd name="connsiteX111" fmla="*/ 5350 w 10000"/>
                  <a:gd name="connsiteY111" fmla="*/ 9504 h 10000"/>
                  <a:gd name="connsiteX112" fmla="*/ 5323 w 10000"/>
                  <a:gd name="connsiteY112" fmla="*/ 9562 h 10000"/>
                  <a:gd name="connsiteX113" fmla="*/ 5309 w 10000"/>
                  <a:gd name="connsiteY113" fmla="*/ 9535 h 10000"/>
                  <a:gd name="connsiteX114" fmla="*/ 5312 w 10000"/>
                  <a:gd name="connsiteY114" fmla="*/ 9436 h 10000"/>
                  <a:gd name="connsiteX115" fmla="*/ 5276 w 10000"/>
                  <a:gd name="connsiteY115" fmla="*/ 9409 h 10000"/>
                  <a:gd name="connsiteX116" fmla="*/ 5270 w 10000"/>
                  <a:gd name="connsiteY116" fmla="*/ 9418 h 10000"/>
                  <a:gd name="connsiteX117" fmla="*/ 5259 w 10000"/>
                  <a:gd name="connsiteY117" fmla="*/ 9423 h 10000"/>
                  <a:gd name="connsiteX118" fmla="*/ 5243 w 10000"/>
                  <a:gd name="connsiteY118" fmla="*/ 9445 h 10000"/>
                  <a:gd name="connsiteX119" fmla="*/ 5229 w 10000"/>
                  <a:gd name="connsiteY119" fmla="*/ 9450 h 10000"/>
                  <a:gd name="connsiteX120" fmla="*/ 5221 w 10000"/>
                  <a:gd name="connsiteY120" fmla="*/ 9459 h 10000"/>
                  <a:gd name="connsiteX121" fmla="*/ 5199 w 10000"/>
                  <a:gd name="connsiteY121" fmla="*/ 9463 h 10000"/>
                  <a:gd name="connsiteX122" fmla="*/ 5179 w 10000"/>
                  <a:gd name="connsiteY122" fmla="*/ 9463 h 10000"/>
                  <a:gd name="connsiteX123" fmla="*/ 5166 w 10000"/>
                  <a:gd name="connsiteY123" fmla="*/ 9450 h 10000"/>
                  <a:gd name="connsiteX124" fmla="*/ 5155 w 10000"/>
                  <a:gd name="connsiteY124" fmla="*/ 9432 h 10000"/>
                  <a:gd name="connsiteX125" fmla="*/ 5149 w 10000"/>
                  <a:gd name="connsiteY125" fmla="*/ 9432 h 10000"/>
                  <a:gd name="connsiteX126" fmla="*/ 5146 w 10000"/>
                  <a:gd name="connsiteY126" fmla="*/ 9432 h 10000"/>
                  <a:gd name="connsiteX127" fmla="*/ 5146 w 10000"/>
                  <a:gd name="connsiteY127" fmla="*/ 9436 h 10000"/>
                  <a:gd name="connsiteX128" fmla="*/ 5132 w 10000"/>
                  <a:gd name="connsiteY128" fmla="*/ 9445 h 10000"/>
                  <a:gd name="connsiteX129" fmla="*/ 5124 w 10000"/>
                  <a:gd name="connsiteY129" fmla="*/ 9463 h 10000"/>
                  <a:gd name="connsiteX130" fmla="*/ 5119 w 10000"/>
                  <a:gd name="connsiteY130" fmla="*/ 9472 h 10000"/>
                  <a:gd name="connsiteX131" fmla="*/ 5094 w 10000"/>
                  <a:gd name="connsiteY131" fmla="*/ 9486 h 10000"/>
                  <a:gd name="connsiteX132" fmla="*/ 5075 w 10000"/>
                  <a:gd name="connsiteY132" fmla="*/ 9490 h 10000"/>
                  <a:gd name="connsiteX133" fmla="*/ 5058 w 10000"/>
                  <a:gd name="connsiteY133" fmla="*/ 9499 h 10000"/>
                  <a:gd name="connsiteX134" fmla="*/ 5028 w 10000"/>
                  <a:gd name="connsiteY134" fmla="*/ 9513 h 10000"/>
                  <a:gd name="connsiteX135" fmla="*/ 5006 w 10000"/>
                  <a:gd name="connsiteY135" fmla="*/ 9522 h 10000"/>
                  <a:gd name="connsiteX136" fmla="*/ 4986 w 10000"/>
                  <a:gd name="connsiteY136" fmla="*/ 9535 h 10000"/>
                  <a:gd name="connsiteX137" fmla="*/ 4948 w 10000"/>
                  <a:gd name="connsiteY137" fmla="*/ 9549 h 10000"/>
                  <a:gd name="connsiteX138" fmla="*/ 4925 w 10000"/>
                  <a:gd name="connsiteY138" fmla="*/ 9549 h 10000"/>
                  <a:gd name="connsiteX139" fmla="*/ 4906 w 10000"/>
                  <a:gd name="connsiteY139" fmla="*/ 9549 h 10000"/>
                  <a:gd name="connsiteX140" fmla="*/ 4892 w 10000"/>
                  <a:gd name="connsiteY140" fmla="*/ 9553 h 10000"/>
                  <a:gd name="connsiteX141" fmla="*/ 4890 w 10000"/>
                  <a:gd name="connsiteY141" fmla="*/ 9562 h 10000"/>
                  <a:gd name="connsiteX142" fmla="*/ 4881 w 10000"/>
                  <a:gd name="connsiteY142" fmla="*/ 9576 h 10000"/>
                  <a:gd name="connsiteX143" fmla="*/ 4873 w 10000"/>
                  <a:gd name="connsiteY143" fmla="*/ 9594 h 10000"/>
                  <a:gd name="connsiteX144" fmla="*/ 4868 w 10000"/>
                  <a:gd name="connsiteY144" fmla="*/ 9581 h 10000"/>
                  <a:gd name="connsiteX145" fmla="*/ 4865 w 10000"/>
                  <a:gd name="connsiteY145" fmla="*/ 9567 h 10000"/>
                  <a:gd name="connsiteX146" fmla="*/ 4851 w 10000"/>
                  <a:gd name="connsiteY146" fmla="*/ 9567 h 10000"/>
                  <a:gd name="connsiteX147" fmla="*/ 4848 w 10000"/>
                  <a:gd name="connsiteY147" fmla="*/ 9576 h 10000"/>
                  <a:gd name="connsiteX148" fmla="*/ 4829 w 10000"/>
                  <a:gd name="connsiteY148" fmla="*/ 9581 h 10000"/>
                  <a:gd name="connsiteX149" fmla="*/ 4818 w 10000"/>
                  <a:gd name="connsiteY149" fmla="*/ 9576 h 10000"/>
                  <a:gd name="connsiteX150" fmla="*/ 4810 w 10000"/>
                  <a:gd name="connsiteY150" fmla="*/ 9576 h 10000"/>
                  <a:gd name="connsiteX151" fmla="*/ 4796 w 10000"/>
                  <a:gd name="connsiteY151" fmla="*/ 9581 h 10000"/>
                  <a:gd name="connsiteX152" fmla="*/ 4788 w 10000"/>
                  <a:gd name="connsiteY152" fmla="*/ 9576 h 10000"/>
                  <a:gd name="connsiteX153" fmla="*/ 4779 w 10000"/>
                  <a:gd name="connsiteY153" fmla="*/ 9576 h 10000"/>
                  <a:gd name="connsiteX154" fmla="*/ 4768 w 10000"/>
                  <a:gd name="connsiteY154" fmla="*/ 9581 h 10000"/>
                  <a:gd name="connsiteX155" fmla="*/ 4760 w 10000"/>
                  <a:gd name="connsiteY155" fmla="*/ 9553 h 10000"/>
                  <a:gd name="connsiteX156" fmla="*/ 4754 w 10000"/>
                  <a:gd name="connsiteY156" fmla="*/ 9526 h 10000"/>
                  <a:gd name="connsiteX157" fmla="*/ 4754 w 10000"/>
                  <a:gd name="connsiteY157" fmla="*/ 9486 h 10000"/>
                  <a:gd name="connsiteX158" fmla="*/ 4754 w 10000"/>
                  <a:gd name="connsiteY158" fmla="*/ 9445 h 10000"/>
                  <a:gd name="connsiteX159" fmla="*/ 4760 w 10000"/>
                  <a:gd name="connsiteY159" fmla="*/ 9432 h 10000"/>
                  <a:gd name="connsiteX160" fmla="*/ 4760 w 10000"/>
                  <a:gd name="connsiteY160" fmla="*/ 9396 h 10000"/>
                  <a:gd name="connsiteX161" fmla="*/ 4760 w 10000"/>
                  <a:gd name="connsiteY161" fmla="*/ 9382 h 10000"/>
                  <a:gd name="connsiteX162" fmla="*/ 4760 w 10000"/>
                  <a:gd name="connsiteY162" fmla="*/ 9355 h 10000"/>
                  <a:gd name="connsiteX163" fmla="*/ 4749 w 10000"/>
                  <a:gd name="connsiteY163" fmla="*/ 9341 h 10000"/>
                  <a:gd name="connsiteX164" fmla="*/ 4746 w 10000"/>
                  <a:gd name="connsiteY164" fmla="*/ 9332 h 10000"/>
                  <a:gd name="connsiteX165" fmla="*/ 4732 w 10000"/>
                  <a:gd name="connsiteY165" fmla="*/ 9328 h 10000"/>
                  <a:gd name="connsiteX166" fmla="*/ 4716 w 10000"/>
                  <a:gd name="connsiteY166" fmla="*/ 9292 h 10000"/>
                  <a:gd name="connsiteX167" fmla="*/ 4705 w 10000"/>
                  <a:gd name="connsiteY167" fmla="*/ 9274 h 10000"/>
                  <a:gd name="connsiteX168" fmla="*/ 4699 w 10000"/>
                  <a:gd name="connsiteY168" fmla="*/ 9278 h 10000"/>
                  <a:gd name="connsiteX169" fmla="*/ 4696 w 10000"/>
                  <a:gd name="connsiteY169" fmla="*/ 9287 h 10000"/>
                  <a:gd name="connsiteX170" fmla="*/ 4680 w 10000"/>
                  <a:gd name="connsiteY170" fmla="*/ 9292 h 10000"/>
                  <a:gd name="connsiteX171" fmla="*/ 4672 w 10000"/>
                  <a:gd name="connsiteY171" fmla="*/ 9274 h 10000"/>
                  <a:gd name="connsiteX172" fmla="*/ 4636 w 10000"/>
                  <a:gd name="connsiteY172" fmla="*/ 9224 h 10000"/>
                  <a:gd name="connsiteX173" fmla="*/ 4616 w 10000"/>
                  <a:gd name="connsiteY173" fmla="*/ 9211 h 10000"/>
                  <a:gd name="connsiteX174" fmla="*/ 4608 w 10000"/>
                  <a:gd name="connsiteY174" fmla="*/ 9206 h 10000"/>
                  <a:gd name="connsiteX175" fmla="*/ 4616 w 10000"/>
                  <a:gd name="connsiteY175" fmla="*/ 9193 h 10000"/>
                  <a:gd name="connsiteX176" fmla="*/ 4633 w 10000"/>
                  <a:gd name="connsiteY176" fmla="*/ 9184 h 10000"/>
                  <a:gd name="connsiteX177" fmla="*/ 4616 w 10000"/>
                  <a:gd name="connsiteY177" fmla="*/ 9120 h 10000"/>
                  <a:gd name="connsiteX178" fmla="*/ 4625 w 10000"/>
                  <a:gd name="connsiteY178" fmla="*/ 9039 h 10000"/>
                  <a:gd name="connsiteX179" fmla="*/ 4616 w 10000"/>
                  <a:gd name="connsiteY179" fmla="*/ 9026 h 10000"/>
                  <a:gd name="connsiteX180" fmla="*/ 4600 w 10000"/>
                  <a:gd name="connsiteY180" fmla="*/ 9017 h 10000"/>
                  <a:gd name="connsiteX181" fmla="*/ 4583 w 10000"/>
                  <a:gd name="connsiteY181" fmla="*/ 9003 h 10000"/>
                  <a:gd name="connsiteX182" fmla="*/ 4570 w 10000"/>
                  <a:gd name="connsiteY182" fmla="*/ 9012 h 10000"/>
                  <a:gd name="connsiteX183" fmla="*/ 4570 w 10000"/>
                  <a:gd name="connsiteY183" fmla="*/ 9026 h 10000"/>
                  <a:gd name="connsiteX184" fmla="*/ 4570 w 10000"/>
                  <a:gd name="connsiteY184" fmla="*/ 9035 h 10000"/>
                  <a:gd name="connsiteX185" fmla="*/ 4578 w 10000"/>
                  <a:gd name="connsiteY185" fmla="*/ 9048 h 10000"/>
                  <a:gd name="connsiteX186" fmla="*/ 4583 w 10000"/>
                  <a:gd name="connsiteY186" fmla="*/ 9089 h 10000"/>
                  <a:gd name="connsiteX187" fmla="*/ 4586 w 10000"/>
                  <a:gd name="connsiteY187" fmla="*/ 9116 h 10000"/>
                  <a:gd name="connsiteX188" fmla="*/ 4586 w 10000"/>
                  <a:gd name="connsiteY188" fmla="*/ 9120 h 10000"/>
                  <a:gd name="connsiteX189" fmla="*/ 4583 w 10000"/>
                  <a:gd name="connsiteY189" fmla="*/ 9143 h 10000"/>
                  <a:gd name="connsiteX190" fmla="*/ 4583 w 10000"/>
                  <a:gd name="connsiteY190" fmla="*/ 9170 h 10000"/>
                  <a:gd name="connsiteX191" fmla="*/ 4578 w 10000"/>
                  <a:gd name="connsiteY191" fmla="*/ 9175 h 10000"/>
                  <a:gd name="connsiteX192" fmla="*/ 4570 w 10000"/>
                  <a:gd name="connsiteY192" fmla="*/ 9197 h 10000"/>
                  <a:gd name="connsiteX193" fmla="*/ 4556 w 10000"/>
                  <a:gd name="connsiteY193" fmla="*/ 9170 h 10000"/>
                  <a:gd name="connsiteX194" fmla="*/ 4553 w 10000"/>
                  <a:gd name="connsiteY194" fmla="*/ 9147 h 10000"/>
                  <a:gd name="connsiteX195" fmla="*/ 4545 w 10000"/>
                  <a:gd name="connsiteY195" fmla="*/ 9120 h 10000"/>
                  <a:gd name="connsiteX196" fmla="*/ 4539 w 10000"/>
                  <a:gd name="connsiteY196" fmla="*/ 9093 h 10000"/>
                  <a:gd name="connsiteX197" fmla="*/ 4531 w 10000"/>
                  <a:gd name="connsiteY197" fmla="*/ 9062 h 10000"/>
                  <a:gd name="connsiteX198" fmla="*/ 4523 w 10000"/>
                  <a:gd name="connsiteY198" fmla="*/ 9039 h 10000"/>
                  <a:gd name="connsiteX199" fmla="*/ 4514 w 10000"/>
                  <a:gd name="connsiteY199" fmla="*/ 9026 h 10000"/>
                  <a:gd name="connsiteX200" fmla="*/ 4514 w 10000"/>
                  <a:gd name="connsiteY200" fmla="*/ 9035 h 10000"/>
                  <a:gd name="connsiteX201" fmla="*/ 4512 w 10000"/>
                  <a:gd name="connsiteY201" fmla="*/ 9035 h 10000"/>
                  <a:gd name="connsiteX202" fmla="*/ 4503 w 10000"/>
                  <a:gd name="connsiteY202" fmla="*/ 9035 h 10000"/>
                  <a:gd name="connsiteX203" fmla="*/ 4498 w 10000"/>
                  <a:gd name="connsiteY203" fmla="*/ 9048 h 10000"/>
                  <a:gd name="connsiteX204" fmla="*/ 4481 w 10000"/>
                  <a:gd name="connsiteY204" fmla="*/ 9062 h 10000"/>
                  <a:gd name="connsiteX205" fmla="*/ 4473 w 10000"/>
                  <a:gd name="connsiteY205" fmla="*/ 9066 h 10000"/>
                  <a:gd name="connsiteX206" fmla="*/ 4473 w 10000"/>
                  <a:gd name="connsiteY206" fmla="*/ 9075 h 10000"/>
                  <a:gd name="connsiteX207" fmla="*/ 4459 w 10000"/>
                  <a:gd name="connsiteY207" fmla="*/ 9080 h 10000"/>
                  <a:gd name="connsiteX208" fmla="*/ 4448 w 10000"/>
                  <a:gd name="connsiteY208" fmla="*/ 9075 h 10000"/>
                  <a:gd name="connsiteX209" fmla="*/ 4440 w 10000"/>
                  <a:gd name="connsiteY209" fmla="*/ 9075 h 10000"/>
                  <a:gd name="connsiteX210" fmla="*/ 4432 w 10000"/>
                  <a:gd name="connsiteY210" fmla="*/ 9080 h 10000"/>
                  <a:gd name="connsiteX211" fmla="*/ 4418 w 10000"/>
                  <a:gd name="connsiteY211" fmla="*/ 9093 h 10000"/>
                  <a:gd name="connsiteX212" fmla="*/ 4398 w 10000"/>
                  <a:gd name="connsiteY212" fmla="*/ 9116 h 10000"/>
                  <a:gd name="connsiteX213" fmla="*/ 4390 w 10000"/>
                  <a:gd name="connsiteY213" fmla="*/ 9120 h 10000"/>
                  <a:gd name="connsiteX214" fmla="*/ 4382 w 10000"/>
                  <a:gd name="connsiteY214" fmla="*/ 9129 h 10000"/>
                  <a:gd name="connsiteX215" fmla="*/ 4382 w 10000"/>
                  <a:gd name="connsiteY215" fmla="*/ 9134 h 10000"/>
                  <a:gd name="connsiteX216" fmla="*/ 4385 w 10000"/>
                  <a:gd name="connsiteY216" fmla="*/ 9143 h 10000"/>
                  <a:gd name="connsiteX217" fmla="*/ 4398 w 10000"/>
                  <a:gd name="connsiteY217" fmla="*/ 9134 h 10000"/>
                  <a:gd name="connsiteX218" fmla="*/ 4418 w 10000"/>
                  <a:gd name="connsiteY218" fmla="*/ 9161 h 10000"/>
                  <a:gd name="connsiteX219" fmla="*/ 4423 w 10000"/>
                  <a:gd name="connsiteY219" fmla="*/ 9170 h 10000"/>
                  <a:gd name="connsiteX220" fmla="*/ 4426 w 10000"/>
                  <a:gd name="connsiteY220" fmla="*/ 9175 h 10000"/>
                  <a:gd name="connsiteX221" fmla="*/ 4432 w 10000"/>
                  <a:gd name="connsiteY221" fmla="*/ 9211 h 10000"/>
                  <a:gd name="connsiteX222" fmla="*/ 4426 w 10000"/>
                  <a:gd name="connsiteY222" fmla="*/ 9224 h 10000"/>
                  <a:gd name="connsiteX223" fmla="*/ 4418 w 10000"/>
                  <a:gd name="connsiteY223" fmla="*/ 9247 h 10000"/>
                  <a:gd name="connsiteX224" fmla="*/ 4409 w 10000"/>
                  <a:gd name="connsiteY224" fmla="*/ 9238 h 10000"/>
                  <a:gd name="connsiteX225" fmla="*/ 4398 w 10000"/>
                  <a:gd name="connsiteY225" fmla="*/ 9220 h 10000"/>
                  <a:gd name="connsiteX226" fmla="*/ 4393 w 10000"/>
                  <a:gd name="connsiteY226" fmla="*/ 9211 h 10000"/>
                  <a:gd name="connsiteX227" fmla="*/ 4390 w 10000"/>
                  <a:gd name="connsiteY227" fmla="*/ 9211 h 10000"/>
                  <a:gd name="connsiteX228" fmla="*/ 4385 w 10000"/>
                  <a:gd name="connsiteY228" fmla="*/ 9220 h 10000"/>
                  <a:gd name="connsiteX229" fmla="*/ 4385 w 10000"/>
                  <a:gd name="connsiteY229" fmla="*/ 9238 h 10000"/>
                  <a:gd name="connsiteX230" fmla="*/ 4382 w 10000"/>
                  <a:gd name="connsiteY230" fmla="*/ 9260 h 10000"/>
                  <a:gd name="connsiteX231" fmla="*/ 4360 w 10000"/>
                  <a:gd name="connsiteY231" fmla="*/ 9278 h 10000"/>
                  <a:gd name="connsiteX232" fmla="*/ 4360 w 10000"/>
                  <a:gd name="connsiteY232" fmla="*/ 9292 h 10000"/>
                  <a:gd name="connsiteX233" fmla="*/ 4363 w 10000"/>
                  <a:gd name="connsiteY233" fmla="*/ 9305 h 10000"/>
                  <a:gd name="connsiteX234" fmla="*/ 4385 w 10000"/>
                  <a:gd name="connsiteY234" fmla="*/ 9314 h 10000"/>
                  <a:gd name="connsiteX235" fmla="*/ 4393 w 10000"/>
                  <a:gd name="connsiteY235" fmla="*/ 9319 h 10000"/>
                  <a:gd name="connsiteX236" fmla="*/ 4398 w 10000"/>
                  <a:gd name="connsiteY236" fmla="*/ 9319 h 10000"/>
                  <a:gd name="connsiteX237" fmla="*/ 4401 w 10000"/>
                  <a:gd name="connsiteY237" fmla="*/ 9314 h 10000"/>
                  <a:gd name="connsiteX238" fmla="*/ 4409 w 10000"/>
                  <a:gd name="connsiteY238" fmla="*/ 9278 h 10000"/>
                  <a:gd name="connsiteX239" fmla="*/ 4418 w 10000"/>
                  <a:gd name="connsiteY239" fmla="*/ 9287 h 10000"/>
                  <a:gd name="connsiteX240" fmla="*/ 4426 w 10000"/>
                  <a:gd name="connsiteY240" fmla="*/ 9292 h 10000"/>
                  <a:gd name="connsiteX241" fmla="*/ 4426 w 10000"/>
                  <a:gd name="connsiteY241" fmla="*/ 9301 h 10000"/>
                  <a:gd name="connsiteX242" fmla="*/ 4426 w 10000"/>
                  <a:gd name="connsiteY242" fmla="*/ 9314 h 10000"/>
                  <a:gd name="connsiteX243" fmla="*/ 4418 w 10000"/>
                  <a:gd name="connsiteY243" fmla="*/ 9332 h 10000"/>
                  <a:gd name="connsiteX244" fmla="*/ 4415 w 10000"/>
                  <a:gd name="connsiteY244" fmla="*/ 9341 h 10000"/>
                  <a:gd name="connsiteX245" fmla="*/ 4418 w 10000"/>
                  <a:gd name="connsiteY245" fmla="*/ 9350 h 10000"/>
                  <a:gd name="connsiteX246" fmla="*/ 4415 w 10000"/>
                  <a:gd name="connsiteY246" fmla="*/ 9364 h 10000"/>
                  <a:gd name="connsiteX247" fmla="*/ 4418 w 10000"/>
                  <a:gd name="connsiteY247" fmla="*/ 9409 h 10000"/>
                  <a:gd name="connsiteX248" fmla="*/ 4418 w 10000"/>
                  <a:gd name="connsiteY248" fmla="*/ 9423 h 10000"/>
                  <a:gd name="connsiteX249" fmla="*/ 4415 w 10000"/>
                  <a:gd name="connsiteY249" fmla="*/ 9432 h 10000"/>
                  <a:gd name="connsiteX250" fmla="*/ 4398 w 10000"/>
                  <a:gd name="connsiteY250" fmla="*/ 9423 h 10000"/>
                  <a:gd name="connsiteX251" fmla="*/ 4390 w 10000"/>
                  <a:gd name="connsiteY251" fmla="*/ 9436 h 10000"/>
                  <a:gd name="connsiteX252" fmla="*/ 4385 w 10000"/>
                  <a:gd name="connsiteY252" fmla="*/ 9445 h 10000"/>
                  <a:gd name="connsiteX253" fmla="*/ 4376 w 10000"/>
                  <a:gd name="connsiteY253" fmla="*/ 9459 h 10000"/>
                  <a:gd name="connsiteX254" fmla="*/ 4354 w 10000"/>
                  <a:gd name="connsiteY254" fmla="*/ 9450 h 10000"/>
                  <a:gd name="connsiteX255" fmla="*/ 4352 w 10000"/>
                  <a:gd name="connsiteY255" fmla="*/ 9445 h 10000"/>
                  <a:gd name="connsiteX256" fmla="*/ 4354 w 10000"/>
                  <a:gd name="connsiteY256" fmla="*/ 9432 h 10000"/>
                  <a:gd name="connsiteX257" fmla="*/ 4368 w 10000"/>
                  <a:gd name="connsiteY257" fmla="*/ 9432 h 10000"/>
                  <a:gd name="connsiteX258" fmla="*/ 4371 w 10000"/>
                  <a:gd name="connsiteY258" fmla="*/ 9423 h 10000"/>
                  <a:gd name="connsiteX259" fmla="*/ 4371 w 10000"/>
                  <a:gd name="connsiteY259" fmla="*/ 9405 h 10000"/>
                  <a:gd name="connsiteX260" fmla="*/ 4368 w 10000"/>
                  <a:gd name="connsiteY260" fmla="*/ 9391 h 10000"/>
                  <a:gd name="connsiteX261" fmla="*/ 4363 w 10000"/>
                  <a:gd name="connsiteY261" fmla="*/ 9391 h 10000"/>
                  <a:gd name="connsiteX262" fmla="*/ 4354 w 10000"/>
                  <a:gd name="connsiteY262" fmla="*/ 9409 h 10000"/>
                  <a:gd name="connsiteX263" fmla="*/ 4335 w 10000"/>
                  <a:gd name="connsiteY263" fmla="*/ 9436 h 10000"/>
                  <a:gd name="connsiteX264" fmla="*/ 4327 w 10000"/>
                  <a:gd name="connsiteY264" fmla="*/ 9445 h 10000"/>
                  <a:gd name="connsiteX265" fmla="*/ 4313 w 10000"/>
                  <a:gd name="connsiteY265" fmla="*/ 9445 h 10000"/>
                  <a:gd name="connsiteX266" fmla="*/ 4305 w 10000"/>
                  <a:gd name="connsiteY266" fmla="*/ 9436 h 10000"/>
                  <a:gd name="connsiteX267" fmla="*/ 4296 w 10000"/>
                  <a:gd name="connsiteY267" fmla="*/ 9409 h 10000"/>
                  <a:gd name="connsiteX268" fmla="*/ 4302 w 10000"/>
                  <a:gd name="connsiteY268" fmla="*/ 9396 h 10000"/>
                  <a:gd name="connsiteX269" fmla="*/ 4302 w 10000"/>
                  <a:gd name="connsiteY269" fmla="*/ 9378 h 10000"/>
                  <a:gd name="connsiteX270" fmla="*/ 4302 w 10000"/>
                  <a:gd name="connsiteY270" fmla="*/ 9355 h 10000"/>
                  <a:gd name="connsiteX271" fmla="*/ 4296 w 10000"/>
                  <a:gd name="connsiteY271" fmla="*/ 9355 h 10000"/>
                  <a:gd name="connsiteX272" fmla="*/ 4294 w 10000"/>
                  <a:gd name="connsiteY272" fmla="*/ 9364 h 10000"/>
                  <a:gd name="connsiteX273" fmla="*/ 4288 w 10000"/>
                  <a:gd name="connsiteY273" fmla="*/ 9369 h 10000"/>
                  <a:gd name="connsiteX274" fmla="*/ 4288 w 10000"/>
                  <a:gd name="connsiteY274" fmla="*/ 9378 h 10000"/>
                  <a:gd name="connsiteX275" fmla="*/ 4288 w 10000"/>
                  <a:gd name="connsiteY275" fmla="*/ 9391 h 10000"/>
                  <a:gd name="connsiteX276" fmla="*/ 4285 w 10000"/>
                  <a:gd name="connsiteY276" fmla="*/ 9405 h 10000"/>
                  <a:gd name="connsiteX277" fmla="*/ 4274 w 10000"/>
                  <a:gd name="connsiteY277" fmla="*/ 9405 h 10000"/>
                  <a:gd name="connsiteX278" fmla="*/ 4272 w 10000"/>
                  <a:gd name="connsiteY278" fmla="*/ 9396 h 10000"/>
                  <a:gd name="connsiteX279" fmla="*/ 4266 w 10000"/>
                  <a:gd name="connsiteY279" fmla="*/ 9396 h 10000"/>
                  <a:gd name="connsiteX280" fmla="*/ 4263 w 10000"/>
                  <a:gd name="connsiteY280" fmla="*/ 9409 h 10000"/>
                  <a:gd name="connsiteX281" fmla="*/ 4263 w 10000"/>
                  <a:gd name="connsiteY281" fmla="*/ 9423 h 10000"/>
                  <a:gd name="connsiteX282" fmla="*/ 4266 w 10000"/>
                  <a:gd name="connsiteY282" fmla="*/ 9436 h 10000"/>
                  <a:gd name="connsiteX283" fmla="*/ 4258 w 10000"/>
                  <a:gd name="connsiteY283" fmla="*/ 9477 h 10000"/>
                  <a:gd name="connsiteX284" fmla="*/ 4263 w 10000"/>
                  <a:gd name="connsiteY284" fmla="*/ 9504 h 10000"/>
                  <a:gd name="connsiteX285" fmla="*/ 4263 w 10000"/>
                  <a:gd name="connsiteY285" fmla="*/ 9522 h 10000"/>
                  <a:gd name="connsiteX286" fmla="*/ 4249 w 10000"/>
                  <a:gd name="connsiteY286" fmla="*/ 9535 h 10000"/>
                  <a:gd name="connsiteX287" fmla="*/ 4247 w 10000"/>
                  <a:gd name="connsiteY287" fmla="*/ 9549 h 10000"/>
                  <a:gd name="connsiteX288" fmla="*/ 4249 w 10000"/>
                  <a:gd name="connsiteY288" fmla="*/ 9576 h 10000"/>
                  <a:gd name="connsiteX289" fmla="*/ 4249 w 10000"/>
                  <a:gd name="connsiteY289" fmla="*/ 9581 h 10000"/>
                  <a:gd name="connsiteX290" fmla="*/ 4238 w 10000"/>
                  <a:gd name="connsiteY290" fmla="*/ 9581 h 10000"/>
                  <a:gd name="connsiteX291" fmla="*/ 4233 w 10000"/>
                  <a:gd name="connsiteY291" fmla="*/ 9576 h 10000"/>
                  <a:gd name="connsiteX292" fmla="*/ 4216 w 10000"/>
                  <a:gd name="connsiteY292" fmla="*/ 9535 h 10000"/>
                  <a:gd name="connsiteX293" fmla="*/ 4214 w 10000"/>
                  <a:gd name="connsiteY293" fmla="*/ 9549 h 10000"/>
                  <a:gd name="connsiteX294" fmla="*/ 4197 w 10000"/>
                  <a:gd name="connsiteY294" fmla="*/ 9553 h 10000"/>
                  <a:gd name="connsiteX295" fmla="*/ 4178 w 10000"/>
                  <a:gd name="connsiteY295" fmla="*/ 9553 h 10000"/>
                  <a:gd name="connsiteX296" fmla="*/ 4175 w 10000"/>
                  <a:gd name="connsiteY296" fmla="*/ 9562 h 10000"/>
                  <a:gd name="connsiteX297" fmla="*/ 4175 w 10000"/>
                  <a:gd name="connsiteY297" fmla="*/ 9567 h 10000"/>
                  <a:gd name="connsiteX298" fmla="*/ 4183 w 10000"/>
                  <a:gd name="connsiteY298" fmla="*/ 9581 h 10000"/>
                  <a:gd name="connsiteX299" fmla="*/ 4192 w 10000"/>
                  <a:gd name="connsiteY299" fmla="*/ 9594 h 10000"/>
                  <a:gd name="connsiteX300" fmla="*/ 4192 w 10000"/>
                  <a:gd name="connsiteY300" fmla="*/ 9603 h 10000"/>
                  <a:gd name="connsiteX301" fmla="*/ 4186 w 10000"/>
                  <a:gd name="connsiteY301" fmla="*/ 9608 h 10000"/>
                  <a:gd name="connsiteX302" fmla="*/ 4178 w 10000"/>
                  <a:gd name="connsiteY302" fmla="*/ 9608 h 10000"/>
                  <a:gd name="connsiteX303" fmla="*/ 4153 w 10000"/>
                  <a:gd name="connsiteY303" fmla="*/ 9576 h 10000"/>
                  <a:gd name="connsiteX304" fmla="*/ 4142 w 10000"/>
                  <a:gd name="connsiteY304" fmla="*/ 9576 h 10000"/>
                  <a:gd name="connsiteX305" fmla="*/ 4134 w 10000"/>
                  <a:gd name="connsiteY305" fmla="*/ 9581 h 10000"/>
                  <a:gd name="connsiteX306" fmla="*/ 4120 w 10000"/>
                  <a:gd name="connsiteY306" fmla="*/ 9590 h 10000"/>
                  <a:gd name="connsiteX307" fmla="*/ 4111 w 10000"/>
                  <a:gd name="connsiteY307" fmla="*/ 9608 h 10000"/>
                  <a:gd name="connsiteX308" fmla="*/ 4089 w 10000"/>
                  <a:gd name="connsiteY308" fmla="*/ 9617 h 10000"/>
                  <a:gd name="connsiteX309" fmla="*/ 4073 w 10000"/>
                  <a:gd name="connsiteY309" fmla="*/ 9617 h 10000"/>
                  <a:gd name="connsiteX310" fmla="*/ 4054 w 10000"/>
                  <a:gd name="connsiteY310" fmla="*/ 9608 h 10000"/>
                  <a:gd name="connsiteX311" fmla="*/ 4040 w 10000"/>
                  <a:gd name="connsiteY311" fmla="*/ 9608 h 10000"/>
                  <a:gd name="connsiteX312" fmla="*/ 4029 w 10000"/>
                  <a:gd name="connsiteY312" fmla="*/ 9603 h 10000"/>
                  <a:gd name="connsiteX313" fmla="*/ 4015 w 10000"/>
                  <a:gd name="connsiteY313" fmla="*/ 9594 h 10000"/>
                  <a:gd name="connsiteX314" fmla="*/ 3998 w 10000"/>
                  <a:gd name="connsiteY314" fmla="*/ 9590 h 10000"/>
                  <a:gd name="connsiteX315" fmla="*/ 3982 w 10000"/>
                  <a:gd name="connsiteY315" fmla="*/ 9576 h 10000"/>
                  <a:gd name="connsiteX316" fmla="*/ 3974 w 10000"/>
                  <a:gd name="connsiteY316" fmla="*/ 9567 h 10000"/>
                  <a:gd name="connsiteX317" fmla="*/ 3957 w 10000"/>
                  <a:gd name="connsiteY317" fmla="*/ 9562 h 10000"/>
                  <a:gd name="connsiteX318" fmla="*/ 3949 w 10000"/>
                  <a:gd name="connsiteY318" fmla="*/ 9553 h 10000"/>
                  <a:gd name="connsiteX319" fmla="*/ 3943 w 10000"/>
                  <a:gd name="connsiteY319" fmla="*/ 9553 h 10000"/>
                  <a:gd name="connsiteX320" fmla="*/ 3932 w 10000"/>
                  <a:gd name="connsiteY320" fmla="*/ 9540 h 10000"/>
                  <a:gd name="connsiteX321" fmla="*/ 3927 w 10000"/>
                  <a:gd name="connsiteY321" fmla="*/ 9540 h 10000"/>
                  <a:gd name="connsiteX322" fmla="*/ 3918 w 10000"/>
                  <a:gd name="connsiteY322" fmla="*/ 9540 h 10000"/>
                  <a:gd name="connsiteX323" fmla="*/ 3916 w 10000"/>
                  <a:gd name="connsiteY323" fmla="*/ 9562 h 10000"/>
                  <a:gd name="connsiteX324" fmla="*/ 3902 w 10000"/>
                  <a:gd name="connsiteY324" fmla="*/ 9576 h 10000"/>
                  <a:gd name="connsiteX325" fmla="*/ 3888 w 10000"/>
                  <a:gd name="connsiteY325" fmla="*/ 9567 h 10000"/>
                  <a:gd name="connsiteX326" fmla="*/ 3877 w 10000"/>
                  <a:gd name="connsiteY326" fmla="*/ 9567 h 10000"/>
                  <a:gd name="connsiteX327" fmla="*/ 3863 w 10000"/>
                  <a:gd name="connsiteY327" fmla="*/ 9562 h 10000"/>
                  <a:gd name="connsiteX328" fmla="*/ 3860 w 10000"/>
                  <a:gd name="connsiteY328" fmla="*/ 9549 h 10000"/>
                  <a:gd name="connsiteX329" fmla="*/ 3852 w 10000"/>
                  <a:gd name="connsiteY329" fmla="*/ 9535 h 10000"/>
                  <a:gd name="connsiteX330" fmla="*/ 3838 w 10000"/>
                  <a:gd name="connsiteY330" fmla="*/ 9513 h 10000"/>
                  <a:gd name="connsiteX331" fmla="*/ 3830 w 10000"/>
                  <a:gd name="connsiteY331" fmla="*/ 9504 h 10000"/>
                  <a:gd name="connsiteX332" fmla="*/ 3827 w 10000"/>
                  <a:gd name="connsiteY332" fmla="*/ 9504 h 10000"/>
                  <a:gd name="connsiteX333" fmla="*/ 3822 w 10000"/>
                  <a:gd name="connsiteY333" fmla="*/ 9522 h 10000"/>
                  <a:gd name="connsiteX334" fmla="*/ 3819 w 10000"/>
                  <a:gd name="connsiteY334" fmla="*/ 9526 h 10000"/>
                  <a:gd name="connsiteX335" fmla="*/ 3805 w 10000"/>
                  <a:gd name="connsiteY335" fmla="*/ 9535 h 10000"/>
                  <a:gd name="connsiteX336" fmla="*/ 3800 w 10000"/>
                  <a:gd name="connsiteY336" fmla="*/ 9504 h 10000"/>
                  <a:gd name="connsiteX337" fmla="*/ 3805 w 10000"/>
                  <a:gd name="connsiteY337" fmla="*/ 9499 h 10000"/>
                  <a:gd name="connsiteX338" fmla="*/ 3797 w 10000"/>
                  <a:gd name="connsiteY338" fmla="*/ 9463 h 10000"/>
                  <a:gd name="connsiteX339" fmla="*/ 3783 w 10000"/>
                  <a:gd name="connsiteY339" fmla="*/ 9459 h 10000"/>
                  <a:gd name="connsiteX340" fmla="*/ 3772 w 10000"/>
                  <a:gd name="connsiteY340" fmla="*/ 9450 h 10000"/>
                  <a:gd name="connsiteX341" fmla="*/ 3758 w 10000"/>
                  <a:gd name="connsiteY341" fmla="*/ 9450 h 10000"/>
                  <a:gd name="connsiteX342" fmla="*/ 3742 w 10000"/>
                  <a:gd name="connsiteY342" fmla="*/ 9450 h 10000"/>
                  <a:gd name="connsiteX343" fmla="*/ 3725 w 10000"/>
                  <a:gd name="connsiteY343" fmla="*/ 9450 h 10000"/>
                  <a:gd name="connsiteX344" fmla="*/ 3717 w 10000"/>
                  <a:gd name="connsiteY344" fmla="*/ 9450 h 10000"/>
                  <a:gd name="connsiteX345" fmla="*/ 3709 w 10000"/>
                  <a:gd name="connsiteY345" fmla="*/ 9445 h 10000"/>
                  <a:gd name="connsiteX346" fmla="*/ 3695 w 10000"/>
                  <a:gd name="connsiteY346" fmla="*/ 9445 h 10000"/>
                  <a:gd name="connsiteX347" fmla="*/ 3692 w 10000"/>
                  <a:gd name="connsiteY347" fmla="*/ 9445 h 10000"/>
                  <a:gd name="connsiteX348" fmla="*/ 3684 w 10000"/>
                  <a:gd name="connsiteY348" fmla="*/ 9436 h 10000"/>
                  <a:gd name="connsiteX349" fmla="*/ 3687 w 10000"/>
                  <a:gd name="connsiteY349" fmla="*/ 9418 h 10000"/>
                  <a:gd name="connsiteX350" fmla="*/ 3692 w 10000"/>
                  <a:gd name="connsiteY350" fmla="*/ 9409 h 10000"/>
                  <a:gd name="connsiteX351" fmla="*/ 3695 w 10000"/>
                  <a:gd name="connsiteY351" fmla="*/ 9405 h 10000"/>
                  <a:gd name="connsiteX352" fmla="*/ 3711 w 10000"/>
                  <a:gd name="connsiteY352" fmla="*/ 9396 h 10000"/>
                  <a:gd name="connsiteX353" fmla="*/ 3717 w 10000"/>
                  <a:gd name="connsiteY353" fmla="*/ 9396 h 10000"/>
                  <a:gd name="connsiteX354" fmla="*/ 3722 w 10000"/>
                  <a:gd name="connsiteY354" fmla="*/ 9396 h 10000"/>
                  <a:gd name="connsiteX355" fmla="*/ 3733 w 10000"/>
                  <a:gd name="connsiteY355" fmla="*/ 9391 h 10000"/>
                  <a:gd name="connsiteX356" fmla="*/ 3742 w 10000"/>
                  <a:gd name="connsiteY356" fmla="*/ 9378 h 10000"/>
                  <a:gd name="connsiteX357" fmla="*/ 3747 w 10000"/>
                  <a:gd name="connsiteY357" fmla="*/ 9369 h 10000"/>
                  <a:gd name="connsiteX358" fmla="*/ 3750 w 10000"/>
                  <a:gd name="connsiteY358" fmla="*/ 9355 h 10000"/>
                  <a:gd name="connsiteX359" fmla="*/ 3750 w 10000"/>
                  <a:gd name="connsiteY359" fmla="*/ 9350 h 10000"/>
                  <a:gd name="connsiteX360" fmla="*/ 3747 w 10000"/>
                  <a:gd name="connsiteY360" fmla="*/ 9328 h 10000"/>
                  <a:gd name="connsiteX361" fmla="*/ 3747 w 10000"/>
                  <a:gd name="connsiteY361" fmla="*/ 9314 h 10000"/>
                  <a:gd name="connsiteX362" fmla="*/ 3750 w 10000"/>
                  <a:gd name="connsiteY362" fmla="*/ 9305 h 10000"/>
                  <a:gd name="connsiteX363" fmla="*/ 3756 w 10000"/>
                  <a:gd name="connsiteY363" fmla="*/ 9305 h 10000"/>
                  <a:gd name="connsiteX364" fmla="*/ 3767 w 10000"/>
                  <a:gd name="connsiteY364" fmla="*/ 9301 h 10000"/>
                  <a:gd name="connsiteX365" fmla="*/ 3772 w 10000"/>
                  <a:gd name="connsiteY365" fmla="*/ 9287 h 10000"/>
                  <a:gd name="connsiteX366" fmla="*/ 3775 w 10000"/>
                  <a:gd name="connsiteY366" fmla="*/ 9265 h 10000"/>
                  <a:gd name="connsiteX367" fmla="*/ 3775 w 10000"/>
                  <a:gd name="connsiteY367" fmla="*/ 9238 h 10000"/>
                  <a:gd name="connsiteX368" fmla="*/ 3772 w 10000"/>
                  <a:gd name="connsiteY368" fmla="*/ 9211 h 10000"/>
                  <a:gd name="connsiteX369" fmla="*/ 3772 w 10000"/>
                  <a:gd name="connsiteY369" fmla="*/ 9197 h 10000"/>
                  <a:gd name="connsiteX370" fmla="*/ 3775 w 10000"/>
                  <a:gd name="connsiteY370" fmla="*/ 9170 h 10000"/>
                  <a:gd name="connsiteX371" fmla="*/ 3775 w 10000"/>
                  <a:gd name="connsiteY371" fmla="*/ 9147 h 10000"/>
                  <a:gd name="connsiteX372" fmla="*/ 3775 w 10000"/>
                  <a:gd name="connsiteY372" fmla="*/ 9129 h 10000"/>
                  <a:gd name="connsiteX373" fmla="*/ 3775 w 10000"/>
                  <a:gd name="connsiteY373" fmla="*/ 9116 h 10000"/>
                  <a:gd name="connsiteX374" fmla="*/ 3789 w 10000"/>
                  <a:gd name="connsiteY374" fmla="*/ 9107 h 10000"/>
                  <a:gd name="connsiteX375" fmla="*/ 3789 w 10000"/>
                  <a:gd name="connsiteY375" fmla="*/ 9089 h 10000"/>
                  <a:gd name="connsiteX376" fmla="*/ 3783 w 10000"/>
                  <a:gd name="connsiteY376" fmla="*/ 9035 h 10000"/>
                  <a:gd name="connsiteX377" fmla="*/ 3783 w 10000"/>
                  <a:gd name="connsiteY377" fmla="*/ 9017 h 10000"/>
                  <a:gd name="connsiteX378" fmla="*/ 3791 w 10000"/>
                  <a:gd name="connsiteY378" fmla="*/ 8999 h 10000"/>
                  <a:gd name="connsiteX379" fmla="*/ 3797 w 10000"/>
                  <a:gd name="connsiteY379" fmla="*/ 8990 h 10000"/>
                  <a:gd name="connsiteX380" fmla="*/ 3808 w 10000"/>
                  <a:gd name="connsiteY380" fmla="*/ 8963 h 10000"/>
                  <a:gd name="connsiteX381" fmla="*/ 3813 w 10000"/>
                  <a:gd name="connsiteY381" fmla="*/ 8931 h 10000"/>
                  <a:gd name="connsiteX382" fmla="*/ 3813 w 10000"/>
                  <a:gd name="connsiteY382" fmla="*/ 8917 h 10000"/>
                  <a:gd name="connsiteX383" fmla="*/ 3808 w 10000"/>
                  <a:gd name="connsiteY383" fmla="*/ 8908 h 10000"/>
                  <a:gd name="connsiteX384" fmla="*/ 3813 w 10000"/>
                  <a:gd name="connsiteY384" fmla="*/ 8904 h 10000"/>
                  <a:gd name="connsiteX385" fmla="*/ 3813 w 10000"/>
                  <a:gd name="connsiteY385" fmla="*/ 8890 h 10000"/>
                  <a:gd name="connsiteX386" fmla="*/ 3808 w 10000"/>
                  <a:gd name="connsiteY386" fmla="*/ 8877 h 10000"/>
                  <a:gd name="connsiteX387" fmla="*/ 3808 w 10000"/>
                  <a:gd name="connsiteY387" fmla="*/ 8854 h 10000"/>
                  <a:gd name="connsiteX388" fmla="*/ 3808 w 10000"/>
                  <a:gd name="connsiteY388" fmla="*/ 8841 h 10000"/>
                  <a:gd name="connsiteX389" fmla="*/ 3808 w 10000"/>
                  <a:gd name="connsiteY389" fmla="*/ 8827 h 10000"/>
                  <a:gd name="connsiteX390" fmla="*/ 3808 w 10000"/>
                  <a:gd name="connsiteY390" fmla="*/ 8818 h 10000"/>
                  <a:gd name="connsiteX391" fmla="*/ 3808 w 10000"/>
                  <a:gd name="connsiteY391" fmla="*/ 8814 h 10000"/>
                  <a:gd name="connsiteX392" fmla="*/ 3808 w 10000"/>
                  <a:gd name="connsiteY392" fmla="*/ 8805 h 10000"/>
                  <a:gd name="connsiteX393" fmla="*/ 3808 w 10000"/>
                  <a:gd name="connsiteY393" fmla="*/ 8787 h 10000"/>
                  <a:gd name="connsiteX394" fmla="*/ 3808 w 10000"/>
                  <a:gd name="connsiteY394" fmla="*/ 8764 h 10000"/>
                  <a:gd name="connsiteX395" fmla="*/ 3808 w 10000"/>
                  <a:gd name="connsiteY395" fmla="*/ 8746 h 10000"/>
                  <a:gd name="connsiteX396" fmla="*/ 3805 w 10000"/>
                  <a:gd name="connsiteY396" fmla="*/ 8733 h 10000"/>
                  <a:gd name="connsiteX397" fmla="*/ 3805 w 10000"/>
                  <a:gd name="connsiteY397" fmla="*/ 8724 h 10000"/>
                  <a:gd name="connsiteX398" fmla="*/ 3808 w 10000"/>
                  <a:gd name="connsiteY398" fmla="*/ 8719 h 10000"/>
                  <a:gd name="connsiteX399" fmla="*/ 3813 w 10000"/>
                  <a:gd name="connsiteY399" fmla="*/ 8710 h 10000"/>
                  <a:gd name="connsiteX400" fmla="*/ 3819 w 10000"/>
                  <a:gd name="connsiteY400" fmla="*/ 8687 h 10000"/>
                  <a:gd name="connsiteX401" fmla="*/ 3822 w 10000"/>
                  <a:gd name="connsiteY401" fmla="*/ 8674 h 10000"/>
                  <a:gd name="connsiteX402" fmla="*/ 3822 w 10000"/>
                  <a:gd name="connsiteY402" fmla="*/ 8647 h 10000"/>
                  <a:gd name="connsiteX403" fmla="*/ 3827 w 10000"/>
                  <a:gd name="connsiteY403" fmla="*/ 8642 h 10000"/>
                  <a:gd name="connsiteX404" fmla="*/ 3827 w 10000"/>
                  <a:gd name="connsiteY404" fmla="*/ 8620 h 10000"/>
                  <a:gd name="connsiteX405" fmla="*/ 3836 w 10000"/>
                  <a:gd name="connsiteY405" fmla="*/ 8593 h 10000"/>
                  <a:gd name="connsiteX406" fmla="*/ 3838 w 10000"/>
                  <a:gd name="connsiteY406" fmla="*/ 8566 h 10000"/>
                  <a:gd name="connsiteX407" fmla="*/ 3838 w 10000"/>
                  <a:gd name="connsiteY407" fmla="*/ 8561 h 10000"/>
                  <a:gd name="connsiteX408" fmla="*/ 3844 w 10000"/>
                  <a:gd name="connsiteY408" fmla="*/ 8530 h 10000"/>
                  <a:gd name="connsiteX409" fmla="*/ 3844 w 10000"/>
                  <a:gd name="connsiteY409" fmla="*/ 8512 h 10000"/>
                  <a:gd name="connsiteX410" fmla="*/ 3844 w 10000"/>
                  <a:gd name="connsiteY410" fmla="*/ 8489 h 10000"/>
                  <a:gd name="connsiteX411" fmla="*/ 3838 w 10000"/>
                  <a:gd name="connsiteY411" fmla="*/ 8444 h 10000"/>
                  <a:gd name="connsiteX412" fmla="*/ 3838 w 10000"/>
                  <a:gd name="connsiteY412" fmla="*/ 8403 h 10000"/>
                  <a:gd name="connsiteX413" fmla="*/ 3838 w 10000"/>
                  <a:gd name="connsiteY413" fmla="*/ 8358 h 10000"/>
                  <a:gd name="connsiteX414" fmla="*/ 3836 w 10000"/>
                  <a:gd name="connsiteY414" fmla="*/ 8331 h 10000"/>
                  <a:gd name="connsiteX415" fmla="*/ 3838 w 10000"/>
                  <a:gd name="connsiteY415" fmla="*/ 8286 h 10000"/>
                  <a:gd name="connsiteX416" fmla="*/ 3836 w 10000"/>
                  <a:gd name="connsiteY416" fmla="*/ 8245 h 10000"/>
                  <a:gd name="connsiteX417" fmla="*/ 3836 w 10000"/>
                  <a:gd name="connsiteY417" fmla="*/ 8209 h 10000"/>
                  <a:gd name="connsiteX418" fmla="*/ 3836 w 10000"/>
                  <a:gd name="connsiteY418" fmla="*/ 8155 h 10000"/>
                  <a:gd name="connsiteX419" fmla="*/ 3836 w 10000"/>
                  <a:gd name="connsiteY419" fmla="*/ 8128 h 10000"/>
                  <a:gd name="connsiteX420" fmla="*/ 3836 w 10000"/>
                  <a:gd name="connsiteY420" fmla="*/ 8092 h 10000"/>
                  <a:gd name="connsiteX421" fmla="*/ 3830 w 10000"/>
                  <a:gd name="connsiteY421" fmla="*/ 8056 h 10000"/>
                  <a:gd name="connsiteX422" fmla="*/ 3830 w 10000"/>
                  <a:gd name="connsiteY422" fmla="*/ 8029 h 10000"/>
                  <a:gd name="connsiteX423" fmla="*/ 3830 w 10000"/>
                  <a:gd name="connsiteY423" fmla="*/ 8011 h 10000"/>
                  <a:gd name="connsiteX424" fmla="*/ 3827 w 10000"/>
                  <a:gd name="connsiteY424" fmla="*/ 7988 h 10000"/>
                  <a:gd name="connsiteX425" fmla="*/ 3827 w 10000"/>
                  <a:gd name="connsiteY425" fmla="*/ 7961 h 10000"/>
                  <a:gd name="connsiteX426" fmla="*/ 3822 w 10000"/>
                  <a:gd name="connsiteY426" fmla="*/ 7943 h 10000"/>
                  <a:gd name="connsiteX427" fmla="*/ 3822 w 10000"/>
                  <a:gd name="connsiteY427" fmla="*/ 7934 h 10000"/>
                  <a:gd name="connsiteX428" fmla="*/ 3819 w 10000"/>
                  <a:gd name="connsiteY428" fmla="*/ 7934 h 10000"/>
                  <a:gd name="connsiteX429" fmla="*/ 3789 w 10000"/>
                  <a:gd name="connsiteY429" fmla="*/ 7934 h 10000"/>
                  <a:gd name="connsiteX430" fmla="*/ 3758 w 10000"/>
                  <a:gd name="connsiteY430" fmla="*/ 7934 h 10000"/>
                  <a:gd name="connsiteX431" fmla="*/ 3709 w 10000"/>
                  <a:gd name="connsiteY431" fmla="*/ 7934 h 10000"/>
                  <a:gd name="connsiteX432" fmla="*/ 3684 w 10000"/>
                  <a:gd name="connsiteY432" fmla="*/ 7934 h 10000"/>
                  <a:gd name="connsiteX433" fmla="*/ 3645 w 10000"/>
                  <a:gd name="connsiteY433" fmla="*/ 7943 h 10000"/>
                  <a:gd name="connsiteX434" fmla="*/ 3598 w 10000"/>
                  <a:gd name="connsiteY434" fmla="*/ 7943 h 10000"/>
                  <a:gd name="connsiteX435" fmla="*/ 3573 w 10000"/>
                  <a:gd name="connsiteY435" fmla="*/ 7948 h 10000"/>
                  <a:gd name="connsiteX436" fmla="*/ 3549 w 10000"/>
                  <a:gd name="connsiteY436" fmla="*/ 7943 h 10000"/>
                  <a:gd name="connsiteX437" fmla="*/ 3540 w 10000"/>
                  <a:gd name="connsiteY437" fmla="*/ 7934 h 10000"/>
                  <a:gd name="connsiteX438" fmla="*/ 3538 w 10000"/>
                  <a:gd name="connsiteY438" fmla="*/ 7934 h 10000"/>
                  <a:gd name="connsiteX439" fmla="*/ 3518 w 10000"/>
                  <a:gd name="connsiteY439" fmla="*/ 7961 h 10000"/>
                  <a:gd name="connsiteX440" fmla="*/ 3518 w 10000"/>
                  <a:gd name="connsiteY440" fmla="*/ 7975 h 10000"/>
                  <a:gd name="connsiteX441" fmla="*/ 3518 w 10000"/>
                  <a:gd name="connsiteY441" fmla="*/ 8002 h 10000"/>
                  <a:gd name="connsiteX442" fmla="*/ 3510 w 10000"/>
                  <a:gd name="connsiteY442" fmla="*/ 8011 h 10000"/>
                  <a:gd name="connsiteX443" fmla="*/ 3493 w 10000"/>
                  <a:gd name="connsiteY443" fmla="*/ 8024 h 10000"/>
                  <a:gd name="connsiteX444" fmla="*/ 3474 w 10000"/>
                  <a:gd name="connsiteY444" fmla="*/ 8029 h 10000"/>
                  <a:gd name="connsiteX445" fmla="*/ 3458 w 10000"/>
                  <a:gd name="connsiteY445" fmla="*/ 8042 h 10000"/>
                  <a:gd name="connsiteX446" fmla="*/ 3435 w 10000"/>
                  <a:gd name="connsiteY446" fmla="*/ 8065 h 10000"/>
                  <a:gd name="connsiteX447" fmla="*/ 3422 w 10000"/>
                  <a:gd name="connsiteY447" fmla="*/ 8074 h 10000"/>
                  <a:gd name="connsiteX448" fmla="*/ 3411 w 10000"/>
                  <a:gd name="connsiteY448" fmla="*/ 8088 h 10000"/>
                  <a:gd name="connsiteX449" fmla="*/ 3402 w 10000"/>
                  <a:gd name="connsiteY449" fmla="*/ 8092 h 10000"/>
                  <a:gd name="connsiteX450" fmla="*/ 3372 w 10000"/>
                  <a:gd name="connsiteY450" fmla="*/ 8119 h 10000"/>
                  <a:gd name="connsiteX451" fmla="*/ 3353 w 10000"/>
                  <a:gd name="connsiteY451" fmla="*/ 8133 h 10000"/>
                  <a:gd name="connsiteX452" fmla="*/ 3344 w 10000"/>
                  <a:gd name="connsiteY452" fmla="*/ 8142 h 10000"/>
                  <a:gd name="connsiteX453" fmla="*/ 3333 w 10000"/>
                  <a:gd name="connsiteY453" fmla="*/ 8160 h 10000"/>
                  <a:gd name="connsiteX454" fmla="*/ 3322 w 10000"/>
                  <a:gd name="connsiteY454" fmla="*/ 8196 h 10000"/>
                  <a:gd name="connsiteX455" fmla="*/ 3317 w 10000"/>
                  <a:gd name="connsiteY455" fmla="*/ 8209 h 10000"/>
                  <a:gd name="connsiteX456" fmla="*/ 3297 w 10000"/>
                  <a:gd name="connsiteY456" fmla="*/ 8245 h 10000"/>
                  <a:gd name="connsiteX457" fmla="*/ 3292 w 10000"/>
                  <a:gd name="connsiteY457" fmla="*/ 8250 h 10000"/>
                  <a:gd name="connsiteX458" fmla="*/ 3281 w 10000"/>
                  <a:gd name="connsiteY458" fmla="*/ 8272 h 10000"/>
                  <a:gd name="connsiteX459" fmla="*/ 3275 w 10000"/>
                  <a:gd name="connsiteY459" fmla="*/ 8277 h 10000"/>
                  <a:gd name="connsiteX460" fmla="*/ 3264 w 10000"/>
                  <a:gd name="connsiteY460" fmla="*/ 8313 h 10000"/>
                  <a:gd name="connsiteX461" fmla="*/ 3248 w 10000"/>
                  <a:gd name="connsiteY461" fmla="*/ 8327 h 10000"/>
                  <a:gd name="connsiteX462" fmla="*/ 3212 w 10000"/>
                  <a:gd name="connsiteY462" fmla="*/ 8340 h 10000"/>
                  <a:gd name="connsiteX463" fmla="*/ 3195 w 10000"/>
                  <a:gd name="connsiteY463" fmla="*/ 8345 h 10000"/>
                  <a:gd name="connsiteX464" fmla="*/ 3195 w 10000"/>
                  <a:gd name="connsiteY464" fmla="*/ 8354 h 10000"/>
                  <a:gd name="connsiteX465" fmla="*/ 3193 w 10000"/>
                  <a:gd name="connsiteY465" fmla="*/ 8358 h 10000"/>
                  <a:gd name="connsiteX466" fmla="*/ 3179 w 10000"/>
                  <a:gd name="connsiteY466" fmla="*/ 8367 h 10000"/>
                  <a:gd name="connsiteX467" fmla="*/ 3171 w 10000"/>
                  <a:gd name="connsiteY467" fmla="*/ 8381 h 10000"/>
                  <a:gd name="connsiteX468" fmla="*/ 3146 w 10000"/>
                  <a:gd name="connsiteY468" fmla="*/ 8408 h 10000"/>
                  <a:gd name="connsiteX469" fmla="*/ 3137 w 10000"/>
                  <a:gd name="connsiteY469" fmla="*/ 8417 h 10000"/>
                  <a:gd name="connsiteX470" fmla="*/ 3115 w 10000"/>
                  <a:gd name="connsiteY470" fmla="*/ 8430 h 10000"/>
                  <a:gd name="connsiteX471" fmla="*/ 3096 w 10000"/>
                  <a:gd name="connsiteY471" fmla="*/ 8417 h 10000"/>
                  <a:gd name="connsiteX472" fmla="*/ 3082 w 10000"/>
                  <a:gd name="connsiteY472" fmla="*/ 8403 h 10000"/>
                  <a:gd name="connsiteX473" fmla="*/ 3066 w 10000"/>
                  <a:gd name="connsiteY473" fmla="*/ 8381 h 10000"/>
                  <a:gd name="connsiteX474" fmla="*/ 3063 w 10000"/>
                  <a:gd name="connsiteY474" fmla="*/ 8372 h 10000"/>
                  <a:gd name="connsiteX475" fmla="*/ 3057 w 10000"/>
                  <a:gd name="connsiteY475" fmla="*/ 8358 h 10000"/>
                  <a:gd name="connsiteX476" fmla="*/ 3052 w 10000"/>
                  <a:gd name="connsiteY476" fmla="*/ 8345 h 10000"/>
                  <a:gd name="connsiteX477" fmla="*/ 3044 w 10000"/>
                  <a:gd name="connsiteY477" fmla="*/ 8327 h 10000"/>
                  <a:gd name="connsiteX478" fmla="*/ 3027 w 10000"/>
                  <a:gd name="connsiteY478" fmla="*/ 8304 h 10000"/>
                  <a:gd name="connsiteX479" fmla="*/ 3016 w 10000"/>
                  <a:gd name="connsiteY479" fmla="*/ 8304 h 10000"/>
                  <a:gd name="connsiteX480" fmla="*/ 3002 w 10000"/>
                  <a:gd name="connsiteY480" fmla="*/ 8304 h 10000"/>
                  <a:gd name="connsiteX481" fmla="*/ 2977 w 10000"/>
                  <a:gd name="connsiteY481" fmla="*/ 8304 h 10000"/>
                  <a:gd name="connsiteX482" fmla="*/ 2961 w 10000"/>
                  <a:gd name="connsiteY482" fmla="*/ 8300 h 10000"/>
                  <a:gd name="connsiteX483" fmla="*/ 2936 w 10000"/>
                  <a:gd name="connsiteY483" fmla="*/ 8300 h 10000"/>
                  <a:gd name="connsiteX484" fmla="*/ 2922 w 10000"/>
                  <a:gd name="connsiteY484" fmla="*/ 8313 h 10000"/>
                  <a:gd name="connsiteX485" fmla="*/ 2911 w 10000"/>
                  <a:gd name="connsiteY485" fmla="*/ 8313 h 10000"/>
                  <a:gd name="connsiteX486" fmla="*/ 2881 w 10000"/>
                  <a:gd name="connsiteY486" fmla="*/ 8304 h 10000"/>
                  <a:gd name="connsiteX487" fmla="*/ 2878 w 10000"/>
                  <a:gd name="connsiteY487" fmla="*/ 8304 h 10000"/>
                  <a:gd name="connsiteX488" fmla="*/ 2867 w 10000"/>
                  <a:gd name="connsiteY488" fmla="*/ 8313 h 10000"/>
                  <a:gd name="connsiteX489" fmla="*/ 2859 w 10000"/>
                  <a:gd name="connsiteY489" fmla="*/ 8318 h 10000"/>
                  <a:gd name="connsiteX490" fmla="*/ 2856 w 10000"/>
                  <a:gd name="connsiteY490" fmla="*/ 8327 h 10000"/>
                  <a:gd name="connsiteX491" fmla="*/ 2856 w 10000"/>
                  <a:gd name="connsiteY491" fmla="*/ 8331 h 10000"/>
                  <a:gd name="connsiteX492" fmla="*/ 2850 w 10000"/>
                  <a:gd name="connsiteY492" fmla="*/ 8340 h 10000"/>
                  <a:gd name="connsiteX493" fmla="*/ 2864 w 10000"/>
                  <a:gd name="connsiteY493" fmla="*/ 8345 h 10000"/>
                  <a:gd name="connsiteX494" fmla="*/ 2867 w 10000"/>
                  <a:gd name="connsiteY494" fmla="*/ 8354 h 10000"/>
                  <a:gd name="connsiteX495" fmla="*/ 2878 w 10000"/>
                  <a:gd name="connsiteY495" fmla="*/ 8367 h 10000"/>
                  <a:gd name="connsiteX496" fmla="*/ 2881 w 10000"/>
                  <a:gd name="connsiteY496" fmla="*/ 8385 h 10000"/>
                  <a:gd name="connsiteX497" fmla="*/ 2881 w 10000"/>
                  <a:gd name="connsiteY497" fmla="*/ 8403 h 10000"/>
                  <a:gd name="connsiteX498" fmla="*/ 2886 w 10000"/>
                  <a:gd name="connsiteY498" fmla="*/ 8417 h 10000"/>
                  <a:gd name="connsiteX499" fmla="*/ 2889 w 10000"/>
                  <a:gd name="connsiteY499" fmla="*/ 8430 h 10000"/>
                  <a:gd name="connsiteX500" fmla="*/ 2897 w 10000"/>
                  <a:gd name="connsiteY500" fmla="*/ 8444 h 10000"/>
                  <a:gd name="connsiteX501" fmla="*/ 2903 w 10000"/>
                  <a:gd name="connsiteY501" fmla="*/ 8462 h 10000"/>
                  <a:gd name="connsiteX502" fmla="*/ 2906 w 10000"/>
                  <a:gd name="connsiteY502" fmla="*/ 8484 h 10000"/>
                  <a:gd name="connsiteX503" fmla="*/ 2906 w 10000"/>
                  <a:gd name="connsiteY503" fmla="*/ 8512 h 10000"/>
                  <a:gd name="connsiteX504" fmla="*/ 2903 w 10000"/>
                  <a:gd name="connsiteY504" fmla="*/ 8539 h 10000"/>
                  <a:gd name="connsiteX505" fmla="*/ 2903 w 10000"/>
                  <a:gd name="connsiteY505" fmla="*/ 8561 h 10000"/>
                  <a:gd name="connsiteX506" fmla="*/ 2903 w 10000"/>
                  <a:gd name="connsiteY506" fmla="*/ 8575 h 10000"/>
                  <a:gd name="connsiteX507" fmla="*/ 2906 w 10000"/>
                  <a:gd name="connsiteY507" fmla="*/ 8588 h 10000"/>
                  <a:gd name="connsiteX508" fmla="*/ 2831 w 10000"/>
                  <a:gd name="connsiteY508" fmla="*/ 8683 h 10000"/>
                  <a:gd name="connsiteX509" fmla="*/ 2674 w 10000"/>
                  <a:gd name="connsiteY509" fmla="*/ 8791 h 10000"/>
                  <a:gd name="connsiteX510" fmla="*/ 2583 w 10000"/>
                  <a:gd name="connsiteY510" fmla="*/ 8805 h 10000"/>
                  <a:gd name="connsiteX511" fmla="*/ 2481 w 10000"/>
                  <a:gd name="connsiteY511" fmla="*/ 8751 h 10000"/>
                  <a:gd name="connsiteX512" fmla="*/ 2470 w 10000"/>
                  <a:gd name="connsiteY512" fmla="*/ 8751 h 10000"/>
                  <a:gd name="connsiteX513" fmla="*/ 2445 w 10000"/>
                  <a:gd name="connsiteY513" fmla="*/ 8778 h 10000"/>
                  <a:gd name="connsiteX514" fmla="*/ 2420 w 10000"/>
                  <a:gd name="connsiteY514" fmla="*/ 8800 h 10000"/>
                  <a:gd name="connsiteX515" fmla="*/ 2398 w 10000"/>
                  <a:gd name="connsiteY515" fmla="*/ 8800 h 10000"/>
                  <a:gd name="connsiteX516" fmla="*/ 2365 w 10000"/>
                  <a:gd name="connsiteY516" fmla="*/ 8845 h 10000"/>
                  <a:gd name="connsiteX517" fmla="*/ 2343 w 10000"/>
                  <a:gd name="connsiteY517" fmla="*/ 8859 h 10000"/>
                  <a:gd name="connsiteX518" fmla="*/ 2296 w 10000"/>
                  <a:gd name="connsiteY518" fmla="*/ 8890 h 10000"/>
                  <a:gd name="connsiteX519" fmla="*/ 2276 w 10000"/>
                  <a:gd name="connsiteY519" fmla="*/ 8904 h 10000"/>
                  <a:gd name="connsiteX520" fmla="*/ 2243 w 10000"/>
                  <a:gd name="connsiteY520" fmla="*/ 8922 h 10000"/>
                  <a:gd name="connsiteX521" fmla="*/ 2221 w 10000"/>
                  <a:gd name="connsiteY521" fmla="*/ 8931 h 10000"/>
                  <a:gd name="connsiteX522" fmla="*/ 2188 w 10000"/>
                  <a:gd name="connsiteY522" fmla="*/ 8949 h 10000"/>
                  <a:gd name="connsiteX523" fmla="*/ 2163 w 10000"/>
                  <a:gd name="connsiteY523" fmla="*/ 8963 h 10000"/>
                  <a:gd name="connsiteX524" fmla="*/ 2141 w 10000"/>
                  <a:gd name="connsiteY524" fmla="*/ 8985 h 10000"/>
                  <a:gd name="connsiteX525" fmla="*/ 2116 w 10000"/>
                  <a:gd name="connsiteY525" fmla="*/ 8990 h 10000"/>
                  <a:gd name="connsiteX526" fmla="*/ 2111 w 10000"/>
                  <a:gd name="connsiteY526" fmla="*/ 8999 h 10000"/>
                  <a:gd name="connsiteX527" fmla="*/ 2100 w 10000"/>
                  <a:gd name="connsiteY527" fmla="*/ 8999 h 10000"/>
                  <a:gd name="connsiteX528" fmla="*/ 2086 w 10000"/>
                  <a:gd name="connsiteY528" fmla="*/ 9003 h 10000"/>
                  <a:gd name="connsiteX529" fmla="*/ 2078 w 10000"/>
                  <a:gd name="connsiteY529" fmla="*/ 9012 h 10000"/>
                  <a:gd name="connsiteX530" fmla="*/ 2050 w 10000"/>
                  <a:gd name="connsiteY530" fmla="*/ 9026 h 10000"/>
                  <a:gd name="connsiteX531" fmla="*/ 2028 w 10000"/>
                  <a:gd name="connsiteY531" fmla="*/ 9048 h 10000"/>
                  <a:gd name="connsiteX532" fmla="*/ 2012 w 10000"/>
                  <a:gd name="connsiteY532" fmla="*/ 9062 h 10000"/>
                  <a:gd name="connsiteX533" fmla="*/ 1995 w 10000"/>
                  <a:gd name="connsiteY533" fmla="*/ 9075 h 10000"/>
                  <a:gd name="connsiteX534" fmla="*/ 1962 w 10000"/>
                  <a:gd name="connsiteY534" fmla="*/ 9080 h 10000"/>
                  <a:gd name="connsiteX535" fmla="*/ 1948 w 10000"/>
                  <a:gd name="connsiteY535" fmla="*/ 9048 h 10000"/>
                  <a:gd name="connsiteX536" fmla="*/ 1945 w 10000"/>
                  <a:gd name="connsiteY536" fmla="*/ 9039 h 10000"/>
                  <a:gd name="connsiteX537" fmla="*/ 1932 w 10000"/>
                  <a:gd name="connsiteY537" fmla="*/ 9003 h 10000"/>
                  <a:gd name="connsiteX538" fmla="*/ 1898 w 10000"/>
                  <a:gd name="connsiteY538" fmla="*/ 8935 h 10000"/>
                  <a:gd name="connsiteX539" fmla="*/ 1882 w 10000"/>
                  <a:gd name="connsiteY539" fmla="*/ 8895 h 10000"/>
                  <a:gd name="connsiteX540" fmla="*/ 1865 w 10000"/>
                  <a:gd name="connsiteY540" fmla="*/ 8845 h 10000"/>
                  <a:gd name="connsiteX541" fmla="*/ 1865 w 10000"/>
                  <a:gd name="connsiteY541" fmla="*/ 8832 h 10000"/>
                  <a:gd name="connsiteX542" fmla="*/ 1857 w 10000"/>
                  <a:gd name="connsiteY542" fmla="*/ 8827 h 10000"/>
                  <a:gd name="connsiteX543" fmla="*/ 1841 w 10000"/>
                  <a:gd name="connsiteY543" fmla="*/ 8773 h 10000"/>
                  <a:gd name="connsiteX544" fmla="*/ 1827 w 10000"/>
                  <a:gd name="connsiteY544" fmla="*/ 8733 h 10000"/>
                  <a:gd name="connsiteX545" fmla="*/ 1843 w 10000"/>
                  <a:gd name="connsiteY545" fmla="*/ 8710 h 10000"/>
                  <a:gd name="connsiteX546" fmla="*/ 1857 w 10000"/>
                  <a:gd name="connsiteY546" fmla="*/ 8687 h 10000"/>
                  <a:gd name="connsiteX547" fmla="*/ 1868 w 10000"/>
                  <a:gd name="connsiteY547" fmla="*/ 8669 h 10000"/>
                  <a:gd name="connsiteX548" fmla="*/ 1885 w 10000"/>
                  <a:gd name="connsiteY548" fmla="*/ 8647 h 10000"/>
                  <a:gd name="connsiteX549" fmla="*/ 1909 w 10000"/>
                  <a:gd name="connsiteY549" fmla="*/ 8606 h 10000"/>
                  <a:gd name="connsiteX550" fmla="*/ 1923 w 10000"/>
                  <a:gd name="connsiteY550" fmla="*/ 8588 h 10000"/>
                  <a:gd name="connsiteX551" fmla="*/ 1937 w 10000"/>
                  <a:gd name="connsiteY551" fmla="*/ 8561 h 10000"/>
                  <a:gd name="connsiteX552" fmla="*/ 1923 w 10000"/>
                  <a:gd name="connsiteY552" fmla="*/ 8530 h 10000"/>
                  <a:gd name="connsiteX553" fmla="*/ 1901 w 10000"/>
                  <a:gd name="connsiteY553" fmla="*/ 8462 h 10000"/>
                  <a:gd name="connsiteX554" fmla="*/ 1890 w 10000"/>
                  <a:gd name="connsiteY554" fmla="*/ 8430 h 10000"/>
                  <a:gd name="connsiteX555" fmla="*/ 1885 w 10000"/>
                  <a:gd name="connsiteY555" fmla="*/ 8408 h 10000"/>
                  <a:gd name="connsiteX556" fmla="*/ 1865 w 10000"/>
                  <a:gd name="connsiteY556" fmla="*/ 8367 h 10000"/>
                  <a:gd name="connsiteX557" fmla="*/ 1849 w 10000"/>
                  <a:gd name="connsiteY557" fmla="*/ 8318 h 10000"/>
                  <a:gd name="connsiteX558" fmla="*/ 1841 w 10000"/>
                  <a:gd name="connsiteY558" fmla="*/ 8304 h 10000"/>
                  <a:gd name="connsiteX559" fmla="*/ 1835 w 10000"/>
                  <a:gd name="connsiteY559" fmla="*/ 8300 h 10000"/>
                  <a:gd name="connsiteX560" fmla="*/ 1818 w 10000"/>
                  <a:gd name="connsiteY560" fmla="*/ 8290 h 10000"/>
                  <a:gd name="connsiteX561" fmla="*/ 1785 w 10000"/>
                  <a:gd name="connsiteY561" fmla="*/ 8300 h 10000"/>
                  <a:gd name="connsiteX562" fmla="*/ 1763 w 10000"/>
                  <a:gd name="connsiteY562" fmla="*/ 8300 h 10000"/>
                  <a:gd name="connsiteX563" fmla="*/ 1747 w 10000"/>
                  <a:gd name="connsiteY563" fmla="*/ 8313 h 10000"/>
                  <a:gd name="connsiteX564" fmla="*/ 1744 w 10000"/>
                  <a:gd name="connsiteY564" fmla="*/ 8304 h 10000"/>
                  <a:gd name="connsiteX565" fmla="*/ 1730 w 10000"/>
                  <a:gd name="connsiteY565" fmla="*/ 8313 h 10000"/>
                  <a:gd name="connsiteX566" fmla="*/ 1708 w 10000"/>
                  <a:gd name="connsiteY566" fmla="*/ 8327 h 10000"/>
                  <a:gd name="connsiteX567" fmla="*/ 1675 w 10000"/>
                  <a:gd name="connsiteY567" fmla="*/ 8331 h 10000"/>
                  <a:gd name="connsiteX568" fmla="*/ 1658 w 10000"/>
                  <a:gd name="connsiteY568" fmla="*/ 8345 h 10000"/>
                  <a:gd name="connsiteX569" fmla="*/ 1628 w 10000"/>
                  <a:gd name="connsiteY569" fmla="*/ 8367 h 10000"/>
                  <a:gd name="connsiteX570" fmla="*/ 1620 w 10000"/>
                  <a:gd name="connsiteY570" fmla="*/ 8372 h 10000"/>
                  <a:gd name="connsiteX571" fmla="*/ 1584 w 10000"/>
                  <a:gd name="connsiteY571" fmla="*/ 8394 h 10000"/>
                  <a:gd name="connsiteX572" fmla="*/ 1554 w 10000"/>
                  <a:gd name="connsiteY572" fmla="*/ 8417 h 10000"/>
                  <a:gd name="connsiteX573" fmla="*/ 1529 w 10000"/>
                  <a:gd name="connsiteY573" fmla="*/ 8417 h 10000"/>
                  <a:gd name="connsiteX574" fmla="*/ 1515 w 10000"/>
                  <a:gd name="connsiteY574" fmla="*/ 8408 h 10000"/>
                  <a:gd name="connsiteX575" fmla="*/ 1507 w 10000"/>
                  <a:gd name="connsiteY575" fmla="*/ 8394 h 10000"/>
                  <a:gd name="connsiteX576" fmla="*/ 1479 w 10000"/>
                  <a:gd name="connsiteY576" fmla="*/ 8367 h 10000"/>
                  <a:gd name="connsiteX577" fmla="*/ 1457 w 10000"/>
                  <a:gd name="connsiteY577" fmla="*/ 8385 h 10000"/>
                  <a:gd name="connsiteX578" fmla="*/ 1432 w 10000"/>
                  <a:gd name="connsiteY578" fmla="*/ 8385 h 10000"/>
                  <a:gd name="connsiteX579" fmla="*/ 1418 w 10000"/>
                  <a:gd name="connsiteY579" fmla="*/ 8372 h 10000"/>
                  <a:gd name="connsiteX580" fmla="*/ 1399 w 10000"/>
                  <a:gd name="connsiteY580" fmla="*/ 8358 h 10000"/>
                  <a:gd name="connsiteX581" fmla="*/ 1369 w 10000"/>
                  <a:gd name="connsiteY581" fmla="*/ 8340 h 10000"/>
                  <a:gd name="connsiteX582" fmla="*/ 1355 w 10000"/>
                  <a:gd name="connsiteY582" fmla="*/ 8327 h 10000"/>
                  <a:gd name="connsiteX583" fmla="*/ 1347 w 10000"/>
                  <a:gd name="connsiteY583" fmla="*/ 8318 h 10000"/>
                  <a:gd name="connsiteX584" fmla="*/ 1330 w 10000"/>
                  <a:gd name="connsiteY584" fmla="*/ 8304 h 10000"/>
                  <a:gd name="connsiteX585" fmla="*/ 1319 w 10000"/>
                  <a:gd name="connsiteY585" fmla="*/ 8290 h 10000"/>
                  <a:gd name="connsiteX586" fmla="*/ 1297 w 10000"/>
                  <a:gd name="connsiteY586" fmla="*/ 8272 h 10000"/>
                  <a:gd name="connsiteX587" fmla="*/ 1289 w 10000"/>
                  <a:gd name="connsiteY587" fmla="*/ 8263 h 10000"/>
                  <a:gd name="connsiteX588" fmla="*/ 1280 w 10000"/>
                  <a:gd name="connsiteY588" fmla="*/ 8250 h 10000"/>
                  <a:gd name="connsiteX589" fmla="*/ 1264 w 10000"/>
                  <a:gd name="connsiteY589" fmla="*/ 8236 h 10000"/>
                  <a:gd name="connsiteX590" fmla="*/ 1256 w 10000"/>
                  <a:gd name="connsiteY590" fmla="*/ 8232 h 10000"/>
                  <a:gd name="connsiteX591" fmla="*/ 1247 w 10000"/>
                  <a:gd name="connsiteY591" fmla="*/ 8223 h 10000"/>
                  <a:gd name="connsiteX592" fmla="*/ 1233 w 10000"/>
                  <a:gd name="connsiteY592" fmla="*/ 8209 h 10000"/>
                  <a:gd name="connsiteX593" fmla="*/ 1222 w 10000"/>
                  <a:gd name="connsiteY593" fmla="*/ 8200 h 10000"/>
                  <a:gd name="connsiteX594" fmla="*/ 1206 w 10000"/>
                  <a:gd name="connsiteY594" fmla="*/ 8196 h 10000"/>
                  <a:gd name="connsiteX595" fmla="*/ 1192 w 10000"/>
                  <a:gd name="connsiteY595" fmla="*/ 8196 h 10000"/>
                  <a:gd name="connsiteX596" fmla="*/ 1167 w 10000"/>
                  <a:gd name="connsiteY596" fmla="*/ 8200 h 10000"/>
                  <a:gd name="connsiteX597" fmla="*/ 1137 w 10000"/>
                  <a:gd name="connsiteY597" fmla="*/ 8223 h 10000"/>
                  <a:gd name="connsiteX598" fmla="*/ 1126 w 10000"/>
                  <a:gd name="connsiteY598" fmla="*/ 8232 h 10000"/>
                  <a:gd name="connsiteX599" fmla="*/ 1109 w 10000"/>
                  <a:gd name="connsiteY599" fmla="*/ 8232 h 10000"/>
                  <a:gd name="connsiteX600" fmla="*/ 1087 w 10000"/>
                  <a:gd name="connsiteY600" fmla="*/ 8236 h 10000"/>
                  <a:gd name="connsiteX601" fmla="*/ 1071 w 10000"/>
                  <a:gd name="connsiteY601" fmla="*/ 8232 h 10000"/>
                  <a:gd name="connsiteX602" fmla="*/ 1071 w 10000"/>
                  <a:gd name="connsiteY602" fmla="*/ 8214 h 10000"/>
                  <a:gd name="connsiteX603" fmla="*/ 1062 w 10000"/>
                  <a:gd name="connsiteY603" fmla="*/ 8196 h 10000"/>
                  <a:gd name="connsiteX604" fmla="*/ 1057 w 10000"/>
                  <a:gd name="connsiteY604" fmla="*/ 8173 h 10000"/>
                  <a:gd name="connsiteX605" fmla="*/ 1049 w 10000"/>
                  <a:gd name="connsiteY605" fmla="*/ 8128 h 10000"/>
                  <a:gd name="connsiteX606" fmla="*/ 1040 w 10000"/>
                  <a:gd name="connsiteY606" fmla="*/ 8101 h 10000"/>
                  <a:gd name="connsiteX607" fmla="*/ 1040 w 10000"/>
                  <a:gd name="connsiteY607" fmla="*/ 8088 h 10000"/>
                  <a:gd name="connsiteX608" fmla="*/ 1032 w 10000"/>
                  <a:gd name="connsiteY608" fmla="*/ 8065 h 10000"/>
                  <a:gd name="connsiteX609" fmla="*/ 1024 w 10000"/>
                  <a:gd name="connsiteY609" fmla="*/ 7997 h 10000"/>
                  <a:gd name="connsiteX610" fmla="*/ 1024 w 10000"/>
                  <a:gd name="connsiteY610" fmla="*/ 7970 h 10000"/>
                  <a:gd name="connsiteX611" fmla="*/ 1015 w 10000"/>
                  <a:gd name="connsiteY611" fmla="*/ 7930 h 10000"/>
                  <a:gd name="connsiteX612" fmla="*/ 1013 w 10000"/>
                  <a:gd name="connsiteY612" fmla="*/ 7885 h 10000"/>
                  <a:gd name="connsiteX613" fmla="*/ 1004 w 10000"/>
                  <a:gd name="connsiteY613" fmla="*/ 7866 h 10000"/>
                  <a:gd name="connsiteX614" fmla="*/ 853 w 10000"/>
                  <a:gd name="connsiteY614" fmla="*/ 7948 h 10000"/>
                  <a:gd name="connsiteX615" fmla="*/ 811 w 10000"/>
                  <a:gd name="connsiteY615" fmla="*/ 7844 h 10000"/>
                  <a:gd name="connsiteX616" fmla="*/ 811 w 10000"/>
                  <a:gd name="connsiteY616" fmla="*/ 7799 h 10000"/>
                  <a:gd name="connsiteX617" fmla="*/ 814 w 10000"/>
                  <a:gd name="connsiteY617" fmla="*/ 7736 h 10000"/>
                  <a:gd name="connsiteX618" fmla="*/ 740 w 10000"/>
                  <a:gd name="connsiteY618" fmla="*/ 7578 h 10000"/>
                  <a:gd name="connsiteX619" fmla="*/ 571 w 10000"/>
                  <a:gd name="connsiteY619" fmla="*/ 7447 h 10000"/>
                  <a:gd name="connsiteX620" fmla="*/ 530 w 10000"/>
                  <a:gd name="connsiteY620" fmla="*/ 7772 h 10000"/>
                  <a:gd name="connsiteX621" fmla="*/ 502 w 10000"/>
                  <a:gd name="connsiteY621" fmla="*/ 7763 h 10000"/>
                  <a:gd name="connsiteX622" fmla="*/ 491 w 10000"/>
                  <a:gd name="connsiteY622" fmla="*/ 7826 h 10000"/>
                  <a:gd name="connsiteX623" fmla="*/ 483 w 10000"/>
                  <a:gd name="connsiteY623" fmla="*/ 7830 h 10000"/>
                  <a:gd name="connsiteX624" fmla="*/ 469 w 10000"/>
                  <a:gd name="connsiteY624" fmla="*/ 7839 h 10000"/>
                  <a:gd name="connsiteX625" fmla="*/ 453 w 10000"/>
                  <a:gd name="connsiteY625" fmla="*/ 7830 h 10000"/>
                  <a:gd name="connsiteX626" fmla="*/ 442 w 10000"/>
                  <a:gd name="connsiteY626" fmla="*/ 7826 h 10000"/>
                  <a:gd name="connsiteX627" fmla="*/ 425 w 10000"/>
                  <a:gd name="connsiteY627" fmla="*/ 7826 h 10000"/>
                  <a:gd name="connsiteX628" fmla="*/ 403 w 10000"/>
                  <a:gd name="connsiteY628" fmla="*/ 7826 h 10000"/>
                  <a:gd name="connsiteX629" fmla="*/ 378 w 10000"/>
                  <a:gd name="connsiteY629" fmla="*/ 7817 h 10000"/>
                  <a:gd name="connsiteX630" fmla="*/ 356 w 10000"/>
                  <a:gd name="connsiteY630" fmla="*/ 7817 h 10000"/>
                  <a:gd name="connsiteX631" fmla="*/ 331 w 10000"/>
                  <a:gd name="connsiteY631" fmla="*/ 7817 h 10000"/>
                  <a:gd name="connsiteX632" fmla="*/ 315 w 10000"/>
                  <a:gd name="connsiteY632" fmla="*/ 7830 h 10000"/>
                  <a:gd name="connsiteX633" fmla="*/ 290 w 10000"/>
                  <a:gd name="connsiteY633" fmla="*/ 7853 h 10000"/>
                  <a:gd name="connsiteX634" fmla="*/ 248 w 10000"/>
                  <a:gd name="connsiteY634" fmla="*/ 7659 h 10000"/>
                  <a:gd name="connsiteX635" fmla="*/ 298 w 10000"/>
                  <a:gd name="connsiteY635" fmla="*/ 7379 h 10000"/>
                  <a:gd name="connsiteX636" fmla="*/ 290 w 10000"/>
                  <a:gd name="connsiteY636" fmla="*/ 7312 h 10000"/>
                  <a:gd name="connsiteX637" fmla="*/ 284 w 10000"/>
                  <a:gd name="connsiteY637" fmla="*/ 7253 h 10000"/>
                  <a:gd name="connsiteX638" fmla="*/ 301 w 10000"/>
                  <a:gd name="connsiteY638" fmla="*/ 7226 h 10000"/>
                  <a:gd name="connsiteX639" fmla="*/ 315 w 10000"/>
                  <a:gd name="connsiteY639" fmla="*/ 7199 h 10000"/>
                  <a:gd name="connsiteX640" fmla="*/ 323 w 10000"/>
                  <a:gd name="connsiteY640" fmla="*/ 7158 h 10000"/>
                  <a:gd name="connsiteX641" fmla="*/ 317 w 10000"/>
                  <a:gd name="connsiteY641" fmla="*/ 7140 h 10000"/>
                  <a:gd name="connsiteX642" fmla="*/ 168 w 10000"/>
                  <a:gd name="connsiteY642" fmla="*/ 6892 h 10000"/>
                  <a:gd name="connsiteX643" fmla="*/ 80 w 10000"/>
                  <a:gd name="connsiteY643" fmla="*/ 6802 h 10000"/>
                  <a:gd name="connsiteX644" fmla="*/ 143 w 10000"/>
                  <a:gd name="connsiteY644" fmla="*/ 6707 h 10000"/>
                  <a:gd name="connsiteX645" fmla="*/ 63 w 10000"/>
                  <a:gd name="connsiteY645" fmla="*/ 6549 h 10000"/>
                  <a:gd name="connsiteX646" fmla="*/ 41 w 10000"/>
                  <a:gd name="connsiteY646" fmla="*/ 6500 h 10000"/>
                  <a:gd name="connsiteX647" fmla="*/ 201 w 10000"/>
                  <a:gd name="connsiteY647" fmla="*/ 6274 h 10000"/>
                  <a:gd name="connsiteX648" fmla="*/ 143 w 10000"/>
                  <a:gd name="connsiteY648" fmla="*/ 6184 h 10000"/>
                  <a:gd name="connsiteX649" fmla="*/ 152 w 10000"/>
                  <a:gd name="connsiteY649" fmla="*/ 6148 h 10000"/>
                  <a:gd name="connsiteX650" fmla="*/ 163 w 10000"/>
                  <a:gd name="connsiteY650" fmla="*/ 6107 h 10000"/>
                  <a:gd name="connsiteX651" fmla="*/ 229 w 10000"/>
                  <a:gd name="connsiteY651" fmla="*/ 5895 h 10000"/>
                  <a:gd name="connsiteX652" fmla="*/ 251 w 10000"/>
                  <a:gd name="connsiteY652" fmla="*/ 5805 h 10000"/>
                  <a:gd name="connsiteX653" fmla="*/ 251 w 10000"/>
                  <a:gd name="connsiteY653" fmla="*/ 5778 h 10000"/>
                  <a:gd name="connsiteX654" fmla="*/ 248 w 10000"/>
                  <a:gd name="connsiteY654" fmla="*/ 5733 h 10000"/>
                  <a:gd name="connsiteX655" fmla="*/ 212 w 10000"/>
                  <a:gd name="connsiteY655" fmla="*/ 5602 h 10000"/>
                  <a:gd name="connsiteX656" fmla="*/ 177 w 10000"/>
                  <a:gd name="connsiteY656" fmla="*/ 5521 h 10000"/>
                  <a:gd name="connsiteX657" fmla="*/ 33 w 10000"/>
                  <a:gd name="connsiteY657" fmla="*/ 5503 h 10000"/>
                  <a:gd name="connsiteX658" fmla="*/ 0 w 10000"/>
                  <a:gd name="connsiteY658" fmla="*/ 5219 h 10000"/>
                  <a:gd name="connsiteX659" fmla="*/ 188 w 10000"/>
                  <a:gd name="connsiteY659" fmla="*/ 5219 h 10000"/>
                  <a:gd name="connsiteX660" fmla="*/ 201 w 10000"/>
                  <a:gd name="connsiteY660" fmla="*/ 5210 h 10000"/>
                  <a:gd name="connsiteX661" fmla="*/ 251 w 10000"/>
                  <a:gd name="connsiteY661" fmla="*/ 5169 h 10000"/>
                  <a:gd name="connsiteX662" fmla="*/ 444 w 10000"/>
                  <a:gd name="connsiteY662" fmla="*/ 4984 h 10000"/>
                  <a:gd name="connsiteX663" fmla="*/ 510 w 10000"/>
                  <a:gd name="connsiteY663" fmla="*/ 4723 h 10000"/>
                  <a:gd name="connsiteX664" fmla="*/ 574 w 10000"/>
                  <a:gd name="connsiteY664" fmla="*/ 4272 h 10000"/>
                  <a:gd name="connsiteX665" fmla="*/ 723 w 10000"/>
                  <a:gd name="connsiteY665" fmla="*/ 4078 h 10000"/>
                  <a:gd name="connsiteX666" fmla="*/ 723 w 10000"/>
                  <a:gd name="connsiteY666" fmla="*/ 4023 h 10000"/>
                  <a:gd name="connsiteX667" fmla="*/ 723 w 10000"/>
                  <a:gd name="connsiteY667" fmla="*/ 3983 h 10000"/>
                  <a:gd name="connsiteX668" fmla="*/ 723 w 10000"/>
                  <a:gd name="connsiteY668" fmla="*/ 3771 h 10000"/>
                  <a:gd name="connsiteX669" fmla="*/ 731 w 10000"/>
                  <a:gd name="connsiteY669" fmla="*/ 3442 h 10000"/>
                  <a:gd name="connsiteX670" fmla="*/ 806 w 10000"/>
                  <a:gd name="connsiteY670" fmla="*/ 3392 h 10000"/>
                  <a:gd name="connsiteX671" fmla="*/ 988 w 10000"/>
                  <a:gd name="connsiteY671" fmla="*/ 3712 h 10000"/>
                  <a:gd name="connsiteX672" fmla="*/ 1013 w 10000"/>
                  <a:gd name="connsiteY672" fmla="*/ 3699 h 10000"/>
                  <a:gd name="connsiteX673" fmla="*/ 1120 w 10000"/>
                  <a:gd name="connsiteY673" fmla="*/ 3631 h 10000"/>
                  <a:gd name="connsiteX674" fmla="*/ 1206 w 10000"/>
                  <a:gd name="connsiteY674" fmla="*/ 3627 h 10000"/>
                  <a:gd name="connsiteX675" fmla="*/ 1264 w 10000"/>
                  <a:gd name="connsiteY675" fmla="*/ 3599 h 10000"/>
                  <a:gd name="connsiteX676" fmla="*/ 1322 w 10000"/>
                  <a:gd name="connsiteY676" fmla="*/ 3627 h 10000"/>
                  <a:gd name="connsiteX677" fmla="*/ 1327 w 10000"/>
                  <a:gd name="connsiteY677" fmla="*/ 3645 h 10000"/>
                  <a:gd name="connsiteX678" fmla="*/ 1344 w 10000"/>
                  <a:gd name="connsiteY678" fmla="*/ 3739 h 10000"/>
                  <a:gd name="connsiteX679" fmla="*/ 1344 w 10000"/>
                  <a:gd name="connsiteY679" fmla="*/ 3775 h 10000"/>
                  <a:gd name="connsiteX680" fmla="*/ 1338 w 10000"/>
                  <a:gd name="connsiteY680" fmla="*/ 3784 h 10000"/>
                  <a:gd name="connsiteX681" fmla="*/ 1338 w 10000"/>
                  <a:gd name="connsiteY681" fmla="*/ 3829 h 10000"/>
                  <a:gd name="connsiteX682" fmla="*/ 1352 w 10000"/>
                  <a:gd name="connsiteY682" fmla="*/ 3852 h 10000"/>
                  <a:gd name="connsiteX683" fmla="*/ 1407 w 10000"/>
                  <a:gd name="connsiteY683" fmla="*/ 3866 h 10000"/>
                  <a:gd name="connsiteX684" fmla="*/ 1440 w 10000"/>
                  <a:gd name="connsiteY684" fmla="*/ 3870 h 10000"/>
                  <a:gd name="connsiteX685" fmla="*/ 1600 w 10000"/>
                  <a:gd name="connsiteY685" fmla="*/ 3857 h 10000"/>
                  <a:gd name="connsiteX686" fmla="*/ 1664 w 10000"/>
                  <a:gd name="connsiteY686" fmla="*/ 3911 h 10000"/>
                  <a:gd name="connsiteX687" fmla="*/ 1700 w 10000"/>
                  <a:gd name="connsiteY687" fmla="*/ 3933 h 10000"/>
                  <a:gd name="connsiteX688" fmla="*/ 1752 w 10000"/>
                  <a:gd name="connsiteY688" fmla="*/ 3947 h 10000"/>
                  <a:gd name="connsiteX689" fmla="*/ 1777 w 10000"/>
                  <a:gd name="connsiteY689" fmla="*/ 3947 h 10000"/>
                  <a:gd name="connsiteX690" fmla="*/ 1813 w 10000"/>
                  <a:gd name="connsiteY690" fmla="*/ 3929 h 10000"/>
                  <a:gd name="connsiteX691" fmla="*/ 1841 w 10000"/>
                  <a:gd name="connsiteY691" fmla="*/ 3933 h 10000"/>
                  <a:gd name="connsiteX692" fmla="*/ 1882 w 10000"/>
                  <a:gd name="connsiteY692" fmla="*/ 3969 h 10000"/>
                  <a:gd name="connsiteX693" fmla="*/ 1940 w 10000"/>
                  <a:gd name="connsiteY693" fmla="*/ 3933 h 10000"/>
                  <a:gd name="connsiteX694" fmla="*/ 1956 w 10000"/>
                  <a:gd name="connsiteY694" fmla="*/ 3920 h 10000"/>
                  <a:gd name="connsiteX695" fmla="*/ 1981 w 10000"/>
                  <a:gd name="connsiteY695" fmla="*/ 3929 h 10000"/>
                  <a:gd name="connsiteX696" fmla="*/ 2058 w 10000"/>
                  <a:gd name="connsiteY696" fmla="*/ 3974 h 10000"/>
                  <a:gd name="connsiteX697" fmla="*/ 2163 w 10000"/>
                  <a:gd name="connsiteY697" fmla="*/ 4051 h 10000"/>
                  <a:gd name="connsiteX698" fmla="*/ 2174 w 10000"/>
                  <a:gd name="connsiteY698" fmla="*/ 4055 h 10000"/>
                  <a:gd name="connsiteX699" fmla="*/ 2183 w 10000"/>
                  <a:gd name="connsiteY699" fmla="*/ 4064 h 10000"/>
                  <a:gd name="connsiteX700" fmla="*/ 2183 w 10000"/>
                  <a:gd name="connsiteY700" fmla="*/ 3581 h 10000"/>
                  <a:gd name="connsiteX701" fmla="*/ 2183 w 10000"/>
                  <a:gd name="connsiteY701" fmla="*/ 3527 h 10000"/>
                  <a:gd name="connsiteX702" fmla="*/ 2180 w 10000"/>
                  <a:gd name="connsiteY702" fmla="*/ 3460 h 10000"/>
                  <a:gd name="connsiteX703" fmla="*/ 2365 w 10000"/>
                  <a:gd name="connsiteY703" fmla="*/ 3455 h 10000"/>
                  <a:gd name="connsiteX704" fmla="*/ 2448 w 10000"/>
                  <a:gd name="connsiteY704" fmla="*/ 3446 h 10000"/>
                  <a:gd name="connsiteX705" fmla="*/ 2494 w 10000"/>
                  <a:gd name="connsiteY705" fmla="*/ 3554 h 10000"/>
                  <a:gd name="connsiteX706" fmla="*/ 2525 w 10000"/>
                  <a:gd name="connsiteY706" fmla="*/ 3613 h 10000"/>
                  <a:gd name="connsiteX707" fmla="*/ 2550 w 10000"/>
                  <a:gd name="connsiteY707" fmla="*/ 3618 h 10000"/>
                  <a:gd name="connsiteX708" fmla="*/ 2630 w 10000"/>
                  <a:gd name="connsiteY708" fmla="*/ 3640 h 10000"/>
                  <a:gd name="connsiteX709" fmla="*/ 2663 w 10000"/>
                  <a:gd name="connsiteY709" fmla="*/ 3667 h 10000"/>
                  <a:gd name="connsiteX710" fmla="*/ 2704 w 10000"/>
                  <a:gd name="connsiteY710" fmla="*/ 3726 h 10000"/>
                  <a:gd name="connsiteX711" fmla="*/ 2762 w 10000"/>
                  <a:gd name="connsiteY711" fmla="*/ 3802 h 10000"/>
                  <a:gd name="connsiteX712" fmla="*/ 2784 w 10000"/>
                  <a:gd name="connsiteY712" fmla="*/ 3829 h 10000"/>
                  <a:gd name="connsiteX713" fmla="*/ 2815 w 10000"/>
                  <a:gd name="connsiteY713" fmla="*/ 3879 h 10000"/>
                  <a:gd name="connsiteX714" fmla="*/ 2859 w 10000"/>
                  <a:gd name="connsiteY714" fmla="*/ 3748 h 10000"/>
                  <a:gd name="connsiteX715" fmla="*/ 2856 w 10000"/>
                  <a:gd name="connsiteY715" fmla="*/ 3726 h 10000"/>
                  <a:gd name="connsiteX716" fmla="*/ 2848 w 10000"/>
                  <a:gd name="connsiteY716" fmla="*/ 3712 h 10000"/>
                  <a:gd name="connsiteX717" fmla="*/ 2848 w 10000"/>
                  <a:gd name="connsiteY717" fmla="*/ 3685 h 10000"/>
                  <a:gd name="connsiteX718" fmla="*/ 2873 w 10000"/>
                  <a:gd name="connsiteY718" fmla="*/ 3613 h 10000"/>
                  <a:gd name="connsiteX719" fmla="*/ 2886 w 10000"/>
                  <a:gd name="connsiteY719" fmla="*/ 3604 h 10000"/>
                  <a:gd name="connsiteX720" fmla="*/ 2922 w 10000"/>
                  <a:gd name="connsiteY720" fmla="*/ 3654 h 10000"/>
                  <a:gd name="connsiteX721" fmla="*/ 2947 w 10000"/>
                  <a:gd name="connsiteY721" fmla="*/ 3654 h 10000"/>
                  <a:gd name="connsiteX722" fmla="*/ 2953 w 10000"/>
                  <a:gd name="connsiteY722" fmla="*/ 3613 h 10000"/>
                  <a:gd name="connsiteX723" fmla="*/ 2975 w 10000"/>
                  <a:gd name="connsiteY723" fmla="*/ 3581 h 10000"/>
                  <a:gd name="connsiteX724" fmla="*/ 2975 w 10000"/>
                  <a:gd name="connsiteY724" fmla="*/ 3523 h 10000"/>
                  <a:gd name="connsiteX725" fmla="*/ 3024 w 10000"/>
                  <a:gd name="connsiteY725" fmla="*/ 3406 h 10000"/>
                  <a:gd name="connsiteX726" fmla="*/ 3027 w 10000"/>
                  <a:gd name="connsiteY726" fmla="*/ 3383 h 10000"/>
                  <a:gd name="connsiteX727" fmla="*/ 3027 w 10000"/>
                  <a:gd name="connsiteY727" fmla="*/ 3342 h 10000"/>
                  <a:gd name="connsiteX728" fmla="*/ 3019 w 10000"/>
                  <a:gd name="connsiteY728" fmla="*/ 3315 h 10000"/>
                  <a:gd name="connsiteX729" fmla="*/ 3002 w 10000"/>
                  <a:gd name="connsiteY729" fmla="*/ 3302 h 10000"/>
                  <a:gd name="connsiteX730" fmla="*/ 2977 w 10000"/>
                  <a:gd name="connsiteY730" fmla="*/ 3302 h 10000"/>
                  <a:gd name="connsiteX731" fmla="*/ 2969 w 10000"/>
                  <a:gd name="connsiteY731" fmla="*/ 3297 h 10000"/>
                  <a:gd name="connsiteX732" fmla="*/ 2966 w 10000"/>
                  <a:gd name="connsiteY732" fmla="*/ 3166 h 10000"/>
                  <a:gd name="connsiteX733" fmla="*/ 2966 w 10000"/>
                  <a:gd name="connsiteY733" fmla="*/ 3144 h 10000"/>
                  <a:gd name="connsiteX734" fmla="*/ 2969 w 10000"/>
                  <a:gd name="connsiteY734" fmla="*/ 3139 h 10000"/>
                  <a:gd name="connsiteX735" fmla="*/ 3129 w 10000"/>
                  <a:gd name="connsiteY735" fmla="*/ 3130 h 10000"/>
                  <a:gd name="connsiteX736" fmla="*/ 3140 w 10000"/>
                  <a:gd name="connsiteY736" fmla="*/ 3081 h 10000"/>
                  <a:gd name="connsiteX737" fmla="*/ 3148 w 10000"/>
                  <a:gd name="connsiteY737" fmla="*/ 3009 h 10000"/>
                  <a:gd name="connsiteX738" fmla="*/ 3159 w 10000"/>
                  <a:gd name="connsiteY738" fmla="*/ 2995 h 10000"/>
                  <a:gd name="connsiteX739" fmla="*/ 3187 w 10000"/>
                  <a:gd name="connsiteY739" fmla="*/ 2995 h 10000"/>
                  <a:gd name="connsiteX740" fmla="*/ 3212 w 10000"/>
                  <a:gd name="connsiteY740" fmla="*/ 3013 h 10000"/>
                  <a:gd name="connsiteX741" fmla="*/ 3217 w 10000"/>
                  <a:gd name="connsiteY741" fmla="*/ 3000 h 10000"/>
                  <a:gd name="connsiteX742" fmla="*/ 3226 w 10000"/>
                  <a:gd name="connsiteY742" fmla="*/ 2972 h 10000"/>
                  <a:gd name="connsiteX743" fmla="*/ 3353 w 10000"/>
                  <a:gd name="connsiteY743" fmla="*/ 2968 h 10000"/>
                  <a:gd name="connsiteX744" fmla="*/ 3369 w 10000"/>
                  <a:gd name="connsiteY744" fmla="*/ 2864 h 10000"/>
                  <a:gd name="connsiteX745" fmla="*/ 3377 w 10000"/>
                  <a:gd name="connsiteY745" fmla="*/ 2842 h 10000"/>
                  <a:gd name="connsiteX746" fmla="*/ 3405 w 10000"/>
                  <a:gd name="connsiteY746" fmla="*/ 2828 h 10000"/>
                  <a:gd name="connsiteX747" fmla="*/ 3413 w 10000"/>
                  <a:gd name="connsiteY747" fmla="*/ 2815 h 10000"/>
                  <a:gd name="connsiteX748" fmla="*/ 3444 w 10000"/>
                  <a:gd name="connsiteY748" fmla="*/ 2697 h 10000"/>
                  <a:gd name="connsiteX749" fmla="*/ 3441 w 10000"/>
                  <a:gd name="connsiteY749" fmla="*/ 2670 h 10000"/>
                  <a:gd name="connsiteX750" fmla="*/ 3458 w 10000"/>
                  <a:gd name="connsiteY750" fmla="*/ 2652 h 10000"/>
                  <a:gd name="connsiteX751" fmla="*/ 3466 w 10000"/>
                  <a:gd name="connsiteY751" fmla="*/ 2630 h 10000"/>
                  <a:gd name="connsiteX752" fmla="*/ 3524 w 10000"/>
                  <a:gd name="connsiteY752" fmla="*/ 2553 h 10000"/>
                  <a:gd name="connsiteX753" fmla="*/ 3546 w 10000"/>
                  <a:gd name="connsiteY753" fmla="*/ 2589 h 10000"/>
                  <a:gd name="connsiteX754" fmla="*/ 3562 w 10000"/>
                  <a:gd name="connsiteY754" fmla="*/ 2603 h 10000"/>
                  <a:gd name="connsiteX755" fmla="*/ 3571 w 10000"/>
                  <a:gd name="connsiteY755" fmla="*/ 2607 h 10000"/>
                  <a:gd name="connsiteX756" fmla="*/ 3579 w 10000"/>
                  <a:gd name="connsiteY756" fmla="*/ 2603 h 10000"/>
                  <a:gd name="connsiteX757" fmla="*/ 3582 w 10000"/>
                  <a:gd name="connsiteY757" fmla="*/ 2594 h 10000"/>
                  <a:gd name="connsiteX758" fmla="*/ 3595 w 10000"/>
                  <a:gd name="connsiteY758" fmla="*/ 2553 h 10000"/>
                  <a:gd name="connsiteX759" fmla="*/ 3604 w 10000"/>
                  <a:gd name="connsiteY759" fmla="*/ 2508 h 10000"/>
                  <a:gd name="connsiteX760" fmla="*/ 3607 w 10000"/>
                  <a:gd name="connsiteY760" fmla="*/ 2485 h 10000"/>
                  <a:gd name="connsiteX761" fmla="*/ 3651 w 10000"/>
                  <a:gd name="connsiteY761" fmla="*/ 2463 h 10000"/>
                  <a:gd name="connsiteX762" fmla="*/ 3667 w 10000"/>
                  <a:gd name="connsiteY762" fmla="*/ 2445 h 10000"/>
                  <a:gd name="connsiteX763" fmla="*/ 3678 w 10000"/>
                  <a:gd name="connsiteY763" fmla="*/ 2431 h 10000"/>
                  <a:gd name="connsiteX764" fmla="*/ 3692 w 10000"/>
                  <a:gd name="connsiteY764" fmla="*/ 2431 h 10000"/>
                  <a:gd name="connsiteX765" fmla="*/ 3717 w 10000"/>
                  <a:gd name="connsiteY765" fmla="*/ 2445 h 10000"/>
                  <a:gd name="connsiteX766" fmla="*/ 3731 w 10000"/>
                  <a:gd name="connsiteY766" fmla="*/ 2445 h 10000"/>
                  <a:gd name="connsiteX767" fmla="*/ 3731 w 10000"/>
                  <a:gd name="connsiteY767" fmla="*/ 2355 h 10000"/>
                  <a:gd name="connsiteX768" fmla="*/ 3678 w 10000"/>
                  <a:gd name="connsiteY768" fmla="*/ 2260 h 10000"/>
                  <a:gd name="connsiteX769" fmla="*/ 3711 w 10000"/>
                  <a:gd name="connsiteY769" fmla="*/ 2246 h 10000"/>
                  <a:gd name="connsiteX770" fmla="*/ 3684 w 10000"/>
                  <a:gd name="connsiteY770" fmla="*/ 2066 h 10000"/>
                  <a:gd name="connsiteX771" fmla="*/ 3662 w 10000"/>
                  <a:gd name="connsiteY771" fmla="*/ 1985 h 10000"/>
                  <a:gd name="connsiteX772" fmla="*/ 3670 w 10000"/>
                  <a:gd name="connsiteY772" fmla="*/ 1908 h 10000"/>
                  <a:gd name="connsiteX773" fmla="*/ 3700 w 10000"/>
                  <a:gd name="connsiteY773" fmla="*/ 1903 h 10000"/>
                  <a:gd name="connsiteX774" fmla="*/ 3739 w 10000"/>
                  <a:gd name="connsiteY774" fmla="*/ 1876 h 10000"/>
                  <a:gd name="connsiteX775" fmla="*/ 3805 w 10000"/>
                  <a:gd name="connsiteY775" fmla="*/ 1791 h 10000"/>
                  <a:gd name="connsiteX776" fmla="*/ 3852 w 10000"/>
                  <a:gd name="connsiteY776" fmla="*/ 1710 h 10000"/>
                  <a:gd name="connsiteX777" fmla="*/ 3852 w 10000"/>
                  <a:gd name="connsiteY777" fmla="*/ 1642 h 10000"/>
                  <a:gd name="connsiteX778" fmla="*/ 3797 w 10000"/>
                  <a:gd name="connsiteY778" fmla="*/ 1619 h 10000"/>
                  <a:gd name="connsiteX779" fmla="*/ 3780 w 10000"/>
                  <a:gd name="connsiteY779" fmla="*/ 1552 h 10000"/>
                  <a:gd name="connsiteX780" fmla="*/ 3827 w 10000"/>
                  <a:gd name="connsiteY780" fmla="*/ 1547 h 10000"/>
                  <a:gd name="connsiteX781" fmla="*/ 3827 w 10000"/>
                  <a:gd name="connsiteY781" fmla="*/ 1340 h 10000"/>
                  <a:gd name="connsiteX782" fmla="*/ 3750 w 10000"/>
                  <a:gd name="connsiteY782" fmla="*/ 1313 h 10000"/>
                  <a:gd name="connsiteX783" fmla="*/ 3767 w 10000"/>
                  <a:gd name="connsiteY783" fmla="*/ 1155 h 10000"/>
                  <a:gd name="connsiteX784" fmla="*/ 3637 w 10000"/>
                  <a:gd name="connsiteY784" fmla="*/ 1159 h 10000"/>
                  <a:gd name="connsiteX785" fmla="*/ 3582 w 10000"/>
                  <a:gd name="connsiteY785" fmla="*/ 983 h 10000"/>
                  <a:gd name="connsiteX786" fmla="*/ 3554 w 10000"/>
                  <a:gd name="connsiteY786" fmla="*/ 983 h 10000"/>
                  <a:gd name="connsiteX787" fmla="*/ 3562 w 10000"/>
                  <a:gd name="connsiteY787" fmla="*/ 871 h 10000"/>
                  <a:gd name="connsiteX788" fmla="*/ 3557 w 10000"/>
                  <a:gd name="connsiteY788" fmla="*/ 839 h 10000"/>
                  <a:gd name="connsiteX789" fmla="*/ 3532 w 10000"/>
                  <a:gd name="connsiteY789" fmla="*/ 812 h 10000"/>
                  <a:gd name="connsiteX790" fmla="*/ 3546 w 10000"/>
                  <a:gd name="connsiteY790" fmla="*/ 785 h 10000"/>
                  <a:gd name="connsiteX791" fmla="*/ 3538 w 10000"/>
                  <a:gd name="connsiteY791" fmla="*/ 744 h 10000"/>
                  <a:gd name="connsiteX792" fmla="*/ 3502 w 10000"/>
                  <a:gd name="connsiteY792" fmla="*/ 627 h 10000"/>
                  <a:gd name="connsiteX793" fmla="*/ 3532 w 10000"/>
                  <a:gd name="connsiteY793" fmla="*/ 600 h 10000"/>
                  <a:gd name="connsiteX794" fmla="*/ 3554 w 10000"/>
                  <a:gd name="connsiteY794" fmla="*/ 618 h 10000"/>
                  <a:gd name="connsiteX795" fmla="*/ 3562 w 10000"/>
                  <a:gd name="connsiteY795" fmla="*/ 627 h 10000"/>
                  <a:gd name="connsiteX796" fmla="*/ 3579 w 10000"/>
                  <a:gd name="connsiteY796" fmla="*/ 627 h 10000"/>
                  <a:gd name="connsiteX797" fmla="*/ 3595 w 10000"/>
                  <a:gd name="connsiteY797" fmla="*/ 604 h 10000"/>
                  <a:gd name="connsiteX798" fmla="*/ 3607 w 10000"/>
                  <a:gd name="connsiteY798" fmla="*/ 555 h 10000"/>
                  <a:gd name="connsiteX799" fmla="*/ 3620 w 10000"/>
                  <a:gd name="connsiteY799" fmla="*/ 573 h 10000"/>
                  <a:gd name="connsiteX800" fmla="*/ 3634 w 10000"/>
                  <a:gd name="connsiteY800" fmla="*/ 474 h 10000"/>
                  <a:gd name="connsiteX801" fmla="*/ 3645 w 10000"/>
                  <a:gd name="connsiteY801" fmla="*/ 456 h 10000"/>
                  <a:gd name="connsiteX802" fmla="*/ 3662 w 10000"/>
                  <a:gd name="connsiteY802" fmla="*/ 442 h 10000"/>
                  <a:gd name="connsiteX803" fmla="*/ 3695 w 10000"/>
                  <a:gd name="connsiteY803" fmla="*/ 469 h 10000"/>
                  <a:gd name="connsiteX804" fmla="*/ 3695 w 10000"/>
                  <a:gd name="connsiteY804" fmla="*/ 343 h 10000"/>
                  <a:gd name="connsiteX805" fmla="*/ 3822 w 10000"/>
                  <a:gd name="connsiteY805" fmla="*/ 352 h 10000"/>
                  <a:gd name="connsiteX806" fmla="*/ 3822 w 10000"/>
                  <a:gd name="connsiteY806" fmla="*/ 262 h 10000"/>
                  <a:gd name="connsiteX807" fmla="*/ 3819 w 10000"/>
                  <a:gd name="connsiteY807" fmla="*/ 248 h 10000"/>
                  <a:gd name="connsiteX808" fmla="*/ 3805 w 10000"/>
                  <a:gd name="connsiteY808" fmla="*/ 235 h 10000"/>
                  <a:gd name="connsiteX809" fmla="*/ 3805 w 10000"/>
                  <a:gd name="connsiteY809" fmla="*/ 113 h 10000"/>
                  <a:gd name="connsiteX810" fmla="*/ 3888 w 10000"/>
                  <a:gd name="connsiteY810" fmla="*/ 126 h 10000"/>
                  <a:gd name="connsiteX811" fmla="*/ 3893 w 10000"/>
                  <a:gd name="connsiteY811" fmla="*/ 68 h 10000"/>
                  <a:gd name="connsiteX812" fmla="*/ 3974 w 10000"/>
                  <a:gd name="connsiteY812" fmla="*/ 99 h 10000"/>
                  <a:gd name="connsiteX813" fmla="*/ 3974 w 10000"/>
                  <a:gd name="connsiteY813" fmla="*/ 185 h 10000"/>
                  <a:gd name="connsiteX814" fmla="*/ 4128 w 10000"/>
                  <a:gd name="connsiteY814" fmla="*/ 180 h 10000"/>
                  <a:gd name="connsiteX815" fmla="*/ 4117 w 10000"/>
                  <a:gd name="connsiteY815" fmla="*/ 0 h 10000"/>
                  <a:gd name="connsiteX816" fmla="*/ 4230 w 10000"/>
                  <a:gd name="connsiteY816" fmla="*/ 0 h 10000"/>
                  <a:gd name="connsiteX817" fmla="*/ 4230 w 10000"/>
                  <a:gd name="connsiteY817" fmla="*/ 221 h 10000"/>
                  <a:gd name="connsiteX818" fmla="*/ 4354 w 10000"/>
                  <a:gd name="connsiteY818" fmla="*/ 221 h 10000"/>
                  <a:gd name="connsiteX819" fmla="*/ 4354 w 10000"/>
                  <a:gd name="connsiteY819" fmla="*/ 316 h 10000"/>
                  <a:gd name="connsiteX820" fmla="*/ 4401 w 10000"/>
                  <a:gd name="connsiteY820" fmla="*/ 325 h 10000"/>
                  <a:gd name="connsiteX821" fmla="*/ 4401 w 10000"/>
                  <a:gd name="connsiteY821" fmla="*/ 379 h 10000"/>
                  <a:gd name="connsiteX822" fmla="*/ 4432 w 10000"/>
                  <a:gd name="connsiteY822" fmla="*/ 383 h 10000"/>
                  <a:gd name="connsiteX823" fmla="*/ 4434 w 10000"/>
                  <a:gd name="connsiteY823" fmla="*/ 510 h 10000"/>
                  <a:gd name="connsiteX824" fmla="*/ 4528 w 10000"/>
                  <a:gd name="connsiteY824" fmla="*/ 514 h 10000"/>
                  <a:gd name="connsiteX825" fmla="*/ 4539 w 10000"/>
                  <a:gd name="connsiteY825" fmla="*/ 528 h 10000"/>
                  <a:gd name="connsiteX826" fmla="*/ 4570 w 10000"/>
                  <a:gd name="connsiteY826" fmla="*/ 469 h 10000"/>
                  <a:gd name="connsiteX827" fmla="*/ 4570 w 10000"/>
                  <a:gd name="connsiteY827" fmla="*/ 370 h 10000"/>
                  <a:gd name="connsiteX828" fmla="*/ 4506 w 10000"/>
                  <a:gd name="connsiteY828" fmla="*/ 343 h 10000"/>
                  <a:gd name="connsiteX829" fmla="*/ 4506 w 10000"/>
                  <a:gd name="connsiteY829" fmla="*/ 226 h 10000"/>
                  <a:gd name="connsiteX830" fmla="*/ 4575 w 10000"/>
                  <a:gd name="connsiteY830" fmla="*/ 212 h 10000"/>
                  <a:gd name="connsiteX831" fmla="*/ 4583 w 10000"/>
                  <a:gd name="connsiteY831" fmla="*/ 140 h 10000"/>
                  <a:gd name="connsiteX832" fmla="*/ 4616 w 10000"/>
                  <a:gd name="connsiteY832" fmla="*/ 131 h 10000"/>
                  <a:gd name="connsiteX833" fmla="*/ 4625 w 10000"/>
                  <a:gd name="connsiteY833" fmla="*/ 90 h 10000"/>
                  <a:gd name="connsiteX834" fmla="*/ 4663 w 10000"/>
                  <a:gd name="connsiteY834" fmla="*/ 90 h 10000"/>
                  <a:gd name="connsiteX835" fmla="*/ 4658 w 10000"/>
                  <a:gd name="connsiteY835" fmla="*/ 41 h 10000"/>
                  <a:gd name="connsiteX836" fmla="*/ 5006 w 10000"/>
                  <a:gd name="connsiteY836" fmla="*/ 41 h 10000"/>
                  <a:gd name="connsiteX837" fmla="*/ 4997 w 10000"/>
                  <a:gd name="connsiteY837" fmla="*/ 140 h 10000"/>
                  <a:gd name="connsiteX838" fmla="*/ 5050 w 10000"/>
                  <a:gd name="connsiteY838" fmla="*/ 140 h 10000"/>
                  <a:gd name="connsiteX839" fmla="*/ 5041 w 10000"/>
                  <a:gd name="connsiteY839" fmla="*/ 433 h 10000"/>
                  <a:gd name="connsiteX840" fmla="*/ 5077 w 10000"/>
                  <a:gd name="connsiteY840" fmla="*/ 433 h 10000"/>
                  <a:gd name="connsiteX841" fmla="*/ 5075 w 10000"/>
                  <a:gd name="connsiteY841" fmla="*/ 406 h 10000"/>
                  <a:gd name="connsiteX842" fmla="*/ 5132 w 10000"/>
                  <a:gd name="connsiteY842" fmla="*/ 442 h 10000"/>
                  <a:gd name="connsiteX843" fmla="*/ 5188 w 10000"/>
                  <a:gd name="connsiteY843" fmla="*/ 429 h 10000"/>
                  <a:gd name="connsiteX844" fmla="*/ 5246 w 10000"/>
                  <a:gd name="connsiteY844" fmla="*/ 487 h 10000"/>
                  <a:gd name="connsiteX845" fmla="*/ 5295 w 10000"/>
                  <a:gd name="connsiteY845" fmla="*/ 469 h 10000"/>
                  <a:gd name="connsiteX846" fmla="*/ 5309 w 10000"/>
                  <a:gd name="connsiteY846" fmla="*/ 654 h 10000"/>
                  <a:gd name="connsiteX847" fmla="*/ 5229 w 10000"/>
                  <a:gd name="connsiteY847" fmla="*/ 758 h 10000"/>
                  <a:gd name="connsiteX848" fmla="*/ 5243 w 10000"/>
                  <a:gd name="connsiteY848" fmla="*/ 843 h 10000"/>
                  <a:gd name="connsiteX849" fmla="*/ 5204 w 10000"/>
                  <a:gd name="connsiteY849" fmla="*/ 889 h 10000"/>
                  <a:gd name="connsiteX850" fmla="*/ 5207 w 10000"/>
                  <a:gd name="connsiteY850" fmla="*/ 893 h 10000"/>
                  <a:gd name="connsiteX851" fmla="*/ 5215 w 10000"/>
                  <a:gd name="connsiteY851" fmla="*/ 907 h 10000"/>
                  <a:gd name="connsiteX852" fmla="*/ 5339 w 10000"/>
                  <a:gd name="connsiteY852" fmla="*/ 916 h 10000"/>
                  <a:gd name="connsiteX853" fmla="*/ 5408 w 10000"/>
                  <a:gd name="connsiteY853" fmla="*/ 916 h 10000"/>
                  <a:gd name="connsiteX854" fmla="*/ 5436 w 10000"/>
                  <a:gd name="connsiteY854" fmla="*/ 920 h 10000"/>
                  <a:gd name="connsiteX855" fmla="*/ 5436 w 10000"/>
                  <a:gd name="connsiteY855" fmla="*/ 889 h 10000"/>
                  <a:gd name="connsiteX856" fmla="*/ 5455 w 10000"/>
                  <a:gd name="connsiteY856" fmla="*/ 889 h 10000"/>
                  <a:gd name="connsiteX857" fmla="*/ 5477 w 10000"/>
                  <a:gd name="connsiteY857" fmla="*/ 916 h 10000"/>
                  <a:gd name="connsiteX858" fmla="*/ 5486 w 10000"/>
                  <a:gd name="connsiteY858" fmla="*/ 947 h 10000"/>
                  <a:gd name="connsiteX859" fmla="*/ 5516 w 10000"/>
                  <a:gd name="connsiteY859" fmla="*/ 997 h 10000"/>
                  <a:gd name="connsiteX860" fmla="*/ 5568 w 10000"/>
                  <a:gd name="connsiteY860" fmla="*/ 1092 h 10000"/>
                  <a:gd name="connsiteX861" fmla="*/ 5585 w 10000"/>
                  <a:gd name="connsiteY861" fmla="*/ 1182 h 10000"/>
                  <a:gd name="connsiteX862" fmla="*/ 5582 w 10000"/>
                  <a:gd name="connsiteY862" fmla="*/ 1218 h 10000"/>
                  <a:gd name="connsiteX863" fmla="*/ 5582 w 10000"/>
                  <a:gd name="connsiteY863" fmla="*/ 1249 h 10000"/>
                  <a:gd name="connsiteX864" fmla="*/ 5637 w 10000"/>
                  <a:gd name="connsiteY864" fmla="*/ 1263 h 10000"/>
                  <a:gd name="connsiteX865" fmla="*/ 5728 w 10000"/>
                  <a:gd name="connsiteY865" fmla="*/ 1222 h 10000"/>
                  <a:gd name="connsiteX866" fmla="*/ 5720 w 10000"/>
                  <a:gd name="connsiteY866" fmla="*/ 1046 h 10000"/>
                  <a:gd name="connsiteX867" fmla="*/ 5726 w 10000"/>
                  <a:gd name="connsiteY867" fmla="*/ 1028 h 10000"/>
                  <a:gd name="connsiteX868" fmla="*/ 5726 w 10000"/>
                  <a:gd name="connsiteY868" fmla="*/ 1010 h 10000"/>
                  <a:gd name="connsiteX869" fmla="*/ 5737 w 10000"/>
                  <a:gd name="connsiteY869" fmla="*/ 1001 h 10000"/>
                  <a:gd name="connsiteX870" fmla="*/ 5742 w 10000"/>
                  <a:gd name="connsiteY870" fmla="*/ 997 h 10000"/>
                  <a:gd name="connsiteX871" fmla="*/ 5814 w 10000"/>
                  <a:gd name="connsiteY871" fmla="*/ 970 h 10000"/>
                  <a:gd name="connsiteX872" fmla="*/ 5875 w 10000"/>
                  <a:gd name="connsiteY872" fmla="*/ 956 h 10000"/>
                  <a:gd name="connsiteX873" fmla="*/ 5866 w 10000"/>
                  <a:gd name="connsiteY873" fmla="*/ 708 h 10000"/>
                  <a:gd name="connsiteX874" fmla="*/ 6220 w 10000"/>
                  <a:gd name="connsiteY874" fmla="*/ 722 h 10000"/>
                  <a:gd name="connsiteX875" fmla="*/ 6363 w 10000"/>
                  <a:gd name="connsiteY875" fmla="*/ 731 h 10000"/>
                  <a:gd name="connsiteX876" fmla="*/ 6369 w 10000"/>
                  <a:gd name="connsiteY876" fmla="*/ 749 h 10000"/>
                  <a:gd name="connsiteX877" fmla="*/ 6410 w 10000"/>
                  <a:gd name="connsiteY877" fmla="*/ 758 h 10000"/>
                  <a:gd name="connsiteX878" fmla="*/ 6360 w 10000"/>
                  <a:gd name="connsiteY878" fmla="*/ 974 h 10000"/>
                  <a:gd name="connsiteX879" fmla="*/ 6498 w 10000"/>
                  <a:gd name="connsiteY879" fmla="*/ 983 h 10000"/>
                  <a:gd name="connsiteX880" fmla="*/ 6507 w 10000"/>
                  <a:gd name="connsiteY880" fmla="*/ 1037 h 10000"/>
                  <a:gd name="connsiteX881" fmla="*/ 6565 w 10000"/>
                  <a:gd name="connsiteY881" fmla="*/ 1024 h 10000"/>
                  <a:gd name="connsiteX882" fmla="*/ 6628 w 10000"/>
                  <a:gd name="connsiteY882" fmla="*/ 1060 h 10000"/>
                  <a:gd name="connsiteX883" fmla="*/ 6653 w 10000"/>
                  <a:gd name="connsiteY883" fmla="*/ 1015 h 10000"/>
                  <a:gd name="connsiteX884" fmla="*/ 6694 w 10000"/>
                  <a:gd name="connsiteY884" fmla="*/ 970 h 10000"/>
                  <a:gd name="connsiteX885" fmla="*/ 6725 w 10000"/>
                  <a:gd name="connsiteY885" fmla="*/ 947 h 10000"/>
                  <a:gd name="connsiteX886" fmla="*/ 6747 w 10000"/>
                  <a:gd name="connsiteY886" fmla="*/ 920 h 10000"/>
                  <a:gd name="connsiteX887" fmla="*/ 6780 w 10000"/>
                  <a:gd name="connsiteY887" fmla="*/ 902 h 10000"/>
                  <a:gd name="connsiteX888" fmla="*/ 6807 w 10000"/>
                  <a:gd name="connsiteY888" fmla="*/ 880 h 10000"/>
                  <a:gd name="connsiteX889" fmla="*/ 6835 w 10000"/>
                  <a:gd name="connsiteY889" fmla="*/ 830 h 10000"/>
                  <a:gd name="connsiteX890" fmla="*/ 6876 w 10000"/>
                  <a:gd name="connsiteY890" fmla="*/ 816 h 10000"/>
                  <a:gd name="connsiteX891" fmla="*/ 6904 w 10000"/>
                  <a:gd name="connsiteY891" fmla="*/ 798 h 10000"/>
                  <a:gd name="connsiteX892" fmla="*/ 6934 w 10000"/>
                  <a:gd name="connsiteY892" fmla="*/ 798 h 10000"/>
                  <a:gd name="connsiteX893" fmla="*/ 6948 w 10000"/>
                  <a:gd name="connsiteY893" fmla="*/ 843 h 10000"/>
                  <a:gd name="connsiteX894" fmla="*/ 6959 w 10000"/>
                  <a:gd name="connsiteY894" fmla="*/ 889 h 10000"/>
                  <a:gd name="connsiteX895" fmla="*/ 6973 w 10000"/>
                  <a:gd name="connsiteY895" fmla="*/ 943 h 10000"/>
                  <a:gd name="connsiteX896" fmla="*/ 7006 w 10000"/>
                  <a:gd name="connsiteY896" fmla="*/ 1028 h 10000"/>
                  <a:gd name="connsiteX897" fmla="*/ 7056 w 10000"/>
                  <a:gd name="connsiteY897" fmla="*/ 1092 h 10000"/>
                  <a:gd name="connsiteX898" fmla="*/ 7169 w 10000"/>
                  <a:gd name="connsiteY898" fmla="*/ 1304 h 10000"/>
                  <a:gd name="connsiteX899" fmla="*/ 7116 w 10000"/>
                  <a:gd name="connsiteY899" fmla="*/ 1547 h 10000"/>
                  <a:gd name="connsiteX900" fmla="*/ 7150 w 10000"/>
                  <a:gd name="connsiteY900" fmla="*/ 1691 h 10000"/>
                  <a:gd name="connsiteX901" fmla="*/ 7078 w 10000"/>
                  <a:gd name="connsiteY901" fmla="*/ 1750 h 10000"/>
                  <a:gd name="connsiteX902" fmla="*/ 7086 w 10000"/>
                  <a:gd name="connsiteY902" fmla="*/ 1894 h 10000"/>
                  <a:gd name="connsiteX903" fmla="*/ 7111 w 10000"/>
                  <a:gd name="connsiteY903" fmla="*/ 1903 h 10000"/>
                  <a:gd name="connsiteX904" fmla="*/ 7150 w 10000"/>
                  <a:gd name="connsiteY904" fmla="*/ 2025 h 10000"/>
                  <a:gd name="connsiteX905" fmla="*/ 7232 w 10000"/>
                  <a:gd name="connsiteY905" fmla="*/ 2048 h 10000"/>
                  <a:gd name="connsiteX906" fmla="*/ 7296 w 10000"/>
                  <a:gd name="connsiteY906" fmla="*/ 2061 h 10000"/>
                  <a:gd name="connsiteX907" fmla="*/ 7434 w 10000"/>
                  <a:gd name="connsiteY907" fmla="*/ 2093 h 10000"/>
                  <a:gd name="connsiteX908" fmla="*/ 7586 w 10000"/>
                  <a:gd name="connsiteY908" fmla="*/ 2115 h 10000"/>
                  <a:gd name="connsiteX909" fmla="*/ 7748 w 10000"/>
                  <a:gd name="connsiteY909" fmla="*/ 2115 h 10000"/>
                  <a:gd name="connsiteX910" fmla="*/ 7826 w 10000"/>
                  <a:gd name="connsiteY910" fmla="*/ 1917 h 10000"/>
                  <a:gd name="connsiteX911" fmla="*/ 8068 w 10000"/>
                  <a:gd name="connsiteY911" fmla="*/ 1922 h 10000"/>
                  <a:gd name="connsiteX912" fmla="*/ 8132 w 10000"/>
                  <a:gd name="connsiteY912" fmla="*/ 1890 h 10000"/>
                  <a:gd name="connsiteX913" fmla="*/ 8220 w 10000"/>
                  <a:gd name="connsiteY913" fmla="*/ 1849 h 10000"/>
                  <a:gd name="connsiteX914" fmla="*/ 8251 w 10000"/>
                  <a:gd name="connsiteY914" fmla="*/ 1863 h 10000"/>
                  <a:gd name="connsiteX915" fmla="*/ 8270 w 10000"/>
                  <a:gd name="connsiteY915" fmla="*/ 1867 h 10000"/>
                  <a:gd name="connsiteX916" fmla="*/ 8366 w 10000"/>
                  <a:gd name="connsiteY916" fmla="*/ 1854 h 10000"/>
                  <a:gd name="connsiteX917" fmla="*/ 8422 w 10000"/>
                  <a:gd name="connsiteY917" fmla="*/ 1849 h 10000"/>
                  <a:gd name="connsiteX918" fmla="*/ 8413 w 10000"/>
                  <a:gd name="connsiteY918" fmla="*/ 2061 h 10000"/>
                  <a:gd name="connsiteX919" fmla="*/ 8460 w 10000"/>
                  <a:gd name="connsiteY919" fmla="*/ 2106 h 10000"/>
                  <a:gd name="connsiteX920" fmla="*/ 8471 w 10000"/>
                  <a:gd name="connsiteY920" fmla="*/ 2179 h 10000"/>
                  <a:gd name="connsiteX921" fmla="*/ 8493 w 10000"/>
                  <a:gd name="connsiteY921" fmla="*/ 2643 h 10000"/>
                  <a:gd name="connsiteX922" fmla="*/ 8493 w 10000"/>
                  <a:gd name="connsiteY922" fmla="*/ 2657 h 10000"/>
                  <a:gd name="connsiteX923" fmla="*/ 8631 w 10000"/>
                  <a:gd name="connsiteY923" fmla="*/ 2576 h 10000"/>
                  <a:gd name="connsiteX924" fmla="*/ 8662 w 10000"/>
                  <a:gd name="connsiteY924" fmla="*/ 2580 h 10000"/>
                  <a:gd name="connsiteX925" fmla="*/ 8830 w 10000"/>
                  <a:gd name="connsiteY925" fmla="*/ 2652 h 10000"/>
                  <a:gd name="connsiteX926" fmla="*/ 8871 w 10000"/>
                  <a:gd name="connsiteY926" fmla="*/ 2693 h 10000"/>
                  <a:gd name="connsiteX927" fmla="*/ 8891 w 10000"/>
                  <a:gd name="connsiteY927" fmla="*/ 2684 h 10000"/>
                  <a:gd name="connsiteX928" fmla="*/ 8954 w 10000"/>
                  <a:gd name="connsiteY928" fmla="*/ 2670 h 10000"/>
                  <a:gd name="connsiteX929" fmla="*/ 9042 w 10000"/>
                  <a:gd name="connsiteY929" fmla="*/ 2711 h 10000"/>
                  <a:gd name="connsiteX930" fmla="*/ 9076 w 10000"/>
                  <a:gd name="connsiteY930" fmla="*/ 2824 h 10000"/>
                  <a:gd name="connsiteX931" fmla="*/ 9081 w 10000"/>
                  <a:gd name="connsiteY931" fmla="*/ 2824 h 10000"/>
                  <a:gd name="connsiteX932" fmla="*/ 9136 w 10000"/>
                  <a:gd name="connsiteY932" fmla="*/ 2801 h 10000"/>
                  <a:gd name="connsiteX933" fmla="*/ 9194 w 10000"/>
                  <a:gd name="connsiteY933" fmla="*/ 2950 h 10000"/>
                  <a:gd name="connsiteX934" fmla="*/ 9208 w 10000"/>
                  <a:gd name="connsiteY934" fmla="*/ 2950 h 10000"/>
                  <a:gd name="connsiteX935" fmla="*/ 9393 w 10000"/>
                  <a:gd name="connsiteY935" fmla="*/ 2972 h 10000"/>
                  <a:gd name="connsiteX936" fmla="*/ 9627 w 10000"/>
                  <a:gd name="connsiteY936" fmla="*/ 2986 h 10000"/>
                  <a:gd name="connsiteX937" fmla="*/ 9622 w 10000"/>
                  <a:gd name="connsiteY937" fmla="*/ 3153 h 10000"/>
                  <a:gd name="connsiteX938" fmla="*/ 9719 w 10000"/>
                  <a:gd name="connsiteY938" fmla="*/ 3153 h 10000"/>
                  <a:gd name="connsiteX939" fmla="*/ 9719 w 10000"/>
                  <a:gd name="connsiteY939" fmla="*/ 3771 h 10000"/>
                  <a:gd name="connsiteX940" fmla="*/ 9719 w 10000"/>
                  <a:gd name="connsiteY940" fmla="*/ 4339 h 10000"/>
                  <a:gd name="connsiteX941" fmla="*/ 9719 w 10000"/>
                  <a:gd name="connsiteY941" fmla="*/ 4799 h 10000"/>
                  <a:gd name="connsiteX942" fmla="*/ 9757 w 10000"/>
                  <a:gd name="connsiteY942" fmla="*/ 4817 h 10000"/>
                  <a:gd name="connsiteX943" fmla="*/ 9757 w 10000"/>
                  <a:gd name="connsiteY943" fmla="*/ 4917 h 10000"/>
                  <a:gd name="connsiteX944" fmla="*/ 9677 w 10000"/>
                  <a:gd name="connsiteY944" fmla="*/ 4944 h 10000"/>
                  <a:gd name="connsiteX945" fmla="*/ 9586 w 10000"/>
                  <a:gd name="connsiteY945" fmla="*/ 5065 h 10000"/>
                  <a:gd name="connsiteX946" fmla="*/ 9556 w 10000"/>
                  <a:gd name="connsiteY946" fmla="*/ 5156 h 10000"/>
                  <a:gd name="connsiteX947" fmla="*/ 9523 w 10000"/>
                  <a:gd name="connsiteY947" fmla="*/ 5120 h 10000"/>
                  <a:gd name="connsiteX948" fmla="*/ 9506 w 10000"/>
                  <a:gd name="connsiteY948" fmla="*/ 5156 h 10000"/>
                  <a:gd name="connsiteX949" fmla="*/ 9514 w 10000"/>
                  <a:gd name="connsiteY949" fmla="*/ 5219 h 10000"/>
                  <a:gd name="connsiteX950" fmla="*/ 9514 w 10000"/>
                  <a:gd name="connsiteY950" fmla="*/ 5237 h 10000"/>
                  <a:gd name="connsiteX951" fmla="*/ 9492 w 10000"/>
                  <a:gd name="connsiteY951" fmla="*/ 5304 h 10000"/>
                  <a:gd name="connsiteX952" fmla="*/ 9484 w 10000"/>
                  <a:gd name="connsiteY952" fmla="*/ 5363 h 10000"/>
                  <a:gd name="connsiteX953" fmla="*/ 9481 w 10000"/>
                  <a:gd name="connsiteY953" fmla="*/ 5422 h 10000"/>
                  <a:gd name="connsiteX954" fmla="*/ 9490 w 10000"/>
                  <a:gd name="connsiteY954" fmla="*/ 5553 h 10000"/>
                  <a:gd name="connsiteX955" fmla="*/ 9484 w 10000"/>
                  <a:gd name="connsiteY955" fmla="*/ 5566 h 10000"/>
                  <a:gd name="connsiteX956" fmla="*/ 9473 w 10000"/>
                  <a:gd name="connsiteY956" fmla="*/ 5602 h 10000"/>
                  <a:gd name="connsiteX957" fmla="*/ 9467 w 10000"/>
                  <a:gd name="connsiteY957" fmla="*/ 5620 h 10000"/>
                  <a:gd name="connsiteX958" fmla="*/ 9467 w 10000"/>
                  <a:gd name="connsiteY958" fmla="*/ 5656 h 10000"/>
                  <a:gd name="connsiteX959" fmla="*/ 9467 w 10000"/>
                  <a:gd name="connsiteY959" fmla="*/ 5661 h 10000"/>
                  <a:gd name="connsiteX960" fmla="*/ 9476 w 10000"/>
                  <a:gd name="connsiteY960" fmla="*/ 5661 h 10000"/>
                  <a:gd name="connsiteX961" fmla="*/ 9481 w 10000"/>
                  <a:gd name="connsiteY961" fmla="*/ 5670 h 10000"/>
                  <a:gd name="connsiteX962" fmla="*/ 9490 w 10000"/>
                  <a:gd name="connsiteY962" fmla="*/ 5670 h 10000"/>
                  <a:gd name="connsiteX963" fmla="*/ 9501 w 10000"/>
                  <a:gd name="connsiteY963" fmla="*/ 5670 h 10000"/>
                  <a:gd name="connsiteX964" fmla="*/ 9523 w 10000"/>
                  <a:gd name="connsiteY964" fmla="*/ 5670 h 10000"/>
                  <a:gd name="connsiteX965" fmla="*/ 9556 w 10000"/>
                  <a:gd name="connsiteY965" fmla="*/ 5661 h 10000"/>
                  <a:gd name="connsiteX966" fmla="*/ 9578 w 10000"/>
                  <a:gd name="connsiteY966" fmla="*/ 5656 h 10000"/>
                  <a:gd name="connsiteX967" fmla="*/ 9597 w 10000"/>
                  <a:gd name="connsiteY967" fmla="*/ 5647 h 10000"/>
                  <a:gd name="connsiteX968" fmla="*/ 9661 w 10000"/>
                  <a:gd name="connsiteY968" fmla="*/ 5602 h 10000"/>
                  <a:gd name="connsiteX969" fmla="*/ 9716 w 10000"/>
                  <a:gd name="connsiteY969" fmla="*/ 5580 h 10000"/>
                  <a:gd name="connsiteX970" fmla="*/ 9724 w 10000"/>
                  <a:gd name="connsiteY970" fmla="*/ 5629 h 10000"/>
                  <a:gd name="connsiteX971" fmla="*/ 9741 w 10000"/>
                  <a:gd name="connsiteY971" fmla="*/ 5670 h 10000"/>
                  <a:gd name="connsiteX972" fmla="*/ 9749 w 10000"/>
                  <a:gd name="connsiteY972" fmla="*/ 5706 h 10000"/>
                  <a:gd name="connsiteX973" fmla="*/ 9749 w 10000"/>
                  <a:gd name="connsiteY973" fmla="*/ 5719 h 10000"/>
                  <a:gd name="connsiteX974" fmla="*/ 9771 w 10000"/>
                  <a:gd name="connsiteY974" fmla="*/ 5719 h 10000"/>
                  <a:gd name="connsiteX975" fmla="*/ 9799 w 10000"/>
                  <a:gd name="connsiteY975" fmla="*/ 5719 h 10000"/>
                  <a:gd name="connsiteX976" fmla="*/ 9837 w 10000"/>
                  <a:gd name="connsiteY976" fmla="*/ 5737 h 10000"/>
                  <a:gd name="connsiteX977" fmla="*/ 9901 w 10000"/>
                  <a:gd name="connsiteY977" fmla="*/ 5774 h 10000"/>
                  <a:gd name="connsiteX978" fmla="*/ 9967 w 10000"/>
                  <a:gd name="connsiteY978" fmla="*/ 5805 h 10000"/>
                  <a:gd name="connsiteX979" fmla="*/ 9981 w 10000"/>
                  <a:gd name="connsiteY979" fmla="*/ 5814 h 10000"/>
                  <a:gd name="connsiteX980" fmla="*/ 10000 w 10000"/>
                  <a:gd name="connsiteY980" fmla="*/ 5922 h 10000"/>
                  <a:gd name="connsiteX981" fmla="*/ 9909 w 10000"/>
                  <a:gd name="connsiteY981" fmla="*/ 5895 h 10000"/>
                  <a:gd name="connsiteX982" fmla="*/ 9868 w 10000"/>
                  <a:gd name="connsiteY982" fmla="*/ 5949 h 10000"/>
                  <a:gd name="connsiteX983" fmla="*/ 9845 w 10000"/>
                  <a:gd name="connsiteY983" fmla="*/ 5963 h 10000"/>
                  <a:gd name="connsiteX984" fmla="*/ 9691 w 10000"/>
                  <a:gd name="connsiteY984" fmla="*/ 5995 h 10000"/>
                  <a:gd name="connsiteX985" fmla="*/ 9619 w 10000"/>
                  <a:gd name="connsiteY985" fmla="*/ 6053 h 10000"/>
                  <a:gd name="connsiteX986" fmla="*/ 9534 w 10000"/>
                  <a:gd name="connsiteY986" fmla="*/ 6130 h 10000"/>
                  <a:gd name="connsiteX987" fmla="*/ 9517 w 10000"/>
                  <a:gd name="connsiteY987" fmla="*/ 6157 h 10000"/>
                  <a:gd name="connsiteX988" fmla="*/ 9501 w 10000"/>
                  <a:gd name="connsiteY988" fmla="*/ 6220 h 10000"/>
                  <a:gd name="connsiteX989" fmla="*/ 9501 w 10000"/>
                  <a:gd name="connsiteY989" fmla="*/ 6292 h 10000"/>
                  <a:gd name="connsiteX990" fmla="*/ 9492 w 10000"/>
                  <a:gd name="connsiteY990" fmla="*/ 6306 h 10000"/>
                  <a:gd name="connsiteX991" fmla="*/ 9445 w 10000"/>
                  <a:gd name="connsiteY991" fmla="*/ 6355 h 10000"/>
                  <a:gd name="connsiteX992" fmla="*/ 9409 w 10000"/>
                  <a:gd name="connsiteY992" fmla="*/ 6396 h 10000"/>
                  <a:gd name="connsiteX993" fmla="*/ 9379 w 10000"/>
                  <a:gd name="connsiteY993" fmla="*/ 6446 h 10000"/>
                  <a:gd name="connsiteX994" fmla="*/ 9332 w 10000"/>
                  <a:gd name="connsiteY994" fmla="*/ 6594 h 10000"/>
                  <a:gd name="connsiteX995" fmla="*/ 9183 w 10000"/>
                  <a:gd name="connsiteY995" fmla="*/ 6536 h 10000"/>
                  <a:gd name="connsiteX996" fmla="*/ 9169 w 10000"/>
                  <a:gd name="connsiteY996" fmla="*/ 6536 h 10000"/>
                  <a:gd name="connsiteX997" fmla="*/ 9161 w 10000"/>
                  <a:gd name="connsiteY997" fmla="*/ 6540 h 10000"/>
                  <a:gd name="connsiteX998" fmla="*/ 9139 w 10000"/>
                  <a:gd name="connsiteY998" fmla="*/ 6522 h 10000"/>
                  <a:gd name="connsiteX999" fmla="*/ 9128 w 10000"/>
                  <a:gd name="connsiteY999" fmla="*/ 6513 h 10000"/>
                  <a:gd name="connsiteX1000" fmla="*/ 9114 w 10000"/>
                  <a:gd name="connsiteY1000" fmla="*/ 6527 h 10000"/>
                  <a:gd name="connsiteX1001" fmla="*/ 9103 w 10000"/>
                  <a:gd name="connsiteY1001" fmla="*/ 6567 h 10000"/>
                  <a:gd name="connsiteX1002" fmla="*/ 9095 w 10000"/>
                  <a:gd name="connsiteY1002" fmla="*/ 6604 h 10000"/>
                  <a:gd name="connsiteX1003" fmla="*/ 9081 w 10000"/>
                  <a:gd name="connsiteY1003" fmla="*/ 6644 h 10000"/>
                  <a:gd name="connsiteX1004" fmla="*/ 9076 w 10000"/>
                  <a:gd name="connsiteY1004" fmla="*/ 6631 h 10000"/>
                  <a:gd name="connsiteX1005" fmla="*/ 9059 w 10000"/>
                  <a:gd name="connsiteY1005" fmla="*/ 6594 h 10000"/>
                  <a:gd name="connsiteX1006" fmla="*/ 9040 w 10000"/>
                  <a:gd name="connsiteY1006" fmla="*/ 6549 h 10000"/>
                  <a:gd name="connsiteX1007" fmla="*/ 9026 w 10000"/>
                  <a:gd name="connsiteY1007" fmla="*/ 6522 h 10000"/>
                  <a:gd name="connsiteX1008" fmla="*/ 9007 w 10000"/>
                  <a:gd name="connsiteY1008" fmla="*/ 6522 h 10000"/>
                  <a:gd name="connsiteX1009" fmla="*/ 9001 w 10000"/>
                  <a:gd name="connsiteY1009" fmla="*/ 6536 h 10000"/>
                  <a:gd name="connsiteX1010" fmla="*/ 8998 w 10000"/>
                  <a:gd name="connsiteY1010" fmla="*/ 6576 h 10000"/>
                  <a:gd name="connsiteX1011" fmla="*/ 8987 w 10000"/>
                  <a:gd name="connsiteY1011" fmla="*/ 6590 h 10000"/>
                  <a:gd name="connsiteX1012" fmla="*/ 8954 w 10000"/>
                  <a:gd name="connsiteY1012" fmla="*/ 6617 h 10000"/>
                  <a:gd name="connsiteX1013" fmla="*/ 8927 w 10000"/>
                  <a:gd name="connsiteY1013" fmla="*/ 6622 h 10000"/>
                  <a:gd name="connsiteX1014" fmla="*/ 8888 w 10000"/>
                  <a:gd name="connsiteY1014" fmla="*/ 6590 h 10000"/>
                  <a:gd name="connsiteX1015" fmla="*/ 8880 w 10000"/>
                  <a:gd name="connsiteY1015" fmla="*/ 6567 h 10000"/>
                  <a:gd name="connsiteX1016" fmla="*/ 8866 w 10000"/>
                  <a:gd name="connsiteY1016" fmla="*/ 6549 h 10000"/>
                  <a:gd name="connsiteX1017" fmla="*/ 8849 w 10000"/>
                  <a:gd name="connsiteY1017" fmla="*/ 6513 h 10000"/>
                  <a:gd name="connsiteX1018" fmla="*/ 8847 w 10000"/>
                  <a:gd name="connsiteY1018" fmla="*/ 6527 h 10000"/>
                  <a:gd name="connsiteX1019" fmla="*/ 8838 w 10000"/>
                  <a:gd name="connsiteY1019" fmla="*/ 6563 h 10000"/>
                  <a:gd name="connsiteX1020" fmla="*/ 8833 w 10000"/>
                  <a:gd name="connsiteY1020" fmla="*/ 6576 h 10000"/>
                  <a:gd name="connsiteX1021" fmla="*/ 8822 w 10000"/>
                  <a:gd name="connsiteY1021" fmla="*/ 6567 h 10000"/>
                  <a:gd name="connsiteX1022" fmla="*/ 8813 w 10000"/>
                  <a:gd name="connsiteY1022" fmla="*/ 6567 h 10000"/>
                  <a:gd name="connsiteX1023" fmla="*/ 8800 w 10000"/>
                  <a:gd name="connsiteY1023" fmla="*/ 6581 h 10000"/>
                  <a:gd name="connsiteX1024" fmla="*/ 8778 w 10000"/>
                  <a:gd name="connsiteY1024" fmla="*/ 6604 h 10000"/>
                  <a:gd name="connsiteX1025" fmla="*/ 8769 w 10000"/>
                  <a:gd name="connsiteY1025" fmla="*/ 6617 h 10000"/>
                  <a:gd name="connsiteX1026" fmla="*/ 8786 w 10000"/>
                  <a:gd name="connsiteY1026" fmla="*/ 6667 h 10000"/>
                  <a:gd name="connsiteX1027" fmla="*/ 8800 w 10000"/>
                  <a:gd name="connsiteY1027" fmla="*/ 6725 h 10000"/>
                  <a:gd name="connsiteX1028" fmla="*/ 8822 w 10000"/>
                  <a:gd name="connsiteY1028" fmla="*/ 6779 h 10000"/>
                  <a:gd name="connsiteX1029" fmla="*/ 8833 w 10000"/>
                  <a:gd name="connsiteY1029" fmla="*/ 6775 h 10000"/>
                  <a:gd name="connsiteX1030" fmla="*/ 8847 w 10000"/>
                  <a:gd name="connsiteY1030" fmla="*/ 6766 h 10000"/>
                  <a:gd name="connsiteX1031" fmla="*/ 8866 w 10000"/>
                  <a:gd name="connsiteY1031" fmla="*/ 6748 h 10000"/>
                  <a:gd name="connsiteX1032" fmla="*/ 8874 w 10000"/>
                  <a:gd name="connsiteY1032" fmla="*/ 6752 h 10000"/>
                  <a:gd name="connsiteX1033" fmla="*/ 8882 w 10000"/>
                  <a:gd name="connsiteY1033" fmla="*/ 6766 h 10000"/>
                  <a:gd name="connsiteX1034" fmla="*/ 8896 w 10000"/>
                  <a:gd name="connsiteY1034" fmla="*/ 6811 h 10000"/>
                  <a:gd name="connsiteX1035" fmla="*/ 8913 w 10000"/>
                  <a:gd name="connsiteY1035" fmla="*/ 6856 h 10000"/>
                  <a:gd name="connsiteX1036" fmla="*/ 8927 w 10000"/>
                  <a:gd name="connsiteY1036" fmla="*/ 6897 h 10000"/>
                  <a:gd name="connsiteX1037" fmla="*/ 8943 w 10000"/>
                  <a:gd name="connsiteY1037" fmla="*/ 6946 h 10000"/>
                  <a:gd name="connsiteX1038" fmla="*/ 8951 w 10000"/>
                  <a:gd name="connsiteY1038" fmla="*/ 6973 h 10000"/>
                  <a:gd name="connsiteX1039" fmla="*/ 8954 w 10000"/>
                  <a:gd name="connsiteY1039" fmla="*/ 6996 h 10000"/>
                  <a:gd name="connsiteX1040" fmla="*/ 8960 w 10000"/>
                  <a:gd name="connsiteY1040" fmla="*/ 7023 h 10000"/>
                  <a:gd name="connsiteX1041" fmla="*/ 8979 w 10000"/>
                  <a:gd name="connsiteY1041" fmla="*/ 7014 h 10000"/>
                  <a:gd name="connsiteX1042" fmla="*/ 8998 w 10000"/>
                  <a:gd name="connsiteY1042" fmla="*/ 6906 h 10000"/>
                  <a:gd name="connsiteX1043" fmla="*/ 9015 w 10000"/>
                  <a:gd name="connsiteY1043" fmla="*/ 6910 h 10000"/>
                  <a:gd name="connsiteX1044" fmla="*/ 9026 w 10000"/>
                  <a:gd name="connsiteY1044" fmla="*/ 6910 h 10000"/>
                  <a:gd name="connsiteX1045" fmla="*/ 9048 w 10000"/>
                  <a:gd name="connsiteY1045" fmla="*/ 6906 h 10000"/>
                  <a:gd name="connsiteX1046" fmla="*/ 9065 w 10000"/>
                  <a:gd name="connsiteY1046" fmla="*/ 6897 h 10000"/>
                  <a:gd name="connsiteX1047" fmla="*/ 9076 w 10000"/>
                  <a:gd name="connsiteY1047" fmla="*/ 6892 h 10000"/>
                  <a:gd name="connsiteX1048" fmla="*/ 9084 w 10000"/>
                  <a:gd name="connsiteY1048" fmla="*/ 6883 h 10000"/>
                  <a:gd name="connsiteX1049" fmla="*/ 9095 w 10000"/>
                  <a:gd name="connsiteY1049" fmla="*/ 6892 h 10000"/>
                  <a:gd name="connsiteX1050" fmla="*/ 9106 w 10000"/>
                  <a:gd name="connsiteY1050" fmla="*/ 6897 h 10000"/>
                  <a:gd name="connsiteX1051" fmla="*/ 9211 w 10000"/>
                  <a:gd name="connsiteY1051" fmla="*/ 7009 h 10000"/>
                  <a:gd name="connsiteX1052" fmla="*/ 9227 w 10000"/>
                  <a:gd name="connsiteY1052" fmla="*/ 7064 h 10000"/>
                  <a:gd name="connsiteX1053" fmla="*/ 9225 w 10000"/>
                  <a:gd name="connsiteY1053" fmla="*/ 7068 h 10000"/>
                  <a:gd name="connsiteX1054" fmla="*/ 9219 w 10000"/>
                  <a:gd name="connsiteY1054" fmla="*/ 7077 h 10000"/>
                  <a:gd name="connsiteX1055" fmla="*/ 9208 w 10000"/>
                  <a:gd name="connsiteY1055" fmla="*/ 7082 h 10000"/>
                  <a:gd name="connsiteX1056" fmla="*/ 9194 w 10000"/>
                  <a:gd name="connsiteY1056" fmla="*/ 7113 h 10000"/>
                  <a:gd name="connsiteX1057" fmla="*/ 9164 w 10000"/>
                  <a:gd name="connsiteY1057" fmla="*/ 7127 h 10000"/>
                  <a:gd name="connsiteX1058" fmla="*/ 9161 w 10000"/>
                  <a:gd name="connsiteY1058" fmla="*/ 7127 h 10000"/>
                  <a:gd name="connsiteX1059" fmla="*/ 9156 w 10000"/>
                  <a:gd name="connsiteY1059" fmla="*/ 7131 h 10000"/>
                  <a:gd name="connsiteX1060" fmla="*/ 9156 w 10000"/>
                  <a:gd name="connsiteY1060" fmla="*/ 7145 h 10000"/>
                  <a:gd name="connsiteX1061" fmla="*/ 9128 w 10000"/>
                  <a:gd name="connsiteY1061" fmla="*/ 7194 h 10000"/>
                  <a:gd name="connsiteX1062" fmla="*/ 9114 w 10000"/>
                  <a:gd name="connsiteY1062" fmla="*/ 7226 h 10000"/>
                  <a:gd name="connsiteX1063" fmla="*/ 9089 w 10000"/>
                  <a:gd name="connsiteY1063" fmla="*/ 7226 h 10000"/>
                  <a:gd name="connsiteX1064" fmla="*/ 9067 w 10000"/>
                  <a:gd name="connsiteY1064" fmla="*/ 7276 h 10000"/>
                  <a:gd name="connsiteX1065" fmla="*/ 9059 w 10000"/>
                  <a:gd name="connsiteY1065" fmla="*/ 7298 h 10000"/>
                  <a:gd name="connsiteX1066" fmla="*/ 9040 w 10000"/>
                  <a:gd name="connsiteY1066" fmla="*/ 7312 h 10000"/>
                  <a:gd name="connsiteX1067" fmla="*/ 8951 w 10000"/>
                  <a:gd name="connsiteY1067" fmla="*/ 7339 h 10000"/>
                  <a:gd name="connsiteX1068" fmla="*/ 8841 w 10000"/>
                  <a:gd name="connsiteY1068" fmla="*/ 7366 h 10000"/>
                  <a:gd name="connsiteX1069" fmla="*/ 8813 w 10000"/>
                  <a:gd name="connsiteY1069" fmla="*/ 7384 h 10000"/>
                  <a:gd name="connsiteX1070" fmla="*/ 8800 w 10000"/>
                  <a:gd name="connsiteY1070" fmla="*/ 7397 h 10000"/>
                  <a:gd name="connsiteX1071" fmla="*/ 8791 w 10000"/>
                  <a:gd name="connsiteY1071" fmla="*/ 7397 h 10000"/>
                  <a:gd name="connsiteX1072" fmla="*/ 8786 w 10000"/>
                  <a:gd name="connsiteY1072" fmla="*/ 7582 h 10000"/>
                  <a:gd name="connsiteX1073" fmla="*/ 8775 w 10000"/>
                  <a:gd name="connsiteY1073" fmla="*/ 7591 h 10000"/>
                  <a:gd name="connsiteX1074" fmla="*/ 8753 w 10000"/>
                  <a:gd name="connsiteY1074" fmla="*/ 7614 h 10000"/>
                  <a:gd name="connsiteX1075" fmla="*/ 8711 w 10000"/>
                  <a:gd name="connsiteY1075" fmla="*/ 7627 h 10000"/>
                  <a:gd name="connsiteX1076" fmla="*/ 8670 w 10000"/>
                  <a:gd name="connsiteY1076" fmla="*/ 7645 h 10000"/>
                  <a:gd name="connsiteX1077" fmla="*/ 8645 w 10000"/>
                  <a:gd name="connsiteY1077" fmla="*/ 7659 h 10000"/>
                  <a:gd name="connsiteX1078" fmla="*/ 8620 w 10000"/>
                  <a:gd name="connsiteY1078" fmla="*/ 7673 h 10000"/>
                  <a:gd name="connsiteX1079" fmla="*/ 8598 w 10000"/>
                  <a:gd name="connsiteY1079" fmla="*/ 7695 h 10000"/>
                  <a:gd name="connsiteX1080" fmla="*/ 8576 w 10000"/>
                  <a:gd name="connsiteY1080" fmla="*/ 7736 h 10000"/>
                  <a:gd name="connsiteX1081" fmla="*/ 8568 w 10000"/>
                  <a:gd name="connsiteY1081" fmla="*/ 7740 h 10000"/>
                  <a:gd name="connsiteX1082" fmla="*/ 8551 w 10000"/>
                  <a:gd name="connsiteY1082" fmla="*/ 7740 h 10000"/>
                  <a:gd name="connsiteX1083" fmla="*/ 8526 w 10000"/>
                  <a:gd name="connsiteY1083" fmla="*/ 7727 h 10000"/>
                  <a:gd name="connsiteX1084" fmla="*/ 8493 w 10000"/>
                  <a:gd name="connsiteY1084" fmla="*/ 7713 h 10000"/>
                  <a:gd name="connsiteX1085" fmla="*/ 8463 w 10000"/>
                  <a:gd name="connsiteY1085" fmla="*/ 7709 h 10000"/>
                  <a:gd name="connsiteX1086" fmla="*/ 8430 w 10000"/>
                  <a:gd name="connsiteY1086" fmla="*/ 7695 h 10000"/>
                  <a:gd name="connsiteX1087" fmla="*/ 8397 w 10000"/>
                  <a:gd name="connsiteY1087" fmla="*/ 7682 h 10000"/>
                  <a:gd name="connsiteX1088" fmla="*/ 8372 w 10000"/>
                  <a:gd name="connsiteY1088" fmla="*/ 7682 h 10000"/>
                  <a:gd name="connsiteX1089" fmla="*/ 8355 w 10000"/>
                  <a:gd name="connsiteY1089" fmla="*/ 7686 h 10000"/>
                  <a:gd name="connsiteX1090" fmla="*/ 8350 w 10000"/>
                  <a:gd name="connsiteY1090" fmla="*/ 7709 h 10000"/>
                  <a:gd name="connsiteX1091" fmla="*/ 8339 w 10000"/>
                  <a:gd name="connsiteY1091" fmla="*/ 7740 h 10000"/>
                  <a:gd name="connsiteX1092" fmla="*/ 8328 w 10000"/>
                  <a:gd name="connsiteY1092" fmla="*/ 7772 h 10000"/>
                  <a:gd name="connsiteX1093" fmla="*/ 8317 w 10000"/>
                  <a:gd name="connsiteY1093" fmla="*/ 7785 h 10000"/>
                  <a:gd name="connsiteX1094" fmla="*/ 8292 w 10000"/>
                  <a:gd name="connsiteY1094" fmla="*/ 7812 h 10000"/>
                  <a:gd name="connsiteX1095" fmla="*/ 8284 w 10000"/>
                  <a:gd name="connsiteY1095" fmla="*/ 7817 h 10000"/>
                  <a:gd name="connsiteX1096" fmla="*/ 8270 w 10000"/>
                  <a:gd name="connsiteY1096" fmla="*/ 7857 h 10000"/>
                  <a:gd name="connsiteX1097" fmla="*/ 8251 w 10000"/>
                  <a:gd name="connsiteY1097" fmla="*/ 7916 h 10000"/>
                  <a:gd name="connsiteX1098" fmla="*/ 8223 w 10000"/>
                  <a:gd name="connsiteY1098" fmla="*/ 8002 h 10000"/>
                  <a:gd name="connsiteX1099" fmla="*/ 8206 w 10000"/>
                  <a:gd name="connsiteY1099" fmla="*/ 8051 h 10000"/>
                  <a:gd name="connsiteX1100" fmla="*/ 8198 w 10000"/>
                  <a:gd name="connsiteY1100" fmla="*/ 8056 h 10000"/>
                  <a:gd name="connsiteX1101" fmla="*/ 8179 w 10000"/>
                  <a:gd name="connsiteY1101" fmla="*/ 8065 h 10000"/>
                  <a:gd name="connsiteX1102" fmla="*/ 8140 w 10000"/>
                  <a:gd name="connsiteY1102" fmla="*/ 8074 h 10000"/>
                  <a:gd name="connsiteX1103" fmla="*/ 8102 w 10000"/>
                  <a:gd name="connsiteY1103" fmla="*/ 8088 h 10000"/>
                  <a:gd name="connsiteX1104" fmla="*/ 8068 w 10000"/>
                  <a:gd name="connsiteY1104" fmla="*/ 8092 h 10000"/>
                  <a:gd name="connsiteX1105" fmla="*/ 8057 w 10000"/>
                  <a:gd name="connsiteY1105" fmla="*/ 8101 h 10000"/>
                  <a:gd name="connsiteX1106" fmla="*/ 8057 w 10000"/>
                  <a:gd name="connsiteY1106" fmla="*/ 8128 h 10000"/>
                  <a:gd name="connsiteX1107" fmla="*/ 8052 w 10000"/>
                  <a:gd name="connsiteY1107" fmla="*/ 8160 h 10000"/>
                  <a:gd name="connsiteX1108" fmla="*/ 8046 w 10000"/>
                  <a:gd name="connsiteY1108" fmla="*/ 8155 h 10000"/>
                  <a:gd name="connsiteX1109" fmla="*/ 8038 w 10000"/>
                  <a:gd name="connsiteY1109" fmla="*/ 8146 h 10000"/>
                  <a:gd name="connsiteX1110" fmla="*/ 8038 w 10000"/>
                  <a:gd name="connsiteY1110" fmla="*/ 8142 h 10000"/>
                  <a:gd name="connsiteX1111" fmla="*/ 8035 w 10000"/>
                  <a:gd name="connsiteY1111" fmla="*/ 8115 h 10000"/>
                  <a:gd name="connsiteX1112" fmla="*/ 8030 w 10000"/>
                  <a:gd name="connsiteY1112" fmla="*/ 8088 h 10000"/>
                  <a:gd name="connsiteX1113" fmla="*/ 8019 w 10000"/>
                  <a:gd name="connsiteY1113" fmla="*/ 8078 h 10000"/>
                  <a:gd name="connsiteX1114" fmla="*/ 8013 w 10000"/>
                  <a:gd name="connsiteY1114" fmla="*/ 8088 h 10000"/>
                  <a:gd name="connsiteX1115" fmla="*/ 7994 w 10000"/>
                  <a:gd name="connsiteY1115" fmla="*/ 8119 h 10000"/>
                  <a:gd name="connsiteX1116" fmla="*/ 7977 w 10000"/>
                  <a:gd name="connsiteY1116" fmla="*/ 8146 h 10000"/>
                  <a:gd name="connsiteX1117" fmla="*/ 7955 w 10000"/>
                  <a:gd name="connsiteY1117" fmla="*/ 8173 h 10000"/>
                  <a:gd name="connsiteX1118" fmla="*/ 7933 w 10000"/>
                  <a:gd name="connsiteY1118" fmla="*/ 8200 h 10000"/>
                  <a:gd name="connsiteX1119" fmla="*/ 7922 w 10000"/>
                  <a:gd name="connsiteY1119" fmla="*/ 8236 h 10000"/>
                  <a:gd name="connsiteX1120" fmla="*/ 7908 w 10000"/>
                  <a:gd name="connsiteY1120" fmla="*/ 8286 h 10000"/>
                  <a:gd name="connsiteX1121" fmla="*/ 7914 w 10000"/>
                  <a:gd name="connsiteY1121" fmla="*/ 8290 h 10000"/>
                  <a:gd name="connsiteX1122" fmla="*/ 7917 w 10000"/>
                  <a:gd name="connsiteY1122" fmla="*/ 8300 h 10000"/>
                  <a:gd name="connsiteX1123" fmla="*/ 7925 w 10000"/>
                  <a:gd name="connsiteY1123" fmla="*/ 8313 h 10000"/>
                  <a:gd name="connsiteX1124" fmla="*/ 7939 w 10000"/>
                  <a:gd name="connsiteY1124" fmla="*/ 8331 h 10000"/>
                  <a:gd name="connsiteX1125" fmla="*/ 7947 w 10000"/>
                  <a:gd name="connsiteY1125" fmla="*/ 8345 h 10000"/>
                  <a:gd name="connsiteX1126" fmla="*/ 7961 w 10000"/>
                  <a:gd name="connsiteY1126" fmla="*/ 8367 h 10000"/>
                  <a:gd name="connsiteX1127" fmla="*/ 7969 w 10000"/>
                  <a:gd name="connsiteY1127" fmla="*/ 8381 h 10000"/>
                  <a:gd name="connsiteX1128" fmla="*/ 7972 w 10000"/>
                  <a:gd name="connsiteY1128" fmla="*/ 8394 h 10000"/>
                  <a:gd name="connsiteX1129" fmla="*/ 7977 w 10000"/>
                  <a:gd name="connsiteY1129" fmla="*/ 8421 h 10000"/>
                  <a:gd name="connsiteX1130" fmla="*/ 7986 w 10000"/>
                  <a:gd name="connsiteY1130" fmla="*/ 8444 h 10000"/>
                  <a:gd name="connsiteX1131" fmla="*/ 7997 w 10000"/>
                  <a:gd name="connsiteY1131" fmla="*/ 8471 h 10000"/>
                  <a:gd name="connsiteX1132" fmla="*/ 7964 w 10000"/>
                  <a:gd name="connsiteY1132" fmla="*/ 8561 h 10000"/>
                  <a:gd name="connsiteX1133" fmla="*/ 7889 w 10000"/>
                  <a:gd name="connsiteY1133" fmla="*/ 8579 h 10000"/>
                  <a:gd name="connsiteX1134" fmla="*/ 7864 w 10000"/>
                  <a:gd name="connsiteY1134" fmla="*/ 8561 h 10000"/>
                  <a:gd name="connsiteX1135" fmla="*/ 7834 w 10000"/>
                  <a:gd name="connsiteY1135" fmla="*/ 8525 h 10000"/>
                  <a:gd name="connsiteX1136" fmla="*/ 7801 w 10000"/>
                  <a:gd name="connsiteY1136" fmla="*/ 8498 h 10000"/>
                  <a:gd name="connsiteX1137" fmla="*/ 7776 w 10000"/>
                  <a:gd name="connsiteY1137" fmla="*/ 8484 h 10000"/>
                  <a:gd name="connsiteX1138" fmla="*/ 7765 w 10000"/>
                  <a:gd name="connsiteY1138" fmla="*/ 8502 h 10000"/>
                  <a:gd name="connsiteX1139" fmla="*/ 7754 w 10000"/>
                  <a:gd name="connsiteY1139" fmla="*/ 8530 h 10000"/>
                  <a:gd name="connsiteX1140" fmla="*/ 7737 w 10000"/>
                  <a:gd name="connsiteY1140" fmla="*/ 8575 h 10000"/>
                  <a:gd name="connsiteX1141" fmla="*/ 7724 w 10000"/>
                  <a:gd name="connsiteY1141" fmla="*/ 8588 h 10000"/>
                  <a:gd name="connsiteX1142" fmla="*/ 7699 w 10000"/>
                  <a:gd name="connsiteY1142" fmla="*/ 8602 h 10000"/>
                  <a:gd name="connsiteX1143" fmla="*/ 7666 w 10000"/>
                  <a:gd name="connsiteY1143" fmla="*/ 8633 h 10000"/>
                  <a:gd name="connsiteX1144" fmla="*/ 7666 w 10000"/>
                  <a:gd name="connsiteY1144" fmla="*/ 8647 h 10000"/>
                  <a:gd name="connsiteX1145" fmla="*/ 7668 w 10000"/>
                  <a:gd name="connsiteY1145" fmla="*/ 8674 h 10000"/>
                  <a:gd name="connsiteX1146" fmla="*/ 7679 w 10000"/>
                  <a:gd name="connsiteY1146" fmla="*/ 8746 h 10000"/>
                  <a:gd name="connsiteX1147" fmla="*/ 7679 w 10000"/>
                  <a:gd name="connsiteY1147" fmla="*/ 8791 h 10000"/>
                  <a:gd name="connsiteX1148" fmla="*/ 7679 w 10000"/>
                  <a:gd name="connsiteY1148" fmla="*/ 8832 h 10000"/>
                  <a:gd name="connsiteX1149" fmla="*/ 7688 w 10000"/>
                  <a:gd name="connsiteY1149" fmla="*/ 8868 h 10000"/>
                  <a:gd name="connsiteX1150" fmla="*/ 7602 w 10000"/>
                  <a:gd name="connsiteY1150" fmla="*/ 8890 h 10000"/>
                  <a:gd name="connsiteX1151" fmla="*/ 7602 w 10000"/>
                  <a:gd name="connsiteY1151" fmla="*/ 8908 h 10000"/>
                  <a:gd name="connsiteX1152" fmla="*/ 7602 w 10000"/>
                  <a:gd name="connsiteY1152" fmla="*/ 8963 h 10000"/>
                  <a:gd name="connsiteX1153" fmla="*/ 7591 w 10000"/>
                  <a:gd name="connsiteY1153" fmla="*/ 8963 h 10000"/>
                  <a:gd name="connsiteX1154" fmla="*/ 7577 w 10000"/>
                  <a:gd name="connsiteY1154" fmla="*/ 8949 h 10000"/>
                  <a:gd name="connsiteX1155" fmla="*/ 7552 w 10000"/>
                  <a:gd name="connsiteY1155" fmla="*/ 8922 h 10000"/>
                  <a:gd name="connsiteX1156" fmla="*/ 7539 w 10000"/>
                  <a:gd name="connsiteY1156" fmla="*/ 8895 h 10000"/>
                  <a:gd name="connsiteX1157" fmla="*/ 7514 w 10000"/>
                  <a:gd name="connsiteY1157" fmla="*/ 8859 h 10000"/>
                  <a:gd name="connsiteX1158" fmla="*/ 7489 w 10000"/>
                  <a:gd name="connsiteY1158" fmla="*/ 8841 h 10000"/>
                  <a:gd name="connsiteX1159" fmla="*/ 7467 w 10000"/>
                  <a:gd name="connsiteY1159" fmla="*/ 8832 h 10000"/>
                  <a:gd name="connsiteX1160" fmla="*/ 7459 w 10000"/>
                  <a:gd name="connsiteY1160" fmla="*/ 8827 h 10000"/>
                  <a:gd name="connsiteX1161" fmla="*/ 7442 w 10000"/>
                  <a:gd name="connsiteY1161" fmla="*/ 8827 h 10000"/>
                  <a:gd name="connsiteX1162" fmla="*/ 7425 w 10000"/>
                  <a:gd name="connsiteY1162" fmla="*/ 8827 h 10000"/>
                  <a:gd name="connsiteX1163" fmla="*/ 7406 w 10000"/>
                  <a:gd name="connsiteY1163" fmla="*/ 8827 h 10000"/>
                  <a:gd name="connsiteX1164" fmla="*/ 7379 w 10000"/>
                  <a:gd name="connsiteY1164" fmla="*/ 8827 h 10000"/>
                  <a:gd name="connsiteX1165" fmla="*/ 7359 w 10000"/>
                  <a:gd name="connsiteY1165" fmla="*/ 8827 h 10000"/>
                  <a:gd name="connsiteX1166" fmla="*/ 7334 w 10000"/>
                  <a:gd name="connsiteY1166" fmla="*/ 8827 h 10000"/>
                  <a:gd name="connsiteX1167" fmla="*/ 7318 w 10000"/>
                  <a:gd name="connsiteY1167" fmla="*/ 8827 h 10000"/>
                  <a:gd name="connsiteX1168" fmla="*/ 7290 w 10000"/>
                  <a:gd name="connsiteY1168" fmla="*/ 8827 h 10000"/>
                  <a:gd name="connsiteX1169" fmla="*/ 7265 w 10000"/>
                  <a:gd name="connsiteY1169" fmla="*/ 8832 h 10000"/>
                  <a:gd name="connsiteX1170" fmla="*/ 7254 w 10000"/>
                  <a:gd name="connsiteY1170" fmla="*/ 8832 h 10000"/>
                  <a:gd name="connsiteX1171" fmla="*/ 7249 w 10000"/>
                  <a:gd name="connsiteY1171" fmla="*/ 8845 h 10000"/>
                  <a:gd name="connsiteX1172" fmla="*/ 7246 w 10000"/>
                  <a:gd name="connsiteY1172" fmla="*/ 8859 h 10000"/>
                  <a:gd name="connsiteX1173" fmla="*/ 7241 w 10000"/>
                  <a:gd name="connsiteY1173" fmla="*/ 8881 h 10000"/>
                  <a:gd name="connsiteX1174" fmla="*/ 7238 w 10000"/>
                  <a:gd name="connsiteY1174" fmla="*/ 8917 h 10000"/>
                  <a:gd name="connsiteX1175" fmla="*/ 7238 w 10000"/>
                  <a:gd name="connsiteY1175" fmla="*/ 8935 h 10000"/>
                  <a:gd name="connsiteX1176" fmla="*/ 7224 w 10000"/>
                  <a:gd name="connsiteY1176" fmla="*/ 8935 h 10000"/>
                  <a:gd name="connsiteX1177" fmla="*/ 7205 w 10000"/>
                  <a:gd name="connsiteY1177" fmla="*/ 8935 h 10000"/>
                  <a:gd name="connsiteX1178" fmla="*/ 7183 w 10000"/>
                  <a:gd name="connsiteY1178" fmla="*/ 8931 h 10000"/>
                  <a:gd name="connsiteX1179" fmla="*/ 7169 w 10000"/>
                  <a:gd name="connsiteY1179" fmla="*/ 8931 h 10000"/>
                  <a:gd name="connsiteX1180" fmla="*/ 7150 w 10000"/>
                  <a:gd name="connsiteY1180" fmla="*/ 8931 h 10000"/>
                  <a:gd name="connsiteX1181" fmla="*/ 7136 w 10000"/>
                  <a:gd name="connsiteY1181" fmla="*/ 8917 h 10000"/>
                  <a:gd name="connsiteX1182" fmla="*/ 7136 w 10000"/>
                  <a:gd name="connsiteY1182" fmla="*/ 8895 h 10000"/>
                  <a:gd name="connsiteX1183" fmla="*/ 7141 w 10000"/>
                  <a:gd name="connsiteY1183" fmla="*/ 8890 h 10000"/>
                  <a:gd name="connsiteX1184" fmla="*/ 7166 w 10000"/>
                  <a:gd name="connsiteY1184" fmla="*/ 8854 h 10000"/>
                  <a:gd name="connsiteX1185" fmla="*/ 7177 w 10000"/>
                  <a:gd name="connsiteY1185" fmla="*/ 8832 h 10000"/>
                  <a:gd name="connsiteX1186" fmla="*/ 7185 w 10000"/>
                  <a:gd name="connsiteY1186" fmla="*/ 8814 h 10000"/>
                  <a:gd name="connsiteX1187" fmla="*/ 7199 w 10000"/>
                  <a:gd name="connsiteY1187" fmla="*/ 8787 h 10000"/>
                  <a:gd name="connsiteX1188" fmla="*/ 7205 w 10000"/>
                  <a:gd name="connsiteY1188" fmla="*/ 8773 h 10000"/>
                  <a:gd name="connsiteX1189" fmla="*/ 7213 w 10000"/>
                  <a:gd name="connsiteY1189" fmla="*/ 8701 h 10000"/>
                  <a:gd name="connsiteX1190" fmla="*/ 7216 w 10000"/>
                  <a:gd name="connsiteY1190" fmla="*/ 8683 h 10000"/>
                  <a:gd name="connsiteX1191" fmla="*/ 7221 w 10000"/>
                  <a:gd name="connsiteY1191" fmla="*/ 8656 h 10000"/>
                  <a:gd name="connsiteX1192" fmla="*/ 7221 w 10000"/>
                  <a:gd name="connsiteY1192" fmla="*/ 8633 h 10000"/>
                  <a:gd name="connsiteX1193" fmla="*/ 7221 w 10000"/>
                  <a:gd name="connsiteY1193" fmla="*/ 8615 h 10000"/>
                  <a:gd name="connsiteX1194" fmla="*/ 7221 w 10000"/>
                  <a:gd name="connsiteY1194" fmla="*/ 8593 h 10000"/>
                  <a:gd name="connsiteX1195" fmla="*/ 7221 w 10000"/>
                  <a:gd name="connsiteY1195" fmla="*/ 8566 h 10000"/>
                  <a:gd name="connsiteX1196" fmla="*/ 7224 w 10000"/>
                  <a:gd name="connsiteY1196" fmla="*/ 8561 h 10000"/>
                  <a:gd name="connsiteX1197" fmla="*/ 7238 w 10000"/>
                  <a:gd name="connsiteY1197" fmla="*/ 8543 h 10000"/>
                  <a:gd name="connsiteX1198" fmla="*/ 7241 w 10000"/>
                  <a:gd name="connsiteY1198" fmla="*/ 8530 h 10000"/>
                  <a:gd name="connsiteX1199" fmla="*/ 7249 w 10000"/>
                  <a:gd name="connsiteY1199" fmla="*/ 8512 h 10000"/>
                  <a:gd name="connsiteX1200" fmla="*/ 7249 w 10000"/>
                  <a:gd name="connsiteY1200" fmla="*/ 8502 h 10000"/>
                  <a:gd name="connsiteX1201" fmla="*/ 7249 w 10000"/>
                  <a:gd name="connsiteY1201" fmla="*/ 8475 h 10000"/>
                  <a:gd name="connsiteX1202" fmla="*/ 7246 w 10000"/>
                  <a:gd name="connsiteY1202" fmla="*/ 8457 h 10000"/>
                  <a:gd name="connsiteX1203" fmla="*/ 7241 w 10000"/>
                  <a:gd name="connsiteY1203" fmla="*/ 8444 h 10000"/>
                  <a:gd name="connsiteX1204" fmla="*/ 7232 w 10000"/>
                  <a:gd name="connsiteY1204" fmla="*/ 8435 h 10000"/>
                  <a:gd name="connsiteX1205" fmla="*/ 7224 w 10000"/>
                  <a:gd name="connsiteY1205" fmla="*/ 8430 h 10000"/>
                  <a:gd name="connsiteX1206" fmla="*/ 7208 w 10000"/>
                  <a:gd name="connsiteY1206" fmla="*/ 8408 h 10000"/>
                  <a:gd name="connsiteX1207" fmla="*/ 7199 w 10000"/>
                  <a:gd name="connsiteY1207" fmla="*/ 8403 h 10000"/>
                  <a:gd name="connsiteX1208" fmla="*/ 7205 w 10000"/>
                  <a:gd name="connsiteY1208" fmla="*/ 8372 h 10000"/>
                  <a:gd name="connsiteX1209" fmla="*/ 7208 w 10000"/>
                  <a:gd name="connsiteY1209" fmla="*/ 8354 h 10000"/>
                  <a:gd name="connsiteX1210" fmla="*/ 7213 w 10000"/>
                  <a:gd name="connsiteY1210" fmla="*/ 8345 h 10000"/>
                  <a:gd name="connsiteX1211" fmla="*/ 7224 w 10000"/>
                  <a:gd name="connsiteY1211" fmla="*/ 8331 h 10000"/>
                  <a:gd name="connsiteX1212" fmla="*/ 7238 w 10000"/>
                  <a:gd name="connsiteY1212" fmla="*/ 8313 h 10000"/>
                  <a:gd name="connsiteX1213" fmla="*/ 7241 w 10000"/>
                  <a:gd name="connsiteY1213" fmla="*/ 8304 h 10000"/>
                  <a:gd name="connsiteX1214" fmla="*/ 7254 w 10000"/>
                  <a:gd name="connsiteY1214" fmla="*/ 8286 h 10000"/>
                  <a:gd name="connsiteX1215" fmla="*/ 7265 w 10000"/>
                  <a:gd name="connsiteY1215" fmla="*/ 8272 h 10000"/>
                  <a:gd name="connsiteX1216" fmla="*/ 7271 w 10000"/>
                  <a:gd name="connsiteY1216" fmla="*/ 8263 h 10000"/>
                  <a:gd name="connsiteX1217" fmla="*/ 7279 w 10000"/>
                  <a:gd name="connsiteY1217" fmla="*/ 8245 h 10000"/>
                  <a:gd name="connsiteX1218" fmla="*/ 7274 w 10000"/>
                  <a:gd name="connsiteY1218" fmla="*/ 8223 h 10000"/>
                  <a:gd name="connsiteX1219" fmla="*/ 7265 w 10000"/>
                  <a:gd name="connsiteY1219" fmla="*/ 8200 h 10000"/>
                  <a:gd name="connsiteX1220" fmla="*/ 7263 w 10000"/>
                  <a:gd name="connsiteY1220" fmla="*/ 8187 h 10000"/>
                  <a:gd name="connsiteX1221" fmla="*/ 7257 w 10000"/>
                  <a:gd name="connsiteY1221" fmla="*/ 8187 h 10000"/>
                  <a:gd name="connsiteX1222" fmla="*/ 7254 w 10000"/>
                  <a:gd name="connsiteY1222" fmla="*/ 8196 h 10000"/>
                  <a:gd name="connsiteX1223" fmla="*/ 7246 w 10000"/>
                  <a:gd name="connsiteY1223" fmla="*/ 8209 h 10000"/>
                  <a:gd name="connsiteX1224" fmla="*/ 7241 w 10000"/>
                  <a:gd name="connsiteY1224" fmla="*/ 8209 h 10000"/>
                  <a:gd name="connsiteX1225" fmla="*/ 7238 w 10000"/>
                  <a:gd name="connsiteY1225" fmla="*/ 8214 h 10000"/>
                  <a:gd name="connsiteX1226" fmla="*/ 7221 w 10000"/>
                  <a:gd name="connsiteY1226" fmla="*/ 8173 h 10000"/>
                  <a:gd name="connsiteX1227" fmla="*/ 7185 w 10000"/>
                  <a:gd name="connsiteY1227" fmla="*/ 8106 h 10000"/>
                  <a:gd name="connsiteX1228" fmla="*/ 7174 w 10000"/>
                  <a:gd name="connsiteY1228" fmla="*/ 8078 h 10000"/>
                  <a:gd name="connsiteX1229" fmla="*/ 7169 w 10000"/>
                  <a:gd name="connsiteY1229" fmla="*/ 8056 h 10000"/>
                  <a:gd name="connsiteX1230" fmla="*/ 7166 w 10000"/>
                  <a:gd name="connsiteY1230" fmla="*/ 8042 h 10000"/>
                  <a:gd name="connsiteX1231" fmla="*/ 7161 w 10000"/>
                  <a:gd name="connsiteY1231" fmla="*/ 8051 h 10000"/>
                  <a:gd name="connsiteX1232" fmla="*/ 7158 w 10000"/>
                  <a:gd name="connsiteY1232" fmla="*/ 8051 h 10000"/>
                  <a:gd name="connsiteX1233" fmla="*/ 7141 w 10000"/>
                  <a:gd name="connsiteY1233" fmla="*/ 8056 h 10000"/>
                  <a:gd name="connsiteX1234" fmla="*/ 7116 w 10000"/>
                  <a:gd name="connsiteY1234" fmla="*/ 8051 h 10000"/>
                  <a:gd name="connsiteX1235" fmla="*/ 7094 w 10000"/>
                  <a:gd name="connsiteY1235" fmla="*/ 8051 h 10000"/>
                  <a:gd name="connsiteX1236" fmla="*/ 7081 w 10000"/>
                  <a:gd name="connsiteY1236" fmla="*/ 8011 h 10000"/>
                  <a:gd name="connsiteX1237" fmla="*/ 7081 w 10000"/>
                  <a:gd name="connsiteY1237" fmla="*/ 8002 h 10000"/>
                  <a:gd name="connsiteX1238" fmla="*/ 7078 w 10000"/>
                  <a:gd name="connsiteY1238" fmla="*/ 7984 h 10000"/>
                  <a:gd name="connsiteX1239" fmla="*/ 7072 w 10000"/>
                  <a:gd name="connsiteY1239" fmla="*/ 7970 h 10000"/>
                  <a:gd name="connsiteX1240" fmla="*/ 7045 w 10000"/>
                  <a:gd name="connsiteY1240" fmla="*/ 7948 h 10000"/>
                  <a:gd name="connsiteX1241" fmla="*/ 7020 w 10000"/>
                  <a:gd name="connsiteY1241" fmla="*/ 7957 h 10000"/>
                  <a:gd name="connsiteX1242" fmla="*/ 7001 w 10000"/>
                  <a:gd name="connsiteY1242" fmla="*/ 7970 h 10000"/>
                  <a:gd name="connsiteX1243" fmla="*/ 6981 w 10000"/>
                  <a:gd name="connsiteY1243" fmla="*/ 7984 h 10000"/>
                  <a:gd name="connsiteX1244" fmla="*/ 6976 w 10000"/>
                  <a:gd name="connsiteY1244" fmla="*/ 7984 h 10000"/>
                  <a:gd name="connsiteX1245" fmla="*/ 6973 w 10000"/>
                  <a:gd name="connsiteY1245" fmla="*/ 7984 h 10000"/>
                  <a:gd name="connsiteX1246" fmla="*/ 6959 w 10000"/>
                  <a:gd name="connsiteY1246" fmla="*/ 7984 h 10000"/>
                  <a:gd name="connsiteX1247" fmla="*/ 6948 w 10000"/>
                  <a:gd name="connsiteY1247" fmla="*/ 7961 h 10000"/>
                  <a:gd name="connsiteX1248" fmla="*/ 6934 w 10000"/>
                  <a:gd name="connsiteY1248" fmla="*/ 7943 h 10000"/>
                  <a:gd name="connsiteX1249" fmla="*/ 6932 w 10000"/>
                  <a:gd name="connsiteY1249" fmla="*/ 7943 h 10000"/>
                  <a:gd name="connsiteX1250" fmla="*/ 6918 w 10000"/>
                  <a:gd name="connsiteY1250" fmla="*/ 7961 h 10000"/>
                  <a:gd name="connsiteX1251" fmla="*/ 6904 w 10000"/>
                  <a:gd name="connsiteY1251" fmla="*/ 7975 h 10000"/>
                  <a:gd name="connsiteX1252" fmla="*/ 6896 w 10000"/>
                  <a:gd name="connsiteY1252" fmla="*/ 7997 h 10000"/>
                  <a:gd name="connsiteX1253" fmla="*/ 6887 w 10000"/>
                  <a:gd name="connsiteY1253" fmla="*/ 8002 h 10000"/>
                  <a:gd name="connsiteX1254" fmla="*/ 6879 w 10000"/>
                  <a:gd name="connsiteY1254" fmla="*/ 8011 h 10000"/>
                  <a:gd name="connsiteX1255" fmla="*/ 6868 w 10000"/>
                  <a:gd name="connsiteY1255" fmla="*/ 8015 h 10000"/>
                  <a:gd name="connsiteX1256" fmla="*/ 6852 w 10000"/>
                  <a:gd name="connsiteY1256" fmla="*/ 8024 h 10000"/>
                  <a:gd name="connsiteX1257" fmla="*/ 6813 w 10000"/>
                  <a:gd name="connsiteY1257" fmla="*/ 8042 h 10000"/>
                  <a:gd name="connsiteX1258" fmla="*/ 6780 w 10000"/>
                  <a:gd name="connsiteY1258" fmla="*/ 8065 h 10000"/>
                  <a:gd name="connsiteX1259" fmla="*/ 6763 w 10000"/>
                  <a:gd name="connsiteY1259" fmla="*/ 8078 h 10000"/>
                  <a:gd name="connsiteX1260" fmla="*/ 6755 w 10000"/>
                  <a:gd name="connsiteY1260" fmla="*/ 8088 h 10000"/>
                  <a:gd name="connsiteX1261" fmla="*/ 6716 w 10000"/>
                  <a:gd name="connsiteY1261" fmla="*/ 8119 h 10000"/>
                  <a:gd name="connsiteX1262" fmla="*/ 6711 w 10000"/>
                  <a:gd name="connsiteY1262" fmla="*/ 8128 h 10000"/>
                  <a:gd name="connsiteX1263" fmla="*/ 6711 w 10000"/>
                  <a:gd name="connsiteY1263" fmla="*/ 8169 h 10000"/>
                  <a:gd name="connsiteX1264" fmla="*/ 6711 w 10000"/>
                  <a:gd name="connsiteY1264" fmla="*/ 8173 h 10000"/>
                  <a:gd name="connsiteX1265" fmla="*/ 6716 w 10000"/>
                  <a:gd name="connsiteY1265" fmla="*/ 8200 h 10000"/>
                  <a:gd name="connsiteX1266" fmla="*/ 6708 w 10000"/>
                  <a:gd name="connsiteY1266" fmla="*/ 8223 h 10000"/>
                  <a:gd name="connsiteX1267" fmla="*/ 6708 w 10000"/>
                  <a:gd name="connsiteY1267" fmla="*/ 8236 h 10000"/>
                  <a:gd name="connsiteX1268" fmla="*/ 6708 w 10000"/>
                  <a:gd name="connsiteY1268" fmla="*/ 8272 h 10000"/>
                  <a:gd name="connsiteX1269" fmla="*/ 6711 w 10000"/>
                  <a:gd name="connsiteY1269" fmla="*/ 8290 h 10000"/>
                  <a:gd name="connsiteX1270" fmla="*/ 6716 w 10000"/>
                  <a:gd name="connsiteY1270" fmla="*/ 8304 h 10000"/>
                  <a:gd name="connsiteX1271" fmla="*/ 6711 w 10000"/>
                  <a:gd name="connsiteY1271" fmla="*/ 8313 h 10000"/>
                  <a:gd name="connsiteX1272" fmla="*/ 6683 w 10000"/>
                  <a:gd name="connsiteY1272" fmla="*/ 8318 h 10000"/>
                  <a:gd name="connsiteX1273" fmla="*/ 6661 w 10000"/>
                  <a:gd name="connsiteY1273" fmla="*/ 8327 h 10000"/>
                  <a:gd name="connsiteX1274" fmla="*/ 6631 w 10000"/>
                  <a:gd name="connsiteY1274" fmla="*/ 8327 h 10000"/>
                  <a:gd name="connsiteX1275" fmla="*/ 6611 w 10000"/>
                  <a:gd name="connsiteY1275" fmla="*/ 8327 h 10000"/>
                  <a:gd name="connsiteX1276" fmla="*/ 6598 w 10000"/>
                  <a:gd name="connsiteY1276" fmla="*/ 8327 h 10000"/>
                  <a:gd name="connsiteX1277" fmla="*/ 6595 w 10000"/>
                  <a:gd name="connsiteY1277" fmla="*/ 8340 h 10000"/>
                  <a:gd name="connsiteX1278" fmla="*/ 6587 w 10000"/>
                  <a:gd name="connsiteY1278" fmla="*/ 8358 h 10000"/>
                  <a:gd name="connsiteX1279" fmla="*/ 6578 w 10000"/>
                  <a:gd name="connsiteY1279" fmla="*/ 8408 h 10000"/>
                  <a:gd name="connsiteX1280" fmla="*/ 6578 w 10000"/>
                  <a:gd name="connsiteY1280" fmla="*/ 8421 h 10000"/>
                  <a:gd name="connsiteX1281" fmla="*/ 6578 w 10000"/>
                  <a:gd name="connsiteY1281" fmla="*/ 8430 h 10000"/>
                  <a:gd name="connsiteX1282" fmla="*/ 6573 w 10000"/>
                  <a:gd name="connsiteY1282" fmla="*/ 8435 h 10000"/>
                  <a:gd name="connsiteX1283" fmla="*/ 6556 w 10000"/>
                  <a:gd name="connsiteY1283" fmla="*/ 8435 h 10000"/>
                  <a:gd name="connsiteX1284" fmla="*/ 6545 w 10000"/>
                  <a:gd name="connsiteY1284" fmla="*/ 8435 h 10000"/>
                  <a:gd name="connsiteX1285" fmla="*/ 6523 w 10000"/>
                  <a:gd name="connsiteY1285" fmla="*/ 8435 h 10000"/>
                  <a:gd name="connsiteX1286" fmla="*/ 6493 w 10000"/>
                  <a:gd name="connsiteY1286" fmla="*/ 8430 h 10000"/>
                  <a:gd name="connsiteX1287" fmla="*/ 6490 w 10000"/>
                  <a:gd name="connsiteY1287" fmla="*/ 8430 h 10000"/>
                  <a:gd name="connsiteX1288" fmla="*/ 6485 w 10000"/>
                  <a:gd name="connsiteY1288" fmla="*/ 8444 h 10000"/>
                  <a:gd name="connsiteX1289" fmla="*/ 6465 w 10000"/>
                  <a:gd name="connsiteY1289" fmla="*/ 8475 h 10000"/>
                  <a:gd name="connsiteX1290" fmla="*/ 6451 w 10000"/>
                  <a:gd name="connsiteY1290" fmla="*/ 8498 h 10000"/>
                  <a:gd name="connsiteX1291" fmla="*/ 6435 w 10000"/>
                  <a:gd name="connsiteY1291" fmla="*/ 8525 h 10000"/>
                  <a:gd name="connsiteX1292" fmla="*/ 6421 w 10000"/>
                  <a:gd name="connsiteY1292" fmla="*/ 8539 h 10000"/>
                  <a:gd name="connsiteX1293" fmla="*/ 6410 w 10000"/>
                  <a:gd name="connsiteY1293" fmla="*/ 8561 h 10000"/>
                  <a:gd name="connsiteX1294" fmla="*/ 6402 w 10000"/>
                  <a:gd name="connsiteY1294" fmla="*/ 8575 h 10000"/>
                  <a:gd name="connsiteX1295" fmla="*/ 6402 w 10000"/>
                  <a:gd name="connsiteY1295" fmla="*/ 8593 h 10000"/>
                  <a:gd name="connsiteX1296" fmla="*/ 6402 w 10000"/>
                  <a:gd name="connsiteY1296" fmla="*/ 8620 h 10000"/>
                  <a:gd name="connsiteX1297" fmla="*/ 6405 w 10000"/>
                  <a:gd name="connsiteY1297" fmla="*/ 8660 h 10000"/>
                  <a:gd name="connsiteX1298" fmla="*/ 6405 w 10000"/>
                  <a:gd name="connsiteY1298" fmla="*/ 8674 h 10000"/>
                  <a:gd name="connsiteX1299" fmla="*/ 6405 w 10000"/>
                  <a:gd name="connsiteY1299" fmla="*/ 8683 h 10000"/>
                  <a:gd name="connsiteX1300" fmla="*/ 6405 w 10000"/>
                  <a:gd name="connsiteY1300" fmla="*/ 8687 h 10000"/>
                  <a:gd name="connsiteX1301" fmla="*/ 6405 w 10000"/>
                  <a:gd name="connsiteY1301" fmla="*/ 8696 h 10000"/>
                  <a:gd name="connsiteX1302" fmla="*/ 6388 w 10000"/>
                  <a:gd name="connsiteY1302" fmla="*/ 8733 h 10000"/>
                  <a:gd name="connsiteX1303" fmla="*/ 6369 w 10000"/>
                  <a:gd name="connsiteY1303" fmla="*/ 8746 h 10000"/>
                  <a:gd name="connsiteX1304" fmla="*/ 6333 w 10000"/>
                  <a:gd name="connsiteY1304" fmla="*/ 8773 h 10000"/>
                  <a:gd name="connsiteX1305" fmla="*/ 6313 w 10000"/>
                  <a:gd name="connsiteY1305" fmla="*/ 8787 h 10000"/>
                  <a:gd name="connsiteX1306" fmla="*/ 6291 w 10000"/>
                  <a:gd name="connsiteY1306" fmla="*/ 8805 h 10000"/>
                  <a:gd name="connsiteX1307" fmla="*/ 6280 w 10000"/>
                  <a:gd name="connsiteY1307" fmla="*/ 8814 h 10000"/>
                  <a:gd name="connsiteX1308" fmla="*/ 6250 w 10000"/>
                  <a:gd name="connsiteY1308" fmla="*/ 8805 h 10000"/>
                  <a:gd name="connsiteX1309" fmla="*/ 6233 w 10000"/>
                  <a:gd name="connsiteY1309" fmla="*/ 8805 h 10000"/>
                  <a:gd name="connsiteX1310" fmla="*/ 6220 w 10000"/>
                  <a:gd name="connsiteY1310" fmla="*/ 8805 h 10000"/>
                  <a:gd name="connsiteX1311" fmla="*/ 6200 w 10000"/>
                  <a:gd name="connsiteY1311" fmla="*/ 8805 h 10000"/>
                  <a:gd name="connsiteX1312" fmla="*/ 6184 w 10000"/>
                  <a:gd name="connsiteY1312" fmla="*/ 8805 h 10000"/>
                  <a:gd name="connsiteX1313" fmla="*/ 6755 w 10000"/>
                  <a:gd name="connsiteY1313" fmla="*/ 6680 h 10000"/>
                  <a:gd name="connsiteX1314" fmla="*/ 6716 w 10000"/>
                  <a:gd name="connsiteY1314" fmla="*/ 6653 h 10000"/>
                  <a:gd name="connsiteX1315" fmla="*/ 6692 w 10000"/>
                  <a:gd name="connsiteY1315" fmla="*/ 6707 h 10000"/>
                  <a:gd name="connsiteX1316" fmla="*/ 6747 w 10000"/>
                  <a:gd name="connsiteY1316" fmla="*/ 6856 h 10000"/>
                  <a:gd name="connsiteX1317" fmla="*/ 6747 w 10000"/>
                  <a:gd name="connsiteY1317" fmla="*/ 6910 h 10000"/>
                  <a:gd name="connsiteX1318" fmla="*/ 6727 w 10000"/>
                  <a:gd name="connsiteY1318" fmla="*/ 6960 h 10000"/>
                  <a:gd name="connsiteX1319" fmla="*/ 6675 w 10000"/>
                  <a:gd name="connsiteY1319" fmla="*/ 7041 h 10000"/>
                  <a:gd name="connsiteX1320" fmla="*/ 6667 w 10000"/>
                  <a:gd name="connsiteY1320" fmla="*/ 7082 h 10000"/>
                  <a:gd name="connsiteX1321" fmla="*/ 6675 w 10000"/>
                  <a:gd name="connsiteY1321" fmla="*/ 7158 h 10000"/>
                  <a:gd name="connsiteX1322" fmla="*/ 6683 w 10000"/>
                  <a:gd name="connsiteY1322" fmla="*/ 7199 h 10000"/>
                  <a:gd name="connsiteX1323" fmla="*/ 6703 w 10000"/>
                  <a:gd name="connsiteY1323" fmla="*/ 7212 h 10000"/>
                  <a:gd name="connsiteX1324" fmla="*/ 6719 w 10000"/>
                  <a:gd name="connsiteY1324" fmla="*/ 7181 h 10000"/>
                  <a:gd name="connsiteX1325" fmla="*/ 6749 w 10000"/>
                  <a:gd name="connsiteY1325" fmla="*/ 7050 h 10000"/>
                  <a:gd name="connsiteX1326" fmla="*/ 6772 w 10000"/>
                  <a:gd name="connsiteY1326" fmla="*/ 6987 h 10000"/>
                  <a:gd name="connsiteX1327" fmla="*/ 6788 w 10000"/>
                  <a:gd name="connsiteY1327" fmla="*/ 6987 h 10000"/>
                  <a:gd name="connsiteX1328" fmla="*/ 6783 w 10000"/>
                  <a:gd name="connsiteY1328" fmla="*/ 7077 h 10000"/>
                  <a:gd name="connsiteX1329" fmla="*/ 6780 w 10000"/>
                  <a:gd name="connsiteY1329" fmla="*/ 7140 h 10000"/>
                  <a:gd name="connsiteX1330" fmla="*/ 6871 w 10000"/>
                  <a:gd name="connsiteY1330" fmla="*/ 6748 h 10000"/>
                  <a:gd name="connsiteX1331" fmla="*/ 6912 w 10000"/>
                  <a:gd name="connsiteY1331" fmla="*/ 6581 h 10000"/>
                  <a:gd name="connsiteX1332" fmla="*/ 6912 w 10000"/>
                  <a:gd name="connsiteY1332" fmla="*/ 6567 h 10000"/>
                  <a:gd name="connsiteX1333" fmla="*/ 6909 w 10000"/>
                  <a:gd name="connsiteY1333" fmla="*/ 6563 h 10000"/>
                  <a:gd name="connsiteX1334" fmla="*/ 6827 w 10000"/>
                  <a:gd name="connsiteY1334" fmla="*/ 6631 h 10000"/>
                  <a:gd name="connsiteX1335" fmla="*/ 6774 w 10000"/>
                  <a:gd name="connsiteY1335" fmla="*/ 6667 h 10000"/>
                  <a:gd name="connsiteX1336" fmla="*/ 6184 w 10000"/>
                  <a:gd name="connsiteY1336" fmla="*/ 8805 h 10000"/>
                  <a:gd name="connsiteX0" fmla="*/ 6184 w 10000"/>
                  <a:gd name="connsiteY0" fmla="*/ 8805 h 10000"/>
                  <a:gd name="connsiteX1" fmla="*/ 6175 w 10000"/>
                  <a:gd name="connsiteY1" fmla="*/ 8800 h 10000"/>
                  <a:gd name="connsiteX2" fmla="*/ 6167 w 10000"/>
                  <a:gd name="connsiteY2" fmla="*/ 8832 h 10000"/>
                  <a:gd name="connsiteX3" fmla="*/ 6167 w 10000"/>
                  <a:gd name="connsiteY3" fmla="*/ 8845 h 10000"/>
                  <a:gd name="connsiteX4" fmla="*/ 6140 w 10000"/>
                  <a:gd name="connsiteY4" fmla="*/ 8877 h 10000"/>
                  <a:gd name="connsiteX5" fmla="*/ 6098 w 10000"/>
                  <a:gd name="connsiteY5" fmla="*/ 8904 h 10000"/>
                  <a:gd name="connsiteX6" fmla="*/ 6090 w 10000"/>
                  <a:gd name="connsiteY6" fmla="*/ 8904 h 10000"/>
                  <a:gd name="connsiteX7" fmla="*/ 6082 w 10000"/>
                  <a:gd name="connsiteY7" fmla="*/ 8904 h 10000"/>
                  <a:gd name="connsiteX8" fmla="*/ 6082 w 10000"/>
                  <a:gd name="connsiteY8" fmla="*/ 8958 h 10000"/>
                  <a:gd name="connsiteX9" fmla="*/ 6082 w 10000"/>
                  <a:gd name="connsiteY9" fmla="*/ 8963 h 10000"/>
                  <a:gd name="connsiteX10" fmla="*/ 6079 w 10000"/>
                  <a:gd name="connsiteY10" fmla="*/ 9012 h 10000"/>
                  <a:gd name="connsiteX11" fmla="*/ 6073 w 10000"/>
                  <a:gd name="connsiteY11" fmla="*/ 9066 h 10000"/>
                  <a:gd name="connsiteX12" fmla="*/ 6073 w 10000"/>
                  <a:gd name="connsiteY12" fmla="*/ 9120 h 10000"/>
                  <a:gd name="connsiteX13" fmla="*/ 6073 w 10000"/>
                  <a:gd name="connsiteY13" fmla="*/ 9147 h 10000"/>
                  <a:gd name="connsiteX14" fmla="*/ 6073 w 10000"/>
                  <a:gd name="connsiteY14" fmla="*/ 9197 h 10000"/>
                  <a:gd name="connsiteX15" fmla="*/ 6068 w 10000"/>
                  <a:gd name="connsiteY15" fmla="*/ 9233 h 10000"/>
                  <a:gd name="connsiteX16" fmla="*/ 6065 w 10000"/>
                  <a:gd name="connsiteY16" fmla="*/ 9301 h 10000"/>
                  <a:gd name="connsiteX17" fmla="*/ 6065 w 10000"/>
                  <a:gd name="connsiteY17" fmla="*/ 9350 h 10000"/>
                  <a:gd name="connsiteX18" fmla="*/ 6060 w 10000"/>
                  <a:gd name="connsiteY18" fmla="*/ 9382 h 10000"/>
                  <a:gd name="connsiteX19" fmla="*/ 6060 w 10000"/>
                  <a:gd name="connsiteY19" fmla="*/ 9409 h 10000"/>
                  <a:gd name="connsiteX20" fmla="*/ 6051 w 10000"/>
                  <a:gd name="connsiteY20" fmla="*/ 9423 h 10000"/>
                  <a:gd name="connsiteX21" fmla="*/ 6049 w 10000"/>
                  <a:gd name="connsiteY21" fmla="*/ 9436 h 10000"/>
                  <a:gd name="connsiteX22" fmla="*/ 6035 w 10000"/>
                  <a:gd name="connsiteY22" fmla="*/ 9450 h 10000"/>
                  <a:gd name="connsiteX23" fmla="*/ 6026 w 10000"/>
                  <a:gd name="connsiteY23" fmla="*/ 9459 h 10000"/>
                  <a:gd name="connsiteX24" fmla="*/ 6018 w 10000"/>
                  <a:gd name="connsiteY24" fmla="*/ 9445 h 10000"/>
                  <a:gd name="connsiteX25" fmla="*/ 6007 w 10000"/>
                  <a:gd name="connsiteY25" fmla="*/ 9409 h 10000"/>
                  <a:gd name="connsiteX26" fmla="*/ 5985 w 10000"/>
                  <a:gd name="connsiteY26" fmla="*/ 9369 h 10000"/>
                  <a:gd name="connsiteX27" fmla="*/ 5969 w 10000"/>
                  <a:gd name="connsiteY27" fmla="*/ 9332 h 10000"/>
                  <a:gd name="connsiteX28" fmla="*/ 5955 w 10000"/>
                  <a:gd name="connsiteY28" fmla="*/ 9314 h 10000"/>
                  <a:gd name="connsiteX29" fmla="*/ 5952 w 10000"/>
                  <a:gd name="connsiteY29" fmla="*/ 9305 h 10000"/>
                  <a:gd name="connsiteX30" fmla="*/ 5935 w 10000"/>
                  <a:gd name="connsiteY30" fmla="*/ 9305 h 10000"/>
                  <a:gd name="connsiteX31" fmla="*/ 5922 w 10000"/>
                  <a:gd name="connsiteY31" fmla="*/ 9319 h 10000"/>
                  <a:gd name="connsiteX32" fmla="*/ 5913 w 10000"/>
                  <a:gd name="connsiteY32" fmla="*/ 9328 h 10000"/>
                  <a:gd name="connsiteX33" fmla="*/ 5905 w 10000"/>
                  <a:gd name="connsiteY33" fmla="*/ 9332 h 10000"/>
                  <a:gd name="connsiteX34" fmla="*/ 5897 w 10000"/>
                  <a:gd name="connsiteY34" fmla="*/ 9350 h 10000"/>
                  <a:gd name="connsiteX35" fmla="*/ 5875 w 10000"/>
                  <a:gd name="connsiteY35" fmla="*/ 9364 h 10000"/>
                  <a:gd name="connsiteX36" fmla="*/ 5850 w 10000"/>
                  <a:gd name="connsiteY36" fmla="*/ 9391 h 10000"/>
                  <a:gd name="connsiteX37" fmla="*/ 5833 w 10000"/>
                  <a:gd name="connsiteY37" fmla="*/ 9405 h 10000"/>
                  <a:gd name="connsiteX38" fmla="*/ 5822 w 10000"/>
                  <a:gd name="connsiteY38" fmla="*/ 9409 h 10000"/>
                  <a:gd name="connsiteX39" fmla="*/ 5800 w 10000"/>
                  <a:gd name="connsiteY39" fmla="*/ 9423 h 10000"/>
                  <a:gd name="connsiteX40" fmla="*/ 5784 w 10000"/>
                  <a:gd name="connsiteY40" fmla="*/ 9436 h 10000"/>
                  <a:gd name="connsiteX41" fmla="*/ 5767 w 10000"/>
                  <a:gd name="connsiteY41" fmla="*/ 9450 h 10000"/>
                  <a:gd name="connsiteX42" fmla="*/ 5751 w 10000"/>
                  <a:gd name="connsiteY42" fmla="*/ 9463 h 10000"/>
                  <a:gd name="connsiteX43" fmla="*/ 5745 w 10000"/>
                  <a:gd name="connsiteY43" fmla="*/ 9472 h 10000"/>
                  <a:gd name="connsiteX44" fmla="*/ 5751 w 10000"/>
                  <a:gd name="connsiteY44" fmla="*/ 9477 h 10000"/>
                  <a:gd name="connsiteX45" fmla="*/ 5762 w 10000"/>
                  <a:gd name="connsiteY45" fmla="*/ 9504 h 10000"/>
                  <a:gd name="connsiteX46" fmla="*/ 5767 w 10000"/>
                  <a:gd name="connsiteY46" fmla="*/ 9526 h 10000"/>
                  <a:gd name="connsiteX47" fmla="*/ 5784 w 10000"/>
                  <a:gd name="connsiteY47" fmla="*/ 9576 h 10000"/>
                  <a:gd name="connsiteX48" fmla="*/ 5797 w 10000"/>
                  <a:gd name="connsiteY48" fmla="*/ 9603 h 10000"/>
                  <a:gd name="connsiteX49" fmla="*/ 5808 w 10000"/>
                  <a:gd name="connsiteY49" fmla="*/ 9644 h 10000"/>
                  <a:gd name="connsiteX50" fmla="*/ 5822 w 10000"/>
                  <a:gd name="connsiteY50" fmla="*/ 9671 h 10000"/>
                  <a:gd name="connsiteX51" fmla="*/ 5825 w 10000"/>
                  <a:gd name="connsiteY51" fmla="*/ 9684 h 10000"/>
                  <a:gd name="connsiteX52" fmla="*/ 5831 w 10000"/>
                  <a:gd name="connsiteY52" fmla="*/ 9684 h 10000"/>
                  <a:gd name="connsiteX53" fmla="*/ 5825 w 10000"/>
                  <a:gd name="connsiteY53" fmla="*/ 9698 h 10000"/>
                  <a:gd name="connsiteX54" fmla="*/ 5806 w 10000"/>
                  <a:gd name="connsiteY54" fmla="*/ 9725 h 10000"/>
                  <a:gd name="connsiteX55" fmla="*/ 5792 w 10000"/>
                  <a:gd name="connsiteY55" fmla="*/ 9738 h 10000"/>
                  <a:gd name="connsiteX56" fmla="*/ 5737 w 10000"/>
                  <a:gd name="connsiteY56" fmla="*/ 9793 h 10000"/>
                  <a:gd name="connsiteX57" fmla="*/ 5728 w 10000"/>
                  <a:gd name="connsiteY57" fmla="*/ 9806 h 10000"/>
                  <a:gd name="connsiteX58" fmla="*/ 5712 w 10000"/>
                  <a:gd name="connsiteY58" fmla="*/ 9815 h 10000"/>
                  <a:gd name="connsiteX59" fmla="*/ 5690 w 10000"/>
                  <a:gd name="connsiteY59" fmla="*/ 9838 h 10000"/>
                  <a:gd name="connsiteX60" fmla="*/ 5679 w 10000"/>
                  <a:gd name="connsiteY60" fmla="*/ 9842 h 10000"/>
                  <a:gd name="connsiteX61" fmla="*/ 5665 w 10000"/>
                  <a:gd name="connsiteY61" fmla="*/ 9842 h 10000"/>
                  <a:gd name="connsiteX62" fmla="*/ 5648 w 10000"/>
                  <a:gd name="connsiteY62" fmla="*/ 9851 h 10000"/>
                  <a:gd name="connsiteX63" fmla="*/ 5621 w 10000"/>
                  <a:gd name="connsiteY63" fmla="*/ 9892 h 10000"/>
                  <a:gd name="connsiteX64" fmla="*/ 5544 w 10000"/>
                  <a:gd name="connsiteY64" fmla="*/ 9946 h 10000"/>
                  <a:gd name="connsiteX65" fmla="*/ 5406 w 10000"/>
                  <a:gd name="connsiteY65" fmla="*/ 10000 h 10000"/>
                  <a:gd name="connsiteX66" fmla="*/ 5350 w 10000"/>
                  <a:gd name="connsiteY66" fmla="*/ 9986 h 10000"/>
                  <a:gd name="connsiteX67" fmla="*/ 5342 w 10000"/>
                  <a:gd name="connsiteY67" fmla="*/ 9950 h 10000"/>
                  <a:gd name="connsiteX68" fmla="*/ 5342 w 10000"/>
                  <a:gd name="connsiteY68" fmla="*/ 9932 h 10000"/>
                  <a:gd name="connsiteX69" fmla="*/ 5342 w 10000"/>
                  <a:gd name="connsiteY69" fmla="*/ 9923 h 10000"/>
                  <a:gd name="connsiteX70" fmla="*/ 5342 w 10000"/>
                  <a:gd name="connsiteY70" fmla="*/ 9919 h 10000"/>
                  <a:gd name="connsiteX71" fmla="*/ 5348 w 10000"/>
                  <a:gd name="connsiteY71" fmla="*/ 9919 h 10000"/>
                  <a:gd name="connsiteX72" fmla="*/ 5348 w 10000"/>
                  <a:gd name="connsiteY72" fmla="*/ 9910 h 10000"/>
                  <a:gd name="connsiteX73" fmla="*/ 5350 w 10000"/>
                  <a:gd name="connsiteY73" fmla="*/ 9910 h 10000"/>
                  <a:gd name="connsiteX74" fmla="*/ 5350 w 10000"/>
                  <a:gd name="connsiteY74" fmla="*/ 9905 h 10000"/>
                  <a:gd name="connsiteX75" fmla="*/ 5356 w 10000"/>
                  <a:gd name="connsiteY75" fmla="*/ 9905 h 10000"/>
                  <a:gd name="connsiteX76" fmla="*/ 5356 w 10000"/>
                  <a:gd name="connsiteY76" fmla="*/ 9896 h 10000"/>
                  <a:gd name="connsiteX77" fmla="*/ 5359 w 10000"/>
                  <a:gd name="connsiteY77" fmla="*/ 9896 h 10000"/>
                  <a:gd name="connsiteX78" fmla="*/ 5359 w 10000"/>
                  <a:gd name="connsiteY78" fmla="*/ 9892 h 10000"/>
                  <a:gd name="connsiteX79" fmla="*/ 5364 w 10000"/>
                  <a:gd name="connsiteY79" fmla="*/ 9892 h 10000"/>
                  <a:gd name="connsiteX80" fmla="*/ 5364 w 10000"/>
                  <a:gd name="connsiteY80" fmla="*/ 9883 h 10000"/>
                  <a:gd name="connsiteX81" fmla="*/ 5359 w 10000"/>
                  <a:gd name="connsiteY81" fmla="*/ 9883 h 10000"/>
                  <a:gd name="connsiteX82" fmla="*/ 5359 w 10000"/>
                  <a:gd name="connsiteY82" fmla="*/ 9878 h 10000"/>
                  <a:gd name="connsiteX83" fmla="*/ 5359 w 10000"/>
                  <a:gd name="connsiteY83" fmla="*/ 9869 h 10000"/>
                  <a:gd name="connsiteX84" fmla="*/ 5356 w 10000"/>
                  <a:gd name="connsiteY84" fmla="*/ 9869 h 10000"/>
                  <a:gd name="connsiteX85" fmla="*/ 5356 w 10000"/>
                  <a:gd name="connsiteY85" fmla="*/ 9865 h 10000"/>
                  <a:gd name="connsiteX86" fmla="*/ 5350 w 10000"/>
                  <a:gd name="connsiteY86" fmla="*/ 9865 h 10000"/>
                  <a:gd name="connsiteX87" fmla="*/ 5350 w 10000"/>
                  <a:gd name="connsiteY87" fmla="*/ 9856 h 10000"/>
                  <a:gd name="connsiteX88" fmla="*/ 5348 w 10000"/>
                  <a:gd name="connsiteY88" fmla="*/ 9856 h 10000"/>
                  <a:gd name="connsiteX89" fmla="*/ 5348 w 10000"/>
                  <a:gd name="connsiteY89" fmla="*/ 9851 h 10000"/>
                  <a:gd name="connsiteX90" fmla="*/ 5348 w 10000"/>
                  <a:gd name="connsiteY90" fmla="*/ 9842 h 10000"/>
                  <a:gd name="connsiteX91" fmla="*/ 5348 w 10000"/>
                  <a:gd name="connsiteY91" fmla="*/ 9838 h 10000"/>
                  <a:gd name="connsiteX92" fmla="*/ 5348 w 10000"/>
                  <a:gd name="connsiteY92" fmla="*/ 9829 h 10000"/>
                  <a:gd name="connsiteX93" fmla="*/ 5348 w 10000"/>
                  <a:gd name="connsiteY93" fmla="*/ 9820 h 10000"/>
                  <a:gd name="connsiteX94" fmla="*/ 5348 w 10000"/>
                  <a:gd name="connsiteY94" fmla="*/ 9815 h 10000"/>
                  <a:gd name="connsiteX95" fmla="*/ 5348 w 10000"/>
                  <a:gd name="connsiteY95" fmla="*/ 9806 h 10000"/>
                  <a:gd name="connsiteX96" fmla="*/ 5350 w 10000"/>
                  <a:gd name="connsiteY96" fmla="*/ 9806 h 10000"/>
                  <a:gd name="connsiteX97" fmla="*/ 5350 w 10000"/>
                  <a:gd name="connsiteY97" fmla="*/ 9802 h 10000"/>
                  <a:gd name="connsiteX98" fmla="*/ 5350 w 10000"/>
                  <a:gd name="connsiteY98" fmla="*/ 9793 h 10000"/>
                  <a:gd name="connsiteX99" fmla="*/ 5356 w 10000"/>
                  <a:gd name="connsiteY99" fmla="*/ 9788 h 10000"/>
                  <a:gd name="connsiteX100" fmla="*/ 5356 w 10000"/>
                  <a:gd name="connsiteY100" fmla="*/ 9779 h 10000"/>
                  <a:gd name="connsiteX101" fmla="*/ 5359 w 10000"/>
                  <a:gd name="connsiteY101" fmla="*/ 9779 h 10000"/>
                  <a:gd name="connsiteX102" fmla="*/ 5359 w 10000"/>
                  <a:gd name="connsiteY102" fmla="*/ 9774 h 10000"/>
                  <a:gd name="connsiteX103" fmla="*/ 5364 w 10000"/>
                  <a:gd name="connsiteY103" fmla="*/ 9765 h 10000"/>
                  <a:gd name="connsiteX104" fmla="*/ 5397 w 10000"/>
                  <a:gd name="connsiteY104" fmla="*/ 9698 h 10000"/>
                  <a:gd name="connsiteX105" fmla="*/ 5397 w 10000"/>
                  <a:gd name="connsiteY105" fmla="*/ 9662 h 10000"/>
                  <a:gd name="connsiteX106" fmla="*/ 5381 w 10000"/>
                  <a:gd name="connsiteY106" fmla="*/ 9648 h 10000"/>
                  <a:gd name="connsiteX107" fmla="*/ 5381 w 10000"/>
                  <a:gd name="connsiteY107" fmla="*/ 9608 h 10000"/>
                  <a:gd name="connsiteX108" fmla="*/ 5400 w 10000"/>
                  <a:gd name="connsiteY108" fmla="*/ 9590 h 10000"/>
                  <a:gd name="connsiteX109" fmla="*/ 5392 w 10000"/>
                  <a:gd name="connsiteY109" fmla="*/ 9553 h 10000"/>
                  <a:gd name="connsiteX110" fmla="*/ 5375 w 10000"/>
                  <a:gd name="connsiteY110" fmla="*/ 9526 h 10000"/>
                  <a:gd name="connsiteX111" fmla="*/ 5350 w 10000"/>
                  <a:gd name="connsiteY111" fmla="*/ 9504 h 10000"/>
                  <a:gd name="connsiteX112" fmla="*/ 5323 w 10000"/>
                  <a:gd name="connsiteY112" fmla="*/ 9562 h 10000"/>
                  <a:gd name="connsiteX113" fmla="*/ 5309 w 10000"/>
                  <a:gd name="connsiteY113" fmla="*/ 9535 h 10000"/>
                  <a:gd name="connsiteX114" fmla="*/ 5312 w 10000"/>
                  <a:gd name="connsiteY114" fmla="*/ 9436 h 10000"/>
                  <a:gd name="connsiteX115" fmla="*/ 5276 w 10000"/>
                  <a:gd name="connsiteY115" fmla="*/ 9409 h 10000"/>
                  <a:gd name="connsiteX116" fmla="*/ 5270 w 10000"/>
                  <a:gd name="connsiteY116" fmla="*/ 9418 h 10000"/>
                  <a:gd name="connsiteX117" fmla="*/ 5259 w 10000"/>
                  <a:gd name="connsiteY117" fmla="*/ 9423 h 10000"/>
                  <a:gd name="connsiteX118" fmla="*/ 5243 w 10000"/>
                  <a:gd name="connsiteY118" fmla="*/ 9445 h 10000"/>
                  <a:gd name="connsiteX119" fmla="*/ 5229 w 10000"/>
                  <a:gd name="connsiteY119" fmla="*/ 9450 h 10000"/>
                  <a:gd name="connsiteX120" fmla="*/ 5221 w 10000"/>
                  <a:gd name="connsiteY120" fmla="*/ 9459 h 10000"/>
                  <a:gd name="connsiteX121" fmla="*/ 5199 w 10000"/>
                  <a:gd name="connsiteY121" fmla="*/ 9463 h 10000"/>
                  <a:gd name="connsiteX122" fmla="*/ 5179 w 10000"/>
                  <a:gd name="connsiteY122" fmla="*/ 9463 h 10000"/>
                  <a:gd name="connsiteX123" fmla="*/ 5166 w 10000"/>
                  <a:gd name="connsiteY123" fmla="*/ 9450 h 10000"/>
                  <a:gd name="connsiteX124" fmla="*/ 5155 w 10000"/>
                  <a:gd name="connsiteY124" fmla="*/ 9432 h 10000"/>
                  <a:gd name="connsiteX125" fmla="*/ 5149 w 10000"/>
                  <a:gd name="connsiteY125" fmla="*/ 9432 h 10000"/>
                  <a:gd name="connsiteX126" fmla="*/ 5146 w 10000"/>
                  <a:gd name="connsiteY126" fmla="*/ 9432 h 10000"/>
                  <a:gd name="connsiteX127" fmla="*/ 5146 w 10000"/>
                  <a:gd name="connsiteY127" fmla="*/ 9436 h 10000"/>
                  <a:gd name="connsiteX128" fmla="*/ 5132 w 10000"/>
                  <a:gd name="connsiteY128" fmla="*/ 9445 h 10000"/>
                  <a:gd name="connsiteX129" fmla="*/ 5124 w 10000"/>
                  <a:gd name="connsiteY129" fmla="*/ 9463 h 10000"/>
                  <a:gd name="connsiteX130" fmla="*/ 5119 w 10000"/>
                  <a:gd name="connsiteY130" fmla="*/ 9472 h 10000"/>
                  <a:gd name="connsiteX131" fmla="*/ 5094 w 10000"/>
                  <a:gd name="connsiteY131" fmla="*/ 9486 h 10000"/>
                  <a:gd name="connsiteX132" fmla="*/ 5075 w 10000"/>
                  <a:gd name="connsiteY132" fmla="*/ 9490 h 10000"/>
                  <a:gd name="connsiteX133" fmla="*/ 5058 w 10000"/>
                  <a:gd name="connsiteY133" fmla="*/ 9499 h 10000"/>
                  <a:gd name="connsiteX134" fmla="*/ 5028 w 10000"/>
                  <a:gd name="connsiteY134" fmla="*/ 9513 h 10000"/>
                  <a:gd name="connsiteX135" fmla="*/ 5006 w 10000"/>
                  <a:gd name="connsiteY135" fmla="*/ 9522 h 10000"/>
                  <a:gd name="connsiteX136" fmla="*/ 4986 w 10000"/>
                  <a:gd name="connsiteY136" fmla="*/ 9535 h 10000"/>
                  <a:gd name="connsiteX137" fmla="*/ 4948 w 10000"/>
                  <a:gd name="connsiteY137" fmla="*/ 9549 h 10000"/>
                  <a:gd name="connsiteX138" fmla="*/ 4925 w 10000"/>
                  <a:gd name="connsiteY138" fmla="*/ 9549 h 10000"/>
                  <a:gd name="connsiteX139" fmla="*/ 4906 w 10000"/>
                  <a:gd name="connsiteY139" fmla="*/ 9549 h 10000"/>
                  <a:gd name="connsiteX140" fmla="*/ 4892 w 10000"/>
                  <a:gd name="connsiteY140" fmla="*/ 9553 h 10000"/>
                  <a:gd name="connsiteX141" fmla="*/ 4890 w 10000"/>
                  <a:gd name="connsiteY141" fmla="*/ 9562 h 10000"/>
                  <a:gd name="connsiteX142" fmla="*/ 4881 w 10000"/>
                  <a:gd name="connsiteY142" fmla="*/ 9576 h 10000"/>
                  <a:gd name="connsiteX143" fmla="*/ 4873 w 10000"/>
                  <a:gd name="connsiteY143" fmla="*/ 9594 h 10000"/>
                  <a:gd name="connsiteX144" fmla="*/ 4868 w 10000"/>
                  <a:gd name="connsiteY144" fmla="*/ 9581 h 10000"/>
                  <a:gd name="connsiteX145" fmla="*/ 4865 w 10000"/>
                  <a:gd name="connsiteY145" fmla="*/ 9567 h 10000"/>
                  <a:gd name="connsiteX146" fmla="*/ 4851 w 10000"/>
                  <a:gd name="connsiteY146" fmla="*/ 9567 h 10000"/>
                  <a:gd name="connsiteX147" fmla="*/ 4848 w 10000"/>
                  <a:gd name="connsiteY147" fmla="*/ 9576 h 10000"/>
                  <a:gd name="connsiteX148" fmla="*/ 4829 w 10000"/>
                  <a:gd name="connsiteY148" fmla="*/ 9581 h 10000"/>
                  <a:gd name="connsiteX149" fmla="*/ 4818 w 10000"/>
                  <a:gd name="connsiteY149" fmla="*/ 9576 h 10000"/>
                  <a:gd name="connsiteX150" fmla="*/ 4810 w 10000"/>
                  <a:gd name="connsiteY150" fmla="*/ 9576 h 10000"/>
                  <a:gd name="connsiteX151" fmla="*/ 4796 w 10000"/>
                  <a:gd name="connsiteY151" fmla="*/ 9581 h 10000"/>
                  <a:gd name="connsiteX152" fmla="*/ 4788 w 10000"/>
                  <a:gd name="connsiteY152" fmla="*/ 9576 h 10000"/>
                  <a:gd name="connsiteX153" fmla="*/ 4779 w 10000"/>
                  <a:gd name="connsiteY153" fmla="*/ 9576 h 10000"/>
                  <a:gd name="connsiteX154" fmla="*/ 4768 w 10000"/>
                  <a:gd name="connsiteY154" fmla="*/ 9581 h 10000"/>
                  <a:gd name="connsiteX155" fmla="*/ 4760 w 10000"/>
                  <a:gd name="connsiteY155" fmla="*/ 9553 h 10000"/>
                  <a:gd name="connsiteX156" fmla="*/ 4754 w 10000"/>
                  <a:gd name="connsiteY156" fmla="*/ 9526 h 10000"/>
                  <a:gd name="connsiteX157" fmla="*/ 4754 w 10000"/>
                  <a:gd name="connsiteY157" fmla="*/ 9486 h 10000"/>
                  <a:gd name="connsiteX158" fmla="*/ 4754 w 10000"/>
                  <a:gd name="connsiteY158" fmla="*/ 9445 h 10000"/>
                  <a:gd name="connsiteX159" fmla="*/ 4760 w 10000"/>
                  <a:gd name="connsiteY159" fmla="*/ 9432 h 10000"/>
                  <a:gd name="connsiteX160" fmla="*/ 4760 w 10000"/>
                  <a:gd name="connsiteY160" fmla="*/ 9396 h 10000"/>
                  <a:gd name="connsiteX161" fmla="*/ 4760 w 10000"/>
                  <a:gd name="connsiteY161" fmla="*/ 9382 h 10000"/>
                  <a:gd name="connsiteX162" fmla="*/ 4760 w 10000"/>
                  <a:gd name="connsiteY162" fmla="*/ 9355 h 10000"/>
                  <a:gd name="connsiteX163" fmla="*/ 4749 w 10000"/>
                  <a:gd name="connsiteY163" fmla="*/ 9341 h 10000"/>
                  <a:gd name="connsiteX164" fmla="*/ 4746 w 10000"/>
                  <a:gd name="connsiteY164" fmla="*/ 9332 h 10000"/>
                  <a:gd name="connsiteX165" fmla="*/ 4732 w 10000"/>
                  <a:gd name="connsiteY165" fmla="*/ 9328 h 10000"/>
                  <a:gd name="connsiteX166" fmla="*/ 4716 w 10000"/>
                  <a:gd name="connsiteY166" fmla="*/ 9292 h 10000"/>
                  <a:gd name="connsiteX167" fmla="*/ 4705 w 10000"/>
                  <a:gd name="connsiteY167" fmla="*/ 9274 h 10000"/>
                  <a:gd name="connsiteX168" fmla="*/ 4699 w 10000"/>
                  <a:gd name="connsiteY168" fmla="*/ 9278 h 10000"/>
                  <a:gd name="connsiteX169" fmla="*/ 4696 w 10000"/>
                  <a:gd name="connsiteY169" fmla="*/ 9287 h 10000"/>
                  <a:gd name="connsiteX170" fmla="*/ 4680 w 10000"/>
                  <a:gd name="connsiteY170" fmla="*/ 9292 h 10000"/>
                  <a:gd name="connsiteX171" fmla="*/ 4672 w 10000"/>
                  <a:gd name="connsiteY171" fmla="*/ 9274 h 10000"/>
                  <a:gd name="connsiteX172" fmla="*/ 4636 w 10000"/>
                  <a:gd name="connsiteY172" fmla="*/ 9224 h 10000"/>
                  <a:gd name="connsiteX173" fmla="*/ 4616 w 10000"/>
                  <a:gd name="connsiteY173" fmla="*/ 9211 h 10000"/>
                  <a:gd name="connsiteX174" fmla="*/ 4608 w 10000"/>
                  <a:gd name="connsiteY174" fmla="*/ 9206 h 10000"/>
                  <a:gd name="connsiteX175" fmla="*/ 4616 w 10000"/>
                  <a:gd name="connsiteY175" fmla="*/ 9193 h 10000"/>
                  <a:gd name="connsiteX176" fmla="*/ 4633 w 10000"/>
                  <a:gd name="connsiteY176" fmla="*/ 9184 h 10000"/>
                  <a:gd name="connsiteX177" fmla="*/ 4616 w 10000"/>
                  <a:gd name="connsiteY177" fmla="*/ 9120 h 10000"/>
                  <a:gd name="connsiteX178" fmla="*/ 4625 w 10000"/>
                  <a:gd name="connsiteY178" fmla="*/ 9039 h 10000"/>
                  <a:gd name="connsiteX179" fmla="*/ 4616 w 10000"/>
                  <a:gd name="connsiteY179" fmla="*/ 9026 h 10000"/>
                  <a:gd name="connsiteX180" fmla="*/ 4600 w 10000"/>
                  <a:gd name="connsiteY180" fmla="*/ 9017 h 10000"/>
                  <a:gd name="connsiteX181" fmla="*/ 4583 w 10000"/>
                  <a:gd name="connsiteY181" fmla="*/ 9003 h 10000"/>
                  <a:gd name="connsiteX182" fmla="*/ 4570 w 10000"/>
                  <a:gd name="connsiteY182" fmla="*/ 9012 h 10000"/>
                  <a:gd name="connsiteX183" fmla="*/ 4570 w 10000"/>
                  <a:gd name="connsiteY183" fmla="*/ 9026 h 10000"/>
                  <a:gd name="connsiteX184" fmla="*/ 4570 w 10000"/>
                  <a:gd name="connsiteY184" fmla="*/ 9035 h 10000"/>
                  <a:gd name="connsiteX185" fmla="*/ 4578 w 10000"/>
                  <a:gd name="connsiteY185" fmla="*/ 9048 h 10000"/>
                  <a:gd name="connsiteX186" fmla="*/ 4583 w 10000"/>
                  <a:gd name="connsiteY186" fmla="*/ 9089 h 10000"/>
                  <a:gd name="connsiteX187" fmla="*/ 4586 w 10000"/>
                  <a:gd name="connsiteY187" fmla="*/ 9116 h 10000"/>
                  <a:gd name="connsiteX188" fmla="*/ 4586 w 10000"/>
                  <a:gd name="connsiteY188" fmla="*/ 9120 h 10000"/>
                  <a:gd name="connsiteX189" fmla="*/ 4583 w 10000"/>
                  <a:gd name="connsiteY189" fmla="*/ 9143 h 10000"/>
                  <a:gd name="connsiteX190" fmla="*/ 4583 w 10000"/>
                  <a:gd name="connsiteY190" fmla="*/ 9170 h 10000"/>
                  <a:gd name="connsiteX191" fmla="*/ 4578 w 10000"/>
                  <a:gd name="connsiteY191" fmla="*/ 9175 h 10000"/>
                  <a:gd name="connsiteX192" fmla="*/ 4570 w 10000"/>
                  <a:gd name="connsiteY192" fmla="*/ 9197 h 10000"/>
                  <a:gd name="connsiteX193" fmla="*/ 4556 w 10000"/>
                  <a:gd name="connsiteY193" fmla="*/ 9170 h 10000"/>
                  <a:gd name="connsiteX194" fmla="*/ 4553 w 10000"/>
                  <a:gd name="connsiteY194" fmla="*/ 9147 h 10000"/>
                  <a:gd name="connsiteX195" fmla="*/ 4545 w 10000"/>
                  <a:gd name="connsiteY195" fmla="*/ 9120 h 10000"/>
                  <a:gd name="connsiteX196" fmla="*/ 4539 w 10000"/>
                  <a:gd name="connsiteY196" fmla="*/ 9093 h 10000"/>
                  <a:gd name="connsiteX197" fmla="*/ 4531 w 10000"/>
                  <a:gd name="connsiteY197" fmla="*/ 9062 h 10000"/>
                  <a:gd name="connsiteX198" fmla="*/ 4523 w 10000"/>
                  <a:gd name="connsiteY198" fmla="*/ 9039 h 10000"/>
                  <a:gd name="connsiteX199" fmla="*/ 4514 w 10000"/>
                  <a:gd name="connsiteY199" fmla="*/ 9026 h 10000"/>
                  <a:gd name="connsiteX200" fmla="*/ 4514 w 10000"/>
                  <a:gd name="connsiteY200" fmla="*/ 9035 h 10000"/>
                  <a:gd name="connsiteX201" fmla="*/ 4512 w 10000"/>
                  <a:gd name="connsiteY201" fmla="*/ 9035 h 10000"/>
                  <a:gd name="connsiteX202" fmla="*/ 4503 w 10000"/>
                  <a:gd name="connsiteY202" fmla="*/ 9035 h 10000"/>
                  <a:gd name="connsiteX203" fmla="*/ 4498 w 10000"/>
                  <a:gd name="connsiteY203" fmla="*/ 9048 h 10000"/>
                  <a:gd name="connsiteX204" fmla="*/ 4481 w 10000"/>
                  <a:gd name="connsiteY204" fmla="*/ 9062 h 10000"/>
                  <a:gd name="connsiteX205" fmla="*/ 4473 w 10000"/>
                  <a:gd name="connsiteY205" fmla="*/ 9066 h 10000"/>
                  <a:gd name="connsiteX206" fmla="*/ 4473 w 10000"/>
                  <a:gd name="connsiteY206" fmla="*/ 9075 h 10000"/>
                  <a:gd name="connsiteX207" fmla="*/ 4459 w 10000"/>
                  <a:gd name="connsiteY207" fmla="*/ 9080 h 10000"/>
                  <a:gd name="connsiteX208" fmla="*/ 4448 w 10000"/>
                  <a:gd name="connsiteY208" fmla="*/ 9075 h 10000"/>
                  <a:gd name="connsiteX209" fmla="*/ 4440 w 10000"/>
                  <a:gd name="connsiteY209" fmla="*/ 9075 h 10000"/>
                  <a:gd name="connsiteX210" fmla="*/ 4432 w 10000"/>
                  <a:gd name="connsiteY210" fmla="*/ 9080 h 10000"/>
                  <a:gd name="connsiteX211" fmla="*/ 4418 w 10000"/>
                  <a:gd name="connsiteY211" fmla="*/ 9093 h 10000"/>
                  <a:gd name="connsiteX212" fmla="*/ 4398 w 10000"/>
                  <a:gd name="connsiteY212" fmla="*/ 9116 h 10000"/>
                  <a:gd name="connsiteX213" fmla="*/ 4390 w 10000"/>
                  <a:gd name="connsiteY213" fmla="*/ 9120 h 10000"/>
                  <a:gd name="connsiteX214" fmla="*/ 4382 w 10000"/>
                  <a:gd name="connsiteY214" fmla="*/ 9129 h 10000"/>
                  <a:gd name="connsiteX215" fmla="*/ 4382 w 10000"/>
                  <a:gd name="connsiteY215" fmla="*/ 9134 h 10000"/>
                  <a:gd name="connsiteX216" fmla="*/ 4385 w 10000"/>
                  <a:gd name="connsiteY216" fmla="*/ 9143 h 10000"/>
                  <a:gd name="connsiteX217" fmla="*/ 4398 w 10000"/>
                  <a:gd name="connsiteY217" fmla="*/ 9134 h 10000"/>
                  <a:gd name="connsiteX218" fmla="*/ 4418 w 10000"/>
                  <a:gd name="connsiteY218" fmla="*/ 9161 h 10000"/>
                  <a:gd name="connsiteX219" fmla="*/ 4423 w 10000"/>
                  <a:gd name="connsiteY219" fmla="*/ 9170 h 10000"/>
                  <a:gd name="connsiteX220" fmla="*/ 4426 w 10000"/>
                  <a:gd name="connsiteY220" fmla="*/ 9175 h 10000"/>
                  <a:gd name="connsiteX221" fmla="*/ 4432 w 10000"/>
                  <a:gd name="connsiteY221" fmla="*/ 9211 h 10000"/>
                  <a:gd name="connsiteX222" fmla="*/ 4426 w 10000"/>
                  <a:gd name="connsiteY222" fmla="*/ 9224 h 10000"/>
                  <a:gd name="connsiteX223" fmla="*/ 4418 w 10000"/>
                  <a:gd name="connsiteY223" fmla="*/ 9247 h 10000"/>
                  <a:gd name="connsiteX224" fmla="*/ 4409 w 10000"/>
                  <a:gd name="connsiteY224" fmla="*/ 9238 h 10000"/>
                  <a:gd name="connsiteX225" fmla="*/ 4398 w 10000"/>
                  <a:gd name="connsiteY225" fmla="*/ 9220 h 10000"/>
                  <a:gd name="connsiteX226" fmla="*/ 4393 w 10000"/>
                  <a:gd name="connsiteY226" fmla="*/ 9211 h 10000"/>
                  <a:gd name="connsiteX227" fmla="*/ 4390 w 10000"/>
                  <a:gd name="connsiteY227" fmla="*/ 9211 h 10000"/>
                  <a:gd name="connsiteX228" fmla="*/ 4385 w 10000"/>
                  <a:gd name="connsiteY228" fmla="*/ 9220 h 10000"/>
                  <a:gd name="connsiteX229" fmla="*/ 4385 w 10000"/>
                  <a:gd name="connsiteY229" fmla="*/ 9238 h 10000"/>
                  <a:gd name="connsiteX230" fmla="*/ 4382 w 10000"/>
                  <a:gd name="connsiteY230" fmla="*/ 9260 h 10000"/>
                  <a:gd name="connsiteX231" fmla="*/ 4360 w 10000"/>
                  <a:gd name="connsiteY231" fmla="*/ 9278 h 10000"/>
                  <a:gd name="connsiteX232" fmla="*/ 4360 w 10000"/>
                  <a:gd name="connsiteY232" fmla="*/ 9292 h 10000"/>
                  <a:gd name="connsiteX233" fmla="*/ 4363 w 10000"/>
                  <a:gd name="connsiteY233" fmla="*/ 9305 h 10000"/>
                  <a:gd name="connsiteX234" fmla="*/ 4385 w 10000"/>
                  <a:gd name="connsiteY234" fmla="*/ 9314 h 10000"/>
                  <a:gd name="connsiteX235" fmla="*/ 4393 w 10000"/>
                  <a:gd name="connsiteY235" fmla="*/ 9319 h 10000"/>
                  <a:gd name="connsiteX236" fmla="*/ 4398 w 10000"/>
                  <a:gd name="connsiteY236" fmla="*/ 9319 h 10000"/>
                  <a:gd name="connsiteX237" fmla="*/ 4401 w 10000"/>
                  <a:gd name="connsiteY237" fmla="*/ 9314 h 10000"/>
                  <a:gd name="connsiteX238" fmla="*/ 4409 w 10000"/>
                  <a:gd name="connsiteY238" fmla="*/ 9278 h 10000"/>
                  <a:gd name="connsiteX239" fmla="*/ 4418 w 10000"/>
                  <a:gd name="connsiteY239" fmla="*/ 9287 h 10000"/>
                  <a:gd name="connsiteX240" fmla="*/ 4426 w 10000"/>
                  <a:gd name="connsiteY240" fmla="*/ 9292 h 10000"/>
                  <a:gd name="connsiteX241" fmla="*/ 4426 w 10000"/>
                  <a:gd name="connsiteY241" fmla="*/ 9301 h 10000"/>
                  <a:gd name="connsiteX242" fmla="*/ 4426 w 10000"/>
                  <a:gd name="connsiteY242" fmla="*/ 9314 h 10000"/>
                  <a:gd name="connsiteX243" fmla="*/ 4418 w 10000"/>
                  <a:gd name="connsiteY243" fmla="*/ 9332 h 10000"/>
                  <a:gd name="connsiteX244" fmla="*/ 4415 w 10000"/>
                  <a:gd name="connsiteY244" fmla="*/ 9341 h 10000"/>
                  <a:gd name="connsiteX245" fmla="*/ 4418 w 10000"/>
                  <a:gd name="connsiteY245" fmla="*/ 9350 h 10000"/>
                  <a:gd name="connsiteX246" fmla="*/ 4415 w 10000"/>
                  <a:gd name="connsiteY246" fmla="*/ 9364 h 10000"/>
                  <a:gd name="connsiteX247" fmla="*/ 4418 w 10000"/>
                  <a:gd name="connsiteY247" fmla="*/ 9409 h 10000"/>
                  <a:gd name="connsiteX248" fmla="*/ 4418 w 10000"/>
                  <a:gd name="connsiteY248" fmla="*/ 9423 h 10000"/>
                  <a:gd name="connsiteX249" fmla="*/ 4415 w 10000"/>
                  <a:gd name="connsiteY249" fmla="*/ 9432 h 10000"/>
                  <a:gd name="connsiteX250" fmla="*/ 4398 w 10000"/>
                  <a:gd name="connsiteY250" fmla="*/ 9423 h 10000"/>
                  <a:gd name="connsiteX251" fmla="*/ 4390 w 10000"/>
                  <a:gd name="connsiteY251" fmla="*/ 9436 h 10000"/>
                  <a:gd name="connsiteX252" fmla="*/ 4385 w 10000"/>
                  <a:gd name="connsiteY252" fmla="*/ 9445 h 10000"/>
                  <a:gd name="connsiteX253" fmla="*/ 4376 w 10000"/>
                  <a:gd name="connsiteY253" fmla="*/ 9459 h 10000"/>
                  <a:gd name="connsiteX254" fmla="*/ 4354 w 10000"/>
                  <a:gd name="connsiteY254" fmla="*/ 9450 h 10000"/>
                  <a:gd name="connsiteX255" fmla="*/ 4352 w 10000"/>
                  <a:gd name="connsiteY255" fmla="*/ 9445 h 10000"/>
                  <a:gd name="connsiteX256" fmla="*/ 4354 w 10000"/>
                  <a:gd name="connsiteY256" fmla="*/ 9432 h 10000"/>
                  <a:gd name="connsiteX257" fmla="*/ 4368 w 10000"/>
                  <a:gd name="connsiteY257" fmla="*/ 9432 h 10000"/>
                  <a:gd name="connsiteX258" fmla="*/ 4371 w 10000"/>
                  <a:gd name="connsiteY258" fmla="*/ 9423 h 10000"/>
                  <a:gd name="connsiteX259" fmla="*/ 4371 w 10000"/>
                  <a:gd name="connsiteY259" fmla="*/ 9405 h 10000"/>
                  <a:gd name="connsiteX260" fmla="*/ 4368 w 10000"/>
                  <a:gd name="connsiteY260" fmla="*/ 9391 h 10000"/>
                  <a:gd name="connsiteX261" fmla="*/ 4363 w 10000"/>
                  <a:gd name="connsiteY261" fmla="*/ 9391 h 10000"/>
                  <a:gd name="connsiteX262" fmla="*/ 4354 w 10000"/>
                  <a:gd name="connsiteY262" fmla="*/ 9409 h 10000"/>
                  <a:gd name="connsiteX263" fmla="*/ 4335 w 10000"/>
                  <a:gd name="connsiteY263" fmla="*/ 9436 h 10000"/>
                  <a:gd name="connsiteX264" fmla="*/ 4327 w 10000"/>
                  <a:gd name="connsiteY264" fmla="*/ 9445 h 10000"/>
                  <a:gd name="connsiteX265" fmla="*/ 4313 w 10000"/>
                  <a:gd name="connsiteY265" fmla="*/ 9445 h 10000"/>
                  <a:gd name="connsiteX266" fmla="*/ 4305 w 10000"/>
                  <a:gd name="connsiteY266" fmla="*/ 9436 h 10000"/>
                  <a:gd name="connsiteX267" fmla="*/ 4296 w 10000"/>
                  <a:gd name="connsiteY267" fmla="*/ 9409 h 10000"/>
                  <a:gd name="connsiteX268" fmla="*/ 4302 w 10000"/>
                  <a:gd name="connsiteY268" fmla="*/ 9396 h 10000"/>
                  <a:gd name="connsiteX269" fmla="*/ 4302 w 10000"/>
                  <a:gd name="connsiteY269" fmla="*/ 9378 h 10000"/>
                  <a:gd name="connsiteX270" fmla="*/ 4302 w 10000"/>
                  <a:gd name="connsiteY270" fmla="*/ 9355 h 10000"/>
                  <a:gd name="connsiteX271" fmla="*/ 4296 w 10000"/>
                  <a:gd name="connsiteY271" fmla="*/ 9355 h 10000"/>
                  <a:gd name="connsiteX272" fmla="*/ 4294 w 10000"/>
                  <a:gd name="connsiteY272" fmla="*/ 9364 h 10000"/>
                  <a:gd name="connsiteX273" fmla="*/ 4288 w 10000"/>
                  <a:gd name="connsiteY273" fmla="*/ 9369 h 10000"/>
                  <a:gd name="connsiteX274" fmla="*/ 4288 w 10000"/>
                  <a:gd name="connsiteY274" fmla="*/ 9378 h 10000"/>
                  <a:gd name="connsiteX275" fmla="*/ 4288 w 10000"/>
                  <a:gd name="connsiteY275" fmla="*/ 9391 h 10000"/>
                  <a:gd name="connsiteX276" fmla="*/ 4285 w 10000"/>
                  <a:gd name="connsiteY276" fmla="*/ 9405 h 10000"/>
                  <a:gd name="connsiteX277" fmla="*/ 4274 w 10000"/>
                  <a:gd name="connsiteY277" fmla="*/ 9405 h 10000"/>
                  <a:gd name="connsiteX278" fmla="*/ 4272 w 10000"/>
                  <a:gd name="connsiteY278" fmla="*/ 9396 h 10000"/>
                  <a:gd name="connsiteX279" fmla="*/ 4266 w 10000"/>
                  <a:gd name="connsiteY279" fmla="*/ 9396 h 10000"/>
                  <a:gd name="connsiteX280" fmla="*/ 4263 w 10000"/>
                  <a:gd name="connsiteY280" fmla="*/ 9409 h 10000"/>
                  <a:gd name="connsiteX281" fmla="*/ 4263 w 10000"/>
                  <a:gd name="connsiteY281" fmla="*/ 9423 h 10000"/>
                  <a:gd name="connsiteX282" fmla="*/ 4266 w 10000"/>
                  <a:gd name="connsiteY282" fmla="*/ 9436 h 10000"/>
                  <a:gd name="connsiteX283" fmla="*/ 4258 w 10000"/>
                  <a:gd name="connsiteY283" fmla="*/ 9477 h 10000"/>
                  <a:gd name="connsiteX284" fmla="*/ 4263 w 10000"/>
                  <a:gd name="connsiteY284" fmla="*/ 9504 h 10000"/>
                  <a:gd name="connsiteX285" fmla="*/ 4263 w 10000"/>
                  <a:gd name="connsiteY285" fmla="*/ 9522 h 10000"/>
                  <a:gd name="connsiteX286" fmla="*/ 4249 w 10000"/>
                  <a:gd name="connsiteY286" fmla="*/ 9535 h 10000"/>
                  <a:gd name="connsiteX287" fmla="*/ 4247 w 10000"/>
                  <a:gd name="connsiteY287" fmla="*/ 9549 h 10000"/>
                  <a:gd name="connsiteX288" fmla="*/ 4249 w 10000"/>
                  <a:gd name="connsiteY288" fmla="*/ 9576 h 10000"/>
                  <a:gd name="connsiteX289" fmla="*/ 4249 w 10000"/>
                  <a:gd name="connsiteY289" fmla="*/ 9581 h 10000"/>
                  <a:gd name="connsiteX290" fmla="*/ 4238 w 10000"/>
                  <a:gd name="connsiteY290" fmla="*/ 9581 h 10000"/>
                  <a:gd name="connsiteX291" fmla="*/ 4233 w 10000"/>
                  <a:gd name="connsiteY291" fmla="*/ 9576 h 10000"/>
                  <a:gd name="connsiteX292" fmla="*/ 4216 w 10000"/>
                  <a:gd name="connsiteY292" fmla="*/ 9535 h 10000"/>
                  <a:gd name="connsiteX293" fmla="*/ 4214 w 10000"/>
                  <a:gd name="connsiteY293" fmla="*/ 9549 h 10000"/>
                  <a:gd name="connsiteX294" fmla="*/ 4197 w 10000"/>
                  <a:gd name="connsiteY294" fmla="*/ 9553 h 10000"/>
                  <a:gd name="connsiteX295" fmla="*/ 4178 w 10000"/>
                  <a:gd name="connsiteY295" fmla="*/ 9553 h 10000"/>
                  <a:gd name="connsiteX296" fmla="*/ 4175 w 10000"/>
                  <a:gd name="connsiteY296" fmla="*/ 9562 h 10000"/>
                  <a:gd name="connsiteX297" fmla="*/ 4175 w 10000"/>
                  <a:gd name="connsiteY297" fmla="*/ 9567 h 10000"/>
                  <a:gd name="connsiteX298" fmla="*/ 4183 w 10000"/>
                  <a:gd name="connsiteY298" fmla="*/ 9581 h 10000"/>
                  <a:gd name="connsiteX299" fmla="*/ 4192 w 10000"/>
                  <a:gd name="connsiteY299" fmla="*/ 9594 h 10000"/>
                  <a:gd name="connsiteX300" fmla="*/ 4192 w 10000"/>
                  <a:gd name="connsiteY300" fmla="*/ 9603 h 10000"/>
                  <a:gd name="connsiteX301" fmla="*/ 4186 w 10000"/>
                  <a:gd name="connsiteY301" fmla="*/ 9608 h 10000"/>
                  <a:gd name="connsiteX302" fmla="*/ 4178 w 10000"/>
                  <a:gd name="connsiteY302" fmla="*/ 9608 h 10000"/>
                  <a:gd name="connsiteX303" fmla="*/ 4153 w 10000"/>
                  <a:gd name="connsiteY303" fmla="*/ 9576 h 10000"/>
                  <a:gd name="connsiteX304" fmla="*/ 4142 w 10000"/>
                  <a:gd name="connsiteY304" fmla="*/ 9576 h 10000"/>
                  <a:gd name="connsiteX305" fmla="*/ 4134 w 10000"/>
                  <a:gd name="connsiteY305" fmla="*/ 9581 h 10000"/>
                  <a:gd name="connsiteX306" fmla="*/ 4120 w 10000"/>
                  <a:gd name="connsiteY306" fmla="*/ 9590 h 10000"/>
                  <a:gd name="connsiteX307" fmla="*/ 4111 w 10000"/>
                  <a:gd name="connsiteY307" fmla="*/ 9608 h 10000"/>
                  <a:gd name="connsiteX308" fmla="*/ 4089 w 10000"/>
                  <a:gd name="connsiteY308" fmla="*/ 9617 h 10000"/>
                  <a:gd name="connsiteX309" fmla="*/ 4073 w 10000"/>
                  <a:gd name="connsiteY309" fmla="*/ 9617 h 10000"/>
                  <a:gd name="connsiteX310" fmla="*/ 4054 w 10000"/>
                  <a:gd name="connsiteY310" fmla="*/ 9608 h 10000"/>
                  <a:gd name="connsiteX311" fmla="*/ 4040 w 10000"/>
                  <a:gd name="connsiteY311" fmla="*/ 9608 h 10000"/>
                  <a:gd name="connsiteX312" fmla="*/ 4029 w 10000"/>
                  <a:gd name="connsiteY312" fmla="*/ 9603 h 10000"/>
                  <a:gd name="connsiteX313" fmla="*/ 4015 w 10000"/>
                  <a:gd name="connsiteY313" fmla="*/ 9594 h 10000"/>
                  <a:gd name="connsiteX314" fmla="*/ 3998 w 10000"/>
                  <a:gd name="connsiteY314" fmla="*/ 9590 h 10000"/>
                  <a:gd name="connsiteX315" fmla="*/ 3982 w 10000"/>
                  <a:gd name="connsiteY315" fmla="*/ 9576 h 10000"/>
                  <a:gd name="connsiteX316" fmla="*/ 3974 w 10000"/>
                  <a:gd name="connsiteY316" fmla="*/ 9567 h 10000"/>
                  <a:gd name="connsiteX317" fmla="*/ 3957 w 10000"/>
                  <a:gd name="connsiteY317" fmla="*/ 9562 h 10000"/>
                  <a:gd name="connsiteX318" fmla="*/ 3949 w 10000"/>
                  <a:gd name="connsiteY318" fmla="*/ 9553 h 10000"/>
                  <a:gd name="connsiteX319" fmla="*/ 3943 w 10000"/>
                  <a:gd name="connsiteY319" fmla="*/ 9553 h 10000"/>
                  <a:gd name="connsiteX320" fmla="*/ 3932 w 10000"/>
                  <a:gd name="connsiteY320" fmla="*/ 9540 h 10000"/>
                  <a:gd name="connsiteX321" fmla="*/ 3927 w 10000"/>
                  <a:gd name="connsiteY321" fmla="*/ 9540 h 10000"/>
                  <a:gd name="connsiteX322" fmla="*/ 3918 w 10000"/>
                  <a:gd name="connsiteY322" fmla="*/ 9540 h 10000"/>
                  <a:gd name="connsiteX323" fmla="*/ 3916 w 10000"/>
                  <a:gd name="connsiteY323" fmla="*/ 9562 h 10000"/>
                  <a:gd name="connsiteX324" fmla="*/ 3902 w 10000"/>
                  <a:gd name="connsiteY324" fmla="*/ 9576 h 10000"/>
                  <a:gd name="connsiteX325" fmla="*/ 3888 w 10000"/>
                  <a:gd name="connsiteY325" fmla="*/ 9567 h 10000"/>
                  <a:gd name="connsiteX326" fmla="*/ 3877 w 10000"/>
                  <a:gd name="connsiteY326" fmla="*/ 9567 h 10000"/>
                  <a:gd name="connsiteX327" fmla="*/ 3863 w 10000"/>
                  <a:gd name="connsiteY327" fmla="*/ 9562 h 10000"/>
                  <a:gd name="connsiteX328" fmla="*/ 3860 w 10000"/>
                  <a:gd name="connsiteY328" fmla="*/ 9549 h 10000"/>
                  <a:gd name="connsiteX329" fmla="*/ 3852 w 10000"/>
                  <a:gd name="connsiteY329" fmla="*/ 9535 h 10000"/>
                  <a:gd name="connsiteX330" fmla="*/ 3838 w 10000"/>
                  <a:gd name="connsiteY330" fmla="*/ 9513 h 10000"/>
                  <a:gd name="connsiteX331" fmla="*/ 3830 w 10000"/>
                  <a:gd name="connsiteY331" fmla="*/ 9504 h 10000"/>
                  <a:gd name="connsiteX332" fmla="*/ 3827 w 10000"/>
                  <a:gd name="connsiteY332" fmla="*/ 9504 h 10000"/>
                  <a:gd name="connsiteX333" fmla="*/ 3822 w 10000"/>
                  <a:gd name="connsiteY333" fmla="*/ 9522 h 10000"/>
                  <a:gd name="connsiteX334" fmla="*/ 3819 w 10000"/>
                  <a:gd name="connsiteY334" fmla="*/ 9526 h 10000"/>
                  <a:gd name="connsiteX335" fmla="*/ 3805 w 10000"/>
                  <a:gd name="connsiteY335" fmla="*/ 9535 h 10000"/>
                  <a:gd name="connsiteX336" fmla="*/ 3800 w 10000"/>
                  <a:gd name="connsiteY336" fmla="*/ 9504 h 10000"/>
                  <a:gd name="connsiteX337" fmla="*/ 3805 w 10000"/>
                  <a:gd name="connsiteY337" fmla="*/ 9499 h 10000"/>
                  <a:gd name="connsiteX338" fmla="*/ 3797 w 10000"/>
                  <a:gd name="connsiteY338" fmla="*/ 9463 h 10000"/>
                  <a:gd name="connsiteX339" fmla="*/ 3783 w 10000"/>
                  <a:gd name="connsiteY339" fmla="*/ 9459 h 10000"/>
                  <a:gd name="connsiteX340" fmla="*/ 3772 w 10000"/>
                  <a:gd name="connsiteY340" fmla="*/ 9450 h 10000"/>
                  <a:gd name="connsiteX341" fmla="*/ 3758 w 10000"/>
                  <a:gd name="connsiteY341" fmla="*/ 9450 h 10000"/>
                  <a:gd name="connsiteX342" fmla="*/ 3742 w 10000"/>
                  <a:gd name="connsiteY342" fmla="*/ 9450 h 10000"/>
                  <a:gd name="connsiteX343" fmla="*/ 3725 w 10000"/>
                  <a:gd name="connsiteY343" fmla="*/ 9450 h 10000"/>
                  <a:gd name="connsiteX344" fmla="*/ 3717 w 10000"/>
                  <a:gd name="connsiteY344" fmla="*/ 9450 h 10000"/>
                  <a:gd name="connsiteX345" fmla="*/ 3709 w 10000"/>
                  <a:gd name="connsiteY345" fmla="*/ 9445 h 10000"/>
                  <a:gd name="connsiteX346" fmla="*/ 3695 w 10000"/>
                  <a:gd name="connsiteY346" fmla="*/ 9445 h 10000"/>
                  <a:gd name="connsiteX347" fmla="*/ 3692 w 10000"/>
                  <a:gd name="connsiteY347" fmla="*/ 9445 h 10000"/>
                  <a:gd name="connsiteX348" fmla="*/ 3684 w 10000"/>
                  <a:gd name="connsiteY348" fmla="*/ 9436 h 10000"/>
                  <a:gd name="connsiteX349" fmla="*/ 3687 w 10000"/>
                  <a:gd name="connsiteY349" fmla="*/ 9418 h 10000"/>
                  <a:gd name="connsiteX350" fmla="*/ 3692 w 10000"/>
                  <a:gd name="connsiteY350" fmla="*/ 9409 h 10000"/>
                  <a:gd name="connsiteX351" fmla="*/ 3695 w 10000"/>
                  <a:gd name="connsiteY351" fmla="*/ 9405 h 10000"/>
                  <a:gd name="connsiteX352" fmla="*/ 3711 w 10000"/>
                  <a:gd name="connsiteY352" fmla="*/ 9396 h 10000"/>
                  <a:gd name="connsiteX353" fmla="*/ 3717 w 10000"/>
                  <a:gd name="connsiteY353" fmla="*/ 9396 h 10000"/>
                  <a:gd name="connsiteX354" fmla="*/ 3722 w 10000"/>
                  <a:gd name="connsiteY354" fmla="*/ 9396 h 10000"/>
                  <a:gd name="connsiteX355" fmla="*/ 3733 w 10000"/>
                  <a:gd name="connsiteY355" fmla="*/ 9391 h 10000"/>
                  <a:gd name="connsiteX356" fmla="*/ 3742 w 10000"/>
                  <a:gd name="connsiteY356" fmla="*/ 9378 h 10000"/>
                  <a:gd name="connsiteX357" fmla="*/ 3747 w 10000"/>
                  <a:gd name="connsiteY357" fmla="*/ 9369 h 10000"/>
                  <a:gd name="connsiteX358" fmla="*/ 3750 w 10000"/>
                  <a:gd name="connsiteY358" fmla="*/ 9355 h 10000"/>
                  <a:gd name="connsiteX359" fmla="*/ 3750 w 10000"/>
                  <a:gd name="connsiteY359" fmla="*/ 9350 h 10000"/>
                  <a:gd name="connsiteX360" fmla="*/ 3747 w 10000"/>
                  <a:gd name="connsiteY360" fmla="*/ 9328 h 10000"/>
                  <a:gd name="connsiteX361" fmla="*/ 3747 w 10000"/>
                  <a:gd name="connsiteY361" fmla="*/ 9314 h 10000"/>
                  <a:gd name="connsiteX362" fmla="*/ 3750 w 10000"/>
                  <a:gd name="connsiteY362" fmla="*/ 9305 h 10000"/>
                  <a:gd name="connsiteX363" fmla="*/ 3756 w 10000"/>
                  <a:gd name="connsiteY363" fmla="*/ 9305 h 10000"/>
                  <a:gd name="connsiteX364" fmla="*/ 3767 w 10000"/>
                  <a:gd name="connsiteY364" fmla="*/ 9301 h 10000"/>
                  <a:gd name="connsiteX365" fmla="*/ 3772 w 10000"/>
                  <a:gd name="connsiteY365" fmla="*/ 9287 h 10000"/>
                  <a:gd name="connsiteX366" fmla="*/ 3775 w 10000"/>
                  <a:gd name="connsiteY366" fmla="*/ 9265 h 10000"/>
                  <a:gd name="connsiteX367" fmla="*/ 3775 w 10000"/>
                  <a:gd name="connsiteY367" fmla="*/ 9238 h 10000"/>
                  <a:gd name="connsiteX368" fmla="*/ 3772 w 10000"/>
                  <a:gd name="connsiteY368" fmla="*/ 9211 h 10000"/>
                  <a:gd name="connsiteX369" fmla="*/ 3772 w 10000"/>
                  <a:gd name="connsiteY369" fmla="*/ 9197 h 10000"/>
                  <a:gd name="connsiteX370" fmla="*/ 3775 w 10000"/>
                  <a:gd name="connsiteY370" fmla="*/ 9170 h 10000"/>
                  <a:gd name="connsiteX371" fmla="*/ 3775 w 10000"/>
                  <a:gd name="connsiteY371" fmla="*/ 9147 h 10000"/>
                  <a:gd name="connsiteX372" fmla="*/ 3775 w 10000"/>
                  <a:gd name="connsiteY372" fmla="*/ 9129 h 10000"/>
                  <a:gd name="connsiteX373" fmla="*/ 3775 w 10000"/>
                  <a:gd name="connsiteY373" fmla="*/ 9116 h 10000"/>
                  <a:gd name="connsiteX374" fmla="*/ 3789 w 10000"/>
                  <a:gd name="connsiteY374" fmla="*/ 9107 h 10000"/>
                  <a:gd name="connsiteX375" fmla="*/ 3789 w 10000"/>
                  <a:gd name="connsiteY375" fmla="*/ 9089 h 10000"/>
                  <a:gd name="connsiteX376" fmla="*/ 3783 w 10000"/>
                  <a:gd name="connsiteY376" fmla="*/ 9035 h 10000"/>
                  <a:gd name="connsiteX377" fmla="*/ 3783 w 10000"/>
                  <a:gd name="connsiteY377" fmla="*/ 9017 h 10000"/>
                  <a:gd name="connsiteX378" fmla="*/ 3791 w 10000"/>
                  <a:gd name="connsiteY378" fmla="*/ 8999 h 10000"/>
                  <a:gd name="connsiteX379" fmla="*/ 3797 w 10000"/>
                  <a:gd name="connsiteY379" fmla="*/ 8990 h 10000"/>
                  <a:gd name="connsiteX380" fmla="*/ 3808 w 10000"/>
                  <a:gd name="connsiteY380" fmla="*/ 8963 h 10000"/>
                  <a:gd name="connsiteX381" fmla="*/ 3813 w 10000"/>
                  <a:gd name="connsiteY381" fmla="*/ 8931 h 10000"/>
                  <a:gd name="connsiteX382" fmla="*/ 3813 w 10000"/>
                  <a:gd name="connsiteY382" fmla="*/ 8917 h 10000"/>
                  <a:gd name="connsiteX383" fmla="*/ 3808 w 10000"/>
                  <a:gd name="connsiteY383" fmla="*/ 8908 h 10000"/>
                  <a:gd name="connsiteX384" fmla="*/ 3813 w 10000"/>
                  <a:gd name="connsiteY384" fmla="*/ 8904 h 10000"/>
                  <a:gd name="connsiteX385" fmla="*/ 3813 w 10000"/>
                  <a:gd name="connsiteY385" fmla="*/ 8890 h 10000"/>
                  <a:gd name="connsiteX386" fmla="*/ 3808 w 10000"/>
                  <a:gd name="connsiteY386" fmla="*/ 8877 h 10000"/>
                  <a:gd name="connsiteX387" fmla="*/ 3808 w 10000"/>
                  <a:gd name="connsiteY387" fmla="*/ 8854 h 10000"/>
                  <a:gd name="connsiteX388" fmla="*/ 3808 w 10000"/>
                  <a:gd name="connsiteY388" fmla="*/ 8841 h 10000"/>
                  <a:gd name="connsiteX389" fmla="*/ 3808 w 10000"/>
                  <a:gd name="connsiteY389" fmla="*/ 8827 h 10000"/>
                  <a:gd name="connsiteX390" fmla="*/ 3808 w 10000"/>
                  <a:gd name="connsiteY390" fmla="*/ 8818 h 10000"/>
                  <a:gd name="connsiteX391" fmla="*/ 3808 w 10000"/>
                  <a:gd name="connsiteY391" fmla="*/ 8814 h 10000"/>
                  <a:gd name="connsiteX392" fmla="*/ 3808 w 10000"/>
                  <a:gd name="connsiteY392" fmla="*/ 8805 h 10000"/>
                  <a:gd name="connsiteX393" fmla="*/ 3808 w 10000"/>
                  <a:gd name="connsiteY393" fmla="*/ 8787 h 10000"/>
                  <a:gd name="connsiteX394" fmla="*/ 3808 w 10000"/>
                  <a:gd name="connsiteY394" fmla="*/ 8764 h 10000"/>
                  <a:gd name="connsiteX395" fmla="*/ 3808 w 10000"/>
                  <a:gd name="connsiteY395" fmla="*/ 8746 h 10000"/>
                  <a:gd name="connsiteX396" fmla="*/ 3805 w 10000"/>
                  <a:gd name="connsiteY396" fmla="*/ 8733 h 10000"/>
                  <a:gd name="connsiteX397" fmla="*/ 3805 w 10000"/>
                  <a:gd name="connsiteY397" fmla="*/ 8724 h 10000"/>
                  <a:gd name="connsiteX398" fmla="*/ 3808 w 10000"/>
                  <a:gd name="connsiteY398" fmla="*/ 8719 h 10000"/>
                  <a:gd name="connsiteX399" fmla="*/ 3813 w 10000"/>
                  <a:gd name="connsiteY399" fmla="*/ 8710 h 10000"/>
                  <a:gd name="connsiteX400" fmla="*/ 3819 w 10000"/>
                  <a:gd name="connsiteY400" fmla="*/ 8687 h 10000"/>
                  <a:gd name="connsiteX401" fmla="*/ 3822 w 10000"/>
                  <a:gd name="connsiteY401" fmla="*/ 8674 h 10000"/>
                  <a:gd name="connsiteX402" fmla="*/ 3822 w 10000"/>
                  <a:gd name="connsiteY402" fmla="*/ 8647 h 10000"/>
                  <a:gd name="connsiteX403" fmla="*/ 3827 w 10000"/>
                  <a:gd name="connsiteY403" fmla="*/ 8642 h 10000"/>
                  <a:gd name="connsiteX404" fmla="*/ 3827 w 10000"/>
                  <a:gd name="connsiteY404" fmla="*/ 8620 h 10000"/>
                  <a:gd name="connsiteX405" fmla="*/ 3836 w 10000"/>
                  <a:gd name="connsiteY405" fmla="*/ 8593 h 10000"/>
                  <a:gd name="connsiteX406" fmla="*/ 3838 w 10000"/>
                  <a:gd name="connsiteY406" fmla="*/ 8566 h 10000"/>
                  <a:gd name="connsiteX407" fmla="*/ 3838 w 10000"/>
                  <a:gd name="connsiteY407" fmla="*/ 8561 h 10000"/>
                  <a:gd name="connsiteX408" fmla="*/ 3844 w 10000"/>
                  <a:gd name="connsiteY408" fmla="*/ 8530 h 10000"/>
                  <a:gd name="connsiteX409" fmla="*/ 3844 w 10000"/>
                  <a:gd name="connsiteY409" fmla="*/ 8512 h 10000"/>
                  <a:gd name="connsiteX410" fmla="*/ 3844 w 10000"/>
                  <a:gd name="connsiteY410" fmla="*/ 8489 h 10000"/>
                  <a:gd name="connsiteX411" fmla="*/ 3838 w 10000"/>
                  <a:gd name="connsiteY411" fmla="*/ 8444 h 10000"/>
                  <a:gd name="connsiteX412" fmla="*/ 3838 w 10000"/>
                  <a:gd name="connsiteY412" fmla="*/ 8403 h 10000"/>
                  <a:gd name="connsiteX413" fmla="*/ 3838 w 10000"/>
                  <a:gd name="connsiteY413" fmla="*/ 8358 h 10000"/>
                  <a:gd name="connsiteX414" fmla="*/ 3836 w 10000"/>
                  <a:gd name="connsiteY414" fmla="*/ 8331 h 10000"/>
                  <a:gd name="connsiteX415" fmla="*/ 3838 w 10000"/>
                  <a:gd name="connsiteY415" fmla="*/ 8286 h 10000"/>
                  <a:gd name="connsiteX416" fmla="*/ 3836 w 10000"/>
                  <a:gd name="connsiteY416" fmla="*/ 8245 h 10000"/>
                  <a:gd name="connsiteX417" fmla="*/ 3836 w 10000"/>
                  <a:gd name="connsiteY417" fmla="*/ 8209 h 10000"/>
                  <a:gd name="connsiteX418" fmla="*/ 3836 w 10000"/>
                  <a:gd name="connsiteY418" fmla="*/ 8155 h 10000"/>
                  <a:gd name="connsiteX419" fmla="*/ 3836 w 10000"/>
                  <a:gd name="connsiteY419" fmla="*/ 8128 h 10000"/>
                  <a:gd name="connsiteX420" fmla="*/ 3836 w 10000"/>
                  <a:gd name="connsiteY420" fmla="*/ 8092 h 10000"/>
                  <a:gd name="connsiteX421" fmla="*/ 3830 w 10000"/>
                  <a:gd name="connsiteY421" fmla="*/ 8056 h 10000"/>
                  <a:gd name="connsiteX422" fmla="*/ 3830 w 10000"/>
                  <a:gd name="connsiteY422" fmla="*/ 8029 h 10000"/>
                  <a:gd name="connsiteX423" fmla="*/ 3830 w 10000"/>
                  <a:gd name="connsiteY423" fmla="*/ 8011 h 10000"/>
                  <a:gd name="connsiteX424" fmla="*/ 3827 w 10000"/>
                  <a:gd name="connsiteY424" fmla="*/ 7988 h 10000"/>
                  <a:gd name="connsiteX425" fmla="*/ 3827 w 10000"/>
                  <a:gd name="connsiteY425" fmla="*/ 7961 h 10000"/>
                  <a:gd name="connsiteX426" fmla="*/ 3822 w 10000"/>
                  <a:gd name="connsiteY426" fmla="*/ 7943 h 10000"/>
                  <a:gd name="connsiteX427" fmla="*/ 3822 w 10000"/>
                  <a:gd name="connsiteY427" fmla="*/ 7934 h 10000"/>
                  <a:gd name="connsiteX428" fmla="*/ 3819 w 10000"/>
                  <a:gd name="connsiteY428" fmla="*/ 7934 h 10000"/>
                  <a:gd name="connsiteX429" fmla="*/ 3789 w 10000"/>
                  <a:gd name="connsiteY429" fmla="*/ 7934 h 10000"/>
                  <a:gd name="connsiteX430" fmla="*/ 3758 w 10000"/>
                  <a:gd name="connsiteY430" fmla="*/ 7934 h 10000"/>
                  <a:gd name="connsiteX431" fmla="*/ 3709 w 10000"/>
                  <a:gd name="connsiteY431" fmla="*/ 7934 h 10000"/>
                  <a:gd name="connsiteX432" fmla="*/ 3684 w 10000"/>
                  <a:gd name="connsiteY432" fmla="*/ 7934 h 10000"/>
                  <a:gd name="connsiteX433" fmla="*/ 3645 w 10000"/>
                  <a:gd name="connsiteY433" fmla="*/ 7943 h 10000"/>
                  <a:gd name="connsiteX434" fmla="*/ 3598 w 10000"/>
                  <a:gd name="connsiteY434" fmla="*/ 7943 h 10000"/>
                  <a:gd name="connsiteX435" fmla="*/ 3573 w 10000"/>
                  <a:gd name="connsiteY435" fmla="*/ 7948 h 10000"/>
                  <a:gd name="connsiteX436" fmla="*/ 3549 w 10000"/>
                  <a:gd name="connsiteY436" fmla="*/ 7943 h 10000"/>
                  <a:gd name="connsiteX437" fmla="*/ 3540 w 10000"/>
                  <a:gd name="connsiteY437" fmla="*/ 7934 h 10000"/>
                  <a:gd name="connsiteX438" fmla="*/ 3538 w 10000"/>
                  <a:gd name="connsiteY438" fmla="*/ 7934 h 10000"/>
                  <a:gd name="connsiteX439" fmla="*/ 3518 w 10000"/>
                  <a:gd name="connsiteY439" fmla="*/ 7961 h 10000"/>
                  <a:gd name="connsiteX440" fmla="*/ 3518 w 10000"/>
                  <a:gd name="connsiteY440" fmla="*/ 7975 h 10000"/>
                  <a:gd name="connsiteX441" fmla="*/ 3518 w 10000"/>
                  <a:gd name="connsiteY441" fmla="*/ 8002 h 10000"/>
                  <a:gd name="connsiteX442" fmla="*/ 3510 w 10000"/>
                  <a:gd name="connsiteY442" fmla="*/ 8011 h 10000"/>
                  <a:gd name="connsiteX443" fmla="*/ 3493 w 10000"/>
                  <a:gd name="connsiteY443" fmla="*/ 8024 h 10000"/>
                  <a:gd name="connsiteX444" fmla="*/ 3474 w 10000"/>
                  <a:gd name="connsiteY444" fmla="*/ 8029 h 10000"/>
                  <a:gd name="connsiteX445" fmla="*/ 3458 w 10000"/>
                  <a:gd name="connsiteY445" fmla="*/ 8042 h 10000"/>
                  <a:gd name="connsiteX446" fmla="*/ 3435 w 10000"/>
                  <a:gd name="connsiteY446" fmla="*/ 8065 h 10000"/>
                  <a:gd name="connsiteX447" fmla="*/ 3422 w 10000"/>
                  <a:gd name="connsiteY447" fmla="*/ 8074 h 10000"/>
                  <a:gd name="connsiteX448" fmla="*/ 3411 w 10000"/>
                  <a:gd name="connsiteY448" fmla="*/ 8088 h 10000"/>
                  <a:gd name="connsiteX449" fmla="*/ 3402 w 10000"/>
                  <a:gd name="connsiteY449" fmla="*/ 8092 h 10000"/>
                  <a:gd name="connsiteX450" fmla="*/ 3372 w 10000"/>
                  <a:gd name="connsiteY450" fmla="*/ 8119 h 10000"/>
                  <a:gd name="connsiteX451" fmla="*/ 3353 w 10000"/>
                  <a:gd name="connsiteY451" fmla="*/ 8133 h 10000"/>
                  <a:gd name="connsiteX452" fmla="*/ 3344 w 10000"/>
                  <a:gd name="connsiteY452" fmla="*/ 8142 h 10000"/>
                  <a:gd name="connsiteX453" fmla="*/ 3333 w 10000"/>
                  <a:gd name="connsiteY453" fmla="*/ 8160 h 10000"/>
                  <a:gd name="connsiteX454" fmla="*/ 3322 w 10000"/>
                  <a:gd name="connsiteY454" fmla="*/ 8196 h 10000"/>
                  <a:gd name="connsiteX455" fmla="*/ 3317 w 10000"/>
                  <a:gd name="connsiteY455" fmla="*/ 8209 h 10000"/>
                  <a:gd name="connsiteX456" fmla="*/ 3297 w 10000"/>
                  <a:gd name="connsiteY456" fmla="*/ 8245 h 10000"/>
                  <a:gd name="connsiteX457" fmla="*/ 3292 w 10000"/>
                  <a:gd name="connsiteY457" fmla="*/ 8250 h 10000"/>
                  <a:gd name="connsiteX458" fmla="*/ 3281 w 10000"/>
                  <a:gd name="connsiteY458" fmla="*/ 8272 h 10000"/>
                  <a:gd name="connsiteX459" fmla="*/ 3275 w 10000"/>
                  <a:gd name="connsiteY459" fmla="*/ 8277 h 10000"/>
                  <a:gd name="connsiteX460" fmla="*/ 3264 w 10000"/>
                  <a:gd name="connsiteY460" fmla="*/ 8313 h 10000"/>
                  <a:gd name="connsiteX461" fmla="*/ 3248 w 10000"/>
                  <a:gd name="connsiteY461" fmla="*/ 8327 h 10000"/>
                  <a:gd name="connsiteX462" fmla="*/ 3212 w 10000"/>
                  <a:gd name="connsiteY462" fmla="*/ 8340 h 10000"/>
                  <a:gd name="connsiteX463" fmla="*/ 3195 w 10000"/>
                  <a:gd name="connsiteY463" fmla="*/ 8345 h 10000"/>
                  <a:gd name="connsiteX464" fmla="*/ 3195 w 10000"/>
                  <a:gd name="connsiteY464" fmla="*/ 8354 h 10000"/>
                  <a:gd name="connsiteX465" fmla="*/ 3193 w 10000"/>
                  <a:gd name="connsiteY465" fmla="*/ 8358 h 10000"/>
                  <a:gd name="connsiteX466" fmla="*/ 3179 w 10000"/>
                  <a:gd name="connsiteY466" fmla="*/ 8367 h 10000"/>
                  <a:gd name="connsiteX467" fmla="*/ 3171 w 10000"/>
                  <a:gd name="connsiteY467" fmla="*/ 8381 h 10000"/>
                  <a:gd name="connsiteX468" fmla="*/ 3146 w 10000"/>
                  <a:gd name="connsiteY468" fmla="*/ 8408 h 10000"/>
                  <a:gd name="connsiteX469" fmla="*/ 3137 w 10000"/>
                  <a:gd name="connsiteY469" fmla="*/ 8417 h 10000"/>
                  <a:gd name="connsiteX470" fmla="*/ 3115 w 10000"/>
                  <a:gd name="connsiteY470" fmla="*/ 8430 h 10000"/>
                  <a:gd name="connsiteX471" fmla="*/ 3096 w 10000"/>
                  <a:gd name="connsiteY471" fmla="*/ 8417 h 10000"/>
                  <a:gd name="connsiteX472" fmla="*/ 3082 w 10000"/>
                  <a:gd name="connsiteY472" fmla="*/ 8403 h 10000"/>
                  <a:gd name="connsiteX473" fmla="*/ 3066 w 10000"/>
                  <a:gd name="connsiteY473" fmla="*/ 8381 h 10000"/>
                  <a:gd name="connsiteX474" fmla="*/ 3063 w 10000"/>
                  <a:gd name="connsiteY474" fmla="*/ 8372 h 10000"/>
                  <a:gd name="connsiteX475" fmla="*/ 3057 w 10000"/>
                  <a:gd name="connsiteY475" fmla="*/ 8358 h 10000"/>
                  <a:gd name="connsiteX476" fmla="*/ 3052 w 10000"/>
                  <a:gd name="connsiteY476" fmla="*/ 8345 h 10000"/>
                  <a:gd name="connsiteX477" fmla="*/ 3044 w 10000"/>
                  <a:gd name="connsiteY477" fmla="*/ 8327 h 10000"/>
                  <a:gd name="connsiteX478" fmla="*/ 3027 w 10000"/>
                  <a:gd name="connsiteY478" fmla="*/ 8304 h 10000"/>
                  <a:gd name="connsiteX479" fmla="*/ 3016 w 10000"/>
                  <a:gd name="connsiteY479" fmla="*/ 8304 h 10000"/>
                  <a:gd name="connsiteX480" fmla="*/ 3002 w 10000"/>
                  <a:gd name="connsiteY480" fmla="*/ 8304 h 10000"/>
                  <a:gd name="connsiteX481" fmla="*/ 2977 w 10000"/>
                  <a:gd name="connsiteY481" fmla="*/ 8304 h 10000"/>
                  <a:gd name="connsiteX482" fmla="*/ 2961 w 10000"/>
                  <a:gd name="connsiteY482" fmla="*/ 8300 h 10000"/>
                  <a:gd name="connsiteX483" fmla="*/ 2936 w 10000"/>
                  <a:gd name="connsiteY483" fmla="*/ 8300 h 10000"/>
                  <a:gd name="connsiteX484" fmla="*/ 2922 w 10000"/>
                  <a:gd name="connsiteY484" fmla="*/ 8313 h 10000"/>
                  <a:gd name="connsiteX485" fmla="*/ 2911 w 10000"/>
                  <a:gd name="connsiteY485" fmla="*/ 8313 h 10000"/>
                  <a:gd name="connsiteX486" fmla="*/ 2881 w 10000"/>
                  <a:gd name="connsiteY486" fmla="*/ 8304 h 10000"/>
                  <a:gd name="connsiteX487" fmla="*/ 2878 w 10000"/>
                  <a:gd name="connsiteY487" fmla="*/ 8304 h 10000"/>
                  <a:gd name="connsiteX488" fmla="*/ 2867 w 10000"/>
                  <a:gd name="connsiteY488" fmla="*/ 8313 h 10000"/>
                  <a:gd name="connsiteX489" fmla="*/ 2859 w 10000"/>
                  <a:gd name="connsiteY489" fmla="*/ 8318 h 10000"/>
                  <a:gd name="connsiteX490" fmla="*/ 2856 w 10000"/>
                  <a:gd name="connsiteY490" fmla="*/ 8327 h 10000"/>
                  <a:gd name="connsiteX491" fmla="*/ 2856 w 10000"/>
                  <a:gd name="connsiteY491" fmla="*/ 8331 h 10000"/>
                  <a:gd name="connsiteX492" fmla="*/ 2850 w 10000"/>
                  <a:gd name="connsiteY492" fmla="*/ 8340 h 10000"/>
                  <a:gd name="connsiteX493" fmla="*/ 2864 w 10000"/>
                  <a:gd name="connsiteY493" fmla="*/ 8345 h 10000"/>
                  <a:gd name="connsiteX494" fmla="*/ 2867 w 10000"/>
                  <a:gd name="connsiteY494" fmla="*/ 8354 h 10000"/>
                  <a:gd name="connsiteX495" fmla="*/ 2878 w 10000"/>
                  <a:gd name="connsiteY495" fmla="*/ 8367 h 10000"/>
                  <a:gd name="connsiteX496" fmla="*/ 2881 w 10000"/>
                  <a:gd name="connsiteY496" fmla="*/ 8385 h 10000"/>
                  <a:gd name="connsiteX497" fmla="*/ 2881 w 10000"/>
                  <a:gd name="connsiteY497" fmla="*/ 8403 h 10000"/>
                  <a:gd name="connsiteX498" fmla="*/ 2886 w 10000"/>
                  <a:gd name="connsiteY498" fmla="*/ 8417 h 10000"/>
                  <a:gd name="connsiteX499" fmla="*/ 2889 w 10000"/>
                  <a:gd name="connsiteY499" fmla="*/ 8430 h 10000"/>
                  <a:gd name="connsiteX500" fmla="*/ 2897 w 10000"/>
                  <a:gd name="connsiteY500" fmla="*/ 8444 h 10000"/>
                  <a:gd name="connsiteX501" fmla="*/ 2903 w 10000"/>
                  <a:gd name="connsiteY501" fmla="*/ 8462 h 10000"/>
                  <a:gd name="connsiteX502" fmla="*/ 2906 w 10000"/>
                  <a:gd name="connsiteY502" fmla="*/ 8484 h 10000"/>
                  <a:gd name="connsiteX503" fmla="*/ 2906 w 10000"/>
                  <a:gd name="connsiteY503" fmla="*/ 8512 h 10000"/>
                  <a:gd name="connsiteX504" fmla="*/ 2903 w 10000"/>
                  <a:gd name="connsiteY504" fmla="*/ 8539 h 10000"/>
                  <a:gd name="connsiteX505" fmla="*/ 2903 w 10000"/>
                  <a:gd name="connsiteY505" fmla="*/ 8561 h 10000"/>
                  <a:gd name="connsiteX506" fmla="*/ 2903 w 10000"/>
                  <a:gd name="connsiteY506" fmla="*/ 8575 h 10000"/>
                  <a:gd name="connsiteX507" fmla="*/ 2906 w 10000"/>
                  <a:gd name="connsiteY507" fmla="*/ 8588 h 10000"/>
                  <a:gd name="connsiteX508" fmla="*/ 2831 w 10000"/>
                  <a:gd name="connsiteY508" fmla="*/ 8683 h 10000"/>
                  <a:gd name="connsiteX509" fmla="*/ 2674 w 10000"/>
                  <a:gd name="connsiteY509" fmla="*/ 8791 h 10000"/>
                  <a:gd name="connsiteX510" fmla="*/ 2583 w 10000"/>
                  <a:gd name="connsiteY510" fmla="*/ 8805 h 10000"/>
                  <a:gd name="connsiteX511" fmla="*/ 2481 w 10000"/>
                  <a:gd name="connsiteY511" fmla="*/ 8751 h 10000"/>
                  <a:gd name="connsiteX512" fmla="*/ 2470 w 10000"/>
                  <a:gd name="connsiteY512" fmla="*/ 8751 h 10000"/>
                  <a:gd name="connsiteX513" fmla="*/ 2445 w 10000"/>
                  <a:gd name="connsiteY513" fmla="*/ 8778 h 10000"/>
                  <a:gd name="connsiteX514" fmla="*/ 2420 w 10000"/>
                  <a:gd name="connsiteY514" fmla="*/ 8800 h 10000"/>
                  <a:gd name="connsiteX515" fmla="*/ 2398 w 10000"/>
                  <a:gd name="connsiteY515" fmla="*/ 8800 h 10000"/>
                  <a:gd name="connsiteX516" fmla="*/ 2365 w 10000"/>
                  <a:gd name="connsiteY516" fmla="*/ 8845 h 10000"/>
                  <a:gd name="connsiteX517" fmla="*/ 2343 w 10000"/>
                  <a:gd name="connsiteY517" fmla="*/ 8859 h 10000"/>
                  <a:gd name="connsiteX518" fmla="*/ 2296 w 10000"/>
                  <a:gd name="connsiteY518" fmla="*/ 8890 h 10000"/>
                  <a:gd name="connsiteX519" fmla="*/ 2276 w 10000"/>
                  <a:gd name="connsiteY519" fmla="*/ 8904 h 10000"/>
                  <a:gd name="connsiteX520" fmla="*/ 2243 w 10000"/>
                  <a:gd name="connsiteY520" fmla="*/ 8922 h 10000"/>
                  <a:gd name="connsiteX521" fmla="*/ 2221 w 10000"/>
                  <a:gd name="connsiteY521" fmla="*/ 8931 h 10000"/>
                  <a:gd name="connsiteX522" fmla="*/ 2188 w 10000"/>
                  <a:gd name="connsiteY522" fmla="*/ 8949 h 10000"/>
                  <a:gd name="connsiteX523" fmla="*/ 2163 w 10000"/>
                  <a:gd name="connsiteY523" fmla="*/ 8963 h 10000"/>
                  <a:gd name="connsiteX524" fmla="*/ 2141 w 10000"/>
                  <a:gd name="connsiteY524" fmla="*/ 8985 h 10000"/>
                  <a:gd name="connsiteX525" fmla="*/ 2116 w 10000"/>
                  <a:gd name="connsiteY525" fmla="*/ 8990 h 10000"/>
                  <a:gd name="connsiteX526" fmla="*/ 2111 w 10000"/>
                  <a:gd name="connsiteY526" fmla="*/ 8999 h 10000"/>
                  <a:gd name="connsiteX527" fmla="*/ 2100 w 10000"/>
                  <a:gd name="connsiteY527" fmla="*/ 8999 h 10000"/>
                  <a:gd name="connsiteX528" fmla="*/ 2086 w 10000"/>
                  <a:gd name="connsiteY528" fmla="*/ 9003 h 10000"/>
                  <a:gd name="connsiteX529" fmla="*/ 2078 w 10000"/>
                  <a:gd name="connsiteY529" fmla="*/ 9012 h 10000"/>
                  <a:gd name="connsiteX530" fmla="*/ 2050 w 10000"/>
                  <a:gd name="connsiteY530" fmla="*/ 9026 h 10000"/>
                  <a:gd name="connsiteX531" fmla="*/ 2028 w 10000"/>
                  <a:gd name="connsiteY531" fmla="*/ 9048 h 10000"/>
                  <a:gd name="connsiteX532" fmla="*/ 2012 w 10000"/>
                  <a:gd name="connsiteY532" fmla="*/ 9062 h 10000"/>
                  <a:gd name="connsiteX533" fmla="*/ 1995 w 10000"/>
                  <a:gd name="connsiteY533" fmla="*/ 9075 h 10000"/>
                  <a:gd name="connsiteX534" fmla="*/ 1962 w 10000"/>
                  <a:gd name="connsiteY534" fmla="*/ 9080 h 10000"/>
                  <a:gd name="connsiteX535" fmla="*/ 1948 w 10000"/>
                  <a:gd name="connsiteY535" fmla="*/ 9048 h 10000"/>
                  <a:gd name="connsiteX536" fmla="*/ 1945 w 10000"/>
                  <a:gd name="connsiteY536" fmla="*/ 9039 h 10000"/>
                  <a:gd name="connsiteX537" fmla="*/ 1932 w 10000"/>
                  <a:gd name="connsiteY537" fmla="*/ 9003 h 10000"/>
                  <a:gd name="connsiteX538" fmla="*/ 1898 w 10000"/>
                  <a:gd name="connsiteY538" fmla="*/ 8935 h 10000"/>
                  <a:gd name="connsiteX539" fmla="*/ 1882 w 10000"/>
                  <a:gd name="connsiteY539" fmla="*/ 8895 h 10000"/>
                  <a:gd name="connsiteX540" fmla="*/ 1865 w 10000"/>
                  <a:gd name="connsiteY540" fmla="*/ 8845 h 10000"/>
                  <a:gd name="connsiteX541" fmla="*/ 1865 w 10000"/>
                  <a:gd name="connsiteY541" fmla="*/ 8832 h 10000"/>
                  <a:gd name="connsiteX542" fmla="*/ 1857 w 10000"/>
                  <a:gd name="connsiteY542" fmla="*/ 8827 h 10000"/>
                  <a:gd name="connsiteX543" fmla="*/ 1841 w 10000"/>
                  <a:gd name="connsiteY543" fmla="*/ 8773 h 10000"/>
                  <a:gd name="connsiteX544" fmla="*/ 1827 w 10000"/>
                  <a:gd name="connsiteY544" fmla="*/ 8733 h 10000"/>
                  <a:gd name="connsiteX545" fmla="*/ 1843 w 10000"/>
                  <a:gd name="connsiteY545" fmla="*/ 8710 h 10000"/>
                  <a:gd name="connsiteX546" fmla="*/ 1857 w 10000"/>
                  <a:gd name="connsiteY546" fmla="*/ 8687 h 10000"/>
                  <a:gd name="connsiteX547" fmla="*/ 1868 w 10000"/>
                  <a:gd name="connsiteY547" fmla="*/ 8669 h 10000"/>
                  <a:gd name="connsiteX548" fmla="*/ 1885 w 10000"/>
                  <a:gd name="connsiteY548" fmla="*/ 8647 h 10000"/>
                  <a:gd name="connsiteX549" fmla="*/ 1909 w 10000"/>
                  <a:gd name="connsiteY549" fmla="*/ 8606 h 10000"/>
                  <a:gd name="connsiteX550" fmla="*/ 1923 w 10000"/>
                  <a:gd name="connsiteY550" fmla="*/ 8588 h 10000"/>
                  <a:gd name="connsiteX551" fmla="*/ 1937 w 10000"/>
                  <a:gd name="connsiteY551" fmla="*/ 8561 h 10000"/>
                  <a:gd name="connsiteX552" fmla="*/ 1923 w 10000"/>
                  <a:gd name="connsiteY552" fmla="*/ 8530 h 10000"/>
                  <a:gd name="connsiteX553" fmla="*/ 1901 w 10000"/>
                  <a:gd name="connsiteY553" fmla="*/ 8462 h 10000"/>
                  <a:gd name="connsiteX554" fmla="*/ 1890 w 10000"/>
                  <a:gd name="connsiteY554" fmla="*/ 8430 h 10000"/>
                  <a:gd name="connsiteX555" fmla="*/ 1885 w 10000"/>
                  <a:gd name="connsiteY555" fmla="*/ 8408 h 10000"/>
                  <a:gd name="connsiteX556" fmla="*/ 1865 w 10000"/>
                  <a:gd name="connsiteY556" fmla="*/ 8367 h 10000"/>
                  <a:gd name="connsiteX557" fmla="*/ 1849 w 10000"/>
                  <a:gd name="connsiteY557" fmla="*/ 8318 h 10000"/>
                  <a:gd name="connsiteX558" fmla="*/ 1841 w 10000"/>
                  <a:gd name="connsiteY558" fmla="*/ 8304 h 10000"/>
                  <a:gd name="connsiteX559" fmla="*/ 1835 w 10000"/>
                  <a:gd name="connsiteY559" fmla="*/ 8300 h 10000"/>
                  <a:gd name="connsiteX560" fmla="*/ 1818 w 10000"/>
                  <a:gd name="connsiteY560" fmla="*/ 8290 h 10000"/>
                  <a:gd name="connsiteX561" fmla="*/ 1785 w 10000"/>
                  <a:gd name="connsiteY561" fmla="*/ 8300 h 10000"/>
                  <a:gd name="connsiteX562" fmla="*/ 1763 w 10000"/>
                  <a:gd name="connsiteY562" fmla="*/ 8300 h 10000"/>
                  <a:gd name="connsiteX563" fmla="*/ 1747 w 10000"/>
                  <a:gd name="connsiteY563" fmla="*/ 8313 h 10000"/>
                  <a:gd name="connsiteX564" fmla="*/ 1744 w 10000"/>
                  <a:gd name="connsiteY564" fmla="*/ 8304 h 10000"/>
                  <a:gd name="connsiteX565" fmla="*/ 1730 w 10000"/>
                  <a:gd name="connsiteY565" fmla="*/ 8313 h 10000"/>
                  <a:gd name="connsiteX566" fmla="*/ 1708 w 10000"/>
                  <a:gd name="connsiteY566" fmla="*/ 8327 h 10000"/>
                  <a:gd name="connsiteX567" fmla="*/ 1675 w 10000"/>
                  <a:gd name="connsiteY567" fmla="*/ 8331 h 10000"/>
                  <a:gd name="connsiteX568" fmla="*/ 1658 w 10000"/>
                  <a:gd name="connsiteY568" fmla="*/ 8345 h 10000"/>
                  <a:gd name="connsiteX569" fmla="*/ 1628 w 10000"/>
                  <a:gd name="connsiteY569" fmla="*/ 8367 h 10000"/>
                  <a:gd name="connsiteX570" fmla="*/ 1620 w 10000"/>
                  <a:gd name="connsiteY570" fmla="*/ 8372 h 10000"/>
                  <a:gd name="connsiteX571" fmla="*/ 1584 w 10000"/>
                  <a:gd name="connsiteY571" fmla="*/ 8394 h 10000"/>
                  <a:gd name="connsiteX572" fmla="*/ 1554 w 10000"/>
                  <a:gd name="connsiteY572" fmla="*/ 8417 h 10000"/>
                  <a:gd name="connsiteX573" fmla="*/ 1529 w 10000"/>
                  <a:gd name="connsiteY573" fmla="*/ 8417 h 10000"/>
                  <a:gd name="connsiteX574" fmla="*/ 1515 w 10000"/>
                  <a:gd name="connsiteY574" fmla="*/ 8408 h 10000"/>
                  <a:gd name="connsiteX575" fmla="*/ 1507 w 10000"/>
                  <a:gd name="connsiteY575" fmla="*/ 8394 h 10000"/>
                  <a:gd name="connsiteX576" fmla="*/ 1479 w 10000"/>
                  <a:gd name="connsiteY576" fmla="*/ 8367 h 10000"/>
                  <a:gd name="connsiteX577" fmla="*/ 1457 w 10000"/>
                  <a:gd name="connsiteY577" fmla="*/ 8385 h 10000"/>
                  <a:gd name="connsiteX578" fmla="*/ 1432 w 10000"/>
                  <a:gd name="connsiteY578" fmla="*/ 8385 h 10000"/>
                  <a:gd name="connsiteX579" fmla="*/ 1418 w 10000"/>
                  <a:gd name="connsiteY579" fmla="*/ 8372 h 10000"/>
                  <a:gd name="connsiteX580" fmla="*/ 1399 w 10000"/>
                  <a:gd name="connsiteY580" fmla="*/ 8358 h 10000"/>
                  <a:gd name="connsiteX581" fmla="*/ 1369 w 10000"/>
                  <a:gd name="connsiteY581" fmla="*/ 8340 h 10000"/>
                  <a:gd name="connsiteX582" fmla="*/ 1355 w 10000"/>
                  <a:gd name="connsiteY582" fmla="*/ 8327 h 10000"/>
                  <a:gd name="connsiteX583" fmla="*/ 1347 w 10000"/>
                  <a:gd name="connsiteY583" fmla="*/ 8318 h 10000"/>
                  <a:gd name="connsiteX584" fmla="*/ 1330 w 10000"/>
                  <a:gd name="connsiteY584" fmla="*/ 8304 h 10000"/>
                  <a:gd name="connsiteX585" fmla="*/ 1319 w 10000"/>
                  <a:gd name="connsiteY585" fmla="*/ 8290 h 10000"/>
                  <a:gd name="connsiteX586" fmla="*/ 1297 w 10000"/>
                  <a:gd name="connsiteY586" fmla="*/ 8272 h 10000"/>
                  <a:gd name="connsiteX587" fmla="*/ 1289 w 10000"/>
                  <a:gd name="connsiteY587" fmla="*/ 8263 h 10000"/>
                  <a:gd name="connsiteX588" fmla="*/ 1280 w 10000"/>
                  <a:gd name="connsiteY588" fmla="*/ 8250 h 10000"/>
                  <a:gd name="connsiteX589" fmla="*/ 1264 w 10000"/>
                  <a:gd name="connsiteY589" fmla="*/ 8236 h 10000"/>
                  <a:gd name="connsiteX590" fmla="*/ 1256 w 10000"/>
                  <a:gd name="connsiteY590" fmla="*/ 8232 h 10000"/>
                  <a:gd name="connsiteX591" fmla="*/ 1247 w 10000"/>
                  <a:gd name="connsiteY591" fmla="*/ 8223 h 10000"/>
                  <a:gd name="connsiteX592" fmla="*/ 1233 w 10000"/>
                  <a:gd name="connsiteY592" fmla="*/ 8209 h 10000"/>
                  <a:gd name="connsiteX593" fmla="*/ 1222 w 10000"/>
                  <a:gd name="connsiteY593" fmla="*/ 8200 h 10000"/>
                  <a:gd name="connsiteX594" fmla="*/ 1206 w 10000"/>
                  <a:gd name="connsiteY594" fmla="*/ 8196 h 10000"/>
                  <a:gd name="connsiteX595" fmla="*/ 1192 w 10000"/>
                  <a:gd name="connsiteY595" fmla="*/ 8196 h 10000"/>
                  <a:gd name="connsiteX596" fmla="*/ 1167 w 10000"/>
                  <a:gd name="connsiteY596" fmla="*/ 8200 h 10000"/>
                  <a:gd name="connsiteX597" fmla="*/ 1137 w 10000"/>
                  <a:gd name="connsiteY597" fmla="*/ 8223 h 10000"/>
                  <a:gd name="connsiteX598" fmla="*/ 1126 w 10000"/>
                  <a:gd name="connsiteY598" fmla="*/ 8232 h 10000"/>
                  <a:gd name="connsiteX599" fmla="*/ 1109 w 10000"/>
                  <a:gd name="connsiteY599" fmla="*/ 8232 h 10000"/>
                  <a:gd name="connsiteX600" fmla="*/ 1087 w 10000"/>
                  <a:gd name="connsiteY600" fmla="*/ 8236 h 10000"/>
                  <a:gd name="connsiteX601" fmla="*/ 1071 w 10000"/>
                  <a:gd name="connsiteY601" fmla="*/ 8232 h 10000"/>
                  <a:gd name="connsiteX602" fmla="*/ 1071 w 10000"/>
                  <a:gd name="connsiteY602" fmla="*/ 8214 h 10000"/>
                  <a:gd name="connsiteX603" fmla="*/ 1062 w 10000"/>
                  <a:gd name="connsiteY603" fmla="*/ 8196 h 10000"/>
                  <a:gd name="connsiteX604" fmla="*/ 1057 w 10000"/>
                  <a:gd name="connsiteY604" fmla="*/ 8173 h 10000"/>
                  <a:gd name="connsiteX605" fmla="*/ 1049 w 10000"/>
                  <a:gd name="connsiteY605" fmla="*/ 8128 h 10000"/>
                  <a:gd name="connsiteX606" fmla="*/ 1040 w 10000"/>
                  <a:gd name="connsiteY606" fmla="*/ 8101 h 10000"/>
                  <a:gd name="connsiteX607" fmla="*/ 1040 w 10000"/>
                  <a:gd name="connsiteY607" fmla="*/ 8088 h 10000"/>
                  <a:gd name="connsiteX608" fmla="*/ 1032 w 10000"/>
                  <a:gd name="connsiteY608" fmla="*/ 8065 h 10000"/>
                  <a:gd name="connsiteX609" fmla="*/ 1024 w 10000"/>
                  <a:gd name="connsiteY609" fmla="*/ 7997 h 10000"/>
                  <a:gd name="connsiteX610" fmla="*/ 1024 w 10000"/>
                  <a:gd name="connsiteY610" fmla="*/ 7970 h 10000"/>
                  <a:gd name="connsiteX611" fmla="*/ 1015 w 10000"/>
                  <a:gd name="connsiteY611" fmla="*/ 7930 h 10000"/>
                  <a:gd name="connsiteX612" fmla="*/ 1013 w 10000"/>
                  <a:gd name="connsiteY612" fmla="*/ 7885 h 10000"/>
                  <a:gd name="connsiteX613" fmla="*/ 1004 w 10000"/>
                  <a:gd name="connsiteY613" fmla="*/ 7866 h 10000"/>
                  <a:gd name="connsiteX614" fmla="*/ 853 w 10000"/>
                  <a:gd name="connsiteY614" fmla="*/ 7948 h 10000"/>
                  <a:gd name="connsiteX615" fmla="*/ 811 w 10000"/>
                  <a:gd name="connsiteY615" fmla="*/ 7844 h 10000"/>
                  <a:gd name="connsiteX616" fmla="*/ 811 w 10000"/>
                  <a:gd name="connsiteY616" fmla="*/ 7799 h 10000"/>
                  <a:gd name="connsiteX617" fmla="*/ 814 w 10000"/>
                  <a:gd name="connsiteY617" fmla="*/ 7736 h 10000"/>
                  <a:gd name="connsiteX618" fmla="*/ 740 w 10000"/>
                  <a:gd name="connsiteY618" fmla="*/ 7578 h 10000"/>
                  <a:gd name="connsiteX619" fmla="*/ 571 w 10000"/>
                  <a:gd name="connsiteY619" fmla="*/ 7447 h 10000"/>
                  <a:gd name="connsiteX620" fmla="*/ 530 w 10000"/>
                  <a:gd name="connsiteY620" fmla="*/ 7772 h 10000"/>
                  <a:gd name="connsiteX621" fmla="*/ 502 w 10000"/>
                  <a:gd name="connsiteY621" fmla="*/ 7763 h 10000"/>
                  <a:gd name="connsiteX622" fmla="*/ 491 w 10000"/>
                  <a:gd name="connsiteY622" fmla="*/ 7826 h 10000"/>
                  <a:gd name="connsiteX623" fmla="*/ 483 w 10000"/>
                  <a:gd name="connsiteY623" fmla="*/ 7830 h 10000"/>
                  <a:gd name="connsiteX624" fmla="*/ 469 w 10000"/>
                  <a:gd name="connsiteY624" fmla="*/ 7839 h 10000"/>
                  <a:gd name="connsiteX625" fmla="*/ 453 w 10000"/>
                  <a:gd name="connsiteY625" fmla="*/ 7830 h 10000"/>
                  <a:gd name="connsiteX626" fmla="*/ 442 w 10000"/>
                  <a:gd name="connsiteY626" fmla="*/ 7826 h 10000"/>
                  <a:gd name="connsiteX627" fmla="*/ 425 w 10000"/>
                  <a:gd name="connsiteY627" fmla="*/ 7826 h 10000"/>
                  <a:gd name="connsiteX628" fmla="*/ 403 w 10000"/>
                  <a:gd name="connsiteY628" fmla="*/ 7826 h 10000"/>
                  <a:gd name="connsiteX629" fmla="*/ 378 w 10000"/>
                  <a:gd name="connsiteY629" fmla="*/ 7817 h 10000"/>
                  <a:gd name="connsiteX630" fmla="*/ 356 w 10000"/>
                  <a:gd name="connsiteY630" fmla="*/ 7817 h 10000"/>
                  <a:gd name="connsiteX631" fmla="*/ 331 w 10000"/>
                  <a:gd name="connsiteY631" fmla="*/ 7817 h 10000"/>
                  <a:gd name="connsiteX632" fmla="*/ 315 w 10000"/>
                  <a:gd name="connsiteY632" fmla="*/ 7830 h 10000"/>
                  <a:gd name="connsiteX633" fmla="*/ 290 w 10000"/>
                  <a:gd name="connsiteY633" fmla="*/ 7853 h 10000"/>
                  <a:gd name="connsiteX634" fmla="*/ 248 w 10000"/>
                  <a:gd name="connsiteY634" fmla="*/ 7659 h 10000"/>
                  <a:gd name="connsiteX635" fmla="*/ 298 w 10000"/>
                  <a:gd name="connsiteY635" fmla="*/ 7379 h 10000"/>
                  <a:gd name="connsiteX636" fmla="*/ 290 w 10000"/>
                  <a:gd name="connsiteY636" fmla="*/ 7312 h 10000"/>
                  <a:gd name="connsiteX637" fmla="*/ 284 w 10000"/>
                  <a:gd name="connsiteY637" fmla="*/ 7253 h 10000"/>
                  <a:gd name="connsiteX638" fmla="*/ 301 w 10000"/>
                  <a:gd name="connsiteY638" fmla="*/ 7226 h 10000"/>
                  <a:gd name="connsiteX639" fmla="*/ 315 w 10000"/>
                  <a:gd name="connsiteY639" fmla="*/ 7199 h 10000"/>
                  <a:gd name="connsiteX640" fmla="*/ 323 w 10000"/>
                  <a:gd name="connsiteY640" fmla="*/ 7158 h 10000"/>
                  <a:gd name="connsiteX641" fmla="*/ 317 w 10000"/>
                  <a:gd name="connsiteY641" fmla="*/ 7140 h 10000"/>
                  <a:gd name="connsiteX642" fmla="*/ 168 w 10000"/>
                  <a:gd name="connsiteY642" fmla="*/ 6892 h 10000"/>
                  <a:gd name="connsiteX643" fmla="*/ 80 w 10000"/>
                  <a:gd name="connsiteY643" fmla="*/ 6802 h 10000"/>
                  <a:gd name="connsiteX644" fmla="*/ 143 w 10000"/>
                  <a:gd name="connsiteY644" fmla="*/ 6707 h 10000"/>
                  <a:gd name="connsiteX645" fmla="*/ 63 w 10000"/>
                  <a:gd name="connsiteY645" fmla="*/ 6549 h 10000"/>
                  <a:gd name="connsiteX646" fmla="*/ 41 w 10000"/>
                  <a:gd name="connsiteY646" fmla="*/ 6500 h 10000"/>
                  <a:gd name="connsiteX647" fmla="*/ 201 w 10000"/>
                  <a:gd name="connsiteY647" fmla="*/ 6274 h 10000"/>
                  <a:gd name="connsiteX648" fmla="*/ 143 w 10000"/>
                  <a:gd name="connsiteY648" fmla="*/ 6184 h 10000"/>
                  <a:gd name="connsiteX649" fmla="*/ 152 w 10000"/>
                  <a:gd name="connsiteY649" fmla="*/ 6148 h 10000"/>
                  <a:gd name="connsiteX650" fmla="*/ 163 w 10000"/>
                  <a:gd name="connsiteY650" fmla="*/ 6107 h 10000"/>
                  <a:gd name="connsiteX651" fmla="*/ 229 w 10000"/>
                  <a:gd name="connsiteY651" fmla="*/ 5895 h 10000"/>
                  <a:gd name="connsiteX652" fmla="*/ 251 w 10000"/>
                  <a:gd name="connsiteY652" fmla="*/ 5805 h 10000"/>
                  <a:gd name="connsiteX653" fmla="*/ 251 w 10000"/>
                  <a:gd name="connsiteY653" fmla="*/ 5778 h 10000"/>
                  <a:gd name="connsiteX654" fmla="*/ 248 w 10000"/>
                  <a:gd name="connsiteY654" fmla="*/ 5733 h 10000"/>
                  <a:gd name="connsiteX655" fmla="*/ 212 w 10000"/>
                  <a:gd name="connsiteY655" fmla="*/ 5602 h 10000"/>
                  <a:gd name="connsiteX656" fmla="*/ 177 w 10000"/>
                  <a:gd name="connsiteY656" fmla="*/ 5521 h 10000"/>
                  <a:gd name="connsiteX657" fmla="*/ 33 w 10000"/>
                  <a:gd name="connsiteY657" fmla="*/ 5503 h 10000"/>
                  <a:gd name="connsiteX658" fmla="*/ 0 w 10000"/>
                  <a:gd name="connsiteY658" fmla="*/ 5219 h 10000"/>
                  <a:gd name="connsiteX659" fmla="*/ 188 w 10000"/>
                  <a:gd name="connsiteY659" fmla="*/ 5219 h 10000"/>
                  <a:gd name="connsiteX660" fmla="*/ 201 w 10000"/>
                  <a:gd name="connsiteY660" fmla="*/ 5210 h 10000"/>
                  <a:gd name="connsiteX661" fmla="*/ 251 w 10000"/>
                  <a:gd name="connsiteY661" fmla="*/ 5169 h 10000"/>
                  <a:gd name="connsiteX662" fmla="*/ 444 w 10000"/>
                  <a:gd name="connsiteY662" fmla="*/ 4984 h 10000"/>
                  <a:gd name="connsiteX663" fmla="*/ 510 w 10000"/>
                  <a:gd name="connsiteY663" fmla="*/ 4723 h 10000"/>
                  <a:gd name="connsiteX664" fmla="*/ 574 w 10000"/>
                  <a:gd name="connsiteY664" fmla="*/ 4272 h 10000"/>
                  <a:gd name="connsiteX665" fmla="*/ 723 w 10000"/>
                  <a:gd name="connsiteY665" fmla="*/ 4078 h 10000"/>
                  <a:gd name="connsiteX666" fmla="*/ 723 w 10000"/>
                  <a:gd name="connsiteY666" fmla="*/ 4023 h 10000"/>
                  <a:gd name="connsiteX667" fmla="*/ 723 w 10000"/>
                  <a:gd name="connsiteY667" fmla="*/ 3983 h 10000"/>
                  <a:gd name="connsiteX668" fmla="*/ 723 w 10000"/>
                  <a:gd name="connsiteY668" fmla="*/ 3771 h 10000"/>
                  <a:gd name="connsiteX669" fmla="*/ 731 w 10000"/>
                  <a:gd name="connsiteY669" fmla="*/ 3442 h 10000"/>
                  <a:gd name="connsiteX670" fmla="*/ 806 w 10000"/>
                  <a:gd name="connsiteY670" fmla="*/ 3392 h 10000"/>
                  <a:gd name="connsiteX671" fmla="*/ 988 w 10000"/>
                  <a:gd name="connsiteY671" fmla="*/ 3712 h 10000"/>
                  <a:gd name="connsiteX672" fmla="*/ 1013 w 10000"/>
                  <a:gd name="connsiteY672" fmla="*/ 3699 h 10000"/>
                  <a:gd name="connsiteX673" fmla="*/ 1120 w 10000"/>
                  <a:gd name="connsiteY673" fmla="*/ 3631 h 10000"/>
                  <a:gd name="connsiteX674" fmla="*/ 1206 w 10000"/>
                  <a:gd name="connsiteY674" fmla="*/ 3627 h 10000"/>
                  <a:gd name="connsiteX675" fmla="*/ 1264 w 10000"/>
                  <a:gd name="connsiteY675" fmla="*/ 3599 h 10000"/>
                  <a:gd name="connsiteX676" fmla="*/ 1322 w 10000"/>
                  <a:gd name="connsiteY676" fmla="*/ 3627 h 10000"/>
                  <a:gd name="connsiteX677" fmla="*/ 1327 w 10000"/>
                  <a:gd name="connsiteY677" fmla="*/ 3645 h 10000"/>
                  <a:gd name="connsiteX678" fmla="*/ 1344 w 10000"/>
                  <a:gd name="connsiteY678" fmla="*/ 3739 h 10000"/>
                  <a:gd name="connsiteX679" fmla="*/ 1344 w 10000"/>
                  <a:gd name="connsiteY679" fmla="*/ 3775 h 10000"/>
                  <a:gd name="connsiteX680" fmla="*/ 1338 w 10000"/>
                  <a:gd name="connsiteY680" fmla="*/ 3784 h 10000"/>
                  <a:gd name="connsiteX681" fmla="*/ 1338 w 10000"/>
                  <a:gd name="connsiteY681" fmla="*/ 3829 h 10000"/>
                  <a:gd name="connsiteX682" fmla="*/ 1352 w 10000"/>
                  <a:gd name="connsiteY682" fmla="*/ 3852 h 10000"/>
                  <a:gd name="connsiteX683" fmla="*/ 1407 w 10000"/>
                  <a:gd name="connsiteY683" fmla="*/ 3866 h 10000"/>
                  <a:gd name="connsiteX684" fmla="*/ 1440 w 10000"/>
                  <a:gd name="connsiteY684" fmla="*/ 3870 h 10000"/>
                  <a:gd name="connsiteX685" fmla="*/ 1600 w 10000"/>
                  <a:gd name="connsiteY685" fmla="*/ 3857 h 10000"/>
                  <a:gd name="connsiteX686" fmla="*/ 1664 w 10000"/>
                  <a:gd name="connsiteY686" fmla="*/ 3911 h 10000"/>
                  <a:gd name="connsiteX687" fmla="*/ 1700 w 10000"/>
                  <a:gd name="connsiteY687" fmla="*/ 3933 h 10000"/>
                  <a:gd name="connsiteX688" fmla="*/ 1752 w 10000"/>
                  <a:gd name="connsiteY688" fmla="*/ 3947 h 10000"/>
                  <a:gd name="connsiteX689" fmla="*/ 1777 w 10000"/>
                  <a:gd name="connsiteY689" fmla="*/ 3947 h 10000"/>
                  <a:gd name="connsiteX690" fmla="*/ 1813 w 10000"/>
                  <a:gd name="connsiteY690" fmla="*/ 3929 h 10000"/>
                  <a:gd name="connsiteX691" fmla="*/ 1841 w 10000"/>
                  <a:gd name="connsiteY691" fmla="*/ 3933 h 10000"/>
                  <a:gd name="connsiteX692" fmla="*/ 1882 w 10000"/>
                  <a:gd name="connsiteY692" fmla="*/ 3969 h 10000"/>
                  <a:gd name="connsiteX693" fmla="*/ 1940 w 10000"/>
                  <a:gd name="connsiteY693" fmla="*/ 3933 h 10000"/>
                  <a:gd name="connsiteX694" fmla="*/ 1956 w 10000"/>
                  <a:gd name="connsiteY694" fmla="*/ 3920 h 10000"/>
                  <a:gd name="connsiteX695" fmla="*/ 1981 w 10000"/>
                  <a:gd name="connsiteY695" fmla="*/ 3929 h 10000"/>
                  <a:gd name="connsiteX696" fmla="*/ 2058 w 10000"/>
                  <a:gd name="connsiteY696" fmla="*/ 3974 h 10000"/>
                  <a:gd name="connsiteX697" fmla="*/ 2163 w 10000"/>
                  <a:gd name="connsiteY697" fmla="*/ 4051 h 10000"/>
                  <a:gd name="connsiteX698" fmla="*/ 2174 w 10000"/>
                  <a:gd name="connsiteY698" fmla="*/ 4055 h 10000"/>
                  <a:gd name="connsiteX699" fmla="*/ 2183 w 10000"/>
                  <a:gd name="connsiteY699" fmla="*/ 4064 h 10000"/>
                  <a:gd name="connsiteX700" fmla="*/ 2183 w 10000"/>
                  <a:gd name="connsiteY700" fmla="*/ 3581 h 10000"/>
                  <a:gd name="connsiteX701" fmla="*/ 2183 w 10000"/>
                  <a:gd name="connsiteY701" fmla="*/ 3527 h 10000"/>
                  <a:gd name="connsiteX702" fmla="*/ 2180 w 10000"/>
                  <a:gd name="connsiteY702" fmla="*/ 3460 h 10000"/>
                  <a:gd name="connsiteX703" fmla="*/ 2365 w 10000"/>
                  <a:gd name="connsiteY703" fmla="*/ 3455 h 10000"/>
                  <a:gd name="connsiteX704" fmla="*/ 2448 w 10000"/>
                  <a:gd name="connsiteY704" fmla="*/ 3446 h 10000"/>
                  <a:gd name="connsiteX705" fmla="*/ 2494 w 10000"/>
                  <a:gd name="connsiteY705" fmla="*/ 3554 h 10000"/>
                  <a:gd name="connsiteX706" fmla="*/ 2525 w 10000"/>
                  <a:gd name="connsiteY706" fmla="*/ 3613 h 10000"/>
                  <a:gd name="connsiteX707" fmla="*/ 2550 w 10000"/>
                  <a:gd name="connsiteY707" fmla="*/ 3618 h 10000"/>
                  <a:gd name="connsiteX708" fmla="*/ 2630 w 10000"/>
                  <a:gd name="connsiteY708" fmla="*/ 3640 h 10000"/>
                  <a:gd name="connsiteX709" fmla="*/ 2663 w 10000"/>
                  <a:gd name="connsiteY709" fmla="*/ 3667 h 10000"/>
                  <a:gd name="connsiteX710" fmla="*/ 2704 w 10000"/>
                  <a:gd name="connsiteY710" fmla="*/ 3726 h 10000"/>
                  <a:gd name="connsiteX711" fmla="*/ 2762 w 10000"/>
                  <a:gd name="connsiteY711" fmla="*/ 3802 h 10000"/>
                  <a:gd name="connsiteX712" fmla="*/ 2784 w 10000"/>
                  <a:gd name="connsiteY712" fmla="*/ 3829 h 10000"/>
                  <a:gd name="connsiteX713" fmla="*/ 2815 w 10000"/>
                  <a:gd name="connsiteY713" fmla="*/ 3879 h 10000"/>
                  <a:gd name="connsiteX714" fmla="*/ 2859 w 10000"/>
                  <a:gd name="connsiteY714" fmla="*/ 3748 h 10000"/>
                  <a:gd name="connsiteX715" fmla="*/ 2856 w 10000"/>
                  <a:gd name="connsiteY715" fmla="*/ 3726 h 10000"/>
                  <a:gd name="connsiteX716" fmla="*/ 2848 w 10000"/>
                  <a:gd name="connsiteY716" fmla="*/ 3712 h 10000"/>
                  <a:gd name="connsiteX717" fmla="*/ 2848 w 10000"/>
                  <a:gd name="connsiteY717" fmla="*/ 3685 h 10000"/>
                  <a:gd name="connsiteX718" fmla="*/ 2873 w 10000"/>
                  <a:gd name="connsiteY718" fmla="*/ 3613 h 10000"/>
                  <a:gd name="connsiteX719" fmla="*/ 2886 w 10000"/>
                  <a:gd name="connsiteY719" fmla="*/ 3604 h 10000"/>
                  <a:gd name="connsiteX720" fmla="*/ 2922 w 10000"/>
                  <a:gd name="connsiteY720" fmla="*/ 3654 h 10000"/>
                  <a:gd name="connsiteX721" fmla="*/ 2947 w 10000"/>
                  <a:gd name="connsiteY721" fmla="*/ 3654 h 10000"/>
                  <a:gd name="connsiteX722" fmla="*/ 2953 w 10000"/>
                  <a:gd name="connsiteY722" fmla="*/ 3613 h 10000"/>
                  <a:gd name="connsiteX723" fmla="*/ 2975 w 10000"/>
                  <a:gd name="connsiteY723" fmla="*/ 3581 h 10000"/>
                  <a:gd name="connsiteX724" fmla="*/ 2975 w 10000"/>
                  <a:gd name="connsiteY724" fmla="*/ 3523 h 10000"/>
                  <a:gd name="connsiteX725" fmla="*/ 3024 w 10000"/>
                  <a:gd name="connsiteY725" fmla="*/ 3406 h 10000"/>
                  <a:gd name="connsiteX726" fmla="*/ 3027 w 10000"/>
                  <a:gd name="connsiteY726" fmla="*/ 3383 h 10000"/>
                  <a:gd name="connsiteX727" fmla="*/ 3027 w 10000"/>
                  <a:gd name="connsiteY727" fmla="*/ 3342 h 10000"/>
                  <a:gd name="connsiteX728" fmla="*/ 3019 w 10000"/>
                  <a:gd name="connsiteY728" fmla="*/ 3315 h 10000"/>
                  <a:gd name="connsiteX729" fmla="*/ 3002 w 10000"/>
                  <a:gd name="connsiteY729" fmla="*/ 3302 h 10000"/>
                  <a:gd name="connsiteX730" fmla="*/ 2977 w 10000"/>
                  <a:gd name="connsiteY730" fmla="*/ 3302 h 10000"/>
                  <a:gd name="connsiteX731" fmla="*/ 2969 w 10000"/>
                  <a:gd name="connsiteY731" fmla="*/ 3297 h 10000"/>
                  <a:gd name="connsiteX732" fmla="*/ 2966 w 10000"/>
                  <a:gd name="connsiteY732" fmla="*/ 3166 h 10000"/>
                  <a:gd name="connsiteX733" fmla="*/ 2966 w 10000"/>
                  <a:gd name="connsiteY733" fmla="*/ 3144 h 10000"/>
                  <a:gd name="connsiteX734" fmla="*/ 2969 w 10000"/>
                  <a:gd name="connsiteY734" fmla="*/ 3139 h 10000"/>
                  <a:gd name="connsiteX735" fmla="*/ 3129 w 10000"/>
                  <a:gd name="connsiteY735" fmla="*/ 3130 h 10000"/>
                  <a:gd name="connsiteX736" fmla="*/ 3140 w 10000"/>
                  <a:gd name="connsiteY736" fmla="*/ 3081 h 10000"/>
                  <a:gd name="connsiteX737" fmla="*/ 3148 w 10000"/>
                  <a:gd name="connsiteY737" fmla="*/ 3009 h 10000"/>
                  <a:gd name="connsiteX738" fmla="*/ 3159 w 10000"/>
                  <a:gd name="connsiteY738" fmla="*/ 2995 h 10000"/>
                  <a:gd name="connsiteX739" fmla="*/ 3187 w 10000"/>
                  <a:gd name="connsiteY739" fmla="*/ 2995 h 10000"/>
                  <a:gd name="connsiteX740" fmla="*/ 3212 w 10000"/>
                  <a:gd name="connsiteY740" fmla="*/ 3013 h 10000"/>
                  <a:gd name="connsiteX741" fmla="*/ 3217 w 10000"/>
                  <a:gd name="connsiteY741" fmla="*/ 3000 h 10000"/>
                  <a:gd name="connsiteX742" fmla="*/ 3226 w 10000"/>
                  <a:gd name="connsiteY742" fmla="*/ 2972 h 10000"/>
                  <a:gd name="connsiteX743" fmla="*/ 3353 w 10000"/>
                  <a:gd name="connsiteY743" fmla="*/ 2968 h 10000"/>
                  <a:gd name="connsiteX744" fmla="*/ 3369 w 10000"/>
                  <a:gd name="connsiteY744" fmla="*/ 2864 h 10000"/>
                  <a:gd name="connsiteX745" fmla="*/ 3377 w 10000"/>
                  <a:gd name="connsiteY745" fmla="*/ 2842 h 10000"/>
                  <a:gd name="connsiteX746" fmla="*/ 3405 w 10000"/>
                  <a:gd name="connsiteY746" fmla="*/ 2828 h 10000"/>
                  <a:gd name="connsiteX747" fmla="*/ 3413 w 10000"/>
                  <a:gd name="connsiteY747" fmla="*/ 2815 h 10000"/>
                  <a:gd name="connsiteX748" fmla="*/ 3444 w 10000"/>
                  <a:gd name="connsiteY748" fmla="*/ 2697 h 10000"/>
                  <a:gd name="connsiteX749" fmla="*/ 3441 w 10000"/>
                  <a:gd name="connsiteY749" fmla="*/ 2670 h 10000"/>
                  <a:gd name="connsiteX750" fmla="*/ 3458 w 10000"/>
                  <a:gd name="connsiteY750" fmla="*/ 2652 h 10000"/>
                  <a:gd name="connsiteX751" fmla="*/ 3466 w 10000"/>
                  <a:gd name="connsiteY751" fmla="*/ 2630 h 10000"/>
                  <a:gd name="connsiteX752" fmla="*/ 3524 w 10000"/>
                  <a:gd name="connsiteY752" fmla="*/ 2553 h 10000"/>
                  <a:gd name="connsiteX753" fmla="*/ 3546 w 10000"/>
                  <a:gd name="connsiteY753" fmla="*/ 2589 h 10000"/>
                  <a:gd name="connsiteX754" fmla="*/ 3562 w 10000"/>
                  <a:gd name="connsiteY754" fmla="*/ 2603 h 10000"/>
                  <a:gd name="connsiteX755" fmla="*/ 3571 w 10000"/>
                  <a:gd name="connsiteY755" fmla="*/ 2607 h 10000"/>
                  <a:gd name="connsiteX756" fmla="*/ 3579 w 10000"/>
                  <a:gd name="connsiteY756" fmla="*/ 2603 h 10000"/>
                  <a:gd name="connsiteX757" fmla="*/ 3582 w 10000"/>
                  <a:gd name="connsiteY757" fmla="*/ 2594 h 10000"/>
                  <a:gd name="connsiteX758" fmla="*/ 3595 w 10000"/>
                  <a:gd name="connsiteY758" fmla="*/ 2553 h 10000"/>
                  <a:gd name="connsiteX759" fmla="*/ 3604 w 10000"/>
                  <a:gd name="connsiteY759" fmla="*/ 2508 h 10000"/>
                  <a:gd name="connsiteX760" fmla="*/ 3607 w 10000"/>
                  <a:gd name="connsiteY760" fmla="*/ 2485 h 10000"/>
                  <a:gd name="connsiteX761" fmla="*/ 3651 w 10000"/>
                  <a:gd name="connsiteY761" fmla="*/ 2463 h 10000"/>
                  <a:gd name="connsiteX762" fmla="*/ 3667 w 10000"/>
                  <a:gd name="connsiteY762" fmla="*/ 2445 h 10000"/>
                  <a:gd name="connsiteX763" fmla="*/ 3678 w 10000"/>
                  <a:gd name="connsiteY763" fmla="*/ 2431 h 10000"/>
                  <a:gd name="connsiteX764" fmla="*/ 3692 w 10000"/>
                  <a:gd name="connsiteY764" fmla="*/ 2431 h 10000"/>
                  <a:gd name="connsiteX765" fmla="*/ 3717 w 10000"/>
                  <a:gd name="connsiteY765" fmla="*/ 2445 h 10000"/>
                  <a:gd name="connsiteX766" fmla="*/ 3731 w 10000"/>
                  <a:gd name="connsiteY766" fmla="*/ 2445 h 10000"/>
                  <a:gd name="connsiteX767" fmla="*/ 3731 w 10000"/>
                  <a:gd name="connsiteY767" fmla="*/ 2355 h 10000"/>
                  <a:gd name="connsiteX768" fmla="*/ 3678 w 10000"/>
                  <a:gd name="connsiteY768" fmla="*/ 2260 h 10000"/>
                  <a:gd name="connsiteX769" fmla="*/ 3711 w 10000"/>
                  <a:gd name="connsiteY769" fmla="*/ 2246 h 10000"/>
                  <a:gd name="connsiteX770" fmla="*/ 3684 w 10000"/>
                  <a:gd name="connsiteY770" fmla="*/ 2066 h 10000"/>
                  <a:gd name="connsiteX771" fmla="*/ 3662 w 10000"/>
                  <a:gd name="connsiteY771" fmla="*/ 1985 h 10000"/>
                  <a:gd name="connsiteX772" fmla="*/ 3670 w 10000"/>
                  <a:gd name="connsiteY772" fmla="*/ 1908 h 10000"/>
                  <a:gd name="connsiteX773" fmla="*/ 3700 w 10000"/>
                  <a:gd name="connsiteY773" fmla="*/ 1903 h 10000"/>
                  <a:gd name="connsiteX774" fmla="*/ 3739 w 10000"/>
                  <a:gd name="connsiteY774" fmla="*/ 1876 h 10000"/>
                  <a:gd name="connsiteX775" fmla="*/ 3805 w 10000"/>
                  <a:gd name="connsiteY775" fmla="*/ 1791 h 10000"/>
                  <a:gd name="connsiteX776" fmla="*/ 3852 w 10000"/>
                  <a:gd name="connsiteY776" fmla="*/ 1710 h 10000"/>
                  <a:gd name="connsiteX777" fmla="*/ 3852 w 10000"/>
                  <a:gd name="connsiteY777" fmla="*/ 1642 h 10000"/>
                  <a:gd name="connsiteX778" fmla="*/ 3797 w 10000"/>
                  <a:gd name="connsiteY778" fmla="*/ 1619 h 10000"/>
                  <a:gd name="connsiteX779" fmla="*/ 3780 w 10000"/>
                  <a:gd name="connsiteY779" fmla="*/ 1552 h 10000"/>
                  <a:gd name="connsiteX780" fmla="*/ 3827 w 10000"/>
                  <a:gd name="connsiteY780" fmla="*/ 1547 h 10000"/>
                  <a:gd name="connsiteX781" fmla="*/ 3827 w 10000"/>
                  <a:gd name="connsiteY781" fmla="*/ 1340 h 10000"/>
                  <a:gd name="connsiteX782" fmla="*/ 3750 w 10000"/>
                  <a:gd name="connsiteY782" fmla="*/ 1313 h 10000"/>
                  <a:gd name="connsiteX783" fmla="*/ 3767 w 10000"/>
                  <a:gd name="connsiteY783" fmla="*/ 1155 h 10000"/>
                  <a:gd name="connsiteX784" fmla="*/ 3637 w 10000"/>
                  <a:gd name="connsiteY784" fmla="*/ 1159 h 10000"/>
                  <a:gd name="connsiteX785" fmla="*/ 3582 w 10000"/>
                  <a:gd name="connsiteY785" fmla="*/ 983 h 10000"/>
                  <a:gd name="connsiteX786" fmla="*/ 3554 w 10000"/>
                  <a:gd name="connsiteY786" fmla="*/ 983 h 10000"/>
                  <a:gd name="connsiteX787" fmla="*/ 3562 w 10000"/>
                  <a:gd name="connsiteY787" fmla="*/ 871 h 10000"/>
                  <a:gd name="connsiteX788" fmla="*/ 3557 w 10000"/>
                  <a:gd name="connsiteY788" fmla="*/ 839 h 10000"/>
                  <a:gd name="connsiteX789" fmla="*/ 3532 w 10000"/>
                  <a:gd name="connsiteY789" fmla="*/ 812 h 10000"/>
                  <a:gd name="connsiteX790" fmla="*/ 3546 w 10000"/>
                  <a:gd name="connsiteY790" fmla="*/ 785 h 10000"/>
                  <a:gd name="connsiteX791" fmla="*/ 3538 w 10000"/>
                  <a:gd name="connsiteY791" fmla="*/ 744 h 10000"/>
                  <a:gd name="connsiteX792" fmla="*/ 3502 w 10000"/>
                  <a:gd name="connsiteY792" fmla="*/ 627 h 10000"/>
                  <a:gd name="connsiteX793" fmla="*/ 3532 w 10000"/>
                  <a:gd name="connsiteY793" fmla="*/ 600 h 10000"/>
                  <a:gd name="connsiteX794" fmla="*/ 3554 w 10000"/>
                  <a:gd name="connsiteY794" fmla="*/ 618 h 10000"/>
                  <a:gd name="connsiteX795" fmla="*/ 3562 w 10000"/>
                  <a:gd name="connsiteY795" fmla="*/ 627 h 10000"/>
                  <a:gd name="connsiteX796" fmla="*/ 3579 w 10000"/>
                  <a:gd name="connsiteY796" fmla="*/ 627 h 10000"/>
                  <a:gd name="connsiteX797" fmla="*/ 3595 w 10000"/>
                  <a:gd name="connsiteY797" fmla="*/ 604 h 10000"/>
                  <a:gd name="connsiteX798" fmla="*/ 3607 w 10000"/>
                  <a:gd name="connsiteY798" fmla="*/ 555 h 10000"/>
                  <a:gd name="connsiteX799" fmla="*/ 3620 w 10000"/>
                  <a:gd name="connsiteY799" fmla="*/ 573 h 10000"/>
                  <a:gd name="connsiteX800" fmla="*/ 3634 w 10000"/>
                  <a:gd name="connsiteY800" fmla="*/ 474 h 10000"/>
                  <a:gd name="connsiteX801" fmla="*/ 3645 w 10000"/>
                  <a:gd name="connsiteY801" fmla="*/ 456 h 10000"/>
                  <a:gd name="connsiteX802" fmla="*/ 3662 w 10000"/>
                  <a:gd name="connsiteY802" fmla="*/ 442 h 10000"/>
                  <a:gd name="connsiteX803" fmla="*/ 3695 w 10000"/>
                  <a:gd name="connsiteY803" fmla="*/ 469 h 10000"/>
                  <a:gd name="connsiteX804" fmla="*/ 3695 w 10000"/>
                  <a:gd name="connsiteY804" fmla="*/ 343 h 10000"/>
                  <a:gd name="connsiteX805" fmla="*/ 3822 w 10000"/>
                  <a:gd name="connsiteY805" fmla="*/ 352 h 10000"/>
                  <a:gd name="connsiteX806" fmla="*/ 3822 w 10000"/>
                  <a:gd name="connsiteY806" fmla="*/ 262 h 10000"/>
                  <a:gd name="connsiteX807" fmla="*/ 3819 w 10000"/>
                  <a:gd name="connsiteY807" fmla="*/ 248 h 10000"/>
                  <a:gd name="connsiteX808" fmla="*/ 3805 w 10000"/>
                  <a:gd name="connsiteY808" fmla="*/ 235 h 10000"/>
                  <a:gd name="connsiteX809" fmla="*/ 3805 w 10000"/>
                  <a:gd name="connsiteY809" fmla="*/ 113 h 10000"/>
                  <a:gd name="connsiteX810" fmla="*/ 3888 w 10000"/>
                  <a:gd name="connsiteY810" fmla="*/ 126 h 10000"/>
                  <a:gd name="connsiteX811" fmla="*/ 3893 w 10000"/>
                  <a:gd name="connsiteY811" fmla="*/ 68 h 10000"/>
                  <a:gd name="connsiteX812" fmla="*/ 3974 w 10000"/>
                  <a:gd name="connsiteY812" fmla="*/ 99 h 10000"/>
                  <a:gd name="connsiteX813" fmla="*/ 3974 w 10000"/>
                  <a:gd name="connsiteY813" fmla="*/ 185 h 10000"/>
                  <a:gd name="connsiteX814" fmla="*/ 4128 w 10000"/>
                  <a:gd name="connsiteY814" fmla="*/ 180 h 10000"/>
                  <a:gd name="connsiteX815" fmla="*/ 4117 w 10000"/>
                  <a:gd name="connsiteY815" fmla="*/ 0 h 10000"/>
                  <a:gd name="connsiteX816" fmla="*/ 4230 w 10000"/>
                  <a:gd name="connsiteY816" fmla="*/ 0 h 10000"/>
                  <a:gd name="connsiteX817" fmla="*/ 4230 w 10000"/>
                  <a:gd name="connsiteY817" fmla="*/ 221 h 10000"/>
                  <a:gd name="connsiteX818" fmla="*/ 4354 w 10000"/>
                  <a:gd name="connsiteY818" fmla="*/ 221 h 10000"/>
                  <a:gd name="connsiteX819" fmla="*/ 4354 w 10000"/>
                  <a:gd name="connsiteY819" fmla="*/ 316 h 10000"/>
                  <a:gd name="connsiteX820" fmla="*/ 4401 w 10000"/>
                  <a:gd name="connsiteY820" fmla="*/ 325 h 10000"/>
                  <a:gd name="connsiteX821" fmla="*/ 4401 w 10000"/>
                  <a:gd name="connsiteY821" fmla="*/ 379 h 10000"/>
                  <a:gd name="connsiteX822" fmla="*/ 4432 w 10000"/>
                  <a:gd name="connsiteY822" fmla="*/ 383 h 10000"/>
                  <a:gd name="connsiteX823" fmla="*/ 4434 w 10000"/>
                  <a:gd name="connsiteY823" fmla="*/ 510 h 10000"/>
                  <a:gd name="connsiteX824" fmla="*/ 4528 w 10000"/>
                  <a:gd name="connsiteY824" fmla="*/ 514 h 10000"/>
                  <a:gd name="connsiteX825" fmla="*/ 4539 w 10000"/>
                  <a:gd name="connsiteY825" fmla="*/ 528 h 10000"/>
                  <a:gd name="connsiteX826" fmla="*/ 4570 w 10000"/>
                  <a:gd name="connsiteY826" fmla="*/ 469 h 10000"/>
                  <a:gd name="connsiteX827" fmla="*/ 4570 w 10000"/>
                  <a:gd name="connsiteY827" fmla="*/ 370 h 10000"/>
                  <a:gd name="connsiteX828" fmla="*/ 4506 w 10000"/>
                  <a:gd name="connsiteY828" fmla="*/ 343 h 10000"/>
                  <a:gd name="connsiteX829" fmla="*/ 4506 w 10000"/>
                  <a:gd name="connsiteY829" fmla="*/ 226 h 10000"/>
                  <a:gd name="connsiteX830" fmla="*/ 4575 w 10000"/>
                  <a:gd name="connsiteY830" fmla="*/ 212 h 10000"/>
                  <a:gd name="connsiteX831" fmla="*/ 4583 w 10000"/>
                  <a:gd name="connsiteY831" fmla="*/ 140 h 10000"/>
                  <a:gd name="connsiteX832" fmla="*/ 4616 w 10000"/>
                  <a:gd name="connsiteY832" fmla="*/ 131 h 10000"/>
                  <a:gd name="connsiteX833" fmla="*/ 4625 w 10000"/>
                  <a:gd name="connsiteY833" fmla="*/ 90 h 10000"/>
                  <a:gd name="connsiteX834" fmla="*/ 4663 w 10000"/>
                  <a:gd name="connsiteY834" fmla="*/ 90 h 10000"/>
                  <a:gd name="connsiteX835" fmla="*/ 4658 w 10000"/>
                  <a:gd name="connsiteY835" fmla="*/ 41 h 10000"/>
                  <a:gd name="connsiteX836" fmla="*/ 5006 w 10000"/>
                  <a:gd name="connsiteY836" fmla="*/ 41 h 10000"/>
                  <a:gd name="connsiteX837" fmla="*/ 4997 w 10000"/>
                  <a:gd name="connsiteY837" fmla="*/ 140 h 10000"/>
                  <a:gd name="connsiteX838" fmla="*/ 5050 w 10000"/>
                  <a:gd name="connsiteY838" fmla="*/ 140 h 10000"/>
                  <a:gd name="connsiteX839" fmla="*/ 5041 w 10000"/>
                  <a:gd name="connsiteY839" fmla="*/ 433 h 10000"/>
                  <a:gd name="connsiteX840" fmla="*/ 5077 w 10000"/>
                  <a:gd name="connsiteY840" fmla="*/ 433 h 10000"/>
                  <a:gd name="connsiteX841" fmla="*/ 5075 w 10000"/>
                  <a:gd name="connsiteY841" fmla="*/ 406 h 10000"/>
                  <a:gd name="connsiteX842" fmla="*/ 5132 w 10000"/>
                  <a:gd name="connsiteY842" fmla="*/ 442 h 10000"/>
                  <a:gd name="connsiteX843" fmla="*/ 5188 w 10000"/>
                  <a:gd name="connsiteY843" fmla="*/ 429 h 10000"/>
                  <a:gd name="connsiteX844" fmla="*/ 5246 w 10000"/>
                  <a:gd name="connsiteY844" fmla="*/ 487 h 10000"/>
                  <a:gd name="connsiteX845" fmla="*/ 5295 w 10000"/>
                  <a:gd name="connsiteY845" fmla="*/ 469 h 10000"/>
                  <a:gd name="connsiteX846" fmla="*/ 5309 w 10000"/>
                  <a:gd name="connsiteY846" fmla="*/ 654 h 10000"/>
                  <a:gd name="connsiteX847" fmla="*/ 5229 w 10000"/>
                  <a:gd name="connsiteY847" fmla="*/ 758 h 10000"/>
                  <a:gd name="connsiteX848" fmla="*/ 5243 w 10000"/>
                  <a:gd name="connsiteY848" fmla="*/ 843 h 10000"/>
                  <a:gd name="connsiteX849" fmla="*/ 5204 w 10000"/>
                  <a:gd name="connsiteY849" fmla="*/ 889 h 10000"/>
                  <a:gd name="connsiteX850" fmla="*/ 5207 w 10000"/>
                  <a:gd name="connsiteY850" fmla="*/ 893 h 10000"/>
                  <a:gd name="connsiteX851" fmla="*/ 5215 w 10000"/>
                  <a:gd name="connsiteY851" fmla="*/ 907 h 10000"/>
                  <a:gd name="connsiteX852" fmla="*/ 5339 w 10000"/>
                  <a:gd name="connsiteY852" fmla="*/ 916 h 10000"/>
                  <a:gd name="connsiteX853" fmla="*/ 5408 w 10000"/>
                  <a:gd name="connsiteY853" fmla="*/ 916 h 10000"/>
                  <a:gd name="connsiteX854" fmla="*/ 5436 w 10000"/>
                  <a:gd name="connsiteY854" fmla="*/ 920 h 10000"/>
                  <a:gd name="connsiteX855" fmla="*/ 5436 w 10000"/>
                  <a:gd name="connsiteY855" fmla="*/ 889 h 10000"/>
                  <a:gd name="connsiteX856" fmla="*/ 5455 w 10000"/>
                  <a:gd name="connsiteY856" fmla="*/ 889 h 10000"/>
                  <a:gd name="connsiteX857" fmla="*/ 5477 w 10000"/>
                  <a:gd name="connsiteY857" fmla="*/ 916 h 10000"/>
                  <a:gd name="connsiteX858" fmla="*/ 5486 w 10000"/>
                  <a:gd name="connsiteY858" fmla="*/ 947 h 10000"/>
                  <a:gd name="connsiteX859" fmla="*/ 5516 w 10000"/>
                  <a:gd name="connsiteY859" fmla="*/ 997 h 10000"/>
                  <a:gd name="connsiteX860" fmla="*/ 5568 w 10000"/>
                  <a:gd name="connsiteY860" fmla="*/ 1092 h 10000"/>
                  <a:gd name="connsiteX861" fmla="*/ 5585 w 10000"/>
                  <a:gd name="connsiteY861" fmla="*/ 1182 h 10000"/>
                  <a:gd name="connsiteX862" fmla="*/ 5582 w 10000"/>
                  <a:gd name="connsiteY862" fmla="*/ 1218 h 10000"/>
                  <a:gd name="connsiteX863" fmla="*/ 5582 w 10000"/>
                  <a:gd name="connsiteY863" fmla="*/ 1249 h 10000"/>
                  <a:gd name="connsiteX864" fmla="*/ 5637 w 10000"/>
                  <a:gd name="connsiteY864" fmla="*/ 1263 h 10000"/>
                  <a:gd name="connsiteX865" fmla="*/ 5728 w 10000"/>
                  <a:gd name="connsiteY865" fmla="*/ 1222 h 10000"/>
                  <a:gd name="connsiteX866" fmla="*/ 5720 w 10000"/>
                  <a:gd name="connsiteY866" fmla="*/ 1046 h 10000"/>
                  <a:gd name="connsiteX867" fmla="*/ 5726 w 10000"/>
                  <a:gd name="connsiteY867" fmla="*/ 1028 h 10000"/>
                  <a:gd name="connsiteX868" fmla="*/ 5726 w 10000"/>
                  <a:gd name="connsiteY868" fmla="*/ 1010 h 10000"/>
                  <a:gd name="connsiteX869" fmla="*/ 5737 w 10000"/>
                  <a:gd name="connsiteY869" fmla="*/ 1001 h 10000"/>
                  <a:gd name="connsiteX870" fmla="*/ 5742 w 10000"/>
                  <a:gd name="connsiteY870" fmla="*/ 997 h 10000"/>
                  <a:gd name="connsiteX871" fmla="*/ 5814 w 10000"/>
                  <a:gd name="connsiteY871" fmla="*/ 970 h 10000"/>
                  <a:gd name="connsiteX872" fmla="*/ 5875 w 10000"/>
                  <a:gd name="connsiteY872" fmla="*/ 956 h 10000"/>
                  <a:gd name="connsiteX873" fmla="*/ 5866 w 10000"/>
                  <a:gd name="connsiteY873" fmla="*/ 708 h 10000"/>
                  <a:gd name="connsiteX874" fmla="*/ 6220 w 10000"/>
                  <a:gd name="connsiteY874" fmla="*/ 722 h 10000"/>
                  <a:gd name="connsiteX875" fmla="*/ 6363 w 10000"/>
                  <a:gd name="connsiteY875" fmla="*/ 731 h 10000"/>
                  <a:gd name="connsiteX876" fmla="*/ 6369 w 10000"/>
                  <a:gd name="connsiteY876" fmla="*/ 749 h 10000"/>
                  <a:gd name="connsiteX877" fmla="*/ 6410 w 10000"/>
                  <a:gd name="connsiteY877" fmla="*/ 758 h 10000"/>
                  <a:gd name="connsiteX878" fmla="*/ 6360 w 10000"/>
                  <a:gd name="connsiteY878" fmla="*/ 974 h 10000"/>
                  <a:gd name="connsiteX879" fmla="*/ 6498 w 10000"/>
                  <a:gd name="connsiteY879" fmla="*/ 983 h 10000"/>
                  <a:gd name="connsiteX880" fmla="*/ 6507 w 10000"/>
                  <a:gd name="connsiteY880" fmla="*/ 1037 h 10000"/>
                  <a:gd name="connsiteX881" fmla="*/ 6565 w 10000"/>
                  <a:gd name="connsiteY881" fmla="*/ 1024 h 10000"/>
                  <a:gd name="connsiteX882" fmla="*/ 6628 w 10000"/>
                  <a:gd name="connsiteY882" fmla="*/ 1060 h 10000"/>
                  <a:gd name="connsiteX883" fmla="*/ 6653 w 10000"/>
                  <a:gd name="connsiteY883" fmla="*/ 1015 h 10000"/>
                  <a:gd name="connsiteX884" fmla="*/ 6694 w 10000"/>
                  <a:gd name="connsiteY884" fmla="*/ 970 h 10000"/>
                  <a:gd name="connsiteX885" fmla="*/ 6725 w 10000"/>
                  <a:gd name="connsiteY885" fmla="*/ 947 h 10000"/>
                  <a:gd name="connsiteX886" fmla="*/ 6747 w 10000"/>
                  <a:gd name="connsiteY886" fmla="*/ 920 h 10000"/>
                  <a:gd name="connsiteX887" fmla="*/ 6780 w 10000"/>
                  <a:gd name="connsiteY887" fmla="*/ 902 h 10000"/>
                  <a:gd name="connsiteX888" fmla="*/ 6807 w 10000"/>
                  <a:gd name="connsiteY888" fmla="*/ 880 h 10000"/>
                  <a:gd name="connsiteX889" fmla="*/ 6835 w 10000"/>
                  <a:gd name="connsiteY889" fmla="*/ 830 h 10000"/>
                  <a:gd name="connsiteX890" fmla="*/ 6876 w 10000"/>
                  <a:gd name="connsiteY890" fmla="*/ 816 h 10000"/>
                  <a:gd name="connsiteX891" fmla="*/ 6904 w 10000"/>
                  <a:gd name="connsiteY891" fmla="*/ 798 h 10000"/>
                  <a:gd name="connsiteX892" fmla="*/ 6934 w 10000"/>
                  <a:gd name="connsiteY892" fmla="*/ 798 h 10000"/>
                  <a:gd name="connsiteX893" fmla="*/ 6948 w 10000"/>
                  <a:gd name="connsiteY893" fmla="*/ 843 h 10000"/>
                  <a:gd name="connsiteX894" fmla="*/ 6959 w 10000"/>
                  <a:gd name="connsiteY894" fmla="*/ 889 h 10000"/>
                  <a:gd name="connsiteX895" fmla="*/ 6973 w 10000"/>
                  <a:gd name="connsiteY895" fmla="*/ 943 h 10000"/>
                  <a:gd name="connsiteX896" fmla="*/ 7006 w 10000"/>
                  <a:gd name="connsiteY896" fmla="*/ 1028 h 10000"/>
                  <a:gd name="connsiteX897" fmla="*/ 7056 w 10000"/>
                  <a:gd name="connsiteY897" fmla="*/ 1092 h 10000"/>
                  <a:gd name="connsiteX898" fmla="*/ 7169 w 10000"/>
                  <a:gd name="connsiteY898" fmla="*/ 1304 h 10000"/>
                  <a:gd name="connsiteX899" fmla="*/ 7116 w 10000"/>
                  <a:gd name="connsiteY899" fmla="*/ 1547 h 10000"/>
                  <a:gd name="connsiteX900" fmla="*/ 7150 w 10000"/>
                  <a:gd name="connsiteY900" fmla="*/ 1691 h 10000"/>
                  <a:gd name="connsiteX901" fmla="*/ 7078 w 10000"/>
                  <a:gd name="connsiteY901" fmla="*/ 1750 h 10000"/>
                  <a:gd name="connsiteX902" fmla="*/ 7086 w 10000"/>
                  <a:gd name="connsiteY902" fmla="*/ 1894 h 10000"/>
                  <a:gd name="connsiteX903" fmla="*/ 7111 w 10000"/>
                  <a:gd name="connsiteY903" fmla="*/ 1903 h 10000"/>
                  <a:gd name="connsiteX904" fmla="*/ 7150 w 10000"/>
                  <a:gd name="connsiteY904" fmla="*/ 2025 h 10000"/>
                  <a:gd name="connsiteX905" fmla="*/ 7232 w 10000"/>
                  <a:gd name="connsiteY905" fmla="*/ 2048 h 10000"/>
                  <a:gd name="connsiteX906" fmla="*/ 7296 w 10000"/>
                  <a:gd name="connsiteY906" fmla="*/ 2061 h 10000"/>
                  <a:gd name="connsiteX907" fmla="*/ 7434 w 10000"/>
                  <a:gd name="connsiteY907" fmla="*/ 2093 h 10000"/>
                  <a:gd name="connsiteX908" fmla="*/ 7586 w 10000"/>
                  <a:gd name="connsiteY908" fmla="*/ 2115 h 10000"/>
                  <a:gd name="connsiteX909" fmla="*/ 7748 w 10000"/>
                  <a:gd name="connsiteY909" fmla="*/ 2115 h 10000"/>
                  <a:gd name="connsiteX910" fmla="*/ 7826 w 10000"/>
                  <a:gd name="connsiteY910" fmla="*/ 1917 h 10000"/>
                  <a:gd name="connsiteX911" fmla="*/ 8068 w 10000"/>
                  <a:gd name="connsiteY911" fmla="*/ 1922 h 10000"/>
                  <a:gd name="connsiteX912" fmla="*/ 8132 w 10000"/>
                  <a:gd name="connsiteY912" fmla="*/ 1890 h 10000"/>
                  <a:gd name="connsiteX913" fmla="*/ 8220 w 10000"/>
                  <a:gd name="connsiteY913" fmla="*/ 1849 h 10000"/>
                  <a:gd name="connsiteX914" fmla="*/ 8251 w 10000"/>
                  <a:gd name="connsiteY914" fmla="*/ 1863 h 10000"/>
                  <a:gd name="connsiteX915" fmla="*/ 8270 w 10000"/>
                  <a:gd name="connsiteY915" fmla="*/ 1867 h 10000"/>
                  <a:gd name="connsiteX916" fmla="*/ 8366 w 10000"/>
                  <a:gd name="connsiteY916" fmla="*/ 1854 h 10000"/>
                  <a:gd name="connsiteX917" fmla="*/ 8422 w 10000"/>
                  <a:gd name="connsiteY917" fmla="*/ 1849 h 10000"/>
                  <a:gd name="connsiteX918" fmla="*/ 8413 w 10000"/>
                  <a:gd name="connsiteY918" fmla="*/ 2061 h 10000"/>
                  <a:gd name="connsiteX919" fmla="*/ 8460 w 10000"/>
                  <a:gd name="connsiteY919" fmla="*/ 2106 h 10000"/>
                  <a:gd name="connsiteX920" fmla="*/ 8471 w 10000"/>
                  <a:gd name="connsiteY920" fmla="*/ 2179 h 10000"/>
                  <a:gd name="connsiteX921" fmla="*/ 8493 w 10000"/>
                  <a:gd name="connsiteY921" fmla="*/ 2643 h 10000"/>
                  <a:gd name="connsiteX922" fmla="*/ 8493 w 10000"/>
                  <a:gd name="connsiteY922" fmla="*/ 2657 h 10000"/>
                  <a:gd name="connsiteX923" fmla="*/ 8631 w 10000"/>
                  <a:gd name="connsiteY923" fmla="*/ 2576 h 10000"/>
                  <a:gd name="connsiteX924" fmla="*/ 8662 w 10000"/>
                  <a:gd name="connsiteY924" fmla="*/ 2580 h 10000"/>
                  <a:gd name="connsiteX925" fmla="*/ 8830 w 10000"/>
                  <a:gd name="connsiteY925" fmla="*/ 2652 h 10000"/>
                  <a:gd name="connsiteX926" fmla="*/ 8871 w 10000"/>
                  <a:gd name="connsiteY926" fmla="*/ 2693 h 10000"/>
                  <a:gd name="connsiteX927" fmla="*/ 8891 w 10000"/>
                  <a:gd name="connsiteY927" fmla="*/ 2684 h 10000"/>
                  <a:gd name="connsiteX928" fmla="*/ 8954 w 10000"/>
                  <a:gd name="connsiteY928" fmla="*/ 2670 h 10000"/>
                  <a:gd name="connsiteX929" fmla="*/ 9042 w 10000"/>
                  <a:gd name="connsiteY929" fmla="*/ 2711 h 10000"/>
                  <a:gd name="connsiteX930" fmla="*/ 9076 w 10000"/>
                  <a:gd name="connsiteY930" fmla="*/ 2824 h 10000"/>
                  <a:gd name="connsiteX931" fmla="*/ 9081 w 10000"/>
                  <a:gd name="connsiteY931" fmla="*/ 2824 h 10000"/>
                  <a:gd name="connsiteX932" fmla="*/ 9136 w 10000"/>
                  <a:gd name="connsiteY932" fmla="*/ 2801 h 10000"/>
                  <a:gd name="connsiteX933" fmla="*/ 9194 w 10000"/>
                  <a:gd name="connsiteY933" fmla="*/ 2950 h 10000"/>
                  <a:gd name="connsiteX934" fmla="*/ 9208 w 10000"/>
                  <a:gd name="connsiteY934" fmla="*/ 2950 h 10000"/>
                  <a:gd name="connsiteX935" fmla="*/ 9393 w 10000"/>
                  <a:gd name="connsiteY935" fmla="*/ 2972 h 10000"/>
                  <a:gd name="connsiteX936" fmla="*/ 9627 w 10000"/>
                  <a:gd name="connsiteY936" fmla="*/ 2986 h 10000"/>
                  <a:gd name="connsiteX937" fmla="*/ 9622 w 10000"/>
                  <a:gd name="connsiteY937" fmla="*/ 3153 h 10000"/>
                  <a:gd name="connsiteX938" fmla="*/ 9719 w 10000"/>
                  <a:gd name="connsiteY938" fmla="*/ 3153 h 10000"/>
                  <a:gd name="connsiteX939" fmla="*/ 9719 w 10000"/>
                  <a:gd name="connsiteY939" fmla="*/ 3771 h 10000"/>
                  <a:gd name="connsiteX940" fmla="*/ 9719 w 10000"/>
                  <a:gd name="connsiteY940" fmla="*/ 4339 h 10000"/>
                  <a:gd name="connsiteX941" fmla="*/ 9719 w 10000"/>
                  <a:gd name="connsiteY941" fmla="*/ 4799 h 10000"/>
                  <a:gd name="connsiteX942" fmla="*/ 9757 w 10000"/>
                  <a:gd name="connsiteY942" fmla="*/ 4817 h 10000"/>
                  <a:gd name="connsiteX943" fmla="*/ 9757 w 10000"/>
                  <a:gd name="connsiteY943" fmla="*/ 4917 h 10000"/>
                  <a:gd name="connsiteX944" fmla="*/ 9677 w 10000"/>
                  <a:gd name="connsiteY944" fmla="*/ 4944 h 10000"/>
                  <a:gd name="connsiteX945" fmla="*/ 9586 w 10000"/>
                  <a:gd name="connsiteY945" fmla="*/ 5065 h 10000"/>
                  <a:gd name="connsiteX946" fmla="*/ 9556 w 10000"/>
                  <a:gd name="connsiteY946" fmla="*/ 5156 h 10000"/>
                  <a:gd name="connsiteX947" fmla="*/ 9523 w 10000"/>
                  <a:gd name="connsiteY947" fmla="*/ 5120 h 10000"/>
                  <a:gd name="connsiteX948" fmla="*/ 9506 w 10000"/>
                  <a:gd name="connsiteY948" fmla="*/ 5156 h 10000"/>
                  <a:gd name="connsiteX949" fmla="*/ 9514 w 10000"/>
                  <a:gd name="connsiteY949" fmla="*/ 5219 h 10000"/>
                  <a:gd name="connsiteX950" fmla="*/ 9514 w 10000"/>
                  <a:gd name="connsiteY950" fmla="*/ 5237 h 10000"/>
                  <a:gd name="connsiteX951" fmla="*/ 9492 w 10000"/>
                  <a:gd name="connsiteY951" fmla="*/ 5304 h 10000"/>
                  <a:gd name="connsiteX952" fmla="*/ 9484 w 10000"/>
                  <a:gd name="connsiteY952" fmla="*/ 5363 h 10000"/>
                  <a:gd name="connsiteX953" fmla="*/ 9481 w 10000"/>
                  <a:gd name="connsiteY953" fmla="*/ 5422 h 10000"/>
                  <a:gd name="connsiteX954" fmla="*/ 9490 w 10000"/>
                  <a:gd name="connsiteY954" fmla="*/ 5553 h 10000"/>
                  <a:gd name="connsiteX955" fmla="*/ 9484 w 10000"/>
                  <a:gd name="connsiteY955" fmla="*/ 5566 h 10000"/>
                  <a:gd name="connsiteX956" fmla="*/ 9473 w 10000"/>
                  <a:gd name="connsiteY956" fmla="*/ 5602 h 10000"/>
                  <a:gd name="connsiteX957" fmla="*/ 9467 w 10000"/>
                  <a:gd name="connsiteY957" fmla="*/ 5620 h 10000"/>
                  <a:gd name="connsiteX958" fmla="*/ 9467 w 10000"/>
                  <a:gd name="connsiteY958" fmla="*/ 5656 h 10000"/>
                  <a:gd name="connsiteX959" fmla="*/ 9467 w 10000"/>
                  <a:gd name="connsiteY959" fmla="*/ 5661 h 10000"/>
                  <a:gd name="connsiteX960" fmla="*/ 9476 w 10000"/>
                  <a:gd name="connsiteY960" fmla="*/ 5661 h 10000"/>
                  <a:gd name="connsiteX961" fmla="*/ 9481 w 10000"/>
                  <a:gd name="connsiteY961" fmla="*/ 5670 h 10000"/>
                  <a:gd name="connsiteX962" fmla="*/ 9490 w 10000"/>
                  <a:gd name="connsiteY962" fmla="*/ 5670 h 10000"/>
                  <a:gd name="connsiteX963" fmla="*/ 9501 w 10000"/>
                  <a:gd name="connsiteY963" fmla="*/ 5670 h 10000"/>
                  <a:gd name="connsiteX964" fmla="*/ 9523 w 10000"/>
                  <a:gd name="connsiteY964" fmla="*/ 5670 h 10000"/>
                  <a:gd name="connsiteX965" fmla="*/ 9556 w 10000"/>
                  <a:gd name="connsiteY965" fmla="*/ 5661 h 10000"/>
                  <a:gd name="connsiteX966" fmla="*/ 9578 w 10000"/>
                  <a:gd name="connsiteY966" fmla="*/ 5656 h 10000"/>
                  <a:gd name="connsiteX967" fmla="*/ 9597 w 10000"/>
                  <a:gd name="connsiteY967" fmla="*/ 5647 h 10000"/>
                  <a:gd name="connsiteX968" fmla="*/ 9661 w 10000"/>
                  <a:gd name="connsiteY968" fmla="*/ 5602 h 10000"/>
                  <a:gd name="connsiteX969" fmla="*/ 9716 w 10000"/>
                  <a:gd name="connsiteY969" fmla="*/ 5580 h 10000"/>
                  <a:gd name="connsiteX970" fmla="*/ 9724 w 10000"/>
                  <a:gd name="connsiteY970" fmla="*/ 5629 h 10000"/>
                  <a:gd name="connsiteX971" fmla="*/ 9741 w 10000"/>
                  <a:gd name="connsiteY971" fmla="*/ 5670 h 10000"/>
                  <a:gd name="connsiteX972" fmla="*/ 9749 w 10000"/>
                  <a:gd name="connsiteY972" fmla="*/ 5706 h 10000"/>
                  <a:gd name="connsiteX973" fmla="*/ 9749 w 10000"/>
                  <a:gd name="connsiteY973" fmla="*/ 5719 h 10000"/>
                  <a:gd name="connsiteX974" fmla="*/ 9771 w 10000"/>
                  <a:gd name="connsiteY974" fmla="*/ 5719 h 10000"/>
                  <a:gd name="connsiteX975" fmla="*/ 9799 w 10000"/>
                  <a:gd name="connsiteY975" fmla="*/ 5719 h 10000"/>
                  <a:gd name="connsiteX976" fmla="*/ 9837 w 10000"/>
                  <a:gd name="connsiteY976" fmla="*/ 5737 h 10000"/>
                  <a:gd name="connsiteX977" fmla="*/ 9901 w 10000"/>
                  <a:gd name="connsiteY977" fmla="*/ 5774 h 10000"/>
                  <a:gd name="connsiteX978" fmla="*/ 9967 w 10000"/>
                  <a:gd name="connsiteY978" fmla="*/ 5805 h 10000"/>
                  <a:gd name="connsiteX979" fmla="*/ 9981 w 10000"/>
                  <a:gd name="connsiteY979" fmla="*/ 5814 h 10000"/>
                  <a:gd name="connsiteX980" fmla="*/ 10000 w 10000"/>
                  <a:gd name="connsiteY980" fmla="*/ 5922 h 10000"/>
                  <a:gd name="connsiteX981" fmla="*/ 9909 w 10000"/>
                  <a:gd name="connsiteY981" fmla="*/ 5895 h 10000"/>
                  <a:gd name="connsiteX982" fmla="*/ 9868 w 10000"/>
                  <a:gd name="connsiteY982" fmla="*/ 5949 h 10000"/>
                  <a:gd name="connsiteX983" fmla="*/ 9845 w 10000"/>
                  <a:gd name="connsiteY983" fmla="*/ 5963 h 10000"/>
                  <a:gd name="connsiteX984" fmla="*/ 9691 w 10000"/>
                  <a:gd name="connsiteY984" fmla="*/ 5995 h 10000"/>
                  <a:gd name="connsiteX985" fmla="*/ 9619 w 10000"/>
                  <a:gd name="connsiteY985" fmla="*/ 6053 h 10000"/>
                  <a:gd name="connsiteX986" fmla="*/ 9534 w 10000"/>
                  <a:gd name="connsiteY986" fmla="*/ 6130 h 10000"/>
                  <a:gd name="connsiteX987" fmla="*/ 9517 w 10000"/>
                  <a:gd name="connsiteY987" fmla="*/ 6157 h 10000"/>
                  <a:gd name="connsiteX988" fmla="*/ 9501 w 10000"/>
                  <a:gd name="connsiteY988" fmla="*/ 6220 h 10000"/>
                  <a:gd name="connsiteX989" fmla="*/ 9501 w 10000"/>
                  <a:gd name="connsiteY989" fmla="*/ 6292 h 10000"/>
                  <a:gd name="connsiteX990" fmla="*/ 9492 w 10000"/>
                  <a:gd name="connsiteY990" fmla="*/ 6306 h 10000"/>
                  <a:gd name="connsiteX991" fmla="*/ 9445 w 10000"/>
                  <a:gd name="connsiteY991" fmla="*/ 6355 h 10000"/>
                  <a:gd name="connsiteX992" fmla="*/ 9409 w 10000"/>
                  <a:gd name="connsiteY992" fmla="*/ 6396 h 10000"/>
                  <a:gd name="connsiteX993" fmla="*/ 9379 w 10000"/>
                  <a:gd name="connsiteY993" fmla="*/ 6446 h 10000"/>
                  <a:gd name="connsiteX994" fmla="*/ 9332 w 10000"/>
                  <a:gd name="connsiteY994" fmla="*/ 6594 h 10000"/>
                  <a:gd name="connsiteX995" fmla="*/ 9183 w 10000"/>
                  <a:gd name="connsiteY995" fmla="*/ 6536 h 10000"/>
                  <a:gd name="connsiteX996" fmla="*/ 9169 w 10000"/>
                  <a:gd name="connsiteY996" fmla="*/ 6536 h 10000"/>
                  <a:gd name="connsiteX997" fmla="*/ 9161 w 10000"/>
                  <a:gd name="connsiteY997" fmla="*/ 6540 h 10000"/>
                  <a:gd name="connsiteX998" fmla="*/ 9139 w 10000"/>
                  <a:gd name="connsiteY998" fmla="*/ 6522 h 10000"/>
                  <a:gd name="connsiteX999" fmla="*/ 9128 w 10000"/>
                  <a:gd name="connsiteY999" fmla="*/ 6513 h 10000"/>
                  <a:gd name="connsiteX1000" fmla="*/ 9114 w 10000"/>
                  <a:gd name="connsiteY1000" fmla="*/ 6527 h 10000"/>
                  <a:gd name="connsiteX1001" fmla="*/ 9103 w 10000"/>
                  <a:gd name="connsiteY1001" fmla="*/ 6567 h 10000"/>
                  <a:gd name="connsiteX1002" fmla="*/ 9095 w 10000"/>
                  <a:gd name="connsiteY1002" fmla="*/ 6604 h 10000"/>
                  <a:gd name="connsiteX1003" fmla="*/ 9081 w 10000"/>
                  <a:gd name="connsiteY1003" fmla="*/ 6644 h 10000"/>
                  <a:gd name="connsiteX1004" fmla="*/ 9076 w 10000"/>
                  <a:gd name="connsiteY1004" fmla="*/ 6631 h 10000"/>
                  <a:gd name="connsiteX1005" fmla="*/ 9059 w 10000"/>
                  <a:gd name="connsiteY1005" fmla="*/ 6594 h 10000"/>
                  <a:gd name="connsiteX1006" fmla="*/ 9040 w 10000"/>
                  <a:gd name="connsiteY1006" fmla="*/ 6549 h 10000"/>
                  <a:gd name="connsiteX1007" fmla="*/ 9026 w 10000"/>
                  <a:gd name="connsiteY1007" fmla="*/ 6522 h 10000"/>
                  <a:gd name="connsiteX1008" fmla="*/ 9007 w 10000"/>
                  <a:gd name="connsiteY1008" fmla="*/ 6522 h 10000"/>
                  <a:gd name="connsiteX1009" fmla="*/ 9001 w 10000"/>
                  <a:gd name="connsiteY1009" fmla="*/ 6536 h 10000"/>
                  <a:gd name="connsiteX1010" fmla="*/ 8998 w 10000"/>
                  <a:gd name="connsiteY1010" fmla="*/ 6576 h 10000"/>
                  <a:gd name="connsiteX1011" fmla="*/ 8987 w 10000"/>
                  <a:gd name="connsiteY1011" fmla="*/ 6590 h 10000"/>
                  <a:gd name="connsiteX1012" fmla="*/ 8954 w 10000"/>
                  <a:gd name="connsiteY1012" fmla="*/ 6617 h 10000"/>
                  <a:gd name="connsiteX1013" fmla="*/ 8927 w 10000"/>
                  <a:gd name="connsiteY1013" fmla="*/ 6622 h 10000"/>
                  <a:gd name="connsiteX1014" fmla="*/ 8888 w 10000"/>
                  <a:gd name="connsiteY1014" fmla="*/ 6590 h 10000"/>
                  <a:gd name="connsiteX1015" fmla="*/ 8880 w 10000"/>
                  <a:gd name="connsiteY1015" fmla="*/ 6567 h 10000"/>
                  <a:gd name="connsiteX1016" fmla="*/ 8866 w 10000"/>
                  <a:gd name="connsiteY1016" fmla="*/ 6549 h 10000"/>
                  <a:gd name="connsiteX1017" fmla="*/ 8849 w 10000"/>
                  <a:gd name="connsiteY1017" fmla="*/ 6513 h 10000"/>
                  <a:gd name="connsiteX1018" fmla="*/ 8847 w 10000"/>
                  <a:gd name="connsiteY1018" fmla="*/ 6527 h 10000"/>
                  <a:gd name="connsiteX1019" fmla="*/ 8838 w 10000"/>
                  <a:gd name="connsiteY1019" fmla="*/ 6563 h 10000"/>
                  <a:gd name="connsiteX1020" fmla="*/ 8833 w 10000"/>
                  <a:gd name="connsiteY1020" fmla="*/ 6576 h 10000"/>
                  <a:gd name="connsiteX1021" fmla="*/ 8822 w 10000"/>
                  <a:gd name="connsiteY1021" fmla="*/ 6567 h 10000"/>
                  <a:gd name="connsiteX1022" fmla="*/ 8813 w 10000"/>
                  <a:gd name="connsiteY1022" fmla="*/ 6567 h 10000"/>
                  <a:gd name="connsiteX1023" fmla="*/ 8800 w 10000"/>
                  <a:gd name="connsiteY1023" fmla="*/ 6581 h 10000"/>
                  <a:gd name="connsiteX1024" fmla="*/ 8778 w 10000"/>
                  <a:gd name="connsiteY1024" fmla="*/ 6604 h 10000"/>
                  <a:gd name="connsiteX1025" fmla="*/ 8769 w 10000"/>
                  <a:gd name="connsiteY1025" fmla="*/ 6617 h 10000"/>
                  <a:gd name="connsiteX1026" fmla="*/ 8786 w 10000"/>
                  <a:gd name="connsiteY1026" fmla="*/ 6667 h 10000"/>
                  <a:gd name="connsiteX1027" fmla="*/ 8800 w 10000"/>
                  <a:gd name="connsiteY1027" fmla="*/ 6725 h 10000"/>
                  <a:gd name="connsiteX1028" fmla="*/ 8822 w 10000"/>
                  <a:gd name="connsiteY1028" fmla="*/ 6779 h 10000"/>
                  <a:gd name="connsiteX1029" fmla="*/ 8833 w 10000"/>
                  <a:gd name="connsiteY1029" fmla="*/ 6775 h 10000"/>
                  <a:gd name="connsiteX1030" fmla="*/ 8847 w 10000"/>
                  <a:gd name="connsiteY1030" fmla="*/ 6766 h 10000"/>
                  <a:gd name="connsiteX1031" fmla="*/ 8866 w 10000"/>
                  <a:gd name="connsiteY1031" fmla="*/ 6748 h 10000"/>
                  <a:gd name="connsiteX1032" fmla="*/ 8874 w 10000"/>
                  <a:gd name="connsiteY1032" fmla="*/ 6752 h 10000"/>
                  <a:gd name="connsiteX1033" fmla="*/ 8882 w 10000"/>
                  <a:gd name="connsiteY1033" fmla="*/ 6766 h 10000"/>
                  <a:gd name="connsiteX1034" fmla="*/ 8896 w 10000"/>
                  <a:gd name="connsiteY1034" fmla="*/ 6811 h 10000"/>
                  <a:gd name="connsiteX1035" fmla="*/ 8913 w 10000"/>
                  <a:gd name="connsiteY1035" fmla="*/ 6856 h 10000"/>
                  <a:gd name="connsiteX1036" fmla="*/ 8927 w 10000"/>
                  <a:gd name="connsiteY1036" fmla="*/ 6897 h 10000"/>
                  <a:gd name="connsiteX1037" fmla="*/ 8943 w 10000"/>
                  <a:gd name="connsiteY1037" fmla="*/ 6946 h 10000"/>
                  <a:gd name="connsiteX1038" fmla="*/ 8951 w 10000"/>
                  <a:gd name="connsiteY1038" fmla="*/ 6973 h 10000"/>
                  <a:gd name="connsiteX1039" fmla="*/ 8954 w 10000"/>
                  <a:gd name="connsiteY1039" fmla="*/ 6996 h 10000"/>
                  <a:gd name="connsiteX1040" fmla="*/ 8960 w 10000"/>
                  <a:gd name="connsiteY1040" fmla="*/ 7023 h 10000"/>
                  <a:gd name="connsiteX1041" fmla="*/ 8979 w 10000"/>
                  <a:gd name="connsiteY1041" fmla="*/ 7014 h 10000"/>
                  <a:gd name="connsiteX1042" fmla="*/ 8998 w 10000"/>
                  <a:gd name="connsiteY1042" fmla="*/ 6906 h 10000"/>
                  <a:gd name="connsiteX1043" fmla="*/ 9015 w 10000"/>
                  <a:gd name="connsiteY1043" fmla="*/ 6910 h 10000"/>
                  <a:gd name="connsiteX1044" fmla="*/ 9026 w 10000"/>
                  <a:gd name="connsiteY1044" fmla="*/ 6910 h 10000"/>
                  <a:gd name="connsiteX1045" fmla="*/ 9048 w 10000"/>
                  <a:gd name="connsiteY1045" fmla="*/ 6906 h 10000"/>
                  <a:gd name="connsiteX1046" fmla="*/ 9065 w 10000"/>
                  <a:gd name="connsiteY1046" fmla="*/ 6897 h 10000"/>
                  <a:gd name="connsiteX1047" fmla="*/ 9076 w 10000"/>
                  <a:gd name="connsiteY1047" fmla="*/ 6892 h 10000"/>
                  <a:gd name="connsiteX1048" fmla="*/ 9084 w 10000"/>
                  <a:gd name="connsiteY1048" fmla="*/ 6883 h 10000"/>
                  <a:gd name="connsiteX1049" fmla="*/ 9095 w 10000"/>
                  <a:gd name="connsiteY1049" fmla="*/ 6892 h 10000"/>
                  <a:gd name="connsiteX1050" fmla="*/ 9106 w 10000"/>
                  <a:gd name="connsiteY1050" fmla="*/ 6897 h 10000"/>
                  <a:gd name="connsiteX1051" fmla="*/ 9211 w 10000"/>
                  <a:gd name="connsiteY1051" fmla="*/ 7009 h 10000"/>
                  <a:gd name="connsiteX1052" fmla="*/ 9227 w 10000"/>
                  <a:gd name="connsiteY1052" fmla="*/ 7064 h 10000"/>
                  <a:gd name="connsiteX1053" fmla="*/ 9225 w 10000"/>
                  <a:gd name="connsiteY1053" fmla="*/ 7068 h 10000"/>
                  <a:gd name="connsiteX1054" fmla="*/ 9219 w 10000"/>
                  <a:gd name="connsiteY1054" fmla="*/ 7077 h 10000"/>
                  <a:gd name="connsiteX1055" fmla="*/ 9208 w 10000"/>
                  <a:gd name="connsiteY1055" fmla="*/ 7082 h 10000"/>
                  <a:gd name="connsiteX1056" fmla="*/ 9194 w 10000"/>
                  <a:gd name="connsiteY1056" fmla="*/ 7113 h 10000"/>
                  <a:gd name="connsiteX1057" fmla="*/ 9164 w 10000"/>
                  <a:gd name="connsiteY1057" fmla="*/ 7127 h 10000"/>
                  <a:gd name="connsiteX1058" fmla="*/ 9161 w 10000"/>
                  <a:gd name="connsiteY1058" fmla="*/ 7127 h 10000"/>
                  <a:gd name="connsiteX1059" fmla="*/ 9156 w 10000"/>
                  <a:gd name="connsiteY1059" fmla="*/ 7131 h 10000"/>
                  <a:gd name="connsiteX1060" fmla="*/ 9156 w 10000"/>
                  <a:gd name="connsiteY1060" fmla="*/ 7145 h 10000"/>
                  <a:gd name="connsiteX1061" fmla="*/ 9128 w 10000"/>
                  <a:gd name="connsiteY1061" fmla="*/ 7194 h 10000"/>
                  <a:gd name="connsiteX1062" fmla="*/ 9114 w 10000"/>
                  <a:gd name="connsiteY1062" fmla="*/ 7226 h 10000"/>
                  <a:gd name="connsiteX1063" fmla="*/ 9089 w 10000"/>
                  <a:gd name="connsiteY1063" fmla="*/ 7226 h 10000"/>
                  <a:gd name="connsiteX1064" fmla="*/ 9067 w 10000"/>
                  <a:gd name="connsiteY1064" fmla="*/ 7276 h 10000"/>
                  <a:gd name="connsiteX1065" fmla="*/ 9059 w 10000"/>
                  <a:gd name="connsiteY1065" fmla="*/ 7298 h 10000"/>
                  <a:gd name="connsiteX1066" fmla="*/ 9040 w 10000"/>
                  <a:gd name="connsiteY1066" fmla="*/ 7312 h 10000"/>
                  <a:gd name="connsiteX1067" fmla="*/ 8951 w 10000"/>
                  <a:gd name="connsiteY1067" fmla="*/ 7339 h 10000"/>
                  <a:gd name="connsiteX1068" fmla="*/ 8841 w 10000"/>
                  <a:gd name="connsiteY1068" fmla="*/ 7366 h 10000"/>
                  <a:gd name="connsiteX1069" fmla="*/ 8813 w 10000"/>
                  <a:gd name="connsiteY1069" fmla="*/ 7384 h 10000"/>
                  <a:gd name="connsiteX1070" fmla="*/ 8800 w 10000"/>
                  <a:gd name="connsiteY1070" fmla="*/ 7397 h 10000"/>
                  <a:gd name="connsiteX1071" fmla="*/ 8791 w 10000"/>
                  <a:gd name="connsiteY1071" fmla="*/ 7397 h 10000"/>
                  <a:gd name="connsiteX1072" fmla="*/ 8786 w 10000"/>
                  <a:gd name="connsiteY1072" fmla="*/ 7582 h 10000"/>
                  <a:gd name="connsiteX1073" fmla="*/ 8775 w 10000"/>
                  <a:gd name="connsiteY1073" fmla="*/ 7591 h 10000"/>
                  <a:gd name="connsiteX1074" fmla="*/ 8753 w 10000"/>
                  <a:gd name="connsiteY1074" fmla="*/ 7614 h 10000"/>
                  <a:gd name="connsiteX1075" fmla="*/ 8711 w 10000"/>
                  <a:gd name="connsiteY1075" fmla="*/ 7627 h 10000"/>
                  <a:gd name="connsiteX1076" fmla="*/ 8670 w 10000"/>
                  <a:gd name="connsiteY1076" fmla="*/ 7645 h 10000"/>
                  <a:gd name="connsiteX1077" fmla="*/ 8645 w 10000"/>
                  <a:gd name="connsiteY1077" fmla="*/ 7659 h 10000"/>
                  <a:gd name="connsiteX1078" fmla="*/ 8620 w 10000"/>
                  <a:gd name="connsiteY1078" fmla="*/ 7673 h 10000"/>
                  <a:gd name="connsiteX1079" fmla="*/ 8598 w 10000"/>
                  <a:gd name="connsiteY1079" fmla="*/ 7695 h 10000"/>
                  <a:gd name="connsiteX1080" fmla="*/ 8576 w 10000"/>
                  <a:gd name="connsiteY1080" fmla="*/ 7736 h 10000"/>
                  <a:gd name="connsiteX1081" fmla="*/ 8568 w 10000"/>
                  <a:gd name="connsiteY1081" fmla="*/ 7740 h 10000"/>
                  <a:gd name="connsiteX1082" fmla="*/ 8551 w 10000"/>
                  <a:gd name="connsiteY1082" fmla="*/ 7740 h 10000"/>
                  <a:gd name="connsiteX1083" fmla="*/ 8526 w 10000"/>
                  <a:gd name="connsiteY1083" fmla="*/ 7727 h 10000"/>
                  <a:gd name="connsiteX1084" fmla="*/ 8493 w 10000"/>
                  <a:gd name="connsiteY1084" fmla="*/ 7713 h 10000"/>
                  <a:gd name="connsiteX1085" fmla="*/ 8463 w 10000"/>
                  <a:gd name="connsiteY1085" fmla="*/ 7709 h 10000"/>
                  <a:gd name="connsiteX1086" fmla="*/ 8430 w 10000"/>
                  <a:gd name="connsiteY1086" fmla="*/ 7695 h 10000"/>
                  <a:gd name="connsiteX1087" fmla="*/ 8397 w 10000"/>
                  <a:gd name="connsiteY1087" fmla="*/ 7682 h 10000"/>
                  <a:gd name="connsiteX1088" fmla="*/ 8372 w 10000"/>
                  <a:gd name="connsiteY1088" fmla="*/ 7682 h 10000"/>
                  <a:gd name="connsiteX1089" fmla="*/ 8355 w 10000"/>
                  <a:gd name="connsiteY1089" fmla="*/ 7686 h 10000"/>
                  <a:gd name="connsiteX1090" fmla="*/ 8350 w 10000"/>
                  <a:gd name="connsiteY1090" fmla="*/ 7709 h 10000"/>
                  <a:gd name="connsiteX1091" fmla="*/ 8339 w 10000"/>
                  <a:gd name="connsiteY1091" fmla="*/ 7740 h 10000"/>
                  <a:gd name="connsiteX1092" fmla="*/ 8328 w 10000"/>
                  <a:gd name="connsiteY1092" fmla="*/ 7772 h 10000"/>
                  <a:gd name="connsiteX1093" fmla="*/ 8317 w 10000"/>
                  <a:gd name="connsiteY1093" fmla="*/ 7785 h 10000"/>
                  <a:gd name="connsiteX1094" fmla="*/ 8292 w 10000"/>
                  <a:gd name="connsiteY1094" fmla="*/ 7812 h 10000"/>
                  <a:gd name="connsiteX1095" fmla="*/ 8284 w 10000"/>
                  <a:gd name="connsiteY1095" fmla="*/ 7817 h 10000"/>
                  <a:gd name="connsiteX1096" fmla="*/ 8270 w 10000"/>
                  <a:gd name="connsiteY1096" fmla="*/ 7857 h 10000"/>
                  <a:gd name="connsiteX1097" fmla="*/ 8251 w 10000"/>
                  <a:gd name="connsiteY1097" fmla="*/ 7916 h 10000"/>
                  <a:gd name="connsiteX1098" fmla="*/ 8223 w 10000"/>
                  <a:gd name="connsiteY1098" fmla="*/ 8002 h 10000"/>
                  <a:gd name="connsiteX1099" fmla="*/ 8206 w 10000"/>
                  <a:gd name="connsiteY1099" fmla="*/ 8051 h 10000"/>
                  <a:gd name="connsiteX1100" fmla="*/ 8198 w 10000"/>
                  <a:gd name="connsiteY1100" fmla="*/ 8056 h 10000"/>
                  <a:gd name="connsiteX1101" fmla="*/ 8179 w 10000"/>
                  <a:gd name="connsiteY1101" fmla="*/ 8065 h 10000"/>
                  <a:gd name="connsiteX1102" fmla="*/ 8140 w 10000"/>
                  <a:gd name="connsiteY1102" fmla="*/ 8074 h 10000"/>
                  <a:gd name="connsiteX1103" fmla="*/ 8102 w 10000"/>
                  <a:gd name="connsiteY1103" fmla="*/ 8088 h 10000"/>
                  <a:gd name="connsiteX1104" fmla="*/ 8068 w 10000"/>
                  <a:gd name="connsiteY1104" fmla="*/ 8092 h 10000"/>
                  <a:gd name="connsiteX1105" fmla="*/ 8057 w 10000"/>
                  <a:gd name="connsiteY1105" fmla="*/ 8101 h 10000"/>
                  <a:gd name="connsiteX1106" fmla="*/ 8057 w 10000"/>
                  <a:gd name="connsiteY1106" fmla="*/ 8128 h 10000"/>
                  <a:gd name="connsiteX1107" fmla="*/ 8052 w 10000"/>
                  <a:gd name="connsiteY1107" fmla="*/ 8160 h 10000"/>
                  <a:gd name="connsiteX1108" fmla="*/ 8046 w 10000"/>
                  <a:gd name="connsiteY1108" fmla="*/ 8155 h 10000"/>
                  <a:gd name="connsiteX1109" fmla="*/ 8038 w 10000"/>
                  <a:gd name="connsiteY1109" fmla="*/ 8146 h 10000"/>
                  <a:gd name="connsiteX1110" fmla="*/ 8038 w 10000"/>
                  <a:gd name="connsiteY1110" fmla="*/ 8142 h 10000"/>
                  <a:gd name="connsiteX1111" fmla="*/ 8035 w 10000"/>
                  <a:gd name="connsiteY1111" fmla="*/ 8115 h 10000"/>
                  <a:gd name="connsiteX1112" fmla="*/ 8030 w 10000"/>
                  <a:gd name="connsiteY1112" fmla="*/ 8088 h 10000"/>
                  <a:gd name="connsiteX1113" fmla="*/ 8019 w 10000"/>
                  <a:gd name="connsiteY1113" fmla="*/ 8078 h 10000"/>
                  <a:gd name="connsiteX1114" fmla="*/ 8013 w 10000"/>
                  <a:gd name="connsiteY1114" fmla="*/ 8088 h 10000"/>
                  <a:gd name="connsiteX1115" fmla="*/ 7994 w 10000"/>
                  <a:gd name="connsiteY1115" fmla="*/ 8119 h 10000"/>
                  <a:gd name="connsiteX1116" fmla="*/ 7977 w 10000"/>
                  <a:gd name="connsiteY1116" fmla="*/ 8146 h 10000"/>
                  <a:gd name="connsiteX1117" fmla="*/ 7955 w 10000"/>
                  <a:gd name="connsiteY1117" fmla="*/ 8173 h 10000"/>
                  <a:gd name="connsiteX1118" fmla="*/ 7933 w 10000"/>
                  <a:gd name="connsiteY1118" fmla="*/ 8200 h 10000"/>
                  <a:gd name="connsiteX1119" fmla="*/ 7922 w 10000"/>
                  <a:gd name="connsiteY1119" fmla="*/ 8236 h 10000"/>
                  <a:gd name="connsiteX1120" fmla="*/ 7908 w 10000"/>
                  <a:gd name="connsiteY1120" fmla="*/ 8286 h 10000"/>
                  <a:gd name="connsiteX1121" fmla="*/ 7914 w 10000"/>
                  <a:gd name="connsiteY1121" fmla="*/ 8290 h 10000"/>
                  <a:gd name="connsiteX1122" fmla="*/ 7917 w 10000"/>
                  <a:gd name="connsiteY1122" fmla="*/ 8300 h 10000"/>
                  <a:gd name="connsiteX1123" fmla="*/ 7925 w 10000"/>
                  <a:gd name="connsiteY1123" fmla="*/ 8313 h 10000"/>
                  <a:gd name="connsiteX1124" fmla="*/ 7939 w 10000"/>
                  <a:gd name="connsiteY1124" fmla="*/ 8331 h 10000"/>
                  <a:gd name="connsiteX1125" fmla="*/ 7947 w 10000"/>
                  <a:gd name="connsiteY1125" fmla="*/ 8345 h 10000"/>
                  <a:gd name="connsiteX1126" fmla="*/ 7961 w 10000"/>
                  <a:gd name="connsiteY1126" fmla="*/ 8367 h 10000"/>
                  <a:gd name="connsiteX1127" fmla="*/ 7969 w 10000"/>
                  <a:gd name="connsiteY1127" fmla="*/ 8381 h 10000"/>
                  <a:gd name="connsiteX1128" fmla="*/ 7972 w 10000"/>
                  <a:gd name="connsiteY1128" fmla="*/ 8394 h 10000"/>
                  <a:gd name="connsiteX1129" fmla="*/ 7977 w 10000"/>
                  <a:gd name="connsiteY1129" fmla="*/ 8421 h 10000"/>
                  <a:gd name="connsiteX1130" fmla="*/ 7986 w 10000"/>
                  <a:gd name="connsiteY1130" fmla="*/ 8444 h 10000"/>
                  <a:gd name="connsiteX1131" fmla="*/ 7997 w 10000"/>
                  <a:gd name="connsiteY1131" fmla="*/ 8471 h 10000"/>
                  <a:gd name="connsiteX1132" fmla="*/ 7964 w 10000"/>
                  <a:gd name="connsiteY1132" fmla="*/ 8561 h 10000"/>
                  <a:gd name="connsiteX1133" fmla="*/ 7889 w 10000"/>
                  <a:gd name="connsiteY1133" fmla="*/ 8579 h 10000"/>
                  <a:gd name="connsiteX1134" fmla="*/ 7864 w 10000"/>
                  <a:gd name="connsiteY1134" fmla="*/ 8561 h 10000"/>
                  <a:gd name="connsiteX1135" fmla="*/ 7834 w 10000"/>
                  <a:gd name="connsiteY1135" fmla="*/ 8525 h 10000"/>
                  <a:gd name="connsiteX1136" fmla="*/ 7801 w 10000"/>
                  <a:gd name="connsiteY1136" fmla="*/ 8498 h 10000"/>
                  <a:gd name="connsiteX1137" fmla="*/ 7776 w 10000"/>
                  <a:gd name="connsiteY1137" fmla="*/ 8484 h 10000"/>
                  <a:gd name="connsiteX1138" fmla="*/ 7765 w 10000"/>
                  <a:gd name="connsiteY1138" fmla="*/ 8502 h 10000"/>
                  <a:gd name="connsiteX1139" fmla="*/ 7754 w 10000"/>
                  <a:gd name="connsiteY1139" fmla="*/ 8530 h 10000"/>
                  <a:gd name="connsiteX1140" fmla="*/ 7737 w 10000"/>
                  <a:gd name="connsiteY1140" fmla="*/ 8575 h 10000"/>
                  <a:gd name="connsiteX1141" fmla="*/ 7724 w 10000"/>
                  <a:gd name="connsiteY1141" fmla="*/ 8588 h 10000"/>
                  <a:gd name="connsiteX1142" fmla="*/ 7699 w 10000"/>
                  <a:gd name="connsiteY1142" fmla="*/ 8602 h 10000"/>
                  <a:gd name="connsiteX1143" fmla="*/ 7666 w 10000"/>
                  <a:gd name="connsiteY1143" fmla="*/ 8633 h 10000"/>
                  <a:gd name="connsiteX1144" fmla="*/ 7666 w 10000"/>
                  <a:gd name="connsiteY1144" fmla="*/ 8647 h 10000"/>
                  <a:gd name="connsiteX1145" fmla="*/ 7668 w 10000"/>
                  <a:gd name="connsiteY1145" fmla="*/ 8674 h 10000"/>
                  <a:gd name="connsiteX1146" fmla="*/ 7679 w 10000"/>
                  <a:gd name="connsiteY1146" fmla="*/ 8746 h 10000"/>
                  <a:gd name="connsiteX1147" fmla="*/ 7679 w 10000"/>
                  <a:gd name="connsiteY1147" fmla="*/ 8791 h 10000"/>
                  <a:gd name="connsiteX1148" fmla="*/ 7679 w 10000"/>
                  <a:gd name="connsiteY1148" fmla="*/ 8832 h 10000"/>
                  <a:gd name="connsiteX1149" fmla="*/ 7688 w 10000"/>
                  <a:gd name="connsiteY1149" fmla="*/ 8868 h 10000"/>
                  <a:gd name="connsiteX1150" fmla="*/ 7602 w 10000"/>
                  <a:gd name="connsiteY1150" fmla="*/ 8890 h 10000"/>
                  <a:gd name="connsiteX1151" fmla="*/ 7602 w 10000"/>
                  <a:gd name="connsiteY1151" fmla="*/ 8908 h 10000"/>
                  <a:gd name="connsiteX1152" fmla="*/ 7602 w 10000"/>
                  <a:gd name="connsiteY1152" fmla="*/ 8963 h 10000"/>
                  <a:gd name="connsiteX1153" fmla="*/ 7591 w 10000"/>
                  <a:gd name="connsiteY1153" fmla="*/ 8963 h 10000"/>
                  <a:gd name="connsiteX1154" fmla="*/ 7577 w 10000"/>
                  <a:gd name="connsiteY1154" fmla="*/ 8949 h 10000"/>
                  <a:gd name="connsiteX1155" fmla="*/ 7552 w 10000"/>
                  <a:gd name="connsiteY1155" fmla="*/ 8922 h 10000"/>
                  <a:gd name="connsiteX1156" fmla="*/ 7539 w 10000"/>
                  <a:gd name="connsiteY1156" fmla="*/ 8895 h 10000"/>
                  <a:gd name="connsiteX1157" fmla="*/ 7514 w 10000"/>
                  <a:gd name="connsiteY1157" fmla="*/ 8859 h 10000"/>
                  <a:gd name="connsiteX1158" fmla="*/ 7489 w 10000"/>
                  <a:gd name="connsiteY1158" fmla="*/ 8841 h 10000"/>
                  <a:gd name="connsiteX1159" fmla="*/ 7467 w 10000"/>
                  <a:gd name="connsiteY1159" fmla="*/ 8832 h 10000"/>
                  <a:gd name="connsiteX1160" fmla="*/ 7459 w 10000"/>
                  <a:gd name="connsiteY1160" fmla="*/ 8827 h 10000"/>
                  <a:gd name="connsiteX1161" fmla="*/ 7442 w 10000"/>
                  <a:gd name="connsiteY1161" fmla="*/ 8827 h 10000"/>
                  <a:gd name="connsiteX1162" fmla="*/ 7425 w 10000"/>
                  <a:gd name="connsiteY1162" fmla="*/ 8827 h 10000"/>
                  <a:gd name="connsiteX1163" fmla="*/ 7406 w 10000"/>
                  <a:gd name="connsiteY1163" fmla="*/ 8827 h 10000"/>
                  <a:gd name="connsiteX1164" fmla="*/ 7379 w 10000"/>
                  <a:gd name="connsiteY1164" fmla="*/ 8827 h 10000"/>
                  <a:gd name="connsiteX1165" fmla="*/ 7359 w 10000"/>
                  <a:gd name="connsiteY1165" fmla="*/ 8827 h 10000"/>
                  <a:gd name="connsiteX1166" fmla="*/ 7334 w 10000"/>
                  <a:gd name="connsiteY1166" fmla="*/ 8827 h 10000"/>
                  <a:gd name="connsiteX1167" fmla="*/ 7318 w 10000"/>
                  <a:gd name="connsiteY1167" fmla="*/ 8827 h 10000"/>
                  <a:gd name="connsiteX1168" fmla="*/ 7290 w 10000"/>
                  <a:gd name="connsiteY1168" fmla="*/ 8827 h 10000"/>
                  <a:gd name="connsiteX1169" fmla="*/ 7265 w 10000"/>
                  <a:gd name="connsiteY1169" fmla="*/ 8832 h 10000"/>
                  <a:gd name="connsiteX1170" fmla="*/ 7254 w 10000"/>
                  <a:gd name="connsiteY1170" fmla="*/ 8832 h 10000"/>
                  <a:gd name="connsiteX1171" fmla="*/ 7249 w 10000"/>
                  <a:gd name="connsiteY1171" fmla="*/ 8845 h 10000"/>
                  <a:gd name="connsiteX1172" fmla="*/ 7246 w 10000"/>
                  <a:gd name="connsiteY1172" fmla="*/ 8859 h 10000"/>
                  <a:gd name="connsiteX1173" fmla="*/ 7241 w 10000"/>
                  <a:gd name="connsiteY1173" fmla="*/ 8881 h 10000"/>
                  <a:gd name="connsiteX1174" fmla="*/ 7238 w 10000"/>
                  <a:gd name="connsiteY1174" fmla="*/ 8917 h 10000"/>
                  <a:gd name="connsiteX1175" fmla="*/ 7238 w 10000"/>
                  <a:gd name="connsiteY1175" fmla="*/ 8935 h 10000"/>
                  <a:gd name="connsiteX1176" fmla="*/ 7224 w 10000"/>
                  <a:gd name="connsiteY1176" fmla="*/ 8935 h 10000"/>
                  <a:gd name="connsiteX1177" fmla="*/ 7205 w 10000"/>
                  <a:gd name="connsiteY1177" fmla="*/ 8935 h 10000"/>
                  <a:gd name="connsiteX1178" fmla="*/ 7183 w 10000"/>
                  <a:gd name="connsiteY1178" fmla="*/ 8931 h 10000"/>
                  <a:gd name="connsiteX1179" fmla="*/ 7169 w 10000"/>
                  <a:gd name="connsiteY1179" fmla="*/ 8931 h 10000"/>
                  <a:gd name="connsiteX1180" fmla="*/ 7150 w 10000"/>
                  <a:gd name="connsiteY1180" fmla="*/ 8931 h 10000"/>
                  <a:gd name="connsiteX1181" fmla="*/ 7136 w 10000"/>
                  <a:gd name="connsiteY1181" fmla="*/ 8917 h 10000"/>
                  <a:gd name="connsiteX1182" fmla="*/ 7136 w 10000"/>
                  <a:gd name="connsiteY1182" fmla="*/ 8895 h 10000"/>
                  <a:gd name="connsiteX1183" fmla="*/ 7141 w 10000"/>
                  <a:gd name="connsiteY1183" fmla="*/ 8890 h 10000"/>
                  <a:gd name="connsiteX1184" fmla="*/ 7166 w 10000"/>
                  <a:gd name="connsiteY1184" fmla="*/ 8854 h 10000"/>
                  <a:gd name="connsiteX1185" fmla="*/ 7177 w 10000"/>
                  <a:gd name="connsiteY1185" fmla="*/ 8832 h 10000"/>
                  <a:gd name="connsiteX1186" fmla="*/ 7185 w 10000"/>
                  <a:gd name="connsiteY1186" fmla="*/ 8814 h 10000"/>
                  <a:gd name="connsiteX1187" fmla="*/ 7199 w 10000"/>
                  <a:gd name="connsiteY1187" fmla="*/ 8787 h 10000"/>
                  <a:gd name="connsiteX1188" fmla="*/ 7205 w 10000"/>
                  <a:gd name="connsiteY1188" fmla="*/ 8773 h 10000"/>
                  <a:gd name="connsiteX1189" fmla="*/ 7213 w 10000"/>
                  <a:gd name="connsiteY1189" fmla="*/ 8701 h 10000"/>
                  <a:gd name="connsiteX1190" fmla="*/ 7216 w 10000"/>
                  <a:gd name="connsiteY1190" fmla="*/ 8683 h 10000"/>
                  <a:gd name="connsiteX1191" fmla="*/ 7221 w 10000"/>
                  <a:gd name="connsiteY1191" fmla="*/ 8656 h 10000"/>
                  <a:gd name="connsiteX1192" fmla="*/ 7221 w 10000"/>
                  <a:gd name="connsiteY1192" fmla="*/ 8633 h 10000"/>
                  <a:gd name="connsiteX1193" fmla="*/ 7221 w 10000"/>
                  <a:gd name="connsiteY1193" fmla="*/ 8615 h 10000"/>
                  <a:gd name="connsiteX1194" fmla="*/ 7221 w 10000"/>
                  <a:gd name="connsiteY1194" fmla="*/ 8593 h 10000"/>
                  <a:gd name="connsiteX1195" fmla="*/ 7221 w 10000"/>
                  <a:gd name="connsiteY1195" fmla="*/ 8566 h 10000"/>
                  <a:gd name="connsiteX1196" fmla="*/ 7224 w 10000"/>
                  <a:gd name="connsiteY1196" fmla="*/ 8561 h 10000"/>
                  <a:gd name="connsiteX1197" fmla="*/ 7238 w 10000"/>
                  <a:gd name="connsiteY1197" fmla="*/ 8543 h 10000"/>
                  <a:gd name="connsiteX1198" fmla="*/ 7241 w 10000"/>
                  <a:gd name="connsiteY1198" fmla="*/ 8530 h 10000"/>
                  <a:gd name="connsiteX1199" fmla="*/ 7249 w 10000"/>
                  <a:gd name="connsiteY1199" fmla="*/ 8512 h 10000"/>
                  <a:gd name="connsiteX1200" fmla="*/ 7249 w 10000"/>
                  <a:gd name="connsiteY1200" fmla="*/ 8502 h 10000"/>
                  <a:gd name="connsiteX1201" fmla="*/ 7249 w 10000"/>
                  <a:gd name="connsiteY1201" fmla="*/ 8475 h 10000"/>
                  <a:gd name="connsiteX1202" fmla="*/ 7246 w 10000"/>
                  <a:gd name="connsiteY1202" fmla="*/ 8457 h 10000"/>
                  <a:gd name="connsiteX1203" fmla="*/ 7241 w 10000"/>
                  <a:gd name="connsiteY1203" fmla="*/ 8444 h 10000"/>
                  <a:gd name="connsiteX1204" fmla="*/ 7232 w 10000"/>
                  <a:gd name="connsiteY1204" fmla="*/ 8435 h 10000"/>
                  <a:gd name="connsiteX1205" fmla="*/ 7224 w 10000"/>
                  <a:gd name="connsiteY1205" fmla="*/ 8430 h 10000"/>
                  <a:gd name="connsiteX1206" fmla="*/ 7208 w 10000"/>
                  <a:gd name="connsiteY1206" fmla="*/ 8408 h 10000"/>
                  <a:gd name="connsiteX1207" fmla="*/ 7199 w 10000"/>
                  <a:gd name="connsiteY1207" fmla="*/ 8403 h 10000"/>
                  <a:gd name="connsiteX1208" fmla="*/ 7205 w 10000"/>
                  <a:gd name="connsiteY1208" fmla="*/ 8372 h 10000"/>
                  <a:gd name="connsiteX1209" fmla="*/ 7208 w 10000"/>
                  <a:gd name="connsiteY1209" fmla="*/ 8354 h 10000"/>
                  <a:gd name="connsiteX1210" fmla="*/ 7213 w 10000"/>
                  <a:gd name="connsiteY1210" fmla="*/ 8345 h 10000"/>
                  <a:gd name="connsiteX1211" fmla="*/ 7224 w 10000"/>
                  <a:gd name="connsiteY1211" fmla="*/ 8331 h 10000"/>
                  <a:gd name="connsiteX1212" fmla="*/ 7238 w 10000"/>
                  <a:gd name="connsiteY1212" fmla="*/ 8313 h 10000"/>
                  <a:gd name="connsiteX1213" fmla="*/ 7241 w 10000"/>
                  <a:gd name="connsiteY1213" fmla="*/ 8304 h 10000"/>
                  <a:gd name="connsiteX1214" fmla="*/ 7254 w 10000"/>
                  <a:gd name="connsiteY1214" fmla="*/ 8286 h 10000"/>
                  <a:gd name="connsiteX1215" fmla="*/ 7265 w 10000"/>
                  <a:gd name="connsiteY1215" fmla="*/ 8272 h 10000"/>
                  <a:gd name="connsiteX1216" fmla="*/ 7271 w 10000"/>
                  <a:gd name="connsiteY1216" fmla="*/ 8263 h 10000"/>
                  <a:gd name="connsiteX1217" fmla="*/ 7279 w 10000"/>
                  <a:gd name="connsiteY1217" fmla="*/ 8245 h 10000"/>
                  <a:gd name="connsiteX1218" fmla="*/ 7274 w 10000"/>
                  <a:gd name="connsiteY1218" fmla="*/ 8223 h 10000"/>
                  <a:gd name="connsiteX1219" fmla="*/ 7265 w 10000"/>
                  <a:gd name="connsiteY1219" fmla="*/ 8200 h 10000"/>
                  <a:gd name="connsiteX1220" fmla="*/ 7263 w 10000"/>
                  <a:gd name="connsiteY1220" fmla="*/ 8187 h 10000"/>
                  <a:gd name="connsiteX1221" fmla="*/ 7257 w 10000"/>
                  <a:gd name="connsiteY1221" fmla="*/ 8187 h 10000"/>
                  <a:gd name="connsiteX1222" fmla="*/ 7254 w 10000"/>
                  <a:gd name="connsiteY1222" fmla="*/ 8196 h 10000"/>
                  <a:gd name="connsiteX1223" fmla="*/ 7246 w 10000"/>
                  <a:gd name="connsiteY1223" fmla="*/ 8209 h 10000"/>
                  <a:gd name="connsiteX1224" fmla="*/ 7241 w 10000"/>
                  <a:gd name="connsiteY1224" fmla="*/ 8209 h 10000"/>
                  <a:gd name="connsiteX1225" fmla="*/ 7238 w 10000"/>
                  <a:gd name="connsiteY1225" fmla="*/ 8214 h 10000"/>
                  <a:gd name="connsiteX1226" fmla="*/ 7221 w 10000"/>
                  <a:gd name="connsiteY1226" fmla="*/ 8173 h 10000"/>
                  <a:gd name="connsiteX1227" fmla="*/ 7185 w 10000"/>
                  <a:gd name="connsiteY1227" fmla="*/ 8106 h 10000"/>
                  <a:gd name="connsiteX1228" fmla="*/ 7174 w 10000"/>
                  <a:gd name="connsiteY1228" fmla="*/ 8078 h 10000"/>
                  <a:gd name="connsiteX1229" fmla="*/ 7169 w 10000"/>
                  <a:gd name="connsiteY1229" fmla="*/ 8056 h 10000"/>
                  <a:gd name="connsiteX1230" fmla="*/ 7166 w 10000"/>
                  <a:gd name="connsiteY1230" fmla="*/ 8042 h 10000"/>
                  <a:gd name="connsiteX1231" fmla="*/ 7161 w 10000"/>
                  <a:gd name="connsiteY1231" fmla="*/ 8051 h 10000"/>
                  <a:gd name="connsiteX1232" fmla="*/ 7158 w 10000"/>
                  <a:gd name="connsiteY1232" fmla="*/ 8051 h 10000"/>
                  <a:gd name="connsiteX1233" fmla="*/ 7141 w 10000"/>
                  <a:gd name="connsiteY1233" fmla="*/ 8056 h 10000"/>
                  <a:gd name="connsiteX1234" fmla="*/ 7116 w 10000"/>
                  <a:gd name="connsiteY1234" fmla="*/ 8051 h 10000"/>
                  <a:gd name="connsiteX1235" fmla="*/ 7094 w 10000"/>
                  <a:gd name="connsiteY1235" fmla="*/ 8051 h 10000"/>
                  <a:gd name="connsiteX1236" fmla="*/ 7081 w 10000"/>
                  <a:gd name="connsiteY1236" fmla="*/ 8011 h 10000"/>
                  <a:gd name="connsiteX1237" fmla="*/ 7081 w 10000"/>
                  <a:gd name="connsiteY1237" fmla="*/ 8002 h 10000"/>
                  <a:gd name="connsiteX1238" fmla="*/ 7078 w 10000"/>
                  <a:gd name="connsiteY1238" fmla="*/ 7984 h 10000"/>
                  <a:gd name="connsiteX1239" fmla="*/ 7072 w 10000"/>
                  <a:gd name="connsiteY1239" fmla="*/ 7970 h 10000"/>
                  <a:gd name="connsiteX1240" fmla="*/ 7045 w 10000"/>
                  <a:gd name="connsiteY1240" fmla="*/ 7948 h 10000"/>
                  <a:gd name="connsiteX1241" fmla="*/ 7020 w 10000"/>
                  <a:gd name="connsiteY1241" fmla="*/ 7957 h 10000"/>
                  <a:gd name="connsiteX1242" fmla="*/ 7001 w 10000"/>
                  <a:gd name="connsiteY1242" fmla="*/ 7970 h 10000"/>
                  <a:gd name="connsiteX1243" fmla="*/ 6981 w 10000"/>
                  <a:gd name="connsiteY1243" fmla="*/ 7984 h 10000"/>
                  <a:gd name="connsiteX1244" fmla="*/ 6976 w 10000"/>
                  <a:gd name="connsiteY1244" fmla="*/ 7984 h 10000"/>
                  <a:gd name="connsiteX1245" fmla="*/ 6973 w 10000"/>
                  <a:gd name="connsiteY1245" fmla="*/ 7984 h 10000"/>
                  <a:gd name="connsiteX1246" fmla="*/ 6959 w 10000"/>
                  <a:gd name="connsiteY1246" fmla="*/ 7984 h 10000"/>
                  <a:gd name="connsiteX1247" fmla="*/ 6948 w 10000"/>
                  <a:gd name="connsiteY1247" fmla="*/ 7961 h 10000"/>
                  <a:gd name="connsiteX1248" fmla="*/ 6934 w 10000"/>
                  <a:gd name="connsiteY1248" fmla="*/ 7943 h 10000"/>
                  <a:gd name="connsiteX1249" fmla="*/ 6932 w 10000"/>
                  <a:gd name="connsiteY1249" fmla="*/ 7943 h 10000"/>
                  <a:gd name="connsiteX1250" fmla="*/ 6918 w 10000"/>
                  <a:gd name="connsiteY1250" fmla="*/ 7961 h 10000"/>
                  <a:gd name="connsiteX1251" fmla="*/ 6904 w 10000"/>
                  <a:gd name="connsiteY1251" fmla="*/ 7975 h 10000"/>
                  <a:gd name="connsiteX1252" fmla="*/ 6896 w 10000"/>
                  <a:gd name="connsiteY1252" fmla="*/ 7997 h 10000"/>
                  <a:gd name="connsiteX1253" fmla="*/ 6887 w 10000"/>
                  <a:gd name="connsiteY1253" fmla="*/ 8002 h 10000"/>
                  <a:gd name="connsiteX1254" fmla="*/ 6879 w 10000"/>
                  <a:gd name="connsiteY1254" fmla="*/ 8011 h 10000"/>
                  <a:gd name="connsiteX1255" fmla="*/ 6868 w 10000"/>
                  <a:gd name="connsiteY1255" fmla="*/ 8015 h 10000"/>
                  <a:gd name="connsiteX1256" fmla="*/ 6852 w 10000"/>
                  <a:gd name="connsiteY1256" fmla="*/ 8024 h 10000"/>
                  <a:gd name="connsiteX1257" fmla="*/ 6813 w 10000"/>
                  <a:gd name="connsiteY1257" fmla="*/ 8042 h 10000"/>
                  <a:gd name="connsiteX1258" fmla="*/ 6780 w 10000"/>
                  <a:gd name="connsiteY1258" fmla="*/ 8065 h 10000"/>
                  <a:gd name="connsiteX1259" fmla="*/ 6763 w 10000"/>
                  <a:gd name="connsiteY1259" fmla="*/ 8078 h 10000"/>
                  <a:gd name="connsiteX1260" fmla="*/ 6755 w 10000"/>
                  <a:gd name="connsiteY1260" fmla="*/ 8088 h 10000"/>
                  <a:gd name="connsiteX1261" fmla="*/ 6716 w 10000"/>
                  <a:gd name="connsiteY1261" fmla="*/ 8119 h 10000"/>
                  <a:gd name="connsiteX1262" fmla="*/ 6711 w 10000"/>
                  <a:gd name="connsiteY1262" fmla="*/ 8128 h 10000"/>
                  <a:gd name="connsiteX1263" fmla="*/ 6711 w 10000"/>
                  <a:gd name="connsiteY1263" fmla="*/ 8169 h 10000"/>
                  <a:gd name="connsiteX1264" fmla="*/ 6711 w 10000"/>
                  <a:gd name="connsiteY1264" fmla="*/ 8173 h 10000"/>
                  <a:gd name="connsiteX1265" fmla="*/ 6716 w 10000"/>
                  <a:gd name="connsiteY1265" fmla="*/ 8200 h 10000"/>
                  <a:gd name="connsiteX1266" fmla="*/ 6708 w 10000"/>
                  <a:gd name="connsiteY1266" fmla="*/ 8223 h 10000"/>
                  <a:gd name="connsiteX1267" fmla="*/ 6708 w 10000"/>
                  <a:gd name="connsiteY1267" fmla="*/ 8236 h 10000"/>
                  <a:gd name="connsiteX1268" fmla="*/ 6708 w 10000"/>
                  <a:gd name="connsiteY1268" fmla="*/ 8272 h 10000"/>
                  <a:gd name="connsiteX1269" fmla="*/ 6711 w 10000"/>
                  <a:gd name="connsiteY1269" fmla="*/ 8290 h 10000"/>
                  <a:gd name="connsiteX1270" fmla="*/ 6716 w 10000"/>
                  <a:gd name="connsiteY1270" fmla="*/ 8304 h 10000"/>
                  <a:gd name="connsiteX1271" fmla="*/ 6711 w 10000"/>
                  <a:gd name="connsiteY1271" fmla="*/ 8313 h 10000"/>
                  <a:gd name="connsiteX1272" fmla="*/ 6683 w 10000"/>
                  <a:gd name="connsiteY1272" fmla="*/ 8318 h 10000"/>
                  <a:gd name="connsiteX1273" fmla="*/ 6661 w 10000"/>
                  <a:gd name="connsiteY1273" fmla="*/ 8327 h 10000"/>
                  <a:gd name="connsiteX1274" fmla="*/ 6631 w 10000"/>
                  <a:gd name="connsiteY1274" fmla="*/ 8327 h 10000"/>
                  <a:gd name="connsiteX1275" fmla="*/ 6611 w 10000"/>
                  <a:gd name="connsiteY1275" fmla="*/ 8327 h 10000"/>
                  <a:gd name="connsiteX1276" fmla="*/ 6598 w 10000"/>
                  <a:gd name="connsiteY1276" fmla="*/ 8327 h 10000"/>
                  <a:gd name="connsiteX1277" fmla="*/ 6595 w 10000"/>
                  <a:gd name="connsiteY1277" fmla="*/ 8340 h 10000"/>
                  <a:gd name="connsiteX1278" fmla="*/ 6587 w 10000"/>
                  <a:gd name="connsiteY1278" fmla="*/ 8358 h 10000"/>
                  <a:gd name="connsiteX1279" fmla="*/ 6578 w 10000"/>
                  <a:gd name="connsiteY1279" fmla="*/ 8408 h 10000"/>
                  <a:gd name="connsiteX1280" fmla="*/ 6578 w 10000"/>
                  <a:gd name="connsiteY1280" fmla="*/ 8421 h 10000"/>
                  <a:gd name="connsiteX1281" fmla="*/ 6578 w 10000"/>
                  <a:gd name="connsiteY1281" fmla="*/ 8430 h 10000"/>
                  <a:gd name="connsiteX1282" fmla="*/ 6573 w 10000"/>
                  <a:gd name="connsiteY1282" fmla="*/ 8435 h 10000"/>
                  <a:gd name="connsiteX1283" fmla="*/ 6556 w 10000"/>
                  <a:gd name="connsiteY1283" fmla="*/ 8435 h 10000"/>
                  <a:gd name="connsiteX1284" fmla="*/ 6545 w 10000"/>
                  <a:gd name="connsiteY1284" fmla="*/ 8435 h 10000"/>
                  <a:gd name="connsiteX1285" fmla="*/ 6523 w 10000"/>
                  <a:gd name="connsiteY1285" fmla="*/ 8435 h 10000"/>
                  <a:gd name="connsiteX1286" fmla="*/ 6493 w 10000"/>
                  <a:gd name="connsiteY1286" fmla="*/ 8430 h 10000"/>
                  <a:gd name="connsiteX1287" fmla="*/ 6490 w 10000"/>
                  <a:gd name="connsiteY1287" fmla="*/ 8430 h 10000"/>
                  <a:gd name="connsiteX1288" fmla="*/ 6485 w 10000"/>
                  <a:gd name="connsiteY1288" fmla="*/ 8444 h 10000"/>
                  <a:gd name="connsiteX1289" fmla="*/ 6465 w 10000"/>
                  <a:gd name="connsiteY1289" fmla="*/ 8475 h 10000"/>
                  <a:gd name="connsiteX1290" fmla="*/ 6451 w 10000"/>
                  <a:gd name="connsiteY1290" fmla="*/ 8498 h 10000"/>
                  <a:gd name="connsiteX1291" fmla="*/ 6435 w 10000"/>
                  <a:gd name="connsiteY1291" fmla="*/ 8525 h 10000"/>
                  <a:gd name="connsiteX1292" fmla="*/ 6421 w 10000"/>
                  <a:gd name="connsiteY1292" fmla="*/ 8539 h 10000"/>
                  <a:gd name="connsiteX1293" fmla="*/ 6410 w 10000"/>
                  <a:gd name="connsiteY1293" fmla="*/ 8561 h 10000"/>
                  <a:gd name="connsiteX1294" fmla="*/ 6402 w 10000"/>
                  <a:gd name="connsiteY1294" fmla="*/ 8575 h 10000"/>
                  <a:gd name="connsiteX1295" fmla="*/ 6402 w 10000"/>
                  <a:gd name="connsiteY1295" fmla="*/ 8593 h 10000"/>
                  <a:gd name="connsiteX1296" fmla="*/ 6402 w 10000"/>
                  <a:gd name="connsiteY1296" fmla="*/ 8620 h 10000"/>
                  <a:gd name="connsiteX1297" fmla="*/ 6405 w 10000"/>
                  <a:gd name="connsiteY1297" fmla="*/ 8660 h 10000"/>
                  <a:gd name="connsiteX1298" fmla="*/ 6405 w 10000"/>
                  <a:gd name="connsiteY1298" fmla="*/ 8674 h 10000"/>
                  <a:gd name="connsiteX1299" fmla="*/ 6405 w 10000"/>
                  <a:gd name="connsiteY1299" fmla="*/ 8683 h 10000"/>
                  <a:gd name="connsiteX1300" fmla="*/ 6405 w 10000"/>
                  <a:gd name="connsiteY1300" fmla="*/ 8687 h 10000"/>
                  <a:gd name="connsiteX1301" fmla="*/ 6405 w 10000"/>
                  <a:gd name="connsiteY1301" fmla="*/ 8696 h 10000"/>
                  <a:gd name="connsiteX1302" fmla="*/ 6388 w 10000"/>
                  <a:gd name="connsiteY1302" fmla="*/ 8733 h 10000"/>
                  <a:gd name="connsiteX1303" fmla="*/ 6369 w 10000"/>
                  <a:gd name="connsiteY1303" fmla="*/ 8746 h 10000"/>
                  <a:gd name="connsiteX1304" fmla="*/ 6333 w 10000"/>
                  <a:gd name="connsiteY1304" fmla="*/ 8773 h 10000"/>
                  <a:gd name="connsiteX1305" fmla="*/ 6313 w 10000"/>
                  <a:gd name="connsiteY1305" fmla="*/ 8787 h 10000"/>
                  <a:gd name="connsiteX1306" fmla="*/ 6291 w 10000"/>
                  <a:gd name="connsiteY1306" fmla="*/ 8805 h 10000"/>
                  <a:gd name="connsiteX1307" fmla="*/ 6280 w 10000"/>
                  <a:gd name="connsiteY1307" fmla="*/ 8814 h 10000"/>
                  <a:gd name="connsiteX1308" fmla="*/ 6250 w 10000"/>
                  <a:gd name="connsiteY1308" fmla="*/ 8805 h 10000"/>
                  <a:gd name="connsiteX1309" fmla="*/ 6233 w 10000"/>
                  <a:gd name="connsiteY1309" fmla="*/ 8805 h 10000"/>
                  <a:gd name="connsiteX1310" fmla="*/ 6220 w 10000"/>
                  <a:gd name="connsiteY1310" fmla="*/ 8805 h 10000"/>
                  <a:gd name="connsiteX1311" fmla="*/ 6200 w 10000"/>
                  <a:gd name="connsiteY1311" fmla="*/ 8805 h 10000"/>
                  <a:gd name="connsiteX1312" fmla="*/ 6184 w 10000"/>
                  <a:gd name="connsiteY1312" fmla="*/ 8805 h 10000"/>
                  <a:gd name="connsiteX1313" fmla="*/ 6755 w 10000"/>
                  <a:gd name="connsiteY1313" fmla="*/ 6680 h 10000"/>
                  <a:gd name="connsiteX1314" fmla="*/ 6716 w 10000"/>
                  <a:gd name="connsiteY1314" fmla="*/ 6653 h 10000"/>
                  <a:gd name="connsiteX1315" fmla="*/ 6692 w 10000"/>
                  <a:gd name="connsiteY1315" fmla="*/ 6707 h 10000"/>
                  <a:gd name="connsiteX1316" fmla="*/ 6747 w 10000"/>
                  <a:gd name="connsiteY1316" fmla="*/ 6856 h 10000"/>
                  <a:gd name="connsiteX1317" fmla="*/ 6747 w 10000"/>
                  <a:gd name="connsiteY1317" fmla="*/ 6910 h 10000"/>
                  <a:gd name="connsiteX1318" fmla="*/ 6727 w 10000"/>
                  <a:gd name="connsiteY1318" fmla="*/ 6960 h 10000"/>
                  <a:gd name="connsiteX1319" fmla="*/ 6675 w 10000"/>
                  <a:gd name="connsiteY1319" fmla="*/ 7041 h 10000"/>
                  <a:gd name="connsiteX1320" fmla="*/ 6667 w 10000"/>
                  <a:gd name="connsiteY1320" fmla="*/ 7082 h 10000"/>
                  <a:gd name="connsiteX1321" fmla="*/ 6675 w 10000"/>
                  <a:gd name="connsiteY1321" fmla="*/ 7158 h 10000"/>
                  <a:gd name="connsiteX1322" fmla="*/ 6683 w 10000"/>
                  <a:gd name="connsiteY1322" fmla="*/ 7199 h 10000"/>
                  <a:gd name="connsiteX1323" fmla="*/ 6703 w 10000"/>
                  <a:gd name="connsiteY1323" fmla="*/ 7212 h 10000"/>
                  <a:gd name="connsiteX1324" fmla="*/ 6719 w 10000"/>
                  <a:gd name="connsiteY1324" fmla="*/ 7181 h 10000"/>
                  <a:gd name="connsiteX1325" fmla="*/ 6749 w 10000"/>
                  <a:gd name="connsiteY1325" fmla="*/ 7050 h 10000"/>
                  <a:gd name="connsiteX1326" fmla="*/ 6772 w 10000"/>
                  <a:gd name="connsiteY1326" fmla="*/ 6987 h 10000"/>
                  <a:gd name="connsiteX1327" fmla="*/ 6788 w 10000"/>
                  <a:gd name="connsiteY1327" fmla="*/ 6987 h 10000"/>
                  <a:gd name="connsiteX1328" fmla="*/ 6783 w 10000"/>
                  <a:gd name="connsiteY1328" fmla="*/ 7077 h 10000"/>
                  <a:gd name="connsiteX1329" fmla="*/ 6871 w 10000"/>
                  <a:gd name="connsiteY1329" fmla="*/ 6748 h 10000"/>
                  <a:gd name="connsiteX1330" fmla="*/ 6912 w 10000"/>
                  <a:gd name="connsiteY1330" fmla="*/ 6581 h 10000"/>
                  <a:gd name="connsiteX1331" fmla="*/ 6912 w 10000"/>
                  <a:gd name="connsiteY1331" fmla="*/ 6567 h 10000"/>
                  <a:gd name="connsiteX1332" fmla="*/ 6909 w 10000"/>
                  <a:gd name="connsiteY1332" fmla="*/ 6563 h 10000"/>
                  <a:gd name="connsiteX1333" fmla="*/ 6827 w 10000"/>
                  <a:gd name="connsiteY1333" fmla="*/ 6631 h 10000"/>
                  <a:gd name="connsiteX1334" fmla="*/ 6774 w 10000"/>
                  <a:gd name="connsiteY1334" fmla="*/ 6667 h 10000"/>
                  <a:gd name="connsiteX1335" fmla="*/ 6184 w 10000"/>
                  <a:gd name="connsiteY1335" fmla="*/ 8805 h 10000"/>
                  <a:gd name="connsiteX0" fmla="*/ 6184 w 10000"/>
                  <a:gd name="connsiteY0" fmla="*/ 8805 h 10000"/>
                  <a:gd name="connsiteX1" fmla="*/ 6175 w 10000"/>
                  <a:gd name="connsiteY1" fmla="*/ 8800 h 10000"/>
                  <a:gd name="connsiteX2" fmla="*/ 6167 w 10000"/>
                  <a:gd name="connsiteY2" fmla="*/ 8832 h 10000"/>
                  <a:gd name="connsiteX3" fmla="*/ 6167 w 10000"/>
                  <a:gd name="connsiteY3" fmla="*/ 8845 h 10000"/>
                  <a:gd name="connsiteX4" fmla="*/ 6140 w 10000"/>
                  <a:gd name="connsiteY4" fmla="*/ 8877 h 10000"/>
                  <a:gd name="connsiteX5" fmla="*/ 6098 w 10000"/>
                  <a:gd name="connsiteY5" fmla="*/ 8904 h 10000"/>
                  <a:gd name="connsiteX6" fmla="*/ 6090 w 10000"/>
                  <a:gd name="connsiteY6" fmla="*/ 8904 h 10000"/>
                  <a:gd name="connsiteX7" fmla="*/ 6082 w 10000"/>
                  <a:gd name="connsiteY7" fmla="*/ 8904 h 10000"/>
                  <a:gd name="connsiteX8" fmla="*/ 6082 w 10000"/>
                  <a:gd name="connsiteY8" fmla="*/ 8958 h 10000"/>
                  <a:gd name="connsiteX9" fmla="*/ 6082 w 10000"/>
                  <a:gd name="connsiteY9" fmla="*/ 8963 h 10000"/>
                  <a:gd name="connsiteX10" fmla="*/ 6079 w 10000"/>
                  <a:gd name="connsiteY10" fmla="*/ 9012 h 10000"/>
                  <a:gd name="connsiteX11" fmla="*/ 6073 w 10000"/>
                  <a:gd name="connsiteY11" fmla="*/ 9066 h 10000"/>
                  <a:gd name="connsiteX12" fmla="*/ 6073 w 10000"/>
                  <a:gd name="connsiteY12" fmla="*/ 9120 h 10000"/>
                  <a:gd name="connsiteX13" fmla="*/ 6073 w 10000"/>
                  <a:gd name="connsiteY13" fmla="*/ 9147 h 10000"/>
                  <a:gd name="connsiteX14" fmla="*/ 6073 w 10000"/>
                  <a:gd name="connsiteY14" fmla="*/ 9197 h 10000"/>
                  <a:gd name="connsiteX15" fmla="*/ 6068 w 10000"/>
                  <a:gd name="connsiteY15" fmla="*/ 9233 h 10000"/>
                  <a:gd name="connsiteX16" fmla="*/ 6065 w 10000"/>
                  <a:gd name="connsiteY16" fmla="*/ 9301 h 10000"/>
                  <a:gd name="connsiteX17" fmla="*/ 6065 w 10000"/>
                  <a:gd name="connsiteY17" fmla="*/ 9350 h 10000"/>
                  <a:gd name="connsiteX18" fmla="*/ 6060 w 10000"/>
                  <a:gd name="connsiteY18" fmla="*/ 9382 h 10000"/>
                  <a:gd name="connsiteX19" fmla="*/ 6060 w 10000"/>
                  <a:gd name="connsiteY19" fmla="*/ 9409 h 10000"/>
                  <a:gd name="connsiteX20" fmla="*/ 6051 w 10000"/>
                  <a:gd name="connsiteY20" fmla="*/ 9423 h 10000"/>
                  <a:gd name="connsiteX21" fmla="*/ 6049 w 10000"/>
                  <a:gd name="connsiteY21" fmla="*/ 9436 h 10000"/>
                  <a:gd name="connsiteX22" fmla="*/ 6035 w 10000"/>
                  <a:gd name="connsiteY22" fmla="*/ 9450 h 10000"/>
                  <a:gd name="connsiteX23" fmla="*/ 6026 w 10000"/>
                  <a:gd name="connsiteY23" fmla="*/ 9459 h 10000"/>
                  <a:gd name="connsiteX24" fmla="*/ 6018 w 10000"/>
                  <a:gd name="connsiteY24" fmla="*/ 9445 h 10000"/>
                  <a:gd name="connsiteX25" fmla="*/ 6007 w 10000"/>
                  <a:gd name="connsiteY25" fmla="*/ 9409 h 10000"/>
                  <a:gd name="connsiteX26" fmla="*/ 5985 w 10000"/>
                  <a:gd name="connsiteY26" fmla="*/ 9369 h 10000"/>
                  <a:gd name="connsiteX27" fmla="*/ 5969 w 10000"/>
                  <a:gd name="connsiteY27" fmla="*/ 9332 h 10000"/>
                  <a:gd name="connsiteX28" fmla="*/ 5955 w 10000"/>
                  <a:gd name="connsiteY28" fmla="*/ 9314 h 10000"/>
                  <a:gd name="connsiteX29" fmla="*/ 5952 w 10000"/>
                  <a:gd name="connsiteY29" fmla="*/ 9305 h 10000"/>
                  <a:gd name="connsiteX30" fmla="*/ 5935 w 10000"/>
                  <a:gd name="connsiteY30" fmla="*/ 9305 h 10000"/>
                  <a:gd name="connsiteX31" fmla="*/ 5922 w 10000"/>
                  <a:gd name="connsiteY31" fmla="*/ 9319 h 10000"/>
                  <a:gd name="connsiteX32" fmla="*/ 5913 w 10000"/>
                  <a:gd name="connsiteY32" fmla="*/ 9328 h 10000"/>
                  <a:gd name="connsiteX33" fmla="*/ 5905 w 10000"/>
                  <a:gd name="connsiteY33" fmla="*/ 9332 h 10000"/>
                  <a:gd name="connsiteX34" fmla="*/ 5897 w 10000"/>
                  <a:gd name="connsiteY34" fmla="*/ 9350 h 10000"/>
                  <a:gd name="connsiteX35" fmla="*/ 5875 w 10000"/>
                  <a:gd name="connsiteY35" fmla="*/ 9364 h 10000"/>
                  <a:gd name="connsiteX36" fmla="*/ 5850 w 10000"/>
                  <a:gd name="connsiteY36" fmla="*/ 9391 h 10000"/>
                  <a:gd name="connsiteX37" fmla="*/ 5833 w 10000"/>
                  <a:gd name="connsiteY37" fmla="*/ 9405 h 10000"/>
                  <a:gd name="connsiteX38" fmla="*/ 5822 w 10000"/>
                  <a:gd name="connsiteY38" fmla="*/ 9409 h 10000"/>
                  <a:gd name="connsiteX39" fmla="*/ 5800 w 10000"/>
                  <a:gd name="connsiteY39" fmla="*/ 9423 h 10000"/>
                  <a:gd name="connsiteX40" fmla="*/ 5784 w 10000"/>
                  <a:gd name="connsiteY40" fmla="*/ 9436 h 10000"/>
                  <a:gd name="connsiteX41" fmla="*/ 5767 w 10000"/>
                  <a:gd name="connsiteY41" fmla="*/ 9450 h 10000"/>
                  <a:gd name="connsiteX42" fmla="*/ 5751 w 10000"/>
                  <a:gd name="connsiteY42" fmla="*/ 9463 h 10000"/>
                  <a:gd name="connsiteX43" fmla="*/ 5745 w 10000"/>
                  <a:gd name="connsiteY43" fmla="*/ 9472 h 10000"/>
                  <a:gd name="connsiteX44" fmla="*/ 5751 w 10000"/>
                  <a:gd name="connsiteY44" fmla="*/ 9477 h 10000"/>
                  <a:gd name="connsiteX45" fmla="*/ 5762 w 10000"/>
                  <a:gd name="connsiteY45" fmla="*/ 9504 h 10000"/>
                  <a:gd name="connsiteX46" fmla="*/ 5767 w 10000"/>
                  <a:gd name="connsiteY46" fmla="*/ 9526 h 10000"/>
                  <a:gd name="connsiteX47" fmla="*/ 5784 w 10000"/>
                  <a:gd name="connsiteY47" fmla="*/ 9576 h 10000"/>
                  <a:gd name="connsiteX48" fmla="*/ 5797 w 10000"/>
                  <a:gd name="connsiteY48" fmla="*/ 9603 h 10000"/>
                  <a:gd name="connsiteX49" fmla="*/ 5808 w 10000"/>
                  <a:gd name="connsiteY49" fmla="*/ 9644 h 10000"/>
                  <a:gd name="connsiteX50" fmla="*/ 5822 w 10000"/>
                  <a:gd name="connsiteY50" fmla="*/ 9671 h 10000"/>
                  <a:gd name="connsiteX51" fmla="*/ 5825 w 10000"/>
                  <a:gd name="connsiteY51" fmla="*/ 9684 h 10000"/>
                  <a:gd name="connsiteX52" fmla="*/ 5831 w 10000"/>
                  <a:gd name="connsiteY52" fmla="*/ 9684 h 10000"/>
                  <a:gd name="connsiteX53" fmla="*/ 5825 w 10000"/>
                  <a:gd name="connsiteY53" fmla="*/ 9698 h 10000"/>
                  <a:gd name="connsiteX54" fmla="*/ 5806 w 10000"/>
                  <a:gd name="connsiteY54" fmla="*/ 9725 h 10000"/>
                  <a:gd name="connsiteX55" fmla="*/ 5792 w 10000"/>
                  <a:gd name="connsiteY55" fmla="*/ 9738 h 10000"/>
                  <a:gd name="connsiteX56" fmla="*/ 5737 w 10000"/>
                  <a:gd name="connsiteY56" fmla="*/ 9793 h 10000"/>
                  <a:gd name="connsiteX57" fmla="*/ 5728 w 10000"/>
                  <a:gd name="connsiteY57" fmla="*/ 9806 h 10000"/>
                  <a:gd name="connsiteX58" fmla="*/ 5712 w 10000"/>
                  <a:gd name="connsiteY58" fmla="*/ 9815 h 10000"/>
                  <a:gd name="connsiteX59" fmla="*/ 5690 w 10000"/>
                  <a:gd name="connsiteY59" fmla="*/ 9838 h 10000"/>
                  <a:gd name="connsiteX60" fmla="*/ 5679 w 10000"/>
                  <a:gd name="connsiteY60" fmla="*/ 9842 h 10000"/>
                  <a:gd name="connsiteX61" fmla="*/ 5665 w 10000"/>
                  <a:gd name="connsiteY61" fmla="*/ 9842 h 10000"/>
                  <a:gd name="connsiteX62" fmla="*/ 5648 w 10000"/>
                  <a:gd name="connsiteY62" fmla="*/ 9851 h 10000"/>
                  <a:gd name="connsiteX63" fmla="*/ 5621 w 10000"/>
                  <a:gd name="connsiteY63" fmla="*/ 9892 h 10000"/>
                  <a:gd name="connsiteX64" fmla="*/ 5544 w 10000"/>
                  <a:gd name="connsiteY64" fmla="*/ 9946 h 10000"/>
                  <a:gd name="connsiteX65" fmla="*/ 5406 w 10000"/>
                  <a:gd name="connsiteY65" fmla="*/ 10000 h 10000"/>
                  <a:gd name="connsiteX66" fmla="*/ 5350 w 10000"/>
                  <a:gd name="connsiteY66" fmla="*/ 9986 h 10000"/>
                  <a:gd name="connsiteX67" fmla="*/ 5342 w 10000"/>
                  <a:gd name="connsiteY67" fmla="*/ 9950 h 10000"/>
                  <a:gd name="connsiteX68" fmla="*/ 5342 w 10000"/>
                  <a:gd name="connsiteY68" fmla="*/ 9932 h 10000"/>
                  <a:gd name="connsiteX69" fmla="*/ 5342 w 10000"/>
                  <a:gd name="connsiteY69" fmla="*/ 9923 h 10000"/>
                  <a:gd name="connsiteX70" fmla="*/ 5342 w 10000"/>
                  <a:gd name="connsiteY70" fmla="*/ 9919 h 10000"/>
                  <a:gd name="connsiteX71" fmla="*/ 5348 w 10000"/>
                  <a:gd name="connsiteY71" fmla="*/ 9919 h 10000"/>
                  <a:gd name="connsiteX72" fmla="*/ 5348 w 10000"/>
                  <a:gd name="connsiteY72" fmla="*/ 9910 h 10000"/>
                  <a:gd name="connsiteX73" fmla="*/ 5350 w 10000"/>
                  <a:gd name="connsiteY73" fmla="*/ 9910 h 10000"/>
                  <a:gd name="connsiteX74" fmla="*/ 5350 w 10000"/>
                  <a:gd name="connsiteY74" fmla="*/ 9905 h 10000"/>
                  <a:gd name="connsiteX75" fmla="*/ 5356 w 10000"/>
                  <a:gd name="connsiteY75" fmla="*/ 9905 h 10000"/>
                  <a:gd name="connsiteX76" fmla="*/ 5356 w 10000"/>
                  <a:gd name="connsiteY76" fmla="*/ 9896 h 10000"/>
                  <a:gd name="connsiteX77" fmla="*/ 5359 w 10000"/>
                  <a:gd name="connsiteY77" fmla="*/ 9896 h 10000"/>
                  <a:gd name="connsiteX78" fmla="*/ 5359 w 10000"/>
                  <a:gd name="connsiteY78" fmla="*/ 9892 h 10000"/>
                  <a:gd name="connsiteX79" fmla="*/ 5364 w 10000"/>
                  <a:gd name="connsiteY79" fmla="*/ 9892 h 10000"/>
                  <a:gd name="connsiteX80" fmla="*/ 5364 w 10000"/>
                  <a:gd name="connsiteY80" fmla="*/ 9883 h 10000"/>
                  <a:gd name="connsiteX81" fmla="*/ 5359 w 10000"/>
                  <a:gd name="connsiteY81" fmla="*/ 9883 h 10000"/>
                  <a:gd name="connsiteX82" fmla="*/ 5359 w 10000"/>
                  <a:gd name="connsiteY82" fmla="*/ 9878 h 10000"/>
                  <a:gd name="connsiteX83" fmla="*/ 5359 w 10000"/>
                  <a:gd name="connsiteY83" fmla="*/ 9869 h 10000"/>
                  <a:gd name="connsiteX84" fmla="*/ 5356 w 10000"/>
                  <a:gd name="connsiteY84" fmla="*/ 9869 h 10000"/>
                  <a:gd name="connsiteX85" fmla="*/ 5356 w 10000"/>
                  <a:gd name="connsiteY85" fmla="*/ 9865 h 10000"/>
                  <a:gd name="connsiteX86" fmla="*/ 5350 w 10000"/>
                  <a:gd name="connsiteY86" fmla="*/ 9865 h 10000"/>
                  <a:gd name="connsiteX87" fmla="*/ 5350 w 10000"/>
                  <a:gd name="connsiteY87" fmla="*/ 9856 h 10000"/>
                  <a:gd name="connsiteX88" fmla="*/ 5348 w 10000"/>
                  <a:gd name="connsiteY88" fmla="*/ 9856 h 10000"/>
                  <a:gd name="connsiteX89" fmla="*/ 5348 w 10000"/>
                  <a:gd name="connsiteY89" fmla="*/ 9851 h 10000"/>
                  <a:gd name="connsiteX90" fmla="*/ 5348 w 10000"/>
                  <a:gd name="connsiteY90" fmla="*/ 9842 h 10000"/>
                  <a:gd name="connsiteX91" fmla="*/ 5348 w 10000"/>
                  <a:gd name="connsiteY91" fmla="*/ 9838 h 10000"/>
                  <a:gd name="connsiteX92" fmla="*/ 5348 w 10000"/>
                  <a:gd name="connsiteY92" fmla="*/ 9829 h 10000"/>
                  <a:gd name="connsiteX93" fmla="*/ 5348 w 10000"/>
                  <a:gd name="connsiteY93" fmla="*/ 9820 h 10000"/>
                  <a:gd name="connsiteX94" fmla="*/ 5348 w 10000"/>
                  <a:gd name="connsiteY94" fmla="*/ 9815 h 10000"/>
                  <a:gd name="connsiteX95" fmla="*/ 5348 w 10000"/>
                  <a:gd name="connsiteY95" fmla="*/ 9806 h 10000"/>
                  <a:gd name="connsiteX96" fmla="*/ 5350 w 10000"/>
                  <a:gd name="connsiteY96" fmla="*/ 9806 h 10000"/>
                  <a:gd name="connsiteX97" fmla="*/ 5350 w 10000"/>
                  <a:gd name="connsiteY97" fmla="*/ 9802 h 10000"/>
                  <a:gd name="connsiteX98" fmla="*/ 5350 w 10000"/>
                  <a:gd name="connsiteY98" fmla="*/ 9793 h 10000"/>
                  <a:gd name="connsiteX99" fmla="*/ 5356 w 10000"/>
                  <a:gd name="connsiteY99" fmla="*/ 9788 h 10000"/>
                  <a:gd name="connsiteX100" fmla="*/ 5356 w 10000"/>
                  <a:gd name="connsiteY100" fmla="*/ 9779 h 10000"/>
                  <a:gd name="connsiteX101" fmla="*/ 5359 w 10000"/>
                  <a:gd name="connsiteY101" fmla="*/ 9779 h 10000"/>
                  <a:gd name="connsiteX102" fmla="*/ 5359 w 10000"/>
                  <a:gd name="connsiteY102" fmla="*/ 9774 h 10000"/>
                  <a:gd name="connsiteX103" fmla="*/ 5364 w 10000"/>
                  <a:gd name="connsiteY103" fmla="*/ 9765 h 10000"/>
                  <a:gd name="connsiteX104" fmla="*/ 5397 w 10000"/>
                  <a:gd name="connsiteY104" fmla="*/ 9698 h 10000"/>
                  <a:gd name="connsiteX105" fmla="*/ 5397 w 10000"/>
                  <a:gd name="connsiteY105" fmla="*/ 9662 h 10000"/>
                  <a:gd name="connsiteX106" fmla="*/ 5381 w 10000"/>
                  <a:gd name="connsiteY106" fmla="*/ 9648 h 10000"/>
                  <a:gd name="connsiteX107" fmla="*/ 5381 w 10000"/>
                  <a:gd name="connsiteY107" fmla="*/ 9608 h 10000"/>
                  <a:gd name="connsiteX108" fmla="*/ 5400 w 10000"/>
                  <a:gd name="connsiteY108" fmla="*/ 9590 h 10000"/>
                  <a:gd name="connsiteX109" fmla="*/ 5392 w 10000"/>
                  <a:gd name="connsiteY109" fmla="*/ 9553 h 10000"/>
                  <a:gd name="connsiteX110" fmla="*/ 5375 w 10000"/>
                  <a:gd name="connsiteY110" fmla="*/ 9526 h 10000"/>
                  <a:gd name="connsiteX111" fmla="*/ 5350 w 10000"/>
                  <a:gd name="connsiteY111" fmla="*/ 9504 h 10000"/>
                  <a:gd name="connsiteX112" fmla="*/ 5323 w 10000"/>
                  <a:gd name="connsiteY112" fmla="*/ 9562 h 10000"/>
                  <a:gd name="connsiteX113" fmla="*/ 5309 w 10000"/>
                  <a:gd name="connsiteY113" fmla="*/ 9535 h 10000"/>
                  <a:gd name="connsiteX114" fmla="*/ 5312 w 10000"/>
                  <a:gd name="connsiteY114" fmla="*/ 9436 h 10000"/>
                  <a:gd name="connsiteX115" fmla="*/ 5276 w 10000"/>
                  <a:gd name="connsiteY115" fmla="*/ 9409 h 10000"/>
                  <a:gd name="connsiteX116" fmla="*/ 5270 w 10000"/>
                  <a:gd name="connsiteY116" fmla="*/ 9418 h 10000"/>
                  <a:gd name="connsiteX117" fmla="*/ 5259 w 10000"/>
                  <a:gd name="connsiteY117" fmla="*/ 9423 h 10000"/>
                  <a:gd name="connsiteX118" fmla="*/ 5243 w 10000"/>
                  <a:gd name="connsiteY118" fmla="*/ 9445 h 10000"/>
                  <a:gd name="connsiteX119" fmla="*/ 5229 w 10000"/>
                  <a:gd name="connsiteY119" fmla="*/ 9450 h 10000"/>
                  <a:gd name="connsiteX120" fmla="*/ 5221 w 10000"/>
                  <a:gd name="connsiteY120" fmla="*/ 9459 h 10000"/>
                  <a:gd name="connsiteX121" fmla="*/ 5199 w 10000"/>
                  <a:gd name="connsiteY121" fmla="*/ 9463 h 10000"/>
                  <a:gd name="connsiteX122" fmla="*/ 5179 w 10000"/>
                  <a:gd name="connsiteY122" fmla="*/ 9463 h 10000"/>
                  <a:gd name="connsiteX123" fmla="*/ 5166 w 10000"/>
                  <a:gd name="connsiteY123" fmla="*/ 9450 h 10000"/>
                  <a:gd name="connsiteX124" fmla="*/ 5155 w 10000"/>
                  <a:gd name="connsiteY124" fmla="*/ 9432 h 10000"/>
                  <a:gd name="connsiteX125" fmla="*/ 5149 w 10000"/>
                  <a:gd name="connsiteY125" fmla="*/ 9432 h 10000"/>
                  <a:gd name="connsiteX126" fmla="*/ 5146 w 10000"/>
                  <a:gd name="connsiteY126" fmla="*/ 9432 h 10000"/>
                  <a:gd name="connsiteX127" fmla="*/ 5146 w 10000"/>
                  <a:gd name="connsiteY127" fmla="*/ 9436 h 10000"/>
                  <a:gd name="connsiteX128" fmla="*/ 5132 w 10000"/>
                  <a:gd name="connsiteY128" fmla="*/ 9445 h 10000"/>
                  <a:gd name="connsiteX129" fmla="*/ 5124 w 10000"/>
                  <a:gd name="connsiteY129" fmla="*/ 9463 h 10000"/>
                  <a:gd name="connsiteX130" fmla="*/ 5119 w 10000"/>
                  <a:gd name="connsiteY130" fmla="*/ 9472 h 10000"/>
                  <a:gd name="connsiteX131" fmla="*/ 5094 w 10000"/>
                  <a:gd name="connsiteY131" fmla="*/ 9486 h 10000"/>
                  <a:gd name="connsiteX132" fmla="*/ 5075 w 10000"/>
                  <a:gd name="connsiteY132" fmla="*/ 9490 h 10000"/>
                  <a:gd name="connsiteX133" fmla="*/ 5058 w 10000"/>
                  <a:gd name="connsiteY133" fmla="*/ 9499 h 10000"/>
                  <a:gd name="connsiteX134" fmla="*/ 5028 w 10000"/>
                  <a:gd name="connsiteY134" fmla="*/ 9513 h 10000"/>
                  <a:gd name="connsiteX135" fmla="*/ 5006 w 10000"/>
                  <a:gd name="connsiteY135" fmla="*/ 9522 h 10000"/>
                  <a:gd name="connsiteX136" fmla="*/ 4986 w 10000"/>
                  <a:gd name="connsiteY136" fmla="*/ 9535 h 10000"/>
                  <a:gd name="connsiteX137" fmla="*/ 4948 w 10000"/>
                  <a:gd name="connsiteY137" fmla="*/ 9549 h 10000"/>
                  <a:gd name="connsiteX138" fmla="*/ 4925 w 10000"/>
                  <a:gd name="connsiteY138" fmla="*/ 9549 h 10000"/>
                  <a:gd name="connsiteX139" fmla="*/ 4906 w 10000"/>
                  <a:gd name="connsiteY139" fmla="*/ 9549 h 10000"/>
                  <a:gd name="connsiteX140" fmla="*/ 4892 w 10000"/>
                  <a:gd name="connsiteY140" fmla="*/ 9553 h 10000"/>
                  <a:gd name="connsiteX141" fmla="*/ 4890 w 10000"/>
                  <a:gd name="connsiteY141" fmla="*/ 9562 h 10000"/>
                  <a:gd name="connsiteX142" fmla="*/ 4881 w 10000"/>
                  <a:gd name="connsiteY142" fmla="*/ 9576 h 10000"/>
                  <a:gd name="connsiteX143" fmla="*/ 4873 w 10000"/>
                  <a:gd name="connsiteY143" fmla="*/ 9594 h 10000"/>
                  <a:gd name="connsiteX144" fmla="*/ 4868 w 10000"/>
                  <a:gd name="connsiteY144" fmla="*/ 9581 h 10000"/>
                  <a:gd name="connsiteX145" fmla="*/ 4865 w 10000"/>
                  <a:gd name="connsiteY145" fmla="*/ 9567 h 10000"/>
                  <a:gd name="connsiteX146" fmla="*/ 4851 w 10000"/>
                  <a:gd name="connsiteY146" fmla="*/ 9567 h 10000"/>
                  <a:gd name="connsiteX147" fmla="*/ 4848 w 10000"/>
                  <a:gd name="connsiteY147" fmla="*/ 9576 h 10000"/>
                  <a:gd name="connsiteX148" fmla="*/ 4829 w 10000"/>
                  <a:gd name="connsiteY148" fmla="*/ 9581 h 10000"/>
                  <a:gd name="connsiteX149" fmla="*/ 4818 w 10000"/>
                  <a:gd name="connsiteY149" fmla="*/ 9576 h 10000"/>
                  <a:gd name="connsiteX150" fmla="*/ 4810 w 10000"/>
                  <a:gd name="connsiteY150" fmla="*/ 9576 h 10000"/>
                  <a:gd name="connsiteX151" fmla="*/ 4796 w 10000"/>
                  <a:gd name="connsiteY151" fmla="*/ 9581 h 10000"/>
                  <a:gd name="connsiteX152" fmla="*/ 4788 w 10000"/>
                  <a:gd name="connsiteY152" fmla="*/ 9576 h 10000"/>
                  <a:gd name="connsiteX153" fmla="*/ 4779 w 10000"/>
                  <a:gd name="connsiteY153" fmla="*/ 9576 h 10000"/>
                  <a:gd name="connsiteX154" fmla="*/ 4768 w 10000"/>
                  <a:gd name="connsiteY154" fmla="*/ 9581 h 10000"/>
                  <a:gd name="connsiteX155" fmla="*/ 4760 w 10000"/>
                  <a:gd name="connsiteY155" fmla="*/ 9553 h 10000"/>
                  <a:gd name="connsiteX156" fmla="*/ 4754 w 10000"/>
                  <a:gd name="connsiteY156" fmla="*/ 9526 h 10000"/>
                  <a:gd name="connsiteX157" fmla="*/ 4754 w 10000"/>
                  <a:gd name="connsiteY157" fmla="*/ 9486 h 10000"/>
                  <a:gd name="connsiteX158" fmla="*/ 4754 w 10000"/>
                  <a:gd name="connsiteY158" fmla="*/ 9445 h 10000"/>
                  <a:gd name="connsiteX159" fmla="*/ 4760 w 10000"/>
                  <a:gd name="connsiteY159" fmla="*/ 9432 h 10000"/>
                  <a:gd name="connsiteX160" fmla="*/ 4760 w 10000"/>
                  <a:gd name="connsiteY160" fmla="*/ 9396 h 10000"/>
                  <a:gd name="connsiteX161" fmla="*/ 4760 w 10000"/>
                  <a:gd name="connsiteY161" fmla="*/ 9382 h 10000"/>
                  <a:gd name="connsiteX162" fmla="*/ 4760 w 10000"/>
                  <a:gd name="connsiteY162" fmla="*/ 9355 h 10000"/>
                  <a:gd name="connsiteX163" fmla="*/ 4749 w 10000"/>
                  <a:gd name="connsiteY163" fmla="*/ 9341 h 10000"/>
                  <a:gd name="connsiteX164" fmla="*/ 4746 w 10000"/>
                  <a:gd name="connsiteY164" fmla="*/ 9332 h 10000"/>
                  <a:gd name="connsiteX165" fmla="*/ 4732 w 10000"/>
                  <a:gd name="connsiteY165" fmla="*/ 9328 h 10000"/>
                  <a:gd name="connsiteX166" fmla="*/ 4716 w 10000"/>
                  <a:gd name="connsiteY166" fmla="*/ 9292 h 10000"/>
                  <a:gd name="connsiteX167" fmla="*/ 4705 w 10000"/>
                  <a:gd name="connsiteY167" fmla="*/ 9274 h 10000"/>
                  <a:gd name="connsiteX168" fmla="*/ 4699 w 10000"/>
                  <a:gd name="connsiteY168" fmla="*/ 9278 h 10000"/>
                  <a:gd name="connsiteX169" fmla="*/ 4696 w 10000"/>
                  <a:gd name="connsiteY169" fmla="*/ 9287 h 10000"/>
                  <a:gd name="connsiteX170" fmla="*/ 4680 w 10000"/>
                  <a:gd name="connsiteY170" fmla="*/ 9292 h 10000"/>
                  <a:gd name="connsiteX171" fmla="*/ 4672 w 10000"/>
                  <a:gd name="connsiteY171" fmla="*/ 9274 h 10000"/>
                  <a:gd name="connsiteX172" fmla="*/ 4636 w 10000"/>
                  <a:gd name="connsiteY172" fmla="*/ 9224 h 10000"/>
                  <a:gd name="connsiteX173" fmla="*/ 4616 w 10000"/>
                  <a:gd name="connsiteY173" fmla="*/ 9211 h 10000"/>
                  <a:gd name="connsiteX174" fmla="*/ 4608 w 10000"/>
                  <a:gd name="connsiteY174" fmla="*/ 9206 h 10000"/>
                  <a:gd name="connsiteX175" fmla="*/ 4616 w 10000"/>
                  <a:gd name="connsiteY175" fmla="*/ 9193 h 10000"/>
                  <a:gd name="connsiteX176" fmla="*/ 4633 w 10000"/>
                  <a:gd name="connsiteY176" fmla="*/ 9184 h 10000"/>
                  <a:gd name="connsiteX177" fmla="*/ 4616 w 10000"/>
                  <a:gd name="connsiteY177" fmla="*/ 9120 h 10000"/>
                  <a:gd name="connsiteX178" fmla="*/ 4625 w 10000"/>
                  <a:gd name="connsiteY178" fmla="*/ 9039 h 10000"/>
                  <a:gd name="connsiteX179" fmla="*/ 4616 w 10000"/>
                  <a:gd name="connsiteY179" fmla="*/ 9026 h 10000"/>
                  <a:gd name="connsiteX180" fmla="*/ 4600 w 10000"/>
                  <a:gd name="connsiteY180" fmla="*/ 9017 h 10000"/>
                  <a:gd name="connsiteX181" fmla="*/ 4583 w 10000"/>
                  <a:gd name="connsiteY181" fmla="*/ 9003 h 10000"/>
                  <a:gd name="connsiteX182" fmla="*/ 4570 w 10000"/>
                  <a:gd name="connsiteY182" fmla="*/ 9012 h 10000"/>
                  <a:gd name="connsiteX183" fmla="*/ 4570 w 10000"/>
                  <a:gd name="connsiteY183" fmla="*/ 9026 h 10000"/>
                  <a:gd name="connsiteX184" fmla="*/ 4570 w 10000"/>
                  <a:gd name="connsiteY184" fmla="*/ 9035 h 10000"/>
                  <a:gd name="connsiteX185" fmla="*/ 4578 w 10000"/>
                  <a:gd name="connsiteY185" fmla="*/ 9048 h 10000"/>
                  <a:gd name="connsiteX186" fmla="*/ 4583 w 10000"/>
                  <a:gd name="connsiteY186" fmla="*/ 9089 h 10000"/>
                  <a:gd name="connsiteX187" fmla="*/ 4586 w 10000"/>
                  <a:gd name="connsiteY187" fmla="*/ 9116 h 10000"/>
                  <a:gd name="connsiteX188" fmla="*/ 4586 w 10000"/>
                  <a:gd name="connsiteY188" fmla="*/ 9120 h 10000"/>
                  <a:gd name="connsiteX189" fmla="*/ 4583 w 10000"/>
                  <a:gd name="connsiteY189" fmla="*/ 9143 h 10000"/>
                  <a:gd name="connsiteX190" fmla="*/ 4583 w 10000"/>
                  <a:gd name="connsiteY190" fmla="*/ 9170 h 10000"/>
                  <a:gd name="connsiteX191" fmla="*/ 4578 w 10000"/>
                  <a:gd name="connsiteY191" fmla="*/ 9175 h 10000"/>
                  <a:gd name="connsiteX192" fmla="*/ 4570 w 10000"/>
                  <a:gd name="connsiteY192" fmla="*/ 9197 h 10000"/>
                  <a:gd name="connsiteX193" fmla="*/ 4556 w 10000"/>
                  <a:gd name="connsiteY193" fmla="*/ 9170 h 10000"/>
                  <a:gd name="connsiteX194" fmla="*/ 4553 w 10000"/>
                  <a:gd name="connsiteY194" fmla="*/ 9147 h 10000"/>
                  <a:gd name="connsiteX195" fmla="*/ 4545 w 10000"/>
                  <a:gd name="connsiteY195" fmla="*/ 9120 h 10000"/>
                  <a:gd name="connsiteX196" fmla="*/ 4539 w 10000"/>
                  <a:gd name="connsiteY196" fmla="*/ 9093 h 10000"/>
                  <a:gd name="connsiteX197" fmla="*/ 4531 w 10000"/>
                  <a:gd name="connsiteY197" fmla="*/ 9062 h 10000"/>
                  <a:gd name="connsiteX198" fmla="*/ 4523 w 10000"/>
                  <a:gd name="connsiteY198" fmla="*/ 9039 h 10000"/>
                  <a:gd name="connsiteX199" fmla="*/ 4514 w 10000"/>
                  <a:gd name="connsiteY199" fmla="*/ 9026 h 10000"/>
                  <a:gd name="connsiteX200" fmla="*/ 4514 w 10000"/>
                  <a:gd name="connsiteY200" fmla="*/ 9035 h 10000"/>
                  <a:gd name="connsiteX201" fmla="*/ 4512 w 10000"/>
                  <a:gd name="connsiteY201" fmla="*/ 9035 h 10000"/>
                  <a:gd name="connsiteX202" fmla="*/ 4503 w 10000"/>
                  <a:gd name="connsiteY202" fmla="*/ 9035 h 10000"/>
                  <a:gd name="connsiteX203" fmla="*/ 4498 w 10000"/>
                  <a:gd name="connsiteY203" fmla="*/ 9048 h 10000"/>
                  <a:gd name="connsiteX204" fmla="*/ 4481 w 10000"/>
                  <a:gd name="connsiteY204" fmla="*/ 9062 h 10000"/>
                  <a:gd name="connsiteX205" fmla="*/ 4473 w 10000"/>
                  <a:gd name="connsiteY205" fmla="*/ 9066 h 10000"/>
                  <a:gd name="connsiteX206" fmla="*/ 4473 w 10000"/>
                  <a:gd name="connsiteY206" fmla="*/ 9075 h 10000"/>
                  <a:gd name="connsiteX207" fmla="*/ 4459 w 10000"/>
                  <a:gd name="connsiteY207" fmla="*/ 9080 h 10000"/>
                  <a:gd name="connsiteX208" fmla="*/ 4448 w 10000"/>
                  <a:gd name="connsiteY208" fmla="*/ 9075 h 10000"/>
                  <a:gd name="connsiteX209" fmla="*/ 4440 w 10000"/>
                  <a:gd name="connsiteY209" fmla="*/ 9075 h 10000"/>
                  <a:gd name="connsiteX210" fmla="*/ 4432 w 10000"/>
                  <a:gd name="connsiteY210" fmla="*/ 9080 h 10000"/>
                  <a:gd name="connsiteX211" fmla="*/ 4418 w 10000"/>
                  <a:gd name="connsiteY211" fmla="*/ 9093 h 10000"/>
                  <a:gd name="connsiteX212" fmla="*/ 4398 w 10000"/>
                  <a:gd name="connsiteY212" fmla="*/ 9116 h 10000"/>
                  <a:gd name="connsiteX213" fmla="*/ 4390 w 10000"/>
                  <a:gd name="connsiteY213" fmla="*/ 9120 h 10000"/>
                  <a:gd name="connsiteX214" fmla="*/ 4382 w 10000"/>
                  <a:gd name="connsiteY214" fmla="*/ 9129 h 10000"/>
                  <a:gd name="connsiteX215" fmla="*/ 4382 w 10000"/>
                  <a:gd name="connsiteY215" fmla="*/ 9134 h 10000"/>
                  <a:gd name="connsiteX216" fmla="*/ 4385 w 10000"/>
                  <a:gd name="connsiteY216" fmla="*/ 9143 h 10000"/>
                  <a:gd name="connsiteX217" fmla="*/ 4398 w 10000"/>
                  <a:gd name="connsiteY217" fmla="*/ 9134 h 10000"/>
                  <a:gd name="connsiteX218" fmla="*/ 4418 w 10000"/>
                  <a:gd name="connsiteY218" fmla="*/ 9161 h 10000"/>
                  <a:gd name="connsiteX219" fmla="*/ 4423 w 10000"/>
                  <a:gd name="connsiteY219" fmla="*/ 9170 h 10000"/>
                  <a:gd name="connsiteX220" fmla="*/ 4426 w 10000"/>
                  <a:gd name="connsiteY220" fmla="*/ 9175 h 10000"/>
                  <a:gd name="connsiteX221" fmla="*/ 4432 w 10000"/>
                  <a:gd name="connsiteY221" fmla="*/ 9211 h 10000"/>
                  <a:gd name="connsiteX222" fmla="*/ 4426 w 10000"/>
                  <a:gd name="connsiteY222" fmla="*/ 9224 h 10000"/>
                  <a:gd name="connsiteX223" fmla="*/ 4418 w 10000"/>
                  <a:gd name="connsiteY223" fmla="*/ 9247 h 10000"/>
                  <a:gd name="connsiteX224" fmla="*/ 4409 w 10000"/>
                  <a:gd name="connsiteY224" fmla="*/ 9238 h 10000"/>
                  <a:gd name="connsiteX225" fmla="*/ 4398 w 10000"/>
                  <a:gd name="connsiteY225" fmla="*/ 9220 h 10000"/>
                  <a:gd name="connsiteX226" fmla="*/ 4393 w 10000"/>
                  <a:gd name="connsiteY226" fmla="*/ 9211 h 10000"/>
                  <a:gd name="connsiteX227" fmla="*/ 4390 w 10000"/>
                  <a:gd name="connsiteY227" fmla="*/ 9211 h 10000"/>
                  <a:gd name="connsiteX228" fmla="*/ 4385 w 10000"/>
                  <a:gd name="connsiteY228" fmla="*/ 9220 h 10000"/>
                  <a:gd name="connsiteX229" fmla="*/ 4385 w 10000"/>
                  <a:gd name="connsiteY229" fmla="*/ 9238 h 10000"/>
                  <a:gd name="connsiteX230" fmla="*/ 4382 w 10000"/>
                  <a:gd name="connsiteY230" fmla="*/ 9260 h 10000"/>
                  <a:gd name="connsiteX231" fmla="*/ 4360 w 10000"/>
                  <a:gd name="connsiteY231" fmla="*/ 9278 h 10000"/>
                  <a:gd name="connsiteX232" fmla="*/ 4360 w 10000"/>
                  <a:gd name="connsiteY232" fmla="*/ 9292 h 10000"/>
                  <a:gd name="connsiteX233" fmla="*/ 4363 w 10000"/>
                  <a:gd name="connsiteY233" fmla="*/ 9305 h 10000"/>
                  <a:gd name="connsiteX234" fmla="*/ 4385 w 10000"/>
                  <a:gd name="connsiteY234" fmla="*/ 9314 h 10000"/>
                  <a:gd name="connsiteX235" fmla="*/ 4393 w 10000"/>
                  <a:gd name="connsiteY235" fmla="*/ 9319 h 10000"/>
                  <a:gd name="connsiteX236" fmla="*/ 4398 w 10000"/>
                  <a:gd name="connsiteY236" fmla="*/ 9319 h 10000"/>
                  <a:gd name="connsiteX237" fmla="*/ 4401 w 10000"/>
                  <a:gd name="connsiteY237" fmla="*/ 9314 h 10000"/>
                  <a:gd name="connsiteX238" fmla="*/ 4409 w 10000"/>
                  <a:gd name="connsiteY238" fmla="*/ 9278 h 10000"/>
                  <a:gd name="connsiteX239" fmla="*/ 4418 w 10000"/>
                  <a:gd name="connsiteY239" fmla="*/ 9287 h 10000"/>
                  <a:gd name="connsiteX240" fmla="*/ 4426 w 10000"/>
                  <a:gd name="connsiteY240" fmla="*/ 9292 h 10000"/>
                  <a:gd name="connsiteX241" fmla="*/ 4426 w 10000"/>
                  <a:gd name="connsiteY241" fmla="*/ 9301 h 10000"/>
                  <a:gd name="connsiteX242" fmla="*/ 4426 w 10000"/>
                  <a:gd name="connsiteY242" fmla="*/ 9314 h 10000"/>
                  <a:gd name="connsiteX243" fmla="*/ 4418 w 10000"/>
                  <a:gd name="connsiteY243" fmla="*/ 9332 h 10000"/>
                  <a:gd name="connsiteX244" fmla="*/ 4415 w 10000"/>
                  <a:gd name="connsiteY244" fmla="*/ 9341 h 10000"/>
                  <a:gd name="connsiteX245" fmla="*/ 4418 w 10000"/>
                  <a:gd name="connsiteY245" fmla="*/ 9350 h 10000"/>
                  <a:gd name="connsiteX246" fmla="*/ 4415 w 10000"/>
                  <a:gd name="connsiteY246" fmla="*/ 9364 h 10000"/>
                  <a:gd name="connsiteX247" fmla="*/ 4418 w 10000"/>
                  <a:gd name="connsiteY247" fmla="*/ 9409 h 10000"/>
                  <a:gd name="connsiteX248" fmla="*/ 4418 w 10000"/>
                  <a:gd name="connsiteY248" fmla="*/ 9423 h 10000"/>
                  <a:gd name="connsiteX249" fmla="*/ 4415 w 10000"/>
                  <a:gd name="connsiteY249" fmla="*/ 9432 h 10000"/>
                  <a:gd name="connsiteX250" fmla="*/ 4398 w 10000"/>
                  <a:gd name="connsiteY250" fmla="*/ 9423 h 10000"/>
                  <a:gd name="connsiteX251" fmla="*/ 4390 w 10000"/>
                  <a:gd name="connsiteY251" fmla="*/ 9436 h 10000"/>
                  <a:gd name="connsiteX252" fmla="*/ 4385 w 10000"/>
                  <a:gd name="connsiteY252" fmla="*/ 9445 h 10000"/>
                  <a:gd name="connsiteX253" fmla="*/ 4376 w 10000"/>
                  <a:gd name="connsiteY253" fmla="*/ 9459 h 10000"/>
                  <a:gd name="connsiteX254" fmla="*/ 4354 w 10000"/>
                  <a:gd name="connsiteY254" fmla="*/ 9450 h 10000"/>
                  <a:gd name="connsiteX255" fmla="*/ 4352 w 10000"/>
                  <a:gd name="connsiteY255" fmla="*/ 9445 h 10000"/>
                  <a:gd name="connsiteX256" fmla="*/ 4354 w 10000"/>
                  <a:gd name="connsiteY256" fmla="*/ 9432 h 10000"/>
                  <a:gd name="connsiteX257" fmla="*/ 4368 w 10000"/>
                  <a:gd name="connsiteY257" fmla="*/ 9432 h 10000"/>
                  <a:gd name="connsiteX258" fmla="*/ 4371 w 10000"/>
                  <a:gd name="connsiteY258" fmla="*/ 9423 h 10000"/>
                  <a:gd name="connsiteX259" fmla="*/ 4371 w 10000"/>
                  <a:gd name="connsiteY259" fmla="*/ 9405 h 10000"/>
                  <a:gd name="connsiteX260" fmla="*/ 4368 w 10000"/>
                  <a:gd name="connsiteY260" fmla="*/ 9391 h 10000"/>
                  <a:gd name="connsiteX261" fmla="*/ 4363 w 10000"/>
                  <a:gd name="connsiteY261" fmla="*/ 9391 h 10000"/>
                  <a:gd name="connsiteX262" fmla="*/ 4354 w 10000"/>
                  <a:gd name="connsiteY262" fmla="*/ 9409 h 10000"/>
                  <a:gd name="connsiteX263" fmla="*/ 4335 w 10000"/>
                  <a:gd name="connsiteY263" fmla="*/ 9436 h 10000"/>
                  <a:gd name="connsiteX264" fmla="*/ 4327 w 10000"/>
                  <a:gd name="connsiteY264" fmla="*/ 9445 h 10000"/>
                  <a:gd name="connsiteX265" fmla="*/ 4313 w 10000"/>
                  <a:gd name="connsiteY265" fmla="*/ 9445 h 10000"/>
                  <a:gd name="connsiteX266" fmla="*/ 4305 w 10000"/>
                  <a:gd name="connsiteY266" fmla="*/ 9436 h 10000"/>
                  <a:gd name="connsiteX267" fmla="*/ 4296 w 10000"/>
                  <a:gd name="connsiteY267" fmla="*/ 9409 h 10000"/>
                  <a:gd name="connsiteX268" fmla="*/ 4302 w 10000"/>
                  <a:gd name="connsiteY268" fmla="*/ 9396 h 10000"/>
                  <a:gd name="connsiteX269" fmla="*/ 4302 w 10000"/>
                  <a:gd name="connsiteY269" fmla="*/ 9378 h 10000"/>
                  <a:gd name="connsiteX270" fmla="*/ 4302 w 10000"/>
                  <a:gd name="connsiteY270" fmla="*/ 9355 h 10000"/>
                  <a:gd name="connsiteX271" fmla="*/ 4296 w 10000"/>
                  <a:gd name="connsiteY271" fmla="*/ 9355 h 10000"/>
                  <a:gd name="connsiteX272" fmla="*/ 4294 w 10000"/>
                  <a:gd name="connsiteY272" fmla="*/ 9364 h 10000"/>
                  <a:gd name="connsiteX273" fmla="*/ 4288 w 10000"/>
                  <a:gd name="connsiteY273" fmla="*/ 9369 h 10000"/>
                  <a:gd name="connsiteX274" fmla="*/ 4288 w 10000"/>
                  <a:gd name="connsiteY274" fmla="*/ 9378 h 10000"/>
                  <a:gd name="connsiteX275" fmla="*/ 4288 w 10000"/>
                  <a:gd name="connsiteY275" fmla="*/ 9391 h 10000"/>
                  <a:gd name="connsiteX276" fmla="*/ 4285 w 10000"/>
                  <a:gd name="connsiteY276" fmla="*/ 9405 h 10000"/>
                  <a:gd name="connsiteX277" fmla="*/ 4274 w 10000"/>
                  <a:gd name="connsiteY277" fmla="*/ 9405 h 10000"/>
                  <a:gd name="connsiteX278" fmla="*/ 4272 w 10000"/>
                  <a:gd name="connsiteY278" fmla="*/ 9396 h 10000"/>
                  <a:gd name="connsiteX279" fmla="*/ 4266 w 10000"/>
                  <a:gd name="connsiteY279" fmla="*/ 9396 h 10000"/>
                  <a:gd name="connsiteX280" fmla="*/ 4263 w 10000"/>
                  <a:gd name="connsiteY280" fmla="*/ 9409 h 10000"/>
                  <a:gd name="connsiteX281" fmla="*/ 4263 w 10000"/>
                  <a:gd name="connsiteY281" fmla="*/ 9423 h 10000"/>
                  <a:gd name="connsiteX282" fmla="*/ 4266 w 10000"/>
                  <a:gd name="connsiteY282" fmla="*/ 9436 h 10000"/>
                  <a:gd name="connsiteX283" fmla="*/ 4258 w 10000"/>
                  <a:gd name="connsiteY283" fmla="*/ 9477 h 10000"/>
                  <a:gd name="connsiteX284" fmla="*/ 4263 w 10000"/>
                  <a:gd name="connsiteY284" fmla="*/ 9504 h 10000"/>
                  <a:gd name="connsiteX285" fmla="*/ 4263 w 10000"/>
                  <a:gd name="connsiteY285" fmla="*/ 9522 h 10000"/>
                  <a:gd name="connsiteX286" fmla="*/ 4249 w 10000"/>
                  <a:gd name="connsiteY286" fmla="*/ 9535 h 10000"/>
                  <a:gd name="connsiteX287" fmla="*/ 4247 w 10000"/>
                  <a:gd name="connsiteY287" fmla="*/ 9549 h 10000"/>
                  <a:gd name="connsiteX288" fmla="*/ 4249 w 10000"/>
                  <a:gd name="connsiteY288" fmla="*/ 9576 h 10000"/>
                  <a:gd name="connsiteX289" fmla="*/ 4249 w 10000"/>
                  <a:gd name="connsiteY289" fmla="*/ 9581 h 10000"/>
                  <a:gd name="connsiteX290" fmla="*/ 4238 w 10000"/>
                  <a:gd name="connsiteY290" fmla="*/ 9581 h 10000"/>
                  <a:gd name="connsiteX291" fmla="*/ 4233 w 10000"/>
                  <a:gd name="connsiteY291" fmla="*/ 9576 h 10000"/>
                  <a:gd name="connsiteX292" fmla="*/ 4216 w 10000"/>
                  <a:gd name="connsiteY292" fmla="*/ 9535 h 10000"/>
                  <a:gd name="connsiteX293" fmla="*/ 4214 w 10000"/>
                  <a:gd name="connsiteY293" fmla="*/ 9549 h 10000"/>
                  <a:gd name="connsiteX294" fmla="*/ 4197 w 10000"/>
                  <a:gd name="connsiteY294" fmla="*/ 9553 h 10000"/>
                  <a:gd name="connsiteX295" fmla="*/ 4178 w 10000"/>
                  <a:gd name="connsiteY295" fmla="*/ 9553 h 10000"/>
                  <a:gd name="connsiteX296" fmla="*/ 4175 w 10000"/>
                  <a:gd name="connsiteY296" fmla="*/ 9562 h 10000"/>
                  <a:gd name="connsiteX297" fmla="*/ 4175 w 10000"/>
                  <a:gd name="connsiteY297" fmla="*/ 9567 h 10000"/>
                  <a:gd name="connsiteX298" fmla="*/ 4183 w 10000"/>
                  <a:gd name="connsiteY298" fmla="*/ 9581 h 10000"/>
                  <a:gd name="connsiteX299" fmla="*/ 4192 w 10000"/>
                  <a:gd name="connsiteY299" fmla="*/ 9594 h 10000"/>
                  <a:gd name="connsiteX300" fmla="*/ 4192 w 10000"/>
                  <a:gd name="connsiteY300" fmla="*/ 9603 h 10000"/>
                  <a:gd name="connsiteX301" fmla="*/ 4186 w 10000"/>
                  <a:gd name="connsiteY301" fmla="*/ 9608 h 10000"/>
                  <a:gd name="connsiteX302" fmla="*/ 4178 w 10000"/>
                  <a:gd name="connsiteY302" fmla="*/ 9608 h 10000"/>
                  <a:gd name="connsiteX303" fmla="*/ 4153 w 10000"/>
                  <a:gd name="connsiteY303" fmla="*/ 9576 h 10000"/>
                  <a:gd name="connsiteX304" fmla="*/ 4142 w 10000"/>
                  <a:gd name="connsiteY304" fmla="*/ 9576 h 10000"/>
                  <a:gd name="connsiteX305" fmla="*/ 4134 w 10000"/>
                  <a:gd name="connsiteY305" fmla="*/ 9581 h 10000"/>
                  <a:gd name="connsiteX306" fmla="*/ 4120 w 10000"/>
                  <a:gd name="connsiteY306" fmla="*/ 9590 h 10000"/>
                  <a:gd name="connsiteX307" fmla="*/ 4111 w 10000"/>
                  <a:gd name="connsiteY307" fmla="*/ 9608 h 10000"/>
                  <a:gd name="connsiteX308" fmla="*/ 4089 w 10000"/>
                  <a:gd name="connsiteY308" fmla="*/ 9617 h 10000"/>
                  <a:gd name="connsiteX309" fmla="*/ 4073 w 10000"/>
                  <a:gd name="connsiteY309" fmla="*/ 9617 h 10000"/>
                  <a:gd name="connsiteX310" fmla="*/ 4054 w 10000"/>
                  <a:gd name="connsiteY310" fmla="*/ 9608 h 10000"/>
                  <a:gd name="connsiteX311" fmla="*/ 4040 w 10000"/>
                  <a:gd name="connsiteY311" fmla="*/ 9608 h 10000"/>
                  <a:gd name="connsiteX312" fmla="*/ 4029 w 10000"/>
                  <a:gd name="connsiteY312" fmla="*/ 9603 h 10000"/>
                  <a:gd name="connsiteX313" fmla="*/ 4015 w 10000"/>
                  <a:gd name="connsiteY313" fmla="*/ 9594 h 10000"/>
                  <a:gd name="connsiteX314" fmla="*/ 3998 w 10000"/>
                  <a:gd name="connsiteY314" fmla="*/ 9590 h 10000"/>
                  <a:gd name="connsiteX315" fmla="*/ 3982 w 10000"/>
                  <a:gd name="connsiteY315" fmla="*/ 9576 h 10000"/>
                  <a:gd name="connsiteX316" fmla="*/ 3974 w 10000"/>
                  <a:gd name="connsiteY316" fmla="*/ 9567 h 10000"/>
                  <a:gd name="connsiteX317" fmla="*/ 3957 w 10000"/>
                  <a:gd name="connsiteY317" fmla="*/ 9562 h 10000"/>
                  <a:gd name="connsiteX318" fmla="*/ 3949 w 10000"/>
                  <a:gd name="connsiteY318" fmla="*/ 9553 h 10000"/>
                  <a:gd name="connsiteX319" fmla="*/ 3943 w 10000"/>
                  <a:gd name="connsiteY319" fmla="*/ 9553 h 10000"/>
                  <a:gd name="connsiteX320" fmla="*/ 3932 w 10000"/>
                  <a:gd name="connsiteY320" fmla="*/ 9540 h 10000"/>
                  <a:gd name="connsiteX321" fmla="*/ 3927 w 10000"/>
                  <a:gd name="connsiteY321" fmla="*/ 9540 h 10000"/>
                  <a:gd name="connsiteX322" fmla="*/ 3918 w 10000"/>
                  <a:gd name="connsiteY322" fmla="*/ 9540 h 10000"/>
                  <a:gd name="connsiteX323" fmla="*/ 3916 w 10000"/>
                  <a:gd name="connsiteY323" fmla="*/ 9562 h 10000"/>
                  <a:gd name="connsiteX324" fmla="*/ 3902 w 10000"/>
                  <a:gd name="connsiteY324" fmla="*/ 9576 h 10000"/>
                  <a:gd name="connsiteX325" fmla="*/ 3888 w 10000"/>
                  <a:gd name="connsiteY325" fmla="*/ 9567 h 10000"/>
                  <a:gd name="connsiteX326" fmla="*/ 3877 w 10000"/>
                  <a:gd name="connsiteY326" fmla="*/ 9567 h 10000"/>
                  <a:gd name="connsiteX327" fmla="*/ 3863 w 10000"/>
                  <a:gd name="connsiteY327" fmla="*/ 9562 h 10000"/>
                  <a:gd name="connsiteX328" fmla="*/ 3860 w 10000"/>
                  <a:gd name="connsiteY328" fmla="*/ 9549 h 10000"/>
                  <a:gd name="connsiteX329" fmla="*/ 3852 w 10000"/>
                  <a:gd name="connsiteY329" fmla="*/ 9535 h 10000"/>
                  <a:gd name="connsiteX330" fmla="*/ 3838 w 10000"/>
                  <a:gd name="connsiteY330" fmla="*/ 9513 h 10000"/>
                  <a:gd name="connsiteX331" fmla="*/ 3830 w 10000"/>
                  <a:gd name="connsiteY331" fmla="*/ 9504 h 10000"/>
                  <a:gd name="connsiteX332" fmla="*/ 3827 w 10000"/>
                  <a:gd name="connsiteY332" fmla="*/ 9504 h 10000"/>
                  <a:gd name="connsiteX333" fmla="*/ 3822 w 10000"/>
                  <a:gd name="connsiteY333" fmla="*/ 9522 h 10000"/>
                  <a:gd name="connsiteX334" fmla="*/ 3819 w 10000"/>
                  <a:gd name="connsiteY334" fmla="*/ 9526 h 10000"/>
                  <a:gd name="connsiteX335" fmla="*/ 3805 w 10000"/>
                  <a:gd name="connsiteY335" fmla="*/ 9535 h 10000"/>
                  <a:gd name="connsiteX336" fmla="*/ 3800 w 10000"/>
                  <a:gd name="connsiteY336" fmla="*/ 9504 h 10000"/>
                  <a:gd name="connsiteX337" fmla="*/ 3805 w 10000"/>
                  <a:gd name="connsiteY337" fmla="*/ 9499 h 10000"/>
                  <a:gd name="connsiteX338" fmla="*/ 3797 w 10000"/>
                  <a:gd name="connsiteY338" fmla="*/ 9463 h 10000"/>
                  <a:gd name="connsiteX339" fmla="*/ 3783 w 10000"/>
                  <a:gd name="connsiteY339" fmla="*/ 9459 h 10000"/>
                  <a:gd name="connsiteX340" fmla="*/ 3772 w 10000"/>
                  <a:gd name="connsiteY340" fmla="*/ 9450 h 10000"/>
                  <a:gd name="connsiteX341" fmla="*/ 3758 w 10000"/>
                  <a:gd name="connsiteY341" fmla="*/ 9450 h 10000"/>
                  <a:gd name="connsiteX342" fmla="*/ 3742 w 10000"/>
                  <a:gd name="connsiteY342" fmla="*/ 9450 h 10000"/>
                  <a:gd name="connsiteX343" fmla="*/ 3725 w 10000"/>
                  <a:gd name="connsiteY343" fmla="*/ 9450 h 10000"/>
                  <a:gd name="connsiteX344" fmla="*/ 3717 w 10000"/>
                  <a:gd name="connsiteY344" fmla="*/ 9450 h 10000"/>
                  <a:gd name="connsiteX345" fmla="*/ 3709 w 10000"/>
                  <a:gd name="connsiteY345" fmla="*/ 9445 h 10000"/>
                  <a:gd name="connsiteX346" fmla="*/ 3695 w 10000"/>
                  <a:gd name="connsiteY346" fmla="*/ 9445 h 10000"/>
                  <a:gd name="connsiteX347" fmla="*/ 3692 w 10000"/>
                  <a:gd name="connsiteY347" fmla="*/ 9445 h 10000"/>
                  <a:gd name="connsiteX348" fmla="*/ 3684 w 10000"/>
                  <a:gd name="connsiteY348" fmla="*/ 9436 h 10000"/>
                  <a:gd name="connsiteX349" fmla="*/ 3687 w 10000"/>
                  <a:gd name="connsiteY349" fmla="*/ 9418 h 10000"/>
                  <a:gd name="connsiteX350" fmla="*/ 3692 w 10000"/>
                  <a:gd name="connsiteY350" fmla="*/ 9409 h 10000"/>
                  <a:gd name="connsiteX351" fmla="*/ 3695 w 10000"/>
                  <a:gd name="connsiteY351" fmla="*/ 9405 h 10000"/>
                  <a:gd name="connsiteX352" fmla="*/ 3711 w 10000"/>
                  <a:gd name="connsiteY352" fmla="*/ 9396 h 10000"/>
                  <a:gd name="connsiteX353" fmla="*/ 3717 w 10000"/>
                  <a:gd name="connsiteY353" fmla="*/ 9396 h 10000"/>
                  <a:gd name="connsiteX354" fmla="*/ 3722 w 10000"/>
                  <a:gd name="connsiteY354" fmla="*/ 9396 h 10000"/>
                  <a:gd name="connsiteX355" fmla="*/ 3733 w 10000"/>
                  <a:gd name="connsiteY355" fmla="*/ 9391 h 10000"/>
                  <a:gd name="connsiteX356" fmla="*/ 3742 w 10000"/>
                  <a:gd name="connsiteY356" fmla="*/ 9378 h 10000"/>
                  <a:gd name="connsiteX357" fmla="*/ 3747 w 10000"/>
                  <a:gd name="connsiteY357" fmla="*/ 9369 h 10000"/>
                  <a:gd name="connsiteX358" fmla="*/ 3750 w 10000"/>
                  <a:gd name="connsiteY358" fmla="*/ 9355 h 10000"/>
                  <a:gd name="connsiteX359" fmla="*/ 3750 w 10000"/>
                  <a:gd name="connsiteY359" fmla="*/ 9350 h 10000"/>
                  <a:gd name="connsiteX360" fmla="*/ 3747 w 10000"/>
                  <a:gd name="connsiteY360" fmla="*/ 9328 h 10000"/>
                  <a:gd name="connsiteX361" fmla="*/ 3747 w 10000"/>
                  <a:gd name="connsiteY361" fmla="*/ 9314 h 10000"/>
                  <a:gd name="connsiteX362" fmla="*/ 3750 w 10000"/>
                  <a:gd name="connsiteY362" fmla="*/ 9305 h 10000"/>
                  <a:gd name="connsiteX363" fmla="*/ 3756 w 10000"/>
                  <a:gd name="connsiteY363" fmla="*/ 9305 h 10000"/>
                  <a:gd name="connsiteX364" fmla="*/ 3767 w 10000"/>
                  <a:gd name="connsiteY364" fmla="*/ 9301 h 10000"/>
                  <a:gd name="connsiteX365" fmla="*/ 3772 w 10000"/>
                  <a:gd name="connsiteY365" fmla="*/ 9287 h 10000"/>
                  <a:gd name="connsiteX366" fmla="*/ 3775 w 10000"/>
                  <a:gd name="connsiteY366" fmla="*/ 9265 h 10000"/>
                  <a:gd name="connsiteX367" fmla="*/ 3775 w 10000"/>
                  <a:gd name="connsiteY367" fmla="*/ 9238 h 10000"/>
                  <a:gd name="connsiteX368" fmla="*/ 3772 w 10000"/>
                  <a:gd name="connsiteY368" fmla="*/ 9211 h 10000"/>
                  <a:gd name="connsiteX369" fmla="*/ 3772 w 10000"/>
                  <a:gd name="connsiteY369" fmla="*/ 9197 h 10000"/>
                  <a:gd name="connsiteX370" fmla="*/ 3775 w 10000"/>
                  <a:gd name="connsiteY370" fmla="*/ 9170 h 10000"/>
                  <a:gd name="connsiteX371" fmla="*/ 3775 w 10000"/>
                  <a:gd name="connsiteY371" fmla="*/ 9147 h 10000"/>
                  <a:gd name="connsiteX372" fmla="*/ 3775 w 10000"/>
                  <a:gd name="connsiteY372" fmla="*/ 9129 h 10000"/>
                  <a:gd name="connsiteX373" fmla="*/ 3775 w 10000"/>
                  <a:gd name="connsiteY373" fmla="*/ 9116 h 10000"/>
                  <a:gd name="connsiteX374" fmla="*/ 3789 w 10000"/>
                  <a:gd name="connsiteY374" fmla="*/ 9107 h 10000"/>
                  <a:gd name="connsiteX375" fmla="*/ 3789 w 10000"/>
                  <a:gd name="connsiteY375" fmla="*/ 9089 h 10000"/>
                  <a:gd name="connsiteX376" fmla="*/ 3783 w 10000"/>
                  <a:gd name="connsiteY376" fmla="*/ 9035 h 10000"/>
                  <a:gd name="connsiteX377" fmla="*/ 3783 w 10000"/>
                  <a:gd name="connsiteY377" fmla="*/ 9017 h 10000"/>
                  <a:gd name="connsiteX378" fmla="*/ 3791 w 10000"/>
                  <a:gd name="connsiteY378" fmla="*/ 8999 h 10000"/>
                  <a:gd name="connsiteX379" fmla="*/ 3797 w 10000"/>
                  <a:gd name="connsiteY379" fmla="*/ 8990 h 10000"/>
                  <a:gd name="connsiteX380" fmla="*/ 3808 w 10000"/>
                  <a:gd name="connsiteY380" fmla="*/ 8963 h 10000"/>
                  <a:gd name="connsiteX381" fmla="*/ 3813 w 10000"/>
                  <a:gd name="connsiteY381" fmla="*/ 8931 h 10000"/>
                  <a:gd name="connsiteX382" fmla="*/ 3813 w 10000"/>
                  <a:gd name="connsiteY382" fmla="*/ 8917 h 10000"/>
                  <a:gd name="connsiteX383" fmla="*/ 3808 w 10000"/>
                  <a:gd name="connsiteY383" fmla="*/ 8908 h 10000"/>
                  <a:gd name="connsiteX384" fmla="*/ 3813 w 10000"/>
                  <a:gd name="connsiteY384" fmla="*/ 8904 h 10000"/>
                  <a:gd name="connsiteX385" fmla="*/ 3813 w 10000"/>
                  <a:gd name="connsiteY385" fmla="*/ 8890 h 10000"/>
                  <a:gd name="connsiteX386" fmla="*/ 3808 w 10000"/>
                  <a:gd name="connsiteY386" fmla="*/ 8877 h 10000"/>
                  <a:gd name="connsiteX387" fmla="*/ 3808 w 10000"/>
                  <a:gd name="connsiteY387" fmla="*/ 8854 h 10000"/>
                  <a:gd name="connsiteX388" fmla="*/ 3808 w 10000"/>
                  <a:gd name="connsiteY388" fmla="*/ 8841 h 10000"/>
                  <a:gd name="connsiteX389" fmla="*/ 3808 w 10000"/>
                  <a:gd name="connsiteY389" fmla="*/ 8827 h 10000"/>
                  <a:gd name="connsiteX390" fmla="*/ 3808 w 10000"/>
                  <a:gd name="connsiteY390" fmla="*/ 8818 h 10000"/>
                  <a:gd name="connsiteX391" fmla="*/ 3808 w 10000"/>
                  <a:gd name="connsiteY391" fmla="*/ 8814 h 10000"/>
                  <a:gd name="connsiteX392" fmla="*/ 3808 w 10000"/>
                  <a:gd name="connsiteY392" fmla="*/ 8805 h 10000"/>
                  <a:gd name="connsiteX393" fmla="*/ 3808 w 10000"/>
                  <a:gd name="connsiteY393" fmla="*/ 8787 h 10000"/>
                  <a:gd name="connsiteX394" fmla="*/ 3808 w 10000"/>
                  <a:gd name="connsiteY394" fmla="*/ 8764 h 10000"/>
                  <a:gd name="connsiteX395" fmla="*/ 3808 w 10000"/>
                  <a:gd name="connsiteY395" fmla="*/ 8746 h 10000"/>
                  <a:gd name="connsiteX396" fmla="*/ 3805 w 10000"/>
                  <a:gd name="connsiteY396" fmla="*/ 8733 h 10000"/>
                  <a:gd name="connsiteX397" fmla="*/ 3805 w 10000"/>
                  <a:gd name="connsiteY397" fmla="*/ 8724 h 10000"/>
                  <a:gd name="connsiteX398" fmla="*/ 3808 w 10000"/>
                  <a:gd name="connsiteY398" fmla="*/ 8719 h 10000"/>
                  <a:gd name="connsiteX399" fmla="*/ 3813 w 10000"/>
                  <a:gd name="connsiteY399" fmla="*/ 8710 h 10000"/>
                  <a:gd name="connsiteX400" fmla="*/ 3819 w 10000"/>
                  <a:gd name="connsiteY400" fmla="*/ 8687 h 10000"/>
                  <a:gd name="connsiteX401" fmla="*/ 3822 w 10000"/>
                  <a:gd name="connsiteY401" fmla="*/ 8674 h 10000"/>
                  <a:gd name="connsiteX402" fmla="*/ 3822 w 10000"/>
                  <a:gd name="connsiteY402" fmla="*/ 8647 h 10000"/>
                  <a:gd name="connsiteX403" fmla="*/ 3827 w 10000"/>
                  <a:gd name="connsiteY403" fmla="*/ 8642 h 10000"/>
                  <a:gd name="connsiteX404" fmla="*/ 3827 w 10000"/>
                  <a:gd name="connsiteY404" fmla="*/ 8620 h 10000"/>
                  <a:gd name="connsiteX405" fmla="*/ 3836 w 10000"/>
                  <a:gd name="connsiteY405" fmla="*/ 8593 h 10000"/>
                  <a:gd name="connsiteX406" fmla="*/ 3838 w 10000"/>
                  <a:gd name="connsiteY406" fmla="*/ 8566 h 10000"/>
                  <a:gd name="connsiteX407" fmla="*/ 3838 w 10000"/>
                  <a:gd name="connsiteY407" fmla="*/ 8561 h 10000"/>
                  <a:gd name="connsiteX408" fmla="*/ 3844 w 10000"/>
                  <a:gd name="connsiteY408" fmla="*/ 8530 h 10000"/>
                  <a:gd name="connsiteX409" fmla="*/ 3844 w 10000"/>
                  <a:gd name="connsiteY409" fmla="*/ 8512 h 10000"/>
                  <a:gd name="connsiteX410" fmla="*/ 3844 w 10000"/>
                  <a:gd name="connsiteY410" fmla="*/ 8489 h 10000"/>
                  <a:gd name="connsiteX411" fmla="*/ 3838 w 10000"/>
                  <a:gd name="connsiteY411" fmla="*/ 8444 h 10000"/>
                  <a:gd name="connsiteX412" fmla="*/ 3838 w 10000"/>
                  <a:gd name="connsiteY412" fmla="*/ 8403 h 10000"/>
                  <a:gd name="connsiteX413" fmla="*/ 3838 w 10000"/>
                  <a:gd name="connsiteY413" fmla="*/ 8358 h 10000"/>
                  <a:gd name="connsiteX414" fmla="*/ 3836 w 10000"/>
                  <a:gd name="connsiteY414" fmla="*/ 8331 h 10000"/>
                  <a:gd name="connsiteX415" fmla="*/ 3838 w 10000"/>
                  <a:gd name="connsiteY415" fmla="*/ 8286 h 10000"/>
                  <a:gd name="connsiteX416" fmla="*/ 3836 w 10000"/>
                  <a:gd name="connsiteY416" fmla="*/ 8245 h 10000"/>
                  <a:gd name="connsiteX417" fmla="*/ 3836 w 10000"/>
                  <a:gd name="connsiteY417" fmla="*/ 8209 h 10000"/>
                  <a:gd name="connsiteX418" fmla="*/ 3836 w 10000"/>
                  <a:gd name="connsiteY418" fmla="*/ 8155 h 10000"/>
                  <a:gd name="connsiteX419" fmla="*/ 3836 w 10000"/>
                  <a:gd name="connsiteY419" fmla="*/ 8128 h 10000"/>
                  <a:gd name="connsiteX420" fmla="*/ 3836 w 10000"/>
                  <a:gd name="connsiteY420" fmla="*/ 8092 h 10000"/>
                  <a:gd name="connsiteX421" fmla="*/ 3830 w 10000"/>
                  <a:gd name="connsiteY421" fmla="*/ 8056 h 10000"/>
                  <a:gd name="connsiteX422" fmla="*/ 3830 w 10000"/>
                  <a:gd name="connsiteY422" fmla="*/ 8029 h 10000"/>
                  <a:gd name="connsiteX423" fmla="*/ 3830 w 10000"/>
                  <a:gd name="connsiteY423" fmla="*/ 8011 h 10000"/>
                  <a:gd name="connsiteX424" fmla="*/ 3827 w 10000"/>
                  <a:gd name="connsiteY424" fmla="*/ 7988 h 10000"/>
                  <a:gd name="connsiteX425" fmla="*/ 3827 w 10000"/>
                  <a:gd name="connsiteY425" fmla="*/ 7961 h 10000"/>
                  <a:gd name="connsiteX426" fmla="*/ 3822 w 10000"/>
                  <a:gd name="connsiteY426" fmla="*/ 7943 h 10000"/>
                  <a:gd name="connsiteX427" fmla="*/ 3822 w 10000"/>
                  <a:gd name="connsiteY427" fmla="*/ 7934 h 10000"/>
                  <a:gd name="connsiteX428" fmla="*/ 3819 w 10000"/>
                  <a:gd name="connsiteY428" fmla="*/ 7934 h 10000"/>
                  <a:gd name="connsiteX429" fmla="*/ 3789 w 10000"/>
                  <a:gd name="connsiteY429" fmla="*/ 7934 h 10000"/>
                  <a:gd name="connsiteX430" fmla="*/ 3758 w 10000"/>
                  <a:gd name="connsiteY430" fmla="*/ 7934 h 10000"/>
                  <a:gd name="connsiteX431" fmla="*/ 3709 w 10000"/>
                  <a:gd name="connsiteY431" fmla="*/ 7934 h 10000"/>
                  <a:gd name="connsiteX432" fmla="*/ 3684 w 10000"/>
                  <a:gd name="connsiteY432" fmla="*/ 7934 h 10000"/>
                  <a:gd name="connsiteX433" fmla="*/ 3645 w 10000"/>
                  <a:gd name="connsiteY433" fmla="*/ 7943 h 10000"/>
                  <a:gd name="connsiteX434" fmla="*/ 3598 w 10000"/>
                  <a:gd name="connsiteY434" fmla="*/ 7943 h 10000"/>
                  <a:gd name="connsiteX435" fmla="*/ 3573 w 10000"/>
                  <a:gd name="connsiteY435" fmla="*/ 7948 h 10000"/>
                  <a:gd name="connsiteX436" fmla="*/ 3549 w 10000"/>
                  <a:gd name="connsiteY436" fmla="*/ 7943 h 10000"/>
                  <a:gd name="connsiteX437" fmla="*/ 3540 w 10000"/>
                  <a:gd name="connsiteY437" fmla="*/ 7934 h 10000"/>
                  <a:gd name="connsiteX438" fmla="*/ 3538 w 10000"/>
                  <a:gd name="connsiteY438" fmla="*/ 7934 h 10000"/>
                  <a:gd name="connsiteX439" fmla="*/ 3518 w 10000"/>
                  <a:gd name="connsiteY439" fmla="*/ 7961 h 10000"/>
                  <a:gd name="connsiteX440" fmla="*/ 3518 w 10000"/>
                  <a:gd name="connsiteY440" fmla="*/ 7975 h 10000"/>
                  <a:gd name="connsiteX441" fmla="*/ 3518 w 10000"/>
                  <a:gd name="connsiteY441" fmla="*/ 8002 h 10000"/>
                  <a:gd name="connsiteX442" fmla="*/ 3510 w 10000"/>
                  <a:gd name="connsiteY442" fmla="*/ 8011 h 10000"/>
                  <a:gd name="connsiteX443" fmla="*/ 3493 w 10000"/>
                  <a:gd name="connsiteY443" fmla="*/ 8024 h 10000"/>
                  <a:gd name="connsiteX444" fmla="*/ 3474 w 10000"/>
                  <a:gd name="connsiteY444" fmla="*/ 8029 h 10000"/>
                  <a:gd name="connsiteX445" fmla="*/ 3458 w 10000"/>
                  <a:gd name="connsiteY445" fmla="*/ 8042 h 10000"/>
                  <a:gd name="connsiteX446" fmla="*/ 3435 w 10000"/>
                  <a:gd name="connsiteY446" fmla="*/ 8065 h 10000"/>
                  <a:gd name="connsiteX447" fmla="*/ 3422 w 10000"/>
                  <a:gd name="connsiteY447" fmla="*/ 8074 h 10000"/>
                  <a:gd name="connsiteX448" fmla="*/ 3411 w 10000"/>
                  <a:gd name="connsiteY448" fmla="*/ 8088 h 10000"/>
                  <a:gd name="connsiteX449" fmla="*/ 3402 w 10000"/>
                  <a:gd name="connsiteY449" fmla="*/ 8092 h 10000"/>
                  <a:gd name="connsiteX450" fmla="*/ 3372 w 10000"/>
                  <a:gd name="connsiteY450" fmla="*/ 8119 h 10000"/>
                  <a:gd name="connsiteX451" fmla="*/ 3353 w 10000"/>
                  <a:gd name="connsiteY451" fmla="*/ 8133 h 10000"/>
                  <a:gd name="connsiteX452" fmla="*/ 3344 w 10000"/>
                  <a:gd name="connsiteY452" fmla="*/ 8142 h 10000"/>
                  <a:gd name="connsiteX453" fmla="*/ 3333 w 10000"/>
                  <a:gd name="connsiteY453" fmla="*/ 8160 h 10000"/>
                  <a:gd name="connsiteX454" fmla="*/ 3322 w 10000"/>
                  <a:gd name="connsiteY454" fmla="*/ 8196 h 10000"/>
                  <a:gd name="connsiteX455" fmla="*/ 3317 w 10000"/>
                  <a:gd name="connsiteY455" fmla="*/ 8209 h 10000"/>
                  <a:gd name="connsiteX456" fmla="*/ 3297 w 10000"/>
                  <a:gd name="connsiteY456" fmla="*/ 8245 h 10000"/>
                  <a:gd name="connsiteX457" fmla="*/ 3292 w 10000"/>
                  <a:gd name="connsiteY457" fmla="*/ 8250 h 10000"/>
                  <a:gd name="connsiteX458" fmla="*/ 3281 w 10000"/>
                  <a:gd name="connsiteY458" fmla="*/ 8272 h 10000"/>
                  <a:gd name="connsiteX459" fmla="*/ 3275 w 10000"/>
                  <a:gd name="connsiteY459" fmla="*/ 8277 h 10000"/>
                  <a:gd name="connsiteX460" fmla="*/ 3264 w 10000"/>
                  <a:gd name="connsiteY460" fmla="*/ 8313 h 10000"/>
                  <a:gd name="connsiteX461" fmla="*/ 3248 w 10000"/>
                  <a:gd name="connsiteY461" fmla="*/ 8327 h 10000"/>
                  <a:gd name="connsiteX462" fmla="*/ 3212 w 10000"/>
                  <a:gd name="connsiteY462" fmla="*/ 8340 h 10000"/>
                  <a:gd name="connsiteX463" fmla="*/ 3195 w 10000"/>
                  <a:gd name="connsiteY463" fmla="*/ 8345 h 10000"/>
                  <a:gd name="connsiteX464" fmla="*/ 3195 w 10000"/>
                  <a:gd name="connsiteY464" fmla="*/ 8354 h 10000"/>
                  <a:gd name="connsiteX465" fmla="*/ 3193 w 10000"/>
                  <a:gd name="connsiteY465" fmla="*/ 8358 h 10000"/>
                  <a:gd name="connsiteX466" fmla="*/ 3179 w 10000"/>
                  <a:gd name="connsiteY466" fmla="*/ 8367 h 10000"/>
                  <a:gd name="connsiteX467" fmla="*/ 3171 w 10000"/>
                  <a:gd name="connsiteY467" fmla="*/ 8381 h 10000"/>
                  <a:gd name="connsiteX468" fmla="*/ 3146 w 10000"/>
                  <a:gd name="connsiteY468" fmla="*/ 8408 h 10000"/>
                  <a:gd name="connsiteX469" fmla="*/ 3137 w 10000"/>
                  <a:gd name="connsiteY469" fmla="*/ 8417 h 10000"/>
                  <a:gd name="connsiteX470" fmla="*/ 3115 w 10000"/>
                  <a:gd name="connsiteY470" fmla="*/ 8430 h 10000"/>
                  <a:gd name="connsiteX471" fmla="*/ 3096 w 10000"/>
                  <a:gd name="connsiteY471" fmla="*/ 8417 h 10000"/>
                  <a:gd name="connsiteX472" fmla="*/ 3082 w 10000"/>
                  <a:gd name="connsiteY472" fmla="*/ 8403 h 10000"/>
                  <a:gd name="connsiteX473" fmla="*/ 3066 w 10000"/>
                  <a:gd name="connsiteY473" fmla="*/ 8381 h 10000"/>
                  <a:gd name="connsiteX474" fmla="*/ 3063 w 10000"/>
                  <a:gd name="connsiteY474" fmla="*/ 8372 h 10000"/>
                  <a:gd name="connsiteX475" fmla="*/ 3057 w 10000"/>
                  <a:gd name="connsiteY475" fmla="*/ 8358 h 10000"/>
                  <a:gd name="connsiteX476" fmla="*/ 3052 w 10000"/>
                  <a:gd name="connsiteY476" fmla="*/ 8345 h 10000"/>
                  <a:gd name="connsiteX477" fmla="*/ 3044 w 10000"/>
                  <a:gd name="connsiteY477" fmla="*/ 8327 h 10000"/>
                  <a:gd name="connsiteX478" fmla="*/ 3027 w 10000"/>
                  <a:gd name="connsiteY478" fmla="*/ 8304 h 10000"/>
                  <a:gd name="connsiteX479" fmla="*/ 3016 w 10000"/>
                  <a:gd name="connsiteY479" fmla="*/ 8304 h 10000"/>
                  <a:gd name="connsiteX480" fmla="*/ 3002 w 10000"/>
                  <a:gd name="connsiteY480" fmla="*/ 8304 h 10000"/>
                  <a:gd name="connsiteX481" fmla="*/ 2977 w 10000"/>
                  <a:gd name="connsiteY481" fmla="*/ 8304 h 10000"/>
                  <a:gd name="connsiteX482" fmla="*/ 2961 w 10000"/>
                  <a:gd name="connsiteY482" fmla="*/ 8300 h 10000"/>
                  <a:gd name="connsiteX483" fmla="*/ 2936 w 10000"/>
                  <a:gd name="connsiteY483" fmla="*/ 8300 h 10000"/>
                  <a:gd name="connsiteX484" fmla="*/ 2922 w 10000"/>
                  <a:gd name="connsiteY484" fmla="*/ 8313 h 10000"/>
                  <a:gd name="connsiteX485" fmla="*/ 2911 w 10000"/>
                  <a:gd name="connsiteY485" fmla="*/ 8313 h 10000"/>
                  <a:gd name="connsiteX486" fmla="*/ 2881 w 10000"/>
                  <a:gd name="connsiteY486" fmla="*/ 8304 h 10000"/>
                  <a:gd name="connsiteX487" fmla="*/ 2878 w 10000"/>
                  <a:gd name="connsiteY487" fmla="*/ 8304 h 10000"/>
                  <a:gd name="connsiteX488" fmla="*/ 2867 w 10000"/>
                  <a:gd name="connsiteY488" fmla="*/ 8313 h 10000"/>
                  <a:gd name="connsiteX489" fmla="*/ 2859 w 10000"/>
                  <a:gd name="connsiteY489" fmla="*/ 8318 h 10000"/>
                  <a:gd name="connsiteX490" fmla="*/ 2856 w 10000"/>
                  <a:gd name="connsiteY490" fmla="*/ 8327 h 10000"/>
                  <a:gd name="connsiteX491" fmla="*/ 2856 w 10000"/>
                  <a:gd name="connsiteY491" fmla="*/ 8331 h 10000"/>
                  <a:gd name="connsiteX492" fmla="*/ 2850 w 10000"/>
                  <a:gd name="connsiteY492" fmla="*/ 8340 h 10000"/>
                  <a:gd name="connsiteX493" fmla="*/ 2864 w 10000"/>
                  <a:gd name="connsiteY493" fmla="*/ 8345 h 10000"/>
                  <a:gd name="connsiteX494" fmla="*/ 2867 w 10000"/>
                  <a:gd name="connsiteY494" fmla="*/ 8354 h 10000"/>
                  <a:gd name="connsiteX495" fmla="*/ 2878 w 10000"/>
                  <a:gd name="connsiteY495" fmla="*/ 8367 h 10000"/>
                  <a:gd name="connsiteX496" fmla="*/ 2881 w 10000"/>
                  <a:gd name="connsiteY496" fmla="*/ 8385 h 10000"/>
                  <a:gd name="connsiteX497" fmla="*/ 2881 w 10000"/>
                  <a:gd name="connsiteY497" fmla="*/ 8403 h 10000"/>
                  <a:gd name="connsiteX498" fmla="*/ 2886 w 10000"/>
                  <a:gd name="connsiteY498" fmla="*/ 8417 h 10000"/>
                  <a:gd name="connsiteX499" fmla="*/ 2889 w 10000"/>
                  <a:gd name="connsiteY499" fmla="*/ 8430 h 10000"/>
                  <a:gd name="connsiteX500" fmla="*/ 2897 w 10000"/>
                  <a:gd name="connsiteY500" fmla="*/ 8444 h 10000"/>
                  <a:gd name="connsiteX501" fmla="*/ 2903 w 10000"/>
                  <a:gd name="connsiteY501" fmla="*/ 8462 h 10000"/>
                  <a:gd name="connsiteX502" fmla="*/ 2906 w 10000"/>
                  <a:gd name="connsiteY502" fmla="*/ 8484 h 10000"/>
                  <a:gd name="connsiteX503" fmla="*/ 2906 w 10000"/>
                  <a:gd name="connsiteY503" fmla="*/ 8512 h 10000"/>
                  <a:gd name="connsiteX504" fmla="*/ 2903 w 10000"/>
                  <a:gd name="connsiteY504" fmla="*/ 8539 h 10000"/>
                  <a:gd name="connsiteX505" fmla="*/ 2903 w 10000"/>
                  <a:gd name="connsiteY505" fmla="*/ 8561 h 10000"/>
                  <a:gd name="connsiteX506" fmla="*/ 2903 w 10000"/>
                  <a:gd name="connsiteY506" fmla="*/ 8575 h 10000"/>
                  <a:gd name="connsiteX507" fmla="*/ 2906 w 10000"/>
                  <a:gd name="connsiteY507" fmla="*/ 8588 h 10000"/>
                  <a:gd name="connsiteX508" fmla="*/ 2831 w 10000"/>
                  <a:gd name="connsiteY508" fmla="*/ 8683 h 10000"/>
                  <a:gd name="connsiteX509" fmla="*/ 2674 w 10000"/>
                  <a:gd name="connsiteY509" fmla="*/ 8791 h 10000"/>
                  <a:gd name="connsiteX510" fmla="*/ 2583 w 10000"/>
                  <a:gd name="connsiteY510" fmla="*/ 8805 h 10000"/>
                  <a:gd name="connsiteX511" fmla="*/ 2481 w 10000"/>
                  <a:gd name="connsiteY511" fmla="*/ 8751 h 10000"/>
                  <a:gd name="connsiteX512" fmla="*/ 2470 w 10000"/>
                  <a:gd name="connsiteY512" fmla="*/ 8751 h 10000"/>
                  <a:gd name="connsiteX513" fmla="*/ 2445 w 10000"/>
                  <a:gd name="connsiteY513" fmla="*/ 8778 h 10000"/>
                  <a:gd name="connsiteX514" fmla="*/ 2420 w 10000"/>
                  <a:gd name="connsiteY514" fmla="*/ 8800 h 10000"/>
                  <a:gd name="connsiteX515" fmla="*/ 2398 w 10000"/>
                  <a:gd name="connsiteY515" fmla="*/ 8800 h 10000"/>
                  <a:gd name="connsiteX516" fmla="*/ 2365 w 10000"/>
                  <a:gd name="connsiteY516" fmla="*/ 8845 h 10000"/>
                  <a:gd name="connsiteX517" fmla="*/ 2343 w 10000"/>
                  <a:gd name="connsiteY517" fmla="*/ 8859 h 10000"/>
                  <a:gd name="connsiteX518" fmla="*/ 2296 w 10000"/>
                  <a:gd name="connsiteY518" fmla="*/ 8890 h 10000"/>
                  <a:gd name="connsiteX519" fmla="*/ 2276 w 10000"/>
                  <a:gd name="connsiteY519" fmla="*/ 8904 h 10000"/>
                  <a:gd name="connsiteX520" fmla="*/ 2243 w 10000"/>
                  <a:gd name="connsiteY520" fmla="*/ 8922 h 10000"/>
                  <a:gd name="connsiteX521" fmla="*/ 2221 w 10000"/>
                  <a:gd name="connsiteY521" fmla="*/ 8931 h 10000"/>
                  <a:gd name="connsiteX522" fmla="*/ 2188 w 10000"/>
                  <a:gd name="connsiteY522" fmla="*/ 8949 h 10000"/>
                  <a:gd name="connsiteX523" fmla="*/ 2163 w 10000"/>
                  <a:gd name="connsiteY523" fmla="*/ 8963 h 10000"/>
                  <a:gd name="connsiteX524" fmla="*/ 2141 w 10000"/>
                  <a:gd name="connsiteY524" fmla="*/ 8985 h 10000"/>
                  <a:gd name="connsiteX525" fmla="*/ 2116 w 10000"/>
                  <a:gd name="connsiteY525" fmla="*/ 8990 h 10000"/>
                  <a:gd name="connsiteX526" fmla="*/ 2111 w 10000"/>
                  <a:gd name="connsiteY526" fmla="*/ 8999 h 10000"/>
                  <a:gd name="connsiteX527" fmla="*/ 2100 w 10000"/>
                  <a:gd name="connsiteY527" fmla="*/ 8999 h 10000"/>
                  <a:gd name="connsiteX528" fmla="*/ 2086 w 10000"/>
                  <a:gd name="connsiteY528" fmla="*/ 9003 h 10000"/>
                  <a:gd name="connsiteX529" fmla="*/ 2078 w 10000"/>
                  <a:gd name="connsiteY529" fmla="*/ 9012 h 10000"/>
                  <a:gd name="connsiteX530" fmla="*/ 2050 w 10000"/>
                  <a:gd name="connsiteY530" fmla="*/ 9026 h 10000"/>
                  <a:gd name="connsiteX531" fmla="*/ 2028 w 10000"/>
                  <a:gd name="connsiteY531" fmla="*/ 9048 h 10000"/>
                  <a:gd name="connsiteX532" fmla="*/ 2012 w 10000"/>
                  <a:gd name="connsiteY532" fmla="*/ 9062 h 10000"/>
                  <a:gd name="connsiteX533" fmla="*/ 1995 w 10000"/>
                  <a:gd name="connsiteY533" fmla="*/ 9075 h 10000"/>
                  <a:gd name="connsiteX534" fmla="*/ 1962 w 10000"/>
                  <a:gd name="connsiteY534" fmla="*/ 9080 h 10000"/>
                  <a:gd name="connsiteX535" fmla="*/ 1948 w 10000"/>
                  <a:gd name="connsiteY535" fmla="*/ 9048 h 10000"/>
                  <a:gd name="connsiteX536" fmla="*/ 1945 w 10000"/>
                  <a:gd name="connsiteY536" fmla="*/ 9039 h 10000"/>
                  <a:gd name="connsiteX537" fmla="*/ 1932 w 10000"/>
                  <a:gd name="connsiteY537" fmla="*/ 9003 h 10000"/>
                  <a:gd name="connsiteX538" fmla="*/ 1898 w 10000"/>
                  <a:gd name="connsiteY538" fmla="*/ 8935 h 10000"/>
                  <a:gd name="connsiteX539" fmla="*/ 1882 w 10000"/>
                  <a:gd name="connsiteY539" fmla="*/ 8895 h 10000"/>
                  <a:gd name="connsiteX540" fmla="*/ 1865 w 10000"/>
                  <a:gd name="connsiteY540" fmla="*/ 8845 h 10000"/>
                  <a:gd name="connsiteX541" fmla="*/ 1865 w 10000"/>
                  <a:gd name="connsiteY541" fmla="*/ 8832 h 10000"/>
                  <a:gd name="connsiteX542" fmla="*/ 1857 w 10000"/>
                  <a:gd name="connsiteY542" fmla="*/ 8827 h 10000"/>
                  <a:gd name="connsiteX543" fmla="*/ 1841 w 10000"/>
                  <a:gd name="connsiteY543" fmla="*/ 8773 h 10000"/>
                  <a:gd name="connsiteX544" fmla="*/ 1827 w 10000"/>
                  <a:gd name="connsiteY544" fmla="*/ 8733 h 10000"/>
                  <a:gd name="connsiteX545" fmla="*/ 1843 w 10000"/>
                  <a:gd name="connsiteY545" fmla="*/ 8710 h 10000"/>
                  <a:gd name="connsiteX546" fmla="*/ 1857 w 10000"/>
                  <a:gd name="connsiteY546" fmla="*/ 8687 h 10000"/>
                  <a:gd name="connsiteX547" fmla="*/ 1868 w 10000"/>
                  <a:gd name="connsiteY547" fmla="*/ 8669 h 10000"/>
                  <a:gd name="connsiteX548" fmla="*/ 1885 w 10000"/>
                  <a:gd name="connsiteY548" fmla="*/ 8647 h 10000"/>
                  <a:gd name="connsiteX549" fmla="*/ 1909 w 10000"/>
                  <a:gd name="connsiteY549" fmla="*/ 8606 h 10000"/>
                  <a:gd name="connsiteX550" fmla="*/ 1923 w 10000"/>
                  <a:gd name="connsiteY550" fmla="*/ 8588 h 10000"/>
                  <a:gd name="connsiteX551" fmla="*/ 1937 w 10000"/>
                  <a:gd name="connsiteY551" fmla="*/ 8561 h 10000"/>
                  <a:gd name="connsiteX552" fmla="*/ 1923 w 10000"/>
                  <a:gd name="connsiteY552" fmla="*/ 8530 h 10000"/>
                  <a:gd name="connsiteX553" fmla="*/ 1901 w 10000"/>
                  <a:gd name="connsiteY553" fmla="*/ 8462 h 10000"/>
                  <a:gd name="connsiteX554" fmla="*/ 1890 w 10000"/>
                  <a:gd name="connsiteY554" fmla="*/ 8430 h 10000"/>
                  <a:gd name="connsiteX555" fmla="*/ 1885 w 10000"/>
                  <a:gd name="connsiteY555" fmla="*/ 8408 h 10000"/>
                  <a:gd name="connsiteX556" fmla="*/ 1865 w 10000"/>
                  <a:gd name="connsiteY556" fmla="*/ 8367 h 10000"/>
                  <a:gd name="connsiteX557" fmla="*/ 1849 w 10000"/>
                  <a:gd name="connsiteY557" fmla="*/ 8318 h 10000"/>
                  <a:gd name="connsiteX558" fmla="*/ 1841 w 10000"/>
                  <a:gd name="connsiteY558" fmla="*/ 8304 h 10000"/>
                  <a:gd name="connsiteX559" fmla="*/ 1835 w 10000"/>
                  <a:gd name="connsiteY559" fmla="*/ 8300 h 10000"/>
                  <a:gd name="connsiteX560" fmla="*/ 1818 w 10000"/>
                  <a:gd name="connsiteY560" fmla="*/ 8290 h 10000"/>
                  <a:gd name="connsiteX561" fmla="*/ 1785 w 10000"/>
                  <a:gd name="connsiteY561" fmla="*/ 8300 h 10000"/>
                  <a:gd name="connsiteX562" fmla="*/ 1763 w 10000"/>
                  <a:gd name="connsiteY562" fmla="*/ 8300 h 10000"/>
                  <a:gd name="connsiteX563" fmla="*/ 1747 w 10000"/>
                  <a:gd name="connsiteY563" fmla="*/ 8313 h 10000"/>
                  <a:gd name="connsiteX564" fmla="*/ 1744 w 10000"/>
                  <a:gd name="connsiteY564" fmla="*/ 8304 h 10000"/>
                  <a:gd name="connsiteX565" fmla="*/ 1730 w 10000"/>
                  <a:gd name="connsiteY565" fmla="*/ 8313 h 10000"/>
                  <a:gd name="connsiteX566" fmla="*/ 1708 w 10000"/>
                  <a:gd name="connsiteY566" fmla="*/ 8327 h 10000"/>
                  <a:gd name="connsiteX567" fmla="*/ 1675 w 10000"/>
                  <a:gd name="connsiteY567" fmla="*/ 8331 h 10000"/>
                  <a:gd name="connsiteX568" fmla="*/ 1658 w 10000"/>
                  <a:gd name="connsiteY568" fmla="*/ 8345 h 10000"/>
                  <a:gd name="connsiteX569" fmla="*/ 1628 w 10000"/>
                  <a:gd name="connsiteY569" fmla="*/ 8367 h 10000"/>
                  <a:gd name="connsiteX570" fmla="*/ 1620 w 10000"/>
                  <a:gd name="connsiteY570" fmla="*/ 8372 h 10000"/>
                  <a:gd name="connsiteX571" fmla="*/ 1584 w 10000"/>
                  <a:gd name="connsiteY571" fmla="*/ 8394 h 10000"/>
                  <a:gd name="connsiteX572" fmla="*/ 1554 w 10000"/>
                  <a:gd name="connsiteY572" fmla="*/ 8417 h 10000"/>
                  <a:gd name="connsiteX573" fmla="*/ 1529 w 10000"/>
                  <a:gd name="connsiteY573" fmla="*/ 8417 h 10000"/>
                  <a:gd name="connsiteX574" fmla="*/ 1515 w 10000"/>
                  <a:gd name="connsiteY574" fmla="*/ 8408 h 10000"/>
                  <a:gd name="connsiteX575" fmla="*/ 1507 w 10000"/>
                  <a:gd name="connsiteY575" fmla="*/ 8394 h 10000"/>
                  <a:gd name="connsiteX576" fmla="*/ 1479 w 10000"/>
                  <a:gd name="connsiteY576" fmla="*/ 8367 h 10000"/>
                  <a:gd name="connsiteX577" fmla="*/ 1457 w 10000"/>
                  <a:gd name="connsiteY577" fmla="*/ 8385 h 10000"/>
                  <a:gd name="connsiteX578" fmla="*/ 1432 w 10000"/>
                  <a:gd name="connsiteY578" fmla="*/ 8385 h 10000"/>
                  <a:gd name="connsiteX579" fmla="*/ 1418 w 10000"/>
                  <a:gd name="connsiteY579" fmla="*/ 8372 h 10000"/>
                  <a:gd name="connsiteX580" fmla="*/ 1399 w 10000"/>
                  <a:gd name="connsiteY580" fmla="*/ 8358 h 10000"/>
                  <a:gd name="connsiteX581" fmla="*/ 1369 w 10000"/>
                  <a:gd name="connsiteY581" fmla="*/ 8340 h 10000"/>
                  <a:gd name="connsiteX582" fmla="*/ 1355 w 10000"/>
                  <a:gd name="connsiteY582" fmla="*/ 8327 h 10000"/>
                  <a:gd name="connsiteX583" fmla="*/ 1347 w 10000"/>
                  <a:gd name="connsiteY583" fmla="*/ 8318 h 10000"/>
                  <a:gd name="connsiteX584" fmla="*/ 1330 w 10000"/>
                  <a:gd name="connsiteY584" fmla="*/ 8304 h 10000"/>
                  <a:gd name="connsiteX585" fmla="*/ 1319 w 10000"/>
                  <a:gd name="connsiteY585" fmla="*/ 8290 h 10000"/>
                  <a:gd name="connsiteX586" fmla="*/ 1297 w 10000"/>
                  <a:gd name="connsiteY586" fmla="*/ 8272 h 10000"/>
                  <a:gd name="connsiteX587" fmla="*/ 1289 w 10000"/>
                  <a:gd name="connsiteY587" fmla="*/ 8263 h 10000"/>
                  <a:gd name="connsiteX588" fmla="*/ 1280 w 10000"/>
                  <a:gd name="connsiteY588" fmla="*/ 8250 h 10000"/>
                  <a:gd name="connsiteX589" fmla="*/ 1264 w 10000"/>
                  <a:gd name="connsiteY589" fmla="*/ 8236 h 10000"/>
                  <a:gd name="connsiteX590" fmla="*/ 1256 w 10000"/>
                  <a:gd name="connsiteY590" fmla="*/ 8232 h 10000"/>
                  <a:gd name="connsiteX591" fmla="*/ 1247 w 10000"/>
                  <a:gd name="connsiteY591" fmla="*/ 8223 h 10000"/>
                  <a:gd name="connsiteX592" fmla="*/ 1233 w 10000"/>
                  <a:gd name="connsiteY592" fmla="*/ 8209 h 10000"/>
                  <a:gd name="connsiteX593" fmla="*/ 1222 w 10000"/>
                  <a:gd name="connsiteY593" fmla="*/ 8200 h 10000"/>
                  <a:gd name="connsiteX594" fmla="*/ 1206 w 10000"/>
                  <a:gd name="connsiteY594" fmla="*/ 8196 h 10000"/>
                  <a:gd name="connsiteX595" fmla="*/ 1192 w 10000"/>
                  <a:gd name="connsiteY595" fmla="*/ 8196 h 10000"/>
                  <a:gd name="connsiteX596" fmla="*/ 1167 w 10000"/>
                  <a:gd name="connsiteY596" fmla="*/ 8200 h 10000"/>
                  <a:gd name="connsiteX597" fmla="*/ 1137 w 10000"/>
                  <a:gd name="connsiteY597" fmla="*/ 8223 h 10000"/>
                  <a:gd name="connsiteX598" fmla="*/ 1126 w 10000"/>
                  <a:gd name="connsiteY598" fmla="*/ 8232 h 10000"/>
                  <a:gd name="connsiteX599" fmla="*/ 1109 w 10000"/>
                  <a:gd name="connsiteY599" fmla="*/ 8232 h 10000"/>
                  <a:gd name="connsiteX600" fmla="*/ 1087 w 10000"/>
                  <a:gd name="connsiteY600" fmla="*/ 8236 h 10000"/>
                  <a:gd name="connsiteX601" fmla="*/ 1071 w 10000"/>
                  <a:gd name="connsiteY601" fmla="*/ 8232 h 10000"/>
                  <a:gd name="connsiteX602" fmla="*/ 1071 w 10000"/>
                  <a:gd name="connsiteY602" fmla="*/ 8214 h 10000"/>
                  <a:gd name="connsiteX603" fmla="*/ 1062 w 10000"/>
                  <a:gd name="connsiteY603" fmla="*/ 8196 h 10000"/>
                  <a:gd name="connsiteX604" fmla="*/ 1057 w 10000"/>
                  <a:gd name="connsiteY604" fmla="*/ 8173 h 10000"/>
                  <a:gd name="connsiteX605" fmla="*/ 1049 w 10000"/>
                  <a:gd name="connsiteY605" fmla="*/ 8128 h 10000"/>
                  <a:gd name="connsiteX606" fmla="*/ 1040 w 10000"/>
                  <a:gd name="connsiteY606" fmla="*/ 8101 h 10000"/>
                  <a:gd name="connsiteX607" fmla="*/ 1040 w 10000"/>
                  <a:gd name="connsiteY607" fmla="*/ 8088 h 10000"/>
                  <a:gd name="connsiteX608" fmla="*/ 1032 w 10000"/>
                  <a:gd name="connsiteY608" fmla="*/ 8065 h 10000"/>
                  <a:gd name="connsiteX609" fmla="*/ 1024 w 10000"/>
                  <a:gd name="connsiteY609" fmla="*/ 7997 h 10000"/>
                  <a:gd name="connsiteX610" fmla="*/ 1024 w 10000"/>
                  <a:gd name="connsiteY610" fmla="*/ 7970 h 10000"/>
                  <a:gd name="connsiteX611" fmla="*/ 1015 w 10000"/>
                  <a:gd name="connsiteY611" fmla="*/ 7930 h 10000"/>
                  <a:gd name="connsiteX612" fmla="*/ 1013 w 10000"/>
                  <a:gd name="connsiteY612" fmla="*/ 7885 h 10000"/>
                  <a:gd name="connsiteX613" fmla="*/ 1004 w 10000"/>
                  <a:gd name="connsiteY613" fmla="*/ 7866 h 10000"/>
                  <a:gd name="connsiteX614" fmla="*/ 853 w 10000"/>
                  <a:gd name="connsiteY614" fmla="*/ 7948 h 10000"/>
                  <a:gd name="connsiteX615" fmla="*/ 811 w 10000"/>
                  <a:gd name="connsiteY615" fmla="*/ 7844 h 10000"/>
                  <a:gd name="connsiteX616" fmla="*/ 811 w 10000"/>
                  <a:gd name="connsiteY616" fmla="*/ 7799 h 10000"/>
                  <a:gd name="connsiteX617" fmla="*/ 814 w 10000"/>
                  <a:gd name="connsiteY617" fmla="*/ 7736 h 10000"/>
                  <a:gd name="connsiteX618" fmla="*/ 740 w 10000"/>
                  <a:gd name="connsiteY618" fmla="*/ 7578 h 10000"/>
                  <a:gd name="connsiteX619" fmla="*/ 571 w 10000"/>
                  <a:gd name="connsiteY619" fmla="*/ 7447 h 10000"/>
                  <a:gd name="connsiteX620" fmla="*/ 530 w 10000"/>
                  <a:gd name="connsiteY620" fmla="*/ 7772 h 10000"/>
                  <a:gd name="connsiteX621" fmla="*/ 502 w 10000"/>
                  <a:gd name="connsiteY621" fmla="*/ 7763 h 10000"/>
                  <a:gd name="connsiteX622" fmla="*/ 491 w 10000"/>
                  <a:gd name="connsiteY622" fmla="*/ 7826 h 10000"/>
                  <a:gd name="connsiteX623" fmla="*/ 483 w 10000"/>
                  <a:gd name="connsiteY623" fmla="*/ 7830 h 10000"/>
                  <a:gd name="connsiteX624" fmla="*/ 469 w 10000"/>
                  <a:gd name="connsiteY624" fmla="*/ 7839 h 10000"/>
                  <a:gd name="connsiteX625" fmla="*/ 453 w 10000"/>
                  <a:gd name="connsiteY625" fmla="*/ 7830 h 10000"/>
                  <a:gd name="connsiteX626" fmla="*/ 442 w 10000"/>
                  <a:gd name="connsiteY626" fmla="*/ 7826 h 10000"/>
                  <a:gd name="connsiteX627" fmla="*/ 425 w 10000"/>
                  <a:gd name="connsiteY627" fmla="*/ 7826 h 10000"/>
                  <a:gd name="connsiteX628" fmla="*/ 403 w 10000"/>
                  <a:gd name="connsiteY628" fmla="*/ 7826 h 10000"/>
                  <a:gd name="connsiteX629" fmla="*/ 378 w 10000"/>
                  <a:gd name="connsiteY629" fmla="*/ 7817 h 10000"/>
                  <a:gd name="connsiteX630" fmla="*/ 356 w 10000"/>
                  <a:gd name="connsiteY630" fmla="*/ 7817 h 10000"/>
                  <a:gd name="connsiteX631" fmla="*/ 331 w 10000"/>
                  <a:gd name="connsiteY631" fmla="*/ 7817 h 10000"/>
                  <a:gd name="connsiteX632" fmla="*/ 315 w 10000"/>
                  <a:gd name="connsiteY632" fmla="*/ 7830 h 10000"/>
                  <a:gd name="connsiteX633" fmla="*/ 290 w 10000"/>
                  <a:gd name="connsiteY633" fmla="*/ 7853 h 10000"/>
                  <a:gd name="connsiteX634" fmla="*/ 248 w 10000"/>
                  <a:gd name="connsiteY634" fmla="*/ 7659 h 10000"/>
                  <a:gd name="connsiteX635" fmla="*/ 298 w 10000"/>
                  <a:gd name="connsiteY635" fmla="*/ 7379 h 10000"/>
                  <a:gd name="connsiteX636" fmla="*/ 290 w 10000"/>
                  <a:gd name="connsiteY636" fmla="*/ 7312 h 10000"/>
                  <a:gd name="connsiteX637" fmla="*/ 284 w 10000"/>
                  <a:gd name="connsiteY637" fmla="*/ 7253 h 10000"/>
                  <a:gd name="connsiteX638" fmla="*/ 301 w 10000"/>
                  <a:gd name="connsiteY638" fmla="*/ 7226 h 10000"/>
                  <a:gd name="connsiteX639" fmla="*/ 315 w 10000"/>
                  <a:gd name="connsiteY639" fmla="*/ 7199 h 10000"/>
                  <a:gd name="connsiteX640" fmla="*/ 323 w 10000"/>
                  <a:gd name="connsiteY640" fmla="*/ 7158 h 10000"/>
                  <a:gd name="connsiteX641" fmla="*/ 317 w 10000"/>
                  <a:gd name="connsiteY641" fmla="*/ 7140 h 10000"/>
                  <a:gd name="connsiteX642" fmla="*/ 168 w 10000"/>
                  <a:gd name="connsiteY642" fmla="*/ 6892 h 10000"/>
                  <a:gd name="connsiteX643" fmla="*/ 80 w 10000"/>
                  <a:gd name="connsiteY643" fmla="*/ 6802 h 10000"/>
                  <a:gd name="connsiteX644" fmla="*/ 143 w 10000"/>
                  <a:gd name="connsiteY644" fmla="*/ 6707 h 10000"/>
                  <a:gd name="connsiteX645" fmla="*/ 63 w 10000"/>
                  <a:gd name="connsiteY645" fmla="*/ 6549 h 10000"/>
                  <a:gd name="connsiteX646" fmla="*/ 41 w 10000"/>
                  <a:gd name="connsiteY646" fmla="*/ 6500 h 10000"/>
                  <a:gd name="connsiteX647" fmla="*/ 201 w 10000"/>
                  <a:gd name="connsiteY647" fmla="*/ 6274 h 10000"/>
                  <a:gd name="connsiteX648" fmla="*/ 143 w 10000"/>
                  <a:gd name="connsiteY648" fmla="*/ 6184 h 10000"/>
                  <a:gd name="connsiteX649" fmla="*/ 152 w 10000"/>
                  <a:gd name="connsiteY649" fmla="*/ 6148 h 10000"/>
                  <a:gd name="connsiteX650" fmla="*/ 163 w 10000"/>
                  <a:gd name="connsiteY650" fmla="*/ 6107 h 10000"/>
                  <a:gd name="connsiteX651" fmla="*/ 229 w 10000"/>
                  <a:gd name="connsiteY651" fmla="*/ 5895 h 10000"/>
                  <a:gd name="connsiteX652" fmla="*/ 251 w 10000"/>
                  <a:gd name="connsiteY652" fmla="*/ 5805 h 10000"/>
                  <a:gd name="connsiteX653" fmla="*/ 251 w 10000"/>
                  <a:gd name="connsiteY653" fmla="*/ 5778 h 10000"/>
                  <a:gd name="connsiteX654" fmla="*/ 248 w 10000"/>
                  <a:gd name="connsiteY654" fmla="*/ 5733 h 10000"/>
                  <a:gd name="connsiteX655" fmla="*/ 212 w 10000"/>
                  <a:gd name="connsiteY655" fmla="*/ 5602 h 10000"/>
                  <a:gd name="connsiteX656" fmla="*/ 177 w 10000"/>
                  <a:gd name="connsiteY656" fmla="*/ 5521 h 10000"/>
                  <a:gd name="connsiteX657" fmla="*/ 33 w 10000"/>
                  <a:gd name="connsiteY657" fmla="*/ 5503 h 10000"/>
                  <a:gd name="connsiteX658" fmla="*/ 0 w 10000"/>
                  <a:gd name="connsiteY658" fmla="*/ 5219 h 10000"/>
                  <a:gd name="connsiteX659" fmla="*/ 188 w 10000"/>
                  <a:gd name="connsiteY659" fmla="*/ 5219 h 10000"/>
                  <a:gd name="connsiteX660" fmla="*/ 201 w 10000"/>
                  <a:gd name="connsiteY660" fmla="*/ 5210 h 10000"/>
                  <a:gd name="connsiteX661" fmla="*/ 251 w 10000"/>
                  <a:gd name="connsiteY661" fmla="*/ 5169 h 10000"/>
                  <a:gd name="connsiteX662" fmla="*/ 444 w 10000"/>
                  <a:gd name="connsiteY662" fmla="*/ 4984 h 10000"/>
                  <a:gd name="connsiteX663" fmla="*/ 510 w 10000"/>
                  <a:gd name="connsiteY663" fmla="*/ 4723 h 10000"/>
                  <a:gd name="connsiteX664" fmla="*/ 574 w 10000"/>
                  <a:gd name="connsiteY664" fmla="*/ 4272 h 10000"/>
                  <a:gd name="connsiteX665" fmla="*/ 723 w 10000"/>
                  <a:gd name="connsiteY665" fmla="*/ 4078 h 10000"/>
                  <a:gd name="connsiteX666" fmla="*/ 723 w 10000"/>
                  <a:gd name="connsiteY666" fmla="*/ 4023 h 10000"/>
                  <a:gd name="connsiteX667" fmla="*/ 723 w 10000"/>
                  <a:gd name="connsiteY667" fmla="*/ 3983 h 10000"/>
                  <a:gd name="connsiteX668" fmla="*/ 723 w 10000"/>
                  <a:gd name="connsiteY668" fmla="*/ 3771 h 10000"/>
                  <a:gd name="connsiteX669" fmla="*/ 731 w 10000"/>
                  <a:gd name="connsiteY669" fmla="*/ 3442 h 10000"/>
                  <a:gd name="connsiteX670" fmla="*/ 806 w 10000"/>
                  <a:gd name="connsiteY670" fmla="*/ 3392 h 10000"/>
                  <a:gd name="connsiteX671" fmla="*/ 988 w 10000"/>
                  <a:gd name="connsiteY671" fmla="*/ 3712 h 10000"/>
                  <a:gd name="connsiteX672" fmla="*/ 1013 w 10000"/>
                  <a:gd name="connsiteY672" fmla="*/ 3699 h 10000"/>
                  <a:gd name="connsiteX673" fmla="*/ 1120 w 10000"/>
                  <a:gd name="connsiteY673" fmla="*/ 3631 h 10000"/>
                  <a:gd name="connsiteX674" fmla="*/ 1206 w 10000"/>
                  <a:gd name="connsiteY674" fmla="*/ 3627 h 10000"/>
                  <a:gd name="connsiteX675" fmla="*/ 1264 w 10000"/>
                  <a:gd name="connsiteY675" fmla="*/ 3599 h 10000"/>
                  <a:gd name="connsiteX676" fmla="*/ 1322 w 10000"/>
                  <a:gd name="connsiteY676" fmla="*/ 3627 h 10000"/>
                  <a:gd name="connsiteX677" fmla="*/ 1327 w 10000"/>
                  <a:gd name="connsiteY677" fmla="*/ 3645 h 10000"/>
                  <a:gd name="connsiteX678" fmla="*/ 1344 w 10000"/>
                  <a:gd name="connsiteY678" fmla="*/ 3739 h 10000"/>
                  <a:gd name="connsiteX679" fmla="*/ 1344 w 10000"/>
                  <a:gd name="connsiteY679" fmla="*/ 3775 h 10000"/>
                  <a:gd name="connsiteX680" fmla="*/ 1338 w 10000"/>
                  <a:gd name="connsiteY680" fmla="*/ 3784 h 10000"/>
                  <a:gd name="connsiteX681" fmla="*/ 1338 w 10000"/>
                  <a:gd name="connsiteY681" fmla="*/ 3829 h 10000"/>
                  <a:gd name="connsiteX682" fmla="*/ 1352 w 10000"/>
                  <a:gd name="connsiteY682" fmla="*/ 3852 h 10000"/>
                  <a:gd name="connsiteX683" fmla="*/ 1407 w 10000"/>
                  <a:gd name="connsiteY683" fmla="*/ 3866 h 10000"/>
                  <a:gd name="connsiteX684" fmla="*/ 1440 w 10000"/>
                  <a:gd name="connsiteY684" fmla="*/ 3870 h 10000"/>
                  <a:gd name="connsiteX685" fmla="*/ 1600 w 10000"/>
                  <a:gd name="connsiteY685" fmla="*/ 3857 h 10000"/>
                  <a:gd name="connsiteX686" fmla="*/ 1664 w 10000"/>
                  <a:gd name="connsiteY686" fmla="*/ 3911 h 10000"/>
                  <a:gd name="connsiteX687" fmla="*/ 1700 w 10000"/>
                  <a:gd name="connsiteY687" fmla="*/ 3933 h 10000"/>
                  <a:gd name="connsiteX688" fmla="*/ 1752 w 10000"/>
                  <a:gd name="connsiteY688" fmla="*/ 3947 h 10000"/>
                  <a:gd name="connsiteX689" fmla="*/ 1777 w 10000"/>
                  <a:gd name="connsiteY689" fmla="*/ 3947 h 10000"/>
                  <a:gd name="connsiteX690" fmla="*/ 1813 w 10000"/>
                  <a:gd name="connsiteY690" fmla="*/ 3929 h 10000"/>
                  <a:gd name="connsiteX691" fmla="*/ 1841 w 10000"/>
                  <a:gd name="connsiteY691" fmla="*/ 3933 h 10000"/>
                  <a:gd name="connsiteX692" fmla="*/ 1882 w 10000"/>
                  <a:gd name="connsiteY692" fmla="*/ 3969 h 10000"/>
                  <a:gd name="connsiteX693" fmla="*/ 1940 w 10000"/>
                  <a:gd name="connsiteY693" fmla="*/ 3933 h 10000"/>
                  <a:gd name="connsiteX694" fmla="*/ 1956 w 10000"/>
                  <a:gd name="connsiteY694" fmla="*/ 3920 h 10000"/>
                  <a:gd name="connsiteX695" fmla="*/ 1981 w 10000"/>
                  <a:gd name="connsiteY695" fmla="*/ 3929 h 10000"/>
                  <a:gd name="connsiteX696" fmla="*/ 2058 w 10000"/>
                  <a:gd name="connsiteY696" fmla="*/ 3974 h 10000"/>
                  <a:gd name="connsiteX697" fmla="*/ 2163 w 10000"/>
                  <a:gd name="connsiteY697" fmla="*/ 4051 h 10000"/>
                  <a:gd name="connsiteX698" fmla="*/ 2174 w 10000"/>
                  <a:gd name="connsiteY698" fmla="*/ 4055 h 10000"/>
                  <a:gd name="connsiteX699" fmla="*/ 2183 w 10000"/>
                  <a:gd name="connsiteY699" fmla="*/ 4064 h 10000"/>
                  <a:gd name="connsiteX700" fmla="*/ 2183 w 10000"/>
                  <a:gd name="connsiteY700" fmla="*/ 3581 h 10000"/>
                  <a:gd name="connsiteX701" fmla="*/ 2183 w 10000"/>
                  <a:gd name="connsiteY701" fmla="*/ 3527 h 10000"/>
                  <a:gd name="connsiteX702" fmla="*/ 2180 w 10000"/>
                  <a:gd name="connsiteY702" fmla="*/ 3460 h 10000"/>
                  <a:gd name="connsiteX703" fmla="*/ 2365 w 10000"/>
                  <a:gd name="connsiteY703" fmla="*/ 3455 h 10000"/>
                  <a:gd name="connsiteX704" fmla="*/ 2448 w 10000"/>
                  <a:gd name="connsiteY704" fmla="*/ 3446 h 10000"/>
                  <a:gd name="connsiteX705" fmla="*/ 2494 w 10000"/>
                  <a:gd name="connsiteY705" fmla="*/ 3554 h 10000"/>
                  <a:gd name="connsiteX706" fmla="*/ 2525 w 10000"/>
                  <a:gd name="connsiteY706" fmla="*/ 3613 h 10000"/>
                  <a:gd name="connsiteX707" fmla="*/ 2550 w 10000"/>
                  <a:gd name="connsiteY707" fmla="*/ 3618 h 10000"/>
                  <a:gd name="connsiteX708" fmla="*/ 2630 w 10000"/>
                  <a:gd name="connsiteY708" fmla="*/ 3640 h 10000"/>
                  <a:gd name="connsiteX709" fmla="*/ 2663 w 10000"/>
                  <a:gd name="connsiteY709" fmla="*/ 3667 h 10000"/>
                  <a:gd name="connsiteX710" fmla="*/ 2704 w 10000"/>
                  <a:gd name="connsiteY710" fmla="*/ 3726 h 10000"/>
                  <a:gd name="connsiteX711" fmla="*/ 2762 w 10000"/>
                  <a:gd name="connsiteY711" fmla="*/ 3802 h 10000"/>
                  <a:gd name="connsiteX712" fmla="*/ 2784 w 10000"/>
                  <a:gd name="connsiteY712" fmla="*/ 3829 h 10000"/>
                  <a:gd name="connsiteX713" fmla="*/ 2815 w 10000"/>
                  <a:gd name="connsiteY713" fmla="*/ 3879 h 10000"/>
                  <a:gd name="connsiteX714" fmla="*/ 2859 w 10000"/>
                  <a:gd name="connsiteY714" fmla="*/ 3748 h 10000"/>
                  <a:gd name="connsiteX715" fmla="*/ 2856 w 10000"/>
                  <a:gd name="connsiteY715" fmla="*/ 3726 h 10000"/>
                  <a:gd name="connsiteX716" fmla="*/ 2848 w 10000"/>
                  <a:gd name="connsiteY716" fmla="*/ 3712 h 10000"/>
                  <a:gd name="connsiteX717" fmla="*/ 2848 w 10000"/>
                  <a:gd name="connsiteY717" fmla="*/ 3685 h 10000"/>
                  <a:gd name="connsiteX718" fmla="*/ 2873 w 10000"/>
                  <a:gd name="connsiteY718" fmla="*/ 3613 h 10000"/>
                  <a:gd name="connsiteX719" fmla="*/ 2886 w 10000"/>
                  <a:gd name="connsiteY719" fmla="*/ 3604 h 10000"/>
                  <a:gd name="connsiteX720" fmla="*/ 2922 w 10000"/>
                  <a:gd name="connsiteY720" fmla="*/ 3654 h 10000"/>
                  <a:gd name="connsiteX721" fmla="*/ 2947 w 10000"/>
                  <a:gd name="connsiteY721" fmla="*/ 3654 h 10000"/>
                  <a:gd name="connsiteX722" fmla="*/ 2953 w 10000"/>
                  <a:gd name="connsiteY722" fmla="*/ 3613 h 10000"/>
                  <a:gd name="connsiteX723" fmla="*/ 2975 w 10000"/>
                  <a:gd name="connsiteY723" fmla="*/ 3581 h 10000"/>
                  <a:gd name="connsiteX724" fmla="*/ 2975 w 10000"/>
                  <a:gd name="connsiteY724" fmla="*/ 3523 h 10000"/>
                  <a:gd name="connsiteX725" fmla="*/ 3024 w 10000"/>
                  <a:gd name="connsiteY725" fmla="*/ 3406 h 10000"/>
                  <a:gd name="connsiteX726" fmla="*/ 3027 w 10000"/>
                  <a:gd name="connsiteY726" fmla="*/ 3383 h 10000"/>
                  <a:gd name="connsiteX727" fmla="*/ 3027 w 10000"/>
                  <a:gd name="connsiteY727" fmla="*/ 3342 h 10000"/>
                  <a:gd name="connsiteX728" fmla="*/ 3019 w 10000"/>
                  <a:gd name="connsiteY728" fmla="*/ 3315 h 10000"/>
                  <a:gd name="connsiteX729" fmla="*/ 3002 w 10000"/>
                  <a:gd name="connsiteY729" fmla="*/ 3302 h 10000"/>
                  <a:gd name="connsiteX730" fmla="*/ 2977 w 10000"/>
                  <a:gd name="connsiteY730" fmla="*/ 3302 h 10000"/>
                  <a:gd name="connsiteX731" fmla="*/ 2969 w 10000"/>
                  <a:gd name="connsiteY731" fmla="*/ 3297 h 10000"/>
                  <a:gd name="connsiteX732" fmla="*/ 2966 w 10000"/>
                  <a:gd name="connsiteY732" fmla="*/ 3166 h 10000"/>
                  <a:gd name="connsiteX733" fmla="*/ 2966 w 10000"/>
                  <a:gd name="connsiteY733" fmla="*/ 3144 h 10000"/>
                  <a:gd name="connsiteX734" fmla="*/ 2969 w 10000"/>
                  <a:gd name="connsiteY734" fmla="*/ 3139 h 10000"/>
                  <a:gd name="connsiteX735" fmla="*/ 3129 w 10000"/>
                  <a:gd name="connsiteY735" fmla="*/ 3130 h 10000"/>
                  <a:gd name="connsiteX736" fmla="*/ 3140 w 10000"/>
                  <a:gd name="connsiteY736" fmla="*/ 3081 h 10000"/>
                  <a:gd name="connsiteX737" fmla="*/ 3148 w 10000"/>
                  <a:gd name="connsiteY737" fmla="*/ 3009 h 10000"/>
                  <a:gd name="connsiteX738" fmla="*/ 3159 w 10000"/>
                  <a:gd name="connsiteY738" fmla="*/ 2995 h 10000"/>
                  <a:gd name="connsiteX739" fmla="*/ 3187 w 10000"/>
                  <a:gd name="connsiteY739" fmla="*/ 2995 h 10000"/>
                  <a:gd name="connsiteX740" fmla="*/ 3212 w 10000"/>
                  <a:gd name="connsiteY740" fmla="*/ 3013 h 10000"/>
                  <a:gd name="connsiteX741" fmla="*/ 3217 w 10000"/>
                  <a:gd name="connsiteY741" fmla="*/ 3000 h 10000"/>
                  <a:gd name="connsiteX742" fmla="*/ 3226 w 10000"/>
                  <a:gd name="connsiteY742" fmla="*/ 2972 h 10000"/>
                  <a:gd name="connsiteX743" fmla="*/ 3353 w 10000"/>
                  <a:gd name="connsiteY743" fmla="*/ 2968 h 10000"/>
                  <a:gd name="connsiteX744" fmla="*/ 3369 w 10000"/>
                  <a:gd name="connsiteY744" fmla="*/ 2864 h 10000"/>
                  <a:gd name="connsiteX745" fmla="*/ 3377 w 10000"/>
                  <a:gd name="connsiteY745" fmla="*/ 2842 h 10000"/>
                  <a:gd name="connsiteX746" fmla="*/ 3405 w 10000"/>
                  <a:gd name="connsiteY746" fmla="*/ 2828 h 10000"/>
                  <a:gd name="connsiteX747" fmla="*/ 3413 w 10000"/>
                  <a:gd name="connsiteY747" fmla="*/ 2815 h 10000"/>
                  <a:gd name="connsiteX748" fmla="*/ 3444 w 10000"/>
                  <a:gd name="connsiteY748" fmla="*/ 2697 h 10000"/>
                  <a:gd name="connsiteX749" fmla="*/ 3441 w 10000"/>
                  <a:gd name="connsiteY749" fmla="*/ 2670 h 10000"/>
                  <a:gd name="connsiteX750" fmla="*/ 3458 w 10000"/>
                  <a:gd name="connsiteY750" fmla="*/ 2652 h 10000"/>
                  <a:gd name="connsiteX751" fmla="*/ 3466 w 10000"/>
                  <a:gd name="connsiteY751" fmla="*/ 2630 h 10000"/>
                  <a:gd name="connsiteX752" fmla="*/ 3524 w 10000"/>
                  <a:gd name="connsiteY752" fmla="*/ 2553 h 10000"/>
                  <a:gd name="connsiteX753" fmla="*/ 3546 w 10000"/>
                  <a:gd name="connsiteY753" fmla="*/ 2589 h 10000"/>
                  <a:gd name="connsiteX754" fmla="*/ 3562 w 10000"/>
                  <a:gd name="connsiteY754" fmla="*/ 2603 h 10000"/>
                  <a:gd name="connsiteX755" fmla="*/ 3571 w 10000"/>
                  <a:gd name="connsiteY755" fmla="*/ 2607 h 10000"/>
                  <a:gd name="connsiteX756" fmla="*/ 3579 w 10000"/>
                  <a:gd name="connsiteY756" fmla="*/ 2603 h 10000"/>
                  <a:gd name="connsiteX757" fmla="*/ 3582 w 10000"/>
                  <a:gd name="connsiteY757" fmla="*/ 2594 h 10000"/>
                  <a:gd name="connsiteX758" fmla="*/ 3595 w 10000"/>
                  <a:gd name="connsiteY758" fmla="*/ 2553 h 10000"/>
                  <a:gd name="connsiteX759" fmla="*/ 3604 w 10000"/>
                  <a:gd name="connsiteY759" fmla="*/ 2508 h 10000"/>
                  <a:gd name="connsiteX760" fmla="*/ 3607 w 10000"/>
                  <a:gd name="connsiteY760" fmla="*/ 2485 h 10000"/>
                  <a:gd name="connsiteX761" fmla="*/ 3651 w 10000"/>
                  <a:gd name="connsiteY761" fmla="*/ 2463 h 10000"/>
                  <a:gd name="connsiteX762" fmla="*/ 3667 w 10000"/>
                  <a:gd name="connsiteY762" fmla="*/ 2445 h 10000"/>
                  <a:gd name="connsiteX763" fmla="*/ 3678 w 10000"/>
                  <a:gd name="connsiteY763" fmla="*/ 2431 h 10000"/>
                  <a:gd name="connsiteX764" fmla="*/ 3692 w 10000"/>
                  <a:gd name="connsiteY764" fmla="*/ 2431 h 10000"/>
                  <a:gd name="connsiteX765" fmla="*/ 3717 w 10000"/>
                  <a:gd name="connsiteY765" fmla="*/ 2445 h 10000"/>
                  <a:gd name="connsiteX766" fmla="*/ 3731 w 10000"/>
                  <a:gd name="connsiteY766" fmla="*/ 2445 h 10000"/>
                  <a:gd name="connsiteX767" fmla="*/ 3731 w 10000"/>
                  <a:gd name="connsiteY767" fmla="*/ 2355 h 10000"/>
                  <a:gd name="connsiteX768" fmla="*/ 3678 w 10000"/>
                  <a:gd name="connsiteY768" fmla="*/ 2260 h 10000"/>
                  <a:gd name="connsiteX769" fmla="*/ 3711 w 10000"/>
                  <a:gd name="connsiteY769" fmla="*/ 2246 h 10000"/>
                  <a:gd name="connsiteX770" fmla="*/ 3684 w 10000"/>
                  <a:gd name="connsiteY770" fmla="*/ 2066 h 10000"/>
                  <a:gd name="connsiteX771" fmla="*/ 3662 w 10000"/>
                  <a:gd name="connsiteY771" fmla="*/ 1985 h 10000"/>
                  <a:gd name="connsiteX772" fmla="*/ 3670 w 10000"/>
                  <a:gd name="connsiteY772" fmla="*/ 1908 h 10000"/>
                  <a:gd name="connsiteX773" fmla="*/ 3700 w 10000"/>
                  <a:gd name="connsiteY773" fmla="*/ 1903 h 10000"/>
                  <a:gd name="connsiteX774" fmla="*/ 3739 w 10000"/>
                  <a:gd name="connsiteY774" fmla="*/ 1876 h 10000"/>
                  <a:gd name="connsiteX775" fmla="*/ 3805 w 10000"/>
                  <a:gd name="connsiteY775" fmla="*/ 1791 h 10000"/>
                  <a:gd name="connsiteX776" fmla="*/ 3852 w 10000"/>
                  <a:gd name="connsiteY776" fmla="*/ 1710 h 10000"/>
                  <a:gd name="connsiteX777" fmla="*/ 3852 w 10000"/>
                  <a:gd name="connsiteY777" fmla="*/ 1642 h 10000"/>
                  <a:gd name="connsiteX778" fmla="*/ 3797 w 10000"/>
                  <a:gd name="connsiteY778" fmla="*/ 1619 h 10000"/>
                  <a:gd name="connsiteX779" fmla="*/ 3780 w 10000"/>
                  <a:gd name="connsiteY779" fmla="*/ 1552 h 10000"/>
                  <a:gd name="connsiteX780" fmla="*/ 3827 w 10000"/>
                  <a:gd name="connsiteY780" fmla="*/ 1547 h 10000"/>
                  <a:gd name="connsiteX781" fmla="*/ 3827 w 10000"/>
                  <a:gd name="connsiteY781" fmla="*/ 1340 h 10000"/>
                  <a:gd name="connsiteX782" fmla="*/ 3750 w 10000"/>
                  <a:gd name="connsiteY782" fmla="*/ 1313 h 10000"/>
                  <a:gd name="connsiteX783" fmla="*/ 3767 w 10000"/>
                  <a:gd name="connsiteY783" fmla="*/ 1155 h 10000"/>
                  <a:gd name="connsiteX784" fmla="*/ 3637 w 10000"/>
                  <a:gd name="connsiteY784" fmla="*/ 1159 h 10000"/>
                  <a:gd name="connsiteX785" fmla="*/ 3582 w 10000"/>
                  <a:gd name="connsiteY785" fmla="*/ 983 h 10000"/>
                  <a:gd name="connsiteX786" fmla="*/ 3554 w 10000"/>
                  <a:gd name="connsiteY786" fmla="*/ 983 h 10000"/>
                  <a:gd name="connsiteX787" fmla="*/ 3562 w 10000"/>
                  <a:gd name="connsiteY787" fmla="*/ 871 h 10000"/>
                  <a:gd name="connsiteX788" fmla="*/ 3557 w 10000"/>
                  <a:gd name="connsiteY788" fmla="*/ 839 h 10000"/>
                  <a:gd name="connsiteX789" fmla="*/ 3532 w 10000"/>
                  <a:gd name="connsiteY789" fmla="*/ 812 h 10000"/>
                  <a:gd name="connsiteX790" fmla="*/ 3546 w 10000"/>
                  <a:gd name="connsiteY790" fmla="*/ 785 h 10000"/>
                  <a:gd name="connsiteX791" fmla="*/ 3538 w 10000"/>
                  <a:gd name="connsiteY791" fmla="*/ 744 h 10000"/>
                  <a:gd name="connsiteX792" fmla="*/ 3502 w 10000"/>
                  <a:gd name="connsiteY792" fmla="*/ 627 h 10000"/>
                  <a:gd name="connsiteX793" fmla="*/ 3532 w 10000"/>
                  <a:gd name="connsiteY793" fmla="*/ 600 h 10000"/>
                  <a:gd name="connsiteX794" fmla="*/ 3554 w 10000"/>
                  <a:gd name="connsiteY794" fmla="*/ 618 h 10000"/>
                  <a:gd name="connsiteX795" fmla="*/ 3562 w 10000"/>
                  <a:gd name="connsiteY795" fmla="*/ 627 h 10000"/>
                  <a:gd name="connsiteX796" fmla="*/ 3579 w 10000"/>
                  <a:gd name="connsiteY796" fmla="*/ 627 h 10000"/>
                  <a:gd name="connsiteX797" fmla="*/ 3595 w 10000"/>
                  <a:gd name="connsiteY797" fmla="*/ 604 h 10000"/>
                  <a:gd name="connsiteX798" fmla="*/ 3607 w 10000"/>
                  <a:gd name="connsiteY798" fmla="*/ 555 h 10000"/>
                  <a:gd name="connsiteX799" fmla="*/ 3620 w 10000"/>
                  <a:gd name="connsiteY799" fmla="*/ 573 h 10000"/>
                  <a:gd name="connsiteX800" fmla="*/ 3634 w 10000"/>
                  <a:gd name="connsiteY800" fmla="*/ 474 h 10000"/>
                  <a:gd name="connsiteX801" fmla="*/ 3645 w 10000"/>
                  <a:gd name="connsiteY801" fmla="*/ 456 h 10000"/>
                  <a:gd name="connsiteX802" fmla="*/ 3662 w 10000"/>
                  <a:gd name="connsiteY802" fmla="*/ 442 h 10000"/>
                  <a:gd name="connsiteX803" fmla="*/ 3695 w 10000"/>
                  <a:gd name="connsiteY803" fmla="*/ 469 h 10000"/>
                  <a:gd name="connsiteX804" fmla="*/ 3695 w 10000"/>
                  <a:gd name="connsiteY804" fmla="*/ 343 h 10000"/>
                  <a:gd name="connsiteX805" fmla="*/ 3822 w 10000"/>
                  <a:gd name="connsiteY805" fmla="*/ 352 h 10000"/>
                  <a:gd name="connsiteX806" fmla="*/ 3822 w 10000"/>
                  <a:gd name="connsiteY806" fmla="*/ 262 h 10000"/>
                  <a:gd name="connsiteX807" fmla="*/ 3819 w 10000"/>
                  <a:gd name="connsiteY807" fmla="*/ 248 h 10000"/>
                  <a:gd name="connsiteX808" fmla="*/ 3805 w 10000"/>
                  <a:gd name="connsiteY808" fmla="*/ 235 h 10000"/>
                  <a:gd name="connsiteX809" fmla="*/ 3805 w 10000"/>
                  <a:gd name="connsiteY809" fmla="*/ 113 h 10000"/>
                  <a:gd name="connsiteX810" fmla="*/ 3888 w 10000"/>
                  <a:gd name="connsiteY810" fmla="*/ 126 h 10000"/>
                  <a:gd name="connsiteX811" fmla="*/ 3893 w 10000"/>
                  <a:gd name="connsiteY811" fmla="*/ 68 h 10000"/>
                  <a:gd name="connsiteX812" fmla="*/ 3974 w 10000"/>
                  <a:gd name="connsiteY812" fmla="*/ 99 h 10000"/>
                  <a:gd name="connsiteX813" fmla="*/ 3974 w 10000"/>
                  <a:gd name="connsiteY813" fmla="*/ 185 h 10000"/>
                  <a:gd name="connsiteX814" fmla="*/ 4128 w 10000"/>
                  <a:gd name="connsiteY814" fmla="*/ 180 h 10000"/>
                  <a:gd name="connsiteX815" fmla="*/ 4117 w 10000"/>
                  <a:gd name="connsiteY815" fmla="*/ 0 h 10000"/>
                  <a:gd name="connsiteX816" fmla="*/ 4230 w 10000"/>
                  <a:gd name="connsiteY816" fmla="*/ 0 h 10000"/>
                  <a:gd name="connsiteX817" fmla="*/ 4230 w 10000"/>
                  <a:gd name="connsiteY817" fmla="*/ 221 h 10000"/>
                  <a:gd name="connsiteX818" fmla="*/ 4354 w 10000"/>
                  <a:gd name="connsiteY818" fmla="*/ 221 h 10000"/>
                  <a:gd name="connsiteX819" fmla="*/ 4354 w 10000"/>
                  <a:gd name="connsiteY819" fmla="*/ 316 h 10000"/>
                  <a:gd name="connsiteX820" fmla="*/ 4401 w 10000"/>
                  <a:gd name="connsiteY820" fmla="*/ 325 h 10000"/>
                  <a:gd name="connsiteX821" fmla="*/ 4401 w 10000"/>
                  <a:gd name="connsiteY821" fmla="*/ 379 h 10000"/>
                  <a:gd name="connsiteX822" fmla="*/ 4432 w 10000"/>
                  <a:gd name="connsiteY822" fmla="*/ 383 h 10000"/>
                  <a:gd name="connsiteX823" fmla="*/ 4434 w 10000"/>
                  <a:gd name="connsiteY823" fmla="*/ 510 h 10000"/>
                  <a:gd name="connsiteX824" fmla="*/ 4528 w 10000"/>
                  <a:gd name="connsiteY824" fmla="*/ 514 h 10000"/>
                  <a:gd name="connsiteX825" fmla="*/ 4539 w 10000"/>
                  <a:gd name="connsiteY825" fmla="*/ 528 h 10000"/>
                  <a:gd name="connsiteX826" fmla="*/ 4570 w 10000"/>
                  <a:gd name="connsiteY826" fmla="*/ 469 h 10000"/>
                  <a:gd name="connsiteX827" fmla="*/ 4570 w 10000"/>
                  <a:gd name="connsiteY827" fmla="*/ 370 h 10000"/>
                  <a:gd name="connsiteX828" fmla="*/ 4506 w 10000"/>
                  <a:gd name="connsiteY828" fmla="*/ 343 h 10000"/>
                  <a:gd name="connsiteX829" fmla="*/ 4506 w 10000"/>
                  <a:gd name="connsiteY829" fmla="*/ 226 h 10000"/>
                  <a:gd name="connsiteX830" fmla="*/ 4575 w 10000"/>
                  <a:gd name="connsiteY830" fmla="*/ 212 h 10000"/>
                  <a:gd name="connsiteX831" fmla="*/ 4583 w 10000"/>
                  <a:gd name="connsiteY831" fmla="*/ 140 h 10000"/>
                  <a:gd name="connsiteX832" fmla="*/ 4616 w 10000"/>
                  <a:gd name="connsiteY832" fmla="*/ 131 h 10000"/>
                  <a:gd name="connsiteX833" fmla="*/ 4625 w 10000"/>
                  <a:gd name="connsiteY833" fmla="*/ 90 h 10000"/>
                  <a:gd name="connsiteX834" fmla="*/ 4663 w 10000"/>
                  <a:gd name="connsiteY834" fmla="*/ 90 h 10000"/>
                  <a:gd name="connsiteX835" fmla="*/ 4658 w 10000"/>
                  <a:gd name="connsiteY835" fmla="*/ 41 h 10000"/>
                  <a:gd name="connsiteX836" fmla="*/ 5006 w 10000"/>
                  <a:gd name="connsiteY836" fmla="*/ 41 h 10000"/>
                  <a:gd name="connsiteX837" fmla="*/ 4997 w 10000"/>
                  <a:gd name="connsiteY837" fmla="*/ 140 h 10000"/>
                  <a:gd name="connsiteX838" fmla="*/ 5050 w 10000"/>
                  <a:gd name="connsiteY838" fmla="*/ 140 h 10000"/>
                  <a:gd name="connsiteX839" fmla="*/ 5041 w 10000"/>
                  <a:gd name="connsiteY839" fmla="*/ 433 h 10000"/>
                  <a:gd name="connsiteX840" fmla="*/ 5077 w 10000"/>
                  <a:gd name="connsiteY840" fmla="*/ 433 h 10000"/>
                  <a:gd name="connsiteX841" fmla="*/ 5075 w 10000"/>
                  <a:gd name="connsiteY841" fmla="*/ 406 h 10000"/>
                  <a:gd name="connsiteX842" fmla="*/ 5132 w 10000"/>
                  <a:gd name="connsiteY842" fmla="*/ 442 h 10000"/>
                  <a:gd name="connsiteX843" fmla="*/ 5188 w 10000"/>
                  <a:gd name="connsiteY843" fmla="*/ 429 h 10000"/>
                  <a:gd name="connsiteX844" fmla="*/ 5246 w 10000"/>
                  <a:gd name="connsiteY844" fmla="*/ 487 h 10000"/>
                  <a:gd name="connsiteX845" fmla="*/ 5295 w 10000"/>
                  <a:gd name="connsiteY845" fmla="*/ 469 h 10000"/>
                  <a:gd name="connsiteX846" fmla="*/ 5309 w 10000"/>
                  <a:gd name="connsiteY846" fmla="*/ 654 h 10000"/>
                  <a:gd name="connsiteX847" fmla="*/ 5229 w 10000"/>
                  <a:gd name="connsiteY847" fmla="*/ 758 h 10000"/>
                  <a:gd name="connsiteX848" fmla="*/ 5243 w 10000"/>
                  <a:gd name="connsiteY848" fmla="*/ 843 h 10000"/>
                  <a:gd name="connsiteX849" fmla="*/ 5204 w 10000"/>
                  <a:gd name="connsiteY849" fmla="*/ 889 h 10000"/>
                  <a:gd name="connsiteX850" fmla="*/ 5207 w 10000"/>
                  <a:gd name="connsiteY850" fmla="*/ 893 h 10000"/>
                  <a:gd name="connsiteX851" fmla="*/ 5215 w 10000"/>
                  <a:gd name="connsiteY851" fmla="*/ 907 h 10000"/>
                  <a:gd name="connsiteX852" fmla="*/ 5339 w 10000"/>
                  <a:gd name="connsiteY852" fmla="*/ 916 h 10000"/>
                  <a:gd name="connsiteX853" fmla="*/ 5408 w 10000"/>
                  <a:gd name="connsiteY853" fmla="*/ 916 h 10000"/>
                  <a:gd name="connsiteX854" fmla="*/ 5436 w 10000"/>
                  <a:gd name="connsiteY854" fmla="*/ 920 h 10000"/>
                  <a:gd name="connsiteX855" fmla="*/ 5436 w 10000"/>
                  <a:gd name="connsiteY855" fmla="*/ 889 h 10000"/>
                  <a:gd name="connsiteX856" fmla="*/ 5455 w 10000"/>
                  <a:gd name="connsiteY856" fmla="*/ 889 h 10000"/>
                  <a:gd name="connsiteX857" fmla="*/ 5477 w 10000"/>
                  <a:gd name="connsiteY857" fmla="*/ 916 h 10000"/>
                  <a:gd name="connsiteX858" fmla="*/ 5486 w 10000"/>
                  <a:gd name="connsiteY858" fmla="*/ 947 h 10000"/>
                  <a:gd name="connsiteX859" fmla="*/ 5516 w 10000"/>
                  <a:gd name="connsiteY859" fmla="*/ 997 h 10000"/>
                  <a:gd name="connsiteX860" fmla="*/ 5568 w 10000"/>
                  <a:gd name="connsiteY860" fmla="*/ 1092 h 10000"/>
                  <a:gd name="connsiteX861" fmla="*/ 5585 w 10000"/>
                  <a:gd name="connsiteY861" fmla="*/ 1182 h 10000"/>
                  <a:gd name="connsiteX862" fmla="*/ 5582 w 10000"/>
                  <a:gd name="connsiteY862" fmla="*/ 1218 h 10000"/>
                  <a:gd name="connsiteX863" fmla="*/ 5582 w 10000"/>
                  <a:gd name="connsiteY863" fmla="*/ 1249 h 10000"/>
                  <a:gd name="connsiteX864" fmla="*/ 5637 w 10000"/>
                  <a:gd name="connsiteY864" fmla="*/ 1263 h 10000"/>
                  <a:gd name="connsiteX865" fmla="*/ 5728 w 10000"/>
                  <a:gd name="connsiteY865" fmla="*/ 1222 h 10000"/>
                  <a:gd name="connsiteX866" fmla="*/ 5720 w 10000"/>
                  <a:gd name="connsiteY866" fmla="*/ 1046 h 10000"/>
                  <a:gd name="connsiteX867" fmla="*/ 5726 w 10000"/>
                  <a:gd name="connsiteY867" fmla="*/ 1028 h 10000"/>
                  <a:gd name="connsiteX868" fmla="*/ 5726 w 10000"/>
                  <a:gd name="connsiteY868" fmla="*/ 1010 h 10000"/>
                  <a:gd name="connsiteX869" fmla="*/ 5737 w 10000"/>
                  <a:gd name="connsiteY869" fmla="*/ 1001 h 10000"/>
                  <a:gd name="connsiteX870" fmla="*/ 5742 w 10000"/>
                  <a:gd name="connsiteY870" fmla="*/ 997 h 10000"/>
                  <a:gd name="connsiteX871" fmla="*/ 5814 w 10000"/>
                  <a:gd name="connsiteY871" fmla="*/ 970 h 10000"/>
                  <a:gd name="connsiteX872" fmla="*/ 5875 w 10000"/>
                  <a:gd name="connsiteY872" fmla="*/ 956 h 10000"/>
                  <a:gd name="connsiteX873" fmla="*/ 5866 w 10000"/>
                  <a:gd name="connsiteY873" fmla="*/ 708 h 10000"/>
                  <a:gd name="connsiteX874" fmla="*/ 6220 w 10000"/>
                  <a:gd name="connsiteY874" fmla="*/ 722 h 10000"/>
                  <a:gd name="connsiteX875" fmla="*/ 6363 w 10000"/>
                  <a:gd name="connsiteY875" fmla="*/ 731 h 10000"/>
                  <a:gd name="connsiteX876" fmla="*/ 6369 w 10000"/>
                  <a:gd name="connsiteY876" fmla="*/ 749 h 10000"/>
                  <a:gd name="connsiteX877" fmla="*/ 6410 w 10000"/>
                  <a:gd name="connsiteY877" fmla="*/ 758 h 10000"/>
                  <a:gd name="connsiteX878" fmla="*/ 6360 w 10000"/>
                  <a:gd name="connsiteY878" fmla="*/ 974 h 10000"/>
                  <a:gd name="connsiteX879" fmla="*/ 6498 w 10000"/>
                  <a:gd name="connsiteY879" fmla="*/ 983 h 10000"/>
                  <a:gd name="connsiteX880" fmla="*/ 6507 w 10000"/>
                  <a:gd name="connsiteY880" fmla="*/ 1037 h 10000"/>
                  <a:gd name="connsiteX881" fmla="*/ 6565 w 10000"/>
                  <a:gd name="connsiteY881" fmla="*/ 1024 h 10000"/>
                  <a:gd name="connsiteX882" fmla="*/ 6628 w 10000"/>
                  <a:gd name="connsiteY882" fmla="*/ 1060 h 10000"/>
                  <a:gd name="connsiteX883" fmla="*/ 6653 w 10000"/>
                  <a:gd name="connsiteY883" fmla="*/ 1015 h 10000"/>
                  <a:gd name="connsiteX884" fmla="*/ 6694 w 10000"/>
                  <a:gd name="connsiteY884" fmla="*/ 970 h 10000"/>
                  <a:gd name="connsiteX885" fmla="*/ 6725 w 10000"/>
                  <a:gd name="connsiteY885" fmla="*/ 947 h 10000"/>
                  <a:gd name="connsiteX886" fmla="*/ 6747 w 10000"/>
                  <a:gd name="connsiteY886" fmla="*/ 920 h 10000"/>
                  <a:gd name="connsiteX887" fmla="*/ 6780 w 10000"/>
                  <a:gd name="connsiteY887" fmla="*/ 902 h 10000"/>
                  <a:gd name="connsiteX888" fmla="*/ 6807 w 10000"/>
                  <a:gd name="connsiteY888" fmla="*/ 880 h 10000"/>
                  <a:gd name="connsiteX889" fmla="*/ 6835 w 10000"/>
                  <a:gd name="connsiteY889" fmla="*/ 830 h 10000"/>
                  <a:gd name="connsiteX890" fmla="*/ 6876 w 10000"/>
                  <a:gd name="connsiteY890" fmla="*/ 816 h 10000"/>
                  <a:gd name="connsiteX891" fmla="*/ 6904 w 10000"/>
                  <a:gd name="connsiteY891" fmla="*/ 798 h 10000"/>
                  <a:gd name="connsiteX892" fmla="*/ 6934 w 10000"/>
                  <a:gd name="connsiteY892" fmla="*/ 798 h 10000"/>
                  <a:gd name="connsiteX893" fmla="*/ 6948 w 10000"/>
                  <a:gd name="connsiteY893" fmla="*/ 843 h 10000"/>
                  <a:gd name="connsiteX894" fmla="*/ 6959 w 10000"/>
                  <a:gd name="connsiteY894" fmla="*/ 889 h 10000"/>
                  <a:gd name="connsiteX895" fmla="*/ 6973 w 10000"/>
                  <a:gd name="connsiteY895" fmla="*/ 943 h 10000"/>
                  <a:gd name="connsiteX896" fmla="*/ 7006 w 10000"/>
                  <a:gd name="connsiteY896" fmla="*/ 1028 h 10000"/>
                  <a:gd name="connsiteX897" fmla="*/ 7056 w 10000"/>
                  <a:gd name="connsiteY897" fmla="*/ 1092 h 10000"/>
                  <a:gd name="connsiteX898" fmla="*/ 7169 w 10000"/>
                  <a:gd name="connsiteY898" fmla="*/ 1304 h 10000"/>
                  <a:gd name="connsiteX899" fmla="*/ 7116 w 10000"/>
                  <a:gd name="connsiteY899" fmla="*/ 1547 h 10000"/>
                  <a:gd name="connsiteX900" fmla="*/ 7150 w 10000"/>
                  <a:gd name="connsiteY900" fmla="*/ 1691 h 10000"/>
                  <a:gd name="connsiteX901" fmla="*/ 7078 w 10000"/>
                  <a:gd name="connsiteY901" fmla="*/ 1750 h 10000"/>
                  <a:gd name="connsiteX902" fmla="*/ 7086 w 10000"/>
                  <a:gd name="connsiteY902" fmla="*/ 1894 h 10000"/>
                  <a:gd name="connsiteX903" fmla="*/ 7111 w 10000"/>
                  <a:gd name="connsiteY903" fmla="*/ 1903 h 10000"/>
                  <a:gd name="connsiteX904" fmla="*/ 7150 w 10000"/>
                  <a:gd name="connsiteY904" fmla="*/ 2025 h 10000"/>
                  <a:gd name="connsiteX905" fmla="*/ 7232 w 10000"/>
                  <a:gd name="connsiteY905" fmla="*/ 2048 h 10000"/>
                  <a:gd name="connsiteX906" fmla="*/ 7296 w 10000"/>
                  <a:gd name="connsiteY906" fmla="*/ 2061 h 10000"/>
                  <a:gd name="connsiteX907" fmla="*/ 7434 w 10000"/>
                  <a:gd name="connsiteY907" fmla="*/ 2093 h 10000"/>
                  <a:gd name="connsiteX908" fmla="*/ 7586 w 10000"/>
                  <a:gd name="connsiteY908" fmla="*/ 2115 h 10000"/>
                  <a:gd name="connsiteX909" fmla="*/ 7748 w 10000"/>
                  <a:gd name="connsiteY909" fmla="*/ 2115 h 10000"/>
                  <a:gd name="connsiteX910" fmla="*/ 7826 w 10000"/>
                  <a:gd name="connsiteY910" fmla="*/ 1917 h 10000"/>
                  <a:gd name="connsiteX911" fmla="*/ 8068 w 10000"/>
                  <a:gd name="connsiteY911" fmla="*/ 1922 h 10000"/>
                  <a:gd name="connsiteX912" fmla="*/ 8132 w 10000"/>
                  <a:gd name="connsiteY912" fmla="*/ 1890 h 10000"/>
                  <a:gd name="connsiteX913" fmla="*/ 8220 w 10000"/>
                  <a:gd name="connsiteY913" fmla="*/ 1849 h 10000"/>
                  <a:gd name="connsiteX914" fmla="*/ 8251 w 10000"/>
                  <a:gd name="connsiteY914" fmla="*/ 1863 h 10000"/>
                  <a:gd name="connsiteX915" fmla="*/ 8270 w 10000"/>
                  <a:gd name="connsiteY915" fmla="*/ 1867 h 10000"/>
                  <a:gd name="connsiteX916" fmla="*/ 8366 w 10000"/>
                  <a:gd name="connsiteY916" fmla="*/ 1854 h 10000"/>
                  <a:gd name="connsiteX917" fmla="*/ 8422 w 10000"/>
                  <a:gd name="connsiteY917" fmla="*/ 1849 h 10000"/>
                  <a:gd name="connsiteX918" fmla="*/ 8413 w 10000"/>
                  <a:gd name="connsiteY918" fmla="*/ 2061 h 10000"/>
                  <a:gd name="connsiteX919" fmla="*/ 8460 w 10000"/>
                  <a:gd name="connsiteY919" fmla="*/ 2106 h 10000"/>
                  <a:gd name="connsiteX920" fmla="*/ 8471 w 10000"/>
                  <a:gd name="connsiteY920" fmla="*/ 2179 h 10000"/>
                  <a:gd name="connsiteX921" fmla="*/ 8493 w 10000"/>
                  <a:gd name="connsiteY921" fmla="*/ 2643 h 10000"/>
                  <a:gd name="connsiteX922" fmla="*/ 8493 w 10000"/>
                  <a:gd name="connsiteY922" fmla="*/ 2657 h 10000"/>
                  <a:gd name="connsiteX923" fmla="*/ 8631 w 10000"/>
                  <a:gd name="connsiteY923" fmla="*/ 2576 h 10000"/>
                  <a:gd name="connsiteX924" fmla="*/ 8662 w 10000"/>
                  <a:gd name="connsiteY924" fmla="*/ 2580 h 10000"/>
                  <a:gd name="connsiteX925" fmla="*/ 8830 w 10000"/>
                  <a:gd name="connsiteY925" fmla="*/ 2652 h 10000"/>
                  <a:gd name="connsiteX926" fmla="*/ 8871 w 10000"/>
                  <a:gd name="connsiteY926" fmla="*/ 2693 h 10000"/>
                  <a:gd name="connsiteX927" fmla="*/ 8891 w 10000"/>
                  <a:gd name="connsiteY927" fmla="*/ 2684 h 10000"/>
                  <a:gd name="connsiteX928" fmla="*/ 8954 w 10000"/>
                  <a:gd name="connsiteY928" fmla="*/ 2670 h 10000"/>
                  <a:gd name="connsiteX929" fmla="*/ 9042 w 10000"/>
                  <a:gd name="connsiteY929" fmla="*/ 2711 h 10000"/>
                  <a:gd name="connsiteX930" fmla="*/ 9076 w 10000"/>
                  <a:gd name="connsiteY930" fmla="*/ 2824 h 10000"/>
                  <a:gd name="connsiteX931" fmla="*/ 9081 w 10000"/>
                  <a:gd name="connsiteY931" fmla="*/ 2824 h 10000"/>
                  <a:gd name="connsiteX932" fmla="*/ 9136 w 10000"/>
                  <a:gd name="connsiteY932" fmla="*/ 2801 h 10000"/>
                  <a:gd name="connsiteX933" fmla="*/ 9194 w 10000"/>
                  <a:gd name="connsiteY933" fmla="*/ 2950 h 10000"/>
                  <a:gd name="connsiteX934" fmla="*/ 9208 w 10000"/>
                  <a:gd name="connsiteY934" fmla="*/ 2950 h 10000"/>
                  <a:gd name="connsiteX935" fmla="*/ 9393 w 10000"/>
                  <a:gd name="connsiteY935" fmla="*/ 2972 h 10000"/>
                  <a:gd name="connsiteX936" fmla="*/ 9627 w 10000"/>
                  <a:gd name="connsiteY936" fmla="*/ 2986 h 10000"/>
                  <a:gd name="connsiteX937" fmla="*/ 9622 w 10000"/>
                  <a:gd name="connsiteY937" fmla="*/ 3153 h 10000"/>
                  <a:gd name="connsiteX938" fmla="*/ 9719 w 10000"/>
                  <a:gd name="connsiteY938" fmla="*/ 3153 h 10000"/>
                  <a:gd name="connsiteX939" fmla="*/ 9719 w 10000"/>
                  <a:gd name="connsiteY939" fmla="*/ 3771 h 10000"/>
                  <a:gd name="connsiteX940" fmla="*/ 9719 w 10000"/>
                  <a:gd name="connsiteY940" fmla="*/ 4339 h 10000"/>
                  <a:gd name="connsiteX941" fmla="*/ 9719 w 10000"/>
                  <a:gd name="connsiteY941" fmla="*/ 4799 h 10000"/>
                  <a:gd name="connsiteX942" fmla="*/ 9757 w 10000"/>
                  <a:gd name="connsiteY942" fmla="*/ 4817 h 10000"/>
                  <a:gd name="connsiteX943" fmla="*/ 9757 w 10000"/>
                  <a:gd name="connsiteY943" fmla="*/ 4917 h 10000"/>
                  <a:gd name="connsiteX944" fmla="*/ 9677 w 10000"/>
                  <a:gd name="connsiteY944" fmla="*/ 4944 h 10000"/>
                  <a:gd name="connsiteX945" fmla="*/ 9586 w 10000"/>
                  <a:gd name="connsiteY945" fmla="*/ 5065 h 10000"/>
                  <a:gd name="connsiteX946" fmla="*/ 9556 w 10000"/>
                  <a:gd name="connsiteY946" fmla="*/ 5156 h 10000"/>
                  <a:gd name="connsiteX947" fmla="*/ 9523 w 10000"/>
                  <a:gd name="connsiteY947" fmla="*/ 5120 h 10000"/>
                  <a:gd name="connsiteX948" fmla="*/ 9506 w 10000"/>
                  <a:gd name="connsiteY948" fmla="*/ 5156 h 10000"/>
                  <a:gd name="connsiteX949" fmla="*/ 9514 w 10000"/>
                  <a:gd name="connsiteY949" fmla="*/ 5219 h 10000"/>
                  <a:gd name="connsiteX950" fmla="*/ 9514 w 10000"/>
                  <a:gd name="connsiteY950" fmla="*/ 5237 h 10000"/>
                  <a:gd name="connsiteX951" fmla="*/ 9492 w 10000"/>
                  <a:gd name="connsiteY951" fmla="*/ 5304 h 10000"/>
                  <a:gd name="connsiteX952" fmla="*/ 9484 w 10000"/>
                  <a:gd name="connsiteY952" fmla="*/ 5363 h 10000"/>
                  <a:gd name="connsiteX953" fmla="*/ 9481 w 10000"/>
                  <a:gd name="connsiteY953" fmla="*/ 5422 h 10000"/>
                  <a:gd name="connsiteX954" fmla="*/ 9490 w 10000"/>
                  <a:gd name="connsiteY954" fmla="*/ 5553 h 10000"/>
                  <a:gd name="connsiteX955" fmla="*/ 9484 w 10000"/>
                  <a:gd name="connsiteY955" fmla="*/ 5566 h 10000"/>
                  <a:gd name="connsiteX956" fmla="*/ 9473 w 10000"/>
                  <a:gd name="connsiteY956" fmla="*/ 5602 h 10000"/>
                  <a:gd name="connsiteX957" fmla="*/ 9467 w 10000"/>
                  <a:gd name="connsiteY957" fmla="*/ 5620 h 10000"/>
                  <a:gd name="connsiteX958" fmla="*/ 9467 w 10000"/>
                  <a:gd name="connsiteY958" fmla="*/ 5656 h 10000"/>
                  <a:gd name="connsiteX959" fmla="*/ 9467 w 10000"/>
                  <a:gd name="connsiteY959" fmla="*/ 5661 h 10000"/>
                  <a:gd name="connsiteX960" fmla="*/ 9476 w 10000"/>
                  <a:gd name="connsiteY960" fmla="*/ 5661 h 10000"/>
                  <a:gd name="connsiteX961" fmla="*/ 9481 w 10000"/>
                  <a:gd name="connsiteY961" fmla="*/ 5670 h 10000"/>
                  <a:gd name="connsiteX962" fmla="*/ 9490 w 10000"/>
                  <a:gd name="connsiteY962" fmla="*/ 5670 h 10000"/>
                  <a:gd name="connsiteX963" fmla="*/ 9501 w 10000"/>
                  <a:gd name="connsiteY963" fmla="*/ 5670 h 10000"/>
                  <a:gd name="connsiteX964" fmla="*/ 9523 w 10000"/>
                  <a:gd name="connsiteY964" fmla="*/ 5670 h 10000"/>
                  <a:gd name="connsiteX965" fmla="*/ 9556 w 10000"/>
                  <a:gd name="connsiteY965" fmla="*/ 5661 h 10000"/>
                  <a:gd name="connsiteX966" fmla="*/ 9578 w 10000"/>
                  <a:gd name="connsiteY966" fmla="*/ 5656 h 10000"/>
                  <a:gd name="connsiteX967" fmla="*/ 9597 w 10000"/>
                  <a:gd name="connsiteY967" fmla="*/ 5647 h 10000"/>
                  <a:gd name="connsiteX968" fmla="*/ 9661 w 10000"/>
                  <a:gd name="connsiteY968" fmla="*/ 5602 h 10000"/>
                  <a:gd name="connsiteX969" fmla="*/ 9716 w 10000"/>
                  <a:gd name="connsiteY969" fmla="*/ 5580 h 10000"/>
                  <a:gd name="connsiteX970" fmla="*/ 9724 w 10000"/>
                  <a:gd name="connsiteY970" fmla="*/ 5629 h 10000"/>
                  <a:gd name="connsiteX971" fmla="*/ 9741 w 10000"/>
                  <a:gd name="connsiteY971" fmla="*/ 5670 h 10000"/>
                  <a:gd name="connsiteX972" fmla="*/ 9749 w 10000"/>
                  <a:gd name="connsiteY972" fmla="*/ 5706 h 10000"/>
                  <a:gd name="connsiteX973" fmla="*/ 9749 w 10000"/>
                  <a:gd name="connsiteY973" fmla="*/ 5719 h 10000"/>
                  <a:gd name="connsiteX974" fmla="*/ 9771 w 10000"/>
                  <a:gd name="connsiteY974" fmla="*/ 5719 h 10000"/>
                  <a:gd name="connsiteX975" fmla="*/ 9799 w 10000"/>
                  <a:gd name="connsiteY975" fmla="*/ 5719 h 10000"/>
                  <a:gd name="connsiteX976" fmla="*/ 9837 w 10000"/>
                  <a:gd name="connsiteY976" fmla="*/ 5737 h 10000"/>
                  <a:gd name="connsiteX977" fmla="*/ 9901 w 10000"/>
                  <a:gd name="connsiteY977" fmla="*/ 5774 h 10000"/>
                  <a:gd name="connsiteX978" fmla="*/ 9967 w 10000"/>
                  <a:gd name="connsiteY978" fmla="*/ 5805 h 10000"/>
                  <a:gd name="connsiteX979" fmla="*/ 9981 w 10000"/>
                  <a:gd name="connsiteY979" fmla="*/ 5814 h 10000"/>
                  <a:gd name="connsiteX980" fmla="*/ 10000 w 10000"/>
                  <a:gd name="connsiteY980" fmla="*/ 5922 h 10000"/>
                  <a:gd name="connsiteX981" fmla="*/ 9909 w 10000"/>
                  <a:gd name="connsiteY981" fmla="*/ 5895 h 10000"/>
                  <a:gd name="connsiteX982" fmla="*/ 9868 w 10000"/>
                  <a:gd name="connsiteY982" fmla="*/ 5949 h 10000"/>
                  <a:gd name="connsiteX983" fmla="*/ 9845 w 10000"/>
                  <a:gd name="connsiteY983" fmla="*/ 5963 h 10000"/>
                  <a:gd name="connsiteX984" fmla="*/ 9691 w 10000"/>
                  <a:gd name="connsiteY984" fmla="*/ 5995 h 10000"/>
                  <a:gd name="connsiteX985" fmla="*/ 9619 w 10000"/>
                  <a:gd name="connsiteY985" fmla="*/ 6053 h 10000"/>
                  <a:gd name="connsiteX986" fmla="*/ 9534 w 10000"/>
                  <a:gd name="connsiteY986" fmla="*/ 6130 h 10000"/>
                  <a:gd name="connsiteX987" fmla="*/ 9517 w 10000"/>
                  <a:gd name="connsiteY987" fmla="*/ 6157 h 10000"/>
                  <a:gd name="connsiteX988" fmla="*/ 9501 w 10000"/>
                  <a:gd name="connsiteY988" fmla="*/ 6220 h 10000"/>
                  <a:gd name="connsiteX989" fmla="*/ 9501 w 10000"/>
                  <a:gd name="connsiteY989" fmla="*/ 6292 h 10000"/>
                  <a:gd name="connsiteX990" fmla="*/ 9492 w 10000"/>
                  <a:gd name="connsiteY990" fmla="*/ 6306 h 10000"/>
                  <a:gd name="connsiteX991" fmla="*/ 9445 w 10000"/>
                  <a:gd name="connsiteY991" fmla="*/ 6355 h 10000"/>
                  <a:gd name="connsiteX992" fmla="*/ 9409 w 10000"/>
                  <a:gd name="connsiteY992" fmla="*/ 6396 h 10000"/>
                  <a:gd name="connsiteX993" fmla="*/ 9379 w 10000"/>
                  <a:gd name="connsiteY993" fmla="*/ 6446 h 10000"/>
                  <a:gd name="connsiteX994" fmla="*/ 9332 w 10000"/>
                  <a:gd name="connsiteY994" fmla="*/ 6594 h 10000"/>
                  <a:gd name="connsiteX995" fmla="*/ 9183 w 10000"/>
                  <a:gd name="connsiteY995" fmla="*/ 6536 h 10000"/>
                  <a:gd name="connsiteX996" fmla="*/ 9169 w 10000"/>
                  <a:gd name="connsiteY996" fmla="*/ 6536 h 10000"/>
                  <a:gd name="connsiteX997" fmla="*/ 9161 w 10000"/>
                  <a:gd name="connsiteY997" fmla="*/ 6540 h 10000"/>
                  <a:gd name="connsiteX998" fmla="*/ 9139 w 10000"/>
                  <a:gd name="connsiteY998" fmla="*/ 6522 h 10000"/>
                  <a:gd name="connsiteX999" fmla="*/ 9128 w 10000"/>
                  <a:gd name="connsiteY999" fmla="*/ 6513 h 10000"/>
                  <a:gd name="connsiteX1000" fmla="*/ 9114 w 10000"/>
                  <a:gd name="connsiteY1000" fmla="*/ 6527 h 10000"/>
                  <a:gd name="connsiteX1001" fmla="*/ 9103 w 10000"/>
                  <a:gd name="connsiteY1001" fmla="*/ 6567 h 10000"/>
                  <a:gd name="connsiteX1002" fmla="*/ 9095 w 10000"/>
                  <a:gd name="connsiteY1002" fmla="*/ 6604 h 10000"/>
                  <a:gd name="connsiteX1003" fmla="*/ 9081 w 10000"/>
                  <a:gd name="connsiteY1003" fmla="*/ 6644 h 10000"/>
                  <a:gd name="connsiteX1004" fmla="*/ 9076 w 10000"/>
                  <a:gd name="connsiteY1004" fmla="*/ 6631 h 10000"/>
                  <a:gd name="connsiteX1005" fmla="*/ 9059 w 10000"/>
                  <a:gd name="connsiteY1005" fmla="*/ 6594 h 10000"/>
                  <a:gd name="connsiteX1006" fmla="*/ 9040 w 10000"/>
                  <a:gd name="connsiteY1006" fmla="*/ 6549 h 10000"/>
                  <a:gd name="connsiteX1007" fmla="*/ 9026 w 10000"/>
                  <a:gd name="connsiteY1007" fmla="*/ 6522 h 10000"/>
                  <a:gd name="connsiteX1008" fmla="*/ 9007 w 10000"/>
                  <a:gd name="connsiteY1008" fmla="*/ 6522 h 10000"/>
                  <a:gd name="connsiteX1009" fmla="*/ 9001 w 10000"/>
                  <a:gd name="connsiteY1009" fmla="*/ 6536 h 10000"/>
                  <a:gd name="connsiteX1010" fmla="*/ 8998 w 10000"/>
                  <a:gd name="connsiteY1010" fmla="*/ 6576 h 10000"/>
                  <a:gd name="connsiteX1011" fmla="*/ 8987 w 10000"/>
                  <a:gd name="connsiteY1011" fmla="*/ 6590 h 10000"/>
                  <a:gd name="connsiteX1012" fmla="*/ 8954 w 10000"/>
                  <a:gd name="connsiteY1012" fmla="*/ 6617 h 10000"/>
                  <a:gd name="connsiteX1013" fmla="*/ 8927 w 10000"/>
                  <a:gd name="connsiteY1013" fmla="*/ 6622 h 10000"/>
                  <a:gd name="connsiteX1014" fmla="*/ 8888 w 10000"/>
                  <a:gd name="connsiteY1014" fmla="*/ 6590 h 10000"/>
                  <a:gd name="connsiteX1015" fmla="*/ 8880 w 10000"/>
                  <a:gd name="connsiteY1015" fmla="*/ 6567 h 10000"/>
                  <a:gd name="connsiteX1016" fmla="*/ 8866 w 10000"/>
                  <a:gd name="connsiteY1016" fmla="*/ 6549 h 10000"/>
                  <a:gd name="connsiteX1017" fmla="*/ 8849 w 10000"/>
                  <a:gd name="connsiteY1017" fmla="*/ 6513 h 10000"/>
                  <a:gd name="connsiteX1018" fmla="*/ 8847 w 10000"/>
                  <a:gd name="connsiteY1018" fmla="*/ 6527 h 10000"/>
                  <a:gd name="connsiteX1019" fmla="*/ 8838 w 10000"/>
                  <a:gd name="connsiteY1019" fmla="*/ 6563 h 10000"/>
                  <a:gd name="connsiteX1020" fmla="*/ 8833 w 10000"/>
                  <a:gd name="connsiteY1020" fmla="*/ 6576 h 10000"/>
                  <a:gd name="connsiteX1021" fmla="*/ 8822 w 10000"/>
                  <a:gd name="connsiteY1021" fmla="*/ 6567 h 10000"/>
                  <a:gd name="connsiteX1022" fmla="*/ 8813 w 10000"/>
                  <a:gd name="connsiteY1022" fmla="*/ 6567 h 10000"/>
                  <a:gd name="connsiteX1023" fmla="*/ 8800 w 10000"/>
                  <a:gd name="connsiteY1023" fmla="*/ 6581 h 10000"/>
                  <a:gd name="connsiteX1024" fmla="*/ 8778 w 10000"/>
                  <a:gd name="connsiteY1024" fmla="*/ 6604 h 10000"/>
                  <a:gd name="connsiteX1025" fmla="*/ 8769 w 10000"/>
                  <a:gd name="connsiteY1025" fmla="*/ 6617 h 10000"/>
                  <a:gd name="connsiteX1026" fmla="*/ 8786 w 10000"/>
                  <a:gd name="connsiteY1026" fmla="*/ 6667 h 10000"/>
                  <a:gd name="connsiteX1027" fmla="*/ 8800 w 10000"/>
                  <a:gd name="connsiteY1027" fmla="*/ 6725 h 10000"/>
                  <a:gd name="connsiteX1028" fmla="*/ 8822 w 10000"/>
                  <a:gd name="connsiteY1028" fmla="*/ 6779 h 10000"/>
                  <a:gd name="connsiteX1029" fmla="*/ 8833 w 10000"/>
                  <a:gd name="connsiteY1029" fmla="*/ 6775 h 10000"/>
                  <a:gd name="connsiteX1030" fmla="*/ 8847 w 10000"/>
                  <a:gd name="connsiteY1030" fmla="*/ 6766 h 10000"/>
                  <a:gd name="connsiteX1031" fmla="*/ 8866 w 10000"/>
                  <a:gd name="connsiteY1031" fmla="*/ 6748 h 10000"/>
                  <a:gd name="connsiteX1032" fmla="*/ 8874 w 10000"/>
                  <a:gd name="connsiteY1032" fmla="*/ 6752 h 10000"/>
                  <a:gd name="connsiteX1033" fmla="*/ 8882 w 10000"/>
                  <a:gd name="connsiteY1033" fmla="*/ 6766 h 10000"/>
                  <a:gd name="connsiteX1034" fmla="*/ 8896 w 10000"/>
                  <a:gd name="connsiteY1034" fmla="*/ 6811 h 10000"/>
                  <a:gd name="connsiteX1035" fmla="*/ 8913 w 10000"/>
                  <a:gd name="connsiteY1035" fmla="*/ 6856 h 10000"/>
                  <a:gd name="connsiteX1036" fmla="*/ 8927 w 10000"/>
                  <a:gd name="connsiteY1036" fmla="*/ 6897 h 10000"/>
                  <a:gd name="connsiteX1037" fmla="*/ 8943 w 10000"/>
                  <a:gd name="connsiteY1037" fmla="*/ 6946 h 10000"/>
                  <a:gd name="connsiteX1038" fmla="*/ 8951 w 10000"/>
                  <a:gd name="connsiteY1038" fmla="*/ 6973 h 10000"/>
                  <a:gd name="connsiteX1039" fmla="*/ 8954 w 10000"/>
                  <a:gd name="connsiteY1039" fmla="*/ 6996 h 10000"/>
                  <a:gd name="connsiteX1040" fmla="*/ 8960 w 10000"/>
                  <a:gd name="connsiteY1040" fmla="*/ 7023 h 10000"/>
                  <a:gd name="connsiteX1041" fmla="*/ 8979 w 10000"/>
                  <a:gd name="connsiteY1041" fmla="*/ 7014 h 10000"/>
                  <a:gd name="connsiteX1042" fmla="*/ 8998 w 10000"/>
                  <a:gd name="connsiteY1042" fmla="*/ 6906 h 10000"/>
                  <a:gd name="connsiteX1043" fmla="*/ 9015 w 10000"/>
                  <a:gd name="connsiteY1043" fmla="*/ 6910 h 10000"/>
                  <a:gd name="connsiteX1044" fmla="*/ 9026 w 10000"/>
                  <a:gd name="connsiteY1044" fmla="*/ 6910 h 10000"/>
                  <a:gd name="connsiteX1045" fmla="*/ 9048 w 10000"/>
                  <a:gd name="connsiteY1045" fmla="*/ 6906 h 10000"/>
                  <a:gd name="connsiteX1046" fmla="*/ 9065 w 10000"/>
                  <a:gd name="connsiteY1046" fmla="*/ 6897 h 10000"/>
                  <a:gd name="connsiteX1047" fmla="*/ 9076 w 10000"/>
                  <a:gd name="connsiteY1047" fmla="*/ 6892 h 10000"/>
                  <a:gd name="connsiteX1048" fmla="*/ 9084 w 10000"/>
                  <a:gd name="connsiteY1048" fmla="*/ 6883 h 10000"/>
                  <a:gd name="connsiteX1049" fmla="*/ 9095 w 10000"/>
                  <a:gd name="connsiteY1049" fmla="*/ 6892 h 10000"/>
                  <a:gd name="connsiteX1050" fmla="*/ 9106 w 10000"/>
                  <a:gd name="connsiteY1050" fmla="*/ 6897 h 10000"/>
                  <a:gd name="connsiteX1051" fmla="*/ 9211 w 10000"/>
                  <a:gd name="connsiteY1051" fmla="*/ 7009 h 10000"/>
                  <a:gd name="connsiteX1052" fmla="*/ 9227 w 10000"/>
                  <a:gd name="connsiteY1052" fmla="*/ 7064 h 10000"/>
                  <a:gd name="connsiteX1053" fmla="*/ 9225 w 10000"/>
                  <a:gd name="connsiteY1053" fmla="*/ 7068 h 10000"/>
                  <a:gd name="connsiteX1054" fmla="*/ 9219 w 10000"/>
                  <a:gd name="connsiteY1054" fmla="*/ 7077 h 10000"/>
                  <a:gd name="connsiteX1055" fmla="*/ 9208 w 10000"/>
                  <a:gd name="connsiteY1055" fmla="*/ 7082 h 10000"/>
                  <a:gd name="connsiteX1056" fmla="*/ 9194 w 10000"/>
                  <a:gd name="connsiteY1056" fmla="*/ 7113 h 10000"/>
                  <a:gd name="connsiteX1057" fmla="*/ 9164 w 10000"/>
                  <a:gd name="connsiteY1057" fmla="*/ 7127 h 10000"/>
                  <a:gd name="connsiteX1058" fmla="*/ 9161 w 10000"/>
                  <a:gd name="connsiteY1058" fmla="*/ 7127 h 10000"/>
                  <a:gd name="connsiteX1059" fmla="*/ 9156 w 10000"/>
                  <a:gd name="connsiteY1059" fmla="*/ 7131 h 10000"/>
                  <a:gd name="connsiteX1060" fmla="*/ 9156 w 10000"/>
                  <a:gd name="connsiteY1060" fmla="*/ 7145 h 10000"/>
                  <a:gd name="connsiteX1061" fmla="*/ 9128 w 10000"/>
                  <a:gd name="connsiteY1061" fmla="*/ 7194 h 10000"/>
                  <a:gd name="connsiteX1062" fmla="*/ 9114 w 10000"/>
                  <a:gd name="connsiteY1062" fmla="*/ 7226 h 10000"/>
                  <a:gd name="connsiteX1063" fmla="*/ 9089 w 10000"/>
                  <a:gd name="connsiteY1063" fmla="*/ 7226 h 10000"/>
                  <a:gd name="connsiteX1064" fmla="*/ 9067 w 10000"/>
                  <a:gd name="connsiteY1064" fmla="*/ 7276 h 10000"/>
                  <a:gd name="connsiteX1065" fmla="*/ 9059 w 10000"/>
                  <a:gd name="connsiteY1065" fmla="*/ 7298 h 10000"/>
                  <a:gd name="connsiteX1066" fmla="*/ 9040 w 10000"/>
                  <a:gd name="connsiteY1066" fmla="*/ 7312 h 10000"/>
                  <a:gd name="connsiteX1067" fmla="*/ 8951 w 10000"/>
                  <a:gd name="connsiteY1067" fmla="*/ 7339 h 10000"/>
                  <a:gd name="connsiteX1068" fmla="*/ 8841 w 10000"/>
                  <a:gd name="connsiteY1068" fmla="*/ 7366 h 10000"/>
                  <a:gd name="connsiteX1069" fmla="*/ 8813 w 10000"/>
                  <a:gd name="connsiteY1069" fmla="*/ 7384 h 10000"/>
                  <a:gd name="connsiteX1070" fmla="*/ 8800 w 10000"/>
                  <a:gd name="connsiteY1070" fmla="*/ 7397 h 10000"/>
                  <a:gd name="connsiteX1071" fmla="*/ 8791 w 10000"/>
                  <a:gd name="connsiteY1071" fmla="*/ 7397 h 10000"/>
                  <a:gd name="connsiteX1072" fmla="*/ 8786 w 10000"/>
                  <a:gd name="connsiteY1072" fmla="*/ 7582 h 10000"/>
                  <a:gd name="connsiteX1073" fmla="*/ 8775 w 10000"/>
                  <a:gd name="connsiteY1073" fmla="*/ 7591 h 10000"/>
                  <a:gd name="connsiteX1074" fmla="*/ 8753 w 10000"/>
                  <a:gd name="connsiteY1074" fmla="*/ 7614 h 10000"/>
                  <a:gd name="connsiteX1075" fmla="*/ 8711 w 10000"/>
                  <a:gd name="connsiteY1075" fmla="*/ 7627 h 10000"/>
                  <a:gd name="connsiteX1076" fmla="*/ 8670 w 10000"/>
                  <a:gd name="connsiteY1076" fmla="*/ 7645 h 10000"/>
                  <a:gd name="connsiteX1077" fmla="*/ 8645 w 10000"/>
                  <a:gd name="connsiteY1077" fmla="*/ 7659 h 10000"/>
                  <a:gd name="connsiteX1078" fmla="*/ 8620 w 10000"/>
                  <a:gd name="connsiteY1078" fmla="*/ 7673 h 10000"/>
                  <a:gd name="connsiteX1079" fmla="*/ 8598 w 10000"/>
                  <a:gd name="connsiteY1079" fmla="*/ 7695 h 10000"/>
                  <a:gd name="connsiteX1080" fmla="*/ 8576 w 10000"/>
                  <a:gd name="connsiteY1080" fmla="*/ 7736 h 10000"/>
                  <a:gd name="connsiteX1081" fmla="*/ 8568 w 10000"/>
                  <a:gd name="connsiteY1081" fmla="*/ 7740 h 10000"/>
                  <a:gd name="connsiteX1082" fmla="*/ 8551 w 10000"/>
                  <a:gd name="connsiteY1082" fmla="*/ 7740 h 10000"/>
                  <a:gd name="connsiteX1083" fmla="*/ 8526 w 10000"/>
                  <a:gd name="connsiteY1083" fmla="*/ 7727 h 10000"/>
                  <a:gd name="connsiteX1084" fmla="*/ 8493 w 10000"/>
                  <a:gd name="connsiteY1084" fmla="*/ 7713 h 10000"/>
                  <a:gd name="connsiteX1085" fmla="*/ 8463 w 10000"/>
                  <a:gd name="connsiteY1085" fmla="*/ 7709 h 10000"/>
                  <a:gd name="connsiteX1086" fmla="*/ 8430 w 10000"/>
                  <a:gd name="connsiteY1086" fmla="*/ 7695 h 10000"/>
                  <a:gd name="connsiteX1087" fmla="*/ 8397 w 10000"/>
                  <a:gd name="connsiteY1087" fmla="*/ 7682 h 10000"/>
                  <a:gd name="connsiteX1088" fmla="*/ 8372 w 10000"/>
                  <a:gd name="connsiteY1088" fmla="*/ 7682 h 10000"/>
                  <a:gd name="connsiteX1089" fmla="*/ 8355 w 10000"/>
                  <a:gd name="connsiteY1089" fmla="*/ 7686 h 10000"/>
                  <a:gd name="connsiteX1090" fmla="*/ 8350 w 10000"/>
                  <a:gd name="connsiteY1090" fmla="*/ 7709 h 10000"/>
                  <a:gd name="connsiteX1091" fmla="*/ 8339 w 10000"/>
                  <a:gd name="connsiteY1091" fmla="*/ 7740 h 10000"/>
                  <a:gd name="connsiteX1092" fmla="*/ 8328 w 10000"/>
                  <a:gd name="connsiteY1092" fmla="*/ 7772 h 10000"/>
                  <a:gd name="connsiteX1093" fmla="*/ 8317 w 10000"/>
                  <a:gd name="connsiteY1093" fmla="*/ 7785 h 10000"/>
                  <a:gd name="connsiteX1094" fmla="*/ 8292 w 10000"/>
                  <a:gd name="connsiteY1094" fmla="*/ 7812 h 10000"/>
                  <a:gd name="connsiteX1095" fmla="*/ 8284 w 10000"/>
                  <a:gd name="connsiteY1095" fmla="*/ 7817 h 10000"/>
                  <a:gd name="connsiteX1096" fmla="*/ 8270 w 10000"/>
                  <a:gd name="connsiteY1096" fmla="*/ 7857 h 10000"/>
                  <a:gd name="connsiteX1097" fmla="*/ 8251 w 10000"/>
                  <a:gd name="connsiteY1097" fmla="*/ 7916 h 10000"/>
                  <a:gd name="connsiteX1098" fmla="*/ 8223 w 10000"/>
                  <a:gd name="connsiteY1098" fmla="*/ 8002 h 10000"/>
                  <a:gd name="connsiteX1099" fmla="*/ 8206 w 10000"/>
                  <a:gd name="connsiteY1099" fmla="*/ 8051 h 10000"/>
                  <a:gd name="connsiteX1100" fmla="*/ 8198 w 10000"/>
                  <a:gd name="connsiteY1100" fmla="*/ 8056 h 10000"/>
                  <a:gd name="connsiteX1101" fmla="*/ 8179 w 10000"/>
                  <a:gd name="connsiteY1101" fmla="*/ 8065 h 10000"/>
                  <a:gd name="connsiteX1102" fmla="*/ 8140 w 10000"/>
                  <a:gd name="connsiteY1102" fmla="*/ 8074 h 10000"/>
                  <a:gd name="connsiteX1103" fmla="*/ 8102 w 10000"/>
                  <a:gd name="connsiteY1103" fmla="*/ 8088 h 10000"/>
                  <a:gd name="connsiteX1104" fmla="*/ 8068 w 10000"/>
                  <a:gd name="connsiteY1104" fmla="*/ 8092 h 10000"/>
                  <a:gd name="connsiteX1105" fmla="*/ 8057 w 10000"/>
                  <a:gd name="connsiteY1105" fmla="*/ 8101 h 10000"/>
                  <a:gd name="connsiteX1106" fmla="*/ 8057 w 10000"/>
                  <a:gd name="connsiteY1106" fmla="*/ 8128 h 10000"/>
                  <a:gd name="connsiteX1107" fmla="*/ 8052 w 10000"/>
                  <a:gd name="connsiteY1107" fmla="*/ 8160 h 10000"/>
                  <a:gd name="connsiteX1108" fmla="*/ 8046 w 10000"/>
                  <a:gd name="connsiteY1108" fmla="*/ 8155 h 10000"/>
                  <a:gd name="connsiteX1109" fmla="*/ 8038 w 10000"/>
                  <a:gd name="connsiteY1109" fmla="*/ 8146 h 10000"/>
                  <a:gd name="connsiteX1110" fmla="*/ 8038 w 10000"/>
                  <a:gd name="connsiteY1110" fmla="*/ 8142 h 10000"/>
                  <a:gd name="connsiteX1111" fmla="*/ 8035 w 10000"/>
                  <a:gd name="connsiteY1111" fmla="*/ 8115 h 10000"/>
                  <a:gd name="connsiteX1112" fmla="*/ 8030 w 10000"/>
                  <a:gd name="connsiteY1112" fmla="*/ 8088 h 10000"/>
                  <a:gd name="connsiteX1113" fmla="*/ 8019 w 10000"/>
                  <a:gd name="connsiteY1113" fmla="*/ 8078 h 10000"/>
                  <a:gd name="connsiteX1114" fmla="*/ 8013 w 10000"/>
                  <a:gd name="connsiteY1114" fmla="*/ 8088 h 10000"/>
                  <a:gd name="connsiteX1115" fmla="*/ 7994 w 10000"/>
                  <a:gd name="connsiteY1115" fmla="*/ 8119 h 10000"/>
                  <a:gd name="connsiteX1116" fmla="*/ 7977 w 10000"/>
                  <a:gd name="connsiteY1116" fmla="*/ 8146 h 10000"/>
                  <a:gd name="connsiteX1117" fmla="*/ 7955 w 10000"/>
                  <a:gd name="connsiteY1117" fmla="*/ 8173 h 10000"/>
                  <a:gd name="connsiteX1118" fmla="*/ 7933 w 10000"/>
                  <a:gd name="connsiteY1118" fmla="*/ 8200 h 10000"/>
                  <a:gd name="connsiteX1119" fmla="*/ 7922 w 10000"/>
                  <a:gd name="connsiteY1119" fmla="*/ 8236 h 10000"/>
                  <a:gd name="connsiteX1120" fmla="*/ 7908 w 10000"/>
                  <a:gd name="connsiteY1120" fmla="*/ 8286 h 10000"/>
                  <a:gd name="connsiteX1121" fmla="*/ 7914 w 10000"/>
                  <a:gd name="connsiteY1121" fmla="*/ 8290 h 10000"/>
                  <a:gd name="connsiteX1122" fmla="*/ 7917 w 10000"/>
                  <a:gd name="connsiteY1122" fmla="*/ 8300 h 10000"/>
                  <a:gd name="connsiteX1123" fmla="*/ 7925 w 10000"/>
                  <a:gd name="connsiteY1123" fmla="*/ 8313 h 10000"/>
                  <a:gd name="connsiteX1124" fmla="*/ 7939 w 10000"/>
                  <a:gd name="connsiteY1124" fmla="*/ 8331 h 10000"/>
                  <a:gd name="connsiteX1125" fmla="*/ 7947 w 10000"/>
                  <a:gd name="connsiteY1125" fmla="*/ 8345 h 10000"/>
                  <a:gd name="connsiteX1126" fmla="*/ 7961 w 10000"/>
                  <a:gd name="connsiteY1126" fmla="*/ 8367 h 10000"/>
                  <a:gd name="connsiteX1127" fmla="*/ 7969 w 10000"/>
                  <a:gd name="connsiteY1127" fmla="*/ 8381 h 10000"/>
                  <a:gd name="connsiteX1128" fmla="*/ 7972 w 10000"/>
                  <a:gd name="connsiteY1128" fmla="*/ 8394 h 10000"/>
                  <a:gd name="connsiteX1129" fmla="*/ 7977 w 10000"/>
                  <a:gd name="connsiteY1129" fmla="*/ 8421 h 10000"/>
                  <a:gd name="connsiteX1130" fmla="*/ 7986 w 10000"/>
                  <a:gd name="connsiteY1130" fmla="*/ 8444 h 10000"/>
                  <a:gd name="connsiteX1131" fmla="*/ 7997 w 10000"/>
                  <a:gd name="connsiteY1131" fmla="*/ 8471 h 10000"/>
                  <a:gd name="connsiteX1132" fmla="*/ 7964 w 10000"/>
                  <a:gd name="connsiteY1132" fmla="*/ 8561 h 10000"/>
                  <a:gd name="connsiteX1133" fmla="*/ 7889 w 10000"/>
                  <a:gd name="connsiteY1133" fmla="*/ 8579 h 10000"/>
                  <a:gd name="connsiteX1134" fmla="*/ 7864 w 10000"/>
                  <a:gd name="connsiteY1134" fmla="*/ 8561 h 10000"/>
                  <a:gd name="connsiteX1135" fmla="*/ 7834 w 10000"/>
                  <a:gd name="connsiteY1135" fmla="*/ 8525 h 10000"/>
                  <a:gd name="connsiteX1136" fmla="*/ 7801 w 10000"/>
                  <a:gd name="connsiteY1136" fmla="*/ 8498 h 10000"/>
                  <a:gd name="connsiteX1137" fmla="*/ 7776 w 10000"/>
                  <a:gd name="connsiteY1137" fmla="*/ 8484 h 10000"/>
                  <a:gd name="connsiteX1138" fmla="*/ 7765 w 10000"/>
                  <a:gd name="connsiteY1138" fmla="*/ 8502 h 10000"/>
                  <a:gd name="connsiteX1139" fmla="*/ 7754 w 10000"/>
                  <a:gd name="connsiteY1139" fmla="*/ 8530 h 10000"/>
                  <a:gd name="connsiteX1140" fmla="*/ 7737 w 10000"/>
                  <a:gd name="connsiteY1140" fmla="*/ 8575 h 10000"/>
                  <a:gd name="connsiteX1141" fmla="*/ 7724 w 10000"/>
                  <a:gd name="connsiteY1141" fmla="*/ 8588 h 10000"/>
                  <a:gd name="connsiteX1142" fmla="*/ 7699 w 10000"/>
                  <a:gd name="connsiteY1142" fmla="*/ 8602 h 10000"/>
                  <a:gd name="connsiteX1143" fmla="*/ 7666 w 10000"/>
                  <a:gd name="connsiteY1143" fmla="*/ 8633 h 10000"/>
                  <a:gd name="connsiteX1144" fmla="*/ 7666 w 10000"/>
                  <a:gd name="connsiteY1144" fmla="*/ 8647 h 10000"/>
                  <a:gd name="connsiteX1145" fmla="*/ 7668 w 10000"/>
                  <a:gd name="connsiteY1145" fmla="*/ 8674 h 10000"/>
                  <a:gd name="connsiteX1146" fmla="*/ 7679 w 10000"/>
                  <a:gd name="connsiteY1146" fmla="*/ 8746 h 10000"/>
                  <a:gd name="connsiteX1147" fmla="*/ 7679 w 10000"/>
                  <a:gd name="connsiteY1147" fmla="*/ 8791 h 10000"/>
                  <a:gd name="connsiteX1148" fmla="*/ 7679 w 10000"/>
                  <a:gd name="connsiteY1148" fmla="*/ 8832 h 10000"/>
                  <a:gd name="connsiteX1149" fmla="*/ 7688 w 10000"/>
                  <a:gd name="connsiteY1149" fmla="*/ 8868 h 10000"/>
                  <a:gd name="connsiteX1150" fmla="*/ 7602 w 10000"/>
                  <a:gd name="connsiteY1150" fmla="*/ 8890 h 10000"/>
                  <a:gd name="connsiteX1151" fmla="*/ 7602 w 10000"/>
                  <a:gd name="connsiteY1151" fmla="*/ 8908 h 10000"/>
                  <a:gd name="connsiteX1152" fmla="*/ 7602 w 10000"/>
                  <a:gd name="connsiteY1152" fmla="*/ 8963 h 10000"/>
                  <a:gd name="connsiteX1153" fmla="*/ 7591 w 10000"/>
                  <a:gd name="connsiteY1153" fmla="*/ 8963 h 10000"/>
                  <a:gd name="connsiteX1154" fmla="*/ 7577 w 10000"/>
                  <a:gd name="connsiteY1154" fmla="*/ 8949 h 10000"/>
                  <a:gd name="connsiteX1155" fmla="*/ 7552 w 10000"/>
                  <a:gd name="connsiteY1155" fmla="*/ 8922 h 10000"/>
                  <a:gd name="connsiteX1156" fmla="*/ 7539 w 10000"/>
                  <a:gd name="connsiteY1156" fmla="*/ 8895 h 10000"/>
                  <a:gd name="connsiteX1157" fmla="*/ 7514 w 10000"/>
                  <a:gd name="connsiteY1157" fmla="*/ 8859 h 10000"/>
                  <a:gd name="connsiteX1158" fmla="*/ 7489 w 10000"/>
                  <a:gd name="connsiteY1158" fmla="*/ 8841 h 10000"/>
                  <a:gd name="connsiteX1159" fmla="*/ 7467 w 10000"/>
                  <a:gd name="connsiteY1159" fmla="*/ 8832 h 10000"/>
                  <a:gd name="connsiteX1160" fmla="*/ 7459 w 10000"/>
                  <a:gd name="connsiteY1160" fmla="*/ 8827 h 10000"/>
                  <a:gd name="connsiteX1161" fmla="*/ 7442 w 10000"/>
                  <a:gd name="connsiteY1161" fmla="*/ 8827 h 10000"/>
                  <a:gd name="connsiteX1162" fmla="*/ 7425 w 10000"/>
                  <a:gd name="connsiteY1162" fmla="*/ 8827 h 10000"/>
                  <a:gd name="connsiteX1163" fmla="*/ 7406 w 10000"/>
                  <a:gd name="connsiteY1163" fmla="*/ 8827 h 10000"/>
                  <a:gd name="connsiteX1164" fmla="*/ 7379 w 10000"/>
                  <a:gd name="connsiteY1164" fmla="*/ 8827 h 10000"/>
                  <a:gd name="connsiteX1165" fmla="*/ 7359 w 10000"/>
                  <a:gd name="connsiteY1165" fmla="*/ 8827 h 10000"/>
                  <a:gd name="connsiteX1166" fmla="*/ 7334 w 10000"/>
                  <a:gd name="connsiteY1166" fmla="*/ 8827 h 10000"/>
                  <a:gd name="connsiteX1167" fmla="*/ 7318 w 10000"/>
                  <a:gd name="connsiteY1167" fmla="*/ 8827 h 10000"/>
                  <a:gd name="connsiteX1168" fmla="*/ 7290 w 10000"/>
                  <a:gd name="connsiteY1168" fmla="*/ 8827 h 10000"/>
                  <a:gd name="connsiteX1169" fmla="*/ 7265 w 10000"/>
                  <a:gd name="connsiteY1169" fmla="*/ 8832 h 10000"/>
                  <a:gd name="connsiteX1170" fmla="*/ 7254 w 10000"/>
                  <a:gd name="connsiteY1170" fmla="*/ 8832 h 10000"/>
                  <a:gd name="connsiteX1171" fmla="*/ 7249 w 10000"/>
                  <a:gd name="connsiteY1171" fmla="*/ 8845 h 10000"/>
                  <a:gd name="connsiteX1172" fmla="*/ 7246 w 10000"/>
                  <a:gd name="connsiteY1172" fmla="*/ 8859 h 10000"/>
                  <a:gd name="connsiteX1173" fmla="*/ 7241 w 10000"/>
                  <a:gd name="connsiteY1173" fmla="*/ 8881 h 10000"/>
                  <a:gd name="connsiteX1174" fmla="*/ 7238 w 10000"/>
                  <a:gd name="connsiteY1174" fmla="*/ 8917 h 10000"/>
                  <a:gd name="connsiteX1175" fmla="*/ 7238 w 10000"/>
                  <a:gd name="connsiteY1175" fmla="*/ 8935 h 10000"/>
                  <a:gd name="connsiteX1176" fmla="*/ 7224 w 10000"/>
                  <a:gd name="connsiteY1176" fmla="*/ 8935 h 10000"/>
                  <a:gd name="connsiteX1177" fmla="*/ 7205 w 10000"/>
                  <a:gd name="connsiteY1177" fmla="*/ 8935 h 10000"/>
                  <a:gd name="connsiteX1178" fmla="*/ 7183 w 10000"/>
                  <a:gd name="connsiteY1178" fmla="*/ 8931 h 10000"/>
                  <a:gd name="connsiteX1179" fmla="*/ 7169 w 10000"/>
                  <a:gd name="connsiteY1179" fmla="*/ 8931 h 10000"/>
                  <a:gd name="connsiteX1180" fmla="*/ 7150 w 10000"/>
                  <a:gd name="connsiteY1180" fmla="*/ 8931 h 10000"/>
                  <a:gd name="connsiteX1181" fmla="*/ 7136 w 10000"/>
                  <a:gd name="connsiteY1181" fmla="*/ 8917 h 10000"/>
                  <a:gd name="connsiteX1182" fmla="*/ 7136 w 10000"/>
                  <a:gd name="connsiteY1182" fmla="*/ 8895 h 10000"/>
                  <a:gd name="connsiteX1183" fmla="*/ 7141 w 10000"/>
                  <a:gd name="connsiteY1183" fmla="*/ 8890 h 10000"/>
                  <a:gd name="connsiteX1184" fmla="*/ 7166 w 10000"/>
                  <a:gd name="connsiteY1184" fmla="*/ 8854 h 10000"/>
                  <a:gd name="connsiteX1185" fmla="*/ 7177 w 10000"/>
                  <a:gd name="connsiteY1185" fmla="*/ 8832 h 10000"/>
                  <a:gd name="connsiteX1186" fmla="*/ 7185 w 10000"/>
                  <a:gd name="connsiteY1186" fmla="*/ 8814 h 10000"/>
                  <a:gd name="connsiteX1187" fmla="*/ 7199 w 10000"/>
                  <a:gd name="connsiteY1187" fmla="*/ 8787 h 10000"/>
                  <a:gd name="connsiteX1188" fmla="*/ 7205 w 10000"/>
                  <a:gd name="connsiteY1188" fmla="*/ 8773 h 10000"/>
                  <a:gd name="connsiteX1189" fmla="*/ 7213 w 10000"/>
                  <a:gd name="connsiteY1189" fmla="*/ 8701 h 10000"/>
                  <a:gd name="connsiteX1190" fmla="*/ 7216 w 10000"/>
                  <a:gd name="connsiteY1190" fmla="*/ 8683 h 10000"/>
                  <a:gd name="connsiteX1191" fmla="*/ 7221 w 10000"/>
                  <a:gd name="connsiteY1191" fmla="*/ 8656 h 10000"/>
                  <a:gd name="connsiteX1192" fmla="*/ 7221 w 10000"/>
                  <a:gd name="connsiteY1192" fmla="*/ 8633 h 10000"/>
                  <a:gd name="connsiteX1193" fmla="*/ 7221 w 10000"/>
                  <a:gd name="connsiteY1193" fmla="*/ 8615 h 10000"/>
                  <a:gd name="connsiteX1194" fmla="*/ 7221 w 10000"/>
                  <a:gd name="connsiteY1194" fmla="*/ 8593 h 10000"/>
                  <a:gd name="connsiteX1195" fmla="*/ 7221 w 10000"/>
                  <a:gd name="connsiteY1195" fmla="*/ 8566 h 10000"/>
                  <a:gd name="connsiteX1196" fmla="*/ 7224 w 10000"/>
                  <a:gd name="connsiteY1196" fmla="*/ 8561 h 10000"/>
                  <a:gd name="connsiteX1197" fmla="*/ 7238 w 10000"/>
                  <a:gd name="connsiteY1197" fmla="*/ 8543 h 10000"/>
                  <a:gd name="connsiteX1198" fmla="*/ 7241 w 10000"/>
                  <a:gd name="connsiteY1198" fmla="*/ 8530 h 10000"/>
                  <a:gd name="connsiteX1199" fmla="*/ 7249 w 10000"/>
                  <a:gd name="connsiteY1199" fmla="*/ 8512 h 10000"/>
                  <a:gd name="connsiteX1200" fmla="*/ 7249 w 10000"/>
                  <a:gd name="connsiteY1200" fmla="*/ 8502 h 10000"/>
                  <a:gd name="connsiteX1201" fmla="*/ 7249 w 10000"/>
                  <a:gd name="connsiteY1201" fmla="*/ 8475 h 10000"/>
                  <a:gd name="connsiteX1202" fmla="*/ 7246 w 10000"/>
                  <a:gd name="connsiteY1202" fmla="*/ 8457 h 10000"/>
                  <a:gd name="connsiteX1203" fmla="*/ 7241 w 10000"/>
                  <a:gd name="connsiteY1203" fmla="*/ 8444 h 10000"/>
                  <a:gd name="connsiteX1204" fmla="*/ 7232 w 10000"/>
                  <a:gd name="connsiteY1204" fmla="*/ 8435 h 10000"/>
                  <a:gd name="connsiteX1205" fmla="*/ 7224 w 10000"/>
                  <a:gd name="connsiteY1205" fmla="*/ 8430 h 10000"/>
                  <a:gd name="connsiteX1206" fmla="*/ 7208 w 10000"/>
                  <a:gd name="connsiteY1206" fmla="*/ 8408 h 10000"/>
                  <a:gd name="connsiteX1207" fmla="*/ 7199 w 10000"/>
                  <a:gd name="connsiteY1207" fmla="*/ 8403 h 10000"/>
                  <a:gd name="connsiteX1208" fmla="*/ 7205 w 10000"/>
                  <a:gd name="connsiteY1208" fmla="*/ 8372 h 10000"/>
                  <a:gd name="connsiteX1209" fmla="*/ 7208 w 10000"/>
                  <a:gd name="connsiteY1209" fmla="*/ 8354 h 10000"/>
                  <a:gd name="connsiteX1210" fmla="*/ 7213 w 10000"/>
                  <a:gd name="connsiteY1210" fmla="*/ 8345 h 10000"/>
                  <a:gd name="connsiteX1211" fmla="*/ 7224 w 10000"/>
                  <a:gd name="connsiteY1211" fmla="*/ 8331 h 10000"/>
                  <a:gd name="connsiteX1212" fmla="*/ 7238 w 10000"/>
                  <a:gd name="connsiteY1212" fmla="*/ 8313 h 10000"/>
                  <a:gd name="connsiteX1213" fmla="*/ 7241 w 10000"/>
                  <a:gd name="connsiteY1213" fmla="*/ 8304 h 10000"/>
                  <a:gd name="connsiteX1214" fmla="*/ 7254 w 10000"/>
                  <a:gd name="connsiteY1214" fmla="*/ 8286 h 10000"/>
                  <a:gd name="connsiteX1215" fmla="*/ 7265 w 10000"/>
                  <a:gd name="connsiteY1215" fmla="*/ 8272 h 10000"/>
                  <a:gd name="connsiteX1216" fmla="*/ 7271 w 10000"/>
                  <a:gd name="connsiteY1216" fmla="*/ 8263 h 10000"/>
                  <a:gd name="connsiteX1217" fmla="*/ 7279 w 10000"/>
                  <a:gd name="connsiteY1217" fmla="*/ 8245 h 10000"/>
                  <a:gd name="connsiteX1218" fmla="*/ 7274 w 10000"/>
                  <a:gd name="connsiteY1218" fmla="*/ 8223 h 10000"/>
                  <a:gd name="connsiteX1219" fmla="*/ 7265 w 10000"/>
                  <a:gd name="connsiteY1219" fmla="*/ 8200 h 10000"/>
                  <a:gd name="connsiteX1220" fmla="*/ 7263 w 10000"/>
                  <a:gd name="connsiteY1220" fmla="*/ 8187 h 10000"/>
                  <a:gd name="connsiteX1221" fmla="*/ 7257 w 10000"/>
                  <a:gd name="connsiteY1221" fmla="*/ 8187 h 10000"/>
                  <a:gd name="connsiteX1222" fmla="*/ 7254 w 10000"/>
                  <a:gd name="connsiteY1222" fmla="*/ 8196 h 10000"/>
                  <a:gd name="connsiteX1223" fmla="*/ 7246 w 10000"/>
                  <a:gd name="connsiteY1223" fmla="*/ 8209 h 10000"/>
                  <a:gd name="connsiteX1224" fmla="*/ 7241 w 10000"/>
                  <a:gd name="connsiteY1224" fmla="*/ 8209 h 10000"/>
                  <a:gd name="connsiteX1225" fmla="*/ 7238 w 10000"/>
                  <a:gd name="connsiteY1225" fmla="*/ 8214 h 10000"/>
                  <a:gd name="connsiteX1226" fmla="*/ 7221 w 10000"/>
                  <a:gd name="connsiteY1226" fmla="*/ 8173 h 10000"/>
                  <a:gd name="connsiteX1227" fmla="*/ 7185 w 10000"/>
                  <a:gd name="connsiteY1227" fmla="*/ 8106 h 10000"/>
                  <a:gd name="connsiteX1228" fmla="*/ 7174 w 10000"/>
                  <a:gd name="connsiteY1228" fmla="*/ 8078 h 10000"/>
                  <a:gd name="connsiteX1229" fmla="*/ 7169 w 10000"/>
                  <a:gd name="connsiteY1229" fmla="*/ 8056 h 10000"/>
                  <a:gd name="connsiteX1230" fmla="*/ 7166 w 10000"/>
                  <a:gd name="connsiteY1230" fmla="*/ 8042 h 10000"/>
                  <a:gd name="connsiteX1231" fmla="*/ 7161 w 10000"/>
                  <a:gd name="connsiteY1231" fmla="*/ 8051 h 10000"/>
                  <a:gd name="connsiteX1232" fmla="*/ 7158 w 10000"/>
                  <a:gd name="connsiteY1232" fmla="*/ 8051 h 10000"/>
                  <a:gd name="connsiteX1233" fmla="*/ 7141 w 10000"/>
                  <a:gd name="connsiteY1233" fmla="*/ 8056 h 10000"/>
                  <a:gd name="connsiteX1234" fmla="*/ 7116 w 10000"/>
                  <a:gd name="connsiteY1234" fmla="*/ 8051 h 10000"/>
                  <a:gd name="connsiteX1235" fmla="*/ 7094 w 10000"/>
                  <a:gd name="connsiteY1235" fmla="*/ 8051 h 10000"/>
                  <a:gd name="connsiteX1236" fmla="*/ 7081 w 10000"/>
                  <a:gd name="connsiteY1236" fmla="*/ 8011 h 10000"/>
                  <a:gd name="connsiteX1237" fmla="*/ 7081 w 10000"/>
                  <a:gd name="connsiteY1237" fmla="*/ 8002 h 10000"/>
                  <a:gd name="connsiteX1238" fmla="*/ 7078 w 10000"/>
                  <a:gd name="connsiteY1238" fmla="*/ 7984 h 10000"/>
                  <a:gd name="connsiteX1239" fmla="*/ 7072 w 10000"/>
                  <a:gd name="connsiteY1239" fmla="*/ 7970 h 10000"/>
                  <a:gd name="connsiteX1240" fmla="*/ 7045 w 10000"/>
                  <a:gd name="connsiteY1240" fmla="*/ 7948 h 10000"/>
                  <a:gd name="connsiteX1241" fmla="*/ 7020 w 10000"/>
                  <a:gd name="connsiteY1241" fmla="*/ 7957 h 10000"/>
                  <a:gd name="connsiteX1242" fmla="*/ 7001 w 10000"/>
                  <a:gd name="connsiteY1242" fmla="*/ 7970 h 10000"/>
                  <a:gd name="connsiteX1243" fmla="*/ 6981 w 10000"/>
                  <a:gd name="connsiteY1243" fmla="*/ 7984 h 10000"/>
                  <a:gd name="connsiteX1244" fmla="*/ 6976 w 10000"/>
                  <a:gd name="connsiteY1244" fmla="*/ 7984 h 10000"/>
                  <a:gd name="connsiteX1245" fmla="*/ 6973 w 10000"/>
                  <a:gd name="connsiteY1245" fmla="*/ 7984 h 10000"/>
                  <a:gd name="connsiteX1246" fmla="*/ 6959 w 10000"/>
                  <a:gd name="connsiteY1246" fmla="*/ 7984 h 10000"/>
                  <a:gd name="connsiteX1247" fmla="*/ 6948 w 10000"/>
                  <a:gd name="connsiteY1247" fmla="*/ 7961 h 10000"/>
                  <a:gd name="connsiteX1248" fmla="*/ 6934 w 10000"/>
                  <a:gd name="connsiteY1248" fmla="*/ 7943 h 10000"/>
                  <a:gd name="connsiteX1249" fmla="*/ 6932 w 10000"/>
                  <a:gd name="connsiteY1249" fmla="*/ 7943 h 10000"/>
                  <a:gd name="connsiteX1250" fmla="*/ 6918 w 10000"/>
                  <a:gd name="connsiteY1250" fmla="*/ 7961 h 10000"/>
                  <a:gd name="connsiteX1251" fmla="*/ 6904 w 10000"/>
                  <a:gd name="connsiteY1251" fmla="*/ 7975 h 10000"/>
                  <a:gd name="connsiteX1252" fmla="*/ 6896 w 10000"/>
                  <a:gd name="connsiteY1252" fmla="*/ 7997 h 10000"/>
                  <a:gd name="connsiteX1253" fmla="*/ 6887 w 10000"/>
                  <a:gd name="connsiteY1253" fmla="*/ 8002 h 10000"/>
                  <a:gd name="connsiteX1254" fmla="*/ 6879 w 10000"/>
                  <a:gd name="connsiteY1254" fmla="*/ 8011 h 10000"/>
                  <a:gd name="connsiteX1255" fmla="*/ 6868 w 10000"/>
                  <a:gd name="connsiteY1255" fmla="*/ 8015 h 10000"/>
                  <a:gd name="connsiteX1256" fmla="*/ 6852 w 10000"/>
                  <a:gd name="connsiteY1256" fmla="*/ 8024 h 10000"/>
                  <a:gd name="connsiteX1257" fmla="*/ 6813 w 10000"/>
                  <a:gd name="connsiteY1257" fmla="*/ 8042 h 10000"/>
                  <a:gd name="connsiteX1258" fmla="*/ 6780 w 10000"/>
                  <a:gd name="connsiteY1258" fmla="*/ 8065 h 10000"/>
                  <a:gd name="connsiteX1259" fmla="*/ 6763 w 10000"/>
                  <a:gd name="connsiteY1259" fmla="*/ 8078 h 10000"/>
                  <a:gd name="connsiteX1260" fmla="*/ 6755 w 10000"/>
                  <a:gd name="connsiteY1260" fmla="*/ 8088 h 10000"/>
                  <a:gd name="connsiteX1261" fmla="*/ 6716 w 10000"/>
                  <a:gd name="connsiteY1261" fmla="*/ 8119 h 10000"/>
                  <a:gd name="connsiteX1262" fmla="*/ 6711 w 10000"/>
                  <a:gd name="connsiteY1262" fmla="*/ 8128 h 10000"/>
                  <a:gd name="connsiteX1263" fmla="*/ 6711 w 10000"/>
                  <a:gd name="connsiteY1263" fmla="*/ 8169 h 10000"/>
                  <a:gd name="connsiteX1264" fmla="*/ 6711 w 10000"/>
                  <a:gd name="connsiteY1264" fmla="*/ 8173 h 10000"/>
                  <a:gd name="connsiteX1265" fmla="*/ 6716 w 10000"/>
                  <a:gd name="connsiteY1265" fmla="*/ 8200 h 10000"/>
                  <a:gd name="connsiteX1266" fmla="*/ 6708 w 10000"/>
                  <a:gd name="connsiteY1266" fmla="*/ 8223 h 10000"/>
                  <a:gd name="connsiteX1267" fmla="*/ 6708 w 10000"/>
                  <a:gd name="connsiteY1267" fmla="*/ 8236 h 10000"/>
                  <a:gd name="connsiteX1268" fmla="*/ 6708 w 10000"/>
                  <a:gd name="connsiteY1268" fmla="*/ 8272 h 10000"/>
                  <a:gd name="connsiteX1269" fmla="*/ 6711 w 10000"/>
                  <a:gd name="connsiteY1269" fmla="*/ 8290 h 10000"/>
                  <a:gd name="connsiteX1270" fmla="*/ 6716 w 10000"/>
                  <a:gd name="connsiteY1270" fmla="*/ 8304 h 10000"/>
                  <a:gd name="connsiteX1271" fmla="*/ 6711 w 10000"/>
                  <a:gd name="connsiteY1271" fmla="*/ 8313 h 10000"/>
                  <a:gd name="connsiteX1272" fmla="*/ 6683 w 10000"/>
                  <a:gd name="connsiteY1272" fmla="*/ 8318 h 10000"/>
                  <a:gd name="connsiteX1273" fmla="*/ 6661 w 10000"/>
                  <a:gd name="connsiteY1273" fmla="*/ 8327 h 10000"/>
                  <a:gd name="connsiteX1274" fmla="*/ 6631 w 10000"/>
                  <a:gd name="connsiteY1274" fmla="*/ 8327 h 10000"/>
                  <a:gd name="connsiteX1275" fmla="*/ 6611 w 10000"/>
                  <a:gd name="connsiteY1275" fmla="*/ 8327 h 10000"/>
                  <a:gd name="connsiteX1276" fmla="*/ 6598 w 10000"/>
                  <a:gd name="connsiteY1276" fmla="*/ 8327 h 10000"/>
                  <a:gd name="connsiteX1277" fmla="*/ 6595 w 10000"/>
                  <a:gd name="connsiteY1277" fmla="*/ 8340 h 10000"/>
                  <a:gd name="connsiteX1278" fmla="*/ 6587 w 10000"/>
                  <a:gd name="connsiteY1278" fmla="*/ 8358 h 10000"/>
                  <a:gd name="connsiteX1279" fmla="*/ 6578 w 10000"/>
                  <a:gd name="connsiteY1279" fmla="*/ 8408 h 10000"/>
                  <a:gd name="connsiteX1280" fmla="*/ 6578 w 10000"/>
                  <a:gd name="connsiteY1280" fmla="*/ 8421 h 10000"/>
                  <a:gd name="connsiteX1281" fmla="*/ 6578 w 10000"/>
                  <a:gd name="connsiteY1281" fmla="*/ 8430 h 10000"/>
                  <a:gd name="connsiteX1282" fmla="*/ 6573 w 10000"/>
                  <a:gd name="connsiteY1282" fmla="*/ 8435 h 10000"/>
                  <a:gd name="connsiteX1283" fmla="*/ 6556 w 10000"/>
                  <a:gd name="connsiteY1283" fmla="*/ 8435 h 10000"/>
                  <a:gd name="connsiteX1284" fmla="*/ 6545 w 10000"/>
                  <a:gd name="connsiteY1284" fmla="*/ 8435 h 10000"/>
                  <a:gd name="connsiteX1285" fmla="*/ 6523 w 10000"/>
                  <a:gd name="connsiteY1285" fmla="*/ 8435 h 10000"/>
                  <a:gd name="connsiteX1286" fmla="*/ 6493 w 10000"/>
                  <a:gd name="connsiteY1286" fmla="*/ 8430 h 10000"/>
                  <a:gd name="connsiteX1287" fmla="*/ 6490 w 10000"/>
                  <a:gd name="connsiteY1287" fmla="*/ 8430 h 10000"/>
                  <a:gd name="connsiteX1288" fmla="*/ 6485 w 10000"/>
                  <a:gd name="connsiteY1288" fmla="*/ 8444 h 10000"/>
                  <a:gd name="connsiteX1289" fmla="*/ 6465 w 10000"/>
                  <a:gd name="connsiteY1289" fmla="*/ 8475 h 10000"/>
                  <a:gd name="connsiteX1290" fmla="*/ 6451 w 10000"/>
                  <a:gd name="connsiteY1290" fmla="*/ 8498 h 10000"/>
                  <a:gd name="connsiteX1291" fmla="*/ 6435 w 10000"/>
                  <a:gd name="connsiteY1291" fmla="*/ 8525 h 10000"/>
                  <a:gd name="connsiteX1292" fmla="*/ 6421 w 10000"/>
                  <a:gd name="connsiteY1292" fmla="*/ 8539 h 10000"/>
                  <a:gd name="connsiteX1293" fmla="*/ 6410 w 10000"/>
                  <a:gd name="connsiteY1293" fmla="*/ 8561 h 10000"/>
                  <a:gd name="connsiteX1294" fmla="*/ 6402 w 10000"/>
                  <a:gd name="connsiteY1294" fmla="*/ 8575 h 10000"/>
                  <a:gd name="connsiteX1295" fmla="*/ 6402 w 10000"/>
                  <a:gd name="connsiteY1295" fmla="*/ 8593 h 10000"/>
                  <a:gd name="connsiteX1296" fmla="*/ 6402 w 10000"/>
                  <a:gd name="connsiteY1296" fmla="*/ 8620 h 10000"/>
                  <a:gd name="connsiteX1297" fmla="*/ 6405 w 10000"/>
                  <a:gd name="connsiteY1297" fmla="*/ 8660 h 10000"/>
                  <a:gd name="connsiteX1298" fmla="*/ 6405 w 10000"/>
                  <a:gd name="connsiteY1298" fmla="*/ 8674 h 10000"/>
                  <a:gd name="connsiteX1299" fmla="*/ 6405 w 10000"/>
                  <a:gd name="connsiteY1299" fmla="*/ 8683 h 10000"/>
                  <a:gd name="connsiteX1300" fmla="*/ 6405 w 10000"/>
                  <a:gd name="connsiteY1300" fmla="*/ 8687 h 10000"/>
                  <a:gd name="connsiteX1301" fmla="*/ 6405 w 10000"/>
                  <a:gd name="connsiteY1301" fmla="*/ 8696 h 10000"/>
                  <a:gd name="connsiteX1302" fmla="*/ 6388 w 10000"/>
                  <a:gd name="connsiteY1302" fmla="*/ 8733 h 10000"/>
                  <a:gd name="connsiteX1303" fmla="*/ 6369 w 10000"/>
                  <a:gd name="connsiteY1303" fmla="*/ 8746 h 10000"/>
                  <a:gd name="connsiteX1304" fmla="*/ 6333 w 10000"/>
                  <a:gd name="connsiteY1304" fmla="*/ 8773 h 10000"/>
                  <a:gd name="connsiteX1305" fmla="*/ 6313 w 10000"/>
                  <a:gd name="connsiteY1305" fmla="*/ 8787 h 10000"/>
                  <a:gd name="connsiteX1306" fmla="*/ 6291 w 10000"/>
                  <a:gd name="connsiteY1306" fmla="*/ 8805 h 10000"/>
                  <a:gd name="connsiteX1307" fmla="*/ 6280 w 10000"/>
                  <a:gd name="connsiteY1307" fmla="*/ 8814 h 10000"/>
                  <a:gd name="connsiteX1308" fmla="*/ 6250 w 10000"/>
                  <a:gd name="connsiteY1308" fmla="*/ 8805 h 10000"/>
                  <a:gd name="connsiteX1309" fmla="*/ 6233 w 10000"/>
                  <a:gd name="connsiteY1309" fmla="*/ 8805 h 10000"/>
                  <a:gd name="connsiteX1310" fmla="*/ 6220 w 10000"/>
                  <a:gd name="connsiteY1310" fmla="*/ 8805 h 10000"/>
                  <a:gd name="connsiteX1311" fmla="*/ 6200 w 10000"/>
                  <a:gd name="connsiteY1311" fmla="*/ 8805 h 10000"/>
                  <a:gd name="connsiteX1312" fmla="*/ 6184 w 10000"/>
                  <a:gd name="connsiteY1312" fmla="*/ 8805 h 10000"/>
                  <a:gd name="connsiteX1313" fmla="*/ 6755 w 10000"/>
                  <a:gd name="connsiteY1313" fmla="*/ 6680 h 10000"/>
                  <a:gd name="connsiteX1314" fmla="*/ 6716 w 10000"/>
                  <a:gd name="connsiteY1314" fmla="*/ 6653 h 10000"/>
                  <a:gd name="connsiteX1315" fmla="*/ 6692 w 10000"/>
                  <a:gd name="connsiteY1315" fmla="*/ 6707 h 10000"/>
                  <a:gd name="connsiteX1316" fmla="*/ 6747 w 10000"/>
                  <a:gd name="connsiteY1316" fmla="*/ 6856 h 10000"/>
                  <a:gd name="connsiteX1317" fmla="*/ 6747 w 10000"/>
                  <a:gd name="connsiteY1317" fmla="*/ 6910 h 10000"/>
                  <a:gd name="connsiteX1318" fmla="*/ 6727 w 10000"/>
                  <a:gd name="connsiteY1318" fmla="*/ 6960 h 10000"/>
                  <a:gd name="connsiteX1319" fmla="*/ 6675 w 10000"/>
                  <a:gd name="connsiteY1319" fmla="*/ 7041 h 10000"/>
                  <a:gd name="connsiteX1320" fmla="*/ 6667 w 10000"/>
                  <a:gd name="connsiteY1320" fmla="*/ 7082 h 10000"/>
                  <a:gd name="connsiteX1321" fmla="*/ 6675 w 10000"/>
                  <a:gd name="connsiteY1321" fmla="*/ 7158 h 10000"/>
                  <a:gd name="connsiteX1322" fmla="*/ 6683 w 10000"/>
                  <a:gd name="connsiteY1322" fmla="*/ 7199 h 10000"/>
                  <a:gd name="connsiteX1323" fmla="*/ 6703 w 10000"/>
                  <a:gd name="connsiteY1323" fmla="*/ 7212 h 10000"/>
                  <a:gd name="connsiteX1324" fmla="*/ 6719 w 10000"/>
                  <a:gd name="connsiteY1324" fmla="*/ 7181 h 10000"/>
                  <a:gd name="connsiteX1325" fmla="*/ 6749 w 10000"/>
                  <a:gd name="connsiteY1325" fmla="*/ 7050 h 10000"/>
                  <a:gd name="connsiteX1326" fmla="*/ 6772 w 10000"/>
                  <a:gd name="connsiteY1326" fmla="*/ 6987 h 10000"/>
                  <a:gd name="connsiteX1327" fmla="*/ 6788 w 10000"/>
                  <a:gd name="connsiteY1327" fmla="*/ 6987 h 10000"/>
                  <a:gd name="connsiteX1328" fmla="*/ 6783 w 10000"/>
                  <a:gd name="connsiteY1328" fmla="*/ 7077 h 10000"/>
                  <a:gd name="connsiteX1329" fmla="*/ 6871 w 10000"/>
                  <a:gd name="connsiteY1329" fmla="*/ 6748 h 10000"/>
                  <a:gd name="connsiteX1330" fmla="*/ 6912 w 10000"/>
                  <a:gd name="connsiteY1330" fmla="*/ 6581 h 10000"/>
                  <a:gd name="connsiteX1331" fmla="*/ 6912 w 10000"/>
                  <a:gd name="connsiteY1331" fmla="*/ 6567 h 10000"/>
                  <a:gd name="connsiteX1332" fmla="*/ 6827 w 10000"/>
                  <a:gd name="connsiteY1332" fmla="*/ 6631 h 10000"/>
                  <a:gd name="connsiteX1333" fmla="*/ 6774 w 10000"/>
                  <a:gd name="connsiteY1333" fmla="*/ 6667 h 10000"/>
                  <a:gd name="connsiteX1334" fmla="*/ 6184 w 10000"/>
                  <a:gd name="connsiteY1334" fmla="*/ 8805 h 10000"/>
                  <a:gd name="connsiteX0" fmla="*/ 6184 w 10000"/>
                  <a:gd name="connsiteY0" fmla="*/ 8805 h 10000"/>
                  <a:gd name="connsiteX1" fmla="*/ 6175 w 10000"/>
                  <a:gd name="connsiteY1" fmla="*/ 8800 h 10000"/>
                  <a:gd name="connsiteX2" fmla="*/ 6167 w 10000"/>
                  <a:gd name="connsiteY2" fmla="*/ 8832 h 10000"/>
                  <a:gd name="connsiteX3" fmla="*/ 6167 w 10000"/>
                  <a:gd name="connsiteY3" fmla="*/ 8845 h 10000"/>
                  <a:gd name="connsiteX4" fmla="*/ 6140 w 10000"/>
                  <a:gd name="connsiteY4" fmla="*/ 8877 h 10000"/>
                  <a:gd name="connsiteX5" fmla="*/ 6098 w 10000"/>
                  <a:gd name="connsiteY5" fmla="*/ 8904 h 10000"/>
                  <a:gd name="connsiteX6" fmla="*/ 6090 w 10000"/>
                  <a:gd name="connsiteY6" fmla="*/ 8904 h 10000"/>
                  <a:gd name="connsiteX7" fmla="*/ 6082 w 10000"/>
                  <a:gd name="connsiteY7" fmla="*/ 8904 h 10000"/>
                  <a:gd name="connsiteX8" fmla="*/ 6082 w 10000"/>
                  <a:gd name="connsiteY8" fmla="*/ 8958 h 10000"/>
                  <a:gd name="connsiteX9" fmla="*/ 6082 w 10000"/>
                  <a:gd name="connsiteY9" fmla="*/ 8963 h 10000"/>
                  <a:gd name="connsiteX10" fmla="*/ 6079 w 10000"/>
                  <a:gd name="connsiteY10" fmla="*/ 9012 h 10000"/>
                  <a:gd name="connsiteX11" fmla="*/ 6073 w 10000"/>
                  <a:gd name="connsiteY11" fmla="*/ 9066 h 10000"/>
                  <a:gd name="connsiteX12" fmla="*/ 6073 w 10000"/>
                  <a:gd name="connsiteY12" fmla="*/ 9120 h 10000"/>
                  <a:gd name="connsiteX13" fmla="*/ 6073 w 10000"/>
                  <a:gd name="connsiteY13" fmla="*/ 9147 h 10000"/>
                  <a:gd name="connsiteX14" fmla="*/ 6073 w 10000"/>
                  <a:gd name="connsiteY14" fmla="*/ 9197 h 10000"/>
                  <a:gd name="connsiteX15" fmla="*/ 6068 w 10000"/>
                  <a:gd name="connsiteY15" fmla="*/ 9233 h 10000"/>
                  <a:gd name="connsiteX16" fmla="*/ 6065 w 10000"/>
                  <a:gd name="connsiteY16" fmla="*/ 9301 h 10000"/>
                  <a:gd name="connsiteX17" fmla="*/ 6065 w 10000"/>
                  <a:gd name="connsiteY17" fmla="*/ 9350 h 10000"/>
                  <a:gd name="connsiteX18" fmla="*/ 6060 w 10000"/>
                  <a:gd name="connsiteY18" fmla="*/ 9382 h 10000"/>
                  <a:gd name="connsiteX19" fmla="*/ 6060 w 10000"/>
                  <a:gd name="connsiteY19" fmla="*/ 9409 h 10000"/>
                  <a:gd name="connsiteX20" fmla="*/ 6051 w 10000"/>
                  <a:gd name="connsiteY20" fmla="*/ 9423 h 10000"/>
                  <a:gd name="connsiteX21" fmla="*/ 6049 w 10000"/>
                  <a:gd name="connsiteY21" fmla="*/ 9436 h 10000"/>
                  <a:gd name="connsiteX22" fmla="*/ 6035 w 10000"/>
                  <a:gd name="connsiteY22" fmla="*/ 9450 h 10000"/>
                  <a:gd name="connsiteX23" fmla="*/ 6026 w 10000"/>
                  <a:gd name="connsiteY23" fmla="*/ 9459 h 10000"/>
                  <a:gd name="connsiteX24" fmla="*/ 6018 w 10000"/>
                  <a:gd name="connsiteY24" fmla="*/ 9445 h 10000"/>
                  <a:gd name="connsiteX25" fmla="*/ 6007 w 10000"/>
                  <a:gd name="connsiteY25" fmla="*/ 9409 h 10000"/>
                  <a:gd name="connsiteX26" fmla="*/ 5985 w 10000"/>
                  <a:gd name="connsiteY26" fmla="*/ 9369 h 10000"/>
                  <a:gd name="connsiteX27" fmla="*/ 5969 w 10000"/>
                  <a:gd name="connsiteY27" fmla="*/ 9332 h 10000"/>
                  <a:gd name="connsiteX28" fmla="*/ 5955 w 10000"/>
                  <a:gd name="connsiteY28" fmla="*/ 9314 h 10000"/>
                  <a:gd name="connsiteX29" fmla="*/ 5952 w 10000"/>
                  <a:gd name="connsiteY29" fmla="*/ 9305 h 10000"/>
                  <a:gd name="connsiteX30" fmla="*/ 5935 w 10000"/>
                  <a:gd name="connsiteY30" fmla="*/ 9305 h 10000"/>
                  <a:gd name="connsiteX31" fmla="*/ 5922 w 10000"/>
                  <a:gd name="connsiteY31" fmla="*/ 9319 h 10000"/>
                  <a:gd name="connsiteX32" fmla="*/ 5913 w 10000"/>
                  <a:gd name="connsiteY32" fmla="*/ 9328 h 10000"/>
                  <a:gd name="connsiteX33" fmla="*/ 5905 w 10000"/>
                  <a:gd name="connsiteY33" fmla="*/ 9332 h 10000"/>
                  <a:gd name="connsiteX34" fmla="*/ 5897 w 10000"/>
                  <a:gd name="connsiteY34" fmla="*/ 9350 h 10000"/>
                  <a:gd name="connsiteX35" fmla="*/ 5875 w 10000"/>
                  <a:gd name="connsiteY35" fmla="*/ 9364 h 10000"/>
                  <a:gd name="connsiteX36" fmla="*/ 5850 w 10000"/>
                  <a:gd name="connsiteY36" fmla="*/ 9391 h 10000"/>
                  <a:gd name="connsiteX37" fmla="*/ 5833 w 10000"/>
                  <a:gd name="connsiteY37" fmla="*/ 9405 h 10000"/>
                  <a:gd name="connsiteX38" fmla="*/ 5822 w 10000"/>
                  <a:gd name="connsiteY38" fmla="*/ 9409 h 10000"/>
                  <a:gd name="connsiteX39" fmla="*/ 5800 w 10000"/>
                  <a:gd name="connsiteY39" fmla="*/ 9423 h 10000"/>
                  <a:gd name="connsiteX40" fmla="*/ 5784 w 10000"/>
                  <a:gd name="connsiteY40" fmla="*/ 9436 h 10000"/>
                  <a:gd name="connsiteX41" fmla="*/ 5767 w 10000"/>
                  <a:gd name="connsiteY41" fmla="*/ 9450 h 10000"/>
                  <a:gd name="connsiteX42" fmla="*/ 5751 w 10000"/>
                  <a:gd name="connsiteY42" fmla="*/ 9463 h 10000"/>
                  <a:gd name="connsiteX43" fmla="*/ 5745 w 10000"/>
                  <a:gd name="connsiteY43" fmla="*/ 9472 h 10000"/>
                  <a:gd name="connsiteX44" fmla="*/ 5751 w 10000"/>
                  <a:gd name="connsiteY44" fmla="*/ 9477 h 10000"/>
                  <a:gd name="connsiteX45" fmla="*/ 5762 w 10000"/>
                  <a:gd name="connsiteY45" fmla="*/ 9504 h 10000"/>
                  <a:gd name="connsiteX46" fmla="*/ 5767 w 10000"/>
                  <a:gd name="connsiteY46" fmla="*/ 9526 h 10000"/>
                  <a:gd name="connsiteX47" fmla="*/ 5784 w 10000"/>
                  <a:gd name="connsiteY47" fmla="*/ 9576 h 10000"/>
                  <a:gd name="connsiteX48" fmla="*/ 5797 w 10000"/>
                  <a:gd name="connsiteY48" fmla="*/ 9603 h 10000"/>
                  <a:gd name="connsiteX49" fmla="*/ 5808 w 10000"/>
                  <a:gd name="connsiteY49" fmla="*/ 9644 h 10000"/>
                  <a:gd name="connsiteX50" fmla="*/ 5822 w 10000"/>
                  <a:gd name="connsiteY50" fmla="*/ 9671 h 10000"/>
                  <a:gd name="connsiteX51" fmla="*/ 5825 w 10000"/>
                  <a:gd name="connsiteY51" fmla="*/ 9684 h 10000"/>
                  <a:gd name="connsiteX52" fmla="*/ 5831 w 10000"/>
                  <a:gd name="connsiteY52" fmla="*/ 9684 h 10000"/>
                  <a:gd name="connsiteX53" fmla="*/ 5825 w 10000"/>
                  <a:gd name="connsiteY53" fmla="*/ 9698 h 10000"/>
                  <a:gd name="connsiteX54" fmla="*/ 5806 w 10000"/>
                  <a:gd name="connsiteY54" fmla="*/ 9725 h 10000"/>
                  <a:gd name="connsiteX55" fmla="*/ 5792 w 10000"/>
                  <a:gd name="connsiteY55" fmla="*/ 9738 h 10000"/>
                  <a:gd name="connsiteX56" fmla="*/ 5737 w 10000"/>
                  <a:gd name="connsiteY56" fmla="*/ 9793 h 10000"/>
                  <a:gd name="connsiteX57" fmla="*/ 5728 w 10000"/>
                  <a:gd name="connsiteY57" fmla="*/ 9806 h 10000"/>
                  <a:gd name="connsiteX58" fmla="*/ 5712 w 10000"/>
                  <a:gd name="connsiteY58" fmla="*/ 9815 h 10000"/>
                  <a:gd name="connsiteX59" fmla="*/ 5690 w 10000"/>
                  <a:gd name="connsiteY59" fmla="*/ 9838 h 10000"/>
                  <a:gd name="connsiteX60" fmla="*/ 5679 w 10000"/>
                  <a:gd name="connsiteY60" fmla="*/ 9842 h 10000"/>
                  <a:gd name="connsiteX61" fmla="*/ 5665 w 10000"/>
                  <a:gd name="connsiteY61" fmla="*/ 9842 h 10000"/>
                  <a:gd name="connsiteX62" fmla="*/ 5648 w 10000"/>
                  <a:gd name="connsiteY62" fmla="*/ 9851 h 10000"/>
                  <a:gd name="connsiteX63" fmla="*/ 5621 w 10000"/>
                  <a:gd name="connsiteY63" fmla="*/ 9892 h 10000"/>
                  <a:gd name="connsiteX64" fmla="*/ 5544 w 10000"/>
                  <a:gd name="connsiteY64" fmla="*/ 9946 h 10000"/>
                  <a:gd name="connsiteX65" fmla="*/ 5406 w 10000"/>
                  <a:gd name="connsiteY65" fmla="*/ 10000 h 10000"/>
                  <a:gd name="connsiteX66" fmla="*/ 5350 w 10000"/>
                  <a:gd name="connsiteY66" fmla="*/ 9986 h 10000"/>
                  <a:gd name="connsiteX67" fmla="*/ 5342 w 10000"/>
                  <a:gd name="connsiteY67" fmla="*/ 9950 h 10000"/>
                  <a:gd name="connsiteX68" fmla="*/ 5342 w 10000"/>
                  <a:gd name="connsiteY68" fmla="*/ 9932 h 10000"/>
                  <a:gd name="connsiteX69" fmla="*/ 5342 w 10000"/>
                  <a:gd name="connsiteY69" fmla="*/ 9923 h 10000"/>
                  <a:gd name="connsiteX70" fmla="*/ 5342 w 10000"/>
                  <a:gd name="connsiteY70" fmla="*/ 9919 h 10000"/>
                  <a:gd name="connsiteX71" fmla="*/ 5348 w 10000"/>
                  <a:gd name="connsiteY71" fmla="*/ 9919 h 10000"/>
                  <a:gd name="connsiteX72" fmla="*/ 5348 w 10000"/>
                  <a:gd name="connsiteY72" fmla="*/ 9910 h 10000"/>
                  <a:gd name="connsiteX73" fmla="*/ 5350 w 10000"/>
                  <a:gd name="connsiteY73" fmla="*/ 9910 h 10000"/>
                  <a:gd name="connsiteX74" fmla="*/ 5350 w 10000"/>
                  <a:gd name="connsiteY74" fmla="*/ 9905 h 10000"/>
                  <a:gd name="connsiteX75" fmla="*/ 5356 w 10000"/>
                  <a:gd name="connsiteY75" fmla="*/ 9905 h 10000"/>
                  <a:gd name="connsiteX76" fmla="*/ 5356 w 10000"/>
                  <a:gd name="connsiteY76" fmla="*/ 9896 h 10000"/>
                  <a:gd name="connsiteX77" fmla="*/ 5359 w 10000"/>
                  <a:gd name="connsiteY77" fmla="*/ 9896 h 10000"/>
                  <a:gd name="connsiteX78" fmla="*/ 5359 w 10000"/>
                  <a:gd name="connsiteY78" fmla="*/ 9892 h 10000"/>
                  <a:gd name="connsiteX79" fmla="*/ 5364 w 10000"/>
                  <a:gd name="connsiteY79" fmla="*/ 9892 h 10000"/>
                  <a:gd name="connsiteX80" fmla="*/ 5364 w 10000"/>
                  <a:gd name="connsiteY80" fmla="*/ 9883 h 10000"/>
                  <a:gd name="connsiteX81" fmla="*/ 5359 w 10000"/>
                  <a:gd name="connsiteY81" fmla="*/ 9883 h 10000"/>
                  <a:gd name="connsiteX82" fmla="*/ 5359 w 10000"/>
                  <a:gd name="connsiteY82" fmla="*/ 9878 h 10000"/>
                  <a:gd name="connsiteX83" fmla="*/ 5359 w 10000"/>
                  <a:gd name="connsiteY83" fmla="*/ 9869 h 10000"/>
                  <a:gd name="connsiteX84" fmla="*/ 5356 w 10000"/>
                  <a:gd name="connsiteY84" fmla="*/ 9869 h 10000"/>
                  <a:gd name="connsiteX85" fmla="*/ 5356 w 10000"/>
                  <a:gd name="connsiteY85" fmla="*/ 9865 h 10000"/>
                  <a:gd name="connsiteX86" fmla="*/ 5350 w 10000"/>
                  <a:gd name="connsiteY86" fmla="*/ 9865 h 10000"/>
                  <a:gd name="connsiteX87" fmla="*/ 5350 w 10000"/>
                  <a:gd name="connsiteY87" fmla="*/ 9856 h 10000"/>
                  <a:gd name="connsiteX88" fmla="*/ 5348 w 10000"/>
                  <a:gd name="connsiteY88" fmla="*/ 9856 h 10000"/>
                  <a:gd name="connsiteX89" fmla="*/ 5348 w 10000"/>
                  <a:gd name="connsiteY89" fmla="*/ 9851 h 10000"/>
                  <a:gd name="connsiteX90" fmla="*/ 5348 w 10000"/>
                  <a:gd name="connsiteY90" fmla="*/ 9842 h 10000"/>
                  <a:gd name="connsiteX91" fmla="*/ 5348 w 10000"/>
                  <a:gd name="connsiteY91" fmla="*/ 9838 h 10000"/>
                  <a:gd name="connsiteX92" fmla="*/ 5348 w 10000"/>
                  <a:gd name="connsiteY92" fmla="*/ 9829 h 10000"/>
                  <a:gd name="connsiteX93" fmla="*/ 5348 w 10000"/>
                  <a:gd name="connsiteY93" fmla="*/ 9820 h 10000"/>
                  <a:gd name="connsiteX94" fmla="*/ 5348 w 10000"/>
                  <a:gd name="connsiteY94" fmla="*/ 9815 h 10000"/>
                  <a:gd name="connsiteX95" fmla="*/ 5348 w 10000"/>
                  <a:gd name="connsiteY95" fmla="*/ 9806 h 10000"/>
                  <a:gd name="connsiteX96" fmla="*/ 5350 w 10000"/>
                  <a:gd name="connsiteY96" fmla="*/ 9806 h 10000"/>
                  <a:gd name="connsiteX97" fmla="*/ 5350 w 10000"/>
                  <a:gd name="connsiteY97" fmla="*/ 9802 h 10000"/>
                  <a:gd name="connsiteX98" fmla="*/ 5350 w 10000"/>
                  <a:gd name="connsiteY98" fmla="*/ 9793 h 10000"/>
                  <a:gd name="connsiteX99" fmla="*/ 5356 w 10000"/>
                  <a:gd name="connsiteY99" fmla="*/ 9788 h 10000"/>
                  <a:gd name="connsiteX100" fmla="*/ 5356 w 10000"/>
                  <a:gd name="connsiteY100" fmla="*/ 9779 h 10000"/>
                  <a:gd name="connsiteX101" fmla="*/ 5359 w 10000"/>
                  <a:gd name="connsiteY101" fmla="*/ 9779 h 10000"/>
                  <a:gd name="connsiteX102" fmla="*/ 5359 w 10000"/>
                  <a:gd name="connsiteY102" fmla="*/ 9774 h 10000"/>
                  <a:gd name="connsiteX103" fmla="*/ 5364 w 10000"/>
                  <a:gd name="connsiteY103" fmla="*/ 9765 h 10000"/>
                  <a:gd name="connsiteX104" fmla="*/ 5397 w 10000"/>
                  <a:gd name="connsiteY104" fmla="*/ 9698 h 10000"/>
                  <a:gd name="connsiteX105" fmla="*/ 5397 w 10000"/>
                  <a:gd name="connsiteY105" fmla="*/ 9662 h 10000"/>
                  <a:gd name="connsiteX106" fmla="*/ 5381 w 10000"/>
                  <a:gd name="connsiteY106" fmla="*/ 9648 h 10000"/>
                  <a:gd name="connsiteX107" fmla="*/ 5381 w 10000"/>
                  <a:gd name="connsiteY107" fmla="*/ 9608 h 10000"/>
                  <a:gd name="connsiteX108" fmla="*/ 5400 w 10000"/>
                  <a:gd name="connsiteY108" fmla="*/ 9590 h 10000"/>
                  <a:gd name="connsiteX109" fmla="*/ 5392 w 10000"/>
                  <a:gd name="connsiteY109" fmla="*/ 9553 h 10000"/>
                  <a:gd name="connsiteX110" fmla="*/ 5375 w 10000"/>
                  <a:gd name="connsiteY110" fmla="*/ 9526 h 10000"/>
                  <a:gd name="connsiteX111" fmla="*/ 5350 w 10000"/>
                  <a:gd name="connsiteY111" fmla="*/ 9504 h 10000"/>
                  <a:gd name="connsiteX112" fmla="*/ 5323 w 10000"/>
                  <a:gd name="connsiteY112" fmla="*/ 9562 h 10000"/>
                  <a:gd name="connsiteX113" fmla="*/ 5309 w 10000"/>
                  <a:gd name="connsiteY113" fmla="*/ 9535 h 10000"/>
                  <a:gd name="connsiteX114" fmla="*/ 5312 w 10000"/>
                  <a:gd name="connsiteY114" fmla="*/ 9436 h 10000"/>
                  <a:gd name="connsiteX115" fmla="*/ 5276 w 10000"/>
                  <a:gd name="connsiteY115" fmla="*/ 9409 h 10000"/>
                  <a:gd name="connsiteX116" fmla="*/ 5270 w 10000"/>
                  <a:gd name="connsiteY116" fmla="*/ 9418 h 10000"/>
                  <a:gd name="connsiteX117" fmla="*/ 5259 w 10000"/>
                  <a:gd name="connsiteY117" fmla="*/ 9423 h 10000"/>
                  <a:gd name="connsiteX118" fmla="*/ 5243 w 10000"/>
                  <a:gd name="connsiteY118" fmla="*/ 9445 h 10000"/>
                  <a:gd name="connsiteX119" fmla="*/ 5229 w 10000"/>
                  <a:gd name="connsiteY119" fmla="*/ 9450 h 10000"/>
                  <a:gd name="connsiteX120" fmla="*/ 5221 w 10000"/>
                  <a:gd name="connsiteY120" fmla="*/ 9459 h 10000"/>
                  <a:gd name="connsiteX121" fmla="*/ 5199 w 10000"/>
                  <a:gd name="connsiteY121" fmla="*/ 9463 h 10000"/>
                  <a:gd name="connsiteX122" fmla="*/ 5179 w 10000"/>
                  <a:gd name="connsiteY122" fmla="*/ 9463 h 10000"/>
                  <a:gd name="connsiteX123" fmla="*/ 5166 w 10000"/>
                  <a:gd name="connsiteY123" fmla="*/ 9450 h 10000"/>
                  <a:gd name="connsiteX124" fmla="*/ 5155 w 10000"/>
                  <a:gd name="connsiteY124" fmla="*/ 9432 h 10000"/>
                  <a:gd name="connsiteX125" fmla="*/ 5149 w 10000"/>
                  <a:gd name="connsiteY125" fmla="*/ 9432 h 10000"/>
                  <a:gd name="connsiteX126" fmla="*/ 5146 w 10000"/>
                  <a:gd name="connsiteY126" fmla="*/ 9432 h 10000"/>
                  <a:gd name="connsiteX127" fmla="*/ 5146 w 10000"/>
                  <a:gd name="connsiteY127" fmla="*/ 9436 h 10000"/>
                  <a:gd name="connsiteX128" fmla="*/ 5132 w 10000"/>
                  <a:gd name="connsiteY128" fmla="*/ 9445 h 10000"/>
                  <a:gd name="connsiteX129" fmla="*/ 5124 w 10000"/>
                  <a:gd name="connsiteY129" fmla="*/ 9463 h 10000"/>
                  <a:gd name="connsiteX130" fmla="*/ 5119 w 10000"/>
                  <a:gd name="connsiteY130" fmla="*/ 9472 h 10000"/>
                  <a:gd name="connsiteX131" fmla="*/ 5094 w 10000"/>
                  <a:gd name="connsiteY131" fmla="*/ 9486 h 10000"/>
                  <a:gd name="connsiteX132" fmla="*/ 5075 w 10000"/>
                  <a:gd name="connsiteY132" fmla="*/ 9490 h 10000"/>
                  <a:gd name="connsiteX133" fmla="*/ 5058 w 10000"/>
                  <a:gd name="connsiteY133" fmla="*/ 9499 h 10000"/>
                  <a:gd name="connsiteX134" fmla="*/ 5028 w 10000"/>
                  <a:gd name="connsiteY134" fmla="*/ 9513 h 10000"/>
                  <a:gd name="connsiteX135" fmla="*/ 5006 w 10000"/>
                  <a:gd name="connsiteY135" fmla="*/ 9522 h 10000"/>
                  <a:gd name="connsiteX136" fmla="*/ 4986 w 10000"/>
                  <a:gd name="connsiteY136" fmla="*/ 9535 h 10000"/>
                  <a:gd name="connsiteX137" fmla="*/ 4948 w 10000"/>
                  <a:gd name="connsiteY137" fmla="*/ 9549 h 10000"/>
                  <a:gd name="connsiteX138" fmla="*/ 4925 w 10000"/>
                  <a:gd name="connsiteY138" fmla="*/ 9549 h 10000"/>
                  <a:gd name="connsiteX139" fmla="*/ 4906 w 10000"/>
                  <a:gd name="connsiteY139" fmla="*/ 9549 h 10000"/>
                  <a:gd name="connsiteX140" fmla="*/ 4892 w 10000"/>
                  <a:gd name="connsiteY140" fmla="*/ 9553 h 10000"/>
                  <a:gd name="connsiteX141" fmla="*/ 4890 w 10000"/>
                  <a:gd name="connsiteY141" fmla="*/ 9562 h 10000"/>
                  <a:gd name="connsiteX142" fmla="*/ 4881 w 10000"/>
                  <a:gd name="connsiteY142" fmla="*/ 9576 h 10000"/>
                  <a:gd name="connsiteX143" fmla="*/ 4873 w 10000"/>
                  <a:gd name="connsiteY143" fmla="*/ 9594 h 10000"/>
                  <a:gd name="connsiteX144" fmla="*/ 4868 w 10000"/>
                  <a:gd name="connsiteY144" fmla="*/ 9581 h 10000"/>
                  <a:gd name="connsiteX145" fmla="*/ 4865 w 10000"/>
                  <a:gd name="connsiteY145" fmla="*/ 9567 h 10000"/>
                  <a:gd name="connsiteX146" fmla="*/ 4851 w 10000"/>
                  <a:gd name="connsiteY146" fmla="*/ 9567 h 10000"/>
                  <a:gd name="connsiteX147" fmla="*/ 4848 w 10000"/>
                  <a:gd name="connsiteY147" fmla="*/ 9576 h 10000"/>
                  <a:gd name="connsiteX148" fmla="*/ 4829 w 10000"/>
                  <a:gd name="connsiteY148" fmla="*/ 9581 h 10000"/>
                  <a:gd name="connsiteX149" fmla="*/ 4818 w 10000"/>
                  <a:gd name="connsiteY149" fmla="*/ 9576 h 10000"/>
                  <a:gd name="connsiteX150" fmla="*/ 4810 w 10000"/>
                  <a:gd name="connsiteY150" fmla="*/ 9576 h 10000"/>
                  <a:gd name="connsiteX151" fmla="*/ 4796 w 10000"/>
                  <a:gd name="connsiteY151" fmla="*/ 9581 h 10000"/>
                  <a:gd name="connsiteX152" fmla="*/ 4788 w 10000"/>
                  <a:gd name="connsiteY152" fmla="*/ 9576 h 10000"/>
                  <a:gd name="connsiteX153" fmla="*/ 4779 w 10000"/>
                  <a:gd name="connsiteY153" fmla="*/ 9576 h 10000"/>
                  <a:gd name="connsiteX154" fmla="*/ 4768 w 10000"/>
                  <a:gd name="connsiteY154" fmla="*/ 9581 h 10000"/>
                  <a:gd name="connsiteX155" fmla="*/ 4760 w 10000"/>
                  <a:gd name="connsiteY155" fmla="*/ 9553 h 10000"/>
                  <a:gd name="connsiteX156" fmla="*/ 4754 w 10000"/>
                  <a:gd name="connsiteY156" fmla="*/ 9526 h 10000"/>
                  <a:gd name="connsiteX157" fmla="*/ 4754 w 10000"/>
                  <a:gd name="connsiteY157" fmla="*/ 9486 h 10000"/>
                  <a:gd name="connsiteX158" fmla="*/ 4754 w 10000"/>
                  <a:gd name="connsiteY158" fmla="*/ 9445 h 10000"/>
                  <a:gd name="connsiteX159" fmla="*/ 4760 w 10000"/>
                  <a:gd name="connsiteY159" fmla="*/ 9432 h 10000"/>
                  <a:gd name="connsiteX160" fmla="*/ 4760 w 10000"/>
                  <a:gd name="connsiteY160" fmla="*/ 9396 h 10000"/>
                  <a:gd name="connsiteX161" fmla="*/ 4760 w 10000"/>
                  <a:gd name="connsiteY161" fmla="*/ 9382 h 10000"/>
                  <a:gd name="connsiteX162" fmla="*/ 4760 w 10000"/>
                  <a:gd name="connsiteY162" fmla="*/ 9355 h 10000"/>
                  <a:gd name="connsiteX163" fmla="*/ 4749 w 10000"/>
                  <a:gd name="connsiteY163" fmla="*/ 9341 h 10000"/>
                  <a:gd name="connsiteX164" fmla="*/ 4746 w 10000"/>
                  <a:gd name="connsiteY164" fmla="*/ 9332 h 10000"/>
                  <a:gd name="connsiteX165" fmla="*/ 4732 w 10000"/>
                  <a:gd name="connsiteY165" fmla="*/ 9328 h 10000"/>
                  <a:gd name="connsiteX166" fmla="*/ 4716 w 10000"/>
                  <a:gd name="connsiteY166" fmla="*/ 9292 h 10000"/>
                  <a:gd name="connsiteX167" fmla="*/ 4705 w 10000"/>
                  <a:gd name="connsiteY167" fmla="*/ 9274 h 10000"/>
                  <a:gd name="connsiteX168" fmla="*/ 4699 w 10000"/>
                  <a:gd name="connsiteY168" fmla="*/ 9278 h 10000"/>
                  <a:gd name="connsiteX169" fmla="*/ 4696 w 10000"/>
                  <a:gd name="connsiteY169" fmla="*/ 9287 h 10000"/>
                  <a:gd name="connsiteX170" fmla="*/ 4680 w 10000"/>
                  <a:gd name="connsiteY170" fmla="*/ 9292 h 10000"/>
                  <a:gd name="connsiteX171" fmla="*/ 4672 w 10000"/>
                  <a:gd name="connsiteY171" fmla="*/ 9274 h 10000"/>
                  <a:gd name="connsiteX172" fmla="*/ 4636 w 10000"/>
                  <a:gd name="connsiteY172" fmla="*/ 9224 h 10000"/>
                  <a:gd name="connsiteX173" fmla="*/ 4616 w 10000"/>
                  <a:gd name="connsiteY173" fmla="*/ 9211 h 10000"/>
                  <a:gd name="connsiteX174" fmla="*/ 4608 w 10000"/>
                  <a:gd name="connsiteY174" fmla="*/ 9206 h 10000"/>
                  <a:gd name="connsiteX175" fmla="*/ 4616 w 10000"/>
                  <a:gd name="connsiteY175" fmla="*/ 9193 h 10000"/>
                  <a:gd name="connsiteX176" fmla="*/ 4633 w 10000"/>
                  <a:gd name="connsiteY176" fmla="*/ 9184 h 10000"/>
                  <a:gd name="connsiteX177" fmla="*/ 4616 w 10000"/>
                  <a:gd name="connsiteY177" fmla="*/ 9120 h 10000"/>
                  <a:gd name="connsiteX178" fmla="*/ 4625 w 10000"/>
                  <a:gd name="connsiteY178" fmla="*/ 9039 h 10000"/>
                  <a:gd name="connsiteX179" fmla="*/ 4616 w 10000"/>
                  <a:gd name="connsiteY179" fmla="*/ 9026 h 10000"/>
                  <a:gd name="connsiteX180" fmla="*/ 4600 w 10000"/>
                  <a:gd name="connsiteY180" fmla="*/ 9017 h 10000"/>
                  <a:gd name="connsiteX181" fmla="*/ 4583 w 10000"/>
                  <a:gd name="connsiteY181" fmla="*/ 9003 h 10000"/>
                  <a:gd name="connsiteX182" fmla="*/ 4570 w 10000"/>
                  <a:gd name="connsiteY182" fmla="*/ 9012 h 10000"/>
                  <a:gd name="connsiteX183" fmla="*/ 4570 w 10000"/>
                  <a:gd name="connsiteY183" fmla="*/ 9026 h 10000"/>
                  <a:gd name="connsiteX184" fmla="*/ 4570 w 10000"/>
                  <a:gd name="connsiteY184" fmla="*/ 9035 h 10000"/>
                  <a:gd name="connsiteX185" fmla="*/ 4578 w 10000"/>
                  <a:gd name="connsiteY185" fmla="*/ 9048 h 10000"/>
                  <a:gd name="connsiteX186" fmla="*/ 4583 w 10000"/>
                  <a:gd name="connsiteY186" fmla="*/ 9089 h 10000"/>
                  <a:gd name="connsiteX187" fmla="*/ 4586 w 10000"/>
                  <a:gd name="connsiteY187" fmla="*/ 9116 h 10000"/>
                  <a:gd name="connsiteX188" fmla="*/ 4586 w 10000"/>
                  <a:gd name="connsiteY188" fmla="*/ 9120 h 10000"/>
                  <a:gd name="connsiteX189" fmla="*/ 4583 w 10000"/>
                  <a:gd name="connsiteY189" fmla="*/ 9143 h 10000"/>
                  <a:gd name="connsiteX190" fmla="*/ 4583 w 10000"/>
                  <a:gd name="connsiteY190" fmla="*/ 9170 h 10000"/>
                  <a:gd name="connsiteX191" fmla="*/ 4578 w 10000"/>
                  <a:gd name="connsiteY191" fmla="*/ 9175 h 10000"/>
                  <a:gd name="connsiteX192" fmla="*/ 4570 w 10000"/>
                  <a:gd name="connsiteY192" fmla="*/ 9197 h 10000"/>
                  <a:gd name="connsiteX193" fmla="*/ 4556 w 10000"/>
                  <a:gd name="connsiteY193" fmla="*/ 9170 h 10000"/>
                  <a:gd name="connsiteX194" fmla="*/ 4553 w 10000"/>
                  <a:gd name="connsiteY194" fmla="*/ 9147 h 10000"/>
                  <a:gd name="connsiteX195" fmla="*/ 4545 w 10000"/>
                  <a:gd name="connsiteY195" fmla="*/ 9120 h 10000"/>
                  <a:gd name="connsiteX196" fmla="*/ 4539 w 10000"/>
                  <a:gd name="connsiteY196" fmla="*/ 9093 h 10000"/>
                  <a:gd name="connsiteX197" fmla="*/ 4531 w 10000"/>
                  <a:gd name="connsiteY197" fmla="*/ 9062 h 10000"/>
                  <a:gd name="connsiteX198" fmla="*/ 4523 w 10000"/>
                  <a:gd name="connsiteY198" fmla="*/ 9039 h 10000"/>
                  <a:gd name="connsiteX199" fmla="*/ 4514 w 10000"/>
                  <a:gd name="connsiteY199" fmla="*/ 9026 h 10000"/>
                  <a:gd name="connsiteX200" fmla="*/ 4514 w 10000"/>
                  <a:gd name="connsiteY200" fmla="*/ 9035 h 10000"/>
                  <a:gd name="connsiteX201" fmla="*/ 4512 w 10000"/>
                  <a:gd name="connsiteY201" fmla="*/ 9035 h 10000"/>
                  <a:gd name="connsiteX202" fmla="*/ 4503 w 10000"/>
                  <a:gd name="connsiteY202" fmla="*/ 9035 h 10000"/>
                  <a:gd name="connsiteX203" fmla="*/ 4498 w 10000"/>
                  <a:gd name="connsiteY203" fmla="*/ 9048 h 10000"/>
                  <a:gd name="connsiteX204" fmla="*/ 4481 w 10000"/>
                  <a:gd name="connsiteY204" fmla="*/ 9062 h 10000"/>
                  <a:gd name="connsiteX205" fmla="*/ 4473 w 10000"/>
                  <a:gd name="connsiteY205" fmla="*/ 9066 h 10000"/>
                  <a:gd name="connsiteX206" fmla="*/ 4473 w 10000"/>
                  <a:gd name="connsiteY206" fmla="*/ 9075 h 10000"/>
                  <a:gd name="connsiteX207" fmla="*/ 4459 w 10000"/>
                  <a:gd name="connsiteY207" fmla="*/ 9080 h 10000"/>
                  <a:gd name="connsiteX208" fmla="*/ 4448 w 10000"/>
                  <a:gd name="connsiteY208" fmla="*/ 9075 h 10000"/>
                  <a:gd name="connsiteX209" fmla="*/ 4440 w 10000"/>
                  <a:gd name="connsiteY209" fmla="*/ 9075 h 10000"/>
                  <a:gd name="connsiteX210" fmla="*/ 4432 w 10000"/>
                  <a:gd name="connsiteY210" fmla="*/ 9080 h 10000"/>
                  <a:gd name="connsiteX211" fmla="*/ 4418 w 10000"/>
                  <a:gd name="connsiteY211" fmla="*/ 9093 h 10000"/>
                  <a:gd name="connsiteX212" fmla="*/ 4398 w 10000"/>
                  <a:gd name="connsiteY212" fmla="*/ 9116 h 10000"/>
                  <a:gd name="connsiteX213" fmla="*/ 4390 w 10000"/>
                  <a:gd name="connsiteY213" fmla="*/ 9120 h 10000"/>
                  <a:gd name="connsiteX214" fmla="*/ 4382 w 10000"/>
                  <a:gd name="connsiteY214" fmla="*/ 9129 h 10000"/>
                  <a:gd name="connsiteX215" fmla="*/ 4382 w 10000"/>
                  <a:gd name="connsiteY215" fmla="*/ 9134 h 10000"/>
                  <a:gd name="connsiteX216" fmla="*/ 4385 w 10000"/>
                  <a:gd name="connsiteY216" fmla="*/ 9143 h 10000"/>
                  <a:gd name="connsiteX217" fmla="*/ 4398 w 10000"/>
                  <a:gd name="connsiteY217" fmla="*/ 9134 h 10000"/>
                  <a:gd name="connsiteX218" fmla="*/ 4418 w 10000"/>
                  <a:gd name="connsiteY218" fmla="*/ 9161 h 10000"/>
                  <a:gd name="connsiteX219" fmla="*/ 4423 w 10000"/>
                  <a:gd name="connsiteY219" fmla="*/ 9170 h 10000"/>
                  <a:gd name="connsiteX220" fmla="*/ 4426 w 10000"/>
                  <a:gd name="connsiteY220" fmla="*/ 9175 h 10000"/>
                  <a:gd name="connsiteX221" fmla="*/ 4432 w 10000"/>
                  <a:gd name="connsiteY221" fmla="*/ 9211 h 10000"/>
                  <a:gd name="connsiteX222" fmla="*/ 4426 w 10000"/>
                  <a:gd name="connsiteY222" fmla="*/ 9224 h 10000"/>
                  <a:gd name="connsiteX223" fmla="*/ 4418 w 10000"/>
                  <a:gd name="connsiteY223" fmla="*/ 9247 h 10000"/>
                  <a:gd name="connsiteX224" fmla="*/ 4409 w 10000"/>
                  <a:gd name="connsiteY224" fmla="*/ 9238 h 10000"/>
                  <a:gd name="connsiteX225" fmla="*/ 4398 w 10000"/>
                  <a:gd name="connsiteY225" fmla="*/ 9220 h 10000"/>
                  <a:gd name="connsiteX226" fmla="*/ 4393 w 10000"/>
                  <a:gd name="connsiteY226" fmla="*/ 9211 h 10000"/>
                  <a:gd name="connsiteX227" fmla="*/ 4390 w 10000"/>
                  <a:gd name="connsiteY227" fmla="*/ 9211 h 10000"/>
                  <a:gd name="connsiteX228" fmla="*/ 4385 w 10000"/>
                  <a:gd name="connsiteY228" fmla="*/ 9220 h 10000"/>
                  <a:gd name="connsiteX229" fmla="*/ 4385 w 10000"/>
                  <a:gd name="connsiteY229" fmla="*/ 9238 h 10000"/>
                  <a:gd name="connsiteX230" fmla="*/ 4382 w 10000"/>
                  <a:gd name="connsiteY230" fmla="*/ 9260 h 10000"/>
                  <a:gd name="connsiteX231" fmla="*/ 4360 w 10000"/>
                  <a:gd name="connsiteY231" fmla="*/ 9278 h 10000"/>
                  <a:gd name="connsiteX232" fmla="*/ 4360 w 10000"/>
                  <a:gd name="connsiteY232" fmla="*/ 9292 h 10000"/>
                  <a:gd name="connsiteX233" fmla="*/ 4363 w 10000"/>
                  <a:gd name="connsiteY233" fmla="*/ 9305 h 10000"/>
                  <a:gd name="connsiteX234" fmla="*/ 4385 w 10000"/>
                  <a:gd name="connsiteY234" fmla="*/ 9314 h 10000"/>
                  <a:gd name="connsiteX235" fmla="*/ 4393 w 10000"/>
                  <a:gd name="connsiteY235" fmla="*/ 9319 h 10000"/>
                  <a:gd name="connsiteX236" fmla="*/ 4398 w 10000"/>
                  <a:gd name="connsiteY236" fmla="*/ 9319 h 10000"/>
                  <a:gd name="connsiteX237" fmla="*/ 4401 w 10000"/>
                  <a:gd name="connsiteY237" fmla="*/ 9314 h 10000"/>
                  <a:gd name="connsiteX238" fmla="*/ 4409 w 10000"/>
                  <a:gd name="connsiteY238" fmla="*/ 9278 h 10000"/>
                  <a:gd name="connsiteX239" fmla="*/ 4418 w 10000"/>
                  <a:gd name="connsiteY239" fmla="*/ 9287 h 10000"/>
                  <a:gd name="connsiteX240" fmla="*/ 4426 w 10000"/>
                  <a:gd name="connsiteY240" fmla="*/ 9292 h 10000"/>
                  <a:gd name="connsiteX241" fmla="*/ 4426 w 10000"/>
                  <a:gd name="connsiteY241" fmla="*/ 9301 h 10000"/>
                  <a:gd name="connsiteX242" fmla="*/ 4426 w 10000"/>
                  <a:gd name="connsiteY242" fmla="*/ 9314 h 10000"/>
                  <a:gd name="connsiteX243" fmla="*/ 4418 w 10000"/>
                  <a:gd name="connsiteY243" fmla="*/ 9332 h 10000"/>
                  <a:gd name="connsiteX244" fmla="*/ 4415 w 10000"/>
                  <a:gd name="connsiteY244" fmla="*/ 9341 h 10000"/>
                  <a:gd name="connsiteX245" fmla="*/ 4418 w 10000"/>
                  <a:gd name="connsiteY245" fmla="*/ 9350 h 10000"/>
                  <a:gd name="connsiteX246" fmla="*/ 4415 w 10000"/>
                  <a:gd name="connsiteY246" fmla="*/ 9364 h 10000"/>
                  <a:gd name="connsiteX247" fmla="*/ 4418 w 10000"/>
                  <a:gd name="connsiteY247" fmla="*/ 9409 h 10000"/>
                  <a:gd name="connsiteX248" fmla="*/ 4418 w 10000"/>
                  <a:gd name="connsiteY248" fmla="*/ 9423 h 10000"/>
                  <a:gd name="connsiteX249" fmla="*/ 4415 w 10000"/>
                  <a:gd name="connsiteY249" fmla="*/ 9432 h 10000"/>
                  <a:gd name="connsiteX250" fmla="*/ 4398 w 10000"/>
                  <a:gd name="connsiteY250" fmla="*/ 9423 h 10000"/>
                  <a:gd name="connsiteX251" fmla="*/ 4390 w 10000"/>
                  <a:gd name="connsiteY251" fmla="*/ 9436 h 10000"/>
                  <a:gd name="connsiteX252" fmla="*/ 4385 w 10000"/>
                  <a:gd name="connsiteY252" fmla="*/ 9445 h 10000"/>
                  <a:gd name="connsiteX253" fmla="*/ 4376 w 10000"/>
                  <a:gd name="connsiteY253" fmla="*/ 9459 h 10000"/>
                  <a:gd name="connsiteX254" fmla="*/ 4354 w 10000"/>
                  <a:gd name="connsiteY254" fmla="*/ 9450 h 10000"/>
                  <a:gd name="connsiteX255" fmla="*/ 4352 w 10000"/>
                  <a:gd name="connsiteY255" fmla="*/ 9445 h 10000"/>
                  <a:gd name="connsiteX256" fmla="*/ 4354 w 10000"/>
                  <a:gd name="connsiteY256" fmla="*/ 9432 h 10000"/>
                  <a:gd name="connsiteX257" fmla="*/ 4368 w 10000"/>
                  <a:gd name="connsiteY257" fmla="*/ 9432 h 10000"/>
                  <a:gd name="connsiteX258" fmla="*/ 4371 w 10000"/>
                  <a:gd name="connsiteY258" fmla="*/ 9423 h 10000"/>
                  <a:gd name="connsiteX259" fmla="*/ 4371 w 10000"/>
                  <a:gd name="connsiteY259" fmla="*/ 9405 h 10000"/>
                  <a:gd name="connsiteX260" fmla="*/ 4368 w 10000"/>
                  <a:gd name="connsiteY260" fmla="*/ 9391 h 10000"/>
                  <a:gd name="connsiteX261" fmla="*/ 4363 w 10000"/>
                  <a:gd name="connsiteY261" fmla="*/ 9391 h 10000"/>
                  <a:gd name="connsiteX262" fmla="*/ 4354 w 10000"/>
                  <a:gd name="connsiteY262" fmla="*/ 9409 h 10000"/>
                  <a:gd name="connsiteX263" fmla="*/ 4335 w 10000"/>
                  <a:gd name="connsiteY263" fmla="*/ 9436 h 10000"/>
                  <a:gd name="connsiteX264" fmla="*/ 4327 w 10000"/>
                  <a:gd name="connsiteY264" fmla="*/ 9445 h 10000"/>
                  <a:gd name="connsiteX265" fmla="*/ 4313 w 10000"/>
                  <a:gd name="connsiteY265" fmla="*/ 9445 h 10000"/>
                  <a:gd name="connsiteX266" fmla="*/ 4305 w 10000"/>
                  <a:gd name="connsiteY266" fmla="*/ 9436 h 10000"/>
                  <a:gd name="connsiteX267" fmla="*/ 4296 w 10000"/>
                  <a:gd name="connsiteY267" fmla="*/ 9409 h 10000"/>
                  <a:gd name="connsiteX268" fmla="*/ 4302 w 10000"/>
                  <a:gd name="connsiteY268" fmla="*/ 9396 h 10000"/>
                  <a:gd name="connsiteX269" fmla="*/ 4302 w 10000"/>
                  <a:gd name="connsiteY269" fmla="*/ 9378 h 10000"/>
                  <a:gd name="connsiteX270" fmla="*/ 4302 w 10000"/>
                  <a:gd name="connsiteY270" fmla="*/ 9355 h 10000"/>
                  <a:gd name="connsiteX271" fmla="*/ 4296 w 10000"/>
                  <a:gd name="connsiteY271" fmla="*/ 9355 h 10000"/>
                  <a:gd name="connsiteX272" fmla="*/ 4294 w 10000"/>
                  <a:gd name="connsiteY272" fmla="*/ 9364 h 10000"/>
                  <a:gd name="connsiteX273" fmla="*/ 4288 w 10000"/>
                  <a:gd name="connsiteY273" fmla="*/ 9369 h 10000"/>
                  <a:gd name="connsiteX274" fmla="*/ 4288 w 10000"/>
                  <a:gd name="connsiteY274" fmla="*/ 9378 h 10000"/>
                  <a:gd name="connsiteX275" fmla="*/ 4288 w 10000"/>
                  <a:gd name="connsiteY275" fmla="*/ 9391 h 10000"/>
                  <a:gd name="connsiteX276" fmla="*/ 4285 w 10000"/>
                  <a:gd name="connsiteY276" fmla="*/ 9405 h 10000"/>
                  <a:gd name="connsiteX277" fmla="*/ 4274 w 10000"/>
                  <a:gd name="connsiteY277" fmla="*/ 9405 h 10000"/>
                  <a:gd name="connsiteX278" fmla="*/ 4272 w 10000"/>
                  <a:gd name="connsiteY278" fmla="*/ 9396 h 10000"/>
                  <a:gd name="connsiteX279" fmla="*/ 4266 w 10000"/>
                  <a:gd name="connsiteY279" fmla="*/ 9396 h 10000"/>
                  <a:gd name="connsiteX280" fmla="*/ 4263 w 10000"/>
                  <a:gd name="connsiteY280" fmla="*/ 9409 h 10000"/>
                  <a:gd name="connsiteX281" fmla="*/ 4263 w 10000"/>
                  <a:gd name="connsiteY281" fmla="*/ 9423 h 10000"/>
                  <a:gd name="connsiteX282" fmla="*/ 4266 w 10000"/>
                  <a:gd name="connsiteY282" fmla="*/ 9436 h 10000"/>
                  <a:gd name="connsiteX283" fmla="*/ 4258 w 10000"/>
                  <a:gd name="connsiteY283" fmla="*/ 9477 h 10000"/>
                  <a:gd name="connsiteX284" fmla="*/ 4263 w 10000"/>
                  <a:gd name="connsiteY284" fmla="*/ 9504 h 10000"/>
                  <a:gd name="connsiteX285" fmla="*/ 4263 w 10000"/>
                  <a:gd name="connsiteY285" fmla="*/ 9522 h 10000"/>
                  <a:gd name="connsiteX286" fmla="*/ 4249 w 10000"/>
                  <a:gd name="connsiteY286" fmla="*/ 9535 h 10000"/>
                  <a:gd name="connsiteX287" fmla="*/ 4247 w 10000"/>
                  <a:gd name="connsiteY287" fmla="*/ 9549 h 10000"/>
                  <a:gd name="connsiteX288" fmla="*/ 4249 w 10000"/>
                  <a:gd name="connsiteY288" fmla="*/ 9576 h 10000"/>
                  <a:gd name="connsiteX289" fmla="*/ 4249 w 10000"/>
                  <a:gd name="connsiteY289" fmla="*/ 9581 h 10000"/>
                  <a:gd name="connsiteX290" fmla="*/ 4238 w 10000"/>
                  <a:gd name="connsiteY290" fmla="*/ 9581 h 10000"/>
                  <a:gd name="connsiteX291" fmla="*/ 4233 w 10000"/>
                  <a:gd name="connsiteY291" fmla="*/ 9576 h 10000"/>
                  <a:gd name="connsiteX292" fmla="*/ 4216 w 10000"/>
                  <a:gd name="connsiteY292" fmla="*/ 9535 h 10000"/>
                  <a:gd name="connsiteX293" fmla="*/ 4214 w 10000"/>
                  <a:gd name="connsiteY293" fmla="*/ 9549 h 10000"/>
                  <a:gd name="connsiteX294" fmla="*/ 4197 w 10000"/>
                  <a:gd name="connsiteY294" fmla="*/ 9553 h 10000"/>
                  <a:gd name="connsiteX295" fmla="*/ 4178 w 10000"/>
                  <a:gd name="connsiteY295" fmla="*/ 9553 h 10000"/>
                  <a:gd name="connsiteX296" fmla="*/ 4175 w 10000"/>
                  <a:gd name="connsiteY296" fmla="*/ 9562 h 10000"/>
                  <a:gd name="connsiteX297" fmla="*/ 4175 w 10000"/>
                  <a:gd name="connsiteY297" fmla="*/ 9567 h 10000"/>
                  <a:gd name="connsiteX298" fmla="*/ 4183 w 10000"/>
                  <a:gd name="connsiteY298" fmla="*/ 9581 h 10000"/>
                  <a:gd name="connsiteX299" fmla="*/ 4192 w 10000"/>
                  <a:gd name="connsiteY299" fmla="*/ 9594 h 10000"/>
                  <a:gd name="connsiteX300" fmla="*/ 4192 w 10000"/>
                  <a:gd name="connsiteY300" fmla="*/ 9603 h 10000"/>
                  <a:gd name="connsiteX301" fmla="*/ 4186 w 10000"/>
                  <a:gd name="connsiteY301" fmla="*/ 9608 h 10000"/>
                  <a:gd name="connsiteX302" fmla="*/ 4178 w 10000"/>
                  <a:gd name="connsiteY302" fmla="*/ 9608 h 10000"/>
                  <a:gd name="connsiteX303" fmla="*/ 4153 w 10000"/>
                  <a:gd name="connsiteY303" fmla="*/ 9576 h 10000"/>
                  <a:gd name="connsiteX304" fmla="*/ 4142 w 10000"/>
                  <a:gd name="connsiteY304" fmla="*/ 9576 h 10000"/>
                  <a:gd name="connsiteX305" fmla="*/ 4134 w 10000"/>
                  <a:gd name="connsiteY305" fmla="*/ 9581 h 10000"/>
                  <a:gd name="connsiteX306" fmla="*/ 4120 w 10000"/>
                  <a:gd name="connsiteY306" fmla="*/ 9590 h 10000"/>
                  <a:gd name="connsiteX307" fmla="*/ 4111 w 10000"/>
                  <a:gd name="connsiteY307" fmla="*/ 9608 h 10000"/>
                  <a:gd name="connsiteX308" fmla="*/ 4089 w 10000"/>
                  <a:gd name="connsiteY308" fmla="*/ 9617 h 10000"/>
                  <a:gd name="connsiteX309" fmla="*/ 4073 w 10000"/>
                  <a:gd name="connsiteY309" fmla="*/ 9617 h 10000"/>
                  <a:gd name="connsiteX310" fmla="*/ 4054 w 10000"/>
                  <a:gd name="connsiteY310" fmla="*/ 9608 h 10000"/>
                  <a:gd name="connsiteX311" fmla="*/ 4040 w 10000"/>
                  <a:gd name="connsiteY311" fmla="*/ 9608 h 10000"/>
                  <a:gd name="connsiteX312" fmla="*/ 4029 w 10000"/>
                  <a:gd name="connsiteY312" fmla="*/ 9603 h 10000"/>
                  <a:gd name="connsiteX313" fmla="*/ 4015 w 10000"/>
                  <a:gd name="connsiteY313" fmla="*/ 9594 h 10000"/>
                  <a:gd name="connsiteX314" fmla="*/ 3998 w 10000"/>
                  <a:gd name="connsiteY314" fmla="*/ 9590 h 10000"/>
                  <a:gd name="connsiteX315" fmla="*/ 3982 w 10000"/>
                  <a:gd name="connsiteY315" fmla="*/ 9576 h 10000"/>
                  <a:gd name="connsiteX316" fmla="*/ 3974 w 10000"/>
                  <a:gd name="connsiteY316" fmla="*/ 9567 h 10000"/>
                  <a:gd name="connsiteX317" fmla="*/ 3957 w 10000"/>
                  <a:gd name="connsiteY317" fmla="*/ 9562 h 10000"/>
                  <a:gd name="connsiteX318" fmla="*/ 3949 w 10000"/>
                  <a:gd name="connsiteY318" fmla="*/ 9553 h 10000"/>
                  <a:gd name="connsiteX319" fmla="*/ 3943 w 10000"/>
                  <a:gd name="connsiteY319" fmla="*/ 9553 h 10000"/>
                  <a:gd name="connsiteX320" fmla="*/ 3932 w 10000"/>
                  <a:gd name="connsiteY320" fmla="*/ 9540 h 10000"/>
                  <a:gd name="connsiteX321" fmla="*/ 3927 w 10000"/>
                  <a:gd name="connsiteY321" fmla="*/ 9540 h 10000"/>
                  <a:gd name="connsiteX322" fmla="*/ 3918 w 10000"/>
                  <a:gd name="connsiteY322" fmla="*/ 9540 h 10000"/>
                  <a:gd name="connsiteX323" fmla="*/ 3916 w 10000"/>
                  <a:gd name="connsiteY323" fmla="*/ 9562 h 10000"/>
                  <a:gd name="connsiteX324" fmla="*/ 3902 w 10000"/>
                  <a:gd name="connsiteY324" fmla="*/ 9576 h 10000"/>
                  <a:gd name="connsiteX325" fmla="*/ 3888 w 10000"/>
                  <a:gd name="connsiteY325" fmla="*/ 9567 h 10000"/>
                  <a:gd name="connsiteX326" fmla="*/ 3877 w 10000"/>
                  <a:gd name="connsiteY326" fmla="*/ 9567 h 10000"/>
                  <a:gd name="connsiteX327" fmla="*/ 3863 w 10000"/>
                  <a:gd name="connsiteY327" fmla="*/ 9562 h 10000"/>
                  <a:gd name="connsiteX328" fmla="*/ 3860 w 10000"/>
                  <a:gd name="connsiteY328" fmla="*/ 9549 h 10000"/>
                  <a:gd name="connsiteX329" fmla="*/ 3852 w 10000"/>
                  <a:gd name="connsiteY329" fmla="*/ 9535 h 10000"/>
                  <a:gd name="connsiteX330" fmla="*/ 3838 w 10000"/>
                  <a:gd name="connsiteY330" fmla="*/ 9513 h 10000"/>
                  <a:gd name="connsiteX331" fmla="*/ 3830 w 10000"/>
                  <a:gd name="connsiteY331" fmla="*/ 9504 h 10000"/>
                  <a:gd name="connsiteX332" fmla="*/ 3827 w 10000"/>
                  <a:gd name="connsiteY332" fmla="*/ 9504 h 10000"/>
                  <a:gd name="connsiteX333" fmla="*/ 3822 w 10000"/>
                  <a:gd name="connsiteY333" fmla="*/ 9522 h 10000"/>
                  <a:gd name="connsiteX334" fmla="*/ 3819 w 10000"/>
                  <a:gd name="connsiteY334" fmla="*/ 9526 h 10000"/>
                  <a:gd name="connsiteX335" fmla="*/ 3805 w 10000"/>
                  <a:gd name="connsiteY335" fmla="*/ 9535 h 10000"/>
                  <a:gd name="connsiteX336" fmla="*/ 3800 w 10000"/>
                  <a:gd name="connsiteY336" fmla="*/ 9504 h 10000"/>
                  <a:gd name="connsiteX337" fmla="*/ 3805 w 10000"/>
                  <a:gd name="connsiteY337" fmla="*/ 9499 h 10000"/>
                  <a:gd name="connsiteX338" fmla="*/ 3797 w 10000"/>
                  <a:gd name="connsiteY338" fmla="*/ 9463 h 10000"/>
                  <a:gd name="connsiteX339" fmla="*/ 3783 w 10000"/>
                  <a:gd name="connsiteY339" fmla="*/ 9459 h 10000"/>
                  <a:gd name="connsiteX340" fmla="*/ 3772 w 10000"/>
                  <a:gd name="connsiteY340" fmla="*/ 9450 h 10000"/>
                  <a:gd name="connsiteX341" fmla="*/ 3758 w 10000"/>
                  <a:gd name="connsiteY341" fmla="*/ 9450 h 10000"/>
                  <a:gd name="connsiteX342" fmla="*/ 3742 w 10000"/>
                  <a:gd name="connsiteY342" fmla="*/ 9450 h 10000"/>
                  <a:gd name="connsiteX343" fmla="*/ 3725 w 10000"/>
                  <a:gd name="connsiteY343" fmla="*/ 9450 h 10000"/>
                  <a:gd name="connsiteX344" fmla="*/ 3717 w 10000"/>
                  <a:gd name="connsiteY344" fmla="*/ 9450 h 10000"/>
                  <a:gd name="connsiteX345" fmla="*/ 3709 w 10000"/>
                  <a:gd name="connsiteY345" fmla="*/ 9445 h 10000"/>
                  <a:gd name="connsiteX346" fmla="*/ 3695 w 10000"/>
                  <a:gd name="connsiteY346" fmla="*/ 9445 h 10000"/>
                  <a:gd name="connsiteX347" fmla="*/ 3692 w 10000"/>
                  <a:gd name="connsiteY347" fmla="*/ 9445 h 10000"/>
                  <a:gd name="connsiteX348" fmla="*/ 3684 w 10000"/>
                  <a:gd name="connsiteY348" fmla="*/ 9436 h 10000"/>
                  <a:gd name="connsiteX349" fmla="*/ 3687 w 10000"/>
                  <a:gd name="connsiteY349" fmla="*/ 9418 h 10000"/>
                  <a:gd name="connsiteX350" fmla="*/ 3692 w 10000"/>
                  <a:gd name="connsiteY350" fmla="*/ 9409 h 10000"/>
                  <a:gd name="connsiteX351" fmla="*/ 3695 w 10000"/>
                  <a:gd name="connsiteY351" fmla="*/ 9405 h 10000"/>
                  <a:gd name="connsiteX352" fmla="*/ 3711 w 10000"/>
                  <a:gd name="connsiteY352" fmla="*/ 9396 h 10000"/>
                  <a:gd name="connsiteX353" fmla="*/ 3717 w 10000"/>
                  <a:gd name="connsiteY353" fmla="*/ 9396 h 10000"/>
                  <a:gd name="connsiteX354" fmla="*/ 3722 w 10000"/>
                  <a:gd name="connsiteY354" fmla="*/ 9396 h 10000"/>
                  <a:gd name="connsiteX355" fmla="*/ 3733 w 10000"/>
                  <a:gd name="connsiteY355" fmla="*/ 9391 h 10000"/>
                  <a:gd name="connsiteX356" fmla="*/ 3742 w 10000"/>
                  <a:gd name="connsiteY356" fmla="*/ 9378 h 10000"/>
                  <a:gd name="connsiteX357" fmla="*/ 3747 w 10000"/>
                  <a:gd name="connsiteY357" fmla="*/ 9369 h 10000"/>
                  <a:gd name="connsiteX358" fmla="*/ 3750 w 10000"/>
                  <a:gd name="connsiteY358" fmla="*/ 9355 h 10000"/>
                  <a:gd name="connsiteX359" fmla="*/ 3750 w 10000"/>
                  <a:gd name="connsiteY359" fmla="*/ 9350 h 10000"/>
                  <a:gd name="connsiteX360" fmla="*/ 3747 w 10000"/>
                  <a:gd name="connsiteY360" fmla="*/ 9328 h 10000"/>
                  <a:gd name="connsiteX361" fmla="*/ 3747 w 10000"/>
                  <a:gd name="connsiteY361" fmla="*/ 9314 h 10000"/>
                  <a:gd name="connsiteX362" fmla="*/ 3750 w 10000"/>
                  <a:gd name="connsiteY362" fmla="*/ 9305 h 10000"/>
                  <a:gd name="connsiteX363" fmla="*/ 3756 w 10000"/>
                  <a:gd name="connsiteY363" fmla="*/ 9305 h 10000"/>
                  <a:gd name="connsiteX364" fmla="*/ 3767 w 10000"/>
                  <a:gd name="connsiteY364" fmla="*/ 9301 h 10000"/>
                  <a:gd name="connsiteX365" fmla="*/ 3772 w 10000"/>
                  <a:gd name="connsiteY365" fmla="*/ 9287 h 10000"/>
                  <a:gd name="connsiteX366" fmla="*/ 3775 w 10000"/>
                  <a:gd name="connsiteY366" fmla="*/ 9265 h 10000"/>
                  <a:gd name="connsiteX367" fmla="*/ 3775 w 10000"/>
                  <a:gd name="connsiteY367" fmla="*/ 9238 h 10000"/>
                  <a:gd name="connsiteX368" fmla="*/ 3772 w 10000"/>
                  <a:gd name="connsiteY368" fmla="*/ 9211 h 10000"/>
                  <a:gd name="connsiteX369" fmla="*/ 3772 w 10000"/>
                  <a:gd name="connsiteY369" fmla="*/ 9197 h 10000"/>
                  <a:gd name="connsiteX370" fmla="*/ 3775 w 10000"/>
                  <a:gd name="connsiteY370" fmla="*/ 9170 h 10000"/>
                  <a:gd name="connsiteX371" fmla="*/ 3775 w 10000"/>
                  <a:gd name="connsiteY371" fmla="*/ 9147 h 10000"/>
                  <a:gd name="connsiteX372" fmla="*/ 3775 w 10000"/>
                  <a:gd name="connsiteY372" fmla="*/ 9129 h 10000"/>
                  <a:gd name="connsiteX373" fmla="*/ 3775 w 10000"/>
                  <a:gd name="connsiteY373" fmla="*/ 9116 h 10000"/>
                  <a:gd name="connsiteX374" fmla="*/ 3789 w 10000"/>
                  <a:gd name="connsiteY374" fmla="*/ 9107 h 10000"/>
                  <a:gd name="connsiteX375" fmla="*/ 3789 w 10000"/>
                  <a:gd name="connsiteY375" fmla="*/ 9089 h 10000"/>
                  <a:gd name="connsiteX376" fmla="*/ 3783 w 10000"/>
                  <a:gd name="connsiteY376" fmla="*/ 9035 h 10000"/>
                  <a:gd name="connsiteX377" fmla="*/ 3783 w 10000"/>
                  <a:gd name="connsiteY377" fmla="*/ 9017 h 10000"/>
                  <a:gd name="connsiteX378" fmla="*/ 3791 w 10000"/>
                  <a:gd name="connsiteY378" fmla="*/ 8999 h 10000"/>
                  <a:gd name="connsiteX379" fmla="*/ 3797 w 10000"/>
                  <a:gd name="connsiteY379" fmla="*/ 8990 h 10000"/>
                  <a:gd name="connsiteX380" fmla="*/ 3808 w 10000"/>
                  <a:gd name="connsiteY380" fmla="*/ 8963 h 10000"/>
                  <a:gd name="connsiteX381" fmla="*/ 3813 w 10000"/>
                  <a:gd name="connsiteY381" fmla="*/ 8931 h 10000"/>
                  <a:gd name="connsiteX382" fmla="*/ 3813 w 10000"/>
                  <a:gd name="connsiteY382" fmla="*/ 8917 h 10000"/>
                  <a:gd name="connsiteX383" fmla="*/ 3808 w 10000"/>
                  <a:gd name="connsiteY383" fmla="*/ 8908 h 10000"/>
                  <a:gd name="connsiteX384" fmla="*/ 3813 w 10000"/>
                  <a:gd name="connsiteY384" fmla="*/ 8904 h 10000"/>
                  <a:gd name="connsiteX385" fmla="*/ 3813 w 10000"/>
                  <a:gd name="connsiteY385" fmla="*/ 8890 h 10000"/>
                  <a:gd name="connsiteX386" fmla="*/ 3808 w 10000"/>
                  <a:gd name="connsiteY386" fmla="*/ 8877 h 10000"/>
                  <a:gd name="connsiteX387" fmla="*/ 3808 w 10000"/>
                  <a:gd name="connsiteY387" fmla="*/ 8854 h 10000"/>
                  <a:gd name="connsiteX388" fmla="*/ 3808 w 10000"/>
                  <a:gd name="connsiteY388" fmla="*/ 8841 h 10000"/>
                  <a:gd name="connsiteX389" fmla="*/ 3808 w 10000"/>
                  <a:gd name="connsiteY389" fmla="*/ 8827 h 10000"/>
                  <a:gd name="connsiteX390" fmla="*/ 3808 w 10000"/>
                  <a:gd name="connsiteY390" fmla="*/ 8818 h 10000"/>
                  <a:gd name="connsiteX391" fmla="*/ 3808 w 10000"/>
                  <a:gd name="connsiteY391" fmla="*/ 8814 h 10000"/>
                  <a:gd name="connsiteX392" fmla="*/ 3808 w 10000"/>
                  <a:gd name="connsiteY392" fmla="*/ 8805 h 10000"/>
                  <a:gd name="connsiteX393" fmla="*/ 3808 w 10000"/>
                  <a:gd name="connsiteY393" fmla="*/ 8787 h 10000"/>
                  <a:gd name="connsiteX394" fmla="*/ 3808 w 10000"/>
                  <a:gd name="connsiteY394" fmla="*/ 8764 h 10000"/>
                  <a:gd name="connsiteX395" fmla="*/ 3808 w 10000"/>
                  <a:gd name="connsiteY395" fmla="*/ 8746 h 10000"/>
                  <a:gd name="connsiteX396" fmla="*/ 3805 w 10000"/>
                  <a:gd name="connsiteY396" fmla="*/ 8733 h 10000"/>
                  <a:gd name="connsiteX397" fmla="*/ 3805 w 10000"/>
                  <a:gd name="connsiteY397" fmla="*/ 8724 h 10000"/>
                  <a:gd name="connsiteX398" fmla="*/ 3808 w 10000"/>
                  <a:gd name="connsiteY398" fmla="*/ 8719 h 10000"/>
                  <a:gd name="connsiteX399" fmla="*/ 3813 w 10000"/>
                  <a:gd name="connsiteY399" fmla="*/ 8710 h 10000"/>
                  <a:gd name="connsiteX400" fmla="*/ 3819 w 10000"/>
                  <a:gd name="connsiteY400" fmla="*/ 8687 h 10000"/>
                  <a:gd name="connsiteX401" fmla="*/ 3822 w 10000"/>
                  <a:gd name="connsiteY401" fmla="*/ 8674 h 10000"/>
                  <a:gd name="connsiteX402" fmla="*/ 3822 w 10000"/>
                  <a:gd name="connsiteY402" fmla="*/ 8647 h 10000"/>
                  <a:gd name="connsiteX403" fmla="*/ 3827 w 10000"/>
                  <a:gd name="connsiteY403" fmla="*/ 8642 h 10000"/>
                  <a:gd name="connsiteX404" fmla="*/ 3827 w 10000"/>
                  <a:gd name="connsiteY404" fmla="*/ 8620 h 10000"/>
                  <a:gd name="connsiteX405" fmla="*/ 3836 w 10000"/>
                  <a:gd name="connsiteY405" fmla="*/ 8593 h 10000"/>
                  <a:gd name="connsiteX406" fmla="*/ 3838 w 10000"/>
                  <a:gd name="connsiteY406" fmla="*/ 8566 h 10000"/>
                  <a:gd name="connsiteX407" fmla="*/ 3838 w 10000"/>
                  <a:gd name="connsiteY407" fmla="*/ 8561 h 10000"/>
                  <a:gd name="connsiteX408" fmla="*/ 3844 w 10000"/>
                  <a:gd name="connsiteY408" fmla="*/ 8530 h 10000"/>
                  <a:gd name="connsiteX409" fmla="*/ 3844 w 10000"/>
                  <a:gd name="connsiteY409" fmla="*/ 8512 h 10000"/>
                  <a:gd name="connsiteX410" fmla="*/ 3844 w 10000"/>
                  <a:gd name="connsiteY410" fmla="*/ 8489 h 10000"/>
                  <a:gd name="connsiteX411" fmla="*/ 3838 w 10000"/>
                  <a:gd name="connsiteY411" fmla="*/ 8444 h 10000"/>
                  <a:gd name="connsiteX412" fmla="*/ 3838 w 10000"/>
                  <a:gd name="connsiteY412" fmla="*/ 8403 h 10000"/>
                  <a:gd name="connsiteX413" fmla="*/ 3838 w 10000"/>
                  <a:gd name="connsiteY413" fmla="*/ 8358 h 10000"/>
                  <a:gd name="connsiteX414" fmla="*/ 3836 w 10000"/>
                  <a:gd name="connsiteY414" fmla="*/ 8331 h 10000"/>
                  <a:gd name="connsiteX415" fmla="*/ 3838 w 10000"/>
                  <a:gd name="connsiteY415" fmla="*/ 8286 h 10000"/>
                  <a:gd name="connsiteX416" fmla="*/ 3836 w 10000"/>
                  <a:gd name="connsiteY416" fmla="*/ 8245 h 10000"/>
                  <a:gd name="connsiteX417" fmla="*/ 3836 w 10000"/>
                  <a:gd name="connsiteY417" fmla="*/ 8209 h 10000"/>
                  <a:gd name="connsiteX418" fmla="*/ 3836 w 10000"/>
                  <a:gd name="connsiteY418" fmla="*/ 8155 h 10000"/>
                  <a:gd name="connsiteX419" fmla="*/ 3836 w 10000"/>
                  <a:gd name="connsiteY419" fmla="*/ 8128 h 10000"/>
                  <a:gd name="connsiteX420" fmla="*/ 3836 w 10000"/>
                  <a:gd name="connsiteY420" fmla="*/ 8092 h 10000"/>
                  <a:gd name="connsiteX421" fmla="*/ 3830 w 10000"/>
                  <a:gd name="connsiteY421" fmla="*/ 8056 h 10000"/>
                  <a:gd name="connsiteX422" fmla="*/ 3830 w 10000"/>
                  <a:gd name="connsiteY422" fmla="*/ 8029 h 10000"/>
                  <a:gd name="connsiteX423" fmla="*/ 3830 w 10000"/>
                  <a:gd name="connsiteY423" fmla="*/ 8011 h 10000"/>
                  <a:gd name="connsiteX424" fmla="*/ 3827 w 10000"/>
                  <a:gd name="connsiteY424" fmla="*/ 7988 h 10000"/>
                  <a:gd name="connsiteX425" fmla="*/ 3827 w 10000"/>
                  <a:gd name="connsiteY425" fmla="*/ 7961 h 10000"/>
                  <a:gd name="connsiteX426" fmla="*/ 3822 w 10000"/>
                  <a:gd name="connsiteY426" fmla="*/ 7943 h 10000"/>
                  <a:gd name="connsiteX427" fmla="*/ 3822 w 10000"/>
                  <a:gd name="connsiteY427" fmla="*/ 7934 h 10000"/>
                  <a:gd name="connsiteX428" fmla="*/ 3819 w 10000"/>
                  <a:gd name="connsiteY428" fmla="*/ 7934 h 10000"/>
                  <a:gd name="connsiteX429" fmla="*/ 3789 w 10000"/>
                  <a:gd name="connsiteY429" fmla="*/ 7934 h 10000"/>
                  <a:gd name="connsiteX430" fmla="*/ 3758 w 10000"/>
                  <a:gd name="connsiteY430" fmla="*/ 7934 h 10000"/>
                  <a:gd name="connsiteX431" fmla="*/ 3709 w 10000"/>
                  <a:gd name="connsiteY431" fmla="*/ 7934 h 10000"/>
                  <a:gd name="connsiteX432" fmla="*/ 3684 w 10000"/>
                  <a:gd name="connsiteY432" fmla="*/ 7934 h 10000"/>
                  <a:gd name="connsiteX433" fmla="*/ 3645 w 10000"/>
                  <a:gd name="connsiteY433" fmla="*/ 7943 h 10000"/>
                  <a:gd name="connsiteX434" fmla="*/ 3598 w 10000"/>
                  <a:gd name="connsiteY434" fmla="*/ 7943 h 10000"/>
                  <a:gd name="connsiteX435" fmla="*/ 3573 w 10000"/>
                  <a:gd name="connsiteY435" fmla="*/ 7948 h 10000"/>
                  <a:gd name="connsiteX436" fmla="*/ 3549 w 10000"/>
                  <a:gd name="connsiteY436" fmla="*/ 7943 h 10000"/>
                  <a:gd name="connsiteX437" fmla="*/ 3540 w 10000"/>
                  <a:gd name="connsiteY437" fmla="*/ 7934 h 10000"/>
                  <a:gd name="connsiteX438" fmla="*/ 3538 w 10000"/>
                  <a:gd name="connsiteY438" fmla="*/ 7934 h 10000"/>
                  <a:gd name="connsiteX439" fmla="*/ 3518 w 10000"/>
                  <a:gd name="connsiteY439" fmla="*/ 7961 h 10000"/>
                  <a:gd name="connsiteX440" fmla="*/ 3518 w 10000"/>
                  <a:gd name="connsiteY440" fmla="*/ 7975 h 10000"/>
                  <a:gd name="connsiteX441" fmla="*/ 3518 w 10000"/>
                  <a:gd name="connsiteY441" fmla="*/ 8002 h 10000"/>
                  <a:gd name="connsiteX442" fmla="*/ 3510 w 10000"/>
                  <a:gd name="connsiteY442" fmla="*/ 8011 h 10000"/>
                  <a:gd name="connsiteX443" fmla="*/ 3493 w 10000"/>
                  <a:gd name="connsiteY443" fmla="*/ 8024 h 10000"/>
                  <a:gd name="connsiteX444" fmla="*/ 3474 w 10000"/>
                  <a:gd name="connsiteY444" fmla="*/ 8029 h 10000"/>
                  <a:gd name="connsiteX445" fmla="*/ 3458 w 10000"/>
                  <a:gd name="connsiteY445" fmla="*/ 8042 h 10000"/>
                  <a:gd name="connsiteX446" fmla="*/ 3435 w 10000"/>
                  <a:gd name="connsiteY446" fmla="*/ 8065 h 10000"/>
                  <a:gd name="connsiteX447" fmla="*/ 3422 w 10000"/>
                  <a:gd name="connsiteY447" fmla="*/ 8074 h 10000"/>
                  <a:gd name="connsiteX448" fmla="*/ 3411 w 10000"/>
                  <a:gd name="connsiteY448" fmla="*/ 8088 h 10000"/>
                  <a:gd name="connsiteX449" fmla="*/ 3402 w 10000"/>
                  <a:gd name="connsiteY449" fmla="*/ 8092 h 10000"/>
                  <a:gd name="connsiteX450" fmla="*/ 3372 w 10000"/>
                  <a:gd name="connsiteY450" fmla="*/ 8119 h 10000"/>
                  <a:gd name="connsiteX451" fmla="*/ 3353 w 10000"/>
                  <a:gd name="connsiteY451" fmla="*/ 8133 h 10000"/>
                  <a:gd name="connsiteX452" fmla="*/ 3344 w 10000"/>
                  <a:gd name="connsiteY452" fmla="*/ 8142 h 10000"/>
                  <a:gd name="connsiteX453" fmla="*/ 3333 w 10000"/>
                  <a:gd name="connsiteY453" fmla="*/ 8160 h 10000"/>
                  <a:gd name="connsiteX454" fmla="*/ 3322 w 10000"/>
                  <a:gd name="connsiteY454" fmla="*/ 8196 h 10000"/>
                  <a:gd name="connsiteX455" fmla="*/ 3317 w 10000"/>
                  <a:gd name="connsiteY455" fmla="*/ 8209 h 10000"/>
                  <a:gd name="connsiteX456" fmla="*/ 3297 w 10000"/>
                  <a:gd name="connsiteY456" fmla="*/ 8245 h 10000"/>
                  <a:gd name="connsiteX457" fmla="*/ 3292 w 10000"/>
                  <a:gd name="connsiteY457" fmla="*/ 8250 h 10000"/>
                  <a:gd name="connsiteX458" fmla="*/ 3281 w 10000"/>
                  <a:gd name="connsiteY458" fmla="*/ 8272 h 10000"/>
                  <a:gd name="connsiteX459" fmla="*/ 3275 w 10000"/>
                  <a:gd name="connsiteY459" fmla="*/ 8277 h 10000"/>
                  <a:gd name="connsiteX460" fmla="*/ 3264 w 10000"/>
                  <a:gd name="connsiteY460" fmla="*/ 8313 h 10000"/>
                  <a:gd name="connsiteX461" fmla="*/ 3248 w 10000"/>
                  <a:gd name="connsiteY461" fmla="*/ 8327 h 10000"/>
                  <a:gd name="connsiteX462" fmla="*/ 3212 w 10000"/>
                  <a:gd name="connsiteY462" fmla="*/ 8340 h 10000"/>
                  <a:gd name="connsiteX463" fmla="*/ 3195 w 10000"/>
                  <a:gd name="connsiteY463" fmla="*/ 8345 h 10000"/>
                  <a:gd name="connsiteX464" fmla="*/ 3195 w 10000"/>
                  <a:gd name="connsiteY464" fmla="*/ 8354 h 10000"/>
                  <a:gd name="connsiteX465" fmla="*/ 3193 w 10000"/>
                  <a:gd name="connsiteY465" fmla="*/ 8358 h 10000"/>
                  <a:gd name="connsiteX466" fmla="*/ 3179 w 10000"/>
                  <a:gd name="connsiteY466" fmla="*/ 8367 h 10000"/>
                  <a:gd name="connsiteX467" fmla="*/ 3171 w 10000"/>
                  <a:gd name="connsiteY467" fmla="*/ 8381 h 10000"/>
                  <a:gd name="connsiteX468" fmla="*/ 3146 w 10000"/>
                  <a:gd name="connsiteY468" fmla="*/ 8408 h 10000"/>
                  <a:gd name="connsiteX469" fmla="*/ 3137 w 10000"/>
                  <a:gd name="connsiteY469" fmla="*/ 8417 h 10000"/>
                  <a:gd name="connsiteX470" fmla="*/ 3115 w 10000"/>
                  <a:gd name="connsiteY470" fmla="*/ 8430 h 10000"/>
                  <a:gd name="connsiteX471" fmla="*/ 3096 w 10000"/>
                  <a:gd name="connsiteY471" fmla="*/ 8417 h 10000"/>
                  <a:gd name="connsiteX472" fmla="*/ 3082 w 10000"/>
                  <a:gd name="connsiteY472" fmla="*/ 8403 h 10000"/>
                  <a:gd name="connsiteX473" fmla="*/ 3066 w 10000"/>
                  <a:gd name="connsiteY473" fmla="*/ 8381 h 10000"/>
                  <a:gd name="connsiteX474" fmla="*/ 3063 w 10000"/>
                  <a:gd name="connsiteY474" fmla="*/ 8372 h 10000"/>
                  <a:gd name="connsiteX475" fmla="*/ 3057 w 10000"/>
                  <a:gd name="connsiteY475" fmla="*/ 8358 h 10000"/>
                  <a:gd name="connsiteX476" fmla="*/ 3052 w 10000"/>
                  <a:gd name="connsiteY476" fmla="*/ 8345 h 10000"/>
                  <a:gd name="connsiteX477" fmla="*/ 3044 w 10000"/>
                  <a:gd name="connsiteY477" fmla="*/ 8327 h 10000"/>
                  <a:gd name="connsiteX478" fmla="*/ 3027 w 10000"/>
                  <a:gd name="connsiteY478" fmla="*/ 8304 h 10000"/>
                  <a:gd name="connsiteX479" fmla="*/ 3016 w 10000"/>
                  <a:gd name="connsiteY479" fmla="*/ 8304 h 10000"/>
                  <a:gd name="connsiteX480" fmla="*/ 3002 w 10000"/>
                  <a:gd name="connsiteY480" fmla="*/ 8304 h 10000"/>
                  <a:gd name="connsiteX481" fmla="*/ 2977 w 10000"/>
                  <a:gd name="connsiteY481" fmla="*/ 8304 h 10000"/>
                  <a:gd name="connsiteX482" fmla="*/ 2961 w 10000"/>
                  <a:gd name="connsiteY482" fmla="*/ 8300 h 10000"/>
                  <a:gd name="connsiteX483" fmla="*/ 2936 w 10000"/>
                  <a:gd name="connsiteY483" fmla="*/ 8300 h 10000"/>
                  <a:gd name="connsiteX484" fmla="*/ 2922 w 10000"/>
                  <a:gd name="connsiteY484" fmla="*/ 8313 h 10000"/>
                  <a:gd name="connsiteX485" fmla="*/ 2911 w 10000"/>
                  <a:gd name="connsiteY485" fmla="*/ 8313 h 10000"/>
                  <a:gd name="connsiteX486" fmla="*/ 2881 w 10000"/>
                  <a:gd name="connsiteY486" fmla="*/ 8304 h 10000"/>
                  <a:gd name="connsiteX487" fmla="*/ 2878 w 10000"/>
                  <a:gd name="connsiteY487" fmla="*/ 8304 h 10000"/>
                  <a:gd name="connsiteX488" fmla="*/ 2867 w 10000"/>
                  <a:gd name="connsiteY488" fmla="*/ 8313 h 10000"/>
                  <a:gd name="connsiteX489" fmla="*/ 2859 w 10000"/>
                  <a:gd name="connsiteY489" fmla="*/ 8318 h 10000"/>
                  <a:gd name="connsiteX490" fmla="*/ 2856 w 10000"/>
                  <a:gd name="connsiteY490" fmla="*/ 8327 h 10000"/>
                  <a:gd name="connsiteX491" fmla="*/ 2856 w 10000"/>
                  <a:gd name="connsiteY491" fmla="*/ 8331 h 10000"/>
                  <a:gd name="connsiteX492" fmla="*/ 2850 w 10000"/>
                  <a:gd name="connsiteY492" fmla="*/ 8340 h 10000"/>
                  <a:gd name="connsiteX493" fmla="*/ 2864 w 10000"/>
                  <a:gd name="connsiteY493" fmla="*/ 8345 h 10000"/>
                  <a:gd name="connsiteX494" fmla="*/ 2867 w 10000"/>
                  <a:gd name="connsiteY494" fmla="*/ 8354 h 10000"/>
                  <a:gd name="connsiteX495" fmla="*/ 2878 w 10000"/>
                  <a:gd name="connsiteY495" fmla="*/ 8367 h 10000"/>
                  <a:gd name="connsiteX496" fmla="*/ 2881 w 10000"/>
                  <a:gd name="connsiteY496" fmla="*/ 8385 h 10000"/>
                  <a:gd name="connsiteX497" fmla="*/ 2881 w 10000"/>
                  <a:gd name="connsiteY497" fmla="*/ 8403 h 10000"/>
                  <a:gd name="connsiteX498" fmla="*/ 2886 w 10000"/>
                  <a:gd name="connsiteY498" fmla="*/ 8417 h 10000"/>
                  <a:gd name="connsiteX499" fmla="*/ 2889 w 10000"/>
                  <a:gd name="connsiteY499" fmla="*/ 8430 h 10000"/>
                  <a:gd name="connsiteX500" fmla="*/ 2897 w 10000"/>
                  <a:gd name="connsiteY500" fmla="*/ 8444 h 10000"/>
                  <a:gd name="connsiteX501" fmla="*/ 2903 w 10000"/>
                  <a:gd name="connsiteY501" fmla="*/ 8462 h 10000"/>
                  <a:gd name="connsiteX502" fmla="*/ 2906 w 10000"/>
                  <a:gd name="connsiteY502" fmla="*/ 8484 h 10000"/>
                  <a:gd name="connsiteX503" fmla="*/ 2906 w 10000"/>
                  <a:gd name="connsiteY503" fmla="*/ 8512 h 10000"/>
                  <a:gd name="connsiteX504" fmla="*/ 2903 w 10000"/>
                  <a:gd name="connsiteY504" fmla="*/ 8539 h 10000"/>
                  <a:gd name="connsiteX505" fmla="*/ 2903 w 10000"/>
                  <a:gd name="connsiteY505" fmla="*/ 8561 h 10000"/>
                  <a:gd name="connsiteX506" fmla="*/ 2903 w 10000"/>
                  <a:gd name="connsiteY506" fmla="*/ 8575 h 10000"/>
                  <a:gd name="connsiteX507" fmla="*/ 2906 w 10000"/>
                  <a:gd name="connsiteY507" fmla="*/ 8588 h 10000"/>
                  <a:gd name="connsiteX508" fmla="*/ 2831 w 10000"/>
                  <a:gd name="connsiteY508" fmla="*/ 8683 h 10000"/>
                  <a:gd name="connsiteX509" fmla="*/ 2674 w 10000"/>
                  <a:gd name="connsiteY509" fmla="*/ 8791 h 10000"/>
                  <a:gd name="connsiteX510" fmla="*/ 2583 w 10000"/>
                  <a:gd name="connsiteY510" fmla="*/ 8805 h 10000"/>
                  <a:gd name="connsiteX511" fmla="*/ 2481 w 10000"/>
                  <a:gd name="connsiteY511" fmla="*/ 8751 h 10000"/>
                  <a:gd name="connsiteX512" fmla="*/ 2470 w 10000"/>
                  <a:gd name="connsiteY512" fmla="*/ 8751 h 10000"/>
                  <a:gd name="connsiteX513" fmla="*/ 2445 w 10000"/>
                  <a:gd name="connsiteY513" fmla="*/ 8778 h 10000"/>
                  <a:gd name="connsiteX514" fmla="*/ 2420 w 10000"/>
                  <a:gd name="connsiteY514" fmla="*/ 8800 h 10000"/>
                  <a:gd name="connsiteX515" fmla="*/ 2398 w 10000"/>
                  <a:gd name="connsiteY515" fmla="*/ 8800 h 10000"/>
                  <a:gd name="connsiteX516" fmla="*/ 2365 w 10000"/>
                  <a:gd name="connsiteY516" fmla="*/ 8845 h 10000"/>
                  <a:gd name="connsiteX517" fmla="*/ 2343 w 10000"/>
                  <a:gd name="connsiteY517" fmla="*/ 8859 h 10000"/>
                  <a:gd name="connsiteX518" fmla="*/ 2296 w 10000"/>
                  <a:gd name="connsiteY518" fmla="*/ 8890 h 10000"/>
                  <a:gd name="connsiteX519" fmla="*/ 2276 w 10000"/>
                  <a:gd name="connsiteY519" fmla="*/ 8904 h 10000"/>
                  <a:gd name="connsiteX520" fmla="*/ 2243 w 10000"/>
                  <a:gd name="connsiteY520" fmla="*/ 8922 h 10000"/>
                  <a:gd name="connsiteX521" fmla="*/ 2221 w 10000"/>
                  <a:gd name="connsiteY521" fmla="*/ 8931 h 10000"/>
                  <a:gd name="connsiteX522" fmla="*/ 2188 w 10000"/>
                  <a:gd name="connsiteY522" fmla="*/ 8949 h 10000"/>
                  <a:gd name="connsiteX523" fmla="*/ 2163 w 10000"/>
                  <a:gd name="connsiteY523" fmla="*/ 8963 h 10000"/>
                  <a:gd name="connsiteX524" fmla="*/ 2141 w 10000"/>
                  <a:gd name="connsiteY524" fmla="*/ 8985 h 10000"/>
                  <a:gd name="connsiteX525" fmla="*/ 2116 w 10000"/>
                  <a:gd name="connsiteY525" fmla="*/ 8990 h 10000"/>
                  <a:gd name="connsiteX526" fmla="*/ 2111 w 10000"/>
                  <a:gd name="connsiteY526" fmla="*/ 8999 h 10000"/>
                  <a:gd name="connsiteX527" fmla="*/ 2100 w 10000"/>
                  <a:gd name="connsiteY527" fmla="*/ 8999 h 10000"/>
                  <a:gd name="connsiteX528" fmla="*/ 2086 w 10000"/>
                  <a:gd name="connsiteY528" fmla="*/ 9003 h 10000"/>
                  <a:gd name="connsiteX529" fmla="*/ 2078 w 10000"/>
                  <a:gd name="connsiteY529" fmla="*/ 9012 h 10000"/>
                  <a:gd name="connsiteX530" fmla="*/ 2050 w 10000"/>
                  <a:gd name="connsiteY530" fmla="*/ 9026 h 10000"/>
                  <a:gd name="connsiteX531" fmla="*/ 2028 w 10000"/>
                  <a:gd name="connsiteY531" fmla="*/ 9048 h 10000"/>
                  <a:gd name="connsiteX532" fmla="*/ 2012 w 10000"/>
                  <a:gd name="connsiteY532" fmla="*/ 9062 h 10000"/>
                  <a:gd name="connsiteX533" fmla="*/ 1995 w 10000"/>
                  <a:gd name="connsiteY533" fmla="*/ 9075 h 10000"/>
                  <a:gd name="connsiteX534" fmla="*/ 1962 w 10000"/>
                  <a:gd name="connsiteY534" fmla="*/ 9080 h 10000"/>
                  <a:gd name="connsiteX535" fmla="*/ 1948 w 10000"/>
                  <a:gd name="connsiteY535" fmla="*/ 9048 h 10000"/>
                  <a:gd name="connsiteX536" fmla="*/ 1945 w 10000"/>
                  <a:gd name="connsiteY536" fmla="*/ 9039 h 10000"/>
                  <a:gd name="connsiteX537" fmla="*/ 1932 w 10000"/>
                  <a:gd name="connsiteY537" fmla="*/ 9003 h 10000"/>
                  <a:gd name="connsiteX538" fmla="*/ 1898 w 10000"/>
                  <a:gd name="connsiteY538" fmla="*/ 8935 h 10000"/>
                  <a:gd name="connsiteX539" fmla="*/ 1882 w 10000"/>
                  <a:gd name="connsiteY539" fmla="*/ 8895 h 10000"/>
                  <a:gd name="connsiteX540" fmla="*/ 1865 w 10000"/>
                  <a:gd name="connsiteY540" fmla="*/ 8845 h 10000"/>
                  <a:gd name="connsiteX541" fmla="*/ 1865 w 10000"/>
                  <a:gd name="connsiteY541" fmla="*/ 8832 h 10000"/>
                  <a:gd name="connsiteX542" fmla="*/ 1857 w 10000"/>
                  <a:gd name="connsiteY542" fmla="*/ 8827 h 10000"/>
                  <a:gd name="connsiteX543" fmla="*/ 1841 w 10000"/>
                  <a:gd name="connsiteY543" fmla="*/ 8773 h 10000"/>
                  <a:gd name="connsiteX544" fmla="*/ 1827 w 10000"/>
                  <a:gd name="connsiteY544" fmla="*/ 8733 h 10000"/>
                  <a:gd name="connsiteX545" fmla="*/ 1843 w 10000"/>
                  <a:gd name="connsiteY545" fmla="*/ 8710 h 10000"/>
                  <a:gd name="connsiteX546" fmla="*/ 1857 w 10000"/>
                  <a:gd name="connsiteY546" fmla="*/ 8687 h 10000"/>
                  <a:gd name="connsiteX547" fmla="*/ 1868 w 10000"/>
                  <a:gd name="connsiteY547" fmla="*/ 8669 h 10000"/>
                  <a:gd name="connsiteX548" fmla="*/ 1885 w 10000"/>
                  <a:gd name="connsiteY548" fmla="*/ 8647 h 10000"/>
                  <a:gd name="connsiteX549" fmla="*/ 1909 w 10000"/>
                  <a:gd name="connsiteY549" fmla="*/ 8606 h 10000"/>
                  <a:gd name="connsiteX550" fmla="*/ 1923 w 10000"/>
                  <a:gd name="connsiteY550" fmla="*/ 8588 h 10000"/>
                  <a:gd name="connsiteX551" fmla="*/ 1937 w 10000"/>
                  <a:gd name="connsiteY551" fmla="*/ 8561 h 10000"/>
                  <a:gd name="connsiteX552" fmla="*/ 1923 w 10000"/>
                  <a:gd name="connsiteY552" fmla="*/ 8530 h 10000"/>
                  <a:gd name="connsiteX553" fmla="*/ 1901 w 10000"/>
                  <a:gd name="connsiteY553" fmla="*/ 8462 h 10000"/>
                  <a:gd name="connsiteX554" fmla="*/ 1890 w 10000"/>
                  <a:gd name="connsiteY554" fmla="*/ 8430 h 10000"/>
                  <a:gd name="connsiteX555" fmla="*/ 1885 w 10000"/>
                  <a:gd name="connsiteY555" fmla="*/ 8408 h 10000"/>
                  <a:gd name="connsiteX556" fmla="*/ 1865 w 10000"/>
                  <a:gd name="connsiteY556" fmla="*/ 8367 h 10000"/>
                  <a:gd name="connsiteX557" fmla="*/ 1849 w 10000"/>
                  <a:gd name="connsiteY557" fmla="*/ 8318 h 10000"/>
                  <a:gd name="connsiteX558" fmla="*/ 1841 w 10000"/>
                  <a:gd name="connsiteY558" fmla="*/ 8304 h 10000"/>
                  <a:gd name="connsiteX559" fmla="*/ 1835 w 10000"/>
                  <a:gd name="connsiteY559" fmla="*/ 8300 h 10000"/>
                  <a:gd name="connsiteX560" fmla="*/ 1818 w 10000"/>
                  <a:gd name="connsiteY560" fmla="*/ 8290 h 10000"/>
                  <a:gd name="connsiteX561" fmla="*/ 1785 w 10000"/>
                  <a:gd name="connsiteY561" fmla="*/ 8300 h 10000"/>
                  <a:gd name="connsiteX562" fmla="*/ 1763 w 10000"/>
                  <a:gd name="connsiteY562" fmla="*/ 8300 h 10000"/>
                  <a:gd name="connsiteX563" fmla="*/ 1747 w 10000"/>
                  <a:gd name="connsiteY563" fmla="*/ 8313 h 10000"/>
                  <a:gd name="connsiteX564" fmla="*/ 1744 w 10000"/>
                  <a:gd name="connsiteY564" fmla="*/ 8304 h 10000"/>
                  <a:gd name="connsiteX565" fmla="*/ 1730 w 10000"/>
                  <a:gd name="connsiteY565" fmla="*/ 8313 h 10000"/>
                  <a:gd name="connsiteX566" fmla="*/ 1708 w 10000"/>
                  <a:gd name="connsiteY566" fmla="*/ 8327 h 10000"/>
                  <a:gd name="connsiteX567" fmla="*/ 1675 w 10000"/>
                  <a:gd name="connsiteY567" fmla="*/ 8331 h 10000"/>
                  <a:gd name="connsiteX568" fmla="*/ 1658 w 10000"/>
                  <a:gd name="connsiteY568" fmla="*/ 8345 h 10000"/>
                  <a:gd name="connsiteX569" fmla="*/ 1628 w 10000"/>
                  <a:gd name="connsiteY569" fmla="*/ 8367 h 10000"/>
                  <a:gd name="connsiteX570" fmla="*/ 1620 w 10000"/>
                  <a:gd name="connsiteY570" fmla="*/ 8372 h 10000"/>
                  <a:gd name="connsiteX571" fmla="*/ 1584 w 10000"/>
                  <a:gd name="connsiteY571" fmla="*/ 8394 h 10000"/>
                  <a:gd name="connsiteX572" fmla="*/ 1554 w 10000"/>
                  <a:gd name="connsiteY572" fmla="*/ 8417 h 10000"/>
                  <a:gd name="connsiteX573" fmla="*/ 1529 w 10000"/>
                  <a:gd name="connsiteY573" fmla="*/ 8417 h 10000"/>
                  <a:gd name="connsiteX574" fmla="*/ 1515 w 10000"/>
                  <a:gd name="connsiteY574" fmla="*/ 8408 h 10000"/>
                  <a:gd name="connsiteX575" fmla="*/ 1507 w 10000"/>
                  <a:gd name="connsiteY575" fmla="*/ 8394 h 10000"/>
                  <a:gd name="connsiteX576" fmla="*/ 1479 w 10000"/>
                  <a:gd name="connsiteY576" fmla="*/ 8367 h 10000"/>
                  <a:gd name="connsiteX577" fmla="*/ 1457 w 10000"/>
                  <a:gd name="connsiteY577" fmla="*/ 8385 h 10000"/>
                  <a:gd name="connsiteX578" fmla="*/ 1432 w 10000"/>
                  <a:gd name="connsiteY578" fmla="*/ 8385 h 10000"/>
                  <a:gd name="connsiteX579" fmla="*/ 1418 w 10000"/>
                  <a:gd name="connsiteY579" fmla="*/ 8372 h 10000"/>
                  <a:gd name="connsiteX580" fmla="*/ 1399 w 10000"/>
                  <a:gd name="connsiteY580" fmla="*/ 8358 h 10000"/>
                  <a:gd name="connsiteX581" fmla="*/ 1369 w 10000"/>
                  <a:gd name="connsiteY581" fmla="*/ 8340 h 10000"/>
                  <a:gd name="connsiteX582" fmla="*/ 1355 w 10000"/>
                  <a:gd name="connsiteY582" fmla="*/ 8327 h 10000"/>
                  <a:gd name="connsiteX583" fmla="*/ 1347 w 10000"/>
                  <a:gd name="connsiteY583" fmla="*/ 8318 h 10000"/>
                  <a:gd name="connsiteX584" fmla="*/ 1330 w 10000"/>
                  <a:gd name="connsiteY584" fmla="*/ 8304 h 10000"/>
                  <a:gd name="connsiteX585" fmla="*/ 1319 w 10000"/>
                  <a:gd name="connsiteY585" fmla="*/ 8290 h 10000"/>
                  <a:gd name="connsiteX586" fmla="*/ 1297 w 10000"/>
                  <a:gd name="connsiteY586" fmla="*/ 8272 h 10000"/>
                  <a:gd name="connsiteX587" fmla="*/ 1289 w 10000"/>
                  <a:gd name="connsiteY587" fmla="*/ 8263 h 10000"/>
                  <a:gd name="connsiteX588" fmla="*/ 1280 w 10000"/>
                  <a:gd name="connsiteY588" fmla="*/ 8250 h 10000"/>
                  <a:gd name="connsiteX589" fmla="*/ 1264 w 10000"/>
                  <a:gd name="connsiteY589" fmla="*/ 8236 h 10000"/>
                  <a:gd name="connsiteX590" fmla="*/ 1256 w 10000"/>
                  <a:gd name="connsiteY590" fmla="*/ 8232 h 10000"/>
                  <a:gd name="connsiteX591" fmla="*/ 1247 w 10000"/>
                  <a:gd name="connsiteY591" fmla="*/ 8223 h 10000"/>
                  <a:gd name="connsiteX592" fmla="*/ 1233 w 10000"/>
                  <a:gd name="connsiteY592" fmla="*/ 8209 h 10000"/>
                  <a:gd name="connsiteX593" fmla="*/ 1222 w 10000"/>
                  <a:gd name="connsiteY593" fmla="*/ 8200 h 10000"/>
                  <a:gd name="connsiteX594" fmla="*/ 1206 w 10000"/>
                  <a:gd name="connsiteY594" fmla="*/ 8196 h 10000"/>
                  <a:gd name="connsiteX595" fmla="*/ 1192 w 10000"/>
                  <a:gd name="connsiteY595" fmla="*/ 8196 h 10000"/>
                  <a:gd name="connsiteX596" fmla="*/ 1167 w 10000"/>
                  <a:gd name="connsiteY596" fmla="*/ 8200 h 10000"/>
                  <a:gd name="connsiteX597" fmla="*/ 1137 w 10000"/>
                  <a:gd name="connsiteY597" fmla="*/ 8223 h 10000"/>
                  <a:gd name="connsiteX598" fmla="*/ 1126 w 10000"/>
                  <a:gd name="connsiteY598" fmla="*/ 8232 h 10000"/>
                  <a:gd name="connsiteX599" fmla="*/ 1109 w 10000"/>
                  <a:gd name="connsiteY599" fmla="*/ 8232 h 10000"/>
                  <a:gd name="connsiteX600" fmla="*/ 1087 w 10000"/>
                  <a:gd name="connsiteY600" fmla="*/ 8236 h 10000"/>
                  <a:gd name="connsiteX601" fmla="*/ 1071 w 10000"/>
                  <a:gd name="connsiteY601" fmla="*/ 8232 h 10000"/>
                  <a:gd name="connsiteX602" fmla="*/ 1071 w 10000"/>
                  <a:gd name="connsiteY602" fmla="*/ 8214 h 10000"/>
                  <a:gd name="connsiteX603" fmla="*/ 1062 w 10000"/>
                  <a:gd name="connsiteY603" fmla="*/ 8196 h 10000"/>
                  <a:gd name="connsiteX604" fmla="*/ 1057 w 10000"/>
                  <a:gd name="connsiteY604" fmla="*/ 8173 h 10000"/>
                  <a:gd name="connsiteX605" fmla="*/ 1049 w 10000"/>
                  <a:gd name="connsiteY605" fmla="*/ 8128 h 10000"/>
                  <a:gd name="connsiteX606" fmla="*/ 1040 w 10000"/>
                  <a:gd name="connsiteY606" fmla="*/ 8101 h 10000"/>
                  <a:gd name="connsiteX607" fmla="*/ 1040 w 10000"/>
                  <a:gd name="connsiteY607" fmla="*/ 8088 h 10000"/>
                  <a:gd name="connsiteX608" fmla="*/ 1032 w 10000"/>
                  <a:gd name="connsiteY608" fmla="*/ 8065 h 10000"/>
                  <a:gd name="connsiteX609" fmla="*/ 1024 w 10000"/>
                  <a:gd name="connsiteY609" fmla="*/ 7997 h 10000"/>
                  <a:gd name="connsiteX610" fmla="*/ 1024 w 10000"/>
                  <a:gd name="connsiteY610" fmla="*/ 7970 h 10000"/>
                  <a:gd name="connsiteX611" fmla="*/ 1015 w 10000"/>
                  <a:gd name="connsiteY611" fmla="*/ 7930 h 10000"/>
                  <a:gd name="connsiteX612" fmla="*/ 1013 w 10000"/>
                  <a:gd name="connsiteY612" fmla="*/ 7885 h 10000"/>
                  <a:gd name="connsiteX613" fmla="*/ 1004 w 10000"/>
                  <a:gd name="connsiteY613" fmla="*/ 7866 h 10000"/>
                  <a:gd name="connsiteX614" fmla="*/ 853 w 10000"/>
                  <a:gd name="connsiteY614" fmla="*/ 7948 h 10000"/>
                  <a:gd name="connsiteX615" fmla="*/ 811 w 10000"/>
                  <a:gd name="connsiteY615" fmla="*/ 7844 h 10000"/>
                  <a:gd name="connsiteX616" fmla="*/ 811 w 10000"/>
                  <a:gd name="connsiteY616" fmla="*/ 7799 h 10000"/>
                  <a:gd name="connsiteX617" fmla="*/ 814 w 10000"/>
                  <a:gd name="connsiteY617" fmla="*/ 7736 h 10000"/>
                  <a:gd name="connsiteX618" fmla="*/ 740 w 10000"/>
                  <a:gd name="connsiteY618" fmla="*/ 7578 h 10000"/>
                  <a:gd name="connsiteX619" fmla="*/ 571 w 10000"/>
                  <a:gd name="connsiteY619" fmla="*/ 7447 h 10000"/>
                  <a:gd name="connsiteX620" fmla="*/ 530 w 10000"/>
                  <a:gd name="connsiteY620" fmla="*/ 7772 h 10000"/>
                  <a:gd name="connsiteX621" fmla="*/ 502 w 10000"/>
                  <a:gd name="connsiteY621" fmla="*/ 7763 h 10000"/>
                  <a:gd name="connsiteX622" fmla="*/ 491 w 10000"/>
                  <a:gd name="connsiteY622" fmla="*/ 7826 h 10000"/>
                  <a:gd name="connsiteX623" fmla="*/ 483 w 10000"/>
                  <a:gd name="connsiteY623" fmla="*/ 7830 h 10000"/>
                  <a:gd name="connsiteX624" fmla="*/ 469 w 10000"/>
                  <a:gd name="connsiteY624" fmla="*/ 7839 h 10000"/>
                  <a:gd name="connsiteX625" fmla="*/ 453 w 10000"/>
                  <a:gd name="connsiteY625" fmla="*/ 7830 h 10000"/>
                  <a:gd name="connsiteX626" fmla="*/ 442 w 10000"/>
                  <a:gd name="connsiteY626" fmla="*/ 7826 h 10000"/>
                  <a:gd name="connsiteX627" fmla="*/ 425 w 10000"/>
                  <a:gd name="connsiteY627" fmla="*/ 7826 h 10000"/>
                  <a:gd name="connsiteX628" fmla="*/ 403 w 10000"/>
                  <a:gd name="connsiteY628" fmla="*/ 7826 h 10000"/>
                  <a:gd name="connsiteX629" fmla="*/ 378 w 10000"/>
                  <a:gd name="connsiteY629" fmla="*/ 7817 h 10000"/>
                  <a:gd name="connsiteX630" fmla="*/ 356 w 10000"/>
                  <a:gd name="connsiteY630" fmla="*/ 7817 h 10000"/>
                  <a:gd name="connsiteX631" fmla="*/ 331 w 10000"/>
                  <a:gd name="connsiteY631" fmla="*/ 7817 h 10000"/>
                  <a:gd name="connsiteX632" fmla="*/ 315 w 10000"/>
                  <a:gd name="connsiteY632" fmla="*/ 7830 h 10000"/>
                  <a:gd name="connsiteX633" fmla="*/ 290 w 10000"/>
                  <a:gd name="connsiteY633" fmla="*/ 7853 h 10000"/>
                  <a:gd name="connsiteX634" fmla="*/ 248 w 10000"/>
                  <a:gd name="connsiteY634" fmla="*/ 7659 h 10000"/>
                  <a:gd name="connsiteX635" fmla="*/ 298 w 10000"/>
                  <a:gd name="connsiteY635" fmla="*/ 7379 h 10000"/>
                  <a:gd name="connsiteX636" fmla="*/ 290 w 10000"/>
                  <a:gd name="connsiteY636" fmla="*/ 7312 h 10000"/>
                  <a:gd name="connsiteX637" fmla="*/ 284 w 10000"/>
                  <a:gd name="connsiteY637" fmla="*/ 7253 h 10000"/>
                  <a:gd name="connsiteX638" fmla="*/ 301 w 10000"/>
                  <a:gd name="connsiteY638" fmla="*/ 7226 h 10000"/>
                  <a:gd name="connsiteX639" fmla="*/ 315 w 10000"/>
                  <a:gd name="connsiteY639" fmla="*/ 7199 h 10000"/>
                  <a:gd name="connsiteX640" fmla="*/ 323 w 10000"/>
                  <a:gd name="connsiteY640" fmla="*/ 7158 h 10000"/>
                  <a:gd name="connsiteX641" fmla="*/ 317 w 10000"/>
                  <a:gd name="connsiteY641" fmla="*/ 7140 h 10000"/>
                  <a:gd name="connsiteX642" fmla="*/ 168 w 10000"/>
                  <a:gd name="connsiteY642" fmla="*/ 6892 h 10000"/>
                  <a:gd name="connsiteX643" fmla="*/ 80 w 10000"/>
                  <a:gd name="connsiteY643" fmla="*/ 6802 h 10000"/>
                  <a:gd name="connsiteX644" fmla="*/ 143 w 10000"/>
                  <a:gd name="connsiteY644" fmla="*/ 6707 h 10000"/>
                  <a:gd name="connsiteX645" fmla="*/ 63 w 10000"/>
                  <a:gd name="connsiteY645" fmla="*/ 6549 h 10000"/>
                  <a:gd name="connsiteX646" fmla="*/ 41 w 10000"/>
                  <a:gd name="connsiteY646" fmla="*/ 6500 h 10000"/>
                  <a:gd name="connsiteX647" fmla="*/ 201 w 10000"/>
                  <a:gd name="connsiteY647" fmla="*/ 6274 h 10000"/>
                  <a:gd name="connsiteX648" fmla="*/ 143 w 10000"/>
                  <a:gd name="connsiteY648" fmla="*/ 6184 h 10000"/>
                  <a:gd name="connsiteX649" fmla="*/ 152 w 10000"/>
                  <a:gd name="connsiteY649" fmla="*/ 6148 h 10000"/>
                  <a:gd name="connsiteX650" fmla="*/ 163 w 10000"/>
                  <a:gd name="connsiteY650" fmla="*/ 6107 h 10000"/>
                  <a:gd name="connsiteX651" fmla="*/ 229 w 10000"/>
                  <a:gd name="connsiteY651" fmla="*/ 5895 h 10000"/>
                  <a:gd name="connsiteX652" fmla="*/ 251 w 10000"/>
                  <a:gd name="connsiteY652" fmla="*/ 5805 h 10000"/>
                  <a:gd name="connsiteX653" fmla="*/ 251 w 10000"/>
                  <a:gd name="connsiteY653" fmla="*/ 5778 h 10000"/>
                  <a:gd name="connsiteX654" fmla="*/ 248 w 10000"/>
                  <a:gd name="connsiteY654" fmla="*/ 5733 h 10000"/>
                  <a:gd name="connsiteX655" fmla="*/ 212 w 10000"/>
                  <a:gd name="connsiteY655" fmla="*/ 5602 h 10000"/>
                  <a:gd name="connsiteX656" fmla="*/ 177 w 10000"/>
                  <a:gd name="connsiteY656" fmla="*/ 5521 h 10000"/>
                  <a:gd name="connsiteX657" fmla="*/ 33 w 10000"/>
                  <a:gd name="connsiteY657" fmla="*/ 5503 h 10000"/>
                  <a:gd name="connsiteX658" fmla="*/ 0 w 10000"/>
                  <a:gd name="connsiteY658" fmla="*/ 5219 h 10000"/>
                  <a:gd name="connsiteX659" fmla="*/ 188 w 10000"/>
                  <a:gd name="connsiteY659" fmla="*/ 5219 h 10000"/>
                  <a:gd name="connsiteX660" fmla="*/ 201 w 10000"/>
                  <a:gd name="connsiteY660" fmla="*/ 5210 h 10000"/>
                  <a:gd name="connsiteX661" fmla="*/ 251 w 10000"/>
                  <a:gd name="connsiteY661" fmla="*/ 5169 h 10000"/>
                  <a:gd name="connsiteX662" fmla="*/ 444 w 10000"/>
                  <a:gd name="connsiteY662" fmla="*/ 4984 h 10000"/>
                  <a:gd name="connsiteX663" fmla="*/ 510 w 10000"/>
                  <a:gd name="connsiteY663" fmla="*/ 4723 h 10000"/>
                  <a:gd name="connsiteX664" fmla="*/ 574 w 10000"/>
                  <a:gd name="connsiteY664" fmla="*/ 4272 h 10000"/>
                  <a:gd name="connsiteX665" fmla="*/ 723 w 10000"/>
                  <a:gd name="connsiteY665" fmla="*/ 4078 h 10000"/>
                  <a:gd name="connsiteX666" fmla="*/ 723 w 10000"/>
                  <a:gd name="connsiteY666" fmla="*/ 4023 h 10000"/>
                  <a:gd name="connsiteX667" fmla="*/ 723 w 10000"/>
                  <a:gd name="connsiteY667" fmla="*/ 3983 h 10000"/>
                  <a:gd name="connsiteX668" fmla="*/ 723 w 10000"/>
                  <a:gd name="connsiteY668" fmla="*/ 3771 h 10000"/>
                  <a:gd name="connsiteX669" fmla="*/ 731 w 10000"/>
                  <a:gd name="connsiteY669" fmla="*/ 3442 h 10000"/>
                  <a:gd name="connsiteX670" fmla="*/ 806 w 10000"/>
                  <a:gd name="connsiteY670" fmla="*/ 3392 h 10000"/>
                  <a:gd name="connsiteX671" fmla="*/ 988 w 10000"/>
                  <a:gd name="connsiteY671" fmla="*/ 3712 h 10000"/>
                  <a:gd name="connsiteX672" fmla="*/ 1013 w 10000"/>
                  <a:gd name="connsiteY672" fmla="*/ 3699 h 10000"/>
                  <a:gd name="connsiteX673" fmla="*/ 1120 w 10000"/>
                  <a:gd name="connsiteY673" fmla="*/ 3631 h 10000"/>
                  <a:gd name="connsiteX674" fmla="*/ 1206 w 10000"/>
                  <a:gd name="connsiteY674" fmla="*/ 3627 h 10000"/>
                  <a:gd name="connsiteX675" fmla="*/ 1264 w 10000"/>
                  <a:gd name="connsiteY675" fmla="*/ 3599 h 10000"/>
                  <a:gd name="connsiteX676" fmla="*/ 1322 w 10000"/>
                  <a:gd name="connsiteY676" fmla="*/ 3627 h 10000"/>
                  <a:gd name="connsiteX677" fmla="*/ 1327 w 10000"/>
                  <a:gd name="connsiteY677" fmla="*/ 3645 h 10000"/>
                  <a:gd name="connsiteX678" fmla="*/ 1344 w 10000"/>
                  <a:gd name="connsiteY678" fmla="*/ 3739 h 10000"/>
                  <a:gd name="connsiteX679" fmla="*/ 1344 w 10000"/>
                  <a:gd name="connsiteY679" fmla="*/ 3775 h 10000"/>
                  <a:gd name="connsiteX680" fmla="*/ 1338 w 10000"/>
                  <a:gd name="connsiteY680" fmla="*/ 3784 h 10000"/>
                  <a:gd name="connsiteX681" fmla="*/ 1338 w 10000"/>
                  <a:gd name="connsiteY681" fmla="*/ 3829 h 10000"/>
                  <a:gd name="connsiteX682" fmla="*/ 1352 w 10000"/>
                  <a:gd name="connsiteY682" fmla="*/ 3852 h 10000"/>
                  <a:gd name="connsiteX683" fmla="*/ 1407 w 10000"/>
                  <a:gd name="connsiteY683" fmla="*/ 3866 h 10000"/>
                  <a:gd name="connsiteX684" fmla="*/ 1440 w 10000"/>
                  <a:gd name="connsiteY684" fmla="*/ 3870 h 10000"/>
                  <a:gd name="connsiteX685" fmla="*/ 1600 w 10000"/>
                  <a:gd name="connsiteY685" fmla="*/ 3857 h 10000"/>
                  <a:gd name="connsiteX686" fmla="*/ 1664 w 10000"/>
                  <a:gd name="connsiteY686" fmla="*/ 3911 h 10000"/>
                  <a:gd name="connsiteX687" fmla="*/ 1700 w 10000"/>
                  <a:gd name="connsiteY687" fmla="*/ 3933 h 10000"/>
                  <a:gd name="connsiteX688" fmla="*/ 1752 w 10000"/>
                  <a:gd name="connsiteY688" fmla="*/ 3947 h 10000"/>
                  <a:gd name="connsiteX689" fmla="*/ 1777 w 10000"/>
                  <a:gd name="connsiteY689" fmla="*/ 3947 h 10000"/>
                  <a:gd name="connsiteX690" fmla="*/ 1813 w 10000"/>
                  <a:gd name="connsiteY690" fmla="*/ 3929 h 10000"/>
                  <a:gd name="connsiteX691" fmla="*/ 1841 w 10000"/>
                  <a:gd name="connsiteY691" fmla="*/ 3933 h 10000"/>
                  <a:gd name="connsiteX692" fmla="*/ 1882 w 10000"/>
                  <a:gd name="connsiteY692" fmla="*/ 3969 h 10000"/>
                  <a:gd name="connsiteX693" fmla="*/ 1940 w 10000"/>
                  <a:gd name="connsiteY693" fmla="*/ 3933 h 10000"/>
                  <a:gd name="connsiteX694" fmla="*/ 1956 w 10000"/>
                  <a:gd name="connsiteY694" fmla="*/ 3920 h 10000"/>
                  <a:gd name="connsiteX695" fmla="*/ 1981 w 10000"/>
                  <a:gd name="connsiteY695" fmla="*/ 3929 h 10000"/>
                  <a:gd name="connsiteX696" fmla="*/ 2058 w 10000"/>
                  <a:gd name="connsiteY696" fmla="*/ 3974 h 10000"/>
                  <a:gd name="connsiteX697" fmla="*/ 2163 w 10000"/>
                  <a:gd name="connsiteY697" fmla="*/ 4051 h 10000"/>
                  <a:gd name="connsiteX698" fmla="*/ 2174 w 10000"/>
                  <a:gd name="connsiteY698" fmla="*/ 4055 h 10000"/>
                  <a:gd name="connsiteX699" fmla="*/ 2183 w 10000"/>
                  <a:gd name="connsiteY699" fmla="*/ 4064 h 10000"/>
                  <a:gd name="connsiteX700" fmla="*/ 2183 w 10000"/>
                  <a:gd name="connsiteY700" fmla="*/ 3581 h 10000"/>
                  <a:gd name="connsiteX701" fmla="*/ 2183 w 10000"/>
                  <a:gd name="connsiteY701" fmla="*/ 3527 h 10000"/>
                  <a:gd name="connsiteX702" fmla="*/ 2180 w 10000"/>
                  <a:gd name="connsiteY702" fmla="*/ 3460 h 10000"/>
                  <a:gd name="connsiteX703" fmla="*/ 2365 w 10000"/>
                  <a:gd name="connsiteY703" fmla="*/ 3455 h 10000"/>
                  <a:gd name="connsiteX704" fmla="*/ 2448 w 10000"/>
                  <a:gd name="connsiteY704" fmla="*/ 3446 h 10000"/>
                  <a:gd name="connsiteX705" fmla="*/ 2494 w 10000"/>
                  <a:gd name="connsiteY705" fmla="*/ 3554 h 10000"/>
                  <a:gd name="connsiteX706" fmla="*/ 2525 w 10000"/>
                  <a:gd name="connsiteY706" fmla="*/ 3613 h 10000"/>
                  <a:gd name="connsiteX707" fmla="*/ 2550 w 10000"/>
                  <a:gd name="connsiteY707" fmla="*/ 3618 h 10000"/>
                  <a:gd name="connsiteX708" fmla="*/ 2630 w 10000"/>
                  <a:gd name="connsiteY708" fmla="*/ 3640 h 10000"/>
                  <a:gd name="connsiteX709" fmla="*/ 2663 w 10000"/>
                  <a:gd name="connsiteY709" fmla="*/ 3667 h 10000"/>
                  <a:gd name="connsiteX710" fmla="*/ 2704 w 10000"/>
                  <a:gd name="connsiteY710" fmla="*/ 3726 h 10000"/>
                  <a:gd name="connsiteX711" fmla="*/ 2762 w 10000"/>
                  <a:gd name="connsiteY711" fmla="*/ 3802 h 10000"/>
                  <a:gd name="connsiteX712" fmla="*/ 2784 w 10000"/>
                  <a:gd name="connsiteY712" fmla="*/ 3829 h 10000"/>
                  <a:gd name="connsiteX713" fmla="*/ 2815 w 10000"/>
                  <a:gd name="connsiteY713" fmla="*/ 3879 h 10000"/>
                  <a:gd name="connsiteX714" fmla="*/ 2859 w 10000"/>
                  <a:gd name="connsiteY714" fmla="*/ 3748 h 10000"/>
                  <a:gd name="connsiteX715" fmla="*/ 2856 w 10000"/>
                  <a:gd name="connsiteY715" fmla="*/ 3726 h 10000"/>
                  <a:gd name="connsiteX716" fmla="*/ 2848 w 10000"/>
                  <a:gd name="connsiteY716" fmla="*/ 3712 h 10000"/>
                  <a:gd name="connsiteX717" fmla="*/ 2848 w 10000"/>
                  <a:gd name="connsiteY717" fmla="*/ 3685 h 10000"/>
                  <a:gd name="connsiteX718" fmla="*/ 2873 w 10000"/>
                  <a:gd name="connsiteY718" fmla="*/ 3613 h 10000"/>
                  <a:gd name="connsiteX719" fmla="*/ 2886 w 10000"/>
                  <a:gd name="connsiteY719" fmla="*/ 3604 h 10000"/>
                  <a:gd name="connsiteX720" fmla="*/ 2922 w 10000"/>
                  <a:gd name="connsiteY720" fmla="*/ 3654 h 10000"/>
                  <a:gd name="connsiteX721" fmla="*/ 2947 w 10000"/>
                  <a:gd name="connsiteY721" fmla="*/ 3654 h 10000"/>
                  <a:gd name="connsiteX722" fmla="*/ 2953 w 10000"/>
                  <a:gd name="connsiteY722" fmla="*/ 3613 h 10000"/>
                  <a:gd name="connsiteX723" fmla="*/ 2975 w 10000"/>
                  <a:gd name="connsiteY723" fmla="*/ 3581 h 10000"/>
                  <a:gd name="connsiteX724" fmla="*/ 2975 w 10000"/>
                  <a:gd name="connsiteY724" fmla="*/ 3523 h 10000"/>
                  <a:gd name="connsiteX725" fmla="*/ 3024 w 10000"/>
                  <a:gd name="connsiteY725" fmla="*/ 3406 h 10000"/>
                  <a:gd name="connsiteX726" fmla="*/ 3027 w 10000"/>
                  <a:gd name="connsiteY726" fmla="*/ 3383 h 10000"/>
                  <a:gd name="connsiteX727" fmla="*/ 3027 w 10000"/>
                  <a:gd name="connsiteY727" fmla="*/ 3342 h 10000"/>
                  <a:gd name="connsiteX728" fmla="*/ 3019 w 10000"/>
                  <a:gd name="connsiteY728" fmla="*/ 3315 h 10000"/>
                  <a:gd name="connsiteX729" fmla="*/ 3002 w 10000"/>
                  <a:gd name="connsiteY729" fmla="*/ 3302 h 10000"/>
                  <a:gd name="connsiteX730" fmla="*/ 2977 w 10000"/>
                  <a:gd name="connsiteY730" fmla="*/ 3302 h 10000"/>
                  <a:gd name="connsiteX731" fmla="*/ 2969 w 10000"/>
                  <a:gd name="connsiteY731" fmla="*/ 3297 h 10000"/>
                  <a:gd name="connsiteX732" fmla="*/ 2966 w 10000"/>
                  <a:gd name="connsiteY732" fmla="*/ 3166 h 10000"/>
                  <a:gd name="connsiteX733" fmla="*/ 2966 w 10000"/>
                  <a:gd name="connsiteY733" fmla="*/ 3144 h 10000"/>
                  <a:gd name="connsiteX734" fmla="*/ 2969 w 10000"/>
                  <a:gd name="connsiteY734" fmla="*/ 3139 h 10000"/>
                  <a:gd name="connsiteX735" fmla="*/ 3129 w 10000"/>
                  <a:gd name="connsiteY735" fmla="*/ 3130 h 10000"/>
                  <a:gd name="connsiteX736" fmla="*/ 3140 w 10000"/>
                  <a:gd name="connsiteY736" fmla="*/ 3081 h 10000"/>
                  <a:gd name="connsiteX737" fmla="*/ 3148 w 10000"/>
                  <a:gd name="connsiteY737" fmla="*/ 3009 h 10000"/>
                  <a:gd name="connsiteX738" fmla="*/ 3159 w 10000"/>
                  <a:gd name="connsiteY738" fmla="*/ 2995 h 10000"/>
                  <a:gd name="connsiteX739" fmla="*/ 3187 w 10000"/>
                  <a:gd name="connsiteY739" fmla="*/ 2995 h 10000"/>
                  <a:gd name="connsiteX740" fmla="*/ 3212 w 10000"/>
                  <a:gd name="connsiteY740" fmla="*/ 3013 h 10000"/>
                  <a:gd name="connsiteX741" fmla="*/ 3217 w 10000"/>
                  <a:gd name="connsiteY741" fmla="*/ 3000 h 10000"/>
                  <a:gd name="connsiteX742" fmla="*/ 3226 w 10000"/>
                  <a:gd name="connsiteY742" fmla="*/ 2972 h 10000"/>
                  <a:gd name="connsiteX743" fmla="*/ 3353 w 10000"/>
                  <a:gd name="connsiteY743" fmla="*/ 2968 h 10000"/>
                  <a:gd name="connsiteX744" fmla="*/ 3369 w 10000"/>
                  <a:gd name="connsiteY744" fmla="*/ 2864 h 10000"/>
                  <a:gd name="connsiteX745" fmla="*/ 3377 w 10000"/>
                  <a:gd name="connsiteY745" fmla="*/ 2842 h 10000"/>
                  <a:gd name="connsiteX746" fmla="*/ 3405 w 10000"/>
                  <a:gd name="connsiteY746" fmla="*/ 2828 h 10000"/>
                  <a:gd name="connsiteX747" fmla="*/ 3413 w 10000"/>
                  <a:gd name="connsiteY747" fmla="*/ 2815 h 10000"/>
                  <a:gd name="connsiteX748" fmla="*/ 3444 w 10000"/>
                  <a:gd name="connsiteY748" fmla="*/ 2697 h 10000"/>
                  <a:gd name="connsiteX749" fmla="*/ 3441 w 10000"/>
                  <a:gd name="connsiteY749" fmla="*/ 2670 h 10000"/>
                  <a:gd name="connsiteX750" fmla="*/ 3458 w 10000"/>
                  <a:gd name="connsiteY750" fmla="*/ 2652 h 10000"/>
                  <a:gd name="connsiteX751" fmla="*/ 3466 w 10000"/>
                  <a:gd name="connsiteY751" fmla="*/ 2630 h 10000"/>
                  <a:gd name="connsiteX752" fmla="*/ 3524 w 10000"/>
                  <a:gd name="connsiteY752" fmla="*/ 2553 h 10000"/>
                  <a:gd name="connsiteX753" fmla="*/ 3546 w 10000"/>
                  <a:gd name="connsiteY753" fmla="*/ 2589 h 10000"/>
                  <a:gd name="connsiteX754" fmla="*/ 3562 w 10000"/>
                  <a:gd name="connsiteY754" fmla="*/ 2603 h 10000"/>
                  <a:gd name="connsiteX755" fmla="*/ 3571 w 10000"/>
                  <a:gd name="connsiteY755" fmla="*/ 2607 h 10000"/>
                  <a:gd name="connsiteX756" fmla="*/ 3579 w 10000"/>
                  <a:gd name="connsiteY756" fmla="*/ 2603 h 10000"/>
                  <a:gd name="connsiteX757" fmla="*/ 3582 w 10000"/>
                  <a:gd name="connsiteY757" fmla="*/ 2594 h 10000"/>
                  <a:gd name="connsiteX758" fmla="*/ 3595 w 10000"/>
                  <a:gd name="connsiteY758" fmla="*/ 2553 h 10000"/>
                  <a:gd name="connsiteX759" fmla="*/ 3604 w 10000"/>
                  <a:gd name="connsiteY759" fmla="*/ 2508 h 10000"/>
                  <a:gd name="connsiteX760" fmla="*/ 3607 w 10000"/>
                  <a:gd name="connsiteY760" fmla="*/ 2485 h 10000"/>
                  <a:gd name="connsiteX761" fmla="*/ 3651 w 10000"/>
                  <a:gd name="connsiteY761" fmla="*/ 2463 h 10000"/>
                  <a:gd name="connsiteX762" fmla="*/ 3667 w 10000"/>
                  <a:gd name="connsiteY762" fmla="*/ 2445 h 10000"/>
                  <a:gd name="connsiteX763" fmla="*/ 3678 w 10000"/>
                  <a:gd name="connsiteY763" fmla="*/ 2431 h 10000"/>
                  <a:gd name="connsiteX764" fmla="*/ 3692 w 10000"/>
                  <a:gd name="connsiteY764" fmla="*/ 2431 h 10000"/>
                  <a:gd name="connsiteX765" fmla="*/ 3717 w 10000"/>
                  <a:gd name="connsiteY765" fmla="*/ 2445 h 10000"/>
                  <a:gd name="connsiteX766" fmla="*/ 3731 w 10000"/>
                  <a:gd name="connsiteY766" fmla="*/ 2445 h 10000"/>
                  <a:gd name="connsiteX767" fmla="*/ 3731 w 10000"/>
                  <a:gd name="connsiteY767" fmla="*/ 2355 h 10000"/>
                  <a:gd name="connsiteX768" fmla="*/ 3678 w 10000"/>
                  <a:gd name="connsiteY768" fmla="*/ 2260 h 10000"/>
                  <a:gd name="connsiteX769" fmla="*/ 3711 w 10000"/>
                  <a:gd name="connsiteY769" fmla="*/ 2246 h 10000"/>
                  <a:gd name="connsiteX770" fmla="*/ 3684 w 10000"/>
                  <a:gd name="connsiteY770" fmla="*/ 2066 h 10000"/>
                  <a:gd name="connsiteX771" fmla="*/ 3662 w 10000"/>
                  <a:gd name="connsiteY771" fmla="*/ 1985 h 10000"/>
                  <a:gd name="connsiteX772" fmla="*/ 3670 w 10000"/>
                  <a:gd name="connsiteY772" fmla="*/ 1908 h 10000"/>
                  <a:gd name="connsiteX773" fmla="*/ 3700 w 10000"/>
                  <a:gd name="connsiteY773" fmla="*/ 1903 h 10000"/>
                  <a:gd name="connsiteX774" fmla="*/ 3739 w 10000"/>
                  <a:gd name="connsiteY774" fmla="*/ 1876 h 10000"/>
                  <a:gd name="connsiteX775" fmla="*/ 3805 w 10000"/>
                  <a:gd name="connsiteY775" fmla="*/ 1791 h 10000"/>
                  <a:gd name="connsiteX776" fmla="*/ 3852 w 10000"/>
                  <a:gd name="connsiteY776" fmla="*/ 1710 h 10000"/>
                  <a:gd name="connsiteX777" fmla="*/ 3852 w 10000"/>
                  <a:gd name="connsiteY777" fmla="*/ 1642 h 10000"/>
                  <a:gd name="connsiteX778" fmla="*/ 3797 w 10000"/>
                  <a:gd name="connsiteY778" fmla="*/ 1619 h 10000"/>
                  <a:gd name="connsiteX779" fmla="*/ 3780 w 10000"/>
                  <a:gd name="connsiteY779" fmla="*/ 1552 h 10000"/>
                  <a:gd name="connsiteX780" fmla="*/ 3827 w 10000"/>
                  <a:gd name="connsiteY780" fmla="*/ 1547 h 10000"/>
                  <a:gd name="connsiteX781" fmla="*/ 3827 w 10000"/>
                  <a:gd name="connsiteY781" fmla="*/ 1340 h 10000"/>
                  <a:gd name="connsiteX782" fmla="*/ 3750 w 10000"/>
                  <a:gd name="connsiteY782" fmla="*/ 1313 h 10000"/>
                  <a:gd name="connsiteX783" fmla="*/ 3767 w 10000"/>
                  <a:gd name="connsiteY783" fmla="*/ 1155 h 10000"/>
                  <a:gd name="connsiteX784" fmla="*/ 3637 w 10000"/>
                  <a:gd name="connsiteY784" fmla="*/ 1159 h 10000"/>
                  <a:gd name="connsiteX785" fmla="*/ 3582 w 10000"/>
                  <a:gd name="connsiteY785" fmla="*/ 983 h 10000"/>
                  <a:gd name="connsiteX786" fmla="*/ 3554 w 10000"/>
                  <a:gd name="connsiteY786" fmla="*/ 983 h 10000"/>
                  <a:gd name="connsiteX787" fmla="*/ 3562 w 10000"/>
                  <a:gd name="connsiteY787" fmla="*/ 871 h 10000"/>
                  <a:gd name="connsiteX788" fmla="*/ 3557 w 10000"/>
                  <a:gd name="connsiteY788" fmla="*/ 839 h 10000"/>
                  <a:gd name="connsiteX789" fmla="*/ 3532 w 10000"/>
                  <a:gd name="connsiteY789" fmla="*/ 812 h 10000"/>
                  <a:gd name="connsiteX790" fmla="*/ 3546 w 10000"/>
                  <a:gd name="connsiteY790" fmla="*/ 785 h 10000"/>
                  <a:gd name="connsiteX791" fmla="*/ 3538 w 10000"/>
                  <a:gd name="connsiteY791" fmla="*/ 744 h 10000"/>
                  <a:gd name="connsiteX792" fmla="*/ 3502 w 10000"/>
                  <a:gd name="connsiteY792" fmla="*/ 627 h 10000"/>
                  <a:gd name="connsiteX793" fmla="*/ 3532 w 10000"/>
                  <a:gd name="connsiteY793" fmla="*/ 600 h 10000"/>
                  <a:gd name="connsiteX794" fmla="*/ 3554 w 10000"/>
                  <a:gd name="connsiteY794" fmla="*/ 618 h 10000"/>
                  <a:gd name="connsiteX795" fmla="*/ 3562 w 10000"/>
                  <a:gd name="connsiteY795" fmla="*/ 627 h 10000"/>
                  <a:gd name="connsiteX796" fmla="*/ 3579 w 10000"/>
                  <a:gd name="connsiteY796" fmla="*/ 627 h 10000"/>
                  <a:gd name="connsiteX797" fmla="*/ 3595 w 10000"/>
                  <a:gd name="connsiteY797" fmla="*/ 604 h 10000"/>
                  <a:gd name="connsiteX798" fmla="*/ 3607 w 10000"/>
                  <a:gd name="connsiteY798" fmla="*/ 555 h 10000"/>
                  <a:gd name="connsiteX799" fmla="*/ 3620 w 10000"/>
                  <a:gd name="connsiteY799" fmla="*/ 573 h 10000"/>
                  <a:gd name="connsiteX800" fmla="*/ 3634 w 10000"/>
                  <a:gd name="connsiteY800" fmla="*/ 474 h 10000"/>
                  <a:gd name="connsiteX801" fmla="*/ 3645 w 10000"/>
                  <a:gd name="connsiteY801" fmla="*/ 456 h 10000"/>
                  <a:gd name="connsiteX802" fmla="*/ 3662 w 10000"/>
                  <a:gd name="connsiteY802" fmla="*/ 442 h 10000"/>
                  <a:gd name="connsiteX803" fmla="*/ 3695 w 10000"/>
                  <a:gd name="connsiteY803" fmla="*/ 469 h 10000"/>
                  <a:gd name="connsiteX804" fmla="*/ 3695 w 10000"/>
                  <a:gd name="connsiteY804" fmla="*/ 343 h 10000"/>
                  <a:gd name="connsiteX805" fmla="*/ 3822 w 10000"/>
                  <a:gd name="connsiteY805" fmla="*/ 352 h 10000"/>
                  <a:gd name="connsiteX806" fmla="*/ 3822 w 10000"/>
                  <a:gd name="connsiteY806" fmla="*/ 262 h 10000"/>
                  <a:gd name="connsiteX807" fmla="*/ 3819 w 10000"/>
                  <a:gd name="connsiteY807" fmla="*/ 248 h 10000"/>
                  <a:gd name="connsiteX808" fmla="*/ 3805 w 10000"/>
                  <a:gd name="connsiteY808" fmla="*/ 235 h 10000"/>
                  <a:gd name="connsiteX809" fmla="*/ 3805 w 10000"/>
                  <a:gd name="connsiteY809" fmla="*/ 113 h 10000"/>
                  <a:gd name="connsiteX810" fmla="*/ 3888 w 10000"/>
                  <a:gd name="connsiteY810" fmla="*/ 126 h 10000"/>
                  <a:gd name="connsiteX811" fmla="*/ 3893 w 10000"/>
                  <a:gd name="connsiteY811" fmla="*/ 68 h 10000"/>
                  <a:gd name="connsiteX812" fmla="*/ 3974 w 10000"/>
                  <a:gd name="connsiteY812" fmla="*/ 99 h 10000"/>
                  <a:gd name="connsiteX813" fmla="*/ 3974 w 10000"/>
                  <a:gd name="connsiteY813" fmla="*/ 185 h 10000"/>
                  <a:gd name="connsiteX814" fmla="*/ 4128 w 10000"/>
                  <a:gd name="connsiteY814" fmla="*/ 180 h 10000"/>
                  <a:gd name="connsiteX815" fmla="*/ 4117 w 10000"/>
                  <a:gd name="connsiteY815" fmla="*/ 0 h 10000"/>
                  <a:gd name="connsiteX816" fmla="*/ 4230 w 10000"/>
                  <a:gd name="connsiteY816" fmla="*/ 0 h 10000"/>
                  <a:gd name="connsiteX817" fmla="*/ 4230 w 10000"/>
                  <a:gd name="connsiteY817" fmla="*/ 221 h 10000"/>
                  <a:gd name="connsiteX818" fmla="*/ 4354 w 10000"/>
                  <a:gd name="connsiteY818" fmla="*/ 221 h 10000"/>
                  <a:gd name="connsiteX819" fmla="*/ 4354 w 10000"/>
                  <a:gd name="connsiteY819" fmla="*/ 316 h 10000"/>
                  <a:gd name="connsiteX820" fmla="*/ 4401 w 10000"/>
                  <a:gd name="connsiteY820" fmla="*/ 325 h 10000"/>
                  <a:gd name="connsiteX821" fmla="*/ 4401 w 10000"/>
                  <a:gd name="connsiteY821" fmla="*/ 379 h 10000"/>
                  <a:gd name="connsiteX822" fmla="*/ 4432 w 10000"/>
                  <a:gd name="connsiteY822" fmla="*/ 383 h 10000"/>
                  <a:gd name="connsiteX823" fmla="*/ 4434 w 10000"/>
                  <a:gd name="connsiteY823" fmla="*/ 510 h 10000"/>
                  <a:gd name="connsiteX824" fmla="*/ 4528 w 10000"/>
                  <a:gd name="connsiteY824" fmla="*/ 514 h 10000"/>
                  <a:gd name="connsiteX825" fmla="*/ 4539 w 10000"/>
                  <a:gd name="connsiteY825" fmla="*/ 528 h 10000"/>
                  <a:gd name="connsiteX826" fmla="*/ 4570 w 10000"/>
                  <a:gd name="connsiteY826" fmla="*/ 469 h 10000"/>
                  <a:gd name="connsiteX827" fmla="*/ 4570 w 10000"/>
                  <a:gd name="connsiteY827" fmla="*/ 370 h 10000"/>
                  <a:gd name="connsiteX828" fmla="*/ 4506 w 10000"/>
                  <a:gd name="connsiteY828" fmla="*/ 343 h 10000"/>
                  <a:gd name="connsiteX829" fmla="*/ 4506 w 10000"/>
                  <a:gd name="connsiteY829" fmla="*/ 226 h 10000"/>
                  <a:gd name="connsiteX830" fmla="*/ 4575 w 10000"/>
                  <a:gd name="connsiteY830" fmla="*/ 212 h 10000"/>
                  <a:gd name="connsiteX831" fmla="*/ 4583 w 10000"/>
                  <a:gd name="connsiteY831" fmla="*/ 140 h 10000"/>
                  <a:gd name="connsiteX832" fmla="*/ 4616 w 10000"/>
                  <a:gd name="connsiteY832" fmla="*/ 131 h 10000"/>
                  <a:gd name="connsiteX833" fmla="*/ 4625 w 10000"/>
                  <a:gd name="connsiteY833" fmla="*/ 90 h 10000"/>
                  <a:gd name="connsiteX834" fmla="*/ 4663 w 10000"/>
                  <a:gd name="connsiteY834" fmla="*/ 90 h 10000"/>
                  <a:gd name="connsiteX835" fmla="*/ 4658 w 10000"/>
                  <a:gd name="connsiteY835" fmla="*/ 41 h 10000"/>
                  <a:gd name="connsiteX836" fmla="*/ 5006 w 10000"/>
                  <a:gd name="connsiteY836" fmla="*/ 41 h 10000"/>
                  <a:gd name="connsiteX837" fmla="*/ 4997 w 10000"/>
                  <a:gd name="connsiteY837" fmla="*/ 140 h 10000"/>
                  <a:gd name="connsiteX838" fmla="*/ 5050 w 10000"/>
                  <a:gd name="connsiteY838" fmla="*/ 140 h 10000"/>
                  <a:gd name="connsiteX839" fmla="*/ 5041 w 10000"/>
                  <a:gd name="connsiteY839" fmla="*/ 433 h 10000"/>
                  <a:gd name="connsiteX840" fmla="*/ 5077 w 10000"/>
                  <a:gd name="connsiteY840" fmla="*/ 433 h 10000"/>
                  <a:gd name="connsiteX841" fmla="*/ 5075 w 10000"/>
                  <a:gd name="connsiteY841" fmla="*/ 406 h 10000"/>
                  <a:gd name="connsiteX842" fmla="*/ 5132 w 10000"/>
                  <a:gd name="connsiteY842" fmla="*/ 442 h 10000"/>
                  <a:gd name="connsiteX843" fmla="*/ 5188 w 10000"/>
                  <a:gd name="connsiteY843" fmla="*/ 429 h 10000"/>
                  <a:gd name="connsiteX844" fmla="*/ 5246 w 10000"/>
                  <a:gd name="connsiteY844" fmla="*/ 487 h 10000"/>
                  <a:gd name="connsiteX845" fmla="*/ 5295 w 10000"/>
                  <a:gd name="connsiteY845" fmla="*/ 469 h 10000"/>
                  <a:gd name="connsiteX846" fmla="*/ 5309 w 10000"/>
                  <a:gd name="connsiteY846" fmla="*/ 654 h 10000"/>
                  <a:gd name="connsiteX847" fmla="*/ 5229 w 10000"/>
                  <a:gd name="connsiteY847" fmla="*/ 758 h 10000"/>
                  <a:gd name="connsiteX848" fmla="*/ 5243 w 10000"/>
                  <a:gd name="connsiteY848" fmla="*/ 843 h 10000"/>
                  <a:gd name="connsiteX849" fmla="*/ 5204 w 10000"/>
                  <a:gd name="connsiteY849" fmla="*/ 889 h 10000"/>
                  <a:gd name="connsiteX850" fmla="*/ 5207 w 10000"/>
                  <a:gd name="connsiteY850" fmla="*/ 893 h 10000"/>
                  <a:gd name="connsiteX851" fmla="*/ 5215 w 10000"/>
                  <a:gd name="connsiteY851" fmla="*/ 907 h 10000"/>
                  <a:gd name="connsiteX852" fmla="*/ 5339 w 10000"/>
                  <a:gd name="connsiteY852" fmla="*/ 916 h 10000"/>
                  <a:gd name="connsiteX853" fmla="*/ 5408 w 10000"/>
                  <a:gd name="connsiteY853" fmla="*/ 916 h 10000"/>
                  <a:gd name="connsiteX854" fmla="*/ 5436 w 10000"/>
                  <a:gd name="connsiteY854" fmla="*/ 920 h 10000"/>
                  <a:gd name="connsiteX855" fmla="*/ 5436 w 10000"/>
                  <a:gd name="connsiteY855" fmla="*/ 889 h 10000"/>
                  <a:gd name="connsiteX856" fmla="*/ 5455 w 10000"/>
                  <a:gd name="connsiteY856" fmla="*/ 889 h 10000"/>
                  <a:gd name="connsiteX857" fmla="*/ 5477 w 10000"/>
                  <a:gd name="connsiteY857" fmla="*/ 916 h 10000"/>
                  <a:gd name="connsiteX858" fmla="*/ 5486 w 10000"/>
                  <a:gd name="connsiteY858" fmla="*/ 947 h 10000"/>
                  <a:gd name="connsiteX859" fmla="*/ 5516 w 10000"/>
                  <a:gd name="connsiteY859" fmla="*/ 997 h 10000"/>
                  <a:gd name="connsiteX860" fmla="*/ 5568 w 10000"/>
                  <a:gd name="connsiteY860" fmla="*/ 1092 h 10000"/>
                  <a:gd name="connsiteX861" fmla="*/ 5585 w 10000"/>
                  <a:gd name="connsiteY861" fmla="*/ 1182 h 10000"/>
                  <a:gd name="connsiteX862" fmla="*/ 5582 w 10000"/>
                  <a:gd name="connsiteY862" fmla="*/ 1218 h 10000"/>
                  <a:gd name="connsiteX863" fmla="*/ 5582 w 10000"/>
                  <a:gd name="connsiteY863" fmla="*/ 1249 h 10000"/>
                  <a:gd name="connsiteX864" fmla="*/ 5637 w 10000"/>
                  <a:gd name="connsiteY864" fmla="*/ 1263 h 10000"/>
                  <a:gd name="connsiteX865" fmla="*/ 5728 w 10000"/>
                  <a:gd name="connsiteY865" fmla="*/ 1222 h 10000"/>
                  <a:gd name="connsiteX866" fmla="*/ 5720 w 10000"/>
                  <a:gd name="connsiteY866" fmla="*/ 1046 h 10000"/>
                  <a:gd name="connsiteX867" fmla="*/ 5726 w 10000"/>
                  <a:gd name="connsiteY867" fmla="*/ 1028 h 10000"/>
                  <a:gd name="connsiteX868" fmla="*/ 5726 w 10000"/>
                  <a:gd name="connsiteY868" fmla="*/ 1010 h 10000"/>
                  <a:gd name="connsiteX869" fmla="*/ 5737 w 10000"/>
                  <a:gd name="connsiteY869" fmla="*/ 1001 h 10000"/>
                  <a:gd name="connsiteX870" fmla="*/ 5742 w 10000"/>
                  <a:gd name="connsiteY870" fmla="*/ 997 h 10000"/>
                  <a:gd name="connsiteX871" fmla="*/ 5814 w 10000"/>
                  <a:gd name="connsiteY871" fmla="*/ 970 h 10000"/>
                  <a:gd name="connsiteX872" fmla="*/ 5875 w 10000"/>
                  <a:gd name="connsiteY872" fmla="*/ 956 h 10000"/>
                  <a:gd name="connsiteX873" fmla="*/ 5866 w 10000"/>
                  <a:gd name="connsiteY873" fmla="*/ 708 h 10000"/>
                  <a:gd name="connsiteX874" fmla="*/ 6220 w 10000"/>
                  <a:gd name="connsiteY874" fmla="*/ 722 h 10000"/>
                  <a:gd name="connsiteX875" fmla="*/ 6363 w 10000"/>
                  <a:gd name="connsiteY875" fmla="*/ 731 h 10000"/>
                  <a:gd name="connsiteX876" fmla="*/ 6369 w 10000"/>
                  <a:gd name="connsiteY876" fmla="*/ 749 h 10000"/>
                  <a:gd name="connsiteX877" fmla="*/ 6410 w 10000"/>
                  <a:gd name="connsiteY877" fmla="*/ 758 h 10000"/>
                  <a:gd name="connsiteX878" fmla="*/ 6360 w 10000"/>
                  <a:gd name="connsiteY878" fmla="*/ 974 h 10000"/>
                  <a:gd name="connsiteX879" fmla="*/ 6498 w 10000"/>
                  <a:gd name="connsiteY879" fmla="*/ 983 h 10000"/>
                  <a:gd name="connsiteX880" fmla="*/ 6507 w 10000"/>
                  <a:gd name="connsiteY880" fmla="*/ 1037 h 10000"/>
                  <a:gd name="connsiteX881" fmla="*/ 6565 w 10000"/>
                  <a:gd name="connsiteY881" fmla="*/ 1024 h 10000"/>
                  <a:gd name="connsiteX882" fmla="*/ 6628 w 10000"/>
                  <a:gd name="connsiteY882" fmla="*/ 1060 h 10000"/>
                  <a:gd name="connsiteX883" fmla="*/ 6653 w 10000"/>
                  <a:gd name="connsiteY883" fmla="*/ 1015 h 10000"/>
                  <a:gd name="connsiteX884" fmla="*/ 6694 w 10000"/>
                  <a:gd name="connsiteY884" fmla="*/ 970 h 10000"/>
                  <a:gd name="connsiteX885" fmla="*/ 6725 w 10000"/>
                  <a:gd name="connsiteY885" fmla="*/ 947 h 10000"/>
                  <a:gd name="connsiteX886" fmla="*/ 6747 w 10000"/>
                  <a:gd name="connsiteY886" fmla="*/ 920 h 10000"/>
                  <a:gd name="connsiteX887" fmla="*/ 6780 w 10000"/>
                  <a:gd name="connsiteY887" fmla="*/ 902 h 10000"/>
                  <a:gd name="connsiteX888" fmla="*/ 6807 w 10000"/>
                  <a:gd name="connsiteY888" fmla="*/ 880 h 10000"/>
                  <a:gd name="connsiteX889" fmla="*/ 6835 w 10000"/>
                  <a:gd name="connsiteY889" fmla="*/ 830 h 10000"/>
                  <a:gd name="connsiteX890" fmla="*/ 6876 w 10000"/>
                  <a:gd name="connsiteY890" fmla="*/ 816 h 10000"/>
                  <a:gd name="connsiteX891" fmla="*/ 6904 w 10000"/>
                  <a:gd name="connsiteY891" fmla="*/ 798 h 10000"/>
                  <a:gd name="connsiteX892" fmla="*/ 6934 w 10000"/>
                  <a:gd name="connsiteY892" fmla="*/ 798 h 10000"/>
                  <a:gd name="connsiteX893" fmla="*/ 6948 w 10000"/>
                  <a:gd name="connsiteY893" fmla="*/ 843 h 10000"/>
                  <a:gd name="connsiteX894" fmla="*/ 6959 w 10000"/>
                  <a:gd name="connsiteY894" fmla="*/ 889 h 10000"/>
                  <a:gd name="connsiteX895" fmla="*/ 6973 w 10000"/>
                  <a:gd name="connsiteY895" fmla="*/ 943 h 10000"/>
                  <a:gd name="connsiteX896" fmla="*/ 7006 w 10000"/>
                  <a:gd name="connsiteY896" fmla="*/ 1028 h 10000"/>
                  <a:gd name="connsiteX897" fmla="*/ 7056 w 10000"/>
                  <a:gd name="connsiteY897" fmla="*/ 1092 h 10000"/>
                  <a:gd name="connsiteX898" fmla="*/ 7169 w 10000"/>
                  <a:gd name="connsiteY898" fmla="*/ 1304 h 10000"/>
                  <a:gd name="connsiteX899" fmla="*/ 7116 w 10000"/>
                  <a:gd name="connsiteY899" fmla="*/ 1547 h 10000"/>
                  <a:gd name="connsiteX900" fmla="*/ 7150 w 10000"/>
                  <a:gd name="connsiteY900" fmla="*/ 1691 h 10000"/>
                  <a:gd name="connsiteX901" fmla="*/ 7078 w 10000"/>
                  <a:gd name="connsiteY901" fmla="*/ 1750 h 10000"/>
                  <a:gd name="connsiteX902" fmla="*/ 7086 w 10000"/>
                  <a:gd name="connsiteY902" fmla="*/ 1894 h 10000"/>
                  <a:gd name="connsiteX903" fmla="*/ 7111 w 10000"/>
                  <a:gd name="connsiteY903" fmla="*/ 1903 h 10000"/>
                  <a:gd name="connsiteX904" fmla="*/ 7150 w 10000"/>
                  <a:gd name="connsiteY904" fmla="*/ 2025 h 10000"/>
                  <a:gd name="connsiteX905" fmla="*/ 7232 w 10000"/>
                  <a:gd name="connsiteY905" fmla="*/ 2048 h 10000"/>
                  <a:gd name="connsiteX906" fmla="*/ 7296 w 10000"/>
                  <a:gd name="connsiteY906" fmla="*/ 2061 h 10000"/>
                  <a:gd name="connsiteX907" fmla="*/ 7434 w 10000"/>
                  <a:gd name="connsiteY907" fmla="*/ 2093 h 10000"/>
                  <a:gd name="connsiteX908" fmla="*/ 7586 w 10000"/>
                  <a:gd name="connsiteY908" fmla="*/ 2115 h 10000"/>
                  <a:gd name="connsiteX909" fmla="*/ 7748 w 10000"/>
                  <a:gd name="connsiteY909" fmla="*/ 2115 h 10000"/>
                  <a:gd name="connsiteX910" fmla="*/ 7826 w 10000"/>
                  <a:gd name="connsiteY910" fmla="*/ 1917 h 10000"/>
                  <a:gd name="connsiteX911" fmla="*/ 8068 w 10000"/>
                  <a:gd name="connsiteY911" fmla="*/ 1922 h 10000"/>
                  <a:gd name="connsiteX912" fmla="*/ 8132 w 10000"/>
                  <a:gd name="connsiteY912" fmla="*/ 1890 h 10000"/>
                  <a:gd name="connsiteX913" fmla="*/ 8220 w 10000"/>
                  <a:gd name="connsiteY913" fmla="*/ 1849 h 10000"/>
                  <a:gd name="connsiteX914" fmla="*/ 8251 w 10000"/>
                  <a:gd name="connsiteY914" fmla="*/ 1863 h 10000"/>
                  <a:gd name="connsiteX915" fmla="*/ 8270 w 10000"/>
                  <a:gd name="connsiteY915" fmla="*/ 1867 h 10000"/>
                  <a:gd name="connsiteX916" fmla="*/ 8366 w 10000"/>
                  <a:gd name="connsiteY916" fmla="*/ 1854 h 10000"/>
                  <a:gd name="connsiteX917" fmla="*/ 8422 w 10000"/>
                  <a:gd name="connsiteY917" fmla="*/ 1849 h 10000"/>
                  <a:gd name="connsiteX918" fmla="*/ 8413 w 10000"/>
                  <a:gd name="connsiteY918" fmla="*/ 2061 h 10000"/>
                  <a:gd name="connsiteX919" fmla="*/ 8460 w 10000"/>
                  <a:gd name="connsiteY919" fmla="*/ 2106 h 10000"/>
                  <a:gd name="connsiteX920" fmla="*/ 8471 w 10000"/>
                  <a:gd name="connsiteY920" fmla="*/ 2179 h 10000"/>
                  <a:gd name="connsiteX921" fmla="*/ 8493 w 10000"/>
                  <a:gd name="connsiteY921" fmla="*/ 2643 h 10000"/>
                  <a:gd name="connsiteX922" fmla="*/ 8493 w 10000"/>
                  <a:gd name="connsiteY922" fmla="*/ 2657 h 10000"/>
                  <a:gd name="connsiteX923" fmla="*/ 8631 w 10000"/>
                  <a:gd name="connsiteY923" fmla="*/ 2576 h 10000"/>
                  <a:gd name="connsiteX924" fmla="*/ 8662 w 10000"/>
                  <a:gd name="connsiteY924" fmla="*/ 2580 h 10000"/>
                  <a:gd name="connsiteX925" fmla="*/ 8830 w 10000"/>
                  <a:gd name="connsiteY925" fmla="*/ 2652 h 10000"/>
                  <a:gd name="connsiteX926" fmla="*/ 8871 w 10000"/>
                  <a:gd name="connsiteY926" fmla="*/ 2693 h 10000"/>
                  <a:gd name="connsiteX927" fmla="*/ 8891 w 10000"/>
                  <a:gd name="connsiteY927" fmla="*/ 2684 h 10000"/>
                  <a:gd name="connsiteX928" fmla="*/ 8954 w 10000"/>
                  <a:gd name="connsiteY928" fmla="*/ 2670 h 10000"/>
                  <a:gd name="connsiteX929" fmla="*/ 9042 w 10000"/>
                  <a:gd name="connsiteY929" fmla="*/ 2711 h 10000"/>
                  <a:gd name="connsiteX930" fmla="*/ 9076 w 10000"/>
                  <a:gd name="connsiteY930" fmla="*/ 2824 h 10000"/>
                  <a:gd name="connsiteX931" fmla="*/ 9081 w 10000"/>
                  <a:gd name="connsiteY931" fmla="*/ 2824 h 10000"/>
                  <a:gd name="connsiteX932" fmla="*/ 9136 w 10000"/>
                  <a:gd name="connsiteY932" fmla="*/ 2801 h 10000"/>
                  <a:gd name="connsiteX933" fmla="*/ 9194 w 10000"/>
                  <a:gd name="connsiteY933" fmla="*/ 2950 h 10000"/>
                  <a:gd name="connsiteX934" fmla="*/ 9208 w 10000"/>
                  <a:gd name="connsiteY934" fmla="*/ 2950 h 10000"/>
                  <a:gd name="connsiteX935" fmla="*/ 9393 w 10000"/>
                  <a:gd name="connsiteY935" fmla="*/ 2972 h 10000"/>
                  <a:gd name="connsiteX936" fmla="*/ 9627 w 10000"/>
                  <a:gd name="connsiteY936" fmla="*/ 2986 h 10000"/>
                  <a:gd name="connsiteX937" fmla="*/ 9622 w 10000"/>
                  <a:gd name="connsiteY937" fmla="*/ 3153 h 10000"/>
                  <a:gd name="connsiteX938" fmla="*/ 9719 w 10000"/>
                  <a:gd name="connsiteY938" fmla="*/ 3153 h 10000"/>
                  <a:gd name="connsiteX939" fmla="*/ 9719 w 10000"/>
                  <a:gd name="connsiteY939" fmla="*/ 3771 h 10000"/>
                  <a:gd name="connsiteX940" fmla="*/ 9719 w 10000"/>
                  <a:gd name="connsiteY940" fmla="*/ 4339 h 10000"/>
                  <a:gd name="connsiteX941" fmla="*/ 9719 w 10000"/>
                  <a:gd name="connsiteY941" fmla="*/ 4799 h 10000"/>
                  <a:gd name="connsiteX942" fmla="*/ 9757 w 10000"/>
                  <a:gd name="connsiteY942" fmla="*/ 4817 h 10000"/>
                  <a:gd name="connsiteX943" fmla="*/ 9757 w 10000"/>
                  <a:gd name="connsiteY943" fmla="*/ 4917 h 10000"/>
                  <a:gd name="connsiteX944" fmla="*/ 9677 w 10000"/>
                  <a:gd name="connsiteY944" fmla="*/ 4944 h 10000"/>
                  <a:gd name="connsiteX945" fmla="*/ 9586 w 10000"/>
                  <a:gd name="connsiteY945" fmla="*/ 5065 h 10000"/>
                  <a:gd name="connsiteX946" fmla="*/ 9556 w 10000"/>
                  <a:gd name="connsiteY946" fmla="*/ 5156 h 10000"/>
                  <a:gd name="connsiteX947" fmla="*/ 9523 w 10000"/>
                  <a:gd name="connsiteY947" fmla="*/ 5120 h 10000"/>
                  <a:gd name="connsiteX948" fmla="*/ 9506 w 10000"/>
                  <a:gd name="connsiteY948" fmla="*/ 5156 h 10000"/>
                  <a:gd name="connsiteX949" fmla="*/ 9514 w 10000"/>
                  <a:gd name="connsiteY949" fmla="*/ 5219 h 10000"/>
                  <a:gd name="connsiteX950" fmla="*/ 9514 w 10000"/>
                  <a:gd name="connsiteY950" fmla="*/ 5237 h 10000"/>
                  <a:gd name="connsiteX951" fmla="*/ 9492 w 10000"/>
                  <a:gd name="connsiteY951" fmla="*/ 5304 h 10000"/>
                  <a:gd name="connsiteX952" fmla="*/ 9484 w 10000"/>
                  <a:gd name="connsiteY952" fmla="*/ 5363 h 10000"/>
                  <a:gd name="connsiteX953" fmla="*/ 9481 w 10000"/>
                  <a:gd name="connsiteY953" fmla="*/ 5422 h 10000"/>
                  <a:gd name="connsiteX954" fmla="*/ 9490 w 10000"/>
                  <a:gd name="connsiteY954" fmla="*/ 5553 h 10000"/>
                  <a:gd name="connsiteX955" fmla="*/ 9484 w 10000"/>
                  <a:gd name="connsiteY955" fmla="*/ 5566 h 10000"/>
                  <a:gd name="connsiteX956" fmla="*/ 9473 w 10000"/>
                  <a:gd name="connsiteY956" fmla="*/ 5602 h 10000"/>
                  <a:gd name="connsiteX957" fmla="*/ 9467 w 10000"/>
                  <a:gd name="connsiteY957" fmla="*/ 5620 h 10000"/>
                  <a:gd name="connsiteX958" fmla="*/ 9467 w 10000"/>
                  <a:gd name="connsiteY958" fmla="*/ 5656 h 10000"/>
                  <a:gd name="connsiteX959" fmla="*/ 9467 w 10000"/>
                  <a:gd name="connsiteY959" fmla="*/ 5661 h 10000"/>
                  <a:gd name="connsiteX960" fmla="*/ 9476 w 10000"/>
                  <a:gd name="connsiteY960" fmla="*/ 5661 h 10000"/>
                  <a:gd name="connsiteX961" fmla="*/ 9481 w 10000"/>
                  <a:gd name="connsiteY961" fmla="*/ 5670 h 10000"/>
                  <a:gd name="connsiteX962" fmla="*/ 9490 w 10000"/>
                  <a:gd name="connsiteY962" fmla="*/ 5670 h 10000"/>
                  <a:gd name="connsiteX963" fmla="*/ 9501 w 10000"/>
                  <a:gd name="connsiteY963" fmla="*/ 5670 h 10000"/>
                  <a:gd name="connsiteX964" fmla="*/ 9523 w 10000"/>
                  <a:gd name="connsiteY964" fmla="*/ 5670 h 10000"/>
                  <a:gd name="connsiteX965" fmla="*/ 9556 w 10000"/>
                  <a:gd name="connsiteY965" fmla="*/ 5661 h 10000"/>
                  <a:gd name="connsiteX966" fmla="*/ 9578 w 10000"/>
                  <a:gd name="connsiteY966" fmla="*/ 5656 h 10000"/>
                  <a:gd name="connsiteX967" fmla="*/ 9597 w 10000"/>
                  <a:gd name="connsiteY967" fmla="*/ 5647 h 10000"/>
                  <a:gd name="connsiteX968" fmla="*/ 9661 w 10000"/>
                  <a:gd name="connsiteY968" fmla="*/ 5602 h 10000"/>
                  <a:gd name="connsiteX969" fmla="*/ 9716 w 10000"/>
                  <a:gd name="connsiteY969" fmla="*/ 5580 h 10000"/>
                  <a:gd name="connsiteX970" fmla="*/ 9724 w 10000"/>
                  <a:gd name="connsiteY970" fmla="*/ 5629 h 10000"/>
                  <a:gd name="connsiteX971" fmla="*/ 9741 w 10000"/>
                  <a:gd name="connsiteY971" fmla="*/ 5670 h 10000"/>
                  <a:gd name="connsiteX972" fmla="*/ 9749 w 10000"/>
                  <a:gd name="connsiteY972" fmla="*/ 5706 h 10000"/>
                  <a:gd name="connsiteX973" fmla="*/ 9749 w 10000"/>
                  <a:gd name="connsiteY973" fmla="*/ 5719 h 10000"/>
                  <a:gd name="connsiteX974" fmla="*/ 9771 w 10000"/>
                  <a:gd name="connsiteY974" fmla="*/ 5719 h 10000"/>
                  <a:gd name="connsiteX975" fmla="*/ 9799 w 10000"/>
                  <a:gd name="connsiteY975" fmla="*/ 5719 h 10000"/>
                  <a:gd name="connsiteX976" fmla="*/ 9837 w 10000"/>
                  <a:gd name="connsiteY976" fmla="*/ 5737 h 10000"/>
                  <a:gd name="connsiteX977" fmla="*/ 9901 w 10000"/>
                  <a:gd name="connsiteY977" fmla="*/ 5774 h 10000"/>
                  <a:gd name="connsiteX978" fmla="*/ 9967 w 10000"/>
                  <a:gd name="connsiteY978" fmla="*/ 5805 h 10000"/>
                  <a:gd name="connsiteX979" fmla="*/ 9981 w 10000"/>
                  <a:gd name="connsiteY979" fmla="*/ 5814 h 10000"/>
                  <a:gd name="connsiteX980" fmla="*/ 10000 w 10000"/>
                  <a:gd name="connsiteY980" fmla="*/ 5922 h 10000"/>
                  <a:gd name="connsiteX981" fmla="*/ 9909 w 10000"/>
                  <a:gd name="connsiteY981" fmla="*/ 5895 h 10000"/>
                  <a:gd name="connsiteX982" fmla="*/ 9868 w 10000"/>
                  <a:gd name="connsiteY982" fmla="*/ 5949 h 10000"/>
                  <a:gd name="connsiteX983" fmla="*/ 9845 w 10000"/>
                  <a:gd name="connsiteY983" fmla="*/ 5963 h 10000"/>
                  <a:gd name="connsiteX984" fmla="*/ 9691 w 10000"/>
                  <a:gd name="connsiteY984" fmla="*/ 5995 h 10000"/>
                  <a:gd name="connsiteX985" fmla="*/ 9619 w 10000"/>
                  <a:gd name="connsiteY985" fmla="*/ 6053 h 10000"/>
                  <a:gd name="connsiteX986" fmla="*/ 9534 w 10000"/>
                  <a:gd name="connsiteY986" fmla="*/ 6130 h 10000"/>
                  <a:gd name="connsiteX987" fmla="*/ 9517 w 10000"/>
                  <a:gd name="connsiteY987" fmla="*/ 6157 h 10000"/>
                  <a:gd name="connsiteX988" fmla="*/ 9501 w 10000"/>
                  <a:gd name="connsiteY988" fmla="*/ 6220 h 10000"/>
                  <a:gd name="connsiteX989" fmla="*/ 9501 w 10000"/>
                  <a:gd name="connsiteY989" fmla="*/ 6292 h 10000"/>
                  <a:gd name="connsiteX990" fmla="*/ 9492 w 10000"/>
                  <a:gd name="connsiteY990" fmla="*/ 6306 h 10000"/>
                  <a:gd name="connsiteX991" fmla="*/ 9445 w 10000"/>
                  <a:gd name="connsiteY991" fmla="*/ 6355 h 10000"/>
                  <a:gd name="connsiteX992" fmla="*/ 9409 w 10000"/>
                  <a:gd name="connsiteY992" fmla="*/ 6396 h 10000"/>
                  <a:gd name="connsiteX993" fmla="*/ 9379 w 10000"/>
                  <a:gd name="connsiteY993" fmla="*/ 6446 h 10000"/>
                  <a:gd name="connsiteX994" fmla="*/ 9332 w 10000"/>
                  <a:gd name="connsiteY994" fmla="*/ 6594 h 10000"/>
                  <a:gd name="connsiteX995" fmla="*/ 9183 w 10000"/>
                  <a:gd name="connsiteY995" fmla="*/ 6536 h 10000"/>
                  <a:gd name="connsiteX996" fmla="*/ 9169 w 10000"/>
                  <a:gd name="connsiteY996" fmla="*/ 6536 h 10000"/>
                  <a:gd name="connsiteX997" fmla="*/ 9161 w 10000"/>
                  <a:gd name="connsiteY997" fmla="*/ 6540 h 10000"/>
                  <a:gd name="connsiteX998" fmla="*/ 9139 w 10000"/>
                  <a:gd name="connsiteY998" fmla="*/ 6522 h 10000"/>
                  <a:gd name="connsiteX999" fmla="*/ 9128 w 10000"/>
                  <a:gd name="connsiteY999" fmla="*/ 6513 h 10000"/>
                  <a:gd name="connsiteX1000" fmla="*/ 9114 w 10000"/>
                  <a:gd name="connsiteY1000" fmla="*/ 6527 h 10000"/>
                  <a:gd name="connsiteX1001" fmla="*/ 9103 w 10000"/>
                  <a:gd name="connsiteY1001" fmla="*/ 6567 h 10000"/>
                  <a:gd name="connsiteX1002" fmla="*/ 9095 w 10000"/>
                  <a:gd name="connsiteY1002" fmla="*/ 6604 h 10000"/>
                  <a:gd name="connsiteX1003" fmla="*/ 9081 w 10000"/>
                  <a:gd name="connsiteY1003" fmla="*/ 6644 h 10000"/>
                  <a:gd name="connsiteX1004" fmla="*/ 9076 w 10000"/>
                  <a:gd name="connsiteY1004" fmla="*/ 6631 h 10000"/>
                  <a:gd name="connsiteX1005" fmla="*/ 9059 w 10000"/>
                  <a:gd name="connsiteY1005" fmla="*/ 6594 h 10000"/>
                  <a:gd name="connsiteX1006" fmla="*/ 9040 w 10000"/>
                  <a:gd name="connsiteY1006" fmla="*/ 6549 h 10000"/>
                  <a:gd name="connsiteX1007" fmla="*/ 9026 w 10000"/>
                  <a:gd name="connsiteY1007" fmla="*/ 6522 h 10000"/>
                  <a:gd name="connsiteX1008" fmla="*/ 9007 w 10000"/>
                  <a:gd name="connsiteY1008" fmla="*/ 6522 h 10000"/>
                  <a:gd name="connsiteX1009" fmla="*/ 9001 w 10000"/>
                  <a:gd name="connsiteY1009" fmla="*/ 6536 h 10000"/>
                  <a:gd name="connsiteX1010" fmla="*/ 8998 w 10000"/>
                  <a:gd name="connsiteY1010" fmla="*/ 6576 h 10000"/>
                  <a:gd name="connsiteX1011" fmla="*/ 8987 w 10000"/>
                  <a:gd name="connsiteY1011" fmla="*/ 6590 h 10000"/>
                  <a:gd name="connsiteX1012" fmla="*/ 8954 w 10000"/>
                  <a:gd name="connsiteY1012" fmla="*/ 6617 h 10000"/>
                  <a:gd name="connsiteX1013" fmla="*/ 8927 w 10000"/>
                  <a:gd name="connsiteY1013" fmla="*/ 6622 h 10000"/>
                  <a:gd name="connsiteX1014" fmla="*/ 8888 w 10000"/>
                  <a:gd name="connsiteY1014" fmla="*/ 6590 h 10000"/>
                  <a:gd name="connsiteX1015" fmla="*/ 8880 w 10000"/>
                  <a:gd name="connsiteY1015" fmla="*/ 6567 h 10000"/>
                  <a:gd name="connsiteX1016" fmla="*/ 8866 w 10000"/>
                  <a:gd name="connsiteY1016" fmla="*/ 6549 h 10000"/>
                  <a:gd name="connsiteX1017" fmla="*/ 8849 w 10000"/>
                  <a:gd name="connsiteY1017" fmla="*/ 6513 h 10000"/>
                  <a:gd name="connsiteX1018" fmla="*/ 8847 w 10000"/>
                  <a:gd name="connsiteY1018" fmla="*/ 6527 h 10000"/>
                  <a:gd name="connsiteX1019" fmla="*/ 8838 w 10000"/>
                  <a:gd name="connsiteY1019" fmla="*/ 6563 h 10000"/>
                  <a:gd name="connsiteX1020" fmla="*/ 8833 w 10000"/>
                  <a:gd name="connsiteY1020" fmla="*/ 6576 h 10000"/>
                  <a:gd name="connsiteX1021" fmla="*/ 8822 w 10000"/>
                  <a:gd name="connsiteY1021" fmla="*/ 6567 h 10000"/>
                  <a:gd name="connsiteX1022" fmla="*/ 8813 w 10000"/>
                  <a:gd name="connsiteY1022" fmla="*/ 6567 h 10000"/>
                  <a:gd name="connsiteX1023" fmla="*/ 8800 w 10000"/>
                  <a:gd name="connsiteY1023" fmla="*/ 6581 h 10000"/>
                  <a:gd name="connsiteX1024" fmla="*/ 8778 w 10000"/>
                  <a:gd name="connsiteY1024" fmla="*/ 6604 h 10000"/>
                  <a:gd name="connsiteX1025" fmla="*/ 8769 w 10000"/>
                  <a:gd name="connsiteY1025" fmla="*/ 6617 h 10000"/>
                  <a:gd name="connsiteX1026" fmla="*/ 8786 w 10000"/>
                  <a:gd name="connsiteY1026" fmla="*/ 6667 h 10000"/>
                  <a:gd name="connsiteX1027" fmla="*/ 8800 w 10000"/>
                  <a:gd name="connsiteY1027" fmla="*/ 6725 h 10000"/>
                  <a:gd name="connsiteX1028" fmla="*/ 8822 w 10000"/>
                  <a:gd name="connsiteY1028" fmla="*/ 6779 h 10000"/>
                  <a:gd name="connsiteX1029" fmla="*/ 8833 w 10000"/>
                  <a:gd name="connsiteY1029" fmla="*/ 6775 h 10000"/>
                  <a:gd name="connsiteX1030" fmla="*/ 8847 w 10000"/>
                  <a:gd name="connsiteY1030" fmla="*/ 6766 h 10000"/>
                  <a:gd name="connsiteX1031" fmla="*/ 8866 w 10000"/>
                  <a:gd name="connsiteY1031" fmla="*/ 6748 h 10000"/>
                  <a:gd name="connsiteX1032" fmla="*/ 8874 w 10000"/>
                  <a:gd name="connsiteY1032" fmla="*/ 6752 h 10000"/>
                  <a:gd name="connsiteX1033" fmla="*/ 8882 w 10000"/>
                  <a:gd name="connsiteY1033" fmla="*/ 6766 h 10000"/>
                  <a:gd name="connsiteX1034" fmla="*/ 8896 w 10000"/>
                  <a:gd name="connsiteY1034" fmla="*/ 6811 h 10000"/>
                  <a:gd name="connsiteX1035" fmla="*/ 8913 w 10000"/>
                  <a:gd name="connsiteY1035" fmla="*/ 6856 h 10000"/>
                  <a:gd name="connsiteX1036" fmla="*/ 8927 w 10000"/>
                  <a:gd name="connsiteY1036" fmla="*/ 6897 h 10000"/>
                  <a:gd name="connsiteX1037" fmla="*/ 8943 w 10000"/>
                  <a:gd name="connsiteY1037" fmla="*/ 6946 h 10000"/>
                  <a:gd name="connsiteX1038" fmla="*/ 8951 w 10000"/>
                  <a:gd name="connsiteY1038" fmla="*/ 6973 h 10000"/>
                  <a:gd name="connsiteX1039" fmla="*/ 8954 w 10000"/>
                  <a:gd name="connsiteY1039" fmla="*/ 6996 h 10000"/>
                  <a:gd name="connsiteX1040" fmla="*/ 8960 w 10000"/>
                  <a:gd name="connsiteY1040" fmla="*/ 7023 h 10000"/>
                  <a:gd name="connsiteX1041" fmla="*/ 8979 w 10000"/>
                  <a:gd name="connsiteY1041" fmla="*/ 7014 h 10000"/>
                  <a:gd name="connsiteX1042" fmla="*/ 8998 w 10000"/>
                  <a:gd name="connsiteY1042" fmla="*/ 6906 h 10000"/>
                  <a:gd name="connsiteX1043" fmla="*/ 9015 w 10000"/>
                  <a:gd name="connsiteY1043" fmla="*/ 6910 h 10000"/>
                  <a:gd name="connsiteX1044" fmla="*/ 9026 w 10000"/>
                  <a:gd name="connsiteY1044" fmla="*/ 6910 h 10000"/>
                  <a:gd name="connsiteX1045" fmla="*/ 9048 w 10000"/>
                  <a:gd name="connsiteY1045" fmla="*/ 6906 h 10000"/>
                  <a:gd name="connsiteX1046" fmla="*/ 9065 w 10000"/>
                  <a:gd name="connsiteY1046" fmla="*/ 6897 h 10000"/>
                  <a:gd name="connsiteX1047" fmla="*/ 9076 w 10000"/>
                  <a:gd name="connsiteY1047" fmla="*/ 6892 h 10000"/>
                  <a:gd name="connsiteX1048" fmla="*/ 9084 w 10000"/>
                  <a:gd name="connsiteY1048" fmla="*/ 6883 h 10000"/>
                  <a:gd name="connsiteX1049" fmla="*/ 9095 w 10000"/>
                  <a:gd name="connsiteY1049" fmla="*/ 6892 h 10000"/>
                  <a:gd name="connsiteX1050" fmla="*/ 9106 w 10000"/>
                  <a:gd name="connsiteY1050" fmla="*/ 6897 h 10000"/>
                  <a:gd name="connsiteX1051" fmla="*/ 9211 w 10000"/>
                  <a:gd name="connsiteY1051" fmla="*/ 7009 h 10000"/>
                  <a:gd name="connsiteX1052" fmla="*/ 9227 w 10000"/>
                  <a:gd name="connsiteY1052" fmla="*/ 7064 h 10000"/>
                  <a:gd name="connsiteX1053" fmla="*/ 9225 w 10000"/>
                  <a:gd name="connsiteY1053" fmla="*/ 7068 h 10000"/>
                  <a:gd name="connsiteX1054" fmla="*/ 9219 w 10000"/>
                  <a:gd name="connsiteY1054" fmla="*/ 7077 h 10000"/>
                  <a:gd name="connsiteX1055" fmla="*/ 9208 w 10000"/>
                  <a:gd name="connsiteY1055" fmla="*/ 7082 h 10000"/>
                  <a:gd name="connsiteX1056" fmla="*/ 9194 w 10000"/>
                  <a:gd name="connsiteY1056" fmla="*/ 7113 h 10000"/>
                  <a:gd name="connsiteX1057" fmla="*/ 9164 w 10000"/>
                  <a:gd name="connsiteY1057" fmla="*/ 7127 h 10000"/>
                  <a:gd name="connsiteX1058" fmla="*/ 9161 w 10000"/>
                  <a:gd name="connsiteY1058" fmla="*/ 7127 h 10000"/>
                  <a:gd name="connsiteX1059" fmla="*/ 9156 w 10000"/>
                  <a:gd name="connsiteY1059" fmla="*/ 7131 h 10000"/>
                  <a:gd name="connsiteX1060" fmla="*/ 9156 w 10000"/>
                  <a:gd name="connsiteY1060" fmla="*/ 7145 h 10000"/>
                  <a:gd name="connsiteX1061" fmla="*/ 9128 w 10000"/>
                  <a:gd name="connsiteY1061" fmla="*/ 7194 h 10000"/>
                  <a:gd name="connsiteX1062" fmla="*/ 9114 w 10000"/>
                  <a:gd name="connsiteY1062" fmla="*/ 7226 h 10000"/>
                  <a:gd name="connsiteX1063" fmla="*/ 9089 w 10000"/>
                  <a:gd name="connsiteY1063" fmla="*/ 7226 h 10000"/>
                  <a:gd name="connsiteX1064" fmla="*/ 9067 w 10000"/>
                  <a:gd name="connsiteY1064" fmla="*/ 7276 h 10000"/>
                  <a:gd name="connsiteX1065" fmla="*/ 9059 w 10000"/>
                  <a:gd name="connsiteY1065" fmla="*/ 7298 h 10000"/>
                  <a:gd name="connsiteX1066" fmla="*/ 9040 w 10000"/>
                  <a:gd name="connsiteY1066" fmla="*/ 7312 h 10000"/>
                  <a:gd name="connsiteX1067" fmla="*/ 8951 w 10000"/>
                  <a:gd name="connsiteY1067" fmla="*/ 7339 h 10000"/>
                  <a:gd name="connsiteX1068" fmla="*/ 8841 w 10000"/>
                  <a:gd name="connsiteY1068" fmla="*/ 7366 h 10000"/>
                  <a:gd name="connsiteX1069" fmla="*/ 8813 w 10000"/>
                  <a:gd name="connsiteY1069" fmla="*/ 7384 h 10000"/>
                  <a:gd name="connsiteX1070" fmla="*/ 8800 w 10000"/>
                  <a:gd name="connsiteY1070" fmla="*/ 7397 h 10000"/>
                  <a:gd name="connsiteX1071" fmla="*/ 8791 w 10000"/>
                  <a:gd name="connsiteY1071" fmla="*/ 7397 h 10000"/>
                  <a:gd name="connsiteX1072" fmla="*/ 8786 w 10000"/>
                  <a:gd name="connsiteY1072" fmla="*/ 7582 h 10000"/>
                  <a:gd name="connsiteX1073" fmla="*/ 8775 w 10000"/>
                  <a:gd name="connsiteY1073" fmla="*/ 7591 h 10000"/>
                  <a:gd name="connsiteX1074" fmla="*/ 8753 w 10000"/>
                  <a:gd name="connsiteY1074" fmla="*/ 7614 h 10000"/>
                  <a:gd name="connsiteX1075" fmla="*/ 8711 w 10000"/>
                  <a:gd name="connsiteY1075" fmla="*/ 7627 h 10000"/>
                  <a:gd name="connsiteX1076" fmla="*/ 8670 w 10000"/>
                  <a:gd name="connsiteY1076" fmla="*/ 7645 h 10000"/>
                  <a:gd name="connsiteX1077" fmla="*/ 8645 w 10000"/>
                  <a:gd name="connsiteY1077" fmla="*/ 7659 h 10000"/>
                  <a:gd name="connsiteX1078" fmla="*/ 8620 w 10000"/>
                  <a:gd name="connsiteY1078" fmla="*/ 7673 h 10000"/>
                  <a:gd name="connsiteX1079" fmla="*/ 8598 w 10000"/>
                  <a:gd name="connsiteY1079" fmla="*/ 7695 h 10000"/>
                  <a:gd name="connsiteX1080" fmla="*/ 8576 w 10000"/>
                  <a:gd name="connsiteY1080" fmla="*/ 7736 h 10000"/>
                  <a:gd name="connsiteX1081" fmla="*/ 8568 w 10000"/>
                  <a:gd name="connsiteY1081" fmla="*/ 7740 h 10000"/>
                  <a:gd name="connsiteX1082" fmla="*/ 8551 w 10000"/>
                  <a:gd name="connsiteY1082" fmla="*/ 7740 h 10000"/>
                  <a:gd name="connsiteX1083" fmla="*/ 8526 w 10000"/>
                  <a:gd name="connsiteY1083" fmla="*/ 7727 h 10000"/>
                  <a:gd name="connsiteX1084" fmla="*/ 8493 w 10000"/>
                  <a:gd name="connsiteY1084" fmla="*/ 7713 h 10000"/>
                  <a:gd name="connsiteX1085" fmla="*/ 8463 w 10000"/>
                  <a:gd name="connsiteY1085" fmla="*/ 7709 h 10000"/>
                  <a:gd name="connsiteX1086" fmla="*/ 8430 w 10000"/>
                  <a:gd name="connsiteY1086" fmla="*/ 7695 h 10000"/>
                  <a:gd name="connsiteX1087" fmla="*/ 8397 w 10000"/>
                  <a:gd name="connsiteY1087" fmla="*/ 7682 h 10000"/>
                  <a:gd name="connsiteX1088" fmla="*/ 8372 w 10000"/>
                  <a:gd name="connsiteY1088" fmla="*/ 7682 h 10000"/>
                  <a:gd name="connsiteX1089" fmla="*/ 8355 w 10000"/>
                  <a:gd name="connsiteY1089" fmla="*/ 7686 h 10000"/>
                  <a:gd name="connsiteX1090" fmla="*/ 8350 w 10000"/>
                  <a:gd name="connsiteY1090" fmla="*/ 7709 h 10000"/>
                  <a:gd name="connsiteX1091" fmla="*/ 8339 w 10000"/>
                  <a:gd name="connsiteY1091" fmla="*/ 7740 h 10000"/>
                  <a:gd name="connsiteX1092" fmla="*/ 8328 w 10000"/>
                  <a:gd name="connsiteY1092" fmla="*/ 7772 h 10000"/>
                  <a:gd name="connsiteX1093" fmla="*/ 8317 w 10000"/>
                  <a:gd name="connsiteY1093" fmla="*/ 7785 h 10000"/>
                  <a:gd name="connsiteX1094" fmla="*/ 8292 w 10000"/>
                  <a:gd name="connsiteY1094" fmla="*/ 7812 h 10000"/>
                  <a:gd name="connsiteX1095" fmla="*/ 8284 w 10000"/>
                  <a:gd name="connsiteY1095" fmla="*/ 7817 h 10000"/>
                  <a:gd name="connsiteX1096" fmla="*/ 8270 w 10000"/>
                  <a:gd name="connsiteY1096" fmla="*/ 7857 h 10000"/>
                  <a:gd name="connsiteX1097" fmla="*/ 8251 w 10000"/>
                  <a:gd name="connsiteY1097" fmla="*/ 7916 h 10000"/>
                  <a:gd name="connsiteX1098" fmla="*/ 8223 w 10000"/>
                  <a:gd name="connsiteY1098" fmla="*/ 8002 h 10000"/>
                  <a:gd name="connsiteX1099" fmla="*/ 8206 w 10000"/>
                  <a:gd name="connsiteY1099" fmla="*/ 8051 h 10000"/>
                  <a:gd name="connsiteX1100" fmla="*/ 8198 w 10000"/>
                  <a:gd name="connsiteY1100" fmla="*/ 8056 h 10000"/>
                  <a:gd name="connsiteX1101" fmla="*/ 8179 w 10000"/>
                  <a:gd name="connsiteY1101" fmla="*/ 8065 h 10000"/>
                  <a:gd name="connsiteX1102" fmla="*/ 8140 w 10000"/>
                  <a:gd name="connsiteY1102" fmla="*/ 8074 h 10000"/>
                  <a:gd name="connsiteX1103" fmla="*/ 8102 w 10000"/>
                  <a:gd name="connsiteY1103" fmla="*/ 8088 h 10000"/>
                  <a:gd name="connsiteX1104" fmla="*/ 8068 w 10000"/>
                  <a:gd name="connsiteY1104" fmla="*/ 8092 h 10000"/>
                  <a:gd name="connsiteX1105" fmla="*/ 8057 w 10000"/>
                  <a:gd name="connsiteY1105" fmla="*/ 8101 h 10000"/>
                  <a:gd name="connsiteX1106" fmla="*/ 8057 w 10000"/>
                  <a:gd name="connsiteY1106" fmla="*/ 8128 h 10000"/>
                  <a:gd name="connsiteX1107" fmla="*/ 8052 w 10000"/>
                  <a:gd name="connsiteY1107" fmla="*/ 8160 h 10000"/>
                  <a:gd name="connsiteX1108" fmla="*/ 8046 w 10000"/>
                  <a:gd name="connsiteY1108" fmla="*/ 8155 h 10000"/>
                  <a:gd name="connsiteX1109" fmla="*/ 8038 w 10000"/>
                  <a:gd name="connsiteY1109" fmla="*/ 8146 h 10000"/>
                  <a:gd name="connsiteX1110" fmla="*/ 8038 w 10000"/>
                  <a:gd name="connsiteY1110" fmla="*/ 8142 h 10000"/>
                  <a:gd name="connsiteX1111" fmla="*/ 8035 w 10000"/>
                  <a:gd name="connsiteY1111" fmla="*/ 8115 h 10000"/>
                  <a:gd name="connsiteX1112" fmla="*/ 8030 w 10000"/>
                  <a:gd name="connsiteY1112" fmla="*/ 8088 h 10000"/>
                  <a:gd name="connsiteX1113" fmla="*/ 8019 w 10000"/>
                  <a:gd name="connsiteY1113" fmla="*/ 8078 h 10000"/>
                  <a:gd name="connsiteX1114" fmla="*/ 8013 w 10000"/>
                  <a:gd name="connsiteY1114" fmla="*/ 8088 h 10000"/>
                  <a:gd name="connsiteX1115" fmla="*/ 7994 w 10000"/>
                  <a:gd name="connsiteY1115" fmla="*/ 8119 h 10000"/>
                  <a:gd name="connsiteX1116" fmla="*/ 7977 w 10000"/>
                  <a:gd name="connsiteY1116" fmla="*/ 8146 h 10000"/>
                  <a:gd name="connsiteX1117" fmla="*/ 7955 w 10000"/>
                  <a:gd name="connsiteY1117" fmla="*/ 8173 h 10000"/>
                  <a:gd name="connsiteX1118" fmla="*/ 7933 w 10000"/>
                  <a:gd name="connsiteY1118" fmla="*/ 8200 h 10000"/>
                  <a:gd name="connsiteX1119" fmla="*/ 7922 w 10000"/>
                  <a:gd name="connsiteY1119" fmla="*/ 8236 h 10000"/>
                  <a:gd name="connsiteX1120" fmla="*/ 7908 w 10000"/>
                  <a:gd name="connsiteY1120" fmla="*/ 8286 h 10000"/>
                  <a:gd name="connsiteX1121" fmla="*/ 7914 w 10000"/>
                  <a:gd name="connsiteY1121" fmla="*/ 8290 h 10000"/>
                  <a:gd name="connsiteX1122" fmla="*/ 7917 w 10000"/>
                  <a:gd name="connsiteY1122" fmla="*/ 8300 h 10000"/>
                  <a:gd name="connsiteX1123" fmla="*/ 7925 w 10000"/>
                  <a:gd name="connsiteY1123" fmla="*/ 8313 h 10000"/>
                  <a:gd name="connsiteX1124" fmla="*/ 7939 w 10000"/>
                  <a:gd name="connsiteY1124" fmla="*/ 8331 h 10000"/>
                  <a:gd name="connsiteX1125" fmla="*/ 7947 w 10000"/>
                  <a:gd name="connsiteY1125" fmla="*/ 8345 h 10000"/>
                  <a:gd name="connsiteX1126" fmla="*/ 7961 w 10000"/>
                  <a:gd name="connsiteY1126" fmla="*/ 8367 h 10000"/>
                  <a:gd name="connsiteX1127" fmla="*/ 7969 w 10000"/>
                  <a:gd name="connsiteY1127" fmla="*/ 8381 h 10000"/>
                  <a:gd name="connsiteX1128" fmla="*/ 7972 w 10000"/>
                  <a:gd name="connsiteY1128" fmla="*/ 8394 h 10000"/>
                  <a:gd name="connsiteX1129" fmla="*/ 7977 w 10000"/>
                  <a:gd name="connsiteY1129" fmla="*/ 8421 h 10000"/>
                  <a:gd name="connsiteX1130" fmla="*/ 7986 w 10000"/>
                  <a:gd name="connsiteY1130" fmla="*/ 8444 h 10000"/>
                  <a:gd name="connsiteX1131" fmla="*/ 7997 w 10000"/>
                  <a:gd name="connsiteY1131" fmla="*/ 8471 h 10000"/>
                  <a:gd name="connsiteX1132" fmla="*/ 7964 w 10000"/>
                  <a:gd name="connsiteY1132" fmla="*/ 8561 h 10000"/>
                  <a:gd name="connsiteX1133" fmla="*/ 7889 w 10000"/>
                  <a:gd name="connsiteY1133" fmla="*/ 8579 h 10000"/>
                  <a:gd name="connsiteX1134" fmla="*/ 7864 w 10000"/>
                  <a:gd name="connsiteY1134" fmla="*/ 8561 h 10000"/>
                  <a:gd name="connsiteX1135" fmla="*/ 7834 w 10000"/>
                  <a:gd name="connsiteY1135" fmla="*/ 8525 h 10000"/>
                  <a:gd name="connsiteX1136" fmla="*/ 7801 w 10000"/>
                  <a:gd name="connsiteY1136" fmla="*/ 8498 h 10000"/>
                  <a:gd name="connsiteX1137" fmla="*/ 7776 w 10000"/>
                  <a:gd name="connsiteY1137" fmla="*/ 8484 h 10000"/>
                  <a:gd name="connsiteX1138" fmla="*/ 7765 w 10000"/>
                  <a:gd name="connsiteY1138" fmla="*/ 8502 h 10000"/>
                  <a:gd name="connsiteX1139" fmla="*/ 7754 w 10000"/>
                  <a:gd name="connsiteY1139" fmla="*/ 8530 h 10000"/>
                  <a:gd name="connsiteX1140" fmla="*/ 7737 w 10000"/>
                  <a:gd name="connsiteY1140" fmla="*/ 8575 h 10000"/>
                  <a:gd name="connsiteX1141" fmla="*/ 7724 w 10000"/>
                  <a:gd name="connsiteY1141" fmla="*/ 8588 h 10000"/>
                  <a:gd name="connsiteX1142" fmla="*/ 7699 w 10000"/>
                  <a:gd name="connsiteY1142" fmla="*/ 8602 h 10000"/>
                  <a:gd name="connsiteX1143" fmla="*/ 7666 w 10000"/>
                  <a:gd name="connsiteY1143" fmla="*/ 8633 h 10000"/>
                  <a:gd name="connsiteX1144" fmla="*/ 7666 w 10000"/>
                  <a:gd name="connsiteY1144" fmla="*/ 8647 h 10000"/>
                  <a:gd name="connsiteX1145" fmla="*/ 7668 w 10000"/>
                  <a:gd name="connsiteY1145" fmla="*/ 8674 h 10000"/>
                  <a:gd name="connsiteX1146" fmla="*/ 7679 w 10000"/>
                  <a:gd name="connsiteY1146" fmla="*/ 8746 h 10000"/>
                  <a:gd name="connsiteX1147" fmla="*/ 7679 w 10000"/>
                  <a:gd name="connsiteY1147" fmla="*/ 8791 h 10000"/>
                  <a:gd name="connsiteX1148" fmla="*/ 7679 w 10000"/>
                  <a:gd name="connsiteY1148" fmla="*/ 8832 h 10000"/>
                  <a:gd name="connsiteX1149" fmla="*/ 7688 w 10000"/>
                  <a:gd name="connsiteY1149" fmla="*/ 8868 h 10000"/>
                  <a:gd name="connsiteX1150" fmla="*/ 7602 w 10000"/>
                  <a:gd name="connsiteY1150" fmla="*/ 8890 h 10000"/>
                  <a:gd name="connsiteX1151" fmla="*/ 7602 w 10000"/>
                  <a:gd name="connsiteY1151" fmla="*/ 8908 h 10000"/>
                  <a:gd name="connsiteX1152" fmla="*/ 7602 w 10000"/>
                  <a:gd name="connsiteY1152" fmla="*/ 8963 h 10000"/>
                  <a:gd name="connsiteX1153" fmla="*/ 7591 w 10000"/>
                  <a:gd name="connsiteY1153" fmla="*/ 8963 h 10000"/>
                  <a:gd name="connsiteX1154" fmla="*/ 7577 w 10000"/>
                  <a:gd name="connsiteY1154" fmla="*/ 8949 h 10000"/>
                  <a:gd name="connsiteX1155" fmla="*/ 7552 w 10000"/>
                  <a:gd name="connsiteY1155" fmla="*/ 8922 h 10000"/>
                  <a:gd name="connsiteX1156" fmla="*/ 7539 w 10000"/>
                  <a:gd name="connsiteY1156" fmla="*/ 8895 h 10000"/>
                  <a:gd name="connsiteX1157" fmla="*/ 7514 w 10000"/>
                  <a:gd name="connsiteY1157" fmla="*/ 8859 h 10000"/>
                  <a:gd name="connsiteX1158" fmla="*/ 7489 w 10000"/>
                  <a:gd name="connsiteY1158" fmla="*/ 8841 h 10000"/>
                  <a:gd name="connsiteX1159" fmla="*/ 7467 w 10000"/>
                  <a:gd name="connsiteY1159" fmla="*/ 8832 h 10000"/>
                  <a:gd name="connsiteX1160" fmla="*/ 7459 w 10000"/>
                  <a:gd name="connsiteY1160" fmla="*/ 8827 h 10000"/>
                  <a:gd name="connsiteX1161" fmla="*/ 7442 w 10000"/>
                  <a:gd name="connsiteY1161" fmla="*/ 8827 h 10000"/>
                  <a:gd name="connsiteX1162" fmla="*/ 7425 w 10000"/>
                  <a:gd name="connsiteY1162" fmla="*/ 8827 h 10000"/>
                  <a:gd name="connsiteX1163" fmla="*/ 7406 w 10000"/>
                  <a:gd name="connsiteY1163" fmla="*/ 8827 h 10000"/>
                  <a:gd name="connsiteX1164" fmla="*/ 7379 w 10000"/>
                  <a:gd name="connsiteY1164" fmla="*/ 8827 h 10000"/>
                  <a:gd name="connsiteX1165" fmla="*/ 7359 w 10000"/>
                  <a:gd name="connsiteY1165" fmla="*/ 8827 h 10000"/>
                  <a:gd name="connsiteX1166" fmla="*/ 7334 w 10000"/>
                  <a:gd name="connsiteY1166" fmla="*/ 8827 h 10000"/>
                  <a:gd name="connsiteX1167" fmla="*/ 7318 w 10000"/>
                  <a:gd name="connsiteY1167" fmla="*/ 8827 h 10000"/>
                  <a:gd name="connsiteX1168" fmla="*/ 7290 w 10000"/>
                  <a:gd name="connsiteY1168" fmla="*/ 8827 h 10000"/>
                  <a:gd name="connsiteX1169" fmla="*/ 7265 w 10000"/>
                  <a:gd name="connsiteY1169" fmla="*/ 8832 h 10000"/>
                  <a:gd name="connsiteX1170" fmla="*/ 7254 w 10000"/>
                  <a:gd name="connsiteY1170" fmla="*/ 8832 h 10000"/>
                  <a:gd name="connsiteX1171" fmla="*/ 7249 w 10000"/>
                  <a:gd name="connsiteY1171" fmla="*/ 8845 h 10000"/>
                  <a:gd name="connsiteX1172" fmla="*/ 7246 w 10000"/>
                  <a:gd name="connsiteY1172" fmla="*/ 8859 h 10000"/>
                  <a:gd name="connsiteX1173" fmla="*/ 7241 w 10000"/>
                  <a:gd name="connsiteY1173" fmla="*/ 8881 h 10000"/>
                  <a:gd name="connsiteX1174" fmla="*/ 7238 w 10000"/>
                  <a:gd name="connsiteY1174" fmla="*/ 8917 h 10000"/>
                  <a:gd name="connsiteX1175" fmla="*/ 7238 w 10000"/>
                  <a:gd name="connsiteY1175" fmla="*/ 8935 h 10000"/>
                  <a:gd name="connsiteX1176" fmla="*/ 7224 w 10000"/>
                  <a:gd name="connsiteY1176" fmla="*/ 8935 h 10000"/>
                  <a:gd name="connsiteX1177" fmla="*/ 7205 w 10000"/>
                  <a:gd name="connsiteY1177" fmla="*/ 8935 h 10000"/>
                  <a:gd name="connsiteX1178" fmla="*/ 7183 w 10000"/>
                  <a:gd name="connsiteY1178" fmla="*/ 8931 h 10000"/>
                  <a:gd name="connsiteX1179" fmla="*/ 7169 w 10000"/>
                  <a:gd name="connsiteY1179" fmla="*/ 8931 h 10000"/>
                  <a:gd name="connsiteX1180" fmla="*/ 7150 w 10000"/>
                  <a:gd name="connsiteY1180" fmla="*/ 8931 h 10000"/>
                  <a:gd name="connsiteX1181" fmla="*/ 7136 w 10000"/>
                  <a:gd name="connsiteY1181" fmla="*/ 8917 h 10000"/>
                  <a:gd name="connsiteX1182" fmla="*/ 7136 w 10000"/>
                  <a:gd name="connsiteY1182" fmla="*/ 8895 h 10000"/>
                  <a:gd name="connsiteX1183" fmla="*/ 7141 w 10000"/>
                  <a:gd name="connsiteY1183" fmla="*/ 8890 h 10000"/>
                  <a:gd name="connsiteX1184" fmla="*/ 7166 w 10000"/>
                  <a:gd name="connsiteY1184" fmla="*/ 8854 h 10000"/>
                  <a:gd name="connsiteX1185" fmla="*/ 7177 w 10000"/>
                  <a:gd name="connsiteY1185" fmla="*/ 8832 h 10000"/>
                  <a:gd name="connsiteX1186" fmla="*/ 7185 w 10000"/>
                  <a:gd name="connsiteY1186" fmla="*/ 8814 h 10000"/>
                  <a:gd name="connsiteX1187" fmla="*/ 7199 w 10000"/>
                  <a:gd name="connsiteY1187" fmla="*/ 8787 h 10000"/>
                  <a:gd name="connsiteX1188" fmla="*/ 7205 w 10000"/>
                  <a:gd name="connsiteY1188" fmla="*/ 8773 h 10000"/>
                  <a:gd name="connsiteX1189" fmla="*/ 7213 w 10000"/>
                  <a:gd name="connsiteY1189" fmla="*/ 8701 h 10000"/>
                  <a:gd name="connsiteX1190" fmla="*/ 7216 w 10000"/>
                  <a:gd name="connsiteY1190" fmla="*/ 8683 h 10000"/>
                  <a:gd name="connsiteX1191" fmla="*/ 7221 w 10000"/>
                  <a:gd name="connsiteY1191" fmla="*/ 8656 h 10000"/>
                  <a:gd name="connsiteX1192" fmla="*/ 7221 w 10000"/>
                  <a:gd name="connsiteY1192" fmla="*/ 8633 h 10000"/>
                  <a:gd name="connsiteX1193" fmla="*/ 7221 w 10000"/>
                  <a:gd name="connsiteY1193" fmla="*/ 8615 h 10000"/>
                  <a:gd name="connsiteX1194" fmla="*/ 7221 w 10000"/>
                  <a:gd name="connsiteY1194" fmla="*/ 8593 h 10000"/>
                  <a:gd name="connsiteX1195" fmla="*/ 7221 w 10000"/>
                  <a:gd name="connsiteY1195" fmla="*/ 8566 h 10000"/>
                  <a:gd name="connsiteX1196" fmla="*/ 7224 w 10000"/>
                  <a:gd name="connsiteY1196" fmla="*/ 8561 h 10000"/>
                  <a:gd name="connsiteX1197" fmla="*/ 7238 w 10000"/>
                  <a:gd name="connsiteY1197" fmla="*/ 8543 h 10000"/>
                  <a:gd name="connsiteX1198" fmla="*/ 7241 w 10000"/>
                  <a:gd name="connsiteY1198" fmla="*/ 8530 h 10000"/>
                  <a:gd name="connsiteX1199" fmla="*/ 7249 w 10000"/>
                  <a:gd name="connsiteY1199" fmla="*/ 8512 h 10000"/>
                  <a:gd name="connsiteX1200" fmla="*/ 7249 w 10000"/>
                  <a:gd name="connsiteY1200" fmla="*/ 8502 h 10000"/>
                  <a:gd name="connsiteX1201" fmla="*/ 7249 w 10000"/>
                  <a:gd name="connsiteY1201" fmla="*/ 8475 h 10000"/>
                  <a:gd name="connsiteX1202" fmla="*/ 7246 w 10000"/>
                  <a:gd name="connsiteY1202" fmla="*/ 8457 h 10000"/>
                  <a:gd name="connsiteX1203" fmla="*/ 7241 w 10000"/>
                  <a:gd name="connsiteY1203" fmla="*/ 8444 h 10000"/>
                  <a:gd name="connsiteX1204" fmla="*/ 7232 w 10000"/>
                  <a:gd name="connsiteY1204" fmla="*/ 8435 h 10000"/>
                  <a:gd name="connsiteX1205" fmla="*/ 7224 w 10000"/>
                  <a:gd name="connsiteY1205" fmla="*/ 8430 h 10000"/>
                  <a:gd name="connsiteX1206" fmla="*/ 7208 w 10000"/>
                  <a:gd name="connsiteY1206" fmla="*/ 8408 h 10000"/>
                  <a:gd name="connsiteX1207" fmla="*/ 7199 w 10000"/>
                  <a:gd name="connsiteY1207" fmla="*/ 8403 h 10000"/>
                  <a:gd name="connsiteX1208" fmla="*/ 7205 w 10000"/>
                  <a:gd name="connsiteY1208" fmla="*/ 8372 h 10000"/>
                  <a:gd name="connsiteX1209" fmla="*/ 7208 w 10000"/>
                  <a:gd name="connsiteY1209" fmla="*/ 8354 h 10000"/>
                  <a:gd name="connsiteX1210" fmla="*/ 7213 w 10000"/>
                  <a:gd name="connsiteY1210" fmla="*/ 8345 h 10000"/>
                  <a:gd name="connsiteX1211" fmla="*/ 7224 w 10000"/>
                  <a:gd name="connsiteY1211" fmla="*/ 8331 h 10000"/>
                  <a:gd name="connsiteX1212" fmla="*/ 7238 w 10000"/>
                  <a:gd name="connsiteY1212" fmla="*/ 8313 h 10000"/>
                  <a:gd name="connsiteX1213" fmla="*/ 7241 w 10000"/>
                  <a:gd name="connsiteY1213" fmla="*/ 8304 h 10000"/>
                  <a:gd name="connsiteX1214" fmla="*/ 7254 w 10000"/>
                  <a:gd name="connsiteY1214" fmla="*/ 8286 h 10000"/>
                  <a:gd name="connsiteX1215" fmla="*/ 7265 w 10000"/>
                  <a:gd name="connsiteY1215" fmla="*/ 8272 h 10000"/>
                  <a:gd name="connsiteX1216" fmla="*/ 7271 w 10000"/>
                  <a:gd name="connsiteY1216" fmla="*/ 8263 h 10000"/>
                  <a:gd name="connsiteX1217" fmla="*/ 7279 w 10000"/>
                  <a:gd name="connsiteY1217" fmla="*/ 8245 h 10000"/>
                  <a:gd name="connsiteX1218" fmla="*/ 7274 w 10000"/>
                  <a:gd name="connsiteY1218" fmla="*/ 8223 h 10000"/>
                  <a:gd name="connsiteX1219" fmla="*/ 7265 w 10000"/>
                  <a:gd name="connsiteY1219" fmla="*/ 8200 h 10000"/>
                  <a:gd name="connsiteX1220" fmla="*/ 7263 w 10000"/>
                  <a:gd name="connsiteY1220" fmla="*/ 8187 h 10000"/>
                  <a:gd name="connsiteX1221" fmla="*/ 7257 w 10000"/>
                  <a:gd name="connsiteY1221" fmla="*/ 8187 h 10000"/>
                  <a:gd name="connsiteX1222" fmla="*/ 7254 w 10000"/>
                  <a:gd name="connsiteY1222" fmla="*/ 8196 h 10000"/>
                  <a:gd name="connsiteX1223" fmla="*/ 7246 w 10000"/>
                  <a:gd name="connsiteY1223" fmla="*/ 8209 h 10000"/>
                  <a:gd name="connsiteX1224" fmla="*/ 7241 w 10000"/>
                  <a:gd name="connsiteY1224" fmla="*/ 8209 h 10000"/>
                  <a:gd name="connsiteX1225" fmla="*/ 7238 w 10000"/>
                  <a:gd name="connsiteY1225" fmla="*/ 8214 h 10000"/>
                  <a:gd name="connsiteX1226" fmla="*/ 7221 w 10000"/>
                  <a:gd name="connsiteY1226" fmla="*/ 8173 h 10000"/>
                  <a:gd name="connsiteX1227" fmla="*/ 7185 w 10000"/>
                  <a:gd name="connsiteY1227" fmla="*/ 8106 h 10000"/>
                  <a:gd name="connsiteX1228" fmla="*/ 7174 w 10000"/>
                  <a:gd name="connsiteY1228" fmla="*/ 8078 h 10000"/>
                  <a:gd name="connsiteX1229" fmla="*/ 7169 w 10000"/>
                  <a:gd name="connsiteY1229" fmla="*/ 8056 h 10000"/>
                  <a:gd name="connsiteX1230" fmla="*/ 7166 w 10000"/>
                  <a:gd name="connsiteY1230" fmla="*/ 8042 h 10000"/>
                  <a:gd name="connsiteX1231" fmla="*/ 7161 w 10000"/>
                  <a:gd name="connsiteY1231" fmla="*/ 8051 h 10000"/>
                  <a:gd name="connsiteX1232" fmla="*/ 7158 w 10000"/>
                  <a:gd name="connsiteY1232" fmla="*/ 8051 h 10000"/>
                  <a:gd name="connsiteX1233" fmla="*/ 7141 w 10000"/>
                  <a:gd name="connsiteY1233" fmla="*/ 8056 h 10000"/>
                  <a:gd name="connsiteX1234" fmla="*/ 7116 w 10000"/>
                  <a:gd name="connsiteY1234" fmla="*/ 8051 h 10000"/>
                  <a:gd name="connsiteX1235" fmla="*/ 7094 w 10000"/>
                  <a:gd name="connsiteY1235" fmla="*/ 8051 h 10000"/>
                  <a:gd name="connsiteX1236" fmla="*/ 7081 w 10000"/>
                  <a:gd name="connsiteY1236" fmla="*/ 8011 h 10000"/>
                  <a:gd name="connsiteX1237" fmla="*/ 7081 w 10000"/>
                  <a:gd name="connsiteY1237" fmla="*/ 8002 h 10000"/>
                  <a:gd name="connsiteX1238" fmla="*/ 7078 w 10000"/>
                  <a:gd name="connsiteY1238" fmla="*/ 7984 h 10000"/>
                  <a:gd name="connsiteX1239" fmla="*/ 7072 w 10000"/>
                  <a:gd name="connsiteY1239" fmla="*/ 7970 h 10000"/>
                  <a:gd name="connsiteX1240" fmla="*/ 7045 w 10000"/>
                  <a:gd name="connsiteY1240" fmla="*/ 7948 h 10000"/>
                  <a:gd name="connsiteX1241" fmla="*/ 7020 w 10000"/>
                  <a:gd name="connsiteY1241" fmla="*/ 7957 h 10000"/>
                  <a:gd name="connsiteX1242" fmla="*/ 7001 w 10000"/>
                  <a:gd name="connsiteY1242" fmla="*/ 7970 h 10000"/>
                  <a:gd name="connsiteX1243" fmla="*/ 6981 w 10000"/>
                  <a:gd name="connsiteY1243" fmla="*/ 7984 h 10000"/>
                  <a:gd name="connsiteX1244" fmla="*/ 6976 w 10000"/>
                  <a:gd name="connsiteY1244" fmla="*/ 7984 h 10000"/>
                  <a:gd name="connsiteX1245" fmla="*/ 6973 w 10000"/>
                  <a:gd name="connsiteY1245" fmla="*/ 7984 h 10000"/>
                  <a:gd name="connsiteX1246" fmla="*/ 6959 w 10000"/>
                  <a:gd name="connsiteY1246" fmla="*/ 7984 h 10000"/>
                  <a:gd name="connsiteX1247" fmla="*/ 6948 w 10000"/>
                  <a:gd name="connsiteY1247" fmla="*/ 7961 h 10000"/>
                  <a:gd name="connsiteX1248" fmla="*/ 6934 w 10000"/>
                  <a:gd name="connsiteY1248" fmla="*/ 7943 h 10000"/>
                  <a:gd name="connsiteX1249" fmla="*/ 6932 w 10000"/>
                  <a:gd name="connsiteY1249" fmla="*/ 7943 h 10000"/>
                  <a:gd name="connsiteX1250" fmla="*/ 6918 w 10000"/>
                  <a:gd name="connsiteY1250" fmla="*/ 7961 h 10000"/>
                  <a:gd name="connsiteX1251" fmla="*/ 6904 w 10000"/>
                  <a:gd name="connsiteY1251" fmla="*/ 7975 h 10000"/>
                  <a:gd name="connsiteX1252" fmla="*/ 6896 w 10000"/>
                  <a:gd name="connsiteY1252" fmla="*/ 7997 h 10000"/>
                  <a:gd name="connsiteX1253" fmla="*/ 6887 w 10000"/>
                  <a:gd name="connsiteY1253" fmla="*/ 8002 h 10000"/>
                  <a:gd name="connsiteX1254" fmla="*/ 6879 w 10000"/>
                  <a:gd name="connsiteY1254" fmla="*/ 8011 h 10000"/>
                  <a:gd name="connsiteX1255" fmla="*/ 6868 w 10000"/>
                  <a:gd name="connsiteY1255" fmla="*/ 8015 h 10000"/>
                  <a:gd name="connsiteX1256" fmla="*/ 6852 w 10000"/>
                  <a:gd name="connsiteY1256" fmla="*/ 8024 h 10000"/>
                  <a:gd name="connsiteX1257" fmla="*/ 6813 w 10000"/>
                  <a:gd name="connsiteY1257" fmla="*/ 8042 h 10000"/>
                  <a:gd name="connsiteX1258" fmla="*/ 6780 w 10000"/>
                  <a:gd name="connsiteY1258" fmla="*/ 8065 h 10000"/>
                  <a:gd name="connsiteX1259" fmla="*/ 6763 w 10000"/>
                  <a:gd name="connsiteY1259" fmla="*/ 8078 h 10000"/>
                  <a:gd name="connsiteX1260" fmla="*/ 6755 w 10000"/>
                  <a:gd name="connsiteY1260" fmla="*/ 8088 h 10000"/>
                  <a:gd name="connsiteX1261" fmla="*/ 6716 w 10000"/>
                  <a:gd name="connsiteY1261" fmla="*/ 8119 h 10000"/>
                  <a:gd name="connsiteX1262" fmla="*/ 6711 w 10000"/>
                  <a:gd name="connsiteY1262" fmla="*/ 8128 h 10000"/>
                  <a:gd name="connsiteX1263" fmla="*/ 6711 w 10000"/>
                  <a:gd name="connsiteY1263" fmla="*/ 8169 h 10000"/>
                  <a:gd name="connsiteX1264" fmla="*/ 6711 w 10000"/>
                  <a:gd name="connsiteY1264" fmla="*/ 8173 h 10000"/>
                  <a:gd name="connsiteX1265" fmla="*/ 6716 w 10000"/>
                  <a:gd name="connsiteY1265" fmla="*/ 8200 h 10000"/>
                  <a:gd name="connsiteX1266" fmla="*/ 6708 w 10000"/>
                  <a:gd name="connsiteY1266" fmla="*/ 8223 h 10000"/>
                  <a:gd name="connsiteX1267" fmla="*/ 6708 w 10000"/>
                  <a:gd name="connsiteY1267" fmla="*/ 8236 h 10000"/>
                  <a:gd name="connsiteX1268" fmla="*/ 6708 w 10000"/>
                  <a:gd name="connsiteY1268" fmla="*/ 8272 h 10000"/>
                  <a:gd name="connsiteX1269" fmla="*/ 6711 w 10000"/>
                  <a:gd name="connsiteY1269" fmla="*/ 8290 h 10000"/>
                  <a:gd name="connsiteX1270" fmla="*/ 6716 w 10000"/>
                  <a:gd name="connsiteY1270" fmla="*/ 8304 h 10000"/>
                  <a:gd name="connsiteX1271" fmla="*/ 6711 w 10000"/>
                  <a:gd name="connsiteY1271" fmla="*/ 8313 h 10000"/>
                  <a:gd name="connsiteX1272" fmla="*/ 6683 w 10000"/>
                  <a:gd name="connsiteY1272" fmla="*/ 8318 h 10000"/>
                  <a:gd name="connsiteX1273" fmla="*/ 6661 w 10000"/>
                  <a:gd name="connsiteY1273" fmla="*/ 8327 h 10000"/>
                  <a:gd name="connsiteX1274" fmla="*/ 6631 w 10000"/>
                  <a:gd name="connsiteY1274" fmla="*/ 8327 h 10000"/>
                  <a:gd name="connsiteX1275" fmla="*/ 6611 w 10000"/>
                  <a:gd name="connsiteY1275" fmla="*/ 8327 h 10000"/>
                  <a:gd name="connsiteX1276" fmla="*/ 6598 w 10000"/>
                  <a:gd name="connsiteY1276" fmla="*/ 8327 h 10000"/>
                  <a:gd name="connsiteX1277" fmla="*/ 6595 w 10000"/>
                  <a:gd name="connsiteY1277" fmla="*/ 8340 h 10000"/>
                  <a:gd name="connsiteX1278" fmla="*/ 6587 w 10000"/>
                  <a:gd name="connsiteY1278" fmla="*/ 8358 h 10000"/>
                  <a:gd name="connsiteX1279" fmla="*/ 6578 w 10000"/>
                  <a:gd name="connsiteY1279" fmla="*/ 8408 h 10000"/>
                  <a:gd name="connsiteX1280" fmla="*/ 6578 w 10000"/>
                  <a:gd name="connsiteY1280" fmla="*/ 8421 h 10000"/>
                  <a:gd name="connsiteX1281" fmla="*/ 6578 w 10000"/>
                  <a:gd name="connsiteY1281" fmla="*/ 8430 h 10000"/>
                  <a:gd name="connsiteX1282" fmla="*/ 6573 w 10000"/>
                  <a:gd name="connsiteY1282" fmla="*/ 8435 h 10000"/>
                  <a:gd name="connsiteX1283" fmla="*/ 6556 w 10000"/>
                  <a:gd name="connsiteY1283" fmla="*/ 8435 h 10000"/>
                  <a:gd name="connsiteX1284" fmla="*/ 6545 w 10000"/>
                  <a:gd name="connsiteY1284" fmla="*/ 8435 h 10000"/>
                  <a:gd name="connsiteX1285" fmla="*/ 6523 w 10000"/>
                  <a:gd name="connsiteY1285" fmla="*/ 8435 h 10000"/>
                  <a:gd name="connsiteX1286" fmla="*/ 6493 w 10000"/>
                  <a:gd name="connsiteY1286" fmla="*/ 8430 h 10000"/>
                  <a:gd name="connsiteX1287" fmla="*/ 6490 w 10000"/>
                  <a:gd name="connsiteY1287" fmla="*/ 8430 h 10000"/>
                  <a:gd name="connsiteX1288" fmla="*/ 6485 w 10000"/>
                  <a:gd name="connsiteY1288" fmla="*/ 8444 h 10000"/>
                  <a:gd name="connsiteX1289" fmla="*/ 6465 w 10000"/>
                  <a:gd name="connsiteY1289" fmla="*/ 8475 h 10000"/>
                  <a:gd name="connsiteX1290" fmla="*/ 6451 w 10000"/>
                  <a:gd name="connsiteY1290" fmla="*/ 8498 h 10000"/>
                  <a:gd name="connsiteX1291" fmla="*/ 6435 w 10000"/>
                  <a:gd name="connsiteY1291" fmla="*/ 8525 h 10000"/>
                  <a:gd name="connsiteX1292" fmla="*/ 6421 w 10000"/>
                  <a:gd name="connsiteY1292" fmla="*/ 8539 h 10000"/>
                  <a:gd name="connsiteX1293" fmla="*/ 6410 w 10000"/>
                  <a:gd name="connsiteY1293" fmla="*/ 8561 h 10000"/>
                  <a:gd name="connsiteX1294" fmla="*/ 6402 w 10000"/>
                  <a:gd name="connsiteY1294" fmla="*/ 8575 h 10000"/>
                  <a:gd name="connsiteX1295" fmla="*/ 6402 w 10000"/>
                  <a:gd name="connsiteY1295" fmla="*/ 8593 h 10000"/>
                  <a:gd name="connsiteX1296" fmla="*/ 6402 w 10000"/>
                  <a:gd name="connsiteY1296" fmla="*/ 8620 h 10000"/>
                  <a:gd name="connsiteX1297" fmla="*/ 6405 w 10000"/>
                  <a:gd name="connsiteY1297" fmla="*/ 8660 h 10000"/>
                  <a:gd name="connsiteX1298" fmla="*/ 6405 w 10000"/>
                  <a:gd name="connsiteY1298" fmla="*/ 8674 h 10000"/>
                  <a:gd name="connsiteX1299" fmla="*/ 6405 w 10000"/>
                  <a:gd name="connsiteY1299" fmla="*/ 8683 h 10000"/>
                  <a:gd name="connsiteX1300" fmla="*/ 6405 w 10000"/>
                  <a:gd name="connsiteY1300" fmla="*/ 8687 h 10000"/>
                  <a:gd name="connsiteX1301" fmla="*/ 6405 w 10000"/>
                  <a:gd name="connsiteY1301" fmla="*/ 8696 h 10000"/>
                  <a:gd name="connsiteX1302" fmla="*/ 6388 w 10000"/>
                  <a:gd name="connsiteY1302" fmla="*/ 8733 h 10000"/>
                  <a:gd name="connsiteX1303" fmla="*/ 6369 w 10000"/>
                  <a:gd name="connsiteY1303" fmla="*/ 8746 h 10000"/>
                  <a:gd name="connsiteX1304" fmla="*/ 6333 w 10000"/>
                  <a:gd name="connsiteY1304" fmla="*/ 8773 h 10000"/>
                  <a:gd name="connsiteX1305" fmla="*/ 6313 w 10000"/>
                  <a:gd name="connsiteY1305" fmla="*/ 8787 h 10000"/>
                  <a:gd name="connsiteX1306" fmla="*/ 6291 w 10000"/>
                  <a:gd name="connsiteY1306" fmla="*/ 8805 h 10000"/>
                  <a:gd name="connsiteX1307" fmla="*/ 6280 w 10000"/>
                  <a:gd name="connsiteY1307" fmla="*/ 8814 h 10000"/>
                  <a:gd name="connsiteX1308" fmla="*/ 6250 w 10000"/>
                  <a:gd name="connsiteY1308" fmla="*/ 8805 h 10000"/>
                  <a:gd name="connsiteX1309" fmla="*/ 6233 w 10000"/>
                  <a:gd name="connsiteY1309" fmla="*/ 8805 h 10000"/>
                  <a:gd name="connsiteX1310" fmla="*/ 6220 w 10000"/>
                  <a:gd name="connsiteY1310" fmla="*/ 8805 h 10000"/>
                  <a:gd name="connsiteX1311" fmla="*/ 6200 w 10000"/>
                  <a:gd name="connsiteY1311" fmla="*/ 8805 h 10000"/>
                  <a:gd name="connsiteX1312" fmla="*/ 6184 w 10000"/>
                  <a:gd name="connsiteY1312" fmla="*/ 8805 h 10000"/>
                  <a:gd name="connsiteX1313" fmla="*/ 6755 w 10000"/>
                  <a:gd name="connsiteY1313" fmla="*/ 6680 h 10000"/>
                  <a:gd name="connsiteX1314" fmla="*/ 6716 w 10000"/>
                  <a:gd name="connsiteY1314" fmla="*/ 6653 h 10000"/>
                  <a:gd name="connsiteX1315" fmla="*/ 6747 w 10000"/>
                  <a:gd name="connsiteY1315" fmla="*/ 6856 h 10000"/>
                  <a:gd name="connsiteX1316" fmla="*/ 6747 w 10000"/>
                  <a:gd name="connsiteY1316" fmla="*/ 6910 h 10000"/>
                  <a:gd name="connsiteX1317" fmla="*/ 6727 w 10000"/>
                  <a:gd name="connsiteY1317" fmla="*/ 6960 h 10000"/>
                  <a:gd name="connsiteX1318" fmla="*/ 6675 w 10000"/>
                  <a:gd name="connsiteY1318" fmla="*/ 7041 h 10000"/>
                  <a:gd name="connsiteX1319" fmla="*/ 6667 w 10000"/>
                  <a:gd name="connsiteY1319" fmla="*/ 7082 h 10000"/>
                  <a:gd name="connsiteX1320" fmla="*/ 6675 w 10000"/>
                  <a:gd name="connsiteY1320" fmla="*/ 7158 h 10000"/>
                  <a:gd name="connsiteX1321" fmla="*/ 6683 w 10000"/>
                  <a:gd name="connsiteY1321" fmla="*/ 7199 h 10000"/>
                  <a:gd name="connsiteX1322" fmla="*/ 6703 w 10000"/>
                  <a:gd name="connsiteY1322" fmla="*/ 7212 h 10000"/>
                  <a:gd name="connsiteX1323" fmla="*/ 6719 w 10000"/>
                  <a:gd name="connsiteY1323" fmla="*/ 7181 h 10000"/>
                  <a:gd name="connsiteX1324" fmla="*/ 6749 w 10000"/>
                  <a:gd name="connsiteY1324" fmla="*/ 7050 h 10000"/>
                  <a:gd name="connsiteX1325" fmla="*/ 6772 w 10000"/>
                  <a:gd name="connsiteY1325" fmla="*/ 6987 h 10000"/>
                  <a:gd name="connsiteX1326" fmla="*/ 6788 w 10000"/>
                  <a:gd name="connsiteY1326" fmla="*/ 6987 h 10000"/>
                  <a:gd name="connsiteX1327" fmla="*/ 6783 w 10000"/>
                  <a:gd name="connsiteY1327" fmla="*/ 7077 h 10000"/>
                  <a:gd name="connsiteX1328" fmla="*/ 6871 w 10000"/>
                  <a:gd name="connsiteY1328" fmla="*/ 6748 h 10000"/>
                  <a:gd name="connsiteX1329" fmla="*/ 6912 w 10000"/>
                  <a:gd name="connsiteY1329" fmla="*/ 6581 h 10000"/>
                  <a:gd name="connsiteX1330" fmla="*/ 6912 w 10000"/>
                  <a:gd name="connsiteY1330" fmla="*/ 6567 h 10000"/>
                  <a:gd name="connsiteX1331" fmla="*/ 6827 w 10000"/>
                  <a:gd name="connsiteY1331" fmla="*/ 6631 h 10000"/>
                  <a:gd name="connsiteX1332" fmla="*/ 6774 w 10000"/>
                  <a:gd name="connsiteY1332" fmla="*/ 6667 h 10000"/>
                  <a:gd name="connsiteX1333" fmla="*/ 6184 w 10000"/>
                  <a:gd name="connsiteY1333" fmla="*/ 8805 h 10000"/>
                  <a:gd name="connsiteX0" fmla="*/ 6184 w 10000"/>
                  <a:gd name="connsiteY0" fmla="*/ 8805 h 10000"/>
                  <a:gd name="connsiteX1" fmla="*/ 6175 w 10000"/>
                  <a:gd name="connsiteY1" fmla="*/ 8800 h 10000"/>
                  <a:gd name="connsiteX2" fmla="*/ 6167 w 10000"/>
                  <a:gd name="connsiteY2" fmla="*/ 8832 h 10000"/>
                  <a:gd name="connsiteX3" fmla="*/ 6167 w 10000"/>
                  <a:gd name="connsiteY3" fmla="*/ 8845 h 10000"/>
                  <a:gd name="connsiteX4" fmla="*/ 6140 w 10000"/>
                  <a:gd name="connsiteY4" fmla="*/ 8877 h 10000"/>
                  <a:gd name="connsiteX5" fmla="*/ 6098 w 10000"/>
                  <a:gd name="connsiteY5" fmla="*/ 8904 h 10000"/>
                  <a:gd name="connsiteX6" fmla="*/ 6090 w 10000"/>
                  <a:gd name="connsiteY6" fmla="*/ 8904 h 10000"/>
                  <a:gd name="connsiteX7" fmla="*/ 6082 w 10000"/>
                  <a:gd name="connsiteY7" fmla="*/ 8904 h 10000"/>
                  <a:gd name="connsiteX8" fmla="*/ 6082 w 10000"/>
                  <a:gd name="connsiteY8" fmla="*/ 8958 h 10000"/>
                  <a:gd name="connsiteX9" fmla="*/ 6082 w 10000"/>
                  <a:gd name="connsiteY9" fmla="*/ 8963 h 10000"/>
                  <a:gd name="connsiteX10" fmla="*/ 6079 w 10000"/>
                  <a:gd name="connsiteY10" fmla="*/ 9012 h 10000"/>
                  <a:gd name="connsiteX11" fmla="*/ 6073 w 10000"/>
                  <a:gd name="connsiteY11" fmla="*/ 9066 h 10000"/>
                  <a:gd name="connsiteX12" fmla="*/ 6073 w 10000"/>
                  <a:gd name="connsiteY12" fmla="*/ 9120 h 10000"/>
                  <a:gd name="connsiteX13" fmla="*/ 6073 w 10000"/>
                  <a:gd name="connsiteY13" fmla="*/ 9147 h 10000"/>
                  <a:gd name="connsiteX14" fmla="*/ 6073 w 10000"/>
                  <a:gd name="connsiteY14" fmla="*/ 9197 h 10000"/>
                  <a:gd name="connsiteX15" fmla="*/ 6068 w 10000"/>
                  <a:gd name="connsiteY15" fmla="*/ 9233 h 10000"/>
                  <a:gd name="connsiteX16" fmla="*/ 6065 w 10000"/>
                  <a:gd name="connsiteY16" fmla="*/ 9301 h 10000"/>
                  <a:gd name="connsiteX17" fmla="*/ 6065 w 10000"/>
                  <a:gd name="connsiteY17" fmla="*/ 9350 h 10000"/>
                  <a:gd name="connsiteX18" fmla="*/ 6060 w 10000"/>
                  <a:gd name="connsiteY18" fmla="*/ 9382 h 10000"/>
                  <a:gd name="connsiteX19" fmla="*/ 6060 w 10000"/>
                  <a:gd name="connsiteY19" fmla="*/ 9409 h 10000"/>
                  <a:gd name="connsiteX20" fmla="*/ 6051 w 10000"/>
                  <a:gd name="connsiteY20" fmla="*/ 9423 h 10000"/>
                  <a:gd name="connsiteX21" fmla="*/ 6049 w 10000"/>
                  <a:gd name="connsiteY21" fmla="*/ 9436 h 10000"/>
                  <a:gd name="connsiteX22" fmla="*/ 6035 w 10000"/>
                  <a:gd name="connsiteY22" fmla="*/ 9450 h 10000"/>
                  <a:gd name="connsiteX23" fmla="*/ 6026 w 10000"/>
                  <a:gd name="connsiteY23" fmla="*/ 9459 h 10000"/>
                  <a:gd name="connsiteX24" fmla="*/ 6018 w 10000"/>
                  <a:gd name="connsiteY24" fmla="*/ 9445 h 10000"/>
                  <a:gd name="connsiteX25" fmla="*/ 6007 w 10000"/>
                  <a:gd name="connsiteY25" fmla="*/ 9409 h 10000"/>
                  <a:gd name="connsiteX26" fmla="*/ 5985 w 10000"/>
                  <a:gd name="connsiteY26" fmla="*/ 9369 h 10000"/>
                  <a:gd name="connsiteX27" fmla="*/ 5969 w 10000"/>
                  <a:gd name="connsiteY27" fmla="*/ 9332 h 10000"/>
                  <a:gd name="connsiteX28" fmla="*/ 5955 w 10000"/>
                  <a:gd name="connsiteY28" fmla="*/ 9314 h 10000"/>
                  <a:gd name="connsiteX29" fmla="*/ 5952 w 10000"/>
                  <a:gd name="connsiteY29" fmla="*/ 9305 h 10000"/>
                  <a:gd name="connsiteX30" fmla="*/ 5935 w 10000"/>
                  <a:gd name="connsiteY30" fmla="*/ 9305 h 10000"/>
                  <a:gd name="connsiteX31" fmla="*/ 5922 w 10000"/>
                  <a:gd name="connsiteY31" fmla="*/ 9319 h 10000"/>
                  <a:gd name="connsiteX32" fmla="*/ 5913 w 10000"/>
                  <a:gd name="connsiteY32" fmla="*/ 9328 h 10000"/>
                  <a:gd name="connsiteX33" fmla="*/ 5905 w 10000"/>
                  <a:gd name="connsiteY33" fmla="*/ 9332 h 10000"/>
                  <a:gd name="connsiteX34" fmla="*/ 5897 w 10000"/>
                  <a:gd name="connsiteY34" fmla="*/ 9350 h 10000"/>
                  <a:gd name="connsiteX35" fmla="*/ 5875 w 10000"/>
                  <a:gd name="connsiteY35" fmla="*/ 9364 h 10000"/>
                  <a:gd name="connsiteX36" fmla="*/ 5850 w 10000"/>
                  <a:gd name="connsiteY36" fmla="*/ 9391 h 10000"/>
                  <a:gd name="connsiteX37" fmla="*/ 5833 w 10000"/>
                  <a:gd name="connsiteY37" fmla="*/ 9405 h 10000"/>
                  <a:gd name="connsiteX38" fmla="*/ 5822 w 10000"/>
                  <a:gd name="connsiteY38" fmla="*/ 9409 h 10000"/>
                  <a:gd name="connsiteX39" fmla="*/ 5800 w 10000"/>
                  <a:gd name="connsiteY39" fmla="*/ 9423 h 10000"/>
                  <a:gd name="connsiteX40" fmla="*/ 5784 w 10000"/>
                  <a:gd name="connsiteY40" fmla="*/ 9436 h 10000"/>
                  <a:gd name="connsiteX41" fmla="*/ 5767 w 10000"/>
                  <a:gd name="connsiteY41" fmla="*/ 9450 h 10000"/>
                  <a:gd name="connsiteX42" fmla="*/ 5751 w 10000"/>
                  <a:gd name="connsiteY42" fmla="*/ 9463 h 10000"/>
                  <a:gd name="connsiteX43" fmla="*/ 5745 w 10000"/>
                  <a:gd name="connsiteY43" fmla="*/ 9472 h 10000"/>
                  <a:gd name="connsiteX44" fmla="*/ 5751 w 10000"/>
                  <a:gd name="connsiteY44" fmla="*/ 9477 h 10000"/>
                  <a:gd name="connsiteX45" fmla="*/ 5762 w 10000"/>
                  <a:gd name="connsiteY45" fmla="*/ 9504 h 10000"/>
                  <a:gd name="connsiteX46" fmla="*/ 5767 w 10000"/>
                  <a:gd name="connsiteY46" fmla="*/ 9526 h 10000"/>
                  <a:gd name="connsiteX47" fmla="*/ 5784 w 10000"/>
                  <a:gd name="connsiteY47" fmla="*/ 9576 h 10000"/>
                  <a:gd name="connsiteX48" fmla="*/ 5797 w 10000"/>
                  <a:gd name="connsiteY48" fmla="*/ 9603 h 10000"/>
                  <a:gd name="connsiteX49" fmla="*/ 5808 w 10000"/>
                  <a:gd name="connsiteY49" fmla="*/ 9644 h 10000"/>
                  <a:gd name="connsiteX50" fmla="*/ 5822 w 10000"/>
                  <a:gd name="connsiteY50" fmla="*/ 9671 h 10000"/>
                  <a:gd name="connsiteX51" fmla="*/ 5825 w 10000"/>
                  <a:gd name="connsiteY51" fmla="*/ 9684 h 10000"/>
                  <a:gd name="connsiteX52" fmla="*/ 5831 w 10000"/>
                  <a:gd name="connsiteY52" fmla="*/ 9684 h 10000"/>
                  <a:gd name="connsiteX53" fmla="*/ 5825 w 10000"/>
                  <a:gd name="connsiteY53" fmla="*/ 9698 h 10000"/>
                  <a:gd name="connsiteX54" fmla="*/ 5806 w 10000"/>
                  <a:gd name="connsiteY54" fmla="*/ 9725 h 10000"/>
                  <a:gd name="connsiteX55" fmla="*/ 5792 w 10000"/>
                  <a:gd name="connsiteY55" fmla="*/ 9738 h 10000"/>
                  <a:gd name="connsiteX56" fmla="*/ 5737 w 10000"/>
                  <a:gd name="connsiteY56" fmla="*/ 9793 h 10000"/>
                  <a:gd name="connsiteX57" fmla="*/ 5728 w 10000"/>
                  <a:gd name="connsiteY57" fmla="*/ 9806 h 10000"/>
                  <a:gd name="connsiteX58" fmla="*/ 5712 w 10000"/>
                  <a:gd name="connsiteY58" fmla="*/ 9815 h 10000"/>
                  <a:gd name="connsiteX59" fmla="*/ 5690 w 10000"/>
                  <a:gd name="connsiteY59" fmla="*/ 9838 h 10000"/>
                  <a:gd name="connsiteX60" fmla="*/ 5679 w 10000"/>
                  <a:gd name="connsiteY60" fmla="*/ 9842 h 10000"/>
                  <a:gd name="connsiteX61" fmla="*/ 5665 w 10000"/>
                  <a:gd name="connsiteY61" fmla="*/ 9842 h 10000"/>
                  <a:gd name="connsiteX62" fmla="*/ 5648 w 10000"/>
                  <a:gd name="connsiteY62" fmla="*/ 9851 h 10000"/>
                  <a:gd name="connsiteX63" fmla="*/ 5621 w 10000"/>
                  <a:gd name="connsiteY63" fmla="*/ 9892 h 10000"/>
                  <a:gd name="connsiteX64" fmla="*/ 5544 w 10000"/>
                  <a:gd name="connsiteY64" fmla="*/ 9946 h 10000"/>
                  <a:gd name="connsiteX65" fmla="*/ 5406 w 10000"/>
                  <a:gd name="connsiteY65" fmla="*/ 10000 h 10000"/>
                  <a:gd name="connsiteX66" fmla="*/ 5350 w 10000"/>
                  <a:gd name="connsiteY66" fmla="*/ 9986 h 10000"/>
                  <a:gd name="connsiteX67" fmla="*/ 5342 w 10000"/>
                  <a:gd name="connsiteY67" fmla="*/ 9950 h 10000"/>
                  <a:gd name="connsiteX68" fmla="*/ 5342 w 10000"/>
                  <a:gd name="connsiteY68" fmla="*/ 9932 h 10000"/>
                  <a:gd name="connsiteX69" fmla="*/ 5342 w 10000"/>
                  <a:gd name="connsiteY69" fmla="*/ 9923 h 10000"/>
                  <a:gd name="connsiteX70" fmla="*/ 5342 w 10000"/>
                  <a:gd name="connsiteY70" fmla="*/ 9919 h 10000"/>
                  <a:gd name="connsiteX71" fmla="*/ 5348 w 10000"/>
                  <a:gd name="connsiteY71" fmla="*/ 9919 h 10000"/>
                  <a:gd name="connsiteX72" fmla="*/ 5348 w 10000"/>
                  <a:gd name="connsiteY72" fmla="*/ 9910 h 10000"/>
                  <a:gd name="connsiteX73" fmla="*/ 5350 w 10000"/>
                  <a:gd name="connsiteY73" fmla="*/ 9910 h 10000"/>
                  <a:gd name="connsiteX74" fmla="*/ 5350 w 10000"/>
                  <a:gd name="connsiteY74" fmla="*/ 9905 h 10000"/>
                  <a:gd name="connsiteX75" fmla="*/ 5356 w 10000"/>
                  <a:gd name="connsiteY75" fmla="*/ 9905 h 10000"/>
                  <a:gd name="connsiteX76" fmla="*/ 5356 w 10000"/>
                  <a:gd name="connsiteY76" fmla="*/ 9896 h 10000"/>
                  <a:gd name="connsiteX77" fmla="*/ 5359 w 10000"/>
                  <a:gd name="connsiteY77" fmla="*/ 9896 h 10000"/>
                  <a:gd name="connsiteX78" fmla="*/ 5359 w 10000"/>
                  <a:gd name="connsiteY78" fmla="*/ 9892 h 10000"/>
                  <a:gd name="connsiteX79" fmla="*/ 5364 w 10000"/>
                  <a:gd name="connsiteY79" fmla="*/ 9892 h 10000"/>
                  <a:gd name="connsiteX80" fmla="*/ 5364 w 10000"/>
                  <a:gd name="connsiteY80" fmla="*/ 9883 h 10000"/>
                  <a:gd name="connsiteX81" fmla="*/ 5359 w 10000"/>
                  <a:gd name="connsiteY81" fmla="*/ 9883 h 10000"/>
                  <a:gd name="connsiteX82" fmla="*/ 5359 w 10000"/>
                  <a:gd name="connsiteY82" fmla="*/ 9878 h 10000"/>
                  <a:gd name="connsiteX83" fmla="*/ 5359 w 10000"/>
                  <a:gd name="connsiteY83" fmla="*/ 9869 h 10000"/>
                  <a:gd name="connsiteX84" fmla="*/ 5356 w 10000"/>
                  <a:gd name="connsiteY84" fmla="*/ 9869 h 10000"/>
                  <a:gd name="connsiteX85" fmla="*/ 5356 w 10000"/>
                  <a:gd name="connsiteY85" fmla="*/ 9865 h 10000"/>
                  <a:gd name="connsiteX86" fmla="*/ 5350 w 10000"/>
                  <a:gd name="connsiteY86" fmla="*/ 9865 h 10000"/>
                  <a:gd name="connsiteX87" fmla="*/ 5350 w 10000"/>
                  <a:gd name="connsiteY87" fmla="*/ 9856 h 10000"/>
                  <a:gd name="connsiteX88" fmla="*/ 5348 w 10000"/>
                  <a:gd name="connsiteY88" fmla="*/ 9856 h 10000"/>
                  <a:gd name="connsiteX89" fmla="*/ 5348 w 10000"/>
                  <a:gd name="connsiteY89" fmla="*/ 9851 h 10000"/>
                  <a:gd name="connsiteX90" fmla="*/ 5348 w 10000"/>
                  <a:gd name="connsiteY90" fmla="*/ 9842 h 10000"/>
                  <a:gd name="connsiteX91" fmla="*/ 5348 w 10000"/>
                  <a:gd name="connsiteY91" fmla="*/ 9838 h 10000"/>
                  <a:gd name="connsiteX92" fmla="*/ 5348 w 10000"/>
                  <a:gd name="connsiteY92" fmla="*/ 9829 h 10000"/>
                  <a:gd name="connsiteX93" fmla="*/ 5348 w 10000"/>
                  <a:gd name="connsiteY93" fmla="*/ 9820 h 10000"/>
                  <a:gd name="connsiteX94" fmla="*/ 5348 w 10000"/>
                  <a:gd name="connsiteY94" fmla="*/ 9815 h 10000"/>
                  <a:gd name="connsiteX95" fmla="*/ 5348 w 10000"/>
                  <a:gd name="connsiteY95" fmla="*/ 9806 h 10000"/>
                  <a:gd name="connsiteX96" fmla="*/ 5350 w 10000"/>
                  <a:gd name="connsiteY96" fmla="*/ 9806 h 10000"/>
                  <a:gd name="connsiteX97" fmla="*/ 5350 w 10000"/>
                  <a:gd name="connsiteY97" fmla="*/ 9802 h 10000"/>
                  <a:gd name="connsiteX98" fmla="*/ 5350 w 10000"/>
                  <a:gd name="connsiteY98" fmla="*/ 9793 h 10000"/>
                  <a:gd name="connsiteX99" fmla="*/ 5356 w 10000"/>
                  <a:gd name="connsiteY99" fmla="*/ 9788 h 10000"/>
                  <a:gd name="connsiteX100" fmla="*/ 5356 w 10000"/>
                  <a:gd name="connsiteY100" fmla="*/ 9779 h 10000"/>
                  <a:gd name="connsiteX101" fmla="*/ 5359 w 10000"/>
                  <a:gd name="connsiteY101" fmla="*/ 9779 h 10000"/>
                  <a:gd name="connsiteX102" fmla="*/ 5359 w 10000"/>
                  <a:gd name="connsiteY102" fmla="*/ 9774 h 10000"/>
                  <a:gd name="connsiteX103" fmla="*/ 5364 w 10000"/>
                  <a:gd name="connsiteY103" fmla="*/ 9765 h 10000"/>
                  <a:gd name="connsiteX104" fmla="*/ 5397 w 10000"/>
                  <a:gd name="connsiteY104" fmla="*/ 9698 h 10000"/>
                  <a:gd name="connsiteX105" fmla="*/ 5397 w 10000"/>
                  <a:gd name="connsiteY105" fmla="*/ 9662 h 10000"/>
                  <a:gd name="connsiteX106" fmla="*/ 5381 w 10000"/>
                  <a:gd name="connsiteY106" fmla="*/ 9648 h 10000"/>
                  <a:gd name="connsiteX107" fmla="*/ 5381 w 10000"/>
                  <a:gd name="connsiteY107" fmla="*/ 9608 h 10000"/>
                  <a:gd name="connsiteX108" fmla="*/ 5400 w 10000"/>
                  <a:gd name="connsiteY108" fmla="*/ 9590 h 10000"/>
                  <a:gd name="connsiteX109" fmla="*/ 5392 w 10000"/>
                  <a:gd name="connsiteY109" fmla="*/ 9553 h 10000"/>
                  <a:gd name="connsiteX110" fmla="*/ 5375 w 10000"/>
                  <a:gd name="connsiteY110" fmla="*/ 9526 h 10000"/>
                  <a:gd name="connsiteX111" fmla="*/ 5350 w 10000"/>
                  <a:gd name="connsiteY111" fmla="*/ 9504 h 10000"/>
                  <a:gd name="connsiteX112" fmla="*/ 5323 w 10000"/>
                  <a:gd name="connsiteY112" fmla="*/ 9562 h 10000"/>
                  <a:gd name="connsiteX113" fmla="*/ 5309 w 10000"/>
                  <a:gd name="connsiteY113" fmla="*/ 9535 h 10000"/>
                  <a:gd name="connsiteX114" fmla="*/ 5312 w 10000"/>
                  <a:gd name="connsiteY114" fmla="*/ 9436 h 10000"/>
                  <a:gd name="connsiteX115" fmla="*/ 5276 w 10000"/>
                  <a:gd name="connsiteY115" fmla="*/ 9409 h 10000"/>
                  <a:gd name="connsiteX116" fmla="*/ 5270 w 10000"/>
                  <a:gd name="connsiteY116" fmla="*/ 9418 h 10000"/>
                  <a:gd name="connsiteX117" fmla="*/ 5259 w 10000"/>
                  <a:gd name="connsiteY117" fmla="*/ 9423 h 10000"/>
                  <a:gd name="connsiteX118" fmla="*/ 5243 w 10000"/>
                  <a:gd name="connsiteY118" fmla="*/ 9445 h 10000"/>
                  <a:gd name="connsiteX119" fmla="*/ 5229 w 10000"/>
                  <a:gd name="connsiteY119" fmla="*/ 9450 h 10000"/>
                  <a:gd name="connsiteX120" fmla="*/ 5221 w 10000"/>
                  <a:gd name="connsiteY120" fmla="*/ 9459 h 10000"/>
                  <a:gd name="connsiteX121" fmla="*/ 5199 w 10000"/>
                  <a:gd name="connsiteY121" fmla="*/ 9463 h 10000"/>
                  <a:gd name="connsiteX122" fmla="*/ 5179 w 10000"/>
                  <a:gd name="connsiteY122" fmla="*/ 9463 h 10000"/>
                  <a:gd name="connsiteX123" fmla="*/ 5166 w 10000"/>
                  <a:gd name="connsiteY123" fmla="*/ 9450 h 10000"/>
                  <a:gd name="connsiteX124" fmla="*/ 5155 w 10000"/>
                  <a:gd name="connsiteY124" fmla="*/ 9432 h 10000"/>
                  <a:gd name="connsiteX125" fmla="*/ 5149 w 10000"/>
                  <a:gd name="connsiteY125" fmla="*/ 9432 h 10000"/>
                  <a:gd name="connsiteX126" fmla="*/ 5146 w 10000"/>
                  <a:gd name="connsiteY126" fmla="*/ 9432 h 10000"/>
                  <a:gd name="connsiteX127" fmla="*/ 5146 w 10000"/>
                  <a:gd name="connsiteY127" fmla="*/ 9436 h 10000"/>
                  <a:gd name="connsiteX128" fmla="*/ 5132 w 10000"/>
                  <a:gd name="connsiteY128" fmla="*/ 9445 h 10000"/>
                  <a:gd name="connsiteX129" fmla="*/ 5124 w 10000"/>
                  <a:gd name="connsiteY129" fmla="*/ 9463 h 10000"/>
                  <a:gd name="connsiteX130" fmla="*/ 5119 w 10000"/>
                  <a:gd name="connsiteY130" fmla="*/ 9472 h 10000"/>
                  <a:gd name="connsiteX131" fmla="*/ 5094 w 10000"/>
                  <a:gd name="connsiteY131" fmla="*/ 9486 h 10000"/>
                  <a:gd name="connsiteX132" fmla="*/ 5075 w 10000"/>
                  <a:gd name="connsiteY132" fmla="*/ 9490 h 10000"/>
                  <a:gd name="connsiteX133" fmla="*/ 5058 w 10000"/>
                  <a:gd name="connsiteY133" fmla="*/ 9499 h 10000"/>
                  <a:gd name="connsiteX134" fmla="*/ 5028 w 10000"/>
                  <a:gd name="connsiteY134" fmla="*/ 9513 h 10000"/>
                  <a:gd name="connsiteX135" fmla="*/ 5006 w 10000"/>
                  <a:gd name="connsiteY135" fmla="*/ 9522 h 10000"/>
                  <a:gd name="connsiteX136" fmla="*/ 4986 w 10000"/>
                  <a:gd name="connsiteY136" fmla="*/ 9535 h 10000"/>
                  <a:gd name="connsiteX137" fmla="*/ 4948 w 10000"/>
                  <a:gd name="connsiteY137" fmla="*/ 9549 h 10000"/>
                  <a:gd name="connsiteX138" fmla="*/ 4925 w 10000"/>
                  <a:gd name="connsiteY138" fmla="*/ 9549 h 10000"/>
                  <a:gd name="connsiteX139" fmla="*/ 4906 w 10000"/>
                  <a:gd name="connsiteY139" fmla="*/ 9549 h 10000"/>
                  <a:gd name="connsiteX140" fmla="*/ 4892 w 10000"/>
                  <a:gd name="connsiteY140" fmla="*/ 9553 h 10000"/>
                  <a:gd name="connsiteX141" fmla="*/ 4890 w 10000"/>
                  <a:gd name="connsiteY141" fmla="*/ 9562 h 10000"/>
                  <a:gd name="connsiteX142" fmla="*/ 4881 w 10000"/>
                  <a:gd name="connsiteY142" fmla="*/ 9576 h 10000"/>
                  <a:gd name="connsiteX143" fmla="*/ 4873 w 10000"/>
                  <a:gd name="connsiteY143" fmla="*/ 9594 h 10000"/>
                  <a:gd name="connsiteX144" fmla="*/ 4868 w 10000"/>
                  <a:gd name="connsiteY144" fmla="*/ 9581 h 10000"/>
                  <a:gd name="connsiteX145" fmla="*/ 4865 w 10000"/>
                  <a:gd name="connsiteY145" fmla="*/ 9567 h 10000"/>
                  <a:gd name="connsiteX146" fmla="*/ 4851 w 10000"/>
                  <a:gd name="connsiteY146" fmla="*/ 9567 h 10000"/>
                  <a:gd name="connsiteX147" fmla="*/ 4848 w 10000"/>
                  <a:gd name="connsiteY147" fmla="*/ 9576 h 10000"/>
                  <a:gd name="connsiteX148" fmla="*/ 4829 w 10000"/>
                  <a:gd name="connsiteY148" fmla="*/ 9581 h 10000"/>
                  <a:gd name="connsiteX149" fmla="*/ 4818 w 10000"/>
                  <a:gd name="connsiteY149" fmla="*/ 9576 h 10000"/>
                  <a:gd name="connsiteX150" fmla="*/ 4810 w 10000"/>
                  <a:gd name="connsiteY150" fmla="*/ 9576 h 10000"/>
                  <a:gd name="connsiteX151" fmla="*/ 4796 w 10000"/>
                  <a:gd name="connsiteY151" fmla="*/ 9581 h 10000"/>
                  <a:gd name="connsiteX152" fmla="*/ 4788 w 10000"/>
                  <a:gd name="connsiteY152" fmla="*/ 9576 h 10000"/>
                  <a:gd name="connsiteX153" fmla="*/ 4779 w 10000"/>
                  <a:gd name="connsiteY153" fmla="*/ 9576 h 10000"/>
                  <a:gd name="connsiteX154" fmla="*/ 4768 w 10000"/>
                  <a:gd name="connsiteY154" fmla="*/ 9581 h 10000"/>
                  <a:gd name="connsiteX155" fmla="*/ 4760 w 10000"/>
                  <a:gd name="connsiteY155" fmla="*/ 9553 h 10000"/>
                  <a:gd name="connsiteX156" fmla="*/ 4754 w 10000"/>
                  <a:gd name="connsiteY156" fmla="*/ 9526 h 10000"/>
                  <a:gd name="connsiteX157" fmla="*/ 4754 w 10000"/>
                  <a:gd name="connsiteY157" fmla="*/ 9486 h 10000"/>
                  <a:gd name="connsiteX158" fmla="*/ 4754 w 10000"/>
                  <a:gd name="connsiteY158" fmla="*/ 9445 h 10000"/>
                  <a:gd name="connsiteX159" fmla="*/ 4760 w 10000"/>
                  <a:gd name="connsiteY159" fmla="*/ 9432 h 10000"/>
                  <a:gd name="connsiteX160" fmla="*/ 4760 w 10000"/>
                  <a:gd name="connsiteY160" fmla="*/ 9396 h 10000"/>
                  <a:gd name="connsiteX161" fmla="*/ 4760 w 10000"/>
                  <a:gd name="connsiteY161" fmla="*/ 9382 h 10000"/>
                  <a:gd name="connsiteX162" fmla="*/ 4760 w 10000"/>
                  <a:gd name="connsiteY162" fmla="*/ 9355 h 10000"/>
                  <a:gd name="connsiteX163" fmla="*/ 4749 w 10000"/>
                  <a:gd name="connsiteY163" fmla="*/ 9341 h 10000"/>
                  <a:gd name="connsiteX164" fmla="*/ 4746 w 10000"/>
                  <a:gd name="connsiteY164" fmla="*/ 9332 h 10000"/>
                  <a:gd name="connsiteX165" fmla="*/ 4732 w 10000"/>
                  <a:gd name="connsiteY165" fmla="*/ 9328 h 10000"/>
                  <a:gd name="connsiteX166" fmla="*/ 4716 w 10000"/>
                  <a:gd name="connsiteY166" fmla="*/ 9292 h 10000"/>
                  <a:gd name="connsiteX167" fmla="*/ 4705 w 10000"/>
                  <a:gd name="connsiteY167" fmla="*/ 9274 h 10000"/>
                  <a:gd name="connsiteX168" fmla="*/ 4699 w 10000"/>
                  <a:gd name="connsiteY168" fmla="*/ 9278 h 10000"/>
                  <a:gd name="connsiteX169" fmla="*/ 4696 w 10000"/>
                  <a:gd name="connsiteY169" fmla="*/ 9287 h 10000"/>
                  <a:gd name="connsiteX170" fmla="*/ 4680 w 10000"/>
                  <a:gd name="connsiteY170" fmla="*/ 9292 h 10000"/>
                  <a:gd name="connsiteX171" fmla="*/ 4672 w 10000"/>
                  <a:gd name="connsiteY171" fmla="*/ 9274 h 10000"/>
                  <a:gd name="connsiteX172" fmla="*/ 4636 w 10000"/>
                  <a:gd name="connsiteY172" fmla="*/ 9224 h 10000"/>
                  <a:gd name="connsiteX173" fmla="*/ 4616 w 10000"/>
                  <a:gd name="connsiteY173" fmla="*/ 9211 h 10000"/>
                  <a:gd name="connsiteX174" fmla="*/ 4608 w 10000"/>
                  <a:gd name="connsiteY174" fmla="*/ 9206 h 10000"/>
                  <a:gd name="connsiteX175" fmla="*/ 4616 w 10000"/>
                  <a:gd name="connsiteY175" fmla="*/ 9193 h 10000"/>
                  <a:gd name="connsiteX176" fmla="*/ 4633 w 10000"/>
                  <a:gd name="connsiteY176" fmla="*/ 9184 h 10000"/>
                  <a:gd name="connsiteX177" fmla="*/ 4616 w 10000"/>
                  <a:gd name="connsiteY177" fmla="*/ 9120 h 10000"/>
                  <a:gd name="connsiteX178" fmla="*/ 4625 w 10000"/>
                  <a:gd name="connsiteY178" fmla="*/ 9039 h 10000"/>
                  <a:gd name="connsiteX179" fmla="*/ 4616 w 10000"/>
                  <a:gd name="connsiteY179" fmla="*/ 9026 h 10000"/>
                  <a:gd name="connsiteX180" fmla="*/ 4600 w 10000"/>
                  <a:gd name="connsiteY180" fmla="*/ 9017 h 10000"/>
                  <a:gd name="connsiteX181" fmla="*/ 4583 w 10000"/>
                  <a:gd name="connsiteY181" fmla="*/ 9003 h 10000"/>
                  <a:gd name="connsiteX182" fmla="*/ 4570 w 10000"/>
                  <a:gd name="connsiteY182" fmla="*/ 9012 h 10000"/>
                  <a:gd name="connsiteX183" fmla="*/ 4570 w 10000"/>
                  <a:gd name="connsiteY183" fmla="*/ 9026 h 10000"/>
                  <a:gd name="connsiteX184" fmla="*/ 4570 w 10000"/>
                  <a:gd name="connsiteY184" fmla="*/ 9035 h 10000"/>
                  <a:gd name="connsiteX185" fmla="*/ 4578 w 10000"/>
                  <a:gd name="connsiteY185" fmla="*/ 9048 h 10000"/>
                  <a:gd name="connsiteX186" fmla="*/ 4583 w 10000"/>
                  <a:gd name="connsiteY186" fmla="*/ 9089 h 10000"/>
                  <a:gd name="connsiteX187" fmla="*/ 4586 w 10000"/>
                  <a:gd name="connsiteY187" fmla="*/ 9116 h 10000"/>
                  <a:gd name="connsiteX188" fmla="*/ 4586 w 10000"/>
                  <a:gd name="connsiteY188" fmla="*/ 9120 h 10000"/>
                  <a:gd name="connsiteX189" fmla="*/ 4583 w 10000"/>
                  <a:gd name="connsiteY189" fmla="*/ 9143 h 10000"/>
                  <a:gd name="connsiteX190" fmla="*/ 4583 w 10000"/>
                  <a:gd name="connsiteY190" fmla="*/ 9170 h 10000"/>
                  <a:gd name="connsiteX191" fmla="*/ 4578 w 10000"/>
                  <a:gd name="connsiteY191" fmla="*/ 9175 h 10000"/>
                  <a:gd name="connsiteX192" fmla="*/ 4570 w 10000"/>
                  <a:gd name="connsiteY192" fmla="*/ 9197 h 10000"/>
                  <a:gd name="connsiteX193" fmla="*/ 4556 w 10000"/>
                  <a:gd name="connsiteY193" fmla="*/ 9170 h 10000"/>
                  <a:gd name="connsiteX194" fmla="*/ 4553 w 10000"/>
                  <a:gd name="connsiteY194" fmla="*/ 9147 h 10000"/>
                  <a:gd name="connsiteX195" fmla="*/ 4545 w 10000"/>
                  <a:gd name="connsiteY195" fmla="*/ 9120 h 10000"/>
                  <a:gd name="connsiteX196" fmla="*/ 4539 w 10000"/>
                  <a:gd name="connsiteY196" fmla="*/ 9093 h 10000"/>
                  <a:gd name="connsiteX197" fmla="*/ 4531 w 10000"/>
                  <a:gd name="connsiteY197" fmla="*/ 9062 h 10000"/>
                  <a:gd name="connsiteX198" fmla="*/ 4523 w 10000"/>
                  <a:gd name="connsiteY198" fmla="*/ 9039 h 10000"/>
                  <a:gd name="connsiteX199" fmla="*/ 4514 w 10000"/>
                  <a:gd name="connsiteY199" fmla="*/ 9026 h 10000"/>
                  <a:gd name="connsiteX200" fmla="*/ 4514 w 10000"/>
                  <a:gd name="connsiteY200" fmla="*/ 9035 h 10000"/>
                  <a:gd name="connsiteX201" fmla="*/ 4512 w 10000"/>
                  <a:gd name="connsiteY201" fmla="*/ 9035 h 10000"/>
                  <a:gd name="connsiteX202" fmla="*/ 4503 w 10000"/>
                  <a:gd name="connsiteY202" fmla="*/ 9035 h 10000"/>
                  <a:gd name="connsiteX203" fmla="*/ 4498 w 10000"/>
                  <a:gd name="connsiteY203" fmla="*/ 9048 h 10000"/>
                  <a:gd name="connsiteX204" fmla="*/ 4481 w 10000"/>
                  <a:gd name="connsiteY204" fmla="*/ 9062 h 10000"/>
                  <a:gd name="connsiteX205" fmla="*/ 4473 w 10000"/>
                  <a:gd name="connsiteY205" fmla="*/ 9066 h 10000"/>
                  <a:gd name="connsiteX206" fmla="*/ 4473 w 10000"/>
                  <a:gd name="connsiteY206" fmla="*/ 9075 h 10000"/>
                  <a:gd name="connsiteX207" fmla="*/ 4459 w 10000"/>
                  <a:gd name="connsiteY207" fmla="*/ 9080 h 10000"/>
                  <a:gd name="connsiteX208" fmla="*/ 4448 w 10000"/>
                  <a:gd name="connsiteY208" fmla="*/ 9075 h 10000"/>
                  <a:gd name="connsiteX209" fmla="*/ 4440 w 10000"/>
                  <a:gd name="connsiteY209" fmla="*/ 9075 h 10000"/>
                  <a:gd name="connsiteX210" fmla="*/ 4432 w 10000"/>
                  <a:gd name="connsiteY210" fmla="*/ 9080 h 10000"/>
                  <a:gd name="connsiteX211" fmla="*/ 4418 w 10000"/>
                  <a:gd name="connsiteY211" fmla="*/ 9093 h 10000"/>
                  <a:gd name="connsiteX212" fmla="*/ 4398 w 10000"/>
                  <a:gd name="connsiteY212" fmla="*/ 9116 h 10000"/>
                  <a:gd name="connsiteX213" fmla="*/ 4390 w 10000"/>
                  <a:gd name="connsiteY213" fmla="*/ 9120 h 10000"/>
                  <a:gd name="connsiteX214" fmla="*/ 4382 w 10000"/>
                  <a:gd name="connsiteY214" fmla="*/ 9129 h 10000"/>
                  <a:gd name="connsiteX215" fmla="*/ 4382 w 10000"/>
                  <a:gd name="connsiteY215" fmla="*/ 9134 h 10000"/>
                  <a:gd name="connsiteX216" fmla="*/ 4385 w 10000"/>
                  <a:gd name="connsiteY216" fmla="*/ 9143 h 10000"/>
                  <a:gd name="connsiteX217" fmla="*/ 4398 w 10000"/>
                  <a:gd name="connsiteY217" fmla="*/ 9134 h 10000"/>
                  <a:gd name="connsiteX218" fmla="*/ 4418 w 10000"/>
                  <a:gd name="connsiteY218" fmla="*/ 9161 h 10000"/>
                  <a:gd name="connsiteX219" fmla="*/ 4423 w 10000"/>
                  <a:gd name="connsiteY219" fmla="*/ 9170 h 10000"/>
                  <a:gd name="connsiteX220" fmla="*/ 4426 w 10000"/>
                  <a:gd name="connsiteY220" fmla="*/ 9175 h 10000"/>
                  <a:gd name="connsiteX221" fmla="*/ 4432 w 10000"/>
                  <a:gd name="connsiteY221" fmla="*/ 9211 h 10000"/>
                  <a:gd name="connsiteX222" fmla="*/ 4426 w 10000"/>
                  <a:gd name="connsiteY222" fmla="*/ 9224 h 10000"/>
                  <a:gd name="connsiteX223" fmla="*/ 4418 w 10000"/>
                  <a:gd name="connsiteY223" fmla="*/ 9247 h 10000"/>
                  <a:gd name="connsiteX224" fmla="*/ 4409 w 10000"/>
                  <a:gd name="connsiteY224" fmla="*/ 9238 h 10000"/>
                  <a:gd name="connsiteX225" fmla="*/ 4398 w 10000"/>
                  <a:gd name="connsiteY225" fmla="*/ 9220 h 10000"/>
                  <a:gd name="connsiteX226" fmla="*/ 4393 w 10000"/>
                  <a:gd name="connsiteY226" fmla="*/ 9211 h 10000"/>
                  <a:gd name="connsiteX227" fmla="*/ 4390 w 10000"/>
                  <a:gd name="connsiteY227" fmla="*/ 9211 h 10000"/>
                  <a:gd name="connsiteX228" fmla="*/ 4385 w 10000"/>
                  <a:gd name="connsiteY228" fmla="*/ 9220 h 10000"/>
                  <a:gd name="connsiteX229" fmla="*/ 4385 w 10000"/>
                  <a:gd name="connsiteY229" fmla="*/ 9238 h 10000"/>
                  <a:gd name="connsiteX230" fmla="*/ 4382 w 10000"/>
                  <a:gd name="connsiteY230" fmla="*/ 9260 h 10000"/>
                  <a:gd name="connsiteX231" fmla="*/ 4360 w 10000"/>
                  <a:gd name="connsiteY231" fmla="*/ 9278 h 10000"/>
                  <a:gd name="connsiteX232" fmla="*/ 4360 w 10000"/>
                  <a:gd name="connsiteY232" fmla="*/ 9292 h 10000"/>
                  <a:gd name="connsiteX233" fmla="*/ 4363 w 10000"/>
                  <a:gd name="connsiteY233" fmla="*/ 9305 h 10000"/>
                  <a:gd name="connsiteX234" fmla="*/ 4385 w 10000"/>
                  <a:gd name="connsiteY234" fmla="*/ 9314 h 10000"/>
                  <a:gd name="connsiteX235" fmla="*/ 4393 w 10000"/>
                  <a:gd name="connsiteY235" fmla="*/ 9319 h 10000"/>
                  <a:gd name="connsiteX236" fmla="*/ 4398 w 10000"/>
                  <a:gd name="connsiteY236" fmla="*/ 9319 h 10000"/>
                  <a:gd name="connsiteX237" fmla="*/ 4401 w 10000"/>
                  <a:gd name="connsiteY237" fmla="*/ 9314 h 10000"/>
                  <a:gd name="connsiteX238" fmla="*/ 4409 w 10000"/>
                  <a:gd name="connsiteY238" fmla="*/ 9278 h 10000"/>
                  <a:gd name="connsiteX239" fmla="*/ 4418 w 10000"/>
                  <a:gd name="connsiteY239" fmla="*/ 9287 h 10000"/>
                  <a:gd name="connsiteX240" fmla="*/ 4426 w 10000"/>
                  <a:gd name="connsiteY240" fmla="*/ 9292 h 10000"/>
                  <a:gd name="connsiteX241" fmla="*/ 4426 w 10000"/>
                  <a:gd name="connsiteY241" fmla="*/ 9301 h 10000"/>
                  <a:gd name="connsiteX242" fmla="*/ 4426 w 10000"/>
                  <a:gd name="connsiteY242" fmla="*/ 9314 h 10000"/>
                  <a:gd name="connsiteX243" fmla="*/ 4418 w 10000"/>
                  <a:gd name="connsiteY243" fmla="*/ 9332 h 10000"/>
                  <a:gd name="connsiteX244" fmla="*/ 4415 w 10000"/>
                  <a:gd name="connsiteY244" fmla="*/ 9341 h 10000"/>
                  <a:gd name="connsiteX245" fmla="*/ 4418 w 10000"/>
                  <a:gd name="connsiteY245" fmla="*/ 9350 h 10000"/>
                  <a:gd name="connsiteX246" fmla="*/ 4415 w 10000"/>
                  <a:gd name="connsiteY246" fmla="*/ 9364 h 10000"/>
                  <a:gd name="connsiteX247" fmla="*/ 4418 w 10000"/>
                  <a:gd name="connsiteY247" fmla="*/ 9409 h 10000"/>
                  <a:gd name="connsiteX248" fmla="*/ 4418 w 10000"/>
                  <a:gd name="connsiteY248" fmla="*/ 9423 h 10000"/>
                  <a:gd name="connsiteX249" fmla="*/ 4415 w 10000"/>
                  <a:gd name="connsiteY249" fmla="*/ 9432 h 10000"/>
                  <a:gd name="connsiteX250" fmla="*/ 4398 w 10000"/>
                  <a:gd name="connsiteY250" fmla="*/ 9423 h 10000"/>
                  <a:gd name="connsiteX251" fmla="*/ 4390 w 10000"/>
                  <a:gd name="connsiteY251" fmla="*/ 9436 h 10000"/>
                  <a:gd name="connsiteX252" fmla="*/ 4385 w 10000"/>
                  <a:gd name="connsiteY252" fmla="*/ 9445 h 10000"/>
                  <a:gd name="connsiteX253" fmla="*/ 4376 w 10000"/>
                  <a:gd name="connsiteY253" fmla="*/ 9459 h 10000"/>
                  <a:gd name="connsiteX254" fmla="*/ 4354 w 10000"/>
                  <a:gd name="connsiteY254" fmla="*/ 9450 h 10000"/>
                  <a:gd name="connsiteX255" fmla="*/ 4352 w 10000"/>
                  <a:gd name="connsiteY255" fmla="*/ 9445 h 10000"/>
                  <a:gd name="connsiteX256" fmla="*/ 4354 w 10000"/>
                  <a:gd name="connsiteY256" fmla="*/ 9432 h 10000"/>
                  <a:gd name="connsiteX257" fmla="*/ 4368 w 10000"/>
                  <a:gd name="connsiteY257" fmla="*/ 9432 h 10000"/>
                  <a:gd name="connsiteX258" fmla="*/ 4371 w 10000"/>
                  <a:gd name="connsiteY258" fmla="*/ 9423 h 10000"/>
                  <a:gd name="connsiteX259" fmla="*/ 4371 w 10000"/>
                  <a:gd name="connsiteY259" fmla="*/ 9405 h 10000"/>
                  <a:gd name="connsiteX260" fmla="*/ 4368 w 10000"/>
                  <a:gd name="connsiteY260" fmla="*/ 9391 h 10000"/>
                  <a:gd name="connsiteX261" fmla="*/ 4363 w 10000"/>
                  <a:gd name="connsiteY261" fmla="*/ 9391 h 10000"/>
                  <a:gd name="connsiteX262" fmla="*/ 4354 w 10000"/>
                  <a:gd name="connsiteY262" fmla="*/ 9409 h 10000"/>
                  <a:gd name="connsiteX263" fmla="*/ 4335 w 10000"/>
                  <a:gd name="connsiteY263" fmla="*/ 9436 h 10000"/>
                  <a:gd name="connsiteX264" fmla="*/ 4327 w 10000"/>
                  <a:gd name="connsiteY264" fmla="*/ 9445 h 10000"/>
                  <a:gd name="connsiteX265" fmla="*/ 4313 w 10000"/>
                  <a:gd name="connsiteY265" fmla="*/ 9445 h 10000"/>
                  <a:gd name="connsiteX266" fmla="*/ 4305 w 10000"/>
                  <a:gd name="connsiteY266" fmla="*/ 9436 h 10000"/>
                  <a:gd name="connsiteX267" fmla="*/ 4296 w 10000"/>
                  <a:gd name="connsiteY267" fmla="*/ 9409 h 10000"/>
                  <a:gd name="connsiteX268" fmla="*/ 4302 w 10000"/>
                  <a:gd name="connsiteY268" fmla="*/ 9396 h 10000"/>
                  <a:gd name="connsiteX269" fmla="*/ 4302 w 10000"/>
                  <a:gd name="connsiteY269" fmla="*/ 9378 h 10000"/>
                  <a:gd name="connsiteX270" fmla="*/ 4302 w 10000"/>
                  <a:gd name="connsiteY270" fmla="*/ 9355 h 10000"/>
                  <a:gd name="connsiteX271" fmla="*/ 4296 w 10000"/>
                  <a:gd name="connsiteY271" fmla="*/ 9355 h 10000"/>
                  <a:gd name="connsiteX272" fmla="*/ 4294 w 10000"/>
                  <a:gd name="connsiteY272" fmla="*/ 9364 h 10000"/>
                  <a:gd name="connsiteX273" fmla="*/ 4288 w 10000"/>
                  <a:gd name="connsiteY273" fmla="*/ 9369 h 10000"/>
                  <a:gd name="connsiteX274" fmla="*/ 4288 w 10000"/>
                  <a:gd name="connsiteY274" fmla="*/ 9378 h 10000"/>
                  <a:gd name="connsiteX275" fmla="*/ 4288 w 10000"/>
                  <a:gd name="connsiteY275" fmla="*/ 9391 h 10000"/>
                  <a:gd name="connsiteX276" fmla="*/ 4285 w 10000"/>
                  <a:gd name="connsiteY276" fmla="*/ 9405 h 10000"/>
                  <a:gd name="connsiteX277" fmla="*/ 4274 w 10000"/>
                  <a:gd name="connsiteY277" fmla="*/ 9405 h 10000"/>
                  <a:gd name="connsiteX278" fmla="*/ 4272 w 10000"/>
                  <a:gd name="connsiteY278" fmla="*/ 9396 h 10000"/>
                  <a:gd name="connsiteX279" fmla="*/ 4266 w 10000"/>
                  <a:gd name="connsiteY279" fmla="*/ 9396 h 10000"/>
                  <a:gd name="connsiteX280" fmla="*/ 4263 w 10000"/>
                  <a:gd name="connsiteY280" fmla="*/ 9409 h 10000"/>
                  <a:gd name="connsiteX281" fmla="*/ 4263 w 10000"/>
                  <a:gd name="connsiteY281" fmla="*/ 9423 h 10000"/>
                  <a:gd name="connsiteX282" fmla="*/ 4266 w 10000"/>
                  <a:gd name="connsiteY282" fmla="*/ 9436 h 10000"/>
                  <a:gd name="connsiteX283" fmla="*/ 4258 w 10000"/>
                  <a:gd name="connsiteY283" fmla="*/ 9477 h 10000"/>
                  <a:gd name="connsiteX284" fmla="*/ 4263 w 10000"/>
                  <a:gd name="connsiteY284" fmla="*/ 9504 h 10000"/>
                  <a:gd name="connsiteX285" fmla="*/ 4263 w 10000"/>
                  <a:gd name="connsiteY285" fmla="*/ 9522 h 10000"/>
                  <a:gd name="connsiteX286" fmla="*/ 4249 w 10000"/>
                  <a:gd name="connsiteY286" fmla="*/ 9535 h 10000"/>
                  <a:gd name="connsiteX287" fmla="*/ 4247 w 10000"/>
                  <a:gd name="connsiteY287" fmla="*/ 9549 h 10000"/>
                  <a:gd name="connsiteX288" fmla="*/ 4249 w 10000"/>
                  <a:gd name="connsiteY288" fmla="*/ 9576 h 10000"/>
                  <a:gd name="connsiteX289" fmla="*/ 4249 w 10000"/>
                  <a:gd name="connsiteY289" fmla="*/ 9581 h 10000"/>
                  <a:gd name="connsiteX290" fmla="*/ 4238 w 10000"/>
                  <a:gd name="connsiteY290" fmla="*/ 9581 h 10000"/>
                  <a:gd name="connsiteX291" fmla="*/ 4233 w 10000"/>
                  <a:gd name="connsiteY291" fmla="*/ 9576 h 10000"/>
                  <a:gd name="connsiteX292" fmla="*/ 4216 w 10000"/>
                  <a:gd name="connsiteY292" fmla="*/ 9535 h 10000"/>
                  <a:gd name="connsiteX293" fmla="*/ 4214 w 10000"/>
                  <a:gd name="connsiteY293" fmla="*/ 9549 h 10000"/>
                  <a:gd name="connsiteX294" fmla="*/ 4197 w 10000"/>
                  <a:gd name="connsiteY294" fmla="*/ 9553 h 10000"/>
                  <a:gd name="connsiteX295" fmla="*/ 4178 w 10000"/>
                  <a:gd name="connsiteY295" fmla="*/ 9553 h 10000"/>
                  <a:gd name="connsiteX296" fmla="*/ 4175 w 10000"/>
                  <a:gd name="connsiteY296" fmla="*/ 9562 h 10000"/>
                  <a:gd name="connsiteX297" fmla="*/ 4175 w 10000"/>
                  <a:gd name="connsiteY297" fmla="*/ 9567 h 10000"/>
                  <a:gd name="connsiteX298" fmla="*/ 4183 w 10000"/>
                  <a:gd name="connsiteY298" fmla="*/ 9581 h 10000"/>
                  <a:gd name="connsiteX299" fmla="*/ 4192 w 10000"/>
                  <a:gd name="connsiteY299" fmla="*/ 9594 h 10000"/>
                  <a:gd name="connsiteX300" fmla="*/ 4192 w 10000"/>
                  <a:gd name="connsiteY300" fmla="*/ 9603 h 10000"/>
                  <a:gd name="connsiteX301" fmla="*/ 4186 w 10000"/>
                  <a:gd name="connsiteY301" fmla="*/ 9608 h 10000"/>
                  <a:gd name="connsiteX302" fmla="*/ 4178 w 10000"/>
                  <a:gd name="connsiteY302" fmla="*/ 9608 h 10000"/>
                  <a:gd name="connsiteX303" fmla="*/ 4153 w 10000"/>
                  <a:gd name="connsiteY303" fmla="*/ 9576 h 10000"/>
                  <a:gd name="connsiteX304" fmla="*/ 4142 w 10000"/>
                  <a:gd name="connsiteY304" fmla="*/ 9576 h 10000"/>
                  <a:gd name="connsiteX305" fmla="*/ 4134 w 10000"/>
                  <a:gd name="connsiteY305" fmla="*/ 9581 h 10000"/>
                  <a:gd name="connsiteX306" fmla="*/ 4120 w 10000"/>
                  <a:gd name="connsiteY306" fmla="*/ 9590 h 10000"/>
                  <a:gd name="connsiteX307" fmla="*/ 4111 w 10000"/>
                  <a:gd name="connsiteY307" fmla="*/ 9608 h 10000"/>
                  <a:gd name="connsiteX308" fmla="*/ 4089 w 10000"/>
                  <a:gd name="connsiteY308" fmla="*/ 9617 h 10000"/>
                  <a:gd name="connsiteX309" fmla="*/ 4073 w 10000"/>
                  <a:gd name="connsiteY309" fmla="*/ 9617 h 10000"/>
                  <a:gd name="connsiteX310" fmla="*/ 4054 w 10000"/>
                  <a:gd name="connsiteY310" fmla="*/ 9608 h 10000"/>
                  <a:gd name="connsiteX311" fmla="*/ 4040 w 10000"/>
                  <a:gd name="connsiteY311" fmla="*/ 9608 h 10000"/>
                  <a:gd name="connsiteX312" fmla="*/ 4029 w 10000"/>
                  <a:gd name="connsiteY312" fmla="*/ 9603 h 10000"/>
                  <a:gd name="connsiteX313" fmla="*/ 4015 w 10000"/>
                  <a:gd name="connsiteY313" fmla="*/ 9594 h 10000"/>
                  <a:gd name="connsiteX314" fmla="*/ 3998 w 10000"/>
                  <a:gd name="connsiteY314" fmla="*/ 9590 h 10000"/>
                  <a:gd name="connsiteX315" fmla="*/ 3982 w 10000"/>
                  <a:gd name="connsiteY315" fmla="*/ 9576 h 10000"/>
                  <a:gd name="connsiteX316" fmla="*/ 3974 w 10000"/>
                  <a:gd name="connsiteY316" fmla="*/ 9567 h 10000"/>
                  <a:gd name="connsiteX317" fmla="*/ 3957 w 10000"/>
                  <a:gd name="connsiteY317" fmla="*/ 9562 h 10000"/>
                  <a:gd name="connsiteX318" fmla="*/ 3949 w 10000"/>
                  <a:gd name="connsiteY318" fmla="*/ 9553 h 10000"/>
                  <a:gd name="connsiteX319" fmla="*/ 3943 w 10000"/>
                  <a:gd name="connsiteY319" fmla="*/ 9553 h 10000"/>
                  <a:gd name="connsiteX320" fmla="*/ 3932 w 10000"/>
                  <a:gd name="connsiteY320" fmla="*/ 9540 h 10000"/>
                  <a:gd name="connsiteX321" fmla="*/ 3927 w 10000"/>
                  <a:gd name="connsiteY321" fmla="*/ 9540 h 10000"/>
                  <a:gd name="connsiteX322" fmla="*/ 3918 w 10000"/>
                  <a:gd name="connsiteY322" fmla="*/ 9540 h 10000"/>
                  <a:gd name="connsiteX323" fmla="*/ 3916 w 10000"/>
                  <a:gd name="connsiteY323" fmla="*/ 9562 h 10000"/>
                  <a:gd name="connsiteX324" fmla="*/ 3902 w 10000"/>
                  <a:gd name="connsiteY324" fmla="*/ 9576 h 10000"/>
                  <a:gd name="connsiteX325" fmla="*/ 3888 w 10000"/>
                  <a:gd name="connsiteY325" fmla="*/ 9567 h 10000"/>
                  <a:gd name="connsiteX326" fmla="*/ 3877 w 10000"/>
                  <a:gd name="connsiteY326" fmla="*/ 9567 h 10000"/>
                  <a:gd name="connsiteX327" fmla="*/ 3863 w 10000"/>
                  <a:gd name="connsiteY327" fmla="*/ 9562 h 10000"/>
                  <a:gd name="connsiteX328" fmla="*/ 3860 w 10000"/>
                  <a:gd name="connsiteY328" fmla="*/ 9549 h 10000"/>
                  <a:gd name="connsiteX329" fmla="*/ 3852 w 10000"/>
                  <a:gd name="connsiteY329" fmla="*/ 9535 h 10000"/>
                  <a:gd name="connsiteX330" fmla="*/ 3838 w 10000"/>
                  <a:gd name="connsiteY330" fmla="*/ 9513 h 10000"/>
                  <a:gd name="connsiteX331" fmla="*/ 3830 w 10000"/>
                  <a:gd name="connsiteY331" fmla="*/ 9504 h 10000"/>
                  <a:gd name="connsiteX332" fmla="*/ 3827 w 10000"/>
                  <a:gd name="connsiteY332" fmla="*/ 9504 h 10000"/>
                  <a:gd name="connsiteX333" fmla="*/ 3822 w 10000"/>
                  <a:gd name="connsiteY333" fmla="*/ 9522 h 10000"/>
                  <a:gd name="connsiteX334" fmla="*/ 3819 w 10000"/>
                  <a:gd name="connsiteY334" fmla="*/ 9526 h 10000"/>
                  <a:gd name="connsiteX335" fmla="*/ 3805 w 10000"/>
                  <a:gd name="connsiteY335" fmla="*/ 9535 h 10000"/>
                  <a:gd name="connsiteX336" fmla="*/ 3800 w 10000"/>
                  <a:gd name="connsiteY336" fmla="*/ 9504 h 10000"/>
                  <a:gd name="connsiteX337" fmla="*/ 3805 w 10000"/>
                  <a:gd name="connsiteY337" fmla="*/ 9499 h 10000"/>
                  <a:gd name="connsiteX338" fmla="*/ 3797 w 10000"/>
                  <a:gd name="connsiteY338" fmla="*/ 9463 h 10000"/>
                  <a:gd name="connsiteX339" fmla="*/ 3783 w 10000"/>
                  <a:gd name="connsiteY339" fmla="*/ 9459 h 10000"/>
                  <a:gd name="connsiteX340" fmla="*/ 3772 w 10000"/>
                  <a:gd name="connsiteY340" fmla="*/ 9450 h 10000"/>
                  <a:gd name="connsiteX341" fmla="*/ 3758 w 10000"/>
                  <a:gd name="connsiteY341" fmla="*/ 9450 h 10000"/>
                  <a:gd name="connsiteX342" fmla="*/ 3742 w 10000"/>
                  <a:gd name="connsiteY342" fmla="*/ 9450 h 10000"/>
                  <a:gd name="connsiteX343" fmla="*/ 3725 w 10000"/>
                  <a:gd name="connsiteY343" fmla="*/ 9450 h 10000"/>
                  <a:gd name="connsiteX344" fmla="*/ 3717 w 10000"/>
                  <a:gd name="connsiteY344" fmla="*/ 9450 h 10000"/>
                  <a:gd name="connsiteX345" fmla="*/ 3709 w 10000"/>
                  <a:gd name="connsiteY345" fmla="*/ 9445 h 10000"/>
                  <a:gd name="connsiteX346" fmla="*/ 3695 w 10000"/>
                  <a:gd name="connsiteY346" fmla="*/ 9445 h 10000"/>
                  <a:gd name="connsiteX347" fmla="*/ 3692 w 10000"/>
                  <a:gd name="connsiteY347" fmla="*/ 9445 h 10000"/>
                  <a:gd name="connsiteX348" fmla="*/ 3684 w 10000"/>
                  <a:gd name="connsiteY348" fmla="*/ 9436 h 10000"/>
                  <a:gd name="connsiteX349" fmla="*/ 3687 w 10000"/>
                  <a:gd name="connsiteY349" fmla="*/ 9418 h 10000"/>
                  <a:gd name="connsiteX350" fmla="*/ 3692 w 10000"/>
                  <a:gd name="connsiteY350" fmla="*/ 9409 h 10000"/>
                  <a:gd name="connsiteX351" fmla="*/ 3695 w 10000"/>
                  <a:gd name="connsiteY351" fmla="*/ 9405 h 10000"/>
                  <a:gd name="connsiteX352" fmla="*/ 3711 w 10000"/>
                  <a:gd name="connsiteY352" fmla="*/ 9396 h 10000"/>
                  <a:gd name="connsiteX353" fmla="*/ 3717 w 10000"/>
                  <a:gd name="connsiteY353" fmla="*/ 9396 h 10000"/>
                  <a:gd name="connsiteX354" fmla="*/ 3722 w 10000"/>
                  <a:gd name="connsiteY354" fmla="*/ 9396 h 10000"/>
                  <a:gd name="connsiteX355" fmla="*/ 3733 w 10000"/>
                  <a:gd name="connsiteY355" fmla="*/ 9391 h 10000"/>
                  <a:gd name="connsiteX356" fmla="*/ 3742 w 10000"/>
                  <a:gd name="connsiteY356" fmla="*/ 9378 h 10000"/>
                  <a:gd name="connsiteX357" fmla="*/ 3747 w 10000"/>
                  <a:gd name="connsiteY357" fmla="*/ 9369 h 10000"/>
                  <a:gd name="connsiteX358" fmla="*/ 3750 w 10000"/>
                  <a:gd name="connsiteY358" fmla="*/ 9355 h 10000"/>
                  <a:gd name="connsiteX359" fmla="*/ 3750 w 10000"/>
                  <a:gd name="connsiteY359" fmla="*/ 9350 h 10000"/>
                  <a:gd name="connsiteX360" fmla="*/ 3747 w 10000"/>
                  <a:gd name="connsiteY360" fmla="*/ 9328 h 10000"/>
                  <a:gd name="connsiteX361" fmla="*/ 3747 w 10000"/>
                  <a:gd name="connsiteY361" fmla="*/ 9314 h 10000"/>
                  <a:gd name="connsiteX362" fmla="*/ 3750 w 10000"/>
                  <a:gd name="connsiteY362" fmla="*/ 9305 h 10000"/>
                  <a:gd name="connsiteX363" fmla="*/ 3756 w 10000"/>
                  <a:gd name="connsiteY363" fmla="*/ 9305 h 10000"/>
                  <a:gd name="connsiteX364" fmla="*/ 3767 w 10000"/>
                  <a:gd name="connsiteY364" fmla="*/ 9301 h 10000"/>
                  <a:gd name="connsiteX365" fmla="*/ 3772 w 10000"/>
                  <a:gd name="connsiteY365" fmla="*/ 9287 h 10000"/>
                  <a:gd name="connsiteX366" fmla="*/ 3775 w 10000"/>
                  <a:gd name="connsiteY366" fmla="*/ 9265 h 10000"/>
                  <a:gd name="connsiteX367" fmla="*/ 3775 w 10000"/>
                  <a:gd name="connsiteY367" fmla="*/ 9238 h 10000"/>
                  <a:gd name="connsiteX368" fmla="*/ 3772 w 10000"/>
                  <a:gd name="connsiteY368" fmla="*/ 9211 h 10000"/>
                  <a:gd name="connsiteX369" fmla="*/ 3772 w 10000"/>
                  <a:gd name="connsiteY369" fmla="*/ 9197 h 10000"/>
                  <a:gd name="connsiteX370" fmla="*/ 3775 w 10000"/>
                  <a:gd name="connsiteY370" fmla="*/ 9170 h 10000"/>
                  <a:gd name="connsiteX371" fmla="*/ 3775 w 10000"/>
                  <a:gd name="connsiteY371" fmla="*/ 9147 h 10000"/>
                  <a:gd name="connsiteX372" fmla="*/ 3775 w 10000"/>
                  <a:gd name="connsiteY372" fmla="*/ 9129 h 10000"/>
                  <a:gd name="connsiteX373" fmla="*/ 3775 w 10000"/>
                  <a:gd name="connsiteY373" fmla="*/ 9116 h 10000"/>
                  <a:gd name="connsiteX374" fmla="*/ 3789 w 10000"/>
                  <a:gd name="connsiteY374" fmla="*/ 9107 h 10000"/>
                  <a:gd name="connsiteX375" fmla="*/ 3789 w 10000"/>
                  <a:gd name="connsiteY375" fmla="*/ 9089 h 10000"/>
                  <a:gd name="connsiteX376" fmla="*/ 3783 w 10000"/>
                  <a:gd name="connsiteY376" fmla="*/ 9035 h 10000"/>
                  <a:gd name="connsiteX377" fmla="*/ 3783 w 10000"/>
                  <a:gd name="connsiteY377" fmla="*/ 9017 h 10000"/>
                  <a:gd name="connsiteX378" fmla="*/ 3791 w 10000"/>
                  <a:gd name="connsiteY378" fmla="*/ 8999 h 10000"/>
                  <a:gd name="connsiteX379" fmla="*/ 3797 w 10000"/>
                  <a:gd name="connsiteY379" fmla="*/ 8990 h 10000"/>
                  <a:gd name="connsiteX380" fmla="*/ 3808 w 10000"/>
                  <a:gd name="connsiteY380" fmla="*/ 8963 h 10000"/>
                  <a:gd name="connsiteX381" fmla="*/ 3813 w 10000"/>
                  <a:gd name="connsiteY381" fmla="*/ 8931 h 10000"/>
                  <a:gd name="connsiteX382" fmla="*/ 3813 w 10000"/>
                  <a:gd name="connsiteY382" fmla="*/ 8917 h 10000"/>
                  <a:gd name="connsiteX383" fmla="*/ 3808 w 10000"/>
                  <a:gd name="connsiteY383" fmla="*/ 8908 h 10000"/>
                  <a:gd name="connsiteX384" fmla="*/ 3813 w 10000"/>
                  <a:gd name="connsiteY384" fmla="*/ 8904 h 10000"/>
                  <a:gd name="connsiteX385" fmla="*/ 3813 w 10000"/>
                  <a:gd name="connsiteY385" fmla="*/ 8890 h 10000"/>
                  <a:gd name="connsiteX386" fmla="*/ 3808 w 10000"/>
                  <a:gd name="connsiteY386" fmla="*/ 8877 h 10000"/>
                  <a:gd name="connsiteX387" fmla="*/ 3808 w 10000"/>
                  <a:gd name="connsiteY387" fmla="*/ 8854 h 10000"/>
                  <a:gd name="connsiteX388" fmla="*/ 3808 w 10000"/>
                  <a:gd name="connsiteY388" fmla="*/ 8841 h 10000"/>
                  <a:gd name="connsiteX389" fmla="*/ 3808 w 10000"/>
                  <a:gd name="connsiteY389" fmla="*/ 8827 h 10000"/>
                  <a:gd name="connsiteX390" fmla="*/ 3808 w 10000"/>
                  <a:gd name="connsiteY390" fmla="*/ 8818 h 10000"/>
                  <a:gd name="connsiteX391" fmla="*/ 3808 w 10000"/>
                  <a:gd name="connsiteY391" fmla="*/ 8814 h 10000"/>
                  <a:gd name="connsiteX392" fmla="*/ 3808 w 10000"/>
                  <a:gd name="connsiteY392" fmla="*/ 8805 h 10000"/>
                  <a:gd name="connsiteX393" fmla="*/ 3808 w 10000"/>
                  <a:gd name="connsiteY393" fmla="*/ 8787 h 10000"/>
                  <a:gd name="connsiteX394" fmla="*/ 3808 w 10000"/>
                  <a:gd name="connsiteY394" fmla="*/ 8764 h 10000"/>
                  <a:gd name="connsiteX395" fmla="*/ 3808 w 10000"/>
                  <a:gd name="connsiteY395" fmla="*/ 8746 h 10000"/>
                  <a:gd name="connsiteX396" fmla="*/ 3805 w 10000"/>
                  <a:gd name="connsiteY396" fmla="*/ 8733 h 10000"/>
                  <a:gd name="connsiteX397" fmla="*/ 3805 w 10000"/>
                  <a:gd name="connsiteY397" fmla="*/ 8724 h 10000"/>
                  <a:gd name="connsiteX398" fmla="*/ 3808 w 10000"/>
                  <a:gd name="connsiteY398" fmla="*/ 8719 h 10000"/>
                  <a:gd name="connsiteX399" fmla="*/ 3813 w 10000"/>
                  <a:gd name="connsiteY399" fmla="*/ 8710 h 10000"/>
                  <a:gd name="connsiteX400" fmla="*/ 3819 w 10000"/>
                  <a:gd name="connsiteY400" fmla="*/ 8687 h 10000"/>
                  <a:gd name="connsiteX401" fmla="*/ 3822 w 10000"/>
                  <a:gd name="connsiteY401" fmla="*/ 8674 h 10000"/>
                  <a:gd name="connsiteX402" fmla="*/ 3822 w 10000"/>
                  <a:gd name="connsiteY402" fmla="*/ 8647 h 10000"/>
                  <a:gd name="connsiteX403" fmla="*/ 3827 w 10000"/>
                  <a:gd name="connsiteY403" fmla="*/ 8642 h 10000"/>
                  <a:gd name="connsiteX404" fmla="*/ 3827 w 10000"/>
                  <a:gd name="connsiteY404" fmla="*/ 8620 h 10000"/>
                  <a:gd name="connsiteX405" fmla="*/ 3836 w 10000"/>
                  <a:gd name="connsiteY405" fmla="*/ 8593 h 10000"/>
                  <a:gd name="connsiteX406" fmla="*/ 3838 w 10000"/>
                  <a:gd name="connsiteY406" fmla="*/ 8566 h 10000"/>
                  <a:gd name="connsiteX407" fmla="*/ 3838 w 10000"/>
                  <a:gd name="connsiteY407" fmla="*/ 8561 h 10000"/>
                  <a:gd name="connsiteX408" fmla="*/ 3844 w 10000"/>
                  <a:gd name="connsiteY408" fmla="*/ 8530 h 10000"/>
                  <a:gd name="connsiteX409" fmla="*/ 3844 w 10000"/>
                  <a:gd name="connsiteY409" fmla="*/ 8512 h 10000"/>
                  <a:gd name="connsiteX410" fmla="*/ 3844 w 10000"/>
                  <a:gd name="connsiteY410" fmla="*/ 8489 h 10000"/>
                  <a:gd name="connsiteX411" fmla="*/ 3838 w 10000"/>
                  <a:gd name="connsiteY411" fmla="*/ 8444 h 10000"/>
                  <a:gd name="connsiteX412" fmla="*/ 3838 w 10000"/>
                  <a:gd name="connsiteY412" fmla="*/ 8403 h 10000"/>
                  <a:gd name="connsiteX413" fmla="*/ 3838 w 10000"/>
                  <a:gd name="connsiteY413" fmla="*/ 8358 h 10000"/>
                  <a:gd name="connsiteX414" fmla="*/ 3836 w 10000"/>
                  <a:gd name="connsiteY414" fmla="*/ 8331 h 10000"/>
                  <a:gd name="connsiteX415" fmla="*/ 3838 w 10000"/>
                  <a:gd name="connsiteY415" fmla="*/ 8286 h 10000"/>
                  <a:gd name="connsiteX416" fmla="*/ 3836 w 10000"/>
                  <a:gd name="connsiteY416" fmla="*/ 8245 h 10000"/>
                  <a:gd name="connsiteX417" fmla="*/ 3836 w 10000"/>
                  <a:gd name="connsiteY417" fmla="*/ 8209 h 10000"/>
                  <a:gd name="connsiteX418" fmla="*/ 3836 w 10000"/>
                  <a:gd name="connsiteY418" fmla="*/ 8155 h 10000"/>
                  <a:gd name="connsiteX419" fmla="*/ 3836 w 10000"/>
                  <a:gd name="connsiteY419" fmla="*/ 8128 h 10000"/>
                  <a:gd name="connsiteX420" fmla="*/ 3836 w 10000"/>
                  <a:gd name="connsiteY420" fmla="*/ 8092 h 10000"/>
                  <a:gd name="connsiteX421" fmla="*/ 3830 w 10000"/>
                  <a:gd name="connsiteY421" fmla="*/ 8056 h 10000"/>
                  <a:gd name="connsiteX422" fmla="*/ 3830 w 10000"/>
                  <a:gd name="connsiteY422" fmla="*/ 8029 h 10000"/>
                  <a:gd name="connsiteX423" fmla="*/ 3830 w 10000"/>
                  <a:gd name="connsiteY423" fmla="*/ 8011 h 10000"/>
                  <a:gd name="connsiteX424" fmla="*/ 3827 w 10000"/>
                  <a:gd name="connsiteY424" fmla="*/ 7988 h 10000"/>
                  <a:gd name="connsiteX425" fmla="*/ 3827 w 10000"/>
                  <a:gd name="connsiteY425" fmla="*/ 7961 h 10000"/>
                  <a:gd name="connsiteX426" fmla="*/ 3822 w 10000"/>
                  <a:gd name="connsiteY426" fmla="*/ 7943 h 10000"/>
                  <a:gd name="connsiteX427" fmla="*/ 3822 w 10000"/>
                  <a:gd name="connsiteY427" fmla="*/ 7934 h 10000"/>
                  <a:gd name="connsiteX428" fmla="*/ 3819 w 10000"/>
                  <a:gd name="connsiteY428" fmla="*/ 7934 h 10000"/>
                  <a:gd name="connsiteX429" fmla="*/ 3789 w 10000"/>
                  <a:gd name="connsiteY429" fmla="*/ 7934 h 10000"/>
                  <a:gd name="connsiteX430" fmla="*/ 3758 w 10000"/>
                  <a:gd name="connsiteY430" fmla="*/ 7934 h 10000"/>
                  <a:gd name="connsiteX431" fmla="*/ 3709 w 10000"/>
                  <a:gd name="connsiteY431" fmla="*/ 7934 h 10000"/>
                  <a:gd name="connsiteX432" fmla="*/ 3684 w 10000"/>
                  <a:gd name="connsiteY432" fmla="*/ 7934 h 10000"/>
                  <a:gd name="connsiteX433" fmla="*/ 3645 w 10000"/>
                  <a:gd name="connsiteY433" fmla="*/ 7943 h 10000"/>
                  <a:gd name="connsiteX434" fmla="*/ 3598 w 10000"/>
                  <a:gd name="connsiteY434" fmla="*/ 7943 h 10000"/>
                  <a:gd name="connsiteX435" fmla="*/ 3573 w 10000"/>
                  <a:gd name="connsiteY435" fmla="*/ 7948 h 10000"/>
                  <a:gd name="connsiteX436" fmla="*/ 3549 w 10000"/>
                  <a:gd name="connsiteY436" fmla="*/ 7943 h 10000"/>
                  <a:gd name="connsiteX437" fmla="*/ 3540 w 10000"/>
                  <a:gd name="connsiteY437" fmla="*/ 7934 h 10000"/>
                  <a:gd name="connsiteX438" fmla="*/ 3538 w 10000"/>
                  <a:gd name="connsiteY438" fmla="*/ 7934 h 10000"/>
                  <a:gd name="connsiteX439" fmla="*/ 3518 w 10000"/>
                  <a:gd name="connsiteY439" fmla="*/ 7961 h 10000"/>
                  <a:gd name="connsiteX440" fmla="*/ 3518 w 10000"/>
                  <a:gd name="connsiteY440" fmla="*/ 7975 h 10000"/>
                  <a:gd name="connsiteX441" fmla="*/ 3518 w 10000"/>
                  <a:gd name="connsiteY441" fmla="*/ 8002 h 10000"/>
                  <a:gd name="connsiteX442" fmla="*/ 3510 w 10000"/>
                  <a:gd name="connsiteY442" fmla="*/ 8011 h 10000"/>
                  <a:gd name="connsiteX443" fmla="*/ 3493 w 10000"/>
                  <a:gd name="connsiteY443" fmla="*/ 8024 h 10000"/>
                  <a:gd name="connsiteX444" fmla="*/ 3474 w 10000"/>
                  <a:gd name="connsiteY444" fmla="*/ 8029 h 10000"/>
                  <a:gd name="connsiteX445" fmla="*/ 3458 w 10000"/>
                  <a:gd name="connsiteY445" fmla="*/ 8042 h 10000"/>
                  <a:gd name="connsiteX446" fmla="*/ 3435 w 10000"/>
                  <a:gd name="connsiteY446" fmla="*/ 8065 h 10000"/>
                  <a:gd name="connsiteX447" fmla="*/ 3422 w 10000"/>
                  <a:gd name="connsiteY447" fmla="*/ 8074 h 10000"/>
                  <a:gd name="connsiteX448" fmla="*/ 3411 w 10000"/>
                  <a:gd name="connsiteY448" fmla="*/ 8088 h 10000"/>
                  <a:gd name="connsiteX449" fmla="*/ 3402 w 10000"/>
                  <a:gd name="connsiteY449" fmla="*/ 8092 h 10000"/>
                  <a:gd name="connsiteX450" fmla="*/ 3372 w 10000"/>
                  <a:gd name="connsiteY450" fmla="*/ 8119 h 10000"/>
                  <a:gd name="connsiteX451" fmla="*/ 3353 w 10000"/>
                  <a:gd name="connsiteY451" fmla="*/ 8133 h 10000"/>
                  <a:gd name="connsiteX452" fmla="*/ 3344 w 10000"/>
                  <a:gd name="connsiteY452" fmla="*/ 8142 h 10000"/>
                  <a:gd name="connsiteX453" fmla="*/ 3333 w 10000"/>
                  <a:gd name="connsiteY453" fmla="*/ 8160 h 10000"/>
                  <a:gd name="connsiteX454" fmla="*/ 3322 w 10000"/>
                  <a:gd name="connsiteY454" fmla="*/ 8196 h 10000"/>
                  <a:gd name="connsiteX455" fmla="*/ 3317 w 10000"/>
                  <a:gd name="connsiteY455" fmla="*/ 8209 h 10000"/>
                  <a:gd name="connsiteX456" fmla="*/ 3297 w 10000"/>
                  <a:gd name="connsiteY456" fmla="*/ 8245 h 10000"/>
                  <a:gd name="connsiteX457" fmla="*/ 3292 w 10000"/>
                  <a:gd name="connsiteY457" fmla="*/ 8250 h 10000"/>
                  <a:gd name="connsiteX458" fmla="*/ 3281 w 10000"/>
                  <a:gd name="connsiteY458" fmla="*/ 8272 h 10000"/>
                  <a:gd name="connsiteX459" fmla="*/ 3275 w 10000"/>
                  <a:gd name="connsiteY459" fmla="*/ 8277 h 10000"/>
                  <a:gd name="connsiteX460" fmla="*/ 3264 w 10000"/>
                  <a:gd name="connsiteY460" fmla="*/ 8313 h 10000"/>
                  <a:gd name="connsiteX461" fmla="*/ 3248 w 10000"/>
                  <a:gd name="connsiteY461" fmla="*/ 8327 h 10000"/>
                  <a:gd name="connsiteX462" fmla="*/ 3212 w 10000"/>
                  <a:gd name="connsiteY462" fmla="*/ 8340 h 10000"/>
                  <a:gd name="connsiteX463" fmla="*/ 3195 w 10000"/>
                  <a:gd name="connsiteY463" fmla="*/ 8345 h 10000"/>
                  <a:gd name="connsiteX464" fmla="*/ 3195 w 10000"/>
                  <a:gd name="connsiteY464" fmla="*/ 8354 h 10000"/>
                  <a:gd name="connsiteX465" fmla="*/ 3193 w 10000"/>
                  <a:gd name="connsiteY465" fmla="*/ 8358 h 10000"/>
                  <a:gd name="connsiteX466" fmla="*/ 3179 w 10000"/>
                  <a:gd name="connsiteY466" fmla="*/ 8367 h 10000"/>
                  <a:gd name="connsiteX467" fmla="*/ 3171 w 10000"/>
                  <a:gd name="connsiteY467" fmla="*/ 8381 h 10000"/>
                  <a:gd name="connsiteX468" fmla="*/ 3146 w 10000"/>
                  <a:gd name="connsiteY468" fmla="*/ 8408 h 10000"/>
                  <a:gd name="connsiteX469" fmla="*/ 3137 w 10000"/>
                  <a:gd name="connsiteY469" fmla="*/ 8417 h 10000"/>
                  <a:gd name="connsiteX470" fmla="*/ 3115 w 10000"/>
                  <a:gd name="connsiteY470" fmla="*/ 8430 h 10000"/>
                  <a:gd name="connsiteX471" fmla="*/ 3096 w 10000"/>
                  <a:gd name="connsiteY471" fmla="*/ 8417 h 10000"/>
                  <a:gd name="connsiteX472" fmla="*/ 3082 w 10000"/>
                  <a:gd name="connsiteY472" fmla="*/ 8403 h 10000"/>
                  <a:gd name="connsiteX473" fmla="*/ 3066 w 10000"/>
                  <a:gd name="connsiteY473" fmla="*/ 8381 h 10000"/>
                  <a:gd name="connsiteX474" fmla="*/ 3063 w 10000"/>
                  <a:gd name="connsiteY474" fmla="*/ 8372 h 10000"/>
                  <a:gd name="connsiteX475" fmla="*/ 3057 w 10000"/>
                  <a:gd name="connsiteY475" fmla="*/ 8358 h 10000"/>
                  <a:gd name="connsiteX476" fmla="*/ 3052 w 10000"/>
                  <a:gd name="connsiteY476" fmla="*/ 8345 h 10000"/>
                  <a:gd name="connsiteX477" fmla="*/ 3044 w 10000"/>
                  <a:gd name="connsiteY477" fmla="*/ 8327 h 10000"/>
                  <a:gd name="connsiteX478" fmla="*/ 3027 w 10000"/>
                  <a:gd name="connsiteY478" fmla="*/ 8304 h 10000"/>
                  <a:gd name="connsiteX479" fmla="*/ 3016 w 10000"/>
                  <a:gd name="connsiteY479" fmla="*/ 8304 h 10000"/>
                  <a:gd name="connsiteX480" fmla="*/ 3002 w 10000"/>
                  <a:gd name="connsiteY480" fmla="*/ 8304 h 10000"/>
                  <a:gd name="connsiteX481" fmla="*/ 2977 w 10000"/>
                  <a:gd name="connsiteY481" fmla="*/ 8304 h 10000"/>
                  <a:gd name="connsiteX482" fmla="*/ 2961 w 10000"/>
                  <a:gd name="connsiteY482" fmla="*/ 8300 h 10000"/>
                  <a:gd name="connsiteX483" fmla="*/ 2936 w 10000"/>
                  <a:gd name="connsiteY483" fmla="*/ 8300 h 10000"/>
                  <a:gd name="connsiteX484" fmla="*/ 2922 w 10000"/>
                  <a:gd name="connsiteY484" fmla="*/ 8313 h 10000"/>
                  <a:gd name="connsiteX485" fmla="*/ 2911 w 10000"/>
                  <a:gd name="connsiteY485" fmla="*/ 8313 h 10000"/>
                  <a:gd name="connsiteX486" fmla="*/ 2881 w 10000"/>
                  <a:gd name="connsiteY486" fmla="*/ 8304 h 10000"/>
                  <a:gd name="connsiteX487" fmla="*/ 2878 w 10000"/>
                  <a:gd name="connsiteY487" fmla="*/ 8304 h 10000"/>
                  <a:gd name="connsiteX488" fmla="*/ 2867 w 10000"/>
                  <a:gd name="connsiteY488" fmla="*/ 8313 h 10000"/>
                  <a:gd name="connsiteX489" fmla="*/ 2859 w 10000"/>
                  <a:gd name="connsiteY489" fmla="*/ 8318 h 10000"/>
                  <a:gd name="connsiteX490" fmla="*/ 2856 w 10000"/>
                  <a:gd name="connsiteY490" fmla="*/ 8327 h 10000"/>
                  <a:gd name="connsiteX491" fmla="*/ 2856 w 10000"/>
                  <a:gd name="connsiteY491" fmla="*/ 8331 h 10000"/>
                  <a:gd name="connsiteX492" fmla="*/ 2850 w 10000"/>
                  <a:gd name="connsiteY492" fmla="*/ 8340 h 10000"/>
                  <a:gd name="connsiteX493" fmla="*/ 2864 w 10000"/>
                  <a:gd name="connsiteY493" fmla="*/ 8345 h 10000"/>
                  <a:gd name="connsiteX494" fmla="*/ 2867 w 10000"/>
                  <a:gd name="connsiteY494" fmla="*/ 8354 h 10000"/>
                  <a:gd name="connsiteX495" fmla="*/ 2878 w 10000"/>
                  <a:gd name="connsiteY495" fmla="*/ 8367 h 10000"/>
                  <a:gd name="connsiteX496" fmla="*/ 2881 w 10000"/>
                  <a:gd name="connsiteY496" fmla="*/ 8385 h 10000"/>
                  <a:gd name="connsiteX497" fmla="*/ 2881 w 10000"/>
                  <a:gd name="connsiteY497" fmla="*/ 8403 h 10000"/>
                  <a:gd name="connsiteX498" fmla="*/ 2886 w 10000"/>
                  <a:gd name="connsiteY498" fmla="*/ 8417 h 10000"/>
                  <a:gd name="connsiteX499" fmla="*/ 2889 w 10000"/>
                  <a:gd name="connsiteY499" fmla="*/ 8430 h 10000"/>
                  <a:gd name="connsiteX500" fmla="*/ 2897 w 10000"/>
                  <a:gd name="connsiteY500" fmla="*/ 8444 h 10000"/>
                  <a:gd name="connsiteX501" fmla="*/ 2903 w 10000"/>
                  <a:gd name="connsiteY501" fmla="*/ 8462 h 10000"/>
                  <a:gd name="connsiteX502" fmla="*/ 2906 w 10000"/>
                  <a:gd name="connsiteY502" fmla="*/ 8484 h 10000"/>
                  <a:gd name="connsiteX503" fmla="*/ 2906 w 10000"/>
                  <a:gd name="connsiteY503" fmla="*/ 8512 h 10000"/>
                  <a:gd name="connsiteX504" fmla="*/ 2903 w 10000"/>
                  <a:gd name="connsiteY504" fmla="*/ 8539 h 10000"/>
                  <a:gd name="connsiteX505" fmla="*/ 2903 w 10000"/>
                  <a:gd name="connsiteY505" fmla="*/ 8561 h 10000"/>
                  <a:gd name="connsiteX506" fmla="*/ 2903 w 10000"/>
                  <a:gd name="connsiteY506" fmla="*/ 8575 h 10000"/>
                  <a:gd name="connsiteX507" fmla="*/ 2906 w 10000"/>
                  <a:gd name="connsiteY507" fmla="*/ 8588 h 10000"/>
                  <a:gd name="connsiteX508" fmla="*/ 2831 w 10000"/>
                  <a:gd name="connsiteY508" fmla="*/ 8683 h 10000"/>
                  <a:gd name="connsiteX509" fmla="*/ 2674 w 10000"/>
                  <a:gd name="connsiteY509" fmla="*/ 8791 h 10000"/>
                  <a:gd name="connsiteX510" fmla="*/ 2583 w 10000"/>
                  <a:gd name="connsiteY510" fmla="*/ 8805 h 10000"/>
                  <a:gd name="connsiteX511" fmla="*/ 2481 w 10000"/>
                  <a:gd name="connsiteY511" fmla="*/ 8751 h 10000"/>
                  <a:gd name="connsiteX512" fmla="*/ 2470 w 10000"/>
                  <a:gd name="connsiteY512" fmla="*/ 8751 h 10000"/>
                  <a:gd name="connsiteX513" fmla="*/ 2445 w 10000"/>
                  <a:gd name="connsiteY513" fmla="*/ 8778 h 10000"/>
                  <a:gd name="connsiteX514" fmla="*/ 2420 w 10000"/>
                  <a:gd name="connsiteY514" fmla="*/ 8800 h 10000"/>
                  <a:gd name="connsiteX515" fmla="*/ 2398 w 10000"/>
                  <a:gd name="connsiteY515" fmla="*/ 8800 h 10000"/>
                  <a:gd name="connsiteX516" fmla="*/ 2365 w 10000"/>
                  <a:gd name="connsiteY516" fmla="*/ 8845 h 10000"/>
                  <a:gd name="connsiteX517" fmla="*/ 2343 w 10000"/>
                  <a:gd name="connsiteY517" fmla="*/ 8859 h 10000"/>
                  <a:gd name="connsiteX518" fmla="*/ 2296 w 10000"/>
                  <a:gd name="connsiteY518" fmla="*/ 8890 h 10000"/>
                  <a:gd name="connsiteX519" fmla="*/ 2276 w 10000"/>
                  <a:gd name="connsiteY519" fmla="*/ 8904 h 10000"/>
                  <a:gd name="connsiteX520" fmla="*/ 2243 w 10000"/>
                  <a:gd name="connsiteY520" fmla="*/ 8922 h 10000"/>
                  <a:gd name="connsiteX521" fmla="*/ 2221 w 10000"/>
                  <a:gd name="connsiteY521" fmla="*/ 8931 h 10000"/>
                  <a:gd name="connsiteX522" fmla="*/ 2188 w 10000"/>
                  <a:gd name="connsiteY522" fmla="*/ 8949 h 10000"/>
                  <a:gd name="connsiteX523" fmla="*/ 2163 w 10000"/>
                  <a:gd name="connsiteY523" fmla="*/ 8963 h 10000"/>
                  <a:gd name="connsiteX524" fmla="*/ 2141 w 10000"/>
                  <a:gd name="connsiteY524" fmla="*/ 8985 h 10000"/>
                  <a:gd name="connsiteX525" fmla="*/ 2116 w 10000"/>
                  <a:gd name="connsiteY525" fmla="*/ 8990 h 10000"/>
                  <a:gd name="connsiteX526" fmla="*/ 2111 w 10000"/>
                  <a:gd name="connsiteY526" fmla="*/ 8999 h 10000"/>
                  <a:gd name="connsiteX527" fmla="*/ 2100 w 10000"/>
                  <a:gd name="connsiteY527" fmla="*/ 8999 h 10000"/>
                  <a:gd name="connsiteX528" fmla="*/ 2086 w 10000"/>
                  <a:gd name="connsiteY528" fmla="*/ 9003 h 10000"/>
                  <a:gd name="connsiteX529" fmla="*/ 2078 w 10000"/>
                  <a:gd name="connsiteY529" fmla="*/ 9012 h 10000"/>
                  <a:gd name="connsiteX530" fmla="*/ 2050 w 10000"/>
                  <a:gd name="connsiteY530" fmla="*/ 9026 h 10000"/>
                  <a:gd name="connsiteX531" fmla="*/ 2028 w 10000"/>
                  <a:gd name="connsiteY531" fmla="*/ 9048 h 10000"/>
                  <a:gd name="connsiteX532" fmla="*/ 2012 w 10000"/>
                  <a:gd name="connsiteY532" fmla="*/ 9062 h 10000"/>
                  <a:gd name="connsiteX533" fmla="*/ 1995 w 10000"/>
                  <a:gd name="connsiteY533" fmla="*/ 9075 h 10000"/>
                  <a:gd name="connsiteX534" fmla="*/ 1962 w 10000"/>
                  <a:gd name="connsiteY534" fmla="*/ 9080 h 10000"/>
                  <a:gd name="connsiteX535" fmla="*/ 1948 w 10000"/>
                  <a:gd name="connsiteY535" fmla="*/ 9048 h 10000"/>
                  <a:gd name="connsiteX536" fmla="*/ 1945 w 10000"/>
                  <a:gd name="connsiteY536" fmla="*/ 9039 h 10000"/>
                  <a:gd name="connsiteX537" fmla="*/ 1932 w 10000"/>
                  <a:gd name="connsiteY537" fmla="*/ 9003 h 10000"/>
                  <a:gd name="connsiteX538" fmla="*/ 1898 w 10000"/>
                  <a:gd name="connsiteY538" fmla="*/ 8935 h 10000"/>
                  <a:gd name="connsiteX539" fmla="*/ 1882 w 10000"/>
                  <a:gd name="connsiteY539" fmla="*/ 8895 h 10000"/>
                  <a:gd name="connsiteX540" fmla="*/ 1865 w 10000"/>
                  <a:gd name="connsiteY540" fmla="*/ 8845 h 10000"/>
                  <a:gd name="connsiteX541" fmla="*/ 1865 w 10000"/>
                  <a:gd name="connsiteY541" fmla="*/ 8832 h 10000"/>
                  <a:gd name="connsiteX542" fmla="*/ 1857 w 10000"/>
                  <a:gd name="connsiteY542" fmla="*/ 8827 h 10000"/>
                  <a:gd name="connsiteX543" fmla="*/ 1841 w 10000"/>
                  <a:gd name="connsiteY543" fmla="*/ 8773 h 10000"/>
                  <a:gd name="connsiteX544" fmla="*/ 1827 w 10000"/>
                  <a:gd name="connsiteY544" fmla="*/ 8733 h 10000"/>
                  <a:gd name="connsiteX545" fmla="*/ 1843 w 10000"/>
                  <a:gd name="connsiteY545" fmla="*/ 8710 h 10000"/>
                  <a:gd name="connsiteX546" fmla="*/ 1857 w 10000"/>
                  <a:gd name="connsiteY546" fmla="*/ 8687 h 10000"/>
                  <a:gd name="connsiteX547" fmla="*/ 1868 w 10000"/>
                  <a:gd name="connsiteY547" fmla="*/ 8669 h 10000"/>
                  <a:gd name="connsiteX548" fmla="*/ 1885 w 10000"/>
                  <a:gd name="connsiteY548" fmla="*/ 8647 h 10000"/>
                  <a:gd name="connsiteX549" fmla="*/ 1909 w 10000"/>
                  <a:gd name="connsiteY549" fmla="*/ 8606 h 10000"/>
                  <a:gd name="connsiteX550" fmla="*/ 1923 w 10000"/>
                  <a:gd name="connsiteY550" fmla="*/ 8588 h 10000"/>
                  <a:gd name="connsiteX551" fmla="*/ 1937 w 10000"/>
                  <a:gd name="connsiteY551" fmla="*/ 8561 h 10000"/>
                  <a:gd name="connsiteX552" fmla="*/ 1923 w 10000"/>
                  <a:gd name="connsiteY552" fmla="*/ 8530 h 10000"/>
                  <a:gd name="connsiteX553" fmla="*/ 1901 w 10000"/>
                  <a:gd name="connsiteY553" fmla="*/ 8462 h 10000"/>
                  <a:gd name="connsiteX554" fmla="*/ 1890 w 10000"/>
                  <a:gd name="connsiteY554" fmla="*/ 8430 h 10000"/>
                  <a:gd name="connsiteX555" fmla="*/ 1885 w 10000"/>
                  <a:gd name="connsiteY555" fmla="*/ 8408 h 10000"/>
                  <a:gd name="connsiteX556" fmla="*/ 1865 w 10000"/>
                  <a:gd name="connsiteY556" fmla="*/ 8367 h 10000"/>
                  <a:gd name="connsiteX557" fmla="*/ 1849 w 10000"/>
                  <a:gd name="connsiteY557" fmla="*/ 8318 h 10000"/>
                  <a:gd name="connsiteX558" fmla="*/ 1841 w 10000"/>
                  <a:gd name="connsiteY558" fmla="*/ 8304 h 10000"/>
                  <a:gd name="connsiteX559" fmla="*/ 1835 w 10000"/>
                  <a:gd name="connsiteY559" fmla="*/ 8300 h 10000"/>
                  <a:gd name="connsiteX560" fmla="*/ 1818 w 10000"/>
                  <a:gd name="connsiteY560" fmla="*/ 8290 h 10000"/>
                  <a:gd name="connsiteX561" fmla="*/ 1785 w 10000"/>
                  <a:gd name="connsiteY561" fmla="*/ 8300 h 10000"/>
                  <a:gd name="connsiteX562" fmla="*/ 1763 w 10000"/>
                  <a:gd name="connsiteY562" fmla="*/ 8300 h 10000"/>
                  <a:gd name="connsiteX563" fmla="*/ 1747 w 10000"/>
                  <a:gd name="connsiteY563" fmla="*/ 8313 h 10000"/>
                  <a:gd name="connsiteX564" fmla="*/ 1744 w 10000"/>
                  <a:gd name="connsiteY564" fmla="*/ 8304 h 10000"/>
                  <a:gd name="connsiteX565" fmla="*/ 1730 w 10000"/>
                  <a:gd name="connsiteY565" fmla="*/ 8313 h 10000"/>
                  <a:gd name="connsiteX566" fmla="*/ 1708 w 10000"/>
                  <a:gd name="connsiteY566" fmla="*/ 8327 h 10000"/>
                  <a:gd name="connsiteX567" fmla="*/ 1675 w 10000"/>
                  <a:gd name="connsiteY567" fmla="*/ 8331 h 10000"/>
                  <a:gd name="connsiteX568" fmla="*/ 1658 w 10000"/>
                  <a:gd name="connsiteY568" fmla="*/ 8345 h 10000"/>
                  <a:gd name="connsiteX569" fmla="*/ 1628 w 10000"/>
                  <a:gd name="connsiteY569" fmla="*/ 8367 h 10000"/>
                  <a:gd name="connsiteX570" fmla="*/ 1620 w 10000"/>
                  <a:gd name="connsiteY570" fmla="*/ 8372 h 10000"/>
                  <a:gd name="connsiteX571" fmla="*/ 1584 w 10000"/>
                  <a:gd name="connsiteY571" fmla="*/ 8394 h 10000"/>
                  <a:gd name="connsiteX572" fmla="*/ 1554 w 10000"/>
                  <a:gd name="connsiteY572" fmla="*/ 8417 h 10000"/>
                  <a:gd name="connsiteX573" fmla="*/ 1529 w 10000"/>
                  <a:gd name="connsiteY573" fmla="*/ 8417 h 10000"/>
                  <a:gd name="connsiteX574" fmla="*/ 1515 w 10000"/>
                  <a:gd name="connsiteY574" fmla="*/ 8408 h 10000"/>
                  <a:gd name="connsiteX575" fmla="*/ 1507 w 10000"/>
                  <a:gd name="connsiteY575" fmla="*/ 8394 h 10000"/>
                  <a:gd name="connsiteX576" fmla="*/ 1479 w 10000"/>
                  <a:gd name="connsiteY576" fmla="*/ 8367 h 10000"/>
                  <a:gd name="connsiteX577" fmla="*/ 1457 w 10000"/>
                  <a:gd name="connsiteY577" fmla="*/ 8385 h 10000"/>
                  <a:gd name="connsiteX578" fmla="*/ 1432 w 10000"/>
                  <a:gd name="connsiteY578" fmla="*/ 8385 h 10000"/>
                  <a:gd name="connsiteX579" fmla="*/ 1418 w 10000"/>
                  <a:gd name="connsiteY579" fmla="*/ 8372 h 10000"/>
                  <a:gd name="connsiteX580" fmla="*/ 1399 w 10000"/>
                  <a:gd name="connsiteY580" fmla="*/ 8358 h 10000"/>
                  <a:gd name="connsiteX581" fmla="*/ 1369 w 10000"/>
                  <a:gd name="connsiteY581" fmla="*/ 8340 h 10000"/>
                  <a:gd name="connsiteX582" fmla="*/ 1355 w 10000"/>
                  <a:gd name="connsiteY582" fmla="*/ 8327 h 10000"/>
                  <a:gd name="connsiteX583" fmla="*/ 1347 w 10000"/>
                  <a:gd name="connsiteY583" fmla="*/ 8318 h 10000"/>
                  <a:gd name="connsiteX584" fmla="*/ 1330 w 10000"/>
                  <a:gd name="connsiteY584" fmla="*/ 8304 h 10000"/>
                  <a:gd name="connsiteX585" fmla="*/ 1319 w 10000"/>
                  <a:gd name="connsiteY585" fmla="*/ 8290 h 10000"/>
                  <a:gd name="connsiteX586" fmla="*/ 1297 w 10000"/>
                  <a:gd name="connsiteY586" fmla="*/ 8272 h 10000"/>
                  <a:gd name="connsiteX587" fmla="*/ 1289 w 10000"/>
                  <a:gd name="connsiteY587" fmla="*/ 8263 h 10000"/>
                  <a:gd name="connsiteX588" fmla="*/ 1280 w 10000"/>
                  <a:gd name="connsiteY588" fmla="*/ 8250 h 10000"/>
                  <a:gd name="connsiteX589" fmla="*/ 1264 w 10000"/>
                  <a:gd name="connsiteY589" fmla="*/ 8236 h 10000"/>
                  <a:gd name="connsiteX590" fmla="*/ 1256 w 10000"/>
                  <a:gd name="connsiteY590" fmla="*/ 8232 h 10000"/>
                  <a:gd name="connsiteX591" fmla="*/ 1247 w 10000"/>
                  <a:gd name="connsiteY591" fmla="*/ 8223 h 10000"/>
                  <a:gd name="connsiteX592" fmla="*/ 1233 w 10000"/>
                  <a:gd name="connsiteY592" fmla="*/ 8209 h 10000"/>
                  <a:gd name="connsiteX593" fmla="*/ 1222 w 10000"/>
                  <a:gd name="connsiteY593" fmla="*/ 8200 h 10000"/>
                  <a:gd name="connsiteX594" fmla="*/ 1206 w 10000"/>
                  <a:gd name="connsiteY594" fmla="*/ 8196 h 10000"/>
                  <a:gd name="connsiteX595" fmla="*/ 1192 w 10000"/>
                  <a:gd name="connsiteY595" fmla="*/ 8196 h 10000"/>
                  <a:gd name="connsiteX596" fmla="*/ 1167 w 10000"/>
                  <a:gd name="connsiteY596" fmla="*/ 8200 h 10000"/>
                  <a:gd name="connsiteX597" fmla="*/ 1137 w 10000"/>
                  <a:gd name="connsiteY597" fmla="*/ 8223 h 10000"/>
                  <a:gd name="connsiteX598" fmla="*/ 1126 w 10000"/>
                  <a:gd name="connsiteY598" fmla="*/ 8232 h 10000"/>
                  <a:gd name="connsiteX599" fmla="*/ 1109 w 10000"/>
                  <a:gd name="connsiteY599" fmla="*/ 8232 h 10000"/>
                  <a:gd name="connsiteX600" fmla="*/ 1087 w 10000"/>
                  <a:gd name="connsiteY600" fmla="*/ 8236 h 10000"/>
                  <a:gd name="connsiteX601" fmla="*/ 1071 w 10000"/>
                  <a:gd name="connsiteY601" fmla="*/ 8232 h 10000"/>
                  <a:gd name="connsiteX602" fmla="*/ 1071 w 10000"/>
                  <a:gd name="connsiteY602" fmla="*/ 8214 h 10000"/>
                  <a:gd name="connsiteX603" fmla="*/ 1062 w 10000"/>
                  <a:gd name="connsiteY603" fmla="*/ 8196 h 10000"/>
                  <a:gd name="connsiteX604" fmla="*/ 1057 w 10000"/>
                  <a:gd name="connsiteY604" fmla="*/ 8173 h 10000"/>
                  <a:gd name="connsiteX605" fmla="*/ 1049 w 10000"/>
                  <a:gd name="connsiteY605" fmla="*/ 8128 h 10000"/>
                  <a:gd name="connsiteX606" fmla="*/ 1040 w 10000"/>
                  <a:gd name="connsiteY606" fmla="*/ 8101 h 10000"/>
                  <a:gd name="connsiteX607" fmla="*/ 1040 w 10000"/>
                  <a:gd name="connsiteY607" fmla="*/ 8088 h 10000"/>
                  <a:gd name="connsiteX608" fmla="*/ 1032 w 10000"/>
                  <a:gd name="connsiteY608" fmla="*/ 8065 h 10000"/>
                  <a:gd name="connsiteX609" fmla="*/ 1024 w 10000"/>
                  <a:gd name="connsiteY609" fmla="*/ 7997 h 10000"/>
                  <a:gd name="connsiteX610" fmla="*/ 1024 w 10000"/>
                  <a:gd name="connsiteY610" fmla="*/ 7970 h 10000"/>
                  <a:gd name="connsiteX611" fmla="*/ 1015 w 10000"/>
                  <a:gd name="connsiteY611" fmla="*/ 7930 h 10000"/>
                  <a:gd name="connsiteX612" fmla="*/ 1013 w 10000"/>
                  <a:gd name="connsiteY612" fmla="*/ 7885 h 10000"/>
                  <a:gd name="connsiteX613" fmla="*/ 1004 w 10000"/>
                  <a:gd name="connsiteY613" fmla="*/ 7866 h 10000"/>
                  <a:gd name="connsiteX614" fmla="*/ 853 w 10000"/>
                  <a:gd name="connsiteY614" fmla="*/ 7948 h 10000"/>
                  <a:gd name="connsiteX615" fmla="*/ 811 w 10000"/>
                  <a:gd name="connsiteY615" fmla="*/ 7844 h 10000"/>
                  <a:gd name="connsiteX616" fmla="*/ 811 w 10000"/>
                  <a:gd name="connsiteY616" fmla="*/ 7799 h 10000"/>
                  <a:gd name="connsiteX617" fmla="*/ 814 w 10000"/>
                  <a:gd name="connsiteY617" fmla="*/ 7736 h 10000"/>
                  <a:gd name="connsiteX618" fmla="*/ 740 w 10000"/>
                  <a:gd name="connsiteY618" fmla="*/ 7578 h 10000"/>
                  <a:gd name="connsiteX619" fmla="*/ 571 w 10000"/>
                  <a:gd name="connsiteY619" fmla="*/ 7447 h 10000"/>
                  <a:gd name="connsiteX620" fmla="*/ 530 w 10000"/>
                  <a:gd name="connsiteY620" fmla="*/ 7772 h 10000"/>
                  <a:gd name="connsiteX621" fmla="*/ 502 w 10000"/>
                  <a:gd name="connsiteY621" fmla="*/ 7763 h 10000"/>
                  <a:gd name="connsiteX622" fmla="*/ 491 w 10000"/>
                  <a:gd name="connsiteY622" fmla="*/ 7826 h 10000"/>
                  <a:gd name="connsiteX623" fmla="*/ 483 w 10000"/>
                  <a:gd name="connsiteY623" fmla="*/ 7830 h 10000"/>
                  <a:gd name="connsiteX624" fmla="*/ 469 w 10000"/>
                  <a:gd name="connsiteY624" fmla="*/ 7839 h 10000"/>
                  <a:gd name="connsiteX625" fmla="*/ 453 w 10000"/>
                  <a:gd name="connsiteY625" fmla="*/ 7830 h 10000"/>
                  <a:gd name="connsiteX626" fmla="*/ 442 w 10000"/>
                  <a:gd name="connsiteY626" fmla="*/ 7826 h 10000"/>
                  <a:gd name="connsiteX627" fmla="*/ 425 w 10000"/>
                  <a:gd name="connsiteY627" fmla="*/ 7826 h 10000"/>
                  <a:gd name="connsiteX628" fmla="*/ 403 w 10000"/>
                  <a:gd name="connsiteY628" fmla="*/ 7826 h 10000"/>
                  <a:gd name="connsiteX629" fmla="*/ 378 w 10000"/>
                  <a:gd name="connsiteY629" fmla="*/ 7817 h 10000"/>
                  <a:gd name="connsiteX630" fmla="*/ 356 w 10000"/>
                  <a:gd name="connsiteY630" fmla="*/ 7817 h 10000"/>
                  <a:gd name="connsiteX631" fmla="*/ 331 w 10000"/>
                  <a:gd name="connsiteY631" fmla="*/ 7817 h 10000"/>
                  <a:gd name="connsiteX632" fmla="*/ 315 w 10000"/>
                  <a:gd name="connsiteY632" fmla="*/ 7830 h 10000"/>
                  <a:gd name="connsiteX633" fmla="*/ 290 w 10000"/>
                  <a:gd name="connsiteY633" fmla="*/ 7853 h 10000"/>
                  <a:gd name="connsiteX634" fmla="*/ 248 w 10000"/>
                  <a:gd name="connsiteY634" fmla="*/ 7659 h 10000"/>
                  <a:gd name="connsiteX635" fmla="*/ 298 w 10000"/>
                  <a:gd name="connsiteY635" fmla="*/ 7379 h 10000"/>
                  <a:gd name="connsiteX636" fmla="*/ 290 w 10000"/>
                  <a:gd name="connsiteY636" fmla="*/ 7312 h 10000"/>
                  <a:gd name="connsiteX637" fmla="*/ 284 w 10000"/>
                  <a:gd name="connsiteY637" fmla="*/ 7253 h 10000"/>
                  <a:gd name="connsiteX638" fmla="*/ 301 w 10000"/>
                  <a:gd name="connsiteY638" fmla="*/ 7226 h 10000"/>
                  <a:gd name="connsiteX639" fmla="*/ 315 w 10000"/>
                  <a:gd name="connsiteY639" fmla="*/ 7199 h 10000"/>
                  <a:gd name="connsiteX640" fmla="*/ 323 w 10000"/>
                  <a:gd name="connsiteY640" fmla="*/ 7158 h 10000"/>
                  <a:gd name="connsiteX641" fmla="*/ 317 w 10000"/>
                  <a:gd name="connsiteY641" fmla="*/ 7140 h 10000"/>
                  <a:gd name="connsiteX642" fmla="*/ 168 w 10000"/>
                  <a:gd name="connsiteY642" fmla="*/ 6892 h 10000"/>
                  <a:gd name="connsiteX643" fmla="*/ 80 w 10000"/>
                  <a:gd name="connsiteY643" fmla="*/ 6802 h 10000"/>
                  <a:gd name="connsiteX644" fmla="*/ 143 w 10000"/>
                  <a:gd name="connsiteY644" fmla="*/ 6707 h 10000"/>
                  <a:gd name="connsiteX645" fmla="*/ 63 w 10000"/>
                  <a:gd name="connsiteY645" fmla="*/ 6549 h 10000"/>
                  <a:gd name="connsiteX646" fmla="*/ 41 w 10000"/>
                  <a:gd name="connsiteY646" fmla="*/ 6500 h 10000"/>
                  <a:gd name="connsiteX647" fmla="*/ 201 w 10000"/>
                  <a:gd name="connsiteY647" fmla="*/ 6274 h 10000"/>
                  <a:gd name="connsiteX648" fmla="*/ 143 w 10000"/>
                  <a:gd name="connsiteY648" fmla="*/ 6184 h 10000"/>
                  <a:gd name="connsiteX649" fmla="*/ 152 w 10000"/>
                  <a:gd name="connsiteY649" fmla="*/ 6148 h 10000"/>
                  <a:gd name="connsiteX650" fmla="*/ 163 w 10000"/>
                  <a:gd name="connsiteY650" fmla="*/ 6107 h 10000"/>
                  <a:gd name="connsiteX651" fmla="*/ 229 w 10000"/>
                  <a:gd name="connsiteY651" fmla="*/ 5895 h 10000"/>
                  <a:gd name="connsiteX652" fmla="*/ 251 w 10000"/>
                  <a:gd name="connsiteY652" fmla="*/ 5805 h 10000"/>
                  <a:gd name="connsiteX653" fmla="*/ 251 w 10000"/>
                  <a:gd name="connsiteY653" fmla="*/ 5778 h 10000"/>
                  <a:gd name="connsiteX654" fmla="*/ 248 w 10000"/>
                  <a:gd name="connsiteY654" fmla="*/ 5733 h 10000"/>
                  <a:gd name="connsiteX655" fmla="*/ 212 w 10000"/>
                  <a:gd name="connsiteY655" fmla="*/ 5602 h 10000"/>
                  <a:gd name="connsiteX656" fmla="*/ 177 w 10000"/>
                  <a:gd name="connsiteY656" fmla="*/ 5521 h 10000"/>
                  <a:gd name="connsiteX657" fmla="*/ 33 w 10000"/>
                  <a:gd name="connsiteY657" fmla="*/ 5503 h 10000"/>
                  <a:gd name="connsiteX658" fmla="*/ 0 w 10000"/>
                  <a:gd name="connsiteY658" fmla="*/ 5219 h 10000"/>
                  <a:gd name="connsiteX659" fmla="*/ 188 w 10000"/>
                  <a:gd name="connsiteY659" fmla="*/ 5219 h 10000"/>
                  <a:gd name="connsiteX660" fmla="*/ 201 w 10000"/>
                  <a:gd name="connsiteY660" fmla="*/ 5210 h 10000"/>
                  <a:gd name="connsiteX661" fmla="*/ 251 w 10000"/>
                  <a:gd name="connsiteY661" fmla="*/ 5169 h 10000"/>
                  <a:gd name="connsiteX662" fmla="*/ 444 w 10000"/>
                  <a:gd name="connsiteY662" fmla="*/ 4984 h 10000"/>
                  <a:gd name="connsiteX663" fmla="*/ 510 w 10000"/>
                  <a:gd name="connsiteY663" fmla="*/ 4723 h 10000"/>
                  <a:gd name="connsiteX664" fmla="*/ 574 w 10000"/>
                  <a:gd name="connsiteY664" fmla="*/ 4272 h 10000"/>
                  <a:gd name="connsiteX665" fmla="*/ 723 w 10000"/>
                  <a:gd name="connsiteY665" fmla="*/ 4078 h 10000"/>
                  <a:gd name="connsiteX666" fmla="*/ 723 w 10000"/>
                  <a:gd name="connsiteY666" fmla="*/ 4023 h 10000"/>
                  <a:gd name="connsiteX667" fmla="*/ 723 w 10000"/>
                  <a:gd name="connsiteY667" fmla="*/ 3983 h 10000"/>
                  <a:gd name="connsiteX668" fmla="*/ 723 w 10000"/>
                  <a:gd name="connsiteY668" fmla="*/ 3771 h 10000"/>
                  <a:gd name="connsiteX669" fmla="*/ 731 w 10000"/>
                  <a:gd name="connsiteY669" fmla="*/ 3442 h 10000"/>
                  <a:gd name="connsiteX670" fmla="*/ 806 w 10000"/>
                  <a:gd name="connsiteY670" fmla="*/ 3392 h 10000"/>
                  <a:gd name="connsiteX671" fmla="*/ 988 w 10000"/>
                  <a:gd name="connsiteY671" fmla="*/ 3712 h 10000"/>
                  <a:gd name="connsiteX672" fmla="*/ 1013 w 10000"/>
                  <a:gd name="connsiteY672" fmla="*/ 3699 h 10000"/>
                  <a:gd name="connsiteX673" fmla="*/ 1120 w 10000"/>
                  <a:gd name="connsiteY673" fmla="*/ 3631 h 10000"/>
                  <a:gd name="connsiteX674" fmla="*/ 1206 w 10000"/>
                  <a:gd name="connsiteY674" fmla="*/ 3627 h 10000"/>
                  <a:gd name="connsiteX675" fmla="*/ 1264 w 10000"/>
                  <a:gd name="connsiteY675" fmla="*/ 3599 h 10000"/>
                  <a:gd name="connsiteX676" fmla="*/ 1322 w 10000"/>
                  <a:gd name="connsiteY676" fmla="*/ 3627 h 10000"/>
                  <a:gd name="connsiteX677" fmla="*/ 1327 w 10000"/>
                  <a:gd name="connsiteY677" fmla="*/ 3645 h 10000"/>
                  <a:gd name="connsiteX678" fmla="*/ 1344 w 10000"/>
                  <a:gd name="connsiteY678" fmla="*/ 3739 h 10000"/>
                  <a:gd name="connsiteX679" fmla="*/ 1344 w 10000"/>
                  <a:gd name="connsiteY679" fmla="*/ 3775 h 10000"/>
                  <a:gd name="connsiteX680" fmla="*/ 1338 w 10000"/>
                  <a:gd name="connsiteY680" fmla="*/ 3784 h 10000"/>
                  <a:gd name="connsiteX681" fmla="*/ 1338 w 10000"/>
                  <a:gd name="connsiteY681" fmla="*/ 3829 h 10000"/>
                  <a:gd name="connsiteX682" fmla="*/ 1352 w 10000"/>
                  <a:gd name="connsiteY682" fmla="*/ 3852 h 10000"/>
                  <a:gd name="connsiteX683" fmla="*/ 1407 w 10000"/>
                  <a:gd name="connsiteY683" fmla="*/ 3866 h 10000"/>
                  <a:gd name="connsiteX684" fmla="*/ 1440 w 10000"/>
                  <a:gd name="connsiteY684" fmla="*/ 3870 h 10000"/>
                  <a:gd name="connsiteX685" fmla="*/ 1600 w 10000"/>
                  <a:gd name="connsiteY685" fmla="*/ 3857 h 10000"/>
                  <a:gd name="connsiteX686" fmla="*/ 1664 w 10000"/>
                  <a:gd name="connsiteY686" fmla="*/ 3911 h 10000"/>
                  <a:gd name="connsiteX687" fmla="*/ 1700 w 10000"/>
                  <a:gd name="connsiteY687" fmla="*/ 3933 h 10000"/>
                  <a:gd name="connsiteX688" fmla="*/ 1752 w 10000"/>
                  <a:gd name="connsiteY688" fmla="*/ 3947 h 10000"/>
                  <a:gd name="connsiteX689" fmla="*/ 1777 w 10000"/>
                  <a:gd name="connsiteY689" fmla="*/ 3947 h 10000"/>
                  <a:gd name="connsiteX690" fmla="*/ 1813 w 10000"/>
                  <a:gd name="connsiteY690" fmla="*/ 3929 h 10000"/>
                  <a:gd name="connsiteX691" fmla="*/ 1841 w 10000"/>
                  <a:gd name="connsiteY691" fmla="*/ 3933 h 10000"/>
                  <a:gd name="connsiteX692" fmla="*/ 1882 w 10000"/>
                  <a:gd name="connsiteY692" fmla="*/ 3969 h 10000"/>
                  <a:gd name="connsiteX693" fmla="*/ 1940 w 10000"/>
                  <a:gd name="connsiteY693" fmla="*/ 3933 h 10000"/>
                  <a:gd name="connsiteX694" fmla="*/ 1956 w 10000"/>
                  <a:gd name="connsiteY694" fmla="*/ 3920 h 10000"/>
                  <a:gd name="connsiteX695" fmla="*/ 1981 w 10000"/>
                  <a:gd name="connsiteY695" fmla="*/ 3929 h 10000"/>
                  <a:gd name="connsiteX696" fmla="*/ 2058 w 10000"/>
                  <a:gd name="connsiteY696" fmla="*/ 3974 h 10000"/>
                  <a:gd name="connsiteX697" fmla="*/ 2163 w 10000"/>
                  <a:gd name="connsiteY697" fmla="*/ 4051 h 10000"/>
                  <a:gd name="connsiteX698" fmla="*/ 2174 w 10000"/>
                  <a:gd name="connsiteY698" fmla="*/ 4055 h 10000"/>
                  <a:gd name="connsiteX699" fmla="*/ 2183 w 10000"/>
                  <a:gd name="connsiteY699" fmla="*/ 4064 h 10000"/>
                  <a:gd name="connsiteX700" fmla="*/ 2183 w 10000"/>
                  <a:gd name="connsiteY700" fmla="*/ 3581 h 10000"/>
                  <a:gd name="connsiteX701" fmla="*/ 2183 w 10000"/>
                  <a:gd name="connsiteY701" fmla="*/ 3527 h 10000"/>
                  <a:gd name="connsiteX702" fmla="*/ 2180 w 10000"/>
                  <a:gd name="connsiteY702" fmla="*/ 3460 h 10000"/>
                  <a:gd name="connsiteX703" fmla="*/ 2365 w 10000"/>
                  <a:gd name="connsiteY703" fmla="*/ 3455 h 10000"/>
                  <a:gd name="connsiteX704" fmla="*/ 2448 w 10000"/>
                  <a:gd name="connsiteY704" fmla="*/ 3446 h 10000"/>
                  <a:gd name="connsiteX705" fmla="*/ 2494 w 10000"/>
                  <a:gd name="connsiteY705" fmla="*/ 3554 h 10000"/>
                  <a:gd name="connsiteX706" fmla="*/ 2525 w 10000"/>
                  <a:gd name="connsiteY706" fmla="*/ 3613 h 10000"/>
                  <a:gd name="connsiteX707" fmla="*/ 2550 w 10000"/>
                  <a:gd name="connsiteY707" fmla="*/ 3618 h 10000"/>
                  <a:gd name="connsiteX708" fmla="*/ 2630 w 10000"/>
                  <a:gd name="connsiteY708" fmla="*/ 3640 h 10000"/>
                  <a:gd name="connsiteX709" fmla="*/ 2663 w 10000"/>
                  <a:gd name="connsiteY709" fmla="*/ 3667 h 10000"/>
                  <a:gd name="connsiteX710" fmla="*/ 2704 w 10000"/>
                  <a:gd name="connsiteY710" fmla="*/ 3726 h 10000"/>
                  <a:gd name="connsiteX711" fmla="*/ 2762 w 10000"/>
                  <a:gd name="connsiteY711" fmla="*/ 3802 h 10000"/>
                  <a:gd name="connsiteX712" fmla="*/ 2784 w 10000"/>
                  <a:gd name="connsiteY712" fmla="*/ 3829 h 10000"/>
                  <a:gd name="connsiteX713" fmla="*/ 2815 w 10000"/>
                  <a:gd name="connsiteY713" fmla="*/ 3879 h 10000"/>
                  <a:gd name="connsiteX714" fmla="*/ 2859 w 10000"/>
                  <a:gd name="connsiteY714" fmla="*/ 3748 h 10000"/>
                  <a:gd name="connsiteX715" fmla="*/ 2856 w 10000"/>
                  <a:gd name="connsiteY715" fmla="*/ 3726 h 10000"/>
                  <a:gd name="connsiteX716" fmla="*/ 2848 w 10000"/>
                  <a:gd name="connsiteY716" fmla="*/ 3712 h 10000"/>
                  <a:gd name="connsiteX717" fmla="*/ 2848 w 10000"/>
                  <a:gd name="connsiteY717" fmla="*/ 3685 h 10000"/>
                  <a:gd name="connsiteX718" fmla="*/ 2873 w 10000"/>
                  <a:gd name="connsiteY718" fmla="*/ 3613 h 10000"/>
                  <a:gd name="connsiteX719" fmla="*/ 2886 w 10000"/>
                  <a:gd name="connsiteY719" fmla="*/ 3604 h 10000"/>
                  <a:gd name="connsiteX720" fmla="*/ 2922 w 10000"/>
                  <a:gd name="connsiteY720" fmla="*/ 3654 h 10000"/>
                  <a:gd name="connsiteX721" fmla="*/ 2947 w 10000"/>
                  <a:gd name="connsiteY721" fmla="*/ 3654 h 10000"/>
                  <a:gd name="connsiteX722" fmla="*/ 2953 w 10000"/>
                  <a:gd name="connsiteY722" fmla="*/ 3613 h 10000"/>
                  <a:gd name="connsiteX723" fmla="*/ 2975 w 10000"/>
                  <a:gd name="connsiteY723" fmla="*/ 3581 h 10000"/>
                  <a:gd name="connsiteX724" fmla="*/ 2975 w 10000"/>
                  <a:gd name="connsiteY724" fmla="*/ 3523 h 10000"/>
                  <a:gd name="connsiteX725" fmla="*/ 3024 w 10000"/>
                  <a:gd name="connsiteY725" fmla="*/ 3406 h 10000"/>
                  <a:gd name="connsiteX726" fmla="*/ 3027 w 10000"/>
                  <a:gd name="connsiteY726" fmla="*/ 3383 h 10000"/>
                  <a:gd name="connsiteX727" fmla="*/ 3027 w 10000"/>
                  <a:gd name="connsiteY727" fmla="*/ 3342 h 10000"/>
                  <a:gd name="connsiteX728" fmla="*/ 3019 w 10000"/>
                  <a:gd name="connsiteY728" fmla="*/ 3315 h 10000"/>
                  <a:gd name="connsiteX729" fmla="*/ 3002 w 10000"/>
                  <a:gd name="connsiteY729" fmla="*/ 3302 h 10000"/>
                  <a:gd name="connsiteX730" fmla="*/ 2977 w 10000"/>
                  <a:gd name="connsiteY730" fmla="*/ 3302 h 10000"/>
                  <a:gd name="connsiteX731" fmla="*/ 2969 w 10000"/>
                  <a:gd name="connsiteY731" fmla="*/ 3297 h 10000"/>
                  <a:gd name="connsiteX732" fmla="*/ 2966 w 10000"/>
                  <a:gd name="connsiteY732" fmla="*/ 3166 h 10000"/>
                  <a:gd name="connsiteX733" fmla="*/ 2966 w 10000"/>
                  <a:gd name="connsiteY733" fmla="*/ 3144 h 10000"/>
                  <a:gd name="connsiteX734" fmla="*/ 2969 w 10000"/>
                  <a:gd name="connsiteY734" fmla="*/ 3139 h 10000"/>
                  <a:gd name="connsiteX735" fmla="*/ 3129 w 10000"/>
                  <a:gd name="connsiteY735" fmla="*/ 3130 h 10000"/>
                  <a:gd name="connsiteX736" fmla="*/ 3140 w 10000"/>
                  <a:gd name="connsiteY736" fmla="*/ 3081 h 10000"/>
                  <a:gd name="connsiteX737" fmla="*/ 3148 w 10000"/>
                  <a:gd name="connsiteY737" fmla="*/ 3009 h 10000"/>
                  <a:gd name="connsiteX738" fmla="*/ 3159 w 10000"/>
                  <a:gd name="connsiteY738" fmla="*/ 2995 h 10000"/>
                  <a:gd name="connsiteX739" fmla="*/ 3187 w 10000"/>
                  <a:gd name="connsiteY739" fmla="*/ 2995 h 10000"/>
                  <a:gd name="connsiteX740" fmla="*/ 3212 w 10000"/>
                  <a:gd name="connsiteY740" fmla="*/ 3013 h 10000"/>
                  <a:gd name="connsiteX741" fmla="*/ 3217 w 10000"/>
                  <a:gd name="connsiteY741" fmla="*/ 3000 h 10000"/>
                  <a:gd name="connsiteX742" fmla="*/ 3226 w 10000"/>
                  <a:gd name="connsiteY742" fmla="*/ 2972 h 10000"/>
                  <a:gd name="connsiteX743" fmla="*/ 3353 w 10000"/>
                  <a:gd name="connsiteY743" fmla="*/ 2968 h 10000"/>
                  <a:gd name="connsiteX744" fmla="*/ 3369 w 10000"/>
                  <a:gd name="connsiteY744" fmla="*/ 2864 h 10000"/>
                  <a:gd name="connsiteX745" fmla="*/ 3377 w 10000"/>
                  <a:gd name="connsiteY745" fmla="*/ 2842 h 10000"/>
                  <a:gd name="connsiteX746" fmla="*/ 3405 w 10000"/>
                  <a:gd name="connsiteY746" fmla="*/ 2828 h 10000"/>
                  <a:gd name="connsiteX747" fmla="*/ 3413 w 10000"/>
                  <a:gd name="connsiteY747" fmla="*/ 2815 h 10000"/>
                  <a:gd name="connsiteX748" fmla="*/ 3444 w 10000"/>
                  <a:gd name="connsiteY748" fmla="*/ 2697 h 10000"/>
                  <a:gd name="connsiteX749" fmla="*/ 3441 w 10000"/>
                  <a:gd name="connsiteY749" fmla="*/ 2670 h 10000"/>
                  <a:gd name="connsiteX750" fmla="*/ 3458 w 10000"/>
                  <a:gd name="connsiteY750" fmla="*/ 2652 h 10000"/>
                  <a:gd name="connsiteX751" fmla="*/ 3466 w 10000"/>
                  <a:gd name="connsiteY751" fmla="*/ 2630 h 10000"/>
                  <a:gd name="connsiteX752" fmla="*/ 3524 w 10000"/>
                  <a:gd name="connsiteY752" fmla="*/ 2553 h 10000"/>
                  <a:gd name="connsiteX753" fmla="*/ 3546 w 10000"/>
                  <a:gd name="connsiteY753" fmla="*/ 2589 h 10000"/>
                  <a:gd name="connsiteX754" fmla="*/ 3562 w 10000"/>
                  <a:gd name="connsiteY754" fmla="*/ 2603 h 10000"/>
                  <a:gd name="connsiteX755" fmla="*/ 3571 w 10000"/>
                  <a:gd name="connsiteY755" fmla="*/ 2607 h 10000"/>
                  <a:gd name="connsiteX756" fmla="*/ 3579 w 10000"/>
                  <a:gd name="connsiteY756" fmla="*/ 2603 h 10000"/>
                  <a:gd name="connsiteX757" fmla="*/ 3582 w 10000"/>
                  <a:gd name="connsiteY757" fmla="*/ 2594 h 10000"/>
                  <a:gd name="connsiteX758" fmla="*/ 3595 w 10000"/>
                  <a:gd name="connsiteY758" fmla="*/ 2553 h 10000"/>
                  <a:gd name="connsiteX759" fmla="*/ 3604 w 10000"/>
                  <a:gd name="connsiteY759" fmla="*/ 2508 h 10000"/>
                  <a:gd name="connsiteX760" fmla="*/ 3607 w 10000"/>
                  <a:gd name="connsiteY760" fmla="*/ 2485 h 10000"/>
                  <a:gd name="connsiteX761" fmla="*/ 3651 w 10000"/>
                  <a:gd name="connsiteY761" fmla="*/ 2463 h 10000"/>
                  <a:gd name="connsiteX762" fmla="*/ 3667 w 10000"/>
                  <a:gd name="connsiteY762" fmla="*/ 2445 h 10000"/>
                  <a:gd name="connsiteX763" fmla="*/ 3678 w 10000"/>
                  <a:gd name="connsiteY763" fmla="*/ 2431 h 10000"/>
                  <a:gd name="connsiteX764" fmla="*/ 3692 w 10000"/>
                  <a:gd name="connsiteY764" fmla="*/ 2431 h 10000"/>
                  <a:gd name="connsiteX765" fmla="*/ 3717 w 10000"/>
                  <a:gd name="connsiteY765" fmla="*/ 2445 h 10000"/>
                  <a:gd name="connsiteX766" fmla="*/ 3731 w 10000"/>
                  <a:gd name="connsiteY766" fmla="*/ 2445 h 10000"/>
                  <a:gd name="connsiteX767" fmla="*/ 3731 w 10000"/>
                  <a:gd name="connsiteY767" fmla="*/ 2355 h 10000"/>
                  <a:gd name="connsiteX768" fmla="*/ 3678 w 10000"/>
                  <a:gd name="connsiteY768" fmla="*/ 2260 h 10000"/>
                  <a:gd name="connsiteX769" fmla="*/ 3711 w 10000"/>
                  <a:gd name="connsiteY769" fmla="*/ 2246 h 10000"/>
                  <a:gd name="connsiteX770" fmla="*/ 3684 w 10000"/>
                  <a:gd name="connsiteY770" fmla="*/ 2066 h 10000"/>
                  <a:gd name="connsiteX771" fmla="*/ 3662 w 10000"/>
                  <a:gd name="connsiteY771" fmla="*/ 1985 h 10000"/>
                  <a:gd name="connsiteX772" fmla="*/ 3670 w 10000"/>
                  <a:gd name="connsiteY772" fmla="*/ 1908 h 10000"/>
                  <a:gd name="connsiteX773" fmla="*/ 3700 w 10000"/>
                  <a:gd name="connsiteY773" fmla="*/ 1903 h 10000"/>
                  <a:gd name="connsiteX774" fmla="*/ 3739 w 10000"/>
                  <a:gd name="connsiteY774" fmla="*/ 1876 h 10000"/>
                  <a:gd name="connsiteX775" fmla="*/ 3805 w 10000"/>
                  <a:gd name="connsiteY775" fmla="*/ 1791 h 10000"/>
                  <a:gd name="connsiteX776" fmla="*/ 3852 w 10000"/>
                  <a:gd name="connsiteY776" fmla="*/ 1710 h 10000"/>
                  <a:gd name="connsiteX777" fmla="*/ 3852 w 10000"/>
                  <a:gd name="connsiteY777" fmla="*/ 1642 h 10000"/>
                  <a:gd name="connsiteX778" fmla="*/ 3797 w 10000"/>
                  <a:gd name="connsiteY778" fmla="*/ 1619 h 10000"/>
                  <a:gd name="connsiteX779" fmla="*/ 3780 w 10000"/>
                  <a:gd name="connsiteY779" fmla="*/ 1552 h 10000"/>
                  <a:gd name="connsiteX780" fmla="*/ 3827 w 10000"/>
                  <a:gd name="connsiteY780" fmla="*/ 1547 h 10000"/>
                  <a:gd name="connsiteX781" fmla="*/ 3827 w 10000"/>
                  <a:gd name="connsiteY781" fmla="*/ 1340 h 10000"/>
                  <a:gd name="connsiteX782" fmla="*/ 3750 w 10000"/>
                  <a:gd name="connsiteY782" fmla="*/ 1313 h 10000"/>
                  <a:gd name="connsiteX783" fmla="*/ 3767 w 10000"/>
                  <a:gd name="connsiteY783" fmla="*/ 1155 h 10000"/>
                  <a:gd name="connsiteX784" fmla="*/ 3637 w 10000"/>
                  <a:gd name="connsiteY784" fmla="*/ 1159 h 10000"/>
                  <a:gd name="connsiteX785" fmla="*/ 3582 w 10000"/>
                  <a:gd name="connsiteY785" fmla="*/ 983 h 10000"/>
                  <a:gd name="connsiteX786" fmla="*/ 3554 w 10000"/>
                  <a:gd name="connsiteY786" fmla="*/ 983 h 10000"/>
                  <a:gd name="connsiteX787" fmla="*/ 3562 w 10000"/>
                  <a:gd name="connsiteY787" fmla="*/ 871 h 10000"/>
                  <a:gd name="connsiteX788" fmla="*/ 3557 w 10000"/>
                  <a:gd name="connsiteY788" fmla="*/ 839 h 10000"/>
                  <a:gd name="connsiteX789" fmla="*/ 3532 w 10000"/>
                  <a:gd name="connsiteY789" fmla="*/ 812 h 10000"/>
                  <a:gd name="connsiteX790" fmla="*/ 3546 w 10000"/>
                  <a:gd name="connsiteY790" fmla="*/ 785 h 10000"/>
                  <a:gd name="connsiteX791" fmla="*/ 3538 w 10000"/>
                  <a:gd name="connsiteY791" fmla="*/ 744 h 10000"/>
                  <a:gd name="connsiteX792" fmla="*/ 3502 w 10000"/>
                  <a:gd name="connsiteY792" fmla="*/ 627 h 10000"/>
                  <a:gd name="connsiteX793" fmla="*/ 3532 w 10000"/>
                  <a:gd name="connsiteY793" fmla="*/ 600 h 10000"/>
                  <a:gd name="connsiteX794" fmla="*/ 3554 w 10000"/>
                  <a:gd name="connsiteY794" fmla="*/ 618 h 10000"/>
                  <a:gd name="connsiteX795" fmla="*/ 3562 w 10000"/>
                  <a:gd name="connsiteY795" fmla="*/ 627 h 10000"/>
                  <a:gd name="connsiteX796" fmla="*/ 3579 w 10000"/>
                  <a:gd name="connsiteY796" fmla="*/ 627 h 10000"/>
                  <a:gd name="connsiteX797" fmla="*/ 3595 w 10000"/>
                  <a:gd name="connsiteY797" fmla="*/ 604 h 10000"/>
                  <a:gd name="connsiteX798" fmla="*/ 3607 w 10000"/>
                  <a:gd name="connsiteY798" fmla="*/ 555 h 10000"/>
                  <a:gd name="connsiteX799" fmla="*/ 3620 w 10000"/>
                  <a:gd name="connsiteY799" fmla="*/ 573 h 10000"/>
                  <a:gd name="connsiteX800" fmla="*/ 3634 w 10000"/>
                  <a:gd name="connsiteY800" fmla="*/ 474 h 10000"/>
                  <a:gd name="connsiteX801" fmla="*/ 3645 w 10000"/>
                  <a:gd name="connsiteY801" fmla="*/ 456 h 10000"/>
                  <a:gd name="connsiteX802" fmla="*/ 3662 w 10000"/>
                  <a:gd name="connsiteY802" fmla="*/ 442 h 10000"/>
                  <a:gd name="connsiteX803" fmla="*/ 3695 w 10000"/>
                  <a:gd name="connsiteY803" fmla="*/ 469 h 10000"/>
                  <a:gd name="connsiteX804" fmla="*/ 3695 w 10000"/>
                  <a:gd name="connsiteY804" fmla="*/ 343 h 10000"/>
                  <a:gd name="connsiteX805" fmla="*/ 3822 w 10000"/>
                  <a:gd name="connsiteY805" fmla="*/ 352 h 10000"/>
                  <a:gd name="connsiteX806" fmla="*/ 3822 w 10000"/>
                  <a:gd name="connsiteY806" fmla="*/ 262 h 10000"/>
                  <a:gd name="connsiteX807" fmla="*/ 3819 w 10000"/>
                  <a:gd name="connsiteY807" fmla="*/ 248 h 10000"/>
                  <a:gd name="connsiteX808" fmla="*/ 3805 w 10000"/>
                  <a:gd name="connsiteY808" fmla="*/ 235 h 10000"/>
                  <a:gd name="connsiteX809" fmla="*/ 3805 w 10000"/>
                  <a:gd name="connsiteY809" fmla="*/ 113 h 10000"/>
                  <a:gd name="connsiteX810" fmla="*/ 3888 w 10000"/>
                  <a:gd name="connsiteY810" fmla="*/ 126 h 10000"/>
                  <a:gd name="connsiteX811" fmla="*/ 3893 w 10000"/>
                  <a:gd name="connsiteY811" fmla="*/ 68 h 10000"/>
                  <a:gd name="connsiteX812" fmla="*/ 3974 w 10000"/>
                  <a:gd name="connsiteY812" fmla="*/ 99 h 10000"/>
                  <a:gd name="connsiteX813" fmla="*/ 3974 w 10000"/>
                  <a:gd name="connsiteY813" fmla="*/ 185 h 10000"/>
                  <a:gd name="connsiteX814" fmla="*/ 4128 w 10000"/>
                  <a:gd name="connsiteY814" fmla="*/ 180 h 10000"/>
                  <a:gd name="connsiteX815" fmla="*/ 4117 w 10000"/>
                  <a:gd name="connsiteY815" fmla="*/ 0 h 10000"/>
                  <a:gd name="connsiteX816" fmla="*/ 4230 w 10000"/>
                  <a:gd name="connsiteY816" fmla="*/ 0 h 10000"/>
                  <a:gd name="connsiteX817" fmla="*/ 4230 w 10000"/>
                  <a:gd name="connsiteY817" fmla="*/ 221 h 10000"/>
                  <a:gd name="connsiteX818" fmla="*/ 4354 w 10000"/>
                  <a:gd name="connsiteY818" fmla="*/ 221 h 10000"/>
                  <a:gd name="connsiteX819" fmla="*/ 4354 w 10000"/>
                  <a:gd name="connsiteY819" fmla="*/ 316 h 10000"/>
                  <a:gd name="connsiteX820" fmla="*/ 4401 w 10000"/>
                  <a:gd name="connsiteY820" fmla="*/ 325 h 10000"/>
                  <a:gd name="connsiteX821" fmla="*/ 4401 w 10000"/>
                  <a:gd name="connsiteY821" fmla="*/ 379 h 10000"/>
                  <a:gd name="connsiteX822" fmla="*/ 4432 w 10000"/>
                  <a:gd name="connsiteY822" fmla="*/ 383 h 10000"/>
                  <a:gd name="connsiteX823" fmla="*/ 4434 w 10000"/>
                  <a:gd name="connsiteY823" fmla="*/ 510 h 10000"/>
                  <a:gd name="connsiteX824" fmla="*/ 4528 w 10000"/>
                  <a:gd name="connsiteY824" fmla="*/ 514 h 10000"/>
                  <a:gd name="connsiteX825" fmla="*/ 4539 w 10000"/>
                  <a:gd name="connsiteY825" fmla="*/ 528 h 10000"/>
                  <a:gd name="connsiteX826" fmla="*/ 4570 w 10000"/>
                  <a:gd name="connsiteY826" fmla="*/ 469 h 10000"/>
                  <a:gd name="connsiteX827" fmla="*/ 4570 w 10000"/>
                  <a:gd name="connsiteY827" fmla="*/ 370 h 10000"/>
                  <a:gd name="connsiteX828" fmla="*/ 4506 w 10000"/>
                  <a:gd name="connsiteY828" fmla="*/ 343 h 10000"/>
                  <a:gd name="connsiteX829" fmla="*/ 4506 w 10000"/>
                  <a:gd name="connsiteY829" fmla="*/ 226 h 10000"/>
                  <a:gd name="connsiteX830" fmla="*/ 4575 w 10000"/>
                  <a:gd name="connsiteY830" fmla="*/ 212 h 10000"/>
                  <a:gd name="connsiteX831" fmla="*/ 4583 w 10000"/>
                  <a:gd name="connsiteY831" fmla="*/ 140 h 10000"/>
                  <a:gd name="connsiteX832" fmla="*/ 4616 w 10000"/>
                  <a:gd name="connsiteY832" fmla="*/ 131 h 10000"/>
                  <a:gd name="connsiteX833" fmla="*/ 4625 w 10000"/>
                  <a:gd name="connsiteY833" fmla="*/ 90 h 10000"/>
                  <a:gd name="connsiteX834" fmla="*/ 4663 w 10000"/>
                  <a:gd name="connsiteY834" fmla="*/ 90 h 10000"/>
                  <a:gd name="connsiteX835" fmla="*/ 4658 w 10000"/>
                  <a:gd name="connsiteY835" fmla="*/ 41 h 10000"/>
                  <a:gd name="connsiteX836" fmla="*/ 5006 w 10000"/>
                  <a:gd name="connsiteY836" fmla="*/ 41 h 10000"/>
                  <a:gd name="connsiteX837" fmla="*/ 4997 w 10000"/>
                  <a:gd name="connsiteY837" fmla="*/ 140 h 10000"/>
                  <a:gd name="connsiteX838" fmla="*/ 5050 w 10000"/>
                  <a:gd name="connsiteY838" fmla="*/ 140 h 10000"/>
                  <a:gd name="connsiteX839" fmla="*/ 5041 w 10000"/>
                  <a:gd name="connsiteY839" fmla="*/ 433 h 10000"/>
                  <a:gd name="connsiteX840" fmla="*/ 5077 w 10000"/>
                  <a:gd name="connsiteY840" fmla="*/ 433 h 10000"/>
                  <a:gd name="connsiteX841" fmla="*/ 5075 w 10000"/>
                  <a:gd name="connsiteY841" fmla="*/ 406 h 10000"/>
                  <a:gd name="connsiteX842" fmla="*/ 5132 w 10000"/>
                  <a:gd name="connsiteY842" fmla="*/ 442 h 10000"/>
                  <a:gd name="connsiteX843" fmla="*/ 5188 w 10000"/>
                  <a:gd name="connsiteY843" fmla="*/ 429 h 10000"/>
                  <a:gd name="connsiteX844" fmla="*/ 5246 w 10000"/>
                  <a:gd name="connsiteY844" fmla="*/ 487 h 10000"/>
                  <a:gd name="connsiteX845" fmla="*/ 5295 w 10000"/>
                  <a:gd name="connsiteY845" fmla="*/ 469 h 10000"/>
                  <a:gd name="connsiteX846" fmla="*/ 5309 w 10000"/>
                  <a:gd name="connsiteY846" fmla="*/ 654 h 10000"/>
                  <a:gd name="connsiteX847" fmla="*/ 5229 w 10000"/>
                  <a:gd name="connsiteY847" fmla="*/ 758 h 10000"/>
                  <a:gd name="connsiteX848" fmla="*/ 5243 w 10000"/>
                  <a:gd name="connsiteY848" fmla="*/ 843 h 10000"/>
                  <a:gd name="connsiteX849" fmla="*/ 5204 w 10000"/>
                  <a:gd name="connsiteY849" fmla="*/ 889 h 10000"/>
                  <a:gd name="connsiteX850" fmla="*/ 5207 w 10000"/>
                  <a:gd name="connsiteY850" fmla="*/ 893 h 10000"/>
                  <a:gd name="connsiteX851" fmla="*/ 5215 w 10000"/>
                  <a:gd name="connsiteY851" fmla="*/ 907 h 10000"/>
                  <a:gd name="connsiteX852" fmla="*/ 5339 w 10000"/>
                  <a:gd name="connsiteY852" fmla="*/ 916 h 10000"/>
                  <a:gd name="connsiteX853" fmla="*/ 5408 w 10000"/>
                  <a:gd name="connsiteY853" fmla="*/ 916 h 10000"/>
                  <a:gd name="connsiteX854" fmla="*/ 5436 w 10000"/>
                  <a:gd name="connsiteY854" fmla="*/ 920 h 10000"/>
                  <a:gd name="connsiteX855" fmla="*/ 5436 w 10000"/>
                  <a:gd name="connsiteY855" fmla="*/ 889 h 10000"/>
                  <a:gd name="connsiteX856" fmla="*/ 5455 w 10000"/>
                  <a:gd name="connsiteY856" fmla="*/ 889 h 10000"/>
                  <a:gd name="connsiteX857" fmla="*/ 5477 w 10000"/>
                  <a:gd name="connsiteY857" fmla="*/ 916 h 10000"/>
                  <a:gd name="connsiteX858" fmla="*/ 5486 w 10000"/>
                  <a:gd name="connsiteY858" fmla="*/ 947 h 10000"/>
                  <a:gd name="connsiteX859" fmla="*/ 5516 w 10000"/>
                  <a:gd name="connsiteY859" fmla="*/ 997 h 10000"/>
                  <a:gd name="connsiteX860" fmla="*/ 5568 w 10000"/>
                  <a:gd name="connsiteY860" fmla="*/ 1092 h 10000"/>
                  <a:gd name="connsiteX861" fmla="*/ 5585 w 10000"/>
                  <a:gd name="connsiteY861" fmla="*/ 1182 h 10000"/>
                  <a:gd name="connsiteX862" fmla="*/ 5582 w 10000"/>
                  <a:gd name="connsiteY862" fmla="*/ 1218 h 10000"/>
                  <a:gd name="connsiteX863" fmla="*/ 5582 w 10000"/>
                  <a:gd name="connsiteY863" fmla="*/ 1249 h 10000"/>
                  <a:gd name="connsiteX864" fmla="*/ 5637 w 10000"/>
                  <a:gd name="connsiteY864" fmla="*/ 1263 h 10000"/>
                  <a:gd name="connsiteX865" fmla="*/ 5728 w 10000"/>
                  <a:gd name="connsiteY865" fmla="*/ 1222 h 10000"/>
                  <a:gd name="connsiteX866" fmla="*/ 5720 w 10000"/>
                  <a:gd name="connsiteY866" fmla="*/ 1046 h 10000"/>
                  <a:gd name="connsiteX867" fmla="*/ 5726 w 10000"/>
                  <a:gd name="connsiteY867" fmla="*/ 1028 h 10000"/>
                  <a:gd name="connsiteX868" fmla="*/ 5726 w 10000"/>
                  <a:gd name="connsiteY868" fmla="*/ 1010 h 10000"/>
                  <a:gd name="connsiteX869" fmla="*/ 5737 w 10000"/>
                  <a:gd name="connsiteY869" fmla="*/ 1001 h 10000"/>
                  <a:gd name="connsiteX870" fmla="*/ 5742 w 10000"/>
                  <a:gd name="connsiteY870" fmla="*/ 997 h 10000"/>
                  <a:gd name="connsiteX871" fmla="*/ 5814 w 10000"/>
                  <a:gd name="connsiteY871" fmla="*/ 970 h 10000"/>
                  <a:gd name="connsiteX872" fmla="*/ 5875 w 10000"/>
                  <a:gd name="connsiteY872" fmla="*/ 956 h 10000"/>
                  <a:gd name="connsiteX873" fmla="*/ 5866 w 10000"/>
                  <a:gd name="connsiteY873" fmla="*/ 708 h 10000"/>
                  <a:gd name="connsiteX874" fmla="*/ 6220 w 10000"/>
                  <a:gd name="connsiteY874" fmla="*/ 722 h 10000"/>
                  <a:gd name="connsiteX875" fmla="*/ 6363 w 10000"/>
                  <a:gd name="connsiteY875" fmla="*/ 731 h 10000"/>
                  <a:gd name="connsiteX876" fmla="*/ 6369 w 10000"/>
                  <a:gd name="connsiteY876" fmla="*/ 749 h 10000"/>
                  <a:gd name="connsiteX877" fmla="*/ 6410 w 10000"/>
                  <a:gd name="connsiteY877" fmla="*/ 758 h 10000"/>
                  <a:gd name="connsiteX878" fmla="*/ 6360 w 10000"/>
                  <a:gd name="connsiteY878" fmla="*/ 974 h 10000"/>
                  <a:gd name="connsiteX879" fmla="*/ 6498 w 10000"/>
                  <a:gd name="connsiteY879" fmla="*/ 983 h 10000"/>
                  <a:gd name="connsiteX880" fmla="*/ 6507 w 10000"/>
                  <a:gd name="connsiteY880" fmla="*/ 1037 h 10000"/>
                  <a:gd name="connsiteX881" fmla="*/ 6565 w 10000"/>
                  <a:gd name="connsiteY881" fmla="*/ 1024 h 10000"/>
                  <a:gd name="connsiteX882" fmla="*/ 6628 w 10000"/>
                  <a:gd name="connsiteY882" fmla="*/ 1060 h 10000"/>
                  <a:gd name="connsiteX883" fmla="*/ 6653 w 10000"/>
                  <a:gd name="connsiteY883" fmla="*/ 1015 h 10000"/>
                  <a:gd name="connsiteX884" fmla="*/ 6694 w 10000"/>
                  <a:gd name="connsiteY884" fmla="*/ 970 h 10000"/>
                  <a:gd name="connsiteX885" fmla="*/ 6725 w 10000"/>
                  <a:gd name="connsiteY885" fmla="*/ 947 h 10000"/>
                  <a:gd name="connsiteX886" fmla="*/ 6747 w 10000"/>
                  <a:gd name="connsiteY886" fmla="*/ 920 h 10000"/>
                  <a:gd name="connsiteX887" fmla="*/ 6780 w 10000"/>
                  <a:gd name="connsiteY887" fmla="*/ 902 h 10000"/>
                  <a:gd name="connsiteX888" fmla="*/ 6807 w 10000"/>
                  <a:gd name="connsiteY888" fmla="*/ 880 h 10000"/>
                  <a:gd name="connsiteX889" fmla="*/ 6835 w 10000"/>
                  <a:gd name="connsiteY889" fmla="*/ 830 h 10000"/>
                  <a:gd name="connsiteX890" fmla="*/ 6876 w 10000"/>
                  <a:gd name="connsiteY890" fmla="*/ 816 h 10000"/>
                  <a:gd name="connsiteX891" fmla="*/ 6904 w 10000"/>
                  <a:gd name="connsiteY891" fmla="*/ 798 h 10000"/>
                  <a:gd name="connsiteX892" fmla="*/ 6934 w 10000"/>
                  <a:gd name="connsiteY892" fmla="*/ 798 h 10000"/>
                  <a:gd name="connsiteX893" fmla="*/ 6948 w 10000"/>
                  <a:gd name="connsiteY893" fmla="*/ 843 h 10000"/>
                  <a:gd name="connsiteX894" fmla="*/ 6959 w 10000"/>
                  <a:gd name="connsiteY894" fmla="*/ 889 h 10000"/>
                  <a:gd name="connsiteX895" fmla="*/ 6973 w 10000"/>
                  <a:gd name="connsiteY895" fmla="*/ 943 h 10000"/>
                  <a:gd name="connsiteX896" fmla="*/ 7006 w 10000"/>
                  <a:gd name="connsiteY896" fmla="*/ 1028 h 10000"/>
                  <a:gd name="connsiteX897" fmla="*/ 7056 w 10000"/>
                  <a:gd name="connsiteY897" fmla="*/ 1092 h 10000"/>
                  <a:gd name="connsiteX898" fmla="*/ 7169 w 10000"/>
                  <a:gd name="connsiteY898" fmla="*/ 1304 h 10000"/>
                  <a:gd name="connsiteX899" fmla="*/ 7116 w 10000"/>
                  <a:gd name="connsiteY899" fmla="*/ 1547 h 10000"/>
                  <a:gd name="connsiteX900" fmla="*/ 7150 w 10000"/>
                  <a:gd name="connsiteY900" fmla="*/ 1691 h 10000"/>
                  <a:gd name="connsiteX901" fmla="*/ 7078 w 10000"/>
                  <a:gd name="connsiteY901" fmla="*/ 1750 h 10000"/>
                  <a:gd name="connsiteX902" fmla="*/ 7086 w 10000"/>
                  <a:gd name="connsiteY902" fmla="*/ 1894 h 10000"/>
                  <a:gd name="connsiteX903" fmla="*/ 7111 w 10000"/>
                  <a:gd name="connsiteY903" fmla="*/ 1903 h 10000"/>
                  <a:gd name="connsiteX904" fmla="*/ 7150 w 10000"/>
                  <a:gd name="connsiteY904" fmla="*/ 2025 h 10000"/>
                  <a:gd name="connsiteX905" fmla="*/ 7232 w 10000"/>
                  <a:gd name="connsiteY905" fmla="*/ 2048 h 10000"/>
                  <a:gd name="connsiteX906" fmla="*/ 7296 w 10000"/>
                  <a:gd name="connsiteY906" fmla="*/ 2061 h 10000"/>
                  <a:gd name="connsiteX907" fmla="*/ 7434 w 10000"/>
                  <a:gd name="connsiteY907" fmla="*/ 2093 h 10000"/>
                  <a:gd name="connsiteX908" fmla="*/ 7586 w 10000"/>
                  <a:gd name="connsiteY908" fmla="*/ 2115 h 10000"/>
                  <a:gd name="connsiteX909" fmla="*/ 7748 w 10000"/>
                  <a:gd name="connsiteY909" fmla="*/ 2115 h 10000"/>
                  <a:gd name="connsiteX910" fmla="*/ 7826 w 10000"/>
                  <a:gd name="connsiteY910" fmla="*/ 1917 h 10000"/>
                  <a:gd name="connsiteX911" fmla="*/ 8068 w 10000"/>
                  <a:gd name="connsiteY911" fmla="*/ 1922 h 10000"/>
                  <a:gd name="connsiteX912" fmla="*/ 8132 w 10000"/>
                  <a:gd name="connsiteY912" fmla="*/ 1890 h 10000"/>
                  <a:gd name="connsiteX913" fmla="*/ 8220 w 10000"/>
                  <a:gd name="connsiteY913" fmla="*/ 1849 h 10000"/>
                  <a:gd name="connsiteX914" fmla="*/ 8251 w 10000"/>
                  <a:gd name="connsiteY914" fmla="*/ 1863 h 10000"/>
                  <a:gd name="connsiteX915" fmla="*/ 8270 w 10000"/>
                  <a:gd name="connsiteY915" fmla="*/ 1867 h 10000"/>
                  <a:gd name="connsiteX916" fmla="*/ 8366 w 10000"/>
                  <a:gd name="connsiteY916" fmla="*/ 1854 h 10000"/>
                  <a:gd name="connsiteX917" fmla="*/ 8422 w 10000"/>
                  <a:gd name="connsiteY917" fmla="*/ 1849 h 10000"/>
                  <a:gd name="connsiteX918" fmla="*/ 8413 w 10000"/>
                  <a:gd name="connsiteY918" fmla="*/ 2061 h 10000"/>
                  <a:gd name="connsiteX919" fmla="*/ 8460 w 10000"/>
                  <a:gd name="connsiteY919" fmla="*/ 2106 h 10000"/>
                  <a:gd name="connsiteX920" fmla="*/ 8471 w 10000"/>
                  <a:gd name="connsiteY920" fmla="*/ 2179 h 10000"/>
                  <a:gd name="connsiteX921" fmla="*/ 8493 w 10000"/>
                  <a:gd name="connsiteY921" fmla="*/ 2643 h 10000"/>
                  <a:gd name="connsiteX922" fmla="*/ 8493 w 10000"/>
                  <a:gd name="connsiteY922" fmla="*/ 2657 h 10000"/>
                  <a:gd name="connsiteX923" fmla="*/ 8631 w 10000"/>
                  <a:gd name="connsiteY923" fmla="*/ 2576 h 10000"/>
                  <a:gd name="connsiteX924" fmla="*/ 8662 w 10000"/>
                  <a:gd name="connsiteY924" fmla="*/ 2580 h 10000"/>
                  <a:gd name="connsiteX925" fmla="*/ 8830 w 10000"/>
                  <a:gd name="connsiteY925" fmla="*/ 2652 h 10000"/>
                  <a:gd name="connsiteX926" fmla="*/ 8871 w 10000"/>
                  <a:gd name="connsiteY926" fmla="*/ 2693 h 10000"/>
                  <a:gd name="connsiteX927" fmla="*/ 8891 w 10000"/>
                  <a:gd name="connsiteY927" fmla="*/ 2684 h 10000"/>
                  <a:gd name="connsiteX928" fmla="*/ 8954 w 10000"/>
                  <a:gd name="connsiteY928" fmla="*/ 2670 h 10000"/>
                  <a:gd name="connsiteX929" fmla="*/ 9042 w 10000"/>
                  <a:gd name="connsiteY929" fmla="*/ 2711 h 10000"/>
                  <a:gd name="connsiteX930" fmla="*/ 9076 w 10000"/>
                  <a:gd name="connsiteY930" fmla="*/ 2824 h 10000"/>
                  <a:gd name="connsiteX931" fmla="*/ 9081 w 10000"/>
                  <a:gd name="connsiteY931" fmla="*/ 2824 h 10000"/>
                  <a:gd name="connsiteX932" fmla="*/ 9136 w 10000"/>
                  <a:gd name="connsiteY932" fmla="*/ 2801 h 10000"/>
                  <a:gd name="connsiteX933" fmla="*/ 9194 w 10000"/>
                  <a:gd name="connsiteY933" fmla="*/ 2950 h 10000"/>
                  <a:gd name="connsiteX934" fmla="*/ 9208 w 10000"/>
                  <a:gd name="connsiteY934" fmla="*/ 2950 h 10000"/>
                  <a:gd name="connsiteX935" fmla="*/ 9393 w 10000"/>
                  <a:gd name="connsiteY935" fmla="*/ 2972 h 10000"/>
                  <a:gd name="connsiteX936" fmla="*/ 9627 w 10000"/>
                  <a:gd name="connsiteY936" fmla="*/ 2986 h 10000"/>
                  <a:gd name="connsiteX937" fmla="*/ 9622 w 10000"/>
                  <a:gd name="connsiteY937" fmla="*/ 3153 h 10000"/>
                  <a:gd name="connsiteX938" fmla="*/ 9719 w 10000"/>
                  <a:gd name="connsiteY938" fmla="*/ 3153 h 10000"/>
                  <a:gd name="connsiteX939" fmla="*/ 9719 w 10000"/>
                  <a:gd name="connsiteY939" fmla="*/ 3771 h 10000"/>
                  <a:gd name="connsiteX940" fmla="*/ 9719 w 10000"/>
                  <a:gd name="connsiteY940" fmla="*/ 4339 h 10000"/>
                  <a:gd name="connsiteX941" fmla="*/ 9719 w 10000"/>
                  <a:gd name="connsiteY941" fmla="*/ 4799 h 10000"/>
                  <a:gd name="connsiteX942" fmla="*/ 9757 w 10000"/>
                  <a:gd name="connsiteY942" fmla="*/ 4817 h 10000"/>
                  <a:gd name="connsiteX943" fmla="*/ 9757 w 10000"/>
                  <a:gd name="connsiteY943" fmla="*/ 4917 h 10000"/>
                  <a:gd name="connsiteX944" fmla="*/ 9677 w 10000"/>
                  <a:gd name="connsiteY944" fmla="*/ 4944 h 10000"/>
                  <a:gd name="connsiteX945" fmla="*/ 9586 w 10000"/>
                  <a:gd name="connsiteY945" fmla="*/ 5065 h 10000"/>
                  <a:gd name="connsiteX946" fmla="*/ 9556 w 10000"/>
                  <a:gd name="connsiteY946" fmla="*/ 5156 h 10000"/>
                  <a:gd name="connsiteX947" fmla="*/ 9523 w 10000"/>
                  <a:gd name="connsiteY947" fmla="*/ 5120 h 10000"/>
                  <a:gd name="connsiteX948" fmla="*/ 9506 w 10000"/>
                  <a:gd name="connsiteY948" fmla="*/ 5156 h 10000"/>
                  <a:gd name="connsiteX949" fmla="*/ 9514 w 10000"/>
                  <a:gd name="connsiteY949" fmla="*/ 5219 h 10000"/>
                  <a:gd name="connsiteX950" fmla="*/ 9514 w 10000"/>
                  <a:gd name="connsiteY950" fmla="*/ 5237 h 10000"/>
                  <a:gd name="connsiteX951" fmla="*/ 9492 w 10000"/>
                  <a:gd name="connsiteY951" fmla="*/ 5304 h 10000"/>
                  <a:gd name="connsiteX952" fmla="*/ 9484 w 10000"/>
                  <a:gd name="connsiteY952" fmla="*/ 5363 h 10000"/>
                  <a:gd name="connsiteX953" fmla="*/ 9481 w 10000"/>
                  <a:gd name="connsiteY953" fmla="*/ 5422 h 10000"/>
                  <a:gd name="connsiteX954" fmla="*/ 9490 w 10000"/>
                  <a:gd name="connsiteY954" fmla="*/ 5553 h 10000"/>
                  <a:gd name="connsiteX955" fmla="*/ 9484 w 10000"/>
                  <a:gd name="connsiteY955" fmla="*/ 5566 h 10000"/>
                  <a:gd name="connsiteX956" fmla="*/ 9473 w 10000"/>
                  <a:gd name="connsiteY956" fmla="*/ 5602 h 10000"/>
                  <a:gd name="connsiteX957" fmla="*/ 9467 w 10000"/>
                  <a:gd name="connsiteY957" fmla="*/ 5620 h 10000"/>
                  <a:gd name="connsiteX958" fmla="*/ 9467 w 10000"/>
                  <a:gd name="connsiteY958" fmla="*/ 5656 h 10000"/>
                  <a:gd name="connsiteX959" fmla="*/ 9467 w 10000"/>
                  <a:gd name="connsiteY959" fmla="*/ 5661 h 10000"/>
                  <a:gd name="connsiteX960" fmla="*/ 9476 w 10000"/>
                  <a:gd name="connsiteY960" fmla="*/ 5661 h 10000"/>
                  <a:gd name="connsiteX961" fmla="*/ 9481 w 10000"/>
                  <a:gd name="connsiteY961" fmla="*/ 5670 h 10000"/>
                  <a:gd name="connsiteX962" fmla="*/ 9490 w 10000"/>
                  <a:gd name="connsiteY962" fmla="*/ 5670 h 10000"/>
                  <a:gd name="connsiteX963" fmla="*/ 9501 w 10000"/>
                  <a:gd name="connsiteY963" fmla="*/ 5670 h 10000"/>
                  <a:gd name="connsiteX964" fmla="*/ 9523 w 10000"/>
                  <a:gd name="connsiteY964" fmla="*/ 5670 h 10000"/>
                  <a:gd name="connsiteX965" fmla="*/ 9556 w 10000"/>
                  <a:gd name="connsiteY965" fmla="*/ 5661 h 10000"/>
                  <a:gd name="connsiteX966" fmla="*/ 9578 w 10000"/>
                  <a:gd name="connsiteY966" fmla="*/ 5656 h 10000"/>
                  <a:gd name="connsiteX967" fmla="*/ 9597 w 10000"/>
                  <a:gd name="connsiteY967" fmla="*/ 5647 h 10000"/>
                  <a:gd name="connsiteX968" fmla="*/ 9661 w 10000"/>
                  <a:gd name="connsiteY968" fmla="*/ 5602 h 10000"/>
                  <a:gd name="connsiteX969" fmla="*/ 9716 w 10000"/>
                  <a:gd name="connsiteY969" fmla="*/ 5580 h 10000"/>
                  <a:gd name="connsiteX970" fmla="*/ 9724 w 10000"/>
                  <a:gd name="connsiteY970" fmla="*/ 5629 h 10000"/>
                  <a:gd name="connsiteX971" fmla="*/ 9741 w 10000"/>
                  <a:gd name="connsiteY971" fmla="*/ 5670 h 10000"/>
                  <a:gd name="connsiteX972" fmla="*/ 9749 w 10000"/>
                  <a:gd name="connsiteY972" fmla="*/ 5706 h 10000"/>
                  <a:gd name="connsiteX973" fmla="*/ 9749 w 10000"/>
                  <a:gd name="connsiteY973" fmla="*/ 5719 h 10000"/>
                  <a:gd name="connsiteX974" fmla="*/ 9771 w 10000"/>
                  <a:gd name="connsiteY974" fmla="*/ 5719 h 10000"/>
                  <a:gd name="connsiteX975" fmla="*/ 9799 w 10000"/>
                  <a:gd name="connsiteY975" fmla="*/ 5719 h 10000"/>
                  <a:gd name="connsiteX976" fmla="*/ 9837 w 10000"/>
                  <a:gd name="connsiteY976" fmla="*/ 5737 h 10000"/>
                  <a:gd name="connsiteX977" fmla="*/ 9901 w 10000"/>
                  <a:gd name="connsiteY977" fmla="*/ 5774 h 10000"/>
                  <a:gd name="connsiteX978" fmla="*/ 9967 w 10000"/>
                  <a:gd name="connsiteY978" fmla="*/ 5805 h 10000"/>
                  <a:gd name="connsiteX979" fmla="*/ 9981 w 10000"/>
                  <a:gd name="connsiteY979" fmla="*/ 5814 h 10000"/>
                  <a:gd name="connsiteX980" fmla="*/ 10000 w 10000"/>
                  <a:gd name="connsiteY980" fmla="*/ 5922 h 10000"/>
                  <a:gd name="connsiteX981" fmla="*/ 9909 w 10000"/>
                  <a:gd name="connsiteY981" fmla="*/ 5895 h 10000"/>
                  <a:gd name="connsiteX982" fmla="*/ 9868 w 10000"/>
                  <a:gd name="connsiteY982" fmla="*/ 5949 h 10000"/>
                  <a:gd name="connsiteX983" fmla="*/ 9845 w 10000"/>
                  <a:gd name="connsiteY983" fmla="*/ 5963 h 10000"/>
                  <a:gd name="connsiteX984" fmla="*/ 9691 w 10000"/>
                  <a:gd name="connsiteY984" fmla="*/ 5995 h 10000"/>
                  <a:gd name="connsiteX985" fmla="*/ 9619 w 10000"/>
                  <a:gd name="connsiteY985" fmla="*/ 6053 h 10000"/>
                  <a:gd name="connsiteX986" fmla="*/ 9534 w 10000"/>
                  <a:gd name="connsiteY986" fmla="*/ 6130 h 10000"/>
                  <a:gd name="connsiteX987" fmla="*/ 9517 w 10000"/>
                  <a:gd name="connsiteY987" fmla="*/ 6157 h 10000"/>
                  <a:gd name="connsiteX988" fmla="*/ 9501 w 10000"/>
                  <a:gd name="connsiteY988" fmla="*/ 6220 h 10000"/>
                  <a:gd name="connsiteX989" fmla="*/ 9501 w 10000"/>
                  <a:gd name="connsiteY989" fmla="*/ 6292 h 10000"/>
                  <a:gd name="connsiteX990" fmla="*/ 9492 w 10000"/>
                  <a:gd name="connsiteY990" fmla="*/ 6306 h 10000"/>
                  <a:gd name="connsiteX991" fmla="*/ 9445 w 10000"/>
                  <a:gd name="connsiteY991" fmla="*/ 6355 h 10000"/>
                  <a:gd name="connsiteX992" fmla="*/ 9409 w 10000"/>
                  <a:gd name="connsiteY992" fmla="*/ 6396 h 10000"/>
                  <a:gd name="connsiteX993" fmla="*/ 9379 w 10000"/>
                  <a:gd name="connsiteY993" fmla="*/ 6446 h 10000"/>
                  <a:gd name="connsiteX994" fmla="*/ 9332 w 10000"/>
                  <a:gd name="connsiteY994" fmla="*/ 6594 h 10000"/>
                  <a:gd name="connsiteX995" fmla="*/ 9183 w 10000"/>
                  <a:gd name="connsiteY995" fmla="*/ 6536 h 10000"/>
                  <a:gd name="connsiteX996" fmla="*/ 9169 w 10000"/>
                  <a:gd name="connsiteY996" fmla="*/ 6536 h 10000"/>
                  <a:gd name="connsiteX997" fmla="*/ 9161 w 10000"/>
                  <a:gd name="connsiteY997" fmla="*/ 6540 h 10000"/>
                  <a:gd name="connsiteX998" fmla="*/ 9139 w 10000"/>
                  <a:gd name="connsiteY998" fmla="*/ 6522 h 10000"/>
                  <a:gd name="connsiteX999" fmla="*/ 9128 w 10000"/>
                  <a:gd name="connsiteY999" fmla="*/ 6513 h 10000"/>
                  <a:gd name="connsiteX1000" fmla="*/ 9114 w 10000"/>
                  <a:gd name="connsiteY1000" fmla="*/ 6527 h 10000"/>
                  <a:gd name="connsiteX1001" fmla="*/ 9103 w 10000"/>
                  <a:gd name="connsiteY1001" fmla="*/ 6567 h 10000"/>
                  <a:gd name="connsiteX1002" fmla="*/ 9095 w 10000"/>
                  <a:gd name="connsiteY1002" fmla="*/ 6604 h 10000"/>
                  <a:gd name="connsiteX1003" fmla="*/ 9081 w 10000"/>
                  <a:gd name="connsiteY1003" fmla="*/ 6644 h 10000"/>
                  <a:gd name="connsiteX1004" fmla="*/ 9076 w 10000"/>
                  <a:gd name="connsiteY1004" fmla="*/ 6631 h 10000"/>
                  <a:gd name="connsiteX1005" fmla="*/ 9059 w 10000"/>
                  <a:gd name="connsiteY1005" fmla="*/ 6594 h 10000"/>
                  <a:gd name="connsiteX1006" fmla="*/ 9040 w 10000"/>
                  <a:gd name="connsiteY1006" fmla="*/ 6549 h 10000"/>
                  <a:gd name="connsiteX1007" fmla="*/ 9026 w 10000"/>
                  <a:gd name="connsiteY1007" fmla="*/ 6522 h 10000"/>
                  <a:gd name="connsiteX1008" fmla="*/ 9007 w 10000"/>
                  <a:gd name="connsiteY1008" fmla="*/ 6522 h 10000"/>
                  <a:gd name="connsiteX1009" fmla="*/ 9001 w 10000"/>
                  <a:gd name="connsiteY1009" fmla="*/ 6536 h 10000"/>
                  <a:gd name="connsiteX1010" fmla="*/ 8998 w 10000"/>
                  <a:gd name="connsiteY1010" fmla="*/ 6576 h 10000"/>
                  <a:gd name="connsiteX1011" fmla="*/ 8987 w 10000"/>
                  <a:gd name="connsiteY1011" fmla="*/ 6590 h 10000"/>
                  <a:gd name="connsiteX1012" fmla="*/ 8954 w 10000"/>
                  <a:gd name="connsiteY1012" fmla="*/ 6617 h 10000"/>
                  <a:gd name="connsiteX1013" fmla="*/ 8927 w 10000"/>
                  <a:gd name="connsiteY1013" fmla="*/ 6622 h 10000"/>
                  <a:gd name="connsiteX1014" fmla="*/ 8888 w 10000"/>
                  <a:gd name="connsiteY1014" fmla="*/ 6590 h 10000"/>
                  <a:gd name="connsiteX1015" fmla="*/ 8880 w 10000"/>
                  <a:gd name="connsiteY1015" fmla="*/ 6567 h 10000"/>
                  <a:gd name="connsiteX1016" fmla="*/ 8866 w 10000"/>
                  <a:gd name="connsiteY1016" fmla="*/ 6549 h 10000"/>
                  <a:gd name="connsiteX1017" fmla="*/ 8849 w 10000"/>
                  <a:gd name="connsiteY1017" fmla="*/ 6513 h 10000"/>
                  <a:gd name="connsiteX1018" fmla="*/ 8847 w 10000"/>
                  <a:gd name="connsiteY1018" fmla="*/ 6527 h 10000"/>
                  <a:gd name="connsiteX1019" fmla="*/ 8838 w 10000"/>
                  <a:gd name="connsiteY1019" fmla="*/ 6563 h 10000"/>
                  <a:gd name="connsiteX1020" fmla="*/ 8833 w 10000"/>
                  <a:gd name="connsiteY1020" fmla="*/ 6576 h 10000"/>
                  <a:gd name="connsiteX1021" fmla="*/ 8822 w 10000"/>
                  <a:gd name="connsiteY1021" fmla="*/ 6567 h 10000"/>
                  <a:gd name="connsiteX1022" fmla="*/ 8813 w 10000"/>
                  <a:gd name="connsiteY1022" fmla="*/ 6567 h 10000"/>
                  <a:gd name="connsiteX1023" fmla="*/ 8800 w 10000"/>
                  <a:gd name="connsiteY1023" fmla="*/ 6581 h 10000"/>
                  <a:gd name="connsiteX1024" fmla="*/ 8778 w 10000"/>
                  <a:gd name="connsiteY1024" fmla="*/ 6604 h 10000"/>
                  <a:gd name="connsiteX1025" fmla="*/ 8769 w 10000"/>
                  <a:gd name="connsiteY1025" fmla="*/ 6617 h 10000"/>
                  <a:gd name="connsiteX1026" fmla="*/ 8786 w 10000"/>
                  <a:gd name="connsiteY1026" fmla="*/ 6667 h 10000"/>
                  <a:gd name="connsiteX1027" fmla="*/ 8800 w 10000"/>
                  <a:gd name="connsiteY1027" fmla="*/ 6725 h 10000"/>
                  <a:gd name="connsiteX1028" fmla="*/ 8822 w 10000"/>
                  <a:gd name="connsiteY1028" fmla="*/ 6779 h 10000"/>
                  <a:gd name="connsiteX1029" fmla="*/ 8833 w 10000"/>
                  <a:gd name="connsiteY1029" fmla="*/ 6775 h 10000"/>
                  <a:gd name="connsiteX1030" fmla="*/ 8847 w 10000"/>
                  <a:gd name="connsiteY1030" fmla="*/ 6766 h 10000"/>
                  <a:gd name="connsiteX1031" fmla="*/ 8866 w 10000"/>
                  <a:gd name="connsiteY1031" fmla="*/ 6748 h 10000"/>
                  <a:gd name="connsiteX1032" fmla="*/ 8874 w 10000"/>
                  <a:gd name="connsiteY1032" fmla="*/ 6752 h 10000"/>
                  <a:gd name="connsiteX1033" fmla="*/ 8882 w 10000"/>
                  <a:gd name="connsiteY1033" fmla="*/ 6766 h 10000"/>
                  <a:gd name="connsiteX1034" fmla="*/ 8896 w 10000"/>
                  <a:gd name="connsiteY1034" fmla="*/ 6811 h 10000"/>
                  <a:gd name="connsiteX1035" fmla="*/ 8913 w 10000"/>
                  <a:gd name="connsiteY1035" fmla="*/ 6856 h 10000"/>
                  <a:gd name="connsiteX1036" fmla="*/ 8927 w 10000"/>
                  <a:gd name="connsiteY1036" fmla="*/ 6897 h 10000"/>
                  <a:gd name="connsiteX1037" fmla="*/ 8943 w 10000"/>
                  <a:gd name="connsiteY1037" fmla="*/ 6946 h 10000"/>
                  <a:gd name="connsiteX1038" fmla="*/ 8951 w 10000"/>
                  <a:gd name="connsiteY1038" fmla="*/ 6973 h 10000"/>
                  <a:gd name="connsiteX1039" fmla="*/ 8954 w 10000"/>
                  <a:gd name="connsiteY1039" fmla="*/ 6996 h 10000"/>
                  <a:gd name="connsiteX1040" fmla="*/ 8960 w 10000"/>
                  <a:gd name="connsiteY1040" fmla="*/ 7023 h 10000"/>
                  <a:gd name="connsiteX1041" fmla="*/ 8979 w 10000"/>
                  <a:gd name="connsiteY1041" fmla="*/ 7014 h 10000"/>
                  <a:gd name="connsiteX1042" fmla="*/ 8998 w 10000"/>
                  <a:gd name="connsiteY1042" fmla="*/ 6906 h 10000"/>
                  <a:gd name="connsiteX1043" fmla="*/ 9015 w 10000"/>
                  <a:gd name="connsiteY1043" fmla="*/ 6910 h 10000"/>
                  <a:gd name="connsiteX1044" fmla="*/ 9026 w 10000"/>
                  <a:gd name="connsiteY1044" fmla="*/ 6910 h 10000"/>
                  <a:gd name="connsiteX1045" fmla="*/ 9048 w 10000"/>
                  <a:gd name="connsiteY1045" fmla="*/ 6906 h 10000"/>
                  <a:gd name="connsiteX1046" fmla="*/ 9065 w 10000"/>
                  <a:gd name="connsiteY1046" fmla="*/ 6897 h 10000"/>
                  <a:gd name="connsiteX1047" fmla="*/ 9076 w 10000"/>
                  <a:gd name="connsiteY1047" fmla="*/ 6892 h 10000"/>
                  <a:gd name="connsiteX1048" fmla="*/ 9084 w 10000"/>
                  <a:gd name="connsiteY1048" fmla="*/ 6883 h 10000"/>
                  <a:gd name="connsiteX1049" fmla="*/ 9095 w 10000"/>
                  <a:gd name="connsiteY1049" fmla="*/ 6892 h 10000"/>
                  <a:gd name="connsiteX1050" fmla="*/ 9106 w 10000"/>
                  <a:gd name="connsiteY1050" fmla="*/ 6897 h 10000"/>
                  <a:gd name="connsiteX1051" fmla="*/ 9211 w 10000"/>
                  <a:gd name="connsiteY1051" fmla="*/ 7009 h 10000"/>
                  <a:gd name="connsiteX1052" fmla="*/ 9227 w 10000"/>
                  <a:gd name="connsiteY1052" fmla="*/ 7064 h 10000"/>
                  <a:gd name="connsiteX1053" fmla="*/ 9225 w 10000"/>
                  <a:gd name="connsiteY1053" fmla="*/ 7068 h 10000"/>
                  <a:gd name="connsiteX1054" fmla="*/ 9219 w 10000"/>
                  <a:gd name="connsiteY1054" fmla="*/ 7077 h 10000"/>
                  <a:gd name="connsiteX1055" fmla="*/ 9208 w 10000"/>
                  <a:gd name="connsiteY1055" fmla="*/ 7082 h 10000"/>
                  <a:gd name="connsiteX1056" fmla="*/ 9194 w 10000"/>
                  <a:gd name="connsiteY1056" fmla="*/ 7113 h 10000"/>
                  <a:gd name="connsiteX1057" fmla="*/ 9164 w 10000"/>
                  <a:gd name="connsiteY1057" fmla="*/ 7127 h 10000"/>
                  <a:gd name="connsiteX1058" fmla="*/ 9161 w 10000"/>
                  <a:gd name="connsiteY1058" fmla="*/ 7127 h 10000"/>
                  <a:gd name="connsiteX1059" fmla="*/ 9156 w 10000"/>
                  <a:gd name="connsiteY1059" fmla="*/ 7131 h 10000"/>
                  <a:gd name="connsiteX1060" fmla="*/ 9156 w 10000"/>
                  <a:gd name="connsiteY1060" fmla="*/ 7145 h 10000"/>
                  <a:gd name="connsiteX1061" fmla="*/ 9128 w 10000"/>
                  <a:gd name="connsiteY1061" fmla="*/ 7194 h 10000"/>
                  <a:gd name="connsiteX1062" fmla="*/ 9114 w 10000"/>
                  <a:gd name="connsiteY1062" fmla="*/ 7226 h 10000"/>
                  <a:gd name="connsiteX1063" fmla="*/ 9089 w 10000"/>
                  <a:gd name="connsiteY1063" fmla="*/ 7226 h 10000"/>
                  <a:gd name="connsiteX1064" fmla="*/ 9067 w 10000"/>
                  <a:gd name="connsiteY1064" fmla="*/ 7276 h 10000"/>
                  <a:gd name="connsiteX1065" fmla="*/ 9059 w 10000"/>
                  <a:gd name="connsiteY1065" fmla="*/ 7298 h 10000"/>
                  <a:gd name="connsiteX1066" fmla="*/ 9040 w 10000"/>
                  <a:gd name="connsiteY1066" fmla="*/ 7312 h 10000"/>
                  <a:gd name="connsiteX1067" fmla="*/ 8951 w 10000"/>
                  <a:gd name="connsiteY1067" fmla="*/ 7339 h 10000"/>
                  <a:gd name="connsiteX1068" fmla="*/ 8841 w 10000"/>
                  <a:gd name="connsiteY1068" fmla="*/ 7366 h 10000"/>
                  <a:gd name="connsiteX1069" fmla="*/ 8813 w 10000"/>
                  <a:gd name="connsiteY1069" fmla="*/ 7384 h 10000"/>
                  <a:gd name="connsiteX1070" fmla="*/ 8800 w 10000"/>
                  <a:gd name="connsiteY1070" fmla="*/ 7397 h 10000"/>
                  <a:gd name="connsiteX1071" fmla="*/ 8791 w 10000"/>
                  <a:gd name="connsiteY1071" fmla="*/ 7397 h 10000"/>
                  <a:gd name="connsiteX1072" fmla="*/ 8786 w 10000"/>
                  <a:gd name="connsiteY1072" fmla="*/ 7582 h 10000"/>
                  <a:gd name="connsiteX1073" fmla="*/ 8775 w 10000"/>
                  <a:gd name="connsiteY1073" fmla="*/ 7591 h 10000"/>
                  <a:gd name="connsiteX1074" fmla="*/ 8753 w 10000"/>
                  <a:gd name="connsiteY1074" fmla="*/ 7614 h 10000"/>
                  <a:gd name="connsiteX1075" fmla="*/ 8711 w 10000"/>
                  <a:gd name="connsiteY1075" fmla="*/ 7627 h 10000"/>
                  <a:gd name="connsiteX1076" fmla="*/ 8670 w 10000"/>
                  <a:gd name="connsiteY1076" fmla="*/ 7645 h 10000"/>
                  <a:gd name="connsiteX1077" fmla="*/ 8645 w 10000"/>
                  <a:gd name="connsiteY1077" fmla="*/ 7659 h 10000"/>
                  <a:gd name="connsiteX1078" fmla="*/ 8620 w 10000"/>
                  <a:gd name="connsiteY1078" fmla="*/ 7673 h 10000"/>
                  <a:gd name="connsiteX1079" fmla="*/ 8598 w 10000"/>
                  <a:gd name="connsiteY1079" fmla="*/ 7695 h 10000"/>
                  <a:gd name="connsiteX1080" fmla="*/ 8576 w 10000"/>
                  <a:gd name="connsiteY1080" fmla="*/ 7736 h 10000"/>
                  <a:gd name="connsiteX1081" fmla="*/ 8568 w 10000"/>
                  <a:gd name="connsiteY1081" fmla="*/ 7740 h 10000"/>
                  <a:gd name="connsiteX1082" fmla="*/ 8551 w 10000"/>
                  <a:gd name="connsiteY1082" fmla="*/ 7740 h 10000"/>
                  <a:gd name="connsiteX1083" fmla="*/ 8526 w 10000"/>
                  <a:gd name="connsiteY1083" fmla="*/ 7727 h 10000"/>
                  <a:gd name="connsiteX1084" fmla="*/ 8493 w 10000"/>
                  <a:gd name="connsiteY1084" fmla="*/ 7713 h 10000"/>
                  <a:gd name="connsiteX1085" fmla="*/ 8463 w 10000"/>
                  <a:gd name="connsiteY1085" fmla="*/ 7709 h 10000"/>
                  <a:gd name="connsiteX1086" fmla="*/ 8430 w 10000"/>
                  <a:gd name="connsiteY1086" fmla="*/ 7695 h 10000"/>
                  <a:gd name="connsiteX1087" fmla="*/ 8397 w 10000"/>
                  <a:gd name="connsiteY1087" fmla="*/ 7682 h 10000"/>
                  <a:gd name="connsiteX1088" fmla="*/ 8372 w 10000"/>
                  <a:gd name="connsiteY1088" fmla="*/ 7682 h 10000"/>
                  <a:gd name="connsiteX1089" fmla="*/ 8355 w 10000"/>
                  <a:gd name="connsiteY1089" fmla="*/ 7686 h 10000"/>
                  <a:gd name="connsiteX1090" fmla="*/ 8350 w 10000"/>
                  <a:gd name="connsiteY1090" fmla="*/ 7709 h 10000"/>
                  <a:gd name="connsiteX1091" fmla="*/ 8339 w 10000"/>
                  <a:gd name="connsiteY1091" fmla="*/ 7740 h 10000"/>
                  <a:gd name="connsiteX1092" fmla="*/ 8328 w 10000"/>
                  <a:gd name="connsiteY1092" fmla="*/ 7772 h 10000"/>
                  <a:gd name="connsiteX1093" fmla="*/ 8317 w 10000"/>
                  <a:gd name="connsiteY1093" fmla="*/ 7785 h 10000"/>
                  <a:gd name="connsiteX1094" fmla="*/ 8292 w 10000"/>
                  <a:gd name="connsiteY1094" fmla="*/ 7812 h 10000"/>
                  <a:gd name="connsiteX1095" fmla="*/ 8284 w 10000"/>
                  <a:gd name="connsiteY1095" fmla="*/ 7817 h 10000"/>
                  <a:gd name="connsiteX1096" fmla="*/ 8270 w 10000"/>
                  <a:gd name="connsiteY1096" fmla="*/ 7857 h 10000"/>
                  <a:gd name="connsiteX1097" fmla="*/ 8251 w 10000"/>
                  <a:gd name="connsiteY1097" fmla="*/ 7916 h 10000"/>
                  <a:gd name="connsiteX1098" fmla="*/ 8223 w 10000"/>
                  <a:gd name="connsiteY1098" fmla="*/ 8002 h 10000"/>
                  <a:gd name="connsiteX1099" fmla="*/ 8206 w 10000"/>
                  <a:gd name="connsiteY1099" fmla="*/ 8051 h 10000"/>
                  <a:gd name="connsiteX1100" fmla="*/ 8198 w 10000"/>
                  <a:gd name="connsiteY1100" fmla="*/ 8056 h 10000"/>
                  <a:gd name="connsiteX1101" fmla="*/ 8179 w 10000"/>
                  <a:gd name="connsiteY1101" fmla="*/ 8065 h 10000"/>
                  <a:gd name="connsiteX1102" fmla="*/ 8140 w 10000"/>
                  <a:gd name="connsiteY1102" fmla="*/ 8074 h 10000"/>
                  <a:gd name="connsiteX1103" fmla="*/ 8102 w 10000"/>
                  <a:gd name="connsiteY1103" fmla="*/ 8088 h 10000"/>
                  <a:gd name="connsiteX1104" fmla="*/ 8068 w 10000"/>
                  <a:gd name="connsiteY1104" fmla="*/ 8092 h 10000"/>
                  <a:gd name="connsiteX1105" fmla="*/ 8057 w 10000"/>
                  <a:gd name="connsiteY1105" fmla="*/ 8101 h 10000"/>
                  <a:gd name="connsiteX1106" fmla="*/ 8057 w 10000"/>
                  <a:gd name="connsiteY1106" fmla="*/ 8128 h 10000"/>
                  <a:gd name="connsiteX1107" fmla="*/ 8052 w 10000"/>
                  <a:gd name="connsiteY1107" fmla="*/ 8160 h 10000"/>
                  <a:gd name="connsiteX1108" fmla="*/ 8046 w 10000"/>
                  <a:gd name="connsiteY1108" fmla="*/ 8155 h 10000"/>
                  <a:gd name="connsiteX1109" fmla="*/ 8038 w 10000"/>
                  <a:gd name="connsiteY1109" fmla="*/ 8146 h 10000"/>
                  <a:gd name="connsiteX1110" fmla="*/ 8038 w 10000"/>
                  <a:gd name="connsiteY1110" fmla="*/ 8142 h 10000"/>
                  <a:gd name="connsiteX1111" fmla="*/ 8035 w 10000"/>
                  <a:gd name="connsiteY1111" fmla="*/ 8115 h 10000"/>
                  <a:gd name="connsiteX1112" fmla="*/ 8030 w 10000"/>
                  <a:gd name="connsiteY1112" fmla="*/ 8088 h 10000"/>
                  <a:gd name="connsiteX1113" fmla="*/ 8019 w 10000"/>
                  <a:gd name="connsiteY1113" fmla="*/ 8078 h 10000"/>
                  <a:gd name="connsiteX1114" fmla="*/ 8013 w 10000"/>
                  <a:gd name="connsiteY1114" fmla="*/ 8088 h 10000"/>
                  <a:gd name="connsiteX1115" fmla="*/ 7994 w 10000"/>
                  <a:gd name="connsiteY1115" fmla="*/ 8119 h 10000"/>
                  <a:gd name="connsiteX1116" fmla="*/ 7977 w 10000"/>
                  <a:gd name="connsiteY1116" fmla="*/ 8146 h 10000"/>
                  <a:gd name="connsiteX1117" fmla="*/ 7955 w 10000"/>
                  <a:gd name="connsiteY1117" fmla="*/ 8173 h 10000"/>
                  <a:gd name="connsiteX1118" fmla="*/ 7933 w 10000"/>
                  <a:gd name="connsiteY1118" fmla="*/ 8200 h 10000"/>
                  <a:gd name="connsiteX1119" fmla="*/ 7922 w 10000"/>
                  <a:gd name="connsiteY1119" fmla="*/ 8236 h 10000"/>
                  <a:gd name="connsiteX1120" fmla="*/ 7908 w 10000"/>
                  <a:gd name="connsiteY1120" fmla="*/ 8286 h 10000"/>
                  <a:gd name="connsiteX1121" fmla="*/ 7914 w 10000"/>
                  <a:gd name="connsiteY1121" fmla="*/ 8290 h 10000"/>
                  <a:gd name="connsiteX1122" fmla="*/ 7917 w 10000"/>
                  <a:gd name="connsiteY1122" fmla="*/ 8300 h 10000"/>
                  <a:gd name="connsiteX1123" fmla="*/ 7925 w 10000"/>
                  <a:gd name="connsiteY1123" fmla="*/ 8313 h 10000"/>
                  <a:gd name="connsiteX1124" fmla="*/ 7939 w 10000"/>
                  <a:gd name="connsiteY1124" fmla="*/ 8331 h 10000"/>
                  <a:gd name="connsiteX1125" fmla="*/ 7947 w 10000"/>
                  <a:gd name="connsiteY1125" fmla="*/ 8345 h 10000"/>
                  <a:gd name="connsiteX1126" fmla="*/ 7961 w 10000"/>
                  <a:gd name="connsiteY1126" fmla="*/ 8367 h 10000"/>
                  <a:gd name="connsiteX1127" fmla="*/ 7969 w 10000"/>
                  <a:gd name="connsiteY1127" fmla="*/ 8381 h 10000"/>
                  <a:gd name="connsiteX1128" fmla="*/ 7972 w 10000"/>
                  <a:gd name="connsiteY1128" fmla="*/ 8394 h 10000"/>
                  <a:gd name="connsiteX1129" fmla="*/ 7977 w 10000"/>
                  <a:gd name="connsiteY1129" fmla="*/ 8421 h 10000"/>
                  <a:gd name="connsiteX1130" fmla="*/ 7986 w 10000"/>
                  <a:gd name="connsiteY1130" fmla="*/ 8444 h 10000"/>
                  <a:gd name="connsiteX1131" fmla="*/ 7997 w 10000"/>
                  <a:gd name="connsiteY1131" fmla="*/ 8471 h 10000"/>
                  <a:gd name="connsiteX1132" fmla="*/ 7964 w 10000"/>
                  <a:gd name="connsiteY1132" fmla="*/ 8561 h 10000"/>
                  <a:gd name="connsiteX1133" fmla="*/ 7889 w 10000"/>
                  <a:gd name="connsiteY1133" fmla="*/ 8579 h 10000"/>
                  <a:gd name="connsiteX1134" fmla="*/ 7864 w 10000"/>
                  <a:gd name="connsiteY1134" fmla="*/ 8561 h 10000"/>
                  <a:gd name="connsiteX1135" fmla="*/ 7834 w 10000"/>
                  <a:gd name="connsiteY1135" fmla="*/ 8525 h 10000"/>
                  <a:gd name="connsiteX1136" fmla="*/ 7801 w 10000"/>
                  <a:gd name="connsiteY1136" fmla="*/ 8498 h 10000"/>
                  <a:gd name="connsiteX1137" fmla="*/ 7776 w 10000"/>
                  <a:gd name="connsiteY1137" fmla="*/ 8484 h 10000"/>
                  <a:gd name="connsiteX1138" fmla="*/ 7765 w 10000"/>
                  <a:gd name="connsiteY1138" fmla="*/ 8502 h 10000"/>
                  <a:gd name="connsiteX1139" fmla="*/ 7754 w 10000"/>
                  <a:gd name="connsiteY1139" fmla="*/ 8530 h 10000"/>
                  <a:gd name="connsiteX1140" fmla="*/ 7737 w 10000"/>
                  <a:gd name="connsiteY1140" fmla="*/ 8575 h 10000"/>
                  <a:gd name="connsiteX1141" fmla="*/ 7724 w 10000"/>
                  <a:gd name="connsiteY1141" fmla="*/ 8588 h 10000"/>
                  <a:gd name="connsiteX1142" fmla="*/ 7699 w 10000"/>
                  <a:gd name="connsiteY1142" fmla="*/ 8602 h 10000"/>
                  <a:gd name="connsiteX1143" fmla="*/ 7666 w 10000"/>
                  <a:gd name="connsiteY1143" fmla="*/ 8633 h 10000"/>
                  <a:gd name="connsiteX1144" fmla="*/ 7666 w 10000"/>
                  <a:gd name="connsiteY1144" fmla="*/ 8647 h 10000"/>
                  <a:gd name="connsiteX1145" fmla="*/ 7668 w 10000"/>
                  <a:gd name="connsiteY1145" fmla="*/ 8674 h 10000"/>
                  <a:gd name="connsiteX1146" fmla="*/ 7679 w 10000"/>
                  <a:gd name="connsiteY1146" fmla="*/ 8746 h 10000"/>
                  <a:gd name="connsiteX1147" fmla="*/ 7679 w 10000"/>
                  <a:gd name="connsiteY1147" fmla="*/ 8791 h 10000"/>
                  <a:gd name="connsiteX1148" fmla="*/ 7679 w 10000"/>
                  <a:gd name="connsiteY1148" fmla="*/ 8832 h 10000"/>
                  <a:gd name="connsiteX1149" fmla="*/ 7688 w 10000"/>
                  <a:gd name="connsiteY1149" fmla="*/ 8868 h 10000"/>
                  <a:gd name="connsiteX1150" fmla="*/ 7602 w 10000"/>
                  <a:gd name="connsiteY1150" fmla="*/ 8890 h 10000"/>
                  <a:gd name="connsiteX1151" fmla="*/ 7602 w 10000"/>
                  <a:gd name="connsiteY1151" fmla="*/ 8908 h 10000"/>
                  <a:gd name="connsiteX1152" fmla="*/ 7602 w 10000"/>
                  <a:gd name="connsiteY1152" fmla="*/ 8963 h 10000"/>
                  <a:gd name="connsiteX1153" fmla="*/ 7591 w 10000"/>
                  <a:gd name="connsiteY1153" fmla="*/ 8963 h 10000"/>
                  <a:gd name="connsiteX1154" fmla="*/ 7577 w 10000"/>
                  <a:gd name="connsiteY1154" fmla="*/ 8949 h 10000"/>
                  <a:gd name="connsiteX1155" fmla="*/ 7552 w 10000"/>
                  <a:gd name="connsiteY1155" fmla="*/ 8922 h 10000"/>
                  <a:gd name="connsiteX1156" fmla="*/ 7539 w 10000"/>
                  <a:gd name="connsiteY1156" fmla="*/ 8895 h 10000"/>
                  <a:gd name="connsiteX1157" fmla="*/ 7514 w 10000"/>
                  <a:gd name="connsiteY1157" fmla="*/ 8859 h 10000"/>
                  <a:gd name="connsiteX1158" fmla="*/ 7489 w 10000"/>
                  <a:gd name="connsiteY1158" fmla="*/ 8841 h 10000"/>
                  <a:gd name="connsiteX1159" fmla="*/ 7467 w 10000"/>
                  <a:gd name="connsiteY1159" fmla="*/ 8832 h 10000"/>
                  <a:gd name="connsiteX1160" fmla="*/ 7459 w 10000"/>
                  <a:gd name="connsiteY1160" fmla="*/ 8827 h 10000"/>
                  <a:gd name="connsiteX1161" fmla="*/ 7442 w 10000"/>
                  <a:gd name="connsiteY1161" fmla="*/ 8827 h 10000"/>
                  <a:gd name="connsiteX1162" fmla="*/ 7425 w 10000"/>
                  <a:gd name="connsiteY1162" fmla="*/ 8827 h 10000"/>
                  <a:gd name="connsiteX1163" fmla="*/ 7406 w 10000"/>
                  <a:gd name="connsiteY1163" fmla="*/ 8827 h 10000"/>
                  <a:gd name="connsiteX1164" fmla="*/ 7379 w 10000"/>
                  <a:gd name="connsiteY1164" fmla="*/ 8827 h 10000"/>
                  <a:gd name="connsiteX1165" fmla="*/ 7359 w 10000"/>
                  <a:gd name="connsiteY1165" fmla="*/ 8827 h 10000"/>
                  <a:gd name="connsiteX1166" fmla="*/ 7334 w 10000"/>
                  <a:gd name="connsiteY1166" fmla="*/ 8827 h 10000"/>
                  <a:gd name="connsiteX1167" fmla="*/ 7318 w 10000"/>
                  <a:gd name="connsiteY1167" fmla="*/ 8827 h 10000"/>
                  <a:gd name="connsiteX1168" fmla="*/ 7290 w 10000"/>
                  <a:gd name="connsiteY1168" fmla="*/ 8827 h 10000"/>
                  <a:gd name="connsiteX1169" fmla="*/ 7265 w 10000"/>
                  <a:gd name="connsiteY1169" fmla="*/ 8832 h 10000"/>
                  <a:gd name="connsiteX1170" fmla="*/ 7254 w 10000"/>
                  <a:gd name="connsiteY1170" fmla="*/ 8832 h 10000"/>
                  <a:gd name="connsiteX1171" fmla="*/ 7249 w 10000"/>
                  <a:gd name="connsiteY1171" fmla="*/ 8845 h 10000"/>
                  <a:gd name="connsiteX1172" fmla="*/ 7246 w 10000"/>
                  <a:gd name="connsiteY1172" fmla="*/ 8859 h 10000"/>
                  <a:gd name="connsiteX1173" fmla="*/ 7241 w 10000"/>
                  <a:gd name="connsiteY1173" fmla="*/ 8881 h 10000"/>
                  <a:gd name="connsiteX1174" fmla="*/ 7238 w 10000"/>
                  <a:gd name="connsiteY1174" fmla="*/ 8917 h 10000"/>
                  <a:gd name="connsiteX1175" fmla="*/ 7238 w 10000"/>
                  <a:gd name="connsiteY1175" fmla="*/ 8935 h 10000"/>
                  <a:gd name="connsiteX1176" fmla="*/ 7224 w 10000"/>
                  <a:gd name="connsiteY1176" fmla="*/ 8935 h 10000"/>
                  <a:gd name="connsiteX1177" fmla="*/ 7205 w 10000"/>
                  <a:gd name="connsiteY1177" fmla="*/ 8935 h 10000"/>
                  <a:gd name="connsiteX1178" fmla="*/ 7183 w 10000"/>
                  <a:gd name="connsiteY1178" fmla="*/ 8931 h 10000"/>
                  <a:gd name="connsiteX1179" fmla="*/ 7169 w 10000"/>
                  <a:gd name="connsiteY1179" fmla="*/ 8931 h 10000"/>
                  <a:gd name="connsiteX1180" fmla="*/ 7150 w 10000"/>
                  <a:gd name="connsiteY1180" fmla="*/ 8931 h 10000"/>
                  <a:gd name="connsiteX1181" fmla="*/ 7136 w 10000"/>
                  <a:gd name="connsiteY1181" fmla="*/ 8917 h 10000"/>
                  <a:gd name="connsiteX1182" fmla="*/ 7136 w 10000"/>
                  <a:gd name="connsiteY1182" fmla="*/ 8895 h 10000"/>
                  <a:gd name="connsiteX1183" fmla="*/ 7141 w 10000"/>
                  <a:gd name="connsiteY1183" fmla="*/ 8890 h 10000"/>
                  <a:gd name="connsiteX1184" fmla="*/ 7166 w 10000"/>
                  <a:gd name="connsiteY1184" fmla="*/ 8854 h 10000"/>
                  <a:gd name="connsiteX1185" fmla="*/ 7177 w 10000"/>
                  <a:gd name="connsiteY1185" fmla="*/ 8832 h 10000"/>
                  <a:gd name="connsiteX1186" fmla="*/ 7185 w 10000"/>
                  <a:gd name="connsiteY1186" fmla="*/ 8814 h 10000"/>
                  <a:gd name="connsiteX1187" fmla="*/ 7199 w 10000"/>
                  <a:gd name="connsiteY1187" fmla="*/ 8787 h 10000"/>
                  <a:gd name="connsiteX1188" fmla="*/ 7205 w 10000"/>
                  <a:gd name="connsiteY1188" fmla="*/ 8773 h 10000"/>
                  <a:gd name="connsiteX1189" fmla="*/ 7213 w 10000"/>
                  <a:gd name="connsiteY1189" fmla="*/ 8701 h 10000"/>
                  <a:gd name="connsiteX1190" fmla="*/ 7216 w 10000"/>
                  <a:gd name="connsiteY1190" fmla="*/ 8683 h 10000"/>
                  <a:gd name="connsiteX1191" fmla="*/ 7221 w 10000"/>
                  <a:gd name="connsiteY1191" fmla="*/ 8656 h 10000"/>
                  <a:gd name="connsiteX1192" fmla="*/ 7221 w 10000"/>
                  <a:gd name="connsiteY1192" fmla="*/ 8633 h 10000"/>
                  <a:gd name="connsiteX1193" fmla="*/ 7221 w 10000"/>
                  <a:gd name="connsiteY1193" fmla="*/ 8615 h 10000"/>
                  <a:gd name="connsiteX1194" fmla="*/ 7221 w 10000"/>
                  <a:gd name="connsiteY1194" fmla="*/ 8593 h 10000"/>
                  <a:gd name="connsiteX1195" fmla="*/ 7221 w 10000"/>
                  <a:gd name="connsiteY1195" fmla="*/ 8566 h 10000"/>
                  <a:gd name="connsiteX1196" fmla="*/ 7224 w 10000"/>
                  <a:gd name="connsiteY1196" fmla="*/ 8561 h 10000"/>
                  <a:gd name="connsiteX1197" fmla="*/ 7238 w 10000"/>
                  <a:gd name="connsiteY1197" fmla="*/ 8543 h 10000"/>
                  <a:gd name="connsiteX1198" fmla="*/ 7241 w 10000"/>
                  <a:gd name="connsiteY1198" fmla="*/ 8530 h 10000"/>
                  <a:gd name="connsiteX1199" fmla="*/ 7249 w 10000"/>
                  <a:gd name="connsiteY1199" fmla="*/ 8512 h 10000"/>
                  <a:gd name="connsiteX1200" fmla="*/ 7249 w 10000"/>
                  <a:gd name="connsiteY1200" fmla="*/ 8502 h 10000"/>
                  <a:gd name="connsiteX1201" fmla="*/ 7249 w 10000"/>
                  <a:gd name="connsiteY1201" fmla="*/ 8475 h 10000"/>
                  <a:gd name="connsiteX1202" fmla="*/ 7246 w 10000"/>
                  <a:gd name="connsiteY1202" fmla="*/ 8457 h 10000"/>
                  <a:gd name="connsiteX1203" fmla="*/ 7241 w 10000"/>
                  <a:gd name="connsiteY1203" fmla="*/ 8444 h 10000"/>
                  <a:gd name="connsiteX1204" fmla="*/ 7232 w 10000"/>
                  <a:gd name="connsiteY1204" fmla="*/ 8435 h 10000"/>
                  <a:gd name="connsiteX1205" fmla="*/ 7224 w 10000"/>
                  <a:gd name="connsiteY1205" fmla="*/ 8430 h 10000"/>
                  <a:gd name="connsiteX1206" fmla="*/ 7208 w 10000"/>
                  <a:gd name="connsiteY1206" fmla="*/ 8408 h 10000"/>
                  <a:gd name="connsiteX1207" fmla="*/ 7199 w 10000"/>
                  <a:gd name="connsiteY1207" fmla="*/ 8403 h 10000"/>
                  <a:gd name="connsiteX1208" fmla="*/ 7205 w 10000"/>
                  <a:gd name="connsiteY1208" fmla="*/ 8372 h 10000"/>
                  <a:gd name="connsiteX1209" fmla="*/ 7208 w 10000"/>
                  <a:gd name="connsiteY1209" fmla="*/ 8354 h 10000"/>
                  <a:gd name="connsiteX1210" fmla="*/ 7213 w 10000"/>
                  <a:gd name="connsiteY1210" fmla="*/ 8345 h 10000"/>
                  <a:gd name="connsiteX1211" fmla="*/ 7224 w 10000"/>
                  <a:gd name="connsiteY1211" fmla="*/ 8331 h 10000"/>
                  <a:gd name="connsiteX1212" fmla="*/ 7238 w 10000"/>
                  <a:gd name="connsiteY1212" fmla="*/ 8313 h 10000"/>
                  <a:gd name="connsiteX1213" fmla="*/ 7241 w 10000"/>
                  <a:gd name="connsiteY1213" fmla="*/ 8304 h 10000"/>
                  <a:gd name="connsiteX1214" fmla="*/ 7254 w 10000"/>
                  <a:gd name="connsiteY1214" fmla="*/ 8286 h 10000"/>
                  <a:gd name="connsiteX1215" fmla="*/ 7265 w 10000"/>
                  <a:gd name="connsiteY1215" fmla="*/ 8272 h 10000"/>
                  <a:gd name="connsiteX1216" fmla="*/ 7271 w 10000"/>
                  <a:gd name="connsiteY1216" fmla="*/ 8263 h 10000"/>
                  <a:gd name="connsiteX1217" fmla="*/ 7279 w 10000"/>
                  <a:gd name="connsiteY1217" fmla="*/ 8245 h 10000"/>
                  <a:gd name="connsiteX1218" fmla="*/ 7274 w 10000"/>
                  <a:gd name="connsiteY1218" fmla="*/ 8223 h 10000"/>
                  <a:gd name="connsiteX1219" fmla="*/ 7265 w 10000"/>
                  <a:gd name="connsiteY1219" fmla="*/ 8200 h 10000"/>
                  <a:gd name="connsiteX1220" fmla="*/ 7263 w 10000"/>
                  <a:gd name="connsiteY1220" fmla="*/ 8187 h 10000"/>
                  <a:gd name="connsiteX1221" fmla="*/ 7257 w 10000"/>
                  <a:gd name="connsiteY1221" fmla="*/ 8187 h 10000"/>
                  <a:gd name="connsiteX1222" fmla="*/ 7254 w 10000"/>
                  <a:gd name="connsiteY1222" fmla="*/ 8196 h 10000"/>
                  <a:gd name="connsiteX1223" fmla="*/ 7246 w 10000"/>
                  <a:gd name="connsiteY1223" fmla="*/ 8209 h 10000"/>
                  <a:gd name="connsiteX1224" fmla="*/ 7241 w 10000"/>
                  <a:gd name="connsiteY1224" fmla="*/ 8209 h 10000"/>
                  <a:gd name="connsiteX1225" fmla="*/ 7238 w 10000"/>
                  <a:gd name="connsiteY1225" fmla="*/ 8214 h 10000"/>
                  <a:gd name="connsiteX1226" fmla="*/ 7221 w 10000"/>
                  <a:gd name="connsiteY1226" fmla="*/ 8173 h 10000"/>
                  <a:gd name="connsiteX1227" fmla="*/ 7185 w 10000"/>
                  <a:gd name="connsiteY1227" fmla="*/ 8106 h 10000"/>
                  <a:gd name="connsiteX1228" fmla="*/ 7174 w 10000"/>
                  <a:gd name="connsiteY1228" fmla="*/ 8078 h 10000"/>
                  <a:gd name="connsiteX1229" fmla="*/ 7169 w 10000"/>
                  <a:gd name="connsiteY1229" fmla="*/ 8056 h 10000"/>
                  <a:gd name="connsiteX1230" fmla="*/ 7166 w 10000"/>
                  <a:gd name="connsiteY1230" fmla="*/ 8042 h 10000"/>
                  <a:gd name="connsiteX1231" fmla="*/ 7161 w 10000"/>
                  <a:gd name="connsiteY1231" fmla="*/ 8051 h 10000"/>
                  <a:gd name="connsiteX1232" fmla="*/ 7158 w 10000"/>
                  <a:gd name="connsiteY1232" fmla="*/ 8051 h 10000"/>
                  <a:gd name="connsiteX1233" fmla="*/ 7141 w 10000"/>
                  <a:gd name="connsiteY1233" fmla="*/ 8056 h 10000"/>
                  <a:gd name="connsiteX1234" fmla="*/ 7116 w 10000"/>
                  <a:gd name="connsiteY1234" fmla="*/ 8051 h 10000"/>
                  <a:gd name="connsiteX1235" fmla="*/ 7094 w 10000"/>
                  <a:gd name="connsiteY1235" fmla="*/ 8051 h 10000"/>
                  <a:gd name="connsiteX1236" fmla="*/ 7081 w 10000"/>
                  <a:gd name="connsiteY1236" fmla="*/ 8011 h 10000"/>
                  <a:gd name="connsiteX1237" fmla="*/ 7081 w 10000"/>
                  <a:gd name="connsiteY1237" fmla="*/ 8002 h 10000"/>
                  <a:gd name="connsiteX1238" fmla="*/ 7078 w 10000"/>
                  <a:gd name="connsiteY1238" fmla="*/ 7984 h 10000"/>
                  <a:gd name="connsiteX1239" fmla="*/ 7072 w 10000"/>
                  <a:gd name="connsiteY1239" fmla="*/ 7970 h 10000"/>
                  <a:gd name="connsiteX1240" fmla="*/ 7045 w 10000"/>
                  <a:gd name="connsiteY1240" fmla="*/ 7948 h 10000"/>
                  <a:gd name="connsiteX1241" fmla="*/ 7020 w 10000"/>
                  <a:gd name="connsiteY1241" fmla="*/ 7957 h 10000"/>
                  <a:gd name="connsiteX1242" fmla="*/ 7001 w 10000"/>
                  <a:gd name="connsiteY1242" fmla="*/ 7970 h 10000"/>
                  <a:gd name="connsiteX1243" fmla="*/ 6981 w 10000"/>
                  <a:gd name="connsiteY1243" fmla="*/ 7984 h 10000"/>
                  <a:gd name="connsiteX1244" fmla="*/ 6976 w 10000"/>
                  <a:gd name="connsiteY1244" fmla="*/ 7984 h 10000"/>
                  <a:gd name="connsiteX1245" fmla="*/ 6973 w 10000"/>
                  <a:gd name="connsiteY1245" fmla="*/ 7984 h 10000"/>
                  <a:gd name="connsiteX1246" fmla="*/ 6959 w 10000"/>
                  <a:gd name="connsiteY1246" fmla="*/ 7984 h 10000"/>
                  <a:gd name="connsiteX1247" fmla="*/ 6948 w 10000"/>
                  <a:gd name="connsiteY1247" fmla="*/ 7961 h 10000"/>
                  <a:gd name="connsiteX1248" fmla="*/ 6934 w 10000"/>
                  <a:gd name="connsiteY1248" fmla="*/ 7943 h 10000"/>
                  <a:gd name="connsiteX1249" fmla="*/ 6932 w 10000"/>
                  <a:gd name="connsiteY1249" fmla="*/ 7943 h 10000"/>
                  <a:gd name="connsiteX1250" fmla="*/ 6918 w 10000"/>
                  <a:gd name="connsiteY1250" fmla="*/ 7961 h 10000"/>
                  <a:gd name="connsiteX1251" fmla="*/ 6904 w 10000"/>
                  <a:gd name="connsiteY1251" fmla="*/ 7975 h 10000"/>
                  <a:gd name="connsiteX1252" fmla="*/ 6896 w 10000"/>
                  <a:gd name="connsiteY1252" fmla="*/ 7997 h 10000"/>
                  <a:gd name="connsiteX1253" fmla="*/ 6887 w 10000"/>
                  <a:gd name="connsiteY1253" fmla="*/ 8002 h 10000"/>
                  <a:gd name="connsiteX1254" fmla="*/ 6879 w 10000"/>
                  <a:gd name="connsiteY1254" fmla="*/ 8011 h 10000"/>
                  <a:gd name="connsiteX1255" fmla="*/ 6868 w 10000"/>
                  <a:gd name="connsiteY1255" fmla="*/ 8015 h 10000"/>
                  <a:gd name="connsiteX1256" fmla="*/ 6852 w 10000"/>
                  <a:gd name="connsiteY1256" fmla="*/ 8024 h 10000"/>
                  <a:gd name="connsiteX1257" fmla="*/ 6813 w 10000"/>
                  <a:gd name="connsiteY1257" fmla="*/ 8042 h 10000"/>
                  <a:gd name="connsiteX1258" fmla="*/ 6780 w 10000"/>
                  <a:gd name="connsiteY1258" fmla="*/ 8065 h 10000"/>
                  <a:gd name="connsiteX1259" fmla="*/ 6763 w 10000"/>
                  <a:gd name="connsiteY1259" fmla="*/ 8078 h 10000"/>
                  <a:gd name="connsiteX1260" fmla="*/ 6755 w 10000"/>
                  <a:gd name="connsiteY1260" fmla="*/ 8088 h 10000"/>
                  <a:gd name="connsiteX1261" fmla="*/ 6716 w 10000"/>
                  <a:gd name="connsiteY1261" fmla="*/ 8119 h 10000"/>
                  <a:gd name="connsiteX1262" fmla="*/ 6711 w 10000"/>
                  <a:gd name="connsiteY1262" fmla="*/ 8128 h 10000"/>
                  <a:gd name="connsiteX1263" fmla="*/ 6711 w 10000"/>
                  <a:gd name="connsiteY1263" fmla="*/ 8169 h 10000"/>
                  <a:gd name="connsiteX1264" fmla="*/ 6711 w 10000"/>
                  <a:gd name="connsiteY1264" fmla="*/ 8173 h 10000"/>
                  <a:gd name="connsiteX1265" fmla="*/ 6716 w 10000"/>
                  <a:gd name="connsiteY1265" fmla="*/ 8200 h 10000"/>
                  <a:gd name="connsiteX1266" fmla="*/ 6708 w 10000"/>
                  <a:gd name="connsiteY1266" fmla="*/ 8223 h 10000"/>
                  <a:gd name="connsiteX1267" fmla="*/ 6708 w 10000"/>
                  <a:gd name="connsiteY1267" fmla="*/ 8236 h 10000"/>
                  <a:gd name="connsiteX1268" fmla="*/ 6708 w 10000"/>
                  <a:gd name="connsiteY1268" fmla="*/ 8272 h 10000"/>
                  <a:gd name="connsiteX1269" fmla="*/ 6711 w 10000"/>
                  <a:gd name="connsiteY1269" fmla="*/ 8290 h 10000"/>
                  <a:gd name="connsiteX1270" fmla="*/ 6716 w 10000"/>
                  <a:gd name="connsiteY1270" fmla="*/ 8304 h 10000"/>
                  <a:gd name="connsiteX1271" fmla="*/ 6711 w 10000"/>
                  <a:gd name="connsiteY1271" fmla="*/ 8313 h 10000"/>
                  <a:gd name="connsiteX1272" fmla="*/ 6683 w 10000"/>
                  <a:gd name="connsiteY1272" fmla="*/ 8318 h 10000"/>
                  <a:gd name="connsiteX1273" fmla="*/ 6661 w 10000"/>
                  <a:gd name="connsiteY1273" fmla="*/ 8327 h 10000"/>
                  <a:gd name="connsiteX1274" fmla="*/ 6631 w 10000"/>
                  <a:gd name="connsiteY1274" fmla="*/ 8327 h 10000"/>
                  <a:gd name="connsiteX1275" fmla="*/ 6611 w 10000"/>
                  <a:gd name="connsiteY1275" fmla="*/ 8327 h 10000"/>
                  <a:gd name="connsiteX1276" fmla="*/ 6598 w 10000"/>
                  <a:gd name="connsiteY1276" fmla="*/ 8327 h 10000"/>
                  <a:gd name="connsiteX1277" fmla="*/ 6595 w 10000"/>
                  <a:gd name="connsiteY1277" fmla="*/ 8340 h 10000"/>
                  <a:gd name="connsiteX1278" fmla="*/ 6587 w 10000"/>
                  <a:gd name="connsiteY1278" fmla="*/ 8358 h 10000"/>
                  <a:gd name="connsiteX1279" fmla="*/ 6578 w 10000"/>
                  <a:gd name="connsiteY1279" fmla="*/ 8408 h 10000"/>
                  <a:gd name="connsiteX1280" fmla="*/ 6578 w 10000"/>
                  <a:gd name="connsiteY1280" fmla="*/ 8421 h 10000"/>
                  <a:gd name="connsiteX1281" fmla="*/ 6578 w 10000"/>
                  <a:gd name="connsiteY1281" fmla="*/ 8430 h 10000"/>
                  <a:gd name="connsiteX1282" fmla="*/ 6573 w 10000"/>
                  <a:gd name="connsiteY1282" fmla="*/ 8435 h 10000"/>
                  <a:gd name="connsiteX1283" fmla="*/ 6556 w 10000"/>
                  <a:gd name="connsiteY1283" fmla="*/ 8435 h 10000"/>
                  <a:gd name="connsiteX1284" fmla="*/ 6545 w 10000"/>
                  <a:gd name="connsiteY1284" fmla="*/ 8435 h 10000"/>
                  <a:gd name="connsiteX1285" fmla="*/ 6523 w 10000"/>
                  <a:gd name="connsiteY1285" fmla="*/ 8435 h 10000"/>
                  <a:gd name="connsiteX1286" fmla="*/ 6493 w 10000"/>
                  <a:gd name="connsiteY1286" fmla="*/ 8430 h 10000"/>
                  <a:gd name="connsiteX1287" fmla="*/ 6490 w 10000"/>
                  <a:gd name="connsiteY1287" fmla="*/ 8430 h 10000"/>
                  <a:gd name="connsiteX1288" fmla="*/ 6485 w 10000"/>
                  <a:gd name="connsiteY1288" fmla="*/ 8444 h 10000"/>
                  <a:gd name="connsiteX1289" fmla="*/ 6465 w 10000"/>
                  <a:gd name="connsiteY1289" fmla="*/ 8475 h 10000"/>
                  <a:gd name="connsiteX1290" fmla="*/ 6451 w 10000"/>
                  <a:gd name="connsiteY1290" fmla="*/ 8498 h 10000"/>
                  <a:gd name="connsiteX1291" fmla="*/ 6435 w 10000"/>
                  <a:gd name="connsiteY1291" fmla="*/ 8525 h 10000"/>
                  <a:gd name="connsiteX1292" fmla="*/ 6421 w 10000"/>
                  <a:gd name="connsiteY1292" fmla="*/ 8539 h 10000"/>
                  <a:gd name="connsiteX1293" fmla="*/ 6410 w 10000"/>
                  <a:gd name="connsiteY1293" fmla="*/ 8561 h 10000"/>
                  <a:gd name="connsiteX1294" fmla="*/ 6402 w 10000"/>
                  <a:gd name="connsiteY1294" fmla="*/ 8575 h 10000"/>
                  <a:gd name="connsiteX1295" fmla="*/ 6402 w 10000"/>
                  <a:gd name="connsiteY1295" fmla="*/ 8593 h 10000"/>
                  <a:gd name="connsiteX1296" fmla="*/ 6402 w 10000"/>
                  <a:gd name="connsiteY1296" fmla="*/ 8620 h 10000"/>
                  <a:gd name="connsiteX1297" fmla="*/ 6405 w 10000"/>
                  <a:gd name="connsiteY1297" fmla="*/ 8660 h 10000"/>
                  <a:gd name="connsiteX1298" fmla="*/ 6405 w 10000"/>
                  <a:gd name="connsiteY1298" fmla="*/ 8674 h 10000"/>
                  <a:gd name="connsiteX1299" fmla="*/ 6405 w 10000"/>
                  <a:gd name="connsiteY1299" fmla="*/ 8683 h 10000"/>
                  <a:gd name="connsiteX1300" fmla="*/ 6405 w 10000"/>
                  <a:gd name="connsiteY1300" fmla="*/ 8687 h 10000"/>
                  <a:gd name="connsiteX1301" fmla="*/ 6405 w 10000"/>
                  <a:gd name="connsiteY1301" fmla="*/ 8696 h 10000"/>
                  <a:gd name="connsiteX1302" fmla="*/ 6388 w 10000"/>
                  <a:gd name="connsiteY1302" fmla="*/ 8733 h 10000"/>
                  <a:gd name="connsiteX1303" fmla="*/ 6369 w 10000"/>
                  <a:gd name="connsiteY1303" fmla="*/ 8746 h 10000"/>
                  <a:gd name="connsiteX1304" fmla="*/ 6333 w 10000"/>
                  <a:gd name="connsiteY1304" fmla="*/ 8773 h 10000"/>
                  <a:gd name="connsiteX1305" fmla="*/ 6313 w 10000"/>
                  <a:gd name="connsiteY1305" fmla="*/ 8787 h 10000"/>
                  <a:gd name="connsiteX1306" fmla="*/ 6291 w 10000"/>
                  <a:gd name="connsiteY1306" fmla="*/ 8805 h 10000"/>
                  <a:gd name="connsiteX1307" fmla="*/ 6280 w 10000"/>
                  <a:gd name="connsiteY1307" fmla="*/ 8814 h 10000"/>
                  <a:gd name="connsiteX1308" fmla="*/ 6250 w 10000"/>
                  <a:gd name="connsiteY1308" fmla="*/ 8805 h 10000"/>
                  <a:gd name="connsiteX1309" fmla="*/ 6233 w 10000"/>
                  <a:gd name="connsiteY1309" fmla="*/ 8805 h 10000"/>
                  <a:gd name="connsiteX1310" fmla="*/ 6220 w 10000"/>
                  <a:gd name="connsiteY1310" fmla="*/ 8805 h 10000"/>
                  <a:gd name="connsiteX1311" fmla="*/ 6200 w 10000"/>
                  <a:gd name="connsiteY1311" fmla="*/ 8805 h 10000"/>
                  <a:gd name="connsiteX1312" fmla="*/ 6184 w 10000"/>
                  <a:gd name="connsiteY1312" fmla="*/ 8805 h 10000"/>
                  <a:gd name="connsiteX1313" fmla="*/ 6755 w 10000"/>
                  <a:gd name="connsiteY1313" fmla="*/ 6680 h 10000"/>
                  <a:gd name="connsiteX1314" fmla="*/ 6716 w 10000"/>
                  <a:gd name="connsiteY1314" fmla="*/ 6653 h 10000"/>
                  <a:gd name="connsiteX1315" fmla="*/ 6747 w 10000"/>
                  <a:gd name="connsiteY1315" fmla="*/ 6856 h 10000"/>
                  <a:gd name="connsiteX1316" fmla="*/ 6747 w 10000"/>
                  <a:gd name="connsiteY1316" fmla="*/ 6910 h 10000"/>
                  <a:gd name="connsiteX1317" fmla="*/ 6727 w 10000"/>
                  <a:gd name="connsiteY1317" fmla="*/ 6960 h 10000"/>
                  <a:gd name="connsiteX1318" fmla="*/ 6675 w 10000"/>
                  <a:gd name="connsiteY1318" fmla="*/ 7041 h 10000"/>
                  <a:gd name="connsiteX1319" fmla="*/ 6667 w 10000"/>
                  <a:gd name="connsiteY1319" fmla="*/ 7082 h 10000"/>
                  <a:gd name="connsiteX1320" fmla="*/ 6675 w 10000"/>
                  <a:gd name="connsiteY1320" fmla="*/ 7158 h 10000"/>
                  <a:gd name="connsiteX1321" fmla="*/ 6683 w 10000"/>
                  <a:gd name="connsiteY1321" fmla="*/ 7199 h 10000"/>
                  <a:gd name="connsiteX1322" fmla="*/ 6703 w 10000"/>
                  <a:gd name="connsiteY1322" fmla="*/ 7212 h 10000"/>
                  <a:gd name="connsiteX1323" fmla="*/ 6719 w 10000"/>
                  <a:gd name="connsiteY1323" fmla="*/ 7181 h 10000"/>
                  <a:gd name="connsiteX1324" fmla="*/ 6749 w 10000"/>
                  <a:gd name="connsiteY1324" fmla="*/ 7050 h 10000"/>
                  <a:gd name="connsiteX1325" fmla="*/ 6772 w 10000"/>
                  <a:gd name="connsiteY1325" fmla="*/ 6987 h 10000"/>
                  <a:gd name="connsiteX1326" fmla="*/ 6788 w 10000"/>
                  <a:gd name="connsiteY1326" fmla="*/ 6987 h 10000"/>
                  <a:gd name="connsiteX1327" fmla="*/ 6783 w 10000"/>
                  <a:gd name="connsiteY1327" fmla="*/ 7077 h 10000"/>
                  <a:gd name="connsiteX1328" fmla="*/ 6871 w 10000"/>
                  <a:gd name="connsiteY1328" fmla="*/ 6748 h 10000"/>
                  <a:gd name="connsiteX1329" fmla="*/ 6912 w 10000"/>
                  <a:gd name="connsiteY1329" fmla="*/ 6581 h 10000"/>
                  <a:gd name="connsiteX1330" fmla="*/ 6912 w 10000"/>
                  <a:gd name="connsiteY1330" fmla="*/ 6567 h 10000"/>
                  <a:gd name="connsiteX1331" fmla="*/ 6827 w 10000"/>
                  <a:gd name="connsiteY1331" fmla="*/ 6631 h 10000"/>
                  <a:gd name="connsiteX1332" fmla="*/ 6184 w 10000"/>
                  <a:gd name="connsiteY1332" fmla="*/ 8805 h 10000"/>
                  <a:gd name="connsiteX0" fmla="*/ 6184 w 10000"/>
                  <a:gd name="connsiteY0" fmla="*/ 8805 h 10000"/>
                  <a:gd name="connsiteX1" fmla="*/ 6175 w 10000"/>
                  <a:gd name="connsiteY1" fmla="*/ 8800 h 10000"/>
                  <a:gd name="connsiteX2" fmla="*/ 6167 w 10000"/>
                  <a:gd name="connsiteY2" fmla="*/ 8832 h 10000"/>
                  <a:gd name="connsiteX3" fmla="*/ 6167 w 10000"/>
                  <a:gd name="connsiteY3" fmla="*/ 8845 h 10000"/>
                  <a:gd name="connsiteX4" fmla="*/ 6140 w 10000"/>
                  <a:gd name="connsiteY4" fmla="*/ 8877 h 10000"/>
                  <a:gd name="connsiteX5" fmla="*/ 6098 w 10000"/>
                  <a:gd name="connsiteY5" fmla="*/ 8904 h 10000"/>
                  <a:gd name="connsiteX6" fmla="*/ 6090 w 10000"/>
                  <a:gd name="connsiteY6" fmla="*/ 8904 h 10000"/>
                  <a:gd name="connsiteX7" fmla="*/ 6082 w 10000"/>
                  <a:gd name="connsiteY7" fmla="*/ 8904 h 10000"/>
                  <a:gd name="connsiteX8" fmla="*/ 6082 w 10000"/>
                  <a:gd name="connsiteY8" fmla="*/ 8958 h 10000"/>
                  <a:gd name="connsiteX9" fmla="*/ 6082 w 10000"/>
                  <a:gd name="connsiteY9" fmla="*/ 8963 h 10000"/>
                  <a:gd name="connsiteX10" fmla="*/ 6079 w 10000"/>
                  <a:gd name="connsiteY10" fmla="*/ 9012 h 10000"/>
                  <a:gd name="connsiteX11" fmla="*/ 6073 w 10000"/>
                  <a:gd name="connsiteY11" fmla="*/ 9066 h 10000"/>
                  <a:gd name="connsiteX12" fmla="*/ 6073 w 10000"/>
                  <a:gd name="connsiteY12" fmla="*/ 9120 h 10000"/>
                  <a:gd name="connsiteX13" fmla="*/ 6073 w 10000"/>
                  <a:gd name="connsiteY13" fmla="*/ 9147 h 10000"/>
                  <a:gd name="connsiteX14" fmla="*/ 6073 w 10000"/>
                  <a:gd name="connsiteY14" fmla="*/ 9197 h 10000"/>
                  <a:gd name="connsiteX15" fmla="*/ 6068 w 10000"/>
                  <a:gd name="connsiteY15" fmla="*/ 9233 h 10000"/>
                  <a:gd name="connsiteX16" fmla="*/ 6065 w 10000"/>
                  <a:gd name="connsiteY16" fmla="*/ 9301 h 10000"/>
                  <a:gd name="connsiteX17" fmla="*/ 6065 w 10000"/>
                  <a:gd name="connsiteY17" fmla="*/ 9350 h 10000"/>
                  <a:gd name="connsiteX18" fmla="*/ 6060 w 10000"/>
                  <a:gd name="connsiteY18" fmla="*/ 9382 h 10000"/>
                  <a:gd name="connsiteX19" fmla="*/ 6060 w 10000"/>
                  <a:gd name="connsiteY19" fmla="*/ 9409 h 10000"/>
                  <a:gd name="connsiteX20" fmla="*/ 6051 w 10000"/>
                  <a:gd name="connsiteY20" fmla="*/ 9423 h 10000"/>
                  <a:gd name="connsiteX21" fmla="*/ 6049 w 10000"/>
                  <a:gd name="connsiteY21" fmla="*/ 9436 h 10000"/>
                  <a:gd name="connsiteX22" fmla="*/ 6035 w 10000"/>
                  <a:gd name="connsiteY22" fmla="*/ 9450 h 10000"/>
                  <a:gd name="connsiteX23" fmla="*/ 6026 w 10000"/>
                  <a:gd name="connsiteY23" fmla="*/ 9459 h 10000"/>
                  <a:gd name="connsiteX24" fmla="*/ 6018 w 10000"/>
                  <a:gd name="connsiteY24" fmla="*/ 9445 h 10000"/>
                  <a:gd name="connsiteX25" fmla="*/ 6007 w 10000"/>
                  <a:gd name="connsiteY25" fmla="*/ 9409 h 10000"/>
                  <a:gd name="connsiteX26" fmla="*/ 5985 w 10000"/>
                  <a:gd name="connsiteY26" fmla="*/ 9369 h 10000"/>
                  <a:gd name="connsiteX27" fmla="*/ 5969 w 10000"/>
                  <a:gd name="connsiteY27" fmla="*/ 9332 h 10000"/>
                  <a:gd name="connsiteX28" fmla="*/ 5955 w 10000"/>
                  <a:gd name="connsiteY28" fmla="*/ 9314 h 10000"/>
                  <a:gd name="connsiteX29" fmla="*/ 5952 w 10000"/>
                  <a:gd name="connsiteY29" fmla="*/ 9305 h 10000"/>
                  <a:gd name="connsiteX30" fmla="*/ 5935 w 10000"/>
                  <a:gd name="connsiteY30" fmla="*/ 9305 h 10000"/>
                  <a:gd name="connsiteX31" fmla="*/ 5922 w 10000"/>
                  <a:gd name="connsiteY31" fmla="*/ 9319 h 10000"/>
                  <a:gd name="connsiteX32" fmla="*/ 5913 w 10000"/>
                  <a:gd name="connsiteY32" fmla="*/ 9328 h 10000"/>
                  <a:gd name="connsiteX33" fmla="*/ 5905 w 10000"/>
                  <a:gd name="connsiteY33" fmla="*/ 9332 h 10000"/>
                  <a:gd name="connsiteX34" fmla="*/ 5897 w 10000"/>
                  <a:gd name="connsiteY34" fmla="*/ 9350 h 10000"/>
                  <a:gd name="connsiteX35" fmla="*/ 5875 w 10000"/>
                  <a:gd name="connsiteY35" fmla="*/ 9364 h 10000"/>
                  <a:gd name="connsiteX36" fmla="*/ 5850 w 10000"/>
                  <a:gd name="connsiteY36" fmla="*/ 9391 h 10000"/>
                  <a:gd name="connsiteX37" fmla="*/ 5833 w 10000"/>
                  <a:gd name="connsiteY37" fmla="*/ 9405 h 10000"/>
                  <a:gd name="connsiteX38" fmla="*/ 5822 w 10000"/>
                  <a:gd name="connsiteY38" fmla="*/ 9409 h 10000"/>
                  <a:gd name="connsiteX39" fmla="*/ 5800 w 10000"/>
                  <a:gd name="connsiteY39" fmla="*/ 9423 h 10000"/>
                  <a:gd name="connsiteX40" fmla="*/ 5784 w 10000"/>
                  <a:gd name="connsiteY40" fmla="*/ 9436 h 10000"/>
                  <a:gd name="connsiteX41" fmla="*/ 5767 w 10000"/>
                  <a:gd name="connsiteY41" fmla="*/ 9450 h 10000"/>
                  <a:gd name="connsiteX42" fmla="*/ 5751 w 10000"/>
                  <a:gd name="connsiteY42" fmla="*/ 9463 h 10000"/>
                  <a:gd name="connsiteX43" fmla="*/ 5745 w 10000"/>
                  <a:gd name="connsiteY43" fmla="*/ 9472 h 10000"/>
                  <a:gd name="connsiteX44" fmla="*/ 5751 w 10000"/>
                  <a:gd name="connsiteY44" fmla="*/ 9477 h 10000"/>
                  <a:gd name="connsiteX45" fmla="*/ 5762 w 10000"/>
                  <a:gd name="connsiteY45" fmla="*/ 9504 h 10000"/>
                  <a:gd name="connsiteX46" fmla="*/ 5767 w 10000"/>
                  <a:gd name="connsiteY46" fmla="*/ 9526 h 10000"/>
                  <a:gd name="connsiteX47" fmla="*/ 5784 w 10000"/>
                  <a:gd name="connsiteY47" fmla="*/ 9576 h 10000"/>
                  <a:gd name="connsiteX48" fmla="*/ 5797 w 10000"/>
                  <a:gd name="connsiteY48" fmla="*/ 9603 h 10000"/>
                  <a:gd name="connsiteX49" fmla="*/ 5808 w 10000"/>
                  <a:gd name="connsiteY49" fmla="*/ 9644 h 10000"/>
                  <a:gd name="connsiteX50" fmla="*/ 5822 w 10000"/>
                  <a:gd name="connsiteY50" fmla="*/ 9671 h 10000"/>
                  <a:gd name="connsiteX51" fmla="*/ 5825 w 10000"/>
                  <a:gd name="connsiteY51" fmla="*/ 9684 h 10000"/>
                  <a:gd name="connsiteX52" fmla="*/ 5831 w 10000"/>
                  <a:gd name="connsiteY52" fmla="*/ 9684 h 10000"/>
                  <a:gd name="connsiteX53" fmla="*/ 5825 w 10000"/>
                  <a:gd name="connsiteY53" fmla="*/ 9698 h 10000"/>
                  <a:gd name="connsiteX54" fmla="*/ 5806 w 10000"/>
                  <a:gd name="connsiteY54" fmla="*/ 9725 h 10000"/>
                  <a:gd name="connsiteX55" fmla="*/ 5792 w 10000"/>
                  <a:gd name="connsiteY55" fmla="*/ 9738 h 10000"/>
                  <a:gd name="connsiteX56" fmla="*/ 5737 w 10000"/>
                  <a:gd name="connsiteY56" fmla="*/ 9793 h 10000"/>
                  <a:gd name="connsiteX57" fmla="*/ 5728 w 10000"/>
                  <a:gd name="connsiteY57" fmla="*/ 9806 h 10000"/>
                  <a:gd name="connsiteX58" fmla="*/ 5712 w 10000"/>
                  <a:gd name="connsiteY58" fmla="*/ 9815 h 10000"/>
                  <a:gd name="connsiteX59" fmla="*/ 5690 w 10000"/>
                  <a:gd name="connsiteY59" fmla="*/ 9838 h 10000"/>
                  <a:gd name="connsiteX60" fmla="*/ 5679 w 10000"/>
                  <a:gd name="connsiteY60" fmla="*/ 9842 h 10000"/>
                  <a:gd name="connsiteX61" fmla="*/ 5665 w 10000"/>
                  <a:gd name="connsiteY61" fmla="*/ 9842 h 10000"/>
                  <a:gd name="connsiteX62" fmla="*/ 5648 w 10000"/>
                  <a:gd name="connsiteY62" fmla="*/ 9851 h 10000"/>
                  <a:gd name="connsiteX63" fmla="*/ 5621 w 10000"/>
                  <a:gd name="connsiteY63" fmla="*/ 9892 h 10000"/>
                  <a:gd name="connsiteX64" fmla="*/ 5544 w 10000"/>
                  <a:gd name="connsiteY64" fmla="*/ 9946 h 10000"/>
                  <a:gd name="connsiteX65" fmla="*/ 5406 w 10000"/>
                  <a:gd name="connsiteY65" fmla="*/ 10000 h 10000"/>
                  <a:gd name="connsiteX66" fmla="*/ 5350 w 10000"/>
                  <a:gd name="connsiteY66" fmla="*/ 9986 h 10000"/>
                  <a:gd name="connsiteX67" fmla="*/ 5342 w 10000"/>
                  <a:gd name="connsiteY67" fmla="*/ 9950 h 10000"/>
                  <a:gd name="connsiteX68" fmla="*/ 5342 w 10000"/>
                  <a:gd name="connsiteY68" fmla="*/ 9932 h 10000"/>
                  <a:gd name="connsiteX69" fmla="*/ 5342 w 10000"/>
                  <a:gd name="connsiteY69" fmla="*/ 9923 h 10000"/>
                  <a:gd name="connsiteX70" fmla="*/ 5342 w 10000"/>
                  <a:gd name="connsiteY70" fmla="*/ 9919 h 10000"/>
                  <a:gd name="connsiteX71" fmla="*/ 5348 w 10000"/>
                  <a:gd name="connsiteY71" fmla="*/ 9919 h 10000"/>
                  <a:gd name="connsiteX72" fmla="*/ 5348 w 10000"/>
                  <a:gd name="connsiteY72" fmla="*/ 9910 h 10000"/>
                  <a:gd name="connsiteX73" fmla="*/ 5350 w 10000"/>
                  <a:gd name="connsiteY73" fmla="*/ 9910 h 10000"/>
                  <a:gd name="connsiteX74" fmla="*/ 5350 w 10000"/>
                  <a:gd name="connsiteY74" fmla="*/ 9905 h 10000"/>
                  <a:gd name="connsiteX75" fmla="*/ 5356 w 10000"/>
                  <a:gd name="connsiteY75" fmla="*/ 9905 h 10000"/>
                  <a:gd name="connsiteX76" fmla="*/ 5356 w 10000"/>
                  <a:gd name="connsiteY76" fmla="*/ 9896 h 10000"/>
                  <a:gd name="connsiteX77" fmla="*/ 5359 w 10000"/>
                  <a:gd name="connsiteY77" fmla="*/ 9896 h 10000"/>
                  <a:gd name="connsiteX78" fmla="*/ 5359 w 10000"/>
                  <a:gd name="connsiteY78" fmla="*/ 9892 h 10000"/>
                  <a:gd name="connsiteX79" fmla="*/ 5364 w 10000"/>
                  <a:gd name="connsiteY79" fmla="*/ 9892 h 10000"/>
                  <a:gd name="connsiteX80" fmla="*/ 5364 w 10000"/>
                  <a:gd name="connsiteY80" fmla="*/ 9883 h 10000"/>
                  <a:gd name="connsiteX81" fmla="*/ 5359 w 10000"/>
                  <a:gd name="connsiteY81" fmla="*/ 9883 h 10000"/>
                  <a:gd name="connsiteX82" fmla="*/ 5359 w 10000"/>
                  <a:gd name="connsiteY82" fmla="*/ 9878 h 10000"/>
                  <a:gd name="connsiteX83" fmla="*/ 5359 w 10000"/>
                  <a:gd name="connsiteY83" fmla="*/ 9869 h 10000"/>
                  <a:gd name="connsiteX84" fmla="*/ 5356 w 10000"/>
                  <a:gd name="connsiteY84" fmla="*/ 9869 h 10000"/>
                  <a:gd name="connsiteX85" fmla="*/ 5356 w 10000"/>
                  <a:gd name="connsiteY85" fmla="*/ 9865 h 10000"/>
                  <a:gd name="connsiteX86" fmla="*/ 5350 w 10000"/>
                  <a:gd name="connsiteY86" fmla="*/ 9865 h 10000"/>
                  <a:gd name="connsiteX87" fmla="*/ 5350 w 10000"/>
                  <a:gd name="connsiteY87" fmla="*/ 9856 h 10000"/>
                  <a:gd name="connsiteX88" fmla="*/ 5348 w 10000"/>
                  <a:gd name="connsiteY88" fmla="*/ 9856 h 10000"/>
                  <a:gd name="connsiteX89" fmla="*/ 5348 w 10000"/>
                  <a:gd name="connsiteY89" fmla="*/ 9851 h 10000"/>
                  <a:gd name="connsiteX90" fmla="*/ 5348 w 10000"/>
                  <a:gd name="connsiteY90" fmla="*/ 9842 h 10000"/>
                  <a:gd name="connsiteX91" fmla="*/ 5348 w 10000"/>
                  <a:gd name="connsiteY91" fmla="*/ 9838 h 10000"/>
                  <a:gd name="connsiteX92" fmla="*/ 5348 w 10000"/>
                  <a:gd name="connsiteY92" fmla="*/ 9829 h 10000"/>
                  <a:gd name="connsiteX93" fmla="*/ 5348 w 10000"/>
                  <a:gd name="connsiteY93" fmla="*/ 9820 h 10000"/>
                  <a:gd name="connsiteX94" fmla="*/ 5348 w 10000"/>
                  <a:gd name="connsiteY94" fmla="*/ 9815 h 10000"/>
                  <a:gd name="connsiteX95" fmla="*/ 5348 w 10000"/>
                  <a:gd name="connsiteY95" fmla="*/ 9806 h 10000"/>
                  <a:gd name="connsiteX96" fmla="*/ 5350 w 10000"/>
                  <a:gd name="connsiteY96" fmla="*/ 9806 h 10000"/>
                  <a:gd name="connsiteX97" fmla="*/ 5350 w 10000"/>
                  <a:gd name="connsiteY97" fmla="*/ 9802 h 10000"/>
                  <a:gd name="connsiteX98" fmla="*/ 5350 w 10000"/>
                  <a:gd name="connsiteY98" fmla="*/ 9793 h 10000"/>
                  <a:gd name="connsiteX99" fmla="*/ 5356 w 10000"/>
                  <a:gd name="connsiteY99" fmla="*/ 9788 h 10000"/>
                  <a:gd name="connsiteX100" fmla="*/ 5356 w 10000"/>
                  <a:gd name="connsiteY100" fmla="*/ 9779 h 10000"/>
                  <a:gd name="connsiteX101" fmla="*/ 5359 w 10000"/>
                  <a:gd name="connsiteY101" fmla="*/ 9779 h 10000"/>
                  <a:gd name="connsiteX102" fmla="*/ 5359 w 10000"/>
                  <a:gd name="connsiteY102" fmla="*/ 9774 h 10000"/>
                  <a:gd name="connsiteX103" fmla="*/ 5364 w 10000"/>
                  <a:gd name="connsiteY103" fmla="*/ 9765 h 10000"/>
                  <a:gd name="connsiteX104" fmla="*/ 5397 w 10000"/>
                  <a:gd name="connsiteY104" fmla="*/ 9698 h 10000"/>
                  <a:gd name="connsiteX105" fmla="*/ 5397 w 10000"/>
                  <a:gd name="connsiteY105" fmla="*/ 9662 h 10000"/>
                  <a:gd name="connsiteX106" fmla="*/ 5381 w 10000"/>
                  <a:gd name="connsiteY106" fmla="*/ 9648 h 10000"/>
                  <a:gd name="connsiteX107" fmla="*/ 5381 w 10000"/>
                  <a:gd name="connsiteY107" fmla="*/ 9608 h 10000"/>
                  <a:gd name="connsiteX108" fmla="*/ 5400 w 10000"/>
                  <a:gd name="connsiteY108" fmla="*/ 9590 h 10000"/>
                  <a:gd name="connsiteX109" fmla="*/ 5392 w 10000"/>
                  <a:gd name="connsiteY109" fmla="*/ 9553 h 10000"/>
                  <a:gd name="connsiteX110" fmla="*/ 5375 w 10000"/>
                  <a:gd name="connsiteY110" fmla="*/ 9526 h 10000"/>
                  <a:gd name="connsiteX111" fmla="*/ 5350 w 10000"/>
                  <a:gd name="connsiteY111" fmla="*/ 9504 h 10000"/>
                  <a:gd name="connsiteX112" fmla="*/ 5323 w 10000"/>
                  <a:gd name="connsiteY112" fmla="*/ 9562 h 10000"/>
                  <a:gd name="connsiteX113" fmla="*/ 5309 w 10000"/>
                  <a:gd name="connsiteY113" fmla="*/ 9535 h 10000"/>
                  <a:gd name="connsiteX114" fmla="*/ 5312 w 10000"/>
                  <a:gd name="connsiteY114" fmla="*/ 9436 h 10000"/>
                  <a:gd name="connsiteX115" fmla="*/ 5276 w 10000"/>
                  <a:gd name="connsiteY115" fmla="*/ 9409 h 10000"/>
                  <a:gd name="connsiteX116" fmla="*/ 5270 w 10000"/>
                  <a:gd name="connsiteY116" fmla="*/ 9418 h 10000"/>
                  <a:gd name="connsiteX117" fmla="*/ 5259 w 10000"/>
                  <a:gd name="connsiteY117" fmla="*/ 9423 h 10000"/>
                  <a:gd name="connsiteX118" fmla="*/ 5243 w 10000"/>
                  <a:gd name="connsiteY118" fmla="*/ 9445 h 10000"/>
                  <a:gd name="connsiteX119" fmla="*/ 5229 w 10000"/>
                  <a:gd name="connsiteY119" fmla="*/ 9450 h 10000"/>
                  <a:gd name="connsiteX120" fmla="*/ 5221 w 10000"/>
                  <a:gd name="connsiteY120" fmla="*/ 9459 h 10000"/>
                  <a:gd name="connsiteX121" fmla="*/ 5199 w 10000"/>
                  <a:gd name="connsiteY121" fmla="*/ 9463 h 10000"/>
                  <a:gd name="connsiteX122" fmla="*/ 5179 w 10000"/>
                  <a:gd name="connsiteY122" fmla="*/ 9463 h 10000"/>
                  <a:gd name="connsiteX123" fmla="*/ 5166 w 10000"/>
                  <a:gd name="connsiteY123" fmla="*/ 9450 h 10000"/>
                  <a:gd name="connsiteX124" fmla="*/ 5155 w 10000"/>
                  <a:gd name="connsiteY124" fmla="*/ 9432 h 10000"/>
                  <a:gd name="connsiteX125" fmla="*/ 5149 w 10000"/>
                  <a:gd name="connsiteY125" fmla="*/ 9432 h 10000"/>
                  <a:gd name="connsiteX126" fmla="*/ 5146 w 10000"/>
                  <a:gd name="connsiteY126" fmla="*/ 9432 h 10000"/>
                  <a:gd name="connsiteX127" fmla="*/ 5146 w 10000"/>
                  <a:gd name="connsiteY127" fmla="*/ 9436 h 10000"/>
                  <a:gd name="connsiteX128" fmla="*/ 5132 w 10000"/>
                  <a:gd name="connsiteY128" fmla="*/ 9445 h 10000"/>
                  <a:gd name="connsiteX129" fmla="*/ 5124 w 10000"/>
                  <a:gd name="connsiteY129" fmla="*/ 9463 h 10000"/>
                  <a:gd name="connsiteX130" fmla="*/ 5119 w 10000"/>
                  <a:gd name="connsiteY130" fmla="*/ 9472 h 10000"/>
                  <a:gd name="connsiteX131" fmla="*/ 5094 w 10000"/>
                  <a:gd name="connsiteY131" fmla="*/ 9486 h 10000"/>
                  <a:gd name="connsiteX132" fmla="*/ 5075 w 10000"/>
                  <a:gd name="connsiteY132" fmla="*/ 9490 h 10000"/>
                  <a:gd name="connsiteX133" fmla="*/ 5058 w 10000"/>
                  <a:gd name="connsiteY133" fmla="*/ 9499 h 10000"/>
                  <a:gd name="connsiteX134" fmla="*/ 5028 w 10000"/>
                  <a:gd name="connsiteY134" fmla="*/ 9513 h 10000"/>
                  <a:gd name="connsiteX135" fmla="*/ 5006 w 10000"/>
                  <a:gd name="connsiteY135" fmla="*/ 9522 h 10000"/>
                  <a:gd name="connsiteX136" fmla="*/ 4986 w 10000"/>
                  <a:gd name="connsiteY136" fmla="*/ 9535 h 10000"/>
                  <a:gd name="connsiteX137" fmla="*/ 4948 w 10000"/>
                  <a:gd name="connsiteY137" fmla="*/ 9549 h 10000"/>
                  <a:gd name="connsiteX138" fmla="*/ 4925 w 10000"/>
                  <a:gd name="connsiteY138" fmla="*/ 9549 h 10000"/>
                  <a:gd name="connsiteX139" fmla="*/ 4906 w 10000"/>
                  <a:gd name="connsiteY139" fmla="*/ 9549 h 10000"/>
                  <a:gd name="connsiteX140" fmla="*/ 4892 w 10000"/>
                  <a:gd name="connsiteY140" fmla="*/ 9553 h 10000"/>
                  <a:gd name="connsiteX141" fmla="*/ 4890 w 10000"/>
                  <a:gd name="connsiteY141" fmla="*/ 9562 h 10000"/>
                  <a:gd name="connsiteX142" fmla="*/ 4881 w 10000"/>
                  <a:gd name="connsiteY142" fmla="*/ 9576 h 10000"/>
                  <a:gd name="connsiteX143" fmla="*/ 4873 w 10000"/>
                  <a:gd name="connsiteY143" fmla="*/ 9594 h 10000"/>
                  <a:gd name="connsiteX144" fmla="*/ 4868 w 10000"/>
                  <a:gd name="connsiteY144" fmla="*/ 9581 h 10000"/>
                  <a:gd name="connsiteX145" fmla="*/ 4865 w 10000"/>
                  <a:gd name="connsiteY145" fmla="*/ 9567 h 10000"/>
                  <a:gd name="connsiteX146" fmla="*/ 4851 w 10000"/>
                  <a:gd name="connsiteY146" fmla="*/ 9567 h 10000"/>
                  <a:gd name="connsiteX147" fmla="*/ 4848 w 10000"/>
                  <a:gd name="connsiteY147" fmla="*/ 9576 h 10000"/>
                  <a:gd name="connsiteX148" fmla="*/ 4829 w 10000"/>
                  <a:gd name="connsiteY148" fmla="*/ 9581 h 10000"/>
                  <a:gd name="connsiteX149" fmla="*/ 4818 w 10000"/>
                  <a:gd name="connsiteY149" fmla="*/ 9576 h 10000"/>
                  <a:gd name="connsiteX150" fmla="*/ 4810 w 10000"/>
                  <a:gd name="connsiteY150" fmla="*/ 9576 h 10000"/>
                  <a:gd name="connsiteX151" fmla="*/ 4796 w 10000"/>
                  <a:gd name="connsiteY151" fmla="*/ 9581 h 10000"/>
                  <a:gd name="connsiteX152" fmla="*/ 4788 w 10000"/>
                  <a:gd name="connsiteY152" fmla="*/ 9576 h 10000"/>
                  <a:gd name="connsiteX153" fmla="*/ 4779 w 10000"/>
                  <a:gd name="connsiteY153" fmla="*/ 9576 h 10000"/>
                  <a:gd name="connsiteX154" fmla="*/ 4768 w 10000"/>
                  <a:gd name="connsiteY154" fmla="*/ 9581 h 10000"/>
                  <a:gd name="connsiteX155" fmla="*/ 4760 w 10000"/>
                  <a:gd name="connsiteY155" fmla="*/ 9553 h 10000"/>
                  <a:gd name="connsiteX156" fmla="*/ 4754 w 10000"/>
                  <a:gd name="connsiteY156" fmla="*/ 9526 h 10000"/>
                  <a:gd name="connsiteX157" fmla="*/ 4754 w 10000"/>
                  <a:gd name="connsiteY157" fmla="*/ 9486 h 10000"/>
                  <a:gd name="connsiteX158" fmla="*/ 4754 w 10000"/>
                  <a:gd name="connsiteY158" fmla="*/ 9445 h 10000"/>
                  <a:gd name="connsiteX159" fmla="*/ 4760 w 10000"/>
                  <a:gd name="connsiteY159" fmla="*/ 9432 h 10000"/>
                  <a:gd name="connsiteX160" fmla="*/ 4760 w 10000"/>
                  <a:gd name="connsiteY160" fmla="*/ 9396 h 10000"/>
                  <a:gd name="connsiteX161" fmla="*/ 4760 w 10000"/>
                  <a:gd name="connsiteY161" fmla="*/ 9382 h 10000"/>
                  <a:gd name="connsiteX162" fmla="*/ 4760 w 10000"/>
                  <a:gd name="connsiteY162" fmla="*/ 9355 h 10000"/>
                  <a:gd name="connsiteX163" fmla="*/ 4749 w 10000"/>
                  <a:gd name="connsiteY163" fmla="*/ 9341 h 10000"/>
                  <a:gd name="connsiteX164" fmla="*/ 4746 w 10000"/>
                  <a:gd name="connsiteY164" fmla="*/ 9332 h 10000"/>
                  <a:gd name="connsiteX165" fmla="*/ 4732 w 10000"/>
                  <a:gd name="connsiteY165" fmla="*/ 9328 h 10000"/>
                  <a:gd name="connsiteX166" fmla="*/ 4716 w 10000"/>
                  <a:gd name="connsiteY166" fmla="*/ 9292 h 10000"/>
                  <a:gd name="connsiteX167" fmla="*/ 4705 w 10000"/>
                  <a:gd name="connsiteY167" fmla="*/ 9274 h 10000"/>
                  <a:gd name="connsiteX168" fmla="*/ 4699 w 10000"/>
                  <a:gd name="connsiteY168" fmla="*/ 9278 h 10000"/>
                  <a:gd name="connsiteX169" fmla="*/ 4696 w 10000"/>
                  <a:gd name="connsiteY169" fmla="*/ 9287 h 10000"/>
                  <a:gd name="connsiteX170" fmla="*/ 4680 w 10000"/>
                  <a:gd name="connsiteY170" fmla="*/ 9292 h 10000"/>
                  <a:gd name="connsiteX171" fmla="*/ 4672 w 10000"/>
                  <a:gd name="connsiteY171" fmla="*/ 9274 h 10000"/>
                  <a:gd name="connsiteX172" fmla="*/ 4636 w 10000"/>
                  <a:gd name="connsiteY172" fmla="*/ 9224 h 10000"/>
                  <a:gd name="connsiteX173" fmla="*/ 4616 w 10000"/>
                  <a:gd name="connsiteY173" fmla="*/ 9211 h 10000"/>
                  <a:gd name="connsiteX174" fmla="*/ 4608 w 10000"/>
                  <a:gd name="connsiteY174" fmla="*/ 9206 h 10000"/>
                  <a:gd name="connsiteX175" fmla="*/ 4616 w 10000"/>
                  <a:gd name="connsiteY175" fmla="*/ 9193 h 10000"/>
                  <a:gd name="connsiteX176" fmla="*/ 4633 w 10000"/>
                  <a:gd name="connsiteY176" fmla="*/ 9184 h 10000"/>
                  <a:gd name="connsiteX177" fmla="*/ 4616 w 10000"/>
                  <a:gd name="connsiteY177" fmla="*/ 9120 h 10000"/>
                  <a:gd name="connsiteX178" fmla="*/ 4625 w 10000"/>
                  <a:gd name="connsiteY178" fmla="*/ 9039 h 10000"/>
                  <a:gd name="connsiteX179" fmla="*/ 4616 w 10000"/>
                  <a:gd name="connsiteY179" fmla="*/ 9026 h 10000"/>
                  <a:gd name="connsiteX180" fmla="*/ 4600 w 10000"/>
                  <a:gd name="connsiteY180" fmla="*/ 9017 h 10000"/>
                  <a:gd name="connsiteX181" fmla="*/ 4583 w 10000"/>
                  <a:gd name="connsiteY181" fmla="*/ 9003 h 10000"/>
                  <a:gd name="connsiteX182" fmla="*/ 4570 w 10000"/>
                  <a:gd name="connsiteY182" fmla="*/ 9012 h 10000"/>
                  <a:gd name="connsiteX183" fmla="*/ 4570 w 10000"/>
                  <a:gd name="connsiteY183" fmla="*/ 9026 h 10000"/>
                  <a:gd name="connsiteX184" fmla="*/ 4570 w 10000"/>
                  <a:gd name="connsiteY184" fmla="*/ 9035 h 10000"/>
                  <a:gd name="connsiteX185" fmla="*/ 4578 w 10000"/>
                  <a:gd name="connsiteY185" fmla="*/ 9048 h 10000"/>
                  <a:gd name="connsiteX186" fmla="*/ 4583 w 10000"/>
                  <a:gd name="connsiteY186" fmla="*/ 9089 h 10000"/>
                  <a:gd name="connsiteX187" fmla="*/ 4586 w 10000"/>
                  <a:gd name="connsiteY187" fmla="*/ 9116 h 10000"/>
                  <a:gd name="connsiteX188" fmla="*/ 4586 w 10000"/>
                  <a:gd name="connsiteY188" fmla="*/ 9120 h 10000"/>
                  <a:gd name="connsiteX189" fmla="*/ 4583 w 10000"/>
                  <a:gd name="connsiteY189" fmla="*/ 9143 h 10000"/>
                  <a:gd name="connsiteX190" fmla="*/ 4583 w 10000"/>
                  <a:gd name="connsiteY190" fmla="*/ 9170 h 10000"/>
                  <a:gd name="connsiteX191" fmla="*/ 4578 w 10000"/>
                  <a:gd name="connsiteY191" fmla="*/ 9175 h 10000"/>
                  <a:gd name="connsiteX192" fmla="*/ 4570 w 10000"/>
                  <a:gd name="connsiteY192" fmla="*/ 9197 h 10000"/>
                  <a:gd name="connsiteX193" fmla="*/ 4556 w 10000"/>
                  <a:gd name="connsiteY193" fmla="*/ 9170 h 10000"/>
                  <a:gd name="connsiteX194" fmla="*/ 4553 w 10000"/>
                  <a:gd name="connsiteY194" fmla="*/ 9147 h 10000"/>
                  <a:gd name="connsiteX195" fmla="*/ 4545 w 10000"/>
                  <a:gd name="connsiteY195" fmla="*/ 9120 h 10000"/>
                  <a:gd name="connsiteX196" fmla="*/ 4539 w 10000"/>
                  <a:gd name="connsiteY196" fmla="*/ 9093 h 10000"/>
                  <a:gd name="connsiteX197" fmla="*/ 4531 w 10000"/>
                  <a:gd name="connsiteY197" fmla="*/ 9062 h 10000"/>
                  <a:gd name="connsiteX198" fmla="*/ 4523 w 10000"/>
                  <a:gd name="connsiteY198" fmla="*/ 9039 h 10000"/>
                  <a:gd name="connsiteX199" fmla="*/ 4514 w 10000"/>
                  <a:gd name="connsiteY199" fmla="*/ 9026 h 10000"/>
                  <a:gd name="connsiteX200" fmla="*/ 4514 w 10000"/>
                  <a:gd name="connsiteY200" fmla="*/ 9035 h 10000"/>
                  <a:gd name="connsiteX201" fmla="*/ 4512 w 10000"/>
                  <a:gd name="connsiteY201" fmla="*/ 9035 h 10000"/>
                  <a:gd name="connsiteX202" fmla="*/ 4503 w 10000"/>
                  <a:gd name="connsiteY202" fmla="*/ 9035 h 10000"/>
                  <a:gd name="connsiteX203" fmla="*/ 4498 w 10000"/>
                  <a:gd name="connsiteY203" fmla="*/ 9048 h 10000"/>
                  <a:gd name="connsiteX204" fmla="*/ 4481 w 10000"/>
                  <a:gd name="connsiteY204" fmla="*/ 9062 h 10000"/>
                  <a:gd name="connsiteX205" fmla="*/ 4473 w 10000"/>
                  <a:gd name="connsiteY205" fmla="*/ 9066 h 10000"/>
                  <a:gd name="connsiteX206" fmla="*/ 4473 w 10000"/>
                  <a:gd name="connsiteY206" fmla="*/ 9075 h 10000"/>
                  <a:gd name="connsiteX207" fmla="*/ 4459 w 10000"/>
                  <a:gd name="connsiteY207" fmla="*/ 9080 h 10000"/>
                  <a:gd name="connsiteX208" fmla="*/ 4448 w 10000"/>
                  <a:gd name="connsiteY208" fmla="*/ 9075 h 10000"/>
                  <a:gd name="connsiteX209" fmla="*/ 4440 w 10000"/>
                  <a:gd name="connsiteY209" fmla="*/ 9075 h 10000"/>
                  <a:gd name="connsiteX210" fmla="*/ 4432 w 10000"/>
                  <a:gd name="connsiteY210" fmla="*/ 9080 h 10000"/>
                  <a:gd name="connsiteX211" fmla="*/ 4418 w 10000"/>
                  <a:gd name="connsiteY211" fmla="*/ 9093 h 10000"/>
                  <a:gd name="connsiteX212" fmla="*/ 4398 w 10000"/>
                  <a:gd name="connsiteY212" fmla="*/ 9116 h 10000"/>
                  <a:gd name="connsiteX213" fmla="*/ 4390 w 10000"/>
                  <a:gd name="connsiteY213" fmla="*/ 9120 h 10000"/>
                  <a:gd name="connsiteX214" fmla="*/ 4382 w 10000"/>
                  <a:gd name="connsiteY214" fmla="*/ 9129 h 10000"/>
                  <a:gd name="connsiteX215" fmla="*/ 4382 w 10000"/>
                  <a:gd name="connsiteY215" fmla="*/ 9134 h 10000"/>
                  <a:gd name="connsiteX216" fmla="*/ 4385 w 10000"/>
                  <a:gd name="connsiteY216" fmla="*/ 9143 h 10000"/>
                  <a:gd name="connsiteX217" fmla="*/ 4398 w 10000"/>
                  <a:gd name="connsiteY217" fmla="*/ 9134 h 10000"/>
                  <a:gd name="connsiteX218" fmla="*/ 4418 w 10000"/>
                  <a:gd name="connsiteY218" fmla="*/ 9161 h 10000"/>
                  <a:gd name="connsiteX219" fmla="*/ 4423 w 10000"/>
                  <a:gd name="connsiteY219" fmla="*/ 9170 h 10000"/>
                  <a:gd name="connsiteX220" fmla="*/ 4426 w 10000"/>
                  <a:gd name="connsiteY220" fmla="*/ 9175 h 10000"/>
                  <a:gd name="connsiteX221" fmla="*/ 4432 w 10000"/>
                  <a:gd name="connsiteY221" fmla="*/ 9211 h 10000"/>
                  <a:gd name="connsiteX222" fmla="*/ 4426 w 10000"/>
                  <a:gd name="connsiteY222" fmla="*/ 9224 h 10000"/>
                  <a:gd name="connsiteX223" fmla="*/ 4418 w 10000"/>
                  <a:gd name="connsiteY223" fmla="*/ 9247 h 10000"/>
                  <a:gd name="connsiteX224" fmla="*/ 4409 w 10000"/>
                  <a:gd name="connsiteY224" fmla="*/ 9238 h 10000"/>
                  <a:gd name="connsiteX225" fmla="*/ 4398 w 10000"/>
                  <a:gd name="connsiteY225" fmla="*/ 9220 h 10000"/>
                  <a:gd name="connsiteX226" fmla="*/ 4393 w 10000"/>
                  <a:gd name="connsiteY226" fmla="*/ 9211 h 10000"/>
                  <a:gd name="connsiteX227" fmla="*/ 4390 w 10000"/>
                  <a:gd name="connsiteY227" fmla="*/ 9211 h 10000"/>
                  <a:gd name="connsiteX228" fmla="*/ 4385 w 10000"/>
                  <a:gd name="connsiteY228" fmla="*/ 9220 h 10000"/>
                  <a:gd name="connsiteX229" fmla="*/ 4385 w 10000"/>
                  <a:gd name="connsiteY229" fmla="*/ 9238 h 10000"/>
                  <a:gd name="connsiteX230" fmla="*/ 4382 w 10000"/>
                  <a:gd name="connsiteY230" fmla="*/ 9260 h 10000"/>
                  <a:gd name="connsiteX231" fmla="*/ 4360 w 10000"/>
                  <a:gd name="connsiteY231" fmla="*/ 9278 h 10000"/>
                  <a:gd name="connsiteX232" fmla="*/ 4360 w 10000"/>
                  <a:gd name="connsiteY232" fmla="*/ 9292 h 10000"/>
                  <a:gd name="connsiteX233" fmla="*/ 4363 w 10000"/>
                  <a:gd name="connsiteY233" fmla="*/ 9305 h 10000"/>
                  <a:gd name="connsiteX234" fmla="*/ 4385 w 10000"/>
                  <a:gd name="connsiteY234" fmla="*/ 9314 h 10000"/>
                  <a:gd name="connsiteX235" fmla="*/ 4393 w 10000"/>
                  <a:gd name="connsiteY235" fmla="*/ 9319 h 10000"/>
                  <a:gd name="connsiteX236" fmla="*/ 4398 w 10000"/>
                  <a:gd name="connsiteY236" fmla="*/ 9319 h 10000"/>
                  <a:gd name="connsiteX237" fmla="*/ 4401 w 10000"/>
                  <a:gd name="connsiteY237" fmla="*/ 9314 h 10000"/>
                  <a:gd name="connsiteX238" fmla="*/ 4409 w 10000"/>
                  <a:gd name="connsiteY238" fmla="*/ 9278 h 10000"/>
                  <a:gd name="connsiteX239" fmla="*/ 4418 w 10000"/>
                  <a:gd name="connsiteY239" fmla="*/ 9287 h 10000"/>
                  <a:gd name="connsiteX240" fmla="*/ 4426 w 10000"/>
                  <a:gd name="connsiteY240" fmla="*/ 9292 h 10000"/>
                  <a:gd name="connsiteX241" fmla="*/ 4426 w 10000"/>
                  <a:gd name="connsiteY241" fmla="*/ 9301 h 10000"/>
                  <a:gd name="connsiteX242" fmla="*/ 4426 w 10000"/>
                  <a:gd name="connsiteY242" fmla="*/ 9314 h 10000"/>
                  <a:gd name="connsiteX243" fmla="*/ 4418 w 10000"/>
                  <a:gd name="connsiteY243" fmla="*/ 9332 h 10000"/>
                  <a:gd name="connsiteX244" fmla="*/ 4415 w 10000"/>
                  <a:gd name="connsiteY244" fmla="*/ 9341 h 10000"/>
                  <a:gd name="connsiteX245" fmla="*/ 4418 w 10000"/>
                  <a:gd name="connsiteY245" fmla="*/ 9350 h 10000"/>
                  <a:gd name="connsiteX246" fmla="*/ 4415 w 10000"/>
                  <a:gd name="connsiteY246" fmla="*/ 9364 h 10000"/>
                  <a:gd name="connsiteX247" fmla="*/ 4418 w 10000"/>
                  <a:gd name="connsiteY247" fmla="*/ 9409 h 10000"/>
                  <a:gd name="connsiteX248" fmla="*/ 4418 w 10000"/>
                  <a:gd name="connsiteY248" fmla="*/ 9423 h 10000"/>
                  <a:gd name="connsiteX249" fmla="*/ 4415 w 10000"/>
                  <a:gd name="connsiteY249" fmla="*/ 9432 h 10000"/>
                  <a:gd name="connsiteX250" fmla="*/ 4398 w 10000"/>
                  <a:gd name="connsiteY250" fmla="*/ 9423 h 10000"/>
                  <a:gd name="connsiteX251" fmla="*/ 4390 w 10000"/>
                  <a:gd name="connsiteY251" fmla="*/ 9436 h 10000"/>
                  <a:gd name="connsiteX252" fmla="*/ 4385 w 10000"/>
                  <a:gd name="connsiteY252" fmla="*/ 9445 h 10000"/>
                  <a:gd name="connsiteX253" fmla="*/ 4376 w 10000"/>
                  <a:gd name="connsiteY253" fmla="*/ 9459 h 10000"/>
                  <a:gd name="connsiteX254" fmla="*/ 4354 w 10000"/>
                  <a:gd name="connsiteY254" fmla="*/ 9450 h 10000"/>
                  <a:gd name="connsiteX255" fmla="*/ 4352 w 10000"/>
                  <a:gd name="connsiteY255" fmla="*/ 9445 h 10000"/>
                  <a:gd name="connsiteX256" fmla="*/ 4354 w 10000"/>
                  <a:gd name="connsiteY256" fmla="*/ 9432 h 10000"/>
                  <a:gd name="connsiteX257" fmla="*/ 4368 w 10000"/>
                  <a:gd name="connsiteY257" fmla="*/ 9432 h 10000"/>
                  <a:gd name="connsiteX258" fmla="*/ 4371 w 10000"/>
                  <a:gd name="connsiteY258" fmla="*/ 9423 h 10000"/>
                  <a:gd name="connsiteX259" fmla="*/ 4371 w 10000"/>
                  <a:gd name="connsiteY259" fmla="*/ 9405 h 10000"/>
                  <a:gd name="connsiteX260" fmla="*/ 4368 w 10000"/>
                  <a:gd name="connsiteY260" fmla="*/ 9391 h 10000"/>
                  <a:gd name="connsiteX261" fmla="*/ 4363 w 10000"/>
                  <a:gd name="connsiteY261" fmla="*/ 9391 h 10000"/>
                  <a:gd name="connsiteX262" fmla="*/ 4354 w 10000"/>
                  <a:gd name="connsiteY262" fmla="*/ 9409 h 10000"/>
                  <a:gd name="connsiteX263" fmla="*/ 4335 w 10000"/>
                  <a:gd name="connsiteY263" fmla="*/ 9436 h 10000"/>
                  <a:gd name="connsiteX264" fmla="*/ 4327 w 10000"/>
                  <a:gd name="connsiteY264" fmla="*/ 9445 h 10000"/>
                  <a:gd name="connsiteX265" fmla="*/ 4313 w 10000"/>
                  <a:gd name="connsiteY265" fmla="*/ 9445 h 10000"/>
                  <a:gd name="connsiteX266" fmla="*/ 4305 w 10000"/>
                  <a:gd name="connsiteY266" fmla="*/ 9436 h 10000"/>
                  <a:gd name="connsiteX267" fmla="*/ 4296 w 10000"/>
                  <a:gd name="connsiteY267" fmla="*/ 9409 h 10000"/>
                  <a:gd name="connsiteX268" fmla="*/ 4302 w 10000"/>
                  <a:gd name="connsiteY268" fmla="*/ 9396 h 10000"/>
                  <a:gd name="connsiteX269" fmla="*/ 4302 w 10000"/>
                  <a:gd name="connsiteY269" fmla="*/ 9378 h 10000"/>
                  <a:gd name="connsiteX270" fmla="*/ 4302 w 10000"/>
                  <a:gd name="connsiteY270" fmla="*/ 9355 h 10000"/>
                  <a:gd name="connsiteX271" fmla="*/ 4296 w 10000"/>
                  <a:gd name="connsiteY271" fmla="*/ 9355 h 10000"/>
                  <a:gd name="connsiteX272" fmla="*/ 4294 w 10000"/>
                  <a:gd name="connsiteY272" fmla="*/ 9364 h 10000"/>
                  <a:gd name="connsiteX273" fmla="*/ 4288 w 10000"/>
                  <a:gd name="connsiteY273" fmla="*/ 9369 h 10000"/>
                  <a:gd name="connsiteX274" fmla="*/ 4288 w 10000"/>
                  <a:gd name="connsiteY274" fmla="*/ 9378 h 10000"/>
                  <a:gd name="connsiteX275" fmla="*/ 4288 w 10000"/>
                  <a:gd name="connsiteY275" fmla="*/ 9391 h 10000"/>
                  <a:gd name="connsiteX276" fmla="*/ 4285 w 10000"/>
                  <a:gd name="connsiteY276" fmla="*/ 9405 h 10000"/>
                  <a:gd name="connsiteX277" fmla="*/ 4274 w 10000"/>
                  <a:gd name="connsiteY277" fmla="*/ 9405 h 10000"/>
                  <a:gd name="connsiteX278" fmla="*/ 4272 w 10000"/>
                  <a:gd name="connsiteY278" fmla="*/ 9396 h 10000"/>
                  <a:gd name="connsiteX279" fmla="*/ 4266 w 10000"/>
                  <a:gd name="connsiteY279" fmla="*/ 9396 h 10000"/>
                  <a:gd name="connsiteX280" fmla="*/ 4263 w 10000"/>
                  <a:gd name="connsiteY280" fmla="*/ 9409 h 10000"/>
                  <a:gd name="connsiteX281" fmla="*/ 4263 w 10000"/>
                  <a:gd name="connsiteY281" fmla="*/ 9423 h 10000"/>
                  <a:gd name="connsiteX282" fmla="*/ 4266 w 10000"/>
                  <a:gd name="connsiteY282" fmla="*/ 9436 h 10000"/>
                  <a:gd name="connsiteX283" fmla="*/ 4258 w 10000"/>
                  <a:gd name="connsiteY283" fmla="*/ 9477 h 10000"/>
                  <a:gd name="connsiteX284" fmla="*/ 4263 w 10000"/>
                  <a:gd name="connsiteY284" fmla="*/ 9504 h 10000"/>
                  <a:gd name="connsiteX285" fmla="*/ 4263 w 10000"/>
                  <a:gd name="connsiteY285" fmla="*/ 9522 h 10000"/>
                  <a:gd name="connsiteX286" fmla="*/ 4249 w 10000"/>
                  <a:gd name="connsiteY286" fmla="*/ 9535 h 10000"/>
                  <a:gd name="connsiteX287" fmla="*/ 4247 w 10000"/>
                  <a:gd name="connsiteY287" fmla="*/ 9549 h 10000"/>
                  <a:gd name="connsiteX288" fmla="*/ 4249 w 10000"/>
                  <a:gd name="connsiteY288" fmla="*/ 9576 h 10000"/>
                  <a:gd name="connsiteX289" fmla="*/ 4249 w 10000"/>
                  <a:gd name="connsiteY289" fmla="*/ 9581 h 10000"/>
                  <a:gd name="connsiteX290" fmla="*/ 4238 w 10000"/>
                  <a:gd name="connsiteY290" fmla="*/ 9581 h 10000"/>
                  <a:gd name="connsiteX291" fmla="*/ 4233 w 10000"/>
                  <a:gd name="connsiteY291" fmla="*/ 9576 h 10000"/>
                  <a:gd name="connsiteX292" fmla="*/ 4216 w 10000"/>
                  <a:gd name="connsiteY292" fmla="*/ 9535 h 10000"/>
                  <a:gd name="connsiteX293" fmla="*/ 4214 w 10000"/>
                  <a:gd name="connsiteY293" fmla="*/ 9549 h 10000"/>
                  <a:gd name="connsiteX294" fmla="*/ 4197 w 10000"/>
                  <a:gd name="connsiteY294" fmla="*/ 9553 h 10000"/>
                  <a:gd name="connsiteX295" fmla="*/ 4178 w 10000"/>
                  <a:gd name="connsiteY295" fmla="*/ 9553 h 10000"/>
                  <a:gd name="connsiteX296" fmla="*/ 4175 w 10000"/>
                  <a:gd name="connsiteY296" fmla="*/ 9562 h 10000"/>
                  <a:gd name="connsiteX297" fmla="*/ 4175 w 10000"/>
                  <a:gd name="connsiteY297" fmla="*/ 9567 h 10000"/>
                  <a:gd name="connsiteX298" fmla="*/ 4183 w 10000"/>
                  <a:gd name="connsiteY298" fmla="*/ 9581 h 10000"/>
                  <a:gd name="connsiteX299" fmla="*/ 4192 w 10000"/>
                  <a:gd name="connsiteY299" fmla="*/ 9594 h 10000"/>
                  <a:gd name="connsiteX300" fmla="*/ 4192 w 10000"/>
                  <a:gd name="connsiteY300" fmla="*/ 9603 h 10000"/>
                  <a:gd name="connsiteX301" fmla="*/ 4186 w 10000"/>
                  <a:gd name="connsiteY301" fmla="*/ 9608 h 10000"/>
                  <a:gd name="connsiteX302" fmla="*/ 4178 w 10000"/>
                  <a:gd name="connsiteY302" fmla="*/ 9608 h 10000"/>
                  <a:gd name="connsiteX303" fmla="*/ 4153 w 10000"/>
                  <a:gd name="connsiteY303" fmla="*/ 9576 h 10000"/>
                  <a:gd name="connsiteX304" fmla="*/ 4142 w 10000"/>
                  <a:gd name="connsiteY304" fmla="*/ 9576 h 10000"/>
                  <a:gd name="connsiteX305" fmla="*/ 4134 w 10000"/>
                  <a:gd name="connsiteY305" fmla="*/ 9581 h 10000"/>
                  <a:gd name="connsiteX306" fmla="*/ 4120 w 10000"/>
                  <a:gd name="connsiteY306" fmla="*/ 9590 h 10000"/>
                  <a:gd name="connsiteX307" fmla="*/ 4111 w 10000"/>
                  <a:gd name="connsiteY307" fmla="*/ 9608 h 10000"/>
                  <a:gd name="connsiteX308" fmla="*/ 4089 w 10000"/>
                  <a:gd name="connsiteY308" fmla="*/ 9617 h 10000"/>
                  <a:gd name="connsiteX309" fmla="*/ 4073 w 10000"/>
                  <a:gd name="connsiteY309" fmla="*/ 9617 h 10000"/>
                  <a:gd name="connsiteX310" fmla="*/ 4054 w 10000"/>
                  <a:gd name="connsiteY310" fmla="*/ 9608 h 10000"/>
                  <a:gd name="connsiteX311" fmla="*/ 4040 w 10000"/>
                  <a:gd name="connsiteY311" fmla="*/ 9608 h 10000"/>
                  <a:gd name="connsiteX312" fmla="*/ 4029 w 10000"/>
                  <a:gd name="connsiteY312" fmla="*/ 9603 h 10000"/>
                  <a:gd name="connsiteX313" fmla="*/ 4015 w 10000"/>
                  <a:gd name="connsiteY313" fmla="*/ 9594 h 10000"/>
                  <a:gd name="connsiteX314" fmla="*/ 3998 w 10000"/>
                  <a:gd name="connsiteY314" fmla="*/ 9590 h 10000"/>
                  <a:gd name="connsiteX315" fmla="*/ 3982 w 10000"/>
                  <a:gd name="connsiteY315" fmla="*/ 9576 h 10000"/>
                  <a:gd name="connsiteX316" fmla="*/ 3974 w 10000"/>
                  <a:gd name="connsiteY316" fmla="*/ 9567 h 10000"/>
                  <a:gd name="connsiteX317" fmla="*/ 3957 w 10000"/>
                  <a:gd name="connsiteY317" fmla="*/ 9562 h 10000"/>
                  <a:gd name="connsiteX318" fmla="*/ 3949 w 10000"/>
                  <a:gd name="connsiteY318" fmla="*/ 9553 h 10000"/>
                  <a:gd name="connsiteX319" fmla="*/ 3943 w 10000"/>
                  <a:gd name="connsiteY319" fmla="*/ 9553 h 10000"/>
                  <a:gd name="connsiteX320" fmla="*/ 3932 w 10000"/>
                  <a:gd name="connsiteY320" fmla="*/ 9540 h 10000"/>
                  <a:gd name="connsiteX321" fmla="*/ 3927 w 10000"/>
                  <a:gd name="connsiteY321" fmla="*/ 9540 h 10000"/>
                  <a:gd name="connsiteX322" fmla="*/ 3918 w 10000"/>
                  <a:gd name="connsiteY322" fmla="*/ 9540 h 10000"/>
                  <a:gd name="connsiteX323" fmla="*/ 3916 w 10000"/>
                  <a:gd name="connsiteY323" fmla="*/ 9562 h 10000"/>
                  <a:gd name="connsiteX324" fmla="*/ 3902 w 10000"/>
                  <a:gd name="connsiteY324" fmla="*/ 9576 h 10000"/>
                  <a:gd name="connsiteX325" fmla="*/ 3888 w 10000"/>
                  <a:gd name="connsiteY325" fmla="*/ 9567 h 10000"/>
                  <a:gd name="connsiteX326" fmla="*/ 3877 w 10000"/>
                  <a:gd name="connsiteY326" fmla="*/ 9567 h 10000"/>
                  <a:gd name="connsiteX327" fmla="*/ 3863 w 10000"/>
                  <a:gd name="connsiteY327" fmla="*/ 9562 h 10000"/>
                  <a:gd name="connsiteX328" fmla="*/ 3860 w 10000"/>
                  <a:gd name="connsiteY328" fmla="*/ 9549 h 10000"/>
                  <a:gd name="connsiteX329" fmla="*/ 3852 w 10000"/>
                  <a:gd name="connsiteY329" fmla="*/ 9535 h 10000"/>
                  <a:gd name="connsiteX330" fmla="*/ 3838 w 10000"/>
                  <a:gd name="connsiteY330" fmla="*/ 9513 h 10000"/>
                  <a:gd name="connsiteX331" fmla="*/ 3830 w 10000"/>
                  <a:gd name="connsiteY331" fmla="*/ 9504 h 10000"/>
                  <a:gd name="connsiteX332" fmla="*/ 3827 w 10000"/>
                  <a:gd name="connsiteY332" fmla="*/ 9504 h 10000"/>
                  <a:gd name="connsiteX333" fmla="*/ 3822 w 10000"/>
                  <a:gd name="connsiteY333" fmla="*/ 9522 h 10000"/>
                  <a:gd name="connsiteX334" fmla="*/ 3819 w 10000"/>
                  <a:gd name="connsiteY334" fmla="*/ 9526 h 10000"/>
                  <a:gd name="connsiteX335" fmla="*/ 3805 w 10000"/>
                  <a:gd name="connsiteY335" fmla="*/ 9535 h 10000"/>
                  <a:gd name="connsiteX336" fmla="*/ 3800 w 10000"/>
                  <a:gd name="connsiteY336" fmla="*/ 9504 h 10000"/>
                  <a:gd name="connsiteX337" fmla="*/ 3805 w 10000"/>
                  <a:gd name="connsiteY337" fmla="*/ 9499 h 10000"/>
                  <a:gd name="connsiteX338" fmla="*/ 3797 w 10000"/>
                  <a:gd name="connsiteY338" fmla="*/ 9463 h 10000"/>
                  <a:gd name="connsiteX339" fmla="*/ 3783 w 10000"/>
                  <a:gd name="connsiteY339" fmla="*/ 9459 h 10000"/>
                  <a:gd name="connsiteX340" fmla="*/ 3772 w 10000"/>
                  <a:gd name="connsiteY340" fmla="*/ 9450 h 10000"/>
                  <a:gd name="connsiteX341" fmla="*/ 3758 w 10000"/>
                  <a:gd name="connsiteY341" fmla="*/ 9450 h 10000"/>
                  <a:gd name="connsiteX342" fmla="*/ 3742 w 10000"/>
                  <a:gd name="connsiteY342" fmla="*/ 9450 h 10000"/>
                  <a:gd name="connsiteX343" fmla="*/ 3725 w 10000"/>
                  <a:gd name="connsiteY343" fmla="*/ 9450 h 10000"/>
                  <a:gd name="connsiteX344" fmla="*/ 3717 w 10000"/>
                  <a:gd name="connsiteY344" fmla="*/ 9450 h 10000"/>
                  <a:gd name="connsiteX345" fmla="*/ 3709 w 10000"/>
                  <a:gd name="connsiteY345" fmla="*/ 9445 h 10000"/>
                  <a:gd name="connsiteX346" fmla="*/ 3695 w 10000"/>
                  <a:gd name="connsiteY346" fmla="*/ 9445 h 10000"/>
                  <a:gd name="connsiteX347" fmla="*/ 3692 w 10000"/>
                  <a:gd name="connsiteY347" fmla="*/ 9445 h 10000"/>
                  <a:gd name="connsiteX348" fmla="*/ 3684 w 10000"/>
                  <a:gd name="connsiteY348" fmla="*/ 9436 h 10000"/>
                  <a:gd name="connsiteX349" fmla="*/ 3687 w 10000"/>
                  <a:gd name="connsiteY349" fmla="*/ 9418 h 10000"/>
                  <a:gd name="connsiteX350" fmla="*/ 3692 w 10000"/>
                  <a:gd name="connsiteY350" fmla="*/ 9409 h 10000"/>
                  <a:gd name="connsiteX351" fmla="*/ 3695 w 10000"/>
                  <a:gd name="connsiteY351" fmla="*/ 9405 h 10000"/>
                  <a:gd name="connsiteX352" fmla="*/ 3711 w 10000"/>
                  <a:gd name="connsiteY352" fmla="*/ 9396 h 10000"/>
                  <a:gd name="connsiteX353" fmla="*/ 3717 w 10000"/>
                  <a:gd name="connsiteY353" fmla="*/ 9396 h 10000"/>
                  <a:gd name="connsiteX354" fmla="*/ 3722 w 10000"/>
                  <a:gd name="connsiteY354" fmla="*/ 9396 h 10000"/>
                  <a:gd name="connsiteX355" fmla="*/ 3733 w 10000"/>
                  <a:gd name="connsiteY355" fmla="*/ 9391 h 10000"/>
                  <a:gd name="connsiteX356" fmla="*/ 3742 w 10000"/>
                  <a:gd name="connsiteY356" fmla="*/ 9378 h 10000"/>
                  <a:gd name="connsiteX357" fmla="*/ 3747 w 10000"/>
                  <a:gd name="connsiteY357" fmla="*/ 9369 h 10000"/>
                  <a:gd name="connsiteX358" fmla="*/ 3750 w 10000"/>
                  <a:gd name="connsiteY358" fmla="*/ 9355 h 10000"/>
                  <a:gd name="connsiteX359" fmla="*/ 3750 w 10000"/>
                  <a:gd name="connsiteY359" fmla="*/ 9350 h 10000"/>
                  <a:gd name="connsiteX360" fmla="*/ 3747 w 10000"/>
                  <a:gd name="connsiteY360" fmla="*/ 9328 h 10000"/>
                  <a:gd name="connsiteX361" fmla="*/ 3747 w 10000"/>
                  <a:gd name="connsiteY361" fmla="*/ 9314 h 10000"/>
                  <a:gd name="connsiteX362" fmla="*/ 3750 w 10000"/>
                  <a:gd name="connsiteY362" fmla="*/ 9305 h 10000"/>
                  <a:gd name="connsiteX363" fmla="*/ 3756 w 10000"/>
                  <a:gd name="connsiteY363" fmla="*/ 9305 h 10000"/>
                  <a:gd name="connsiteX364" fmla="*/ 3767 w 10000"/>
                  <a:gd name="connsiteY364" fmla="*/ 9301 h 10000"/>
                  <a:gd name="connsiteX365" fmla="*/ 3772 w 10000"/>
                  <a:gd name="connsiteY365" fmla="*/ 9287 h 10000"/>
                  <a:gd name="connsiteX366" fmla="*/ 3775 w 10000"/>
                  <a:gd name="connsiteY366" fmla="*/ 9265 h 10000"/>
                  <a:gd name="connsiteX367" fmla="*/ 3775 w 10000"/>
                  <a:gd name="connsiteY367" fmla="*/ 9238 h 10000"/>
                  <a:gd name="connsiteX368" fmla="*/ 3772 w 10000"/>
                  <a:gd name="connsiteY368" fmla="*/ 9211 h 10000"/>
                  <a:gd name="connsiteX369" fmla="*/ 3772 w 10000"/>
                  <a:gd name="connsiteY369" fmla="*/ 9197 h 10000"/>
                  <a:gd name="connsiteX370" fmla="*/ 3775 w 10000"/>
                  <a:gd name="connsiteY370" fmla="*/ 9170 h 10000"/>
                  <a:gd name="connsiteX371" fmla="*/ 3775 w 10000"/>
                  <a:gd name="connsiteY371" fmla="*/ 9147 h 10000"/>
                  <a:gd name="connsiteX372" fmla="*/ 3775 w 10000"/>
                  <a:gd name="connsiteY372" fmla="*/ 9129 h 10000"/>
                  <a:gd name="connsiteX373" fmla="*/ 3775 w 10000"/>
                  <a:gd name="connsiteY373" fmla="*/ 9116 h 10000"/>
                  <a:gd name="connsiteX374" fmla="*/ 3789 w 10000"/>
                  <a:gd name="connsiteY374" fmla="*/ 9107 h 10000"/>
                  <a:gd name="connsiteX375" fmla="*/ 3789 w 10000"/>
                  <a:gd name="connsiteY375" fmla="*/ 9089 h 10000"/>
                  <a:gd name="connsiteX376" fmla="*/ 3783 w 10000"/>
                  <a:gd name="connsiteY376" fmla="*/ 9035 h 10000"/>
                  <a:gd name="connsiteX377" fmla="*/ 3783 w 10000"/>
                  <a:gd name="connsiteY377" fmla="*/ 9017 h 10000"/>
                  <a:gd name="connsiteX378" fmla="*/ 3791 w 10000"/>
                  <a:gd name="connsiteY378" fmla="*/ 8999 h 10000"/>
                  <a:gd name="connsiteX379" fmla="*/ 3797 w 10000"/>
                  <a:gd name="connsiteY379" fmla="*/ 8990 h 10000"/>
                  <a:gd name="connsiteX380" fmla="*/ 3808 w 10000"/>
                  <a:gd name="connsiteY380" fmla="*/ 8963 h 10000"/>
                  <a:gd name="connsiteX381" fmla="*/ 3813 w 10000"/>
                  <a:gd name="connsiteY381" fmla="*/ 8931 h 10000"/>
                  <a:gd name="connsiteX382" fmla="*/ 3813 w 10000"/>
                  <a:gd name="connsiteY382" fmla="*/ 8917 h 10000"/>
                  <a:gd name="connsiteX383" fmla="*/ 3808 w 10000"/>
                  <a:gd name="connsiteY383" fmla="*/ 8908 h 10000"/>
                  <a:gd name="connsiteX384" fmla="*/ 3813 w 10000"/>
                  <a:gd name="connsiteY384" fmla="*/ 8904 h 10000"/>
                  <a:gd name="connsiteX385" fmla="*/ 3813 w 10000"/>
                  <a:gd name="connsiteY385" fmla="*/ 8890 h 10000"/>
                  <a:gd name="connsiteX386" fmla="*/ 3808 w 10000"/>
                  <a:gd name="connsiteY386" fmla="*/ 8877 h 10000"/>
                  <a:gd name="connsiteX387" fmla="*/ 3808 w 10000"/>
                  <a:gd name="connsiteY387" fmla="*/ 8854 h 10000"/>
                  <a:gd name="connsiteX388" fmla="*/ 3808 w 10000"/>
                  <a:gd name="connsiteY388" fmla="*/ 8841 h 10000"/>
                  <a:gd name="connsiteX389" fmla="*/ 3808 w 10000"/>
                  <a:gd name="connsiteY389" fmla="*/ 8827 h 10000"/>
                  <a:gd name="connsiteX390" fmla="*/ 3808 w 10000"/>
                  <a:gd name="connsiteY390" fmla="*/ 8818 h 10000"/>
                  <a:gd name="connsiteX391" fmla="*/ 3808 w 10000"/>
                  <a:gd name="connsiteY391" fmla="*/ 8814 h 10000"/>
                  <a:gd name="connsiteX392" fmla="*/ 3808 w 10000"/>
                  <a:gd name="connsiteY392" fmla="*/ 8805 h 10000"/>
                  <a:gd name="connsiteX393" fmla="*/ 3808 w 10000"/>
                  <a:gd name="connsiteY393" fmla="*/ 8787 h 10000"/>
                  <a:gd name="connsiteX394" fmla="*/ 3808 w 10000"/>
                  <a:gd name="connsiteY394" fmla="*/ 8764 h 10000"/>
                  <a:gd name="connsiteX395" fmla="*/ 3808 w 10000"/>
                  <a:gd name="connsiteY395" fmla="*/ 8746 h 10000"/>
                  <a:gd name="connsiteX396" fmla="*/ 3805 w 10000"/>
                  <a:gd name="connsiteY396" fmla="*/ 8733 h 10000"/>
                  <a:gd name="connsiteX397" fmla="*/ 3805 w 10000"/>
                  <a:gd name="connsiteY397" fmla="*/ 8724 h 10000"/>
                  <a:gd name="connsiteX398" fmla="*/ 3808 w 10000"/>
                  <a:gd name="connsiteY398" fmla="*/ 8719 h 10000"/>
                  <a:gd name="connsiteX399" fmla="*/ 3813 w 10000"/>
                  <a:gd name="connsiteY399" fmla="*/ 8710 h 10000"/>
                  <a:gd name="connsiteX400" fmla="*/ 3819 w 10000"/>
                  <a:gd name="connsiteY400" fmla="*/ 8687 h 10000"/>
                  <a:gd name="connsiteX401" fmla="*/ 3822 w 10000"/>
                  <a:gd name="connsiteY401" fmla="*/ 8674 h 10000"/>
                  <a:gd name="connsiteX402" fmla="*/ 3822 w 10000"/>
                  <a:gd name="connsiteY402" fmla="*/ 8647 h 10000"/>
                  <a:gd name="connsiteX403" fmla="*/ 3827 w 10000"/>
                  <a:gd name="connsiteY403" fmla="*/ 8642 h 10000"/>
                  <a:gd name="connsiteX404" fmla="*/ 3827 w 10000"/>
                  <a:gd name="connsiteY404" fmla="*/ 8620 h 10000"/>
                  <a:gd name="connsiteX405" fmla="*/ 3836 w 10000"/>
                  <a:gd name="connsiteY405" fmla="*/ 8593 h 10000"/>
                  <a:gd name="connsiteX406" fmla="*/ 3838 w 10000"/>
                  <a:gd name="connsiteY406" fmla="*/ 8566 h 10000"/>
                  <a:gd name="connsiteX407" fmla="*/ 3838 w 10000"/>
                  <a:gd name="connsiteY407" fmla="*/ 8561 h 10000"/>
                  <a:gd name="connsiteX408" fmla="*/ 3844 w 10000"/>
                  <a:gd name="connsiteY408" fmla="*/ 8530 h 10000"/>
                  <a:gd name="connsiteX409" fmla="*/ 3844 w 10000"/>
                  <a:gd name="connsiteY409" fmla="*/ 8512 h 10000"/>
                  <a:gd name="connsiteX410" fmla="*/ 3844 w 10000"/>
                  <a:gd name="connsiteY410" fmla="*/ 8489 h 10000"/>
                  <a:gd name="connsiteX411" fmla="*/ 3838 w 10000"/>
                  <a:gd name="connsiteY411" fmla="*/ 8444 h 10000"/>
                  <a:gd name="connsiteX412" fmla="*/ 3838 w 10000"/>
                  <a:gd name="connsiteY412" fmla="*/ 8403 h 10000"/>
                  <a:gd name="connsiteX413" fmla="*/ 3838 w 10000"/>
                  <a:gd name="connsiteY413" fmla="*/ 8358 h 10000"/>
                  <a:gd name="connsiteX414" fmla="*/ 3836 w 10000"/>
                  <a:gd name="connsiteY414" fmla="*/ 8331 h 10000"/>
                  <a:gd name="connsiteX415" fmla="*/ 3838 w 10000"/>
                  <a:gd name="connsiteY415" fmla="*/ 8286 h 10000"/>
                  <a:gd name="connsiteX416" fmla="*/ 3836 w 10000"/>
                  <a:gd name="connsiteY416" fmla="*/ 8245 h 10000"/>
                  <a:gd name="connsiteX417" fmla="*/ 3836 w 10000"/>
                  <a:gd name="connsiteY417" fmla="*/ 8209 h 10000"/>
                  <a:gd name="connsiteX418" fmla="*/ 3836 w 10000"/>
                  <a:gd name="connsiteY418" fmla="*/ 8155 h 10000"/>
                  <a:gd name="connsiteX419" fmla="*/ 3836 w 10000"/>
                  <a:gd name="connsiteY419" fmla="*/ 8128 h 10000"/>
                  <a:gd name="connsiteX420" fmla="*/ 3836 w 10000"/>
                  <a:gd name="connsiteY420" fmla="*/ 8092 h 10000"/>
                  <a:gd name="connsiteX421" fmla="*/ 3830 w 10000"/>
                  <a:gd name="connsiteY421" fmla="*/ 8056 h 10000"/>
                  <a:gd name="connsiteX422" fmla="*/ 3830 w 10000"/>
                  <a:gd name="connsiteY422" fmla="*/ 8029 h 10000"/>
                  <a:gd name="connsiteX423" fmla="*/ 3830 w 10000"/>
                  <a:gd name="connsiteY423" fmla="*/ 8011 h 10000"/>
                  <a:gd name="connsiteX424" fmla="*/ 3827 w 10000"/>
                  <a:gd name="connsiteY424" fmla="*/ 7988 h 10000"/>
                  <a:gd name="connsiteX425" fmla="*/ 3827 w 10000"/>
                  <a:gd name="connsiteY425" fmla="*/ 7961 h 10000"/>
                  <a:gd name="connsiteX426" fmla="*/ 3822 w 10000"/>
                  <a:gd name="connsiteY426" fmla="*/ 7943 h 10000"/>
                  <a:gd name="connsiteX427" fmla="*/ 3822 w 10000"/>
                  <a:gd name="connsiteY427" fmla="*/ 7934 h 10000"/>
                  <a:gd name="connsiteX428" fmla="*/ 3819 w 10000"/>
                  <a:gd name="connsiteY428" fmla="*/ 7934 h 10000"/>
                  <a:gd name="connsiteX429" fmla="*/ 3789 w 10000"/>
                  <a:gd name="connsiteY429" fmla="*/ 7934 h 10000"/>
                  <a:gd name="connsiteX430" fmla="*/ 3758 w 10000"/>
                  <a:gd name="connsiteY430" fmla="*/ 7934 h 10000"/>
                  <a:gd name="connsiteX431" fmla="*/ 3709 w 10000"/>
                  <a:gd name="connsiteY431" fmla="*/ 7934 h 10000"/>
                  <a:gd name="connsiteX432" fmla="*/ 3684 w 10000"/>
                  <a:gd name="connsiteY432" fmla="*/ 7934 h 10000"/>
                  <a:gd name="connsiteX433" fmla="*/ 3645 w 10000"/>
                  <a:gd name="connsiteY433" fmla="*/ 7943 h 10000"/>
                  <a:gd name="connsiteX434" fmla="*/ 3598 w 10000"/>
                  <a:gd name="connsiteY434" fmla="*/ 7943 h 10000"/>
                  <a:gd name="connsiteX435" fmla="*/ 3573 w 10000"/>
                  <a:gd name="connsiteY435" fmla="*/ 7948 h 10000"/>
                  <a:gd name="connsiteX436" fmla="*/ 3549 w 10000"/>
                  <a:gd name="connsiteY436" fmla="*/ 7943 h 10000"/>
                  <a:gd name="connsiteX437" fmla="*/ 3540 w 10000"/>
                  <a:gd name="connsiteY437" fmla="*/ 7934 h 10000"/>
                  <a:gd name="connsiteX438" fmla="*/ 3538 w 10000"/>
                  <a:gd name="connsiteY438" fmla="*/ 7934 h 10000"/>
                  <a:gd name="connsiteX439" fmla="*/ 3518 w 10000"/>
                  <a:gd name="connsiteY439" fmla="*/ 7961 h 10000"/>
                  <a:gd name="connsiteX440" fmla="*/ 3518 w 10000"/>
                  <a:gd name="connsiteY440" fmla="*/ 7975 h 10000"/>
                  <a:gd name="connsiteX441" fmla="*/ 3518 w 10000"/>
                  <a:gd name="connsiteY441" fmla="*/ 8002 h 10000"/>
                  <a:gd name="connsiteX442" fmla="*/ 3510 w 10000"/>
                  <a:gd name="connsiteY442" fmla="*/ 8011 h 10000"/>
                  <a:gd name="connsiteX443" fmla="*/ 3493 w 10000"/>
                  <a:gd name="connsiteY443" fmla="*/ 8024 h 10000"/>
                  <a:gd name="connsiteX444" fmla="*/ 3474 w 10000"/>
                  <a:gd name="connsiteY444" fmla="*/ 8029 h 10000"/>
                  <a:gd name="connsiteX445" fmla="*/ 3458 w 10000"/>
                  <a:gd name="connsiteY445" fmla="*/ 8042 h 10000"/>
                  <a:gd name="connsiteX446" fmla="*/ 3435 w 10000"/>
                  <a:gd name="connsiteY446" fmla="*/ 8065 h 10000"/>
                  <a:gd name="connsiteX447" fmla="*/ 3422 w 10000"/>
                  <a:gd name="connsiteY447" fmla="*/ 8074 h 10000"/>
                  <a:gd name="connsiteX448" fmla="*/ 3411 w 10000"/>
                  <a:gd name="connsiteY448" fmla="*/ 8088 h 10000"/>
                  <a:gd name="connsiteX449" fmla="*/ 3402 w 10000"/>
                  <a:gd name="connsiteY449" fmla="*/ 8092 h 10000"/>
                  <a:gd name="connsiteX450" fmla="*/ 3372 w 10000"/>
                  <a:gd name="connsiteY450" fmla="*/ 8119 h 10000"/>
                  <a:gd name="connsiteX451" fmla="*/ 3353 w 10000"/>
                  <a:gd name="connsiteY451" fmla="*/ 8133 h 10000"/>
                  <a:gd name="connsiteX452" fmla="*/ 3344 w 10000"/>
                  <a:gd name="connsiteY452" fmla="*/ 8142 h 10000"/>
                  <a:gd name="connsiteX453" fmla="*/ 3333 w 10000"/>
                  <a:gd name="connsiteY453" fmla="*/ 8160 h 10000"/>
                  <a:gd name="connsiteX454" fmla="*/ 3322 w 10000"/>
                  <a:gd name="connsiteY454" fmla="*/ 8196 h 10000"/>
                  <a:gd name="connsiteX455" fmla="*/ 3317 w 10000"/>
                  <a:gd name="connsiteY455" fmla="*/ 8209 h 10000"/>
                  <a:gd name="connsiteX456" fmla="*/ 3297 w 10000"/>
                  <a:gd name="connsiteY456" fmla="*/ 8245 h 10000"/>
                  <a:gd name="connsiteX457" fmla="*/ 3292 w 10000"/>
                  <a:gd name="connsiteY457" fmla="*/ 8250 h 10000"/>
                  <a:gd name="connsiteX458" fmla="*/ 3281 w 10000"/>
                  <a:gd name="connsiteY458" fmla="*/ 8272 h 10000"/>
                  <a:gd name="connsiteX459" fmla="*/ 3275 w 10000"/>
                  <a:gd name="connsiteY459" fmla="*/ 8277 h 10000"/>
                  <a:gd name="connsiteX460" fmla="*/ 3264 w 10000"/>
                  <a:gd name="connsiteY460" fmla="*/ 8313 h 10000"/>
                  <a:gd name="connsiteX461" fmla="*/ 3248 w 10000"/>
                  <a:gd name="connsiteY461" fmla="*/ 8327 h 10000"/>
                  <a:gd name="connsiteX462" fmla="*/ 3212 w 10000"/>
                  <a:gd name="connsiteY462" fmla="*/ 8340 h 10000"/>
                  <a:gd name="connsiteX463" fmla="*/ 3195 w 10000"/>
                  <a:gd name="connsiteY463" fmla="*/ 8345 h 10000"/>
                  <a:gd name="connsiteX464" fmla="*/ 3195 w 10000"/>
                  <a:gd name="connsiteY464" fmla="*/ 8354 h 10000"/>
                  <a:gd name="connsiteX465" fmla="*/ 3193 w 10000"/>
                  <a:gd name="connsiteY465" fmla="*/ 8358 h 10000"/>
                  <a:gd name="connsiteX466" fmla="*/ 3179 w 10000"/>
                  <a:gd name="connsiteY466" fmla="*/ 8367 h 10000"/>
                  <a:gd name="connsiteX467" fmla="*/ 3171 w 10000"/>
                  <a:gd name="connsiteY467" fmla="*/ 8381 h 10000"/>
                  <a:gd name="connsiteX468" fmla="*/ 3146 w 10000"/>
                  <a:gd name="connsiteY468" fmla="*/ 8408 h 10000"/>
                  <a:gd name="connsiteX469" fmla="*/ 3137 w 10000"/>
                  <a:gd name="connsiteY469" fmla="*/ 8417 h 10000"/>
                  <a:gd name="connsiteX470" fmla="*/ 3115 w 10000"/>
                  <a:gd name="connsiteY470" fmla="*/ 8430 h 10000"/>
                  <a:gd name="connsiteX471" fmla="*/ 3096 w 10000"/>
                  <a:gd name="connsiteY471" fmla="*/ 8417 h 10000"/>
                  <a:gd name="connsiteX472" fmla="*/ 3082 w 10000"/>
                  <a:gd name="connsiteY472" fmla="*/ 8403 h 10000"/>
                  <a:gd name="connsiteX473" fmla="*/ 3066 w 10000"/>
                  <a:gd name="connsiteY473" fmla="*/ 8381 h 10000"/>
                  <a:gd name="connsiteX474" fmla="*/ 3063 w 10000"/>
                  <a:gd name="connsiteY474" fmla="*/ 8372 h 10000"/>
                  <a:gd name="connsiteX475" fmla="*/ 3057 w 10000"/>
                  <a:gd name="connsiteY475" fmla="*/ 8358 h 10000"/>
                  <a:gd name="connsiteX476" fmla="*/ 3052 w 10000"/>
                  <a:gd name="connsiteY476" fmla="*/ 8345 h 10000"/>
                  <a:gd name="connsiteX477" fmla="*/ 3044 w 10000"/>
                  <a:gd name="connsiteY477" fmla="*/ 8327 h 10000"/>
                  <a:gd name="connsiteX478" fmla="*/ 3027 w 10000"/>
                  <a:gd name="connsiteY478" fmla="*/ 8304 h 10000"/>
                  <a:gd name="connsiteX479" fmla="*/ 3016 w 10000"/>
                  <a:gd name="connsiteY479" fmla="*/ 8304 h 10000"/>
                  <a:gd name="connsiteX480" fmla="*/ 3002 w 10000"/>
                  <a:gd name="connsiteY480" fmla="*/ 8304 h 10000"/>
                  <a:gd name="connsiteX481" fmla="*/ 2977 w 10000"/>
                  <a:gd name="connsiteY481" fmla="*/ 8304 h 10000"/>
                  <a:gd name="connsiteX482" fmla="*/ 2961 w 10000"/>
                  <a:gd name="connsiteY482" fmla="*/ 8300 h 10000"/>
                  <a:gd name="connsiteX483" fmla="*/ 2936 w 10000"/>
                  <a:gd name="connsiteY483" fmla="*/ 8300 h 10000"/>
                  <a:gd name="connsiteX484" fmla="*/ 2922 w 10000"/>
                  <a:gd name="connsiteY484" fmla="*/ 8313 h 10000"/>
                  <a:gd name="connsiteX485" fmla="*/ 2911 w 10000"/>
                  <a:gd name="connsiteY485" fmla="*/ 8313 h 10000"/>
                  <a:gd name="connsiteX486" fmla="*/ 2881 w 10000"/>
                  <a:gd name="connsiteY486" fmla="*/ 8304 h 10000"/>
                  <a:gd name="connsiteX487" fmla="*/ 2878 w 10000"/>
                  <a:gd name="connsiteY487" fmla="*/ 8304 h 10000"/>
                  <a:gd name="connsiteX488" fmla="*/ 2867 w 10000"/>
                  <a:gd name="connsiteY488" fmla="*/ 8313 h 10000"/>
                  <a:gd name="connsiteX489" fmla="*/ 2859 w 10000"/>
                  <a:gd name="connsiteY489" fmla="*/ 8318 h 10000"/>
                  <a:gd name="connsiteX490" fmla="*/ 2856 w 10000"/>
                  <a:gd name="connsiteY490" fmla="*/ 8327 h 10000"/>
                  <a:gd name="connsiteX491" fmla="*/ 2856 w 10000"/>
                  <a:gd name="connsiteY491" fmla="*/ 8331 h 10000"/>
                  <a:gd name="connsiteX492" fmla="*/ 2850 w 10000"/>
                  <a:gd name="connsiteY492" fmla="*/ 8340 h 10000"/>
                  <a:gd name="connsiteX493" fmla="*/ 2864 w 10000"/>
                  <a:gd name="connsiteY493" fmla="*/ 8345 h 10000"/>
                  <a:gd name="connsiteX494" fmla="*/ 2867 w 10000"/>
                  <a:gd name="connsiteY494" fmla="*/ 8354 h 10000"/>
                  <a:gd name="connsiteX495" fmla="*/ 2878 w 10000"/>
                  <a:gd name="connsiteY495" fmla="*/ 8367 h 10000"/>
                  <a:gd name="connsiteX496" fmla="*/ 2881 w 10000"/>
                  <a:gd name="connsiteY496" fmla="*/ 8385 h 10000"/>
                  <a:gd name="connsiteX497" fmla="*/ 2881 w 10000"/>
                  <a:gd name="connsiteY497" fmla="*/ 8403 h 10000"/>
                  <a:gd name="connsiteX498" fmla="*/ 2886 w 10000"/>
                  <a:gd name="connsiteY498" fmla="*/ 8417 h 10000"/>
                  <a:gd name="connsiteX499" fmla="*/ 2889 w 10000"/>
                  <a:gd name="connsiteY499" fmla="*/ 8430 h 10000"/>
                  <a:gd name="connsiteX500" fmla="*/ 2897 w 10000"/>
                  <a:gd name="connsiteY500" fmla="*/ 8444 h 10000"/>
                  <a:gd name="connsiteX501" fmla="*/ 2903 w 10000"/>
                  <a:gd name="connsiteY501" fmla="*/ 8462 h 10000"/>
                  <a:gd name="connsiteX502" fmla="*/ 2906 w 10000"/>
                  <a:gd name="connsiteY502" fmla="*/ 8484 h 10000"/>
                  <a:gd name="connsiteX503" fmla="*/ 2906 w 10000"/>
                  <a:gd name="connsiteY503" fmla="*/ 8512 h 10000"/>
                  <a:gd name="connsiteX504" fmla="*/ 2903 w 10000"/>
                  <a:gd name="connsiteY504" fmla="*/ 8539 h 10000"/>
                  <a:gd name="connsiteX505" fmla="*/ 2903 w 10000"/>
                  <a:gd name="connsiteY505" fmla="*/ 8561 h 10000"/>
                  <a:gd name="connsiteX506" fmla="*/ 2903 w 10000"/>
                  <a:gd name="connsiteY506" fmla="*/ 8575 h 10000"/>
                  <a:gd name="connsiteX507" fmla="*/ 2906 w 10000"/>
                  <a:gd name="connsiteY507" fmla="*/ 8588 h 10000"/>
                  <a:gd name="connsiteX508" fmla="*/ 2831 w 10000"/>
                  <a:gd name="connsiteY508" fmla="*/ 8683 h 10000"/>
                  <a:gd name="connsiteX509" fmla="*/ 2674 w 10000"/>
                  <a:gd name="connsiteY509" fmla="*/ 8791 h 10000"/>
                  <a:gd name="connsiteX510" fmla="*/ 2583 w 10000"/>
                  <a:gd name="connsiteY510" fmla="*/ 8805 h 10000"/>
                  <a:gd name="connsiteX511" fmla="*/ 2481 w 10000"/>
                  <a:gd name="connsiteY511" fmla="*/ 8751 h 10000"/>
                  <a:gd name="connsiteX512" fmla="*/ 2470 w 10000"/>
                  <a:gd name="connsiteY512" fmla="*/ 8751 h 10000"/>
                  <a:gd name="connsiteX513" fmla="*/ 2445 w 10000"/>
                  <a:gd name="connsiteY513" fmla="*/ 8778 h 10000"/>
                  <a:gd name="connsiteX514" fmla="*/ 2420 w 10000"/>
                  <a:gd name="connsiteY514" fmla="*/ 8800 h 10000"/>
                  <a:gd name="connsiteX515" fmla="*/ 2398 w 10000"/>
                  <a:gd name="connsiteY515" fmla="*/ 8800 h 10000"/>
                  <a:gd name="connsiteX516" fmla="*/ 2365 w 10000"/>
                  <a:gd name="connsiteY516" fmla="*/ 8845 h 10000"/>
                  <a:gd name="connsiteX517" fmla="*/ 2343 w 10000"/>
                  <a:gd name="connsiteY517" fmla="*/ 8859 h 10000"/>
                  <a:gd name="connsiteX518" fmla="*/ 2296 w 10000"/>
                  <a:gd name="connsiteY518" fmla="*/ 8890 h 10000"/>
                  <a:gd name="connsiteX519" fmla="*/ 2276 w 10000"/>
                  <a:gd name="connsiteY519" fmla="*/ 8904 h 10000"/>
                  <a:gd name="connsiteX520" fmla="*/ 2243 w 10000"/>
                  <a:gd name="connsiteY520" fmla="*/ 8922 h 10000"/>
                  <a:gd name="connsiteX521" fmla="*/ 2221 w 10000"/>
                  <a:gd name="connsiteY521" fmla="*/ 8931 h 10000"/>
                  <a:gd name="connsiteX522" fmla="*/ 2188 w 10000"/>
                  <a:gd name="connsiteY522" fmla="*/ 8949 h 10000"/>
                  <a:gd name="connsiteX523" fmla="*/ 2163 w 10000"/>
                  <a:gd name="connsiteY523" fmla="*/ 8963 h 10000"/>
                  <a:gd name="connsiteX524" fmla="*/ 2141 w 10000"/>
                  <a:gd name="connsiteY524" fmla="*/ 8985 h 10000"/>
                  <a:gd name="connsiteX525" fmla="*/ 2116 w 10000"/>
                  <a:gd name="connsiteY525" fmla="*/ 8990 h 10000"/>
                  <a:gd name="connsiteX526" fmla="*/ 2111 w 10000"/>
                  <a:gd name="connsiteY526" fmla="*/ 8999 h 10000"/>
                  <a:gd name="connsiteX527" fmla="*/ 2100 w 10000"/>
                  <a:gd name="connsiteY527" fmla="*/ 8999 h 10000"/>
                  <a:gd name="connsiteX528" fmla="*/ 2086 w 10000"/>
                  <a:gd name="connsiteY528" fmla="*/ 9003 h 10000"/>
                  <a:gd name="connsiteX529" fmla="*/ 2078 w 10000"/>
                  <a:gd name="connsiteY529" fmla="*/ 9012 h 10000"/>
                  <a:gd name="connsiteX530" fmla="*/ 2050 w 10000"/>
                  <a:gd name="connsiteY530" fmla="*/ 9026 h 10000"/>
                  <a:gd name="connsiteX531" fmla="*/ 2028 w 10000"/>
                  <a:gd name="connsiteY531" fmla="*/ 9048 h 10000"/>
                  <a:gd name="connsiteX532" fmla="*/ 2012 w 10000"/>
                  <a:gd name="connsiteY532" fmla="*/ 9062 h 10000"/>
                  <a:gd name="connsiteX533" fmla="*/ 1995 w 10000"/>
                  <a:gd name="connsiteY533" fmla="*/ 9075 h 10000"/>
                  <a:gd name="connsiteX534" fmla="*/ 1962 w 10000"/>
                  <a:gd name="connsiteY534" fmla="*/ 9080 h 10000"/>
                  <a:gd name="connsiteX535" fmla="*/ 1948 w 10000"/>
                  <a:gd name="connsiteY535" fmla="*/ 9048 h 10000"/>
                  <a:gd name="connsiteX536" fmla="*/ 1945 w 10000"/>
                  <a:gd name="connsiteY536" fmla="*/ 9039 h 10000"/>
                  <a:gd name="connsiteX537" fmla="*/ 1932 w 10000"/>
                  <a:gd name="connsiteY537" fmla="*/ 9003 h 10000"/>
                  <a:gd name="connsiteX538" fmla="*/ 1898 w 10000"/>
                  <a:gd name="connsiteY538" fmla="*/ 8935 h 10000"/>
                  <a:gd name="connsiteX539" fmla="*/ 1882 w 10000"/>
                  <a:gd name="connsiteY539" fmla="*/ 8895 h 10000"/>
                  <a:gd name="connsiteX540" fmla="*/ 1865 w 10000"/>
                  <a:gd name="connsiteY540" fmla="*/ 8845 h 10000"/>
                  <a:gd name="connsiteX541" fmla="*/ 1865 w 10000"/>
                  <a:gd name="connsiteY541" fmla="*/ 8832 h 10000"/>
                  <a:gd name="connsiteX542" fmla="*/ 1857 w 10000"/>
                  <a:gd name="connsiteY542" fmla="*/ 8827 h 10000"/>
                  <a:gd name="connsiteX543" fmla="*/ 1841 w 10000"/>
                  <a:gd name="connsiteY543" fmla="*/ 8773 h 10000"/>
                  <a:gd name="connsiteX544" fmla="*/ 1827 w 10000"/>
                  <a:gd name="connsiteY544" fmla="*/ 8733 h 10000"/>
                  <a:gd name="connsiteX545" fmla="*/ 1843 w 10000"/>
                  <a:gd name="connsiteY545" fmla="*/ 8710 h 10000"/>
                  <a:gd name="connsiteX546" fmla="*/ 1857 w 10000"/>
                  <a:gd name="connsiteY546" fmla="*/ 8687 h 10000"/>
                  <a:gd name="connsiteX547" fmla="*/ 1868 w 10000"/>
                  <a:gd name="connsiteY547" fmla="*/ 8669 h 10000"/>
                  <a:gd name="connsiteX548" fmla="*/ 1885 w 10000"/>
                  <a:gd name="connsiteY548" fmla="*/ 8647 h 10000"/>
                  <a:gd name="connsiteX549" fmla="*/ 1909 w 10000"/>
                  <a:gd name="connsiteY549" fmla="*/ 8606 h 10000"/>
                  <a:gd name="connsiteX550" fmla="*/ 1923 w 10000"/>
                  <a:gd name="connsiteY550" fmla="*/ 8588 h 10000"/>
                  <a:gd name="connsiteX551" fmla="*/ 1937 w 10000"/>
                  <a:gd name="connsiteY551" fmla="*/ 8561 h 10000"/>
                  <a:gd name="connsiteX552" fmla="*/ 1923 w 10000"/>
                  <a:gd name="connsiteY552" fmla="*/ 8530 h 10000"/>
                  <a:gd name="connsiteX553" fmla="*/ 1901 w 10000"/>
                  <a:gd name="connsiteY553" fmla="*/ 8462 h 10000"/>
                  <a:gd name="connsiteX554" fmla="*/ 1890 w 10000"/>
                  <a:gd name="connsiteY554" fmla="*/ 8430 h 10000"/>
                  <a:gd name="connsiteX555" fmla="*/ 1885 w 10000"/>
                  <a:gd name="connsiteY555" fmla="*/ 8408 h 10000"/>
                  <a:gd name="connsiteX556" fmla="*/ 1865 w 10000"/>
                  <a:gd name="connsiteY556" fmla="*/ 8367 h 10000"/>
                  <a:gd name="connsiteX557" fmla="*/ 1849 w 10000"/>
                  <a:gd name="connsiteY557" fmla="*/ 8318 h 10000"/>
                  <a:gd name="connsiteX558" fmla="*/ 1841 w 10000"/>
                  <a:gd name="connsiteY558" fmla="*/ 8304 h 10000"/>
                  <a:gd name="connsiteX559" fmla="*/ 1835 w 10000"/>
                  <a:gd name="connsiteY559" fmla="*/ 8300 h 10000"/>
                  <a:gd name="connsiteX560" fmla="*/ 1818 w 10000"/>
                  <a:gd name="connsiteY560" fmla="*/ 8290 h 10000"/>
                  <a:gd name="connsiteX561" fmla="*/ 1785 w 10000"/>
                  <a:gd name="connsiteY561" fmla="*/ 8300 h 10000"/>
                  <a:gd name="connsiteX562" fmla="*/ 1763 w 10000"/>
                  <a:gd name="connsiteY562" fmla="*/ 8300 h 10000"/>
                  <a:gd name="connsiteX563" fmla="*/ 1747 w 10000"/>
                  <a:gd name="connsiteY563" fmla="*/ 8313 h 10000"/>
                  <a:gd name="connsiteX564" fmla="*/ 1744 w 10000"/>
                  <a:gd name="connsiteY564" fmla="*/ 8304 h 10000"/>
                  <a:gd name="connsiteX565" fmla="*/ 1730 w 10000"/>
                  <a:gd name="connsiteY565" fmla="*/ 8313 h 10000"/>
                  <a:gd name="connsiteX566" fmla="*/ 1708 w 10000"/>
                  <a:gd name="connsiteY566" fmla="*/ 8327 h 10000"/>
                  <a:gd name="connsiteX567" fmla="*/ 1675 w 10000"/>
                  <a:gd name="connsiteY567" fmla="*/ 8331 h 10000"/>
                  <a:gd name="connsiteX568" fmla="*/ 1658 w 10000"/>
                  <a:gd name="connsiteY568" fmla="*/ 8345 h 10000"/>
                  <a:gd name="connsiteX569" fmla="*/ 1628 w 10000"/>
                  <a:gd name="connsiteY569" fmla="*/ 8367 h 10000"/>
                  <a:gd name="connsiteX570" fmla="*/ 1620 w 10000"/>
                  <a:gd name="connsiteY570" fmla="*/ 8372 h 10000"/>
                  <a:gd name="connsiteX571" fmla="*/ 1584 w 10000"/>
                  <a:gd name="connsiteY571" fmla="*/ 8394 h 10000"/>
                  <a:gd name="connsiteX572" fmla="*/ 1554 w 10000"/>
                  <a:gd name="connsiteY572" fmla="*/ 8417 h 10000"/>
                  <a:gd name="connsiteX573" fmla="*/ 1529 w 10000"/>
                  <a:gd name="connsiteY573" fmla="*/ 8417 h 10000"/>
                  <a:gd name="connsiteX574" fmla="*/ 1515 w 10000"/>
                  <a:gd name="connsiteY574" fmla="*/ 8408 h 10000"/>
                  <a:gd name="connsiteX575" fmla="*/ 1507 w 10000"/>
                  <a:gd name="connsiteY575" fmla="*/ 8394 h 10000"/>
                  <a:gd name="connsiteX576" fmla="*/ 1479 w 10000"/>
                  <a:gd name="connsiteY576" fmla="*/ 8367 h 10000"/>
                  <a:gd name="connsiteX577" fmla="*/ 1457 w 10000"/>
                  <a:gd name="connsiteY577" fmla="*/ 8385 h 10000"/>
                  <a:gd name="connsiteX578" fmla="*/ 1432 w 10000"/>
                  <a:gd name="connsiteY578" fmla="*/ 8385 h 10000"/>
                  <a:gd name="connsiteX579" fmla="*/ 1418 w 10000"/>
                  <a:gd name="connsiteY579" fmla="*/ 8372 h 10000"/>
                  <a:gd name="connsiteX580" fmla="*/ 1399 w 10000"/>
                  <a:gd name="connsiteY580" fmla="*/ 8358 h 10000"/>
                  <a:gd name="connsiteX581" fmla="*/ 1369 w 10000"/>
                  <a:gd name="connsiteY581" fmla="*/ 8340 h 10000"/>
                  <a:gd name="connsiteX582" fmla="*/ 1355 w 10000"/>
                  <a:gd name="connsiteY582" fmla="*/ 8327 h 10000"/>
                  <a:gd name="connsiteX583" fmla="*/ 1347 w 10000"/>
                  <a:gd name="connsiteY583" fmla="*/ 8318 h 10000"/>
                  <a:gd name="connsiteX584" fmla="*/ 1330 w 10000"/>
                  <a:gd name="connsiteY584" fmla="*/ 8304 h 10000"/>
                  <a:gd name="connsiteX585" fmla="*/ 1319 w 10000"/>
                  <a:gd name="connsiteY585" fmla="*/ 8290 h 10000"/>
                  <a:gd name="connsiteX586" fmla="*/ 1297 w 10000"/>
                  <a:gd name="connsiteY586" fmla="*/ 8272 h 10000"/>
                  <a:gd name="connsiteX587" fmla="*/ 1289 w 10000"/>
                  <a:gd name="connsiteY587" fmla="*/ 8263 h 10000"/>
                  <a:gd name="connsiteX588" fmla="*/ 1280 w 10000"/>
                  <a:gd name="connsiteY588" fmla="*/ 8250 h 10000"/>
                  <a:gd name="connsiteX589" fmla="*/ 1264 w 10000"/>
                  <a:gd name="connsiteY589" fmla="*/ 8236 h 10000"/>
                  <a:gd name="connsiteX590" fmla="*/ 1256 w 10000"/>
                  <a:gd name="connsiteY590" fmla="*/ 8232 h 10000"/>
                  <a:gd name="connsiteX591" fmla="*/ 1247 w 10000"/>
                  <a:gd name="connsiteY591" fmla="*/ 8223 h 10000"/>
                  <a:gd name="connsiteX592" fmla="*/ 1233 w 10000"/>
                  <a:gd name="connsiteY592" fmla="*/ 8209 h 10000"/>
                  <a:gd name="connsiteX593" fmla="*/ 1222 w 10000"/>
                  <a:gd name="connsiteY593" fmla="*/ 8200 h 10000"/>
                  <a:gd name="connsiteX594" fmla="*/ 1206 w 10000"/>
                  <a:gd name="connsiteY594" fmla="*/ 8196 h 10000"/>
                  <a:gd name="connsiteX595" fmla="*/ 1192 w 10000"/>
                  <a:gd name="connsiteY595" fmla="*/ 8196 h 10000"/>
                  <a:gd name="connsiteX596" fmla="*/ 1167 w 10000"/>
                  <a:gd name="connsiteY596" fmla="*/ 8200 h 10000"/>
                  <a:gd name="connsiteX597" fmla="*/ 1137 w 10000"/>
                  <a:gd name="connsiteY597" fmla="*/ 8223 h 10000"/>
                  <a:gd name="connsiteX598" fmla="*/ 1126 w 10000"/>
                  <a:gd name="connsiteY598" fmla="*/ 8232 h 10000"/>
                  <a:gd name="connsiteX599" fmla="*/ 1109 w 10000"/>
                  <a:gd name="connsiteY599" fmla="*/ 8232 h 10000"/>
                  <a:gd name="connsiteX600" fmla="*/ 1087 w 10000"/>
                  <a:gd name="connsiteY600" fmla="*/ 8236 h 10000"/>
                  <a:gd name="connsiteX601" fmla="*/ 1071 w 10000"/>
                  <a:gd name="connsiteY601" fmla="*/ 8232 h 10000"/>
                  <a:gd name="connsiteX602" fmla="*/ 1071 w 10000"/>
                  <a:gd name="connsiteY602" fmla="*/ 8214 h 10000"/>
                  <a:gd name="connsiteX603" fmla="*/ 1062 w 10000"/>
                  <a:gd name="connsiteY603" fmla="*/ 8196 h 10000"/>
                  <a:gd name="connsiteX604" fmla="*/ 1057 w 10000"/>
                  <a:gd name="connsiteY604" fmla="*/ 8173 h 10000"/>
                  <a:gd name="connsiteX605" fmla="*/ 1049 w 10000"/>
                  <a:gd name="connsiteY605" fmla="*/ 8128 h 10000"/>
                  <a:gd name="connsiteX606" fmla="*/ 1040 w 10000"/>
                  <a:gd name="connsiteY606" fmla="*/ 8101 h 10000"/>
                  <a:gd name="connsiteX607" fmla="*/ 1040 w 10000"/>
                  <a:gd name="connsiteY607" fmla="*/ 8088 h 10000"/>
                  <a:gd name="connsiteX608" fmla="*/ 1032 w 10000"/>
                  <a:gd name="connsiteY608" fmla="*/ 8065 h 10000"/>
                  <a:gd name="connsiteX609" fmla="*/ 1024 w 10000"/>
                  <a:gd name="connsiteY609" fmla="*/ 7997 h 10000"/>
                  <a:gd name="connsiteX610" fmla="*/ 1024 w 10000"/>
                  <a:gd name="connsiteY610" fmla="*/ 7970 h 10000"/>
                  <a:gd name="connsiteX611" fmla="*/ 1015 w 10000"/>
                  <a:gd name="connsiteY611" fmla="*/ 7930 h 10000"/>
                  <a:gd name="connsiteX612" fmla="*/ 1013 w 10000"/>
                  <a:gd name="connsiteY612" fmla="*/ 7885 h 10000"/>
                  <a:gd name="connsiteX613" fmla="*/ 1004 w 10000"/>
                  <a:gd name="connsiteY613" fmla="*/ 7866 h 10000"/>
                  <a:gd name="connsiteX614" fmla="*/ 853 w 10000"/>
                  <a:gd name="connsiteY614" fmla="*/ 7948 h 10000"/>
                  <a:gd name="connsiteX615" fmla="*/ 811 w 10000"/>
                  <a:gd name="connsiteY615" fmla="*/ 7844 h 10000"/>
                  <a:gd name="connsiteX616" fmla="*/ 811 w 10000"/>
                  <a:gd name="connsiteY616" fmla="*/ 7799 h 10000"/>
                  <a:gd name="connsiteX617" fmla="*/ 814 w 10000"/>
                  <a:gd name="connsiteY617" fmla="*/ 7736 h 10000"/>
                  <a:gd name="connsiteX618" fmla="*/ 740 w 10000"/>
                  <a:gd name="connsiteY618" fmla="*/ 7578 h 10000"/>
                  <a:gd name="connsiteX619" fmla="*/ 571 w 10000"/>
                  <a:gd name="connsiteY619" fmla="*/ 7447 h 10000"/>
                  <a:gd name="connsiteX620" fmla="*/ 530 w 10000"/>
                  <a:gd name="connsiteY620" fmla="*/ 7772 h 10000"/>
                  <a:gd name="connsiteX621" fmla="*/ 502 w 10000"/>
                  <a:gd name="connsiteY621" fmla="*/ 7763 h 10000"/>
                  <a:gd name="connsiteX622" fmla="*/ 491 w 10000"/>
                  <a:gd name="connsiteY622" fmla="*/ 7826 h 10000"/>
                  <a:gd name="connsiteX623" fmla="*/ 483 w 10000"/>
                  <a:gd name="connsiteY623" fmla="*/ 7830 h 10000"/>
                  <a:gd name="connsiteX624" fmla="*/ 469 w 10000"/>
                  <a:gd name="connsiteY624" fmla="*/ 7839 h 10000"/>
                  <a:gd name="connsiteX625" fmla="*/ 453 w 10000"/>
                  <a:gd name="connsiteY625" fmla="*/ 7830 h 10000"/>
                  <a:gd name="connsiteX626" fmla="*/ 442 w 10000"/>
                  <a:gd name="connsiteY626" fmla="*/ 7826 h 10000"/>
                  <a:gd name="connsiteX627" fmla="*/ 425 w 10000"/>
                  <a:gd name="connsiteY627" fmla="*/ 7826 h 10000"/>
                  <a:gd name="connsiteX628" fmla="*/ 403 w 10000"/>
                  <a:gd name="connsiteY628" fmla="*/ 7826 h 10000"/>
                  <a:gd name="connsiteX629" fmla="*/ 378 w 10000"/>
                  <a:gd name="connsiteY629" fmla="*/ 7817 h 10000"/>
                  <a:gd name="connsiteX630" fmla="*/ 356 w 10000"/>
                  <a:gd name="connsiteY630" fmla="*/ 7817 h 10000"/>
                  <a:gd name="connsiteX631" fmla="*/ 331 w 10000"/>
                  <a:gd name="connsiteY631" fmla="*/ 7817 h 10000"/>
                  <a:gd name="connsiteX632" fmla="*/ 315 w 10000"/>
                  <a:gd name="connsiteY632" fmla="*/ 7830 h 10000"/>
                  <a:gd name="connsiteX633" fmla="*/ 290 w 10000"/>
                  <a:gd name="connsiteY633" fmla="*/ 7853 h 10000"/>
                  <a:gd name="connsiteX634" fmla="*/ 248 w 10000"/>
                  <a:gd name="connsiteY634" fmla="*/ 7659 h 10000"/>
                  <a:gd name="connsiteX635" fmla="*/ 298 w 10000"/>
                  <a:gd name="connsiteY635" fmla="*/ 7379 h 10000"/>
                  <a:gd name="connsiteX636" fmla="*/ 290 w 10000"/>
                  <a:gd name="connsiteY636" fmla="*/ 7312 h 10000"/>
                  <a:gd name="connsiteX637" fmla="*/ 284 w 10000"/>
                  <a:gd name="connsiteY637" fmla="*/ 7253 h 10000"/>
                  <a:gd name="connsiteX638" fmla="*/ 301 w 10000"/>
                  <a:gd name="connsiteY638" fmla="*/ 7226 h 10000"/>
                  <a:gd name="connsiteX639" fmla="*/ 315 w 10000"/>
                  <a:gd name="connsiteY639" fmla="*/ 7199 h 10000"/>
                  <a:gd name="connsiteX640" fmla="*/ 323 w 10000"/>
                  <a:gd name="connsiteY640" fmla="*/ 7158 h 10000"/>
                  <a:gd name="connsiteX641" fmla="*/ 317 w 10000"/>
                  <a:gd name="connsiteY641" fmla="*/ 7140 h 10000"/>
                  <a:gd name="connsiteX642" fmla="*/ 168 w 10000"/>
                  <a:gd name="connsiteY642" fmla="*/ 6892 h 10000"/>
                  <a:gd name="connsiteX643" fmla="*/ 80 w 10000"/>
                  <a:gd name="connsiteY643" fmla="*/ 6802 h 10000"/>
                  <a:gd name="connsiteX644" fmla="*/ 143 w 10000"/>
                  <a:gd name="connsiteY644" fmla="*/ 6707 h 10000"/>
                  <a:gd name="connsiteX645" fmla="*/ 63 w 10000"/>
                  <a:gd name="connsiteY645" fmla="*/ 6549 h 10000"/>
                  <a:gd name="connsiteX646" fmla="*/ 41 w 10000"/>
                  <a:gd name="connsiteY646" fmla="*/ 6500 h 10000"/>
                  <a:gd name="connsiteX647" fmla="*/ 201 w 10000"/>
                  <a:gd name="connsiteY647" fmla="*/ 6274 h 10000"/>
                  <a:gd name="connsiteX648" fmla="*/ 143 w 10000"/>
                  <a:gd name="connsiteY648" fmla="*/ 6184 h 10000"/>
                  <a:gd name="connsiteX649" fmla="*/ 152 w 10000"/>
                  <a:gd name="connsiteY649" fmla="*/ 6148 h 10000"/>
                  <a:gd name="connsiteX650" fmla="*/ 163 w 10000"/>
                  <a:gd name="connsiteY650" fmla="*/ 6107 h 10000"/>
                  <a:gd name="connsiteX651" fmla="*/ 229 w 10000"/>
                  <a:gd name="connsiteY651" fmla="*/ 5895 h 10000"/>
                  <a:gd name="connsiteX652" fmla="*/ 251 w 10000"/>
                  <a:gd name="connsiteY652" fmla="*/ 5805 h 10000"/>
                  <a:gd name="connsiteX653" fmla="*/ 251 w 10000"/>
                  <a:gd name="connsiteY653" fmla="*/ 5778 h 10000"/>
                  <a:gd name="connsiteX654" fmla="*/ 248 w 10000"/>
                  <a:gd name="connsiteY654" fmla="*/ 5733 h 10000"/>
                  <a:gd name="connsiteX655" fmla="*/ 212 w 10000"/>
                  <a:gd name="connsiteY655" fmla="*/ 5602 h 10000"/>
                  <a:gd name="connsiteX656" fmla="*/ 177 w 10000"/>
                  <a:gd name="connsiteY656" fmla="*/ 5521 h 10000"/>
                  <a:gd name="connsiteX657" fmla="*/ 33 w 10000"/>
                  <a:gd name="connsiteY657" fmla="*/ 5503 h 10000"/>
                  <a:gd name="connsiteX658" fmla="*/ 0 w 10000"/>
                  <a:gd name="connsiteY658" fmla="*/ 5219 h 10000"/>
                  <a:gd name="connsiteX659" fmla="*/ 188 w 10000"/>
                  <a:gd name="connsiteY659" fmla="*/ 5219 h 10000"/>
                  <a:gd name="connsiteX660" fmla="*/ 201 w 10000"/>
                  <a:gd name="connsiteY660" fmla="*/ 5210 h 10000"/>
                  <a:gd name="connsiteX661" fmla="*/ 251 w 10000"/>
                  <a:gd name="connsiteY661" fmla="*/ 5169 h 10000"/>
                  <a:gd name="connsiteX662" fmla="*/ 444 w 10000"/>
                  <a:gd name="connsiteY662" fmla="*/ 4984 h 10000"/>
                  <a:gd name="connsiteX663" fmla="*/ 510 w 10000"/>
                  <a:gd name="connsiteY663" fmla="*/ 4723 h 10000"/>
                  <a:gd name="connsiteX664" fmla="*/ 574 w 10000"/>
                  <a:gd name="connsiteY664" fmla="*/ 4272 h 10000"/>
                  <a:gd name="connsiteX665" fmla="*/ 723 w 10000"/>
                  <a:gd name="connsiteY665" fmla="*/ 4078 h 10000"/>
                  <a:gd name="connsiteX666" fmla="*/ 723 w 10000"/>
                  <a:gd name="connsiteY666" fmla="*/ 4023 h 10000"/>
                  <a:gd name="connsiteX667" fmla="*/ 723 w 10000"/>
                  <a:gd name="connsiteY667" fmla="*/ 3983 h 10000"/>
                  <a:gd name="connsiteX668" fmla="*/ 723 w 10000"/>
                  <a:gd name="connsiteY668" fmla="*/ 3771 h 10000"/>
                  <a:gd name="connsiteX669" fmla="*/ 731 w 10000"/>
                  <a:gd name="connsiteY669" fmla="*/ 3442 h 10000"/>
                  <a:gd name="connsiteX670" fmla="*/ 806 w 10000"/>
                  <a:gd name="connsiteY670" fmla="*/ 3392 h 10000"/>
                  <a:gd name="connsiteX671" fmla="*/ 988 w 10000"/>
                  <a:gd name="connsiteY671" fmla="*/ 3712 h 10000"/>
                  <a:gd name="connsiteX672" fmla="*/ 1013 w 10000"/>
                  <a:gd name="connsiteY672" fmla="*/ 3699 h 10000"/>
                  <a:gd name="connsiteX673" fmla="*/ 1120 w 10000"/>
                  <a:gd name="connsiteY673" fmla="*/ 3631 h 10000"/>
                  <a:gd name="connsiteX674" fmla="*/ 1206 w 10000"/>
                  <a:gd name="connsiteY674" fmla="*/ 3627 h 10000"/>
                  <a:gd name="connsiteX675" fmla="*/ 1264 w 10000"/>
                  <a:gd name="connsiteY675" fmla="*/ 3599 h 10000"/>
                  <a:gd name="connsiteX676" fmla="*/ 1322 w 10000"/>
                  <a:gd name="connsiteY676" fmla="*/ 3627 h 10000"/>
                  <a:gd name="connsiteX677" fmla="*/ 1327 w 10000"/>
                  <a:gd name="connsiteY677" fmla="*/ 3645 h 10000"/>
                  <a:gd name="connsiteX678" fmla="*/ 1344 w 10000"/>
                  <a:gd name="connsiteY678" fmla="*/ 3739 h 10000"/>
                  <a:gd name="connsiteX679" fmla="*/ 1344 w 10000"/>
                  <a:gd name="connsiteY679" fmla="*/ 3775 h 10000"/>
                  <a:gd name="connsiteX680" fmla="*/ 1338 w 10000"/>
                  <a:gd name="connsiteY680" fmla="*/ 3784 h 10000"/>
                  <a:gd name="connsiteX681" fmla="*/ 1338 w 10000"/>
                  <a:gd name="connsiteY681" fmla="*/ 3829 h 10000"/>
                  <a:gd name="connsiteX682" fmla="*/ 1352 w 10000"/>
                  <a:gd name="connsiteY682" fmla="*/ 3852 h 10000"/>
                  <a:gd name="connsiteX683" fmla="*/ 1407 w 10000"/>
                  <a:gd name="connsiteY683" fmla="*/ 3866 h 10000"/>
                  <a:gd name="connsiteX684" fmla="*/ 1440 w 10000"/>
                  <a:gd name="connsiteY684" fmla="*/ 3870 h 10000"/>
                  <a:gd name="connsiteX685" fmla="*/ 1600 w 10000"/>
                  <a:gd name="connsiteY685" fmla="*/ 3857 h 10000"/>
                  <a:gd name="connsiteX686" fmla="*/ 1664 w 10000"/>
                  <a:gd name="connsiteY686" fmla="*/ 3911 h 10000"/>
                  <a:gd name="connsiteX687" fmla="*/ 1700 w 10000"/>
                  <a:gd name="connsiteY687" fmla="*/ 3933 h 10000"/>
                  <a:gd name="connsiteX688" fmla="*/ 1752 w 10000"/>
                  <a:gd name="connsiteY688" fmla="*/ 3947 h 10000"/>
                  <a:gd name="connsiteX689" fmla="*/ 1777 w 10000"/>
                  <a:gd name="connsiteY689" fmla="*/ 3947 h 10000"/>
                  <a:gd name="connsiteX690" fmla="*/ 1813 w 10000"/>
                  <a:gd name="connsiteY690" fmla="*/ 3929 h 10000"/>
                  <a:gd name="connsiteX691" fmla="*/ 1841 w 10000"/>
                  <a:gd name="connsiteY691" fmla="*/ 3933 h 10000"/>
                  <a:gd name="connsiteX692" fmla="*/ 1882 w 10000"/>
                  <a:gd name="connsiteY692" fmla="*/ 3969 h 10000"/>
                  <a:gd name="connsiteX693" fmla="*/ 1940 w 10000"/>
                  <a:gd name="connsiteY693" fmla="*/ 3933 h 10000"/>
                  <a:gd name="connsiteX694" fmla="*/ 1956 w 10000"/>
                  <a:gd name="connsiteY694" fmla="*/ 3920 h 10000"/>
                  <a:gd name="connsiteX695" fmla="*/ 1981 w 10000"/>
                  <a:gd name="connsiteY695" fmla="*/ 3929 h 10000"/>
                  <a:gd name="connsiteX696" fmla="*/ 2058 w 10000"/>
                  <a:gd name="connsiteY696" fmla="*/ 3974 h 10000"/>
                  <a:gd name="connsiteX697" fmla="*/ 2163 w 10000"/>
                  <a:gd name="connsiteY697" fmla="*/ 4051 h 10000"/>
                  <a:gd name="connsiteX698" fmla="*/ 2174 w 10000"/>
                  <a:gd name="connsiteY698" fmla="*/ 4055 h 10000"/>
                  <a:gd name="connsiteX699" fmla="*/ 2183 w 10000"/>
                  <a:gd name="connsiteY699" fmla="*/ 4064 h 10000"/>
                  <a:gd name="connsiteX700" fmla="*/ 2183 w 10000"/>
                  <a:gd name="connsiteY700" fmla="*/ 3581 h 10000"/>
                  <a:gd name="connsiteX701" fmla="*/ 2183 w 10000"/>
                  <a:gd name="connsiteY701" fmla="*/ 3527 h 10000"/>
                  <a:gd name="connsiteX702" fmla="*/ 2180 w 10000"/>
                  <a:gd name="connsiteY702" fmla="*/ 3460 h 10000"/>
                  <a:gd name="connsiteX703" fmla="*/ 2365 w 10000"/>
                  <a:gd name="connsiteY703" fmla="*/ 3455 h 10000"/>
                  <a:gd name="connsiteX704" fmla="*/ 2448 w 10000"/>
                  <a:gd name="connsiteY704" fmla="*/ 3446 h 10000"/>
                  <a:gd name="connsiteX705" fmla="*/ 2494 w 10000"/>
                  <a:gd name="connsiteY705" fmla="*/ 3554 h 10000"/>
                  <a:gd name="connsiteX706" fmla="*/ 2525 w 10000"/>
                  <a:gd name="connsiteY706" fmla="*/ 3613 h 10000"/>
                  <a:gd name="connsiteX707" fmla="*/ 2550 w 10000"/>
                  <a:gd name="connsiteY707" fmla="*/ 3618 h 10000"/>
                  <a:gd name="connsiteX708" fmla="*/ 2630 w 10000"/>
                  <a:gd name="connsiteY708" fmla="*/ 3640 h 10000"/>
                  <a:gd name="connsiteX709" fmla="*/ 2663 w 10000"/>
                  <a:gd name="connsiteY709" fmla="*/ 3667 h 10000"/>
                  <a:gd name="connsiteX710" fmla="*/ 2704 w 10000"/>
                  <a:gd name="connsiteY710" fmla="*/ 3726 h 10000"/>
                  <a:gd name="connsiteX711" fmla="*/ 2762 w 10000"/>
                  <a:gd name="connsiteY711" fmla="*/ 3802 h 10000"/>
                  <a:gd name="connsiteX712" fmla="*/ 2784 w 10000"/>
                  <a:gd name="connsiteY712" fmla="*/ 3829 h 10000"/>
                  <a:gd name="connsiteX713" fmla="*/ 2815 w 10000"/>
                  <a:gd name="connsiteY713" fmla="*/ 3879 h 10000"/>
                  <a:gd name="connsiteX714" fmla="*/ 2859 w 10000"/>
                  <a:gd name="connsiteY714" fmla="*/ 3748 h 10000"/>
                  <a:gd name="connsiteX715" fmla="*/ 2856 w 10000"/>
                  <a:gd name="connsiteY715" fmla="*/ 3726 h 10000"/>
                  <a:gd name="connsiteX716" fmla="*/ 2848 w 10000"/>
                  <a:gd name="connsiteY716" fmla="*/ 3712 h 10000"/>
                  <a:gd name="connsiteX717" fmla="*/ 2848 w 10000"/>
                  <a:gd name="connsiteY717" fmla="*/ 3685 h 10000"/>
                  <a:gd name="connsiteX718" fmla="*/ 2873 w 10000"/>
                  <a:gd name="connsiteY718" fmla="*/ 3613 h 10000"/>
                  <a:gd name="connsiteX719" fmla="*/ 2886 w 10000"/>
                  <a:gd name="connsiteY719" fmla="*/ 3604 h 10000"/>
                  <a:gd name="connsiteX720" fmla="*/ 2922 w 10000"/>
                  <a:gd name="connsiteY720" fmla="*/ 3654 h 10000"/>
                  <a:gd name="connsiteX721" fmla="*/ 2947 w 10000"/>
                  <a:gd name="connsiteY721" fmla="*/ 3654 h 10000"/>
                  <a:gd name="connsiteX722" fmla="*/ 2953 w 10000"/>
                  <a:gd name="connsiteY722" fmla="*/ 3613 h 10000"/>
                  <a:gd name="connsiteX723" fmla="*/ 2975 w 10000"/>
                  <a:gd name="connsiteY723" fmla="*/ 3581 h 10000"/>
                  <a:gd name="connsiteX724" fmla="*/ 2975 w 10000"/>
                  <a:gd name="connsiteY724" fmla="*/ 3523 h 10000"/>
                  <a:gd name="connsiteX725" fmla="*/ 3024 w 10000"/>
                  <a:gd name="connsiteY725" fmla="*/ 3406 h 10000"/>
                  <a:gd name="connsiteX726" fmla="*/ 3027 w 10000"/>
                  <a:gd name="connsiteY726" fmla="*/ 3383 h 10000"/>
                  <a:gd name="connsiteX727" fmla="*/ 3027 w 10000"/>
                  <a:gd name="connsiteY727" fmla="*/ 3342 h 10000"/>
                  <a:gd name="connsiteX728" fmla="*/ 3019 w 10000"/>
                  <a:gd name="connsiteY728" fmla="*/ 3315 h 10000"/>
                  <a:gd name="connsiteX729" fmla="*/ 3002 w 10000"/>
                  <a:gd name="connsiteY729" fmla="*/ 3302 h 10000"/>
                  <a:gd name="connsiteX730" fmla="*/ 2977 w 10000"/>
                  <a:gd name="connsiteY730" fmla="*/ 3302 h 10000"/>
                  <a:gd name="connsiteX731" fmla="*/ 2969 w 10000"/>
                  <a:gd name="connsiteY731" fmla="*/ 3297 h 10000"/>
                  <a:gd name="connsiteX732" fmla="*/ 2966 w 10000"/>
                  <a:gd name="connsiteY732" fmla="*/ 3166 h 10000"/>
                  <a:gd name="connsiteX733" fmla="*/ 2966 w 10000"/>
                  <a:gd name="connsiteY733" fmla="*/ 3144 h 10000"/>
                  <a:gd name="connsiteX734" fmla="*/ 2969 w 10000"/>
                  <a:gd name="connsiteY734" fmla="*/ 3139 h 10000"/>
                  <a:gd name="connsiteX735" fmla="*/ 3129 w 10000"/>
                  <a:gd name="connsiteY735" fmla="*/ 3130 h 10000"/>
                  <a:gd name="connsiteX736" fmla="*/ 3140 w 10000"/>
                  <a:gd name="connsiteY736" fmla="*/ 3081 h 10000"/>
                  <a:gd name="connsiteX737" fmla="*/ 3148 w 10000"/>
                  <a:gd name="connsiteY737" fmla="*/ 3009 h 10000"/>
                  <a:gd name="connsiteX738" fmla="*/ 3159 w 10000"/>
                  <a:gd name="connsiteY738" fmla="*/ 2995 h 10000"/>
                  <a:gd name="connsiteX739" fmla="*/ 3187 w 10000"/>
                  <a:gd name="connsiteY739" fmla="*/ 2995 h 10000"/>
                  <a:gd name="connsiteX740" fmla="*/ 3212 w 10000"/>
                  <a:gd name="connsiteY740" fmla="*/ 3013 h 10000"/>
                  <a:gd name="connsiteX741" fmla="*/ 3217 w 10000"/>
                  <a:gd name="connsiteY741" fmla="*/ 3000 h 10000"/>
                  <a:gd name="connsiteX742" fmla="*/ 3226 w 10000"/>
                  <a:gd name="connsiteY742" fmla="*/ 2972 h 10000"/>
                  <a:gd name="connsiteX743" fmla="*/ 3353 w 10000"/>
                  <a:gd name="connsiteY743" fmla="*/ 2968 h 10000"/>
                  <a:gd name="connsiteX744" fmla="*/ 3369 w 10000"/>
                  <a:gd name="connsiteY744" fmla="*/ 2864 h 10000"/>
                  <a:gd name="connsiteX745" fmla="*/ 3377 w 10000"/>
                  <a:gd name="connsiteY745" fmla="*/ 2842 h 10000"/>
                  <a:gd name="connsiteX746" fmla="*/ 3405 w 10000"/>
                  <a:gd name="connsiteY746" fmla="*/ 2828 h 10000"/>
                  <a:gd name="connsiteX747" fmla="*/ 3413 w 10000"/>
                  <a:gd name="connsiteY747" fmla="*/ 2815 h 10000"/>
                  <a:gd name="connsiteX748" fmla="*/ 3444 w 10000"/>
                  <a:gd name="connsiteY748" fmla="*/ 2697 h 10000"/>
                  <a:gd name="connsiteX749" fmla="*/ 3441 w 10000"/>
                  <a:gd name="connsiteY749" fmla="*/ 2670 h 10000"/>
                  <a:gd name="connsiteX750" fmla="*/ 3458 w 10000"/>
                  <a:gd name="connsiteY750" fmla="*/ 2652 h 10000"/>
                  <a:gd name="connsiteX751" fmla="*/ 3466 w 10000"/>
                  <a:gd name="connsiteY751" fmla="*/ 2630 h 10000"/>
                  <a:gd name="connsiteX752" fmla="*/ 3524 w 10000"/>
                  <a:gd name="connsiteY752" fmla="*/ 2553 h 10000"/>
                  <a:gd name="connsiteX753" fmla="*/ 3546 w 10000"/>
                  <a:gd name="connsiteY753" fmla="*/ 2589 h 10000"/>
                  <a:gd name="connsiteX754" fmla="*/ 3562 w 10000"/>
                  <a:gd name="connsiteY754" fmla="*/ 2603 h 10000"/>
                  <a:gd name="connsiteX755" fmla="*/ 3571 w 10000"/>
                  <a:gd name="connsiteY755" fmla="*/ 2607 h 10000"/>
                  <a:gd name="connsiteX756" fmla="*/ 3579 w 10000"/>
                  <a:gd name="connsiteY756" fmla="*/ 2603 h 10000"/>
                  <a:gd name="connsiteX757" fmla="*/ 3582 w 10000"/>
                  <a:gd name="connsiteY757" fmla="*/ 2594 h 10000"/>
                  <a:gd name="connsiteX758" fmla="*/ 3595 w 10000"/>
                  <a:gd name="connsiteY758" fmla="*/ 2553 h 10000"/>
                  <a:gd name="connsiteX759" fmla="*/ 3604 w 10000"/>
                  <a:gd name="connsiteY759" fmla="*/ 2508 h 10000"/>
                  <a:gd name="connsiteX760" fmla="*/ 3607 w 10000"/>
                  <a:gd name="connsiteY760" fmla="*/ 2485 h 10000"/>
                  <a:gd name="connsiteX761" fmla="*/ 3651 w 10000"/>
                  <a:gd name="connsiteY761" fmla="*/ 2463 h 10000"/>
                  <a:gd name="connsiteX762" fmla="*/ 3667 w 10000"/>
                  <a:gd name="connsiteY762" fmla="*/ 2445 h 10000"/>
                  <a:gd name="connsiteX763" fmla="*/ 3678 w 10000"/>
                  <a:gd name="connsiteY763" fmla="*/ 2431 h 10000"/>
                  <a:gd name="connsiteX764" fmla="*/ 3692 w 10000"/>
                  <a:gd name="connsiteY764" fmla="*/ 2431 h 10000"/>
                  <a:gd name="connsiteX765" fmla="*/ 3717 w 10000"/>
                  <a:gd name="connsiteY765" fmla="*/ 2445 h 10000"/>
                  <a:gd name="connsiteX766" fmla="*/ 3731 w 10000"/>
                  <a:gd name="connsiteY766" fmla="*/ 2445 h 10000"/>
                  <a:gd name="connsiteX767" fmla="*/ 3731 w 10000"/>
                  <a:gd name="connsiteY767" fmla="*/ 2355 h 10000"/>
                  <a:gd name="connsiteX768" fmla="*/ 3678 w 10000"/>
                  <a:gd name="connsiteY768" fmla="*/ 2260 h 10000"/>
                  <a:gd name="connsiteX769" fmla="*/ 3711 w 10000"/>
                  <a:gd name="connsiteY769" fmla="*/ 2246 h 10000"/>
                  <a:gd name="connsiteX770" fmla="*/ 3684 w 10000"/>
                  <a:gd name="connsiteY770" fmla="*/ 2066 h 10000"/>
                  <a:gd name="connsiteX771" fmla="*/ 3662 w 10000"/>
                  <a:gd name="connsiteY771" fmla="*/ 1985 h 10000"/>
                  <a:gd name="connsiteX772" fmla="*/ 3670 w 10000"/>
                  <a:gd name="connsiteY772" fmla="*/ 1908 h 10000"/>
                  <a:gd name="connsiteX773" fmla="*/ 3700 w 10000"/>
                  <a:gd name="connsiteY773" fmla="*/ 1903 h 10000"/>
                  <a:gd name="connsiteX774" fmla="*/ 3739 w 10000"/>
                  <a:gd name="connsiteY774" fmla="*/ 1876 h 10000"/>
                  <a:gd name="connsiteX775" fmla="*/ 3805 w 10000"/>
                  <a:gd name="connsiteY775" fmla="*/ 1791 h 10000"/>
                  <a:gd name="connsiteX776" fmla="*/ 3852 w 10000"/>
                  <a:gd name="connsiteY776" fmla="*/ 1710 h 10000"/>
                  <a:gd name="connsiteX777" fmla="*/ 3852 w 10000"/>
                  <a:gd name="connsiteY777" fmla="*/ 1642 h 10000"/>
                  <a:gd name="connsiteX778" fmla="*/ 3797 w 10000"/>
                  <a:gd name="connsiteY778" fmla="*/ 1619 h 10000"/>
                  <a:gd name="connsiteX779" fmla="*/ 3780 w 10000"/>
                  <a:gd name="connsiteY779" fmla="*/ 1552 h 10000"/>
                  <a:gd name="connsiteX780" fmla="*/ 3827 w 10000"/>
                  <a:gd name="connsiteY780" fmla="*/ 1547 h 10000"/>
                  <a:gd name="connsiteX781" fmla="*/ 3827 w 10000"/>
                  <a:gd name="connsiteY781" fmla="*/ 1340 h 10000"/>
                  <a:gd name="connsiteX782" fmla="*/ 3750 w 10000"/>
                  <a:gd name="connsiteY782" fmla="*/ 1313 h 10000"/>
                  <a:gd name="connsiteX783" fmla="*/ 3767 w 10000"/>
                  <a:gd name="connsiteY783" fmla="*/ 1155 h 10000"/>
                  <a:gd name="connsiteX784" fmla="*/ 3637 w 10000"/>
                  <a:gd name="connsiteY784" fmla="*/ 1159 h 10000"/>
                  <a:gd name="connsiteX785" fmla="*/ 3582 w 10000"/>
                  <a:gd name="connsiteY785" fmla="*/ 983 h 10000"/>
                  <a:gd name="connsiteX786" fmla="*/ 3554 w 10000"/>
                  <a:gd name="connsiteY786" fmla="*/ 983 h 10000"/>
                  <a:gd name="connsiteX787" fmla="*/ 3562 w 10000"/>
                  <a:gd name="connsiteY787" fmla="*/ 871 h 10000"/>
                  <a:gd name="connsiteX788" fmla="*/ 3557 w 10000"/>
                  <a:gd name="connsiteY788" fmla="*/ 839 h 10000"/>
                  <a:gd name="connsiteX789" fmla="*/ 3532 w 10000"/>
                  <a:gd name="connsiteY789" fmla="*/ 812 h 10000"/>
                  <a:gd name="connsiteX790" fmla="*/ 3546 w 10000"/>
                  <a:gd name="connsiteY790" fmla="*/ 785 h 10000"/>
                  <a:gd name="connsiteX791" fmla="*/ 3538 w 10000"/>
                  <a:gd name="connsiteY791" fmla="*/ 744 h 10000"/>
                  <a:gd name="connsiteX792" fmla="*/ 3502 w 10000"/>
                  <a:gd name="connsiteY792" fmla="*/ 627 h 10000"/>
                  <a:gd name="connsiteX793" fmla="*/ 3532 w 10000"/>
                  <a:gd name="connsiteY793" fmla="*/ 600 h 10000"/>
                  <a:gd name="connsiteX794" fmla="*/ 3554 w 10000"/>
                  <a:gd name="connsiteY794" fmla="*/ 618 h 10000"/>
                  <a:gd name="connsiteX795" fmla="*/ 3562 w 10000"/>
                  <a:gd name="connsiteY795" fmla="*/ 627 h 10000"/>
                  <a:gd name="connsiteX796" fmla="*/ 3579 w 10000"/>
                  <a:gd name="connsiteY796" fmla="*/ 627 h 10000"/>
                  <a:gd name="connsiteX797" fmla="*/ 3595 w 10000"/>
                  <a:gd name="connsiteY797" fmla="*/ 604 h 10000"/>
                  <a:gd name="connsiteX798" fmla="*/ 3607 w 10000"/>
                  <a:gd name="connsiteY798" fmla="*/ 555 h 10000"/>
                  <a:gd name="connsiteX799" fmla="*/ 3620 w 10000"/>
                  <a:gd name="connsiteY799" fmla="*/ 573 h 10000"/>
                  <a:gd name="connsiteX800" fmla="*/ 3634 w 10000"/>
                  <a:gd name="connsiteY800" fmla="*/ 474 h 10000"/>
                  <a:gd name="connsiteX801" fmla="*/ 3645 w 10000"/>
                  <a:gd name="connsiteY801" fmla="*/ 456 h 10000"/>
                  <a:gd name="connsiteX802" fmla="*/ 3662 w 10000"/>
                  <a:gd name="connsiteY802" fmla="*/ 442 h 10000"/>
                  <a:gd name="connsiteX803" fmla="*/ 3695 w 10000"/>
                  <a:gd name="connsiteY803" fmla="*/ 469 h 10000"/>
                  <a:gd name="connsiteX804" fmla="*/ 3695 w 10000"/>
                  <a:gd name="connsiteY804" fmla="*/ 343 h 10000"/>
                  <a:gd name="connsiteX805" fmla="*/ 3822 w 10000"/>
                  <a:gd name="connsiteY805" fmla="*/ 352 h 10000"/>
                  <a:gd name="connsiteX806" fmla="*/ 3822 w 10000"/>
                  <a:gd name="connsiteY806" fmla="*/ 262 h 10000"/>
                  <a:gd name="connsiteX807" fmla="*/ 3819 w 10000"/>
                  <a:gd name="connsiteY807" fmla="*/ 248 h 10000"/>
                  <a:gd name="connsiteX808" fmla="*/ 3805 w 10000"/>
                  <a:gd name="connsiteY808" fmla="*/ 235 h 10000"/>
                  <a:gd name="connsiteX809" fmla="*/ 3805 w 10000"/>
                  <a:gd name="connsiteY809" fmla="*/ 113 h 10000"/>
                  <a:gd name="connsiteX810" fmla="*/ 3888 w 10000"/>
                  <a:gd name="connsiteY810" fmla="*/ 126 h 10000"/>
                  <a:gd name="connsiteX811" fmla="*/ 3893 w 10000"/>
                  <a:gd name="connsiteY811" fmla="*/ 68 h 10000"/>
                  <a:gd name="connsiteX812" fmla="*/ 3974 w 10000"/>
                  <a:gd name="connsiteY812" fmla="*/ 99 h 10000"/>
                  <a:gd name="connsiteX813" fmla="*/ 3974 w 10000"/>
                  <a:gd name="connsiteY813" fmla="*/ 185 h 10000"/>
                  <a:gd name="connsiteX814" fmla="*/ 4128 w 10000"/>
                  <a:gd name="connsiteY814" fmla="*/ 180 h 10000"/>
                  <a:gd name="connsiteX815" fmla="*/ 4117 w 10000"/>
                  <a:gd name="connsiteY815" fmla="*/ 0 h 10000"/>
                  <a:gd name="connsiteX816" fmla="*/ 4230 w 10000"/>
                  <a:gd name="connsiteY816" fmla="*/ 0 h 10000"/>
                  <a:gd name="connsiteX817" fmla="*/ 4230 w 10000"/>
                  <a:gd name="connsiteY817" fmla="*/ 221 h 10000"/>
                  <a:gd name="connsiteX818" fmla="*/ 4354 w 10000"/>
                  <a:gd name="connsiteY818" fmla="*/ 221 h 10000"/>
                  <a:gd name="connsiteX819" fmla="*/ 4354 w 10000"/>
                  <a:gd name="connsiteY819" fmla="*/ 316 h 10000"/>
                  <a:gd name="connsiteX820" fmla="*/ 4401 w 10000"/>
                  <a:gd name="connsiteY820" fmla="*/ 325 h 10000"/>
                  <a:gd name="connsiteX821" fmla="*/ 4401 w 10000"/>
                  <a:gd name="connsiteY821" fmla="*/ 379 h 10000"/>
                  <a:gd name="connsiteX822" fmla="*/ 4432 w 10000"/>
                  <a:gd name="connsiteY822" fmla="*/ 383 h 10000"/>
                  <a:gd name="connsiteX823" fmla="*/ 4434 w 10000"/>
                  <a:gd name="connsiteY823" fmla="*/ 510 h 10000"/>
                  <a:gd name="connsiteX824" fmla="*/ 4528 w 10000"/>
                  <a:gd name="connsiteY824" fmla="*/ 514 h 10000"/>
                  <a:gd name="connsiteX825" fmla="*/ 4539 w 10000"/>
                  <a:gd name="connsiteY825" fmla="*/ 528 h 10000"/>
                  <a:gd name="connsiteX826" fmla="*/ 4570 w 10000"/>
                  <a:gd name="connsiteY826" fmla="*/ 469 h 10000"/>
                  <a:gd name="connsiteX827" fmla="*/ 4570 w 10000"/>
                  <a:gd name="connsiteY827" fmla="*/ 370 h 10000"/>
                  <a:gd name="connsiteX828" fmla="*/ 4506 w 10000"/>
                  <a:gd name="connsiteY828" fmla="*/ 343 h 10000"/>
                  <a:gd name="connsiteX829" fmla="*/ 4506 w 10000"/>
                  <a:gd name="connsiteY829" fmla="*/ 226 h 10000"/>
                  <a:gd name="connsiteX830" fmla="*/ 4575 w 10000"/>
                  <a:gd name="connsiteY830" fmla="*/ 212 h 10000"/>
                  <a:gd name="connsiteX831" fmla="*/ 4583 w 10000"/>
                  <a:gd name="connsiteY831" fmla="*/ 140 h 10000"/>
                  <a:gd name="connsiteX832" fmla="*/ 4616 w 10000"/>
                  <a:gd name="connsiteY832" fmla="*/ 131 h 10000"/>
                  <a:gd name="connsiteX833" fmla="*/ 4625 w 10000"/>
                  <a:gd name="connsiteY833" fmla="*/ 90 h 10000"/>
                  <a:gd name="connsiteX834" fmla="*/ 4663 w 10000"/>
                  <a:gd name="connsiteY834" fmla="*/ 90 h 10000"/>
                  <a:gd name="connsiteX835" fmla="*/ 4658 w 10000"/>
                  <a:gd name="connsiteY835" fmla="*/ 41 h 10000"/>
                  <a:gd name="connsiteX836" fmla="*/ 5006 w 10000"/>
                  <a:gd name="connsiteY836" fmla="*/ 41 h 10000"/>
                  <a:gd name="connsiteX837" fmla="*/ 4997 w 10000"/>
                  <a:gd name="connsiteY837" fmla="*/ 140 h 10000"/>
                  <a:gd name="connsiteX838" fmla="*/ 5050 w 10000"/>
                  <a:gd name="connsiteY838" fmla="*/ 140 h 10000"/>
                  <a:gd name="connsiteX839" fmla="*/ 5041 w 10000"/>
                  <a:gd name="connsiteY839" fmla="*/ 433 h 10000"/>
                  <a:gd name="connsiteX840" fmla="*/ 5077 w 10000"/>
                  <a:gd name="connsiteY840" fmla="*/ 433 h 10000"/>
                  <a:gd name="connsiteX841" fmla="*/ 5075 w 10000"/>
                  <a:gd name="connsiteY841" fmla="*/ 406 h 10000"/>
                  <a:gd name="connsiteX842" fmla="*/ 5132 w 10000"/>
                  <a:gd name="connsiteY842" fmla="*/ 442 h 10000"/>
                  <a:gd name="connsiteX843" fmla="*/ 5188 w 10000"/>
                  <a:gd name="connsiteY843" fmla="*/ 429 h 10000"/>
                  <a:gd name="connsiteX844" fmla="*/ 5246 w 10000"/>
                  <a:gd name="connsiteY844" fmla="*/ 487 h 10000"/>
                  <a:gd name="connsiteX845" fmla="*/ 5295 w 10000"/>
                  <a:gd name="connsiteY845" fmla="*/ 469 h 10000"/>
                  <a:gd name="connsiteX846" fmla="*/ 5309 w 10000"/>
                  <a:gd name="connsiteY846" fmla="*/ 654 h 10000"/>
                  <a:gd name="connsiteX847" fmla="*/ 5229 w 10000"/>
                  <a:gd name="connsiteY847" fmla="*/ 758 h 10000"/>
                  <a:gd name="connsiteX848" fmla="*/ 5243 w 10000"/>
                  <a:gd name="connsiteY848" fmla="*/ 843 h 10000"/>
                  <a:gd name="connsiteX849" fmla="*/ 5204 w 10000"/>
                  <a:gd name="connsiteY849" fmla="*/ 889 h 10000"/>
                  <a:gd name="connsiteX850" fmla="*/ 5207 w 10000"/>
                  <a:gd name="connsiteY850" fmla="*/ 893 h 10000"/>
                  <a:gd name="connsiteX851" fmla="*/ 5215 w 10000"/>
                  <a:gd name="connsiteY851" fmla="*/ 907 h 10000"/>
                  <a:gd name="connsiteX852" fmla="*/ 5339 w 10000"/>
                  <a:gd name="connsiteY852" fmla="*/ 916 h 10000"/>
                  <a:gd name="connsiteX853" fmla="*/ 5408 w 10000"/>
                  <a:gd name="connsiteY853" fmla="*/ 916 h 10000"/>
                  <a:gd name="connsiteX854" fmla="*/ 5436 w 10000"/>
                  <a:gd name="connsiteY854" fmla="*/ 920 h 10000"/>
                  <a:gd name="connsiteX855" fmla="*/ 5436 w 10000"/>
                  <a:gd name="connsiteY855" fmla="*/ 889 h 10000"/>
                  <a:gd name="connsiteX856" fmla="*/ 5455 w 10000"/>
                  <a:gd name="connsiteY856" fmla="*/ 889 h 10000"/>
                  <a:gd name="connsiteX857" fmla="*/ 5477 w 10000"/>
                  <a:gd name="connsiteY857" fmla="*/ 916 h 10000"/>
                  <a:gd name="connsiteX858" fmla="*/ 5486 w 10000"/>
                  <a:gd name="connsiteY858" fmla="*/ 947 h 10000"/>
                  <a:gd name="connsiteX859" fmla="*/ 5516 w 10000"/>
                  <a:gd name="connsiteY859" fmla="*/ 997 h 10000"/>
                  <a:gd name="connsiteX860" fmla="*/ 5568 w 10000"/>
                  <a:gd name="connsiteY860" fmla="*/ 1092 h 10000"/>
                  <a:gd name="connsiteX861" fmla="*/ 5585 w 10000"/>
                  <a:gd name="connsiteY861" fmla="*/ 1182 h 10000"/>
                  <a:gd name="connsiteX862" fmla="*/ 5582 w 10000"/>
                  <a:gd name="connsiteY862" fmla="*/ 1218 h 10000"/>
                  <a:gd name="connsiteX863" fmla="*/ 5582 w 10000"/>
                  <a:gd name="connsiteY863" fmla="*/ 1249 h 10000"/>
                  <a:gd name="connsiteX864" fmla="*/ 5637 w 10000"/>
                  <a:gd name="connsiteY864" fmla="*/ 1263 h 10000"/>
                  <a:gd name="connsiteX865" fmla="*/ 5728 w 10000"/>
                  <a:gd name="connsiteY865" fmla="*/ 1222 h 10000"/>
                  <a:gd name="connsiteX866" fmla="*/ 5720 w 10000"/>
                  <a:gd name="connsiteY866" fmla="*/ 1046 h 10000"/>
                  <a:gd name="connsiteX867" fmla="*/ 5726 w 10000"/>
                  <a:gd name="connsiteY867" fmla="*/ 1028 h 10000"/>
                  <a:gd name="connsiteX868" fmla="*/ 5726 w 10000"/>
                  <a:gd name="connsiteY868" fmla="*/ 1010 h 10000"/>
                  <a:gd name="connsiteX869" fmla="*/ 5737 w 10000"/>
                  <a:gd name="connsiteY869" fmla="*/ 1001 h 10000"/>
                  <a:gd name="connsiteX870" fmla="*/ 5742 w 10000"/>
                  <a:gd name="connsiteY870" fmla="*/ 997 h 10000"/>
                  <a:gd name="connsiteX871" fmla="*/ 5814 w 10000"/>
                  <a:gd name="connsiteY871" fmla="*/ 970 h 10000"/>
                  <a:gd name="connsiteX872" fmla="*/ 5875 w 10000"/>
                  <a:gd name="connsiteY872" fmla="*/ 956 h 10000"/>
                  <a:gd name="connsiteX873" fmla="*/ 5866 w 10000"/>
                  <a:gd name="connsiteY873" fmla="*/ 708 h 10000"/>
                  <a:gd name="connsiteX874" fmla="*/ 6220 w 10000"/>
                  <a:gd name="connsiteY874" fmla="*/ 722 h 10000"/>
                  <a:gd name="connsiteX875" fmla="*/ 6363 w 10000"/>
                  <a:gd name="connsiteY875" fmla="*/ 731 h 10000"/>
                  <a:gd name="connsiteX876" fmla="*/ 6369 w 10000"/>
                  <a:gd name="connsiteY876" fmla="*/ 749 h 10000"/>
                  <a:gd name="connsiteX877" fmla="*/ 6410 w 10000"/>
                  <a:gd name="connsiteY877" fmla="*/ 758 h 10000"/>
                  <a:gd name="connsiteX878" fmla="*/ 6360 w 10000"/>
                  <a:gd name="connsiteY878" fmla="*/ 974 h 10000"/>
                  <a:gd name="connsiteX879" fmla="*/ 6498 w 10000"/>
                  <a:gd name="connsiteY879" fmla="*/ 983 h 10000"/>
                  <a:gd name="connsiteX880" fmla="*/ 6507 w 10000"/>
                  <a:gd name="connsiteY880" fmla="*/ 1037 h 10000"/>
                  <a:gd name="connsiteX881" fmla="*/ 6565 w 10000"/>
                  <a:gd name="connsiteY881" fmla="*/ 1024 h 10000"/>
                  <a:gd name="connsiteX882" fmla="*/ 6628 w 10000"/>
                  <a:gd name="connsiteY882" fmla="*/ 1060 h 10000"/>
                  <a:gd name="connsiteX883" fmla="*/ 6653 w 10000"/>
                  <a:gd name="connsiteY883" fmla="*/ 1015 h 10000"/>
                  <a:gd name="connsiteX884" fmla="*/ 6694 w 10000"/>
                  <a:gd name="connsiteY884" fmla="*/ 970 h 10000"/>
                  <a:gd name="connsiteX885" fmla="*/ 6725 w 10000"/>
                  <a:gd name="connsiteY885" fmla="*/ 947 h 10000"/>
                  <a:gd name="connsiteX886" fmla="*/ 6747 w 10000"/>
                  <a:gd name="connsiteY886" fmla="*/ 920 h 10000"/>
                  <a:gd name="connsiteX887" fmla="*/ 6780 w 10000"/>
                  <a:gd name="connsiteY887" fmla="*/ 902 h 10000"/>
                  <a:gd name="connsiteX888" fmla="*/ 6807 w 10000"/>
                  <a:gd name="connsiteY888" fmla="*/ 880 h 10000"/>
                  <a:gd name="connsiteX889" fmla="*/ 6835 w 10000"/>
                  <a:gd name="connsiteY889" fmla="*/ 830 h 10000"/>
                  <a:gd name="connsiteX890" fmla="*/ 6876 w 10000"/>
                  <a:gd name="connsiteY890" fmla="*/ 816 h 10000"/>
                  <a:gd name="connsiteX891" fmla="*/ 6904 w 10000"/>
                  <a:gd name="connsiteY891" fmla="*/ 798 h 10000"/>
                  <a:gd name="connsiteX892" fmla="*/ 6934 w 10000"/>
                  <a:gd name="connsiteY892" fmla="*/ 798 h 10000"/>
                  <a:gd name="connsiteX893" fmla="*/ 6948 w 10000"/>
                  <a:gd name="connsiteY893" fmla="*/ 843 h 10000"/>
                  <a:gd name="connsiteX894" fmla="*/ 6959 w 10000"/>
                  <a:gd name="connsiteY894" fmla="*/ 889 h 10000"/>
                  <a:gd name="connsiteX895" fmla="*/ 6973 w 10000"/>
                  <a:gd name="connsiteY895" fmla="*/ 943 h 10000"/>
                  <a:gd name="connsiteX896" fmla="*/ 7006 w 10000"/>
                  <a:gd name="connsiteY896" fmla="*/ 1028 h 10000"/>
                  <a:gd name="connsiteX897" fmla="*/ 7056 w 10000"/>
                  <a:gd name="connsiteY897" fmla="*/ 1092 h 10000"/>
                  <a:gd name="connsiteX898" fmla="*/ 7169 w 10000"/>
                  <a:gd name="connsiteY898" fmla="*/ 1304 h 10000"/>
                  <a:gd name="connsiteX899" fmla="*/ 7116 w 10000"/>
                  <a:gd name="connsiteY899" fmla="*/ 1547 h 10000"/>
                  <a:gd name="connsiteX900" fmla="*/ 7150 w 10000"/>
                  <a:gd name="connsiteY900" fmla="*/ 1691 h 10000"/>
                  <a:gd name="connsiteX901" fmla="*/ 7078 w 10000"/>
                  <a:gd name="connsiteY901" fmla="*/ 1750 h 10000"/>
                  <a:gd name="connsiteX902" fmla="*/ 7086 w 10000"/>
                  <a:gd name="connsiteY902" fmla="*/ 1894 h 10000"/>
                  <a:gd name="connsiteX903" fmla="*/ 7111 w 10000"/>
                  <a:gd name="connsiteY903" fmla="*/ 1903 h 10000"/>
                  <a:gd name="connsiteX904" fmla="*/ 7150 w 10000"/>
                  <a:gd name="connsiteY904" fmla="*/ 2025 h 10000"/>
                  <a:gd name="connsiteX905" fmla="*/ 7232 w 10000"/>
                  <a:gd name="connsiteY905" fmla="*/ 2048 h 10000"/>
                  <a:gd name="connsiteX906" fmla="*/ 7296 w 10000"/>
                  <a:gd name="connsiteY906" fmla="*/ 2061 h 10000"/>
                  <a:gd name="connsiteX907" fmla="*/ 7434 w 10000"/>
                  <a:gd name="connsiteY907" fmla="*/ 2093 h 10000"/>
                  <a:gd name="connsiteX908" fmla="*/ 7586 w 10000"/>
                  <a:gd name="connsiteY908" fmla="*/ 2115 h 10000"/>
                  <a:gd name="connsiteX909" fmla="*/ 7748 w 10000"/>
                  <a:gd name="connsiteY909" fmla="*/ 2115 h 10000"/>
                  <a:gd name="connsiteX910" fmla="*/ 7826 w 10000"/>
                  <a:gd name="connsiteY910" fmla="*/ 1917 h 10000"/>
                  <a:gd name="connsiteX911" fmla="*/ 8068 w 10000"/>
                  <a:gd name="connsiteY911" fmla="*/ 1922 h 10000"/>
                  <a:gd name="connsiteX912" fmla="*/ 8132 w 10000"/>
                  <a:gd name="connsiteY912" fmla="*/ 1890 h 10000"/>
                  <a:gd name="connsiteX913" fmla="*/ 8220 w 10000"/>
                  <a:gd name="connsiteY913" fmla="*/ 1849 h 10000"/>
                  <a:gd name="connsiteX914" fmla="*/ 8251 w 10000"/>
                  <a:gd name="connsiteY914" fmla="*/ 1863 h 10000"/>
                  <a:gd name="connsiteX915" fmla="*/ 8270 w 10000"/>
                  <a:gd name="connsiteY915" fmla="*/ 1867 h 10000"/>
                  <a:gd name="connsiteX916" fmla="*/ 8366 w 10000"/>
                  <a:gd name="connsiteY916" fmla="*/ 1854 h 10000"/>
                  <a:gd name="connsiteX917" fmla="*/ 8422 w 10000"/>
                  <a:gd name="connsiteY917" fmla="*/ 1849 h 10000"/>
                  <a:gd name="connsiteX918" fmla="*/ 8413 w 10000"/>
                  <a:gd name="connsiteY918" fmla="*/ 2061 h 10000"/>
                  <a:gd name="connsiteX919" fmla="*/ 8460 w 10000"/>
                  <a:gd name="connsiteY919" fmla="*/ 2106 h 10000"/>
                  <a:gd name="connsiteX920" fmla="*/ 8471 w 10000"/>
                  <a:gd name="connsiteY920" fmla="*/ 2179 h 10000"/>
                  <a:gd name="connsiteX921" fmla="*/ 8493 w 10000"/>
                  <a:gd name="connsiteY921" fmla="*/ 2643 h 10000"/>
                  <a:gd name="connsiteX922" fmla="*/ 8493 w 10000"/>
                  <a:gd name="connsiteY922" fmla="*/ 2657 h 10000"/>
                  <a:gd name="connsiteX923" fmla="*/ 8631 w 10000"/>
                  <a:gd name="connsiteY923" fmla="*/ 2576 h 10000"/>
                  <a:gd name="connsiteX924" fmla="*/ 8662 w 10000"/>
                  <a:gd name="connsiteY924" fmla="*/ 2580 h 10000"/>
                  <a:gd name="connsiteX925" fmla="*/ 8830 w 10000"/>
                  <a:gd name="connsiteY925" fmla="*/ 2652 h 10000"/>
                  <a:gd name="connsiteX926" fmla="*/ 8871 w 10000"/>
                  <a:gd name="connsiteY926" fmla="*/ 2693 h 10000"/>
                  <a:gd name="connsiteX927" fmla="*/ 8891 w 10000"/>
                  <a:gd name="connsiteY927" fmla="*/ 2684 h 10000"/>
                  <a:gd name="connsiteX928" fmla="*/ 8954 w 10000"/>
                  <a:gd name="connsiteY928" fmla="*/ 2670 h 10000"/>
                  <a:gd name="connsiteX929" fmla="*/ 9042 w 10000"/>
                  <a:gd name="connsiteY929" fmla="*/ 2711 h 10000"/>
                  <a:gd name="connsiteX930" fmla="*/ 9076 w 10000"/>
                  <a:gd name="connsiteY930" fmla="*/ 2824 h 10000"/>
                  <a:gd name="connsiteX931" fmla="*/ 9081 w 10000"/>
                  <a:gd name="connsiteY931" fmla="*/ 2824 h 10000"/>
                  <a:gd name="connsiteX932" fmla="*/ 9136 w 10000"/>
                  <a:gd name="connsiteY932" fmla="*/ 2801 h 10000"/>
                  <a:gd name="connsiteX933" fmla="*/ 9194 w 10000"/>
                  <a:gd name="connsiteY933" fmla="*/ 2950 h 10000"/>
                  <a:gd name="connsiteX934" fmla="*/ 9208 w 10000"/>
                  <a:gd name="connsiteY934" fmla="*/ 2950 h 10000"/>
                  <a:gd name="connsiteX935" fmla="*/ 9393 w 10000"/>
                  <a:gd name="connsiteY935" fmla="*/ 2972 h 10000"/>
                  <a:gd name="connsiteX936" fmla="*/ 9627 w 10000"/>
                  <a:gd name="connsiteY936" fmla="*/ 2986 h 10000"/>
                  <a:gd name="connsiteX937" fmla="*/ 9622 w 10000"/>
                  <a:gd name="connsiteY937" fmla="*/ 3153 h 10000"/>
                  <a:gd name="connsiteX938" fmla="*/ 9719 w 10000"/>
                  <a:gd name="connsiteY938" fmla="*/ 3153 h 10000"/>
                  <a:gd name="connsiteX939" fmla="*/ 9719 w 10000"/>
                  <a:gd name="connsiteY939" fmla="*/ 3771 h 10000"/>
                  <a:gd name="connsiteX940" fmla="*/ 9719 w 10000"/>
                  <a:gd name="connsiteY940" fmla="*/ 4339 h 10000"/>
                  <a:gd name="connsiteX941" fmla="*/ 9719 w 10000"/>
                  <a:gd name="connsiteY941" fmla="*/ 4799 h 10000"/>
                  <a:gd name="connsiteX942" fmla="*/ 9757 w 10000"/>
                  <a:gd name="connsiteY942" fmla="*/ 4817 h 10000"/>
                  <a:gd name="connsiteX943" fmla="*/ 9757 w 10000"/>
                  <a:gd name="connsiteY943" fmla="*/ 4917 h 10000"/>
                  <a:gd name="connsiteX944" fmla="*/ 9677 w 10000"/>
                  <a:gd name="connsiteY944" fmla="*/ 4944 h 10000"/>
                  <a:gd name="connsiteX945" fmla="*/ 9586 w 10000"/>
                  <a:gd name="connsiteY945" fmla="*/ 5065 h 10000"/>
                  <a:gd name="connsiteX946" fmla="*/ 9556 w 10000"/>
                  <a:gd name="connsiteY946" fmla="*/ 5156 h 10000"/>
                  <a:gd name="connsiteX947" fmla="*/ 9523 w 10000"/>
                  <a:gd name="connsiteY947" fmla="*/ 5120 h 10000"/>
                  <a:gd name="connsiteX948" fmla="*/ 9506 w 10000"/>
                  <a:gd name="connsiteY948" fmla="*/ 5156 h 10000"/>
                  <a:gd name="connsiteX949" fmla="*/ 9514 w 10000"/>
                  <a:gd name="connsiteY949" fmla="*/ 5219 h 10000"/>
                  <a:gd name="connsiteX950" fmla="*/ 9514 w 10000"/>
                  <a:gd name="connsiteY950" fmla="*/ 5237 h 10000"/>
                  <a:gd name="connsiteX951" fmla="*/ 9492 w 10000"/>
                  <a:gd name="connsiteY951" fmla="*/ 5304 h 10000"/>
                  <a:gd name="connsiteX952" fmla="*/ 9484 w 10000"/>
                  <a:gd name="connsiteY952" fmla="*/ 5363 h 10000"/>
                  <a:gd name="connsiteX953" fmla="*/ 9481 w 10000"/>
                  <a:gd name="connsiteY953" fmla="*/ 5422 h 10000"/>
                  <a:gd name="connsiteX954" fmla="*/ 9490 w 10000"/>
                  <a:gd name="connsiteY954" fmla="*/ 5553 h 10000"/>
                  <a:gd name="connsiteX955" fmla="*/ 9484 w 10000"/>
                  <a:gd name="connsiteY955" fmla="*/ 5566 h 10000"/>
                  <a:gd name="connsiteX956" fmla="*/ 9473 w 10000"/>
                  <a:gd name="connsiteY956" fmla="*/ 5602 h 10000"/>
                  <a:gd name="connsiteX957" fmla="*/ 9467 w 10000"/>
                  <a:gd name="connsiteY957" fmla="*/ 5620 h 10000"/>
                  <a:gd name="connsiteX958" fmla="*/ 9467 w 10000"/>
                  <a:gd name="connsiteY958" fmla="*/ 5656 h 10000"/>
                  <a:gd name="connsiteX959" fmla="*/ 9467 w 10000"/>
                  <a:gd name="connsiteY959" fmla="*/ 5661 h 10000"/>
                  <a:gd name="connsiteX960" fmla="*/ 9476 w 10000"/>
                  <a:gd name="connsiteY960" fmla="*/ 5661 h 10000"/>
                  <a:gd name="connsiteX961" fmla="*/ 9481 w 10000"/>
                  <a:gd name="connsiteY961" fmla="*/ 5670 h 10000"/>
                  <a:gd name="connsiteX962" fmla="*/ 9490 w 10000"/>
                  <a:gd name="connsiteY962" fmla="*/ 5670 h 10000"/>
                  <a:gd name="connsiteX963" fmla="*/ 9501 w 10000"/>
                  <a:gd name="connsiteY963" fmla="*/ 5670 h 10000"/>
                  <a:gd name="connsiteX964" fmla="*/ 9523 w 10000"/>
                  <a:gd name="connsiteY964" fmla="*/ 5670 h 10000"/>
                  <a:gd name="connsiteX965" fmla="*/ 9556 w 10000"/>
                  <a:gd name="connsiteY965" fmla="*/ 5661 h 10000"/>
                  <a:gd name="connsiteX966" fmla="*/ 9578 w 10000"/>
                  <a:gd name="connsiteY966" fmla="*/ 5656 h 10000"/>
                  <a:gd name="connsiteX967" fmla="*/ 9597 w 10000"/>
                  <a:gd name="connsiteY967" fmla="*/ 5647 h 10000"/>
                  <a:gd name="connsiteX968" fmla="*/ 9661 w 10000"/>
                  <a:gd name="connsiteY968" fmla="*/ 5602 h 10000"/>
                  <a:gd name="connsiteX969" fmla="*/ 9716 w 10000"/>
                  <a:gd name="connsiteY969" fmla="*/ 5580 h 10000"/>
                  <a:gd name="connsiteX970" fmla="*/ 9724 w 10000"/>
                  <a:gd name="connsiteY970" fmla="*/ 5629 h 10000"/>
                  <a:gd name="connsiteX971" fmla="*/ 9741 w 10000"/>
                  <a:gd name="connsiteY971" fmla="*/ 5670 h 10000"/>
                  <a:gd name="connsiteX972" fmla="*/ 9749 w 10000"/>
                  <a:gd name="connsiteY972" fmla="*/ 5706 h 10000"/>
                  <a:gd name="connsiteX973" fmla="*/ 9749 w 10000"/>
                  <a:gd name="connsiteY973" fmla="*/ 5719 h 10000"/>
                  <a:gd name="connsiteX974" fmla="*/ 9771 w 10000"/>
                  <a:gd name="connsiteY974" fmla="*/ 5719 h 10000"/>
                  <a:gd name="connsiteX975" fmla="*/ 9799 w 10000"/>
                  <a:gd name="connsiteY975" fmla="*/ 5719 h 10000"/>
                  <a:gd name="connsiteX976" fmla="*/ 9837 w 10000"/>
                  <a:gd name="connsiteY976" fmla="*/ 5737 h 10000"/>
                  <a:gd name="connsiteX977" fmla="*/ 9901 w 10000"/>
                  <a:gd name="connsiteY977" fmla="*/ 5774 h 10000"/>
                  <a:gd name="connsiteX978" fmla="*/ 9967 w 10000"/>
                  <a:gd name="connsiteY978" fmla="*/ 5805 h 10000"/>
                  <a:gd name="connsiteX979" fmla="*/ 9981 w 10000"/>
                  <a:gd name="connsiteY979" fmla="*/ 5814 h 10000"/>
                  <a:gd name="connsiteX980" fmla="*/ 10000 w 10000"/>
                  <a:gd name="connsiteY980" fmla="*/ 5922 h 10000"/>
                  <a:gd name="connsiteX981" fmla="*/ 9909 w 10000"/>
                  <a:gd name="connsiteY981" fmla="*/ 5895 h 10000"/>
                  <a:gd name="connsiteX982" fmla="*/ 9868 w 10000"/>
                  <a:gd name="connsiteY982" fmla="*/ 5949 h 10000"/>
                  <a:gd name="connsiteX983" fmla="*/ 9845 w 10000"/>
                  <a:gd name="connsiteY983" fmla="*/ 5963 h 10000"/>
                  <a:gd name="connsiteX984" fmla="*/ 9691 w 10000"/>
                  <a:gd name="connsiteY984" fmla="*/ 5995 h 10000"/>
                  <a:gd name="connsiteX985" fmla="*/ 9619 w 10000"/>
                  <a:gd name="connsiteY985" fmla="*/ 6053 h 10000"/>
                  <a:gd name="connsiteX986" fmla="*/ 9534 w 10000"/>
                  <a:gd name="connsiteY986" fmla="*/ 6130 h 10000"/>
                  <a:gd name="connsiteX987" fmla="*/ 9517 w 10000"/>
                  <a:gd name="connsiteY987" fmla="*/ 6157 h 10000"/>
                  <a:gd name="connsiteX988" fmla="*/ 9501 w 10000"/>
                  <a:gd name="connsiteY988" fmla="*/ 6220 h 10000"/>
                  <a:gd name="connsiteX989" fmla="*/ 9501 w 10000"/>
                  <a:gd name="connsiteY989" fmla="*/ 6292 h 10000"/>
                  <a:gd name="connsiteX990" fmla="*/ 9492 w 10000"/>
                  <a:gd name="connsiteY990" fmla="*/ 6306 h 10000"/>
                  <a:gd name="connsiteX991" fmla="*/ 9445 w 10000"/>
                  <a:gd name="connsiteY991" fmla="*/ 6355 h 10000"/>
                  <a:gd name="connsiteX992" fmla="*/ 9409 w 10000"/>
                  <a:gd name="connsiteY992" fmla="*/ 6396 h 10000"/>
                  <a:gd name="connsiteX993" fmla="*/ 9379 w 10000"/>
                  <a:gd name="connsiteY993" fmla="*/ 6446 h 10000"/>
                  <a:gd name="connsiteX994" fmla="*/ 9332 w 10000"/>
                  <a:gd name="connsiteY994" fmla="*/ 6594 h 10000"/>
                  <a:gd name="connsiteX995" fmla="*/ 9183 w 10000"/>
                  <a:gd name="connsiteY995" fmla="*/ 6536 h 10000"/>
                  <a:gd name="connsiteX996" fmla="*/ 9169 w 10000"/>
                  <a:gd name="connsiteY996" fmla="*/ 6536 h 10000"/>
                  <a:gd name="connsiteX997" fmla="*/ 9161 w 10000"/>
                  <a:gd name="connsiteY997" fmla="*/ 6540 h 10000"/>
                  <a:gd name="connsiteX998" fmla="*/ 9139 w 10000"/>
                  <a:gd name="connsiteY998" fmla="*/ 6522 h 10000"/>
                  <a:gd name="connsiteX999" fmla="*/ 9128 w 10000"/>
                  <a:gd name="connsiteY999" fmla="*/ 6513 h 10000"/>
                  <a:gd name="connsiteX1000" fmla="*/ 9114 w 10000"/>
                  <a:gd name="connsiteY1000" fmla="*/ 6527 h 10000"/>
                  <a:gd name="connsiteX1001" fmla="*/ 9103 w 10000"/>
                  <a:gd name="connsiteY1001" fmla="*/ 6567 h 10000"/>
                  <a:gd name="connsiteX1002" fmla="*/ 9095 w 10000"/>
                  <a:gd name="connsiteY1002" fmla="*/ 6604 h 10000"/>
                  <a:gd name="connsiteX1003" fmla="*/ 9081 w 10000"/>
                  <a:gd name="connsiteY1003" fmla="*/ 6644 h 10000"/>
                  <a:gd name="connsiteX1004" fmla="*/ 9076 w 10000"/>
                  <a:gd name="connsiteY1004" fmla="*/ 6631 h 10000"/>
                  <a:gd name="connsiteX1005" fmla="*/ 9059 w 10000"/>
                  <a:gd name="connsiteY1005" fmla="*/ 6594 h 10000"/>
                  <a:gd name="connsiteX1006" fmla="*/ 9040 w 10000"/>
                  <a:gd name="connsiteY1006" fmla="*/ 6549 h 10000"/>
                  <a:gd name="connsiteX1007" fmla="*/ 9026 w 10000"/>
                  <a:gd name="connsiteY1007" fmla="*/ 6522 h 10000"/>
                  <a:gd name="connsiteX1008" fmla="*/ 9007 w 10000"/>
                  <a:gd name="connsiteY1008" fmla="*/ 6522 h 10000"/>
                  <a:gd name="connsiteX1009" fmla="*/ 9001 w 10000"/>
                  <a:gd name="connsiteY1009" fmla="*/ 6536 h 10000"/>
                  <a:gd name="connsiteX1010" fmla="*/ 8998 w 10000"/>
                  <a:gd name="connsiteY1010" fmla="*/ 6576 h 10000"/>
                  <a:gd name="connsiteX1011" fmla="*/ 8987 w 10000"/>
                  <a:gd name="connsiteY1011" fmla="*/ 6590 h 10000"/>
                  <a:gd name="connsiteX1012" fmla="*/ 8954 w 10000"/>
                  <a:gd name="connsiteY1012" fmla="*/ 6617 h 10000"/>
                  <a:gd name="connsiteX1013" fmla="*/ 8927 w 10000"/>
                  <a:gd name="connsiteY1013" fmla="*/ 6622 h 10000"/>
                  <a:gd name="connsiteX1014" fmla="*/ 8888 w 10000"/>
                  <a:gd name="connsiteY1014" fmla="*/ 6590 h 10000"/>
                  <a:gd name="connsiteX1015" fmla="*/ 8880 w 10000"/>
                  <a:gd name="connsiteY1015" fmla="*/ 6567 h 10000"/>
                  <a:gd name="connsiteX1016" fmla="*/ 8866 w 10000"/>
                  <a:gd name="connsiteY1016" fmla="*/ 6549 h 10000"/>
                  <a:gd name="connsiteX1017" fmla="*/ 8849 w 10000"/>
                  <a:gd name="connsiteY1017" fmla="*/ 6513 h 10000"/>
                  <a:gd name="connsiteX1018" fmla="*/ 8847 w 10000"/>
                  <a:gd name="connsiteY1018" fmla="*/ 6527 h 10000"/>
                  <a:gd name="connsiteX1019" fmla="*/ 8838 w 10000"/>
                  <a:gd name="connsiteY1019" fmla="*/ 6563 h 10000"/>
                  <a:gd name="connsiteX1020" fmla="*/ 8833 w 10000"/>
                  <a:gd name="connsiteY1020" fmla="*/ 6576 h 10000"/>
                  <a:gd name="connsiteX1021" fmla="*/ 8822 w 10000"/>
                  <a:gd name="connsiteY1021" fmla="*/ 6567 h 10000"/>
                  <a:gd name="connsiteX1022" fmla="*/ 8813 w 10000"/>
                  <a:gd name="connsiteY1022" fmla="*/ 6567 h 10000"/>
                  <a:gd name="connsiteX1023" fmla="*/ 8800 w 10000"/>
                  <a:gd name="connsiteY1023" fmla="*/ 6581 h 10000"/>
                  <a:gd name="connsiteX1024" fmla="*/ 8778 w 10000"/>
                  <a:gd name="connsiteY1024" fmla="*/ 6604 h 10000"/>
                  <a:gd name="connsiteX1025" fmla="*/ 8769 w 10000"/>
                  <a:gd name="connsiteY1025" fmla="*/ 6617 h 10000"/>
                  <a:gd name="connsiteX1026" fmla="*/ 8786 w 10000"/>
                  <a:gd name="connsiteY1026" fmla="*/ 6667 h 10000"/>
                  <a:gd name="connsiteX1027" fmla="*/ 8800 w 10000"/>
                  <a:gd name="connsiteY1027" fmla="*/ 6725 h 10000"/>
                  <a:gd name="connsiteX1028" fmla="*/ 8822 w 10000"/>
                  <a:gd name="connsiteY1028" fmla="*/ 6779 h 10000"/>
                  <a:gd name="connsiteX1029" fmla="*/ 8833 w 10000"/>
                  <a:gd name="connsiteY1029" fmla="*/ 6775 h 10000"/>
                  <a:gd name="connsiteX1030" fmla="*/ 8847 w 10000"/>
                  <a:gd name="connsiteY1030" fmla="*/ 6766 h 10000"/>
                  <a:gd name="connsiteX1031" fmla="*/ 8866 w 10000"/>
                  <a:gd name="connsiteY1031" fmla="*/ 6748 h 10000"/>
                  <a:gd name="connsiteX1032" fmla="*/ 8874 w 10000"/>
                  <a:gd name="connsiteY1032" fmla="*/ 6752 h 10000"/>
                  <a:gd name="connsiteX1033" fmla="*/ 8882 w 10000"/>
                  <a:gd name="connsiteY1033" fmla="*/ 6766 h 10000"/>
                  <a:gd name="connsiteX1034" fmla="*/ 8896 w 10000"/>
                  <a:gd name="connsiteY1034" fmla="*/ 6811 h 10000"/>
                  <a:gd name="connsiteX1035" fmla="*/ 8913 w 10000"/>
                  <a:gd name="connsiteY1035" fmla="*/ 6856 h 10000"/>
                  <a:gd name="connsiteX1036" fmla="*/ 8927 w 10000"/>
                  <a:gd name="connsiteY1036" fmla="*/ 6897 h 10000"/>
                  <a:gd name="connsiteX1037" fmla="*/ 8943 w 10000"/>
                  <a:gd name="connsiteY1037" fmla="*/ 6946 h 10000"/>
                  <a:gd name="connsiteX1038" fmla="*/ 8951 w 10000"/>
                  <a:gd name="connsiteY1038" fmla="*/ 6973 h 10000"/>
                  <a:gd name="connsiteX1039" fmla="*/ 8954 w 10000"/>
                  <a:gd name="connsiteY1039" fmla="*/ 6996 h 10000"/>
                  <a:gd name="connsiteX1040" fmla="*/ 8960 w 10000"/>
                  <a:gd name="connsiteY1040" fmla="*/ 7023 h 10000"/>
                  <a:gd name="connsiteX1041" fmla="*/ 8979 w 10000"/>
                  <a:gd name="connsiteY1041" fmla="*/ 7014 h 10000"/>
                  <a:gd name="connsiteX1042" fmla="*/ 8998 w 10000"/>
                  <a:gd name="connsiteY1042" fmla="*/ 6906 h 10000"/>
                  <a:gd name="connsiteX1043" fmla="*/ 9015 w 10000"/>
                  <a:gd name="connsiteY1043" fmla="*/ 6910 h 10000"/>
                  <a:gd name="connsiteX1044" fmla="*/ 9026 w 10000"/>
                  <a:gd name="connsiteY1044" fmla="*/ 6910 h 10000"/>
                  <a:gd name="connsiteX1045" fmla="*/ 9048 w 10000"/>
                  <a:gd name="connsiteY1045" fmla="*/ 6906 h 10000"/>
                  <a:gd name="connsiteX1046" fmla="*/ 9065 w 10000"/>
                  <a:gd name="connsiteY1046" fmla="*/ 6897 h 10000"/>
                  <a:gd name="connsiteX1047" fmla="*/ 9076 w 10000"/>
                  <a:gd name="connsiteY1047" fmla="*/ 6892 h 10000"/>
                  <a:gd name="connsiteX1048" fmla="*/ 9084 w 10000"/>
                  <a:gd name="connsiteY1048" fmla="*/ 6883 h 10000"/>
                  <a:gd name="connsiteX1049" fmla="*/ 9095 w 10000"/>
                  <a:gd name="connsiteY1049" fmla="*/ 6892 h 10000"/>
                  <a:gd name="connsiteX1050" fmla="*/ 9106 w 10000"/>
                  <a:gd name="connsiteY1050" fmla="*/ 6897 h 10000"/>
                  <a:gd name="connsiteX1051" fmla="*/ 9211 w 10000"/>
                  <a:gd name="connsiteY1051" fmla="*/ 7009 h 10000"/>
                  <a:gd name="connsiteX1052" fmla="*/ 9227 w 10000"/>
                  <a:gd name="connsiteY1052" fmla="*/ 7064 h 10000"/>
                  <a:gd name="connsiteX1053" fmla="*/ 9225 w 10000"/>
                  <a:gd name="connsiteY1053" fmla="*/ 7068 h 10000"/>
                  <a:gd name="connsiteX1054" fmla="*/ 9219 w 10000"/>
                  <a:gd name="connsiteY1054" fmla="*/ 7077 h 10000"/>
                  <a:gd name="connsiteX1055" fmla="*/ 9208 w 10000"/>
                  <a:gd name="connsiteY1055" fmla="*/ 7082 h 10000"/>
                  <a:gd name="connsiteX1056" fmla="*/ 9194 w 10000"/>
                  <a:gd name="connsiteY1056" fmla="*/ 7113 h 10000"/>
                  <a:gd name="connsiteX1057" fmla="*/ 9164 w 10000"/>
                  <a:gd name="connsiteY1057" fmla="*/ 7127 h 10000"/>
                  <a:gd name="connsiteX1058" fmla="*/ 9161 w 10000"/>
                  <a:gd name="connsiteY1058" fmla="*/ 7127 h 10000"/>
                  <a:gd name="connsiteX1059" fmla="*/ 9156 w 10000"/>
                  <a:gd name="connsiteY1059" fmla="*/ 7131 h 10000"/>
                  <a:gd name="connsiteX1060" fmla="*/ 9156 w 10000"/>
                  <a:gd name="connsiteY1060" fmla="*/ 7145 h 10000"/>
                  <a:gd name="connsiteX1061" fmla="*/ 9128 w 10000"/>
                  <a:gd name="connsiteY1061" fmla="*/ 7194 h 10000"/>
                  <a:gd name="connsiteX1062" fmla="*/ 9114 w 10000"/>
                  <a:gd name="connsiteY1062" fmla="*/ 7226 h 10000"/>
                  <a:gd name="connsiteX1063" fmla="*/ 9089 w 10000"/>
                  <a:gd name="connsiteY1063" fmla="*/ 7226 h 10000"/>
                  <a:gd name="connsiteX1064" fmla="*/ 9067 w 10000"/>
                  <a:gd name="connsiteY1064" fmla="*/ 7276 h 10000"/>
                  <a:gd name="connsiteX1065" fmla="*/ 9059 w 10000"/>
                  <a:gd name="connsiteY1065" fmla="*/ 7298 h 10000"/>
                  <a:gd name="connsiteX1066" fmla="*/ 9040 w 10000"/>
                  <a:gd name="connsiteY1066" fmla="*/ 7312 h 10000"/>
                  <a:gd name="connsiteX1067" fmla="*/ 8951 w 10000"/>
                  <a:gd name="connsiteY1067" fmla="*/ 7339 h 10000"/>
                  <a:gd name="connsiteX1068" fmla="*/ 8841 w 10000"/>
                  <a:gd name="connsiteY1068" fmla="*/ 7366 h 10000"/>
                  <a:gd name="connsiteX1069" fmla="*/ 8813 w 10000"/>
                  <a:gd name="connsiteY1069" fmla="*/ 7384 h 10000"/>
                  <a:gd name="connsiteX1070" fmla="*/ 8800 w 10000"/>
                  <a:gd name="connsiteY1070" fmla="*/ 7397 h 10000"/>
                  <a:gd name="connsiteX1071" fmla="*/ 8791 w 10000"/>
                  <a:gd name="connsiteY1071" fmla="*/ 7397 h 10000"/>
                  <a:gd name="connsiteX1072" fmla="*/ 8786 w 10000"/>
                  <a:gd name="connsiteY1072" fmla="*/ 7582 h 10000"/>
                  <a:gd name="connsiteX1073" fmla="*/ 8775 w 10000"/>
                  <a:gd name="connsiteY1073" fmla="*/ 7591 h 10000"/>
                  <a:gd name="connsiteX1074" fmla="*/ 8753 w 10000"/>
                  <a:gd name="connsiteY1074" fmla="*/ 7614 h 10000"/>
                  <a:gd name="connsiteX1075" fmla="*/ 8711 w 10000"/>
                  <a:gd name="connsiteY1075" fmla="*/ 7627 h 10000"/>
                  <a:gd name="connsiteX1076" fmla="*/ 8670 w 10000"/>
                  <a:gd name="connsiteY1076" fmla="*/ 7645 h 10000"/>
                  <a:gd name="connsiteX1077" fmla="*/ 8645 w 10000"/>
                  <a:gd name="connsiteY1077" fmla="*/ 7659 h 10000"/>
                  <a:gd name="connsiteX1078" fmla="*/ 8620 w 10000"/>
                  <a:gd name="connsiteY1078" fmla="*/ 7673 h 10000"/>
                  <a:gd name="connsiteX1079" fmla="*/ 8598 w 10000"/>
                  <a:gd name="connsiteY1079" fmla="*/ 7695 h 10000"/>
                  <a:gd name="connsiteX1080" fmla="*/ 8576 w 10000"/>
                  <a:gd name="connsiteY1080" fmla="*/ 7736 h 10000"/>
                  <a:gd name="connsiteX1081" fmla="*/ 8568 w 10000"/>
                  <a:gd name="connsiteY1081" fmla="*/ 7740 h 10000"/>
                  <a:gd name="connsiteX1082" fmla="*/ 8551 w 10000"/>
                  <a:gd name="connsiteY1082" fmla="*/ 7740 h 10000"/>
                  <a:gd name="connsiteX1083" fmla="*/ 8526 w 10000"/>
                  <a:gd name="connsiteY1083" fmla="*/ 7727 h 10000"/>
                  <a:gd name="connsiteX1084" fmla="*/ 8493 w 10000"/>
                  <a:gd name="connsiteY1084" fmla="*/ 7713 h 10000"/>
                  <a:gd name="connsiteX1085" fmla="*/ 8463 w 10000"/>
                  <a:gd name="connsiteY1085" fmla="*/ 7709 h 10000"/>
                  <a:gd name="connsiteX1086" fmla="*/ 8430 w 10000"/>
                  <a:gd name="connsiteY1086" fmla="*/ 7695 h 10000"/>
                  <a:gd name="connsiteX1087" fmla="*/ 8397 w 10000"/>
                  <a:gd name="connsiteY1087" fmla="*/ 7682 h 10000"/>
                  <a:gd name="connsiteX1088" fmla="*/ 8372 w 10000"/>
                  <a:gd name="connsiteY1088" fmla="*/ 7682 h 10000"/>
                  <a:gd name="connsiteX1089" fmla="*/ 8355 w 10000"/>
                  <a:gd name="connsiteY1089" fmla="*/ 7686 h 10000"/>
                  <a:gd name="connsiteX1090" fmla="*/ 8350 w 10000"/>
                  <a:gd name="connsiteY1090" fmla="*/ 7709 h 10000"/>
                  <a:gd name="connsiteX1091" fmla="*/ 8339 w 10000"/>
                  <a:gd name="connsiteY1091" fmla="*/ 7740 h 10000"/>
                  <a:gd name="connsiteX1092" fmla="*/ 8328 w 10000"/>
                  <a:gd name="connsiteY1092" fmla="*/ 7772 h 10000"/>
                  <a:gd name="connsiteX1093" fmla="*/ 8317 w 10000"/>
                  <a:gd name="connsiteY1093" fmla="*/ 7785 h 10000"/>
                  <a:gd name="connsiteX1094" fmla="*/ 8292 w 10000"/>
                  <a:gd name="connsiteY1094" fmla="*/ 7812 h 10000"/>
                  <a:gd name="connsiteX1095" fmla="*/ 8284 w 10000"/>
                  <a:gd name="connsiteY1095" fmla="*/ 7817 h 10000"/>
                  <a:gd name="connsiteX1096" fmla="*/ 8270 w 10000"/>
                  <a:gd name="connsiteY1096" fmla="*/ 7857 h 10000"/>
                  <a:gd name="connsiteX1097" fmla="*/ 8251 w 10000"/>
                  <a:gd name="connsiteY1097" fmla="*/ 7916 h 10000"/>
                  <a:gd name="connsiteX1098" fmla="*/ 8223 w 10000"/>
                  <a:gd name="connsiteY1098" fmla="*/ 8002 h 10000"/>
                  <a:gd name="connsiteX1099" fmla="*/ 8206 w 10000"/>
                  <a:gd name="connsiteY1099" fmla="*/ 8051 h 10000"/>
                  <a:gd name="connsiteX1100" fmla="*/ 8198 w 10000"/>
                  <a:gd name="connsiteY1100" fmla="*/ 8056 h 10000"/>
                  <a:gd name="connsiteX1101" fmla="*/ 8179 w 10000"/>
                  <a:gd name="connsiteY1101" fmla="*/ 8065 h 10000"/>
                  <a:gd name="connsiteX1102" fmla="*/ 8140 w 10000"/>
                  <a:gd name="connsiteY1102" fmla="*/ 8074 h 10000"/>
                  <a:gd name="connsiteX1103" fmla="*/ 8102 w 10000"/>
                  <a:gd name="connsiteY1103" fmla="*/ 8088 h 10000"/>
                  <a:gd name="connsiteX1104" fmla="*/ 8068 w 10000"/>
                  <a:gd name="connsiteY1104" fmla="*/ 8092 h 10000"/>
                  <a:gd name="connsiteX1105" fmla="*/ 8057 w 10000"/>
                  <a:gd name="connsiteY1105" fmla="*/ 8101 h 10000"/>
                  <a:gd name="connsiteX1106" fmla="*/ 8057 w 10000"/>
                  <a:gd name="connsiteY1106" fmla="*/ 8128 h 10000"/>
                  <a:gd name="connsiteX1107" fmla="*/ 8052 w 10000"/>
                  <a:gd name="connsiteY1107" fmla="*/ 8160 h 10000"/>
                  <a:gd name="connsiteX1108" fmla="*/ 8046 w 10000"/>
                  <a:gd name="connsiteY1108" fmla="*/ 8155 h 10000"/>
                  <a:gd name="connsiteX1109" fmla="*/ 8038 w 10000"/>
                  <a:gd name="connsiteY1109" fmla="*/ 8146 h 10000"/>
                  <a:gd name="connsiteX1110" fmla="*/ 8038 w 10000"/>
                  <a:gd name="connsiteY1110" fmla="*/ 8142 h 10000"/>
                  <a:gd name="connsiteX1111" fmla="*/ 8035 w 10000"/>
                  <a:gd name="connsiteY1111" fmla="*/ 8115 h 10000"/>
                  <a:gd name="connsiteX1112" fmla="*/ 8030 w 10000"/>
                  <a:gd name="connsiteY1112" fmla="*/ 8088 h 10000"/>
                  <a:gd name="connsiteX1113" fmla="*/ 8019 w 10000"/>
                  <a:gd name="connsiteY1113" fmla="*/ 8078 h 10000"/>
                  <a:gd name="connsiteX1114" fmla="*/ 8013 w 10000"/>
                  <a:gd name="connsiteY1114" fmla="*/ 8088 h 10000"/>
                  <a:gd name="connsiteX1115" fmla="*/ 7994 w 10000"/>
                  <a:gd name="connsiteY1115" fmla="*/ 8119 h 10000"/>
                  <a:gd name="connsiteX1116" fmla="*/ 7977 w 10000"/>
                  <a:gd name="connsiteY1116" fmla="*/ 8146 h 10000"/>
                  <a:gd name="connsiteX1117" fmla="*/ 7955 w 10000"/>
                  <a:gd name="connsiteY1117" fmla="*/ 8173 h 10000"/>
                  <a:gd name="connsiteX1118" fmla="*/ 7933 w 10000"/>
                  <a:gd name="connsiteY1118" fmla="*/ 8200 h 10000"/>
                  <a:gd name="connsiteX1119" fmla="*/ 7922 w 10000"/>
                  <a:gd name="connsiteY1119" fmla="*/ 8236 h 10000"/>
                  <a:gd name="connsiteX1120" fmla="*/ 7908 w 10000"/>
                  <a:gd name="connsiteY1120" fmla="*/ 8286 h 10000"/>
                  <a:gd name="connsiteX1121" fmla="*/ 7914 w 10000"/>
                  <a:gd name="connsiteY1121" fmla="*/ 8290 h 10000"/>
                  <a:gd name="connsiteX1122" fmla="*/ 7917 w 10000"/>
                  <a:gd name="connsiteY1122" fmla="*/ 8300 h 10000"/>
                  <a:gd name="connsiteX1123" fmla="*/ 7925 w 10000"/>
                  <a:gd name="connsiteY1123" fmla="*/ 8313 h 10000"/>
                  <a:gd name="connsiteX1124" fmla="*/ 7939 w 10000"/>
                  <a:gd name="connsiteY1124" fmla="*/ 8331 h 10000"/>
                  <a:gd name="connsiteX1125" fmla="*/ 7947 w 10000"/>
                  <a:gd name="connsiteY1125" fmla="*/ 8345 h 10000"/>
                  <a:gd name="connsiteX1126" fmla="*/ 7961 w 10000"/>
                  <a:gd name="connsiteY1126" fmla="*/ 8367 h 10000"/>
                  <a:gd name="connsiteX1127" fmla="*/ 7969 w 10000"/>
                  <a:gd name="connsiteY1127" fmla="*/ 8381 h 10000"/>
                  <a:gd name="connsiteX1128" fmla="*/ 7972 w 10000"/>
                  <a:gd name="connsiteY1128" fmla="*/ 8394 h 10000"/>
                  <a:gd name="connsiteX1129" fmla="*/ 7977 w 10000"/>
                  <a:gd name="connsiteY1129" fmla="*/ 8421 h 10000"/>
                  <a:gd name="connsiteX1130" fmla="*/ 7986 w 10000"/>
                  <a:gd name="connsiteY1130" fmla="*/ 8444 h 10000"/>
                  <a:gd name="connsiteX1131" fmla="*/ 7997 w 10000"/>
                  <a:gd name="connsiteY1131" fmla="*/ 8471 h 10000"/>
                  <a:gd name="connsiteX1132" fmla="*/ 7964 w 10000"/>
                  <a:gd name="connsiteY1132" fmla="*/ 8561 h 10000"/>
                  <a:gd name="connsiteX1133" fmla="*/ 7889 w 10000"/>
                  <a:gd name="connsiteY1133" fmla="*/ 8579 h 10000"/>
                  <a:gd name="connsiteX1134" fmla="*/ 7864 w 10000"/>
                  <a:gd name="connsiteY1134" fmla="*/ 8561 h 10000"/>
                  <a:gd name="connsiteX1135" fmla="*/ 7834 w 10000"/>
                  <a:gd name="connsiteY1135" fmla="*/ 8525 h 10000"/>
                  <a:gd name="connsiteX1136" fmla="*/ 7801 w 10000"/>
                  <a:gd name="connsiteY1136" fmla="*/ 8498 h 10000"/>
                  <a:gd name="connsiteX1137" fmla="*/ 7776 w 10000"/>
                  <a:gd name="connsiteY1137" fmla="*/ 8484 h 10000"/>
                  <a:gd name="connsiteX1138" fmla="*/ 7765 w 10000"/>
                  <a:gd name="connsiteY1138" fmla="*/ 8502 h 10000"/>
                  <a:gd name="connsiteX1139" fmla="*/ 7754 w 10000"/>
                  <a:gd name="connsiteY1139" fmla="*/ 8530 h 10000"/>
                  <a:gd name="connsiteX1140" fmla="*/ 7737 w 10000"/>
                  <a:gd name="connsiteY1140" fmla="*/ 8575 h 10000"/>
                  <a:gd name="connsiteX1141" fmla="*/ 7724 w 10000"/>
                  <a:gd name="connsiteY1141" fmla="*/ 8588 h 10000"/>
                  <a:gd name="connsiteX1142" fmla="*/ 7699 w 10000"/>
                  <a:gd name="connsiteY1142" fmla="*/ 8602 h 10000"/>
                  <a:gd name="connsiteX1143" fmla="*/ 7666 w 10000"/>
                  <a:gd name="connsiteY1143" fmla="*/ 8633 h 10000"/>
                  <a:gd name="connsiteX1144" fmla="*/ 7666 w 10000"/>
                  <a:gd name="connsiteY1144" fmla="*/ 8647 h 10000"/>
                  <a:gd name="connsiteX1145" fmla="*/ 7668 w 10000"/>
                  <a:gd name="connsiteY1145" fmla="*/ 8674 h 10000"/>
                  <a:gd name="connsiteX1146" fmla="*/ 7679 w 10000"/>
                  <a:gd name="connsiteY1146" fmla="*/ 8746 h 10000"/>
                  <a:gd name="connsiteX1147" fmla="*/ 7679 w 10000"/>
                  <a:gd name="connsiteY1147" fmla="*/ 8791 h 10000"/>
                  <a:gd name="connsiteX1148" fmla="*/ 7679 w 10000"/>
                  <a:gd name="connsiteY1148" fmla="*/ 8832 h 10000"/>
                  <a:gd name="connsiteX1149" fmla="*/ 7688 w 10000"/>
                  <a:gd name="connsiteY1149" fmla="*/ 8868 h 10000"/>
                  <a:gd name="connsiteX1150" fmla="*/ 7602 w 10000"/>
                  <a:gd name="connsiteY1150" fmla="*/ 8890 h 10000"/>
                  <a:gd name="connsiteX1151" fmla="*/ 7602 w 10000"/>
                  <a:gd name="connsiteY1151" fmla="*/ 8908 h 10000"/>
                  <a:gd name="connsiteX1152" fmla="*/ 7602 w 10000"/>
                  <a:gd name="connsiteY1152" fmla="*/ 8963 h 10000"/>
                  <a:gd name="connsiteX1153" fmla="*/ 7591 w 10000"/>
                  <a:gd name="connsiteY1153" fmla="*/ 8963 h 10000"/>
                  <a:gd name="connsiteX1154" fmla="*/ 7577 w 10000"/>
                  <a:gd name="connsiteY1154" fmla="*/ 8949 h 10000"/>
                  <a:gd name="connsiteX1155" fmla="*/ 7552 w 10000"/>
                  <a:gd name="connsiteY1155" fmla="*/ 8922 h 10000"/>
                  <a:gd name="connsiteX1156" fmla="*/ 7539 w 10000"/>
                  <a:gd name="connsiteY1156" fmla="*/ 8895 h 10000"/>
                  <a:gd name="connsiteX1157" fmla="*/ 7514 w 10000"/>
                  <a:gd name="connsiteY1157" fmla="*/ 8859 h 10000"/>
                  <a:gd name="connsiteX1158" fmla="*/ 7489 w 10000"/>
                  <a:gd name="connsiteY1158" fmla="*/ 8841 h 10000"/>
                  <a:gd name="connsiteX1159" fmla="*/ 7467 w 10000"/>
                  <a:gd name="connsiteY1159" fmla="*/ 8832 h 10000"/>
                  <a:gd name="connsiteX1160" fmla="*/ 7459 w 10000"/>
                  <a:gd name="connsiteY1160" fmla="*/ 8827 h 10000"/>
                  <a:gd name="connsiteX1161" fmla="*/ 7442 w 10000"/>
                  <a:gd name="connsiteY1161" fmla="*/ 8827 h 10000"/>
                  <a:gd name="connsiteX1162" fmla="*/ 7425 w 10000"/>
                  <a:gd name="connsiteY1162" fmla="*/ 8827 h 10000"/>
                  <a:gd name="connsiteX1163" fmla="*/ 7406 w 10000"/>
                  <a:gd name="connsiteY1163" fmla="*/ 8827 h 10000"/>
                  <a:gd name="connsiteX1164" fmla="*/ 7379 w 10000"/>
                  <a:gd name="connsiteY1164" fmla="*/ 8827 h 10000"/>
                  <a:gd name="connsiteX1165" fmla="*/ 7359 w 10000"/>
                  <a:gd name="connsiteY1165" fmla="*/ 8827 h 10000"/>
                  <a:gd name="connsiteX1166" fmla="*/ 7334 w 10000"/>
                  <a:gd name="connsiteY1166" fmla="*/ 8827 h 10000"/>
                  <a:gd name="connsiteX1167" fmla="*/ 7318 w 10000"/>
                  <a:gd name="connsiteY1167" fmla="*/ 8827 h 10000"/>
                  <a:gd name="connsiteX1168" fmla="*/ 7290 w 10000"/>
                  <a:gd name="connsiteY1168" fmla="*/ 8827 h 10000"/>
                  <a:gd name="connsiteX1169" fmla="*/ 7265 w 10000"/>
                  <a:gd name="connsiteY1169" fmla="*/ 8832 h 10000"/>
                  <a:gd name="connsiteX1170" fmla="*/ 7254 w 10000"/>
                  <a:gd name="connsiteY1170" fmla="*/ 8832 h 10000"/>
                  <a:gd name="connsiteX1171" fmla="*/ 7249 w 10000"/>
                  <a:gd name="connsiteY1171" fmla="*/ 8845 h 10000"/>
                  <a:gd name="connsiteX1172" fmla="*/ 7246 w 10000"/>
                  <a:gd name="connsiteY1172" fmla="*/ 8859 h 10000"/>
                  <a:gd name="connsiteX1173" fmla="*/ 7241 w 10000"/>
                  <a:gd name="connsiteY1173" fmla="*/ 8881 h 10000"/>
                  <a:gd name="connsiteX1174" fmla="*/ 7238 w 10000"/>
                  <a:gd name="connsiteY1174" fmla="*/ 8917 h 10000"/>
                  <a:gd name="connsiteX1175" fmla="*/ 7238 w 10000"/>
                  <a:gd name="connsiteY1175" fmla="*/ 8935 h 10000"/>
                  <a:gd name="connsiteX1176" fmla="*/ 7224 w 10000"/>
                  <a:gd name="connsiteY1176" fmla="*/ 8935 h 10000"/>
                  <a:gd name="connsiteX1177" fmla="*/ 7205 w 10000"/>
                  <a:gd name="connsiteY1177" fmla="*/ 8935 h 10000"/>
                  <a:gd name="connsiteX1178" fmla="*/ 7183 w 10000"/>
                  <a:gd name="connsiteY1178" fmla="*/ 8931 h 10000"/>
                  <a:gd name="connsiteX1179" fmla="*/ 7169 w 10000"/>
                  <a:gd name="connsiteY1179" fmla="*/ 8931 h 10000"/>
                  <a:gd name="connsiteX1180" fmla="*/ 7150 w 10000"/>
                  <a:gd name="connsiteY1180" fmla="*/ 8931 h 10000"/>
                  <a:gd name="connsiteX1181" fmla="*/ 7136 w 10000"/>
                  <a:gd name="connsiteY1181" fmla="*/ 8917 h 10000"/>
                  <a:gd name="connsiteX1182" fmla="*/ 7136 w 10000"/>
                  <a:gd name="connsiteY1182" fmla="*/ 8895 h 10000"/>
                  <a:gd name="connsiteX1183" fmla="*/ 7141 w 10000"/>
                  <a:gd name="connsiteY1183" fmla="*/ 8890 h 10000"/>
                  <a:gd name="connsiteX1184" fmla="*/ 7166 w 10000"/>
                  <a:gd name="connsiteY1184" fmla="*/ 8854 h 10000"/>
                  <a:gd name="connsiteX1185" fmla="*/ 7177 w 10000"/>
                  <a:gd name="connsiteY1185" fmla="*/ 8832 h 10000"/>
                  <a:gd name="connsiteX1186" fmla="*/ 7185 w 10000"/>
                  <a:gd name="connsiteY1186" fmla="*/ 8814 h 10000"/>
                  <a:gd name="connsiteX1187" fmla="*/ 7199 w 10000"/>
                  <a:gd name="connsiteY1187" fmla="*/ 8787 h 10000"/>
                  <a:gd name="connsiteX1188" fmla="*/ 7205 w 10000"/>
                  <a:gd name="connsiteY1188" fmla="*/ 8773 h 10000"/>
                  <a:gd name="connsiteX1189" fmla="*/ 7213 w 10000"/>
                  <a:gd name="connsiteY1189" fmla="*/ 8701 h 10000"/>
                  <a:gd name="connsiteX1190" fmla="*/ 7216 w 10000"/>
                  <a:gd name="connsiteY1190" fmla="*/ 8683 h 10000"/>
                  <a:gd name="connsiteX1191" fmla="*/ 7221 w 10000"/>
                  <a:gd name="connsiteY1191" fmla="*/ 8656 h 10000"/>
                  <a:gd name="connsiteX1192" fmla="*/ 7221 w 10000"/>
                  <a:gd name="connsiteY1192" fmla="*/ 8633 h 10000"/>
                  <a:gd name="connsiteX1193" fmla="*/ 7221 w 10000"/>
                  <a:gd name="connsiteY1193" fmla="*/ 8615 h 10000"/>
                  <a:gd name="connsiteX1194" fmla="*/ 7221 w 10000"/>
                  <a:gd name="connsiteY1194" fmla="*/ 8593 h 10000"/>
                  <a:gd name="connsiteX1195" fmla="*/ 7221 w 10000"/>
                  <a:gd name="connsiteY1195" fmla="*/ 8566 h 10000"/>
                  <a:gd name="connsiteX1196" fmla="*/ 7224 w 10000"/>
                  <a:gd name="connsiteY1196" fmla="*/ 8561 h 10000"/>
                  <a:gd name="connsiteX1197" fmla="*/ 7238 w 10000"/>
                  <a:gd name="connsiteY1197" fmla="*/ 8543 h 10000"/>
                  <a:gd name="connsiteX1198" fmla="*/ 7241 w 10000"/>
                  <a:gd name="connsiteY1198" fmla="*/ 8530 h 10000"/>
                  <a:gd name="connsiteX1199" fmla="*/ 7249 w 10000"/>
                  <a:gd name="connsiteY1199" fmla="*/ 8512 h 10000"/>
                  <a:gd name="connsiteX1200" fmla="*/ 7249 w 10000"/>
                  <a:gd name="connsiteY1200" fmla="*/ 8502 h 10000"/>
                  <a:gd name="connsiteX1201" fmla="*/ 7249 w 10000"/>
                  <a:gd name="connsiteY1201" fmla="*/ 8475 h 10000"/>
                  <a:gd name="connsiteX1202" fmla="*/ 7246 w 10000"/>
                  <a:gd name="connsiteY1202" fmla="*/ 8457 h 10000"/>
                  <a:gd name="connsiteX1203" fmla="*/ 7241 w 10000"/>
                  <a:gd name="connsiteY1203" fmla="*/ 8444 h 10000"/>
                  <a:gd name="connsiteX1204" fmla="*/ 7232 w 10000"/>
                  <a:gd name="connsiteY1204" fmla="*/ 8435 h 10000"/>
                  <a:gd name="connsiteX1205" fmla="*/ 7224 w 10000"/>
                  <a:gd name="connsiteY1205" fmla="*/ 8430 h 10000"/>
                  <a:gd name="connsiteX1206" fmla="*/ 7208 w 10000"/>
                  <a:gd name="connsiteY1206" fmla="*/ 8408 h 10000"/>
                  <a:gd name="connsiteX1207" fmla="*/ 7199 w 10000"/>
                  <a:gd name="connsiteY1207" fmla="*/ 8403 h 10000"/>
                  <a:gd name="connsiteX1208" fmla="*/ 7205 w 10000"/>
                  <a:gd name="connsiteY1208" fmla="*/ 8372 h 10000"/>
                  <a:gd name="connsiteX1209" fmla="*/ 7208 w 10000"/>
                  <a:gd name="connsiteY1209" fmla="*/ 8354 h 10000"/>
                  <a:gd name="connsiteX1210" fmla="*/ 7213 w 10000"/>
                  <a:gd name="connsiteY1210" fmla="*/ 8345 h 10000"/>
                  <a:gd name="connsiteX1211" fmla="*/ 7224 w 10000"/>
                  <a:gd name="connsiteY1211" fmla="*/ 8331 h 10000"/>
                  <a:gd name="connsiteX1212" fmla="*/ 7238 w 10000"/>
                  <a:gd name="connsiteY1212" fmla="*/ 8313 h 10000"/>
                  <a:gd name="connsiteX1213" fmla="*/ 7241 w 10000"/>
                  <a:gd name="connsiteY1213" fmla="*/ 8304 h 10000"/>
                  <a:gd name="connsiteX1214" fmla="*/ 7254 w 10000"/>
                  <a:gd name="connsiteY1214" fmla="*/ 8286 h 10000"/>
                  <a:gd name="connsiteX1215" fmla="*/ 7265 w 10000"/>
                  <a:gd name="connsiteY1215" fmla="*/ 8272 h 10000"/>
                  <a:gd name="connsiteX1216" fmla="*/ 7271 w 10000"/>
                  <a:gd name="connsiteY1216" fmla="*/ 8263 h 10000"/>
                  <a:gd name="connsiteX1217" fmla="*/ 7279 w 10000"/>
                  <a:gd name="connsiteY1217" fmla="*/ 8245 h 10000"/>
                  <a:gd name="connsiteX1218" fmla="*/ 7274 w 10000"/>
                  <a:gd name="connsiteY1218" fmla="*/ 8223 h 10000"/>
                  <a:gd name="connsiteX1219" fmla="*/ 7265 w 10000"/>
                  <a:gd name="connsiteY1219" fmla="*/ 8200 h 10000"/>
                  <a:gd name="connsiteX1220" fmla="*/ 7263 w 10000"/>
                  <a:gd name="connsiteY1220" fmla="*/ 8187 h 10000"/>
                  <a:gd name="connsiteX1221" fmla="*/ 7257 w 10000"/>
                  <a:gd name="connsiteY1221" fmla="*/ 8187 h 10000"/>
                  <a:gd name="connsiteX1222" fmla="*/ 7254 w 10000"/>
                  <a:gd name="connsiteY1222" fmla="*/ 8196 h 10000"/>
                  <a:gd name="connsiteX1223" fmla="*/ 7246 w 10000"/>
                  <a:gd name="connsiteY1223" fmla="*/ 8209 h 10000"/>
                  <a:gd name="connsiteX1224" fmla="*/ 7241 w 10000"/>
                  <a:gd name="connsiteY1224" fmla="*/ 8209 h 10000"/>
                  <a:gd name="connsiteX1225" fmla="*/ 7238 w 10000"/>
                  <a:gd name="connsiteY1225" fmla="*/ 8214 h 10000"/>
                  <a:gd name="connsiteX1226" fmla="*/ 7221 w 10000"/>
                  <a:gd name="connsiteY1226" fmla="*/ 8173 h 10000"/>
                  <a:gd name="connsiteX1227" fmla="*/ 7185 w 10000"/>
                  <a:gd name="connsiteY1227" fmla="*/ 8106 h 10000"/>
                  <a:gd name="connsiteX1228" fmla="*/ 7174 w 10000"/>
                  <a:gd name="connsiteY1228" fmla="*/ 8078 h 10000"/>
                  <a:gd name="connsiteX1229" fmla="*/ 7169 w 10000"/>
                  <a:gd name="connsiteY1229" fmla="*/ 8056 h 10000"/>
                  <a:gd name="connsiteX1230" fmla="*/ 7166 w 10000"/>
                  <a:gd name="connsiteY1230" fmla="*/ 8042 h 10000"/>
                  <a:gd name="connsiteX1231" fmla="*/ 7161 w 10000"/>
                  <a:gd name="connsiteY1231" fmla="*/ 8051 h 10000"/>
                  <a:gd name="connsiteX1232" fmla="*/ 7158 w 10000"/>
                  <a:gd name="connsiteY1232" fmla="*/ 8051 h 10000"/>
                  <a:gd name="connsiteX1233" fmla="*/ 7141 w 10000"/>
                  <a:gd name="connsiteY1233" fmla="*/ 8056 h 10000"/>
                  <a:gd name="connsiteX1234" fmla="*/ 7116 w 10000"/>
                  <a:gd name="connsiteY1234" fmla="*/ 8051 h 10000"/>
                  <a:gd name="connsiteX1235" fmla="*/ 7094 w 10000"/>
                  <a:gd name="connsiteY1235" fmla="*/ 8051 h 10000"/>
                  <a:gd name="connsiteX1236" fmla="*/ 7081 w 10000"/>
                  <a:gd name="connsiteY1236" fmla="*/ 8011 h 10000"/>
                  <a:gd name="connsiteX1237" fmla="*/ 7081 w 10000"/>
                  <a:gd name="connsiteY1237" fmla="*/ 8002 h 10000"/>
                  <a:gd name="connsiteX1238" fmla="*/ 7078 w 10000"/>
                  <a:gd name="connsiteY1238" fmla="*/ 7984 h 10000"/>
                  <a:gd name="connsiteX1239" fmla="*/ 7072 w 10000"/>
                  <a:gd name="connsiteY1239" fmla="*/ 7970 h 10000"/>
                  <a:gd name="connsiteX1240" fmla="*/ 7045 w 10000"/>
                  <a:gd name="connsiteY1240" fmla="*/ 7948 h 10000"/>
                  <a:gd name="connsiteX1241" fmla="*/ 7020 w 10000"/>
                  <a:gd name="connsiteY1241" fmla="*/ 7957 h 10000"/>
                  <a:gd name="connsiteX1242" fmla="*/ 7001 w 10000"/>
                  <a:gd name="connsiteY1242" fmla="*/ 7970 h 10000"/>
                  <a:gd name="connsiteX1243" fmla="*/ 6981 w 10000"/>
                  <a:gd name="connsiteY1243" fmla="*/ 7984 h 10000"/>
                  <a:gd name="connsiteX1244" fmla="*/ 6976 w 10000"/>
                  <a:gd name="connsiteY1244" fmla="*/ 7984 h 10000"/>
                  <a:gd name="connsiteX1245" fmla="*/ 6973 w 10000"/>
                  <a:gd name="connsiteY1245" fmla="*/ 7984 h 10000"/>
                  <a:gd name="connsiteX1246" fmla="*/ 6959 w 10000"/>
                  <a:gd name="connsiteY1246" fmla="*/ 7984 h 10000"/>
                  <a:gd name="connsiteX1247" fmla="*/ 6948 w 10000"/>
                  <a:gd name="connsiteY1247" fmla="*/ 7961 h 10000"/>
                  <a:gd name="connsiteX1248" fmla="*/ 6934 w 10000"/>
                  <a:gd name="connsiteY1248" fmla="*/ 7943 h 10000"/>
                  <a:gd name="connsiteX1249" fmla="*/ 6932 w 10000"/>
                  <a:gd name="connsiteY1249" fmla="*/ 7943 h 10000"/>
                  <a:gd name="connsiteX1250" fmla="*/ 6918 w 10000"/>
                  <a:gd name="connsiteY1250" fmla="*/ 7961 h 10000"/>
                  <a:gd name="connsiteX1251" fmla="*/ 6904 w 10000"/>
                  <a:gd name="connsiteY1251" fmla="*/ 7975 h 10000"/>
                  <a:gd name="connsiteX1252" fmla="*/ 6896 w 10000"/>
                  <a:gd name="connsiteY1252" fmla="*/ 7997 h 10000"/>
                  <a:gd name="connsiteX1253" fmla="*/ 6887 w 10000"/>
                  <a:gd name="connsiteY1253" fmla="*/ 8002 h 10000"/>
                  <a:gd name="connsiteX1254" fmla="*/ 6879 w 10000"/>
                  <a:gd name="connsiteY1254" fmla="*/ 8011 h 10000"/>
                  <a:gd name="connsiteX1255" fmla="*/ 6868 w 10000"/>
                  <a:gd name="connsiteY1255" fmla="*/ 8015 h 10000"/>
                  <a:gd name="connsiteX1256" fmla="*/ 6852 w 10000"/>
                  <a:gd name="connsiteY1256" fmla="*/ 8024 h 10000"/>
                  <a:gd name="connsiteX1257" fmla="*/ 6813 w 10000"/>
                  <a:gd name="connsiteY1257" fmla="*/ 8042 h 10000"/>
                  <a:gd name="connsiteX1258" fmla="*/ 6780 w 10000"/>
                  <a:gd name="connsiteY1258" fmla="*/ 8065 h 10000"/>
                  <a:gd name="connsiteX1259" fmla="*/ 6763 w 10000"/>
                  <a:gd name="connsiteY1259" fmla="*/ 8078 h 10000"/>
                  <a:gd name="connsiteX1260" fmla="*/ 6755 w 10000"/>
                  <a:gd name="connsiteY1260" fmla="*/ 8088 h 10000"/>
                  <a:gd name="connsiteX1261" fmla="*/ 6716 w 10000"/>
                  <a:gd name="connsiteY1261" fmla="*/ 8119 h 10000"/>
                  <a:gd name="connsiteX1262" fmla="*/ 6711 w 10000"/>
                  <a:gd name="connsiteY1262" fmla="*/ 8128 h 10000"/>
                  <a:gd name="connsiteX1263" fmla="*/ 6711 w 10000"/>
                  <a:gd name="connsiteY1263" fmla="*/ 8169 h 10000"/>
                  <a:gd name="connsiteX1264" fmla="*/ 6711 w 10000"/>
                  <a:gd name="connsiteY1264" fmla="*/ 8173 h 10000"/>
                  <a:gd name="connsiteX1265" fmla="*/ 6716 w 10000"/>
                  <a:gd name="connsiteY1265" fmla="*/ 8200 h 10000"/>
                  <a:gd name="connsiteX1266" fmla="*/ 6708 w 10000"/>
                  <a:gd name="connsiteY1266" fmla="*/ 8223 h 10000"/>
                  <a:gd name="connsiteX1267" fmla="*/ 6708 w 10000"/>
                  <a:gd name="connsiteY1267" fmla="*/ 8236 h 10000"/>
                  <a:gd name="connsiteX1268" fmla="*/ 6708 w 10000"/>
                  <a:gd name="connsiteY1268" fmla="*/ 8272 h 10000"/>
                  <a:gd name="connsiteX1269" fmla="*/ 6711 w 10000"/>
                  <a:gd name="connsiteY1269" fmla="*/ 8290 h 10000"/>
                  <a:gd name="connsiteX1270" fmla="*/ 6716 w 10000"/>
                  <a:gd name="connsiteY1270" fmla="*/ 8304 h 10000"/>
                  <a:gd name="connsiteX1271" fmla="*/ 6711 w 10000"/>
                  <a:gd name="connsiteY1271" fmla="*/ 8313 h 10000"/>
                  <a:gd name="connsiteX1272" fmla="*/ 6683 w 10000"/>
                  <a:gd name="connsiteY1272" fmla="*/ 8318 h 10000"/>
                  <a:gd name="connsiteX1273" fmla="*/ 6661 w 10000"/>
                  <a:gd name="connsiteY1273" fmla="*/ 8327 h 10000"/>
                  <a:gd name="connsiteX1274" fmla="*/ 6631 w 10000"/>
                  <a:gd name="connsiteY1274" fmla="*/ 8327 h 10000"/>
                  <a:gd name="connsiteX1275" fmla="*/ 6611 w 10000"/>
                  <a:gd name="connsiteY1275" fmla="*/ 8327 h 10000"/>
                  <a:gd name="connsiteX1276" fmla="*/ 6598 w 10000"/>
                  <a:gd name="connsiteY1276" fmla="*/ 8327 h 10000"/>
                  <a:gd name="connsiteX1277" fmla="*/ 6595 w 10000"/>
                  <a:gd name="connsiteY1277" fmla="*/ 8340 h 10000"/>
                  <a:gd name="connsiteX1278" fmla="*/ 6587 w 10000"/>
                  <a:gd name="connsiteY1278" fmla="*/ 8358 h 10000"/>
                  <a:gd name="connsiteX1279" fmla="*/ 6578 w 10000"/>
                  <a:gd name="connsiteY1279" fmla="*/ 8408 h 10000"/>
                  <a:gd name="connsiteX1280" fmla="*/ 6578 w 10000"/>
                  <a:gd name="connsiteY1280" fmla="*/ 8421 h 10000"/>
                  <a:gd name="connsiteX1281" fmla="*/ 6578 w 10000"/>
                  <a:gd name="connsiteY1281" fmla="*/ 8430 h 10000"/>
                  <a:gd name="connsiteX1282" fmla="*/ 6573 w 10000"/>
                  <a:gd name="connsiteY1282" fmla="*/ 8435 h 10000"/>
                  <a:gd name="connsiteX1283" fmla="*/ 6556 w 10000"/>
                  <a:gd name="connsiteY1283" fmla="*/ 8435 h 10000"/>
                  <a:gd name="connsiteX1284" fmla="*/ 6545 w 10000"/>
                  <a:gd name="connsiteY1284" fmla="*/ 8435 h 10000"/>
                  <a:gd name="connsiteX1285" fmla="*/ 6523 w 10000"/>
                  <a:gd name="connsiteY1285" fmla="*/ 8435 h 10000"/>
                  <a:gd name="connsiteX1286" fmla="*/ 6493 w 10000"/>
                  <a:gd name="connsiteY1286" fmla="*/ 8430 h 10000"/>
                  <a:gd name="connsiteX1287" fmla="*/ 6490 w 10000"/>
                  <a:gd name="connsiteY1287" fmla="*/ 8430 h 10000"/>
                  <a:gd name="connsiteX1288" fmla="*/ 6485 w 10000"/>
                  <a:gd name="connsiteY1288" fmla="*/ 8444 h 10000"/>
                  <a:gd name="connsiteX1289" fmla="*/ 6465 w 10000"/>
                  <a:gd name="connsiteY1289" fmla="*/ 8475 h 10000"/>
                  <a:gd name="connsiteX1290" fmla="*/ 6451 w 10000"/>
                  <a:gd name="connsiteY1290" fmla="*/ 8498 h 10000"/>
                  <a:gd name="connsiteX1291" fmla="*/ 6435 w 10000"/>
                  <a:gd name="connsiteY1291" fmla="*/ 8525 h 10000"/>
                  <a:gd name="connsiteX1292" fmla="*/ 6421 w 10000"/>
                  <a:gd name="connsiteY1292" fmla="*/ 8539 h 10000"/>
                  <a:gd name="connsiteX1293" fmla="*/ 6410 w 10000"/>
                  <a:gd name="connsiteY1293" fmla="*/ 8561 h 10000"/>
                  <a:gd name="connsiteX1294" fmla="*/ 6402 w 10000"/>
                  <a:gd name="connsiteY1294" fmla="*/ 8575 h 10000"/>
                  <a:gd name="connsiteX1295" fmla="*/ 6402 w 10000"/>
                  <a:gd name="connsiteY1295" fmla="*/ 8593 h 10000"/>
                  <a:gd name="connsiteX1296" fmla="*/ 6402 w 10000"/>
                  <a:gd name="connsiteY1296" fmla="*/ 8620 h 10000"/>
                  <a:gd name="connsiteX1297" fmla="*/ 6405 w 10000"/>
                  <a:gd name="connsiteY1297" fmla="*/ 8660 h 10000"/>
                  <a:gd name="connsiteX1298" fmla="*/ 6405 w 10000"/>
                  <a:gd name="connsiteY1298" fmla="*/ 8674 h 10000"/>
                  <a:gd name="connsiteX1299" fmla="*/ 6405 w 10000"/>
                  <a:gd name="connsiteY1299" fmla="*/ 8683 h 10000"/>
                  <a:gd name="connsiteX1300" fmla="*/ 6405 w 10000"/>
                  <a:gd name="connsiteY1300" fmla="*/ 8687 h 10000"/>
                  <a:gd name="connsiteX1301" fmla="*/ 6405 w 10000"/>
                  <a:gd name="connsiteY1301" fmla="*/ 8696 h 10000"/>
                  <a:gd name="connsiteX1302" fmla="*/ 6388 w 10000"/>
                  <a:gd name="connsiteY1302" fmla="*/ 8733 h 10000"/>
                  <a:gd name="connsiteX1303" fmla="*/ 6369 w 10000"/>
                  <a:gd name="connsiteY1303" fmla="*/ 8746 h 10000"/>
                  <a:gd name="connsiteX1304" fmla="*/ 6333 w 10000"/>
                  <a:gd name="connsiteY1304" fmla="*/ 8773 h 10000"/>
                  <a:gd name="connsiteX1305" fmla="*/ 6313 w 10000"/>
                  <a:gd name="connsiteY1305" fmla="*/ 8787 h 10000"/>
                  <a:gd name="connsiteX1306" fmla="*/ 6291 w 10000"/>
                  <a:gd name="connsiteY1306" fmla="*/ 8805 h 10000"/>
                  <a:gd name="connsiteX1307" fmla="*/ 6280 w 10000"/>
                  <a:gd name="connsiteY1307" fmla="*/ 8814 h 10000"/>
                  <a:gd name="connsiteX1308" fmla="*/ 6250 w 10000"/>
                  <a:gd name="connsiteY1308" fmla="*/ 8805 h 10000"/>
                  <a:gd name="connsiteX1309" fmla="*/ 6233 w 10000"/>
                  <a:gd name="connsiteY1309" fmla="*/ 8805 h 10000"/>
                  <a:gd name="connsiteX1310" fmla="*/ 6220 w 10000"/>
                  <a:gd name="connsiteY1310" fmla="*/ 8805 h 10000"/>
                  <a:gd name="connsiteX1311" fmla="*/ 6200 w 10000"/>
                  <a:gd name="connsiteY1311" fmla="*/ 8805 h 10000"/>
                  <a:gd name="connsiteX1312" fmla="*/ 6184 w 10000"/>
                  <a:gd name="connsiteY1312" fmla="*/ 8805 h 10000"/>
                  <a:gd name="connsiteX1313" fmla="*/ 6716 w 10000"/>
                  <a:gd name="connsiteY1313" fmla="*/ 6653 h 10000"/>
                  <a:gd name="connsiteX1314" fmla="*/ 6747 w 10000"/>
                  <a:gd name="connsiteY1314" fmla="*/ 6856 h 10000"/>
                  <a:gd name="connsiteX1315" fmla="*/ 6747 w 10000"/>
                  <a:gd name="connsiteY1315" fmla="*/ 6910 h 10000"/>
                  <a:gd name="connsiteX1316" fmla="*/ 6727 w 10000"/>
                  <a:gd name="connsiteY1316" fmla="*/ 6960 h 10000"/>
                  <a:gd name="connsiteX1317" fmla="*/ 6675 w 10000"/>
                  <a:gd name="connsiteY1317" fmla="*/ 7041 h 10000"/>
                  <a:gd name="connsiteX1318" fmla="*/ 6667 w 10000"/>
                  <a:gd name="connsiteY1318" fmla="*/ 7082 h 10000"/>
                  <a:gd name="connsiteX1319" fmla="*/ 6675 w 10000"/>
                  <a:gd name="connsiteY1319" fmla="*/ 7158 h 10000"/>
                  <a:gd name="connsiteX1320" fmla="*/ 6683 w 10000"/>
                  <a:gd name="connsiteY1320" fmla="*/ 7199 h 10000"/>
                  <a:gd name="connsiteX1321" fmla="*/ 6703 w 10000"/>
                  <a:gd name="connsiteY1321" fmla="*/ 7212 h 10000"/>
                  <a:gd name="connsiteX1322" fmla="*/ 6719 w 10000"/>
                  <a:gd name="connsiteY1322" fmla="*/ 7181 h 10000"/>
                  <a:gd name="connsiteX1323" fmla="*/ 6749 w 10000"/>
                  <a:gd name="connsiteY1323" fmla="*/ 7050 h 10000"/>
                  <a:gd name="connsiteX1324" fmla="*/ 6772 w 10000"/>
                  <a:gd name="connsiteY1324" fmla="*/ 6987 h 10000"/>
                  <a:gd name="connsiteX1325" fmla="*/ 6788 w 10000"/>
                  <a:gd name="connsiteY1325" fmla="*/ 6987 h 10000"/>
                  <a:gd name="connsiteX1326" fmla="*/ 6783 w 10000"/>
                  <a:gd name="connsiteY1326" fmla="*/ 7077 h 10000"/>
                  <a:gd name="connsiteX1327" fmla="*/ 6871 w 10000"/>
                  <a:gd name="connsiteY1327" fmla="*/ 6748 h 10000"/>
                  <a:gd name="connsiteX1328" fmla="*/ 6912 w 10000"/>
                  <a:gd name="connsiteY1328" fmla="*/ 6581 h 10000"/>
                  <a:gd name="connsiteX1329" fmla="*/ 6912 w 10000"/>
                  <a:gd name="connsiteY1329" fmla="*/ 6567 h 10000"/>
                  <a:gd name="connsiteX1330" fmla="*/ 6827 w 10000"/>
                  <a:gd name="connsiteY1330" fmla="*/ 6631 h 10000"/>
                  <a:gd name="connsiteX1331" fmla="*/ 6184 w 10000"/>
                  <a:gd name="connsiteY1331" fmla="*/ 8805 h 10000"/>
                  <a:gd name="connsiteX0" fmla="*/ 6184 w 10000"/>
                  <a:gd name="connsiteY0" fmla="*/ 8805 h 10000"/>
                  <a:gd name="connsiteX1" fmla="*/ 6175 w 10000"/>
                  <a:gd name="connsiteY1" fmla="*/ 8800 h 10000"/>
                  <a:gd name="connsiteX2" fmla="*/ 6167 w 10000"/>
                  <a:gd name="connsiteY2" fmla="*/ 8832 h 10000"/>
                  <a:gd name="connsiteX3" fmla="*/ 6167 w 10000"/>
                  <a:gd name="connsiteY3" fmla="*/ 8845 h 10000"/>
                  <a:gd name="connsiteX4" fmla="*/ 6140 w 10000"/>
                  <a:gd name="connsiteY4" fmla="*/ 8877 h 10000"/>
                  <a:gd name="connsiteX5" fmla="*/ 6098 w 10000"/>
                  <a:gd name="connsiteY5" fmla="*/ 8904 h 10000"/>
                  <a:gd name="connsiteX6" fmla="*/ 6090 w 10000"/>
                  <a:gd name="connsiteY6" fmla="*/ 8904 h 10000"/>
                  <a:gd name="connsiteX7" fmla="*/ 6082 w 10000"/>
                  <a:gd name="connsiteY7" fmla="*/ 8904 h 10000"/>
                  <a:gd name="connsiteX8" fmla="*/ 6082 w 10000"/>
                  <a:gd name="connsiteY8" fmla="*/ 8958 h 10000"/>
                  <a:gd name="connsiteX9" fmla="*/ 6082 w 10000"/>
                  <a:gd name="connsiteY9" fmla="*/ 8963 h 10000"/>
                  <a:gd name="connsiteX10" fmla="*/ 6079 w 10000"/>
                  <a:gd name="connsiteY10" fmla="*/ 9012 h 10000"/>
                  <a:gd name="connsiteX11" fmla="*/ 6073 w 10000"/>
                  <a:gd name="connsiteY11" fmla="*/ 9066 h 10000"/>
                  <a:gd name="connsiteX12" fmla="*/ 6073 w 10000"/>
                  <a:gd name="connsiteY12" fmla="*/ 9120 h 10000"/>
                  <a:gd name="connsiteX13" fmla="*/ 6073 w 10000"/>
                  <a:gd name="connsiteY13" fmla="*/ 9147 h 10000"/>
                  <a:gd name="connsiteX14" fmla="*/ 6073 w 10000"/>
                  <a:gd name="connsiteY14" fmla="*/ 9197 h 10000"/>
                  <a:gd name="connsiteX15" fmla="*/ 6068 w 10000"/>
                  <a:gd name="connsiteY15" fmla="*/ 9233 h 10000"/>
                  <a:gd name="connsiteX16" fmla="*/ 6065 w 10000"/>
                  <a:gd name="connsiteY16" fmla="*/ 9301 h 10000"/>
                  <a:gd name="connsiteX17" fmla="*/ 6065 w 10000"/>
                  <a:gd name="connsiteY17" fmla="*/ 9350 h 10000"/>
                  <a:gd name="connsiteX18" fmla="*/ 6060 w 10000"/>
                  <a:gd name="connsiteY18" fmla="*/ 9382 h 10000"/>
                  <a:gd name="connsiteX19" fmla="*/ 6060 w 10000"/>
                  <a:gd name="connsiteY19" fmla="*/ 9409 h 10000"/>
                  <a:gd name="connsiteX20" fmla="*/ 6051 w 10000"/>
                  <a:gd name="connsiteY20" fmla="*/ 9423 h 10000"/>
                  <a:gd name="connsiteX21" fmla="*/ 6049 w 10000"/>
                  <a:gd name="connsiteY21" fmla="*/ 9436 h 10000"/>
                  <a:gd name="connsiteX22" fmla="*/ 6035 w 10000"/>
                  <a:gd name="connsiteY22" fmla="*/ 9450 h 10000"/>
                  <a:gd name="connsiteX23" fmla="*/ 6026 w 10000"/>
                  <a:gd name="connsiteY23" fmla="*/ 9459 h 10000"/>
                  <a:gd name="connsiteX24" fmla="*/ 6018 w 10000"/>
                  <a:gd name="connsiteY24" fmla="*/ 9445 h 10000"/>
                  <a:gd name="connsiteX25" fmla="*/ 6007 w 10000"/>
                  <a:gd name="connsiteY25" fmla="*/ 9409 h 10000"/>
                  <a:gd name="connsiteX26" fmla="*/ 5985 w 10000"/>
                  <a:gd name="connsiteY26" fmla="*/ 9369 h 10000"/>
                  <a:gd name="connsiteX27" fmla="*/ 5969 w 10000"/>
                  <a:gd name="connsiteY27" fmla="*/ 9332 h 10000"/>
                  <a:gd name="connsiteX28" fmla="*/ 5955 w 10000"/>
                  <a:gd name="connsiteY28" fmla="*/ 9314 h 10000"/>
                  <a:gd name="connsiteX29" fmla="*/ 5952 w 10000"/>
                  <a:gd name="connsiteY29" fmla="*/ 9305 h 10000"/>
                  <a:gd name="connsiteX30" fmla="*/ 5935 w 10000"/>
                  <a:gd name="connsiteY30" fmla="*/ 9305 h 10000"/>
                  <a:gd name="connsiteX31" fmla="*/ 5922 w 10000"/>
                  <a:gd name="connsiteY31" fmla="*/ 9319 h 10000"/>
                  <a:gd name="connsiteX32" fmla="*/ 5913 w 10000"/>
                  <a:gd name="connsiteY32" fmla="*/ 9328 h 10000"/>
                  <a:gd name="connsiteX33" fmla="*/ 5905 w 10000"/>
                  <a:gd name="connsiteY33" fmla="*/ 9332 h 10000"/>
                  <a:gd name="connsiteX34" fmla="*/ 5897 w 10000"/>
                  <a:gd name="connsiteY34" fmla="*/ 9350 h 10000"/>
                  <a:gd name="connsiteX35" fmla="*/ 5875 w 10000"/>
                  <a:gd name="connsiteY35" fmla="*/ 9364 h 10000"/>
                  <a:gd name="connsiteX36" fmla="*/ 5850 w 10000"/>
                  <a:gd name="connsiteY36" fmla="*/ 9391 h 10000"/>
                  <a:gd name="connsiteX37" fmla="*/ 5833 w 10000"/>
                  <a:gd name="connsiteY37" fmla="*/ 9405 h 10000"/>
                  <a:gd name="connsiteX38" fmla="*/ 5822 w 10000"/>
                  <a:gd name="connsiteY38" fmla="*/ 9409 h 10000"/>
                  <a:gd name="connsiteX39" fmla="*/ 5800 w 10000"/>
                  <a:gd name="connsiteY39" fmla="*/ 9423 h 10000"/>
                  <a:gd name="connsiteX40" fmla="*/ 5784 w 10000"/>
                  <a:gd name="connsiteY40" fmla="*/ 9436 h 10000"/>
                  <a:gd name="connsiteX41" fmla="*/ 5767 w 10000"/>
                  <a:gd name="connsiteY41" fmla="*/ 9450 h 10000"/>
                  <a:gd name="connsiteX42" fmla="*/ 5751 w 10000"/>
                  <a:gd name="connsiteY42" fmla="*/ 9463 h 10000"/>
                  <a:gd name="connsiteX43" fmla="*/ 5745 w 10000"/>
                  <a:gd name="connsiteY43" fmla="*/ 9472 h 10000"/>
                  <a:gd name="connsiteX44" fmla="*/ 5751 w 10000"/>
                  <a:gd name="connsiteY44" fmla="*/ 9477 h 10000"/>
                  <a:gd name="connsiteX45" fmla="*/ 5762 w 10000"/>
                  <a:gd name="connsiteY45" fmla="*/ 9504 h 10000"/>
                  <a:gd name="connsiteX46" fmla="*/ 5767 w 10000"/>
                  <a:gd name="connsiteY46" fmla="*/ 9526 h 10000"/>
                  <a:gd name="connsiteX47" fmla="*/ 5784 w 10000"/>
                  <a:gd name="connsiteY47" fmla="*/ 9576 h 10000"/>
                  <a:gd name="connsiteX48" fmla="*/ 5797 w 10000"/>
                  <a:gd name="connsiteY48" fmla="*/ 9603 h 10000"/>
                  <a:gd name="connsiteX49" fmla="*/ 5808 w 10000"/>
                  <a:gd name="connsiteY49" fmla="*/ 9644 h 10000"/>
                  <a:gd name="connsiteX50" fmla="*/ 5822 w 10000"/>
                  <a:gd name="connsiteY50" fmla="*/ 9671 h 10000"/>
                  <a:gd name="connsiteX51" fmla="*/ 5825 w 10000"/>
                  <a:gd name="connsiteY51" fmla="*/ 9684 h 10000"/>
                  <a:gd name="connsiteX52" fmla="*/ 5831 w 10000"/>
                  <a:gd name="connsiteY52" fmla="*/ 9684 h 10000"/>
                  <a:gd name="connsiteX53" fmla="*/ 5825 w 10000"/>
                  <a:gd name="connsiteY53" fmla="*/ 9698 h 10000"/>
                  <a:gd name="connsiteX54" fmla="*/ 5806 w 10000"/>
                  <a:gd name="connsiteY54" fmla="*/ 9725 h 10000"/>
                  <a:gd name="connsiteX55" fmla="*/ 5792 w 10000"/>
                  <a:gd name="connsiteY55" fmla="*/ 9738 h 10000"/>
                  <a:gd name="connsiteX56" fmla="*/ 5737 w 10000"/>
                  <a:gd name="connsiteY56" fmla="*/ 9793 h 10000"/>
                  <a:gd name="connsiteX57" fmla="*/ 5728 w 10000"/>
                  <a:gd name="connsiteY57" fmla="*/ 9806 h 10000"/>
                  <a:gd name="connsiteX58" fmla="*/ 5712 w 10000"/>
                  <a:gd name="connsiteY58" fmla="*/ 9815 h 10000"/>
                  <a:gd name="connsiteX59" fmla="*/ 5690 w 10000"/>
                  <a:gd name="connsiteY59" fmla="*/ 9838 h 10000"/>
                  <a:gd name="connsiteX60" fmla="*/ 5679 w 10000"/>
                  <a:gd name="connsiteY60" fmla="*/ 9842 h 10000"/>
                  <a:gd name="connsiteX61" fmla="*/ 5665 w 10000"/>
                  <a:gd name="connsiteY61" fmla="*/ 9842 h 10000"/>
                  <a:gd name="connsiteX62" fmla="*/ 5648 w 10000"/>
                  <a:gd name="connsiteY62" fmla="*/ 9851 h 10000"/>
                  <a:gd name="connsiteX63" fmla="*/ 5621 w 10000"/>
                  <a:gd name="connsiteY63" fmla="*/ 9892 h 10000"/>
                  <a:gd name="connsiteX64" fmla="*/ 5544 w 10000"/>
                  <a:gd name="connsiteY64" fmla="*/ 9946 h 10000"/>
                  <a:gd name="connsiteX65" fmla="*/ 5406 w 10000"/>
                  <a:gd name="connsiteY65" fmla="*/ 10000 h 10000"/>
                  <a:gd name="connsiteX66" fmla="*/ 5350 w 10000"/>
                  <a:gd name="connsiteY66" fmla="*/ 9986 h 10000"/>
                  <a:gd name="connsiteX67" fmla="*/ 5342 w 10000"/>
                  <a:gd name="connsiteY67" fmla="*/ 9950 h 10000"/>
                  <a:gd name="connsiteX68" fmla="*/ 5342 w 10000"/>
                  <a:gd name="connsiteY68" fmla="*/ 9932 h 10000"/>
                  <a:gd name="connsiteX69" fmla="*/ 5342 w 10000"/>
                  <a:gd name="connsiteY69" fmla="*/ 9923 h 10000"/>
                  <a:gd name="connsiteX70" fmla="*/ 5342 w 10000"/>
                  <a:gd name="connsiteY70" fmla="*/ 9919 h 10000"/>
                  <a:gd name="connsiteX71" fmla="*/ 5348 w 10000"/>
                  <a:gd name="connsiteY71" fmla="*/ 9919 h 10000"/>
                  <a:gd name="connsiteX72" fmla="*/ 5348 w 10000"/>
                  <a:gd name="connsiteY72" fmla="*/ 9910 h 10000"/>
                  <a:gd name="connsiteX73" fmla="*/ 5350 w 10000"/>
                  <a:gd name="connsiteY73" fmla="*/ 9910 h 10000"/>
                  <a:gd name="connsiteX74" fmla="*/ 5350 w 10000"/>
                  <a:gd name="connsiteY74" fmla="*/ 9905 h 10000"/>
                  <a:gd name="connsiteX75" fmla="*/ 5356 w 10000"/>
                  <a:gd name="connsiteY75" fmla="*/ 9905 h 10000"/>
                  <a:gd name="connsiteX76" fmla="*/ 5356 w 10000"/>
                  <a:gd name="connsiteY76" fmla="*/ 9896 h 10000"/>
                  <a:gd name="connsiteX77" fmla="*/ 5359 w 10000"/>
                  <a:gd name="connsiteY77" fmla="*/ 9896 h 10000"/>
                  <a:gd name="connsiteX78" fmla="*/ 5359 w 10000"/>
                  <a:gd name="connsiteY78" fmla="*/ 9892 h 10000"/>
                  <a:gd name="connsiteX79" fmla="*/ 5364 w 10000"/>
                  <a:gd name="connsiteY79" fmla="*/ 9892 h 10000"/>
                  <a:gd name="connsiteX80" fmla="*/ 5364 w 10000"/>
                  <a:gd name="connsiteY80" fmla="*/ 9883 h 10000"/>
                  <a:gd name="connsiteX81" fmla="*/ 5359 w 10000"/>
                  <a:gd name="connsiteY81" fmla="*/ 9883 h 10000"/>
                  <a:gd name="connsiteX82" fmla="*/ 5359 w 10000"/>
                  <a:gd name="connsiteY82" fmla="*/ 9878 h 10000"/>
                  <a:gd name="connsiteX83" fmla="*/ 5359 w 10000"/>
                  <a:gd name="connsiteY83" fmla="*/ 9869 h 10000"/>
                  <a:gd name="connsiteX84" fmla="*/ 5356 w 10000"/>
                  <a:gd name="connsiteY84" fmla="*/ 9869 h 10000"/>
                  <a:gd name="connsiteX85" fmla="*/ 5356 w 10000"/>
                  <a:gd name="connsiteY85" fmla="*/ 9865 h 10000"/>
                  <a:gd name="connsiteX86" fmla="*/ 5350 w 10000"/>
                  <a:gd name="connsiteY86" fmla="*/ 9865 h 10000"/>
                  <a:gd name="connsiteX87" fmla="*/ 5350 w 10000"/>
                  <a:gd name="connsiteY87" fmla="*/ 9856 h 10000"/>
                  <a:gd name="connsiteX88" fmla="*/ 5348 w 10000"/>
                  <a:gd name="connsiteY88" fmla="*/ 9856 h 10000"/>
                  <a:gd name="connsiteX89" fmla="*/ 5348 w 10000"/>
                  <a:gd name="connsiteY89" fmla="*/ 9851 h 10000"/>
                  <a:gd name="connsiteX90" fmla="*/ 5348 w 10000"/>
                  <a:gd name="connsiteY90" fmla="*/ 9842 h 10000"/>
                  <a:gd name="connsiteX91" fmla="*/ 5348 w 10000"/>
                  <a:gd name="connsiteY91" fmla="*/ 9838 h 10000"/>
                  <a:gd name="connsiteX92" fmla="*/ 5348 w 10000"/>
                  <a:gd name="connsiteY92" fmla="*/ 9829 h 10000"/>
                  <a:gd name="connsiteX93" fmla="*/ 5348 w 10000"/>
                  <a:gd name="connsiteY93" fmla="*/ 9820 h 10000"/>
                  <a:gd name="connsiteX94" fmla="*/ 5348 w 10000"/>
                  <a:gd name="connsiteY94" fmla="*/ 9815 h 10000"/>
                  <a:gd name="connsiteX95" fmla="*/ 5348 w 10000"/>
                  <a:gd name="connsiteY95" fmla="*/ 9806 h 10000"/>
                  <a:gd name="connsiteX96" fmla="*/ 5350 w 10000"/>
                  <a:gd name="connsiteY96" fmla="*/ 9806 h 10000"/>
                  <a:gd name="connsiteX97" fmla="*/ 5350 w 10000"/>
                  <a:gd name="connsiteY97" fmla="*/ 9802 h 10000"/>
                  <a:gd name="connsiteX98" fmla="*/ 5350 w 10000"/>
                  <a:gd name="connsiteY98" fmla="*/ 9793 h 10000"/>
                  <a:gd name="connsiteX99" fmla="*/ 5356 w 10000"/>
                  <a:gd name="connsiteY99" fmla="*/ 9788 h 10000"/>
                  <a:gd name="connsiteX100" fmla="*/ 5356 w 10000"/>
                  <a:gd name="connsiteY100" fmla="*/ 9779 h 10000"/>
                  <a:gd name="connsiteX101" fmla="*/ 5359 w 10000"/>
                  <a:gd name="connsiteY101" fmla="*/ 9779 h 10000"/>
                  <a:gd name="connsiteX102" fmla="*/ 5359 w 10000"/>
                  <a:gd name="connsiteY102" fmla="*/ 9774 h 10000"/>
                  <a:gd name="connsiteX103" fmla="*/ 5364 w 10000"/>
                  <a:gd name="connsiteY103" fmla="*/ 9765 h 10000"/>
                  <a:gd name="connsiteX104" fmla="*/ 5397 w 10000"/>
                  <a:gd name="connsiteY104" fmla="*/ 9698 h 10000"/>
                  <a:gd name="connsiteX105" fmla="*/ 5397 w 10000"/>
                  <a:gd name="connsiteY105" fmla="*/ 9662 h 10000"/>
                  <a:gd name="connsiteX106" fmla="*/ 5381 w 10000"/>
                  <a:gd name="connsiteY106" fmla="*/ 9648 h 10000"/>
                  <a:gd name="connsiteX107" fmla="*/ 5381 w 10000"/>
                  <a:gd name="connsiteY107" fmla="*/ 9608 h 10000"/>
                  <a:gd name="connsiteX108" fmla="*/ 5400 w 10000"/>
                  <a:gd name="connsiteY108" fmla="*/ 9590 h 10000"/>
                  <a:gd name="connsiteX109" fmla="*/ 5392 w 10000"/>
                  <a:gd name="connsiteY109" fmla="*/ 9553 h 10000"/>
                  <a:gd name="connsiteX110" fmla="*/ 5375 w 10000"/>
                  <a:gd name="connsiteY110" fmla="*/ 9526 h 10000"/>
                  <a:gd name="connsiteX111" fmla="*/ 5350 w 10000"/>
                  <a:gd name="connsiteY111" fmla="*/ 9504 h 10000"/>
                  <a:gd name="connsiteX112" fmla="*/ 5323 w 10000"/>
                  <a:gd name="connsiteY112" fmla="*/ 9562 h 10000"/>
                  <a:gd name="connsiteX113" fmla="*/ 5309 w 10000"/>
                  <a:gd name="connsiteY113" fmla="*/ 9535 h 10000"/>
                  <a:gd name="connsiteX114" fmla="*/ 5312 w 10000"/>
                  <a:gd name="connsiteY114" fmla="*/ 9436 h 10000"/>
                  <a:gd name="connsiteX115" fmla="*/ 5276 w 10000"/>
                  <a:gd name="connsiteY115" fmla="*/ 9409 h 10000"/>
                  <a:gd name="connsiteX116" fmla="*/ 5270 w 10000"/>
                  <a:gd name="connsiteY116" fmla="*/ 9418 h 10000"/>
                  <a:gd name="connsiteX117" fmla="*/ 5259 w 10000"/>
                  <a:gd name="connsiteY117" fmla="*/ 9423 h 10000"/>
                  <a:gd name="connsiteX118" fmla="*/ 5243 w 10000"/>
                  <a:gd name="connsiteY118" fmla="*/ 9445 h 10000"/>
                  <a:gd name="connsiteX119" fmla="*/ 5229 w 10000"/>
                  <a:gd name="connsiteY119" fmla="*/ 9450 h 10000"/>
                  <a:gd name="connsiteX120" fmla="*/ 5221 w 10000"/>
                  <a:gd name="connsiteY120" fmla="*/ 9459 h 10000"/>
                  <a:gd name="connsiteX121" fmla="*/ 5199 w 10000"/>
                  <a:gd name="connsiteY121" fmla="*/ 9463 h 10000"/>
                  <a:gd name="connsiteX122" fmla="*/ 5179 w 10000"/>
                  <a:gd name="connsiteY122" fmla="*/ 9463 h 10000"/>
                  <a:gd name="connsiteX123" fmla="*/ 5166 w 10000"/>
                  <a:gd name="connsiteY123" fmla="*/ 9450 h 10000"/>
                  <a:gd name="connsiteX124" fmla="*/ 5155 w 10000"/>
                  <a:gd name="connsiteY124" fmla="*/ 9432 h 10000"/>
                  <a:gd name="connsiteX125" fmla="*/ 5149 w 10000"/>
                  <a:gd name="connsiteY125" fmla="*/ 9432 h 10000"/>
                  <a:gd name="connsiteX126" fmla="*/ 5146 w 10000"/>
                  <a:gd name="connsiteY126" fmla="*/ 9432 h 10000"/>
                  <a:gd name="connsiteX127" fmla="*/ 5146 w 10000"/>
                  <a:gd name="connsiteY127" fmla="*/ 9436 h 10000"/>
                  <a:gd name="connsiteX128" fmla="*/ 5132 w 10000"/>
                  <a:gd name="connsiteY128" fmla="*/ 9445 h 10000"/>
                  <a:gd name="connsiteX129" fmla="*/ 5124 w 10000"/>
                  <a:gd name="connsiteY129" fmla="*/ 9463 h 10000"/>
                  <a:gd name="connsiteX130" fmla="*/ 5119 w 10000"/>
                  <a:gd name="connsiteY130" fmla="*/ 9472 h 10000"/>
                  <a:gd name="connsiteX131" fmla="*/ 5094 w 10000"/>
                  <a:gd name="connsiteY131" fmla="*/ 9486 h 10000"/>
                  <a:gd name="connsiteX132" fmla="*/ 5075 w 10000"/>
                  <a:gd name="connsiteY132" fmla="*/ 9490 h 10000"/>
                  <a:gd name="connsiteX133" fmla="*/ 5058 w 10000"/>
                  <a:gd name="connsiteY133" fmla="*/ 9499 h 10000"/>
                  <a:gd name="connsiteX134" fmla="*/ 5028 w 10000"/>
                  <a:gd name="connsiteY134" fmla="*/ 9513 h 10000"/>
                  <a:gd name="connsiteX135" fmla="*/ 5006 w 10000"/>
                  <a:gd name="connsiteY135" fmla="*/ 9522 h 10000"/>
                  <a:gd name="connsiteX136" fmla="*/ 4986 w 10000"/>
                  <a:gd name="connsiteY136" fmla="*/ 9535 h 10000"/>
                  <a:gd name="connsiteX137" fmla="*/ 4948 w 10000"/>
                  <a:gd name="connsiteY137" fmla="*/ 9549 h 10000"/>
                  <a:gd name="connsiteX138" fmla="*/ 4925 w 10000"/>
                  <a:gd name="connsiteY138" fmla="*/ 9549 h 10000"/>
                  <a:gd name="connsiteX139" fmla="*/ 4906 w 10000"/>
                  <a:gd name="connsiteY139" fmla="*/ 9549 h 10000"/>
                  <a:gd name="connsiteX140" fmla="*/ 4892 w 10000"/>
                  <a:gd name="connsiteY140" fmla="*/ 9553 h 10000"/>
                  <a:gd name="connsiteX141" fmla="*/ 4890 w 10000"/>
                  <a:gd name="connsiteY141" fmla="*/ 9562 h 10000"/>
                  <a:gd name="connsiteX142" fmla="*/ 4881 w 10000"/>
                  <a:gd name="connsiteY142" fmla="*/ 9576 h 10000"/>
                  <a:gd name="connsiteX143" fmla="*/ 4873 w 10000"/>
                  <a:gd name="connsiteY143" fmla="*/ 9594 h 10000"/>
                  <a:gd name="connsiteX144" fmla="*/ 4868 w 10000"/>
                  <a:gd name="connsiteY144" fmla="*/ 9581 h 10000"/>
                  <a:gd name="connsiteX145" fmla="*/ 4865 w 10000"/>
                  <a:gd name="connsiteY145" fmla="*/ 9567 h 10000"/>
                  <a:gd name="connsiteX146" fmla="*/ 4851 w 10000"/>
                  <a:gd name="connsiteY146" fmla="*/ 9567 h 10000"/>
                  <a:gd name="connsiteX147" fmla="*/ 4848 w 10000"/>
                  <a:gd name="connsiteY147" fmla="*/ 9576 h 10000"/>
                  <a:gd name="connsiteX148" fmla="*/ 4829 w 10000"/>
                  <a:gd name="connsiteY148" fmla="*/ 9581 h 10000"/>
                  <a:gd name="connsiteX149" fmla="*/ 4818 w 10000"/>
                  <a:gd name="connsiteY149" fmla="*/ 9576 h 10000"/>
                  <a:gd name="connsiteX150" fmla="*/ 4810 w 10000"/>
                  <a:gd name="connsiteY150" fmla="*/ 9576 h 10000"/>
                  <a:gd name="connsiteX151" fmla="*/ 4796 w 10000"/>
                  <a:gd name="connsiteY151" fmla="*/ 9581 h 10000"/>
                  <a:gd name="connsiteX152" fmla="*/ 4788 w 10000"/>
                  <a:gd name="connsiteY152" fmla="*/ 9576 h 10000"/>
                  <a:gd name="connsiteX153" fmla="*/ 4779 w 10000"/>
                  <a:gd name="connsiteY153" fmla="*/ 9576 h 10000"/>
                  <a:gd name="connsiteX154" fmla="*/ 4768 w 10000"/>
                  <a:gd name="connsiteY154" fmla="*/ 9581 h 10000"/>
                  <a:gd name="connsiteX155" fmla="*/ 4760 w 10000"/>
                  <a:gd name="connsiteY155" fmla="*/ 9553 h 10000"/>
                  <a:gd name="connsiteX156" fmla="*/ 4754 w 10000"/>
                  <a:gd name="connsiteY156" fmla="*/ 9526 h 10000"/>
                  <a:gd name="connsiteX157" fmla="*/ 4754 w 10000"/>
                  <a:gd name="connsiteY157" fmla="*/ 9486 h 10000"/>
                  <a:gd name="connsiteX158" fmla="*/ 4754 w 10000"/>
                  <a:gd name="connsiteY158" fmla="*/ 9445 h 10000"/>
                  <a:gd name="connsiteX159" fmla="*/ 4760 w 10000"/>
                  <a:gd name="connsiteY159" fmla="*/ 9432 h 10000"/>
                  <a:gd name="connsiteX160" fmla="*/ 4760 w 10000"/>
                  <a:gd name="connsiteY160" fmla="*/ 9396 h 10000"/>
                  <a:gd name="connsiteX161" fmla="*/ 4760 w 10000"/>
                  <a:gd name="connsiteY161" fmla="*/ 9382 h 10000"/>
                  <a:gd name="connsiteX162" fmla="*/ 4760 w 10000"/>
                  <a:gd name="connsiteY162" fmla="*/ 9355 h 10000"/>
                  <a:gd name="connsiteX163" fmla="*/ 4749 w 10000"/>
                  <a:gd name="connsiteY163" fmla="*/ 9341 h 10000"/>
                  <a:gd name="connsiteX164" fmla="*/ 4746 w 10000"/>
                  <a:gd name="connsiteY164" fmla="*/ 9332 h 10000"/>
                  <a:gd name="connsiteX165" fmla="*/ 4732 w 10000"/>
                  <a:gd name="connsiteY165" fmla="*/ 9328 h 10000"/>
                  <a:gd name="connsiteX166" fmla="*/ 4716 w 10000"/>
                  <a:gd name="connsiteY166" fmla="*/ 9292 h 10000"/>
                  <a:gd name="connsiteX167" fmla="*/ 4705 w 10000"/>
                  <a:gd name="connsiteY167" fmla="*/ 9274 h 10000"/>
                  <a:gd name="connsiteX168" fmla="*/ 4699 w 10000"/>
                  <a:gd name="connsiteY168" fmla="*/ 9278 h 10000"/>
                  <a:gd name="connsiteX169" fmla="*/ 4696 w 10000"/>
                  <a:gd name="connsiteY169" fmla="*/ 9287 h 10000"/>
                  <a:gd name="connsiteX170" fmla="*/ 4680 w 10000"/>
                  <a:gd name="connsiteY170" fmla="*/ 9292 h 10000"/>
                  <a:gd name="connsiteX171" fmla="*/ 4672 w 10000"/>
                  <a:gd name="connsiteY171" fmla="*/ 9274 h 10000"/>
                  <a:gd name="connsiteX172" fmla="*/ 4636 w 10000"/>
                  <a:gd name="connsiteY172" fmla="*/ 9224 h 10000"/>
                  <a:gd name="connsiteX173" fmla="*/ 4616 w 10000"/>
                  <a:gd name="connsiteY173" fmla="*/ 9211 h 10000"/>
                  <a:gd name="connsiteX174" fmla="*/ 4608 w 10000"/>
                  <a:gd name="connsiteY174" fmla="*/ 9206 h 10000"/>
                  <a:gd name="connsiteX175" fmla="*/ 4616 w 10000"/>
                  <a:gd name="connsiteY175" fmla="*/ 9193 h 10000"/>
                  <a:gd name="connsiteX176" fmla="*/ 4633 w 10000"/>
                  <a:gd name="connsiteY176" fmla="*/ 9184 h 10000"/>
                  <a:gd name="connsiteX177" fmla="*/ 4616 w 10000"/>
                  <a:gd name="connsiteY177" fmla="*/ 9120 h 10000"/>
                  <a:gd name="connsiteX178" fmla="*/ 4625 w 10000"/>
                  <a:gd name="connsiteY178" fmla="*/ 9039 h 10000"/>
                  <a:gd name="connsiteX179" fmla="*/ 4616 w 10000"/>
                  <a:gd name="connsiteY179" fmla="*/ 9026 h 10000"/>
                  <a:gd name="connsiteX180" fmla="*/ 4600 w 10000"/>
                  <a:gd name="connsiteY180" fmla="*/ 9017 h 10000"/>
                  <a:gd name="connsiteX181" fmla="*/ 4583 w 10000"/>
                  <a:gd name="connsiteY181" fmla="*/ 9003 h 10000"/>
                  <a:gd name="connsiteX182" fmla="*/ 4570 w 10000"/>
                  <a:gd name="connsiteY182" fmla="*/ 9012 h 10000"/>
                  <a:gd name="connsiteX183" fmla="*/ 4570 w 10000"/>
                  <a:gd name="connsiteY183" fmla="*/ 9026 h 10000"/>
                  <a:gd name="connsiteX184" fmla="*/ 4570 w 10000"/>
                  <a:gd name="connsiteY184" fmla="*/ 9035 h 10000"/>
                  <a:gd name="connsiteX185" fmla="*/ 4578 w 10000"/>
                  <a:gd name="connsiteY185" fmla="*/ 9048 h 10000"/>
                  <a:gd name="connsiteX186" fmla="*/ 4583 w 10000"/>
                  <a:gd name="connsiteY186" fmla="*/ 9089 h 10000"/>
                  <a:gd name="connsiteX187" fmla="*/ 4586 w 10000"/>
                  <a:gd name="connsiteY187" fmla="*/ 9116 h 10000"/>
                  <a:gd name="connsiteX188" fmla="*/ 4586 w 10000"/>
                  <a:gd name="connsiteY188" fmla="*/ 9120 h 10000"/>
                  <a:gd name="connsiteX189" fmla="*/ 4583 w 10000"/>
                  <a:gd name="connsiteY189" fmla="*/ 9143 h 10000"/>
                  <a:gd name="connsiteX190" fmla="*/ 4583 w 10000"/>
                  <a:gd name="connsiteY190" fmla="*/ 9170 h 10000"/>
                  <a:gd name="connsiteX191" fmla="*/ 4578 w 10000"/>
                  <a:gd name="connsiteY191" fmla="*/ 9175 h 10000"/>
                  <a:gd name="connsiteX192" fmla="*/ 4570 w 10000"/>
                  <a:gd name="connsiteY192" fmla="*/ 9197 h 10000"/>
                  <a:gd name="connsiteX193" fmla="*/ 4556 w 10000"/>
                  <a:gd name="connsiteY193" fmla="*/ 9170 h 10000"/>
                  <a:gd name="connsiteX194" fmla="*/ 4553 w 10000"/>
                  <a:gd name="connsiteY194" fmla="*/ 9147 h 10000"/>
                  <a:gd name="connsiteX195" fmla="*/ 4545 w 10000"/>
                  <a:gd name="connsiteY195" fmla="*/ 9120 h 10000"/>
                  <a:gd name="connsiteX196" fmla="*/ 4539 w 10000"/>
                  <a:gd name="connsiteY196" fmla="*/ 9093 h 10000"/>
                  <a:gd name="connsiteX197" fmla="*/ 4531 w 10000"/>
                  <a:gd name="connsiteY197" fmla="*/ 9062 h 10000"/>
                  <a:gd name="connsiteX198" fmla="*/ 4523 w 10000"/>
                  <a:gd name="connsiteY198" fmla="*/ 9039 h 10000"/>
                  <a:gd name="connsiteX199" fmla="*/ 4514 w 10000"/>
                  <a:gd name="connsiteY199" fmla="*/ 9026 h 10000"/>
                  <a:gd name="connsiteX200" fmla="*/ 4514 w 10000"/>
                  <a:gd name="connsiteY200" fmla="*/ 9035 h 10000"/>
                  <a:gd name="connsiteX201" fmla="*/ 4512 w 10000"/>
                  <a:gd name="connsiteY201" fmla="*/ 9035 h 10000"/>
                  <a:gd name="connsiteX202" fmla="*/ 4503 w 10000"/>
                  <a:gd name="connsiteY202" fmla="*/ 9035 h 10000"/>
                  <a:gd name="connsiteX203" fmla="*/ 4498 w 10000"/>
                  <a:gd name="connsiteY203" fmla="*/ 9048 h 10000"/>
                  <a:gd name="connsiteX204" fmla="*/ 4481 w 10000"/>
                  <a:gd name="connsiteY204" fmla="*/ 9062 h 10000"/>
                  <a:gd name="connsiteX205" fmla="*/ 4473 w 10000"/>
                  <a:gd name="connsiteY205" fmla="*/ 9066 h 10000"/>
                  <a:gd name="connsiteX206" fmla="*/ 4473 w 10000"/>
                  <a:gd name="connsiteY206" fmla="*/ 9075 h 10000"/>
                  <a:gd name="connsiteX207" fmla="*/ 4459 w 10000"/>
                  <a:gd name="connsiteY207" fmla="*/ 9080 h 10000"/>
                  <a:gd name="connsiteX208" fmla="*/ 4448 w 10000"/>
                  <a:gd name="connsiteY208" fmla="*/ 9075 h 10000"/>
                  <a:gd name="connsiteX209" fmla="*/ 4440 w 10000"/>
                  <a:gd name="connsiteY209" fmla="*/ 9075 h 10000"/>
                  <a:gd name="connsiteX210" fmla="*/ 4432 w 10000"/>
                  <a:gd name="connsiteY210" fmla="*/ 9080 h 10000"/>
                  <a:gd name="connsiteX211" fmla="*/ 4418 w 10000"/>
                  <a:gd name="connsiteY211" fmla="*/ 9093 h 10000"/>
                  <a:gd name="connsiteX212" fmla="*/ 4398 w 10000"/>
                  <a:gd name="connsiteY212" fmla="*/ 9116 h 10000"/>
                  <a:gd name="connsiteX213" fmla="*/ 4390 w 10000"/>
                  <a:gd name="connsiteY213" fmla="*/ 9120 h 10000"/>
                  <a:gd name="connsiteX214" fmla="*/ 4382 w 10000"/>
                  <a:gd name="connsiteY214" fmla="*/ 9129 h 10000"/>
                  <a:gd name="connsiteX215" fmla="*/ 4382 w 10000"/>
                  <a:gd name="connsiteY215" fmla="*/ 9134 h 10000"/>
                  <a:gd name="connsiteX216" fmla="*/ 4385 w 10000"/>
                  <a:gd name="connsiteY216" fmla="*/ 9143 h 10000"/>
                  <a:gd name="connsiteX217" fmla="*/ 4398 w 10000"/>
                  <a:gd name="connsiteY217" fmla="*/ 9134 h 10000"/>
                  <a:gd name="connsiteX218" fmla="*/ 4418 w 10000"/>
                  <a:gd name="connsiteY218" fmla="*/ 9161 h 10000"/>
                  <a:gd name="connsiteX219" fmla="*/ 4423 w 10000"/>
                  <a:gd name="connsiteY219" fmla="*/ 9170 h 10000"/>
                  <a:gd name="connsiteX220" fmla="*/ 4426 w 10000"/>
                  <a:gd name="connsiteY220" fmla="*/ 9175 h 10000"/>
                  <a:gd name="connsiteX221" fmla="*/ 4432 w 10000"/>
                  <a:gd name="connsiteY221" fmla="*/ 9211 h 10000"/>
                  <a:gd name="connsiteX222" fmla="*/ 4426 w 10000"/>
                  <a:gd name="connsiteY222" fmla="*/ 9224 h 10000"/>
                  <a:gd name="connsiteX223" fmla="*/ 4418 w 10000"/>
                  <a:gd name="connsiteY223" fmla="*/ 9247 h 10000"/>
                  <a:gd name="connsiteX224" fmla="*/ 4409 w 10000"/>
                  <a:gd name="connsiteY224" fmla="*/ 9238 h 10000"/>
                  <a:gd name="connsiteX225" fmla="*/ 4398 w 10000"/>
                  <a:gd name="connsiteY225" fmla="*/ 9220 h 10000"/>
                  <a:gd name="connsiteX226" fmla="*/ 4393 w 10000"/>
                  <a:gd name="connsiteY226" fmla="*/ 9211 h 10000"/>
                  <a:gd name="connsiteX227" fmla="*/ 4390 w 10000"/>
                  <a:gd name="connsiteY227" fmla="*/ 9211 h 10000"/>
                  <a:gd name="connsiteX228" fmla="*/ 4385 w 10000"/>
                  <a:gd name="connsiteY228" fmla="*/ 9220 h 10000"/>
                  <a:gd name="connsiteX229" fmla="*/ 4385 w 10000"/>
                  <a:gd name="connsiteY229" fmla="*/ 9238 h 10000"/>
                  <a:gd name="connsiteX230" fmla="*/ 4382 w 10000"/>
                  <a:gd name="connsiteY230" fmla="*/ 9260 h 10000"/>
                  <a:gd name="connsiteX231" fmla="*/ 4360 w 10000"/>
                  <a:gd name="connsiteY231" fmla="*/ 9278 h 10000"/>
                  <a:gd name="connsiteX232" fmla="*/ 4360 w 10000"/>
                  <a:gd name="connsiteY232" fmla="*/ 9292 h 10000"/>
                  <a:gd name="connsiteX233" fmla="*/ 4363 w 10000"/>
                  <a:gd name="connsiteY233" fmla="*/ 9305 h 10000"/>
                  <a:gd name="connsiteX234" fmla="*/ 4385 w 10000"/>
                  <a:gd name="connsiteY234" fmla="*/ 9314 h 10000"/>
                  <a:gd name="connsiteX235" fmla="*/ 4393 w 10000"/>
                  <a:gd name="connsiteY235" fmla="*/ 9319 h 10000"/>
                  <a:gd name="connsiteX236" fmla="*/ 4398 w 10000"/>
                  <a:gd name="connsiteY236" fmla="*/ 9319 h 10000"/>
                  <a:gd name="connsiteX237" fmla="*/ 4401 w 10000"/>
                  <a:gd name="connsiteY237" fmla="*/ 9314 h 10000"/>
                  <a:gd name="connsiteX238" fmla="*/ 4409 w 10000"/>
                  <a:gd name="connsiteY238" fmla="*/ 9278 h 10000"/>
                  <a:gd name="connsiteX239" fmla="*/ 4418 w 10000"/>
                  <a:gd name="connsiteY239" fmla="*/ 9287 h 10000"/>
                  <a:gd name="connsiteX240" fmla="*/ 4426 w 10000"/>
                  <a:gd name="connsiteY240" fmla="*/ 9292 h 10000"/>
                  <a:gd name="connsiteX241" fmla="*/ 4426 w 10000"/>
                  <a:gd name="connsiteY241" fmla="*/ 9301 h 10000"/>
                  <a:gd name="connsiteX242" fmla="*/ 4426 w 10000"/>
                  <a:gd name="connsiteY242" fmla="*/ 9314 h 10000"/>
                  <a:gd name="connsiteX243" fmla="*/ 4418 w 10000"/>
                  <a:gd name="connsiteY243" fmla="*/ 9332 h 10000"/>
                  <a:gd name="connsiteX244" fmla="*/ 4415 w 10000"/>
                  <a:gd name="connsiteY244" fmla="*/ 9341 h 10000"/>
                  <a:gd name="connsiteX245" fmla="*/ 4418 w 10000"/>
                  <a:gd name="connsiteY245" fmla="*/ 9350 h 10000"/>
                  <a:gd name="connsiteX246" fmla="*/ 4415 w 10000"/>
                  <a:gd name="connsiteY246" fmla="*/ 9364 h 10000"/>
                  <a:gd name="connsiteX247" fmla="*/ 4418 w 10000"/>
                  <a:gd name="connsiteY247" fmla="*/ 9409 h 10000"/>
                  <a:gd name="connsiteX248" fmla="*/ 4418 w 10000"/>
                  <a:gd name="connsiteY248" fmla="*/ 9423 h 10000"/>
                  <a:gd name="connsiteX249" fmla="*/ 4415 w 10000"/>
                  <a:gd name="connsiteY249" fmla="*/ 9432 h 10000"/>
                  <a:gd name="connsiteX250" fmla="*/ 4398 w 10000"/>
                  <a:gd name="connsiteY250" fmla="*/ 9423 h 10000"/>
                  <a:gd name="connsiteX251" fmla="*/ 4390 w 10000"/>
                  <a:gd name="connsiteY251" fmla="*/ 9436 h 10000"/>
                  <a:gd name="connsiteX252" fmla="*/ 4385 w 10000"/>
                  <a:gd name="connsiteY252" fmla="*/ 9445 h 10000"/>
                  <a:gd name="connsiteX253" fmla="*/ 4376 w 10000"/>
                  <a:gd name="connsiteY253" fmla="*/ 9459 h 10000"/>
                  <a:gd name="connsiteX254" fmla="*/ 4354 w 10000"/>
                  <a:gd name="connsiteY254" fmla="*/ 9450 h 10000"/>
                  <a:gd name="connsiteX255" fmla="*/ 4352 w 10000"/>
                  <a:gd name="connsiteY255" fmla="*/ 9445 h 10000"/>
                  <a:gd name="connsiteX256" fmla="*/ 4354 w 10000"/>
                  <a:gd name="connsiteY256" fmla="*/ 9432 h 10000"/>
                  <a:gd name="connsiteX257" fmla="*/ 4368 w 10000"/>
                  <a:gd name="connsiteY257" fmla="*/ 9432 h 10000"/>
                  <a:gd name="connsiteX258" fmla="*/ 4371 w 10000"/>
                  <a:gd name="connsiteY258" fmla="*/ 9423 h 10000"/>
                  <a:gd name="connsiteX259" fmla="*/ 4371 w 10000"/>
                  <a:gd name="connsiteY259" fmla="*/ 9405 h 10000"/>
                  <a:gd name="connsiteX260" fmla="*/ 4368 w 10000"/>
                  <a:gd name="connsiteY260" fmla="*/ 9391 h 10000"/>
                  <a:gd name="connsiteX261" fmla="*/ 4363 w 10000"/>
                  <a:gd name="connsiteY261" fmla="*/ 9391 h 10000"/>
                  <a:gd name="connsiteX262" fmla="*/ 4354 w 10000"/>
                  <a:gd name="connsiteY262" fmla="*/ 9409 h 10000"/>
                  <a:gd name="connsiteX263" fmla="*/ 4335 w 10000"/>
                  <a:gd name="connsiteY263" fmla="*/ 9436 h 10000"/>
                  <a:gd name="connsiteX264" fmla="*/ 4327 w 10000"/>
                  <a:gd name="connsiteY264" fmla="*/ 9445 h 10000"/>
                  <a:gd name="connsiteX265" fmla="*/ 4313 w 10000"/>
                  <a:gd name="connsiteY265" fmla="*/ 9445 h 10000"/>
                  <a:gd name="connsiteX266" fmla="*/ 4305 w 10000"/>
                  <a:gd name="connsiteY266" fmla="*/ 9436 h 10000"/>
                  <a:gd name="connsiteX267" fmla="*/ 4296 w 10000"/>
                  <a:gd name="connsiteY267" fmla="*/ 9409 h 10000"/>
                  <a:gd name="connsiteX268" fmla="*/ 4302 w 10000"/>
                  <a:gd name="connsiteY268" fmla="*/ 9396 h 10000"/>
                  <a:gd name="connsiteX269" fmla="*/ 4302 w 10000"/>
                  <a:gd name="connsiteY269" fmla="*/ 9378 h 10000"/>
                  <a:gd name="connsiteX270" fmla="*/ 4302 w 10000"/>
                  <a:gd name="connsiteY270" fmla="*/ 9355 h 10000"/>
                  <a:gd name="connsiteX271" fmla="*/ 4296 w 10000"/>
                  <a:gd name="connsiteY271" fmla="*/ 9355 h 10000"/>
                  <a:gd name="connsiteX272" fmla="*/ 4294 w 10000"/>
                  <a:gd name="connsiteY272" fmla="*/ 9364 h 10000"/>
                  <a:gd name="connsiteX273" fmla="*/ 4288 w 10000"/>
                  <a:gd name="connsiteY273" fmla="*/ 9369 h 10000"/>
                  <a:gd name="connsiteX274" fmla="*/ 4288 w 10000"/>
                  <a:gd name="connsiteY274" fmla="*/ 9378 h 10000"/>
                  <a:gd name="connsiteX275" fmla="*/ 4288 w 10000"/>
                  <a:gd name="connsiteY275" fmla="*/ 9391 h 10000"/>
                  <a:gd name="connsiteX276" fmla="*/ 4285 w 10000"/>
                  <a:gd name="connsiteY276" fmla="*/ 9405 h 10000"/>
                  <a:gd name="connsiteX277" fmla="*/ 4274 w 10000"/>
                  <a:gd name="connsiteY277" fmla="*/ 9405 h 10000"/>
                  <a:gd name="connsiteX278" fmla="*/ 4272 w 10000"/>
                  <a:gd name="connsiteY278" fmla="*/ 9396 h 10000"/>
                  <a:gd name="connsiteX279" fmla="*/ 4266 w 10000"/>
                  <a:gd name="connsiteY279" fmla="*/ 9396 h 10000"/>
                  <a:gd name="connsiteX280" fmla="*/ 4263 w 10000"/>
                  <a:gd name="connsiteY280" fmla="*/ 9409 h 10000"/>
                  <a:gd name="connsiteX281" fmla="*/ 4263 w 10000"/>
                  <a:gd name="connsiteY281" fmla="*/ 9423 h 10000"/>
                  <a:gd name="connsiteX282" fmla="*/ 4266 w 10000"/>
                  <a:gd name="connsiteY282" fmla="*/ 9436 h 10000"/>
                  <a:gd name="connsiteX283" fmla="*/ 4258 w 10000"/>
                  <a:gd name="connsiteY283" fmla="*/ 9477 h 10000"/>
                  <a:gd name="connsiteX284" fmla="*/ 4263 w 10000"/>
                  <a:gd name="connsiteY284" fmla="*/ 9504 h 10000"/>
                  <a:gd name="connsiteX285" fmla="*/ 4263 w 10000"/>
                  <a:gd name="connsiteY285" fmla="*/ 9522 h 10000"/>
                  <a:gd name="connsiteX286" fmla="*/ 4249 w 10000"/>
                  <a:gd name="connsiteY286" fmla="*/ 9535 h 10000"/>
                  <a:gd name="connsiteX287" fmla="*/ 4247 w 10000"/>
                  <a:gd name="connsiteY287" fmla="*/ 9549 h 10000"/>
                  <a:gd name="connsiteX288" fmla="*/ 4249 w 10000"/>
                  <a:gd name="connsiteY288" fmla="*/ 9576 h 10000"/>
                  <a:gd name="connsiteX289" fmla="*/ 4249 w 10000"/>
                  <a:gd name="connsiteY289" fmla="*/ 9581 h 10000"/>
                  <a:gd name="connsiteX290" fmla="*/ 4238 w 10000"/>
                  <a:gd name="connsiteY290" fmla="*/ 9581 h 10000"/>
                  <a:gd name="connsiteX291" fmla="*/ 4233 w 10000"/>
                  <a:gd name="connsiteY291" fmla="*/ 9576 h 10000"/>
                  <a:gd name="connsiteX292" fmla="*/ 4216 w 10000"/>
                  <a:gd name="connsiteY292" fmla="*/ 9535 h 10000"/>
                  <a:gd name="connsiteX293" fmla="*/ 4214 w 10000"/>
                  <a:gd name="connsiteY293" fmla="*/ 9549 h 10000"/>
                  <a:gd name="connsiteX294" fmla="*/ 4197 w 10000"/>
                  <a:gd name="connsiteY294" fmla="*/ 9553 h 10000"/>
                  <a:gd name="connsiteX295" fmla="*/ 4178 w 10000"/>
                  <a:gd name="connsiteY295" fmla="*/ 9553 h 10000"/>
                  <a:gd name="connsiteX296" fmla="*/ 4175 w 10000"/>
                  <a:gd name="connsiteY296" fmla="*/ 9562 h 10000"/>
                  <a:gd name="connsiteX297" fmla="*/ 4175 w 10000"/>
                  <a:gd name="connsiteY297" fmla="*/ 9567 h 10000"/>
                  <a:gd name="connsiteX298" fmla="*/ 4183 w 10000"/>
                  <a:gd name="connsiteY298" fmla="*/ 9581 h 10000"/>
                  <a:gd name="connsiteX299" fmla="*/ 4192 w 10000"/>
                  <a:gd name="connsiteY299" fmla="*/ 9594 h 10000"/>
                  <a:gd name="connsiteX300" fmla="*/ 4192 w 10000"/>
                  <a:gd name="connsiteY300" fmla="*/ 9603 h 10000"/>
                  <a:gd name="connsiteX301" fmla="*/ 4186 w 10000"/>
                  <a:gd name="connsiteY301" fmla="*/ 9608 h 10000"/>
                  <a:gd name="connsiteX302" fmla="*/ 4178 w 10000"/>
                  <a:gd name="connsiteY302" fmla="*/ 9608 h 10000"/>
                  <a:gd name="connsiteX303" fmla="*/ 4153 w 10000"/>
                  <a:gd name="connsiteY303" fmla="*/ 9576 h 10000"/>
                  <a:gd name="connsiteX304" fmla="*/ 4142 w 10000"/>
                  <a:gd name="connsiteY304" fmla="*/ 9576 h 10000"/>
                  <a:gd name="connsiteX305" fmla="*/ 4134 w 10000"/>
                  <a:gd name="connsiteY305" fmla="*/ 9581 h 10000"/>
                  <a:gd name="connsiteX306" fmla="*/ 4120 w 10000"/>
                  <a:gd name="connsiteY306" fmla="*/ 9590 h 10000"/>
                  <a:gd name="connsiteX307" fmla="*/ 4111 w 10000"/>
                  <a:gd name="connsiteY307" fmla="*/ 9608 h 10000"/>
                  <a:gd name="connsiteX308" fmla="*/ 4089 w 10000"/>
                  <a:gd name="connsiteY308" fmla="*/ 9617 h 10000"/>
                  <a:gd name="connsiteX309" fmla="*/ 4073 w 10000"/>
                  <a:gd name="connsiteY309" fmla="*/ 9617 h 10000"/>
                  <a:gd name="connsiteX310" fmla="*/ 4054 w 10000"/>
                  <a:gd name="connsiteY310" fmla="*/ 9608 h 10000"/>
                  <a:gd name="connsiteX311" fmla="*/ 4040 w 10000"/>
                  <a:gd name="connsiteY311" fmla="*/ 9608 h 10000"/>
                  <a:gd name="connsiteX312" fmla="*/ 4029 w 10000"/>
                  <a:gd name="connsiteY312" fmla="*/ 9603 h 10000"/>
                  <a:gd name="connsiteX313" fmla="*/ 4015 w 10000"/>
                  <a:gd name="connsiteY313" fmla="*/ 9594 h 10000"/>
                  <a:gd name="connsiteX314" fmla="*/ 3998 w 10000"/>
                  <a:gd name="connsiteY314" fmla="*/ 9590 h 10000"/>
                  <a:gd name="connsiteX315" fmla="*/ 3982 w 10000"/>
                  <a:gd name="connsiteY315" fmla="*/ 9576 h 10000"/>
                  <a:gd name="connsiteX316" fmla="*/ 3974 w 10000"/>
                  <a:gd name="connsiteY316" fmla="*/ 9567 h 10000"/>
                  <a:gd name="connsiteX317" fmla="*/ 3957 w 10000"/>
                  <a:gd name="connsiteY317" fmla="*/ 9562 h 10000"/>
                  <a:gd name="connsiteX318" fmla="*/ 3949 w 10000"/>
                  <a:gd name="connsiteY318" fmla="*/ 9553 h 10000"/>
                  <a:gd name="connsiteX319" fmla="*/ 3943 w 10000"/>
                  <a:gd name="connsiteY319" fmla="*/ 9553 h 10000"/>
                  <a:gd name="connsiteX320" fmla="*/ 3932 w 10000"/>
                  <a:gd name="connsiteY320" fmla="*/ 9540 h 10000"/>
                  <a:gd name="connsiteX321" fmla="*/ 3927 w 10000"/>
                  <a:gd name="connsiteY321" fmla="*/ 9540 h 10000"/>
                  <a:gd name="connsiteX322" fmla="*/ 3918 w 10000"/>
                  <a:gd name="connsiteY322" fmla="*/ 9540 h 10000"/>
                  <a:gd name="connsiteX323" fmla="*/ 3916 w 10000"/>
                  <a:gd name="connsiteY323" fmla="*/ 9562 h 10000"/>
                  <a:gd name="connsiteX324" fmla="*/ 3902 w 10000"/>
                  <a:gd name="connsiteY324" fmla="*/ 9576 h 10000"/>
                  <a:gd name="connsiteX325" fmla="*/ 3888 w 10000"/>
                  <a:gd name="connsiteY325" fmla="*/ 9567 h 10000"/>
                  <a:gd name="connsiteX326" fmla="*/ 3877 w 10000"/>
                  <a:gd name="connsiteY326" fmla="*/ 9567 h 10000"/>
                  <a:gd name="connsiteX327" fmla="*/ 3863 w 10000"/>
                  <a:gd name="connsiteY327" fmla="*/ 9562 h 10000"/>
                  <a:gd name="connsiteX328" fmla="*/ 3860 w 10000"/>
                  <a:gd name="connsiteY328" fmla="*/ 9549 h 10000"/>
                  <a:gd name="connsiteX329" fmla="*/ 3852 w 10000"/>
                  <a:gd name="connsiteY329" fmla="*/ 9535 h 10000"/>
                  <a:gd name="connsiteX330" fmla="*/ 3838 w 10000"/>
                  <a:gd name="connsiteY330" fmla="*/ 9513 h 10000"/>
                  <a:gd name="connsiteX331" fmla="*/ 3830 w 10000"/>
                  <a:gd name="connsiteY331" fmla="*/ 9504 h 10000"/>
                  <a:gd name="connsiteX332" fmla="*/ 3827 w 10000"/>
                  <a:gd name="connsiteY332" fmla="*/ 9504 h 10000"/>
                  <a:gd name="connsiteX333" fmla="*/ 3822 w 10000"/>
                  <a:gd name="connsiteY333" fmla="*/ 9522 h 10000"/>
                  <a:gd name="connsiteX334" fmla="*/ 3819 w 10000"/>
                  <a:gd name="connsiteY334" fmla="*/ 9526 h 10000"/>
                  <a:gd name="connsiteX335" fmla="*/ 3805 w 10000"/>
                  <a:gd name="connsiteY335" fmla="*/ 9535 h 10000"/>
                  <a:gd name="connsiteX336" fmla="*/ 3800 w 10000"/>
                  <a:gd name="connsiteY336" fmla="*/ 9504 h 10000"/>
                  <a:gd name="connsiteX337" fmla="*/ 3805 w 10000"/>
                  <a:gd name="connsiteY337" fmla="*/ 9499 h 10000"/>
                  <a:gd name="connsiteX338" fmla="*/ 3797 w 10000"/>
                  <a:gd name="connsiteY338" fmla="*/ 9463 h 10000"/>
                  <a:gd name="connsiteX339" fmla="*/ 3783 w 10000"/>
                  <a:gd name="connsiteY339" fmla="*/ 9459 h 10000"/>
                  <a:gd name="connsiteX340" fmla="*/ 3772 w 10000"/>
                  <a:gd name="connsiteY340" fmla="*/ 9450 h 10000"/>
                  <a:gd name="connsiteX341" fmla="*/ 3758 w 10000"/>
                  <a:gd name="connsiteY341" fmla="*/ 9450 h 10000"/>
                  <a:gd name="connsiteX342" fmla="*/ 3742 w 10000"/>
                  <a:gd name="connsiteY342" fmla="*/ 9450 h 10000"/>
                  <a:gd name="connsiteX343" fmla="*/ 3725 w 10000"/>
                  <a:gd name="connsiteY343" fmla="*/ 9450 h 10000"/>
                  <a:gd name="connsiteX344" fmla="*/ 3717 w 10000"/>
                  <a:gd name="connsiteY344" fmla="*/ 9450 h 10000"/>
                  <a:gd name="connsiteX345" fmla="*/ 3709 w 10000"/>
                  <a:gd name="connsiteY345" fmla="*/ 9445 h 10000"/>
                  <a:gd name="connsiteX346" fmla="*/ 3695 w 10000"/>
                  <a:gd name="connsiteY346" fmla="*/ 9445 h 10000"/>
                  <a:gd name="connsiteX347" fmla="*/ 3692 w 10000"/>
                  <a:gd name="connsiteY347" fmla="*/ 9445 h 10000"/>
                  <a:gd name="connsiteX348" fmla="*/ 3684 w 10000"/>
                  <a:gd name="connsiteY348" fmla="*/ 9436 h 10000"/>
                  <a:gd name="connsiteX349" fmla="*/ 3687 w 10000"/>
                  <a:gd name="connsiteY349" fmla="*/ 9418 h 10000"/>
                  <a:gd name="connsiteX350" fmla="*/ 3692 w 10000"/>
                  <a:gd name="connsiteY350" fmla="*/ 9409 h 10000"/>
                  <a:gd name="connsiteX351" fmla="*/ 3695 w 10000"/>
                  <a:gd name="connsiteY351" fmla="*/ 9405 h 10000"/>
                  <a:gd name="connsiteX352" fmla="*/ 3711 w 10000"/>
                  <a:gd name="connsiteY352" fmla="*/ 9396 h 10000"/>
                  <a:gd name="connsiteX353" fmla="*/ 3717 w 10000"/>
                  <a:gd name="connsiteY353" fmla="*/ 9396 h 10000"/>
                  <a:gd name="connsiteX354" fmla="*/ 3722 w 10000"/>
                  <a:gd name="connsiteY354" fmla="*/ 9396 h 10000"/>
                  <a:gd name="connsiteX355" fmla="*/ 3733 w 10000"/>
                  <a:gd name="connsiteY355" fmla="*/ 9391 h 10000"/>
                  <a:gd name="connsiteX356" fmla="*/ 3742 w 10000"/>
                  <a:gd name="connsiteY356" fmla="*/ 9378 h 10000"/>
                  <a:gd name="connsiteX357" fmla="*/ 3747 w 10000"/>
                  <a:gd name="connsiteY357" fmla="*/ 9369 h 10000"/>
                  <a:gd name="connsiteX358" fmla="*/ 3750 w 10000"/>
                  <a:gd name="connsiteY358" fmla="*/ 9355 h 10000"/>
                  <a:gd name="connsiteX359" fmla="*/ 3750 w 10000"/>
                  <a:gd name="connsiteY359" fmla="*/ 9350 h 10000"/>
                  <a:gd name="connsiteX360" fmla="*/ 3747 w 10000"/>
                  <a:gd name="connsiteY360" fmla="*/ 9328 h 10000"/>
                  <a:gd name="connsiteX361" fmla="*/ 3747 w 10000"/>
                  <a:gd name="connsiteY361" fmla="*/ 9314 h 10000"/>
                  <a:gd name="connsiteX362" fmla="*/ 3750 w 10000"/>
                  <a:gd name="connsiteY362" fmla="*/ 9305 h 10000"/>
                  <a:gd name="connsiteX363" fmla="*/ 3756 w 10000"/>
                  <a:gd name="connsiteY363" fmla="*/ 9305 h 10000"/>
                  <a:gd name="connsiteX364" fmla="*/ 3767 w 10000"/>
                  <a:gd name="connsiteY364" fmla="*/ 9301 h 10000"/>
                  <a:gd name="connsiteX365" fmla="*/ 3772 w 10000"/>
                  <a:gd name="connsiteY365" fmla="*/ 9287 h 10000"/>
                  <a:gd name="connsiteX366" fmla="*/ 3775 w 10000"/>
                  <a:gd name="connsiteY366" fmla="*/ 9265 h 10000"/>
                  <a:gd name="connsiteX367" fmla="*/ 3775 w 10000"/>
                  <a:gd name="connsiteY367" fmla="*/ 9238 h 10000"/>
                  <a:gd name="connsiteX368" fmla="*/ 3772 w 10000"/>
                  <a:gd name="connsiteY368" fmla="*/ 9211 h 10000"/>
                  <a:gd name="connsiteX369" fmla="*/ 3772 w 10000"/>
                  <a:gd name="connsiteY369" fmla="*/ 9197 h 10000"/>
                  <a:gd name="connsiteX370" fmla="*/ 3775 w 10000"/>
                  <a:gd name="connsiteY370" fmla="*/ 9170 h 10000"/>
                  <a:gd name="connsiteX371" fmla="*/ 3775 w 10000"/>
                  <a:gd name="connsiteY371" fmla="*/ 9147 h 10000"/>
                  <a:gd name="connsiteX372" fmla="*/ 3775 w 10000"/>
                  <a:gd name="connsiteY372" fmla="*/ 9129 h 10000"/>
                  <a:gd name="connsiteX373" fmla="*/ 3775 w 10000"/>
                  <a:gd name="connsiteY373" fmla="*/ 9116 h 10000"/>
                  <a:gd name="connsiteX374" fmla="*/ 3789 w 10000"/>
                  <a:gd name="connsiteY374" fmla="*/ 9107 h 10000"/>
                  <a:gd name="connsiteX375" fmla="*/ 3789 w 10000"/>
                  <a:gd name="connsiteY375" fmla="*/ 9089 h 10000"/>
                  <a:gd name="connsiteX376" fmla="*/ 3783 w 10000"/>
                  <a:gd name="connsiteY376" fmla="*/ 9035 h 10000"/>
                  <a:gd name="connsiteX377" fmla="*/ 3783 w 10000"/>
                  <a:gd name="connsiteY377" fmla="*/ 9017 h 10000"/>
                  <a:gd name="connsiteX378" fmla="*/ 3791 w 10000"/>
                  <a:gd name="connsiteY378" fmla="*/ 8999 h 10000"/>
                  <a:gd name="connsiteX379" fmla="*/ 3797 w 10000"/>
                  <a:gd name="connsiteY379" fmla="*/ 8990 h 10000"/>
                  <a:gd name="connsiteX380" fmla="*/ 3808 w 10000"/>
                  <a:gd name="connsiteY380" fmla="*/ 8963 h 10000"/>
                  <a:gd name="connsiteX381" fmla="*/ 3813 w 10000"/>
                  <a:gd name="connsiteY381" fmla="*/ 8931 h 10000"/>
                  <a:gd name="connsiteX382" fmla="*/ 3813 w 10000"/>
                  <a:gd name="connsiteY382" fmla="*/ 8917 h 10000"/>
                  <a:gd name="connsiteX383" fmla="*/ 3808 w 10000"/>
                  <a:gd name="connsiteY383" fmla="*/ 8908 h 10000"/>
                  <a:gd name="connsiteX384" fmla="*/ 3813 w 10000"/>
                  <a:gd name="connsiteY384" fmla="*/ 8904 h 10000"/>
                  <a:gd name="connsiteX385" fmla="*/ 3813 w 10000"/>
                  <a:gd name="connsiteY385" fmla="*/ 8890 h 10000"/>
                  <a:gd name="connsiteX386" fmla="*/ 3808 w 10000"/>
                  <a:gd name="connsiteY386" fmla="*/ 8877 h 10000"/>
                  <a:gd name="connsiteX387" fmla="*/ 3808 w 10000"/>
                  <a:gd name="connsiteY387" fmla="*/ 8854 h 10000"/>
                  <a:gd name="connsiteX388" fmla="*/ 3808 w 10000"/>
                  <a:gd name="connsiteY388" fmla="*/ 8841 h 10000"/>
                  <a:gd name="connsiteX389" fmla="*/ 3808 w 10000"/>
                  <a:gd name="connsiteY389" fmla="*/ 8827 h 10000"/>
                  <a:gd name="connsiteX390" fmla="*/ 3808 w 10000"/>
                  <a:gd name="connsiteY390" fmla="*/ 8818 h 10000"/>
                  <a:gd name="connsiteX391" fmla="*/ 3808 w 10000"/>
                  <a:gd name="connsiteY391" fmla="*/ 8814 h 10000"/>
                  <a:gd name="connsiteX392" fmla="*/ 3808 w 10000"/>
                  <a:gd name="connsiteY392" fmla="*/ 8805 h 10000"/>
                  <a:gd name="connsiteX393" fmla="*/ 3808 w 10000"/>
                  <a:gd name="connsiteY393" fmla="*/ 8787 h 10000"/>
                  <a:gd name="connsiteX394" fmla="*/ 3808 w 10000"/>
                  <a:gd name="connsiteY394" fmla="*/ 8764 h 10000"/>
                  <a:gd name="connsiteX395" fmla="*/ 3808 w 10000"/>
                  <a:gd name="connsiteY395" fmla="*/ 8746 h 10000"/>
                  <a:gd name="connsiteX396" fmla="*/ 3805 w 10000"/>
                  <a:gd name="connsiteY396" fmla="*/ 8733 h 10000"/>
                  <a:gd name="connsiteX397" fmla="*/ 3805 w 10000"/>
                  <a:gd name="connsiteY397" fmla="*/ 8724 h 10000"/>
                  <a:gd name="connsiteX398" fmla="*/ 3808 w 10000"/>
                  <a:gd name="connsiteY398" fmla="*/ 8719 h 10000"/>
                  <a:gd name="connsiteX399" fmla="*/ 3813 w 10000"/>
                  <a:gd name="connsiteY399" fmla="*/ 8710 h 10000"/>
                  <a:gd name="connsiteX400" fmla="*/ 3819 w 10000"/>
                  <a:gd name="connsiteY400" fmla="*/ 8687 h 10000"/>
                  <a:gd name="connsiteX401" fmla="*/ 3822 w 10000"/>
                  <a:gd name="connsiteY401" fmla="*/ 8674 h 10000"/>
                  <a:gd name="connsiteX402" fmla="*/ 3822 w 10000"/>
                  <a:gd name="connsiteY402" fmla="*/ 8647 h 10000"/>
                  <a:gd name="connsiteX403" fmla="*/ 3827 w 10000"/>
                  <a:gd name="connsiteY403" fmla="*/ 8642 h 10000"/>
                  <a:gd name="connsiteX404" fmla="*/ 3827 w 10000"/>
                  <a:gd name="connsiteY404" fmla="*/ 8620 h 10000"/>
                  <a:gd name="connsiteX405" fmla="*/ 3836 w 10000"/>
                  <a:gd name="connsiteY405" fmla="*/ 8593 h 10000"/>
                  <a:gd name="connsiteX406" fmla="*/ 3838 w 10000"/>
                  <a:gd name="connsiteY406" fmla="*/ 8566 h 10000"/>
                  <a:gd name="connsiteX407" fmla="*/ 3838 w 10000"/>
                  <a:gd name="connsiteY407" fmla="*/ 8561 h 10000"/>
                  <a:gd name="connsiteX408" fmla="*/ 3844 w 10000"/>
                  <a:gd name="connsiteY408" fmla="*/ 8530 h 10000"/>
                  <a:gd name="connsiteX409" fmla="*/ 3844 w 10000"/>
                  <a:gd name="connsiteY409" fmla="*/ 8512 h 10000"/>
                  <a:gd name="connsiteX410" fmla="*/ 3844 w 10000"/>
                  <a:gd name="connsiteY410" fmla="*/ 8489 h 10000"/>
                  <a:gd name="connsiteX411" fmla="*/ 3838 w 10000"/>
                  <a:gd name="connsiteY411" fmla="*/ 8444 h 10000"/>
                  <a:gd name="connsiteX412" fmla="*/ 3838 w 10000"/>
                  <a:gd name="connsiteY412" fmla="*/ 8403 h 10000"/>
                  <a:gd name="connsiteX413" fmla="*/ 3838 w 10000"/>
                  <a:gd name="connsiteY413" fmla="*/ 8358 h 10000"/>
                  <a:gd name="connsiteX414" fmla="*/ 3836 w 10000"/>
                  <a:gd name="connsiteY414" fmla="*/ 8331 h 10000"/>
                  <a:gd name="connsiteX415" fmla="*/ 3838 w 10000"/>
                  <a:gd name="connsiteY415" fmla="*/ 8286 h 10000"/>
                  <a:gd name="connsiteX416" fmla="*/ 3836 w 10000"/>
                  <a:gd name="connsiteY416" fmla="*/ 8245 h 10000"/>
                  <a:gd name="connsiteX417" fmla="*/ 3836 w 10000"/>
                  <a:gd name="connsiteY417" fmla="*/ 8209 h 10000"/>
                  <a:gd name="connsiteX418" fmla="*/ 3836 w 10000"/>
                  <a:gd name="connsiteY418" fmla="*/ 8155 h 10000"/>
                  <a:gd name="connsiteX419" fmla="*/ 3836 w 10000"/>
                  <a:gd name="connsiteY419" fmla="*/ 8128 h 10000"/>
                  <a:gd name="connsiteX420" fmla="*/ 3836 w 10000"/>
                  <a:gd name="connsiteY420" fmla="*/ 8092 h 10000"/>
                  <a:gd name="connsiteX421" fmla="*/ 3830 w 10000"/>
                  <a:gd name="connsiteY421" fmla="*/ 8056 h 10000"/>
                  <a:gd name="connsiteX422" fmla="*/ 3830 w 10000"/>
                  <a:gd name="connsiteY422" fmla="*/ 8029 h 10000"/>
                  <a:gd name="connsiteX423" fmla="*/ 3830 w 10000"/>
                  <a:gd name="connsiteY423" fmla="*/ 8011 h 10000"/>
                  <a:gd name="connsiteX424" fmla="*/ 3827 w 10000"/>
                  <a:gd name="connsiteY424" fmla="*/ 7988 h 10000"/>
                  <a:gd name="connsiteX425" fmla="*/ 3827 w 10000"/>
                  <a:gd name="connsiteY425" fmla="*/ 7961 h 10000"/>
                  <a:gd name="connsiteX426" fmla="*/ 3822 w 10000"/>
                  <a:gd name="connsiteY426" fmla="*/ 7943 h 10000"/>
                  <a:gd name="connsiteX427" fmla="*/ 3822 w 10000"/>
                  <a:gd name="connsiteY427" fmla="*/ 7934 h 10000"/>
                  <a:gd name="connsiteX428" fmla="*/ 3819 w 10000"/>
                  <a:gd name="connsiteY428" fmla="*/ 7934 h 10000"/>
                  <a:gd name="connsiteX429" fmla="*/ 3789 w 10000"/>
                  <a:gd name="connsiteY429" fmla="*/ 7934 h 10000"/>
                  <a:gd name="connsiteX430" fmla="*/ 3758 w 10000"/>
                  <a:gd name="connsiteY430" fmla="*/ 7934 h 10000"/>
                  <a:gd name="connsiteX431" fmla="*/ 3709 w 10000"/>
                  <a:gd name="connsiteY431" fmla="*/ 7934 h 10000"/>
                  <a:gd name="connsiteX432" fmla="*/ 3684 w 10000"/>
                  <a:gd name="connsiteY432" fmla="*/ 7934 h 10000"/>
                  <a:gd name="connsiteX433" fmla="*/ 3645 w 10000"/>
                  <a:gd name="connsiteY433" fmla="*/ 7943 h 10000"/>
                  <a:gd name="connsiteX434" fmla="*/ 3598 w 10000"/>
                  <a:gd name="connsiteY434" fmla="*/ 7943 h 10000"/>
                  <a:gd name="connsiteX435" fmla="*/ 3573 w 10000"/>
                  <a:gd name="connsiteY435" fmla="*/ 7948 h 10000"/>
                  <a:gd name="connsiteX436" fmla="*/ 3549 w 10000"/>
                  <a:gd name="connsiteY436" fmla="*/ 7943 h 10000"/>
                  <a:gd name="connsiteX437" fmla="*/ 3540 w 10000"/>
                  <a:gd name="connsiteY437" fmla="*/ 7934 h 10000"/>
                  <a:gd name="connsiteX438" fmla="*/ 3538 w 10000"/>
                  <a:gd name="connsiteY438" fmla="*/ 7934 h 10000"/>
                  <a:gd name="connsiteX439" fmla="*/ 3518 w 10000"/>
                  <a:gd name="connsiteY439" fmla="*/ 7961 h 10000"/>
                  <a:gd name="connsiteX440" fmla="*/ 3518 w 10000"/>
                  <a:gd name="connsiteY440" fmla="*/ 7975 h 10000"/>
                  <a:gd name="connsiteX441" fmla="*/ 3518 w 10000"/>
                  <a:gd name="connsiteY441" fmla="*/ 8002 h 10000"/>
                  <a:gd name="connsiteX442" fmla="*/ 3510 w 10000"/>
                  <a:gd name="connsiteY442" fmla="*/ 8011 h 10000"/>
                  <a:gd name="connsiteX443" fmla="*/ 3493 w 10000"/>
                  <a:gd name="connsiteY443" fmla="*/ 8024 h 10000"/>
                  <a:gd name="connsiteX444" fmla="*/ 3474 w 10000"/>
                  <a:gd name="connsiteY444" fmla="*/ 8029 h 10000"/>
                  <a:gd name="connsiteX445" fmla="*/ 3458 w 10000"/>
                  <a:gd name="connsiteY445" fmla="*/ 8042 h 10000"/>
                  <a:gd name="connsiteX446" fmla="*/ 3435 w 10000"/>
                  <a:gd name="connsiteY446" fmla="*/ 8065 h 10000"/>
                  <a:gd name="connsiteX447" fmla="*/ 3422 w 10000"/>
                  <a:gd name="connsiteY447" fmla="*/ 8074 h 10000"/>
                  <a:gd name="connsiteX448" fmla="*/ 3411 w 10000"/>
                  <a:gd name="connsiteY448" fmla="*/ 8088 h 10000"/>
                  <a:gd name="connsiteX449" fmla="*/ 3402 w 10000"/>
                  <a:gd name="connsiteY449" fmla="*/ 8092 h 10000"/>
                  <a:gd name="connsiteX450" fmla="*/ 3372 w 10000"/>
                  <a:gd name="connsiteY450" fmla="*/ 8119 h 10000"/>
                  <a:gd name="connsiteX451" fmla="*/ 3353 w 10000"/>
                  <a:gd name="connsiteY451" fmla="*/ 8133 h 10000"/>
                  <a:gd name="connsiteX452" fmla="*/ 3344 w 10000"/>
                  <a:gd name="connsiteY452" fmla="*/ 8142 h 10000"/>
                  <a:gd name="connsiteX453" fmla="*/ 3333 w 10000"/>
                  <a:gd name="connsiteY453" fmla="*/ 8160 h 10000"/>
                  <a:gd name="connsiteX454" fmla="*/ 3322 w 10000"/>
                  <a:gd name="connsiteY454" fmla="*/ 8196 h 10000"/>
                  <a:gd name="connsiteX455" fmla="*/ 3317 w 10000"/>
                  <a:gd name="connsiteY455" fmla="*/ 8209 h 10000"/>
                  <a:gd name="connsiteX456" fmla="*/ 3297 w 10000"/>
                  <a:gd name="connsiteY456" fmla="*/ 8245 h 10000"/>
                  <a:gd name="connsiteX457" fmla="*/ 3292 w 10000"/>
                  <a:gd name="connsiteY457" fmla="*/ 8250 h 10000"/>
                  <a:gd name="connsiteX458" fmla="*/ 3281 w 10000"/>
                  <a:gd name="connsiteY458" fmla="*/ 8272 h 10000"/>
                  <a:gd name="connsiteX459" fmla="*/ 3275 w 10000"/>
                  <a:gd name="connsiteY459" fmla="*/ 8277 h 10000"/>
                  <a:gd name="connsiteX460" fmla="*/ 3264 w 10000"/>
                  <a:gd name="connsiteY460" fmla="*/ 8313 h 10000"/>
                  <a:gd name="connsiteX461" fmla="*/ 3248 w 10000"/>
                  <a:gd name="connsiteY461" fmla="*/ 8327 h 10000"/>
                  <a:gd name="connsiteX462" fmla="*/ 3212 w 10000"/>
                  <a:gd name="connsiteY462" fmla="*/ 8340 h 10000"/>
                  <a:gd name="connsiteX463" fmla="*/ 3195 w 10000"/>
                  <a:gd name="connsiteY463" fmla="*/ 8345 h 10000"/>
                  <a:gd name="connsiteX464" fmla="*/ 3195 w 10000"/>
                  <a:gd name="connsiteY464" fmla="*/ 8354 h 10000"/>
                  <a:gd name="connsiteX465" fmla="*/ 3193 w 10000"/>
                  <a:gd name="connsiteY465" fmla="*/ 8358 h 10000"/>
                  <a:gd name="connsiteX466" fmla="*/ 3179 w 10000"/>
                  <a:gd name="connsiteY466" fmla="*/ 8367 h 10000"/>
                  <a:gd name="connsiteX467" fmla="*/ 3171 w 10000"/>
                  <a:gd name="connsiteY467" fmla="*/ 8381 h 10000"/>
                  <a:gd name="connsiteX468" fmla="*/ 3146 w 10000"/>
                  <a:gd name="connsiteY468" fmla="*/ 8408 h 10000"/>
                  <a:gd name="connsiteX469" fmla="*/ 3137 w 10000"/>
                  <a:gd name="connsiteY469" fmla="*/ 8417 h 10000"/>
                  <a:gd name="connsiteX470" fmla="*/ 3115 w 10000"/>
                  <a:gd name="connsiteY470" fmla="*/ 8430 h 10000"/>
                  <a:gd name="connsiteX471" fmla="*/ 3096 w 10000"/>
                  <a:gd name="connsiteY471" fmla="*/ 8417 h 10000"/>
                  <a:gd name="connsiteX472" fmla="*/ 3082 w 10000"/>
                  <a:gd name="connsiteY472" fmla="*/ 8403 h 10000"/>
                  <a:gd name="connsiteX473" fmla="*/ 3066 w 10000"/>
                  <a:gd name="connsiteY473" fmla="*/ 8381 h 10000"/>
                  <a:gd name="connsiteX474" fmla="*/ 3063 w 10000"/>
                  <a:gd name="connsiteY474" fmla="*/ 8372 h 10000"/>
                  <a:gd name="connsiteX475" fmla="*/ 3057 w 10000"/>
                  <a:gd name="connsiteY475" fmla="*/ 8358 h 10000"/>
                  <a:gd name="connsiteX476" fmla="*/ 3052 w 10000"/>
                  <a:gd name="connsiteY476" fmla="*/ 8345 h 10000"/>
                  <a:gd name="connsiteX477" fmla="*/ 3044 w 10000"/>
                  <a:gd name="connsiteY477" fmla="*/ 8327 h 10000"/>
                  <a:gd name="connsiteX478" fmla="*/ 3027 w 10000"/>
                  <a:gd name="connsiteY478" fmla="*/ 8304 h 10000"/>
                  <a:gd name="connsiteX479" fmla="*/ 3016 w 10000"/>
                  <a:gd name="connsiteY479" fmla="*/ 8304 h 10000"/>
                  <a:gd name="connsiteX480" fmla="*/ 3002 w 10000"/>
                  <a:gd name="connsiteY480" fmla="*/ 8304 h 10000"/>
                  <a:gd name="connsiteX481" fmla="*/ 2977 w 10000"/>
                  <a:gd name="connsiteY481" fmla="*/ 8304 h 10000"/>
                  <a:gd name="connsiteX482" fmla="*/ 2961 w 10000"/>
                  <a:gd name="connsiteY482" fmla="*/ 8300 h 10000"/>
                  <a:gd name="connsiteX483" fmla="*/ 2936 w 10000"/>
                  <a:gd name="connsiteY483" fmla="*/ 8300 h 10000"/>
                  <a:gd name="connsiteX484" fmla="*/ 2922 w 10000"/>
                  <a:gd name="connsiteY484" fmla="*/ 8313 h 10000"/>
                  <a:gd name="connsiteX485" fmla="*/ 2911 w 10000"/>
                  <a:gd name="connsiteY485" fmla="*/ 8313 h 10000"/>
                  <a:gd name="connsiteX486" fmla="*/ 2881 w 10000"/>
                  <a:gd name="connsiteY486" fmla="*/ 8304 h 10000"/>
                  <a:gd name="connsiteX487" fmla="*/ 2878 w 10000"/>
                  <a:gd name="connsiteY487" fmla="*/ 8304 h 10000"/>
                  <a:gd name="connsiteX488" fmla="*/ 2867 w 10000"/>
                  <a:gd name="connsiteY488" fmla="*/ 8313 h 10000"/>
                  <a:gd name="connsiteX489" fmla="*/ 2859 w 10000"/>
                  <a:gd name="connsiteY489" fmla="*/ 8318 h 10000"/>
                  <a:gd name="connsiteX490" fmla="*/ 2856 w 10000"/>
                  <a:gd name="connsiteY490" fmla="*/ 8327 h 10000"/>
                  <a:gd name="connsiteX491" fmla="*/ 2856 w 10000"/>
                  <a:gd name="connsiteY491" fmla="*/ 8331 h 10000"/>
                  <a:gd name="connsiteX492" fmla="*/ 2850 w 10000"/>
                  <a:gd name="connsiteY492" fmla="*/ 8340 h 10000"/>
                  <a:gd name="connsiteX493" fmla="*/ 2864 w 10000"/>
                  <a:gd name="connsiteY493" fmla="*/ 8345 h 10000"/>
                  <a:gd name="connsiteX494" fmla="*/ 2867 w 10000"/>
                  <a:gd name="connsiteY494" fmla="*/ 8354 h 10000"/>
                  <a:gd name="connsiteX495" fmla="*/ 2878 w 10000"/>
                  <a:gd name="connsiteY495" fmla="*/ 8367 h 10000"/>
                  <a:gd name="connsiteX496" fmla="*/ 2881 w 10000"/>
                  <a:gd name="connsiteY496" fmla="*/ 8385 h 10000"/>
                  <a:gd name="connsiteX497" fmla="*/ 2881 w 10000"/>
                  <a:gd name="connsiteY497" fmla="*/ 8403 h 10000"/>
                  <a:gd name="connsiteX498" fmla="*/ 2886 w 10000"/>
                  <a:gd name="connsiteY498" fmla="*/ 8417 h 10000"/>
                  <a:gd name="connsiteX499" fmla="*/ 2889 w 10000"/>
                  <a:gd name="connsiteY499" fmla="*/ 8430 h 10000"/>
                  <a:gd name="connsiteX500" fmla="*/ 2897 w 10000"/>
                  <a:gd name="connsiteY500" fmla="*/ 8444 h 10000"/>
                  <a:gd name="connsiteX501" fmla="*/ 2903 w 10000"/>
                  <a:gd name="connsiteY501" fmla="*/ 8462 h 10000"/>
                  <a:gd name="connsiteX502" fmla="*/ 2906 w 10000"/>
                  <a:gd name="connsiteY502" fmla="*/ 8484 h 10000"/>
                  <a:gd name="connsiteX503" fmla="*/ 2906 w 10000"/>
                  <a:gd name="connsiteY503" fmla="*/ 8512 h 10000"/>
                  <a:gd name="connsiteX504" fmla="*/ 2903 w 10000"/>
                  <a:gd name="connsiteY504" fmla="*/ 8539 h 10000"/>
                  <a:gd name="connsiteX505" fmla="*/ 2903 w 10000"/>
                  <a:gd name="connsiteY505" fmla="*/ 8561 h 10000"/>
                  <a:gd name="connsiteX506" fmla="*/ 2903 w 10000"/>
                  <a:gd name="connsiteY506" fmla="*/ 8575 h 10000"/>
                  <a:gd name="connsiteX507" fmla="*/ 2906 w 10000"/>
                  <a:gd name="connsiteY507" fmla="*/ 8588 h 10000"/>
                  <a:gd name="connsiteX508" fmla="*/ 2831 w 10000"/>
                  <a:gd name="connsiteY508" fmla="*/ 8683 h 10000"/>
                  <a:gd name="connsiteX509" fmla="*/ 2674 w 10000"/>
                  <a:gd name="connsiteY509" fmla="*/ 8791 h 10000"/>
                  <a:gd name="connsiteX510" fmla="*/ 2583 w 10000"/>
                  <a:gd name="connsiteY510" fmla="*/ 8805 h 10000"/>
                  <a:gd name="connsiteX511" fmla="*/ 2481 w 10000"/>
                  <a:gd name="connsiteY511" fmla="*/ 8751 h 10000"/>
                  <a:gd name="connsiteX512" fmla="*/ 2470 w 10000"/>
                  <a:gd name="connsiteY512" fmla="*/ 8751 h 10000"/>
                  <a:gd name="connsiteX513" fmla="*/ 2445 w 10000"/>
                  <a:gd name="connsiteY513" fmla="*/ 8778 h 10000"/>
                  <a:gd name="connsiteX514" fmla="*/ 2420 w 10000"/>
                  <a:gd name="connsiteY514" fmla="*/ 8800 h 10000"/>
                  <a:gd name="connsiteX515" fmla="*/ 2398 w 10000"/>
                  <a:gd name="connsiteY515" fmla="*/ 8800 h 10000"/>
                  <a:gd name="connsiteX516" fmla="*/ 2365 w 10000"/>
                  <a:gd name="connsiteY516" fmla="*/ 8845 h 10000"/>
                  <a:gd name="connsiteX517" fmla="*/ 2343 w 10000"/>
                  <a:gd name="connsiteY517" fmla="*/ 8859 h 10000"/>
                  <a:gd name="connsiteX518" fmla="*/ 2296 w 10000"/>
                  <a:gd name="connsiteY518" fmla="*/ 8890 h 10000"/>
                  <a:gd name="connsiteX519" fmla="*/ 2276 w 10000"/>
                  <a:gd name="connsiteY519" fmla="*/ 8904 h 10000"/>
                  <a:gd name="connsiteX520" fmla="*/ 2243 w 10000"/>
                  <a:gd name="connsiteY520" fmla="*/ 8922 h 10000"/>
                  <a:gd name="connsiteX521" fmla="*/ 2221 w 10000"/>
                  <a:gd name="connsiteY521" fmla="*/ 8931 h 10000"/>
                  <a:gd name="connsiteX522" fmla="*/ 2188 w 10000"/>
                  <a:gd name="connsiteY522" fmla="*/ 8949 h 10000"/>
                  <a:gd name="connsiteX523" fmla="*/ 2163 w 10000"/>
                  <a:gd name="connsiteY523" fmla="*/ 8963 h 10000"/>
                  <a:gd name="connsiteX524" fmla="*/ 2141 w 10000"/>
                  <a:gd name="connsiteY524" fmla="*/ 8985 h 10000"/>
                  <a:gd name="connsiteX525" fmla="*/ 2116 w 10000"/>
                  <a:gd name="connsiteY525" fmla="*/ 8990 h 10000"/>
                  <a:gd name="connsiteX526" fmla="*/ 2111 w 10000"/>
                  <a:gd name="connsiteY526" fmla="*/ 8999 h 10000"/>
                  <a:gd name="connsiteX527" fmla="*/ 2100 w 10000"/>
                  <a:gd name="connsiteY527" fmla="*/ 8999 h 10000"/>
                  <a:gd name="connsiteX528" fmla="*/ 2086 w 10000"/>
                  <a:gd name="connsiteY528" fmla="*/ 9003 h 10000"/>
                  <a:gd name="connsiteX529" fmla="*/ 2078 w 10000"/>
                  <a:gd name="connsiteY529" fmla="*/ 9012 h 10000"/>
                  <a:gd name="connsiteX530" fmla="*/ 2050 w 10000"/>
                  <a:gd name="connsiteY530" fmla="*/ 9026 h 10000"/>
                  <a:gd name="connsiteX531" fmla="*/ 2028 w 10000"/>
                  <a:gd name="connsiteY531" fmla="*/ 9048 h 10000"/>
                  <a:gd name="connsiteX532" fmla="*/ 2012 w 10000"/>
                  <a:gd name="connsiteY532" fmla="*/ 9062 h 10000"/>
                  <a:gd name="connsiteX533" fmla="*/ 1995 w 10000"/>
                  <a:gd name="connsiteY533" fmla="*/ 9075 h 10000"/>
                  <a:gd name="connsiteX534" fmla="*/ 1962 w 10000"/>
                  <a:gd name="connsiteY534" fmla="*/ 9080 h 10000"/>
                  <a:gd name="connsiteX535" fmla="*/ 1948 w 10000"/>
                  <a:gd name="connsiteY535" fmla="*/ 9048 h 10000"/>
                  <a:gd name="connsiteX536" fmla="*/ 1945 w 10000"/>
                  <a:gd name="connsiteY536" fmla="*/ 9039 h 10000"/>
                  <a:gd name="connsiteX537" fmla="*/ 1932 w 10000"/>
                  <a:gd name="connsiteY537" fmla="*/ 9003 h 10000"/>
                  <a:gd name="connsiteX538" fmla="*/ 1898 w 10000"/>
                  <a:gd name="connsiteY538" fmla="*/ 8935 h 10000"/>
                  <a:gd name="connsiteX539" fmla="*/ 1882 w 10000"/>
                  <a:gd name="connsiteY539" fmla="*/ 8895 h 10000"/>
                  <a:gd name="connsiteX540" fmla="*/ 1865 w 10000"/>
                  <a:gd name="connsiteY540" fmla="*/ 8845 h 10000"/>
                  <a:gd name="connsiteX541" fmla="*/ 1865 w 10000"/>
                  <a:gd name="connsiteY541" fmla="*/ 8832 h 10000"/>
                  <a:gd name="connsiteX542" fmla="*/ 1857 w 10000"/>
                  <a:gd name="connsiteY542" fmla="*/ 8827 h 10000"/>
                  <a:gd name="connsiteX543" fmla="*/ 1841 w 10000"/>
                  <a:gd name="connsiteY543" fmla="*/ 8773 h 10000"/>
                  <a:gd name="connsiteX544" fmla="*/ 1827 w 10000"/>
                  <a:gd name="connsiteY544" fmla="*/ 8733 h 10000"/>
                  <a:gd name="connsiteX545" fmla="*/ 1843 w 10000"/>
                  <a:gd name="connsiteY545" fmla="*/ 8710 h 10000"/>
                  <a:gd name="connsiteX546" fmla="*/ 1857 w 10000"/>
                  <a:gd name="connsiteY546" fmla="*/ 8687 h 10000"/>
                  <a:gd name="connsiteX547" fmla="*/ 1868 w 10000"/>
                  <a:gd name="connsiteY547" fmla="*/ 8669 h 10000"/>
                  <a:gd name="connsiteX548" fmla="*/ 1885 w 10000"/>
                  <a:gd name="connsiteY548" fmla="*/ 8647 h 10000"/>
                  <a:gd name="connsiteX549" fmla="*/ 1909 w 10000"/>
                  <a:gd name="connsiteY549" fmla="*/ 8606 h 10000"/>
                  <a:gd name="connsiteX550" fmla="*/ 1923 w 10000"/>
                  <a:gd name="connsiteY550" fmla="*/ 8588 h 10000"/>
                  <a:gd name="connsiteX551" fmla="*/ 1937 w 10000"/>
                  <a:gd name="connsiteY551" fmla="*/ 8561 h 10000"/>
                  <a:gd name="connsiteX552" fmla="*/ 1923 w 10000"/>
                  <a:gd name="connsiteY552" fmla="*/ 8530 h 10000"/>
                  <a:gd name="connsiteX553" fmla="*/ 1901 w 10000"/>
                  <a:gd name="connsiteY553" fmla="*/ 8462 h 10000"/>
                  <a:gd name="connsiteX554" fmla="*/ 1890 w 10000"/>
                  <a:gd name="connsiteY554" fmla="*/ 8430 h 10000"/>
                  <a:gd name="connsiteX555" fmla="*/ 1885 w 10000"/>
                  <a:gd name="connsiteY555" fmla="*/ 8408 h 10000"/>
                  <a:gd name="connsiteX556" fmla="*/ 1865 w 10000"/>
                  <a:gd name="connsiteY556" fmla="*/ 8367 h 10000"/>
                  <a:gd name="connsiteX557" fmla="*/ 1849 w 10000"/>
                  <a:gd name="connsiteY557" fmla="*/ 8318 h 10000"/>
                  <a:gd name="connsiteX558" fmla="*/ 1841 w 10000"/>
                  <a:gd name="connsiteY558" fmla="*/ 8304 h 10000"/>
                  <a:gd name="connsiteX559" fmla="*/ 1835 w 10000"/>
                  <a:gd name="connsiteY559" fmla="*/ 8300 h 10000"/>
                  <a:gd name="connsiteX560" fmla="*/ 1818 w 10000"/>
                  <a:gd name="connsiteY560" fmla="*/ 8290 h 10000"/>
                  <a:gd name="connsiteX561" fmla="*/ 1785 w 10000"/>
                  <a:gd name="connsiteY561" fmla="*/ 8300 h 10000"/>
                  <a:gd name="connsiteX562" fmla="*/ 1763 w 10000"/>
                  <a:gd name="connsiteY562" fmla="*/ 8300 h 10000"/>
                  <a:gd name="connsiteX563" fmla="*/ 1747 w 10000"/>
                  <a:gd name="connsiteY563" fmla="*/ 8313 h 10000"/>
                  <a:gd name="connsiteX564" fmla="*/ 1744 w 10000"/>
                  <a:gd name="connsiteY564" fmla="*/ 8304 h 10000"/>
                  <a:gd name="connsiteX565" fmla="*/ 1730 w 10000"/>
                  <a:gd name="connsiteY565" fmla="*/ 8313 h 10000"/>
                  <a:gd name="connsiteX566" fmla="*/ 1708 w 10000"/>
                  <a:gd name="connsiteY566" fmla="*/ 8327 h 10000"/>
                  <a:gd name="connsiteX567" fmla="*/ 1675 w 10000"/>
                  <a:gd name="connsiteY567" fmla="*/ 8331 h 10000"/>
                  <a:gd name="connsiteX568" fmla="*/ 1658 w 10000"/>
                  <a:gd name="connsiteY568" fmla="*/ 8345 h 10000"/>
                  <a:gd name="connsiteX569" fmla="*/ 1628 w 10000"/>
                  <a:gd name="connsiteY569" fmla="*/ 8367 h 10000"/>
                  <a:gd name="connsiteX570" fmla="*/ 1620 w 10000"/>
                  <a:gd name="connsiteY570" fmla="*/ 8372 h 10000"/>
                  <a:gd name="connsiteX571" fmla="*/ 1584 w 10000"/>
                  <a:gd name="connsiteY571" fmla="*/ 8394 h 10000"/>
                  <a:gd name="connsiteX572" fmla="*/ 1554 w 10000"/>
                  <a:gd name="connsiteY572" fmla="*/ 8417 h 10000"/>
                  <a:gd name="connsiteX573" fmla="*/ 1529 w 10000"/>
                  <a:gd name="connsiteY573" fmla="*/ 8417 h 10000"/>
                  <a:gd name="connsiteX574" fmla="*/ 1515 w 10000"/>
                  <a:gd name="connsiteY574" fmla="*/ 8408 h 10000"/>
                  <a:gd name="connsiteX575" fmla="*/ 1507 w 10000"/>
                  <a:gd name="connsiteY575" fmla="*/ 8394 h 10000"/>
                  <a:gd name="connsiteX576" fmla="*/ 1479 w 10000"/>
                  <a:gd name="connsiteY576" fmla="*/ 8367 h 10000"/>
                  <a:gd name="connsiteX577" fmla="*/ 1457 w 10000"/>
                  <a:gd name="connsiteY577" fmla="*/ 8385 h 10000"/>
                  <a:gd name="connsiteX578" fmla="*/ 1432 w 10000"/>
                  <a:gd name="connsiteY578" fmla="*/ 8385 h 10000"/>
                  <a:gd name="connsiteX579" fmla="*/ 1418 w 10000"/>
                  <a:gd name="connsiteY579" fmla="*/ 8372 h 10000"/>
                  <a:gd name="connsiteX580" fmla="*/ 1399 w 10000"/>
                  <a:gd name="connsiteY580" fmla="*/ 8358 h 10000"/>
                  <a:gd name="connsiteX581" fmla="*/ 1369 w 10000"/>
                  <a:gd name="connsiteY581" fmla="*/ 8340 h 10000"/>
                  <a:gd name="connsiteX582" fmla="*/ 1355 w 10000"/>
                  <a:gd name="connsiteY582" fmla="*/ 8327 h 10000"/>
                  <a:gd name="connsiteX583" fmla="*/ 1347 w 10000"/>
                  <a:gd name="connsiteY583" fmla="*/ 8318 h 10000"/>
                  <a:gd name="connsiteX584" fmla="*/ 1330 w 10000"/>
                  <a:gd name="connsiteY584" fmla="*/ 8304 h 10000"/>
                  <a:gd name="connsiteX585" fmla="*/ 1319 w 10000"/>
                  <a:gd name="connsiteY585" fmla="*/ 8290 h 10000"/>
                  <a:gd name="connsiteX586" fmla="*/ 1297 w 10000"/>
                  <a:gd name="connsiteY586" fmla="*/ 8272 h 10000"/>
                  <a:gd name="connsiteX587" fmla="*/ 1289 w 10000"/>
                  <a:gd name="connsiteY587" fmla="*/ 8263 h 10000"/>
                  <a:gd name="connsiteX588" fmla="*/ 1280 w 10000"/>
                  <a:gd name="connsiteY588" fmla="*/ 8250 h 10000"/>
                  <a:gd name="connsiteX589" fmla="*/ 1264 w 10000"/>
                  <a:gd name="connsiteY589" fmla="*/ 8236 h 10000"/>
                  <a:gd name="connsiteX590" fmla="*/ 1256 w 10000"/>
                  <a:gd name="connsiteY590" fmla="*/ 8232 h 10000"/>
                  <a:gd name="connsiteX591" fmla="*/ 1247 w 10000"/>
                  <a:gd name="connsiteY591" fmla="*/ 8223 h 10000"/>
                  <a:gd name="connsiteX592" fmla="*/ 1233 w 10000"/>
                  <a:gd name="connsiteY592" fmla="*/ 8209 h 10000"/>
                  <a:gd name="connsiteX593" fmla="*/ 1222 w 10000"/>
                  <a:gd name="connsiteY593" fmla="*/ 8200 h 10000"/>
                  <a:gd name="connsiteX594" fmla="*/ 1206 w 10000"/>
                  <a:gd name="connsiteY594" fmla="*/ 8196 h 10000"/>
                  <a:gd name="connsiteX595" fmla="*/ 1192 w 10000"/>
                  <a:gd name="connsiteY595" fmla="*/ 8196 h 10000"/>
                  <a:gd name="connsiteX596" fmla="*/ 1167 w 10000"/>
                  <a:gd name="connsiteY596" fmla="*/ 8200 h 10000"/>
                  <a:gd name="connsiteX597" fmla="*/ 1137 w 10000"/>
                  <a:gd name="connsiteY597" fmla="*/ 8223 h 10000"/>
                  <a:gd name="connsiteX598" fmla="*/ 1126 w 10000"/>
                  <a:gd name="connsiteY598" fmla="*/ 8232 h 10000"/>
                  <a:gd name="connsiteX599" fmla="*/ 1109 w 10000"/>
                  <a:gd name="connsiteY599" fmla="*/ 8232 h 10000"/>
                  <a:gd name="connsiteX600" fmla="*/ 1087 w 10000"/>
                  <a:gd name="connsiteY600" fmla="*/ 8236 h 10000"/>
                  <a:gd name="connsiteX601" fmla="*/ 1071 w 10000"/>
                  <a:gd name="connsiteY601" fmla="*/ 8232 h 10000"/>
                  <a:gd name="connsiteX602" fmla="*/ 1071 w 10000"/>
                  <a:gd name="connsiteY602" fmla="*/ 8214 h 10000"/>
                  <a:gd name="connsiteX603" fmla="*/ 1062 w 10000"/>
                  <a:gd name="connsiteY603" fmla="*/ 8196 h 10000"/>
                  <a:gd name="connsiteX604" fmla="*/ 1057 w 10000"/>
                  <a:gd name="connsiteY604" fmla="*/ 8173 h 10000"/>
                  <a:gd name="connsiteX605" fmla="*/ 1049 w 10000"/>
                  <a:gd name="connsiteY605" fmla="*/ 8128 h 10000"/>
                  <a:gd name="connsiteX606" fmla="*/ 1040 w 10000"/>
                  <a:gd name="connsiteY606" fmla="*/ 8101 h 10000"/>
                  <a:gd name="connsiteX607" fmla="*/ 1040 w 10000"/>
                  <a:gd name="connsiteY607" fmla="*/ 8088 h 10000"/>
                  <a:gd name="connsiteX608" fmla="*/ 1032 w 10000"/>
                  <a:gd name="connsiteY608" fmla="*/ 8065 h 10000"/>
                  <a:gd name="connsiteX609" fmla="*/ 1024 w 10000"/>
                  <a:gd name="connsiteY609" fmla="*/ 7997 h 10000"/>
                  <a:gd name="connsiteX610" fmla="*/ 1024 w 10000"/>
                  <a:gd name="connsiteY610" fmla="*/ 7970 h 10000"/>
                  <a:gd name="connsiteX611" fmla="*/ 1015 w 10000"/>
                  <a:gd name="connsiteY611" fmla="*/ 7930 h 10000"/>
                  <a:gd name="connsiteX612" fmla="*/ 1013 w 10000"/>
                  <a:gd name="connsiteY612" fmla="*/ 7885 h 10000"/>
                  <a:gd name="connsiteX613" fmla="*/ 1004 w 10000"/>
                  <a:gd name="connsiteY613" fmla="*/ 7866 h 10000"/>
                  <a:gd name="connsiteX614" fmla="*/ 853 w 10000"/>
                  <a:gd name="connsiteY614" fmla="*/ 7948 h 10000"/>
                  <a:gd name="connsiteX615" fmla="*/ 811 w 10000"/>
                  <a:gd name="connsiteY615" fmla="*/ 7844 h 10000"/>
                  <a:gd name="connsiteX616" fmla="*/ 811 w 10000"/>
                  <a:gd name="connsiteY616" fmla="*/ 7799 h 10000"/>
                  <a:gd name="connsiteX617" fmla="*/ 814 w 10000"/>
                  <a:gd name="connsiteY617" fmla="*/ 7736 h 10000"/>
                  <a:gd name="connsiteX618" fmla="*/ 740 w 10000"/>
                  <a:gd name="connsiteY618" fmla="*/ 7578 h 10000"/>
                  <a:gd name="connsiteX619" fmla="*/ 571 w 10000"/>
                  <a:gd name="connsiteY619" fmla="*/ 7447 h 10000"/>
                  <a:gd name="connsiteX620" fmla="*/ 530 w 10000"/>
                  <a:gd name="connsiteY620" fmla="*/ 7772 h 10000"/>
                  <a:gd name="connsiteX621" fmla="*/ 502 w 10000"/>
                  <a:gd name="connsiteY621" fmla="*/ 7763 h 10000"/>
                  <a:gd name="connsiteX622" fmla="*/ 491 w 10000"/>
                  <a:gd name="connsiteY622" fmla="*/ 7826 h 10000"/>
                  <a:gd name="connsiteX623" fmla="*/ 483 w 10000"/>
                  <a:gd name="connsiteY623" fmla="*/ 7830 h 10000"/>
                  <a:gd name="connsiteX624" fmla="*/ 469 w 10000"/>
                  <a:gd name="connsiteY624" fmla="*/ 7839 h 10000"/>
                  <a:gd name="connsiteX625" fmla="*/ 453 w 10000"/>
                  <a:gd name="connsiteY625" fmla="*/ 7830 h 10000"/>
                  <a:gd name="connsiteX626" fmla="*/ 442 w 10000"/>
                  <a:gd name="connsiteY626" fmla="*/ 7826 h 10000"/>
                  <a:gd name="connsiteX627" fmla="*/ 425 w 10000"/>
                  <a:gd name="connsiteY627" fmla="*/ 7826 h 10000"/>
                  <a:gd name="connsiteX628" fmla="*/ 403 w 10000"/>
                  <a:gd name="connsiteY628" fmla="*/ 7826 h 10000"/>
                  <a:gd name="connsiteX629" fmla="*/ 378 w 10000"/>
                  <a:gd name="connsiteY629" fmla="*/ 7817 h 10000"/>
                  <a:gd name="connsiteX630" fmla="*/ 356 w 10000"/>
                  <a:gd name="connsiteY630" fmla="*/ 7817 h 10000"/>
                  <a:gd name="connsiteX631" fmla="*/ 331 w 10000"/>
                  <a:gd name="connsiteY631" fmla="*/ 7817 h 10000"/>
                  <a:gd name="connsiteX632" fmla="*/ 315 w 10000"/>
                  <a:gd name="connsiteY632" fmla="*/ 7830 h 10000"/>
                  <a:gd name="connsiteX633" fmla="*/ 290 w 10000"/>
                  <a:gd name="connsiteY633" fmla="*/ 7853 h 10000"/>
                  <a:gd name="connsiteX634" fmla="*/ 248 w 10000"/>
                  <a:gd name="connsiteY634" fmla="*/ 7659 h 10000"/>
                  <a:gd name="connsiteX635" fmla="*/ 298 w 10000"/>
                  <a:gd name="connsiteY635" fmla="*/ 7379 h 10000"/>
                  <a:gd name="connsiteX636" fmla="*/ 290 w 10000"/>
                  <a:gd name="connsiteY636" fmla="*/ 7312 h 10000"/>
                  <a:gd name="connsiteX637" fmla="*/ 284 w 10000"/>
                  <a:gd name="connsiteY637" fmla="*/ 7253 h 10000"/>
                  <a:gd name="connsiteX638" fmla="*/ 301 w 10000"/>
                  <a:gd name="connsiteY638" fmla="*/ 7226 h 10000"/>
                  <a:gd name="connsiteX639" fmla="*/ 315 w 10000"/>
                  <a:gd name="connsiteY639" fmla="*/ 7199 h 10000"/>
                  <a:gd name="connsiteX640" fmla="*/ 323 w 10000"/>
                  <a:gd name="connsiteY640" fmla="*/ 7158 h 10000"/>
                  <a:gd name="connsiteX641" fmla="*/ 317 w 10000"/>
                  <a:gd name="connsiteY641" fmla="*/ 7140 h 10000"/>
                  <a:gd name="connsiteX642" fmla="*/ 168 w 10000"/>
                  <a:gd name="connsiteY642" fmla="*/ 6892 h 10000"/>
                  <a:gd name="connsiteX643" fmla="*/ 80 w 10000"/>
                  <a:gd name="connsiteY643" fmla="*/ 6802 h 10000"/>
                  <a:gd name="connsiteX644" fmla="*/ 143 w 10000"/>
                  <a:gd name="connsiteY644" fmla="*/ 6707 h 10000"/>
                  <a:gd name="connsiteX645" fmla="*/ 63 w 10000"/>
                  <a:gd name="connsiteY645" fmla="*/ 6549 h 10000"/>
                  <a:gd name="connsiteX646" fmla="*/ 41 w 10000"/>
                  <a:gd name="connsiteY646" fmla="*/ 6500 h 10000"/>
                  <a:gd name="connsiteX647" fmla="*/ 201 w 10000"/>
                  <a:gd name="connsiteY647" fmla="*/ 6274 h 10000"/>
                  <a:gd name="connsiteX648" fmla="*/ 143 w 10000"/>
                  <a:gd name="connsiteY648" fmla="*/ 6184 h 10000"/>
                  <a:gd name="connsiteX649" fmla="*/ 152 w 10000"/>
                  <a:gd name="connsiteY649" fmla="*/ 6148 h 10000"/>
                  <a:gd name="connsiteX650" fmla="*/ 163 w 10000"/>
                  <a:gd name="connsiteY650" fmla="*/ 6107 h 10000"/>
                  <a:gd name="connsiteX651" fmla="*/ 229 w 10000"/>
                  <a:gd name="connsiteY651" fmla="*/ 5895 h 10000"/>
                  <a:gd name="connsiteX652" fmla="*/ 251 w 10000"/>
                  <a:gd name="connsiteY652" fmla="*/ 5805 h 10000"/>
                  <a:gd name="connsiteX653" fmla="*/ 251 w 10000"/>
                  <a:gd name="connsiteY653" fmla="*/ 5778 h 10000"/>
                  <a:gd name="connsiteX654" fmla="*/ 248 w 10000"/>
                  <a:gd name="connsiteY654" fmla="*/ 5733 h 10000"/>
                  <a:gd name="connsiteX655" fmla="*/ 212 w 10000"/>
                  <a:gd name="connsiteY655" fmla="*/ 5602 h 10000"/>
                  <a:gd name="connsiteX656" fmla="*/ 177 w 10000"/>
                  <a:gd name="connsiteY656" fmla="*/ 5521 h 10000"/>
                  <a:gd name="connsiteX657" fmla="*/ 33 w 10000"/>
                  <a:gd name="connsiteY657" fmla="*/ 5503 h 10000"/>
                  <a:gd name="connsiteX658" fmla="*/ 0 w 10000"/>
                  <a:gd name="connsiteY658" fmla="*/ 5219 h 10000"/>
                  <a:gd name="connsiteX659" fmla="*/ 188 w 10000"/>
                  <a:gd name="connsiteY659" fmla="*/ 5219 h 10000"/>
                  <a:gd name="connsiteX660" fmla="*/ 201 w 10000"/>
                  <a:gd name="connsiteY660" fmla="*/ 5210 h 10000"/>
                  <a:gd name="connsiteX661" fmla="*/ 251 w 10000"/>
                  <a:gd name="connsiteY661" fmla="*/ 5169 h 10000"/>
                  <a:gd name="connsiteX662" fmla="*/ 444 w 10000"/>
                  <a:gd name="connsiteY662" fmla="*/ 4984 h 10000"/>
                  <a:gd name="connsiteX663" fmla="*/ 510 w 10000"/>
                  <a:gd name="connsiteY663" fmla="*/ 4723 h 10000"/>
                  <a:gd name="connsiteX664" fmla="*/ 574 w 10000"/>
                  <a:gd name="connsiteY664" fmla="*/ 4272 h 10000"/>
                  <a:gd name="connsiteX665" fmla="*/ 723 w 10000"/>
                  <a:gd name="connsiteY665" fmla="*/ 4078 h 10000"/>
                  <a:gd name="connsiteX666" fmla="*/ 723 w 10000"/>
                  <a:gd name="connsiteY666" fmla="*/ 4023 h 10000"/>
                  <a:gd name="connsiteX667" fmla="*/ 723 w 10000"/>
                  <a:gd name="connsiteY667" fmla="*/ 3983 h 10000"/>
                  <a:gd name="connsiteX668" fmla="*/ 723 w 10000"/>
                  <a:gd name="connsiteY668" fmla="*/ 3771 h 10000"/>
                  <a:gd name="connsiteX669" fmla="*/ 731 w 10000"/>
                  <a:gd name="connsiteY669" fmla="*/ 3442 h 10000"/>
                  <a:gd name="connsiteX670" fmla="*/ 806 w 10000"/>
                  <a:gd name="connsiteY670" fmla="*/ 3392 h 10000"/>
                  <a:gd name="connsiteX671" fmla="*/ 988 w 10000"/>
                  <a:gd name="connsiteY671" fmla="*/ 3712 h 10000"/>
                  <a:gd name="connsiteX672" fmla="*/ 1013 w 10000"/>
                  <a:gd name="connsiteY672" fmla="*/ 3699 h 10000"/>
                  <a:gd name="connsiteX673" fmla="*/ 1120 w 10000"/>
                  <a:gd name="connsiteY673" fmla="*/ 3631 h 10000"/>
                  <a:gd name="connsiteX674" fmla="*/ 1206 w 10000"/>
                  <a:gd name="connsiteY674" fmla="*/ 3627 h 10000"/>
                  <a:gd name="connsiteX675" fmla="*/ 1264 w 10000"/>
                  <a:gd name="connsiteY675" fmla="*/ 3599 h 10000"/>
                  <a:gd name="connsiteX676" fmla="*/ 1322 w 10000"/>
                  <a:gd name="connsiteY676" fmla="*/ 3627 h 10000"/>
                  <a:gd name="connsiteX677" fmla="*/ 1327 w 10000"/>
                  <a:gd name="connsiteY677" fmla="*/ 3645 h 10000"/>
                  <a:gd name="connsiteX678" fmla="*/ 1344 w 10000"/>
                  <a:gd name="connsiteY678" fmla="*/ 3739 h 10000"/>
                  <a:gd name="connsiteX679" fmla="*/ 1344 w 10000"/>
                  <a:gd name="connsiteY679" fmla="*/ 3775 h 10000"/>
                  <a:gd name="connsiteX680" fmla="*/ 1338 w 10000"/>
                  <a:gd name="connsiteY680" fmla="*/ 3784 h 10000"/>
                  <a:gd name="connsiteX681" fmla="*/ 1338 w 10000"/>
                  <a:gd name="connsiteY681" fmla="*/ 3829 h 10000"/>
                  <a:gd name="connsiteX682" fmla="*/ 1352 w 10000"/>
                  <a:gd name="connsiteY682" fmla="*/ 3852 h 10000"/>
                  <a:gd name="connsiteX683" fmla="*/ 1407 w 10000"/>
                  <a:gd name="connsiteY683" fmla="*/ 3866 h 10000"/>
                  <a:gd name="connsiteX684" fmla="*/ 1440 w 10000"/>
                  <a:gd name="connsiteY684" fmla="*/ 3870 h 10000"/>
                  <a:gd name="connsiteX685" fmla="*/ 1600 w 10000"/>
                  <a:gd name="connsiteY685" fmla="*/ 3857 h 10000"/>
                  <a:gd name="connsiteX686" fmla="*/ 1664 w 10000"/>
                  <a:gd name="connsiteY686" fmla="*/ 3911 h 10000"/>
                  <a:gd name="connsiteX687" fmla="*/ 1700 w 10000"/>
                  <a:gd name="connsiteY687" fmla="*/ 3933 h 10000"/>
                  <a:gd name="connsiteX688" fmla="*/ 1752 w 10000"/>
                  <a:gd name="connsiteY688" fmla="*/ 3947 h 10000"/>
                  <a:gd name="connsiteX689" fmla="*/ 1777 w 10000"/>
                  <a:gd name="connsiteY689" fmla="*/ 3947 h 10000"/>
                  <a:gd name="connsiteX690" fmla="*/ 1813 w 10000"/>
                  <a:gd name="connsiteY690" fmla="*/ 3929 h 10000"/>
                  <a:gd name="connsiteX691" fmla="*/ 1841 w 10000"/>
                  <a:gd name="connsiteY691" fmla="*/ 3933 h 10000"/>
                  <a:gd name="connsiteX692" fmla="*/ 1882 w 10000"/>
                  <a:gd name="connsiteY692" fmla="*/ 3969 h 10000"/>
                  <a:gd name="connsiteX693" fmla="*/ 1940 w 10000"/>
                  <a:gd name="connsiteY693" fmla="*/ 3933 h 10000"/>
                  <a:gd name="connsiteX694" fmla="*/ 1956 w 10000"/>
                  <a:gd name="connsiteY694" fmla="*/ 3920 h 10000"/>
                  <a:gd name="connsiteX695" fmla="*/ 1981 w 10000"/>
                  <a:gd name="connsiteY695" fmla="*/ 3929 h 10000"/>
                  <a:gd name="connsiteX696" fmla="*/ 2058 w 10000"/>
                  <a:gd name="connsiteY696" fmla="*/ 3974 h 10000"/>
                  <a:gd name="connsiteX697" fmla="*/ 2163 w 10000"/>
                  <a:gd name="connsiteY697" fmla="*/ 4051 h 10000"/>
                  <a:gd name="connsiteX698" fmla="*/ 2174 w 10000"/>
                  <a:gd name="connsiteY698" fmla="*/ 4055 h 10000"/>
                  <a:gd name="connsiteX699" fmla="*/ 2183 w 10000"/>
                  <a:gd name="connsiteY699" fmla="*/ 4064 h 10000"/>
                  <a:gd name="connsiteX700" fmla="*/ 2183 w 10000"/>
                  <a:gd name="connsiteY700" fmla="*/ 3581 h 10000"/>
                  <a:gd name="connsiteX701" fmla="*/ 2183 w 10000"/>
                  <a:gd name="connsiteY701" fmla="*/ 3527 h 10000"/>
                  <a:gd name="connsiteX702" fmla="*/ 2180 w 10000"/>
                  <a:gd name="connsiteY702" fmla="*/ 3460 h 10000"/>
                  <a:gd name="connsiteX703" fmla="*/ 2365 w 10000"/>
                  <a:gd name="connsiteY703" fmla="*/ 3455 h 10000"/>
                  <a:gd name="connsiteX704" fmla="*/ 2448 w 10000"/>
                  <a:gd name="connsiteY704" fmla="*/ 3446 h 10000"/>
                  <a:gd name="connsiteX705" fmla="*/ 2494 w 10000"/>
                  <a:gd name="connsiteY705" fmla="*/ 3554 h 10000"/>
                  <a:gd name="connsiteX706" fmla="*/ 2525 w 10000"/>
                  <a:gd name="connsiteY706" fmla="*/ 3613 h 10000"/>
                  <a:gd name="connsiteX707" fmla="*/ 2550 w 10000"/>
                  <a:gd name="connsiteY707" fmla="*/ 3618 h 10000"/>
                  <a:gd name="connsiteX708" fmla="*/ 2630 w 10000"/>
                  <a:gd name="connsiteY708" fmla="*/ 3640 h 10000"/>
                  <a:gd name="connsiteX709" fmla="*/ 2663 w 10000"/>
                  <a:gd name="connsiteY709" fmla="*/ 3667 h 10000"/>
                  <a:gd name="connsiteX710" fmla="*/ 2704 w 10000"/>
                  <a:gd name="connsiteY710" fmla="*/ 3726 h 10000"/>
                  <a:gd name="connsiteX711" fmla="*/ 2762 w 10000"/>
                  <a:gd name="connsiteY711" fmla="*/ 3802 h 10000"/>
                  <a:gd name="connsiteX712" fmla="*/ 2784 w 10000"/>
                  <a:gd name="connsiteY712" fmla="*/ 3829 h 10000"/>
                  <a:gd name="connsiteX713" fmla="*/ 2815 w 10000"/>
                  <a:gd name="connsiteY713" fmla="*/ 3879 h 10000"/>
                  <a:gd name="connsiteX714" fmla="*/ 2859 w 10000"/>
                  <a:gd name="connsiteY714" fmla="*/ 3748 h 10000"/>
                  <a:gd name="connsiteX715" fmla="*/ 2856 w 10000"/>
                  <a:gd name="connsiteY715" fmla="*/ 3726 h 10000"/>
                  <a:gd name="connsiteX716" fmla="*/ 2848 w 10000"/>
                  <a:gd name="connsiteY716" fmla="*/ 3712 h 10000"/>
                  <a:gd name="connsiteX717" fmla="*/ 2848 w 10000"/>
                  <a:gd name="connsiteY717" fmla="*/ 3685 h 10000"/>
                  <a:gd name="connsiteX718" fmla="*/ 2873 w 10000"/>
                  <a:gd name="connsiteY718" fmla="*/ 3613 h 10000"/>
                  <a:gd name="connsiteX719" fmla="*/ 2886 w 10000"/>
                  <a:gd name="connsiteY719" fmla="*/ 3604 h 10000"/>
                  <a:gd name="connsiteX720" fmla="*/ 2922 w 10000"/>
                  <a:gd name="connsiteY720" fmla="*/ 3654 h 10000"/>
                  <a:gd name="connsiteX721" fmla="*/ 2947 w 10000"/>
                  <a:gd name="connsiteY721" fmla="*/ 3654 h 10000"/>
                  <a:gd name="connsiteX722" fmla="*/ 2953 w 10000"/>
                  <a:gd name="connsiteY722" fmla="*/ 3613 h 10000"/>
                  <a:gd name="connsiteX723" fmla="*/ 2975 w 10000"/>
                  <a:gd name="connsiteY723" fmla="*/ 3581 h 10000"/>
                  <a:gd name="connsiteX724" fmla="*/ 2975 w 10000"/>
                  <a:gd name="connsiteY724" fmla="*/ 3523 h 10000"/>
                  <a:gd name="connsiteX725" fmla="*/ 3024 w 10000"/>
                  <a:gd name="connsiteY725" fmla="*/ 3406 h 10000"/>
                  <a:gd name="connsiteX726" fmla="*/ 3027 w 10000"/>
                  <a:gd name="connsiteY726" fmla="*/ 3383 h 10000"/>
                  <a:gd name="connsiteX727" fmla="*/ 3027 w 10000"/>
                  <a:gd name="connsiteY727" fmla="*/ 3342 h 10000"/>
                  <a:gd name="connsiteX728" fmla="*/ 3019 w 10000"/>
                  <a:gd name="connsiteY728" fmla="*/ 3315 h 10000"/>
                  <a:gd name="connsiteX729" fmla="*/ 3002 w 10000"/>
                  <a:gd name="connsiteY729" fmla="*/ 3302 h 10000"/>
                  <a:gd name="connsiteX730" fmla="*/ 2977 w 10000"/>
                  <a:gd name="connsiteY730" fmla="*/ 3302 h 10000"/>
                  <a:gd name="connsiteX731" fmla="*/ 2969 w 10000"/>
                  <a:gd name="connsiteY731" fmla="*/ 3297 h 10000"/>
                  <a:gd name="connsiteX732" fmla="*/ 2966 w 10000"/>
                  <a:gd name="connsiteY732" fmla="*/ 3166 h 10000"/>
                  <a:gd name="connsiteX733" fmla="*/ 2966 w 10000"/>
                  <a:gd name="connsiteY733" fmla="*/ 3144 h 10000"/>
                  <a:gd name="connsiteX734" fmla="*/ 2969 w 10000"/>
                  <a:gd name="connsiteY734" fmla="*/ 3139 h 10000"/>
                  <a:gd name="connsiteX735" fmla="*/ 3129 w 10000"/>
                  <a:gd name="connsiteY735" fmla="*/ 3130 h 10000"/>
                  <a:gd name="connsiteX736" fmla="*/ 3140 w 10000"/>
                  <a:gd name="connsiteY736" fmla="*/ 3081 h 10000"/>
                  <a:gd name="connsiteX737" fmla="*/ 3148 w 10000"/>
                  <a:gd name="connsiteY737" fmla="*/ 3009 h 10000"/>
                  <a:gd name="connsiteX738" fmla="*/ 3159 w 10000"/>
                  <a:gd name="connsiteY738" fmla="*/ 2995 h 10000"/>
                  <a:gd name="connsiteX739" fmla="*/ 3187 w 10000"/>
                  <a:gd name="connsiteY739" fmla="*/ 2995 h 10000"/>
                  <a:gd name="connsiteX740" fmla="*/ 3212 w 10000"/>
                  <a:gd name="connsiteY740" fmla="*/ 3013 h 10000"/>
                  <a:gd name="connsiteX741" fmla="*/ 3217 w 10000"/>
                  <a:gd name="connsiteY741" fmla="*/ 3000 h 10000"/>
                  <a:gd name="connsiteX742" fmla="*/ 3226 w 10000"/>
                  <a:gd name="connsiteY742" fmla="*/ 2972 h 10000"/>
                  <a:gd name="connsiteX743" fmla="*/ 3353 w 10000"/>
                  <a:gd name="connsiteY743" fmla="*/ 2968 h 10000"/>
                  <a:gd name="connsiteX744" fmla="*/ 3369 w 10000"/>
                  <a:gd name="connsiteY744" fmla="*/ 2864 h 10000"/>
                  <a:gd name="connsiteX745" fmla="*/ 3377 w 10000"/>
                  <a:gd name="connsiteY745" fmla="*/ 2842 h 10000"/>
                  <a:gd name="connsiteX746" fmla="*/ 3405 w 10000"/>
                  <a:gd name="connsiteY746" fmla="*/ 2828 h 10000"/>
                  <a:gd name="connsiteX747" fmla="*/ 3413 w 10000"/>
                  <a:gd name="connsiteY747" fmla="*/ 2815 h 10000"/>
                  <a:gd name="connsiteX748" fmla="*/ 3444 w 10000"/>
                  <a:gd name="connsiteY748" fmla="*/ 2697 h 10000"/>
                  <a:gd name="connsiteX749" fmla="*/ 3441 w 10000"/>
                  <a:gd name="connsiteY749" fmla="*/ 2670 h 10000"/>
                  <a:gd name="connsiteX750" fmla="*/ 3458 w 10000"/>
                  <a:gd name="connsiteY750" fmla="*/ 2652 h 10000"/>
                  <a:gd name="connsiteX751" fmla="*/ 3466 w 10000"/>
                  <a:gd name="connsiteY751" fmla="*/ 2630 h 10000"/>
                  <a:gd name="connsiteX752" fmla="*/ 3524 w 10000"/>
                  <a:gd name="connsiteY752" fmla="*/ 2553 h 10000"/>
                  <a:gd name="connsiteX753" fmla="*/ 3546 w 10000"/>
                  <a:gd name="connsiteY753" fmla="*/ 2589 h 10000"/>
                  <a:gd name="connsiteX754" fmla="*/ 3562 w 10000"/>
                  <a:gd name="connsiteY754" fmla="*/ 2603 h 10000"/>
                  <a:gd name="connsiteX755" fmla="*/ 3571 w 10000"/>
                  <a:gd name="connsiteY755" fmla="*/ 2607 h 10000"/>
                  <a:gd name="connsiteX756" fmla="*/ 3579 w 10000"/>
                  <a:gd name="connsiteY756" fmla="*/ 2603 h 10000"/>
                  <a:gd name="connsiteX757" fmla="*/ 3582 w 10000"/>
                  <a:gd name="connsiteY757" fmla="*/ 2594 h 10000"/>
                  <a:gd name="connsiteX758" fmla="*/ 3595 w 10000"/>
                  <a:gd name="connsiteY758" fmla="*/ 2553 h 10000"/>
                  <a:gd name="connsiteX759" fmla="*/ 3604 w 10000"/>
                  <a:gd name="connsiteY759" fmla="*/ 2508 h 10000"/>
                  <a:gd name="connsiteX760" fmla="*/ 3607 w 10000"/>
                  <a:gd name="connsiteY760" fmla="*/ 2485 h 10000"/>
                  <a:gd name="connsiteX761" fmla="*/ 3651 w 10000"/>
                  <a:gd name="connsiteY761" fmla="*/ 2463 h 10000"/>
                  <a:gd name="connsiteX762" fmla="*/ 3667 w 10000"/>
                  <a:gd name="connsiteY762" fmla="*/ 2445 h 10000"/>
                  <a:gd name="connsiteX763" fmla="*/ 3678 w 10000"/>
                  <a:gd name="connsiteY763" fmla="*/ 2431 h 10000"/>
                  <a:gd name="connsiteX764" fmla="*/ 3692 w 10000"/>
                  <a:gd name="connsiteY764" fmla="*/ 2431 h 10000"/>
                  <a:gd name="connsiteX765" fmla="*/ 3717 w 10000"/>
                  <a:gd name="connsiteY765" fmla="*/ 2445 h 10000"/>
                  <a:gd name="connsiteX766" fmla="*/ 3731 w 10000"/>
                  <a:gd name="connsiteY766" fmla="*/ 2445 h 10000"/>
                  <a:gd name="connsiteX767" fmla="*/ 3731 w 10000"/>
                  <a:gd name="connsiteY767" fmla="*/ 2355 h 10000"/>
                  <a:gd name="connsiteX768" fmla="*/ 3678 w 10000"/>
                  <a:gd name="connsiteY768" fmla="*/ 2260 h 10000"/>
                  <a:gd name="connsiteX769" fmla="*/ 3711 w 10000"/>
                  <a:gd name="connsiteY769" fmla="*/ 2246 h 10000"/>
                  <a:gd name="connsiteX770" fmla="*/ 3684 w 10000"/>
                  <a:gd name="connsiteY770" fmla="*/ 2066 h 10000"/>
                  <a:gd name="connsiteX771" fmla="*/ 3662 w 10000"/>
                  <a:gd name="connsiteY771" fmla="*/ 1985 h 10000"/>
                  <a:gd name="connsiteX772" fmla="*/ 3670 w 10000"/>
                  <a:gd name="connsiteY772" fmla="*/ 1908 h 10000"/>
                  <a:gd name="connsiteX773" fmla="*/ 3700 w 10000"/>
                  <a:gd name="connsiteY773" fmla="*/ 1903 h 10000"/>
                  <a:gd name="connsiteX774" fmla="*/ 3739 w 10000"/>
                  <a:gd name="connsiteY774" fmla="*/ 1876 h 10000"/>
                  <a:gd name="connsiteX775" fmla="*/ 3805 w 10000"/>
                  <a:gd name="connsiteY775" fmla="*/ 1791 h 10000"/>
                  <a:gd name="connsiteX776" fmla="*/ 3852 w 10000"/>
                  <a:gd name="connsiteY776" fmla="*/ 1710 h 10000"/>
                  <a:gd name="connsiteX777" fmla="*/ 3852 w 10000"/>
                  <a:gd name="connsiteY777" fmla="*/ 1642 h 10000"/>
                  <a:gd name="connsiteX778" fmla="*/ 3797 w 10000"/>
                  <a:gd name="connsiteY778" fmla="*/ 1619 h 10000"/>
                  <a:gd name="connsiteX779" fmla="*/ 3780 w 10000"/>
                  <a:gd name="connsiteY779" fmla="*/ 1552 h 10000"/>
                  <a:gd name="connsiteX780" fmla="*/ 3827 w 10000"/>
                  <a:gd name="connsiteY780" fmla="*/ 1547 h 10000"/>
                  <a:gd name="connsiteX781" fmla="*/ 3827 w 10000"/>
                  <a:gd name="connsiteY781" fmla="*/ 1340 h 10000"/>
                  <a:gd name="connsiteX782" fmla="*/ 3750 w 10000"/>
                  <a:gd name="connsiteY782" fmla="*/ 1313 h 10000"/>
                  <a:gd name="connsiteX783" fmla="*/ 3767 w 10000"/>
                  <a:gd name="connsiteY783" fmla="*/ 1155 h 10000"/>
                  <a:gd name="connsiteX784" fmla="*/ 3637 w 10000"/>
                  <a:gd name="connsiteY784" fmla="*/ 1159 h 10000"/>
                  <a:gd name="connsiteX785" fmla="*/ 3582 w 10000"/>
                  <a:gd name="connsiteY785" fmla="*/ 983 h 10000"/>
                  <a:gd name="connsiteX786" fmla="*/ 3554 w 10000"/>
                  <a:gd name="connsiteY786" fmla="*/ 983 h 10000"/>
                  <a:gd name="connsiteX787" fmla="*/ 3562 w 10000"/>
                  <a:gd name="connsiteY787" fmla="*/ 871 h 10000"/>
                  <a:gd name="connsiteX788" fmla="*/ 3557 w 10000"/>
                  <a:gd name="connsiteY788" fmla="*/ 839 h 10000"/>
                  <a:gd name="connsiteX789" fmla="*/ 3532 w 10000"/>
                  <a:gd name="connsiteY789" fmla="*/ 812 h 10000"/>
                  <a:gd name="connsiteX790" fmla="*/ 3546 w 10000"/>
                  <a:gd name="connsiteY790" fmla="*/ 785 h 10000"/>
                  <a:gd name="connsiteX791" fmla="*/ 3538 w 10000"/>
                  <a:gd name="connsiteY791" fmla="*/ 744 h 10000"/>
                  <a:gd name="connsiteX792" fmla="*/ 3502 w 10000"/>
                  <a:gd name="connsiteY792" fmla="*/ 627 h 10000"/>
                  <a:gd name="connsiteX793" fmla="*/ 3532 w 10000"/>
                  <a:gd name="connsiteY793" fmla="*/ 600 h 10000"/>
                  <a:gd name="connsiteX794" fmla="*/ 3554 w 10000"/>
                  <a:gd name="connsiteY794" fmla="*/ 618 h 10000"/>
                  <a:gd name="connsiteX795" fmla="*/ 3562 w 10000"/>
                  <a:gd name="connsiteY795" fmla="*/ 627 h 10000"/>
                  <a:gd name="connsiteX796" fmla="*/ 3579 w 10000"/>
                  <a:gd name="connsiteY796" fmla="*/ 627 h 10000"/>
                  <a:gd name="connsiteX797" fmla="*/ 3595 w 10000"/>
                  <a:gd name="connsiteY797" fmla="*/ 604 h 10000"/>
                  <a:gd name="connsiteX798" fmla="*/ 3607 w 10000"/>
                  <a:gd name="connsiteY798" fmla="*/ 555 h 10000"/>
                  <a:gd name="connsiteX799" fmla="*/ 3620 w 10000"/>
                  <a:gd name="connsiteY799" fmla="*/ 573 h 10000"/>
                  <a:gd name="connsiteX800" fmla="*/ 3634 w 10000"/>
                  <a:gd name="connsiteY800" fmla="*/ 474 h 10000"/>
                  <a:gd name="connsiteX801" fmla="*/ 3645 w 10000"/>
                  <a:gd name="connsiteY801" fmla="*/ 456 h 10000"/>
                  <a:gd name="connsiteX802" fmla="*/ 3662 w 10000"/>
                  <a:gd name="connsiteY802" fmla="*/ 442 h 10000"/>
                  <a:gd name="connsiteX803" fmla="*/ 3695 w 10000"/>
                  <a:gd name="connsiteY803" fmla="*/ 469 h 10000"/>
                  <a:gd name="connsiteX804" fmla="*/ 3695 w 10000"/>
                  <a:gd name="connsiteY804" fmla="*/ 343 h 10000"/>
                  <a:gd name="connsiteX805" fmla="*/ 3822 w 10000"/>
                  <a:gd name="connsiteY805" fmla="*/ 352 h 10000"/>
                  <a:gd name="connsiteX806" fmla="*/ 3822 w 10000"/>
                  <a:gd name="connsiteY806" fmla="*/ 262 h 10000"/>
                  <a:gd name="connsiteX807" fmla="*/ 3819 w 10000"/>
                  <a:gd name="connsiteY807" fmla="*/ 248 h 10000"/>
                  <a:gd name="connsiteX808" fmla="*/ 3805 w 10000"/>
                  <a:gd name="connsiteY808" fmla="*/ 235 h 10000"/>
                  <a:gd name="connsiteX809" fmla="*/ 3805 w 10000"/>
                  <a:gd name="connsiteY809" fmla="*/ 113 h 10000"/>
                  <a:gd name="connsiteX810" fmla="*/ 3888 w 10000"/>
                  <a:gd name="connsiteY810" fmla="*/ 126 h 10000"/>
                  <a:gd name="connsiteX811" fmla="*/ 3893 w 10000"/>
                  <a:gd name="connsiteY811" fmla="*/ 68 h 10000"/>
                  <a:gd name="connsiteX812" fmla="*/ 3974 w 10000"/>
                  <a:gd name="connsiteY812" fmla="*/ 99 h 10000"/>
                  <a:gd name="connsiteX813" fmla="*/ 3974 w 10000"/>
                  <a:gd name="connsiteY813" fmla="*/ 185 h 10000"/>
                  <a:gd name="connsiteX814" fmla="*/ 4128 w 10000"/>
                  <a:gd name="connsiteY814" fmla="*/ 180 h 10000"/>
                  <a:gd name="connsiteX815" fmla="*/ 4117 w 10000"/>
                  <a:gd name="connsiteY815" fmla="*/ 0 h 10000"/>
                  <a:gd name="connsiteX816" fmla="*/ 4230 w 10000"/>
                  <a:gd name="connsiteY816" fmla="*/ 0 h 10000"/>
                  <a:gd name="connsiteX817" fmla="*/ 4230 w 10000"/>
                  <a:gd name="connsiteY817" fmla="*/ 221 h 10000"/>
                  <a:gd name="connsiteX818" fmla="*/ 4354 w 10000"/>
                  <a:gd name="connsiteY818" fmla="*/ 221 h 10000"/>
                  <a:gd name="connsiteX819" fmla="*/ 4354 w 10000"/>
                  <a:gd name="connsiteY819" fmla="*/ 316 h 10000"/>
                  <a:gd name="connsiteX820" fmla="*/ 4401 w 10000"/>
                  <a:gd name="connsiteY820" fmla="*/ 325 h 10000"/>
                  <a:gd name="connsiteX821" fmla="*/ 4401 w 10000"/>
                  <a:gd name="connsiteY821" fmla="*/ 379 h 10000"/>
                  <a:gd name="connsiteX822" fmla="*/ 4432 w 10000"/>
                  <a:gd name="connsiteY822" fmla="*/ 383 h 10000"/>
                  <a:gd name="connsiteX823" fmla="*/ 4434 w 10000"/>
                  <a:gd name="connsiteY823" fmla="*/ 510 h 10000"/>
                  <a:gd name="connsiteX824" fmla="*/ 4528 w 10000"/>
                  <a:gd name="connsiteY824" fmla="*/ 514 h 10000"/>
                  <a:gd name="connsiteX825" fmla="*/ 4539 w 10000"/>
                  <a:gd name="connsiteY825" fmla="*/ 528 h 10000"/>
                  <a:gd name="connsiteX826" fmla="*/ 4570 w 10000"/>
                  <a:gd name="connsiteY826" fmla="*/ 469 h 10000"/>
                  <a:gd name="connsiteX827" fmla="*/ 4570 w 10000"/>
                  <a:gd name="connsiteY827" fmla="*/ 370 h 10000"/>
                  <a:gd name="connsiteX828" fmla="*/ 4506 w 10000"/>
                  <a:gd name="connsiteY828" fmla="*/ 343 h 10000"/>
                  <a:gd name="connsiteX829" fmla="*/ 4506 w 10000"/>
                  <a:gd name="connsiteY829" fmla="*/ 226 h 10000"/>
                  <a:gd name="connsiteX830" fmla="*/ 4575 w 10000"/>
                  <a:gd name="connsiteY830" fmla="*/ 212 h 10000"/>
                  <a:gd name="connsiteX831" fmla="*/ 4583 w 10000"/>
                  <a:gd name="connsiteY831" fmla="*/ 140 h 10000"/>
                  <a:gd name="connsiteX832" fmla="*/ 4616 w 10000"/>
                  <a:gd name="connsiteY832" fmla="*/ 131 h 10000"/>
                  <a:gd name="connsiteX833" fmla="*/ 4625 w 10000"/>
                  <a:gd name="connsiteY833" fmla="*/ 90 h 10000"/>
                  <a:gd name="connsiteX834" fmla="*/ 4663 w 10000"/>
                  <a:gd name="connsiteY834" fmla="*/ 90 h 10000"/>
                  <a:gd name="connsiteX835" fmla="*/ 4658 w 10000"/>
                  <a:gd name="connsiteY835" fmla="*/ 41 h 10000"/>
                  <a:gd name="connsiteX836" fmla="*/ 5006 w 10000"/>
                  <a:gd name="connsiteY836" fmla="*/ 41 h 10000"/>
                  <a:gd name="connsiteX837" fmla="*/ 4997 w 10000"/>
                  <a:gd name="connsiteY837" fmla="*/ 140 h 10000"/>
                  <a:gd name="connsiteX838" fmla="*/ 5050 w 10000"/>
                  <a:gd name="connsiteY838" fmla="*/ 140 h 10000"/>
                  <a:gd name="connsiteX839" fmla="*/ 5041 w 10000"/>
                  <a:gd name="connsiteY839" fmla="*/ 433 h 10000"/>
                  <a:gd name="connsiteX840" fmla="*/ 5077 w 10000"/>
                  <a:gd name="connsiteY840" fmla="*/ 433 h 10000"/>
                  <a:gd name="connsiteX841" fmla="*/ 5075 w 10000"/>
                  <a:gd name="connsiteY841" fmla="*/ 406 h 10000"/>
                  <a:gd name="connsiteX842" fmla="*/ 5132 w 10000"/>
                  <a:gd name="connsiteY842" fmla="*/ 442 h 10000"/>
                  <a:gd name="connsiteX843" fmla="*/ 5188 w 10000"/>
                  <a:gd name="connsiteY843" fmla="*/ 429 h 10000"/>
                  <a:gd name="connsiteX844" fmla="*/ 5246 w 10000"/>
                  <a:gd name="connsiteY844" fmla="*/ 487 h 10000"/>
                  <a:gd name="connsiteX845" fmla="*/ 5295 w 10000"/>
                  <a:gd name="connsiteY845" fmla="*/ 469 h 10000"/>
                  <a:gd name="connsiteX846" fmla="*/ 5309 w 10000"/>
                  <a:gd name="connsiteY846" fmla="*/ 654 h 10000"/>
                  <a:gd name="connsiteX847" fmla="*/ 5229 w 10000"/>
                  <a:gd name="connsiteY847" fmla="*/ 758 h 10000"/>
                  <a:gd name="connsiteX848" fmla="*/ 5243 w 10000"/>
                  <a:gd name="connsiteY848" fmla="*/ 843 h 10000"/>
                  <a:gd name="connsiteX849" fmla="*/ 5204 w 10000"/>
                  <a:gd name="connsiteY849" fmla="*/ 889 h 10000"/>
                  <a:gd name="connsiteX850" fmla="*/ 5207 w 10000"/>
                  <a:gd name="connsiteY850" fmla="*/ 893 h 10000"/>
                  <a:gd name="connsiteX851" fmla="*/ 5215 w 10000"/>
                  <a:gd name="connsiteY851" fmla="*/ 907 h 10000"/>
                  <a:gd name="connsiteX852" fmla="*/ 5339 w 10000"/>
                  <a:gd name="connsiteY852" fmla="*/ 916 h 10000"/>
                  <a:gd name="connsiteX853" fmla="*/ 5408 w 10000"/>
                  <a:gd name="connsiteY853" fmla="*/ 916 h 10000"/>
                  <a:gd name="connsiteX854" fmla="*/ 5436 w 10000"/>
                  <a:gd name="connsiteY854" fmla="*/ 920 h 10000"/>
                  <a:gd name="connsiteX855" fmla="*/ 5436 w 10000"/>
                  <a:gd name="connsiteY855" fmla="*/ 889 h 10000"/>
                  <a:gd name="connsiteX856" fmla="*/ 5455 w 10000"/>
                  <a:gd name="connsiteY856" fmla="*/ 889 h 10000"/>
                  <a:gd name="connsiteX857" fmla="*/ 5477 w 10000"/>
                  <a:gd name="connsiteY857" fmla="*/ 916 h 10000"/>
                  <a:gd name="connsiteX858" fmla="*/ 5486 w 10000"/>
                  <a:gd name="connsiteY858" fmla="*/ 947 h 10000"/>
                  <a:gd name="connsiteX859" fmla="*/ 5516 w 10000"/>
                  <a:gd name="connsiteY859" fmla="*/ 997 h 10000"/>
                  <a:gd name="connsiteX860" fmla="*/ 5568 w 10000"/>
                  <a:gd name="connsiteY860" fmla="*/ 1092 h 10000"/>
                  <a:gd name="connsiteX861" fmla="*/ 5585 w 10000"/>
                  <a:gd name="connsiteY861" fmla="*/ 1182 h 10000"/>
                  <a:gd name="connsiteX862" fmla="*/ 5582 w 10000"/>
                  <a:gd name="connsiteY862" fmla="*/ 1218 h 10000"/>
                  <a:gd name="connsiteX863" fmla="*/ 5582 w 10000"/>
                  <a:gd name="connsiteY863" fmla="*/ 1249 h 10000"/>
                  <a:gd name="connsiteX864" fmla="*/ 5637 w 10000"/>
                  <a:gd name="connsiteY864" fmla="*/ 1263 h 10000"/>
                  <a:gd name="connsiteX865" fmla="*/ 5728 w 10000"/>
                  <a:gd name="connsiteY865" fmla="*/ 1222 h 10000"/>
                  <a:gd name="connsiteX866" fmla="*/ 5720 w 10000"/>
                  <a:gd name="connsiteY866" fmla="*/ 1046 h 10000"/>
                  <a:gd name="connsiteX867" fmla="*/ 5726 w 10000"/>
                  <a:gd name="connsiteY867" fmla="*/ 1028 h 10000"/>
                  <a:gd name="connsiteX868" fmla="*/ 5726 w 10000"/>
                  <a:gd name="connsiteY868" fmla="*/ 1010 h 10000"/>
                  <a:gd name="connsiteX869" fmla="*/ 5737 w 10000"/>
                  <a:gd name="connsiteY869" fmla="*/ 1001 h 10000"/>
                  <a:gd name="connsiteX870" fmla="*/ 5742 w 10000"/>
                  <a:gd name="connsiteY870" fmla="*/ 997 h 10000"/>
                  <a:gd name="connsiteX871" fmla="*/ 5814 w 10000"/>
                  <a:gd name="connsiteY871" fmla="*/ 970 h 10000"/>
                  <a:gd name="connsiteX872" fmla="*/ 5875 w 10000"/>
                  <a:gd name="connsiteY872" fmla="*/ 956 h 10000"/>
                  <a:gd name="connsiteX873" fmla="*/ 5866 w 10000"/>
                  <a:gd name="connsiteY873" fmla="*/ 708 h 10000"/>
                  <a:gd name="connsiteX874" fmla="*/ 6220 w 10000"/>
                  <a:gd name="connsiteY874" fmla="*/ 722 h 10000"/>
                  <a:gd name="connsiteX875" fmla="*/ 6363 w 10000"/>
                  <a:gd name="connsiteY875" fmla="*/ 731 h 10000"/>
                  <a:gd name="connsiteX876" fmla="*/ 6369 w 10000"/>
                  <a:gd name="connsiteY876" fmla="*/ 749 h 10000"/>
                  <a:gd name="connsiteX877" fmla="*/ 6410 w 10000"/>
                  <a:gd name="connsiteY877" fmla="*/ 758 h 10000"/>
                  <a:gd name="connsiteX878" fmla="*/ 6360 w 10000"/>
                  <a:gd name="connsiteY878" fmla="*/ 974 h 10000"/>
                  <a:gd name="connsiteX879" fmla="*/ 6498 w 10000"/>
                  <a:gd name="connsiteY879" fmla="*/ 983 h 10000"/>
                  <a:gd name="connsiteX880" fmla="*/ 6507 w 10000"/>
                  <a:gd name="connsiteY880" fmla="*/ 1037 h 10000"/>
                  <a:gd name="connsiteX881" fmla="*/ 6565 w 10000"/>
                  <a:gd name="connsiteY881" fmla="*/ 1024 h 10000"/>
                  <a:gd name="connsiteX882" fmla="*/ 6628 w 10000"/>
                  <a:gd name="connsiteY882" fmla="*/ 1060 h 10000"/>
                  <a:gd name="connsiteX883" fmla="*/ 6653 w 10000"/>
                  <a:gd name="connsiteY883" fmla="*/ 1015 h 10000"/>
                  <a:gd name="connsiteX884" fmla="*/ 6694 w 10000"/>
                  <a:gd name="connsiteY884" fmla="*/ 970 h 10000"/>
                  <a:gd name="connsiteX885" fmla="*/ 6725 w 10000"/>
                  <a:gd name="connsiteY885" fmla="*/ 947 h 10000"/>
                  <a:gd name="connsiteX886" fmla="*/ 6747 w 10000"/>
                  <a:gd name="connsiteY886" fmla="*/ 920 h 10000"/>
                  <a:gd name="connsiteX887" fmla="*/ 6780 w 10000"/>
                  <a:gd name="connsiteY887" fmla="*/ 902 h 10000"/>
                  <a:gd name="connsiteX888" fmla="*/ 6807 w 10000"/>
                  <a:gd name="connsiteY888" fmla="*/ 880 h 10000"/>
                  <a:gd name="connsiteX889" fmla="*/ 6835 w 10000"/>
                  <a:gd name="connsiteY889" fmla="*/ 830 h 10000"/>
                  <a:gd name="connsiteX890" fmla="*/ 6876 w 10000"/>
                  <a:gd name="connsiteY890" fmla="*/ 816 h 10000"/>
                  <a:gd name="connsiteX891" fmla="*/ 6904 w 10000"/>
                  <a:gd name="connsiteY891" fmla="*/ 798 h 10000"/>
                  <a:gd name="connsiteX892" fmla="*/ 6934 w 10000"/>
                  <a:gd name="connsiteY892" fmla="*/ 798 h 10000"/>
                  <a:gd name="connsiteX893" fmla="*/ 6948 w 10000"/>
                  <a:gd name="connsiteY893" fmla="*/ 843 h 10000"/>
                  <a:gd name="connsiteX894" fmla="*/ 6959 w 10000"/>
                  <a:gd name="connsiteY894" fmla="*/ 889 h 10000"/>
                  <a:gd name="connsiteX895" fmla="*/ 6973 w 10000"/>
                  <a:gd name="connsiteY895" fmla="*/ 943 h 10000"/>
                  <a:gd name="connsiteX896" fmla="*/ 7006 w 10000"/>
                  <a:gd name="connsiteY896" fmla="*/ 1028 h 10000"/>
                  <a:gd name="connsiteX897" fmla="*/ 7056 w 10000"/>
                  <a:gd name="connsiteY897" fmla="*/ 1092 h 10000"/>
                  <a:gd name="connsiteX898" fmla="*/ 7169 w 10000"/>
                  <a:gd name="connsiteY898" fmla="*/ 1304 h 10000"/>
                  <a:gd name="connsiteX899" fmla="*/ 7116 w 10000"/>
                  <a:gd name="connsiteY899" fmla="*/ 1547 h 10000"/>
                  <a:gd name="connsiteX900" fmla="*/ 7150 w 10000"/>
                  <a:gd name="connsiteY900" fmla="*/ 1691 h 10000"/>
                  <a:gd name="connsiteX901" fmla="*/ 7078 w 10000"/>
                  <a:gd name="connsiteY901" fmla="*/ 1750 h 10000"/>
                  <a:gd name="connsiteX902" fmla="*/ 7086 w 10000"/>
                  <a:gd name="connsiteY902" fmla="*/ 1894 h 10000"/>
                  <a:gd name="connsiteX903" fmla="*/ 7111 w 10000"/>
                  <a:gd name="connsiteY903" fmla="*/ 1903 h 10000"/>
                  <a:gd name="connsiteX904" fmla="*/ 7150 w 10000"/>
                  <a:gd name="connsiteY904" fmla="*/ 2025 h 10000"/>
                  <a:gd name="connsiteX905" fmla="*/ 7232 w 10000"/>
                  <a:gd name="connsiteY905" fmla="*/ 2048 h 10000"/>
                  <a:gd name="connsiteX906" fmla="*/ 7296 w 10000"/>
                  <a:gd name="connsiteY906" fmla="*/ 2061 h 10000"/>
                  <a:gd name="connsiteX907" fmla="*/ 7434 w 10000"/>
                  <a:gd name="connsiteY907" fmla="*/ 2093 h 10000"/>
                  <a:gd name="connsiteX908" fmla="*/ 7586 w 10000"/>
                  <a:gd name="connsiteY908" fmla="*/ 2115 h 10000"/>
                  <a:gd name="connsiteX909" fmla="*/ 7748 w 10000"/>
                  <a:gd name="connsiteY909" fmla="*/ 2115 h 10000"/>
                  <a:gd name="connsiteX910" fmla="*/ 7826 w 10000"/>
                  <a:gd name="connsiteY910" fmla="*/ 1917 h 10000"/>
                  <a:gd name="connsiteX911" fmla="*/ 8068 w 10000"/>
                  <a:gd name="connsiteY911" fmla="*/ 1922 h 10000"/>
                  <a:gd name="connsiteX912" fmla="*/ 8132 w 10000"/>
                  <a:gd name="connsiteY912" fmla="*/ 1890 h 10000"/>
                  <a:gd name="connsiteX913" fmla="*/ 8220 w 10000"/>
                  <a:gd name="connsiteY913" fmla="*/ 1849 h 10000"/>
                  <a:gd name="connsiteX914" fmla="*/ 8251 w 10000"/>
                  <a:gd name="connsiteY914" fmla="*/ 1863 h 10000"/>
                  <a:gd name="connsiteX915" fmla="*/ 8270 w 10000"/>
                  <a:gd name="connsiteY915" fmla="*/ 1867 h 10000"/>
                  <a:gd name="connsiteX916" fmla="*/ 8366 w 10000"/>
                  <a:gd name="connsiteY916" fmla="*/ 1854 h 10000"/>
                  <a:gd name="connsiteX917" fmla="*/ 8422 w 10000"/>
                  <a:gd name="connsiteY917" fmla="*/ 1849 h 10000"/>
                  <a:gd name="connsiteX918" fmla="*/ 8413 w 10000"/>
                  <a:gd name="connsiteY918" fmla="*/ 2061 h 10000"/>
                  <a:gd name="connsiteX919" fmla="*/ 8460 w 10000"/>
                  <a:gd name="connsiteY919" fmla="*/ 2106 h 10000"/>
                  <a:gd name="connsiteX920" fmla="*/ 8471 w 10000"/>
                  <a:gd name="connsiteY920" fmla="*/ 2179 h 10000"/>
                  <a:gd name="connsiteX921" fmla="*/ 8493 w 10000"/>
                  <a:gd name="connsiteY921" fmla="*/ 2643 h 10000"/>
                  <a:gd name="connsiteX922" fmla="*/ 8493 w 10000"/>
                  <a:gd name="connsiteY922" fmla="*/ 2657 h 10000"/>
                  <a:gd name="connsiteX923" fmla="*/ 8631 w 10000"/>
                  <a:gd name="connsiteY923" fmla="*/ 2576 h 10000"/>
                  <a:gd name="connsiteX924" fmla="*/ 8662 w 10000"/>
                  <a:gd name="connsiteY924" fmla="*/ 2580 h 10000"/>
                  <a:gd name="connsiteX925" fmla="*/ 8830 w 10000"/>
                  <a:gd name="connsiteY925" fmla="*/ 2652 h 10000"/>
                  <a:gd name="connsiteX926" fmla="*/ 8871 w 10000"/>
                  <a:gd name="connsiteY926" fmla="*/ 2693 h 10000"/>
                  <a:gd name="connsiteX927" fmla="*/ 8891 w 10000"/>
                  <a:gd name="connsiteY927" fmla="*/ 2684 h 10000"/>
                  <a:gd name="connsiteX928" fmla="*/ 8954 w 10000"/>
                  <a:gd name="connsiteY928" fmla="*/ 2670 h 10000"/>
                  <a:gd name="connsiteX929" fmla="*/ 9042 w 10000"/>
                  <a:gd name="connsiteY929" fmla="*/ 2711 h 10000"/>
                  <a:gd name="connsiteX930" fmla="*/ 9076 w 10000"/>
                  <a:gd name="connsiteY930" fmla="*/ 2824 h 10000"/>
                  <a:gd name="connsiteX931" fmla="*/ 9081 w 10000"/>
                  <a:gd name="connsiteY931" fmla="*/ 2824 h 10000"/>
                  <a:gd name="connsiteX932" fmla="*/ 9136 w 10000"/>
                  <a:gd name="connsiteY932" fmla="*/ 2801 h 10000"/>
                  <a:gd name="connsiteX933" fmla="*/ 9194 w 10000"/>
                  <a:gd name="connsiteY933" fmla="*/ 2950 h 10000"/>
                  <a:gd name="connsiteX934" fmla="*/ 9208 w 10000"/>
                  <a:gd name="connsiteY934" fmla="*/ 2950 h 10000"/>
                  <a:gd name="connsiteX935" fmla="*/ 9393 w 10000"/>
                  <a:gd name="connsiteY935" fmla="*/ 2972 h 10000"/>
                  <a:gd name="connsiteX936" fmla="*/ 9627 w 10000"/>
                  <a:gd name="connsiteY936" fmla="*/ 2986 h 10000"/>
                  <a:gd name="connsiteX937" fmla="*/ 9622 w 10000"/>
                  <a:gd name="connsiteY937" fmla="*/ 3153 h 10000"/>
                  <a:gd name="connsiteX938" fmla="*/ 9719 w 10000"/>
                  <a:gd name="connsiteY938" fmla="*/ 3153 h 10000"/>
                  <a:gd name="connsiteX939" fmla="*/ 9719 w 10000"/>
                  <a:gd name="connsiteY939" fmla="*/ 3771 h 10000"/>
                  <a:gd name="connsiteX940" fmla="*/ 9719 w 10000"/>
                  <a:gd name="connsiteY940" fmla="*/ 4339 h 10000"/>
                  <a:gd name="connsiteX941" fmla="*/ 9719 w 10000"/>
                  <a:gd name="connsiteY941" fmla="*/ 4799 h 10000"/>
                  <a:gd name="connsiteX942" fmla="*/ 9757 w 10000"/>
                  <a:gd name="connsiteY942" fmla="*/ 4817 h 10000"/>
                  <a:gd name="connsiteX943" fmla="*/ 9757 w 10000"/>
                  <a:gd name="connsiteY943" fmla="*/ 4917 h 10000"/>
                  <a:gd name="connsiteX944" fmla="*/ 9677 w 10000"/>
                  <a:gd name="connsiteY944" fmla="*/ 4944 h 10000"/>
                  <a:gd name="connsiteX945" fmla="*/ 9586 w 10000"/>
                  <a:gd name="connsiteY945" fmla="*/ 5065 h 10000"/>
                  <a:gd name="connsiteX946" fmla="*/ 9556 w 10000"/>
                  <a:gd name="connsiteY946" fmla="*/ 5156 h 10000"/>
                  <a:gd name="connsiteX947" fmla="*/ 9523 w 10000"/>
                  <a:gd name="connsiteY947" fmla="*/ 5120 h 10000"/>
                  <a:gd name="connsiteX948" fmla="*/ 9506 w 10000"/>
                  <a:gd name="connsiteY948" fmla="*/ 5156 h 10000"/>
                  <a:gd name="connsiteX949" fmla="*/ 9514 w 10000"/>
                  <a:gd name="connsiteY949" fmla="*/ 5219 h 10000"/>
                  <a:gd name="connsiteX950" fmla="*/ 9514 w 10000"/>
                  <a:gd name="connsiteY950" fmla="*/ 5237 h 10000"/>
                  <a:gd name="connsiteX951" fmla="*/ 9492 w 10000"/>
                  <a:gd name="connsiteY951" fmla="*/ 5304 h 10000"/>
                  <a:gd name="connsiteX952" fmla="*/ 9484 w 10000"/>
                  <a:gd name="connsiteY952" fmla="*/ 5363 h 10000"/>
                  <a:gd name="connsiteX953" fmla="*/ 9481 w 10000"/>
                  <a:gd name="connsiteY953" fmla="*/ 5422 h 10000"/>
                  <a:gd name="connsiteX954" fmla="*/ 9490 w 10000"/>
                  <a:gd name="connsiteY954" fmla="*/ 5553 h 10000"/>
                  <a:gd name="connsiteX955" fmla="*/ 9484 w 10000"/>
                  <a:gd name="connsiteY955" fmla="*/ 5566 h 10000"/>
                  <a:gd name="connsiteX956" fmla="*/ 9473 w 10000"/>
                  <a:gd name="connsiteY956" fmla="*/ 5602 h 10000"/>
                  <a:gd name="connsiteX957" fmla="*/ 9467 w 10000"/>
                  <a:gd name="connsiteY957" fmla="*/ 5620 h 10000"/>
                  <a:gd name="connsiteX958" fmla="*/ 9467 w 10000"/>
                  <a:gd name="connsiteY958" fmla="*/ 5656 h 10000"/>
                  <a:gd name="connsiteX959" fmla="*/ 9467 w 10000"/>
                  <a:gd name="connsiteY959" fmla="*/ 5661 h 10000"/>
                  <a:gd name="connsiteX960" fmla="*/ 9476 w 10000"/>
                  <a:gd name="connsiteY960" fmla="*/ 5661 h 10000"/>
                  <a:gd name="connsiteX961" fmla="*/ 9481 w 10000"/>
                  <a:gd name="connsiteY961" fmla="*/ 5670 h 10000"/>
                  <a:gd name="connsiteX962" fmla="*/ 9490 w 10000"/>
                  <a:gd name="connsiteY962" fmla="*/ 5670 h 10000"/>
                  <a:gd name="connsiteX963" fmla="*/ 9501 w 10000"/>
                  <a:gd name="connsiteY963" fmla="*/ 5670 h 10000"/>
                  <a:gd name="connsiteX964" fmla="*/ 9523 w 10000"/>
                  <a:gd name="connsiteY964" fmla="*/ 5670 h 10000"/>
                  <a:gd name="connsiteX965" fmla="*/ 9556 w 10000"/>
                  <a:gd name="connsiteY965" fmla="*/ 5661 h 10000"/>
                  <a:gd name="connsiteX966" fmla="*/ 9578 w 10000"/>
                  <a:gd name="connsiteY966" fmla="*/ 5656 h 10000"/>
                  <a:gd name="connsiteX967" fmla="*/ 9597 w 10000"/>
                  <a:gd name="connsiteY967" fmla="*/ 5647 h 10000"/>
                  <a:gd name="connsiteX968" fmla="*/ 9661 w 10000"/>
                  <a:gd name="connsiteY968" fmla="*/ 5602 h 10000"/>
                  <a:gd name="connsiteX969" fmla="*/ 9716 w 10000"/>
                  <a:gd name="connsiteY969" fmla="*/ 5580 h 10000"/>
                  <a:gd name="connsiteX970" fmla="*/ 9724 w 10000"/>
                  <a:gd name="connsiteY970" fmla="*/ 5629 h 10000"/>
                  <a:gd name="connsiteX971" fmla="*/ 9741 w 10000"/>
                  <a:gd name="connsiteY971" fmla="*/ 5670 h 10000"/>
                  <a:gd name="connsiteX972" fmla="*/ 9749 w 10000"/>
                  <a:gd name="connsiteY972" fmla="*/ 5706 h 10000"/>
                  <a:gd name="connsiteX973" fmla="*/ 9749 w 10000"/>
                  <a:gd name="connsiteY973" fmla="*/ 5719 h 10000"/>
                  <a:gd name="connsiteX974" fmla="*/ 9771 w 10000"/>
                  <a:gd name="connsiteY974" fmla="*/ 5719 h 10000"/>
                  <a:gd name="connsiteX975" fmla="*/ 9799 w 10000"/>
                  <a:gd name="connsiteY975" fmla="*/ 5719 h 10000"/>
                  <a:gd name="connsiteX976" fmla="*/ 9837 w 10000"/>
                  <a:gd name="connsiteY976" fmla="*/ 5737 h 10000"/>
                  <a:gd name="connsiteX977" fmla="*/ 9901 w 10000"/>
                  <a:gd name="connsiteY977" fmla="*/ 5774 h 10000"/>
                  <a:gd name="connsiteX978" fmla="*/ 9967 w 10000"/>
                  <a:gd name="connsiteY978" fmla="*/ 5805 h 10000"/>
                  <a:gd name="connsiteX979" fmla="*/ 9981 w 10000"/>
                  <a:gd name="connsiteY979" fmla="*/ 5814 h 10000"/>
                  <a:gd name="connsiteX980" fmla="*/ 10000 w 10000"/>
                  <a:gd name="connsiteY980" fmla="*/ 5922 h 10000"/>
                  <a:gd name="connsiteX981" fmla="*/ 9909 w 10000"/>
                  <a:gd name="connsiteY981" fmla="*/ 5895 h 10000"/>
                  <a:gd name="connsiteX982" fmla="*/ 9868 w 10000"/>
                  <a:gd name="connsiteY982" fmla="*/ 5949 h 10000"/>
                  <a:gd name="connsiteX983" fmla="*/ 9845 w 10000"/>
                  <a:gd name="connsiteY983" fmla="*/ 5963 h 10000"/>
                  <a:gd name="connsiteX984" fmla="*/ 9691 w 10000"/>
                  <a:gd name="connsiteY984" fmla="*/ 5995 h 10000"/>
                  <a:gd name="connsiteX985" fmla="*/ 9619 w 10000"/>
                  <a:gd name="connsiteY985" fmla="*/ 6053 h 10000"/>
                  <a:gd name="connsiteX986" fmla="*/ 9534 w 10000"/>
                  <a:gd name="connsiteY986" fmla="*/ 6130 h 10000"/>
                  <a:gd name="connsiteX987" fmla="*/ 9517 w 10000"/>
                  <a:gd name="connsiteY987" fmla="*/ 6157 h 10000"/>
                  <a:gd name="connsiteX988" fmla="*/ 9501 w 10000"/>
                  <a:gd name="connsiteY988" fmla="*/ 6220 h 10000"/>
                  <a:gd name="connsiteX989" fmla="*/ 9501 w 10000"/>
                  <a:gd name="connsiteY989" fmla="*/ 6292 h 10000"/>
                  <a:gd name="connsiteX990" fmla="*/ 9492 w 10000"/>
                  <a:gd name="connsiteY990" fmla="*/ 6306 h 10000"/>
                  <a:gd name="connsiteX991" fmla="*/ 9445 w 10000"/>
                  <a:gd name="connsiteY991" fmla="*/ 6355 h 10000"/>
                  <a:gd name="connsiteX992" fmla="*/ 9409 w 10000"/>
                  <a:gd name="connsiteY992" fmla="*/ 6396 h 10000"/>
                  <a:gd name="connsiteX993" fmla="*/ 9379 w 10000"/>
                  <a:gd name="connsiteY993" fmla="*/ 6446 h 10000"/>
                  <a:gd name="connsiteX994" fmla="*/ 9332 w 10000"/>
                  <a:gd name="connsiteY994" fmla="*/ 6594 h 10000"/>
                  <a:gd name="connsiteX995" fmla="*/ 9183 w 10000"/>
                  <a:gd name="connsiteY995" fmla="*/ 6536 h 10000"/>
                  <a:gd name="connsiteX996" fmla="*/ 9169 w 10000"/>
                  <a:gd name="connsiteY996" fmla="*/ 6536 h 10000"/>
                  <a:gd name="connsiteX997" fmla="*/ 9161 w 10000"/>
                  <a:gd name="connsiteY997" fmla="*/ 6540 h 10000"/>
                  <a:gd name="connsiteX998" fmla="*/ 9139 w 10000"/>
                  <a:gd name="connsiteY998" fmla="*/ 6522 h 10000"/>
                  <a:gd name="connsiteX999" fmla="*/ 9128 w 10000"/>
                  <a:gd name="connsiteY999" fmla="*/ 6513 h 10000"/>
                  <a:gd name="connsiteX1000" fmla="*/ 9114 w 10000"/>
                  <a:gd name="connsiteY1000" fmla="*/ 6527 h 10000"/>
                  <a:gd name="connsiteX1001" fmla="*/ 9103 w 10000"/>
                  <a:gd name="connsiteY1001" fmla="*/ 6567 h 10000"/>
                  <a:gd name="connsiteX1002" fmla="*/ 9095 w 10000"/>
                  <a:gd name="connsiteY1002" fmla="*/ 6604 h 10000"/>
                  <a:gd name="connsiteX1003" fmla="*/ 9081 w 10000"/>
                  <a:gd name="connsiteY1003" fmla="*/ 6644 h 10000"/>
                  <a:gd name="connsiteX1004" fmla="*/ 9076 w 10000"/>
                  <a:gd name="connsiteY1004" fmla="*/ 6631 h 10000"/>
                  <a:gd name="connsiteX1005" fmla="*/ 9059 w 10000"/>
                  <a:gd name="connsiteY1005" fmla="*/ 6594 h 10000"/>
                  <a:gd name="connsiteX1006" fmla="*/ 9040 w 10000"/>
                  <a:gd name="connsiteY1006" fmla="*/ 6549 h 10000"/>
                  <a:gd name="connsiteX1007" fmla="*/ 9026 w 10000"/>
                  <a:gd name="connsiteY1007" fmla="*/ 6522 h 10000"/>
                  <a:gd name="connsiteX1008" fmla="*/ 9007 w 10000"/>
                  <a:gd name="connsiteY1008" fmla="*/ 6522 h 10000"/>
                  <a:gd name="connsiteX1009" fmla="*/ 9001 w 10000"/>
                  <a:gd name="connsiteY1009" fmla="*/ 6536 h 10000"/>
                  <a:gd name="connsiteX1010" fmla="*/ 8998 w 10000"/>
                  <a:gd name="connsiteY1010" fmla="*/ 6576 h 10000"/>
                  <a:gd name="connsiteX1011" fmla="*/ 8987 w 10000"/>
                  <a:gd name="connsiteY1011" fmla="*/ 6590 h 10000"/>
                  <a:gd name="connsiteX1012" fmla="*/ 8954 w 10000"/>
                  <a:gd name="connsiteY1012" fmla="*/ 6617 h 10000"/>
                  <a:gd name="connsiteX1013" fmla="*/ 8927 w 10000"/>
                  <a:gd name="connsiteY1013" fmla="*/ 6622 h 10000"/>
                  <a:gd name="connsiteX1014" fmla="*/ 8888 w 10000"/>
                  <a:gd name="connsiteY1014" fmla="*/ 6590 h 10000"/>
                  <a:gd name="connsiteX1015" fmla="*/ 8880 w 10000"/>
                  <a:gd name="connsiteY1015" fmla="*/ 6567 h 10000"/>
                  <a:gd name="connsiteX1016" fmla="*/ 8866 w 10000"/>
                  <a:gd name="connsiteY1016" fmla="*/ 6549 h 10000"/>
                  <a:gd name="connsiteX1017" fmla="*/ 8849 w 10000"/>
                  <a:gd name="connsiteY1017" fmla="*/ 6513 h 10000"/>
                  <a:gd name="connsiteX1018" fmla="*/ 8847 w 10000"/>
                  <a:gd name="connsiteY1018" fmla="*/ 6527 h 10000"/>
                  <a:gd name="connsiteX1019" fmla="*/ 8838 w 10000"/>
                  <a:gd name="connsiteY1019" fmla="*/ 6563 h 10000"/>
                  <a:gd name="connsiteX1020" fmla="*/ 8833 w 10000"/>
                  <a:gd name="connsiteY1020" fmla="*/ 6576 h 10000"/>
                  <a:gd name="connsiteX1021" fmla="*/ 8822 w 10000"/>
                  <a:gd name="connsiteY1021" fmla="*/ 6567 h 10000"/>
                  <a:gd name="connsiteX1022" fmla="*/ 8813 w 10000"/>
                  <a:gd name="connsiteY1022" fmla="*/ 6567 h 10000"/>
                  <a:gd name="connsiteX1023" fmla="*/ 8800 w 10000"/>
                  <a:gd name="connsiteY1023" fmla="*/ 6581 h 10000"/>
                  <a:gd name="connsiteX1024" fmla="*/ 8778 w 10000"/>
                  <a:gd name="connsiteY1024" fmla="*/ 6604 h 10000"/>
                  <a:gd name="connsiteX1025" fmla="*/ 8769 w 10000"/>
                  <a:gd name="connsiteY1025" fmla="*/ 6617 h 10000"/>
                  <a:gd name="connsiteX1026" fmla="*/ 8786 w 10000"/>
                  <a:gd name="connsiteY1026" fmla="*/ 6667 h 10000"/>
                  <a:gd name="connsiteX1027" fmla="*/ 8800 w 10000"/>
                  <a:gd name="connsiteY1027" fmla="*/ 6725 h 10000"/>
                  <a:gd name="connsiteX1028" fmla="*/ 8822 w 10000"/>
                  <a:gd name="connsiteY1028" fmla="*/ 6779 h 10000"/>
                  <a:gd name="connsiteX1029" fmla="*/ 8833 w 10000"/>
                  <a:gd name="connsiteY1029" fmla="*/ 6775 h 10000"/>
                  <a:gd name="connsiteX1030" fmla="*/ 8847 w 10000"/>
                  <a:gd name="connsiteY1030" fmla="*/ 6766 h 10000"/>
                  <a:gd name="connsiteX1031" fmla="*/ 8866 w 10000"/>
                  <a:gd name="connsiteY1031" fmla="*/ 6748 h 10000"/>
                  <a:gd name="connsiteX1032" fmla="*/ 8874 w 10000"/>
                  <a:gd name="connsiteY1032" fmla="*/ 6752 h 10000"/>
                  <a:gd name="connsiteX1033" fmla="*/ 8882 w 10000"/>
                  <a:gd name="connsiteY1033" fmla="*/ 6766 h 10000"/>
                  <a:gd name="connsiteX1034" fmla="*/ 8896 w 10000"/>
                  <a:gd name="connsiteY1034" fmla="*/ 6811 h 10000"/>
                  <a:gd name="connsiteX1035" fmla="*/ 8913 w 10000"/>
                  <a:gd name="connsiteY1035" fmla="*/ 6856 h 10000"/>
                  <a:gd name="connsiteX1036" fmla="*/ 8927 w 10000"/>
                  <a:gd name="connsiteY1036" fmla="*/ 6897 h 10000"/>
                  <a:gd name="connsiteX1037" fmla="*/ 8943 w 10000"/>
                  <a:gd name="connsiteY1037" fmla="*/ 6946 h 10000"/>
                  <a:gd name="connsiteX1038" fmla="*/ 8951 w 10000"/>
                  <a:gd name="connsiteY1038" fmla="*/ 6973 h 10000"/>
                  <a:gd name="connsiteX1039" fmla="*/ 8954 w 10000"/>
                  <a:gd name="connsiteY1039" fmla="*/ 6996 h 10000"/>
                  <a:gd name="connsiteX1040" fmla="*/ 8960 w 10000"/>
                  <a:gd name="connsiteY1040" fmla="*/ 7023 h 10000"/>
                  <a:gd name="connsiteX1041" fmla="*/ 8979 w 10000"/>
                  <a:gd name="connsiteY1041" fmla="*/ 7014 h 10000"/>
                  <a:gd name="connsiteX1042" fmla="*/ 8998 w 10000"/>
                  <a:gd name="connsiteY1042" fmla="*/ 6906 h 10000"/>
                  <a:gd name="connsiteX1043" fmla="*/ 9015 w 10000"/>
                  <a:gd name="connsiteY1043" fmla="*/ 6910 h 10000"/>
                  <a:gd name="connsiteX1044" fmla="*/ 9026 w 10000"/>
                  <a:gd name="connsiteY1044" fmla="*/ 6910 h 10000"/>
                  <a:gd name="connsiteX1045" fmla="*/ 9048 w 10000"/>
                  <a:gd name="connsiteY1045" fmla="*/ 6906 h 10000"/>
                  <a:gd name="connsiteX1046" fmla="*/ 9065 w 10000"/>
                  <a:gd name="connsiteY1046" fmla="*/ 6897 h 10000"/>
                  <a:gd name="connsiteX1047" fmla="*/ 9076 w 10000"/>
                  <a:gd name="connsiteY1047" fmla="*/ 6892 h 10000"/>
                  <a:gd name="connsiteX1048" fmla="*/ 9084 w 10000"/>
                  <a:gd name="connsiteY1048" fmla="*/ 6883 h 10000"/>
                  <a:gd name="connsiteX1049" fmla="*/ 9095 w 10000"/>
                  <a:gd name="connsiteY1049" fmla="*/ 6892 h 10000"/>
                  <a:gd name="connsiteX1050" fmla="*/ 9106 w 10000"/>
                  <a:gd name="connsiteY1050" fmla="*/ 6897 h 10000"/>
                  <a:gd name="connsiteX1051" fmla="*/ 9211 w 10000"/>
                  <a:gd name="connsiteY1051" fmla="*/ 7009 h 10000"/>
                  <a:gd name="connsiteX1052" fmla="*/ 9227 w 10000"/>
                  <a:gd name="connsiteY1052" fmla="*/ 7064 h 10000"/>
                  <a:gd name="connsiteX1053" fmla="*/ 9225 w 10000"/>
                  <a:gd name="connsiteY1053" fmla="*/ 7068 h 10000"/>
                  <a:gd name="connsiteX1054" fmla="*/ 9219 w 10000"/>
                  <a:gd name="connsiteY1054" fmla="*/ 7077 h 10000"/>
                  <a:gd name="connsiteX1055" fmla="*/ 9208 w 10000"/>
                  <a:gd name="connsiteY1055" fmla="*/ 7082 h 10000"/>
                  <a:gd name="connsiteX1056" fmla="*/ 9194 w 10000"/>
                  <a:gd name="connsiteY1056" fmla="*/ 7113 h 10000"/>
                  <a:gd name="connsiteX1057" fmla="*/ 9164 w 10000"/>
                  <a:gd name="connsiteY1057" fmla="*/ 7127 h 10000"/>
                  <a:gd name="connsiteX1058" fmla="*/ 9161 w 10000"/>
                  <a:gd name="connsiteY1058" fmla="*/ 7127 h 10000"/>
                  <a:gd name="connsiteX1059" fmla="*/ 9156 w 10000"/>
                  <a:gd name="connsiteY1059" fmla="*/ 7131 h 10000"/>
                  <a:gd name="connsiteX1060" fmla="*/ 9156 w 10000"/>
                  <a:gd name="connsiteY1060" fmla="*/ 7145 h 10000"/>
                  <a:gd name="connsiteX1061" fmla="*/ 9128 w 10000"/>
                  <a:gd name="connsiteY1061" fmla="*/ 7194 h 10000"/>
                  <a:gd name="connsiteX1062" fmla="*/ 9114 w 10000"/>
                  <a:gd name="connsiteY1062" fmla="*/ 7226 h 10000"/>
                  <a:gd name="connsiteX1063" fmla="*/ 9089 w 10000"/>
                  <a:gd name="connsiteY1063" fmla="*/ 7226 h 10000"/>
                  <a:gd name="connsiteX1064" fmla="*/ 9067 w 10000"/>
                  <a:gd name="connsiteY1064" fmla="*/ 7276 h 10000"/>
                  <a:gd name="connsiteX1065" fmla="*/ 9059 w 10000"/>
                  <a:gd name="connsiteY1065" fmla="*/ 7298 h 10000"/>
                  <a:gd name="connsiteX1066" fmla="*/ 9040 w 10000"/>
                  <a:gd name="connsiteY1066" fmla="*/ 7312 h 10000"/>
                  <a:gd name="connsiteX1067" fmla="*/ 8951 w 10000"/>
                  <a:gd name="connsiteY1067" fmla="*/ 7339 h 10000"/>
                  <a:gd name="connsiteX1068" fmla="*/ 8841 w 10000"/>
                  <a:gd name="connsiteY1068" fmla="*/ 7366 h 10000"/>
                  <a:gd name="connsiteX1069" fmla="*/ 8813 w 10000"/>
                  <a:gd name="connsiteY1069" fmla="*/ 7384 h 10000"/>
                  <a:gd name="connsiteX1070" fmla="*/ 8800 w 10000"/>
                  <a:gd name="connsiteY1070" fmla="*/ 7397 h 10000"/>
                  <a:gd name="connsiteX1071" fmla="*/ 8791 w 10000"/>
                  <a:gd name="connsiteY1071" fmla="*/ 7397 h 10000"/>
                  <a:gd name="connsiteX1072" fmla="*/ 8786 w 10000"/>
                  <a:gd name="connsiteY1072" fmla="*/ 7582 h 10000"/>
                  <a:gd name="connsiteX1073" fmla="*/ 8775 w 10000"/>
                  <a:gd name="connsiteY1073" fmla="*/ 7591 h 10000"/>
                  <a:gd name="connsiteX1074" fmla="*/ 8753 w 10000"/>
                  <a:gd name="connsiteY1074" fmla="*/ 7614 h 10000"/>
                  <a:gd name="connsiteX1075" fmla="*/ 8711 w 10000"/>
                  <a:gd name="connsiteY1075" fmla="*/ 7627 h 10000"/>
                  <a:gd name="connsiteX1076" fmla="*/ 8670 w 10000"/>
                  <a:gd name="connsiteY1076" fmla="*/ 7645 h 10000"/>
                  <a:gd name="connsiteX1077" fmla="*/ 8645 w 10000"/>
                  <a:gd name="connsiteY1077" fmla="*/ 7659 h 10000"/>
                  <a:gd name="connsiteX1078" fmla="*/ 8620 w 10000"/>
                  <a:gd name="connsiteY1078" fmla="*/ 7673 h 10000"/>
                  <a:gd name="connsiteX1079" fmla="*/ 8598 w 10000"/>
                  <a:gd name="connsiteY1079" fmla="*/ 7695 h 10000"/>
                  <a:gd name="connsiteX1080" fmla="*/ 8576 w 10000"/>
                  <a:gd name="connsiteY1080" fmla="*/ 7736 h 10000"/>
                  <a:gd name="connsiteX1081" fmla="*/ 8568 w 10000"/>
                  <a:gd name="connsiteY1081" fmla="*/ 7740 h 10000"/>
                  <a:gd name="connsiteX1082" fmla="*/ 8551 w 10000"/>
                  <a:gd name="connsiteY1082" fmla="*/ 7740 h 10000"/>
                  <a:gd name="connsiteX1083" fmla="*/ 8526 w 10000"/>
                  <a:gd name="connsiteY1083" fmla="*/ 7727 h 10000"/>
                  <a:gd name="connsiteX1084" fmla="*/ 8493 w 10000"/>
                  <a:gd name="connsiteY1084" fmla="*/ 7713 h 10000"/>
                  <a:gd name="connsiteX1085" fmla="*/ 8463 w 10000"/>
                  <a:gd name="connsiteY1085" fmla="*/ 7709 h 10000"/>
                  <a:gd name="connsiteX1086" fmla="*/ 8430 w 10000"/>
                  <a:gd name="connsiteY1086" fmla="*/ 7695 h 10000"/>
                  <a:gd name="connsiteX1087" fmla="*/ 8397 w 10000"/>
                  <a:gd name="connsiteY1087" fmla="*/ 7682 h 10000"/>
                  <a:gd name="connsiteX1088" fmla="*/ 8372 w 10000"/>
                  <a:gd name="connsiteY1088" fmla="*/ 7682 h 10000"/>
                  <a:gd name="connsiteX1089" fmla="*/ 8355 w 10000"/>
                  <a:gd name="connsiteY1089" fmla="*/ 7686 h 10000"/>
                  <a:gd name="connsiteX1090" fmla="*/ 8350 w 10000"/>
                  <a:gd name="connsiteY1090" fmla="*/ 7709 h 10000"/>
                  <a:gd name="connsiteX1091" fmla="*/ 8339 w 10000"/>
                  <a:gd name="connsiteY1091" fmla="*/ 7740 h 10000"/>
                  <a:gd name="connsiteX1092" fmla="*/ 8328 w 10000"/>
                  <a:gd name="connsiteY1092" fmla="*/ 7772 h 10000"/>
                  <a:gd name="connsiteX1093" fmla="*/ 8317 w 10000"/>
                  <a:gd name="connsiteY1093" fmla="*/ 7785 h 10000"/>
                  <a:gd name="connsiteX1094" fmla="*/ 8292 w 10000"/>
                  <a:gd name="connsiteY1094" fmla="*/ 7812 h 10000"/>
                  <a:gd name="connsiteX1095" fmla="*/ 8284 w 10000"/>
                  <a:gd name="connsiteY1095" fmla="*/ 7817 h 10000"/>
                  <a:gd name="connsiteX1096" fmla="*/ 8270 w 10000"/>
                  <a:gd name="connsiteY1096" fmla="*/ 7857 h 10000"/>
                  <a:gd name="connsiteX1097" fmla="*/ 8251 w 10000"/>
                  <a:gd name="connsiteY1097" fmla="*/ 7916 h 10000"/>
                  <a:gd name="connsiteX1098" fmla="*/ 8223 w 10000"/>
                  <a:gd name="connsiteY1098" fmla="*/ 8002 h 10000"/>
                  <a:gd name="connsiteX1099" fmla="*/ 8206 w 10000"/>
                  <a:gd name="connsiteY1099" fmla="*/ 8051 h 10000"/>
                  <a:gd name="connsiteX1100" fmla="*/ 8198 w 10000"/>
                  <a:gd name="connsiteY1100" fmla="*/ 8056 h 10000"/>
                  <a:gd name="connsiteX1101" fmla="*/ 8179 w 10000"/>
                  <a:gd name="connsiteY1101" fmla="*/ 8065 h 10000"/>
                  <a:gd name="connsiteX1102" fmla="*/ 8140 w 10000"/>
                  <a:gd name="connsiteY1102" fmla="*/ 8074 h 10000"/>
                  <a:gd name="connsiteX1103" fmla="*/ 8102 w 10000"/>
                  <a:gd name="connsiteY1103" fmla="*/ 8088 h 10000"/>
                  <a:gd name="connsiteX1104" fmla="*/ 8068 w 10000"/>
                  <a:gd name="connsiteY1104" fmla="*/ 8092 h 10000"/>
                  <a:gd name="connsiteX1105" fmla="*/ 8057 w 10000"/>
                  <a:gd name="connsiteY1105" fmla="*/ 8101 h 10000"/>
                  <a:gd name="connsiteX1106" fmla="*/ 8057 w 10000"/>
                  <a:gd name="connsiteY1106" fmla="*/ 8128 h 10000"/>
                  <a:gd name="connsiteX1107" fmla="*/ 8052 w 10000"/>
                  <a:gd name="connsiteY1107" fmla="*/ 8160 h 10000"/>
                  <a:gd name="connsiteX1108" fmla="*/ 8046 w 10000"/>
                  <a:gd name="connsiteY1108" fmla="*/ 8155 h 10000"/>
                  <a:gd name="connsiteX1109" fmla="*/ 8038 w 10000"/>
                  <a:gd name="connsiteY1109" fmla="*/ 8146 h 10000"/>
                  <a:gd name="connsiteX1110" fmla="*/ 8038 w 10000"/>
                  <a:gd name="connsiteY1110" fmla="*/ 8142 h 10000"/>
                  <a:gd name="connsiteX1111" fmla="*/ 8035 w 10000"/>
                  <a:gd name="connsiteY1111" fmla="*/ 8115 h 10000"/>
                  <a:gd name="connsiteX1112" fmla="*/ 8030 w 10000"/>
                  <a:gd name="connsiteY1112" fmla="*/ 8088 h 10000"/>
                  <a:gd name="connsiteX1113" fmla="*/ 8019 w 10000"/>
                  <a:gd name="connsiteY1113" fmla="*/ 8078 h 10000"/>
                  <a:gd name="connsiteX1114" fmla="*/ 8013 w 10000"/>
                  <a:gd name="connsiteY1114" fmla="*/ 8088 h 10000"/>
                  <a:gd name="connsiteX1115" fmla="*/ 7994 w 10000"/>
                  <a:gd name="connsiteY1115" fmla="*/ 8119 h 10000"/>
                  <a:gd name="connsiteX1116" fmla="*/ 7977 w 10000"/>
                  <a:gd name="connsiteY1116" fmla="*/ 8146 h 10000"/>
                  <a:gd name="connsiteX1117" fmla="*/ 7955 w 10000"/>
                  <a:gd name="connsiteY1117" fmla="*/ 8173 h 10000"/>
                  <a:gd name="connsiteX1118" fmla="*/ 7933 w 10000"/>
                  <a:gd name="connsiteY1118" fmla="*/ 8200 h 10000"/>
                  <a:gd name="connsiteX1119" fmla="*/ 7922 w 10000"/>
                  <a:gd name="connsiteY1119" fmla="*/ 8236 h 10000"/>
                  <a:gd name="connsiteX1120" fmla="*/ 7908 w 10000"/>
                  <a:gd name="connsiteY1120" fmla="*/ 8286 h 10000"/>
                  <a:gd name="connsiteX1121" fmla="*/ 7914 w 10000"/>
                  <a:gd name="connsiteY1121" fmla="*/ 8290 h 10000"/>
                  <a:gd name="connsiteX1122" fmla="*/ 7917 w 10000"/>
                  <a:gd name="connsiteY1122" fmla="*/ 8300 h 10000"/>
                  <a:gd name="connsiteX1123" fmla="*/ 7925 w 10000"/>
                  <a:gd name="connsiteY1123" fmla="*/ 8313 h 10000"/>
                  <a:gd name="connsiteX1124" fmla="*/ 7939 w 10000"/>
                  <a:gd name="connsiteY1124" fmla="*/ 8331 h 10000"/>
                  <a:gd name="connsiteX1125" fmla="*/ 7947 w 10000"/>
                  <a:gd name="connsiteY1125" fmla="*/ 8345 h 10000"/>
                  <a:gd name="connsiteX1126" fmla="*/ 7961 w 10000"/>
                  <a:gd name="connsiteY1126" fmla="*/ 8367 h 10000"/>
                  <a:gd name="connsiteX1127" fmla="*/ 7969 w 10000"/>
                  <a:gd name="connsiteY1127" fmla="*/ 8381 h 10000"/>
                  <a:gd name="connsiteX1128" fmla="*/ 7972 w 10000"/>
                  <a:gd name="connsiteY1128" fmla="*/ 8394 h 10000"/>
                  <a:gd name="connsiteX1129" fmla="*/ 7977 w 10000"/>
                  <a:gd name="connsiteY1129" fmla="*/ 8421 h 10000"/>
                  <a:gd name="connsiteX1130" fmla="*/ 7986 w 10000"/>
                  <a:gd name="connsiteY1130" fmla="*/ 8444 h 10000"/>
                  <a:gd name="connsiteX1131" fmla="*/ 7997 w 10000"/>
                  <a:gd name="connsiteY1131" fmla="*/ 8471 h 10000"/>
                  <a:gd name="connsiteX1132" fmla="*/ 7964 w 10000"/>
                  <a:gd name="connsiteY1132" fmla="*/ 8561 h 10000"/>
                  <a:gd name="connsiteX1133" fmla="*/ 7889 w 10000"/>
                  <a:gd name="connsiteY1133" fmla="*/ 8579 h 10000"/>
                  <a:gd name="connsiteX1134" fmla="*/ 7864 w 10000"/>
                  <a:gd name="connsiteY1134" fmla="*/ 8561 h 10000"/>
                  <a:gd name="connsiteX1135" fmla="*/ 7834 w 10000"/>
                  <a:gd name="connsiteY1135" fmla="*/ 8525 h 10000"/>
                  <a:gd name="connsiteX1136" fmla="*/ 7801 w 10000"/>
                  <a:gd name="connsiteY1136" fmla="*/ 8498 h 10000"/>
                  <a:gd name="connsiteX1137" fmla="*/ 7776 w 10000"/>
                  <a:gd name="connsiteY1137" fmla="*/ 8484 h 10000"/>
                  <a:gd name="connsiteX1138" fmla="*/ 7765 w 10000"/>
                  <a:gd name="connsiteY1138" fmla="*/ 8502 h 10000"/>
                  <a:gd name="connsiteX1139" fmla="*/ 7754 w 10000"/>
                  <a:gd name="connsiteY1139" fmla="*/ 8530 h 10000"/>
                  <a:gd name="connsiteX1140" fmla="*/ 7737 w 10000"/>
                  <a:gd name="connsiteY1140" fmla="*/ 8575 h 10000"/>
                  <a:gd name="connsiteX1141" fmla="*/ 7724 w 10000"/>
                  <a:gd name="connsiteY1141" fmla="*/ 8588 h 10000"/>
                  <a:gd name="connsiteX1142" fmla="*/ 7699 w 10000"/>
                  <a:gd name="connsiteY1142" fmla="*/ 8602 h 10000"/>
                  <a:gd name="connsiteX1143" fmla="*/ 7666 w 10000"/>
                  <a:gd name="connsiteY1143" fmla="*/ 8633 h 10000"/>
                  <a:gd name="connsiteX1144" fmla="*/ 7666 w 10000"/>
                  <a:gd name="connsiteY1144" fmla="*/ 8647 h 10000"/>
                  <a:gd name="connsiteX1145" fmla="*/ 7668 w 10000"/>
                  <a:gd name="connsiteY1145" fmla="*/ 8674 h 10000"/>
                  <a:gd name="connsiteX1146" fmla="*/ 7679 w 10000"/>
                  <a:gd name="connsiteY1146" fmla="*/ 8746 h 10000"/>
                  <a:gd name="connsiteX1147" fmla="*/ 7679 w 10000"/>
                  <a:gd name="connsiteY1147" fmla="*/ 8791 h 10000"/>
                  <a:gd name="connsiteX1148" fmla="*/ 7679 w 10000"/>
                  <a:gd name="connsiteY1148" fmla="*/ 8832 h 10000"/>
                  <a:gd name="connsiteX1149" fmla="*/ 7688 w 10000"/>
                  <a:gd name="connsiteY1149" fmla="*/ 8868 h 10000"/>
                  <a:gd name="connsiteX1150" fmla="*/ 7602 w 10000"/>
                  <a:gd name="connsiteY1150" fmla="*/ 8890 h 10000"/>
                  <a:gd name="connsiteX1151" fmla="*/ 7602 w 10000"/>
                  <a:gd name="connsiteY1151" fmla="*/ 8908 h 10000"/>
                  <a:gd name="connsiteX1152" fmla="*/ 7602 w 10000"/>
                  <a:gd name="connsiteY1152" fmla="*/ 8963 h 10000"/>
                  <a:gd name="connsiteX1153" fmla="*/ 7591 w 10000"/>
                  <a:gd name="connsiteY1153" fmla="*/ 8963 h 10000"/>
                  <a:gd name="connsiteX1154" fmla="*/ 7577 w 10000"/>
                  <a:gd name="connsiteY1154" fmla="*/ 8949 h 10000"/>
                  <a:gd name="connsiteX1155" fmla="*/ 7552 w 10000"/>
                  <a:gd name="connsiteY1155" fmla="*/ 8922 h 10000"/>
                  <a:gd name="connsiteX1156" fmla="*/ 7539 w 10000"/>
                  <a:gd name="connsiteY1156" fmla="*/ 8895 h 10000"/>
                  <a:gd name="connsiteX1157" fmla="*/ 7514 w 10000"/>
                  <a:gd name="connsiteY1157" fmla="*/ 8859 h 10000"/>
                  <a:gd name="connsiteX1158" fmla="*/ 7489 w 10000"/>
                  <a:gd name="connsiteY1158" fmla="*/ 8841 h 10000"/>
                  <a:gd name="connsiteX1159" fmla="*/ 7467 w 10000"/>
                  <a:gd name="connsiteY1159" fmla="*/ 8832 h 10000"/>
                  <a:gd name="connsiteX1160" fmla="*/ 7459 w 10000"/>
                  <a:gd name="connsiteY1160" fmla="*/ 8827 h 10000"/>
                  <a:gd name="connsiteX1161" fmla="*/ 7442 w 10000"/>
                  <a:gd name="connsiteY1161" fmla="*/ 8827 h 10000"/>
                  <a:gd name="connsiteX1162" fmla="*/ 7425 w 10000"/>
                  <a:gd name="connsiteY1162" fmla="*/ 8827 h 10000"/>
                  <a:gd name="connsiteX1163" fmla="*/ 7406 w 10000"/>
                  <a:gd name="connsiteY1163" fmla="*/ 8827 h 10000"/>
                  <a:gd name="connsiteX1164" fmla="*/ 7379 w 10000"/>
                  <a:gd name="connsiteY1164" fmla="*/ 8827 h 10000"/>
                  <a:gd name="connsiteX1165" fmla="*/ 7359 w 10000"/>
                  <a:gd name="connsiteY1165" fmla="*/ 8827 h 10000"/>
                  <a:gd name="connsiteX1166" fmla="*/ 7334 w 10000"/>
                  <a:gd name="connsiteY1166" fmla="*/ 8827 h 10000"/>
                  <a:gd name="connsiteX1167" fmla="*/ 7318 w 10000"/>
                  <a:gd name="connsiteY1167" fmla="*/ 8827 h 10000"/>
                  <a:gd name="connsiteX1168" fmla="*/ 7290 w 10000"/>
                  <a:gd name="connsiteY1168" fmla="*/ 8827 h 10000"/>
                  <a:gd name="connsiteX1169" fmla="*/ 7265 w 10000"/>
                  <a:gd name="connsiteY1169" fmla="*/ 8832 h 10000"/>
                  <a:gd name="connsiteX1170" fmla="*/ 7254 w 10000"/>
                  <a:gd name="connsiteY1170" fmla="*/ 8832 h 10000"/>
                  <a:gd name="connsiteX1171" fmla="*/ 7249 w 10000"/>
                  <a:gd name="connsiteY1171" fmla="*/ 8845 h 10000"/>
                  <a:gd name="connsiteX1172" fmla="*/ 7246 w 10000"/>
                  <a:gd name="connsiteY1172" fmla="*/ 8859 h 10000"/>
                  <a:gd name="connsiteX1173" fmla="*/ 7241 w 10000"/>
                  <a:gd name="connsiteY1173" fmla="*/ 8881 h 10000"/>
                  <a:gd name="connsiteX1174" fmla="*/ 7238 w 10000"/>
                  <a:gd name="connsiteY1174" fmla="*/ 8917 h 10000"/>
                  <a:gd name="connsiteX1175" fmla="*/ 7238 w 10000"/>
                  <a:gd name="connsiteY1175" fmla="*/ 8935 h 10000"/>
                  <a:gd name="connsiteX1176" fmla="*/ 7224 w 10000"/>
                  <a:gd name="connsiteY1176" fmla="*/ 8935 h 10000"/>
                  <a:gd name="connsiteX1177" fmla="*/ 7205 w 10000"/>
                  <a:gd name="connsiteY1177" fmla="*/ 8935 h 10000"/>
                  <a:gd name="connsiteX1178" fmla="*/ 7183 w 10000"/>
                  <a:gd name="connsiteY1178" fmla="*/ 8931 h 10000"/>
                  <a:gd name="connsiteX1179" fmla="*/ 7169 w 10000"/>
                  <a:gd name="connsiteY1179" fmla="*/ 8931 h 10000"/>
                  <a:gd name="connsiteX1180" fmla="*/ 7150 w 10000"/>
                  <a:gd name="connsiteY1180" fmla="*/ 8931 h 10000"/>
                  <a:gd name="connsiteX1181" fmla="*/ 7136 w 10000"/>
                  <a:gd name="connsiteY1181" fmla="*/ 8917 h 10000"/>
                  <a:gd name="connsiteX1182" fmla="*/ 7136 w 10000"/>
                  <a:gd name="connsiteY1182" fmla="*/ 8895 h 10000"/>
                  <a:gd name="connsiteX1183" fmla="*/ 7141 w 10000"/>
                  <a:gd name="connsiteY1183" fmla="*/ 8890 h 10000"/>
                  <a:gd name="connsiteX1184" fmla="*/ 7166 w 10000"/>
                  <a:gd name="connsiteY1184" fmla="*/ 8854 h 10000"/>
                  <a:gd name="connsiteX1185" fmla="*/ 7177 w 10000"/>
                  <a:gd name="connsiteY1185" fmla="*/ 8832 h 10000"/>
                  <a:gd name="connsiteX1186" fmla="*/ 7185 w 10000"/>
                  <a:gd name="connsiteY1186" fmla="*/ 8814 h 10000"/>
                  <a:gd name="connsiteX1187" fmla="*/ 7199 w 10000"/>
                  <a:gd name="connsiteY1187" fmla="*/ 8787 h 10000"/>
                  <a:gd name="connsiteX1188" fmla="*/ 7205 w 10000"/>
                  <a:gd name="connsiteY1188" fmla="*/ 8773 h 10000"/>
                  <a:gd name="connsiteX1189" fmla="*/ 7213 w 10000"/>
                  <a:gd name="connsiteY1189" fmla="*/ 8701 h 10000"/>
                  <a:gd name="connsiteX1190" fmla="*/ 7216 w 10000"/>
                  <a:gd name="connsiteY1190" fmla="*/ 8683 h 10000"/>
                  <a:gd name="connsiteX1191" fmla="*/ 7221 w 10000"/>
                  <a:gd name="connsiteY1191" fmla="*/ 8656 h 10000"/>
                  <a:gd name="connsiteX1192" fmla="*/ 7221 w 10000"/>
                  <a:gd name="connsiteY1192" fmla="*/ 8633 h 10000"/>
                  <a:gd name="connsiteX1193" fmla="*/ 7221 w 10000"/>
                  <a:gd name="connsiteY1193" fmla="*/ 8615 h 10000"/>
                  <a:gd name="connsiteX1194" fmla="*/ 7221 w 10000"/>
                  <a:gd name="connsiteY1194" fmla="*/ 8593 h 10000"/>
                  <a:gd name="connsiteX1195" fmla="*/ 7221 w 10000"/>
                  <a:gd name="connsiteY1195" fmla="*/ 8566 h 10000"/>
                  <a:gd name="connsiteX1196" fmla="*/ 7224 w 10000"/>
                  <a:gd name="connsiteY1196" fmla="*/ 8561 h 10000"/>
                  <a:gd name="connsiteX1197" fmla="*/ 7238 w 10000"/>
                  <a:gd name="connsiteY1197" fmla="*/ 8543 h 10000"/>
                  <a:gd name="connsiteX1198" fmla="*/ 7241 w 10000"/>
                  <a:gd name="connsiteY1198" fmla="*/ 8530 h 10000"/>
                  <a:gd name="connsiteX1199" fmla="*/ 7249 w 10000"/>
                  <a:gd name="connsiteY1199" fmla="*/ 8512 h 10000"/>
                  <a:gd name="connsiteX1200" fmla="*/ 7249 w 10000"/>
                  <a:gd name="connsiteY1200" fmla="*/ 8502 h 10000"/>
                  <a:gd name="connsiteX1201" fmla="*/ 7249 w 10000"/>
                  <a:gd name="connsiteY1201" fmla="*/ 8475 h 10000"/>
                  <a:gd name="connsiteX1202" fmla="*/ 7246 w 10000"/>
                  <a:gd name="connsiteY1202" fmla="*/ 8457 h 10000"/>
                  <a:gd name="connsiteX1203" fmla="*/ 7241 w 10000"/>
                  <a:gd name="connsiteY1203" fmla="*/ 8444 h 10000"/>
                  <a:gd name="connsiteX1204" fmla="*/ 7232 w 10000"/>
                  <a:gd name="connsiteY1204" fmla="*/ 8435 h 10000"/>
                  <a:gd name="connsiteX1205" fmla="*/ 7224 w 10000"/>
                  <a:gd name="connsiteY1205" fmla="*/ 8430 h 10000"/>
                  <a:gd name="connsiteX1206" fmla="*/ 7208 w 10000"/>
                  <a:gd name="connsiteY1206" fmla="*/ 8408 h 10000"/>
                  <a:gd name="connsiteX1207" fmla="*/ 7199 w 10000"/>
                  <a:gd name="connsiteY1207" fmla="*/ 8403 h 10000"/>
                  <a:gd name="connsiteX1208" fmla="*/ 7205 w 10000"/>
                  <a:gd name="connsiteY1208" fmla="*/ 8372 h 10000"/>
                  <a:gd name="connsiteX1209" fmla="*/ 7208 w 10000"/>
                  <a:gd name="connsiteY1209" fmla="*/ 8354 h 10000"/>
                  <a:gd name="connsiteX1210" fmla="*/ 7213 w 10000"/>
                  <a:gd name="connsiteY1210" fmla="*/ 8345 h 10000"/>
                  <a:gd name="connsiteX1211" fmla="*/ 7224 w 10000"/>
                  <a:gd name="connsiteY1211" fmla="*/ 8331 h 10000"/>
                  <a:gd name="connsiteX1212" fmla="*/ 7238 w 10000"/>
                  <a:gd name="connsiteY1212" fmla="*/ 8313 h 10000"/>
                  <a:gd name="connsiteX1213" fmla="*/ 7241 w 10000"/>
                  <a:gd name="connsiteY1213" fmla="*/ 8304 h 10000"/>
                  <a:gd name="connsiteX1214" fmla="*/ 7254 w 10000"/>
                  <a:gd name="connsiteY1214" fmla="*/ 8286 h 10000"/>
                  <a:gd name="connsiteX1215" fmla="*/ 7265 w 10000"/>
                  <a:gd name="connsiteY1215" fmla="*/ 8272 h 10000"/>
                  <a:gd name="connsiteX1216" fmla="*/ 7271 w 10000"/>
                  <a:gd name="connsiteY1216" fmla="*/ 8263 h 10000"/>
                  <a:gd name="connsiteX1217" fmla="*/ 7279 w 10000"/>
                  <a:gd name="connsiteY1217" fmla="*/ 8245 h 10000"/>
                  <a:gd name="connsiteX1218" fmla="*/ 7274 w 10000"/>
                  <a:gd name="connsiteY1218" fmla="*/ 8223 h 10000"/>
                  <a:gd name="connsiteX1219" fmla="*/ 7265 w 10000"/>
                  <a:gd name="connsiteY1219" fmla="*/ 8200 h 10000"/>
                  <a:gd name="connsiteX1220" fmla="*/ 7263 w 10000"/>
                  <a:gd name="connsiteY1220" fmla="*/ 8187 h 10000"/>
                  <a:gd name="connsiteX1221" fmla="*/ 7257 w 10000"/>
                  <a:gd name="connsiteY1221" fmla="*/ 8187 h 10000"/>
                  <a:gd name="connsiteX1222" fmla="*/ 7254 w 10000"/>
                  <a:gd name="connsiteY1222" fmla="*/ 8196 h 10000"/>
                  <a:gd name="connsiteX1223" fmla="*/ 7246 w 10000"/>
                  <a:gd name="connsiteY1223" fmla="*/ 8209 h 10000"/>
                  <a:gd name="connsiteX1224" fmla="*/ 7241 w 10000"/>
                  <a:gd name="connsiteY1224" fmla="*/ 8209 h 10000"/>
                  <a:gd name="connsiteX1225" fmla="*/ 7238 w 10000"/>
                  <a:gd name="connsiteY1225" fmla="*/ 8214 h 10000"/>
                  <a:gd name="connsiteX1226" fmla="*/ 7221 w 10000"/>
                  <a:gd name="connsiteY1226" fmla="*/ 8173 h 10000"/>
                  <a:gd name="connsiteX1227" fmla="*/ 7185 w 10000"/>
                  <a:gd name="connsiteY1227" fmla="*/ 8106 h 10000"/>
                  <a:gd name="connsiteX1228" fmla="*/ 7174 w 10000"/>
                  <a:gd name="connsiteY1228" fmla="*/ 8078 h 10000"/>
                  <a:gd name="connsiteX1229" fmla="*/ 7169 w 10000"/>
                  <a:gd name="connsiteY1229" fmla="*/ 8056 h 10000"/>
                  <a:gd name="connsiteX1230" fmla="*/ 7166 w 10000"/>
                  <a:gd name="connsiteY1230" fmla="*/ 8042 h 10000"/>
                  <a:gd name="connsiteX1231" fmla="*/ 7161 w 10000"/>
                  <a:gd name="connsiteY1231" fmla="*/ 8051 h 10000"/>
                  <a:gd name="connsiteX1232" fmla="*/ 7158 w 10000"/>
                  <a:gd name="connsiteY1232" fmla="*/ 8051 h 10000"/>
                  <a:gd name="connsiteX1233" fmla="*/ 7141 w 10000"/>
                  <a:gd name="connsiteY1233" fmla="*/ 8056 h 10000"/>
                  <a:gd name="connsiteX1234" fmla="*/ 7116 w 10000"/>
                  <a:gd name="connsiteY1234" fmla="*/ 8051 h 10000"/>
                  <a:gd name="connsiteX1235" fmla="*/ 7094 w 10000"/>
                  <a:gd name="connsiteY1235" fmla="*/ 8051 h 10000"/>
                  <a:gd name="connsiteX1236" fmla="*/ 7081 w 10000"/>
                  <a:gd name="connsiteY1236" fmla="*/ 8011 h 10000"/>
                  <a:gd name="connsiteX1237" fmla="*/ 7081 w 10000"/>
                  <a:gd name="connsiteY1237" fmla="*/ 8002 h 10000"/>
                  <a:gd name="connsiteX1238" fmla="*/ 7078 w 10000"/>
                  <a:gd name="connsiteY1238" fmla="*/ 7984 h 10000"/>
                  <a:gd name="connsiteX1239" fmla="*/ 7072 w 10000"/>
                  <a:gd name="connsiteY1239" fmla="*/ 7970 h 10000"/>
                  <a:gd name="connsiteX1240" fmla="*/ 7045 w 10000"/>
                  <a:gd name="connsiteY1240" fmla="*/ 7948 h 10000"/>
                  <a:gd name="connsiteX1241" fmla="*/ 7020 w 10000"/>
                  <a:gd name="connsiteY1241" fmla="*/ 7957 h 10000"/>
                  <a:gd name="connsiteX1242" fmla="*/ 7001 w 10000"/>
                  <a:gd name="connsiteY1242" fmla="*/ 7970 h 10000"/>
                  <a:gd name="connsiteX1243" fmla="*/ 6981 w 10000"/>
                  <a:gd name="connsiteY1243" fmla="*/ 7984 h 10000"/>
                  <a:gd name="connsiteX1244" fmla="*/ 6976 w 10000"/>
                  <a:gd name="connsiteY1244" fmla="*/ 7984 h 10000"/>
                  <a:gd name="connsiteX1245" fmla="*/ 6973 w 10000"/>
                  <a:gd name="connsiteY1245" fmla="*/ 7984 h 10000"/>
                  <a:gd name="connsiteX1246" fmla="*/ 6959 w 10000"/>
                  <a:gd name="connsiteY1246" fmla="*/ 7984 h 10000"/>
                  <a:gd name="connsiteX1247" fmla="*/ 6948 w 10000"/>
                  <a:gd name="connsiteY1247" fmla="*/ 7961 h 10000"/>
                  <a:gd name="connsiteX1248" fmla="*/ 6934 w 10000"/>
                  <a:gd name="connsiteY1248" fmla="*/ 7943 h 10000"/>
                  <a:gd name="connsiteX1249" fmla="*/ 6932 w 10000"/>
                  <a:gd name="connsiteY1249" fmla="*/ 7943 h 10000"/>
                  <a:gd name="connsiteX1250" fmla="*/ 6918 w 10000"/>
                  <a:gd name="connsiteY1250" fmla="*/ 7961 h 10000"/>
                  <a:gd name="connsiteX1251" fmla="*/ 6904 w 10000"/>
                  <a:gd name="connsiteY1251" fmla="*/ 7975 h 10000"/>
                  <a:gd name="connsiteX1252" fmla="*/ 6896 w 10000"/>
                  <a:gd name="connsiteY1252" fmla="*/ 7997 h 10000"/>
                  <a:gd name="connsiteX1253" fmla="*/ 6887 w 10000"/>
                  <a:gd name="connsiteY1253" fmla="*/ 8002 h 10000"/>
                  <a:gd name="connsiteX1254" fmla="*/ 6879 w 10000"/>
                  <a:gd name="connsiteY1254" fmla="*/ 8011 h 10000"/>
                  <a:gd name="connsiteX1255" fmla="*/ 6868 w 10000"/>
                  <a:gd name="connsiteY1255" fmla="*/ 8015 h 10000"/>
                  <a:gd name="connsiteX1256" fmla="*/ 6852 w 10000"/>
                  <a:gd name="connsiteY1256" fmla="*/ 8024 h 10000"/>
                  <a:gd name="connsiteX1257" fmla="*/ 6813 w 10000"/>
                  <a:gd name="connsiteY1257" fmla="*/ 8042 h 10000"/>
                  <a:gd name="connsiteX1258" fmla="*/ 6780 w 10000"/>
                  <a:gd name="connsiteY1258" fmla="*/ 8065 h 10000"/>
                  <a:gd name="connsiteX1259" fmla="*/ 6763 w 10000"/>
                  <a:gd name="connsiteY1259" fmla="*/ 8078 h 10000"/>
                  <a:gd name="connsiteX1260" fmla="*/ 6755 w 10000"/>
                  <a:gd name="connsiteY1260" fmla="*/ 8088 h 10000"/>
                  <a:gd name="connsiteX1261" fmla="*/ 6716 w 10000"/>
                  <a:gd name="connsiteY1261" fmla="*/ 8119 h 10000"/>
                  <a:gd name="connsiteX1262" fmla="*/ 6711 w 10000"/>
                  <a:gd name="connsiteY1262" fmla="*/ 8128 h 10000"/>
                  <a:gd name="connsiteX1263" fmla="*/ 6711 w 10000"/>
                  <a:gd name="connsiteY1263" fmla="*/ 8169 h 10000"/>
                  <a:gd name="connsiteX1264" fmla="*/ 6711 w 10000"/>
                  <a:gd name="connsiteY1264" fmla="*/ 8173 h 10000"/>
                  <a:gd name="connsiteX1265" fmla="*/ 6716 w 10000"/>
                  <a:gd name="connsiteY1265" fmla="*/ 8200 h 10000"/>
                  <a:gd name="connsiteX1266" fmla="*/ 6708 w 10000"/>
                  <a:gd name="connsiteY1266" fmla="*/ 8223 h 10000"/>
                  <a:gd name="connsiteX1267" fmla="*/ 6708 w 10000"/>
                  <a:gd name="connsiteY1267" fmla="*/ 8236 h 10000"/>
                  <a:gd name="connsiteX1268" fmla="*/ 6708 w 10000"/>
                  <a:gd name="connsiteY1268" fmla="*/ 8272 h 10000"/>
                  <a:gd name="connsiteX1269" fmla="*/ 6711 w 10000"/>
                  <a:gd name="connsiteY1269" fmla="*/ 8290 h 10000"/>
                  <a:gd name="connsiteX1270" fmla="*/ 6716 w 10000"/>
                  <a:gd name="connsiteY1270" fmla="*/ 8304 h 10000"/>
                  <a:gd name="connsiteX1271" fmla="*/ 6711 w 10000"/>
                  <a:gd name="connsiteY1271" fmla="*/ 8313 h 10000"/>
                  <a:gd name="connsiteX1272" fmla="*/ 6683 w 10000"/>
                  <a:gd name="connsiteY1272" fmla="*/ 8318 h 10000"/>
                  <a:gd name="connsiteX1273" fmla="*/ 6661 w 10000"/>
                  <a:gd name="connsiteY1273" fmla="*/ 8327 h 10000"/>
                  <a:gd name="connsiteX1274" fmla="*/ 6631 w 10000"/>
                  <a:gd name="connsiteY1274" fmla="*/ 8327 h 10000"/>
                  <a:gd name="connsiteX1275" fmla="*/ 6611 w 10000"/>
                  <a:gd name="connsiteY1275" fmla="*/ 8327 h 10000"/>
                  <a:gd name="connsiteX1276" fmla="*/ 6598 w 10000"/>
                  <a:gd name="connsiteY1276" fmla="*/ 8327 h 10000"/>
                  <a:gd name="connsiteX1277" fmla="*/ 6595 w 10000"/>
                  <a:gd name="connsiteY1277" fmla="*/ 8340 h 10000"/>
                  <a:gd name="connsiteX1278" fmla="*/ 6587 w 10000"/>
                  <a:gd name="connsiteY1278" fmla="*/ 8358 h 10000"/>
                  <a:gd name="connsiteX1279" fmla="*/ 6578 w 10000"/>
                  <a:gd name="connsiteY1279" fmla="*/ 8408 h 10000"/>
                  <a:gd name="connsiteX1280" fmla="*/ 6578 w 10000"/>
                  <a:gd name="connsiteY1280" fmla="*/ 8421 h 10000"/>
                  <a:gd name="connsiteX1281" fmla="*/ 6578 w 10000"/>
                  <a:gd name="connsiteY1281" fmla="*/ 8430 h 10000"/>
                  <a:gd name="connsiteX1282" fmla="*/ 6573 w 10000"/>
                  <a:gd name="connsiteY1282" fmla="*/ 8435 h 10000"/>
                  <a:gd name="connsiteX1283" fmla="*/ 6556 w 10000"/>
                  <a:gd name="connsiteY1283" fmla="*/ 8435 h 10000"/>
                  <a:gd name="connsiteX1284" fmla="*/ 6545 w 10000"/>
                  <a:gd name="connsiteY1284" fmla="*/ 8435 h 10000"/>
                  <a:gd name="connsiteX1285" fmla="*/ 6523 w 10000"/>
                  <a:gd name="connsiteY1285" fmla="*/ 8435 h 10000"/>
                  <a:gd name="connsiteX1286" fmla="*/ 6493 w 10000"/>
                  <a:gd name="connsiteY1286" fmla="*/ 8430 h 10000"/>
                  <a:gd name="connsiteX1287" fmla="*/ 6490 w 10000"/>
                  <a:gd name="connsiteY1287" fmla="*/ 8430 h 10000"/>
                  <a:gd name="connsiteX1288" fmla="*/ 6485 w 10000"/>
                  <a:gd name="connsiteY1288" fmla="*/ 8444 h 10000"/>
                  <a:gd name="connsiteX1289" fmla="*/ 6465 w 10000"/>
                  <a:gd name="connsiteY1289" fmla="*/ 8475 h 10000"/>
                  <a:gd name="connsiteX1290" fmla="*/ 6451 w 10000"/>
                  <a:gd name="connsiteY1290" fmla="*/ 8498 h 10000"/>
                  <a:gd name="connsiteX1291" fmla="*/ 6435 w 10000"/>
                  <a:gd name="connsiteY1291" fmla="*/ 8525 h 10000"/>
                  <a:gd name="connsiteX1292" fmla="*/ 6421 w 10000"/>
                  <a:gd name="connsiteY1292" fmla="*/ 8539 h 10000"/>
                  <a:gd name="connsiteX1293" fmla="*/ 6410 w 10000"/>
                  <a:gd name="connsiteY1293" fmla="*/ 8561 h 10000"/>
                  <a:gd name="connsiteX1294" fmla="*/ 6402 w 10000"/>
                  <a:gd name="connsiteY1294" fmla="*/ 8575 h 10000"/>
                  <a:gd name="connsiteX1295" fmla="*/ 6402 w 10000"/>
                  <a:gd name="connsiteY1295" fmla="*/ 8593 h 10000"/>
                  <a:gd name="connsiteX1296" fmla="*/ 6402 w 10000"/>
                  <a:gd name="connsiteY1296" fmla="*/ 8620 h 10000"/>
                  <a:gd name="connsiteX1297" fmla="*/ 6405 w 10000"/>
                  <a:gd name="connsiteY1297" fmla="*/ 8660 h 10000"/>
                  <a:gd name="connsiteX1298" fmla="*/ 6405 w 10000"/>
                  <a:gd name="connsiteY1298" fmla="*/ 8674 h 10000"/>
                  <a:gd name="connsiteX1299" fmla="*/ 6405 w 10000"/>
                  <a:gd name="connsiteY1299" fmla="*/ 8683 h 10000"/>
                  <a:gd name="connsiteX1300" fmla="*/ 6405 w 10000"/>
                  <a:gd name="connsiteY1300" fmla="*/ 8687 h 10000"/>
                  <a:gd name="connsiteX1301" fmla="*/ 6405 w 10000"/>
                  <a:gd name="connsiteY1301" fmla="*/ 8696 h 10000"/>
                  <a:gd name="connsiteX1302" fmla="*/ 6388 w 10000"/>
                  <a:gd name="connsiteY1302" fmla="*/ 8733 h 10000"/>
                  <a:gd name="connsiteX1303" fmla="*/ 6369 w 10000"/>
                  <a:gd name="connsiteY1303" fmla="*/ 8746 h 10000"/>
                  <a:gd name="connsiteX1304" fmla="*/ 6333 w 10000"/>
                  <a:gd name="connsiteY1304" fmla="*/ 8773 h 10000"/>
                  <a:gd name="connsiteX1305" fmla="*/ 6313 w 10000"/>
                  <a:gd name="connsiteY1305" fmla="*/ 8787 h 10000"/>
                  <a:gd name="connsiteX1306" fmla="*/ 6291 w 10000"/>
                  <a:gd name="connsiteY1306" fmla="*/ 8805 h 10000"/>
                  <a:gd name="connsiteX1307" fmla="*/ 6280 w 10000"/>
                  <a:gd name="connsiteY1307" fmla="*/ 8814 h 10000"/>
                  <a:gd name="connsiteX1308" fmla="*/ 6250 w 10000"/>
                  <a:gd name="connsiteY1308" fmla="*/ 8805 h 10000"/>
                  <a:gd name="connsiteX1309" fmla="*/ 6233 w 10000"/>
                  <a:gd name="connsiteY1309" fmla="*/ 8805 h 10000"/>
                  <a:gd name="connsiteX1310" fmla="*/ 6220 w 10000"/>
                  <a:gd name="connsiteY1310" fmla="*/ 8805 h 10000"/>
                  <a:gd name="connsiteX1311" fmla="*/ 6200 w 10000"/>
                  <a:gd name="connsiteY1311" fmla="*/ 8805 h 10000"/>
                  <a:gd name="connsiteX1312" fmla="*/ 6184 w 10000"/>
                  <a:gd name="connsiteY1312" fmla="*/ 8805 h 10000"/>
                  <a:gd name="connsiteX1313" fmla="*/ 6716 w 10000"/>
                  <a:gd name="connsiteY1313" fmla="*/ 6653 h 10000"/>
                  <a:gd name="connsiteX1314" fmla="*/ 6747 w 10000"/>
                  <a:gd name="connsiteY1314" fmla="*/ 6856 h 10000"/>
                  <a:gd name="connsiteX1315" fmla="*/ 6747 w 10000"/>
                  <a:gd name="connsiteY1315" fmla="*/ 6910 h 10000"/>
                  <a:gd name="connsiteX1316" fmla="*/ 6727 w 10000"/>
                  <a:gd name="connsiteY1316" fmla="*/ 6960 h 10000"/>
                  <a:gd name="connsiteX1317" fmla="*/ 6675 w 10000"/>
                  <a:gd name="connsiteY1317" fmla="*/ 7041 h 10000"/>
                  <a:gd name="connsiteX1318" fmla="*/ 6667 w 10000"/>
                  <a:gd name="connsiteY1318" fmla="*/ 7082 h 10000"/>
                  <a:gd name="connsiteX1319" fmla="*/ 6675 w 10000"/>
                  <a:gd name="connsiteY1319" fmla="*/ 7158 h 10000"/>
                  <a:gd name="connsiteX1320" fmla="*/ 6683 w 10000"/>
                  <a:gd name="connsiteY1320" fmla="*/ 7199 h 10000"/>
                  <a:gd name="connsiteX1321" fmla="*/ 6703 w 10000"/>
                  <a:gd name="connsiteY1321" fmla="*/ 7212 h 10000"/>
                  <a:gd name="connsiteX1322" fmla="*/ 6749 w 10000"/>
                  <a:gd name="connsiteY1322" fmla="*/ 7050 h 10000"/>
                  <a:gd name="connsiteX1323" fmla="*/ 6772 w 10000"/>
                  <a:gd name="connsiteY1323" fmla="*/ 6987 h 10000"/>
                  <a:gd name="connsiteX1324" fmla="*/ 6788 w 10000"/>
                  <a:gd name="connsiteY1324" fmla="*/ 6987 h 10000"/>
                  <a:gd name="connsiteX1325" fmla="*/ 6783 w 10000"/>
                  <a:gd name="connsiteY1325" fmla="*/ 7077 h 10000"/>
                  <a:gd name="connsiteX1326" fmla="*/ 6871 w 10000"/>
                  <a:gd name="connsiteY1326" fmla="*/ 6748 h 10000"/>
                  <a:gd name="connsiteX1327" fmla="*/ 6912 w 10000"/>
                  <a:gd name="connsiteY1327" fmla="*/ 6581 h 10000"/>
                  <a:gd name="connsiteX1328" fmla="*/ 6912 w 10000"/>
                  <a:gd name="connsiteY1328" fmla="*/ 6567 h 10000"/>
                  <a:gd name="connsiteX1329" fmla="*/ 6827 w 10000"/>
                  <a:gd name="connsiteY1329" fmla="*/ 6631 h 10000"/>
                  <a:gd name="connsiteX1330" fmla="*/ 6184 w 10000"/>
                  <a:gd name="connsiteY1330" fmla="*/ 8805 h 10000"/>
                  <a:gd name="connsiteX0" fmla="*/ 6184 w 10000"/>
                  <a:gd name="connsiteY0" fmla="*/ 8805 h 10000"/>
                  <a:gd name="connsiteX1" fmla="*/ 6175 w 10000"/>
                  <a:gd name="connsiteY1" fmla="*/ 8800 h 10000"/>
                  <a:gd name="connsiteX2" fmla="*/ 6167 w 10000"/>
                  <a:gd name="connsiteY2" fmla="*/ 8832 h 10000"/>
                  <a:gd name="connsiteX3" fmla="*/ 6167 w 10000"/>
                  <a:gd name="connsiteY3" fmla="*/ 8845 h 10000"/>
                  <a:gd name="connsiteX4" fmla="*/ 6140 w 10000"/>
                  <a:gd name="connsiteY4" fmla="*/ 8877 h 10000"/>
                  <a:gd name="connsiteX5" fmla="*/ 6098 w 10000"/>
                  <a:gd name="connsiteY5" fmla="*/ 8904 h 10000"/>
                  <a:gd name="connsiteX6" fmla="*/ 6090 w 10000"/>
                  <a:gd name="connsiteY6" fmla="*/ 8904 h 10000"/>
                  <a:gd name="connsiteX7" fmla="*/ 6082 w 10000"/>
                  <a:gd name="connsiteY7" fmla="*/ 8904 h 10000"/>
                  <a:gd name="connsiteX8" fmla="*/ 6082 w 10000"/>
                  <a:gd name="connsiteY8" fmla="*/ 8958 h 10000"/>
                  <a:gd name="connsiteX9" fmla="*/ 6082 w 10000"/>
                  <a:gd name="connsiteY9" fmla="*/ 8963 h 10000"/>
                  <a:gd name="connsiteX10" fmla="*/ 6079 w 10000"/>
                  <a:gd name="connsiteY10" fmla="*/ 9012 h 10000"/>
                  <a:gd name="connsiteX11" fmla="*/ 6073 w 10000"/>
                  <a:gd name="connsiteY11" fmla="*/ 9066 h 10000"/>
                  <a:gd name="connsiteX12" fmla="*/ 6073 w 10000"/>
                  <a:gd name="connsiteY12" fmla="*/ 9120 h 10000"/>
                  <a:gd name="connsiteX13" fmla="*/ 6073 w 10000"/>
                  <a:gd name="connsiteY13" fmla="*/ 9147 h 10000"/>
                  <a:gd name="connsiteX14" fmla="*/ 6073 w 10000"/>
                  <a:gd name="connsiteY14" fmla="*/ 9197 h 10000"/>
                  <a:gd name="connsiteX15" fmla="*/ 6068 w 10000"/>
                  <a:gd name="connsiteY15" fmla="*/ 9233 h 10000"/>
                  <a:gd name="connsiteX16" fmla="*/ 6065 w 10000"/>
                  <a:gd name="connsiteY16" fmla="*/ 9301 h 10000"/>
                  <a:gd name="connsiteX17" fmla="*/ 6065 w 10000"/>
                  <a:gd name="connsiteY17" fmla="*/ 9350 h 10000"/>
                  <a:gd name="connsiteX18" fmla="*/ 6060 w 10000"/>
                  <a:gd name="connsiteY18" fmla="*/ 9382 h 10000"/>
                  <a:gd name="connsiteX19" fmla="*/ 6060 w 10000"/>
                  <a:gd name="connsiteY19" fmla="*/ 9409 h 10000"/>
                  <a:gd name="connsiteX20" fmla="*/ 6051 w 10000"/>
                  <a:gd name="connsiteY20" fmla="*/ 9423 h 10000"/>
                  <a:gd name="connsiteX21" fmla="*/ 6049 w 10000"/>
                  <a:gd name="connsiteY21" fmla="*/ 9436 h 10000"/>
                  <a:gd name="connsiteX22" fmla="*/ 6035 w 10000"/>
                  <a:gd name="connsiteY22" fmla="*/ 9450 h 10000"/>
                  <a:gd name="connsiteX23" fmla="*/ 6026 w 10000"/>
                  <a:gd name="connsiteY23" fmla="*/ 9459 h 10000"/>
                  <a:gd name="connsiteX24" fmla="*/ 6018 w 10000"/>
                  <a:gd name="connsiteY24" fmla="*/ 9445 h 10000"/>
                  <a:gd name="connsiteX25" fmla="*/ 6007 w 10000"/>
                  <a:gd name="connsiteY25" fmla="*/ 9409 h 10000"/>
                  <a:gd name="connsiteX26" fmla="*/ 5985 w 10000"/>
                  <a:gd name="connsiteY26" fmla="*/ 9369 h 10000"/>
                  <a:gd name="connsiteX27" fmla="*/ 5969 w 10000"/>
                  <a:gd name="connsiteY27" fmla="*/ 9332 h 10000"/>
                  <a:gd name="connsiteX28" fmla="*/ 5955 w 10000"/>
                  <a:gd name="connsiteY28" fmla="*/ 9314 h 10000"/>
                  <a:gd name="connsiteX29" fmla="*/ 5952 w 10000"/>
                  <a:gd name="connsiteY29" fmla="*/ 9305 h 10000"/>
                  <a:gd name="connsiteX30" fmla="*/ 5935 w 10000"/>
                  <a:gd name="connsiteY30" fmla="*/ 9305 h 10000"/>
                  <a:gd name="connsiteX31" fmla="*/ 5922 w 10000"/>
                  <a:gd name="connsiteY31" fmla="*/ 9319 h 10000"/>
                  <a:gd name="connsiteX32" fmla="*/ 5913 w 10000"/>
                  <a:gd name="connsiteY32" fmla="*/ 9328 h 10000"/>
                  <a:gd name="connsiteX33" fmla="*/ 5905 w 10000"/>
                  <a:gd name="connsiteY33" fmla="*/ 9332 h 10000"/>
                  <a:gd name="connsiteX34" fmla="*/ 5897 w 10000"/>
                  <a:gd name="connsiteY34" fmla="*/ 9350 h 10000"/>
                  <a:gd name="connsiteX35" fmla="*/ 5875 w 10000"/>
                  <a:gd name="connsiteY35" fmla="*/ 9364 h 10000"/>
                  <a:gd name="connsiteX36" fmla="*/ 5850 w 10000"/>
                  <a:gd name="connsiteY36" fmla="*/ 9391 h 10000"/>
                  <a:gd name="connsiteX37" fmla="*/ 5833 w 10000"/>
                  <a:gd name="connsiteY37" fmla="*/ 9405 h 10000"/>
                  <a:gd name="connsiteX38" fmla="*/ 5822 w 10000"/>
                  <a:gd name="connsiteY38" fmla="*/ 9409 h 10000"/>
                  <a:gd name="connsiteX39" fmla="*/ 5800 w 10000"/>
                  <a:gd name="connsiteY39" fmla="*/ 9423 h 10000"/>
                  <a:gd name="connsiteX40" fmla="*/ 5784 w 10000"/>
                  <a:gd name="connsiteY40" fmla="*/ 9436 h 10000"/>
                  <a:gd name="connsiteX41" fmla="*/ 5767 w 10000"/>
                  <a:gd name="connsiteY41" fmla="*/ 9450 h 10000"/>
                  <a:gd name="connsiteX42" fmla="*/ 5751 w 10000"/>
                  <a:gd name="connsiteY42" fmla="*/ 9463 h 10000"/>
                  <a:gd name="connsiteX43" fmla="*/ 5745 w 10000"/>
                  <a:gd name="connsiteY43" fmla="*/ 9472 h 10000"/>
                  <a:gd name="connsiteX44" fmla="*/ 5751 w 10000"/>
                  <a:gd name="connsiteY44" fmla="*/ 9477 h 10000"/>
                  <a:gd name="connsiteX45" fmla="*/ 5762 w 10000"/>
                  <a:gd name="connsiteY45" fmla="*/ 9504 h 10000"/>
                  <a:gd name="connsiteX46" fmla="*/ 5767 w 10000"/>
                  <a:gd name="connsiteY46" fmla="*/ 9526 h 10000"/>
                  <a:gd name="connsiteX47" fmla="*/ 5784 w 10000"/>
                  <a:gd name="connsiteY47" fmla="*/ 9576 h 10000"/>
                  <a:gd name="connsiteX48" fmla="*/ 5797 w 10000"/>
                  <a:gd name="connsiteY48" fmla="*/ 9603 h 10000"/>
                  <a:gd name="connsiteX49" fmla="*/ 5808 w 10000"/>
                  <a:gd name="connsiteY49" fmla="*/ 9644 h 10000"/>
                  <a:gd name="connsiteX50" fmla="*/ 5822 w 10000"/>
                  <a:gd name="connsiteY50" fmla="*/ 9671 h 10000"/>
                  <a:gd name="connsiteX51" fmla="*/ 5825 w 10000"/>
                  <a:gd name="connsiteY51" fmla="*/ 9684 h 10000"/>
                  <a:gd name="connsiteX52" fmla="*/ 5831 w 10000"/>
                  <a:gd name="connsiteY52" fmla="*/ 9684 h 10000"/>
                  <a:gd name="connsiteX53" fmla="*/ 5825 w 10000"/>
                  <a:gd name="connsiteY53" fmla="*/ 9698 h 10000"/>
                  <a:gd name="connsiteX54" fmla="*/ 5806 w 10000"/>
                  <a:gd name="connsiteY54" fmla="*/ 9725 h 10000"/>
                  <a:gd name="connsiteX55" fmla="*/ 5792 w 10000"/>
                  <a:gd name="connsiteY55" fmla="*/ 9738 h 10000"/>
                  <a:gd name="connsiteX56" fmla="*/ 5737 w 10000"/>
                  <a:gd name="connsiteY56" fmla="*/ 9793 h 10000"/>
                  <a:gd name="connsiteX57" fmla="*/ 5728 w 10000"/>
                  <a:gd name="connsiteY57" fmla="*/ 9806 h 10000"/>
                  <a:gd name="connsiteX58" fmla="*/ 5712 w 10000"/>
                  <a:gd name="connsiteY58" fmla="*/ 9815 h 10000"/>
                  <a:gd name="connsiteX59" fmla="*/ 5690 w 10000"/>
                  <a:gd name="connsiteY59" fmla="*/ 9838 h 10000"/>
                  <a:gd name="connsiteX60" fmla="*/ 5679 w 10000"/>
                  <a:gd name="connsiteY60" fmla="*/ 9842 h 10000"/>
                  <a:gd name="connsiteX61" fmla="*/ 5665 w 10000"/>
                  <a:gd name="connsiteY61" fmla="*/ 9842 h 10000"/>
                  <a:gd name="connsiteX62" fmla="*/ 5648 w 10000"/>
                  <a:gd name="connsiteY62" fmla="*/ 9851 h 10000"/>
                  <a:gd name="connsiteX63" fmla="*/ 5621 w 10000"/>
                  <a:gd name="connsiteY63" fmla="*/ 9892 h 10000"/>
                  <a:gd name="connsiteX64" fmla="*/ 5544 w 10000"/>
                  <a:gd name="connsiteY64" fmla="*/ 9946 h 10000"/>
                  <a:gd name="connsiteX65" fmla="*/ 5406 w 10000"/>
                  <a:gd name="connsiteY65" fmla="*/ 10000 h 10000"/>
                  <a:gd name="connsiteX66" fmla="*/ 5350 w 10000"/>
                  <a:gd name="connsiteY66" fmla="*/ 9986 h 10000"/>
                  <a:gd name="connsiteX67" fmla="*/ 5342 w 10000"/>
                  <a:gd name="connsiteY67" fmla="*/ 9950 h 10000"/>
                  <a:gd name="connsiteX68" fmla="*/ 5342 w 10000"/>
                  <a:gd name="connsiteY68" fmla="*/ 9932 h 10000"/>
                  <a:gd name="connsiteX69" fmla="*/ 5342 w 10000"/>
                  <a:gd name="connsiteY69" fmla="*/ 9923 h 10000"/>
                  <a:gd name="connsiteX70" fmla="*/ 5342 w 10000"/>
                  <a:gd name="connsiteY70" fmla="*/ 9919 h 10000"/>
                  <a:gd name="connsiteX71" fmla="*/ 5348 w 10000"/>
                  <a:gd name="connsiteY71" fmla="*/ 9919 h 10000"/>
                  <a:gd name="connsiteX72" fmla="*/ 5348 w 10000"/>
                  <a:gd name="connsiteY72" fmla="*/ 9910 h 10000"/>
                  <a:gd name="connsiteX73" fmla="*/ 5350 w 10000"/>
                  <a:gd name="connsiteY73" fmla="*/ 9910 h 10000"/>
                  <a:gd name="connsiteX74" fmla="*/ 5350 w 10000"/>
                  <a:gd name="connsiteY74" fmla="*/ 9905 h 10000"/>
                  <a:gd name="connsiteX75" fmla="*/ 5356 w 10000"/>
                  <a:gd name="connsiteY75" fmla="*/ 9905 h 10000"/>
                  <a:gd name="connsiteX76" fmla="*/ 5356 w 10000"/>
                  <a:gd name="connsiteY76" fmla="*/ 9896 h 10000"/>
                  <a:gd name="connsiteX77" fmla="*/ 5359 w 10000"/>
                  <a:gd name="connsiteY77" fmla="*/ 9896 h 10000"/>
                  <a:gd name="connsiteX78" fmla="*/ 5359 w 10000"/>
                  <a:gd name="connsiteY78" fmla="*/ 9892 h 10000"/>
                  <a:gd name="connsiteX79" fmla="*/ 5364 w 10000"/>
                  <a:gd name="connsiteY79" fmla="*/ 9892 h 10000"/>
                  <a:gd name="connsiteX80" fmla="*/ 5364 w 10000"/>
                  <a:gd name="connsiteY80" fmla="*/ 9883 h 10000"/>
                  <a:gd name="connsiteX81" fmla="*/ 5359 w 10000"/>
                  <a:gd name="connsiteY81" fmla="*/ 9883 h 10000"/>
                  <a:gd name="connsiteX82" fmla="*/ 5359 w 10000"/>
                  <a:gd name="connsiteY82" fmla="*/ 9878 h 10000"/>
                  <a:gd name="connsiteX83" fmla="*/ 5359 w 10000"/>
                  <a:gd name="connsiteY83" fmla="*/ 9869 h 10000"/>
                  <a:gd name="connsiteX84" fmla="*/ 5356 w 10000"/>
                  <a:gd name="connsiteY84" fmla="*/ 9869 h 10000"/>
                  <a:gd name="connsiteX85" fmla="*/ 5356 w 10000"/>
                  <a:gd name="connsiteY85" fmla="*/ 9865 h 10000"/>
                  <a:gd name="connsiteX86" fmla="*/ 5350 w 10000"/>
                  <a:gd name="connsiteY86" fmla="*/ 9865 h 10000"/>
                  <a:gd name="connsiteX87" fmla="*/ 5350 w 10000"/>
                  <a:gd name="connsiteY87" fmla="*/ 9856 h 10000"/>
                  <a:gd name="connsiteX88" fmla="*/ 5348 w 10000"/>
                  <a:gd name="connsiteY88" fmla="*/ 9856 h 10000"/>
                  <a:gd name="connsiteX89" fmla="*/ 5348 w 10000"/>
                  <a:gd name="connsiteY89" fmla="*/ 9851 h 10000"/>
                  <a:gd name="connsiteX90" fmla="*/ 5348 w 10000"/>
                  <a:gd name="connsiteY90" fmla="*/ 9842 h 10000"/>
                  <a:gd name="connsiteX91" fmla="*/ 5348 w 10000"/>
                  <a:gd name="connsiteY91" fmla="*/ 9838 h 10000"/>
                  <a:gd name="connsiteX92" fmla="*/ 5348 w 10000"/>
                  <a:gd name="connsiteY92" fmla="*/ 9829 h 10000"/>
                  <a:gd name="connsiteX93" fmla="*/ 5348 w 10000"/>
                  <a:gd name="connsiteY93" fmla="*/ 9820 h 10000"/>
                  <a:gd name="connsiteX94" fmla="*/ 5348 w 10000"/>
                  <a:gd name="connsiteY94" fmla="*/ 9815 h 10000"/>
                  <a:gd name="connsiteX95" fmla="*/ 5348 w 10000"/>
                  <a:gd name="connsiteY95" fmla="*/ 9806 h 10000"/>
                  <a:gd name="connsiteX96" fmla="*/ 5350 w 10000"/>
                  <a:gd name="connsiteY96" fmla="*/ 9806 h 10000"/>
                  <a:gd name="connsiteX97" fmla="*/ 5350 w 10000"/>
                  <a:gd name="connsiteY97" fmla="*/ 9802 h 10000"/>
                  <a:gd name="connsiteX98" fmla="*/ 5350 w 10000"/>
                  <a:gd name="connsiteY98" fmla="*/ 9793 h 10000"/>
                  <a:gd name="connsiteX99" fmla="*/ 5356 w 10000"/>
                  <a:gd name="connsiteY99" fmla="*/ 9788 h 10000"/>
                  <a:gd name="connsiteX100" fmla="*/ 5356 w 10000"/>
                  <a:gd name="connsiteY100" fmla="*/ 9779 h 10000"/>
                  <a:gd name="connsiteX101" fmla="*/ 5359 w 10000"/>
                  <a:gd name="connsiteY101" fmla="*/ 9779 h 10000"/>
                  <a:gd name="connsiteX102" fmla="*/ 5359 w 10000"/>
                  <a:gd name="connsiteY102" fmla="*/ 9774 h 10000"/>
                  <a:gd name="connsiteX103" fmla="*/ 5364 w 10000"/>
                  <a:gd name="connsiteY103" fmla="*/ 9765 h 10000"/>
                  <a:gd name="connsiteX104" fmla="*/ 5397 w 10000"/>
                  <a:gd name="connsiteY104" fmla="*/ 9698 h 10000"/>
                  <a:gd name="connsiteX105" fmla="*/ 5397 w 10000"/>
                  <a:gd name="connsiteY105" fmla="*/ 9662 h 10000"/>
                  <a:gd name="connsiteX106" fmla="*/ 5381 w 10000"/>
                  <a:gd name="connsiteY106" fmla="*/ 9648 h 10000"/>
                  <a:gd name="connsiteX107" fmla="*/ 5381 w 10000"/>
                  <a:gd name="connsiteY107" fmla="*/ 9608 h 10000"/>
                  <a:gd name="connsiteX108" fmla="*/ 5400 w 10000"/>
                  <a:gd name="connsiteY108" fmla="*/ 9590 h 10000"/>
                  <a:gd name="connsiteX109" fmla="*/ 5392 w 10000"/>
                  <a:gd name="connsiteY109" fmla="*/ 9553 h 10000"/>
                  <a:gd name="connsiteX110" fmla="*/ 5375 w 10000"/>
                  <a:gd name="connsiteY110" fmla="*/ 9526 h 10000"/>
                  <a:gd name="connsiteX111" fmla="*/ 5350 w 10000"/>
                  <a:gd name="connsiteY111" fmla="*/ 9504 h 10000"/>
                  <a:gd name="connsiteX112" fmla="*/ 5323 w 10000"/>
                  <a:gd name="connsiteY112" fmla="*/ 9562 h 10000"/>
                  <a:gd name="connsiteX113" fmla="*/ 5309 w 10000"/>
                  <a:gd name="connsiteY113" fmla="*/ 9535 h 10000"/>
                  <a:gd name="connsiteX114" fmla="*/ 5312 w 10000"/>
                  <a:gd name="connsiteY114" fmla="*/ 9436 h 10000"/>
                  <a:gd name="connsiteX115" fmla="*/ 5276 w 10000"/>
                  <a:gd name="connsiteY115" fmla="*/ 9409 h 10000"/>
                  <a:gd name="connsiteX116" fmla="*/ 5270 w 10000"/>
                  <a:gd name="connsiteY116" fmla="*/ 9418 h 10000"/>
                  <a:gd name="connsiteX117" fmla="*/ 5259 w 10000"/>
                  <a:gd name="connsiteY117" fmla="*/ 9423 h 10000"/>
                  <a:gd name="connsiteX118" fmla="*/ 5243 w 10000"/>
                  <a:gd name="connsiteY118" fmla="*/ 9445 h 10000"/>
                  <a:gd name="connsiteX119" fmla="*/ 5229 w 10000"/>
                  <a:gd name="connsiteY119" fmla="*/ 9450 h 10000"/>
                  <a:gd name="connsiteX120" fmla="*/ 5221 w 10000"/>
                  <a:gd name="connsiteY120" fmla="*/ 9459 h 10000"/>
                  <a:gd name="connsiteX121" fmla="*/ 5199 w 10000"/>
                  <a:gd name="connsiteY121" fmla="*/ 9463 h 10000"/>
                  <a:gd name="connsiteX122" fmla="*/ 5179 w 10000"/>
                  <a:gd name="connsiteY122" fmla="*/ 9463 h 10000"/>
                  <a:gd name="connsiteX123" fmla="*/ 5166 w 10000"/>
                  <a:gd name="connsiteY123" fmla="*/ 9450 h 10000"/>
                  <a:gd name="connsiteX124" fmla="*/ 5155 w 10000"/>
                  <a:gd name="connsiteY124" fmla="*/ 9432 h 10000"/>
                  <a:gd name="connsiteX125" fmla="*/ 5149 w 10000"/>
                  <a:gd name="connsiteY125" fmla="*/ 9432 h 10000"/>
                  <a:gd name="connsiteX126" fmla="*/ 5146 w 10000"/>
                  <a:gd name="connsiteY126" fmla="*/ 9432 h 10000"/>
                  <a:gd name="connsiteX127" fmla="*/ 5146 w 10000"/>
                  <a:gd name="connsiteY127" fmla="*/ 9436 h 10000"/>
                  <a:gd name="connsiteX128" fmla="*/ 5132 w 10000"/>
                  <a:gd name="connsiteY128" fmla="*/ 9445 h 10000"/>
                  <a:gd name="connsiteX129" fmla="*/ 5124 w 10000"/>
                  <a:gd name="connsiteY129" fmla="*/ 9463 h 10000"/>
                  <a:gd name="connsiteX130" fmla="*/ 5119 w 10000"/>
                  <a:gd name="connsiteY130" fmla="*/ 9472 h 10000"/>
                  <a:gd name="connsiteX131" fmla="*/ 5094 w 10000"/>
                  <a:gd name="connsiteY131" fmla="*/ 9486 h 10000"/>
                  <a:gd name="connsiteX132" fmla="*/ 5075 w 10000"/>
                  <a:gd name="connsiteY132" fmla="*/ 9490 h 10000"/>
                  <a:gd name="connsiteX133" fmla="*/ 5058 w 10000"/>
                  <a:gd name="connsiteY133" fmla="*/ 9499 h 10000"/>
                  <a:gd name="connsiteX134" fmla="*/ 5028 w 10000"/>
                  <a:gd name="connsiteY134" fmla="*/ 9513 h 10000"/>
                  <a:gd name="connsiteX135" fmla="*/ 5006 w 10000"/>
                  <a:gd name="connsiteY135" fmla="*/ 9522 h 10000"/>
                  <a:gd name="connsiteX136" fmla="*/ 4986 w 10000"/>
                  <a:gd name="connsiteY136" fmla="*/ 9535 h 10000"/>
                  <a:gd name="connsiteX137" fmla="*/ 4948 w 10000"/>
                  <a:gd name="connsiteY137" fmla="*/ 9549 h 10000"/>
                  <a:gd name="connsiteX138" fmla="*/ 4925 w 10000"/>
                  <a:gd name="connsiteY138" fmla="*/ 9549 h 10000"/>
                  <a:gd name="connsiteX139" fmla="*/ 4906 w 10000"/>
                  <a:gd name="connsiteY139" fmla="*/ 9549 h 10000"/>
                  <a:gd name="connsiteX140" fmla="*/ 4892 w 10000"/>
                  <a:gd name="connsiteY140" fmla="*/ 9553 h 10000"/>
                  <a:gd name="connsiteX141" fmla="*/ 4890 w 10000"/>
                  <a:gd name="connsiteY141" fmla="*/ 9562 h 10000"/>
                  <a:gd name="connsiteX142" fmla="*/ 4881 w 10000"/>
                  <a:gd name="connsiteY142" fmla="*/ 9576 h 10000"/>
                  <a:gd name="connsiteX143" fmla="*/ 4873 w 10000"/>
                  <a:gd name="connsiteY143" fmla="*/ 9594 h 10000"/>
                  <a:gd name="connsiteX144" fmla="*/ 4868 w 10000"/>
                  <a:gd name="connsiteY144" fmla="*/ 9581 h 10000"/>
                  <a:gd name="connsiteX145" fmla="*/ 4865 w 10000"/>
                  <a:gd name="connsiteY145" fmla="*/ 9567 h 10000"/>
                  <a:gd name="connsiteX146" fmla="*/ 4851 w 10000"/>
                  <a:gd name="connsiteY146" fmla="*/ 9567 h 10000"/>
                  <a:gd name="connsiteX147" fmla="*/ 4848 w 10000"/>
                  <a:gd name="connsiteY147" fmla="*/ 9576 h 10000"/>
                  <a:gd name="connsiteX148" fmla="*/ 4829 w 10000"/>
                  <a:gd name="connsiteY148" fmla="*/ 9581 h 10000"/>
                  <a:gd name="connsiteX149" fmla="*/ 4818 w 10000"/>
                  <a:gd name="connsiteY149" fmla="*/ 9576 h 10000"/>
                  <a:gd name="connsiteX150" fmla="*/ 4810 w 10000"/>
                  <a:gd name="connsiteY150" fmla="*/ 9576 h 10000"/>
                  <a:gd name="connsiteX151" fmla="*/ 4796 w 10000"/>
                  <a:gd name="connsiteY151" fmla="*/ 9581 h 10000"/>
                  <a:gd name="connsiteX152" fmla="*/ 4788 w 10000"/>
                  <a:gd name="connsiteY152" fmla="*/ 9576 h 10000"/>
                  <a:gd name="connsiteX153" fmla="*/ 4779 w 10000"/>
                  <a:gd name="connsiteY153" fmla="*/ 9576 h 10000"/>
                  <a:gd name="connsiteX154" fmla="*/ 4768 w 10000"/>
                  <a:gd name="connsiteY154" fmla="*/ 9581 h 10000"/>
                  <a:gd name="connsiteX155" fmla="*/ 4760 w 10000"/>
                  <a:gd name="connsiteY155" fmla="*/ 9553 h 10000"/>
                  <a:gd name="connsiteX156" fmla="*/ 4754 w 10000"/>
                  <a:gd name="connsiteY156" fmla="*/ 9526 h 10000"/>
                  <a:gd name="connsiteX157" fmla="*/ 4754 w 10000"/>
                  <a:gd name="connsiteY157" fmla="*/ 9486 h 10000"/>
                  <a:gd name="connsiteX158" fmla="*/ 4754 w 10000"/>
                  <a:gd name="connsiteY158" fmla="*/ 9445 h 10000"/>
                  <a:gd name="connsiteX159" fmla="*/ 4760 w 10000"/>
                  <a:gd name="connsiteY159" fmla="*/ 9432 h 10000"/>
                  <a:gd name="connsiteX160" fmla="*/ 4760 w 10000"/>
                  <a:gd name="connsiteY160" fmla="*/ 9396 h 10000"/>
                  <a:gd name="connsiteX161" fmla="*/ 4760 w 10000"/>
                  <a:gd name="connsiteY161" fmla="*/ 9382 h 10000"/>
                  <a:gd name="connsiteX162" fmla="*/ 4760 w 10000"/>
                  <a:gd name="connsiteY162" fmla="*/ 9355 h 10000"/>
                  <a:gd name="connsiteX163" fmla="*/ 4749 w 10000"/>
                  <a:gd name="connsiteY163" fmla="*/ 9341 h 10000"/>
                  <a:gd name="connsiteX164" fmla="*/ 4746 w 10000"/>
                  <a:gd name="connsiteY164" fmla="*/ 9332 h 10000"/>
                  <a:gd name="connsiteX165" fmla="*/ 4732 w 10000"/>
                  <a:gd name="connsiteY165" fmla="*/ 9328 h 10000"/>
                  <a:gd name="connsiteX166" fmla="*/ 4716 w 10000"/>
                  <a:gd name="connsiteY166" fmla="*/ 9292 h 10000"/>
                  <a:gd name="connsiteX167" fmla="*/ 4705 w 10000"/>
                  <a:gd name="connsiteY167" fmla="*/ 9274 h 10000"/>
                  <a:gd name="connsiteX168" fmla="*/ 4699 w 10000"/>
                  <a:gd name="connsiteY168" fmla="*/ 9278 h 10000"/>
                  <a:gd name="connsiteX169" fmla="*/ 4696 w 10000"/>
                  <a:gd name="connsiteY169" fmla="*/ 9287 h 10000"/>
                  <a:gd name="connsiteX170" fmla="*/ 4680 w 10000"/>
                  <a:gd name="connsiteY170" fmla="*/ 9292 h 10000"/>
                  <a:gd name="connsiteX171" fmla="*/ 4672 w 10000"/>
                  <a:gd name="connsiteY171" fmla="*/ 9274 h 10000"/>
                  <a:gd name="connsiteX172" fmla="*/ 4636 w 10000"/>
                  <a:gd name="connsiteY172" fmla="*/ 9224 h 10000"/>
                  <a:gd name="connsiteX173" fmla="*/ 4616 w 10000"/>
                  <a:gd name="connsiteY173" fmla="*/ 9211 h 10000"/>
                  <a:gd name="connsiteX174" fmla="*/ 4608 w 10000"/>
                  <a:gd name="connsiteY174" fmla="*/ 9206 h 10000"/>
                  <a:gd name="connsiteX175" fmla="*/ 4616 w 10000"/>
                  <a:gd name="connsiteY175" fmla="*/ 9193 h 10000"/>
                  <a:gd name="connsiteX176" fmla="*/ 4633 w 10000"/>
                  <a:gd name="connsiteY176" fmla="*/ 9184 h 10000"/>
                  <a:gd name="connsiteX177" fmla="*/ 4616 w 10000"/>
                  <a:gd name="connsiteY177" fmla="*/ 9120 h 10000"/>
                  <a:gd name="connsiteX178" fmla="*/ 4625 w 10000"/>
                  <a:gd name="connsiteY178" fmla="*/ 9039 h 10000"/>
                  <a:gd name="connsiteX179" fmla="*/ 4616 w 10000"/>
                  <a:gd name="connsiteY179" fmla="*/ 9026 h 10000"/>
                  <a:gd name="connsiteX180" fmla="*/ 4600 w 10000"/>
                  <a:gd name="connsiteY180" fmla="*/ 9017 h 10000"/>
                  <a:gd name="connsiteX181" fmla="*/ 4583 w 10000"/>
                  <a:gd name="connsiteY181" fmla="*/ 9003 h 10000"/>
                  <a:gd name="connsiteX182" fmla="*/ 4570 w 10000"/>
                  <a:gd name="connsiteY182" fmla="*/ 9012 h 10000"/>
                  <a:gd name="connsiteX183" fmla="*/ 4570 w 10000"/>
                  <a:gd name="connsiteY183" fmla="*/ 9026 h 10000"/>
                  <a:gd name="connsiteX184" fmla="*/ 4570 w 10000"/>
                  <a:gd name="connsiteY184" fmla="*/ 9035 h 10000"/>
                  <a:gd name="connsiteX185" fmla="*/ 4578 w 10000"/>
                  <a:gd name="connsiteY185" fmla="*/ 9048 h 10000"/>
                  <a:gd name="connsiteX186" fmla="*/ 4583 w 10000"/>
                  <a:gd name="connsiteY186" fmla="*/ 9089 h 10000"/>
                  <a:gd name="connsiteX187" fmla="*/ 4586 w 10000"/>
                  <a:gd name="connsiteY187" fmla="*/ 9116 h 10000"/>
                  <a:gd name="connsiteX188" fmla="*/ 4586 w 10000"/>
                  <a:gd name="connsiteY188" fmla="*/ 9120 h 10000"/>
                  <a:gd name="connsiteX189" fmla="*/ 4583 w 10000"/>
                  <a:gd name="connsiteY189" fmla="*/ 9143 h 10000"/>
                  <a:gd name="connsiteX190" fmla="*/ 4583 w 10000"/>
                  <a:gd name="connsiteY190" fmla="*/ 9170 h 10000"/>
                  <a:gd name="connsiteX191" fmla="*/ 4578 w 10000"/>
                  <a:gd name="connsiteY191" fmla="*/ 9175 h 10000"/>
                  <a:gd name="connsiteX192" fmla="*/ 4570 w 10000"/>
                  <a:gd name="connsiteY192" fmla="*/ 9197 h 10000"/>
                  <a:gd name="connsiteX193" fmla="*/ 4556 w 10000"/>
                  <a:gd name="connsiteY193" fmla="*/ 9170 h 10000"/>
                  <a:gd name="connsiteX194" fmla="*/ 4553 w 10000"/>
                  <a:gd name="connsiteY194" fmla="*/ 9147 h 10000"/>
                  <a:gd name="connsiteX195" fmla="*/ 4545 w 10000"/>
                  <a:gd name="connsiteY195" fmla="*/ 9120 h 10000"/>
                  <a:gd name="connsiteX196" fmla="*/ 4539 w 10000"/>
                  <a:gd name="connsiteY196" fmla="*/ 9093 h 10000"/>
                  <a:gd name="connsiteX197" fmla="*/ 4531 w 10000"/>
                  <a:gd name="connsiteY197" fmla="*/ 9062 h 10000"/>
                  <a:gd name="connsiteX198" fmla="*/ 4523 w 10000"/>
                  <a:gd name="connsiteY198" fmla="*/ 9039 h 10000"/>
                  <a:gd name="connsiteX199" fmla="*/ 4514 w 10000"/>
                  <a:gd name="connsiteY199" fmla="*/ 9026 h 10000"/>
                  <a:gd name="connsiteX200" fmla="*/ 4514 w 10000"/>
                  <a:gd name="connsiteY200" fmla="*/ 9035 h 10000"/>
                  <a:gd name="connsiteX201" fmla="*/ 4512 w 10000"/>
                  <a:gd name="connsiteY201" fmla="*/ 9035 h 10000"/>
                  <a:gd name="connsiteX202" fmla="*/ 4503 w 10000"/>
                  <a:gd name="connsiteY202" fmla="*/ 9035 h 10000"/>
                  <a:gd name="connsiteX203" fmla="*/ 4498 w 10000"/>
                  <a:gd name="connsiteY203" fmla="*/ 9048 h 10000"/>
                  <a:gd name="connsiteX204" fmla="*/ 4481 w 10000"/>
                  <a:gd name="connsiteY204" fmla="*/ 9062 h 10000"/>
                  <a:gd name="connsiteX205" fmla="*/ 4473 w 10000"/>
                  <a:gd name="connsiteY205" fmla="*/ 9066 h 10000"/>
                  <a:gd name="connsiteX206" fmla="*/ 4473 w 10000"/>
                  <a:gd name="connsiteY206" fmla="*/ 9075 h 10000"/>
                  <a:gd name="connsiteX207" fmla="*/ 4459 w 10000"/>
                  <a:gd name="connsiteY207" fmla="*/ 9080 h 10000"/>
                  <a:gd name="connsiteX208" fmla="*/ 4448 w 10000"/>
                  <a:gd name="connsiteY208" fmla="*/ 9075 h 10000"/>
                  <a:gd name="connsiteX209" fmla="*/ 4440 w 10000"/>
                  <a:gd name="connsiteY209" fmla="*/ 9075 h 10000"/>
                  <a:gd name="connsiteX210" fmla="*/ 4432 w 10000"/>
                  <a:gd name="connsiteY210" fmla="*/ 9080 h 10000"/>
                  <a:gd name="connsiteX211" fmla="*/ 4418 w 10000"/>
                  <a:gd name="connsiteY211" fmla="*/ 9093 h 10000"/>
                  <a:gd name="connsiteX212" fmla="*/ 4398 w 10000"/>
                  <a:gd name="connsiteY212" fmla="*/ 9116 h 10000"/>
                  <a:gd name="connsiteX213" fmla="*/ 4390 w 10000"/>
                  <a:gd name="connsiteY213" fmla="*/ 9120 h 10000"/>
                  <a:gd name="connsiteX214" fmla="*/ 4382 w 10000"/>
                  <a:gd name="connsiteY214" fmla="*/ 9129 h 10000"/>
                  <a:gd name="connsiteX215" fmla="*/ 4382 w 10000"/>
                  <a:gd name="connsiteY215" fmla="*/ 9134 h 10000"/>
                  <a:gd name="connsiteX216" fmla="*/ 4385 w 10000"/>
                  <a:gd name="connsiteY216" fmla="*/ 9143 h 10000"/>
                  <a:gd name="connsiteX217" fmla="*/ 4398 w 10000"/>
                  <a:gd name="connsiteY217" fmla="*/ 9134 h 10000"/>
                  <a:gd name="connsiteX218" fmla="*/ 4418 w 10000"/>
                  <a:gd name="connsiteY218" fmla="*/ 9161 h 10000"/>
                  <a:gd name="connsiteX219" fmla="*/ 4423 w 10000"/>
                  <a:gd name="connsiteY219" fmla="*/ 9170 h 10000"/>
                  <a:gd name="connsiteX220" fmla="*/ 4426 w 10000"/>
                  <a:gd name="connsiteY220" fmla="*/ 9175 h 10000"/>
                  <a:gd name="connsiteX221" fmla="*/ 4432 w 10000"/>
                  <a:gd name="connsiteY221" fmla="*/ 9211 h 10000"/>
                  <a:gd name="connsiteX222" fmla="*/ 4426 w 10000"/>
                  <a:gd name="connsiteY222" fmla="*/ 9224 h 10000"/>
                  <a:gd name="connsiteX223" fmla="*/ 4418 w 10000"/>
                  <a:gd name="connsiteY223" fmla="*/ 9247 h 10000"/>
                  <a:gd name="connsiteX224" fmla="*/ 4409 w 10000"/>
                  <a:gd name="connsiteY224" fmla="*/ 9238 h 10000"/>
                  <a:gd name="connsiteX225" fmla="*/ 4398 w 10000"/>
                  <a:gd name="connsiteY225" fmla="*/ 9220 h 10000"/>
                  <a:gd name="connsiteX226" fmla="*/ 4393 w 10000"/>
                  <a:gd name="connsiteY226" fmla="*/ 9211 h 10000"/>
                  <a:gd name="connsiteX227" fmla="*/ 4390 w 10000"/>
                  <a:gd name="connsiteY227" fmla="*/ 9211 h 10000"/>
                  <a:gd name="connsiteX228" fmla="*/ 4385 w 10000"/>
                  <a:gd name="connsiteY228" fmla="*/ 9220 h 10000"/>
                  <a:gd name="connsiteX229" fmla="*/ 4385 w 10000"/>
                  <a:gd name="connsiteY229" fmla="*/ 9238 h 10000"/>
                  <a:gd name="connsiteX230" fmla="*/ 4382 w 10000"/>
                  <a:gd name="connsiteY230" fmla="*/ 9260 h 10000"/>
                  <a:gd name="connsiteX231" fmla="*/ 4360 w 10000"/>
                  <a:gd name="connsiteY231" fmla="*/ 9278 h 10000"/>
                  <a:gd name="connsiteX232" fmla="*/ 4360 w 10000"/>
                  <a:gd name="connsiteY232" fmla="*/ 9292 h 10000"/>
                  <a:gd name="connsiteX233" fmla="*/ 4363 w 10000"/>
                  <a:gd name="connsiteY233" fmla="*/ 9305 h 10000"/>
                  <a:gd name="connsiteX234" fmla="*/ 4385 w 10000"/>
                  <a:gd name="connsiteY234" fmla="*/ 9314 h 10000"/>
                  <a:gd name="connsiteX235" fmla="*/ 4393 w 10000"/>
                  <a:gd name="connsiteY235" fmla="*/ 9319 h 10000"/>
                  <a:gd name="connsiteX236" fmla="*/ 4398 w 10000"/>
                  <a:gd name="connsiteY236" fmla="*/ 9319 h 10000"/>
                  <a:gd name="connsiteX237" fmla="*/ 4401 w 10000"/>
                  <a:gd name="connsiteY237" fmla="*/ 9314 h 10000"/>
                  <a:gd name="connsiteX238" fmla="*/ 4409 w 10000"/>
                  <a:gd name="connsiteY238" fmla="*/ 9278 h 10000"/>
                  <a:gd name="connsiteX239" fmla="*/ 4418 w 10000"/>
                  <a:gd name="connsiteY239" fmla="*/ 9287 h 10000"/>
                  <a:gd name="connsiteX240" fmla="*/ 4426 w 10000"/>
                  <a:gd name="connsiteY240" fmla="*/ 9292 h 10000"/>
                  <a:gd name="connsiteX241" fmla="*/ 4426 w 10000"/>
                  <a:gd name="connsiteY241" fmla="*/ 9301 h 10000"/>
                  <a:gd name="connsiteX242" fmla="*/ 4426 w 10000"/>
                  <a:gd name="connsiteY242" fmla="*/ 9314 h 10000"/>
                  <a:gd name="connsiteX243" fmla="*/ 4418 w 10000"/>
                  <a:gd name="connsiteY243" fmla="*/ 9332 h 10000"/>
                  <a:gd name="connsiteX244" fmla="*/ 4415 w 10000"/>
                  <a:gd name="connsiteY244" fmla="*/ 9341 h 10000"/>
                  <a:gd name="connsiteX245" fmla="*/ 4418 w 10000"/>
                  <a:gd name="connsiteY245" fmla="*/ 9350 h 10000"/>
                  <a:gd name="connsiteX246" fmla="*/ 4415 w 10000"/>
                  <a:gd name="connsiteY246" fmla="*/ 9364 h 10000"/>
                  <a:gd name="connsiteX247" fmla="*/ 4418 w 10000"/>
                  <a:gd name="connsiteY247" fmla="*/ 9409 h 10000"/>
                  <a:gd name="connsiteX248" fmla="*/ 4418 w 10000"/>
                  <a:gd name="connsiteY248" fmla="*/ 9423 h 10000"/>
                  <a:gd name="connsiteX249" fmla="*/ 4415 w 10000"/>
                  <a:gd name="connsiteY249" fmla="*/ 9432 h 10000"/>
                  <a:gd name="connsiteX250" fmla="*/ 4398 w 10000"/>
                  <a:gd name="connsiteY250" fmla="*/ 9423 h 10000"/>
                  <a:gd name="connsiteX251" fmla="*/ 4390 w 10000"/>
                  <a:gd name="connsiteY251" fmla="*/ 9436 h 10000"/>
                  <a:gd name="connsiteX252" fmla="*/ 4385 w 10000"/>
                  <a:gd name="connsiteY252" fmla="*/ 9445 h 10000"/>
                  <a:gd name="connsiteX253" fmla="*/ 4376 w 10000"/>
                  <a:gd name="connsiteY253" fmla="*/ 9459 h 10000"/>
                  <a:gd name="connsiteX254" fmla="*/ 4354 w 10000"/>
                  <a:gd name="connsiteY254" fmla="*/ 9450 h 10000"/>
                  <a:gd name="connsiteX255" fmla="*/ 4352 w 10000"/>
                  <a:gd name="connsiteY255" fmla="*/ 9445 h 10000"/>
                  <a:gd name="connsiteX256" fmla="*/ 4354 w 10000"/>
                  <a:gd name="connsiteY256" fmla="*/ 9432 h 10000"/>
                  <a:gd name="connsiteX257" fmla="*/ 4368 w 10000"/>
                  <a:gd name="connsiteY257" fmla="*/ 9432 h 10000"/>
                  <a:gd name="connsiteX258" fmla="*/ 4371 w 10000"/>
                  <a:gd name="connsiteY258" fmla="*/ 9423 h 10000"/>
                  <a:gd name="connsiteX259" fmla="*/ 4371 w 10000"/>
                  <a:gd name="connsiteY259" fmla="*/ 9405 h 10000"/>
                  <a:gd name="connsiteX260" fmla="*/ 4368 w 10000"/>
                  <a:gd name="connsiteY260" fmla="*/ 9391 h 10000"/>
                  <a:gd name="connsiteX261" fmla="*/ 4363 w 10000"/>
                  <a:gd name="connsiteY261" fmla="*/ 9391 h 10000"/>
                  <a:gd name="connsiteX262" fmla="*/ 4354 w 10000"/>
                  <a:gd name="connsiteY262" fmla="*/ 9409 h 10000"/>
                  <a:gd name="connsiteX263" fmla="*/ 4335 w 10000"/>
                  <a:gd name="connsiteY263" fmla="*/ 9436 h 10000"/>
                  <a:gd name="connsiteX264" fmla="*/ 4327 w 10000"/>
                  <a:gd name="connsiteY264" fmla="*/ 9445 h 10000"/>
                  <a:gd name="connsiteX265" fmla="*/ 4313 w 10000"/>
                  <a:gd name="connsiteY265" fmla="*/ 9445 h 10000"/>
                  <a:gd name="connsiteX266" fmla="*/ 4305 w 10000"/>
                  <a:gd name="connsiteY266" fmla="*/ 9436 h 10000"/>
                  <a:gd name="connsiteX267" fmla="*/ 4296 w 10000"/>
                  <a:gd name="connsiteY267" fmla="*/ 9409 h 10000"/>
                  <a:gd name="connsiteX268" fmla="*/ 4302 w 10000"/>
                  <a:gd name="connsiteY268" fmla="*/ 9396 h 10000"/>
                  <a:gd name="connsiteX269" fmla="*/ 4302 w 10000"/>
                  <a:gd name="connsiteY269" fmla="*/ 9378 h 10000"/>
                  <a:gd name="connsiteX270" fmla="*/ 4302 w 10000"/>
                  <a:gd name="connsiteY270" fmla="*/ 9355 h 10000"/>
                  <a:gd name="connsiteX271" fmla="*/ 4296 w 10000"/>
                  <a:gd name="connsiteY271" fmla="*/ 9355 h 10000"/>
                  <a:gd name="connsiteX272" fmla="*/ 4294 w 10000"/>
                  <a:gd name="connsiteY272" fmla="*/ 9364 h 10000"/>
                  <a:gd name="connsiteX273" fmla="*/ 4288 w 10000"/>
                  <a:gd name="connsiteY273" fmla="*/ 9369 h 10000"/>
                  <a:gd name="connsiteX274" fmla="*/ 4288 w 10000"/>
                  <a:gd name="connsiteY274" fmla="*/ 9378 h 10000"/>
                  <a:gd name="connsiteX275" fmla="*/ 4288 w 10000"/>
                  <a:gd name="connsiteY275" fmla="*/ 9391 h 10000"/>
                  <a:gd name="connsiteX276" fmla="*/ 4285 w 10000"/>
                  <a:gd name="connsiteY276" fmla="*/ 9405 h 10000"/>
                  <a:gd name="connsiteX277" fmla="*/ 4274 w 10000"/>
                  <a:gd name="connsiteY277" fmla="*/ 9405 h 10000"/>
                  <a:gd name="connsiteX278" fmla="*/ 4272 w 10000"/>
                  <a:gd name="connsiteY278" fmla="*/ 9396 h 10000"/>
                  <a:gd name="connsiteX279" fmla="*/ 4266 w 10000"/>
                  <a:gd name="connsiteY279" fmla="*/ 9396 h 10000"/>
                  <a:gd name="connsiteX280" fmla="*/ 4263 w 10000"/>
                  <a:gd name="connsiteY280" fmla="*/ 9409 h 10000"/>
                  <a:gd name="connsiteX281" fmla="*/ 4263 w 10000"/>
                  <a:gd name="connsiteY281" fmla="*/ 9423 h 10000"/>
                  <a:gd name="connsiteX282" fmla="*/ 4266 w 10000"/>
                  <a:gd name="connsiteY282" fmla="*/ 9436 h 10000"/>
                  <a:gd name="connsiteX283" fmla="*/ 4258 w 10000"/>
                  <a:gd name="connsiteY283" fmla="*/ 9477 h 10000"/>
                  <a:gd name="connsiteX284" fmla="*/ 4263 w 10000"/>
                  <a:gd name="connsiteY284" fmla="*/ 9504 h 10000"/>
                  <a:gd name="connsiteX285" fmla="*/ 4263 w 10000"/>
                  <a:gd name="connsiteY285" fmla="*/ 9522 h 10000"/>
                  <a:gd name="connsiteX286" fmla="*/ 4249 w 10000"/>
                  <a:gd name="connsiteY286" fmla="*/ 9535 h 10000"/>
                  <a:gd name="connsiteX287" fmla="*/ 4247 w 10000"/>
                  <a:gd name="connsiteY287" fmla="*/ 9549 h 10000"/>
                  <a:gd name="connsiteX288" fmla="*/ 4249 w 10000"/>
                  <a:gd name="connsiteY288" fmla="*/ 9576 h 10000"/>
                  <a:gd name="connsiteX289" fmla="*/ 4249 w 10000"/>
                  <a:gd name="connsiteY289" fmla="*/ 9581 h 10000"/>
                  <a:gd name="connsiteX290" fmla="*/ 4238 w 10000"/>
                  <a:gd name="connsiteY290" fmla="*/ 9581 h 10000"/>
                  <a:gd name="connsiteX291" fmla="*/ 4233 w 10000"/>
                  <a:gd name="connsiteY291" fmla="*/ 9576 h 10000"/>
                  <a:gd name="connsiteX292" fmla="*/ 4216 w 10000"/>
                  <a:gd name="connsiteY292" fmla="*/ 9535 h 10000"/>
                  <a:gd name="connsiteX293" fmla="*/ 4214 w 10000"/>
                  <a:gd name="connsiteY293" fmla="*/ 9549 h 10000"/>
                  <a:gd name="connsiteX294" fmla="*/ 4197 w 10000"/>
                  <a:gd name="connsiteY294" fmla="*/ 9553 h 10000"/>
                  <a:gd name="connsiteX295" fmla="*/ 4178 w 10000"/>
                  <a:gd name="connsiteY295" fmla="*/ 9553 h 10000"/>
                  <a:gd name="connsiteX296" fmla="*/ 4175 w 10000"/>
                  <a:gd name="connsiteY296" fmla="*/ 9562 h 10000"/>
                  <a:gd name="connsiteX297" fmla="*/ 4175 w 10000"/>
                  <a:gd name="connsiteY297" fmla="*/ 9567 h 10000"/>
                  <a:gd name="connsiteX298" fmla="*/ 4183 w 10000"/>
                  <a:gd name="connsiteY298" fmla="*/ 9581 h 10000"/>
                  <a:gd name="connsiteX299" fmla="*/ 4192 w 10000"/>
                  <a:gd name="connsiteY299" fmla="*/ 9594 h 10000"/>
                  <a:gd name="connsiteX300" fmla="*/ 4192 w 10000"/>
                  <a:gd name="connsiteY300" fmla="*/ 9603 h 10000"/>
                  <a:gd name="connsiteX301" fmla="*/ 4186 w 10000"/>
                  <a:gd name="connsiteY301" fmla="*/ 9608 h 10000"/>
                  <a:gd name="connsiteX302" fmla="*/ 4178 w 10000"/>
                  <a:gd name="connsiteY302" fmla="*/ 9608 h 10000"/>
                  <a:gd name="connsiteX303" fmla="*/ 4153 w 10000"/>
                  <a:gd name="connsiteY303" fmla="*/ 9576 h 10000"/>
                  <a:gd name="connsiteX304" fmla="*/ 4142 w 10000"/>
                  <a:gd name="connsiteY304" fmla="*/ 9576 h 10000"/>
                  <a:gd name="connsiteX305" fmla="*/ 4134 w 10000"/>
                  <a:gd name="connsiteY305" fmla="*/ 9581 h 10000"/>
                  <a:gd name="connsiteX306" fmla="*/ 4120 w 10000"/>
                  <a:gd name="connsiteY306" fmla="*/ 9590 h 10000"/>
                  <a:gd name="connsiteX307" fmla="*/ 4111 w 10000"/>
                  <a:gd name="connsiteY307" fmla="*/ 9608 h 10000"/>
                  <a:gd name="connsiteX308" fmla="*/ 4089 w 10000"/>
                  <a:gd name="connsiteY308" fmla="*/ 9617 h 10000"/>
                  <a:gd name="connsiteX309" fmla="*/ 4073 w 10000"/>
                  <a:gd name="connsiteY309" fmla="*/ 9617 h 10000"/>
                  <a:gd name="connsiteX310" fmla="*/ 4054 w 10000"/>
                  <a:gd name="connsiteY310" fmla="*/ 9608 h 10000"/>
                  <a:gd name="connsiteX311" fmla="*/ 4040 w 10000"/>
                  <a:gd name="connsiteY311" fmla="*/ 9608 h 10000"/>
                  <a:gd name="connsiteX312" fmla="*/ 4029 w 10000"/>
                  <a:gd name="connsiteY312" fmla="*/ 9603 h 10000"/>
                  <a:gd name="connsiteX313" fmla="*/ 4015 w 10000"/>
                  <a:gd name="connsiteY313" fmla="*/ 9594 h 10000"/>
                  <a:gd name="connsiteX314" fmla="*/ 3998 w 10000"/>
                  <a:gd name="connsiteY314" fmla="*/ 9590 h 10000"/>
                  <a:gd name="connsiteX315" fmla="*/ 3982 w 10000"/>
                  <a:gd name="connsiteY315" fmla="*/ 9576 h 10000"/>
                  <a:gd name="connsiteX316" fmla="*/ 3974 w 10000"/>
                  <a:gd name="connsiteY316" fmla="*/ 9567 h 10000"/>
                  <a:gd name="connsiteX317" fmla="*/ 3957 w 10000"/>
                  <a:gd name="connsiteY317" fmla="*/ 9562 h 10000"/>
                  <a:gd name="connsiteX318" fmla="*/ 3949 w 10000"/>
                  <a:gd name="connsiteY318" fmla="*/ 9553 h 10000"/>
                  <a:gd name="connsiteX319" fmla="*/ 3943 w 10000"/>
                  <a:gd name="connsiteY319" fmla="*/ 9553 h 10000"/>
                  <a:gd name="connsiteX320" fmla="*/ 3932 w 10000"/>
                  <a:gd name="connsiteY320" fmla="*/ 9540 h 10000"/>
                  <a:gd name="connsiteX321" fmla="*/ 3927 w 10000"/>
                  <a:gd name="connsiteY321" fmla="*/ 9540 h 10000"/>
                  <a:gd name="connsiteX322" fmla="*/ 3918 w 10000"/>
                  <a:gd name="connsiteY322" fmla="*/ 9540 h 10000"/>
                  <a:gd name="connsiteX323" fmla="*/ 3916 w 10000"/>
                  <a:gd name="connsiteY323" fmla="*/ 9562 h 10000"/>
                  <a:gd name="connsiteX324" fmla="*/ 3902 w 10000"/>
                  <a:gd name="connsiteY324" fmla="*/ 9576 h 10000"/>
                  <a:gd name="connsiteX325" fmla="*/ 3888 w 10000"/>
                  <a:gd name="connsiteY325" fmla="*/ 9567 h 10000"/>
                  <a:gd name="connsiteX326" fmla="*/ 3877 w 10000"/>
                  <a:gd name="connsiteY326" fmla="*/ 9567 h 10000"/>
                  <a:gd name="connsiteX327" fmla="*/ 3863 w 10000"/>
                  <a:gd name="connsiteY327" fmla="*/ 9562 h 10000"/>
                  <a:gd name="connsiteX328" fmla="*/ 3860 w 10000"/>
                  <a:gd name="connsiteY328" fmla="*/ 9549 h 10000"/>
                  <a:gd name="connsiteX329" fmla="*/ 3852 w 10000"/>
                  <a:gd name="connsiteY329" fmla="*/ 9535 h 10000"/>
                  <a:gd name="connsiteX330" fmla="*/ 3838 w 10000"/>
                  <a:gd name="connsiteY330" fmla="*/ 9513 h 10000"/>
                  <a:gd name="connsiteX331" fmla="*/ 3830 w 10000"/>
                  <a:gd name="connsiteY331" fmla="*/ 9504 h 10000"/>
                  <a:gd name="connsiteX332" fmla="*/ 3827 w 10000"/>
                  <a:gd name="connsiteY332" fmla="*/ 9504 h 10000"/>
                  <a:gd name="connsiteX333" fmla="*/ 3822 w 10000"/>
                  <a:gd name="connsiteY333" fmla="*/ 9522 h 10000"/>
                  <a:gd name="connsiteX334" fmla="*/ 3819 w 10000"/>
                  <a:gd name="connsiteY334" fmla="*/ 9526 h 10000"/>
                  <a:gd name="connsiteX335" fmla="*/ 3805 w 10000"/>
                  <a:gd name="connsiteY335" fmla="*/ 9535 h 10000"/>
                  <a:gd name="connsiteX336" fmla="*/ 3800 w 10000"/>
                  <a:gd name="connsiteY336" fmla="*/ 9504 h 10000"/>
                  <a:gd name="connsiteX337" fmla="*/ 3805 w 10000"/>
                  <a:gd name="connsiteY337" fmla="*/ 9499 h 10000"/>
                  <a:gd name="connsiteX338" fmla="*/ 3797 w 10000"/>
                  <a:gd name="connsiteY338" fmla="*/ 9463 h 10000"/>
                  <a:gd name="connsiteX339" fmla="*/ 3783 w 10000"/>
                  <a:gd name="connsiteY339" fmla="*/ 9459 h 10000"/>
                  <a:gd name="connsiteX340" fmla="*/ 3772 w 10000"/>
                  <a:gd name="connsiteY340" fmla="*/ 9450 h 10000"/>
                  <a:gd name="connsiteX341" fmla="*/ 3758 w 10000"/>
                  <a:gd name="connsiteY341" fmla="*/ 9450 h 10000"/>
                  <a:gd name="connsiteX342" fmla="*/ 3742 w 10000"/>
                  <a:gd name="connsiteY342" fmla="*/ 9450 h 10000"/>
                  <a:gd name="connsiteX343" fmla="*/ 3725 w 10000"/>
                  <a:gd name="connsiteY343" fmla="*/ 9450 h 10000"/>
                  <a:gd name="connsiteX344" fmla="*/ 3717 w 10000"/>
                  <a:gd name="connsiteY344" fmla="*/ 9450 h 10000"/>
                  <a:gd name="connsiteX345" fmla="*/ 3709 w 10000"/>
                  <a:gd name="connsiteY345" fmla="*/ 9445 h 10000"/>
                  <a:gd name="connsiteX346" fmla="*/ 3695 w 10000"/>
                  <a:gd name="connsiteY346" fmla="*/ 9445 h 10000"/>
                  <a:gd name="connsiteX347" fmla="*/ 3692 w 10000"/>
                  <a:gd name="connsiteY347" fmla="*/ 9445 h 10000"/>
                  <a:gd name="connsiteX348" fmla="*/ 3684 w 10000"/>
                  <a:gd name="connsiteY348" fmla="*/ 9436 h 10000"/>
                  <a:gd name="connsiteX349" fmla="*/ 3687 w 10000"/>
                  <a:gd name="connsiteY349" fmla="*/ 9418 h 10000"/>
                  <a:gd name="connsiteX350" fmla="*/ 3692 w 10000"/>
                  <a:gd name="connsiteY350" fmla="*/ 9409 h 10000"/>
                  <a:gd name="connsiteX351" fmla="*/ 3695 w 10000"/>
                  <a:gd name="connsiteY351" fmla="*/ 9405 h 10000"/>
                  <a:gd name="connsiteX352" fmla="*/ 3711 w 10000"/>
                  <a:gd name="connsiteY352" fmla="*/ 9396 h 10000"/>
                  <a:gd name="connsiteX353" fmla="*/ 3717 w 10000"/>
                  <a:gd name="connsiteY353" fmla="*/ 9396 h 10000"/>
                  <a:gd name="connsiteX354" fmla="*/ 3722 w 10000"/>
                  <a:gd name="connsiteY354" fmla="*/ 9396 h 10000"/>
                  <a:gd name="connsiteX355" fmla="*/ 3733 w 10000"/>
                  <a:gd name="connsiteY355" fmla="*/ 9391 h 10000"/>
                  <a:gd name="connsiteX356" fmla="*/ 3742 w 10000"/>
                  <a:gd name="connsiteY356" fmla="*/ 9378 h 10000"/>
                  <a:gd name="connsiteX357" fmla="*/ 3747 w 10000"/>
                  <a:gd name="connsiteY357" fmla="*/ 9369 h 10000"/>
                  <a:gd name="connsiteX358" fmla="*/ 3750 w 10000"/>
                  <a:gd name="connsiteY358" fmla="*/ 9355 h 10000"/>
                  <a:gd name="connsiteX359" fmla="*/ 3750 w 10000"/>
                  <a:gd name="connsiteY359" fmla="*/ 9350 h 10000"/>
                  <a:gd name="connsiteX360" fmla="*/ 3747 w 10000"/>
                  <a:gd name="connsiteY360" fmla="*/ 9328 h 10000"/>
                  <a:gd name="connsiteX361" fmla="*/ 3747 w 10000"/>
                  <a:gd name="connsiteY361" fmla="*/ 9314 h 10000"/>
                  <a:gd name="connsiteX362" fmla="*/ 3750 w 10000"/>
                  <a:gd name="connsiteY362" fmla="*/ 9305 h 10000"/>
                  <a:gd name="connsiteX363" fmla="*/ 3756 w 10000"/>
                  <a:gd name="connsiteY363" fmla="*/ 9305 h 10000"/>
                  <a:gd name="connsiteX364" fmla="*/ 3767 w 10000"/>
                  <a:gd name="connsiteY364" fmla="*/ 9301 h 10000"/>
                  <a:gd name="connsiteX365" fmla="*/ 3772 w 10000"/>
                  <a:gd name="connsiteY365" fmla="*/ 9287 h 10000"/>
                  <a:gd name="connsiteX366" fmla="*/ 3775 w 10000"/>
                  <a:gd name="connsiteY366" fmla="*/ 9265 h 10000"/>
                  <a:gd name="connsiteX367" fmla="*/ 3775 w 10000"/>
                  <a:gd name="connsiteY367" fmla="*/ 9238 h 10000"/>
                  <a:gd name="connsiteX368" fmla="*/ 3772 w 10000"/>
                  <a:gd name="connsiteY368" fmla="*/ 9211 h 10000"/>
                  <a:gd name="connsiteX369" fmla="*/ 3772 w 10000"/>
                  <a:gd name="connsiteY369" fmla="*/ 9197 h 10000"/>
                  <a:gd name="connsiteX370" fmla="*/ 3775 w 10000"/>
                  <a:gd name="connsiteY370" fmla="*/ 9170 h 10000"/>
                  <a:gd name="connsiteX371" fmla="*/ 3775 w 10000"/>
                  <a:gd name="connsiteY371" fmla="*/ 9147 h 10000"/>
                  <a:gd name="connsiteX372" fmla="*/ 3775 w 10000"/>
                  <a:gd name="connsiteY372" fmla="*/ 9129 h 10000"/>
                  <a:gd name="connsiteX373" fmla="*/ 3775 w 10000"/>
                  <a:gd name="connsiteY373" fmla="*/ 9116 h 10000"/>
                  <a:gd name="connsiteX374" fmla="*/ 3789 w 10000"/>
                  <a:gd name="connsiteY374" fmla="*/ 9107 h 10000"/>
                  <a:gd name="connsiteX375" fmla="*/ 3789 w 10000"/>
                  <a:gd name="connsiteY375" fmla="*/ 9089 h 10000"/>
                  <a:gd name="connsiteX376" fmla="*/ 3783 w 10000"/>
                  <a:gd name="connsiteY376" fmla="*/ 9035 h 10000"/>
                  <a:gd name="connsiteX377" fmla="*/ 3783 w 10000"/>
                  <a:gd name="connsiteY377" fmla="*/ 9017 h 10000"/>
                  <a:gd name="connsiteX378" fmla="*/ 3791 w 10000"/>
                  <a:gd name="connsiteY378" fmla="*/ 8999 h 10000"/>
                  <a:gd name="connsiteX379" fmla="*/ 3797 w 10000"/>
                  <a:gd name="connsiteY379" fmla="*/ 8990 h 10000"/>
                  <a:gd name="connsiteX380" fmla="*/ 3808 w 10000"/>
                  <a:gd name="connsiteY380" fmla="*/ 8963 h 10000"/>
                  <a:gd name="connsiteX381" fmla="*/ 3813 w 10000"/>
                  <a:gd name="connsiteY381" fmla="*/ 8931 h 10000"/>
                  <a:gd name="connsiteX382" fmla="*/ 3813 w 10000"/>
                  <a:gd name="connsiteY382" fmla="*/ 8917 h 10000"/>
                  <a:gd name="connsiteX383" fmla="*/ 3808 w 10000"/>
                  <a:gd name="connsiteY383" fmla="*/ 8908 h 10000"/>
                  <a:gd name="connsiteX384" fmla="*/ 3813 w 10000"/>
                  <a:gd name="connsiteY384" fmla="*/ 8904 h 10000"/>
                  <a:gd name="connsiteX385" fmla="*/ 3813 w 10000"/>
                  <a:gd name="connsiteY385" fmla="*/ 8890 h 10000"/>
                  <a:gd name="connsiteX386" fmla="*/ 3808 w 10000"/>
                  <a:gd name="connsiteY386" fmla="*/ 8877 h 10000"/>
                  <a:gd name="connsiteX387" fmla="*/ 3808 w 10000"/>
                  <a:gd name="connsiteY387" fmla="*/ 8854 h 10000"/>
                  <a:gd name="connsiteX388" fmla="*/ 3808 w 10000"/>
                  <a:gd name="connsiteY388" fmla="*/ 8841 h 10000"/>
                  <a:gd name="connsiteX389" fmla="*/ 3808 w 10000"/>
                  <a:gd name="connsiteY389" fmla="*/ 8827 h 10000"/>
                  <a:gd name="connsiteX390" fmla="*/ 3808 w 10000"/>
                  <a:gd name="connsiteY390" fmla="*/ 8818 h 10000"/>
                  <a:gd name="connsiteX391" fmla="*/ 3808 w 10000"/>
                  <a:gd name="connsiteY391" fmla="*/ 8814 h 10000"/>
                  <a:gd name="connsiteX392" fmla="*/ 3808 w 10000"/>
                  <a:gd name="connsiteY392" fmla="*/ 8805 h 10000"/>
                  <a:gd name="connsiteX393" fmla="*/ 3808 w 10000"/>
                  <a:gd name="connsiteY393" fmla="*/ 8787 h 10000"/>
                  <a:gd name="connsiteX394" fmla="*/ 3808 w 10000"/>
                  <a:gd name="connsiteY394" fmla="*/ 8764 h 10000"/>
                  <a:gd name="connsiteX395" fmla="*/ 3808 w 10000"/>
                  <a:gd name="connsiteY395" fmla="*/ 8746 h 10000"/>
                  <a:gd name="connsiteX396" fmla="*/ 3805 w 10000"/>
                  <a:gd name="connsiteY396" fmla="*/ 8733 h 10000"/>
                  <a:gd name="connsiteX397" fmla="*/ 3805 w 10000"/>
                  <a:gd name="connsiteY397" fmla="*/ 8724 h 10000"/>
                  <a:gd name="connsiteX398" fmla="*/ 3808 w 10000"/>
                  <a:gd name="connsiteY398" fmla="*/ 8719 h 10000"/>
                  <a:gd name="connsiteX399" fmla="*/ 3813 w 10000"/>
                  <a:gd name="connsiteY399" fmla="*/ 8710 h 10000"/>
                  <a:gd name="connsiteX400" fmla="*/ 3819 w 10000"/>
                  <a:gd name="connsiteY400" fmla="*/ 8687 h 10000"/>
                  <a:gd name="connsiteX401" fmla="*/ 3822 w 10000"/>
                  <a:gd name="connsiteY401" fmla="*/ 8674 h 10000"/>
                  <a:gd name="connsiteX402" fmla="*/ 3822 w 10000"/>
                  <a:gd name="connsiteY402" fmla="*/ 8647 h 10000"/>
                  <a:gd name="connsiteX403" fmla="*/ 3827 w 10000"/>
                  <a:gd name="connsiteY403" fmla="*/ 8642 h 10000"/>
                  <a:gd name="connsiteX404" fmla="*/ 3827 w 10000"/>
                  <a:gd name="connsiteY404" fmla="*/ 8620 h 10000"/>
                  <a:gd name="connsiteX405" fmla="*/ 3836 w 10000"/>
                  <a:gd name="connsiteY405" fmla="*/ 8593 h 10000"/>
                  <a:gd name="connsiteX406" fmla="*/ 3838 w 10000"/>
                  <a:gd name="connsiteY406" fmla="*/ 8566 h 10000"/>
                  <a:gd name="connsiteX407" fmla="*/ 3838 w 10000"/>
                  <a:gd name="connsiteY407" fmla="*/ 8561 h 10000"/>
                  <a:gd name="connsiteX408" fmla="*/ 3844 w 10000"/>
                  <a:gd name="connsiteY408" fmla="*/ 8530 h 10000"/>
                  <a:gd name="connsiteX409" fmla="*/ 3844 w 10000"/>
                  <a:gd name="connsiteY409" fmla="*/ 8512 h 10000"/>
                  <a:gd name="connsiteX410" fmla="*/ 3844 w 10000"/>
                  <a:gd name="connsiteY410" fmla="*/ 8489 h 10000"/>
                  <a:gd name="connsiteX411" fmla="*/ 3838 w 10000"/>
                  <a:gd name="connsiteY411" fmla="*/ 8444 h 10000"/>
                  <a:gd name="connsiteX412" fmla="*/ 3838 w 10000"/>
                  <a:gd name="connsiteY412" fmla="*/ 8403 h 10000"/>
                  <a:gd name="connsiteX413" fmla="*/ 3838 w 10000"/>
                  <a:gd name="connsiteY413" fmla="*/ 8358 h 10000"/>
                  <a:gd name="connsiteX414" fmla="*/ 3836 w 10000"/>
                  <a:gd name="connsiteY414" fmla="*/ 8331 h 10000"/>
                  <a:gd name="connsiteX415" fmla="*/ 3838 w 10000"/>
                  <a:gd name="connsiteY415" fmla="*/ 8286 h 10000"/>
                  <a:gd name="connsiteX416" fmla="*/ 3836 w 10000"/>
                  <a:gd name="connsiteY416" fmla="*/ 8245 h 10000"/>
                  <a:gd name="connsiteX417" fmla="*/ 3836 w 10000"/>
                  <a:gd name="connsiteY417" fmla="*/ 8209 h 10000"/>
                  <a:gd name="connsiteX418" fmla="*/ 3836 w 10000"/>
                  <a:gd name="connsiteY418" fmla="*/ 8155 h 10000"/>
                  <a:gd name="connsiteX419" fmla="*/ 3836 w 10000"/>
                  <a:gd name="connsiteY419" fmla="*/ 8128 h 10000"/>
                  <a:gd name="connsiteX420" fmla="*/ 3836 w 10000"/>
                  <a:gd name="connsiteY420" fmla="*/ 8092 h 10000"/>
                  <a:gd name="connsiteX421" fmla="*/ 3830 w 10000"/>
                  <a:gd name="connsiteY421" fmla="*/ 8056 h 10000"/>
                  <a:gd name="connsiteX422" fmla="*/ 3830 w 10000"/>
                  <a:gd name="connsiteY422" fmla="*/ 8029 h 10000"/>
                  <a:gd name="connsiteX423" fmla="*/ 3830 w 10000"/>
                  <a:gd name="connsiteY423" fmla="*/ 8011 h 10000"/>
                  <a:gd name="connsiteX424" fmla="*/ 3827 w 10000"/>
                  <a:gd name="connsiteY424" fmla="*/ 7988 h 10000"/>
                  <a:gd name="connsiteX425" fmla="*/ 3827 w 10000"/>
                  <a:gd name="connsiteY425" fmla="*/ 7961 h 10000"/>
                  <a:gd name="connsiteX426" fmla="*/ 3822 w 10000"/>
                  <a:gd name="connsiteY426" fmla="*/ 7943 h 10000"/>
                  <a:gd name="connsiteX427" fmla="*/ 3822 w 10000"/>
                  <a:gd name="connsiteY427" fmla="*/ 7934 h 10000"/>
                  <a:gd name="connsiteX428" fmla="*/ 3819 w 10000"/>
                  <a:gd name="connsiteY428" fmla="*/ 7934 h 10000"/>
                  <a:gd name="connsiteX429" fmla="*/ 3789 w 10000"/>
                  <a:gd name="connsiteY429" fmla="*/ 7934 h 10000"/>
                  <a:gd name="connsiteX430" fmla="*/ 3758 w 10000"/>
                  <a:gd name="connsiteY430" fmla="*/ 7934 h 10000"/>
                  <a:gd name="connsiteX431" fmla="*/ 3709 w 10000"/>
                  <a:gd name="connsiteY431" fmla="*/ 7934 h 10000"/>
                  <a:gd name="connsiteX432" fmla="*/ 3684 w 10000"/>
                  <a:gd name="connsiteY432" fmla="*/ 7934 h 10000"/>
                  <a:gd name="connsiteX433" fmla="*/ 3645 w 10000"/>
                  <a:gd name="connsiteY433" fmla="*/ 7943 h 10000"/>
                  <a:gd name="connsiteX434" fmla="*/ 3598 w 10000"/>
                  <a:gd name="connsiteY434" fmla="*/ 7943 h 10000"/>
                  <a:gd name="connsiteX435" fmla="*/ 3573 w 10000"/>
                  <a:gd name="connsiteY435" fmla="*/ 7948 h 10000"/>
                  <a:gd name="connsiteX436" fmla="*/ 3549 w 10000"/>
                  <a:gd name="connsiteY436" fmla="*/ 7943 h 10000"/>
                  <a:gd name="connsiteX437" fmla="*/ 3540 w 10000"/>
                  <a:gd name="connsiteY437" fmla="*/ 7934 h 10000"/>
                  <a:gd name="connsiteX438" fmla="*/ 3538 w 10000"/>
                  <a:gd name="connsiteY438" fmla="*/ 7934 h 10000"/>
                  <a:gd name="connsiteX439" fmla="*/ 3518 w 10000"/>
                  <a:gd name="connsiteY439" fmla="*/ 7961 h 10000"/>
                  <a:gd name="connsiteX440" fmla="*/ 3518 w 10000"/>
                  <a:gd name="connsiteY440" fmla="*/ 7975 h 10000"/>
                  <a:gd name="connsiteX441" fmla="*/ 3518 w 10000"/>
                  <a:gd name="connsiteY441" fmla="*/ 8002 h 10000"/>
                  <a:gd name="connsiteX442" fmla="*/ 3510 w 10000"/>
                  <a:gd name="connsiteY442" fmla="*/ 8011 h 10000"/>
                  <a:gd name="connsiteX443" fmla="*/ 3493 w 10000"/>
                  <a:gd name="connsiteY443" fmla="*/ 8024 h 10000"/>
                  <a:gd name="connsiteX444" fmla="*/ 3474 w 10000"/>
                  <a:gd name="connsiteY444" fmla="*/ 8029 h 10000"/>
                  <a:gd name="connsiteX445" fmla="*/ 3458 w 10000"/>
                  <a:gd name="connsiteY445" fmla="*/ 8042 h 10000"/>
                  <a:gd name="connsiteX446" fmla="*/ 3435 w 10000"/>
                  <a:gd name="connsiteY446" fmla="*/ 8065 h 10000"/>
                  <a:gd name="connsiteX447" fmla="*/ 3422 w 10000"/>
                  <a:gd name="connsiteY447" fmla="*/ 8074 h 10000"/>
                  <a:gd name="connsiteX448" fmla="*/ 3411 w 10000"/>
                  <a:gd name="connsiteY448" fmla="*/ 8088 h 10000"/>
                  <a:gd name="connsiteX449" fmla="*/ 3402 w 10000"/>
                  <a:gd name="connsiteY449" fmla="*/ 8092 h 10000"/>
                  <a:gd name="connsiteX450" fmla="*/ 3372 w 10000"/>
                  <a:gd name="connsiteY450" fmla="*/ 8119 h 10000"/>
                  <a:gd name="connsiteX451" fmla="*/ 3353 w 10000"/>
                  <a:gd name="connsiteY451" fmla="*/ 8133 h 10000"/>
                  <a:gd name="connsiteX452" fmla="*/ 3344 w 10000"/>
                  <a:gd name="connsiteY452" fmla="*/ 8142 h 10000"/>
                  <a:gd name="connsiteX453" fmla="*/ 3333 w 10000"/>
                  <a:gd name="connsiteY453" fmla="*/ 8160 h 10000"/>
                  <a:gd name="connsiteX454" fmla="*/ 3322 w 10000"/>
                  <a:gd name="connsiteY454" fmla="*/ 8196 h 10000"/>
                  <a:gd name="connsiteX455" fmla="*/ 3317 w 10000"/>
                  <a:gd name="connsiteY455" fmla="*/ 8209 h 10000"/>
                  <a:gd name="connsiteX456" fmla="*/ 3297 w 10000"/>
                  <a:gd name="connsiteY456" fmla="*/ 8245 h 10000"/>
                  <a:gd name="connsiteX457" fmla="*/ 3292 w 10000"/>
                  <a:gd name="connsiteY457" fmla="*/ 8250 h 10000"/>
                  <a:gd name="connsiteX458" fmla="*/ 3281 w 10000"/>
                  <a:gd name="connsiteY458" fmla="*/ 8272 h 10000"/>
                  <a:gd name="connsiteX459" fmla="*/ 3275 w 10000"/>
                  <a:gd name="connsiteY459" fmla="*/ 8277 h 10000"/>
                  <a:gd name="connsiteX460" fmla="*/ 3264 w 10000"/>
                  <a:gd name="connsiteY460" fmla="*/ 8313 h 10000"/>
                  <a:gd name="connsiteX461" fmla="*/ 3248 w 10000"/>
                  <a:gd name="connsiteY461" fmla="*/ 8327 h 10000"/>
                  <a:gd name="connsiteX462" fmla="*/ 3212 w 10000"/>
                  <a:gd name="connsiteY462" fmla="*/ 8340 h 10000"/>
                  <a:gd name="connsiteX463" fmla="*/ 3195 w 10000"/>
                  <a:gd name="connsiteY463" fmla="*/ 8345 h 10000"/>
                  <a:gd name="connsiteX464" fmla="*/ 3195 w 10000"/>
                  <a:gd name="connsiteY464" fmla="*/ 8354 h 10000"/>
                  <a:gd name="connsiteX465" fmla="*/ 3193 w 10000"/>
                  <a:gd name="connsiteY465" fmla="*/ 8358 h 10000"/>
                  <a:gd name="connsiteX466" fmla="*/ 3179 w 10000"/>
                  <a:gd name="connsiteY466" fmla="*/ 8367 h 10000"/>
                  <a:gd name="connsiteX467" fmla="*/ 3171 w 10000"/>
                  <a:gd name="connsiteY467" fmla="*/ 8381 h 10000"/>
                  <a:gd name="connsiteX468" fmla="*/ 3146 w 10000"/>
                  <a:gd name="connsiteY468" fmla="*/ 8408 h 10000"/>
                  <a:gd name="connsiteX469" fmla="*/ 3137 w 10000"/>
                  <a:gd name="connsiteY469" fmla="*/ 8417 h 10000"/>
                  <a:gd name="connsiteX470" fmla="*/ 3115 w 10000"/>
                  <a:gd name="connsiteY470" fmla="*/ 8430 h 10000"/>
                  <a:gd name="connsiteX471" fmla="*/ 3096 w 10000"/>
                  <a:gd name="connsiteY471" fmla="*/ 8417 h 10000"/>
                  <a:gd name="connsiteX472" fmla="*/ 3082 w 10000"/>
                  <a:gd name="connsiteY472" fmla="*/ 8403 h 10000"/>
                  <a:gd name="connsiteX473" fmla="*/ 3066 w 10000"/>
                  <a:gd name="connsiteY473" fmla="*/ 8381 h 10000"/>
                  <a:gd name="connsiteX474" fmla="*/ 3063 w 10000"/>
                  <a:gd name="connsiteY474" fmla="*/ 8372 h 10000"/>
                  <a:gd name="connsiteX475" fmla="*/ 3057 w 10000"/>
                  <a:gd name="connsiteY475" fmla="*/ 8358 h 10000"/>
                  <a:gd name="connsiteX476" fmla="*/ 3052 w 10000"/>
                  <a:gd name="connsiteY476" fmla="*/ 8345 h 10000"/>
                  <a:gd name="connsiteX477" fmla="*/ 3044 w 10000"/>
                  <a:gd name="connsiteY477" fmla="*/ 8327 h 10000"/>
                  <a:gd name="connsiteX478" fmla="*/ 3027 w 10000"/>
                  <a:gd name="connsiteY478" fmla="*/ 8304 h 10000"/>
                  <a:gd name="connsiteX479" fmla="*/ 3016 w 10000"/>
                  <a:gd name="connsiteY479" fmla="*/ 8304 h 10000"/>
                  <a:gd name="connsiteX480" fmla="*/ 3002 w 10000"/>
                  <a:gd name="connsiteY480" fmla="*/ 8304 h 10000"/>
                  <a:gd name="connsiteX481" fmla="*/ 2977 w 10000"/>
                  <a:gd name="connsiteY481" fmla="*/ 8304 h 10000"/>
                  <a:gd name="connsiteX482" fmla="*/ 2961 w 10000"/>
                  <a:gd name="connsiteY482" fmla="*/ 8300 h 10000"/>
                  <a:gd name="connsiteX483" fmla="*/ 2936 w 10000"/>
                  <a:gd name="connsiteY483" fmla="*/ 8300 h 10000"/>
                  <a:gd name="connsiteX484" fmla="*/ 2922 w 10000"/>
                  <a:gd name="connsiteY484" fmla="*/ 8313 h 10000"/>
                  <a:gd name="connsiteX485" fmla="*/ 2911 w 10000"/>
                  <a:gd name="connsiteY485" fmla="*/ 8313 h 10000"/>
                  <a:gd name="connsiteX486" fmla="*/ 2881 w 10000"/>
                  <a:gd name="connsiteY486" fmla="*/ 8304 h 10000"/>
                  <a:gd name="connsiteX487" fmla="*/ 2878 w 10000"/>
                  <a:gd name="connsiteY487" fmla="*/ 8304 h 10000"/>
                  <a:gd name="connsiteX488" fmla="*/ 2867 w 10000"/>
                  <a:gd name="connsiteY488" fmla="*/ 8313 h 10000"/>
                  <a:gd name="connsiteX489" fmla="*/ 2859 w 10000"/>
                  <a:gd name="connsiteY489" fmla="*/ 8318 h 10000"/>
                  <a:gd name="connsiteX490" fmla="*/ 2856 w 10000"/>
                  <a:gd name="connsiteY490" fmla="*/ 8327 h 10000"/>
                  <a:gd name="connsiteX491" fmla="*/ 2856 w 10000"/>
                  <a:gd name="connsiteY491" fmla="*/ 8331 h 10000"/>
                  <a:gd name="connsiteX492" fmla="*/ 2850 w 10000"/>
                  <a:gd name="connsiteY492" fmla="*/ 8340 h 10000"/>
                  <a:gd name="connsiteX493" fmla="*/ 2864 w 10000"/>
                  <a:gd name="connsiteY493" fmla="*/ 8345 h 10000"/>
                  <a:gd name="connsiteX494" fmla="*/ 2867 w 10000"/>
                  <a:gd name="connsiteY494" fmla="*/ 8354 h 10000"/>
                  <a:gd name="connsiteX495" fmla="*/ 2878 w 10000"/>
                  <a:gd name="connsiteY495" fmla="*/ 8367 h 10000"/>
                  <a:gd name="connsiteX496" fmla="*/ 2881 w 10000"/>
                  <a:gd name="connsiteY496" fmla="*/ 8385 h 10000"/>
                  <a:gd name="connsiteX497" fmla="*/ 2881 w 10000"/>
                  <a:gd name="connsiteY497" fmla="*/ 8403 h 10000"/>
                  <a:gd name="connsiteX498" fmla="*/ 2886 w 10000"/>
                  <a:gd name="connsiteY498" fmla="*/ 8417 h 10000"/>
                  <a:gd name="connsiteX499" fmla="*/ 2889 w 10000"/>
                  <a:gd name="connsiteY499" fmla="*/ 8430 h 10000"/>
                  <a:gd name="connsiteX500" fmla="*/ 2897 w 10000"/>
                  <a:gd name="connsiteY500" fmla="*/ 8444 h 10000"/>
                  <a:gd name="connsiteX501" fmla="*/ 2903 w 10000"/>
                  <a:gd name="connsiteY501" fmla="*/ 8462 h 10000"/>
                  <a:gd name="connsiteX502" fmla="*/ 2906 w 10000"/>
                  <a:gd name="connsiteY502" fmla="*/ 8484 h 10000"/>
                  <a:gd name="connsiteX503" fmla="*/ 2906 w 10000"/>
                  <a:gd name="connsiteY503" fmla="*/ 8512 h 10000"/>
                  <a:gd name="connsiteX504" fmla="*/ 2903 w 10000"/>
                  <a:gd name="connsiteY504" fmla="*/ 8539 h 10000"/>
                  <a:gd name="connsiteX505" fmla="*/ 2903 w 10000"/>
                  <a:gd name="connsiteY505" fmla="*/ 8561 h 10000"/>
                  <a:gd name="connsiteX506" fmla="*/ 2903 w 10000"/>
                  <a:gd name="connsiteY506" fmla="*/ 8575 h 10000"/>
                  <a:gd name="connsiteX507" fmla="*/ 2906 w 10000"/>
                  <a:gd name="connsiteY507" fmla="*/ 8588 h 10000"/>
                  <a:gd name="connsiteX508" fmla="*/ 2831 w 10000"/>
                  <a:gd name="connsiteY508" fmla="*/ 8683 h 10000"/>
                  <a:gd name="connsiteX509" fmla="*/ 2674 w 10000"/>
                  <a:gd name="connsiteY509" fmla="*/ 8791 h 10000"/>
                  <a:gd name="connsiteX510" fmla="*/ 2583 w 10000"/>
                  <a:gd name="connsiteY510" fmla="*/ 8805 h 10000"/>
                  <a:gd name="connsiteX511" fmla="*/ 2481 w 10000"/>
                  <a:gd name="connsiteY511" fmla="*/ 8751 h 10000"/>
                  <a:gd name="connsiteX512" fmla="*/ 2470 w 10000"/>
                  <a:gd name="connsiteY512" fmla="*/ 8751 h 10000"/>
                  <a:gd name="connsiteX513" fmla="*/ 2445 w 10000"/>
                  <a:gd name="connsiteY513" fmla="*/ 8778 h 10000"/>
                  <a:gd name="connsiteX514" fmla="*/ 2420 w 10000"/>
                  <a:gd name="connsiteY514" fmla="*/ 8800 h 10000"/>
                  <a:gd name="connsiteX515" fmla="*/ 2398 w 10000"/>
                  <a:gd name="connsiteY515" fmla="*/ 8800 h 10000"/>
                  <a:gd name="connsiteX516" fmla="*/ 2365 w 10000"/>
                  <a:gd name="connsiteY516" fmla="*/ 8845 h 10000"/>
                  <a:gd name="connsiteX517" fmla="*/ 2343 w 10000"/>
                  <a:gd name="connsiteY517" fmla="*/ 8859 h 10000"/>
                  <a:gd name="connsiteX518" fmla="*/ 2296 w 10000"/>
                  <a:gd name="connsiteY518" fmla="*/ 8890 h 10000"/>
                  <a:gd name="connsiteX519" fmla="*/ 2276 w 10000"/>
                  <a:gd name="connsiteY519" fmla="*/ 8904 h 10000"/>
                  <a:gd name="connsiteX520" fmla="*/ 2243 w 10000"/>
                  <a:gd name="connsiteY520" fmla="*/ 8922 h 10000"/>
                  <a:gd name="connsiteX521" fmla="*/ 2221 w 10000"/>
                  <a:gd name="connsiteY521" fmla="*/ 8931 h 10000"/>
                  <a:gd name="connsiteX522" fmla="*/ 2188 w 10000"/>
                  <a:gd name="connsiteY522" fmla="*/ 8949 h 10000"/>
                  <a:gd name="connsiteX523" fmla="*/ 2163 w 10000"/>
                  <a:gd name="connsiteY523" fmla="*/ 8963 h 10000"/>
                  <a:gd name="connsiteX524" fmla="*/ 2141 w 10000"/>
                  <a:gd name="connsiteY524" fmla="*/ 8985 h 10000"/>
                  <a:gd name="connsiteX525" fmla="*/ 2116 w 10000"/>
                  <a:gd name="connsiteY525" fmla="*/ 8990 h 10000"/>
                  <a:gd name="connsiteX526" fmla="*/ 2111 w 10000"/>
                  <a:gd name="connsiteY526" fmla="*/ 8999 h 10000"/>
                  <a:gd name="connsiteX527" fmla="*/ 2100 w 10000"/>
                  <a:gd name="connsiteY527" fmla="*/ 8999 h 10000"/>
                  <a:gd name="connsiteX528" fmla="*/ 2086 w 10000"/>
                  <a:gd name="connsiteY528" fmla="*/ 9003 h 10000"/>
                  <a:gd name="connsiteX529" fmla="*/ 2078 w 10000"/>
                  <a:gd name="connsiteY529" fmla="*/ 9012 h 10000"/>
                  <a:gd name="connsiteX530" fmla="*/ 2050 w 10000"/>
                  <a:gd name="connsiteY530" fmla="*/ 9026 h 10000"/>
                  <a:gd name="connsiteX531" fmla="*/ 2028 w 10000"/>
                  <a:gd name="connsiteY531" fmla="*/ 9048 h 10000"/>
                  <a:gd name="connsiteX532" fmla="*/ 2012 w 10000"/>
                  <a:gd name="connsiteY532" fmla="*/ 9062 h 10000"/>
                  <a:gd name="connsiteX533" fmla="*/ 1995 w 10000"/>
                  <a:gd name="connsiteY533" fmla="*/ 9075 h 10000"/>
                  <a:gd name="connsiteX534" fmla="*/ 1962 w 10000"/>
                  <a:gd name="connsiteY534" fmla="*/ 9080 h 10000"/>
                  <a:gd name="connsiteX535" fmla="*/ 1948 w 10000"/>
                  <a:gd name="connsiteY535" fmla="*/ 9048 h 10000"/>
                  <a:gd name="connsiteX536" fmla="*/ 1945 w 10000"/>
                  <a:gd name="connsiteY536" fmla="*/ 9039 h 10000"/>
                  <a:gd name="connsiteX537" fmla="*/ 1932 w 10000"/>
                  <a:gd name="connsiteY537" fmla="*/ 9003 h 10000"/>
                  <a:gd name="connsiteX538" fmla="*/ 1898 w 10000"/>
                  <a:gd name="connsiteY538" fmla="*/ 8935 h 10000"/>
                  <a:gd name="connsiteX539" fmla="*/ 1882 w 10000"/>
                  <a:gd name="connsiteY539" fmla="*/ 8895 h 10000"/>
                  <a:gd name="connsiteX540" fmla="*/ 1865 w 10000"/>
                  <a:gd name="connsiteY540" fmla="*/ 8845 h 10000"/>
                  <a:gd name="connsiteX541" fmla="*/ 1865 w 10000"/>
                  <a:gd name="connsiteY541" fmla="*/ 8832 h 10000"/>
                  <a:gd name="connsiteX542" fmla="*/ 1857 w 10000"/>
                  <a:gd name="connsiteY542" fmla="*/ 8827 h 10000"/>
                  <a:gd name="connsiteX543" fmla="*/ 1841 w 10000"/>
                  <a:gd name="connsiteY543" fmla="*/ 8773 h 10000"/>
                  <a:gd name="connsiteX544" fmla="*/ 1827 w 10000"/>
                  <a:gd name="connsiteY544" fmla="*/ 8733 h 10000"/>
                  <a:gd name="connsiteX545" fmla="*/ 1843 w 10000"/>
                  <a:gd name="connsiteY545" fmla="*/ 8710 h 10000"/>
                  <a:gd name="connsiteX546" fmla="*/ 1857 w 10000"/>
                  <a:gd name="connsiteY546" fmla="*/ 8687 h 10000"/>
                  <a:gd name="connsiteX547" fmla="*/ 1868 w 10000"/>
                  <a:gd name="connsiteY547" fmla="*/ 8669 h 10000"/>
                  <a:gd name="connsiteX548" fmla="*/ 1885 w 10000"/>
                  <a:gd name="connsiteY548" fmla="*/ 8647 h 10000"/>
                  <a:gd name="connsiteX549" fmla="*/ 1909 w 10000"/>
                  <a:gd name="connsiteY549" fmla="*/ 8606 h 10000"/>
                  <a:gd name="connsiteX550" fmla="*/ 1923 w 10000"/>
                  <a:gd name="connsiteY550" fmla="*/ 8588 h 10000"/>
                  <a:gd name="connsiteX551" fmla="*/ 1937 w 10000"/>
                  <a:gd name="connsiteY551" fmla="*/ 8561 h 10000"/>
                  <a:gd name="connsiteX552" fmla="*/ 1923 w 10000"/>
                  <a:gd name="connsiteY552" fmla="*/ 8530 h 10000"/>
                  <a:gd name="connsiteX553" fmla="*/ 1901 w 10000"/>
                  <a:gd name="connsiteY553" fmla="*/ 8462 h 10000"/>
                  <a:gd name="connsiteX554" fmla="*/ 1890 w 10000"/>
                  <a:gd name="connsiteY554" fmla="*/ 8430 h 10000"/>
                  <a:gd name="connsiteX555" fmla="*/ 1885 w 10000"/>
                  <a:gd name="connsiteY555" fmla="*/ 8408 h 10000"/>
                  <a:gd name="connsiteX556" fmla="*/ 1865 w 10000"/>
                  <a:gd name="connsiteY556" fmla="*/ 8367 h 10000"/>
                  <a:gd name="connsiteX557" fmla="*/ 1849 w 10000"/>
                  <a:gd name="connsiteY557" fmla="*/ 8318 h 10000"/>
                  <a:gd name="connsiteX558" fmla="*/ 1841 w 10000"/>
                  <a:gd name="connsiteY558" fmla="*/ 8304 h 10000"/>
                  <a:gd name="connsiteX559" fmla="*/ 1835 w 10000"/>
                  <a:gd name="connsiteY559" fmla="*/ 8300 h 10000"/>
                  <a:gd name="connsiteX560" fmla="*/ 1818 w 10000"/>
                  <a:gd name="connsiteY560" fmla="*/ 8290 h 10000"/>
                  <a:gd name="connsiteX561" fmla="*/ 1785 w 10000"/>
                  <a:gd name="connsiteY561" fmla="*/ 8300 h 10000"/>
                  <a:gd name="connsiteX562" fmla="*/ 1763 w 10000"/>
                  <a:gd name="connsiteY562" fmla="*/ 8300 h 10000"/>
                  <a:gd name="connsiteX563" fmla="*/ 1747 w 10000"/>
                  <a:gd name="connsiteY563" fmla="*/ 8313 h 10000"/>
                  <a:gd name="connsiteX564" fmla="*/ 1744 w 10000"/>
                  <a:gd name="connsiteY564" fmla="*/ 8304 h 10000"/>
                  <a:gd name="connsiteX565" fmla="*/ 1730 w 10000"/>
                  <a:gd name="connsiteY565" fmla="*/ 8313 h 10000"/>
                  <a:gd name="connsiteX566" fmla="*/ 1708 w 10000"/>
                  <a:gd name="connsiteY566" fmla="*/ 8327 h 10000"/>
                  <a:gd name="connsiteX567" fmla="*/ 1675 w 10000"/>
                  <a:gd name="connsiteY567" fmla="*/ 8331 h 10000"/>
                  <a:gd name="connsiteX568" fmla="*/ 1658 w 10000"/>
                  <a:gd name="connsiteY568" fmla="*/ 8345 h 10000"/>
                  <a:gd name="connsiteX569" fmla="*/ 1628 w 10000"/>
                  <a:gd name="connsiteY569" fmla="*/ 8367 h 10000"/>
                  <a:gd name="connsiteX570" fmla="*/ 1620 w 10000"/>
                  <a:gd name="connsiteY570" fmla="*/ 8372 h 10000"/>
                  <a:gd name="connsiteX571" fmla="*/ 1584 w 10000"/>
                  <a:gd name="connsiteY571" fmla="*/ 8394 h 10000"/>
                  <a:gd name="connsiteX572" fmla="*/ 1554 w 10000"/>
                  <a:gd name="connsiteY572" fmla="*/ 8417 h 10000"/>
                  <a:gd name="connsiteX573" fmla="*/ 1529 w 10000"/>
                  <a:gd name="connsiteY573" fmla="*/ 8417 h 10000"/>
                  <a:gd name="connsiteX574" fmla="*/ 1515 w 10000"/>
                  <a:gd name="connsiteY574" fmla="*/ 8408 h 10000"/>
                  <a:gd name="connsiteX575" fmla="*/ 1507 w 10000"/>
                  <a:gd name="connsiteY575" fmla="*/ 8394 h 10000"/>
                  <a:gd name="connsiteX576" fmla="*/ 1479 w 10000"/>
                  <a:gd name="connsiteY576" fmla="*/ 8367 h 10000"/>
                  <a:gd name="connsiteX577" fmla="*/ 1457 w 10000"/>
                  <a:gd name="connsiteY577" fmla="*/ 8385 h 10000"/>
                  <a:gd name="connsiteX578" fmla="*/ 1432 w 10000"/>
                  <a:gd name="connsiteY578" fmla="*/ 8385 h 10000"/>
                  <a:gd name="connsiteX579" fmla="*/ 1418 w 10000"/>
                  <a:gd name="connsiteY579" fmla="*/ 8372 h 10000"/>
                  <a:gd name="connsiteX580" fmla="*/ 1399 w 10000"/>
                  <a:gd name="connsiteY580" fmla="*/ 8358 h 10000"/>
                  <a:gd name="connsiteX581" fmla="*/ 1369 w 10000"/>
                  <a:gd name="connsiteY581" fmla="*/ 8340 h 10000"/>
                  <a:gd name="connsiteX582" fmla="*/ 1355 w 10000"/>
                  <a:gd name="connsiteY582" fmla="*/ 8327 h 10000"/>
                  <a:gd name="connsiteX583" fmla="*/ 1347 w 10000"/>
                  <a:gd name="connsiteY583" fmla="*/ 8318 h 10000"/>
                  <a:gd name="connsiteX584" fmla="*/ 1330 w 10000"/>
                  <a:gd name="connsiteY584" fmla="*/ 8304 h 10000"/>
                  <a:gd name="connsiteX585" fmla="*/ 1319 w 10000"/>
                  <a:gd name="connsiteY585" fmla="*/ 8290 h 10000"/>
                  <a:gd name="connsiteX586" fmla="*/ 1297 w 10000"/>
                  <a:gd name="connsiteY586" fmla="*/ 8272 h 10000"/>
                  <a:gd name="connsiteX587" fmla="*/ 1289 w 10000"/>
                  <a:gd name="connsiteY587" fmla="*/ 8263 h 10000"/>
                  <a:gd name="connsiteX588" fmla="*/ 1280 w 10000"/>
                  <a:gd name="connsiteY588" fmla="*/ 8250 h 10000"/>
                  <a:gd name="connsiteX589" fmla="*/ 1264 w 10000"/>
                  <a:gd name="connsiteY589" fmla="*/ 8236 h 10000"/>
                  <a:gd name="connsiteX590" fmla="*/ 1256 w 10000"/>
                  <a:gd name="connsiteY590" fmla="*/ 8232 h 10000"/>
                  <a:gd name="connsiteX591" fmla="*/ 1247 w 10000"/>
                  <a:gd name="connsiteY591" fmla="*/ 8223 h 10000"/>
                  <a:gd name="connsiteX592" fmla="*/ 1233 w 10000"/>
                  <a:gd name="connsiteY592" fmla="*/ 8209 h 10000"/>
                  <a:gd name="connsiteX593" fmla="*/ 1222 w 10000"/>
                  <a:gd name="connsiteY593" fmla="*/ 8200 h 10000"/>
                  <a:gd name="connsiteX594" fmla="*/ 1206 w 10000"/>
                  <a:gd name="connsiteY594" fmla="*/ 8196 h 10000"/>
                  <a:gd name="connsiteX595" fmla="*/ 1192 w 10000"/>
                  <a:gd name="connsiteY595" fmla="*/ 8196 h 10000"/>
                  <a:gd name="connsiteX596" fmla="*/ 1167 w 10000"/>
                  <a:gd name="connsiteY596" fmla="*/ 8200 h 10000"/>
                  <a:gd name="connsiteX597" fmla="*/ 1137 w 10000"/>
                  <a:gd name="connsiteY597" fmla="*/ 8223 h 10000"/>
                  <a:gd name="connsiteX598" fmla="*/ 1126 w 10000"/>
                  <a:gd name="connsiteY598" fmla="*/ 8232 h 10000"/>
                  <a:gd name="connsiteX599" fmla="*/ 1109 w 10000"/>
                  <a:gd name="connsiteY599" fmla="*/ 8232 h 10000"/>
                  <a:gd name="connsiteX600" fmla="*/ 1087 w 10000"/>
                  <a:gd name="connsiteY600" fmla="*/ 8236 h 10000"/>
                  <a:gd name="connsiteX601" fmla="*/ 1071 w 10000"/>
                  <a:gd name="connsiteY601" fmla="*/ 8232 h 10000"/>
                  <a:gd name="connsiteX602" fmla="*/ 1071 w 10000"/>
                  <a:gd name="connsiteY602" fmla="*/ 8214 h 10000"/>
                  <a:gd name="connsiteX603" fmla="*/ 1062 w 10000"/>
                  <a:gd name="connsiteY603" fmla="*/ 8196 h 10000"/>
                  <a:gd name="connsiteX604" fmla="*/ 1057 w 10000"/>
                  <a:gd name="connsiteY604" fmla="*/ 8173 h 10000"/>
                  <a:gd name="connsiteX605" fmla="*/ 1049 w 10000"/>
                  <a:gd name="connsiteY605" fmla="*/ 8128 h 10000"/>
                  <a:gd name="connsiteX606" fmla="*/ 1040 w 10000"/>
                  <a:gd name="connsiteY606" fmla="*/ 8101 h 10000"/>
                  <a:gd name="connsiteX607" fmla="*/ 1040 w 10000"/>
                  <a:gd name="connsiteY607" fmla="*/ 8088 h 10000"/>
                  <a:gd name="connsiteX608" fmla="*/ 1032 w 10000"/>
                  <a:gd name="connsiteY608" fmla="*/ 8065 h 10000"/>
                  <a:gd name="connsiteX609" fmla="*/ 1024 w 10000"/>
                  <a:gd name="connsiteY609" fmla="*/ 7997 h 10000"/>
                  <a:gd name="connsiteX610" fmla="*/ 1024 w 10000"/>
                  <a:gd name="connsiteY610" fmla="*/ 7970 h 10000"/>
                  <a:gd name="connsiteX611" fmla="*/ 1015 w 10000"/>
                  <a:gd name="connsiteY611" fmla="*/ 7930 h 10000"/>
                  <a:gd name="connsiteX612" fmla="*/ 1013 w 10000"/>
                  <a:gd name="connsiteY612" fmla="*/ 7885 h 10000"/>
                  <a:gd name="connsiteX613" fmla="*/ 1004 w 10000"/>
                  <a:gd name="connsiteY613" fmla="*/ 7866 h 10000"/>
                  <a:gd name="connsiteX614" fmla="*/ 853 w 10000"/>
                  <a:gd name="connsiteY614" fmla="*/ 7948 h 10000"/>
                  <a:gd name="connsiteX615" fmla="*/ 811 w 10000"/>
                  <a:gd name="connsiteY615" fmla="*/ 7844 h 10000"/>
                  <a:gd name="connsiteX616" fmla="*/ 811 w 10000"/>
                  <a:gd name="connsiteY616" fmla="*/ 7799 h 10000"/>
                  <a:gd name="connsiteX617" fmla="*/ 814 w 10000"/>
                  <a:gd name="connsiteY617" fmla="*/ 7736 h 10000"/>
                  <a:gd name="connsiteX618" fmla="*/ 740 w 10000"/>
                  <a:gd name="connsiteY618" fmla="*/ 7578 h 10000"/>
                  <a:gd name="connsiteX619" fmla="*/ 571 w 10000"/>
                  <a:gd name="connsiteY619" fmla="*/ 7447 h 10000"/>
                  <a:gd name="connsiteX620" fmla="*/ 530 w 10000"/>
                  <a:gd name="connsiteY620" fmla="*/ 7772 h 10000"/>
                  <a:gd name="connsiteX621" fmla="*/ 502 w 10000"/>
                  <a:gd name="connsiteY621" fmla="*/ 7763 h 10000"/>
                  <a:gd name="connsiteX622" fmla="*/ 491 w 10000"/>
                  <a:gd name="connsiteY622" fmla="*/ 7826 h 10000"/>
                  <a:gd name="connsiteX623" fmla="*/ 483 w 10000"/>
                  <a:gd name="connsiteY623" fmla="*/ 7830 h 10000"/>
                  <a:gd name="connsiteX624" fmla="*/ 469 w 10000"/>
                  <a:gd name="connsiteY624" fmla="*/ 7839 h 10000"/>
                  <a:gd name="connsiteX625" fmla="*/ 453 w 10000"/>
                  <a:gd name="connsiteY625" fmla="*/ 7830 h 10000"/>
                  <a:gd name="connsiteX626" fmla="*/ 442 w 10000"/>
                  <a:gd name="connsiteY626" fmla="*/ 7826 h 10000"/>
                  <a:gd name="connsiteX627" fmla="*/ 425 w 10000"/>
                  <a:gd name="connsiteY627" fmla="*/ 7826 h 10000"/>
                  <a:gd name="connsiteX628" fmla="*/ 403 w 10000"/>
                  <a:gd name="connsiteY628" fmla="*/ 7826 h 10000"/>
                  <a:gd name="connsiteX629" fmla="*/ 378 w 10000"/>
                  <a:gd name="connsiteY629" fmla="*/ 7817 h 10000"/>
                  <a:gd name="connsiteX630" fmla="*/ 356 w 10000"/>
                  <a:gd name="connsiteY630" fmla="*/ 7817 h 10000"/>
                  <a:gd name="connsiteX631" fmla="*/ 331 w 10000"/>
                  <a:gd name="connsiteY631" fmla="*/ 7817 h 10000"/>
                  <a:gd name="connsiteX632" fmla="*/ 315 w 10000"/>
                  <a:gd name="connsiteY632" fmla="*/ 7830 h 10000"/>
                  <a:gd name="connsiteX633" fmla="*/ 290 w 10000"/>
                  <a:gd name="connsiteY633" fmla="*/ 7853 h 10000"/>
                  <a:gd name="connsiteX634" fmla="*/ 248 w 10000"/>
                  <a:gd name="connsiteY634" fmla="*/ 7659 h 10000"/>
                  <a:gd name="connsiteX635" fmla="*/ 298 w 10000"/>
                  <a:gd name="connsiteY635" fmla="*/ 7379 h 10000"/>
                  <a:gd name="connsiteX636" fmla="*/ 290 w 10000"/>
                  <a:gd name="connsiteY636" fmla="*/ 7312 h 10000"/>
                  <a:gd name="connsiteX637" fmla="*/ 284 w 10000"/>
                  <a:gd name="connsiteY637" fmla="*/ 7253 h 10000"/>
                  <a:gd name="connsiteX638" fmla="*/ 301 w 10000"/>
                  <a:gd name="connsiteY638" fmla="*/ 7226 h 10000"/>
                  <a:gd name="connsiteX639" fmla="*/ 315 w 10000"/>
                  <a:gd name="connsiteY639" fmla="*/ 7199 h 10000"/>
                  <a:gd name="connsiteX640" fmla="*/ 323 w 10000"/>
                  <a:gd name="connsiteY640" fmla="*/ 7158 h 10000"/>
                  <a:gd name="connsiteX641" fmla="*/ 317 w 10000"/>
                  <a:gd name="connsiteY641" fmla="*/ 7140 h 10000"/>
                  <a:gd name="connsiteX642" fmla="*/ 168 w 10000"/>
                  <a:gd name="connsiteY642" fmla="*/ 6892 h 10000"/>
                  <a:gd name="connsiteX643" fmla="*/ 80 w 10000"/>
                  <a:gd name="connsiteY643" fmla="*/ 6802 h 10000"/>
                  <a:gd name="connsiteX644" fmla="*/ 143 w 10000"/>
                  <a:gd name="connsiteY644" fmla="*/ 6707 h 10000"/>
                  <a:gd name="connsiteX645" fmla="*/ 63 w 10000"/>
                  <a:gd name="connsiteY645" fmla="*/ 6549 h 10000"/>
                  <a:gd name="connsiteX646" fmla="*/ 41 w 10000"/>
                  <a:gd name="connsiteY646" fmla="*/ 6500 h 10000"/>
                  <a:gd name="connsiteX647" fmla="*/ 201 w 10000"/>
                  <a:gd name="connsiteY647" fmla="*/ 6274 h 10000"/>
                  <a:gd name="connsiteX648" fmla="*/ 143 w 10000"/>
                  <a:gd name="connsiteY648" fmla="*/ 6184 h 10000"/>
                  <a:gd name="connsiteX649" fmla="*/ 152 w 10000"/>
                  <a:gd name="connsiteY649" fmla="*/ 6148 h 10000"/>
                  <a:gd name="connsiteX650" fmla="*/ 163 w 10000"/>
                  <a:gd name="connsiteY650" fmla="*/ 6107 h 10000"/>
                  <a:gd name="connsiteX651" fmla="*/ 229 w 10000"/>
                  <a:gd name="connsiteY651" fmla="*/ 5895 h 10000"/>
                  <a:gd name="connsiteX652" fmla="*/ 251 w 10000"/>
                  <a:gd name="connsiteY652" fmla="*/ 5805 h 10000"/>
                  <a:gd name="connsiteX653" fmla="*/ 251 w 10000"/>
                  <a:gd name="connsiteY653" fmla="*/ 5778 h 10000"/>
                  <a:gd name="connsiteX654" fmla="*/ 248 w 10000"/>
                  <a:gd name="connsiteY654" fmla="*/ 5733 h 10000"/>
                  <a:gd name="connsiteX655" fmla="*/ 212 w 10000"/>
                  <a:gd name="connsiteY655" fmla="*/ 5602 h 10000"/>
                  <a:gd name="connsiteX656" fmla="*/ 177 w 10000"/>
                  <a:gd name="connsiteY656" fmla="*/ 5521 h 10000"/>
                  <a:gd name="connsiteX657" fmla="*/ 33 w 10000"/>
                  <a:gd name="connsiteY657" fmla="*/ 5503 h 10000"/>
                  <a:gd name="connsiteX658" fmla="*/ 0 w 10000"/>
                  <a:gd name="connsiteY658" fmla="*/ 5219 h 10000"/>
                  <a:gd name="connsiteX659" fmla="*/ 188 w 10000"/>
                  <a:gd name="connsiteY659" fmla="*/ 5219 h 10000"/>
                  <a:gd name="connsiteX660" fmla="*/ 201 w 10000"/>
                  <a:gd name="connsiteY660" fmla="*/ 5210 h 10000"/>
                  <a:gd name="connsiteX661" fmla="*/ 251 w 10000"/>
                  <a:gd name="connsiteY661" fmla="*/ 5169 h 10000"/>
                  <a:gd name="connsiteX662" fmla="*/ 444 w 10000"/>
                  <a:gd name="connsiteY662" fmla="*/ 4984 h 10000"/>
                  <a:gd name="connsiteX663" fmla="*/ 510 w 10000"/>
                  <a:gd name="connsiteY663" fmla="*/ 4723 h 10000"/>
                  <a:gd name="connsiteX664" fmla="*/ 574 w 10000"/>
                  <a:gd name="connsiteY664" fmla="*/ 4272 h 10000"/>
                  <a:gd name="connsiteX665" fmla="*/ 723 w 10000"/>
                  <a:gd name="connsiteY665" fmla="*/ 4078 h 10000"/>
                  <a:gd name="connsiteX666" fmla="*/ 723 w 10000"/>
                  <a:gd name="connsiteY666" fmla="*/ 4023 h 10000"/>
                  <a:gd name="connsiteX667" fmla="*/ 723 w 10000"/>
                  <a:gd name="connsiteY667" fmla="*/ 3983 h 10000"/>
                  <a:gd name="connsiteX668" fmla="*/ 723 w 10000"/>
                  <a:gd name="connsiteY668" fmla="*/ 3771 h 10000"/>
                  <a:gd name="connsiteX669" fmla="*/ 731 w 10000"/>
                  <a:gd name="connsiteY669" fmla="*/ 3442 h 10000"/>
                  <a:gd name="connsiteX670" fmla="*/ 806 w 10000"/>
                  <a:gd name="connsiteY670" fmla="*/ 3392 h 10000"/>
                  <a:gd name="connsiteX671" fmla="*/ 988 w 10000"/>
                  <a:gd name="connsiteY671" fmla="*/ 3712 h 10000"/>
                  <a:gd name="connsiteX672" fmla="*/ 1013 w 10000"/>
                  <a:gd name="connsiteY672" fmla="*/ 3699 h 10000"/>
                  <a:gd name="connsiteX673" fmla="*/ 1120 w 10000"/>
                  <a:gd name="connsiteY673" fmla="*/ 3631 h 10000"/>
                  <a:gd name="connsiteX674" fmla="*/ 1206 w 10000"/>
                  <a:gd name="connsiteY674" fmla="*/ 3627 h 10000"/>
                  <a:gd name="connsiteX675" fmla="*/ 1264 w 10000"/>
                  <a:gd name="connsiteY675" fmla="*/ 3599 h 10000"/>
                  <a:gd name="connsiteX676" fmla="*/ 1322 w 10000"/>
                  <a:gd name="connsiteY676" fmla="*/ 3627 h 10000"/>
                  <a:gd name="connsiteX677" fmla="*/ 1327 w 10000"/>
                  <a:gd name="connsiteY677" fmla="*/ 3645 h 10000"/>
                  <a:gd name="connsiteX678" fmla="*/ 1344 w 10000"/>
                  <a:gd name="connsiteY678" fmla="*/ 3739 h 10000"/>
                  <a:gd name="connsiteX679" fmla="*/ 1344 w 10000"/>
                  <a:gd name="connsiteY679" fmla="*/ 3775 h 10000"/>
                  <a:gd name="connsiteX680" fmla="*/ 1338 w 10000"/>
                  <a:gd name="connsiteY680" fmla="*/ 3784 h 10000"/>
                  <a:gd name="connsiteX681" fmla="*/ 1338 w 10000"/>
                  <a:gd name="connsiteY681" fmla="*/ 3829 h 10000"/>
                  <a:gd name="connsiteX682" fmla="*/ 1352 w 10000"/>
                  <a:gd name="connsiteY682" fmla="*/ 3852 h 10000"/>
                  <a:gd name="connsiteX683" fmla="*/ 1407 w 10000"/>
                  <a:gd name="connsiteY683" fmla="*/ 3866 h 10000"/>
                  <a:gd name="connsiteX684" fmla="*/ 1440 w 10000"/>
                  <a:gd name="connsiteY684" fmla="*/ 3870 h 10000"/>
                  <a:gd name="connsiteX685" fmla="*/ 1600 w 10000"/>
                  <a:gd name="connsiteY685" fmla="*/ 3857 h 10000"/>
                  <a:gd name="connsiteX686" fmla="*/ 1664 w 10000"/>
                  <a:gd name="connsiteY686" fmla="*/ 3911 h 10000"/>
                  <a:gd name="connsiteX687" fmla="*/ 1700 w 10000"/>
                  <a:gd name="connsiteY687" fmla="*/ 3933 h 10000"/>
                  <a:gd name="connsiteX688" fmla="*/ 1752 w 10000"/>
                  <a:gd name="connsiteY688" fmla="*/ 3947 h 10000"/>
                  <a:gd name="connsiteX689" fmla="*/ 1777 w 10000"/>
                  <a:gd name="connsiteY689" fmla="*/ 3947 h 10000"/>
                  <a:gd name="connsiteX690" fmla="*/ 1813 w 10000"/>
                  <a:gd name="connsiteY690" fmla="*/ 3929 h 10000"/>
                  <a:gd name="connsiteX691" fmla="*/ 1841 w 10000"/>
                  <a:gd name="connsiteY691" fmla="*/ 3933 h 10000"/>
                  <a:gd name="connsiteX692" fmla="*/ 1882 w 10000"/>
                  <a:gd name="connsiteY692" fmla="*/ 3969 h 10000"/>
                  <a:gd name="connsiteX693" fmla="*/ 1940 w 10000"/>
                  <a:gd name="connsiteY693" fmla="*/ 3933 h 10000"/>
                  <a:gd name="connsiteX694" fmla="*/ 1956 w 10000"/>
                  <a:gd name="connsiteY694" fmla="*/ 3920 h 10000"/>
                  <a:gd name="connsiteX695" fmla="*/ 1981 w 10000"/>
                  <a:gd name="connsiteY695" fmla="*/ 3929 h 10000"/>
                  <a:gd name="connsiteX696" fmla="*/ 2058 w 10000"/>
                  <a:gd name="connsiteY696" fmla="*/ 3974 h 10000"/>
                  <a:gd name="connsiteX697" fmla="*/ 2163 w 10000"/>
                  <a:gd name="connsiteY697" fmla="*/ 4051 h 10000"/>
                  <a:gd name="connsiteX698" fmla="*/ 2174 w 10000"/>
                  <a:gd name="connsiteY698" fmla="*/ 4055 h 10000"/>
                  <a:gd name="connsiteX699" fmla="*/ 2183 w 10000"/>
                  <a:gd name="connsiteY699" fmla="*/ 4064 h 10000"/>
                  <a:gd name="connsiteX700" fmla="*/ 2183 w 10000"/>
                  <a:gd name="connsiteY700" fmla="*/ 3581 h 10000"/>
                  <a:gd name="connsiteX701" fmla="*/ 2183 w 10000"/>
                  <a:gd name="connsiteY701" fmla="*/ 3527 h 10000"/>
                  <a:gd name="connsiteX702" fmla="*/ 2180 w 10000"/>
                  <a:gd name="connsiteY702" fmla="*/ 3460 h 10000"/>
                  <a:gd name="connsiteX703" fmla="*/ 2365 w 10000"/>
                  <a:gd name="connsiteY703" fmla="*/ 3455 h 10000"/>
                  <a:gd name="connsiteX704" fmla="*/ 2448 w 10000"/>
                  <a:gd name="connsiteY704" fmla="*/ 3446 h 10000"/>
                  <a:gd name="connsiteX705" fmla="*/ 2494 w 10000"/>
                  <a:gd name="connsiteY705" fmla="*/ 3554 h 10000"/>
                  <a:gd name="connsiteX706" fmla="*/ 2525 w 10000"/>
                  <a:gd name="connsiteY706" fmla="*/ 3613 h 10000"/>
                  <a:gd name="connsiteX707" fmla="*/ 2550 w 10000"/>
                  <a:gd name="connsiteY707" fmla="*/ 3618 h 10000"/>
                  <a:gd name="connsiteX708" fmla="*/ 2630 w 10000"/>
                  <a:gd name="connsiteY708" fmla="*/ 3640 h 10000"/>
                  <a:gd name="connsiteX709" fmla="*/ 2663 w 10000"/>
                  <a:gd name="connsiteY709" fmla="*/ 3667 h 10000"/>
                  <a:gd name="connsiteX710" fmla="*/ 2704 w 10000"/>
                  <a:gd name="connsiteY710" fmla="*/ 3726 h 10000"/>
                  <a:gd name="connsiteX711" fmla="*/ 2762 w 10000"/>
                  <a:gd name="connsiteY711" fmla="*/ 3802 h 10000"/>
                  <a:gd name="connsiteX712" fmla="*/ 2784 w 10000"/>
                  <a:gd name="connsiteY712" fmla="*/ 3829 h 10000"/>
                  <a:gd name="connsiteX713" fmla="*/ 2815 w 10000"/>
                  <a:gd name="connsiteY713" fmla="*/ 3879 h 10000"/>
                  <a:gd name="connsiteX714" fmla="*/ 2859 w 10000"/>
                  <a:gd name="connsiteY714" fmla="*/ 3748 h 10000"/>
                  <a:gd name="connsiteX715" fmla="*/ 2856 w 10000"/>
                  <a:gd name="connsiteY715" fmla="*/ 3726 h 10000"/>
                  <a:gd name="connsiteX716" fmla="*/ 2848 w 10000"/>
                  <a:gd name="connsiteY716" fmla="*/ 3712 h 10000"/>
                  <a:gd name="connsiteX717" fmla="*/ 2848 w 10000"/>
                  <a:gd name="connsiteY717" fmla="*/ 3685 h 10000"/>
                  <a:gd name="connsiteX718" fmla="*/ 2873 w 10000"/>
                  <a:gd name="connsiteY718" fmla="*/ 3613 h 10000"/>
                  <a:gd name="connsiteX719" fmla="*/ 2886 w 10000"/>
                  <a:gd name="connsiteY719" fmla="*/ 3604 h 10000"/>
                  <a:gd name="connsiteX720" fmla="*/ 2922 w 10000"/>
                  <a:gd name="connsiteY720" fmla="*/ 3654 h 10000"/>
                  <a:gd name="connsiteX721" fmla="*/ 2947 w 10000"/>
                  <a:gd name="connsiteY721" fmla="*/ 3654 h 10000"/>
                  <a:gd name="connsiteX722" fmla="*/ 2953 w 10000"/>
                  <a:gd name="connsiteY722" fmla="*/ 3613 h 10000"/>
                  <a:gd name="connsiteX723" fmla="*/ 2975 w 10000"/>
                  <a:gd name="connsiteY723" fmla="*/ 3581 h 10000"/>
                  <a:gd name="connsiteX724" fmla="*/ 2975 w 10000"/>
                  <a:gd name="connsiteY724" fmla="*/ 3523 h 10000"/>
                  <a:gd name="connsiteX725" fmla="*/ 3024 w 10000"/>
                  <a:gd name="connsiteY725" fmla="*/ 3406 h 10000"/>
                  <a:gd name="connsiteX726" fmla="*/ 3027 w 10000"/>
                  <a:gd name="connsiteY726" fmla="*/ 3383 h 10000"/>
                  <a:gd name="connsiteX727" fmla="*/ 3027 w 10000"/>
                  <a:gd name="connsiteY727" fmla="*/ 3342 h 10000"/>
                  <a:gd name="connsiteX728" fmla="*/ 3019 w 10000"/>
                  <a:gd name="connsiteY728" fmla="*/ 3315 h 10000"/>
                  <a:gd name="connsiteX729" fmla="*/ 3002 w 10000"/>
                  <a:gd name="connsiteY729" fmla="*/ 3302 h 10000"/>
                  <a:gd name="connsiteX730" fmla="*/ 2977 w 10000"/>
                  <a:gd name="connsiteY730" fmla="*/ 3302 h 10000"/>
                  <a:gd name="connsiteX731" fmla="*/ 2969 w 10000"/>
                  <a:gd name="connsiteY731" fmla="*/ 3297 h 10000"/>
                  <a:gd name="connsiteX732" fmla="*/ 2966 w 10000"/>
                  <a:gd name="connsiteY732" fmla="*/ 3166 h 10000"/>
                  <a:gd name="connsiteX733" fmla="*/ 2966 w 10000"/>
                  <a:gd name="connsiteY733" fmla="*/ 3144 h 10000"/>
                  <a:gd name="connsiteX734" fmla="*/ 2969 w 10000"/>
                  <a:gd name="connsiteY734" fmla="*/ 3139 h 10000"/>
                  <a:gd name="connsiteX735" fmla="*/ 3129 w 10000"/>
                  <a:gd name="connsiteY735" fmla="*/ 3130 h 10000"/>
                  <a:gd name="connsiteX736" fmla="*/ 3140 w 10000"/>
                  <a:gd name="connsiteY736" fmla="*/ 3081 h 10000"/>
                  <a:gd name="connsiteX737" fmla="*/ 3148 w 10000"/>
                  <a:gd name="connsiteY737" fmla="*/ 3009 h 10000"/>
                  <a:gd name="connsiteX738" fmla="*/ 3159 w 10000"/>
                  <a:gd name="connsiteY738" fmla="*/ 2995 h 10000"/>
                  <a:gd name="connsiteX739" fmla="*/ 3187 w 10000"/>
                  <a:gd name="connsiteY739" fmla="*/ 2995 h 10000"/>
                  <a:gd name="connsiteX740" fmla="*/ 3212 w 10000"/>
                  <a:gd name="connsiteY740" fmla="*/ 3013 h 10000"/>
                  <a:gd name="connsiteX741" fmla="*/ 3217 w 10000"/>
                  <a:gd name="connsiteY741" fmla="*/ 3000 h 10000"/>
                  <a:gd name="connsiteX742" fmla="*/ 3226 w 10000"/>
                  <a:gd name="connsiteY742" fmla="*/ 2972 h 10000"/>
                  <a:gd name="connsiteX743" fmla="*/ 3353 w 10000"/>
                  <a:gd name="connsiteY743" fmla="*/ 2968 h 10000"/>
                  <a:gd name="connsiteX744" fmla="*/ 3369 w 10000"/>
                  <a:gd name="connsiteY744" fmla="*/ 2864 h 10000"/>
                  <a:gd name="connsiteX745" fmla="*/ 3377 w 10000"/>
                  <a:gd name="connsiteY745" fmla="*/ 2842 h 10000"/>
                  <a:gd name="connsiteX746" fmla="*/ 3405 w 10000"/>
                  <a:gd name="connsiteY746" fmla="*/ 2828 h 10000"/>
                  <a:gd name="connsiteX747" fmla="*/ 3413 w 10000"/>
                  <a:gd name="connsiteY747" fmla="*/ 2815 h 10000"/>
                  <a:gd name="connsiteX748" fmla="*/ 3444 w 10000"/>
                  <a:gd name="connsiteY748" fmla="*/ 2697 h 10000"/>
                  <a:gd name="connsiteX749" fmla="*/ 3441 w 10000"/>
                  <a:gd name="connsiteY749" fmla="*/ 2670 h 10000"/>
                  <a:gd name="connsiteX750" fmla="*/ 3458 w 10000"/>
                  <a:gd name="connsiteY750" fmla="*/ 2652 h 10000"/>
                  <a:gd name="connsiteX751" fmla="*/ 3466 w 10000"/>
                  <a:gd name="connsiteY751" fmla="*/ 2630 h 10000"/>
                  <a:gd name="connsiteX752" fmla="*/ 3524 w 10000"/>
                  <a:gd name="connsiteY752" fmla="*/ 2553 h 10000"/>
                  <a:gd name="connsiteX753" fmla="*/ 3546 w 10000"/>
                  <a:gd name="connsiteY753" fmla="*/ 2589 h 10000"/>
                  <a:gd name="connsiteX754" fmla="*/ 3562 w 10000"/>
                  <a:gd name="connsiteY754" fmla="*/ 2603 h 10000"/>
                  <a:gd name="connsiteX755" fmla="*/ 3571 w 10000"/>
                  <a:gd name="connsiteY755" fmla="*/ 2607 h 10000"/>
                  <a:gd name="connsiteX756" fmla="*/ 3579 w 10000"/>
                  <a:gd name="connsiteY756" fmla="*/ 2603 h 10000"/>
                  <a:gd name="connsiteX757" fmla="*/ 3582 w 10000"/>
                  <a:gd name="connsiteY757" fmla="*/ 2594 h 10000"/>
                  <a:gd name="connsiteX758" fmla="*/ 3595 w 10000"/>
                  <a:gd name="connsiteY758" fmla="*/ 2553 h 10000"/>
                  <a:gd name="connsiteX759" fmla="*/ 3604 w 10000"/>
                  <a:gd name="connsiteY759" fmla="*/ 2508 h 10000"/>
                  <a:gd name="connsiteX760" fmla="*/ 3607 w 10000"/>
                  <a:gd name="connsiteY760" fmla="*/ 2485 h 10000"/>
                  <a:gd name="connsiteX761" fmla="*/ 3651 w 10000"/>
                  <a:gd name="connsiteY761" fmla="*/ 2463 h 10000"/>
                  <a:gd name="connsiteX762" fmla="*/ 3667 w 10000"/>
                  <a:gd name="connsiteY762" fmla="*/ 2445 h 10000"/>
                  <a:gd name="connsiteX763" fmla="*/ 3678 w 10000"/>
                  <a:gd name="connsiteY763" fmla="*/ 2431 h 10000"/>
                  <a:gd name="connsiteX764" fmla="*/ 3692 w 10000"/>
                  <a:gd name="connsiteY764" fmla="*/ 2431 h 10000"/>
                  <a:gd name="connsiteX765" fmla="*/ 3717 w 10000"/>
                  <a:gd name="connsiteY765" fmla="*/ 2445 h 10000"/>
                  <a:gd name="connsiteX766" fmla="*/ 3731 w 10000"/>
                  <a:gd name="connsiteY766" fmla="*/ 2445 h 10000"/>
                  <a:gd name="connsiteX767" fmla="*/ 3731 w 10000"/>
                  <a:gd name="connsiteY767" fmla="*/ 2355 h 10000"/>
                  <a:gd name="connsiteX768" fmla="*/ 3678 w 10000"/>
                  <a:gd name="connsiteY768" fmla="*/ 2260 h 10000"/>
                  <a:gd name="connsiteX769" fmla="*/ 3711 w 10000"/>
                  <a:gd name="connsiteY769" fmla="*/ 2246 h 10000"/>
                  <a:gd name="connsiteX770" fmla="*/ 3684 w 10000"/>
                  <a:gd name="connsiteY770" fmla="*/ 2066 h 10000"/>
                  <a:gd name="connsiteX771" fmla="*/ 3662 w 10000"/>
                  <a:gd name="connsiteY771" fmla="*/ 1985 h 10000"/>
                  <a:gd name="connsiteX772" fmla="*/ 3670 w 10000"/>
                  <a:gd name="connsiteY772" fmla="*/ 1908 h 10000"/>
                  <a:gd name="connsiteX773" fmla="*/ 3700 w 10000"/>
                  <a:gd name="connsiteY773" fmla="*/ 1903 h 10000"/>
                  <a:gd name="connsiteX774" fmla="*/ 3739 w 10000"/>
                  <a:gd name="connsiteY774" fmla="*/ 1876 h 10000"/>
                  <a:gd name="connsiteX775" fmla="*/ 3805 w 10000"/>
                  <a:gd name="connsiteY775" fmla="*/ 1791 h 10000"/>
                  <a:gd name="connsiteX776" fmla="*/ 3852 w 10000"/>
                  <a:gd name="connsiteY776" fmla="*/ 1710 h 10000"/>
                  <a:gd name="connsiteX777" fmla="*/ 3852 w 10000"/>
                  <a:gd name="connsiteY777" fmla="*/ 1642 h 10000"/>
                  <a:gd name="connsiteX778" fmla="*/ 3797 w 10000"/>
                  <a:gd name="connsiteY778" fmla="*/ 1619 h 10000"/>
                  <a:gd name="connsiteX779" fmla="*/ 3780 w 10000"/>
                  <a:gd name="connsiteY779" fmla="*/ 1552 h 10000"/>
                  <a:gd name="connsiteX780" fmla="*/ 3827 w 10000"/>
                  <a:gd name="connsiteY780" fmla="*/ 1547 h 10000"/>
                  <a:gd name="connsiteX781" fmla="*/ 3827 w 10000"/>
                  <a:gd name="connsiteY781" fmla="*/ 1340 h 10000"/>
                  <a:gd name="connsiteX782" fmla="*/ 3750 w 10000"/>
                  <a:gd name="connsiteY782" fmla="*/ 1313 h 10000"/>
                  <a:gd name="connsiteX783" fmla="*/ 3767 w 10000"/>
                  <a:gd name="connsiteY783" fmla="*/ 1155 h 10000"/>
                  <a:gd name="connsiteX784" fmla="*/ 3637 w 10000"/>
                  <a:gd name="connsiteY784" fmla="*/ 1159 h 10000"/>
                  <a:gd name="connsiteX785" fmla="*/ 3582 w 10000"/>
                  <a:gd name="connsiteY785" fmla="*/ 983 h 10000"/>
                  <a:gd name="connsiteX786" fmla="*/ 3554 w 10000"/>
                  <a:gd name="connsiteY786" fmla="*/ 983 h 10000"/>
                  <a:gd name="connsiteX787" fmla="*/ 3562 w 10000"/>
                  <a:gd name="connsiteY787" fmla="*/ 871 h 10000"/>
                  <a:gd name="connsiteX788" fmla="*/ 3557 w 10000"/>
                  <a:gd name="connsiteY788" fmla="*/ 839 h 10000"/>
                  <a:gd name="connsiteX789" fmla="*/ 3532 w 10000"/>
                  <a:gd name="connsiteY789" fmla="*/ 812 h 10000"/>
                  <a:gd name="connsiteX790" fmla="*/ 3546 w 10000"/>
                  <a:gd name="connsiteY790" fmla="*/ 785 h 10000"/>
                  <a:gd name="connsiteX791" fmla="*/ 3538 w 10000"/>
                  <a:gd name="connsiteY791" fmla="*/ 744 h 10000"/>
                  <a:gd name="connsiteX792" fmla="*/ 3502 w 10000"/>
                  <a:gd name="connsiteY792" fmla="*/ 627 h 10000"/>
                  <a:gd name="connsiteX793" fmla="*/ 3532 w 10000"/>
                  <a:gd name="connsiteY793" fmla="*/ 600 h 10000"/>
                  <a:gd name="connsiteX794" fmla="*/ 3554 w 10000"/>
                  <a:gd name="connsiteY794" fmla="*/ 618 h 10000"/>
                  <a:gd name="connsiteX795" fmla="*/ 3562 w 10000"/>
                  <a:gd name="connsiteY795" fmla="*/ 627 h 10000"/>
                  <a:gd name="connsiteX796" fmla="*/ 3579 w 10000"/>
                  <a:gd name="connsiteY796" fmla="*/ 627 h 10000"/>
                  <a:gd name="connsiteX797" fmla="*/ 3595 w 10000"/>
                  <a:gd name="connsiteY797" fmla="*/ 604 h 10000"/>
                  <a:gd name="connsiteX798" fmla="*/ 3607 w 10000"/>
                  <a:gd name="connsiteY798" fmla="*/ 555 h 10000"/>
                  <a:gd name="connsiteX799" fmla="*/ 3620 w 10000"/>
                  <a:gd name="connsiteY799" fmla="*/ 573 h 10000"/>
                  <a:gd name="connsiteX800" fmla="*/ 3634 w 10000"/>
                  <a:gd name="connsiteY800" fmla="*/ 474 h 10000"/>
                  <a:gd name="connsiteX801" fmla="*/ 3645 w 10000"/>
                  <a:gd name="connsiteY801" fmla="*/ 456 h 10000"/>
                  <a:gd name="connsiteX802" fmla="*/ 3662 w 10000"/>
                  <a:gd name="connsiteY802" fmla="*/ 442 h 10000"/>
                  <a:gd name="connsiteX803" fmla="*/ 3695 w 10000"/>
                  <a:gd name="connsiteY803" fmla="*/ 469 h 10000"/>
                  <a:gd name="connsiteX804" fmla="*/ 3695 w 10000"/>
                  <a:gd name="connsiteY804" fmla="*/ 343 h 10000"/>
                  <a:gd name="connsiteX805" fmla="*/ 3822 w 10000"/>
                  <a:gd name="connsiteY805" fmla="*/ 352 h 10000"/>
                  <a:gd name="connsiteX806" fmla="*/ 3822 w 10000"/>
                  <a:gd name="connsiteY806" fmla="*/ 262 h 10000"/>
                  <a:gd name="connsiteX807" fmla="*/ 3819 w 10000"/>
                  <a:gd name="connsiteY807" fmla="*/ 248 h 10000"/>
                  <a:gd name="connsiteX808" fmla="*/ 3805 w 10000"/>
                  <a:gd name="connsiteY808" fmla="*/ 235 h 10000"/>
                  <a:gd name="connsiteX809" fmla="*/ 3805 w 10000"/>
                  <a:gd name="connsiteY809" fmla="*/ 113 h 10000"/>
                  <a:gd name="connsiteX810" fmla="*/ 3888 w 10000"/>
                  <a:gd name="connsiteY810" fmla="*/ 126 h 10000"/>
                  <a:gd name="connsiteX811" fmla="*/ 3893 w 10000"/>
                  <a:gd name="connsiteY811" fmla="*/ 68 h 10000"/>
                  <a:gd name="connsiteX812" fmla="*/ 3974 w 10000"/>
                  <a:gd name="connsiteY812" fmla="*/ 99 h 10000"/>
                  <a:gd name="connsiteX813" fmla="*/ 3974 w 10000"/>
                  <a:gd name="connsiteY813" fmla="*/ 185 h 10000"/>
                  <a:gd name="connsiteX814" fmla="*/ 4128 w 10000"/>
                  <a:gd name="connsiteY814" fmla="*/ 180 h 10000"/>
                  <a:gd name="connsiteX815" fmla="*/ 4117 w 10000"/>
                  <a:gd name="connsiteY815" fmla="*/ 0 h 10000"/>
                  <a:gd name="connsiteX816" fmla="*/ 4230 w 10000"/>
                  <a:gd name="connsiteY816" fmla="*/ 0 h 10000"/>
                  <a:gd name="connsiteX817" fmla="*/ 4230 w 10000"/>
                  <a:gd name="connsiteY817" fmla="*/ 221 h 10000"/>
                  <a:gd name="connsiteX818" fmla="*/ 4354 w 10000"/>
                  <a:gd name="connsiteY818" fmla="*/ 221 h 10000"/>
                  <a:gd name="connsiteX819" fmla="*/ 4354 w 10000"/>
                  <a:gd name="connsiteY819" fmla="*/ 316 h 10000"/>
                  <a:gd name="connsiteX820" fmla="*/ 4401 w 10000"/>
                  <a:gd name="connsiteY820" fmla="*/ 325 h 10000"/>
                  <a:gd name="connsiteX821" fmla="*/ 4401 w 10000"/>
                  <a:gd name="connsiteY821" fmla="*/ 379 h 10000"/>
                  <a:gd name="connsiteX822" fmla="*/ 4432 w 10000"/>
                  <a:gd name="connsiteY822" fmla="*/ 383 h 10000"/>
                  <a:gd name="connsiteX823" fmla="*/ 4434 w 10000"/>
                  <a:gd name="connsiteY823" fmla="*/ 510 h 10000"/>
                  <a:gd name="connsiteX824" fmla="*/ 4528 w 10000"/>
                  <a:gd name="connsiteY824" fmla="*/ 514 h 10000"/>
                  <a:gd name="connsiteX825" fmla="*/ 4539 w 10000"/>
                  <a:gd name="connsiteY825" fmla="*/ 528 h 10000"/>
                  <a:gd name="connsiteX826" fmla="*/ 4570 w 10000"/>
                  <a:gd name="connsiteY826" fmla="*/ 469 h 10000"/>
                  <a:gd name="connsiteX827" fmla="*/ 4570 w 10000"/>
                  <a:gd name="connsiteY827" fmla="*/ 370 h 10000"/>
                  <a:gd name="connsiteX828" fmla="*/ 4506 w 10000"/>
                  <a:gd name="connsiteY828" fmla="*/ 343 h 10000"/>
                  <a:gd name="connsiteX829" fmla="*/ 4506 w 10000"/>
                  <a:gd name="connsiteY829" fmla="*/ 226 h 10000"/>
                  <a:gd name="connsiteX830" fmla="*/ 4575 w 10000"/>
                  <a:gd name="connsiteY830" fmla="*/ 212 h 10000"/>
                  <a:gd name="connsiteX831" fmla="*/ 4583 w 10000"/>
                  <a:gd name="connsiteY831" fmla="*/ 140 h 10000"/>
                  <a:gd name="connsiteX832" fmla="*/ 4616 w 10000"/>
                  <a:gd name="connsiteY832" fmla="*/ 131 h 10000"/>
                  <a:gd name="connsiteX833" fmla="*/ 4625 w 10000"/>
                  <a:gd name="connsiteY833" fmla="*/ 90 h 10000"/>
                  <a:gd name="connsiteX834" fmla="*/ 4663 w 10000"/>
                  <a:gd name="connsiteY834" fmla="*/ 90 h 10000"/>
                  <a:gd name="connsiteX835" fmla="*/ 4658 w 10000"/>
                  <a:gd name="connsiteY835" fmla="*/ 41 h 10000"/>
                  <a:gd name="connsiteX836" fmla="*/ 5006 w 10000"/>
                  <a:gd name="connsiteY836" fmla="*/ 41 h 10000"/>
                  <a:gd name="connsiteX837" fmla="*/ 4997 w 10000"/>
                  <a:gd name="connsiteY837" fmla="*/ 140 h 10000"/>
                  <a:gd name="connsiteX838" fmla="*/ 5050 w 10000"/>
                  <a:gd name="connsiteY838" fmla="*/ 140 h 10000"/>
                  <a:gd name="connsiteX839" fmla="*/ 5041 w 10000"/>
                  <a:gd name="connsiteY839" fmla="*/ 433 h 10000"/>
                  <a:gd name="connsiteX840" fmla="*/ 5077 w 10000"/>
                  <a:gd name="connsiteY840" fmla="*/ 433 h 10000"/>
                  <a:gd name="connsiteX841" fmla="*/ 5075 w 10000"/>
                  <a:gd name="connsiteY841" fmla="*/ 406 h 10000"/>
                  <a:gd name="connsiteX842" fmla="*/ 5132 w 10000"/>
                  <a:gd name="connsiteY842" fmla="*/ 442 h 10000"/>
                  <a:gd name="connsiteX843" fmla="*/ 5188 w 10000"/>
                  <a:gd name="connsiteY843" fmla="*/ 429 h 10000"/>
                  <a:gd name="connsiteX844" fmla="*/ 5246 w 10000"/>
                  <a:gd name="connsiteY844" fmla="*/ 487 h 10000"/>
                  <a:gd name="connsiteX845" fmla="*/ 5295 w 10000"/>
                  <a:gd name="connsiteY845" fmla="*/ 469 h 10000"/>
                  <a:gd name="connsiteX846" fmla="*/ 5309 w 10000"/>
                  <a:gd name="connsiteY846" fmla="*/ 654 h 10000"/>
                  <a:gd name="connsiteX847" fmla="*/ 5229 w 10000"/>
                  <a:gd name="connsiteY847" fmla="*/ 758 h 10000"/>
                  <a:gd name="connsiteX848" fmla="*/ 5243 w 10000"/>
                  <a:gd name="connsiteY848" fmla="*/ 843 h 10000"/>
                  <a:gd name="connsiteX849" fmla="*/ 5204 w 10000"/>
                  <a:gd name="connsiteY849" fmla="*/ 889 h 10000"/>
                  <a:gd name="connsiteX850" fmla="*/ 5207 w 10000"/>
                  <a:gd name="connsiteY850" fmla="*/ 893 h 10000"/>
                  <a:gd name="connsiteX851" fmla="*/ 5215 w 10000"/>
                  <a:gd name="connsiteY851" fmla="*/ 907 h 10000"/>
                  <a:gd name="connsiteX852" fmla="*/ 5339 w 10000"/>
                  <a:gd name="connsiteY852" fmla="*/ 916 h 10000"/>
                  <a:gd name="connsiteX853" fmla="*/ 5408 w 10000"/>
                  <a:gd name="connsiteY853" fmla="*/ 916 h 10000"/>
                  <a:gd name="connsiteX854" fmla="*/ 5436 w 10000"/>
                  <a:gd name="connsiteY854" fmla="*/ 920 h 10000"/>
                  <a:gd name="connsiteX855" fmla="*/ 5436 w 10000"/>
                  <a:gd name="connsiteY855" fmla="*/ 889 h 10000"/>
                  <a:gd name="connsiteX856" fmla="*/ 5455 w 10000"/>
                  <a:gd name="connsiteY856" fmla="*/ 889 h 10000"/>
                  <a:gd name="connsiteX857" fmla="*/ 5477 w 10000"/>
                  <a:gd name="connsiteY857" fmla="*/ 916 h 10000"/>
                  <a:gd name="connsiteX858" fmla="*/ 5486 w 10000"/>
                  <a:gd name="connsiteY858" fmla="*/ 947 h 10000"/>
                  <a:gd name="connsiteX859" fmla="*/ 5516 w 10000"/>
                  <a:gd name="connsiteY859" fmla="*/ 997 h 10000"/>
                  <a:gd name="connsiteX860" fmla="*/ 5568 w 10000"/>
                  <a:gd name="connsiteY860" fmla="*/ 1092 h 10000"/>
                  <a:gd name="connsiteX861" fmla="*/ 5585 w 10000"/>
                  <a:gd name="connsiteY861" fmla="*/ 1182 h 10000"/>
                  <a:gd name="connsiteX862" fmla="*/ 5582 w 10000"/>
                  <a:gd name="connsiteY862" fmla="*/ 1218 h 10000"/>
                  <a:gd name="connsiteX863" fmla="*/ 5582 w 10000"/>
                  <a:gd name="connsiteY863" fmla="*/ 1249 h 10000"/>
                  <a:gd name="connsiteX864" fmla="*/ 5637 w 10000"/>
                  <a:gd name="connsiteY864" fmla="*/ 1263 h 10000"/>
                  <a:gd name="connsiteX865" fmla="*/ 5728 w 10000"/>
                  <a:gd name="connsiteY865" fmla="*/ 1222 h 10000"/>
                  <a:gd name="connsiteX866" fmla="*/ 5720 w 10000"/>
                  <a:gd name="connsiteY866" fmla="*/ 1046 h 10000"/>
                  <a:gd name="connsiteX867" fmla="*/ 5726 w 10000"/>
                  <a:gd name="connsiteY867" fmla="*/ 1028 h 10000"/>
                  <a:gd name="connsiteX868" fmla="*/ 5726 w 10000"/>
                  <a:gd name="connsiteY868" fmla="*/ 1010 h 10000"/>
                  <a:gd name="connsiteX869" fmla="*/ 5737 w 10000"/>
                  <a:gd name="connsiteY869" fmla="*/ 1001 h 10000"/>
                  <a:gd name="connsiteX870" fmla="*/ 5742 w 10000"/>
                  <a:gd name="connsiteY870" fmla="*/ 997 h 10000"/>
                  <a:gd name="connsiteX871" fmla="*/ 5814 w 10000"/>
                  <a:gd name="connsiteY871" fmla="*/ 970 h 10000"/>
                  <a:gd name="connsiteX872" fmla="*/ 5875 w 10000"/>
                  <a:gd name="connsiteY872" fmla="*/ 956 h 10000"/>
                  <a:gd name="connsiteX873" fmla="*/ 5866 w 10000"/>
                  <a:gd name="connsiteY873" fmla="*/ 708 h 10000"/>
                  <a:gd name="connsiteX874" fmla="*/ 6220 w 10000"/>
                  <a:gd name="connsiteY874" fmla="*/ 722 h 10000"/>
                  <a:gd name="connsiteX875" fmla="*/ 6363 w 10000"/>
                  <a:gd name="connsiteY875" fmla="*/ 731 h 10000"/>
                  <a:gd name="connsiteX876" fmla="*/ 6369 w 10000"/>
                  <a:gd name="connsiteY876" fmla="*/ 749 h 10000"/>
                  <a:gd name="connsiteX877" fmla="*/ 6410 w 10000"/>
                  <a:gd name="connsiteY877" fmla="*/ 758 h 10000"/>
                  <a:gd name="connsiteX878" fmla="*/ 6360 w 10000"/>
                  <a:gd name="connsiteY878" fmla="*/ 974 h 10000"/>
                  <a:gd name="connsiteX879" fmla="*/ 6498 w 10000"/>
                  <a:gd name="connsiteY879" fmla="*/ 983 h 10000"/>
                  <a:gd name="connsiteX880" fmla="*/ 6507 w 10000"/>
                  <a:gd name="connsiteY880" fmla="*/ 1037 h 10000"/>
                  <a:gd name="connsiteX881" fmla="*/ 6565 w 10000"/>
                  <a:gd name="connsiteY881" fmla="*/ 1024 h 10000"/>
                  <a:gd name="connsiteX882" fmla="*/ 6628 w 10000"/>
                  <a:gd name="connsiteY882" fmla="*/ 1060 h 10000"/>
                  <a:gd name="connsiteX883" fmla="*/ 6653 w 10000"/>
                  <a:gd name="connsiteY883" fmla="*/ 1015 h 10000"/>
                  <a:gd name="connsiteX884" fmla="*/ 6694 w 10000"/>
                  <a:gd name="connsiteY884" fmla="*/ 970 h 10000"/>
                  <a:gd name="connsiteX885" fmla="*/ 6725 w 10000"/>
                  <a:gd name="connsiteY885" fmla="*/ 947 h 10000"/>
                  <a:gd name="connsiteX886" fmla="*/ 6747 w 10000"/>
                  <a:gd name="connsiteY886" fmla="*/ 920 h 10000"/>
                  <a:gd name="connsiteX887" fmla="*/ 6780 w 10000"/>
                  <a:gd name="connsiteY887" fmla="*/ 902 h 10000"/>
                  <a:gd name="connsiteX888" fmla="*/ 6807 w 10000"/>
                  <a:gd name="connsiteY888" fmla="*/ 880 h 10000"/>
                  <a:gd name="connsiteX889" fmla="*/ 6835 w 10000"/>
                  <a:gd name="connsiteY889" fmla="*/ 830 h 10000"/>
                  <a:gd name="connsiteX890" fmla="*/ 6876 w 10000"/>
                  <a:gd name="connsiteY890" fmla="*/ 816 h 10000"/>
                  <a:gd name="connsiteX891" fmla="*/ 6904 w 10000"/>
                  <a:gd name="connsiteY891" fmla="*/ 798 h 10000"/>
                  <a:gd name="connsiteX892" fmla="*/ 6934 w 10000"/>
                  <a:gd name="connsiteY892" fmla="*/ 798 h 10000"/>
                  <a:gd name="connsiteX893" fmla="*/ 6948 w 10000"/>
                  <a:gd name="connsiteY893" fmla="*/ 843 h 10000"/>
                  <a:gd name="connsiteX894" fmla="*/ 6959 w 10000"/>
                  <a:gd name="connsiteY894" fmla="*/ 889 h 10000"/>
                  <a:gd name="connsiteX895" fmla="*/ 6973 w 10000"/>
                  <a:gd name="connsiteY895" fmla="*/ 943 h 10000"/>
                  <a:gd name="connsiteX896" fmla="*/ 7006 w 10000"/>
                  <a:gd name="connsiteY896" fmla="*/ 1028 h 10000"/>
                  <a:gd name="connsiteX897" fmla="*/ 7056 w 10000"/>
                  <a:gd name="connsiteY897" fmla="*/ 1092 h 10000"/>
                  <a:gd name="connsiteX898" fmla="*/ 7169 w 10000"/>
                  <a:gd name="connsiteY898" fmla="*/ 1304 h 10000"/>
                  <a:gd name="connsiteX899" fmla="*/ 7116 w 10000"/>
                  <a:gd name="connsiteY899" fmla="*/ 1547 h 10000"/>
                  <a:gd name="connsiteX900" fmla="*/ 7150 w 10000"/>
                  <a:gd name="connsiteY900" fmla="*/ 1691 h 10000"/>
                  <a:gd name="connsiteX901" fmla="*/ 7078 w 10000"/>
                  <a:gd name="connsiteY901" fmla="*/ 1750 h 10000"/>
                  <a:gd name="connsiteX902" fmla="*/ 7086 w 10000"/>
                  <a:gd name="connsiteY902" fmla="*/ 1894 h 10000"/>
                  <a:gd name="connsiteX903" fmla="*/ 7111 w 10000"/>
                  <a:gd name="connsiteY903" fmla="*/ 1903 h 10000"/>
                  <a:gd name="connsiteX904" fmla="*/ 7150 w 10000"/>
                  <a:gd name="connsiteY904" fmla="*/ 2025 h 10000"/>
                  <a:gd name="connsiteX905" fmla="*/ 7232 w 10000"/>
                  <a:gd name="connsiteY905" fmla="*/ 2048 h 10000"/>
                  <a:gd name="connsiteX906" fmla="*/ 7296 w 10000"/>
                  <a:gd name="connsiteY906" fmla="*/ 2061 h 10000"/>
                  <a:gd name="connsiteX907" fmla="*/ 7434 w 10000"/>
                  <a:gd name="connsiteY907" fmla="*/ 2093 h 10000"/>
                  <a:gd name="connsiteX908" fmla="*/ 7586 w 10000"/>
                  <a:gd name="connsiteY908" fmla="*/ 2115 h 10000"/>
                  <a:gd name="connsiteX909" fmla="*/ 7748 w 10000"/>
                  <a:gd name="connsiteY909" fmla="*/ 2115 h 10000"/>
                  <a:gd name="connsiteX910" fmla="*/ 7826 w 10000"/>
                  <a:gd name="connsiteY910" fmla="*/ 1917 h 10000"/>
                  <a:gd name="connsiteX911" fmla="*/ 8068 w 10000"/>
                  <a:gd name="connsiteY911" fmla="*/ 1922 h 10000"/>
                  <a:gd name="connsiteX912" fmla="*/ 8132 w 10000"/>
                  <a:gd name="connsiteY912" fmla="*/ 1890 h 10000"/>
                  <a:gd name="connsiteX913" fmla="*/ 8220 w 10000"/>
                  <a:gd name="connsiteY913" fmla="*/ 1849 h 10000"/>
                  <a:gd name="connsiteX914" fmla="*/ 8251 w 10000"/>
                  <a:gd name="connsiteY914" fmla="*/ 1863 h 10000"/>
                  <a:gd name="connsiteX915" fmla="*/ 8270 w 10000"/>
                  <a:gd name="connsiteY915" fmla="*/ 1867 h 10000"/>
                  <a:gd name="connsiteX916" fmla="*/ 8366 w 10000"/>
                  <a:gd name="connsiteY916" fmla="*/ 1854 h 10000"/>
                  <a:gd name="connsiteX917" fmla="*/ 8422 w 10000"/>
                  <a:gd name="connsiteY917" fmla="*/ 1849 h 10000"/>
                  <a:gd name="connsiteX918" fmla="*/ 8413 w 10000"/>
                  <a:gd name="connsiteY918" fmla="*/ 2061 h 10000"/>
                  <a:gd name="connsiteX919" fmla="*/ 8460 w 10000"/>
                  <a:gd name="connsiteY919" fmla="*/ 2106 h 10000"/>
                  <a:gd name="connsiteX920" fmla="*/ 8471 w 10000"/>
                  <a:gd name="connsiteY920" fmla="*/ 2179 h 10000"/>
                  <a:gd name="connsiteX921" fmla="*/ 8493 w 10000"/>
                  <a:gd name="connsiteY921" fmla="*/ 2643 h 10000"/>
                  <a:gd name="connsiteX922" fmla="*/ 8493 w 10000"/>
                  <a:gd name="connsiteY922" fmla="*/ 2657 h 10000"/>
                  <a:gd name="connsiteX923" fmla="*/ 8631 w 10000"/>
                  <a:gd name="connsiteY923" fmla="*/ 2576 h 10000"/>
                  <a:gd name="connsiteX924" fmla="*/ 8662 w 10000"/>
                  <a:gd name="connsiteY924" fmla="*/ 2580 h 10000"/>
                  <a:gd name="connsiteX925" fmla="*/ 8830 w 10000"/>
                  <a:gd name="connsiteY925" fmla="*/ 2652 h 10000"/>
                  <a:gd name="connsiteX926" fmla="*/ 8871 w 10000"/>
                  <a:gd name="connsiteY926" fmla="*/ 2693 h 10000"/>
                  <a:gd name="connsiteX927" fmla="*/ 8891 w 10000"/>
                  <a:gd name="connsiteY927" fmla="*/ 2684 h 10000"/>
                  <a:gd name="connsiteX928" fmla="*/ 8954 w 10000"/>
                  <a:gd name="connsiteY928" fmla="*/ 2670 h 10000"/>
                  <a:gd name="connsiteX929" fmla="*/ 9042 w 10000"/>
                  <a:gd name="connsiteY929" fmla="*/ 2711 h 10000"/>
                  <a:gd name="connsiteX930" fmla="*/ 9076 w 10000"/>
                  <a:gd name="connsiteY930" fmla="*/ 2824 h 10000"/>
                  <a:gd name="connsiteX931" fmla="*/ 9081 w 10000"/>
                  <a:gd name="connsiteY931" fmla="*/ 2824 h 10000"/>
                  <a:gd name="connsiteX932" fmla="*/ 9136 w 10000"/>
                  <a:gd name="connsiteY932" fmla="*/ 2801 h 10000"/>
                  <a:gd name="connsiteX933" fmla="*/ 9194 w 10000"/>
                  <a:gd name="connsiteY933" fmla="*/ 2950 h 10000"/>
                  <a:gd name="connsiteX934" fmla="*/ 9208 w 10000"/>
                  <a:gd name="connsiteY934" fmla="*/ 2950 h 10000"/>
                  <a:gd name="connsiteX935" fmla="*/ 9393 w 10000"/>
                  <a:gd name="connsiteY935" fmla="*/ 2972 h 10000"/>
                  <a:gd name="connsiteX936" fmla="*/ 9627 w 10000"/>
                  <a:gd name="connsiteY936" fmla="*/ 2986 h 10000"/>
                  <a:gd name="connsiteX937" fmla="*/ 9622 w 10000"/>
                  <a:gd name="connsiteY937" fmla="*/ 3153 h 10000"/>
                  <a:gd name="connsiteX938" fmla="*/ 9719 w 10000"/>
                  <a:gd name="connsiteY938" fmla="*/ 3153 h 10000"/>
                  <a:gd name="connsiteX939" fmla="*/ 9719 w 10000"/>
                  <a:gd name="connsiteY939" fmla="*/ 3771 h 10000"/>
                  <a:gd name="connsiteX940" fmla="*/ 9719 w 10000"/>
                  <a:gd name="connsiteY940" fmla="*/ 4339 h 10000"/>
                  <a:gd name="connsiteX941" fmla="*/ 9719 w 10000"/>
                  <a:gd name="connsiteY941" fmla="*/ 4799 h 10000"/>
                  <a:gd name="connsiteX942" fmla="*/ 9757 w 10000"/>
                  <a:gd name="connsiteY942" fmla="*/ 4817 h 10000"/>
                  <a:gd name="connsiteX943" fmla="*/ 9757 w 10000"/>
                  <a:gd name="connsiteY943" fmla="*/ 4917 h 10000"/>
                  <a:gd name="connsiteX944" fmla="*/ 9677 w 10000"/>
                  <a:gd name="connsiteY944" fmla="*/ 4944 h 10000"/>
                  <a:gd name="connsiteX945" fmla="*/ 9586 w 10000"/>
                  <a:gd name="connsiteY945" fmla="*/ 5065 h 10000"/>
                  <a:gd name="connsiteX946" fmla="*/ 9556 w 10000"/>
                  <a:gd name="connsiteY946" fmla="*/ 5156 h 10000"/>
                  <a:gd name="connsiteX947" fmla="*/ 9523 w 10000"/>
                  <a:gd name="connsiteY947" fmla="*/ 5120 h 10000"/>
                  <a:gd name="connsiteX948" fmla="*/ 9506 w 10000"/>
                  <a:gd name="connsiteY948" fmla="*/ 5156 h 10000"/>
                  <a:gd name="connsiteX949" fmla="*/ 9514 w 10000"/>
                  <a:gd name="connsiteY949" fmla="*/ 5219 h 10000"/>
                  <a:gd name="connsiteX950" fmla="*/ 9514 w 10000"/>
                  <a:gd name="connsiteY950" fmla="*/ 5237 h 10000"/>
                  <a:gd name="connsiteX951" fmla="*/ 9492 w 10000"/>
                  <a:gd name="connsiteY951" fmla="*/ 5304 h 10000"/>
                  <a:gd name="connsiteX952" fmla="*/ 9484 w 10000"/>
                  <a:gd name="connsiteY952" fmla="*/ 5363 h 10000"/>
                  <a:gd name="connsiteX953" fmla="*/ 9481 w 10000"/>
                  <a:gd name="connsiteY953" fmla="*/ 5422 h 10000"/>
                  <a:gd name="connsiteX954" fmla="*/ 9490 w 10000"/>
                  <a:gd name="connsiteY954" fmla="*/ 5553 h 10000"/>
                  <a:gd name="connsiteX955" fmla="*/ 9484 w 10000"/>
                  <a:gd name="connsiteY955" fmla="*/ 5566 h 10000"/>
                  <a:gd name="connsiteX956" fmla="*/ 9473 w 10000"/>
                  <a:gd name="connsiteY956" fmla="*/ 5602 h 10000"/>
                  <a:gd name="connsiteX957" fmla="*/ 9467 w 10000"/>
                  <a:gd name="connsiteY957" fmla="*/ 5620 h 10000"/>
                  <a:gd name="connsiteX958" fmla="*/ 9467 w 10000"/>
                  <a:gd name="connsiteY958" fmla="*/ 5656 h 10000"/>
                  <a:gd name="connsiteX959" fmla="*/ 9467 w 10000"/>
                  <a:gd name="connsiteY959" fmla="*/ 5661 h 10000"/>
                  <a:gd name="connsiteX960" fmla="*/ 9476 w 10000"/>
                  <a:gd name="connsiteY960" fmla="*/ 5661 h 10000"/>
                  <a:gd name="connsiteX961" fmla="*/ 9481 w 10000"/>
                  <a:gd name="connsiteY961" fmla="*/ 5670 h 10000"/>
                  <a:gd name="connsiteX962" fmla="*/ 9490 w 10000"/>
                  <a:gd name="connsiteY962" fmla="*/ 5670 h 10000"/>
                  <a:gd name="connsiteX963" fmla="*/ 9501 w 10000"/>
                  <a:gd name="connsiteY963" fmla="*/ 5670 h 10000"/>
                  <a:gd name="connsiteX964" fmla="*/ 9523 w 10000"/>
                  <a:gd name="connsiteY964" fmla="*/ 5670 h 10000"/>
                  <a:gd name="connsiteX965" fmla="*/ 9556 w 10000"/>
                  <a:gd name="connsiteY965" fmla="*/ 5661 h 10000"/>
                  <a:gd name="connsiteX966" fmla="*/ 9578 w 10000"/>
                  <a:gd name="connsiteY966" fmla="*/ 5656 h 10000"/>
                  <a:gd name="connsiteX967" fmla="*/ 9597 w 10000"/>
                  <a:gd name="connsiteY967" fmla="*/ 5647 h 10000"/>
                  <a:gd name="connsiteX968" fmla="*/ 9661 w 10000"/>
                  <a:gd name="connsiteY968" fmla="*/ 5602 h 10000"/>
                  <a:gd name="connsiteX969" fmla="*/ 9716 w 10000"/>
                  <a:gd name="connsiteY969" fmla="*/ 5580 h 10000"/>
                  <a:gd name="connsiteX970" fmla="*/ 9724 w 10000"/>
                  <a:gd name="connsiteY970" fmla="*/ 5629 h 10000"/>
                  <a:gd name="connsiteX971" fmla="*/ 9741 w 10000"/>
                  <a:gd name="connsiteY971" fmla="*/ 5670 h 10000"/>
                  <a:gd name="connsiteX972" fmla="*/ 9749 w 10000"/>
                  <a:gd name="connsiteY972" fmla="*/ 5706 h 10000"/>
                  <a:gd name="connsiteX973" fmla="*/ 9749 w 10000"/>
                  <a:gd name="connsiteY973" fmla="*/ 5719 h 10000"/>
                  <a:gd name="connsiteX974" fmla="*/ 9771 w 10000"/>
                  <a:gd name="connsiteY974" fmla="*/ 5719 h 10000"/>
                  <a:gd name="connsiteX975" fmla="*/ 9799 w 10000"/>
                  <a:gd name="connsiteY975" fmla="*/ 5719 h 10000"/>
                  <a:gd name="connsiteX976" fmla="*/ 9837 w 10000"/>
                  <a:gd name="connsiteY976" fmla="*/ 5737 h 10000"/>
                  <a:gd name="connsiteX977" fmla="*/ 9901 w 10000"/>
                  <a:gd name="connsiteY977" fmla="*/ 5774 h 10000"/>
                  <a:gd name="connsiteX978" fmla="*/ 9967 w 10000"/>
                  <a:gd name="connsiteY978" fmla="*/ 5805 h 10000"/>
                  <a:gd name="connsiteX979" fmla="*/ 9981 w 10000"/>
                  <a:gd name="connsiteY979" fmla="*/ 5814 h 10000"/>
                  <a:gd name="connsiteX980" fmla="*/ 10000 w 10000"/>
                  <a:gd name="connsiteY980" fmla="*/ 5922 h 10000"/>
                  <a:gd name="connsiteX981" fmla="*/ 9909 w 10000"/>
                  <a:gd name="connsiteY981" fmla="*/ 5895 h 10000"/>
                  <a:gd name="connsiteX982" fmla="*/ 9868 w 10000"/>
                  <a:gd name="connsiteY982" fmla="*/ 5949 h 10000"/>
                  <a:gd name="connsiteX983" fmla="*/ 9845 w 10000"/>
                  <a:gd name="connsiteY983" fmla="*/ 5963 h 10000"/>
                  <a:gd name="connsiteX984" fmla="*/ 9691 w 10000"/>
                  <a:gd name="connsiteY984" fmla="*/ 5995 h 10000"/>
                  <a:gd name="connsiteX985" fmla="*/ 9619 w 10000"/>
                  <a:gd name="connsiteY985" fmla="*/ 6053 h 10000"/>
                  <a:gd name="connsiteX986" fmla="*/ 9534 w 10000"/>
                  <a:gd name="connsiteY986" fmla="*/ 6130 h 10000"/>
                  <a:gd name="connsiteX987" fmla="*/ 9517 w 10000"/>
                  <a:gd name="connsiteY987" fmla="*/ 6157 h 10000"/>
                  <a:gd name="connsiteX988" fmla="*/ 9501 w 10000"/>
                  <a:gd name="connsiteY988" fmla="*/ 6220 h 10000"/>
                  <a:gd name="connsiteX989" fmla="*/ 9501 w 10000"/>
                  <a:gd name="connsiteY989" fmla="*/ 6292 h 10000"/>
                  <a:gd name="connsiteX990" fmla="*/ 9492 w 10000"/>
                  <a:gd name="connsiteY990" fmla="*/ 6306 h 10000"/>
                  <a:gd name="connsiteX991" fmla="*/ 9445 w 10000"/>
                  <a:gd name="connsiteY991" fmla="*/ 6355 h 10000"/>
                  <a:gd name="connsiteX992" fmla="*/ 9409 w 10000"/>
                  <a:gd name="connsiteY992" fmla="*/ 6396 h 10000"/>
                  <a:gd name="connsiteX993" fmla="*/ 9379 w 10000"/>
                  <a:gd name="connsiteY993" fmla="*/ 6446 h 10000"/>
                  <a:gd name="connsiteX994" fmla="*/ 9332 w 10000"/>
                  <a:gd name="connsiteY994" fmla="*/ 6594 h 10000"/>
                  <a:gd name="connsiteX995" fmla="*/ 9183 w 10000"/>
                  <a:gd name="connsiteY995" fmla="*/ 6536 h 10000"/>
                  <a:gd name="connsiteX996" fmla="*/ 9169 w 10000"/>
                  <a:gd name="connsiteY996" fmla="*/ 6536 h 10000"/>
                  <a:gd name="connsiteX997" fmla="*/ 9161 w 10000"/>
                  <a:gd name="connsiteY997" fmla="*/ 6540 h 10000"/>
                  <a:gd name="connsiteX998" fmla="*/ 9139 w 10000"/>
                  <a:gd name="connsiteY998" fmla="*/ 6522 h 10000"/>
                  <a:gd name="connsiteX999" fmla="*/ 9128 w 10000"/>
                  <a:gd name="connsiteY999" fmla="*/ 6513 h 10000"/>
                  <a:gd name="connsiteX1000" fmla="*/ 9114 w 10000"/>
                  <a:gd name="connsiteY1000" fmla="*/ 6527 h 10000"/>
                  <a:gd name="connsiteX1001" fmla="*/ 9103 w 10000"/>
                  <a:gd name="connsiteY1001" fmla="*/ 6567 h 10000"/>
                  <a:gd name="connsiteX1002" fmla="*/ 9095 w 10000"/>
                  <a:gd name="connsiteY1002" fmla="*/ 6604 h 10000"/>
                  <a:gd name="connsiteX1003" fmla="*/ 9081 w 10000"/>
                  <a:gd name="connsiteY1003" fmla="*/ 6644 h 10000"/>
                  <a:gd name="connsiteX1004" fmla="*/ 9076 w 10000"/>
                  <a:gd name="connsiteY1004" fmla="*/ 6631 h 10000"/>
                  <a:gd name="connsiteX1005" fmla="*/ 9059 w 10000"/>
                  <a:gd name="connsiteY1005" fmla="*/ 6594 h 10000"/>
                  <a:gd name="connsiteX1006" fmla="*/ 9040 w 10000"/>
                  <a:gd name="connsiteY1006" fmla="*/ 6549 h 10000"/>
                  <a:gd name="connsiteX1007" fmla="*/ 9026 w 10000"/>
                  <a:gd name="connsiteY1007" fmla="*/ 6522 h 10000"/>
                  <a:gd name="connsiteX1008" fmla="*/ 9007 w 10000"/>
                  <a:gd name="connsiteY1008" fmla="*/ 6522 h 10000"/>
                  <a:gd name="connsiteX1009" fmla="*/ 9001 w 10000"/>
                  <a:gd name="connsiteY1009" fmla="*/ 6536 h 10000"/>
                  <a:gd name="connsiteX1010" fmla="*/ 8998 w 10000"/>
                  <a:gd name="connsiteY1010" fmla="*/ 6576 h 10000"/>
                  <a:gd name="connsiteX1011" fmla="*/ 8987 w 10000"/>
                  <a:gd name="connsiteY1011" fmla="*/ 6590 h 10000"/>
                  <a:gd name="connsiteX1012" fmla="*/ 8954 w 10000"/>
                  <a:gd name="connsiteY1012" fmla="*/ 6617 h 10000"/>
                  <a:gd name="connsiteX1013" fmla="*/ 8927 w 10000"/>
                  <a:gd name="connsiteY1013" fmla="*/ 6622 h 10000"/>
                  <a:gd name="connsiteX1014" fmla="*/ 8888 w 10000"/>
                  <a:gd name="connsiteY1014" fmla="*/ 6590 h 10000"/>
                  <a:gd name="connsiteX1015" fmla="*/ 8880 w 10000"/>
                  <a:gd name="connsiteY1015" fmla="*/ 6567 h 10000"/>
                  <a:gd name="connsiteX1016" fmla="*/ 8866 w 10000"/>
                  <a:gd name="connsiteY1016" fmla="*/ 6549 h 10000"/>
                  <a:gd name="connsiteX1017" fmla="*/ 8849 w 10000"/>
                  <a:gd name="connsiteY1017" fmla="*/ 6513 h 10000"/>
                  <a:gd name="connsiteX1018" fmla="*/ 8847 w 10000"/>
                  <a:gd name="connsiteY1018" fmla="*/ 6527 h 10000"/>
                  <a:gd name="connsiteX1019" fmla="*/ 8838 w 10000"/>
                  <a:gd name="connsiteY1019" fmla="*/ 6563 h 10000"/>
                  <a:gd name="connsiteX1020" fmla="*/ 8833 w 10000"/>
                  <a:gd name="connsiteY1020" fmla="*/ 6576 h 10000"/>
                  <a:gd name="connsiteX1021" fmla="*/ 8822 w 10000"/>
                  <a:gd name="connsiteY1021" fmla="*/ 6567 h 10000"/>
                  <a:gd name="connsiteX1022" fmla="*/ 8813 w 10000"/>
                  <a:gd name="connsiteY1022" fmla="*/ 6567 h 10000"/>
                  <a:gd name="connsiteX1023" fmla="*/ 8800 w 10000"/>
                  <a:gd name="connsiteY1023" fmla="*/ 6581 h 10000"/>
                  <a:gd name="connsiteX1024" fmla="*/ 8778 w 10000"/>
                  <a:gd name="connsiteY1024" fmla="*/ 6604 h 10000"/>
                  <a:gd name="connsiteX1025" fmla="*/ 8769 w 10000"/>
                  <a:gd name="connsiteY1025" fmla="*/ 6617 h 10000"/>
                  <a:gd name="connsiteX1026" fmla="*/ 8786 w 10000"/>
                  <a:gd name="connsiteY1026" fmla="*/ 6667 h 10000"/>
                  <a:gd name="connsiteX1027" fmla="*/ 8800 w 10000"/>
                  <a:gd name="connsiteY1027" fmla="*/ 6725 h 10000"/>
                  <a:gd name="connsiteX1028" fmla="*/ 8822 w 10000"/>
                  <a:gd name="connsiteY1028" fmla="*/ 6779 h 10000"/>
                  <a:gd name="connsiteX1029" fmla="*/ 8833 w 10000"/>
                  <a:gd name="connsiteY1029" fmla="*/ 6775 h 10000"/>
                  <a:gd name="connsiteX1030" fmla="*/ 8847 w 10000"/>
                  <a:gd name="connsiteY1030" fmla="*/ 6766 h 10000"/>
                  <a:gd name="connsiteX1031" fmla="*/ 8866 w 10000"/>
                  <a:gd name="connsiteY1031" fmla="*/ 6748 h 10000"/>
                  <a:gd name="connsiteX1032" fmla="*/ 8874 w 10000"/>
                  <a:gd name="connsiteY1032" fmla="*/ 6752 h 10000"/>
                  <a:gd name="connsiteX1033" fmla="*/ 8882 w 10000"/>
                  <a:gd name="connsiteY1033" fmla="*/ 6766 h 10000"/>
                  <a:gd name="connsiteX1034" fmla="*/ 8896 w 10000"/>
                  <a:gd name="connsiteY1034" fmla="*/ 6811 h 10000"/>
                  <a:gd name="connsiteX1035" fmla="*/ 8913 w 10000"/>
                  <a:gd name="connsiteY1035" fmla="*/ 6856 h 10000"/>
                  <a:gd name="connsiteX1036" fmla="*/ 8927 w 10000"/>
                  <a:gd name="connsiteY1036" fmla="*/ 6897 h 10000"/>
                  <a:gd name="connsiteX1037" fmla="*/ 8943 w 10000"/>
                  <a:gd name="connsiteY1037" fmla="*/ 6946 h 10000"/>
                  <a:gd name="connsiteX1038" fmla="*/ 8951 w 10000"/>
                  <a:gd name="connsiteY1038" fmla="*/ 6973 h 10000"/>
                  <a:gd name="connsiteX1039" fmla="*/ 8954 w 10000"/>
                  <a:gd name="connsiteY1039" fmla="*/ 6996 h 10000"/>
                  <a:gd name="connsiteX1040" fmla="*/ 8960 w 10000"/>
                  <a:gd name="connsiteY1040" fmla="*/ 7023 h 10000"/>
                  <a:gd name="connsiteX1041" fmla="*/ 8979 w 10000"/>
                  <a:gd name="connsiteY1041" fmla="*/ 7014 h 10000"/>
                  <a:gd name="connsiteX1042" fmla="*/ 8998 w 10000"/>
                  <a:gd name="connsiteY1042" fmla="*/ 6906 h 10000"/>
                  <a:gd name="connsiteX1043" fmla="*/ 9015 w 10000"/>
                  <a:gd name="connsiteY1043" fmla="*/ 6910 h 10000"/>
                  <a:gd name="connsiteX1044" fmla="*/ 9026 w 10000"/>
                  <a:gd name="connsiteY1044" fmla="*/ 6910 h 10000"/>
                  <a:gd name="connsiteX1045" fmla="*/ 9048 w 10000"/>
                  <a:gd name="connsiteY1045" fmla="*/ 6906 h 10000"/>
                  <a:gd name="connsiteX1046" fmla="*/ 9065 w 10000"/>
                  <a:gd name="connsiteY1046" fmla="*/ 6897 h 10000"/>
                  <a:gd name="connsiteX1047" fmla="*/ 9076 w 10000"/>
                  <a:gd name="connsiteY1047" fmla="*/ 6892 h 10000"/>
                  <a:gd name="connsiteX1048" fmla="*/ 9084 w 10000"/>
                  <a:gd name="connsiteY1048" fmla="*/ 6883 h 10000"/>
                  <a:gd name="connsiteX1049" fmla="*/ 9095 w 10000"/>
                  <a:gd name="connsiteY1049" fmla="*/ 6892 h 10000"/>
                  <a:gd name="connsiteX1050" fmla="*/ 9106 w 10000"/>
                  <a:gd name="connsiteY1050" fmla="*/ 6897 h 10000"/>
                  <a:gd name="connsiteX1051" fmla="*/ 9211 w 10000"/>
                  <a:gd name="connsiteY1051" fmla="*/ 7009 h 10000"/>
                  <a:gd name="connsiteX1052" fmla="*/ 9227 w 10000"/>
                  <a:gd name="connsiteY1052" fmla="*/ 7064 h 10000"/>
                  <a:gd name="connsiteX1053" fmla="*/ 9225 w 10000"/>
                  <a:gd name="connsiteY1053" fmla="*/ 7068 h 10000"/>
                  <a:gd name="connsiteX1054" fmla="*/ 9219 w 10000"/>
                  <a:gd name="connsiteY1054" fmla="*/ 7077 h 10000"/>
                  <a:gd name="connsiteX1055" fmla="*/ 9208 w 10000"/>
                  <a:gd name="connsiteY1055" fmla="*/ 7082 h 10000"/>
                  <a:gd name="connsiteX1056" fmla="*/ 9194 w 10000"/>
                  <a:gd name="connsiteY1056" fmla="*/ 7113 h 10000"/>
                  <a:gd name="connsiteX1057" fmla="*/ 9164 w 10000"/>
                  <a:gd name="connsiteY1057" fmla="*/ 7127 h 10000"/>
                  <a:gd name="connsiteX1058" fmla="*/ 9161 w 10000"/>
                  <a:gd name="connsiteY1058" fmla="*/ 7127 h 10000"/>
                  <a:gd name="connsiteX1059" fmla="*/ 9156 w 10000"/>
                  <a:gd name="connsiteY1059" fmla="*/ 7131 h 10000"/>
                  <a:gd name="connsiteX1060" fmla="*/ 9156 w 10000"/>
                  <a:gd name="connsiteY1060" fmla="*/ 7145 h 10000"/>
                  <a:gd name="connsiteX1061" fmla="*/ 9128 w 10000"/>
                  <a:gd name="connsiteY1061" fmla="*/ 7194 h 10000"/>
                  <a:gd name="connsiteX1062" fmla="*/ 9114 w 10000"/>
                  <a:gd name="connsiteY1062" fmla="*/ 7226 h 10000"/>
                  <a:gd name="connsiteX1063" fmla="*/ 9089 w 10000"/>
                  <a:gd name="connsiteY1063" fmla="*/ 7226 h 10000"/>
                  <a:gd name="connsiteX1064" fmla="*/ 9067 w 10000"/>
                  <a:gd name="connsiteY1064" fmla="*/ 7276 h 10000"/>
                  <a:gd name="connsiteX1065" fmla="*/ 9059 w 10000"/>
                  <a:gd name="connsiteY1065" fmla="*/ 7298 h 10000"/>
                  <a:gd name="connsiteX1066" fmla="*/ 9040 w 10000"/>
                  <a:gd name="connsiteY1066" fmla="*/ 7312 h 10000"/>
                  <a:gd name="connsiteX1067" fmla="*/ 8951 w 10000"/>
                  <a:gd name="connsiteY1067" fmla="*/ 7339 h 10000"/>
                  <a:gd name="connsiteX1068" fmla="*/ 8841 w 10000"/>
                  <a:gd name="connsiteY1068" fmla="*/ 7366 h 10000"/>
                  <a:gd name="connsiteX1069" fmla="*/ 8813 w 10000"/>
                  <a:gd name="connsiteY1069" fmla="*/ 7384 h 10000"/>
                  <a:gd name="connsiteX1070" fmla="*/ 8800 w 10000"/>
                  <a:gd name="connsiteY1070" fmla="*/ 7397 h 10000"/>
                  <a:gd name="connsiteX1071" fmla="*/ 8791 w 10000"/>
                  <a:gd name="connsiteY1071" fmla="*/ 7397 h 10000"/>
                  <a:gd name="connsiteX1072" fmla="*/ 8786 w 10000"/>
                  <a:gd name="connsiteY1072" fmla="*/ 7582 h 10000"/>
                  <a:gd name="connsiteX1073" fmla="*/ 8775 w 10000"/>
                  <a:gd name="connsiteY1073" fmla="*/ 7591 h 10000"/>
                  <a:gd name="connsiteX1074" fmla="*/ 8753 w 10000"/>
                  <a:gd name="connsiteY1074" fmla="*/ 7614 h 10000"/>
                  <a:gd name="connsiteX1075" fmla="*/ 8711 w 10000"/>
                  <a:gd name="connsiteY1075" fmla="*/ 7627 h 10000"/>
                  <a:gd name="connsiteX1076" fmla="*/ 8670 w 10000"/>
                  <a:gd name="connsiteY1076" fmla="*/ 7645 h 10000"/>
                  <a:gd name="connsiteX1077" fmla="*/ 8645 w 10000"/>
                  <a:gd name="connsiteY1077" fmla="*/ 7659 h 10000"/>
                  <a:gd name="connsiteX1078" fmla="*/ 8620 w 10000"/>
                  <a:gd name="connsiteY1078" fmla="*/ 7673 h 10000"/>
                  <a:gd name="connsiteX1079" fmla="*/ 8598 w 10000"/>
                  <a:gd name="connsiteY1079" fmla="*/ 7695 h 10000"/>
                  <a:gd name="connsiteX1080" fmla="*/ 8576 w 10000"/>
                  <a:gd name="connsiteY1080" fmla="*/ 7736 h 10000"/>
                  <a:gd name="connsiteX1081" fmla="*/ 8568 w 10000"/>
                  <a:gd name="connsiteY1081" fmla="*/ 7740 h 10000"/>
                  <a:gd name="connsiteX1082" fmla="*/ 8551 w 10000"/>
                  <a:gd name="connsiteY1082" fmla="*/ 7740 h 10000"/>
                  <a:gd name="connsiteX1083" fmla="*/ 8526 w 10000"/>
                  <a:gd name="connsiteY1083" fmla="*/ 7727 h 10000"/>
                  <a:gd name="connsiteX1084" fmla="*/ 8493 w 10000"/>
                  <a:gd name="connsiteY1084" fmla="*/ 7713 h 10000"/>
                  <a:gd name="connsiteX1085" fmla="*/ 8463 w 10000"/>
                  <a:gd name="connsiteY1085" fmla="*/ 7709 h 10000"/>
                  <a:gd name="connsiteX1086" fmla="*/ 8430 w 10000"/>
                  <a:gd name="connsiteY1086" fmla="*/ 7695 h 10000"/>
                  <a:gd name="connsiteX1087" fmla="*/ 8397 w 10000"/>
                  <a:gd name="connsiteY1087" fmla="*/ 7682 h 10000"/>
                  <a:gd name="connsiteX1088" fmla="*/ 8372 w 10000"/>
                  <a:gd name="connsiteY1088" fmla="*/ 7682 h 10000"/>
                  <a:gd name="connsiteX1089" fmla="*/ 8355 w 10000"/>
                  <a:gd name="connsiteY1089" fmla="*/ 7686 h 10000"/>
                  <a:gd name="connsiteX1090" fmla="*/ 8350 w 10000"/>
                  <a:gd name="connsiteY1090" fmla="*/ 7709 h 10000"/>
                  <a:gd name="connsiteX1091" fmla="*/ 8339 w 10000"/>
                  <a:gd name="connsiteY1091" fmla="*/ 7740 h 10000"/>
                  <a:gd name="connsiteX1092" fmla="*/ 8328 w 10000"/>
                  <a:gd name="connsiteY1092" fmla="*/ 7772 h 10000"/>
                  <a:gd name="connsiteX1093" fmla="*/ 8317 w 10000"/>
                  <a:gd name="connsiteY1093" fmla="*/ 7785 h 10000"/>
                  <a:gd name="connsiteX1094" fmla="*/ 8292 w 10000"/>
                  <a:gd name="connsiteY1094" fmla="*/ 7812 h 10000"/>
                  <a:gd name="connsiteX1095" fmla="*/ 8284 w 10000"/>
                  <a:gd name="connsiteY1095" fmla="*/ 7817 h 10000"/>
                  <a:gd name="connsiteX1096" fmla="*/ 8270 w 10000"/>
                  <a:gd name="connsiteY1096" fmla="*/ 7857 h 10000"/>
                  <a:gd name="connsiteX1097" fmla="*/ 8251 w 10000"/>
                  <a:gd name="connsiteY1097" fmla="*/ 7916 h 10000"/>
                  <a:gd name="connsiteX1098" fmla="*/ 8223 w 10000"/>
                  <a:gd name="connsiteY1098" fmla="*/ 8002 h 10000"/>
                  <a:gd name="connsiteX1099" fmla="*/ 8206 w 10000"/>
                  <a:gd name="connsiteY1099" fmla="*/ 8051 h 10000"/>
                  <a:gd name="connsiteX1100" fmla="*/ 8198 w 10000"/>
                  <a:gd name="connsiteY1100" fmla="*/ 8056 h 10000"/>
                  <a:gd name="connsiteX1101" fmla="*/ 8179 w 10000"/>
                  <a:gd name="connsiteY1101" fmla="*/ 8065 h 10000"/>
                  <a:gd name="connsiteX1102" fmla="*/ 8140 w 10000"/>
                  <a:gd name="connsiteY1102" fmla="*/ 8074 h 10000"/>
                  <a:gd name="connsiteX1103" fmla="*/ 8102 w 10000"/>
                  <a:gd name="connsiteY1103" fmla="*/ 8088 h 10000"/>
                  <a:gd name="connsiteX1104" fmla="*/ 8068 w 10000"/>
                  <a:gd name="connsiteY1104" fmla="*/ 8092 h 10000"/>
                  <a:gd name="connsiteX1105" fmla="*/ 8057 w 10000"/>
                  <a:gd name="connsiteY1105" fmla="*/ 8101 h 10000"/>
                  <a:gd name="connsiteX1106" fmla="*/ 8057 w 10000"/>
                  <a:gd name="connsiteY1106" fmla="*/ 8128 h 10000"/>
                  <a:gd name="connsiteX1107" fmla="*/ 8052 w 10000"/>
                  <a:gd name="connsiteY1107" fmla="*/ 8160 h 10000"/>
                  <a:gd name="connsiteX1108" fmla="*/ 8046 w 10000"/>
                  <a:gd name="connsiteY1108" fmla="*/ 8155 h 10000"/>
                  <a:gd name="connsiteX1109" fmla="*/ 8038 w 10000"/>
                  <a:gd name="connsiteY1109" fmla="*/ 8146 h 10000"/>
                  <a:gd name="connsiteX1110" fmla="*/ 8038 w 10000"/>
                  <a:gd name="connsiteY1110" fmla="*/ 8142 h 10000"/>
                  <a:gd name="connsiteX1111" fmla="*/ 8035 w 10000"/>
                  <a:gd name="connsiteY1111" fmla="*/ 8115 h 10000"/>
                  <a:gd name="connsiteX1112" fmla="*/ 8030 w 10000"/>
                  <a:gd name="connsiteY1112" fmla="*/ 8088 h 10000"/>
                  <a:gd name="connsiteX1113" fmla="*/ 8019 w 10000"/>
                  <a:gd name="connsiteY1113" fmla="*/ 8078 h 10000"/>
                  <a:gd name="connsiteX1114" fmla="*/ 8013 w 10000"/>
                  <a:gd name="connsiteY1114" fmla="*/ 8088 h 10000"/>
                  <a:gd name="connsiteX1115" fmla="*/ 7994 w 10000"/>
                  <a:gd name="connsiteY1115" fmla="*/ 8119 h 10000"/>
                  <a:gd name="connsiteX1116" fmla="*/ 7977 w 10000"/>
                  <a:gd name="connsiteY1116" fmla="*/ 8146 h 10000"/>
                  <a:gd name="connsiteX1117" fmla="*/ 7955 w 10000"/>
                  <a:gd name="connsiteY1117" fmla="*/ 8173 h 10000"/>
                  <a:gd name="connsiteX1118" fmla="*/ 7933 w 10000"/>
                  <a:gd name="connsiteY1118" fmla="*/ 8200 h 10000"/>
                  <a:gd name="connsiteX1119" fmla="*/ 7922 w 10000"/>
                  <a:gd name="connsiteY1119" fmla="*/ 8236 h 10000"/>
                  <a:gd name="connsiteX1120" fmla="*/ 7908 w 10000"/>
                  <a:gd name="connsiteY1120" fmla="*/ 8286 h 10000"/>
                  <a:gd name="connsiteX1121" fmla="*/ 7914 w 10000"/>
                  <a:gd name="connsiteY1121" fmla="*/ 8290 h 10000"/>
                  <a:gd name="connsiteX1122" fmla="*/ 7917 w 10000"/>
                  <a:gd name="connsiteY1122" fmla="*/ 8300 h 10000"/>
                  <a:gd name="connsiteX1123" fmla="*/ 7925 w 10000"/>
                  <a:gd name="connsiteY1123" fmla="*/ 8313 h 10000"/>
                  <a:gd name="connsiteX1124" fmla="*/ 7939 w 10000"/>
                  <a:gd name="connsiteY1124" fmla="*/ 8331 h 10000"/>
                  <a:gd name="connsiteX1125" fmla="*/ 7947 w 10000"/>
                  <a:gd name="connsiteY1125" fmla="*/ 8345 h 10000"/>
                  <a:gd name="connsiteX1126" fmla="*/ 7961 w 10000"/>
                  <a:gd name="connsiteY1126" fmla="*/ 8367 h 10000"/>
                  <a:gd name="connsiteX1127" fmla="*/ 7969 w 10000"/>
                  <a:gd name="connsiteY1127" fmla="*/ 8381 h 10000"/>
                  <a:gd name="connsiteX1128" fmla="*/ 7972 w 10000"/>
                  <a:gd name="connsiteY1128" fmla="*/ 8394 h 10000"/>
                  <a:gd name="connsiteX1129" fmla="*/ 7977 w 10000"/>
                  <a:gd name="connsiteY1129" fmla="*/ 8421 h 10000"/>
                  <a:gd name="connsiteX1130" fmla="*/ 7986 w 10000"/>
                  <a:gd name="connsiteY1130" fmla="*/ 8444 h 10000"/>
                  <a:gd name="connsiteX1131" fmla="*/ 7997 w 10000"/>
                  <a:gd name="connsiteY1131" fmla="*/ 8471 h 10000"/>
                  <a:gd name="connsiteX1132" fmla="*/ 7964 w 10000"/>
                  <a:gd name="connsiteY1132" fmla="*/ 8561 h 10000"/>
                  <a:gd name="connsiteX1133" fmla="*/ 7889 w 10000"/>
                  <a:gd name="connsiteY1133" fmla="*/ 8579 h 10000"/>
                  <a:gd name="connsiteX1134" fmla="*/ 7864 w 10000"/>
                  <a:gd name="connsiteY1134" fmla="*/ 8561 h 10000"/>
                  <a:gd name="connsiteX1135" fmla="*/ 7834 w 10000"/>
                  <a:gd name="connsiteY1135" fmla="*/ 8525 h 10000"/>
                  <a:gd name="connsiteX1136" fmla="*/ 7801 w 10000"/>
                  <a:gd name="connsiteY1136" fmla="*/ 8498 h 10000"/>
                  <a:gd name="connsiteX1137" fmla="*/ 7776 w 10000"/>
                  <a:gd name="connsiteY1137" fmla="*/ 8484 h 10000"/>
                  <a:gd name="connsiteX1138" fmla="*/ 7765 w 10000"/>
                  <a:gd name="connsiteY1138" fmla="*/ 8502 h 10000"/>
                  <a:gd name="connsiteX1139" fmla="*/ 7754 w 10000"/>
                  <a:gd name="connsiteY1139" fmla="*/ 8530 h 10000"/>
                  <a:gd name="connsiteX1140" fmla="*/ 7737 w 10000"/>
                  <a:gd name="connsiteY1140" fmla="*/ 8575 h 10000"/>
                  <a:gd name="connsiteX1141" fmla="*/ 7724 w 10000"/>
                  <a:gd name="connsiteY1141" fmla="*/ 8588 h 10000"/>
                  <a:gd name="connsiteX1142" fmla="*/ 7699 w 10000"/>
                  <a:gd name="connsiteY1142" fmla="*/ 8602 h 10000"/>
                  <a:gd name="connsiteX1143" fmla="*/ 7666 w 10000"/>
                  <a:gd name="connsiteY1143" fmla="*/ 8633 h 10000"/>
                  <a:gd name="connsiteX1144" fmla="*/ 7666 w 10000"/>
                  <a:gd name="connsiteY1144" fmla="*/ 8647 h 10000"/>
                  <a:gd name="connsiteX1145" fmla="*/ 7668 w 10000"/>
                  <a:gd name="connsiteY1145" fmla="*/ 8674 h 10000"/>
                  <a:gd name="connsiteX1146" fmla="*/ 7679 w 10000"/>
                  <a:gd name="connsiteY1146" fmla="*/ 8746 h 10000"/>
                  <a:gd name="connsiteX1147" fmla="*/ 7679 w 10000"/>
                  <a:gd name="connsiteY1147" fmla="*/ 8791 h 10000"/>
                  <a:gd name="connsiteX1148" fmla="*/ 7679 w 10000"/>
                  <a:gd name="connsiteY1148" fmla="*/ 8832 h 10000"/>
                  <a:gd name="connsiteX1149" fmla="*/ 7688 w 10000"/>
                  <a:gd name="connsiteY1149" fmla="*/ 8868 h 10000"/>
                  <a:gd name="connsiteX1150" fmla="*/ 7602 w 10000"/>
                  <a:gd name="connsiteY1150" fmla="*/ 8890 h 10000"/>
                  <a:gd name="connsiteX1151" fmla="*/ 7602 w 10000"/>
                  <a:gd name="connsiteY1151" fmla="*/ 8908 h 10000"/>
                  <a:gd name="connsiteX1152" fmla="*/ 7602 w 10000"/>
                  <a:gd name="connsiteY1152" fmla="*/ 8963 h 10000"/>
                  <a:gd name="connsiteX1153" fmla="*/ 7591 w 10000"/>
                  <a:gd name="connsiteY1153" fmla="*/ 8963 h 10000"/>
                  <a:gd name="connsiteX1154" fmla="*/ 7577 w 10000"/>
                  <a:gd name="connsiteY1154" fmla="*/ 8949 h 10000"/>
                  <a:gd name="connsiteX1155" fmla="*/ 7552 w 10000"/>
                  <a:gd name="connsiteY1155" fmla="*/ 8922 h 10000"/>
                  <a:gd name="connsiteX1156" fmla="*/ 7539 w 10000"/>
                  <a:gd name="connsiteY1156" fmla="*/ 8895 h 10000"/>
                  <a:gd name="connsiteX1157" fmla="*/ 7514 w 10000"/>
                  <a:gd name="connsiteY1157" fmla="*/ 8859 h 10000"/>
                  <a:gd name="connsiteX1158" fmla="*/ 7489 w 10000"/>
                  <a:gd name="connsiteY1158" fmla="*/ 8841 h 10000"/>
                  <a:gd name="connsiteX1159" fmla="*/ 7467 w 10000"/>
                  <a:gd name="connsiteY1159" fmla="*/ 8832 h 10000"/>
                  <a:gd name="connsiteX1160" fmla="*/ 7459 w 10000"/>
                  <a:gd name="connsiteY1160" fmla="*/ 8827 h 10000"/>
                  <a:gd name="connsiteX1161" fmla="*/ 7442 w 10000"/>
                  <a:gd name="connsiteY1161" fmla="*/ 8827 h 10000"/>
                  <a:gd name="connsiteX1162" fmla="*/ 7425 w 10000"/>
                  <a:gd name="connsiteY1162" fmla="*/ 8827 h 10000"/>
                  <a:gd name="connsiteX1163" fmla="*/ 7406 w 10000"/>
                  <a:gd name="connsiteY1163" fmla="*/ 8827 h 10000"/>
                  <a:gd name="connsiteX1164" fmla="*/ 7379 w 10000"/>
                  <a:gd name="connsiteY1164" fmla="*/ 8827 h 10000"/>
                  <a:gd name="connsiteX1165" fmla="*/ 7359 w 10000"/>
                  <a:gd name="connsiteY1165" fmla="*/ 8827 h 10000"/>
                  <a:gd name="connsiteX1166" fmla="*/ 7334 w 10000"/>
                  <a:gd name="connsiteY1166" fmla="*/ 8827 h 10000"/>
                  <a:gd name="connsiteX1167" fmla="*/ 7318 w 10000"/>
                  <a:gd name="connsiteY1167" fmla="*/ 8827 h 10000"/>
                  <a:gd name="connsiteX1168" fmla="*/ 7290 w 10000"/>
                  <a:gd name="connsiteY1168" fmla="*/ 8827 h 10000"/>
                  <a:gd name="connsiteX1169" fmla="*/ 7265 w 10000"/>
                  <a:gd name="connsiteY1169" fmla="*/ 8832 h 10000"/>
                  <a:gd name="connsiteX1170" fmla="*/ 7254 w 10000"/>
                  <a:gd name="connsiteY1170" fmla="*/ 8832 h 10000"/>
                  <a:gd name="connsiteX1171" fmla="*/ 7249 w 10000"/>
                  <a:gd name="connsiteY1171" fmla="*/ 8845 h 10000"/>
                  <a:gd name="connsiteX1172" fmla="*/ 7246 w 10000"/>
                  <a:gd name="connsiteY1172" fmla="*/ 8859 h 10000"/>
                  <a:gd name="connsiteX1173" fmla="*/ 7241 w 10000"/>
                  <a:gd name="connsiteY1173" fmla="*/ 8881 h 10000"/>
                  <a:gd name="connsiteX1174" fmla="*/ 7238 w 10000"/>
                  <a:gd name="connsiteY1174" fmla="*/ 8917 h 10000"/>
                  <a:gd name="connsiteX1175" fmla="*/ 7238 w 10000"/>
                  <a:gd name="connsiteY1175" fmla="*/ 8935 h 10000"/>
                  <a:gd name="connsiteX1176" fmla="*/ 7224 w 10000"/>
                  <a:gd name="connsiteY1176" fmla="*/ 8935 h 10000"/>
                  <a:gd name="connsiteX1177" fmla="*/ 7205 w 10000"/>
                  <a:gd name="connsiteY1177" fmla="*/ 8935 h 10000"/>
                  <a:gd name="connsiteX1178" fmla="*/ 7183 w 10000"/>
                  <a:gd name="connsiteY1178" fmla="*/ 8931 h 10000"/>
                  <a:gd name="connsiteX1179" fmla="*/ 7169 w 10000"/>
                  <a:gd name="connsiteY1179" fmla="*/ 8931 h 10000"/>
                  <a:gd name="connsiteX1180" fmla="*/ 7150 w 10000"/>
                  <a:gd name="connsiteY1180" fmla="*/ 8931 h 10000"/>
                  <a:gd name="connsiteX1181" fmla="*/ 7136 w 10000"/>
                  <a:gd name="connsiteY1181" fmla="*/ 8917 h 10000"/>
                  <a:gd name="connsiteX1182" fmla="*/ 7136 w 10000"/>
                  <a:gd name="connsiteY1182" fmla="*/ 8895 h 10000"/>
                  <a:gd name="connsiteX1183" fmla="*/ 7141 w 10000"/>
                  <a:gd name="connsiteY1183" fmla="*/ 8890 h 10000"/>
                  <a:gd name="connsiteX1184" fmla="*/ 7166 w 10000"/>
                  <a:gd name="connsiteY1184" fmla="*/ 8854 h 10000"/>
                  <a:gd name="connsiteX1185" fmla="*/ 7177 w 10000"/>
                  <a:gd name="connsiteY1185" fmla="*/ 8832 h 10000"/>
                  <a:gd name="connsiteX1186" fmla="*/ 7185 w 10000"/>
                  <a:gd name="connsiteY1186" fmla="*/ 8814 h 10000"/>
                  <a:gd name="connsiteX1187" fmla="*/ 7199 w 10000"/>
                  <a:gd name="connsiteY1187" fmla="*/ 8787 h 10000"/>
                  <a:gd name="connsiteX1188" fmla="*/ 7205 w 10000"/>
                  <a:gd name="connsiteY1188" fmla="*/ 8773 h 10000"/>
                  <a:gd name="connsiteX1189" fmla="*/ 7213 w 10000"/>
                  <a:gd name="connsiteY1189" fmla="*/ 8701 h 10000"/>
                  <a:gd name="connsiteX1190" fmla="*/ 7216 w 10000"/>
                  <a:gd name="connsiteY1190" fmla="*/ 8683 h 10000"/>
                  <a:gd name="connsiteX1191" fmla="*/ 7221 w 10000"/>
                  <a:gd name="connsiteY1191" fmla="*/ 8656 h 10000"/>
                  <a:gd name="connsiteX1192" fmla="*/ 7221 w 10000"/>
                  <a:gd name="connsiteY1192" fmla="*/ 8633 h 10000"/>
                  <a:gd name="connsiteX1193" fmla="*/ 7221 w 10000"/>
                  <a:gd name="connsiteY1193" fmla="*/ 8615 h 10000"/>
                  <a:gd name="connsiteX1194" fmla="*/ 7221 w 10000"/>
                  <a:gd name="connsiteY1194" fmla="*/ 8593 h 10000"/>
                  <a:gd name="connsiteX1195" fmla="*/ 7221 w 10000"/>
                  <a:gd name="connsiteY1195" fmla="*/ 8566 h 10000"/>
                  <a:gd name="connsiteX1196" fmla="*/ 7224 w 10000"/>
                  <a:gd name="connsiteY1196" fmla="*/ 8561 h 10000"/>
                  <a:gd name="connsiteX1197" fmla="*/ 7238 w 10000"/>
                  <a:gd name="connsiteY1197" fmla="*/ 8543 h 10000"/>
                  <a:gd name="connsiteX1198" fmla="*/ 7241 w 10000"/>
                  <a:gd name="connsiteY1198" fmla="*/ 8530 h 10000"/>
                  <a:gd name="connsiteX1199" fmla="*/ 7249 w 10000"/>
                  <a:gd name="connsiteY1199" fmla="*/ 8512 h 10000"/>
                  <a:gd name="connsiteX1200" fmla="*/ 7249 w 10000"/>
                  <a:gd name="connsiteY1200" fmla="*/ 8502 h 10000"/>
                  <a:gd name="connsiteX1201" fmla="*/ 7249 w 10000"/>
                  <a:gd name="connsiteY1201" fmla="*/ 8475 h 10000"/>
                  <a:gd name="connsiteX1202" fmla="*/ 7246 w 10000"/>
                  <a:gd name="connsiteY1202" fmla="*/ 8457 h 10000"/>
                  <a:gd name="connsiteX1203" fmla="*/ 7241 w 10000"/>
                  <a:gd name="connsiteY1203" fmla="*/ 8444 h 10000"/>
                  <a:gd name="connsiteX1204" fmla="*/ 7232 w 10000"/>
                  <a:gd name="connsiteY1204" fmla="*/ 8435 h 10000"/>
                  <a:gd name="connsiteX1205" fmla="*/ 7224 w 10000"/>
                  <a:gd name="connsiteY1205" fmla="*/ 8430 h 10000"/>
                  <a:gd name="connsiteX1206" fmla="*/ 7208 w 10000"/>
                  <a:gd name="connsiteY1206" fmla="*/ 8408 h 10000"/>
                  <a:gd name="connsiteX1207" fmla="*/ 7199 w 10000"/>
                  <a:gd name="connsiteY1207" fmla="*/ 8403 h 10000"/>
                  <a:gd name="connsiteX1208" fmla="*/ 7205 w 10000"/>
                  <a:gd name="connsiteY1208" fmla="*/ 8372 h 10000"/>
                  <a:gd name="connsiteX1209" fmla="*/ 7208 w 10000"/>
                  <a:gd name="connsiteY1209" fmla="*/ 8354 h 10000"/>
                  <a:gd name="connsiteX1210" fmla="*/ 7213 w 10000"/>
                  <a:gd name="connsiteY1210" fmla="*/ 8345 h 10000"/>
                  <a:gd name="connsiteX1211" fmla="*/ 7224 w 10000"/>
                  <a:gd name="connsiteY1211" fmla="*/ 8331 h 10000"/>
                  <a:gd name="connsiteX1212" fmla="*/ 7238 w 10000"/>
                  <a:gd name="connsiteY1212" fmla="*/ 8313 h 10000"/>
                  <a:gd name="connsiteX1213" fmla="*/ 7241 w 10000"/>
                  <a:gd name="connsiteY1213" fmla="*/ 8304 h 10000"/>
                  <a:gd name="connsiteX1214" fmla="*/ 7254 w 10000"/>
                  <a:gd name="connsiteY1214" fmla="*/ 8286 h 10000"/>
                  <a:gd name="connsiteX1215" fmla="*/ 7265 w 10000"/>
                  <a:gd name="connsiteY1215" fmla="*/ 8272 h 10000"/>
                  <a:gd name="connsiteX1216" fmla="*/ 7271 w 10000"/>
                  <a:gd name="connsiteY1216" fmla="*/ 8263 h 10000"/>
                  <a:gd name="connsiteX1217" fmla="*/ 7279 w 10000"/>
                  <a:gd name="connsiteY1217" fmla="*/ 8245 h 10000"/>
                  <a:gd name="connsiteX1218" fmla="*/ 7274 w 10000"/>
                  <a:gd name="connsiteY1218" fmla="*/ 8223 h 10000"/>
                  <a:gd name="connsiteX1219" fmla="*/ 7265 w 10000"/>
                  <a:gd name="connsiteY1219" fmla="*/ 8200 h 10000"/>
                  <a:gd name="connsiteX1220" fmla="*/ 7263 w 10000"/>
                  <a:gd name="connsiteY1220" fmla="*/ 8187 h 10000"/>
                  <a:gd name="connsiteX1221" fmla="*/ 7257 w 10000"/>
                  <a:gd name="connsiteY1221" fmla="*/ 8187 h 10000"/>
                  <a:gd name="connsiteX1222" fmla="*/ 7254 w 10000"/>
                  <a:gd name="connsiteY1222" fmla="*/ 8196 h 10000"/>
                  <a:gd name="connsiteX1223" fmla="*/ 7246 w 10000"/>
                  <a:gd name="connsiteY1223" fmla="*/ 8209 h 10000"/>
                  <a:gd name="connsiteX1224" fmla="*/ 7241 w 10000"/>
                  <a:gd name="connsiteY1224" fmla="*/ 8209 h 10000"/>
                  <a:gd name="connsiteX1225" fmla="*/ 7238 w 10000"/>
                  <a:gd name="connsiteY1225" fmla="*/ 8214 h 10000"/>
                  <a:gd name="connsiteX1226" fmla="*/ 7221 w 10000"/>
                  <a:gd name="connsiteY1226" fmla="*/ 8173 h 10000"/>
                  <a:gd name="connsiteX1227" fmla="*/ 7185 w 10000"/>
                  <a:gd name="connsiteY1227" fmla="*/ 8106 h 10000"/>
                  <a:gd name="connsiteX1228" fmla="*/ 7174 w 10000"/>
                  <a:gd name="connsiteY1228" fmla="*/ 8078 h 10000"/>
                  <a:gd name="connsiteX1229" fmla="*/ 7169 w 10000"/>
                  <a:gd name="connsiteY1229" fmla="*/ 8056 h 10000"/>
                  <a:gd name="connsiteX1230" fmla="*/ 7166 w 10000"/>
                  <a:gd name="connsiteY1230" fmla="*/ 8042 h 10000"/>
                  <a:gd name="connsiteX1231" fmla="*/ 7161 w 10000"/>
                  <a:gd name="connsiteY1231" fmla="*/ 8051 h 10000"/>
                  <a:gd name="connsiteX1232" fmla="*/ 7158 w 10000"/>
                  <a:gd name="connsiteY1232" fmla="*/ 8051 h 10000"/>
                  <a:gd name="connsiteX1233" fmla="*/ 7141 w 10000"/>
                  <a:gd name="connsiteY1233" fmla="*/ 8056 h 10000"/>
                  <a:gd name="connsiteX1234" fmla="*/ 7116 w 10000"/>
                  <a:gd name="connsiteY1234" fmla="*/ 8051 h 10000"/>
                  <a:gd name="connsiteX1235" fmla="*/ 7094 w 10000"/>
                  <a:gd name="connsiteY1235" fmla="*/ 8051 h 10000"/>
                  <a:gd name="connsiteX1236" fmla="*/ 7081 w 10000"/>
                  <a:gd name="connsiteY1236" fmla="*/ 8011 h 10000"/>
                  <a:gd name="connsiteX1237" fmla="*/ 7081 w 10000"/>
                  <a:gd name="connsiteY1237" fmla="*/ 8002 h 10000"/>
                  <a:gd name="connsiteX1238" fmla="*/ 7078 w 10000"/>
                  <a:gd name="connsiteY1238" fmla="*/ 7984 h 10000"/>
                  <a:gd name="connsiteX1239" fmla="*/ 7072 w 10000"/>
                  <a:gd name="connsiteY1239" fmla="*/ 7970 h 10000"/>
                  <a:gd name="connsiteX1240" fmla="*/ 7045 w 10000"/>
                  <a:gd name="connsiteY1240" fmla="*/ 7948 h 10000"/>
                  <a:gd name="connsiteX1241" fmla="*/ 7020 w 10000"/>
                  <a:gd name="connsiteY1241" fmla="*/ 7957 h 10000"/>
                  <a:gd name="connsiteX1242" fmla="*/ 7001 w 10000"/>
                  <a:gd name="connsiteY1242" fmla="*/ 7970 h 10000"/>
                  <a:gd name="connsiteX1243" fmla="*/ 6981 w 10000"/>
                  <a:gd name="connsiteY1243" fmla="*/ 7984 h 10000"/>
                  <a:gd name="connsiteX1244" fmla="*/ 6976 w 10000"/>
                  <a:gd name="connsiteY1244" fmla="*/ 7984 h 10000"/>
                  <a:gd name="connsiteX1245" fmla="*/ 6973 w 10000"/>
                  <a:gd name="connsiteY1245" fmla="*/ 7984 h 10000"/>
                  <a:gd name="connsiteX1246" fmla="*/ 6959 w 10000"/>
                  <a:gd name="connsiteY1246" fmla="*/ 7984 h 10000"/>
                  <a:gd name="connsiteX1247" fmla="*/ 6948 w 10000"/>
                  <a:gd name="connsiteY1247" fmla="*/ 7961 h 10000"/>
                  <a:gd name="connsiteX1248" fmla="*/ 6934 w 10000"/>
                  <a:gd name="connsiteY1248" fmla="*/ 7943 h 10000"/>
                  <a:gd name="connsiteX1249" fmla="*/ 6932 w 10000"/>
                  <a:gd name="connsiteY1249" fmla="*/ 7943 h 10000"/>
                  <a:gd name="connsiteX1250" fmla="*/ 6918 w 10000"/>
                  <a:gd name="connsiteY1250" fmla="*/ 7961 h 10000"/>
                  <a:gd name="connsiteX1251" fmla="*/ 6904 w 10000"/>
                  <a:gd name="connsiteY1251" fmla="*/ 7975 h 10000"/>
                  <a:gd name="connsiteX1252" fmla="*/ 6896 w 10000"/>
                  <a:gd name="connsiteY1252" fmla="*/ 7997 h 10000"/>
                  <a:gd name="connsiteX1253" fmla="*/ 6887 w 10000"/>
                  <a:gd name="connsiteY1253" fmla="*/ 8002 h 10000"/>
                  <a:gd name="connsiteX1254" fmla="*/ 6879 w 10000"/>
                  <a:gd name="connsiteY1254" fmla="*/ 8011 h 10000"/>
                  <a:gd name="connsiteX1255" fmla="*/ 6868 w 10000"/>
                  <a:gd name="connsiteY1255" fmla="*/ 8015 h 10000"/>
                  <a:gd name="connsiteX1256" fmla="*/ 6852 w 10000"/>
                  <a:gd name="connsiteY1256" fmla="*/ 8024 h 10000"/>
                  <a:gd name="connsiteX1257" fmla="*/ 6813 w 10000"/>
                  <a:gd name="connsiteY1257" fmla="*/ 8042 h 10000"/>
                  <a:gd name="connsiteX1258" fmla="*/ 6780 w 10000"/>
                  <a:gd name="connsiteY1258" fmla="*/ 8065 h 10000"/>
                  <a:gd name="connsiteX1259" fmla="*/ 6763 w 10000"/>
                  <a:gd name="connsiteY1259" fmla="*/ 8078 h 10000"/>
                  <a:gd name="connsiteX1260" fmla="*/ 6755 w 10000"/>
                  <a:gd name="connsiteY1260" fmla="*/ 8088 h 10000"/>
                  <a:gd name="connsiteX1261" fmla="*/ 6716 w 10000"/>
                  <a:gd name="connsiteY1261" fmla="*/ 8119 h 10000"/>
                  <a:gd name="connsiteX1262" fmla="*/ 6711 w 10000"/>
                  <a:gd name="connsiteY1262" fmla="*/ 8128 h 10000"/>
                  <a:gd name="connsiteX1263" fmla="*/ 6711 w 10000"/>
                  <a:gd name="connsiteY1263" fmla="*/ 8169 h 10000"/>
                  <a:gd name="connsiteX1264" fmla="*/ 6711 w 10000"/>
                  <a:gd name="connsiteY1264" fmla="*/ 8173 h 10000"/>
                  <a:gd name="connsiteX1265" fmla="*/ 6716 w 10000"/>
                  <a:gd name="connsiteY1265" fmla="*/ 8200 h 10000"/>
                  <a:gd name="connsiteX1266" fmla="*/ 6708 w 10000"/>
                  <a:gd name="connsiteY1266" fmla="*/ 8223 h 10000"/>
                  <a:gd name="connsiteX1267" fmla="*/ 6708 w 10000"/>
                  <a:gd name="connsiteY1267" fmla="*/ 8236 h 10000"/>
                  <a:gd name="connsiteX1268" fmla="*/ 6708 w 10000"/>
                  <a:gd name="connsiteY1268" fmla="*/ 8272 h 10000"/>
                  <a:gd name="connsiteX1269" fmla="*/ 6711 w 10000"/>
                  <a:gd name="connsiteY1269" fmla="*/ 8290 h 10000"/>
                  <a:gd name="connsiteX1270" fmla="*/ 6716 w 10000"/>
                  <a:gd name="connsiteY1270" fmla="*/ 8304 h 10000"/>
                  <a:gd name="connsiteX1271" fmla="*/ 6711 w 10000"/>
                  <a:gd name="connsiteY1271" fmla="*/ 8313 h 10000"/>
                  <a:gd name="connsiteX1272" fmla="*/ 6683 w 10000"/>
                  <a:gd name="connsiteY1272" fmla="*/ 8318 h 10000"/>
                  <a:gd name="connsiteX1273" fmla="*/ 6661 w 10000"/>
                  <a:gd name="connsiteY1273" fmla="*/ 8327 h 10000"/>
                  <a:gd name="connsiteX1274" fmla="*/ 6631 w 10000"/>
                  <a:gd name="connsiteY1274" fmla="*/ 8327 h 10000"/>
                  <a:gd name="connsiteX1275" fmla="*/ 6611 w 10000"/>
                  <a:gd name="connsiteY1275" fmla="*/ 8327 h 10000"/>
                  <a:gd name="connsiteX1276" fmla="*/ 6598 w 10000"/>
                  <a:gd name="connsiteY1276" fmla="*/ 8327 h 10000"/>
                  <a:gd name="connsiteX1277" fmla="*/ 6595 w 10000"/>
                  <a:gd name="connsiteY1277" fmla="*/ 8340 h 10000"/>
                  <a:gd name="connsiteX1278" fmla="*/ 6587 w 10000"/>
                  <a:gd name="connsiteY1278" fmla="*/ 8358 h 10000"/>
                  <a:gd name="connsiteX1279" fmla="*/ 6578 w 10000"/>
                  <a:gd name="connsiteY1279" fmla="*/ 8408 h 10000"/>
                  <a:gd name="connsiteX1280" fmla="*/ 6578 w 10000"/>
                  <a:gd name="connsiteY1280" fmla="*/ 8421 h 10000"/>
                  <a:gd name="connsiteX1281" fmla="*/ 6578 w 10000"/>
                  <a:gd name="connsiteY1281" fmla="*/ 8430 h 10000"/>
                  <a:gd name="connsiteX1282" fmla="*/ 6573 w 10000"/>
                  <a:gd name="connsiteY1282" fmla="*/ 8435 h 10000"/>
                  <a:gd name="connsiteX1283" fmla="*/ 6556 w 10000"/>
                  <a:gd name="connsiteY1283" fmla="*/ 8435 h 10000"/>
                  <a:gd name="connsiteX1284" fmla="*/ 6545 w 10000"/>
                  <a:gd name="connsiteY1284" fmla="*/ 8435 h 10000"/>
                  <a:gd name="connsiteX1285" fmla="*/ 6523 w 10000"/>
                  <a:gd name="connsiteY1285" fmla="*/ 8435 h 10000"/>
                  <a:gd name="connsiteX1286" fmla="*/ 6493 w 10000"/>
                  <a:gd name="connsiteY1286" fmla="*/ 8430 h 10000"/>
                  <a:gd name="connsiteX1287" fmla="*/ 6490 w 10000"/>
                  <a:gd name="connsiteY1287" fmla="*/ 8430 h 10000"/>
                  <a:gd name="connsiteX1288" fmla="*/ 6485 w 10000"/>
                  <a:gd name="connsiteY1288" fmla="*/ 8444 h 10000"/>
                  <a:gd name="connsiteX1289" fmla="*/ 6465 w 10000"/>
                  <a:gd name="connsiteY1289" fmla="*/ 8475 h 10000"/>
                  <a:gd name="connsiteX1290" fmla="*/ 6451 w 10000"/>
                  <a:gd name="connsiteY1290" fmla="*/ 8498 h 10000"/>
                  <a:gd name="connsiteX1291" fmla="*/ 6435 w 10000"/>
                  <a:gd name="connsiteY1291" fmla="*/ 8525 h 10000"/>
                  <a:gd name="connsiteX1292" fmla="*/ 6421 w 10000"/>
                  <a:gd name="connsiteY1292" fmla="*/ 8539 h 10000"/>
                  <a:gd name="connsiteX1293" fmla="*/ 6410 w 10000"/>
                  <a:gd name="connsiteY1293" fmla="*/ 8561 h 10000"/>
                  <a:gd name="connsiteX1294" fmla="*/ 6402 w 10000"/>
                  <a:gd name="connsiteY1294" fmla="*/ 8575 h 10000"/>
                  <a:gd name="connsiteX1295" fmla="*/ 6402 w 10000"/>
                  <a:gd name="connsiteY1295" fmla="*/ 8593 h 10000"/>
                  <a:gd name="connsiteX1296" fmla="*/ 6402 w 10000"/>
                  <a:gd name="connsiteY1296" fmla="*/ 8620 h 10000"/>
                  <a:gd name="connsiteX1297" fmla="*/ 6405 w 10000"/>
                  <a:gd name="connsiteY1297" fmla="*/ 8660 h 10000"/>
                  <a:gd name="connsiteX1298" fmla="*/ 6405 w 10000"/>
                  <a:gd name="connsiteY1298" fmla="*/ 8674 h 10000"/>
                  <a:gd name="connsiteX1299" fmla="*/ 6405 w 10000"/>
                  <a:gd name="connsiteY1299" fmla="*/ 8683 h 10000"/>
                  <a:gd name="connsiteX1300" fmla="*/ 6405 w 10000"/>
                  <a:gd name="connsiteY1300" fmla="*/ 8687 h 10000"/>
                  <a:gd name="connsiteX1301" fmla="*/ 6405 w 10000"/>
                  <a:gd name="connsiteY1301" fmla="*/ 8696 h 10000"/>
                  <a:gd name="connsiteX1302" fmla="*/ 6388 w 10000"/>
                  <a:gd name="connsiteY1302" fmla="*/ 8733 h 10000"/>
                  <a:gd name="connsiteX1303" fmla="*/ 6369 w 10000"/>
                  <a:gd name="connsiteY1303" fmla="*/ 8746 h 10000"/>
                  <a:gd name="connsiteX1304" fmla="*/ 6333 w 10000"/>
                  <a:gd name="connsiteY1304" fmla="*/ 8773 h 10000"/>
                  <a:gd name="connsiteX1305" fmla="*/ 6313 w 10000"/>
                  <a:gd name="connsiteY1305" fmla="*/ 8787 h 10000"/>
                  <a:gd name="connsiteX1306" fmla="*/ 6291 w 10000"/>
                  <a:gd name="connsiteY1306" fmla="*/ 8805 h 10000"/>
                  <a:gd name="connsiteX1307" fmla="*/ 6280 w 10000"/>
                  <a:gd name="connsiteY1307" fmla="*/ 8814 h 10000"/>
                  <a:gd name="connsiteX1308" fmla="*/ 6250 w 10000"/>
                  <a:gd name="connsiteY1308" fmla="*/ 8805 h 10000"/>
                  <a:gd name="connsiteX1309" fmla="*/ 6233 w 10000"/>
                  <a:gd name="connsiteY1309" fmla="*/ 8805 h 10000"/>
                  <a:gd name="connsiteX1310" fmla="*/ 6220 w 10000"/>
                  <a:gd name="connsiteY1310" fmla="*/ 8805 h 10000"/>
                  <a:gd name="connsiteX1311" fmla="*/ 6200 w 10000"/>
                  <a:gd name="connsiteY1311" fmla="*/ 8805 h 10000"/>
                  <a:gd name="connsiteX1312" fmla="*/ 6184 w 10000"/>
                  <a:gd name="connsiteY1312" fmla="*/ 8805 h 10000"/>
                  <a:gd name="connsiteX1313" fmla="*/ 6716 w 10000"/>
                  <a:gd name="connsiteY1313" fmla="*/ 6653 h 10000"/>
                  <a:gd name="connsiteX1314" fmla="*/ 6747 w 10000"/>
                  <a:gd name="connsiteY1314" fmla="*/ 6856 h 10000"/>
                  <a:gd name="connsiteX1315" fmla="*/ 6747 w 10000"/>
                  <a:gd name="connsiteY1315" fmla="*/ 6910 h 10000"/>
                  <a:gd name="connsiteX1316" fmla="*/ 6727 w 10000"/>
                  <a:gd name="connsiteY1316" fmla="*/ 6960 h 10000"/>
                  <a:gd name="connsiteX1317" fmla="*/ 6675 w 10000"/>
                  <a:gd name="connsiteY1317" fmla="*/ 7041 h 10000"/>
                  <a:gd name="connsiteX1318" fmla="*/ 6675 w 10000"/>
                  <a:gd name="connsiteY1318" fmla="*/ 7158 h 10000"/>
                  <a:gd name="connsiteX1319" fmla="*/ 6683 w 10000"/>
                  <a:gd name="connsiteY1319" fmla="*/ 7199 h 10000"/>
                  <a:gd name="connsiteX1320" fmla="*/ 6703 w 10000"/>
                  <a:gd name="connsiteY1320" fmla="*/ 7212 h 10000"/>
                  <a:gd name="connsiteX1321" fmla="*/ 6749 w 10000"/>
                  <a:gd name="connsiteY1321" fmla="*/ 7050 h 10000"/>
                  <a:gd name="connsiteX1322" fmla="*/ 6772 w 10000"/>
                  <a:gd name="connsiteY1322" fmla="*/ 6987 h 10000"/>
                  <a:gd name="connsiteX1323" fmla="*/ 6788 w 10000"/>
                  <a:gd name="connsiteY1323" fmla="*/ 6987 h 10000"/>
                  <a:gd name="connsiteX1324" fmla="*/ 6783 w 10000"/>
                  <a:gd name="connsiteY1324" fmla="*/ 7077 h 10000"/>
                  <a:gd name="connsiteX1325" fmla="*/ 6871 w 10000"/>
                  <a:gd name="connsiteY1325" fmla="*/ 6748 h 10000"/>
                  <a:gd name="connsiteX1326" fmla="*/ 6912 w 10000"/>
                  <a:gd name="connsiteY1326" fmla="*/ 6581 h 10000"/>
                  <a:gd name="connsiteX1327" fmla="*/ 6912 w 10000"/>
                  <a:gd name="connsiteY1327" fmla="*/ 6567 h 10000"/>
                  <a:gd name="connsiteX1328" fmla="*/ 6827 w 10000"/>
                  <a:gd name="connsiteY1328" fmla="*/ 6631 h 10000"/>
                  <a:gd name="connsiteX1329" fmla="*/ 6184 w 10000"/>
                  <a:gd name="connsiteY1329" fmla="*/ 8805 h 10000"/>
                  <a:gd name="connsiteX0" fmla="*/ 6184 w 10000"/>
                  <a:gd name="connsiteY0" fmla="*/ 8805 h 10000"/>
                  <a:gd name="connsiteX1" fmla="*/ 6175 w 10000"/>
                  <a:gd name="connsiteY1" fmla="*/ 8800 h 10000"/>
                  <a:gd name="connsiteX2" fmla="*/ 6167 w 10000"/>
                  <a:gd name="connsiteY2" fmla="*/ 8832 h 10000"/>
                  <a:gd name="connsiteX3" fmla="*/ 6167 w 10000"/>
                  <a:gd name="connsiteY3" fmla="*/ 8845 h 10000"/>
                  <a:gd name="connsiteX4" fmla="*/ 6140 w 10000"/>
                  <a:gd name="connsiteY4" fmla="*/ 8877 h 10000"/>
                  <a:gd name="connsiteX5" fmla="*/ 6098 w 10000"/>
                  <a:gd name="connsiteY5" fmla="*/ 8904 h 10000"/>
                  <a:gd name="connsiteX6" fmla="*/ 6090 w 10000"/>
                  <a:gd name="connsiteY6" fmla="*/ 8904 h 10000"/>
                  <a:gd name="connsiteX7" fmla="*/ 6082 w 10000"/>
                  <a:gd name="connsiteY7" fmla="*/ 8904 h 10000"/>
                  <a:gd name="connsiteX8" fmla="*/ 6082 w 10000"/>
                  <a:gd name="connsiteY8" fmla="*/ 8958 h 10000"/>
                  <a:gd name="connsiteX9" fmla="*/ 6082 w 10000"/>
                  <a:gd name="connsiteY9" fmla="*/ 8963 h 10000"/>
                  <a:gd name="connsiteX10" fmla="*/ 6079 w 10000"/>
                  <a:gd name="connsiteY10" fmla="*/ 9012 h 10000"/>
                  <a:gd name="connsiteX11" fmla="*/ 6073 w 10000"/>
                  <a:gd name="connsiteY11" fmla="*/ 9066 h 10000"/>
                  <a:gd name="connsiteX12" fmla="*/ 6073 w 10000"/>
                  <a:gd name="connsiteY12" fmla="*/ 9120 h 10000"/>
                  <a:gd name="connsiteX13" fmla="*/ 6073 w 10000"/>
                  <a:gd name="connsiteY13" fmla="*/ 9147 h 10000"/>
                  <a:gd name="connsiteX14" fmla="*/ 6073 w 10000"/>
                  <a:gd name="connsiteY14" fmla="*/ 9197 h 10000"/>
                  <a:gd name="connsiteX15" fmla="*/ 6068 w 10000"/>
                  <a:gd name="connsiteY15" fmla="*/ 9233 h 10000"/>
                  <a:gd name="connsiteX16" fmla="*/ 6065 w 10000"/>
                  <a:gd name="connsiteY16" fmla="*/ 9301 h 10000"/>
                  <a:gd name="connsiteX17" fmla="*/ 6065 w 10000"/>
                  <a:gd name="connsiteY17" fmla="*/ 9350 h 10000"/>
                  <a:gd name="connsiteX18" fmla="*/ 6060 w 10000"/>
                  <a:gd name="connsiteY18" fmla="*/ 9382 h 10000"/>
                  <a:gd name="connsiteX19" fmla="*/ 6060 w 10000"/>
                  <a:gd name="connsiteY19" fmla="*/ 9409 h 10000"/>
                  <a:gd name="connsiteX20" fmla="*/ 6051 w 10000"/>
                  <a:gd name="connsiteY20" fmla="*/ 9423 h 10000"/>
                  <a:gd name="connsiteX21" fmla="*/ 6049 w 10000"/>
                  <a:gd name="connsiteY21" fmla="*/ 9436 h 10000"/>
                  <a:gd name="connsiteX22" fmla="*/ 6035 w 10000"/>
                  <a:gd name="connsiteY22" fmla="*/ 9450 h 10000"/>
                  <a:gd name="connsiteX23" fmla="*/ 6026 w 10000"/>
                  <a:gd name="connsiteY23" fmla="*/ 9459 h 10000"/>
                  <a:gd name="connsiteX24" fmla="*/ 6018 w 10000"/>
                  <a:gd name="connsiteY24" fmla="*/ 9445 h 10000"/>
                  <a:gd name="connsiteX25" fmla="*/ 6007 w 10000"/>
                  <a:gd name="connsiteY25" fmla="*/ 9409 h 10000"/>
                  <a:gd name="connsiteX26" fmla="*/ 5985 w 10000"/>
                  <a:gd name="connsiteY26" fmla="*/ 9369 h 10000"/>
                  <a:gd name="connsiteX27" fmla="*/ 5969 w 10000"/>
                  <a:gd name="connsiteY27" fmla="*/ 9332 h 10000"/>
                  <a:gd name="connsiteX28" fmla="*/ 5955 w 10000"/>
                  <a:gd name="connsiteY28" fmla="*/ 9314 h 10000"/>
                  <a:gd name="connsiteX29" fmla="*/ 5952 w 10000"/>
                  <a:gd name="connsiteY29" fmla="*/ 9305 h 10000"/>
                  <a:gd name="connsiteX30" fmla="*/ 5935 w 10000"/>
                  <a:gd name="connsiteY30" fmla="*/ 9305 h 10000"/>
                  <a:gd name="connsiteX31" fmla="*/ 5922 w 10000"/>
                  <a:gd name="connsiteY31" fmla="*/ 9319 h 10000"/>
                  <a:gd name="connsiteX32" fmla="*/ 5913 w 10000"/>
                  <a:gd name="connsiteY32" fmla="*/ 9328 h 10000"/>
                  <a:gd name="connsiteX33" fmla="*/ 5905 w 10000"/>
                  <a:gd name="connsiteY33" fmla="*/ 9332 h 10000"/>
                  <a:gd name="connsiteX34" fmla="*/ 5897 w 10000"/>
                  <a:gd name="connsiteY34" fmla="*/ 9350 h 10000"/>
                  <a:gd name="connsiteX35" fmla="*/ 5875 w 10000"/>
                  <a:gd name="connsiteY35" fmla="*/ 9364 h 10000"/>
                  <a:gd name="connsiteX36" fmla="*/ 5850 w 10000"/>
                  <a:gd name="connsiteY36" fmla="*/ 9391 h 10000"/>
                  <a:gd name="connsiteX37" fmla="*/ 5833 w 10000"/>
                  <a:gd name="connsiteY37" fmla="*/ 9405 h 10000"/>
                  <a:gd name="connsiteX38" fmla="*/ 5822 w 10000"/>
                  <a:gd name="connsiteY38" fmla="*/ 9409 h 10000"/>
                  <a:gd name="connsiteX39" fmla="*/ 5800 w 10000"/>
                  <a:gd name="connsiteY39" fmla="*/ 9423 h 10000"/>
                  <a:gd name="connsiteX40" fmla="*/ 5784 w 10000"/>
                  <a:gd name="connsiteY40" fmla="*/ 9436 h 10000"/>
                  <a:gd name="connsiteX41" fmla="*/ 5767 w 10000"/>
                  <a:gd name="connsiteY41" fmla="*/ 9450 h 10000"/>
                  <a:gd name="connsiteX42" fmla="*/ 5751 w 10000"/>
                  <a:gd name="connsiteY42" fmla="*/ 9463 h 10000"/>
                  <a:gd name="connsiteX43" fmla="*/ 5745 w 10000"/>
                  <a:gd name="connsiteY43" fmla="*/ 9472 h 10000"/>
                  <a:gd name="connsiteX44" fmla="*/ 5751 w 10000"/>
                  <a:gd name="connsiteY44" fmla="*/ 9477 h 10000"/>
                  <a:gd name="connsiteX45" fmla="*/ 5762 w 10000"/>
                  <a:gd name="connsiteY45" fmla="*/ 9504 h 10000"/>
                  <a:gd name="connsiteX46" fmla="*/ 5767 w 10000"/>
                  <a:gd name="connsiteY46" fmla="*/ 9526 h 10000"/>
                  <a:gd name="connsiteX47" fmla="*/ 5784 w 10000"/>
                  <a:gd name="connsiteY47" fmla="*/ 9576 h 10000"/>
                  <a:gd name="connsiteX48" fmla="*/ 5797 w 10000"/>
                  <a:gd name="connsiteY48" fmla="*/ 9603 h 10000"/>
                  <a:gd name="connsiteX49" fmla="*/ 5808 w 10000"/>
                  <a:gd name="connsiteY49" fmla="*/ 9644 h 10000"/>
                  <a:gd name="connsiteX50" fmla="*/ 5822 w 10000"/>
                  <a:gd name="connsiteY50" fmla="*/ 9671 h 10000"/>
                  <a:gd name="connsiteX51" fmla="*/ 5825 w 10000"/>
                  <a:gd name="connsiteY51" fmla="*/ 9684 h 10000"/>
                  <a:gd name="connsiteX52" fmla="*/ 5831 w 10000"/>
                  <a:gd name="connsiteY52" fmla="*/ 9684 h 10000"/>
                  <a:gd name="connsiteX53" fmla="*/ 5825 w 10000"/>
                  <a:gd name="connsiteY53" fmla="*/ 9698 h 10000"/>
                  <a:gd name="connsiteX54" fmla="*/ 5806 w 10000"/>
                  <a:gd name="connsiteY54" fmla="*/ 9725 h 10000"/>
                  <a:gd name="connsiteX55" fmla="*/ 5792 w 10000"/>
                  <a:gd name="connsiteY55" fmla="*/ 9738 h 10000"/>
                  <a:gd name="connsiteX56" fmla="*/ 5737 w 10000"/>
                  <a:gd name="connsiteY56" fmla="*/ 9793 h 10000"/>
                  <a:gd name="connsiteX57" fmla="*/ 5728 w 10000"/>
                  <a:gd name="connsiteY57" fmla="*/ 9806 h 10000"/>
                  <a:gd name="connsiteX58" fmla="*/ 5712 w 10000"/>
                  <a:gd name="connsiteY58" fmla="*/ 9815 h 10000"/>
                  <a:gd name="connsiteX59" fmla="*/ 5690 w 10000"/>
                  <a:gd name="connsiteY59" fmla="*/ 9838 h 10000"/>
                  <a:gd name="connsiteX60" fmla="*/ 5679 w 10000"/>
                  <a:gd name="connsiteY60" fmla="*/ 9842 h 10000"/>
                  <a:gd name="connsiteX61" fmla="*/ 5665 w 10000"/>
                  <a:gd name="connsiteY61" fmla="*/ 9842 h 10000"/>
                  <a:gd name="connsiteX62" fmla="*/ 5648 w 10000"/>
                  <a:gd name="connsiteY62" fmla="*/ 9851 h 10000"/>
                  <a:gd name="connsiteX63" fmla="*/ 5621 w 10000"/>
                  <a:gd name="connsiteY63" fmla="*/ 9892 h 10000"/>
                  <a:gd name="connsiteX64" fmla="*/ 5544 w 10000"/>
                  <a:gd name="connsiteY64" fmla="*/ 9946 h 10000"/>
                  <a:gd name="connsiteX65" fmla="*/ 5406 w 10000"/>
                  <a:gd name="connsiteY65" fmla="*/ 10000 h 10000"/>
                  <a:gd name="connsiteX66" fmla="*/ 5350 w 10000"/>
                  <a:gd name="connsiteY66" fmla="*/ 9986 h 10000"/>
                  <a:gd name="connsiteX67" fmla="*/ 5342 w 10000"/>
                  <a:gd name="connsiteY67" fmla="*/ 9950 h 10000"/>
                  <a:gd name="connsiteX68" fmla="*/ 5342 w 10000"/>
                  <a:gd name="connsiteY68" fmla="*/ 9932 h 10000"/>
                  <a:gd name="connsiteX69" fmla="*/ 5342 w 10000"/>
                  <a:gd name="connsiteY69" fmla="*/ 9923 h 10000"/>
                  <a:gd name="connsiteX70" fmla="*/ 5342 w 10000"/>
                  <a:gd name="connsiteY70" fmla="*/ 9919 h 10000"/>
                  <a:gd name="connsiteX71" fmla="*/ 5348 w 10000"/>
                  <a:gd name="connsiteY71" fmla="*/ 9919 h 10000"/>
                  <a:gd name="connsiteX72" fmla="*/ 5348 w 10000"/>
                  <a:gd name="connsiteY72" fmla="*/ 9910 h 10000"/>
                  <a:gd name="connsiteX73" fmla="*/ 5350 w 10000"/>
                  <a:gd name="connsiteY73" fmla="*/ 9910 h 10000"/>
                  <a:gd name="connsiteX74" fmla="*/ 5350 w 10000"/>
                  <a:gd name="connsiteY74" fmla="*/ 9905 h 10000"/>
                  <a:gd name="connsiteX75" fmla="*/ 5356 w 10000"/>
                  <a:gd name="connsiteY75" fmla="*/ 9905 h 10000"/>
                  <a:gd name="connsiteX76" fmla="*/ 5356 w 10000"/>
                  <a:gd name="connsiteY76" fmla="*/ 9896 h 10000"/>
                  <a:gd name="connsiteX77" fmla="*/ 5359 w 10000"/>
                  <a:gd name="connsiteY77" fmla="*/ 9896 h 10000"/>
                  <a:gd name="connsiteX78" fmla="*/ 5359 w 10000"/>
                  <a:gd name="connsiteY78" fmla="*/ 9892 h 10000"/>
                  <a:gd name="connsiteX79" fmla="*/ 5364 w 10000"/>
                  <a:gd name="connsiteY79" fmla="*/ 9892 h 10000"/>
                  <a:gd name="connsiteX80" fmla="*/ 5364 w 10000"/>
                  <a:gd name="connsiteY80" fmla="*/ 9883 h 10000"/>
                  <a:gd name="connsiteX81" fmla="*/ 5359 w 10000"/>
                  <a:gd name="connsiteY81" fmla="*/ 9883 h 10000"/>
                  <a:gd name="connsiteX82" fmla="*/ 5359 w 10000"/>
                  <a:gd name="connsiteY82" fmla="*/ 9878 h 10000"/>
                  <a:gd name="connsiteX83" fmla="*/ 5359 w 10000"/>
                  <a:gd name="connsiteY83" fmla="*/ 9869 h 10000"/>
                  <a:gd name="connsiteX84" fmla="*/ 5356 w 10000"/>
                  <a:gd name="connsiteY84" fmla="*/ 9869 h 10000"/>
                  <a:gd name="connsiteX85" fmla="*/ 5356 w 10000"/>
                  <a:gd name="connsiteY85" fmla="*/ 9865 h 10000"/>
                  <a:gd name="connsiteX86" fmla="*/ 5350 w 10000"/>
                  <a:gd name="connsiteY86" fmla="*/ 9865 h 10000"/>
                  <a:gd name="connsiteX87" fmla="*/ 5350 w 10000"/>
                  <a:gd name="connsiteY87" fmla="*/ 9856 h 10000"/>
                  <a:gd name="connsiteX88" fmla="*/ 5348 w 10000"/>
                  <a:gd name="connsiteY88" fmla="*/ 9856 h 10000"/>
                  <a:gd name="connsiteX89" fmla="*/ 5348 w 10000"/>
                  <a:gd name="connsiteY89" fmla="*/ 9851 h 10000"/>
                  <a:gd name="connsiteX90" fmla="*/ 5348 w 10000"/>
                  <a:gd name="connsiteY90" fmla="*/ 9842 h 10000"/>
                  <a:gd name="connsiteX91" fmla="*/ 5348 w 10000"/>
                  <a:gd name="connsiteY91" fmla="*/ 9838 h 10000"/>
                  <a:gd name="connsiteX92" fmla="*/ 5348 w 10000"/>
                  <a:gd name="connsiteY92" fmla="*/ 9829 h 10000"/>
                  <a:gd name="connsiteX93" fmla="*/ 5348 w 10000"/>
                  <a:gd name="connsiteY93" fmla="*/ 9820 h 10000"/>
                  <a:gd name="connsiteX94" fmla="*/ 5348 w 10000"/>
                  <a:gd name="connsiteY94" fmla="*/ 9815 h 10000"/>
                  <a:gd name="connsiteX95" fmla="*/ 5348 w 10000"/>
                  <a:gd name="connsiteY95" fmla="*/ 9806 h 10000"/>
                  <a:gd name="connsiteX96" fmla="*/ 5350 w 10000"/>
                  <a:gd name="connsiteY96" fmla="*/ 9806 h 10000"/>
                  <a:gd name="connsiteX97" fmla="*/ 5350 w 10000"/>
                  <a:gd name="connsiteY97" fmla="*/ 9802 h 10000"/>
                  <a:gd name="connsiteX98" fmla="*/ 5350 w 10000"/>
                  <a:gd name="connsiteY98" fmla="*/ 9793 h 10000"/>
                  <a:gd name="connsiteX99" fmla="*/ 5356 w 10000"/>
                  <a:gd name="connsiteY99" fmla="*/ 9788 h 10000"/>
                  <a:gd name="connsiteX100" fmla="*/ 5356 w 10000"/>
                  <a:gd name="connsiteY100" fmla="*/ 9779 h 10000"/>
                  <a:gd name="connsiteX101" fmla="*/ 5359 w 10000"/>
                  <a:gd name="connsiteY101" fmla="*/ 9779 h 10000"/>
                  <a:gd name="connsiteX102" fmla="*/ 5359 w 10000"/>
                  <a:gd name="connsiteY102" fmla="*/ 9774 h 10000"/>
                  <a:gd name="connsiteX103" fmla="*/ 5364 w 10000"/>
                  <a:gd name="connsiteY103" fmla="*/ 9765 h 10000"/>
                  <a:gd name="connsiteX104" fmla="*/ 5397 w 10000"/>
                  <a:gd name="connsiteY104" fmla="*/ 9698 h 10000"/>
                  <a:gd name="connsiteX105" fmla="*/ 5397 w 10000"/>
                  <a:gd name="connsiteY105" fmla="*/ 9662 h 10000"/>
                  <a:gd name="connsiteX106" fmla="*/ 5381 w 10000"/>
                  <a:gd name="connsiteY106" fmla="*/ 9648 h 10000"/>
                  <a:gd name="connsiteX107" fmla="*/ 5381 w 10000"/>
                  <a:gd name="connsiteY107" fmla="*/ 9608 h 10000"/>
                  <a:gd name="connsiteX108" fmla="*/ 5400 w 10000"/>
                  <a:gd name="connsiteY108" fmla="*/ 9590 h 10000"/>
                  <a:gd name="connsiteX109" fmla="*/ 5392 w 10000"/>
                  <a:gd name="connsiteY109" fmla="*/ 9553 h 10000"/>
                  <a:gd name="connsiteX110" fmla="*/ 5375 w 10000"/>
                  <a:gd name="connsiteY110" fmla="*/ 9526 h 10000"/>
                  <a:gd name="connsiteX111" fmla="*/ 5350 w 10000"/>
                  <a:gd name="connsiteY111" fmla="*/ 9504 h 10000"/>
                  <a:gd name="connsiteX112" fmla="*/ 5323 w 10000"/>
                  <a:gd name="connsiteY112" fmla="*/ 9562 h 10000"/>
                  <a:gd name="connsiteX113" fmla="*/ 5309 w 10000"/>
                  <a:gd name="connsiteY113" fmla="*/ 9535 h 10000"/>
                  <a:gd name="connsiteX114" fmla="*/ 5312 w 10000"/>
                  <a:gd name="connsiteY114" fmla="*/ 9436 h 10000"/>
                  <a:gd name="connsiteX115" fmla="*/ 5276 w 10000"/>
                  <a:gd name="connsiteY115" fmla="*/ 9409 h 10000"/>
                  <a:gd name="connsiteX116" fmla="*/ 5270 w 10000"/>
                  <a:gd name="connsiteY116" fmla="*/ 9418 h 10000"/>
                  <a:gd name="connsiteX117" fmla="*/ 5259 w 10000"/>
                  <a:gd name="connsiteY117" fmla="*/ 9423 h 10000"/>
                  <a:gd name="connsiteX118" fmla="*/ 5243 w 10000"/>
                  <a:gd name="connsiteY118" fmla="*/ 9445 h 10000"/>
                  <a:gd name="connsiteX119" fmla="*/ 5229 w 10000"/>
                  <a:gd name="connsiteY119" fmla="*/ 9450 h 10000"/>
                  <a:gd name="connsiteX120" fmla="*/ 5221 w 10000"/>
                  <a:gd name="connsiteY120" fmla="*/ 9459 h 10000"/>
                  <a:gd name="connsiteX121" fmla="*/ 5199 w 10000"/>
                  <a:gd name="connsiteY121" fmla="*/ 9463 h 10000"/>
                  <a:gd name="connsiteX122" fmla="*/ 5179 w 10000"/>
                  <a:gd name="connsiteY122" fmla="*/ 9463 h 10000"/>
                  <a:gd name="connsiteX123" fmla="*/ 5166 w 10000"/>
                  <a:gd name="connsiteY123" fmla="*/ 9450 h 10000"/>
                  <a:gd name="connsiteX124" fmla="*/ 5155 w 10000"/>
                  <a:gd name="connsiteY124" fmla="*/ 9432 h 10000"/>
                  <a:gd name="connsiteX125" fmla="*/ 5149 w 10000"/>
                  <a:gd name="connsiteY125" fmla="*/ 9432 h 10000"/>
                  <a:gd name="connsiteX126" fmla="*/ 5146 w 10000"/>
                  <a:gd name="connsiteY126" fmla="*/ 9432 h 10000"/>
                  <a:gd name="connsiteX127" fmla="*/ 5146 w 10000"/>
                  <a:gd name="connsiteY127" fmla="*/ 9436 h 10000"/>
                  <a:gd name="connsiteX128" fmla="*/ 5132 w 10000"/>
                  <a:gd name="connsiteY128" fmla="*/ 9445 h 10000"/>
                  <a:gd name="connsiteX129" fmla="*/ 5124 w 10000"/>
                  <a:gd name="connsiteY129" fmla="*/ 9463 h 10000"/>
                  <a:gd name="connsiteX130" fmla="*/ 5119 w 10000"/>
                  <a:gd name="connsiteY130" fmla="*/ 9472 h 10000"/>
                  <a:gd name="connsiteX131" fmla="*/ 5094 w 10000"/>
                  <a:gd name="connsiteY131" fmla="*/ 9486 h 10000"/>
                  <a:gd name="connsiteX132" fmla="*/ 5075 w 10000"/>
                  <a:gd name="connsiteY132" fmla="*/ 9490 h 10000"/>
                  <a:gd name="connsiteX133" fmla="*/ 5058 w 10000"/>
                  <a:gd name="connsiteY133" fmla="*/ 9499 h 10000"/>
                  <a:gd name="connsiteX134" fmla="*/ 5028 w 10000"/>
                  <a:gd name="connsiteY134" fmla="*/ 9513 h 10000"/>
                  <a:gd name="connsiteX135" fmla="*/ 5006 w 10000"/>
                  <a:gd name="connsiteY135" fmla="*/ 9522 h 10000"/>
                  <a:gd name="connsiteX136" fmla="*/ 4986 w 10000"/>
                  <a:gd name="connsiteY136" fmla="*/ 9535 h 10000"/>
                  <a:gd name="connsiteX137" fmla="*/ 4948 w 10000"/>
                  <a:gd name="connsiteY137" fmla="*/ 9549 h 10000"/>
                  <a:gd name="connsiteX138" fmla="*/ 4925 w 10000"/>
                  <a:gd name="connsiteY138" fmla="*/ 9549 h 10000"/>
                  <a:gd name="connsiteX139" fmla="*/ 4906 w 10000"/>
                  <a:gd name="connsiteY139" fmla="*/ 9549 h 10000"/>
                  <a:gd name="connsiteX140" fmla="*/ 4892 w 10000"/>
                  <a:gd name="connsiteY140" fmla="*/ 9553 h 10000"/>
                  <a:gd name="connsiteX141" fmla="*/ 4890 w 10000"/>
                  <a:gd name="connsiteY141" fmla="*/ 9562 h 10000"/>
                  <a:gd name="connsiteX142" fmla="*/ 4881 w 10000"/>
                  <a:gd name="connsiteY142" fmla="*/ 9576 h 10000"/>
                  <a:gd name="connsiteX143" fmla="*/ 4873 w 10000"/>
                  <a:gd name="connsiteY143" fmla="*/ 9594 h 10000"/>
                  <a:gd name="connsiteX144" fmla="*/ 4868 w 10000"/>
                  <a:gd name="connsiteY144" fmla="*/ 9581 h 10000"/>
                  <a:gd name="connsiteX145" fmla="*/ 4865 w 10000"/>
                  <a:gd name="connsiteY145" fmla="*/ 9567 h 10000"/>
                  <a:gd name="connsiteX146" fmla="*/ 4851 w 10000"/>
                  <a:gd name="connsiteY146" fmla="*/ 9567 h 10000"/>
                  <a:gd name="connsiteX147" fmla="*/ 4848 w 10000"/>
                  <a:gd name="connsiteY147" fmla="*/ 9576 h 10000"/>
                  <a:gd name="connsiteX148" fmla="*/ 4829 w 10000"/>
                  <a:gd name="connsiteY148" fmla="*/ 9581 h 10000"/>
                  <a:gd name="connsiteX149" fmla="*/ 4818 w 10000"/>
                  <a:gd name="connsiteY149" fmla="*/ 9576 h 10000"/>
                  <a:gd name="connsiteX150" fmla="*/ 4810 w 10000"/>
                  <a:gd name="connsiteY150" fmla="*/ 9576 h 10000"/>
                  <a:gd name="connsiteX151" fmla="*/ 4796 w 10000"/>
                  <a:gd name="connsiteY151" fmla="*/ 9581 h 10000"/>
                  <a:gd name="connsiteX152" fmla="*/ 4788 w 10000"/>
                  <a:gd name="connsiteY152" fmla="*/ 9576 h 10000"/>
                  <a:gd name="connsiteX153" fmla="*/ 4779 w 10000"/>
                  <a:gd name="connsiteY153" fmla="*/ 9576 h 10000"/>
                  <a:gd name="connsiteX154" fmla="*/ 4768 w 10000"/>
                  <a:gd name="connsiteY154" fmla="*/ 9581 h 10000"/>
                  <a:gd name="connsiteX155" fmla="*/ 4760 w 10000"/>
                  <a:gd name="connsiteY155" fmla="*/ 9553 h 10000"/>
                  <a:gd name="connsiteX156" fmla="*/ 4754 w 10000"/>
                  <a:gd name="connsiteY156" fmla="*/ 9526 h 10000"/>
                  <a:gd name="connsiteX157" fmla="*/ 4754 w 10000"/>
                  <a:gd name="connsiteY157" fmla="*/ 9486 h 10000"/>
                  <a:gd name="connsiteX158" fmla="*/ 4754 w 10000"/>
                  <a:gd name="connsiteY158" fmla="*/ 9445 h 10000"/>
                  <a:gd name="connsiteX159" fmla="*/ 4760 w 10000"/>
                  <a:gd name="connsiteY159" fmla="*/ 9432 h 10000"/>
                  <a:gd name="connsiteX160" fmla="*/ 4760 w 10000"/>
                  <a:gd name="connsiteY160" fmla="*/ 9396 h 10000"/>
                  <a:gd name="connsiteX161" fmla="*/ 4760 w 10000"/>
                  <a:gd name="connsiteY161" fmla="*/ 9382 h 10000"/>
                  <a:gd name="connsiteX162" fmla="*/ 4760 w 10000"/>
                  <a:gd name="connsiteY162" fmla="*/ 9355 h 10000"/>
                  <a:gd name="connsiteX163" fmla="*/ 4749 w 10000"/>
                  <a:gd name="connsiteY163" fmla="*/ 9341 h 10000"/>
                  <a:gd name="connsiteX164" fmla="*/ 4746 w 10000"/>
                  <a:gd name="connsiteY164" fmla="*/ 9332 h 10000"/>
                  <a:gd name="connsiteX165" fmla="*/ 4732 w 10000"/>
                  <a:gd name="connsiteY165" fmla="*/ 9328 h 10000"/>
                  <a:gd name="connsiteX166" fmla="*/ 4716 w 10000"/>
                  <a:gd name="connsiteY166" fmla="*/ 9292 h 10000"/>
                  <a:gd name="connsiteX167" fmla="*/ 4705 w 10000"/>
                  <a:gd name="connsiteY167" fmla="*/ 9274 h 10000"/>
                  <a:gd name="connsiteX168" fmla="*/ 4699 w 10000"/>
                  <a:gd name="connsiteY168" fmla="*/ 9278 h 10000"/>
                  <a:gd name="connsiteX169" fmla="*/ 4696 w 10000"/>
                  <a:gd name="connsiteY169" fmla="*/ 9287 h 10000"/>
                  <a:gd name="connsiteX170" fmla="*/ 4680 w 10000"/>
                  <a:gd name="connsiteY170" fmla="*/ 9292 h 10000"/>
                  <a:gd name="connsiteX171" fmla="*/ 4672 w 10000"/>
                  <a:gd name="connsiteY171" fmla="*/ 9274 h 10000"/>
                  <a:gd name="connsiteX172" fmla="*/ 4636 w 10000"/>
                  <a:gd name="connsiteY172" fmla="*/ 9224 h 10000"/>
                  <a:gd name="connsiteX173" fmla="*/ 4616 w 10000"/>
                  <a:gd name="connsiteY173" fmla="*/ 9211 h 10000"/>
                  <a:gd name="connsiteX174" fmla="*/ 4608 w 10000"/>
                  <a:gd name="connsiteY174" fmla="*/ 9206 h 10000"/>
                  <a:gd name="connsiteX175" fmla="*/ 4616 w 10000"/>
                  <a:gd name="connsiteY175" fmla="*/ 9193 h 10000"/>
                  <a:gd name="connsiteX176" fmla="*/ 4633 w 10000"/>
                  <a:gd name="connsiteY176" fmla="*/ 9184 h 10000"/>
                  <a:gd name="connsiteX177" fmla="*/ 4616 w 10000"/>
                  <a:gd name="connsiteY177" fmla="*/ 9120 h 10000"/>
                  <a:gd name="connsiteX178" fmla="*/ 4625 w 10000"/>
                  <a:gd name="connsiteY178" fmla="*/ 9039 h 10000"/>
                  <a:gd name="connsiteX179" fmla="*/ 4616 w 10000"/>
                  <a:gd name="connsiteY179" fmla="*/ 9026 h 10000"/>
                  <a:gd name="connsiteX180" fmla="*/ 4600 w 10000"/>
                  <a:gd name="connsiteY180" fmla="*/ 9017 h 10000"/>
                  <a:gd name="connsiteX181" fmla="*/ 4583 w 10000"/>
                  <a:gd name="connsiteY181" fmla="*/ 9003 h 10000"/>
                  <a:gd name="connsiteX182" fmla="*/ 4570 w 10000"/>
                  <a:gd name="connsiteY182" fmla="*/ 9012 h 10000"/>
                  <a:gd name="connsiteX183" fmla="*/ 4570 w 10000"/>
                  <a:gd name="connsiteY183" fmla="*/ 9026 h 10000"/>
                  <a:gd name="connsiteX184" fmla="*/ 4570 w 10000"/>
                  <a:gd name="connsiteY184" fmla="*/ 9035 h 10000"/>
                  <a:gd name="connsiteX185" fmla="*/ 4578 w 10000"/>
                  <a:gd name="connsiteY185" fmla="*/ 9048 h 10000"/>
                  <a:gd name="connsiteX186" fmla="*/ 4583 w 10000"/>
                  <a:gd name="connsiteY186" fmla="*/ 9089 h 10000"/>
                  <a:gd name="connsiteX187" fmla="*/ 4586 w 10000"/>
                  <a:gd name="connsiteY187" fmla="*/ 9116 h 10000"/>
                  <a:gd name="connsiteX188" fmla="*/ 4586 w 10000"/>
                  <a:gd name="connsiteY188" fmla="*/ 9120 h 10000"/>
                  <a:gd name="connsiteX189" fmla="*/ 4583 w 10000"/>
                  <a:gd name="connsiteY189" fmla="*/ 9143 h 10000"/>
                  <a:gd name="connsiteX190" fmla="*/ 4583 w 10000"/>
                  <a:gd name="connsiteY190" fmla="*/ 9170 h 10000"/>
                  <a:gd name="connsiteX191" fmla="*/ 4578 w 10000"/>
                  <a:gd name="connsiteY191" fmla="*/ 9175 h 10000"/>
                  <a:gd name="connsiteX192" fmla="*/ 4570 w 10000"/>
                  <a:gd name="connsiteY192" fmla="*/ 9197 h 10000"/>
                  <a:gd name="connsiteX193" fmla="*/ 4556 w 10000"/>
                  <a:gd name="connsiteY193" fmla="*/ 9170 h 10000"/>
                  <a:gd name="connsiteX194" fmla="*/ 4553 w 10000"/>
                  <a:gd name="connsiteY194" fmla="*/ 9147 h 10000"/>
                  <a:gd name="connsiteX195" fmla="*/ 4545 w 10000"/>
                  <a:gd name="connsiteY195" fmla="*/ 9120 h 10000"/>
                  <a:gd name="connsiteX196" fmla="*/ 4539 w 10000"/>
                  <a:gd name="connsiteY196" fmla="*/ 9093 h 10000"/>
                  <a:gd name="connsiteX197" fmla="*/ 4531 w 10000"/>
                  <a:gd name="connsiteY197" fmla="*/ 9062 h 10000"/>
                  <a:gd name="connsiteX198" fmla="*/ 4523 w 10000"/>
                  <a:gd name="connsiteY198" fmla="*/ 9039 h 10000"/>
                  <a:gd name="connsiteX199" fmla="*/ 4514 w 10000"/>
                  <a:gd name="connsiteY199" fmla="*/ 9026 h 10000"/>
                  <a:gd name="connsiteX200" fmla="*/ 4514 w 10000"/>
                  <a:gd name="connsiteY200" fmla="*/ 9035 h 10000"/>
                  <a:gd name="connsiteX201" fmla="*/ 4512 w 10000"/>
                  <a:gd name="connsiteY201" fmla="*/ 9035 h 10000"/>
                  <a:gd name="connsiteX202" fmla="*/ 4503 w 10000"/>
                  <a:gd name="connsiteY202" fmla="*/ 9035 h 10000"/>
                  <a:gd name="connsiteX203" fmla="*/ 4498 w 10000"/>
                  <a:gd name="connsiteY203" fmla="*/ 9048 h 10000"/>
                  <a:gd name="connsiteX204" fmla="*/ 4481 w 10000"/>
                  <a:gd name="connsiteY204" fmla="*/ 9062 h 10000"/>
                  <a:gd name="connsiteX205" fmla="*/ 4473 w 10000"/>
                  <a:gd name="connsiteY205" fmla="*/ 9066 h 10000"/>
                  <a:gd name="connsiteX206" fmla="*/ 4473 w 10000"/>
                  <a:gd name="connsiteY206" fmla="*/ 9075 h 10000"/>
                  <a:gd name="connsiteX207" fmla="*/ 4459 w 10000"/>
                  <a:gd name="connsiteY207" fmla="*/ 9080 h 10000"/>
                  <a:gd name="connsiteX208" fmla="*/ 4448 w 10000"/>
                  <a:gd name="connsiteY208" fmla="*/ 9075 h 10000"/>
                  <a:gd name="connsiteX209" fmla="*/ 4440 w 10000"/>
                  <a:gd name="connsiteY209" fmla="*/ 9075 h 10000"/>
                  <a:gd name="connsiteX210" fmla="*/ 4432 w 10000"/>
                  <a:gd name="connsiteY210" fmla="*/ 9080 h 10000"/>
                  <a:gd name="connsiteX211" fmla="*/ 4418 w 10000"/>
                  <a:gd name="connsiteY211" fmla="*/ 9093 h 10000"/>
                  <a:gd name="connsiteX212" fmla="*/ 4398 w 10000"/>
                  <a:gd name="connsiteY212" fmla="*/ 9116 h 10000"/>
                  <a:gd name="connsiteX213" fmla="*/ 4390 w 10000"/>
                  <a:gd name="connsiteY213" fmla="*/ 9120 h 10000"/>
                  <a:gd name="connsiteX214" fmla="*/ 4382 w 10000"/>
                  <a:gd name="connsiteY214" fmla="*/ 9129 h 10000"/>
                  <a:gd name="connsiteX215" fmla="*/ 4382 w 10000"/>
                  <a:gd name="connsiteY215" fmla="*/ 9134 h 10000"/>
                  <a:gd name="connsiteX216" fmla="*/ 4385 w 10000"/>
                  <a:gd name="connsiteY216" fmla="*/ 9143 h 10000"/>
                  <a:gd name="connsiteX217" fmla="*/ 4398 w 10000"/>
                  <a:gd name="connsiteY217" fmla="*/ 9134 h 10000"/>
                  <a:gd name="connsiteX218" fmla="*/ 4418 w 10000"/>
                  <a:gd name="connsiteY218" fmla="*/ 9161 h 10000"/>
                  <a:gd name="connsiteX219" fmla="*/ 4423 w 10000"/>
                  <a:gd name="connsiteY219" fmla="*/ 9170 h 10000"/>
                  <a:gd name="connsiteX220" fmla="*/ 4426 w 10000"/>
                  <a:gd name="connsiteY220" fmla="*/ 9175 h 10000"/>
                  <a:gd name="connsiteX221" fmla="*/ 4432 w 10000"/>
                  <a:gd name="connsiteY221" fmla="*/ 9211 h 10000"/>
                  <a:gd name="connsiteX222" fmla="*/ 4426 w 10000"/>
                  <a:gd name="connsiteY222" fmla="*/ 9224 h 10000"/>
                  <a:gd name="connsiteX223" fmla="*/ 4418 w 10000"/>
                  <a:gd name="connsiteY223" fmla="*/ 9247 h 10000"/>
                  <a:gd name="connsiteX224" fmla="*/ 4409 w 10000"/>
                  <a:gd name="connsiteY224" fmla="*/ 9238 h 10000"/>
                  <a:gd name="connsiteX225" fmla="*/ 4398 w 10000"/>
                  <a:gd name="connsiteY225" fmla="*/ 9220 h 10000"/>
                  <a:gd name="connsiteX226" fmla="*/ 4393 w 10000"/>
                  <a:gd name="connsiteY226" fmla="*/ 9211 h 10000"/>
                  <a:gd name="connsiteX227" fmla="*/ 4390 w 10000"/>
                  <a:gd name="connsiteY227" fmla="*/ 9211 h 10000"/>
                  <a:gd name="connsiteX228" fmla="*/ 4385 w 10000"/>
                  <a:gd name="connsiteY228" fmla="*/ 9220 h 10000"/>
                  <a:gd name="connsiteX229" fmla="*/ 4385 w 10000"/>
                  <a:gd name="connsiteY229" fmla="*/ 9238 h 10000"/>
                  <a:gd name="connsiteX230" fmla="*/ 4382 w 10000"/>
                  <a:gd name="connsiteY230" fmla="*/ 9260 h 10000"/>
                  <a:gd name="connsiteX231" fmla="*/ 4360 w 10000"/>
                  <a:gd name="connsiteY231" fmla="*/ 9278 h 10000"/>
                  <a:gd name="connsiteX232" fmla="*/ 4360 w 10000"/>
                  <a:gd name="connsiteY232" fmla="*/ 9292 h 10000"/>
                  <a:gd name="connsiteX233" fmla="*/ 4363 w 10000"/>
                  <a:gd name="connsiteY233" fmla="*/ 9305 h 10000"/>
                  <a:gd name="connsiteX234" fmla="*/ 4385 w 10000"/>
                  <a:gd name="connsiteY234" fmla="*/ 9314 h 10000"/>
                  <a:gd name="connsiteX235" fmla="*/ 4393 w 10000"/>
                  <a:gd name="connsiteY235" fmla="*/ 9319 h 10000"/>
                  <a:gd name="connsiteX236" fmla="*/ 4398 w 10000"/>
                  <a:gd name="connsiteY236" fmla="*/ 9319 h 10000"/>
                  <a:gd name="connsiteX237" fmla="*/ 4401 w 10000"/>
                  <a:gd name="connsiteY237" fmla="*/ 9314 h 10000"/>
                  <a:gd name="connsiteX238" fmla="*/ 4409 w 10000"/>
                  <a:gd name="connsiteY238" fmla="*/ 9278 h 10000"/>
                  <a:gd name="connsiteX239" fmla="*/ 4418 w 10000"/>
                  <a:gd name="connsiteY239" fmla="*/ 9287 h 10000"/>
                  <a:gd name="connsiteX240" fmla="*/ 4426 w 10000"/>
                  <a:gd name="connsiteY240" fmla="*/ 9292 h 10000"/>
                  <a:gd name="connsiteX241" fmla="*/ 4426 w 10000"/>
                  <a:gd name="connsiteY241" fmla="*/ 9301 h 10000"/>
                  <a:gd name="connsiteX242" fmla="*/ 4426 w 10000"/>
                  <a:gd name="connsiteY242" fmla="*/ 9314 h 10000"/>
                  <a:gd name="connsiteX243" fmla="*/ 4418 w 10000"/>
                  <a:gd name="connsiteY243" fmla="*/ 9332 h 10000"/>
                  <a:gd name="connsiteX244" fmla="*/ 4415 w 10000"/>
                  <a:gd name="connsiteY244" fmla="*/ 9341 h 10000"/>
                  <a:gd name="connsiteX245" fmla="*/ 4418 w 10000"/>
                  <a:gd name="connsiteY245" fmla="*/ 9350 h 10000"/>
                  <a:gd name="connsiteX246" fmla="*/ 4415 w 10000"/>
                  <a:gd name="connsiteY246" fmla="*/ 9364 h 10000"/>
                  <a:gd name="connsiteX247" fmla="*/ 4418 w 10000"/>
                  <a:gd name="connsiteY247" fmla="*/ 9409 h 10000"/>
                  <a:gd name="connsiteX248" fmla="*/ 4418 w 10000"/>
                  <a:gd name="connsiteY248" fmla="*/ 9423 h 10000"/>
                  <a:gd name="connsiteX249" fmla="*/ 4415 w 10000"/>
                  <a:gd name="connsiteY249" fmla="*/ 9432 h 10000"/>
                  <a:gd name="connsiteX250" fmla="*/ 4398 w 10000"/>
                  <a:gd name="connsiteY250" fmla="*/ 9423 h 10000"/>
                  <a:gd name="connsiteX251" fmla="*/ 4390 w 10000"/>
                  <a:gd name="connsiteY251" fmla="*/ 9436 h 10000"/>
                  <a:gd name="connsiteX252" fmla="*/ 4385 w 10000"/>
                  <a:gd name="connsiteY252" fmla="*/ 9445 h 10000"/>
                  <a:gd name="connsiteX253" fmla="*/ 4376 w 10000"/>
                  <a:gd name="connsiteY253" fmla="*/ 9459 h 10000"/>
                  <a:gd name="connsiteX254" fmla="*/ 4354 w 10000"/>
                  <a:gd name="connsiteY254" fmla="*/ 9450 h 10000"/>
                  <a:gd name="connsiteX255" fmla="*/ 4352 w 10000"/>
                  <a:gd name="connsiteY255" fmla="*/ 9445 h 10000"/>
                  <a:gd name="connsiteX256" fmla="*/ 4354 w 10000"/>
                  <a:gd name="connsiteY256" fmla="*/ 9432 h 10000"/>
                  <a:gd name="connsiteX257" fmla="*/ 4368 w 10000"/>
                  <a:gd name="connsiteY257" fmla="*/ 9432 h 10000"/>
                  <a:gd name="connsiteX258" fmla="*/ 4371 w 10000"/>
                  <a:gd name="connsiteY258" fmla="*/ 9423 h 10000"/>
                  <a:gd name="connsiteX259" fmla="*/ 4371 w 10000"/>
                  <a:gd name="connsiteY259" fmla="*/ 9405 h 10000"/>
                  <a:gd name="connsiteX260" fmla="*/ 4368 w 10000"/>
                  <a:gd name="connsiteY260" fmla="*/ 9391 h 10000"/>
                  <a:gd name="connsiteX261" fmla="*/ 4363 w 10000"/>
                  <a:gd name="connsiteY261" fmla="*/ 9391 h 10000"/>
                  <a:gd name="connsiteX262" fmla="*/ 4354 w 10000"/>
                  <a:gd name="connsiteY262" fmla="*/ 9409 h 10000"/>
                  <a:gd name="connsiteX263" fmla="*/ 4335 w 10000"/>
                  <a:gd name="connsiteY263" fmla="*/ 9436 h 10000"/>
                  <a:gd name="connsiteX264" fmla="*/ 4327 w 10000"/>
                  <a:gd name="connsiteY264" fmla="*/ 9445 h 10000"/>
                  <a:gd name="connsiteX265" fmla="*/ 4313 w 10000"/>
                  <a:gd name="connsiteY265" fmla="*/ 9445 h 10000"/>
                  <a:gd name="connsiteX266" fmla="*/ 4305 w 10000"/>
                  <a:gd name="connsiteY266" fmla="*/ 9436 h 10000"/>
                  <a:gd name="connsiteX267" fmla="*/ 4296 w 10000"/>
                  <a:gd name="connsiteY267" fmla="*/ 9409 h 10000"/>
                  <a:gd name="connsiteX268" fmla="*/ 4302 w 10000"/>
                  <a:gd name="connsiteY268" fmla="*/ 9396 h 10000"/>
                  <a:gd name="connsiteX269" fmla="*/ 4302 w 10000"/>
                  <a:gd name="connsiteY269" fmla="*/ 9378 h 10000"/>
                  <a:gd name="connsiteX270" fmla="*/ 4302 w 10000"/>
                  <a:gd name="connsiteY270" fmla="*/ 9355 h 10000"/>
                  <a:gd name="connsiteX271" fmla="*/ 4296 w 10000"/>
                  <a:gd name="connsiteY271" fmla="*/ 9355 h 10000"/>
                  <a:gd name="connsiteX272" fmla="*/ 4294 w 10000"/>
                  <a:gd name="connsiteY272" fmla="*/ 9364 h 10000"/>
                  <a:gd name="connsiteX273" fmla="*/ 4288 w 10000"/>
                  <a:gd name="connsiteY273" fmla="*/ 9369 h 10000"/>
                  <a:gd name="connsiteX274" fmla="*/ 4288 w 10000"/>
                  <a:gd name="connsiteY274" fmla="*/ 9378 h 10000"/>
                  <a:gd name="connsiteX275" fmla="*/ 4288 w 10000"/>
                  <a:gd name="connsiteY275" fmla="*/ 9391 h 10000"/>
                  <a:gd name="connsiteX276" fmla="*/ 4285 w 10000"/>
                  <a:gd name="connsiteY276" fmla="*/ 9405 h 10000"/>
                  <a:gd name="connsiteX277" fmla="*/ 4274 w 10000"/>
                  <a:gd name="connsiteY277" fmla="*/ 9405 h 10000"/>
                  <a:gd name="connsiteX278" fmla="*/ 4272 w 10000"/>
                  <a:gd name="connsiteY278" fmla="*/ 9396 h 10000"/>
                  <a:gd name="connsiteX279" fmla="*/ 4266 w 10000"/>
                  <a:gd name="connsiteY279" fmla="*/ 9396 h 10000"/>
                  <a:gd name="connsiteX280" fmla="*/ 4263 w 10000"/>
                  <a:gd name="connsiteY280" fmla="*/ 9409 h 10000"/>
                  <a:gd name="connsiteX281" fmla="*/ 4263 w 10000"/>
                  <a:gd name="connsiteY281" fmla="*/ 9423 h 10000"/>
                  <a:gd name="connsiteX282" fmla="*/ 4266 w 10000"/>
                  <a:gd name="connsiteY282" fmla="*/ 9436 h 10000"/>
                  <a:gd name="connsiteX283" fmla="*/ 4258 w 10000"/>
                  <a:gd name="connsiteY283" fmla="*/ 9477 h 10000"/>
                  <a:gd name="connsiteX284" fmla="*/ 4263 w 10000"/>
                  <a:gd name="connsiteY284" fmla="*/ 9504 h 10000"/>
                  <a:gd name="connsiteX285" fmla="*/ 4263 w 10000"/>
                  <a:gd name="connsiteY285" fmla="*/ 9522 h 10000"/>
                  <a:gd name="connsiteX286" fmla="*/ 4249 w 10000"/>
                  <a:gd name="connsiteY286" fmla="*/ 9535 h 10000"/>
                  <a:gd name="connsiteX287" fmla="*/ 4247 w 10000"/>
                  <a:gd name="connsiteY287" fmla="*/ 9549 h 10000"/>
                  <a:gd name="connsiteX288" fmla="*/ 4249 w 10000"/>
                  <a:gd name="connsiteY288" fmla="*/ 9576 h 10000"/>
                  <a:gd name="connsiteX289" fmla="*/ 4249 w 10000"/>
                  <a:gd name="connsiteY289" fmla="*/ 9581 h 10000"/>
                  <a:gd name="connsiteX290" fmla="*/ 4238 w 10000"/>
                  <a:gd name="connsiteY290" fmla="*/ 9581 h 10000"/>
                  <a:gd name="connsiteX291" fmla="*/ 4233 w 10000"/>
                  <a:gd name="connsiteY291" fmla="*/ 9576 h 10000"/>
                  <a:gd name="connsiteX292" fmla="*/ 4216 w 10000"/>
                  <a:gd name="connsiteY292" fmla="*/ 9535 h 10000"/>
                  <a:gd name="connsiteX293" fmla="*/ 4214 w 10000"/>
                  <a:gd name="connsiteY293" fmla="*/ 9549 h 10000"/>
                  <a:gd name="connsiteX294" fmla="*/ 4197 w 10000"/>
                  <a:gd name="connsiteY294" fmla="*/ 9553 h 10000"/>
                  <a:gd name="connsiteX295" fmla="*/ 4178 w 10000"/>
                  <a:gd name="connsiteY295" fmla="*/ 9553 h 10000"/>
                  <a:gd name="connsiteX296" fmla="*/ 4175 w 10000"/>
                  <a:gd name="connsiteY296" fmla="*/ 9562 h 10000"/>
                  <a:gd name="connsiteX297" fmla="*/ 4175 w 10000"/>
                  <a:gd name="connsiteY297" fmla="*/ 9567 h 10000"/>
                  <a:gd name="connsiteX298" fmla="*/ 4183 w 10000"/>
                  <a:gd name="connsiteY298" fmla="*/ 9581 h 10000"/>
                  <a:gd name="connsiteX299" fmla="*/ 4192 w 10000"/>
                  <a:gd name="connsiteY299" fmla="*/ 9594 h 10000"/>
                  <a:gd name="connsiteX300" fmla="*/ 4192 w 10000"/>
                  <a:gd name="connsiteY300" fmla="*/ 9603 h 10000"/>
                  <a:gd name="connsiteX301" fmla="*/ 4186 w 10000"/>
                  <a:gd name="connsiteY301" fmla="*/ 9608 h 10000"/>
                  <a:gd name="connsiteX302" fmla="*/ 4178 w 10000"/>
                  <a:gd name="connsiteY302" fmla="*/ 9608 h 10000"/>
                  <a:gd name="connsiteX303" fmla="*/ 4153 w 10000"/>
                  <a:gd name="connsiteY303" fmla="*/ 9576 h 10000"/>
                  <a:gd name="connsiteX304" fmla="*/ 4142 w 10000"/>
                  <a:gd name="connsiteY304" fmla="*/ 9576 h 10000"/>
                  <a:gd name="connsiteX305" fmla="*/ 4134 w 10000"/>
                  <a:gd name="connsiteY305" fmla="*/ 9581 h 10000"/>
                  <a:gd name="connsiteX306" fmla="*/ 4120 w 10000"/>
                  <a:gd name="connsiteY306" fmla="*/ 9590 h 10000"/>
                  <a:gd name="connsiteX307" fmla="*/ 4111 w 10000"/>
                  <a:gd name="connsiteY307" fmla="*/ 9608 h 10000"/>
                  <a:gd name="connsiteX308" fmla="*/ 4089 w 10000"/>
                  <a:gd name="connsiteY308" fmla="*/ 9617 h 10000"/>
                  <a:gd name="connsiteX309" fmla="*/ 4073 w 10000"/>
                  <a:gd name="connsiteY309" fmla="*/ 9617 h 10000"/>
                  <a:gd name="connsiteX310" fmla="*/ 4054 w 10000"/>
                  <a:gd name="connsiteY310" fmla="*/ 9608 h 10000"/>
                  <a:gd name="connsiteX311" fmla="*/ 4040 w 10000"/>
                  <a:gd name="connsiteY311" fmla="*/ 9608 h 10000"/>
                  <a:gd name="connsiteX312" fmla="*/ 4029 w 10000"/>
                  <a:gd name="connsiteY312" fmla="*/ 9603 h 10000"/>
                  <a:gd name="connsiteX313" fmla="*/ 4015 w 10000"/>
                  <a:gd name="connsiteY313" fmla="*/ 9594 h 10000"/>
                  <a:gd name="connsiteX314" fmla="*/ 3998 w 10000"/>
                  <a:gd name="connsiteY314" fmla="*/ 9590 h 10000"/>
                  <a:gd name="connsiteX315" fmla="*/ 3982 w 10000"/>
                  <a:gd name="connsiteY315" fmla="*/ 9576 h 10000"/>
                  <a:gd name="connsiteX316" fmla="*/ 3974 w 10000"/>
                  <a:gd name="connsiteY316" fmla="*/ 9567 h 10000"/>
                  <a:gd name="connsiteX317" fmla="*/ 3957 w 10000"/>
                  <a:gd name="connsiteY317" fmla="*/ 9562 h 10000"/>
                  <a:gd name="connsiteX318" fmla="*/ 3949 w 10000"/>
                  <a:gd name="connsiteY318" fmla="*/ 9553 h 10000"/>
                  <a:gd name="connsiteX319" fmla="*/ 3943 w 10000"/>
                  <a:gd name="connsiteY319" fmla="*/ 9553 h 10000"/>
                  <a:gd name="connsiteX320" fmla="*/ 3932 w 10000"/>
                  <a:gd name="connsiteY320" fmla="*/ 9540 h 10000"/>
                  <a:gd name="connsiteX321" fmla="*/ 3927 w 10000"/>
                  <a:gd name="connsiteY321" fmla="*/ 9540 h 10000"/>
                  <a:gd name="connsiteX322" fmla="*/ 3918 w 10000"/>
                  <a:gd name="connsiteY322" fmla="*/ 9540 h 10000"/>
                  <a:gd name="connsiteX323" fmla="*/ 3916 w 10000"/>
                  <a:gd name="connsiteY323" fmla="*/ 9562 h 10000"/>
                  <a:gd name="connsiteX324" fmla="*/ 3902 w 10000"/>
                  <a:gd name="connsiteY324" fmla="*/ 9576 h 10000"/>
                  <a:gd name="connsiteX325" fmla="*/ 3888 w 10000"/>
                  <a:gd name="connsiteY325" fmla="*/ 9567 h 10000"/>
                  <a:gd name="connsiteX326" fmla="*/ 3877 w 10000"/>
                  <a:gd name="connsiteY326" fmla="*/ 9567 h 10000"/>
                  <a:gd name="connsiteX327" fmla="*/ 3863 w 10000"/>
                  <a:gd name="connsiteY327" fmla="*/ 9562 h 10000"/>
                  <a:gd name="connsiteX328" fmla="*/ 3860 w 10000"/>
                  <a:gd name="connsiteY328" fmla="*/ 9549 h 10000"/>
                  <a:gd name="connsiteX329" fmla="*/ 3852 w 10000"/>
                  <a:gd name="connsiteY329" fmla="*/ 9535 h 10000"/>
                  <a:gd name="connsiteX330" fmla="*/ 3838 w 10000"/>
                  <a:gd name="connsiteY330" fmla="*/ 9513 h 10000"/>
                  <a:gd name="connsiteX331" fmla="*/ 3830 w 10000"/>
                  <a:gd name="connsiteY331" fmla="*/ 9504 h 10000"/>
                  <a:gd name="connsiteX332" fmla="*/ 3827 w 10000"/>
                  <a:gd name="connsiteY332" fmla="*/ 9504 h 10000"/>
                  <a:gd name="connsiteX333" fmla="*/ 3822 w 10000"/>
                  <a:gd name="connsiteY333" fmla="*/ 9522 h 10000"/>
                  <a:gd name="connsiteX334" fmla="*/ 3819 w 10000"/>
                  <a:gd name="connsiteY334" fmla="*/ 9526 h 10000"/>
                  <a:gd name="connsiteX335" fmla="*/ 3805 w 10000"/>
                  <a:gd name="connsiteY335" fmla="*/ 9535 h 10000"/>
                  <a:gd name="connsiteX336" fmla="*/ 3800 w 10000"/>
                  <a:gd name="connsiteY336" fmla="*/ 9504 h 10000"/>
                  <a:gd name="connsiteX337" fmla="*/ 3805 w 10000"/>
                  <a:gd name="connsiteY337" fmla="*/ 9499 h 10000"/>
                  <a:gd name="connsiteX338" fmla="*/ 3797 w 10000"/>
                  <a:gd name="connsiteY338" fmla="*/ 9463 h 10000"/>
                  <a:gd name="connsiteX339" fmla="*/ 3783 w 10000"/>
                  <a:gd name="connsiteY339" fmla="*/ 9459 h 10000"/>
                  <a:gd name="connsiteX340" fmla="*/ 3772 w 10000"/>
                  <a:gd name="connsiteY340" fmla="*/ 9450 h 10000"/>
                  <a:gd name="connsiteX341" fmla="*/ 3758 w 10000"/>
                  <a:gd name="connsiteY341" fmla="*/ 9450 h 10000"/>
                  <a:gd name="connsiteX342" fmla="*/ 3742 w 10000"/>
                  <a:gd name="connsiteY342" fmla="*/ 9450 h 10000"/>
                  <a:gd name="connsiteX343" fmla="*/ 3725 w 10000"/>
                  <a:gd name="connsiteY343" fmla="*/ 9450 h 10000"/>
                  <a:gd name="connsiteX344" fmla="*/ 3717 w 10000"/>
                  <a:gd name="connsiteY344" fmla="*/ 9450 h 10000"/>
                  <a:gd name="connsiteX345" fmla="*/ 3709 w 10000"/>
                  <a:gd name="connsiteY345" fmla="*/ 9445 h 10000"/>
                  <a:gd name="connsiteX346" fmla="*/ 3695 w 10000"/>
                  <a:gd name="connsiteY346" fmla="*/ 9445 h 10000"/>
                  <a:gd name="connsiteX347" fmla="*/ 3692 w 10000"/>
                  <a:gd name="connsiteY347" fmla="*/ 9445 h 10000"/>
                  <a:gd name="connsiteX348" fmla="*/ 3684 w 10000"/>
                  <a:gd name="connsiteY348" fmla="*/ 9436 h 10000"/>
                  <a:gd name="connsiteX349" fmla="*/ 3687 w 10000"/>
                  <a:gd name="connsiteY349" fmla="*/ 9418 h 10000"/>
                  <a:gd name="connsiteX350" fmla="*/ 3692 w 10000"/>
                  <a:gd name="connsiteY350" fmla="*/ 9409 h 10000"/>
                  <a:gd name="connsiteX351" fmla="*/ 3695 w 10000"/>
                  <a:gd name="connsiteY351" fmla="*/ 9405 h 10000"/>
                  <a:gd name="connsiteX352" fmla="*/ 3711 w 10000"/>
                  <a:gd name="connsiteY352" fmla="*/ 9396 h 10000"/>
                  <a:gd name="connsiteX353" fmla="*/ 3717 w 10000"/>
                  <a:gd name="connsiteY353" fmla="*/ 9396 h 10000"/>
                  <a:gd name="connsiteX354" fmla="*/ 3722 w 10000"/>
                  <a:gd name="connsiteY354" fmla="*/ 9396 h 10000"/>
                  <a:gd name="connsiteX355" fmla="*/ 3733 w 10000"/>
                  <a:gd name="connsiteY355" fmla="*/ 9391 h 10000"/>
                  <a:gd name="connsiteX356" fmla="*/ 3742 w 10000"/>
                  <a:gd name="connsiteY356" fmla="*/ 9378 h 10000"/>
                  <a:gd name="connsiteX357" fmla="*/ 3747 w 10000"/>
                  <a:gd name="connsiteY357" fmla="*/ 9369 h 10000"/>
                  <a:gd name="connsiteX358" fmla="*/ 3750 w 10000"/>
                  <a:gd name="connsiteY358" fmla="*/ 9355 h 10000"/>
                  <a:gd name="connsiteX359" fmla="*/ 3750 w 10000"/>
                  <a:gd name="connsiteY359" fmla="*/ 9350 h 10000"/>
                  <a:gd name="connsiteX360" fmla="*/ 3747 w 10000"/>
                  <a:gd name="connsiteY360" fmla="*/ 9328 h 10000"/>
                  <a:gd name="connsiteX361" fmla="*/ 3747 w 10000"/>
                  <a:gd name="connsiteY361" fmla="*/ 9314 h 10000"/>
                  <a:gd name="connsiteX362" fmla="*/ 3750 w 10000"/>
                  <a:gd name="connsiteY362" fmla="*/ 9305 h 10000"/>
                  <a:gd name="connsiteX363" fmla="*/ 3756 w 10000"/>
                  <a:gd name="connsiteY363" fmla="*/ 9305 h 10000"/>
                  <a:gd name="connsiteX364" fmla="*/ 3767 w 10000"/>
                  <a:gd name="connsiteY364" fmla="*/ 9301 h 10000"/>
                  <a:gd name="connsiteX365" fmla="*/ 3772 w 10000"/>
                  <a:gd name="connsiteY365" fmla="*/ 9287 h 10000"/>
                  <a:gd name="connsiteX366" fmla="*/ 3775 w 10000"/>
                  <a:gd name="connsiteY366" fmla="*/ 9265 h 10000"/>
                  <a:gd name="connsiteX367" fmla="*/ 3775 w 10000"/>
                  <a:gd name="connsiteY367" fmla="*/ 9238 h 10000"/>
                  <a:gd name="connsiteX368" fmla="*/ 3772 w 10000"/>
                  <a:gd name="connsiteY368" fmla="*/ 9211 h 10000"/>
                  <a:gd name="connsiteX369" fmla="*/ 3772 w 10000"/>
                  <a:gd name="connsiteY369" fmla="*/ 9197 h 10000"/>
                  <a:gd name="connsiteX370" fmla="*/ 3775 w 10000"/>
                  <a:gd name="connsiteY370" fmla="*/ 9170 h 10000"/>
                  <a:gd name="connsiteX371" fmla="*/ 3775 w 10000"/>
                  <a:gd name="connsiteY371" fmla="*/ 9147 h 10000"/>
                  <a:gd name="connsiteX372" fmla="*/ 3775 w 10000"/>
                  <a:gd name="connsiteY372" fmla="*/ 9129 h 10000"/>
                  <a:gd name="connsiteX373" fmla="*/ 3775 w 10000"/>
                  <a:gd name="connsiteY373" fmla="*/ 9116 h 10000"/>
                  <a:gd name="connsiteX374" fmla="*/ 3789 w 10000"/>
                  <a:gd name="connsiteY374" fmla="*/ 9107 h 10000"/>
                  <a:gd name="connsiteX375" fmla="*/ 3789 w 10000"/>
                  <a:gd name="connsiteY375" fmla="*/ 9089 h 10000"/>
                  <a:gd name="connsiteX376" fmla="*/ 3783 w 10000"/>
                  <a:gd name="connsiteY376" fmla="*/ 9035 h 10000"/>
                  <a:gd name="connsiteX377" fmla="*/ 3783 w 10000"/>
                  <a:gd name="connsiteY377" fmla="*/ 9017 h 10000"/>
                  <a:gd name="connsiteX378" fmla="*/ 3791 w 10000"/>
                  <a:gd name="connsiteY378" fmla="*/ 8999 h 10000"/>
                  <a:gd name="connsiteX379" fmla="*/ 3797 w 10000"/>
                  <a:gd name="connsiteY379" fmla="*/ 8990 h 10000"/>
                  <a:gd name="connsiteX380" fmla="*/ 3808 w 10000"/>
                  <a:gd name="connsiteY380" fmla="*/ 8963 h 10000"/>
                  <a:gd name="connsiteX381" fmla="*/ 3813 w 10000"/>
                  <a:gd name="connsiteY381" fmla="*/ 8931 h 10000"/>
                  <a:gd name="connsiteX382" fmla="*/ 3813 w 10000"/>
                  <a:gd name="connsiteY382" fmla="*/ 8917 h 10000"/>
                  <a:gd name="connsiteX383" fmla="*/ 3808 w 10000"/>
                  <a:gd name="connsiteY383" fmla="*/ 8908 h 10000"/>
                  <a:gd name="connsiteX384" fmla="*/ 3813 w 10000"/>
                  <a:gd name="connsiteY384" fmla="*/ 8904 h 10000"/>
                  <a:gd name="connsiteX385" fmla="*/ 3813 w 10000"/>
                  <a:gd name="connsiteY385" fmla="*/ 8890 h 10000"/>
                  <a:gd name="connsiteX386" fmla="*/ 3808 w 10000"/>
                  <a:gd name="connsiteY386" fmla="*/ 8877 h 10000"/>
                  <a:gd name="connsiteX387" fmla="*/ 3808 w 10000"/>
                  <a:gd name="connsiteY387" fmla="*/ 8854 h 10000"/>
                  <a:gd name="connsiteX388" fmla="*/ 3808 w 10000"/>
                  <a:gd name="connsiteY388" fmla="*/ 8841 h 10000"/>
                  <a:gd name="connsiteX389" fmla="*/ 3808 w 10000"/>
                  <a:gd name="connsiteY389" fmla="*/ 8827 h 10000"/>
                  <a:gd name="connsiteX390" fmla="*/ 3808 w 10000"/>
                  <a:gd name="connsiteY390" fmla="*/ 8818 h 10000"/>
                  <a:gd name="connsiteX391" fmla="*/ 3808 w 10000"/>
                  <a:gd name="connsiteY391" fmla="*/ 8814 h 10000"/>
                  <a:gd name="connsiteX392" fmla="*/ 3808 w 10000"/>
                  <a:gd name="connsiteY392" fmla="*/ 8805 h 10000"/>
                  <a:gd name="connsiteX393" fmla="*/ 3808 w 10000"/>
                  <a:gd name="connsiteY393" fmla="*/ 8787 h 10000"/>
                  <a:gd name="connsiteX394" fmla="*/ 3808 w 10000"/>
                  <a:gd name="connsiteY394" fmla="*/ 8764 h 10000"/>
                  <a:gd name="connsiteX395" fmla="*/ 3808 w 10000"/>
                  <a:gd name="connsiteY395" fmla="*/ 8746 h 10000"/>
                  <a:gd name="connsiteX396" fmla="*/ 3805 w 10000"/>
                  <a:gd name="connsiteY396" fmla="*/ 8733 h 10000"/>
                  <a:gd name="connsiteX397" fmla="*/ 3805 w 10000"/>
                  <a:gd name="connsiteY397" fmla="*/ 8724 h 10000"/>
                  <a:gd name="connsiteX398" fmla="*/ 3808 w 10000"/>
                  <a:gd name="connsiteY398" fmla="*/ 8719 h 10000"/>
                  <a:gd name="connsiteX399" fmla="*/ 3813 w 10000"/>
                  <a:gd name="connsiteY399" fmla="*/ 8710 h 10000"/>
                  <a:gd name="connsiteX400" fmla="*/ 3819 w 10000"/>
                  <a:gd name="connsiteY400" fmla="*/ 8687 h 10000"/>
                  <a:gd name="connsiteX401" fmla="*/ 3822 w 10000"/>
                  <a:gd name="connsiteY401" fmla="*/ 8674 h 10000"/>
                  <a:gd name="connsiteX402" fmla="*/ 3822 w 10000"/>
                  <a:gd name="connsiteY402" fmla="*/ 8647 h 10000"/>
                  <a:gd name="connsiteX403" fmla="*/ 3827 w 10000"/>
                  <a:gd name="connsiteY403" fmla="*/ 8642 h 10000"/>
                  <a:gd name="connsiteX404" fmla="*/ 3827 w 10000"/>
                  <a:gd name="connsiteY404" fmla="*/ 8620 h 10000"/>
                  <a:gd name="connsiteX405" fmla="*/ 3836 w 10000"/>
                  <a:gd name="connsiteY405" fmla="*/ 8593 h 10000"/>
                  <a:gd name="connsiteX406" fmla="*/ 3838 w 10000"/>
                  <a:gd name="connsiteY406" fmla="*/ 8566 h 10000"/>
                  <a:gd name="connsiteX407" fmla="*/ 3838 w 10000"/>
                  <a:gd name="connsiteY407" fmla="*/ 8561 h 10000"/>
                  <a:gd name="connsiteX408" fmla="*/ 3844 w 10000"/>
                  <a:gd name="connsiteY408" fmla="*/ 8530 h 10000"/>
                  <a:gd name="connsiteX409" fmla="*/ 3844 w 10000"/>
                  <a:gd name="connsiteY409" fmla="*/ 8512 h 10000"/>
                  <a:gd name="connsiteX410" fmla="*/ 3844 w 10000"/>
                  <a:gd name="connsiteY410" fmla="*/ 8489 h 10000"/>
                  <a:gd name="connsiteX411" fmla="*/ 3838 w 10000"/>
                  <a:gd name="connsiteY411" fmla="*/ 8444 h 10000"/>
                  <a:gd name="connsiteX412" fmla="*/ 3838 w 10000"/>
                  <a:gd name="connsiteY412" fmla="*/ 8403 h 10000"/>
                  <a:gd name="connsiteX413" fmla="*/ 3838 w 10000"/>
                  <a:gd name="connsiteY413" fmla="*/ 8358 h 10000"/>
                  <a:gd name="connsiteX414" fmla="*/ 3836 w 10000"/>
                  <a:gd name="connsiteY414" fmla="*/ 8331 h 10000"/>
                  <a:gd name="connsiteX415" fmla="*/ 3838 w 10000"/>
                  <a:gd name="connsiteY415" fmla="*/ 8286 h 10000"/>
                  <a:gd name="connsiteX416" fmla="*/ 3836 w 10000"/>
                  <a:gd name="connsiteY416" fmla="*/ 8245 h 10000"/>
                  <a:gd name="connsiteX417" fmla="*/ 3836 w 10000"/>
                  <a:gd name="connsiteY417" fmla="*/ 8209 h 10000"/>
                  <a:gd name="connsiteX418" fmla="*/ 3836 w 10000"/>
                  <a:gd name="connsiteY418" fmla="*/ 8155 h 10000"/>
                  <a:gd name="connsiteX419" fmla="*/ 3836 w 10000"/>
                  <a:gd name="connsiteY419" fmla="*/ 8128 h 10000"/>
                  <a:gd name="connsiteX420" fmla="*/ 3836 w 10000"/>
                  <a:gd name="connsiteY420" fmla="*/ 8092 h 10000"/>
                  <a:gd name="connsiteX421" fmla="*/ 3830 w 10000"/>
                  <a:gd name="connsiteY421" fmla="*/ 8056 h 10000"/>
                  <a:gd name="connsiteX422" fmla="*/ 3830 w 10000"/>
                  <a:gd name="connsiteY422" fmla="*/ 8029 h 10000"/>
                  <a:gd name="connsiteX423" fmla="*/ 3830 w 10000"/>
                  <a:gd name="connsiteY423" fmla="*/ 8011 h 10000"/>
                  <a:gd name="connsiteX424" fmla="*/ 3827 w 10000"/>
                  <a:gd name="connsiteY424" fmla="*/ 7988 h 10000"/>
                  <a:gd name="connsiteX425" fmla="*/ 3827 w 10000"/>
                  <a:gd name="connsiteY425" fmla="*/ 7961 h 10000"/>
                  <a:gd name="connsiteX426" fmla="*/ 3822 w 10000"/>
                  <a:gd name="connsiteY426" fmla="*/ 7943 h 10000"/>
                  <a:gd name="connsiteX427" fmla="*/ 3822 w 10000"/>
                  <a:gd name="connsiteY427" fmla="*/ 7934 h 10000"/>
                  <a:gd name="connsiteX428" fmla="*/ 3819 w 10000"/>
                  <a:gd name="connsiteY428" fmla="*/ 7934 h 10000"/>
                  <a:gd name="connsiteX429" fmla="*/ 3789 w 10000"/>
                  <a:gd name="connsiteY429" fmla="*/ 7934 h 10000"/>
                  <a:gd name="connsiteX430" fmla="*/ 3758 w 10000"/>
                  <a:gd name="connsiteY430" fmla="*/ 7934 h 10000"/>
                  <a:gd name="connsiteX431" fmla="*/ 3709 w 10000"/>
                  <a:gd name="connsiteY431" fmla="*/ 7934 h 10000"/>
                  <a:gd name="connsiteX432" fmla="*/ 3684 w 10000"/>
                  <a:gd name="connsiteY432" fmla="*/ 7934 h 10000"/>
                  <a:gd name="connsiteX433" fmla="*/ 3645 w 10000"/>
                  <a:gd name="connsiteY433" fmla="*/ 7943 h 10000"/>
                  <a:gd name="connsiteX434" fmla="*/ 3598 w 10000"/>
                  <a:gd name="connsiteY434" fmla="*/ 7943 h 10000"/>
                  <a:gd name="connsiteX435" fmla="*/ 3573 w 10000"/>
                  <a:gd name="connsiteY435" fmla="*/ 7948 h 10000"/>
                  <a:gd name="connsiteX436" fmla="*/ 3549 w 10000"/>
                  <a:gd name="connsiteY436" fmla="*/ 7943 h 10000"/>
                  <a:gd name="connsiteX437" fmla="*/ 3540 w 10000"/>
                  <a:gd name="connsiteY437" fmla="*/ 7934 h 10000"/>
                  <a:gd name="connsiteX438" fmla="*/ 3538 w 10000"/>
                  <a:gd name="connsiteY438" fmla="*/ 7934 h 10000"/>
                  <a:gd name="connsiteX439" fmla="*/ 3518 w 10000"/>
                  <a:gd name="connsiteY439" fmla="*/ 7961 h 10000"/>
                  <a:gd name="connsiteX440" fmla="*/ 3518 w 10000"/>
                  <a:gd name="connsiteY440" fmla="*/ 7975 h 10000"/>
                  <a:gd name="connsiteX441" fmla="*/ 3518 w 10000"/>
                  <a:gd name="connsiteY441" fmla="*/ 8002 h 10000"/>
                  <a:gd name="connsiteX442" fmla="*/ 3510 w 10000"/>
                  <a:gd name="connsiteY442" fmla="*/ 8011 h 10000"/>
                  <a:gd name="connsiteX443" fmla="*/ 3493 w 10000"/>
                  <a:gd name="connsiteY443" fmla="*/ 8024 h 10000"/>
                  <a:gd name="connsiteX444" fmla="*/ 3474 w 10000"/>
                  <a:gd name="connsiteY444" fmla="*/ 8029 h 10000"/>
                  <a:gd name="connsiteX445" fmla="*/ 3458 w 10000"/>
                  <a:gd name="connsiteY445" fmla="*/ 8042 h 10000"/>
                  <a:gd name="connsiteX446" fmla="*/ 3435 w 10000"/>
                  <a:gd name="connsiteY446" fmla="*/ 8065 h 10000"/>
                  <a:gd name="connsiteX447" fmla="*/ 3422 w 10000"/>
                  <a:gd name="connsiteY447" fmla="*/ 8074 h 10000"/>
                  <a:gd name="connsiteX448" fmla="*/ 3411 w 10000"/>
                  <a:gd name="connsiteY448" fmla="*/ 8088 h 10000"/>
                  <a:gd name="connsiteX449" fmla="*/ 3402 w 10000"/>
                  <a:gd name="connsiteY449" fmla="*/ 8092 h 10000"/>
                  <a:gd name="connsiteX450" fmla="*/ 3372 w 10000"/>
                  <a:gd name="connsiteY450" fmla="*/ 8119 h 10000"/>
                  <a:gd name="connsiteX451" fmla="*/ 3353 w 10000"/>
                  <a:gd name="connsiteY451" fmla="*/ 8133 h 10000"/>
                  <a:gd name="connsiteX452" fmla="*/ 3344 w 10000"/>
                  <a:gd name="connsiteY452" fmla="*/ 8142 h 10000"/>
                  <a:gd name="connsiteX453" fmla="*/ 3333 w 10000"/>
                  <a:gd name="connsiteY453" fmla="*/ 8160 h 10000"/>
                  <a:gd name="connsiteX454" fmla="*/ 3322 w 10000"/>
                  <a:gd name="connsiteY454" fmla="*/ 8196 h 10000"/>
                  <a:gd name="connsiteX455" fmla="*/ 3317 w 10000"/>
                  <a:gd name="connsiteY455" fmla="*/ 8209 h 10000"/>
                  <a:gd name="connsiteX456" fmla="*/ 3297 w 10000"/>
                  <a:gd name="connsiteY456" fmla="*/ 8245 h 10000"/>
                  <a:gd name="connsiteX457" fmla="*/ 3292 w 10000"/>
                  <a:gd name="connsiteY457" fmla="*/ 8250 h 10000"/>
                  <a:gd name="connsiteX458" fmla="*/ 3281 w 10000"/>
                  <a:gd name="connsiteY458" fmla="*/ 8272 h 10000"/>
                  <a:gd name="connsiteX459" fmla="*/ 3275 w 10000"/>
                  <a:gd name="connsiteY459" fmla="*/ 8277 h 10000"/>
                  <a:gd name="connsiteX460" fmla="*/ 3264 w 10000"/>
                  <a:gd name="connsiteY460" fmla="*/ 8313 h 10000"/>
                  <a:gd name="connsiteX461" fmla="*/ 3248 w 10000"/>
                  <a:gd name="connsiteY461" fmla="*/ 8327 h 10000"/>
                  <a:gd name="connsiteX462" fmla="*/ 3212 w 10000"/>
                  <a:gd name="connsiteY462" fmla="*/ 8340 h 10000"/>
                  <a:gd name="connsiteX463" fmla="*/ 3195 w 10000"/>
                  <a:gd name="connsiteY463" fmla="*/ 8345 h 10000"/>
                  <a:gd name="connsiteX464" fmla="*/ 3195 w 10000"/>
                  <a:gd name="connsiteY464" fmla="*/ 8354 h 10000"/>
                  <a:gd name="connsiteX465" fmla="*/ 3193 w 10000"/>
                  <a:gd name="connsiteY465" fmla="*/ 8358 h 10000"/>
                  <a:gd name="connsiteX466" fmla="*/ 3179 w 10000"/>
                  <a:gd name="connsiteY466" fmla="*/ 8367 h 10000"/>
                  <a:gd name="connsiteX467" fmla="*/ 3171 w 10000"/>
                  <a:gd name="connsiteY467" fmla="*/ 8381 h 10000"/>
                  <a:gd name="connsiteX468" fmla="*/ 3146 w 10000"/>
                  <a:gd name="connsiteY468" fmla="*/ 8408 h 10000"/>
                  <a:gd name="connsiteX469" fmla="*/ 3137 w 10000"/>
                  <a:gd name="connsiteY469" fmla="*/ 8417 h 10000"/>
                  <a:gd name="connsiteX470" fmla="*/ 3115 w 10000"/>
                  <a:gd name="connsiteY470" fmla="*/ 8430 h 10000"/>
                  <a:gd name="connsiteX471" fmla="*/ 3096 w 10000"/>
                  <a:gd name="connsiteY471" fmla="*/ 8417 h 10000"/>
                  <a:gd name="connsiteX472" fmla="*/ 3082 w 10000"/>
                  <a:gd name="connsiteY472" fmla="*/ 8403 h 10000"/>
                  <a:gd name="connsiteX473" fmla="*/ 3066 w 10000"/>
                  <a:gd name="connsiteY473" fmla="*/ 8381 h 10000"/>
                  <a:gd name="connsiteX474" fmla="*/ 3063 w 10000"/>
                  <a:gd name="connsiteY474" fmla="*/ 8372 h 10000"/>
                  <a:gd name="connsiteX475" fmla="*/ 3057 w 10000"/>
                  <a:gd name="connsiteY475" fmla="*/ 8358 h 10000"/>
                  <a:gd name="connsiteX476" fmla="*/ 3052 w 10000"/>
                  <a:gd name="connsiteY476" fmla="*/ 8345 h 10000"/>
                  <a:gd name="connsiteX477" fmla="*/ 3044 w 10000"/>
                  <a:gd name="connsiteY477" fmla="*/ 8327 h 10000"/>
                  <a:gd name="connsiteX478" fmla="*/ 3027 w 10000"/>
                  <a:gd name="connsiteY478" fmla="*/ 8304 h 10000"/>
                  <a:gd name="connsiteX479" fmla="*/ 3016 w 10000"/>
                  <a:gd name="connsiteY479" fmla="*/ 8304 h 10000"/>
                  <a:gd name="connsiteX480" fmla="*/ 3002 w 10000"/>
                  <a:gd name="connsiteY480" fmla="*/ 8304 h 10000"/>
                  <a:gd name="connsiteX481" fmla="*/ 2977 w 10000"/>
                  <a:gd name="connsiteY481" fmla="*/ 8304 h 10000"/>
                  <a:gd name="connsiteX482" fmla="*/ 2961 w 10000"/>
                  <a:gd name="connsiteY482" fmla="*/ 8300 h 10000"/>
                  <a:gd name="connsiteX483" fmla="*/ 2936 w 10000"/>
                  <a:gd name="connsiteY483" fmla="*/ 8300 h 10000"/>
                  <a:gd name="connsiteX484" fmla="*/ 2922 w 10000"/>
                  <a:gd name="connsiteY484" fmla="*/ 8313 h 10000"/>
                  <a:gd name="connsiteX485" fmla="*/ 2911 w 10000"/>
                  <a:gd name="connsiteY485" fmla="*/ 8313 h 10000"/>
                  <a:gd name="connsiteX486" fmla="*/ 2881 w 10000"/>
                  <a:gd name="connsiteY486" fmla="*/ 8304 h 10000"/>
                  <a:gd name="connsiteX487" fmla="*/ 2878 w 10000"/>
                  <a:gd name="connsiteY487" fmla="*/ 8304 h 10000"/>
                  <a:gd name="connsiteX488" fmla="*/ 2867 w 10000"/>
                  <a:gd name="connsiteY488" fmla="*/ 8313 h 10000"/>
                  <a:gd name="connsiteX489" fmla="*/ 2859 w 10000"/>
                  <a:gd name="connsiteY489" fmla="*/ 8318 h 10000"/>
                  <a:gd name="connsiteX490" fmla="*/ 2856 w 10000"/>
                  <a:gd name="connsiteY490" fmla="*/ 8327 h 10000"/>
                  <a:gd name="connsiteX491" fmla="*/ 2856 w 10000"/>
                  <a:gd name="connsiteY491" fmla="*/ 8331 h 10000"/>
                  <a:gd name="connsiteX492" fmla="*/ 2850 w 10000"/>
                  <a:gd name="connsiteY492" fmla="*/ 8340 h 10000"/>
                  <a:gd name="connsiteX493" fmla="*/ 2864 w 10000"/>
                  <a:gd name="connsiteY493" fmla="*/ 8345 h 10000"/>
                  <a:gd name="connsiteX494" fmla="*/ 2867 w 10000"/>
                  <a:gd name="connsiteY494" fmla="*/ 8354 h 10000"/>
                  <a:gd name="connsiteX495" fmla="*/ 2878 w 10000"/>
                  <a:gd name="connsiteY495" fmla="*/ 8367 h 10000"/>
                  <a:gd name="connsiteX496" fmla="*/ 2881 w 10000"/>
                  <a:gd name="connsiteY496" fmla="*/ 8385 h 10000"/>
                  <a:gd name="connsiteX497" fmla="*/ 2881 w 10000"/>
                  <a:gd name="connsiteY497" fmla="*/ 8403 h 10000"/>
                  <a:gd name="connsiteX498" fmla="*/ 2886 w 10000"/>
                  <a:gd name="connsiteY498" fmla="*/ 8417 h 10000"/>
                  <a:gd name="connsiteX499" fmla="*/ 2889 w 10000"/>
                  <a:gd name="connsiteY499" fmla="*/ 8430 h 10000"/>
                  <a:gd name="connsiteX500" fmla="*/ 2897 w 10000"/>
                  <a:gd name="connsiteY500" fmla="*/ 8444 h 10000"/>
                  <a:gd name="connsiteX501" fmla="*/ 2903 w 10000"/>
                  <a:gd name="connsiteY501" fmla="*/ 8462 h 10000"/>
                  <a:gd name="connsiteX502" fmla="*/ 2906 w 10000"/>
                  <a:gd name="connsiteY502" fmla="*/ 8484 h 10000"/>
                  <a:gd name="connsiteX503" fmla="*/ 2906 w 10000"/>
                  <a:gd name="connsiteY503" fmla="*/ 8512 h 10000"/>
                  <a:gd name="connsiteX504" fmla="*/ 2903 w 10000"/>
                  <a:gd name="connsiteY504" fmla="*/ 8539 h 10000"/>
                  <a:gd name="connsiteX505" fmla="*/ 2903 w 10000"/>
                  <a:gd name="connsiteY505" fmla="*/ 8561 h 10000"/>
                  <a:gd name="connsiteX506" fmla="*/ 2903 w 10000"/>
                  <a:gd name="connsiteY506" fmla="*/ 8575 h 10000"/>
                  <a:gd name="connsiteX507" fmla="*/ 2906 w 10000"/>
                  <a:gd name="connsiteY507" fmla="*/ 8588 h 10000"/>
                  <a:gd name="connsiteX508" fmla="*/ 2831 w 10000"/>
                  <a:gd name="connsiteY508" fmla="*/ 8683 h 10000"/>
                  <a:gd name="connsiteX509" fmla="*/ 2674 w 10000"/>
                  <a:gd name="connsiteY509" fmla="*/ 8791 h 10000"/>
                  <a:gd name="connsiteX510" fmla="*/ 2583 w 10000"/>
                  <a:gd name="connsiteY510" fmla="*/ 8805 h 10000"/>
                  <a:gd name="connsiteX511" fmla="*/ 2481 w 10000"/>
                  <a:gd name="connsiteY511" fmla="*/ 8751 h 10000"/>
                  <a:gd name="connsiteX512" fmla="*/ 2470 w 10000"/>
                  <a:gd name="connsiteY512" fmla="*/ 8751 h 10000"/>
                  <a:gd name="connsiteX513" fmla="*/ 2445 w 10000"/>
                  <a:gd name="connsiteY513" fmla="*/ 8778 h 10000"/>
                  <a:gd name="connsiteX514" fmla="*/ 2420 w 10000"/>
                  <a:gd name="connsiteY514" fmla="*/ 8800 h 10000"/>
                  <a:gd name="connsiteX515" fmla="*/ 2398 w 10000"/>
                  <a:gd name="connsiteY515" fmla="*/ 8800 h 10000"/>
                  <a:gd name="connsiteX516" fmla="*/ 2365 w 10000"/>
                  <a:gd name="connsiteY516" fmla="*/ 8845 h 10000"/>
                  <a:gd name="connsiteX517" fmla="*/ 2343 w 10000"/>
                  <a:gd name="connsiteY517" fmla="*/ 8859 h 10000"/>
                  <a:gd name="connsiteX518" fmla="*/ 2296 w 10000"/>
                  <a:gd name="connsiteY518" fmla="*/ 8890 h 10000"/>
                  <a:gd name="connsiteX519" fmla="*/ 2276 w 10000"/>
                  <a:gd name="connsiteY519" fmla="*/ 8904 h 10000"/>
                  <a:gd name="connsiteX520" fmla="*/ 2243 w 10000"/>
                  <a:gd name="connsiteY520" fmla="*/ 8922 h 10000"/>
                  <a:gd name="connsiteX521" fmla="*/ 2221 w 10000"/>
                  <a:gd name="connsiteY521" fmla="*/ 8931 h 10000"/>
                  <a:gd name="connsiteX522" fmla="*/ 2188 w 10000"/>
                  <a:gd name="connsiteY522" fmla="*/ 8949 h 10000"/>
                  <a:gd name="connsiteX523" fmla="*/ 2163 w 10000"/>
                  <a:gd name="connsiteY523" fmla="*/ 8963 h 10000"/>
                  <a:gd name="connsiteX524" fmla="*/ 2141 w 10000"/>
                  <a:gd name="connsiteY524" fmla="*/ 8985 h 10000"/>
                  <a:gd name="connsiteX525" fmla="*/ 2116 w 10000"/>
                  <a:gd name="connsiteY525" fmla="*/ 8990 h 10000"/>
                  <a:gd name="connsiteX526" fmla="*/ 2111 w 10000"/>
                  <a:gd name="connsiteY526" fmla="*/ 8999 h 10000"/>
                  <a:gd name="connsiteX527" fmla="*/ 2100 w 10000"/>
                  <a:gd name="connsiteY527" fmla="*/ 8999 h 10000"/>
                  <a:gd name="connsiteX528" fmla="*/ 2086 w 10000"/>
                  <a:gd name="connsiteY528" fmla="*/ 9003 h 10000"/>
                  <a:gd name="connsiteX529" fmla="*/ 2078 w 10000"/>
                  <a:gd name="connsiteY529" fmla="*/ 9012 h 10000"/>
                  <a:gd name="connsiteX530" fmla="*/ 2050 w 10000"/>
                  <a:gd name="connsiteY530" fmla="*/ 9026 h 10000"/>
                  <a:gd name="connsiteX531" fmla="*/ 2028 w 10000"/>
                  <a:gd name="connsiteY531" fmla="*/ 9048 h 10000"/>
                  <a:gd name="connsiteX532" fmla="*/ 2012 w 10000"/>
                  <a:gd name="connsiteY532" fmla="*/ 9062 h 10000"/>
                  <a:gd name="connsiteX533" fmla="*/ 1995 w 10000"/>
                  <a:gd name="connsiteY533" fmla="*/ 9075 h 10000"/>
                  <a:gd name="connsiteX534" fmla="*/ 1962 w 10000"/>
                  <a:gd name="connsiteY534" fmla="*/ 9080 h 10000"/>
                  <a:gd name="connsiteX535" fmla="*/ 1948 w 10000"/>
                  <a:gd name="connsiteY535" fmla="*/ 9048 h 10000"/>
                  <a:gd name="connsiteX536" fmla="*/ 1945 w 10000"/>
                  <a:gd name="connsiteY536" fmla="*/ 9039 h 10000"/>
                  <a:gd name="connsiteX537" fmla="*/ 1932 w 10000"/>
                  <a:gd name="connsiteY537" fmla="*/ 9003 h 10000"/>
                  <a:gd name="connsiteX538" fmla="*/ 1898 w 10000"/>
                  <a:gd name="connsiteY538" fmla="*/ 8935 h 10000"/>
                  <a:gd name="connsiteX539" fmla="*/ 1882 w 10000"/>
                  <a:gd name="connsiteY539" fmla="*/ 8895 h 10000"/>
                  <a:gd name="connsiteX540" fmla="*/ 1865 w 10000"/>
                  <a:gd name="connsiteY540" fmla="*/ 8845 h 10000"/>
                  <a:gd name="connsiteX541" fmla="*/ 1865 w 10000"/>
                  <a:gd name="connsiteY541" fmla="*/ 8832 h 10000"/>
                  <a:gd name="connsiteX542" fmla="*/ 1857 w 10000"/>
                  <a:gd name="connsiteY542" fmla="*/ 8827 h 10000"/>
                  <a:gd name="connsiteX543" fmla="*/ 1841 w 10000"/>
                  <a:gd name="connsiteY543" fmla="*/ 8773 h 10000"/>
                  <a:gd name="connsiteX544" fmla="*/ 1827 w 10000"/>
                  <a:gd name="connsiteY544" fmla="*/ 8733 h 10000"/>
                  <a:gd name="connsiteX545" fmla="*/ 1843 w 10000"/>
                  <a:gd name="connsiteY545" fmla="*/ 8710 h 10000"/>
                  <a:gd name="connsiteX546" fmla="*/ 1857 w 10000"/>
                  <a:gd name="connsiteY546" fmla="*/ 8687 h 10000"/>
                  <a:gd name="connsiteX547" fmla="*/ 1868 w 10000"/>
                  <a:gd name="connsiteY547" fmla="*/ 8669 h 10000"/>
                  <a:gd name="connsiteX548" fmla="*/ 1885 w 10000"/>
                  <a:gd name="connsiteY548" fmla="*/ 8647 h 10000"/>
                  <a:gd name="connsiteX549" fmla="*/ 1909 w 10000"/>
                  <a:gd name="connsiteY549" fmla="*/ 8606 h 10000"/>
                  <a:gd name="connsiteX550" fmla="*/ 1923 w 10000"/>
                  <a:gd name="connsiteY550" fmla="*/ 8588 h 10000"/>
                  <a:gd name="connsiteX551" fmla="*/ 1937 w 10000"/>
                  <a:gd name="connsiteY551" fmla="*/ 8561 h 10000"/>
                  <a:gd name="connsiteX552" fmla="*/ 1923 w 10000"/>
                  <a:gd name="connsiteY552" fmla="*/ 8530 h 10000"/>
                  <a:gd name="connsiteX553" fmla="*/ 1901 w 10000"/>
                  <a:gd name="connsiteY553" fmla="*/ 8462 h 10000"/>
                  <a:gd name="connsiteX554" fmla="*/ 1890 w 10000"/>
                  <a:gd name="connsiteY554" fmla="*/ 8430 h 10000"/>
                  <a:gd name="connsiteX555" fmla="*/ 1885 w 10000"/>
                  <a:gd name="connsiteY555" fmla="*/ 8408 h 10000"/>
                  <a:gd name="connsiteX556" fmla="*/ 1865 w 10000"/>
                  <a:gd name="connsiteY556" fmla="*/ 8367 h 10000"/>
                  <a:gd name="connsiteX557" fmla="*/ 1849 w 10000"/>
                  <a:gd name="connsiteY557" fmla="*/ 8318 h 10000"/>
                  <a:gd name="connsiteX558" fmla="*/ 1841 w 10000"/>
                  <a:gd name="connsiteY558" fmla="*/ 8304 h 10000"/>
                  <a:gd name="connsiteX559" fmla="*/ 1835 w 10000"/>
                  <a:gd name="connsiteY559" fmla="*/ 8300 h 10000"/>
                  <a:gd name="connsiteX560" fmla="*/ 1818 w 10000"/>
                  <a:gd name="connsiteY560" fmla="*/ 8290 h 10000"/>
                  <a:gd name="connsiteX561" fmla="*/ 1785 w 10000"/>
                  <a:gd name="connsiteY561" fmla="*/ 8300 h 10000"/>
                  <a:gd name="connsiteX562" fmla="*/ 1763 w 10000"/>
                  <a:gd name="connsiteY562" fmla="*/ 8300 h 10000"/>
                  <a:gd name="connsiteX563" fmla="*/ 1747 w 10000"/>
                  <a:gd name="connsiteY563" fmla="*/ 8313 h 10000"/>
                  <a:gd name="connsiteX564" fmla="*/ 1744 w 10000"/>
                  <a:gd name="connsiteY564" fmla="*/ 8304 h 10000"/>
                  <a:gd name="connsiteX565" fmla="*/ 1730 w 10000"/>
                  <a:gd name="connsiteY565" fmla="*/ 8313 h 10000"/>
                  <a:gd name="connsiteX566" fmla="*/ 1708 w 10000"/>
                  <a:gd name="connsiteY566" fmla="*/ 8327 h 10000"/>
                  <a:gd name="connsiteX567" fmla="*/ 1675 w 10000"/>
                  <a:gd name="connsiteY567" fmla="*/ 8331 h 10000"/>
                  <a:gd name="connsiteX568" fmla="*/ 1658 w 10000"/>
                  <a:gd name="connsiteY568" fmla="*/ 8345 h 10000"/>
                  <a:gd name="connsiteX569" fmla="*/ 1628 w 10000"/>
                  <a:gd name="connsiteY569" fmla="*/ 8367 h 10000"/>
                  <a:gd name="connsiteX570" fmla="*/ 1620 w 10000"/>
                  <a:gd name="connsiteY570" fmla="*/ 8372 h 10000"/>
                  <a:gd name="connsiteX571" fmla="*/ 1584 w 10000"/>
                  <a:gd name="connsiteY571" fmla="*/ 8394 h 10000"/>
                  <a:gd name="connsiteX572" fmla="*/ 1554 w 10000"/>
                  <a:gd name="connsiteY572" fmla="*/ 8417 h 10000"/>
                  <a:gd name="connsiteX573" fmla="*/ 1529 w 10000"/>
                  <a:gd name="connsiteY573" fmla="*/ 8417 h 10000"/>
                  <a:gd name="connsiteX574" fmla="*/ 1515 w 10000"/>
                  <a:gd name="connsiteY574" fmla="*/ 8408 h 10000"/>
                  <a:gd name="connsiteX575" fmla="*/ 1507 w 10000"/>
                  <a:gd name="connsiteY575" fmla="*/ 8394 h 10000"/>
                  <a:gd name="connsiteX576" fmla="*/ 1479 w 10000"/>
                  <a:gd name="connsiteY576" fmla="*/ 8367 h 10000"/>
                  <a:gd name="connsiteX577" fmla="*/ 1457 w 10000"/>
                  <a:gd name="connsiteY577" fmla="*/ 8385 h 10000"/>
                  <a:gd name="connsiteX578" fmla="*/ 1432 w 10000"/>
                  <a:gd name="connsiteY578" fmla="*/ 8385 h 10000"/>
                  <a:gd name="connsiteX579" fmla="*/ 1418 w 10000"/>
                  <a:gd name="connsiteY579" fmla="*/ 8372 h 10000"/>
                  <a:gd name="connsiteX580" fmla="*/ 1399 w 10000"/>
                  <a:gd name="connsiteY580" fmla="*/ 8358 h 10000"/>
                  <a:gd name="connsiteX581" fmla="*/ 1369 w 10000"/>
                  <a:gd name="connsiteY581" fmla="*/ 8340 h 10000"/>
                  <a:gd name="connsiteX582" fmla="*/ 1355 w 10000"/>
                  <a:gd name="connsiteY582" fmla="*/ 8327 h 10000"/>
                  <a:gd name="connsiteX583" fmla="*/ 1347 w 10000"/>
                  <a:gd name="connsiteY583" fmla="*/ 8318 h 10000"/>
                  <a:gd name="connsiteX584" fmla="*/ 1330 w 10000"/>
                  <a:gd name="connsiteY584" fmla="*/ 8304 h 10000"/>
                  <a:gd name="connsiteX585" fmla="*/ 1319 w 10000"/>
                  <a:gd name="connsiteY585" fmla="*/ 8290 h 10000"/>
                  <a:gd name="connsiteX586" fmla="*/ 1297 w 10000"/>
                  <a:gd name="connsiteY586" fmla="*/ 8272 h 10000"/>
                  <a:gd name="connsiteX587" fmla="*/ 1289 w 10000"/>
                  <a:gd name="connsiteY587" fmla="*/ 8263 h 10000"/>
                  <a:gd name="connsiteX588" fmla="*/ 1280 w 10000"/>
                  <a:gd name="connsiteY588" fmla="*/ 8250 h 10000"/>
                  <a:gd name="connsiteX589" fmla="*/ 1264 w 10000"/>
                  <a:gd name="connsiteY589" fmla="*/ 8236 h 10000"/>
                  <a:gd name="connsiteX590" fmla="*/ 1256 w 10000"/>
                  <a:gd name="connsiteY590" fmla="*/ 8232 h 10000"/>
                  <a:gd name="connsiteX591" fmla="*/ 1247 w 10000"/>
                  <a:gd name="connsiteY591" fmla="*/ 8223 h 10000"/>
                  <a:gd name="connsiteX592" fmla="*/ 1233 w 10000"/>
                  <a:gd name="connsiteY592" fmla="*/ 8209 h 10000"/>
                  <a:gd name="connsiteX593" fmla="*/ 1222 w 10000"/>
                  <a:gd name="connsiteY593" fmla="*/ 8200 h 10000"/>
                  <a:gd name="connsiteX594" fmla="*/ 1206 w 10000"/>
                  <a:gd name="connsiteY594" fmla="*/ 8196 h 10000"/>
                  <a:gd name="connsiteX595" fmla="*/ 1192 w 10000"/>
                  <a:gd name="connsiteY595" fmla="*/ 8196 h 10000"/>
                  <a:gd name="connsiteX596" fmla="*/ 1167 w 10000"/>
                  <a:gd name="connsiteY596" fmla="*/ 8200 h 10000"/>
                  <a:gd name="connsiteX597" fmla="*/ 1137 w 10000"/>
                  <a:gd name="connsiteY597" fmla="*/ 8223 h 10000"/>
                  <a:gd name="connsiteX598" fmla="*/ 1126 w 10000"/>
                  <a:gd name="connsiteY598" fmla="*/ 8232 h 10000"/>
                  <a:gd name="connsiteX599" fmla="*/ 1109 w 10000"/>
                  <a:gd name="connsiteY599" fmla="*/ 8232 h 10000"/>
                  <a:gd name="connsiteX600" fmla="*/ 1087 w 10000"/>
                  <a:gd name="connsiteY600" fmla="*/ 8236 h 10000"/>
                  <a:gd name="connsiteX601" fmla="*/ 1071 w 10000"/>
                  <a:gd name="connsiteY601" fmla="*/ 8232 h 10000"/>
                  <a:gd name="connsiteX602" fmla="*/ 1071 w 10000"/>
                  <a:gd name="connsiteY602" fmla="*/ 8214 h 10000"/>
                  <a:gd name="connsiteX603" fmla="*/ 1062 w 10000"/>
                  <a:gd name="connsiteY603" fmla="*/ 8196 h 10000"/>
                  <a:gd name="connsiteX604" fmla="*/ 1057 w 10000"/>
                  <a:gd name="connsiteY604" fmla="*/ 8173 h 10000"/>
                  <a:gd name="connsiteX605" fmla="*/ 1049 w 10000"/>
                  <a:gd name="connsiteY605" fmla="*/ 8128 h 10000"/>
                  <a:gd name="connsiteX606" fmla="*/ 1040 w 10000"/>
                  <a:gd name="connsiteY606" fmla="*/ 8101 h 10000"/>
                  <a:gd name="connsiteX607" fmla="*/ 1040 w 10000"/>
                  <a:gd name="connsiteY607" fmla="*/ 8088 h 10000"/>
                  <a:gd name="connsiteX608" fmla="*/ 1032 w 10000"/>
                  <a:gd name="connsiteY608" fmla="*/ 8065 h 10000"/>
                  <a:gd name="connsiteX609" fmla="*/ 1024 w 10000"/>
                  <a:gd name="connsiteY609" fmla="*/ 7997 h 10000"/>
                  <a:gd name="connsiteX610" fmla="*/ 1024 w 10000"/>
                  <a:gd name="connsiteY610" fmla="*/ 7970 h 10000"/>
                  <a:gd name="connsiteX611" fmla="*/ 1015 w 10000"/>
                  <a:gd name="connsiteY611" fmla="*/ 7930 h 10000"/>
                  <a:gd name="connsiteX612" fmla="*/ 1013 w 10000"/>
                  <a:gd name="connsiteY612" fmla="*/ 7885 h 10000"/>
                  <a:gd name="connsiteX613" fmla="*/ 1004 w 10000"/>
                  <a:gd name="connsiteY613" fmla="*/ 7866 h 10000"/>
                  <a:gd name="connsiteX614" fmla="*/ 853 w 10000"/>
                  <a:gd name="connsiteY614" fmla="*/ 7948 h 10000"/>
                  <a:gd name="connsiteX615" fmla="*/ 811 w 10000"/>
                  <a:gd name="connsiteY615" fmla="*/ 7844 h 10000"/>
                  <a:gd name="connsiteX616" fmla="*/ 811 w 10000"/>
                  <a:gd name="connsiteY616" fmla="*/ 7799 h 10000"/>
                  <a:gd name="connsiteX617" fmla="*/ 814 w 10000"/>
                  <a:gd name="connsiteY617" fmla="*/ 7736 h 10000"/>
                  <a:gd name="connsiteX618" fmla="*/ 740 w 10000"/>
                  <a:gd name="connsiteY618" fmla="*/ 7578 h 10000"/>
                  <a:gd name="connsiteX619" fmla="*/ 571 w 10000"/>
                  <a:gd name="connsiteY619" fmla="*/ 7447 h 10000"/>
                  <a:gd name="connsiteX620" fmla="*/ 530 w 10000"/>
                  <a:gd name="connsiteY620" fmla="*/ 7772 h 10000"/>
                  <a:gd name="connsiteX621" fmla="*/ 502 w 10000"/>
                  <a:gd name="connsiteY621" fmla="*/ 7763 h 10000"/>
                  <a:gd name="connsiteX622" fmla="*/ 491 w 10000"/>
                  <a:gd name="connsiteY622" fmla="*/ 7826 h 10000"/>
                  <a:gd name="connsiteX623" fmla="*/ 483 w 10000"/>
                  <a:gd name="connsiteY623" fmla="*/ 7830 h 10000"/>
                  <a:gd name="connsiteX624" fmla="*/ 469 w 10000"/>
                  <a:gd name="connsiteY624" fmla="*/ 7839 h 10000"/>
                  <a:gd name="connsiteX625" fmla="*/ 453 w 10000"/>
                  <a:gd name="connsiteY625" fmla="*/ 7830 h 10000"/>
                  <a:gd name="connsiteX626" fmla="*/ 442 w 10000"/>
                  <a:gd name="connsiteY626" fmla="*/ 7826 h 10000"/>
                  <a:gd name="connsiteX627" fmla="*/ 425 w 10000"/>
                  <a:gd name="connsiteY627" fmla="*/ 7826 h 10000"/>
                  <a:gd name="connsiteX628" fmla="*/ 403 w 10000"/>
                  <a:gd name="connsiteY628" fmla="*/ 7826 h 10000"/>
                  <a:gd name="connsiteX629" fmla="*/ 378 w 10000"/>
                  <a:gd name="connsiteY629" fmla="*/ 7817 h 10000"/>
                  <a:gd name="connsiteX630" fmla="*/ 356 w 10000"/>
                  <a:gd name="connsiteY630" fmla="*/ 7817 h 10000"/>
                  <a:gd name="connsiteX631" fmla="*/ 331 w 10000"/>
                  <a:gd name="connsiteY631" fmla="*/ 7817 h 10000"/>
                  <a:gd name="connsiteX632" fmla="*/ 315 w 10000"/>
                  <a:gd name="connsiteY632" fmla="*/ 7830 h 10000"/>
                  <a:gd name="connsiteX633" fmla="*/ 290 w 10000"/>
                  <a:gd name="connsiteY633" fmla="*/ 7853 h 10000"/>
                  <a:gd name="connsiteX634" fmla="*/ 248 w 10000"/>
                  <a:gd name="connsiteY634" fmla="*/ 7659 h 10000"/>
                  <a:gd name="connsiteX635" fmla="*/ 298 w 10000"/>
                  <a:gd name="connsiteY635" fmla="*/ 7379 h 10000"/>
                  <a:gd name="connsiteX636" fmla="*/ 290 w 10000"/>
                  <a:gd name="connsiteY636" fmla="*/ 7312 h 10000"/>
                  <a:gd name="connsiteX637" fmla="*/ 284 w 10000"/>
                  <a:gd name="connsiteY637" fmla="*/ 7253 h 10000"/>
                  <a:gd name="connsiteX638" fmla="*/ 301 w 10000"/>
                  <a:gd name="connsiteY638" fmla="*/ 7226 h 10000"/>
                  <a:gd name="connsiteX639" fmla="*/ 315 w 10000"/>
                  <a:gd name="connsiteY639" fmla="*/ 7199 h 10000"/>
                  <a:gd name="connsiteX640" fmla="*/ 323 w 10000"/>
                  <a:gd name="connsiteY640" fmla="*/ 7158 h 10000"/>
                  <a:gd name="connsiteX641" fmla="*/ 317 w 10000"/>
                  <a:gd name="connsiteY641" fmla="*/ 7140 h 10000"/>
                  <a:gd name="connsiteX642" fmla="*/ 168 w 10000"/>
                  <a:gd name="connsiteY642" fmla="*/ 6892 h 10000"/>
                  <a:gd name="connsiteX643" fmla="*/ 80 w 10000"/>
                  <a:gd name="connsiteY643" fmla="*/ 6802 h 10000"/>
                  <a:gd name="connsiteX644" fmla="*/ 143 w 10000"/>
                  <a:gd name="connsiteY644" fmla="*/ 6707 h 10000"/>
                  <a:gd name="connsiteX645" fmla="*/ 63 w 10000"/>
                  <a:gd name="connsiteY645" fmla="*/ 6549 h 10000"/>
                  <a:gd name="connsiteX646" fmla="*/ 41 w 10000"/>
                  <a:gd name="connsiteY646" fmla="*/ 6500 h 10000"/>
                  <a:gd name="connsiteX647" fmla="*/ 201 w 10000"/>
                  <a:gd name="connsiteY647" fmla="*/ 6274 h 10000"/>
                  <a:gd name="connsiteX648" fmla="*/ 143 w 10000"/>
                  <a:gd name="connsiteY648" fmla="*/ 6184 h 10000"/>
                  <a:gd name="connsiteX649" fmla="*/ 152 w 10000"/>
                  <a:gd name="connsiteY649" fmla="*/ 6148 h 10000"/>
                  <a:gd name="connsiteX650" fmla="*/ 163 w 10000"/>
                  <a:gd name="connsiteY650" fmla="*/ 6107 h 10000"/>
                  <a:gd name="connsiteX651" fmla="*/ 229 w 10000"/>
                  <a:gd name="connsiteY651" fmla="*/ 5895 h 10000"/>
                  <a:gd name="connsiteX652" fmla="*/ 251 w 10000"/>
                  <a:gd name="connsiteY652" fmla="*/ 5805 h 10000"/>
                  <a:gd name="connsiteX653" fmla="*/ 251 w 10000"/>
                  <a:gd name="connsiteY653" fmla="*/ 5778 h 10000"/>
                  <a:gd name="connsiteX654" fmla="*/ 248 w 10000"/>
                  <a:gd name="connsiteY654" fmla="*/ 5733 h 10000"/>
                  <a:gd name="connsiteX655" fmla="*/ 212 w 10000"/>
                  <a:gd name="connsiteY655" fmla="*/ 5602 h 10000"/>
                  <a:gd name="connsiteX656" fmla="*/ 177 w 10000"/>
                  <a:gd name="connsiteY656" fmla="*/ 5521 h 10000"/>
                  <a:gd name="connsiteX657" fmla="*/ 33 w 10000"/>
                  <a:gd name="connsiteY657" fmla="*/ 5503 h 10000"/>
                  <a:gd name="connsiteX658" fmla="*/ 0 w 10000"/>
                  <a:gd name="connsiteY658" fmla="*/ 5219 h 10000"/>
                  <a:gd name="connsiteX659" fmla="*/ 188 w 10000"/>
                  <a:gd name="connsiteY659" fmla="*/ 5219 h 10000"/>
                  <a:gd name="connsiteX660" fmla="*/ 201 w 10000"/>
                  <a:gd name="connsiteY660" fmla="*/ 5210 h 10000"/>
                  <a:gd name="connsiteX661" fmla="*/ 251 w 10000"/>
                  <a:gd name="connsiteY661" fmla="*/ 5169 h 10000"/>
                  <a:gd name="connsiteX662" fmla="*/ 444 w 10000"/>
                  <a:gd name="connsiteY662" fmla="*/ 4984 h 10000"/>
                  <a:gd name="connsiteX663" fmla="*/ 510 w 10000"/>
                  <a:gd name="connsiteY663" fmla="*/ 4723 h 10000"/>
                  <a:gd name="connsiteX664" fmla="*/ 574 w 10000"/>
                  <a:gd name="connsiteY664" fmla="*/ 4272 h 10000"/>
                  <a:gd name="connsiteX665" fmla="*/ 723 w 10000"/>
                  <a:gd name="connsiteY665" fmla="*/ 4078 h 10000"/>
                  <a:gd name="connsiteX666" fmla="*/ 723 w 10000"/>
                  <a:gd name="connsiteY666" fmla="*/ 4023 h 10000"/>
                  <a:gd name="connsiteX667" fmla="*/ 723 w 10000"/>
                  <a:gd name="connsiteY667" fmla="*/ 3983 h 10000"/>
                  <a:gd name="connsiteX668" fmla="*/ 723 w 10000"/>
                  <a:gd name="connsiteY668" fmla="*/ 3771 h 10000"/>
                  <a:gd name="connsiteX669" fmla="*/ 731 w 10000"/>
                  <a:gd name="connsiteY669" fmla="*/ 3442 h 10000"/>
                  <a:gd name="connsiteX670" fmla="*/ 806 w 10000"/>
                  <a:gd name="connsiteY670" fmla="*/ 3392 h 10000"/>
                  <a:gd name="connsiteX671" fmla="*/ 988 w 10000"/>
                  <a:gd name="connsiteY671" fmla="*/ 3712 h 10000"/>
                  <a:gd name="connsiteX672" fmla="*/ 1013 w 10000"/>
                  <a:gd name="connsiteY672" fmla="*/ 3699 h 10000"/>
                  <a:gd name="connsiteX673" fmla="*/ 1120 w 10000"/>
                  <a:gd name="connsiteY673" fmla="*/ 3631 h 10000"/>
                  <a:gd name="connsiteX674" fmla="*/ 1206 w 10000"/>
                  <a:gd name="connsiteY674" fmla="*/ 3627 h 10000"/>
                  <a:gd name="connsiteX675" fmla="*/ 1264 w 10000"/>
                  <a:gd name="connsiteY675" fmla="*/ 3599 h 10000"/>
                  <a:gd name="connsiteX676" fmla="*/ 1322 w 10000"/>
                  <a:gd name="connsiteY676" fmla="*/ 3627 h 10000"/>
                  <a:gd name="connsiteX677" fmla="*/ 1327 w 10000"/>
                  <a:gd name="connsiteY677" fmla="*/ 3645 h 10000"/>
                  <a:gd name="connsiteX678" fmla="*/ 1344 w 10000"/>
                  <a:gd name="connsiteY678" fmla="*/ 3739 h 10000"/>
                  <a:gd name="connsiteX679" fmla="*/ 1344 w 10000"/>
                  <a:gd name="connsiteY679" fmla="*/ 3775 h 10000"/>
                  <a:gd name="connsiteX680" fmla="*/ 1338 w 10000"/>
                  <a:gd name="connsiteY680" fmla="*/ 3784 h 10000"/>
                  <a:gd name="connsiteX681" fmla="*/ 1338 w 10000"/>
                  <a:gd name="connsiteY681" fmla="*/ 3829 h 10000"/>
                  <a:gd name="connsiteX682" fmla="*/ 1352 w 10000"/>
                  <a:gd name="connsiteY682" fmla="*/ 3852 h 10000"/>
                  <a:gd name="connsiteX683" fmla="*/ 1407 w 10000"/>
                  <a:gd name="connsiteY683" fmla="*/ 3866 h 10000"/>
                  <a:gd name="connsiteX684" fmla="*/ 1440 w 10000"/>
                  <a:gd name="connsiteY684" fmla="*/ 3870 h 10000"/>
                  <a:gd name="connsiteX685" fmla="*/ 1600 w 10000"/>
                  <a:gd name="connsiteY685" fmla="*/ 3857 h 10000"/>
                  <a:gd name="connsiteX686" fmla="*/ 1664 w 10000"/>
                  <a:gd name="connsiteY686" fmla="*/ 3911 h 10000"/>
                  <a:gd name="connsiteX687" fmla="*/ 1700 w 10000"/>
                  <a:gd name="connsiteY687" fmla="*/ 3933 h 10000"/>
                  <a:gd name="connsiteX688" fmla="*/ 1752 w 10000"/>
                  <a:gd name="connsiteY688" fmla="*/ 3947 h 10000"/>
                  <a:gd name="connsiteX689" fmla="*/ 1777 w 10000"/>
                  <a:gd name="connsiteY689" fmla="*/ 3947 h 10000"/>
                  <a:gd name="connsiteX690" fmla="*/ 1813 w 10000"/>
                  <a:gd name="connsiteY690" fmla="*/ 3929 h 10000"/>
                  <a:gd name="connsiteX691" fmla="*/ 1841 w 10000"/>
                  <a:gd name="connsiteY691" fmla="*/ 3933 h 10000"/>
                  <a:gd name="connsiteX692" fmla="*/ 1882 w 10000"/>
                  <a:gd name="connsiteY692" fmla="*/ 3969 h 10000"/>
                  <a:gd name="connsiteX693" fmla="*/ 1940 w 10000"/>
                  <a:gd name="connsiteY693" fmla="*/ 3933 h 10000"/>
                  <a:gd name="connsiteX694" fmla="*/ 1956 w 10000"/>
                  <a:gd name="connsiteY694" fmla="*/ 3920 h 10000"/>
                  <a:gd name="connsiteX695" fmla="*/ 1981 w 10000"/>
                  <a:gd name="connsiteY695" fmla="*/ 3929 h 10000"/>
                  <a:gd name="connsiteX696" fmla="*/ 2058 w 10000"/>
                  <a:gd name="connsiteY696" fmla="*/ 3974 h 10000"/>
                  <a:gd name="connsiteX697" fmla="*/ 2163 w 10000"/>
                  <a:gd name="connsiteY697" fmla="*/ 4051 h 10000"/>
                  <a:gd name="connsiteX698" fmla="*/ 2174 w 10000"/>
                  <a:gd name="connsiteY698" fmla="*/ 4055 h 10000"/>
                  <a:gd name="connsiteX699" fmla="*/ 2183 w 10000"/>
                  <a:gd name="connsiteY699" fmla="*/ 4064 h 10000"/>
                  <a:gd name="connsiteX700" fmla="*/ 2183 w 10000"/>
                  <a:gd name="connsiteY700" fmla="*/ 3581 h 10000"/>
                  <a:gd name="connsiteX701" fmla="*/ 2183 w 10000"/>
                  <a:gd name="connsiteY701" fmla="*/ 3527 h 10000"/>
                  <a:gd name="connsiteX702" fmla="*/ 2180 w 10000"/>
                  <a:gd name="connsiteY702" fmla="*/ 3460 h 10000"/>
                  <a:gd name="connsiteX703" fmla="*/ 2365 w 10000"/>
                  <a:gd name="connsiteY703" fmla="*/ 3455 h 10000"/>
                  <a:gd name="connsiteX704" fmla="*/ 2448 w 10000"/>
                  <a:gd name="connsiteY704" fmla="*/ 3446 h 10000"/>
                  <a:gd name="connsiteX705" fmla="*/ 2494 w 10000"/>
                  <a:gd name="connsiteY705" fmla="*/ 3554 h 10000"/>
                  <a:gd name="connsiteX706" fmla="*/ 2525 w 10000"/>
                  <a:gd name="connsiteY706" fmla="*/ 3613 h 10000"/>
                  <a:gd name="connsiteX707" fmla="*/ 2550 w 10000"/>
                  <a:gd name="connsiteY707" fmla="*/ 3618 h 10000"/>
                  <a:gd name="connsiteX708" fmla="*/ 2630 w 10000"/>
                  <a:gd name="connsiteY708" fmla="*/ 3640 h 10000"/>
                  <a:gd name="connsiteX709" fmla="*/ 2663 w 10000"/>
                  <a:gd name="connsiteY709" fmla="*/ 3667 h 10000"/>
                  <a:gd name="connsiteX710" fmla="*/ 2704 w 10000"/>
                  <a:gd name="connsiteY710" fmla="*/ 3726 h 10000"/>
                  <a:gd name="connsiteX711" fmla="*/ 2762 w 10000"/>
                  <a:gd name="connsiteY711" fmla="*/ 3802 h 10000"/>
                  <a:gd name="connsiteX712" fmla="*/ 2784 w 10000"/>
                  <a:gd name="connsiteY712" fmla="*/ 3829 h 10000"/>
                  <a:gd name="connsiteX713" fmla="*/ 2815 w 10000"/>
                  <a:gd name="connsiteY713" fmla="*/ 3879 h 10000"/>
                  <a:gd name="connsiteX714" fmla="*/ 2859 w 10000"/>
                  <a:gd name="connsiteY714" fmla="*/ 3748 h 10000"/>
                  <a:gd name="connsiteX715" fmla="*/ 2856 w 10000"/>
                  <a:gd name="connsiteY715" fmla="*/ 3726 h 10000"/>
                  <a:gd name="connsiteX716" fmla="*/ 2848 w 10000"/>
                  <a:gd name="connsiteY716" fmla="*/ 3712 h 10000"/>
                  <a:gd name="connsiteX717" fmla="*/ 2848 w 10000"/>
                  <a:gd name="connsiteY717" fmla="*/ 3685 h 10000"/>
                  <a:gd name="connsiteX718" fmla="*/ 2873 w 10000"/>
                  <a:gd name="connsiteY718" fmla="*/ 3613 h 10000"/>
                  <a:gd name="connsiteX719" fmla="*/ 2886 w 10000"/>
                  <a:gd name="connsiteY719" fmla="*/ 3604 h 10000"/>
                  <a:gd name="connsiteX720" fmla="*/ 2922 w 10000"/>
                  <a:gd name="connsiteY720" fmla="*/ 3654 h 10000"/>
                  <a:gd name="connsiteX721" fmla="*/ 2947 w 10000"/>
                  <a:gd name="connsiteY721" fmla="*/ 3654 h 10000"/>
                  <a:gd name="connsiteX722" fmla="*/ 2953 w 10000"/>
                  <a:gd name="connsiteY722" fmla="*/ 3613 h 10000"/>
                  <a:gd name="connsiteX723" fmla="*/ 2975 w 10000"/>
                  <a:gd name="connsiteY723" fmla="*/ 3581 h 10000"/>
                  <a:gd name="connsiteX724" fmla="*/ 2975 w 10000"/>
                  <a:gd name="connsiteY724" fmla="*/ 3523 h 10000"/>
                  <a:gd name="connsiteX725" fmla="*/ 3024 w 10000"/>
                  <a:gd name="connsiteY725" fmla="*/ 3406 h 10000"/>
                  <a:gd name="connsiteX726" fmla="*/ 3027 w 10000"/>
                  <a:gd name="connsiteY726" fmla="*/ 3383 h 10000"/>
                  <a:gd name="connsiteX727" fmla="*/ 3027 w 10000"/>
                  <a:gd name="connsiteY727" fmla="*/ 3342 h 10000"/>
                  <a:gd name="connsiteX728" fmla="*/ 3019 w 10000"/>
                  <a:gd name="connsiteY728" fmla="*/ 3315 h 10000"/>
                  <a:gd name="connsiteX729" fmla="*/ 3002 w 10000"/>
                  <a:gd name="connsiteY729" fmla="*/ 3302 h 10000"/>
                  <a:gd name="connsiteX730" fmla="*/ 2977 w 10000"/>
                  <a:gd name="connsiteY730" fmla="*/ 3302 h 10000"/>
                  <a:gd name="connsiteX731" fmla="*/ 2969 w 10000"/>
                  <a:gd name="connsiteY731" fmla="*/ 3297 h 10000"/>
                  <a:gd name="connsiteX732" fmla="*/ 2966 w 10000"/>
                  <a:gd name="connsiteY732" fmla="*/ 3166 h 10000"/>
                  <a:gd name="connsiteX733" fmla="*/ 2966 w 10000"/>
                  <a:gd name="connsiteY733" fmla="*/ 3144 h 10000"/>
                  <a:gd name="connsiteX734" fmla="*/ 2969 w 10000"/>
                  <a:gd name="connsiteY734" fmla="*/ 3139 h 10000"/>
                  <a:gd name="connsiteX735" fmla="*/ 3129 w 10000"/>
                  <a:gd name="connsiteY735" fmla="*/ 3130 h 10000"/>
                  <a:gd name="connsiteX736" fmla="*/ 3140 w 10000"/>
                  <a:gd name="connsiteY736" fmla="*/ 3081 h 10000"/>
                  <a:gd name="connsiteX737" fmla="*/ 3148 w 10000"/>
                  <a:gd name="connsiteY737" fmla="*/ 3009 h 10000"/>
                  <a:gd name="connsiteX738" fmla="*/ 3159 w 10000"/>
                  <a:gd name="connsiteY738" fmla="*/ 2995 h 10000"/>
                  <a:gd name="connsiteX739" fmla="*/ 3187 w 10000"/>
                  <a:gd name="connsiteY739" fmla="*/ 2995 h 10000"/>
                  <a:gd name="connsiteX740" fmla="*/ 3212 w 10000"/>
                  <a:gd name="connsiteY740" fmla="*/ 3013 h 10000"/>
                  <a:gd name="connsiteX741" fmla="*/ 3217 w 10000"/>
                  <a:gd name="connsiteY741" fmla="*/ 3000 h 10000"/>
                  <a:gd name="connsiteX742" fmla="*/ 3226 w 10000"/>
                  <a:gd name="connsiteY742" fmla="*/ 2972 h 10000"/>
                  <a:gd name="connsiteX743" fmla="*/ 3353 w 10000"/>
                  <a:gd name="connsiteY743" fmla="*/ 2968 h 10000"/>
                  <a:gd name="connsiteX744" fmla="*/ 3369 w 10000"/>
                  <a:gd name="connsiteY744" fmla="*/ 2864 h 10000"/>
                  <a:gd name="connsiteX745" fmla="*/ 3377 w 10000"/>
                  <a:gd name="connsiteY745" fmla="*/ 2842 h 10000"/>
                  <a:gd name="connsiteX746" fmla="*/ 3405 w 10000"/>
                  <a:gd name="connsiteY746" fmla="*/ 2828 h 10000"/>
                  <a:gd name="connsiteX747" fmla="*/ 3413 w 10000"/>
                  <a:gd name="connsiteY747" fmla="*/ 2815 h 10000"/>
                  <a:gd name="connsiteX748" fmla="*/ 3444 w 10000"/>
                  <a:gd name="connsiteY748" fmla="*/ 2697 h 10000"/>
                  <a:gd name="connsiteX749" fmla="*/ 3441 w 10000"/>
                  <a:gd name="connsiteY749" fmla="*/ 2670 h 10000"/>
                  <a:gd name="connsiteX750" fmla="*/ 3458 w 10000"/>
                  <a:gd name="connsiteY750" fmla="*/ 2652 h 10000"/>
                  <a:gd name="connsiteX751" fmla="*/ 3466 w 10000"/>
                  <a:gd name="connsiteY751" fmla="*/ 2630 h 10000"/>
                  <a:gd name="connsiteX752" fmla="*/ 3524 w 10000"/>
                  <a:gd name="connsiteY752" fmla="*/ 2553 h 10000"/>
                  <a:gd name="connsiteX753" fmla="*/ 3546 w 10000"/>
                  <a:gd name="connsiteY753" fmla="*/ 2589 h 10000"/>
                  <a:gd name="connsiteX754" fmla="*/ 3562 w 10000"/>
                  <a:gd name="connsiteY754" fmla="*/ 2603 h 10000"/>
                  <a:gd name="connsiteX755" fmla="*/ 3571 w 10000"/>
                  <a:gd name="connsiteY755" fmla="*/ 2607 h 10000"/>
                  <a:gd name="connsiteX756" fmla="*/ 3579 w 10000"/>
                  <a:gd name="connsiteY756" fmla="*/ 2603 h 10000"/>
                  <a:gd name="connsiteX757" fmla="*/ 3582 w 10000"/>
                  <a:gd name="connsiteY757" fmla="*/ 2594 h 10000"/>
                  <a:gd name="connsiteX758" fmla="*/ 3595 w 10000"/>
                  <a:gd name="connsiteY758" fmla="*/ 2553 h 10000"/>
                  <a:gd name="connsiteX759" fmla="*/ 3604 w 10000"/>
                  <a:gd name="connsiteY759" fmla="*/ 2508 h 10000"/>
                  <a:gd name="connsiteX760" fmla="*/ 3607 w 10000"/>
                  <a:gd name="connsiteY760" fmla="*/ 2485 h 10000"/>
                  <a:gd name="connsiteX761" fmla="*/ 3651 w 10000"/>
                  <a:gd name="connsiteY761" fmla="*/ 2463 h 10000"/>
                  <a:gd name="connsiteX762" fmla="*/ 3667 w 10000"/>
                  <a:gd name="connsiteY762" fmla="*/ 2445 h 10000"/>
                  <a:gd name="connsiteX763" fmla="*/ 3678 w 10000"/>
                  <a:gd name="connsiteY763" fmla="*/ 2431 h 10000"/>
                  <a:gd name="connsiteX764" fmla="*/ 3692 w 10000"/>
                  <a:gd name="connsiteY764" fmla="*/ 2431 h 10000"/>
                  <a:gd name="connsiteX765" fmla="*/ 3717 w 10000"/>
                  <a:gd name="connsiteY765" fmla="*/ 2445 h 10000"/>
                  <a:gd name="connsiteX766" fmla="*/ 3731 w 10000"/>
                  <a:gd name="connsiteY766" fmla="*/ 2445 h 10000"/>
                  <a:gd name="connsiteX767" fmla="*/ 3731 w 10000"/>
                  <a:gd name="connsiteY767" fmla="*/ 2355 h 10000"/>
                  <a:gd name="connsiteX768" fmla="*/ 3678 w 10000"/>
                  <a:gd name="connsiteY768" fmla="*/ 2260 h 10000"/>
                  <a:gd name="connsiteX769" fmla="*/ 3711 w 10000"/>
                  <a:gd name="connsiteY769" fmla="*/ 2246 h 10000"/>
                  <a:gd name="connsiteX770" fmla="*/ 3684 w 10000"/>
                  <a:gd name="connsiteY770" fmla="*/ 2066 h 10000"/>
                  <a:gd name="connsiteX771" fmla="*/ 3662 w 10000"/>
                  <a:gd name="connsiteY771" fmla="*/ 1985 h 10000"/>
                  <a:gd name="connsiteX772" fmla="*/ 3670 w 10000"/>
                  <a:gd name="connsiteY772" fmla="*/ 1908 h 10000"/>
                  <a:gd name="connsiteX773" fmla="*/ 3700 w 10000"/>
                  <a:gd name="connsiteY773" fmla="*/ 1903 h 10000"/>
                  <a:gd name="connsiteX774" fmla="*/ 3739 w 10000"/>
                  <a:gd name="connsiteY774" fmla="*/ 1876 h 10000"/>
                  <a:gd name="connsiteX775" fmla="*/ 3805 w 10000"/>
                  <a:gd name="connsiteY775" fmla="*/ 1791 h 10000"/>
                  <a:gd name="connsiteX776" fmla="*/ 3852 w 10000"/>
                  <a:gd name="connsiteY776" fmla="*/ 1710 h 10000"/>
                  <a:gd name="connsiteX777" fmla="*/ 3852 w 10000"/>
                  <a:gd name="connsiteY777" fmla="*/ 1642 h 10000"/>
                  <a:gd name="connsiteX778" fmla="*/ 3797 w 10000"/>
                  <a:gd name="connsiteY778" fmla="*/ 1619 h 10000"/>
                  <a:gd name="connsiteX779" fmla="*/ 3780 w 10000"/>
                  <a:gd name="connsiteY779" fmla="*/ 1552 h 10000"/>
                  <a:gd name="connsiteX780" fmla="*/ 3827 w 10000"/>
                  <a:gd name="connsiteY780" fmla="*/ 1547 h 10000"/>
                  <a:gd name="connsiteX781" fmla="*/ 3827 w 10000"/>
                  <a:gd name="connsiteY781" fmla="*/ 1340 h 10000"/>
                  <a:gd name="connsiteX782" fmla="*/ 3750 w 10000"/>
                  <a:gd name="connsiteY782" fmla="*/ 1313 h 10000"/>
                  <a:gd name="connsiteX783" fmla="*/ 3767 w 10000"/>
                  <a:gd name="connsiteY783" fmla="*/ 1155 h 10000"/>
                  <a:gd name="connsiteX784" fmla="*/ 3637 w 10000"/>
                  <a:gd name="connsiteY784" fmla="*/ 1159 h 10000"/>
                  <a:gd name="connsiteX785" fmla="*/ 3582 w 10000"/>
                  <a:gd name="connsiteY785" fmla="*/ 983 h 10000"/>
                  <a:gd name="connsiteX786" fmla="*/ 3554 w 10000"/>
                  <a:gd name="connsiteY786" fmla="*/ 983 h 10000"/>
                  <a:gd name="connsiteX787" fmla="*/ 3562 w 10000"/>
                  <a:gd name="connsiteY787" fmla="*/ 871 h 10000"/>
                  <a:gd name="connsiteX788" fmla="*/ 3557 w 10000"/>
                  <a:gd name="connsiteY788" fmla="*/ 839 h 10000"/>
                  <a:gd name="connsiteX789" fmla="*/ 3532 w 10000"/>
                  <a:gd name="connsiteY789" fmla="*/ 812 h 10000"/>
                  <a:gd name="connsiteX790" fmla="*/ 3546 w 10000"/>
                  <a:gd name="connsiteY790" fmla="*/ 785 h 10000"/>
                  <a:gd name="connsiteX791" fmla="*/ 3538 w 10000"/>
                  <a:gd name="connsiteY791" fmla="*/ 744 h 10000"/>
                  <a:gd name="connsiteX792" fmla="*/ 3502 w 10000"/>
                  <a:gd name="connsiteY792" fmla="*/ 627 h 10000"/>
                  <a:gd name="connsiteX793" fmla="*/ 3532 w 10000"/>
                  <a:gd name="connsiteY793" fmla="*/ 600 h 10000"/>
                  <a:gd name="connsiteX794" fmla="*/ 3554 w 10000"/>
                  <a:gd name="connsiteY794" fmla="*/ 618 h 10000"/>
                  <a:gd name="connsiteX795" fmla="*/ 3562 w 10000"/>
                  <a:gd name="connsiteY795" fmla="*/ 627 h 10000"/>
                  <a:gd name="connsiteX796" fmla="*/ 3579 w 10000"/>
                  <a:gd name="connsiteY796" fmla="*/ 627 h 10000"/>
                  <a:gd name="connsiteX797" fmla="*/ 3595 w 10000"/>
                  <a:gd name="connsiteY797" fmla="*/ 604 h 10000"/>
                  <a:gd name="connsiteX798" fmla="*/ 3607 w 10000"/>
                  <a:gd name="connsiteY798" fmla="*/ 555 h 10000"/>
                  <a:gd name="connsiteX799" fmla="*/ 3620 w 10000"/>
                  <a:gd name="connsiteY799" fmla="*/ 573 h 10000"/>
                  <a:gd name="connsiteX800" fmla="*/ 3634 w 10000"/>
                  <a:gd name="connsiteY800" fmla="*/ 474 h 10000"/>
                  <a:gd name="connsiteX801" fmla="*/ 3645 w 10000"/>
                  <a:gd name="connsiteY801" fmla="*/ 456 h 10000"/>
                  <a:gd name="connsiteX802" fmla="*/ 3662 w 10000"/>
                  <a:gd name="connsiteY802" fmla="*/ 442 h 10000"/>
                  <a:gd name="connsiteX803" fmla="*/ 3695 w 10000"/>
                  <a:gd name="connsiteY803" fmla="*/ 469 h 10000"/>
                  <a:gd name="connsiteX804" fmla="*/ 3695 w 10000"/>
                  <a:gd name="connsiteY804" fmla="*/ 343 h 10000"/>
                  <a:gd name="connsiteX805" fmla="*/ 3822 w 10000"/>
                  <a:gd name="connsiteY805" fmla="*/ 352 h 10000"/>
                  <a:gd name="connsiteX806" fmla="*/ 3822 w 10000"/>
                  <a:gd name="connsiteY806" fmla="*/ 262 h 10000"/>
                  <a:gd name="connsiteX807" fmla="*/ 3819 w 10000"/>
                  <a:gd name="connsiteY807" fmla="*/ 248 h 10000"/>
                  <a:gd name="connsiteX808" fmla="*/ 3805 w 10000"/>
                  <a:gd name="connsiteY808" fmla="*/ 235 h 10000"/>
                  <a:gd name="connsiteX809" fmla="*/ 3805 w 10000"/>
                  <a:gd name="connsiteY809" fmla="*/ 113 h 10000"/>
                  <a:gd name="connsiteX810" fmla="*/ 3888 w 10000"/>
                  <a:gd name="connsiteY810" fmla="*/ 126 h 10000"/>
                  <a:gd name="connsiteX811" fmla="*/ 3893 w 10000"/>
                  <a:gd name="connsiteY811" fmla="*/ 68 h 10000"/>
                  <a:gd name="connsiteX812" fmla="*/ 3974 w 10000"/>
                  <a:gd name="connsiteY812" fmla="*/ 99 h 10000"/>
                  <a:gd name="connsiteX813" fmla="*/ 3974 w 10000"/>
                  <a:gd name="connsiteY813" fmla="*/ 185 h 10000"/>
                  <a:gd name="connsiteX814" fmla="*/ 4128 w 10000"/>
                  <a:gd name="connsiteY814" fmla="*/ 180 h 10000"/>
                  <a:gd name="connsiteX815" fmla="*/ 4117 w 10000"/>
                  <a:gd name="connsiteY815" fmla="*/ 0 h 10000"/>
                  <a:gd name="connsiteX816" fmla="*/ 4230 w 10000"/>
                  <a:gd name="connsiteY816" fmla="*/ 0 h 10000"/>
                  <a:gd name="connsiteX817" fmla="*/ 4230 w 10000"/>
                  <a:gd name="connsiteY817" fmla="*/ 221 h 10000"/>
                  <a:gd name="connsiteX818" fmla="*/ 4354 w 10000"/>
                  <a:gd name="connsiteY818" fmla="*/ 221 h 10000"/>
                  <a:gd name="connsiteX819" fmla="*/ 4354 w 10000"/>
                  <a:gd name="connsiteY819" fmla="*/ 316 h 10000"/>
                  <a:gd name="connsiteX820" fmla="*/ 4401 w 10000"/>
                  <a:gd name="connsiteY820" fmla="*/ 325 h 10000"/>
                  <a:gd name="connsiteX821" fmla="*/ 4401 w 10000"/>
                  <a:gd name="connsiteY821" fmla="*/ 379 h 10000"/>
                  <a:gd name="connsiteX822" fmla="*/ 4432 w 10000"/>
                  <a:gd name="connsiteY822" fmla="*/ 383 h 10000"/>
                  <a:gd name="connsiteX823" fmla="*/ 4434 w 10000"/>
                  <a:gd name="connsiteY823" fmla="*/ 510 h 10000"/>
                  <a:gd name="connsiteX824" fmla="*/ 4528 w 10000"/>
                  <a:gd name="connsiteY824" fmla="*/ 514 h 10000"/>
                  <a:gd name="connsiteX825" fmla="*/ 4539 w 10000"/>
                  <a:gd name="connsiteY825" fmla="*/ 528 h 10000"/>
                  <a:gd name="connsiteX826" fmla="*/ 4570 w 10000"/>
                  <a:gd name="connsiteY826" fmla="*/ 469 h 10000"/>
                  <a:gd name="connsiteX827" fmla="*/ 4570 w 10000"/>
                  <a:gd name="connsiteY827" fmla="*/ 370 h 10000"/>
                  <a:gd name="connsiteX828" fmla="*/ 4506 w 10000"/>
                  <a:gd name="connsiteY828" fmla="*/ 343 h 10000"/>
                  <a:gd name="connsiteX829" fmla="*/ 4506 w 10000"/>
                  <a:gd name="connsiteY829" fmla="*/ 226 h 10000"/>
                  <a:gd name="connsiteX830" fmla="*/ 4575 w 10000"/>
                  <a:gd name="connsiteY830" fmla="*/ 212 h 10000"/>
                  <a:gd name="connsiteX831" fmla="*/ 4583 w 10000"/>
                  <a:gd name="connsiteY831" fmla="*/ 140 h 10000"/>
                  <a:gd name="connsiteX832" fmla="*/ 4616 w 10000"/>
                  <a:gd name="connsiteY832" fmla="*/ 131 h 10000"/>
                  <a:gd name="connsiteX833" fmla="*/ 4625 w 10000"/>
                  <a:gd name="connsiteY833" fmla="*/ 90 h 10000"/>
                  <a:gd name="connsiteX834" fmla="*/ 4663 w 10000"/>
                  <a:gd name="connsiteY834" fmla="*/ 90 h 10000"/>
                  <a:gd name="connsiteX835" fmla="*/ 4658 w 10000"/>
                  <a:gd name="connsiteY835" fmla="*/ 41 h 10000"/>
                  <a:gd name="connsiteX836" fmla="*/ 5006 w 10000"/>
                  <a:gd name="connsiteY836" fmla="*/ 41 h 10000"/>
                  <a:gd name="connsiteX837" fmla="*/ 4997 w 10000"/>
                  <a:gd name="connsiteY837" fmla="*/ 140 h 10000"/>
                  <a:gd name="connsiteX838" fmla="*/ 5050 w 10000"/>
                  <a:gd name="connsiteY838" fmla="*/ 140 h 10000"/>
                  <a:gd name="connsiteX839" fmla="*/ 5041 w 10000"/>
                  <a:gd name="connsiteY839" fmla="*/ 433 h 10000"/>
                  <a:gd name="connsiteX840" fmla="*/ 5077 w 10000"/>
                  <a:gd name="connsiteY840" fmla="*/ 433 h 10000"/>
                  <a:gd name="connsiteX841" fmla="*/ 5075 w 10000"/>
                  <a:gd name="connsiteY841" fmla="*/ 406 h 10000"/>
                  <a:gd name="connsiteX842" fmla="*/ 5132 w 10000"/>
                  <a:gd name="connsiteY842" fmla="*/ 442 h 10000"/>
                  <a:gd name="connsiteX843" fmla="*/ 5188 w 10000"/>
                  <a:gd name="connsiteY843" fmla="*/ 429 h 10000"/>
                  <a:gd name="connsiteX844" fmla="*/ 5246 w 10000"/>
                  <a:gd name="connsiteY844" fmla="*/ 487 h 10000"/>
                  <a:gd name="connsiteX845" fmla="*/ 5295 w 10000"/>
                  <a:gd name="connsiteY845" fmla="*/ 469 h 10000"/>
                  <a:gd name="connsiteX846" fmla="*/ 5309 w 10000"/>
                  <a:gd name="connsiteY846" fmla="*/ 654 h 10000"/>
                  <a:gd name="connsiteX847" fmla="*/ 5229 w 10000"/>
                  <a:gd name="connsiteY847" fmla="*/ 758 h 10000"/>
                  <a:gd name="connsiteX848" fmla="*/ 5243 w 10000"/>
                  <a:gd name="connsiteY848" fmla="*/ 843 h 10000"/>
                  <a:gd name="connsiteX849" fmla="*/ 5204 w 10000"/>
                  <a:gd name="connsiteY849" fmla="*/ 889 h 10000"/>
                  <a:gd name="connsiteX850" fmla="*/ 5207 w 10000"/>
                  <a:gd name="connsiteY850" fmla="*/ 893 h 10000"/>
                  <a:gd name="connsiteX851" fmla="*/ 5215 w 10000"/>
                  <a:gd name="connsiteY851" fmla="*/ 907 h 10000"/>
                  <a:gd name="connsiteX852" fmla="*/ 5339 w 10000"/>
                  <a:gd name="connsiteY852" fmla="*/ 916 h 10000"/>
                  <a:gd name="connsiteX853" fmla="*/ 5408 w 10000"/>
                  <a:gd name="connsiteY853" fmla="*/ 916 h 10000"/>
                  <a:gd name="connsiteX854" fmla="*/ 5436 w 10000"/>
                  <a:gd name="connsiteY854" fmla="*/ 920 h 10000"/>
                  <a:gd name="connsiteX855" fmla="*/ 5436 w 10000"/>
                  <a:gd name="connsiteY855" fmla="*/ 889 h 10000"/>
                  <a:gd name="connsiteX856" fmla="*/ 5455 w 10000"/>
                  <a:gd name="connsiteY856" fmla="*/ 889 h 10000"/>
                  <a:gd name="connsiteX857" fmla="*/ 5477 w 10000"/>
                  <a:gd name="connsiteY857" fmla="*/ 916 h 10000"/>
                  <a:gd name="connsiteX858" fmla="*/ 5486 w 10000"/>
                  <a:gd name="connsiteY858" fmla="*/ 947 h 10000"/>
                  <a:gd name="connsiteX859" fmla="*/ 5516 w 10000"/>
                  <a:gd name="connsiteY859" fmla="*/ 997 h 10000"/>
                  <a:gd name="connsiteX860" fmla="*/ 5568 w 10000"/>
                  <a:gd name="connsiteY860" fmla="*/ 1092 h 10000"/>
                  <a:gd name="connsiteX861" fmla="*/ 5585 w 10000"/>
                  <a:gd name="connsiteY861" fmla="*/ 1182 h 10000"/>
                  <a:gd name="connsiteX862" fmla="*/ 5582 w 10000"/>
                  <a:gd name="connsiteY862" fmla="*/ 1218 h 10000"/>
                  <a:gd name="connsiteX863" fmla="*/ 5582 w 10000"/>
                  <a:gd name="connsiteY863" fmla="*/ 1249 h 10000"/>
                  <a:gd name="connsiteX864" fmla="*/ 5637 w 10000"/>
                  <a:gd name="connsiteY864" fmla="*/ 1263 h 10000"/>
                  <a:gd name="connsiteX865" fmla="*/ 5728 w 10000"/>
                  <a:gd name="connsiteY865" fmla="*/ 1222 h 10000"/>
                  <a:gd name="connsiteX866" fmla="*/ 5720 w 10000"/>
                  <a:gd name="connsiteY866" fmla="*/ 1046 h 10000"/>
                  <a:gd name="connsiteX867" fmla="*/ 5726 w 10000"/>
                  <a:gd name="connsiteY867" fmla="*/ 1028 h 10000"/>
                  <a:gd name="connsiteX868" fmla="*/ 5726 w 10000"/>
                  <a:gd name="connsiteY868" fmla="*/ 1010 h 10000"/>
                  <a:gd name="connsiteX869" fmla="*/ 5737 w 10000"/>
                  <a:gd name="connsiteY869" fmla="*/ 1001 h 10000"/>
                  <a:gd name="connsiteX870" fmla="*/ 5742 w 10000"/>
                  <a:gd name="connsiteY870" fmla="*/ 997 h 10000"/>
                  <a:gd name="connsiteX871" fmla="*/ 5814 w 10000"/>
                  <a:gd name="connsiteY871" fmla="*/ 970 h 10000"/>
                  <a:gd name="connsiteX872" fmla="*/ 5875 w 10000"/>
                  <a:gd name="connsiteY872" fmla="*/ 956 h 10000"/>
                  <a:gd name="connsiteX873" fmla="*/ 5866 w 10000"/>
                  <a:gd name="connsiteY873" fmla="*/ 708 h 10000"/>
                  <a:gd name="connsiteX874" fmla="*/ 6220 w 10000"/>
                  <a:gd name="connsiteY874" fmla="*/ 722 h 10000"/>
                  <a:gd name="connsiteX875" fmla="*/ 6363 w 10000"/>
                  <a:gd name="connsiteY875" fmla="*/ 731 h 10000"/>
                  <a:gd name="connsiteX876" fmla="*/ 6369 w 10000"/>
                  <a:gd name="connsiteY876" fmla="*/ 749 h 10000"/>
                  <a:gd name="connsiteX877" fmla="*/ 6410 w 10000"/>
                  <a:gd name="connsiteY877" fmla="*/ 758 h 10000"/>
                  <a:gd name="connsiteX878" fmla="*/ 6360 w 10000"/>
                  <a:gd name="connsiteY878" fmla="*/ 974 h 10000"/>
                  <a:gd name="connsiteX879" fmla="*/ 6498 w 10000"/>
                  <a:gd name="connsiteY879" fmla="*/ 983 h 10000"/>
                  <a:gd name="connsiteX880" fmla="*/ 6507 w 10000"/>
                  <a:gd name="connsiteY880" fmla="*/ 1037 h 10000"/>
                  <a:gd name="connsiteX881" fmla="*/ 6565 w 10000"/>
                  <a:gd name="connsiteY881" fmla="*/ 1024 h 10000"/>
                  <a:gd name="connsiteX882" fmla="*/ 6628 w 10000"/>
                  <a:gd name="connsiteY882" fmla="*/ 1060 h 10000"/>
                  <a:gd name="connsiteX883" fmla="*/ 6653 w 10000"/>
                  <a:gd name="connsiteY883" fmla="*/ 1015 h 10000"/>
                  <a:gd name="connsiteX884" fmla="*/ 6694 w 10000"/>
                  <a:gd name="connsiteY884" fmla="*/ 970 h 10000"/>
                  <a:gd name="connsiteX885" fmla="*/ 6725 w 10000"/>
                  <a:gd name="connsiteY885" fmla="*/ 947 h 10000"/>
                  <a:gd name="connsiteX886" fmla="*/ 6747 w 10000"/>
                  <a:gd name="connsiteY886" fmla="*/ 920 h 10000"/>
                  <a:gd name="connsiteX887" fmla="*/ 6780 w 10000"/>
                  <a:gd name="connsiteY887" fmla="*/ 902 h 10000"/>
                  <a:gd name="connsiteX888" fmla="*/ 6807 w 10000"/>
                  <a:gd name="connsiteY888" fmla="*/ 880 h 10000"/>
                  <a:gd name="connsiteX889" fmla="*/ 6835 w 10000"/>
                  <a:gd name="connsiteY889" fmla="*/ 830 h 10000"/>
                  <a:gd name="connsiteX890" fmla="*/ 6876 w 10000"/>
                  <a:gd name="connsiteY890" fmla="*/ 816 h 10000"/>
                  <a:gd name="connsiteX891" fmla="*/ 6904 w 10000"/>
                  <a:gd name="connsiteY891" fmla="*/ 798 h 10000"/>
                  <a:gd name="connsiteX892" fmla="*/ 6934 w 10000"/>
                  <a:gd name="connsiteY892" fmla="*/ 798 h 10000"/>
                  <a:gd name="connsiteX893" fmla="*/ 6948 w 10000"/>
                  <a:gd name="connsiteY893" fmla="*/ 843 h 10000"/>
                  <a:gd name="connsiteX894" fmla="*/ 6959 w 10000"/>
                  <a:gd name="connsiteY894" fmla="*/ 889 h 10000"/>
                  <a:gd name="connsiteX895" fmla="*/ 6973 w 10000"/>
                  <a:gd name="connsiteY895" fmla="*/ 943 h 10000"/>
                  <a:gd name="connsiteX896" fmla="*/ 7006 w 10000"/>
                  <a:gd name="connsiteY896" fmla="*/ 1028 h 10000"/>
                  <a:gd name="connsiteX897" fmla="*/ 7056 w 10000"/>
                  <a:gd name="connsiteY897" fmla="*/ 1092 h 10000"/>
                  <a:gd name="connsiteX898" fmla="*/ 7169 w 10000"/>
                  <a:gd name="connsiteY898" fmla="*/ 1304 h 10000"/>
                  <a:gd name="connsiteX899" fmla="*/ 7116 w 10000"/>
                  <a:gd name="connsiteY899" fmla="*/ 1547 h 10000"/>
                  <a:gd name="connsiteX900" fmla="*/ 7150 w 10000"/>
                  <a:gd name="connsiteY900" fmla="*/ 1691 h 10000"/>
                  <a:gd name="connsiteX901" fmla="*/ 7078 w 10000"/>
                  <a:gd name="connsiteY901" fmla="*/ 1750 h 10000"/>
                  <a:gd name="connsiteX902" fmla="*/ 7086 w 10000"/>
                  <a:gd name="connsiteY902" fmla="*/ 1894 h 10000"/>
                  <a:gd name="connsiteX903" fmla="*/ 7111 w 10000"/>
                  <a:gd name="connsiteY903" fmla="*/ 1903 h 10000"/>
                  <a:gd name="connsiteX904" fmla="*/ 7150 w 10000"/>
                  <a:gd name="connsiteY904" fmla="*/ 2025 h 10000"/>
                  <a:gd name="connsiteX905" fmla="*/ 7232 w 10000"/>
                  <a:gd name="connsiteY905" fmla="*/ 2048 h 10000"/>
                  <a:gd name="connsiteX906" fmla="*/ 7296 w 10000"/>
                  <a:gd name="connsiteY906" fmla="*/ 2061 h 10000"/>
                  <a:gd name="connsiteX907" fmla="*/ 7434 w 10000"/>
                  <a:gd name="connsiteY907" fmla="*/ 2093 h 10000"/>
                  <a:gd name="connsiteX908" fmla="*/ 7586 w 10000"/>
                  <a:gd name="connsiteY908" fmla="*/ 2115 h 10000"/>
                  <a:gd name="connsiteX909" fmla="*/ 7748 w 10000"/>
                  <a:gd name="connsiteY909" fmla="*/ 2115 h 10000"/>
                  <a:gd name="connsiteX910" fmla="*/ 7826 w 10000"/>
                  <a:gd name="connsiteY910" fmla="*/ 1917 h 10000"/>
                  <a:gd name="connsiteX911" fmla="*/ 8068 w 10000"/>
                  <a:gd name="connsiteY911" fmla="*/ 1922 h 10000"/>
                  <a:gd name="connsiteX912" fmla="*/ 8132 w 10000"/>
                  <a:gd name="connsiteY912" fmla="*/ 1890 h 10000"/>
                  <a:gd name="connsiteX913" fmla="*/ 8220 w 10000"/>
                  <a:gd name="connsiteY913" fmla="*/ 1849 h 10000"/>
                  <a:gd name="connsiteX914" fmla="*/ 8251 w 10000"/>
                  <a:gd name="connsiteY914" fmla="*/ 1863 h 10000"/>
                  <a:gd name="connsiteX915" fmla="*/ 8270 w 10000"/>
                  <a:gd name="connsiteY915" fmla="*/ 1867 h 10000"/>
                  <a:gd name="connsiteX916" fmla="*/ 8366 w 10000"/>
                  <a:gd name="connsiteY916" fmla="*/ 1854 h 10000"/>
                  <a:gd name="connsiteX917" fmla="*/ 8422 w 10000"/>
                  <a:gd name="connsiteY917" fmla="*/ 1849 h 10000"/>
                  <a:gd name="connsiteX918" fmla="*/ 8413 w 10000"/>
                  <a:gd name="connsiteY918" fmla="*/ 2061 h 10000"/>
                  <a:gd name="connsiteX919" fmla="*/ 8460 w 10000"/>
                  <a:gd name="connsiteY919" fmla="*/ 2106 h 10000"/>
                  <a:gd name="connsiteX920" fmla="*/ 8471 w 10000"/>
                  <a:gd name="connsiteY920" fmla="*/ 2179 h 10000"/>
                  <a:gd name="connsiteX921" fmla="*/ 8493 w 10000"/>
                  <a:gd name="connsiteY921" fmla="*/ 2643 h 10000"/>
                  <a:gd name="connsiteX922" fmla="*/ 8493 w 10000"/>
                  <a:gd name="connsiteY922" fmla="*/ 2657 h 10000"/>
                  <a:gd name="connsiteX923" fmla="*/ 8631 w 10000"/>
                  <a:gd name="connsiteY923" fmla="*/ 2576 h 10000"/>
                  <a:gd name="connsiteX924" fmla="*/ 8662 w 10000"/>
                  <a:gd name="connsiteY924" fmla="*/ 2580 h 10000"/>
                  <a:gd name="connsiteX925" fmla="*/ 8830 w 10000"/>
                  <a:gd name="connsiteY925" fmla="*/ 2652 h 10000"/>
                  <a:gd name="connsiteX926" fmla="*/ 8871 w 10000"/>
                  <a:gd name="connsiteY926" fmla="*/ 2693 h 10000"/>
                  <a:gd name="connsiteX927" fmla="*/ 8891 w 10000"/>
                  <a:gd name="connsiteY927" fmla="*/ 2684 h 10000"/>
                  <a:gd name="connsiteX928" fmla="*/ 8954 w 10000"/>
                  <a:gd name="connsiteY928" fmla="*/ 2670 h 10000"/>
                  <a:gd name="connsiteX929" fmla="*/ 9042 w 10000"/>
                  <a:gd name="connsiteY929" fmla="*/ 2711 h 10000"/>
                  <a:gd name="connsiteX930" fmla="*/ 9076 w 10000"/>
                  <a:gd name="connsiteY930" fmla="*/ 2824 h 10000"/>
                  <a:gd name="connsiteX931" fmla="*/ 9081 w 10000"/>
                  <a:gd name="connsiteY931" fmla="*/ 2824 h 10000"/>
                  <a:gd name="connsiteX932" fmla="*/ 9136 w 10000"/>
                  <a:gd name="connsiteY932" fmla="*/ 2801 h 10000"/>
                  <a:gd name="connsiteX933" fmla="*/ 9194 w 10000"/>
                  <a:gd name="connsiteY933" fmla="*/ 2950 h 10000"/>
                  <a:gd name="connsiteX934" fmla="*/ 9208 w 10000"/>
                  <a:gd name="connsiteY934" fmla="*/ 2950 h 10000"/>
                  <a:gd name="connsiteX935" fmla="*/ 9393 w 10000"/>
                  <a:gd name="connsiteY935" fmla="*/ 2972 h 10000"/>
                  <a:gd name="connsiteX936" fmla="*/ 9627 w 10000"/>
                  <a:gd name="connsiteY936" fmla="*/ 2986 h 10000"/>
                  <a:gd name="connsiteX937" fmla="*/ 9622 w 10000"/>
                  <a:gd name="connsiteY937" fmla="*/ 3153 h 10000"/>
                  <a:gd name="connsiteX938" fmla="*/ 9719 w 10000"/>
                  <a:gd name="connsiteY938" fmla="*/ 3153 h 10000"/>
                  <a:gd name="connsiteX939" fmla="*/ 9719 w 10000"/>
                  <a:gd name="connsiteY939" fmla="*/ 3771 h 10000"/>
                  <a:gd name="connsiteX940" fmla="*/ 9719 w 10000"/>
                  <a:gd name="connsiteY940" fmla="*/ 4339 h 10000"/>
                  <a:gd name="connsiteX941" fmla="*/ 9719 w 10000"/>
                  <a:gd name="connsiteY941" fmla="*/ 4799 h 10000"/>
                  <a:gd name="connsiteX942" fmla="*/ 9757 w 10000"/>
                  <a:gd name="connsiteY942" fmla="*/ 4817 h 10000"/>
                  <a:gd name="connsiteX943" fmla="*/ 9757 w 10000"/>
                  <a:gd name="connsiteY943" fmla="*/ 4917 h 10000"/>
                  <a:gd name="connsiteX944" fmla="*/ 9677 w 10000"/>
                  <a:gd name="connsiteY944" fmla="*/ 4944 h 10000"/>
                  <a:gd name="connsiteX945" fmla="*/ 9586 w 10000"/>
                  <a:gd name="connsiteY945" fmla="*/ 5065 h 10000"/>
                  <a:gd name="connsiteX946" fmla="*/ 9556 w 10000"/>
                  <a:gd name="connsiteY946" fmla="*/ 5156 h 10000"/>
                  <a:gd name="connsiteX947" fmla="*/ 9523 w 10000"/>
                  <a:gd name="connsiteY947" fmla="*/ 5120 h 10000"/>
                  <a:gd name="connsiteX948" fmla="*/ 9506 w 10000"/>
                  <a:gd name="connsiteY948" fmla="*/ 5156 h 10000"/>
                  <a:gd name="connsiteX949" fmla="*/ 9514 w 10000"/>
                  <a:gd name="connsiteY949" fmla="*/ 5219 h 10000"/>
                  <a:gd name="connsiteX950" fmla="*/ 9514 w 10000"/>
                  <a:gd name="connsiteY950" fmla="*/ 5237 h 10000"/>
                  <a:gd name="connsiteX951" fmla="*/ 9492 w 10000"/>
                  <a:gd name="connsiteY951" fmla="*/ 5304 h 10000"/>
                  <a:gd name="connsiteX952" fmla="*/ 9484 w 10000"/>
                  <a:gd name="connsiteY952" fmla="*/ 5363 h 10000"/>
                  <a:gd name="connsiteX953" fmla="*/ 9481 w 10000"/>
                  <a:gd name="connsiteY953" fmla="*/ 5422 h 10000"/>
                  <a:gd name="connsiteX954" fmla="*/ 9490 w 10000"/>
                  <a:gd name="connsiteY954" fmla="*/ 5553 h 10000"/>
                  <a:gd name="connsiteX955" fmla="*/ 9484 w 10000"/>
                  <a:gd name="connsiteY955" fmla="*/ 5566 h 10000"/>
                  <a:gd name="connsiteX956" fmla="*/ 9473 w 10000"/>
                  <a:gd name="connsiteY956" fmla="*/ 5602 h 10000"/>
                  <a:gd name="connsiteX957" fmla="*/ 9467 w 10000"/>
                  <a:gd name="connsiteY957" fmla="*/ 5620 h 10000"/>
                  <a:gd name="connsiteX958" fmla="*/ 9467 w 10000"/>
                  <a:gd name="connsiteY958" fmla="*/ 5656 h 10000"/>
                  <a:gd name="connsiteX959" fmla="*/ 9467 w 10000"/>
                  <a:gd name="connsiteY959" fmla="*/ 5661 h 10000"/>
                  <a:gd name="connsiteX960" fmla="*/ 9476 w 10000"/>
                  <a:gd name="connsiteY960" fmla="*/ 5661 h 10000"/>
                  <a:gd name="connsiteX961" fmla="*/ 9481 w 10000"/>
                  <a:gd name="connsiteY961" fmla="*/ 5670 h 10000"/>
                  <a:gd name="connsiteX962" fmla="*/ 9490 w 10000"/>
                  <a:gd name="connsiteY962" fmla="*/ 5670 h 10000"/>
                  <a:gd name="connsiteX963" fmla="*/ 9501 w 10000"/>
                  <a:gd name="connsiteY963" fmla="*/ 5670 h 10000"/>
                  <a:gd name="connsiteX964" fmla="*/ 9523 w 10000"/>
                  <a:gd name="connsiteY964" fmla="*/ 5670 h 10000"/>
                  <a:gd name="connsiteX965" fmla="*/ 9556 w 10000"/>
                  <a:gd name="connsiteY965" fmla="*/ 5661 h 10000"/>
                  <a:gd name="connsiteX966" fmla="*/ 9578 w 10000"/>
                  <a:gd name="connsiteY966" fmla="*/ 5656 h 10000"/>
                  <a:gd name="connsiteX967" fmla="*/ 9597 w 10000"/>
                  <a:gd name="connsiteY967" fmla="*/ 5647 h 10000"/>
                  <a:gd name="connsiteX968" fmla="*/ 9661 w 10000"/>
                  <a:gd name="connsiteY968" fmla="*/ 5602 h 10000"/>
                  <a:gd name="connsiteX969" fmla="*/ 9716 w 10000"/>
                  <a:gd name="connsiteY969" fmla="*/ 5580 h 10000"/>
                  <a:gd name="connsiteX970" fmla="*/ 9724 w 10000"/>
                  <a:gd name="connsiteY970" fmla="*/ 5629 h 10000"/>
                  <a:gd name="connsiteX971" fmla="*/ 9741 w 10000"/>
                  <a:gd name="connsiteY971" fmla="*/ 5670 h 10000"/>
                  <a:gd name="connsiteX972" fmla="*/ 9749 w 10000"/>
                  <a:gd name="connsiteY972" fmla="*/ 5706 h 10000"/>
                  <a:gd name="connsiteX973" fmla="*/ 9749 w 10000"/>
                  <a:gd name="connsiteY973" fmla="*/ 5719 h 10000"/>
                  <a:gd name="connsiteX974" fmla="*/ 9771 w 10000"/>
                  <a:gd name="connsiteY974" fmla="*/ 5719 h 10000"/>
                  <a:gd name="connsiteX975" fmla="*/ 9799 w 10000"/>
                  <a:gd name="connsiteY975" fmla="*/ 5719 h 10000"/>
                  <a:gd name="connsiteX976" fmla="*/ 9837 w 10000"/>
                  <a:gd name="connsiteY976" fmla="*/ 5737 h 10000"/>
                  <a:gd name="connsiteX977" fmla="*/ 9901 w 10000"/>
                  <a:gd name="connsiteY977" fmla="*/ 5774 h 10000"/>
                  <a:gd name="connsiteX978" fmla="*/ 9967 w 10000"/>
                  <a:gd name="connsiteY978" fmla="*/ 5805 h 10000"/>
                  <a:gd name="connsiteX979" fmla="*/ 9981 w 10000"/>
                  <a:gd name="connsiteY979" fmla="*/ 5814 h 10000"/>
                  <a:gd name="connsiteX980" fmla="*/ 10000 w 10000"/>
                  <a:gd name="connsiteY980" fmla="*/ 5922 h 10000"/>
                  <a:gd name="connsiteX981" fmla="*/ 9909 w 10000"/>
                  <a:gd name="connsiteY981" fmla="*/ 5895 h 10000"/>
                  <a:gd name="connsiteX982" fmla="*/ 9868 w 10000"/>
                  <a:gd name="connsiteY982" fmla="*/ 5949 h 10000"/>
                  <a:gd name="connsiteX983" fmla="*/ 9845 w 10000"/>
                  <a:gd name="connsiteY983" fmla="*/ 5963 h 10000"/>
                  <a:gd name="connsiteX984" fmla="*/ 9691 w 10000"/>
                  <a:gd name="connsiteY984" fmla="*/ 5995 h 10000"/>
                  <a:gd name="connsiteX985" fmla="*/ 9619 w 10000"/>
                  <a:gd name="connsiteY985" fmla="*/ 6053 h 10000"/>
                  <a:gd name="connsiteX986" fmla="*/ 9534 w 10000"/>
                  <a:gd name="connsiteY986" fmla="*/ 6130 h 10000"/>
                  <a:gd name="connsiteX987" fmla="*/ 9517 w 10000"/>
                  <a:gd name="connsiteY987" fmla="*/ 6157 h 10000"/>
                  <a:gd name="connsiteX988" fmla="*/ 9501 w 10000"/>
                  <a:gd name="connsiteY988" fmla="*/ 6220 h 10000"/>
                  <a:gd name="connsiteX989" fmla="*/ 9501 w 10000"/>
                  <a:gd name="connsiteY989" fmla="*/ 6292 h 10000"/>
                  <a:gd name="connsiteX990" fmla="*/ 9492 w 10000"/>
                  <a:gd name="connsiteY990" fmla="*/ 6306 h 10000"/>
                  <a:gd name="connsiteX991" fmla="*/ 9445 w 10000"/>
                  <a:gd name="connsiteY991" fmla="*/ 6355 h 10000"/>
                  <a:gd name="connsiteX992" fmla="*/ 9409 w 10000"/>
                  <a:gd name="connsiteY992" fmla="*/ 6396 h 10000"/>
                  <a:gd name="connsiteX993" fmla="*/ 9379 w 10000"/>
                  <a:gd name="connsiteY993" fmla="*/ 6446 h 10000"/>
                  <a:gd name="connsiteX994" fmla="*/ 9332 w 10000"/>
                  <a:gd name="connsiteY994" fmla="*/ 6594 h 10000"/>
                  <a:gd name="connsiteX995" fmla="*/ 9183 w 10000"/>
                  <a:gd name="connsiteY995" fmla="*/ 6536 h 10000"/>
                  <a:gd name="connsiteX996" fmla="*/ 9169 w 10000"/>
                  <a:gd name="connsiteY996" fmla="*/ 6536 h 10000"/>
                  <a:gd name="connsiteX997" fmla="*/ 9161 w 10000"/>
                  <a:gd name="connsiteY997" fmla="*/ 6540 h 10000"/>
                  <a:gd name="connsiteX998" fmla="*/ 9139 w 10000"/>
                  <a:gd name="connsiteY998" fmla="*/ 6522 h 10000"/>
                  <a:gd name="connsiteX999" fmla="*/ 9128 w 10000"/>
                  <a:gd name="connsiteY999" fmla="*/ 6513 h 10000"/>
                  <a:gd name="connsiteX1000" fmla="*/ 9114 w 10000"/>
                  <a:gd name="connsiteY1000" fmla="*/ 6527 h 10000"/>
                  <a:gd name="connsiteX1001" fmla="*/ 9103 w 10000"/>
                  <a:gd name="connsiteY1001" fmla="*/ 6567 h 10000"/>
                  <a:gd name="connsiteX1002" fmla="*/ 9095 w 10000"/>
                  <a:gd name="connsiteY1002" fmla="*/ 6604 h 10000"/>
                  <a:gd name="connsiteX1003" fmla="*/ 9081 w 10000"/>
                  <a:gd name="connsiteY1003" fmla="*/ 6644 h 10000"/>
                  <a:gd name="connsiteX1004" fmla="*/ 9076 w 10000"/>
                  <a:gd name="connsiteY1004" fmla="*/ 6631 h 10000"/>
                  <a:gd name="connsiteX1005" fmla="*/ 9059 w 10000"/>
                  <a:gd name="connsiteY1005" fmla="*/ 6594 h 10000"/>
                  <a:gd name="connsiteX1006" fmla="*/ 9040 w 10000"/>
                  <a:gd name="connsiteY1006" fmla="*/ 6549 h 10000"/>
                  <a:gd name="connsiteX1007" fmla="*/ 9026 w 10000"/>
                  <a:gd name="connsiteY1007" fmla="*/ 6522 h 10000"/>
                  <a:gd name="connsiteX1008" fmla="*/ 9007 w 10000"/>
                  <a:gd name="connsiteY1008" fmla="*/ 6522 h 10000"/>
                  <a:gd name="connsiteX1009" fmla="*/ 9001 w 10000"/>
                  <a:gd name="connsiteY1009" fmla="*/ 6536 h 10000"/>
                  <a:gd name="connsiteX1010" fmla="*/ 8998 w 10000"/>
                  <a:gd name="connsiteY1010" fmla="*/ 6576 h 10000"/>
                  <a:gd name="connsiteX1011" fmla="*/ 8987 w 10000"/>
                  <a:gd name="connsiteY1011" fmla="*/ 6590 h 10000"/>
                  <a:gd name="connsiteX1012" fmla="*/ 8954 w 10000"/>
                  <a:gd name="connsiteY1012" fmla="*/ 6617 h 10000"/>
                  <a:gd name="connsiteX1013" fmla="*/ 8927 w 10000"/>
                  <a:gd name="connsiteY1013" fmla="*/ 6622 h 10000"/>
                  <a:gd name="connsiteX1014" fmla="*/ 8888 w 10000"/>
                  <a:gd name="connsiteY1014" fmla="*/ 6590 h 10000"/>
                  <a:gd name="connsiteX1015" fmla="*/ 8880 w 10000"/>
                  <a:gd name="connsiteY1015" fmla="*/ 6567 h 10000"/>
                  <a:gd name="connsiteX1016" fmla="*/ 8866 w 10000"/>
                  <a:gd name="connsiteY1016" fmla="*/ 6549 h 10000"/>
                  <a:gd name="connsiteX1017" fmla="*/ 8849 w 10000"/>
                  <a:gd name="connsiteY1017" fmla="*/ 6513 h 10000"/>
                  <a:gd name="connsiteX1018" fmla="*/ 8847 w 10000"/>
                  <a:gd name="connsiteY1018" fmla="*/ 6527 h 10000"/>
                  <a:gd name="connsiteX1019" fmla="*/ 8838 w 10000"/>
                  <a:gd name="connsiteY1019" fmla="*/ 6563 h 10000"/>
                  <a:gd name="connsiteX1020" fmla="*/ 8833 w 10000"/>
                  <a:gd name="connsiteY1020" fmla="*/ 6576 h 10000"/>
                  <a:gd name="connsiteX1021" fmla="*/ 8822 w 10000"/>
                  <a:gd name="connsiteY1021" fmla="*/ 6567 h 10000"/>
                  <a:gd name="connsiteX1022" fmla="*/ 8813 w 10000"/>
                  <a:gd name="connsiteY1022" fmla="*/ 6567 h 10000"/>
                  <a:gd name="connsiteX1023" fmla="*/ 8800 w 10000"/>
                  <a:gd name="connsiteY1023" fmla="*/ 6581 h 10000"/>
                  <a:gd name="connsiteX1024" fmla="*/ 8778 w 10000"/>
                  <a:gd name="connsiteY1024" fmla="*/ 6604 h 10000"/>
                  <a:gd name="connsiteX1025" fmla="*/ 8769 w 10000"/>
                  <a:gd name="connsiteY1025" fmla="*/ 6617 h 10000"/>
                  <a:gd name="connsiteX1026" fmla="*/ 8786 w 10000"/>
                  <a:gd name="connsiteY1026" fmla="*/ 6667 h 10000"/>
                  <a:gd name="connsiteX1027" fmla="*/ 8800 w 10000"/>
                  <a:gd name="connsiteY1027" fmla="*/ 6725 h 10000"/>
                  <a:gd name="connsiteX1028" fmla="*/ 8822 w 10000"/>
                  <a:gd name="connsiteY1028" fmla="*/ 6779 h 10000"/>
                  <a:gd name="connsiteX1029" fmla="*/ 8833 w 10000"/>
                  <a:gd name="connsiteY1029" fmla="*/ 6775 h 10000"/>
                  <a:gd name="connsiteX1030" fmla="*/ 8847 w 10000"/>
                  <a:gd name="connsiteY1030" fmla="*/ 6766 h 10000"/>
                  <a:gd name="connsiteX1031" fmla="*/ 8866 w 10000"/>
                  <a:gd name="connsiteY1031" fmla="*/ 6748 h 10000"/>
                  <a:gd name="connsiteX1032" fmla="*/ 8874 w 10000"/>
                  <a:gd name="connsiteY1032" fmla="*/ 6752 h 10000"/>
                  <a:gd name="connsiteX1033" fmla="*/ 8882 w 10000"/>
                  <a:gd name="connsiteY1033" fmla="*/ 6766 h 10000"/>
                  <a:gd name="connsiteX1034" fmla="*/ 8896 w 10000"/>
                  <a:gd name="connsiteY1034" fmla="*/ 6811 h 10000"/>
                  <a:gd name="connsiteX1035" fmla="*/ 8913 w 10000"/>
                  <a:gd name="connsiteY1035" fmla="*/ 6856 h 10000"/>
                  <a:gd name="connsiteX1036" fmla="*/ 8927 w 10000"/>
                  <a:gd name="connsiteY1036" fmla="*/ 6897 h 10000"/>
                  <a:gd name="connsiteX1037" fmla="*/ 8943 w 10000"/>
                  <a:gd name="connsiteY1037" fmla="*/ 6946 h 10000"/>
                  <a:gd name="connsiteX1038" fmla="*/ 8951 w 10000"/>
                  <a:gd name="connsiteY1038" fmla="*/ 6973 h 10000"/>
                  <a:gd name="connsiteX1039" fmla="*/ 8954 w 10000"/>
                  <a:gd name="connsiteY1039" fmla="*/ 6996 h 10000"/>
                  <a:gd name="connsiteX1040" fmla="*/ 8960 w 10000"/>
                  <a:gd name="connsiteY1040" fmla="*/ 7023 h 10000"/>
                  <a:gd name="connsiteX1041" fmla="*/ 8979 w 10000"/>
                  <a:gd name="connsiteY1041" fmla="*/ 7014 h 10000"/>
                  <a:gd name="connsiteX1042" fmla="*/ 8998 w 10000"/>
                  <a:gd name="connsiteY1042" fmla="*/ 6906 h 10000"/>
                  <a:gd name="connsiteX1043" fmla="*/ 9015 w 10000"/>
                  <a:gd name="connsiteY1043" fmla="*/ 6910 h 10000"/>
                  <a:gd name="connsiteX1044" fmla="*/ 9026 w 10000"/>
                  <a:gd name="connsiteY1044" fmla="*/ 6910 h 10000"/>
                  <a:gd name="connsiteX1045" fmla="*/ 9048 w 10000"/>
                  <a:gd name="connsiteY1045" fmla="*/ 6906 h 10000"/>
                  <a:gd name="connsiteX1046" fmla="*/ 9065 w 10000"/>
                  <a:gd name="connsiteY1046" fmla="*/ 6897 h 10000"/>
                  <a:gd name="connsiteX1047" fmla="*/ 9076 w 10000"/>
                  <a:gd name="connsiteY1047" fmla="*/ 6892 h 10000"/>
                  <a:gd name="connsiteX1048" fmla="*/ 9084 w 10000"/>
                  <a:gd name="connsiteY1048" fmla="*/ 6883 h 10000"/>
                  <a:gd name="connsiteX1049" fmla="*/ 9095 w 10000"/>
                  <a:gd name="connsiteY1049" fmla="*/ 6892 h 10000"/>
                  <a:gd name="connsiteX1050" fmla="*/ 9106 w 10000"/>
                  <a:gd name="connsiteY1050" fmla="*/ 6897 h 10000"/>
                  <a:gd name="connsiteX1051" fmla="*/ 9211 w 10000"/>
                  <a:gd name="connsiteY1051" fmla="*/ 7009 h 10000"/>
                  <a:gd name="connsiteX1052" fmla="*/ 9227 w 10000"/>
                  <a:gd name="connsiteY1052" fmla="*/ 7064 h 10000"/>
                  <a:gd name="connsiteX1053" fmla="*/ 9225 w 10000"/>
                  <a:gd name="connsiteY1053" fmla="*/ 7068 h 10000"/>
                  <a:gd name="connsiteX1054" fmla="*/ 9219 w 10000"/>
                  <a:gd name="connsiteY1054" fmla="*/ 7077 h 10000"/>
                  <a:gd name="connsiteX1055" fmla="*/ 9208 w 10000"/>
                  <a:gd name="connsiteY1055" fmla="*/ 7082 h 10000"/>
                  <a:gd name="connsiteX1056" fmla="*/ 9194 w 10000"/>
                  <a:gd name="connsiteY1056" fmla="*/ 7113 h 10000"/>
                  <a:gd name="connsiteX1057" fmla="*/ 9164 w 10000"/>
                  <a:gd name="connsiteY1057" fmla="*/ 7127 h 10000"/>
                  <a:gd name="connsiteX1058" fmla="*/ 9161 w 10000"/>
                  <a:gd name="connsiteY1058" fmla="*/ 7127 h 10000"/>
                  <a:gd name="connsiteX1059" fmla="*/ 9156 w 10000"/>
                  <a:gd name="connsiteY1059" fmla="*/ 7131 h 10000"/>
                  <a:gd name="connsiteX1060" fmla="*/ 9156 w 10000"/>
                  <a:gd name="connsiteY1060" fmla="*/ 7145 h 10000"/>
                  <a:gd name="connsiteX1061" fmla="*/ 9128 w 10000"/>
                  <a:gd name="connsiteY1061" fmla="*/ 7194 h 10000"/>
                  <a:gd name="connsiteX1062" fmla="*/ 9114 w 10000"/>
                  <a:gd name="connsiteY1062" fmla="*/ 7226 h 10000"/>
                  <a:gd name="connsiteX1063" fmla="*/ 9089 w 10000"/>
                  <a:gd name="connsiteY1063" fmla="*/ 7226 h 10000"/>
                  <a:gd name="connsiteX1064" fmla="*/ 9067 w 10000"/>
                  <a:gd name="connsiteY1064" fmla="*/ 7276 h 10000"/>
                  <a:gd name="connsiteX1065" fmla="*/ 9059 w 10000"/>
                  <a:gd name="connsiteY1065" fmla="*/ 7298 h 10000"/>
                  <a:gd name="connsiteX1066" fmla="*/ 9040 w 10000"/>
                  <a:gd name="connsiteY1066" fmla="*/ 7312 h 10000"/>
                  <a:gd name="connsiteX1067" fmla="*/ 8951 w 10000"/>
                  <a:gd name="connsiteY1067" fmla="*/ 7339 h 10000"/>
                  <a:gd name="connsiteX1068" fmla="*/ 8841 w 10000"/>
                  <a:gd name="connsiteY1068" fmla="*/ 7366 h 10000"/>
                  <a:gd name="connsiteX1069" fmla="*/ 8813 w 10000"/>
                  <a:gd name="connsiteY1069" fmla="*/ 7384 h 10000"/>
                  <a:gd name="connsiteX1070" fmla="*/ 8800 w 10000"/>
                  <a:gd name="connsiteY1070" fmla="*/ 7397 h 10000"/>
                  <a:gd name="connsiteX1071" fmla="*/ 8791 w 10000"/>
                  <a:gd name="connsiteY1071" fmla="*/ 7397 h 10000"/>
                  <a:gd name="connsiteX1072" fmla="*/ 8786 w 10000"/>
                  <a:gd name="connsiteY1072" fmla="*/ 7582 h 10000"/>
                  <a:gd name="connsiteX1073" fmla="*/ 8775 w 10000"/>
                  <a:gd name="connsiteY1073" fmla="*/ 7591 h 10000"/>
                  <a:gd name="connsiteX1074" fmla="*/ 8753 w 10000"/>
                  <a:gd name="connsiteY1074" fmla="*/ 7614 h 10000"/>
                  <a:gd name="connsiteX1075" fmla="*/ 8711 w 10000"/>
                  <a:gd name="connsiteY1075" fmla="*/ 7627 h 10000"/>
                  <a:gd name="connsiteX1076" fmla="*/ 8670 w 10000"/>
                  <a:gd name="connsiteY1076" fmla="*/ 7645 h 10000"/>
                  <a:gd name="connsiteX1077" fmla="*/ 8645 w 10000"/>
                  <a:gd name="connsiteY1077" fmla="*/ 7659 h 10000"/>
                  <a:gd name="connsiteX1078" fmla="*/ 8620 w 10000"/>
                  <a:gd name="connsiteY1078" fmla="*/ 7673 h 10000"/>
                  <a:gd name="connsiteX1079" fmla="*/ 8598 w 10000"/>
                  <a:gd name="connsiteY1079" fmla="*/ 7695 h 10000"/>
                  <a:gd name="connsiteX1080" fmla="*/ 8576 w 10000"/>
                  <a:gd name="connsiteY1080" fmla="*/ 7736 h 10000"/>
                  <a:gd name="connsiteX1081" fmla="*/ 8568 w 10000"/>
                  <a:gd name="connsiteY1081" fmla="*/ 7740 h 10000"/>
                  <a:gd name="connsiteX1082" fmla="*/ 8551 w 10000"/>
                  <a:gd name="connsiteY1082" fmla="*/ 7740 h 10000"/>
                  <a:gd name="connsiteX1083" fmla="*/ 8526 w 10000"/>
                  <a:gd name="connsiteY1083" fmla="*/ 7727 h 10000"/>
                  <a:gd name="connsiteX1084" fmla="*/ 8493 w 10000"/>
                  <a:gd name="connsiteY1084" fmla="*/ 7713 h 10000"/>
                  <a:gd name="connsiteX1085" fmla="*/ 8463 w 10000"/>
                  <a:gd name="connsiteY1085" fmla="*/ 7709 h 10000"/>
                  <a:gd name="connsiteX1086" fmla="*/ 8430 w 10000"/>
                  <a:gd name="connsiteY1086" fmla="*/ 7695 h 10000"/>
                  <a:gd name="connsiteX1087" fmla="*/ 8397 w 10000"/>
                  <a:gd name="connsiteY1087" fmla="*/ 7682 h 10000"/>
                  <a:gd name="connsiteX1088" fmla="*/ 8372 w 10000"/>
                  <a:gd name="connsiteY1088" fmla="*/ 7682 h 10000"/>
                  <a:gd name="connsiteX1089" fmla="*/ 8355 w 10000"/>
                  <a:gd name="connsiteY1089" fmla="*/ 7686 h 10000"/>
                  <a:gd name="connsiteX1090" fmla="*/ 8350 w 10000"/>
                  <a:gd name="connsiteY1090" fmla="*/ 7709 h 10000"/>
                  <a:gd name="connsiteX1091" fmla="*/ 8339 w 10000"/>
                  <a:gd name="connsiteY1091" fmla="*/ 7740 h 10000"/>
                  <a:gd name="connsiteX1092" fmla="*/ 8328 w 10000"/>
                  <a:gd name="connsiteY1092" fmla="*/ 7772 h 10000"/>
                  <a:gd name="connsiteX1093" fmla="*/ 8317 w 10000"/>
                  <a:gd name="connsiteY1093" fmla="*/ 7785 h 10000"/>
                  <a:gd name="connsiteX1094" fmla="*/ 8292 w 10000"/>
                  <a:gd name="connsiteY1094" fmla="*/ 7812 h 10000"/>
                  <a:gd name="connsiteX1095" fmla="*/ 8284 w 10000"/>
                  <a:gd name="connsiteY1095" fmla="*/ 7817 h 10000"/>
                  <a:gd name="connsiteX1096" fmla="*/ 8270 w 10000"/>
                  <a:gd name="connsiteY1096" fmla="*/ 7857 h 10000"/>
                  <a:gd name="connsiteX1097" fmla="*/ 8251 w 10000"/>
                  <a:gd name="connsiteY1097" fmla="*/ 7916 h 10000"/>
                  <a:gd name="connsiteX1098" fmla="*/ 8223 w 10000"/>
                  <a:gd name="connsiteY1098" fmla="*/ 8002 h 10000"/>
                  <a:gd name="connsiteX1099" fmla="*/ 8206 w 10000"/>
                  <a:gd name="connsiteY1099" fmla="*/ 8051 h 10000"/>
                  <a:gd name="connsiteX1100" fmla="*/ 8198 w 10000"/>
                  <a:gd name="connsiteY1100" fmla="*/ 8056 h 10000"/>
                  <a:gd name="connsiteX1101" fmla="*/ 8179 w 10000"/>
                  <a:gd name="connsiteY1101" fmla="*/ 8065 h 10000"/>
                  <a:gd name="connsiteX1102" fmla="*/ 8140 w 10000"/>
                  <a:gd name="connsiteY1102" fmla="*/ 8074 h 10000"/>
                  <a:gd name="connsiteX1103" fmla="*/ 8102 w 10000"/>
                  <a:gd name="connsiteY1103" fmla="*/ 8088 h 10000"/>
                  <a:gd name="connsiteX1104" fmla="*/ 8068 w 10000"/>
                  <a:gd name="connsiteY1104" fmla="*/ 8092 h 10000"/>
                  <a:gd name="connsiteX1105" fmla="*/ 8057 w 10000"/>
                  <a:gd name="connsiteY1105" fmla="*/ 8101 h 10000"/>
                  <a:gd name="connsiteX1106" fmla="*/ 8057 w 10000"/>
                  <a:gd name="connsiteY1106" fmla="*/ 8128 h 10000"/>
                  <a:gd name="connsiteX1107" fmla="*/ 8052 w 10000"/>
                  <a:gd name="connsiteY1107" fmla="*/ 8160 h 10000"/>
                  <a:gd name="connsiteX1108" fmla="*/ 8046 w 10000"/>
                  <a:gd name="connsiteY1108" fmla="*/ 8155 h 10000"/>
                  <a:gd name="connsiteX1109" fmla="*/ 8038 w 10000"/>
                  <a:gd name="connsiteY1109" fmla="*/ 8146 h 10000"/>
                  <a:gd name="connsiteX1110" fmla="*/ 8038 w 10000"/>
                  <a:gd name="connsiteY1110" fmla="*/ 8142 h 10000"/>
                  <a:gd name="connsiteX1111" fmla="*/ 8035 w 10000"/>
                  <a:gd name="connsiteY1111" fmla="*/ 8115 h 10000"/>
                  <a:gd name="connsiteX1112" fmla="*/ 8030 w 10000"/>
                  <a:gd name="connsiteY1112" fmla="*/ 8088 h 10000"/>
                  <a:gd name="connsiteX1113" fmla="*/ 8019 w 10000"/>
                  <a:gd name="connsiteY1113" fmla="*/ 8078 h 10000"/>
                  <a:gd name="connsiteX1114" fmla="*/ 8013 w 10000"/>
                  <a:gd name="connsiteY1114" fmla="*/ 8088 h 10000"/>
                  <a:gd name="connsiteX1115" fmla="*/ 7994 w 10000"/>
                  <a:gd name="connsiteY1115" fmla="*/ 8119 h 10000"/>
                  <a:gd name="connsiteX1116" fmla="*/ 7977 w 10000"/>
                  <a:gd name="connsiteY1116" fmla="*/ 8146 h 10000"/>
                  <a:gd name="connsiteX1117" fmla="*/ 7955 w 10000"/>
                  <a:gd name="connsiteY1117" fmla="*/ 8173 h 10000"/>
                  <a:gd name="connsiteX1118" fmla="*/ 7933 w 10000"/>
                  <a:gd name="connsiteY1118" fmla="*/ 8200 h 10000"/>
                  <a:gd name="connsiteX1119" fmla="*/ 7922 w 10000"/>
                  <a:gd name="connsiteY1119" fmla="*/ 8236 h 10000"/>
                  <a:gd name="connsiteX1120" fmla="*/ 7908 w 10000"/>
                  <a:gd name="connsiteY1120" fmla="*/ 8286 h 10000"/>
                  <a:gd name="connsiteX1121" fmla="*/ 7914 w 10000"/>
                  <a:gd name="connsiteY1121" fmla="*/ 8290 h 10000"/>
                  <a:gd name="connsiteX1122" fmla="*/ 7917 w 10000"/>
                  <a:gd name="connsiteY1122" fmla="*/ 8300 h 10000"/>
                  <a:gd name="connsiteX1123" fmla="*/ 7925 w 10000"/>
                  <a:gd name="connsiteY1123" fmla="*/ 8313 h 10000"/>
                  <a:gd name="connsiteX1124" fmla="*/ 7939 w 10000"/>
                  <a:gd name="connsiteY1124" fmla="*/ 8331 h 10000"/>
                  <a:gd name="connsiteX1125" fmla="*/ 7947 w 10000"/>
                  <a:gd name="connsiteY1125" fmla="*/ 8345 h 10000"/>
                  <a:gd name="connsiteX1126" fmla="*/ 7961 w 10000"/>
                  <a:gd name="connsiteY1126" fmla="*/ 8367 h 10000"/>
                  <a:gd name="connsiteX1127" fmla="*/ 7969 w 10000"/>
                  <a:gd name="connsiteY1127" fmla="*/ 8381 h 10000"/>
                  <a:gd name="connsiteX1128" fmla="*/ 7972 w 10000"/>
                  <a:gd name="connsiteY1128" fmla="*/ 8394 h 10000"/>
                  <a:gd name="connsiteX1129" fmla="*/ 7977 w 10000"/>
                  <a:gd name="connsiteY1129" fmla="*/ 8421 h 10000"/>
                  <a:gd name="connsiteX1130" fmla="*/ 7986 w 10000"/>
                  <a:gd name="connsiteY1130" fmla="*/ 8444 h 10000"/>
                  <a:gd name="connsiteX1131" fmla="*/ 7997 w 10000"/>
                  <a:gd name="connsiteY1131" fmla="*/ 8471 h 10000"/>
                  <a:gd name="connsiteX1132" fmla="*/ 7964 w 10000"/>
                  <a:gd name="connsiteY1132" fmla="*/ 8561 h 10000"/>
                  <a:gd name="connsiteX1133" fmla="*/ 7889 w 10000"/>
                  <a:gd name="connsiteY1133" fmla="*/ 8579 h 10000"/>
                  <a:gd name="connsiteX1134" fmla="*/ 7864 w 10000"/>
                  <a:gd name="connsiteY1134" fmla="*/ 8561 h 10000"/>
                  <a:gd name="connsiteX1135" fmla="*/ 7834 w 10000"/>
                  <a:gd name="connsiteY1135" fmla="*/ 8525 h 10000"/>
                  <a:gd name="connsiteX1136" fmla="*/ 7801 w 10000"/>
                  <a:gd name="connsiteY1136" fmla="*/ 8498 h 10000"/>
                  <a:gd name="connsiteX1137" fmla="*/ 7776 w 10000"/>
                  <a:gd name="connsiteY1137" fmla="*/ 8484 h 10000"/>
                  <a:gd name="connsiteX1138" fmla="*/ 7765 w 10000"/>
                  <a:gd name="connsiteY1138" fmla="*/ 8502 h 10000"/>
                  <a:gd name="connsiteX1139" fmla="*/ 7754 w 10000"/>
                  <a:gd name="connsiteY1139" fmla="*/ 8530 h 10000"/>
                  <a:gd name="connsiteX1140" fmla="*/ 7737 w 10000"/>
                  <a:gd name="connsiteY1140" fmla="*/ 8575 h 10000"/>
                  <a:gd name="connsiteX1141" fmla="*/ 7724 w 10000"/>
                  <a:gd name="connsiteY1141" fmla="*/ 8588 h 10000"/>
                  <a:gd name="connsiteX1142" fmla="*/ 7699 w 10000"/>
                  <a:gd name="connsiteY1142" fmla="*/ 8602 h 10000"/>
                  <a:gd name="connsiteX1143" fmla="*/ 7666 w 10000"/>
                  <a:gd name="connsiteY1143" fmla="*/ 8633 h 10000"/>
                  <a:gd name="connsiteX1144" fmla="*/ 7666 w 10000"/>
                  <a:gd name="connsiteY1144" fmla="*/ 8647 h 10000"/>
                  <a:gd name="connsiteX1145" fmla="*/ 7668 w 10000"/>
                  <a:gd name="connsiteY1145" fmla="*/ 8674 h 10000"/>
                  <a:gd name="connsiteX1146" fmla="*/ 7679 w 10000"/>
                  <a:gd name="connsiteY1146" fmla="*/ 8746 h 10000"/>
                  <a:gd name="connsiteX1147" fmla="*/ 7679 w 10000"/>
                  <a:gd name="connsiteY1147" fmla="*/ 8791 h 10000"/>
                  <a:gd name="connsiteX1148" fmla="*/ 7679 w 10000"/>
                  <a:gd name="connsiteY1148" fmla="*/ 8832 h 10000"/>
                  <a:gd name="connsiteX1149" fmla="*/ 7688 w 10000"/>
                  <a:gd name="connsiteY1149" fmla="*/ 8868 h 10000"/>
                  <a:gd name="connsiteX1150" fmla="*/ 7602 w 10000"/>
                  <a:gd name="connsiteY1150" fmla="*/ 8890 h 10000"/>
                  <a:gd name="connsiteX1151" fmla="*/ 7602 w 10000"/>
                  <a:gd name="connsiteY1151" fmla="*/ 8908 h 10000"/>
                  <a:gd name="connsiteX1152" fmla="*/ 7602 w 10000"/>
                  <a:gd name="connsiteY1152" fmla="*/ 8963 h 10000"/>
                  <a:gd name="connsiteX1153" fmla="*/ 7591 w 10000"/>
                  <a:gd name="connsiteY1153" fmla="*/ 8963 h 10000"/>
                  <a:gd name="connsiteX1154" fmla="*/ 7577 w 10000"/>
                  <a:gd name="connsiteY1154" fmla="*/ 8949 h 10000"/>
                  <a:gd name="connsiteX1155" fmla="*/ 7552 w 10000"/>
                  <a:gd name="connsiteY1155" fmla="*/ 8922 h 10000"/>
                  <a:gd name="connsiteX1156" fmla="*/ 7539 w 10000"/>
                  <a:gd name="connsiteY1156" fmla="*/ 8895 h 10000"/>
                  <a:gd name="connsiteX1157" fmla="*/ 7514 w 10000"/>
                  <a:gd name="connsiteY1157" fmla="*/ 8859 h 10000"/>
                  <a:gd name="connsiteX1158" fmla="*/ 7489 w 10000"/>
                  <a:gd name="connsiteY1158" fmla="*/ 8841 h 10000"/>
                  <a:gd name="connsiteX1159" fmla="*/ 7467 w 10000"/>
                  <a:gd name="connsiteY1159" fmla="*/ 8832 h 10000"/>
                  <a:gd name="connsiteX1160" fmla="*/ 7459 w 10000"/>
                  <a:gd name="connsiteY1160" fmla="*/ 8827 h 10000"/>
                  <a:gd name="connsiteX1161" fmla="*/ 7442 w 10000"/>
                  <a:gd name="connsiteY1161" fmla="*/ 8827 h 10000"/>
                  <a:gd name="connsiteX1162" fmla="*/ 7425 w 10000"/>
                  <a:gd name="connsiteY1162" fmla="*/ 8827 h 10000"/>
                  <a:gd name="connsiteX1163" fmla="*/ 7406 w 10000"/>
                  <a:gd name="connsiteY1163" fmla="*/ 8827 h 10000"/>
                  <a:gd name="connsiteX1164" fmla="*/ 7379 w 10000"/>
                  <a:gd name="connsiteY1164" fmla="*/ 8827 h 10000"/>
                  <a:gd name="connsiteX1165" fmla="*/ 7359 w 10000"/>
                  <a:gd name="connsiteY1165" fmla="*/ 8827 h 10000"/>
                  <a:gd name="connsiteX1166" fmla="*/ 7334 w 10000"/>
                  <a:gd name="connsiteY1166" fmla="*/ 8827 h 10000"/>
                  <a:gd name="connsiteX1167" fmla="*/ 7318 w 10000"/>
                  <a:gd name="connsiteY1167" fmla="*/ 8827 h 10000"/>
                  <a:gd name="connsiteX1168" fmla="*/ 7290 w 10000"/>
                  <a:gd name="connsiteY1168" fmla="*/ 8827 h 10000"/>
                  <a:gd name="connsiteX1169" fmla="*/ 7265 w 10000"/>
                  <a:gd name="connsiteY1169" fmla="*/ 8832 h 10000"/>
                  <a:gd name="connsiteX1170" fmla="*/ 7254 w 10000"/>
                  <a:gd name="connsiteY1170" fmla="*/ 8832 h 10000"/>
                  <a:gd name="connsiteX1171" fmla="*/ 7249 w 10000"/>
                  <a:gd name="connsiteY1171" fmla="*/ 8845 h 10000"/>
                  <a:gd name="connsiteX1172" fmla="*/ 7246 w 10000"/>
                  <a:gd name="connsiteY1172" fmla="*/ 8859 h 10000"/>
                  <a:gd name="connsiteX1173" fmla="*/ 7241 w 10000"/>
                  <a:gd name="connsiteY1173" fmla="*/ 8881 h 10000"/>
                  <a:gd name="connsiteX1174" fmla="*/ 7238 w 10000"/>
                  <a:gd name="connsiteY1174" fmla="*/ 8917 h 10000"/>
                  <a:gd name="connsiteX1175" fmla="*/ 7238 w 10000"/>
                  <a:gd name="connsiteY1175" fmla="*/ 8935 h 10000"/>
                  <a:gd name="connsiteX1176" fmla="*/ 7224 w 10000"/>
                  <a:gd name="connsiteY1176" fmla="*/ 8935 h 10000"/>
                  <a:gd name="connsiteX1177" fmla="*/ 7205 w 10000"/>
                  <a:gd name="connsiteY1177" fmla="*/ 8935 h 10000"/>
                  <a:gd name="connsiteX1178" fmla="*/ 7183 w 10000"/>
                  <a:gd name="connsiteY1178" fmla="*/ 8931 h 10000"/>
                  <a:gd name="connsiteX1179" fmla="*/ 7169 w 10000"/>
                  <a:gd name="connsiteY1179" fmla="*/ 8931 h 10000"/>
                  <a:gd name="connsiteX1180" fmla="*/ 7150 w 10000"/>
                  <a:gd name="connsiteY1180" fmla="*/ 8931 h 10000"/>
                  <a:gd name="connsiteX1181" fmla="*/ 7136 w 10000"/>
                  <a:gd name="connsiteY1181" fmla="*/ 8917 h 10000"/>
                  <a:gd name="connsiteX1182" fmla="*/ 7136 w 10000"/>
                  <a:gd name="connsiteY1182" fmla="*/ 8895 h 10000"/>
                  <a:gd name="connsiteX1183" fmla="*/ 7141 w 10000"/>
                  <a:gd name="connsiteY1183" fmla="*/ 8890 h 10000"/>
                  <a:gd name="connsiteX1184" fmla="*/ 7166 w 10000"/>
                  <a:gd name="connsiteY1184" fmla="*/ 8854 h 10000"/>
                  <a:gd name="connsiteX1185" fmla="*/ 7177 w 10000"/>
                  <a:gd name="connsiteY1185" fmla="*/ 8832 h 10000"/>
                  <a:gd name="connsiteX1186" fmla="*/ 7185 w 10000"/>
                  <a:gd name="connsiteY1186" fmla="*/ 8814 h 10000"/>
                  <a:gd name="connsiteX1187" fmla="*/ 7199 w 10000"/>
                  <a:gd name="connsiteY1187" fmla="*/ 8787 h 10000"/>
                  <a:gd name="connsiteX1188" fmla="*/ 7205 w 10000"/>
                  <a:gd name="connsiteY1188" fmla="*/ 8773 h 10000"/>
                  <a:gd name="connsiteX1189" fmla="*/ 7213 w 10000"/>
                  <a:gd name="connsiteY1189" fmla="*/ 8701 h 10000"/>
                  <a:gd name="connsiteX1190" fmla="*/ 7216 w 10000"/>
                  <a:gd name="connsiteY1190" fmla="*/ 8683 h 10000"/>
                  <a:gd name="connsiteX1191" fmla="*/ 7221 w 10000"/>
                  <a:gd name="connsiteY1191" fmla="*/ 8656 h 10000"/>
                  <a:gd name="connsiteX1192" fmla="*/ 7221 w 10000"/>
                  <a:gd name="connsiteY1192" fmla="*/ 8633 h 10000"/>
                  <a:gd name="connsiteX1193" fmla="*/ 7221 w 10000"/>
                  <a:gd name="connsiteY1193" fmla="*/ 8615 h 10000"/>
                  <a:gd name="connsiteX1194" fmla="*/ 7221 w 10000"/>
                  <a:gd name="connsiteY1194" fmla="*/ 8593 h 10000"/>
                  <a:gd name="connsiteX1195" fmla="*/ 7221 w 10000"/>
                  <a:gd name="connsiteY1195" fmla="*/ 8566 h 10000"/>
                  <a:gd name="connsiteX1196" fmla="*/ 7224 w 10000"/>
                  <a:gd name="connsiteY1196" fmla="*/ 8561 h 10000"/>
                  <a:gd name="connsiteX1197" fmla="*/ 7238 w 10000"/>
                  <a:gd name="connsiteY1197" fmla="*/ 8543 h 10000"/>
                  <a:gd name="connsiteX1198" fmla="*/ 7241 w 10000"/>
                  <a:gd name="connsiteY1198" fmla="*/ 8530 h 10000"/>
                  <a:gd name="connsiteX1199" fmla="*/ 7249 w 10000"/>
                  <a:gd name="connsiteY1199" fmla="*/ 8512 h 10000"/>
                  <a:gd name="connsiteX1200" fmla="*/ 7249 w 10000"/>
                  <a:gd name="connsiteY1200" fmla="*/ 8502 h 10000"/>
                  <a:gd name="connsiteX1201" fmla="*/ 7249 w 10000"/>
                  <a:gd name="connsiteY1201" fmla="*/ 8475 h 10000"/>
                  <a:gd name="connsiteX1202" fmla="*/ 7246 w 10000"/>
                  <a:gd name="connsiteY1202" fmla="*/ 8457 h 10000"/>
                  <a:gd name="connsiteX1203" fmla="*/ 7241 w 10000"/>
                  <a:gd name="connsiteY1203" fmla="*/ 8444 h 10000"/>
                  <a:gd name="connsiteX1204" fmla="*/ 7232 w 10000"/>
                  <a:gd name="connsiteY1204" fmla="*/ 8435 h 10000"/>
                  <a:gd name="connsiteX1205" fmla="*/ 7224 w 10000"/>
                  <a:gd name="connsiteY1205" fmla="*/ 8430 h 10000"/>
                  <a:gd name="connsiteX1206" fmla="*/ 7208 w 10000"/>
                  <a:gd name="connsiteY1206" fmla="*/ 8408 h 10000"/>
                  <a:gd name="connsiteX1207" fmla="*/ 7199 w 10000"/>
                  <a:gd name="connsiteY1207" fmla="*/ 8403 h 10000"/>
                  <a:gd name="connsiteX1208" fmla="*/ 7205 w 10000"/>
                  <a:gd name="connsiteY1208" fmla="*/ 8372 h 10000"/>
                  <a:gd name="connsiteX1209" fmla="*/ 7208 w 10000"/>
                  <a:gd name="connsiteY1209" fmla="*/ 8354 h 10000"/>
                  <a:gd name="connsiteX1210" fmla="*/ 7213 w 10000"/>
                  <a:gd name="connsiteY1210" fmla="*/ 8345 h 10000"/>
                  <a:gd name="connsiteX1211" fmla="*/ 7224 w 10000"/>
                  <a:gd name="connsiteY1211" fmla="*/ 8331 h 10000"/>
                  <a:gd name="connsiteX1212" fmla="*/ 7238 w 10000"/>
                  <a:gd name="connsiteY1212" fmla="*/ 8313 h 10000"/>
                  <a:gd name="connsiteX1213" fmla="*/ 7241 w 10000"/>
                  <a:gd name="connsiteY1213" fmla="*/ 8304 h 10000"/>
                  <a:gd name="connsiteX1214" fmla="*/ 7254 w 10000"/>
                  <a:gd name="connsiteY1214" fmla="*/ 8286 h 10000"/>
                  <a:gd name="connsiteX1215" fmla="*/ 7265 w 10000"/>
                  <a:gd name="connsiteY1215" fmla="*/ 8272 h 10000"/>
                  <a:gd name="connsiteX1216" fmla="*/ 7271 w 10000"/>
                  <a:gd name="connsiteY1216" fmla="*/ 8263 h 10000"/>
                  <a:gd name="connsiteX1217" fmla="*/ 7279 w 10000"/>
                  <a:gd name="connsiteY1217" fmla="*/ 8245 h 10000"/>
                  <a:gd name="connsiteX1218" fmla="*/ 7274 w 10000"/>
                  <a:gd name="connsiteY1218" fmla="*/ 8223 h 10000"/>
                  <a:gd name="connsiteX1219" fmla="*/ 7265 w 10000"/>
                  <a:gd name="connsiteY1219" fmla="*/ 8200 h 10000"/>
                  <a:gd name="connsiteX1220" fmla="*/ 7263 w 10000"/>
                  <a:gd name="connsiteY1220" fmla="*/ 8187 h 10000"/>
                  <a:gd name="connsiteX1221" fmla="*/ 7257 w 10000"/>
                  <a:gd name="connsiteY1221" fmla="*/ 8187 h 10000"/>
                  <a:gd name="connsiteX1222" fmla="*/ 7254 w 10000"/>
                  <a:gd name="connsiteY1222" fmla="*/ 8196 h 10000"/>
                  <a:gd name="connsiteX1223" fmla="*/ 7246 w 10000"/>
                  <a:gd name="connsiteY1223" fmla="*/ 8209 h 10000"/>
                  <a:gd name="connsiteX1224" fmla="*/ 7241 w 10000"/>
                  <a:gd name="connsiteY1224" fmla="*/ 8209 h 10000"/>
                  <a:gd name="connsiteX1225" fmla="*/ 7238 w 10000"/>
                  <a:gd name="connsiteY1225" fmla="*/ 8214 h 10000"/>
                  <a:gd name="connsiteX1226" fmla="*/ 7221 w 10000"/>
                  <a:gd name="connsiteY1226" fmla="*/ 8173 h 10000"/>
                  <a:gd name="connsiteX1227" fmla="*/ 7185 w 10000"/>
                  <a:gd name="connsiteY1227" fmla="*/ 8106 h 10000"/>
                  <a:gd name="connsiteX1228" fmla="*/ 7174 w 10000"/>
                  <a:gd name="connsiteY1228" fmla="*/ 8078 h 10000"/>
                  <a:gd name="connsiteX1229" fmla="*/ 7169 w 10000"/>
                  <a:gd name="connsiteY1229" fmla="*/ 8056 h 10000"/>
                  <a:gd name="connsiteX1230" fmla="*/ 7166 w 10000"/>
                  <a:gd name="connsiteY1230" fmla="*/ 8042 h 10000"/>
                  <a:gd name="connsiteX1231" fmla="*/ 7161 w 10000"/>
                  <a:gd name="connsiteY1231" fmla="*/ 8051 h 10000"/>
                  <a:gd name="connsiteX1232" fmla="*/ 7158 w 10000"/>
                  <a:gd name="connsiteY1232" fmla="*/ 8051 h 10000"/>
                  <a:gd name="connsiteX1233" fmla="*/ 7141 w 10000"/>
                  <a:gd name="connsiteY1233" fmla="*/ 8056 h 10000"/>
                  <a:gd name="connsiteX1234" fmla="*/ 7116 w 10000"/>
                  <a:gd name="connsiteY1234" fmla="*/ 8051 h 10000"/>
                  <a:gd name="connsiteX1235" fmla="*/ 7094 w 10000"/>
                  <a:gd name="connsiteY1235" fmla="*/ 8051 h 10000"/>
                  <a:gd name="connsiteX1236" fmla="*/ 7081 w 10000"/>
                  <a:gd name="connsiteY1236" fmla="*/ 8011 h 10000"/>
                  <a:gd name="connsiteX1237" fmla="*/ 7081 w 10000"/>
                  <a:gd name="connsiteY1237" fmla="*/ 8002 h 10000"/>
                  <a:gd name="connsiteX1238" fmla="*/ 7078 w 10000"/>
                  <a:gd name="connsiteY1238" fmla="*/ 7984 h 10000"/>
                  <a:gd name="connsiteX1239" fmla="*/ 7072 w 10000"/>
                  <a:gd name="connsiteY1239" fmla="*/ 7970 h 10000"/>
                  <a:gd name="connsiteX1240" fmla="*/ 7045 w 10000"/>
                  <a:gd name="connsiteY1240" fmla="*/ 7948 h 10000"/>
                  <a:gd name="connsiteX1241" fmla="*/ 7020 w 10000"/>
                  <a:gd name="connsiteY1241" fmla="*/ 7957 h 10000"/>
                  <a:gd name="connsiteX1242" fmla="*/ 7001 w 10000"/>
                  <a:gd name="connsiteY1242" fmla="*/ 7970 h 10000"/>
                  <a:gd name="connsiteX1243" fmla="*/ 6981 w 10000"/>
                  <a:gd name="connsiteY1243" fmla="*/ 7984 h 10000"/>
                  <a:gd name="connsiteX1244" fmla="*/ 6976 w 10000"/>
                  <a:gd name="connsiteY1244" fmla="*/ 7984 h 10000"/>
                  <a:gd name="connsiteX1245" fmla="*/ 6973 w 10000"/>
                  <a:gd name="connsiteY1245" fmla="*/ 7984 h 10000"/>
                  <a:gd name="connsiteX1246" fmla="*/ 6959 w 10000"/>
                  <a:gd name="connsiteY1246" fmla="*/ 7984 h 10000"/>
                  <a:gd name="connsiteX1247" fmla="*/ 6948 w 10000"/>
                  <a:gd name="connsiteY1247" fmla="*/ 7961 h 10000"/>
                  <a:gd name="connsiteX1248" fmla="*/ 6934 w 10000"/>
                  <a:gd name="connsiteY1248" fmla="*/ 7943 h 10000"/>
                  <a:gd name="connsiteX1249" fmla="*/ 6932 w 10000"/>
                  <a:gd name="connsiteY1249" fmla="*/ 7943 h 10000"/>
                  <a:gd name="connsiteX1250" fmla="*/ 6918 w 10000"/>
                  <a:gd name="connsiteY1250" fmla="*/ 7961 h 10000"/>
                  <a:gd name="connsiteX1251" fmla="*/ 6904 w 10000"/>
                  <a:gd name="connsiteY1251" fmla="*/ 7975 h 10000"/>
                  <a:gd name="connsiteX1252" fmla="*/ 6896 w 10000"/>
                  <a:gd name="connsiteY1252" fmla="*/ 7997 h 10000"/>
                  <a:gd name="connsiteX1253" fmla="*/ 6887 w 10000"/>
                  <a:gd name="connsiteY1253" fmla="*/ 8002 h 10000"/>
                  <a:gd name="connsiteX1254" fmla="*/ 6879 w 10000"/>
                  <a:gd name="connsiteY1254" fmla="*/ 8011 h 10000"/>
                  <a:gd name="connsiteX1255" fmla="*/ 6868 w 10000"/>
                  <a:gd name="connsiteY1255" fmla="*/ 8015 h 10000"/>
                  <a:gd name="connsiteX1256" fmla="*/ 6852 w 10000"/>
                  <a:gd name="connsiteY1256" fmla="*/ 8024 h 10000"/>
                  <a:gd name="connsiteX1257" fmla="*/ 6813 w 10000"/>
                  <a:gd name="connsiteY1257" fmla="*/ 8042 h 10000"/>
                  <a:gd name="connsiteX1258" fmla="*/ 6780 w 10000"/>
                  <a:gd name="connsiteY1258" fmla="*/ 8065 h 10000"/>
                  <a:gd name="connsiteX1259" fmla="*/ 6763 w 10000"/>
                  <a:gd name="connsiteY1259" fmla="*/ 8078 h 10000"/>
                  <a:gd name="connsiteX1260" fmla="*/ 6755 w 10000"/>
                  <a:gd name="connsiteY1260" fmla="*/ 8088 h 10000"/>
                  <a:gd name="connsiteX1261" fmla="*/ 6716 w 10000"/>
                  <a:gd name="connsiteY1261" fmla="*/ 8119 h 10000"/>
                  <a:gd name="connsiteX1262" fmla="*/ 6711 w 10000"/>
                  <a:gd name="connsiteY1262" fmla="*/ 8128 h 10000"/>
                  <a:gd name="connsiteX1263" fmla="*/ 6711 w 10000"/>
                  <a:gd name="connsiteY1263" fmla="*/ 8169 h 10000"/>
                  <a:gd name="connsiteX1264" fmla="*/ 6711 w 10000"/>
                  <a:gd name="connsiteY1264" fmla="*/ 8173 h 10000"/>
                  <a:gd name="connsiteX1265" fmla="*/ 6716 w 10000"/>
                  <a:gd name="connsiteY1265" fmla="*/ 8200 h 10000"/>
                  <a:gd name="connsiteX1266" fmla="*/ 6708 w 10000"/>
                  <a:gd name="connsiteY1266" fmla="*/ 8223 h 10000"/>
                  <a:gd name="connsiteX1267" fmla="*/ 6708 w 10000"/>
                  <a:gd name="connsiteY1267" fmla="*/ 8236 h 10000"/>
                  <a:gd name="connsiteX1268" fmla="*/ 6708 w 10000"/>
                  <a:gd name="connsiteY1268" fmla="*/ 8272 h 10000"/>
                  <a:gd name="connsiteX1269" fmla="*/ 6711 w 10000"/>
                  <a:gd name="connsiteY1269" fmla="*/ 8290 h 10000"/>
                  <a:gd name="connsiteX1270" fmla="*/ 6716 w 10000"/>
                  <a:gd name="connsiteY1270" fmla="*/ 8304 h 10000"/>
                  <a:gd name="connsiteX1271" fmla="*/ 6711 w 10000"/>
                  <a:gd name="connsiteY1271" fmla="*/ 8313 h 10000"/>
                  <a:gd name="connsiteX1272" fmla="*/ 6683 w 10000"/>
                  <a:gd name="connsiteY1272" fmla="*/ 8318 h 10000"/>
                  <a:gd name="connsiteX1273" fmla="*/ 6661 w 10000"/>
                  <a:gd name="connsiteY1273" fmla="*/ 8327 h 10000"/>
                  <a:gd name="connsiteX1274" fmla="*/ 6631 w 10000"/>
                  <a:gd name="connsiteY1274" fmla="*/ 8327 h 10000"/>
                  <a:gd name="connsiteX1275" fmla="*/ 6611 w 10000"/>
                  <a:gd name="connsiteY1275" fmla="*/ 8327 h 10000"/>
                  <a:gd name="connsiteX1276" fmla="*/ 6598 w 10000"/>
                  <a:gd name="connsiteY1276" fmla="*/ 8327 h 10000"/>
                  <a:gd name="connsiteX1277" fmla="*/ 6595 w 10000"/>
                  <a:gd name="connsiteY1277" fmla="*/ 8340 h 10000"/>
                  <a:gd name="connsiteX1278" fmla="*/ 6587 w 10000"/>
                  <a:gd name="connsiteY1278" fmla="*/ 8358 h 10000"/>
                  <a:gd name="connsiteX1279" fmla="*/ 6578 w 10000"/>
                  <a:gd name="connsiteY1279" fmla="*/ 8408 h 10000"/>
                  <a:gd name="connsiteX1280" fmla="*/ 6578 w 10000"/>
                  <a:gd name="connsiteY1280" fmla="*/ 8421 h 10000"/>
                  <a:gd name="connsiteX1281" fmla="*/ 6578 w 10000"/>
                  <a:gd name="connsiteY1281" fmla="*/ 8430 h 10000"/>
                  <a:gd name="connsiteX1282" fmla="*/ 6573 w 10000"/>
                  <a:gd name="connsiteY1282" fmla="*/ 8435 h 10000"/>
                  <a:gd name="connsiteX1283" fmla="*/ 6556 w 10000"/>
                  <a:gd name="connsiteY1283" fmla="*/ 8435 h 10000"/>
                  <a:gd name="connsiteX1284" fmla="*/ 6545 w 10000"/>
                  <a:gd name="connsiteY1284" fmla="*/ 8435 h 10000"/>
                  <a:gd name="connsiteX1285" fmla="*/ 6523 w 10000"/>
                  <a:gd name="connsiteY1285" fmla="*/ 8435 h 10000"/>
                  <a:gd name="connsiteX1286" fmla="*/ 6493 w 10000"/>
                  <a:gd name="connsiteY1286" fmla="*/ 8430 h 10000"/>
                  <a:gd name="connsiteX1287" fmla="*/ 6490 w 10000"/>
                  <a:gd name="connsiteY1287" fmla="*/ 8430 h 10000"/>
                  <a:gd name="connsiteX1288" fmla="*/ 6485 w 10000"/>
                  <a:gd name="connsiteY1288" fmla="*/ 8444 h 10000"/>
                  <a:gd name="connsiteX1289" fmla="*/ 6465 w 10000"/>
                  <a:gd name="connsiteY1289" fmla="*/ 8475 h 10000"/>
                  <a:gd name="connsiteX1290" fmla="*/ 6451 w 10000"/>
                  <a:gd name="connsiteY1290" fmla="*/ 8498 h 10000"/>
                  <a:gd name="connsiteX1291" fmla="*/ 6435 w 10000"/>
                  <a:gd name="connsiteY1291" fmla="*/ 8525 h 10000"/>
                  <a:gd name="connsiteX1292" fmla="*/ 6421 w 10000"/>
                  <a:gd name="connsiteY1292" fmla="*/ 8539 h 10000"/>
                  <a:gd name="connsiteX1293" fmla="*/ 6410 w 10000"/>
                  <a:gd name="connsiteY1293" fmla="*/ 8561 h 10000"/>
                  <a:gd name="connsiteX1294" fmla="*/ 6402 w 10000"/>
                  <a:gd name="connsiteY1294" fmla="*/ 8575 h 10000"/>
                  <a:gd name="connsiteX1295" fmla="*/ 6402 w 10000"/>
                  <a:gd name="connsiteY1295" fmla="*/ 8593 h 10000"/>
                  <a:gd name="connsiteX1296" fmla="*/ 6402 w 10000"/>
                  <a:gd name="connsiteY1296" fmla="*/ 8620 h 10000"/>
                  <a:gd name="connsiteX1297" fmla="*/ 6405 w 10000"/>
                  <a:gd name="connsiteY1297" fmla="*/ 8660 h 10000"/>
                  <a:gd name="connsiteX1298" fmla="*/ 6405 w 10000"/>
                  <a:gd name="connsiteY1298" fmla="*/ 8674 h 10000"/>
                  <a:gd name="connsiteX1299" fmla="*/ 6405 w 10000"/>
                  <a:gd name="connsiteY1299" fmla="*/ 8683 h 10000"/>
                  <a:gd name="connsiteX1300" fmla="*/ 6405 w 10000"/>
                  <a:gd name="connsiteY1300" fmla="*/ 8687 h 10000"/>
                  <a:gd name="connsiteX1301" fmla="*/ 6405 w 10000"/>
                  <a:gd name="connsiteY1301" fmla="*/ 8696 h 10000"/>
                  <a:gd name="connsiteX1302" fmla="*/ 6388 w 10000"/>
                  <a:gd name="connsiteY1302" fmla="*/ 8733 h 10000"/>
                  <a:gd name="connsiteX1303" fmla="*/ 6369 w 10000"/>
                  <a:gd name="connsiteY1303" fmla="*/ 8746 h 10000"/>
                  <a:gd name="connsiteX1304" fmla="*/ 6333 w 10000"/>
                  <a:gd name="connsiteY1304" fmla="*/ 8773 h 10000"/>
                  <a:gd name="connsiteX1305" fmla="*/ 6313 w 10000"/>
                  <a:gd name="connsiteY1305" fmla="*/ 8787 h 10000"/>
                  <a:gd name="connsiteX1306" fmla="*/ 6291 w 10000"/>
                  <a:gd name="connsiteY1306" fmla="*/ 8805 h 10000"/>
                  <a:gd name="connsiteX1307" fmla="*/ 6280 w 10000"/>
                  <a:gd name="connsiteY1307" fmla="*/ 8814 h 10000"/>
                  <a:gd name="connsiteX1308" fmla="*/ 6250 w 10000"/>
                  <a:gd name="connsiteY1308" fmla="*/ 8805 h 10000"/>
                  <a:gd name="connsiteX1309" fmla="*/ 6233 w 10000"/>
                  <a:gd name="connsiteY1309" fmla="*/ 8805 h 10000"/>
                  <a:gd name="connsiteX1310" fmla="*/ 6220 w 10000"/>
                  <a:gd name="connsiteY1310" fmla="*/ 8805 h 10000"/>
                  <a:gd name="connsiteX1311" fmla="*/ 6200 w 10000"/>
                  <a:gd name="connsiteY1311" fmla="*/ 8805 h 10000"/>
                  <a:gd name="connsiteX1312" fmla="*/ 6184 w 10000"/>
                  <a:gd name="connsiteY1312" fmla="*/ 8805 h 10000"/>
                  <a:gd name="connsiteX1313" fmla="*/ 6716 w 10000"/>
                  <a:gd name="connsiteY1313" fmla="*/ 6653 h 10000"/>
                  <a:gd name="connsiteX1314" fmla="*/ 6747 w 10000"/>
                  <a:gd name="connsiteY1314" fmla="*/ 6856 h 10000"/>
                  <a:gd name="connsiteX1315" fmla="*/ 6747 w 10000"/>
                  <a:gd name="connsiteY1315" fmla="*/ 6910 h 10000"/>
                  <a:gd name="connsiteX1316" fmla="*/ 6727 w 10000"/>
                  <a:gd name="connsiteY1316" fmla="*/ 6960 h 10000"/>
                  <a:gd name="connsiteX1317" fmla="*/ 6675 w 10000"/>
                  <a:gd name="connsiteY1317" fmla="*/ 7041 h 10000"/>
                  <a:gd name="connsiteX1318" fmla="*/ 6675 w 10000"/>
                  <a:gd name="connsiteY1318" fmla="*/ 7158 h 10000"/>
                  <a:gd name="connsiteX1319" fmla="*/ 6683 w 10000"/>
                  <a:gd name="connsiteY1319" fmla="*/ 7199 h 10000"/>
                  <a:gd name="connsiteX1320" fmla="*/ 6703 w 10000"/>
                  <a:gd name="connsiteY1320" fmla="*/ 7212 h 10000"/>
                  <a:gd name="connsiteX1321" fmla="*/ 6749 w 10000"/>
                  <a:gd name="connsiteY1321" fmla="*/ 7050 h 10000"/>
                  <a:gd name="connsiteX1322" fmla="*/ 6772 w 10000"/>
                  <a:gd name="connsiteY1322" fmla="*/ 6987 h 10000"/>
                  <a:gd name="connsiteX1323" fmla="*/ 6788 w 10000"/>
                  <a:gd name="connsiteY1323" fmla="*/ 6987 h 10000"/>
                  <a:gd name="connsiteX1324" fmla="*/ 6871 w 10000"/>
                  <a:gd name="connsiteY1324" fmla="*/ 6748 h 10000"/>
                  <a:gd name="connsiteX1325" fmla="*/ 6912 w 10000"/>
                  <a:gd name="connsiteY1325" fmla="*/ 6581 h 10000"/>
                  <a:gd name="connsiteX1326" fmla="*/ 6912 w 10000"/>
                  <a:gd name="connsiteY1326" fmla="*/ 6567 h 10000"/>
                  <a:gd name="connsiteX1327" fmla="*/ 6827 w 10000"/>
                  <a:gd name="connsiteY1327" fmla="*/ 6631 h 10000"/>
                  <a:gd name="connsiteX1328" fmla="*/ 6184 w 10000"/>
                  <a:gd name="connsiteY1328" fmla="*/ 8805 h 10000"/>
                  <a:gd name="connsiteX0" fmla="*/ 6184 w 10000"/>
                  <a:gd name="connsiteY0" fmla="*/ 8805 h 10000"/>
                  <a:gd name="connsiteX1" fmla="*/ 6175 w 10000"/>
                  <a:gd name="connsiteY1" fmla="*/ 8800 h 10000"/>
                  <a:gd name="connsiteX2" fmla="*/ 6167 w 10000"/>
                  <a:gd name="connsiteY2" fmla="*/ 8832 h 10000"/>
                  <a:gd name="connsiteX3" fmla="*/ 6167 w 10000"/>
                  <a:gd name="connsiteY3" fmla="*/ 8845 h 10000"/>
                  <a:gd name="connsiteX4" fmla="*/ 6140 w 10000"/>
                  <a:gd name="connsiteY4" fmla="*/ 8877 h 10000"/>
                  <a:gd name="connsiteX5" fmla="*/ 6098 w 10000"/>
                  <a:gd name="connsiteY5" fmla="*/ 8904 h 10000"/>
                  <a:gd name="connsiteX6" fmla="*/ 6090 w 10000"/>
                  <a:gd name="connsiteY6" fmla="*/ 8904 h 10000"/>
                  <a:gd name="connsiteX7" fmla="*/ 6082 w 10000"/>
                  <a:gd name="connsiteY7" fmla="*/ 8904 h 10000"/>
                  <a:gd name="connsiteX8" fmla="*/ 6082 w 10000"/>
                  <a:gd name="connsiteY8" fmla="*/ 8958 h 10000"/>
                  <a:gd name="connsiteX9" fmla="*/ 6082 w 10000"/>
                  <a:gd name="connsiteY9" fmla="*/ 8963 h 10000"/>
                  <a:gd name="connsiteX10" fmla="*/ 6079 w 10000"/>
                  <a:gd name="connsiteY10" fmla="*/ 9012 h 10000"/>
                  <a:gd name="connsiteX11" fmla="*/ 6073 w 10000"/>
                  <a:gd name="connsiteY11" fmla="*/ 9066 h 10000"/>
                  <a:gd name="connsiteX12" fmla="*/ 6073 w 10000"/>
                  <a:gd name="connsiteY12" fmla="*/ 9120 h 10000"/>
                  <a:gd name="connsiteX13" fmla="*/ 6073 w 10000"/>
                  <a:gd name="connsiteY13" fmla="*/ 9147 h 10000"/>
                  <a:gd name="connsiteX14" fmla="*/ 6073 w 10000"/>
                  <a:gd name="connsiteY14" fmla="*/ 9197 h 10000"/>
                  <a:gd name="connsiteX15" fmla="*/ 6068 w 10000"/>
                  <a:gd name="connsiteY15" fmla="*/ 9233 h 10000"/>
                  <a:gd name="connsiteX16" fmla="*/ 6065 w 10000"/>
                  <a:gd name="connsiteY16" fmla="*/ 9301 h 10000"/>
                  <a:gd name="connsiteX17" fmla="*/ 6065 w 10000"/>
                  <a:gd name="connsiteY17" fmla="*/ 9350 h 10000"/>
                  <a:gd name="connsiteX18" fmla="*/ 6060 w 10000"/>
                  <a:gd name="connsiteY18" fmla="*/ 9382 h 10000"/>
                  <a:gd name="connsiteX19" fmla="*/ 6060 w 10000"/>
                  <a:gd name="connsiteY19" fmla="*/ 9409 h 10000"/>
                  <a:gd name="connsiteX20" fmla="*/ 6051 w 10000"/>
                  <a:gd name="connsiteY20" fmla="*/ 9423 h 10000"/>
                  <a:gd name="connsiteX21" fmla="*/ 6049 w 10000"/>
                  <a:gd name="connsiteY21" fmla="*/ 9436 h 10000"/>
                  <a:gd name="connsiteX22" fmla="*/ 6035 w 10000"/>
                  <a:gd name="connsiteY22" fmla="*/ 9450 h 10000"/>
                  <a:gd name="connsiteX23" fmla="*/ 6026 w 10000"/>
                  <a:gd name="connsiteY23" fmla="*/ 9459 h 10000"/>
                  <a:gd name="connsiteX24" fmla="*/ 6018 w 10000"/>
                  <a:gd name="connsiteY24" fmla="*/ 9445 h 10000"/>
                  <a:gd name="connsiteX25" fmla="*/ 6007 w 10000"/>
                  <a:gd name="connsiteY25" fmla="*/ 9409 h 10000"/>
                  <a:gd name="connsiteX26" fmla="*/ 5985 w 10000"/>
                  <a:gd name="connsiteY26" fmla="*/ 9369 h 10000"/>
                  <a:gd name="connsiteX27" fmla="*/ 5969 w 10000"/>
                  <a:gd name="connsiteY27" fmla="*/ 9332 h 10000"/>
                  <a:gd name="connsiteX28" fmla="*/ 5955 w 10000"/>
                  <a:gd name="connsiteY28" fmla="*/ 9314 h 10000"/>
                  <a:gd name="connsiteX29" fmla="*/ 5952 w 10000"/>
                  <a:gd name="connsiteY29" fmla="*/ 9305 h 10000"/>
                  <a:gd name="connsiteX30" fmla="*/ 5935 w 10000"/>
                  <a:gd name="connsiteY30" fmla="*/ 9305 h 10000"/>
                  <a:gd name="connsiteX31" fmla="*/ 5922 w 10000"/>
                  <a:gd name="connsiteY31" fmla="*/ 9319 h 10000"/>
                  <a:gd name="connsiteX32" fmla="*/ 5913 w 10000"/>
                  <a:gd name="connsiteY32" fmla="*/ 9328 h 10000"/>
                  <a:gd name="connsiteX33" fmla="*/ 5905 w 10000"/>
                  <a:gd name="connsiteY33" fmla="*/ 9332 h 10000"/>
                  <a:gd name="connsiteX34" fmla="*/ 5897 w 10000"/>
                  <a:gd name="connsiteY34" fmla="*/ 9350 h 10000"/>
                  <a:gd name="connsiteX35" fmla="*/ 5875 w 10000"/>
                  <a:gd name="connsiteY35" fmla="*/ 9364 h 10000"/>
                  <a:gd name="connsiteX36" fmla="*/ 5850 w 10000"/>
                  <a:gd name="connsiteY36" fmla="*/ 9391 h 10000"/>
                  <a:gd name="connsiteX37" fmla="*/ 5833 w 10000"/>
                  <a:gd name="connsiteY37" fmla="*/ 9405 h 10000"/>
                  <a:gd name="connsiteX38" fmla="*/ 5822 w 10000"/>
                  <a:gd name="connsiteY38" fmla="*/ 9409 h 10000"/>
                  <a:gd name="connsiteX39" fmla="*/ 5800 w 10000"/>
                  <a:gd name="connsiteY39" fmla="*/ 9423 h 10000"/>
                  <a:gd name="connsiteX40" fmla="*/ 5784 w 10000"/>
                  <a:gd name="connsiteY40" fmla="*/ 9436 h 10000"/>
                  <a:gd name="connsiteX41" fmla="*/ 5767 w 10000"/>
                  <a:gd name="connsiteY41" fmla="*/ 9450 h 10000"/>
                  <a:gd name="connsiteX42" fmla="*/ 5751 w 10000"/>
                  <a:gd name="connsiteY42" fmla="*/ 9463 h 10000"/>
                  <a:gd name="connsiteX43" fmla="*/ 5745 w 10000"/>
                  <a:gd name="connsiteY43" fmla="*/ 9472 h 10000"/>
                  <a:gd name="connsiteX44" fmla="*/ 5751 w 10000"/>
                  <a:gd name="connsiteY44" fmla="*/ 9477 h 10000"/>
                  <a:gd name="connsiteX45" fmla="*/ 5762 w 10000"/>
                  <a:gd name="connsiteY45" fmla="*/ 9504 h 10000"/>
                  <a:gd name="connsiteX46" fmla="*/ 5767 w 10000"/>
                  <a:gd name="connsiteY46" fmla="*/ 9526 h 10000"/>
                  <a:gd name="connsiteX47" fmla="*/ 5784 w 10000"/>
                  <a:gd name="connsiteY47" fmla="*/ 9576 h 10000"/>
                  <a:gd name="connsiteX48" fmla="*/ 5797 w 10000"/>
                  <a:gd name="connsiteY48" fmla="*/ 9603 h 10000"/>
                  <a:gd name="connsiteX49" fmla="*/ 5808 w 10000"/>
                  <a:gd name="connsiteY49" fmla="*/ 9644 h 10000"/>
                  <a:gd name="connsiteX50" fmla="*/ 5822 w 10000"/>
                  <a:gd name="connsiteY50" fmla="*/ 9671 h 10000"/>
                  <a:gd name="connsiteX51" fmla="*/ 5825 w 10000"/>
                  <a:gd name="connsiteY51" fmla="*/ 9684 h 10000"/>
                  <a:gd name="connsiteX52" fmla="*/ 5831 w 10000"/>
                  <a:gd name="connsiteY52" fmla="*/ 9684 h 10000"/>
                  <a:gd name="connsiteX53" fmla="*/ 5825 w 10000"/>
                  <a:gd name="connsiteY53" fmla="*/ 9698 h 10000"/>
                  <a:gd name="connsiteX54" fmla="*/ 5806 w 10000"/>
                  <a:gd name="connsiteY54" fmla="*/ 9725 h 10000"/>
                  <a:gd name="connsiteX55" fmla="*/ 5792 w 10000"/>
                  <a:gd name="connsiteY55" fmla="*/ 9738 h 10000"/>
                  <a:gd name="connsiteX56" fmla="*/ 5737 w 10000"/>
                  <a:gd name="connsiteY56" fmla="*/ 9793 h 10000"/>
                  <a:gd name="connsiteX57" fmla="*/ 5728 w 10000"/>
                  <a:gd name="connsiteY57" fmla="*/ 9806 h 10000"/>
                  <a:gd name="connsiteX58" fmla="*/ 5712 w 10000"/>
                  <a:gd name="connsiteY58" fmla="*/ 9815 h 10000"/>
                  <a:gd name="connsiteX59" fmla="*/ 5690 w 10000"/>
                  <a:gd name="connsiteY59" fmla="*/ 9838 h 10000"/>
                  <a:gd name="connsiteX60" fmla="*/ 5679 w 10000"/>
                  <a:gd name="connsiteY60" fmla="*/ 9842 h 10000"/>
                  <a:gd name="connsiteX61" fmla="*/ 5665 w 10000"/>
                  <a:gd name="connsiteY61" fmla="*/ 9842 h 10000"/>
                  <a:gd name="connsiteX62" fmla="*/ 5648 w 10000"/>
                  <a:gd name="connsiteY62" fmla="*/ 9851 h 10000"/>
                  <a:gd name="connsiteX63" fmla="*/ 5621 w 10000"/>
                  <a:gd name="connsiteY63" fmla="*/ 9892 h 10000"/>
                  <a:gd name="connsiteX64" fmla="*/ 5544 w 10000"/>
                  <a:gd name="connsiteY64" fmla="*/ 9946 h 10000"/>
                  <a:gd name="connsiteX65" fmla="*/ 5406 w 10000"/>
                  <a:gd name="connsiteY65" fmla="*/ 10000 h 10000"/>
                  <a:gd name="connsiteX66" fmla="*/ 5350 w 10000"/>
                  <a:gd name="connsiteY66" fmla="*/ 9986 h 10000"/>
                  <a:gd name="connsiteX67" fmla="*/ 5342 w 10000"/>
                  <a:gd name="connsiteY67" fmla="*/ 9950 h 10000"/>
                  <a:gd name="connsiteX68" fmla="*/ 5342 w 10000"/>
                  <a:gd name="connsiteY68" fmla="*/ 9932 h 10000"/>
                  <a:gd name="connsiteX69" fmla="*/ 5342 w 10000"/>
                  <a:gd name="connsiteY69" fmla="*/ 9923 h 10000"/>
                  <a:gd name="connsiteX70" fmla="*/ 5342 w 10000"/>
                  <a:gd name="connsiteY70" fmla="*/ 9919 h 10000"/>
                  <a:gd name="connsiteX71" fmla="*/ 5348 w 10000"/>
                  <a:gd name="connsiteY71" fmla="*/ 9919 h 10000"/>
                  <a:gd name="connsiteX72" fmla="*/ 5348 w 10000"/>
                  <a:gd name="connsiteY72" fmla="*/ 9910 h 10000"/>
                  <a:gd name="connsiteX73" fmla="*/ 5350 w 10000"/>
                  <a:gd name="connsiteY73" fmla="*/ 9910 h 10000"/>
                  <a:gd name="connsiteX74" fmla="*/ 5350 w 10000"/>
                  <a:gd name="connsiteY74" fmla="*/ 9905 h 10000"/>
                  <a:gd name="connsiteX75" fmla="*/ 5356 w 10000"/>
                  <a:gd name="connsiteY75" fmla="*/ 9905 h 10000"/>
                  <a:gd name="connsiteX76" fmla="*/ 5356 w 10000"/>
                  <a:gd name="connsiteY76" fmla="*/ 9896 h 10000"/>
                  <a:gd name="connsiteX77" fmla="*/ 5359 w 10000"/>
                  <a:gd name="connsiteY77" fmla="*/ 9896 h 10000"/>
                  <a:gd name="connsiteX78" fmla="*/ 5359 w 10000"/>
                  <a:gd name="connsiteY78" fmla="*/ 9892 h 10000"/>
                  <a:gd name="connsiteX79" fmla="*/ 5364 w 10000"/>
                  <a:gd name="connsiteY79" fmla="*/ 9892 h 10000"/>
                  <a:gd name="connsiteX80" fmla="*/ 5364 w 10000"/>
                  <a:gd name="connsiteY80" fmla="*/ 9883 h 10000"/>
                  <a:gd name="connsiteX81" fmla="*/ 5359 w 10000"/>
                  <a:gd name="connsiteY81" fmla="*/ 9883 h 10000"/>
                  <a:gd name="connsiteX82" fmla="*/ 5359 w 10000"/>
                  <a:gd name="connsiteY82" fmla="*/ 9878 h 10000"/>
                  <a:gd name="connsiteX83" fmla="*/ 5359 w 10000"/>
                  <a:gd name="connsiteY83" fmla="*/ 9869 h 10000"/>
                  <a:gd name="connsiteX84" fmla="*/ 5356 w 10000"/>
                  <a:gd name="connsiteY84" fmla="*/ 9869 h 10000"/>
                  <a:gd name="connsiteX85" fmla="*/ 5356 w 10000"/>
                  <a:gd name="connsiteY85" fmla="*/ 9865 h 10000"/>
                  <a:gd name="connsiteX86" fmla="*/ 5350 w 10000"/>
                  <a:gd name="connsiteY86" fmla="*/ 9865 h 10000"/>
                  <a:gd name="connsiteX87" fmla="*/ 5350 w 10000"/>
                  <a:gd name="connsiteY87" fmla="*/ 9856 h 10000"/>
                  <a:gd name="connsiteX88" fmla="*/ 5348 w 10000"/>
                  <a:gd name="connsiteY88" fmla="*/ 9856 h 10000"/>
                  <a:gd name="connsiteX89" fmla="*/ 5348 w 10000"/>
                  <a:gd name="connsiteY89" fmla="*/ 9851 h 10000"/>
                  <a:gd name="connsiteX90" fmla="*/ 5348 w 10000"/>
                  <a:gd name="connsiteY90" fmla="*/ 9842 h 10000"/>
                  <a:gd name="connsiteX91" fmla="*/ 5348 w 10000"/>
                  <a:gd name="connsiteY91" fmla="*/ 9838 h 10000"/>
                  <a:gd name="connsiteX92" fmla="*/ 5348 w 10000"/>
                  <a:gd name="connsiteY92" fmla="*/ 9829 h 10000"/>
                  <a:gd name="connsiteX93" fmla="*/ 5348 w 10000"/>
                  <a:gd name="connsiteY93" fmla="*/ 9820 h 10000"/>
                  <a:gd name="connsiteX94" fmla="*/ 5348 w 10000"/>
                  <a:gd name="connsiteY94" fmla="*/ 9815 h 10000"/>
                  <a:gd name="connsiteX95" fmla="*/ 5348 w 10000"/>
                  <a:gd name="connsiteY95" fmla="*/ 9806 h 10000"/>
                  <a:gd name="connsiteX96" fmla="*/ 5350 w 10000"/>
                  <a:gd name="connsiteY96" fmla="*/ 9806 h 10000"/>
                  <a:gd name="connsiteX97" fmla="*/ 5350 w 10000"/>
                  <a:gd name="connsiteY97" fmla="*/ 9802 h 10000"/>
                  <a:gd name="connsiteX98" fmla="*/ 5350 w 10000"/>
                  <a:gd name="connsiteY98" fmla="*/ 9793 h 10000"/>
                  <a:gd name="connsiteX99" fmla="*/ 5356 w 10000"/>
                  <a:gd name="connsiteY99" fmla="*/ 9788 h 10000"/>
                  <a:gd name="connsiteX100" fmla="*/ 5356 w 10000"/>
                  <a:gd name="connsiteY100" fmla="*/ 9779 h 10000"/>
                  <a:gd name="connsiteX101" fmla="*/ 5359 w 10000"/>
                  <a:gd name="connsiteY101" fmla="*/ 9779 h 10000"/>
                  <a:gd name="connsiteX102" fmla="*/ 5359 w 10000"/>
                  <a:gd name="connsiteY102" fmla="*/ 9774 h 10000"/>
                  <a:gd name="connsiteX103" fmla="*/ 5364 w 10000"/>
                  <a:gd name="connsiteY103" fmla="*/ 9765 h 10000"/>
                  <a:gd name="connsiteX104" fmla="*/ 5397 w 10000"/>
                  <a:gd name="connsiteY104" fmla="*/ 9698 h 10000"/>
                  <a:gd name="connsiteX105" fmla="*/ 5397 w 10000"/>
                  <a:gd name="connsiteY105" fmla="*/ 9662 h 10000"/>
                  <a:gd name="connsiteX106" fmla="*/ 5381 w 10000"/>
                  <a:gd name="connsiteY106" fmla="*/ 9648 h 10000"/>
                  <a:gd name="connsiteX107" fmla="*/ 5381 w 10000"/>
                  <a:gd name="connsiteY107" fmla="*/ 9608 h 10000"/>
                  <a:gd name="connsiteX108" fmla="*/ 5400 w 10000"/>
                  <a:gd name="connsiteY108" fmla="*/ 9590 h 10000"/>
                  <a:gd name="connsiteX109" fmla="*/ 5392 w 10000"/>
                  <a:gd name="connsiteY109" fmla="*/ 9553 h 10000"/>
                  <a:gd name="connsiteX110" fmla="*/ 5375 w 10000"/>
                  <a:gd name="connsiteY110" fmla="*/ 9526 h 10000"/>
                  <a:gd name="connsiteX111" fmla="*/ 5350 w 10000"/>
                  <a:gd name="connsiteY111" fmla="*/ 9504 h 10000"/>
                  <a:gd name="connsiteX112" fmla="*/ 5323 w 10000"/>
                  <a:gd name="connsiteY112" fmla="*/ 9562 h 10000"/>
                  <a:gd name="connsiteX113" fmla="*/ 5309 w 10000"/>
                  <a:gd name="connsiteY113" fmla="*/ 9535 h 10000"/>
                  <a:gd name="connsiteX114" fmla="*/ 5312 w 10000"/>
                  <a:gd name="connsiteY114" fmla="*/ 9436 h 10000"/>
                  <a:gd name="connsiteX115" fmla="*/ 5276 w 10000"/>
                  <a:gd name="connsiteY115" fmla="*/ 9409 h 10000"/>
                  <a:gd name="connsiteX116" fmla="*/ 5270 w 10000"/>
                  <a:gd name="connsiteY116" fmla="*/ 9418 h 10000"/>
                  <a:gd name="connsiteX117" fmla="*/ 5259 w 10000"/>
                  <a:gd name="connsiteY117" fmla="*/ 9423 h 10000"/>
                  <a:gd name="connsiteX118" fmla="*/ 5243 w 10000"/>
                  <a:gd name="connsiteY118" fmla="*/ 9445 h 10000"/>
                  <a:gd name="connsiteX119" fmla="*/ 5229 w 10000"/>
                  <a:gd name="connsiteY119" fmla="*/ 9450 h 10000"/>
                  <a:gd name="connsiteX120" fmla="*/ 5221 w 10000"/>
                  <a:gd name="connsiteY120" fmla="*/ 9459 h 10000"/>
                  <a:gd name="connsiteX121" fmla="*/ 5199 w 10000"/>
                  <a:gd name="connsiteY121" fmla="*/ 9463 h 10000"/>
                  <a:gd name="connsiteX122" fmla="*/ 5179 w 10000"/>
                  <a:gd name="connsiteY122" fmla="*/ 9463 h 10000"/>
                  <a:gd name="connsiteX123" fmla="*/ 5166 w 10000"/>
                  <a:gd name="connsiteY123" fmla="*/ 9450 h 10000"/>
                  <a:gd name="connsiteX124" fmla="*/ 5155 w 10000"/>
                  <a:gd name="connsiteY124" fmla="*/ 9432 h 10000"/>
                  <a:gd name="connsiteX125" fmla="*/ 5149 w 10000"/>
                  <a:gd name="connsiteY125" fmla="*/ 9432 h 10000"/>
                  <a:gd name="connsiteX126" fmla="*/ 5146 w 10000"/>
                  <a:gd name="connsiteY126" fmla="*/ 9432 h 10000"/>
                  <a:gd name="connsiteX127" fmla="*/ 5146 w 10000"/>
                  <a:gd name="connsiteY127" fmla="*/ 9436 h 10000"/>
                  <a:gd name="connsiteX128" fmla="*/ 5132 w 10000"/>
                  <a:gd name="connsiteY128" fmla="*/ 9445 h 10000"/>
                  <a:gd name="connsiteX129" fmla="*/ 5124 w 10000"/>
                  <a:gd name="connsiteY129" fmla="*/ 9463 h 10000"/>
                  <a:gd name="connsiteX130" fmla="*/ 5119 w 10000"/>
                  <a:gd name="connsiteY130" fmla="*/ 9472 h 10000"/>
                  <a:gd name="connsiteX131" fmla="*/ 5094 w 10000"/>
                  <a:gd name="connsiteY131" fmla="*/ 9486 h 10000"/>
                  <a:gd name="connsiteX132" fmla="*/ 5075 w 10000"/>
                  <a:gd name="connsiteY132" fmla="*/ 9490 h 10000"/>
                  <a:gd name="connsiteX133" fmla="*/ 5058 w 10000"/>
                  <a:gd name="connsiteY133" fmla="*/ 9499 h 10000"/>
                  <a:gd name="connsiteX134" fmla="*/ 5028 w 10000"/>
                  <a:gd name="connsiteY134" fmla="*/ 9513 h 10000"/>
                  <a:gd name="connsiteX135" fmla="*/ 5006 w 10000"/>
                  <a:gd name="connsiteY135" fmla="*/ 9522 h 10000"/>
                  <a:gd name="connsiteX136" fmla="*/ 4986 w 10000"/>
                  <a:gd name="connsiteY136" fmla="*/ 9535 h 10000"/>
                  <a:gd name="connsiteX137" fmla="*/ 4948 w 10000"/>
                  <a:gd name="connsiteY137" fmla="*/ 9549 h 10000"/>
                  <a:gd name="connsiteX138" fmla="*/ 4925 w 10000"/>
                  <a:gd name="connsiteY138" fmla="*/ 9549 h 10000"/>
                  <a:gd name="connsiteX139" fmla="*/ 4906 w 10000"/>
                  <a:gd name="connsiteY139" fmla="*/ 9549 h 10000"/>
                  <a:gd name="connsiteX140" fmla="*/ 4892 w 10000"/>
                  <a:gd name="connsiteY140" fmla="*/ 9553 h 10000"/>
                  <a:gd name="connsiteX141" fmla="*/ 4890 w 10000"/>
                  <a:gd name="connsiteY141" fmla="*/ 9562 h 10000"/>
                  <a:gd name="connsiteX142" fmla="*/ 4881 w 10000"/>
                  <a:gd name="connsiteY142" fmla="*/ 9576 h 10000"/>
                  <a:gd name="connsiteX143" fmla="*/ 4873 w 10000"/>
                  <a:gd name="connsiteY143" fmla="*/ 9594 h 10000"/>
                  <a:gd name="connsiteX144" fmla="*/ 4868 w 10000"/>
                  <a:gd name="connsiteY144" fmla="*/ 9581 h 10000"/>
                  <a:gd name="connsiteX145" fmla="*/ 4865 w 10000"/>
                  <a:gd name="connsiteY145" fmla="*/ 9567 h 10000"/>
                  <a:gd name="connsiteX146" fmla="*/ 4851 w 10000"/>
                  <a:gd name="connsiteY146" fmla="*/ 9567 h 10000"/>
                  <a:gd name="connsiteX147" fmla="*/ 4848 w 10000"/>
                  <a:gd name="connsiteY147" fmla="*/ 9576 h 10000"/>
                  <a:gd name="connsiteX148" fmla="*/ 4829 w 10000"/>
                  <a:gd name="connsiteY148" fmla="*/ 9581 h 10000"/>
                  <a:gd name="connsiteX149" fmla="*/ 4818 w 10000"/>
                  <a:gd name="connsiteY149" fmla="*/ 9576 h 10000"/>
                  <a:gd name="connsiteX150" fmla="*/ 4810 w 10000"/>
                  <a:gd name="connsiteY150" fmla="*/ 9576 h 10000"/>
                  <a:gd name="connsiteX151" fmla="*/ 4796 w 10000"/>
                  <a:gd name="connsiteY151" fmla="*/ 9581 h 10000"/>
                  <a:gd name="connsiteX152" fmla="*/ 4788 w 10000"/>
                  <a:gd name="connsiteY152" fmla="*/ 9576 h 10000"/>
                  <a:gd name="connsiteX153" fmla="*/ 4779 w 10000"/>
                  <a:gd name="connsiteY153" fmla="*/ 9576 h 10000"/>
                  <a:gd name="connsiteX154" fmla="*/ 4768 w 10000"/>
                  <a:gd name="connsiteY154" fmla="*/ 9581 h 10000"/>
                  <a:gd name="connsiteX155" fmla="*/ 4760 w 10000"/>
                  <a:gd name="connsiteY155" fmla="*/ 9553 h 10000"/>
                  <a:gd name="connsiteX156" fmla="*/ 4754 w 10000"/>
                  <a:gd name="connsiteY156" fmla="*/ 9526 h 10000"/>
                  <a:gd name="connsiteX157" fmla="*/ 4754 w 10000"/>
                  <a:gd name="connsiteY157" fmla="*/ 9486 h 10000"/>
                  <a:gd name="connsiteX158" fmla="*/ 4754 w 10000"/>
                  <a:gd name="connsiteY158" fmla="*/ 9445 h 10000"/>
                  <a:gd name="connsiteX159" fmla="*/ 4760 w 10000"/>
                  <a:gd name="connsiteY159" fmla="*/ 9432 h 10000"/>
                  <a:gd name="connsiteX160" fmla="*/ 4760 w 10000"/>
                  <a:gd name="connsiteY160" fmla="*/ 9396 h 10000"/>
                  <a:gd name="connsiteX161" fmla="*/ 4760 w 10000"/>
                  <a:gd name="connsiteY161" fmla="*/ 9382 h 10000"/>
                  <a:gd name="connsiteX162" fmla="*/ 4760 w 10000"/>
                  <a:gd name="connsiteY162" fmla="*/ 9355 h 10000"/>
                  <a:gd name="connsiteX163" fmla="*/ 4749 w 10000"/>
                  <a:gd name="connsiteY163" fmla="*/ 9341 h 10000"/>
                  <a:gd name="connsiteX164" fmla="*/ 4746 w 10000"/>
                  <a:gd name="connsiteY164" fmla="*/ 9332 h 10000"/>
                  <a:gd name="connsiteX165" fmla="*/ 4732 w 10000"/>
                  <a:gd name="connsiteY165" fmla="*/ 9328 h 10000"/>
                  <a:gd name="connsiteX166" fmla="*/ 4716 w 10000"/>
                  <a:gd name="connsiteY166" fmla="*/ 9292 h 10000"/>
                  <a:gd name="connsiteX167" fmla="*/ 4705 w 10000"/>
                  <a:gd name="connsiteY167" fmla="*/ 9274 h 10000"/>
                  <a:gd name="connsiteX168" fmla="*/ 4699 w 10000"/>
                  <a:gd name="connsiteY168" fmla="*/ 9278 h 10000"/>
                  <a:gd name="connsiteX169" fmla="*/ 4696 w 10000"/>
                  <a:gd name="connsiteY169" fmla="*/ 9287 h 10000"/>
                  <a:gd name="connsiteX170" fmla="*/ 4680 w 10000"/>
                  <a:gd name="connsiteY170" fmla="*/ 9292 h 10000"/>
                  <a:gd name="connsiteX171" fmla="*/ 4672 w 10000"/>
                  <a:gd name="connsiteY171" fmla="*/ 9274 h 10000"/>
                  <a:gd name="connsiteX172" fmla="*/ 4636 w 10000"/>
                  <a:gd name="connsiteY172" fmla="*/ 9224 h 10000"/>
                  <a:gd name="connsiteX173" fmla="*/ 4616 w 10000"/>
                  <a:gd name="connsiteY173" fmla="*/ 9211 h 10000"/>
                  <a:gd name="connsiteX174" fmla="*/ 4608 w 10000"/>
                  <a:gd name="connsiteY174" fmla="*/ 9206 h 10000"/>
                  <a:gd name="connsiteX175" fmla="*/ 4616 w 10000"/>
                  <a:gd name="connsiteY175" fmla="*/ 9193 h 10000"/>
                  <a:gd name="connsiteX176" fmla="*/ 4633 w 10000"/>
                  <a:gd name="connsiteY176" fmla="*/ 9184 h 10000"/>
                  <a:gd name="connsiteX177" fmla="*/ 4616 w 10000"/>
                  <a:gd name="connsiteY177" fmla="*/ 9120 h 10000"/>
                  <a:gd name="connsiteX178" fmla="*/ 4625 w 10000"/>
                  <a:gd name="connsiteY178" fmla="*/ 9039 h 10000"/>
                  <a:gd name="connsiteX179" fmla="*/ 4616 w 10000"/>
                  <a:gd name="connsiteY179" fmla="*/ 9026 h 10000"/>
                  <a:gd name="connsiteX180" fmla="*/ 4600 w 10000"/>
                  <a:gd name="connsiteY180" fmla="*/ 9017 h 10000"/>
                  <a:gd name="connsiteX181" fmla="*/ 4583 w 10000"/>
                  <a:gd name="connsiteY181" fmla="*/ 9003 h 10000"/>
                  <a:gd name="connsiteX182" fmla="*/ 4570 w 10000"/>
                  <a:gd name="connsiteY182" fmla="*/ 9012 h 10000"/>
                  <a:gd name="connsiteX183" fmla="*/ 4570 w 10000"/>
                  <a:gd name="connsiteY183" fmla="*/ 9026 h 10000"/>
                  <a:gd name="connsiteX184" fmla="*/ 4570 w 10000"/>
                  <a:gd name="connsiteY184" fmla="*/ 9035 h 10000"/>
                  <a:gd name="connsiteX185" fmla="*/ 4578 w 10000"/>
                  <a:gd name="connsiteY185" fmla="*/ 9048 h 10000"/>
                  <a:gd name="connsiteX186" fmla="*/ 4583 w 10000"/>
                  <a:gd name="connsiteY186" fmla="*/ 9089 h 10000"/>
                  <a:gd name="connsiteX187" fmla="*/ 4586 w 10000"/>
                  <a:gd name="connsiteY187" fmla="*/ 9116 h 10000"/>
                  <a:gd name="connsiteX188" fmla="*/ 4586 w 10000"/>
                  <a:gd name="connsiteY188" fmla="*/ 9120 h 10000"/>
                  <a:gd name="connsiteX189" fmla="*/ 4583 w 10000"/>
                  <a:gd name="connsiteY189" fmla="*/ 9143 h 10000"/>
                  <a:gd name="connsiteX190" fmla="*/ 4583 w 10000"/>
                  <a:gd name="connsiteY190" fmla="*/ 9170 h 10000"/>
                  <a:gd name="connsiteX191" fmla="*/ 4578 w 10000"/>
                  <a:gd name="connsiteY191" fmla="*/ 9175 h 10000"/>
                  <a:gd name="connsiteX192" fmla="*/ 4570 w 10000"/>
                  <a:gd name="connsiteY192" fmla="*/ 9197 h 10000"/>
                  <a:gd name="connsiteX193" fmla="*/ 4556 w 10000"/>
                  <a:gd name="connsiteY193" fmla="*/ 9170 h 10000"/>
                  <a:gd name="connsiteX194" fmla="*/ 4553 w 10000"/>
                  <a:gd name="connsiteY194" fmla="*/ 9147 h 10000"/>
                  <a:gd name="connsiteX195" fmla="*/ 4545 w 10000"/>
                  <a:gd name="connsiteY195" fmla="*/ 9120 h 10000"/>
                  <a:gd name="connsiteX196" fmla="*/ 4539 w 10000"/>
                  <a:gd name="connsiteY196" fmla="*/ 9093 h 10000"/>
                  <a:gd name="connsiteX197" fmla="*/ 4531 w 10000"/>
                  <a:gd name="connsiteY197" fmla="*/ 9062 h 10000"/>
                  <a:gd name="connsiteX198" fmla="*/ 4523 w 10000"/>
                  <a:gd name="connsiteY198" fmla="*/ 9039 h 10000"/>
                  <a:gd name="connsiteX199" fmla="*/ 4514 w 10000"/>
                  <a:gd name="connsiteY199" fmla="*/ 9026 h 10000"/>
                  <a:gd name="connsiteX200" fmla="*/ 4514 w 10000"/>
                  <a:gd name="connsiteY200" fmla="*/ 9035 h 10000"/>
                  <a:gd name="connsiteX201" fmla="*/ 4512 w 10000"/>
                  <a:gd name="connsiteY201" fmla="*/ 9035 h 10000"/>
                  <a:gd name="connsiteX202" fmla="*/ 4503 w 10000"/>
                  <a:gd name="connsiteY202" fmla="*/ 9035 h 10000"/>
                  <a:gd name="connsiteX203" fmla="*/ 4498 w 10000"/>
                  <a:gd name="connsiteY203" fmla="*/ 9048 h 10000"/>
                  <a:gd name="connsiteX204" fmla="*/ 4481 w 10000"/>
                  <a:gd name="connsiteY204" fmla="*/ 9062 h 10000"/>
                  <a:gd name="connsiteX205" fmla="*/ 4473 w 10000"/>
                  <a:gd name="connsiteY205" fmla="*/ 9066 h 10000"/>
                  <a:gd name="connsiteX206" fmla="*/ 4473 w 10000"/>
                  <a:gd name="connsiteY206" fmla="*/ 9075 h 10000"/>
                  <a:gd name="connsiteX207" fmla="*/ 4459 w 10000"/>
                  <a:gd name="connsiteY207" fmla="*/ 9080 h 10000"/>
                  <a:gd name="connsiteX208" fmla="*/ 4448 w 10000"/>
                  <a:gd name="connsiteY208" fmla="*/ 9075 h 10000"/>
                  <a:gd name="connsiteX209" fmla="*/ 4440 w 10000"/>
                  <a:gd name="connsiteY209" fmla="*/ 9075 h 10000"/>
                  <a:gd name="connsiteX210" fmla="*/ 4432 w 10000"/>
                  <a:gd name="connsiteY210" fmla="*/ 9080 h 10000"/>
                  <a:gd name="connsiteX211" fmla="*/ 4418 w 10000"/>
                  <a:gd name="connsiteY211" fmla="*/ 9093 h 10000"/>
                  <a:gd name="connsiteX212" fmla="*/ 4398 w 10000"/>
                  <a:gd name="connsiteY212" fmla="*/ 9116 h 10000"/>
                  <a:gd name="connsiteX213" fmla="*/ 4390 w 10000"/>
                  <a:gd name="connsiteY213" fmla="*/ 9120 h 10000"/>
                  <a:gd name="connsiteX214" fmla="*/ 4382 w 10000"/>
                  <a:gd name="connsiteY214" fmla="*/ 9129 h 10000"/>
                  <a:gd name="connsiteX215" fmla="*/ 4382 w 10000"/>
                  <a:gd name="connsiteY215" fmla="*/ 9134 h 10000"/>
                  <a:gd name="connsiteX216" fmla="*/ 4385 w 10000"/>
                  <a:gd name="connsiteY216" fmla="*/ 9143 h 10000"/>
                  <a:gd name="connsiteX217" fmla="*/ 4398 w 10000"/>
                  <a:gd name="connsiteY217" fmla="*/ 9134 h 10000"/>
                  <a:gd name="connsiteX218" fmla="*/ 4418 w 10000"/>
                  <a:gd name="connsiteY218" fmla="*/ 9161 h 10000"/>
                  <a:gd name="connsiteX219" fmla="*/ 4423 w 10000"/>
                  <a:gd name="connsiteY219" fmla="*/ 9170 h 10000"/>
                  <a:gd name="connsiteX220" fmla="*/ 4426 w 10000"/>
                  <a:gd name="connsiteY220" fmla="*/ 9175 h 10000"/>
                  <a:gd name="connsiteX221" fmla="*/ 4432 w 10000"/>
                  <a:gd name="connsiteY221" fmla="*/ 9211 h 10000"/>
                  <a:gd name="connsiteX222" fmla="*/ 4426 w 10000"/>
                  <a:gd name="connsiteY222" fmla="*/ 9224 h 10000"/>
                  <a:gd name="connsiteX223" fmla="*/ 4418 w 10000"/>
                  <a:gd name="connsiteY223" fmla="*/ 9247 h 10000"/>
                  <a:gd name="connsiteX224" fmla="*/ 4409 w 10000"/>
                  <a:gd name="connsiteY224" fmla="*/ 9238 h 10000"/>
                  <a:gd name="connsiteX225" fmla="*/ 4398 w 10000"/>
                  <a:gd name="connsiteY225" fmla="*/ 9220 h 10000"/>
                  <a:gd name="connsiteX226" fmla="*/ 4393 w 10000"/>
                  <a:gd name="connsiteY226" fmla="*/ 9211 h 10000"/>
                  <a:gd name="connsiteX227" fmla="*/ 4390 w 10000"/>
                  <a:gd name="connsiteY227" fmla="*/ 9211 h 10000"/>
                  <a:gd name="connsiteX228" fmla="*/ 4385 w 10000"/>
                  <a:gd name="connsiteY228" fmla="*/ 9220 h 10000"/>
                  <a:gd name="connsiteX229" fmla="*/ 4385 w 10000"/>
                  <a:gd name="connsiteY229" fmla="*/ 9238 h 10000"/>
                  <a:gd name="connsiteX230" fmla="*/ 4382 w 10000"/>
                  <a:gd name="connsiteY230" fmla="*/ 9260 h 10000"/>
                  <a:gd name="connsiteX231" fmla="*/ 4360 w 10000"/>
                  <a:gd name="connsiteY231" fmla="*/ 9278 h 10000"/>
                  <a:gd name="connsiteX232" fmla="*/ 4360 w 10000"/>
                  <a:gd name="connsiteY232" fmla="*/ 9292 h 10000"/>
                  <a:gd name="connsiteX233" fmla="*/ 4363 w 10000"/>
                  <a:gd name="connsiteY233" fmla="*/ 9305 h 10000"/>
                  <a:gd name="connsiteX234" fmla="*/ 4385 w 10000"/>
                  <a:gd name="connsiteY234" fmla="*/ 9314 h 10000"/>
                  <a:gd name="connsiteX235" fmla="*/ 4393 w 10000"/>
                  <a:gd name="connsiteY235" fmla="*/ 9319 h 10000"/>
                  <a:gd name="connsiteX236" fmla="*/ 4398 w 10000"/>
                  <a:gd name="connsiteY236" fmla="*/ 9319 h 10000"/>
                  <a:gd name="connsiteX237" fmla="*/ 4401 w 10000"/>
                  <a:gd name="connsiteY237" fmla="*/ 9314 h 10000"/>
                  <a:gd name="connsiteX238" fmla="*/ 4409 w 10000"/>
                  <a:gd name="connsiteY238" fmla="*/ 9278 h 10000"/>
                  <a:gd name="connsiteX239" fmla="*/ 4418 w 10000"/>
                  <a:gd name="connsiteY239" fmla="*/ 9287 h 10000"/>
                  <a:gd name="connsiteX240" fmla="*/ 4426 w 10000"/>
                  <a:gd name="connsiteY240" fmla="*/ 9292 h 10000"/>
                  <a:gd name="connsiteX241" fmla="*/ 4426 w 10000"/>
                  <a:gd name="connsiteY241" fmla="*/ 9301 h 10000"/>
                  <a:gd name="connsiteX242" fmla="*/ 4426 w 10000"/>
                  <a:gd name="connsiteY242" fmla="*/ 9314 h 10000"/>
                  <a:gd name="connsiteX243" fmla="*/ 4418 w 10000"/>
                  <a:gd name="connsiteY243" fmla="*/ 9332 h 10000"/>
                  <a:gd name="connsiteX244" fmla="*/ 4415 w 10000"/>
                  <a:gd name="connsiteY244" fmla="*/ 9341 h 10000"/>
                  <a:gd name="connsiteX245" fmla="*/ 4418 w 10000"/>
                  <a:gd name="connsiteY245" fmla="*/ 9350 h 10000"/>
                  <a:gd name="connsiteX246" fmla="*/ 4415 w 10000"/>
                  <a:gd name="connsiteY246" fmla="*/ 9364 h 10000"/>
                  <a:gd name="connsiteX247" fmla="*/ 4418 w 10000"/>
                  <a:gd name="connsiteY247" fmla="*/ 9409 h 10000"/>
                  <a:gd name="connsiteX248" fmla="*/ 4418 w 10000"/>
                  <a:gd name="connsiteY248" fmla="*/ 9423 h 10000"/>
                  <a:gd name="connsiteX249" fmla="*/ 4415 w 10000"/>
                  <a:gd name="connsiteY249" fmla="*/ 9432 h 10000"/>
                  <a:gd name="connsiteX250" fmla="*/ 4398 w 10000"/>
                  <a:gd name="connsiteY250" fmla="*/ 9423 h 10000"/>
                  <a:gd name="connsiteX251" fmla="*/ 4390 w 10000"/>
                  <a:gd name="connsiteY251" fmla="*/ 9436 h 10000"/>
                  <a:gd name="connsiteX252" fmla="*/ 4385 w 10000"/>
                  <a:gd name="connsiteY252" fmla="*/ 9445 h 10000"/>
                  <a:gd name="connsiteX253" fmla="*/ 4376 w 10000"/>
                  <a:gd name="connsiteY253" fmla="*/ 9459 h 10000"/>
                  <a:gd name="connsiteX254" fmla="*/ 4354 w 10000"/>
                  <a:gd name="connsiteY254" fmla="*/ 9450 h 10000"/>
                  <a:gd name="connsiteX255" fmla="*/ 4352 w 10000"/>
                  <a:gd name="connsiteY255" fmla="*/ 9445 h 10000"/>
                  <a:gd name="connsiteX256" fmla="*/ 4354 w 10000"/>
                  <a:gd name="connsiteY256" fmla="*/ 9432 h 10000"/>
                  <a:gd name="connsiteX257" fmla="*/ 4368 w 10000"/>
                  <a:gd name="connsiteY257" fmla="*/ 9432 h 10000"/>
                  <a:gd name="connsiteX258" fmla="*/ 4371 w 10000"/>
                  <a:gd name="connsiteY258" fmla="*/ 9423 h 10000"/>
                  <a:gd name="connsiteX259" fmla="*/ 4371 w 10000"/>
                  <a:gd name="connsiteY259" fmla="*/ 9405 h 10000"/>
                  <a:gd name="connsiteX260" fmla="*/ 4368 w 10000"/>
                  <a:gd name="connsiteY260" fmla="*/ 9391 h 10000"/>
                  <a:gd name="connsiteX261" fmla="*/ 4363 w 10000"/>
                  <a:gd name="connsiteY261" fmla="*/ 9391 h 10000"/>
                  <a:gd name="connsiteX262" fmla="*/ 4354 w 10000"/>
                  <a:gd name="connsiteY262" fmla="*/ 9409 h 10000"/>
                  <a:gd name="connsiteX263" fmla="*/ 4335 w 10000"/>
                  <a:gd name="connsiteY263" fmla="*/ 9436 h 10000"/>
                  <a:gd name="connsiteX264" fmla="*/ 4327 w 10000"/>
                  <a:gd name="connsiteY264" fmla="*/ 9445 h 10000"/>
                  <a:gd name="connsiteX265" fmla="*/ 4313 w 10000"/>
                  <a:gd name="connsiteY265" fmla="*/ 9445 h 10000"/>
                  <a:gd name="connsiteX266" fmla="*/ 4305 w 10000"/>
                  <a:gd name="connsiteY266" fmla="*/ 9436 h 10000"/>
                  <a:gd name="connsiteX267" fmla="*/ 4296 w 10000"/>
                  <a:gd name="connsiteY267" fmla="*/ 9409 h 10000"/>
                  <a:gd name="connsiteX268" fmla="*/ 4302 w 10000"/>
                  <a:gd name="connsiteY268" fmla="*/ 9396 h 10000"/>
                  <a:gd name="connsiteX269" fmla="*/ 4302 w 10000"/>
                  <a:gd name="connsiteY269" fmla="*/ 9378 h 10000"/>
                  <a:gd name="connsiteX270" fmla="*/ 4302 w 10000"/>
                  <a:gd name="connsiteY270" fmla="*/ 9355 h 10000"/>
                  <a:gd name="connsiteX271" fmla="*/ 4296 w 10000"/>
                  <a:gd name="connsiteY271" fmla="*/ 9355 h 10000"/>
                  <a:gd name="connsiteX272" fmla="*/ 4294 w 10000"/>
                  <a:gd name="connsiteY272" fmla="*/ 9364 h 10000"/>
                  <a:gd name="connsiteX273" fmla="*/ 4288 w 10000"/>
                  <a:gd name="connsiteY273" fmla="*/ 9369 h 10000"/>
                  <a:gd name="connsiteX274" fmla="*/ 4288 w 10000"/>
                  <a:gd name="connsiteY274" fmla="*/ 9378 h 10000"/>
                  <a:gd name="connsiteX275" fmla="*/ 4288 w 10000"/>
                  <a:gd name="connsiteY275" fmla="*/ 9391 h 10000"/>
                  <a:gd name="connsiteX276" fmla="*/ 4285 w 10000"/>
                  <a:gd name="connsiteY276" fmla="*/ 9405 h 10000"/>
                  <a:gd name="connsiteX277" fmla="*/ 4274 w 10000"/>
                  <a:gd name="connsiteY277" fmla="*/ 9405 h 10000"/>
                  <a:gd name="connsiteX278" fmla="*/ 4272 w 10000"/>
                  <a:gd name="connsiteY278" fmla="*/ 9396 h 10000"/>
                  <a:gd name="connsiteX279" fmla="*/ 4266 w 10000"/>
                  <a:gd name="connsiteY279" fmla="*/ 9396 h 10000"/>
                  <a:gd name="connsiteX280" fmla="*/ 4263 w 10000"/>
                  <a:gd name="connsiteY280" fmla="*/ 9409 h 10000"/>
                  <a:gd name="connsiteX281" fmla="*/ 4263 w 10000"/>
                  <a:gd name="connsiteY281" fmla="*/ 9423 h 10000"/>
                  <a:gd name="connsiteX282" fmla="*/ 4266 w 10000"/>
                  <a:gd name="connsiteY282" fmla="*/ 9436 h 10000"/>
                  <a:gd name="connsiteX283" fmla="*/ 4258 w 10000"/>
                  <a:gd name="connsiteY283" fmla="*/ 9477 h 10000"/>
                  <a:gd name="connsiteX284" fmla="*/ 4263 w 10000"/>
                  <a:gd name="connsiteY284" fmla="*/ 9504 h 10000"/>
                  <a:gd name="connsiteX285" fmla="*/ 4263 w 10000"/>
                  <a:gd name="connsiteY285" fmla="*/ 9522 h 10000"/>
                  <a:gd name="connsiteX286" fmla="*/ 4249 w 10000"/>
                  <a:gd name="connsiteY286" fmla="*/ 9535 h 10000"/>
                  <a:gd name="connsiteX287" fmla="*/ 4247 w 10000"/>
                  <a:gd name="connsiteY287" fmla="*/ 9549 h 10000"/>
                  <a:gd name="connsiteX288" fmla="*/ 4249 w 10000"/>
                  <a:gd name="connsiteY288" fmla="*/ 9576 h 10000"/>
                  <a:gd name="connsiteX289" fmla="*/ 4249 w 10000"/>
                  <a:gd name="connsiteY289" fmla="*/ 9581 h 10000"/>
                  <a:gd name="connsiteX290" fmla="*/ 4238 w 10000"/>
                  <a:gd name="connsiteY290" fmla="*/ 9581 h 10000"/>
                  <a:gd name="connsiteX291" fmla="*/ 4233 w 10000"/>
                  <a:gd name="connsiteY291" fmla="*/ 9576 h 10000"/>
                  <a:gd name="connsiteX292" fmla="*/ 4216 w 10000"/>
                  <a:gd name="connsiteY292" fmla="*/ 9535 h 10000"/>
                  <a:gd name="connsiteX293" fmla="*/ 4214 w 10000"/>
                  <a:gd name="connsiteY293" fmla="*/ 9549 h 10000"/>
                  <a:gd name="connsiteX294" fmla="*/ 4197 w 10000"/>
                  <a:gd name="connsiteY294" fmla="*/ 9553 h 10000"/>
                  <a:gd name="connsiteX295" fmla="*/ 4178 w 10000"/>
                  <a:gd name="connsiteY295" fmla="*/ 9553 h 10000"/>
                  <a:gd name="connsiteX296" fmla="*/ 4175 w 10000"/>
                  <a:gd name="connsiteY296" fmla="*/ 9562 h 10000"/>
                  <a:gd name="connsiteX297" fmla="*/ 4175 w 10000"/>
                  <a:gd name="connsiteY297" fmla="*/ 9567 h 10000"/>
                  <a:gd name="connsiteX298" fmla="*/ 4183 w 10000"/>
                  <a:gd name="connsiteY298" fmla="*/ 9581 h 10000"/>
                  <a:gd name="connsiteX299" fmla="*/ 4192 w 10000"/>
                  <a:gd name="connsiteY299" fmla="*/ 9594 h 10000"/>
                  <a:gd name="connsiteX300" fmla="*/ 4192 w 10000"/>
                  <a:gd name="connsiteY300" fmla="*/ 9603 h 10000"/>
                  <a:gd name="connsiteX301" fmla="*/ 4186 w 10000"/>
                  <a:gd name="connsiteY301" fmla="*/ 9608 h 10000"/>
                  <a:gd name="connsiteX302" fmla="*/ 4178 w 10000"/>
                  <a:gd name="connsiteY302" fmla="*/ 9608 h 10000"/>
                  <a:gd name="connsiteX303" fmla="*/ 4153 w 10000"/>
                  <a:gd name="connsiteY303" fmla="*/ 9576 h 10000"/>
                  <a:gd name="connsiteX304" fmla="*/ 4142 w 10000"/>
                  <a:gd name="connsiteY304" fmla="*/ 9576 h 10000"/>
                  <a:gd name="connsiteX305" fmla="*/ 4134 w 10000"/>
                  <a:gd name="connsiteY305" fmla="*/ 9581 h 10000"/>
                  <a:gd name="connsiteX306" fmla="*/ 4120 w 10000"/>
                  <a:gd name="connsiteY306" fmla="*/ 9590 h 10000"/>
                  <a:gd name="connsiteX307" fmla="*/ 4111 w 10000"/>
                  <a:gd name="connsiteY307" fmla="*/ 9608 h 10000"/>
                  <a:gd name="connsiteX308" fmla="*/ 4089 w 10000"/>
                  <a:gd name="connsiteY308" fmla="*/ 9617 h 10000"/>
                  <a:gd name="connsiteX309" fmla="*/ 4073 w 10000"/>
                  <a:gd name="connsiteY309" fmla="*/ 9617 h 10000"/>
                  <a:gd name="connsiteX310" fmla="*/ 4054 w 10000"/>
                  <a:gd name="connsiteY310" fmla="*/ 9608 h 10000"/>
                  <a:gd name="connsiteX311" fmla="*/ 4040 w 10000"/>
                  <a:gd name="connsiteY311" fmla="*/ 9608 h 10000"/>
                  <a:gd name="connsiteX312" fmla="*/ 4029 w 10000"/>
                  <a:gd name="connsiteY312" fmla="*/ 9603 h 10000"/>
                  <a:gd name="connsiteX313" fmla="*/ 4015 w 10000"/>
                  <a:gd name="connsiteY313" fmla="*/ 9594 h 10000"/>
                  <a:gd name="connsiteX314" fmla="*/ 3998 w 10000"/>
                  <a:gd name="connsiteY314" fmla="*/ 9590 h 10000"/>
                  <a:gd name="connsiteX315" fmla="*/ 3982 w 10000"/>
                  <a:gd name="connsiteY315" fmla="*/ 9576 h 10000"/>
                  <a:gd name="connsiteX316" fmla="*/ 3974 w 10000"/>
                  <a:gd name="connsiteY316" fmla="*/ 9567 h 10000"/>
                  <a:gd name="connsiteX317" fmla="*/ 3957 w 10000"/>
                  <a:gd name="connsiteY317" fmla="*/ 9562 h 10000"/>
                  <a:gd name="connsiteX318" fmla="*/ 3949 w 10000"/>
                  <a:gd name="connsiteY318" fmla="*/ 9553 h 10000"/>
                  <a:gd name="connsiteX319" fmla="*/ 3943 w 10000"/>
                  <a:gd name="connsiteY319" fmla="*/ 9553 h 10000"/>
                  <a:gd name="connsiteX320" fmla="*/ 3932 w 10000"/>
                  <a:gd name="connsiteY320" fmla="*/ 9540 h 10000"/>
                  <a:gd name="connsiteX321" fmla="*/ 3927 w 10000"/>
                  <a:gd name="connsiteY321" fmla="*/ 9540 h 10000"/>
                  <a:gd name="connsiteX322" fmla="*/ 3918 w 10000"/>
                  <a:gd name="connsiteY322" fmla="*/ 9540 h 10000"/>
                  <a:gd name="connsiteX323" fmla="*/ 3916 w 10000"/>
                  <a:gd name="connsiteY323" fmla="*/ 9562 h 10000"/>
                  <a:gd name="connsiteX324" fmla="*/ 3902 w 10000"/>
                  <a:gd name="connsiteY324" fmla="*/ 9576 h 10000"/>
                  <a:gd name="connsiteX325" fmla="*/ 3888 w 10000"/>
                  <a:gd name="connsiteY325" fmla="*/ 9567 h 10000"/>
                  <a:gd name="connsiteX326" fmla="*/ 3877 w 10000"/>
                  <a:gd name="connsiteY326" fmla="*/ 9567 h 10000"/>
                  <a:gd name="connsiteX327" fmla="*/ 3863 w 10000"/>
                  <a:gd name="connsiteY327" fmla="*/ 9562 h 10000"/>
                  <a:gd name="connsiteX328" fmla="*/ 3860 w 10000"/>
                  <a:gd name="connsiteY328" fmla="*/ 9549 h 10000"/>
                  <a:gd name="connsiteX329" fmla="*/ 3852 w 10000"/>
                  <a:gd name="connsiteY329" fmla="*/ 9535 h 10000"/>
                  <a:gd name="connsiteX330" fmla="*/ 3838 w 10000"/>
                  <a:gd name="connsiteY330" fmla="*/ 9513 h 10000"/>
                  <a:gd name="connsiteX331" fmla="*/ 3830 w 10000"/>
                  <a:gd name="connsiteY331" fmla="*/ 9504 h 10000"/>
                  <a:gd name="connsiteX332" fmla="*/ 3827 w 10000"/>
                  <a:gd name="connsiteY332" fmla="*/ 9504 h 10000"/>
                  <a:gd name="connsiteX333" fmla="*/ 3822 w 10000"/>
                  <a:gd name="connsiteY333" fmla="*/ 9522 h 10000"/>
                  <a:gd name="connsiteX334" fmla="*/ 3819 w 10000"/>
                  <a:gd name="connsiteY334" fmla="*/ 9526 h 10000"/>
                  <a:gd name="connsiteX335" fmla="*/ 3805 w 10000"/>
                  <a:gd name="connsiteY335" fmla="*/ 9535 h 10000"/>
                  <a:gd name="connsiteX336" fmla="*/ 3800 w 10000"/>
                  <a:gd name="connsiteY336" fmla="*/ 9504 h 10000"/>
                  <a:gd name="connsiteX337" fmla="*/ 3805 w 10000"/>
                  <a:gd name="connsiteY337" fmla="*/ 9499 h 10000"/>
                  <a:gd name="connsiteX338" fmla="*/ 3797 w 10000"/>
                  <a:gd name="connsiteY338" fmla="*/ 9463 h 10000"/>
                  <a:gd name="connsiteX339" fmla="*/ 3783 w 10000"/>
                  <a:gd name="connsiteY339" fmla="*/ 9459 h 10000"/>
                  <a:gd name="connsiteX340" fmla="*/ 3772 w 10000"/>
                  <a:gd name="connsiteY340" fmla="*/ 9450 h 10000"/>
                  <a:gd name="connsiteX341" fmla="*/ 3758 w 10000"/>
                  <a:gd name="connsiteY341" fmla="*/ 9450 h 10000"/>
                  <a:gd name="connsiteX342" fmla="*/ 3742 w 10000"/>
                  <a:gd name="connsiteY342" fmla="*/ 9450 h 10000"/>
                  <a:gd name="connsiteX343" fmla="*/ 3725 w 10000"/>
                  <a:gd name="connsiteY343" fmla="*/ 9450 h 10000"/>
                  <a:gd name="connsiteX344" fmla="*/ 3717 w 10000"/>
                  <a:gd name="connsiteY344" fmla="*/ 9450 h 10000"/>
                  <a:gd name="connsiteX345" fmla="*/ 3709 w 10000"/>
                  <a:gd name="connsiteY345" fmla="*/ 9445 h 10000"/>
                  <a:gd name="connsiteX346" fmla="*/ 3695 w 10000"/>
                  <a:gd name="connsiteY346" fmla="*/ 9445 h 10000"/>
                  <a:gd name="connsiteX347" fmla="*/ 3692 w 10000"/>
                  <a:gd name="connsiteY347" fmla="*/ 9445 h 10000"/>
                  <a:gd name="connsiteX348" fmla="*/ 3684 w 10000"/>
                  <a:gd name="connsiteY348" fmla="*/ 9436 h 10000"/>
                  <a:gd name="connsiteX349" fmla="*/ 3687 w 10000"/>
                  <a:gd name="connsiteY349" fmla="*/ 9418 h 10000"/>
                  <a:gd name="connsiteX350" fmla="*/ 3692 w 10000"/>
                  <a:gd name="connsiteY350" fmla="*/ 9409 h 10000"/>
                  <a:gd name="connsiteX351" fmla="*/ 3695 w 10000"/>
                  <a:gd name="connsiteY351" fmla="*/ 9405 h 10000"/>
                  <a:gd name="connsiteX352" fmla="*/ 3711 w 10000"/>
                  <a:gd name="connsiteY352" fmla="*/ 9396 h 10000"/>
                  <a:gd name="connsiteX353" fmla="*/ 3717 w 10000"/>
                  <a:gd name="connsiteY353" fmla="*/ 9396 h 10000"/>
                  <a:gd name="connsiteX354" fmla="*/ 3722 w 10000"/>
                  <a:gd name="connsiteY354" fmla="*/ 9396 h 10000"/>
                  <a:gd name="connsiteX355" fmla="*/ 3733 w 10000"/>
                  <a:gd name="connsiteY355" fmla="*/ 9391 h 10000"/>
                  <a:gd name="connsiteX356" fmla="*/ 3742 w 10000"/>
                  <a:gd name="connsiteY356" fmla="*/ 9378 h 10000"/>
                  <a:gd name="connsiteX357" fmla="*/ 3747 w 10000"/>
                  <a:gd name="connsiteY357" fmla="*/ 9369 h 10000"/>
                  <a:gd name="connsiteX358" fmla="*/ 3750 w 10000"/>
                  <a:gd name="connsiteY358" fmla="*/ 9355 h 10000"/>
                  <a:gd name="connsiteX359" fmla="*/ 3750 w 10000"/>
                  <a:gd name="connsiteY359" fmla="*/ 9350 h 10000"/>
                  <a:gd name="connsiteX360" fmla="*/ 3747 w 10000"/>
                  <a:gd name="connsiteY360" fmla="*/ 9328 h 10000"/>
                  <a:gd name="connsiteX361" fmla="*/ 3747 w 10000"/>
                  <a:gd name="connsiteY361" fmla="*/ 9314 h 10000"/>
                  <a:gd name="connsiteX362" fmla="*/ 3750 w 10000"/>
                  <a:gd name="connsiteY362" fmla="*/ 9305 h 10000"/>
                  <a:gd name="connsiteX363" fmla="*/ 3756 w 10000"/>
                  <a:gd name="connsiteY363" fmla="*/ 9305 h 10000"/>
                  <a:gd name="connsiteX364" fmla="*/ 3767 w 10000"/>
                  <a:gd name="connsiteY364" fmla="*/ 9301 h 10000"/>
                  <a:gd name="connsiteX365" fmla="*/ 3772 w 10000"/>
                  <a:gd name="connsiteY365" fmla="*/ 9287 h 10000"/>
                  <a:gd name="connsiteX366" fmla="*/ 3775 w 10000"/>
                  <a:gd name="connsiteY366" fmla="*/ 9265 h 10000"/>
                  <a:gd name="connsiteX367" fmla="*/ 3775 w 10000"/>
                  <a:gd name="connsiteY367" fmla="*/ 9238 h 10000"/>
                  <a:gd name="connsiteX368" fmla="*/ 3772 w 10000"/>
                  <a:gd name="connsiteY368" fmla="*/ 9211 h 10000"/>
                  <a:gd name="connsiteX369" fmla="*/ 3772 w 10000"/>
                  <a:gd name="connsiteY369" fmla="*/ 9197 h 10000"/>
                  <a:gd name="connsiteX370" fmla="*/ 3775 w 10000"/>
                  <a:gd name="connsiteY370" fmla="*/ 9170 h 10000"/>
                  <a:gd name="connsiteX371" fmla="*/ 3775 w 10000"/>
                  <a:gd name="connsiteY371" fmla="*/ 9147 h 10000"/>
                  <a:gd name="connsiteX372" fmla="*/ 3775 w 10000"/>
                  <a:gd name="connsiteY372" fmla="*/ 9129 h 10000"/>
                  <a:gd name="connsiteX373" fmla="*/ 3775 w 10000"/>
                  <a:gd name="connsiteY373" fmla="*/ 9116 h 10000"/>
                  <a:gd name="connsiteX374" fmla="*/ 3789 w 10000"/>
                  <a:gd name="connsiteY374" fmla="*/ 9107 h 10000"/>
                  <a:gd name="connsiteX375" fmla="*/ 3789 w 10000"/>
                  <a:gd name="connsiteY375" fmla="*/ 9089 h 10000"/>
                  <a:gd name="connsiteX376" fmla="*/ 3783 w 10000"/>
                  <a:gd name="connsiteY376" fmla="*/ 9035 h 10000"/>
                  <a:gd name="connsiteX377" fmla="*/ 3783 w 10000"/>
                  <a:gd name="connsiteY377" fmla="*/ 9017 h 10000"/>
                  <a:gd name="connsiteX378" fmla="*/ 3791 w 10000"/>
                  <a:gd name="connsiteY378" fmla="*/ 8999 h 10000"/>
                  <a:gd name="connsiteX379" fmla="*/ 3797 w 10000"/>
                  <a:gd name="connsiteY379" fmla="*/ 8990 h 10000"/>
                  <a:gd name="connsiteX380" fmla="*/ 3808 w 10000"/>
                  <a:gd name="connsiteY380" fmla="*/ 8963 h 10000"/>
                  <a:gd name="connsiteX381" fmla="*/ 3813 w 10000"/>
                  <a:gd name="connsiteY381" fmla="*/ 8931 h 10000"/>
                  <a:gd name="connsiteX382" fmla="*/ 3813 w 10000"/>
                  <a:gd name="connsiteY382" fmla="*/ 8917 h 10000"/>
                  <a:gd name="connsiteX383" fmla="*/ 3808 w 10000"/>
                  <a:gd name="connsiteY383" fmla="*/ 8908 h 10000"/>
                  <a:gd name="connsiteX384" fmla="*/ 3813 w 10000"/>
                  <a:gd name="connsiteY384" fmla="*/ 8904 h 10000"/>
                  <a:gd name="connsiteX385" fmla="*/ 3813 w 10000"/>
                  <a:gd name="connsiteY385" fmla="*/ 8890 h 10000"/>
                  <a:gd name="connsiteX386" fmla="*/ 3808 w 10000"/>
                  <a:gd name="connsiteY386" fmla="*/ 8877 h 10000"/>
                  <a:gd name="connsiteX387" fmla="*/ 3808 w 10000"/>
                  <a:gd name="connsiteY387" fmla="*/ 8854 h 10000"/>
                  <a:gd name="connsiteX388" fmla="*/ 3808 w 10000"/>
                  <a:gd name="connsiteY388" fmla="*/ 8841 h 10000"/>
                  <a:gd name="connsiteX389" fmla="*/ 3808 w 10000"/>
                  <a:gd name="connsiteY389" fmla="*/ 8827 h 10000"/>
                  <a:gd name="connsiteX390" fmla="*/ 3808 w 10000"/>
                  <a:gd name="connsiteY390" fmla="*/ 8818 h 10000"/>
                  <a:gd name="connsiteX391" fmla="*/ 3808 w 10000"/>
                  <a:gd name="connsiteY391" fmla="*/ 8814 h 10000"/>
                  <a:gd name="connsiteX392" fmla="*/ 3808 w 10000"/>
                  <a:gd name="connsiteY392" fmla="*/ 8805 h 10000"/>
                  <a:gd name="connsiteX393" fmla="*/ 3808 w 10000"/>
                  <a:gd name="connsiteY393" fmla="*/ 8787 h 10000"/>
                  <a:gd name="connsiteX394" fmla="*/ 3808 w 10000"/>
                  <a:gd name="connsiteY394" fmla="*/ 8764 h 10000"/>
                  <a:gd name="connsiteX395" fmla="*/ 3808 w 10000"/>
                  <a:gd name="connsiteY395" fmla="*/ 8746 h 10000"/>
                  <a:gd name="connsiteX396" fmla="*/ 3805 w 10000"/>
                  <a:gd name="connsiteY396" fmla="*/ 8733 h 10000"/>
                  <a:gd name="connsiteX397" fmla="*/ 3805 w 10000"/>
                  <a:gd name="connsiteY397" fmla="*/ 8724 h 10000"/>
                  <a:gd name="connsiteX398" fmla="*/ 3808 w 10000"/>
                  <a:gd name="connsiteY398" fmla="*/ 8719 h 10000"/>
                  <a:gd name="connsiteX399" fmla="*/ 3813 w 10000"/>
                  <a:gd name="connsiteY399" fmla="*/ 8710 h 10000"/>
                  <a:gd name="connsiteX400" fmla="*/ 3819 w 10000"/>
                  <a:gd name="connsiteY400" fmla="*/ 8687 h 10000"/>
                  <a:gd name="connsiteX401" fmla="*/ 3822 w 10000"/>
                  <a:gd name="connsiteY401" fmla="*/ 8674 h 10000"/>
                  <a:gd name="connsiteX402" fmla="*/ 3822 w 10000"/>
                  <a:gd name="connsiteY402" fmla="*/ 8647 h 10000"/>
                  <a:gd name="connsiteX403" fmla="*/ 3827 w 10000"/>
                  <a:gd name="connsiteY403" fmla="*/ 8642 h 10000"/>
                  <a:gd name="connsiteX404" fmla="*/ 3827 w 10000"/>
                  <a:gd name="connsiteY404" fmla="*/ 8620 h 10000"/>
                  <a:gd name="connsiteX405" fmla="*/ 3836 w 10000"/>
                  <a:gd name="connsiteY405" fmla="*/ 8593 h 10000"/>
                  <a:gd name="connsiteX406" fmla="*/ 3838 w 10000"/>
                  <a:gd name="connsiteY406" fmla="*/ 8566 h 10000"/>
                  <a:gd name="connsiteX407" fmla="*/ 3838 w 10000"/>
                  <a:gd name="connsiteY407" fmla="*/ 8561 h 10000"/>
                  <a:gd name="connsiteX408" fmla="*/ 3844 w 10000"/>
                  <a:gd name="connsiteY408" fmla="*/ 8530 h 10000"/>
                  <a:gd name="connsiteX409" fmla="*/ 3844 w 10000"/>
                  <a:gd name="connsiteY409" fmla="*/ 8512 h 10000"/>
                  <a:gd name="connsiteX410" fmla="*/ 3844 w 10000"/>
                  <a:gd name="connsiteY410" fmla="*/ 8489 h 10000"/>
                  <a:gd name="connsiteX411" fmla="*/ 3838 w 10000"/>
                  <a:gd name="connsiteY411" fmla="*/ 8444 h 10000"/>
                  <a:gd name="connsiteX412" fmla="*/ 3838 w 10000"/>
                  <a:gd name="connsiteY412" fmla="*/ 8403 h 10000"/>
                  <a:gd name="connsiteX413" fmla="*/ 3838 w 10000"/>
                  <a:gd name="connsiteY413" fmla="*/ 8358 h 10000"/>
                  <a:gd name="connsiteX414" fmla="*/ 3836 w 10000"/>
                  <a:gd name="connsiteY414" fmla="*/ 8331 h 10000"/>
                  <a:gd name="connsiteX415" fmla="*/ 3838 w 10000"/>
                  <a:gd name="connsiteY415" fmla="*/ 8286 h 10000"/>
                  <a:gd name="connsiteX416" fmla="*/ 3836 w 10000"/>
                  <a:gd name="connsiteY416" fmla="*/ 8245 h 10000"/>
                  <a:gd name="connsiteX417" fmla="*/ 3836 w 10000"/>
                  <a:gd name="connsiteY417" fmla="*/ 8209 h 10000"/>
                  <a:gd name="connsiteX418" fmla="*/ 3836 w 10000"/>
                  <a:gd name="connsiteY418" fmla="*/ 8155 h 10000"/>
                  <a:gd name="connsiteX419" fmla="*/ 3836 w 10000"/>
                  <a:gd name="connsiteY419" fmla="*/ 8128 h 10000"/>
                  <a:gd name="connsiteX420" fmla="*/ 3836 w 10000"/>
                  <a:gd name="connsiteY420" fmla="*/ 8092 h 10000"/>
                  <a:gd name="connsiteX421" fmla="*/ 3830 w 10000"/>
                  <a:gd name="connsiteY421" fmla="*/ 8056 h 10000"/>
                  <a:gd name="connsiteX422" fmla="*/ 3830 w 10000"/>
                  <a:gd name="connsiteY422" fmla="*/ 8029 h 10000"/>
                  <a:gd name="connsiteX423" fmla="*/ 3830 w 10000"/>
                  <a:gd name="connsiteY423" fmla="*/ 8011 h 10000"/>
                  <a:gd name="connsiteX424" fmla="*/ 3827 w 10000"/>
                  <a:gd name="connsiteY424" fmla="*/ 7988 h 10000"/>
                  <a:gd name="connsiteX425" fmla="*/ 3827 w 10000"/>
                  <a:gd name="connsiteY425" fmla="*/ 7961 h 10000"/>
                  <a:gd name="connsiteX426" fmla="*/ 3822 w 10000"/>
                  <a:gd name="connsiteY426" fmla="*/ 7943 h 10000"/>
                  <a:gd name="connsiteX427" fmla="*/ 3822 w 10000"/>
                  <a:gd name="connsiteY427" fmla="*/ 7934 h 10000"/>
                  <a:gd name="connsiteX428" fmla="*/ 3819 w 10000"/>
                  <a:gd name="connsiteY428" fmla="*/ 7934 h 10000"/>
                  <a:gd name="connsiteX429" fmla="*/ 3789 w 10000"/>
                  <a:gd name="connsiteY429" fmla="*/ 7934 h 10000"/>
                  <a:gd name="connsiteX430" fmla="*/ 3758 w 10000"/>
                  <a:gd name="connsiteY430" fmla="*/ 7934 h 10000"/>
                  <a:gd name="connsiteX431" fmla="*/ 3709 w 10000"/>
                  <a:gd name="connsiteY431" fmla="*/ 7934 h 10000"/>
                  <a:gd name="connsiteX432" fmla="*/ 3684 w 10000"/>
                  <a:gd name="connsiteY432" fmla="*/ 7934 h 10000"/>
                  <a:gd name="connsiteX433" fmla="*/ 3645 w 10000"/>
                  <a:gd name="connsiteY433" fmla="*/ 7943 h 10000"/>
                  <a:gd name="connsiteX434" fmla="*/ 3598 w 10000"/>
                  <a:gd name="connsiteY434" fmla="*/ 7943 h 10000"/>
                  <a:gd name="connsiteX435" fmla="*/ 3573 w 10000"/>
                  <a:gd name="connsiteY435" fmla="*/ 7948 h 10000"/>
                  <a:gd name="connsiteX436" fmla="*/ 3549 w 10000"/>
                  <a:gd name="connsiteY436" fmla="*/ 7943 h 10000"/>
                  <a:gd name="connsiteX437" fmla="*/ 3540 w 10000"/>
                  <a:gd name="connsiteY437" fmla="*/ 7934 h 10000"/>
                  <a:gd name="connsiteX438" fmla="*/ 3538 w 10000"/>
                  <a:gd name="connsiteY438" fmla="*/ 7934 h 10000"/>
                  <a:gd name="connsiteX439" fmla="*/ 3518 w 10000"/>
                  <a:gd name="connsiteY439" fmla="*/ 7961 h 10000"/>
                  <a:gd name="connsiteX440" fmla="*/ 3518 w 10000"/>
                  <a:gd name="connsiteY440" fmla="*/ 7975 h 10000"/>
                  <a:gd name="connsiteX441" fmla="*/ 3518 w 10000"/>
                  <a:gd name="connsiteY441" fmla="*/ 8002 h 10000"/>
                  <a:gd name="connsiteX442" fmla="*/ 3510 w 10000"/>
                  <a:gd name="connsiteY442" fmla="*/ 8011 h 10000"/>
                  <a:gd name="connsiteX443" fmla="*/ 3493 w 10000"/>
                  <a:gd name="connsiteY443" fmla="*/ 8024 h 10000"/>
                  <a:gd name="connsiteX444" fmla="*/ 3474 w 10000"/>
                  <a:gd name="connsiteY444" fmla="*/ 8029 h 10000"/>
                  <a:gd name="connsiteX445" fmla="*/ 3458 w 10000"/>
                  <a:gd name="connsiteY445" fmla="*/ 8042 h 10000"/>
                  <a:gd name="connsiteX446" fmla="*/ 3435 w 10000"/>
                  <a:gd name="connsiteY446" fmla="*/ 8065 h 10000"/>
                  <a:gd name="connsiteX447" fmla="*/ 3422 w 10000"/>
                  <a:gd name="connsiteY447" fmla="*/ 8074 h 10000"/>
                  <a:gd name="connsiteX448" fmla="*/ 3411 w 10000"/>
                  <a:gd name="connsiteY448" fmla="*/ 8088 h 10000"/>
                  <a:gd name="connsiteX449" fmla="*/ 3402 w 10000"/>
                  <a:gd name="connsiteY449" fmla="*/ 8092 h 10000"/>
                  <a:gd name="connsiteX450" fmla="*/ 3372 w 10000"/>
                  <a:gd name="connsiteY450" fmla="*/ 8119 h 10000"/>
                  <a:gd name="connsiteX451" fmla="*/ 3353 w 10000"/>
                  <a:gd name="connsiteY451" fmla="*/ 8133 h 10000"/>
                  <a:gd name="connsiteX452" fmla="*/ 3344 w 10000"/>
                  <a:gd name="connsiteY452" fmla="*/ 8142 h 10000"/>
                  <a:gd name="connsiteX453" fmla="*/ 3333 w 10000"/>
                  <a:gd name="connsiteY453" fmla="*/ 8160 h 10000"/>
                  <a:gd name="connsiteX454" fmla="*/ 3322 w 10000"/>
                  <a:gd name="connsiteY454" fmla="*/ 8196 h 10000"/>
                  <a:gd name="connsiteX455" fmla="*/ 3317 w 10000"/>
                  <a:gd name="connsiteY455" fmla="*/ 8209 h 10000"/>
                  <a:gd name="connsiteX456" fmla="*/ 3297 w 10000"/>
                  <a:gd name="connsiteY456" fmla="*/ 8245 h 10000"/>
                  <a:gd name="connsiteX457" fmla="*/ 3292 w 10000"/>
                  <a:gd name="connsiteY457" fmla="*/ 8250 h 10000"/>
                  <a:gd name="connsiteX458" fmla="*/ 3281 w 10000"/>
                  <a:gd name="connsiteY458" fmla="*/ 8272 h 10000"/>
                  <a:gd name="connsiteX459" fmla="*/ 3275 w 10000"/>
                  <a:gd name="connsiteY459" fmla="*/ 8277 h 10000"/>
                  <a:gd name="connsiteX460" fmla="*/ 3264 w 10000"/>
                  <a:gd name="connsiteY460" fmla="*/ 8313 h 10000"/>
                  <a:gd name="connsiteX461" fmla="*/ 3248 w 10000"/>
                  <a:gd name="connsiteY461" fmla="*/ 8327 h 10000"/>
                  <a:gd name="connsiteX462" fmla="*/ 3212 w 10000"/>
                  <a:gd name="connsiteY462" fmla="*/ 8340 h 10000"/>
                  <a:gd name="connsiteX463" fmla="*/ 3195 w 10000"/>
                  <a:gd name="connsiteY463" fmla="*/ 8345 h 10000"/>
                  <a:gd name="connsiteX464" fmla="*/ 3195 w 10000"/>
                  <a:gd name="connsiteY464" fmla="*/ 8354 h 10000"/>
                  <a:gd name="connsiteX465" fmla="*/ 3193 w 10000"/>
                  <a:gd name="connsiteY465" fmla="*/ 8358 h 10000"/>
                  <a:gd name="connsiteX466" fmla="*/ 3179 w 10000"/>
                  <a:gd name="connsiteY466" fmla="*/ 8367 h 10000"/>
                  <a:gd name="connsiteX467" fmla="*/ 3171 w 10000"/>
                  <a:gd name="connsiteY467" fmla="*/ 8381 h 10000"/>
                  <a:gd name="connsiteX468" fmla="*/ 3146 w 10000"/>
                  <a:gd name="connsiteY468" fmla="*/ 8408 h 10000"/>
                  <a:gd name="connsiteX469" fmla="*/ 3137 w 10000"/>
                  <a:gd name="connsiteY469" fmla="*/ 8417 h 10000"/>
                  <a:gd name="connsiteX470" fmla="*/ 3115 w 10000"/>
                  <a:gd name="connsiteY470" fmla="*/ 8430 h 10000"/>
                  <a:gd name="connsiteX471" fmla="*/ 3096 w 10000"/>
                  <a:gd name="connsiteY471" fmla="*/ 8417 h 10000"/>
                  <a:gd name="connsiteX472" fmla="*/ 3082 w 10000"/>
                  <a:gd name="connsiteY472" fmla="*/ 8403 h 10000"/>
                  <a:gd name="connsiteX473" fmla="*/ 3066 w 10000"/>
                  <a:gd name="connsiteY473" fmla="*/ 8381 h 10000"/>
                  <a:gd name="connsiteX474" fmla="*/ 3063 w 10000"/>
                  <a:gd name="connsiteY474" fmla="*/ 8372 h 10000"/>
                  <a:gd name="connsiteX475" fmla="*/ 3057 w 10000"/>
                  <a:gd name="connsiteY475" fmla="*/ 8358 h 10000"/>
                  <a:gd name="connsiteX476" fmla="*/ 3052 w 10000"/>
                  <a:gd name="connsiteY476" fmla="*/ 8345 h 10000"/>
                  <a:gd name="connsiteX477" fmla="*/ 3044 w 10000"/>
                  <a:gd name="connsiteY477" fmla="*/ 8327 h 10000"/>
                  <a:gd name="connsiteX478" fmla="*/ 3027 w 10000"/>
                  <a:gd name="connsiteY478" fmla="*/ 8304 h 10000"/>
                  <a:gd name="connsiteX479" fmla="*/ 3016 w 10000"/>
                  <a:gd name="connsiteY479" fmla="*/ 8304 h 10000"/>
                  <a:gd name="connsiteX480" fmla="*/ 3002 w 10000"/>
                  <a:gd name="connsiteY480" fmla="*/ 8304 h 10000"/>
                  <a:gd name="connsiteX481" fmla="*/ 2977 w 10000"/>
                  <a:gd name="connsiteY481" fmla="*/ 8304 h 10000"/>
                  <a:gd name="connsiteX482" fmla="*/ 2961 w 10000"/>
                  <a:gd name="connsiteY482" fmla="*/ 8300 h 10000"/>
                  <a:gd name="connsiteX483" fmla="*/ 2936 w 10000"/>
                  <a:gd name="connsiteY483" fmla="*/ 8300 h 10000"/>
                  <a:gd name="connsiteX484" fmla="*/ 2922 w 10000"/>
                  <a:gd name="connsiteY484" fmla="*/ 8313 h 10000"/>
                  <a:gd name="connsiteX485" fmla="*/ 2911 w 10000"/>
                  <a:gd name="connsiteY485" fmla="*/ 8313 h 10000"/>
                  <a:gd name="connsiteX486" fmla="*/ 2881 w 10000"/>
                  <a:gd name="connsiteY486" fmla="*/ 8304 h 10000"/>
                  <a:gd name="connsiteX487" fmla="*/ 2878 w 10000"/>
                  <a:gd name="connsiteY487" fmla="*/ 8304 h 10000"/>
                  <a:gd name="connsiteX488" fmla="*/ 2867 w 10000"/>
                  <a:gd name="connsiteY488" fmla="*/ 8313 h 10000"/>
                  <a:gd name="connsiteX489" fmla="*/ 2859 w 10000"/>
                  <a:gd name="connsiteY489" fmla="*/ 8318 h 10000"/>
                  <a:gd name="connsiteX490" fmla="*/ 2856 w 10000"/>
                  <a:gd name="connsiteY490" fmla="*/ 8327 h 10000"/>
                  <a:gd name="connsiteX491" fmla="*/ 2856 w 10000"/>
                  <a:gd name="connsiteY491" fmla="*/ 8331 h 10000"/>
                  <a:gd name="connsiteX492" fmla="*/ 2850 w 10000"/>
                  <a:gd name="connsiteY492" fmla="*/ 8340 h 10000"/>
                  <a:gd name="connsiteX493" fmla="*/ 2864 w 10000"/>
                  <a:gd name="connsiteY493" fmla="*/ 8345 h 10000"/>
                  <a:gd name="connsiteX494" fmla="*/ 2867 w 10000"/>
                  <a:gd name="connsiteY494" fmla="*/ 8354 h 10000"/>
                  <a:gd name="connsiteX495" fmla="*/ 2878 w 10000"/>
                  <a:gd name="connsiteY495" fmla="*/ 8367 h 10000"/>
                  <a:gd name="connsiteX496" fmla="*/ 2881 w 10000"/>
                  <a:gd name="connsiteY496" fmla="*/ 8385 h 10000"/>
                  <a:gd name="connsiteX497" fmla="*/ 2881 w 10000"/>
                  <a:gd name="connsiteY497" fmla="*/ 8403 h 10000"/>
                  <a:gd name="connsiteX498" fmla="*/ 2886 w 10000"/>
                  <a:gd name="connsiteY498" fmla="*/ 8417 h 10000"/>
                  <a:gd name="connsiteX499" fmla="*/ 2889 w 10000"/>
                  <a:gd name="connsiteY499" fmla="*/ 8430 h 10000"/>
                  <a:gd name="connsiteX500" fmla="*/ 2897 w 10000"/>
                  <a:gd name="connsiteY500" fmla="*/ 8444 h 10000"/>
                  <a:gd name="connsiteX501" fmla="*/ 2903 w 10000"/>
                  <a:gd name="connsiteY501" fmla="*/ 8462 h 10000"/>
                  <a:gd name="connsiteX502" fmla="*/ 2906 w 10000"/>
                  <a:gd name="connsiteY502" fmla="*/ 8484 h 10000"/>
                  <a:gd name="connsiteX503" fmla="*/ 2906 w 10000"/>
                  <a:gd name="connsiteY503" fmla="*/ 8512 h 10000"/>
                  <a:gd name="connsiteX504" fmla="*/ 2903 w 10000"/>
                  <a:gd name="connsiteY504" fmla="*/ 8539 h 10000"/>
                  <a:gd name="connsiteX505" fmla="*/ 2903 w 10000"/>
                  <a:gd name="connsiteY505" fmla="*/ 8561 h 10000"/>
                  <a:gd name="connsiteX506" fmla="*/ 2903 w 10000"/>
                  <a:gd name="connsiteY506" fmla="*/ 8575 h 10000"/>
                  <a:gd name="connsiteX507" fmla="*/ 2906 w 10000"/>
                  <a:gd name="connsiteY507" fmla="*/ 8588 h 10000"/>
                  <a:gd name="connsiteX508" fmla="*/ 2831 w 10000"/>
                  <a:gd name="connsiteY508" fmla="*/ 8683 h 10000"/>
                  <a:gd name="connsiteX509" fmla="*/ 2674 w 10000"/>
                  <a:gd name="connsiteY509" fmla="*/ 8791 h 10000"/>
                  <a:gd name="connsiteX510" fmla="*/ 2583 w 10000"/>
                  <a:gd name="connsiteY510" fmla="*/ 8805 h 10000"/>
                  <a:gd name="connsiteX511" fmla="*/ 2481 w 10000"/>
                  <a:gd name="connsiteY511" fmla="*/ 8751 h 10000"/>
                  <a:gd name="connsiteX512" fmla="*/ 2470 w 10000"/>
                  <a:gd name="connsiteY512" fmla="*/ 8751 h 10000"/>
                  <a:gd name="connsiteX513" fmla="*/ 2445 w 10000"/>
                  <a:gd name="connsiteY513" fmla="*/ 8778 h 10000"/>
                  <a:gd name="connsiteX514" fmla="*/ 2420 w 10000"/>
                  <a:gd name="connsiteY514" fmla="*/ 8800 h 10000"/>
                  <a:gd name="connsiteX515" fmla="*/ 2398 w 10000"/>
                  <a:gd name="connsiteY515" fmla="*/ 8800 h 10000"/>
                  <a:gd name="connsiteX516" fmla="*/ 2365 w 10000"/>
                  <a:gd name="connsiteY516" fmla="*/ 8845 h 10000"/>
                  <a:gd name="connsiteX517" fmla="*/ 2343 w 10000"/>
                  <a:gd name="connsiteY517" fmla="*/ 8859 h 10000"/>
                  <a:gd name="connsiteX518" fmla="*/ 2296 w 10000"/>
                  <a:gd name="connsiteY518" fmla="*/ 8890 h 10000"/>
                  <a:gd name="connsiteX519" fmla="*/ 2276 w 10000"/>
                  <a:gd name="connsiteY519" fmla="*/ 8904 h 10000"/>
                  <a:gd name="connsiteX520" fmla="*/ 2243 w 10000"/>
                  <a:gd name="connsiteY520" fmla="*/ 8922 h 10000"/>
                  <a:gd name="connsiteX521" fmla="*/ 2221 w 10000"/>
                  <a:gd name="connsiteY521" fmla="*/ 8931 h 10000"/>
                  <a:gd name="connsiteX522" fmla="*/ 2188 w 10000"/>
                  <a:gd name="connsiteY522" fmla="*/ 8949 h 10000"/>
                  <a:gd name="connsiteX523" fmla="*/ 2163 w 10000"/>
                  <a:gd name="connsiteY523" fmla="*/ 8963 h 10000"/>
                  <a:gd name="connsiteX524" fmla="*/ 2141 w 10000"/>
                  <a:gd name="connsiteY524" fmla="*/ 8985 h 10000"/>
                  <a:gd name="connsiteX525" fmla="*/ 2116 w 10000"/>
                  <a:gd name="connsiteY525" fmla="*/ 8990 h 10000"/>
                  <a:gd name="connsiteX526" fmla="*/ 2111 w 10000"/>
                  <a:gd name="connsiteY526" fmla="*/ 8999 h 10000"/>
                  <a:gd name="connsiteX527" fmla="*/ 2100 w 10000"/>
                  <a:gd name="connsiteY527" fmla="*/ 8999 h 10000"/>
                  <a:gd name="connsiteX528" fmla="*/ 2086 w 10000"/>
                  <a:gd name="connsiteY528" fmla="*/ 9003 h 10000"/>
                  <a:gd name="connsiteX529" fmla="*/ 2078 w 10000"/>
                  <a:gd name="connsiteY529" fmla="*/ 9012 h 10000"/>
                  <a:gd name="connsiteX530" fmla="*/ 2050 w 10000"/>
                  <a:gd name="connsiteY530" fmla="*/ 9026 h 10000"/>
                  <a:gd name="connsiteX531" fmla="*/ 2028 w 10000"/>
                  <a:gd name="connsiteY531" fmla="*/ 9048 h 10000"/>
                  <a:gd name="connsiteX532" fmla="*/ 2012 w 10000"/>
                  <a:gd name="connsiteY532" fmla="*/ 9062 h 10000"/>
                  <a:gd name="connsiteX533" fmla="*/ 1995 w 10000"/>
                  <a:gd name="connsiteY533" fmla="*/ 9075 h 10000"/>
                  <a:gd name="connsiteX534" fmla="*/ 1962 w 10000"/>
                  <a:gd name="connsiteY534" fmla="*/ 9080 h 10000"/>
                  <a:gd name="connsiteX535" fmla="*/ 1948 w 10000"/>
                  <a:gd name="connsiteY535" fmla="*/ 9048 h 10000"/>
                  <a:gd name="connsiteX536" fmla="*/ 1945 w 10000"/>
                  <a:gd name="connsiteY536" fmla="*/ 9039 h 10000"/>
                  <a:gd name="connsiteX537" fmla="*/ 1932 w 10000"/>
                  <a:gd name="connsiteY537" fmla="*/ 9003 h 10000"/>
                  <a:gd name="connsiteX538" fmla="*/ 1898 w 10000"/>
                  <a:gd name="connsiteY538" fmla="*/ 8935 h 10000"/>
                  <a:gd name="connsiteX539" fmla="*/ 1882 w 10000"/>
                  <a:gd name="connsiteY539" fmla="*/ 8895 h 10000"/>
                  <a:gd name="connsiteX540" fmla="*/ 1865 w 10000"/>
                  <a:gd name="connsiteY540" fmla="*/ 8845 h 10000"/>
                  <a:gd name="connsiteX541" fmla="*/ 1865 w 10000"/>
                  <a:gd name="connsiteY541" fmla="*/ 8832 h 10000"/>
                  <a:gd name="connsiteX542" fmla="*/ 1857 w 10000"/>
                  <a:gd name="connsiteY542" fmla="*/ 8827 h 10000"/>
                  <a:gd name="connsiteX543" fmla="*/ 1841 w 10000"/>
                  <a:gd name="connsiteY543" fmla="*/ 8773 h 10000"/>
                  <a:gd name="connsiteX544" fmla="*/ 1827 w 10000"/>
                  <a:gd name="connsiteY544" fmla="*/ 8733 h 10000"/>
                  <a:gd name="connsiteX545" fmla="*/ 1843 w 10000"/>
                  <a:gd name="connsiteY545" fmla="*/ 8710 h 10000"/>
                  <a:gd name="connsiteX546" fmla="*/ 1857 w 10000"/>
                  <a:gd name="connsiteY546" fmla="*/ 8687 h 10000"/>
                  <a:gd name="connsiteX547" fmla="*/ 1868 w 10000"/>
                  <a:gd name="connsiteY547" fmla="*/ 8669 h 10000"/>
                  <a:gd name="connsiteX548" fmla="*/ 1885 w 10000"/>
                  <a:gd name="connsiteY548" fmla="*/ 8647 h 10000"/>
                  <a:gd name="connsiteX549" fmla="*/ 1909 w 10000"/>
                  <a:gd name="connsiteY549" fmla="*/ 8606 h 10000"/>
                  <a:gd name="connsiteX550" fmla="*/ 1923 w 10000"/>
                  <a:gd name="connsiteY550" fmla="*/ 8588 h 10000"/>
                  <a:gd name="connsiteX551" fmla="*/ 1937 w 10000"/>
                  <a:gd name="connsiteY551" fmla="*/ 8561 h 10000"/>
                  <a:gd name="connsiteX552" fmla="*/ 1923 w 10000"/>
                  <a:gd name="connsiteY552" fmla="*/ 8530 h 10000"/>
                  <a:gd name="connsiteX553" fmla="*/ 1901 w 10000"/>
                  <a:gd name="connsiteY553" fmla="*/ 8462 h 10000"/>
                  <a:gd name="connsiteX554" fmla="*/ 1890 w 10000"/>
                  <a:gd name="connsiteY554" fmla="*/ 8430 h 10000"/>
                  <a:gd name="connsiteX555" fmla="*/ 1885 w 10000"/>
                  <a:gd name="connsiteY555" fmla="*/ 8408 h 10000"/>
                  <a:gd name="connsiteX556" fmla="*/ 1865 w 10000"/>
                  <a:gd name="connsiteY556" fmla="*/ 8367 h 10000"/>
                  <a:gd name="connsiteX557" fmla="*/ 1849 w 10000"/>
                  <a:gd name="connsiteY557" fmla="*/ 8318 h 10000"/>
                  <a:gd name="connsiteX558" fmla="*/ 1841 w 10000"/>
                  <a:gd name="connsiteY558" fmla="*/ 8304 h 10000"/>
                  <a:gd name="connsiteX559" fmla="*/ 1835 w 10000"/>
                  <a:gd name="connsiteY559" fmla="*/ 8300 h 10000"/>
                  <a:gd name="connsiteX560" fmla="*/ 1818 w 10000"/>
                  <a:gd name="connsiteY560" fmla="*/ 8290 h 10000"/>
                  <a:gd name="connsiteX561" fmla="*/ 1785 w 10000"/>
                  <a:gd name="connsiteY561" fmla="*/ 8300 h 10000"/>
                  <a:gd name="connsiteX562" fmla="*/ 1763 w 10000"/>
                  <a:gd name="connsiteY562" fmla="*/ 8300 h 10000"/>
                  <a:gd name="connsiteX563" fmla="*/ 1747 w 10000"/>
                  <a:gd name="connsiteY563" fmla="*/ 8313 h 10000"/>
                  <a:gd name="connsiteX564" fmla="*/ 1744 w 10000"/>
                  <a:gd name="connsiteY564" fmla="*/ 8304 h 10000"/>
                  <a:gd name="connsiteX565" fmla="*/ 1730 w 10000"/>
                  <a:gd name="connsiteY565" fmla="*/ 8313 h 10000"/>
                  <a:gd name="connsiteX566" fmla="*/ 1708 w 10000"/>
                  <a:gd name="connsiteY566" fmla="*/ 8327 h 10000"/>
                  <a:gd name="connsiteX567" fmla="*/ 1675 w 10000"/>
                  <a:gd name="connsiteY567" fmla="*/ 8331 h 10000"/>
                  <a:gd name="connsiteX568" fmla="*/ 1658 w 10000"/>
                  <a:gd name="connsiteY568" fmla="*/ 8345 h 10000"/>
                  <a:gd name="connsiteX569" fmla="*/ 1628 w 10000"/>
                  <a:gd name="connsiteY569" fmla="*/ 8367 h 10000"/>
                  <a:gd name="connsiteX570" fmla="*/ 1620 w 10000"/>
                  <a:gd name="connsiteY570" fmla="*/ 8372 h 10000"/>
                  <a:gd name="connsiteX571" fmla="*/ 1584 w 10000"/>
                  <a:gd name="connsiteY571" fmla="*/ 8394 h 10000"/>
                  <a:gd name="connsiteX572" fmla="*/ 1554 w 10000"/>
                  <a:gd name="connsiteY572" fmla="*/ 8417 h 10000"/>
                  <a:gd name="connsiteX573" fmla="*/ 1529 w 10000"/>
                  <a:gd name="connsiteY573" fmla="*/ 8417 h 10000"/>
                  <a:gd name="connsiteX574" fmla="*/ 1515 w 10000"/>
                  <a:gd name="connsiteY574" fmla="*/ 8408 h 10000"/>
                  <a:gd name="connsiteX575" fmla="*/ 1507 w 10000"/>
                  <a:gd name="connsiteY575" fmla="*/ 8394 h 10000"/>
                  <a:gd name="connsiteX576" fmla="*/ 1479 w 10000"/>
                  <a:gd name="connsiteY576" fmla="*/ 8367 h 10000"/>
                  <a:gd name="connsiteX577" fmla="*/ 1457 w 10000"/>
                  <a:gd name="connsiteY577" fmla="*/ 8385 h 10000"/>
                  <a:gd name="connsiteX578" fmla="*/ 1432 w 10000"/>
                  <a:gd name="connsiteY578" fmla="*/ 8385 h 10000"/>
                  <a:gd name="connsiteX579" fmla="*/ 1418 w 10000"/>
                  <a:gd name="connsiteY579" fmla="*/ 8372 h 10000"/>
                  <a:gd name="connsiteX580" fmla="*/ 1399 w 10000"/>
                  <a:gd name="connsiteY580" fmla="*/ 8358 h 10000"/>
                  <a:gd name="connsiteX581" fmla="*/ 1369 w 10000"/>
                  <a:gd name="connsiteY581" fmla="*/ 8340 h 10000"/>
                  <a:gd name="connsiteX582" fmla="*/ 1355 w 10000"/>
                  <a:gd name="connsiteY582" fmla="*/ 8327 h 10000"/>
                  <a:gd name="connsiteX583" fmla="*/ 1347 w 10000"/>
                  <a:gd name="connsiteY583" fmla="*/ 8318 h 10000"/>
                  <a:gd name="connsiteX584" fmla="*/ 1330 w 10000"/>
                  <a:gd name="connsiteY584" fmla="*/ 8304 h 10000"/>
                  <a:gd name="connsiteX585" fmla="*/ 1319 w 10000"/>
                  <a:gd name="connsiteY585" fmla="*/ 8290 h 10000"/>
                  <a:gd name="connsiteX586" fmla="*/ 1297 w 10000"/>
                  <a:gd name="connsiteY586" fmla="*/ 8272 h 10000"/>
                  <a:gd name="connsiteX587" fmla="*/ 1289 w 10000"/>
                  <a:gd name="connsiteY587" fmla="*/ 8263 h 10000"/>
                  <a:gd name="connsiteX588" fmla="*/ 1280 w 10000"/>
                  <a:gd name="connsiteY588" fmla="*/ 8250 h 10000"/>
                  <a:gd name="connsiteX589" fmla="*/ 1264 w 10000"/>
                  <a:gd name="connsiteY589" fmla="*/ 8236 h 10000"/>
                  <a:gd name="connsiteX590" fmla="*/ 1256 w 10000"/>
                  <a:gd name="connsiteY590" fmla="*/ 8232 h 10000"/>
                  <a:gd name="connsiteX591" fmla="*/ 1247 w 10000"/>
                  <a:gd name="connsiteY591" fmla="*/ 8223 h 10000"/>
                  <a:gd name="connsiteX592" fmla="*/ 1233 w 10000"/>
                  <a:gd name="connsiteY592" fmla="*/ 8209 h 10000"/>
                  <a:gd name="connsiteX593" fmla="*/ 1222 w 10000"/>
                  <a:gd name="connsiteY593" fmla="*/ 8200 h 10000"/>
                  <a:gd name="connsiteX594" fmla="*/ 1206 w 10000"/>
                  <a:gd name="connsiteY594" fmla="*/ 8196 h 10000"/>
                  <a:gd name="connsiteX595" fmla="*/ 1192 w 10000"/>
                  <a:gd name="connsiteY595" fmla="*/ 8196 h 10000"/>
                  <a:gd name="connsiteX596" fmla="*/ 1167 w 10000"/>
                  <a:gd name="connsiteY596" fmla="*/ 8200 h 10000"/>
                  <a:gd name="connsiteX597" fmla="*/ 1137 w 10000"/>
                  <a:gd name="connsiteY597" fmla="*/ 8223 h 10000"/>
                  <a:gd name="connsiteX598" fmla="*/ 1126 w 10000"/>
                  <a:gd name="connsiteY598" fmla="*/ 8232 h 10000"/>
                  <a:gd name="connsiteX599" fmla="*/ 1109 w 10000"/>
                  <a:gd name="connsiteY599" fmla="*/ 8232 h 10000"/>
                  <a:gd name="connsiteX600" fmla="*/ 1087 w 10000"/>
                  <a:gd name="connsiteY600" fmla="*/ 8236 h 10000"/>
                  <a:gd name="connsiteX601" fmla="*/ 1071 w 10000"/>
                  <a:gd name="connsiteY601" fmla="*/ 8232 h 10000"/>
                  <a:gd name="connsiteX602" fmla="*/ 1071 w 10000"/>
                  <a:gd name="connsiteY602" fmla="*/ 8214 h 10000"/>
                  <a:gd name="connsiteX603" fmla="*/ 1062 w 10000"/>
                  <a:gd name="connsiteY603" fmla="*/ 8196 h 10000"/>
                  <a:gd name="connsiteX604" fmla="*/ 1057 w 10000"/>
                  <a:gd name="connsiteY604" fmla="*/ 8173 h 10000"/>
                  <a:gd name="connsiteX605" fmla="*/ 1049 w 10000"/>
                  <a:gd name="connsiteY605" fmla="*/ 8128 h 10000"/>
                  <a:gd name="connsiteX606" fmla="*/ 1040 w 10000"/>
                  <a:gd name="connsiteY606" fmla="*/ 8101 h 10000"/>
                  <a:gd name="connsiteX607" fmla="*/ 1040 w 10000"/>
                  <a:gd name="connsiteY607" fmla="*/ 8088 h 10000"/>
                  <a:gd name="connsiteX608" fmla="*/ 1032 w 10000"/>
                  <a:gd name="connsiteY608" fmla="*/ 8065 h 10000"/>
                  <a:gd name="connsiteX609" fmla="*/ 1024 w 10000"/>
                  <a:gd name="connsiteY609" fmla="*/ 7997 h 10000"/>
                  <a:gd name="connsiteX610" fmla="*/ 1024 w 10000"/>
                  <a:gd name="connsiteY610" fmla="*/ 7970 h 10000"/>
                  <a:gd name="connsiteX611" fmla="*/ 1015 w 10000"/>
                  <a:gd name="connsiteY611" fmla="*/ 7930 h 10000"/>
                  <a:gd name="connsiteX612" fmla="*/ 1013 w 10000"/>
                  <a:gd name="connsiteY612" fmla="*/ 7885 h 10000"/>
                  <a:gd name="connsiteX613" fmla="*/ 1004 w 10000"/>
                  <a:gd name="connsiteY613" fmla="*/ 7866 h 10000"/>
                  <a:gd name="connsiteX614" fmla="*/ 853 w 10000"/>
                  <a:gd name="connsiteY614" fmla="*/ 7948 h 10000"/>
                  <a:gd name="connsiteX615" fmla="*/ 811 w 10000"/>
                  <a:gd name="connsiteY615" fmla="*/ 7844 h 10000"/>
                  <a:gd name="connsiteX616" fmla="*/ 811 w 10000"/>
                  <a:gd name="connsiteY616" fmla="*/ 7799 h 10000"/>
                  <a:gd name="connsiteX617" fmla="*/ 814 w 10000"/>
                  <a:gd name="connsiteY617" fmla="*/ 7736 h 10000"/>
                  <a:gd name="connsiteX618" fmla="*/ 740 w 10000"/>
                  <a:gd name="connsiteY618" fmla="*/ 7578 h 10000"/>
                  <a:gd name="connsiteX619" fmla="*/ 571 w 10000"/>
                  <a:gd name="connsiteY619" fmla="*/ 7447 h 10000"/>
                  <a:gd name="connsiteX620" fmla="*/ 530 w 10000"/>
                  <a:gd name="connsiteY620" fmla="*/ 7772 h 10000"/>
                  <a:gd name="connsiteX621" fmla="*/ 502 w 10000"/>
                  <a:gd name="connsiteY621" fmla="*/ 7763 h 10000"/>
                  <a:gd name="connsiteX622" fmla="*/ 491 w 10000"/>
                  <a:gd name="connsiteY622" fmla="*/ 7826 h 10000"/>
                  <a:gd name="connsiteX623" fmla="*/ 483 w 10000"/>
                  <a:gd name="connsiteY623" fmla="*/ 7830 h 10000"/>
                  <a:gd name="connsiteX624" fmla="*/ 469 w 10000"/>
                  <a:gd name="connsiteY624" fmla="*/ 7839 h 10000"/>
                  <a:gd name="connsiteX625" fmla="*/ 453 w 10000"/>
                  <a:gd name="connsiteY625" fmla="*/ 7830 h 10000"/>
                  <a:gd name="connsiteX626" fmla="*/ 442 w 10000"/>
                  <a:gd name="connsiteY626" fmla="*/ 7826 h 10000"/>
                  <a:gd name="connsiteX627" fmla="*/ 425 w 10000"/>
                  <a:gd name="connsiteY627" fmla="*/ 7826 h 10000"/>
                  <a:gd name="connsiteX628" fmla="*/ 403 w 10000"/>
                  <a:gd name="connsiteY628" fmla="*/ 7826 h 10000"/>
                  <a:gd name="connsiteX629" fmla="*/ 378 w 10000"/>
                  <a:gd name="connsiteY629" fmla="*/ 7817 h 10000"/>
                  <a:gd name="connsiteX630" fmla="*/ 356 w 10000"/>
                  <a:gd name="connsiteY630" fmla="*/ 7817 h 10000"/>
                  <a:gd name="connsiteX631" fmla="*/ 331 w 10000"/>
                  <a:gd name="connsiteY631" fmla="*/ 7817 h 10000"/>
                  <a:gd name="connsiteX632" fmla="*/ 315 w 10000"/>
                  <a:gd name="connsiteY632" fmla="*/ 7830 h 10000"/>
                  <a:gd name="connsiteX633" fmla="*/ 290 w 10000"/>
                  <a:gd name="connsiteY633" fmla="*/ 7853 h 10000"/>
                  <a:gd name="connsiteX634" fmla="*/ 248 w 10000"/>
                  <a:gd name="connsiteY634" fmla="*/ 7659 h 10000"/>
                  <a:gd name="connsiteX635" fmla="*/ 298 w 10000"/>
                  <a:gd name="connsiteY635" fmla="*/ 7379 h 10000"/>
                  <a:gd name="connsiteX636" fmla="*/ 290 w 10000"/>
                  <a:gd name="connsiteY636" fmla="*/ 7312 h 10000"/>
                  <a:gd name="connsiteX637" fmla="*/ 284 w 10000"/>
                  <a:gd name="connsiteY637" fmla="*/ 7253 h 10000"/>
                  <a:gd name="connsiteX638" fmla="*/ 301 w 10000"/>
                  <a:gd name="connsiteY638" fmla="*/ 7226 h 10000"/>
                  <a:gd name="connsiteX639" fmla="*/ 315 w 10000"/>
                  <a:gd name="connsiteY639" fmla="*/ 7199 h 10000"/>
                  <a:gd name="connsiteX640" fmla="*/ 323 w 10000"/>
                  <a:gd name="connsiteY640" fmla="*/ 7158 h 10000"/>
                  <a:gd name="connsiteX641" fmla="*/ 317 w 10000"/>
                  <a:gd name="connsiteY641" fmla="*/ 7140 h 10000"/>
                  <a:gd name="connsiteX642" fmla="*/ 168 w 10000"/>
                  <a:gd name="connsiteY642" fmla="*/ 6892 h 10000"/>
                  <a:gd name="connsiteX643" fmla="*/ 80 w 10000"/>
                  <a:gd name="connsiteY643" fmla="*/ 6802 h 10000"/>
                  <a:gd name="connsiteX644" fmla="*/ 143 w 10000"/>
                  <a:gd name="connsiteY644" fmla="*/ 6707 h 10000"/>
                  <a:gd name="connsiteX645" fmla="*/ 63 w 10000"/>
                  <a:gd name="connsiteY645" fmla="*/ 6549 h 10000"/>
                  <a:gd name="connsiteX646" fmla="*/ 41 w 10000"/>
                  <a:gd name="connsiteY646" fmla="*/ 6500 h 10000"/>
                  <a:gd name="connsiteX647" fmla="*/ 201 w 10000"/>
                  <a:gd name="connsiteY647" fmla="*/ 6274 h 10000"/>
                  <a:gd name="connsiteX648" fmla="*/ 143 w 10000"/>
                  <a:gd name="connsiteY648" fmla="*/ 6184 h 10000"/>
                  <a:gd name="connsiteX649" fmla="*/ 152 w 10000"/>
                  <a:gd name="connsiteY649" fmla="*/ 6148 h 10000"/>
                  <a:gd name="connsiteX650" fmla="*/ 163 w 10000"/>
                  <a:gd name="connsiteY650" fmla="*/ 6107 h 10000"/>
                  <a:gd name="connsiteX651" fmla="*/ 229 w 10000"/>
                  <a:gd name="connsiteY651" fmla="*/ 5895 h 10000"/>
                  <a:gd name="connsiteX652" fmla="*/ 251 w 10000"/>
                  <a:gd name="connsiteY652" fmla="*/ 5805 h 10000"/>
                  <a:gd name="connsiteX653" fmla="*/ 251 w 10000"/>
                  <a:gd name="connsiteY653" fmla="*/ 5778 h 10000"/>
                  <a:gd name="connsiteX654" fmla="*/ 248 w 10000"/>
                  <a:gd name="connsiteY654" fmla="*/ 5733 h 10000"/>
                  <a:gd name="connsiteX655" fmla="*/ 212 w 10000"/>
                  <a:gd name="connsiteY655" fmla="*/ 5602 h 10000"/>
                  <a:gd name="connsiteX656" fmla="*/ 177 w 10000"/>
                  <a:gd name="connsiteY656" fmla="*/ 5521 h 10000"/>
                  <a:gd name="connsiteX657" fmla="*/ 33 w 10000"/>
                  <a:gd name="connsiteY657" fmla="*/ 5503 h 10000"/>
                  <a:gd name="connsiteX658" fmla="*/ 0 w 10000"/>
                  <a:gd name="connsiteY658" fmla="*/ 5219 h 10000"/>
                  <a:gd name="connsiteX659" fmla="*/ 188 w 10000"/>
                  <a:gd name="connsiteY659" fmla="*/ 5219 h 10000"/>
                  <a:gd name="connsiteX660" fmla="*/ 201 w 10000"/>
                  <a:gd name="connsiteY660" fmla="*/ 5210 h 10000"/>
                  <a:gd name="connsiteX661" fmla="*/ 251 w 10000"/>
                  <a:gd name="connsiteY661" fmla="*/ 5169 h 10000"/>
                  <a:gd name="connsiteX662" fmla="*/ 444 w 10000"/>
                  <a:gd name="connsiteY662" fmla="*/ 4984 h 10000"/>
                  <a:gd name="connsiteX663" fmla="*/ 510 w 10000"/>
                  <a:gd name="connsiteY663" fmla="*/ 4723 h 10000"/>
                  <a:gd name="connsiteX664" fmla="*/ 574 w 10000"/>
                  <a:gd name="connsiteY664" fmla="*/ 4272 h 10000"/>
                  <a:gd name="connsiteX665" fmla="*/ 723 w 10000"/>
                  <a:gd name="connsiteY665" fmla="*/ 4078 h 10000"/>
                  <a:gd name="connsiteX666" fmla="*/ 723 w 10000"/>
                  <a:gd name="connsiteY666" fmla="*/ 4023 h 10000"/>
                  <a:gd name="connsiteX667" fmla="*/ 723 w 10000"/>
                  <a:gd name="connsiteY667" fmla="*/ 3983 h 10000"/>
                  <a:gd name="connsiteX668" fmla="*/ 723 w 10000"/>
                  <a:gd name="connsiteY668" fmla="*/ 3771 h 10000"/>
                  <a:gd name="connsiteX669" fmla="*/ 731 w 10000"/>
                  <a:gd name="connsiteY669" fmla="*/ 3442 h 10000"/>
                  <a:gd name="connsiteX670" fmla="*/ 806 w 10000"/>
                  <a:gd name="connsiteY670" fmla="*/ 3392 h 10000"/>
                  <a:gd name="connsiteX671" fmla="*/ 988 w 10000"/>
                  <a:gd name="connsiteY671" fmla="*/ 3712 h 10000"/>
                  <a:gd name="connsiteX672" fmla="*/ 1013 w 10000"/>
                  <a:gd name="connsiteY672" fmla="*/ 3699 h 10000"/>
                  <a:gd name="connsiteX673" fmla="*/ 1120 w 10000"/>
                  <a:gd name="connsiteY673" fmla="*/ 3631 h 10000"/>
                  <a:gd name="connsiteX674" fmla="*/ 1206 w 10000"/>
                  <a:gd name="connsiteY674" fmla="*/ 3627 h 10000"/>
                  <a:gd name="connsiteX675" fmla="*/ 1264 w 10000"/>
                  <a:gd name="connsiteY675" fmla="*/ 3599 h 10000"/>
                  <a:gd name="connsiteX676" fmla="*/ 1322 w 10000"/>
                  <a:gd name="connsiteY676" fmla="*/ 3627 h 10000"/>
                  <a:gd name="connsiteX677" fmla="*/ 1327 w 10000"/>
                  <a:gd name="connsiteY677" fmla="*/ 3645 h 10000"/>
                  <a:gd name="connsiteX678" fmla="*/ 1344 w 10000"/>
                  <a:gd name="connsiteY678" fmla="*/ 3739 h 10000"/>
                  <a:gd name="connsiteX679" fmla="*/ 1344 w 10000"/>
                  <a:gd name="connsiteY679" fmla="*/ 3775 h 10000"/>
                  <a:gd name="connsiteX680" fmla="*/ 1338 w 10000"/>
                  <a:gd name="connsiteY680" fmla="*/ 3784 h 10000"/>
                  <a:gd name="connsiteX681" fmla="*/ 1338 w 10000"/>
                  <a:gd name="connsiteY681" fmla="*/ 3829 h 10000"/>
                  <a:gd name="connsiteX682" fmla="*/ 1352 w 10000"/>
                  <a:gd name="connsiteY682" fmla="*/ 3852 h 10000"/>
                  <a:gd name="connsiteX683" fmla="*/ 1407 w 10000"/>
                  <a:gd name="connsiteY683" fmla="*/ 3866 h 10000"/>
                  <a:gd name="connsiteX684" fmla="*/ 1440 w 10000"/>
                  <a:gd name="connsiteY684" fmla="*/ 3870 h 10000"/>
                  <a:gd name="connsiteX685" fmla="*/ 1600 w 10000"/>
                  <a:gd name="connsiteY685" fmla="*/ 3857 h 10000"/>
                  <a:gd name="connsiteX686" fmla="*/ 1664 w 10000"/>
                  <a:gd name="connsiteY686" fmla="*/ 3911 h 10000"/>
                  <a:gd name="connsiteX687" fmla="*/ 1700 w 10000"/>
                  <a:gd name="connsiteY687" fmla="*/ 3933 h 10000"/>
                  <a:gd name="connsiteX688" fmla="*/ 1752 w 10000"/>
                  <a:gd name="connsiteY688" fmla="*/ 3947 h 10000"/>
                  <a:gd name="connsiteX689" fmla="*/ 1777 w 10000"/>
                  <a:gd name="connsiteY689" fmla="*/ 3947 h 10000"/>
                  <a:gd name="connsiteX690" fmla="*/ 1813 w 10000"/>
                  <a:gd name="connsiteY690" fmla="*/ 3929 h 10000"/>
                  <a:gd name="connsiteX691" fmla="*/ 1841 w 10000"/>
                  <a:gd name="connsiteY691" fmla="*/ 3933 h 10000"/>
                  <a:gd name="connsiteX692" fmla="*/ 1882 w 10000"/>
                  <a:gd name="connsiteY692" fmla="*/ 3969 h 10000"/>
                  <a:gd name="connsiteX693" fmla="*/ 1940 w 10000"/>
                  <a:gd name="connsiteY693" fmla="*/ 3933 h 10000"/>
                  <a:gd name="connsiteX694" fmla="*/ 1956 w 10000"/>
                  <a:gd name="connsiteY694" fmla="*/ 3920 h 10000"/>
                  <a:gd name="connsiteX695" fmla="*/ 1981 w 10000"/>
                  <a:gd name="connsiteY695" fmla="*/ 3929 h 10000"/>
                  <a:gd name="connsiteX696" fmla="*/ 2058 w 10000"/>
                  <a:gd name="connsiteY696" fmla="*/ 3974 h 10000"/>
                  <a:gd name="connsiteX697" fmla="*/ 2163 w 10000"/>
                  <a:gd name="connsiteY697" fmla="*/ 4051 h 10000"/>
                  <a:gd name="connsiteX698" fmla="*/ 2174 w 10000"/>
                  <a:gd name="connsiteY698" fmla="*/ 4055 h 10000"/>
                  <a:gd name="connsiteX699" fmla="*/ 2183 w 10000"/>
                  <a:gd name="connsiteY699" fmla="*/ 4064 h 10000"/>
                  <a:gd name="connsiteX700" fmla="*/ 2183 w 10000"/>
                  <a:gd name="connsiteY700" fmla="*/ 3581 h 10000"/>
                  <a:gd name="connsiteX701" fmla="*/ 2183 w 10000"/>
                  <a:gd name="connsiteY701" fmla="*/ 3527 h 10000"/>
                  <a:gd name="connsiteX702" fmla="*/ 2180 w 10000"/>
                  <a:gd name="connsiteY702" fmla="*/ 3460 h 10000"/>
                  <a:gd name="connsiteX703" fmla="*/ 2365 w 10000"/>
                  <a:gd name="connsiteY703" fmla="*/ 3455 h 10000"/>
                  <a:gd name="connsiteX704" fmla="*/ 2448 w 10000"/>
                  <a:gd name="connsiteY704" fmla="*/ 3446 h 10000"/>
                  <a:gd name="connsiteX705" fmla="*/ 2494 w 10000"/>
                  <a:gd name="connsiteY705" fmla="*/ 3554 h 10000"/>
                  <a:gd name="connsiteX706" fmla="*/ 2525 w 10000"/>
                  <a:gd name="connsiteY706" fmla="*/ 3613 h 10000"/>
                  <a:gd name="connsiteX707" fmla="*/ 2550 w 10000"/>
                  <a:gd name="connsiteY707" fmla="*/ 3618 h 10000"/>
                  <a:gd name="connsiteX708" fmla="*/ 2630 w 10000"/>
                  <a:gd name="connsiteY708" fmla="*/ 3640 h 10000"/>
                  <a:gd name="connsiteX709" fmla="*/ 2663 w 10000"/>
                  <a:gd name="connsiteY709" fmla="*/ 3667 h 10000"/>
                  <a:gd name="connsiteX710" fmla="*/ 2704 w 10000"/>
                  <a:gd name="connsiteY710" fmla="*/ 3726 h 10000"/>
                  <a:gd name="connsiteX711" fmla="*/ 2762 w 10000"/>
                  <a:gd name="connsiteY711" fmla="*/ 3802 h 10000"/>
                  <a:gd name="connsiteX712" fmla="*/ 2784 w 10000"/>
                  <a:gd name="connsiteY712" fmla="*/ 3829 h 10000"/>
                  <a:gd name="connsiteX713" fmla="*/ 2815 w 10000"/>
                  <a:gd name="connsiteY713" fmla="*/ 3879 h 10000"/>
                  <a:gd name="connsiteX714" fmla="*/ 2859 w 10000"/>
                  <a:gd name="connsiteY714" fmla="*/ 3748 h 10000"/>
                  <a:gd name="connsiteX715" fmla="*/ 2856 w 10000"/>
                  <a:gd name="connsiteY715" fmla="*/ 3726 h 10000"/>
                  <a:gd name="connsiteX716" fmla="*/ 2848 w 10000"/>
                  <a:gd name="connsiteY716" fmla="*/ 3712 h 10000"/>
                  <a:gd name="connsiteX717" fmla="*/ 2848 w 10000"/>
                  <a:gd name="connsiteY717" fmla="*/ 3685 h 10000"/>
                  <a:gd name="connsiteX718" fmla="*/ 2873 w 10000"/>
                  <a:gd name="connsiteY718" fmla="*/ 3613 h 10000"/>
                  <a:gd name="connsiteX719" fmla="*/ 2886 w 10000"/>
                  <a:gd name="connsiteY719" fmla="*/ 3604 h 10000"/>
                  <a:gd name="connsiteX720" fmla="*/ 2922 w 10000"/>
                  <a:gd name="connsiteY720" fmla="*/ 3654 h 10000"/>
                  <a:gd name="connsiteX721" fmla="*/ 2947 w 10000"/>
                  <a:gd name="connsiteY721" fmla="*/ 3654 h 10000"/>
                  <a:gd name="connsiteX722" fmla="*/ 2953 w 10000"/>
                  <a:gd name="connsiteY722" fmla="*/ 3613 h 10000"/>
                  <a:gd name="connsiteX723" fmla="*/ 2975 w 10000"/>
                  <a:gd name="connsiteY723" fmla="*/ 3581 h 10000"/>
                  <a:gd name="connsiteX724" fmla="*/ 2975 w 10000"/>
                  <a:gd name="connsiteY724" fmla="*/ 3523 h 10000"/>
                  <a:gd name="connsiteX725" fmla="*/ 3024 w 10000"/>
                  <a:gd name="connsiteY725" fmla="*/ 3406 h 10000"/>
                  <a:gd name="connsiteX726" fmla="*/ 3027 w 10000"/>
                  <a:gd name="connsiteY726" fmla="*/ 3383 h 10000"/>
                  <a:gd name="connsiteX727" fmla="*/ 3027 w 10000"/>
                  <a:gd name="connsiteY727" fmla="*/ 3342 h 10000"/>
                  <a:gd name="connsiteX728" fmla="*/ 3019 w 10000"/>
                  <a:gd name="connsiteY728" fmla="*/ 3315 h 10000"/>
                  <a:gd name="connsiteX729" fmla="*/ 3002 w 10000"/>
                  <a:gd name="connsiteY729" fmla="*/ 3302 h 10000"/>
                  <a:gd name="connsiteX730" fmla="*/ 2977 w 10000"/>
                  <a:gd name="connsiteY730" fmla="*/ 3302 h 10000"/>
                  <a:gd name="connsiteX731" fmla="*/ 2969 w 10000"/>
                  <a:gd name="connsiteY731" fmla="*/ 3297 h 10000"/>
                  <a:gd name="connsiteX732" fmla="*/ 2966 w 10000"/>
                  <a:gd name="connsiteY732" fmla="*/ 3166 h 10000"/>
                  <a:gd name="connsiteX733" fmla="*/ 2966 w 10000"/>
                  <a:gd name="connsiteY733" fmla="*/ 3144 h 10000"/>
                  <a:gd name="connsiteX734" fmla="*/ 2969 w 10000"/>
                  <a:gd name="connsiteY734" fmla="*/ 3139 h 10000"/>
                  <a:gd name="connsiteX735" fmla="*/ 3129 w 10000"/>
                  <a:gd name="connsiteY735" fmla="*/ 3130 h 10000"/>
                  <a:gd name="connsiteX736" fmla="*/ 3140 w 10000"/>
                  <a:gd name="connsiteY736" fmla="*/ 3081 h 10000"/>
                  <a:gd name="connsiteX737" fmla="*/ 3148 w 10000"/>
                  <a:gd name="connsiteY737" fmla="*/ 3009 h 10000"/>
                  <a:gd name="connsiteX738" fmla="*/ 3159 w 10000"/>
                  <a:gd name="connsiteY738" fmla="*/ 2995 h 10000"/>
                  <a:gd name="connsiteX739" fmla="*/ 3187 w 10000"/>
                  <a:gd name="connsiteY739" fmla="*/ 2995 h 10000"/>
                  <a:gd name="connsiteX740" fmla="*/ 3212 w 10000"/>
                  <a:gd name="connsiteY740" fmla="*/ 3013 h 10000"/>
                  <a:gd name="connsiteX741" fmla="*/ 3217 w 10000"/>
                  <a:gd name="connsiteY741" fmla="*/ 3000 h 10000"/>
                  <a:gd name="connsiteX742" fmla="*/ 3226 w 10000"/>
                  <a:gd name="connsiteY742" fmla="*/ 2972 h 10000"/>
                  <a:gd name="connsiteX743" fmla="*/ 3353 w 10000"/>
                  <a:gd name="connsiteY743" fmla="*/ 2968 h 10000"/>
                  <a:gd name="connsiteX744" fmla="*/ 3369 w 10000"/>
                  <a:gd name="connsiteY744" fmla="*/ 2864 h 10000"/>
                  <a:gd name="connsiteX745" fmla="*/ 3377 w 10000"/>
                  <a:gd name="connsiteY745" fmla="*/ 2842 h 10000"/>
                  <a:gd name="connsiteX746" fmla="*/ 3405 w 10000"/>
                  <a:gd name="connsiteY746" fmla="*/ 2828 h 10000"/>
                  <a:gd name="connsiteX747" fmla="*/ 3413 w 10000"/>
                  <a:gd name="connsiteY747" fmla="*/ 2815 h 10000"/>
                  <a:gd name="connsiteX748" fmla="*/ 3444 w 10000"/>
                  <a:gd name="connsiteY748" fmla="*/ 2697 h 10000"/>
                  <a:gd name="connsiteX749" fmla="*/ 3441 w 10000"/>
                  <a:gd name="connsiteY749" fmla="*/ 2670 h 10000"/>
                  <a:gd name="connsiteX750" fmla="*/ 3458 w 10000"/>
                  <a:gd name="connsiteY750" fmla="*/ 2652 h 10000"/>
                  <a:gd name="connsiteX751" fmla="*/ 3466 w 10000"/>
                  <a:gd name="connsiteY751" fmla="*/ 2630 h 10000"/>
                  <a:gd name="connsiteX752" fmla="*/ 3524 w 10000"/>
                  <a:gd name="connsiteY752" fmla="*/ 2553 h 10000"/>
                  <a:gd name="connsiteX753" fmla="*/ 3546 w 10000"/>
                  <a:gd name="connsiteY753" fmla="*/ 2589 h 10000"/>
                  <a:gd name="connsiteX754" fmla="*/ 3562 w 10000"/>
                  <a:gd name="connsiteY754" fmla="*/ 2603 h 10000"/>
                  <a:gd name="connsiteX755" fmla="*/ 3571 w 10000"/>
                  <a:gd name="connsiteY755" fmla="*/ 2607 h 10000"/>
                  <a:gd name="connsiteX756" fmla="*/ 3579 w 10000"/>
                  <a:gd name="connsiteY756" fmla="*/ 2603 h 10000"/>
                  <a:gd name="connsiteX757" fmla="*/ 3582 w 10000"/>
                  <a:gd name="connsiteY757" fmla="*/ 2594 h 10000"/>
                  <a:gd name="connsiteX758" fmla="*/ 3595 w 10000"/>
                  <a:gd name="connsiteY758" fmla="*/ 2553 h 10000"/>
                  <a:gd name="connsiteX759" fmla="*/ 3604 w 10000"/>
                  <a:gd name="connsiteY759" fmla="*/ 2508 h 10000"/>
                  <a:gd name="connsiteX760" fmla="*/ 3607 w 10000"/>
                  <a:gd name="connsiteY760" fmla="*/ 2485 h 10000"/>
                  <a:gd name="connsiteX761" fmla="*/ 3651 w 10000"/>
                  <a:gd name="connsiteY761" fmla="*/ 2463 h 10000"/>
                  <a:gd name="connsiteX762" fmla="*/ 3667 w 10000"/>
                  <a:gd name="connsiteY762" fmla="*/ 2445 h 10000"/>
                  <a:gd name="connsiteX763" fmla="*/ 3678 w 10000"/>
                  <a:gd name="connsiteY763" fmla="*/ 2431 h 10000"/>
                  <a:gd name="connsiteX764" fmla="*/ 3692 w 10000"/>
                  <a:gd name="connsiteY764" fmla="*/ 2431 h 10000"/>
                  <a:gd name="connsiteX765" fmla="*/ 3717 w 10000"/>
                  <a:gd name="connsiteY765" fmla="*/ 2445 h 10000"/>
                  <a:gd name="connsiteX766" fmla="*/ 3731 w 10000"/>
                  <a:gd name="connsiteY766" fmla="*/ 2445 h 10000"/>
                  <a:gd name="connsiteX767" fmla="*/ 3731 w 10000"/>
                  <a:gd name="connsiteY767" fmla="*/ 2355 h 10000"/>
                  <a:gd name="connsiteX768" fmla="*/ 3678 w 10000"/>
                  <a:gd name="connsiteY768" fmla="*/ 2260 h 10000"/>
                  <a:gd name="connsiteX769" fmla="*/ 3711 w 10000"/>
                  <a:gd name="connsiteY769" fmla="*/ 2246 h 10000"/>
                  <a:gd name="connsiteX770" fmla="*/ 3684 w 10000"/>
                  <a:gd name="connsiteY770" fmla="*/ 2066 h 10000"/>
                  <a:gd name="connsiteX771" fmla="*/ 3662 w 10000"/>
                  <a:gd name="connsiteY771" fmla="*/ 1985 h 10000"/>
                  <a:gd name="connsiteX772" fmla="*/ 3670 w 10000"/>
                  <a:gd name="connsiteY772" fmla="*/ 1908 h 10000"/>
                  <a:gd name="connsiteX773" fmla="*/ 3700 w 10000"/>
                  <a:gd name="connsiteY773" fmla="*/ 1903 h 10000"/>
                  <a:gd name="connsiteX774" fmla="*/ 3739 w 10000"/>
                  <a:gd name="connsiteY774" fmla="*/ 1876 h 10000"/>
                  <a:gd name="connsiteX775" fmla="*/ 3805 w 10000"/>
                  <a:gd name="connsiteY775" fmla="*/ 1791 h 10000"/>
                  <a:gd name="connsiteX776" fmla="*/ 3852 w 10000"/>
                  <a:gd name="connsiteY776" fmla="*/ 1710 h 10000"/>
                  <a:gd name="connsiteX777" fmla="*/ 3852 w 10000"/>
                  <a:gd name="connsiteY777" fmla="*/ 1642 h 10000"/>
                  <a:gd name="connsiteX778" fmla="*/ 3797 w 10000"/>
                  <a:gd name="connsiteY778" fmla="*/ 1619 h 10000"/>
                  <a:gd name="connsiteX779" fmla="*/ 3780 w 10000"/>
                  <a:gd name="connsiteY779" fmla="*/ 1552 h 10000"/>
                  <a:gd name="connsiteX780" fmla="*/ 3827 w 10000"/>
                  <a:gd name="connsiteY780" fmla="*/ 1547 h 10000"/>
                  <a:gd name="connsiteX781" fmla="*/ 3827 w 10000"/>
                  <a:gd name="connsiteY781" fmla="*/ 1340 h 10000"/>
                  <a:gd name="connsiteX782" fmla="*/ 3750 w 10000"/>
                  <a:gd name="connsiteY782" fmla="*/ 1313 h 10000"/>
                  <a:gd name="connsiteX783" fmla="*/ 3767 w 10000"/>
                  <a:gd name="connsiteY783" fmla="*/ 1155 h 10000"/>
                  <a:gd name="connsiteX784" fmla="*/ 3637 w 10000"/>
                  <a:gd name="connsiteY784" fmla="*/ 1159 h 10000"/>
                  <a:gd name="connsiteX785" fmla="*/ 3582 w 10000"/>
                  <a:gd name="connsiteY785" fmla="*/ 983 h 10000"/>
                  <a:gd name="connsiteX786" fmla="*/ 3554 w 10000"/>
                  <a:gd name="connsiteY786" fmla="*/ 983 h 10000"/>
                  <a:gd name="connsiteX787" fmla="*/ 3562 w 10000"/>
                  <a:gd name="connsiteY787" fmla="*/ 871 h 10000"/>
                  <a:gd name="connsiteX788" fmla="*/ 3557 w 10000"/>
                  <a:gd name="connsiteY788" fmla="*/ 839 h 10000"/>
                  <a:gd name="connsiteX789" fmla="*/ 3532 w 10000"/>
                  <a:gd name="connsiteY789" fmla="*/ 812 h 10000"/>
                  <a:gd name="connsiteX790" fmla="*/ 3546 w 10000"/>
                  <a:gd name="connsiteY790" fmla="*/ 785 h 10000"/>
                  <a:gd name="connsiteX791" fmla="*/ 3538 w 10000"/>
                  <a:gd name="connsiteY791" fmla="*/ 744 h 10000"/>
                  <a:gd name="connsiteX792" fmla="*/ 3502 w 10000"/>
                  <a:gd name="connsiteY792" fmla="*/ 627 h 10000"/>
                  <a:gd name="connsiteX793" fmla="*/ 3532 w 10000"/>
                  <a:gd name="connsiteY793" fmla="*/ 600 h 10000"/>
                  <a:gd name="connsiteX794" fmla="*/ 3554 w 10000"/>
                  <a:gd name="connsiteY794" fmla="*/ 618 h 10000"/>
                  <a:gd name="connsiteX795" fmla="*/ 3562 w 10000"/>
                  <a:gd name="connsiteY795" fmla="*/ 627 h 10000"/>
                  <a:gd name="connsiteX796" fmla="*/ 3579 w 10000"/>
                  <a:gd name="connsiteY796" fmla="*/ 627 h 10000"/>
                  <a:gd name="connsiteX797" fmla="*/ 3595 w 10000"/>
                  <a:gd name="connsiteY797" fmla="*/ 604 h 10000"/>
                  <a:gd name="connsiteX798" fmla="*/ 3607 w 10000"/>
                  <a:gd name="connsiteY798" fmla="*/ 555 h 10000"/>
                  <a:gd name="connsiteX799" fmla="*/ 3620 w 10000"/>
                  <a:gd name="connsiteY799" fmla="*/ 573 h 10000"/>
                  <a:gd name="connsiteX800" fmla="*/ 3634 w 10000"/>
                  <a:gd name="connsiteY800" fmla="*/ 474 h 10000"/>
                  <a:gd name="connsiteX801" fmla="*/ 3645 w 10000"/>
                  <a:gd name="connsiteY801" fmla="*/ 456 h 10000"/>
                  <a:gd name="connsiteX802" fmla="*/ 3662 w 10000"/>
                  <a:gd name="connsiteY802" fmla="*/ 442 h 10000"/>
                  <a:gd name="connsiteX803" fmla="*/ 3695 w 10000"/>
                  <a:gd name="connsiteY803" fmla="*/ 469 h 10000"/>
                  <a:gd name="connsiteX804" fmla="*/ 3695 w 10000"/>
                  <a:gd name="connsiteY804" fmla="*/ 343 h 10000"/>
                  <a:gd name="connsiteX805" fmla="*/ 3822 w 10000"/>
                  <a:gd name="connsiteY805" fmla="*/ 352 h 10000"/>
                  <a:gd name="connsiteX806" fmla="*/ 3822 w 10000"/>
                  <a:gd name="connsiteY806" fmla="*/ 262 h 10000"/>
                  <a:gd name="connsiteX807" fmla="*/ 3819 w 10000"/>
                  <a:gd name="connsiteY807" fmla="*/ 248 h 10000"/>
                  <a:gd name="connsiteX808" fmla="*/ 3805 w 10000"/>
                  <a:gd name="connsiteY808" fmla="*/ 235 h 10000"/>
                  <a:gd name="connsiteX809" fmla="*/ 3805 w 10000"/>
                  <a:gd name="connsiteY809" fmla="*/ 113 h 10000"/>
                  <a:gd name="connsiteX810" fmla="*/ 3888 w 10000"/>
                  <a:gd name="connsiteY810" fmla="*/ 126 h 10000"/>
                  <a:gd name="connsiteX811" fmla="*/ 3893 w 10000"/>
                  <a:gd name="connsiteY811" fmla="*/ 68 h 10000"/>
                  <a:gd name="connsiteX812" fmla="*/ 3974 w 10000"/>
                  <a:gd name="connsiteY812" fmla="*/ 99 h 10000"/>
                  <a:gd name="connsiteX813" fmla="*/ 3974 w 10000"/>
                  <a:gd name="connsiteY813" fmla="*/ 185 h 10000"/>
                  <a:gd name="connsiteX814" fmla="*/ 4128 w 10000"/>
                  <a:gd name="connsiteY814" fmla="*/ 180 h 10000"/>
                  <a:gd name="connsiteX815" fmla="*/ 4117 w 10000"/>
                  <a:gd name="connsiteY815" fmla="*/ 0 h 10000"/>
                  <a:gd name="connsiteX816" fmla="*/ 4230 w 10000"/>
                  <a:gd name="connsiteY816" fmla="*/ 0 h 10000"/>
                  <a:gd name="connsiteX817" fmla="*/ 4230 w 10000"/>
                  <a:gd name="connsiteY817" fmla="*/ 221 h 10000"/>
                  <a:gd name="connsiteX818" fmla="*/ 4354 w 10000"/>
                  <a:gd name="connsiteY818" fmla="*/ 221 h 10000"/>
                  <a:gd name="connsiteX819" fmla="*/ 4354 w 10000"/>
                  <a:gd name="connsiteY819" fmla="*/ 316 h 10000"/>
                  <a:gd name="connsiteX820" fmla="*/ 4401 w 10000"/>
                  <a:gd name="connsiteY820" fmla="*/ 325 h 10000"/>
                  <a:gd name="connsiteX821" fmla="*/ 4401 w 10000"/>
                  <a:gd name="connsiteY821" fmla="*/ 379 h 10000"/>
                  <a:gd name="connsiteX822" fmla="*/ 4432 w 10000"/>
                  <a:gd name="connsiteY822" fmla="*/ 383 h 10000"/>
                  <a:gd name="connsiteX823" fmla="*/ 4434 w 10000"/>
                  <a:gd name="connsiteY823" fmla="*/ 510 h 10000"/>
                  <a:gd name="connsiteX824" fmla="*/ 4528 w 10000"/>
                  <a:gd name="connsiteY824" fmla="*/ 514 h 10000"/>
                  <a:gd name="connsiteX825" fmla="*/ 4539 w 10000"/>
                  <a:gd name="connsiteY825" fmla="*/ 528 h 10000"/>
                  <a:gd name="connsiteX826" fmla="*/ 4570 w 10000"/>
                  <a:gd name="connsiteY826" fmla="*/ 469 h 10000"/>
                  <a:gd name="connsiteX827" fmla="*/ 4570 w 10000"/>
                  <a:gd name="connsiteY827" fmla="*/ 370 h 10000"/>
                  <a:gd name="connsiteX828" fmla="*/ 4506 w 10000"/>
                  <a:gd name="connsiteY828" fmla="*/ 343 h 10000"/>
                  <a:gd name="connsiteX829" fmla="*/ 4506 w 10000"/>
                  <a:gd name="connsiteY829" fmla="*/ 226 h 10000"/>
                  <a:gd name="connsiteX830" fmla="*/ 4575 w 10000"/>
                  <a:gd name="connsiteY830" fmla="*/ 212 h 10000"/>
                  <a:gd name="connsiteX831" fmla="*/ 4583 w 10000"/>
                  <a:gd name="connsiteY831" fmla="*/ 140 h 10000"/>
                  <a:gd name="connsiteX832" fmla="*/ 4616 w 10000"/>
                  <a:gd name="connsiteY832" fmla="*/ 131 h 10000"/>
                  <a:gd name="connsiteX833" fmla="*/ 4625 w 10000"/>
                  <a:gd name="connsiteY833" fmla="*/ 90 h 10000"/>
                  <a:gd name="connsiteX834" fmla="*/ 4663 w 10000"/>
                  <a:gd name="connsiteY834" fmla="*/ 90 h 10000"/>
                  <a:gd name="connsiteX835" fmla="*/ 4658 w 10000"/>
                  <a:gd name="connsiteY835" fmla="*/ 41 h 10000"/>
                  <a:gd name="connsiteX836" fmla="*/ 5006 w 10000"/>
                  <a:gd name="connsiteY836" fmla="*/ 41 h 10000"/>
                  <a:gd name="connsiteX837" fmla="*/ 4997 w 10000"/>
                  <a:gd name="connsiteY837" fmla="*/ 140 h 10000"/>
                  <a:gd name="connsiteX838" fmla="*/ 5050 w 10000"/>
                  <a:gd name="connsiteY838" fmla="*/ 140 h 10000"/>
                  <a:gd name="connsiteX839" fmla="*/ 5041 w 10000"/>
                  <a:gd name="connsiteY839" fmla="*/ 433 h 10000"/>
                  <a:gd name="connsiteX840" fmla="*/ 5077 w 10000"/>
                  <a:gd name="connsiteY840" fmla="*/ 433 h 10000"/>
                  <a:gd name="connsiteX841" fmla="*/ 5075 w 10000"/>
                  <a:gd name="connsiteY841" fmla="*/ 406 h 10000"/>
                  <a:gd name="connsiteX842" fmla="*/ 5132 w 10000"/>
                  <a:gd name="connsiteY842" fmla="*/ 442 h 10000"/>
                  <a:gd name="connsiteX843" fmla="*/ 5188 w 10000"/>
                  <a:gd name="connsiteY843" fmla="*/ 429 h 10000"/>
                  <a:gd name="connsiteX844" fmla="*/ 5246 w 10000"/>
                  <a:gd name="connsiteY844" fmla="*/ 487 h 10000"/>
                  <a:gd name="connsiteX845" fmla="*/ 5295 w 10000"/>
                  <a:gd name="connsiteY845" fmla="*/ 469 h 10000"/>
                  <a:gd name="connsiteX846" fmla="*/ 5309 w 10000"/>
                  <a:gd name="connsiteY846" fmla="*/ 654 h 10000"/>
                  <a:gd name="connsiteX847" fmla="*/ 5229 w 10000"/>
                  <a:gd name="connsiteY847" fmla="*/ 758 h 10000"/>
                  <a:gd name="connsiteX848" fmla="*/ 5243 w 10000"/>
                  <a:gd name="connsiteY848" fmla="*/ 843 h 10000"/>
                  <a:gd name="connsiteX849" fmla="*/ 5204 w 10000"/>
                  <a:gd name="connsiteY849" fmla="*/ 889 h 10000"/>
                  <a:gd name="connsiteX850" fmla="*/ 5207 w 10000"/>
                  <a:gd name="connsiteY850" fmla="*/ 893 h 10000"/>
                  <a:gd name="connsiteX851" fmla="*/ 5215 w 10000"/>
                  <a:gd name="connsiteY851" fmla="*/ 907 h 10000"/>
                  <a:gd name="connsiteX852" fmla="*/ 5339 w 10000"/>
                  <a:gd name="connsiteY852" fmla="*/ 916 h 10000"/>
                  <a:gd name="connsiteX853" fmla="*/ 5408 w 10000"/>
                  <a:gd name="connsiteY853" fmla="*/ 916 h 10000"/>
                  <a:gd name="connsiteX854" fmla="*/ 5436 w 10000"/>
                  <a:gd name="connsiteY854" fmla="*/ 920 h 10000"/>
                  <a:gd name="connsiteX855" fmla="*/ 5436 w 10000"/>
                  <a:gd name="connsiteY855" fmla="*/ 889 h 10000"/>
                  <a:gd name="connsiteX856" fmla="*/ 5455 w 10000"/>
                  <a:gd name="connsiteY856" fmla="*/ 889 h 10000"/>
                  <a:gd name="connsiteX857" fmla="*/ 5477 w 10000"/>
                  <a:gd name="connsiteY857" fmla="*/ 916 h 10000"/>
                  <a:gd name="connsiteX858" fmla="*/ 5486 w 10000"/>
                  <a:gd name="connsiteY858" fmla="*/ 947 h 10000"/>
                  <a:gd name="connsiteX859" fmla="*/ 5516 w 10000"/>
                  <a:gd name="connsiteY859" fmla="*/ 997 h 10000"/>
                  <a:gd name="connsiteX860" fmla="*/ 5568 w 10000"/>
                  <a:gd name="connsiteY860" fmla="*/ 1092 h 10000"/>
                  <a:gd name="connsiteX861" fmla="*/ 5585 w 10000"/>
                  <a:gd name="connsiteY861" fmla="*/ 1182 h 10000"/>
                  <a:gd name="connsiteX862" fmla="*/ 5582 w 10000"/>
                  <a:gd name="connsiteY862" fmla="*/ 1218 h 10000"/>
                  <a:gd name="connsiteX863" fmla="*/ 5582 w 10000"/>
                  <a:gd name="connsiteY863" fmla="*/ 1249 h 10000"/>
                  <a:gd name="connsiteX864" fmla="*/ 5637 w 10000"/>
                  <a:gd name="connsiteY864" fmla="*/ 1263 h 10000"/>
                  <a:gd name="connsiteX865" fmla="*/ 5728 w 10000"/>
                  <a:gd name="connsiteY865" fmla="*/ 1222 h 10000"/>
                  <a:gd name="connsiteX866" fmla="*/ 5720 w 10000"/>
                  <a:gd name="connsiteY866" fmla="*/ 1046 h 10000"/>
                  <a:gd name="connsiteX867" fmla="*/ 5726 w 10000"/>
                  <a:gd name="connsiteY867" fmla="*/ 1028 h 10000"/>
                  <a:gd name="connsiteX868" fmla="*/ 5726 w 10000"/>
                  <a:gd name="connsiteY868" fmla="*/ 1010 h 10000"/>
                  <a:gd name="connsiteX869" fmla="*/ 5737 w 10000"/>
                  <a:gd name="connsiteY869" fmla="*/ 1001 h 10000"/>
                  <a:gd name="connsiteX870" fmla="*/ 5742 w 10000"/>
                  <a:gd name="connsiteY870" fmla="*/ 997 h 10000"/>
                  <a:gd name="connsiteX871" fmla="*/ 5814 w 10000"/>
                  <a:gd name="connsiteY871" fmla="*/ 970 h 10000"/>
                  <a:gd name="connsiteX872" fmla="*/ 5875 w 10000"/>
                  <a:gd name="connsiteY872" fmla="*/ 956 h 10000"/>
                  <a:gd name="connsiteX873" fmla="*/ 5866 w 10000"/>
                  <a:gd name="connsiteY873" fmla="*/ 708 h 10000"/>
                  <a:gd name="connsiteX874" fmla="*/ 6220 w 10000"/>
                  <a:gd name="connsiteY874" fmla="*/ 722 h 10000"/>
                  <a:gd name="connsiteX875" fmla="*/ 6363 w 10000"/>
                  <a:gd name="connsiteY875" fmla="*/ 731 h 10000"/>
                  <a:gd name="connsiteX876" fmla="*/ 6369 w 10000"/>
                  <a:gd name="connsiteY876" fmla="*/ 749 h 10000"/>
                  <a:gd name="connsiteX877" fmla="*/ 6410 w 10000"/>
                  <a:gd name="connsiteY877" fmla="*/ 758 h 10000"/>
                  <a:gd name="connsiteX878" fmla="*/ 6360 w 10000"/>
                  <a:gd name="connsiteY878" fmla="*/ 974 h 10000"/>
                  <a:gd name="connsiteX879" fmla="*/ 6498 w 10000"/>
                  <a:gd name="connsiteY879" fmla="*/ 983 h 10000"/>
                  <a:gd name="connsiteX880" fmla="*/ 6507 w 10000"/>
                  <a:gd name="connsiteY880" fmla="*/ 1037 h 10000"/>
                  <a:gd name="connsiteX881" fmla="*/ 6565 w 10000"/>
                  <a:gd name="connsiteY881" fmla="*/ 1024 h 10000"/>
                  <a:gd name="connsiteX882" fmla="*/ 6628 w 10000"/>
                  <a:gd name="connsiteY882" fmla="*/ 1060 h 10000"/>
                  <a:gd name="connsiteX883" fmla="*/ 6653 w 10000"/>
                  <a:gd name="connsiteY883" fmla="*/ 1015 h 10000"/>
                  <a:gd name="connsiteX884" fmla="*/ 6694 w 10000"/>
                  <a:gd name="connsiteY884" fmla="*/ 970 h 10000"/>
                  <a:gd name="connsiteX885" fmla="*/ 6725 w 10000"/>
                  <a:gd name="connsiteY885" fmla="*/ 947 h 10000"/>
                  <a:gd name="connsiteX886" fmla="*/ 6747 w 10000"/>
                  <a:gd name="connsiteY886" fmla="*/ 920 h 10000"/>
                  <a:gd name="connsiteX887" fmla="*/ 6780 w 10000"/>
                  <a:gd name="connsiteY887" fmla="*/ 902 h 10000"/>
                  <a:gd name="connsiteX888" fmla="*/ 6807 w 10000"/>
                  <a:gd name="connsiteY888" fmla="*/ 880 h 10000"/>
                  <a:gd name="connsiteX889" fmla="*/ 6835 w 10000"/>
                  <a:gd name="connsiteY889" fmla="*/ 830 h 10000"/>
                  <a:gd name="connsiteX890" fmla="*/ 6876 w 10000"/>
                  <a:gd name="connsiteY890" fmla="*/ 816 h 10000"/>
                  <a:gd name="connsiteX891" fmla="*/ 6904 w 10000"/>
                  <a:gd name="connsiteY891" fmla="*/ 798 h 10000"/>
                  <a:gd name="connsiteX892" fmla="*/ 6934 w 10000"/>
                  <a:gd name="connsiteY892" fmla="*/ 798 h 10000"/>
                  <a:gd name="connsiteX893" fmla="*/ 6948 w 10000"/>
                  <a:gd name="connsiteY893" fmla="*/ 843 h 10000"/>
                  <a:gd name="connsiteX894" fmla="*/ 6959 w 10000"/>
                  <a:gd name="connsiteY894" fmla="*/ 889 h 10000"/>
                  <a:gd name="connsiteX895" fmla="*/ 6973 w 10000"/>
                  <a:gd name="connsiteY895" fmla="*/ 943 h 10000"/>
                  <a:gd name="connsiteX896" fmla="*/ 7006 w 10000"/>
                  <a:gd name="connsiteY896" fmla="*/ 1028 h 10000"/>
                  <a:gd name="connsiteX897" fmla="*/ 7056 w 10000"/>
                  <a:gd name="connsiteY897" fmla="*/ 1092 h 10000"/>
                  <a:gd name="connsiteX898" fmla="*/ 7169 w 10000"/>
                  <a:gd name="connsiteY898" fmla="*/ 1304 h 10000"/>
                  <a:gd name="connsiteX899" fmla="*/ 7116 w 10000"/>
                  <a:gd name="connsiteY899" fmla="*/ 1547 h 10000"/>
                  <a:gd name="connsiteX900" fmla="*/ 7150 w 10000"/>
                  <a:gd name="connsiteY900" fmla="*/ 1691 h 10000"/>
                  <a:gd name="connsiteX901" fmla="*/ 7078 w 10000"/>
                  <a:gd name="connsiteY901" fmla="*/ 1750 h 10000"/>
                  <a:gd name="connsiteX902" fmla="*/ 7086 w 10000"/>
                  <a:gd name="connsiteY902" fmla="*/ 1894 h 10000"/>
                  <a:gd name="connsiteX903" fmla="*/ 7111 w 10000"/>
                  <a:gd name="connsiteY903" fmla="*/ 1903 h 10000"/>
                  <a:gd name="connsiteX904" fmla="*/ 7150 w 10000"/>
                  <a:gd name="connsiteY904" fmla="*/ 2025 h 10000"/>
                  <a:gd name="connsiteX905" fmla="*/ 7232 w 10000"/>
                  <a:gd name="connsiteY905" fmla="*/ 2048 h 10000"/>
                  <a:gd name="connsiteX906" fmla="*/ 7296 w 10000"/>
                  <a:gd name="connsiteY906" fmla="*/ 2061 h 10000"/>
                  <a:gd name="connsiteX907" fmla="*/ 7434 w 10000"/>
                  <a:gd name="connsiteY907" fmla="*/ 2093 h 10000"/>
                  <a:gd name="connsiteX908" fmla="*/ 7586 w 10000"/>
                  <a:gd name="connsiteY908" fmla="*/ 2115 h 10000"/>
                  <a:gd name="connsiteX909" fmla="*/ 7748 w 10000"/>
                  <a:gd name="connsiteY909" fmla="*/ 2115 h 10000"/>
                  <a:gd name="connsiteX910" fmla="*/ 7826 w 10000"/>
                  <a:gd name="connsiteY910" fmla="*/ 1917 h 10000"/>
                  <a:gd name="connsiteX911" fmla="*/ 8068 w 10000"/>
                  <a:gd name="connsiteY911" fmla="*/ 1922 h 10000"/>
                  <a:gd name="connsiteX912" fmla="*/ 8132 w 10000"/>
                  <a:gd name="connsiteY912" fmla="*/ 1890 h 10000"/>
                  <a:gd name="connsiteX913" fmla="*/ 8220 w 10000"/>
                  <a:gd name="connsiteY913" fmla="*/ 1849 h 10000"/>
                  <a:gd name="connsiteX914" fmla="*/ 8251 w 10000"/>
                  <a:gd name="connsiteY914" fmla="*/ 1863 h 10000"/>
                  <a:gd name="connsiteX915" fmla="*/ 8270 w 10000"/>
                  <a:gd name="connsiteY915" fmla="*/ 1867 h 10000"/>
                  <a:gd name="connsiteX916" fmla="*/ 8366 w 10000"/>
                  <a:gd name="connsiteY916" fmla="*/ 1854 h 10000"/>
                  <a:gd name="connsiteX917" fmla="*/ 8422 w 10000"/>
                  <a:gd name="connsiteY917" fmla="*/ 1849 h 10000"/>
                  <a:gd name="connsiteX918" fmla="*/ 8413 w 10000"/>
                  <a:gd name="connsiteY918" fmla="*/ 2061 h 10000"/>
                  <a:gd name="connsiteX919" fmla="*/ 8460 w 10000"/>
                  <a:gd name="connsiteY919" fmla="*/ 2106 h 10000"/>
                  <a:gd name="connsiteX920" fmla="*/ 8471 w 10000"/>
                  <a:gd name="connsiteY920" fmla="*/ 2179 h 10000"/>
                  <a:gd name="connsiteX921" fmla="*/ 8493 w 10000"/>
                  <a:gd name="connsiteY921" fmla="*/ 2643 h 10000"/>
                  <a:gd name="connsiteX922" fmla="*/ 8493 w 10000"/>
                  <a:gd name="connsiteY922" fmla="*/ 2657 h 10000"/>
                  <a:gd name="connsiteX923" fmla="*/ 8631 w 10000"/>
                  <a:gd name="connsiteY923" fmla="*/ 2576 h 10000"/>
                  <a:gd name="connsiteX924" fmla="*/ 8662 w 10000"/>
                  <a:gd name="connsiteY924" fmla="*/ 2580 h 10000"/>
                  <a:gd name="connsiteX925" fmla="*/ 8830 w 10000"/>
                  <a:gd name="connsiteY925" fmla="*/ 2652 h 10000"/>
                  <a:gd name="connsiteX926" fmla="*/ 8871 w 10000"/>
                  <a:gd name="connsiteY926" fmla="*/ 2693 h 10000"/>
                  <a:gd name="connsiteX927" fmla="*/ 8891 w 10000"/>
                  <a:gd name="connsiteY927" fmla="*/ 2684 h 10000"/>
                  <a:gd name="connsiteX928" fmla="*/ 8954 w 10000"/>
                  <a:gd name="connsiteY928" fmla="*/ 2670 h 10000"/>
                  <a:gd name="connsiteX929" fmla="*/ 9042 w 10000"/>
                  <a:gd name="connsiteY929" fmla="*/ 2711 h 10000"/>
                  <a:gd name="connsiteX930" fmla="*/ 9076 w 10000"/>
                  <a:gd name="connsiteY930" fmla="*/ 2824 h 10000"/>
                  <a:gd name="connsiteX931" fmla="*/ 9081 w 10000"/>
                  <a:gd name="connsiteY931" fmla="*/ 2824 h 10000"/>
                  <a:gd name="connsiteX932" fmla="*/ 9136 w 10000"/>
                  <a:gd name="connsiteY932" fmla="*/ 2801 h 10000"/>
                  <a:gd name="connsiteX933" fmla="*/ 9194 w 10000"/>
                  <a:gd name="connsiteY933" fmla="*/ 2950 h 10000"/>
                  <a:gd name="connsiteX934" fmla="*/ 9208 w 10000"/>
                  <a:gd name="connsiteY934" fmla="*/ 2950 h 10000"/>
                  <a:gd name="connsiteX935" fmla="*/ 9393 w 10000"/>
                  <a:gd name="connsiteY935" fmla="*/ 2972 h 10000"/>
                  <a:gd name="connsiteX936" fmla="*/ 9627 w 10000"/>
                  <a:gd name="connsiteY936" fmla="*/ 2986 h 10000"/>
                  <a:gd name="connsiteX937" fmla="*/ 9622 w 10000"/>
                  <a:gd name="connsiteY937" fmla="*/ 3153 h 10000"/>
                  <a:gd name="connsiteX938" fmla="*/ 9719 w 10000"/>
                  <a:gd name="connsiteY938" fmla="*/ 3153 h 10000"/>
                  <a:gd name="connsiteX939" fmla="*/ 9719 w 10000"/>
                  <a:gd name="connsiteY939" fmla="*/ 3771 h 10000"/>
                  <a:gd name="connsiteX940" fmla="*/ 9719 w 10000"/>
                  <a:gd name="connsiteY940" fmla="*/ 4339 h 10000"/>
                  <a:gd name="connsiteX941" fmla="*/ 9719 w 10000"/>
                  <a:gd name="connsiteY941" fmla="*/ 4799 h 10000"/>
                  <a:gd name="connsiteX942" fmla="*/ 9757 w 10000"/>
                  <a:gd name="connsiteY942" fmla="*/ 4817 h 10000"/>
                  <a:gd name="connsiteX943" fmla="*/ 9757 w 10000"/>
                  <a:gd name="connsiteY943" fmla="*/ 4917 h 10000"/>
                  <a:gd name="connsiteX944" fmla="*/ 9677 w 10000"/>
                  <a:gd name="connsiteY944" fmla="*/ 4944 h 10000"/>
                  <a:gd name="connsiteX945" fmla="*/ 9586 w 10000"/>
                  <a:gd name="connsiteY945" fmla="*/ 5065 h 10000"/>
                  <a:gd name="connsiteX946" fmla="*/ 9556 w 10000"/>
                  <a:gd name="connsiteY946" fmla="*/ 5156 h 10000"/>
                  <a:gd name="connsiteX947" fmla="*/ 9523 w 10000"/>
                  <a:gd name="connsiteY947" fmla="*/ 5120 h 10000"/>
                  <a:gd name="connsiteX948" fmla="*/ 9506 w 10000"/>
                  <a:gd name="connsiteY948" fmla="*/ 5156 h 10000"/>
                  <a:gd name="connsiteX949" fmla="*/ 9514 w 10000"/>
                  <a:gd name="connsiteY949" fmla="*/ 5219 h 10000"/>
                  <a:gd name="connsiteX950" fmla="*/ 9514 w 10000"/>
                  <a:gd name="connsiteY950" fmla="*/ 5237 h 10000"/>
                  <a:gd name="connsiteX951" fmla="*/ 9492 w 10000"/>
                  <a:gd name="connsiteY951" fmla="*/ 5304 h 10000"/>
                  <a:gd name="connsiteX952" fmla="*/ 9484 w 10000"/>
                  <a:gd name="connsiteY952" fmla="*/ 5363 h 10000"/>
                  <a:gd name="connsiteX953" fmla="*/ 9481 w 10000"/>
                  <a:gd name="connsiteY953" fmla="*/ 5422 h 10000"/>
                  <a:gd name="connsiteX954" fmla="*/ 9490 w 10000"/>
                  <a:gd name="connsiteY954" fmla="*/ 5553 h 10000"/>
                  <a:gd name="connsiteX955" fmla="*/ 9484 w 10000"/>
                  <a:gd name="connsiteY955" fmla="*/ 5566 h 10000"/>
                  <a:gd name="connsiteX956" fmla="*/ 9473 w 10000"/>
                  <a:gd name="connsiteY956" fmla="*/ 5602 h 10000"/>
                  <a:gd name="connsiteX957" fmla="*/ 9467 w 10000"/>
                  <a:gd name="connsiteY957" fmla="*/ 5620 h 10000"/>
                  <a:gd name="connsiteX958" fmla="*/ 9467 w 10000"/>
                  <a:gd name="connsiteY958" fmla="*/ 5656 h 10000"/>
                  <a:gd name="connsiteX959" fmla="*/ 9467 w 10000"/>
                  <a:gd name="connsiteY959" fmla="*/ 5661 h 10000"/>
                  <a:gd name="connsiteX960" fmla="*/ 9476 w 10000"/>
                  <a:gd name="connsiteY960" fmla="*/ 5661 h 10000"/>
                  <a:gd name="connsiteX961" fmla="*/ 9481 w 10000"/>
                  <a:gd name="connsiteY961" fmla="*/ 5670 h 10000"/>
                  <a:gd name="connsiteX962" fmla="*/ 9490 w 10000"/>
                  <a:gd name="connsiteY962" fmla="*/ 5670 h 10000"/>
                  <a:gd name="connsiteX963" fmla="*/ 9501 w 10000"/>
                  <a:gd name="connsiteY963" fmla="*/ 5670 h 10000"/>
                  <a:gd name="connsiteX964" fmla="*/ 9523 w 10000"/>
                  <a:gd name="connsiteY964" fmla="*/ 5670 h 10000"/>
                  <a:gd name="connsiteX965" fmla="*/ 9556 w 10000"/>
                  <a:gd name="connsiteY965" fmla="*/ 5661 h 10000"/>
                  <a:gd name="connsiteX966" fmla="*/ 9578 w 10000"/>
                  <a:gd name="connsiteY966" fmla="*/ 5656 h 10000"/>
                  <a:gd name="connsiteX967" fmla="*/ 9597 w 10000"/>
                  <a:gd name="connsiteY967" fmla="*/ 5647 h 10000"/>
                  <a:gd name="connsiteX968" fmla="*/ 9661 w 10000"/>
                  <a:gd name="connsiteY968" fmla="*/ 5602 h 10000"/>
                  <a:gd name="connsiteX969" fmla="*/ 9716 w 10000"/>
                  <a:gd name="connsiteY969" fmla="*/ 5580 h 10000"/>
                  <a:gd name="connsiteX970" fmla="*/ 9724 w 10000"/>
                  <a:gd name="connsiteY970" fmla="*/ 5629 h 10000"/>
                  <a:gd name="connsiteX971" fmla="*/ 9741 w 10000"/>
                  <a:gd name="connsiteY971" fmla="*/ 5670 h 10000"/>
                  <a:gd name="connsiteX972" fmla="*/ 9749 w 10000"/>
                  <a:gd name="connsiteY972" fmla="*/ 5706 h 10000"/>
                  <a:gd name="connsiteX973" fmla="*/ 9749 w 10000"/>
                  <a:gd name="connsiteY973" fmla="*/ 5719 h 10000"/>
                  <a:gd name="connsiteX974" fmla="*/ 9771 w 10000"/>
                  <a:gd name="connsiteY974" fmla="*/ 5719 h 10000"/>
                  <a:gd name="connsiteX975" fmla="*/ 9799 w 10000"/>
                  <a:gd name="connsiteY975" fmla="*/ 5719 h 10000"/>
                  <a:gd name="connsiteX976" fmla="*/ 9837 w 10000"/>
                  <a:gd name="connsiteY976" fmla="*/ 5737 h 10000"/>
                  <a:gd name="connsiteX977" fmla="*/ 9901 w 10000"/>
                  <a:gd name="connsiteY977" fmla="*/ 5774 h 10000"/>
                  <a:gd name="connsiteX978" fmla="*/ 9967 w 10000"/>
                  <a:gd name="connsiteY978" fmla="*/ 5805 h 10000"/>
                  <a:gd name="connsiteX979" fmla="*/ 9981 w 10000"/>
                  <a:gd name="connsiteY979" fmla="*/ 5814 h 10000"/>
                  <a:gd name="connsiteX980" fmla="*/ 10000 w 10000"/>
                  <a:gd name="connsiteY980" fmla="*/ 5922 h 10000"/>
                  <a:gd name="connsiteX981" fmla="*/ 9909 w 10000"/>
                  <a:gd name="connsiteY981" fmla="*/ 5895 h 10000"/>
                  <a:gd name="connsiteX982" fmla="*/ 9868 w 10000"/>
                  <a:gd name="connsiteY982" fmla="*/ 5949 h 10000"/>
                  <a:gd name="connsiteX983" fmla="*/ 9845 w 10000"/>
                  <a:gd name="connsiteY983" fmla="*/ 5963 h 10000"/>
                  <a:gd name="connsiteX984" fmla="*/ 9691 w 10000"/>
                  <a:gd name="connsiteY984" fmla="*/ 5995 h 10000"/>
                  <a:gd name="connsiteX985" fmla="*/ 9619 w 10000"/>
                  <a:gd name="connsiteY985" fmla="*/ 6053 h 10000"/>
                  <a:gd name="connsiteX986" fmla="*/ 9534 w 10000"/>
                  <a:gd name="connsiteY986" fmla="*/ 6130 h 10000"/>
                  <a:gd name="connsiteX987" fmla="*/ 9517 w 10000"/>
                  <a:gd name="connsiteY987" fmla="*/ 6157 h 10000"/>
                  <a:gd name="connsiteX988" fmla="*/ 9501 w 10000"/>
                  <a:gd name="connsiteY988" fmla="*/ 6220 h 10000"/>
                  <a:gd name="connsiteX989" fmla="*/ 9501 w 10000"/>
                  <a:gd name="connsiteY989" fmla="*/ 6292 h 10000"/>
                  <a:gd name="connsiteX990" fmla="*/ 9492 w 10000"/>
                  <a:gd name="connsiteY990" fmla="*/ 6306 h 10000"/>
                  <a:gd name="connsiteX991" fmla="*/ 9445 w 10000"/>
                  <a:gd name="connsiteY991" fmla="*/ 6355 h 10000"/>
                  <a:gd name="connsiteX992" fmla="*/ 9409 w 10000"/>
                  <a:gd name="connsiteY992" fmla="*/ 6396 h 10000"/>
                  <a:gd name="connsiteX993" fmla="*/ 9379 w 10000"/>
                  <a:gd name="connsiteY993" fmla="*/ 6446 h 10000"/>
                  <a:gd name="connsiteX994" fmla="*/ 9332 w 10000"/>
                  <a:gd name="connsiteY994" fmla="*/ 6594 h 10000"/>
                  <a:gd name="connsiteX995" fmla="*/ 9183 w 10000"/>
                  <a:gd name="connsiteY995" fmla="*/ 6536 h 10000"/>
                  <a:gd name="connsiteX996" fmla="*/ 9169 w 10000"/>
                  <a:gd name="connsiteY996" fmla="*/ 6536 h 10000"/>
                  <a:gd name="connsiteX997" fmla="*/ 9161 w 10000"/>
                  <a:gd name="connsiteY997" fmla="*/ 6540 h 10000"/>
                  <a:gd name="connsiteX998" fmla="*/ 9139 w 10000"/>
                  <a:gd name="connsiteY998" fmla="*/ 6522 h 10000"/>
                  <a:gd name="connsiteX999" fmla="*/ 9128 w 10000"/>
                  <a:gd name="connsiteY999" fmla="*/ 6513 h 10000"/>
                  <a:gd name="connsiteX1000" fmla="*/ 9114 w 10000"/>
                  <a:gd name="connsiteY1000" fmla="*/ 6527 h 10000"/>
                  <a:gd name="connsiteX1001" fmla="*/ 9103 w 10000"/>
                  <a:gd name="connsiteY1001" fmla="*/ 6567 h 10000"/>
                  <a:gd name="connsiteX1002" fmla="*/ 9095 w 10000"/>
                  <a:gd name="connsiteY1002" fmla="*/ 6604 h 10000"/>
                  <a:gd name="connsiteX1003" fmla="*/ 9081 w 10000"/>
                  <a:gd name="connsiteY1003" fmla="*/ 6644 h 10000"/>
                  <a:gd name="connsiteX1004" fmla="*/ 9076 w 10000"/>
                  <a:gd name="connsiteY1004" fmla="*/ 6631 h 10000"/>
                  <a:gd name="connsiteX1005" fmla="*/ 9059 w 10000"/>
                  <a:gd name="connsiteY1005" fmla="*/ 6594 h 10000"/>
                  <a:gd name="connsiteX1006" fmla="*/ 9040 w 10000"/>
                  <a:gd name="connsiteY1006" fmla="*/ 6549 h 10000"/>
                  <a:gd name="connsiteX1007" fmla="*/ 9026 w 10000"/>
                  <a:gd name="connsiteY1007" fmla="*/ 6522 h 10000"/>
                  <a:gd name="connsiteX1008" fmla="*/ 9007 w 10000"/>
                  <a:gd name="connsiteY1008" fmla="*/ 6522 h 10000"/>
                  <a:gd name="connsiteX1009" fmla="*/ 9001 w 10000"/>
                  <a:gd name="connsiteY1009" fmla="*/ 6536 h 10000"/>
                  <a:gd name="connsiteX1010" fmla="*/ 8998 w 10000"/>
                  <a:gd name="connsiteY1010" fmla="*/ 6576 h 10000"/>
                  <a:gd name="connsiteX1011" fmla="*/ 8987 w 10000"/>
                  <a:gd name="connsiteY1011" fmla="*/ 6590 h 10000"/>
                  <a:gd name="connsiteX1012" fmla="*/ 8954 w 10000"/>
                  <a:gd name="connsiteY1012" fmla="*/ 6617 h 10000"/>
                  <a:gd name="connsiteX1013" fmla="*/ 8927 w 10000"/>
                  <a:gd name="connsiteY1013" fmla="*/ 6622 h 10000"/>
                  <a:gd name="connsiteX1014" fmla="*/ 8888 w 10000"/>
                  <a:gd name="connsiteY1014" fmla="*/ 6590 h 10000"/>
                  <a:gd name="connsiteX1015" fmla="*/ 8880 w 10000"/>
                  <a:gd name="connsiteY1015" fmla="*/ 6567 h 10000"/>
                  <a:gd name="connsiteX1016" fmla="*/ 8866 w 10000"/>
                  <a:gd name="connsiteY1016" fmla="*/ 6549 h 10000"/>
                  <a:gd name="connsiteX1017" fmla="*/ 8849 w 10000"/>
                  <a:gd name="connsiteY1017" fmla="*/ 6513 h 10000"/>
                  <a:gd name="connsiteX1018" fmla="*/ 8847 w 10000"/>
                  <a:gd name="connsiteY1018" fmla="*/ 6527 h 10000"/>
                  <a:gd name="connsiteX1019" fmla="*/ 8838 w 10000"/>
                  <a:gd name="connsiteY1019" fmla="*/ 6563 h 10000"/>
                  <a:gd name="connsiteX1020" fmla="*/ 8833 w 10000"/>
                  <a:gd name="connsiteY1020" fmla="*/ 6576 h 10000"/>
                  <a:gd name="connsiteX1021" fmla="*/ 8822 w 10000"/>
                  <a:gd name="connsiteY1021" fmla="*/ 6567 h 10000"/>
                  <a:gd name="connsiteX1022" fmla="*/ 8813 w 10000"/>
                  <a:gd name="connsiteY1022" fmla="*/ 6567 h 10000"/>
                  <a:gd name="connsiteX1023" fmla="*/ 8800 w 10000"/>
                  <a:gd name="connsiteY1023" fmla="*/ 6581 h 10000"/>
                  <a:gd name="connsiteX1024" fmla="*/ 8778 w 10000"/>
                  <a:gd name="connsiteY1024" fmla="*/ 6604 h 10000"/>
                  <a:gd name="connsiteX1025" fmla="*/ 8769 w 10000"/>
                  <a:gd name="connsiteY1025" fmla="*/ 6617 h 10000"/>
                  <a:gd name="connsiteX1026" fmla="*/ 8786 w 10000"/>
                  <a:gd name="connsiteY1026" fmla="*/ 6667 h 10000"/>
                  <a:gd name="connsiteX1027" fmla="*/ 8800 w 10000"/>
                  <a:gd name="connsiteY1027" fmla="*/ 6725 h 10000"/>
                  <a:gd name="connsiteX1028" fmla="*/ 8822 w 10000"/>
                  <a:gd name="connsiteY1028" fmla="*/ 6779 h 10000"/>
                  <a:gd name="connsiteX1029" fmla="*/ 8833 w 10000"/>
                  <a:gd name="connsiteY1029" fmla="*/ 6775 h 10000"/>
                  <a:gd name="connsiteX1030" fmla="*/ 8847 w 10000"/>
                  <a:gd name="connsiteY1030" fmla="*/ 6766 h 10000"/>
                  <a:gd name="connsiteX1031" fmla="*/ 8866 w 10000"/>
                  <a:gd name="connsiteY1031" fmla="*/ 6748 h 10000"/>
                  <a:gd name="connsiteX1032" fmla="*/ 8874 w 10000"/>
                  <a:gd name="connsiteY1032" fmla="*/ 6752 h 10000"/>
                  <a:gd name="connsiteX1033" fmla="*/ 8882 w 10000"/>
                  <a:gd name="connsiteY1033" fmla="*/ 6766 h 10000"/>
                  <a:gd name="connsiteX1034" fmla="*/ 8896 w 10000"/>
                  <a:gd name="connsiteY1034" fmla="*/ 6811 h 10000"/>
                  <a:gd name="connsiteX1035" fmla="*/ 8913 w 10000"/>
                  <a:gd name="connsiteY1035" fmla="*/ 6856 h 10000"/>
                  <a:gd name="connsiteX1036" fmla="*/ 8927 w 10000"/>
                  <a:gd name="connsiteY1036" fmla="*/ 6897 h 10000"/>
                  <a:gd name="connsiteX1037" fmla="*/ 8943 w 10000"/>
                  <a:gd name="connsiteY1037" fmla="*/ 6946 h 10000"/>
                  <a:gd name="connsiteX1038" fmla="*/ 8951 w 10000"/>
                  <a:gd name="connsiteY1038" fmla="*/ 6973 h 10000"/>
                  <a:gd name="connsiteX1039" fmla="*/ 8954 w 10000"/>
                  <a:gd name="connsiteY1039" fmla="*/ 6996 h 10000"/>
                  <a:gd name="connsiteX1040" fmla="*/ 8960 w 10000"/>
                  <a:gd name="connsiteY1040" fmla="*/ 7023 h 10000"/>
                  <a:gd name="connsiteX1041" fmla="*/ 8979 w 10000"/>
                  <a:gd name="connsiteY1041" fmla="*/ 7014 h 10000"/>
                  <a:gd name="connsiteX1042" fmla="*/ 8998 w 10000"/>
                  <a:gd name="connsiteY1042" fmla="*/ 6906 h 10000"/>
                  <a:gd name="connsiteX1043" fmla="*/ 9015 w 10000"/>
                  <a:gd name="connsiteY1043" fmla="*/ 6910 h 10000"/>
                  <a:gd name="connsiteX1044" fmla="*/ 9026 w 10000"/>
                  <a:gd name="connsiteY1044" fmla="*/ 6910 h 10000"/>
                  <a:gd name="connsiteX1045" fmla="*/ 9048 w 10000"/>
                  <a:gd name="connsiteY1045" fmla="*/ 6906 h 10000"/>
                  <a:gd name="connsiteX1046" fmla="*/ 9065 w 10000"/>
                  <a:gd name="connsiteY1046" fmla="*/ 6897 h 10000"/>
                  <a:gd name="connsiteX1047" fmla="*/ 9076 w 10000"/>
                  <a:gd name="connsiteY1047" fmla="*/ 6892 h 10000"/>
                  <a:gd name="connsiteX1048" fmla="*/ 9084 w 10000"/>
                  <a:gd name="connsiteY1048" fmla="*/ 6883 h 10000"/>
                  <a:gd name="connsiteX1049" fmla="*/ 9095 w 10000"/>
                  <a:gd name="connsiteY1049" fmla="*/ 6892 h 10000"/>
                  <a:gd name="connsiteX1050" fmla="*/ 9106 w 10000"/>
                  <a:gd name="connsiteY1050" fmla="*/ 6897 h 10000"/>
                  <a:gd name="connsiteX1051" fmla="*/ 9211 w 10000"/>
                  <a:gd name="connsiteY1051" fmla="*/ 7009 h 10000"/>
                  <a:gd name="connsiteX1052" fmla="*/ 9227 w 10000"/>
                  <a:gd name="connsiteY1052" fmla="*/ 7064 h 10000"/>
                  <a:gd name="connsiteX1053" fmla="*/ 9225 w 10000"/>
                  <a:gd name="connsiteY1053" fmla="*/ 7068 h 10000"/>
                  <a:gd name="connsiteX1054" fmla="*/ 9219 w 10000"/>
                  <a:gd name="connsiteY1054" fmla="*/ 7077 h 10000"/>
                  <a:gd name="connsiteX1055" fmla="*/ 9208 w 10000"/>
                  <a:gd name="connsiteY1055" fmla="*/ 7082 h 10000"/>
                  <a:gd name="connsiteX1056" fmla="*/ 9194 w 10000"/>
                  <a:gd name="connsiteY1056" fmla="*/ 7113 h 10000"/>
                  <a:gd name="connsiteX1057" fmla="*/ 9164 w 10000"/>
                  <a:gd name="connsiteY1057" fmla="*/ 7127 h 10000"/>
                  <a:gd name="connsiteX1058" fmla="*/ 9161 w 10000"/>
                  <a:gd name="connsiteY1058" fmla="*/ 7127 h 10000"/>
                  <a:gd name="connsiteX1059" fmla="*/ 9156 w 10000"/>
                  <a:gd name="connsiteY1059" fmla="*/ 7131 h 10000"/>
                  <a:gd name="connsiteX1060" fmla="*/ 9156 w 10000"/>
                  <a:gd name="connsiteY1060" fmla="*/ 7145 h 10000"/>
                  <a:gd name="connsiteX1061" fmla="*/ 9128 w 10000"/>
                  <a:gd name="connsiteY1061" fmla="*/ 7194 h 10000"/>
                  <a:gd name="connsiteX1062" fmla="*/ 9114 w 10000"/>
                  <a:gd name="connsiteY1062" fmla="*/ 7226 h 10000"/>
                  <a:gd name="connsiteX1063" fmla="*/ 9089 w 10000"/>
                  <a:gd name="connsiteY1063" fmla="*/ 7226 h 10000"/>
                  <a:gd name="connsiteX1064" fmla="*/ 9067 w 10000"/>
                  <a:gd name="connsiteY1064" fmla="*/ 7276 h 10000"/>
                  <a:gd name="connsiteX1065" fmla="*/ 9059 w 10000"/>
                  <a:gd name="connsiteY1065" fmla="*/ 7298 h 10000"/>
                  <a:gd name="connsiteX1066" fmla="*/ 9040 w 10000"/>
                  <a:gd name="connsiteY1066" fmla="*/ 7312 h 10000"/>
                  <a:gd name="connsiteX1067" fmla="*/ 8951 w 10000"/>
                  <a:gd name="connsiteY1067" fmla="*/ 7339 h 10000"/>
                  <a:gd name="connsiteX1068" fmla="*/ 8841 w 10000"/>
                  <a:gd name="connsiteY1068" fmla="*/ 7366 h 10000"/>
                  <a:gd name="connsiteX1069" fmla="*/ 8813 w 10000"/>
                  <a:gd name="connsiteY1069" fmla="*/ 7384 h 10000"/>
                  <a:gd name="connsiteX1070" fmla="*/ 8800 w 10000"/>
                  <a:gd name="connsiteY1070" fmla="*/ 7397 h 10000"/>
                  <a:gd name="connsiteX1071" fmla="*/ 8791 w 10000"/>
                  <a:gd name="connsiteY1071" fmla="*/ 7397 h 10000"/>
                  <a:gd name="connsiteX1072" fmla="*/ 8786 w 10000"/>
                  <a:gd name="connsiteY1072" fmla="*/ 7582 h 10000"/>
                  <a:gd name="connsiteX1073" fmla="*/ 8775 w 10000"/>
                  <a:gd name="connsiteY1073" fmla="*/ 7591 h 10000"/>
                  <a:gd name="connsiteX1074" fmla="*/ 8753 w 10000"/>
                  <a:gd name="connsiteY1074" fmla="*/ 7614 h 10000"/>
                  <a:gd name="connsiteX1075" fmla="*/ 8711 w 10000"/>
                  <a:gd name="connsiteY1075" fmla="*/ 7627 h 10000"/>
                  <a:gd name="connsiteX1076" fmla="*/ 8670 w 10000"/>
                  <a:gd name="connsiteY1076" fmla="*/ 7645 h 10000"/>
                  <a:gd name="connsiteX1077" fmla="*/ 8645 w 10000"/>
                  <a:gd name="connsiteY1077" fmla="*/ 7659 h 10000"/>
                  <a:gd name="connsiteX1078" fmla="*/ 8620 w 10000"/>
                  <a:gd name="connsiteY1078" fmla="*/ 7673 h 10000"/>
                  <a:gd name="connsiteX1079" fmla="*/ 8598 w 10000"/>
                  <a:gd name="connsiteY1079" fmla="*/ 7695 h 10000"/>
                  <a:gd name="connsiteX1080" fmla="*/ 8576 w 10000"/>
                  <a:gd name="connsiteY1080" fmla="*/ 7736 h 10000"/>
                  <a:gd name="connsiteX1081" fmla="*/ 8568 w 10000"/>
                  <a:gd name="connsiteY1081" fmla="*/ 7740 h 10000"/>
                  <a:gd name="connsiteX1082" fmla="*/ 8551 w 10000"/>
                  <a:gd name="connsiteY1082" fmla="*/ 7740 h 10000"/>
                  <a:gd name="connsiteX1083" fmla="*/ 8526 w 10000"/>
                  <a:gd name="connsiteY1083" fmla="*/ 7727 h 10000"/>
                  <a:gd name="connsiteX1084" fmla="*/ 8493 w 10000"/>
                  <a:gd name="connsiteY1084" fmla="*/ 7713 h 10000"/>
                  <a:gd name="connsiteX1085" fmla="*/ 8463 w 10000"/>
                  <a:gd name="connsiteY1085" fmla="*/ 7709 h 10000"/>
                  <a:gd name="connsiteX1086" fmla="*/ 8430 w 10000"/>
                  <a:gd name="connsiteY1086" fmla="*/ 7695 h 10000"/>
                  <a:gd name="connsiteX1087" fmla="*/ 8397 w 10000"/>
                  <a:gd name="connsiteY1087" fmla="*/ 7682 h 10000"/>
                  <a:gd name="connsiteX1088" fmla="*/ 8372 w 10000"/>
                  <a:gd name="connsiteY1088" fmla="*/ 7682 h 10000"/>
                  <a:gd name="connsiteX1089" fmla="*/ 8355 w 10000"/>
                  <a:gd name="connsiteY1089" fmla="*/ 7686 h 10000"/>
                  <a:gd name="connsiteX1090" fmla="*/ 8350 w 10000"/>
                  <a:gd name="connsiteY1090" fmla="*/ 7709 h 10000"/>
                  <a:gd name="connsiteX1091" fmla="*/ 8339 w 10000"/>
                  <a:gd name="connsiteY1091" fmla="*/ 7740 h 10000"/>
                  <a:gd name="connsiteX1092" fmla="*/ 8328 w 10000"/>
                  <a:gd name="connsiteY1092" fmla="*/ 7772 h 10000"/>
                  <a:gd name="connsiteX1093" fmla="*/ 8317 w 10000"/>
                  <a:gd name="connsiteY1093" fmla="*/ 7785 h 10000"/>
                  <a:gd name="connsiteX1094" fmla="*/ 8292 w 10000"/>
                  <a:gd name="connsiteY1094" fmla="*/ 7812 h 10000"/>
                  <a:gd name="connsiteX1095" fmla="*/ 8284 w 10000"/>
                  <a:gd name="connsiteY1095" fmla="*/ 7817 h 10000"/>
                  <a:gd name="connsiteX1096" fmla="*/ 8270 w 10000"/>
                  <a:gd name="connsiteY1096" fmla="*/ 7857 h 10000"/>
                  <a:gd name="connsiteX1097" fmla="*/ 8251 w 10000"/>
                  <a:gd name="connsiteY1097" fmla="*/ 7916 h 10000"/>
                  <a:gd name="connsiteX1098" fmla="*/ 8223 w 10000"/>
                  <a:gd name="connsiteY1098" fmla="*/ 8002 h 10000"/>
                  <a:gd name="connsiteX1099" fmla="*/ 8206 w 10000"/>
                  <a:gd name="connsiteY1099" fmla="*/ 8051 h 10000"/>
                  <a:gd name="connsiteX1100" fmla="*/ 8198 w 10000"/>
                  <a:gd name="connsiteY1100" fmla="*/ 8056 h 10000"/>
                  <a:gd name="connsiteX1101" fmla="*/ 8179 w 10000"/>
                  <a:gd name="connsiteY1101" fmla="*/ 8065 h 10000"/>
                  <a:gd name="connsiteX1102" fmla="*/ 8140 w 10000"/>
                  <a:gd name="connsiteY1102" fmla="*/ 8074 h 10000"/>
                  <a:gd name="connsiteX1103" fmla="*/ 8102 w 10000"/>
                  <a:gd name="connsiteY1103" fmla="*/ 8088 h 10000"/>
                  <a:gd name="connsiteX1104" fmla="*/ 8068 w 10000"/>
                  <a:gd name="connsiteY1104" fmla="*/ 8092 h 10000"/>
                  <a:gd name="connsiteX1105" fmla="*/ 8057 w 10000"/>
                  <a:gd name="connsiteY1105" fmla="*/ 8101 h 10000"/>
                  <a:gd name="connsiteX1106" fmla="*/ 8057 w 10000"/>
                  <a:gd name="connsiteY1106" fmla="*/ 8128 h 10000"/>
                  <a:gd name="connsiteX1107" fmla="*/ 8052 w 10000"/>
                  <a:gd name="connsiteY1107" fmla="*/ 8160 h 10000"/>
                  <a:gd name="connsiteX1108" fmla="*/ 8046 w 10000"/>
                  <a:gd name="connsiteY1108" fmla="*/ 8155 h 10000"/>
                  <a:gd name="connsiteX1109" fmla="*/ 8038 w 10000"/>
                  <a:gd name="connsiteY1109" fmla="*/ 8146 h 10000"/>
                  <a:gd name="connsiteX1110" fmla="*/ 8038 w 10000"/>
                  <a:gd name="connsiteY1110" fmla="*/ 8142 h 10000"/>
                  <a:gd name="connsiteX1111" fmla="*/ 8035 w 10000"/>
                  <a:gd name="connsiteY1111" fmla="*/ 8115 h 10000"/>
                  <a:gd name="connsiteX1112" fmla="*/ 8030 w 10000"/>
                  <a:gd name="connsiteY1112" fmla="*/ 8088 h 10000"/>
                  <a:gd name="connsiteX1113" fmla="*/ 8019 w 10000"/>
                  <a:gd name="connsiteY1113" fmla="*/ 8078 h 10000"/>
                  <a:gd name="connsiteX1114" fmla="*/ 8013 w 10000"/>
                  <a:gd name="connsiteY1114" fmla="*/ 8088 h 10000"/>
                  <a:gd name="connsiteX1115" fmla="*/ 7994 w 10000"/>
                  <a:gd name="connsiteY1115" fmla="*/ 8119 h 10000"/>
                  <a:gd name="connsiteX1116" fmla="*/ 7977 w 10000"/>
                  <a:gd name="connsiteY1116" fmla="*/ 8146 h 10000"/>
                  <a:gd name="connsiteX1117" fmla="*/ 7955 w 10000"/>
                  <a:gd name="connsiteY1117" fmla="*/ 8173 h 10000"/>
                  <a:gd name="connsiteX1118" fmla="*/ 7933 w 10000"/>
                  <a:gd name="connsiteY1118" fmla="*/ 8200 h 10000"/>
                  <a:gd name="connsiteX1119" fmla="*/ 7922 w 10000"/>
                  <a:gd name="connsiteY1119" fmla="*/ 8236 h 10000"/>
                  <a:gd name="connsiteX1120" fmla="*/ 7908 w 10000"/>
                  <a:gd name="connsiteY1120" fmla="*/ 8286 h 10000"/>
                  <a:gd name="connsiteX1121" fmla="*/ 7914 w 10000"/>
                  <a:gd name="connsiteY1121" fmla="*/ 8290 h 10000"/>
                  <a:gd name="connsiteX1122" fmla="*/ 7917 w 10000"/>
                  <a:gd name="connsiteY1122" fmla="*/ 8300 h 10000"/>
                  <a:gd name="connsiteX1123" fmla="*/ 7925 w 10000"/>
                  <a:gd name="connsiteY1123" fmla="*/ 8313 h 10000"/>
                  <a:gd name="connsiteX1124" fmla="*/ 7939 w 10000"/>
                  <a:gd name="connsiteY1124" fmla="*/ 8331 h 10000"/>
                  <a:gd name="connsiteX1125" fmla="*/ 7947 w 10000"/>
                  <a:gd name="connsiteY1125" fmla="*/ 8345 h 10000"/>
                  <a:gd name="connsiteX1126" fmla="*/ 7961 w 10000"/>
                  <a:gd name="connsiteY1126" fmla="*/ 8367 h 10000"/>
                  <a:gd name="connsiteX1127" fmla="*/ 7969 w 10000"/>
                  <a:gd name="connsiteY1127" fmla="*/ 8381 h 10000"/>
                  <a:gd name="connsiteX1128" fmla="*/ 7972 w 10000"/>
                  <a:gd name="connsiteY1128" fmla="*/ 8394 h 10000"/>
                  <a:gd name="connsiteX1129" fmla="*/ 7977 w 10000"/>
                  <a:gd name="connsiteY1129" fmla="*/ 8421 h 10000"/>
                  <a:gd name="connsiteX1130" fmla="*/ 7986 w 10000"/>
                  <a:gd name="connsiteY1130" fmla="*/ 8444 h 10000"/>
                  <a:gd name="connsiteX1131" fmla="*/ 7997 w 10000"/>
                  <a:gd name="connsiteY1131" fmla="*/ 8471 h 10000"/>
                  <a:gd name="connsiteX1132" fmla="*/ 7964 w 10000"/>
                  <a:gd name="connsiteY1132" fmla="*/ 8561 h 10000"/>
                  <a:gd name="connsiteX1133" fmla="*/ 7889 w 10000"/>
                  <a:gd name="connsiteY1133" fmla="*/ 8579 h 10000"/>
                  <a:gd name="connsiteX1134" fmla="*/ 7864 w 10000"/>
                  <a:gd name="connsiteY1134" fmla="*/ 8561 h 10000"/>
                  <a:gd name="connsiteX1135" fmla="*/ 7834 w 10000"/>
                  <a:gd name="connsiteY1135" fmla="*/ 8525 h 10000"/>
                  <a:gd name="connsiteX1136" fmla="*/ 7801 w 10000"/>
                  <a:gd name="connsiteY1136" fmla="*/ 8498 h 10000"/>
                  <a:gd name="connsiteX1137" fmla="*/ 7776 w 10000"/>
                  <a:gd name="connsiteY1137" fmla="*/ 8484 h 10000"/>
                  <a:gd name="connsiteX1138" fmla="*/ 7765 w 10000"/>
                  <a:gd name="connsiteY1138" fmla="*/ 8502 h 10000"/>
                  <a:gd name="connsiteX1139" fmla="*/ 7754 w 10000"/>
                  <a:gd name="connsiteY1139" fmla="*/ 8530 h 10000"/>
                  <a:gd name="connsiteX1140" fmla="*/ 7737 w 10000"/>
                  <a:gd name="connsiteY1140" fmla="*/ 8575 h 10000"/>
                  <a:gd name="connsiteX1141" fmla="*/ 7724 w 10000"/>
                  <a:gd name="connsiteY1141" fmla="*/ 8588 h 10000"/>
                  <a:gd name="connsiteX1142" fmla="*/ 7699 w 10000"/>
                  <a:gd name="connsiteY1142" fmla="*/ 8602 h 10000"/>
                  <a:gd name="connsiteX1143" fmla="*/ 7666 w 10000"/>
                  <a:gd name="connsiteY1143" fmla="*/ 8633 h 10000"/>
                  <a:gd name="connsiteX1144" fmla="*/ 7666 w 10000"/>
                  <a:gd name="connsiteY1144" fmla="*/ 8647 h 10000"/>
                  <a:gd name="connsiteX1145" fmla="*/ 7668 w 10000"/>
                  <a:gd name="connsiteY1145" fmla="*/ 8674 h 10000"/>
                  <a:gd name="connsiteX1146" fmla="*/ 7679 w 10000"/>
                  <a:gd name="connsiteY1146" fmla="*/ 8746 h 10000"/>
                  <a:gd name="connsiteX1147" fmla="*/ 7679 w 10000"/>
                  <a:gd name="connsiteY1147" fmla="*/ 8791 h 10000"/>
                  <a:gd name="connsiteX1148" fmla="*/ 7679 w 10000"/>
                  <a:gd name="connsiteY1148" fmla="*/ 8832 h 10000"/>
                  <a:gd name="connsiteX1149" fmla="*/ 7688 w 10000"/>
                  <a:gd name="connsiteY1149" fmla="*/ 8868 h 10000"/>
                  <a:gd name="connsiteX1150" fmla="*/ 7602 w 10000"/>
                  <a:gd name="connsiteY1150" fmla="*/ 8890 h 10000"/>
                  <a:gd name="connsiteX1151" fmla="*/ 7602 w 10000"/>
                  <a:gd name="connsiteY1151" fmla="*/ 8908 h 10000"/>
                  <a:gd name="connsiteX1152" fmla="*/ 7602 w 10000"/>
                  <a:gd name="connsiteY1152" fmla="*/ 8963 h 10000"/>
                  <a:gd name="connsiteX1153" fmla="*/ 7591 w 10000"/>
                  <a:gd name="connsiteY1153" fmla="*/ 8963 h 10000"/>
                  <a:gd name="connsiteX1154" fmla="*/ 7577 w 10000"/>
                  <a:gd name="connsiteY1154" fmla="*/ 8949 h 10000"/>
                  <a:gd name="connsiteX1155" fmla="*/ 7552 w 10000"/>
                  <a:gd name="connsiteY1155" fmla="*/ 8922 h 10000"/>
                  <a:gd name="connsiteX1156" fmla="*/ 7539 w 10000"/>
                  <a:gd name="connsiteY1156" fmla="*/ 8895 h 10000"/>
                  <a:gd name="connsiteX1157" fmla="*/ 7514 w 10000"/>
                  <a:gd name="connsiteY1157" fmla="*/ 8859 h 10000"/>
                  <a:gd name="connsiteX1158" fmla="*/ 7489 w 10000"/>
                  <a:gd name="connsiteY1158" fmla="*/ 8841 h 10000"/>
                  <a:gd name="connsiteX1159" fmla="*/ 7467 w 10000"/>
                  <a:gd name="connsiteY1159" fmla="*/ 8832 h 10000"/>
                  <a:gd name="connsiteX1160" fmla="*/ 7459 w 10000"/>
                  <a:gd name="connsiteY1160" fmla="*/ 8827 h 10000"/>
                  <a:gd name="connsiteX1161" fmla="*/ 7442 w 10000"/>
                  <a:gd name="connsiteY1161" fmla="*/ 8827 h 10000"/>
                  <a:gd name="connsiteX1162" fmla="*/ 7425 w 10000"/>
                  <a:gd name="connsiteY1162" fmla="*/ 8827 h 10000"/>
                  <a:gd name="connsiteX1163" fmla="*/ 7406 w 10000"/>
                  <a:gd name="connsiteY1163" fmla="*/ 8827 h 10000"/>
                  <a:gd name="connsiteX1164" fmla="*/ 7379 w 10000"/>
                  <a:gd name="connsiteY1164" fmla="*/ 8827 h 10000"/>
                  <a:gd name="connsiteX1165" fmla="*/ 7359 w 10000"/>
                  <a:gd name="connsiteY1165" fmla="*/ 8827 h 10000"/>
                  <a:gd name="connsiteX1166" fmla="*/ 7334 w 10000"/>
                  <a:gd name="connsiteY1166" fmla="*/ 8827 h 10000"/>
                  <a:gd name="connsiteX1167" fmla="*/ 7318 w 10000"/>
                  <a:gd name="connsiteY1167" fmla="*/ 8827 h 10000"/>
                  <a:gd name="connsiteX1168" fmla="*/ 7290 w 10000"/>
                  <a:gd name="connsiteY1168" fmla="*/ 8827 h 10000"/>
                  <a:gd name="connsiteX1169" fmla="*/ 7265 w 10000"/>
                  <a:gd name="connsiteY1169" fmla="*/ 8832 h 10000"/>
                  <a:gd name="connsiteX1170" fmla="*/ 7254 w 10000"/>
                  <a:gd name="connsiteY1170" fmla="*/ 8832 h 10000"/>
                  <a:gd name="connsiteX1171" fmla="*/ 7249 w 10000"/>
                  <a:gd name="connsiteY1171" fmla="*/ 8845 h 10000"/>
                  <a:gd name="connsiteX1172" fmla="*/ 7246 w 10000"/>
                  <a:gd name="connsiteY1172" fmla="*/ 8859 h 10000"/>
                  <a:gd name="connsiteX1173" fmla="*/ 7241 w 10000"/>
                  <a:gd name="connsiteY1173" fmla="*/ 8881 h 10000"/>
                  <a:gd name="connsiteX1174" fmla="*/ 7238 w 10000"/>
                  <a:gd name="connsiteY1174" fmla="*/ 8917 h 10000"/>
                  <a:gd name="connsiteX1175" fmla="*/ 7238 w 10000"/>
                  <a:gd name="connsiteY1175" fmla="*/ 8935 h 10000"/>
                  <a:gd name="connsiteX1176" fmla="*/ 7224 w 10000"/>
                  <a:gd name="connsiteY1176" fmla="*/ 8935 h 10000"/>
                  <a:gd name="connsiteX1177" fmla="*/ 7205 w 10000"/>
                  <a:gd name="connsiteY1177" fmla="*/ 8935 h 10000"/>
                  <a:gd name="connsiteX1178" fmla="*/ 7183 w 10000"/>
                  <a:gd name="connsiteY1178" fmla="*/ 8931 h 10000"/>
                  <a:gd name="connsiteX1179" fmla="*/ 7169 w 10000"/>
                  <a:gd name="connsiteY1179" fmla="*/ 8931 h 10000"/>
                  <a:gd name="connsiteX1180" fmla="*/ 7150 w 10000"/>
                  <a:gd name="connsiteY1180" fmla="*/ 8931 h 10000"/>
                  <a:gd name="connsiteX1181" fmla="*/ 7136 w 10000"/>
                  <a:gd name="connsiteY1181" fmla="*/ 8917 h 10000"/>
                  <a:gd name="connsiteX1182" fmla="*/ 7136 w 10000"/>
                  <a:gd name="connsiteY1182" fmla="*/ 8895 h 10000"/>
                  <a:gd name="connsiteX1183" fmla="*/ 7141 w 10000"/>
                  <a:gd name="connsiteY1183" fmla="*/ 8890 h 10000"/>
                  <a:gd name="connsiteX1184" fmla="*/ 7166 w 10000"/>
                  <a:gd name="connsiteY1184" fmla="*/ 8854 h 10000"/>
                  <a:gd name="connsiteX1185" fmla="*/ 7177 w 10000"/>
                  <a:gd name="connsiteY1185" fmla="*/ 8832 h 10000"/>
                  <a:gd name="connsiteX1186" fmla="*/ 7185 w 10000"/>
                  <a:gd name="connsiteY1186" fmla="*/ 8814 h 10000"/>
                  <a:gd name="connsiteX1187" fmla="*/ 7199 w 10000"/>
                  <a:gd name="connsiteY1187" fmla="*/ 8787 h 10000"/>
                  <a:gd name="connsiteX1188" fmla="*/ 7205 w 10000"/>
                  <a:gd name="connsiteY1188" fmla="*/ 8773 h 10000"/>
                  <a:gd name="connsiteX1189" fmla="*/ 7213 w 10000"/>
                  <a:gd name="connsiteY1189" fmla="*/ 8701 h 10000"/>
                  <a:gd name="connsiteX1190" fmla="*/ 7216 w 10000"/>
                  <a:gd name="connsiteY1190" fmla="*/ 8683 h 10000"/>
                  <a:gd name="connsiteX1191" fmla="*/ 7221 w 10000"/>
                  <a:gd name="connsiteY1191" fmla="*/ 8656 h 10000"/>
                  <a:gd name="connsiteX1192" fmla="*/ 7221 w 10000"/>
                  <a:gd name="connsiteY1192" fmla="*/ 8633 h 10000"/>
                  <a:gd name="connsiteX1193" fmla="*/ 7221 w 10000"/>
                  <a:gd name="connsiteY1193" fmla="*/ 8615 h 10000"/>
                  <a:gd name="connsiteX1194" fmla="*/ 7221 w 10000"/>
                  <a:gd name="connsiteY1194" fmla="*/ 8593 h 10000"/>
                  <a:gd name="connsiteX1195" fmla="*/ 7221 w 10000"/>
                  <a:gd name="connsiteY1195" fmla="*/ 8566 h 10000"/>
                  <a:gd name="connsiteX1196" fmla="*/ 7224 w 10000"/>
                  <a:gd name="connsiteY1196" fmla="*/ 8561 h 10000"/>
                  <a:gd name="connsiteX1197" fmla="*/ 7238 w 10000"/>
                  <a:gd name="connsiteY1197" fmla="*/ 8543 h 10000"/>
                  <a:gd name="connsiteX1198" fmla="*/ 7241 w 10000"/>
                  <a:gd name="connsiteY1198" fmla="*/ 8530 h 10000"/>
                  <a:gd name="connsiteX1199" fmla="*/ 7249 w 10000"/>
                  <a:gd name="connsiteY1199" fmla="*/ 8512 h 10000"/>
                  <a:gd name="connsiteX1200" fmla="*/ 7249 w 10000"/>
                  <a:gd name="connsiteY1200" fmla="*/ 8502 h 10000"/>
                  <a:gd name="connsiteX1201" fmla="*/ 7249 w 10000"/>
                  <a:gd name="connsiteY1201" fmla="*/ 8475 h 10000"/>
                  <a:gd name="connsiteX1202" fmla="*/ 7246 w 10000"/>
                  <a:gd name="connsiteY1202" fmla="*/ 8457 h 10000"/>
                  <a:gd name="connsiteX1203" fmla="*/ 7241 w 10000"/>
                  <a:gd name="connsiteY1203" fmla="*/ 8444 h 10000"/>
                  <a:gd name="connsiteX1204" fmla="*/ 7232 w 10000"/>
                  <a:gd name="connsiteY1204" fmla="*/ 8435 h 10000"/>
                  <a:gd name="connsiteX1205" fmla="*/ 7224 w 10000"/>
                  <a:gd name="connsiteY1205" fmla="*/ 8430 h 10000"/>
                  <a:gd name="connsiteX1206" fmla="*/ 7208 w 10000"/>
                  <a:gd name="connsiteY1206" fmla="*/ 8408 h 10000"/>
                  <a:gd name="connsiteX1207" fmla="*/ 7199 w 10000"/>
                  <a:gd name="connsiteY1207" fmla="*/ 8403 h 10000"/>
                  <a:gd name="connsiteX1208" fmla="*/ 7205 w 10000"/>
                  <a:gd name="connsiteY1208" fmla="*/ 8372 h 10000"/>
                  <a:gd name="connsiteX1209" fmla="*/ 7208 w 10000"/>
                  <a:gd name="connsiteY1209" fmla="*/ 8354 h 10000"/>
                  <a:gd name="connsiteX1210" fmla="*/ 7213 w 10000"/>
                  <a:gd name="connsiteY1210" fmla="*/ 8345 h 10000"/>
                  <a:gd name="connsiteX1211" fmla="*/ 7224 w 10000"/>
                  <a:gd name="connsiteY1211" fmla="*/ 8331 h 10000"/>
                  <a:gd name="connsiteX1212" fmla="*/ 7238 w 10000"/>
                  <a:gd name="connsiteY1212" fmla="*/ 8313 h 10000"/>
                  <a:gd name="connsiteX1213" fmla="*/ 7241 w 10000"/>
                  <a:gd name="connsiteY1213" fmla="*/ 8304 h 10000"/>
                  <a:gd name="connsiteX1214" fmla="*/ 7254 w 10000"/>
                  <a:gd name="connsiteY1214" fmla="*/ 8286 h 10000"/>
                  <a:gd name="connsiteX1215" fmla="*/ 7265 w 10000"/>
                  <a:gd name="connsiteY1215" fmla="*/ 8272 h 10000"/>
                  <a:gd name="connsiteX1216" fmla="*/ 7271 w 10000"/>
                  <a:gd name="connsiteY1216" fmla="*/ 8263 h 10000"/>
                  <a:gd name="connsiteX1217" fmla="*/ 7279 w 10000"/>
                  <a:gd name="connsiteY1217" fmla="*/ 8245 h 10000"/>
                  <a:gd name="connsiteX1218" fmla="*/ 7274 w 10000"/>
                  <a:gd name="connsiteY1218" fmla="*/ 8223 h 10000"/>
                  <a:gd name="connsiteX1219" fmla="*/ 7265 w 10000"/>
                  <a:gd name="connsiteY1219" fmla="*/ 8200 h 10000"/>
                  <a:gd name="connsiteX1220" fmla="*/ 7263 w 10000"/>
                  <a:gd name="connsiteY1220" fmla="*/ 8187 h 10000"/>
                  <a:gd name="connsiteX1221" fmla="*/ 7257 w 10000"/>
                  <a:gd name="connsiteY1221" fmla="*/ 8187 h 10000"/>
                  <a:gd name="connsiteX1222" fmla="*/ 7254 w 10000"/>
                  <a:gd name="connsiteY1222" fmla="*/ 8196 h 10000"/>
                  <a:gd name="connsiteX1223" fmla="*/ 7246 w 10000"/>
                  <a:gd name="connsiteY1223" fmla="*/ 8209 h 10000"/>
                  <a:gd name="connsiteX1224" fmla="*/ 7241 w 10000"/>
                  <a:gd name="connsiteY1224" fmla="*/ 8209 h 10000"/>
                  <a:gd name="connsiteX1225" fmla="*/ 7238 w 10000"/>
                  <a:gd name="connsiteY1225" fmla="*/ 8214 h 10000"/>
                  <a:gd name="connsiteX1226" fmla="*/ 7221 w 10000"/>
                  <a:gd name="connsiteY1226" fmla="*/ 8173 h 10000"/>
                  <a:gd name="connsiteX1227" fmla="*/ 7185 w 10000"/>
                  <a:gd name="connsiteY1227" fmla="*/ 8106 h 10000"/>
                  <a:gd name="connsiteX1228" fmla="*/ 7174 w 10000"/>
                  <a:gd name="connsiteY1228" fmla="*/ 8078 h 10000"/>
                  <a:gd name="connsiteX1229" fmla="*/ 7169 w 10000"/>
                  <a:gd name="connsiteY1229" fmla="*/ 8056 h 10000"/>
                  <a:gd name="connsiteX1230" fmla="*/ 7166 w 10000"/>
                  <a:gd name="connsiteY1230" fmla="*/ 8042 h 10000"/>
                  <a:gd name="connsiteX1231" fmla="*/ 7161 w 10000"/>
                  <a:gd name="connsiteY1231" fmla="*/ 8051 h 10000"/>
                  <a:gd name="connsiteX1232" fmla="*/ 7158 w 10000"/>
                  <a:gd name="connsiteY1232" fmla="*/ 8051 h 10000"/>
                  <a:gd name="connsiteX1233" fmla="*/ 7141 w 10000"/>
                  <a:gd name="connsiteY1233" fmla="*/ 8056 h 10000"/>
                  <a:gd name="connsiteX1234" fmla="*/ 7116 w 10000"/>
                  <a:gd name="connsiteY1234" fmla="*/ 8051 h 10000"/>
                  <a:gd name="connsiteX1235" fmla="*/ 7094 w 10000"/>
                  <a:gd name="connsiteY1235" fmla="*/ 8051 h 10000"/>
                  <a:gd name="connsiteX1236" fmla="*/ 7081 w 10000"/>
                  <a:gd name="connsiteY1236" fmla="*/ 8011 h 10000"/>
                  <a:gd name="connsiteX1237" fmla="*/ 7081 w 10000"/>
                  <a:gd name="connsiteY1237" fmla="*/ 8002 h 10000"/>
                  <a:gd name="connsiteX1238" fmla="*/ 7078 w 10000"/>
                  <a:gd name="connsiteY1238" fmla="*/ 7984 h 10000"/>
                  <a:gd name="connsiteX1239" fmla="*/ 7072 w 10000"/>
                  <a:gd name="connsiteY1239" fmla="*/ 7970 h 10000"/>
                  <a:gd name="connsiteX1240" fmla="*/ 7045 w 10000"/>
                  <a:gd name="connsiteY1240" fmla="*/ 7948 h 10000"/>
                  <a:gd name="connsiteX1241" fmla="*/ 7020 w 10000"/>
                  <a:gd name="connsiteY1241" fmla="*/ 7957 h 10000"/>
                  <a:gd name="connsiteX1242" fmla="*/ 7001 w 10000"/>
                  <a:gd name="connsiteY1242" fmla="*/ 7970 h 10000"/>
                  <a:gd name="connsiteX1243" fmla="*/ 6981 w 10000"/>
                  <a:gd name="connsiteY1243" fmla="*/ 7984 h 10000"/>
                  <a:gd name="connsiteX1244" fmla="*/ 6976 w 10000"/>
                  <a:gd name="connsiteY1244" fmla="*/ 7984 h 10000"/>
                  <a:gd name="connsiteX1245" fmla="*/ 6973 w 10000"/>
                  <a:gd name="connsiteY1245" fmla="*/ 7984 h 10000"/>
                  <a:gd name="connsiteX1246" fmla="*/ 6959 w 10000"/>
                  <a:gd name="connsiteY1246" fmla="*/ 7984 h 10000"/>
                  <a:gd name="connsiteX1247" fmla="*/ 6948 w 10000"/>
                  <a:gd name="connsiteY1247" fmla="*/ 7961 h 10000"/>
                  <a:gd name="connsiteX1248" fmla="*/ 6934 w 10000"/>
                  <a:gd name="connsiteY1248" fmla="*/ 7943 h 10000"/>
                  <a:gd name="connsiteX1249" fmla="*/ 6932 w 10000"/>
                  <a:gd name="connsiteY1249" fmla="*/ 7943 h 10000"/>
                  <a:gd name="connsiteX1250" fmla="*/ 6918 w 10000"/>
                  <a:gd name="connsiteY1250" fmla="*/ 7961 h 10000"/>
                  <a:gd name="connsiteX1251" fmla="*/ 6904 w 10000"/>
                  <a:gd name="connsiteY1251" fmla="*/ 7975 h 10000"/>
                  <a:gd name="connsiteX1252" fmla="*/ 6896 w 10000"/>
                  <a:gd name="connsiteY1252" fmla="*/ 7997 h 10000"/>
                  <a:gd name="connsiteX1253" fmla="*/ 6887 w 10000"/>
                  <a:gd name="connsiteY1253" fmla="*/ 8002 h 10000"/>
                  <a:gd name="connsiteX1254" fmla="*/ 6879 w 10000"/>
                  <a:gd name="connsiteY1254" fmla="*/ 8011 h 10000"/>
                  <a:gd name="connsiteX1255" fmla="*/ 6868 w 10000"/>
                  <a:gd name="connsiteY1255" fmla="*/ 8015 h 10000"/>
                  <a:gd name="connsiteX1256" fmla="*/ 6852 w 10000"/>
                  <a:gd name="connsiteY1256" fmla="*/ 8024 h 10000"/>
                  <a:gd name="connsiteX1257" fmla="*/ 6813 w 10000"/>
                  <a:gd name="connsiteY1257" fmla="*/ 8042 h 10000"/>
                  <a:gd name="connsiteX1258" fmla="*/ 6780 w 10000"/>
                  <a:gd name="connsiteY1258" fmla="*/ 8065 h 10000"/>
                  <a:gd name="connsiteX1259" fmla="*/ 6763 w 10000"/>
                  <a:gd name="connsiteY1259" fmla="*/ 8078 h 10000"/>
                  <a:gd name="connsiteX1260" fmla="*/ 6755 w 10000"/>
                  <a:gd name="connsiteY1260" fmla="*/ 8088 h 10000"/>
                  <a:gd name="connsiteX1261" fmla="*/ 6716 w 10000"/>
                  <a:gd name="connsiteY1261" fmla="*/ 8119 h 10000"/>
                  <a:gd name="connsiteX1262" fmla="*/ 6711 w 10000"/>
                  <a:gd name="connsiteY1262" fmla="*/ 8128 h 10000"/>
                  <a:gd name="connsiteX1263" fmla="*/ 6711 w 10000"/>
                  <a:gd name="connsiteY1263" fmla="*/ 8169 h 10000"/>
                  <a:gd name="connsiteX1264" fmla="*/ 6711 w 10000"/>
                  <a:gd name="connsiteY1264" fmla="*/ 8173 h 10000"/>
                  <a:gd name="connsiteX1265" fmla="*/ 6716 w 10000"/>
                  <a:gd name="connsiteY1265" fmla="*/ 8200 h 10000"/>
                  <a:gd name="connsiteX1266" fmla="*/ 6708 w 10000"/>
                  <a:gd name="connsiteY1266" fmla="*/ 8223 h 10000"/>
                  <a:gd name="connsiteX1267" fmla="*/ 6708 w 10000"/>
                  <a:gd name="connsiteY1267" fmla="*/ 8236 h 10000"/>
                  <a:gd name="connsiteX1268" fmla="*/ 6708 w 10000"/>
                  <a:gd name="connsiteY1268" fmla="*/ 8272 h 10000"/>
                  <a:gd name="connsiteX1269" fmla="*/ 6711 w 10000"/>
                  <a:gd name="connsiteY1269" fmla="*/ 8290 h 10000"/>
                  <a:gd name="connsiteX1270" fmla="*/ 6716 w 10000"/>
                  <a:gd name="connsiteY1270" fmla="*/ 8304 h 10000"/>
                  <a:gd name="connsiteX1271" fmla="*/ 6711 w 10000"/>
                  <a:gd name="connsiteY1271" fmla="*/ 8313 h 10000"/>
                  <a:gd name="connsiteX1272" fmla="*/ 6683 w 10000"/>
                  <a:gd name="connsiteY1272" fmla="*/ 8318 h 10000"/>
                  <a:gd name="connsiteX1273" fmla="*/ 6661 w 10000"/>
                  <a:gd name="connsiteY1273" fmla="*/ 8327 h 10000"/>
                  <a:gd name="connsiteX1274" fmla="*/ 6631 w 10000"/>
                  <a:gd name="connsiteY1274" fmla="*/ 8327 h 10000"/>
                  <a:gd name="connsiteX1275" fmla="*/ 6611 w 10000"/>
                  <a:gd name="connsiteY1275" fmla="*/ 8327 h 10000"/>
                  <a:gd name="connsiteX1276" fmla="*/ 6598 w 10000"/>
                  <a:gd name="connsiteY1276" fmla="*/ 8327 h 10000"/>
                  <a:gd name="connsiteX1277" fmla="*/ 6595 w 10000"/>
                  <a:gd name="connsiteY1277" fmla="*/ 8340 h 10000"/>
                  <a:gd name="connsiteX1278" fmla="*/ 6587 w 10000"/>
                  <a:gd name="connsiteY1278" fmla="*/ 8358 h 10000"/>
                  <a:gd name="connsiteX1279" fmla="*/ 6578 w 10000"/>
                  <a:gd name="connsiteY1279" fmla="*/ 8408 h 10000"/>
                  <a:gd name="connsiteX1280" fmla="*/ 6578 w 10000"/>
                  <a:gd name="connsiteY1280" fmla="*/ 8421 h 10000"/>
                  <a:gd name="connsiteX1281" fmla="*/ 6578 w 10000"/>
                  <a:gd name="connsiteY1281" fmla="*/ 8430 h 10000"/>
                  <a:gd name="connsiteX1282" fmla="*/ 6573 w 10000"/>
                  <a:gd name="connsiteY1282" fmla="*/ 8435 h 10000"/>
                  <a:gd name="connsiteX1283" fmla="*/ 6556 w 10000"/>
                  <a:gd name="connsiteY1283" fmla="*/ 8435 h 10000"/>
                  <a:gd name="connsiteX1284" fmla="*/ 6545 w 10000"/>
                  <a:gd name="connsiteY1284" fmla="*/ 8435 h 10000"/>
                  <a:gd name="connsiteX1285" fmla="*/ 6523 w 10000"/>
                  <a:gd name="connsiteY1285" fmla="*/ 8435 h 10000"/>
                  <a:gd name="connsiteX1286" fmla="*/ 6493 w 10000"/>
                  <a:gd name="connsiteY1286" fmla="*/ 8430 h 10000"/>
                  <a:gd name="connsiteX1287" fmla="*/ 6490 w 10000"/>
                  <a:gd name="connsiteY1287" fmla="*/ 8430 h 10000"/>
                  <a:gd name="connsiteX1288" fmla="*/ 6485 w 10000"/>
                  <a:gd name="connsiteY1288" fmla="*/ 8444 h 10000"/>
                  <a:gd name="connsiteX1289" fmla="*/ 6465 w 10000"/>
                  <a:gd name="connsiteY1289" fmla="*/ 8475 h 10000"/>
                  <a:gd name="connsiteX1290" fmla="*/ 6451 w 10000"/>
                  <a:gd name="connsiteY1290" fmla="*/ 8498 h 10000"/>
                  <a:gd name="connsiteX1291" fmla="*/ 6435 w 10000"/>
                  <a:gd name="connsiteY1291" fmla="*/ 8525 h 10000"/>
                  <a:gd name="connsiteX1292" fmla="*/ 6421 w 10000"/>
                  <a:gd name="connsiteY1292" fmla="*/ 8539 h 10000"/>
                  <a:gd name="connsiteX1293" fmla="*/ 6410 w 10000"/>
                  <a:gd name="connsiteY1293" fmla="*/ 8561 h 10000"/>
                  <a:gd name="connsiteX1294" fmla="*/ 6402 w 10000"/>
                  <a:gd name="connsiteY1294" fmla="*/ 8575 h 10000"/>
                  <a:gd name="connsiteX1295" fmla="*/ 6402 w 10000"/>
                  <a:gd name="connsiteY1295" fmla="*/ 8593 h 10000"/>
                  <a:gd name="connsiteX1296" fmla="*/ 6402 w 10000"/>
                  <a:gd name="connsiteY1296" fmla="*/ 8620 h 10000"/>
                  <a:gd name="connsiteX1297" fmla="*/ 6405 w 10000"/>
                  <a:gd name="connsiteY1297" fmla="*/ 8660 h 10000"/>
                  <a:gd name="connsiteX1298" fmla="*/ 6405 w 10000"/>
                  <a:gd name="connsiteY1298" fmla="*/ 8674 h 10000"/>
                  <a:gd name="connsiteX1299" fmla="*/ 6405 w 10000"/>
                  <a:gd name="connsiteY1299" fmla="*/ 8683 h 10000"/>
                  <a:gd name="connsiteX1300" fmla="*/ 6405 w 10000"/>
                  <a:gd name="connsiteY1300" fmla="*/ 8687 h 10000"/>
                  <a:gd name="connsiteX1301" fmla="*/ 6405 w 10000"/>
                  <a:gd name="connsiteY1301" fmla="*/ 8696 h 10000"/>
                  <a:gd name="connsiteX1302" fmla="*/ 6388 w 10000"/>
                  <a:gd name="connsiteY1302" fmla="*/ 8733 h 10000"/>
                  <a:gd name="connsiteX1303" fmla="*/ 6369 w 10000"/>
                  <a:gd name="connsiteY1303" fmla="*/ 8746 h 10000"/>
                  <a:gd name="connsiteX1304" fmla="*/ 6333 w 10000"/>
                  <a:gd name="connsiteY1304" fmla="*/ 8773 h 10000"/>
                  <a:gd name="connsiteX1305" fmla="*/ 6313 w 10000"/>
                  <a:gd name="connsiteY1305" fmla="*/ 8787 h 10000"/>
                  <a:gd name="connsiteX1306" fmla="*/ 6291 w 10000"/>
                  <a:gd name="connsiteY1306" fmla="*/ 8805 h 10000"/>
                  <a:gd name="connsiteX1307" fmla="*/ 6280 w 10000"/>
                  <a:gd name="connsiteY1307" fmla="*/ 8814 h 10000"/>
                  <a:gd name="connsiteX1308" fmla="*/ 6250 w 10000"/>
                  <a:gd name="connsiteY1308" fmla="*/ 8805 h 10000"/>
                  <a:gd name="connsiteX1309" fmla="*/ 6233 w 10000"/>
                  <a:gd name="connsiteY1309" fmla="*/ 8805 h 10000"/>
                  <a:gd name="connsiteX1310" fmla="*/ 6220 w 10000"/>
                  <a:gd name="connsiteY1310" fmla="*/ 8805 h 10000"/>
                  <a:gd name="connsiteX1311" fmla="*/ 6200 w 10000"/>
                  <a:gd name="connsiteY1311" fmla="*/ 8805 h 10000"/>
                  <a:gd name="connsiteX1312" fmla="*/ 6184 w 10000"/>
                  <a:gd name="connsiteY1312" fmla="*/ 8805 h 10000"/>
                  <a:gd name="connsiteX1313" fmla="*/ 6716 w 10000"/>
                  <a:gd name="connsiteY1313" fmla="*/ 6653 h 10000"/>
                  <a:gd name="connsiteX1314" fmla="*/ 6747 w 10000"/>
                  <a:gd name="connsiteY1314" fmla="*/ 6856 h 10000"/>
                  <a:gd name="connsiteX1315" fmla="*/ 6747 w 10000"/>
                  <a:gd name="connsiteY1315" fmla="*/ 6910 h 10000"/>
                  <a:gd name="connsiteX1316" fmla="*/ 6727 w 10000"/>
                  <a:gd name="connsiteY1316" fmla="*/ 6960 h 10000"/>
                  <a:gd name="connsiteX1317" fmla="*/ 6675 w 10000"/>
                  <a:gd name="connsiteY1317" fmla="*/ 7041 h 10000"/>
                  <a:gd name="connsiteX1318" fmla="*/ 6675 w 10000"/>
                  <a:gd name="connsiteY1318" fmla="*/ 7158 h 10000"/>
                  <a:gd name="connsiteX1319" fmla="*/ 6683 w 10000"/>
                  <a:gd name="connsiteY1319" fmla="*/ 7199 h 10000"/>
                  <a:gd name="connsiteX1320" fmla="*/ 6703 w 10000"/>
                  <a:gd name="connsiteY1320" fmla="*/ 7212 h 10000"/>
                  <a:gd name="connsiteX1321" fmla="*/ 6749 w 10000"/>
                  <a:gd name="connsiteY1321" fmla="*/ 7050 h 10000"/>
                  <a:gd name="connsiteX1322" fmla="*/ 6772 w 10000"/>
                  <a:gd name="connsiteY1322" fmla="*/ 6987 h 10000"/>
                  <a:gd name="connsiteX1323" fmla="*/ 6871 w 10000"/>
                  <a:gd name="connsiteY1323" fmla="*/ 6748 h 10000"/>
                  <a:gd name="connsiteX1324" fmla="*/ 6912 w 10000"/>
                  <a:gd name="connsiteY1324" fmla="*/ 6581 h 10000"/>
                  <a:gd name="connsiteX1325" fmla="*/ 6912 w 10000"/>
                  <a:gd name="connsiteY1325" fmla="*/ 6567 h 10000"/>
                  <a:gd name="connsiteX1326" fmla="*/ 6827 w 10000"/>
                  <a:gd name="connsiteY1326" fmla="*/ 6631 h 10000"/>
                  <a:gd name="connsiteX1327" fmla="*/ 6184 w 10000"/>
                  <a:gd name="connsiteY1327" fmla="*/ 8805 h 10000"/>
                  <a:gd name="connsiteX0" fmla="*/ 6184 w 10000"/>
                  <a:gd name="connsiteY0" fmla="*/ 8805 h 10000"/>
                  <a:gd name="connsiteX1" fmla="*/ 6175 w 10000"/>
                  <a:gd name="connsiteY1" fmla="*/ 8800 h 10000"/>
                  <a:gd name="connsiteX2" fmla="*/ 6167 w 10000"/>
                  <a:gd name="connsiteY2" fmla="*/ 8832 h 10000"/>
                  <a:gd name="connsiteX3" fmla="*/ 6167 w 10000"/>
                  <a:gd name="connsiteY3" fmla="*/ 8845 h 10000"/>
                  <a:gd name="connsiteX4" fmla="*/ 6140 w 10000"/>
                  <a:gd name="connsiteY4" fmla="*/ 8877 h 10000"/>
                  <a:gd name="connsiteX5" fmla="*/ 6098 w 10000"/>
                  <a:gd name="connsiteY5" fmla="*/ 8904 h 10000"/>
                  <a:gd name="connsiteX6" fmla="*/ 6090 w 10000"/>
                  <a:gd name="connsiteY6" fmla="*/ 8904 h 10000"/>
                  <a:gd name="connsiteX7" fmla="*/ 6082 w 10000"/>
                  <a:gd name="connsiteY7" fmla="*/ 8904 h 10000"/>
                  <a:gd name="connsiteX8" fmla="*/ 6082 w 10000"/>
                  <a:gd name="connsiteY8" fmla="*/ 8958 h 10000"/>
                  <a:gd name="connsiteX9" fmla="*/ 6082 w 10000"/>
                  <a:gd name="connsiteY9" fmla="*/ 8963 h 10000"/>
                  <a:gd name="connsiteX10" fmla="*/ 6079 w 10000"/>
                  <a:gd name="connsiteY10" fmla="*/ 9012 h 10000"/>
                  <a:gd name="connsiteX11" fmla="*/ 6073 w 10000"/>
                  <a:gd name="connsiteY11" fmla="*/ 9066 h 10000"/>
                  <a:gd name="connsiteX12" fmla="*/ 6073 w 10000"/>
                  <a:gd name="connsiteY12" fmla="*/ 9120 h 10000"/>
                  <a:gd name="connsiteX13" fmla="*/ 6073 w 10000"/>
                  <a:gd name="connsiteY13" fmla="*/ 9147 h 10000"/>
                  <a:gd name="connsiteX14" fmla="*/ 6073 w 10000"/>
                  <a:gd name="connsiteY14" fmla="*/ 9197 h 10000"/>
                  <a:gd name="connsiteX15" fmla="*/ 6068 w 10000"/>
                  <a:gd name="connsiteY15" fmla="*/ 9233 h 10000"/>
                  <a:gd name="connsiteX16" fmla="*/ 6065 w 10000"/>
                  <a:gd name="connsiteY16" fmla="*/ 9301 h 10000"/>
                  <a:gd name="connsiteX17" fmla="*/ 6065 w 10000"/>
                  <a:gd name="connsiteY17" fmla="*/ 9350 h 10000"/>
                  <a:gd name="connsiteX18" fmla="*/ 6060 w 10000"/>
                  <a:gd name="connsiteY18" fmla="*/ 9382 h 10000"/>
                  <a:gd name="connsiteX19" fmla="*/ 6060 w 10000"/>
                  <a:gd name="connsiteY19" fmla="*/ 9409 h 10000"/>
                  <a:gd name="connsiteX20" fmla="*/ 6051 w 10000"/>
                  <a:gd name="connsiteY20" fmla="*/ 9423 h 10000"/>
                  <a:gd name="connsiteX21" fmla="*/ 6049 w 10000"/>
                  <a:gd name="connsiteY21" fmla="*/ 9436 h 10000"/>
                  <a:gd name="connsiteX22" fmla="*/ 6035 w 10000"/>
                  <a:gd name="connsiteY22" fmla="*/ 9450 h 10000"/>
                  <a:gd name="connsiteX23" fmla="*/ 6026 w 10000"/>
                  <a:gd name="connsiteY23" fmla="*/ 9459 h 10000"/>
                  <a:gd name="connsiteX24" fmla="*/ 6018 w 10000"/>
                  <a:gd name="connsiteY24" fmla="*/ 9445 h 10000"/>
                  <a:gd name="connsiteX25" fmla="*/ 6007 w 10000"/>
                  <a:gd name="connsiteY25" fmla="*/ 9409 h 10000"/>
                  <a:gd name="connsiteX26" fmla="*/ 5985 w 10000"/>
                  <a:gd name="connsiteY26" fmla="*/ 9369 h 10000"/>
                  <a:gd name="connsiteX27" fmla="*/ 5969 w 10000"/>
                  <a:gd name="connsiteY27" fmla="*/ 9332 h 10000"/>
                  <a:gd name="connsiteX28" fmla="*/ 5955 w 10000"/>
                  <a:gd name="connsiteY28" fmla="*/ 9314 h 10000"/>
                  <a:gd name="connsiteX29" fmla="*/ 5952 w 10000"/>
                  <a:gd name="connsiteY29" fmla="*/ 9305 h 10000"/>
                  <a:gd name="connsiteX30" fmla="*/ 5935 w 10000"/>
                  <a:gd name="connsiteY30" fmla="*/ 9305 h 10000"/>
                  <a:gd name="connsiteX31" fmla="*/ 5922 w 10000"/>
                  <a:gd name="connsiteY31" fmla="*/ 9319 h 10000"/>
                  <a:gd name="connsiteX32" fmla="*/ 5913 w 10000"/>
                  <a:gd name="connsiteY32" fmla="*/ 9328 h 10000"/>
                  <a:gd name="connsiteX33" fmla="*/ 5905 w 10000"/>
                  <a:gd name="connsiteY33" fmla="*/ 9332 h 10000"/>
                  <a:gd name="connsiteX34" fmla="*/ 5897 w 10000"/>
                  <a:gd name="connsiteY34" fmla="*/ 9350 h 10000"/>
                  <a:gd name="connsiteX35" fmla="*/ 5875 w 10000"/>
                  <a:gd name="connsiteY35" fmla="*/ 9364 h 10000"/>
                  <a:gd name="connsiteX36" fmla="*/ 5850 w 10000"/>
                  <a:gd name="connsiteY36" fmla="*/ 9391 h 10000"/>
                  <a:gd name="connsiteX37" fmla="*/ 5833 w 10000"/>
                  <a:gd name="connsiteY37" fmla="*/ 9405 h 10000"/>
                  <a:gd name="connsiteX38" fmla="*/ 5822 w 10000"/>
                  <a:gd name="connsiteY38" fmla="*/ 9409 h 10000"/>
                  <a:gd name="connsiteX39" fmla="*/ 5800 w 10000"/>
                  <a:gd name="connsiteY39" fmla="*/ 9423 h 10000"/>
                  <a:gd name="connsiteX40" fmla="*/ 5784 w 10000"/>
                  <a:gd name="connsiteY40" fmla="*/ 9436 h 10000"/>
                  <a:gd name="connsiteX41" fmla="*/ 5767 w 10000"/>
                  <a:gd name="connsiteY41" fmla="*/ 9450 h 10000"/>
                  <a:gd name="connsiteX42" fmla="*/ 5751 w 10000"/>
                  <a:gd name="connsiteY42" fmla="*/ 9463 h 10000"/>
                  <a:gd name="connsiteX43" fmla="*/ 5745 w 10000"/>
                  <a:gd name="connsiteY43" fmla="*/ 9472 h 10000"/>
                  <a:gd name="connsiteX44" fmla="*/ 5751 w 10000"/>
                  <a:gd name="connsiteY44" fmla="*/ 9477 h 10000"/>
                  <a:gd name="connsiteX45" fmla="*/ 5762 w 10000"/>
                  <a:gd name="connsiteY45" fmla="*/ 9504 h 10000"/>
                  <a:gd name="connsiteX46" fmla="*/ 5767 w 10000"/>
                  <a:gd name="connsiteY46" fmla="*/ 9526 h 10000"/>
                  <a:gd name="connsiteX47" fmla="*/ 5784 w 10000"/>
                  <a:gd name="connsiteY47" fmla="*/ 9576 h 10000"/>
                  <a:gd name="connsiteX48" fmla="*/ 5797 w 10000"/>
                  <a:gd name="connsiteY48" fmla="*/ 9603 h 10000"/>
                  <a:gd name="connsiteX49" fmla="*/ 5808 w 10000"/>
                  <a:gd name="connsiteY49" fmla="*/ 9644 h 10000"/>
                  <a:gd name="connsiteX50" fmla="*/ 5822 w 10000"/>
                  <a:gd name="connsiteY50" fmla="*/ 9671 h 10000"/>
                  <a:gd name="connsiteX51" fmla="*/ 5825 w 10000"/>
                  <a:gd name="connsiteY51" fmla="*/ 9684 h 10000"/>
                  <a:gd name="connsiteX52" fmla="*/ 5831 w 10000"/>
                  <a:gd name="connsiteY52" fmla="*/ 9684 h 10000"/>
                  <a:gd name="connsiteX53" fmla="*/ 5825 w 10000"/>
                  <a:gd name="connsiteY53" fmla="*/ 9698 h 10000"/>
                  <a:gd name="connsiteX54" fmla="*/ 5806 w 10000"/>
                  <a:gd name="connsiteY54" fmla="*/ 9725 h 10000"/>
                  <a:gd name="connsiteX55" fmla="*/ 5792 w 10000"/>
                  <a:gd name="connsiteY55" fmla="*/ 9738 h 10000"/>
                  <a:gd name="connsiteX56" fmla="*/ 5737 w 10000"/>
                  <a:gd name="connsiteY56" fmla="*/ 9793 h 10000"/>
                  <a:gd name="connsiteX57" fmla="*/ 5728 w 10000"/>
                  <a:gd name="connsiteY57" fmla="*/ 9806 h 10000"/>
                  <a:gd name="connsiteX58" fmla="*/ 5712 w 10000"/>
                  <a:gd name="connsiteY58" fmla="*/ 9815 h 10000"/>
                  <a:gd name="connsiteX59" fmla="*/ 5690 w 10000"/>
                  <a:gd name="connsiteY59" fmla="*/ 9838 h 10000"/>
                  <a:gd name="connsiteX60" fmla="*/ 5679 w 10000"/>
                  <a:gd name="connsiteY60" fmla="*/ 9842 h 10000"/>
                  <a:gd name="connsiteX61" fmla="*/ 5665 w 10000"/>
                  <a:gd name="connsiteY61" fmla="*/ 9842 h 10000"/>
                  <a:gd name="connsiteX62" fmla="*/ 5648 w 10000"/>
                  <a:gd name="connsiteY62" fmla="*/ 9851 h 10000"/>
                  <a:gd name="connsiteX63" fmla="*/ 5621 w 10000"/>
                  <a:gd name="connsiteY63" fmla="*/ 9892 h 10000"/>
                  <a:gd name="connsiteX64" fmla="*/ 5544 w 10000"/>
                  <a:gd name="connsiteY64" fmla="*/ 9946 h 10000"/>
                  <a:gd name="connsiteX65" fmla="*/ 5406 w 10000"/>
                  <a:gd name="connsiteY65" fmla="*/ 10000 h 10000"/>
                  <a:gd name="connsiteX66" fmla="*/ 5350 w 10000"/>
                  <a:gd name="connsiteY66" fmla="*/ 9986 h 10000"/>
                  <a:gd name="connsiteX67" fmla="*/ 5342 w 10000"/>
                  <a:gd name="connsiteY67" fmla="*/ 9950 h 10000"/>
                  <a:gd name="connsiteX68" fmla="*/ 5342 w 10000"/>
                  <a:gd name="connsiteY68" fmla="*/ 9932 h 10000"/>
                  <a:gd name="connsiteX69" fmla="*/ 5342 w 10000"/>
                  <a:gd name="connsiteY69" fmla="*/ 9923 h 10000"/>
                  <a:gd name="connsiteX70" fmla="*/ 5342 w 10000"/>
                  <a:gd name="connsiteY70" fmla="*/ 9919 h 10000"/>
                  <a:gd name="connsiteX71" fmla="*/ 5348 w 10000"/>
                  <a:gd name="connsiteY71" fmla="*/ 9919 h 10000"/>
                  <a:gd name="connsiteX72" fmla="*/ 5348 w 10000"/>
                  <a:gd name="connsiteY72" fmla="*/ 9910 h 10000"/>
                  <a:gd name="connsiteX73" fmla="*/ 5350 w 10000"/>
                  <a:gd name="connsiteY73" fmla="*/ 9910 h 10000"/>
                  <a:gd name="connsiteX74" fmla="*/ 5350 w 10000"/>
                  <a:gd name="connsiteY74" fmla="*/ 9905 h 10000"/>
                  <a:gd name="connsiteX75" fmla="*/ 5356 w 10000"/>
                  <a:gd name="connsiteY75" fmla="*/ 9905 h 10000"/>
                  <a:gd name="connsiteX76" fmla="*/ 5356 w 10000"/>
                  <a:gd name="connsiteY76" fmla="*/ 9896 h 10000"/>
                  <a:gd name="connsiteX77" fmla="*/ 5359 w 10000"/>
                  <a:gd name="connsiteY77" fmla="*/ 9896 h 10000"/>
                  <a:gd name="connsiteX78" fmla="*/ 5359 w 10000"/>
                  <a:gd name="connsiteY78" fmla="*/ 9892 h 10000"/>
                  <a:gd name="connsiteX79" fmla="*/ 5364 w 10000"/>
                  <a:gd name="connsiteY79" fmla="*/ 9892 h 10000"/>
                  <a:gd name="connsiteX80" fmla="*/ 5364 w 10000"/>
                  <a:gd name="connsiteY80" fmla="*/ 9883 h 10000"/>
                  <a:gd name="connsiteX81" fmla="*/ 5359 w 10000"/>
                  <a:gd name="connsiteY81" fmla="*/ 9883 h 10000"/>
                  <a:gd name="connsiteX82" fmla="*/ 5359 w 10000"/>
                  <a:gd name="connsiteY82" fmla="*/ 9878 h 10000"/>
                  <a:gd name="connsiteX83" fmla="*/ 5359 w 10000"/>
                  <a:gd name="connsiteY83" fmla="*/ 9869 h 10000"/>
                  <a:gd name="connsiteX84" fmla="*/ 5356 w 10000"/>
                  <a:gd name="connsiteY84" fmla="*/ 9869 h 10000"/>
                  <a:gd name="connsiteX85" fmla="*/ 5356 w 10000"/>
                  <a:gd name="connsiteY85" fmla="*/ 9865 h 10000"/>
                  <a:gd name="connsiteX86" fmla="*/ 5350 w 10000"/>
                  <a:gd name="connsiteY86" fmla="*/ 9865 h 10000"/>
                  <a:gd name="connsiteX87" fmla="*/ 5350 w 10000"/>
                  <a:gd name="connsiteY87" fmla="*/ 9856 h 10000"/>
                  <a:gd name="connsiteX88" fmla="*/ 5348 w 10000"/>
                  <a:gd name="connsiteY88" fmla="*/ 9856 h 10000"/>
                  <a:gd name="connsiteX89" fmla="*/ 5348 w 10000"/>
                  <a:gd name="connsiteY89" fmla="*/ 9851 h 10000"/>
                  <a:gd name="connsiteX90" fmla="*/ 5348 w 10000"/>
                  <a:gd name="connsiteY90" fmla="*/ 9842 h 10000"/>
                  <a:gd name="connsiteX91" fmla="*/ 5348 w 10000"/>
                  <a:gd name="connsiteY91" fmla="*/ 9838 h 10000"/>
                  <a:gd name="connsiteX92" fmla="*/ 5348 w 10000"/>
                  <a:gd name="connsiteY92" fmla="*/ 9829 h 10000"/>
                  <a:gd name="connsiteX93" fmla="*/ 5348 w 10000"/>
                  <a:gd name="connsiteY93" fmla="*/ 9820 h 10000"/>
                  <a:gd name="connsiteX94" fmla="*/ 5348 w 10000"/>
                  <a:gd name="connsiteY94" fmla="*/ 9815 h 10000"/>
                  <a:gd name="connsiteX95" fmla="*/ 5348 w 10000"/>
                  <a:gd name="connsiteY95" fmla="*/ 9806 h 10000"/>
                  <a:gd name="connsiteX96" fmla="*/ 5350 w 10000"/>
                  <a:gd name="connsiteY96" fmla="*/ 9806 h 10000"/>
                  <a:gd name="connsiteX97" fmla="*/ 5350 w 10000"/>
                  <a:gd name="connsiteY97" fmla="*/ 9802 h 10000"/>
                  <a:gd name="connsiteX98" fmla="*/ 5350 w 10000"/>
                  <a:gd name="connsiteY98" fmla="*/ 9793 h 10000"/>
                  <a:gd name="connsiteX99" fmla="*/ 5356 w 10000"/>
                  <a:gd name="connsiteY99" fmla="*/ 9788 h 10000"/>
                  <a:gd name="connsiteX100" fmla="*/ 5356 w 10000"/>
                  <a:gd name="connsiteY100" fmla="*/ 9779 h 10000"/>
                  <a:gd name="connsiteX101" fmla="*/ 5359 w 10000"/>
                  <a:gd name="connsiteY101" fmla="*/ 9779 h 10000"/>
                  <a:gd name="connsiteX102" fmla="*/ 5359 w 10000"/>
                  <a:gd name="connsiteY102" fmla="*/ 9774 h 10000"/>
                  <a:gd name="connsiteX103" fmla="*/ 5364 w 10000"/>
                  <a:gd name="connsiteY103" fmla="*/ 9765 h 10000"/>
                  <a:gd name="connsiteX104" fmla="*/ 5397 w 10000"/>
                  <a:gd name="connsiteY104" fmla="*/ 9698 h 10000"/>
                  <a:gd name="connsiteX105" fmla="*/ 5397 w 10000"/>
                  <a:gd name="connsiteY105" fmla="*/ 9662 h 10000"/>
                  <a:gd name="connsiteX106" fmla="*/ 5381 w 10000"/>
                  <a:gd name="connsiteY106" fmla="*/ 9648 h 10000"/>
                  <a:gd name="connsiteX107" fmla="*/ 5381 w 10000"/>
                  <a:gd name="connsiteY107" fmla="*/ 9608 h 10000"/>
                  <a:gd name="connsiteX108" fmla="*/ 5400 w 10000"/>
                  <a:gd name="connsiteY108" fmla="*/ 9590 h 10000"/>
                  <a:gd name="connsiteX109" fmla="*/ 5392 w 10000"/>
                  <a:gd name="connsiteY109" fmla="*/ 9553 h 10000"/>
                  <a:gd name="connsiteX110" fmla="*/ 5375 w 10000"/>
                  <a:gd name="connsiteY110" fmla="*/ 9526 h 10000"/>
                  <a:gd name="connsiteX111" fmla="*/ 5350 w 10000"/>
                  <a:gd name="connsiteY111" fmla="*/ 9504 h 10000"/>
                  <a:gd name="connsiteX112" fmla="*/ 5323 w 10000"/>
                  <a:gd name="connsiteY112" fmla="*/ 9562 h 10000"/>
                  <a:gd name="connsiteX113" fmla="*/ 5309 w 10000"/>
                  <a:gd name="connsiteY113" fmla="*/ 9535 h 10000"/>
                  <a:gd name="connsiteX114" fmla="*/ 5312 w 10000"/>
                  <a:gd name="connsiteY114" fmla="*/ 9436 h 10000"/>
                  <a:gd name="connsiteX115" fmla="*/ 5276 w 10000"/>
                  <a:gd name="connsiteY115" fmla="*/ 9409 h 10000"/>
                  <a:gd name="connsiteX116" fmla="*/ 5270 w 10000"/>
                  <a:gd name="connsiteY116" fmla="*/ 9418 h 10000"/>
                  <a:gd name="connsiteX117" fmla="*/ 5259 w 10000"/>
                  <a:gd name="connsiteY117" fmla="*/ 9423 h 10000"/>
                  <a:gd name="connsiteX118" fmla="*/ 5243 w 10000"/>
                  <a:gd name="connsiteY118" fmla="*/ 9445 h 10000"/>
                  <a:gd name="connsiteX119" fmla="*/ 5229 w 10000"/>
                  <a:gd name="connsiteY119" fmla="*/ 9450 h 10000"/>
                  <a:gd name="connsiteX120" fmla="*/ 5221 w 10000"/>
                  <a:gd name="connsiteY120" fmla="*/ 9459 h 10000"/>
                  <a:gd name="connsiteX121" fmla="*/ 5199 w 10000"/>
                  <a:gd name="connsiteY121" fmla="*/ 9463 h 10000"/>
                  <a:gd name="connsiteX122" fmla="*/ 5179 w 10000"/>
                  <a:gd name="connsiteY122" fmla="*/ 9463 h 10000"/>
                  <a:gd name="connsiteX123" fmla="*/ 5166 w 10000"/>
                  <a:gd name="connsiteY123" fmla="*/ 9450 h 10000"/>
                  <a:gd name="connsiteX124" fmla="*/ 5155 w 10000"/>
                  <a:gd name="connsiteY124" fmla="*/ 9432 h 10000"/>
                  <a:gd name="connsiteX125" fmla="*/ 5149 w 10000"/>
                  <a:gd name="connsiteY125" fmla="*/ 9432 h 10000"/>
                  <a:gd name="connsiteX126" fmla="*/ 5146 w 10000"/>
                  <a:gd name="connsiteY126" fmla="*/ 9432 h 10000"/>
                  <a:gd name="connsiteX127" fmla="*/ 5146 w 10000"/>
                  <a:gd name="connsiteY127" fmla="*/ 9436 h 10000"/>
                  <a:gd name="connsiteX128" fmla="*/ 5132 w 10000"/>
                  <a:gd name="connsiteY128" fmla="*/ 9445 h 10000"/>
                  <a:gd name="connsiteX129" fmla="*/ 5124 w 10000"/>
                  <a:gd name="connsiteY129" fmla="*/ 9463 h 10000"/>
                  <a:gd name="connsiteX130" fmla="*/ 5119 w 10000"/>
                  <a:gd name="connsiteY130" fmla="*/ 9472 h 10000"/>
                  <a:gd name="connsiteX131" fmla="*/ 5094 w 10000"/>
                  <a:gd name="connsiteY131" fmla="*/ 9486 h 10000"/>
                  <a:gd name="connsiteX132" fmla="*/ 5075 w 10000"/>
                  <a:gd name="connsiteY132" fmla="*/ 9490 h 10000"/>
                  <a:gd name="connsiteX133" fmla="*/ 5058 w 10000"/>
                  <a:gd name="connsiteY133" fmla="*/ 9499 h 10000"/>
                  <a:gd name="connsiteX134" fmla="*/ 5028 w 10000"/>
                  <a:gd name="connsiteY134" fmla="*/ 9513 h 10000"/>
                  <a:gd name="connsiteX135" fmla="*/ 5006 w 10000"/>
                  <a:gd name="connsiteY135" fmla="*/ 9522 h 10000"/>
                  <a:gd name="connsiteX136" fmla="*/ 4986 w 10000"/>
                  <a:gd name="connsiteY136" fmla="*/ 9535 h 10000"/>
                  <a:gd name="connsiteX137" fmla="*/ 4948 w 10000"/>
                  <a:gd name="connsiteY137" fmla="*/ 9549 h 10000"/>
                  <a:gd name="connsiteX138" fmla="*/ 4925 w 10000"/>
                  <a:gd name="connsiteY138" fmla="*/ 9549 h 10000"/>
                  <a:gd name="connsiteX139" fmla="*/ 4906 w 10000"/>
                  <a:gd name="connsiteY139" fmla="*/ 9549 h 10000"/>
                  <a:gd name="connsiteX140" fmla="*/ 4892 w 10000"/>
                  <a:gd name="connsiteY140" fmla="*/ 9553 h 10000"/>
                  <a:gd name="connsiteX141" fmla="*/ 4890 w 10000"/>
                  <a:gd name="connsiteY141" fmla="*/ 9562 h 10000"/>
                  <a:gd name="connsiteX142" fmla="*/ 4881 w 10000"/>
                  <a:gd name="connsiteY142" fmla="*/ 9576 h 10000"/>
                  <a:gd name="connsiteX143" fmla="*/ 4873 w 10000"/>
                  <a:gd name="connsiteY143" fmla="*/ 9594 h 10000"/>
                  <a:gd name="connsiteX144" fmla="*/ 4868 w 10000"/>
                  <a:gd name="connsiteY144" fmla="*/ 9581 h 10000"/>
                  <a:gd name="connsiteX145" fmla="*/ 4865 w 10000"/>
                  <a:gd name="connsiteY145" fmla="*/ 9567 h 10000"/>
                  <a:gd name="connsiteX146" fmla="*/ 4851 w 10000"/>
                  <a:gd name="connsiteY146" fmla="*/ 9567 h 10000"/>
                  <a:gd name="connsiteX147" fmla="*/ 4848 w 10000"/>
                  <a:gd name="connsiteY147" fmla="*/ 9576 h 10000"/>
                  <a:gd name="connsiteX148" fmla="*/ 4829 w 10000"/>
                  <a:gd name="connsiteY148" fmla="*/ 9581 h 10000"/>
                  <a:gd name="connsiteX149" fmla="*/ 4818 w 10000"/>
                  <a:gd name="connsiteY149" fmla="*/ 9576 h 10000"/>
                  <a:gd name="connsiteX150" fmla="*/ 4810 w 10000"/>
                  <a:gd name="connsiteY150" fmla="*/ 9576 h 10000"/>
                  <a:gd name="connsiteX151" fmla="*/ 4796 w 10000"/>
                  <a:gd name="connsiteY151" fmla="*/ 9581 h 10000"/>
                  <a:gd name="connsiteX152" fmla="*/ 4788 w 10000"/>
                  <a:gd name="connsiteY152" fmla="*/ 9576 h 10000"/>
                  <a:gd name="connsiteX153" fmla="*/ 4779 w 10000"/>
                  <a:gd name="connsiteY153" fmla="*/ 9576 h 10000"/>
                  <a:gd name="connsiteX154" fmla="*/ 4768 w 10000"/>
                  <a:gd name="connsiteY154" fmla="*/ 9581 h 10000"/>
                  <a:gd name="connsiteX155" fmla="*/ 4760 w 10000"/>
                  <a:gd name="connsiteY155" fmla="*/ 9553 h 10000"/>
                  <a:gd name="connsiteX156" fmla="*/ 4754 w 10000"/>
                  <a:gd name="connsiteY156" fmla="*/ 9526 h 10000"/>
                  <a:gd name="connsiteX157" fmla="*/ 4754 w 10000"/>
                  <a:gd name="connsiteY157" fmla="*/ 9486 h 10000"/>
                  <a:gd name="connsiteX158" fmla="*/ 4754 w 10000"/>
                  <a:gd name="connsiteY158" fmla="*/ 9445 h 10000"/>
                  <a:gd name="connsiteX159" fmla="*/ 4760 w 10000"/>
                  <a:gd name="connsiteY159" fmla="*/ 9432 h 10000"/>
                  <a:gd name="connsiteX160" fmla="*/ 4760 w 10000"/>
                  <a:gd name="connsiteY160" fmla="*/ 9396 h 10000"/>
                  <a:gd name="connsiteX161" fmla="*/ 4760 w 10000"/>
                  <a:gd name="connsiteY161" fmla="*/ 9382 h 10000"/>
                  <a:gd name="connsiteX162" fmla="*/ 4760 w 10000"/>
                  <a:gd name="connsiteY162" fmla="*/ 9355 h 10000"/>
                  <a:gd name="connsiteX163" fmla="*/ 4749 w 10000"/>
                  <a:gd name="connsiteY163" fmla="*/ 9341 h 10000"/>
                  <a:gd name="connsiteX164" fmla="*/ 4746 w 10000"/>
                  <a:gd name="connsiteY164" fmla="*/ 9332 h 10000"/>
                  <a:gd name="connsiteX165" fmla="*/ 4732 w 10000"/>
                  <a:gd name="connsiteY165" fmla="*/ 9328 h 10000"/>
                  <a:gd name="connsiteX166" fmla="*/ 4716 w 10000"/>
                  <a:gd name="connsiteY166" fmla="*/ 9292 h 10000"/>
                  <a:gd name="connsiteX167" fmla="*/ 4705 w 10000"/>
                  <a:gd name="connsiteY167" fmla="*/ 9274 h 10000"/>
                  <a:gd name="connsiteX168" fmla="*/ 4699 w 10000"/>
                  <a:gd name="connsiteY168" fmla="*/ 9278 h 10000"/>
                  <a:gd name="connsiteX169" fmla="*/ 4696 w 10000"/>
                  <a:gd name="connsiteY169" fmla="*/ 9287 h 10000"/>
                  <a:gd name="connsiteX170" fmla="*/ 4680 w 10000"/>
                  <a:gd name="connsiteY170" fmla="*/ 9292 h 10000"/>
                  <a:gd name="connsiteX171" fmla="*/ 4672 w 10000"/>
                  <a:gd name="connsiteY171" fmla="*/ 9274 h 10000"/>
                  <a:gd name="connsiteX172" fmla="*/ 4636 w 10000"/>
                  <a:gd name="connsiteY172" fmla="*/ 9224 h 10000"/>
                  <a:gd name="connsiteX173" fmla="*/ 4616 w 10000"/>
                  <a:gd name="connsiteY173" fmla="*/ 9211 h 10000"/>
                  <a:gd name="connsiteX174" fmla="*/ 4608 w 10000"/>
                  <a:gd name="connsiteY174" fmla="*/ 9206 h 10000"/>
                  <a:gd name="connsiteX175" fmla="*/ 4616 w 10000"/>
                  <a:gd name="connsiteY175" fmla="*/ 9193 h 10000"/>
                  <a:gd name="connsiteX176" fmla="*/ 4633 w 10000"/>
                  <a:gd name="connsiteY176" fmla="*/ 9184 h 10000"/>
                  <a:gd name="connsiteX177" fmla="*/ 4616 w 10000"/>
                  <a:gd name="connsiteY177" fmla="*/ 9120 h 10000"/>
                  <a:gd name="connsiteX178" fmla="*/ 4625 w 10000"/>
                  <a:gd name="connsiteY178" fmla="*/ 9039 h 10000"/>
                  <a:gd name="connsiteX179" fmla="*/ 4616 w 10000"/>
                  <a:gd name="connsiteY179" fmla="*/ 9026 h 10000"/>
                  <a:gd name="connsiteX180" fmla="*/ 4600 w 10000"/>
                  <a:gd name="connsiteY180" fmla="*/ 9017 h 10000"/>
                  <a:gd name="connsiteX181" fmla="*/ 4583 w 10000"/>
                  <a:gd name="connsiteY181" fmla="*/ 9003 h 10000"/>
                  <a:gd name="connsiteX182" fmla="*/ 4570 w 10000"/>
                  <a:gd name="connsiteY182" fmla="*/ 9012 h 10000"/>
                  <a:gd name="connsiteX183" fmla="*/ 4570 w 10000"/>
                  <a:gd name="connsiteY183" fmla="*/ 9026 h 10000"/>
                  <a:gd name="connsiteX184" fmla="*/ 4570 w 10000"/>
                  <a:gd name="connsiteY184" fmla="*/ 9035 h 10000"/>
                  <a:gd name="connsiteX185" fmla="*/ 4578 w 10000"/>
                  <a:gd name="connsiteY185" fmla="*/ 9048 h 10000"/>
                  <a:gd name="connsiteX186" fmla="*/ 4583 w 10000"/>
                  <a:gd name="connsiteY186" fmla="*/ 9089 h 10000"/>
                  <a:gd name="connsiteX187" fmla="*/ 4586 w 10000"/>
                  <a:gd name="connsiteY187" fmla="*/ 9116 h 10000"/>
                  <a:gd name="connsiteX188" fmla="*/ 4586 w 10000"/>
                  <a:gd name="connsiteY188" fmla="*/ 9120 h 10000"/>
                  <a:gd name="connsiteX189" fmla="*/ 4583 w 10000"/>
                  <a:gd name="connsiteY189" fmla="*/ 9143 h 10000"/>
                  <a:gd name="connsiteX190" fmla="*/ 4583 w 10000"/>
                  <a:gd name="connsiteY190" fmla="*/ 9170 h 10000"/>
                  <a:gd name="connsiteX191" fmla="*/ 4578 w 10000"/>
                  <a:gd name="connsiteY191" fmla="*/ 9175 h 10000"/>
                  <a:gd name="connsiteX192" fmla="*/ 4570 w 10000"/>
                  <a:gd name="connsiteY192" fmla="*/ 9197 h 10000"/>
                  <a:gd name="connsiteX193" fmla="*/ 4556 w 10000"/>
                  <a:gd name="connsiteY193" fmla="*/ 9170 h 10000"/>
                  <a:gd name="connsiteX194" fmla="*/ 4553 w 10000"/>
                  <a:gd name="connsiteY194" fmla="*/ 9147 h 10000"/>
                  <a:gd name="connsiteX195" fmla="*/ 4545 w 10000"/>
                  <a:gd name="connsiteY195" fmla="*/ 9120 h 10000"/>
                  <a:gd name="connsiteX196" fmla="*/ 4539 w 10000"/>
                  <a:gd name="connsiteY196" fmla="*/ 9093 h 10000"/>
                  <a:gd name="connsiteX197" fmla="*/ 4531 w 10000"/>
                  <a:gd name="connsiteY197" fmla="*/ 9062 h 10000"/>
                  <a:gd name="connsiteX198" fmla="*/ 4523 w 10000"/>
                  <a:gd name="connsiteY198" fmla="*/ 9039 h 10000"/>
                  <a:gd name="connsiteX199" fmla="*/ 4514 w 10000"/>
                  <a:gd name="connsiteY199" fmla="*/ 9026 h 10000"/>
                  <a:gd name="connsiteX200" fmla="*/ 4514 w 10000"/>
                  <a:gd name="connsiteY200" fmla="*/ 9035 h 10000"/>
                  <a:gd name="connsiteX201" fmla="*/ 4512 w 10000"/>
                  <a:gd name="connsiteY201" fmla="*/ 9035 h 10000"/>
                  <a:gd name="connsiteX202" fmla="*/ 4503 w 10000"/>
                  <a:gd name="connsiteY202" fmla="*/ 9035 h 10000"/>
                  <a:gd name="connsiteX203" fmla="*/ 4498 w 10000"/>
                  <a:gd name="connsiteY203" fmla="*/ 9048 h 10000"/>
                  <a:gd name="connsiteX204" fmla="*/ 4481 w 10000"/>
                  <a:gd name="connsiteY204" fmla="*/ 9062 h 10000"/>
                  <a:gd name="connsiteX205" fmla="*/ 4473 w 10000"/>
                  <a:gd name="connsiteY205" fmla="*/ 9066 h 10000"/>
                  <a:gd name="connsiteX206" fmla="*/ 4473 w 10000"/>
                  <a:gd name="connsiteY206" fmla="*/ 9075 h 10000"/>
                  <a:gd name="connsiteX207" fmla="*/ 4459 w 10000"/>
                  <a:gd name="connsiteY207" fmla="*/ 9080 h 10000"/>
                  <a:gd name="connsiteX208" fmla="*/ 4448 w 10000"/>
                  <a:gd name="connsiteY208" fmla="*/ 9075 h 10000"/>
                  <a:gd name="connsiteX209" fmla="*/ 4440 w 10000"/>
                  <a:gd name="connsiteY209" fmla="*/ 9075 h 10000"/>
                  <a:gd name="connsiteX210" fmla="*/ 4432 w 10000"/>
                  <a:gd name="connsiteY210" fmla="*/ 9080 h 10000"/>
                  <a:gd name="connsiteX211" fmla="*/ 4418 w 10000"/>
                  <a:gd name="connsiteY211" fmla="*/ 9093 h 10000"/>
                  <a:gd name="connsiteX212" fmla="*/ 4398 w 10000"/>
                  <a:gd name="connsiteY212" fmla="*/ 9116 h 10000"/>
                  <a:gd name="connsiteX213" fmla="*/ 4390 w 10000"/>
                  <a:gd name="connsiteY213" fmla="*/ 9120 h 10000"/>
                  <a:gd name="connsiteX214" fmla="*/ 4382 w 10000"/>
                  <a:gd name="connsiteY214" fmla="*/ 9129 h 10000"/>
                  <a:gd name="connsiteX215" fmla="*/ 4382 w 10000"/>
                  <a:gd name="connsiteY215" fmla="*/ 9134 h 10000"/>
                  <a:gd name="connsiteX216" fmla="*/ 4385 w 10000"/>
                  <a:gd name="connsiteY216" fmla="*/ 9143 h 10000"/>
                  <a:gd name="connsiteX217" fmla="*/ 4398 w 10000"/>
                  <a:gd name="connsiteY217" fmla="*/ 9134 h 10000"/>
                  <a:gd name="connsiteX218" fmla="*/ 4418 w 10000"/>
                  <a:gd name="connsiteY218" fmla="*/ 9161 h 10000"/>
                  <a:gd name="connsiteX219" fmla="*/ 4423 w 10000"/>
                  <a:gd name="connsiteY219" fmla="*/ 9170 h 10000"/>
                  <a:gd name="connsiteX220" fmla="*/ 4426 w 10000"/>
                  <a:gd name="connsiteY220" fmla="*/ 9175 h 10000"/>
                  <a:gd name="connsiteX221" fmla="*/ 4432 w 10000"/>
                  <a:gd name="connsiteY221" fmla="*/ 9211 h 10000"/>
                  <a:gd name="connsiteX222" fmla="*/ 4426 w 10000"/>
                  <a:gd name="connsiteY222" fmla="*/ 9224 h 10000"/>
                  <a:gd name="connsiteX223" fmla="*/ 4418 w 10000"/>
                  <a:gd name="connsiteY223" fmla="*/ 9247 h 10000"/>
                  <a:gd name="connsiteX224" fmla="*/ 4409 w 10000"/>
                  <a:gd name="connsiteY224" fmla="*/ 9238 h 10000"/>
                  <a:gd name="connsiteX225" fmla="*/ 4398 w 10000"/>
                  <a:gd name="connsiteY225" fmla="*/ 9220 h 10000"/>
                  <a:gd name="connsiteX226" fmla="*/ 4393 w 10000"/>
                  <a:gd name="connsiteY226" fmla="*/ 9211 h 10000"/>
                  <a:gd name="connsiteX227" fmla="*/ 4390 w 10000"/>
                  <a:gd name="connsiteY227" fmla="*/ 9211 h 10000"/>
                  <a:gd name="connsiteX228" fmla="*/ 4385 w 10000"/>
                  <a:gd name="connsiteY228" fmla="*/ 9220 h 10000"/>
                  <a:gd name="connsiteX229" fmla="*/ 4385 w 10000"/>
                  <a:gd name="connsiteY229" fmla="*/ 9238 h 10000"/>
                  <a:gd name="connsiteX230" fmla="*/ 4382 w 10000"/>
                  <a:gd name="connsiteY230" fmla="*/ 9260 h 10000"/>
                  <a:gd name="connsiteX231" fmla="*/ 4360 w 10000"/>
                  <a:gd name="connsiteY231" fmla="*/ 9278 h 10000"/>
                  <a:gd name="connsiteX232" fmla="*/ 4360 w 10000"/>
                  <a:gd name="connsiteY232" fmla="*/ 9292 h 10000"/>
                  <a:gd name="connsiteX233" fmla="*/ 4363 w 10000"/>
                  <a:gd name="connsiteY233" fmla="*/ 9305 h 10000"/>
                  <a:gd name="connsiteX234" fmla="*/ 4385 w 10000"/>
                  <a:gd name="connsiteY234" fmla="*/ 9314 h 10000"/>
                  <a:gd name="connsiteX235" fmla="*/ 4393 w 10000"/>
                  <a:gd name="connsiteY235" fmla="*/ 9319 h 10000"/>
                  <a:gd name="connsiteX236" fmla="*/ 4398 w 10000"/>
                  <a:gd name="connsiteY236" fmla="*/ 9319 h 10000"/>
                  <a:gd name="connsiteX237" fmla="*/ 4401 w 10000"/>
                  <a:gd name="connsiteY237" fmla="*/ 9314 h 10000"/>
                  <a:gd name="connsiteX238" fmla="*/ 4409 w 10000"/>
                  <a:gd name="connsiteY238" fmla="*/ 9278 h 10000"/>
                  <a:gd name="connsiteX239" fmla="*/ 4418 w 10000"/>
                  <a:gd name="connsiteY239" fmla="*/ 9287 h 10000"/>
                  <a:gd name="connsiteX240" fmla="*/ 4426 w 10000"/>
                  <a:gd name="connsiteY240" fmla="*/ 9292 h 10000"/>
                  <a:gd name="connsiteX241" fmla="*/ 4426 w 10000"/>
                  <a:gd name="connsiteY241" fmla="*/ 9301 h 10000"/>
                  <a:gd name="connsiteX242" fmla="*/ 4426 w 10000"/>
                  <a:gd name="connsiteY242" fmla="*/ 9314 h 10000"/>
                  <a:gd name="connsiteX243" fmla="*/ 4418 w 10000"/>
                  <a:gd name="connsiteY243" fmla="*/ 9332 h 10000"/>
                  <a:gd name="connsiteX244" fmla="*/ 4415 w 10000"/>
                  <a:gd name="connsiteY244" fmla="*/ 9341 h 10000"/>
                  <a:gd name="connsiteX245" fmla="*/ 4418 w 10000"/>
                  <a:gd name="connsiteY245" fmla="*/ 9350 h 10000"/>
                  <a:gd name="connsiteX246" fmla="*/ 4415 w 10000"/>
                  <a:gd name="connsiteY246" fmla="*/ 9364 h 10000"/>
                  <a:gd name="connsiteX247" fmla="*/ 4418 w 10000"/>
                  <a:gd name="connsiteY247" fmla="*/ 9409 h 10000"/>
                  <a:gd name="connsiteX248" fmla="*/ 4418 w 10000"/>
                  <a:gd name="connsiteY248" fmla="*/ 9423 h 10000"/>
                  <a:gd name="connsiteX249" fmla="*/ 4415 w 10000"/>
                  <a:gd name="connsiteY249" fmla="*/ 9432 h 10000"/>
                  <a:gd name="connsiteX250" fmla="*/ 4398 w 10000"/>
                  <a:gd name="connsiteY250" fmla="*/ 9423 h 10000"/>
                  <a:gd name="connsiteX251" fmla="*/ 4390 w 10000"/>
                  <a:gd name="connsiteY251" fmla="*/ 9436 h 10000"/>
                  <a:gd name="connsiteX252" fmla="*/ 4385 w 10000"/>
                  <a:gd name="connsiteY252" fmla="*/ 9445 h 10000"/>
                  <a:gd name="connsiteX253" fmla="*/ 4376 w 10000"/>
                  <a:gd name="connsiteY253" fmla="*/ 9459 h 10000"/>
                  <a:gd name="connsiteX254" fmla="*/ 4354 w 10000"/>
                  <a:gd name="connsiteY254" fmla="*/ 9450 h 10000"/>
                  <a:gd name="connsiteX255" fmla="*/ 4352 w 10000"/>
                  <a:gd name="connsiteY255" fmla="*/ 9445 h 10000"/>
                  <a:gd name="connsiteX256" fmla="*/ 4354 w 10000"/>
                  <a:gd name="connsiteY256" fmla="*/ 9432 h 10000"/>
                  <a:gd name="connsiteX257" fmla="*/ 4368 w 10000"/>
                  <a:gd name="connsiteY257" fmla="*/ 9432 h 10000"/>
                  <a:gd name="connsiteX258" fmla="*/ 4371 w 10000"/>
                  <a:gd name="connsiteY258" fmla="*/ 9423 h 10000"/>
                  <a:gd name="connsiteX259" fmla="*/ 4371 w 10000"/>
                  <a:gd name="connsiteY259" fmla="*/ 9405 h 10000"/>
                  <a:gd name="connsiteX260" fmla="*/ 4368 w 10000"/>
                  <a:gd name="connsiteY260" fmla="*/ 9391 h 10000"/>
                  <a:gd name="connsiteX261" fmla="*/ 4363 w 10000"/>
                  <a:gd name="connsiteY261" fmla="*/ 9391 h 10000"/>
                  <a:gd name="connsiteX262" fmla="*/ 4354 w 10000"/>
                  <a:gd name="connsiteY262" fmla="*/ 9409 h 10000"/>
                  <a:gd name="connsiteX263" fmla="*/ 4335 w 10000"/>
                  <a:gd name="connsiteY263" fmla="*/ 9436 h 10000"/>
                  <a:gd name="connsiteX264" fmla="*/ 4327 w 10000"/>
                  <a:gd name="connsiteY264" fmla="*/ 9445 h 10000"/>
                  <a:gd name="connsiteX265" fmla="*/ 4313 w 10000"/>
                  <a:gd name="connsiteY265" fmla="*/ 9445 h 10000"/>
                  <a:gd name="connsiteX266" fmla="*/ 4305 w 10000"/>
                  <a:gd name="connsiteY266" fmla="*/ 9436 h 10000"/>
                  <a:gd name="connsiteX267" fmla="*/ 4296 w 10000"/>
                  <a:gd name="connsiteY267" fmla="*/ 9409 h 10000"/>
                  <a:gd name="connsiteX268" fmla="*/ 4302 w 10000"/>
                  <a:gd name="connsiteY268" fmla="*/ 9396 h 10000"/>
                  <a:gd name="connsiteX269" fmla="*/ 4302 w 10000"/>
                  <a:gd name="connsiteY269" fmla="*/ 9378 h 10000"/>
                  <a:gd name="connsiteX270" fmla="*/ 4302 w 10000"/>
                  <a:gd name="connsiteY270" fmla="*/ 9355 h 10000"/>
                  <a:gd name="connsiteX271" fmla="*/ 4296 w 10000"/>
                  <a:gd name="connsiteY271" fmla="*/ 9355 h 10000"/>
                  <a:gd name="connsiteX272" fmla="*/ 4294 w 10000"/>
                  <a:gd name="connsiteY272" fmla="*/ 9364 h 10000"/>
                  <a:gd name="connsiteX273" fmla="*/ 4288 w 10000"/>
                  <a:gd name="connsiteY273" fmla="*/ 9369 h 10000"/>
                  <a:gd name="connsiteX274" fmla="*/ 4288 w 10000"/>
                  <a:gd name="connsiteY274" fmla="*/ 9378 h 10000"/>
                  <a:gd name="connsiteX275" fmla="*/ 4288 w 10000"/>
                  <a:gd name="connsiteY275" fmla="*/ 9391 h 10000"/>
                  <a:gd name="connsiteX276" fmla="*/ 4285 w 10000"/>
                  <a:gd name="connsiteY276" fmla="*/ 9405 h 10000"/>
                  <a:gd name="connsiteX277" fmla="*/ 4274 w 10000"/>
                  <a:gd name="connsiteY277" fmla="*/ 9405 h 10000"/>
                  <a:gd name="connsiteX278" fmla="*/ 4272 w 10000"/>
                  <a:gd name="connsiteY278" fmla="*/ 9396 h 10000"/>
                  <a:gd name="connsiteX279" fmla="*/ 4266 w 10000"/>
                  <a:gd name="connsiteY279" fmla="*/ 9396 h 10000"/>
                  <a:gd name="connsiteX280" fmla="*/ 4263 w 10000"/>
                  <a:gd name="connsiteY280" fmla="*/ 9409 h 10000"/>
                  <a:gd name="connsiteX281" fmla="*/ 4263 w 10000"/>
                  <a:gd name="connsiteY281" fmla="*/ 9423 h 10000"/>
                  <a:gd name="connsiteX282" fmla="*/ 4266 w 10000"/>
                  <a:gd name="connsiteY282" fmla="*/ 9436 h 10000"/>
                  <a:gd name="connsiteX283" fmla="*/ 4258 w 10000"/>
                  <a:gd name="connsiteY283" fmla="*/ 9477 h 10000"/>
                  <a:gd name="connsiteX284" fmla="*/ 4263 w 10000"/>
                  <a:gd name="connsiteY284" fmla="*/ 9504 h 10000"/>
                  <a:gd name="connsiteX285" fmla="*/ 4263 w 10000"/>
                  <a:gd name="connsiteY285" fmla="*/ 9522 h 10000"/>
                  <a:gd name="connsiteX286" fmla="*/ 4249 w 10000"/>
                  <a:gd name="connsiteY286" fmla="*/ 9535 h 10000"/>
                  <a:gd name="connsiteX287" fmla="*/ 4247 w 10000"/>
                  <a:gd name="connsiteY287" fmla="*/ 9549 h 10000"/>
                  <a:gd name="connsiteX288" fmla="*/ 4249 w 10000"/>
                  <a:gd name="connsiteY288" fmla="*/ 9576 h 10000"/>
                  <a:gd name="connsiteX289" fmla="*/ 4249 w 10000"/>
                  <a:gd name="connsiteY289" fmla="*/ 9581 h 10000"/>
                  <a:gd name="connsiteX290" fmla="*/ 4238 w 10000"/>
                  <a:gd name="connsiteY290" fmla="*/ 9581 h 10000"/>
                  <a:gd name="connsiteX291" fmla="*/ 4233 w 10000"/>
                  <a:gd name="connsiteY291" fmla="*/ 9576 h 10000"/>
                  <a:gd name="connsiteX292" fmla="*/ 4216 w 10000"/>
                  <a:gd name="connsiteY292" fmla="*/ 9535 h 10000"/>
                  <a:gd name="connsiteX293" fmla="*/ 4214 w 10000"/>
                  <a:gd name="connsiteY293" fmla="*/ 9549 h 10000"/>
                  <a:gd name="connsiteX294" fmla="*/ 4197 w 10000"/>
                  <a:gd name="connsiteY294" fmla="*/ 9553 h 10000"/>
                  <a:gd name="connsiteX295" fmla="*/ 4178 w 10000"/>
                  <a:gd name="connsiteY295" fmla="*/ 9553 h 10000"/>
                  <a:gd name="connsiteX296" fmla="*/ 4175 w 10000"/>
                  <a:gd name="connsiteY296" fmla="*/ 9562 h 10000"/>
                  <a:gd name="connsiteX297" fmla="*/ 4175 w 10000"/>
                  <a:gd name="connsiteY297" fmla="*/ 9567 h 10000"/>
                  <a:gd name="connsiteX298" fmla="*/ 4183 w 10000"/>
                  <a:gd name="connsiteY298" fmla="*/ 9581 h 10000"/>
                  <a:gd name="connsiteX299" fmla="*/ 4192 w 10000"/>
                  <a:gd name="connsiteY299" fmla="*/ 9594 h 10000"/>
                  <a:gd name="connsiteX300" fmla="*/ 4192 w 10000"/>
                  <a:gd name="connsiteY300" fmla="*/ 9603 h 10000"/>
                  <a:gd name="connsiteX301" fmla="*/ 4186 w 10000"/>
                  <a:gd name="connsiteY301" fmla="*/ 9608 h 10000"/>
                  <a:gd name="connsiteX302" fmla="*/ 4178 w 10000"/>
                  <a:gd name="connsiteY302" fmla="*/ 9608 h 10000"/>
                  <a:gd name="connsiteX303" fmla="*/ 4153 w 10000"/>
                  <a:gd name="connsiteY303" fmla="*/ 9576 h 10000"/>
                  <a:gd name="connsiteX304" fmla="*/ 4142 w 10000"/>
                  <a:gd name="connsiteY304" fmla="*/ 9576 h 10000"/>
                  <a:gd name="connsiteX305" fmla="*/ 4134 w 10000"/>
                  <a:gd name="connsiteY305" fmla="*/ 9581 h 10000"/>
                  <a:gd name="connsiteX306" fmla="*/ 4120 w 10000"/>
                  <a:gd name="connsiteY306" fmla="*/ 9590 h 10000"/>
                  <a:gd name="connsiteX307" fmla="*/ 4111 w 10000"/>
                  <a:gd name="connsiteY307" fmla="*/ 9608 h 10000"/>
                  <a:gd name="connsiteX308" fmla="*/ 4089 w 10000"/>
                  <a:gd name="connsiteY308" fmla="*/ 9617 h 10000"/>
                  <a:gd name="connsiteX309" fmla="*/ 4073 w 10000"/>
                  <a:gd name="connsiteY309" fmla="*/ 9617 h 10000"/>
                  <a:gd name="connsiteX310" fmla="*/ 4054 w 10000"/>
                  <a:gd name="connsiteY310" fmla="*/ 9608 h 10000"/>
                  <a:gd name="connsiteX311" fmla="*/ 4040 w 10000"/>
                  <a:gd name="connsiteY311" fmla="*/ 9608 h 10000"/>
                  <a:gd name="connsiteX312" fmla="*/ 4029 w 10000"/>
                  <a:gd name="connsiteY312" fmla="*/ 9603 h 10000"/>
                  <a:gd name="connsiteX313" fmla="*/ 4015 w 10000"/>
                  <a:gd name="connsiteY313" fmla="*/ 9594 h 10000"/>
                  <a:gd name="connsiteX314" fmla="*/ 3998 w 10000"/>
                  <a:gd name="connsiteY314" fmla="*/ 9590 h 10000"/>
                  <a:gd name="connsiteX315" fmla="*/ 3982 w 10000"/>
                  <a:gd name="connsiteY315" fmla="*/ 9576 h 10000"/>
                  <a:gd name="connsiteX316" fmla="*/ 3974 w 10000"/>
                  <a:gd name="connsiteY316" fmla="*/ 9567 h 10000"/>
                  <a:gd name="connsiteX317" fmla="*/ 3957 w 10000"/>
                  <a:gd name="connsiteY317" fmla="*/ 9562 h 10000"/>
                  <a:gd name="connsiteX318" fmla="*/ 3949 w 10000"/>
                  <a:gd name="connsiteY318" fmla="*/ 9553 h 10000"/>
                  <a:gd name="connsiteX319" fmla="*/ 3943 w 10000"/>
                  <a:gd name="connsiteY319" fmla="*/ 9553 h 10000"/>
                  <a:gd name="connsiteX320" fmla="*/ 3932 w 10000"/>
                  <a:gd name="connsiteY320" fmla="*/ 9540 h 10000"/>
                  <a:gd name="connsiteX321" fmla="*/ 3927 w 10000"/>
                  <a:gd name="connsiteY321" fmla="*/ 9540 h 10000"/>
                  <a:gd name="connsiteX322" fmla="*/ 3918 w 10000"/>
                  <a:gd name="connsiteY322" fmla="*/ 9540 h 10000"/>
                  <a:gd name="connsiteX323" fmla="*/ 3916 w 10000"/>
                  <a:gd name="connsiteY323" fmla="*/ 9562 h 10000"/>
                  <a:gd name="connsiteX324" fmla="*/ 3902 w 10000"/>
                  <a:gd name="connsiteY324" fmla="*/ 9576 h 10000"/>
                  <a:gd name="connsiteX325" fmla="*/ 3888 w 10000"/>
                  <a:gd name="connsiteY325" fmla="*/ 9567 h 10000"/>
                  <a:gd name="connsiteX326" fmla="*/ 3877 w 10000"/>
                  <a:gd name="connsiteY326" fmla="*/ 9567 h 10000"/>
                  <a:gd name="connsiteX327" fmla="*/ 3863 w 10000"/>
                  <a:gd name="connsiteY327" fmla="*/ 9562 h 10000"/>
                  <a:gd name="connsiteX328" fmla="*/ 3860 w 10000"/>
                  <a:gd name="connsiteY328" fmla="*/ 9549 h 10000"/>
                  <a:gd name="connsiteX329" fmla="*/ 3852 w 10000"/>
                  <a:gd name="connsiteY329" fmla="*/ 9535 h 10000"/>
                  <a:gd name="connsiteX330" fmla="*/ 3838 w 10000"/>
                  <a:gd name="connsiteY330" fmla="*/ 9513 h 10000"/>
                  <a:gd name="connsiteX331" fmla="*/ 3830 w 10000"/>
                  <a:gd name="connsiteY331" fmla="*/ 9504 h 10000"/>
                  <a:gd name="connsiteX332" fmla="*/ 3827 w 10000"/>
                  <a:gd name="connsiteY332" fmla="*/ 9504 h 10000"/>
                  <a:gd name="connsiteX333" fmla="*/ 3822 w 10000"/>
                  <a:gd name="connsiteY333" fmla="*/ 9522 h 10000"/>
                  <a:gd name="connsiteX334" fmla="*/ 3819 w 10000"/>
                  <a:gd name="connsiteY334" fmla="*/ 9526 h 10000"/>
                  <a:gd name="connsiteX335" fmla="*/ 3805 w 10000"/>
                  <a:gd name="connsiteY335" fmla="*/ 9535 h 10000"/>
                  <a:gd name="connsiteX336" fmla="*/ 3800 w 10000"/>
                  <a:gd name="connsiteY336" fmla="*/ 9504 h 10000"/>
                  <a:gd name="connsiteX337" fmla="*/ 3805 w 10000"/>
                  <a:gd name="connsiteY337" fmla="*/ 9499 h 10000"/>
                  <a:gd name="connsiteX338" fmla="*/ 3797 w 10000"/>
                  <a:gd name="connsiteY338" fmla="*/ 9463 h 10000"/>
                  <a:gd name="connsiteX339" fmla="*/ 3783 w 10000"/>
                  <a:gd name="connsiteY339" fmla="*/ 9459 h 10000"/>
                  <a:gd name="connsiteX340" fmla="*/ 3772 w 10000"/>
                  <a:gd name="connsiteY340" fmla="*/ 9450 h 10000"/>
                  <a:gd name="connsiteX341" fmla="*/ 3758 w 10000"/>
                  <a:gd name="connsiteY341" fmla="*/ 9450 h 10000"/>
                  <a:gd name="connsiteX342" fmla="*/ 3742 w 10000"/>
                  <a:gd name="connsiteY342" fmla="*/ 9450 h 10000"/>
                  <a:gd name="connsiteX343" fmla="*/ 3725 w 10000"/>
                  <a:gd name="connsiteY343" fmla="*/ 9450 h 10000"/>
                  <a:gd name="connsiteX344" fmla="*/ 3717 w 10000"/>
                  <a:gd name="connsiteY344" fmla="*/ 9450 h 10000"/>
                  <a:gd name="connsiteX345" fmla="*/ 3709 w 10000"/>
                  <a:gd name="connsiteY345" fmla="*/ 9445 h 10000"/>
                  <a:gd name="connsiteX346" fmla="*/ 3695 w 10000"/>
                  <a:gd name="connsiteY346" fmla="*/ 9445 h 10000"/>
                  <a:gd name="connsiteX347" fmla="*/ 3692 w 10000"/>
                  <a:gd name="connsiteY347" fmla="*/ 9445 h 10000"/>
                  <a:gd name="connsiteX348" fmla="*/ 3684 w 10000"/>
                  <a:gd name="connsiteY348" fmla="*/ 9436 h 10000"/>
                  <a:gd name="connsiteX349" fmla="*/ 3687 w 10000"/>
                  <a:gd name="connsiteY349" fmla="*/ 9418 h 10000"/>
                  <a:gd name="connsiteX350" fmla="*/ 3692 w 10000"/>
                  <a:gd name="connsiteY350" fmla="*/ 9409 h 10000"/>
                  <a:gd name="connsiteX351" fmla="*/ 3695 w 10000"/>
                  <a:gd name="connsiteY351" fmla="*/ 9405 h 10000"/>
                  <a:gd name="connsiteX352" fmla="*/ 3711 w 10000"/>
                  <a:gd name="connsiteY352" fmla="*/ 9396 h 10000"/>
                  <a:gd name="connsiteX353" fmla="*/ 3717 w 10000"/>
                  <a:gd name="connsiteY353" fmla="*/ 9396 h 10000"/>
                  <a:gd name="connsiteX354" fmla="*/ 3722 w 10000"/>
                  <a:gd name="connsiteY354" fmla="*/ 9396 h 10000"/>
                  <a:gd name="connsiteX355" fmla="*/ 3733 w 10000"/>
                  <a:gd name="connsiteY355" fmla="*/ 9391 h 10000"/>
                  <a:gd name="connsiteX356" fmla="*/ 3742 w 10000"/>
                  <a:gd name="connsiteY356" fmla="*/ 9378 h 10000"/>
                  <a:gd name="connsiteX357" fmla="*/ 3747 w 10000"/>
                  <a:gd name="connsiteY357" fmla="*/ 9369 h 10000"/>
                  <a:gd name="connsiteX358" fmla="*/ 3750 w 10000"/>
                  <a:gd name="connsiteY358" fmla="*/ 9355 h 10000"/>
                  <a:gd name="connsiteX359" fmla="*/ 3750 w 10000"/>
                  <a:gd name="connsiteY359" fmla="*/ 9350 h 10000"/>
                  <a:gd name="connsiteX360" fmla="*/ 3747 w 10000"/>
                  <a:gd name="connsiteY360" fmla="*/ 9328 h 10000"/>
                  <a:gd name="connsiteX361" fmla="*/ 3747 w 10000"/>
                  <a:gd name="connsiteY361" fmla="*/ 9314 h 10000"/>
                  <a:gd name="connsiteX362" fmla="*/ 3750 w 10000"/>
                  <a:gd name="connsiteY362" fmla="*/ 9305 h 10000"/>
                  <a:gd name="connsiteX363" fmla="*/ 3756 w 10000"/>
                  <a:gd name="connsiteY363" fmla="*/ 9305 h 10000"/>
                  <a:gd name="connsiteX364" fmla="*/ 3767 w 10000"/>
                  <a:gd name="connsiteY364" fmla="*/ 9301 h 10000"/>
                  <a:gd name="connsiteX365" fmla="*/ 3772 w 10000"/>
                  <a:gd name="connsiteY365" fmla="*/ 9287 h 10000"/>
                  <a:gd name="connsiteX366" fmla="*/ 3775 w 10000"/>
                  <a:gd name="connsiteY366" fmla="*/ 9265 h 10000"/>
                  <a:gd name="connsiteX367" fmla="*/ 3775 w 10000"/>
                  <a:gd name="connsiteY367" fmla="*/ 9238 h 10000"/>
                  <a:gd name="connsiteX368" fmla="*/ 3772 w 10000"/>
                  <a:gd name="connsiteY368" fmla="*/ 9211 h 10000"/>
                  <a:gd name="connsiteX369" fmla="*/ 3772 w 10000"/>
                  <a:gd name="connsiteY369" fmla="*/ 9197 h 10000"/>
                  <a:gd name="connsiteX370" fmla="*/ 3775 w 10000"/>
                  <a:gd name="connsiteY370" fmla="*/ 9170 h 10000"/>
                  <a:gd name="connsiteX371" fmla="*/ 3775 w 10000"/>
                  <a:gd name="connsiteY371" fmla="*/ 9147 h 10000"/>
                  <a:gd name="connsiteX372" fmla="*/ 3775 w 10000"/>
                  <a:gd name="connsiteY372" fmla="*/ 9129 h 10000"/>
                  <a:gd name="connsiteX373" fmla="*/ 3775 w 10000"/>
                  <a:gd name="connsiteY373" fmla="*/ 9116 h 10000"/>
                  <a:gd name="connsiteX374" fmla="*/ 3789 w 10000"/>
                  <a:gd name="connsiteY374" fmla="*/ 9107 h 10000"/>
                  <a:gd name="connsiteX375" fmla="*/ 3789 w 10000"/>
                  <a:gd name="connsiteY375" fmla="*/ 9089 h 10000"/>
                  <a:gd name="connsiteX376" fmla="*/ 3783 w 10000"/>
                  <a:gd name="connsiteY376" fmla="*/ 9035 h 10000"/>
                  <a:gd name="connsiteX377" fmla="*/ 3783 w 10000"/>
                  <a:gd name="connsiteY377" fmla="*/ 9017 h 10000"/>
                  <a:gd name="connsiteX378" fmla="*/ 3791 w 10000"/>
                  <a:gd name="connsiteY378" fmla="*/ 8999 h 10000"/>
                  <a:gd name="connsiteX379" fmla="*/ 3797 w 10000"/>
                  <a:gd name="connsiteY379" fmla="*/ 8990 h 10000"/>
                  <a:gd name="connsiteX380" fmla="*/ 3808 w 10000"/>
                  <a:gd name="connsiteY380" fmla="*/ 8963 h 10000"/>
                  <a:gd name="connsiteX381" fmla="*/ 3813 w 10000"/>
                  <a:gd name="connsiteY381" fmla="*/ 8931 h 10000"/>
                  <a:gd name="connsiteX382" fmla="*/ 3813 w 10000"/>
                  <a:gd name="connsiteY382" fmla="*/ 8917 h 10000"/>
                  <a:gd name="connsiteX383" fmla="*/ 3808 w 10000"/>
                  <a:gd name="connsiteY383" fmla="*/ 8908 h 10000"/>
                  <a:gd name="connsiteX384" fmla="*/ 3813 w 10000"/>
                  <a:gd name="connsiteY384" fmla="*/ 8904 h 10000"/>
                  <a:gd name="connsiteX385" fmla="*/ 3813 w 10000"/>
                  <a:gd name="connsiteY385" fmla="*/ 8890 h 10000"/>
                  <a:gd name="connsiteX386" fmla="*/ 3808 w 10000"/>
                  <a:gd name="connsiteY386" fmla="*/ 8877 h 10000"/>
                  <a:gd name="connsiteX387" fmla="*/ 3808 w 10000"/>
                  <a:gd name="connsiteY387" fmla="*/ 8854 h 10000"/>
                  <a:gd name="connsiteX388" fmla="*/ 3808 w 10000"/>
                  <a:gd name="connsiteY388" fmla="*/ 8841 h 10000"/>
                  <a:gd name="connsiteX389" fmla="*/ 3808 w 10000"/>
                  <a:gd name="connsiteY389" fmla="*/ 8827 h 10000"/>
                  <a:gd name="connsiteX390" fmla="*/ 3808 w 10000"/>
                  <a:gd name="connsiteY390" fmla="*/ 8818 h 10000"/>
                  <a:gd name="connsiteX391" fmla="*/ 3808 w 10000"/>
                  <a:gd name="connsiteY391" fmla="*/ 8814 h 10000"/>
                  <a:gd name="connsiteX392" fmla="*/ 3808 w 10000"/>
                  <a:gd name="connsiteY392" fmla="*/ 8805 h 10000"/>
                  <a:gd name="connsiteX393" fmla="*/ 3808 w 10000"/>
                  <a:gd name="connsiteY393" fmla="*/ 8787 h 10000"/>
                  <a:gd name="connsiteX394" fmla="*/ 3808 w 10000"/>
                  <a:gd name="connsiteY394" fmla="*/ 8764 h 10000"/>
                  <a:gd name="connsiteX395" fmla="*/ 3808 w 10000"/>
                  <a:gd name="connsiteY395" fmla="*/ 8746 h 10000"/>
                  <a:gd name="connsiteX396" fmla="*/ 3805 w 10000"/>
                  <a:gd name="connsiteY396" fmla="*/ 8733 h 10000"/>
                  <a:gd name="connsiteX397" fmla="*/ 3805 w 10000"/>
                  <a:gd name="connsiteY397" fmla="*/ 8724 h 10000"/>
                  <a:gd name="connsiteX398" fmla="*/ 3808 w 10000"/>
                  <a:gd name="connsiteY398" fmla="*/ 8719 h 10000"/>
                  <a:gd name="connsiteX399" fmla="*/ 3813 w 10000"/>
                  <a:gd name="connsiteY399" fmla="*/ 8710 h 10000"/>
                  <a:gd name="connsiteX400" fmla="*/ 3819 w 10000"/>
                  <a:gd name="connsiteY400" fmla="*/ 8687 h 10000"/>
                  <a:gd name="connsiteX401" fmla="*/ 3822 w 10000"/>
                  <a:gd name="connsiteY401" fmla="*/ 8674 h 10000"/>
                  <a:gd name="connsiteX402" fmla="*/ 3822 w 10000"/>
                  <a:gd name="connsiteY402" fmla="*/ 8647 h 10000"/>
                  <a:gd name="connsiteX403" fmla="*/ 3827 w 10000"/>
                  <a:gd name="connsiteY403" fmla="*/ 8642 h 10000"/>
                  <a:gd name="connsiteX404" fmla="*/ 3827 w 10000"/>
                  <a:gd name="connsiteY404" fmla="*/ 8620 h 10000"/>
                  <a:gd name="connsiteX405" fmla="*/ 3836 w 10000"/>
                  <a:gd name="connsiteY405" fmla="*/ 8593 h 10000"/>
                  <a:gd name="connsiteX406" fmla="*/ 3838 w 10000"/>
                  <a:gd name="connsiteY406" fmla="*/ 8566 h 10000"/>
                  <a:gd name="connsiteX407" fmla="*/ 3838 w 10000"/>
                  <a:gd name="connsiteY407" fmla="*/ 8561 h 10000"/>
                  <a:gd name="connsiteX408" fmla="*/ 3844 w 10000"/>
                  <a:gd name="connsiteY408" fmla="*/ 8530 h 10000"/>
                  <a:gd name="connsiteX409" fmla="*/ 3844 w 10000"/>
                  <a:gd name="connsiteY409" fmla="*/ 8512 h 10000"/>
                  <a:gd name="connsiteX410" fmla="*/ 3844 w 10000"/>
                  <a:gd name="connsiteY410" fmla="*/ 8489 h 10000"/>
                  <a:gd name="connsiteX411" fmla="*/ 3838 w 10000"/>
                  <a:gd name="connsiteY411" fmla="*/ 8444 h 10000"/>
                  <a:gd name="connsiteX412" fmla="*/ 3838 w 10000"/>
                  <a:gd name="connsiteY412" fmla="*/ 8403 h 10000"/>
                  <a:gd name="connsiteX413" fmla="*/ 3838 w 10000"/>
                  <a:gd name="connsiteY413" fmla="*/ 8358 h 10000"/>
                  <a:gd name="connsiteX414" fmla="*/ 3836 w 10000"/>
                  <a:gd name="connsiteY414" fmla="*/ 8331 h 10000"/>
                  <a:gd name="connsiteX415" fmla="*/ 3838 w 10000"/>
                  <a:gd name="connsiteY415" fmla="*/ 8286 h 10000"/>
                  <a:gd name="connsiteX416" fmla="*/ 3836 w 10000"/>
                  <a:gd name="connsiteY416" fmla="*/ 8245 h 10000"/>
                  <a:gd name="connsiteX417" fmla="*/ 3836 w 10000"/>
                  <a:gd name="connsiteY417" fmla="*/ 8209 h 10000"/>
                  <a:gd name="connsiteX418" fmla="*/ 3836 w 10000"/>
                  <a:gd name="connsiteY418" fmla="*/ 8155 h 10000"/>
                  <a:gd name="connsiteX419" fmla="*/ 3836 w 10000"/>
                  <a:gd name="connsiteY419" fmla="*/ 8128 h 10000"/>
                  <a:gd name="connsiteX420" fmla="*/ 3836 w 10000"/>
                  <a:gd name="connsiteY420" fmla="*/ 8092 h 10000"/>
                  <a:gd name="connsiteX421" fmla="*/ 3830 w 10000"/>
                  <a:gd name="connsiteY421" fmla="*/ 8056 h 10000"/>
                  <a:gd name="connsiteX422" fmla="*/ 3830 w 10000"/>
                  <a:gd name="connsiteY422" fmla="*/ 8029 h 10000"/>
                  <a:gd name="connsiteX423" fmla="*/ 3830 w 10000"/>
                  <a:gd name="connsiteY423" fmla="*/ 8011 h 10000"/>
                  <a:gd name="connsiteX424" fmla="*/ 3827 w 10000"/>
                  <a:gd name="connsiteY424" fmla="*/ 7988 h 10000"/>
                  <a:gd name="connsiteX425" fmla="*/ 3827 w 10000"/>
                  <a:gd name="connsiteY425" fmla="*/ 7961 h 10000"/>
                  <a:gd name="connsiteX426" fmla="*/ 3822 w 10000"/>
                  <a:gd name="connsiteY426" fmla="*/ 7943 h 10000"/>
                  <a:gd name="connsiteX427" fmla="*/ 3822 w 10000"/>
                  <a:gd name="connsiteY427" fmla="*/ 7934 h 10000"/>
                  <a:gd name="connsiteX428" fmla="*/ 3819 w 10000"/>
                  <a:gd name="connsiteY428" fmla="*/ 7934 h 10000"/>
                  <a:gd name="connsiteX429" fmla="*/ 3789 w 10000"/>
                  <a:gd name="connsiteY429" fmla="*/ 7934 h 10000"/>
                  <a:gd name="connsiteX430" fmla="*/ 3758 w 10000"/>
                  <a:gd name="connsiteY430" fmla="*/ 7934 h 10000"/>
                  <a:gd name="connsiteX431" fmla="*/ 3709 w 10000"/>
                  <a:gd name="connsiteY431" fmla="*/ 7934 h 10000"/>
                  <a:gd name="connsiteX432" fmla="*/ 3684 w 10000"/>
                  <a:gd name="connsiteY432" fmla="*/ 7934 h 10000"/>
                  <a:gd name="connsiteX433" fmla="*/ 3645 w 10000"/>
                  <a:gd name="connsiteY433" fmla="*/ 7943 h 10000"/>
                  <a:gd name="connsiteX434" fmla="*/ 3598 w 10000"/>
                  <a:gd name="connsiteY434" fmla="*/ 7943 h 10000"/>
                  <a:gd name="connsiteX435" fmla="*/ 3573 w 10000"/>
                  <a:gd name="connsiteY435" fmla="*/ 7948 h 10000"/>
                  <a:gd name="connsiteX436" fmla="*/ 3549 w 10000"/>
                  <a:gd name="connsiteY436" fmla="*/ 7943 h 10000"/>
                  <a:gd name="connsiteX437" fmla="*/ 3540 w 10000"/>
                  <a:gd name="connsiteY437" fmla="*/ 7934 h 10000"/>
                  <a:gd name="connsiteX438" fmla="*/ 3538 w 10000"/>
                  <a:gd name="connsiteY438" fmla="*/ 7934 h 10000"/>
                  <a:gd name="connsiteX439" fmla="*/ 3518 w 10000"/>
                  <a:gd name="connsiteY439" fmla="*/ 7961 h 10000"/>
                  <a:gd name="connsiteX440" fmla="*/ 3518 w 10000"/>
                  <a:gd name="connsiteY440" fmla="*/ 7975 h 10000"/>
                  <a:gd name="connsiteX441" fmla="*/ 3518 w 10000"/>
                  <a:gd name="connsiteY441" fmla="*/ 8002 h 10000"/>
                  <a:gd name="connsiteX442" fmla="*/ 3510 w 10000"/>
                  <a:gd name="connsiteY442" fmla="*/ 8011 h 10000"/>
                  <a:gd name="connsiteX443" fmla="*/ 3493 w 10000"/>
                  <a:gd name="connsiteY443" fmla="*/ 8024 h 10000"/>
                  <a:gd name="connsiteX444" fmla="*/ 3474 w 10000"/>
                  <a:gd name="connsiteY444" fmla="*/ 8029 h 10000"/>
                  <a:gd name="connsiteX445" fmla="*/ 3458 w 10000"/>
                  <a:gd name="connsiteY445" fmla="*/ 8042 h 10000"/>
                  <a:gd name="connsiteX446" fmla="*/ 3435 w 10000"/>
                  <a:gd name="connsiteY446" fmla="*/ 8065 h 10000"/>
                  <a:gd name="connsiteX447" fmla="*/ 3422 w 10000"/>
                  <a:gd name="connsiteY447" fmla="*/ 8074 h 10000"/>
                  <a:gd name="connsiteX448" fmla="*/ 3411 w 10000"/>
                  <a:gd name="connsiteY448" fmla="*/ 8088 h 10000"/>
                  <a:gd name="connsiteX449" fmla="*/ 3402 w 10000"/>
                  <a:gd name="connsiteY449" fmla="*/ 8092 h 10000"/>
                  <a:gd name="connsiteX450" fmla="*/ 3372 w 10000"/>
                  <a:gd name="connsiteY450" fmla="*/ 8119 h 10000"/>
                  <a:gd name="connsiteX451" fmla="*/ 3353 w 10000"/>
                  <a:gd name="connsiteY451" fmla="*/ 8133 h 10000"/>
                  <a:gd name="connsiteX452" fmla="*/ 3344 w 10000"/>
                  <a:gd name="connsiteY452" fmla="*/ 8142 h 10000"/>
                  <a:gd name="connsiteX453" fmla="*/ 3333 w 10000"/>
                  <a:gd name="connsiteY453" fmla="*/ 8160 h 10000"/>
                  <a:gd name="connsiteX454" fmla="*/ 3322 w 10000"/>
                  <a:gd name="connsiteY454" fmla="*/ 8196 h 10000"/>
                  <a:gd name="connsiteX455" fmla="*/ 3317 w 10000"/>
                  <a:gd name="connsiteY455" fmla="*/ 8209 h 10000"/>
                  <a:gd name="connsiteX456" fmla="*/ 3297 w 10000"/>
                  <a:gd name="connsiteY456" fmla="*/ 8245 h 10000"/>
                  <a:gd name="connsiteX457" fmla="*/ 3292 w 10000"/>
                  <a:gd name="connsiteY457" fmla="*/ 8250 h 10000"/>
                  <a:gd name="connsiteX458" fmla="*/ 3281 w 10000"/>
                  <a:gd name="connsiteY458" fmla="*/ 8272 h 10000"/>
                  <a:gd name="connsiteX459" fmla="*/ 3275 w 10000"/>
                  <a:gd name="connsiteY459" fmla="*/ 8277 h 10000"/>
                  <a:gd name="connsiteX460" fmla="*/ 3264 w 10000"/>
                  <a:gd name="connsiteY460" fmla="*/ 8313 h 10000"/>
                  <a:gd name="connsiteX461" fmla="*/ 3248 w 10000"/>
                  <a:gd name="connsiteY461" fmla="*/ 8327 h 10000"/>
                  <a:gd name="connsiteX462" fmla="*/ 3212 w 10000"/>
                  <a:gd name="connsiteY462" fmla="*/ 8340 h 10000"/>
                  <a:gd name="connsiteX463" fmla="*/ 3195 w 10000"/>
                  <a:gd name="connsiteY463" fmla="*/ 8345 h 10000"/>
                  <a:gd name="connsiteX464" fmla="*/ 3195 w 10000"/>
                  <a:gd name="connsiteY464" fmla="*/ 8354 h 10000"/>
                  <a:gd name="connsiteX465" fmla="*/ 3193 w 10000"/>
                  <a:gd name="connsiteY465" fmla="*/ 8358 h 10000"/>
                  <a:gd name="connsiteX466" fmla="*/ 3179 w 10000"/>
                  <a:gd name="connsiteY466" fmla="*/ 8367 h 10000"/>
                  <a:gd name="connsiteX467" fmla="*/ 3171 w 10000"/>
                  <a:gd name="connsiteY467" fmla="*/ 8381 h 10000"/>
                  <a:gd name="connsiteX468" fmla="*/ 3146 w 10000"/>
                  <a:gd name="connsiteY468" fmla="*/ 8408 h 10000"/>
                  <a:gd name="connsiteX469" fmla="*/ 3137 w 10000"/>
                  <a:gd name="connsiteY469" fmla="*/ 8417 h 10000"/>
                  <a:gd name="connsiteX470" fmla="*/ 3115 w 10000"/>
                  <a:gd name="connsiteY470" fmla="*/ 8430 h 10000"/>
                  <a:gd name="connsiteX471" fmla="*/ 3096 w 10000"/>
                  <a:gd name="connsiteY471" fmla="*/ 8417 h 10000"/>
                  <a:gd name="connsiteX472" fmla="*/ 3082 w 10000"/>
                  <a:gd name="connsiteY472" fmla="*/ 8403 h 10000"/>
                  <a:gd name="connsiteX473" fmla="*/ 3066 w 10000"/>
                  <a:gd name="connsiteY473" fmla="*/ 8381 h 10000"/>
                  <a:gd name="connsiteX474" fmla="*/ 3063 w 10000"/>
                  <a:gd name="connsiteY474" fmla="*/ 8372 h 10000"/>
                  <a:gd name="connsiteX475" fmla="*/ 3057 w 10000"/>
                  <a:gd name="connsiteY475" fmla="*/ 8358 h 10000"/>
                  <a:gd name="connsiteX476" fmla="*/ 3052 w 10000"/>
                  <a:gd name="connsiteY476" fmla="*/ 8345 h 10000"/>
                  <a:gd name="connsiteX477" fmla="*/ 3044 w 10000"/>
                  <a:gd name="connsiteY477" fmla="*/ 8327 h 10000"/>
                  <a:gd name="connsiteX478" fmla="*/ 3027 w 10000"/>
                  <a:gd name="connsiteY478" fmla="*/ 8304 h 10000"/>
                  <a:gd name="connsiteX479" fmla="*/ 3016 w 10000"/>
                  <a:gd name="connsiteY479" fmla="*/ 8304 h 10000"/>
                  <a:gd name="connsiteX480" fmla="*/ 3002 w 10000"/>
                  <a:gd name="connsiteY480" fmla="*/ 8304 h 10000"/>
                  <a:gd name="connsiteX481" fmla="*/ 2977 w 10000"/>
                  <a:gd name="connsiteY481" fmla="*/ 8304 h 10000"/>
                  <a:gd name="connsiteX482" fmla="*/ 2961 w 10000"/>
                  <a:gd name="connsiteY482" fmla="*/ 8300 h 10000"/>
                  <a:gd name="connsiteX483" fmla="*/ 2936 w 10000"/>
                  <a:gd name="connsiteY483" fmla="*/ 8300 h 10000"/>
                  <a:gd name="connsiteX484" fmla="*/ 2922 w 10000"/>
                  <a:gd name="connsiteY484" fmla="*/ 8313 h 10000"/>
                  <a:gd name="connsiteX485" fmla="*/ 2911 w 10000"/>
                  <a:gd name="connsiteY485" fmla="*/ 8313 h 10000"/>
                  <a:gd name="connsiteX486" fmla="*/ 2881 w 10000"/>
                  <a:gd name="connsiteY486" fmla="*/ 8304 h 10000"/>
                  <a:gd name="connsiteX487" fmla="*/ 2878 w 10000"/>
                  <a:gd name="connsiteY487" fmla="*/ 8304 h 10000"/>
                  <a:gd name="connsiteX488" fmla="*/ 2867 w 10000"/>
                  <a:gd name="connsiteY488" fmla="*/ 8313 h 10000"/>
                  <a:gd name="connsiteX489" fmla="*/ 2859 w 10000"/>
                  <a:gd name="connsiteY489" fmla="*/ 8318 h 10000"/>
                  <a:gd name="connsiteX490" fmla="*/ 2856 w 10000"/>
                  <a:gd name="connsiteY490" fmla="*/ 8327 h 10000"/>
                  <a:gd name="connsiteX491" fmla="*/ 2856 w 10000"/>
                  <a:gd name="connsiteY491" fmla="*/ 8331 h 10000"/>
                  <a:gd name="connsiteX492" fmla="*/ 2850 w 10000"/>
                  <a:gd name="connsiteY492" fmla="*/ 8340 h 10000"/>
                  <a:gd name="connsiteX493" fmla="*/ 2864 w 10000"/>
                  <a:gd name="connsiteY493" fmla="*/ 8345 h 10000"/>
                  <a:gd name="connsiteX494" fmla="*/ 2867 w 10000"/>
                  <a:gd name="connsiteY494" fmla="*/ 8354 h 10000"/>
                  <a:gd name="connsiteX495" fmla="*/ 2878 w 10000"/>
                  <a:gd name="connsiteY495" fmla="*/ 8367 h 10000"/>
                  <a:gd name="connsiteX496" fmla="*/ 2881 w 10000"/>
                  <a:gd name="connsiteY496" fmla="*/ 8385 h 10000"/>
                  <a:gd name="connsiteX497" fmla="*/ 2881 w 10000"/>
                  <a:gd name="connsiteY497" fmla="*/ 8403 h 10000"/>
                  <a:gd name="connsiteX498" fmla="*/ 2886 w 10000"/>
                  <a:gd name="connsiteY498" fmla="*/ 8417 h 10000"/>
                  <a:gd name="connsiteX499" fmla="*/ 2889 w 10000"/>
                  <a:gd name="connsiteY499" fmla="*/ 8430 h 10000"/>
                  <a:gd name="connsiteX500" fmla="*/ 2897 w 10000"/>
                  <a:gd name="connsiteY500" fmla="*/ 8444 h 10000"/>
                  <a:gd name="connsiteX501" fmla="*/ 2903 w 10000"/>
                  <a:gd name="connsiteY501" fmla="*/ 8462 h 10000"/>
                  <a:gd name="connsiteX502" fmla="*/ 2906 w 10000"/>
                  <a:gd name="connsiteY502" fmla="*/ 8484 h 10000"/>
                  <a:gd name="connsiteX503" fmla="*/ 2906 w 10000"/>
                  <a:gd name="connsiteY503" fmla="*/ 8512 h 10000"/>
                  <a:gd name="connsiteX504" fmla="*/ 2903 w 10000"/>
                  <a:gd name="connsiteY504" fmla="*/ 8539 h 10000"/>
                  <a:gd name="connsiteX505" fmla="*/ 2903 w 10000"/>
                  <a:gd name="connsiteY505" fmla="*/ 8561 h 10000"/>
                  <a:gd name="connsiteX506" fmla="*/ 2903 w 10000"/>
                  <a:gd name="connsiteY506" fmla="*/ 8575 h 10000"/>
                  <a:gd name="connsiteX507" fmla="*/ 2906 w 10000"/>
                  <a:gd name="connsiteY507" fmla="*/ 8588 h 10000"/>
                  <a:gd name="connsiteX508" fmla="*/ 2831 w 10000"/>
                  <a:gd name="connsiteY508" fmla="*/ 8683 h 10000"/>
                  <a:gd name="connsiteX509" fmla="*/ 2674 w 10000"/>
                  <a:gd name="connsiteY509" fmla="*/ 8791 h 10000"/>
                  <a:gd name="connsiteX510" fmla="*/ 2583 w 10000"/>
                  <a:gd name="connsiteY510" fmla="*/ 8805 h 10000"/>
                  <a:gd name="connsiteX511" fmla="*/ 2481 w 10000"/>
                  <a:gd name="connsiteY511" fmla="*/ 8751 h 10000"/>
                  <a:gd name="connsiteX512" fmla="*/ 2470 w 10000"/>
                  <a:gd name="connsiteY512" fmla="*/ 8751 h 10000"/>
                  <a:gd name="connsiteX513" fmla="*/ 2445 w 10000"/>
                  <a:gd name="connsiteY513" fmla="*/ 8778 h 10000"/>
                  <a:gd name="connsiteX514" fmla="*/ 2420 w 10000"/>
                  <a:gd name="connsiteY514" fmla="*/ 8800 h 10000"/>
                  <a:gd name="connsiteX515" fmla="*/ 2398 w 10000"/>
                  <a:gd name="connsiteY515" fmla="*/ 8800 h 10000"/>
                  <a:gd name="connsiteX516" fmla="*/ 2365 w 10000"/>
                  <a:gd name="connsiteY516" fmla="*/ 8845 h 10000"/>
                  <a:gd name="connsiteX517" fmla="*/ 2343 w 10000"/>
                  <a:gd name="connsiteY517" fmla="*/ 8859 h 10000"/>
                  <a:gd name="connsiteX518" fmla="*/ 2296 w 10000"/>
                  <a:gd name="connsiteY518" fmla="*/ 8890 h 10000"/>
                  <a:gd name="connsiteX519" fmla="*/ 2276 w 10000"/>
                  <a:gd name="connsiteY519" fmla="*/ 8904 h 10000"/>
                  <a:gd name="connsiteX520" fmla="*/ 2243 w 10000"/>
                  <a:gd name="connsiteY520" fmla="*/ 8922 h 10000"/>
                  <a:gd name="connsiteX521" fmla="*/ 2221 w 10000"/>
                  <a:gd name="connsiteY521" fmla="*/ 8931 h 10000"/>
                  <a:gd name="connsiteX522" fmla="*/ 2188 w 10000"/>
                  <a:gd name="connsiteY522" fmla="*/ 8949 h 10000"/>
                  <a:gd name="connsiteX523" fmla="*/ 2163 w 10000"/>
                  <a:gd name="connsiteY523" fmla="*/ 8963 h 10000"/>
                  <a:gd name="connsiteX524" fmla="*/ 2141 w 10000"/>
                  <a:gd name="connsiteY524" fmla="*/ 8985 h 10000"/>
                  <a:gd name="connsiteX525" fmla="*/ 2116 w 10000"/>
                  <a:gd name="connsiteY525" fmla="*/ 8990 h 10000"/>
                  <a:gd name="connsiteX526" fmla="*/ 2111 w 10000"/>
                  <a:gd name="connsiteY526" fmla="*/ 8999 h 10000"/>
                  <a:gd name="connsiteX527" fmla="*/ 2100 w 10000"/>
                  <a:gd name="connsiteY527" fmla="*/ 8999 h 10000"/>
                  <a:gd name="connsiteX528" fmla="*/ 2086 w 10000"/>
                  <a:gd name="connsiteY528" fmla="*/ 9003 h 10000"/>
                  <a:gd name="connsiteX529" fmla="*/ 2078 w 10000"/>
                  <a:gd name="connsiteY529" fmla="*/ 9012 h 10000"/>
                  <a:gd name="connsiteX530" fmla="*/ 2050 w 10000"/>
                  <a:gd name="connsiteY530" fmla="*/ 9026 h 10000"/>
                  <a:gd name="connsiteX531" fmla="*/ 2028 w 10000"/>
                  <a:gd name="connsiteY531" fmla="*/ 9048 h 10000"/>
                  <a:gd name="connsiteX532" fmla="*/ 2012 w 10000"/>
                  <a:gd name="connsiteY532" fmla="*/ 9062 h 10000"/>
                  <a:gd name="connsiteX533" fmla="*/ 1995 w 10000"/>
                  <a:gd name="connsiteY533" fmla="*/ 9075 h 10000"/>
                  <a:gd name="connsiteX534" fmla="*/ 1962 w 10000"/>
                  <a:gd name="connsiteY534" fmla="*/ 9080 h 10000"/>
                  <a:gd name="connsiteX535" fmla="*/ 1948 w 10000"/>
                  <a:gd name="connsiteY535" fmla="*/ 9048 h 10000"/>
                  <a:gd name="connsiteX536" fmla="*/ 1945 w 10000"/>
                  <a:gd name="connsiteY536" fmla="*/ 9039 h 10000"/>
                  <a:gd name="connsiteX537" fmla="*/ 1932 w 10000"/>
                  <a:gd name="connsiteY537" fmla="*/ 9003 h 10000"/>
                  <a:gd name="connsiteX538" fmla="*/ 1898 w 10000"/>
                  <a:gd name="connsiteY538" fmla="*/ 8935 h 10000"/>
                  <a:gd name="connsiteX539" fmla="*/ 1882 w 10000"/>
                  <a:gd name="connsiteY539" fmla="*/ 8895 h 10000"/>
                  <a:gd name="connsiteX540" fmla="*/ 1865 w 10000"/>
                  <a:gd name="connsiteY540" fmla="*/ 8845 h 10000"/>
                  <a:gd name="connsiteX541" fmla="*/ 1865 w 10000"/>
                  <a:gd name="connsiteY541" fmla="*/ 8832 h 10000"/>
                  <a:gd name="connsiteX542" fmla="*/ 1857 w 10000"/>
                  <a:gd name="connsiteY542" fmla="*/ 8827 h 10000"/>
                  <a:gd name="connsiteX543" fmla="*/ 1841 w 10000"/>
                  <a:gd name="connsiteY543" fmla="*/ 8773 h 10000"/>
                  <a:gd name="connsiteX544" fmla="*/ 1827 w 10000"/>
                  <a:gd name="connsiteY544" fmla="*/ 8733 h 10000"/>
                  <a:gd name="connsiteX545" fmla="*/ 1843 w 10000"/>
                  <a:gd name="connsiteY545" fmla="*/ 8710 h 10000"/>
                  <a:gd name="connsiteX546" fmla="*/ 1857 w 10000"/>
                  <a:gd name="connsiteY546" fmla="*/ 8687 h 10000"/>
                  <a:gd name="connsiteX547" fmla="*/ 1868 w 10000"/>
                  <a:gd name="connsiteY547" fmla="*/ 8669 h 10000"/>
                  <a:gd name="connsiteX548" fmla="*/ 1885 w 10000"/>
                  <a:gd name="connsiteY548" fmla="*/ 8647 h 10000"/>
                  <a:gd name="connsiteX549" fmla="*/ 1909 w 10000"/>
                  <a:gd name="connsiteY549" fmla="*/ 8606 h 10000"/>
                  <a:gd name="connsiteX550" fmla="*/ 1923 w 10000"/>
                  <a:gd name="connsiteY550" fmla="*/ 8588 h 10000"/>
                  <a:gd name="connsiteX551" fmla="*/ 1937 w 10000"/>
                  <a:gd name="connsiteY551" fmla="*/ 8561 h 10000"/>
                  <a:gd name="connsiteX552" fmla="*/ 1923 w 10000"/>
                  <a:gd name="connsiteY552" fmla="*/ 8530 h 10000"/>
                  <a:gd name="connsiteX553" fmla="*/ 1901 w 10000"/>
                  <a:gd name="connsiteY553" fmla="*/ 8462 h 10000"/>
                  <a:gd name="connsiteX554" fmla="*/ 1890 w 10000"/>
                  <a:gd name="connsiteY554" fmla="*/ 8430 h 10000"/>
                  <a:gd name="connsiteX555" fmla="*/ 1885 w 10000"/>
                  <a:gd name="connsiteY555" fmla="*/ 8408 h 10000"/>
                  <a:gd name="connsiteX556" fmla="*/ 1865 w 10000"/>
                  <a:gd name="connsiteY556" fmla="*/ 8367 h 10000"/>
                  <a:gd name="connsiteX557" fmla="*/ 1849 w 10000"/>
                  <a:gd name="connsiteY557" fmla="*/ 8318 h 10000"/>
                  <a:gd name="connsiteX558" fmla="*/ 1841 w 10000"/>
                  <a:gd name="connsiteY558" fmla="*/ 8304 h 10000"/>
                  <a:gd name="connsiteX559" fmla="*/ 1835 w 10000"/>
                  <a:gd name="connsiteY559" fmla="*/ 8300 h 10000"/>
                  <a:gd name="connsiteX560" fmla="*/ 1818 w 10000"/>
                  <a:gd name="connsiteY560" fmla="*/ 8290 h 10000"/>
                  <a:gd name="connsiteX561" fmla="*/ 1785 w 10000"/>
                  <a:gd name="connsiteY561" fmla="*/ 8300 h 10000"/>
                  <a:gd name="connsiteX562" fmla="*/ 1763 w 10000"/>
                  <a:gd name="connsiteY562" fmla="*/ 8300 h 10000"/>
                  <a:gd name="connsiteX563" fmla="*/ 1747 w 10000"/>
                  <a:gd name="connsiteY563" fmla="*/ 8313 h 10000"/>
                  <a:gd name="connsiteX564" fmla="*/ 1744 w 10000"/>
                  <a:gd name="connsiteY564" fmla="*/ 8304 h 10000"/>
                  <a:gd name="connsiteX565" fmla="*/ 1730 w 10000"/>
                  <a:gd name="connsiteY565" fmla="*/ 8313 h 10000"/>
                  <a:gd name="connsiteX566" fmla="*/ 1708 w 10000"/>
                  <a:gd name="connsiteY566" fmla="*/ 8327 h 10000"/>
                  <a:gd name="connsiteX567" fmla="*/ 1675 w 10000"/>
                  <a:gd name="connsiteY567" fmla="*/ 8331 h 10000"/>
                  <a:gd name="connsiteX568" fmla="*/ 1658 w 10000"/>
                  <a:gd name="connsiteY568" fmla="*/ 8345 h 10000"/>
                  <a:gd name="connsiteX569" fmla="*/ 1628 w 10000"/>
                  <a:gd name="connsiteY569" fmla="*/ 8367 h 10000"/>
                  <a:gd name="connsiteX570" fmla="*/ 1620 w 10000"/>
                  <a:gd name="connsiteY570" fmla="*/ 8372 h 10000"/>
                  <a:gd name="connsiteX571" fmla="*/ 1584 w 10000"/>
                  <a:gd name="connsiteY571" fmla="*/ 8394 h 10000"/>
                  <a:gd name="connsiteX572" fmla="*/ 1554 w 10000"/>
                  <a:gd name="connsiteY572" fmla="*/ 8417 h 10000"/>
                  <a:gd name="connsiteX573" fmla="*/ 1529 w 10000"/>
                  <a:gd name="connsiteY573" fmla="*/ 8417 h 10000"/>
                  <a:gd name="connsiteX574" fmla="*/ 1515 w 10000"/>
                  <a:gd name="connsiteY574" fmla="*/ 8408 h 10000"/>
                  <a:gd name="connsiteX575" fmla="*/ 1507 w 10000"/>
                  <a:gd name="connsiteY575" fmla="*/ 8394 h 10000"/>
                  <a:gd name="connsiteX576" fmla="*/ 1479 w 10000"/>
                  <a:gd name="connsiteY576" fmla="*/ 8367 h 10000"/>
                  <a:gd name="connsiteX577" fmla="*/ 1457 w 10000"/>
                  <a:gd name="connsiteY577" fmla="*/ 8385 h 10000"/>
                  <a:gd name="connsiteX578" fmla="*/ 1432 w 10000"/>
                  <a:gd name="connsiteY578" fmla="*/ 8385 h 10000"/>
                  <a:gd name="connsiteX579" fmla="*/ 1418 w 10000"/>
                  <a:gd name="connsiteY579" fmla="*/ 8372 h 10000"/>
                  <a:gd name="connsiteX580" fmla="*/ 1399 w 10000"/>
                  <a:gd name="connsiteY580" fmla="*/ 8358 h 10000"/>
                  <a:gd name="connsiteX581" fmla="*/ 1369 w 10000"/>
                  <a:gd name="connsiteY581" fmla="*/ 8340 h 10000"/>
                  <a:gd name="connsiteX582" fmla="*/ 1355 w 10000"/>
                  <a:gd name="connsiteY582" fmla="*/ 8327 h 10000"/>
                  <a:gd name="connsiteX583" fmla="*/ 1347 w 10000"/>
                  <a:gd name="connsiteY583" fmla="*/ 8318 h 10000"/>
                  <a:gd name="connsiteX584" fmla="*/ 1330 w 10000"/>
                  <a:gd name="connsiteY584" fmla="*/ 8304 h 10000"/>
                  <a:gd name="connsiteX585" fmla="*/ 1319 w 10000"/>
                  <a:gd name="connsiteY585" fmla="*/ 8290 h 10000"/>
                  <a:gd name="connsiteX586" fmla="*/ 1297 w 10000"/>
                  <a:gd name="connsiteY586" fmla="*/ 8272 h 10000"/>
                  <a:gd name="connsiteX587" fmla="*/ 1289 w 10000"/>
                  <a:gd name="connsiteY587" fmla="*/ 8263 h 10000"/>
                  <a:gd name="connsiteX588" fmla="*/ 1280 w 10000"/>
                  <a:gd name="connsiteY588" fmla="*/ 8250 h 10000"/>
                  <a:gd name="connsiteX589" fmla="*/ 1264 w 10000"/>
                  <a:gd name="connsiteY589" fmla="*/ 8236 h 10000"/>
                  <a:gd name="connsiteX590" fmla="*/ 1256 w 10000"/>
                  <a:gd name="connsiteY590" fmla="*/ 8232 h 10000"/>
                  <a:gd name="connsiteX591" fmla="*/ 1247 w 10000"/>
                  <a:gd name="connsiteY591" fmla="*/ 8223 h 10000"/>
                  <a:gd name="connsiteX592" fmla="*/ 1233 w 10000"/>
                  <a:gd name="connsiteY592" fmla="*/ 8209 h 10000"/>
                  <a:gd name="connsiteX593" fmla="*/ 1222 w 10000"/>
                  <a:gd name="connsiteY593" fmla="*/ 8200 h 10000"/>
                  <a:gd name="connsiteX594" fmla="*/ 1206 w 10000"/>
                  <a:gd name="connsiteY594" fmla="*/ 8196 h 10000"/>
                  <a:gd name="connsiteX595" fmla="*/ 1192 w 10000"/>
                  <a:gd name="connsiteY595" fmla="*/ 8196 h 10000"/>
                  <a:gd name="connsiteX596" fmla="*/ 1167 w 10000"/>
                  <a:gd name="connsiteY596" fmla="*/ 8200 h 10000"/>
                  <a:gd name="connsiteX597" fmla="*/ 1137 w 10000"/>
                  <a:gd name="connsiteY597" fmla="*/ 8223 h 10000"/>
                  <a:gd name="connsiteX598" fmla="*/ 1126 w 10000"/>
                  <a:gd name="connsiteY598" fmla="*/ 8232 h 10000"/>
                  <a:gd name="connsiteX599" fmla="*/ 1109 w 10000"/>
                  <a:gd name="connsiteY599" fmla="*/ 8232 h 10000"/>
                  <a:gd name="connsiteX600" fmla="*/ 1087 w 10000"/>
                  <a:gd name="connsiteY600" fmla="*/ 8236 h 10000"/>
                  <a:gd name="connsiteX601" fmla="*/ 1071 w 10000"/>
                  <a:gd name="connsiteY601" fmla="*/ 8232 h 10000"/>
                  <a:gd name="connsiteX602" fmla="*/ 1071 w 10000"/>
                  <a:gd name="connsiteY602" fmla="*/ 8214 h 10000"/>
                  <a:gd name="connsiteX603" fmla="*/ 1062 w 10000"/>
                  <a:gd name="connsiteY603" fmla="*/ 8196 h 10000"/>
                  <a:gd name="connsiteX604" fmla="*/ 1057 w 10000"/>
                  <a:gd name="connsiteY604" fmla="*/ 8173 h 10000"/>
                  <a:gd name="connsiteX605" fmla="*/ 1049 w 10000"/>
                  <a:gd name="connsiteY605" fmla="*/ 8128 h 10000"/>
                  <a:gd name="connsiteX606" fmla="*/ 1040 w 10000"/>
                  <a:gd name="connsiteY606" fmla="*/ 8101 h 10000"/>
                  <a:gd name="connsiteX607" fmla="*/ 1040 w 10000"/>
                  <a:gd name="connsiteY607" fmla="*/ 8088 h 10000"/>
                  <a:gd name="connsiteX608" fmla="*/ 1032 w 10000"/>
                  <a:gd name="connsiteY608" fmla="*/ 8065 h 10000"/>
                  <a:gd name="connsiteX609" fmla="*/ 1024 w 10000"/>
                  <a:gd name="connsiteY609" fmla="*/ 7997 h 10000"/>
                  <a:gd name="connsiteX610" fmla="*/ 1024 w 10000"/>
                  <a:gd name="connsiteY610" fmla="*/ 7970 h 10000"/>
                  <a:gd name="connsiteX611" fmla="*/ 1015 w 10000"/>
                  <a:gd name="connsiteY611" fmla="*/ 7930 h 10000"/>
                  <a:gd name="connsiteX612" fmla="*/ 1013 w 10000"/>
                  <a:gd name="connsiteY612" fmla="*/ 7885 h 10000"/>
                  <a:gd name="connsiteX613" fmla="*/ 1004 w 10000"/>
                  <a:gd name="connsiteY613" fmla="*/ 7866 h 10000"/>
                  <a:gd name="connsiteX614" fmla="*/ 853 w 10000"/>
                  <a:gd name="connsiteY614" fmla="*/ 7948 h 10000"/>
                  <a:gd name="connsiteX615" fmla="*/ 811 w 10000"/>
                  <a:gd name="connsiteY615" fmla="*/ 7844 h 10000"/>
                  <a:gd name="connsiteX616" fmla="*/ 811 w 10000"/>
                  <a:gd name="connsiteY616" fmla="*/ 7799 h 10000"/>
                  <a:gd name="connsiteX617" fmla="*/ 814 w 10000"/>
                  <a:gd name="connsiteY617" fmla="*/ 7736 h 10000"/>
                  <a:gd name="connsiteX618" fmla="*/ 740 w 10000"/>
                  <a:gd name="connsiteY618" fmla="*/ 7578 h 10000"/>
                  <a:gd name="connsiteX619" fmla="*/ 571 w 10000"/>
                  <a:gd name="connsiteY619" fmla="*/ 7447 h 10000"/>
                  <a:gd name="connsiteX620" fmla="*/ 530 w 10000"/>
                  <a:gd name="connsiteY620" fmla="*/ 7772 h 10000"/>
                  <a:gd name="connsiteX621" fmla="*/ 502 w 10000"/>
                  <a:gd name="connsiteY621" fmla="*/ 7763 h 10000"/>
                  <a:gd name="connsiteX622" fmla="*/ 491 w 10000"/>
                  <a:gd name="connsiteY622" fmla="*/ 7826 h 10000"/>
                  <a:gd name="connsiteX623" fmla="*/ 483 w 10000"/>
                  <a:gd name="connsiteY623" fmla="*/ 7830 h 10000"/>
                  <a:gd name="connsiteX624" fmla="*/ 469 w 10000"/>
                  <a:gd name="connsiteY624" fmla="*/ 7839 h 10000"/>
                  <a:gd name="connsiteX625" fmla="*/ 453 w 10000"/>
                  <a:gd name="connsiteY625" fmla="*/ 7830 h 10000"/>
                  <a:gd name="connsiteX626" fmla="*/ 442 w 10000"/>
                  <a:gd name="connsiteY626" fmla="*/ 7826 h 10000"/>
                  <a:gd name="connsiteX627" fmla="*/ 425 w 10000"/>
                  <a:gd name="connsiteY627" fmla="*/ 7826 h 10000"/>
                  <a:gd name="connsiteX628" fmla="*/ 403 w 10000"/>
                  <a:gd name="connsiteY628" fmla="*/ 7826 h 10000"/>
                  <a:gd name="connsiteX629" fmla="*/ 378 w 10000"/>
                  <a:gd name="connsiteY629" fmla="*/ 7817 h 10000"/>
                  <a:gd name="connsiteX630" fmla="*/ 356 w 10000"/>
                  <a:gd name="connsiteY630" fmla="*/ 7817 h 10000"/>
                  <a:gd name="connsiteX631" fmla="*/ 331 w 10000"/>
                  <a:gd name="connsiteY631" fmla="*/ 7817 h 10000"/>
                  <a:gd name="connsiteX632" fmla="*/ 315 w 10000"/>
                  <a:gd name="connsiteY632" fmla="*/ 7830 h 10000"/>
                  <a:gd name="connsiteX633" fmla="*/ 290 w 10000"/>
                  <a:gd name="connsiteY633" fmla="*/ 7853 h 10000"/>
                  <a:gd name="connsiteX634" fmla="*/ 248 w 10000"/>
                  <a:gd name="connsiteY634" fmla="*/ 7659 h 10000"/>
                  <a:gd name="connsiteX635" fmla="*/ 298 w 10000"/>
                  <a:gd name="connsiteY635" fmla="*/ 7379 h 10000"/>
                  <a:gd name="connsiteX636" fmla="*/ 290 w 10000"/>
                  <a:gd name="connsiteY636" fmla="*/ 7312 h 10000"/>
                  <a:gd name="connsiteX637" fmla="*/ 284 w 10000"/>
                  <a:gd name="connsiteY637" fmla="*/ 7253 h 10000"/>
                  <a:gd name="connsiteX638" fmla="*/ 301 w 10000"/>
                  <a:gd name="connsiteY638" fmla="*/ 7226 h 10000"/>
                  <a:gd name="connsiteX639" fmla="*/ 315 w 10000"/>
                  <a:gd name="connsiteY639" fmla="*/ 7199 h 10000"/>
                  <a:gd name="connsiteX640" fmla="*/ 323 w 10000"/>
                  <a:gd name="connsiteY640" fmla="*/ 7158 h 10000"/>
                  <a:gd name="connsiteX641" fmla="*/ 317 w 10000"/>
                  <a:gd name="connsiteY641" fmla="*/ 7140 h 10000"/>
                  <a:gd name="connsiteX642" fmla="*/ 168 w 10000"/>
                  <a:gd name="connsiteY642" fmla="*/ 6892 h 10000"/>
                  <a:gd name="connsiteX643" fmla="*/ 80 w 10000"/>
                  <a:gd name="connsiteY643" fmla="*/ 6802 h 10000"/>
                  <a:gd name="connsiteX644" fmla="*/ 143 w 10000"/>
                  <a:gd name="connsiteY644" fmla="*/ 6707 h 10000"/>
                  <a:gd name="connsiteX645" fmla="*/ 63 w 10000"/>
                  <a:gd name="connsiteY645" fmla="*/ 6549 h 10000"/>
                  <a:gd name="connsiteX646" fmla="*/ 41 w 10000"/>
                  <a:gd name="connsiteY646" fmla="*/ 6500 h 10000"/>
                  <a:gd name="connsiteX647" fmla="*/ 201 w 10000"/>
                  <a:gd name="connsiteY647" fmla="*/ 6274 h 10000"/>
                  <a:gd name="connsiteX648" fmla="*/ 143 w 10000"/>
                  <a:gd name="connsiteY648" fmla="*/ 6184 h 10000"/>
                  <a:gd name="connsiteX649" fmla="*/ 152 w 10000"/>
                  <a:gd name="connsiteY649" fmla="*/ 6148 h 10000"/>
                  <a:gd name="connsiteX650" fmla="*/ 163 w 10000"/>
                  <a:gd name="connsiteY650" fmla="*/ 6107 h 10000"/>
                  <a:gd name="connsiteX651" fmla="*/ 229 w 10000"/>
                  <a:gd name="connsiteY651" fmla="*/ 5895 h 10000"/>
                  <a:gd name="connsiteX652" fmla="*/ 251 w 10000"/>
                  <a:gd name="connsiteY652" fmla="*/ 5805 h 10000"/>
                  <a:gd name="connsiteX653" fmla="*/ 251 w 10000"/>
                  <a:gd name="connsiteY653" fmla="*/ 5778 h 10000"/>
                  <a:gd name="connsiteX654" fmla="*/ 248 w 10000"/>
                  <a:gd name="connsiteY654" fmla="*/ 5733 h 10000"/>
                  <a:gd name="connsiteX655" fmla="*/ 212 w 10000"/>
                  <a:gd name="connsiteY655" fmla="*/ 5602 h 10000"/>
                  <a:gd name="connsiteX656" fmla="*/ 177 w 10000"/>
                  <a:gd name="connsiteY656" fmla="*/ 5521 h 10000"/>
                  <a:gd name="connsiteX657" fmla="*/ 33 w 10000"/>
                  <a:gd name="connsiteY657" fmla="*/ 5503 h 10000"/>
                  <a:gd name="connsiteX658" fmla="*/ 0 w 10000"/>
                  <a:gd name="connsiteY658" fmla="*/ 5219 h 10000"/>
                  <a:gd name="connsiteX659" fmla="*/ 188 w 10000"/>
                  <a:gd name="connsiteY659" fmla="*/ 5219 h 10000"/>
                  <a:gd name="connsiteX660" fmla="*/ 201 w 10000"/>
                  <a:gd name="connsiteY660" fmla="*/ 5210 h 10000"/>
                  <a:gd name="connsiteX661" fmla="*/ 251 w 10000"/>
                  <a:gd name="connsiteY661" fmla="*/ 5169 h 10000"/>
                  <a:gd name="connsiteX662" fmla="*/ 444 w 10000"/>
                  <a:gd name="connsiteY662" fmla="*/ 4984 h 10000"/>
                  <a:gd name="connsiteX663" fmla="*/ 510 w 10000"/>
                  <a:gd name="connsiteY663" fmla="*/ 4723 h 10000"/>
                  <a:gd name="connsiteX664" fmla="*/ 574 w 10000"/>
                  <a:gd name="connsiteY664" fmla="*/ 4272 h 10000"/>
                  <a:gd name="connsiteX665" fmla="*/ 723 w 10000"/>
                  <a:gd name="connsiteY665" fmla="*/ 4078 h 10000"/>
                  <a:gd name="connsiteX666" fmla="*/ 723 w 10000"/>
                  <a:gd name="connsiteY666" fmla="*/ 4023 h 10000"/>
                  <a:gd name="connsiteX667" fmla="*/ 723 w 10000"/>
                  <a:gd name="connsiteY667" fmla="*/ 3983 h 10000"/>
                  <a:gd name="connsiteX668" fmla="*/ 723 w 10000"/>
                  <a:gd name="connsiteY668" fmla="*/ 3771 h 10000"/>
                  <a:gd name="connsiteX669" fmla="*/ 731 w 10000"/>
                  <a:gd name="connsiteY669" fmla="*/ 3442 h 10000"/>
                  <a:gd name="connsiteX670" fmla="*/ 806 w 10000"/>
                  <a:gd name="connsiteY670" fmla="*/ 3392 h 10000"/>
                  <a:gd name="connsiteX671" fmla="*/ 988 w 10000"/>
                  <a:gd name="connsiteY671" fmla="*/ 3712 h 10000"/>
                  <a:gd name="connsiteX672" fmla="*/ 1013 w 10000"/>
                  <a:gd name="connsiteY672" fmla="*/ 3699 h 10000"/>
                  <a:gd name="connsiteX673" fmla="*/ 1120 w 10000"/>
                  <a:gd name="connsiteY673" fmla="*/ 3631 h 10000"/>
                  <a:gd name="connsiteX674" fmla="*/ 1206 w 10000"/>
                  <a:gd name="connsiteY674" fmla="*/ 3627 h 10000"/>
                  <a:gd name="connsiteX675" fmla="*/ 1264 w 10000"/>
                  <a:gd name="connsiteY675" fmla="*/ 3599 h 10000"/>
                  <a:gd name="connsiteX676" fmla="*/ 1322 w 10000"/>
                  <a:gd name="connsiteY676" fmla="*/ 3627 h 10000"/>
                  <a:gd name="connsiteX677" fmla="*/ 1327 w 10000"/>
                  <a:gd name="connsiteY677" fmla="*/ 3645 h 10000"/>
                  <a:gd name="connsiteX678" fmla="*/ 1344 w 10000"/>
                  <a:gd name="connsiteY678" fmla="*/ 3739 h 10000"/>
                  <a:gd name="connsiteX679" fmla="*/ 1344 w 10000"/>
                  <a:gd name="connsiteY679" fmla="*/ 3775 h 10000"/>
                  <a:gd name="connsiteX680" fmla="*/ 1338 w 10000"/>
                  <a:gd name="connsiteY680" fmla="*/ 3784 h 10000"/>
                  <a:gd name="connsiteX681" fmla="*/ 1338 w 10000"/>
                  <a:gd name="connsiteY681" fmla="*/ 3829 h 10000"/>
                  <a:gd name="connsiteX682" fmla="*/ 1352 w 10000"/>
                  <a:gd name="connsiteY682" fmla="*/ 3852 h 10000"/>
                  <a:gd name="connsiteX683" fmla="*/ 1407 w 10000"/>
                  <a:gd name="connsiteY683" fmla="*/ 3866 h 10000"/>
                  <a:gd name="connsiteX684" fmla="*/ 1440 w 10000"/>
                  <a:gd name="connsiteY684" fmla="*/ 3870 h 10000"/>
                  <a:gd name="connsiteX685" fmla="*/ 1600 w 10000"/>
                  <a:gd name="connsiteY685" fmla="*/ 3857 h 10000"/>
                  <a:gd name="connsiteX686" fmla="*/ 1664 w 10000"/>
                  <a:gd name="connsiteY686" fmla="*/ 3911 h 10000"/>
                  <a:gd name="connsiteX687" fmla="*/ 1700 w 10000"/>
                  <a:gd name="connsiteY687" fmla="*/ 3933 h 10000"/>
                  <a:gd name="connsiteX688" fmla="*/ 1752 w 10000"/>
                  <a:gd name="connsiteY688" fmla="*/ 3947 h 10000"/>
                  <a:gd name="connsiteX689" fmla="*/ 1777 w 10000"/>
                  <a:gd name="connsiteY689" fmla="*/ 3947 h 10000"/>
                  <a:gd name="connsiteX690" fmla="*/ 1813 w 10000"/>
                  <a:gd name="connsiteY690" fmla="*/ 3929 h 10000"/>
                  <a:gd name="connsiteX691" fmla="*/ 1841 w 10000"/>
                  <a:gd name="connsiteY691" fmla="*/ 3933 h 10000"/>
                  <a:gd name="connsiteX692" fmla="*/ 1882 w 10000"/>
                  <a:gd name="connsiteY692" fmla="*/ 3969 h 10000"/>
                  <a:gd name="connsiteX693" fmla="*/ 1940 w 10000"/>
                  <a:gd name="connsiteY693" fmla="*/ 3933 h 10000"/>
                  <a:gd name="connsiteX694" fmla="*/ 1956 w 10000"/>
                  <a:gd name="connsiteY694" fmla="*/ 3920 h 10000"/>
                  <a:gd name="connsiteX695" fmla="*/ 1981 w 10000"/>
                  <a:gd name="connsiteY695" fmla="*/ 3929 h 10000"/>
                  <a:gd name="connsiteX696" fmla="*/ 2058 w 10000"/>
                  <a:gd name="connsiteY696" fmla="*/ 3974 h 10000"/>
                  <a:gd name="connsiteX697" fmla="*/ 2163 w 10000"/>
                  <a:gd name="connsiteY697" fmla="*/ 4051 h 10000"/>
                  <a:gd name="connsiteX698" fmla="*/ 2174 w 10000"/>
                  <a:gd name="connsiteY698" fmla="*/ 4055 h 10000"/>
                  <a:gd name="connsiteX699" fmla="*/ 2183 w 10000"/>
                  <a:gd name="connsiteY699" fmla="*/ 4064 h 10000"/>
                  <a:gd name="connsiteX700" fmla="*/ 2183 w 10000"/>
                  <a:gd name="connsiteY700" fmla="*/ 3581 h 10000"/>
                  <a:gd name="connsiteX701" fmla="*/ 2183 w 10000"/>
                  <a:gd name="connsiteY701" fmla="*/ 3527 h 10000"/>
                  <a:gd name="connsiteX702" fmla="*/ 2180 w 10000"/>
                  <a:gd name="connsiteY702" fmla="*/ 3460 h 10000"/>
                  <a:gd name="connsiteX703" fmla="*/ 2365 w 10000"/>
                  <a:gd name="connsiteY703" fmla="*/ 3455 h 10000"/>
                  <a:gd name="connsiteX704" fmla="*/ 2448 w 10000"/>
                  <a:gd name="connsiteY704" fmla="*/ 3446 h 10000"/>
                  <a:gd name="connsiteX705" fmla="*/ 2494 w 10000"/>
                  <a:gd name="connsiteY705" fmla="*/ 3554 h 10000"/>
                  <a:gd name="connsiteX706" fmla="*/ 2525 w 10000"/>
                  <a:gd name="connsiteY706" fmla="*/ 3613 h 10000"/>
                  <a:gd name="connsiteX707" fmla="*/ 2550 w 10000"/>
                  <a:gd name="connsiteY707" fmla="*/ 3618 h 10000"/>
                  <a:gd name="connsiteX708" fmla="*/ 2630 w 10000"/>
                  <a:gd name="connsiteY708" fmla="*/ 3640 h 10000"/>
                  <a:gd name="connsiteX709" fmla="*/ 2663 w 10000"/>
                  <a:gd name="connsiteY709" fmla="*/ 3667 h 10000"/>
                  <a:gd name="connsiteX710" fmla="*/ 2704 w 10000"/>
                  <a:gd name="connsiteY710" fmla="*/ 3726 h 10000"/>
                  <a:gd name="connsiteX711" fmla="*/ 2762 w 10000"/>
                  <a:gd name="connsiteY711" fmla="*/ 3802 h 10000"/>
                  <a:gd name="connsiteX712" fmla="*/ 2784 w 10000"/>
                  <a:gd name="connsiteY712" fmla="*/ 3829 h 10000"/>
                  <a:gd name="connsiteX713" fmla="*/ 2815 w 10000"/>
                  <a:gd name="connsiteY713" fmla="*/ 3879 h 10000"/>
                  <a:gd name="connsiteX714" fmla="*/ 2859 w 10000"/>
                  <a:gd name="connsiteY714" fmla="*/ 3748 h 10000"/>
                  <a:gd name="connsiteX715" fmla="*/ 2856 w 10000"/>
                  <a:gd name="connsiteY715" fmla="*/ 3726 h 10000"/>
                  <a:gd name="connsiteX716" fmla="*/ 2848 w 10000"/>
                  <a:gd name="connsiteY716" fmla="*/ 3712 h 10000"/>
                  <a:gd name="connsiteX717" fmla="*/ 2848 w 10000"/>
                  <a:gd name="connsiteY717" fmla="*/ 3685 h 10000"/>
                  <a:gd name="connsiteX718" fmla="*/ 2873 w 10000"/>
                  <a:gd name="connsiteY718" fmla="*/ 3613 h 10000"/>
                  <a:gd name="connsiteX719" fmla="*/ 2886 w 10000"/>
                  <a:gd name="connsiteY719" fmla="*/ 3604 h 10000"/>
                  <a:gd name="connsiteX720" fmla="*/ 2922 w 10000"/>
                  <a:gd name="connsiteY720" fmla="*/ 3654 h 10000"/>
                  <a:gd name="connsiteX721" fmla="*/ 2947 w 10000"/>
                  <a:gd name="connsiteY721" fmla="*/ 3654 h 10000"/>
                  <a:gd name="connsiteX722" fmla="*/ 2953 w 10000"/>
                  <a:gd name="connsiteY722" fmla="*/ 3613 h 10000"/>
                  <a:gd name="connsiteX723" fmla="*/ 2975 w 10000"/>
                  <a:gd name="connsiteY723" fmla="*/ 3581 h 10000"/>
                  <a:gd name="connsiteX724" fmla="*/ 2975 w 10000"/>
                  <a:gd name="connsiteY724" fmla="*/ 3523 h 10000"/>
                  <a:gd name="connsiteX725" fmla="*/ 3024 w 10000"/>
                  <a:gd name="connsiteY725" fmla="*/ 3406 h 10000"/>
                  <a:gd name="connsiteX726" fmla="*/ 3027 w 10000"/>
                  <a:gd name="connsiteY726" fmla="*/ 3383 h 10000"/>
                  <a:gd name="connsiteX727" fmla="*/ 3027 w 10000"/>
                  <a:gd name="connsiteY727" fmla="*/ 3342 h 10000"/>
                  <a:gd name="connsiteX728" fmla="*/ 3019 w 10000"/>
                  <a:gd name="connsiteY728" fmla="*/ 3315 h 10000"/>
                  <a:gd name="connsiteX729" fmla="*/ 3002 w 10000"/>
                  <a:gd name="connsiteY729" fmla="*/ 3302 h 10000"/>
                  <a:gd name="connsiteX730" fmla="*/ 2977 w 10000"/>
                  <a:gd name="connsiteY730" fmla="*/ 3302 h 10000"/>
                  <a:gd name="connsiteX731" fmla="*/ 2969 w 10000"/>
                  <a:gd name="connsiteY731" fmla="*/ 3297 h 10000"/>
                  <a:gd name="connsiteX732" fmla="*/ 2966 w 10000"/>
                  <a:gd name="connsiteY732" fmla="*/ 3166 h 10000"/>
                  <a:gd name="connsiteX733" fmla="*/ 2966 w 10000"/>
                  <a:gd name="connsiteY733" fmla="*/ 3144 h 10000"/>
                  <a:gd name="connsiteX734" fmla="*/ 2969 w 10000"/>
                  <a:gd name="connsiteY734" fmla="*/ 3139 h 10000"/>
                  <a:gd name="connsiteX735" fmla="*/ 3129 w 10000"/>
                  <a:gd name="connsiteY735" fmla="*/ 3130 h 10000"/>
                  <a:gd name="connsiteX736" fmla="*/ 3140 w 10000"/>
                  <a:gd name="connsiteY736" fmla="*/ 3081 h 10000"/>
                  <a:gd name="connsiteX737" fmla="*/ 3148 w 10000"/>
                  <a:gd name="connsiteY737" fmla="*/ 3009 h 10000"/>
                  <a:gd name="connsiteX738" fmla="*/ 3159 w 10000"/>
                  <a:gd name="connsiteY738" fmla="*/ 2995 h 10000"/>
                  <a:gd name="connsiteX739" fmla="*/ 3187 w 10000"/>
                  <a:gd name="connsiteY739" fmla="*/ 2995 h 10000"/>
                  <a:gd name="connsiteX740" fmla="*/ 3212 w 10000"/>
                  <a:gd name="connsiteY740" fmla="*/ 3013 h 10000"/>
                  <a:gd name="connsiteX741" fmla="*/ 3217 w 10000"/>
                  <a:gd name="connsiteY741" fmla="*/ 3000 h 10000"/>
                  <a:gd name="connsiteX742" fmla="*/ 3226 w 10000"/>
                  <a:gd name="connsiteY742" fmla="*/ 2972 h 10000"/>
                  <a:gd name="connsiteX743" fmla="*/ 3353 w 10000"/>
                  <a:gd name="connsiteY743" fmla="*/ 2968 h 10000"/>
                  <a:gd name="connsiteX744" fmla="*/ 3369 w 10000"/>
                  <a:gd name="connsiteY744" fmla="*/ 2864 h 10000"/>
                  <a:gd name="connsiteX745" fmla="*/ 3377 w 10000"/>
                  <a:gd name="connsiteY745" fmla="*/ 2842 h 10000"/>
                  <a:gd name="connsiteX746" fmla="*/ 3405 w 10000"/>
                  <a:gd name="connsiteY746" fmla="*/ 2828 h 10000"/>
                  <a:gd name="connsiteX747" fmla="*/ 3413 w 10000"/>
                  <a:gd name="connsiteY747" fmla="*/ 2815 h 10000"/>
                  <a:gd name="connsiteX748" fmla="*/ 3444 w 10000"/>
                  <a:gd name="connsiteY748" fmla="*/ 2697 h 10000"/>
                  <a:gd name="connsiteX749" fmla="*/ 3441 w 10000"/>
                  <a:gd name="connsiteY749" fmla="*/ 2670 h 10000"/>
                  <a:gd name="connsiteX750" fmla="*/ 3458 w 10000"/>
                  <a:gd name="connsiteY750" fmla="*/ 2652 h 10000"/>
                  <a:gd name="connsiteX751" fmla="*/ 3466 w 10000"/>
                  <a:gd name="connsiteY751" fmla="*/ 2630 h 10000"/>
                  <a:gd name="connsiteX752" fmla="*/ 3524 w 10000"/>
                  <a:gd name="connsiteY752" fmla="*/ 2553 h 10000"/>
                  <a:gd name="connsiteX753" fmla="*/ 3546 w 10000"/>
                  <a:gd name="connsiteY753" fmla="*/ 2589 h 10000"/>
                  <a:gd name="connsiteX754" fmla="*/ 3562 w 10000"/>
                  <a:gd name="connsiteY754" fmla="*/ 2603 h 10000"/>
                  <a:gd name="connsiteX755" fmla="*/ 3571 w 10000"/>
                  <a:gd name="connsiteY755" fmla="*/ 2607 h 10000"/>
                  <a:gd name="connsiteX756" fmla="*/ 3579 w 10000"/>
                  <a:gd name="connsiteY756" fmla="*/ 2603 h 10000"/>
                  <a:gd name="connsiteX757" fmla="*/ 3582 w 10000"/>
                  <a:gd name="connsiteY757" fmla="*/ 2594 h 10000"/>
                  <a:gd name="connsiteX758" fmla="*/ 3595 w 10000"/>
                  <a:gd name="connsiteY758" fmla="*/ 2553 h 10000"/>
                  <a:gd name="connsiteX759" fmla="*/ 3604 w 10000"/>
                  <a:gd name="connsiteY759" fmla="*/ 2508 h 10000"/>
                  <a:gd name="connsiteX760" fmla="*/ 3607 w 10000"/>
                  <a:gd name="connsiteY760" fmla="*/ 2485 h 10000"/>
                  <a:gd name="connsiteX761" fmla="*/ 3651 w 10000"/>
                  <a:gd name="connsiteY761" fmla="*/ 2463 h 10000"/>
                  <a:gd name="connsiteX762" fmla="*/ 3667 w 10000"/>
                  <a:gd name="connsiteY762" fmla="*/ 2445 h 10000"/>
                  <a:gd name="connsiteX763" fmla="*/ 3678 w 10000"/>
                  <a:gd name="connsiteY763" fmla="*/ 2431 h 10000"/>
                  <a:gd name="connsiteX764" fmla="*/ 3692 w 10000"/>
                  <a:gd name="connsiteY764" fmla="*/ 2431 h 10000"/>
                  <a:gd name="connsiteX765" fmla="*/ 3717 w 10000"/>
                  <a:gd name="connsiteY765" fmla="*/ 2445 h 10000"/>
                  <a:gd name="connsiteX766" fmla="*/ 3731 w 10000"/>
                  <a:gd name="connsiteY766" fmla="*/ 2445 h 10000"/>
                  <a:gd name="connsiteX767" fmla="*/ 3731 w 10000"/>
                  <a:gd name="connsiteY767" fmla="*/ 2355 h 10000"/>
                  <a:gd name="connsiteX768" fmla="*/ 3678 w 10000"/>
                  <a:gd name="connsiteY768" fmla="*/ 2260 h 10000"/>
                  <a:gd name="connsiteX769" fmla="*/ 3711 w 10000"/>
                  <a:gd name="connsiteY769" fmla="*/ 2246 h 10000"/>
                  <a:gd name="connsiteX770" fmla="*/ 3684 w 10000"/>
                  <a:gd name="connsiteY770" fmla="*/ 2066 h 10000"/>
                  <a:gd name="connsiteX771" fmla="*/ 3662 w 10000"/>
                  <a:gd name="connsiteY771" fmla="*/ 1985 h 10000"/>
                  <a:gd name="connsiteX772" fmla="*/ 3670 w 10000"/>
                  <a:gd name="connsiteY772" fmla="*/ 1908 h 10000"/>
                  <a:gd name="connsiteX773" fmla="*/ 3700 w 10000"/>
                  <a:gd name="connsiteY773" fmla="*/ 1903 h 10000"/>
                  <a:gd name="connsiteX774" fmla="*/ 3739 w 10000"/>
                  <a:gd name="connsiteY774" fmla="*/ 1876 h 10000"/>
                  <a:gd name="connsiteX775" fmla="*/ 3805 w 10000"/>
                  <a:gd name="connsiteY775" fmla="*/ 1791 h 10000"/>
                  <a:gd name="connsiteX776" fmla="*/ 3852 w 10000"/>
                  <a:gd name="connsiteY776" fmla="*/ 1710 h 10000"/>
                  <a:gd name="connsiteX777" fmla="*/ 3852 w 10000"/>
                  <a:gd name="connsiteY777" fmla="*/ 1642 h 10000"/>
                  <a:gd name="connsiteX778" fmla="*/ 3797 w 10000"/>
                  <a:gd name="connsiteY778" fmla="*/ 1619 h 10000"/>
                  <a:gd name="connsiteX779" fmla="*/ 3780 w 10000"/>
                  <a:gd name="connsiteY779" fmla="*/ 1552 h 10000"/>
                  <a:gd name="connsiteX780" fmla="*/ 3827 w 10000"/>
                  <a:gd name="connsiteY780" fmla="*/ 1547 h 10000"/>
                  <a:gd name="connsiteX781" fmla="*/ 3827 w 10000"/>
                  <a:gd name="connsiteY781" fmla="*/ 1340 h 10000"/>
                  <a:gd name="connsiteX782" fmla="*/ 3750 w 10000"/>
                  <a:gd name="connsiteY782" fmla="*/ 1313 h 10000"/>
                  <a:gd name="connsiteX783" fmla="*/ 3767 w 10000"/>
                  <a:gd name="connsiteY783" fmla="*/ 1155 h 10000"/>
                  <a:gd name="connsiteX784" fmla="*/ 3637 w 10000"/>
                  <a:gd name="connsiteY784" fmla="*/ 1159 h 10000"/>
                  <a:gd name="connsiteX785" fmla="*/ 3582 w 10000"/>
                  <a:gd name="connsiteY785" fmla="*/ 983 h 10000"/>
                  <a:gd name="connsiteX786" fmla="*/ 3554 w 10000"/>
                  <a:gd name="connsiteY786" fmla="*/ 983 h 10000"/>
                  <a:gd name="connsiteX787" fmla="*/ 3562 w 10000"/>
                  <a:gd name="connsiteY787" fmla="*/ 871 h 10000"/>
                  <a:gd name="connsiteX788" fmla="*/ 3557 w 10000"/>
                  <a:gd name="connsiteY788" fmla="*/ 839 h 10000"/>
                  <a:gd name="connsiteX789" fmla="*/ 3532 w 10000"/>
                  <a:gd name="connsiteY789" fmla="*/ 812 h 10000"/>
                  <a:gd name="connsiteX790" fmla="*/ 3546 w 10000"/>
                  <a:gd name="connsiteY790" fmla="*/ 785 h 10000"/>
                  <a:gd name="connsiteX791" fmla="*/ 3538 w 10000"/>
                  <a:gd name="connsiteY791" fmla="*/ 744 h 10000"/>
                  <a:gd name="connsiteX792" fmla="*/ 3502 w 10000"/>
                  <a:gd name="connsiteY792" fmla="*/ 627 h 10000"/>
                  <a:gd name="connsiteX793" fmla="*/ 3532 w 10000"/>
                  <a:gd name="connsiteY793" fmla="*/ 600 h 10000"/>
                  <a:gd name="connsiteX794" fmla="*/ 3554 w 10000"/>
                  <a:gd name="connsiteY794" fmla="*/ 618 h 10000"/>
                  <a:gd name="connsiteX795" fmla="*/ 3562 w 10000"/>
                  <a:gd name="connsiteY795" fmla="*/ 627 h 10000"/>
                  <a:gd name="connsiteX796" fmla="*/ 3579 w 10000"/>
                  <a:gd name="connsiteY796" fmla="*/ 627 h 10000"/>
                  <a:gd name="connsiteX797" fmla="*/ 3595 w 10000"/>
                  <a:gd name="connsiteY797" fmla="*/ 604 h 10000"/>
                  <a:gd name="connsiteX798" fmla="*/ 3607 w 10000"/>
                  <a:gd name="connsiteY798" fmla="*/ 555 h 10000"/>
                  <a:gd name="connsiteX799" fmla="*/ 3620 w 10000"/>
                  <a:gd name="connsiteY799" fmla="*/ 573 h 10000"/>
                  <a:gd name="connsiteX800" fmla="*/ 3634 w 10000"/>
                  <a:gd name="connsiteY800" fmla="*/ 474 h 10000"/>
                  <a:gd name="connsiteX801" fmla="*/ 3645 w 10000"/>
                  <a:gd name="connsiteY801" fmla="*/ 456 h 10000"/>
                  <a:gd name="connsiteX802" fmla="*/ 3662 w 10000"/>
                  <a:gd name="connsiteY802" fmla="*/ 442 h 10000"/>
                  <a:gd name="connsiteX803" fmla="*/ 3695 w 10000"/>
                  <a:gd name="connsiteY803" fmla="*/ 469 h 10000"/>
                  <a:gd name="connsiteX804" fmla="*/ 3695 w 10000"/>
                  <a:gd name="connsiteY804" fmla="*/ 343 h 10000"/>
                  <a:gd name="connsiteX805" fmla="*/ 3822 w 10000"/>
                  <a:gd name="connsiteY805" fmla="*/ 352 h 10000"/>
                  <a:gd name="connsiteX806" fmla="*/ 3822 w 10000"/>
                  <a:gd name="connsiteY806" fmla="*/ 262 h 10000"/>
                  <a:gd name="connsiteX807" fmla="*/ 3819 w 10000"/>
                  <a:gd name="connsiteY807" fmla="*/ 248 h 10000"/>
                  <a:gd name="connsiteX808" fmla="*/ 3805 w 10000"/>
                  <a:gd name="connsiteY808" fmla="*/ 235 h 10000"/>
                  <a:gd name="connsiteX809" fmla="*/ 3805 w 10000"/>
                  <a:gd name="connsiteY809" fmla="*/ 113 h 10000"/>
                  <a:gd name="connsiteX810" fmla="*/ 3888 w 10000"/>
                  <a:gd name="connsiteY810" fmla="*/ 126 h 10000"/>
                  <a:gd name="connsiteX811" fmla="*/ 3893 w 10000"/>
                  <a:gd name="connsiteY811" fmla="*/ 68 h 10000"/>
                  <a:gd name="connsiteX812" fmla="*/ 3974 w 10000"/>
                  <a:gd name="connsiteY812" fmla="*/ 99 h 10000"/>
                  <a:gd name="connsiteX813" fmla="*/ 3974 w 10000"/>
                  <a:gd name="connsiteY813" fmla="*/ 185 h 10000"/>
                  <a:gd name="connsiteX814" fmla="*/ 4128 w 10000"/>
                  <a:gd name="connsiteY814" fmla="*/ 180 h 10000"/>
                  <a:gd name="connsiteX815" fmla="*/ 4117 w 10000"/>
                  <a:gd name="connsiteY815" fmla="*/ 0 h 10000"/>
                  <a:gd name="connsiteX816" fmla="*/ 4230 w 10000"/>
                  <a:gd name="connsiteY816" fmla="*/ 0 h 10000"/>
                  <a:gd name="connsiteX817" fmla="*/ 4230 w 10000"/>
                  <a:gd name="connsiteY817" fmla="*/ 221 h 10000"/>
                  <a:gd name="connsiteX818" fmla="*/ 4354 w 10000"/>
                  <a:gd name="connsiteY818" fmla="*/ 221 h 10000"/>
                  <a:gd name="connsiteX819" fmla="*/ 4354 w 10000"/>
                  <a:gd name="connsiteY819" fmla="*/ 316 h 10000"/>
                  <a:gd name="connsiteX820" fmla="*/ 4401 w 10000"/>
                  <a:gd name="connsiteY820" fmla="*/ 325 h 10000"/>
                  <a:gd name="connsiteX821" fmla="*/ 4401 w 10000"/>
                  <a:gd name="connsiteY821" fmla="*/ 379 h 10000"/>
                  <a:gd name="connsiteX822" fmla="*/ 4432 w 10000"/>
                  <a:gd name="connsiteY822" fmla="*/ 383 h 10000"/>
                  <a:gd name="connsiteX823" fmla="*/ 4434 w 10000"/>
                  <a:gd name="connsiteY823" fmla="*/ 510 h 10000"/>
                  <a:gd name="connsiteX824" fmla="*/ 4528 w 10000"/>
                  <a:gd name="connsiteY824" fmla="*/ 514 h 10000"/>
                  <a:gd name="connsiteX825" fmla="*/ 4539 w 10000"/>
                  <a:gd name="connsiteY825" fmla="*/ 528 h 10000"/>
                  <a:gd name="connsiteX826" fmla="*/ 4570 w 10000"/>
                  <a:gd name="connsiteY826" fmla="*/ 469 h 10000"/>
                  <a:gd name="connsiteX827" fmla="*/ 4570 w 10000"/>
                  <a:gd name="connsiteY827" fmla="*/ 370 h 10000"/>
                  <a:gd name="connsiteX828" fmla="*/ 4506 w 10000"/>
                  <a:gd name="connsiteY828" fmla="*/ 343 h 10000"/>
                  <a:gd name="connsiteX829" fmla="*/ 4506 w 10000"/>
                  <a:gd name="connsiteY829" fmla="*/ 226 h 10000"/>
                  <a:gd name="connsiteX830" fmla="*/ 4575 w 10000"/>
                  <a:gd name="connsiteY830" fmla="*/ 212 h 10000"/>
                  <a:gd name="connsiteX831" fmla="*/ 4583 w 10000"/>
                  <a:gd name="connsiteY831" fmla="*/ 140 h 10000"/>
                  <a:gd name="connsiteX832" fmla="*/ 4616 w 10000"/>
                  <a:gd name="connsiteY832" fmla="*/ 131 h 10000"/>
                  <a:gd name="connsiteX833" fmla="*/ 4625 w 10000"/>
                  <a:gd name="connsiteY833" fmla="*/ 90 h 10000"/>
                  <a:gd name="connsiteX834" fmla="*/ 4663 w 10000"/>
                  <a:gd name="connsiteY834" fmla="*/ 90 h 10000"/>
                  <a:gd name="connsiteX835" fmla="*/ 4658 w 10000"/>
                  <a:gd name="connsiteY835" fmla="*/ 41 h 10000"/>
                  <a:gd name="connsiteX836" fmla="*/ 5006 w 10000"/>
                  <a:gd name="connsiteY836" fmla="*/ 41 h 10000"/>
                  <a:gd name="connsiteX837" fmla="*/ 4997 w 10000"/>
                  <a:gd name="connsiteY837" fmla="*/ 140 h 10000"/>
                  <a:gd name="connsiteX838" fmla="*/ 5050 w 10000"/>
                  <a:gd name="connsiteY838" fmla="*/ 140 h 10000"/>
                  <a:gd name="connsiteX839" fmla="*/ 5041 w 10000"/>
                  <a:gd name="connsiteY839" fmla="*/ 433 h 10000"/>
                  <a:gd name="connsiteX840" fmla="*/ 5077 w 10000"/>
                  <a:gd name="connsiteY840" fmla="*/ 433 h 10000"/>
                  <a:gd name="connsiteX841" fmla="*/ 5075 w 10000"/>
                  <a:gd name="connsiteY841" fmla="*/ 406 h 10000"/>
                  <a:gd name="connsiteX842" fmla="*/ 5132 w 10000"/>
                  <a:gd name="connsiteY842" fmla="*/ 442 h 10000"/>
                  <a:gd name="connsiteX843" fmla="*/ 5188 w 10000"/>
                  <a:gd name="connsiteY843" fmla="*/ 429 h 10000"/>
                  <a:gd name="connsiteX844" fmla="*/ 5246 w 10000"/>
                  <a:gd name="connsiteY844" fmla="*/ 487 h 10000"/>
                  <a:gd name="connsiteX845" fmla="*/ 5295 w 10000"/>
                  <a:gd name="connsiteY845" fmla="*/ 469 h 10000"/>
                  <a:gd name="connsiteX846" fmla="*/ 5309 w 10000"/>
                  <a:gd name="connsiteY846" fmla="*/ 654 h 10000"/>
                  <a:gd name="connsiteX847" fmla="*/ 5229 w 10000"/>
                  <a:gd name="connsiteY847" fmla="*/ 758 h 10000"/>
                  <a:gd name="connsiteX848" fmla="*/ 5243 w 10000"/>
                  <a:gd name="connsiteY848" fmla="*/ 843 h 10000"/>
                  <a:gd name="connsiteX849" fmla="*/ 5204 w 10000"/>
                  <a:gd name="connsiteY849" fmla="*/ 889 h 10000"/>
                  <a:gd name="connsiteX850" fmla="*/ 5207 w 10000"/>
                  <a:gd name="connsiteY850" fmla="*/ 893 h 10000"/>
                  <a:gd name="connsiteX851" fmla="*/ 5215 w 10000"/>
                  <a:gd name="connsiteY851" fmla="*/ 907 h 10000"/>
                  <a:gd name="connsiteX852" fmla="*/ 5339 w 10000"/>
                  <a:gd name="connsiteY852" fmla="*/ 916 h 10000"/>
                  <a:gd name="connsiteX853" fmla="*/ 5408 w 10000"/>
                  <a:gd name="connsiteY853" fmla="*/ 916 h 10000"/>
                  <a:gd name="connsiteX854" fmla="*/ 5436 w 10000"/>
                  <a:gd name="connsiteY854" fmla="*/ 920 h 10000"/>
                  <a:gd name="connsiteX855" fmla="*/ 5436 w 10000"/>
                  <a:gd name="connsiteY855" fmla="*/ 889 h 10000"/>
                  <a:gd name="connsiteX856" fmla="*/ 5455 w 10000"/>
                  <a:gd name="connsiteY856" fmla="*/ 889 h 10000"/>
                  <a:gd name="connsiteX857" fmla="*/ 5477 w 10000"/>
                  <a:gd name="connsiteY857" fmla="*/ 916 h 10000"/>
                  <a:gd name="connsiteX858" fmla="*/ 5486 w 10000"/>
                  <a:gd name="connsiteY858" fmla="*/ 947 h 10000"/>
                  <a:gd name="connsiteX859" fmla="*/ 5516 w 10000"/>
                  <a:gd name="connsiteY859" fmla="*/ 997 h 10000"/>
                  <a:gd name="connsiteX860" fmla="*/ 5568 w 10000"/>
                  <a:gd name="connsiteY860" fmla="*/ 1092 h 10000"/>
                  <a:gd name="connsiteX861" fmla="*/ 5585 w 10000"/>
                  <a:gd name="connsiteY861" fmla="*/ 1182 h 10000"/>
                  <a:gd name="connsiteX862" fmla="*/ 5582 w 10000"/>
                  <a:gd name="connsiteY862" fmla="*/ 1218 h 10000"/>
                  <a:gd name="connsiteX863" fmla="*/ 5582 w 10000"/>
                  <a:gd name="connsiteY863" fmla="*/ 1249 h 10000"/>
                  <a:gd name="connsiteX864" fmla="*/ 5637 w 10000"/>
                  <a:gd name="connsiteY864" fmla="*/ 1263 h 10000"/>
                  <a:gd name="connsiteX865" fmla="*/ 5728 w 10000"/>
                  <a:gd name="connsiteY865" fmla="*/ 1222 h 10000"/>
                  <a:gd name="connsiteX866" fmla="*/ 5720 w 10000"/>
                  <a:gd name="connsiteY866" fmla="*/ 1046 h 10000"/>
                  <a:gd name="connsiteX867" fmla="*/ 5726 w 10000"/>
                  <a:gd name="connsiteY867" fmla="*/ 1028 h 10000"/>
                  <a:gd name="connsiteX868" fmla="*/ 5726 w 10000"/>
                  <a:gd name="connsiteY868" fmla="*/ 1010 h 10000"/>
                  <a:gd name="connsiteX869" fmla="*/ 5737 w 10000"/>
                  <a:gd name="connsiteY869" fmla="*/ 1001 h 10000"/>
                  <a:gd name="connsiteX870" fmla="*/ 5742 w 10000"/>
                  <a:gd name="connsiteY870" fmla="*/ 997 h 10000"/>
                  <a:gd name="connsiteX871" fmla="*/ 5814 w 10000"/>
                  <a:gd name="connsiteY871" fmla="*/ 970 h 10000"/>
                  <a:gd name="connsiteX872" fmla="*/ 5875 w 10000"/>
                  <a:gd name="connsiteY872" fmla="*/ 956 h 10000"/>
                  <a:gd name="connsiteX873" fmla="*/ 5866 w 10000"/>
                  <a:gd name="connsiteY873" fmla="*/ 708 h 10000"/>
                  <a:gd name="connsiteX874" fmla="*/ 6220 w 10000"/>
                  <a:gd name="connsiteY874" fmla="*/ 722 h 10000"/>
                  <a:gd name="connsiteX875" fmla="*/ 6363 w 10000"/>
                  <a:gd name="connsiteY875" fmla="*/ 731 h 10000"/>
                  <a:gd name="connsiteX876" fmla="*/ 6369 w 10000"/>
                  <a:gd name="connsiteY876" fmla="*/ 749 h 10000"/>
                  <a:gd name="connsiteX877" fmla="*/ 6410 w 10000"/>
                  <a:gd name="connsiteY877" fmla="*/ 758 h 10000"/>
                  <a:gd name="connsiteX878" fmla="*/ 6360 w 10000"/>
                  <a:gd name="connsiteY878" fmla="*/ 974 h 10000"/>
                  <a:gd name="connsiteX879" fmla="*/ 6498 w 10000"/>
                  <a:gd name="connsiteY879" fmla="*/ 983 h 10000"/>
                  <a:gd name="connsiteX880" fmla="*/ 6507 w 10000"/>
                  <a:gd name="connsiteY880" fmla="*/ 1037 h 10000"/>
                  <a:gd name="connsiteX881" fmla="*/ 6565 w 10000"/>
                  <a:gd name="connsiteY881" fmla="*/ 1024 h 10000"/>
                  <a:gd name="connsiteX882" fmla="*/ 6628 w 10000"/>
                  <a:gd name="connsiteY882" fmla="*/ 1060 h 10000"/>
                  <a:gd name="connsiteX883" fmla="*/ 6653 w 10000"/>
                  <a:gd name="connsiteY883" fmla="*/ 1015 h 10000"/>
                  <a:gd name="connsiteX884" fmla="*/ 6694 w 10000"/>
                  <a:gd name="connsiteY884" fmla="*/ 970 h 10000"/>
                  <a:gd name="connsiteX885" fmla="*/ 6725 w 10000"/>
                  <a:gd name="connsiteY885" fmla="*/ 947 h 10000"/>
                  <a:gd name="connsiteX886" fmla="*/ 6747 w 10000"/>
                  <a:gd name="connsiteY886" fmla="*/ 920 h 10000"/>
                  <a:gd name="connsiteX887" fmla="*/ 6780 w 10000"/>
                  <a:gd name="connsiteY887" fmla="*/ 902 h 10000"/>
                  <a:gd name="connsiteX888" fmla="*/ 6807 w 10000"/>
                  <a:gd name="connsiteY888" fmla="*/ 880 h 10000"/>
                  <a:gd name="connsiteX889" fmla="*/ 6835 w 10000"/>
                  <a:gd name="connsiteY889" fmla="*/ 830 h 10000"/>
                  <a:gd name="connsiteX890" fmla="*/ 6876 w 10000"/>
                  <a:gd name="connsiteY890" fmla="*/ 816 h 10000"/>
                  <a:gd name="connsiteX891" fmla="*/ 6904 w 10000"/>
                  <a:gd name="connsiteY891" fmla="*/ 798 h 10000"/>
                  <a:gd name="connsiteX892" fmla="*/ 6934 w 10000"/>
                  <a:gd name="connsiteY892" fmla="*/ 798 h 10000"/>
                  <a:gd name="connsiteX893" fmla="*/ 6948 w 10000"/>
                  <a:gd name="connsiteY893" fmla="*/ 843 h 10000"/>
                  <a:gd name="connsiteX894" fmla="*/ 6959 w 10000"/>
                  <a:gd name="connsiteY894" fmla="*/ 889 h 10000"/>
                  <a:gd name="connsiteX895" fmla="*/ 6973 w 10000"/>
                  <a:gd name="connsiteY895" fmla="*/ 943 h 10000"/>
                  <a:gd name="connsiteX896" fmla="*/ 7006 w 10000"/>
                  <a:gd name="connsiteY896" fmla="*/ 1028 h 10000"/>
                  <a:gd name="connsiteX897" fmla="*/ 7056 w 10000"/>
                  <a:gd name="connsiteY897" fmla="*/ 1092 h 10000"/>
                  <a:gd name="connsiteX898" fmla="*/ 7169 w 10000"/>
                  <a:gd name="connsiteY898" fmla="*/ 1304 h 10000"/>
                  <a:gd name="connsiteX899" fmla="*/ 7116 w 10000"/>
                  <a:gd name="connsiteY899" fmla="*/ 1547 h 10000"/>
                  <a:gd name="connsiteX900" fmla="*/ 7150 w 10000"/>
                  <a:gd name="connsiteY900" fmla="*/ 1691 h 10000"/>
                  <a:gd name="connsiteX901" fmla="*/ 7078 w 10000"/>
                  <a:gd name="connsiteY901" fmla="*/ 1750 h 10000"/>
                  <a:gd name="connsiteX902" fmla="*/ 7086 w 10000"/>
                  <a:gd name="connsiteY902" fmla="*/ 1894 h 10000"/>
                  <a:gd name="connsiteX903" fmla="*/ 7111 w 10000"/>
                  <a:gd name="connsiteY903" fmla="*/ 1903 h 10000"/>
                  <a:gd name="connsiteX904" fmla="*/ 7150 w 10000"/>
                  <a:gd name="connsiteY904" fmla="*/ 2025 h 10000"/>
                  <a:gd name="connsiteX905" fmla="*/ 7232 w 10000"/>
                  <a:gd name="connsiteY905" fmla="*/ 2048 h 10000"/>
                  <a:gd name="connsiteX906" fmla="*/ 7296 w 10000"/>
                  <a:gd name="connsiteY906" fmla="*/ 2061 h 10000"/>
                  <a:gd name="connsiteX907" fmla="*/ 7434 w 10000"/>
                  <a:gd name="connsiteY907" fmla="*/ 2093 h 10000"/>
                  <a:gd name="connsiteX908" fmla="*/ 7586 w 10000"/>
                  <a:gd name="connsiteY908" fmla="*/ 2115 h 10000"/>
                  <a:gd name="connsiteX909" fmla="*/ 7748 w 10000"/>
                  <a:gd name="connsiteY909" fmla="*/ 2115 h 10000"/>
                  <a:gd name="connsiteX910" fmla="*/ 7826 w 10000"/>
                  <a:gd name="connsiteY910" fmla="*/ 1917 h 10000"/>
                  <a:gd name="connsiteX911" fmla="*/ 8068 w 10000"/>
                  <a:gd name="connsiteY911" fmla="*/ 1922 h 10000"/>
                  <a:gd name="connsiteX912" fmla="*/ 8132 w 10000"/>
                  <a:gd name="connsiteY912" fmla="*/ 1890 h 10000"/>
                  <a:gd name="connsiteX913" fmla="*/ 8220 w 10000"/>
                  <a:gd name="connsiteY913" fmla="*/ 1849 h 10000"/>
                  <a:gd name="connsiteX914" fmla="*/ 8251 w 10000"/>
                  <a:gd name="connsiteY914" fmla="*/ 1863 h 10000"/>
                  <a:gd name="connsiteX915" fmla="*/ 8270 w 10000"/>
                  <a:gd name="connsiteY915" fmla="*/ 1867 h 10000"/>
                  <a:gd name="connsiteX916" fmla="*/ 8366 w 10000"/>
                  <a:gd name="connsiteY916" fmla="*/ 1854 h 10000"/>
                  <a:gd name="connsiteX917" fmla="*/ 8422 w 10000"/>
                  <a:gd name="connsiteY917" fmla="*/ 1849 h 10000"/>
                  <a:gd name="connsiteX918" fmla="*/ 8413 w 10000"/>
                  <a:gd name="connsiteY918" fmla="*/ 2061 h 10000"/>
                  <a:gd name="connsiteX919" fmla="*/ 8460 w 10000"/>
                  <a:gd name="connsiteY919" fmla="*/ 2106 h 10000"/>
                  <a:gd name="connsiteX920" fmla="*/ 8471 w 10000"/>
                  <a:gd name="connsiteY920" fmla="*/ 2179 h 10000"/>
                  <a:gd name="connsiteX921" fmla="*/ 8493 w 10000"/>
                  <a:gd name="connsiteY921" fmla="*/ 2643 h 10000"/>
                  <a:gd name="connsiteX922" fmla="*/ 8493 w 10000"/>
                  <a:gd name="connsiteY922" fmla="*/ 2657 h 10000"/>
                  <a:gd name="connsiteX923" fmla="*/ 8631 w 10000"/>
                  <a:gd name="connsiteY923" fmla="*/ 2576 h 10000"/>
                  <a:gd name="connsiteX924" fmla="*/ 8662 w 10000"/>
                  <a:gd name="connsiteY924" fmla="*/ 2580 h 10000"/>
                  <a:gd name="connsiteX925" fmla="*/ 8830 w 10000"/>
                  <a:gd name="connsiteY925" fmla="*/ 2652 h 10000"/>
                  <a:gd name="connsiteX926" fmla="*/ 8871 w 10000"/>
                  <a:gd name="connsiteY926" fmla="*/ 2693 h 10000"/>
                  <a:gd name="connsiteX927" fmla="*/ 8891 w 10000"/>
                  <a:gd name="connsiteY927" fmla="*/ 2684 h 10000"/>
                  <a:gd name="connsiteX928" fmla="*/ 8954 w 10000"/>
                  <a:gd name="connsiteY928" fmla="*/ 2670 h 10000"/>
                  <a:gd name="connsiteX929" fmla="*/ 9042 w 10000"/>
                  <a:gd name="connsiteY929" fmla="*/ 2711 h 10000"/>
                  <a:gd name="connsiteX930" fmla="*/ 9076 w 10000"/>
                  <a:gd name="connsiteY930" fmla="*/ 2824 h 10000"/>
                  <a:gd name="connsiteX931" fmla="*/ 9081 w 10000"/>
                  <a:gd name="connsiteY931" fmla="*/ 2824 h 10000"/>
                  <a:gd name="connsiteX932" fmla="*/ 9136 w 10000"/>
                  <a:gd name="connsiteY932" fmla="*/ 2801 h 10000"/>
                  <a:gd name="connsiteX933" fmla="*/ 9194 w 10000"/>
                  <a:gd name="connsiteY933" fmla="*/ 2950 h 10000"/>
                  <a:gd name="connsiteX934" fmla="*/ 9208 w 10000"/>
                  <a:gd name="connsiteY934" fmla="*/ 2950 h 10000"/>
                  <a:gd name="connsiteX935" fmla="*/ 9393 w 10000"/>
                  <a:gd name="connsiteY935" fmla="*/ 2972 h 10000"/>
                  <a:gd name="connsiteX936" fmla="*/ 9627 w 10000"/>
                  <a:gd name="connsiteY936" fmla="*/ 2986 h 10000"/>
                  <a:gd name="connsiteX937" fmla="*/ 9622 w 10000"/>
                  <a:gd name="connsiteY937" fmla="*/ 3153 h 10000"/>
                  <a:gd name="connsiteX938" fmla="*/ 9719 w 10000"/>
                  <a:gd name="connsiteY938" fmla="*/ 3153 h 10000"/>
                  <a:gd name="connsiteX939" fmla="*/ 9719 w 10000"/>
                  <a:gd name="connsiteY939" fmla="*/ 3771 h 10000"/>
                  <a:gd name="connsiteX940" fmla="*/ 9719 w 10000"/>
                  <a:gd name="connsiteY940" fmla="*/ 4339 h 10000"/>
                  <a:gd name="connsiteX941" fmla="*/ 9719 w 10000"/>
                  <a:gd name="connsiteY941" fmla="*/ 4799 h 10000"/>
                  <a:gd name="connsiteX942" fmla="*/ 9757 w 10000"/>
                  <a:gd name="connsiteY942" fmla="*/ 4817 h 10000"/>
                  <a:gd name="connsiteX943" fmla="*/ 9757 w 10000"/>
                  <a:gd name="connsiteY943" fmla="*/ 4917 h 10000"/>
                  <a:gd name="connsiteX944" fmla="*/ 9677 w 10000"/>
                  <a:gd name="connsiteY944" fmla="*/ 4944 h 10000"/>
                  <a:gd name="connsiteX945" fmla="*/ 9586 w 10000"/>
                  <a:gd name="connsiteY945" fmla="*/ 5065 h 10000"/>
                  <a:gd name="connsiteX946" fmla="*/ 9556 w 10000"/>
                  <a:gd name="connsiteY946" fmla="*/ 5156 h 10000"/>
                  <a:gd name="connsiteX947" fmla="*/ 9523 w 10000"/>
                  <a:gd name="connsiteY947" fmla="*/ 5120 h 10000"/>
                  <a:gd name="connsiteX948" fmla="*/ 9506 w 10000"/>
                  <a:gd name="connsiteY948" fmla="*/ 5156 h 10000"/>
                  <a:gd name="connsiteX949" fmla="*/ 9514 w 10000"/>
                  <a:gd name="connsiteY949" fmla="*/ 5219 h 10000"/>
                  <a:gd name="connsiteX950" fmla="*/ 9514 w 10000"/>
                  <a:gd name="connsiteY950" fmla="*/ 5237 h 10000"/>
                  <a:gd name="connsiteX951" fmla="*/ 9492 w 10000"/>
                  <a:gd name="connsiteY951" fmla="*/ 5304 h 10000"/>
                  <a:gd name="connsiteX952" fmla="*/ 9484 w 10000"/>
                  <a:gd name="connsiteY952" fmla="*/ 5363 h 10000"/>
                  <a:gd name="connsiteX953" fmla="*/ 9481 w 10000"/>
                  <a:gd name="connsiteY953" fmla="*/ 5422 h 10000"/>
                  <a:gd name="connsiteX954" fmla="*/ 9490 w 10000"/>
                  <a:gd name="connsiteY954" fmla="*/ 5553 h 10000"/>
                  <a:gd name="connsiteX955" fmla="*/ 9484 w 10000"/>
                  <a:gd name="connsiteY955" fmla="*/ 5566 h 10000"/>
                  <a:gd name="connsiteX956" fmla="*/ 9473 w 10000"/>
                  <a:gd name="connsiteY956" fmla="*/ 5602 h 10000"/>
                  <a:gd name="connsiteX957" fmla="*/ 9467 w 10000"/>
                  <a:gd name="connsiteY957" fmla="*/ 5620 h 10000"/>
                  <a:gd name="connsiteX958" fmla="*/ 9467 w 10000"/>
                  <a:gd name="connsiteY958" fmla="*/ 5656 h 10000"/>
                  <a:gd name="connsiteX959" fmla="*/ 9467 w 10000"/>
                  <a:gd name="connsiteY959" fmla="*/ 5661 h 10000"/>
                  <a:gd name="connsiteX960" fmla="*/ 9476 w 10000"/>
                  <a:gd name="connsiteY960" fmla="*/ 5661 h 10000"/>
                  <a:gd name="connsiteX961" fmla="*/ 9481 w 10000"/>
                  <a:gd name="connsiteY961" fmla="*/ 5670 h 10000"/>
                  <a:gd name="connsiteX962" fmla="*/ 9490 w 10000"/>
                  <a:gd name="connsiteY962" fmla="*/ 5670 h 10000"/>
                  <a:gd name="connsiteX963" fmla="*/ 9501 w 10000"/>
                  <a:gd name="connsiteY963" fmla="*/ 5670 h 10000"/>
                  <a:gd name="connsiteX964" fmla="*/ 9523 w 10000"/>
                  <a:gd name="connsiteY964" fmla="*/ 5670 h 10000"/>
                  <a:gd name="connsiteX965" fmla="*/ 9556 w 10000"/>
                  <a:gd name="connsiteY965" fmla="*/ 5661 h 10000"/>
                  <a:gd name="connsiteX966" fmla="*/ 9578 w 10000"/>
                  <a:gd name="connsiteY966" fmla="*/ 5656 h 10000"/>
                  <a:gd name="connsiteX967" fmla="*/ 9597 w 10000"/>
                  <a:gd name="connsiteY967" fmla="*/ 5647 h 10000"/>
                  <a:gd name="connsiteX968" fmla="*/ 9661 w 10000"/>
                  <a:gd name="connsiteY968" fmla="*/ 5602 h 10000"/>
                  <a:gd name="connsiteX969" fmla="*/ 9716 w 10000"/>
                  <a:gd name="connsiteY969" fmla="*/ 5580 h 10000"/>
                  <a:gd name="connsiteX970" fmla="*/ 9724 w 10000"/>
                  <a:gd name="connsiteY970" fmla="*/ 5629 h 10000"/>
                  <a:gd name="connsiteX971" fmla="*/ 9741 w 10000"/>
                  <a:gd name="connsiteY971" fmla="*/ 5670 h 10000"/>
                  <a:gd name="connsiteX972" fmla="*/ 9749 w 10000"/>
                  <a:gd name="connsiteY972" fmla="*/ 5706 h 10000"/>
                  <a:gd name="connsiteX973" fmla="*/ 9749 w 10000"/>
                  <a:gd name="connsiteY973" fmla="*/ 5719 h 10000"/>
                  <a:gd name="connsiteX974" fmla="*/ 9771 w 10000"/>
                  <a:gd name="connsiteY974" fmla="*/ 5719 h 10000"/>
                  <a:gd name="connsiteX975" fmla="*/ 9799 w 10000"/>
                  <a:gd name="connsiteY975" fmla="*/ 5719 h 10000"/>
                  <a:gd name="connsiteX976" fmla="*/ 9837 w 10000"/>
                  <a:gd name="connsiteY976" fmla="*/ 5737 h 10000"/>
                  <a:gd name="connsiteX977" fmla="*/ 9901 w 10000"/>
                  <a:gd name="connsiteY977" fmla="*/ 5774 h 10000"/>
                  <a:gd name="connsiteX978" fmla="*/ 9967 w 10000"/>
                  <a:gd name="connsiteY978" fmla="*/ 5805 h 10000"/>
                  <a:gd name="connsiteX979" fmla="*/ 9981 w 10000"/>
                  <a:gd name="connsiteY979" fmla="*/ 5814 h 10000"/>
                  <a:gd name="connsiteX980" fmla="*/ 10000 w 10000"/>
                  <a:gd name="connsiteY980" fmla="*/ 5922 h 10000"/>
                  <a:gd name="connsiteX981" fmla="*/ 9909 w 10000"/>
                  <a:gd name="connsiteY981" fmla="*/ 5895 h 10000"/>
                  <a:gd name="connsiteX982" fmla="*/ 9868 w 10000"/>
                  <a:gd name="connsiteY982" fmla="*/ 5949 h 10000"/>
                  <a:gd name="connsiteX983" fmla="*/ 9845 w 10000"/>
                  <a:gd name="connsiteY983" fmla="*/ 5963 h 10000"/>
                  <a:gd name="connsiteX984" fmla="*/ 9691 w 10000"/>
                  <a:gd name="connsiteY984" fmla="*/ 5995 h 10000"/>
                  <a:gd name="connsiteX985" fmla="*/ 9619 w 10000"/>
                  <a:gd name="connsiteY985" fmla="*/ 6053 h 10000"/>
                  <a:gd name="connsiteX986" fmla="*/ 9534 w 10000"/>
                  <a:gd name="connsiteY986" fmla="*/ 6130 h 10000"/>
                  <a:gd name="connsiteX987" fmla="*/ 9517 w 10000"/>
                  <a:gd name="connsiteY987" fmla="*/ 6157 h 10000"/>
                  <a:gd name="connsiteX988" fmla="*/ 9501 w 10000"/>
                  <a:gd name="connsiteY988" fmla="*/ 6220 h 10000"/>
                  <a:gd name="connsiteX989" fmla="*/ 9501 w 10000"/>
                  <a:gd name="connsiteY989" fmla="*/ 6292 h 10000"/>
                  <a:gd name="connsiteX990" fmla="*/ 9492 w 10000"/>
                  <a:gd name="connsiteY990" fmla="*/ 6306 h 10000"/>
                  <a:gd name="connsiteX991" fmla="*/ 9445 w 10000"/>
                  <a:gd name="connsiteY991" fmla="*/ 6355 h 10000"/>
                  <a:gd name="connsiteX992" fmla="*/ 9409 w 10000"/>
                  <a:gd name="connsiteY992" fmla="*/ 6396 h 10000"/>
                  <a:gd name="connsiteX993" fmla="*/ 9379 w 10000"/>
                  <a:gd name="connsiteY993" fmla="*/ 6446 h 10000"/>
                  <a:gd name="connsiteX994" fmla="*/ 9332 w 10000"/>
                  <a:gd name="connsiteY994" fmla="*/ 6594 h 10000"/>
                  <a:gd name="connsiteX995" fmla="*/ 9183 w 10000"/>
                  <a:gd name="connsiteY995" fmla="*/ 6536 h 10000"/>
                  <a:gd name="connsiteX996" fmla="*/ 9169 w 10000"/>
                  <a:gd name="connsiteY996" fmla="*/ 6536 h 10000"/>
                  <a:gd name="connsiteX997" fmla="*/ 9161 w 10000"/>
                  <a:gd name="connsiteY997" fmla="*/ 6540 h 10000"/>
                  <a:gd name="connsiteX998" fmla="*/ 9139 w 10000"/>
                  <a:gd name="connsiteY998" fmla="*/ 6522 h 10000"/>
                  <a:gd name="connsiteX999" fmla="*/ 9128 w 10000"/>
                  <a:gd name="connsiteY999" fmla="*/ 6513 h 10000"/>
                  <a:gd name="connsiteX1000" fmla="*/ 9114 w 10000"/>
                  <a:gd name="connsiteY1000" fmla="*/ 6527 h 10000"/>
                  <a:gd name="connsiteX1001" fmla="*/ 9103 w 10000"/>
                  <a:gd name="connsiteY1001" fmla="*/ 6567 h 10000"/>
                  <a:gd name="connsiteX1002" fmla="*/ 9095 w 10000"/>
                  <a:gd name="connsiteY1002" fmla="*/ 6604 h 10000"/>
                  <a:gd name="connsiteX1003" fmla="*/ 9081 w 10000"/>
                  <a:gd name="connsiteY1003" fmla="*/ 6644 h 10000"/>
                  <a:gd name="connsiteX1004" fmla="*/ 9076 w 10000"/>
                  <a:gd name="connsiteY1004" fmla="*/ 6631 h 10000"/>
                  <a:gd name="connsiteX1005" fmla="*/ 9059 w 10000"/>
                  <a:gd name="connsiteY1005" fmla="*/ 6594 h 10000"/>
                  <a:gd name="connsiteX1006" fmla="*/ 9040 w 10000"/>
                  <a:gd name="connsiteY1006" fmla="*/ 6549 h 10000"/>
                  <a:gd name="connsiteX1007" fmla="*/ 9026 w 10000"/>
                  <a:gd name="connsiteY1007" fmla="*/ 6522 h 10000"/>
                  <a:gd name="connsiteX1008" fmla="*/ 9007 w 10000"/>
                  <a:gd name="connsiteY1008" fmla="*/ 6522 h 10000"/>
                  <a:gd name="connsiteX1009" fmla="*/ 9001 w 10000"/>
                  <a:gd name="connsiteY1009" fmla="*/ 6536 h 10000"/>
                  <a:gd name="connsiteX1010" fmla="*/ 8998 w 10000"/>
                  <a:gd name="connsiteY1010" fmla="*/ 6576 h 10000"/>
                  <a:gd name="connsiteX1011" fmla="*/ 8987 w 10000"/>
                  <a:gd name="connsiteY1011" fmla="*/ 6590 h 10000"/>
                  <a:gd name="connsiteX1012" fmla="*/ 8954 w 10000"/>
                  <a:gd name="connsiteY1012" fmla="*/ 6617 h 10000"/>
                  <a:gd name="connsiteX1013" fmla="*/ 8927 w 10000"/>
                  <a:gd name="connsiteY1013" fmla="*/ 6622 h 10000"/>
                  <a:gd name="connsiteX1014" fmla="*/ 8888 w 10000"/>
                  <a:gd name="connsiteY1014" fmla="*/ 6590 h 10000"/>
                  <a:gd name="connsiteX1015" fmla="*/ 8880 w 10000"/>
                  <a:gd name="connsiteY1015" fmla="*/ 6567 h 10000"/>
                  <a:gd name="connsiteX1016" fmla="*/ 8866 w 10000"/>
                  <a:gd name="connsiteY1016" fmla="*/ 6549 h 10000"/>
                  <a:gd name="connsiteX1017" fmla="*/ 8849 w 10000"/>
                  <a:gd name="connsiteY1017" fmla="*/ 6513 h 10000"/>
                  <a:gd name="connsiteX1018" fmla="*/ 8847 w 10000"/>
                  <a:gd name="connsiteY1018" fmla="*/ 6527 h 10000"/>
                  <a:gd name="connsiteX1019" fmla="*/ 8838 w 10000"/>
                  <a:gd name="connsiteY1019" fmla="*/ 6563 h 10000"/>
                  <a:gd name="connsiteX1020" fmla="*/ 8833 w 10000"/>
                  <a:gd name="connsiteY1020" fmla="*/ 6576 h 10000"/>
                  <a:gd name="connsiteX1021" fmla="*/ 8822 w 10000"/>
                  <a:gd name="connsiteY1021" fmla="*/ 6567 h 10000"/>
                  <a:gd name="connsiteX1022" fmla="*/ 8813 w 10000"/>
                  <a:gd name="connsiteY1022" fmla="*/ 6567 h 10000"/>
                  <a:gd name="connsiteX1023" fmla="*/ 8800 w 10000"/>
                  <a:gd name="connsiteY1023" fmla="*/ 6581 h 10000"/>
                  <a:gd name="connsiteX1024" fmla="*/ 8778 w 10000"/>
                  <a:gd name="connsiteY1024" fmla="*/ 6604 h 10000"/>
                  <a:gd name="connsiteX1025" fmla="*/ 8769 w 10000"/>
                  <a:gd name="connsiteY1025" fmla="*/ 6617 h 10000"/>
                  <a:gd name="connsiteX1026" fmla="*/ 8786 w 10000"/>
                  <a:gd name="connsiteY1026" fmla="*/ 6667 h 10000"/>
                  <a:gd name="connsiteX1027" fmla="*/ 8800 w 10000"/>
                  <a:gd name="connsiteY1027" fmla="*/ 6725 h 10000"/>
                  <a:gd name="connsiteX1028" fmla="*/ 8822 w 10000"/>
                  <a:gd name="connsiteY1028" fmla="*/ 6779 h 10000"/>
                  <a:gd name="connsiteX1029" fmla="*/ 8833 w 10000"/>
                  <a:gd name="connsiteY1029" fmla="*/ 6775 h 10000"/>
                  <a:gd name="connsiteX1030" fmla="*/ 8847 w 10000"/>
                  <a:gd name="connsiteY1030" fmla="*/ 6766 h 10000"/>
                  <a:gd name="connsiteX1031" fmla="*/ 8866 w 10000"/>
                  <a:gd name="connsiteY1031" fmla="*/ 6748 h 10000"/>
                  <a:gd name="connsiteX1032" fmla="*/ 8874 w 10000"/>
                  <a:gd name="connsiteY1032" fmla="*/ 6752 h 10000"/>
                  <a:gd name="connsiteX1033" fmla="*/ 8882 w 10000"/>
                  <a:gd name="connsiteY1033" fmla="*/ 6766 h 10000"/>
                  <a:gd name="connsiteX1034" fmla="*/ 8896 w 10000"/>
                  <a:gd name="connsiteY1034" fmla="*/ 6811 h 10000"/>
                  <a:gd name="connsiteX1035" fmla="*/ 8913 w 10000"/>
                  <a:gd name="connsiteY1035" fmla="*/ 6856 h 10000"/>
                  <a:gd name="connsiteX1036" fmla="*/ 8927 w 10000"/>
                  <a:gd name="connsiteY1036" fmla="*/ 6897 h 10000"/>
                  <a:gd name="connsiteX1037" fmla="*/ 8943 w 10000"/>
                  <a:gd name="connsiteY1037" fmla="*/ 6946 h 10000"/>
                  <a:gd name="connsiteX1038" fmla="*/ 8951 w 10000"/>
                  <a:gd name="connsiteY1038" fmla="*/ 6973 h 10000"/>
                  <a:gd name="connsiteX1039" fmla="*/ 8954 w 10000"/>
                  <a:gd name="connsiteY1039" fmla="*/ 6996 h 10000"/>
                  <a:gd name="connsiteX1040" fmla="*/ 8960 w 10000"/>
                  <a:gd name="connsiteY1040" fmla="*/ 7023 h 10000"/>
                  <a:gd name="connsiteX1041" fmla="*/ 8979 w 10000"/>
                  <a:gd name="connsiteY1041" fmla="*/ 7014 h 10000"/>
                  <a:gd name="connsiteX1042" fmla="*/ 8998 w 10000"/>
                  <a:gd name="connsiteY1042" fmla="*/ 6906 h 10000"/>
                  <a:gd name="connsiteX1043" fmla="*/ 9015 w 10000"/>
                  <a:gd name="connsiteY1043" fmla="*/ 6910 h 10000"/>
                  <a:gd name="connsiteX1044" fmla="*/ 9026 w 10000"/>
                  <a:gd name="connsiteY1044" fmla="*/ 6910 h 10000"/>
                  <a:gd name="connsiteX1045" fmla="*/ 9048 w 10000"/>
                  <a:gd name="connsiteY1045" fmla="*/ 6906 h 10000"/>
                  <a:gd name="connsiteX1046" fmla="*/ 9065 w 10000"/>
                  <a:gd name="connsiteY1046" fmla="*/ 6897 h 10000"/>
                  <a:gd name="connsiteX1047" fmla="*/ 9076 w 10000"/>
                  <a:gd name="connsiteY1047" fmla="*/ 6892 h 10000"/>
                  <a:gd name="connsiteX1048" fmla="*/ 9084 w 10000"/>
                  <a:gd name="connsiteY1048" fmla="*/ 6883 h 10000"/>
                  <a:gd name="connsiteX1049" fmla="*/ 9095 w 10000"/>
                  <a:gd name="connsiteY1049" fmla="*/ 6892 h 10000"/>
                  <a:gd name="connsiteX1050" fmla="*/ 9106 w 10000"/>
                  <a:gd name="connsiteY1050" fmla="*/ 6897 h 10000"/>
                  <a:gd name="connsiteX1051" fmla="*/ 9211 w 10000"/>
                  <a:gd name="connsiteY1051" fmla="*/ 7009 h 10000"/>
                  <a:gd name="connsiteX1052" fmla="*/ 9227 w 10000"/>
                  <a:gd name="connsiteY1052" fmla="*/ 7064 h 10000"/>
                  <a:gd name="connsiteX1053" fmla="*/ 9225 w 10000"/>
                  <a:gd name="connsiteY1053" fmla="*/ 7068 h 10000"/>
                  <a:gd name="connsiteX1054" fmla="*/ 9219 w 10000"/>
                  <a:gd name="connsiteY1054" fmla="*/ 7077 h 10000"/>
                  <a:gd name="connsiteX1055" fmla="*/ 9208 w 10000"/>
                  <a:gd name="connsiteY1055" fmla="*/ 7082 h 10000"/>
                  <a:gd name="connsiteX1056" fmla="*/ 9194 w 10000"/>
                  <a:gd name="connsiteY1056" fmla="*/ 7113 h 10000"/>
                  <a:gd name="connsiteX1057" fmla="*/ 9164 w 10000"/>
                  <a:gd name="connsiteY1057" fmla="*/ 7127 h 10000"/>
                  <a:gd name="connsiteX1058" fmla="*/ 9161 w 10000"/>
                  <a:gd name="connsiteY1058" fmla="*/ 7127 h 10000"/>
                  <a:gd name="connsiteX1059" fmla="*/ 9156 w 10000"/>
                  <a:gd name="connsiteY1059" fmla="*/ 7131 h 10000"/>
                  <a:gd name="connsiteX1060" fmla="*/ 9156 w 10000"/>
                  <a:gd name="connsiteY1060" fmla="*/ 7145 h 10000"/>
                  <a:gd name="connsiteX1061" fmla="*/ 9128 w 10000"/>
                  <a:gd name="connsiteY1061" fmla="*/ 7194 h 10000"/>
                  <a:gd name="connsiteX1062" fmla="*/ 9114 w 10000"/>
                  <a:gd name="connsiteY1062" fmla="*/ 7226 h 10000"/>
                  <a:gd name="connsiteX1063" fmla="*/ 9089 w 10000"/>
                  <a:gd name="connsiteY1063" fmla="*/ 7226 h 10000"/>
                  <a:gd name="connsiteX1064" fmla="*/ 9067 w 10000"/>
                  <a:gd name="connsiteY1064" fmla="*/ 7276 h 10000"/>
                  <a:gd name="connsiteX1065" fmla="*/ 9059 w 10000"/>
                  <a:gd name="connsiteY1065" fmla="*/ 7298 h 10000"/>
                  <a:gd name="connsiteX1066" fmla="*/ 9040 w 10000"/>
                  <a:gd name="connsiteY1066" fmla="*/ 7312 h 10000"/>
                  <a:gd name="connsiteX1067" fmla="*/ 8951 w 10000"/>
                  <a:gd name="connsiteY1067" fmla="*/ 7339 h 10000"/>
                  <a:gd name="connsiteX1068" fmla="*/ 8841 w 10000"/>
                  <a:gd name="connsiteY1068" fmla="*/ 7366 h 10000"/>
                  <a:gd name="connsiteX1069" fmla="*/ 8813 w 10000"/>
                  <a:gd name="connsiteY1069" fmla="*/ 7384 h 10000"/>
                  <a:gd name="connsiteX1070" fmla="*/ 8800 w 10000"/>
                  <a:gd name="connsiteY1070" fmla="*/ 7397 h 10000"/>
                  <a:gd name="connsiteX1071" fmla="*/ 8791 w 10000"/>
                  <a:gd name="connsiteY1071" fmla="*/ 7397 h 10000"/>
                  <a:gd name="connsiteX1072" fmla="*/ 8786 w 10000"/>
                  <a:gd name="connsiteY1072" fmla="*/ 7582 h 10000"/>
                  <a:gd name="connsiteX1073" fmla="*/ 8775 w 10000"/>
                  <a:gd name="connsiteY1073" fmla="*/ 7591 h 10000"/>
                  <a:gd name="connsiteX1074" fmla="*/ 8753 w 10000"/>
                  <a:gd name="connsiteY1074" fmla="*/ 7614 h 10000"/>
                  <a:gd name="connsiteX1075" fmla="*/ 8711 w 10000"/>
                  <a:gd name="connsiteY1075" fmla="*/ 7627 h 10000"/>
                  <a:gd name="connsiteX1076" fmla="*/ 8670 w 10000"/>
                  <a:gd name="connsiteY1076" fmla="*/ 7645 h 10000"/>
                  <a:gd name="connsiteX1077" fmla="*/ 8645 w 10000"/>
                  <a:gd name="connsiteY1077" fmla="*/ 7659 h 10000"/>
                  <a:gd name="connsiteX1078" fmla="*/ 8620 w 10000"/>
                  <a:gd name="connsiteY1078" fmla="*/ 7673 h 10000"/>
                  <a:gd name="connsiteX1079" fmla="*/ 8598 w 10000"/>
                  <a:gd name="connsiteY1079" fmla="*/ 7695 h 10000"/>
                  <a:gd name="connsiteX1080" fmla="*/ 8576 w 10000"/>
                  <a:gd name="connsiteY1080" fmla="*/ 7736 h 10000"/>
                  <a:gd name="connsiteX1081" fmla="*/ 8568 w 10000"/>
                  <a:gd name="connsiteY1081" fmla="*/ 7740 h 10000"/>
                  <a:gd name="connsiteX1082" fmla="*/ 8551 w 10000"/>
                  <a:gd name="connsiteY1082" fmla="*/ 7740 h 10000"/>
                  <a:gd name="connsiteX1083" fmla="*/ 8526 w 10000"/>
                  <a:gd name="connsiteY1083" fmla="*/ 7727 h 10000"/>
                  <a:gd name="connsiteX1084" fmla="*/ 8493 w 10000"/>
                  <a:gd name="connsiteY1084" fmla="*/ 7713 h 10000"/>
                  <a:gd name="connsiteX1085" fmla="*/ 8463 w 10000"/>
                  <a:gd name="connsiteY1085" fmla="*/ 7709 h 10000"/>
                  <a:gd name="connsiteX1086" fmla="*/ 8430 w 10000"/>
                  <a:gd name="connsiteY1086" fmla="*/ 7695 h 10000"/>
                  <a:gd name="connsiteX1087" fmla="*/ 8397 w 10000"/>
                  <a:gd name="connsiteY1087" fmla="*/ 7682 h 10000"/>
                  <a:gd name="connsiteX1088" fmla="*/ 8372 w 10000"/>
                  <a:gd name="connsiteY1088" fmla="*/ 7682 h 10000"/>
                  <a:gd name="connsiteX1089" fmla="*/ 8355 w 10000"/>
                  <a:gd name="connsiteY1089" fmla="*/ 7686 h 10000"/>
                  <a:gd name="connsiteX1090" fmla="*/ 8350 w 10000"/>
                  <a:gd name="connsiteY1090" fmla="*/ 7709 h 10000"/>
                  <a:gd name="connsiteX1091" fmla="*/ 8339 w 10000"/>
                  <a:gd name="connsiteY1091" fmla="*/ 7740 h 10000"/>
                  <a:gd name="connsiteX1092" fmla="*/ 8328 w 10000"/>
                  <a:gd name="connsiteY1092" fmla="*/ 7772 h 10000"/>
                  <a:gd name="connsiteX1093" fmla="*/ 8317 w 10000"/>
                  <a:gd name="connsiteY1093" fmla="*/ 7785 h 10000"/>
                  <a:gd name="connsiteX1094" fmla="*/ 8292 w 10000"/>
                  <a:gd name="connsiteY1094" fmla="*/ 7812 h 10000"/>
                  <a:gd name="connsiteX1095" fmla="*/ 8284 w 10000"/>
                  <a:gd name="connsiteY1095" fmla="*/ 7817 h 10000"/>
                  <a:gd name="connsiteX1096" fmla="*/ 8270 w 10000"/>
                  <a:gd name="connsiteY1096" fmla="*/ 7857 h 10000"/>
                  <a:gd name="connsiteX1097" fmla="*/ 8251 w 10000"/>
                  <a:gd name="connsiteY1097" fmla="*/ 7916 h 10000"/>
                  <a:gd name="connsiteX1098" fmla="*/ 8223 w 10000"/>
                  <a:gd name="connsiteY1098" fmla="*/ 8002 h 10000"/>
                  <a:gd name="connsiteX1099" fmla="*/ 8206 w 10000"/>
                  <a:gd name="connsiteY1099" fmla="*/ 8051 h 10000"/>
                  <a:gd name="connsiteX1100" fmla="*/ 8198 w 10000"/>
                  <a:gd name="connsiteY1100" fmla="*/ 8056 h 10000"/>
                  <a:gd name="connsiteX1101" fmla="*/ 8179 w 10000"/>
                  <a:gd name="connsiteY1101" fmla="*/ 8065 h 10000"/>
                  <a:gd name="connsiteX1102" fmla="*/ 8140 w 10000"/>
                  <a:gd name="connsiteY1102" fmla="*/ 8074 h 10000"/>
                  <a:gd name="connsiteX1103" fmla="*/ 8102 w 10000"/>
                  <a:gd name="connsiteY1103" fmla="*/ 8088 h 10000"/>
                  <a:gd name="connsiteX1104" fmla="*/ 8068 w 10000"/>
                  <a:gd name="connsiteY1104" fmla="*/ 8092 h 10000"/>
                  <a:gd name="connsiteX1105" fmla="*/ 8057 w 10000"/>
                  <a:gd name="connsiteY1105" fmla="*/ 8101 h 10000"/>
                  <a:gd name="connsiteX1106" fmla="*/ 8057 w 10000"/>
                  <a:gd name="connsiteY1106" fmla="*/ 8128 h 10000"/>
                  <a:gd name="connsiteX1107" fmla="*/ 8052 w 10000"/>
                  <a:gd name="connsiteY1107" fmla="*/ 8160 h 10000"/>
                  <a:gd name="connsiteX1108" fmla="*/ 8046 w 10000"/>
                  <a:gd name="connsiteY1108" fmla="*/ 8155 h 10000"/>
                  <a:gd name="connsiteX1109" fmla="*/ 8038 w 10000"/>
                  <a:gd name="connsiteY1109" fmla="*/ 8146 h 10000"/>
                  <a:gd name="connsiteX1110" fmla="*/ 8038 w 10000"/>
                  <a:gd name="connsiteY1110" fmla="*/ 8142 h 10000"/>
                  <a:gd name="connsiteX1111" fmla="*/ 8035 w 10000"/>
                  <a:gd name="connsiteY1111" fmla="*/ 8115 h 10000"/>
                  <a:gd name="connsiteX1112" fmla="*/ 8030 w 10000"/>
                  <a:gd name="connsiteY1112" fmla="*/ 8088 h 10000"/>
                  <a:gd name="connsiteX1113" fmla="*/ 8019 w 10000"/>
                  <a:gd name="connsiteY1113" fmla="*/ 8078 h 10000"/>
                  <a:gd name="connsiteX1114" fmla="*/ 8013 w 10000"/>
                  <a:gd name="connsiteY1114" fmla="*/ 8088 h 10000"/>
                  <a:gd name="connsiteX1115" fmla="*/ 7994 w 10000"/>
                  <a:gd name="connsiteY1115" fmla="*/ 8119 h 10000"/>
                  <a:gd name="connsiteX1116" fmla="*/ 7977 w 10000"/>
                  <a:gd name="connsiteY1116" fmla="*/ 8146 h 10000"/>
                  <a:gd name="connsiteX1117" fmla="*/ 7955 w 10000"/>
                  <a:gd name="connsiteY1117" fmla="*/ 8173 h 10000"/>
                  <a:gd name="connsiteX1118" fmla="*/ 7933 w 10000"/>
                  <a:gd name="connsiteY1118" fmla="*/ 8200 h 10000"/>
                  <a:gd name="connsiteX1119" fmla="*/ 7922 w 10000"/>
                  <a:gd name="connsiteY1119" fmla="*/ 8236 h 10000"/>
                  <a:gd name="connsiteX1120" fmla="*/ 7908 w 10000"/>
                  <a:gd name="connsiteY1120" fmla="*/ 8286 h 10000"/>
                  <a:gd name="connsiteX1121" fmla="*/ 7914 w 10000"/>
                  <a:gd name="connsiteY1121" fmla="*/ 8290 h 10000"/>
                  <a:gd name="connsiteX1122" fmla="*/ 7917 w 10000"/>
                  <a:gd name="connsiteY1122" fmla="*/ 8300 h 10000"/>
                  <a:gd name="connsiteX1123" fmla="*/ 7925 w 10000"/>
                  <a:gd name="connsiteY1123" fmla="*/ 8313 h 10000"/>
                  <a:gd name="connsiteX1124" fmla="*/ 7939 w 10000"/>
                  <a:gd name="connsiteY1124" fmla="*/ 8331 h 10000"/>
                  <a:gd name="connsiteX1125" fmla="*/ 7947 w 10000"/>
                  <a:gd name="connsiteY1125" fmla="*/ 8345 h 10000"/>
                  <a:gd name="connsiteX1126" fmla="*/ 7961 w 10000"/>
                  <a:gd name="connsiteY1126" fmla="*/ 8367 h 10000"/>
                  <a:gd name="connsiteX1127" fmla="*/ 7969 w 10000"/>
                  <a:gd name="connsiteY1127" fmla="*/ 8381 h 10000"/>
                  <a:gd name="connsiteX1128" fmla="*/ 7972 w 10000"/>
                  <a:gd name="connsiteY1128" fmla="*/ 8394 h 10000"/>
                  <a:gd name="connsiteX1129" fmla="*/ 7977 w 10000"/>
                  <a:gd name="connsiteY1129" fmla="*/ 8421 h 10000"/>
                  <a:gd name="connsiteX1130" fmla="*/ 7986 w 10000"/>
                  <a:gd name="connsiteY1130" fmla="*/ 8444 h 10000"/>
                  <a:gd name="connsiteX1131" fmla="*/ 7997 w 10000"/>
                  <a:gd name="connsiteY1131" fmla="*/ 8471 h 10000"/>
                  <a:gd name="connsiteX1132" fmla="*/ 7964 w 10000"/>
                  <a:gd name="connsiteY1132" fmla="*/ 8561 h 10000"/>
                  <a:gd name="connsiteX1133" fmla="*/ 7889 w 10000"/>
                  <a:gd name="connsiteY1133" fmla="*/ 8579 h 10000"/>
                  <a:gd name="connsiteX1134" fmla="*/ 7864 w 10000"/>
                  <a:gd name="connsiteY1134" fmla="*/ 8561 h 10000"/>
                  <a:gd name="connsiteX1135" fmla="*/ 7834 w 10000"/>
                  <a:gd name="connsiteY1135" fmla="*/ 8525 h 10000"/>
                  <a:gd name="connsiteX1136" fmla="*/ 7801 w 10000"/>
                  <a:gd name="connsiteY1136" fmla="*/ 8498 h 10000"/>
                  <a:gd name="connsiteX1137" fmla="*/ 7776 w 10000"/>
                  <a:gd name="connsiteY1137" fmla="*/ 8484 h 10000"/>
                  <a:gd name="connsiteX1138" fmla="*/ 7765 w 10000"/>
                  <a:gd name="connsiteY1138" fmla="*/ 8502 h 10000"/>
                  <a:gd name="connsiteX1139" fmla="*/ 7754 w 10000"/>
                  <a:gd name="connsiteY1139" fmla="*/ 8530 h 10000"/>
                  <a:gd name="connsiteX1140" fmla="*/ 7737 w 10000"/>
                  <a:gd name="connsiteY1140" fmla="*/ 8575 h 10000"/>
                  <a:gd name="connsiteX1141" fmla="*/ 7724 w 10000"/>
                  <a:gd name="connsiteY1141" fmla="*/ 8588 h 10000"/>
                  <a:gd name="connsiteX1142" fmla="*/ 7699 w 10000"/>
                  <a:gd name="connsiteY1142" fmla="*/ 8602 h 10000"/>
                  <a:gd name="connsiteX1143" fmla="*/ 7666 w 10000"/>
                  <a:gd name="connsiteY1143" fmla="*/ 8633 h 10000"/>
                  <a:gd name="connsiteX1144" fmla="*/ 7666 w 10000"/>
                  <a:gd name="connsiteY1144" fmla="*/ 8647 h 10000"/>
                  <a:gd name="connsiteX1145" fmla="*/ 7668 w 10000"/>
                  <a:gd name="connsiteY1145" fmla="*/ 8674 h 10000"/>
                  <a:gd name="connsiteX1146" fmla="*/ 7679 w 10000"/>
                  <a:gd name="connsiteY1146" fmla="*/ 8746 h 10000"/>
                  <a:gd name="connsiteX1147" fmla="*/ 7679 w 10000"/>
                  <a:gd name="connsiteY1147" fmla="*/ 8791 h 10000"/>
                  <a:gd name="connsiteX1148" fmla="*/ 7679 w 10000"/>
                  <a:gd name="connsiteY1148" fmla="*/ 8832 h 10000"/>
                  <a:gd name="connsiteX1149" fmla="*/ 7688 w 10000"/>
                  <a:gd name="connsiteY1149" fmla="*/ 8868 h 10000"/>
                  <a:gd name="connsiteX1150" fmla="*/ 7602 w 10000"/>
                  <a:gd name="connsiteY1150" fmla="*/ 8890 h 10000"/>
                  <a:gd name="connsiteX1151" fmla="*/ 7602 w 10000"/>
                  <a:gd name="connsiteY1151" fmla="*/ 8908 h 10000"/>
                  <a:gd name="connsiteX1152" fmla="*/ 7602 w 10000"/>
                  <a:gd name="connsiteY1152" fmla="*/ 8963 h 10000"/>
                  <a:gd name="connsiteX1153" fmla="*/ 7591 w 10000"/>
                  <a:gd name="connsiteY1153" fmla="*/ 8963 h 10000"/>
                  <a:gd name="connsiteX1154" fmla="*/ 7577 w 10000"/>
                  <a:gd name="connsiteY1154" fmla="*/ 8949 h 10000"/>
                  <a:gd name="connsiteX1155" fmla="*/ 7552 w 10000"/>
                  <a:gd name="connsiteY1155" fmla="*/ 8922 h 10000"/>
                  <a:gd name="connsiteX1156" fmla="*/ 7539 w 10000"/>
                  <a:gd name="connsiteY1156" fmla="*/ 8895 h 10000"/>
                  <a:gd name="connsiteX1157" fmla="*/ 7514 w 10000"/>
                  <a:gd name="connsiteY1157" fmla="*/ 8859 h 10000"/>
                  <a:gd name="connsiteX1158" fmla="*/ 7489 w 10000"/>
                  <a:gd name="connsiteY1158" fmla="*/ 8841 h 10000"/>
                  <a:gd name="connsiteX1159" fmla="*/ 7467 w 10000"/>
                  <a:gd name="connsiteY1159" fmla="*/ 8832 h 10000"/>
                  <a:gd name="connsiteX1160" fmla="*/ 7459 w 10000"/>
                  <a:gd name="connsiteY1160" fmla="*/ 8827 h 10000"/>
                  <a:gd name="connsiteX1161" fmla="*/ 7442 w 10000"/>
                  <a:gd name="connsiteY1161" fmla="*/ 8827 h 10000"/>
                  <a:gd name="connsiteX1162" fmla="*/ 7425 w 10000"/>
                  <a:gd name="connsiteY1162" fmla="*/ 8827 h 10000"/>
                  <a:gd name="connsiteX1163" fmla="*/ 7406 w 10000"/>
                  <a:gd name="connsiteY1163" fmla="*/ 8827 h 10000"/>
                  <a:gd name="connsiteX1164" fmla="*/ 7379 w 10000"/>
                  <a:gd name="connsiteY1164" fmla="*/ 8827 h 10000"/>
                  <a:gd name="connsiteX1165" fmla="*/ 7359 w 10000"/>
                  <a:gd name="connsiteY1165" fmla="*/ 8827 h 10000"/>
                  <a:gd name="connsiteX1166" fmla="*/ 7334 w 10000"/>
                  <a:gd name="connsiteY1166" fmla="*/ 8827 h 10000"/>
                  <a:gd name="connsiteX1167" fmla="*/ 7318 w 10000"/>
                  <a:gd name="connsiteY1167" fmla="*/ 8827 h 10000"/>
                  <a:gd name="connsiteX1168" fmla="*/ 7290 w 10000"/>
                  <a:gd name="connsiteY1168" fmla="*/ 8827 h 10000"/>
                  <a:gd name="connsiteX1169" fmla="*/ 7265 w 10000"/>
                  <a:gd name="connsiteY1169" fmla="*/ 8832 h 10000"/>
                  <a:gd name="connsiteX1170" fmla="*/ 7254 w 10000"/>
                  <a:gd name="connsiteY1170" fmla="*/ 8832 h 10000"/>
                  <a:gd name="connsiteX1171" fmla="*/ 7249 w 10000"/>
                  <a:gd name="connsiteY1171" fmla="*/ 8845 h 10000"/>
                  <a:gd name="connsiteX1172" fmla="*/ 7246 w 10000"/>
                  <a:gd name="connsiteY1172" fmla="*/ 8859 h 10000"/>
                  <a:gd name="connsiteX1173" fmla="*/ 7241 w 10000"/>
                  <a:gd name="connsiteY1173" fmla="*/ 8881 h 10000"/>
                  <a:gd name="connsiteX1174" fmla="*/ 7238 w 10000"/>
                  <a:gd name="connsiteY1174" fmla="*/ 8917 h 10000"/>
                  <a:gd name="connsiteX1175" fmla="*/ 7238 w 10000"/>
                  <a:gd name="connsiteY1175" fmla="*/ 8935 h 10000"/>
                  <a:gd name="connsiteX1176" fmla="*/ 7224 w 10000"/>
                  <a:gd name="connsiteY1176" fmla="*/ 8935 h 10000"/>
                  <a:gd name="connsiteX1177" fmla="*/ 7205 w 10000"/>
                  <a:gd name="connsiteY1177" fmla="*/ 8935 h 10000"/>
                  <a:gd name="connsiteX1178" fmla="*/ 7183 w 10000"/>
                  <a:gd name="connsiteY1178" fmla="*/ 8931 h 10000"/>
                  <a:gd name="connsiteX1179" fmla="*/ 7169 w 10000"/>
                  <a:gd name="connsiteY1179" fmla="*/ 8931 h 10000"/>
                  <a:gd name="connsiteX1180" fmla="*/ 7150 w 10000"/>
                  <a:gd name="connsiteY1180" fmla="*/ 8931 h 10000"/>
                  <a:gd name="connsiteX1181" fmla="*/ 7136 w 10000"/>
                  <a:gd name="connsiteY1181" fmla="*/ 8917 h 10000"/>
                  <a:gd name="connsiteX1182" fmla="*/ 7136 w 10000"/>
                  <a:gd name="connsiteY1182" fmla="*/ 8895 h 10000"/>
                  <a:gd name="connsiteX1183" fmla="*/ 7141 w 10000"/>
                  <a:gd name="connsiteY1183" fmla="*/ 8890 h 10000"/>
                  <a:gd name="connsiteX1184" fmla="*/ 7166 w 10000"/>
                  <a:gd name="connsiteY1184" fmla="*/ 8854 h 10000"/>
                  <a:gd name="connsiteX1185" fmla="*/ 7177 w 10000"/>
                  <a:gd name="connsiteY1185" fmla="*/ 8832 h 10000"/>
                  <a:gd name="connsiteX1186" fmla="*/ 7185 w 10000"/>
                  <a:gd name="connsiteY1186" fmla="*/ 8814 h 10000"/>
                  <a:gd name="connsiteX1187" fmla="*/ 7199 w 10000"/>
                  <a:gd name="connsiteY1187" fmla="*/ 8787 h 10000"/>
                  <a:gd name="connsiteX1188" fmla="*/ 7205 w 10000"/>
                  <a:gd name="connsiteY1188" fmla="*/ 8773 h 10000"/>
                  <a:gd name="connsiteX1189" fmla="*/ 7213 w 10000"/>
                  <a:gd name="connsiteY1189" fmla="*/ 8701 h 10000"/>
                  <a:gd name="connsiteX1190" fmla="*/ 7216 w 10000"/>
                  <a:gd name="connsiteY1190" fmla="*/ 8683 h 10000"/>
                  <a:gd name="connsiteX1191" fmla="*/ 7221 w 10000"/>
                  <a:gd name="connsiteY1191" fmla="*/ 8656 h 10000"/>
                  <a:gd name="connsiteX1192" fmla="*/ 7221 w 10000"/>
                  <a:gd name="connsiteY1192" fmla="*/ 8633 h 10000"/>
                  <a:gd name="connsiteX1193" fmla="*/ 7221 w 10000"/>
                  <a:gd name="connsiteY1193" fmla="*/ 8615 h 10000"/>
                  <a:gd name="connsiteX1194" fmla="*/ 7221 w 10000"/>
                  <a:gd name="connsiteY1194" fmla="*/ 8593 h 10000"/>
                  <a:gd name="connsiteX1195" fmla="*/ 7221 w 10000"/>
                  <a:gd name="connsiteY1195" fmla="*/ 8566 h 10000"/>
                  <a:gd name="connsiteX1196" fmla="*/ 7224 w 10000"/>
                  <a:gd name="connsiteY1196" fmla="*/ 8561 h 10000"/>
                  <a:gd name="connsiteX1197" fmla="*/ 7238 w 10000"/>
                  <a:gd name="connsiteY1197" fmla="*/ 8543 h 10000"/>
                  <a:gd name="connsiteX1198" fmla="*/ 7241 w 10000"/>
                  <a:gd name="connsiteY1198" fmla="*/ 8530 h 10000"/>
                  <a:gd name="connsiteX1199" fmla="*/ 7249 w 10000"/>
                  <a:gd name="connsiteY1199" fmla="*/ 8512 h 10000"/>
                  <a:gd name="connsiteX1200" fmla="*/ 7249 w 10000"/>
                  <a:gd name="connsiteY1200" fmla="*/ 8502 h 10000"/>
                  <a:gd name="connsiteX1201" fmla="*/ 7249 w 10000"/>
                  <a:gd name="connsiteY1201" fmla="*/ 8475 h 10000"/>
                  <a:gd name="connsiteX1202" fmla="*/ 7246 w 10000"/>
                  <a:gd name="connsiteY1202" fmla="*/ 8457 h 10000"/>
                  <a:gd name="connsiteX1203" fmla="*/ 7241 w 10000"/>
                  <a:gd name="connsiteY1203" fmla="*/ 8444 h 10000"/>
                  <a:gd name="connsiteX1204" fmla="*/ 7232 w 10000"/>
                  <a:gd name="connsiteY1204" fmla="*/ 8435 h 10000"/>
                  <a:gd name="connsiteX1205" fmla="*/ 7224 w 10000"/>
                  <a:gd name="connsiteY1205" fmla="*/ 8430 h 10000"/>
                  <a:gd name="connsiteX1206" fmla="*/ 7208 w 10000"/>
                  <a:gd name="connsiteY1206" fmla="*/ 8408 h 10000"/>
                  <a:gd name="connsiteX1207" fmla="*/ 7199 w 10000"/>
                  <a:gd name="connsiteY1207" fmla="*/ 8403 h 10000"/>
                  <a:gd name="connsiteX1208" fmla="*/ 7205 w 10000"/>
                  <a:gd name="connsiteY1208" fmla="*/ 8372 h 10000"/>
                  <a:gd name="connsiteX1209" fmla="*/ 7208 w 10000"/>
                  <a:gd name="connsiteY1209" fmla="*/ 8354 h 10000"/>
                  <a:gd name="connsiteX1210" fmla="*/ 7213 w 10000"/>
                  <a:gd name="connsiteY1210" fmla="*/ 8345 h 10000"/>
                  <a:gd name="connsiteX1211" fmla="*/ 7224 w 10000"/>
                  <a:gd name="connsiteY1211" fmla="*/ 8331 h 10000"/>
                  <a:gd name="connsiteX1212" fmla="*/ 7238 w 10000"/>
                  <a:gd name="connsiteY1212" fmla="*/ 8313 h 10000"/>
                  <a:gd name="connsiteX1213" fmla="*/ 7241 w 10000"/>
                  <a:gd name="connsiteY1213" fmla="*/ 8304 h 10000"/>
                  <a:gd name="connsiteX1214" fmla="*/ 7254 w 10000"/>
                  <a:gd name="connsiteY1214" fmla="*/ 8286 h 10000"/>
                  <a:gd name="connsiteX1215" fmla="*/ 7265 w 10000"/>
                  <a:gd name="connsiteY1215" fmla="*/ 8272 h 10000"/>
                  <a:gd name="connsiteX1216" fmla="*/ 7271 w 10000"/>
                  <a:gd name="connsiteY1216" fmla="*/ 8263 h 10000"/>
                  <a:gd name="connsiteX1217" fmla="*/ 7279 w 10000"/>
                  <a:gd name="connsiteY1217" fmla="*/ 8245 h 10000"/>
                  <a:gd name="connsiteX1218" fmla="*/ 7274 w 10000"/>
                  <a:gd name="connsiteY1218" fmla="*/ 8223 h 10000"/>
                  <a:gd name="connsiteX1219" fmla="*/ 7265 w 10000"/>
                  <a:gd name="connsiteY1219" fmla="*/ 8200 h 10000"/>
                  <a:gd name="connsiteX1220" fmla="*/ 7263 w 10000"/>
                  <a:gd name="connsiteY1220" fmla="*/ 8187 h 10000"/>
                  <a:gd name="connsiteX1221" fmla="*/ 7257 w 10000"/>
                  <a:gd name="connsiteY1221" fmla="*/ 8187 h 10000"/>
                  <a:gd name="connsiteX1222" fmla="*/ 7254 w 10000"/>
                  <a:gd name="connsiteY1222" fmla="*/ 8196 h 10000"/>
                  <a:gd name="connsiteX1223" fmla="*/ 7246 w 10000"/>
                  <a:gd name="connsiteY1223" fmla="*/ 8209 h 10000"/>
                  <a:gd name="connsiteX1224" fmla="*/ 7241 w 10000"/>
                  <a:gd name="connsiteY1224" fmla="*/ 8209 h 10000"/>
                  <a:gd name="connsiteX1225" fmla="*/ 7238 w 10000"/>
                  <a:gd name="connsiteY1225" fmla="*/ 8214 h 10000"/>
                  <a:gd name="connsiteX1226" fmla="*/ 7221 w 10000"/>
                  <a:gd name="connsiteY1226" fmla="*/ 8173 h 10000"/>
                  <a:gd name="connsiteX1227" fmla="*/ 7185 w 10000"/>
                  <a:gd name="connsiteY1227" fmla="*/ 8106 h 10000"/>
                  <a:gd name="connsiteX1228" fmla="*/ 7174 w 10000"/>
                  <a:gd name="connsiteY1228" fmla="*/ 8078 h 10000"/>
                  <a:gd name="connsiteX1229" fmla="*/ 7169 w 10000"/>
                  <a:gd name="connsiteY1229" fmla="*/ 8056 h 10000"/>
                  <a:gd name="connsiteX1230" fmla="*/ 7166 w 10000"/>
                  <a:gd name="connsiteY1230" fmla="*/ 8042 h 10000"/>
                  <a:gd name="connsiteX1231" fmla="*/ 7161 w 10000"/>
                  <a:gd name="connsiteY1231" fmla="*/ 8051 h 10000"/>
                  <a:gd name="connsiteX1232" fmla="*/ 7158 w 10000"/>
                  <a:gd name="connsiteY1232" fmla="*/ 8051 h 10000"/>
                  <a:gd name="connsiteX1233" fmla="*/ 7141 w 10000"/>
                  <a:gd name="connsiteY1233" fmla="*/ 8056 h 10000"/>
                  <a:gd name="connsiteX1234" fmla="*/ 7116 w 10000"/>
                  <a:gd name="connsiteY1234" fmla="*/ 8051 h 10000"/>
                  <a:gd name="connsiteX1235" fmla="*/ 7094 w 10000"/>
                  <a:gd name="connsiteY1235" fmla="*/ 8051 h 10000"/>
                  <a:gd name="connsiteX1236" fmla="*/ 7081 w 10000"/>
                  <a:gd name="connsiteY1236" fmla="*/ 8011 h 10000"/>
                  <a:gd name="connsiteX1237" fmla="*/ 7081 w 10000"/>
                  <a:gd name="connsiteY1237" fmla="*/ 8002 h 10000"/>
                  <a:gd name="connsiteX1238" fmla="*/ 7078 w 10000"/>
                  <a:gd name="connsiteY1238" fmla="*/ 7984 h 10000"/>
                  <a:gd name="connsiteX1239" fmla="*/ 7072 w 10000"/>
                  <a:gd name="connsiteY1239" fmla="*/ 7970 h 10000"/>
                  <a:gd name="connsiteX1240" fmla="*/ 7045 w 10000"/>
                  <a:gd name="connsiteY1240" fmla="*/ 7948 h 10000"/>
                  <a:gd name="connsiteX1241" fmla="*/ 7020 w 10000"/>
                  <a:gd name="connsiteY1241" fmla="*/ 7957 h 10000"/>
                  <a:gd name="connsiteX1242" fmla="*/ 7001 w 10000"/>
                  <a:gd name="connsiteY1242" fmla="*/ 7970 h 10000"/>
                  <a:gd name="connsiteX1243" fmla="*/ 6981 w 10000"/>
                  <a:gd name="connsiteY1243" fmla="*/ 7984 h 10000"/>
                  <a:gd name="connsiteX1244" fmla="*/ 6976 w 10000"/>
                  <a:gd name="connsiteY1244" fmla="*/ 7984 h 10000"/>
                  <a:gd name="connsiteX1245" fmla="*/ 6973 w 10000"/>
                  <a:gd name="connsiteY1245" fmla="*/ 7984 h 10000"/>
                  <a:gd name="connsiteX1246" fmla="*/ 6959 w 10000"/>
                  <a:gd name="connsiteY1246" fmla="*/ 7984 h 10000"/>
                  <a:gd name="connsiteX1247" fmla="*/ 6948 w 10000"/>
                  <a:gd name="connsiteY1247" fmla="*/ 7961 h 10000"/>
                  <a:gd name="connsiteX1248" fmla="*/ 6934 w 10000"/>
                  <a:gd name="connsiteY1248" fmla="*/ 7943 h 10000"/>
                  <a:gd name="connsiteX1249" fmla="*/ 6932 w 10000"/>
                  <a:gd name="connsiteY1249" fmla="*/ 7943 h 10000"/>
                  <a:gd name="connsiteX1250" fmla="*/ 6918 w 10000"/>
                  <a:gd name="connsiteY1250" fmla="*/ 7961 h 10000"/>
                  <a:gd name="connsiteX1251" fmla="*/ 6904 w 10000"/>
                  <a:gd name="connsiteY1251" fmla="*/ 7975 h 10000"/>
                  <a:gd name="connsiteX1252" fmla="*/ 6896 w 10000"/>
                  <a:gd name="connsiteY1252" fmla="*/ 7997 h 10000"/>
                  <a:gd name="connsiteX1253" fmla="*/ 6887 w 10000"/>
                  <a:gd name="connsiteY1253" fmla="*/ 8002 h 10000"/>
                  <a:gd name="connsiteX1254" fmla="*/ 6879 w 10000"/>
                  <a:gd name="connsiteY1254" fmla="*/ 8011 h 10000"/>
                  <a:gd name="connsiteX1255" fmla="*/ 6868 w 10000"/>
                  <a:gd name="connsiteY1255" fmla="*/ 8015 h 10000"/>
                  <a:gd name="connsiteX1256" fmla="*/ 6852 w 10000"/>
                  <a:gd name="connsiteY1256" fmla="*/ 8024 h 10000"/>
                  <a:gd name="connsiteX1257" fmla="*/ 6813 w 10000"/>
                  <a:gd name="connsiteY1257" fmla="*/ 8042 h 10000"/>
                  <a:gd name="connsiteX1258" fmla="*/ 6780 w 10000"/>
                  <a:gd name="connsiteY1258" fmla="*/ 8065 h 10000"/>
                  <a:gd name="connsiteX1259" fmla="*/ 6763 w 10000"/>
                  <a:gd name="connsiteY1259" fmla="*/ 8078 h 10000"/>
                  <a:gd name="connsiteX1260" fmla="*/ 6755 w 10000"/>
                  <a:gd name="connsiteY1260" fmla="*/ 8088 h 10000"/>
                  <a:gd name="connsiteX1261" fmla="*/ 6716 w 10000"/>
                  <a:gd name="connsiteY1261" fmla="*/ 8119 h 10000"/>
                  <a:gd name="connsiteX1262" fmla="*/ 6711 w 10000"/>
                  <a:gd name="connsiteY1262" fmla="*/ 8128 h 10000"/>
                  <a:gd name="connsiteX1263" fmla="*/ 6711 w 10000"/>
                  <a:gd name="connsiteY1263" fmla="*/ 8169 h 10000"/>
                  <a:gd name="connsiteX1264" fmla="*/ 6711 w 10000"/>
                  <a:gd name="connsiteY1264" fmla="*/ 8173 h 10000"/>
                  <a:gd name="connsiteX1265" fmla="*/ 6716 w 10000"/>
                  <a:gd name="connsiteY1265" fmla="*/ 8200 h 10000"/>
                  <a:gd name="connsiteX1266" fmla="*/ 6708 w 10000"/>
                  <a:gd name="connsiteY1266" fmla="*/ 8223 h 10000"/>
                  <a:gd name="connsiteX1267" fmla="*/ 6708 w 10000"/>
                  <a:gd name="connsiteY1267" fmla="*/ 8236 h 10000"/>
                  <a:gd name="connsiteX1268" fmla="*/ 6708 w 10000"/>
                  <a:gd name="connsiteY1268" fmla="*/ 8272 h 10000"/>
                  <a:gd name="connsiteX1269" fmla="*/ 6711 w 10000"/>
                  <a:gd name="connsiteY1269" fmla="*/ 8290 h 10000"/>
                  <a:gd name="connsiteX1270" fmla="*/ 6716 w 10000"/>
                  <a:gd name="connsiteY1270" fmla="*/ 8304 h 10000"/>
                  <a:gd name="connsiteX1271" fmla="*/ 6711 w 10000"/>
                  <a:gd name="connsiteY1271" fmla="*/ 8313 h 10000"/>
                  <a:gd name="connsiteX1272" fmla="*/ 6683 w 10000"/>
                  <a:gd name="connsiteY1272" fmla="*/ 8318 h 10000"/>
                  <a:gd name="connsiteX1273" fmla="*/ 6661 w 10000"/>
                  <a:gd name="connsiteY1273" fmla="*/ 8327 h 10000"/>
                  <a:gd name="connsiteX1274" fmla="*/ 6631 w 10000"/>
                  <a:gd name="connsiteY1274" fmla="*/ 8327 h 10000"/>
                  <a:gd name="connsiteX1275" fmla="*/ 6611 w 10000"/>
                  <a:gd name="connsiteY1275" fmla="*/ 8327 h 10000"/>
                  <a:gd name="connsiteX1276" fmla="*/ 6598 w 10000"/>
                  <a:gd name="connsiteY1276" fmla="*/ 8327 h 10000"/>
                  <a:gd name="connsiteX1277" fmla="*/ 6595 w 10000"/>
                  <a:gd name="connsiteY1277" fmla="*/ 8340 h 10000"/>
                  <a:gd name="connsiteX1278" fmla="*/ 6587 w 10000"/>
                  <a:gd name="connsiteY1278" fmla="*/ 8358 h 10000"/>
                  <a:gd name="connsiteX1279" fmla="*/ 6578 w 10000"/>
                  <a:gd name="connsiteY1279" fmla="*/ 8408 h 10000"/>
                  <a:gd name="connsiteX1280" fmla="*/ 6578 w 10000"/>
                  <a:gd name="connsiteY1280" fmla="*/ 8421 h 10000"/>
                  <a:gd name="connsiteX1281" fmla="*/ 6578 w 10000"/>
                  <a:gd name="connsiteY1281" fmla="*/ 8430 h 10000"/>
                  <a:gd name="connsiteX1282" fmla="*/ 6573 w 10000"/>
                  <a:gd name="connsiteY1282" fmla="*/ 8435 h 10000"/>
                  <a:gd name="connsiteX1283" fmla="*/ 6556 w 10000"/>
                  <a:gd name="connsiteY1283" fmla="*/ 8435 h 10000"/>
                  <a:gd name="connsiteX1284" fmla="*/ 6545 w 10000"/>
                  <a:gd name="connsiteY1284" fmla="*/ 8435 h 10000"/>
                  <a:gd name="connsiteX1285" fmla="*/ 6523 w 10000"/>
                  <a:gd name="connsiteY1285" fmla="*/ 8435 h 10000"/>
                  <a:gd name="connsiteX1286" fmla="*/ 6493 w 10000"/>
                  <a:gd name="connsiteY1286" fmla="*/ 8430 h 10000"/>
                  <a:gd name="connsiteX1287" fmla="*/ 6490 w 10000"/>
                  <a:gd name="connsiteY1287" fmla="*/ 8430 h 10000"/>
                  <a:gd name="connsiteX1288" fmla="*/ 6485 w 10000"/>
                  <a:gd name="connsiteY1288" fmla="*/ 8444 h 10000"/>
                  <a:gd name="connsiteX1289" fmla="*/ 6465 w 10000"/>
                  <a:gd name="connsiteY1289" fmla="*/ 8475 h 10000"/>
                  <a:gd name="connsiteX1290" fmla="*/ 6451 w 10000"/>
                  <a:gd name="connsiteY1290" fmla="*/ 8498 h 10000"/>
                  <a:gd name="connsiteX1291" fmla="*/ 6435 w 10000"/>
                  <a:gd name="connsiteY1291" fmla="*/ 8525 h 10000"/>
                  <a:gd name="connsiteX1292" fmla="*/ 6421 w 10000"/>
                  <a:gd name="connsiteY1292" fmla="*/ 8539 h 10000"/>
                  <a:gd name="connsiteX1293" fmla="*/ 6410 w 10000"/>
                  <a:gd name="connsiteY1293" fmla="*/ 8561 h 10000"/>
                  <a:gd name="connsiteX1294" fmla="*/ 6402 w 10000"/>
                  <a:gd name="connsiteY1294" fmla="*/ 8575 h 10000"/>
                  <a:gd name="connsiteX1295" fmla="*/ 6402 w 10000"/>
                  <a:gd name="connsiteY1295" fmla="*/ 8593 h 10000"/>
                  <a:gd name="connsiteX1296" fmla="*/ 6402 w 10000"/>
                  <a:gd name="connsiteY1296" fmla="*/ 8620 h 10000"/>
                  <a:gd name="connsiteX1297" fmla="*/ 6405 w 10000"/>
                  <a:gd name="connsiteY1297" fmla="*/ 8660 h 10000"/>
                  <a:gd name="connsiteX1298" fmla="*/ 6405 w 10000"/>
                  <a:gd name="connsiteY1298" fmla="*/ 8674 h 10000"/>
                  <a:gd name="connsiteX1299" fmla="*/ 6405 w 10000"/>
                  <a:gd name="connsiteY1299" fmla="*/ 8683 h 10000"/>
                  <a:gd name="connsiteX1300" fmla="*/ 6405 w 10000"/>
                  <a:gd name="connsiteY1300" fmla="*/ 8687 h 10000"/>
                  <a:gd name="connsiteX1301" fmla="*/ 6405 w 10000"/>
                  <a:gd name="connsiteY1301" fmla="*/ 8696 h 10000"/>
                  <a:gd name="connsiteX1302" fmla="*/ 6388 w 10000"/>
                  <a:gd name="connsiteY1302" fmla="*/ 8733 h 10000"/>
                  <a:gd name="connsiteX1303" fmla="*/ 6369 w 10000"/>
                  <a:gd name="connsiteY1303" fmla="*/ 8746 h 10000"/>
                  <a:gd name="connsiteX1304" fmla="*/ 6333 w 10000"/>
                  <a:gd name="connsiteY1304" fmla="*/ 8773 h 10000"/>
                  <a:gd name="connsiteX1305" fmla="*/ 6313 w 10000"/>
                  <a:gd name="connsiteY1305" fmla="*/ 8787 h 10000"/>
                  <a:gd name="connsiteX1306" fmla="*/ 6291 w 10000"/>
                  <a:gd name="connsiteY1306" fmla="*/ 8805 h 10000"/>
                  <a:gd name="connsiteX1307" fmla="*/ 6280 w 10000"/>
                  <a:gd name="connsiteY1307" fmla="*/ 8814 h 10000"/>
                  <a:gd name="connsiteX1308" fmla="*/ 6250 w 10000"/>
                  <a:gd name="connsiteY1308" fmla="*/ 8805 h 10000"/>
                  <a:gd name="connsiteX1309" fmla="*/ 6233 w 10000"/>
                  <a:gd name="connsiteY1309" fmla="*/ 8805 h 10000"/>
                  <a:gd name="connsiteX1310" fmla="*/ 6220 w 10000"/>
                  <a:gd name="connsiteY1310" fmla="*/ 8805 h 10000"/>
                  <a:gd name="connsiteX1311" fmla="*/ 6200 w 10000"/>
                  <a:gd name="connsiteY1311" fmla="*/ 8805 h 10000"/>
                  <a:gd name="connsiteX1312" fmla="*/ 6184 w 10000"/>
                  <a:gd name="connsiteY1312" fmla="*/ 8805 h 10000"/>
                  <a:gd name="connsiteX1313" fmla="*/ 6716 w 10000"/>
                  <a:gd name="connsiteY1313" fmla="*/ 6653 h 10000"/>
                  <a:gd name="connsiteX1314" fmla="*/ 6747 w 10000"/>
                  <a:gd name="connsiteY1314" fmla="*/ 6856 h 10000"/>
                  <a:gd name="connsiteX1315" fmla="*/ 6747 w 10000"/>
                  <a:gd name="connsiteY1315" fmla="*/ 6910 h 10000"/>
                  <a:gd name="connsiteX1316" fmla="*/ 6727 w 10000"/>
                  <a:gd name="connsiteY1316" fmla="*/ 6960 h 10000"/>
                  <a:gd name="connsiteX1317" fmla="*/ 6675 w 10000"/>
                  <a:gd name="connsiteY1317" fmla="*/ 7041 h 10000"/>
                  <a:gd name="connsiteX1318" fmla="*/ 6675 w 10000"/>
                  <a:gd name="connsiteY1318" fmla="*/ 7158 h 10000"/>
                  <a:gd name="connsiteX1319" fmla="*/ 6683 w 10000"/>
                  <a:gd name="connsiteY1319" fmla="*/ 7199 h 10000"/>
                  <a:gd name="connsiteX1320" fmla="*/ 6703 w 10000"/>
                  <a:gd name="connsiteY1320" fmla="*/ 7212 h 10000"/>
                  <a:gd name="connsiteX1321" fmla="*/ 6749 w 10000"/>
                  <a:gd name="connsiteY1321" fmla="*/ 7050 h 10000"/>
                  <a:gd name="connsiteX1322" fmla="*/ 6871 w 10000"/>
                  <a:gd name="connsiteY1322" fmla="*/ 6748 h 10000"/>
                  <a:gd name="connsiteX1323" fmla="*/ 6912 w 10000"/>
                  <a:gd name="connsiteY1323" fmla="*/ 6581 h 10000"/>
                  <a:gd name="connsiteX1324" fmla="*/ 6912 w 10000"/>
                  <a:gd name="connsiteY1324" fmla="*/ 6567 h 10000"/>
                  <a:gd name="connsiteX1325" fmla="*/ 6827 w 10000"/>
                  <a:gd name="connsiteY1325" fmla="*/ 6631 h 10000"/>
                  <a:gd name="connsiteX1326" fmla="*/ 6184 w 10000"/>
                  <a:gd name="connsiteY1326" fmla="*/ 8805 h 10000"/>
                  <a:gd name="connsiteX0" fmla="*/ 6184 w 10000"/>
                  <a:gd name="connsiteY0" fmla="*/ 8805 h 10000"/>
                  <a:gd name="connsiteX1" fmla="*/ 6175 w 10000"/>
                  <a:gd name="connsiteY1" fmla="*/ 8800 h 10000"/>
                  <a:gd name="connsiteX2" fmla="*/ 6167 w 10000"/>
                  <a:gd name="connsiteY2" fmla="*/ 8832 h 10000"/>
                  <a:gd name="connsiteX3" fmla="*/ 6167 w 10000"/>
                  <a:gd name="connsiteY3" fmla="*/ 8845 h 10000"/>
                  <a:gd name="connsiteX4" fmla="*/ 6140 w 10000"/>
                  <a:gd name="connsiteY4" fmla="*/ 8877 h 10000"/>
                  <a:gd name="connsiteX5" fmla="*/ 6098 w 10000"/>
                  <a:gd name="connsiteY5" fmla="*/ 8904 h 10000"/>
                  <a:gd name="connsiteX6" fmla="*/ 6090 w 10000"/>
                  <a:gd name="connsiteY6" fmla="*/ 8904 h 10000"/>
                  <a:gd name="connsiteX7" fmla="*/ 6082 w 10000"/>
                  <a:gd name="connsiteY7" fmla="*/ 8904 h 10000"/>
                  <a:gd name="connsiteX8" fmla="*/ 6082 w 10000"/>
                  <a:gd name="connsiteY8" fmla="*/ 8958 h 10000"/>
                  <a:gd name="connsiteX9" fmla="*/ 6082 w 10000"/>
                  <a:gd name="connsiteY9" fmla="*/ 8963 h 10000"/>
                  <a:gd name="connsiteX10" fmla="*/ 6079 w 10000"/>
                  <a:gd name="connsiteY10" fmla="*/ 9012 h 10000"/>
                  <a:gd name="connsiteX11" fmla="*/ 6073 w 10000"/>
                  <a:gd name="connsiteY11" fmla="*/ 9066 h 10000"/>
                  <a:gd name="connsiteX12" fmla="*/ 6073 w 10000"/>
                  <a:gd name="connsiteY12" fmla="*/ 9120 h 10000"/>
                  <a:gd name="connsiteX13" fmla="*/ 6073 w 10000"/>
                  <a:gd name="connsiteY13" fmla="*/ 9147 h 10000"/>
                  <a:gd name="connsiteX14" fmla="*/ 6073 w 10000"/>
                  <a:gd name="connsiteY14" fmla="*/ 9197 h 10000"/>
                  <a:gd name="connsiteX15" fmla="*/ 6068 w 10000"/>
                  <a:gd name="connsiteY15" fmla="*/ 9233 h 10000"/>
                  <a:gd name="connsiteX16" fmla="*/ 6065 w 10000"/>
                  <a:gd name="connsiteY16" fmla="*/ 9301 h 10000"/>
                  <a:gd name="connsiteX17" fmla="*/ 6065 w 10000"/>
                  <a:gd name="connsiteY17" fmla="*/ 9350 h 10000"/>
                  <a:gd name="connsiteX18" fmla="*/ 6060 w 10000"/>
                  <a:gd name="connsiteY18" fmla="*/ 9382 h 10000"/>
                  <a:gd name="connsiteX19" fmla="*/ 6060 w 10000"/>
                  <a:gd name="connsiteY19" fmla="*/ 9409 h 10000"/>
                  <a:gd name="connsiteX20" fmla="*/ 6051 w 10000"/>
                  <a:gd name="connsiteY20" fmla="*/ 9423 h 10000"/>
                  <a:gd name="connsiteX21" fmla="*/ 6049 w 10000"/>
                  <a:gd name="connsiteY21" fmla="*/ 9436 h 10000"/>
                  <a:gd name="connsiteX22" fmla="*/ 6035 w 10000"/>
                  <a:gd name="connsiteY22" fmla="*/ 9450 h 10000"/>
                  <a:gd name="connsiteX23" fmla="*/ 6026 w 10000"/>
                  <a:gd name="connsiteY23" fmla="*/ 9459 h 10000"/>
                  <a:gd name="connsiteX24" fmla="*/ 6018 w 10000"/>
                  <a:gd name="connsiteY24" fmla="*/ 9445 h 10000"/>
                  <a:gd name="connsiteX25" fmla="*/ 6007 w 10000"/>
                  <a:gd name="connsiteY25" fmla="*/ 9409 h 10000"/>
                  <a:gd name="connsiteX26" fmla="*/ 5985 w 10000"/>
                  <a:gd name="connsiteY26" fmla="*/ 9369 h 10000"/>
                  <a:gd name="connsiteX27" fmla="*/ 5969 w 10000"/>
                  <a:gd name="connsiteY27" fmla="*/ 9332 h 10000"/>
                  <a:gd name="connsiteX28" fmla="*/ 5955 w 10000"/>
                  <a:gd name="connsiteY28" fmla="*/ 9314 h 10000"/>
                  <a:gd name="connsiteX29" fmla="*/ 5952 w 10000"/>
                  <a:gd name="connsiteY29" fmla="*/ 9305 h 10000"/>
                  <a:gd name="connsiteX30" fmla="*/ 5935 w 10000"/>
                  <a:gd name="connsiteY30" fmla="*/ 9305 h 10000"/>
                  <a:gd name="connsiteX31" fmla="*/ 5922 w 10000"/>
                  <a:gd name="connsiteY31" fmla="*/ 9319 h 10000"/>
                  <a:gd name="connsiteX32" fmla="*/ 5913 w 10000"/>
                  <a:gd name="connsiteY32" fmla="*/ 9328 h 10000"/>
                  <a:gd name="connsiteX33" fmla="*/ 5905 w 10000"/>
                  <a:gd name="connsiteY33" fmla="*/ 9332 h 10000"/>
                  <a:gd name="connsiteX34" fmla="*/ 5897 w 10000"/>
                  <a:gd name="connsiteY34" fmla="*/ 9350 h 10000"/>
                  <a:gd name="connsiteX35" fmla="*/ 5875 w 10000"/>
                  <a:gd name="connsiteY35" fmla="*/ 9364 h 10000"/>
                  <a:gd name="connsiteX36" fmla="*/ 5850 w 10000"/>
                  <a:gd name="connsiteY36" fmla="*/ 9391 h 10000"/>
                  <a:gd name="connsiteX37" fmla="*/ 5833 w 10000"/>
                  <a:gd name="connsiteY37" fmla="*/ 9405 h 10000"/>
                  <a:gd name="connsiteX38" fmla="*/ 5822 w 10000"/>
                  <a:gd name="connsiteY38" fmla="*/ 9409 h 10000"/>
                  <a:gd name="connsiteX39" fmla="*/ 5800 w 10000"/>
                  <a:gd name="connsiteY39" fmla="*/ 9423 h 10000"/>
                  <a:gd name="connsiteX40" fmla="*/ 5784 w 10000"/>
                  <a:gd name="connsiteY40" fmla="*/ 9436 h 10000"/>
                  <a:gd name="connsiteX41" fmla="*/ 5767 w 10000"/>
                  <a:gd name="connsiteY41" fmla="*/ 9450 h 10000"/>
                  <a:gd name="connsiteX42" fmla="*/ 5751 w 10000"/>
                  <a:gd name="connsiteY42" fmla="*/ 9463 h 10000"/>
                  <a:gd name="connsiteX43" fmla="*/ 5745 w 10000"/>
                  <a:gd name="connsiteY43" fmla="*/ 9472 h 10000"/>
                  <a:gd name="connsiteX44" fmla="*/ 5751 w 10000"/>
                  <a:gd name="connsiteY44" fmla="*/ 9477 h 10000"/>
                  <a:gd name="connsiteX45" fmla="*/ 5762 w 10000"/>
                  <a:gd name="connsiteY45" fmla="*/ 9504 h 10000"/>
                  <a:gd name="connsiteX46" fmla="*/ 5767 w 10000"/>
                  <a:gd name="connsiteY46" fmla="*/ 9526 h 10000"/>
                  <a:gd name="connsiteX47" fmla="*/ 5784 w 10000"/>
                  <a:gd name="connsiteY47" fmla="*/ 9576 h 10000"/>
                  <a:gd name="connsiteX48" fmla="*/ 5797 w 10000"/>
                  <a:gd name="connsiteY48" fmla="*/ 9603 h 10000"/>
                  <a:gd name="connsiteX49" fmla="*/ 5808 w 10000"/>
                  <a:gd name="connsiteY49" fmla="*/ 9644 h 10000"/>
                  <a:gd name="connsiteX50" fmla="*/ 5822 w 10000"/>
                  <a:gd name="connsiteY50" fmla="*/ 9671 h 10000"/>
                  <a:gd name="connsiteX51" fmla="*/ 5825 w 10000"/>
                  <a:gd name="connsiteY51" fmla="*/ 9684 h 10000"/>
                  <a:gd name="connsiteX52" fmla="*/ 5831 w 10000"/>
                  <a:gd name="connsiteY52" fmla="*/ 9684 h 10000"/>
                  <a:gd name="connsiteX53" fmla="*/ 5825 w 10000"/>
                  <a:gd name="connsiteY53" fmla="*/ 9698 h 10000"/>
                  <a:gd name="connsiteX54" fmla="*/ 5806 w 10000"/>
                  <a:gd name="connsiteY54" fmla="*/ 9725 h 10000"/>
                  <a:gd name="connsiteX55" fmla="*/ 5792 w 10000"/>
                  <a:gd name="connsiteY55" fmla="*/ 9738 h 10000"/>
                  <a:gd name="connsiteX56" fmla="*/ 5737 w 10000"/>
                  <a:gd name="connsiteY56" fmla="*/ 9793 h 10000"/>
                  <a:gd name="connsiteX57" fmla="*/ 5728 w 10000"/>
                  <a:gd name="connsiteY57" fmla="*/ 9806 h 10000"/>
                  <a:gd name="connsiteX58" fmla="*/ 5712 w 10000"/>
                  <a:gd name="connsiteY58" fmla="*/ 9815 h 10000"/>
                  <a:gd name="connsiteX59" fmla="*/ 5690 w 10000"/>
                  <a:gd name="connsiteY59" fmla="*/ 9838 h 10000"/>
                  <a:gd name="connsiteX60" fmla="*/ 5679 w 10000"/>
                  <a:gd name="connsiteY60" fmla="*/ 9842 h 10000"/>
                  <a:gd name="connsiteX61" fmla="*/ 5665 w 10000"/>
                  <a:gd name="connsiteY61" fmla="*/ 9842 h 10000"/>
                  <a:gd name="connsiteX62" fmla="*/ 5648 w 10000"/>
                  <a:gd name="connsiteY62" fmla="*/ 9851 h 10000"/>
                  <a:gd name="connsiteX63" fmla="*/ 5621 w 10000"/>
                  <a:gd name="connsiteY63" fmla="*/ 9892 h 10000"/>
                  <a:gd name="connsiteX64" fmla="*/ 5544 w 10000"/>
                  <a:gd name="connsiteY64" fmla="*/ 9946 h 10000"/>
                  <a:gd name="connsiteX65" fmla="*/ 5406 w 10000"/>
                  <a:gd name="connsiteY65" fmla="*/ 10000 h 10000"/>
                  <a:gd name="connsiteX66" fmla="*/ 5350 w 10000"/>
                  <a:gd name="connsiteY66" fmla="*/ 9986 h 10000"/>
                  <a:gd name="connsiteX67" fmla="*/ 5342 w 10000"/>
                  <a:gd name="connsiteY67" fmla="*/ 9950 h 10000"/>
                  <a:gd name="connsiteX68" fmla="*/ 5342 w 10000"/>
                  <a:gd name="connsiteY68" fmla="*/ 9932 h 10000"/>
                  <a:gd name="connsiteX69" fmla="*/ 5342 w 10000"/>
                  <a:gd name="connsiteY69" fmla="*/ 9923 h 10000"/>
                  <a:gd name="connsiteX70" fmla="*/ 5342 w 10000"/>
                  <a:gd name="connsiteY70" fmla="*/ 9919 h 10000"/>
                  <a:gd name="connsiteX71" fmla="*/ 5348 w 10000"/>
                  <a:gd name="connsiteY71" fmla="*/ 9919 h 10000"/>
                  <a:gd name="connsiteX72" fmla="*/ 5348 w 10000"/>
                  <a:gd name="connsiteY72" fmla="*/ 9910 h 10000"/>
                  <a:gd name="connsiteX73" fmla="*/ 5350 w 10000"/>
                  <a:gd name="connsiteY73" fmla="*/ 9910 h 10000"/>
                  <a:gd name="connsiteX74" fmla="*/ 5350 w 10000"/>
                  <a:gd name="connsiteY74" fmla="*/ 9905 h 10000"/>
                  <a:gd name="connsiteX75" fmla="*/ 5356 w 10000"/>
                  <a:gd name="connsiteY75" fmla="*/ 9905 h 10000"/>
                  <a:gd name="connsiteX76" fmla="*/ 5356 w 10000"/>
                  <a:gd name="connsiteY76" fmla="*/ 9896 h 10000"/>
                  <a:gd name="connsiteX77" fmla="*/ 5359 w 10000"/>
                  <a:gd name="connsiteY77" fmla="*/ 9896 h 10000"/>
                  <a:gd name="connsiteX78" fmla="*/ 5359 w 10000"/>
                  <a:gd name="connsiteY78" fmla="*/ 9892 h 10000"/>
                  <a:gd name="connsiteX79" fmla="*/ 5364 w 10000"/>
                  <a:gd name="connsiteY79" fmla="*/ 9892 h 10000"/>
                  <a:gd name="connsiteX80" fmla="*/ 5364 w 10000"/>
                  <a:gd name="connsiteY80" fmla="*/ 9883 h 10000"/>
                  <a:gd name="connsiteX81" fmla="*/ 5359 w 10000"/>
                  <a:gd name="connsiteY81" fmla="*/ 9883 h 10000"/>
                  <a:gd name="connsiteX82" fmla="*/ 5359 w 10000"/>
                  <a:gd name="connsiteY82" fmla="*/ 9878 h 10000"/>
                  <a:gd name="connsiteX83" fmla="*/ 5359 w 10000"/>
                  <a:gd name="connsiteY83" fmla="*/ 9869 h 10000"/>
                  <a:gd name="connsiteX84" fmla="*/ 5356 w 10000"/>
                  <a:gd name="connsiteY84" fmla="*/ 9869 h 10000"/>
                  <a:gd name="connsiteX85" fmla="*/ 5356 w 10000"/>
                  <a:gd name="connsiteY85" fmla="*/ 9865 h 10000"/>
                  <a:gd name="connsiteX86" fmla="*/ 5350 w 10000"/>
                  <a:gd name="connsiteY86" fmla="*/ 9865 h 10000"/>
                  <a:gd name="connsiteX87" fmla="*/ 5350 w 10000"/>
                  <a:gd name="connsiteY87" fmla="*/ 9856 h 10000"/>
                  <a:gd name="connsiteX88" fmla="*/ 5348 w 10000"/>
                  <a:gd name="connsiteY88" fmla="*/ 9856 h 10000"/>
                  <a:gd name="connsiteX89" fmla="*/ 5348 w 10000"/>
                  <a:gd name="connsiteY89" fmla="*/ 9851 h 10000"/>
                  <a:gd name="connsiteX90" fmla="*/ 5348 w 10000"/>
                  <a:gd name="connsiteY90" fmla="*/ 9842 h 10000"/>
                  <a:gd name="connsiteX91" fmla="*/ 5348 w 10000"/>
                  <a:gd name="connsiteY91" fmla="*/ 9838 h 10000"/>
                  <a:gd name="connsiteX92" fmla="*/ 5348 w 10000"/>
                  <a:gd name="connsiteY92" fmla="*/ 9829 h 10000"/>
                  <a:gd name="connsiteX93" fmla="*/ 5348 w 10000"/>
                  <a:gd name="connsiteY93" fmla="*/ 9820 h 10000"/>
                  <a:gd name="connsiteX94" fmla="*/ 5348 w 10000"/>
                  <a:gd name="connsiteY94" fmla="*/ 9815 h 10000"/>
                  <a:gd name="connsiteX95" fmla="*/ 5348 w 10000"/>
                  <a:gd name="connsiteY95" fmla="*/ 9806 h 10000"/>
                  <a:gd name="connsiteX96" fmla="*/ 5350 w 10000"/>
                  <a:gd name="connsiteY96" fmla="*/ 9806 h 10000"/>
                  <a:gd name="connsiteX97" fmla="*/ 5350 w 10000"/>
                  <a:gd name="connsiteY97" fmla="*/ 9802 h 10000"/>
                  <a:gd name="connsiteX98" fmla="*/ 5350 w 10000"/>
                  <a:gd name="connsiteY98" fmla="*/ 9793 h 10000"/>
                  <a:gd name="connsiteX99" fmla="*/ 5356 w 10000"/>
                  <a:gd name="connsiteY99" fmla="*/ 9788 h 10000"/>
                  <a:gd name="connsiteX100" fmla="*/ 5356 w 10000"/>
                  <a:gd name="connsiteY100" fmla="*/ 9779 h 10000"/>
                  <a:gd name="connsiteX101" fmla="*/ 5359 w 10000"/>
                  <a:gd name="connsiteY101" fmla="*/ 9779 h 10000"/>
                  <a:gd name="connsiteX102" fmla="*/ 5359 w 10000"/>
                  <a:gd name="connsiteY102" fmla="*/ 9774 h 10000"/>
                  <a:gd name="connsiteX103" fmla="*/ 5364 w 10000"/>
                  <a:gd name="connsiteY103" fmla="*/ 9765 h 10000"/>
                  <a:gd name="connsiteX104" fmla="*/ 5397 w 10000"/>
                  <a:gd name="connsiteY104" fmla="*/ 9698 h 10000"/>
                  <a:gd name="connsiteX105" fmla="*/ 5397 w 10000"/>
                  <a:gd name="connsiteY105" fmla="*/ 9662 h 10000"/>
                  <a:gd name="connsiteX106" fmla="*/ 5381 w 10000"/>
                  <a:gd name="connsiteY106" fmla="*/ 9648 h 10000"/>
                  <a:gd name="connsiteX107" fmla="*/ 5381 w 10000"/>
                  <a:gd name="connsiteY107" fmla="*/ 9608 h 10000"/>
                  <a:gd name="connsiteX108" fmla="*/ 5400 w 10000"/>
                  <a:gd name="connsiteY108" fmla="*/ 9590 h 10000"/>
                  <a:gd name="connsiteX109" fmla="*/ 5392 w 10000"/>
                  <a:gd name="connsiteY109" fmla="*/ 9553 h 10000"/>
                  <a:gd name="connsiteX110" fmla="*/ 5375 w 10000"/>
                  <a:gd name="connsiteY110" fmla="*/ 9526 h 10000"/>
                  <a:gd name="connsiteX111" fmla="*/ 5350 w 10000"/>
                  <a:gd name="connsiteY111" fmla="*/ 9504 h 10000"/>
                  <a:gd name="connsiteX112" fmla="*/ 5323 w 10000"/>
                  <a:gd name="connsiteY112" fmla="*/ 9562 h 10000"/>
                  <a:gd name="connsiteX113" fmla="*/ 5309 w 10000"/>
                  <a:gd name="connsiteY113" fmla="*/ 9535 h 10000"/>
                  <a:gd name="connsiteX114" fmla="*/ 5312 w 10000"/>
                  <a:gd name="connsiteY114" fmla="*/ 9436 h 10000"/>
                  <a:gd name="connsiteX115" fmla="*/ 5276 w 10000"/>
                  <a:gd name="connsiteY115" fmla="*/ 9409 h 10000"/>
                  <a:gd name="connsiteX116" fmla="*/ 5270 w 10000"/>
                  <a:gd name="connsiteY116" fmla="*/ 9418 h 10000"/>
                  <a:gd name="connsiteX117" fmla="*/ 5259 w 10000"/>
                  <a:gd name="connsiteY117" fmla="*/ 9423 h 10000"/>
                  <a:gd name="connsiteX118" fmla="*/ 5243 w 10000"/>
                  <a:gd name="connsiteY118" fmla="*/ 9445 h 10000"/>
                  <a:gd name="connsiteX119" fmla="*/ 5229 w 10000"/>
                  <a:gd name="connsiteY119" fmla="*/ 9450 h 10000"/>
                  <a:gd name="connsiteX120" fmla="*/ 5221 w 10000"/>
                  <a:gd name="connsiteY120" fmla="*/ 9459 h 10000"/>
                  <a:gd name="connsiteX121" fmla="*/ 5199 w 10000"/>
                  <a:gd name="connsiteY121" fmla="*/ 9463 h 10000"/>
                  <a:gd name="connsiteX122" fmla="*/ 5179 w 10000"/>
                  <a:gd name="connsiteY122" fmla="*/ 9463 h 10000"/>
                  <a:gd name="connsiteX123" fmla="*/ 5166 w 10000"/>
                  <a:gd name="connsiteY123" fmla="*/ 9450 h 10000"/>
                  <a:gd name="connsiteX124" fmla="*/ 5155 w 10000"/>
                  <a:gd name="connsiteY124" fmla="*/ 9432 h 10000"/>
                  <a:gd name="connsiteX125" fmla="*/ 5149 w 10000"/>
                  <a:gd name="connsiteY125" fmla="*/ 9432 h 10000"/>
                  <a:gd name="connsiteX126" fmla="*/ 5146 w 10000"/>
                  <a:gd name="connsiteY126" fmla="*/ 9432 h 10000"/>
                  <a:gd name="connsiteX127" fmla="*/ 5146 w 10000"/>
                  <a:gd name="connsiteY127" fmla="*/ 9436 h 10000"/>
                  <a:gd name="connsiteX128" fmla="*/ 5132 w 10000"/>
                  <a:gd name="connsiteY128" fmla="*/ 9445 h 10000"/>
                  <a:gd name="connsiteX129" fmla="*/ 5124 w 10000"/>
                  <a:gd name="connsiteY129" fmla="*/ 9463 h 10000"/>
                  <a:gd name="connsiteX130" fmla="*/ 5119 w 10000"/>
                  <a:gd name="connsiteY130" fmla="*/ 9472 h 10000"/>
                  <a:gd name="connsiteX131" fmla="*/ 5094 w 10000"/>
                  <a:gd name="connsiteY131" fmla="*/ 9486 h 10000"/>
                  <a:gd name="connsiteX132" fmla="*/ 5075 w 10000"/>
                  <a:gd name="connsiteY132" fmla="*/ 9490 h 10000"/>
                  <a:gd name="connsiteX133" fmla="*/ 5058 w 10000"/>
                  <a:gd name="connsiteY133" fmla="*/ 9499 h 10000"/>
                  <a:gd name="connsiteX134" fmla="*/ 5028 w 10000"/>
                  <a:gd name="connsiteY134" fmla="*/ 9513 h 10000"/>
                  <a:gd name="connsiteX135" fmla="*/ 5006 w 10000"/>
                  <a:gd name="connsiteY135" fmla="*/ 9522 h 10000"/>
                  <a:gd name="connsiteX136" fmla="*/ 4986 w 10000"/>
                  <a:gd name="connsiteY136" fmla="*/ 9535 h 10000"/>
                  <a:gd name="connsiteX137" fmla="*/ 4948 w 10000"/>
                  <a:gd name="connsiteY137" fmla="*/ 9549 h 10000"/>
                  <a:gd name="connsiteX138" fmla="*/ 4925 w 10000"/>
                  <a:gd name="connsiteY138" fmla="*/ 9549 h 10000"/>
                  <a:gd name="connsiteX139" fmla="*/ 4906 w 10000"/>
                  <a:gd name="connsiteY139" fmla="*/ 9549 h 10000"/>
                  <a:gd name="connsiteX140" fmla="*/ 4892 w 10000"/>
                  <a:gd name="connsiteY140" fmla="*/ 9553 h 10000"/>
                  <a:gd name="connsiteX141" fmla="*/ 4890 w 10000"/>
                  <a:gd name="connsiteY141" fmla="*/ 9562 h 10000"/>
                  <a:gd name="connsiteX142" fmla="*/ 4881 w 10000"/>
                  <a:gd name="connsiteY142" fmla="*/ 9576 h 10000"/>
                  <a:gd name="connsiteX143" fmla="*/ 4873 w 10000"/>
                  <a:gd name="connsiteY143" fmla="*/ 9594 h 10000"/>
                  <a:gd name="connsiteX144" fmla="*/ 4868 w 10000"/>
                  <a:gd name="connsiteY144" fmla="*/ 9581 h 10000"/>
                  <a:gd name="connsiteX145" fmla="*/ 4865 w 10000"/>
                  <a:gd name="connsiteY145" fmla="*/ 9567 h 10000"/>
                  <a:gd name="connsiteX146" fmla="*/ 4851 w 10000"/>
                  <a:gd name="connsiteY146" fmla="*/ 9567 h 10000"/>
                  <a:gd name="connsiteX147" fmla="*/ 4848 w 10000"/>
                  <a:gd name="connsiteY147" fmla="*/ 9576 h 10000"/>
                  <a:gd name="connsiteX148" fmla="*/ 4829 w 10000"/>
                  <a:gd name="connsiteY148" fmla="*/ 9581 h 10000"/>
                  <a:gd name="connsiteX149" fmla="*/ 4818 w 10000"/>
                  <a:gd name="connsiteY149" fmla="*/ 9576 h 10000"/>
                  <a:gd name="connsiteX150" fmla="*/ 4810 w 10000"/>
                  <a:gd name="connsiteY150" fmla="*/ 9576 h 10000"/>
                  <a:gd name="connsiteX151" fmla="*/ 4796 w 10000"/>
                  <a:gd name="connsiteY151" fmla="*/ 9581 h 10000"/>
                  <a:gd name="connsiteX152" fmla="*/ 4788 w 10000"/>
                  <a:gd name="connsiteY152" fmla="*/ 9576 h 10000"/>
                  <a:gd name="connsiteX153" fmla="*/ 4779 w 10000"/>
                  <a:gd name="connsiteY153" fmla="*/ 9576 h 10000"/>
                  <a:gd name="connsiteX154" fmla="*/ 4768 w 10000"/>
                  <a:gd name="connsiteY154" fmla="*/ 9581 h 10000"/>
                  <a:gd name="connsiteX155" fmla="*/ 4760 w 10000"/>
                  <a:gd name="connsiteY155" fmla="*/ 9553 h 10000"/>
                  <a:gd name="connsiteX156" fmla="*/ 4754 w 10000"/>
                  <a:gd name="connsiteY156" fmla="*/ 9526 h 10000"/>
                  <a:gd name="connsiteX157" fmla="*/ 4754 w 10000"/>
                  <a:gd name="connsiteY157" fmla="*/ 9486 h 10000"/>
                  <a:gd name="connsiteX158" fmla="*/ 4754 w 10000"/>
                  <a:gd name="connsiteY158" fmla="*/ 9445 h 10000"/>
                  <a:gd name="connsiteX159" fmla="*/ 4760 w 10000"/>
                  <a:gd name="connsiteY159" fmla="*/ 9432 h 10000"/>
                  <a:gd name="connsiteX160" fmla="*/ 4760 w 10000"/>
                  <a:gd name="connsiteY160" fmla="*/ 9396 h 10000"/>
                  <a:gd name="connsiteX161" fmla="*/ 4760 w 10000"/>
                  <a:gd name="connsiteY161" fmla="*/ 9382 h 10000"/>
                  <a:gd name="connsiteX162" fmla="*/ 4760 w 10000"/>
                  <a:gd name="connsiteY162" fmla="*/ 9355 h 10000"/>
                  <a:gd name="connsiteX163" fmla="*/ 4749 w 10000"/>
                  <a:gd name="connsiteY163" fmla="*/ 9341 h 10000"/>
                  <a:gd name="connsiteX164" fmla="*/ 4746 w 10000"/>
                  <a:gd name="connsiteY164" fmla="*/ 9332 h 10000"/>
                  <a:gd name="connsiteX165" fmla="*/ 4732 w 10000"/>
                  <a:gd name="connsiteY165" fmla="*/ 9328 h 10000"/>
                  <a:gd name="connsiteX166" fmla="*/ 4716 w 10000"/>
                  <a:gd name="connsiteY166" fmla="*/ 9292 h 10000"/>
                  <a:gd name="connsiteX167" fmla="*/ 4705 w 10000"/>
                  <a:gd name="connsiteY167" fmla="*/ 9274 h 10000"/>
                  <a:gd name="connsiteX168" fmla="*/ 4699 w 10000"/>
                  <a:gd name="connsiteY168" fmla="*/ 9278 h 10000"/>
                  <a:gd name="connsiteX169" fmla="*/ 4696 w 10000"/>
                  <a:gd name="connsiteY169" fmla="*/ 9287 h 10000"/>
                  <a:gd name="connsiteX170" fmla="*/ 4680 w 10000"/>
                  <a:gd name="connsiteY170" fmla="*/ 9292 h 10000"/>
                  <a:gd name="connsiteX171" fmla="*/ 4672 w 10000"/>
                  <a:gd name="connsiteY171" fmla="*/ 9274 h 10000"/>
                  <a:gd name="connsiteX172" fmla="*/ 4636 w 10000"/>
                  <a:gd name="connsiteY172" fmla="*/ 9224 h 10000"/>
                  <a:gd name="connsiteX173" fmla="*/ 4616 w 10000"/>
                  <a:gd name="connsiteY173" fmla="*/ 9211 h 10000"/>
                  <a:gd name="connsiteX174" fmla="*/ 4608 w 10000"/>
                  <a:gd name="connsiteY174" fmla="*/ 9206 h 10000"/>
                  <a:gd name="connsiteX175" fmla="*/ 4616 w 10000"/>
                  <a:gd name="connsiteY175" fmla="*/ 9193 h 10000"/>
                  <a:gd name="connsiteX176" fmla="*/ 4633 w 10000"/>
                  <a:gd name="connsiteY176" fmla="*/ 9184 h 10000"/>
                  <a:gd name="connsiteX177" fmla="*/ 4616 w 10000"/>
                  <a:gd name="connsiteY177" fmla="*/ 9120 h 10000"/>
                  <a:gd name="connsiteX178" fmla="*/ 4625 w 10000"/>
                  <a:gd name="connsiteY178" fmla="*/ 9039 h 10000"/>
                  <a:gd name="connsiteX179" fmla="*/ 4616 w 10000"/>
                  <a:gd name="connsiteY179" fmla="*/ 9026 h 10000"/>
                  <a:gd name="connsiteX180" fmla="*/ 4600 w 10000"/>
                  <a:gd name="connsiteY180" fmla="*/ 9017 h 10000"/>
                  <a:gd name="connsiteX181" fmla="*/ 4583 w 10000"/>
                  <a:gd name="connsiteY181" fmla="*/ 9003 h 10000"/>
                  <a:gd name="connsiteX182" fmla="*/ 4570 w 10000"/>
                  <a:gd name="connsiteY182" fmla="*/ 9012 h 10000"/>
                  <a:gd name="connsiteX183" fmla="*/ 4570 w 10000"/>
                  <a:gd name="connsiteY183" fmla="*/ 9026 h 10000"/>
                  <a:gd name="connsiteX184" fmla="*/ 4570 w 10000"/>
                  <a:gd name="connsiteY184" fmla="*/ 9035 h 10000"/>
                  <a:gd name="connsiteX185" fmla="*/ 4578 w 10000"/>
                  <a:gd name="connsiteY185" fmla="*/ 9048 h 10000"/>
                  <a:gd name="connsiteX186" fmla="*/ 4583 w 10000"/>
                  <a:gd name="connsiteY186" fmla="*/ 9089 h 10000"/>
                  <a:gd name="connsiteX187" fmla="*/ 4586 w 10000"/>
                  <a:gd name="connsiteY187" fmla="*/ 9116 h 10000"/>
                  <a:gd name="connsiteX188" fmla="*/ 4586 w 10000"/>
                  <a:gd name="connsiteY188" fmla="*/ 9120 h 10000"/>
                  <a:gd name="connsiteX189" fmla="*/ 4583 w 10000"/>
                  <a:gd name="connsiteY189" fmla="*/ 9143 h 10000"/>
                  <a:gd name="connsiteX190" fmla="*/ 4583 w 10000"/>
                  <a:gd name="connsiteY190" fmla="*/ 9170 h 10000"/>
                  <a:gd name="connsiteX191" fmla="*/ 4578 w 10000"/>
                  <a:gd name="connsiteY191" fmla="*/ 9175 h 10000"/>
                  <a:gd name="connsiteX192" fmla="*/ 4570 w 10000"/>
                  <a:gd name="connsiteY192" fmla="*/ 9197 h 10000"/>
                  <a:gd name="connsiteX193" fmla="*/ 4556 w 10000"/>
                  <a:gd name="connsiteY193" fmla="*/ 9170 h 10000"/>
                  <a:gd name="connsiteX194" fmla="*/ 4553 w 10000"/>
                  <a:gd name="connsiteY194" fmla="*/ 9147 h 10000"/>
                  <a:gd name="connsiteX195" fmla="*/ 4545 w 10000"/>
                  <a:gd name="connsiteY195" fmla="*/ 9120 h 10000"/>
                  <a:gd name="connsiteX196" fmla="*/ 4539 w 10000"/>
                  <a:gd name="connsiteY196" fmla="*/ 9093 h 10000"/>
                  <a:gd name="connsiteX197" fmla="*/ 4531 w 10000"/>
                  <a:gd name="connsiteY197" fmla="*/ 9062 h 10000"/>
                  <a:gd name="connsiteX198" fmla="*/ 4523 w 10000"/>
                  <a:gd name="connsiteY198" fmla="*/ 9039 h 10000"/>
                  <a:gd name="connsiteX199" fmla="*/ 4514 w 10000"/>
                  <a:gd name="connsiteY199" fmla="*/ 9026 h 10000"/>
                  <a:gd name="connsiteX200" fmla="*/ 4514 w 10000"/>
                  <a:gd name="connsiteY200" fmla="*/ 9035 h 10000"/>
                  <a:gd name="connsiteX201" fmla="*/ 4512 w 10000"/>
                  <a:gd name="connsiteY201" fmla="*/ 9035 h 10000"/>
                  <a:gd name="connsiteX202" fmla="*/ 4503 w 10000"/>
                  <a:gd name="connsiteY202" fmla="*/ 9035 h 10000"/>
                  <a:gd name="connsiteX203" fmla="*/ 4498 w 10000"/>
                  <a:gd name="connsiteY203" fmla="*/ 9048 h 10000"/>
                  <a:gd name="connsiteX204" fmla="*/ 4481 w 10000"/>
                  <a:gd name="connsiteY204" fmla="*/ 9062 h 10000"/>
                  <a:gd name="connsiteX205" fmla="*/ 4473 w 10000"/>
                  <a:gd name="connsiteY205" fmla="*/ 9066 h 10000"/>
                  <a:gd name="connsiteX206" fmla="*/ 4473 w 10000"/>
                  <a:gd name="connsiteY206" fmla="*/ 9075 h 10000"/>
                  <a:gd name="connsiteX207" fmla="*/ 4459 w 10000"/>
                  <a:gd name="connsiteY207" fmla="*/ 9080 h 10000"/>
                  <a:gd name="connsiteX208" fmla="*/ 4448 w 10000"/>
                  <a:gd name="connsiteY208" fmla="*/ 9075 h 10000"/>
                  <a:gd name="connsiteX209" fmla="*/ 4440 w 10000"/>
                  <a:gd name="connsiteY209" fmla="*/ 9075 h 10000"/>
                  <a:gd name="connsiteX210" fmla="*/ 4432 w 10000"/>
                  <a:gd name="connsiteY210" fmla="*/ 9080 h 10000"/>
                  <a:gd name="connsiteX211" fmla="*/ 4418 w 10000"/>
                  <a:gd name="connsiteY211" fmla="*/ 9093 h 10000"/>
                  <a:gd name="connsiteX212" fmla="*/ 4398 w 10000"/>
                  <a:gd name="connsiteY212" fmla="*/ 9116 h 10000"/>
                  <a:gd name="connsiteX213" fmla="*/ 4390 w 10000"/>
                  <a:gd name="connsiteY213" fmla="*/ 9120 h 10000"/>
                  <a:gd name="connsiteX214" fmla="*/ 4382 w 10000"/>
                  <a:gd name="connsiteY214" fmla="*/ 9129 h 10000"/>
                  <a:gd name="connsiteX215" fmla="*/ 4382 w 10000"/>
                  <a:gd name="connsiteY215" fmla="*/ 9134 h 10000"/>
                  <a:gd name="connsiteX216" fmla="*/ 4385 w 10000"/>
                  <a:gd name="connsiteY216" fmla="*/ 9143 h 10000"/>
                  <a:gd name="connsiteX217" fmla="*/ 4398 w 10000"/>
                  <a:gd name="connsiteY217" fmla="*/ 9134 h 10000"/>
                  <a:gd name="connsiteX218" fmla="*/ 4418 w 10000"/>
                  <a:gd name="connsiteY218" fmla="*/ 9161 h 10000"/>
                  <a:gd name="connsiteX219" fmla="*/ 4423 w 10000"/>
                  <a:gd name="connsiteY219" fmla="*/ 9170 h 10000"/>
                  <a:gd name="connsiteX220" fmla="*/ 4426 w 10000"/>
                  <a:gd name="connsiteY220" fmla="*/ 9175 h 10000"/>
                  <a:gd name="connsiteX221" fmla="*/ 4432 w 10000"/>
                  <a:gd name="connsiteY221" fmla="*/ 9211 h 10000"/>
                  <a:gd name="connsiteX222" fmla="*/ 4426 w 10000"/>
                  <a:gd name="connsiteY222" fmla="*/ 9224 h 10000"/>
                  <a:gd name="connsiteX223" fmla="*/ 4418 w 10000"/>
                  <a:gd name="connsiteY223" fmla="*/ 9247 h 10000"/>
                  <a:gd name="connsiteX224" fmla="*/ 4409 w 10000"/>
                  <a:gd name="connsiteY224" fmla="*/ 9238 h 10000"/>
                  <a:gd name="connsiteX225" fmla="*/ 4398 w 10000"/>
                  <a:gd name="connsiteY225" fmla="*/ 9220 h 10000"/>
                  <a:gd name="connsiteX226" fmla="*/ 4393 w 10000"/>
                  <a:gd name="connsiteY226" fmla="*/ 9211 h 10000"/>
                  <a:gd name="connsiteX227" fmla="*/ 4390 w 10000"/>
                  <a:gd name="connsiteY227" fmla="*/ 9211 h 10000"/>
                  <a:gd name="connsiteX228" fmla="*/ 4385 w 10000"/>
                  <a:gd name="connsiteY228" fmla="*/ 9220 h 10000"/>
                  <a:gd name="connsiteX229" fmla="*/ 4385 w 10000"/>
                  <a:gd name="connsiteY229" fmla="*/ 9238 h 10000"/>
                  <a:gd name="connsiteX230" fmla="*/ 4382 w 10000"/>
                  <a:gd name="connsiteY230" fmla="*/ 9260 h 10000"/>
                  <a:gd name="connsiteX231" fmla="*/ 4360 w 10000"/>
                  <a:gd name="connsiteY231" fmla="*/ 9278 h 10000"/>
                  <a:gd name="connsiteX232" fmla="*/ 4360 w 10000"/>
                  <a:gd name="connsiteY232" fmla="*/ 9292 h 10000"/>
                  <a:gd name="connsiteX233" fmla="*/ 4363 w 10000"/>
                  <a:gd name="connsiteY233" fmla="*/ 9305 h 10000"/>
                  <a:gd name="connsiteX234" fmla="*/ 4385 w 10000"/>
                  <a:gd name="connsiteY234" fmla="*/ 9314 h 10000"/>
                  <a:gd name="connsiteX235" fmla="*/ 4393 w 10000"/>
                  <a:gd name="connsiteY235" fmla="*/ 9319 h 10000"/>
                  <a:gd name="connsiteX236" fmla="*/ 4398 w 10000"/>
                  <a:gd name="connsiteY236" fmla="*/ 9319 h 10000"/>
                  <a:gd name="connsiteX237" fmla="*/ 4401 w 10000"/>
                  <a:gd name="connsiteY237" fmla="*/ 9314 h 10000"/>
                  <a:gd name="connsiteX238" fmla="*/ 4409 w 10000"/>
                  <a:gd name="connsiteY238" fmla="*/ 9278 h 10000"/>
                  <a:gd name="connsiteX239" fmla="*/ 4418 w 10000"/>
                  <a:gd name="connsiteY239" fmla="*/ 9287 h 10000"/>
                  <a:gd name="connsiteX240" fmla="*/ 4426 w 10000"/>
                  <a:gd name="connsiteY240" fmla="*/ 9292 h 10000"/>
                  <a:gd name="connsiteX241" fmla="*/ 4426 w 10000"/>
                  <a:gd name="connsiteY241" fmla="*/ 9301 h 10000"/>
                  <a:gd name="connsiteX242" fmla="*/ 4426 w 10000"/>
                  <a:gd name="connsiteY242" fmla="*/ 9314 h 10000"/>
                  <a:gd name="connsiteX243" fmla="*/ 4418 w 10000"/>
                  <a:gd name="connsiteY243" fmla="*/ 9332 h 10000"/>
                  <a:gd name="connsiteX244" fmla="*/ 4415 w 10000"/>
                  <a:gd name="connsiteY244" fmla="*/ 9341 h 10000"/>
                  <a:gd name="connsiteX245" fmla="*/ 4418 w 10000"/>
                  <a:gd name="connsiteY245" fmla="*/ 9350 h 10000"/>
                  <a:gd name="connsiteX246" fmla="*/ 4415 w 10000"/>
                  <a:gd name="connsiteY246" fmla="*/ 9364 h 10000"/>
                  <a:gd name="connsiteX247" fmla="*/ 4418 w 10000"/>
                  <a:gd name="connsiteY247" fmla="*/ 9409 h 10000"/>
                  <a:gd name="connsiteX248" fmla="*/ 4418 w 10000"/>
                  <a:gd name="connsiteY248" fmla="*/ 9423 h 10000"/>
                  <a:gd name="connsiteX249" fmla="*/ 4415 w 10000"/>
                  <a:gd name="connsiteY249" fmla="*/ 9432 h 10000"/>
                  <a:gd name="connsiteX250" fmla="*/ 4398 w 10000"/>
                  <a:gd name="connsiteY250" fmla="*/ 9423 h 10000"/>
                  <a:gd name="connsiteX251" fmla="*/ 4390 w 10000"/>
                  <a:gd name="connsiteY251" fmla="*/ 9436 h 10000"/>
                  <a:gd name="connsiteX252" fmla="*/ 4385 w 10000"/>
                  <a:gd name="connsiteY252" fmla="*/ 9445 h 10000"/>
                  <a:gd name="connsiteX253" fmla="*/ 4376 w 10000"/>
                  <a:gd name="connsiteY253" fmla="*/ 9459 h 10000"/>
                  <a:gd name="connsiteX254" fmla="*/ 4354 w 10000"/>
                  <a:gd name="connsiteY254" fmla="*/ 9450 h 10000"/>
                  <a:gd name="connsiteX255" fmla="*/ 4352 w 10000"/>
                  <a:gd name="connsiteY255" fmla="*/ 9445 h 10000"/>
                  <a:gd name="connsiteX256" fmla="*/ 4354 w 10000"/>
                  <a:gd name="connsiteY256" fmla="*/ 9432 h 10000"/>
                  <a:gd name="connsiteX257" fmla="*/ 4368 w 10000"/>
                  <a:gd name="connsiteY257" fmla="*/ 9432 h 10000"/>
                  <a:gd name="connsiteX258" fmla="*/ 4371 w 10000"/>
                  <a:gd name="connsiteY258" fmla="*/ 9423 h 10000"/>
                  <a:gd name="connsiteX259" fmla="*/ 4371 w 10000"/>
                  <a:gd name="connsiteY259" fmla="*/ 9405 h 10000"/>
                  <a:gd name="connsiteX260" fmla="*/ 4368 w 10000"/>
                  <a:gd name="connsiteY260" fmla="*/ 9391 h 10000"/>
                  <a:gd name="connsiteX261" fmla="*/ 4363 w 10000"/>
                  <a:gd name="connsiteY261" fmla="*/ 9391 h 10000"/>
                  <a:gd name="connsiteX262" fmla="*/ 4354 w 10000"/>
                  <a:gd name="connsiteY262" fmla="*/ 9409 h 10000"/>
                  <a:gd name="connsiteX263" fmla="*/ 4335 w 10000"/>
                  <a:gd name="connsiteY263" fmla="*/ 9436 h 10000"/>
                  <a:gd name="connsiteX264" fmla="*/ 4327 w 10000"/>
                  <a:gd name="connsiteY264" fmla="*/ 9445 h 10000"/>
                  <a:gd name="connsiteX265" fmla="*/ 4313 w 10000"/>
                  <a:gd name="connsiteY265" fmla="*/ 9445 h 10000"/>
                  <a:gd name="connsiteX266" fmla="*/ 4305 w 10000"/>
                  <a:gd name="connsiteY266" fmla="*/ 9436 h 10000"/>
                  <a:gd name="connsiteX267" fmla="*/ 4296 w 10000"/>
                  <a:gd name="connsiteY267" fmla="*/ 9409 h 10000"/>
                  <a:gd name="connsiteX268" fmla="*/ 4302 w 10000"/>
                  <a:gd name="connsiteY268" fmla="*/ 9396 h 10000"/>
                  <a:gd name="connsiteX269" fmla="*/ 4302 w 10000"/>
                  <a:gd name="connsiteY269" fmla="*/ 9378 h 10000"/>
                  <a:gd name="connsiteX270" fmla="*/ 4302 w 10000"/>
                  <a:gd name="connsiteY270" fmla="*/ 9355 h 10000"/>
                  <a:gd name="connsiteX271" fmla="*/ 4296 w 10000"/>
                  <a:gd name="connsiteY271" fmla="*/ 9355 h 10000"/>
                  <a:gd name="connsiteX272" fmla="*/ 4294 w 10000"/>
                  <a:gd name="connsiteY272" fmla="*/ 9364 h 10000"/>
                  <a:gd name="connsiteX273" fmla="*/ 4288 w 10000"/>
                  <a:gd name="connsiteY273" fmla="*/ 9369 h 10000"/>
                  <a:gd name="connsiteX274" fmla="*/ 4288 w 10000"/>
                  <a:gd name="connsiteY274" fmla="*/ 9378 h 10000"/>
                  <a:gd name="connsiteX275" fmla="*/ 4288 w 10000"/>
                  <a:gd name="connsiteY275" fmla="*/ 9391 h 10000"/>
                  <a:gd name="connsiteX276" fmla="*/ 4285 w 10000"/>
                  <a:gd name="connsiteY276" fmla="*/ 9405 h 10000"/>
                  <a:gd name="connsiteX277" fmla="*/ 4274 w 10000"/>
                  <a:gd name="connsiteY277" fmla="*/ 9405 h 10000"/>
                  <a:gd name="connsiteX278" fmla="*/ 4272 w 10000"/>
                  <a:gd name="connsiteY278" fmla="*/ 9396 h 10000"/>
                  <a:gd name="connsiteX279" fmla="*/ 4266 w 10000"/>
                  <a:gd name="connsiteY279" fmla="*/ 9396 h 10000"/>
                  <a:gd name="connsiteX280" fmla="*/ 4263 w 10000"/>
                  <a:gd name="connsiteY280" fmla="*/ 9409 h 10000"/>
                  <a:gd name="connsiteX281" fmla="*/ 4263 w 10000"/>
                  <a:gd name="connsiteY281" fmla="*/ 9423 h 10000"/>
                  <a:gd name="connsiteX282" fmla="*/ 4266 w 10000"/>
                  <a:gd name="connsiteY282" fmla="*/ 9436 h 10000"/>
                  <a:gd name="connsiteX283" fmla="*/ 4258 w 10000"/>
                  <a:gd name="connsiteY283" fmla="*/ 9477 h 10000"/>
                  <a:gd name="connsiteX284" fmla="*/ 4263 w 10000"/>
                  <a:gd name="connsiteY284" fmla="*/ 9504 h 10000"/>
                  <a:gd name="connsiteX285" fmla="*/ 4263 w 10000"/>
                  <a:gd name="connsiteY285" fmla="*/ 9522 h 10000"/>
                  <a:gd name="connsiteX286" fmla="*/ 4249 w 10000"/>
                  <a:gd name="connsiteY286" fmla="*/ 9535 h 10000"/>
                  <a:gd name="connsiteX287" fmla="*/ 4247 w 10000"/>
                  <a:gd name="connsiteY287" fmla="*/ 9549 h 10000"/>
                  <a:gd name="connsiteX288" fmla="*/ 4249 w 10000"/>
                  <a:gd name="connsiteY288" fmla="*/ 9576 h 10000"/>
                  <a:gd name="connsiteX289" fmla="*/ 4249 w 10000"/>
                  <a:gd name="connsiteY289" fmla="*/ 9581 h 10000"/>
                  <a:gd name="connsiteX290" fmla="*/ 4238 w 10000"/>
                  <a:gd name="connsiteY290" fmla="*/ 9581 h 10000"/>
                  <a:gd name="connsiteX291" fmla="*/ 4233 w 10000"/>
                  <a:gd name="connsiteY291" fmla="*/ 9576 h 10000"/>
                  <a:gd name="connsiteX292" fmla="*/ 4216 w 10000"/>
                  <a:gd name="connsiteY292" fmla="*/ 9535 h 10000"/>
                  <a:gd name="connsiteX293" fmla="*/ 4214 w 10000"/>
                  <a:gd name="connsiteY293" fmla="*/ 9549 h 10000"/>
                  <a:gd name="connsiteX294" fmla="*/ 4197 w 10000"/>
                  <a:gd name="connsiteY294" fmla="*/ 9553 h 10000"/>
                  <a:gd name="connsiteX295" fmla="*/ 4178 w 10000"/>
                  <a:gd name="connsiteY295" fmla="*/ 9553 h 10000"/>
                  <a:gd name="connsiteX296" fmla="*/ 4175 w 10000"/>
                  <a:gd name="connsiteY296" fmla="*/ 9562 h 10000"/>
                  <a:gd name="connsiteX297" fmla="*/ 4175 w 10000"/>
                  <a:gd name="connsiteY297" fmla="*/ 9567 h 10000"/>
                  <a:gd name="connsiteX298" fmla="*/ 4183 w 10000"/>
                  <a:gd name="connsiteY298" fmla="*/ 9581 h 10000"/>
                  <a:gd name="connsiteX299" fmla="*/ 4192 w 10000"/>
                  <a:gd name="connsiteY299" fmla="*/ 9594 h 10000"/>
                  <a:gd name="connsiteX300" fmla="*/ 4192 w 10000"/>
                  <a:gd name="connsiteY300" fmla="*/ 9603 h 10000"/>
                  <a:gd name="connsiteX301" fmla="*/ 4186 w 10000"/>
                  <a:gd name="connsiteY301" fmla="*/ 9608 h 10000"/>
                  <a:gd name="connsiteX302" fmla="*/ 4178 w 10000"/>
                  <a:gd name="connsiteY302" fmla="*/ 9608 h 10000"/>
                  <a:gd name="connsiteX303" fmla="*/ 4153 w 10000"/>
                  <a:gd name="connsiteY303" fmla="*/ 9576 h 10000"/>
                  <a:gd name="connsiteX304" fmla="*/ 4142 w 10000"/>
                  <a:gd name="connsiteY304" fmla="*/ 9576 h 10000"/>
                  <a:gd name="connsiteX305" fmla="*/ 4134 w 10000"/>
                  <a:gd name="connsiteY305" fmla="*/ 9581 h 10000"/>
                  <a:gd name="connsiteX306" fmla="*/ 4120 w 10000"/>
                  <a:gd name="connsiteY306" fmla="*/ 9590 h 10000"/>
                  <a:gd name="connsiteX307" fmla="*/ 4111 w 10000"/>
                  <a:gd name="connsiteY307" fmla="*/ 9608 h 10000"/>
                  <a:gd name="connsiteX308" fmla="*/ 4089 w 10000"/>
                  <a:gd name="connsiteY308" fmla="*/ 9617 h 10000"/>
                  <a:gd name="connsiteX309" fmla="*/ 4073 w 10000"/>
                  <a:gd name="connsiteY309" fmla="*/ 9617 h 10000"/>
                  <a:gd name="connsiteX310" fmla="*/ 4054 w 10000"/>
                  <a:gd name="connsiteY310" fmla="*/ 9608 h 10000"/>
                  <a:gd name="connsiteX311" fmla="*/ 4040 w 10000"/>
                  <a:gd name="connsiteY311" fmla="*/ 9608 h 10000"/>
                  <a:gd name="connsiteX312" fmla="*/ 4029 w 10000"/>
                  <a:gd name="connsiteY312" fmla="*/ 9603 h 10000"/>
                  <a:gd name="connsiteX313" fmla="*/ 4015 w 10000"/>
                  <a:gd name="connsiteY313" fmla="*/ 9594 h 10000"/>
                  <a:gd name="connsiteX314" fmla="*/ 3998 w 10000"/>
                  <a:gd name="connsiteY314" fmla="*/ 9590 h 10000"/>
                  <a:gd name="connsiteX315" fmla="*/ 3982 w 10000"/>
                  <a:gd name="connsiteY315" fmla="*/ 9576 h 10000"/>
                  <a:gd name="connsiteX316" fmla="*/ 3974 w 10000"/>
                  <a:gd name="connsiteY316" fmla="*/ 9567 h 10000"/>
                  <a:gd name="connsiteX317" fmla="*/ 3957 w 10000"/>
                  <a:gd name="connsiteY317" fmla="*/ 9562 h 10000"/>
                  <a:gd name="connsiteX318" fmla="*/ 3949 w 10000"/>
                  <a:gd name="connsiteY318" fmla="*/ 9553 h 10000"/>
                  <a:gd name="connsiteX319" fmla="*/ 3943 w 10000"/>
                  <a:gd name="connsiteY319" fmla="*/ 9553 h 10000"/>
                  <a:gd name="connsiteX320" fmla="*/ 3932 w 10000"/>
                  <a:gd name="connsiteY320" fmla="*/ 9540 h 10000"/>
                  <a:gd name="connsiteX321" fmla="*/ 3927 w 10000"/>
                  <a:gd name="connsiteY321" fmla="*/ 9540 h 10000"/>
                  <a:gd name="connsiteX322" fmla="*/ 3918 w 10000"/>
                  <a:gd name="connsiteY322" fmla="*/ 9540 h 10000"/>
                  <a:gd name="connsiteX323" fmla="*/ 3916 w 10000"/>
                  <a:gd name="connsiteY323" fmla="*/ 9562 h 10000"/>
                  <a:gd name="connsiteX324" fmla="*/ 3902 w 10000"/>
                  <a:gd name="connsiteY324" fmla="*/ 9576 h 10000"/>
                  <a:gd name="connsiteX325" fmla="*/ 3888 w 10000"/>
                  <a:gd name="connsiteY325" fmla="*/ 9567 h 10000"/>
                  <a:gd name="connsiteX326" fmla="*/ 3877 w 10000"/>
                  <a:gd name="connsiteY326" fmla="*/ 9567 h 10000"/>
                  <a:gd name="connsiteX327" fmla="*/ 3863 w 10000"/>
                  <a:gd name="connsiteY327" fmla="*/ 9562 h 10000"/>
                  <a:gd name="connsiteX328" fmla="*/ 3860 w 10000"/>
                  <a:gd name="connsiteY328" fmla="*/ 9549 h 10000"/>
                  <a:gd name="connsiteX329" fmla="*/ 3852 w 10000"/>
                  <a:gd name="connsiteY329" fmla="*/ 9535 h 10000"/>
                  <a:gd name="connsiteX330" fmla="*/ 3838 w 10000"/>
                  <a:gd name="connsiteY330" fmla="*/ 9513 h 10000"/>
                  <a:gd name="connsiteX331" fmla="*/ 3830 w 10000"/>
                  <a:gd name="connsiteY331" fmla="*/ 9504 h 10000"/>
                  <a:gd name="connsiteX332" fmla="*/ 3827 w 10000"/>
                  <a:gd name="connsiteY332" fmla="*/ 9504 h 10000"/>
                  <a:gd name="connsiteX333" fmla="*/ 3822 w 10000"/>
                  <a:gd name="connsiteY333" fmla="*/ 9522 h 10000"/>
                  <a:gd name="connsiteX334" fmla="*/ 3819 w 10000"/>
                  <a:gd name="connsiteY334" fmla="*/ 9526 h 10000"/>
                  <a:gd name="connsiteX335" fmla="*/ 3805 w 10000"/>
                  <a:gd name="connsiteY335" fmla="*/ 9535 h 10000"/>
                  <a:gd name="connsiteX336" fmla="*/ 3800 w 10000"/>
                  <a:gd name="connsiteY336" fmla="*/ 9504 h 10000"/>
                  <a:gd name="connsiteX337" fmla="*/ 3805 w 10000"/>
                  <a:gd name="connsiteY337" fmla="*/ 9499 h 10000"/>
                  <a:gd name="connsiteX338" fmla="*/ 3797 w 10000"/>
                  <a:gd name="connsiteY338" fmla="*/ 9463 h 10000"/>
                  <a:gd name="connsiteX339" fmla="*/ 3783 w 10000"/>
                  <a:gd name="connsiteY339" fmla="*/ 9459 h 10000"/>
                  <a:gd name="connsiteX340" fmla="*/ 3772 w 10000"/>
                  <a:gd name="connsiteY340" fmla="*/ 9450 h 10000"/>
                  <a:gd name="connsiteX341" fmla="*/ 3758 w 10000"/>
                  <a:gd name="connsiteY341" fmla="*/ 9450 h 10000"/>
                  <a:gd name="connsiteX342" fmla="*/ 3742 w 10000"/>
                  <a:gd name="connsiteY342" fmla="*/ 9450 h 10000"/>
                  <a:gd name="connsiteX343" fmla="*/ 3725 w 10000"/>
                  <a:gd name="connsiteY343" fmla="*/ 9450 h 10000"/>
                  <a:gd name="connsiteX344" fmla="*/ 3717 w 10000"/>
                  <a:gd name="connsiteY344" fmla="*/ 9450 h 10000"/>
                  <a:gd name="connsiteX345" fmla="*/ 3709 w 10000"/>
                  <a:gd name="connsiteY345" fmla="*/ 9445 h 10000"/>
                  <a:gd name="connsiteX346" fmla="*/ 3695 w 10000"/>
                  <a:gd name="connsiteY346" fmla="*/ 9445 h 10000"/>
                  <a:gd name="connsiteX347" fmla="*/ 3692 w 10000"/>
                  <a:gd name="connsiteY347" fmla="*/ 9445 h 10000"/>
                  <a:gd name="connsiteX348" fmla="*/ 3684 w 10000"/>
                  <a:gd name="connsiteY348" fmla="*/ 9436 h 10000"/>
                  <a:gd name="connsiteX349" fmla="*/ 3687 w 10000"/>
                  <a:gd name="connsiteY349" fmla="*/ 9418 h 10000"/>
                  <a:gd name="connsiteX350" fmla="*/ 3692 w 10000"/>
                  <a:gd name="connsiteY350" fmla="*/ 9409 h 10000"/>
                  <a:gd name="connsiteX351" fmla="*/ 3695 w 10000"/>
                  <a:gd name="connsiteY351" fmla="*/ 9405 h 10000"/>
                  <a:gd name="connsiteX352" fmla="*/ 3711 w 10000"/>
                  <a:gd name="connsiteY352" fmla="*/ 9396 h 10000"/>
                  <a:gd name="connsiteX353" fmla="*/ 3717 w 10000"/>
                  <a:gd name="connsiteY353" fmla="*/ 9396 h 10000"/>
                  <a:gd name="connsiteX354" fmla="*/ 3722 w 10000"/>
                  <a:gd name="connsiteY354" fmla="*/ 9396 h 10000"/>
                  <a:gd name="connsiteX355" fmla="*/ 3733 w 10000"/>
                  <a:gd name="connsiteY355" fmla="*/ 9391 h 10000"/>
                  <a:gd name="connsiteX356" fmla="*/ 3742 w 10000"/>
                  <a:gd name="connsiteY356" fmla="*/ 9378 h 10000"/>
                  <a:gd name="connsiteX357" fmla="*/ 3747 w 10000"/>
                  <a:gd name="connsiteY357" fmla="*/ 9369 h 10000"/>
                  <a:gd name="connsiteX358" fmla="*/ 3750 w 10000"/>
                  <a:gd name="connsiteY358" fmla="*/ 9355 h 10000"/>
                  <a:gd name="connsiteX359" fmla="*/ 3750 w 10000"/>
                  <a:gd name="connsiteY359" fmla="*/ 9350 h 10000"/>
                  <a:gd name="connsiteX360" fmla="*/ 3747 w 10000"/>
                  <a:gd name="connsiteY360" fmla="*/ 9328 h 10000"/>
                  <a:gd name="connsiteX361" fmla="*/ 3747 w 10000"/>
                  <a:gd name="connsiteY361" fmla="*/ 9314 h 10000"/>
                  <a:gd name="connsiteX362" fmla="*/ 3750 w 10000"/>
                  <a:gd name="connsiteY362" fmla="*/ 9305 h 10000"/>
                  <a:gd name="connsiteX363" fmla="*/ 3756 w 10000"/>
                  <a:gd name="connsiteY363" fmla="*/ 9305 h 10000"/>
                  <a:gd name="connsiteX364" fmla="*/ 3767 w 10000"/>
                  <a:gd name="connsiteY364" fmla="*/ 9301 h 10000"/>
                  <a:gd name="connsiteX365" fmla="*/ 3772 w 10000"/>
                  <a:gd name="connsiteY365" fmla="*/ 9287 h 10000"/>
                  <a:gd name="connsiteX366" fmla="*/ 3775 w 10000"/>
                  <a:gd name="connsiteY366" fmla="*/ 9265 h 10000"/>
                  <a:gd name="connsiteX367" fmla="*/ 3775 w 10000"/>
                  <a:gd name="connsiteY367" fmla="*/ 9238 h 10000"/>
                  <a:gd name="connsiteX368" fmla="*/ 3772 w 10000"/>
                  <a:gd name="connsiteY368" fmla="*/ 9211 h 10000"/>
                  <a:gd name="connsiteX369" fmla="*/ 3772 w 10000"/>
                  <a:gd name="connsiteY369" fmla="*/ 9197 h 10000"/>
                  <a:gd name="connsiteX370" fmla="*/ 3775 w 10000"/>
                  <a:gd name="connsiteY370" fmla="*/ 9170 h 10000"/>
                  <a:gd name="connsiteX371" fmla="*/ 3775 w 10000"/>
                  <a:gd name="connsiteY371" fmla="*/ 9147 h 10000"/>
                  <a:gd name="connsiteX372" fmla="*/ 3775 w 10000"/>
                  <a:gd name="connsiteY372" fmla="*/ 9129 h 10000"/>
                  <a:gd name="connsiteX373" fmla="*/ 3775 w 10000"/>
                  <a:gd name="connsiteY373" fmla="*/ 9116 h 10000"/>
                  <a:gd name="connsiteX374" fmla="*/ 3789 w 10000"/>
                  <a:gd name="connsiteY374" fmla="*/ 9107 h 10000"/>
                  <a:gd name="connsiteX375" fmla="*/ 3789 w 10000"/>
                  <a:gd name="connsiteY375" fmla="*/ 9089 h 10000"/>
                  <a:gd name="connsiteX376" fmla="*/ 3783 w 10000"/>
                  <a:gd name="connsiteY376" fmla="*/ 9035 h 10000"/>
                  <a:gd name="connsiteX377" fmla="*/ 3783 w 10000"/>
                  <a:gd name="connsiteY377" fmla="*/ 9017 h 10000"/>
                  <a:gd name="connsiteX378" fmla="*/ 3791 w 10000"/>
                  <a:gd name="connsiteY378" fmla="*/ 8999 h 10000"/>
                  <a:gd name="connsiteX379" fmla="*/ 3797 w 10000"/>
                  <a:gd name="connsiteY379" fmla="*/ 8990 h 10000"/>
                  <a:gd name="connsiteX380" fmla="*/ 3808 w 10000"/>
                  <a:gd name="connsiteY380" fmla="*/ 8963 h 10000"/>
                  <a:gd name="connsiteX381" fmla="*/ 3813 w 10000"/>
                  <a:gd name="connsiteY381" fmla="*/ 8931 h 10000"/>
                  <a:gd name="connsiteX382" fmla="*/ 3813 w 10000"/>
                  <a:gd name="connsiteY382" fmla="*/ 8917 h 10000"/>
                  <a:gd name="connsiteX383" fmla="*/ 3808 w 10000"/>
                  <a:gd name="connsiteY383" fmla="*/ 8908 h 10000"/>
                  <a:gd name="connsiteX384" fmla="*/ 3813 w 10000"/>
                  <a:gd name="connsiteY384" fmla="*/ 8904 h 10000"/>
                  <a:gd name="connsiteX385" fmla="*/ 3813 w 10000"/>
                  <a:gd name="connsiteY385" fmla="*/ 8890 h 10000"/>
                  <a:gd name="connsiteX386" fmla="*/ 3808 w 10000"/>
                  <a:gd name="connsiteY386" fmla="*/ 8877 h 10000"/>
                  <a:gd name="connsiteX387" fmla="*/ 3808 w 10000"/>
                  <a:gd name="connsiteY387" fmla="*/ 8854 h 10000"/>
                  <a:gd name="connsiteX388" fmla="*/ 3808 w 10000"/>
                  <a:gd name="connsiteY388" fmla="*/ 8841 h 10000"/>
                  <a:gd name="connsiteX389" fmla="*/ 3808 w 10000"/>
                  <a:gd name="connsiteY389" fmla="*/ 8827 h 10000"/>
                  <a:gd name="connsiteX390" fmla="*/ 3808 w 10000"/>
                  <a:gd name="connsiteY390" fmla="*/ 8818 h 10000"/>
                  <a:gd name="connsiteX391" fmla="*/ 3808 w 10000"/>
                  <a:gd name="connsiteY391" fmla="*/ 8814 h 10000"/>
                  <a:gd name="connsiteX392" fmla="*/ 3808 w 10000"/>
                  <a:gd name="connsiteY392" fmla="*/ 8805 h 10000"/>
                  <a:gd name="connsiteX393" fmla="*/ 3808 w 10000"/>
                  <a:gd name="connsiteY393" fmla="*/ 8787 h 10000"/>
                  <a:gd name="connsiteX394" fmla="*/ 3808 w 10000"/>
                  <a:gd name="connsiteY394" fmla="*/ 8764 h 10000"/>
                  <a:gd name="connsiteX395" fmla="*/ 3808 w 10000"/>
                  <a:gd name="connsiteY395" fmla="*/ 8746 h 10000"/>
                  <a:gd name="connsiteX396" fmla="*/ 3805 w 10000"/>
                  <a:gd name="connsiteY396" fmla="*/ 8733 h 10000"/>
                  <a:gd name="connsiteX397" fmla="*/ 3805 w 10000"/>
                  <a:gd name="connsiteY397" fmla="*/ 8724 h 10000"/>
                  <a:gd name="connsiteX398" fmla="*/ 3808 w 10000"/>
                  <a:gd name="connsiteY398" fmla="*/ 8719 h 10000"/>
                  <a:gd name="connsiteX399" fmla="*/ 3813 w 10000"/>
                  <a:gd name="connsiteY399" fmla="*/ 8710 h 10000"/>
                  <a:gd name="connsiteX400" fmla="*/ 3819 w 10000"/>
                  <a:gd name="connsiteY400" fmla="*/ 8687 h 10000"/>
                  <a:gd name="connsiteX401" fmla="*/ 3822 w 10000"/>
                  <a:gd name="connsiteY401" fmla="*/ 8674 h 10000"/>
                  <a:gd name="connsiteX402" fmla="*/ 3822 w 10000"/>
                  <a:gd name="connsiteY402" fmla="*/ 8647 h 10000"/>
                  <a:gd name="connsiteX403" fmla="*/ 3827 w 10000"/>
                  <a:gd name="connsiteY403" fmla="*/ 8642 h 10000"/>
                  <a:gd name="connsiteX404" fmla="*/ 3827 w 10000"/>
                  <a:gd name="connsiteY404" fmla="*/ 8620 h 10000"/>
                  <a:gd name="connsiteX405" fmla="*/ 3836 w 10000"/>
                  <a:gd name="connsiteY405" fmla="*/ 8593 h 10000"/>
                  <a:gd name="connsiteX406" fmla="*/ 3838 w 10000"/>
                  <a:gd name="connsiteY406" fmla="*/ 8566 h 10000"/>
                  <a:gd name="connsiteX407" fmla="*/ 3838 w 10000"/>
                  <a:gd name="connsiteY407" fmla="*/ 8561 h 10000"/>
                  <a:gd name="connsiteX408" fmla="*/ 3844 w 10000"/>
                  <a:gd name="connsiteY408" fmla="*/ 8530 h 10000"/>
                  <a:gd name="connsiteX409" fmla="*/ 3844 w 10000"/>
                  <a:gd name="connsiteY409" fmla="*/ 8512 h 10000"/>
                  <a:gd name="connsiteX410" fmla="*/ 3844 w 10000"/>
                  <a:gd name="connsiteY410" fmla="*/ 8489 h 10000"/>
                  <a:gd name="connsiteX411" fmla="*/ 3838 w 10000"/>
                  <a:gd name="connsiteY411" fmla="*/ 8444 h 10000"/>
                  <a:gd name="connsiteX412" fmla="*/ 3838 w 10000"/>
                  <a:gd name="connsiteY412" fmla="*/ 8403 h 10000"/>
                  <a:gd name="connsiteX413" fmla="*/ 3838 w 10000"/>
                  <a:gd name="connsiteY413" fmla="*/ 8358 h 10000"/>
                  <a:gd name="connsiteX414" fmla="*/ 3836 w 10000"/>
                  <a:gd name="connsiteY414" fmla="*/ 8331 h 10000"/>
                  <a:gd name="connsiteX415" fmla="*/ 3838 w 10000"/>
                  <a:gd name="connsiteY415" fmla="*/ 8286 h 10000"/>
                  <a:gd name="connsiteX416" fmla="*/ 3836 w 10000"/>
                  <a:gd name="connsiteY416" fmla="*/ 8245 h 10000"/>
                  <a:gd name="connsiteX417" fmla="*/ 3836 w 10000"/>
                  <a:gd name="connsiteY417" fmla="*/ 8209 h 10000"/>
                  <a:gd name="connsiteX418" fmla="*/ 3836 w 10000"/>
                  <a:gd name="connsiteY418" fmla="*/ 8155 h 10000"/>
                  <a:gd name="connsiteX419" fmla="*/ 3836 w 10000"/>
                  <a:gd name="connsiteY419" fmla="*/ 8128 h 10000"/>
                  <a:gd name="connsiteX420" fmla="*/ 3836 w 10000"/>
                  <a:gd name="connsiteY420" fmla="*/ 8092 h 10000"/>
                  <a:gd name="connsiteX421" fmla="*/ 3830 w 10000"/>
                  <a:gd name="connsiteY421" fmla="*/ 8056 h 10000"/>
                  <a:gd name="connsiteX422" fmla="*/ 3830 w 10000"/>
                  <a:gd name="connsiteY422" fmla="*/ 8029 h 10000"/>
                  <a:gd name="connsiteX423" fmla="*/ 3830 w 10000"/>
                  <a:gd name="connsiteY423" fmla="*/ 8011 h 10000"/>
                  <a:gd name="connsiteX424" fmla="*/ 3827 w 10000"/>
                  <a:gd name="connsiteY424" fmla="*/ 7988 h 10000"/>
                  <a:gd name="connsiteX425" fmla="*/ 3827 w 10000"/>
                  <a:gd name="connsiteY425" fmla="*/ 7961 h 10000"/>
                  <a:gd name="connsiteX426" fmla="*/ 3822 w 10000"/>
                  <a:gd name="connsiteY426" fmla="*/ 7943 h 10000"/>
                  <a:gd name="connsiteX427" fmla="*/ 3822 w 10000"/>
                  <a:gd name="connsiteY427" fmla="*/ 7934 h 10000"/>
                  <a:gd name="connsiteX428" fmla="*/ 3819 w 10000"/>
                  <a:gd name="connsiteY428" fmla="*/ 7934 h 10000"/>
                  <a:gd name="connsiteX429" fmla="*/ 3789 w 10000"/>
                  <a:gd name="connsiteY429" fmla="*/ 7934 h 10000"/>
                  <a:gd name="connsiteX430" fmla="*/ 3758 w 10000"/>
                  <a:gd name="connsiteY430" fmla="*/ 7934 h 10000"/>
                  <a:gd name="connsiteX431" fmla="*/ 3709 w 10000"/>
                  <a:gd name="connsiteY431" fmla="*/ 7934 h 10000"/>
                  <a:gd name="connsiteX432" fmla="*/ 3684 w 10000"/>
                  <a:gd name="connsiteY432" fmla="*/ 7934 h 10000"/>
                  <a:gd name="connsiteX433" fmla="*/ 3645 w 10000"/>
                  <a:gd name="connsiteY433" fmla="*/ 7943 h 10000"/>
                  <a:gd name="connsiteX434" fmla="*/ 3598 w 10000"/>
                  <a:gd name="connsiteY434" fmla="*/ 7943 h 10000"/>
                  <a:gd name="connsiteX435" fmla="*/ 3573 w 10000"/>
                  <a:gd name="connsiteY435" fmla="*/ 7948 h 10000"/>
                  <a:gd name="connsiteX436" fmla="*/ 3549 w 10000"/>
                  <a:gd name="connsiteY436" fmla="*/ 7943 h 10000"/>
                  <a:gd name="connsiteX437" fmla="*/ 3540 w 10000"/>
                  <a:gd name="connsiteY437" fmla="*/ 7934 h 10000"/>
                  <a:gd name="connsiteX438" fmla="*/ 3538 w 10000"/>
                  <a:gd name="connsiteY438" fmla="*/ 7934 h 10000"/>
                  <a:gd name="connsiteX439" fmla="*/ 3518 w 10000"/>
                  <a:gd name="connsiteY439" fmla="*/ 7961 h 10000"/>
                  <a:gd name="connsiteX440" fmla="*/ 3518 w 10000"/>
                  <a:gd name="connsiteY440" fmla="*/ 7975 h 10000"/>
                  <a:gd name="connsiteX441" fmla="*/ 3518 w 10000"/>
                  <a:gd name="connsiteY441" fmla="*/ 8002 h 10000"/>
                  <a:gd name="connsiteX442" fmla="*/ 3510 w 10000"/>
                  <a:gd name="connsiteY442" fmla="*/ 8011 h 10000"/>
                  <a:gd name="connsiteX443" fmla="*/ 3493 w 10000"/>
                  <a:gd name="connsiteY443" fmla="*/ 8024 h 10000"/>
                  <a:gd name="connsiteX444" fmla="*/ 3474 w 10000"/>
                  <a:gd name="connsiteY444" fmla="*/ 8029 h 10000"/>
                  <a:gd name="connsiteX445" fmla="*/ 3458 w 10000"/>
                  <a:gd name="connsiteY445" fmla="*/ 8042 h 10000"/>
                  <a:gd name="connsiteX446" fmla="*/ 3435 w 10000"/>
                  <a:gd name="connsiteY446" fmla="*/ 8065 h 10000"/>
                  <a:gd name="connsiteX447" fmla="*/ 3422 w 10000"/>
                  <a:gd name="connsiteY447" fmla="*/ 8074 h 10000"/>
                  <a:gd name="connsiteX448" fmla="*/ 3411 w 10000"/>
                  <a:gd name="connsiteY448" fmla="*/ 8088 h 10000"/>
                  <a:gd name="connsiteX449" fmla="*/ 3402 w 10000"/>
                  <a:gd name="connsiteY449" fmla="*/ 8092 h 10000"/>
                  <a:gd name="connsiteX450" fmla="*/ 3372 w 10000"/>
                  <a:gd name="connsiteY450" fmla="*/ 8119 h 10000"/>
                  <a:gd name="connsiteX451" fmla="*/ 3353 w 10000"/>
                  <a:gd name="connsiteY451" fmla="*/ 8133 h 10000"/>
                  <a:gd name="connsiteX452" fmla="*/ 3344 w 10000"/>
                  <a:gd name="connsiteY452" fmla="*/ 8142 h 10000"/>
                  <a:gd name="connsiteX453" fmla="*/ 3333 w 10000"/>
                  <a:gd name="connsiteY453" fmla="*/ 8160 h 10000"/>
                  <a:gd name="connsiteX454" fmla="*/ 3322 w 10000"/>
                  <a:gd name="connsiteY454" fmla="*/ 8196 h 10000"/>
                  <a:gd name="connsiteX455" fmla="*/ 3317 w 10000"/>
                  <a:gd name="connsiteY455" fmla="*/ 8209 h 10000"/>
                  <a:gd name="connsiteX456" fmla="*/ 3297 w 10000"/>
                  <a:gd name="connsiteY456" fmla="*/ 8245 h 10000"/>
                  <a:gd name="connsiteX457" fmla="*/ 3292 w 10000"/>
                  <a:gd name="connsiteY457" fmla="*/ 8250 h 10000"/>
                  <a:gd name="connsiteX458" fmla="*/ 3281 w 10000"/>
                  <a:gd name="connsiteY458" fmla="*/ 8272 h 10000"/>
                  <a:gd name="connsiteX459" fmla="*/ 3275 w 10000"/>
                  <a:gd name="connsiteY459" fmla="*/ 8277 h 10000"/>
                  <a:gd name="connsiteX460" fmla="*/ 3264 w 10000"/>
                  <a:gd name="connsiteY460" fmla="*/ 8313 h 10000"/>
                  <a:gd name="connsiteX461" fmla="*/ 3248 w 10000"/>
                  <a:gd name="connsiteY461" fmla="*/ 8327 h 10000"/>
                  <a:gd name="connsiteX462" fmla="*/ 3212 w 10000"/>
                  <a:gd name="connsiteY462" fmla="*/ 8340 h 10000"/>
                  <a:gd name="connsiteX463" fmla="*/ 3195 w 10000"/>
                  <a:gd name="connsiteY463" fmla="*/ 8345 h 10000"/>
                  <a:gd name="connsiteX464" fmla="*/ 3195 w 10000"/>
                  <a:gd name="connsiteY464" fmla="*/ 8354 h 10000"/>
                  <a:gd name="connsiteX465" fmla="*/ 3193 w 10000"/>
                  <a:gd name="connsiteY465" fmla="*/ 8358 h 10000"/>
                  <a:gd name="connsiteX466" fmla="*/ 3179 w 10000"/>
                  <a:gd name="connsiteY466" fmla="*/ 8367 h 10000"/>
                  <a:gd name="connsiteX467" fmla="*/ 3171 w 10000"/>
                  <a:gd name="connsiteY467" fmla="*/ 8381 h 10000"/>
                  <a:gd name="connsiteX468" fmla="*/ 3146 w 10000"/>
                  <a:gd name="connsiteY468" fmla="*/ 8408 h 10000"/>
                  <a:gd name="connsiteX469" fmla="*/ 3137 w 10000"/>
                  <a:gd name="connsiteY469" fmla="*/ 8417 h 10000"/>
                  <a:gd name="connsiteX470" fmla="*/ 3115 w 10000"/>
                  <a:gd name="connsiteY470" fmla="*/ 8430 h 10000"/>
                  <a:gd name="connsiteX471" fmla="*/ 3096 w 10000"/>
                  <a:gd name="connsiteY471" fmla="*/ 8417 h 10000"/>
                  <a:gd name="connsiteX472" fmla="*/ 3082 w 10000"/>
                  <a:gd name="connsiteY472" fmla="*/ 8403 h 10000"/>
                  <a:gd name="connsiteX473" fmla="*/ 3066 w 10000"/>
                  <a:gd name="connsiteY473" fmla="*/ 8381 h 10000"/>
                  <a:gd name="connsiteX474" fmla="*/ 3063 w 10000"/>
                  <a:gd name="connsiteY474" fmla="*/ 8372 h 10000"/>
                  <a:gd name="connsiteX475" fmla="*/ 3057 w 10000"/>
                  <a:gd name="connsiteY475" fmla="*/ 8358 h 10000"/>
                  <a:gd name="connsiteX476" fmla="*/ 3052 w 10000"/>
                  <a:gd name="connsiteY476" fmla="*/ 8345 h 10000"/>
                  <a:gd name="connsiteX477" fmla="*/ 3044 w 10000"/>
                  <a:gd name="connsiteY477" fmla="*/ 8327 h 10000"/>
                  <a:gd name="connsiteX478" fmla="*/ 3027 w 10000"/>
                  <a:gd name="connsiteY478" fmla="*/ 8304 h 10000"/>
                  <a:gd name="connsiteX479" fmla="*/ 3016 w 10000"/>
                  <a:gd name="connsiteY479" fmla="*/ 8304 h 10000"/>
                  <a:gd name="connsiteX480" fmla="*/ 3002 w 10000"/>
                  <a:gd name="connsiteY480" fmla="*/ 8304 h 10000"/>
                  <a:gd name="connsiteX481" fmla="*/ 2977 w 10000"/>
                  <a:gd name="connsiteY481" fmla="*/ 8304 h 10000"/>
                  <a:gd name="connsiteX482" fmla="*/ 2961 w 10000"/>
                  <a:gd name="connsiteY482" fmla="*/ 8300 h 10000"/>
                  <a:gd name="connsiteX483" fmla="*/ 2936 w 10000"/>
                  <a:gd name="connsiteY483" fmla="*/ 8300 h 10000"/>
                  <a:gd name="connsiteX484" fmla="*/ 2922 w 10000"/>
                  <a:gd name="connsiteY484" fmla="*/ 8313 h 10000"/>
                  <a:gd name="connsiteX485" fmla="*/ 2911 w 10000"/>
                  <a:gd name="connsiteY485" fmla="*/ 8313 h 10000"/>
                  <a:gd name="connsiteX486" fmla="*/ 2881 w 10000"/>
                  <a:gd name="connsiteY486" fmla="*/ 8304 h 10000"/>
                  <a:gd name="connsiteX487" fmla="*/ 2878 w 10000"/>
                  <a:gd name="connsiteY487" fmla="*/ 8304 h 10000"/>
                  <a:gd name="connsiteX488" fmla="*/ 2867 w 10000"/>
                  <a:gd name="connsiteY488" fmla="*/ 8313 h 10000"/>
                  <a:gd name="connsiteX489" fmla="*/ 2859 w 10000"/>
                  <a:gd name="connsiteY489" fmla="*/ 8318 h 10000"/>
                  <a:gd name="connsiteX490" fmla="*/ 2856 w 10000"/>
                  <a:gd name="connsiteY490" fmla="*/ 8327 h 10000"/>
                  <a:gd name="connsiteX491" fmla="*/ 2856 w 10000"/>
                  <a:gd name="connsiteY491" fmla="*/ 8331 h 10000"/>
                  <a:gd name="connsiteX492" fmla="*/ 2850 w 10000"/>
                  <a:gd name="connsiteY492" fmla="*/ 8340 h 10000"/>
                  <a:gd name="connsiteX493" fmla="*/ 2864 w 10000"/>
                  <a:gd name="connsiteY493" fmla="*/ 8345 h 10000"/>
                  <a:gd name="connsiteX494" fmla="*/ 2867 w 10000"/>
                  <a:gd name="connsiteY494" fmla="*/ 8354 h 10000"/>
                  <a:gd name="connsiteX495" fmla="*/ 2878 w 10000"/>
                  <a:gd name="connsiteY495" fmla="*/ 8367 h 10000"/>
                  <a:gd name="connsiteX496" fmla="*/ 2881 w 10000"/>
                  <a:gd name="connsiteY496" fmla="*/ 8385 h 10000"/>
                  <a:gd name="connsiteX497" fmla="*/ 2881 w 10000"/>
                  <a:gd name="connsiteY497" fmla="*/ 8403 h 10000"/>
                  <a:gd name="connsiteX498" fmla="*/ 2886 w 10000"/>
                  <a:gd name="connsiteY498" fmla="*/ 8417 h 10000"/>
                  <a:gd name="connsiteX499" fmla="*/ 2889 w 10000"/>
                  <a:gd name="connsiteY499" fmla="*/ 8430 h 10000"/>
                  <a:gd name="connsiteX500" fmla="*/ 2897 w 10000"/>
                  <a:gd name="connsiteY500" fmla="*/ 8444 h 10000"/>
                  <a:gd name="connsiteX501" fmla="*/ 2903 w 10000"/>
                  <a:gd name="connsiteY501" fmla="*/ 8462 h 10000"/>
                  <a:gd name="connsiteX502" fmla="*/ 2906 w 10000"/>
                  <a:gd name="connsiteY502" fmla="*/ 8484 h 10000"/>
                  <a:gd name="connsiteX503" fmla="*/ 2906 w 10000"/>
                  <a:gd name="connsiteY503" fmla="*/ 8512 h 10000"/>
                  <a:gd name="connsiteX504" fmla="*/ 2903 w 10000"/>
                  <a:gd name="connsiteY504" fmla="*/ 8539 h 10000"/>
                  <a:gd name="connsiteX505" fmla="*/ 2903 w 10000"/>
                  <a:gd name="connsiteY505" fmla="*/ 8561 h 10000"/>
                  <a:gd name="connsiteX506" fmla="*/ 2903 w 10000"/>
                  <a:gd name="connsiteY506" fmla="*/ 8575 h 10000"/>
                  <a:gd name="connsiteX507" fmla="*/ 2906 w 10000"/>
                  <a:gd name="connsiteY507" fmla="*/ 8588 h 10000"/>
                  <a:gd name="connsiteX508" fmla="*/ 2831 w 10000"/>
                  <a:gd name="connsiteY508" fmla="*/ 8683 h 10000"/>
                  <a:gd name="connsiteX509" fmla="*/ 2674 w 10000"/>
                  <a:gd name="connsiteY509" fmla="*/ 8791 h 10000"/>
                  <a:gd name="connsiteX510" fmla="*/ 2583 w 10000"/>
                  <a:gd name="connsiteY510" fmla="*/ 8805 h 10000"/>
                  <a:gd name="connsiteX511" fmla="*/ 2481 w 10000"/>
                  <a:gd name="connsiteY511" fmla="*/ 8751 h 10000"/>
                  <a:gd name="connsiteX512" fmla="*/ 2470 w 10000"/>
                  <a:gd name="connsiteY512" fmla="*/ 8751 h 10000"/>
                  <a:gd name="connsiteX513" fmla="*/ 2445 w 10000"/>
                  <a:gd name="connsiteY513" fmla="*/ 8778 h 10000"/>
                  <a:gd name="connsiteX514" fmla="*/ 2420 w 10000"/>
                  <a:gd name="connsiteY514" fmla="*/ 8800 h 10000"/>
                  <a:gd name="connsiteX515" fmla="*/ 2398 w 10000"/>
                  <a:gd name="connsiteY515" fmla="*/ 8800 h 10000"/>
                  <a:gd name="connsiteX516" fmla="*/ 2365 w 10000"/>
                  <a:gd name="connsiteY516" fmla="*/ 8845 h 10000"/>
                  <a:gd name="connsiteX517" fmla="*/ 2343 w 10000"/>
                  <a:gd name="connsiteY517" fmla="*/ 8859 h 10000"/>
                  <a:gd name="connsiteX518" fmla="*/ 2296 w 10000"/>
                  <a:gd name="connsiteY518" fmla="*/ 8890 h 10000"/>
                  <a:gd name="connsiteX519" fmla="*/ 2276 w 10000"/>
                  <a:gd name="connsiteY519" fmla="*/ 8904 h 10000"/>
                  <a:gd name="connsiteX520" fmla="*/ 2243 w 10000"/>
                  <a:gd name="connsiteY520" fmla="*/ 8922 h 10000"/>
                  <a:gd name="connsiteX521" fmla="*/ 2221 w 10000"/>
                  <a:gd name="connsiteY521" fmla="*/ 8931 h 10000"/>
                  <a:gd name="connsiteX522" fmla="*/ 2188 w 10000"/>
                  <a:gd name="connsiteY522" fmla="*/ 8949 h 10000"/>
                  <a:gd name="connsiteX523" fmla="*/ 2163 w 10000"/>
                  <a:gd name="connsiteY523" fmla="*/ 8963 h 10000"/>
                  <a:gd name="connsiteX524" fmla="*/ 2141 w 10000"/>
                  <a:gd name="connsiteY524" fmla="*/ 8985 h 10000"/>
                  <a:gd name="connsiteX525" fmla="*/ 2116 w 10000"/>
                  <a:gd name="connsiteY525" fmla="*/ 8990 h 10000"/>
                  <a:gd name="connsiteX526" fmla="*/ 2111 w 10000"/>
                  <a:gd name="connsiteY526" fmla="*/ 8999 h 10000"/>
                  <a:gd name="connsiteX527" fmla="*/ 2100 w 10000"/>
                  <a:gd name="connsiteY527" fmla="*/ 8999 h 10000"/>
                  <a:gd name="connsiteX528" fmla="*/ 2086 w 10000"/>
                  <a:gd name="connsiteY528" fmla="*/ 9003 h 10000"/>
                  <a:gd name="connsiteX529" fmla="*/ 2078 w 10000"/>
                  <a:gd name="connsiteY529" fmla="*/ 9012 h 10000"/>
                  <a:gd name="connsiteX530" fmla="*/ 2050 w 10000"/>
                  <a:gd name="connsiteY530" fmla="*/ 9026 h 10000"/>
                  <a:gd name="connsiteX531" fmla="*/ 2028 w 10000"/>
                  <a:gd name="connsiteY531" fmla="*/ 9048 h 10000"/>
                  <a:gd name="connsiteX532" fmla="*/ 2012 w 10000"/>
                  <a:gd name="connsiteY532" fmla="*/ 9062 h 10000"/>
                  <a:gd name="connsiteX533" fmla="*/ 1995 w 10000"/>
                  <a:gd name="connsiteY533" fmla="*/ 9075 h 10000"/>
                  <a:gd name="connsiteX534" fmla="*/ 1962 w 10000"/>
                  <a:gd name="connsiteY534" fmla="*/ 9080 h 10000"/>
                  <a:gd name="connsiteX535" fmla="*/ 1948 w 10000"/>
                  <a:gd name="connsiteY535" fmla="*/ 9048 h 10000"/>
                  <a:gd name="connsiteX536" fmla="*/ 1945 w 10000"/>
                  <a:gd name="connsiteY536" fmla="*/ 9039 h 10000"/>
                  <a:gd name="connsiteX537" fmla="*/ 1932 w 10000"/>
                  <a:gd name="connsiteY537" fmla="*/ 9003 h 10000"/>
                  <a:gd name="connsiteX538" fmla="*/ 1898 w 10000"/>
                  <a:gd name="connsiteY538" fmla="*/ 8935 h 10000"/>
                  <a:gd name="connsiteX539" fmla="*/ 1882 w 10000"/>
                  <a:gd name="connsiteY539" fmla="*/ 8895 h 10000"/>
                  <a:gd name="connsiteX540" fmla="*/ 1865 w 10000"/>
                  <a:gd name="connsiteY540" fmla="*/ 8845 h 10000"/>
                  <a:gd name="connsiteX541" fmla="*/ 1865 w 10000"/>
                  <a:gd name="connsiteY541" fmla="*/ 8832 h 10000"/>
                  <a:gd name="connsiteX542" fmla="*/ 1857 w 10000"/>
                  <a:gd name="connsiteY542" fmla="*/ 8827 h 10000"/>
                  <a:gd name="connsiteX543" fmla="*/ 1841 w 10000"/>
                  <a:gd name="connsiteY543" fmla="*/ 8773 h 10000"/>
                  <a:gd name="connsiteX544" fmla="*/ 1827 w 10000"/>
                  <a:gd name="connsiteY544" fmla="*/ 8733 h 10000"/>
                  <a:gd name="connsiteX545" fmla="*/ 1843 w 10000"/>
                  <a:gd name="connsiteY545" fmla="*/ 8710 h 10000"/>
                  <a:gd name="connsiteX546" fmla="*/ 1857 w 10000"/>
                  <a:gd name="connsiteY546" fmla="*/ 8687 h 10000"/>
                  <a:gd name="connsiteX547" fmla="*/ 1868 w 10000"/>
                  <a:gd name="connsiteY547" fmla="*/ 8669 h 10000"/>
                  <a:gd name="connsiteX548" fmla="*/ 1885 w 10000"/>
                  <a:gd name="connsiteY548" fmla="*/ 8647 h 10000"/>
                  <a:gd name="connsiteX549" fmla="*/ 1909 w 10000"/>
                  <a:gd name="connsiteY549" fmla="*/ 8606 h 10000"/>
                  <a:gd name="connsiteX550" fmla="*/ 1923 w 10000"/>
                  <a:gd name="connsiteY550" fmla="*/ 8588 h 10000"/>
                  <a:gd name="connsiteX551" fmla="*/ 1937 w 10000"/>
                  <a:gd name="connsiteY551" fmla="*/ 8561 h 10000"/>
                  <a:gd name="connsiteX552" fmla="*/ 1923 w 10000"/>
                  <a:gd name="connsiteY552" fmla="*/ 8530 h 10000"/>
                  <a:gd name="connsiteX553" fmla="*/ 1901 w 10000"/>
                  <a:gd name="connsiteY553" fmla="*/ 8462 h 10000"/>
                  <a:gd name="connsiteX554" fmla="*/ 1890 w 10000"/>
                  <a:gd name="connsiteY554" fmla="*/ 8430 h 10000"/>
                  <a:gd name="connsiteX555" fmla="*/ 1885 w 10000"/>
                  <a:gd name="connsiteY555" fmla="*/ 8408 h 10000"/>
                  <a:gd name="connsiteX556" fmla="*/ 1865 w 10000"/>
                  <a:gd name="connsiteY556" fmla="*/ 8367 h 10000"/>
                  <a:gd name="connsiteX557" fmla="*/ 1849 w 10000"/>
                  <a:gd name="connsiteY557" fmla="*/ 8318 h 10000"/>
                  <a:gd name="connsiteX558" fmla="*/ 1841 w 10000"/>
                  <a:gd name="connsiteY558" fmla="*/ 8304 h 10000"/>
                  <a:gd name="connsiteX559" fmla="*/ 1835 w 10000"/>
                  <a:gd name="connsiteY559" fmla="*/ 8300 h 10000"/>
                  <a:gd name="connsiteX560" fmla="*/ 1818 w 10000"/>
                  <a:gd name="connsiteY560" fmla="*/ 8290 h 10000"/>
                  <a:gd name="connsiteX561" fmla="*/ 1785 w 10000"/>
                  <a:gd name="connsiteY561" fmla="*/ 8300 h 10000"/>
                  <a:gd name="connsiteX562" fmla="*/ 1763 w 10000"/>
                  <a:gd name="connsiteY562" fmla="*/ 8300 h 10000"/>
                  <a:gd name="connsiteX563" fmla="*/ 1747 w 10000"/>
                  <a:gd name="connsiteY563" fmla="*/ 8313 h 10000"/>
                  <a:gd name="connsiteX564" fmla="*/ 1744 w 10000"/>
                  <a:gd name="connsiteY564" fmla="*/ 8304 h 10000"/>
                  <a:gd name="connsiteX565" fmla="*/ 1730 w 10000"/>
                  <a:gd name="connsiteY565" fmla="*/ 8313 h 10000"/>
                  <a:gd name="connsiteX566" fmla="*/ 1708 w 10000"/>
                  <a:gd name="connsiteY566" fmla="*/ 8327 h 10000"/>
                  <a:gd name="connsiteX567" fmla="*/ 1675 w 10000"/>
                  <a:gd name="connsiteY567" fmla="*/ 8331 h 10000"/>
                  <a:gd name="connsiteX568" fmla="*/ 1658 w 10000"/>
                  <a:gd name="connsiteY568" fmla="*/ 8345 h 10000"/>
                  <a:gd name="connsiteX569" fmla="*/ 1628 w 10000"/>
                  <a:gd name="connsiteY569" fmla="*/ 8367 h 10000"/>
                  <a:gd name="connsiteX570" fmla="*/ 1620 w 10000"/>
                  <a:gd name="connsiteY570" fmla="*/ 8372 h 10000"/>
                  <a:gd name="connsiteX571" fmla="*/ 1584 w 10000"/>
                  <a:gd name="connsiteY571" fmla="*/ 8394 h 10000"/>
                  <a:gd name="connsiteX572" fmla="*/ 1554 w 10000"/>
                  <a:gd name="connsiteY572" fmla="*/ 8417 h 10000"/>
                  <a:gd name="connsiteX573" fmla="*/ 1529 w 10000"/>
                  <a:gd name="connsiteY573" fmla="*/ 8417 h 10000"/>
                  <a:gd name="connsiteX574" fmla="*/ 1515 w 10000"/>
                  <a:gd name="connsiteY574" fmla="*/ 8408 h 10000"/>
                  <a:gd name="connsiteX575" fmla="*/ 1507 w 10000"/>
                  <a:gd name="connsiteY575" fmla="*/ 8394 h 10000"/>
                  <a:gd name="connsiteX576" fmla="*/ 1479 w 10000"/>
                  <a:gd name="connsiteY576" fmla="*/ 8367 h 10000"/>
                  <a:gd name="connsiteX577" fmla="*/ 1457 w 10000"/>
                  <a:gd name="connsiteY577" fmla="*/ 8385 h 10000"/>
                  <a:gd name="connsiteX578" fmla="*/ 1432 w 10000"/>
                  <a:gd name="connsiteY578" fmla="*/ 8385 h 10000"/>
                  <a:gd name="connsiteX579" fmla="*/ 1418 w 10000"/>
                  <a:gd name="connsiteY579" fmla="*/ 8372 h 10000"/>
                  <a:gd name="connsiteX580" fmla="*/ 1399 w 10000"/>
                  <a:gd name="connsiteY580" fmla="*/ 8358 h 10000"/>
                  <a:gd name="connsiteX581" fmla="*/ 1369 w 10000"/>
                  <a:gd name="connsiteY581" fmla="*/ 8340 h 10000"/>
                  <a:gd name="connsiteX582" fmla="*/ 1355 w 10000"/>
                  <a:gd name="connsiteY582" fmla="*/ 8327 h 10000"/>
                  <a:gd name="connsiteX583" fmla="*/ 1347 w 10000"/>
                  <a:gd name="connsiteY583" fmla="*/ 8318 h 10000"/>
                  <a:gd name="connsiteX584" fmla="*/ 1330 w 10000"/>
                  <a:gd name="connsiteY584" fmla="*/ 8304 h 10000"/>
                  <a:gd name="connsiteX585" fmla="*/ 1319 w 10000"/>
                  <a:gd name="connsiteY585" fmla="*/ 8290 h 10000"/>
                  <a:gd name="connsiteX586" fmla="*/ 1297 w 10000"/>
                  <a:gd name="connsiteY586" fmla="*/ 8272 h 10000"/>
                  <a:gd name="connsiteX587" fmla="*/ 1289 w 10000"/>
                  <a:gd name="connsiteY587" fmla="*/ 8263 h 10000"/>
                  <a:gd name="connsiteX588" fmla="*/ 1280 w 10000"/>
                  <a:gd name="connsiteY588" fmla="*/ 8250 h 10000"/>
                  <a:gd name="connsiteX589" fmla="*/ 1264 w 10000"/>
                  <a:gd name="connsiteY589" fmla="*/ 8236 h 10000"/>
                  <a:gd name="connsiteX590" fmla="*/ 1256 w 10000"/>
                  <a:gd name="connsiteY590" fmla="*/ 8232 h 10000"/>
                  <a:gd name="connsiteX591" fmla="*/ 1247 w 10000"/>
                  <a:gd name="connsiteY591" fmla="*/ 8223 h 10000"/>
                  <a:gd name="connsiteX592" fmla="*/ 1233 w 10000"/>
                  <a:gd name="connsiteY592" fmla="*/ 8209 h 10000"/>
                  <a:gd name="connsiteX593" fmla="*/ 1222 w 10000"/>
                  <a:gd name="connsiteY593" fmla="*/ 8200 h 10000"/>
                  <a:gd name="connsiteX594" fmla="*/ 1206 w 10000"/>
                  <a:gd name="connsiteY594" fmla="*/ 8196 h 10000"/>
                  <a:gd name="connsiteX595" fmla="*/ 1192 w 10000"/>
                  <a:gd name="connsiteY595" fmla="*/ 8196 h 10000"/>
                  <a:gd name="connsiteX596" fmla="*/ 1167 w 10000"/>
                  <a:gd name="connsiteY596" fmla="*/ 8200 h 10000"/>
                  <a:gd name="connsiteX597" fmla="*/ 1137 w 10000"/>
                  <a:gd name="connsiteY597" fmla="*/ 8223 h 10000"/>
                  <a:gd name="connsiteX598" fmla="*/ 1126 w 10000"/>
                  <a:gd name="connsiteY598" fmla="*/ 8232 h 10000"/>
                  <a:gd name="connsiteX599" fmla="*/ 1109 w 10000"/>
                  <a:gd name="connsiteY599" fmla="*/ 8232 h 10000"/>
                  <a:gd name="connsiteX600" fmla="*/ 1087 w 10000"/>
                  <a:gd name="connsiteY600" fmla="*/ 8236 h 10000"/>
                  <a:gd name="connsiteX601" fmla="*/ 1071 w 10000"/>
                  <a:gd name="connsiteY601" fmla="*/ 8232 h 10000"/>
                  <a:gd name="connsiteX602" fmla="*/ 1071 w 10000"/>
                  <a:gd name="connsiteY602" fmla="*/ 8214 h 10000"/>
                  <a:gd name="connsiteX603" fmla="*/ 1062 w 10000"/>
                  <a:gd name="connsiteY603" fmla="*/ 8196 h 10000"/>
                  <a:gd name="connsiteX604" fmla="*/ 1057 w 10000"/>
                  <a:gd name="connsiteY604" fmla="*/ 8173 h 10000"/>
                  <a:gd name="connsiteX605" fmla="*/ 1049 w 10000"/>
                  <a:gd name="connsiteY605" fmla="*/ 8128 h 10000"/>
                  <a:gd name="connsiteX606" fmla="*/ 1040 w 10000"/>
                  <a:gd name="connsiteY606" fmla="*/ 8101 h 10000"/>
                  <a:gd name="connsiteX607" fmla="*/ 1040 w 10000"/>
                  <a:gd name="connsiteY607" fmla="*/ 8088 h 10000"/>
                  <a:gd name="connsiteX608" fmla="*/ 1032 w 10000"/>
                  <a:gd name="connsiteY608" fmla="*/ 8065 h 10000"/>
                  <a:gd name="connsiteX609" fmla="*/ 1024 w 10000"/>
                  <a:gd name="connsiteY609" fmla="*/ 7997 h 10000"/>
                  <a:gd name="connsiteX610" fmla="*/ 1024 w 10000"/>
                  <a:gd name="connsiteY610" fmla="*/ 7970 h 10000"/>
                  <a:gd name="connsiteX611" fmla="*/ 1015 w 10000"/>
                  <a:gd name="connsiteY611" fmla="*/ 7930 h 10000"/>
                  <a:gd name="connsiteX612" fmla="*/ 1013 w 10000"/>
                  <a:gd name="connsiteY612" fmla="*/ 7885 h 10000"/>
                  <a:gd name="connsiteX613" fmla="*/ 1004 w 10000"/>
                  <a:gd name="connsiteY613" fmla="*/ 7866 h 10000"/>
                  <a:gd name="connsiteX614" fmla="*/ 853 w 10000"/>
                  <a:gd name="connsiteY614" fmla="*/ 7948 h 10000"/>
                  <a:gd name="connsiteX615" fmla="*/ 811 w 10000"/>
                  <a:gd name="connsiteY615" fmla="*/ 7844 h 10000"/>
                  <a:gd name="connsiteX616" fmla="*/ 811 w 10000"/>
                  <a:gd name="connsiteY616" fmla="*/ 7799 h 10000"/>
                  <a:gd name="connsiteX617" fmla="*/ 814 w 10000"/>
                  <a:gd name="connsiteY617" fmla="*/ 7736 h 10000"/>
                  <a:gd name="connsiteX618" fmla="*/ 740 w 10000"/>
                  <a:gd name="connsiteY618" fmla="*/ 7578 h 10000"/>
                  <a:gd name="connsiteX619" fmla="*/ 571 w 10000"/>
                  <a:gd name="connsiteY619" fmla="*/ 7447 h 10000"/>
                  <a:gd name="connsiteX620" fmla="*/ 530 w 10000"/>
                  <a:gd name="connsiteY620" fmla="*/ 7772 h 10000"/>
                  <a:gd name="connsiteX621" fmla="*/ 502 w 10000"/>
                  <a:gd name="connsiteY621" fmla="*/ 7763 h 10000"/>
                  <a:gd name="connsiteX622" fmla="*/ 491 w 10000"/>
                  <a:gd name="connsiteY622" fmla="*/ 7826 h 10000"/>
                  <a:gd name="connsiteX623" fmla="*/ 483 w 10000"/>
                  <a:gd name="connsiteY623" fmla="*/ 7830 h 10000"/>
                  <a:gd name="connsiteX624" fmla="*/ 469 w 10000"/>
                  <a:gd name="connsiteY624" fmla="*/ 7839 h 10000"/>
                  <a:gd name="connsiteX625" fmla="*/ 453 w 10000"/>
                  <a:gd name="connsiteY625" fmla="*/ 7830 h 10000"/>
                  <a:gd name="connsiteX626" fmla="*/ 442 w 10000"/>
                  <a:gd name="connsiteY626" fmla="*/ 7826 h 10000"/>
                  <a:gd name="connsiteX627" fmla="*/ 425 w 10000"/>
                  <a:gd name="connsiteY627" fmla="*/ 7826 h 10000"/>
                  <a:gd name="connsiteX628" fmla="*/ 403 w 10000"/>
                  <a:gd name="connsiteY628" fmla="*/ 7826 h 10000"/>
                  <a:gd name="connsiteX629" fmla="*/ 378 w 10000"/>
                  <a:gd name="connsiteY629" fmla="*/ 7817 h 10000"/>
                  <a:gd name="connsiteX630" fmla="*/ 356 w 10000"/>
                  <a:gd name="connsiteY630" fmla="*/ 7817 h 10000"/>
                  <a:gd name="connsiteX631" fmla="*/ 331 w 10000"/>
                  <a:gd name="connsiteY631" fmla="*/ 7817 h 10000"/>
                  <a:gd name="connsiteX632" fmla="*/ 315 w 10000"/>
                  <a:gd name="connsiteY632" fmla="*/ 7830 h 10000"/>
                  <a:gd name="connsiteX633" fmla="*/ 290 w 10000"/>
                  <a:gd name="connsiteY633" fmla="*/ 7853 h 10000"/>
                  <a:gd name="connsiteX634" fmla="*/ 248 w 10000"/>
                  <a:gd name="connsiteY634" fmla="*/ 7659 h 10000"/>
                  <a:gd name="connsiteX635" fmla="*/ 298 w 10000"/>
                  <a:gd name="connsiteY635" fmla="*/ 7379 h 10000"/>
                  <a:gd name="connsiteX636" fmla="*/ 290 w 10000"/>
                  <a:gd name="connsiteY636" fmla="*/ 7312 h 10000"/>
                  <a:gd name="connsiteX637" fmla="*/ 284 w 10000"/>
                  <a:gd name="connsiteY637" fmla="*/ 7253 h 10000"/>
                  <a:gd name="connsiteX638" fmla="*/ 301 w 10000"/>
                  <a:gd name="connsiteY638" fmla="*/ 7226 h 10000"/>
                  <a:gd name="connsiteX639" fmla="*/ 315 w 10000"/>
                  <a:gd name="connsiteY639" fmla="*/ 7199 h 10000"/>
                  <a:gd name="connsiteX640" fmla="*/ 323 w 10000"/>
                  <a:gd name="connsiteY640" fmla="*/ 7158 h 10000"/>
                  <a:gd name="connsiteX641" fmla="*/ 317 w 10000"/>
                  <a:gd name="connsiteY641" fmla="*/ 7140 h 10000"/>
                  <a:gd name="connsiteX642" fmla="*/ 168 w 10000"/>
                  <a:gd name="connsiteY642" fmla="*/ 6892 h 10000"/>
                  <a:gd name="connsiteX643" fmla="*/ 80 w 10000"/>
                  <a:gd name="connsiteY643" fmla="*/ 6802 h 10000"/>
                  <a:gd name="connsiteX644" fmla="*/ 143 w 10000"/>
                  <a:gd name="connsiteY644" fmla="*/ 6707 h 10000"/>
                  <a:gd name="connsiteX645" fmla="*/ 63 w 10000"/>
                  <a:gd name="connsiteY645" fmla="*/ 6549 h 10000"/>
                  <a:gd name="connsiteX646" fmla="*/ 41 w 10000"/>
                  <a:gd name="connsiteY646" fmla="*/ 6500 h 10000"/>
                  <a:gd name="connsiteX647" fmla="*/ 201 w 10000"/>
                  <a:gd name="connsiteY647" fmla="*/ 6274 h 10000"/>
                  <a:gd name="connsiteX648" fmla="*/ 143 w 10000"/>
                  <a:gd name="connsiteY648" fmla="*/ 6184 h 10000"/>
                  <a:gd name="connsiteX649" fmla="*/ 152 w 10000"/>
                  <a:gd name="connsiteY649" fmla="*/ 6148 h 10000"/>
                  <a:gd name="connsiteX650" fmla="*/ 163 w 10000"/>
                  <a:gd name="connsiteY650" fmla="*/ 6107 h 10000"/>
                  <a:gd name="connsiteX651" fmla="*/ 229 w 10000"/>
                  <a:gd name="connsiteY651" fmla="*/ 5895 h 10000"/>
                  <a:gd name="connsiteX652" fmla="*/ 251 w 10000"/>
                  <a:gd name="connsiteY652" fmla="*/ 5805 h 10000"/>
                  <a:gd name="connsiteX653" fmla="*/ 251 w 10000"/>
                  <a:gd name="connsiteY653" fmla="*/ 5778 h 10000"/>
                  <a:gd name="connsiteX654" fmla="*/ 248 w 10000"/>
                  <a:gd name="connsiteY654" fmla="*/ 5733 h 10000"/>
                  <a:gd name="connsiteX655" fmla="*/ 212 w 10000"/>
                  <a:gd name="connsiteY655" fmla="*/ 5602 h 10000"/>
                  <a:gd name="connsiteX656" fmla="*/ 177 w 10000"/>
                  <a:gd name="connsiteY656" fmla="*/ 5521 h 10000"/>
                  <a:gd name="connsiteX657" fmla="*/ 33 w 10000"/>
                  <a:gd name="connsiteY657" fmla="*/ 5503 h 10000"/>
                  <a:gd name="connsiteX658" fmla="*/ 0 w 10000"/>
                  <a:gd name="connsiteY658" fmla="*/ 5219 h 10000"/>
                  <a:gd name="connsiteX659" fmla="*/ 188 w 10000"/>
                  <a:gd name="connsiteY659" fmla="*/ 5219 h 10000"/>
                  <a:gd name="connsiteX660" fmla="*/ 201 w 10000"/>
                  <a:gd name="connsiteY660" fmla="*/ 5210 h 10000"/>
                  <a:gd name="connsiteX661" fmla="*/ 251 w 10000"/>
                  <a:gd name="connsiteY661" fmla="*/ 5169 h 10000"/>
                  <a:gd name="connsiteX662" fmla="*/ 444 w 10000"/>
                  <a:gd name="connsiteY662" fmla="*/ 4984 h 10000"/>
                  <a:gd name="connsiteX663" fmla="*/ 510 w 10000"/>
                  <a:gd name="connsiteY663" fmla="*/ 4723 h 10000"/>
                  <a:gd name="connsiteX664" fmla="*/ 574 w 10000"/>
                  <a:gd name="connsiteY664" fmla="*/ 4272 h 10000"/>
                  <a:gd name="connsiteX665" fmla="*/ 723 w 10000"/>
                  <a:gd name="connsiteY665" fmla="*/ 4078 h 10000"/>
                  <a:gd name="connsiteX666" fmla="*/ 723 w 10000"/>
                  <a:gd name="connsiteY666" fmla="*/ 4023 h 10000"/>
                  <a:gd name="connsiteX667" fmla="*/ 723 w 10000"/>
                  <a:gd name="connsiteY667" fmla="*/ 3983 h 10000"/>
                  <a:gd name="connsiteX668" fmla="*/ 723 w 10000"/>
                  <a:gd name="connsiteY668" fmla="*/ 3771 h 10000"/>
                  <a:gd name="connsiteX669" fmla="*/ 731 w 10000"/>
                  <a:gd name="connsiteY669" fmla="*/ 3442 h 10000"/>
                  <a:gd name="connsiteX670" fmla="*/ 806 w 10000"/>
                  <a:gd name="connsiteY670" fmla="*/ 3392 h 10000"/>
                  <a:gd name="connsiteX671" fmla="*/ 988 w 10000"/>
                  <a:gd name="connsiteY671" fmla="*/ 3712 h 10000"/>
                  <a:gd name="connsiteX672" fmla="*/ 1013 w 10000"/>
                  <a:gd name="connsiteY672" fmla="*/ 3699 h 10000"/>
                  <a:gd name="connsiteX673" fmla="*/ 1120 w 10000"/>
                  <a:gd name="connsiteY673" fmla="*/ 3631 h 10000"/>
                  <a:gd name="connsiteX674" fmla="*/ 1206 w 10000"/>
                  <a:gd name="connsiteY674" fmla="*/ 3627 h 10000"/>
                  <a:gd name="connsiteX675" fmla="*/ 1264 w 10000"/>
                  <a:gd name="connsiteY675" fmla="*/ 3599 h 10000"/>
                  <a:gd name="connsiteX676" fmla="*/ 1322 w 10000"/>
                  <a:gd name="connsiteY676" fmla="*/ 3627 h 10000"/>
                  <a:gd name="connsiteX677" fmla="*/ 1327 w 10000"/>
                  <a:gd name="connsiteY677" fmla="*/ 3645 h 10000"/>
                  <a:gd name="connsiteX678" fmla="*/ 1344 w 10000"/>
                  <a:gd name="connsiteY678" fmla="*/ 3739 h 10000"/>
                  <a:gd name="connsiteX679" fmla="*/ 1344 w 10000"/>
                  <a:gd name="connsiteY679" fmla="*/ 3775 h 10000"/>
                  <a:gd name="connsiteX680" fmla="*/ 1338 w 10000"/>
                  <a:gd name="connsiteY680" fmla="*/ 3784 h 10000"/>
                  <a:gd name="connsiteX681" fmla="*/ 1338 w 10000"/>
                  <a:gd name="connsiteY681" fmla="*/ 3829 h 10000"/>
                  <a:gd name="connsiteX682" fmla="*/ 1352 w 10000"/>
                  <a:gd name="connsiteY682" fmla="*/ 3852 h 10000"/>
                  <a:gd name="connsiteX683" fmla="*/ 1407 w 10000"/>
                  <a:gd name="connsiteY683" fmla="*/ 3866 h 10000"/>
                  <a:gd name="connsiteX684" fmla="*/ 1440 w 10000"/>
                  <a:gd name="connsiteY684" fmla="*/ 3870 h 10000"/>
                  <a:gd name="connsiteX685" fmla="*/ 1600 w 10000"/>
                  <a:gd name="connsiteY685" fmla="*/ 3857 h 10000"/>
                  <a:gd name="connsiteX686" fmla="*/ 1664 w 10000"/>
                  <a:gd name="connsiteY686" fmla="*/ 3911 h 10000"/>
                  <a:gd name="connsiteX687" fmla="*/ 1700 w 10000"/>
                  <a:gd name="connsiteY687" fmla="*/ 3933 h 10000"/>
                  <a:gd name="connsiteX688" fmla="*/ 1752 w 10000"/>
                  <a:gd name="connsiteY688" fmla="*/ 3947 h 10000"/>
                  <a:gd name="connsiteX689" fmla="*/ 1777 w 10000"/>
                  <a:gd name="connsiteY689" fmla="*/ 3947 h 10000"/>
                  <a:gd name="connsiteX690" fmla="*/ 1813 w 10000"/>
                  <a:gd name="connsiteY690" fmla="*/ 3929 h 10000"/>
                  <a:gd name="connsiteX691" fmla="*/ 1841 w 10000"/>
                  <a:gd name="connsiteY691" fmla="*/ 3933 h 10000"/>
                  <a:gd name="connsiteX692" fmla="*/ 1882 w 10000"/>
                  <a:gd name="connsiteY692" fmla="*/ 3969 h 10000"/>
                  <a:gd name="connsiteX693" fmla="*/ 1940 w 10000"/>
                  <a:gd name="connsiteY693" fmla="*/ 3933 h 10000"/>
                  <a:gd name="connsiteX694" fmla="*/ 1956 w 10000"/>
                  <a:gd name="connsiteY694" fmla="*/ 3920 h 10000"/>
                  <a:gd name="connsiteX695" fmla="*/ 1981 w 10000"/>
                  <a:gd name="connsiteY695" fmla="*/ 3929 h 10000"/>
                  <a:gd name="connsiteX696" fmla="*/ 2058 w 10000"/>
                  <a:gd name="connsiteY696" fmla="*/ 3974 h 10000"/>
                  <a:gd name="connsiteX697" fmla="*/ 2163 w 10000"/>
                  <a:gd name="connsiteY697" fmla="*/ 4051 h 10000"/>
                  <a:gd name="connsiteX698" fmla="*/ 2174 w 10000"/>
                  <a:gd name="connsiteY698" fmla="*/ 4055 h 10000"/>
                  <a:gd name="connsiteX699" fmla="*/ 2183 w 10000"/>
                  <a:gd name="connsiteY699" fmla="*/ 4064 h 10000"/>
                  <a:gd name="connsiteX700" fmla="*/ 2183 w 10000"/>
                  <a:gd name="connsiteY700" fmla="*/ 3581 h 10000"/>
                  <a:gd name="connsiteX701" fmla="*/ 2183 w 10000"/>
                  <a:gd name="connsiteY701" fmla="*/ 3527 h 10000"/>
                  <a:gd name="connsiteX702" fmla="*/ 2180 w 10000"/>
                  <a:gd name="connsiteY702" fmla="*/ 3460 h 10000"/>
                  <a:gd name="connsiteX703" fmla="*/ 2365 w 10000"/>
                  <a:gd name="connsiteY703" fmla="*/ 3455 h 10000"/>
                  <a:gd name="connsiteX704" fmla="*/ 2448 w 10000"/>
                  <a:gd name="connsiteY704" fmla="*/ 3446 h 10000"/>
                  <a:gd name="connsiteX705" fmla="*/ 2494 w 10000"/>
                  <a:gd name="connsiteY705" fmla="*/ 3554 h 10000"/>
                  <a:gd name="connsiteX706" fmla="*/ 2525 w 10000"/>
                  <a:gd name="connsiteY706" fmla="*/ 3613 h 10000"/>
                  <a:gd name="connsiteX707" fmla="*/ 2550 w 10000"/>
                  <a:gd name="connsiteY707" fmla="*/ 3618 h 10000"/>
                  <a:gd name="connsiteX708" fmla="*/ 2630 w 10000"/>
                  <a:gd name="connsiteY708" fmla="*/ 3640 h 10000"/>
                  <a:gd name="connsiteX709" fmla="*/ 2663 w 10000"/>
                  <a:gd name="connsiteY709" fmla="*/ 3667 h 10000"/>
                  <a:gd name="connsiteX710" fmla="*/ 2704 w 10000"/>
                  <a:gd name="connsiteY710" fmla="*/ 3726 h 10000"/>
                  <a:gd name="connsiteX711" fmla="*/ 2762 w 10000"/>
                  <a:gd name="connsiteY711" fmla="*/ 3802 h 10000"/>
                  <a:gd name="connsiteX712" fmla="*/ 2784 w 10000"/>
                  <a:gd name="connsiteY712" fmla="*/ 3829 h 10000"/>
                  <a:gd name="connsiteX713" fmla="*/ 2815 w 10000"/>
                  <a:gd name="connsiteY713" fmla="*/ 3879 h 10000"/>
                  <a:gd name="connsiteX714" fmla="*/ 2859 w 10000"/>
                  <a:gd name="connsiteY714" fmla="*/ 3748 h 10000"/>
                  <a:gd name="connsiteX715" fmla="*/ 2856 w 10000"/>
                  <a:gd name="connsiteY715" fmla="*/ 3726 h 10000"/>
                  <a:gd name="connsiteX716" fmla="*/ 2848 w 10000"/>
                  <a:gd name="connsiteY716" fmla="*/ 3712 h 10000"/>
                  <a:gd name="connsiteX717" fmla="*/ 2848 w 10000"/>
                  <a:gd name="connsiteY717" fmla="*/ 3685 h 10000"/>
                  <a:gd name="connsiteX718" fmla="*/ 2873 w 10000"/>
                  <a:gd name="connsiteY718" fmla="*/ 3613 h 10000"/>
                  <a:gd name="connsiteX719" fmla="*/ 2886 w 10000"/>
                  <a:gd name="connsiteY719" fmla="*/ 3604 h 10000"/>
                  <a:gd name="connsiteX720" fmla="*/ 2922 w 10000"/>
                  <a:gd name="connsiteY720" fmla="*/ 3654 h 10000"/>
                  <a:gd name="connsiteX721" fmla="*/ 2947 w 10000"/>
                  <a:gd name="connsiteY721" fmla="*/ 3654 h 10000"/>
                  <a:gd name="connsiteX722" fmla="*/ 2953 w 10000"/>
                  <a:gd name="connsiteY722" fmla="*/ 3613 h 10000"/>
                  <a:gd name="connsiteX723" fmla="*/ 2975 w 10000"/>
                  <a:gd name="connsiteY723" fmla="*/ 3581 h 10000"/>
                  <a:gd name="connsiteX724" fmla="*/ 2975 w 10000"/>
                  <a:gd name="connsiteY724" fmla="*/ 3523 h 10000"/>
                  <a:gd name="connsiteX725" fmla="*/ 3024 w 10000"/>
                  <a:gd name="connsiteY725" fmla="*/ 3406 h 10000"/>
                  <a:gd name="connsiteX726" fmla="*/ 3027 w 10000"/>
                  <a:gd name="connsiteY726" fmla="*/ 3383 h 10000"/>
                  <a:gd name="connsiteX727" fmla="*/ 3027 w 10000"/>
                  <a:gd name="connsiteY727" fmla="*/ 3342 h 10000"/>
                  <a:gd name="connsiteX728" fmla="*/ 3019 w 10000"/>
                  <a:gd name="connsiteY728" fmla="*/ 3315 h 10000"/>
                  <a:gd name="connsiteX729" fmla="*/ 3002 w 10000"/>
                  <a:gd name="connsiteY729" fmla="*/ 3302 h 10000"/>
                  <a:gd name="connsiteX730" fmla="*/ 2977 w 10000"/>
                  <a:gd name="connsiteY730" fmla="*/ 3302 h 10000"/>
                  <a:gd name="connsiteX731" fmla="*/ 2969 w 10000"/>
                  <a:gd name="connsiteY731" fmla="*/ 3297 h 10000"/>
                  <a:gd name="connsiteX732" fmla="*/ 2966 w 10000"/>
                  <a:gd name="connsiteY732" fmla="*/ 3166 h 10000"/>
                  <a:gd name="connsiteX733" fmla="*/ 2966 w 10000"/>
                  <a:gd name="connsiteY733" fmla="*/ 3144 h 10000"/>
                  <a:gd name="connsiteX734" fmla="*/ 2969 w 10000"/>
                  <a:gd name="connsiteY734" fmla="*/ 3139 h 10000"/>
                  <a:gd name="connsiteX735" fmla="*/ 3129 w 10000"/>
                  <a:gd name="connsiteY735" fmla="*/ 3130 h 10000"/>
                  <a:gd name="connsiteX736" fmla="*/ 3140 w 10000"/>
                  <a:gd name="connsiteY736" fmla="*/ 3081 h 10000"/>
                  <a:gd name="connsiteX737" fmla="*/ 3148 w 10000"/>
                  <a:gd name="connsiteY737" fmla="*/ 3009 h 10000"/>
                  <a:gd name="connsiteX738" fmla="*/ 3159 w 10000"/>
                  <a:gd name="connsiteY738" fmla="*/ 2995 h 10000"/>
                  <a:gd name="connsiteX739" fmla="*/ 3187 w 10000"/>
                  <a:gd name="connsiteY739" fmla="*/ 2995 h 10000"/>
                  <a:gd name="connsiteX740" fmla="*/ 3212 w 10000"/>
                  <a:gd name="connsiteY740" fmla="*/ 3013 h 10000"/>
                  <a:gd name="connsiteX741" fmla="*/ 3217 w 10000"/>
                  <a:gd name="connsiteY741" fmla="*/ 3000 h 10000"/>
                  <a:gd name="connsiteX742" fmla="*/ 3226 w 10000"/>
                  <a:gd name="connsiteY742" fmla="*/ 2972 h 10000"/>
                  <a:gd name="connsiteX743" fmla="*/ 3353 w 10000"/>
                  <a:gd name="connsiteY743" fmla="*/ 2968 h 10000"/>
                  <a:gd name="connsiteX744" fmla="*/ 3369 w 10000"/>
                  <a:gd name="connsiteY744" fmla="*/ 2864 h 10000"/>
                  <a:gd name="connsiteX745" fmla="*/ 3377 w 10000"/>
                  <a:gd name="connsiteY745" fmla="*/ 2842 h 10000"/>
                  <a:gd name="connsiteX746" fmla="*/ 3405 w 10000"/>
                  <a:gd name="connsiteY746" fmla="*/ 2828 h 10000"/>
                  <a:gd name="connsiteX747" fmla="*/ 3413 w 10000"/>
                  <a:gd name="connsiteY747" fmla="*/ 2815 h 10000"/>
                  <a:gd name="connsiteX748" fmla="*/ 3444 w 10000"/>
                  <a:gd name="connsiteY748" fmla="*/ 2697 h 10000"/>
                  <a:gd name="connsiteX749" fmla="*/ 3441 w 10000"/>
                  <a:gd name="connsiteY749" fmla="*/ 2670 h 10000"/>
                  <a:gd name="connsiteX750" fmla="*/ 3458 w 10000"/>
                  <a:gd name="connsiteY750" fmla="*/ 2652 h 10000"/>
                  <a:gd name="connsiteX751" fmla="*/ 3466 w 10000"/>
                  <a:gd name="connsiteY751" fmla="*/ 2630 h 10000"/>
                  <a:gd name="connsiteX752" fmla="*/ 3524 w 10000"/>
                  <a:gd name="connsiteY752" fmla="*/ 2553 h 10000"/>
                  <a:gd name="connsiteX753" fmla="*/ 3546 w 10000"/>
                  <a:gd name="connsiteY753" fmla="*/ 2589 h 10000"/>
                  <a:gd name="connsiteX754" fmla="*/ 3562 w 10000"/>
                  <a:gd name="connsiteY754" fmla="*/ 2603 h 10000"/>
                  <a:gd name="connsiteX755" fmla="*/ 3571 w 10000"/>
                  <a:gd name="connsiteY755" fmla="*/ 2607 h 10000"/>
                  <a:gd name="connsiteX756" fmla="*/ 3579 w 10000"/>
                  <a:gd name="connsiteY756" fmla="*/ 2603 h 10000"/>
                  <a:gd name="connsiteX757" fmla="*/ 3582 w 10000"/>
                  <a:gd name="connsiteY757" fmla="*/ 2594 h 10000"/>
                  <a:gd name="connsiteX758" fmla="*/ 3595 w 10000"/>
                  <a:gd name="connsiteY758" fmla="*/ 2553 h 10000"/>
                  <a:gd name="connsiteX759" fmla="*/ 3604 w 10000"/>
                  <a:gd name="connsiteY759" fmla="*/ 2508 h 10000"/>
                  <a:gd name="connsiteX760" fmla="*/ 3607 w 10000"/>
                  <a:gd name="connsiteY760" fmla="*/ 2485 h 10000"/>
                  <a:gd name="connsiteX761" fmla="*/ 3651 w 10000"/>
                  <a:gd name="connsiteY761" fmla="*/ 2463 h 10000"/>
                  <a:gd name="connsiteX762" fmla="*/ 3667 w 10000"/>
                  <a:gd name="connsiteY762" fmla="*/ 2445 h 10000"/>
                  <a:gd name="connsiteX763" fmla="*/ 3678 w 10000"/>
                  <a:gd name="connsiteY763" fmla="*/ 2431 h 10000"/>
                  <a:gd name="connsiteX764" fmla="*/ 3692 w 10000"/>
                  <a:gd name="connsiteY764" fmla="*/ 2431 h 10000"/>
                  <a:gd name="connsiteX765" fmla="*/ 3717 w 10000"/>
                  <a:gd name="connsiteY765" fmla="*/ 2445 h 10000"/>
                  <a:gd name="connsiteX766" fmla="*/ 3731 w 10000"/>
                  <a:gd name="connsiteY766" fmla="*/ 2445 h 10000"/>
                  <a:gd name="connsiteX767" fmla="*/ 3731 w 10000"/>
                  <a:gd name="connsiteY767" fmla="*/ 2355 h 10000"/>
                  <a:gd name="connsiteX768" fmla="*/ 3678 w 10000"/>
                  <a:gd name="connsiteY768" fmla="*/ 2260 h 10000"/>
                  <a:gd name="connsiteX769" fmla="*/ 3711 w 10000"/>
                  <a:gd name="connsiteY769" fmla="*/ 2246 h 10000"/>
                  <a:gd name="connsiteX770" fmla="*/ 3684 w 10000"/>
                  <a:gd name="connsiteY770" fmla="*/ 2066 h 10000"/>
                  <a:gd name="connsiteX771" fmla="*/ 3662 w 10000"/>
                  <a:gd name="connsiteY771" fmla="*/ 1985 h 10000"/>
                  <a:gd name="connsiteX772" fmla="*/ 3670 w 10000"/>
                  <a:gd name="connsiteY772" fmla="*/ 1908 h 10000"/>
                  <a:gd name="connsiteX773" fmla="*/ 3700 w 10000"/>
                  <a:gd name="connsiteY773" fmla="*/ 1903 h 10000"/>
                  <a:gd name="connsiteX774" fmla="*/ 3739 w 10000"/>
                  <a:gd name="connsiteY774" fmla="*/ 1876 h 10000"/>
                  <a:gd name="connsiteX775" fmla="*/ 3805 w 10000"/>
                  <a:gd name="connsiteY775" fmla="*/ 1791 h 10000"/>
                  <a:gd name="connsiteX776" fmla="*/ 3852 w 10000"/>
                  <a:gd name="connsiteY776" fmla="*/ 1710 h 10000"/>
                  <a:gd name="connsiteX777" fmla="*/ 3852 w 10000"/>
                  <a:gd name="connsiteY777" fmla="*/ 1642 h 10000"/>
                  <a:gd name="connsiteX778" fmla="*/ 3797 w 10000"/>
                  <a:gd name="connsiteY778" fmla="*/ 1619 h 10000"/>
                  <a:gd name="connsiteX779" fmla="*/ 3780 w 10000"/>
                  <a:gd name="connsiteY779" fmla="*/ 1552 h 10000"/>
                  <a:gd name="connsiteX780" fmla="*/ 3827 w 10000"/>
                  <a:gd name="connsiteY780" fmla="*/ 1547 h 10000"/>
                  <a:gd name="connsiteX781" fmla="*/ 3827 w 10000"/>
                  <a:gd name="connsiteY781" fmla="*/ 1340 h 10000"/>
                  <a:gd name="connsiteX782" fmla="*/ 3750 w 10000"/>
                  <a:gd name="connsiteY782" fmla="*/ 1313 h 10000"/>
                  <a:gd name="connsiteX783" fmla="*/ 3767 w 10000"/>
                  <a:gd name="connsiteY783" fmla="*/ 1155 h 10000"/>
                  <a:gd name="connsiteX784" fmla="*/ 3637 w 10000"/>
                  <a:gd name="connsiteY784" fmla="*/ 1159 h 10000"/>
                  <a:gd name="connsiteX785" fmla="*/ 3582 w 10000"/>
                  <a:gd name="connsiteY785" fmla="*/ 983 h 10000"/>
                  <a:gd name="connsiteX786" fmla="*/ 3554 w 10000"/>
                  <a:gd name="connsiteY786" fmla="*/ 983 h 10000"/>
                  <a:gd name="connsiteX787" fmla="*/ 3562 w 10000"/>
                  <a:gd name="connsiteY787" fmla="*/ 871 h 10000"/>
                  <a:gd name="connsiteX788" fmla="*/ 3557 w 10000"/>
                  <a:gd name="connsiteY788" fmla="*/ 839 h 10000"/>
                  <a:gd name="connsiteX789" fmla="*/ 3532 w 10000"/>
                  <a:gd name="connsiteY789" fmla="*/ 812 h 10000"/>
                  <a:gd name="connsiteX790" fmla="*/ 3546 w 10000"/>
                  <a:gd name="connsiteY790" fmla="*/ 785 h 10000"/>
                  <a:gd name="connsiteX791" fmla="*/ 3538 w 10000"/>
                  <a:gd name="connsiteY791" fmla="*/ 744 h 10000"/>
                  <a:gd name="connsiteX792" fmla="*/ 3502 w 10000"/>
                  <a:gd name="connsiteY792" fmla="*/ 627 h 10000"/>
                  <a:gd name="connsiteX793" fmla="*/ 3532 w 10000"/>
                  <a:gd name="connsiteY793" fmla="*/ 600 h 10000"/>
                  <a:gd name="connsiteX794" fmla="*/ 3554 w 10000"/>
                  <a:gd name="connsiteY794" fmla="*/ 618 h 10000"/>
                  <a:gd name="connsiteX795" fmla="*/ 3562 w 10000"/>
                  <a:gd name="connsiteY795" fmla="*/ 627 h 10000"/>
                  <a:gd name="connsiteX796" fmla="*/ 3579 w 10000"/>
                  <a:gd name="connsiteY796" fmla="*/ 627 h 10000"/>
                  <a:gd name="connsiteX797" fmla="*/ 3595 w 10000"/>
                  <a:gd name="connsiteY797" fmla="*/ 604 h 10000"/>
                  <a:gd name="connsiteX798" fmla="*/ 3607 w 10000"/>
                  <a:gd name="connsiteY798" fmla="*/ 555 h 10000"/>
                  <a:gd name="connsiteX799" fmla="*/ 3620 w 10000"/>
                  <a:gd name="connsiteY799" fmla="*/ 573 h 10000"/>
                  <a:gd name="connsiteX800" fmla="*/ 3634 w 10000"/>
                  <a:gd name="connsiteY800" fmla="*/ 474 h 10000"/>
                  <a:gd name="connsiteX801" fmla="*/ 3645 w 10000"/>
                  <a:gd name="connsiteY801" fmla="*/ 456 h 10000"/>
                  <a:gd name="connsiteX802" fmla="*/ 3662 w 10000"/>
                  <a:gd name="connsiteY802" fmla="*/ 442 h 10000"/>
                  <a:gd name="connsiteX803" fmla="*/ 3695 w 10000"/>
                  <a:gd name="connsiteY803" fmla="*/ 469 h 10000"/>
                  <a:gd name="connsiteX804" fmla="*/ 3695 w 10000"/>
                  <a:gd name="connsiteY804" fmla="*/ 343 h 10000"/>
                  <a:gd name="connsiteX805" fmla="*/ 3822 w 10000"/>
                  <a:gd name="connsiteY805" fmla="*/ 352 h 10000"/>
                  <a:gd name="connsiteX806" fmla="*/ 3822 w 10000"/>
                  <a:gd name="connsiteY806" fmla="*/ 262 h 10000"/>
                  <a:gd name="connsiteX807" fmla="*/ 3819 w 10000"/>
                  <a:gd name="connsiteY807" fmla="*/ 248 h 10000"/>
                  <a:gd name="connsiteX808" fmla="*/ 3805 w 10000"/>
                  <a:gd name="connsiteY808" fmla="*/ 235 h 10000"/>
                  <a:gd name="connsiteX809" fmla="*/ 3805 w 10000"/>
                  <a:gd name="connsiteY809" fmla="*/ 113 h 10000"/>
                  <a:gd name="connsiteX810" fmla="*/ 3888 w 10000"/>
                  <a:gd name="connsiteY810" fmla="*/ 126 h 10000"/>
                  <a:gd name="connsiteX811" fmla="*/ 3893 w 10000"/>
                  <a:gd name="connsiteY811" fmla="*/ 68 h 10000"/>
                  <a:gd name="connsiteX812" fmla="*/ 3974 w 10000"/>
                  <a:gd name="connsiteY812" fmla="*/ 99 h 10000"/>
                  <a:gd name="connsiteX813" fmla="*/ 3974 w 10000"/>
                  <a:gd name="connsiteY813" fmla="*/ 185 h 10000"/>
                  <a:gd name="connsiteX814" fmla="*/ 4128 w 10000"/>
                  <a:gd name="connsiteY814" fmla="*/ 180 h 10000"/>
                  <a:gd name="connsiteX815" fmla="*/ 4117 w 10000"/>
                  <a:gd name="connsiteY815" fmla="*/ 0 h 10000"/>
                  <a:gd name="connsiteX816" fmla="*/ 4230 w 10000"/>
                  <a:gd name="connsiteY816" fmla="*/ 0 h 10000"/>
                  <a:gd name="connsiteX817" fmla="*/ 4230 w 10000"/>
                  <a:gd name="connsiteY817" fmla="*/ 221 h 10000"/>
                  <a:gd name="connsiteX818" fmla="*/ 4354 w 10000"/>
                  <a:gd name="connsiteY818" fmla="*/ 221 h 10000"/>
                  <a:gd name="connsiteX819" fmla="*/ 4354 w 10000"/>
                  <a:gd name="connsiteY819" fmla="*/ 316 h 10000"/>
                  <a:gd name="connsiteX820" fmla="*/ 4401 w 10000"/>
                  <a:gd name="connsiteY820" fmla="*/ 325 h 10000"/>
                  <a:gd name="connsiteX821" fmla="*/ 4401 w 10000"/>
                  <a:gd name="connsiteY821" fmla="*/ 379 h 10000"/>
                  <a:gd name="connsiteX822" fmla="*/ 4432 w 10000"/>
                  <a:gd name="connsiteY822" fmla="*/ 383 h 10000"/>
                  <a:gd name="connsiteX823" fmla="*/ 4434 w 10000"/>
                  <a:gd name="connsiteY823" fmla="*/ 510 h 10000"/>
                  <a:gd name="connsiteX824" fmla="*/ 4528 w 10000"/>
                  <a:gd name="connsiteY824" fmla="*/ 514 h 10000"/>
                  <a:gd name="connsiteX825" fmla="*/ 4539 w 10000"/>
                  <a:gd name="connsiteY825" fmla="*/ 528 h 10000"/>
                  <a:gd name="connsiteX826" fmla="*/ 4570 w 10000"/>
                  <a:gd name="connsiteY826" fmla="*/ 469 h 10000"/>
                  <a:gd name="connsiteX827" fmla="*/ 4570 w 10000"/>
                  <a:gd name="connsiteY827" fmla="*/ 370 h 10000"/>
                  <a:gd name="connsiteX828" fmla="*/ 4506 w 10000"/>
                  <a:gd name="connsiteY828" fmla="*/ 343 h 10000"/>
                  <a:gd name="connsiteX829" fmla="*/ 4506 w 10000"/>
                  <a:gd name="connsiteY829" fmla="*/ 226 h 10000"/>
                  <a:gd name="connsiteX830" fmla="*/ 4575 w 10000"/>
                  <a:gd name="connsiteY830" fmla="*/ 212 h 10000"/>
                  <a:gd name="connsiteX831" fmla="*/ 4583 w 10000"/>
                  <a:gd name="connsiteY831" fmla="*/ 140 h 10000"/>
                  <a:gd name="connsiteX832" fmla="*/ 4616 w 10000"/>
                  <a:gd name="connsiteY832" fmla="*/ 131 h 10000"/>
                  <a:gd name="connsiteX833" fmla="*/ 4625 w 10000"/>
                  <a:gd name="connsiteY833" fmla="*/ 90 h 10000"/>
                  <a:gd name="connsiteX834" fmla="*/ 4663 w 10000"/>
                  <a:gd name="connsiteY834" fmla="*/ 90 h 10000"/>
                  <a:gd name="connsiteX835" fmla="*/ 4658 w 10000"/>
                  <a:gd name="connsiteY835" fmla="*/ 41 h 10000"/>
                  <a:gd name="connsiteX836" fmla="*/ 5006 w 10000"/>
                  <a:gd name="connsiteY836" fmla="*/ 41 h 10000"/>
                  <a:gd name="connsiteX837" fmla="*/ 4997 w 10000"/>
                  <a:gd name="connsiteY837" fmla="*/ 140 h 10000"/>
                  <a:gd name="connsiteX838" fmla="*/ 5050 w 10000"/>
                  <a:gd name="connsiteY838" fmla="*/ 140 h 10000"/>
                  <a:gd name="connsiteX839" fmla="*/ 5041 w 10000"/>
                  <a:gd name="connsiteY839" fmla="*/ 433 h 10000"/>
                  <a:gd name="connsiteX840" fmla="*/ 5077 w 10000"/>
                  <a:gd name="connsiteY840" fmla="*/ 433 h 10000"/>
                  <a:gd name="connsiteX841" fmla="*/ 5075 w 10000"/>
                  <a:gd name="connsiteY841" fmla="*/ 406 h 10000"/>
                  <a:gd name="connsiteX842" fmla="*/ 5132 w 10000"/>
                  <a:gd name="connsiteY842" fmla="*/ 442 h 10000"/>
                  <a:gd name="connsiteX843" fmla="*/ 5188 w 10000"/>
                  <a:gd name="connsiteY843" fmla="*/ 429 h 10000"/>
                  <a:gd name="connsiteX844" fmla="*/ 5246 w 10000"/>
                  <a:gd name="connsiteY844" fmla="*/ 487 h 10000"/>
                  <a:gd name="connsiteX845" fmla="*/ 5295 w 10000"/>
                  <a:gd name="connsiteY845" fmla="*/ 469 h 10000"/>
                  <a:gd name="connsiteX846" fmla="*/ 5309 w 10000"/>
                  <a:gd name="connsiteY846" fmla="*/ 654 h 10000"/>
                  <a:gd name="connsiteX847" fmla="*/ 5229 w 10000"/>
                  <a:gd name="connsiteY847" fmla="*/ 758 h 10000"/>
                  <a:gd name="connsiteX848" fmla="*/ 5243 w 10000"/>
                  <a:gd name="connsiteY848" fmla="*/ 843 h 10000"/>
                  <a:gd name="connsiteX849" fmla="*/ 5204 w 10000"/>
                  <a:gd name="connsiteY849" fmla="*/ 889 h 10000"/>
                  <a:gd name="connsiteX850" fmla="*/ 5207 w 10000"/>
                  <a:gd name="connsiteY850" fmla="*/ 893 h 10000"/>
                  <a:gd name="connsiteX851" fmla="*/ 5215 w 10000"/>
                  <a:gd name="connsiteY851" fmla="*/ 907 h 10000"/>
                  <a:gd name="connsiteX852" fmla="*/ 5339 w 10000"/>
                  <a:gd name="connsiteY852" fmla="*/ 916 h 10000"/>
                  <a:gd name="connsiteX853" fmla="*/ 5408 w 10000"/>
                  <a:gd name="connsiteY853" fmla="*/ 916 h 10000"/>
                  <a:gd name="connsiteX854" fmla="*/ 5436 w 10000"/>
                  <a:gd name="connsiteY854" fmla="*/ 920 h 10000"/>
                  <a:gd name="connsiteX855" fmla="*/ 5436 w 10000"/>
                  <a:gd name="connsiteY855" fmla="*/ 889 h 10000"/>
                  <a:gd name="connsiteX856" fmla="*/ 5455 w 10000"/>
                  <a:gd name="connsiteY856" fmla="*/ 889 h 10000"/>
                  <a:gd name="connsiteX857" fmla="*/ 5477 w 10000"/>
                  <a:gd name="connsiteY857" fmla="*/ 916 h 10000"/>
                  <a:gd name="connsiteX858" fmla="*/ 5486 w 10000"/>
                  <a:gd name="connsiteY858" fmla="*/ 947 h 10000"/>
                  <a:gd name="connsiteX859" fmla="*/ 5516 w 10000"/>
                  <a:gd name="connsiteY859" fmla="*/ 997 h 10000"/>
                  <a:gd name="connsiteX860" fmla="*/ 5568 w 10000"/>
                  <a:gd name="connsiteY860" fmla="*/ 1092 h 10000"/>
                  <a:gd name="connsiteX861" fmla="*/ 5585 w 10000"/>
                  <a:gd name="connsiteY861" fmla="*/ 1182 h 10000"/>
                  <a:gd name="connsiteX862" fmla="*/ 5582 w 10000"/>
                  <a:gd name="connsiteY862" fmla="*/ 1218 h 10000"/>
                  <a:gd name="connsiteX863" fmla="*/ 5582 w 10000"/>
                  <a:gd name="connsiteY863" fmla="*/ 1249 h 10000"/>
                  <a:gd name="connsiteX864" fmla="*/ 5637 w 10000"/>
                  <a:gd name="connsiteY864" fmla="*/ 1263 h 10000"/>
                  <a:gd name="connsiteX865" fmla="*/ 5728 w 10000"/>
                  <a:gd name="connsiteY865" fmla="*/ 1222 h 10000"/>
                  <a:gd name="connsiteX866" fmla="*/ 5720 w 10000"/>
                  <a:gd name="connsiteY866" fmla="*/ 1046 h 10000"/>
                  <a:gd name="connsiteX867" fmla="*/ 5726 w 10000"/>
                  <a:gd name="connsiteY867" fmla="*/ 1028 h 10000"/>
                  <a:gd name="connsiteX868" fmla="*/ 5726 w 10000"/>
                  <a:gd name="connsiteY868" fmla="*/ 1010 h 10000"/>
                  <a:gd name="connsiteX869" fmla="*/ 5737 w 10000"/>
                  <a:gd name="connsiteY869" fmla="*/ 1001 h 10000"/>
                  <a:gd name="connsiteX870" fmla="*/ 5742 w 10000"/>
                  <a:gd name="connsiteY870" fmla="*/ 997 h 10000"/>
                  <a:gd name="connsiteX871" fmla="*/ 5814 w 10000"/>
                  <a:gd name="connsiteY871" fmla="*/ 970 h 10000"/>
                  <a:gd name="connsiteX872" fmla="*/ 5875 w 10000"/>
                  <a:gd name="connsiteY872" fmla="*/ 956 h 10000"/>
                  <a:gd name="connsiteX873" fmla="*/ 5866 w 10000"/>
                  <a:gd name="connsiteY873" fmla="*/ 708 h 10000"/>
                  <a:gd name="connsiteX874" fmla="*/ 6220 w 10000"/>
                  <a:gd name="connsiteY874" fmla="*/ 722 h 10000"/>
                  <a:gd name="connsiteX875" fmla="*/ 6363 w 10000"/>
                  <a:gd name="connsiteY875" fmla="*/ 731 h 10000"/>
                  <a:gd name="connsiteX876" fmla="*/ 6369 w 10000"/>
                  <a:gd name="connsiteY876" fmla="*/ 749 h 10000"/>
                  <a:gd name="connsiteX877" fmla="*/ 6410 w 10000"/>
                  <a:gd name="connsiteY877" fmla="*/ 758 h 10000"/>
                  <a:gd name="connsiteX878" fmla="*/ 6360 w 10000"/>
                  <a:gd name="connsiteY878" fmla="*/ 974 h 10000"/>
                  <a:gd name="connsiteX879" fmla="*/ 6498 w 10000"/>
                  <a:gd name="connsiteY879" fmla="*/ 983 h 10000"/>
                  <a:gd name="connsiteX880" fmla="*/ 6507 w 10000"/>
                  <a:gd name="connsiteY880" fmla="*/ 1037 h 10000"/>
                  <a:gd name="connsiteX881" fmla="*/ 6565 w 10000"/>
                  <a:gd name="connsiteY881" fmla="*/ 1024 h 10000"/>
                  <a:gd name="connsiteX882" fmla="*/ 6628 w 10000"/>
                  <a:gd name="connsiteY882" fmla="*/ 1060 h 10000"/>
                  <a:gd name="connsiteX883" fmla="*/ 6653 w 10000"/>
                  <a:gd name="connsiteY883" fmla="*/ 1015 h 10000"/>
                  <a:gd name="connsiteX884" fmla="*/ 6694 w 10000"/>
                  <a:gd name="connsiteY884" fmla="*/ 970 h 10000"/>
                  <a:gd name="connsiteX885" fmla="*/ 6725 w 10000"/>
                  <a:gd name="connsiteY885" fmla="*/ 947 h 10000"/>
                  <a:gd name="connsiteX886" fmla="*/ 6747 w 10000"/>
                  <a:gd name="connsiteY886" fmla="*/ 920 h 10000"/>
                  <a:gd name="connsiteX887" fmla="*/ 6780 w 10000"/>
                  <a:gd name="connsiteY887" fmla="*/ 902 h 10000"/>
                  <a:gd name="connsiteX888" fmla="*/ 6807 w 10000"/>
                  <a:gd name="connsiteY888" fmla="*/ 880 h 10000"/>
                  <a:gd name="connsiteX889" fmla="*/ 6835 w 10000"/>
                  <a:gd name="connsiteY889" fmla="*/ 830 h 10000"/>
                  <a:gd name="connsiteX890" fmla="*/ 6876 w 10000"/>
                  <a:gd name="connsiteY890" fmla="*/ 816 h 10000"/>
                  <a:gd name="connsiteX891" fmla="*/ 6904 w 10000"/>
                  <a:gd name="connsiteY891" fmla="*/ 798 h 10000"/>
                  <a:gd name="connsiteX892" fmla="*/ 6934 w 10000"/>
                  <a:gd name="connsiteY892" fmla="*/ 798 h 10000"/>
                  <a:gd name="connsiteX893" fmla="*/ 6948 w 10000"/>
                  <a:gd name="connsiteY893" fmla="*/ 843 h 10000"/>
                  <a:gd name="connsiteX894" fmla="*/ 6959 w 10000"/>
                  <a:gd name="connsiteY894" fmla="*/ 889 h 10000"/>
                  <a:gd name="connsiteX895" fmla="*/ 6973 w 10000"/>
                  <a:gd name="connsiteY895" fmla="*/ 943 h 10000"/>
                  <a:gd name="connsiteX896" fmla="*/ 7006 w 10000"/>
                  <a:gd name="connsiteY896" fmla="*/ 1028 h 10000"/>
                  <a:gd name="connsiteX897" fmla="*/ 7056 w 10000"/>
                  <a:gd name="connsiteY897" fmla="*/ 1092 h 10000"/>
                  <a:gd name="connsiteX898" fmla="*/ 7169 w 10000"/>
                  <a:gd name="connsiteY898" fmla="*/ 1304 h 10000"/>
                  <a:gd name="connsiteX899" fmla="*/ 7116 w 10000"/>
                  <a:gd name="connsiteY899" fmla="*/ 1547 h 10000"/>
                  <a:gd name="connsiteX900" fmla="*/ 7150 w 10000"/>
                  <a:gd name="connsiteY900" fmla="*/ 1691 h 10000"/>
                  <a:gd name="connsiteX901" fmla="*/ 7078 w 10000"/>
                  <a:gd name="connsiteY901" fmla="*/ 1750 h 10000"/>
                  <a:gd name="connsiteX902" fmla="*/ 7086 w 10000"/>
                  <a:gd name="connsiteY902" fmla="*/ 1894 h 10000"/>
                  <a:gd name="connsiteX903" fmla="*/ 7111 w 10000"/>
                  <a:gd name="connsiteY903" fmla="*/ 1903 h 10000"/>
                  <a:gd name="connsiteX904" fmla="*/ 7150 w 10000"/>
                  <a:gd name="connsiteY904" fmla="*/ 2025 h 10000"/>
                  <a:gd name="connsiteX905" fmla="*/ 7232 w 10000"/>
                  <a:gd name="connsiteY905" fmla="*/ 2048 h 10000"/>
                  <a:gd name="connsiteX906" fmla="*/ 7296 w 10000"/>
                  <a:gd name="connsiteY906" fmla="*/ 2061 h 10000"/>
                  <a:gd name="connsiteX907" fmla="*/ 7434 w 10000"/>
                  <a:gd name="connsiteY907" fmla="*/ 2093 h 10000"/>
                  <a:gd name="connsiteX908" fmla="*/ 7586 w 10000"/>
                  <a:gd name="connsiteY908" fmla="*/ 2115 h 10000"/>
                  <a:gd name="connsiteX909" fmla="*/ 7748 w 10000"/>
                  <a:gd name="connsiteY909" fmla="*/ 2115 h 10000"/>
                  <a:gd name="connsiteX910" fmla="*/ 7826 w 10000"/>
                  <a:gd name="connsiteY910" fmla="*/ 1917 h 10000"/>
                  <a:gd name="connsiteX911" fmla="*/ 8068 w 10000"/>
                  <a:gd name="connsiteY911" fmla="*/ 1922 h 10000"/>
                  <a:gd name="connsiteX912" fmla="*/ 8132 w 10000"/>
                  <a:gd name="connsiteY912" fmla="*/ 1890 h 10000"/>
                  <a:gd name="connsiteX913" fmla="*/ 8220 w 10000"/>
                  <a:gd name="connsiteY913" fmla="*/ 1849 h 10000"/>
                  <a:gd name="connsiteX914" fmla="*/ 8251 w 10000"/>
                  <a:gd name="connsiteY914" fmla="*/ 1863 h 10000"/>
                  <a:gd name="connsiteX915" fmla="*/ 8270 w 10000"/>
                  <a:gd name="connsiteY915" fmla="*/ 1867 h 10000"/>
                  <a:gd name="connsiteX916" fmla="*/ 8366 w 10000"/>
                  <a:gd name="connsiteY916" fmla="*/ 1854 h 10000"/>
                  <a:gd name="connsiteX917" fmla="*/ 8422 w 10000"/>
                  <a:gd name="connsiteY917" fmla="*/ 1849 h 10000"/>
                  <a:gd name="connsiteX918" fmla="*/ 8413 w 10000"/>
                  <a:gd name="connsiteY918" fmla="*/ 2061 h 10000"/>
                  <a:gd name="connsiteX919" fmla="*/ 8460 w 10000"/>
                  <a:gd name="connsiteY919" fmla="*/ 2106 h 10000"/>
                  <a:gd name="connsiteX920" fmla="*/ 8471 w 10000"/>
                  <a:gd name="connsiteY920" fmla="*/ 2179 h 10000"/>
                  <a:gd name="connsiteX921" fmla="*/ 8493 w 10000"/>
                  <a:gd name="connsiteY921" fmla="*/ 2643 h 10000"/>
                  <a:gd name="connsiteX922" fmla="*/ 8493 w 10000"/>
                  <a:gd name="connsiteY922" fmla="*/ 2657 h 10000"/>
                  <a:gd name="connsiteX923" fmla="*/ 8631 w 10000"/>
                  <a:gd name="connsiteY923" fmla="*/ 2576 h 10000"/>
                  <a:gd name="connsiteX924" fmla="*/ 8662 w 10000"/>
                  <a:gd name="connsiteY924" fmla="*/ 2580 h 10000"/>
                  <a:gd name="connsiteX925" fmla="*/ 8830 w 10000"/>
                  <a:gd name="connsiteY925" fmla="*/ 2652 h 10000"/>
                  <a:gd name="connsiteX926" fmla="*/ 8871 w 10000"/>
                  <a:gd name="connsiteY926" fmla="*/ 2693 h 10000"/>
                  <a:gd name="connsiteX927" fmla="*/ 8891 w 10000"/>
                  <a:gd name="connsiteY927" fmla="*/ 2684 h 10000"/>
                  <a:gd name="connsiteX928" fmla="*/ 8954 w 10000"/>
                  <a:gd name="connsiteY928" fmla="*/ 2670 h 10000"/>
                  <a:gd name="connsiteX929" fmla="*/ 9042 w 10000"/>
                  <a:gd name="connsiteY929" fmla="*/ 2711 h 10000"/>
                  <a:gd name="connsiteX930" fmla="*/ 9076 w 10000"/>
                  <a:gd name="connsiteY930" fmla="*/ 2824 h 10000"/>
                  <a:gd name="connsiteX931" fmla="*/ 9081 w 10000"/>
                  <a:gd name="connsiteY931" fmla="*/ 2824 h 10000"/>
                  <a:gd name="connsiteX932" fmla="*/ 9136 w 10000"/>
                  <a:gd name="connsiteY932" fmla="*/ 2801 h 10000"/>
                  <a:gd name="connsiteX933" fmla="*/ 9194 w 10000"/>
                  <a:gd name="connsiteY933" fmla="*/ 2950 h 10000"/>
                  <a:gd name="connsiteX934" fmla="*/ 9208 w 10000"/>
                  <a:gd name="connsiteY934" fmla="*/ 2950 h 10000"/>
                  <a:gd name="connsiteX935" fmla="*/ 9393 w 10000"/>
                  <a:gd name="connsiteY935" fmla="*/ 2972 h 10000"/>
                  <a:gd name="connsiteX936" fmla="*/ 9627 w 10000"/>
                  <a:gd name="connsiteY936" fmla="*/ 2986 h 10000"/>
                  <a:gd name="connsiteX937" fmla="*/ 9622 w 10000"/>
                  <a:gd name="connsiteY937" fmla="*/ 3153 h 10000"/>
                  <a:gd name="connsiteX938" fmla="*/ 9719 w 10000"/>
                  <a:gd name="connsiteY938" fmla="*/ 3153 h 10000"/>
                  <a:gd name="connsiteX939" fmla="*/ 9719 w 10000"/>
                  <a:gd name="connsiteY939" fmla="*/ 3771 h 10000"/>
                  <a:gd name="connsiteX940" fmla="*/ 9719 w 10000"/>
                  <a:gd name="connsiteY940" fmla="*/ 4339 h 10000"/>
                  <a:gd name="connsiteX941" fmla="*/ 9719 w 10000"/>
                  <a:gd name="connsiteY941" fmla="*/ 4799 h 10000"/>
                  <a:gd name="connsiteX942" fmla="*/ 9757 w 10000"/>
                  <a:gd name="connsiteY942" fmla="*/ 4817 h 10000"/>
                  <a:gd name="connsiteX943" fmla="*/ 9757 w 10000"/>
                  <a:gd name="connsiteY943" fmla="*/ 4917 h 10000"/>
                  <a:gd name="connsiteX944" fmla="*/ 9677 w 10000"/>
                  <a:gd name="connsiteY944" fmla="*/ 4944 h 10000"/>
                  <a:gd name="connsiteX945" fmla="*/ 9586 w 10000"/>
                  <a:gd name="connsiteY945" fmla="*/ 5065 h 10000"/>
                  <a:gd name="connsiteX946" fmla="*/ 9556 w 10000"/>
                  <a:gd name="connsiteY946" fmla="*/ 5156 h 10000"/>
                  <a:gd name="connsiteX947" fmla="*/ 9523 w 10000"/>
                  <a:gd name="connsiteY947" fmla="*/ 5120 h 10000"/>
                  <a:gd name="connsiteX948" fmla="*/ 9506 w 10000"/>
                  <a:gd name="connsiteY948" fmla="*/ 5156 h 10000"/>
                  <a:gd name="connsiteX949" fmla="*/ 9514 w 10000"/>
                  <a:gd name="connsiteY949" fmla="*/ 5219 h 10000"/>
                  <a:gd name="connsiteX950" fmla="*/ 9514 w 10000"/>
                  <a:gd name="connsiteY950" fmla="*/ 5237 h 10000"/>
                  <a:gd name="connsiteX951" fmla="*/ 9492 w 10000"/>
                  <a:gd name="connsiteY951" fmla="*/ 5304 h 10000"/>
                  <a:gd name="connsiteX952" fmla="*/ 9484 w 10000"/>
                  <a:gd name="connsiteY952" fmla="*/ 5363 h 10000"/>
                  <a:gd name="connsiteX953" fmla="*/ 9481 w 10000"/>
                  <a:gd name="connsiteY953" fmla="*/ 5422 h 10000"/>
                  <a:gd name="connsiteX954" fmla="*/ 9490 w 10000"/>
                  <a:gd name="connsiteY954" fmla="*/ 5553 h 10000"/>
                  <a:gd name="connsiteX955" fmla="*/ 9484 w 10000"/>
                  <a:gd name="connsiteY955" fmla="*/ 5566 h 10000"/>
                  <a:gd name="connsiteX956" fmla="*/ 9473 w 10000"/>
                  <a:gd name="connsiteY956" fmla="*/ 5602 h 10000"/>
                  <a:gd name="connsiteX957" fmla="*/ 9467 w 10000"/>
                  <a:gd name="connsiteY957" fmla="*/ 5620 h 10000"/>
                  <a:gd name="connsiteX958" fmla="*/ 9467 w 10000"/>
                  <a:gd name="connsiteY958" fmla="*/ 5656 h 10000"/>
                  <a:gd name="connsiteX959" fmla="*/ 9467 w 10000"/>
                  <a:gd name="connsiteY959" fmla="*/ 5661 h 10000"/>
                  <a:gd name="connsiteX960" fmla="*/ 9476 w 10000"/>
                  <a:gd name="connsiteY960" fmla="*/ 5661 h 10000"/>
                  <a:gd name="connsiteX961" fmla="*/ 9481 w 10000"/>
                  <a:gd name="connsiteY961" fmla="*/ 5670 h 10000"/>
                  <a:gd name="connsiteX962" fmla="*/ 9490 w 10000"/>
                  <a:gd name="connsiteY962" fmla="*/ 5670 h 10000"/>
                  <a:gd name="connsiteX963" fmla="*/ 9501 w 10000"/>
                  <a:gd name="connsiteY963" fmla="*/ 5670 h 10000"/>
                  <a:gd name="connsiteX964" fmla="*/ 9523 w 10000"/>
                  <a:gd name="connsiteY964" fmla="*/ 5670 h 10000"/>
                  <a:gd name="connsiteX965" fmla="*/ 9556 w 10000"/>
                  <a:gd name="connsiteY965" fmla="*/ 5661 h 10000"/>
                  <a:gd name="connsiteX966" fmla="*/ 9578 w 10000"/>
                  <a:gd name="connsiteY966" fmla="*/ 5656 h 10000"/>
                  <a:gd name="connsiteX967" fmla="*/ 9597 w 10000"/>
                  <a:gd name="connsiteY967" fmla="*/ 5647 h 10000"/>
                  <a:gd name="connsiteX968" fmla="*/ 9661 w 10000"/>
                  <a:gd name="connsiteY968" fmla="*/ 5602 h 10000"/>
                  <a:gd name="connsiteX969" fmla="*/ 9716 w 10000"/>
                  <a:gd name="connsiteY969" fmla="*/ 5580 h 10000"/>
                  <a:gd name="connsiteX970" fmla="*/ 9724 w 10000"/>
                  <a:gd name="connsiteY970" fmla="*/ 5629 h 10000"/>
                  <a:gd name="connsiteX971" fmla="*/ 9741 w 10000"/>
                  <a:gd name="connsiteY971" fmla="*/ 5670 h 10000"/>
                  <a:gd name="connsiteX972" fmla="*/ 9749 w 10000"/>
                  <a:gd name="connsiteY972" fmla="*/ 5706 h 10000"/>
                  <a:gd name="connsiteX973" fmla="*/ 9749 w 10000"/>
                  <a:gd name="connsiteY973" fmla="*/ 5719 h 10000"/>
                  <a:gd name="connsiteX974" fmla="*/ 9771 w 10000"/>
                  <a:gd name="connsiteY974" fmla="*/ 5719 h 10000"/>
                  <a:gd name="connsiteX975" fmla="*/ 9799 w 10000"/>
                  <a:gd name="connsiteY975" fmla="*/ 5719 h 10000"/>
                  <a:gd name="connsiteX976" fmla="*/ 9837 w 10000"/>
                  <a:gd name="connsiteY976" fmla="*/ 5737 h 10000"/>
                  <a:gd name="connsiteX977" fmla="*/ 9901 w 10000"/>
                  <a:gd name="connsiteY977" fmla="*/ 5774 h 10000"/>
                  <a:gd name="connsiteX978" fmla="*/ 9967 w 10000"/>
                  <a:gd name="connsiteY978" fmla="*/ 5805 h 10000"/>
                  <a:gd name="connsiteX979" fmla="*/ 9981 w 10000"/>
                  <a:gd name="connsiteY979" fmla="*/ 5814 h 10000"/>
                  <a:gd name="connsiteX980" fmla="*/ 10000 w 10000"/>
                  <a:gd name="connsiteY980" fmla="*/ 5922 h 10000"/>
                  <a:gd name="connsiteX981" fmla="*/ 9909 w 10000"/>
                  <a:gd name="connsiteY981" fmla="*/ 5895 h 10000"/>
                  <a:gd name="connsiteX982" fmla="*/ 9868 w 10000"/>
                  <a:gd name="connsiteY982" fmla="*/ 5949 h 10000"/>
                  <a:gd name="connsiteX983" fmla="*/ 9845 w 10000"/>
                  <a:gd name="connsiteY983" fmla="*/ 5963 h 10000"/>
                  <a:gd name="connsiteX984" fmla="*/ 9691 w 10000"/>
                  <a:gd name="connsiteY984" fmla="*/ 5995 h 10000"/>
                  <a:gd name="connsiteX985" fmla="*/ 9619 w 10000"/>
                  <a:gd name="connsiteY985" fmla="*/ 6053 h 10000"/>
                  <a:gd name="connsiteX986" fmla="*/ 9534 w 10000"/>
                  <a:gd name="connsiteY986" fmla="*/ 6130 h 10000"/>
                  <a:gd name="connsiteX987" fmla="*/ 9517 w 10000"/>
                  <a:gd name="connsiteY987" fmla="*/ 6157 h 10000"/>
                  <a:gd name="connsiteX988" fmla="*/ 9501 w 10000"/>
                  <a:gd name="connsiteY988" fmla="*/ 6220 h 10000"/>
                  <a:gd name="connsiteX989" fmla="*/ 9501 w 10000"/>
                  <a:gd name="connsiteY989" fmla="*/ 6292 h 10000"/>
                  <a:gd name="connsiteX990" fmla="*/ 9492 w 10000"/>
                  <a:gd name="connsiteY990" fmla="*/ 6306 h 10000"/>
                  <a:gd name="connsiteX991" fmla="*/ 9445 w 10000"/>
                  <a:gd name="connsiteY991" fmla="*/ 6355 h 10000"/>
                  <a:gd name="connsiteX992" fmla="*/ 9409 w 10000"/>
                  <a:gd name="connsiteY992" fmla="*/ 6396 h 10000"/>
                  <a:gd name="connsiteX993" fmla="*/ 9379 w 10000"/>
                  <a:gd name="connsiteY993" fmla="*/ 6446 h 10000"/>
                  <a:gd name="connsiteX994" fmla="*/ 9332 w 10000"/>
                  <a:gd name="connsiteY994" fmla="*/ 6594 h 10000"/>
                  <a:gd name="connsiteX995" fmla="*/ 9183 w 10000"/>
                  <a:gd name="connsiteY995" fmla="*/ 6536 h 10000"/>
                  <a:gd name="connsiteX996" fmla="*/ 9169 w 10000"/>
                  <a:gd name="connsiteY996" fmla="*/ 6536 h 10000"/>
                  <a:gd name="connsiteX997" fmla="*/ 9161 w 10000"/>
                  <a:gd name="connsiteY997" fmla="*/ 6540 h 10000"/>
                  <a:gd name="connsiteX998" fmla="*/ 9139 w 10000"/>
                  <a:gd name="connsiteY998" fmla="*/ 6522 h 10000"/>
                  <a:gd name="connsiteX999" fmla="*/ 9128 w 10000"/>
                  <a:gd name="connsiteY999" fmla="*/ 6513 h 10000"/>
                  <a:gd name="connsiteX1000" fmla="*/ 9114 w 10000"/>
                  <a:gd name="connsiteY1000" fmla="*/ 6527 h 10000"/>
                  <a:gd name="connsiteX1001" fmla="*/ 9103 w 10000"/>
                  <a:gd name="connsiteY1001" fmla="*/ 6567 h 10000"/>
                  <a:gd name="connsiteX1002" fmla="*/ 9095 w 10000"/>
                  <a:gd name="connsiteY1002" fmla="*/ 6604 h 10000"/>
                  <a:gd name="connsiteX1003" fmla="*/ 9081 w 10000"/>
                  <a:gd name="connsiteY1003" fmla="*/ 6644 h 10000"/>
                  <a:gd name="connsiteX1004" fmla="*/ 9076 w 10000"/>
                  <a:gd name="connsiteY1004" fmla="*/ 6631 h 10000"/>
                  <a:gd name="connsiteX1005" fmla="*/ 9059 w 10000"/>
                  <a:gd name="connsiteY1005" fmla="*/ 6594 h 10000"/>
                  <a:gd name="connsiteX1006" fmla="*/ 9040 w 10000"/>
                  <a:gd name="connsiteY1006" fmla="*/ 6549 h 10000"/>
                  <a:gd name="connsiteX1007" fmla="*/ 9026 w 10000"/>
                  <a:gd name="connsiteY1007" fmla="*/ 6522 h 10000"/>
                  <a:gd name="connsiteX1008" fmla="*/ 9007 w 10000"/>
                  <a:gd name="connsiteY1008" fmla="*/ 6522 h 10000"/>
                  <a:gd name="connsiteX1009" fmla="*/ 9001 w 10000"/>
                  <a:gd name="connsiteY1009" fmla="*/ 6536 h 10000"/>
                  <a:gd name="connsiteX1010" fmla="*/ 8998 w 10000"/>
                  <a:gd name="connsiteY1010" fmla="*/ 6576 h 10000"/>
                  <a:gd name="connsiteX1011" fmla="*/ 8987 w 10000"/>
                  <a:gd name="connsiteY1011" fmla="*/ 6590 h 10000"/>
                  <a:gd name="connsiteX1012" fmla="*/ 8954 w 10000"/>
                  <a:gd name="connsiteY1012" fmla="*/ 6617 h 10000"/>
                  <a:gd name="connsiteX1013" fmla="*/ 8927 w 10000"/>
                  <a:gd name="connsiteY1013" fmla="*/ 6622 h 10000"/>
                  <a:gd name="connsiteX1014" fmla="*/ 8888 w 10000"/>
                  <a:gd name="connsiteY1014" fmla="*/ 6590 h 10000"/>
                  <a:gd name="connsiteX1015" fmla="*/ 8880 w 10000"/>
                  <a:gd name="connsiteY1015" fmla="*/ 6567 h 10000"/>
                  <a:gd name="connsiteX1016" fmla="*/ 8866 w 10000"/>
                  <a:gd name="connsiteY1016" fmla="*/ 6549 h 10000"/>
                  <a:gd name="connsiteX1017" fmla="*/ 8849 w 10000"/>
                  <a:gd name="connsiteY1017" fmla="*/ 6513 h 10000"/>
                  <a:gd name="connsiteX1018" fmla="*/ 8847 w 10000"/>
                  <a:gd name="connsiteY1018" fmla="*/ 6527 h 10000"/>
                  <a:gd name="connsiteX1019" fmla="*/ 8838 w 10000"/>
                  <a:gd name="connsiteY1019" fmla="*/ 6563 h 10000"/>
                  <a:gd name="connsiteX1020" fmla="*/ 8833 w 10000"/>
                  <a:gd name="connsiteY1020" fmla="*/ 6576 h 10000"/>
                  <a:gd name="connsiteX1021" fmla="*/ 8822 w 10000"/>
                  <a:gd name="connsiteY1021" fmla="*/ 6567 h 10000"/>
                  <a:gd name="connsiteX1022" fmla="*/ 8813 w 10000"/>
                  <a:gd name="connsiteY1022" fmla="*/ 6567 h 10000"/>
                  <a:gd name="connsiteX1023" fmla="*/ 8800 w 10000"/>
                  <a:gd name="connsiteY1023" fmla="*/ 6581 h 10000"/>
                  <a:gd name="connsiteX1024" fmla="*/ 8778 w 10000"/>
                  <a:gd name="connsiteY1024" fmla="*/ 6604 h 10000"/>
                  <a:gd name="connsiteX1025" fmla="*/ 8769 w 10000"/>
                  <a:gd name="connsiteY1025" fmla="*/ 6617 h 10000"/>
                  <a:gd name="connsiteX1026" fmla="*/ 8786 w 10000"/>
                  <a:gd name="connsiteY1026" fmla="*/ 6667 h 10000"/>
                  <a:gd name="connsiteX1027" fmla="*/ 8800 w 10000"/>
                  <a:gd name="connsiteY1027" fmla="*/ 6725 h 10000"/>
                  <a:gd name="connsiteX1028" fmla="*/ 8822 w 10000"/>
                  <a:gd name="connsiteY1028" fmla="*/ 6779 h 10000"/>
                  <a:gd name="connsiteX1029" fmla="*/ 8833 w 10000"/>
                  <a:gd name="connsiteY1029" fmla="*/ 6775 h 10000"/>
                  <a:gd name="connsiteX1030" fmla="*/ 8847 w 10000"/>
                  <a:gd name="connsiteY1030" fmla="*/ 6766 h 10000"/>
                  <a:gd name="connsiteX1031" fmla="*/ 8866 w 10000"/>
                  <a:gd name="connsiteY1031" fmla="*/ 6748 h 10000"/>
                  <a:gd name="connsiteX1032" fmla="*/ 8874 w 10000"/>
                  <a:gd name="connsiteY1032" fmla="*/ 6752 h 10000"/>
                  <a:gd name="connsiteX1033" fmla="*/ 8882 w 10000"/>
                  <a:gd name="connsiteY1033" fmla="*/ 6766 h 10000"/>
                  <a:gd name="connsiteX1034" fmla="*/ 8896 w 10000"/>
                  <a:gd name="connsiteY1034" fmla="*/ 6811 h 10000"/>
                  <a:gd name="connsiteX1035" fmla="*/ 8913 w 10000"/>
                  <a:gd name="connsiteY1035" fmla="*/ 6856 h 10000"/>
                  <a:gd name="connsiteX1036" fmla="*/ 8927 w 10000"/>
                  <a:gd name="connsiteY1036" fmla="*/ 6897 h 10000"/>
                  <a:gd name="connsiteX1037" fmla="*/ 8943 w 10000"/>
                  <a:gd name="connsiteY1037" fmla="*/ 6946 h 10000"/>
                  <a:gd name="connsiteX1038" fmla="*/ 8951 w 10000"/>
                  <a:gd name="connsiteY1038" fmla="*/ 6973 h 10000"/>
                  <a:gd name="connsiteX1039" fmla="*/ 8954 w 10000"/>
                  <a:gd name="connsiteY1039" fmla="*/ 6996 h 10000"/>
                  <a:gd name="connsiteX1040" fmla="*/ 8960 w 10000"/>
                  <a:gd name="connsiteY1040" fmla="*/ 7023 h 10000"/>
                  <a:gd name="connsiteX1041" fmla="*/ 8979 w 10000"/>
                  <a:gd name="connsiteY1041" fmla="*/ 7014 h 10000"/>
                  <a:gd name="connsiteX1042" fmla="*/ 8998 w 10000"/>
                  <a:gd name="connsiteY1042" fmla="*/ 6906 h 10000"/>
                  <a:gd name="connsiteX1043" fmla="*/ 9015 w 10000"/>
                  <a:gd name="connsiteY1043" fmla="*/ 6910 h 10000"/>
                  <a:gd name="connsiteX1044" fmla="*/ 9026 w 10000"/>
                  <a:gd name="connsiteY1044" fmla="*/ 6910 h 10000"/>
                  <a:gd name="connsiteX1045" fmla="*/ 9048 w 10000"/>
                  <a:gd name="connsiteY1045" fmla="*/ 6906 h 10000"/>
                  <a:gd name="connsiteX1046" fmla="*/ 9065 w 10000"/>
                  <a:gd name="connsiteY1046" fmla="*/ 6897 h 10000"/>
                  <a:gd name="connsiteX1047" fmla="*/ 9076 w 10000"/>
                  <a:gd name="connsiteY1047" fmla="*/ 6892 h 10000"/>
                  <a:gd name="connsiteX1048" fmla="*/ 9084 w 10000"/>
                  <a:gd name="connsiteY1048" fmla="*/ 6883 h 10000"/>
                  <a:gd name="connsiteX1049" fmla="*/ 9095 w 10000"/>
                  <a:gd name="connsiteY1049" fmla="*/ 6892 h 10000"/>
                  <a:gd name="connsiteX1050" fmla="*/ 9106 w 10000"/>
                  <a:gd name="connsiteY1050" fmla="*/ 6897 h 10000"/>
                  <a:gd name="connsiteX1051" fmla="*/ 9211 w 10000"/>
                  <a:gd name="connsiteY1051" fmla="*/ 7009 h 10000"/>
                  <a:gd name="connsiteX1052" fmla="*/ 9227 w 10000"/>
                  <a:gd name="connsiteY1052" fmla="*/ 7064 h 10000"/>
                  <a:gd name="connsiteX1053" fmla="*/ 9225 w 10000"/>
                  <a:gd name="connsiteY1053" fmla="*/ 7068 h 10000"/>
                  <a:gd name="connsiteX1054" fmla="*/ 9219 w 10000"/>
                  <a:gd name="connsiteY1054" fmla="*/ 7077 h 10000"/>
                  <a:gd name="connsiteX1055" fmla="*/ 9208 w 10000"/>
                  <a:gd name="connsiteY1055" fmla="*/ 7082 h 10000"/>
                  <a:gd name="connsiteX1056" fmla="*/ 9194 w 10000"/>
                  <a:gd name="connsiteY1056" fmla="*/ 7113 h 10000"/>
                  <a:gd name="connsiteX1057" fmla="*/ 9164 w 10000"/>
                  <a:gd name="connsiteY1057" fmla="*/ 7127 h 10000"/>
                  <a:gd name="connsiteX1058" fmla="*/ 9161 w 10000"/>
                  <a:gd name="connsiteY1058" fmla="*/ 7127 h 10000"/>
                  <a:gd name="connsiteX1059" fmla="*/ 9156 w 10000"/>
                  <a:gd name="connsiteY1059" fmla="*/ 7131 h 10000"/>
                  <a:gd name="connsiteX1060" fmla="*/ 9156 w 10000"/>
                  <a:gd name="connsiteY1060" fmla="*/ 7145 h 10000"/>
                  <a:gd name="connsiteX1061" fmla="*/ 9128 w 10000"/>
                  <a:gd name="connsiteY1061" fmla="*/ 7194 h 10000"/>
                  <a:gd name="connsiteX1062" fmla="*/ 9114 w 10000"/>
                  <a:gd name="connsiteY1062" fmla="*/ 7226 h 10000"/>
                  <a:gd name="connsiteX1063" fmla="*/ 9089 w 10000"/>
                  <a:gd name="connsiteY1063" fmla="*/ 7226 h 10000"/>
                  <a:gd name="connsiteX1064" fmla="*/ 9067 w 10000"/>
                  <a:gd name="connsiteY1064" fmla="*/ 7276 h 10000"/>
                  <a:gd name="connsiteX1065" fmla="*/ 9059 w 10000"/>
                  <a:gd name="connsiteY1065" fmla="*/ 7298 h 10000"/>
                  <a:gd name="connsiteX1066" fmla="*/ 9040 w 10000"/>
                  <a:gd name="connsiteY1066" fmla="*/ 7312 h 10000"/>
                  <a:gd name="connsiteX1067" fmla="*/ 8951 w 10000"/>
                  <a:gd name="connsiteY1067" fmla="*/ 7339 h 10000"/>
                  <a:gd name="connsiteX1068" fmla="*/ 8841 w 10000"/>
                  <a:gd name="connsiteY1068" fmla="*/ 7366 h 10000"/>
                  <a:gd name="connsiteX1069" fmla="*/ 8813 w 10000"/>
                  <a:gd name="connsiteY1069" fmla="*/ 7384 h 10000"/>
                  <a:gd name="connsiteX1070" fmla="*/ 8800 w 10000"/>
                  <a:gd name="connsiteY1070" fmla="*/ 7397 h 10000"/>
                  <a:gd name="connsiteX1071" fmla="*/ 8791 w 10000"/>
                  <a:gd name="connsiteY1071" fmla="*/ 7397 h 10000"/>
                  <a:gd name="connsiteX1072" fmla="*/ 8786 w 10000"/>
                  <a:gd name="connsiteY1072" fmla="*/ 7582 h 10000"/>
                  <a:gd name="connsiteX1073" fmla="*/ 8775 w 10000"/>
                  <a:gd name="connsiteY1073" fmla="*/ 7591 h 10000"/>
                  <a:gd name="connsiteX1074" fmla="*/ 8753 w 10000"/>
                  <a:gd name="connsiteY1074" fmla="*/ 7614 h 10000"/>
                  <a:gd name="connsiteX1075" fmla="*/ 8711 w 10000"/>
                  <a:gd name="connsiteY1075" fmla="*/ 7627 h 10000"/>
                  <a:gd name="connsiteX1076" fmla="*/ 8670 w 10000"/>
                  <a:gd name="connsiteY1076" fmla="*/ 7645 h 10000"/>
                  <a:gd name="connsiteX1077" fmla="*/ 8645 w 10000"/>
                  <a:gd name="connsiteY1077" fmla="*/ 7659 h 10000"/>
                  <a:gd name="connsiteX1078" fmla="*/ 8620 w 10000"/>
                  <a:gd name="connsiteY1078" fmla="*/ 7673 h 10000"/>
                  <a:gd name="connsiteX1079" fmla="*/ 8598 w 10000"/>
                  <a:gd name="connsiteY1079" fmla="*/ 7695 h 10000"/>
                  <a:gd name="connsiteX1080" fmla="*/ 8576 w 10000"/>
                  <a:gd name="connsiteY1080" fmla="*/ 7736 h 10000"/>
                  <a:gd name="connsiteX1081" fmla="*/ 8568 w 10000"/>
                  <a:gd name="connsiteY1081" fmla="*/ 7740 h 10000"/>
                  <a:gd name="connsiteX1082" fmla="*/ 8551 w 10000"/>
                  <a:gd name="connsiteY1082" fmla="*/ 7740 h 10000"/>
                  <a:gd name="connsiteX1083" fmla="*/ 8526 w 10000"/>
                  <a:gd name="connsiteY1083" fmla="*/ 7727 h 10000"/>
                  <a:gd name="connsiteX1084" fmla="*/ 8493 w 10000"/>
                  <a:gd name="connsiteY1084" fmla="*/ 7713 h 10000"/>
                  <a:gd name="connsiteX1085" fmla="*/ 8463 w 10000"/>
                  <a:gd name="connsiteY1085" fmla="*/ 7709 h 10000"/>
                  <a:gd name="connsiteX1086" fmla="*/ 8430 w 10000"/>
                  <a:gd name="connsiteY1086" fmla="*/ 7695 h 10000"/>
                  <a:gd name="connsiteX1087" fmla="*/ 8397 w 10000"/>
                  <a:gd name="connsiteY1087" fmla="*/ 7682 h 10000"/>
                  <a:gd name="connsiteX1088" fmla="*/ 8372 w 10000"/>
                  <a:gd name="connsiteY1088" fmla="*/ 7682 h 10000"/>
                  <a:gd name="connsiteX1089" fmla="*/ 8355 w 10000"/>
                  <a:gd name="connsiteY1089" fmla="*/ 7686 h 10000"/>
                  <a:gd name="connsiteX1090" fmla="*/ 8350 w 10000"/>
                  <a:gd name="connsiteY1090" fmla="*/ 7709 h 10000"/>
                  <a:gd name="connsiteX1091" fmla="*/ 8339 w 10000"/>
                  <a:gd name="connsiteY1091" fmla="*/ 7740 h 10000"/>
                  <a:gd name="connsiteX1092" fmla="*/ 8328 w 10000"/>
                  <a:gd name="connsiteY1092" fmla="*/ 7772 h 10000"/>
                  <a:gd name="connsiteX1093" fmla="*/ 8317 w 10000"/>
                  <a:gd name="connsiteY1093" fmla="*/ 7785 h 10000"/>
                  <a:gd name="connsiteX1094" fmla="*/ 8292 w 10000"/>
                  <a:gd name="connsiteY1094" fmla="*/ 7812 h 10000"/>
                  <a:gd name="connsiteX1095" fmla="*/ 8284 w 10000"/>
                  <a:gd name="connsiteY1095" fmla="*/ 7817 h 10000"/>
                  <a:gd name="connsiteX1096" fmla="*/ 8270 w 10000"/>
                  <a:gd name="connsiteY1096" fmla="*/ 7857 h 10000"/>
                  <a:gd name="connsiteX1097" fmla="*/ 8251 w 10000"/>
                  <a:gd name="connsiteY1097" fmla="*/ 7916 h 10000"/>
                  <a:gd name="connsiteX1098" fmla="*/ 8223 w 10000"/>
                  <a:gd name="connsiteY1098" fmla="*/ 8002 h 10000"/>
                  <a:gd name="connsiteX1099" fmla="*/ 8206 w 10000"/>
                  <a:gd name="connsiteY1099" fmla="*/ 8051 h 10000"/>
                  <a:gd name="connsiteX1100" fmla="*/ 8198 w 10000"/>
                  <a:gd name="connsiteY1100" fmla="*/ 8056 h 10000"/>
                  <a:gd name="connsiteX1101" fmla="*/ 8179 w 10000"/>
                  <a:gd name="connsiteY1101" fmla="*/ 8065 h 10000"/>
                  <a:gd name="connsiteX1102" fmla="*/ 8140 w 10000"/>
                  <a:gd name="connsiteY1102" fmla="*/ 8074 h 10000"/>
                  <a:gd name="connsiteX1103" fmla="*/ 8102 w 10000"/>
                  <a:gd name="connsiteY1103" fmla="*/ 8088 h 10000"/>
                  <a:gd name="connsiteX1104" fmla="*/ 8068 w 10000"/>
                  <a:gd name="connsiteY1104" fmla="*/ 8092 h 10000"/>
                  <a:gd name="connsiteX1105" fmla="*/ 8057 w 10000"/>
                  <a:gd name="connsiteY1105" fmla="*/ 8101 h 10000"/>
                  <a:gd name="connsiteX1106" fmla="*/ 8057 w 10000"/>
                  <a:gd name="connsiteY1106" fmla="*/ 8128 h 10000"/>
                  <a:gd name="connsiteX1107" fmla="*/ 8052 w 10000"/>
                  <a:gd name="connsiteY1107" fmla="*/ 8160 h 10000"/>
                  <a:gd name="connsiteX1108" fmla="*/ 8046 w 10000"/>
                  <a:gd name="connsiteY1108" fmla="*/ 8155 h 10000"/>
                  <a:gd name="connsiteX1109" fmla="*/ 8038 w 10000"/>
                  <a:gd name="connsiteY1109" fmla="*/ 8146 h 10000"/>
                  <a:gd name="connsiteX1110" fmla="*/ 8038 w 10000"/>
                  <a:gd name="connsiteY1110" fmla="*/ 8142 h 10000"/>
                  <a:gd name="connsiteX1111" fmla="*/ 8035 w 10000"/>
                  <a:gd name="connsiteY1111" fmla="*/ 8115 h 10000"/>
                  <a:gd name="connsiteX1112" fmla="*/ 8030 w 10000"/>
                  <a:gd name="connsiteY1112" fmla="*/ 8088 h 10000"/>
                  <a:gd name="connsiteX1113" fmla="*/ 8019 w 10000"/>
                  <a:gd name="connsiteY1113" fmla="*/ 8078 h 10000"/>
                  <a:gd name="connsiteX1114" fmla="*/ 8013 w 10000"/>
                  <a:gd name="connsiteY1114" fmla="*/ 8088 h 10000"/>
                  <a:gd name="connsiteX1115" fmla="*/ 7994 w 10000"/>
                  <a:gd name="connsiteY1115" fmla="*/ 8119 h 10000"/>
                  <a:gd name="connsiteX1116" fmla="*/ 7977 w 10000"/>
                  <a:gd name="connsiteY1116" fmla="*/ 8146 h 10000"/>
                  <a:gd name="connsiteX1117" fmla="*/ 7955 w 10000"/>
                  <a:gd name="connsiteY1117" fmla="*/ 8173 h 10000"/>
                  <a:gd name="connsiteX1118" fmla="*/ 7933 w 10000"/>
                  <a:gd name="connsiteY1118" fmla="*/ 8200 h 10000"/>
                  <a:gd name="connsiteX1119" fmla="*/ 7922 w 10000"/>
                  <a:gd name="connsiteY1119" fmla="*/ 8236 h 10000"/>
                  <a:gd name="connsiteX1120" fmla="*/ 7908 w 10000"/>
                  <a:gd name="connsiteY1120" fmla="*/ 8286 h 10000"/>
                  <a:gd name="connsiteX1121" fmla="*/ 7914 w 10000"/>
                  <a:gd name="connsiteY1121" fmla="*/ 8290 h 10000"/>
                  <a:gd name="connsiteX1122" fmla="*/ 7917 w 10000"/>
                  <a:gd name="connsiteY1122" fmla="*/ 8300 h 10000"/>
                  <a:gd name="connsiteX1123" fmla="*/ 7925 w 10000"/>
                  <a:gd name="connsiteY1123" fmla="*/ 8313 h 10000"/>
                  <a:gd name="connsiteX1124" fmla="*/ 7939 w 10000"/>
                  <a:gd name="connsiteY1124" fmla="*/ 8331 h 10000"/>
                  <a:gd name="connsiteX1125" fmla="*/ 7947 w 10000"/>
                  <a:gd name="connsiteY1125" fmla="*/ 8345 h 10000"/>
                  <a:gd name="connsiteX1126" fmla="*/ 7961 w 10000"/>
                  <a:gd name="connsiteY1126" fmla="*/ 8367 h 10000"/>
                  <a:gd name="connsiteX1127" fmla="*/ 7969 w 10000"/>
                  <a:gd name="connsiteY1127" fmla="*/ 8381 h 10000"/>
                  <a:gd name="connsiteX1128" fmla="*/ 7972 w 10000"/>
                  <a:gd name="connsiteY1128" fmla="*/ 8394 h 10000"/>
                  <a:gd name="connsiteX1129" fmla="*/ 7977 w 10000"/>
                  <a:gd name="connsiteY1129" fmla="*/ 8421 h 10000"/>
                  <a:gd name="connsiteX1130" fmla="*/ 7986 w 10000"/>
                  <a:gd name="connsiteY1130" fmla="*/ 8444 h 10000"/>
                  <a:gd name="connsiteX1131" fmla="*/ 7997 w 10000"/>
                  <a:gd name="connsiteY1131" fmla="*/ 8471 h 10000"/>
                  <a:gd name="connsiteX1132" fmla="*/ 7964 w 10000"/>
                  <a:gd name="connsiteY1132" fmla="*/ 8561 h 10000"/>
                  <a:gd name="connsiteX1133" fmla="*/ 7889 w 10000"/>
                  <a:gd name="connsiteY1133" fmla="*/ 8579 h 10000"/>
                  <a:gd name="connsiteX1134" fmla="*/ 7864 w 10000"/>
                  <a:gd name="connsiteY1134" fmla="*/ 8561 h 10000"/>
                  <a:gd name="connsiteX1135" fmla="*/ 7834 w 10000"/>
                  <a:gd name="connsiteY1135" fmla="*/ 8525 h 10000"/>
                  <a:gd name="connsiteX1136" fmla="*/ 7801 w 10000"/>
                  <a:gd name="connsiteY1136" fmla="*/ 8498 h 10000"/>
                  <a:gd name="connsiteX1137" fmla="*/ 7776 w 10000"/>
                  <a:gd name="connsiteY1137" fmla="*/ 8484 h 10000"/>
                  <a:gd name="connsiteX1138" fmla="*/ 7765 w 10000"/>
                  <a:gd name="connsiteY1138" fmla="*/ 8502 h 10000"/>
                  <a:gd name="connsiteX1139" fmla="*/ 7754 w 10000"/>
                  <a:gd name="connsiteY1139" fmla="*/ 8530 h 10000"/>
                  <a:gd name="connsiteX1140" fmla="*/ 7737 w 10000"/>
                  <a:gd name="connsiteY1140" fmla="*/ 8575 h 10000"/>
                  <a:gd name="connsiteX1141" fmla="*/ 7724 w 10000"/>
                  <a:gd name="connsiteY1141" fmla="*/ 8588 h 10000"/>
                  <a:gd name="connsiteX1142" fmla="*/ 7699 w 10000"/>
                  <a:gd name="connsiteY1142" fmla="*/ 8602 h 10000"/>
                  <a:gd name="connsiteX1143" fmla="*/ 7666 w 10000"/>
                  <a:gd name="connsiteY1143" fmla="*/ 8633 h 10000"/>
                  <a:gd name="connsiteX1144" fmla="*/ 7666 w 10000"/>
                  <a:gd name="connsiteY1144" fmla="*/ 8647 h 10000"/>
                  <a:gd name="connsiteX1145" fmla="*/ 7668 w 10000"/>
                  <a:gd name="connsiteY1145" fmla="*/ 8674 h 10000"/>
                  <a:gd name="connsiteX1146" fmla="*/ 7679 w 10000"/>
                  <a:gd name="connsiteY1146" fmla="*/ 8746 h 10000"/>
                  <a:gd name="connsiteX1147" fmla="*/ 7679 w 10000"/>
                  <a:gd name="connsiteY1147" fmla="*/ 8791 h 10000"/>
                  <a:gd name="connsiteX1148" fmla="*/ 7679 w 10000"/>
                  <a:gd name="connsiteY1148" fmla="*/ 8832 h 10000"/>
                  <a:gd name="connsiteX1149" fmla="*/ 7688 w 10000"/>
                  <a:gd name="connsiteY1149" fmla="*/ 8868 h 10000"/>
                  <a:gd name="connsiteX1150" fmla="*/ 7602 w 10000"/>
                  <a:gd name="connsiteY1150" fmla="*/ 8890 h 10000"/>
                  <a:gd name="connsiteX1151" fmla="*/ 7602 w 10000"/>
                  <a:gd name="connsiteY1151" fmla="*/ 8908 h 10000"/>
                  <a:gd name="connsiteX1152" fmla="*/ 7602 w 10000"/>
                  <a:gd name="connsiteY1152" fmla="*/ 8963 h 10000"/>
                  <a:gd name="connsiteX1153" fmla="*/ 7591 w 10000"/>
                  <a:gd name="connsiteY1153" fmla="*/ 8963 h 10000"/>
                  <a:gd name="connsiteX1154" fmla="*/ 7577 w 10000"/>
                  <a:gd name="connsiteY1154" fmla="*/ 8949 h 10000"/>
                  <a:gd name="connsiteX1155" fmla="*/ 7552 w 10000"/>
                  <a:gd name="connsiteY1155" fmla="*/ 8922 h 10000"/>
                  <a:gd name="connsiteX1156" fmla="*/ 7539 w 10000"/>
                  <a:gd name="connsiteY1156" fmla="*/ 8895 h 10000"/>
                  <a:gd name="connsiteX1157" fmla="*/ 7514 w 10000"/>
                  <a:gd name="connsiteY1157" fmla="*/ 8859 h 10000"/>
                  <a:gd name="connsiteX1158" fmla="*/ 7489 w 10000"/>
                  <a:gd name="connsiteY1158" fmla="*/ 8841 h 10000"/>
                  <a:gd name="connsiteX1159" fmla="*/ 7467 w 10000"/>
                  <a:gd name="connsiteY1159" fmla="*/ 8832 h 10000"/>
                  <a:gd name="connsiteX1160" fmla="*/ 7459 w 10000"/>
                  <a:gd name="connsiteY1160" fmla="*/ 8827 h 10000"/>
                  <a:gd name="connsiteX1161" fmla="*/ 7442 w 10000"/>
                  <a:gd name="connsiteY1161" fmla="*/ 8827 h 10000"/>
                  <a:gd name="connsiteX1162" fmla="*/ 7425 w 10000"/>
                  <a:gd name="connsiteY1162" fmla="*/ 8827 h 10000"/>
                  <a:gd name="connsiteX1163" fmla="*/ 7406 w 10000"/>
                  <a:gd name="connsiteY1163" fmla="*/ 8827 h 10000"/>
                  <a:gd name="connsiteX1164" fmla="*/ 7379 w 10000"/>
                  <a:gd name="connsiteY1164" fmla="*/ 8827 h 10000"/>
                  <a:gd name="connsiteX1165" fmla="*/ 7359 w 10000"/>
                  <a:gd name="connsiteY1165" fmla="*/ 8827 h 10000"/>
                  <a:gd name="connsiteX1166" fmla="*/ 7334 w 10000"/>
                  <a:gd name="connsiteY1166" fmla="*/ 8827 h 10000"/>
                  <a:gd name="connsiteX1167" fmla="*/ 7318 w 10000"/>
                  <a:gd name="connsiteY1167" fmla="*/ 8827 h 10000"/>
                  <a:gd name="connsiteX1168" fmla="*/ 7290 w 10000"/>
                  <a:gd name="connsiteY1168" fmla="*/ 8827 h 10000"/>
                  <a:gd name="connsiteX1169" fmla="*/ 7265 w 10000"/>
                  <a:gd name="connsiteY1169" fmla="*/ 8832 h 10000"/>
                  <a:gd name="connsiteX1170" fmla="*/ 7254 w 10000"/>
                  <a:gd name="connsiteY1170" fmla="*/ 8832 h 10000"/>
                  <a:gd name="connsiteX1171" fmla="*/ 7249 w 10000"/>
                  <a:gd name="connsiteY1171" fmla="*/ 8845 h 10000"/>
                  <a:gd name="connsiteX1172" fmla="*/ 7246 w 10000"/>
                  <a:gd name="connsiteY1172" fmla="*/ 8859 h 10000"/>
                  <a:gd name="connsiteX1173" fmla="*/ 7241 w 10000"/>
                  <a:gd name="connsiteY1173" fmla="*/ 8881 h 10000"/>
                  <a:gd name="connsiteX1174" fmla="*/ 7238 w 10000"/>
                  <a:gd name="connsiteY1174" fmla="*/ 8917 h 10000"/>
                  <a:gd name="connsiteX1175" fmla="*/ 7238 w 10000"/>
                  <a:gd name="connsiteY1175" fmla="*/ 8935 h 10000"/>
                  <a:gd name="connsiteX1176" fmla="*/ 7224 w 10000"/>
                  <a:gd name="connsiteY1176" fmla="*/ 8935 h 10000"/>
                  <a:gd name="connsiteX1177" fmla="*/ 7205 w 10000"/>
                  <a:gd name="connsiteY1177" fmla="*/ 8935 h 10000"/>
                  <a:gd name="connsiteX1178" fmla="*/ 7183 w 10000"/>
                  <a:gd name="connsiteY1178" fmla="*/ 8931 h 10000"/>
                  <a:gd name="connsiteX1179" fmla="*/ 7169 w 10000"/>
                  <a:gd name="connsiteY1179" fmla="*/ 8931 h 10000"/>
                  <a:gd name="connsiteX1180" fmla="*/ 7150 w 10000"/>
                  <a:gd name="connsiteY1180" fmla="*/ 8931 h 10000"/>
                  <a:gd name="connsiteX1181" fmla="*/ 7136 w 10000"/>
                  <a:gd name="connsiteY1181" fmla="*/ 8917 h 10000"/>
                  <a:gd name="connsiteX1182" fmla="*/ 7136 w 10000"/>
                  <a:gd name="connsiteY1182" fmla="*/ 8895 h 10000"/>
                  <a:gd name="connsiteX1183" fmla="*/ 7141 w 10000"/>
                  <a:gd name="connsiteY1183" fmla="*/ 8890 h 10000"/>
                  <a:gd name="connsiteX1184" fmla="*/ 7166 w 10000"/>
                  <a:gd name="connsiteY1184" fmla="*/ 8854 h 10000"/>
                  <a:gd name="connsiteX1185" fmla="*/ 7177 w 10000"/>
                  <a:gd name="connsiteY1185" fmla="*/ 8832 h 10000"/>
                  <a:gd name="connsiteX1186" fmla="*/ 7185 w 10000"/>
                  <a:gd name="connsiteY1186" fmla="*/ 8814 h 10000"/>
                  <a:gd name="connsiteX1187" fmla="*/ 7199 w 10000"/>
                  <a:gd name="connsiteY1187" fmla="*/ 8787 h 10000"/>
                  <a:gd name="connsiteX1188" fmla="*/ 7205 w 10000"/>
                  <a:gd name="connsiteY1188" fmla="*/ 8773 h 10000"/>
                  <a:gd name="connsiteX1189" fmla="*/ 7213 w 10000"/>
                  <a:gd name="connsiteY1189" fmla="*/ 8701 h 10000"/>
                  <a:gd name="connsiteX1190" fmla="*/ 7216 w 10000"/>
                  <a:gd name="connsiteY1190" fmla="*/ 8683 h 10000"/>
                  <a:gd name="connsiteX1191" fmla="*/ 7221 w 10000"/>
                  <a:gd name="connsiteY1191" fmla="*/ 8656 h 10000"/>
                  <a:gd name="connsiteX1192" fmla="*/ 7221 w 10000"/>
                  <a:gd name="connsiteY1192" fmla="*/ 8633 h 10000"/>
                  <a:gd name="connsiteX1193" fmla="*/ 7221 w 10000"/>
                  <a:gd name="connsiteY1193" fmla="*/ 8615 h 10000"/>
                  <a:gd name="connsiteX1194" fmla="*/ 7221 w 10000"/>
                  <a:gd name="connsiteY1194" fmla="*/ 8593 h 10000"/>
                  <a:gd name="connsiteX1195" fmla="*/ 7221 w 10000"/>
                  <a:gd name="connsiteY1195" fmla="*/ 8566 h 10000"/>
                  <a:gd name="connsiteX1196" fmla="*/ 7224 w 10000"/>
                  <a:gd name="connsiteY1196" fmla="*/ 8561 h 10000"/>
                  <a:gd name="connsiteX1197" fmla="*/ 7238 w 10000"/>
                  <a:gd name="connsiteY1197" fmla="*/ 8543 h 10000"/>
                  <a:gd name="connsiteX1198" fmla="*/ 7241 w 10000"/>
                  <a:gd name="connsiteY1198" fmla="*/ 8530 h 10000"/>
                  <a:gd name="connsiteX1199" fmla="*/ 7249 w 10000"/>
                  <a:gd name="connsiteY1199" fmla="*/ 8512 h 10000"/>
                  <a:gd name="connsiteX1200" fmla="*/ 7249 w 10000"/>
                  <a:gd name="connsiteY1200" fmla="*/ 8502 h 10000"/>
                  <a:gd name="connsiteX1201" fmla="*/ 7249 w 10000"/>
                  <a:gd name="connsiteY1201" fmla="*/ 8475 h 10000"/>
                  <a:gd name="connsiteX1202" fmla="*/ 7246 w 10000"/>
                  <a:gd name="connsiteY1202" fmla="*/ 8457 h 10000"/>
                  <a:gd name="connsiteX1203" fmla="*/ 7241 w 10000"/>
                  <a:gd name="connsiteY1203" fmla="*/ 8444 h 10000"/>
                  <a:gd name="connsiteX1204" fmla="*/ 7232 w 10000"/>
                  <a:gd name="connsiteY1204" fmla="*/ 8435 h 10000"/>
                  <a:gd name="connsiteX1205" fmla="*/ 7224 w 10000"/>
                  <a:gd name="connsiteY1205" fmla="*/ 8430 h 10000"/>
                  <a:gd name="connsiteX1206" fmla="*/ 7208 w 10000"/>
                  <a:gd name="connsiteY1206" fmla="*/ 8408 h 10000"/>
                  <a:gd name="connsiteX1207" fmla="*/ 7199 w 10000"/>
                  <a:gd name="connsiteY1207" fmla="*/ 8403 h 10000"/>
                  <a:gd name="connsiteX1208" fmla="*/ 7205 w 10000"/>
                  <a:gd name="connsiteY1208" fmla="*/ 8372 h 10000"/>
                  <a:gd name="connsiteX1209" fmla="*/ 7208 w 10000"/>
                  <a:gd name="connsiteY1209" fmla="*/ 8354 h 10000"/>
                  <a:gd name="connsiteX1210" fmla="*/ 7213 w 10000"/>
                  <a:gd name="connsiteY1210" fmla="*/ 8345 h 10000"/>
                  <a:gd name="connsiteX1211" fmla="*/ 7224 w 10000"/>
                  <a:gd name="connsiteY1211" fmla="*/ 8331 h 10000"/>
                  <a:gd name="connsiteX1212" fmla="*/ 7238 w 10000"/>
                  <a:gd name="connsiteY1212" fmla="*/ 8313 h 10000"/>
                  <a:gd name="connsiteX1213" fmla="*/ 7241 w 10000"/>
                  <a:gd name="connsiteY1213" fmla="*/ 8304 h 10000"/>
                  <a:gd name="connsiteX1214" fmla="*/ 7254 w 10000"/>
                  <a:gd name="connsiteY1214" fmla="*/ 8286 h 10000"/>
                  <a:gd name="connsiteX1215" fmla="*/ 7265 w 10000"/>
                  <a:gd name="connsiteY1215" fmla="*/ 8272 h 10000"/>
                  <a:gd name="connsiteX1216" fmla="*/ 7271 w 10000"/>
                  <a:gd name="connsiteY1216" fmla="*/ 8263 h 10000"/>
                  <a:gd name="connsiteX1217" fmla="*/ 7279 w 10000"/>
                  <a:gd name="connsiteY1217" fmla="*/ 8245 h 10000"/>
                  <a:gd name="connsiteX1218" fmla="*/ 7274 w 10000"/>
                  <a:gd name="connsiteY1218" fmla="*/ 8223 h 10000"/>
                  <a:gd name="connsiteX1219" fmla="*/ 7265 w 10000"/>
                  <a:gd name="connsiteY1219" fmla="*/ 8200 h 10000"/>
                  <a:gd name="connsiteX1220" fmla="*/ 7263 w 10000"/>
                  <a:gd name="connsiteY1220" fmla="*/ 8187 h 10000"/>
                  <a:gd name="connsiteX1221" fmla="*/ 7257 w 10000"/>
                  <a:gd name="connsiteY1221" fmla="*/ 8187 h 10000"/>
                  <a:gd name="connsiteX1222" fmla="*/ 7254 w 10000"/>
                  <a:gd name="connsiteY1222" fmla="*/ 8196 h 10000"/>
                  <a:gd name="connsiteX1223" fmla="*/ 7246 w 10000"/>
                  <a:gd name="connsiteY1223" fmla="*/ 8209 h 10000"/>
                  <a:gd name="connsiteX1224" fmla="*/ 7241 w 10000"/>
                  <a:gd name="connsiteY1224" fmla="*/ 8209 h 10000"/>
                  <a:gd name="connsiteX1225" fmla="*/ 7238 w 10000"/>
                  <a:gd name="connsiteY1225" fmla="*/ 8214 h 10000"/>
                  <a:gd name="connsiteX1226" fmla="*/ 7221 w 10000"/>
                  <a:gd name="connsiteY1226" fmla="*/ 8173 h 10000"/>
                  <a:gd name="connsiteX1227" fmla="*/ 7185 w 10000"/>
                  <a:gd name="connsiteY1227" fmla="*/ 8106 h 10000"/>
                  <a:gd name="connsiteX1228" fmla="*/ 7174 w 10000"/>
                  <a:gd name="connsiteY1228" fmla="*/ 8078 h 10000"/>
                  <a:gd name="connsiteX1229" fmla="*/ 7169 w 10000"/>
                  <a:gd name="connsiteY1229" fmla="*/ 8056 h 10000"/>
                  <a:gd name="connsiteX1230" fmla="*/ 7166 w 10000"/>
                  <a:gd name="connsiteY1230" fmla="*/ 8042 h 10000"/>
                  <a:gd name="connsiteX1231" fmla="*/ 7161 w 10000"/>
                  <a:gd name="connsiteY1231" fmla="*/ 8051 h 10000"/>
                  <a:gd name="connsiteX1232" fmla="*/ 7158 w 10000"/>
                  <a:gd name="connsiteY1232" fmla="*/ 8051 h 10000"/>
                  <a:gd name="connsiteX1233" fmla="*/ 7141 w 10000"/>
                  <a:gd name="connsiteY1233" fmla="*/ 8056 h 10000"/>
                  <a:gd name="connsiteX1234" fmla="*/ 7116 w 10000"/>
                  <a:gd name="connsiteY1234" fmla="*/ 8051 h 10000"/>
                  <a:gd name="connsiteX1235" fmla="*/ 7094 w 10000"/>
                  <a:gd name="connsiteY1235" fmla="*/ 8051 h 10000"/>
                  <a:gd name="connsiteX1236" fmla="*/ 7081 w 10000"/>
                  <a:gd name="connsiteY1236" fmla="*/ 8011 h 10000"/>
                  <a:gd name="connsiteX1237" fmla="*/ 7081 w 10000"/>
                  <a:gd name="connsiteY1237" fmla="*/ 8002 h 10000"/>
                  <a:gd name="connsiteX1238" fmla="*/ 7078 w 10000"/>
                  <a:gd name="connsiteY1238" fmla="*/ 7984 h 10000"/>
                  <a:gd name="connsiteX1239" fmla="*/ 7072 w 10000"/>
                  <a:gd name="connsiteY1239" fmla="*/ 7970 h 10000"/>
                  <a:gd name="connsiteX1240" fmla="*/ 7045 w 10000"/>
                  <a:gd name="connsiteY1240" fmla="*/ 7948 h 10000"/>
                  <a:gd name="connsiteX1241" fmla="*/ 7020 w 10000"/>
                  <a:gd name="connsiteY1241" fmla="*/ 7957 h 10000"/>
                  <a:gd name="connsiteX1242" fmla="*/ 7001 w 10000"/>
                  <a:gd name="connsiteY1242" fmla="*/ 7970 h 10000"/>
                  <a:gd name="connsiteX1243" fmla="*/ 6981 w 10000"/>
                  <a:gd name="connsiteY1243" fmla="*/ 7984 h 10000"/>
                  <a:gd name="connsiteX1244" fmla="*/ 6976 w 10000"/>
                  <a:gd name="connsiteY1244" fmla="*/ 7984 h 10000"/>
                  <a:gd name="connsiteX1245" fmla="*/ 6973 w 10000"/>
                  <a:gd name="connsiteY1245" fmla="*/ 7984 h 10000"/>
                  <a:gd name="connsiteX1246" fmla="*/ 6959 w 10000"/>
                  <a:gd name="connsiteY1246" fmla="*/ 7984 h 10000"/>
                  <a:gd name="connsiteX1247" fmla="*/ 6948 w 10000"/>
                  <a:gd name="connsiteY1247" fmla="*/ 7961 h 10000"/>
                  <a:gd name="connsiteX1248" fmla="*/ 6934 w 10000"/>
                  <a:gd name="connsiteY1248" fmla="*/ 7943 h 10000"/>
                  <a:gd name="connsiteX1249" fmla="*/ 6932 w 10000"/>
                  <a:gd name="connsiteY1249" fmla="*/ 7943 h 10000"/>
                  <a:gd name="connsiteX1250" fmla="*/ 6918 w 10000"/>
                  <a:gd name="connsiteY1250" fmla="*/ 7961 h 10000"/>
                  <a:gd name="connsiteX1251" fmla="*/ 6904 w 10000"/>
                  <a:gd name="connsiteY1251" fmla="*/ 7975 h 10000"/>
                  <a:gd name="connsiteX1252" fmla="*/ 6896 w 10000"/>
                  <a:gd name="connsiteY1252" fmla="*/ 7997 h 10000"/>
                  <a:gd name="connsiteX1253" fmla="*/ 6887 w 10000"/>
                  <a:gd name="connsiteY1253" fmla="*/ 8002 h 10000"/>
                  <a:gd name="connsiteX1254" fmla="*/ 6879 w 10000"/>
                  <a:gd name="connsiteY1254" fmla="*/ 8011 h 10000"/>
                  <a:gd name="connsiteX1255" fmla="*/ 6868 w 10000"/>
                  <a:gd name="connsiteY1255" fmla="*/ 8015 h 10000"/>
                  <a:gd name="connsiteX1256" fmla="*/ 6852 w 10000"/>
                  <a:gd name="connsiteY1256" fmla="*/ 8024 h 10000"/>
                  <a:gd name="connsiteX1257" fmla="*/ 6813 w 10000"/>
                  <a:gd name="connsiteY1257" fmla="*/ 8042 h 10000"/>
                  <a:gd name="connsiteX1258" fmla="*/ 6780 w 10000"/>
                  <a:gd name="connsiteY1258" fmla="*/ 8065 h 10000"/>
                  <a:gd name="connsiteX1259" fmla="*/ 6763 w 10000"/>
                  <a:gd name="connsiteY1259" fmla="*/ 8078 h 10000"/>
                  <a:gd name="connsiteX1260" fmla="*/ 6755 w 10000"/>
                  <a:gd name="connsiteY1260" fmla="*/ 8088 h 10000"/>
                  <a:gd name="connsiteX1261" fmla="*/ 6716 w 10000"/>
                  <a:gd name="connsiteY1261" fmla="*/ 8119 h 10000"/>
                  <a:gd name="connsiteX1262" fmla="*/ 6711 w 10000"/>
                  <a:gd name="connsiteY1262" fmla="*/ 8128 h 10000"/>
                  <a:gd name="connsiteX1263" fmla="*/ 6711 w 10000"/>
                  <a:gd name="connsiteY1263" fmla="*/ 8169 h 10000"/>
                  <a:gd name="connsiteX1264" fmla="*/ 6711 w 10000"/>
                  <a:gd name="connsiteY1264" fmla="*/ 8173 h 10000"/>
                  <a:gd name="connsiteX1265" fmla="*/ 6716 w 10000"/>
                  <a:gd name="connsiteY1265" fmla="*/ 8200 h 10000"/>
                  <a:gd name="connsiteX1266" fmla="*/ 6708 w 10000"/>
                  <a:gd name="connsiteY1266" fmla="*/ 8223 h 10000"/>
                  <a:gd name="connsiteX1267" fmla="*/ 6708 w 10000"/>
                  <a:gd name="connsiteY1267" fmla="*/ 8236 h 10000"/>
                  <a:gd name="connsiteX1268" fmla="*/ 6708 w 10000"/>
                  <a:gd name="connsiteY1268" fmla="*/ 8272 h 10000"/>
                  <a:gd name="connsiteX1269" fmla="*/ 6711 w 10000"/>
                  <a:gd name="connsiteY1269" fmla="*/ 8290 h 10000"/>
                  <a:gd name="connsiteX1270" fmla="*/ 6716 w 10000"/>
                  <a:gd name="connsiteY1270" fmla="*/ 8304 h 10000"/>
                  <a:gd name="connsiteX1271" fmla="*/ 6711 w 10000"/>
                  <a:gd name="connsiteY1271" fmla="*/ 8313 h 10000"/>
                  <a:gd name="connsiteX1272" fmla="*/ 6683 w 10000"/>
                  <a:gd name="connsiteY1272" fmla="*/ 8318 h 10000"/>
                  <a:gd name="connsiteX1273" fmla="*/ 6661 w 10000"/>
                  <a:gd name="connsiteY1273" fmla="*/ 8327 h 10000"/>
                  <a:gd name="connsiteX1274" fmla="*/ 6631 w 10000"/>
                  <a:gd name="connsiteY1274" fmla="*/ 8327 h 10000"/>
                  <a:gd name="connsiteX1275" fmla="*/ 6611 w 10000"/>
                  <a:gd name="connsiteY1275" fmla="*/ 8327 h 10000"/>
                  <a:gd name="connsiteX1276" fmla="*/ 6598 w 10000"/>
                  <a:gd name="connsiteY1276" fmla="*/ 8327 h 10000"/>
                  <a:gd name="connsiteX1277" fmla="*/ 6595 w 10000"/>
                  <a:gd name="connsiteY1277" fmla="*/ 8340 h 10000"/>
                  <a:gd name="connsiteX1278" fmla="*/ 6587 w 10000"/>
                  <a:gd name="connsiteY1278" fmla="*/ 8358 h 10000"/>
                  <a:gd name="connsiteX1279" fmla="*/ 6578 w 10000"/>
                  <a:gd name="connsiteY1279" fmla="*/ 8408 h 10000"/>
                  <a:gd name="connsiteX1280" fmla="*/ 6578 w 10000"/>
                  <a:gd name="connsiteY1280" fmla="*/ 8421 h 10000"/>
                  <a:gd name="connsiteX1281" fmla="*/ 6578 w 10000"/>
                  <a:gd name="connsiteY1281" fmla="*/ 8430 h 10000"/>
                  <a:gd name="connsiteX1282" fmla="*/ 6573 w 10000"/>
                  <a:gd name="connsiteY1282" fmla="*/ 8435 h 10000"/>
                  <a:gd name="connsiteX1283" fmla="*/ 6556 w 10000"/>
                  <a:gd name="connsiteY1283" fmla="*/ 8435 h 10000"/>
                  <a:gd name="connsiteX1284" fmla="*/ 6545 w 10000"/>
                  <a:gd name="connsiteY1284" fmla="*/ 8435 h 10000"/>
                  <a:gd name="connsiteX1285" fmla="*/ 6523 w 10000"/>
                  <a:gd name="connsiteY1285" fmla="*/ 8435 h 10000"/>
                  <a:gd name="connsiteX1286" fmla="*/ 6493 w 10000"/>
                  <a:gd name="connsiteY1286" fmla="*/ 8430 h 10000"/>
                  <a:gd name="connsiteX1287" fmla="*/ 6490 w 10000"/>
                  <a:gd name="connsiteY1287" fmla="*/ 8430 h 10000"/>
                  <a:gd name="connsiteX1288" fmla="*/ 6485 w 10000"/>
                  <a:gd name="connsiteY1288" fmla="*/ 8444 h 10000"/>
                  <a:gd name="connsiteX1289" fmla="*/ 6465 w 10000"/>
                  <a:gd name="connsiteY1289" fmla="*/ 8475 h 10000"/>
                  <a:gd name="connsiteX1290" fmla="*/ 6451 w 10000"/>
                  <a:gd name="connsiteY1290" fmla="*/ 8498 h 10000"/>
                  <a:gd name="connsiteX1291" fmla="*/ 6435 w 10000"/>
                  <a:gd name="connsiteY1291" fmla="*/ 8525 h 10000"/>
                  <a:gd name="connsiteX1292" fmla="*/ 6421 w 10000"/>
                  <a:gd name="connsiteY1292" fmla="*/ 8539 h 10000"/>
                  <a:gd name="connsiteX1293" fmla="*/ 6410 w 10000"/>
                  <a:gd name="connsiteY1293" fmla="*/ 8561 h 10000"/>
                  <a:gd name="connsiteX1294" fmla="*/ 6402 w 10000"/>
                  <a:gd name="connsiteY1294" fmla="*/ 8575 h 10000"/>
                  <a:gd name="connsiteX1295" fmla="*/ 6402 w 10000"/>
                  <a:gd name="connsiteY1295" fmla="*/ 8593 h 10000"/>
                  <a:gd name="connsiteX1296" fmla="*/ 6402 w 10000"/>
                  <a:gd name="connsiteY1296" fmla="*/ 8620 h 10000"/>
                  <a:gd name="connsiteX1297" fmla="*/ 6405 w 10000"/>
                  <a:gd name="connsiteY1297" fmla="*/ 8660 h 10000"/>
                  <a:gd name="connsiteX1298" fmla="*/ 6405 w 10000"/>
                  <a:gd name="connsiteY1298" fmla="*/ 8674 h 10000"/>
                  <a:gd name="connsiteX1299" fmla="*/ 6405 w 10000"/>
                  <a:gd name="connsiteY1299" fmla="*/ 8683 h 10000"/>
                  <a:gd name="connsiteX1300" fmla="*/ 6405 w 10000"/>
                  <a:gd name="connsiteY1300" fmla="*/ 8687 h 10000"/>
                  <a:gd name="connsiteX1301" fmla="*/ 6405 w 10000"/>
                  <a:gd name="connsiteY1301" fmla="*/ 8696 h 10000"/>
                  <a:gd name="connsiteX1302" fmla="*/ 6388 w 10000"/>
                  <a:gd name="connsiteY1302" fmla="*/ 8733 h 10000"/>
                  <a:gd name="connsiteX1303" fmla="*/ 6369 w 10000"/>
                  <a:gd name="connsiteY1303" fmla="*/ 8746 h 10000"/>
                  <a:gd name="connsiteX1304" fmla="*/ 6333 w 10000"/>
                  <a:gd name="connsiteY1304" fmla="*/ 8773 h 10000"/>
                  <a:gd name="connsiteX1305" fmla="*/ 6313 w 10000"/>
                  <a:gd name="connsiteY1305" fmla="*/ 8787 h 10000"/>
                  <a:gd name="connsiteX1306" fmla="*/ 6291 w 10000"/>
                  <a:gd name="connsiteY1306" fmla="*/ 8805 h 10000"/>
                  <a:gd name="connsiteX1307" fmla="*/ 6280 w 10000"/>
                  <a:gd name="connsiteY1307" fmla="*/ 8814 h 10000"/>
                  <a:gd name="connsiteX1308" fmla="*/ 6250 w 10000"/>
                  <a:gd name="connsiteY1308" fmla="*/ 8805 h 10000"/>
                  <a:gd name="connsiteX1309" fmla="*/ 6233 w 10000"/>
                  <a:gd name="connsiteY1309" fmla="*/ 8805 h 10000"/>
                  <a:gd name="connsiteX1310" fmla="*/ 6220 w 10000"/>
                  <a:gd name="connsiteY1310" fmla="*/ 8805 h 10000"/>
                  <a:gd name="connsiteX1311" fmla="*/ 6200 w 10000"/>
                  <a:gd name="connsiteY1311" fmla="*/ 8805 h 10000"/>
                  <a:gd name="connsiteX1312" fmla="*/ 6184 w 10000"/>
                  <a:gd name="connsiteY1312" fmla="*/ 8805 h 10000"/>
                  <a:gd name="connsiteX1313" fmla="*/ 6716 w 10000"/>
                  <a:gd name="connsiteY1313" fmla="*/ 6653 h 10000"/>
                  <a:gd name="connsiteX1314" fmla="*/ 6747 w 10000"/>
                  <a:gd name="connsiteY1314" fmla="*/ 6856 h 10000"/>
                  <a:gd name="connsiteX1315" fmla="*/ 6747 w 10000"/>
                  <a:gd name="connsiteY1315" fmla="*/ 6910 h 10000"/>
                  <a:gd name="connsiteX1316" fmla="*/ 6675 w 10000"/>
                  <a:gd name="connsiteY1316" fmla="*/ 7041 h 10000"/>
                  <a:gd name="connsiteX1317" fmla="*/ 6675 w 10000"/>
                  <a:gd name="connsiteY1317" fmla="*/ 7158 h 10000"/>
                  <a:gd name="connsiteX1318" fmla="*/ 6683 w 10000"/>
                  <a:gd name="connsiteY1318" fmla="*/ 7199 h 10000"/>
                  <a:gd name="connsiteX1319" fmla="*/ 6703 w 10000"/>
                  <a:gd name="connsiteY1319" fmla="*/ 7212 h 10000"/>
                  <a:gd name="connsiteX1320" fmla="*/ 6749 w 10000"/>
                  <a:gd name="connsiteY1320" fmla="*/ 7050 h 10000"/>
                  <a:gd name="connsiteX1321" fmla="*/ 6871 w 10000"/>
                  <a:gd name="connsiteY1321" fmla="*/ 6748 h 10000"/>
                  <a:gd name="connsiteX1322" fmla="*/ 6912 w 10000"/>
                  <a:gd name="connsiteY1322" fmla="*/ 6581 h 10000"/>
                  <a:gd name="connsiteX1323" fmla="*/ 6912 w 10000"/>
                  <a:gd name="connsiteY1323" fmla="*/ 6567 h 10000"/>
                  <a:gd name="connsiteX1324" fmla="*/ 6827 w 10000"/>
                  <a:gd name="connsiteY1324" fmla="*/ 6631 h 10000"/>
                  <a:gd name="connsiteX1325" fmla="*/ 6184 w 10000"/>
                  <a:gd name="connsiteY1325" fmla="*/ 8805 h 10000"/>
                  <a:gd name="connsiteX0" fmla="*/ 6184 w 10000"/>
                  <a:gd name="connsiteY0" fmla="*/ 8805 h 10000"/>
                  <a:gd name="connsiteX1" fmla="*/ 6175 w 10000"/>
                  <a:gd name="connsiteY1" fmla="*/ 8800 h 10000"/>
                  <a:gd name="connsiteX2" fmla="*/ 6167 w 10000"/>
                  <a:gd name="connsiteY2" fmla="*/ 8832 h 10000"/>
                  <a:gd name="connsiteX3" fmla="*/ 6167 w 10000"/>
                  <a:gd name="connsiteY3" fmla="*/ 8845 h 10000"/>
                  <a:gd name="connsiteX4" fmla="*/ 6140 w 10000"/>
                  <a:gd name="connsiteY4" fmla="*/ 8877 h 10000"/>
                  <a:gd name="connsiteX5" fmla="*/ 6098 w 10000"/>
                  <a:gd name="connsiteY5" fmla="*/ 8904 h 10000"/>
                  <a:gd name="connsiteX6" fmla="*/ 6090 w 10000"/>
                  <a:gd name="connsiteY6" fmla="*/ 8904 h 10000"/>
                  <a:gd name="connsiteX7" fmla="*/ 6082 w 10000"/>
                  <a:gd name="connsiteY7" fmla="*/ 8904 h 10000"/>
                  <a:gd name="connsiteX8" fmla="*/ 6082 w 10000"/>
                  <a:gd name="connsiteY8" fmla="*/ 8958 h 10000"/>
                  <a:gd name="connsiteX9" fmla="*/ 6082 w 10000"/>
                  <a:gd name="connsiteY9" fmla="*/ 8963 h 10000"/>
                  <a:gd name="connsiteX10" fmla="*/ 6079 w 10000"/>
                  <a:gd name="connsiteY10" fmla="*/ 9012 h 10000"/>
                  <a:gd name="connsiteX11" fmla="*/ 6073 w 10000"/>
                  <a:gd name="connsiteY11" fmla="*/ 9066 h 10000"/>
                  <a:gd name="connsiteX12" fmla="*/ 6073 w 10000"/>
                  <a:gd name="connsiteY12" fmla="*/ 9120 h 10000"/>
                  <a:gd name="connsiteX13" fmla="*/ 6073 w 10000"/>
                  <a:gd name="connsiteY13" fmla="*/ 9147 h 10000"/>
                  <a:gd name="connsiteX14" fmla="*/ 6073 w 10000"/>
                  <a:gd name="connsiteY14" fmla="*/ 9197 h 10000"/>
                  <a:gd name="connsiteX15" fmla="*/ 6068 w 10000"/>
                  <a:gd name="connsiteY15" fmla="*/ 9233 h 10000"/>
                  <a:gd name="connsiteX16" fmla="*/ 6065 w 10000"/>
                  <a:gd name="connsiteY16" fmla="*/ 9301 h 10000"/>
                  <a:gd name="connsiteX17" fmla="*/ 6065 w 10000"/>
                  <a:gd name="connsiteY17" fmla="*/ 9350 h 10000"/>
                  <a:gd name="connsiteX18" fmla="*/ 6060 w 10000"/>
                  <a:gd name="connsiteY18" fmla="*/ 9382 h 10000"/>
                  <a:gd name="connsiteX19" fmla="*/ 6060 w 10000"/>
                  <a:gd name="connsiteY19" fmla="*/ 9409 h 10000"/>
                  <a:gd name="connsiteX20" fmla="*/ 6051 w 10000"/>
                  <a:gd name="connsiteY20" fmla="*/ 9423 h 10000"/>
                  <a:gd name="connsiteX21" fmla="*/ 6049 w 10000"/>
                  <a:gd name="connsiteY21" fmla="*/ 9436 h 10000"/>
                  <a:gd name="connsiteX22" fmla="*/ 6035 w 10000"/>
                  <a:gd name="connsiteY22" fmla="*/ 9450 h 10000"/>
                  <a:gd name="connsiteX23" fmla="*/ 6026 w 10000"/>
                  <a:gd name="connsiteY23" fmla="*/ 9459 h 10000"/>
                  <a:gd name="connsiteX24" fmla="*/ 6018 w 10000"/>
                  <a:gd name="connsiteY24" fmla="*/ 9445 h 10000"/>
                  <a:gd name="connsiteX25" fmla="*/ 6007 w 10000"/>
                  <a:gd name="connsiteY25" fmla="*/ 9409 h 10000"/>
                  <a:gd name="connsiteX26" fmla="*/ 5985 w 10000"/>
                  <a:gd name="connsiteY26" fmla="*/ 9369 h 10000"/>
                  <a:gd name="connsiteX27" fmla="*/ 5969 w 10000"/>
                  <a:gd name="connsiteY27" fmla="*/ 9332 h 10000"/>
                  <a:gd name="connsiteX28" fmla="*/ 5955 w 10000"/>
                  <a:gd name="connsiteY28" fmla="*/ 9314 h 10000"/>
                  <a:gd name="connsiteX29" fmla="*/ 5952 w 10000"/>
                  <a:gd name="connsiteY29" fmla="*/ 9305 h 10000"/>
                  <a:gd name="connsiteX30" fmla="*/ 5935 w 10000"/>
                  <a:gd name="connsiteY30" fmla="*/ 9305 h 10000"/>
                  <a:gd name="connsiteX31" fmla="*/ 5922 w 10000"/>
                  <a:gd name="connsiteY31" fmla="*/ 9319 h 10000"/>
                  <a:gd name="connsiteX32" fmla="*/ 5913 w 10000"/>
                  <a:gd name="connsiteY32" fmla="*/ 9328 h 10000"/>
                  <a:gd name="connsiteX33" fmla="*/ 5905 w 10000"/>
                  <a:gd name="connsiteY33" fmla="*/ 9332 h 10000"/>
                  <a:gd name="connsiteX34" fmla="*/ 5897 w 10000"/>
                  <a:gd name="connsiteY34" fmla="*/ 9350 h 10000"/>
                  <a:gd name="connsiteX35" fmla="*/ 5875 w 10000"/>
                  <a:gd name="connsiteY35" fmla="*/ 9364 h 10000"/>
                  <a:gd name="connsiteX36" fmla="*/ 5850 w 10000"/>
                  <a:gd name="connsiteY36" fmla="*/ 9391 h 10000"/>
                  <a:gd name="connsiteX37" fmla="*/ 5833 w 10000"/>
                  <a:gd name="connsiteY37" fmla="*/ 9405 h 10000"/>
                  <a:gd name="connsiteX38" fmla="*/ 5822 w 10000"/>
                  <a:gd name="connsiteY38" fmla="*/ 9409 h 10000"/>
                  <a:gd name="connsiteX39" fmla="*/ 5800 w 10000"/>
                  <a:gd name="connsiteY39" fmla="*/ 9423 h 10000"/>
                  <a:gd name="connsiteX40" fmla="*/ 5784 w 10000"/>
                  <a:gd name="connsiteY40" fmla="*/ 9436 h 10000"/>
                  <a:gd name="connsiteX41" fmla="*/ 5767 w 10000"/>
                  <a:gd name="connsiteY41" fmla="*/ 9450 h 10000"/>
                  <a:gd name="connsiteX42" fmla="*/ 5751 w 10000"/>
                  <a:gd name="connsiteY42" fmla="*/ 9463 h 10000"/>
                  <a:gd name="connsiteX43" fmla="*/ 5745 w 10000"/>
                  <a:gd name="connsiteY43" fmla="*/ 9472 h 10000"/>
                  <a:gd name="connsiteX44" fmla="*/ 5751 w 10000"/>
                  <a:gd name="connsiteY44" fmla="*/ 9477 h 10000"/>
                  <a:gd name="connsiteX45" fmla="*/ 5762 w 10000"/>
                  <a:gd name="connsiteY45" fmla="*/ 9504 h 10000"/>
                  <a:gd name="connsiteX46" fmla="*/ 5767 w 10000"/>
                  <a:gd name="connsiteY46" fmla="*/ 9526 h 10000"/>
                  <a:gd name="connsiteX47" fmla="*/ 5784 w 10000"/>
                  <a:gd name="connsiteY47" fmla="*/ 9576 h 10000"/>
                  <a:gd name="connsiteX48" fmla="*/ 5797 w 10000"/>
                  <a:gd name="connsiteY48" fmla="*/ 9603 h 10000"/>
                  <a:gd name="connsiteX49" fmla="*/ 5808 w 10000"/>
                  <a:gd name="connsiteY49" fmla="*/ 9644 h 10000"/>
                  <a:gd name="connsiteX50" fmla="*/ 5822 w 10000"/>
                  <a:gd name="connsiteY50" fmla="*/ 9671 h 10000"/>
                  <a:gd name="connsiteX51" fmla="*/ 5825 w 10000"/>
                  <a:gd name="connsiteY51" fmla="*/ 9684 h 10000"/>
                  <a:gd name="connsiteX52" fmla="*/ 5831 w 10000"/>
                  <a:gd name="connsiteY52" fmla="*/ 9684 h 10000"/>
                  <a:gd name="connsiteX53" fmla="*/ 5825 w 10000"/>
                  <a:gd name="connsiteY53" fmla="*/ 9698 h 10000"/>
                  <a:gd name="connsiteX54" fmla="*/ 5806 w 10000"/>
                  <a:gd name="connsiteY54" fmla="*/ 9725 h 10000"/>
                  <a:gd name="connsiteX55" fmla="*/ 5792 w 10000"/>
                  <a:gd name="connsiteY55" fmla="*/ 9738 h 10000"/>
                  <a:gd name="connsiteX56" fmla="*/ 5737 w 10000"/>
                  <a:gd name="connsiteY56" fmla="*/ 9793 h 10000"/>
                  <a:gd name="connsiteX57" fmla="*/ 5728 w 10000"/>
                  <a:gd name="connsiteY57" fmla="*/ 9806 h 10000"/>
                  <a:gd name="connsiteX58" fmla="*/ 5712 w 10000"/>
                  <a:gd name="connsiteY58" fmla="*/ 9815 h 10000"/>
                  <a:gd name="connsiteX59" fmla="*/ 5690 w 10000"/>
                  <a:gd name="connsiteY59" fmla="*/ 9838 h 10000"/>
                  <a:gd name="connsiteX60" fmla="*/ 5679 w 10000"/>
                  <a:gd name="connsiteY60" fmla="*/ 9842 h 10000"/>
                  <a:gd name="connsiteX61" fmla="*/ 5665 w 10000"/>
                  <a:gd name="connsiteY61" fmla="*/ 9842 h 10000"/>
                  <a:gd name="connsiteX62" fmla="*/ 5648 w 10000"/>
                  <a:gd name="connsiteY62" fmla="*/ 9851 h 10000"/>
                  <a:gd name="connsiteX63" fmla="*/ 5621 w 10000"/>
                  <a:gd name="connsiteY63" fmla="*/ 9892 h 10000"/>
                  <a:gd name="connsiteX64" fmla="*/ 5544 w 10000"/>
                  <a:gd name="connsiteY64" fmla="*/ 9946 h 10000"/>
                  <a:gd name="connsiteX65" fmla="*/ 5406 w 10000"/>
                  <a:gd name="connsiteY65" fmla="*/ 10000 h 10000"/>
                  <a:gd name="connsiteX66" fmla="*/ 5350 w 10000"/>
                  <a:gd name="connsiteY66" fmla="*/ 9986 h 10000"/>
                  <a:gd name="connsiteX67" fmla="*/ 5342 w 10000"/>
                  <a:gd name="connsiteY67" fmla="*/ 9950 h 10000"/>
                  <a:gd name="connsiteX68" fmla="*/ 5342 w 10000"/>
                  <a:gd name="connsiteY68" fmla="*/ 9932 h 10000"/>
                  <a:gd name="connsiteX69" fmla="*/ 5342 w 10000"/>
                  <a:gd name="connsiteY69" fmla="*/ 9923 h 10000"/>
                  <a:gd name="connsiteX70" fmla="*/ 5342 w 10000"/>
                  <a:gd name="connsiteY70" fmla="*/ 9919 h 10000"/>
                  <a:gd name="connsiteX71" fmla="*/ 5348 w 10000"/>
                  <a:gd name="connsiteY71" fmla="*/ 9919 h 10000"/>
                  <a:gd name="connsiteX72" fmla="*/ 5348 w 10000"/>
                  <a:gd name="connsiteY72" fmla="*/ 9910 h 10000"/>
                  <a:gd name="connsiteX73" fmla="*/ 5350 w 10000"/>
                  <a:gd name="connsiteY73" fmla="*/ 9910 h 10000"/>
                  <a:gd name="connsiteX74" fmla="*/ 5350 w 10000"/>
                  <a:gd name="connsiteY74" fmla="*/ 9905 h 10000"/>
                  <a:gd name="connsiteX75" fmla="*/ 5356 w 10000"/>
                  <a:gd name="connsiteY75" fmla="*/ 9905 h 10000"/>
                  <a:gd name="connsiteX76" fmla="*/ 5356 w 10000"/>
                  <a:gd name="connsiteY76" fmla="*/ 9896 h 10000"/>
                  <a:gd name="connsiteX77" fmla="*/ 5359 w 10000"/>
                  <a:gd name="connsiteY77" fmla="*/ 9896 h 10000"/>
                  <a:gd name="connsiteX78" fmla="*/ 5359 w 10000"/>
                  <a:gd name="connsiteY78" fmla="*/ 9892 h 10000"/>
                  <a:gd name="connsiteX79" fmla="*/ 5364 w 10000"/>
                  <a:gd name="connsiteY79" fmla="*/ 9892 h 10000"/>
                  <a:gd name="connsiteX80" fmla="*/ 5364 w 10000"/>
                  <a:gd name="connsiteY80" fmla="*/ 9883 h 10000"/>
                  <a:gd name="connsiteX81" fmla="*/ 5359 w 10000"/>
                  <a:gd name="connsiteY81" fmla="*/ 9883 h 10000"/>
                  <a:gd name="connsiteX82" fmla="*/ 5359 w 10000"/>
                  <a:gd name="connsiteY82" fmla="*/ 9878 h 10000"/>
                  <a:gd name="connsiteX83" fmla="*/ 5359 w 10000"/>
                  <a:gd name="connsiteY83" fmla="*/ 9869 h 10000"/>
                  <a:gd name="connsiteX84" fmla="*/ 5356 w 10000"/>
                  <a:gd name="connsiteY84" fmla="*/ 9869 h 10000"/>
                  <a:gd name="connsiteX85" fmla="*/ 5356 w 10000"/>
                  <a:gd name="connsiteY85" fmla="*/ 9865 h 10000"/>
                  <a:gd name="connsiteX86" fmla="*/ 5350 w 10000"/>
                  <a:gd name="connsiteY86" fmla="*/ 9865 h 10000"/>
                  <a:gd name="connsiteX87" fmla="*/ 5350 w 10000"/>
                  <a:gd name="connsiteY87" fmla="*/ 9856 h 10000"/>
                  <a:gd name="connsiteX88" fmla="*/ 5348 w 10000"/>
                  <a:gd name="connsiteY88" fmla="*/ 9856 h 10000"/>
                  <a:gd name="connsiteX89" fmla="*/ 5348 w 10000"/>
                  <a:gd name="connsiteY89" fmla="*/ 9851 h 10000"/>
                  <a:gd name="connsiteX90" fmla="*/ 5348 w 10000"/>
                  <a:gd name="connsiteY90" fmla="*/ 9842 h 10000"/>
                  <a:gd name="connsiteX91" fmla="*/ 5348 w 10000"/>
                  <a:gd name="connsiteY91" fmla="*/ 9838 h 10000"/>
                  <a:gd name="connsiteX92" fmla="*/ 5348 w 10000"/>
                  <a:gd name="connsiteY92" fmla="*/ 9829 h 10000"/>
                  <a:gd name="connsiteX93" fmla="*/ 5348 w 10000"/>
                  <a:gd name="connsiteY93" fmla="*/ 9820 h 10000"/>
                  <a:gd name="connsiteX94" fmla="*/ 5348 w 10000"/>
                  <a:gd name="connsiteY94" fmla="*/ 9815 h 10000"/>
                  <a:gd name="connsiteX95" fmla="*/ 5348 w 10000"/>
                  <a:gd name="connsiteY95" fmla="*/ 9806 h 10000"/>
                  <a:gd name="connsiteX96" fmla="*/ 5350 w 10000"/>
                  <a:gd name="connsiteY96" fmla="*/ 9806 h 10000"/>
                  <a:gd name="connsiteX97" fmla="*/ 5350 w 10000"/>
                  <a:gd name="connsiteY97" fmla="*/ 9802 h 10000"/>
                  <a:gd name="connsiteX98" fmla="*/ 5350 w 10000"/>
                  <a:gd name="connsiteY98" fmla="*/ 9793 h 10000"/>
                  <a:gd name="connsiteX99" fmla="*/ 5356 w 10000"/>
                  <a:gd name="connsiteY99" fmla="*/ 9788 h 10000"/>
                  <a:gd name="connsiteX100" fmla="*/ 5356 w 10000"/>
                  <a:gd name="connsiteY100" fmla="*/ 9779 h 10000"/>
                  <a:gd name="connsiteX101" fmla="*/ 5359 w 10000"/>
                  <a:gd name="connsiteY101" fmla="*/ 9779 h 10000"/>
                  <a:gd name="connsiteX102" fmla="*/ 5359 w 10000"/>
                  <a:gd name="connsiteY102" fmla="*/ 9774 h 10000"/>
                  <a:gd name="connsiteX103" fmla="*/ 5364 w 10000"/>
                  <a:gd name="connsiteY103" fmla="*/ 9765 h 10000"/>
                  <a:gd name="connsiteX104" fmla="*/ 5397 w 10000"/>
                  <a:gd name="connsiteY104" fmla="*/ 9698 h 10000"/>
                  <a:gd name="connsiteX105" fmla="*/ 5397 w 10000"/>
                  <a:gd name="connsiteY105" fmla="*/ 9662 h 10000"/>
                  <a:gd name="connsiteX106" fmla="*/ 5381 w 10000"/>
                  <a:gd name="connsiteY106" fmla="*/ 9648 h 10000"/>
                  <a:gd name="connsiteX107" fmla="*/ 5381 w 10000"/>
                  <a:gd name="connsiteY107" fmla="*/ 9608 h 10000"/>
                  <a:gd name="connsiteX108" fmla="*/ 5400 w 10000"/>
                  <a:gd name="connsiteY108" fmla="*/ 9590 h 10000"/>
                  <a:gd name="connsiteX109" fmla="*/ 5392 w 10000"/>
                  <a:gd name="connsiteY109" fmla="*/ 9553 h 10000"/>
                  <a:gd name="connsiteX110" fmla="*/ 5375 w 10000"/>
                  <a:gd name="connsiteY110" fmla="*/ 9526 h 10000"/>
                  <a:gd name="connsiteX111" fmla="*/ 5350 w 10000"/>
                  <a:gd name="connsiteY111" fmla="*/ 9504 h 10000"/>
                  <a:gd name="connsiteX112" fmla="*/ 5323 w 10000"/>
                  <a:gd name="connsiteY112" fmla="*/ 9562 h 10000"/>
                  <a:gd name="connsiteX113" fmla="*/ 5309 w 10000"/>
                  <a:gd name="connsiteY113" fmla="*/ 9535 h 10000"/>
                  <a:gd name="connsiteX114" fmla="*/ 5312 w 10000"/>
                  <a:gd name="connsiteY114" fmla="*/ 9436 h 10000"/>
                  <a:gd name="connsiteX115" fmla="*/ 5276 w 10000"/>
                  <a:gd name="connsiteY115" fmla="*/ 9409 h 10000"/>
                  <a:gd name="connsiteX116" fmla="*/ 5270 w 10000"/>
                  <a:gd name="connsiteY116" fmla="*/ 9418 h 10000"/>
                  <a:gd name="connsiteX117" fmla="*/ 5259 w 10000"/>
                  <a:gd name="connsiteY117" fmla="*/ 9423 h 10000"/>
                  <a:gd name="connsiteX118" fmla="*/ 5243 w 10000"/>
                  <a:gd name="connsiteY118" fmla="*/ 9445 h 10000"/>
                  <a:gd name="connsiteX119" fmla="*/ 5229 w 10000"/>
                  <a:gd name="connsiteY119" fmla="*/ 9450 h 10000"/>
                  <a:gd name="connsiteX120" fmla="*/ 5221 w 10000"/>
                  <a:gd name="connsiteY120" fmla="*/ 9459 h 10000"/>
                  <a:gd name="connsiteX121" fmla="*/ 5199 w 10000"/>
                  <a:gd name="connsiteY121" fmla="*/ 9463 h 10000"/>
                  <a:gd name="connsiteX122" fmla="*/ 5179 w 10000"/>
                  <a:gd name="connsiteY122" fmla="*/ 9463 h 10000"/>
                  <a:gd name="connsiteX123" fmla="*/ 5166 w 10000"/>
                  <a:gd name="connsiteY123" fmla="*/ 9450 h 10000"/>
                  <a:gd name="connsiteX124" fmla="*/ 5155 w 10000"/>
                  <a:gd name="connsiteY124" fmla="*/ 9432 h 10000"/>
                  <a:gd name="connsiteX125" fmla="*/ 5149 w 10000"/>
                  <a:gd name="connsiteY125" fmla="*/ 9432 h 10000"/>
                  <a:gd name="connsiteX126" fmla="*/ 5146 w 10000"/>
                  <a:gd name="connsiteY126" fmla="*/ 9432 h 10000"/>
                  <a:gd name="connsiteX127" fmla="*/ 5146 w 10000"/>
                  <a:gd name="connsiteY127" fmla="*/ 9436 h 10000"/>
                  <a:gd name="connsiteX128" fmla="*/ 5132 w 10000"/>
                  <a:gd name="connsiteY128" fmla="*/ 9445 h 10000"/>
                  <a:gd name="connsiteX129" fmla="*/ 5124 w 10000"/>
                  <a:gd name="connsiteY129" fmla="*/ 9463 h 10000"/>
                  <a:gd name="connsiteX130" fmla="*/ 5119 w 10000"/>
                  <a:gd name="connsiteY130" fmla="*/ 9472 h 10000"/>
                  <a:gd name="connsiteX131" fmla="*/ 5094 w 10000"/>
                  <a:gd name="connsiteY131" fmla="*/ 9486 h 10000"/>
                  <a:gd name="connsiteX132" fmla="*/ 5075 w 10000"/>
                  <a:gd name="connsiteY132" fmla="*/ 9490 h 10000"/>
                  <a:gd name="connsiteX133" fmla="*/ 5058 w 10000"/>
                  <a:gd name="connsiteY133" fmla="*/ 9499 h 10000"/>
                  <a:gd name="connsiteX134" fmla="*/ 5028 w 10000"/>
                  <a:gd name="connsiteY134" fmla="*/ 9513 h 10000"/>
                  <a:gd name="connsiteX135" fmla="*/ 5006 w 10000"/>
                  <a:gd name="connsiteY135" fmla="*/ 9522 h 10000"/>
                  <a:gd name="connsiteX136" fmla="*/ 4986 w 10000"/>
                  <a:gd name="connsiteY136" fmla="*/ 9535 h 10000"/>
                  <a:gd name="connsiteX137" fmla="*/ 4948 w 10000"/>
                  <a:gd name="connsiteY137" fmla="*/ 9549 h 10000"/>
                  <a:gd name="connsiteX138" fmla="*/ 4925 w 10000"/>
                  <a:gd name="connsiteY138" fmla="*/ 9549 h 10000"/>
                  <a:gd name="connsiteX139" fmla="*/ 4906 w 10000"/>
                  <a:gd name="connsiteY139" fmla="*/ 9549 h 10000"/>
                  <a:gd name="connsiteX140" fmla="*/ 4892 w 10000"/>
                  <a:gd name="connsiteY140" fmla="*/ 9553 h 10000"/>
                  <a:gd name="connsiteX141" fmla="*/ 4890 w 10000"/>
                  <a:gd name="connsiteY141" fmla="*/ 9562 h 10000"/>
                  <a:gd name="connsiteX142" fmla="*/ 4881 w 10000"/>
                  <a:gd name="connsiteY142" fmla="*/ 9576 h 10000"/>
                  <a:gd name="connsiteX143" fmla="*/ 4873 w 10000"/>
                  <a:gd name="connsiteY143" fmla="*/ 9594 h 10000"/>
                  <a:gd name="connsiteX144" fmla="*/ 4868 w 10000"/>
                  <a:gd name="connsiteY144" fmla="*/ 9581 h 10000"/>
                  <a:gd name="connsiteX145" fmla="*/ 4865 w 10000"/>
                  <a:gd name="connsiteY145" fmla="*/ 9567 h 10000"/>
                  <a:gd name="connsiteX146" fmla="*/ 4851 w 10000"/>
                  <a:gd name="connsiteY146" fmla="*/ 9567 h 10000"/>
                  <a:gd name="connsiteX147" fmla="*/ 4848 w 10000"/>
                  <a:gd name="connsiteY147" fmla="*/ 9576 h 10000"/>
                  <a:gd name="connsiteX148" fmla="*/ 4829 w 10000"/>
                  <a:gd name="connsiteY148" fmla="*/ 9581 h 10000"/>
                  <a:gd name="connsiteX149" fmla="*/ 4818 w 10000"/>
                  <a:gd name="connsiteY149" fmla="*/ 9576 h 10000"/>
                  <a:gd name="connsiteX150" fmla="*/ 4810 w 10000"/>
                  <a:gd name="connsiteY150" fmla="*/ 9576 h 10000"/>
                  <a:gd name="connsiteX151" fmla="*/ 4796 w 10000"/>
                  <a:gd name="connsiteY151" fmla="*/ 9581 h 10000"/>
                  <a:gd name="connsiteX152" fmla="*/ 4788 w 10000"/>
                  <a:gd name="connsiteY152" fmla="*/ 9576 h 10000"/>
                  <a:gd name="connsiteX153" fmla="*/ 4779 w 10000"/>
                  <a:gd name="connsiteY153" fmla="*/ 9576 h 10000"/>
                  <a:gd name="connsiteX154" fmla="*/ 4768 w 10000"/>
                  <a:gd name="connsiteY154" fmla="*/ 9581 h 10000"/>
                  <a:gd name="connsiteX155" fmla="*/ 4760 w 10000"/>
                  <a:gd name="connsiteY155" fmla="*/ 9553 h 10000"/>
                  <a:gd name="connsiteX156" fmla="*/ 4754 w 10000"/>
                  <a:gd name="connsiteY156" fmla="*/ 9526 h 10000"/>
                  <a:gd name="connsiteX157" fmla="*/ 4754 w 10000"/>
                  <a:gd name="connsiteY157" fmla="*/ 9486 h 10000"/>
                  <a:gd name="connsiteX158" fmla="*/ 4754 w 10000"/>
                  <a:gd name="connsiteY158" fmla="*/ 9445 h 10000"/>
                  <a:gd name="connsiteX159" fmla="*/ 4760 w 10000"/>
                  <a:gd name="connsiteY159" fmla="*/ 9432 h 10000"/>
                  <a:gd name="connsiteX160" fmla="*/ 4760 w 10000"/>
                  <a:gd name="connsiteY160" fmla="*/ 9396 h 10000"/>
                  <a:gd name="connsiteX161" fmla="*/ 4760 w 10000"/>
                  <a:gd name="connsiteY161" fmla="*/ 9382 h 10000"/>
                  <a:gd name="connsiteX162" fmla="*/ 4760 w 10000"/>
                  <a:gd name="connsiteY162" fmla="*/ 9355 h 10000"/>
                  <a:gd name="connsiteX163" fmla="*/ 4749 w 10000"/>
                  <a:gd name="connsiteY163" fmla="*/ 9341 h 10000"/>
                  <a:gd name="connsiteX164" fmla="*/ 4746 w 10000"/>
                  <a:gd name="connsiteY164" fmla="*/ 9332 h 10000"/>
                  <a:gd name="connsiteX165" fmla="*/ 4732 w 10000"/>
                  <a:gd name="connsiteY165" fmla="*/ 9328 h 10000"/>
                  <a:gd name="connsiteX166" fmla="*/ 4716 w 10000"/>
                  <a:gd name="connsiteY166" fmla="*/ 9292 h 10000"/>
                  <a:gd name="connsiteX167" fmla="*/ 4705 w 10000"/>
                  <a:gd name="connsiteY167" fmla="*/ 9274 h 10000"/>
                  <a:gd name="connsiteX168" fmla="*/ 4699 w 10000"/>
                  <a:gd name="connsiteY168" fmla="*/ 9278 h 10000"/>
                  <a:gd name="connsiteX169" fmla="*/ 4696 w 10000"/>
                  <a:gd name="connsiteY169" fmla="*/ 9287 h 10000"/>
                  <a:gd name="connsiteX170" fmla="*/ 4680 w 10000"/>
                  <a:gd name="connsiteY170" fmla="*/ 9292 h 10000"/>
                  <a:gd name="connsiteX171" fmla="*/ 4672 w 10000"/>
                  <a:gd name="connsiteY171" fmla="*/ 9274 h 10000"/>
                  <a:gd name="connsiteX172" fmla="*/ 4636 w 10000"/>
                  <a:gd name="connsiteY172" fmla="*/ 9224 h 10000"/>
                  <a:gd name="connsiteX173" fmla="*/ 4616 w 10000"/>
                  <a:gd name="connsiteY173" fmla="*/ 9211 h 10000"/>
                  <a:gd name="connsiteX174" fmla="*/ 4608 w 10000"/>
                  <a:gd name="connsiteY174" fmla="*/ 9206 h 10000"/>
                  <a:gd name="connsiteX175" fmla="*/ 4616 w 10000"/>
                  <a:gd name="connsiteY175" fmla="*/ 9193 h 10000"/>
                  <a:gd name="connsiteX176" fmla="*/ 4633 w 10000"/>
                  <a:gd name="connsiteY176" fmla="*/ 9184 h 10000"/>
                  <a:gd name="connsiteX177" fmla="*/ 4616 w 10000"/>
                  <a:gd name="connsiteY177" fmla="*/ 9120 h 10000"/>
                  <a:gd name="connsiteX178" fmla="*/ 4625 w 10000"/>
                  <a:gd name="connsiteY178" fmla="*/ 9039 h 10000"/>
                  <a:gd name="connsiteX179" fmla="*/ 4616 w 10000"/>
                  <a:gd name="connsiteY179" fmla="*/ 9026 h 10000"/>
                  <a:gd name="connsiteX180" fmla="*/ 4600 w 10000"/>
                  <a:gd name="connsiteY180" fmla="*/ 9017 h 10000"/>
                  <a:gd name="connsiteX181" fmla="*/ 4583 w 10000"/>
                  <a:gd name="connsiteY181" fmla="*/ 9003 h 10000"/>
                  <a:gd name="connsiteX182" fmla="*/ 4570 w 10000"/>
                  <a:gd name="connsiteY182" fmla="*/ 9012 h 10000"/>
                  <a:gd name="connsiteX183" fmla="*/ 4570 w 10000"/>
                  <a:gd name="connsiteY183" fmla="*/ 9026 h 10000"/>
                  <a:gd name="connsiteX184" fmla="*/ 4570 w 10000"/>
                  <a:gd name="connsiteY184" fmla="*/ 9035 h 10000"/>
                  <a:gd name="connsiteX185" fmla="*/ 4578 w 10000"/>
                  <a:gd name="connsiteY185" fmla="*/ 9048 h 10000"/>
                  <a:gd name="connsiteX186" fmla="*/ 4583 w 10000"/>
                  <a:gd name="connsiteY186" fmla="*/ 9089 h 10000"/>
                  <a:gd name="connsiteX187" fmla="*/ 4586 w 10000"/>
                  <a:gd name="connsiteY187" fmla="*/ 9116 h 10000"/>
                  <a:gd name="connsiteX188" fmla="*/ 4586 w 10000"/>
                  <a:gd name="connsiteY188" fmla="*/ 9120 h 10000"/>
                  <a:gd name="connsiteX189" fmla="*/ 4583 w 10000"/>
                  <a:gd name="connsiteY189" fmla="*/ 9143 h 10000"/>
                  <a:gd name="connsiteX190" fmla="*/ 4583 w 10000"/>
                  <a:gd name="connsiteY190" fmla="*/ 9170 h 10000"/>
                  <a:gd name="connsiteX191" fmla="*/ 4578 w 10000"/>
                  <a:gd name="connsiteY191" fmla="*/ 9175 h 10000"/>
                  <a:gd name="connsiteX192" fmla="*/ 4570 w 10000"/>
                  <a:gd name="connsiteY192" fmla="*/ 9197 h 10000"/>
                  <a:gd name="connsiteX193" fmla="*/ 4556 w 10000"/>
                  <a:gd name="connsiteY193" fmla="*/ 9170 h 10000"/>
                  <a:gd name="connsiteX194" fmla="*/ 4553 w 10000"/>
                  <a:gd name="connsiteY194" fmla="*/ 9147 h 10000"/>
                  <a:gd name="connsiteX195" fmla="*/ 4545 w 10000"/>
                  <a:gd name="connsiteY195" fmla="*/ 9120 h 10000"/>
                  <a:gd name="connsiteX196" fmla="*/ 4539 w 10000"/>
                  <a:gd name="connsiteY196" fmla="*/ 9093 h 10000"/>
                  <a:gd name="connsiteX197" fmla="*/ 4531 w 10000"/>
                  <a:gd name="connsiteY197" fmla="*/ 9062 h 10000"/>
                  <a:gd name="connsiteX198" fmla="*/ 4523 w 10000"/>
                  <a:gd name="connsiteY198" fmla="*/ 9039 h 10000"/>
                  <a:gd name="connsiteX199" fmla="*/ 4514 w 10000"/>
                  <a:gd name="connsiteY199" fmla="*/ 9026 h 10000"/>
                  <a:gd name="connsiteX200" fmla="*/ 4514 w 10000"/>
                  <a:gd name="connsiteY200" fmla="*/ 9035 h 10000"/>
                  <a:gd name="connsiteX201" fmla="*/ 4512 w 10000"/>
                  <a:gd name="connsiteY201" fmla="*/ 9035 h 10000"/>
                  <a:gd name="connsiteX202" fmla="*/ 4503 w 10000"/>
                  <a:gd name="connsiteY202" fmla="*/ 9035 h 10000"/>
                  <a:gd name="connsiteX203" fmla="*/ 4498 w 10000"/>
                  <a:gd name="connsiteY203" fmla="*/ 9048 h 10000"/>
                  <a:gd name="connsiteX204" fmla="*/ 4481 w 10000"/>
                  <a:gd name="connsiteY204" fmla="*/ 9062 h 10000"/>
                  <a:gd name="connsiteX205" fmla="*/ 4473 w 10000"/>
                  <a:gd name="connsiteY205" fmla="*/ 9066 h 10000"/>
                  <a:gd name="connsiteX206" fmla="*/ 4473 w 10000"/>
                  <a:gd name="connsiteY206" fmla="*/ 9075 h 10000"/>
                  <a:gd name="connsiteX207" fmla="*/ 4459 w 10000"/>
                  <a:gd name="connsiteY207" fmla="*/ 9080 h 10000"/>
                  <a:gd name="connsiteX208" fmla="*/ 4448 w 10000"/>
                  <a:gd name="connsiteY208" fmla="*/ 9075 h 10000"/>
                  <a:gd name="connsiteX209" fmla="*/ 4440 w 10000"/>
                  <a:gd name="connsiteY209" fmla="*/ 9075 h 10000"/>
                  <a:gd name="connsiteX210" fmla="*/ 4432 w 10000"/>
                  <a:gd name="connsiteY210" fmla="*/ 9080 h 10000"/>
                  <a:gd name="connsiteX211" fmla="*/ 4418 w 10000"/>
                  <a:gd name="connsiteY211" fmla="*/ 9093 h 10000"/>
                  <a:gd name="connsiteX212" fmla="*/ 4398 w 10000"/>
                  <a:gd name="connsiteY212" fmla="*/ 9116 h 10000"/>
                  <a:gd name="connsiteX213" fmla="*/ 4390 w 10000"/>
                  <a:gd name="connsiteY213" fmla="*/ 9120 h 10000"/>
                  <a:gd name="connsiteX214" fmla="*/ 4382 w 10000"/>
                  <a:gd name="connsiteY214" fmla="*/ 9129 h 10000"/>
                  <a:gd name="connsiteX215" fmla="*/ 4382 w 10000"/>
                  <a:gd name="connsiteY215" fmla="*/ 9134 h 10000"/>
                  <a:gd name="connsiteX216" fmla="*/ 4385 w 10000"/>
                  <a:gd name="connsiteY216" fmla="*/ 9143 h 10000"/>
                  <a:gd name="connsiteX217" fmla="*/ 4398 w 10000"/>
                  <a:gd name="connsiteY217" fmla="*/ 9134 h 10000"/>
                  <a:gd name="connsiteX218" fmla="*/ 4418 w 10000"/>
                  <a:gd name="connsiteY218" fmla="*/ 9161 h 10000"/>
                  <a:gd name="connsiteX219" fmla="*/ 4423 w 10000"/>
                  <a:gd name="connsiteY219" fmla="*/ 9170 h 10000"/>
                  <a:gd name="connsiteX220" fmla="*/ 4426 w 10000"/>
                  <a:gd name="connsiteY220" fmla="*/ 9175 h 10000"/>
                  <a:gd name="connsiteX221" fmla="*/ 4432 w 10000"/>
                  <a:gd name="connsiteY221" fmla="*/ 9211 h 10000"/>
                  <a:gd name="connsiteX222" fmla="*/ 4426 w 10000"/>
                  <a:gd name="connsiteY222" fmla="*/ 9224 h 10000"/>
                  <a:gd name="connsiteX223" fmla="*/ 4418 w 10000"/>
                  <a:gd name="connsiteY223" fmla="*/ 9247 h 10000"/>
                  <a:gd name="connsiteX224" fmla="*/ 4409 w 10000"/>
                  <a:gd name="connsiteY224" fmla="*/ 9238 h 10000"/>
                  <a:gd name="connsiteX225" fmla="*/ 4398 w 10000"/>
                  <a:gd name="connsiteY225" fmla="*/ 9220 h 10000"/>
                  <a:gd name="connsiteX226" fmla="*/ 4393 w 10000"/>
                  <a:gd name="connsiteY226" fmla="*/ 9211 h 10000"/>
                  <a:gd name="connsiteX227" fmla="*/ 4390 w 10000"/>
                  <a:gd name="connsiteY227" fmla="*/ 9211 h 10000"/>
                  <a:gd name="connsiteX228" fmla="*/ 4385 w 10000"/>
                  <a:gd name="connsiteY228" fmla="*/ 9220 h 10000"/>
                  <a:gd name="connsiteX229" fmla="*/ 4385 w 10000"/>
                  <a:gd name="connsiteY229" fmla="*/ 9238 h 10000"/>
                  <a:gd name="connsiteX230" fmla="*/ 4382 w 10000"/>
                  <a:gd name="connsiteY230" fmla="*/ 9260 h 10000"/>
                  <a:gd name="connsiteX231" fmla="*/ 4360 w 10000"/>
                  <a:gd name="connsiteY231" fmla="*/ 9278 h 10000"/>
                  <a:gd name="connsiteX232" fmla="*/ 4360 w 10000"/>
                  <a:gd name="connsiteY232" fmla="*/ 9292 h 10000"/>
                  <a:gd name="connsiteX233" fmla="*/ 4363 w 10000"/>
                  <a:gd name="connsiteY233" fmla="*/ 9305 h 10000"/>
                  <a:gd name="connsiteX234" fmla="*/ 4385 w 10000"/>
                  <a:gd name="connsiteY234" fmla="*/ 9314 h 10000"/>
                  <a:gd name="connsiteX235" fmla="*/ 4393 w 10000"/>
                  <a:gd name="connsiteY235" fmla="*/ 9319 h 10000"/>
                  <a:gd name="connsiteX236" fmla="*/ 4398 w 10000"/>
                  <a:gd name="connsiteY236" fmla="*/ 9319 h 10000"/>
                  <a:gd name="connsiteX237" fmla="*/ 4401 w 10000"/>
                  <a:gd name="connsiteY237" fmla="*/ 9314 h 10000"/>
                  <a:gd name="connsiteX238" fmla="*/ 4409 w 10000"/>
                  <a:gd name="connsiteY238" fmla="*/ 9278 h 10000"/>
                  <a:gd name="connsiteX239" fmla="*/ 4418 w 10000"/>
                  <a:gd name="connsiteY239" fmla="*/ 9287 h 10000"/>
                  <a:gd name="connsiteX240" fmla="*/ 4426 w 10000"/>
                  <a:gd name="connsiteY240" fmla="*/ 9292 h 10000"/>
                  <a:gd name="connsiteX241" fmla="*/ 4426 w 10000"/>
                  <a:gd name="connsiteY241" fmla="*/ 9301 h 10000"/>
                  <a:gd name="connsiteX242" fmla="*/ 4426 w 10000"/>
                  <a:gd name="connsiteY242" fmla="*/ 9314 h 10000"/>
                  <a:gd name="connsiteX243" fmla="*/ 4418 w 10000"/>
                  <a:gd name="connsiteY243" fmla="*/ 9332 h 10000"/>
                  <a:gd name="connsiteX244" fmla="*/ 4415 w 10000"/>
                  <a:gd name="connsiteY244" fmla="*/ 9341 h 10000"/>
                  <a:gd name="connsiteX245" fmla="*/ 4418 w 10000"/>
                  <a:gd name="connsiteY245" fmla="*/ 9350 h 10000"/>
                  <a:gd name="connsiteX246" fmla="*/ 4415 w 10000"/>
                  <a:gd name="connsiteY246" fmla="*/ 9364 h 10000"/>
                  <a:gd name="connsiteX247" fmla="*/ 4418 w 10000"/>
                  <a:gd name="connsiteY247" fmla="*/ 9409 h 10000"/>
                  <a:gd name="connsiteX248" fmla="*/ 4418 w 10000"/>
                  <a:gd name="connsiteY248" fmla="*/ 9423 h 10000"/>
                  <a:gd name="connsiteX249" fmla="*/ 4415 w 10000"/>
                  <a:gd name="connsiteY249" fmla="*/ 9432 h 10000"/>
                  <a:gd name="connsiteX250" fmla="*/ 4398 w 10000"/>
                  <a:gd name="connsiteY250" fmla="*/ 9423 h 10000"/>
                  <a:gd name="connsiteX251" fmla="*/ 4390 w 10000"/>
                  <a:gd name="connsiteY251" fmla="*/ 9436 h 10000"/>
                  <a:gd name="connsiteX252" fmla="*/ 4385 w 10000"/>
                  <a:gd name="connsiteY252" fmla="*/ 9445 h 10000"/>
                  <a:gd name="connsiteX253" fmla="*/ 4376 w 10000"/>
                  <a:gd name="connsiteY253" fmla="*/ 9459 h 10000"/>
                  <a:gd name="connsiteX254" fmla="*/ 4354 w 10000"/>
                  <a:gd name="connsiteY254" fmla="*/ 9450 h 10000"/>
                  <a:gd name="connsiteX255" fmla="*/ 4352 w 10000"/>
                  <a:gd name="connsiteY255" fmla="*/ 9445 h 10000"/>
                  <a:gd name="connsiteX256" fmla="*/ 4354 w 10000"/>
                  <a:gd name="connsiteY256" fmla="*/ 9432 h 10000"/>
                  <a:gd name="connsiteX257" fmla="*/ 4368 w 10000"/>
                  <a:gd name="connsiteY257" fmla="*/ 9432 h 10000"/>
                  <a:gd name="connsiteX258" fmla="*/ 4371 w 10000"/>
                  <a:gd name="connsiteY258" fmla="*/ 9423 h 10000"/>
                  <a:gd name="connsiteX259" fmla="*/ 4371 w 10000"/>
                  <a:gd name="connsiteY259" fmla="*/ 9405 h 10000"/>
                  <a:gd name="connsiteX260" fmla="*/ 4368 w 10000"/>
                  <a:gd name="connsiteY260" fmla="*/ 9391 h 10000"/>
                  <a:gd name="connsiteX261" fmla="*/ 4363 w 10000"/>
                  <a:gd name="connsiteY261" fmla="*/ 9391 h 10000"/>
                  <a:gd name="connsiteX262" fmla="*/ 4354 w 10000"/>
                  <a:gd name="connsiteY262" fmla="*/ 9409 h 10000"/>
                  <a:gd name="connsiteX263" fmla="*/ 4335 w 10000"/>
                  <a:gd name="connsiteY263" fmla="*/ 9436 h 10000"/>
                  <a:gd name="connsiteX264" fmla="*/ 4327 w 10000"/>
                  <a:gd name="connsiteY264" fmla="*/ 9445 h 10000"/>
                  <a:gd name="connsiteX265" fmla="*/ 4313 w 10000"/>
                  <a:gd name="connsiteY265" fmla="*/ 9445 h 10000"/>
                  <a:gd name="connsiteX266" fmla="*/ 4305 w 10000"/>
                  <a:gd name="connsiteY266" fmla="*/ 9436 h 10000"/>
                  <a:gd name="connsiteX267" fmla="*/ 4296 w 10000"/>
                  <a:gd name="connsiteY267" fmla="*/ 9409 h 10000"/>
                  <a:gd name="connsiteX268" fmla="*/ 4302 w 10000"/>
                  <a:gd name="connsiteY268" fmla="*/ 9396 h 10000"/>
                  <a:gd name="connsiteX269" fmla="*/ 4302 w 10000"/>
                  <a:gd name="connsiteY269" fmla="*/ 9378 h 10000"/>
                  <a:gd name="connsiteX270" fmla="*/ 4302 w 10000"/>
                  <a:gd name="connsiteY270" fmla="*/ 9355 h 10000"/>
                  <a:gd name="connsiteX271" fmla="*/ 4296 w 10000"/>
                  <a:gd name="connsiteY271" fmla="*/ 9355 h 10000"/>
                  <a:gd name="connsiteX272" fmla="*/ 4294 w 10000"/>
                  <a:gd name="connsiteY272" fmla="*/ 9364 h 10000"/>
                  <a:gd name="connsiteX273" fmla="*/ 4288 w 10000"/>
                  <a:gd name="connsiteY273" fmla="*/ 9369 h 10000"/>
                  <a:gd name="connsiteX274" fmla="*/ 4288 w 10000"/>
                  <a:gd name="connsiteY274" fmla="*/ 9378 h 10000"/>
                  <a:gd name="connsiteX275" fmla="*/ 4288 w 10000"/>
                  <a:gd name="connsiteY275" fmla="*/ 9391 h 10000"/>
                  <a:gd name="connsiteX276" fmla="*/ 4285 w 10000"/>
                  <a:gd name="connsiteY276" fmla="*/ 9405 h 10000"/>
                  <a:gd name="connsiteX277" fmla="*/ 4274 w 10000"/>
                  <a:gd name="connsiteY277" fmla="*/ 9405 h 10000"/>
                  <a:gd name="connsiteX278" fmla="*/ 4272 w 10000"/>
                  <a:gd name="connsiteY278" fmla="*/ 9396 h 10000"/>
                  <a:gd name="connsiteX279" fmla="*/ 4266 w 10000"/>
                  <a:gd name="connsiteY279" fmla="*/ 9396 h 10000"/>
                  <a:gd name="connsiteX280" fmla="*/ 4263 w 10000"/>
                  <a:gd name="connsiteY280" fmla="*/ 9409 h 10000"/>
                  <a:gd name="connsiteX281" fmla="*/ 4263 w 10000"/>
                  <a:gd name="connsiteY281" fmla="*/ 9423 h 10000"/>
                  <a:gd name="connsiteX282" fmla="*/ 4266 w 10000"/>
                  <a:gd name="connsiteY282" fmla="*/ 9436 h 10000"/>
                  <a:gd name="connsiteX283" fmla="*/ 4258 w 10000"/>
                  <a:gd name="connsiteY283" fmla="*/ 9477 h 10000"/>
                  <a:gd name="connsiteX284" fmla="*/ 4263 w 10000"/>
                  <a:gd name="connsiteY284" fmla="*/ 9504 h 10000"/>
                  <a:gd name="connsiteX285" fmla="*/ 4263 w 10000"/>
                  <a:gd name="connsiteY285" fmla="*/ 9522 h 10000"/>
                  <a:gd name="connsiteX286" fmla="*/ 4249 w 10000"/>
                  <a:gd name="connsiteY286" fmla="*/ 9535 h 10000"/>
                  <a:gd name="connsiteX287" fmla="*/ 4247 w 10000"/>
                  <a:gd name="connsiteY287" fmla="*/ 9549 h 10000"/>
                  <a:gd name="connsiteX288" fmla="*/ 4249 w 10000"/>
                  <a:gd name="connsiteY288" fmla="*/ 9576 h 10000"/>
                  <a:gd name="connsiteX289" fmla="*/ 4249 w 10000"/>
                  <a:gd name="connsiteY289" fmla="*/ 9581 h 10000"/>
                  <a:gd name="connsiteX290" fmla="*/ 4238 w 10000"/>
                  <a:gd name="connsiteY290" fmla="*/ 9581 h 10000"/>
                  <a:gd name="connsiteX291" fmla="*/ 4233 w 10000"/>
                  <a:gd name="connsiteY291" fmla="*/ 9576 h 10000"/>
                  <a:gd name="connsiteX292" fmla="*/ 4216 w 10000"/>
                  <a:gd name="connsiteY292" fmla="*/ 9535 h 10000"/>
                  <a:gd name="connsiteX293" fmla="*/ 4214 w 10000"/>
                  <a:gd name="connsiteY293" fmla="*/ 9549 h 10000"/>
                  <a:gd name="connsiteX294" fmla="*/ 4197 w 10000"/>
                  <a:gd name="connsiteY294" fmla="*/ 9553 h 10000"/>
                  <a:gd name="connsiteX295" fmla="*/ 4178 w 10000"/>
                  <a:gd name="connsiteY295" fmla="*/ 9553 h 10000"/>
                  <a:gd name="connsiteX296" fmla="*/ 4175 w 10000"/>
                  <a:gd name="connsiteY296" fmla="*/ 9562 h 10000"/>
                  <a:gd name="connsiteX297" fmla="*/ 4175 w 10000"/>
                  <a:gd name="connsiteY297" fmla="*/ 9567 h 10000"/>
                  <a:gd name="connsiteX298" fmla="*/ 4183 w 10000"/>
                  <a:gd name="connsiteY298" fmla="*/ 9581 h 10000"/>
                  <a:gd name="connsiteX299" fmla="*/ 4192 w 10000"/>
                  <a:gd name="connsiteY299" fmla="*/ 9594 h 10000"/>
                  <a:gd name="connsiteX300" fmla="*/ 4192 w 10000"/>
                  <a:gd name="connsiteY300" fmla="*/ 9603 h 10000"/>
                  <a:gd name="connsiteX301" fmla="*/ 4186 w 10000"/>
                  <a:gd name="connsiteY301" fmla="*/ 9608 h 10000"/>
                  <a:gd name="connsiteX302" fmla="*/ 4178 w 10000"/>
                  <a:gd name="connsiteY302" fmla="*/ 9608 h 10000"/>
                  <a:gd name="connsiteX303" fmla="*/ 4153 w 10000"/>
                  <a:gd name="connsiteY303" fmla="*/ 9576 h 10000"/>
                  <a:gd name="connsiteX304" fmla="*/ 4142 w 10000"/>
                  <a:gd name="connsiteY304" fmla="*/ 9576 h 10000"/>
                  <a:gd name="connsiteX305" fmla="*/ 4134 w 10000"/>
                  <a:gd name="connsiteY305" fmla="*/ 9581 h 10000"/>
                  <a:gd name="connsiteX306" fmla="*/ 4120 w 10000"/>
                  <a:gd name="connsiteY306" fmla="*/ 9590 h 10000"/>
                  <a:gd name="connsiteX307" fmla="*/ 4111 w 10000"/>
                  <a:gd name="connsiteY307" fmla="*/ 9608 h 10000"/>
                  <a:gd name="connsiteX308" fmla="*/ 4089 w 10000"/>
                  <a:gd name="connsiteY308" fmla="*/ 9617 h 10000"/>
                  <a:gd name="connsiteX309" fmla="*/ 4073 w 10000"/>
                  <a:gd name="connsiteY309" fmla="*/ 9617 h 10000"/>
                  <a:gd name="connsiteX310" fmla="*/ 4054 w 10000"/>
                  <a:gd name="connsiteY310" fmla="*/ 9608 h 10000"/>
                  <a:gd name="connsiteX311" fmla="*/ 4040 w 10000"/>
                  <a:gd name="connsiteY311" fmla="*/ 9608 h 10000"/>
                  <a:gd name="connsiteX312" fmla="*/ 4029 w 10000"/>
                  <a:gd name="connsiteY312" fmla="*/ 9603 h 10000"/>
                  <a:gd name="connsiteX313" fmla="*/ 4015 w 10000"/>
                  <a:gd name="connsiteY313" fmla="*/ 9594 h 10000"/>
                  <a:gd name="connsiteX314" fmla="*/ 3998 w 10000"/>
                  <a:gd name="connsiteY314" fmla="*/ 9590 h 10000"/>
                  <a:gd name="connsiteX315" fmla="*/ 3982 w 10000"/>
                  <a:gd name="connsiteY315" fmla="*/ 9576 h 10000"/>
                  <a:gd name="connsiteX316" fmla="*/ 3974 w 10000"/>
                  <a:gd name="connsiteY316" fmla="*/ 9567 h 10000"/>
                  <a:gd name="connsiteX317" fmla="*/ 3957 w 10000"/>
                  <a:gd name="connsiteY317" fmla="*/ 9562 h 10000"/>
                  <a:gd name="connsiteX318" fmla="*/ 3949 w 10000"/>
                  <a:gd name="connsiteY318" fmla="*/ 9553 h 10000"/>
                  <a:gd name="connsiteX319" fmla="*/ 3943 w 10000"/>
                  <a:gd name="connsiteY319" fmla="*/ 9553 h 10000"/>
                  <a:gd name="connsiteX320" fmla="*/ 3932 w 10000"/>
                  <a:gd name="connsiteY320" fmla="*/ 9540 h 10000"/>
                  <a:gd name="connsiteX321" fmla="*/ 3927 w 10000"/>
                  <a:gd name="connsiteY321" fmla="*/ 9540 h 10000"/>
                  <a:gd name="connsiteX322" fmla="*/ 3918 w 10000"/>
                  <a:gd name="connsiteY322" fmla="*/ 9540 h 10000"/>
                  <a:gd name="connsiteX323" fmla="*/ 3916 w 10000"/>
                  <a:gd name="connsiteY323" fmla="*/ 9562 h 10000"/>
                  <a:gd name="connsiteX324" fmla="*/ 3902 w 10000"/>
                  <a:gd name="connsiteY324" fmla="*/ 9576 h 10000"/>
                  <a:gd name="connsiteX325" fmla="*/ 3888 w 10000"/>
                  <a:gd name="connsiteY325" fmla="*/ 9567 h 10000"/>
                  <a:gd name="connsiteX326" fmla="*/ 3877 w 10000"/>
                  <a:gd name="connsiteY326" fmla="*/ 9567 h 10000"/>
                  <a:gd name="connsiteX327" fmla="*/ 3863 w 10000"/>
                  <a:gd name="connsiteY327" fmla="*/ 9562 h 10000"/>
                  <a:gd name="connsiteX328" fmla="*/ 3860 w 10000"/>
                  <a:gd name="connsiteY328" fmla="*/ 9549 h 10000"/>
                  <a:gd name="connsiteX329" fmla="*/ 3852 w 10000"/>
                  <a:gd name="connsiteY329" fmla="*/ 9535 h 10000"/>
                  <a:gd name="connsiteX330" fmla="*/ 3838 w 10000"/>
                  <a:gd name="connsiteY330" fmla="*/ 9513 h 10000"/>
                  <a:gd name="connsiteX331" fmla="*/ 3830 w 10000"/>
                  <a:gd name="connsiteY331" fmla="*/ 9504 h 10000"/>
                  <a:gd name="connsiteX332" fmla="*/ 3827 w 10000"/>
                  <a:gd name="connsiteY332" fmla="*/ 9504 h 10000"/>
                  <a:gd name="connsiteX333" fmla="*/ 3822 w 10000"/>
                  <a:gd name="connsiteY333" fmla="*/ 9522 h 10000"/>
                  <a:gd name="connsiteX334" fmla="*/ 3819 w 10000"/>
                  <a:gd name="connsiteY334" fmla="*/ 9526 h 10000"/>
                  <a:gd name="connsiteX335" fmla="*/ 3805 w 10000"/>
                  <a:gd name="connsiteY335" fmla="*/ 9535 h 10000"/>
                  <a:gd name="connsiteX336" fmla="*/ 3800 w 10000"/>
                  <a:gd name="connsiteY336" fmla="*/ 9504 h 10000"/>
                  <a:gd name="connsiteX337" fmla="*/ 3805 w 10000"/>
                  <a:gd name="connsiteY337" fmla="*/ 9499 h 10000"/>
                  <a:gd name="connsiteX338" fmla="*/ 3797 w 10000"/>
                  <a:gd name="connsiteY338" fmla="*/ 9463 h 10000"/>
                  <a:gd name="connsiteX339" fmla="*/ 3783 w 10000"/>
                  <a:gd name="connsiteY339" fmla="*/ 9459 h 10000"/>
                  <a:gd name="connsiteX340" fmla="*/ 3772 w 10000"/>
                  <a:gd name="connsiteY340" fmla="*/ 9450 h 10000"/>
                  <a:gd name="connsiteX341" fmla="*/ 3758 w 10000"/>
                  <a:gd name="connsiteY341" fmla="*/ 9450 h 10000"/>
                  <a:gd name="connsiteX342" fmla="*/ 3742 w 10000"/>
                  <a:gd name="connsiteY342" fmla="*/ 9450 h 10000"/>
                  <a:gd name="connsiteX343" fmla="*/ 3725 w 10000"/>
                  <a:gd name="connsiteY343" fmla="*/ 9450 h 10000"/>
                  <a:gd name="connsiteX344" fmla="*/ 3717 w 10000"/>
                  <a:gd name="connsiteY344" fmla="*/ 9450 h 10000"/>
                  <a:gd name="connsiteX345" fmla="*/ 3709 w 10000"/>
                  <a:gd name="connsiteY345" fmla="*/ 9445 h 10000"/>
                  <a:gd name="connsiteX346" fmla="*/ 3695 w 10000"/>
                  <a:gd name="connsiteY346" fmla="*/ 9445 h 10000"/>
                  <a:gd name="connsiteX347" fmla="*/ 3692 w 10000"/>
                  <a:gd name="connsiteY347" fmla="*/ 9445 h 10000"/>
                  <a:gd name="connsiteX348" fmla="*/ 3684 w 10000"/>
                  <a:gd name="connsiteY348" fmla="*/ 9436 h 10000"/>
                  <a:gd name="connsiteX349" fmla="*/ 3687 w 10000"/>
                  <a:gd name="connsiteY349" fmla="*/ 9418 h 10000"/>
                  <a:gd name="connsiteX350" fmla="*/ 3692 w 10000"/>
                  <a:gd name="connsiteY350" fmla="*/ 9409 h 10000"/>
                  <a:gd name="connsiteX351" fmla="*/ 3695 w 10000"/>
                  <a:gd name="connsiteY351" fmla="*/ 9405 h 10000"/>
                  <a:gd name="connsiteX352" fmla="*/ 3711 w 10000"/>
                  <a:gd name="connsiteY352" fmla="*/ 9396 h 10000"/>
                  <a:gd name="connsiteX353" fmla="*/ 3717 w 10000"/>
                  <a:gd name="connsiteY353" fmla="*/ 9396 h 10000"/>
                  <a:gd name="connsiteX354" fmla="*/ 3722 w 10000"/>
                  <a:gd name="connsiteY354" fmla="*/ 9396 h 10000"/>
                  <a:gd name="connsiteX355" fmla="*/ 3733 w 10000"/>
                  <a:gd name="connsiteY355" fmla="*/ 9391 h 10000"/>
                  <a:gd name="connsiteX356" fmla="*/ 3742 w 10000"/>
                  <a:gd name="connsiteY356" fmla="*/ 9378 h 10000"/>
                  <a:gd name="connsiteX357" fmla="*/ 3747 w 10000"/>
                  <a:gd name="connsiteY357" fmla="*/ 9369 h 10000"/>
                  <a:gd name="connsiteX358" fmla="*/ 3750 w 10000"/>
                  <a:gd name="connsiteY358" fmla="*/ 9355 h 10000"/>
                  <a:gd name="connsiteX359" fmla="*/ 3750 w 10000"/>
                  <a:gd name="connsiteY359" fmla="*/ 9350 h 10000"/>
                  <a:gd name="connsiteX360" fmla="*/ 3747 w 10000"/>
                  <a:gd name="connsiteY360" fmla="*/ 9328 h 10000"/>
                  <a:gd name="connsiteX361" fmla="*/ 3747 w 10000"/>
                  <a:gd name="connsiteY361" fmla="*/ 9314 h 10000"/>
                  <a:gd name="connsiteX362" fmla="*/ 3750 w 10000"/>
                  <a:gd name="connsiteY362" fmla="*/ 9305 h 10000"/>
                  <a:gd name="connsiteX363" fmla="*/ 3756 w 10000"/>
                  <a:gd name="connsiteY363" fmla="*/ 9305 h 10000"/>
                  <a:gd name="connsiteX364" fmla="*/ 3767 w 10000"/>
                  <a:gd name="connsiteY364" fmla="*/ 9301 h 10000"/>
                  <a:gd name="connsiteX365" fmla="*/ 3772 w 10000"/>
                  <a:gd name="connsiteY365" fmla="*/ 9287 h 10000"/>
                  <a:gd name="connsiteX366" fmla="*/ 3775 w 10000"/>
                  <a:gd name="connsiteY366" fmla="*/ 9265 h 10000"/>
                  <a:gd name="connsiteX367" fmla="*/ 3775 w 10000"/>
                  <a:gd name="connsiteY367" fmla="*/ 9238 h 10000"/>
                  <a:gd name="connsiteX368" fmla="*/ 3772 w 10000"/>
                  <a:gd name="connsiteY368" fmla="*/ 9211 h 10000"/>
                  <a:gd name="connsiteX369" fmla="*/ 3772 w 10000"/>
                  <a:gd name="connsiteY369" fmla="*/ 9197 h 10000"/>
                  <a:gd name="connsiteX370" fmla="*/ 3775 w 10000"/>
                  <a:gd name="connsiteY370" fmla="*/ 9170 h 10000"/>
                  <a:gd name="connsiteX371" fmla="*/ 3775 w 10000"/>
                  <a:gd name="connsiteY371" fmla="*/ 9147 h 10000"/>
                  <a:gd name="connsiteX372" fmla="*/ 3775 w 10000"/>
                  <a:gd name="connsiteY372" fmla="*/ 9129 h 10000"/>
                  <a:gd name="connsiteX373" fmla="*/ 3775 w 10000"/>
                  <a:gd name="connsiteY373" fmla="*/ 9116 h 10000"/>
                  <a:gd name="connsiteX374" fmla="*/ 3789 w 10000"/>
                  <a:gd name="connsiteY374" fmla="*/ 9107 h 10000"/>
                  <a:gd name="connsiteX375" fmla="*/ 3789 w 10000"/>
                  <a:gd name="connsiteY375" fmla="*/ 9089 h 10000"/>
                  <a:gd name="connsiteX376" fmla="*/ 3783 w 10000"/>
                  <a:gd name="connsiteY376" fmla="*/ 9035 h 10000"/>
                  <a:gd name="connsiteX377" fmla="*/ 3783 w 10000"/>
                  <a:gd name="connsiteY377" fmla="*/ 9017 h 10000"/>
                  <a:gd name="connsiteX378" fmla="*/ 3791 w 10000"/>
                  <a:gd name="connsiteY378" fmla="*/ 8999 h 10000"/>
                  <a:gd name="connsiteX379" fmla="*/ 3797 w 10000"/>
                  <a:gd name="connsiteY379" fmla="*/ 8990 h 10000"/>
                  <a:gd name="connsiteX380" fmla="*/ 3808 w 10000"/>
                  <a:gd name="connsiteY380" fmla="*/ 8963 h 10000"/>
                  <a:gd name="connsiteX381" fmla="*/ 3813 w 10000"/>
                  <a:gd name="connsiteY381" fmla="*/ 8931 h 10000"/>
                  <a:gd name="connsiteX382" fmla="*/ 3813 w 10000"/>
                  <a:gd name="connsiteY382" fmla="*/ 8917 h 10000"/>
                  <a:gd name="connsiteX383" fmla="*/ 3808 w 10000"/>
                  <a:gd name="connsiteY383" fmla="*/ 8908 h 10000"/>
                  <a:gd name="connsiteX384" fmla="*/ 3813 w 10000"/>
                  <a:gd name="connsiteY384" fmla="*/ 8904 h 10000"/>
                  <a:gd name="connsiteX385" fmla="*/ 3813 w 10000"/>
                  <a:gd name="connsiteY385" fmla="*/ 8890 h 10000"/>
                  <a:gd name="connsiteX386" fmla="*/ 3808 w 10000"/>
                  <a:gd name="connsiteY386" fmla="*/ 8877 h 10000"/>
                  <a:gd name="connsiteX387" fmla="*/ 3808 w 10000"/>
                  <a:gd name="connsiteY387" fmla="*/ 8854 h 10000"/>
                  <a:gd name="connsiteX388" fmla="*/ 3808 w 10000"/>
                  <a:gd name="connsiteY388" fmla="*/ 8841 h 10000"/>
                  <a:gd name="connsiteX389" fmla="*/ 3808 w 10000"/>
                  <a:gd name="connsiteY389" fmla="*/ 8827 h 10000"/>
                  <a:gd name="connsiteX390" fmla="*/ 3808 w 10000"/>
                  <a:gd name="connsiteY390" fmla="*/ 8818 h 10000"/>
                  <a:gd name="connsiteX391" fmla="*/ 3808 w 10000"/>
                  <a:gd name="connsiteY391" fmla="*/ 8814 h 10000"/>
                  <a:gd name="connsiteX392" fmla="*/ 3808 w 10000"/>
                  <a:gd name="connsiteY392" fmla="*/ 8805 h 10000"/>
                  <a:gd name="connsiteX393" fmla="*/ 3808 w 10000"/>
                  <a:gd name="connsiteY393" fmla="*/ 8787 h 10000"/>
                  <a:gd name="connsiteX394" fmla="*/ 3808 w 10000"/>
                  <a:gd name="connsiteY394" fmla="*/ 8764 h 10000"/>
                  <a:gd name="connsiteX395" fmla="*/ 3808 w 10000"/>
                  <a:gd name="connsiteY395" fmla="*/ 8746 h 10000"/>
                  <a:gd name="connsiteX396" fmla="*/ 3805 w 10000"/>
                  <a:gd name="connsiteY396" fmla="*/ 8733 h 10000"/>
                  <a:gd name="connsiteX397" fmla="*/ 3805 w 10000"/>
                  <a:gd name="connsiteY397" fmla="*/ 8724 h 10000"/>
                  <a:gd name="connsiteX398" fmla="*/ 3808 w 10000"/>
                  <a:gd name="connsiteY398" fmla="*/ 8719 h 10000"/>
                  <a:gd name="connsiteX399" fmla="*/ 3813 w 10000"/>
                  <a:gd name="connsiteY399" fmla="*/ 8710 h 10000"/>
                  <a:gd name="connsiteX400" fmla="*/ 3819 w 10000"/>
                  <a:gd name="connsiteY400" fmla="*/ 8687 h 10000"/>
                  <a:gd name="connsiteX401" fmla="*/ 3822 w 10000"/>
                  <a:gd name="connsiteY401" fmla="*/ 8674 h 10000"/>
                  <a:gd name="connsiteX402" fmla="*/ 3822 w 10000"/>
                  <a:gd name="connsiteY402" fmla="*/ 8647 h 10000"/>
                  <a:gd name="connsiteX403" fmla="*/ 3827 w 10000"/>
                  <a:gd name="connsiteY403" fmla="*/ 8642 h 10000"/>
                  <a:gd name="connsiteX404" fmla="*/ 3827 w 10000"/>
                  <a:gd name="connsiteY404" fmla="*/ 8620 h 10000"/>
                  <a:gd name="connsiteX405" fmla="*/ 3836 w 10000"/>
                  <a:gd name="connsiteY405" fmla="*/ 8593 h 10000"/>
                  <a:gd name="connsiteX406" fmla="*/ 3838 w 10000"/>
                  <a:gd name="connsiteY406" fmla="*/ 8566 h 10000"/>
                  <a:gd name="connsiteX407" fmla="*/ 3838 w 10000"/>
                  <a:gd name="connsiteY407" fmla="*/ 8561 h 10000"/>
                  <a:gd name="connsiteX408" fmla="*/ 3844 w 10000"/>
                  <a:gd name="connsiteY408" fmla="*/ 8530 h 10000"/>
                  <a:gd name="connsiteX409" fmla="*/ 3844 w 10000"/>
                  <a:gd name="connsiteY409" fmla="*/ 8512 h 10000"/>
                  <a:gd name="connsiteX410" fmla="*/ 3844 w 10000"/>
                  <a:gd name="connsiteY410" fmla="*/ 8489 h 10000"/>
                  <a:gd name="connsiteX411" fmla="*/ 3838 w 10000"/>
                  <a:gd name="connsiteY411" fmla="*/ 8444 h 10000"/>
                  <a:gd name="connsiteX412" fmla="*/ 3838 w 10000"/>
                  <a:gd name="connsiteY412" fmla="*/ 8403 h 10000"/>
                  <a:gd name="connsiteX413" fmla="*/ 3838 w 10000"/>
                  <a:gd name="connsiteY413" fmla="*/ 8358 h 10000"/>
                  <a:gd name="connsiteX414" fmla="*/ 3836 w 10000"/>
                  <a:gd name="connsiteY414" fmla="*/ 8331 h 10000"/>
                  <a:gd name="connsiteX415" fmla="*/ 3838 w 10000"/>
                  <a:gd name="connsiteY415" fmla="*/ 8286 h 10000"/>
                  <a:gd name="connsiteX416" fmla="*/ 3836 w 10000"/>
                  <a:gd name="connsiteY416" fmla="*/ 8245 h 10000"/>
                  <a:gd name="connsiteX417" fmla="*/ 3836 w 10000"/>
                  <a:gd name="connsiteY417" fmla="*/ 8209 h 10000"/>
                  <a:gd name="connsiteX418" fmla="*/ 3836 w 10000"/>
                  <a:gd name="connsiteY418" fmla="*/ 8155 h 10000"/>
                  <a:gd name="connsiteX419" fmla="*/ 3836 w 10000"/>
                  <a:gd name="connsiteY419" fmla="*/ 8128 h 10000"/>
                  <a:gd name="connsiteX420" fmla="*/ 3836 w 10000"/>
                  <a:gd name="connsiteY420" fmla="*/ 8092 h 10000"/>
                  <a:gd name="connsiteX421" fmla="*/ 3830 w 10000"/>
                  <a:gd name="connsiteY421" fmla="*/ 8056 h 10000"/>
                  <a:gd name="connsiteX422" fmla="*/ 3830 w 10000"/>
                  <a:gd name="connsiteY422" fmla="*/ 8029 h 10000"/>
                  <a:gd name="connsiteX423" fmla="*/ 3830 w 10000"/>
                  <a:gd name="connsiteY423" fmla="*/ 8011 h 10000"/>
                  <a:gd name="connsiteX424" fmla="*/ 3827 w 10000"/>
                  <a:gd name="connsiteY424" fmla="*/ 7988 h 10000"/>
                  <a:gd name="connsiteX425" fmla="*/ 3827 w 10000"/>
                  <a:gd name="connsiteY425" fmla="*/ 7961 h 10000"/>
                  <a:gd name="connsiteX426" fmla="*/ 3822 w 10000"/>
                  <a:gd name="connsiteY426" fmla="*/ 7943 h 10000"/>
                  <a:gd name="connsiteX427" fmla="*/ 3822 w 10000"/>
                  <a:gd name="connsiteY427" fmla="*/ 7934 h 10000"/>
                  <a:gd name="connsiteX428" fmla="*/ 3819 w 10000"/>
                  <a:gd name="connsiteY428" fmla="*/ 7934 h 10000"/>
                  <a:gd name="connsiteX429" fmla="*/ 3789 w 10000"/>
                  <a:gd name="connsiteY429" fmla="*/ 7934 h 10000"/>
                  <a:gd name="connsiteX430" fmla="*/ 3758 w 10000"/>
                  <a:gd name="connsiteY430" fmla="*/ 7934 h 10000"/>
                  <a:gd name="connsiteX431" fmla="*/ 3709 w 10000"/>
                  <a:gd name="connsiteY431" fmla="*/ 7934 h 10000"/>
                  <a:gd name="connsiteX432" fmla="*/ 3684 w 10000"/>
                  <a:gd name="connsiteY432" fmla="*/ 7934 h 10000"/>
                  <a:gd name="connsiteX433" fmla="*/ 3645 w 10000"/>
                  <a:gd name="connsiteY433" fmla="*/ 7943 h 10000"/>
                  <a:gd name="connsiteX434" fmla="*/ 3598 w 10000"/>
                  <a:gd name="connsiteY434" fmla="*/ 7943 h 10000"/>
                  <a:gd name="connsiteX435" fmla="*/ 3573 w 10000"/>
                  <a:gd name="connsiteY435" fmla="*/ 7948 h 10000"/>
                  <a:gd name="connsiteX436" fmla="*/ 3549 w 10000"/>
                  <a:gd name="connsiteY436" fmla="*/ 7943 h 10000"/>
                  <a:gd name="connsiteX437" fmla="*/ 3540 w 10000"/>
                  <a:gd name="connsiteY437" fmla="*/ 7934 h 10000"/>
                  <a:gd name="connsiteX438" fmla="*/ 3538 w 10000"/>
                  <a:gd name="connsiteY438" fmla="*/ 7934 h 10000"/>
                  <a:gd name="connsiteX439" fmla="*/ 3518 w 10000"/>
                  <a:gd name="connsiteY439" fmla="*/ 7961 h 10000"/>
                  <a:gd name="connsiteX440" fmla="*/ 3518 w 10000"/>
                  <a:gd name="connsiteY440" fmla="*/ 7975 h 10000"/>
                  <a:gd name="connsiteX441" fmla="*/ 3518 w 10000"/>
                  <a:gd name="connsiteY441" fmla="*/ 8002 h 10000"/>
                  <a:gd name="connsiteX442" fmla="*/ 3510 w 10000"/>
                  <a:gd name="connsiteY442" fmla="*/ 8011 h 10000"/>
                  <a:gd name="connsiteX443" fmla="*/ 3493 w 10000"/>
                  <a:gd name="connsiteY443" fmla="*/ 8024 h 10000"/>
                  <a:gd name="connsiteX444" fmla="*/ 3474 w 10000"/>
                  <a:gd name="connsiteY444" fmla="*/ 8029 h 10000"/>
                  <a:gd name="connsiteX445" fmla="*/ 3458 w 10000"/>
                  <a:gd name="connsiteY445" fmla="*/ 8042 h 10000"/>
                  <a:gd name="connsiteX446" fmla="*/ 3435 w 10000"/>
                  <a:gd name="connsiteY446" fmla="*/ 8065 h 10000"/>
                  <a:gd name="connsiteX447" fmla="*/ 3422 w 10000"/>
                  <a:gd name="connsiteY447" fmla="*/ 8074 h 10000"/>
                  <a:gd name="connsiteX448" fmla="*/ 3411 w 10000"/>
                  <a:gd name="connsiteY448" fmla="*/ 8088 h 10000"/>
                  <a:gd name="connsiteX449" fmla="*/ 3402 w 10000"/>
                  <a:gd name="connsiteY449" fmla="*/ 8092 h 10000"/>
                  <a:gd name="connsiteX450" fmla="*/ 3372 w 10000"/>
                  <a:gd name="connsiteY450" fmla="*/ 8119 h 10000"/>
                  <a:gd name="connsiteX451" fmla="*/ 3353 w 10000"/>
                  <a:gd name="connsiteY451" fmla="*/ 8133 h 10000"/>
                  <a:gd name="connsiteX452" fmla="*/ 3344 w 10000"/>
                  <a:gd name="connsiteY452" fmla="*/ 8142 h 10000"/>
                  <a:gd name="connsiteX453" fmla="*/ 3333 w 10000"/>
                  <a:gd name="connsiteY453" fmla="*/ 8160 h 10000"/>
                  <a:gd name="connsiteX454" fmla="*/ 3322 w 10000"/>
                  <a:gd name="connsiteY454" fmla="*/ 8196 h 10000"/>
                  <a:gd name="connsiteX455" fmla="*/ 3317 w 10000"/>
                  <a:gd name="connsiteY455" fmla="*/ 8209 h 10000"/>
                  <a:gd name="connsiteX456" fmla="*/ 3297 w 10000"/>
                  <a:gd name="connsiteY456" fmla="*/ 8245 h 10000"/>
                  <a:gd name="connsiteX457" fmla="*/ 3292 w 10000"/>
                  <a:gd name="connsiteY457" fmla="*/ 8250 h 10000"/>
                  <a:gd name="connsiteX458" fmla="*/ 3281 w 10000"/>
                  <a:gd name="connsiteY458" fmla="*/ 8272 h 10000"/>
                  <a:gd name="connsiteX459" fmla="*/ 3275 w 10000"/>
                  <a:gd name="connsiteY459" fmla="*/ 8277 h 10000"/>
                  <a:gd name="connsiteX460" fmla="*/ 3264 w 10000"/>
                  <a:gd name="connsiteY460" fmla="*/ 8313 h 10000"/>
                  <a:gd name="connsiteX461" fmla="*/ 3248 w 10000"/>
                  <a:gd name="connsiteY461" fmla="*/ 8327 h 10000"/>
                  <a:gd name="connsiteX462" fmla="*/ 3212 w 10000"/>
                  <a:gd name="connsiteY462" fmla="*/ 8340 h 10000"/>
                  <a:gd name="connsiteX463" fmla="*/ 3195 w 10000"/>
                  <a:gd name="connsiteY463" fmla="*/ 8345 h 10000"/>
                  <a:gd name="connsiteX464" fmla="*/ 3195 w 10000"/>
                  <a:gd name="connsiteY464" fmla="*/ 8354 h 10000"/>
                  <a:gd name="connsiteX465" fmla="*/ 3193 w 10000"/>
                  <a:gd name="connsiteY465" fmla="*/ 8358 h 10000"/>
                  <a:gd name="connsiteX466" fmla="*/ 3179 w 10000"/>
                  <a:gd name="connsiteY466" fmla="*/ 8367 h 10000"/>
                  <a:gd name="connsiteX467" fmla="*/ 3171 w 10000"/>
                  <a:gd name="connsiteY467" fmla="*/ 8381 h 10000"/>
                  <a:gd name="connsiteX468" fmla="*/ 3146 w 10000"/>
                  <a:gd name="connsiteY468" fmla="*/ 8408 h 10000"/>
                  <a:gd name="connsiteX469" fmla="*/ 3137 w 10000"/>
                  <a:gd name="connsiteY469" fmla="*/ 8417 h 10000"/>
                  <a:gd name="connsiteX470" fmla="*/ 3115 w 10000"/>
                  <a:gd name="connsiteY470" fmla="*/ 8430 h 10000"/>
                  <a:gd name="connsiteX471" fmla="*/ 3096 w 10000"/>
                  <a:gd name="connsiteY471" fmla="*/ 8417 h 10000"/>
                  <a:gd name="connsiteX472" fmla="*/ 3082 w 10000"/>
                  <a:gd name="connsiteY472" fmla="*/ 8403 h 10000"/>
                  <a:gd name="connsiteX473" fmla="*/ 3066 w 10000"/>
                  <a:gd name="connsiteY473" fmla="*/ 8381 h 10000"/>
                  <a:gd name="connsiteX474" fmla="*/ 3063 w 10000"/>
                  <a:gd name="connsiteY474" fmla="*/ 8372 h 10000"/>
                  <a:gd name="connsiteX475" fmla="*/ 3057 w 10000"/>
                  <a:gd name="connsiteY475" fmla="*/ 8358 h 10000"/>
                  <a:gd name="connsiteX476" fmla="*/ 3052 w 10000"/>
                  <a:gd name="connsiteY476" fmla="*/ 8345 h 10000"/>
                  <a:gd name="connsiteX477" fmla="*/ 3044 w 10000"/>
                  <a:gd name="connsiteY477" fmla="*/ 8327 h 10000"/>
                  <a:gd name="connsiteX478" fmla="*/ 3027 w 10000"/>
                  <a:gd name="connsiteY478" fmla="*/ 8304 h 10000"/>
                  <a:gd name="connsiteX479" fmla="*/ 3016 w 10000"/>
                  <a:gd name="connsiteY479" fmla="*/ 8304 h 10000"/>
                  <a:gd name="connsiteX480" fmla="*/ 3002 w 10000"/>
                  <a:gd name="connsiteY480" fmla="*/ 8304 h 10000"/>
                  <a:gd name="connsiteX481" fmla="*/ 2977 w 10000"/>
                  <a:gd name="connsiteY481" fmla="*/ 8304 h 10000"/>
                  <a:gd name="connsiteX482" fmla="*/ 2961 w 10000"/>
                  <a:gd name="connsiteY482" fmla="*/ 8300 h 10000"/>
                  <a:gd name="connsiteX483" fmla="*/ 2936 w 10000"/>
                  <a:gd name="connsiteY483" fmla="*/ 8300 h 10000"/>
                  <a:gd name="connsiteX484" fmla="*/ 2922 w 10000"/>
                  <a:gd name="connsiteY484" fmla="*/ 8313 h 10000"/>
                  <a:gd name="connsiteX485" fmla="*/ 2911 w 10000"/>
                  <a:gd name="connsiteY485" fmla="*/ 8313 h 10000"/>
                  <a:gd name="connsiteX486" fmla="*/ 2881 w 10000"/>
                  <a:gd name="connsiteY486" fmla="*/ 8304 h 10000"/>
                  <a:gd name="connsiteX487" fmla="*/ 2878 w 10000"/>
                  <a:gd name="connsiteY487" fmla="*/ 8304 h 10000"/>
                  <a:gd name="connsiteX488" fmla="*/ 2867 w 10000"/>
                  <a:gd name="connsiteY488" fmla="*/ 8313 h 10000"/>
                  <a:gd name="connsiteX489" fmla="*/ 2859 w 10000"/>
                  <a:gd name="connsiteY489" fmla="*/ 8318 h 10000"/>
                  <a:gd name="connsiteX490" fmla="*/ 2856 w 10000"/>
                  <a:gd name="connsiteY490" fmla="*/ 8327 h 10000"/>
                  <a:gd name="connsiteX491" fmla="*/ 2856 w 10000"/>
                  <a:gd name="connsiteY491" fmla="*/ 8331 h 10000"/>
                  <a:gd name="connsiteX492" fmla="*/ 2850 w 10000"/>
                  <a:gd name="connsiteY492" fmla="*/ 8340 h 10000"/>
                  <a:gd name="connsiteX493" fmla="*/ 2864 w 10000"/>
                  <a:gd name="connsiteY493" fmla="*/ 8345 h 10000"/>
                  <a:gd name="connsiteX494" fmla="*/ 2867 w 10000"/>
                  <a:gd name="connsiteY494" fmla="*/ 8354 h 10000"/>
                  <a:gd name="connsiteX495" fmla="*/ 2878 w 10000"/>
                  <a:gd name="connsiteY495" fmla="*/ 8367 h 10000"/>
                  <a:gd name="connsiteX496" fmla="*/ 2881 w 10000"/>
                  <a:gd name="connsiteY496" fmla="*/ 8385 h 10000"/>
                  <a:gd name="connsiteX497" fmla="*/ 2881 w 10000"/>
                  <a:gd name="connsiteY497" fmla="*/ 8403 h 10000"/>
                  <a:gd name="connsiteX498" fmla="*/ 2886 w 10000"/>
                  <a:gd name="connsiteY498" fmla="*/ 8417 h 10000"/>
                  <a:gd name="connsiteX499" fmla="*/ 2889 w 10000"/>
                  <a:gd name="connsiteY499" fmla="*/ 8430 h 10000"/>
                  <a:gd name="connsiteX500" fmla="*/ 2897 w 10000"/>
                  <a:gd name="connsiteY500" fmla="*/ 8444 h 10000"/>
                  <a:gd name="connsiteX501" fmla="*/ 2903 w 10000"/>
                  <a:gd name="connsiteY501" fmla="*/ 8462 h 10000"/>
                  <a:gd name="connsiteX502" fmla="*/ 2906 w 10000"/>
                  <a:gd name="connsiteY502" fmla="*/ 8484 h 10000"/>
                  <a:gd name="connsiteX503" fmla="*/ 2906 w 10000"/>
                  <a:gd name="connsiteY503" fmla="*/ 8512 h 10000"/>
                  <a:gd name="connsiteX504" fmla="*/ 2903 w 10000"/>
                  <a:gd name="connsiteY504" fmla="*/ 8539 h 10000"/>
                  <a:gd name="connsiteX505" fmla="*/ 2903 w 10000"/>
                  <a:gd name="connsiteY505" fmla="*/ 8561 h 10000"/>
                  <a:gd name="connsiteX506" fmla="*/ 2903 w 10000"/>
                  <a:gd name="connsiteY506" fmla="*/ 8575 h 10000"/>
                  <a:gd name="connsiteX507" fmla="*/ 2906 w 10000"/>
                  <a:gd name="connsiteY507" fmla="*/ 8588 h 10000"/>
                  <a:gd name="connsiteX508" fmla="*/ 2831 w 10000"/>
                  <a:gd name="connsiteY508" fmla="*/ 8683 h 10000"/>
                  <a:gd name="connsiteX509" fmla="*/ 2674 w 10000"/>
                  <a:gd name="connsiteY509" fmla="*/ 8791 h 10000"/>
                  <a:gd name="connsiteX510" fmla="*/ 2583 w 10000"/>
                  <a:gd name="connsiteY510" fmla="*/ 8805 h 10000"/>
                  <a:gd name="connsiteX511" fmla="*/ 2481 w 10000"/>
                  <a:gd name="connsiteY511" fmla="*/ 8751 h 10000"/>
                  <a:gd name="connsiteX512" fmla="*/ 2470 w 10000"/>
                  <a:gd name="connsiteY512" fmla="*/ 8751 h 10000"/>
                  <a:gd name="connsiteX513" fmla="*/ 2445 w 10000"/>
                  <a:gd name="connsiteY513" fmla="*/ 8778 h 10000"/>
                  <a:gd name="connsiteX514" fmla="*/ 2420 w 10000"/>
                  <a:gd name="connsiteY514" fmla="*/ 8800 h 10000"/>
                  <a:gd name="connsiteX515" fmla="*/ 2398 w 10000"/>
                  <a:gd name="connsiteY515" fmla="*/ 8800 h 10000"/>
                  <a:gd name="connsiteX516" fmla="*/ 2365 w 10000"/>
                  <a:gd name="connsiteY516" fmla="*/ 8845 h 10000"/>
                  <a:gd name="connsiteX517" fmla="*/ 2343 w 10000"/>
                  <a:gd name="connsiteY517" fmla="*/ 8859 h 10000"/>
                  <a:gd name="connsiteX518" fmla="*/ 2296 w 10000"/>
                  <a:gd name="connsiteY518" fmla="*/ 8890 h 10000"/>
                  <a:gd name="connsiteX519" fmla="*/ 2276 w 10000"/>
                  <a:gd name="connsiteY519" fmla="*/ 8904 h 10000"/>
                  <a:gd name="connsiteX520" fmla="*/ 2243 w 10000"/>
                  <a:gd name="connsiteY520" fmla="*/ 8922 h 10000"/>
                  <a:gd name="connsiteX521" fmla="*/ 2221 w 10000"/>
                  <a:gd name="connsiteY521" fmla="*/ 8931 h 10000"/>
                  <a:gd name="connsiteX522" fmla="*/ 2188 w 10000"/>
                  <a:gd name="connsiteY522" fmla="*/ 8949 h 10000"/>
                  <a:gd name="connsiteX523" fmla="*/ 2163 w 10000"/>
                  <a:gd name="connsiteY523" fmla="*/ 8963 h 10000"/>
                  <a:gd name="connsiteX524" fmla="*/ 2141 w 10000"/>
                  <a:gd name="connsiteY524" fmla="*/ 8985 h 10000"/>
                  <a:gd name="connsiteX525" fmla="*/ 2116 w 10000"/>
                  <a:gd name="connsiteY525" fmla="*/ 8990 h 10000"/>
                  <a:gd name="connsiteX526" fmla="*/ 2111 w 10000"/>
                  <a:gd name="connsiteY526" fmla="*/ 8999 h 10000"/>
                  <a:gd name="connsiteX527" fmla="*/ 2100 w 10000"/>
                  <a:gd name="connsiteY527" fmla="*/ 8999 h 10000"/>
                  <a:gd name="connsiteX528" fmla="*/ 2086 w 10000"/>
                  <a:gd name="connsiteY528" fmla="*/ 9003 h 10000"/>
                  <a:gd name="connsiteX529" fmla="*/ 2078 w 10000"/>
                  <a:gd name="connsiteY529" fmla="*/ 9012 h 10000"/>
                  <a:gd name="connsiteX530" fmla="*/ 2050 w 10000"/>
                  <a:gd name="connsiteY530" fmla="*/ 9026 h 10000"/>
                  <a:gd name="connsiteX531" fmla="*/ 2028 w 10000"/>
                  <a:gd name="connsiteY531" fmla="*/ 9048 h 10000"/>
                  <a:gd name="connsiteX532" fmla="*/ 2012 w 10000"/>
                  <a:gd name="connsiteY532" fmla="*/ 9062 h 10000"/>
                  <a:gd name="connsiteX533" fmla="*/ 1995 w 10000"/>
                  <a:gd name="connsiteY533" fmla="*/ 9075 h 10000"/>
                  <a:gd name="connsiteX534" fmla="*/ 1962 w 10000"/>
                  <a:gd name="connsiteY534" fmla="*/ 9080 h 10000"/>
                  <a:gd name="connsiteX535" fmla="*/ 1948 w 10000"/>
                  <a:gd name="connsiteY535" fmla="*/ 9048 h 10000"/>
                  <a:gd name="connsiteX536" fmla="*/ 1945 w 10000"/>
                  <a:gd name="connsiteY536" fmla="*/ 9039 h 10000"/>
                  <a:gd name="connsiteX537" fmla="*/ 1932 w 10000"/>
                  <a:gd name="connsiteY537" fmla="*/ 9003 h 10000"/>
                  <a:gd name="connsiteX538" fmla="*/ 1898 w 10000"/>
                  <a:gd name="connsiteY538" fmla="*/ 8935 h 10000"/>
                  <a:gd name="connsiteX539" fmla="*/ 1882 w 10000"/>
                  <a:gd name="connsiteY539" fmla="*/ 8895 h 10000"/>
                  <a:gd name="connsiteX540" fmla="*/ 1865 w 10000"/>
                  <a:gd name="connsiteY540" fmla="*/ 8845 h 10000"/>
                  <a:gd name="connsiteX541" fmla="*/ 1865 w 10000"/>
                  <a:gd name="connsiteY541" fmla="*/ 8832 h 10000"/>
                  <a:gd name="connsiteX542" fmla="*/ 1857 w 10000"/>
                  <a:gd name="connsiteY542" fmla="*/ 8827 h 10000"/>
                  <a:gd name="connsiteX543" fmla="*/ 1841 w 10000"/>
                  <a:gd name="connsiteY543" fmla="*/ 8773 h 10000"/>
                  <a:gd name="connsiteX544" fmla="*/ 1827 w 10000"/>
                  <a:gd name="connsiteY544" fmla="*/ 8733 h 10000"/>
                  <a:gd name="connsiteX545" fmla="*/ 1843 w 10000"/>
                  <a:gd name="connsiteY545" fmla="*/ 8710 h 10000"/>
                  <a:gd name="connsiteX546" fmla="*/ 1857 w 10000"/>
                  <a:gd name="connsiteY546" fmla="*/ 8687 h 10000"/>
                  <a:gd name="connsiteX547" fmla="*/ 1868 w 10000"/>
                  <a:gd name="connsiteY547" fmla="*/ 8669 h 10000"/>
                  <a:gd name="connsiteX548" fmla="*/ 1885 w 10000"/>
                  <a:gd name="connsiteY548" fmla="*/ 8647 h 10000"/>
                  <a:gd name="connsiteX549" fmla="*/ 1909 w 10000"/>
                  <a:gd name="connsiteY549" fmla="*/ 8606 h 10000"/>
                  <a:gd name="connsiteX550" fmla="*/ 1923 w 10000"/>
                  <a:gd name="connsiteY550" fmla="*/ 8588 h 10000"/>
                  <a:gd name="connsiteX551" fmla="*/ 1937 w 10000"/>
                  <a:gd name="connsiteY551" fmla="*/ 8561 h 10000"/>
                  <a:gd name="connsiteX552" fmla="*/ 1923 w 10000"/>
                  <a:gd name="connsiteY552" fmla="*/ 8530 h 10000"/>
                  <a:gd name="connsiteX553" fmla="*/ 1901 w 10000"/>
                  <a:gd name="connsiteY553" fmla="*/ 8462 h 10000"/>
                  <a:gd name="connsiteX554" fmla="*/ 1890 w 10000"/>
                  <a:gd name="connsiteY554" fmla="*/ 8430 h 10000"/>
                  <a:gd name="connsiteX555" fmla="*/ 1885 w 10000"/>
                  <a:gd name="connsiteY555" fmla="*/ 8408 h 10000"/>
                  <a:gd name="connsiteX556" fmla="*/ 1865 w 10000"/>
                  <a:gd name="connsiteY556" fmla="*/ 8367 h 10000"/>
                  <a:gd name="connsiteX557" fmla="*/ 1849 w 10000"/>
                  <a:gd name="connsiteY557" fmla="*/ 8318 h 10000"/>
                  <a:gd name="connsiteX558" fmla="*/ 1841 w 10000"/>
                  <a:gd name="connsiteY558" fmla="*/ 8304 h 10000"/>
                  <a:gd name="connsiteX559" fmla="*/ 1835 w 10000"/>
                  <a:gd name="connsiteY559" fmla="*/ 8300 h 10000"/>
                  <a:gd name="connsiteX560" fmla="*/ 1818 w 10000"/>
                  <a:gd name="connsiteY560" fmla="*/ 8290 h 10000"/>
                  <a:gd name="connsiteX561" fmla="*/ 1785 w 10000"/>
                  <a:gd name="connsiteY561" fmla="*/ 8300 h 10000"/>
                  <a:gd name="connsiteX562" fmla="*/ 1763 w 10000"/>
                  <a:gd name="connsiteY562" fmla="*/ 8300 h 10000"/>
                  <a:gd name="connsiteX563" fmla="*/ 1747 w 10000"/>
                  <a:gd name="connsiteY563" fmla="*/ 8313 h 10000"/>
                  <a:gd name="connsiteX564" fmla="*/ 1744 w 10000"/>
                  <a:gd name="connsiteY564" fmla="*/ 8304 h 10000"/>
                  <a:gd name="connsiteX565" fmla="*/ 1730 w 10000"/>
                  <a:gd name="connsiteY565" fmla="*/ 8313 h 10000"/>
                  <a:gd name="connsiteX566" fmla="*/ 1708 w 10000"/>
                  <a:gd name="connsiteY566" fmla="*/ 8327 h 10000"/>
                  <a:gd name="connsiteX567" fmla="*/ 1675 w 10000"/>
                  <a:gd name="connsiteY567" fmla="*/ 8331 h 10000"/>
                  <a:gd name="connsiteX568" fmla="*/ 1658 w 10000"/>
                  <a:gd name="connsiteY568" fmla="*/ 8345 h 10000"/>
                  <a:gd name="connsiteX569" fmla="*/ 1628 w 10000"/>
                  <a:gd name="connsiteY569" fmla="*/ 8367 h 10000"/>
                  <a:gd name="connsiteX570" fmla="*/ 1620 w 10000"/>
                  <a:gd name="connsiteY570" fmla="*/ 8372 h 10000"/>
                  <a:gd name="connsiteX571" fmla="*/ 1584 w 10000"/>
                  <a:gd name="connsiteY571" fmla="*/ 8394 h 10000"/>
                  <a:gd name="connsiteX572" fmla="*/ 1554 w 10000"/>
                  <a:gd name="connsiteY572" fmla="*/ 8417 h 10000"/>
                  <a:gd name="connsiteX573" fmla="*/ 1529 w 10000"/>
                  <a:gd name="connsiteY573" fmla="*/ 8417 h 10000"/>
                  <a:gd name="connsiteX574" fmla="*/ 1515 w 10000"/>
                  <a:gd name="connsiteY574" fmla="*/ 8408 h 10000"/>
                  <a:gd name="connsiteX575" fmla="*/ 1507 w 10000"/>
                  <a:gd name="connsiteY575" fmla="*/ 8394 h 10000"/>
                  <a:gd name="connsiteX576" fmla="*/ 1479 w 10000"/>
                  <a:gd name="connsiteY576" fmla="*/ 8367 h 10000"/>
                  <a:gd name="connsiteX577" fmla="*/ 1457 w 10000"/>
                  <a:gd name="connsiteY577" fmla="*/ 8385 h 10000"/>
                  <a:gd name="connsiteX578" fmla="*/ 1432 w 10000"/>
                  <a:gd name="connsiteY578" fmla="*/ 8385 h 10000"/>
                  <a:gd name="connsiteX579" fmla="*/ 1418 w 10000"/>
                  <a:gd name="connsiteY579" fmla="*/ 8372 h 10000"/>
                  <a:gd name="connsiteX580" fmla="*/ 1399 w 10000"/>
                  <a:gd name="connsiteY580" fmla="*/ 8358 h 10000"/>
                  <a:gd name="connsiteX581" fmla="*/ 1369 w 10000"/>
                  <a:gd name="connsiteY581" fmla="*/ 8340 h 10000"/>
                  <a:gd name="connsiteX582" fmla="*/ 1355 w 10000"/>
                  <a:gd name="connsiteY582" fmla="*/ 8327 h 10000"/>
                  <a:gd name="connsiteX583" fmla="*/ 1347 w 10000"/>
                  <a:gd name="connsiteY583" fmla="*/ 8318 h 10000"/>
                  <a:gd name="connsiteX584" fmla="*/ 1330 w 10000"/>
                  <a:gd name="connsiteY584" fmla="*/ 8304 h 10000"/>
                  <a:gd name="connsiteX585" fmla="*/ 1319 w 10000"/>
                  <a:gd name="connsiteY585" fmla="*/ 8290 h 10000"/>
                  <a:gd name="connsiteX586" fmla="*/ 1297 w 10000"/>
                  <a:gd name="connsiteY586" fmla="*/ 8272 h 10000"/>
                  <a:gd name="connsiteX587" fmla="*/ 1289 w 10000"/>
                  <a:gd name="connsiteY587" fmla="*/ 8263 h 10000"/>
                  <a:gd name="connsiteX588" fmla="*/ 1280 w 10000"/>
                  <a:gd name="connsiteY588" fmla="*/ 8250 h 10000"/>
                  <a:gd name="connsiteX589" fmla="*/ 1264 w 10000"/>
                  <a:gd name="connsiteY589" fmla="*/ 8236 h 10000"/>
                  <a:gd name="connsiteX590" fmla="*/ 1256 w 10000"/>
                  <a:gd name="connsiteY590" fmla="*/ 8232 h 10000"/>
                  <a:gd name="connsiteX591" fmla="*/ 1247 w 10000"/>
                  <a:gd name="connsiteY591" fmla="*/ 8223 h 10000"/>
                  <a:gd name="connsiteX592" fmla="*/ 1233 w 10000"/>
                  <a:gd name="connsiteY592" fmla="*/ 8209 h 10000"/>
                  <a:gd name="connsiteX593" fmla="*/ 1222 w 10000"/>
                  <a:gd name="connsiteY593" fmla="*/ 8200 h 10000"/>
                  <a:gd name="connsiteX594" fmla="*/ 1206 w 10000"/>
                  <a:gd name="connsiteY594" fmla="*/ 8196 h 10000"/>
                  <a:gd name="connsiteX595" fmla="*/ 1192 w 10000"/>
                  <a:gd name="connsiteY595" fmla="*/ 8196 h 10000"/>
                  <a:gd name="connsiteX596" fmla="*/ 1167 w 10000"/>
                  <a:gd name="connsiteY596" fmla="*/ 8200 h 10000"/>
                  <a:gd name="connsiteX597" fmla="*/ 1137 w 10000"/>
                  <a:gd name="connsiteY597" fmla="*/ 8223 h 10000"/>
                  <a:gd name="connsiteX598" fmla="*/ 1126 w 10000"/>
                  <a:gd name="connsiteY598" fmla="*/ 8232 h 10000"/>
                  <a:gd name="connsiteX599" fmla="*/ 1109 w 10000"/>
                  <a:gd name="connsiteY599" fmla="*/ 8232 h 10000"/>
                  <a:gd name="connsiteX600" fmla="*/ 1087 w 10000"/>
                  <a:gd name="connsiteY600" fmla="*/ 8236 h 10000"/>
                  <a:gd name="connsiteX601" fmla="*/ 1071 w 10000"/>
                  <a:gd name="connsiteY601" fmla="*/ 8232 h 10000"/>
                  <a:gd name="connsiteX602" fmla="*/ 1071 w 10000"/>
                  <a:gd name="connsiteY602" fmla="*/ 8214 h 10000"/>
                  <a:gd name="connsiteX603" fmla="*/ 1062 w 10000"/>
                  <a:gd name="connsiteY603" fmla="*/ 8196 h 10000"/>
                  <a:gd name="connsiteX604" fmla="*/ 1057 w 10000"/>
                  <a:gd name="connsiteY604" fmla="*/ 8173 h 10000"/>
                  <a:gd name="connsiteX605" fmla="*/ 1049 w 10000"/>
                  <a:gd name="connsiteY605" fmla="*/ 8128 h 10000"/>
                  <a:gd name="connsiteX606" fmla="*/ 1040 w 10000"/>
                  <a:gd name="connsiteY606" fmla="*/ 8101 h 10000"/>
                  <a:gd name="connsiteX607" fmla="*/ 1040 w 10000"/>
                  <a:gd name="connsiteY607" fmla="*/ 8088 h 10000"/>
                  <a:gd name="connsiteX608" fmla="*/ 1032 w 10000"/>
                  <a:gd name="connsiteY608" fmla="*/ 8065 h 10000"/>
                  <a:gd name="connsiteX609" fmla="*/ 1024 w 10000"/>
                  <a:gd name="connsiteY609" fmla="*/ 7997 h 10000"/>
                  <a:gd name="connsiteX610" fmla="*/ 1024 w 10000"/>
                  <a:gd name="connsiteY610" fmla="*/ 7970 h 10000"/>
                  <a:gd name="connsiteX611" fmla="*/ 1015 w 10000"/>
                  <a:gd name="connsiteY611" fmla="*/ 7930 h 10000"/>
                  <a:gd name="connsiteX612" fmla="*/ 1013 w 10000"/>
                  <a:gd name="connsiteY612" fmla="*/ 7885 h 10000"/>
                  <a:gd name="connsiteX613" fmla="*/ 1004 w 10000"/>
                  <a:gd name="connsiteY613" fmla="*/ 7866 h 10000"/>
                  <a:gd name="connsiteX614" fmla="*/ 853 w 10000"/>
                  <a:gd name="connsiteY614" fmla="*/ 7948 h 10000"/>
                  <a:gd name="connsiteX615" fmla="*/ 811 w 10000"/>
                  <a:gd name="connsiteY615" fmla="*/ 7844 h 10000"/>
                  <a:gd name="connsiteX616" fmla="*/ 811 w 10000"/>
                  <a:gd name="connsiteY616" fmla="*/ 7799 h 10000"/>
                  <a:gd name="connsiteX617" fmla="*/ 814 w 10000"/>
                  <a:gd name="connsiteY617" fmla="*/ 7736 h 10000"/>
                  <a:gd name="connsiteX618" fmla="*/ 740 w 10000"/>
                  <a:gd name="connsiteY618" fmla="*/ 7578 h 10000"/>
                  <a:gd name="connsiteX619" fmla="*/ 571 w 10000"/>
                  <a:gd name="connsiteY619" fmla="*/ 7447 h 10000"/>
                  <a:gd name="connsiteX620" fmla="*/ 530 w 10000"/>
                  <a:gd name="connsiteY620" fmla="*/ 7772 h 10000"/>
                  <a:gd name="connsiteX621" fmla="*/ 502 w 10000"/>
                  <a:gd name="connsiteY621" fmla="*/ 7763 h 10000"/>
                  <a:gd name="connsiteX622" fmla="*/ 491 w 10000"/>
                  <a:gd name="connsiteY622" fmla="*/ 7826 h 10000"/>
                  <a:gd name="connsiteX623" fmla="*/ 483 w 10000"/>
                  <a:gd name="connsiteY623" fmla="*/ 7830 h 10000"/>
                  <a:gd name="connsiteX624" fmla="*/ 469 w 10000"/>
                  <a:gd name="connsiteY624" fmla="*/ 7839 h 10000"/>
                  <a:gd name="connsiteX625" fmla="*/ 453 w 10000"/>
                  <a:gd name="connsiteY625" fmla="*/ 7830 h 10000"/>
                  <a:gd name="connsiteX626" fmla="*/ 442 w 10000"/>
                  <a:gd name="connsiteY626" fmla="*/ 7826 h 10000"/>
                  <a:gd name="connsiteX627" fmla="*/ 425 w 10000"/>
                  <a:gd name="connsiteY627" fmla="*/ 7826 h 10000"/>
                  <a:gd name="connsiteX628" fmla="*/ 403 w 10000"/>
                  <a:gd name="connsiteY628" fmla="*/ 7826 h 10000"/>
                  <a:gd name="connsiteX629" fmla="*/ 378 w 10000"/>
                  <a:gd name="connsiteY629" fmla="*/ 7817 h 10000"/>
                  <a:gd name="connsiteX630" fmla="*/ 356 w 10000"/>
                  <a:gd name="connsiteY630" fmla="*/ 7817 h 10000"/>
                  <a:gd name="connsiteX631" fmla="*/ 331 w 10000"/>
                  <a:gd name="connsiteY631" fmla="*/ 7817 h 10000"/>
                  <a:gd name="connsiteX632" fmla="*/ 315 w 10000"/>
                  <a:gd name="connsiteY632" fmla="*/ 7830 h 10000"/>
                  <a:gd name="connsiteX633" fmla="*/ 290 w 10000"/>
                  <a:gd name="connsiteY633" fmla="*/ 7853 h 10000"/>
                  <a:gd name="connsiteX634" fmla="*/ 248 w 10000"/>
                  <a:gd name="connsiteY634" fmla="*/ 7659 h 10000"/>
                  <a:gd name="connsiteX635" fmla="*/ 298 w 10000"/>
                  <a:gd name="connsiteY635" fmla="*/ 7379 h 10000"/>
                  <a:gd name="connsiteX636" fmla="*/ 290 w 10000"/>
                  <a:gd name="connsiteY636" fmla="*/ 7312 h 10000"/>
                  <a:gd name="connsiteX637" fmla="*/ 284 w 10000"/>
                  <a:gd name="connsiteY637" fmla="*/ 7253 h 10000"/>
                  <a:gd name="connsiteX638" fmla="*/ 301 w 10000"/>
                  <a:gd name="connsiteY638" fmla="*/ 7226 h 10000"/>
                  <a:gd name="connsiteX639" fmla="*/ 315 w 10000"/>
                  <a:gd name="connsiteY639" fmla="*/ 7199 h 10000"/>
                  <a:gd name="connsiteX640" fmla="*/ 323 w 10000"/>
                  <a:gd name="connsiteY640" fmla="*/ 7158 h 10000"/>
                  <a:gd name="connsiteX641" fmla="*/ 317 w 10000"/>
                  <a:gd name="connsiteY641" fmla="*/ 7140 h 10000"/>
                  <a:gd name="connsiteX642" fmla="*/ 168 w 10000"/>
                  <a:gd name="connsiteY642" fmla="*/ 6892 h 10000"/>
                  <a:gd name="connsiteX643" fmla="*/ 80 w 10000"/>
                  <a:gd name="connsiteY643" fmla="*/ 6802 h 10000"/>
                  <a:gd name="connsiteX644" fmla="*/ 143 w 10000"/>
                  <a:gd name="connsiteY644" fmla="*/ 6707 h 10000"/>
                  <a:gd name="connsiteX645" fmla="*/ 63 w 10000"/>
                  <a:gd name="connsiteY645" fmla="*/ 6549 h 10000"/>
                  <a:gd name="connsiteX646" fmla="*/ 41 w 10000"/>
                  <a:gd name="connsiteY646" fmla="*/ 6500 h 10000"/>
                  <a:gd name="connsiteX647" fmla="*/ 201 w 10000"/>
                  <a:gd name="connsiteY647" fmla="*/ 6274 h 10000"/>
                  <a:gd name="connsiteX648" fmla="*/ 143 w 10000"/>
                  <a:gd name="connsiteY648" fmla="*/ 6184 h 10000"/>
                  <a:gd name="connsiteX649" fmla="*/ 152 w 10000"/>
                  <a:gd name="connsiteY649" fmla="*/ 6148 h 10000"/>
                  <a:gd name="connsiteX650" fmla="*/ 163 w 10000"/>
                  <a:gd name="connsiteY650" fmla="*/ 6107 h 10000"/>
                  <a:gd name="connsiteX651" fmla="*/ 229 w 10000"/>
                  <a:gd name="connsiteY651" fmla="*/ 5895 h 10000"/>
                  <a:gd name="connsiteX652" fmla="*/ 251 w 10000"/>
                  <a:gd name="connsiteY652" fmla="*/ 5805 h 10000"/>
                  <a:gd name="connsiteX653" fmla="*/ 251 w 10000"/>
                  <a:gd name="connsiteY653" fmla="*/ 5778 h 10000"/>
                  <a:gd name="connsiteX654" fmla="*/ 248 w 10000"/>
                  <a:gd name="connsiteY654" fmla="*/ 5733 h 10000"/>
                  <a:gd name="connsiteX655" fmla="*/ 212 w 10000"/>
                  <a:gd name="connsiteY655" fmla="*/ 5602 h 10000"/>
                  <a:gd name="connsiteX656" fmla="*/ 177 w 10000"/>
                  <a:gd name="connsiteY656" fmla="*/ 5521 h 10000"/>
                  <a:gd name="connsiteX657" fmla="*/ 33 w 10000"/>
                  <a:gd name="connsiteY657" fmla="*/ 5503 h 10000"/>
                  <a:gd name="connsiteX658" fmla="*/ 0 w 10000"/>
                  <a:gd name="connsiteY658" fmla="*/ 5219 h 10000"/>
                  <a:gd name="connsiteX659" fmla="*/ 188 w 10000"/>
                  <a:gd name="connsiteY659" fmla="*/ 5219 h 10000"/>
                  <a:gd name="connsiteX660" fmla="*/ 201 w 10000"/>
                  <a:gd name="connsiteY660" fmla="*/ 5210 h 10000"/>
                  <a:gd name="connsiteX661" fmla="*/ 251 w 10000"/>
                  <a:gd name="connsiteY661" fmla="*/ 5169 h 10000"/>
                  <a:gd name="connsiteX662" fmla="*/ 444 w 10000"/>
                  <a:gd name="connsiteY662" fmla="*/ 4984 h 10000"/>
                  <a:gd name="connsiteX663" fmla="*/ 510 w 10000"/>
                  <a:gd name="connsiteY663" fmla="*/ 4723 h 10000"/>
                  <a:gd name="connsiteX664" fmla="*/ 574 w 10000"/>
                  <a:gd name="connsiteY664" fmla="*/ 4272 h 10000"/>
                  <a:gd name="connsiteX665" fmla="*/ 723 w 10000"/>
                  <a:gd name="connsiteY665" fmla="*/ 4078 h 10000"/>
                  <a:gd name="connsiteX666" fmla="*/ 723 w 10000"/>
                  <a:gd name="connsiteY666" fmla="*/ 4023 h 10000"/>
                  <a:gd name="connsiteX667" fmla="*/ 723 w 10000"/>
                  <a:gd name="connsiteY667" fmla="*/ 3983 h 10000"/>
                  <a:gd name="connsiteX668" fmla="*/ 723 w 10000"/>
                  <a:gd name="connsiteY668" fmla="*/ 3771 h 10000"/>
                  <a:gd name="connsiteX669" fmla="*/ 731 w 10000"/>
                  <a:gd name="connsiteY669" fmla="*/ 3442 h 10000"/>
                  <a:gd name="connsiteX670" fmla="*/ 806 w 10000"/>
                  <a:gd name="connsiteY670" fmla="*/ 3392 h 10000"/>
                  <a:gd name="connsiteX671" fmla="*/ 988 w 10000"/>
                  <a:gd name="connsiteY671" fmla="*/ 3712 h 10000"/>
                  <a:gd name="connsiteX672" fmla="*/ 1013 w 10000"/>
                  <a:gd name="connsiteY672" fmla="*/ 3699 h 10000"/>
                  <a:gd name="connsiteX673" fmla="*/ 1120 w 10000"/>
                  <a:gd name="connsiteY673" fmla="*/ 3631 h 10000"/>
                  <a:gd name="connsiteX674" fmla="*/ 1206 w 10000"/>
                  <a:gd name="connsiteY674" fmla="*/ 3627 h 10000"/>
                  <a:gd name="connsiteX675" fmla="*/ 1264 w 10000"/>
                  <a:gd name="connsiteY675" fmla="*/ 3599 h 10000"/>
                  <a:gd name="connsiteX676" fmla="*/ 1322 w 10000"/>
                  <a:gd name="connsiteY676" fmla="*/ 3627 h 10000"/>
                  <a:gd name="connsiteX677" fmla="*/ 1327 w 10000"/>
                  <a:gd name="connsiteY677" fmla="*/ 3645 h 10000"/>
                  <a:gd name="connsiteX678" fmla="*/ 1344 w 10000"/>
                  <a:gd name="connsiteY678" fmla="*/ 3739 h 10000"/>
                  <a:gd name="connsiteX679" fmla="*/ 1344 w 10000"/>
                  <a:gd name="connsiteY679" fmla="*/ 3775 h 10000"/>
                  <a:gd name="connsiteX680" fmla="*/ 1338 w 10000"/>
                  <a:gd name="connsiteY680" fmla="*/ 3784 h 10000"/>
                  <a:gd name="connsiteX681" fmla="*/ 1338 w 10000"/>
                  <a:gd name="connsiteY681" fmla="*/ 3829 h 10000"/>
                  <a:gd name="connsiteX682" fmla="*/ 1352 w 10000"/>
                  <a:gd name="connsiteY682" fmla="*/ 3852 h 10000"/>
                  <a:gd name="connsiteX683" fmla="*/ 1407 w 10000"/>
                  <a:gd name="connsiteY683" fmla="*/ 3866 h 10000"/>
                  <a:gd name="connsiteX684" fmla="*/ 1440 w 10000"/>
                  <a:gd name="connsiteY684" fmla="*/ 3870 h 10000"/>
                  <a:gd name="connsiteX685" fmla="*/ 1600 w 10000"/>
                  <a:gd name="connsiteY685" fmla="*/ 3857 h 10000"/>
                  <a:gd name="connsiteX686" fmla="*/ 1664 w 10000"/>
                  <a:gd name="connsiteY686" fmla="*/ 3911 h 10000"/>
                  <a:gd name="connsiteX687" fmla="*/ 1700 w 10000"/>
                  <a:gd name="connsiteY687" fmla="*/ 3933 h 10000"/>
                  <a:gd name="connsiteX688" fmla="*/ 1752 w 10000"/>
                  <a:gd name="connsiteY688" fmla="*/ 3947 h 10000"/>
                  <a:gd name="connsiteX689" fmla="*/ 1777 w 10000"/>
                  <a:gd name="connsiteY689" fmla="*/ 3947 h 10000"/>
                  <a:gd name="connsiteX690" fmla="*/ 1813 w 10000"/>
                  <a:gd name="connsiteY690" fmla="*/ 3929 h 10000"/>
                  <a:gd name="connsiteX691" fmla="*/ 1841 w 10000"/>
                  <a:gd name="connsiteY691" fmla="*/ 3933 h 10000"/>
                  <a:gd name="connsiteX692" fmla="*/ 1882 w 10000"/>
                  <a:gd name="connsiteY692" fmla="*/ 3969 h 10000"/>
                  <a:gd name="connsiteX693" fmla="*/ 1940 w 10000"/>
                  <a:gd name="connsiteY693" fmla="*/ 3933 h 10000"/>
                  <a:gd name="connsiteX694" fmla="*/ 1956 w 10000"/>
                  <a:gd name="connsiteY694" fmla="*/ 3920 h 10000"/>
                  <a:gd name="connsiteX695" fmla="*/ 1981 w 10000"/>
                  <a:gd name="connsiteY695" fmla="*/ 3929 h 10000"/>
                  <a:gd name="connsiteX696" fmla="*/ 2058 w 10000"/>
                  <a:gd name="connsiteY696" fmla="*/ 3974 h 10000"/>
                  <a:gd name="connsiteX697" fmla="*/ 2163 w 10000"/>
                  <a:gd name="connsiteY697" fmla="*/ 4051 h 10000"/>
                  <a:gd name="connsiteX698" fmla="*/ 2174 w 10000"/>
                  <a:gd name="connsiteY698" fmla="*/ 4055 h 10000"/>
                  <a:gd name="connsiteX699" fmla="*/ 2183 w 10000"/>
                  <a:gd name="connsiteY699" fmla="*/ 4064 h 10000"/>
                  <a:gd name="connsiteX700" fmla="*/ 2183 w 10000"/>
                  <a:gd name="connsiteY700" fmla="*/ 3581 h 10000"/>
                  <a:gd name="connsiteX701" fmla="*/ 2183 w 10000"/>
                  <a:gd name="connsiteY701" fmla="*/ 3527 h 10000"/>
                  <a:gd name="connsiteX702" fmla="*/ 2180 w 10000"/>
                  <a:gd name="connsiteY702" fmla="*/ 3460 h 10000"/>
                  <a:gd name="connsiteX703" fmla="*/ 2365 w 10000"/>
                  <a:gd name="connsiteY703" fmla="*/ 3455 h 10000"/>
                  <a:gd name="connsiteX704" fmla="*/ 2448 w 10000"/>
                  <a:gd name="connsiteY704" fmla="*/ 3446 h 10000"/>
                  <a:gd name="connsiteX705" fmla="*/ 2494 w 10000"/>
                  <a:gd name="connsiteY705" fmla="*/ 3554 h 10000"/>
                  <a:gd name="connsiteX706" fmla="*/ 2525 w 10000"/>
                  <a:gd name="connsiteY706" fmla="*/ 3613 h 10000"/>
                  <a:gd name="connsiteX707" fmla="*/ 2550 w 10000"/>
                  <a:gd name="connsiteY707" fmla="*/ 3618 h 10000"/>
                  <a:gd name="connsiteX708" fmla="*/ 2630 w 10000"/>
                  <a:gd name="connsiteY708" fmla="*/ 3640 h 10000"/>
                  <a:gd name="connsiteX709" fmla="*/ 2663 w 10000"/>
                  <a:gd name="connsiteY709" fmla="*/ 3667 h 10000"/>
                  <a:gd name="connsiteX710" fmla="*/ 2704 w 10000"/>
                  <a:gd name="connsiteY710" fmla="*/ 3726 h 10000"/>
                  <a:gd name="connsiteX711" fmla="*/ 2762 w 10000"/>
                  <a:gd name="connsiteY711" fmla="*/ 3802 h 10000"/>
                  <a:gd name="connsiteX712" fmla="*/ 2784 w 10000"/>
                  <a:gd name="connsiteY712" fmla="*/ 3829 h 10000"/>
                  <a:gd name="connsiteX713" fmla="*/ 2815 w 10000"/>
                  <a:gd name="connsiteY713" fmla="*/ 3879 h 10000"/>
                  <a:gd name="connsiteX714" fmla="*/ 2859 w 10000"/>
                  <a:gd name="connsiteY714" fmla="*/ 3748 h 10000"/>
                  <a:gd name="connsiteX715" fmla="*/ 2856 w 10000"/>
                  <a:gd name="connsiteY715" fmla="*/ 3726 h 10000"/>
                  <a:gd name="connsiteX716" fmla="*/ 2848 w 10000"/>
                  <a:gd name="connsiteY716" fmla="*/ 3712 h 10000"/>
                  <a:gd name="connsiteX717" fmla="*/ 2848 w 10000"/>
                  <a:gd name="connsiteY717" fmla="*/ 3685 h 10000"/>
                  <a:gd name="connsiteX718" fmla="*/ 2873 w 10000"/>
                  <a:gd name="connsiteY718" fmla="*/ 3613 h 10000"/>
                  <a:gd name="connsiteX719" fmla="*/ 2886 w 10000"/>
                  <a:gd name="connsiteY719" fmla="*/ 3604 h 10000"/>
                  <a:gd name="connsiteX720" fmla="*/ 2922 w 10000"/>
                  <a:gd name="connsiteY720" fmla="*/ 3654 h 10000"/>
                  <a:gd name="connsiteX721" fmla="*/ 2947 w 10000"/>
                  <a:gd name="connsiteY721" fmla="*/ 3654 h 10000"/>
                  <a:gd name="connsiteX722" fmla="*/ 2953 w 10000"/>
                  <a:gd name="connsiteY722" fmla="*/ 3613 h 10000"/>
                  <a:gd name="connsiteX723" fmla="*/ 2975 w 10000"/>
                  <a:gd name="connsiteY723" fmla="*/ 3581 h 10000"/>
                  <a:gd name="connsiteX724" fmla="*/ 2975 w 10000"/>
                  <a:gd name="connsiteY724" fmla="*/ 3523 h 10000"/>
                  <a:gd name="connsiteX725" fmla="*/ 3024 w 10000"/>
                  <a:gd name="connsiteY725" fmla="*/ 3406 h 10000"/>
                  <a:gd name="connsiteX726" fmla="*/ 3027 w 10000"/>
                  <a:gd name="connsiteY726" fmla="*/ 3383 h 10000"/>
                  <a:gd name="connsiteX727" fmla="*/ 3027 w 10000"/>
                  <a:gd name="connsiteY727" fmla="*/ 3342 h 10000"/>
                  <a:gd name="connsiteX728" fmla="*/ 3019 w 10000"/>
                  <a:gd name="connsiteY728" fmla="*/ 3315 h 10000"/>
                  <a:gd name="connsiteX729" fmla="*/ 3002 w 10000"/>
                  <a:gd name="connsiteY729" fmla="*/ 3302 h 10000"/>
                  <a:gd name="connsiteX730" fmla="*/ 2977 w 10000"/>
                  <a:gd name="connsiteY730" fmla="*/ 3302 h 10000"/>
                  <a:gd name="connsiteX731" fmla="*/ 2969 w 10000"/>
                  <a:gd name="connsiteY731" fmla="*/ 3297 h 10000"/>
                  <a:gd name="connsiteX732" fmla="*/ 2966 w 10000"/>
                  <a:gd name="connsiteY732" fmla="*/ 3166 h 10000"/>
                  <a:gd name="connsiteX733" fmla="*/ 2966 w 10000"/>
                  <a:gd name="connsiteY733" fmla="*/ 3144 h 10000"/>
                  <a:gd name="connsiteX734" fmla="*/ 2969 w 10000"/>
                  <a:gd name="connsiteY734" fmla="*/ 3139 h 10000"/>
                  <a:gd name="connsiteX735" fmla="*/ 3129 w 10000"/>
                  <a:gd name="connsiteY735" fmla="*/ 3130 h 10000"/>
                  <a:gd name="connsiteX736" fmla="*/ 3140 w 10000"/>
                  <a:gd name="connsiteY736" fmla="*/ 3081 h 10000"/>
                  <a:gd name="connsiteX737" fmla="*/ 3148 w 10000"/>
                  <a:gd name="connsiteY737" fmla="*/ 3009 h 10000"/>
                  <a:gd name="connsiteX738" fmla="*/ 3159 w 10000"/>
                  <a:gd name="connsiteY738" fmla="*/ 2995 h 10000"/>
                  <a:gd name="connsiteX739" fmla="*/ 3187 w 10000"/>
                  <a:gd name="connsiteY739" fmla="*/ 2995 h 10000"/>
                  <a:gd name="connsiteX740" fmla="*/ 3212 w 10000"/>
                  <a:gd name="connsiteY740" fmla="*/ 3013 h 10000"/>
                  <a:gd name="connsiteX741" fmla="*/ 3217 w 10000"/>
                  <a:gd name="connsiteY741" fmla="*/ 3000 h 10000"/>
                  <a:gd name="connsiteX742" fmla="*/ 3226 w 10000"/>
                  <a:gd name="connsiteY742" fmla="*/ 2972 h 10000"/>
                  <a:gd name="connsiteX743" fmla="*/ 3353 w 10000"/>
                  <a:gd name="connsiteY743" fmla="*/ 2968 h 10000"/>
                  <a:gd name="connsiteX744" fmla="*/ 3369 w 10000"/>
                  <a:gd name="connsiteY744" fmla="*/ 2864 h 10000"/>
                  <a:gd name="connsiteX745" fmla="*/ 3377 w 10000"/>
                  <a:gd name="connsiteY745" fmla="*/ 2842 h 10000"/>
                  <a:gd name="connsiteX746" fmla="*/ 3405 w 10000"/>
                  <a:gd name="connsiteY746" fmla="*/ 2828 h 10000"/>
                  <a:gd name="connsiteX747" fmla="*/ 3413 w 10000"/>
                  <a:gd name="connsiteY747" fmla="*/ 2815 h 10000"/>
                  <a:gd name="connsiteX748" fmla="*/ 3444 w 10000"/>
                  <a:gd name="connsiteY748" fmla="*/ 2697 h 10000"/>
                  <a:gd name="connsiteX749" fmla="*/ 3441 w 10000"/>
                  <a:gd name="connsiteY749" fmla="*/ 2670 h 10000"/>
                  <a:gd name="connsiteX750" fmla="*/ 3458 w 10000"/>
                  <a:gd name="connsiteY750" fmla="*/ 2652 h 10000"/>
                  <a:gd name="connsiteX751" fmla="*/ 3466 w 10000"/>
                  <a:gd name="connsiteY751" fmla="*/ 2630 h 10000"/>
                  <a:gd name="connsiteX752" fmla="*/ 3524 w 10000"/>
                  <a:gd name="connsiteY752" fmla="*/ 2553 h 10000"/>
                  <a:gd name="connsiteX753" fmla="*/ 3546 w 10000"/>
                  <a:gd name="connsiteY753" fmla="*/ 2589 h 10000"/>
                  <a:gd name="connsiteX754" fmla="*/ 3562 w 10000"/>
                  <a:gd name="connsiteY754" fmla="*/ 2603 h 10000"/>
                  <a:gd name="connsiteX755" fmla="*/ 3571 w 10000"/>
                  <a:gd name="connsiteY755" fmla="*/ 2607 h 10000"/>
                  <a:gd name="connsiteX756" fmla="*/ 3579 w 10000"/>
                  <a:gd name="connsiteY756" fmla="*/ 2603 h 10000"/>
                  <a:gd name="connsiteX757" fmla="*/ 3582 w 10000"/>
                  <a:gd name="connsiteY757" fmla="*/ 2594 h 10000"/>
                  <a:gd name="connsiteX758" fmla="*/ 3595 w 10000"/>
                  <a:gd name="connsiteY758" fmla="*/ 2553 h 10000"/>
                  <a:gd name="connsiteX759" fmla="*/ 3604 w 10000"/>
                  <a:gd name="connsiteY759" fmla="*/ 2508 h 10000"/>
                  <a:gd name="connsiteX760" fmla="*/ 3607 w 10000"/>
                  <a:gd name="connsiteY760" fmla="*/ 2485 h 10000"/>
                  <a:gd name="connsiteX761" fmla="*/ 3651 w 10000"/>
                  <a:gd name="connsiteY761" fmla="*/ 2463 h 10000"/>
                  <a:gd name="connsiteX762" fmla="*/ 3667 w 10000"/>
                  <a:gd name="connsiteY762" fmla="*/ 2445 h 10000"/>
                  <a:gd name="connsiteX763" fmla="*/ 3678 w 10000"/>
                  <a:gd name="connsiteY763" fmla="*/ 2431 h 10000"/>
                  <a:gd name="connsiteX764" fmla="*/ 3692 w 10000"/>
                  <a:gd name="connsiteY764" fmla="*/ 2431 h 10000"/>
                  <a:gd name="connsiteX765" fmla="*/ 3717 w 10000"/>
                  <a:gd name="connsiteY765" fmla="*/ 2445 h 10000"/>
                  <a:gd name="connsiteX766" fmla="*/ 3731 w 10000"/>
                  <a:gd name="connsiteY766" fmla="*/ 2445 h 10000"/>
                  <a:gd name="connsiteX767" fmla="*/ 3731 w 10000"/>
                  <a:gd name="connsiteY767" fmla="*/ 2355 h 10000"/>
                  <a:gd name="connsiteX768" fmla="*/ 3678 w 10000"/>
                  <a:gd name="connsiteY768" fmla="*/ 2260 h 10000"/>
                  <a:gd name="connsiteX769" fmla="*/ 3711 w 10000"/>
                  <a:gd name="connsiteY769" fmla="*/ 2246 h 10000"/>
                  <a:gd name="connsiteX770" fmla="*/ 3684 w 10000"/>
                  <a:gd name="connsiteY770" fmla="*/ 2066 h 10000"/>
                  <a:gd name="connsiteX771" fmla="*/ 3662 w 10000"/>
                  <a:gd name="connsiteY771" fmla="*/ 1985 h 10000"/>
                  <a:gd name="connsiteX772" fmla="*/ 3670 w 10000"/>
                  <a:gd name="connsiteY772" fmla="*/ 1908 h 10000"/>
                  <a:gd name="connsiteX773" fmla="*/ 3700 w 10000"/>
                  <a:gd name="connsiteY773" fmla="*/ 1903 h 10000"/>
                  <a:gd name="connsiteX774" fmla="*/ 3739 w 10000"/>
                  <a:gd name="connsiteY774" fmla="*/ 1876 h 10000"/>
                  <a:gd name="connsiteX775" fmla="*/ 3805 w 10000"/>
                  <a:gd name="connsiteY775" fmla="*/ 1791 h 10000"/>
                  <a:gd name="connsiteX776" fmla="*/ 3852 w 10000"/>
                  <a:gd name="connsiteY776" fmla="*/ 1710 h 10000"/>
                  <a:gd name="connsiteX777" fmla="*/ 3852 w 10000"/>
                  <a:gd name="connsiteY777" fmla="*/ 1642 h 10000"/>
                  <a:gd name="connsiteX778" fmla="*/ 3797 w 10000"/>
                  <a:gd name="connsiteY778" fmla="*/ 1619 h 10000"/>
                  <a:gd name="connsiteX779" fmla="*/ 3780 w 10000"/>
                  <a:gd name="connsiteY779" fmla="*/ 1552 h 10000"/>
                  <a:gd name="connsiteX780" fmla="*/ 3827 w 10000"/>
                  <a:gd name="connsiteY780" fmla="*/ 1547 h 10000"/>
                  <a:gd name="connsiteX781" fmla="*/ 3827 w 10000"/>
                  <a:gd name="connsiteY781" fmla="*/ 1340 h 10000"/>
                  <a:gd name="connsiteX782" fmla="*/ 3750 w 10000"/>
                  <a:gd name="connsiteY782" fmla="*/ 1313 h 10000"/>
                  <a:gd name="connsiteX783" fmla="*/ 3767 w 10000"/>
                  <a:gd name="connsiteY783" fmla="*/ 1155 h 10000"/>
                  <a:gd name="connsiteX784" fmla="*/ 3637 w 10000"/>
                  <a:gd name="connsiteY784" fmla="*/ 1159 h 10000"/>
                  <a:gd name="connsiteX785" fmla="*/ 3582 w 10000"/>
                  <a:gd name="connsiteY785" fmla="*/ 983 h 10000"/>
                  <a:gd name="connsiteX786" fmla="*/ 3554 w 10000"/>
                  <a:gd name="connsiteY786" fmla="*/ 983 h 10000"/>
                  <a:gd name="connsiteX787" fmla="*/ 3562 w 10000"/>
                  <a:gd name="connsiteY787" fmla="*/ 871 h 10000"/>
                  <a:gd name="connsiteX788" fmla="*/ 3557 w 10000"/>
                  <a:gd name="connsiteY788" fmla="*/ 839 h 10000"/>
                  <a:gd name="connsiteX789" fmla="*/ 3532 w 10000"/>
                  <a:gd name="connsiteY789" fmla="*/ 812 h 10000"/>
                  <a:gd name="connsiteX790" fmla="*/ 3546 w 10000"/>
                  <a:gd name="connsiteY790" fmla="*/ 785 h 10000"/>
                  <a:gd name="connsiteX791" fmla="*/ 3538 w 10000"/>
                  <a:gd name="connsiteY791" fmla="*/ 744 h 10000"/>
                  <a:gd name="connsiteX792" fmla="*/ 3502 w 10000"/>
                  <a:gd name="connsiteY792" fmla="*/ 627 h 10000"/>
                  <a:gd name="connsiteX793" fmla="*/ 3532 w 10000"/>
                  <a:gd name="connsiteY793" fmla="*/ 600 h 10000"/>
                  <a:gd name="connsiteX794" fmla="*/ 3554 w 10000"/>
                  <a:gd name="connsiteY794" fmla="*/ 618 h 10000"/>
                  <a:gd name="connsiteX795" fmla="*/ 3562 w 10000"/>
                  <a:gd name="connsiteY795" fmla="*/ 627 h 10000"/>
                  <a:gd name="connsiteX796" fmla="*/ 3579 w 10000"/>
                  <a:gd name="connsiteY796" fmla="*/ 627 h 10000"/>
                  <a:gd name="connsiteX797" fmla="*/ 3595 w 10000"/>
                  <a:gd name="connsiteY797" fmla="*/ 604 h 10000"/>
                  <a:gd name="connsiteX798" fmla="*/ 3607 w 10000"/>
                  <a:gd name="connsiteY798" fmla="*/ 555 h 10000"/>
                  <a:gd name="connsiteX799" fmla="*/ 3620 w 10000"/>
                  <a:gd name="connsiteY799" fmla="*/ 573 h 10000"/>
                  <a:gd name="connsiteX800" fmla="*/ 3634 w 10000"/>
                  <a:gd name="connsiteY800" fmla="*/ 474 h 10000"/>
                  <a:gd name="connsiteX801" fmla="*/ 3645 w 10000"/>
                  <a:gd name="connsiteY801" fmla="*/ 456 h 10000"/>
                  <a:gd name="connsiteX802" fmla="*/ 3662 w 10000"/>
                  <a:gd name="connsiteY802" fmla="*/ 442 h 10000"/>
                  <a:gd name="connsiteX803" fmla="*/ 3695 w 10000"/>
                  <a:gd name="connsiteY803" fmla="*/ 469 h 10000"/>
                  <a:gd name="connsiteX804" fmla="*/ 3695 w 10000"/>
                  <a:gd name="connsiteY804" fmla="*/ 343 h 10000"/>
                  <a:gd name="connsiteX805" fmla="*/ 3822 w 10000"/>
                  <a:gd name="connsiteY805" fmla="*/ 352 h 10000"/>
                  <a:gd name="connsiteX806" fmla="*/ 3822 w 10000"/>
                  <a:gd name="connsiteY806" fmla="*/ 262 h 10000"/>
                  <a:gd name="connsiteX807" fmla="*/ 3819 w 10000"/>
                  <a:gd name="connsiteY807" fmla="*/ 248 h 10000"/>
                  <a:gd name="connsiteX808" fmla="*/ 3805 w 10000"/>
                  <a:gd name="connsiteY808" fmla="*/ 235 h 10000"/>
                  <a:gd name="connsiteX809" fmla="*/ 3805 w 10000"/>
                  <a:gd name="connsiteY809" fmla="*/ 113 h 10000"/>
                  <a:gd name="connsiteX810" fmla="*/ 3888 w 10000"/>
                  <a:gd name="connsiteY810" fmla="*/ 126 h 10000"/>
                  <a:gd name="connsiteX811" fmla="*/ 3893 w 10000"/>
                  <a:gd name="connsiteY811" fmla="*/ 68 h 10000"/>
                  <a:gd name="connsiteX812" fmla="*/ 3974 w 10000"/>
                  <a:gd name="connsiteY812" fmla="*/ 99 h 10000"/>
                  <a:gd name="connsiteX813" fmla="*/ 3974 w 10000"/>
                  <a:gd name="connsiteY813" fmla="*/ 185 h 10000"/>
                  <a:gd name="connsiteX814" fmla="*/ 4128 w 10000"/>
                  <a:gd name="connsiteY814" fmla="*/ 180 h 10000"/>
                  <a:gd name="connsiteX815" fmla="*/ 4117 w 10000"/>
                  <a:gd name="connsiteY815" fmla="*/ 0 h 10000"/>
                  <a:gd name="connsiteX816" fmla="*/ 4230 w 10000"/>
                  <a:gd name="connsiteY816" fmla="*/ 0 h 10000"/>
                  <a:gd name="connsiteX817" fmla="*/ 4230 w 10000"/>
                  <a:gd name="connsiteY817" fmla="*/ 221 h 10000"/>
                  <a:gd name="connsiteX818" fmla="*/ 4354 w 10000"/>
                  <a:gd name="connsiteY818" fmla="*/ 221 h 10000"/>
                  <a:gd name="connsiteX819" fmla="*/ 4354 w 10000"/>
                  <a:gd name="connsiteY819" fmla="*/ 316 h 10000"/>
                  <a:gd name="connsiteX820" fmla="*/ 4401 w 10000"/>
                  <a:gd name="connsiteY820" fmla="*/ 325 h 10000"/>
                  <a:gd name="connsiteX821" fmla="*/ 4401 w 10000"/>
                  <a:gd name="connsiteY821" fmla="*/ 379 h 10000"/>
                  <a:gd name="connsiteX822" fmla="*/ 4432 w 10000"/>
                  <a:gd name="connsiteY822" fmla="*/ 383 h 10000"/>
                  <a:gd name="connsiteX823" fmla="*/ 4434 w 10000"/>
                  <a:gd name="connsiteY823" fmla="*/ 510 h 10000"/>
                  <a:gd name="connsiteX824" fmla="*/ 4528 w 10000"/>
                  <a:gd name="connsiteY824" fmla="*/ 514 h 10000"/>
                  <a:gd name="connsiteX825" fmla="*/ 4539 w 10000"/>
                  <a:gd name="connsiteY825" fmla="*/ 528 h 10000"/>
                  <a:gd name="connsiteX826" fmla="*/ 4570 w 10000"/>
                  <a:gd name="connsiteY826" fmla="*/ 469 h 10000"/>
                  <a:gd name="connsiteX827" fmla="*/ 4570 w 10000"/>
                  <a:gd name="connsiteY827" fmla="*/ 370 h 10000"/>
                  <a:gd name="connsiteX828" fmla="*/ 4506 w 10000"/>
                  <a:gd name="connsiteY828" fmla="*/ 343 h 10000"/>
                  <a:gd name="connsiteX829" fmla="*/ 4506 w 10000"/>
                  <a:gd name="connsiteY829" fmla="*/ 226 h 10000"/>
                  <a:gd name="connsiteX830" fmla="*/ 4575 w 10000"/>
                  <a:gd name="connsiteY830" fmla="*/ 212 h 10000"/>
                  <a:gd name="connsiteX831" fmla="*/ 4583 w 10000"/>
                  <a:gd name="connsiteY831" fmla="*/ 140 h 10000"/>
                  <a:gd name="connsiteX832" fmla="*/ 4616 w 10000"/>
                  <a:gd name="connsiteY832" fmla="*/ 131 h 10000"/>
                  <a:gd name="connsiteX833" fmla="*/ 4625 w 10000"/>
                  <a:gd name="connsiteY833" fmla="*/ 90 h 10000"/>
                  <a:gd name="connsiteX834" fmla="*/ 4663 w 10000"/>
                  <a:gd name="connsiteY834" fmla="*/ 90 h 10000"/>
                  <a:gd name="connsiteX835" fmla="*/ 4658 w 10000"/>
                  <a:gd name="connsiteY835" fmla="*/ 41 h 10000"/>
                  <a:gd name="connsiteX836" fmla="*/ 5006 w 10000"/>
                  <a:gd name="connsiteY836" fmla="*/ 41 h 10000"/>
                  <a:gd name="connsiteX837" fmla="*/ 4997 w 10000"/>
                  <a:gd name="connsiteY837" fmla="*/ 140 h 10000"/>
                  <a:gd name="connsiteX838" fmla="*/ 5050 w 10000"/>
                  <a:gd name="connsiteY838" fmla="*/ 140 h 10000"/>
                  <a:gd name="connsiteX839" fmla="*/ 5041 w 10000"/>
                  <a:gd name="connsiteY839" fmla="*/ 433 h 10000"/>
                  <a:gd name="connsiteX840" fmla="*/ 5077 w 10000"/>
                  <a:gd name="connsiteY840" fmla="*/ 433 h 10000"/>
                  <a:gd name="connsiteX841" fmla="*/ 5075 w 10000"/>
                  <a:gd name="connsiteY841" fmla="*/ 406 h 10000"/>
                  <a:gd name="connsiteX842" fmla="*/ 5132 w 10000"/>
                  <a:gd name="connsiteY842" fmla="*/ 442 h 10000"/>
                  <a:gd name="connsiteX843" fmla="*/ 5188 w 10000"/>
                  <a:gd name="connsiteY843" fmla="*/ 429 h 10000"/>
                  <a:gd name="connsiteX844" fmla="*/ 5246 w 10000"/>
                  <a:gd name="connsiteY844" fmla="*/ 487 h 10000"/>
                  <a:gd name="connsiteX845" fmla="*/ 5295 w 10000"/>
                  <a:gd name="connsiteY845" fmla="*/ 469 h 10000"/>
                  <a:gd name="connsiteX846" fmla="*/ 5309 w 10000"/>
                  <a:gd name="connsiteY846" fmla="*/ 654 h 10000"/>
                  <a:gd name="connsiteX847" fmla="*/ 5229 w 10000"/>
                  <a:gd name="connsiteY847" fmla="*/ 758 h 10000"/>
                  <a:gd name="connsiteX848" fmla="*/ 5243 w 10000"/>
                  <a:gd name="connsiteY848" fmla="*/ 843 h 10000"/>
                  <a:gd name="connsiteX849" fmla="*/ 5204 w 10000"/>
                  <a:gd name="connsiteY849" fmla="*/ 889 h 10000"/>
                  <a:gd name="connsiteX850" fmla="*/ 5207 w 10000"/>
                  <a:gd name="connsiteY850" fmla="*/ 893 h 10000"/>
                  <a:gd name="connsiteX851" fmla="*/ 5215 w 10000"/>
                  <a:gd name="connsiteY851" fmla="*/ 907 h 10000"/>
                  <a:gd name="connsiteX852" fmla="*/ 5339 w 10000"/>
                  <a:gd name="connsiteY852" fmla="*/ 916 h 10000"/>
                  <a:gd name="connsiteX853" fmla="*/ 5408 w 10000"/>
                  <a:gd name="connsiteY853" fmla="*/ 916 h 10000"/>
                  <a:gd name="connsiteX854" fmla="*/ 5436 w 10000"/>
                  <a:gd name="connsiteY854" fmla="*/ 920 h 10000"/>
                  <a:gd name="connsiteX855" fmla="*/ 5436 w 10000"/>
                  <a:gd name="connsiteY855" fmla="*/ 889 h 10000"/>
                  <a:gd name="connsiteX856" fmla="*/ 5455 w 10000"/>
                  <a:gd name="connsiteY856" fmla="*/ 889 h 10000"/>
                  <a:gd name="connsiteX857" fmla="*/ 5477 w 10000"/>
                  <a:gd name="connsiteY857" fmla="*/ 916 h 10000"/>
                  <a:gd name="connsiteX858" fmla="*/ 5486 w 10000"/>
                  <a:gd name="connsiteY858" fmla="*/ 947 h 10000"/>
                  <a:gd name="connsiteX859" fmla="*/ 5516 w 10000"/>
                  <a:gd name="connsiteY859" fmla="*/ 997 h 10000"/>
                  <a:gd name="connsiteX860" fmla="*/ 5568 w 10000"/>
                  <a:gd name="connsiteY860" fmla="*/ 1092 h 10000"/>
                  <a:gd name="connsiteX861" fmla="*/ 5585 w 10000"/>
                  <a:gd name="connsiteY861" fmla="*/ 1182 h 10000"/>
                  <a:gd name="connsiteX862" fmla="*/ 5582 w 10000"/>
                  <a:gd name="connsiteY862" fmla="*/ 1218 h 10000"/>
                  <a:gd name="connsiteX863" fmla="*/ 5582 w 10000"/>
                  <a:gd name="connsiteY863" fmla="*/ 1249 h 10000"/>
                  <a:gd name="connsiteX864" fmla="*/ 5637 w 10000"/>
                  <a:gd name="connsiteY864" fmla="*/ 1263 h 10000"/>
                  <a:gd name="connsiteX865" fmla="*/ 5728 w 10000"/>
                  <a:gd name="connsiteY865" fmla="*/ 1222 h 10000"/>
                  <a:gd name="connsiteX866" fmla="*/ 5720 w 10000"/>
                  <a:gd name="connsiteY866" fmla="*/ 1046 h 10000"/>
                  <a:gd name="connsiteX867" fmla="*/ 5726 w 10000"/>
                  <a:gd name="connsiteY867" fmla="*/ 1028 h 10000"/>
                  <a:gd name="connsiteX868" fmla="*/ 5726 w 10000"/>
                  <a:gd name="connsiteY868" fmla="*/ 1010 h 10000"/>
                  <a:gd name="connsiteX869" fmla="*/ 5737 w 10000"/>
                  <a:gd name="connsiteY869" fmla="*/ 1001 h 10000"/>
                  <a:gd name="connsiteX870" fmla="*/ 5742 w 10000"/>
                  <a:gd name="connsiteY870" fmla="*/ 997 h 10000"/>
                  <a:gd name="connsiteX871" fmla="*/ 5814 w 10000"/>
                  <a:gd name="connsiteY871" fmla="*/ 970 h 10000"/>
                  <a:gd name="connsiteX872" fmla="*/ 5875 w 10000"/>
                  <a:gd name="connsiteY872" fmla="*/ 956 h 10000"/>
                  <a:gd name="connsiteX873" fmla="*/ 5866 w 10000"/>
                  <a:gd name="connsiteY873" fmla="*/ 708 h 10000"/>
                  <a:gd name="connsiteX874" fmla="*/ 6220 w 10000"/>
                  <a:gd name="connsiteY874" fmla="*/ 722 h 10000"/>
                  <a:gd name="connsiteX875" fmla="*/ 6363 w 10000"/>
                  <a:gd name="connsiteY875" fmla="*/ 731 h 10000"/>
                  <a:gd name="connsiteX876" fmla="*/ 6369 w 10000"/>
                  <a:gd name="connsiteY876" fmla="*/ 749 h 10000"/>
                  <a:gd name="connsiteX877" fmla="*/ 6410 w 10000"/>
                  <a:gd name="connsiteY877" fmla="*/ 758 h 10000"/>
                  <a:gd name="connsiteX878" fmla="*/ 6360 w 10000"/>
                  <a:gd name="connsiteY878" fmla="*/ 974 h 10000"/>
                  <a:gd name="connsiteX879" fmla="*/ 6498 w 10000"/>
                  <a:gd name="connsiteY879" fmla="*/ 983 h 10000"/>
                  <a:gd name="connsiteX880" fmla="*/ 6507 w 10000"/>
                  <a:gd name="connsiteY880" fmla="*/ 1037 h 10000"/>
                  <a:gd name="connsiteX881" fmla="*/ 6565 w 10000"/>
                  <a:gd name="connsiteY881" fmla="*/ 1024 h 10000"/>
                  <a:gd name="connsiteX882" fmla="*/ 6628 w 10000"/>
                  <a:gd name="connsiteY882" fmla="*/ 1060 h 10000"/>
                  <a:gd name="connsiteX883" fmla="*/ 6653 w 10000"/>
                  <a:gd name="connsiteY883" fmla="*/ 1015 h 10000"/>
                  <a:gd name="connsiteX884" fmla="*/ 6694 w 10000"/>
                  <a:gd name="connsiteY884" fmla="*/ 970 h 10000"/>
                  <a:gd name="connsiteX885" fmla="*/ 6725 w 10000"/>
                  <a:gd name="connsiteY885" fmla="*/ 947 h 10000"/>
                  <a:gd name="connsiteX886" fmla="*/ 6747 w 10000"/>
                  <a:gd name="connsiteY886" fmla="*/ 920 h 10000"/>
                  <a:gd name="connsiteX887" fmla="*/ 6780 w 10000"/>
                  <a:gd name="connsiteY887" fmla="*/ 902 h 10000"/>
                  <a:gd name="connsiteX888" fmla="*/ 6807 w 10000"/>
                  <a:gd name="connsiteY888" fmla="*/ 880 h 10000"/>
                  <a:gd name="connsiteX889" fmla="*/ 6835 w 10000"/>
                  <a:gd name="connsiteY889" fmla="*/ 830 h 10000"/>
                  <a:gd name="connsiteX890" fmla="*/ 6876 w 10000"/>
                  <a:gd name="connsiteY890" fmla="*/ 816 h 10000"/>
                  <a:gd name="connsiteX891" fmla="*/ 6904 w 10000"/>
                  <a:gd name="connsiteY891" fmla="*/ 798 h 10000"/>
                  <a:gd name="connsiteX892" fmla="*/ 6934 w 10000"/>
                  <a:gd name="connsiteY892" fmla="*/ 798 h 10000"/>
                  <a:gd name="connsiteX893" fmla="*/ 6948 w 10000"/>
                  <a:gd name="connsiteY893" fmla="*/ 843 h 10000"/>
                  <a:gd name="connsiteX894" fmla="*/ 6959 w 10000"/>
                  <a:gd name="connsiteY894" fmla="*/ 889 h 10000"/>
                  <a:gd name="connsiteX895" fmla="*/ 6973 w 10000"/>
                  <a:gd name="connsiteY895" fmla="*/ 943 h 10000"/>
                  <a:gd name="connsiteX896" fmla="*/ 7006 w 10000"/>
                  <a:gd name="connsiteY896" fmla="*/ 1028 h 10000"/>
                  <a:gd name="connsiteX897" fmla="*/ 7056 w 10000"/>
                  <a:gd name="connsiteY897" fmla="*/ 1092 h 10000"/>
                  <a:gd name="connsiteX898" fmla="*/ 7169 w 10000"/>
                  <a:gd name="connsiteY898" fmla="*/ 1304 h 10000"/>
                  <a:gd name="connsiteX899" fmla="*/ 7116 w 10000"/>
                  <a:gd name="connsiteY899" fmla="*/ 1547 h 10000"/>
                  <a:gd name="connsiteX900" fmla="*/ 7150 w 10000"/>
                  <a:gd name="connsiteY900" fmla="*/ 1691 h 10000"/>
                  <a:gd name="connsiteX901" fmla="*/ 7078 w 10000"/>
                  <a:gd name="connsiteY901" fmla="*/ 1750 h 10000"/>
                  <a:gd name="connsiteX902" fmla="*/ 7086 w 10000"/>
                  <a:gd name="connsiteY902" fmla="*/ 1894 h 10000"/>
                  <a:gd name="connsiteX903" fmla="*/ 7111 w 10000"/>
                  <a:gd name="connsiteY903" fmla="*/ 1903 h 10000"/>
                  <a:gd name="connsiteX904" fmla="*/ 7150 w 10000"/>
                  <a:gd name="connsiteY904" fmla="*/ 2025 h 10000"/>
                  <a:gd name="connsiteX905" fmla="*/ 7232 w 10000"/>
                  <a:gd name="connsiteY905" fmla="*/ 2048 h 10000"/>
                  <a:gd name="connsiteX906" fmla="*/ 7296 w 10000"/>
                  <a:gd name="connsiteY906" fmla="*/ 2061 h 10000"/>
                  <a:gd name="connsiteX907" fmla="*/ 7434 w 10000"/>
                  <a:gd name="connsiteY907" fmla="*/ 2093 h 10000"/>
                  <a:gd name="connsiteX908" fmla="*/ 7586 w 10000"/>
                  <a:gd name="connsiteY908" fmla="*/ 2115 h 10000"/>
                  <a:gd name="connsiteX909" fmla="*/ 7748 w 10000"/>
                  <a:gd name="connsiteY909" fmla="*/ 2115 h 10000"/>
                  <a:gd name="connsiteX910" fmla="*/ 7826 w 10000"/>
                  <a:gd name="connsiteY910" fmla="*/ 1917 h 10000"/>
                  <a:gd name="connsiteX911" fmla="*/ 8068 w 10000"/>
                  <a:gd name="connsiteY911" fmla="*/ 1922 h 10000"/>
                  <a:gd name="connsiteX912" fmla="*/ 8132 w 10000"/>
                  <a:gd name="connsiteY912" fmla="*/ 1890 h 10000"/>
                  <a:gd name="connsiteX913" fmla="*/ 8220 w 10000"/>
                  <a:gd name="connsiteY913" fmla="*/ 1849 h 10000"/>
                  <a:gd name="connsiteX914" fmla="*/ 8251 w 10000"/>
                  <a:gd name="connsiteY914" fmla="*/ 1863 h 10000"/>
                  <a:gd name="connsiteX915" fmla="*/ 8270 w 10000"/>
                  <a:gd name="connsiteY915" fmla="*/ 1867 h 10000"/>
                  <a:gd name="connsiteX916" fmla="*/ 8366 w 10000"/>
                  <a:gd name="connsiteY916" fmla="*/ 1854 h 10000"/>
                  <a:gd name="connsiteX917" fmla="*/ 8422 w 10000"/>
                  <a:gd name="connsiteY917" fmla="*/ 1849 h 10000"/>
                  <a:gd name="connsiteX918" fmla="*/ 8413 w 10000"/>
                  <a:gd name="connsiteY918" fmla="*/ 2061 h 10000"/>
                  <a:gd name="connsiteX919" fmla="*/ 8460 w 10000"/>
                  <a:gd name="connsiteY919" fmla="*/ 2106 h 10000"/>
                  <a:gd name="connsiteX920" fmla="*/ 8471 w 10000"/>
                  <a:gd name="connsiteY920" fmla="*/ 2179 h 10000"/>
                  <a:gd name="connsiteX921" fmla="*/ 8493 w 10000"/>
                  <a:gd name="connsiteY921" fmla="*/ 2643 h 10000"/>
                  <a:gd name="connsiteX922" fmla="*/ 8493 w 10000"/>
                  <a:gd name="connsiteY922" fmla="*/ 2657 h 10000"/>
                  <a:gd name="connsiteX923" fmla="*/ 8631 w 10000"/>
                  <a:gd name="connsiteY923" fmla="*/ 2576 h 10000"/>
                  <a:gd name="connsiteX924" fmla="*/ 8662 w 10000"/>
                  <a:gd name="connsiteY924" fmla="*/ 2580 h 10000"/>
                  <a:gd name="connsiteX925" fmla="*/ 8830 w 10000"/>
                  <a:gd name="connsiteY925" fmla="*/ 2652 h 10000"/>
                  <a:gd name="connsiteX926" fmla="*/ 8871 w 10000"/>
                  <a:gd name="connsiteY926" fmla="*/ 2693 h 10000"/>
                  <a:gd name="connsiteX927" fmla="*/ 8891 w 10000"/>
                  <a:gd name="connsiteY927" fmla="*/ 2684 h 10000"/>
                  <a:gd name="connsiteX928" fmla="*/ 8954 w 10000"/>
                  <a:gd name="connsiteY928" fmla="*/ 2670 h 10000"/>
                  <a:gd name="connsiteX929" fmla="*/ 9042 w 10000"/>
                  <a:gd name="connsiteY929" fmla="*/ 2711 h 10000"/>
                  <a:gd name="connsiteX930" fmla="*/ 9076 w 10000"/>
                  <a:gd name="connsiteY930" fmla="*/ 2824 h 10000"/>
                  <a:gd name="connsiteX931" fmla="*/ 9081 w 10000"/>
                  <a:gd name="connsiteY931" fmla="*/ 2824 h 10000"/>
                  <a:gd name="connsiteX932" fmla="*/ 9136 w 10000"/>
                  <a:gd name="connsiteY932" fmla="*/ 2801 h 10000"/>
                  <a:gd name="connsiteX933" fmla="*/ 9194 w 10000"/>
                  <a:gd name="connsiteY933" fmla="*/ 2950 h 10000"/>
                  <a:gd name="connsiteX934" fmla="*/ 9208 w 10000"/>
                  <a:gd name="connsiteY934" fmla="*/ 2950 h 10000"/>
                  <a:gd name="connsiteX935" fmla="*/ 9393 w 10000"/>
                  <a:gd name="connsiteY935" fmla="*/ 2972 h 10000"/>
                  <a:gd name="connsiteX936" fmla="*/ 9627 w 10000"/>
                  <a:gd name="connsiteY936" fmla="*/ 2986 h 10000"/>
                  <a:gd name="connsiteX937" fmla="*/ 9622 w 10000"/>
                  <a:gd name="connsiteY937" fmla="*/ 3153 h 10000"/>
                  <a:gd name="connsiteX938" fmla="*/ 9719 w 10000"/>
                  <a:gd name="connsiteY938" fmla="*/ 3153 h 10000"/>
                  <a:gd name="connsiteX939" fmla="*/ 9719 w 10000"/>
                  <a:gd name="connsiteY939" fmla="*/ 3771 h 10000"/>
                  <a:gd name="connsiteX940" fmla="*/ 9719 w 10000"/>
                  <a:gd name="connsiteY940" fmla="*/ 4339 h 10000"/>
                  <a:gd name="connsiteX941" fmla="*/ 9719 w 10000"/>
                  <a:gd name="connsiteY941" fmla="*/ 4799 h 10000"/>
                  <a:gd name="connsiteX942" fmla="*/ 9757 w 10000"/>
                  <a:gd name="connsiteY942" fmla="*/ 4817 h 10000"/>
                  <a:gd name="connsiteX943" fmla="*/ 9757 w 10000"/>
                  <a:gd name="connsiteY943" fmla="*/ 4917 h 10000"/>
                  <a:gd name="connsiteX944" fmla="*/ 9677 w 10000"/>
                  <a:gd name="connsiteY944" fmla="*/ 4944 h 10000"/>
                  <a:gd name="connsiteX945" fmla="*/ 9586 w 10000"/>
                  <a:gd name="connsiteY945" fmla="*/ 5065 h 10000"/>
                  <a:gd name="connsiteX946" fmla="*/ 9556 w 10000"/>
                  <a:gd name="connsiteY946" fmla="*/ 5156 h 10000"/>
                  <a:gd name="connsiteX947" fmla="*/ 9523 w 10000"/>
                  <a:gd name="connsiteY947" fmla="*/ 5120 h 10000"/>
                  <a:gd name="connsiteX948" fmla="*/ 9506 w 10000"/>
                  <a:gd name="connsiteY948" fmla="*/ 5156 h 10000"/>
                  <a:gd name="connsiteX949" fmla="*/ 9514 w 10000"/>
                  <a:gd name="connsiteY949" fmla="*/ 5219 h 10000"/>
                  <a:gd name="connsiteX950" fmla="*/ 9514 w 10000"/>
                  <a:gd name="connsiteY950" fmla="*/ 5237 h 10000"/>
                  <a:gd name="connsiteX951" fmla="*/ 9492 w 10000"/>
                  <a:gd name="connsiteY951" fmla="*/ 5304 h 10000"/>
                  <a:gd name="connsiteX952" fmla="*/ 9484 w 10000"/>
                  <a:gd name="connsiteY952" fmla="*/ 5363 h 10000"/>
                  <a:gd name="connsiteX953" fmla="*/ 9481 w 10000"/>
                  <a:gd name="connsiteY953" fmla="*/ 5422 h 10000"/>
                  <a:gd name="connsiteX954" fmla="*/ 9490 w 10000"/>
                  <a:gd name="connsiteY954" fmla="*/ 5553 h 10000"/>
                  <a:gd name="connsiteX955" fmla="*/ 9484 w 10000"/>
                  <a:gd name="connsiteY955" fmla="*/ 5566 h 10000"/>
                  <a:gd name="connsiteX956" fmla="*/ 9473 w 10000"/>
                  <a:gd name="connsiteY956" fmla="*/ 5602 h 10000"/>
                  <a:gd name="connsiteX957" fmla="*/ 9467 w 10000"/>
                  <a:gd name="connsiteY957" fmla="*/ 5620 h 10000"/>
                  <a:gd name="connsiteX958" fmla="*/ 9467 w 10000"/>
                  <a:gd name="connsiteY958" fmla="*/ 5656 h 10000"/>
                  <a:gd name="connsiteX959" fmla="*/ 9467 w 10000"/>
                  <a:gd name="connsiteY959" fmla="*/ 5661 h 10000"/>
                  <a:gd name="connsiteX960" fmla="*/ 9476 w 10000"/>
                  <a:gd name="connsiteY960" fmla="*/ 5661 h 10000"/>
                  <a:gd name="connsiteX961" fmla="*/ 9481 w 10000"/>
                  <a:gd name="connsiteY961" fmla="*/ 5670 h 10000"/>
                  <a:gd name="connsiteX962" fmla="*/ 9490 w 10000"/>
                  <a:gd name="connsiteY962" fmla="*/ 5670 h 10000"/>
                  <a:gd name="connsiteX963" fmla="*/ 9501 w 10000"/>
                  <a:gd name="connsiteY963" fmla="*/ 5670 h 10000"/>
                  <a:gd name="connsiteX964" fmla="*/ 9523 w 10000"/>
                  <a:gd name="connsiteY964" fmla="*/ 5670 h 10000"/>
                  <a:gd name="connsiteX965" fmla="*/ 9556 w 10000"/>
                  <a:gd name="connsiteY965" fmla="*/ 5661 h 10000"/>
                  <a:gd name="connsiteX966" fmla="*/ 9578 w 10000"/>
                  <a:gd name="connsiteY966" fmla="*/ 5656 h 10000"/>
                  <a:gd name="connsiteX967" fmla="*/ 9597 w 10000"/>
                  <a:gd name="connsiteY967" fmla="*/ 5647 h 10000"/>
                  <a:gd name="connsiteX968" fmla="*/ 9661 w 10000"/>
                  <a:gd name="connsiteY968" fmla="*/ 5602 h 10000"/>
                  <a:gd name="connsiteX969" fmla="*/ 9716 w 10000"/>
                  <a:gd name="connsiteY969" fmla="*/ 5580 h 10000"/>
                  <a:gd name="connsiteX970" fmla="*/ 9724 w 10000"/>
                  <a:gd name="connsiteY970" fmla="*/ 5629 h 10000"/>
                  <a:gd name="connsiteX971" fmla="*/ 9741 w 10000"/>
                  <a:gd name="connsiteY971" fmla="*/ 5670 h 10000"/>
                  <a:gd name="connsiteX972" fmla="*/ 9749 w 10000"/>
                  <a:gd name="connsiteY972" fmla="*/ 5706 h 10000"/>
                  <a:gd name="connsiteX973" fmla="*/ 9749 w 10000"/>
                  <a:gd name="connsiteY973" fmla="*/ 5719 h 10000"/>
                  <a:gd name="connsiteX974" fmla="*/ 9771 w 10000"/>
                  <a:gd name="connsiteY974" fmla="*/ 5719 h 10000"/>
                  <a:gd name="connsiteX975" fmla="*/ 9799 w 10000"/>
                  <a:gd name="connsiteY975" fmla="*/ 5719 h 10000"/>
                  <a:gd name="connsiteX976" fmla="*/ 9837 w 10000"/>
                  <a:gd name="connsiteY976" fmla="*/ 5737 h 10000"/>
                  <a:gd name="connsiteX977" fmla="*/ 9901 w 10000"/>
                  <a:gd name="connsiteY977" fmla="*/ 5774 h 10000"/>
                  <a:gd name="connsiteX978" fmla="*/ 9967 w 10000"/>
                  <a:gd name="connsiteY978" fmla="*/ 5805 h 10000"/>
                  <a:gd name="connsiteX979" fmla="*/ 9981 w 10000"/>
                  <a:gd name="connsiteY979" fmla="*/ 5814 h 10000"/>
                  <a:gd name="connsiteX980" fmla="*/ 10000 w 10000"/>
                  <a:gd name="connsiteY980" fmla="*/ 5922 h 10000"/>
                  <a:gd name="connsiteX981" fmla="*/ 9909 w 10000"/>
                  <a:gd name="connsiteY981" fmla="*/ 5895 h 10000"/>
                  <a:gd name="connsiteX982" fmla="*/ 9868 w 10000"/>
                  <a:gd name="connsiteY982" fmla="*/ 5949 h 10000"/>
                  <a:gd name="connsiteX983" fmla="*/ 9845 w 10000"/>
                  <a:gd name="connsiteY983" fmla="*/ 5963 h 10000"/>
                  <a:gd name="connsiteX984" fmla="*/ 9691 w 10000"/>
                  <a:gd name="connsiteY984" fmla="*/ 5995 h 10000"/>
                  <a:gd name="connsiteX985" fmla="*/ 9619 w 10000"/>
                  <a:gd name="connsiteY985" fmla="*/ 6053 h 10000"/>
                  <a:gd name="connsiteX986" fmla="*/ 9534 w 10000"/>
                  <a:gd name="connsiteY986" fmla="*/ 6130 h 10000"/>
                  <a:gd name="connsiteX987" fmla="*/ 9517 w 10000"/>
                  <a:gd name="connsiteY987" fmla="*/ 6157 h 10000"/>
                  <a:gd name="connsiteX988" fmla="*/ 9501 w 10000"/>
                  <a:gd name="connsiteY988" fmla="*/ 6220 h 10000"/>
                  <a:gd name="connsiteX989" fmla="*/ 9501 w 10000"/>
                  <a:gd name="connsiteY989" fmla="*/ 6292 h 10000"/>
                  <a:gd name="connsiteX990" fmla="*/ 9492 w 10000"/>
                  <a:gd name="connsiteY990" fmla="*/ 6306 h 10000"/>
                  <a:gd name="connsiteX991" fmla="*/ 9445 w 10000"/>
                  <a:gd name="connsiteY991" fmla="*/ 6355 h 10000"/>
                  <a:gd name="connsiteX992" fmla="*/ 9409 w 10000"/>
                  <a:gd name="connsiteY992" fmla="*/ 6396 h 10000"/>
                  <a:gd name="connsiteX993" fmla="*/ 9379 w 10000"/>
                  <a:gd name="connsiteY993" fmla="*/ 6446 h 10000"/>
                  <a:gd name="connsiteX994" fmla="*/ 9332 w 10000"/>
                  <a:gd name="connsiteY994" fmla="*/ 6594 h 10000"/>
                  <a:gd name="connsiteX995" fmla="*/ 9183 w 10000"/>
                  <a:gd name="connsiteY995" fmla="*/ 6536 h 10000"/>
                  <a:gd name="connsiteX996" fmla="*/ 9169 w 10000"/>
                  <a:gd name="connsiteY996" fmla="*/ 6536 h 10000"/>
                  <a:gd name="connsiteX997" fmla="*/ 9161 w 10000"/>
                  <a:gd name="connsiteY997" fmla="*/ 6540 h 10000"/>
                  <a:gd name="connsiteX998" fmla="*/ 9139 w 10000"/>
                  <a:gd name="connsiteY998" fmla="*/ 6522 h 10000"/>
                  <a:gd name="connsiteX999" fmla="*/ 9128 w 10000"/>
                  <a:gd name="connsiteY999" fmla="*/ 6513 h 10000"/>
                  <a:gd name="connsiteX1000" fmla="*/ 9114 w 10000"/>
                  <a:gd name="connsiteY1000" fmla="*/ 6527 h 10000"/>
                  <a:gd name="connsiteX1001" fmla="*/ 9103 w 10000"/>
                  <a:gd name="connsiteY1001" fmla="*/ 6567 h 10000"/>
                  <a:gd name="connsiteX1002" fmla="*/ 9095 w 10000"/>
                  <a:gd name="connsiteY1002" fmla="*/ 6604 h 10000"/>
                  <a:gd name="connsiteX1003" fmla="*/ 9081 w 10000"/>
                  <a:gd name="connsiteY1003" fmla="*/ 6644 h 10000"/>
                  <a:gd name="connsiteX1004" fmla="*/ 9076 w 10000"/>
                  <a:gd name="connsiteY1004" fmla="*/ 6631 h 10000"/>
                  <a:gd name="connsiteX1005" fmla="*/ 9059 w 10000"/>
                  <a:gd name="connsiteY1005" fmla="*/ 6594 h 10000"/>
                  <a:gd name="connsiteX1006" fmla="*/ 9040 w 10000"/>
                  <a:gd name="connsiteY1006" fmla="*/ 6549 h 10000"/>
                  <a:gd name="connsiteX1007" fmla="*/ 9026 w 10000"/>
                  <a:gd name="connsiteY1007" fmla="*/ 6522 h 10000"/>
                  <a:gd name="connsiteX1008" fmla="*/ 9007 w 10000"/>
                  <a:gd name="connsiteY1008" fmla="*/ 6522 h 10000"/>
                  <a:gd name="connsiteX1009" fmla="*/ 9001 w 10000"/>
                  <a:gd name="connsiteY1009" fmla="*/ 6536 h 10000"/>
                  <a:gd name="connsiteX1010" fmla="*/ 8998 w 10000"/>
                  <a:gd name="connsiteY1010" fmla="*/ 6576 h 10000"/>
                  <a:gd name="connsiteX1011" fmla="*/ 8987 w 10000"/>
                  <a:gd name="connsiteY1011" fmla="*/ 6590 h 10000"/>
                  <a:gd name="connsiteX1012" fmla="*/ 8954 w 10000"/>
                  <a:gd name="connsiteY1012" fmla="*/ 6617 h 10000"/>
                  <a:gd name="connsiteX1013" fmla="*/ 8927 w 10000"/>
                  <a:gd name="connsiteY1013" fmla="*/ 6622 h 10000"/>
                  <a:gd name="connsiteX1014" fmla="*/ 8888 w 10000"/>
                  <a:gd name="connsiteY1014" fmla="*/ 6590 h 10000"/>
                  <a:gd name="connsiteX1015" fmla="*/ 8880 w 10000"/>
                  <a:gd name="connsiteY1015" fmla="*/ 6567 h 10000"/>
                  <a:gd name="connsiteX1016" fmla="*/ 8866 w 10000"/>
                  <a:gd name="connsiteY1016" fmla="*/ 6549 h 10000"/>
                  <a:gd name="connsiteX1017" fmla="*/ 8849 w 10000"/>
                  <a:gd name="connsiteY1017" fmla="*/ 6513 h 10000"/>
                  <a:gd name="connsiteX1018" fmla="*/ 8847 w 10000"/>
                  <a:gd name="connsiteY1018" fmla="*/ 6527 h 10000"/>
                  <a:gd name="connsiteX1019" fmla="*/ 8838 w 10000"/>
                  <a:gd name="connsiteY1019" fmla="*/ 6563 h 10000"/>
                  <a:gd name="connsiteX1020" fmla="*/ 8833 w 10000"/>
                  <a:gd name="connsiteY1020" fmla="*/ 6576 h 10000"/>
                  <a:gd name="connsiteX1021" fmla="*/ 8822 w 10000"/>
                  <a:gd name="connsiteY1021" fmla="*/ 6567 h 10000"/>
                  <a:gd name="connsiteX1022" fmla="*/ 8813 w 10000"/>
                  <a:gd name="connsiteY1022" fmla="*/ 6567 h 10000"/>
                  <a:gd name="connsiteX1023" fmla="*/ 8800 w 10000"/>
                  <a:gd name="connsiteY1023" fmla="*/ 6581 h 10000"/>
                  <a:gd name="connsiteX1024" fmla="*/ 8778 w 10000"/>
                  <a:gd name="connsiteY1024" fmla="*/ 6604 h 10000"/>
                  <a:gd name="connsiteX1025" fmla="*/ 8769 w 10000"/>
                  <a:gd name="connsiteY1025" fmla="*/ 6617 h 10000"/>
                  <a:gd name="connsiteX1026" fmla="*/ 8786 w 10000"/>
                  <a:gd name="connsiteY1026" fmla="*/ 6667 h 10000"/>
                  <a:gd name="connsiteX1027" fmla="*/ 8800 w 10000"/>
                  <a:gd name="connsiteY1027" fmla="*/ 6725 h 10000"/>
                  <a:gd name="connsiteX1028" fmla="*/ 8822 w 10000"/>
                  <a:gd name="connsiteY1028" fmla="*/ 6779 h 10000"/>
                  <a:gd name="connsiteX1029" fmla="*/ 8833 w 10000"/>
                  <a:gd name="connsiteY1029" fmla="*/ 6775 h 10000"/>
                  <a:gd name="connsiteX1030" fmla="*/ 8847 w 10000"/>
                  <a:gd name="connsiteY1030" fmla="*/ 6766 h 10000"/>
                  <a:gd name="connsiteX1031" fmla="*/ 8866 w 10000"/>
                  <a:gd name="connsiteY1031" fmla="*/ 6748 h 10000"/>
                  <a:gd name="connsiteX1032" fmla="*/ 8874 w 10000"/>
                  <a:gd name="connsiteY1032" fmla="*/ 6752 h 10000"/>
                  <a:gd name="connsiteX1033" fmla="*/ 8882 w 10000"/>
                  <a:gd name="connsiteY1033" fmla="*/ 6766 h 10000"/>
                  <a:gd name="connsiteX1034" fmla="*/ 8896 w 10000"/>
                  <a:gd name="connsiteY1034" fmla="*/ 6811 h 10000"/>
                  <a:gd name="connsiteX1035" fmla="*/ 8913 w 10000"/>
                  <a:gd name="connsiteY1035" fmla="*/ 6856 h 10000"/>
                  <a:gd name="connsiteX1036" fmla="*/ 8927 w 10000"/>
                  <a:gd name="connsiteY1036" fmla="*/ 6897 h 10000"/>
                  <a:gd name="connsiteX1037" fmla="*/ 8943 w 10000"/>
                  <a:gd name="connsiteY1037" fmla="*/ 6946 h 10000"/>
                  <a:gd name="connsiteX1038" fmla="*/ 8951 w 10000"/>
                  <a:gd name="connsiteY1038" fmla="*/ 6973 h 10000"/>
                  <a:gd name="connsiteX1039" fmla="*/ 8954 w 10000"/>
                  <a:gd name="connsiteY1039" fmla="*/ 6996 h 10000"/>
                  <a:gd name="connsiteX1040" fmla="*/ 8960 w 10000"/>
                  <a:gd name="connsiteY1040" fmla="*/ 7023 h 10000"/>
                  <a:gd name="connsiteX1041" fmla="*/ 8979 w 10000"/>
                  <a:gd name="connsiteY1041" fmla="*/ 7014 h 10000"/>
                  <a:gd name="connsiteX1042" fmla="*/ 8998 w 10000"/>
                  <a:gd name="connsiteY1042" fmla="*/ 6906 h 10000"/>
                  <a:gd name="connsiteX1043" fmla="*/ 9015 w 10000"/>
                  <a:gd name="connsiteY1043" fmla="*/ 6910 h 10000"/>
                  <a:gd name="connsiteX1044" fmla="*/ 9026 w 10000"/>
                  <a:gd name="connsiteY1044" fmla="*/ 6910 h 10000"/>
                  <a:gd name="connsiteX1045" fmla="*/ 9048 w 10000"/>
                  <a:gd name="connsiteY1045" fmla="*/ 6906 h 10000"/>
                  <a:gd name="connsiteX1046" fmla="*/ 9065 w 10000"/>
                  <a:gd name="connsiteY1046" fmla="*/ 6897 h 10000"/>
                  <a:gd name="connsiteX1047" fmla="*/ 9076 w 10000"/>
                  <a:gd name="connsiteY1047" fmla="*/ 6892 h 10000"/>
                  <a:gd name="connsiteX1048" fmla="*/ 9084 w 10000"/>
                  <a:gd name="connsiteY1048" fmla="*/ 6883 h 10000"/>
                  <a:gd name="connsiteX1049" fmla="*/ 9095 w 10000"/>
                  <a:gd name="connsiteY1049" fmla="*/ 6892 h 10000"/>
                  <a:gd name="connsiteX1050" fmla="*/ 9106 w 10000"/>
                  <a:gd name="connsiteY1050" fmla="*/ 6897 h 10000"/>
                  <a:gd name="connsiteX1051" fmla="*/ 9211 w 10000"/>
                  <a:gd name="connsiteY1051" fmla="*/ 7009 h 10000"/>
                  <a:gd name="connsiteX1052" fmla="*/ 9227 w 10000"/>
                  <a:gd name="connsiteY1052" fmla="*/ 7064 h 10000"/>
                  <a:gd name="connsiteX1053" fmla="*/ 9225 w 10000"/>
                  <a:gd name="connsiteY1053" fmla="*/ 7068 h 10000"/>
                  <a:gd name="connsiteX1054" fmla="*/ 9219 w 10000"/>
                  <a:gd name="connsiteY1054" fmla="*/ 7077 h 10000"/>
                  <a:gd name="connsiteX1055" fmla="*/ 9208 w 10000"/>
                  <a:gd name="connsiteY1055" fmla="*/ 7082 h 10000"/>
                  <a:gd name="connsiteX1056" fmla="*/ 9194 w 10000"/>
                  <a:gd name="connsiteY1056" fmla="*/ 7113 h 10000"/>
                  <a:gd name="connsiteX1057" fmla="*/ 9164 w 10000"/>
                  <a:gd name="connsiteY1057" fmla="*/ 7127 h 10000"/>
                  <a:gd name="connsiteX1058" fmla="*/ 9161 w 10000"/>
                  <a:gd name="connsiteY1058" fmla="*/ 7127 h 10000"/>
                  <a:gd name="connsiteX1059" fmla="*/ 9156 w 10000"/>
                  <a:gd name="connsiteY1059" fmla="*/ 7131 h 10000"/>
                  <a:gd name="connsiteX1060" fmla="*/ 9156 w 10000"/>
                  <a:gd name="connsiteY1060" fmla="*/ 7145 h 10000"/>
                  <a:gd name="connsiteX1061" fmla="*/ 9128 w 10000"/>
                  <a:gd name="connsiteY1061" fmla="*/ 7194 h 10000"/>
                  <a:gd name="connsiteX1062" fmla="*/ 9114 w 10000"/>
                  <a:gd name="connsiteY1062" fmla="*/ 7226 h 10000"/>
                  <a:gd name="connsiteX1063" fmla="*/ 9089 w 10000"/>
                  <a:gd name="connsiteY1063" fmla="*/ 7226 h 10000"/>
                  <a:gd name="connsiteX1064" fmla="*/ 9067 w 10000"/>
                  <a:gd name="connsiteY1064" fmla="*/ 7276 h 10000"/>
                  <a:gd name="connsiteX1065" fmla="*/ 9059 w 10000"/>
                  <a:gd name="connsiteY1065" fmla="*/ 7298 h 10000"/>
                  <a:gd name="connsiteX1066" fmla="*/ 9040 w 10000"/>
                  <a:gd name="connsiteY1066" fmla="*/ 7312 h 10000"/>
                  <a:gd name="connsiteX1067" fmla="*/ 8951 w 10000"/>
                  <a:gd name="connsiteY1067" fmla="*/ 7339 h 10000"/>
                  <a:gd name="connsiteX1068" fmla="*/ 8841 w 10000"/>
                  <a:gd name="connsiteY1068" fmla="*/ 7366 h 10000"/>
                  <a:gd name="connsiteX1069" fmla="*/ 8813 w 10000"/>
                  <a:gd name="connsiteY1069" fmla="*/ 7384 h 10000"/>
                  <a:gd name="connsiteX1070" fmla="*/ 8800 w 10000"/>
                  <a:gd name="connsiteY1070" fmla="*/ 7397 h 10000"/>
                  <a:gd name="connsiteX1071" fmla="*/ 8791 w 10000"/>
                  <a:gd name="connsiteY1071" fmla="*/ 7397 h 10000"/>
                  <a:gd name="connsiteX1072" fmla="*/ 8786 w 10000"/>
                  <a:gd name="connsiteY1072" fmla="*/ 7582 h 10000"/>
                  <a:gd name="connsiteX1073" fmla="*/ 8775 w 10000"/>
                  <a:gd name="connsiteY1073" fmla="*/ 7591 h 10000"/>
                  <a:gd name="connsiteX1074" fmla="*/ 8753 w 10000"/>
                  <a:gd name="connsiteY1074" fmla="*/ 7614 h 10000"/>
                  <a:gd name="connsiteX1075" fmla="*/ 8711 w 10000"/>
                  <a:gd name="connsiteY1075" fmla="*/ 7627 h 10000"/>
                  <a:gd name="connsiteX1076" fmla="*/ 8670 w 10000"/>
                  <a:gd name="connsiteY1076" fmla="*/ 7645 h 10000"/>
                  <a:gd name="connsiteX1077" fmla="*/ 8645 w 10000"/>
                  <a:gd name="connsiteY1077" fmla="*/ 7659 h 10000"/>
                  <a:gd name="connsiteX1078" fmla="*/ 8620 w 10000"/>
                  <a:gd name="connsiteY1078" fmla="*/ 7673 h 10000"/>
                  <a:gd name="connsiteX1079" fmla="*/ 8598 w 10000"/>
                  <a:gd name="connsiteY1079" fmla="*/ 7695 h 10000"/>
                  <a:gd name="connsiteX1080" fmla="*/ 8576 w 10000"/>
                  <a:gd name="connsiteY1080" fmla="*/ 7736 h 10000"/>
                  <a:gd name="connsiteX1081" fmla="*/ 8568 w 10000"/>
                  <a:gd name="connsiteY1081" fmla="*/ 7740 h 10000"/>
                  <a:gd name="connsiteX1082" fmla="*/ 8551 w 10000"/>
                  <a:gd name="connsiteY1082" fmla="*/ 7740 h 10000"/>
                  <a:gd name="connsiteX1083" fmla="*/ 8526 w 10000"/>
                  <a:gd name="connsiteY1083" fmla="*/ 7727 h 10000"/>
                  <a:gd name="connsiteX1084" fmla="*/ 8493 w 10000"/>
                  <a:gd name="connsiteY1084" fmla="*/ 7713 h 10000"/>
                  <a:gd name="connsiteX1085" fmla="*/ 8463 w 10000"/>
                  <a:gd name="connsiteY1085" fmla="*/ 7709 h 10000"/>
                  <a:gd name="connsiteX1086" fmla="*/ 8430 w 10000"/>
                  <a:gd name="connsiteY1086" fmla="*/ 7695 h 10000"/>
                  <a:gd name="connsiteX1087" fmla="*/ 8397 w 10000"/>
                  <a:gd name="connsiteY1087" fmla="*/ 7682 h 10000"/>
                  <a:gd name="connsiteX1088" fmla="*/ 8372 w 10000"/>
                  <a:gd name="connsiteY1088" fmla="*/ 7682 h 10000"/>
                  <a:gd name="connsiteX1089" fmla="*/ 8355 w 10000"/>
                  <a:gd name="connsiteY1089" fmla="*/ 7686 h 10000"/>
                  <a:gd name="connsiteX1090" fmla="*/ 8350 w 10000"/>
                  <a:gd name="connsiteY1090" fmla="*/ 7709 h 10000"/>
                  <a:gd name="connsiteX1091" fmla="*/ 8339 w 10000"/>
                  <a:gd name="connsiteY1091" fmla="*/ 7740 h 10000"/>
                  <a:gd name="connsiteX1092" fmla="*/ 8328 w 10000"/>
                  <a:gd name="connsiteY1092" fmla="*/ 7772 h 10000"/>
                  <a:gd name="connsiteX1093" fmla="*/ 8317 w 10000"/>
                  <a:gd name="connsiteY1093" fmla="*/ 7785 h 10000"/>
                  <a:gd name="connsiteX1094" fmla="*/ 8292 w 10000"/>
                  <a:gd name="connsiteY1094" fmla="*/ 7812 h 10000"/>
                  <a:gd name="connsiteX1095" fmla="*/ 8284 w 10000"/>
                  <a:gd name="connsiteY1095" fmla="*/ 7817 h 10000"/>
                  <a:gd name="connsiteX1096" fmla="*/ 8270 w 10000"/>
                  <a:gd name="connsiteY1096" fmla="*/ 7857 h 10000"/>
                  <a:gd name="connsiteX1097" fmla="*/ 8251 w 10000"/>
                  <a:gd name="connsiteY1097" fmla="*/ 7916 h 10000"/>
                  <a:gd name="connsiteX1098" fmla="*/ 8223 w 10000"/>
                  <a:gd name="connsiteY1098" fmla="*/ 8002 h 10000"/>
                  <a:gd name="connsiteX1099" fmla="*/ 8206 w 10000"/>
                  <a:gd name="connsiteY1099" fmla="*/ 8051 h 10000"/>
                  <a:gd name="connsiteX1100" fmla="*/ 8198 w 10000"/>
                  <a:gd name="connsiteY1100" fmla="*/ 8056 h 10000"/>
                  <a:gd name="connsiteX1101" fmla="*/ 8179 w 10000"/>
                  <a:gd name="connsiteY1101" fmla="*/ 8065 h 10000"/>
                  <a:gd name="connsiteX1102" fmla="*/ 8140 w 10000"/>
                  <a:gd name="connsiteY1102" fmla="*/ 8074 h 10000"/>
                  <a:gd name="connsiteX1103" fmla="*/ 8102 w 10000"/>
                  <a:gd name="connsiteY1103" fmla="*/ 8088 h 10000"/>
                  <a:gd name="connsiteX1104" fmla="*/ 8068 w 10000"/>
                  <a:gd name="connsiteY1104" fmla="*/ 8092 h 10000"/>
                  <a:gd name="connsiteX1105" fmla="*/ 8057 w 10000"/>
                  <a:gd name="connsiteY1105" fmla="*/ 8101 h 10000"/>
                  <a:gd name="connsiteX1106" fmla="*/ 8057 w 10000"/>
                  <a:gd name="connsiteY1106" fmla="*/ 8128 h 10000"/>
                  <a:gd name="connsiteX1107" fmla="*/ 8052 w 10000"/>
                  <a:gd name="connsiteY1107" fmla="*/ 8160 h 10000"/>
                  <a:gd name="connsiteX1108" fmla="*/ 8046 w 10000"/>
                  <a:gd name="connsiteY1108" fmla="*/ 8155 h 10000"/>
                  <a:gd name="connsiteX1109" fmla="*/ 8038 w 10000"/>
                  <a:gd name="connsiteY1109" fmla="*/ 8146 h 10000"/>
                  <a:gd name="connsiteX1110" fmla="*/ 8038 w 10000"/>
                  <a:gd name="connsiteY1110" fmla="*/ 8142 h 10000"/>
                  <a:gd name="connsiteX1111" fmla="*/ 8035 w 10000"/>
                  <a:gd name="connsiteY1111" fmla="*/ 8115 h 10000"/>
                  <a:gd name="connsiteX1112" fmla="*/ 8030 w 10000"/>
                  <a:gd name="connsiteY1112" fmla="*/ 8088 h 10000"/>
                  <a:gd name="connsiteX1113" fmla="*/ 8019 w 10000"/>
                  <a:gd name="connsiteY1113" fmla="*/ 8078 h 10000"/>
                  <a:gd name="connsiteX1114" fmla="*/ 8013 w 10000"/>
                  <a:gd name="connsiteY1114" fmla="*/ 8088 h 10000"/>
                  <a:gd name="connsiteX1115" fmla="*/ 7994 w 10000"/>
                  <a:gd name="connsiteY1115" fmla="*/ 8119 h 10000"/>
                  <a:gd name="connsiteX1116" fmla="*/ 7977 w 10000"/>
                  <a:gd name="connsiteY1116" fmla="*/ 8146 h 10000"/>
                  <a:gd name="connsiteX1117" fmla="*/ 7955 w 10000"/>
                  <a:gd name="connsiteY1117" fmla="*/ 8173 h 10000"/>
                  <a:gd name="connsiteX1118" fmla="*/ 7933 w 10000"/>
                  <a:gd name="connsiteY1118" fmla="*/ 8200 h 10000"/>
                  <a:gd name="connsiteX1119" fmla="*/ 7922 w 10000"/>
                  <a:gd name="connsiteY1119" fmla="*/ 8236 h 10000"/>
                  <a:gd name="connsiteX1120" fmla="*/ 7908 w 10000"/>
                  <a:gd name="connsiteY1120" fmla="*/ 8286 h 10000"/>
                  <a:gd name="connsiteX1121" fmla="*/ 7914 w 10000"/>
                  <a:gd name="connsiteY1121" fmla="*/ 8290 h 10000"/>
                  <a:gd name="connsiteX1122" fmla="*/ 7917 w 10000"/>
                  <a:gd name="connsiteY1122" fmla="*/ 8300 h 10000"/>
                  <a:gd name="connsiteX1123" fmla="*/ 7925 w 10000"/>
                  <a:gd name="connsiteY1123" fmla="*/ 8313 h 10000"/>
                  <a:gd name="connsiteX1124" fmla="*/ 7939 w 10000"/>
                  <a:gd name="connsiteY1124" fmla="*/ 8331 h 10000"/>
                  <a:gd name="connsiteX1125" fmla="*/ 7947 w 10000"/>
                  <a:gd name="connsiteY1125" fmla="*/ 8345 h 10000"/>
                  <a:gd name="connsiteX1126" fmla="*/ 7961 w 10000"/>
                  <a:gd name="connsiteY1126" fmla="*/ 8367 h 10000"/>
                  <a:gd name="connsiteX1127" fmla="*/ 7969 w 10000"/>
                  <a:gd name="connsiteY1127" fmla="*/ 8381 h 10000"/>
                  <a:gd name="connsiteX1128" fmla="*/ 7972 w 10000"/>
                  <a:gd name="connsiteY1128" fmla="*/ 8394 h 10000"/>
                  <a:gd name="connsiteX1129" fmla="*/ 7977 w 10000"/>
                  <a:gd name="connsiteY1129" fmla="*/ 8421 h 10000"/>
                  <a:gd name="connsiteX1130" fmla="*/ 7986 w 10000"/>
                  <a:gd name="connsiteY1130" fmla="*/ 8444 h 10000"/>
                  <a:gd name="connsiteX1131" fmla="*/ 7997 w 10000"/>
                  <a:gd name="connsiteY1131" fmla="*/ 8471 h 10000"/>
                  <a:gd name="connsiteX1132" fmla="*/ 7964 w 10000"/>
                  <a:gd name="connsiteY1132" fmla="*/ 8561 h 10000"/>
                  <a:gd name="connsiteX1133" fmla="*/ 7889 w 10000"/>
                  <a:gd name="connsiteY1133" fmla="*/ 8579 h 10000"/>
                  <a:gd name="connsiteX1134" fmla="*/ 7864 w 10000"/>
                  <a:gd name="connsiteY1134" fmla="*/ 8561 h 10000"/>
                  <a:gd name="connsiteX1135" fmla="*/ 7834 w 10000"/>
                  <a:gd name="connsiteY1135" fmla="*/ 8525 h 10000"/>
                  <a:gd name="connsiteX1136" fmla="*/ 7801 w 10000"/>
                  <a:gd name="connsiteY1136" fmla="*/ 8498 h 10000"/>
                  <a:gd name="connsiteX1137" fmla="*/ 7776 w 10000"/>
                  <a:gd name="connsiteY1137" fmla="*/ 8484 h 10000"/>
                  <a:gd name="connsiteX1138" fmla="*/ 7765 w 10000"/>
                  <a:gd name="connsiteY1138" fmla="*/ 8502 h 10000"/>
                  <a:gd name="connsiteX1139" fmla="*/ 7754 w 10000"/>
                  <a:gd name="connsiteY1139" fmla="*/ 8530 h 10000"/>
                  <a:gd name="connsiteX1140" fmla="*/ 7737 w 10000"/>
                  <a:gd name="connsiteY1140" fmla="*/ 8575 h 10000"/>
                  <a:gd name="connsiteX1141" fmla="*/ 7724 w 10000"/>
                  <a:gd name="connsiteY1141" fmla="*/ 8588 h 10000"/>
                  <a:gd name="connsiteX1142" fmla="*/ 7699 w 10000"/>
                  <a:gd name="connsiteY1142" fmla="*/ 8602 h 10000"/>
                  <a:gd name="connsiteX1143" fmla="*/ 7666 w 10000"/>
                  <a:gd name="connsiteY1143" fmla="*/ 8633 h 10000"/>
                  <a:gd name="connsiteX1144" fmla="*/ 7666 w 10000"/>
                  <a:gd name="connsiteY1144" fmla="*/ 8647 h 10000"/>
                  <a:gd name="connsiteX1145" fmla="*/ 7668 w 10000"/>
                  <a:gd name="connsiteY1145" fmla="*/ 8674 h 10000"/>
                  <a:gd name="connsiteX1146" fmla="*/ 7679 w 10000"/>
                  <a:gd name="connsiteY1146" fmla="*/ 8746 h 10000"/>
                  <a:gd name="connsiteX1147" fmla="*/ 7679 w 10000"/>
                  <a:gd name="connsiteY1147" fmla="*/ 8791 h 10000"/>
                  <a:gd name="connsiteX1148" fmla="*/ 7679 w 10000"/>
                  <a:gd name="connsiteY1148" fmla="*/ 8832 h 10000"/>
                  <a:gd name="connsiteX1149" fmla="*/ 7688 w 10000"/>
                  <a:gd name="connsiteY1149" fmla="*/ 8868 h 10000"/>
                  <a:gd name="connsiteX1150" fmla="*/ 7602 w 10000"/>
                  <a:gd name="connsiteY1150" fmla="*/ 8890 h 10000"/>
                  <a:gd name="connsiteX1151" fmla="*/ 7602 w 10000"/>
                  <a:gd name="connsiteY1151" fmla="*/ 8908 h 10000"/>
                  <a:gd name="connsiteX1152" fmla="*/ 7602 w 10000"/>
                  <a:gd name="connsiteY1152" fmla="*/ 8963 h 10000"/>
                  <a:gd name="connsiteX1153" fmla="*/ 7591 w 10000"/>
                  <a:gd name="connsiteY1153" fmla="*/ 8963 h 10000"/>
                  <a:gd name="connsiteX1154" fmla="*/ 7577 w 10000"/>
                  <a:gd name="connsiteY1154" fmla="*/ 8949 h 10000"/>
                  <a:gd name="connsiteX1155" fmla="*/ 7552 w 10000"/>
                  <a:gd name="connsiteY1155" fmla="*/ 8922 h 10000"/>
                  <a:gd name="connsiteX1156" fmla="*/ 7539 w 10000"/>
                  <a:gd name="connsiteY1156" fmla="*/ 8895 h 10000"/>
                  <a:gd name="connsiteX1157" fmla="*/ 7514 w 10000"/>
                  <a:gd name="connsiteY1157" fmla="*/ 8859 h 10000"/>
                  <a:gd name="connsiteX1158" fmla="*/ 7489 w 10000"/>
                  <a:gd name="connsiteY1158" fmla="*/ 8841 h 10000"/>
                  <a:gd name="connsiteX1159" fmla="*/ 7467 w 10000"/>
                  <a:gd name="connsiteY1159" fmla="*/ 8832 h 10000"/>
                  <a:gd name="connsiteX1160" fmla="*/ 7459 w 10000"/>
                  <a:gd name="connsiteY1160" fmla="*/ 8827 h 10000"/>
                  <a:gd name="connsiteX1161" fmla="*/ 7442 w 10000"/>
                  <a:gd name="connsiteY1161" fmla="*/ 8827 h 10000"/>
                  <a:gd name="connsiteX1162" fmla="*/ 7425 w 10000"/>
                  <a:gd name="connsiteY1162" fmla="*/ 8827 h 10000"/>
                  <a:gd name="connsiteX1163" fmla="*/ 7406 w 10000"/>
                  <a:gd name="connsiteY1163" fmla="*/ 8827 h 10000"/>
                  <a:gd name="connsiteX1164" fmla="*/ 7379 w 10000"/>
                  <a:gd name="connsiteY1164" fmla="*/ 8827 h 10000"/>
                  <a:gd name="connsiteX1165" fmla="*/ 7359 w 10000"/>
                  <a:gd name="connsiteY1165" fmla="*/ 8827 h 10000"/>
                  <a:gd name="connsiteX1166" fmla="*/ 7334 w 10000"/>
                  <a:gd name="connsiteY1166" fmla="*/ 8827 h 10000"/>
                  <a:gd name="connsiteX1167" fmla="*/ 7318 w 10000"/>
                  <a:gd name="connsiteY1167" fmla="*/ 8827 h 10000"/>
                  <a:gd name="connsiteX1168" fmla="*/ 7290 w 10000"/>
                  <a:gd name="connsiteY1168" fmla="*/ 8827 h 10000"/>
                  <a:gd name="connsiteX1169" fmla="*/ 7265 w 10000"/>
                  <a:gd name="connsiteY1169" fmla="*/ 8832 h 10000"/>
                  <a:gd name="connsiteX1170" fmla="*/ 7254 w 10000"/>
                  <a:gd name="connsiteY1170" fmla="*/ 8832 h 10000"/>
                  <a:gd name="connsiteX1171" fmla="*/ 7249 w 10000"/>
                  <a:gd name="connsiteY1171" fmla="*/ 8845 h 10000"/>
                  <a:gd name="connsiteX1172" fmla="*/ 7246 w 10000"/>
                  <a:gd name="connsiteY1172" fmla="*/ 8859 h 10000"/>
                  <a:gd name="connsiteX1173" fmla="*/ 7241 w 10000"/>
                  <a:gd name="connsiteY1173" fmla="*/ 8881 h 10000"/>
                  <a:gd name="connsiteX1174" fmla="*/ 7238 w 10000"/>
                  <a:gd name="connsiteY1174" fmla="*/ 8917 h 10000"/>
                  <a:gd name="connsiteX1175" fmla="*/ 7238 w 10000"/>
                  <a:gd name="connsiteY1175" fmla="*/ 8935 h 10000"/>
                  <a:gd name="connsiteX1176" fmla="*/ 7224 w 10000"/>
                  <a:gd name="connsiteY1176" fmla="*/ 8935 h 10000"/>
                  <a:gd name="connsiteX1177" fmla="*/ 7205 w 10000"/>
                  <a:gd name="connsiteY1177" fmla="*/ 8935 h 10000"/>
                  <a:gd name="connsiteX1178" fmla="*/ 7183 w 10000"/>
                  <a:gd name="connsiteY1178" fmla="*/ 8931 h 10000"/>
                  <a:gd name="connsiteX1179" fmla="*/ 7169 w 10000"/>
                  <a:gd name="connsiteY1179" fmla="*/ 8931 h 10000"/>
                  <a:gd name="connsiteX1180" fmla="*/ 7150 w 10000"/>
                  <a:gd name="connsiteY1180" fmla="*/ 8931 h 10000"/>
                  <a:gd name="connsiteX1181" fmla="*/ 7136 w 10000"/>
                  <a:gd name="connsiteY1181" fmla="*/ 8917 h 10000"/>
                  <a:gd name="connsiteX1182" fmla="*/ 7136 w 10000"/>
                  <a:gd name="connsiteY1182" fmla="*/ 8895 h 10000"/>
                  <a:gd name="connsiteX1183" fmla="*/ 7141 w 10000"/>
                  <a:gd name="connsiteY1183" fmla="*/ 8890 h 10000"/>
                  <a:gd name="connsiteX1184" fmla="*/ 7166 w 10000"/>
                  <a:gd name="connsiteY1184" fmla="*/ 8854 h 10000"/>
                  <a:gd name="connsiteX1185" fmla="*/ 7177 w 10000"/>
                  <a:gd name="connsiteY1185" fmla="*/ 8832 h 10000"/>
                  <a:gd name="connsiteX1186" fmla="*/ 7185 w 10000"/>
                  <a:gd name="connsiteY1186" fmla="*/ 8814 h 10000"/>
                  <a:gd name="connsiteX1187" fmla="*/ 7199 w 10000"/>
                  <a:gd name="connsiteY1187" fmla="*/ 8787 h 10000"/>
                  <a:gd name="connsiteX1188" fmla="*/ 7205 w 10000"/>
                  <a:gd name="connsiteY1188" fmla="*/ 8773 h 10000"/>
                  <a:gd name="connsiteX1189" fmla="*/ 7213 w 10000"/>
                  <a:gd name="connsiteY1189" fmla="*/ 8701 h 10000"/>
                  <a:gd name="connsiteX1190" fmla="*/ 7216 w 10000"/>
                  <a:gd name="connsiteY1190" fmla="*/ 8683 h 10000"/>
                  <a:gd name="connsiteX1191" fmla="*/ 7221 w 10000"/>
                  <a:gd name="connsiteY1191" fmla="*/ 8656 h 10000"/>
                  <a:gd name="connsiteX1192" fmla="*/ 7221 w 10000"/>
                  <a:gd name="connsiteY1192" fmla="*/ 8633 h 10000"/>
                  <a:gd name="connsiteX1193" fmla="*/ 7221 w 10000"/>
                  <a:gd name="connsiteY1193" fmla="*/ 8615 h 10000"/>
                  <a:gd name="connsiteX1194" fmla="*/ 7221 w 10000"/>
                  <a:gd name="connsiteY1194" fmla="*/ 8593 h 10000"/>
                  <a:gd name="connsiteX1195" fmla="*/ 7221 w 10000"/>
                  <a:gd name="connsiteY1195" fmla="*/ 8566 h 10000"/>
                  <a:gd name="connsiteX1196" fmla="*/ 7224 w 10000"/>
                  <a:gd name="connsiteY1196" fmla="*/ 8561 h 10000"/>
                  <a:gd name="connsiteX1197" fmla="*/ 7238 w 10000"/>
                  <a:gd name="connsiteY1197" fmla="*/ 8543 h 10000"/>
                  <a:gd name="connsiteX1198" fmla="*/ 7241 w 10000"/>
                  <a:gd name="connsiteY1198" fmla="*/ 8530 h 10000"/>
                  <a:gd name="connsiteX1199" fmla="*/ 7249 w 10000"/>
                  <a:gd name="connsiteY1199" fmla="*/ 8512 h 10000"/>
                  <a:gd name="connsiteX1200" fmla="*/ 7249 w 10000"/>
                  <a:gd name="connsiteY1200" fmla="*/ 8502 h 10000"/>
                  <a:gd name="connsiteX1201" fmla="*/ 7249 w 10000"/>
                  <a:gd name="connsiteY1201" fmla="*/ 8475 h 10000"/>
                  <a:gd name="connsiteX1202" fmla="*/ 7246 w 10000"/>
                  <a:gd name="connsiteY1202" fmla="*/ 8457 h 10000"/>
                  <a:gd name="connsiteX1203" fmla="*/ 7241 w 10000"/>
                  <a:gd name="connsiteY1203" fmla="*/ 8444 h 10000"/>
                  <a:gd name="connsiteX1204" fmla="*/ 7232 w 10000"/>
                  <a:gd name="connsiteY1204" fmla="*/ 8435 h 10000"/>
                  <a:gd name="connsiteX1205" fmla="*/ 7224 w 10000"/>
                  <a:gd name="connsiteY1205" fmla="*/ 8430 h 10000"/>
                  <a:gd name="connsiteX1206" fmla="*/ 7208 w 10000"/>
                  <a:gd name="connsiteY1206" fmla="*/ 8408 h 10000"/>
                  <a:gd name="connsiteX1207" fmla="*/ 7199 w 10000"/>
                  <a:gd name="connsiteY1207" fmla="*/ 8403 h 10000"/>
                  <a:gd name="connsiteX1208" fmla="*/ 7205 w 10000"/>
                  <a:gd name="connsiteY1208" fmla="*/ 8372 h 10000"/>
                  <a:gd name="connsiteX1209" fmla="*/ 7208 w 10000"/>
                  <a:gd name="connsiteY1209" fmla="*/ 8354 h 10000"/>
                  <a:gd name="connsiteX1210" fmla="*/ 7213 w 10000"/>
                  <a:gd name="connsiteY1210" fmla="*/ 8345 h 10000"/>
                  <a:gd name="connsiteX1211" fmla="*/ 7224 w 10000"/>
                  <a:gd name="connsiteY1211" fmla="*/ 8331 h 10000"/>
                  <a:gd name="connsiteX1212" fmla="*/ 7238 w 10000"/>
                  <a:gd name="connsiteY1212" fmla="*/ 8313 h 10000"/>
                  <a:gd name="connsiteX1213" fmla="*/ 7241 w 10000"/>
                  <a:gd name="connsiteY1213" fmla="*/ 8304 h 10000"/>
                  <a:gd name="connsiteX1214" fmla="*/ 7254 w 10000"/>
                  <a:gd name="connsiteY1214" fmla="*/ 8286 h 10000"/>
                  <a:gd name="connsiteX1215" fmla="*/ 7265 w 10000"/>
                  <a:gd name="connsiteY1215" fmla="*/ 8272 h 10000"/>
                  <a:gd name="connsiteX1216" fmla="*/ 7271 w 10000"/>
                  <a:gd name="connsiteY1216" fmla="*/ 8263 h 10000"/>
                  <a:gd name="connsiteX1217" fmla="*/ 7279 w 10000"/>
                  <a:gd name="connsiteY1217" fmla="*/ 8245 h 10000"/>
                  <a:gd name="connsiteX1218" fmla="*/ 7274 w 10000"/>
                  <a:gd name="connsiteY1218" fmla="*/ 8223 h 10000"/>
                  <a:gd name="connsiteX1219" fmla="*/ 7265 w 10000"/>
                  <a:gd name="connsiteY1219" fmla="*/ 8200 h 10000"/>
                  <a:gd name="connsiteX1220" fmla="*/ 7263 w 10000"/>
                  <a:gd name="connsiteY1220" fmla="*/ 8187 h 10000"/>
                  <a:gd name="connsiteX1221" fmla="*/ 7257 w 10000"/>
                  <a:gd name="connsiteY1221" fmla="*/ 8187 h 10000"/>
                  <a:gd name="connsiteX1222" fmla="*/ 7254 w 10000"/>
                  <a:gd name="connsiteY1222" fmla="*/ 8196 h 10000"/>
                  <a:gd name="connsiteX1223" fmla="*/ 7246 w 10000"/>
                  <a:gd name="connsiteY1223" fmla="*/ 8209 h 10000"/>
                  <a:gd name="connsiteX1224" fmla="*/ 7241 w 10000"/>
                  <a:gd name="connsiteY1224" fmla="*/ 8209 h 10000"/>
                  <a:gd name="connsiteX1225" fmla="*/ 7238 w 10000"/>
                  <a:gd name="connsiteY1225" fmla="*/ 8214 h 10000"/>
                  <a:gd name="connsiteX1226" fmla="*/ 7221 w 10000"/>
                  <a:gd name="connsiteY1226" fmla="*/ 8173 h 10000"/>
                  <a:gd name="connsiteX1227" fmla="*/ 7185 w 10000"/>
                  <a:gd name="connsiteY1227" fmla="*/ 8106 h 10000"/>
                  <a:gd name="connsiteX1228" fmla="*/ 7174 w 10000"/>
                  <a:gd name="connsiteY1228" fmla="*/ 8078 h 10000"/>
                  <a:gd name="connsiteX1229" fmla="*/ 7169 w 10000"/>
                  <a:gd name="connsiteY1229" fmla="*/ 8056 h 10000"/>
                  <a:gd name="connsiteX1230" fmla="*/ 7166 w 10000"/>
                  <a:gd name="connsiteY1230" fmla="*/ 8042 h 10000"/>
                  <a:gd name="connsiteX1231" fmla="*/ 7161 w 10000"/>
                  <a:gd name="connsiteY1231" fmla="*/ 8051 h 10000"/>
                  <a:gd name="connsiteX1232" fmla="*/ 7158 w 10000"/>
                  <a:gd name="connsiteY1232" fmla="*/ 8051 h 10000"/>
                  <a:gd name="connsiteX1233" fmla="*/ 7141 w 10000"/>
                  <a:gd name="connsiteY1233" fmla="*/ 8056 h 10000"/>
                  <a:gd name="connsiteX1234" fmla="*/ 7116 w 10000"/>
                  <a:gd name="connsiteY1234" fmla="*/ 8051 h 10000"/>
                  <a:gd name="connsiteX1235" fmla="*/ 7094 w 10000"/>
                  <a:gd name="connsiteY1235" fmla="*/ 8051 h 10000"/>
                  <a:gd name="connsiteX1236" fmla="*/ 7081 w 10000"/>
                  <a:gd name="connsiteY1236" fmla="*/ 8011 h 10000"/>
                  <a:gd name="connsiteX1237" fmla="*/ 7081 w 10000"/>
                  <a:gd name="connsiteY1237" fmla="*/ 8002 h 10000"/>
                  <a:gd name="connsiteX1238" fmla="*/ 7078 w 10000"/>
                  <a:gd name="connsiteY1238" fmla="*/ 7984 h 10000"/>
                  <a:gd name="connsiteX1239" fmla="*/ 7072 w 10000"/>
                  <a:gd name="connsiteY1239" fmla="*/ 7970 h 10000"/>
                  <a:gd name="connsiteX1240" fmla="*/ 7045 w 10000"/>
                  <a:gd name="connsiteY1240" fmla="*/ 7948 h 10000"/>
                  <a:gd name="connsiteX1241" fmla="*/ 7020 w 10000"/>
                  <a:gd name="connsiteY1241" fmla="*/ 7957 h 10000"/>
                  <a:gd name="connsiteX1242" fmla="*/ 7001 w 10000"/>
                  <a:gd name="connsiteY1242" fmla="*/ 7970 h 10000"/>
                  <a:gd name="connsiteX1243" fmla="*/ 6981 w 10000"/>
                  <a:gd name="connsiteY1243" fmla="*/ 7984 h 10000"/>
                  <a:gd name="connsiteX1244" fmla="*/ 6976 w 10000"/>
                  <a:gd name="connsiteY1244" fmla="*/ 7984 h 10000"/>
                  <a:gd name="connsiteX1245" fmla="*/ 6973 w 10000"/>
                  <a:gd name="connsiteY1245" fmla="*/ 7984 h 10000"/>
                  <a:gd name="connsiteX1246" fmla="*/ 6959 w 10000"/>
                  <a:gd name="connsiteY1246" fmla="*/ 7984 h 10000"/>
                  <a:gd name="connsiteX1247" fmla="*/ 6948 w 10000"/>
                  <a:gd name="connsiteY1247" fmla="*/ 7961 h 10000"/>
                  <a:gd name="connsiteX1248" fmla="*/ 6934 w 10000"/>
                  <a:gd name="connsiteY1248" fmla="*/ 7943 h 10000"/>
                  <a:gd name="connsiteX1249" fmla="*/ 6932 w 10000"/>
                  <a:gd name="connsiteY1249" fmla="*/ 7943 h 10000"/>
                  <a:gd name="connsiteX1250" fmla="*/ 6918 w 10000"/>
                  <a:gd name="connsiteY1250" fmla="*/ 7961 h 10000"/>
                  <a:gd name="connsiteX1251" fmla="*/ 6904 w 10000"/>
                  <a:gd name="connsiteY1251" fmla="*/ 7975 h 10000"/>
                  <a:gd name="connsiteX1252" fmla="*/ 6896 w 10000"/>
                  <a:gd name="connsiteY1252" fmla="*/ 7997 h 10000"/>
                  <a:gd name="connsiteX1253" fmla="*/ 6887 w 10000"/>
                  <a:gd name="connsiteY1253" fmla="*/ 8002 h 10000"/>
                  <a:gd name="connsiteX1254" fmla="*/ 6879 w 10000"/>
                  <a:gd name="connsiteY1254" fmla="*/ 8011 h 10000"/>
                  <a:gd name="connsiteX1255" fmla="*/ 6868 w 10000"/>
                  <a:gd name="connsiteY1255" fmla="*/ 8015 h 10000"/>
                  <a:gd name="connsiteX1256" fmla="*/ 6852 w 10000"/>
                  <a:gd name="connsiteY1256" fmla="*/ 8024 h 10000"/>
                  <a:gd name="connsiteX1257" fmla="*/ 6813 w 10000"/>
                  <a:gd name="connsiteY1257" fmla="*/ 8042 h 10000"/>
                  <a:gd name="connsiteX1258" fmla="*/ 6780 w 10000"/>
                  <a:gd name="connsiteY1258" fmla="*/ 8065 h 10000"/>
                  <a:gd name="connsiteX1259" fmla="*/ 6763 w 10000"/>
                  <a:gd name="connsiteY1259" fmla="*/ 8078 h 10000"/>
                  <a:gd name="connsiteX1260" fmla="*/ 6755 w 10000"/>
                  <a:gd name="connsiteY1260" fmla="*/ 8088 h 10000"/>
                  <a:gd name="connsiteX1261" fmla="*/ 6716 w 10000"/>
                  <a:gd name="connsiteY1261" fmla="*/ 8119 h 10000"/>
                  <a:gd name="connsiteX1262" fmla="*/ 6711 w 10000"/>
                  <a:gd name="connsiteY1262" fmla="*/ 8128 h 10000"/>
                  <a:gd name="connsiteX1263" fmla="*/ 6711 w 10000"/>
                  <a:gd name="connsiteY1263" fmla="*/ 8169 h 10000"/>
                  <a:gd name="connsiteX1264" fmla="*/ 6711 w 10000"/>
                  <a:gd name="connsiteY1264" fmla="*/ 8173 h 10000"/>
                  <a:gd name="connsiteX1265" fmla="*/ 6716 w 10000"/>
                  <a:gd name="connsiteY1265" fmla="*/ 8200 h 10000"/>
                  <a:gd name="connsiteX1266" fmla="*/ 6708 w 10000"/>
                  <a:gd name="connsiteY1266" fmla="*/ 8223 h 10000"/>
                  <a:gd name="connsiteX1267" fmla="*/ 6708 w 10000"/>
                  <a:gd name="connsiteY1267" fmla="*/ 8236 h 10000"/>
                  <a:gd name="connsiteX1268" fmla="*/ 6708 w 10000"/>
                  <a:gd name="connsiteY1268" fmla="*/ 8272 h 10000"/>
                  <a:gd name="connsiteX1269" fmla="*/ 6711 w 10000"/>
                  <a:gd name="connsiteY1269" fmla="*/ 8290 h 10000"/>
                  <a:gd name="connsiteX1270" fmla="*/ 6716 w 10000"/>
                  <a:gd name="connsiteY1270" fmla="*/ 8304 h 10000"/>
                  <a:gd name="connsiteX1271" fmla="*/ 6711 w 10000"/>
                  <a:gd name="connsiteY1271" fmla="*/ 8313 h 10000"/>
                  <a:gd name="connsiteX1272" fmla="*/ 6683 w 10000"/>
                  <a:gd name="connsiteY1272" fmla="*/ 8318 h 10000"/>
                  <a:gd name="connsiteX1273" fmla="*/ 6661 w 10000"/>
                  <a:gd name="connsiteY1273" fmla="*/ 8327 h 10000"/>
                  <a:gd name="connsiteX1274" fmla="*/ 6631 w 10000"/>
                  <a:gd name="connsiteY1274" fmla="*/ 8327 h 10000"/>
                  <a:gd name="connsiteX1275" fmla="*/ 6611 w 10000"/>
                  <a:gd name="connsiteY1275" fmla="*/ 8327 h 10000"/>
                  <a:gd name="connsiteX1276" fmla="*/ 6598 w 10000"/>
                  <a:gd name="connsiteY1276" fmla="*/ 8327 h 10000"/>
                  <a:gd name="connsiteX1277" fmla="*/ 6595 w 10000"/>
                  <a:gd name="connsiteY1277" fmla="*/ 8340 h 10000"/>
                  <a:gd name="connsiteX1278" fmla="*/ 6587 w 10000"/>
                  <a:gd name="connsiteY1278" fmla="*/ 8358 h 10000"/>
                  <a:gd name="connsiteX1279" fmla="*/ 6578 w 10000"/>
                  <a:gd name="connsiteY1279" fmla="*/ 8408 h 10000"/>
                  <a:gd name="connsiteX1280" fmla="*/ 6578 w 10000"/>
                  <a:gd name="connsiteY1280" fmla="*/ 8421 h 10000"/>
                  <a:gd name="connsiteX1281" fmla="*/ 6578 w 10000"/>
                  <a:gd name="connsiteY1281" fmla="*/ 8430 h 10000"/>
                  <a:gd name="connsiteX1282" fmla="*/ 6573 w 10000"/>
                  <a:gd name="connsiteY1282" fmla="*/ 8435 h 10000"/>
                  <a:gd name="connsiteX1283" fmla="*/ 6556 w 10000"/>
                  <a:gd name="connsiteY1283" fmla="*/ 8435 h 10000"/>
                  <a:gd name="connsiteX1284" fmla="*/ 6545 w 10000"/>
                  <a:gd name="connsiteY1284" fmla="*/ 8435 h 10000"/>
                  <a:gd name="connsiteX1285" fmla="*/ 6523 w 10000"/>
                  <a:gd name="connsiteY1285" fmla="*/ 8435 h 10000"/>
                  <a:gd name="connsiteX1286" fmla="*/ 6493 w 10000"/>
                  <a:gd name="connsiteY1286" fmla="*/ 8430 h 10000"/>
                  <a:gd name="connsiteX1287" fmla="*/ 6490 w 10000"/>
                  <a:gd name="connsiteY1287" fmla="*/ 8430 h 10000"/>
                  <a:gd name="connsiteX1288" fmla="*/ 6485 w 10000"/>
                  <a:gd name="connsiteY1288" fmla="*/ 8444 h 10000"/>
                  <a:gd name="connsiteX1289" fmla="*/ 6465 w 10000"/>
                  <a:gd name="connsiteY1289" fmla="*/ 8475 h 10000"/>
                  <a:gd name="connsiteX1290" fmla="*/ 6451 w 10000"/>
                  <a:gd name="connsiteY1290" fmla="*/ 8498 h 10000"/>
                  <a:gd name="connsiteX1291" fmla="*/ 6435 w 10000"/>
                  <a:gd name="connsiteY1291" fmla="*/ 8525 h 10000"/>
                  <a:gd name="connsiteX1292" fmla="*/ 6421 w 10000"/>
                  <a:gd name="connsiteY1292" fmla="*/ 8539 h 10000"/>
                  <a:gd name="connsiteX1293" fmla="*/ 6410 w 10000"/>
                  <a:gd name="connsiteY1293" fmla="*/ 8561 h 10000"/>
                  <a:gd name="connsiteX1294" fmla="*/ 6402 w 10000"/>
                  <a:gd name="connsiteY1294" fmla="*/ 8575 h 10000"/>
                  <a:gd name="connsiteX1295" fmla="*/ 6402 w 10000"/>
                  <a:gd name="connsiteY1295" fmla="*/ 8593 h 10000"/>
                  <a:gd name="connsiteX1296" fmla="*/ 6402 w 10000"/>
                  <a:gd name="connsiteY1296" fmla="*/ 8620 h 10000"/>
                  <a:gd name="connsiteX1297" fmla="*/ 6405 w 10000"/>
                  <a:gd name="connsiteY1297" fmla="*/ 8660 h 10000"/>
                  <a:gd name="connsiteX1298" fmla="*/ 6405 w 10000"/>
                  <a:gd name="connsiteY1298" fmla="*/ 8674 h 10000"/>
                  <a:gd name="connsiteX1299" fmla="*/ 6405 w 10000"/>
                  <a:gd name="connsiteY1299" fmla="*/ 8683 h 10000"/>
                  <a:gd name="connsiteX1300" fmla="*/ 6405 w 10000"/>
                  <a:gd name="connsiteY1300" fmla="*/ 8687 h 10000"/>
                  <a:gd name="connsiteX1301" fmla="*/ 6405 w 10000"/>
                  <a:gd name="connsiteY1301" fmla="*/ 8696 h 10000"/>
                  <a:gd name="connsiteX1302" fmla="*/ 6388 w 10000"/>
                  <a:gd name="connsiteY1302" fmla="*/ 8733 h 10000"/>
                  <a:gd name="connsiteX1303" fmla="*/ 6369 w 10000"/>
                  <a:gd name="connsiteY1303" fmla="*/ 8746 h 10000"/>
                  <a:gd name="connsiteX1304" fmla="*/ 6333 w 10000"/>
                  <a:gd name="connsiteY1304" fmla="*/ 8773 h 10000"/>
                  <a:gd name="connsiteX1305" fmla="*/ 6313 w 10000"/>
                  <a:gd name="connsiteY1305" fmla="*/ 8787 h 10000"/>
                  <a:gd name="connsiteX1306" fmla="*/ 6291 w 10000"/>
                  <a:gd name="connsiteY1306" fmla="*/ 8805 h 10000"/>
                  <a:gd name="connsiteX1307" fmla="*/ 6280 w 10000"/>
                  <a:gd name="connsiteY1307" fmla="*/ 8814 h 10000"/>
                  <a:gd name="connsiteX1308" fmla="*/ 6250 w 10000"/>
                  <a:gd name="connsiteY1308" fmla="*/ 8805 h 10000"/>
                  <a:gd name="connsiteX1309" fmla="*/ 6233 w 10000"/>
                  <a:gd name="connsiteY1309" fmla="*/ 8805 h 10000"/>
                  <a:gd name="connsiteX1310" fmla="*/ 6220 w 10000"/>
                  <a:gd name="connsiteY1310" fmla="*/ 8805 h 10000"/>
                  <a:gd name="connsiteX1311" fmla="*/ 6200 w 10000"/>
                  <a:gd name="connsiteY1311" fmla="*/ 8805 h 10000"/>
                  <a:gd name="connsiteX1312" fmla="*/ 6184 w 10000"/>
                  <a:gd name="connsiteY1312" fmla="*/ 8805 h 10000"/>
                  <a:gd name="connsiteX1313" fmla="*/ 6716 w 10000"/>
                  <a:gd name="connsiteY1313" fmla="*/ 6653 h 10000"/>
                  <a:gd name="connsiteX1314" fmla="*/ 6747 w 10000"/>
                  <a:gd name="connsiteY1314" fmla="*/ 6856 h 10000"/>
                  <a:gd name="connsiteX1315" fmla="*/ 6747 w 10000"/>
                  <a:gd name="connsiteY1315" fmla="*/ 6910 h 10000"/>
                  <a:gd name="connsiteX1316" fmla="*/ 6675 w 10000"/>
                  <a:gd name="connsiteY1316" fmla="*/ 7158 h 10000"/>
                  <a:gd name="connsiteX1317" fmla="*/ 6683 w 10000"/>
                  <a:gd name="connsiteY1317" fmla="*/ 7199 h 10000"/>
                  <a:gd name="connsiteX1318" fmla="*/ 6703 w 10000"/>
                  <a:gd name="connsiteY1318" fmla="*/ 7212 h 10000"/>
                  <a:gd name="connsiteX1319" fmla="*/ 6749 w 10000"/>
                  <a:gd name="connsiteY1319" fmla="*/ 7050 h 10000"/>
                  <a:gd name="connsiteX1320" fmla="*/ 6871 w 10000"/>
                  <a:gd name="connsiteY1320" fmla="*/ 6748 h 10000"/>
                  <a:gd name="connsiteX1321" fmla="*/ 6912 w 10000"/>
                  <a:gd name="connsiteY1321" fmla="*/ 6581 h 10000"/>
                  <a:gd name="connsiteX1322" fmla="*/ 6912 w 10000"/>
                  <a:gd name="connsiteY1322" fmla="*/ 6567 h 10000"/>
                  <a:gd name="connsiteX1323" fmla="*/ 6827 w 10000"/>
                  <a:gd name="connsiteY1323" fmla="*/ 6631 h 10000"/>
                  <a:gd name="connsiteX1324" fmla="*/ 6184 w 10000"/>
                  <a:gd name="connsiteY1324" fmla="*/ 8805 h 10000"/>
                  <a:gd name="connsiteX0" fmla="*/ 6184 w 10000"/>
                  <a:gd name="connsiteY0" fmla="*/ 8805 h 10000"/>
                  <a:gd name="connsiteX1" fmla="*/ 6175 w 10000"/>
                  <a:gd name="connsiteY1" fmla="*/ 8800 h 10000"/>
                  <a:gd name="connsiteX2" fmla="*/ 6167 w 10000"/>
                  <a:gd name="connsiteY2" fmla="*/ 8832 h 10000"/>
                  <a:gd name="connsiteX3" fmla="*/ 6167 w 10000"/>
                  <a:gd name="connsiteY3" fmla="*/ 8845 h 10000"/>
                  <a:gd name="connsiteX4" fmla="*/ 6140 w 10000"/>
                  <a:gd name="connsiteY4" fmla="*/ 8877 h 10000"/>
                  <a:gd name="connsiteX5" fmla="*/ 6098 w 10000"/>
                  <a:gd name="connsiteY5" fmla="*/ 8904 h 10000"/>
                  <a:gd name="connsiteX6" fmla="*/ 6090 w 10000"/>
                  <a:gd name="connsiteY6" fmla="*/ 8904 h 10000"/>
                  <a:gd name="connsiteX7" fmla="*/ 6082 w 10000"/>
                  <a:gd name="connsiteY7" fmla="*/ 8904 h 10000"/>
                  <a:gd name="connsiteX8" fmla="*/ 6082 w 10000"/>
                  <a:gd name="connsiteY8" fmla="*/ 8958 h 10000"/>
                  <a:gd name="connsiteX9" fmla="*/ 6082 w 10000"/>
                  <a:gd name="connsiteY9" fmla="*/ 8963 h 10000"/>
                  <a:gd name="connsiteX10" fmla="*/ 6079 w 10000"/>
                  <a:gd name="connsiteY10" fmla="*/ 9012 h 10000"/>
                  <a:gd name="connsiteX11" fmla="*/ 6073 w 10000"/>
                  <a:gd name="connsiteY11" fmla="*/ 9066 h 10000"/>
                  <a:gd name="connsiteX12" fmla="*/ 6073 w 10000"/>
                  <a:gd name="connsiteY12" fmla="*/ 9120 h 10000"/>
                  <a:gd name="connsiteX13" fmla="*/ 6073 w 10000"/>
                  <a:gd name="connsiteY13" fmla="*/ 9147 h 10000"/>
                  <a:gd name="connsiteX14" fmla="*/ 6073 w 10000"/>
                  <a:gd name="connsiteY14" fmla="*/ 9197 h 10000"/>
                  <a:gd name="connsiteX15" fmla="*/ 6068 w 10000"/>
                  <a:gd name="connsiteY15" fmla="*/ 9233 h 10000"/>
                  <a:gd name="connsiteX16" fmla="*/ 6065 w 10000"/>
                  <a:gd name="connsiteY16" fmla="*/ 9301 h 10000"/>
                  <a:gd name="connsiteX17" fmla="*/ 6065 w 10000"/>
                  <a:gd name="connsiteY17" fmla="*/ 9350 h 10000"/>
                  <a:gd name="connsiteX18" fmla="*/ 6060 w 10000"/>
                  <a:gd name="connsiteY18" fmla="*/ 9382 h 10000"/>
                  <a:gd name="connsiteX19" fmla="*/ 6060 w 10000"/>
                  <a:gd name="connsiteY19" fmla="*/ 9409 h 10000"/>
                  <a:gd name="connsiteX20" fmla="*/ 6051 w 10000"/>
                  <a:gd name="connsiteY20" fmla="*/ 9423 h 10000"/>
                  <a:gd name="connsiteX21" fmla="*/ 6049 w 10000"/>
                  <a:gd name="connsiteY21" fmla="*/ 9436 h 10000"/>
                  <a:gd name="connsiteX22" fmla="*/ 6035 w 10000"/>
                  <a:gd name="connsiteY22" fmla="*/ 9450 h 10000"/>
                  <a:gd name="connsiteX23" fmla="*/ 6026 w 10000"/>
                  <a:gd name="connsiteY23" fmla="*/ 9459 h 10000"/>
                  <a:gd name="connsiteX24" fmla="*/ 6018 w 10000"/>
                  <a:gd name="connsiteY24" fmla="*/ 9445 h 10000"/>
                  <a:gd name="connsiteX25" fmla="*/ 6007 w 10000"/>
                  <a:gd name="connsiteY25" fmla="*/ 9409 h 10000"/>
                  <a:gd name="connsiteX26" fmla="*/ 5985 w 10000"/>
                  <a:gd name="connsiteY26" fmla="*/ 9369 h 10000"/>
                  <a:gd name="connsiteX27" fmla="*/ 5969 w 10000"/>
                  <a:gd name="connsiteY27" fmla="*/ 9332 h 10000"/>
                  <a:gd name="connsiteX28" fmla="*/ 5955 w 10000"/>
                  <a:gd name="connsiteY28" fmla="*/ 9314 h 10000"/>
                  <a:gd name="connsiteX29" fmla="*/ 5952 w 10000"/>
                  <a:gd name="connsiteY29" fmla="*/ 9305 h 10000"/>
                  <a:gd name="connsiteX30" fmla="*/ 5935 w 10000"/>
                  <a:gd name="connsiteY30" fmla="*/ 9305 h 10000"/>
                  <a:gd name="connsiteX31" fmla="*/ 5922 w 10000"/>
                  <a:gd name="connsiteY31" fmla="*/ 9319 h 10000"/>
                  <a:gd name="connsiteX32" fmla="*/ 5913 w 10000"/>
                  <a:gd name="connsiteY32" fmla="*/ 9328 h 10000"/>
                  <a:gd name="connsiteX33" fmla="*/ 5905 w 10000"/>
                  <a:gd name="connsiteY33" fmla="*/ 9332 h 10000"/>
                  <a:gd name="connsiteX34" fmla="*/ 5897 w 10000"/>
                  <a:gd name="connsiteY34" fmla="*/ 9350 h 10000"/>
                  <a:gd name="connsiteX35" fmla="*/ 5875 w 10000"/>
                  <a:gd name="connsiteY35" fmla="*/ 9364 h 10000"/>
                  <a:gd name="connsiteX36" fmla="*/ 5850 w 10000"/>
                  <a:gd name="connsiteY36" fmla="*/ 9391 h 10000"/>
                  <a:gd name="connsiteX37" fmla="*/ 5833 w 10000"/>
                  <a:gd name="connsiteY37" fmla="*/ 9405 h 10000"/>
                  <a:gd name="connsiteX38" fmla="*/ 5822 w 10000"/>
                  <a:gd name="connsiteY38" fmla="*/ 9409 h 10000"/>
                  <a:gd name="connsiteX39" fmla="*/ 5800 w 10000"/>
                  <a:gd name="connsiteY39" fmla="*/ 9423 h 10000"/>
                  <a:gd name="connsiteX40" fmla="*/ 5784 w 10000"/>
                  <a:gd name="connsiteY40" fmla="*/ 9436 h 10000"/>
                  <a:gd name="connsiteX41" fmla="*/ 5767 w 10000"/>
                  <a:gd name="connsiteY41" fmla="*/ 9450 h 10000"/>
                  <a:gd name="connsiteX42" fmla="*/ 5751 w 10000"/>
                  <a:gd name="connsiteY42" fmla="*/ 9463 h 10000"/>
                  <a:gd name="connsiteX43" fmla="*/ 5745 w 10000"/>
                  <a:gd name="connsiteY43" fmla="*/ 9472 h 10000"/>
                  <a:gd name="connsiteX44" fmla="*/ 5751 w 10000"/>
                  <a:gd name="connsiteY44" fmla="*/ 9477 h 10000"/>
                  <a:gd name="connsiteX45" fmla="*/ 5762 w 10000"/>
                  <a:gd name="connsiteY45" fmla="*/ 9504 h 10000"/>
                  <a:gd name="connsiteX46" fmla="*/ 5767 w 10000"/>
                  <a:gd name="connsiteY46" fmla="*/ 9526 h 10000"/>
                  <a:gd name="connsiteX47" fmla="*/ 5784 w 10000"/>
                  <a:gd name="connsiteY47" fmla="*/ 9576 h 10000"/>
                  <a:gd name="connsiteX48" fmla="*/ 5797 w 10000"/>
                  <a:gd name="connsiteY48" fmla="*/ 9603 h 10000"/>
                  <a:gd name="connsiteX49" fmla="*/ 5808 w 10000"/>
                  <a:gd name="connsiteY49" fmla="*/ 9644 h 10000"/>
                  <a:gd name="connsiteX50" fmla="*/ 5822 w 10000"/>
                  <a:gd name="connsiteY50" fmla="*/ 9671 h 10000"/>
                  <a:gd name="connsiteX51" fmla="*/ 5825 w 10000"/>
                  <a:gd name="connsiteY51" fmla="*/ 9684 h 10000"/>
                  <a:gd name="connsiteX52" fmla="*/ 5831 w 10000"/>
                  <a:gd name="connsiteY52" fmla="*/ 9684 h 10000"/>
                  <a:gd name="connsiteX53" fmla="*/ 5825 w 10000"/>
                  <a:gd name="connsiteY53" fmla="*/ 9698 h 10000"/>
                  <a:gd name="connsiteX54" fmla="*/ 5806 w 10000"/>
                  <a:gd name="connsiteY54" fmla="*/ 9725 h 10000"/>
                  <a:gd name="connsiteX55" fmla="*/ 5792 w 10000"/>
                  <a:gd name="connsiteY55" fmla="*/ 9738 h 10000"/>
                  <a:gd name="connsiteX56" fmla="*/ 5737 w 10000"/>
                  <a:gd name="connsiteY56" fmla="*/ 9793 h 10000"/>
                  <a:gd name="connsiteX57" fmla="*/ 5728 w 10000"/>
                  <a:gd name="connsiteY57" fmla="*/ 9806 h 10000"/>
                  <a:gd name="connsiteX58" fmla="*/ 5712 w 10000"/>
                  <a:gd name="connsiteY58" fmla="*/ 9815 h 10000"/>
                  <a:gd name="connsiteX59" fmla="*/ 5690 w 10000"/>
                  <a:gd name="connsiteY59" fmla="*/ 9838 h 10000"/>
                  <a:gd name="connsiteX60" fmla="*/ 5679 w 10000"/>
                  <a:gd name="connsiteY60" fmla="*/ 9842 h 10000"/>
                  <a:gd name="connsiteX61" fmla="*/ 5665 w 10000"/>
                  <a:gd name="connsiteY61" fmla="*/ 9842 h 10000"/>
                  <a:gd name="connsiteX62" fmla="*/ 5648 w 10000"/>
                  <a:gd name="connsiteY62" fmla="*/ 9851 h 10000"/>
                  <a:gd name="connsiteX63" fmla="*/ 5621 w 10000"/>
                  <a:gd name="connsiteY63" fmla="*/ 9892 h 10000"/>
                  <a:gd name="connsiteX64" fmla="*/ 5544 w 10000"/>
                  <a:gd name="connsiteY64" fmla="*/ 9946 h 10000"/>
                  <a:gd name="connsiteX65" fmla="*/ 5406 w 10000"/>
                  <a:gd name="connsiteY65" fmla="*/ 10000 h 10000"/>
                  <a:gd name="connsiteX66" fmla="*/ 5350 w 10000"/>
                  <a:gd name="connsiteY66" fmla="*/ 9986 h 10000"/>
                  <a:gd name="connsiteX67" fmla="*/ 5342 w 10000"/>
                  <a:gd name="connsiteY67" fmla="*/ 9950 h 10000"/>
                  <a:gd name="connsiteX68" fmla="*/ 5342 w 10000"/>
                  <a:gd name="connsiteY68" fmla="*/ 9932 h 10000"/>
                  <a:gd name="connsiteX69" fmla="*/ 5342 w 10000"/>
                  <a:gd name="connsiteY69" fmla="*/ 9923 h 10000"/>
                  <a:gd name="connsiteX70" fmla="*/ 5342 w 10000"/>
                  <a:gd name="connsiteY70" fmla="*/ 9919 h 10000"/>
                  <a:gd name="connsiteX71" fmla="*/ 5348 w 10000"/>
                  <a:gd name="connsiteY71" fmla="*/ 9919 h 10000"/>
                  <a:gd name="connsiteX72" fmla="*/ 5348 w 10000"/>
                  <a:gd name="connsiteY72" fmla="*/ 9910 h 10000"/>
                  <a:gd name="connsiteX73" fmla="*/ 5350 w 10000"/>
                  <a:gd name="connsiteY73" fmla="*/ 9910 h 10000"/>
                  <a:gd name="connsiteX74" fmla="*/ 5350 w 10000"/>
                  <a:gd name="connsiteY74" fmla="*/ 9905 h 10000"/>
                  <a:gd name="connsiteX75" fmla="*/ 5356 w 10000"/>
                  <a:gd name="connsiteY75" fmla="*/ 9905 h 10000"/>
                  <a:gd name="connsiteX76" fmla="*/ 5356 w 10000"/>
                  <a:gd name="connsiteY76" fmla="*/ 9896 h 10000"/>
                  <a:gd name="connsiteX77" fmla="*/ 5359 w 10000"/>
                  <a:gd name="connsiteY77" fmla="*/ 9896 h 10000"/>
                  <a:gd name="connsiteX78" fmla="*/ 5359 w 10000"/>
                  <a:gd name="connsiteY78" fmla="*/ 9892 h 10000"/>
                  <a:gd name="connsiteX79" fmla="*/ 5364 w 10000"/>
                  <a:gd name="connsiteY79" fmla="*/ 9892 h 10000"/>
                  <a:gd name="connsiteX80" fmla="*/ 5364 w 10000"/>
                  <a:gd name="connsiteY80" fmla="*/ 9883 h 10000"/>
                  <a:gd name="connsiteX81" fmla="*/ 5359 w 10000"/>
                  <a:gd name="connsiteY81" fmla="*/ 9883 h 10000"/>
                  <a:gd name="connsiteX82" fmla="*/ 5359 w 10000"/>
                  <a:gd name="connsiteY82" fmla="*/ 9878 h 10000"/>
                  <a:gd name="connsiteX83" fmla="*/ 5359 w 10000"/>
                  <a:gd name="connsiteY83" fmla="*/ 9869 h 10000"/>
                  <a:gd name="connsiteX84" fmla="*/ 5356 w 10000"/>
                  <a:gd name="connsiteY84" fmla="*/ 9869 h 10000"/>
                  <a:gd name="connsiteX85" fmla="*/ 5356 w 10000"/>
                  <a:gd name="connsiteY85" fmla="*/ 9865 h 10000"/>
                  <a:gd name="connsiteX86" fmla="*/ 5350 w 10000"/>
                  <a:gd name="connsiteY86" fmla="*/ 9865 h 10000"/>
                  <a:gd name="connsiteX87" fmla="*/ 5350 w 10000"/>
                  <a:gd name="connsiteY87" fmla="*/ 9856 h 10000"/>
                  <a:gd name="connsiteX88" fmla="*/ 5348 w 10000"/>
                  <a:gd name="connsiteY88" fmla="*/ 9856 h 10000"/>
                  <a:gd name="connsiteX89" fmla="*/ 5348 w 10000"/>
                  <a:gd name="connsiteY89" fmla="*/ 9851 h 10000"/>
                  <a:gd name="connsiteX90" fmla="*/ 5348 w 10000"/>
                  <a:gd name="connsiteY90" fmla="*/ 9842 h 10000"/>
                  <a:gd name="connsiteX91" fmla="*/ 5348 w 10000"/>
                  <a:gd name="connsiteY91" fmla="*/ 9838 h 10000"/>
                  <a:gd name="connsiteX92" fmla="*/ 5348 w 10000"/>
                  <a:gd name="connsiteY92" fmla="*/ 9829 h 10000"/>
                  <a:gd name="connsiteX93" fmla="*/ 5348 w 10000"/>
                  <a:gd name="connsiteY93" fmla="*/ 9820 h 10000"/>
                  <a:gd name="connsiteX94" fmla="*/ 5348 w 10000"/>
                  <a:gd name="connsiteY94" fmla="*/ 9815 h 10000"/>
                  <a:gd name="connsiteX95" fmla="*/ 5348 w 10000"/>
                  <a:gd name="connsiteY95" fmla="*/ 9806 h 10000"/>
                  <a:gd name="connsiteX96" fmla="*/ 5350 w 10000"/>
                  <a:gd name="connsiteY96" fmla="*/ 9806 h 10000"/>
                  <a:gd name="connsiteX97" fmla="*/ 5350 w 10000"/>
                  <a:gd name="connsiteY97" fmla="*/ 9802 h 10000"/>
                  <a:gd name="connsiteX98" fmla="*/ 5350 w 10000"/>
                  <a:gd name="connsiteY98" fmla="*/ 9793 h 10000"/>
                  <a:gd name="connsiteX99" fmla="*/ 5356 w 10000"/>
                  <a:gd name="connsiteY99" fmla="*/ 9788 h 10000"/>
                  <a:gd name="connsiteX100" fmla="*/ 5356 w 10000"/>
                  <a:gd name="connsiteY100" fmla="*/ 9779 h 10000"/>
                  <a:gd name="connsiteX101" fmla="*/ 5359 w 10000"/>
                  <a:gd name="connsiteY101" fmla="*/ 9779 h 10000"/>
                  <a:gd name="connsiteX102" fmla="*/ 5359 w 10000"/>
                  <a:gd name="connsiteY102" fmla="*/ 9774 h 10000"/>
                  <a:gd name="connsiteX103" fmla="*/ 5364 w 10000"/>
                  <a:gd name="connsiteY103" fmla="*/ 9765 h 10000"/>
                  <a:gd name="connsiteX104" fmla="*/ 5397 w 10000"/>
                  <a:gd name="connsiteY104" fmla="*/ 9698 h 10000"/>
                  <a:gd name="connsiteX105" fmla="*/ 5397 w 10000"/>
                  <a:gd name="connsiteY105" fmla="*/ 9662 h 10000"/>
                  <a:gd name="connsiteX106" fmla="*/ 5381 w 10000"/>
                  <a:gd name="connsiteY106" fmla="*/ 9648 h 10000"/>
                  <a:gd name="connsiteX107" fmla="*/ 5381 w 10000"/>
                  <a:gd name="connsiteY107" fmla="*/ 9608 h 10000"/>
                  <a:gd name="connsiteX108" fmla="*/ 5400 w 10000"/>
                  <a:gd name="connsiteY108" fmla="*/ 9590 h 10000"/>
                  <a:gd name="connsiteX109" fmla="*/ 5392 w 10000"/>
                  <a:gd name="connsiteY109" fmla="*/ 9553 h 10000"/>
                  <a:gd name="connsiteX110" fmla="*/ 5375 w 10000"/>
                  <a:gd name="connsiteY110" fmla="*/ 9526 h 10000"/>
                  <a:gd name="connsiteX111" fmla="*/ 5350 w 10000"/>
                  <a:gd name="connsiteY111" fmla="*/ 9504 h 10000"/>
                  <a:gd name="connsiteX112" fmla="*/ 5323 w 10000"/>
                  <a:gd name="connsiteY112" fmla="*/ 9562 h 10000"/>
                  <a:gd name="connsiteX113" fmla="*/ 5309 w 10000"/>
                  <a:gd name="connsiteY113" fmla="*/ 9535 h 10000"/>
                  <a:gd name="connsiteX114" fmla="*/ 5312 w 10000"/>
                  <a:gd name="connsiteY114" fmla="*/ 9436 h 10000"/>
                  <a:gd name="connsiteX115" fmla="*/ 5276 w 10000"/>
                  <a:gd name="connsiteY115" fmla="*/ 9409 h 10000"/>
                  <a:gd name="connsiteX116" fmla="*/ 5270 w 10000"/>
                  <a:gd name="connsiteY116" fmla="*/ 9418 h 10000"/>
                  <a:gd name="connsiteX117" fmla="*/ 5259 w 10000"/>
                  <a:gd name="connsiteY117" fmla="*/ 9423 h 10000"/>
                  <a:gd name="connsiteX118" fmla="*/ 5243 w 10000"/>
                  <a:gd name="connsiteY118" fmla="*/ 9445 h 10000"/>
                  <a:gd name="connsiteX119" fmla="*/ 5229 w 10000"/>
                  <a:gd name="connsiteY119" fmla="*/ 9450 h 10000"/>
                  <a:gd name="connsiteX120" fmla="*/ 5221 w 10000"/>
                  <a:gd name="connsiteY120" fmla="*/ 9459 h 10000"/>
                  <a:gd name="connsiteX121" fmla="*/ 5199 w 10000"/>
                  <a:gd name="connsiteY121" fmla="*/ 9463 h 10000"/>
                  <a:gd name="connsiteX122" fmla="*/ 5179 w 10000"/>
                  <a:gd name="connsiteY122" fmla="*/ 9463 h 10000"/>
                  <a:gd name="connsiteX123" fmla="*/ 5166 w 10000"/>
                  <a:gd name="connsiteY123" fmla="*/ 9450 h 10000"/>
                  <a:gd name="connsiteX124" fmla="*/ 5155 w 10000"/>
                  <a:gd name="connsiteY124" fmla="*/ 9432 h 10000"/>
                  <a:gd name="connsiteX125" fmla="*/ 5149 w 10000"/>
                  <a:gd name="connsiteY125" fmla="*/ 9432 h 10000"/>
                  <a:gd name="connsiteX126" fmla="*/ 5146 w 10000"/>
                  <a:gd name="connsiteY126" fmla="*/ 9432 h 10000"/>
                  <a:gd name="connsiteX127" fmla="*/ 5146 w 10000"/>
                  <a:gd name="connsiteY127" fmla="*/ 9436 h 10000"/>
                  <a:gd name="connsiteX128" fmla="*/ 5132 w 10000"/>
                  <a:gd name="connsiteY128" fmla="*/ 9445 h 10000"/>
                  <a:gd name="connsiteX129" fmla="*/ 5124 w 10000"/>
                  <a:gd name="connsiteY129" fmla="*/ 9463 h 10000"/>
                  <a:gd name="connsiteX130" fmla="*/ 5119 w 10000"/>
                  <a:gd name="connsiteY130" fmla="*/ 9472 h 10000"/>
                  <a:gd name="connsiteX131" fmla="*/ 5094 w 10000"/>
                  <a:gd name="connsiteY131" fmla="*/ 9486 h 10000"/>
                  <a:gd name="connsiteX132" fmla="*/ 5075 w 10000"/>
                  <a:gd name="connsiteY132" fmla="*/ 9490 h 10000"/>
                  <a:gd name="connsiteX133" fmla="*/ 5058 w 10000"/>
                  <a:gd name="connsiteY133" fmla="*/ 9499 h 10000"/>
                  <a:gd name="connsiteX134" fmla="*/ 5028 w 10000"/>
                  <a:gd name="connsiteY134" fmla="*/ 9513 h 10000"/>
                  <a:gd name="connsiteX135" fmla="*/ 5006 w 10000"/>
                  <a:gd name="connsiteY135" fmla="*/ 9522 h 10000"/>
                  <a:gd name="connsiteX136" fmla="*/ 4986 w 10000"/>
                  <a:gd name="connsiteY136" fmla="*/ 9535 h 10000"/>
                  <a:gd name="connsiteX137" fmla="*/ 4948 w 10000"/>
                  <a:gd name="connsiteY137" fmla="*/ 9549 h 10000"/>
                  <a:gd name="connsiteX138" fmla="*/ 4925 w 10000"/>
                  <a:gd name="connsiteY138" fmla="*/ 9549 h 10000"/>
                  <a:gd name="connsiteX139" fmla="*/ 4906 w 10000"/>
                  <a:gd name="connsiteY139" fmla="*/ 9549 h 10000"/>
                  <a:gd name="connsiteX140" fmla="*/ 4892 w 10000"/>
                  <a:gd name="connsiteY140" fmla="*/ 9553 h 10000"/>
                  <a:gd name="connsiteX141" fmla="*/ 4890 w 10000"/>
                  <a:gd name="connsiteY141" fmla="*/ 9562 h 10000"/>
                  <a:gd name="connsiteX142" fmla="*/ 4881 w 10000"/>
                  <a:gd name="connsiteY142" fmla="*/ 9576 h 10000"/>
                  <a:gd name="connsiteX143" fmla="*/ 4873 w 10000"/>
                  <a:gd name="connsiteY143" fmla="*/ 9594 h 10000"/>
                  <a:gd name="connsiteX144" fmla="*/ 4868 w 10000"/>
                  <a:gd name="connsiteY144" fmla="*/ 9581 h 10000"/>
                  <a:gd name="connsiteX145" fmla="*/ 4865 w 10000"/>
                  <a:gd name="connsiteY145" fmla="*/ 9567 h 10000"/>
                  <a:gd name="connsiteX146" fmla="*/ 4851 w 10000"/>
                  <a:gd name="connsiteY146" fmla="*/ 9567 h 10000"/>
                  <a:gd name="connsiteX147" fmla="*/ 4848 w 10000"/>
                  <a:gd name="connsiteY147" fmla="*/ 9576 h 10000"/>
                  <a:gd name="connsiteX148" fmla="*/ 4829 w 10000"/>
                  <a:gd name="connsiteY148" fmla="*/ 9581 h 10000"/>
                  <a:gd name="connsiteX149" fmla="*/ 4818 w 10000"/>
                  <a:gd name="connsiteY149" fmla="*/ 9576 h 10000"/>
                  <a:gd name="connsiteX150" fmla="*/ 4810 w 10000"/>
                  <a:gd name="connsiteY150" fmla="*/ 9576 h 10000"/>
                  <a:gd name="connsiteX151" fmla="*/ 4796 w 10000"/>
                  <a:gd name="connsiteY151" fmla="*/ 9581 h 10000"/>
                  <a:gd name="connsiteX152" fmla="*/ 4788 w 10000"/>
                  <a:gd name="connsiteY152" fmla="*/ 9576 h 10000"/>
                  <a:gd name="connsiteX153" fmla="*/ 4779 w 10000"/>
                  <a:gd name="connsiteY153" fmla="*/ 9576 h 10000"/>
                  <a:gd name="connsiteX154" fmla="*/ 4768 w 10000"/>
                  <a:gd name="connsiteY154" fmla="*/ 9581 h 10000"/>
                  <a:gd name="connsiteX155" fmla="*/ 4760 w 10000"/>
                  <a:gd name="connsiteY155" fmla="*/ 9553 h 10000"/>
                  <a:gd name="connsiteX156" fmla="*/ 4754 w 10000"/>
                  <a:gd name="connsiteY156" fmla="*/ 9526 h 10000"/>
                  <a:gd name="connsiteX157" fmla="*/ 4754 w 10000"/>
                  <a:gd name="connsiteY157" fmla="*/ 9486 h 10000"/>
                  <a:gd name="connsiteX158" fmla="*/ 4754 w 10000"/>
                  <a:gd name="connsiteY158" fmla="*/ 9445 h 10000"/>
                  <a:gd name="connsiteX159" fmla="*/ 4760 w 10000"/>
                  <a:gd name="connsiteY159" fmla="*/ 9432 h 10000"/>
                  <a:gd name="connsiteX160" fmla="*/ 4760 w 10000"/>
                  <a:gd name="connsiteY160" fmla="*/ 9396 h 10000"/>
                  <a:gd name="connsiteX161" fmla="*/ 4760 w 10000"/>
                  <a:gd name="connsiteY161" fmla="*/ 9382 h 10000"/>
                  <a:gd name="connsiteX162" fmla="*/ 4760 w 10000"/>
                  <a:gd name="connsiteY162" fmla="*/ 9355 h 10000"/>
                  <a:gd name="connsiteX163" fmla="*/ 4749 w 10000"/>
                  <a:gd name="connsiteY163" fmla="*/ 9341 h 10000"/>
                  <a:gd name="connsiteX164" fmla="*/ 4746 w 10000"/>
                  <a:gd name="connsiteY164" fmla="*/ 9332 h 10000"/>
                  <a:gd name="connsiteX165" fmla="*/ 4732 w 10000"/>
                  <a:gd name="connsiteY165" fmla="*/ 9328 h 10000"/>
                  <a:gd name="connsiteX166" fmla="*/ 4716 w 10000"/>
                  <a:gd name="connsiteY166" fmla="*/ 9292 h 10000"/>
                  <a:gd name="connsiteX167" fmla="*/ 4705 w 10000"/>
                  <a:gd name="connsiteY167" fmla="*/ 9274 h 10000"/>
                  <a:gd name="connsiteX168" fmla="*/ 4699 w 10000"/>
                  <a:gd name="connsiteY168" fmla="*/ 9278 h 10000"/>
                  <a:gd name="connsiteX169" fmla="*/ 4696 w 10000"/>
                  <a:gd name="connsiteY169" fmla="*/ 9287 h 10000"/>
                  <a:gd name="connsiteX170" fmla="*/ 4680 w 10000"/>
                  <a:gd name="connsiteY170" fmla="*/ 9292 h 10000"/>
                  <a:gd name="connsiteX171" fmla="*/ 4672 w 10000"/>
                  <a:gd name="connsiteY171" fmla="*/ 9274 h 10000"/>
                  <a:gd name="connsiteX172" fmla="*/ 4636 w 10000"/>
                  <a:gd name="connsiteY172" fmla="*/ 9224 h 10000"/>
                  <a:gd name="connsiteX173" fmla="*/ 4616 w 10000"/>
                  <a:gd name="connsiteY173" fmla="*/ 9211 h 10000"/>
                  <a:gd name="connsiteX174" fmla="*/ 4608 w 10000"/>
                  <a:gd name="connsiteY174" fmla="*/ 9206 h 10000"/>
                  <a:gd name="connsiteX175" fmla="*/ 4616 w 10000"/>
                  <a:gd name="connsiteY175" fmla="*/ 9193 h 10000"/>
                  <a:gd name="connsiteX176" fmla="*/ 4633 w 10000"/>
                  <a:gd name="connsiteY176" fmla="*/ 9184 h 10000"/>
                  <a:gd name="connsiteX177" fmla="*/ 4616 w 10000"/>
                  <a:gd name="connsiteY177" fmla="*/ 9120 h 10000"/>
                  <a:gd name="connsiteX178" fmla="*/ 4625 w 10000"/>
                  <a:gd name="connsiteY178" fmla="*/ 9039 h 10000"/>
                  <a:gd name="connsiteX179" fmla="*/ 4616 w 10000"/>
                  <a:gd name="connsiteY179" fmla="*/ 9026 h 10000"/>
                  <a:gd name="connsiteX180" fmla="*/ 4600 w 10000"/>
                  <a:gd name="connsiteY180" fmla="*/ 9017 h 10000"/>
                  <a:gd name="connsiteX181" fmla="*/ 4583 w 10000"/>
                  <a:gd name="connsiteY181" fmla="*/ 9003 h 10000"/>
                  <a:gd name="connsiteX182" fmla="*/ 4570 w 10000"/>
                  <a:gd name="connsiteY182" fmla="*/ 9012 h 10000"/>
                  <a:gd name="connsiteX183" fmla="*/ 4570 w 10000"/>
                  <a:gd name="connsiteY183" fmla="*/ 9026 h 10000"/>
                  <a:gd name="connsiteX184" fmla="*/ 4570 w 10000"/>
                  <a:gd name="connsiteY184" fmla="*/ 9035 h 10000"/>
                  <a:gd name="connsiteX185" fmla="*/ 4578 w 10000"/>
                  <a:gd name="connsiteY185" fmla="*/ 9048 h 10000"/>
                  <a:gd name="connsiteX186" fmla="*/ 4583 w 10000"/>
                  <a:gd name="connsiteY186" fmla="*/ 9089 h 10000"/>
                  <a:gd name="connsiteX187" fmla="*/ 4586 w 10000"/>
                  <a:gd name="connsiteY187" fmla="*/ 9116 h 10000"/>
                  <a:gd name="connsiteX188" fmla="*/ 4586 w 10000"/>
                  <a:gd name="connsiteY188" fmla="*/ 9120 h 10000"/>
                  <a:gd name="connsiteX189" fmla="*/ 4583 w 10000"/>
                  <a:gd name="connsiteY189" fmla="*/ 9143 h 10000"/>
                  <a:gd name="connsiteX190" fmla="*/ 4583 w 10000"/>
                  <a:gd name="connsiteY190" fmla="*/ 9170 h 10000"/>
                  <a:gd name="connsiteX191" fmla="*/ 4578 w 10000"/>
                  <a:gd name="connsiteY191" fmla="*/ 9175 h 10000"/>
                  <a:gd name="connsiteX192" fmla="*/ 4570 w 10000"/>
                  <a:gd name="connsiteY192" fmla="*/ 9197 h 10000"/>
                  <a:gd name="connsiteX193" fmla="*/ 4556 w 10000"/>
                  <a:gd name="connsiteY193" fmla="*/ 9170 h 10000"/>
                  <a:gd name="connsiteX194" fmla="*/ 4553 w 10000"/>
                  <a:gd name="connsiteY194" fmla="*/ 9147 h 10000"/>
                  <a:gd name="connsiteX195" fmla="*/ 4545 w 10000"/>
                  <a:gd name="connsiteY195" fmla="*/ 9120 h 10000"/>
                  <a:gd name="connsiteX196" fmla="*/ 4539 w 10000"/>
                  <a:gd name="connsiteY196" fmla="*/ 9093 h 10000"/>
                  <a:gd name="connsiteX197" fmla="*/ 4531 w 10000"/>
                  <a:gd name="connsiteY197" fmla="*/ 9062 h 10000"/>
                  <a:gd name="connsiteX198" fmla="*/ 4523 w 10000"/>
                  <a:gd name="connsiteY198" fmla="*/ 9039 h 10000"/>
                  <a:gd name="connsiteX199" fmla="*/ 4514 w 10000"/>
                  <a:gd name="connsiteY199" fmla="*/ 9026 h 10000"/>
                  <a:gd name="connsiteX200" fmla="*/ 4514 w 10000"/>
                  <a:gd name="connsiteY200" fmla="*/ 9035 h 10000"/>
                  <a:gd name="connsiteX201" fmla="*/ 4512 w 10000"/>
                  <a:gd name="connsiteY201" fmla="*/ 9035 h 10000"/>
                  <a:gd name="connsiteX202" fmla="*/ 4503 w 10000"/>
                  <a:gd name="connsiteY202" fmla="*/ 9035 h 10000"/>
                  <a:gd name="connsiteX203" fmla="*/ 4498 w 10000"/>
                  <a:gd name="connsiteY203" fmla="*/ 9048 h 10000"/>
                  <a:gd name="connsiteX204" fmla="*/ 4481 w 10000"/>
                  <a:gd name="connsiteY204" fmla="*/ 9062 h 10000"/>
                  <a:gd name="connsiteX205" fmla="*/ 4473 w 10000"/>
                  <a:gd name="connsiteY205" fmla="*/ 9066 h 10000"/>
                  <a:gd name="connsiteX206" fmla="*/ 4473 w 10000"/>
                  <a:gd name="connsiteY206" fmla="*/ 9075 h 10000"/>
                  <a:gd name="connsiteX207" fmla="*/ 4459 w 10000"/>
                  <a:gd name="connsiteY207" fmla="*/ 9080 h 10000"/>
                  <a:gd name="connsiteX208" fmla="*/ 4448 w 10000"/>
                  <a:gd name="connsiteY208" fmla="*/ 9075 h 10000"/>
                  <a:gd name="connsiteX209" fmla="*/ 4440 w 10000"/>
                  <a:gd name="connsiteY209" fmla="*/ 9075 h 10000"/>
                  <a:gd name="connsiteX210" fmla="*/ 4432 w 10000"/>
                  <a:gd name="connsiteY210" fmla="*/ 9080 h 10000"/>
                  <a:gd name="connsiteX211" fmla="*/ 4418 w 10000"/>
                  <a:gd name="connsiteY211" fmla="*/ 9093 h 10000"/>
                  <a:gd name="connsiteX212" fmla="*/ 4398 w 10000"/>
                  <a:gd name="connsiteY212" fmla="*/ 9116 h 10000"/>
                  <a:gd name="connsiteX213" fmla="*/ 4390 w 10000"/>
                  <a:gd name="connsiteY213" fmla="*/ 9120 h 10000"/>
                  <a:gd name="connsiteX214" fmla="*/ 4382 w 10000"/>
                  <a:gd name="connsiteY214" fmla="*/ 9129 h 10000"/>
                  <a:gd name="connsiteX215" fmla="*/ 4382 w 10000"/>
                  <a:gd name="connsiteY215" fmla="*/ 9134 h 10000"/>
                  <a:gd name="connsiteX216" fmla="*/ 4385 w 10000"/>
                  <a:gd name="connsiteY216" fmla="*/ 9143 h 10000"/>
                  <a:gd name="connsiteX217" fmla="*/ 4398 w 10000"/>
                  <a:gd name="connsiteY217" fmla="*/ 9134 h 10000"/>
                  <a:gd name="connsiteX218" fmla="*/ 4418 w 10000"/>
                  <a:gd name="connsiteY218" fmla="*/ 9161 h 10000"/>
                  <a:gd name="connsiteX219" fmla="*/ 4423 w 10000"/>
                  <a:gd name="connsiteY219" fmla="*/ 9170 h 10000"/>
                  <a:gd name="connsiteX220" fmla="*/ 4426 w 10000"/>
                  <a:gd name="connsiteY220" fmla="*/ 9175 h 10000"/>
                  <a:gd name="connsiteX221" fmla="*/ 4432 w 10000"/>
                  <a:gd name="connsiteY221" fmla="*/ 9211 h 10000"/>
                  <a:gd name="connsiteX222" fmla="*/ 4426 w 10000"/>
                  <a:gd name="connsiteY222" fmla="*/ 9224 h 10000"/>
                  <a:gd name="connsiteX223" fmla="*/ 4418 w 10000"/>
                  <a:gd name="connsiteY223" fmla="*/ 9247 h 10000"/>
                  <a:gd name="connsiteX224" fmla="*/ 4409 w 10000"/>
                  <a:gd name="connsiteY224" fmla="*/ 9238 h 10000"/>
                  <a:gd name="connsiteX225" fmla="*/ 4398 w 10000"/>
                  <a:gd name="connsiteY225" fmla="*/ 9220 h 10000"/>
                  <a:gd name="connsiteX226" fmla="*/ 4393 w 10000"/>
                  <a:gd name="connsiteY226" fmla="*/ 9211 h 10000"/>
                  <a:gd name="connsiteX227" fmla="*/ 4390 w 10000"/>
                  <a:gd name="connsiteY227" fmla="*/ 9211 h 10000"/>
                  <a:gd name="connsiteX228" fmla="*/ 4385 w 10000"/>
                  <a:gd name="connsiteY228" fmla="*/ 9220 h 10000"/>
                  <a:gd name="connsiteX229" fmla="*/ 4385 w 10000"/>
                  <a:gd name="connsiteY229" fmla="*/ 9238 h 10000"/>
                  <a:gd name="connsiteX230" fmla="*/ 4382 w 10000"/>
                  <a:gd name="connsiteY230" fmla="*/ 9260 h 10000"/>
                  <a:gd name="connsiteX231" fmla="*/ 4360 w 10000"/>
                  <a:gd name="connsiteY231" fmla="*/ 9278 h 10000"/>
                  <a:gd name="connsiteX232" fmla="*/ 4360 w 10000"/>
                  <a:gd name="connsiteY232" fmla="*/ 9292 h 10000"/>
                  <a:gd name="connsiteX233" fmla="*/ 4363 w 10000"/>
                  <a:gd name="connsiteY233" fmla="*/ 9305 h 10000"/>
                  <a:gd name="connsiteX234" fmla="*/ 4385 w 10000"/>
                  <a:gd name="connsiteY234" fmla="*/ 9314 h 10000"/>
                  <a:gd name="connsiteX235" fmla="*/ 4393 w 10000"/>
                  <a:gd name="connsiteY235" fmla="*/ 9319 h 10000"/>
                  <a:gd name="connsiteX236" fmla="*/ 4398 w 10000"/>
                  <a:gd name="connsiteY236" fmla="*/ 9319 h 10000"/>
                  <a:gd name="connsiteX237" fmla="*/ 4401 w 10000"/>
                  <a:gd name="connsiteY237" fmla="*/ 9314 h 10000"/>
                  <a:gd name="connsiteX238" fmla="*/ 4409 w 10000"/>
                  <a:gd name="connsiteY238" fmla="*/ 9278 h 10000"/>
                  <a:gd name="connsiteX239" fmla="*/ 4418 w 10000"/>
                  <a:gd name="connsiteY239" fmla="*/ 9287 h 10000"/>
                  <a:gd name="connsiteX240" fmla="*/ 4426 w 10000"/>
                  <a:gd name="connsiteY240" fmla="*/ 9292 h 10000"/>
                  <a:gd name="connsiteX241" fmla="*/ 4426 w 10000"/>
                  <a:gd name="connsiteY241" fmla="*/ 9301 h 10000"/>
                  <a:gd name="connsiteX242" fmla="*/ 4426 w 10000"/>
                  <a:gd name="connsiteY242" fmla="*/ 9314 h 10000"/>
                  <a:gd name="connsiteX243" fmla="*/ 4418 w 10000"/>
                  <a:gd name="connsiteY243" fmla="*/ 9332 h 10000"/>
                  <a:gd name="connsiteX244" fmla="*/ 4415 w 10000"/>
                  <a:gd name="connsiteY244" fmla="*/ 9341 h 10000"/>
                  <a:gd name="connsiteX245" fmla="*/ 4418 w 10000"/>
                  <a:gd name="connsiteY245" fmla="*/ 9350 h 10000"/>
                  <a:gd name="connsiteX246" fmla="*/ 4415 w 10000"/>
                  <a:gd name="connsiteY246" fmla="*/ 9364 h 10000"/>
                  <a:gd name="connsiteX247" fmla="*/ 4418 w 10000"/>
                  <a:gd name="connsiteY247" fmla="*/ 9409 h 10000"/>
                  <a:gd name="connsiteX248" fmla="*/ 4418 w 10000"/>
                  <a:gd name="connsiteY248" fmla="*/ 9423 h 10000"/>
                  <a:gd name="connsiteX249" fmla="*/ 4415 w 10000"/>
                  <a:gd name="connsiteY249" fmla="*/ 9432 h 10000"/>
                  <a:gd name="connsiteX250" fmla="*/ 4398 w 10000"/>
                  <a:gd name="connsiteY250" fmla="*/ 9423 h 10000"/>
                  <a:gd name="connsiteX251" fmla="*/ 4390 w 10000"/>
                  <a:gd name="connsiteY251" fmla="*/ 9436 h 10000"/>
                  <a:gd name="connsiteX252" fmla="*/ 4385 w 10000"/>
                  <a:gd name="connsiteY252" fmla="*/ 9445 h 10000"/>
                  <a:gd name="connsiteX253" fmla="*/ 4376 w 10000"/>
                  <a:gd name="connsiteY253" fmla="*/ 9459 h 10000"/>
                  <a:gd name="connsiteX254" fmla="*/ 4354 w 10000"/>
                  <a:gd name="connsiteY254" fmla="*/ 9450 h 10000"/>
                  <a:gd name="connsiteX255" fmla="*/ 4352 w 10000"/>
                  <a:gd name="connsiteY255" fmla="*/ 9445 h 10000"/>
                  <a:gd name="connsiteX256" fmla="*/ 4354 w 10000"/>
                  <a:gd name="connsiteY256" fmla="*/ 9432 h 10000"/>
                  <a:gd name="connsiteX257" fmla="*/ 4368 w 10000"/>
                  <a:gd name="connsiteY257" fmla="*/ 9432 h 10000"/>
                  <a:gd name="connsiteX258" fmla="*/ 4371 w 10000"/>
                  <a:gd name="connsiteY258" fmla="*/ 9423 h 10000"/>
                  <a:gd name="connsiteX259" fmla="*/ 4371 w 10000"/>
                  <a:gd name="connsiteY259" fmla="*/ 9405 h 10000"/>
                  <a:gd name="connsiteX260" fmla="*/ 4368 w 10000"/>
                  <a:gd name="connsiteY260" fmla="*/ 9391 h 10000"/>
                  <a:gd name="connsiteX261" fmla="*/ 4363 w 10000"/>
                  <a:gd name="connsiteY261" fmla="*/ 9391 h 10000"/>
                  <a:gd name="connsiteX262" fmla="*/ 4354 w 10000"/>
                  <a:gd name="connsiteY262" fmla="*/ 9409 h 10000"/>
                  <a:gd name="connsiteX263" fmla="*/ 4335 w 10000"/>
                  <a:gd name="connsiteY263" fmla="*/ 9436 h 10000"/>
                  <a:gd name="connsiteX264" fmla="*/ 4327 w 10000"/>
                  <a:gd name="connsiteY264" fmla="*/ 9445 h 10000"/>
                  <a:gd name="connsiteX265" fmla="*/ 4313 w 10000"/>
                  <a:gd name="connsiteY265" fmla="*/ 9445 h 10000"/>
                  <a:gd name="connsiteX266" fmla="*/ 4305 w 10000"/>
                  <a:gd name="connsiteY266" fmla="*/ 9436 h 10000"/>
                  <a:gd name="connsiteX267" fmla="*/ 4296 w 10000"/>
                  <a:gd name="connsiteY267" fmla="*/ 9409 h 10000"/>
                  <a:gd name="connsiteX268" fmla="*/ 4302 w 10000"/>
                  <a:gd name="connsiteY268" fmla="*/ 9396 h 10000"/>
                  <a:gd name="connsiteX269" fmla="*/ 4302 w 10000"/>
                  <a:gd name="connsiteY269" fmla="*/ 9378 h 10000"/>
                  <a:gd name="connsiteX270" fmla="*/ 4302 w 10000"/>
                  <a:gd name="connsiteY270" fmla="*/ 9355 h 10000"/>
                  <a:gd name="connsiteX271" fmla="*/ 4296 w 10000"/>
                  <a:gd name="connsiteY271" fmla="*/ 9355 h 10000"/>
                  <a:gd name="connsiteX272" fmla="*/ 4294 w 10000"/>
                  <a:gd name="connsiteY272" fmla="*/ 9364 h 10000"/>
                  <a:gd name="connsiteX273" fmla="*/ 4288 w 10000"/>
                  <a:gd name="connsiteY273" fmla="*/ 9369 h 10000"/>
                  <a:gd name="connsiteX274" fmla="*/ 4288 w 10000"/>
                  <a:gd name="connsiteY274" fmla="*/ 9378 h 10000"/>
                  <a:gd name="connsiteX275" fmla="*/ 4288 w 10000"/>
                  <a:gd name="connsiteY275" fmla="*/ 9391 h 10000"/>
                  <a:gd name="connsiteX276" fmla="*/ 4285 w 10000"/>
                  <a:gd name="connsiteY276" fmla="*/ 9405 h 10000"/>
                  <a:gd name="connsiteX277" fmla="*/ 4274 w 10000"/>
                  <a:gd name="connsiteY277" fmla="*/ 9405 h 10000"/>
                  <a:gd name="connsiteX278" fmla="*/ 4272 w 10000"/>
                  <a:gd name="connsiteY278" fmla="*/ 9396 h 10000"/>
                  <a:gd name="connsiteX279" fmla="*/ 4266 w 10000"/>
                  <a:gd name="connsiteY279" fmla="*/ 9396 h 10000"/>
                  <a:gd name="connsiteX280" fmla="*/ 4263 w 10000"/>
                  <a:gd name="connsiteY280" fmla="*/ 9409 h 10000"/>
                  <a:gd name="connsiteX281" fmla="*/ 4263 w 10000"/>
                  <a:gd name="connsiteY281" fmla="*/ 9423 h 10000"/>
                  <a:gd name="connsiteX282" fmla="*/ 4266 w 10000"/>
                  <a:gd name="connsiteY282" fmla="*/ 9436 h 10000"/>
                  <a:gd name="connsiteX283" fmla="*/ 4258 w 10000"/>
                  <a:gd name="connsiteY283" fmla="*/ 9477 h 10000"/>
                  <a:gd name="connsiteX284" fmla="*/ 4263 w 10000"/>
                  <a:gd name="connsiteY284" fmla="*/ 9504 h 10000"/>
                  <a:gd name="connsiteX285" fmla="*/ 4263 w 10000"/>
                  <a:gd name="connsiteY285" fmla="*/ 9522 h 10000"/>
                  <a:gd name="connsiteX286" fmla="*/ 4249 w 10000"/>
                  <a:gd name="connsiteY286" fmla="*/ 9535 h 10000"/>
                  <a:gd name="connsiteX287" fmla="*/ 4247 w 10000"/>
                  <a:gd name="connsiteY287" fmla="*/ 9549 h 10000"/>
                  <a:gd name="connsiteX288" fmla="*/ 4249 w 10000"/>
                  <a:gd name="connsiteY288" fmla="*/ 9576 h 10000"/>
                  <a:gd name="connsiteX289" fmla="*/ 4249 w 10000"/>
                  <a:gd name="connsiteY289" fmla="*/ 9581 h 10000"/>
                  <a:gd name="connsiteX290" fmla="*/ 4238 w 10000"/>
                  <a:gd name="connsiteY290" fmla="*/ 9581 h 10000"/>
                  <a:gd name="connsiteX291" fmla="*/ 4233 w 10000"/>
                  <a:gd name="connsiteY291" fmla="*/ 9576 h 10000"/>
                  <a:gd name="connsiteX292" fmla="*/ 4216 w 10000"/>
                  <a:gd name="connsiteY292" fmla="*/ 9535 h 10000"/>
                  <a:gd name="connsiteX293" fmla="*/ 4214 w 10000"/>
                  <a:gd name="connsiteY293" fmla="*/ 9549 h 10000"/>
                  <a:gd name="connsiteX294" fmla="*/ 4197 w 10000"/>
                  <a:gd name="connsiteY294" fmla="*/ 9553 h 10000"/>
                  <a:gd name="connsiteX295" fmla="*/ 4178 w 10000"/>
                  <a:gd name="connsiteY295" fmla="*/ 9553 h 10000"/>
                  <a:gd name="connsiteX296" fmla="*/ 4175 w 10000"/>
                  <a:gd name="connsiteY296" fmla="*/ 9562 h 10000"/>
                  <a:gd name="connsiteX297" fmla="*/ 4175 w 10000"/>
                  <a:gd name="connsiteY297" fmla="*/ 9567 h 10000"/>
                  <a:gd name="connsiteX298" fmla="*/ 4183 w 10000"/>
                  <a:gd name="connsiteY298" fmla="*/ 9581 h 10000"/>
                  <a:gd name="connsiteX299" fmla="*/ 4192 w 10000"/>
                  <a:gd name="connsiteY299" fmla="*/ 9594 h 10000"/>
                  <a:gd name="connsiteX300" fmla="*/ 4192 w 10000"/>
                  <a:gd name="connsiteY300" fmla="*/ 9603 h 10000"/>
                  <a:gd name="connsiteX301" fmla="*/ 4186 w 10000"/>
                  <a:gd name="connsiteY301" fmla="*/ 9608 h 10000"/>
                  <a:gd name="connsiteX302" fmla="*/ 4178 w 10000"/>
                  <a:gd name="connsiteY302" fmla="*/ 9608 h 10000"/>
                  <a:gd name="connsiteX303" fmla="*/ 4153 w 10000"/>
                  <a:gd name="connsiteY303" fmla="*/ 9576 h 10000"/>
                  <a:gd name="connsiteX304" fmla="*/ 4142 w 10000"/>
                  <a:gd name="connsiteY304" fmla="*/ 9576 h 10000"/>
                  <a:gd name="connsiteX305" fmla="*/ 4134 w 10000"/>
                  <a:gd name="connsiteY305" fmla="*/ 9581 h 10000"/>
                  <a:gd name="connsiteX306" fmla="*/ 4120 w 10000"/>
                  <a:gd name="connsiteY306" fmla="*/ 9590 h 10000"/>
                  <a:gd name="connsiteX307" fmla="*/ 4111 w 10000"/>
                  <a:gd name="connsiteY307" fmla="*/ 9608 h 10000"/>
                  <a:gd name="connsiteX308" fmla="*/ 4089 w 10000"/>
                  <a:gd name="connsiteY308" fmla="*/ 9617 h 10000"/>
                  <a:gd name="connsiteX309" fmla="*/ 4073 w 10000"/>
                  <a:gd name="connsiteY309" fmla="*/ 9617 h 10000"/>
                  <a:gd name="connsiteX310" fmla="*/ 4054 w 10000"/>
                  <a:gd name="connsiteY310" fmla="*/ 9608 h 10000"/>
                  <a:gd name="connsiteX311" fmla="*/ 4040 w 10000"/>
                  <a:gd name="connsiteY311" fmla="*/ 9608 h 10000"/>
                  <a:gd name="connsiteX312" fmla="*/ 4029 w 10000"/>
                  <a:gd name="connsiteY312" fmla="*/ 9603 h 10000"/>
                  <a:gd name="connsiteX313" fmla="*/ 4015 w 10000"/>
                  <a:gd name="connsiteY313" fmla="*/ 9594 h 10000"/>
                  <a:gd name="connsiteX314" fmla="*/ 3998 w 10000"/>
                  <a:gd name="connsiteY314" fmla="*/ 9590 h 10000"/>
                  <a:gd name="connsiteX315" fmla="*/ 3982 w 10000"/>
                  <a:gd name="connsiteY315" fmla="*/ 9576 h 10000"/>
                  <a:gd name="connsiteX316" fmla="*/ 3974 w 10000"/>
                  <a:gd name="connsiteY316" fmla="*/ 9567 h 10000"/>
                  <a:gd name="connsiteX317" fmla="*/ 3957 w 10000"/>
                  <a:gd name="connsiteY317" fmla="*/ 9562 h 10000"/>
                  <a:gd name="connsiteX318" fmla="*/ 3949 w 10000"/>
                  <a:gd name="connsiteY318" fmla="*/ 9553 h 10000"/>
                  <a:gd name="connsiteX319" fmla="*/ 3943 w 10000"/>
                  <a:gd name="connsiteY319" fmla="*/ 9553 h 10000"/>
                  <a:gd name="connsiteX320" fmla="*/ 3932 w 10000"/>
                  <a:gd name="connsiteY320" fmla="*/ 9540 h 10000"/>
                  <a:gd name="connsiteX321" fmla="*/ 3927 w 10000"/>
                  <a:gd name="connsiteY321" fmla="*/ 9540 h 10000"/>
                  <a:gd name="connsiteX322" fmla="*/ 3918 w 10000"/>
                  <a:gd name="connsiteY322" fmla="*/ 9540 h 10000"/>
                  <a:gd name="connsiteX323" fmla="*/ 3916 w 10000"/>
                  <a:gd name="connsiteY323" fmla="*/ 9562 h 10000"/>
                  <a:gd name="connsiteX324" fmla="*/ 3902 w 10000"/>
                  <a:gd name="connsiteY324" fmla="*/ 9576 h 10000"/>
                  <a:gd name="connsiteX325" fmla="*/ 3888 w 10000"/>
                  <a:gd name="connsiteY325" fmla="*/ 9567 h 10000"/>
                  <a:gd name="connsiteX326" fmla="*/ 3877 w 10000"/>
                  <a:gd name="connsiteY326" fmla="*/ 9567 h 10000"/>
                  <a:gd name="connsiteX327" fmla="*/ 3863 w 10000"/>
                  <a:gd name="connsiteY327" fmla="*/ 9562 h 10000"/>
                  <a:gd name="connsiteX328" fmla="*/ 3860 w 10000"/>
                  <a:gd name="connsiteY328" fmla="*/ 9549 h 10000"/>
                  <a:gd name="connsiteX329" fmla="*/ 3852 w 10000"/>
                  <a:gd name="connsiteY329" fmla="*/ 9535 h 10000"/>
                  <a:gd name="connsiteX330" fmla="*/ 3838 w 10000"/>
                  <a:gd name="connsiteY330" fmla="*/ 9513 h 10000"/>
                  <a:gd name="connsiteX331" fmla="*/ 3830 w 10000"/>
                  <a:gd name="connsiteY331" fmla="*/ 9504 h 10000"/>
                  <a:gd name="connsiteX332" fmla="*/ 3827 w 10000"/>
                  <a:gd name="connsiteY332" fmla="*/ 9504 h 10000"/>
                  <a:gd name="connsiteX333" fmla="*/ 3822 w 10000"/>
                  <a:gd name="connsiteY333" fmla="*/ 9522 h 10000"/>
                  <a:gd name="connsiteX334" fmla="*/ 3819 w 10000"/>
                  <a:gd name="connsiteY334" fmla="*/ 9526 h 10000"/>
                  <a:gd name="connsiteX335" fmla="*/ 3805 w 10000"/>
                  <a:gd name="connsiteY335" fmla="*/ 9535 h 10000"/>
                  <a:gd name="connsiteX336" fmla="*/ 3800 w 10000"/>
                  <a:gd name="connsiteY336" fmla="*/ 9504 h 10000"/>
                  <a:gd name="connsiteX337" fmla="*/ 3805 w 10000"/>
                  <a:gd name="connsiteY337" fmla="*/ 9499 h 10000"/>
                  <a:gd name="connsiteX338" fmla="*/ 3797 w 10000"/>
                  <a:gd name="connsiteY338" fmla="*/ 9463 h 10000"/>
                  <a:gd name="connsiteX339" fmla="*/ 3783 w 10000"/>
                  <a:gd name="connsiteY339" fmla="*/ 9459 h 10000"/>
                  <a:gd name="connsiteX340" fmla="*/ 3772 w 10000"/>
                  <a:gd name="connsiteY340" fmla="*/ 9450 h 10000"/>
                  <a:gd name="connsiteX341" fmla="*/ 3758 w 10000"/>
                  <a:gd name="connsiteY341" fmla="*/ 9450 h 10000"/>
                  <a:gd name="connsiteX342" fmla="*/ 3742 w 10000"/>
                  <a:gd name="connsiteY342" fmla="*/ 9450 h 10000"/>
                  <a:gd name="connsiteX343" fmla="*/ 3725 w 10000"/>
                  <a:gd name="connsiteY343" fmla="*/ 9450 h 10000"/>
                  <a:gd name="connsiteX344" fmla="*/ 3717 w 10000"/>
                  <a:gd name="connsiteY344" fmla="*/ 9450 h 10000"/>
                  <a:gd name="connsiteX345" fmla="*/ 3709 w 10000"/>
                  <a:gd name="connsiteY345" fmla="*/ 9445 h 10000"/>
                  <a:gd name="connsiteX346" fmla="*/ 3695 w 10000"/>
                  <a:gd name="connsiteY346" fmla="*/ 9445 h 10000"/>
                  <a:gd name="connsiteX347" fmla="*/ 3692 w 10000"/>
                  <a:gd name="connsiteY347" fmla="*/ 9445 h 10000"/>
                  <a:gd name="connsiteX348" fmla="*/ 3684 w 10000"/>
                  <a:gd name="connsiteY348" fmla="*/ 9436 h 10000"/>
                  <a:gd name="connsiteX349" fmla="*/ 3687 w 10000"/>
                  <a:gd name="connsiteY349" fmla="*/ 9418 h 10000"/>
                  <a:gd name="connsiteX350" fmla="*/ 3692 w 10000"/>
                  <a:gd name="connsiteY350" fmla="*/ 9409 h 10000"/>
                  <a:gd name="connsiteX351" fmla="*/ 3695 w 10000"/>
                  <a:gd name="connsiteY351" fmla="*/ 9405 h 10000"/>
                  <a:gd name="connsiteX352" fmla="*/ 3711 w 10000"/>
                  <a:gd name="connsiteY352" fmla="*/ 9396 h 10000"/>
                  <a:gd name="connsiteX353" fmla="*/ 3717 w 10000"/>
                  <a:gd name="connsiteY353" fmla="*/ 9396 h 10000"/>
                  <a:gd name="connsiteX354" fmla="*/ 3722 w 10000"/>
                  <a:gd name="connsiteY354" fmla="*/ 9396 h 10000"/>
                  <a:gd name="connsiteX355" fmla="*/ 3733 w 10000"/>
                  <a:gd name="connsiteY355" fmla="*/ 9391 h 10000"/>
                  <a:gd name="connsiteX356" fmla="*/ 3742 w 10000"/>
                  <a:gd name="connsiteY356" fmla="*/ 9378 h 10000"/>
                  <a:gd name="connsiteX357" fmla="*/ 3747 w 10000"/>
                  <a:gd name="connsiteY357" fmla="*/ 9369 h 10000"/>
                  <a:gd name="connsiteX358" fmla="*/ 3750 w 10000"/>
                  <a:gd name="connsiteY358" fmla="*/ 9355 h 10000"/>
                  <a:gd name="connsiteX359" fmla="*/ 3750 w 10000"/>
                  <a:gd name="connsiteY359" fmla="*/ 9350 h 10000"/>
                  <a:gd name="connsiteX360" fmla="*/ 3747 w 10000"/>
                  <a:gd name="connsiteY360" fmla="*/ 9328 h 10000"/>
                  <a:gd name="connsiteX361" fmla="*/ 3747 w 10000"/>
                  <a:gd name="connsiteY361" fmla="*/ 9314 h 10000"/>
                  <a:gd name="connsiteX362" fmla="*/ 3750 w 10000"/>
                  <a:gd name="connsiteY362" fmla="*/ 9305 h 10000"/>
                  <a:gd name="connsiteX363" fmla="*/ 3756 w 10000"/>
                  <a:gd name="connsiteY363" fmla="*/ 9305 h 10000"/>
                  <a:gd name="connsiteX364" fmla="*/ 3767 w 10000"/>
                  <a:gd name="connsiteY364" fmla="*/ 9301 h 10000"/>
                  <a:gd name="connsiteX365" fmla="*/ 3772 w 10000"/>
                  <a:gd name="connsiteY365" fmla="*/ 9287 h 10000"/>
                  <a:gd name="connsiteX366" fmla="*/ 3775 w 10000"/>
                  <a:gd name="connsiteY366" fmla="*/ 9265 h 10000"/>
                  <a:gd name="connsiteX367" fmla="*/ 3775 w 10000"/>
                  <a:gd name="connsiteY367" fmla="*/ 9238 h 10000"/>
                  <a:gd name="connsiteX368" fmla="*/ 3772 w 10000"/>
                  <a:gd name="connsiteY368" fmla="*/ 9211 h 10000"/>
                  <a:gd name="connsiteX369" fmla="*/ 3772 w 10000"/>
                  <a:gd name="connsiteY369" fmla="*/ 9197 h 10000"/>
                  <a:gd name="connsiteX370" fmla="*/ 3775 w 10000"/>
                  <a:gd name="connsiteY370" fmla="*/ 9170 h 10000"/>
                  <a:gd name="connsiteX371" fmla="*/ 3775 w 10000"/>
                  <a:gd name="connsiteY371" fmla="*/ 9147 h 10000"/>
                  <a:gd name="connsiteX372" fmla="*/ 3775 w 10000"/>
                  <a:gd name="connsiteY372" fmla="*/ 9129 h 10000"/>
                  <a:gd name="connsiteX373" fmla="*/ 3775 w 10000"/>
                  <a:gd name="connsiteY373" fmla="*/ 9116 h 10000"/>
                  <a:gd name="connsiteX374" fmla="*/ 3789 w 10000"/>
                  <a:gd name="connsiteY374" fmla="*/ 9107 h 10000"/>
                  <a:gd name="connsiteX375" fmla="*/ 3789 w 10000"/>
                  <a:gd name="connsiteY375" fmla="*/ 9089 h 10000"/>
                  <a:gd name="connsiteX376" fmla="*/ 3783 w 10000"/>
                  <a:gd name="connsiteY376" fmla="*/ 9035 h 10000"/>
                  <a:gd name="connsiteX377" fmla="*/ 3783 w 10000"/>
                  <a:gd name="connsiteY377" fmla="*/ 9017 h 10000"/>
                  <a:gd name="connsiteX378" fmla="*/ 3791 w 10000"/>
                  <a:gd name="connsiteY378" fmla="*/ 8999 h 10000"/>
                  <a:gd name="connsiteX379" fmla="*/ 3797 w 10000"/>
                  <a:gd name="connsiteY379" fmla="*/ 8990 h 10000"/>
                  <a:gd name="connsiteX380" fmla="*/ 3808 w 10000"/>
                  <a:gd name="connsiteY380" fmla="*/ 8963 h 10000"/>
                  <a:gd name="connsiteX381" fmla="*/ 3813 w 10000"/>
                  <a:gd name="connsiteY381" fmla="*/ 8931 h 10000"/>
                  <a:gd name="connsiteX382" fmla="*/ 3813 w 10000"/>
                  <a:gd name="connsiteY382" fmla="*/ 8917 h 10000"/>
                  <a:gd name="connsiteX383" fmla="*/ 3808 w 10000"/>
                  <a:gd name="connsiteY383" fmla="*/ 8908 h 10000"/>
                  <a:gd name="connsiteX384" fmla="*/ 3813 w 10000"/>
                  <a:gd name="connsiteY384" fmla="*/ 8904 h 10000"/>
                  <a:gd name="connsiteX385" fmla="*/ 3813 w 10000"/>
                  <a:gd name="connsiteY385" fmla="*/ 8890 h 10000"/>
                  <a:gd name="connsiteX386" fmla="*/ 3808 w 10000"/>
                  <a:gd name="connsiteY386" fmla="*/ 8877 h 10000"/>
                  <a:gd name="connsiteX387" fmla="*/ 3808 w 10000"/>
                  <a:gd name="connsiteY387" fmla="*/ 8854 h 10000"/>
                  <a:gd name="connsiteX388" fmla="*/ 3808 w 10000"/>
                  <a:gd name="connsiteY388" fmla="*/ 8841 h 10000"/>
                  <a:gd name="connsiteX389" fmla="*/ 3808 w 10000"/>
                  <a:gd name="connsiteY389" fmla="*/ 8827 h 10000"/>
                  <a:gd name="connsiteX390" fmla="*/ 3808 w 10000"/>
                  <a:gd name="connsiteY390" fmla="*/ 8818 h 10000"/>
                  <a:gd name="connsiteX391" fmla="*/ 3808 w 10000"/>
                  <a:gd name="connsiteY391" fmla="*/ 8814 h 10000"/>
                  <a:gd name="connsiteX392" fmla="*/ 3808 w 10000"/>
                  <a:gd name="connsiteY392" fmla="*/ 8805 h 10000"/>
                  <a:gd name="connsiteX393" fmla="*/ 3808 w 10000"/>
                  <a:gd name="connsiteY393" fmla="*/ 8787 h 10000"/>
                  <a:gd name="connsiteX394" fmla="*/ 3808 w 10000"/>
                  <a:gd name="connsiteY394" fmla="*/ 8764 h 10000"/>
                  <a:gd name="connsiteX395" fmla="*/ 3808 w 10000"/>
                  <a:gd name="connsiteY395" fmla="*/ 8746 h 10000"/>
                  <a:gd name="connsiteX396" fmla="*/ 3805 w 10000"/>
                  <a:gd name="connsiteY396" fmla="*/ 8733 h 10000"/>
                  <a:gd name="connsiteX397" fmla="*/ 3805 w 10000"/>
                  <a:gd name="connsiteY397" fmla="*/ 8724 h 10000"/>
                  <a:gd name="connsiteX398" fmla="*/ 3808 w 10000"/>
                  <a:gd name="connsiteY398" fmla="*/ 8719 h 10000"/>
                  <a:gd name="connsiteX399" fmla="*/ 3813 w 10000"/>
                  <a:gd name="connsiteY399" fmla="*/ 8710 h 10000"/>
                  <a:gd name="connsiteX400" fmla="*/ 3819 w 10000"/>
                  <a:gd name="connsiteY400" fmla="*/ 8687 h 10000"/>
                  <a:gd name="connsiteX401" fmla="*/ 3822 w 10000"/>
                  <a:gd name="connsiteY401" fmla="*/ 8674 h 10000"/>
                  <a:gd name="connsiteX402" fmla="*/ 3822 w 10000"/>
                  <a:gd name="connsiteY402" fmla="*/ 8647 h 10000"/>
                  <a:gd name="connsiteX403" fmla="*/ 3827 w 10000"/>
                  <a:gd name="connsiteY403" fmla="*/ 8642 h 10000"/>
                  <a:gd name="connsiteX404" fmla="*/ 3827 w 10000"/>
                  <a:gd name="connsiteY404" fmla="*/ 8620 h 10000"/>
                  <a:gd name="connsiteX405" fmla="*/ 3836 w 10000"/>
                  <a:gd name="connsiteY405" fmla="*/ 8593 h 10000"/>
                  <a:gd name="connsiteX406" fmla="*/ 3838 w 10000"/>
                  <a:gd name="connsiteY406" fmla="*/ 8566 h 10000"/>
                  <a:gd name="connsiteX407" fmla="*/ 3838 w 10000"/>
                  <a:gd name="connsiteY407" fmla="*/ 8561 h 10000"/>
                  <a:gd name="connsiteX408" fmla="*/ 3844 w 10000"/>
                  <a:gd name="connsiteY408" fmla="*/ 8530 h 10000"/>
                  <a:gd name="connsiteX409" fmla="*/ 3844 w 10000"/>
                  <a:gd name="connsiteY409" fmla="*/ 8512 h 10000"/>
                  <a:gd name="connsiteX410" fmla="*/ 3844 w 10000"/>
                  <a:gd name="connsiteY410" fmla="*/ 8489 h 10000"/>
                  <a:gd name="connsiteX411" fmla="*/ 3838 w 10000"/>
                  <a:gd name="connsiteY411" fmla="*/ 8444 h 10000"/>
                  <a:gd name="connsiteX412" fmla="*/ 3838 w 10000"/>
                  <a:gd name="connsiteY412" fmla="*/ 8403 h 10000"/>
                  <a:gd name="connsiteX413" fmla="*/ 3838 w 10000"/>
                  <a:gd name="connsiteY413" fmla="*/ 8358 h 10000"/>
                  <a:gd name="connsiteX414" fmla="*/ 3836 w 10000"/>
                  <a:gd name="connsiteY414" fmla="*/ 8331 h 10000"/>
                  <a:gd name="connsiteX415" fmla="*/ 3838 w 10000"/>
                  <a:gd name="connsiteY415" fmla="*/ 8286 h 10000"/>
                  <a:gd name="connsiteX416" fmla="*/ 3836 w 10000"/>
                  <a:gd name="connsiteY416" fmla="*/ 8245 h 10000"/>
                  <a:gd name="connsiteX417" fmla="*/ 3836 w 10000"/>
                  <a:gd name="connsiteY417" fmla="*/ 8209 h 10000"/>
                  <a:gd name="connsiteX418" fmla="*/ 3836 w 10000"/>
                  <a:gd name="connsiteY418" fmla="*/ 8155 h 10000"/>
                  <a:gd name="connsiteX419" fmla="*/ 3836 w 10000"/>
                  <a:gd name="connsiteY419" fmla="*/ 8128 h 10000"/>
                  <a:gd name="connsiteX420" fmla="*/ 3836 w 10000"/>
                  <a:gd name="connsiteY420" fmla="*/ 8092 h 10000"/>
                  <a:gd name="connsiteX421" fmla="*/ 3830 w 10000"/>
                  <a:gd name="connsiteY421" fmla="*/ 8056 h 10000"/>
                  <a:gd name="connsiteX422" fmla="*/ 3830 w 10000"/>
                  <a:gd name="connsiteY422" fmla="*/ 8029 h 10000"/>
                  <a:gd name="connsiteX423" fmla="*/ 3830 w 10000"/>
                  <a:gd name="connsiteY423" fmla="*/ 8011 h 10000"/>
                  <a:gd name="connsiteX424" fmla="*/ 3827 w 10000"/>
                  <a:gd name="connsiteY424" fmla="*/ 7988 h 10000"/>
                  <a:gd name="connsiteX425" fmla="*/ 3827 w 10000"/>
                  <a:gd name="connsiteY425" fmla="*/ 7961 h 10000"/>
                  <a:gd name="connsiteX426" fmla="*/ 3822 w 10000"/>
                  <a:gd name="connsiteY426" fmla="*/ 7943 h 10000"/>
                  <a:gd name="connsiteX427" fmla="*/ 3822 w 10000"/>
                  <a:gd name="connsiteY427" fmla="*/ 7934 h 10000"/>
                  <a:gd name="connsiteX428" fmla="*/ 3819 w 10000"/>
                  <a:gd name="connsiteY428" fmla="*/ 7934 h 10000"/>
                  <a:gd name="connsiteX429" fmla="*/ 3789 w 10000"/>
                  <a:gd name="connsiteY429" fmla="*/ 7934 h 10000"/>
                  <a:gd name="connsiteX430" fmla="*/ 3758 w 10000"/>
                  <a:gd name="connsiteY430" fmla="*/ 7934 h 10000"/>
                  <a:gd name="connsiteX431" fmla="*/ 3709 w 10000"/>
                  <a:gd name="connsiteY431" fmla="*/ 7934 h 10000"/>
                  <a:gd name="connsiteX432" fmla="*/ 3684 w 10000"/>
                  <a:gd name="connsiteY432" fmla="*/ 7934 h 10000"/>
                  <a:gd name="connsiteX433" fmla="*/ 3645 w 10000"/>
                  <a:gd name="connsiteY433" fmla="*/ 7943 h 10000"/>
                  <a:gd name="connsiteX434" fmla="*/ 3598 w 10000"/>
                  <a:gd name="connsiteY434" fmla="*/ 7943 h 10000"/>
                  <a:gd name="connsiteX435" fmla="*/ 3573 w 10000"/>
                  <a:gd name="connsiteY435" fmla="*/ 7948 h 10000"/>
                  <a:gd name="connsiteX436" fmla="*/ 3549 w 10000"/>
                  <a:gd name="connsiteY436" fmla="*/ 7943 h 10000"/>
                  <a:gd name="connsiteX437" fmla="*/ 3540 w 10000"/>
                  <a:gd name="connsiteY437" fmla="*/ 7934 h 10000"/>
                  <a:gd name="connsiteX438" fmla="*/ 3538 w 10000"/>
                  <a:gd name="connsiteY438" fmla="*/ 7934 h 10000"/>
                  <a:gd name="connsiteX439" fmla="*/ 3518 w 10000"/>
                  <a:gd name="connsiteY439" fmla="*/ 7961 h 10000"/>
                  <a:gd name="connsiteX440" fmla="*/ 3518 w 10000"/>
                  <a:gd name="connsiteY440" fmla="*/ 7975 h 10000"/>
                  <a:gd name="connsiteX441" fmla="*/ 3518 w 10000"/>
                  <a:gd name="connsiteY441" fmla="*/ 8002 h 10000"/>
                  <a:gd name="connsiteX442" fmla="*/ 3510 w 10000"/>
                  <a:gd name="connsiteY442" fmla="*/ 8011 h 10000"/>
                  <a:gd name="connsiteX443" fmla="*/ 3493 w 10000"/>
                  <a:gd name="connsiteY443" fmla="*/ 8024 h 10000"/>
                  <a:gd name="connsiteX444" fmla="*/ 3474 w 10000"/>
                  <a:gd name="connsiteY444" fmla="*/ 8029 h 10000"/>
                  <a:gd name="connsiteX445" fmla="*/ 3458 w 10000"/>
                  <a:gd name="connsiteY445" fmla="*/ 8042 h 10000"/>
                  <a:gd name="connsiteX446" fmla="*/ 3435 w 10000"/>
                  <a:gd name="connsiteY446" fmla="*/ 8065 h 10000"/>
                  <a:gd name="connsiteX447" fmla="*/ 3422 w 10000"/>
                  <a:gd name="connsiteY447" fmla="*/ 8074 h 10000"/>
                  <a:gd name="connsiteX448" fmla="*/ 3411 w 10000"/>
                  <a:gd name="connsiteY448" fmla="*/ 8088 h 10000"/>
                  <a:gd name="connsiteX449" fmla="*/ 3402 w 10000"/>
                  <a:gd name="connsiteY449" fmla="*/ 8092 h 10000"/>
                  <a:gd name="connsiteX450" fmla="*/ 3372 w 10000"/>
                  <a:gd name="connsiteY450" fmla="*/ 8119 h 10000"/>
                  <a:gd name="connsiteX451" fmla="*/ 3353 w 10000"/>
                  <a:gd name="connsiteY451" fmla="*/ 8133 h 10000"/>
                  <a:gd name="connsiteX452" fmla="*/ 3344 w 10000"/>
                  <a:gd name="connsiteY452" fmla="*/ 8142 h 10000"/>
                  <a:gd name="connsiteX453" fmla="*/ 3333 w 10000"/>
                  <a:gd name="connsiteY453" fmla="*/ 8160 h 10000"/>
                  <a:gd name="connsiteX454" fmla="*/ 3322 w 10000"/>
                  <a:gd name="connsiteY454" fmla="*/ 8196 h 10000"/>
                  <a:gd name="connsiteX455" fmla="*/ 3317 w 10000"/>
                  <a:gd name="connsiteY455" fmla="*/ 8209 h 10000"/>
                  <a:gd name="connsiteX456" fmla="*/ 3297 w 10000"/>
                  <a:gd name="connsiteY456" fmla="*/ 8245 h 10000"/>
                  <a:gd name="connsiteX457" fmla="*/ 3292 w 10000"/>
                  <a:gd name="connsiteY457" fmla="*/ 8250 h 10000"/>
                  <a:gd name="connsiteX458" fmla="*/ 3281 w 10000"/>
                  <a:gd name="connsiteY458" fmla="*/ 8272 h 10000"/>
                  <a:gd name="connsiteX459" fmla="*/ 3275 w 10000"/>
                  <a:gd name="connsiteY459" fmla="*/ 8277 h 10000"/>
                  <a:gd name="connsiteX460" fmla="*/ 3264 w 10000"/>
                  <a:gd name="connsiteY460" fmla="*/ 8313 h 10000"/>
                  <a:gd name="connsiteX461" fmla="*/ 3248 w 10000"/>
                  <a:gd name="connsiteY461" fmla="*/ 8327 h 10000"/>
                  <a:gd name="connsiteX462" fmla="*/ 3212 w 10000"/>
                  <a:gd name="connsiteY462" fmla="*/ 8340 h 10000"/>
                  <a:gd name="connsiteX463" fmla="*/ 3195 w 10000"/>
                  <a:gd name="connsiteY463" fmla="*/ 8345 h 10000"/>
                  <a:gd name="connsiteX464" fmla="*/ 3195 w 10000"/>
                  <a:gd name="connsiteY464" fmla="*/ 8354 h 10000"/>
                  <a:gd name="connsiteX465" fmla="*/ 3193 w 10000"/>
                  <a:gd name="connsiteY465" fmla="*/ 8358 h 10000"/>
                  <a:gd name="connsiteX466" fmla="*/ 3179 w 10000"/>
                  <a:gd name="connsiteY466" fmla="*/ 8367 h 10000"/>
                  <a:gd name="connsiteX467" fmla="*/ 3171 w 10000"/>
                  <a:gd name="connsiteY467" fmla="*/ 8381 h 10000"/>
                  <a:gd name="connsiteX468" fmla="*/ 3146 w 10000"/>
                  <a:gd name="connsiteY468" fmla="*/ 8408 h 10000"/>
                  <a:gd name="connsiteX469" fmla="*/ 3137 w 10000"/>
                  <a:gd name="connsiteY469" fmla="*/ 8417 h 10000"/>
                  <a:gd name="connsiteX470" fmla="*/ 3115 w 10000"/>
                  <a:gd name="connsiteY470" fmla="*/ 8430 h 10000"/>
                  <a:gd name="connsiteX471" fmla="*/ 3096 w 10000"/>
                  <a:gd name="connsiteY471" fmla="*/ 8417 h 10000"/>
                  <a:gd name="connsiteX472" fmla="*/ 3082 w 10000"/>
                  <a:gd name="connsiteY472" fmla="*/ 8403 h 10000"/>
                  <a:gd name="connsiteX473" fmla="*/ 3066 w 10000"/>
                  <a:gd name="connsiteY473" fmla="*/ 8381 h 10000"/>
                  <a:gd name="connsiteX474" fmla="*/ 3063 w 10000"/>
                  <a:gd name="connsiteY474" fmla="*/ 8372 h 10000"/>
                  <a:gd name="connsiteX475" fmla="*/ 3057 w 10000"/>
                  <a:gd name="connsiteY475" fmla="*/ 8358 h 10000"/>
                  <a:gd name="connsiteX476" fmla="*/ 3052 w 10000"/>
                  <a:gd name="connsiteY476" fmla="*/ 8345 h 10000"/>
                  <a:gd name="connsiteX477" fmla="*/ 3044 w 10000"/>
                  <a:gd name="connsiteY477" fmla="*/ 8327 h 10000"/>
                  <a:gd name="connsiteX478" fmla="*/ 3027 w 10000"/>
                  <a:gd name="connsiteY478" fmla="*/ 8304 h 10000"/>
                  <a:gd name="connsiteX479" fmla="*/ 3016 w 10000"/>
                  <a:gd name="connsiteY479" fmla="*/ 8304 h 10000"/>
                  <a:gd name="connsiteX480" fmla="*/ 3002 w 10000"/>
                  <a:gd name="connsiteY480" fmla="*/ 8304 h 10000"/>
                  <a:gd name="connsiteX481" fmla="*/ 2977 w 10000"/>
                  <a:gd name="connsiteY481" fmla="*/ 8304 h 10000"/>
                  <a:gd name="connsiteX482" fmla="*/ 2961 w 10000"/>
                  <a:gd name="connsiteY482" fmla="*/ 8300 h 10000"/>
                  <a:gd name="connsiteX483" fmla="*/ 2936 w 10000"/>
                  <a:gd name="connsiteY483" fmla="*/ 8300 h 10000"/>
                  <a:gd name="connsiteX484" fmla="*/ 2922 w 10000"/>
                  <a:gd name="connsiteY484" fmla="*/ 8313 h 10000"/>
                  <a:gd name="connsiteX485" fmla="*/ 2911 w 10000"/>
                  <a:gd name="connsiteY485" fmla="*/ 8313 h 10000"/>
                  <a:gd name="connsiteX486" fmla="*/ 2881 w 10000"/>
                  <a:gd name="connsiteY486" fmla="*/ 8304 h 10000"/>
                  <a:gd name="connsiteX487" fmla="*/ 2878 w 10000"/>
                  <a:gd name="connsiteY487" fmla="*/ 8304 h 10000"/>
                  <a:gd name="connsiteX488" fmla="*/ 2867 w 10000"/>
                  <a:gd name="connsiteY488" fmla="*/ 8313 h 10000"/>
                  <a:gd name="connsiteX489" fmla="*/ 2859 w 10000"/>
                  <a:gd name="connsiteY489" fmla="*/ 8318 h 10000"/>
                  <a:gd name="connsiteX490" fmla="*/ 2856 w 10000"/>
                  <a:gd name="connsiteY490" fmla="*/ 8327 h 10000"/>
                  <a:gd name="connsiteX491" fmla="*/ 2856 w 10000"/>
                  <a:gd name="connsiteY491" fmla="*/ 8331 h 10000"/>
                  <a:gd name="connsiteX492" fmla="*/ 2850 w 10000"/>
                  <a:gd name="connsiteY492" fmla="*/ 8340 h 10000"/>
                  <a:gd name="connsiteX493" fmla="*/ 2864 w 10000"/>
                  <a:gd name="connsiteY493" fmla="*/ 8345 h 10000"/>
                  <a:gd name="connsiteX494" fmla="*/ 2867 w 10000"/>
                  <a:gd name="connsiteY494" fmla="*/ 8354 h 10000"/>
                  <a:gd name="connsiteX495" fmla="*/ 2878 w 10000"/>
                  <a:gd name="connsiteY495" fmla="*/ 8367 h 10000"/>
                  <a:gd name="connsiteX496" fmla="*/ 2881 w 10000"/>
                  <a:gd name="connsiteY496" fmla="*/ 8385 h 10000"/>
                  <a:gd name="connsiteX497" fmla="*/ 2881 w 10000"/>
                  <a:gd name="connsiteY497" fmla="*/ 8403 h 10000"/>
                  <a:gd name="connsiteX498" fmla="*/ 2886 w 10000"/>
                  <a:gd name="connsiteY498" fmla="*/ 8417 h 10000"/>
                  <a:gd name="connsiteX499" fmla="*/ 2889 w 10000"/>
                  <a:gd name="connsiteY499" fmla="*/ 8430 h 10000"/>
                  <a:gd name="connsiteX500" fmla="*/ 2897 w 10000"/>
                  <a:gd name="connsiteY500" fmla="*/ 8444 h 10000"/>
                  <a:gd name="connsiteX501" fmla="*/ 2903 w 10000"/>
                  <a:gd name="connsiteY501" fmla="*/ 8462 h 10000"/>
                  <a:gd name="connsiteX502" fmla="*/ 2906 w 10000"/>
                  <a:gd name="connsiteY502" fmla="*/ 8484 h 10000"/>
                  <a:gd name="connsiteX503" fmla="*/ 2906 w 10000"/>
                  <a:gd name="connsiteY503" fmla="*/ 8512 h 10000"/>
                  <a:gd name="connsiteX504" fmla="*/ 2903 w 10000"/>
                  <a:gd name="connsiteY504" fmla="*/ 8539 h 10000"/>
                  <a:gd name="connsiteX505" fmla="*/ 2903 w 10000"/>
                  <a:gd name="connsiteY505" fmla="*/ 8561 h 10000"/>
                  <a:gd name="connsiteX506" fmla="*/ 2903 w 10000"/>
                  <a:gd name="connsiteY506" fmla="*/ 8575 h 10000"/>
                  <a:gd name="connsiteX507" fmla="*/ 2906 w 10000"/>
                  <a:gd name="connsiteY507" fmla="*/ 8588 h 10000"/>
                  <a:gd name="connsiteX508" fmla="*/ 2831 w 10000"/>
                  <a:gd name="connsiteY508" fmla="*/ 8683 h 10000"/>
                  <a:gd name="connsiteX509" fmla="*/ 2674 w 10000"/>
                  <a:gd name="connsiteY509" fmla="*/ 8791 h 10000"/>
                  <a:gd name="connsiteX510" fmla="*/ 2583 w 10000"/>
                  <a:gd name="connsiteY510" fmla="*/ 8805 h 10000"/>
                  <a:gd name="connsiteX511" fmla="*/ 2481 w 10000"/>
                  <a:gd name="connsiteY511" fmla="*/ 8751 h 10000"/>
                  <a:gd name="connsiteX512" fmla="*/ 2470 w 10000"/>
                  <a:gd name="connsiteY512" fmla="*/ 8751 h 10000"/>
                  <a:gd name="connsiteX513" fmla="*/ 2445 w 10000"/>
                  <a:gd name="connsiteY513" fmla="*/ 8778 h 10000"/>
                  <a:gd name="connsiteX514" fmla="*/ 2420 w 10000"/>
                  <a:gd name="connsiteY514" fmla="*/ 8800 h 10000"/>
                  <a:gd name="connsiteX515" fmla="*/ 2398 w 10000"/>
                  <a:gd name="connsiteY515" fmla="*/ 8800 h 10000"/>
                  <a:gd name="connsiteX516" fmla="*/ 2365 w 10000"/>
                  <a:gd name="connsiteY516" fmla="*/ 8845 h 10000"/>
                  <a:gd name="connsiteX517" fmla="*/ 2343 w 10000"/>
                  <a:gd name="connsiteY517" fmla="*/ 8859 h 10000"/>
                  <a:gd name="connsiteX518" fmla="*/ 2296 w 10000"/>
                  <a:gd name="connsiteY518" fmla="*/ 8890 h 10000"/>
                  <a:gd name="connsiteX519" fmla="*/ 2276 w 10000"/>
                  <a:gd name="connsiteY519" fmla="*/ 8904 h 10000"/>
                  <a:gd name="connsiteX520" fmla="*/ 2243 w 10000"/>
                  <a:gd name="connsiteY520" fmla="*/ 8922 h 10000"/>
                  <a:gd name="connsiteX521" fmla="*/ 2221 w 10000"/>
                  <a:gd name="connsiteY521" fmla="*/ 8931 h 10000"/>
                  <a:gd name="connsiteX522" fmla="*/ 2188 w 10000"/>
                  <a:gd name="connsiteY522" fmla="*/ 8949 h 10000"/>
                  <a:gd name="connsiteX523" fmla="*/ 2163 w 10000"/>
                  <a:gd name="connsiteY523" fmla="*/ 8963 h 10000"/>
                  <a:gd name="connsiteX524" fmla="*/ 2141 w 10000"/>
                  <a:gd name="connsiteY524" fmla="*/ 8985 h 10000"/>
                  <a:gd name="connsiteX525" fmla="*/ 2116 w 10000"/>
                  <a:gd name="connsiteY525" fmla="*/ 8990 h 10000"/>
                  <a:gd name="connsiteX526" fmla="*/ 2111 w 10000"/>
                  <a:gd name="connsiteY526" fmla="*/ 8999 h 10000"/>
                  <a:gd name="connsiteX527" fmla="*/ 2100 w 10000"/>
                  <a:gd name="connsiteY527" fmla="*/ 8999 h 10000"/>
                  <a:gd name="connsiteX528" fmla="*/ 2086 w 10000"/>
                  <a:gd name="connsiteY528" fmla="*/ 9003 h 10000"/>
                  <a:gd name="connsiteX529" fmla="*/ 2078 w 10000"/>
                  <a:gd name="connsiteY529" fmla="*/ 9012 h 10000"/>
                  <a:gd name="connsiteX530" fmla="*/ 2050 w 10000"/>
                  <a:gd name="connsiteY530" fmla="*/ 9026 h 10000"/>
                  <a:gd name="connsiteX531" fmla="*/ 2028 w 10000"/>
                  <a:gd name="connsiteY531" fmla="*/ 9048 h 10000"/>
                  <a:gd name="connsiteX532" fmla="*/ 2012 w 10000"/>
                  <a:gd name="connsiteY532" fmla="*/ 9062 h 10000"/>
                  <a:gd name="connsiteX533" fmla="*/ 1995 w 10000"/>
                  <a:gd name="connsiteY533" fmla="*/ 9075 h 10000"/>
                  <a:gd name="connsiteX534" fmla="*/ 1962 w 10000"/>
                  <a:gd name="connsiteY534" fmla="*/ 9080 h 10000"/>
                  <a:gd name="connsiteX535" fmla="*/ 1948 w 10000"/>
                  <a:gd name="connsiteY535" fmla="*/ 9048 h 10000"/>
                  <a:gd name="connsiteX536" fmla="*/ 1945 w 10000"/>
                  <a:gd name="connsiteY536" fmla="*/ 9039 h 10000"/>
                  <a:gd name="connsiteX537" fmla="*/ 1932 w 10000"/>
                  <a:gd name="connsiteY537" fmla="*/ 9003 h 10000"/>
                  <a:gd name="connsiteX538" fmla="*/ 1898 w 10000"/>
                  <a:gd name="connsiteY538" fmla="*/ 8935 h 10000"/>
                  <a:gd name="connsiteX539" fmla="*/ 1882 w 10000"/>
                  <a:gd name="connsiteY539" fmla="*/ 8895 h 10000"/>
                  <a:gd name="connsiteX540" fmla="*/ 1865 w 10000"/>
                  <a:gd name="connsiteY540" fmla="*/ 8845 h 10000"/>
                  <a:gd name="connsiteX541" fmla="*/ 1865 w 10000"/>
                  <a:gd name="connsiteY541" fmla="*/ 8832 h 10000"/>
                  <a:gd name="connsiteX542" fmla="*/ 1857 w 10000"/>
                  <a:gd name="connsiteY542" fmla="*/ 8827 h 10000"/>
                  <a:gd name="connsiteX543" fmla="*/ 1841 w 10000"/>
                  <a:gd name="connsiteY543" fmla="*/ 8773 h 10000"/>
                  <a:gd name="connsiteX544" fmla="*/ 1827 w 10000"/>
                  <a:gd name="connsiteY544" fmla="*/ 8733 h 10000"/>
                  <a:gd name="connsiteX545" fmla="*/ 1843 w 10000"/>
                  <a:gd name="connsiteY545" fmla="*/ 8710 h 10000"/>
                  <a:gd name="connsiteX546" fmla="*/ 1857 w 10000"/>
                  <a:gd name="connsiteY546" fmla="*/ 8687 h 10000"/>
                  <a:gd name="connsiteX547" fmla="*/ 1868 w 10000"/>
                  <a:gd name="connsiteY547" fmla="*/ 8669 h 10000"/>
                  <a:gd name="connsiteX548" fmla="*/ 1885 w 10000"/>
                  <a:gd name="connsiteY548" fmla="*/ 8647 h 10000"/>
                  <a:gd name="connsiteX549" fmla="*/ 1909 w 10000"/>
                  <a:gd name="connsiteY549" fmla="*/ 8606 h 10000"/>
                  <a:gd name="connsiteX550" fmla="*/ 1923 w 10000"/>
                  <a:gd name="connsiteY550" fmla="*/ 8588 h 10000"/>
                  <a:gd name="connsiteX551" fmla="*/ 1937 w 10000"/>
                  <a:gd name="connsiteY551" fmla="*/ 8561 h 10000"/>
                  <a:gd name="connsiteX552" fmla="*/ 1923 w 10000"/>
                  <a:gd name="connsiteY552" fmla="*/ 8530 h 10000"/>
                  <a:gd name="connsiteX553" fmla="*/ 1901 w 10000"/>
                  <a:gd name="connsiteY553" fmla="*/ 8462 h 10000"/>
                  <a:gd name="connsiteX554" fmla="*/ 1890 w 10000"/>
                  <a:gd name="connsiteY554" fmla="*/ 8430 h 10000"/>
                  <a:gd name="connsiteX555" fmla="*/ 1885 w 10000"/>
                  <a:gd name="connsiteY555" fmla="*/ 8408 h 10000"/>
                  <a:gd name="connsiteX556" fmla="*/ 1865 w 10000"/>
                  <a:gd name="connsiteY556" fmla="*/ 8367 h 10000"/>
                  <a:gd name="connsiteX557" fmla="*/ 1849 w 10000"/>
                  <a:gd name="connsiteY557" fmla="*/ 8318 h 10000"/>
                  <a:gd name="connsiteX558" fmla="*/ 1841 w 10000"/>
                  <a:gd name="connsiteY558" fmla="*/ 8304 h 10000"/>
                  <a:gd name="connsiteX559" fmla="*/ 1835 w 10000"/>
                  <a:gd name="connsiteY559" fmla="*/ 8300 h 10000"/>
                  <a:gd name="connsiteX560" fmla="*/ 1818 w 10000"/>
                  <a:gd name="connsiteY560" fmla="*/ 8290 h 10000"/>
                  <a:gd name="connsiteX561" fmla="*/ 1785 w 10000"/>
                  <a:gd name="connsiteY561" fmla="*/ 8300 h 10000"/>
                  <a:gd name="connsiteX562" fmla="*/ 1763 w 10000"/>
                  <a:gd name="connsiteY562" fmla="*/ 8300 h 10000"/>
                  <a:gd name="connsiteX563" fmla="*/ 1747 w 10000"/>
                  <a:gd name="connsiteY563" fmla="*/ 8313 h 10000"/>
                  <a:gd name="connsiteX564" fmla="*/ 1744 w 10000"/>
                  <a:gd name="connsiteY564" fmla="*/ 8304 h 10000"/>
                  <a:gd name="connsiteX565" fmla="*/ 1730 w 10000"/>
                  <a:gd name="connsiteY565" fmla="*/ 8313 h 10000"/>
                  <a:gd name="connsiteX566" fmla="*/ 1708 w 10000"/>
                  <a:gd name="connsiteY566" fmla="*/ 8327 h 10000"/>
                  <a:gd name="connsiteX567" fmla="*/ 1675 w 10000"/>
                  <a:gd name="connsiteY567" fmla="*/ 8331 h 10000"/>
                  <a:gd name="connsiteX568" fmla="*/ 1658 w 10000"/>
                  <a:gd name="connsiteY568" fmla="*/ 8345 h 10000"/>
                  <a:gd name="connsiteX569" fmla="*/ 1628 w 10000"/>
                  <a:gd name="connsiteY569" fmla="*/ 8367 h 10000"/>
                  <a:gd name="connsiteX570" fmla="*/ 1620 w 10000"/>
                  <a:gd name="connsiteY570" fmla="*/ 8372 h 10000"/>
                  <a:gd name="connsiteX571" fmla="*/ 1584 w 10000"/>
                  <a:gd name="connsiteY571" fmla="*/ 8394 h 10000"/>
                  <a:gd name="connsiteX572" fmla="*/ 1554 w 10000"/>
                  <a:gd name="connsiteY572" fmla="*/ 8417 h 10000"/>
                  <a:gd name="connsiteX573" fmla="*/ 1529 w 10000"/>
                  <a:gd name="connsiteY573" fmla="*/ 8417 h 10000"/>
                  <a:gd name="connsiteX574" fmla="*/ 1515 w 10000"/>
                  <a:gd name="connsiteY574" fmla="*/ 8408 h 10000"/>
                  <a:gd name="connsiteX575" fmla="*/ 1507 w 10000"/>
                  <a:gd name="connsiteY575" fmla="*/ 8394 h 10000"/>
                  <a:gd name="connsiteX576" fmla="*/ 1479 w 10000"/>
                  <a:gd name="connsiteY576" fmla="*/ 8367 h 10000"/>
                  <a:gd name="connsiteX577" fmla="*/ 1457 w 10000"/>
                  <a:gd name="connsiteY577" fmla="*/ 8385 h 10000"/>
                  <a:gd name="connsiteX578" fmla="*/ 1432 w 10000"/>
                  <a:gd name="connsiteY578" fmla="*/ 8385 h 10000"/>
                  <a:gd name="connsiteX579" fmla="*/ 1418 w 10000"/>
                  <a:gd name="connsiteY579" fmla="*/ 8372 h 10000"/>
                  <a:gd name="connsiteX580" fmla="*/ 1399 w 10000"/>
                  <a:gd name="connsiteY580" fmla="*/ 8358 h 10000"/>
                  <a:gd name="connsiteX581" fmla="*/ 1369 w 10000"/>
                  <a:gd name="connsiteY581" fmla="*/ 8340 h 10000"/>
                  <a:gd name="connsiteX582" fmla="*/ 1355 w 10000"/>
                  <a:gd name="connsiteY582" fmla="*/ 8327 h 10000"/>
                  <a:gd name="connsiteX583" fmla="*/ 1347 w 10000"/>
                  <a:gd name="connsiteY583" fmla="*/ 8318 h 10000"/>
                  <a:gd name="connsiteX584" fmla="*/ 1330 w 10000"/>
                  <a:gd name="connsiteY584" fmla="*/ 8304 h 10000"/>
                  <a:gd name="connsiteX585" fmla="*/ 1319 w 10000"/>
                  <a:gd name="connsiteY585" fmla="*/ 8290 h 10000"/>
                  <a:gd name="connsiteX586" fmla="*/ 1297 w 10000"/>
                  <a:gd name="connsiteY586" fmla="*/ 8272 h 10000"/>
                  <a:gd name="connsiteX587" fmla="*/ 1289 w 10000"/>
                  <a:gd name="connsiteY587" fmla="*/ 8263 h 10000"/>
                  <a:gd name="connsiteX588" fmla="*/ 1280 w 10000"/>
                  <a:gd name="connsiteY588" fmla="*/ 8250 h 10000"/>
                  <a:gd name="connsiteX589" fmla="*/ 1264 w 10000"/>
                  <a:gd name="connsiteY589" fmla="*/ 8236 h 10000"/>
                  <a:gd name="connsiteX590" fmla="*/ 1256 w 10000"/>
                  <a:gd name="connsiteY590" fmla="*/ 8232 h 10000"/>
                  <a:gd name="connsiteX591" fmla="*/ 1247 w 10000"/>
                  <a:gd name="connsiteY591" fmla="*/ 8223 h 10000"/>
                  <a:gd name="connsiteX592" fmla="*/ 1233 w 10000"/>
                  <a:gd name="connsiteY592" fmla="*/ 8209 h 10000"/>
                  <a:gd name="connsiteX593" fmla="*/ 1222 w 10000"/>
                  <a:gd name="connsiteY593" fmla="*/ 8200 h 10000"/>
                  <a:gd name="connsiteX594" fmla="*/ 1206 w 10000"/>
                  <a:gd name="connsiteY594" fmla="*/ 8196 h 10000"/>
                  <a:gd name="connsiteX595" fmla="*/ 1192 w 10000"/>
                  <a:gd name="connsiteY595" fmla="*/ 8196 h 10000"/>
                  <a:gd name="connsiteX596" fmla="*/ 1167 w 10000"/>
                  <a:gd name="connsiteY596" fmla="*/ 8200 h 10000"/>
                  <a:gd name="connsiteX597" fmla="*/ 1137 w 10000"/>
                  <a:gd name="connsiteY597" fmla="*/ 8223 h 10000"/>
                  <a:gd name="connsiteX598" fmla="*/ 1126 w 10000"/>
                  <a:gd name="connsiteY598" fmla="*/ 8232 h 10000"/>
                  <a:gd name="connsiteX599" fmla="*/ 1109 w 10000"/>
                  <a:gd name="connsiteY599" fmla="*/ 8232 h 10000"/>
                  <a:gd name="connsiteX600" fmla="*/ 1087 w 10000"/>
                  <a:gd name="connsiteY600" fmla="*/ 8236 h 10000"/>
                  <a:gd name="connsiteX601" fmla="*/ 1071 w 10000"/>
                  <a:gd name="connsiteY601" fmla="*/ 8232 h 10000"/>
                  <a:gd name="connsiteX602" fmla="*/ 1071 w 10000"/>
                  <a:gd name="connsiteY602" fmla="*/ 8214 h 10000"/>
                  <a:gd name="connsiteX603" fmla="*/ 1062 w 10000"/>
                  <a:gd name="connsiteY603" fmla="*/ 8196 h 10000"/>
                  <a:gd name="connsiteX604" fmla="*/ 1057 w 10000"/>
                  <a:gd name="connsiteY604" fmla="*/ 8173 h 10000"/>
                  <a:gd name="connsiteX605" fmla="*/ 1049 w 10000"/>
                  <a:gd name="connsiteY605" fmla="*/ 8128 h 10000"/>
                  <a:gd name="connsiteX606" fmla="*/ 1040 w 10000"/>
                  <a:gd name="connsiteY606" fmla="*/ 8101 h 10000"/>
                  <a:gd name="connsiteX607" fmla="*/ 1040 w 10000"/>
                  <a:gd name="connsiteY607" fmla="*/ 8088 h 10000"/>
                  <a:gd name="connsiteX608" fmla="*/ 1032 w 10000"/>
                  <a:gd name="connsiteY608" fmla="*/ 8065 h 10000"/>
                  <a:gd name="connsiteX609" fmla="*/ 1024 w 10000"/>
                  <a:gd name="connsiteY609" fmla="*/ 7997 h 10000"/>
                  <a:gd name="connsiteX610" fmla="*/ 1024 w 10000"/>
                  <a:gd name="connsiteY610" fmla="*/ 7970 h 10000"/>
                  <a:gd name="connsiteX611" fmla="*/ 1015 w 10000"/>
                  <a:gd name="connsiteY611" fmla="*/ 7930 h 10000"/>
                  <a:gd name="connsiteX612" fmla="*/ 1013 w 10000"/>
                  <a:gd name="connsiteY612" fmla="*/ 7885 h 10000"/>
                  <a:gd name="connsiteX613" fmla="*/ 1004 w 10000"/>
                  <a:gd name="connsiteY613" fmla="*/ 7866 h 10000"/>
                  <a:gd name="connsiteX614" fmla="*/ 853 w 10000"/>
                  <a:gd name="connsiteY614" fmla="*/ 7948 h 10000"/>
                  <a:gd name="connsiteX615" fmla="*/ 811 w 10000"/>
                  <a:gd name="connsiteY615" fmla="*/ 7844 h 10000"/>
                  <a:gd name="connsiteX616" fmla="*/ 811 w 10000"/>
                  <a:gd name="connsiteY616" fmla="*/ 7799 h 10000"/>
                  <a:gd name="connsiteX617" fmla="*/ 814 w 10000"/>
                  <a:gd name="connsiteY617" fmla="*/ 7736 h 10000"/>
                  <a:gd name="connsiteX618" fmla="*/ 740 w 10000"/>
                  <a:gd name="connsiteY618" fmla="*/ 7578 h 10000"/>
                  <a:gd name="connsiteX619" fmla="*/ 571 w 10000"/>
                  <a:gd name="connsiteY619" fmla="*/ 7447 h 10000"/>
                  <a:gd name="connsiteX620" fmla="*/ 530 w 10000"/>
                  <a:gd name="connsiteY620" fmla="*/ 7772 h 10000"/>
                  <a:gd name="connsiteX621" fmla="*/ 502 w 10000"/>
                  <a:gd name="connsiteY621" fmla="*/ 7763 h 10000"/>
                  <a:gd name="connsiteX622" fmla="*/ 491 w 10000"/>
                  <a:gd name="connsiteY622" fmla="*/ 7826 h 10000"/>
                  <a:gd name="connsiteX623" fmla="*/ 483 w 10000"/>
                  <a:gd name="connsiteY623" fmla="*/ 7830 h 10000"/>
                  <a:gd name="connsiteX624" fmla="*/ 469 w 10000"/>
                  <a:gd name="connsiteY624" fmla="*/ 7839 h 10000"/>
                  <a:gd name="connsiteX625" fmla="*/ 453 w 10000"/>
                  <a:gd name="connsiteY625" fmla="*/ 7830 h 10000"/>
                  <a:gd name="connsiteX626" fmla="*/ 442 w 10000"/>
                  <a:gd name="connsiteY626" fmla="*/ 7826 h 10000"/>
                  <a:gd name="connsiteX627" fmla="*/ 425 w 10000"/>
                  <a:gd name="connsiteY627" fmla="*/ 7826 h 10000"/>
                  <a:gd name="connsiteX628" fmla="*/ 403 w 10000"/>
                  <a:gd name="connsiteY628" fmla="*/ 7826 h 10000"/>
                  <a:gd name="connsiteX629" fmla="*/ 378 w 10000"/>
                  <a:gd name="connsiteY629" fmla="*/ 7817 h 10000"/>
                  <a:gd name="connsiteX630" fmla="*/ 356 w 10000"/>
                  <a:gd name="connsiteY630" fmla="*/ 7817 h 10000"/>
                  <a:gd name="connsiteX631" fmla="*/ 331 w 10000"/>
                  <a:gd name="connsiteY631" fmla="*/ 7817 h 10000"/>
                  <a:gd name="connsiteX632" fmla="*/ 315 w 10000"/>
                  <a:gd name="connsiteY632" fmla="*/ 7830 h 10000"/>
                  <a:gd name="connsiteX633" fmla="*/ 290 w 10000"/>
                  <a:gd name="connsiteY633" fmla="*/ 7853 h 10000"/>
                  <a:gd name="connsiteX634" fmla="*/ 248 w 10000"/>
                  <a:gd name="connsiteY634" fmla="*/ 7659 h 10000"/>
                  <a:gd name="connsiteX635" fmla="*/ 298 w 10000"/>
                  <a:gd name="connsiteY635" fmla="*/ 7379 h 10000"/>
                  <a:gd name="connsiteX636" fmla="*/ 290 w 10000"/>
                  <a:gd name="connsiteY636" fmla="*/ 7312 h 10000"/>
                  <a:gd name="connsiteX637" fmla="*/ 284 w 10000"/>
                  <a:gd name="connsiteY637" fmla="*/ 7253 h 10000"/>
                  <a:gd name="connsiteX638" fmla="*/ 301 w 10000"/>
                  <a:gd name="connsiteY638" fmla="*/ 7226 h 10000"/>
                  <a:gd name="connsiteX639" fmla="*/ 315 w 10000"/>
                  <a:gd name="connsiteY639" fmla="*/ 7199 h 10000"/>
                  <a:gd name="connsiteX640" fmla="*/ 323 w 10000"/>
                  <a:gd name="connsiteY640" fmla="*/ 7158 h 10000"/>
                  <a:gd name="connsiteX641" fmla="*/ 317 w 10000"/>
                  <a:gd name="connsiteY641" fmla="*/ 7140 h 10000"/>
                  <a:gd name="connsiteX642" fmla="*/ 168 w 10000"/>
                  <a:gd name="connsiteY642" fmla="*/ 6892 h 10000"/>
                  <a:gd name="connsiteX643" fmla="*/ 80 w 10000"/>
                  <a:gd name="connsiteY643" fmla="*/ 6802 h 10000"/>
                  <a:gd name="connsiteX644" fmla="*/ 143 w 10000"/>
                  <a:gd name="connsiteY644" fmla="*/ 6707 h 10000"/>
                  <a:gd name="connsiteX645" fmla="*/ 63 w 10000"/>
                  <a:gd name="connsiteY645" fmla="*/ 6549 h 10000"/>
                  <a:gd name="connsiteX646" fmla="*/ 41 w 10000"/>
                  <a:gd name="connsiteY646" fmla="*/ 6500 h 10000"/>
                  <a:gd name="connsiteX647" fmla="*/ 201 w 10000"/>
                  <a:gd name="connsiteY647" fmla="*/ 6274 h 10000"/>
                  <a:gd name="connsiteX648" fmla="*/ 143 w 10000"/>
                  <a:gd name="connsiteY648" fmla="*/ 6184 h 10000"/>
                  <a:gd name="connsiteX649" fmla="*/ 152 w 10000"/>
                  <a:gd name="connsiteY649" fmla="*/ 6148 h 10000"/>
                  <a:gd name="connsiteX650" fmla="*/ 163 w 10000"/>
                  <a:gd name="connsiteY650" fmla="*/ 6107 h 10000"/>
                  <a:gd name="connsiteX651" fmla="*/ 229 w 10000"/>
                  <a:gd name="connsiteY651" fmla="*/ 5895 h 10000"/>
                  <a:gd name="connsiteX652" fmla="*/ 251 w 10000"/>
                  <a:gd name="connsiteY652" fmla="*/ 5805 h 10000"/>
                  <a:gd name="connsiteX653" fmla="*/ 251 w 10000"/>
                  <a:gd name="connsiteY653" fmla="*/ 5778 h 10000"/>
                  <a:gd name="connsiteX654" fmla="*/ 248 w 10000"/>
                  <a:gd name="connsiteY654" fmla="*/ 5733 h 10000"/>
                  <a:gd name="connsiteX655" fmla="*/ 212 w 10000"/>
                  <a:gd name="connsiteY655" fmla="*/ 5602 h 10000"/>
                  <a:gd name="connsiteX656" fmla="*/ 177 w 10000"/>
                  <a:gd name="connsiteY656" fmla="*/ 5521 h 10000"/>
                  <a:gd name="connsiteX657" fmla="*/ 33 w 10000"/>
                  <a:gd name="connsiteY657" fmla="*/ 5503 h 10000"/>
                  <a:gd name="connsiteX658" fmla="*/ 0 w 10000"/>
                  <a:gd name="connsiteY658" fmla="*/ 5219 h 10000"/>
                  <a:gd name="connsiteX659" fmla="*/ 188 w 10000"/>
                  <a:gd name="connsiteY659" fmla="*/ 5219 h 10000"/>
                  <a:gd name="connsiteX660" fmla="*/ 201 w 10000"/>
                  <a:gd name="connsiteY660" fmla="*/ 5210 h 10000"/>
                  <a:gd name="connsiteX661" fmla="*/ 251 w 10000"/>
                  <a:gd name="connsiteY661" fmla="*/ 5169 h 10000"/>
                  <a:gd name="connsiteX662" fmla="*/ 444 w 10000"/>
                  <a:gd name="connsiteY662" fmla="*/ 4984 h 10000"/>
                  <a:gd name="connsiteX663" fmla="*/ 510 w 10000"/>
                  <a:gd name="connsiteY663" fmla="*/ 4723 h 10000"/>
                  <a:gd name="connsiteX664" fmla="*/ 574 w 10000"/>
                  <a:gd name="connsiteY664" fmla="*/ 4272 h 10000"/>
                  <a:gd name="connsiteX665" fmla="*/ 723 w 10000"/>
                  <a:gd name="connsiteY665" fmla="*/ 4078 h 10000"/>
                  <a:gd name="connsiteX666" fmla="*/ 723 w 10000"/>
                  <a:gd name="connsiteY666" fmla="*/ 4023 h 10000"/>
                  <a:gd name="connsiteX667" fmla="*/ 723 w 10000"/>
                  <a:gd name="connsiteY667" fmla="*/ 3983 h 10000"/>
                  <a:gd name="connsiteX668" fmla="*/ 723 w 10000"/>
                  <a:gd name="connsiteY668" fmla="*/ 3771 h 10000"/>
                  <a:gd name="connsiteX669" fmla="*/ 731 w 10000"/>
                  <a:gd name="connsiteY669" fmla="*/ 3442 h 10000"/>
                  <a:gd name="connsiteX670" fmla="*/ 806 w 10000"/>
                  <a:gd name="connsiteY670" fmla="*/ 3392 h 10000"/>
                  <a:gd name="connsiteX671" fmla="*/ 988 w 10000"/>
                  <a:gd name="connsiteY671" fmla="*/ 3712 h 10000"/>
                  <a:gd name="connsiteX672" fmla="*/ 1013 w 10000"/>
                  <a:gd name="connsiteY672" fmla="*/ 3699 h 10000"/>
                  <a:gd name="connsiteX673" fmla="*/ 1120 w 10000"/>
                  <a:gd name="connsiteY673" fmla="*/ 3631 h 10000"/>
                  <a:gd name="connsiteX674" fmla="*/ 1206 w 10000"/>
                  <a:gd name="connsiteY674" fmla="*/ 3627 h 10000"/>
                  <a:gd name="connsiteX675" fmla="*/ 1264 w 10000"/>
                  <a:gd name="connsiteY675" fmla="*/ 3599 h 10000"/>
                  <a:gd name="connsiteX676" fmla="*/ 1322 w 10000"/>
                  <a:gd name="connsiteY676" fmla="*/ 3627 h 10000"/>
                  <a:gd name="connsiteX677" fmla="*/ 1327 w 10000"/>
                  <a:gd name="connsiteY677" fmla="*/ 3645 h 10000"/>
                  <a:gd name="connsiteX678" fmla="*/ 1344 w 10000"/>
                  <a:gd name="connsiteY678" fmla="*/ 3739 h 10000"/>
                  <a:gd name="connsiteX679" fmla="*/ 1344 w 10000"/>
                  <a:gd name="connsiteY679" fmla="*/ 3775 h 10000"/>
                  <a:gd name="connsiteX680" fmla="*/ 1338 w 10000"/>
                  <a:gd name="connsiteY680" fmla="*/ 3784 h 10000"/>
                  <a:gd name="connsiteX681" fmla="*/ 1338 w 10000"/>
                  <a:gd name="connsiteY681" fmla="*/ 3829 h 10000"/>
                  <a:gd name="connsiteX682" fmla="*/ 1352 w 10000"/>
                  <a:gd name="connsiteY682" fmla="*/ 3852 h 10000"/>
                  <a:gd name="connsiteX683" fmla="*/ 1407 w 10000"/>
                  <a:gd name="connsiteY683" fmla="*/ 3866 h 10000"/>
                  <a:gd name="connsiteX684" fmla="*/ 1440 w 10000"/>
                  <a:gd name="connsiteY684" fmla="*/ 3870 h 10000"/>
                  <a:gd name="connsiteX685" fmla="*/ 1600 w 10000"/>
                  <a:gd name="connsiteY685" fmla="*/ 3857 h 10000"/>
                  <a:gd name="connsiteX686" fmla="*/ 1664 w 10000"/>
                  <a:gd name="connsiteY686" fmla="*/ 3911 h 10000"/>
                  <a:gd name="connsiteX687" fmla="*/ 1700 w 10000"/>
                  <a:gd name="connsiteY687" fmla="*/ 3933 h 10000"/>
                  <a:gd name="connsiteX688" fmla="*/ 1752 w 10000"/>
                  <a:gd name="connsiteY688" fmla="*/ 3947 h 10000"/>
                  <a:gd name="connsiteX689" fmla="*/ 1777 w 10000"/>
                  <a:gd name="connsiteY689" fmla="*/ 3947 h 10000"/>
                  <a:gd name="connsiteX690" fmla="*/ 1813 w 10000"/>
                  <a:gd name="connsiteY690" fmla="*/ 3929 h 10000"/>
                  <a:gd name="connsiteX691" fmla="*/ 1841 w 10000"/>
                  <a:gd name="connsiteY691" fmla="*/ 3933 h 10000"/>
                  <a:gd name="connsiteX692" fmla="*/ 1882 w 10000"/>
                  <a:gd name="connsiteY692" fmla="*/ 3969 h 10000"/>
                  <a:gd name="connsiteX693" fmla="*/ 1940 w 10000"/>
                  <a:gd name="connsiteY693" fmla="*/ 3933 h 10000"/>
                  <a:gd name="connsiteX694" fmla="*/ 1956 w 10000"/>
                  <a:gd name="connsiteY694" fmla="*/ 3920 h 10000"/>
                  <a:gd name="connsiteX695" fmla="*/ 1981 w 10000"/>
                  <a:gd name="connsiteY695" fmla="*/ 3929 h 10000"/>
                  <a:gd name="connsiteX696" fmla="*/ 2058 w 10000"/>
                  <a:gd name="connsiteY696" fmla="*/ 3974 h 10000"/>
                  <a:gd name="connsiteX697" fmla="*/ 2163 w 10000"/>
                  <a:gd name="connsiteY697" fmla="*/ 4051 h 10000"/>
                  <a:gd name="connsiteX698" fmla="*/ 2174 w 10000"/>
                  <a:gd name="connsiteY698" fmla="*/ 4055 h 10000"/>
                  <a:gd name="connsiteX699" fmla="*/ 2183 w 10000"/>
                  <a:gd name="connsiteY699" fmla="*/ 4064 h 10000"/>
                  <a:gd name="connsiteX700" fmla="*/ 2183 w 10000"/>
                  <a:gd name="connsiteY700" fmla="*/ 3581 h 10000"/>
                  <a:gd name="connsiteX701" fmla="*/ 2183 w 10000"/>
                  <a:gd name="connsiteY701" fmla="*/ 3527 h 10000"/>
                  <a:gd name="connsiteX702" fmla="*/ 2180 w 10000"/>
                  <a:gd name="connsiteY702" fmla="*/ 3460 h 10000"/>
                  <a:gd name="connsiteX703" fmla="*/ 2365 w 10000"/>
                  <a:gd name="connsiteY703" fmla="*/ 3455 h 10000"/>
                  <a:gd name="connsiteX704" fmla="*/ 2448 w 10000"/>
                  <a:gd name="connsiteY704" fmla="*/ 3446 h 10000"/>
                  <a:gd name="connsiteX705" fmla="*/ 2494 w 10000"/>
                  <a:gd name="connsiteY705" fmla="*/ 3554 h 10000"/>
                  <a:gd name="connsiteX706" fmla="*/ 2525 w 10000"/>
                  <a:gd name="connsiteY706" fmla="*/ 3613 h 10000"/>
                  <a:gd name="connsiteX707" fmla="*/ 2550 w 10000"/>
                  <a:gd name="connsiteY707" fmla="*/ 3618 h 10000"/>
                  <a:gd name="connsiteX708" fmla="*/ 2630 w 10000"/>
                  <a:gd name="connsiteY708" fmla="*/ 3640 h 10000"/>
                  <a:gd name="connsiteX709" fmla="*/ 2663 w 10000"/>
                  <a:gd name="connsiteY709" fmla="*/ 3667 h 10000"/>
                  <a:gd name="connsiteX710" fmla="*/ 2704 w 10000"/>
                  <a:gd name="connsiteY710" fmla="*/ 3726 h 10000"/>
                  <a:gd name="connsiteX711" fmla="*/ 2762 w 10000"/>
                  <a:gd name="connsiteY711" fmla="*/ 3802 h 10000"/>
                  <a:gd name="connsiteX712" fmla="*/ 2784 w 10000"/>
                  <a:gd name="connsiteY712" fmla="*/ 3829 h 10000"/>
                  <a:gd name="connsiteX713" fmla="*/ 2815 w 10000"/>
                  <a:gd name="connsiteY713" fmla="*/ 3879 h 10000"/>
                  <a:gd name="connsiteX714" fmla="*/ 2859 w 10000"/>
                  <a:gd name="connsiteY714" fmla="*/ 3748 h 10000"/>
                  <a:gd name="connsiteX715" fmla="*/ 2856 w 10000"/>
                  <a:gd name="connsiteY715" fmla="*/ 3726 h 10000"/>
                  <a:gd name="connsiteX716" fmla="*/ 2848 w 10000"/>
                  <a:gd name="connsiteY716" fmla="*/ 3712 h 10000"/>
                  <a:gd name="connsiteX717" fmla="*/ 2848 w 10000"/>
                  <a:gd name="connsiteY717" fmla="*/ 3685 h 10000"/>
                  <a:gd name="connsiteX718" fmla="*/ 2873 w 10000"/>
                  <a:gd name="connsiteY718" fmla="*/ 3613 h 10000"/>
                  <a:gd name="connsiteX719" fmla="*/ 2886 w 10000"/>
                  <a:gd name="connsiteY719" fmla="*/ 3604 h 10000"/>
                  <a:gd name="connsiteX720" fmla="*/ 2922 w 10000"/>
                  <a:gd name="connsiteY720" fmla="*/ 3654 h 10000"/>
                  <a:gd name="connsiteX721" fmla="*/ 2947 w 10000"/>
                  <a:gd name="connsiteY721" fmla="*/ 3654 h 10000"/>
                  <a:gd name="connsiteX722" fmla="*/ 2953 w 10000"/>
                  <a:gd name="connsiteY722" fmla="*/ 3613 h 10000"/>
                  <a:gd name="connsiteX723" fmla="*/ 2975 w 10000"/>
                  <a:gd name="connsiteY723" fmla="*/ 3581 h 10000"/>
                  <a:gd name="connsiteX724" fmla="*/ 2975 w 10000"/>
                  <a:gd name="connsiteY724" fmla="*/ 3523 h 10000"/>
                  <a:gd name="connsiteX725" fmla="*/ 3024 w 10000"/>
                  <a:gd name="connsiteY725" fmla="*/ 3406 h 10000"/>
                  <a:gd name="connsiteX726" fmla="*/ 3027 w 10000"/>
                  <a:gd name="connsiteY726" fmla="*/ 3383 h 10000"/>
                  <a:gd name="connsiteX727" fmla="*/ 3027 w 10000"/>
                  <a:gd name="connsiteY727" fmla="*/ 3342 h 10000"/>
                  <a:gd name="connsiteX728" fmla="*/ 3019 w 10000"/>
                  <a:gd name="connsiteY728" fmla="*/ 3315 h 10000"/>
                  <a:gd name="connsiteX729" fmla="*/ 3002 w 10000"/>
                  <a:gd name="connsiteY729" fmla="*/ 3302 h 10000"/>
                  <a:gd name="connsiteX730" fmla="*/ 2977 w 10000"/>
                  <a:gd name="connsiteY730" fmla="*/ 3302 h 10000"/>
                  <a:gd name="connsiteX731" fmla="*/ 2969 w 10000"/>
                  <a:gd name="connsiteY731" fmla="*/ 3297 h 10000"/>
                  <a:gd name="connsiteX732" fmla="*/ 2966 w 10000"/>
                  <a:gd name="connsiteY732" fmla="*/ 3166 h 10000"/>
                  <a:gd name="connsiteX733" fmla="*/ 2966 w 10000"/>
                  <a:gd name="connsiteY733" fmla="*/ 3144 h 10000"/>
                  <a:gd name="connsiteX734" fmla="*/ 2969 w 10000"/>
                  <a:gd name="connsiteY734" fmla="*/ 3139 h 10000"/>
                  <a:gd name="connsiteX735" fmla="*/ 3129 w 10000"/>
                  <a:gd name="connsiteY735" fmla="*/ 3130 h 10000"/>
                  <a:gd name="connsiteX736" fmla="*/ 3140 w 10000"/>
                  <a:gd name="connsiteY736" fmla="*/ 3081 h 10000"/>
                  <a:gd name="connsiteX737" fmla="*/ 3148 w 10000"/>
                  <a:gd name="connsiteY737" fmla="*/ 3009 h 10000"/>
                  <a:gd name="connsiteX738" fmla="*/ 3159 w 10000"/>
                  <a:gd name="connsiteY738" fmla="*/ 2995 h 10000"/>
                  <a:gd name="connsiteX739" fmla="*/ 3187 w 10000"/>
                  <a:gd name="connsiteY739" fmla="*/ 2995 h 10000"/>
                  <a:gd name="connsiteX740" fmla="*/ 3212 w 10000"/>
                  <a:gd name="connsiteY740" fmla="*/ 3013 h 10000"/>
                  <a:gd name="connsiteX741" fmla="*/ 3217 w 10000"/>
                  <a:gd name="connsiteY741" fmla="*/ 3000 h 10000"/>
                  <a:gd name="connsiteX742" fmla="*/ 3226 w 10000"/>
                  <a:gd name="connsiteY742" fmla="*/ 2972 h 10000"/>
                  <a:gd name="connsiteX743" fmla="*/ 3353 w 10000"/>
                  <a:gd name="connsiteY743" fmla="*/ 2968 h 10000"/>
                  <a:gd name="connsiteX744" fmla="*/ 3369 w 10000"/>
                  <a:gd name="connsiteY744" fmla="*/ 2864 h 10000"/>
                  <a:gd name="connsiteX745" fmla="*/ 3377 w 10000"/>
                  <a:gd name="connsiteY745" fmla="*/ 2842 h 10000"/>
                  <a:gd name="connsiteX746" fmla="*/ 3405 w 10000"/>
                  <a:gd name="connsiteY746" fmla="*/ 2828 h 10000"/>
                  <a:gd name="connsiteX747" fmla="*/ 3413 w 10000"/>
                  <a:gd name="connsiteY747" fmla="*/ 2815 h 10000"/>
                  <a:gd name="connsiteX748" fmla="*/ 3444 w 10000"/>
                  <a:gd name="connsiteY748" fmla="*/ 2697 h 10000"/>
                  <a:gd name="connsiteX749" fmla="*/ 3441 w 10000"/>
                  <a:gd name="connsiteY749" fmla="*/ 2670 h 10000"/>
                  <a:gd name="connsiteX750" fmla="*/ 3458 w 10000"/>
                  <a:gd name="connsiteY750" fmla="*/ 2652 h 10000"/>
                  <a:gd name="connsiteX751" fmla="*/ 3466 w 10000"/>
                  <a:gd name="connsiteY751" fmla="*/ 2630 h 10000"/>
                  <a:gd name="connsiteX752" fmla="*/ 3524 w 10000"/>
                  <a:gd name="connsiteY752" fmla="*/ 2553 h 10000"/>
                  <a:gd name="connsiteX753" fmla="*/ 3546 w 10000"/>
                  <a:gd name="connsiteY753" fmla="*/ 2589 h 10000"/>
                  <a:gd name="connsiteX754" fmla="*/ 3562 w 10000"/>
                  <a:gd name="connsiteY754" fmla="*/ 2603 h 10000"/>
                  <a:gd name="connsiteX755" fmla="*/ 3571 w 10000"/>
                  <a:gd name="connsiteY755" fmla="*/ 2607 h 10000"/>
                  <a:gd name="connsiteX756" fmla="*/ 3579 w 10000"/>
                  <a:gd name="connsiteY756" fmla="*/ 2603 h 10000"/>
                  <a:gd name="connsiteX757" fmla="*/ 3582 w 10000"/>
                  <a:gd name="connsiteY757" fmla="*/ 2594 h 10000"/>
                  <a:gd name="connsiteX758" fmla="*/ 3595 w 10000"/>
                  <a:gd name="connsiteY758" fmla="*/ 2553 h 10000"/>
                  <a:gd name="connsiteX759" fmla="*/ 3604 w 10000"/>
                  <a:gd name="connsiteY759" fmla="*/ 2508 h 10000"/>
                  <a:gd name="connsiteX760" fmla="*/ 3607 w 10000"/>
                  <a:gd name="connsiteY760" fmla="*/ 2485 h 10000"/>
                  <a:gd name="connsiteX761" fmla="*/ 3651 w 10000"/>
                  <a:gd name="connsiteY761" fmla="*/ 2463 h 10000"/>
                  <a:gd name="connsiteX762" fmla="*/ 3667 w 10000"/>
                  <a:gd name="connsiteY762" fmla="*/ 2445 h 10000"/>
                  <a:gd name="connsiteX763" fmla="*/ 3678 w 10000"/>
                  <a:gd name="connsiteY763" fmla="*/ 2431 h 10000"/>
                  <a:gd name="connsiteX764" fmla="*/ 3692 w 10000"/>
                  <a:gd name="connsiteY764" fmla="*/ 2431 h 10000"/>
                  <a:gd name="connsiteX765" fmla="*/ 3717 w 10000"/>
                  <a:gd name="connsiteY765" fmla="*/ 2445 h 10000"/>
                  <a:gd name="connsiteX766" fmla="*/ 3731 w 10000"/>
                  <a:gd name="connsiteY766" fmla="*/ 2445 h 10000"/>
                  <a:gd name="connsiteX767" fmla="*/ 3731 w 10000"/>
                  <a:gd name="connsiteY767" fmla="*/ 2355 h 10000"/>
                  <a:gd name="connsiteX768" fmla="*/ 3678 w 10000"/>
                  <a:gd name="connsiteY768" fmla="*/ 2260 h 10000"/>
                  <a:gd name="connsiteX769" fmla="*/ 3711 w 10000"/>
                  <a:gd name="connsiteY769" fmla="*/ 2246 h 10000"/>
                  <a:gd name="connsiteX770" fmla="*/ 3684 w 10000"/>
                  <a:gd name="connsiteY770" fmla="*/ 2066 h 10000"/>
                  <a:gd name="connsiteX771" fmla="*/ 3662 w 10000"/>
                  <a:gd name="connsiteY771" fmla="*/ 1985 h 10000"/>
                  <a:gd name="connsiteX772" fmla="*/ 3670 w 10000"/>
                  <a:gd name="connsiteY772" fmla="*/ 1908 h 10000"/>
                  <a:gd name="connsiteX773" fmla="*/ 3700 w 10000"/>
                  <a:gd name="connsiteY773" fmla="*/ 1903 h 10000"/>
                  <a:gd name="connsiteX774" fmla="*/ 3739 w 10000"/>
                  <a:gd name="connsiteY774" fmla="*/ 1876 h 10000"/>
                  <a:gd name="connsiteX775" fmla="*/ 3805 w 10000"/>
                  <a:gd name="connsiteY775" fmla="*/ 1791 h 10000"/>
                  <a:gd name="connsiteX776" fmla="*/ 3852 w 10000"/>
                  <a:gd name="connsiteY776" fmla="*/ 1710 h 10000"/>
                  <a:gd name="connsiteX777" fmla="*/ 3852 w 10000"/>
                  <a:gd name="connsiteY777" fmla="*/ 1642 h 10000"/>
                  <a:gd name="connsiteX778" fmla="*/ 3797 w 10000"/>
                  <a:gd name="connsiteY778" fmla="*/ 1619 h 10000"/>
                  <a:gd name="connsiteX779" fmla="*/ 3780 w 10000"/>
                  <a:gd name="connsiteY779" fmla="*/ 1552 h 10000"/>
                  <a:gd name="connsiteX780" fmla="*/ 3827 w 10000"/>
                  <a:gd name="connsiteY780" fmla="*/ 1547 h 10000"/>
                  <a:gd name="connsiteX781" fmla="*/ 3827 w 10000"/>
                  <a:gd name="connsiteY781" fmla="*/ 1340 h 10000"/>
                  <a:gd name="connsiteX782" fmla="*/ 3750 w 10000"/>
                  <a:gd name="connsiteY782" fmla="*/ 1313 h 10000"/>
                  <a:gd name="connsiteX783" fmla="*/ 3767 w 10000"/>
                  <a:gd name="connsiteY783" fmla="*/ 1155 h 10000"/>
                  <a:gd name="connsiteX784" fmla="*/ 3637 w 10000"/>
                  <a:gd name="connsiteY784" fmla="*/ 1159 h 10000"/>
                  <a:gd name="connsiteX785" fmla="*/ 3582 w 10000"/>
                  <a:gd name="connsiteY785" fmla="*/ 983 h 10000"/>
                  <a:gd name="connsiteX786" fmla="*/ 3554 w 10000"/>
                  <a:gd name="connsiteY786" fmla="*/ 983 h 10000"/>
                  <a:gd name="connsiteX787" fmla="*/ 3562 w 10000"/>
                  <a:gd name="connsiteY787" fmla="*/ 871 h 10000"/>
                  <a:gd name="connsiteX788" fmla="*/ 3557 w 10000"/>
                  <a:gd name="connsiteY788" fmla="*/ 839 h 10000"/>
                  <a:gd name="connsiteX789" fmla="*/ 3532 w 10000"/>
                  <a:gd name="connsiteY789" fmla="*/ 812 h 10000"/>
                  <a:gd name="connsiteX790" fmla="*/ 3546 w 10000"/>
                  <a:gd name="connsiteY790" fmla="*/ 785 h 10000"/>
                  <a:gd name="connsiteX791" fmla="*/ 3538 w 10000"/>
                  <a:gd name="connsiteY791" fmla="*/ 744 h 10000"/>
                  <a:gd name="connsiteX792" fmla="*/ 3502 w 10000"/>
                  <a:gd name="connsiteY792" fmla="*/ 627 h 10000"/>
                  <a:gd name="connsiteX793" fmla="*/ 3532 w 10000"/>
                  <a:gd name="connsiteY793" fmla="*/ 600 h 10000"/>
                  <a:gd name="connsiteX794" fmla="*/ 3554 w 10000"/>
                  <a:gd name="connsiteY794" fmla="*/ 618 h 10000"/>
                  <a:gd name="connsiteX795" fmla="*/ 3562 w 10000"/>
                  <a:gd name="connsiteY795" fmla="*/ 627 h 10000"/>
                  <a:gd name="connsiteX796" fmla="*/ 3579 w 10000"/>
                  <a:gd name="connsiteY796" fmla="*/ 627 h 10000"/>
                  <a:gd name="connsiteX797" fmla="*/ 3595 w 10000"/>
                  <a:gd name="connsiteY797" fmla="*/ 604 h 10000"/>
                  <a:gd name="connsiteX798" fmla="*/ 3607 w 10000"/>
                  <a:gd name="connsiteY798" fmla="*/ 555 h 10000"/>
                  <a:gd name="connsiteX799" fmla="*/ 3620 w 10000"/>
                  <a:gd name="connsiteY799" fmla="*/ 573 h 10000"/>
                  <a:gd name="connsiteX800" fmla="*/ 3634 w 10000"/>
                  <a:gd name="connsiteY800" fmla="*/ 474 h 10000"/>
                  <a:gd name="connsiteX801" fmla="*/ 3645 w 10000"/>
                  <a:gd name="connsiteY801" fmla="*/ 456 h 10000"/>
                  <a:gd name="connsiteX802" fmla="*/ 3662 w 10000"/>
                  <a:gd name="connsiteY802" fmla="*/ 442 h 10000"/>
                  <a:gd name="connsiteX803" fmla="*/ 3695 w 10000"/>
                  <a:gd name="connsiteY803" fmla="*/ 469 h 10000"/>
                  <a:gd name="connsiteX804" fmla="*/ 3695 w 10000"/>
                  <a:gd name="connsiteY804" fmla="*/ 343 h 10000"/>
                  <a:gd name="connsiteX805" fmla="*/ 3822 w 10000"/>
                  <a:gd name="connsiteY805" fmla="*/ 352 h 10000"/>
                  <a:gd name="connsiteX806" fmla="*/ 3822 w 10000"/>
                  <a:gd name="connsiteY806" fmla="*/ 262 h 10000"/>
                  <a:gd name="connsiteX807" fmla="*/ 3819 w 10000"/>
                  <a:gd name="connsiteY807" fmla="*/ 248 h 10000"/>
                  <a:gd name="connsiteX808" fmla="*/ 3805 w 10000"/>
                  <a:gd name="connsiteY808" fmla="*/ 235 h 10000"/>
                  <a:gd name="connsiteX809" fmla="*/ 3805 w 10000"/>
                  <a:gd name="connsiteY809" fmla="*/ 113 h 10000"/>
                  <a:gd name="connsiteX810" fmla="*/ 3888 w 10000"/>
                  <a:gd name="connsiteY810" fmla="*/ 126 h 10000"/>
                  <a:gd name="connsiteX811" fmla="*/ 3893 w 10000"/>
                  <a:gd name="connsiteY811" fmla="*/ 68 h 10000"/>
                  <a:gd name="connsiteX812" fmla="*/ 3974 w 10000"/>
                  <a:gd name="connsiteY812" fmla="*/ 99 h 10000"/>
                  <a:gd name="connsiteX813" fmla="*/ 3974 w 10000"/>
                  <a:gd name="connsiteY813" fmla="*/ 185 h 10000"/>
                  <a:gd name="connsiteX814" fmla="*/ 4128 w 10000"/>
                  <a:gd name="connsiteY814" fmla="*/ 180 h 10000"/>
                  <a:gd name="connsiteX815" fmla="*/ 4117 w 10000"/>
                  <a:gd name="connsiteY815" fmla="*/ 0 h 10000"/>
                  <a:gd name="connsiteX816" fmla="*/ 4230 w 10000"/>
                  <a:gd name="connsiteY816" fmla="*/ 0 h 10000"/>
                  <a:gd name="connsiteX817" fmla="*/ 4230 w 10000"/>
                  <a:gd name="connsiteY817" fmla="*/ 221 h 10000"/>
                  <a:gd name="connsiteX818" fmla="*/ 4354 w 10000"/>
                  <a:gd name="connsiteY818" fmla="*/ 221 h 10000"/>
                  <a:gd name="connsiteX819" fmla="*/ 4354 w 10000"/>
                  <a:gd name="connsiteY819" fmla="*/ 316 h 10000"/>
                  <a:gd name="connsiteX820" fmla="*/ 4401 w 10000"/>
                  <a:gd name="connsiteY820" fmla="*/ 325 h 10000"/>
                  <a:gd name="connsiteX821" fmla="*/ 4401 w 10000"/>
                  <a:gd name="connsiteY821" fmla="*/ 379 h 10000"/>
                  <a:gd name="connsiteX822" fmla="*/ 4432 w 10000"/>
                  <a:gd name="connsiteY822" fmla="*/ 383 h 10000"/>
                  <a:gd name="connsiteX823" fmla="*/ 4434 w 10000"/>
                  <a:gd name="connsiteY823" fmla="*/ 510 h 10000"/>
                  <a:gd name="connsiteX824" fmla="*/ 4528 w 10000"/>
                  <a:gd name="connsiteY824" fmla="*/ 514 h 10000"/>
                  <a:gd name="connsiteX825" fmla="*/ 4539 w 10000"/>
                  <a:gd name="connsiteY825" fmla="*/ 528 h 10000"/>
                  <a:gd name="connsiteX826" fmla="*/ 4570 w 10000"/>
                  <a:gd name="connsiteY826" fmla="*/ 469 h 10000"/>
                  <a:gd name="connsiteX827" fmla="*/ 4570 w 10000"/>
                  <a:gd name="connsiteY827" fmla="*/ 370 h 10000"/>
                  <a:gd name="connsiteX828" fmla="*/ 4506 w 10000"/>
                  <a:gd name="connsiteY828" fmla="*/ 343 h 10000"/>
                  <a:gd name="connsiteX829" fmla="*/ 4506 w 10000"/>
                  <a:gd name="connsiteY829" fmla="*/ 226 h 10000"/>
                  <a:gd name="connsiteX830" fmla="*/ 4575 w 10000"/>
                  <a:gd name="connsiteY830" fmla="*/ 212 h 10000"/>
                  <a:gd name="connsiteX831" fmla="*/ 4583 w 10000"/>
                  <a:gd name="connsiteY831" fmla="*/ 140 h 10000"/>
                  <a:gd name="connsiteX832" fmla="*/ 4616 w 10000"/>
                  <a:gd name="connsiteY832" fmla="*/ 131 h 10000"/>
                  <a:gd name="connsiteX833" fmla="*/ 4625 w 10000"/>
                  <a:gd name="connsiteY833" fmla="*/ 90 h 10000"/>
                  <a:gd name="connsiteX834" fmla="*/ 4663 w 10000"/>
                  <a:gd name="connsiteY834" fmla="*/ 90 h 10000"/>
                  <a:gd name="connsiteX835" fmla="*/ 4658 w 10000"/>
                  <a:gd name="connsiteY835" fmla="*/ 41 h 10000"/>
                  <a:gd name="connsiteX836" fmla="*/ 5006 w 10000"/>
                  <a:gd name="connsiteY836" fmla="*/ 41 h 10000"/>
                  <a:gd name="connsiteX837" fmla="*/ 4997 w 10000"/>
                  <a:gd name="connsiteY837" fmla="*/ 140 h 10000"/>
                  <a:gd name="connsiteX838" fmla="*/ 5050 w 10000"/>
                  <a:gd name="connsiteY838" fmla="*/ 140 h 10000"/>
                  <a:gd name="connsiteX839" fmla="*/ 5041 w 10000"/>
                  <a:gd name="connsiteY839" fmla="*/ 433 h 10000"/>
                  <a:gd name="connsiteX840" fmla="*/ 5077 w 10000"/>
                  <a:gd name="connsiteY840" fmla="*/ 433 h 10000"/>
                  <a:gd name="connsiteX841" fmla="*/ 5075 w 10000"/>
                  <a:gd name="connsiteY841" fmla="*/ 406 h 10000"/>
                  <a:gd name="connsiteX842" fmla="*/ 5132 w 10000"/>
                  <a:gd name="connsiteY842" fmla="*/ 442 h 10000"/>
                  <a:gd name="connsiteX843" fmla="*/ 5188 w 10000"/>
                  <a:gd name="connsiteY843" fmla="*/ 429 h 10000"/>
                  <a:gd name="connsiteX844" fmla="*/ 5246 w 10000"/>
                  <a:gd name="connsiteY844" fmla="*/ 487 h 10000"/>
                  <a:gd name="connsiteX845" fmla="*/ 5295 w 10000"/>
                  <a:gd name="connsiteY845" fmla="*/ 469 h 10000"/>
                  <a:gd name="connsiteX846" fmla="*/ 5309 w 10000"/>
                  <a:gd name="connsiteY846" fmla="*/ 654 h 10000"/>
                  <a:gd name="connsiteX847" fmla="*/ 5229 w 10000"/>
                  <a:gd name="connsiteY847" fmla="*/ 758 h 10000"/>
                  <a:gd name="connsiteX848" fmla="*/ 5243 w 10000"/>
                  <a:gd name="connsiteY848" fmla="*/ 843 h 10000"/>
                  <a:gd name="connsiteX849" fmla="*/ 5204 w 10000"/>
                  <a:gd name="connsiteY849" fmla="*/ 889 h 10000"/>
                  <a:gd name="connsiteX850" fmla="*/ 5207 w 10000"/>
                  <a:gd name="connsiteY850" fmla="*/ 893 h 10000"/>
                  <a:gd name="connsiteX851" fmla="*/ 5215 w 10000"/>
                  <a:gd name="connsiteY851" fmla="*/ 907 h 10000"/>
                  <a:gd name="connsiteX852" fmla="*/ 5339 w 10000"/>
                  <a:gd name="connsiteY852" fmla="*/ 916 h 10000"/>
                  <a:gd name="connsiteX853" fmla="*/ 5408 w 10000"/>
                  <a:gd name="connsiteY853" fmla="*/ 916 h 10000"/>
                  <a:gd name="connsiteX854" fmla="*/ 5436 w 10000"/>
                  <a:gd name="connsiteY854" fmla="*/ 920 h 10000"/>
                  <a:gd name="connsiteX855" fmla="*/ 5436 w 10000"/>
                  <a:gd name="connsiteY855" fmla="*/ 889 h 10000"/>
                  <a:gd name="connsiteX856" fmla="*/ 5455 w 10000"/>
                  <a:gd name="connsiteY856" fmla="*/ 889 h 10000"/>
                  <a:gd name="connsiteX857" fmla="*/ 5477 w 10000"/>
                  <a:gd name="connsiteY857" fmla="*/ 916 h 10000"/>
                  <a:gd name="connsiteX858" fmla="*/ 5486 w 10000"/>
                  <a:gd name="connsiteY858" fmla="*/ 947 h 10000"/>
                  <a:gd name="connsiteX859" fmla="*/ 5516 w 10000"/>
                  <a:gd name="connsiteY859" fmla="*/ 997 h 10000"/>
                  <a:gd name="connsiteX860" fmla="*/ 5568 w 10000"/>
                  <a:gd name="connsiteY860" fmla="*/ 1092 h 10000"/>
                  <a:gd name="connsiteX861" fmla="*/ 5585 w 10000"/>
                  <a:gd name="connsiteY861" fmla="*/ 1182 h 10000"/>
                  <a:gd name="connsiteX862" fmla="*/ 5582 w 10000"/>
                  <a:gd name="connsiteY862" fmla="*/ 1218 h 10000"/>
                  <a:gd name="connsiteX863" fmla="*/ 5582 w 10000"/>
                  <a:gd name="connsiteY863" fmla="*/ 1249 h 10000"/>
                  <a:gd name="connsiteX864" fmla="*/ 5637 w 10000"/>
                  <a:gd name="connsiteY864" fmla="*/ 1263 h 10000"/>
                  <a:gd name="connsiteX865" fmla="*/ 5728 w 10000"/>
                  <a:gd name="connsiteY865" fmla="*/ 1222 h 10000"/>
                  <a:gd name="connsiteX866" fmla="*/ 5720 w 10000"/>
                  <a:gd name="connsiteY866" fmla="*/ 1046 h 10000"/>
                  <a:gd name="connsiteX867" fmla="*/ 5726 w 10000"/>
                  <a:gd name="connsiteY867" fmla="*/ 1028 h 10000"/>
                  <a:gd name="connsiteX868" fmla="*/ 5726 w 10000"/>
                  <a:gd name="connsiteY868" fmla="*/ 1010 h 10000"/>
                  <a:gd name="connsiteX869" fmla="*/ 5737 w 10000"/>
                  <a:gd name="connsiteY869" fmla="*/ 1001 h 10000"/>
                  <a:gd name="connsiteX870" fmla="*/ 5742 w 10000"/>
                  <a:gd name="connsiteY870" fmla="*/ 997 h 10000"/>
                  <a:gd name="connsiteX871" fmla="*/ 5814 w 10000"/>
                  <a:gd name="connsiteY871" fmla="*/ 970 h 10000"/>
                  <a:gd name="connsiteX872" fmla="*/ 5875 w 10000"/>
                  <a:gd name="connsiteY872" fmla="*/ 956 h 10000"/>
                  <a:gd name="connsiteX873" fmla="*/ 5866 w 10000"/>
                  <a:gd name="connsiteY873" fmla="*/ 708 h 10000"/>
                  <a:gd name="connsiteX874" fmla="*/ 6220 w 10000"/>
                  <a:gd name="connsiteY874" fmla="*/ 722 h 10000"/>
                  <a:gd name="connsiteX875" fmla="*/ 6363 w 10000"/>
                  <a:gd name="connsiteY875" fmla="*/ 731 h 10000"/>
                  <a:gd name="connsiteX876" fmla="*/ 6369 w 10000"/>
                  <a:gd name="connsiteY876" fmla="*/ 749 h 10000"/>
                  <a:gd name="connsiteX877" fmla="*/ 6410 w 10000"/>
                  <a:gd name="connsiteY877" fmla="*/ 758 h 10000"/>
                  <a:gd name="connsiteX878" fmla="*/ 6360 w 10000"/>
                  <a:gd name="connsiteY878" fmla="*/ 974 h 10000"/>
                  <a:gd name="connsiteX879" fmla="*/ 6498 w 10000"/>
                  <a:gd name="connsiteY879" fmla="*/ 983 h 10000"/>
                  <a:gd name="connsiteX880" fmla="*/ 6507 w 10000"/>
                  <a:gd name="connsiteY880" fmla="*/ 1037 h 10000"/>
                  <a:gd name="connsiteX881" fmla="*/ 6565 w 10000"/>
                  <a:gd name="connsiteY881" fmla="*/ 1024 h 10000"/>
                  <a:gd name="connsiteX882" fmla="*/ 6628 w 10000"/>
                  <a:gd name="connsiteY882" fmla="*/ 1060 h 10000"/>
                  <a:gd name="connsiteX883" fmla="*/ 6653 w 10000"/>
                  <a:gd name="connsiteY883" fmla="*/ 1015 h 10000"/>
                  <a:gd name="connsiteX884" fmla="*/ 6694 w 10000"/>
                  <a:gd name="connsiteY884" fmla="*/ 970 h 10000"/>
                  <a:gd name="connsiteX885" fmla="*/ 6725 w 10000"/>
                  <a:gd name="connsiteY885" fmla="*/ 947 h 10000"/>
                  <a:gd name="connsiteX886" fmla="*/ 6747 w 10000"/>
                  <a:gd name="connsiteY886" fmla="*/ 920 h 10000"/>
                  <a:gd name="connsiteX887" fmla="*/ 6780 w 10000"/>
                  <a:gd name="connsiteY887" fmla="*/ 902 h 10000"/>
                  <a:gd name="connsiteX888" fmla="*/ 6807 w 10000"/>
                  <a:gd name="connsiteY888" fmla="*/ 880 h 10000"/>
                  <a:gd name="connsiteX889" fmla="*/ 6835 w 10000"/>
                  <a:gd name="connsiteY889" fmla="*/ 830 h 10000"/>
                  <a:gd name="connsiteX890" fmla="*/ 6876 w 10000"/>
                  <a:gd name="connsiteY890" fmla="*/ 816 h 10000"/>
                  <a:gd name="connsiteX891" fmla="*/ 6904 w 10000"/>
                  <a:gd name="connsiteY891" fmla="*/ 798 h 10000"/>
                  <a:gd name="connsiteX892" fmla="*/ 6934 w 10000"/>
                  <a:gd name="connsiteY892" fmla="*/ 798 h 10000"/>
                  <a:gd name="connsiteX893" fmla="*/ 6948 w 10000"/>
                  <a:gd name="connsiteY893" fmla="*/ 843 h 10000"/>
                  <a:gd name="connsiteX894" fmla="*/ 6959 w 10000"/>
                  <a:gd name="connsiteY894" fmla="*/ 889 h 10000"/>
                  <a:gd name="connsiteX895" fmla="*/ 6973 w 10000"/>
                  <a:gd name="connsiteY895" fmla="*/ 943 h 10000"/>
                  <a:gd name="connsiteX896" fmla="*/ 7006 w 10000"/>
                  <a:gd name="connsiteY896" fmla="*/ 1028 h 10000"/>
                  <a:gd name="connsiteX897" fmla="*/ 7056 w 10000"/>
                  <a:gd name="connsiteY897" fmla="*/ 1092 h 10000"/>
                  <a:gd name="connsiteX898" fmla="*/ 7169 w 10000"/>
                  <a:gd name="connsiteY898" fmla="*/ 1304 h 10000"/>
                  <a:gd name="connsiteX899" fmla="*/ 7116 w 10000"/>
                  <a:gd name="connsiteY899" fmla="*/ 1547 h 10000"/>
                  <a:gd name="connsiteX900" fmla="*/ 7150 w 10000"/>
                  <a:gd name="connsiteY900" fmla="*/ 1691 h 10000"/>
                  <a:gd name="connsiteX901" fmla="*/ 7078 w 10000"/>
                  <a:gd name="connsiteY901" fmla="*/ 1750 h 10000"/>
                  <a:gd name="connsiteX902" fmla="*/ 7086 w 10000"/>
                  <a:gd name="connsiteY902" fmla="*/ 1894 h 10000"/>
                  <a:gd name="connsiteX903" fmla="*/ 7111 w 10000"/>
                  <a:gd name="connsiteY903" fmla="*/ 1903 h 10000"/>
                  <a:gd name="connsiteX904" fmla="*/ 7150 w 10000"/>
                  <a:gd name="connsiteY904" fmla="*/ 2025 h 10000"/>
                  <a:gd name="connsiteX905" fmla="*/ 7232 w 10000"/>
                  <a:gd name="connsiteY905" fmla="*/ 2048 h 10000"/>
                  <a:gd name="connsiteX906" fmla="*/ 7296 w 10000"/>
                  <a:gd name="connsiteY906" fmla="*/ 2061 h 10000"/>
                  <a:gd name="connsiteX907" fmla="*/ 7434 w 10000"/>
                  <a:gd name="connsiteY907" fmla="*/ 2093 h 10000"/>
                  <a:gd name="connsiteX908" fmla="*/ 7586 w 10000"/>
                  <a:gd name="connsiteY908" fmla="*/ 2115 h 10000"/>
                  <a:gd name="connsiteX909" fmla="*/ 7748 w 10000"/>
                  <a:gd name="connsiteY909" fmla="*/ 2115 h 10000"/>
                  <a:gd name="connsiteX910" fmla="*/ 7826 w 10000"/>
                  <a:gd name="connsiteY910" fmla="*/ 1917 h 10000"/>
                  <a:gd name="connsiteX911" fmla="*/ 8068 w 10000"/>
                  <a:gd name="connsiteY911" fmla="*/ 1922 h 10000"/>
                  <a:gd name="connsiteX912" fmla="*/ 8132 w 10000"/>
                  <a:gd name="connsiteY912" fmla="*/ 1890 h 10000"/>
                  <a:gd name="connsiteX913" fmla="*/ 8220 w 10000"/>
                  <a:gd name="connsiteY913" fmla="*/ 1849 h 10000"/>
                  <a:gd name="connsiteX914" fmla="*/ 8251 w 10000"/>
                  <a:gd name="connsiteY914" fmla="*/ 1863 h 10000"/>
                  <a:gd name="connsiteX915" fmla="*/ 8270 w 10000"/>
                  <a:gd name="connsiteY915" fmla="*/ 1867 h 10000"/>
                  <a:gd name="connsiteX916" fmla="*/ 8366 w 10000"/>
                  <a:gd name="connsiteY916" fmla="*/ 1854 h 10000"/>
                  <a:gd name="connsiteX917" fmla="*/ 8422 w 10000"/>
                  <a:gd name="connsiteY917" fmla="*/ 1849 h 10000"/>
                  <a:gd name="connsiteX918" fmla="*/ 8413 w 10000"/>
                  <a:gd name="connsiteY918" fmla="*/ 2061 h 10000"/>
                  <a:gd name="connsiteX919" fmla="*/ 8460 w 10000"/>
                  <a:gd name="connsiteY919" fmla="*/ 2106 h 10000"/>
                  <a:gd name="connsiteX920" fmla="*/ 8471 w 10000"/>
                  <a:gd name="connsiteY920" fmla="*/ 2179 h 10000"/>
                  <a:gd name="connsiteX921" fmla="*/ 8493 w 10000"/>
                  <a:gd name="connsiteY921" fmla="*/ 2643 h 10000"/>
                  <a:gd name="connsiteX922" fmla="*/ 8493 w 10000"/>
                  <a:gd name="connsiteY922" fmla="*/ 2657 h 10000"/>
                  <a:gd name="connsiteX923" fmla="*/ 8631 w 10000"/>
                  <a:gd name="connsiteY923" fmla="*/ 2576 h 10000"/>
                  <a:gd name="connsiteX924" fmla="*/ 8662 w 10000"/>
                  <a:gd name="connsiteY924" fmla="*/ 2580 h 10000"/>
                  <a:gd name="connsiteX925" fmla="*/ 8830 w 10000"/>
                  <a:gd name="connsiteY925" fmla="*/ 2652 h 10000"/>
                  <a:gd name="connsiteX926" fmla="*/ 8871 w 10000"/>
                  <a:gd name="connsiteY926" fmla="*/ 2693 h 10000"/>
                  <a:gd name="connsiteX927" fmla="*/ 8891 w 10000"/>
                  <a:gd name="connsiteY927" fmla="*/ 2684 h 10000"/>
                  <a:gd name="connsiteX928" fmla="*/ 8954 w 10000"/>
                  <a:gd name="connsiteY928" fmla="*/ 2670 h 10000"/>
                  <a:gd name="connsiteX929" fmla="*/ 9042 w 10000"/>
                  <a:gd name="connsiteY929" fmla="*/ 2711 h 10000"/>
                  <a:gd name="connsiteX930" fmla="*/ 9076 w 10000"/>
                  <a:gd name="connsiteY930" fmla="*/ 2824 h 10000"/>
                  <a:gd name="connsiteX931" fmla="*/ 9081 w 10000"/>
                  <a:gd name="connsiteY931" fmla="*/ 2824 h 10000"/>
                  <a:gd name="connsiteX932" fmla="*/ 9136 w 10000"/>
                  <a:gd name="connsiteY932" fmla="*/ 2801 h 10000"/>
                  <a:gd name="connsiteX933" fmla="*/ 9194 w 10000"/>
                  <a:gd name="connsiteY933" fmla="*/ 2950 h 10000"/>
                  <a:gd name="connsiteX934" fmla="*/ 9208 w 10000"/>
                  <a:gd name="connsiteY934" fmla="*/ 2950 h 10000"/>
                  <a:gd name="connsiteX935" fmla="*/ 9393 w 10000"/>
                  <a:gd name="connsiteY935" fmla="*/ 2972 h 10000"/>
                  <a:gd name="connsiteX936" fmla="*/ 9627 w 10000"/>
                  <a:gd name="connsiteY936" fmla="*/ 2986 h 10000"/>
                  <a:gd name="connsiteX937" fmla="*/ 9622 w 10000"/>
                  <a:gd name="connsiteY937" fmla="*/ 3153 h 10000"/>
                  <a:gd name="connsiteX938" fmla="*/ 9719 w 10000"/>
                  <a:gd name="connsiteY938" fmla="*/ 3153 h 10000"/>
                  <a:gd name="connsiteX939" fmla="*/ 9719 w 10000"/>
                  <a:gd name="connsiteY939" fmla="*/ 3771 h 10000"/>
                  <a:gd name="connsiteX940" fmla="*/ 9719 w 10000"/>
                  <a:gd name="connsiteY940" fmla="*/ 4339 h 10000"/>
                  <a:gd name="connsiteX941" fmla="*/ 9719 w 10000"/>
                  <a:gd name="connsiteY941" fmla="*/ 4799 h 10000"/>
                  <a:gd name="connsiteX942" fmla="*/ 9757 w 10000"/>
                  <a:gd name="connsiteY942" fmla="*/ 4817 h 10000"/>
                  <a:gd name="connsiteX943" fmla="*/ 9757 w 10000"/>
                  <a:gd name="connsiteY943" fmla="*/ 4917 h 10000"/>
                  <a:gd name="connsiteX944" fmla="*/ 9677 w 10000"/>
                  <a:gd name="connsiteY944" fmla="*/ 4944 h 10000"/>
                  <a:gd name="connsiteX945" fmla="*/ 9586 w 10000"/>
                  <a:gd name="connsiteY945" fmla="*/ 5065 h 10000"/>
                  <a:gd name="connsiteX946" fmla="*/ 9556 w 10000"/>
                  <a:gd name="connsiteY946" fmla="*/ 5156 h 10000"/>
                  <a:gd name="connsiteX947" fmla="*/ 9523 w 10000"/>
                  <a:gd name="connsiteY947" fmla="*/ 5120 h 10000"/>
                  <a:gd name="connsiteX948" fmla="*/ 9506 w 10000"/>
                  <a:gd name="connsiteY948" fmla="*/ 5156 h 10000"/>
                  <a:gd name="connsiteX949" fmla="*/ 9514 w 10000"/>
                  <a:gd name="connsiteY949" fmla="*/ 5219 h 10000"/>
                  <a:gd name="connsiteX950" fmla="*/ 9514 w 10000"/>
                  <a:gd name="connsiteY950" fmla="*/ 5237 h 10000"/>
                  <a:gd name="connsiteX951" fmla="*/ 9492 w 10000"/>
                  <a:gd name="connsiteY951" fmla="*/ 5304 h 10000"/>
                  <a:gd name="connsiteX952" fmla="*/ 9484 w 10000"/>
                  <a:gd name="connsiteY952" fmla="*/ 5363 h 10000"/>
                  <a:gd name="connsiteX953" fmla="*/ 9481 w 10000"/>
                  <a:gd name="connsiteY953" fmla="*/ 5422 h 10000"/>
                  <a:gd name="connsiteX954" fmla="*/ 9490 w 10000"/>
                  <a:gd name="connsiteY954" fmla="*/ 5553 h 10000"/>
                  <a:gd name="connsiteX955" fmla="*/ 9484 w 10000"/>
                  <a:gd name="connsiteY955" fmla="*/ 5566 h 10000"/>
                  <a:gd name="connsiteX956" fmla="*/ 9473 w 10000"/>
                  <a:gd name="connsiteY956" fmla="*/ 5602 h 10000"/>
                  <a:gd name="connsiteX957" fmla="*/ 9467 w 10000"/>
                  <a:gd name="connsiteY957" fmla="*/ 5620 h 10000"/>
                  <a:gd name="connsiteX958" fmla="*/ 9467 w 10000"/>
                  <a:gd name="connsiteY958" fmla="*/ 5656 h 10000"/>
                  <a:gd name="connsiteX959" fmla="*/ 9467 w 10000"/>
                  <a:gd name="connsiteY959" fmla="*/ 5661 h 10000"/>
                  <a:gd name="connsiteX960" fmla="*/ 9476 w 10000"/>
                  <a:gd name="connsiteY960" fmla="*/ 5661 h 10000"/>
                  <a:gd name="connsiteX961" fmla="*/ 9481 w 10000"/>
                  <a:gd name="connsiteY961" fmla="*/ 5670 h 10000"/>
                  <a:gd name="connsiteX962" fmla="*/ 9490 w 10000"/>
                  <a:gd name="connsiteY962" fmla="*/ 5670 h 10000"/>
                  <a:gd name="connsiteX963" fmla="*/ 9501 w 10000"/>
                  <a:gd name="connsiteY963" fmla="*/ 5670 h 10000"/>
                  <a:gd name="connsiteX964" fmla="*/ 9523 w 10000"/>
                  <a:gd name="connsiteY964" fmla="*/ 5670 h 10000"/>
                  <a:gd name="connsiteX965" fmla="*/ 9556 w 10000"/>
                  <a:gd name="connsiteY965" fmla="*/ 5661 h 10000"/>
                  <a:gd name="connsiteX966" fmla="*/ 9578 w 10000"/>
                  <a:gd name="connsiteY966" fmla="*/ 5656 h 10000"/>
                  <a:gd name="connsiteX967" fmla="*/ 9597 w 10000"/>
                  <a:gd name="connsiteY967" fmla="*/ 5647 h 10000"/>
                  <a:gd name="connsiteX968" fmla="*/ 9661 w 10000"/>
                  <a:gd name="connsiteY968" fmla="*/ 5602 h 10000"/>
                  <a:gd name="connsiteX969" fmla="*/ 9716 w 10000"/>
                  <a:gd name="connsiteY969" fmla="*/ 5580 h 10000"/>
                  <a:gd name="connsiteX970" fmla="*/ 9724 w 10000"/>
                  <a:gd name="connsiteY970" fmla="*/ 5629 h 10000"/>
                  <a:gd name="connsiteX971" fmla="*/ 9741 w 10000"/>
                  <a:gd name="connsiteY971" fmla="*/ 5670 h 10000"/>
                  <a:gd name="connsiteX972" fmla="*/ 9749 w 10000"/>
                  <a:gd name="connsiteY972" fmla="*/ 5706 h 10000"/>
                  <a:gd name="connsiteX973" fmla="*/ 9749 w 10000"/>
                  <a:gd name="connsiteY973" fmla="*/ 5719 h 10000"/>
                  <a:gd name="connsiteX974" fmla="*/ 9771 w 10000"/>
                  <a:gd name="connsiteY974" fmla="*/ 5719 h 10000"/>
                  <a:gd name="connsiteX975" fmla="*/ 9799 w 10000"/>
                  <a:gd name="connsiteY975" fmla="*/ 5719 h 10000"/>
                  <a:gd name="connsiteX976" fmla="*/ 9837 w 10000"/>
                  <a:gd name="connsiteY976" fmla="*/ 5737 h 10000"/>
                  <a:gd name="connsiteX977" fmla="*/ 9901 w 10000"/>
                  <a:gd name="connsiteY977" fmla="*/ 5774 h 10000"/>
                  <a:gd name="connsiteX978" fmla="*/ 9967 w 10000"/>
                  <a:gd name="connsiteY978" fmla="*/ 5805 h 10000"/>
                  <a:gd name="connsiteX979" fmla="*/ 9981 w 10000"/>
                  <a:gd name="connsiteY979" fmla="*/ 5814 h 10000"/>
                  <a:gd name="connsiteX980" fmla="*/ 10000 w 10000"/>
                  <a:gd name="connsiteY980" fmla="*/ 5922 h 10000"/>
                  <a:gd name="connsiteX981" fmla="*/ 9909 w 10000"/>
                  <a:gd name="connsiteY981" fmla="*/ 5895 h 10000"/>
                  <a:gd name="connsiteX982" fmla="*/ 9868 w 10000"/>
                  <a:gd name="connsiteY982" fmla="*/ 5949 h 10000"/>
                  <a:gd name="connsiteX983" fmla="*/ 9845 w 10000"/>
                  <a:gd name="connsiteY983" fmla="*/ 5963 h 10000"/>
                  <a:gd name="connsiteX984" fmla="*/ 9691 w 10000"/>
                  <a:gd name="connsiteY984" fmla="*/ 5995 h 10000"/>
                  <a:gd name="connsiteX985" fmla="*/ 9619 w 10000"/>
                  <a:gd name="connsiteY985" fmla="*/ 6053 h 10000"/>
                  <a:gd name="connsiteX986" fmla="*/ 9534 w 10000"/>
                  <a:gd name="connsiteY986" fmla="*/ 6130 h 10000"/>
                  <a:gd name="connsiteX987" fmla="*/ 9517 w 10000"/>
                  <a:gd name="connsiteY987" fmla="*/ 6157 h 10000"/>
                  <a:gd name="connsiteX988" fmla="*/ 9501 w 10000"/>
                  <a:gd name="connsiteY988" fmla="*/ 6220 h 10000"/>
                  <a:gd name="connsiteX989" fmla="*/ 9501 w 10000"/>
                  <a:gd name="connsiteY989" fmla="*/ 6292 h 10000"/>
                  <a:gd name="connsiteX990" fmla="*/ 9492 w 10000"/>
                  <a:gd name="connsiteY990" fmla="*/ 6306 h 10000"/>
                  <a:gd name="connsiteX991" fmla="*/ 9445 w 10000"/>
                  <a:gd name="connsiteY991" fmla="*/ 6355 h 10000"/>
                  <a:gd name="connsiteX992" fmla="*/ 9409 w 10000"/>
                  <a:gd name="connsiteY992" fmla="*/ 6396 h 10000"/>
                  <a:gd name="connsiteX993" fmla="*/ 9379 w 10000"/>
                  <a:gd name="connsiteY993" fmla="*/ 6446 h 10000"/>
                  <a:gd name="connsiteX994" fmla="*/ 9332 w 10000"/>
                  <a:gd name="connsiteY994" fmla="*/ 6594 h 10000"/>
                  <a:gd name="connsiteX995" fmla="*/ 9183 w 10000"/>
                  <a:gd name="connsiteY995" fmla="*/ 6536 h 10000"/>
                  <a:gd name="connsiteX996" fmla="*/ 9169 w 10000"/>
                  <a:gd name="connsiteY996" fmla="*/ 6536 h 10000"/>
                  <a:gd name="connsiteX997" fmla="*/ 9161 w 10000"/>
                  <a:gd name="connsiteY997" fmla="*/ 6540 h 10000"/>
                  <a:gd name="connsiteX998" fmla="*/ 9139 w 10000"/>
                  <a:gd name="connsiteY998" fmla="*/ 6522 h 10000"/>
                  <a:gd name="connsiteX999" fmla="*/ 9128 w 10000"/>
                  <a:gd name="connsiteY999" fmla="*/ 6513 h 10000"/>
                  <a:gd name="connsiteX1000" fmla="*/ 9114 w 10000"/>
                  <a:gd name="connsiteY1000" fmla="*/ 6527 h 10000"/>
                  <a:gd name="connsiteX1001" fmla="*/ 9103 w 10000"/>
                  <a:gd name="connsiteY1001" fmla="*/ 6567 h 10000"/>
                  <a:gd name="connsiteX1002" fmla="*/ 9095 w 10000"/>
                  <a:gd name="connsiteY1002" fmla="*/ 6604 h 10000"/>
                  <a:gd name="connsiteX1003" fmla="*/ 9081 w 10000"/>
                  <a:gd name="connsiteY1003" fmla="*/ 6644 h 10000"/>
                  <a:gd name="connsiteX1004" fmla="*/ 9076 w 10000"/>
                  <a:gd name="connsiteY1004" fmla="*/ 6631 h 10000"/>
                  <a:gd name="connsiteX1005" fmla="*/ 9059 w 10000"/>
                  <a:gd name="connsiteY1005" fmla="*/ 6594 h 10000"/>
                  <a:gd name="connsiteX1006" fmla="*/ 9040 w 10000"/>
                  <a:gd name="connsiteY1006" fmla="*/ 6549 h 10000"/>
                  <a:gd name="connsiteX1007" fmla="*/ 9026 w 10000"/>
                  <a:gd name="connsiteY1007" fmla="*/ 6522 h 10000"/>
                  <a:gd name="connsiteX1008" fmla="*/ 9007 w 10000"/>
                  <a:gd name="connsiteY1008" fmla="*/ 6522 h 10000"/>
                  <a:gd name="connsiteX1009" fmla="*/ 9001 w 10000"/>
                  <a:gd name="connsiteY1009" fmla="*/ 6536 h 10000"/>
                  <a:gd name="connsiteX1010" fmla="*/ 8998 w 10000"/>
                  <a:gd name="connsiteY1010" fmla="*/ 6576 h 10000"/>
                  <a:gd name="connsiteX1011" fmla="*/ 8987 w 10000"/>
                  <a:gd name="connsiteY1011" fmla="*/ 6590 h 10000"/>
                  <a:gd name="connsiteX1012" fmla="*/ 8954 w 10000"/>
                  <a:gd name="connsiteY1012" fmla="*/ 6617 h 10000"/>
                  <a:gd name="connsiteX1013" fmla="*/ 8927 w 10000"/>
                  <a:gd name="connsiteY1013" fmla="*/ 6622 h 10000"/>
                  <a:gd name="connsiteX1014" fmla="*/ 8888 w 10000"/>
                  <a:gd name="connsiteY1014" fmla="*/ 6590 h 10000"/>
                  <a:gd name="connsiteX1015" fmla="*/ 8880 w 10000"/>
                  <a:gd name="connsiteY1015" fmla="*/ 6567 h 10000"/>
                  <a:gd name="connsiteX1016" fmla="*/ 8866 w 10000"/>
                  <a:gd name="connsiteY1016" fmla="*/ 6549 h 10000"/>
                  <a:gd name="connsiteX1017" fmla="*/ 8849 w 10000"/>
                  <a:gd name="connsiteY1017" fmla="*/ 6513 h 10000"/>
                  <a:gd name="connsiteX1018" fmla="*/ 8847 w 10000"/>
                  <a:gd name="connsiteY1018" fmla="*/ 6527 h 10000"/>
                  <a:gd name="connsiteX1019" fmla="*/ 8838 w 10000"/>
                  <a:gd name="connsiteY1019" fmla="*/ 6563 h 10000"/>
                  <a:gd name="connsiteX1020" fmla="*/ 8833 w 10000"/>
                  <a:gd name="connsiteY1020" fmla="*/ 6576 h 10000"/>
                  <a:gd name="connsiteX1021" fmla="*/ 8822 w 10000"/>
                  <a:gd name="connsiteY1021" fmla="*/ 6567 h 10000"/>
                  <a:gd name="connsiteX1022" fmla="*/ 8813 w 10000"/>
                  <a:gd name="connsiteY1022" fmla="*/ 6567 h 10000"/>
                  <a:gd name="connsiteX1023" fmla="*/ 8800 w 10000"/>
                  <a:gd name="connsiteY1023" fmla="*/ 6581 h 10000"/>
                  <a:gd name="connsiteX1024" fmla="*/ 8778 w 10000"/>
                  <a:gd name="connsiteY1024" fmla="*/ 6604 h 10000"/>
                  <a:gd name="connsiteX1025" fmla="*/ 8769 w 10000"/>
                  <a:gd name="connsiteY1025" fmla="*/ 6617 h 10000"/>
                  <a:gd name="connsiteX1026" fmla="*/ 8786 w 10000"/>
                  <a:gd name="connsiteY1026" fmla="*/ 6667 h 10000"/>
                  <a:gd name="connsiteX1027" fmla="*/ 8800 w 10000"/>
                  <a:gd name="connsiteY1027" fmla="*/ 6725 h 10000"/>
                  <a:gd name="connsiteX1028" fmla="*/ 8822 w 10000"/>
                  <a:gd name="connsiteY1028" fmla="*/ 6779 h 10000"/>
                  <a:gd name="connsiteX1029" fmla="*/ 8833 w 10000"/>
                  <a:gd name="connsiteY1029" fmla="*/ 6775 h 10000"/>
                  <a:gd name="connsiteX1030" fmla="*/ 8847 w 10000"/>
                  <a:gd name="connsiteY1030" fmla="*/ 6766 h 10000"/>
                  <a:gd name="connsiteX1031" fmla="*/ 8866 w 10000"/>
                  <a:gd name="connsiteY1031" fmla="*/ 6748 h 10000"/>
                  <a:gd name="connsiteX1032" fmla="*/ 8874 w 10000"/>
                  <a:gd name="connsiteY1032" fmla="*/ 6752 h 10000"/>
                  <a:gd name="connsiteX1033" fmla="*/ 8882 w 10000"/>
                  <a:gd name="connsiteY1033" fmla="*/ 6766 h 10000"/>
                  <a:gd name="connsiteX1034" fmla="*/ 8896 w 10000"/>
                  <a:gd name="connsiteY1034" fmla="*/ 6811 h 10000"/>
                  <a:gd name="connsiteX1035" fmla="*/ 8913 w 10000"/>
                  <a:gd name="connsiteY1035" fmla="*/ 6856 h 10000"/>
                  <a:gd name="connsiteX1036" fmla="*/ 8927 w 10000"/>
                  <a:gd name="connsiteY1036" fmla="*/ 6897 h 10000"/>
                  <a:gd name="connsiteX1037" fmla="*/ 8943 w 10000"/>
                  <a:gd name="connsiteY1037" fmla="*/ 6946 h 10000"/>
                  <a:gd name="connsiteX1038" fmla="*/ 8951 w 10000"/>
                  <a:gd name="connsiteY1038" fmla="*/ 6973 h 10000"/>
                  <a:gd name="connsiteX1039" fmla="*/ 8954 w 10000"/>
                  <a:gd name="connsiteY1039" fmla="*/ 6996 h 10000"/>
                  <a:gd name="connsiteX1040" fmla="*/ 8960 w 10000"/>
                  <a:gd name="connsiteY1040" fmla="*/ 7023 h 10000"/>
                  <a:gd name="connsiteX1041" fmla="*/ 8979 w 10000"/>
                  <a:gd name="connsiteY1041" fmla="*/ 7014 h 10000"/>
                  <a:gd name="connsiteX1042" fmla="*/ 8998 w 10000"/>
                  <a:gd name="connsiteY1042" fmla="*/ 6906 h 10000"/>
                  <a:gd name="connsiteX1043" fmla="*/ 9015 w 10000"/>
                  <a:gd name="connsiteY1043" fmla="*/ 6910 h 10000"/>
                  <a:gd name="connsiteX1044" fmla="*/ 9026 w 10000"/>
                  <a:gd name="connsiteY1044" fmla="*/ 6910 h 10000"/>
                  <a:gd name="connsiteX1045" fmla="*/ 9048 w 10000"/>
                  <a:gd name="connsiteY1045" fmla="*/ 6906 h 10000"/>
                  <a:gd name="connsiteX1046" fmla="*/ 9065 w 10000"/>
                  <a:gd name="connsiteY1046" fmla="*/ 6897 h 10000"/>
                  <a:gd name="connsiteX1047" fmla="*/ 9076 w 10000"/>
                  <a:gd name="connsiteY1047" fmla="*/ 6892 h 10000"/>
                  <a:gd name="connsiteX1048" fmla="*/ 9084 w 10000"/>
                  <a:gd name="connsiteY1048" fmla="*/ 6883 h 10000"/>
                  <a:gd name="connsiteX1049" fmla="*/ 9095 w 10000"/>
                  <a:gd name="connsiteY1049" fmla="*/ 6892 h 10000"/>
                  <a:gd name="connsiteX1050" fmla="*/ 9106 w 10000"/>
                  <a:gd name="connsiteY1050" fmla="*/ 6897 h 10000"/>
                  <a:gd name="connsiteX1051" fmla="*/ 9211 w 10000"/>
                  <a:gd name="connsiteY1051" fmla="*/ 7009 h 10000"/>
                  <a:gd name="connsiteX1052" fmla="*/ 9227 w 10000"/>
                  <a:gd name="connsiteY1052" fmla="*/ 7064 h 10000"/>
                  <a:gd name="connsiteX1053" fmla="*/ 9225 w 10000"/>
                  <a:gd name="connsiteY1053" fmla="*/ 7068 h 10000"/>
                  <a:gd name="connsiteX1054" fmla="*/ 9219 w 10000"/>
                  <a:gd name="connsiteY1054" fmla="*/ 7077 h 10000"/>
                  <a:gd name="connsiteX1055" fmla="*/ 9208 w 10000"/>
                  <a:gd name="connsiteY1055" fmla="*/ 7082 h 10000"/>
                  <a:gd name="connsiteX1056" fmla="*/ 9194 w 10000"/>
                  <a:gd name="connsiteY1056" fmla="*/ 7113 h 10000"/>
                  <a:gd name="connsiteX1057" fmla="*/ 9164 w 10000"/>
                  <a:gd name="connsiteY1057" fmla="*/ 7127 h 10000"/>
                  <a:gd name="connsiteX1058" fmla="*/ 9161 w 10000"/>
                  <a:gd name="connsiteY1058" fmla="*/ 7127 h 10000"/>
                  <a:gd name="connsiteX1059" fmla="*/ 9156 w 10000"/>
                  <a:gd name="connsiteY1059" fmla="*/ 7131 h 10000"/>
                  <a:gd name="connsiteX1060" fmla="*/ 9156 w 10000"/>
                  <a:gd name="connsiteY1060" fmla="*/ 7145 h 10000"/>
                  <a:gd name="connsiteX1061" fmla="*/ 9128 w 10000"/>
                  <a:gd name="connsiteY1061" fmla="*/ 7194 h 10000"/>
                  <a:gd name="connsiteX1062" fmla="*/ 9114 w 10000"/>
                  <a:gd name="connsiteY1062" fmla="*/ 7226 h 10000"/>
                  <a:gd name="connsiteX1063" fmla="*/ 9089 w 10000"/>
                  <a:gd name="connsiteY1063" fmla="*/ 7226 h 10000"/>
                  <a:gd name="connsiteX1064" fmla="*/ 9067 w 10000"/>
                  <a:gd name="connsiteY1064" fmla="*/ 7276 h 10000"/>
                  <a:gd name="connsiteX1065" fmla="*/ 9059 w 10000"/>
                  <a:gd name="connsiteY1065" fmla="*/ 7298 h 10000"/>
                  <a:gd name="connsiteX1066" fmla="*/ 9040 w 10000"/>
                  <a:gd name="connsiteY1066" fmla="*/ 7312 h 10000"/>
                  <a:gd name="connsiteX1067" fmla="*/ 8951 w 10000"/>
                  <a:gd name="connsiteY1067" fmla="*/ 7339 h 10000"/>
                  <a:gd name="connsiteX1068" fmla="*/ 8841 w 10000"/>
                  <a:gd name="connsiteY1068" fmla="*/ 7366 h 10000"/>
                  <a:gd name="connsiteX1069" fmla="*/ 8813 w 10000"/>
                  <a:gd name="connsiteY1069" fmla="*/ 7384 h 10000"/>
                  <a:gd name="connsiteX1070" fmla="*/ 8800 w 10000"/>
                  <a:gd name="connsiteY1070" fmla="*/ 7397 h 10000"/>
                  <a:gd name="connsiteX1071" fmla="*/ 8791 w 10000"/>
                  <a:gd name="connsiteY1071" fmla="*/ 7397 h 10000"/>
                  <a:gd name="connsiteX1072" fmla="*/ 8786 w 10000"/>
                  <a:gd name="connsiteY1072" fmla="*/ 7582 h 10000"/>
                  <a:gd name="connsiteX1073" fmla="*/ 8775 w 10000"/>
                  <a:gd name="connsiteY1073" fmla="*/ 7591 h 10000"/>
                  <a:gd name="connsiteX1074" fmla="*/ 8753 w 10000"/>
                  <a:gd name="connsiteY1074" fmla="*/ 7614 h 10000"/>
                  <a:gd name="connsiteX1075" fmla="*/ 8711 w 10000"/>
                  <a:gd name="connsiteY1075" fmla="*/ 7627 h 10000"/>
                  <a:gd name="connsiteX1076" fmla="*/ 8670 w 10000"/>
                  <a:gd name="connsiteY1076" fmla="*/ 7645 h 10000"/>
                  <a:gd name="connsiteX1077" fmla="*/ 8645 w 10000"/>
                  <a:gd name="connsiteY1077" fmla="*/ 7659 h 10000"/>
                  <a:gd name="connsiteX1078" fmla="*/ 8620 w 10000"/>
                  <a:gd name="connsiteY1078" fmla="*/ 7673 h 10000"/>
                  <a:gd name="connsiteX1079" fmla="*/ 8598 w 10000"/>
                  <a:gd name="connsiteY1079" fmla="*/ 7695 h 10000"/>
                  <a:gd name="connsiteX1080" fmla="*/ 8576 w 10000"/>
                  <a:gd name="connsiteY1080" fmla="*/ 7736 h 10000"/>
                  <a:gd name="connsiteX1081" fmla="*/ 8568 w 10000"/>
                  <a:gd name="connsiteY1081" fmla="*/ 7740 h 10000"/>
                  <a:gd name="connsiteX1082" fmla="*/ 8551 w 10000"/>
                  <a:gd name="connsiteY1082" fmla="*/ 7740 h 10000"/>
                  <a:gd name="connsiteX1083" fmla="*/ 8526 w 10000"/>
                  <a:gd name="connsiteY1083" fmla="*/ 7727 h 10000"/>
                  <a:gd name="connsiteX1084" fmla="*/ 8493 w 10000"/>
                  <a:gd name="connsiteY1084" fmla="*/ 7713 h 10000"/>
                  <a:gd name="connsiteX1085" fmla="*/ 8463 w 10000"/>
                  <a:gd name="connsiteY1085" fmla="*/ 7709 h 10000"/>
                  <a:gd name="connsiteX1086" fmla="*/ 8430 w 10000"/>
                  <a:gd name="connsiteY1086" fmla="*/ 7695 h 10000"/>
                  <a:gd name="connsiteX1087" fmla="*/ 8397 w 10000"/>
                  <a:gd name="connsiteY1087" fmla="*/ 7682 h 10000"/>
                  <a:gd name="connsiteX1088" fmla="*/ 8372 w 10000"/>
                  <a:gd name="connsiteY1088" fmla="*/ 7682 h 10000"/>
                  <a:gd name="connsiteX1089" fmla="*/ 8355 w 10000"/>
                  <a:gd name="connsiteY1089" fmla="*/ 7686 h 10000"/>
                  <a:gd name="connsiteX1090" fmla="*/ 8350 w 10000"/>
                  <a:gd name="connsiteY1090" fmla="*/ 7709 h 10000"/>
                  <a:gd name="connsiteX1091" fmla="*/ 8339 w 10000"/>
                  <a:gd name="connsiteY1091" fmla="*/ 7740 h 10000"/>
                  <a:gd name="connsiteX1092" fmla="*/ 8328 w 10000"/>
                  <a:gd name="connsiteY1092" fmla="*/ 7772 h 10000"/>
                  <a:gd name="connsiteX1093" fmla="*/ 8317 w 10000"/>
                  <a:gd name="connsiteY1093" fmla="*/ 7785 h 10000"/>
                  <a:gd name="connsiteX1094" fmla="*/ 8292 w 10000"/>
                  <a:gd name="connsiteY1094" fmla="*/ 7812 h 10000"/>
                  <a:gd name="connsiteX1095" fmla="*/ 8284 w 10000"/>
                  <a:gd name="connsiteY1095" fmla="*/ 7817 h 10000"/>
                  <a:gd name="connsiteX1096" fmla="*/ 8270 w 10000"/>
                  <a:gd name="connsiteY1096" fmla="*/ 7857 h 10000"/>
                  <a:gd name="connsiteX1097" fmla="*/ 8251 w 10000"/>
                  <a:gd name="connsiteY1097" fmla="*/ 7916 h 10000"/>
                  <a:gd name="connsiteX1098" fmla="*/ 8223 w 10000"/>
                  <a:gd name="connsiteY1098" fmla="*/ 8002 h 10000"/>
                  <a:gd name="connsiteX1099" fmla="*/ 8206 w 10000"/>
                  <a:gd name="connsiteY1099" fmla="*/ 8051 h 10000"/>
                  <a:gd name="connsiteX1100" fmla="*/ 8198 w 10000"/>
                  <a:gd name="connsiteY1100" fmla="*/ 8056 h 10000"/>
                  <a:gd name="connsiteX1101" fmla="*/ 8179 w 10000"/>
                  <a:gd name="connsiteY1101" fmla="*/ 8065 h 10000"/>
                  <a:gd name="connsiteX1102" fmla="*/ 8140 w 10000"/>
                  <a:gd name="connsiteY1102" fmla="*/ 8074 h 10000"/>
                  <a:gd name="connsiteX1103" fmla="*/ 8102 w 10000"/>
                  <a:gd name="connsiteY1103" fmla="*/ 8088 h 10000"/>
                  <a:gd name="connsiteX1104" fmla="*/ 8068 w 10000"/>
                  <a:gd name="connsiteY1104" fmla="*/ 8092 h 10000"/>
                  <a:gd name="connsiteX1105" fmla="*/ 8057 w 10000"/>
                  <a:gd name="connsiteY1105" fmla="*/ 8101 h 10000"/>
                  <a:gd name="connsiteX1106" fmla="*/ 8057 w 10000"/>
                  <a:gd name="connsiteY1106" fmla="*/ 8128 h 10000"/>
                  <a:gd name="connsiteX1107" fmla="*/ 8052 w 10000"/>
                  <a:gd name="connsiteY1107" fmla="*/ 8160 h 10000"/>
                  <a:gd name="connsiteX1108" fmla="*/ 8046 w 10000"/>
                  <a:gd name="connsiteY1108" fmla="*/ 8155 h 10000"/>
                  <a:gd name="connsiteX1109" fmla="*/ 8038 w 10000"/>
                  <a:gd name="connsiteY1109" fmla="*/ 8146 h 10000"/>
                  <a:gd name="connsiteX1110" fmla="*/ 8038 w 10000"/>
                  <a:gd name="connsiteY1110" fmla="*/ 8142 h 10000"/>
                  <a:gd name="connsiteX1111" fmla="*/ 8035 w 10000"/>
                  <a:gd name="connsiteY1111" fmla="*/ 8115 h 10000"/>
                  <a:gd name="connsiteX1112" fmla="*/ 8030 w 10000"/>
                  <a:gd name="connsiteY1112" fmla="*/ 8088 h 10000"/>
                  <a:gd name="connsiteX1113" fmla="*/ 8019 w 10000"/>
                  <a:gd name="connsiteY1113" fmla="*/ 8078 h 10000"/>
                  <a:gd name="connsiteX1114" fmla="*/ 8013 w 10000"/>
                  <a:gd name="connsiteY1114" fmla="*/ 8088 h 10000"/>
                  <a:gd name="connsiteX1115" fmla="*/ 7994 w 10000"/>
                  <a:gd name="connsiteY1115" fmla="*/ 8119 h 10000"/>
                  <a:gd name="connsiteX1116" fmla="*/ 7977 w 10000"/>
                  <a:gd name="connsiteY1116" fmla="*/ 8146 h 10000"/>
                  <a:gd name="connsiteX1117" fmla="*/ 7955 w 10000"/>
                  <a:gd name="connsiteY1117" fmla="*/ 8173 h 10000"/>
                  <a:gd name="connsiteX1118" fmla="*/ 7933 w 10000"/>
                  <a:gd name="connsiteY1118" fmla="*/ 8200 h 10000"/>
                  <a:gd name="connsiteX1119" fmla="*/ 7922 w 10000"/>
                  <a:gd name="connsiteY1119" fmla="*/ 8236 h 10000"/>
                  <a:gd name="connsiteX1120" fmla="*/ 7908 w 10000"/>
                  <a:gd name="connsiteY1120" fmla="*/ 8286 h 10000"/>
                  <a:gd name="connsiteX1121" fmla="*/ 7914 w 10000"/>
                  <a:gd name="connsiteY1121" fmla="*/ 8290 h 10000"/>
                  <a:gd name="connsiteX1122" fmla="*/ 7917 w 10000"/>
                  <a:gd name="connsiteY1122" fmla="*/ 8300 h 10000"/>
                  <a:gd name="connsiteX1123" fmla="*/ 7925 w 10000"/>
                  <a:gd name="connsiteY1123" fmla="*/ 8313 h 10000"/>
                  <a:gd name="connsiteX1124" fmla="*/ 7939 w 10000"/>
                  <a:gd name="connsiteY1124" fmla="*/ 8331 h 10000"/>
                  <a:gd name="connsiteX1125" fmla="*/ 7947 w 10000"/>
                  <a:gd name="connsiteY1125" fmla="*/ 8345 h 10000"/>
                  <a:gd name="connsiteX1126" fmla="*/ 7961 w 10000"/>
                  <a:gd name="connsiteY1126" fmla="*/ 8367 h 10000"/>
                  <a:gd name="connsiteX1127" fmla="*/ 7969 w 10000"/>
                  <a:gd name="connsiteY1127" fmla="*/ 8381 h 10000"/>
                  <a:gd name="connsiteX1128" fmla="*/ 7972 w 10000"/>
                  <a:gd name="connsiteY1128" fmla="*/ 8394 h 10000"/>
                  <a:gd name="connsiteX1129" fmla="*/ 7977 w 10000"/>
                  <a:gd name="connsiteY1129" fmla="*/ 8421 h 10000"/>
                  <a:gd name="connsiteX1130" fmla="*/ 7986 w 10000"/>
                  <a:gd name="connsiteY1130" fmla="*/ 8444 h 10000"/>
                  <a:gd name="connsiteX1131" fmla="*/ 7997 w 10000"/>
                  <a:gd name="connsiteY1131" fmla="*/ 8471 h 10000"/>
                  <a:gd name="connsiteX1132" fmla="*/ 7964 w 10000"/>
                  <a:gd name="connsiteY1132" fmla="*/ 8561 h 10000"/>
                  <a:gd name="connsiteX1133" fmla="*/ 7889 w 10000"/>
                  <a:gd name="connsiteY1133" fmla="*/ 8579 h 10000"/>
                  <a:gd name="connsiteX1134" fmla="*/ 7864 w 10000"/>
                  <a:gd name="connsiteY1134" fmla="*/ 8561 h 10000"/>
                  <a:gd name="connsiteX1135" fmla="*/ 7834 w 10000"/>
                  <a:gd name="connsiteY1135" fmla="*/ 8525 h 10000"/>
                  <a:gd name="connsiteX1136" fmla="*/ 7801 w 10000"/>
                  <a:gd name="connsiteY1136" fmla="*/ 8498 h 10000"/>
                  <a:gd name="connsiteX1137" fmla="*/ 7776 w 10000"/>
                  <a:gd name="connsiteY1137" fmla="*/ 8484 h 10000"/>
                  <a:gd name="connsiteX1138" fmla="*/ 7765 w 10000"/>
                  <a:gd name="connsiteY1138" fmla="*/ 8502 h 10000"/>
                  <a:gd name="connsiteX1139" fmla="*/ 7754 w 10000"/>
                  <a:gd name="connsiteY1139" fmla="*/ 8530 h 10000"/>
                  <a:gd name="connsiteX1140" fmla="*/ 7737 w 10000"/>
                  <a:gd name="connsiteY1140" fmla="*/ 8575 h 10000"/>
                  <a:gd name="connsiteX1141" fmla="*/ 7724 w 10000"/>
                  <a:gd name="connsiteY1141" fmla="*/ 8588 h 10000"/>
                  <a:gd name="connsiteX1142" fmla="*/ 7699 w 10000"/>
                  <a:gd name="connsiteY1142" fmla="*/ 8602 h 10000"/>
                  <a:gd name="connsiteX1143" fmla="*/ 7666 w 10000"/>
                  <a:gd name="connsiteY1143" fmla="*/ 8633 h 10000"/>
                  <a:gd name="connsiteX1144" fmla="*/ 7666 w 10000"/>
                  <a:gd name="connsiteY1144" fmla="*/ 8647 h 10000"/>
                  <a:gd name="connsiteX1145" fmla="*/ 7668 w 10000"/>
                  <a:gd name="connsiteY1145" fmla="*/ 8674 h 10000"/>
                  <a:gd name="connsiteX1146" fmla="*/ 7679 w 10000"/>
                  <a:gd name="connsiteY1146" fmla="*/ 8746 h 10000"/>
                  <a:gd name="connsiteX1147" fmla="*/ 7679 w 10000"/>
                  <a:gd name="connsiteY1147" fmla="*/ 8791 h 10000"/>
                  <a:gd name="connsiteX1148" fmla="*/ 7679 w 10000"/>
                  <a:gd name="connsiteY1148" fmla="*/ 8832 h 10000"/>
                  <a:gd name="connsiteX1149" fmla="*/ 7688 w 10000"/>
                  <a:gd name="connsiteY1149" fmla="*/ 8868 h 10000"/>
                  <a:gd name="connsiteX1150" fmla="*/ 7602 w 10000"/>
                  <a:gd name="connsiteY1150" fmla="*/ 8890 h 10000"/>
                  <a:gd name="connsiteX1151" fmla="*/ 7602 w 10000"/>
                  <a:gd name="connsiteY1151" fmla="*/ 8908 h 10000"/>
                  <a:gd name="connsiteX1152" fmla="*/ 7602 w 10000"/>
                  <a:gd name="connsiteY1152" fmla="*/ 8963 h 10000"/>
                  <a:gd name="connsiteX1153" fmla="*/ 7591 w 10000"/>
                  <a:gd name="connsiteY1153" fmla="*/ 8963 h 10000"/>
                  <a:gd name="connsiteX1154" fmla="*/ 7577 w 10000"/>
                  <a:gd name="connsiteY1154" fmla="*/ 8949 h 10000"/>
                  <a:gd name="connsiteX1155" fmla="*/ 7552 w 10000"/>
                  <a:gd name="connsiteY1155" fmla="*/ 8922 h 10000"/>
                  <a:gd name="connsiteX1156" fmla="*/ 7539 w 10000"/>
                  <a:gd name="connsiteY1156" fmla="*/ 8895 h 10000"/>
                  <a:gd name="connsiteX1157" fmla="*/ 7514 w 10000"/>
                  <a:gd name="connsiteY1157" fmla="*/ 8859 h 10000"/>
                  <a:gd name="connsiteX1158" fmla="*/ 7489 w 10000"/>
                  <a:gd name="connsiteY1158" fmla="*/ 8841 h 10000"/>
                  <a:gd name="connsiteX1159" fmla="*/ 7467 w 10000"/>
                  <a:gd name="connsiteY1159" fmla="*/ 8832 h 10000"/>
                  <a:gd name="connsiteX1160" fmla="*/ 7459 w 10000"/>
                  <a:gd name="connsiteY1160" fmla="*/ 8827 h 10000"/>
                  <a:gd name="connsiteX1161" fmla="*/ 7442 w 10000"/>
                  <a:gd name="connsiteY1161" fmla="*/ 8827 h 10000"/>
                  <a:gd name="connsiteX1162" fmla="*/ 7425 w 10000"/>
                  <a:gd name="connsiteY1162" fmla="*/ 8827 h 10000"/>
                  <a:gd name="connsiteX1163" fmla="*/ 7406 w 10000"/>
                  <a:gd name="connsiteY1163" fmla="*/ 8827 h 10000"/>
                  <a:gd name="connsiteX1164" fmla="*/ 7379 w 10000"/>
                  <a:gd name="connsiteY1164" fmla="*/ 8827 h 10000"/>
                  <a:gd name="connsiteX1165" fmla="*/ 7359 w 10000"/>
                  <a:gd name="connsiteY1165" fmla="*/ 8827 h 10000"/>
                  <a:gd name="connsiteX1166" fmla="*/ 7334 w 10000"/>
                  <a:gd name="connsiteY1166" fmla="*/ 8827 h 10000"/>
                  <a:gd name="connsiteX1167" fmla="*/ 7318 w 10000"/>
                  <a:gd name="connsiteY1167" fmla="*/ 8827 h 10000"/>
                  <a:gd name="connsiteX1168" fmla="*/ 7290 w 10000"/>
                  <a:gd name="connsiteY1168" fmla="*/ 8827 h 10000"/>
                  <a:gd name="connsiteX1169" fmla="*/ 7265 w 10000"/>
                  <a:gd name="connsiteY1169" fmla="*/ 8832 h 10000"/>
                  <a:gd name="connsiteX1170" fmla="*/ 7254 w 10000"/>
                  <a:gd name="connsiteY1170" fmla="*/ 8832 h 10000"/>
                  <a:gd name="connsiteX1171" fmla="*/ 7249 w 10000"/>
                  <a:gd name="connsiteY1171" fmla="*/ 8845 h 10000"/>
                  <a:gd name="connsiteX1172" fmla="*/ 7246 w 10000"/>
                  <a:gd name="connsiteY1172" fmla="*/ 8859 h 10000"/>
                  <a:gd name="connsiteX1173" fmla="*/ 7241 w 10000"/>
                  <a:gd name="connsiteY1173" fmla="*/ 8881 h 10000"/>
                  <a:gd name="connsiteX1174" fmla="*/ 7238 w 10000"/>
                  <a:gd name="connsiteY1174" fmla="*/ 8917 h 10000"/>
                  <a:gd name="connsiteX1175" fmla="*/ 7238 w 10000"/>
                  <a:gd name="connsiteY1175" fmla="*/ 8935 h 10000"/>
                  <a:gd name="connsiteX1176" fmla="*/ 7224 w 10000"/>
                  <a:gd name="connsiteY1176" fmla="*/ 8935 h 10000"/>
                  <a:gd name="connsiteX1177" fmla="*/ 7205 w 10000"/>
                  <a:gd name="connsiteY1177" fmla="*/ 8935 h 10000"/>
                  <a:gd name="connsiteX1178" fmla="*/ 7183 w 10000"/>
                  <a:gd name="connsiteY1178" fmla="*/ 8931 h 10000"/>
                  <a:gd name="connsiteX1179" fmla="*/ 7169 w 10000"/>
                  <a:gd name="connsiteY1179" fmla="*/ 8931 h 10000"/>
                  <a:gd name="connsiteX1180" fmla="*/ 7150 w 10000"/>
                  <a:gd name="connsiteY1180" fmla="*/ 8931 h 10000"/>
                  <a:gd name="connsiteX1181" fmla="*/ 7136 w 10000"/>
                  <a:gd name="connsiteY1181" fmla="*/ 8917 h 10000"/>
                  <a:gd name="connsiteX1182" fmla="*/ 7136 w 10000"/>
                  <a:gd name="connsiteY1182" fmla="*/ 8895 h 10000"/>
                  <a:gd name="connsiteX1183" fmla="*/ 7141 w 10000"/>
                  <a:gd name="connsiteY1183" fmla="*/ 8890 h 10000"/>
                  <a:gd name="connsiteX1184" fmla="*/ 7166 w 10000"/>
                  <a:gd name="connsiteY1184" fmla="*/ 8854 h 10000"/>
                  <a:gd name="connsiteX1185" fmla="*/ 7177 w 10000"/>
                  <a:gd name="connsiteY1185" fmla="*/ 8832 h 10000"/>
                  <a:gd name="connsiteX1186" fmla="*/ 7185 w 10000"/>
                  <a:gd name="connsiteY1186" fmla="*/ 8814 h 10000"/>
                  <a:gd name="connsiteX1187" fmla="*/ 7199 w 10000"/>
                  <a:gd name="connsiteY1187" fmla="*/ 8787 h 10000"/>
                  <a:gd name="connsiteX1188" fmla="*/ 7205 w 10000"/>
                  <a:gd name="connsiteY1188" fmla="*/ 8773 h 10000"/>
                  <a:gd name="connsiteX1189" fmla="*/ 7213 w 10000"/>
                  <a:gd name="connsiteY1189" fmla="*/ 8701 h 10000"/>
                  <a:gd name="connsiteX1190" fmla="*/ 7216 w 10000"/>
                  <a:gd name="connsiteY1190" fmla="*/ 8683 h 10000"/>
                  <a:gd name="connsiteX1191" fmla="*/ 7221 w 10000"/>
                  <a:gd name="connsiteY1191" fmla="*/ 8656 h 10000"/>
                  <a:gd name="connsiteX1192" fmla="*/ 7221 w 10000"/>
                  <a:gd name="connsiteY1192" fmla="*/ 8633 h 10000"/>
                  <a:gd name="connsiteX1193" fmla="*/ 7221 w 10000"/>
                  <a:gd name="connsiteY1193" fmla="*/ 8615 h 10000"/>
                  <a:gd name="connsiteX1194" fmla="*/ 7221 w 10000"/>
                  <a:gd name="connsiteY1194" fmla="*/ 8593 h 10000"/>
                  <a:gd name="connsiteX1195" fmla="*/ 7221 w 10000"/>
                  <a:gd name="connsiteY1195" fmla="*/ 8566 h 10000"/>
                  <a:gd name="connsiteX1196" fmla="*/ 7224 w 10000"/>
                  <a:gd name="connsiteY1196" fmla="*/ 8561 h 10000"/>
                  <a:gd name="connsiteX1197" fmla="*/ 7238 w 10000"/>
                  <a:gd name="connsiteY1197" fmla="*/ 8543 h 10000"/>
                  <a:gd name="connsiteX1198" fmla="*/ 7241 w 10000"/>
                  <a:gd name="connsiteY1198" fmla="*/ 8530 h 10000"/>
                  <a:gd name="connsiteX1199" fmla="*/ 7249 w 10000"/>
                  <a:gd name="connsiteY1199" fmla="*/ 8512 h 10000"/>
                  <a:gd name="connsiteX1200" fmla="*/ 7249 w 10000"/>
                  <a:gd name="connsiteY1200" fmla="*/ 8502 h 10000"/>
                  <a:gd name="connsiteX1201" fmla="*/ 7249 w 10000"/>
                  <a:gd name="connsiteY1201" fmla="*/ 8475 h 10000"/>
                  <a:gd name="connsiteX1202" fmla="*/ 7246 w 10000"/>
                  <a:gd name="connsiteY1202" fmla="*/ 8457 h 10000"/>
                  <a:gd name="connsiteX1203" fmla="*/ 7241 w 10000"/>
                  <a:gd name="connsiteY1203" fmla="*/ 8444 h 10000"/>
                  <a:gd name="connsiteX1204" fmla="*/ 7232 w 10000"/>
                  <a:gd name="connsiteY1204" fmla="*/ 8435 h 10000"/>
                  <a:gd name="connsiteX1205" fmla="*/ 7224 w 10000"/>
                  <a:gd name="connsiteY1205" fmla="*/ 8430 h 10000"/>
                  <a:gd name="connsiteX1206" fmla="*/ 7208 w 10000"/>
                  <a:gd name="connsiteY1206" fmla="*/ 8408 h 10000"/>
                  <a:gd name="connsiteX1207" fmla="*/ 7199 w 10000"/>
                  <a:gd name="connsiteY1207" fmla="*/ 8403 h 10000"/>
                  <a:gd name="connsiteX1208" fmla="*/ 7205 w 10000"/>
                  <a:gd name="connsiteY1208" fmla="*/ 8372 h 10000"/>
                  <a:gd name="connsiteX1209" fmla="*/ 7208 w 10000"/>
                  <a:gd name="connsiteY1209" fmla="*/ 8354 h 10000"/>
                  <a:gd name="connsiteX1210" fmla="*/ 7213 w 10000"/>
                  <a:gd name="connsiteY1210" fmla="*/ 8345 h 10000"/>
                  <a:gd name="connsiteX1211" fmla="*/ 7224 w 10000"/>
                  <a:gd name="connsiteY1211" fmla="*/ 8331 h 10000"/>
                  <a:gd name="connsiteX1212" fmla="*/ 7238 w 10000"/>
                  <a:gd name="connsiteY1212" fmla="*/ 8313 h 10000"/>
                  <a:gd name="connsiteX1213" fmla="*/ 7241 w 10000"/>
                  <a:gd name="connsiteY1213" fmla="*/ 8304 h 10000"/>
                  <a:gd name="connsiteX1214" fmla="*/ 7254 w 10000"/>
                  <a:gd name="connsiteY1214" fmla="*/ 8286 h 10000"/>
                  <a:gd name="connsiteX1215" fmla="*/ 7265 w 10000"/>
                  <a:gd name="connsiteY1215" fmla="*/ 8272 h 10000"/>
                  <a:gd name="connsiteX1216" fmla="*/ 7271 w 10000"/>
                  <a:gd name="connsiteY1216" fmla="*/ 8263 h 10000"/>
                  <a:gd name="connsiteX1217" fmla="*/ 7279 w 10000"/>
                  <a:gd name="connsiteY1217" fmla="*/ 8245 h 10000"/>
                  <a:gd name="connsiteX1218" fmla="*/ 7274 w 10000"/>
                  <a:gd name="connsiteY1218" fmla="*/ 8223 h 10000"/>
                  <a:gd name="connsiteX1219" fmla="*/ 7265 w 10000"/>
                  <a:gd name="connsiteY1219" fmla="*/ 8200 h 10000"/>
                  <a:gd name="connsiteX1220" fmla="*/ 7263 w 10000"/>
                  <a:gd name="connsiteY1220" fmla="*/ 8187 h 10000"/>
                  <a:gd name="connsiteX1221" fmla="*/ 7257 w 10000"/>
                  <a:gd name="connsiteY1221" fmla="*/ 8187 h 10000"/>
                  <a:gd name="connsiteX1222" fmla="*/ 7254 w 10000"/>
                  <a:gd name="connsiteY1222" fmla="*/ 8196 h 10000"/>
                  <a:gd name="connsiteX1223" fmla="*/ 7246 w 10000"/>
                  <a:gd name="connsiteY1223" fmla="*/ 8209 h 10000"/>
                  <a:gd name="connsiteX1224" fmla="*/ 7241 w 10000"/>
                  <a:gd name="connsiteY1224" fmla="*/ 8209 h 10000"/>
                  <a:gd name="connsiteX1225" fmla="*/ 7238 w 10000"/>
                  <a:gd name="connsiteY1225" fmla="*/ 8214 h 10000"/>
                  <a:gd name="connsiteX1226" fmla="*/ 7221 w 10000"/>
                  <a:gd name="connsiteY1226" fmla="*/ 8173 h 10000"/>
                  <a:gd name="connsiteX1227" fmla="*/ 7185 w 10000"/>
                  <a:gd name="connsiteY1227" fmla="*/ 8106 h 10000"/>
                  <a:gd name="connsiteX1228" fmla="*/ 7174 w 10000"/>
                  <a:gd name="connsiteY1228" fmla="*/ 8078 h 10000"/>
                  <a:gd name="connsiteX1229" fmla="*/ 7169 w 10000"/>
                  <a:gd name="connsiteY1229" fmla="*/ 8056 h 10000"/>
                  <a:gd name="connsiteX1230" fmla="*/ 7166 w 10000"/>
                  <a:gd name="connsiteY1230" fmla="*/ 8042 h 10000"/>
                  <a:gd name="connsiteX1231" fmla="*/ 7161 w 10000"/>
                  <a:gd name="connsiteY1231" fmla="*/ 8051 h 10000"/>
                  <a:gd name="connsiteX1232" fmla="*/ 7158 w 10000"/>
                  <a:gd name="connsiteY1232" fmla="*/ 8051 h 10000"/>
                  <a:gd name="connsiteX1233" fmla="*/ 7141 w 10000"/>
                  <a:gd name="connsiteY1233" fmla="*/ 8056 h 10000"/>
                  <a:gd name="connsiteX1234" fmla="*/ 7116 w 10000"/>
                  <a:gd name="connsiteY1234" fmla="*/ 8051 h 10000"/>
                  <a:gd name="connsiteX1235" fmla="*/ 7094 w 10000"/>
                  <a:gd name="connsiteY1235" fmla="*/ 8051 h 10000"/>
                  <a:gd name="connsiteX1236" fmla="*/ 7081 w 10000"/>
                  <a:gd name="connsiteY1236" fmla="*/ 8011 h 10000"/>
                  <a:gd name="connsiteX1237" fmla="*/ 7081 w 10000"/>
                  <a:gd name="connsiteY1237" fmla="*/ 8002 h 10000"/>
                  <a:gd name="connsiteX1238" fmla="*/ 7078 w 10000"/>
                  <a:gd name="connsiteY1238" fmla="*/ 7984 h 10000"/>
                  <a:gd name="connsiteX1239" fmla="*/ 7072 w 10000"/>
                  <a:gd name="connsiteY1239" fmla="*/ 7970 h 10000"/>
                  <a:gd name="connsiteX1240" fmla="*/ 7045 w 10000"/>
                  <a:gd name="connsiteY1240" fmla="*/ 7948 h 10000"/>
                  <a:gd name="connsiteX1241" fmla="*/ 7020 w 10000"/>
                  <a:gd name="connsiteY1241" fmla="*/ 7957 h 10000"/>
                  <a:gd name="connsiteX1242" fmla="*/ 7001 w 10000"/>
                  <a:gd name="connsiteY1242" fmla="*/ 7970 h 10000"/>
                  <a:gd name="connsiteX1243" fmla="*/ 6981 w 10000"/>
                  <a:gd name="connsiteY1243" fmla="*/ 7984 h 10000"/>
                  <a:gd name="connsiteX1244" fmla="*/ 6976 w 10000"/>
                  <a:gd name="connsiteY1244" fmla="*/ 7984 h 10000"/>
                  <a:gd name="connsiteX1245" fmla="*/ 6973 w 10000"/>
                  <a:gd name="connsiteY1245" fmla="*/ 7984 h 10000"/>
                  <a:gd name="connsiteX1246" fmla="*/ 6959 w 10000"/>
                  <a:gd name="connsiteY1246" fmla="*/ 7984 h 10000"/>
                  <a:gd name="connsiteX1247" fmla="*/ 6948 w 10000"/>
                  <a:gd name="connsiteY1247" fmla="*/ 7961 h 10000"/>
                  <a:gd name="connsiteX1248" fmla="*/ 6934 w 10000"/>
                  <a:gd name="connsiteY1248" fmla="*/ 7943 h 10000"/>
                  <a:gd name="connsiteX1249" fmla="*/ 6932 w 10000"/>
                  <a:gd name="connsiteY1249" fmla="*/ 7943 h 10000"/>
                  <a:gd name="connsiteX1250" fmla="*/ 6918 w 10000"/>
                  <a:gd name="connsiteY1250" fmla="*/ 7961 h 10000"/>
                  <a:gd name="connsiteX1251" fmla="*/ 6904 w 10000"/>
                  <a:gd name="connsiteY1251" fmla="*/ 7975 h 10000"/>
                  <a:gd name="connsiteX1252" fmla="*/ 6896 w 10000"/>
                  <a:gd name="connsiteY1252" fmla="*/ 7997 h 10000"/>
                  <a:gd name="connsiteX1253" fmla="*/ 6887 w 10000"/>
                  <a:gd name="connsiteY1253" fmla="*/ 8002 h 10000"/>
                  <a:gd name="connsiteX1254" fmla="*/ 6879 w 10000"/>
                  <a:gd name="connsiteY1254" fmla="*/ 8011 h 10000"/>
                  <a:gd name="connsiteX1255" fmla="*/ 6868 w 10000"/>
                  <a:gd name="connsiteY1255" fmla="*/ 8015 h 10000"/>
                  <a:gd name="connsiteX1256" fmla="*/ 6852 w 10000"/>
                  <a:gd name="connsiteY1256" fmla="*/ 8024 h 10000"/>
                  <a:gd name="connsiteX1257" fmla="*/ 6813 w 10000"/>
                  <a:gd name="connsiteY1257" fmla="*/ 8042 h 10000"/>
                  <a:gd name="connsiteX1258" fmla="*/ 6780 w 10000"/>
                  <a:gd name="connsiteY1258" fmla="*/ 8065 h 10000"/>
                  <a:gd name="connsiteX1259" fmla="*/ 6763 w 10000"/>
                  <a:gd name="connsiteY1259" fmla="*/ 8078 h 10000"/>
                  <a:gd name="connsiteX1260" fmla="*/ 6755 w 10000"/>
                  <a:gd name="connsiteY1260" fmla="*/ 8088 h 10000"/>
                  <a:gd name="connsiteX1261" fmla="*/ 6716 w 10000"/>
                  <a:gd name="connsiteY1261" fmla="*/ 8119 h 10000"/>
                  <a:gd name="connsiteX1262" fmla="*/ 6711 w 10000"/>
                  <a:gd name="connsiteY1262" fmla="*/ 8128 h 10000"/>
                  <a:gd name="connsiteX1263" fmla="*/ 6711 w 10000"/>
                  <a:gd name="connsiteY1263" fmla="*/ 8169 h 10000"/>
                  <a:gd name="connsiteX1264" fmla="*/ 6711 w 10000"/>
                  <a:gd name="connsiteY1264" fmla="*/ 8173 h 10000"/>
                  <a:gd name="connsiteX1265" fmla="*/ 6716 w 10000"/>
                  <a:gd name="connsiteY1265" fmla="*/ 8200 h 10000"/>
                  <a:gd name="connsiteX1266" fmla="*/ 6708 w 10000"/>
                  <a:gd name="connsiteY1266" fmla="*/ 8223 h 10000"/>
                  <a:gd name="connsiteX1267" fmla="*/ 6708 w 10000"/>
                  <a:gd name="connsiteY1267" fmla="*/ 8236 h 10000"/>
                  <a:gd name="connsiteX1268" fmla="*/ 6708 w 10000"/>
                  <a:gd name="connsiteY1268" fmla="*/ 8272 h 10000"/>
                  <a:gd name="connsiteX1269" fmla="*/ 6711 w 10000"/>
                  <a:gd name="connsiteY1269" fmla="*/ 8290 h 10000"/>
                  <a:gd name="connsiteX1270" fmla="*/ 6716 w 10000"/>
                  <a:gd name="connsiteY1270" fmla="*/ 8304 h 10000"/>
                  <a:gd name="connsiteX1271" fmla="*/ 6711 w 10000"/>
                  <a:gd name="connsiteY1271" fmla="*/ 8313 h 10000"/>
                  <a:gd name="connsiteX1272" fmla="*/ 6683 w 10000"/>
                  <a:gd name="connsiteY1272" fmla="*/ 8318 h 10000"/>
                  <a:gd name="connsiteX1273" fmla="*/ 6661 w 10000"/>
                  <a:gd name="connsiteY1273" fmla="*/ 8327 h 10000"/>
                  <a:gd name="connsiteX1274" fmla="*/ 6631 w 10000"/>
                  <a:gd name="connsiteY1274" fmla="*/ 8327 h 10000"/>
                  <a:gd name="connsiteX1275" fmla="*/ 6611 w 10000"/>
                  <a:gd name="connsiteY1275" fmla="*/ 8327 h 10000"/>
                  <a:gd name="connsiteX1276" fmla="*/ 6598 w 10000"/>
                  <a:gd name="connsiteY1276" fmla="*/ 8327 h 10000"/>
                  <a:gd name="connsiteX1277" fmla="*/ 6595 w 10000"/>
                  <a:gd name="connsiteY1277" fmla="*/ 8340 h 10000"/>
                  <a:gd name="connsiteX1278" fmla="*/ 6587 w 10000"/>
                  <a:gd name="connsiteY1278" fmla="*/ 8358 h 10000"/>
                  <a:gd name="connsiteX1279" fmla="*/ 6578 w 10000"/>
                  <a:gd name="connsiteY1279" fmla="*/ 8408 h 10000"/>
                  <a:gd name="connsiteX1280" fmla="*/ 6578 w 10000"/>
                  <a:gd name="connsiteY1280" fmla="*/ 8421 h 10000"/>
                  <a:gd name="connsiteX1281" fmla="*/ 6578 w 10000"/>
                  <a:gd name="connsiteY1281" fmla="*/ 8430 h 10000"/>
                  <a:gd name="connsiteX1282" fmla="*/ 6573 w 10000"/>
                  <a:gd name="connsiteY1282" fmla="*/ 8435 h 10000"/>
                  <a:gd name="connsiteX1283" fmla="*/ 6556 w 10000"/>
                  <a:gd name="connsiteY1283" fmla="*/ 8435 h 10000"/>
                  <a:gd name="connsiteX1284" fmla="*/ 6545 w 10000"/>
                  <a:gd name="connsiteY1284" fmla="*/ 8435 h 10000"/>
                  <a:gd name="connsiteX1285" fmla="*/ 6523 w 10000"/>
                  <a:gd name="connsiteY1285" fmla="*/ 8435 h 10000"/>
                  <a:gd name="connsiteX1286" fmla="*/ 6493 w 10000"/>
                  <a:gd name="connsiteY1286" fmla="*/ 8430 h 10000"/>
                  <a:gd name="connsiteX1287" fmla="*/ 6490 w 10000"/>
                  <a:gd name="connsiteY1287" fmla="*/ 8430 h 10000"/>
                  <a:gd name="connsiteX1288" fmla="*/ 6485 w 10000"/>
                  <a:gd name="connsiteY1288" fmla="*/ 8444 h 10000"/>
                  <a:gd name="connsiteX1289" fmla="*/ 6465 w 10000"/>
                  <a:gd name="connsiteY1289" fmla="*/ 8475 h 10000"/>
                  <a:gd name="connsiteX1290" fmla="*/ 6451 w 10000"/>
                  <a:gd name="connsiteY1290" fmla="*/ 8498 h 10000"/>
                  <a:gd name="connsiteX1291" fmla="*/ 6435 w 10000"/>
                  <a:gd name="connsiteY1291" fmla="*/ 8525 h 10000"/>
                  <a:gd name="connsiteX1292" fmla="*/ 6421 w 10000"/>
                  <a:gd name="connsiteY1292" fmla="*/ 8539 h 10000"/>
                  <a:gd name="connsiteX1293" fmla="*/ 6410 w 10000"/>
                  <a:gd name="connsiteY1293" fmla="*/ 8561 h 10000"/>
                  <a:gd name="connsiteX1294" fmla="*/ 6402 w 10000"/>
                  <a:gd name="connsiteY1294" fmla="*/ 8575 h 10000"/>
                  <a:gd name="connsiteX1295" fmla="*/ 6402 w 10000"/>
                  <a:gd name="connsiteY1295" fmla="*/ 8593 h 10000"/>
                  <a:gd name="connsiteX1296" fmla="*/ 6402 w 10000"/>
                  <a:gd name="connsiteY1296" fmla="*/ 8620 h 10000"/>
                  <a:gd name="connsiteX1297" fmla="*/ 6405 w 10000"/>
                  <a:gd name="connsiteY1297" fmla="*/ 8660 h 10000"/>
                  <a:gd name="connsiteX1298" fmla="*/ 6405 w 10000"/>
                  <a:gd name="connsiteY1298" fmla="*/ 8674 h 10000"/>
                  <a:gd name="connsiteX1299" fmla="*/ 6405 w 10000"/>
                  <a:gd name="connsiteY1299" fmla="*/ 8683 h 10000"/>
                  <a:gd name="connsiteX1300" fmla="*/ 6405 w 10000"/>
                  <a:gd name="connsiteY1300" fmla="*/ 8687 h 10000"/>
                  <a:gd name="connsiteX1301" fmla="*/ 6405 w 10000"/>
                  <a:gd name="connsiteY1301" fmla="*/ 8696 h 10000"/>
                  <a:gd name="connsiteX1302" fmla="*/ 6388 w 10000"/>
                  <a:gd name="connsiteY1302" fmla="*/ 8733 h 10000"/>
                  <a:gd name="connsiteX1303" fmla="*/ 6369 w 10000"/>
                  <a:gd name="connsiteY1303" fmla="*/ 8746 h 10000"/>
                  <a:gd name="connsiteX1304" fmla="*/ 6333 w 10000"/>
                  <a:gd name="connsiteY1304" fmla="*/ 8773 h 10000"/>
                  <a:gd name="connsiteX1305" fmla="*/ 6313 w 10000"/>
                  <a:gd name="connsiteY1305" fmla="*/ 8787 h 10000"/>
                  <a:gd name="connsiteX1306" fmla="*/ 6291 w 10000"/>
                  <a:gd name="connsiteY1306" fmla="*/ 8805 h 10000"/>
                  <a:gd name="connsiteX1307" fmla="*/ 6280 w 10000"/>
                  <a:gd name="connsiteY1307" fmla="*/ 8814 h 10000"/>
                  <a:gd name="connsiteX1308" fmla="*/ 6250 w 10000"/>
                  <a:gd name="connsiteY1308" fmla="*/ 8805 h 10000"/>
                  <a:gd name="connsiteX1309" fmla="*/ 6233 w 10000"/>
                  <a:gd name="connsiteY1309" fmla="*/ 8805 h 10000"/>
                  <a:gd name="connsiteX1310" fmla="*/ 6220 w 10000"/>
                  <a:gd name="connsiteY1310" fmla="*/ 8805 h 10000"/>
                  <a:gd name="connsiteX1311" fmla="*/ 6200 w 10000"/>
                  <a:gd name="connsiteY1311" fmla="*/ 8805 h 10000"/>
                  <a:gd name="connsiteX1312" fmla="*/ 6184 w 10000"/>
                  <a:gd name="connsiteY1312" fmla="*/ 8805 h 10000"/>
                  <a:gd name="connsiteX1313" fmla="*/ 6716 w 10000"/>
                  <a:gd name="connsiteY1313" fmla="*/ 6653 h 10000"/>
                  <a:gd name="connsiteX1314" fmla="*/ 6747 w 10000"/>
                  <a:gd name="connsiteY1314" fmla="*/ 6856 h 10000"/>
                  <a:gd name="connsiteX1315" fmla="*/ 6747 w 10000"/>
                  <a:gd name="connsiteY1315" fmla="*/ 6910 h 10000"/>
                  <a:gd name="connsiteX1316" fmla="*/ 6675 w 10000"/>
                  <a:gd name="connsiteY1316" fmla="*/ 7158 h 10000"/>
                  <a:gd name="connsiteX1317" fmla="*/ 6703 w 10000"/>
                  <a:gd name="connsiteY1317" fmla="*/ 7212 h 10000"/>
                  <a:gd name="connsiteX1318" fmla="*/ 6749 w 10000"/>
                  <a:gd name="connsiteY1318" fmla="*/ 7050 h 10000"/>
                  <a:gd name="connsiteX1319" fmla="*/ 6871 w 10000"/>
                  <a:gd name="connsiteY1319" fmla="*/ 6748 h 10000"/>
                  <a:gd name="connsiteX1320" fmla="*/ 6912 w 10000"/>
                  <a:gd name="connsiteY1320" fmla="*/ 6581 h 10000"/>
                  <a:gd name="connsiteX1321" fmla="*/ 6912 w 10000"/>
                  <a:gd name="connsiteY1321" fmla="*/ 6567 h 10000"/>
                  <a:gd name="connsiteX1322" fmla="*/ 6827 w 10000"/>
                  <a:gd name="connsiteY1322" fmla="*/ 6631 h 10000"/>
                  <a:gd name="connsiteX1323" fmla="*/ 6184 w 10000"/>
                  <a:gd name="connsiteY1323" fmla="*/ 8805 h 10000"/>
                  <a:gd name="connsiteX0" fmla="*/ 6184 w 10000"/>
                  <a:gd name="connsiteY0" fmla="*/ 8805 h 10000"/>
                  <a:gd name="connsiteX1" fmla="*/ 6175 w 10000"/>
                  <a:gd name="connsiteY1" fmla="*/ 8800 h 10000"/>
                  <a:gd name="connsiteX2" fmla="*/ 6167 w 10000"/>
                  <a:gd name="connsiteY2" fmla="*/ 8832 h 10000"/>
                  <a:gd name="connsiteX3" fmla="*/ 6167 w 10000"/>
                  <a:gd name="connsiteY3" fmla="*/ 8845 h 10000"/>
                  <a:gd name="connsiteX4" fmla="*/ 6140 w 10000"/>
                  <a:gd name="connsiteY4" fmla="*/ 8877 h 10000"/>
                  <a:gd name="connsiteX5" fmla="*/ 6098 w 10000"/>
                  <a:gd name="connsiteY5" fmla="*/ 8904 h 10000"/>
                  <a:gd name="connsiteX6" fmla="*/ 6090 w 10000"/>
                  <a:gd name="connsiteY6" fmla="*/ 8904 h 10000"/>
                  <a:gd name="connsiteX7" fmla="*/ 6082 w 10000"/>
                  <a:gd name="connsiteY7" fmla="*/ 8904 h 10000"/>
                  <a:gd name="connsiteX8" fmla="*/ 6082 w 10000"/>
                  <a:gd name="connsiteY8" fmla="*/ 8958 h 10000"/>
                  <a:gd name="connsiteX9" fmla="*/ 6082 w 10000"/>
                  <a:gd name="connsiteY9" fmla="*/ 8963 h 10000"/>
                  <a:gd name="connsiteX10" fmla="*/ 6079 w 10000"/>
                  <a:gd name="connsiteY10" fmla="*/ 9012 h 10000"/>
                  <a:gd name="connsiteX11" fmla="*/ 6073 w 10000"/>
                  <a:gd name="connsiteY11" fmla="*/ 9066 h 10000"/>
                  <a:gd name="connsiteX12" fmla="*/ 6073 w 10000"/>
                  <a:gd name="connsiteY12" fmla="*/ 9120 h 10000"/>
                  <a:gd name="connsiteX13" fmla="*/ 6073 w 10000"/>
                  <a:gd name="connsiteY13" fmla="*/ 9147 h 10000"/>
                  <a:gd name="connsiteX14" fmla="*/ 6073 w 10000"/>
                  <a:gd name="connsiteY14" fmla="*/ 9197 h 10000"/>
                  <a:gd name="connsiteX15" fmla="*/ 6068 w 10000"/>
                  <a:gd name="connsiteY15" fmla="*/ 9233 h 10000"/>
                  <a:gd name="connsiteX16" fmla="*/ 6065 w 10000"/>
                  <a:gd name="connsiteY16" fmla="*/ 9301 h 10000"/>
                  <a:gd name="connsiteX17" fmla="*/ 6065 w 10000"/>
                  <a:gd name="connsiteY17" fmla="*/ 9350 h 10000"/>
                  <a:gd name="connsiteX18" fmla="*/ 6060 w 10000"/>
                  <a:gd name="connsiteY18" fmla="*/ 9382 h 10000"/>
                  <a:gd name="connsiteX19" fmla="*/ 6060 w 10000"/>
                  <a:gd name="connsiteY19" fmla="*/ 9409 h 10000"/>
                  <a:gd name="connsiteX20" fmla="*/ 6051 w 10000"/>
                  <a:gd name="connsiteY20" fmla="*/ 9423 h 10000"/>
                  <a:gd name="connsiteX21" fmla="*/ 6049 w 10000"/>
                  <a:gd name="connsiteY21" fmla="*/ 9436 h 10000"/>
                  <a:gd name="connsiteX22" fmla="*/ 6035 w 10000"/>
                  <a:gd name="connsiteY22" fmla="*/ 9450 h 10000"/>
                  <a:gd name="connsiteX23" fmla="*/ 6026 w 10000"/>
                  <a:gd name="connsiteY23" fmla="*/ 9459 h 10000"/>
                  <a:gd name="connsiteX24" fmla="*/ 6018 w 10000"/>
                  <a:gd name="connsiteY24" fmla="*/ 9445 h 10000"/>
                  <a:gd name="connsiteX25" fmla="*/ 6007 w 10000"/>
                  <a:gd name="connsiteY25" fmla="*/ 9409 h 10000"/>
                  <a:gd name="connsiteX26" fmla="*/ 5985 w 10000"/>
                  <a:gd name="connsiteY26" fmla="*/ 9369 h 10000"/>
                  <a:gd name="connsiteX27" fmla="*/ 5969 w 10000"/>
                  <a:gd name="connsiteY27" fmla="*/ 9332 h 10000"/>
                  <a:gd name="connsiteX28" fmla="*/ 5955 w 10000"/>
                  <a:gd name="connsiteY28" fmla="*/ 9314 h 10000"/>
                  <a:gd name="connsiteX29" fmla="*/ 5952 w 10000"/>
                  <a:gd name="connsiteY29" fmla="*/ 9305 h 10000"/>
                  <a:gd name="connsiteX30" fmla="*/ 5935 w 10000"/>
                  <a:gd name="connsiteY30" fmla="*/ 9305 h 10000"/>
                  <a:gd name="connsiteX31" fmla="*/ 5922 w 10000"/>
                  <a:gd name="connsiteY31" fmla="*/ 9319 h 10000"/>
                  <a:gd name="connsiteX32" fmla="*/ 5913 w 10000"/>
                  <a:gd name="connsiteY32" fmla="*/ 9328 h 10000"/>
                  <a:gd name="connsiteX33" fmla="*/ 5905 w 10000"/>
                  <a:gd name="connsiteY33" fmla="*/ 9332 h 10000"/>
                  <a:gd name="connsiteX34" fmla="*/ 5897 w 10000"/>
                  <a:gd name="connsiteY34" fmla="*/ 9350 h 10000"/>
                  <a:gd name="connsiteX35" fmla="*/ 5875 w 10000"/>
                  <a:gd name="connsiteY35" fmla="*/ 9364 h 10000"/>
                  <a:gd name="connsiteX36" fmla="*/ 5850 w 10000"/>
                  <a:gd name="connsiteY36" fmla="*/ 9391 h 10000"/>
                  <a:gd name="connsiteX37" fmla="*/ 5833 w 10000"/>
                  <a:gd name="connsiteY37" fmla="*/ 9405 h 10000"/>
                  <a:gd name="connsiteX38" fmla="*/ 5822 w 10000"/>
                  <a:gd name="connsiteY38" fmla="*/ 9409 h 10000"/>
                  <a:gd name="connsiteX39" fmla="*/ 5800 w 10000"/>
                  <a:gd name="connsiteY39" fmla="*/ 9423 h 10000"/>
                  <a:gd name="connsiteX40" fmla="*/ 5784 w 10000"/>
                  <a:gd name="connsiteY40" fmla="*/ 9436 h 10000"/>
                  <a:gd name="connsiteX41" fmla="*/ 5767 w 10000"/>
                  <a:gd name="connsiteY41" fmla="*/ 9450 h 10000"/>
                  <a:gd name="connsiteX42" fmla="*/ 5751 w 10000"/>
                  <a:gd name="connsiteY42" fmla="*/ 9463 h 10000"/>
                  <a:gd name="connsiteX43" fmla="*/ 5745 w 10000"/>
                  <a:gd name="connsiteY43" fmla="*/ 9472 h 10000"/>
                  <a:gd name="connsiteX44" fmla="*/ 5751 w 10000"/>
                  <a:gd name="connsiteY44" fmla="*/ 9477 h 10000"/>
                  <a:gd name="connsiteX45" fmla="*/ 5762 w 10000"/>
                  <a:gd name="connsiteY45" fmla="*/ 9504 h 10000"/>
                  <a:gd name="connsiteX46" fmla="*/ 5767 w 10000"/>
                  <a:gd name="connsiteY46" fmla="*/ 9526 h 10000"/>
                  <a:gd name="connsiteX47" fmla="*/ 5784 w 10000"/>
                  <a:gd name="connsiteY47" fmla="*/ 9576 h 10000"/>
                  <a:gd name="connsiteX48" fmla="*/ 5797 w 10000"/>
                  <a:gd name="connsiteY48" fmla="*/ 9603 h 10000"/>
                  <a:gd name="connsiteX49" fmla="*/ 5808 w 10000"/>
                  <a:gd name="connsiteY49" fmla="*/ 9644 h 10000"/>
                  <a:gd name="connsiteX50" fmla="*/ 5822 w 10000"/>
                  <a:gd name="connsiteY50" fmla="*/ 9671 h 10000"/>
                  <a:gd name="connsiteX51" fmla="*/ 5825 w 10000"/>
                  <a:gd name="connsiteY51" fmla="*/ 9684 h 10000"/>
                  <a:gd name="connsiteX52" fmla="*/ 5831 w 10000"/>
                  <a:gd name="connsiteY52" fmla="*/ 9684 h 10000"/>
                  <a:gd name="connsiteX53" fmla="*/ 5825 w 10000"/>
                  <a:gd name="connsiteY53" fmla="*/ 9698 h 10000"/>
                  <a:gd name="connsiteX54" fmla="*/ 5806 w 10000"/>
                  <a:gd name="connsiteY54" fmla="*/ 9725 h 10000"/>
                  <a:gd name="connsiteX55" fmla="*/ 5792 w 10000"/>
                  <a:gd name="connsiteY55" fmla="*/ 9738 h 10000"/>
                  <a:gd name="connsiteX56" fmla="*/ 5737 w 10000"/>
                  <a:gd name="connsiteY56" fmla="*/ 9793 h 10000"/>
                  <a:gd name="connsiteX57" fmla="*/ 5728 w 10000"/>
                  <a:gd name="connsiteY57" fmla="*/ 9806 h 10000"/>
                  <a:gd name="connsiteX58" fmla="*/ 5712 w 10000"/>
                  <a:gd name="connsiteY58" fmla="*/ 9815 h 10000"/>
                  <a:gd name="connsiteX59" fmla="*/ 5690 w 10000"/>
                  <a:gd name="connsiteY59" fmla="*/ 9838 h 10000"/>
                  <a:gd name="connsiteX60" fmla="*/ 5679 w 10000"/>
                  <a:gd name="connsiteY60" fmla="*/ 9842 h 10000"/>
                  <a:gd name="connsiteX61" fmla="*/ 5665 w 10000"/>
                  <a:gd name="connsiteY61" fmla="*/ 9842 h 10000"/>
                  <a:gd name="connsiteX62" fmla="*/ 5648 w 10000"/>
                  <a:gd name="connsiteY62" fmla="*/ 9851 h 10000"/>
                  <a:gd name="connsiteX63" fmla="*/ 5621 w 10000"/>
                  <a:gd name="connsiteY63" fmla="*/ 9892 h 10000"/>
                  <a:gd name="connsiteX64" fmla="*/ 5544 w 10000"/>
                  <a:gd name="connsiteY64" fmla="*/ 9946 h 10000"/>
                  <a:gd name="connsiteX65" fmla="*/ 5406 w 10000"/>
                  <a:gd name="connsiteY65" fmla="*/ 10000 h 10000"/>
                  <a:gd name="connsiteX66" fmla="*/ 5350 w 10000"/>
                  <a:gd name="connsiteY66" fmla="*/ 9986 h 10000"/>
                  <a:gd name="connsiteX67" fmla="*/ 5342 w 10000"/>
                  <a:gd name="connsiteY67" fmla="*/ 9950 h 10000"/>
                  <a:gd name="connsiteX68" fmla="*/ 5342 w 10000"/>
                  <a:gd name="connsiteY68" fmla="*/ 9932 h 10000"/>
                  <a:gd name="connsiteX69" fmla="*/ 5342 w 10000"/>
                  <a:gd name="connsiteY69" fmla="*/ 9923 h 10000"/>
                  <a:gd name="connsiteX70" fmla="*/ 5342 w 10000"/>
                  <a:gd name="connsiteY70" fmla="*/ 9919 h 10000"/>
                  <a:gd name="connsiteX71" fmla="*/ 5348 w 10000"/>
                  <a:gd name="connsiteY71" fmla="*/ 9919 h 10000"/>
                  <a:gd name="connsiteX72" fmla="*/ 5348 w 10000"/>
                  <a:gd name="connsiteY72" fmla="*/ 9910 h 10000"/>
                  <a:gd name="connsiteX73" fmla="*/ 5350 w 10000"/>
                  <a:gd name="connsiteY73" fmla="*/ 9910 h 10000"/>
                  <a:gd name="connsiteX74" fmla="*/ 5350 w 10000"/>
                  <a:gd name="connsiteY74" fmla="*/ 9905 h 10000"/>
                  <a:gd name="connsiteX75" fmla="*/ 5356 w 10000"/>
                  <a:gd name="connsiteY75" fmla="*/ 9905 h 10000"/>
                  <a:gd name="connsiteX76" fmla="*/ 5356 w 10000"/>
                  <a:gd name="connsiteY76" fmla="*/ 9896 h 10000"/>
                  <a:gd name="connsiteX77" fmla="*/ 5359 w 10000"/>
                  <a:gd name="connsiteY77" fmla="*/ 9896 h 10000"/>
                  <a:gd name="connsiteX78" fmla="*/ 5359 w 10000"/>
                  <a:gd name="connsiteY78" fmla="*/ 9892 h 10000"/>
                  <a:gd name="connsiteX79" fmla="*/ 5364 w 10000"/>
                  <a:gd name="connsiteY79" fmla="*/ 9892 h 10000"/>
                  <a:gd name="connsiteX80" fmla="*/ 5364 w 10000"/>
                  <a:gd name="connsiteY80" fmla="*/ 9883 h 10000"/>
                  <a:gd name="connsiteX81" fmla="*/ 5359 w 10000"/>
                  <a:gd name="connsiteY81" fmla="*/ 9883 h 10000"/>
                  <a:gd name="connsiteX82" fmla="*/ 5359 w 10000"/>
                  <a:gd name="connsiteY82" fmla="*/ 9878 h 10000"/>
                  <a:gd name="connsiteX83" fmla="*/ 5359 w 10000"/>
                  <a:gd name="connsiteY83" fmla="*/ 9869 h 10000"/>
                  <a:gd name="connsiteX84" fmla="*/ 5356 w 10000"/>
                  <a:gd name="connsiteY84" fmla="*/ 9869 h 10000"/>
                  <a:gd name="connsiteX85" fmla="*/ 5356 w 10000"/>
                  <a:gd name="connsiteY85" fmla="*/ 9865 h 10000"/>
                  <a:gd name="connsiteX86" fmla="*/ 5350 w 10000"/>
                  <a:gd name="connsiteY86" fmla="*/ 9865 h 10000"/>
                  <a:gd name="connsiteX87" fmla="*/ 5350 w 10000"/>
                  <a:gd name="connsiteY87" fmla="*/ 9856 h 10000"/>
                  <a:gd name="connsiteX88" fmla="*/ 5348 w 10000"/>
                  <a:gd name="connsiteY88" fmla="*/ 9856 h 10000"/>
                  <a:gd name="connsiteX89" fmla="*/ 5348 w 10000"/>
                  <a:gd name="connsiteY89" fmla="*/ 9851 h 10000"/>
                  <a:gd name="connsiteX90" fmla="*/ 5348 w 10000"/>
                  <a:gd name="connsiteY90" fmla="*/ 9842 h 10000"/>
                  <a:gd name="connsiteX91" fmla="*/ 5348 w 10000"/>
                  <a:gd name="connsiteY91" fmla="*/ 9838 h 10000"/>
                  <a:gd name="connsiteX92" fmla="*/ 5348 w 10000"/>
                  <a:gd name="connsiteY92" fmla="*/ 9829 h 10000"/>
                  <a:gd name="connsiteX93" fmla="*/ 5348 w 10000"/>
                  <a:gd name="connsiteY93" fmla="*/ 9820 h 10000"/>
                  <a:gd name="connsiteX94" fmla="*/ 5348 w 10000"/>
                  <a:gd name="connsiteY94" fmla="*/ 9815 h 10000"/>
                  <a:gd name="connsiteX95" fmla="*/ 5348 w 10000"/>
                  <a:gd name="connsiteY95" fmla="*/ 9806 h 10000"/>
                  <a:gd name="connsiteX96" fmla="*/ 5350 w 10000"/>
                  <a:gd name="connsiteY96" fmla="*/ 9806 h 10000"/>
                  <a:gd name="connsiteX97" fmla="*/ 5350 w 10000"/>
                  <a:gd name="connsiteY97" fmla="*/ 9802 h 10000"/>
                  <a:gd name="connsiteX98" fmla="*/ 5350 w 10000"/>
                  <a:gd name="connsiteY98" fmla="*/ 9793 h 10000"/>
                  <a:gd name="connsiteX99" fmla="*/ 5356 w 10000"/>
                  <a:gd name="connsiteY99" fmla="*/ 9788 h 10000"/>
                  <a:gd name="connsiteX100" fmla="*/ 5356 w 10000"/>
                  <a:gd name="connsiteY100" fmla="*/ 9779 h 10000"/>
                  <a:gd name="connsiteX101" fmla="*/ 5359 w 10000"/>
                  <a:gd name="connsiteY101" fmla="*/ 9779 h 10000"/>
                  <a:gd name="connsiteX102" fmla="*/ 5359 w 10000"/>
                  <a:gd name="connsiteY102" fmla="*/ 9774 h 10000"/>
                  <a:gd name="connsiteX103" fmla="*/ 5364 w 10000"/>
                  <a:gd name="connsiteY103" fmla="*/ 9765 h 10000"/>
                  <a:gd name="connsiteX104" fmla="*/ 5397 w 10000"/>
                  <a:gd name="connsiteY104" fmla="*/ 9698 h 10000"/>
                  <a:gd name="connsiteX105" fmla="*/ 5397 w 10000"/>
                  <a:gd name="connsiteY105" fmla="*/ 9662 h 10000"/>
                  <a:gd name="connsiteX106" fmla="*/ 5381 w 10000"/>
                  <a:gd name="connsiteY106" fmla="*/ 9648 h 10000"/>
                  <a:gd name="connsiteX107" fmla="*/ 5381 w 10000"/>
                  <a:gd name="connsiteY107" fmla="*/ 9608 h 10000"/>
                  <a:gd name="connsiteX108" fmla="*/ 5400 w 10000"/>
                  <a:gd name="connsiteY108" fmla="*/ 9590 h 10000"/>
                  <a:gd name="connsiteX109" fmla="*/ 5392 w 10000"/>
                  <a:gd name="connsiteY109" fmla="*/ 9553 h 10000"/>
                  <a:gd name="connsiteX110" fmla="*/ 5375 w 10000"/>
                  <a:gd name="connsiteY110" fmla="*/ 9526 h 10000"/>
                  <a:gd name="connsiteX111" fmla="*/ 5350 w 10000"/>
                  <a:gd name="connsiteY111" fmla="*/ 9504 h 10000"/>
                  <a:gd name="connsiteX112" fmla="*/ 5323 w 10000"/>
                  <a:gd name="connsiteY112" fmla="*/ 9562 h 10000"/>
                  <a:gd name="connsiteX113" fmla="*/ 5309 w 10000"/>
                  <a:gd name="connsiteY113" fmla="*/ 9535 h 10000"/>
                  <a:gd name="connsiteX114" fmla="*/ 5312 w 10000"/>
                  <a:gd name="connsiteY114" fmla="*/ 9436 h 10000"/>
                  <a:gd name="connsiteX115" fmla="*/ 5276 w 10000"/>
                  <a:gd name="connsiteY115" fmla="*/ 9409 h 10000"/>
                  <a:gd name="connsiteX116" fmla="*/ 5270 w 10000"/>
                  <a:gd name="connsiteY116" fmla="*/ 9418 h 10000"/>
                  <a:gd name="connsiteX117" fmla="*/ 5259 w 10000"/>
                  <a:gd name="connsiteY117" fmla="*/ 9423 h 10000"/>
                  <a:gd name="connsiteX118" fmla="*/ 5243 w 10000"/>
                  <a:gd name="connsiteY118" fmla="*/ 9445 h 10000"/>
                  <a:gd name="connsiteX119" fmla="*/ 5229 w 10000"/>
                  <a:gd name="connsiteY119" fmla="*/ 9450 h 10000"/>
                  <a:gd name="connsiteX120" fmla="*/ 5221 w 10000"/>
                  <a:gd name="connsiteY120" fmla="*/ 9459 h 10000"/>
                  <a:gd name="connsiteX121" fmla="*/ 5199 w 10000"/>
                  <a:gd name="connsiteY121" fmla="*/ 9463 h 10000"/>
                  <a:gd name="connsiteX122" fmla="*/ 5179 w 10000"/>
                  <a:gd name="connsiteY122" fmla="*/ 9463 h 10000"/>
                  <a:gd name="connsiteX123" fmla="*/ 5166 w 10000"/>
                  <a:gd name="connsiteY123" fmla="*/ 9450 h 10000"/>
                  <a:gd name="connsiteX124" fmla="*/ 5155 w 10000"/>
                  <a:gd name="connsiteY124" fmla="*/ 9432 h 10000"/>
                  <a:gd name="connsiteX125" fmla="*/ 5149 w 10000"/>
                  <a:gd name="connsiteY125" fmla="*/ 9432 h 10000"/>
                  <a:gd name="connsiteX126" fmla="*/ 5146 w 10000"/>
                  <a:gd name="connsiteY126" fmla="*/ 9432 h 10000"/>
                  <a:gd name="connsiteX127" fmla="*/ 5146 w 10000"/>
                  <a:gd name="connsiteY127" fmla="*/ 9436 h 10000"/>
                  <a:gd name="connsiteX128" fmla="*/ 5132 w 10000"/>
                  <a:gd name="connsiteY128" fmla="*/ 9445 h 10000"/>
                  <a:gd name="connsiteX129" fmla="*/ 5124 w 10000"/>
                  <a:gd name="connsiteY129" fmla="*/ 9463 h 10000"/>
                  <a:gd name="connsiteX130" fmla="*/ 5119 w 10000"/>
                  <a:gd name="connsiteY130" fmla="*/ 9472 h 10000"/>
                  <a:gd name="connsiteX131" fmla="*/ 5094 w 10000"/>
                  <a:gd name="connsiteY131" fmla="*/ 9486 h 10000"/>
                  <a:gd name="connsiteX132" fmla="*/ 5075 w 10000"/>
                  <a:gd name="connsiteY132" fmla="*/ 9490 h 10000"/>
                  <a:gd name="connsiteX133" fmla="*/ 5058 w 10000"/>
                  <a:gd name="connsiteY133" fmla="*/ 9499 h 10000"/>
                  <a:gd name="connsiteX134" fmla="*/ 5028 w 10000"/>
                  <a:gd name="connsiteY134" fmla="*/ 9513 h 10000"/>
                  <a:gd name="connsiteX135" fmla="*/ 5006 w 10000"/>
                  <a:gd name="connsiteY135" fmla="*/ 9522 h 10000"/>
                  <a:gd name="connsiteX136" fmla="*/ 4986 w 10000"/>
                  <a:gd name="connsiteY136" fmla="*/ 9535 h 10000"/>
                  <a:gd name="connsiteX137" fmla="*/ 4948 w 10000"/>
                  <a:gd name="connsiteY137" fmla="*/ 9549 h 10000"/>
                  <a:gd name="connsiteX138" fmla="*/ 4925 w 10000"/>
                  <a:gd name="connsiteY138" fmla="*/ 9549 h 10000"/>
                  <a:gd name="connsiteX139" fmla="*/ 4906 w 10000"/>
                  <a:gd name="connsiteY139" fmla="*/ 9549 h 10000"/>
                  <a:gd name="connsiteX140" fmla="*/ 4892 w 10000"/>
                  <a:gd name="connsiteY140" fmla="*/ 9553 h 10000"/>
                  <a:gd name="connsiteX141" fmla="*/ 4890 w 10000"/>
                  <a:gd name="connsiteY141" fmla="*/ 9562 h 10000"/>
                  <a:gd name="connsiteX142" fmla="*/ 4881 w 10000"/>
                  <a:gd name="connsiteY142" fmla="*/ 9576 h 10000"/>
                  <a:gd name="connsiteX143" fmla="*/ 4873 w 10000"/>
                  <a:gd name="connsiteY143" fmla="*/ 9594 h 10000"/>
                  <a:gd name="connsiteX144" fmla="*/ 4868 w 10000"/>
                  <a:gd name="connsiteY144" fmla="*/ 9581 h 10000"/>
                  <a:gd name="connsiteX145" fmla="*/ 4865 w 10000"/>
                  <a:gd name="connsiteY145" fmla="*/ 9567 h 10000"/>
                  <a:gd name="connsiteX146" fmla="*/ 4851 w 10000"/>
                  <a:gd name="connsiteY146" fmla="*/ 9567 h 10000"/>
                  <a:gd name="connsiteX147" fmla="*/ 4848 w 10000"/>
                  <a:gd name="connsiteY147" fmla="*/ 9576 h 10000"/>
                  <a:gd name="connsiteX148" fmla="*/ 4829 w 10000"/>
                  <a:gd name="connsiteY148" fmla="*/ 9581 h 10000"/>
                  <a:gd name="connsiteX149" fmla="*/ 4818 w 10000"/>
                  <a:gd name="connsiteY149" fmla="*/ 9576 h 10000"/>
                  <a:gd name="connsiteX150" fmla="*/ 4810 w 10000"/>
                  <a:gd name="connsiteY150" fmla="*/ 9576 h 10000"/>
                  <a:gd name="connsiteX151" fmla="*/ 4796 w 10000"/>
                  <a:gd name="connsiteY151" fmla="*/ 9581 h 10000"/>
                  <a:gd name="connsiteX152" fmla="*/ 4788 w 10000"/>
                  <a:gd name="connsiteY152" fmla="*/ 9576 h 10000"/>
                  <a:gd name="connsiteX153" fmla="*/ 4779 w 10000"/>
                  <a:gd name="connsiteY153" fmla="*/ 9576 h 10000"/>
                  <a:gd name="connsiteX154" fmla="*/ 4768 w 10000"/>
                  <a:gd name="connsiteY154" fmla="*/ 9581 h 10000"/>
                  <a:gd name="connsiteX155" fmla="*/ 4760 w 10000"/>
                  <a:gd name="connsiteY155" fmla="*/ 9553 h 10000"/>
                  <a:gd name="connsiteX156" fmla="*/ 4754 w 10000"/>
                  <a:gd name="connsiteY156" fmla="*/ 9526 h 10000"/>
                  <a:gd name="connsiteX157" fmla="*/ 4754 w 10000"/>
                  <a:gd name="connsiteY157" fmla="*/ 9486 h 10000"/>
                  <a:gd name="connsiteX158" fmla="*/ 4754 w 10000"/>
                  <a:gd name="connsiteY158" fmla="*/ 9445 h 10000"/>
                  <a:gd name="connsiteX159" fmla="*/ 4760 w 10000"/>
                  <a:gd name="connsiteY159" fmla="*/ 9432 h 10000"/>
                  <a:gd name="connsiteX160" fmla="*/ 4760 w 10000"/>
                  <a:gd name="connsiteY160" fmla="*/ 9396 h 10000"/>
                  <a:gd name="connsiteX161" fmla="*/ 4760 w 10000"/>
                  <a:gd name="connsiteY161" fmla="*/ 9382 h 10000"/>
                  <a:gd name="connsiteX162" fmla="*/ 4760 w 10000"/>
                  <a:gd name="connsiteY162" fmla="*/ 9355 h 10000"/>
                  <a:gd name="connsiteX163" fmla="*/ 4749 w 10000"/>
                  <a:gd name="connsiteY163" fmla="*/ 9341 h 10000"/>
                  <a:gd name="connsiteX164" fmla="*/ 4746 w 10000"/>
                  <a:gd name="connsiteY164" fmla="*/ 9332 h 10000"/>
                  <a:gd name="connsiteX165" fmla="*/ 4732 w 10000"/>
                  <a:gd name="connsiteY165" fmla="*/ 9328 h 10000"/>
                  <a:gd name="connsiteX166" fmla="*/ 4716 w 10000"/>
                  <a:gd name="connsiteY166" fmla="*/ 9292 h 10000"/>
                  <a:gd name="connsiteX167" fmla="*/ 4705 w 10000"/>
                  <a:gd name="connsiteY167" fmla="*/ 9274 h 10000"/>
                  <a:gd name="connsiteX168" fmla="*/ 4699 w 10000"/>
                  <a:gd name="connsiteY168" fmla="*/ 9278 h 10000"/>
                  <a:gd name="connsiteX169" fmla="*/ 4696 w 10000"/>
                  <a:gd name="connsiteY169" fmla="*/ 9287 h 10000"/>
                  <a:gd name="connsiteX170" fmla="*/ 4680 w 10000"/>
                  <a:gd name="connsiteY170" fmla="*/ 9292 h 10000"/>
                  <a:gd name="connsiteX171" fmla="*/ 4672 w 10000"/>
                  <a:gd name="connsiteY171" fmla="*/ 9274 h 10000"/>
                  <a:gd name="connsiteX172" fmla="*/ 4636 w 10000"/>
                  <a:gd name="connsiteY172" fmla="*/ 9224 h 10000"/>
                  <a:gd name="connsiteX173" fmla="*/ 4616 w 10000"/>
                  <a:gd name="connsiteY173" fmla="*/ 9211 h 10000"/>
                  <a:gd name="connsiteX174" fmla="*/ 4608 w 10000"/>
                  <a:gd name="connsiteY174" fmla="*/ 9206 h 10000"/>
                  <a:gd name="connsiteX175" fmla="*/ 4616 w 10000"/>
                  <a:gd name="connsiteY175" fmla="*/ 9193 h 10000"/>
                  <a:gd name="connsiteX176" fmla="*/ 4633 w 10000"/>
                  <a:gd name="connsiteY176" fmla="*/ 9184 h 10000"/>
                  <a:gd name="connsiteX177" fmla="*/ 4616 w 10000"/>
                  <a:gd name="connsiteY177" fmla="*/ 9120 h 10000"/>
                  <a:gd name="connsiteX178" fmla="*/ 4625 w 10000"/>
                  <a:gd name="connsiteY178" fmla="*/ 9039 h 10000"/>
                  <a:gd name="connsiteX179" fmla="*/ 4616 w 10000"/>
                  <a:gd name="connsiteY179" fmla="*/ 9026 h 10000"/>
                  <a:gd name="connsiteX180" fmla="*/ 4600 w 10000"/>
                  <a:gd name="connsiteY180" fmla="*/ 9017 h 10000"/>
                  <a:gd name="connsiteX181" fmla="*/ 4583 w 10000"/>
                  <a:gd name="connsiteY181" fmla="*/ 9003 h 10000"/>
                  <a:gd name="connsiteX182" fmla="*/ 4570 w 10000"/>
                  <a:gd name="connsiteY182" fmla="*/ 9012 h 10000"/>
                  <a:gd name="connsiteX183" fmla="*/ 4570 w 10000"/>
                  <a:gd name="connsiteY183" fmla="*/ 9026 h 10000"/>
                  <a:gd name="connsiteX184" fmla="*/ 4570 w 10000"/>
                  <a:gd name="connsiteY184" fmla="*/ 9035 h 10000"/>
                  <a:gd name="connsiteX185" fmla="*/ 4578 w 10000"/>
                  <a:gd name="connsiteY185" fmla="*/ 9048 h 10000"/>
                  <a:gd name="connsiteX186" fmla="*/ 4583 w 10000"/>
                  <a:gd name="connsiteY186" fmla="*/ 9089 h 10000"/>
                  <a:gd name="connsiteX187" fmla="*/ 4586 w 10000"/>
                  <a:gd name="connsiteY187" fmla="*/ 9116 h 10000"/>
                  <a:gd name="connsiteX188" fmla="*/ 4586 w 10000"/>
                  <a:gd name="connsiteY188" fmla="*/ 9120 h 10000"/>
                  <a:gd name="connsiteX189" fmla="*/ 4583 w 10000"/>
                  <a:gd name="connsiteY189" fmla="*/ 9143 h 10000"/>
                  <a:gd name="connsiteX190" fmla="*/ 4583 w 10000"/>
                  <a:gd name="connsiteY190" fmla="*/ 9170 h 10000"/>
                  <a:gd name="connsiteX191" fmla="*/ 4578 w 10000"/>
                  <a:gd name="connsiteY191" fmla="*/ 9175 h 10000"/>
                  <a:gd name="connsiteX192" fmla="*/ 4570 w 10000"/>
                  <a:gd name="connsiteY192" fmla="*/ 9197 h 10000"/>
                  <a:gd name="connsiteX193" fmla="*/ 4556 w 10000"/>
                  <a:gd name="connsiteY193" fmla="*/ 9170 h 10000"/>
                  <a:gd name="connsiteX194" fmla="*/ 4553 w 10000"/>
                  <a:gd name="connsiteY194" fmla="*/ 9147 h 10000"/>
                  <a:gd name="connsiteX195" fmla="*/ 4545 w 10000"/>
                  <a:gd name="connsiteY195" fmla="*/ 9120 h 10000"/>
                  <a:gd name="connsiteX196" fmla="*/ 4539 w 10000"/>
                  <a:gd name="connsiteY196" fmla="*/ 9093 h 10000"/>
                  <a:gd name="connsiteX197" fmla="*/ 4531 w 10000"/>
                  <a:gd name="connsiteY197" fmla="*/ 9062 h 10000"/>
                  <a:gd name="connsiteX198" fmla="*/ 4523 w 10000"/>
                  <a:gd name="connsiteY198" fmla="*/ 9039 h 10000"/>
                  <a:gd name="connsiteX199" fmla="*/ 4514 w 10000"/>
                  <a:gd name="connsiteY199" fmla="*/ 9026 h 10000"/>
                  <a:gd name="connsiteX200" fmla="*/ 4514 w 10000"/>
                  <a:gd name="connsiteY200" fmla="*/ 9035 h 10000"/>
                  <a:gd name="connsiteX201" fmla="*/ 4512 w 10000"/>
                  <a:gd name="connsiteY201" fmla="*/ 9035 h 10000"/>
                  <a:gd name="connsiteX202" fmla="*/ 4503 w 10000"/>
                  <a:gd name="connsiteY202" fmla="*/ 9035 h 10000"/>
                  <a:gd name="connsiteX203" fmla="*/ 4498 w 10000"/>
                  <a:gd name="connsiteY203" fmla="*/ 9048 h 10000"/>
                  <a:gd name="connsiteX204" fmla="*/ 4481 w 10000"/>
                  <a:gd name="connsiteY204" fmla="*/ 9062 h 10000"/>
                  <a:gd name="connsiteX205" fmla="*/ 4473 w 10000"/>
                  <a:gd name="connsiteY205" fmla="*/ 9066 h 10000"/>
                  <a:gd name="connsiteX206" fmla="*/ 4473 w 10000"/>
                  <a:gd name="connsiteY206" fmla="*/ 9075 h 10000"/>
                  <a:gd name="connsiteX207" fmla="*/ 4459 w 10000"/>
                  <a:gd name="connsiteY207" fmla="*/ 9080 h 10000"/>
                  <a:gd name="connsiteX208" fmla="*/ 4448 w 10000"/>
                  <a:gd name="connsiteY208" fmla="*/ 9075 h 10000"/>
                  <a:gd name="connsiteX209" fmla="*/ 4440 w 10000"/>
                  <a:gd name="connsiteY209" fmla="*/ 9075 h 10000"/>
                  <a:gd name="connsiteX210" fmla="*/ 4432 w 10000"/>
                  <a:gd name="connsiteY210" fmla="*/ 9080 h 10000"/>
                  <a:gd name="connsiteX211" fmla="*/ 4418 w 10000"/>
                  <a:gd name="connsiteY211" fmla="*/ 9093 h 10000"/>
                  <a:gd name="connsiteX212" fmla="*/ 4398 w 10000"/>
                  <a:gd name="connsiteY212" fmla="*/ 9116 h 10000"/>
                  <a:gd name="connsiteX213" fmla="*/ 4390 w 10000"/>
                  <a:gd name="connsiteY213" fmla="*/ 9120 h 10000"/>
                  <a:gd name="connsiteX214" fmla="*/ 4382 w 10000"/>
                  <a:gd name="connsiteY214" fmla="*/ 9129 h 10000"/>
                  <a:gd name="connsiteX215" fmla="*/ 4382 w 10000"/>
                  <a:gd name="connsiteY215" fmla="*/ 9134 h 10000"/>
                  <a:gd name="connsiteX216" fmla="*/ 4385 w 10000"/>
                  <a:gd name="connsiteY216" fmla="*/ 9143 h 10000"/>
                  <a:gd name="connsiteX217" fmla="*/ 4398 w 10000"/>
                  <a:gd name="connsiteY217" fmla="*/ 9134 h 10000"/>
                  <a:gd name="connsiteX218" fmla="*/ 4418 w 10000"/>
                  <a:gd name="connsiteY218" fmla="*/ 9161 h 10000"/>
                  <a:gd name="connsiteX219" fmla="*/ 4423 w 10000"/>
                  <a:gd name="connsiteY219" fmla="*/ 9170 h 10000"/>
                  <a:gd name="connsiteX220" fmla="*/ 4426 w 10000"/>
                  <a:gd name="connsiteY220" fmla="*/ 9175 h 10000"/>
                  <a:gd name="connsiteX221" fmla="*/ 4432 w 10000"/>
                  <a:gd name="connsiteY221" fmla="*/ 9211 h 10000"/>
                  <a:gd name="connsiteX222" fmla="*/ 4426 w 10000"/>
                  <a:gd name="connsiteY222" fmla="*/ 9224 h 10000"/>
                  <a:gd name="connsiteX223" fmla="*/ 4418 w 10000"/>
                  <a:gd name="connsiteY223" fmla="*/ 9247 h 10000"/>
                  <a:gd name="connsiteX224" fmla="*/ 4409 w 10000"/>
                  <a:gd name="connsiteY224" fmla="*/ 9238 h 10000"/>
                  <a:gd name="connsiteX225" fmla="*/ 4398 w 10000"/>
                  <a:gd name="connsiteY225" fmla="*/ 9220 h 10000"/>
                  <a:gd name="connsiteX226" fmla="*/ 4393 w 10000"/>
                  <a:gd name="connsiteY226" fmla="*/ 9211 h 10000"/>
                  <a:gd name="connsiteX227" fmla="*/ 4390 w 10000"/>
                  <a:gd name="connsiteY227" fmla="*/ 9211 h 10000"/>
                  <a:gd name="connsiteX228" fmla="*/ 4385 w 10000"/>
                  <a:gd name="connsiteY228" fmla="*/ 9220 h 10000"/>
                  <a:gd name="connsiteX229" fmla="*/ 4385 w 10000"/>
                  <a:gd name="connsiteY229" fmla="*/ 9238 h 10000"/>
                  <a:gd name="connsiteX230" fmla="*/ 4382 w 10000"/>
                  <a:gd name="connsiteY230" fmla="*/ 9260 h 10000"/>
                  <a:gd name="connsiteX231" fmla="*/ 4360 w 10000"/>
                  <a:gd name="connsiteY231" fmla="*/ 9278 h 10000"/>
                  <a:gd name="connsiteX232" fmla="*/ 4360 w 10000"/>
                  <a:gd name="connsiteY232" fmla="*/ 9292 h 10000"/>
                  <a:gd name="connsiteX233" fmla="*/ 4363 w 10000"/>
                  <a:gd name="connsiteY233" fmla="*/ 9305 h 10000"/>
                  <a:gd name="connsiteX234" fmla="*/ 4385 w 10000"/>
                  <a:gd name="connsiteY234" fmla="*/ 9314 h 10000"/>
                  <a:gd name="connsiteX235" fmla="*/ 4393 w 10000"/>
                  <a:gd name="connsiteY235" fmla="*/ 9319 h 10000"/>
                  <a:gd name="connsiteX236" fmla="*/ 4398 w 10000"/>
                  <a:gd name="connsiteY236" fmla="*/ 9319 h 10000"/>
                  <a:gd name="connsiteX237" fmla="*/ 4401 w 10000"/>
                  <a:gd name="connsiteY237" fmla="*/ 9314 h 10000"/>
                  <a:gd name="connsiteX238" fmla="*/ 4409 w 10000"/>
                  <a:gd name="connsiteY238" fmla="*/ 9278 h 10000"/>
                  <a:gd name="connsiteX239" fmla="*/ 4418 w 10000"/>
                  <a:gd name="connsiteY239" fmla="*/ 9287 h 10000"/>
                  <a:gd name="connsiteX240" fmla="*/ 4426 w 10000"/>
                  <a:gd name="connsiteY240" fmla="*/ 9292 h 10000"/>
                  <a:gd name="connsiteX241" fmla="*/ 4426 w 10000"/>
                  <a:gd name="connsiteY241" fmla="*/ 9301 h 10000"/>
                  <a:gd name="connsiteX242" fmla="*/ 4426 w 10000"/>
                  <a:gd name="connsiteY242" fmla="*/ 9314 h 10000"/>
                  <a:gd name="connsiteX243" fmla="*/ 4418 w 10000"/>
                  <a:gd name="connsiteY243" fmla="*/ 9332 h 10000"/>
                  <a:gd name="connsiteX244" fmla="*/ 4415 w 10000"/>
                  <a:gd name="connsiteY244" fmla="*/ 9341 h 10000"/>
                  <a:gd name="connsiteX245" fmla="*/ 4418 w 10000"/>
                  <a:gd name="connsiteY245" fmla="*/ 9350 h 10000"/>
                  <a:gd name="connsiteX246" fmla="*/ 4415 w 10000"/>
                  <a:gd name="connsiteY246" fmla="*/ 9364 h 10000"/>
                  <a:gd name="connsiteX247" fmla="*/ 4418 w 10000"/>
                  <a:gd name="connsiteY247" fmla="*/ 9409 h 10000"/>
                  <a:gd name="connsiteX248" fmla="*/ 4418 w 10000"/>
                  <a:gd name="connsiteY248" fmla="*/ 9423 h 10000"/>
                  <a:gd name="connsiteX249" fmla="*/ 4415 w 10000"/>
                  <a:gd name="connsiteY249" fmla="*/ 9432 h 10000"/>
                  <a:gd name="connsiteX250" fmla="*/ 4398 w 10000"/>
                  <a:gd name="connsiteY250" fmla="*/ 9423 h 10000"/>
                  <a:gd name="connsiteX251" fmla="*/ 4390 w 10000"/>
                  <a:gd name="connsiteY251" fmla="*/ 9436 h 10000"/>
                  <a:gd name="connsiteX252" fmla="*/ 4385 w 10000"/>
                  <a:gd name="connsiteY252" fmla="*/ 9445 h 10000"/>
                  <a:gd name="connsiteX253" fmla="*/ 4376 w 10000"/>
                  <a:gd name="connsiteY253" fmla="*/ 9459 h 10000"/>
                  <a:gd name="connsiteX254" fmla="*/ 4354 w 10000"/>
                  <a:gd name="connsiteY254" fmla="*/ 9450 h 10000"/>
                  <a:gd name="connsiteX255" fmla="*/ 4352 w 10000"/>
                  <a:gd name="connsiteY255" fmla="*/ 9445 h 10000"/>
                  <a:gd name="connsiteX256" fmla="*/ 4354 w 10000"/>
                  <a:gd name="connsiteY256" fmla="*/ 9432 h 10000"/>
                  <a:gd name="connsiteX257" fmla="*/ 4368 w 10000"/>
                  <a:gd name="connsiteY257" fmla="*/ 9432 h 10000"/>
                  <a:gd name="connsiteX258" fmla="*/ 4371 w 10000"/>
                  <a:gd name="connsiteY258" fmla="*/ 9423 h 10000"/>
                  <a:gd name="connsiteX259" fmla="*/ 4371 w 10000"/>
                  <a:gd name="connsiteY259" fmla="*/ 9405 h 10000"/>
                  <a:gd name="connsiteX260" fmla="*/ 4368 w 10000"/>
                  <a:gd name="connsiteY260" fmla="*/ 9391 h 10000"/>
                  <a:gd name="connsiteX261" fmla="*/ 4363 w 10000"/>
                  <a:gd name="connsiteY261" fmla="*/ 9391 h 10000"/>
                  <a:gd name="connsiteX262" fmla="*/ 4354 w 10000"/>
                  <a:gd name="connsiteY262" fmla="*/ 9409 h 10000"/>
                  <a:gd name="connsiteX263" fmla="*/ 4335 w 10000"/>
                  <a:gd name="connsiteY263" fmla="*/ 9436 h 10000"/>
                  <a:gd name="connsiteX264" fmla="*/ 4327 w 10000"/>
                  <a:gd name="connsiteY264" fmla="*/ 9445 h 10000"/>
                  <a:gd name="connsiteX265" fmla="*/ 4313 w 10000"/>
                  <a:gd name="connsiteY265" fmla="*/ 9445 h 10000"/>
                  <a:gd name="connsiteX266" fmla="*/ 4305 w 10000"/>
                  <a:gd name="connsiteY266" fmla="*/ 9436 h 10000"/>
                  <a:gd name="connsiteX267" fmla="*/ 4296 w 10000"/>
                  <a:gd name="connsiteY267" fmla="*/ 9409 h 10000"/>
                  <a:gd name="connsiteX268" fmla="*/ 4302 w 10000"/>
                  <a:gd name="connsiteY268" fmla="*/ 9396 h 10000"/>
                  <a:gd name="connsiteX269" fmla="*/ 4302 w 10000"/>
                  <a:gd name="connsiteY269" fmla="*/ 9378 h 10000"/>
                  <a:gd name="connsiteX270" fmla="*/ 4302 w 10000"/>
                  <a:gd name="connsiteY270" fmla="*/ 9355 h 10000"/>
                  <a:gd name="connsiteX271" fmla="*/ 4296 w 10000"/>
                  <a:gd name="connsiteY271" fmla="*/ 9355 h 10000"/>
                  <a:gd name="connsiteX272" fmla="*/ 4294 w 10000"/>
                  <a:gd name="connsiteY272" fmla="*/ 9364 h 10000"/>
                  <a:gd name="connsiteX273" fmla="*/ 4288 w 10000"/>
                  <a:gd name="connsiteY273" fmla="*/ 9369 h 10000"/>
                  <a:gd name="connsiteX274" fmla="*/ 4288 w 10000"/>
                  <a:gd name="connsiteY274" fmla="*/ 9378 h 10000"/>
                  <a:gd name="connsiteX275" fmla="*/ 4288 w 10000"/>
                  <a:gd name="connsiteY275" fmla="*/ 9391 h 10000"/>
                  <a:gd name="connsiteX276" fmla="*/ 4285 w 10000"/>
                  <a:gd name="connsiteY276" fmla="*/ 9405 h 10000"/>
                  <a:gd name="connsiteX277" fmla="*/ 4274 w 10000"/>
                  <a:gd name="connsiteY277" fmla="*/ 9405 h 10000"/>
                  <a:gd name="connsiteX278" fmla="*/ 4272 w 10000"/>
                  <a:gd name="connsiteY278" fmla="*/ 9396 h 10000"/>
                  <a:gd name="connsiteX279" fmla="*/ 4266 w 10000"/>
                  <a:gd name="connsiteY279" fmla="*/ 9396 h 10000"/>
                  <a:gd name="connsiteX280" fmla="*/ 4263 w 10000"/>
                  <a:gd name="connsiteY280" fmla="*/ 9409 h 10000"/>
                  <a:gd name="connsiteX281" fmla="*/ 4263 w 10000"/>
                  <a:gd name="connsiteY281" fmla="*/ 9423 h 10000"/>
                  <a:gd name="connsiteX282" fmla="*/ 4266 w 10000"/>
                  <a:gd name="connsiteY282" fmla="*/ 9436 h 10000"/>
                  <a:gd name="connsiteX283" fmla="*/ 4258 w 10000"/>
                  <a:gd name="connsiteY283" fmla="*/ 9477 h 10000"/>
                  <a:gd name="connsiteX284" fmla="*/ 4263 w 10000"/>
                  <a:gd name="connsiteY284" fmla="*/ 9504 h 10000"/>
                  <a:gd name="connsiteX285" fmla="*/ 4263 w 10000"/>
                  <a:gd name="connsiteY285" fmla="*/ 9522 h 10000"/>
                  <a:gd name="connsiteX286" fmla="*/ 4249 w 10000"/>
                  <a:gd name="connsiteY286" fmla="*/ 9535 h 10000"/>
                  <a:gd name="connsiteX287" fmla="*/ 4247 w 10000"/>
                  <a:gd name="connsiteY287" fmla="*/ 9549 h 10000"/>
                  <a:gd name="connsiteX288" fmla="*/ 4249 w 10000"/>
                  <a:gd name="connsiteY288" fmla="*/ 9576 h 10000"/>
                  <a:gd name="connsiteX289" fmla="*/ 4249 w 10000"/>
                  <a:gd name="connsiteY289" fmla="*/ 9581 h 10000"/>
                  <a:gd name="connsiteX290" fmla="*/ 4238 w 10000"/>
                  <a:gd name="connsiteY290" fmla="*/ 9581 h 10000"/>
                  <a:gd name="connsiteX291" fmla="*/ 4233 w 10000"/>
                  <a:gd name="connsiteY291" fmla="*/ 9576 h 10000"/>
                  <a:gd name="connsiteX292" fmla="*/ 4216 w 10000"/>
                  <a:gd name="connsiteY292" fmla="*/ 9535 h 10000"/>
                  <a:gd name="connsiteX293" fmla="*/ 4214 w 10000"/>
                  <a:gd name="connsiteY293" fmla="*/ 9549 h 10000"/>
                  <a:gd name="connsiteX294" fmla="*/ 4197 w 10000"/>
                  <a:gd name="connsiteY294" fmla="*/ 9553 h 10000"/>
                  <a:gd name="connsiteX295" fmla="*/ 4178 w 10000"/>
                  <a:gd name="connsiteY295" fmla="*/ 9553 h 10000"/>
                  <a:gd name="connsiteX296" fmla="*/ 4175 w 10000"/>
                  <a:gd name="connsiteY296" fmla="*/ 9562 h 10000"/>
                  <a:gd name="connsiteX297" fmla="*/ 4175 w 10000"/>
                  <a:gd name="connsiteY297" fmla="*/ 9567 h 10000"/>
                  <a:gd name="connsiteX298" fmla="*/ 4183 w 10000"/>
                  <a:gd name="connsiteY298" fmla="*/ 9581 h 10000"/>
                  <a:gd name="connsiteX299" fmla="*/ 4192 w 10000"/>
                  <a:gd name="connsiteY299" fmla="*/ 9594 h 10000"/>
                  <a:gd name="connsiteX300" fmla="*/ 4192 w 10000"/>
                  <a:gd name="connsiteY300" fmla="*/ 9603 h 10000"/>
                  <a:gd name="connsiteX301" fmla="*/ 4186 w 10000"/>
                  <a:gd name="connsiteY301" fmla="*/ 9608 h 10000"/>
                  <a:gd name="connsiteX302" fmla="*/ 4178 w 10000"/>
                  <a:gd name="connsiteY302" fmla="*/ 9608 h 10000"/>
                  <a:gd name="connsiteX303" fmla="*/ 4153 w 10000"/>
                  <a:gd name="connsiteY303" fmla="*/ 9576 h 10000"/>
                  <a:gd name="connsiteX304" fmla="*/ 4142 w 10000"/>
                  <a:gd name="connsiteY304" fmla="*/ 9576 h 10000"/>
                  <a:gd name="connsiteX305" fmla="*/ 4134 w 10000"/>
                  <a:gd name="connsiteY305" fmla="*/ 9581 h 10000"/>
                  <a:gd name="connsiteX306" fmla="*/ 4120 w 10000"/>
                  <a:gd name="connsiteY306" fmla="*/ 9590 h 10000"/>
                  <a:gd name="connsiteX307" fmla="*/ 4111 w 10000"/>
                  <a:gd name="connsiteY307" fmla="*/ 9608 h 10000"/>
                  <a:gd name="connsiteX308" fmla="*/ 4089 w 10000"/>
                  <a:gd name="connsiteY308" fmla="*/ 9617 h 10000"/>
                  <a:gd name="connsiteX309" fmla="*/ 4073 w 10000"/>
                  <a:gd name="connsiteY309" fmla="*/ 9617 h 10000"/>
                  <a:gd name="connsiteX310" fmla="*/ 4054 w 10000"/>
                  <a:gd name="connsiteY310" fmla="*/ 9608 h 10000"/>
                  <a:gd name="connsiteX311" fmla="*/ 4040 w 10000"/>
                  <a:gd name="connsiteY311" fmla="*/ 9608 h 10000"/>
                  <a:gd name="connsiteX312" fmla="*/ 4029 w 10000"/>
                  <a:gd name="connsiteY312" fmla="*/ 9603 h 10000"/>
                  <a:gd name="connsiteX313" fmla="*/ 4015 w 10000"/>
                  <a:gd name="connsiteY313" fmla="*/ 9594 h 10000"/>
                  <a:gd name="connsiteX314" fmla="*/ 3998 w 10000"/>
                  <a:gd name="connsiteY314" fmla="*/ 9590 h 10000"/>
                  <a:gd name="connsiteX315" fmla="*/ 3982 w 10000"/>
                  <a:gd name="connsiteY315" fmla="*/ 9576 h 10000"/>
                  <a:gd name="connsiteX316" fmla="*/ 3974 w 10000"/>
                  <a:gd name="connsiteY316" fmla="*/ 9567 h 10000"/>
                  <a:gd name="connsiteX317" fmla="*/ 3957 w 10000"/>
                  <a:gd name="connsiteY317" fmla="*/ 9562 h 10000"/>
                  <a:gd name="connsiteX318" fmla="*/ 3949 w 10000"/>
                  <a:gd name="connsiteY318" fmla="*/ 9553 h 10000"/>
                  <a:gd name="connsiteX319" fmla="*/ 3943 w 10000"/>
                  <a:gd name="connsiteY319" fmla="*/ 9553 h 10000"/>
                  <a:gd name="connsiteX320" fmla="*/ 3932 w 10000"/>
                  <a:gd name="connsiteY320" fmla="*/ 9540 h 10000"/>
                  <a:gd name="connsiteX321" fmla="*/ 3927 w 10000"/>
                  <a:gd name="connsiteY321" fmla="*/ 9540 h 10000"/>
                  <a:gd name="connsiteX322" fmla="*/ 3918 w 10000"/>
                  <a:gd name="connsiteY322" fmla="*/ 9540 h 10000"/>
                  <a:gd name="connsiteX323" fmla="*/ 3916 w 10000"/>
                  <a:gd name="connsiteY323" fmla="*/ 9562 h 10000"/>
                  <a:gd name="connsiteX324" fmla="*/ 3902 w 10000"/>
                  <a:gd name="connsiteY324" fmla="*/ 9576 h 10000"/>
                  <a:gd name="connsiteX325" fmla="*/ 3888 w 10000"/>
                  <a:gd name="connsiteY325" fmla="*/ 9567 h 10000"/>
                  <a:gd name="connsiteX326" fmla="*/ 3877 w 10000"/>
                  <a:gd name="connsiteY326" fmla="*/ 9567 h 10000"/>
                  <a:gd name="connsiteX327" fmla="*/ 3863 w 10000"/>
                  <a:gd name="connsiteY327" fmla="*/ 9562 h 10000"/>
                  <a:gd name="connsiteX328" fmla="*/ 3860 w 10000"/>
                  <a:gd name="connsiteY328" fmla="*/ 9549 h 10000"/>
                  <a:gd name="connsiteX329" fmla="*/ 3852 w 10000"/>
                  <a:gd name="connsiteY329" fmla="*/ 9535 h 10000"/>
                  <a:gd name="connsiteX330" fmla="*/ 3838 w 10000"/>
                  <a:gd name="connsiteY330" fmla="*/ 9513 h 10000"/>
                  <a:gd name="connsiteX331" fmla="*/ 3830 w 10000"/>
                  <a:gd name="connsiteY331" fmla="*/ 9504 h 10000"/>
                  <a:gd name="connsiteX332" fmla="*/ 3827 w 10000"/>
                  <a:gd name="connsiteY332" fmla="*/ 9504 h 10000"/>
                  <a:gd name="connsiteX333" fmla="*/ 3822 w 10000"/>
                  <a:gd name="connsiteY333" fmla="*/ 9522 h 10000"/>
                  <a:gd name="connsiteX334" fmla="*/ 3819 w 10000"/>
                  <a:gd name="connsiteY334" fmla="*/ 9526 h 10000"/>
                  <a:gd name="connsiteX335" fmla="*/ 3805 w 10000"/>
                  <a:gd name="connsiteY335" fmla="*/ 9535 h 10000"/>
                  <a:gd name="connsiteX336" fmla="*/ 3800 w 10000"/>
                  <a:gd name="connsiteY336" fmla="*/ 9504 h 10000"/>
                  <a:gd name="connsiteX337" fmla="*/ 3805 w 10000"/>
                  <a:gd name="connsiteY337" fmla="*/ 9499 h 10000"/>
                  <a:gd name="connsiteX338" fmla="*/ 3797 w 10000"/>
                  <a:gd name="connsiteY338" fmla="*/ 9463 h 10000"/>
                  <a:gd name="connsiteX339" fmla="*/ 3783 w 10000"/>
                  <a:gd name="connsiteY339" fmla="*/ 9459 h 10000"/>
                  <a:gd name="connsiteX340" fmla="*/ 3772 w 10000"/>
                  <a:gd name="connsiteY340" fmla="*/ 9450 h 10000"/>
                  <a:gd name="connsiteX341" fmla="*/ 3758 w 10000"/>
                  <a:gd name="connsiteY341" fmla="*/ 9450 h 10000"/>
                  <a:gd name="connsiteX342" fmla="*/ 3742 w 10000"/>
                  <a:gd name="connsiteY342" fmla="*/ 9450 h 10000"/>
                  <a:gd name="connsiteX343" fmla="*/ 3725 w 10000"/>
                  <a:gd name="connsiteY343" fmla="*/ 9450 h 10000"/>
                  <a:gd name="connsiteX344" fmla="*/ 3717 w 10000"/>
                  <a:gd name="connsiteY344" fmla="*/ 9450 h 10000"/>
                  <a:gd name="connsiteX345" fmla="*/ 3709 w 10000"/>
                  <a:gd name="connsiteY345" fmla="*/ 9445 h 10000"/>
                  <a:gd name="connsiteX346" fmla="*/ 3695 w 10000"/>
                  <a:gd name="connsiteY346" fmla="*/ 9445 h 10000"/>
                  <a:gd name="connsiteX347" fmla="*/ 3692 w 10000"/>
                  <a:gd name="connsiteY347" fmla="*/ 9445 h 10000"/>
                  <a:gd name="connsiteX348" fmla="*/ 3684 w 10000"/>
                  <a:gd name="connsiteY348" fmla="*/ 9436 h 10000"/>
                  <a:gd name="connsiteX349" fmla="*/ 3687 w 10000"/>
                  <a:gd name="connsiteY349" fmla="*/ 9418 h 10000"/>
                  <a:gd name="connsiteX350" fmla="*/ 3692 w 10000"/>
                  <a:gd name="connsiteY350" fmla="*/ 9409 h 10000"/>
                  <a:gd name="connsiteX351" fmla="*/ 3695 w 10000"/>
                  <a:gd name="connsiteY351" fmla="*/ 9405 h 10000"/>
                  <a:gd name="connsiteX352" fmla="*/ 3711 w 10000"/>
                  <a:gd name="connsiteY352" fmla="*/ 9396 h 10000"/>
                  <a:gd name="connsiteX353" fmla="*/ 3717 w 10000"/>
                  <a:gd name="connsiteY353" fmla="*/ 9396 h 10000"/>
                  <a:gd name="connsiteX354" fmla="*/ 3722 w 10000"/>
                  <a:gd name="connsiteY354" fmla="*/ 9396 h 10000"/>
                  <a:gd name="connsiteX355" fmla="*/ 3733 w 10000"/>
                  <a:gd name="connsiteY355" fmla="*/ 9391 h 10000"/>
                  <a:gd name="connsiteX356" fmla="*/ 3742 w 10000"/>
                  <a:gd name="connsiteY356" fmla="*/ 9378 h 10000"/>
                  <a:gd name="connsiteX357" fmla="*/ 3747 w 10000"/>
                  <a:gd name="connsiteY357" fmla="*/ 9369 h 10000"/>
                  <a:gd name="connsiteX358" fmla="*/ 3750 w 10000"/>
                  <a:gd name="connsiteY358" fmla="*/ 9355 h 10000"/>
                  <a:gd name="connsiteX359" fmla="*/ 3750 w 10000"/>
                  <a:gd name="connsiteY359" fmla="*/ 9350 h 10000"/>
                  <a:gd name="connsiteX360" fmla="*/ 3747 w 10000"/>
                  <a:gd name="connsiteY360" fmla="*/ 9328 h 10000"/>
                  <a:gd name="connsiteX361" fmla="*/ 3747 w 10000"/>
                  <a:gd name="connsiteY361" fmla="*/ 9314 h 10000"/>
                  <a:gd name="connsiteX362" fmla="*/ 3750 w 10000"/>
                  <a:gd name="connsiteY362" fmla="*/ 9305 h 10000"/>
                  <a:gd name="connsiteX363" fmla="*/ 3756 w 10000"/>
                  <a:gd name="connsiteY363" fmla="*/ 9305 h 10000"/>
                  <a:gd name="connsiteX364" fmla="*/ 3767 w 10000"/>
                  <a:gd name="connsiteY364" fmla="*/ 9301 h 10000"/>
                  <a:gd name="connsiteX365" fmla="*/ 3772 w 10000"/>
                  <a:gd name="connsiteY365" fmla="*/ 9287 h 10000"/>
                  <a:gd name="connsiteX366" fmla="*/ 3775 w 10000"/>
                  <a:gd name="connsiteY366" fmla="*/ 9265 h 10000"/>
                  <a:gd name="connsiteX367" fmla="*/ 3775 w 10000"/>
                  <a:gd name="connsiteY367" fmla="*/ 9238 h 10000"/>
                  <a:gd name="connsiteX368" fmla="*/ 3772 w 10000"/>
                  <a:gd name="connsiteY368" fmla="*/ 9211 h 10000"/>
                  <a:gd name="connsiteX369" fmla="*/ 3772 w 10000"/>
                  <a:gd name="connsiteY369" fmla="*/ 9197 h 10000"/>
                  <a:gd name="connsiteX370" fmla="*/ 3775 w 10000"/>
                  <a:gd name="connsiteY370" fmla="*/ 9170 h 10000"/>
                  <a:gd name="connsiteX371" fmla="*/ 3775 w 10000"/>
                  <a:gd name="connsiteY371" fmla="*/ 9147 h 10000"/>
                  <a:gd name="connsiteX372" fmla="*/ 3775 w 10000"/>
                  <a:gd name="connsiteY372" fmla="*/ 9129 h 10000"/>
                  <a:gd name="connsiteX373" fmla="*/ 3775 w 10000"/>
                  <a:gd name="connsiteY373" fmla="*/ 9116 h 10000"/>
                  <a:gd name="connsiteX374" fmla="*/ 3789 w 10000"/>
                  <a:gd name="connsiteY374" fmla="*/ 9107 h 10000"/>
                  <a:gd name="connsiteX375" fmla="*/ 3789 w 10000"/>
                  <a:gd name="connsiteY375" fmla="*/ 9089 h 10000"/>
                  <a:gd name="connsiteX376" fmla="*/ 3783 w 10000"/>
                  <a:gd name="connsiteY376" fmla="*/ 9035 h 10000"/>
                  <a:gd name="connsiteX377" fmla="*/ 3783 w 10000"/>
                  <a:gd name="connsiteY377" fmla="*/ 9017 h 10000"/>
                  <a:gd name="connsiteX378" fmla="*/ 3791 w 10000"/>
                  <a:gd name="connsiteY378" fmla="*/ 8999 h 10000"/>
                  <a:gd name="connsiteX379" fmla="*/ 3797 w 10000"/>
                  <a:gd name="connsiteY379" fmla="*/ 8990 h 10000"/>
                  <a:gd name="connsiteX380" fmla="*/ 3808 w 10000"/>
                  <a:gd name="connsiteY380" fmla="*/ 8963 h 10000"/>
                  <a:gd name="connsiteX381" fmla="*/ 3813 w 10000"/>
                  <a:gd name="connsiteY381" fmla="*/ 8931 h 10000"/>
                  <a:gd name="connsiteX382" fmla="*/ 3813 w 10000"/>
                  <a:gd name="connsiteY382" fmla="*/ 8917 h 10000"/>
                  <a:gd name="connsiteX383" fmla="*/ 3808 w 10000"/>
                  <a:gd name="connsiteY383" fmla="*/ 8908 h 10000"/>
                  <a:gd name="connsiteX384" fmla="*/ 3813 w 10000"/>
                  <a:gd name="connsiteY384" fmla="*/ 8904 h 10000"/>
                  <a:gd name="connsiteX385" fmla="*/ 3813 w 10000"/>
                  <a:gd name="connsiteY385" fmla="*/ 8890 h 10000"/>
                  <a:gd name="connsiteX386" fmla="*/ 3808 w 10000"/>
                  <a:gd name="connsiteY386" fmla="*/ 8877 h 10000"/>
                  <a:gd name="connsiteX387" fmla="*/ 3808 w 10000"/>
                  <a:gd name="connsiteY387" fmla="*/ 8854 h 10000"/>
                  <a:gd name="connsiteX388" fmla="*/ 3808 w 10000"/>
                  <a:gd name="connsiteY388" fmla="*/ 8841 h 10000"/>
                  <a:gd name="connsiteX389" fmla="*/ 3808 w 10000"/>
                  <a:gd name="connsiteY389" fmla="*/ 8827 h 10000"/>
                  <a:gd name="connsiteX390" fmla="*/ 3808 w 10000"/>
                  <a:gd name="connsiteY390" fmla="*/ 8818 h 10000"/>
                  <a:gd name="connsiteX391" fmla="*/ 3808 w 10000"/>
                  <a:gd name="connsiteY391" fmla="*/ 8814 h 10000"/>
                  <a:gd name="connsiteX392" fmla="*/ 3808 w 10000"/>
                  <a:gd name="connsiteY392" fmla="*/ 8805 h 10000"/>
                  <a:gd name="connsiteX393" fmla="*/ 3808 w 10000"/>
                  <a:gd name="connsiteY393" fmla="*/ 8787 h 10000"/>
                  <a:gd name="connsiteX394" fmla="*/ 3808 w 10000"/>
                  <a:gd name="connsiteY394" fmla="*/ 8764 h 10000"/>
                  <a:gd name="connsiteX395" fmla="*/ 3808 w 10000"/>
                  <a:gd name="connsiteY395" fmla="*/ 8746 h 10000"/>
                  <a:gd name="connsiteX396" fmla="*/ 3805 w 10000"/>
                  <a:gd name="connsiteY396" fmla="*/ 8733 h 10000"/>
                  <a:gd name="connsiteX397" fmla="*/ 3805 w 10000"/>
                  <a:gd name="connsiteY397" fmla="*/ 8724 h 10000"/>
                  <a:gd name="connsiteX398" fmla="*/ 3808 w 10000"/>
                  <a:gd name="connsiteY398" fmla="*/ 8719 h 10000"/>
                  <a:gd name="connsiteX399" fmla="*/ 3813 w 10000"/>
                  <a:gd name="connsiteY399" fmla="*/ 8710 h 10000"/>
                  <a:gd name="connsiteX400" fmla="*/ 3819 w 10000"/>
                  <a:gd name="connsiteY400" fmla="*/ 8687 h 10000"/>
                  <a:gd name="connsiteX401" fmla="*/ 3822 w 10000"/>
                  <a:gd name="connsiteY401" fmla="*/ 8674 h 10000"/>
                  <a:gd name="connsiteX402" fmla="*/ 3822 w 10000"/>
                  <a:gd name="connsiteY402" fmla="*/ 8647 h 10000"/>
                  <a:gd name="connsiteX403" fmla="*/ 3827 w 10000"/>
                  <a:gd name="connsiteY403" fmla="*/ 8642 h 10000"/>
                  <a:gd name="connsiteX404" fmla="*/ 3827 w 10000"/>
                  <a:gd name="connsiteY404" fmla="*/ 8620 h 10000"/>
                  <a:gd name="connsiteX405" fmla="*/ 3836 w 10000"/>
                  <a:gd name="connsiteY405" fmla="*/ 8593 h 10000"/>
                  <a:gd name="connsiteX406" fmla="*/ 3838 w 10000"/>
                  <a:gd name="connsiteY406" fmla="*/ 8566 h 10000"/>
                  <a:gd name="connsiteX407" fmla="*/ 3838 w 10000"/>
                  <a:gd name="connsiteY407" fmla="*/ 8561 h 10000"/>
                  <a:gd name="connsiteX408" fmla="*/ 3844 w 10000"/>
                  <a:gd name="connsiteY408" fmla="*/ 8530 h 10000"/>
                  <a:gd name="connsiteX409" fmla="*/ 3844 w 10000"/>
                  <a:gd name="connsiteY409" fmla="*/ 8512 h 10000"/>
                  <a:gd name="connsiteX410" fmla="*/ 3844 w 10000"/>
                  <a:gd name="connsiteY410" fmla="*/ 8489 h 10000"/>
                  <a:gd name="connsiteX411" fmla="*/ 3838 w 10000"/>
                  <a:gd name="connsiteY411" fmla="*/ 8444 h 10000"/>
                  <a:gd name="connsiteX412" fmla="*/ 3838 w 10000"/>
                  <a:gd name="connsiteY412" fmla="*/ 8403 h 10000"/>
                  <a:gd name="connsiteX413" fmla="*/ 3838 w 10000"/>
                  <a:gd name="connsiteY413" fmla="*/ 8358 h 10000"/>
                  <a:gd name="connsiteX414" fmla="*/ 3836 w 10000"/>
                  <a:gd name="connsiteY414" fmla="*/ 8331 h 10000"/>
                  <a:gd name="connsiteX415" fmla="*/ 3838 w 10000"/>
                  <a:gd name="connsiteY415" fmla="*/ 8286 h 10000"/>
                  <a:gd name="connsiteX416" fmla="*/ 3836 w 10000"/>
                  <a:gd name="connsiteY416" fmla="*/ 8245 h 10000"/>
                  <a:gd name="connsiteX417" fmla="*/ 3836 w 10000"/>
                  <a:gd name="connsiteY417" fmla="*/ 8209 h 10000"/>
                  <a:gd name="connsiteX418" fmla="*/ 3836 w 10000"/>
                  <a:gd name="connsiteY418" fmla="*/ 8155 h 10000"/>
                  <a:gd name="connsiteX419" fmla="*/ 3836 w 10000"/>
                  <a:gd name="connsiteY419" fmla="*/ 8128 h 10000"/>
                  <a:gd name="connsiteX420" fmla="*/ 3836 w 10000"/>
                  <a:gd name="connsiteY420" fmla="*/ 8092 h 10000"/>
                  <a:gd name="connsiteX421" fmla="*/ 3830 w 10000"/>
                  <a:gd name="connsiteY421" fmla="*/ 8056 h 10000"/>
                  <a:gd name="connsiteX422" fmla="*/ 3830 w 10000"/>
                  <a:gd name="connsiteY422" fmla="*/ 8029 h 10000"/>
                  <a:gd name="connsiteX423" fmla="*/ 3830 w 10000"/>
                  <a:gd name="connsiteY423" fmla="*/ 8011 h 10000"/>
                  <a:gd name="connsiteX424" fmla="*/ 3827 w 10000"/>
                  <a:gd name="connsiteY424" fmla="*/ 7988 h 10000"/>
                  <a:gd name="connsiteX425" fmla="*/ 3827 w 10000"/>
                  <a:gd name="connsiteY425" fmla="*/ 7961 h 10000"/>
                  <a:gd name="connsiteX426" fmla="*/ 3822 w 10000"/>
                  <a:gd name="connsiteY426" fmla="*/ 7943 h 10000"/>
                  <a:gd name="connsiteX427" fmla="*/ 3822 w 10000"/>
                  <a:gd name="connsiteY427" fmla="*/ 7934 h 10000"/>
                  <a:gd name="connsiteX428" fmla="*/ 3819 w 10000"/>
                  <a:gd name="connsiteY428" fmla="*/ 7934 h 10000"/>
                  <a:gd name="connsiteX429" fmla="*/ 3789 w 10000"/>
                  <a:gd name="connsiteY429" fmla="*/ 7934 h 10000"/>
                  <a:gd name="connsiteX430" fmla="*/ 3758 w 10000"/>
                  <a:gd name="connsiteY430" fmla="*/ 7934 h 10000"/>
                  <a:gd name="connsiteX431" fmla="*/ 3709 w 10000"/>
                  <a:gd name="connsiteY431" fmla="*/ 7934 h 10000"/>
                  <a:gd name="connsiteX432" fmla="*/ 3684 w 10000"/>
                  <a:gd name="connsiteY432" fmla="*/ 7934 h 10000"/>
                  <a:gd name="connsiteX433" fmla="*/ 3645 w 10000"/>
                  <a:gd name="connsiteY433" fmla="*/ 7943 h 10000"/>
                  <a:gd name="connsiteX434" fmla="*/ 3598 w 10000"/>
                  <a:gd name="connsiteY434" fmla="*/ 7943 h 10000"/>
                  <a:gd name="connsiteX435" fmla="*/ 3573 w 10000"/>
                  <a:gd name="connsiteY435" fmla="*/ 7948 h 10000"/>
                  <a:gd name="connsiteX436" fmla="*/ 3549 w 10000"/>
                  <a:gd name="connsiteY436" fmla="*/ 7943 h 10000"/>
                  <a:gd name="connsiteX437" fmla="*/ 3540 w 10000"/>
                  <a:gd name="connsiteY437" fmla="*/ 7934 h 10000"/>
                  <a:gd name="connsiteX438" fmla="*/ 3538 w 10000"/>
                  <a:gd name="connsiteY438" fmla="*/ 7934 h 10000"/>
                  <a:gd name="connsiteX439" fmla="*/ 3518 w 10000"/>
                  <a:gd name="connsiteY439" fmla="*/ 7961 h 10000"/>
                  <a:gd name="connsiteX440" fmla="*/ 3518 w 10000"/>
                  <a:gd name="connsiteY440" fmla="*/ 7975 h 10000"/>
                  <a:gd name="connsiteX441" fmla="*/ 3518 w 10000"/>
                  <a:gd name="connsiteY441" fmla="*/ 8002 h 10000"/>
                  <a:gd name="connsiteX442" fmla="*/ 3510 w 10000"/>
                  <a:gd name="connsiteY442" fmla="*/ 8011 h 10000"/>
                  <a:gd name="connsiteX443" fmla="*/ 3493 w 10000"/>
                  <a:gd name="connsiteY443" fmla="*/ 8024 h 10000"/>
                  <a:gd name="connsiteX444" fmla="*/ 3474 w 10000"/>
                  <a:gd name="connsiteY444" fmla="*/ 8029 h 10000"/>
                  <a:gd name="connsiteX445" fmla="*/ 3458 w 10000"/>
                  <a:gd name="connsiteY445" fmla="*/ 8042 h 10000"/>
                  <a:gd name="connsiteX446" fmla="*/ 3435 w 10000"/>
                  <a:gd name="connsiteY446" fmla="*/ 8065 h 10000"/>
                  <a:gd name="connsiteX447" fmla="*/ 3422 w 10000"/>
                  <a:gd name="connsiteY447" fmla="*/ 8074 h 10000"/>
                  <a:gd name="connsiteX448" fmla="*/ 3411 w 10000"/>
                  <a:gd name="connsiteY448" fmla="*/ 8088 h 10000"/>
                  <a:gd name="connsiteX449" fmla="*/ 3402 w 10000"/>
                  <a:gd name="connsiteY449" fmla="*/ 8092 h 10000"/>
                  <a:gd name="connsiteX450" fmla="*/ 3372 w 10000"/>
                  <a:gd name="connsiteY450" fmla="*/ 8119 h 10000"/>
                  <a:gd name="connsiteX451" fmla="*/ 3353 w 10000"/>
                  <a:gd name="connsiteY451" fmla="*/ 8133 h 10000"/>
                  <a:gd name="connsiteX452" fmla="*/ 3344 w 10000"/>
                  <a:gd name="connsiteY452" fmla="*/ 8142 h 10000"/>
                  <a:gd name="connsiteX453" fmla="*/ 3333 w 10000"/>
                  <a:gd name="connsiteY453" fmla="*/ 8160 h 10000"/>
                  <a:gd name="connsiteX454" fmla="*/ 3322 w 10000"/>
                  <a:gd name="connsiteY454" fmla="*/ 8196 h 10000"/>
                  <a:gd name="connsiteX455" fmla="*/ 3317 w 10000"/>
                  <a:gd name="connsiteY455" fmla="*/ 8209 h 10000"/>
                  <a:gd name="connsiteX456" fmla="*/ 3297 w 10000"/>
                  <a:gd name="connsiteY456" fmla="*/ 8245 h 10000"/>
                  <a:gd name="connsiteX457" fmla="*/ 3292 w 10000"/>
                  <a:gd name="connsiteY457" fmla="*/ 8250 h 10000"/>
                  <a:gd name="connsiteX458" fmla="*/ 3281 w 10000"/>
                  <a:gd name="connsiteY458" fmla="*/ 8272 h 10000"/>
                  <a:gd name="connsiteX459" fmla="*/ 3275 w 10000"/>
                  <a:gd name="connsiteY459" fmla="*/ 8277 h 10000"/>
                  <a:gd name="connsiteX460" fmla="*/ 3264 w 10000"/>
                  <a:gd name="connsiteY460" fmla="*/ 8313 h 10000"/>
                  <a:gd name="connsiteX461" fmla="*/ 3248 w 10000"/>
                  <a:gd name="connsiteY461" fmla="*/ 8327 h 10000"/>
                  <a:gd name="connsiteX462" fmla="*/ 3212 w 10000"/>
                  <a:gd name="connsiteY462" fmla="*/ 8340 h 10000"/>
                  <a:gd name="connsiteX463" fmla="*/ 3195 w 10000"/>
                  <a:gd name="connsiteY463" fmla="*/ 8345 h 10000"/>
                  <a:gd name="connsiteX464" fmla="*/ 3195 w 10000"/>
                  <a:gd name="connsiteY464" fmla="*/ 8354 h 10000"/>
                  <a:gd name="connsiteX465" fmla="*/ 3193 w 10000"/>
                  <a:gd name="connsiteY465" fmla="*/ 8358 h 10000"/>
                  <a:gd name="connsiteX466" fmla="*/ 3179 w 10000"/>
                  <a:gd name="connsiteY466" fmla="*/ 8367 h 10000"/>
                  <a:gd name="connsiteX467" fmla="*/ 3171 w 10000"/>
                  <a:gd name="connsiteY467" fmla="*/ 8381 h 10000"/>
                  <a:gd name="connsiteX468" fmla="*/ 3146 w 10000"/>
                  <a:gd name="connsiteY468" fmla="*/ 8408 h 10000"/>
                  <a:gd name="connsiteX469" fmla="*/ 3137 w 10000"/>
                  <a:gd name="connsiteY469" fmla="*/ 8417 h 10000"/>
                  <a:gd name="connsiteX470" fmla="*/ 3115 w 10000"/>
                  <a:gd name="connsiteY470" fmla="*/ 8430 h 10000"/>
                  <a:gd name="connsiteX471" fmla="*/ 3096 w 10000"/>
                  <a:gd name="connsiteY471" fmla="*/ 8417 h 10000"/>
                  <a:gd name="connsiteX472" fmla="*/ 3082 w 10000"/>
                  <a:gd name="connsiteY472" fmla="*/ 8403 h 10000"/>
                  <a:gd name="connsiteX473" fmla="*/ 3066 w 10000"/>
                  <a:gd name="connsiteY473" fmla="*/ 8381 h 10000"/>
                  <a:gd name="connsiteX474" fmla="*/ 3063 w 10000"/>
                  <a:gd name="connsiteY474" fmla="*/ 8372 h 10000"/>
                  <a:gd name="connsiteX475" fmla="*/ 3057 w 10000"/>
                  <a:gd name="connsiteY475" fmla="*/ 8358 h 10000"/>
                  <a:gd name="connsiteX476" fmla="*/ 3052 w 10000"/>
                  <a:gd name="connsiteY476" fmla="*/ 8345 h 10000"/>
                  <a:gd name="connsiteX477" fmla="*/ 3044 w 10000"/>
                  <a:gd name="connsiteY477" fmla="*/ 8327 h 10000"/>
                  <a:gd name="connsiteX478" fmla="*/ 3027 w 10000"/>
                  <a:gd name="connsiteY478" fmla="*/ 8304 h 10000"/>
                  <a:gd name="connsiteX479" fmla="*/ 3016 w 10000"/>
                  <a:gd name="connsiteY479" fmla="*/ 8304 h 10000"/>
                  <a:gd name="connsiteX480" fmla="*/ 3002 w 10000"/>
                  <a:gd name="connsiteY480" fmla="*/ 8304 h 10000"/>
                  <a:gd name="connsiteX481" fmla="*/ 2977 w 10000"/>
                  <a:gd name="connsiteY481" fmla="*/ 8304 h 10000"/>
                  <a:gd name="connsiteX482" fmla="*/ 2961 w 10000"/>
                  <a:gd name="connsiteY482" fmla="*/ 8300 h 10000"/>
                  <a:gd name="connsiteX483" fmla="*/ 2936 w 10000"/>
                  <a:gd name="connsiteY483" fmla="*/ 8300 h 10000"/>
                  <a:gd name="connsiteX484" fmla="*/ 2922 w 10000"/>
                  <a:gd name="connsiteY484" fmla="*/ 8313 h 10000"/>
                  <a:gd name="connsiteX485" fmla="*/ 2911 w 10000"/>
                  <a:gd name="connsiteY485" fmla="*/ 8313 h 10000"/>
                  <a:gd name="connsiteX486" fmla="*/ 2881 w 10000"/>
                  <a:gd name="connsiteY486" fmla="*/ 8304 h 10000"/>
                  <a:gd name="connsiteX487" fmla="*/ 2878 w 10000"/>
                  <a:gd name="connsiteY487" fmla="*/ 8304 h 10000"/>
                  <a:gd name="connsiteX488" fmla="*/ 2867 w 10000"/>
                  <a:gd name="connsiteY488" fmla="*/ 8313 h 10000"/>
                  <a:gd name="connsiteX489" fmla="*/ 2859 w 10000"/>
                  <a:gd name="connsiteY489" fmla="*/ 8318 h 10000"/>
                  <a:gd name="connsiteX490" fmla="*/ 2856 w 10000"/>
                  <a:gd name="connsiteY490" fmla="*/ 8327 h 10000"/>
                  <a:gd name="connsiteX491" fmla="*/ 2856 w 10000"/>
                  <a:gd name="connsiteY491" fmla="*/ 8331 h 10000"/>
                  <a:gd name="connsiteX492" fmla="*/ 2850 w 10000"/>
                  <a:gd name="connsiteY492" fmla="*/ 8340 h 10000"/>
                  <a:gd name="connsiteX493" fmla="*/ 2864 w 10000"/>
                  <a:gd name="connsiteY493" fmla="*/ 8345 h 10000"/>
                  <a:gd name="connsiteX494" fmla="*/ 2867 w 10000"/>
                  <a:gd name="connsiteY494" fmla="*/ 8354 h 10000"/>
                  <a:gd name="connsiteX495" fmla="*/ 2878 w 10000"/>
                  <a:gd name="connsiteY495" fmla="*/ 8367 h 10000"/>
                  <a:gd name="connsiteX496" fmla="*/ 2881 w 10000"/>
                  <a:gd name="connsiteY496" fmla="*/ 8385 h 10000"/>
                  <a:gd name="connsiteX497" fmla="*/ 2881 w 10000"/>
                  <a:gd name="connsiteY497" fmla="*/ 8403 h 10000"/>
                  <a:gd name="connsiteX498" fmla="*/ 2886 w 10000"/>
                  <a:gd name="connsiteY498" fmla="*/ 8417 h 10000"/>
                  <a:gd name="connsiteX499" fmla="*/ 2889 w 10000"/>
                  <a:gd name="connsiteY499" fmla="*/ 8430 h 10000"/>
                  <a:gd name="connsiteX500" fmla="*/ 2897 w 10000"/>
                  <a:gd name="connsiteY500" fmla="*/ 8444 h 10000"/>
                  <a:gd name="connsiteX501" fmla="*/ 2903 w 10000"/>
                  <a:gd name="connsiteY501" fmla="*/ 8462 h 10000"/>
                  <a:gd name="connsiteX502" fmla="*/ 2906 w 10000"/>
                  <a:gd name="connsiteY502" fmla="*/ 8484 h 10000"/>
                  <a:gd name="connsiteX503" fmla="*/ 2906 w 10000"/>
                  <a:gd name="connsiteY503" fmla="*/ 8512 h 10000"/>
                  <a:gd name="connsiteX504" fmla="*/ 2903 w 10000"/>
                  <a:gd name="connsiteY504" fmla="*/ 8539 h 10000"/>
                  <a:gd name="connsiteX505" fmla="*/ 2903 w 10000"/>
                  <a:gd name="connsiteY505" fmla="*/ 8561 h 10000"/>
                  <a:gd name="connsiteX506" fmla="*/ 2903 w 10000"/>
                  <a:gd name="connsiteY506" fmla="*/ 8575 h 10000"/>
                  <a:gd name="connsiteX507" fmla="*/ 2906 w 10000"/>
                  <a:gd name="connsiteY507" fmla="*/ 8588 h 10000"/>
                  <a:gd name="connsiteX508" fmla="*/ 2831 w 10000"/>
                  <a:gd name="connsiteY508" fmla="*/ 8683 h 10000"/>
                  <a:gd name="connsiteX509" fmla="*/ 2674 w 10000"/>
                  <a:gd name="connsiteY509" fmla="*/ 8791 h 10000"/>
                  <a:gd name="connsiteX510" fmla="*/ 2583 w 10000"/>
                  <a:gd name="connsiteY510" fmla="*/ 8805 h 10000"/>
                  <a:gd name="connsiteX511" fmla="*/ 2481 w 10000"/>
                  <a:gd name="connsiteY511" fmla="*/ 8751 h 10000"/>
                  <a:gd name="connsiteX512" fmla="*/ 2470 w 10000"/>
                  <a:gd name="connsiteY512" fmla="*/ 8751 h 10000"/>
                  <a:gd name="connsiteX513" fmla="*/ 2445 w 10000"/>
                  <a:gd name="connsiteY513" fmla="*/ 8778 h 10000"/>
                  <a:gd name="connsiteX514" fmla="*/ 2420 w 10000"/>
                  <a:gd name="connsiteY514" fmla="*/ 8800 h 10000"/>
                  <a:gd name="connsiteX515" fmla="*/ 2398 w 10000"/>
                  <a:gd name="connsiteY515" fmla="*/ 8800 h 10000"/>
                  <a:gd name="connsiteX516" fmla="*/ 2365 w 10000"/>
                  <a:gd name="connsiteY516" fmla="*/ 8845 h 10000"/>
                  <a:gd name="connsiteX517" fmla="*/ 2343 w 10000"/>
                  <a:gd name="connsiteY517" fmla="*/ 8859 h 10000"/>
                  <a:gd name="connsiteX518" fmla="*/ 2296 w 10000"/>
                  <a:gd name="connsiteY518" fmla="*/ 8890 h 10000"/>
                  <a:gd name="connsiteX519" fmla="*/ 2276 w 10000"/>
                  <a:gd name="connsiteY519" fmla="*/ 8904 h 10000"/>
                  <a:gd name="connsiteX520" fmla="*/ 2243 w 10000"/>
                  <a:gd name="connsiteY520" fmla="*/ 8922 h 10000"/>
                  <a:gd name="connsiteX521" fmla="*/ 2221 w 10000"/>
                  <a:gd name="connsiteY521" fmla="*/ 8931 h 10000"/>
                  <a:gd name="connsiteX522" fmla="*/ 2188 w 10000"/>
                  <a:gd name="connsiteY522" fmla="*/ 8949 h 10000"/>
                  <a:gd name="connsiteX523" fmla="*/ 2163 w 10000"/>
                  <a:gd name="connsiteY523" fmla="*/ 8963 h 10000"/>
                  <a:gd name="connsiteX524" fmla="*/ 2141 w 10000"/>
                  <a:gd name="connsiteY524" fmla="*/ 8985 h 10000"/>
                  <a:gd name="connsiteX525" fmla="*/ 2116 w 10000"/>
                  <a:gd name="connsiteY525" fmla="*/ 8990 h 10000"/>
                  <a:gd name="connsiteX526" fmla="*/ 2111 w 10000"/>
                  <a:gd name="connsiteY526" fmla="*/ 8999 h 10000"/>
                  <a:gd name="connsiteX527" fmla="*/ 2100 w 10000"/>
                  <a:gd name="connsiteY527" fmla="*/ 8999 h 10000"/>
                  <a:gd name="connsiteX528" fmla="*/ 2086 w 10000"/>
                  <a:gd name="connsiteY528" fmla="*/ 9003 h 10000"/>
                  <a:gd name="connsiteX529" fmla="*/ 2078 w 10000"/>
                  <a:gd name="connsiteY529" fmla="*/ 9012 h 10000"/>
                  <a:gd name="connsiteX530" fmla="*/ 2050 w 10000"/>
                  <a:gd name="connsiteY530" fmla="*/ 9026 h 10000"/>
                  <a:gd name="connsiteX531" fmla="*/ 2028 w 10000"/>
                  <a:gd name="connsiteY531" fmla="*/ 9048 h 10000"/>
                  <a:gd name="connsiteX532" fmla="*/ 2012 w 10000"/>
                  <a:gd name="connsiteY532" fmla="*/ 9062 h 10000"/>
                  <a:gd name="connsiteX533" fmla="*/ 1995 w 10000"/>
                  <a:gd name="connsiteY533" fmla="*/ 9075 h 10000"/>
                  <a:gd name="connsiteX534" fmla="*/ 1962 w 10000"/>
                  <a:gd name="connsiteY534" fmla="*/ 9080 h 10000"/>
                  <a:gd name="connsiteX535" fmla="*/ 1948 w 10000"/>
                  <a:gd name="connsiteY535" fmla="*/ 9048 h 10000"/>
                  <a:gd name="connsiteX536" fmla="*/ 1945 w 10000"/>
                  <a:gd name="connsiteY536" fmla="*/ 9039 h 10000"/>
                  <a:gd name="connsiteX537" fmla="*/ 1932 w 10000"/>
                  <a:gd name="connsiteY537" fmla="*/ 9003 h 10000"/>
                  <a:gd name="connsiteX538" fmla="*/ 1898 w 10000"/>
                  <a:gd name="connsiteY538" fmla="*/ 8935 h 10000"/>
                  <a:gd name="connsiteX539" fmla="*/ 1882 w 10000"/>
                  <a:gd name="connsiteY539" fmla="*/ 8895 h 10000"/>
                  <a:gd name="connsiteX540" fmla="*/ 1865 w 10000"/>
                  <a:gd name="connsiteY540" fmla="*/ 8845 h 10000"/>
                  <a:gd name="connsiteX541" fmla="*/ 1865 w 10000"/>
                  <a:gd name="connsiteY541" fmla="*/ 8832 h 10000"/>
                  <a:gd name="connsiteX542" fmla="*/ 1857 w 10000"/>
                  <a:gd name="connsiteY542" fmla="*/ 8827 h 10000"/>
                  <a:gd name="connsiteX543" fmla="*/ 1841 w 10000"/>
                  <a:gd name="connsiteY543" fmla="*/ 8773 h 10000"/>
                  <a:gd name="connsiteX544" fmla="*/ 1827 w 10000"/>
                  <a:gd name="connsiteY544" fmla="*/ 8733 h 10000"/>
                  <a:gd name="connsiteX545" fmla="*/ 1843 w 10000"/>
                  <a:gd name="connsiteY545" fmla="*/ 8710 h 10000"/>
                  <a:gd name="connsiteX546" fmla="*/ 1857 w 10000"/>
                  <a:gd name="connsiteY546" fmla="*/ 8687 h 10000"/>
                  <a:gd name="connsiteX547" fmla="*/ 1868 w 10000"/>
                  <a:gd name="connsiteY547" fmla="*/ 8669 h 10000"/>
                  <a:gd name="connsiteX548" fmla="*/ 1885 w 10000"/>
                  <a:gd name="connsiteY548" fmla="*/ 8647 h 10000"/>
                  <a:gd name="connsiteX549" fmla="*/ 1909 w 10000"/>
                  <a:gd name="connsiteY549" fmla="*/ 8606 h 10000"/>
                  <a:gd name="connsiteX550" fmla="*/ 1923 w 10000"/>
                  <a:gd name="connsiteY550" fmla="*/ 8588 h 10000"/>
                  <a:gd name="connsiteX551" fmla="*/ 1937 w 10000"/>
                  <a:gd name="connsiteY551" fmla="*/ 8561 h 10000"/>
                  <a:gd name="connsiteX552" fmla="*/ 1923 w 10000"/>
                  <a:gd name="connsiteY552" fmla="*/ 8530 h 10000"/>
                  <a:gd name="connsiteX553" fmla="*/ 1901 w 10000"/>
                  <a:gd name="connsiteY553" fmla="*/ 8462 h 10000"/>
                  <a:gd name="connsiteX554" fmla="*/ 1890 w 10000"/>
                  <a:gd name="connsiteY554" fmla="*/ 8430 h 10000"/>
                  <a:gd name="connsiteX555" fmla="*/ 1885 w 10000"/>
                  <a:gd name="connsiteY555" fmla="*/ 8408 h 10000"/>
                  <a:gd name="connsiteX556" fmla="*/ 1865 w 10000"/>
                  <a:gd name="connsiteY556" fmla="*/ 8367 h 10000"/>
                  <a:gd name="connsiteX557" fmla="*/ 1849 w 10000"/>
                  <a:gd name="connsiteY557" fmla="*/ 8318 h 10000"/>
                  <a:gd name="connsiteX558" fmla="*/ 1841 w 10000"/>
                  <a:gd name="connsiteY558" fmla="*/ 8304 h 10000"/>
                  <a:gd name="connsiteX559" fmla="*/ 1835 w 10000"/>
                  <a:gd name="connsiteY559" fmla="*/ 8300 h 10000"/>
                  <a:gd name="connsiteX560" fmla="*/ 1818 w 10000"/>
                  <a:gd name="connsiteY560" fmla="*/ 8290 h 10000"/>
                  <a:gd name="connsiteX561" fmla="*/ 1785 w 10000"/>
                  <a:gd name="connsiteY561" fmla="*/ 8300 h 10000"/>
                  <a:gd name="connsiteX562" fmla="*/ 1763 w 10000"/>
                  <a:gd name="connsiteY562" fmla="*/ 8300 h 10000"/>
                  <a:gd name="connsiteX563" fmla="*/ 1747 w 10000"/>
                  <a:gd name="connsiteY563" fmla="*/ 8313 h 10000"/>
                  <a:gd name="connsiteX564" fmla="*/ 1744 w 10000"/>
                  <a:gd name="connsiteY564" fmla="*/ 8304 h 10000"/>
                  <a:gd name="connsiteX565" fmla="*/ 1730 w 10000"/>
                  <a:gd name="connsiteY565" fmla="*/ 8313 h 10000"/>
                  <a:gd name="connsiteX566" fmla="*/ 1708 w 10000"/>
                  <a:gd name="connsiteY566" fmla="*/ 8327 h 10000"/>
                  <a:gd name="connsiteX567" fmla="*/ 1675 w 10000"/>
                  <a:gd name="connsiteY567" fmla="*/ 8331 h 10000"/>
                  <a:gd name="connsiteX568" fmla="*/ 1658 w 10000"/>
                  <a:gd name="connsiteY568" fmla="*/ 8345 h 10000"/>
                  <a:gd name="connsiteX569" fmla="*/ 1628 w 10000"/>
                  <a:gd name="connsiteY569" fmla="*/ 8367 h 10000"/>
                  <a:gd name="connsiteX570" fmla="*/ 1620 w 10000"/>
                  <a:gd name="connsiteY570" fmla="*/ 8372 h 10000"/>
                  <a:gd name="connsiteX571" fmla="*/ 1584 w 10000"/>
                  <a:gd name="connsiteY571" fmla="*/ 8394 h 10000"/>
                  <a:gd name="connsiteX572" fmla="*/ 1554 w 10000"/>
                  <a:gd name="connsiteY572" fmla="*/ 8417 h 10000"/>
                  <a:gd name="connsiteX573" fmla="*/ 1529 w 10000"/>
                  <a:gd name="connsiteY573" fmla="*/ 8417 h 10000"/>
                  <a:gd name="connsiteX574" fmla="*/ 1515 w 10000"/>
                  <a:gd name="connsiteY574" fmla="*/ 8408 h 10000"/>
                  <a:gd name="connsiteX575" fmla="*/ 1507 w 10000"/>
                  <a:gd name="connsiteY575" fmla="*/ 8394 h 10000"/>
                  <a:gd name="connsiteX576" fmla="*/ 1479 w 10000"/>
                  <a:gd name="connsiteY576" fmla="*/ 8367 h 10000"/>
                  <a:gd name="connsiteX577" fmla="*/ 1457 w 10000"/>
                  <a:gd name="connsiteY577" fmla="*/ 8385 h 10000"/>
                  <a:gd name="connsiteX578" fmla="*/ 1432 w 10000"/>
                  <a:gd name="connsiteY578" fmla="*/ 8385 h 10000"/>
                  <a:gd name="connsiteX579" fmla="*/ 1418 w 10000"/>
                  <a:gd name="connsiteY579" fmla="*/ 8372 h 10000"/>
                  <a:gd name="connsiteX580" fmla="*/ 1399 w 10000"/>
                  <a:gd name="connsiteY580" fmla="*/ 8358 h 10000"/>
                  <a:gd name="connsiteX581" fmla="*/ 1369 w 10000"/>
                  <a:gd name="connsiteY581" fmla="*/ 8340 h 10000"/>
                  <a:gd name="connsiteX582" fmla="*/ 1355 w 10000"/>
                  <a:gd name="connsiteY582" fmla="*/ 8327 h 10000"/>
                  <a:gd name="connsiteX583" fmla="*/ 1347 w 10000"/>
                  <a:gd name="connsiteY583" fmla="*/ 8318 h 10000"/>
                  <a:gd name="connsiteX584" fmla="*/ 1330 w 10000"/>
                  <a:gd name="connsiteY584" fmla="*/ 8304 h 10000"/>
                  <a:gd name="connsiteX585" fmla="*/ 1319 w 10000"/>
                  <a:gd name="connsiteY585" fmla="*/ 8290 h 10000"/>
                  <a:gd name="connsiteX586" fmla="*/ 1297 w 10000"/>
                  <a:gd name="connsiteY586" fmla="*/ 8272 h 10000"/>
                  <a:gd name="connsiteX587" fmla="*/ 1289 w 10000"/>
                  <a:gd name="connsiteY587" fmla="*/ 8263 h 10000"/>
                  <a:gd name="connsiteX588" fmla="*/ 1280 w 10000"/>
                  <a:gd name="connsiteY588" fmla="*/ 8250 h 10000"/>
                  <a:gd name="connsiteX589" fmla="*/ 1264 w 10000"/>
                  <a:gd name="connsiteY589" fmla="*/ 8236 h 10000"/>
                  <a:gd name="connsiteX590" fmla="*/ 1256 w 10000"/>
                  <a:gd name="connsiteY590" fmla="*/ 8232 h 10000"/>
                  <a:gd name="connsiteX591" fmla="*/ 1247 w 10000"/>
                  <a:gd name="connsiteY591" fmla="*/ 8223 h 10000"/>
                  <a:gd name="connsiteX592" fmla="*/ 1233 w 10000"/>
                  <a:gd name="connsiteY592" fmla="*/ 8209 h 10000"/>
                  <a:gd name="connsiteX593" fmla="*/ 1222 w 10000"/>
                  <a:gd name="connsiteY593" fmla="*/ 8200 h 10000"/>
                  <a:gd name="connsiteX594" fmla="*/ 1206 w 10000"/>
                  <a:gd name="connsiteY594" fmla="*/ 8196 h 10000"/>
                  <a:gd name="connsiteX595" fmla="*/ 1192 w 10000"/>
                  <a:gd name="connsiteY595" fmla="*/ 8196 h 10000"/>
                  <a:gd name="connsiteX596" fmla="*/ 1167 w 10000"/>
                  <a:gd name="connsiteY596" fmla="*/ 8200 h 10000"/>
                  <a:gd name="connsiteX597" fmla="*/ 1137 w 10000"/>
                  <a:gd name="connsiteY597" fmla="*/ 8223 h 10000"/>
                  <a:gd name="connsiteX598" fmla="*/ 1126 w 10000"/>
                  <a:gd name="connsiteY598" fmla="*/ 8232 h 10000"/>
                  <a:gd name="connsiteX599" fmla="*/ 1109 w 10000"/>
                  <a:gd name="connsiteY599" fmla="*/ 8232 h 10000"/>
                  <a:gd name="connsiteX600" fmla="*/ 1087 w 10000"/>
                  <a:gd name="connsiteY600" fmla="*/ 8236 h 10000"/>
                  <a:gd name="connsiteX601" fmla="*/ 1071 w 10000"/>
                  <a:gd name="connsiteY601" fmla="*/ 8232 h 10000"/>
                  <a:gd name="connsiteX602" fmla="*/ 1071 w 10000"/>
                  <a:gd name="connsiteY602" fmla="*/ 8214 h 10000"/>
                  <a:gd name="connsiteX603" fmla="*/ 1062 w 10000"/>
                  <a:gd name="connsiteY603" fmla="*/ 8196 h 10000"/>
                  <a:gd name="connsiteX604" fmla="*/ 1057 w 10000"/>
                  <a:gd name="connsiteY604" fmla="*/ 8173 h 10000"/>
                  <a:gd name="connsiteX605" fmla="*/ 1049 w 10000"/>
                  <a:gd name="connsiteY605" fmla="*/ 8128 h 10000"/>
                  <a:gd name="connsiteX606" fmla="*/ 1040 w 10000"/>
                  <a:gd name="connsiteY606" fmla="*/ 8101 h 10000"/>
                  <a:gd name="connsiteX607" fmla="*/ 1040 w 10000"/>
                  <a:gd name="connsiteY607" fmla="*/ 8088 h 10000"/>
                  <a:gd name="connsiteX608" fmla="*/ 1032 w 10000"/>
                  <a:gd name="connsiteY608" fmla="*/ 8065 h 10000"/>
                  <a:gd name="connsiteX609" fmla="*/ 1024 w 10000"/>
                  <a:gd name="connsiteY609" fmla="*/ 7997 h 10000"/>
                  <a:gd name="connsiteX610" fmla="*/ 1024 w 10000"/>
                  <a:gd name="connsiteY610" fmla="*/ 7970 h 10000"/>
                  <a:gd name="connsiteX611" fmla="*/ 1015 w 10000"/>
                  <a:gd name="connsiteY611" fmla="*/ 7930 h 10000"/>
                  <a:gd name="connsiteX612" fmla="*/ 1013 w 10000"/>
                  <a:gd name="connsiteY612" fmla="*/ 7885 h 10000"/>
                  <a:gd name="connsiteX613" fmla="*/ 1004 w 10000"/>
                  <a:gd name="connsiteY613" fmla="*/ 7866 h 10000"/>
                  <a:gd name="connsiteX614" fmla="*/ 853 w 10000"/>
                  <a:gd name="connsiteY614" fmla="*/ 7948 h 10000"/>
                  <a:gd name="connsiteX615" fmla="*/ 811 w 10000"/>
                  <a:gd name="connsiteY615" fmla="*/ 7844 h 10000"/>
                  <a:gd name="connsiteX616" fmla="*/ 811 w 10000"/>
                  <a:gd name="connsiteY616" fmla="*/ 7799 h 10000"/>
                  <a:gd name="connsiteX617" fmla="*/ 814 w 10000"/>
                  <a:gd name="connsiteY617" fmla="*/ 7736 h 10000"/>
                  <a:gd name="connsiteX618" fmla="*/ 740 w 10000"/>
                  <a:gd name="connsiteY618" fmla="*/ 7578 h 10000"/>
                  <a:gd name="connsiteX619" fmla="*/ 571 w 10000"/>
                  <a:gd name="connsiteY619" fmla="*/ 7447 h 10000"/>
                  <a:gd name="connsiteX620" fmla="*/ 530 w 10000"/>
                  <a:gd name="connsiteY620" fmla="*/ 7772 h 10000"/>
                  <a:gd name="connsiteX621" fmla="*/ 502 w 10000"/>
                  <a:gd name="connsiteY621" fmla="*/ 7763 h 10000"/>
                  <a:gd name="connsiteX622" fmla="*/ 491 w 10000"/>
                  <a:gd name="connsiteY622" fmla="*/ 7826 h 10000"/>
                  <a:gd name="connsiteX623" fmla="*/ 483 w 10000"/>
                  <a:gd name="connsiteY623" fmla="*/ 7830 h 10000"/>
                  <a:gd name="connsiteX624" fmla="*/ 469 w 10000"/>
                  <a:gd name="connsiteY624" fmla="*/ 7839 h 10000"/>
                  <a:gd name="connsiteX625" fmla="*/ 453 w 10000"/>
                  <a:gd name="connsiteY625" fmla="*/ 7830 h 10000"/>
                  <a:gd name="connsiteX626" fmla="*/ 442 w 10000"/>
                  <a:gd name="connsiteY626" fmla="*/ 7826 h 10000"/>
                  <a:gd name="connsiteX627" fmla="*/ 425 w 10000"/>
                  <a:gd name="connsiteY627" fmla="*/ 7826 h 10000"/>
                  <a:gd name="connsiteX628" fmla="*/ 403 w 10000"/>
                  <a:gd name="connsiteY628" fmla="*/ 7826 h 10000"/>
                  <a:gd name="connsiteX629" fmla="*/ 378 w 10000"/>
                  <a:gd name="connsiteY629" fmla="*/ 7817 h 10000"/>
                  <a:gd name="connsiteX630" fmla="*/ 356 w 10000"/>
                  <a:gd name="connsiteY630" fmla="*/ 7817 h 10000"/>
                  <a:gd name="connsiteX631" fmla="*/ 331 w 10000"/>
                  <a:gd name="connsiteY631" fmla="*/ 7817 h 10000"/>
                  <a:gd name="connsiteX632" fmla="*/ 315 w 10000"/>
                  <a:gd name="connsiteY632" fmla="*/ 7830 h 10000"/>
                  <a:gd name="connsiteX633" fmla="*/ 290 w 10000"/>
                  <a:gd name="connsiteY633" fmla="*/ 7853 h 10000"/>
                  <a:gd name="connsiteX634" fmla="*/ 248 w 10000"/>
                  <a:gd name="connsiteY634" fmla="*/ 7659 h 10000"/>
                  <a:gd name="connsiteX635" fmla="*/ 298 w 10000"/>
                  <a:gd name="connsiteY635" fmla="*/ 7379 h 10000"/>
                  <a:gd name="connsiteX636" fmla="*/ 290 w 10000"/>
                  <a:gd name="connsiteY636" fmla="*/ 7312 h 10000"/>
                  <a:gd name="connsiteX637" fmla="*/ 284 w 10000"/>
                  <a:gd name="connsiteY637" fmla="*/ 7253 h 10000"/>
                  <a:gd name="connsiteX638" fmla="*/ 301 w 10000"/>
                  <a:gd name="connsiteY638" fmla="*/ 7226 h 10000"/>
                  <a:gd name="connsiteX639" fmla="*/ 315 w 10000"/>
                  <a:gd name="connsiteY639" fmla="*/ 7199 h 10000"/>
                  <a:gd name="connsiteX640" fmla="*/ 323 w 10000"/>
                  <a:gd name="connsiteY640" fmla="*/ 7158 h 10000"/>
                  <a:gd name="connsiteX641" fmla="*/ 317 w 10000"/>
                  <a:gd name="connsiteY641" fmla="*/ 7140 h 10000"/>
                  <a:gd name="connsiteX642" fmla="*/ 168 w 10000"/>
                  <a:gd name="connsiteY642" fmla="*/ 6892 h 10000"/>
                  <a:gd name="connsiteX643" fmla="*/ 80 w 10000"/>
                  <a:gd name="connsiteY643" fmla="*/ 6802 h 10000"/>
                  <a:gd name="connsiteX644" fmla="*/ 143 w 10000"/>
                  <a:gd name="connsiteY644" fmla="*/ 6707 h 10000"/>
                  <a:gd name="connsiteX645" fmla="*/ 63 w 10000"/>
                  <a:gd name="connsiteY645" fmla="*/ 6549 h 10000"/>
                  <a:gd name="connsiteX646" fmla="*/ 41 w 10000"/>
                  <a:gd name="connsiteY646" fmla="*/ 6500 h 10000"/>
                  <a:gd name="connsiteX647" fmla="*/ 201 w 10000"/>
                  <a:gd name="connsiteY647" fmla="*/ 6274 h 10000"/>
                  <a:gd name="connsiteX648" fmla="*/ 143 w 10000"/>
                  <a:gd name="connsiteY648" fmla="*/ 6184 h 10000"/>
                  <a:gd name="connsiteX649" fmla="*/ 152 w 10000"/>
                  <a:gd name="connsiteY649" fmla="*/ 6148 h 10000"/>
                  <a:gd name="connsiteX650" fmla="*/ 163 w 10000"/>
                  <a:gd name="connsiteY650" fmla="*/ 6107 h 10000"/>
                  <a:gd name="connsiteX651" fmla="*/ 229 w 10000"/>
                  <a:gd name="connsiteY651" fmla="*/ 5895 h 10000"/>
                  <a:gd name="connsiteX652" fmla="*/ 251 w 10000"/>
                  <a:gd name="connsiteY652" fmla="*/ 5805 h 10000"/>
                  <a:gd name="connsiteX653" fmla="*/ 251 w 10000"/>
                  <a:gd name="connsiteY653" fmla="*/ 5778 h 10000"/>
                  <a:gd name="connsiteX654" fmla="*/ 248 w 10000"/>
                  <a:gd name="connsiteY654" fmla="*/ 5733 h 10000"/>
                  <a:gd name="connsiteX655" fmla="*/ 212 w 10000"/>
                  <a:gd name="connsiteY655" fmla="*/ 5602 h 10000"/>
                  <a:gd name="connsiteX656" fmla="*/ 177 w 10000"/>
                  <a:gd name="connsiteY656" fmla="*/ 5521 h 10000"/>
                  <a:gd name="connsiteX657" fmla="*/ 33 w 10000"/>
                  <a:gd name="connsiteY657" fmla="*/ 5503 h 10000"/>
                  <a:gd name="connsiteX658" fmla="*/ 0 w 10000"/>
                  <a:gd name="connsiteY658" fmla="*/ 5219 h 10000"/>
                  <a:gd name="connsiteX659" fmla="*/ 188 w 10000"/>
                  <a:gd name="connsiteY659" fmla="*/ 5219 h 10000"/>
                  <a:gd name="connsiteX660" fmla="*/ 201 w 10000"/>
                  <a:gd name="connsiteY660" fmla="*/ 5210 h 10000"/>
                  <a:gd name="connsiteX661" fmla="*/ 251 w 10000"/>
                  <a:gd name="connsiteY661" fmla="*/ 5169 h 10000"/>
                  <a:gd name="connsiteX662" fmla="*/ 444 w 10000"/>
                  <a:gd name="connsiteY662" fmla="*/ 4984 h 10000"/>
                  <a:gd name="connsiteX663" fmla="*/ 510 w 10000"/>
                  <a:gd name="connsiteY663" fmla="*/ 4723 h 10000"/>
                  <a:gd name="connsiteX664" fmla="*/ 574 w 10000"/>
                  <a:gd name="connsiteY664" fmla="*/ 4272 h 10000"/>
                  <a:gd name="connsiteX665" fmla="*/ 723 w 10000"/>
                  <a:gd name="connsiteY665" fmla="*/ 4078 h 10000"/>
                  <a:gd name="connsiteX666" fmla="*/ 723 w 10000"/>
                  <a:gd name="connsiteY666" fmla="*/ 4023 h 10000"/>
                  <a:gd name="connsiteX667" fmla="*/ 723 w 10000"/>
                  <a:gd name="connsiteY667" fmla="*/ 3983 h 10000"/>
                  <a:gd name="connsiteX668" fmla="*/ 723 w 10000"/>
                  <a:gd name="connsiteY668" fmla="*/ 3771 h 10000"/>
                  <a:gd name="connsiteX669" fmla="*/ 731 w 10000"/>
                  <a:gd name="connsiteY669" fmla="*/ 3442 h 10000"/>
                  <a:gd name="connsiteX670" fmla="*/ 806 w 10000"/>
                  <a:gd name="connsiteY670" fmla="*/ 3392 h 10000"/>
                  <a:gd name="connsiteX671" fmla="*/ 988 w 10000"/>
                  <a:gd name="connsiteY671" fmla="*/ 3712 h 10000"/>
                  <a:gd name="connsiteX672" fmla="*/ 1013 w 10000"/>
                  <a:gd name="connsiteY672" fmla="*/ 3699 h 10000"/>
                  <a:gd name="connsiteX673" fmla="*/ 1120 w 10000"/>
                  <a:gd name="connsiteY673" fmla="*/ 3631 h 10000"/>
                  <a:gd name="connsiteX674" fmla="*/ 1206 w 10000"/>
                  <a:gd name="connsiteY674" fmla="*/ 3627 h 10000"/>
                  <a:gd name="connsiteX675" fmla="*/ 1264 w 10000"/>
                  <a:gd name="connsiteY675" fmla="*/ 3599 h 10000"/>
                  <a:gd name="connsiteX676" fmla="*/ 1322 w 10000"/>
                  <a:gd name="connsiteY676" fmla="*/ 3627 h 10000"/>
                  <a:gd name="connsiteX677" fmla="*/ 1327 w 10000"/>
                  <a:gd name="connsiteY677" fmla="*/ 3645 h 10000"/>
                  <a:gd name="connsiteX678" fmla="*/ 1344 w 10000"/>
                  <a:gd name="connsiteY678" fmla="*/ 3739 h 10000"/>
                  <a:gd name="connsiteX679" fmla="*/ 1344 w 10000"/>
                  <a:gd name="connsiteY679" fmla="*/ 3775 h 10000"/>
                  <a:gd name="connsiteX680" fmla="*/ 1338 w 10000"/>
                  <a:gd name="connsiteY680" fmla="*/ 3784 h 10000"/>
                  <a:gd name="connsiteX681" fmla="*/ 1338 w 10000"/>
                  <a:gd name="connsiteY681" fmla="*/ 3829 h 10000"/>
                  <a:gd name="connsiteX682" fmla="*/ 1352 w 10000"/>
                  <a:gd name="connsiteY682" fmla="*/ 3852 h 10000"/>
                  <a:gd name="connsiteX683" fmla="*/ 1407 w 10000"/>
                  <a:gd name="connsiteY683" fmla="*/ 3866 h 10000"/>
                  <a:gd name="connsiteX684" fmla="*/ 1440 w 10000"/>
                  <a:gd name="connsiteY684" fmla="*/ 3870 h 10000"/>
                  <a:gd name="connsiteX685" fmla="*/ 1600 w 10000"/>
                  <a:gd name="connsiteY685" fmla="*/ 3857 h 10000"/>
                  <a:gd name="connsiteX686" fmla="*/ 1664 w 10000"/>
                  <a:gd name="connsiteY686" fmla="*/ 3911 h 10000"/>
                  <a:gd name="connsiteX687" fmla="*/ 1700 w 10000"/>
                  <a:gd name="connsiteY687" fmla="*/ 3933 h 10000"/>
                  <a:gd name="connsiteX688" fmla="*/ 1752 w 10000"/>
                  <a:gd name="connsiteY688" fmla="*/ 3947 h 10000"/>
                  <a:gd name="connsiteX689" fmla="*/ 1777 w 10000"/>
                  <a:gd name="connsiteY689" fmla="*/ 3947 h 10000"/>
                  <a:gd name="connsiteX690" fmla="*/ 1813 w 10000"/>
                  <a:gd name="connsiteY690" fmla="*/ 3929 h 10000"/>
                  <a:gd name="connsiteX691" fmla="*/ 1841 w 10000"/>
                  <a:gd name="connsiteY691" fmla="*/ 3933 h 10000"/>
                  <a:gd name="connsiteX692" fmla="*/ 1882 w 10000"/>
                  <a:gd name="connsiteY692" fmla="*/ 3969 h 10000"/>
                  <a:gd name="connsiteX693" fmla="*/ 1940 w 10000"/>
                  <a:gd name="connsiteY693" fmla="*/ 3933 h 10000"/>
                  <a:gd name="connsiteX694" fmla="*/ 1956 w 10000"/>
                  <a:gd name="connsiteY694" fmla="*/ 3920 h 10000"/>
                  <a:gd name="connsiteX695" fmla="*/ 1981 w 10000"/>
                  <a:gd name="connsiteY695" fmla="*/ 3929 h 10000"/>
                  <a:gd name="connsiteX696" fmla="*/ 2058 w 10000"/>
                  <a:gd name="connsiteY696" fmla="*/ 3974 h 10000"/>
                  <a:gd name="connsiteX697" fmla="*/ 2163 w 10000"/>
                  <a:gd name="connsiteY697" fmla="*/ 4051 h 10000"/>
                  <a:gd name="connsiteX698" fmla="*/ 2174 w 10000"/>
                  <a:gd name="connsiteY698" fmla="*/ 4055 h 10000"/>
                  <a:gd name="connsiteX699" fmla="*/ 2183 w 10000"/>
                  <a:gd name="connsiteY699" fmla="*/ 4064 h 10000"/>
                  <a:gd name="connsiteX700" fmla="*/ 2183 w 10000"/>
                  <a:gd name="connsiteY700" fmla="*/ 3581 h 10000"/>
                  <a:gd name="connsiteX701" fmla="*/ 2183 w 10000"/>
                  <a:gd name="connsiteY701" fmla="*/ 3527 h 10000"/>
                  <a:gd name="connsiteX702" fmla="*/ 2180 w 10000"/>
                  <a:gd name="connsiteY702" fmla="*/ 3460 h 10000"/>
                  <a:gd name="connsiteX703" fmla="*/ 2365 w 10000"/>
                  <a:gd name="connsiteY703" fmla="*/ 3455 h 10000"/>
                  <a:gd name="connsiteX704" fmla="*/ 2448 w 10000"/>
                  <a:gd name="connsiteY704" fmla="*/ 3446 h 10000"/>
                  <a:gd name="connsiteX705" fmla="*/ 2494 w 10000"/>
                  <a:gd name="connsiteY705" fmla="*/ 3554 h 10000"/>
                  <a:gd name="connsiteX706" fmla="*/ 2525 w 10000"/>
                  <a:gd name="connsiteY706" fmla="*/ 3613 h 10000"/>
                  <a:gd name="connsiteX707" fmla="*/ 2550 w 10000"/>
                  <a:gd name="connsiteY707" fmla="*/ 3618 h 10000"/>
                  <a:gd name="connsiteX708" fmla="*/ 2630 w 10000"/>
                  <a:gd name="connsiteY708" fmla="*/ 3640 h 10000"/>
                  <a:gd name="connsiteX709" fmla="*/ 2663 w 10000"/>
                  <a:gd name="connsiteY709" fmla="*/ 3667 h 10000"/>
                  <a:gd name="connsiteX710" fmla="*/ 2704 w 10000"/>
                  <a:gd name="connsiteY710" fmla="*/ 3726 h 10000"/>
                  <a:gd name="connsiteX711" fmla="*/ 2762 w 10000"/>
                  <a:gd name="connsiteY711" fmla="*/ 3802 h 10000"/>
                  <a:gd name="connsiteX712" fmla="*/ 2784 w 10000"/>
                  <a:gd name="connsiteY712" fmla="*/ 3829 h 10000"/>
                  <a:gd name="connsiteX713" fmla="*/ 2815 w 10000"/>
                  <a:gd name="connsiteY713" fmla="*/ 3879 h 10000"/>
                  <a:gd name="connsiteX714" fmla="*/ 2859 w 10000"/>
                  <a:gd name="connsiteY714" fmla="*/ 3748 h 10000"/>
                  <a:gd name="connsiteX715" fmla="*/ 2856 w 10000"/>
                  <a:gd name="connsiteY715" fmla="*/ 3726 h 10000"/>
                  <a:gd name="connsiteX716" fmla="*/ 2848 w 10000"/>
                  <a:gd name="connsiteY716" fmla="*/ 3712 h 10000"/>
                  <a:gd name="connsiteX717" fmla="*/ 2848 w 10000"/>
                  <a:gd name="connsiteY717" fmla="*/ 3685 h 10000"/>
                  <a:gd name="connsiteX718" fmla="*/ 2873 w 10000"/>
                  <a:gd name="connsiteY718" fmla="*/ 3613 h 10000"/>
                  <a:gd name="connsiteX719" fmla="*/ 2886 w 10000"/>
                  <a:gd name="connsiteY719" fmla="*/ 3604 h 10000"/>
                  <a:gd name="connsiteX720" fmla="*/ 2922 w 10000"/>
                  <a:gd name="connsiteY720" fmla="*/ 3654 h 10000"/>
                  <a:gd name="connsiteX721" fmla="*/ 2947 w 10000"/>
                  <a:gd name="connsiteY721" fmla="*/ 3654 h 10000"/>
                  <a:gd name="connsiteX722" fmla="*/ 2953 w 10000"/>
                  <a:gd name="connsiteY722" fmla="*/ 3613 h 10000"/>
                  <a:gd name="connsiteX723" fmla="*/ 2975 w 10000"/>
                  <a:gd name="connsiteY723" fmla="*/ 3581 h 10000"/>
                  <a:gd name="connsiteX724" fmla="*/ 2975 w 10000"/>
                  <a:gd name="connsiteY724" fmla="*/ 3523 h 10000"/>
                  <a:gd name="connsiteX725" fmla="*/ 3024 w 10000"/>
                  <a:gd name="connsiteY725" fmla="*/ 3406 h 10000"/>
                  <a:gd name="connsiteX726" fmla="*/ 3027 w 10000"/>
                  <a:gd name="connsiteY726" fmla="*/ 3383 h 10000"/>
                  <a:gd name="connsiteX727" fmla="*/ 3027 w 10000"/>
                  <a:gd name="connsiteY727" fmla="*/ 3342 h 10000"/>
                  <a:gd name="connsiteX728" fmla="*/ 3019 w 10000"/>
                  <a:gd name="connsiteY728" fmla="*/ 3315 h 10000"/>
                  <a:gd name="connsiteX729" fmla="*/ 3002 w 10000"/>
                  <a:gd name="connsiteY729" fmla="*/ 3302 h 10000"/>
                  <a:gd name="connsiteX730" fmla="*/ 2977 w 10000"/>
                  <a:gd name="connsiteY730" fmla="*/ 3302 h 10000"/>
                  <a:gd name="connsiteX731" fmla="*/ 2969 w 10000"/>
                  <a:gd name="connsiteY731" fmla="*/ 3297 h 10000"/>
                  <a:gd name="connsiteX732" fmla="*/ 2966 w 10000"/>
                  <a:gd name="connsiteY732" fmla="*/ 3166 h 10000"/>
                  <a:gd name="connsiteX733" fmla="*/ 2966 w 10000"/>
                  <a:gd name="connsiteY733" fmla="*/ 3144 h 10000"/>
                  <a:gd name="connsiteX734" fmla="*/ 2969 w 10000"/>
                  <a:gd name="connsiteY734" fmla="*/ 3139 h 10000"/>
                  <a:gd name="connsiteX735" fmla="*/ 3129 w 10000"/>
                  <a:gd name="connsiteY735" fmla="*/ 3130 h 10000"/>
                  <a:gd name="connsiteX736" fmla="*/ 3140 w 10000"/>
                  <a:gd name="connsiteY736" fmla="*/ 3081 h 10000"/>
                  <a:gd name="connsiteX737" fmla="*/ 3148 w 10000"/>
                  <a:gd name="connsiteY737" fmla="*/ 3009 h 10000"/>
                  <a:gd name="connsiteX738" fmla="*/ 3159 w 10000"/>
                  <a:gd name="connsiteY738" fmla="*/ 2995 h 10000"/>
                  <a:gd name="connsiteX739" fmla="*/ 3187 w 10000"/>
                  <a:gd name="connsiteY739" fmla="*/ 2995 h 10000"/>
                  <a:gd name="connsiteX740" fmla="*/ 3212 w 10000"/>
                  <a:gd name="connsiteY740" fmla="*/ 3013 h 10000"/>
                  <a:gd name="connsiteX741" fmla="*/ 3217 w 10000"/>
                  <a:gd name="connsiteY741" fmla="*/ 3000 h 10000"/>
                  <a:gd name="connsiteX742" fmla="*/ 3226 w 10000"/>
                  <a:gd name="connsiteY742" fmla="*/ 2972 h 10000"/>
                  <a:gd name="connsiteX743" fmla="*/ 3353 w 10000"/>
                  <a:gd name="connsiteY743" fmla="*/ 2968 h 10000"/>
                  <a:gd name="connsiteX744" fmla="*/ 3369 w 10000"/>
                  <a:gd name="connsiteY744" fmla="*/ 2864 h 10000"/>
                  <a:gd name="connsiteX745" fmla="*/ 3377 w 10000"/>
                  <a:gd name="connsiteY745" fmla="*/ 2842 h 10000"/>
                  <a:gd name="connsiteX746" fmla="*/ 3405 w 10000"/>
                  <a:gd name="connsiteY746" fmla="*/ 2828 h 10000"/>
                  <a:gd name="connsiteX747" fmla="*/ 3413 w 10000"/>
                  <a:gd name="connsiteY747" fmla="*/ 2815 h 10000"/>
                  <a:gd name="connsiteX748" fmla="*/ 3444 w 10000"/>
                  <a:gd name="connsiteY748" fmla="*/ 2697 h 10000"/>
                  <a:gd name="connsiteX749" fmla="*/ 3441 w 10000"/>
                  <a:gd name="connsiteY749" fmla="*/ 2670 h 10000"/>
                  <a:gd name="connsiteX750" fmla="*/ 3458 w 10000"/>
                  <a:gd name="connsiteY750" fmla="*/ 2652 h 10000"/>
                  <a:gd name="connsiteX751" fmla="*/ 3466 w 10000"/>
                  <a:gd name="connsiteY751" fmla="*/ 2630 h 10000"/>
                  <a:gd name="connsiteX752" fmla="*/ 3524 w 10000"/>
                  <a:gd name="connsiteY752" fmla="*/ 2553 h 10000"/>
                  <a:gd name="connsiteX753" fmla="*/ 3546 w 10000"/>
                  <a:gd name="connsiteY753" fmla="*/ 2589 h 10000"/>
                  <a:gd name="connsiteX754" fmla="*/ 3562 w 10000"/>
                  <a:gd name="connsiteY754" fmla="*/ 2603 h 10000"/>
                  <a:gd name="connsiteX755" fmla="*/ 3571 w 10000"/>
                  <a:gd name="connsiteY755" fmla="*/ 2607 h 10000"/>
                  <a:gd name="connsiteX756" fmla="*/ 3579 w 10000"/>
                  <a:gd name="connsiteY756" fmla="*/ 2603 h 10000"/>
                  <a:gd name="connsiteX757" fmla="*/ 3582 w 10000"/>
                  <a:gd name="connsiteY757" fmla="*/ 2594 h 10000"/>
                  <a:gd name="connsiteX758" fmla="*/ 3595 w 10000"/>
                  <a:gd name="connsiteY758" fmla="*/ 2553 h 10000"/>
                  <a:gd name="connsiteX759" fmla="*/ 3604 w 10000"/>
                  <a:gd name="connsiteY759" fmla="*/ 2508 h 10000"/>
                  <a:gd name="connsiteX760" fmla="*/ 3607 w 10000"/>
                  <a:gd name="connsiteY760" fmla="*/ 2485 h 10000"/>
                  <a:gd name="connsiteX761" fmla="*/ 3651 w 10000"/>
                  <a:gd name="connsiteY761" fmla="*/ 2463 h 10000"/>
                  <a:gd name="connsiteX762" fmla="*/ 3667 w 10000"/>
                  <a:gd name="connsiteY762" fmla="*/ 2445 h 10000"/>
                  <a:gd name="connsiteX763" fmla="*/ 3678 w 10000"/>
                  <a:gd name="connsiteY763" fmla="*/ 2431 h 10000"/>
                  <a:gd name="connsiteX764" fmla="*/ 3692 w 10000"/>
                  <a:gd name="connsiteY764" fmla="*/ 2431 h 10000"/>
                  <a:gd name="connsiteX765" fmla="*/ 3717 w 10000"/>
                  <a:gd name="connsiteY765" fmla="*/ 2445 h 10000"/>
                  <a:gd name="connsiteX766" fmla="*/ 3731 w 10000"/>
                  <a:gd name="connsiteY766" fmla="*/ 2445 h 10000"/>
                  <a:gd name="connsiteX767" fmla="*/ 3731 w 10000"/>
                  <a:gd name="connsiteY767" fmla="*/ 2355 h 10000"/>
                  <a:gd name="connsiteX768" fmla="*/ 3678 w 10000"/>
                  <a:gd name="connsiteY768" fmla="*/ 2260 h 10000"/>
                  <a:gd name="connsiteX769" fmla="*/ 3711 w 10000"/>
                  <a:gd name="connsiteY769" fmla="*/ 2246 h 10000"/>
                  <a:gd name="connsiteX770" fmla="*/ 3684 w 10000"/>
                  <a:gd name="connsiteY770" fmla="*/ 2066 h 10000"/>
                  <a:gd name="connsiteX771" fmla="*/ 3662 w 10000"/>
                  <a:gd name="connsiteY771" fmla="*/ 1985 h 10000"/>
                  <a:gd name="connsiteX772" fmla="*/ 3670 w 10000"/>
                  <a:gd name="connsiteY772" fmla="*/ 1908 h 10000"/>
                  <a:gd name="connsiteX773" fmla="*/ 3700 w 10000"/>
                  <a:gd name="connsiteY773" fmla="*/ 1903 h 10000"/>
                  <a:gd name="connsiteX774" fmla="*/ 3739 w 10000"/>
                  <a:gd name="connsiteY774" fmla="*/ 1876 h 10000"/>
                  <a:gd name="connsiteX775" fmla="*/ 3805 w 10000"/>
                  <a:gd name="connsiteY775" fmla="*/ 1791 h 10000"/>
                  <a:gd name="connsiteX776" fmla="*/ 3852 w 10000"/>
                  <a:gd name="connsiteY776" fmla="*/ 1710 h 10000"/>
                  <a:gd name="connsiteX777" fmla="*/ 3852 w 10000"/>
                  <a:gd name="connsiteY777" fmla="*/ 1642 h 10000"/>
                  <a:gd name="connsiteX778" fmla="*/ 3797 w 10000"/>
                  <a:gd name="connsiteY778" fmla="*/ 1619 h 10000"/>
                  <a:gd name="connsiteX779" fmla="*/ 3780 w 10000"/>
                  <a:gd name="connsiteY779" fmla="*/ 1552 h 10000"/>
                  <a:gd name="connsiteX780" fmla="*/ 3827 w 10000"/>
                  <a:gd name="connsiteY780" fmla="*/ 1547 h 10000"/>
                  <a:gd name="connsiteX781" fmla="*/ 3827 w 10000"/>
                  <a:gd name="connsiteY781" fmla="*/ 1340 h 10000"/>
                  <a:gd name="connsiteX782" fmla="*/ 3750 w 10000"/>
                  <a:gd name="connsiteY782" fmla="*/ 1313 h 10000"/>
                  <a:gd name="connsiteX783" fmla="*/ 3767 w 10000"/>
                  <a:gd name="connsiteY783" fmla="*/ 1155 h 10000"/>
                  <a:gd name="connsiteX784" fmla="*/ 3637 w 10000"/>
                  <a:gd name="connsiteY784" fmla="*/ 1159 h 10000"/>
                  <a:gd name="connsiteX785" fmla="*/ 3582 w 10000"/>
                  <a:gd name="connsiteY785" fmla="*/ 983 h 10000"/>
                  <a:gd name="connsiteX786" fmla="*/ 3554 w 10000"/>
                  <a:gd name="connsiteY786" fmla="*/ 983 h 10000"/>
                  <a:gd name="connsiteX787" fmla="*/ 3562 w 10000"/>
                  <a:gd name="connsiteY787" fmla="*/ 871 h 10000"/>
                  <a:gd name="connsiteX788" fmla="*/ 3557 w 10000"/>
                  <a:gd name="connsiteY788" fmla="*/ 839 h 10000"/>
                  <a:gd name="connsiteX789" fmla="*/ 3532 w 10000"/>
                  <a:gd name="connsiteY789" fmla="*/ 812 h 10000"/>
                  <a:gd name="connsiteX790" fmla="*/ 3546 w 10000"/>
                  <a:gd name="connsiteY790" fmla="*/ 785 h 10000"/>
                  <a:gd name="connsiteX791" fmla="*/ 3538 w 10000"/>
                  <a:gd name="connsiteY791" fmla="*/ 744 h 10000"/>
                  <a:gd name="connsiteX792" fmla="*/ 3502 w 10000"/>
                  <a:gd name="connsiteY792" fmla="*/ 627 h 10000"/>
                  <a:gd name="connsiteX793" fmla="*/ 3532 w 10000"/>
                  <a:gd name="connsiteY793" fmla="*/ 600 h 10000"/>
                  <a:gd name="connsiteX794" fmla="*/ 3554 w 10000"/>
                  <a:gd name="connsiteY794" fmla="*/ 618 h 10000"/>
                  <a:gd name="connsiteX795" fmla="*/ 3562 w 10000"/>
                  <a:gd name="connsiteY795" fmla="*/ 627 h 10000"/>
                  <a:gd name="connsiteX796" fmla="*/ 3579 w 10000"/>
                  <a:gd name="connsiteY796" fmla="*/ 627 h 10000"/>
                  <a:gd name="connsiteX797" fmla="*/ 3595 w 10000"/>
                  <a:gd name="connsiteY797" fmla="*/ 604 h 10000"/>
                  <a:gd name="connsiteX798" fmla="*/ 3607 w 10000"/>
                  <a:gd name="connsiteY798" fmla="*/ 555 h 10000"/>
                  <a:gd name="connsiteX799" fmla="*/ 3620 w 10000"/>
                  <a:gd name="connsiteY799" fmla="*/ 573 h 10000"/>
                  <a:gd name="connsiteX800" fmla="*/ 3634 w 10000"/>
                  <a:gd name="connsiteY800" fmla="*/ 474 h 10000"/>
                  <a:gd name="connsiteX801" fmla="*/ 3645 w 10000"/>
                  <a:gd name="connsiteY801" fmla="*/ 456 h 10000"/>
                  <a:gd name="connsiteX802" fmla="*/ 3662 w 10000"/>
                  <a:gd name="connsiteY802" fmla="*/ 442 h 10000"/>
                  <a:gd name="connsiteX803" fmla="*/ 3695 w 10000"/>
                  <a:gd name="connsiteY803" fmla="*/ 469 h 10000"/>
                  <a:gd name="connsiteX804" fmla="*/ 3695 w 10000"/>
                  <a:gd name="connsiteY804" fmla="*/ 343 h 10000"/>
                  <a:gd name="connsiteX805" fmla="*/ 3822 w 10000"/>
                  <a:gd name="connsiteY805" fmla="*/ 352 h 10000"/>
                  <a:gd name="connsiteX806" fmla="*/ 3822 w 10000"/>
                  <a:gd name="connsiteY806" fmla="*/ 262 h 10000"/>
                  <a:gd name="connsiteX807" fmla="*/ 3819 w 10000"/>
                  <a:gd name="connsiteY807" fmla="*/ 248 h 10000"/>
                  <a:gd name="connsiteX808" fmla="*/ 3805 w 10000"/>
                  <a:gd name="connsiteY808" fmla="*/ 235 h 10000"/>
                  <a:gd name="connsiteX809" fmla="*/ 3805 w 10000"/>
                  <a:gd name="connsiteY809" fmla="*/ 113 h 10000"/>
                  <a:gd name="connsiteX810" fmla="*/ 3888 w 10000"/>
                  <a:gd name="connsiteY810" fmla="*/ 126 h 10000"/>
                  <a:gd name="connsiteX811" fmla="*/ 3893 w 10000"/>
                  <a:gd name="connsiteY811" fmla="*/ 68 h 10000"/>
                  <a:gd name="connsiteX812" fmla="*/ 3974 w 10000"/>
                  <a:gd name="connsiteY812" fmla="*/ 99 h 10000"/>
                  <a:gd name="connsiteX813" fmla="*/ 3974 w 10000"/>
                  <a:gd name="connsiteY813" fmla="*/ 185 h 10000"/>
                  <a:gd name="connsiteX814" fmla="*/ 4128 w 10000"/>
                  <a:gd name="connsiteY814" fmla="*/ 180 h 10000"/>
                  <a:gd name="connsiteX815" fmla="*/ 4117 w 10000"/>
                  <a:gd name="connsiteY815" fmla="*/ 0 h 10000"/>
                  <a:gd name="connsiteX816" fmla="*/ 4230 w 10000"/>
                  <a:gd name="connsiteY816" fmla="*/ 0 h 10000"/>
                  <a:gd name="connsiteX817" fmla="*/ 4230 w 10000"/>
                  <a:gd name="connsiteY817" fmla="*/ 221 h 10000"/>
                  <a:gd name="connsiteX818" fmla="*/ 4354 w 10000"/>
                  <a:gd name="connsiteY818" fmla="*/ 221 h 10000"/>
                  <a:gd name="connsiteX819" fmla="*/ 4354 w 10000"/>
                  <a:gd name="connsiteY819" fmla="*/ 316 h 10000"/>
                  <a:gd name="connsiteX820" fmla="*/ 4401 w 10000"/>
                  <a:gd name="connsiteY820" fmla="*/ 325 h 10000"/>
                  <a:gd name="connsiteX821" fmla="*/ 4401 w 10000"/>
                  <a:gd name="connsiteY821" fmla="*/ 379 h 10000"/>
                  <a:gd name="connsiteX822" fmla="*/ 4432 w 10000"/>
                  <a:gd name="connsiteY822" fmla="*/ 383 h 10000"/>
                  <a:gd name="connsiteX823" fmla="*/ 4434 w 10000"/>
                  <a:gd name="connsiteY823" fmla="*/ 510 h 10000"/>
                  <a:gd name="connsiteX824" fmla="*/ 4528 w 10000"/>
                  <a:gd name="connsiteY824" fmla="*/ 514 h 10000"/>
                  <a:gd name="connsiteX825" fmla="*/ 4539 w 10000"/>
                  <a:gd name="connsiteY825" fmla="*/ 528 h 10000"/>
                  <a:gd name="connsiteX826" fmla="*/ 4570 w 10000"/>
                  <a:gd name="connsiteY826" fmla="*/ 469 h 10000"/>
                  <a:gd name="connsiteX827" fmla="*/ 4570 w 10000"/>
                  <a:gd name="connsiteY827" fmla="*/ 370 h 10000"/>
                  <a:gd name="connsiteX828" fmla="*/ 4506 w 10000"/>
                  <a:gd name="connsiteY828" fmla="*/ 343 h 10000"/>
                  <a:gd name="connsiteX829" fmla="*/ 4506 w 10000"/>
                  <a:gd name="connsiteY829" fmla="*/ 226 h 10000"/>
                  <a:gd name="connsiteX830" fmla="*/ 4575 w 10000"/>
                  <a:gd name="connsiteY830" fmla="*/ 212 h 10000"/>
                  <a:gd name="connsiteX831" fmla="*/ 4583 w 10000"/>
                  <a:gd name="connsiteY831" fmla="*/ 140 h 10000"/>
                  <a:gd name="connsiteX832" fmla="*/ 4616 w 10000"/>
                  <a:gd name="connsiteY832" fmla="*/ 131 h 10000"/>
                  <a:gd name="connsiteX833" fmla="*/ 4625 w 10000"/>
                  <a:gd name="connsiteY833" fmla="*/ 90 h 10000"/>
                  <a:gd name="connsiteX834" fmla="*/ 4663 w 10000"/>
                  <a:gd name="connsiteY834" fmla="*/ 90 h 10000"/>
                  <a:gd name="connsiteX835" fmla="*/ 4658 w 10000"/>
                  <a:gd name="connsiteY835" fmla="*/ 41 h 10000"/>
                  <a:gd name="connsiteX836" fmla="*/ 5006 w 10000"/>
                  <a:gd name="connsiteY836" fmla="*/ 41 h 10000"/>
                  <a:gd name="connsiteX837" fmla="*/ 4997 w 10000"/>
                  <a:gd name="connsiteY837" fmla="*/ 140 h 10000"/>
                  <a:gd name="connsiteX838" fmla="*/ 5050 w 10000"/>
                  <a:gd name="connsiteY838" fmla="*/ 140 h 10000"/>
                  <a:gd name="connsiteX839" fmla="*/ 5041 w 10000"/>
                  <a:gd name="connsiteY839" fmla="*/ 433 h 10000"/>
                  <a:gd name="connsiteX840" fmla="*/ 5077 w 10000"/>
                  <a:gd name="connsiteY840" fmla="*/ 433 h 10000"/>
                  <a:gd name="connsiteX841" fmla="*/ 5075 w 10000"/>
                  <a:gd name="connsiteY841" fmla="*/ 406 h 10000"/>
                  <a:gd name="connsiteX842" fmla="*/ 5132 w 10000"/>
                  <a:gd name="connsiteY842" fmla="*/ 442 h 10000"/>
                  <a:gd name="connsiteX843" fmla="*/ 5188 w 10000"/>
                  <a:gd name="connsiteY843" fmla="*/ 429 h 10000"/>
                  <a:gd name="connsiteX844" fmla="*/ 5246 w 10000"/>
                  <a:gd name="connsiteY844" fmla="*/ 487 h 10000"/>
                  <a:gd name="connsiteX845" fmla="*/ 5295 w 10000"/>
                  <a:gd name="connsiteY845" fmla="*/ 469 h 10000"/>
                  <a:gd name="connsiteX846" fmla="*/ 5309 w 10000"/>
                  <a:gd name="connsiteY846" fmla="*/ 654 h 10000"/>
                  <a:gd name="connsiteX847" fmla="*/ 5229 w 10000"/>
                  <a:gd name="connsiteY847" fmla="*/ 758 h 10000"/>
                  <a:gd name="connsiteX848" fmla="*/ 5243 w 10000"/>
                  <a:gd name="connsiteY848" fmla="*/ 843 h 10000"/>
                  <a:gd name="connsiteX849" fmla="*/ 5204 w 10000"/>
                  <a:gd name="connsiteY849" fmla="*/ 889 h 10000"/>
                  <a:gd name="connsiteX850" fmla="*/ 5207 w 10000"/>
                  <a:gd name="connsiteY850" fmla="*/ 893 h 10000"/>
                  <a:gd name="connsiteX851" fmla="*/ 5215 w 10000"/>
                  <a:gd name="connsiteY851" fmla="*/ 907 h 10000"/>
                  <a:gd name="connsiteX852" fmla="*/ 5339 w 10000"/>
                  <a:gd name="connsiteY852" fmla="*/ 916 h 10000"/>
                  <a:gd name="connsiteX853" fmla="*/ 5408 w 10000"/>
                  <a:gd name="connsiteY853" fmla="*/ 916 h 10000"/>
                  <a:gd name="connsiteX854" fmla="*/ 5436 w 10000"/>
                  <a:gd name="connsiteY854" fmla="*/ 920 h 10000"/>
                  <a:gd name="connsiteX855" fmla="*/ 5436 w 10000"/>
                  <a:gd name="connsiteY855" fmla="*/ 889 h 10000"/>
                  <a:gd name="connsiteX856" fmla="*/ 5455 w 10000"/>
                  <a:gd name="connsiteY856" fmla="*/ 889 h 10000"/>
                  <a:gd name="connsiteX857" fmla="*/ 5477 w 10000"/>
                  <a:gd name="connsiteY857" fmla="*/ 916 h 10000"/>
                  <a:gd name="connsiteX858" fmla="*/ 5486 w 10000"/>
                  <a:gd name="connsiteY858" fmla="*/ 947 h 10000"/>
                  <a:gd name="connsiteX859" fmla="*/ 5516 w 10000"/>
                  <a:gd name="connsiteY859" fmla="*/ 997 h 10000"/>
                  <a:gd name="connsiteX860" fmla="*/ 5568 w 10000"/>
                  <a:gd name="connsiteY860" fmla="*/ 1092 h 10000"/>
                  <a:gd name="connsiteX861" fmla="*/ 5585 w 10000"/>
                  <a:gd name="connsiteY861" fmla="*/ 1182 h 10000"/>
                  <a:gd name="connsiteX862" fmla="*/ 5582 w 10000"/>
                  <a:gd name="connsiteY862" fmla="*/ 1218 h 10000"/>
                  <a:gd name="connsiteX863" fmla="*/ 5582 w 10000"/>
                  <a:gd name="connsiteY863" fmla="*/ 1249 h 10000"/>
                  <a:gd name="connsiteX864" fmla="*/ 5637 w 10000"/>
                  <a:gd name="connsiteY864" fmla="*/ 1263 h 10000"/>
                  <a:gd name="connsiteX865" fmla="*/ 5728 w 10000"/>
                  <a:gd name="connsiteY865" fmla="*/ 1222 h 10000"/>
                  <a:gd name="connsiteX866" fmla="*/ 5720 w 10000"/>
                  <a:gd name="connsiteY866" fmla="*/ 1046 h 10000"/>
                  <a:gd name="connsiteX867" fmla="*/ 5726 w 10000"/>
                  <a:gd name="connsiteY867" fmla="*/ 1028 h 10000"/>
                  <a:gd name="connsiteX868" fmla="*/ 5726 w 10000"/>
                  <a:gd name="connsiteY868" fmla="*/ 1010 h 10000"/>
                  <a:gd name="connsiteX869" fmla="*/ 5737 w 10000"/>
                  <a:gd name="connsiteY869" fmla="*/ 1001 h 10000"/>
                  <a:gd name="connsiteX870" fmla="*/ 5742 w 10000"/>
                  <a:gd name="connsiteY870" fmla="*/ 997 h 10000"/>
                  <a:gd name="connsiteX871" fmla="*/ 5814 w 10000"/>
                  <a:gd name="connsiteY871" fmla="*/ 970 h 10000"/>
                  <a:gd name="connsiteX872" fmla="*/ 5875 w 10000"/>
                  <a:gd name="connsiteY872" fmla="*/ 956 h 10000"/>
                  <a:gd name="connsiteX873" fmla="*/ 5866 w 10000"/>
                  <a:gd name="connsiteY873" fmla="*/ 708 h 10000"/>
                  <a:gd name="connsiteX874" fmla="*/ 6220 w 10000"/>
                  <a:gd name="connsiteY874" fmla="*/ 722 h 10000"/>
                  <a:gd name="connsiteX875" fmla="*/ 6363 w 10000"/>
                  <a:gd name="connsiteY875" fmla="*/ 731 h 10000"/>
                  <a:gd name="connsiteX876" fmla="*/ 6369 w 10000"/>
                  <a:gd name="connsiteY876" fmla="*/ 749 h 10000"/>
                  <a:gd name="connsiteX877" fmla="*/ 6410 w 10000"/>
                  <a:gd name="connsiteY877" fmla="*/ 758 h 10000"/>
                  <a:gd name="connsiteX878" fmla="*/ 6360 w 10000"/>
                  <a:gd name="connsiteY878" fmla="*/ 974 h 10000"/>
                  <a:gd name="connsiteX879" fmla="*/ 6498 w 10000"/>
                  <a:gd name="connsiteY879" fmla="*/ 983 h 10000"/>
                  <a:gd name="connsiteX880" fmla="*/ 6507 w 10000"/>
                  <a:gd name="connsiteY880" fmla="*/ 1037 h 10000"/>
                  <a:gd name="connsiteX881" fmla="*/ 6565 w 10000"/>
                  <a:gd name="connsiteY881" fmla="*/ 1024 h 10000"/>
                  <a:gd name="connsiteX882" fmla="*/ 6628 w 10000"/>
                  <a:gd name="connsiteY882" fmla="*/ 1060 h 10000"/>
                  <a:gd name="connsiteX883" fmla="*/ 6653 w 10000"/>
                  <a:gd name="connsiteY883" fmla="*/ 1015 h 10000"/>
                  <a:gd name="connsiteX884" fmla="*/ 6694 w 10000"/>
                  <a:gd name="connsiteY884" fmla="*/ 970 h 10000"/>
                  <a:gd name="connsiteX885" fmla="*/ 6725 w 10000"/>
                  <a:gd name="connsiteY885" fmla="*/ 947 h 10000"/>
                  <a:gd name="connsiteX886" fmla="*/ 6747 w 10000"/>
                  <a:gd name="connsiteY886" fmla="*/ 920 h 10000"/>
                  <a:gd name="connsiteX887" fmla="*/ 6780 w 10000"/>
                  <a:gd name="connsiteY887" fmla="*/ 902 h 10000"/>
                  <a:gd name="connsiteX888" fmla="*/ 6807 w 10000"/>
                  <a:gd name="connsiteY888" fmla="*/ 880 h 10000"/>
                  <a:gd name="connsiteX889" fmla="*/ 6835 w 10000"/>
                  <a:gd name="connsiteY889" fmla="*/ 830 h 10000"/>
                  <a:gd name="connsiteX890" fmla="*/ 6876 w 10000"/>
                  <a:gd name="connsiteY890" fmla="*/ 816 h 10000"/>
                  <a:gd name="connsiteX891" fmla="*/ 6904 w 10000"/>
                  <a:gd name="connsiteY891" fmla="*/ 798 h 10000"/>
                  <a:gd name="connsiteX892" fmla="*/ 6934 w 10000"/>
                  <a:gd name="connsiteY892" fmla="*/ 798 h 10000"/>
                  <a:gd name="connsiteX893" fmla="*/ 6948 w 10000"/>
                  <a:gd name="connsiteY893" fmla="*/ 843 h 10000"/>
                  <a:gd name="connsiteX894" fmla="*/ 6959 w 10000"/>
                  <a:gd name="connsiteY894" fmla="*/ 889 h 10000"/>
                  <a:gd name="connsiteX895" fmla="*/ 6973 w 10000"/>
                  <a:gd name="connsiteY895" fmla="*/ 943 h 10000"/>
                  <a:gd name="connsiteX896" fmla="*/ 7006 w 10000"/>
                  <a:gd name="connsiteY896" fmla="*/ 1028 h 10000"/>
                  <a:gd name="connsiteX897" fmla="*/ 7056 w 10000"/>
                  <a:gd name="connsiteY897" fmla="*/ 1092 h 10000"/>
                  <a:gd name="connsiteX898" fmla="*/ 7169 w 10000"/>
                  <a:gd name="connsiteY898" fmla="*/ 1304 h 10000"/>
                  <a:gd name="connsiteX899" fmla="*/ 7116 w 10000"/>
                  <a:gd name="connsiteY899" fmla="*/ 1547 h 10000"/>
                  <a:gd name="connsiteX900" fmla="*/ 7150 w 10000"/>
                  <a:gd name="connsiteY900" fmla="*/ 1691 h 10000"/>
                  <a:gd name="connsiteX901" fmla="*/ 7078 w 10000"/>
                  <a:gd name="connsiteY901" fmla="*/ 1750 h 10000"/>
                  <a:gd name="connsiteX902" fmla="*/ 7086 w 10000"/>
                  <a:gd name="connsiteY902" fmla="*/ 1894 h 10000"/>
                  <a:gd name="connsiteX903" fmla="*/ 7111 w 10000"/>
                  <a:gd name="connsiteY903" fmla="*/ 1903 h 10000"/>
                  <a:gd name="connsiteX904" fmla="*/ 7150 w 10000"/>
                  <a:gd name="connsiteY904" fmla="*/ 2025 h 10000"/>
                  <a:gd name="connsiteX905" fmla="*/ 7232 w 10000"/>
                  <a:gd name="connsiteY905" fmla="*/ 2048 h 10000"/>
                  <a:gd name="connsiteX906" fmla="*/ 7296 w 10000"/>
                  <a:gd name="connsiteY906" fmla="*/ 2061 h 10000"/>
                  <a:gd name="connsiteX907" fmla="*/ 7434 w 10000"/>
                  <a:gd name="connsiteY907" fmla="*/ 2093 h 10000"/>
                  <a:gd name="connsiteX908" fmla="*/ 7586 w 10000"/>
                  <a:gd name="connsiteY908" fmla="*/ 2115 h 10000"/>
                  <a:gd name="connsiteX909" fmla="*/ 7748 w 10000"/>
                  <a:gd name="connsiteY909" fmla="*/ 2115 h 10000"/>
                  <a:gd name="connsiteX910" fmla="*/ 7826 w 10000"/>
                  <a:gd name="connsiteY910" fmla="*/ 1917 h 10000"/>
                  <a:gd name="connsiteX911" fmla="*/ 8068 w 10000"/>
                  <a:gd name="connsiteY911" fmla="*/ 1922 h 10000"/>
                  <a:gd name="connsiteX912" fmla="*/ 8132 w 10000"/>
                  <a:gd name="connsiteY912" fmla="*/ 1890 h 10000"/>
                  <a:gd name="connsiteX913" fmla="*/ 8220 w 10000"/>
                  <a:gd name="connsiteY913" fmla="*/ 1849 h 10000"/>
                  <a:gd name="connsiteX914" fmla="*/ 8251 w 10000"/>
                  <a:gd name="connsiteY914" fmla="*/ 1863 h 10000"/>
                  <a:gd name="connsiteX915" fmla="*/ 8270 w 10000"/>
                  <a:gd name="connsiteY915" fmla="*/ 1867 h 10000"/>
                  <a:gd name="connsiteX916" fmla="*/ 8366 w 10000"/>
                  <a:gd name="connsiteY916" fmla="*/ 1854 h 10000"/>
                  <a:gd name="connsiteX917" fmla="*/ 8422 w 10000"/>
                  <a:gd name="connsiteY917" fmla="*/ 1849 h 10000"/>
                  <a:gd name="connsiteX918" fmla="*/ 8413 w 10000"/>
                  <a:gd name="connsiteY918" fmla="*/ 2061 h 10000"/>
                  <a:gd name="connsiteX919" fmla="*/ 8460 w 10000"/>
                  <a:gd name="connsiteY919" fmla="*/ 2106 h 10000"/>
                  <a:gd name="connsiteX920" fmla="*/ 8471 w 10000"/>
                  <a:gd name="connsiteY920" fmla="*/ 2179 h 10000"/>
                  <a:gd name="connsiteX921" fmla="*/ 8493 w 10000"/>
                  <a:gd name="connsiteY921" fmla="*/ 2643 h 10000"/>
                  <a:gd name="connsiteX922" fmla="*/ 8493 w 10000"/>
                  <a:gd name="connsiteY922" fmla="*/ 2657 h 10000"/>
                  <a:gd name="connsiteX923" fmla="*/ 8631 w 10000"/>
                  <a:gd name="connsiteY923" fmla="*/ 2576 h 10000"/>
                  <a:gd name="connsiteX924" fmla="*/ 8662 w 10000"/>
                  <a:gd name="connsiteY924" fmla="*/ 2580 h 10000"/>
                  <a:gd name="connsiteX925" fmla="*/ 8830 w 10000"/>
                  <a:gd name="connsiteY925" fmla="*/ 2652 h 10000"/>
                  <a:gd name="connsiteX926" fmla="*/ 8871 w 10000"/>
                  <a:gd name="connsiteY926" fmla="*/ 2693 h 10000"/>
                  <a:gd name="connsiteX927" fmla="*/ 8891 w 10000"/>
                  <a:gd name="connsiteY927" fmla="*/ 2684 h 10000"/>
                  <a:gd name="connsiteX928" fmla="*/ 8954 w 10000"/>
                  <a:gd name="connsiteY928" fmla="*/ 2670 h 10000"/>
                  <a:gd name="connsiteX929" fmla="*/ 9042 w 10000"/>
                  <a:gd name="connsiteY929" fmla="*/ 2711 h 10000"/>
                  <a:gd name="connsiteX930" fmla="*/ 9076 w 10000"/>
                  <a:gd name="connsiteY930" fmla="*/ 2824 h 10000"/>
                  <a:gd name="connsiteX931" fmla="*/ 9081 w 10000"/>
                  <a:gd name="connsiteY931" fmla="*/ 2824 h 10000"/>
                  <a:gd name="connsiteX932" fmla="*/ 9136 w 10000"/>
                  <a:gd name="connsiteY932" fmla="*/ 2801 h 10000"/>
                  <a:gd name="connsiteX933" fmla="*/ 9194 w 10000"/>
                  <a:gd name="connsiteY933" fmla="*/ 2950 h 10000"/>
                  <a:gd name="connsiteX934" fmla="*/ 9208 w 10000"/>
                  <a:gd name="connsiteY934" fmla="*/ 2950 h 10000"/>
                  <a:gd name="connsiteX935" fmla="*/ 9393 w 10000"/>
                  <a:gd name="connsiteY935" fmla="*/ 2972 h 10000"/>
                  <a:gd name="connsiteX936" fmla="*/ 9627 w 10000"/>
                  <a:gd name="connsiteY936" fmla="*/ 2986 h 10000"/>
                  <a:gd name="connsiteX937" fmla="*/ 9622 w 10000"/>
                  <a:gd name="connsiteY937" fmla="*/ 3153 h 10000"/>
                  <a:gd name="connsiteX938" fmla="*/ 9719 w 10000"/>
                  <a:gd name="connsiteY938" fmla="*/ 3153 h 10000"/>
                  <a:gd name="connsiteX939" fmla="*/ 9719 w 10000"/>
                  <a:gd name="connsiteY939" fmla="*/ 3771 h 10000"/>
                  <a:gd name="connsiteX940" fmla="*/ 9719 w 10000"/>
                  <a:gd name="connsiteY940" fmla="*/ 4339 h 10000"/>
                  <a:gd name="connsiteX941" fmla="*/ 9719 w 10000"/>
                  <a:gd name="connsiteY941" fmla="*/ 4799 h 10000"/>
                  <a:gd name="connsiteX942" fmla="*/ 9757 w 10000"/>
                  <a:gd name="connsiteY942" fmla="*/ 4817 h 10000"/>
                  <a:gd name="connsiteX943" fmla="*/ 9757 w 10000"/>
                  <a:gd name="connsiteY943" fmla="*/ 4917 h 10000"/>
                  <a:gd name="connsiteX944" fmla="*/ 9677 w 10000"/>
                  <a:gd name="connsiteY944" fmla="*/ 4944 h 10000"/>
                  <a:gd name="connsiteX945" fmla="*/ 9586 w 10000"/>
                  <a:gd name="connsiteY945" fmla="*/ 5065 h 10000"/>
                  <a:gd name="connsiteX946" fmla="*/ 9556 w 10000"/>
                  <a:gd name="connsiteY946" fmla="*/ 5156 h 10000"/>
                  <a:gd name="connsiteX947" fmla="*/ 9523 w 10000"/>
                  <a:gd name="connsiteY947" fmla="*/ 5120 h 10000"/>
                  <a:gd name="connsiteX948" fmla="*/ 9506 w 10000"/>
                  <a:gd name="connsiteY948" fmla="*/ 5156 h 10000"/>
                  <a:gd name="connsiteX949" fmla="*/ 9514 w 10000"/>
                  <a:gd name="connsiteY949" fmla="*/ 5219 h 10000"/>
                  <a:gd name="connsiteX950" fmla="*/ 9514 w 10000"/>
                  <a:gd name="connsiteY950" fmla="*/ 5237 h 10000"/>
                  <a:gd name="connsiteX951" fmla="*/ 9492 w 10000"/>
                  <a:gd name="connsiteY951" fmla="*/ 5304 h 10000"/>
                  <a:gd name="connsiteX952" fmla="*/ 9484 w 10000"/>
                  <a:gd name="connsiteY952" fmla="*/ 5363 h 10000"/>
                  <a:gd name="connsiteX953" fmla="*/ 9481 w 10000"/>
                  <a:gd name="connsiteY953" fmla="*/ 5422 h 10000"/>
                  <a:gd name="connsiteX954" fmla="*/ 9490 w 10000"/>
                  <a:gd name="connsiteY954" fmla="*/ 5553 h 10000"/>
                  <a:gd name="connsiteX955" fmla="*/ 9484 w 10000"/>
                  <a:gd name="connsiteY955" fmla="*/ 5566 h 10000"/>
                  <a:gd name="connsiteX956" fmla="*/ 9473 w 10000"/>
                  <a:gd name="connsiteY956" fmla="*/ 5602 h 10000"/>
                  <a:gd name="connsiteX957" fmla="*/ 9467 w 10000"/>
                  <a:gd name="connsiteY957" fmla="*/ 5620 h 10000"/>
                  <a:gd name="connsiteX958" fmla="*/ 9467 w 10000"/>
                  <a:gd name="connsiteY958" fmla="*/ 5656 h 10000"/>
                  <a:gd name="connsiteX959" fmla="*/ 9467 w 10000"/>
                  <a:gd name="connsiteY959" fmla="*/ 5661 h 10000"/>
                  <a:gd name="connsiteX960" fmla="*/ 9476 w 10000"/>
                  <a:gd name="connsiteY960" fmla="*/ 5661 h 10000"/>
                  <a:gd name="connsiteX961" fmla="*/ 9481 w 10000"/>
                  <a:gd name="connsiteY961" fmla="*/ 5670 h 10000"/>
                  <a:gd name="connsiteX962" fmla="*/ 9490 w 10000"/>
                  <a:gd name="connsiteY962" fmla="*/ 5670 h 10000"/>
                  <a:gd name="connsiteX963" fmla="*/ 9501 w 10000"/>
                  <a:gd name="connsiteY963" fmla="*/ 5670 h 10000"/>
                  <a:gd name="connsiteX964" fmla="*/ 9523 w 10000"/>
                  <a:gd name="connsiteY964" fmla="*/ 5670 h 10000"/>
                  <a:gd name="connsiteX965" fmla="*/ 9556 w 10000"/>
                  <a:gd name="connsiteY965" fmla="*/ 5661 h 10000"/>
                  <a:gd name="connsiteX966" fmla="*/ 9578 w 10000"/>
                  <a:gd name="connsiteY966" fmla="*/ 5656 h 10000"/>
                  <a:gd name="connsiteX967" fmla="*/ 9597 w 10000"/>
                  <a:gd name="connsiteY967" fmla="*/ 5647 h 10000"/>
                  <a:gd name="connsiteX968" fmla="*/ 9661 w 10000"/>
                  <a:gd name="connsiteY968" fmla="*/ 5602 h 10000"/>
                  <a:gd name="connsiteX969" fmla="*/ 9716 w 10000"/>
                  <a:gd name="connsiteY969" fmla="*/ 5580 h 10000"/>
                  <a:gd name="connsiteX970" fmla="*/ 9724 w 10000"/>
                  <a:gd name="connsiteY970" fmla="*/ 5629 h 10000"/>
                  <a:gd name="connsiteX971" fmla="*/ 9741 w 10000"/>
                  <a:gd name="connsiteY971" fmla="*/ 5670 h 10000"/>
                  <a:gd name="connsiteX972" fmla="*/ 9749 w 10000"/>
                  <a:gd name="connsiteY972" fmla="*/ 5706 h 10000"/>
                  <a:gd name="connsiteX973" fmla="*/ 9749 w 10000"/>
                  <a:gd name="connsiteY973" fmla="*/ 5719 h 10000"/>
                  <a:gd name="connsiteX974" fmla="*/ 9771 w 10000"/>
                  <a:gd name="connsiteY974" fmla="*/ 5719 h 10000"/>
                  <a:gd name="connsiteX975" fmla="*/ 9799 w 10000"/>
                  <a:gd name="connsiteY975" fmla="*/ 5719 h 10000"/>
                  <a:gd name="connsiteX976" fmla="*/ 9837 w 10000"/>
                  <a:gd name="connsiteY976" fmla="*/ 5737 h 10000"/>
                  <a:gd name="connsiteX977" fmla="*/ 9901 w 10000"/>
                  <a:gd name="connsiteY977" fmla="*/ 5774 h 10000"/>
                  <a:gd name="connsiteX978" fmla="*/ 9967 w 10000"/>
                  <a:gd name="connsiteY978" fmla="*/ 5805 h 10000"/>
                  <a:gd name="connsiteX979" fmla="*/ 9981 w 10000"/>
                  <a:gd name="connsiteY979" fmla="*/ 5814 h 10000"/>
                  <a:gd name="connsiteX980" fmla="*/ 10000 w 10000"/>
                  <a:gd name="connsiteY980" fmla="*/ 5922 h 10000"/>
                  <a:gd name="connsiteX981" fmla="*/ 9909 w 10000"/>
                  <a:gd name="connsiteY981" fmla="*/ 5895 h 10000"/>
                  <a:gd name="connsiteX982" fmla="*/ 9868 w 10000"/>
                  <a:gd name="connsiteY982" fmla="*/ 5949 h 10000"/>
                  <a:gd name="connsiteX983" fmla="*/ 9845 w 10000"/>
                  <a:gd name="connsiteY983" fmla="*/ 5963 h 10000"/>
                  <a:gd name="connsiteX984" fmla="*/ 9691 w 10000"/>
                  <a:gd name="connsiteY984" fmla="*/ 5995 h 10000"/>
                  <a:gd name="connsiteX985" fmla="*/ 9619 w 10000"/>
                  <a:gd name="connsiteY985" fmla="*/ 6053 h 10000"/>
                  <a:gd name="connsiteX986" fmla="*/ 9534 w 10000"/>
                  <a:gd name="connsiteY986" fmla="*/ 6130 h 10000"/>
                  <a:gd name="connsiteX987" fmla="*/ 9517 w 10000"/>
                  <a:gd name="connsiteY987" fmla="*/ 6157 h 10000"/>
                  <a:gd name="connsiteX988" fmla="*/ 9501 w 10000"/>
                  <a:gd name="connsiteY988" fmla="*/ 6220 h 10000"/>
                  <a:gd name="connsiteX989" fmla="*/ 9501 w 10000"/>
                  <a:gd name="connsiteY989" fmla="*/ 6292 h 10000"/>
                  <a:gd name="connsiteX990" fmla="*/ 9492 w 10000"/>
                  <a:gd name="connsiteY990" fmla="*/ 6306 h 10000"/>
                  <a:gd name="connsiteX991" fmla="*/ 9445 w 10000"/>
                  <a:gd name="connsiteY991" fmla="*/ 6355 h 10000"/>
                  <a:gd name="connsiteX992" fmla="*/ 9409 w 10000"/>
                  <a:gd name="connsiteY992" fmla="*/ 6396 h 10000"/>
                  <a:gd name="connsiteX993" fmla="*/ 9379 w 10000"/>
                  <a:gd name="connsiteY993" fmla="*/ 6446 h 10000"/>
                  <a:gd name="connsiteX994" fmla="*/ 9332 w 10000"/>
                  <a:gd name="connsiteY994" fmla="*/ 6594 h 10000"/>
                  <a:gd name="connsiteX995" fmla="*/ 9183 w 10000"/>
                  <a:gd name="connsiteY995" fmla="*/ 6536 h 10000"/>
                  <a:gd name="connsiteX996" fmla="*/ 9169 w 10000"/>
                  <a:gd name="connsiteY996" fmla="*/ 6536 h 10000"/>
                  <a:gd name="connsiteX997" fmla="*/ 9161 w 10000"/>
                  <a:gd name="connsiteY997" fmla="*/ 6540 h 10000"/>
                  <a:gd name="connsiteX998" fmla="*/ 9139 w 10000"/>
                  <a:gd name="connsiteY998" fmla="*/ 6522 h 10000"/>
                  <a:gd name="connsiteX999" fmla="*/ 9128 w 10000"/>
                  <a:gd name="connsiteY999" fmla="*/ 6513 h 10000"/>
                  <a:gd name="connsiteX1000" fmla="*/ 9114 w 10000"/>
                  <a:gd name="connsiteY1000" fmla="*/ 6527 h 10000"/>
                  <a:gd name="connsiteX1001" fmla="*/ 9103 w 10000"/>
                  <a:gd name="connsiteY1001" fmla="*/ 6567 h 10000"/>
                  <a:gd name="connsiteX1002" fmla="*/ 9095 w 10000"/>
                  <a:gd name="connsiteY1002" fmla="*/ 6604 h 10000"/>
                  <a:gd name="connsiteX1003" fmla="*/ 9081 w 10000"/>
                  <a:gd name="connsiteY1003" fmla="*/ 6644 h 10000"/>
                  <a:gd name="connsiteX1004" fmla="*/ 9076 w 10000"/>
                  <a:gd name="connsiteY1004" fmla="*/ 6631 h 10000"/>
                  <a:gd name="connsiteX1005" fmla="*/ 9059 w 10000"/>
                  <a:gd name="connsiteY1005" fmla="*/ 6594 h 10000"/>
                  <a:gd name="connsiteX1006" fmla="*/ 9040 w 10000"/>
                  <a:gd name="connsiteY1006" fmla="*/ 6549 h 10000"/>
                  <a:gd name="connsiteX1007" fmla="*/ 9026 w 10000"/>
                  <a:gd name="connsiteY1007" fmla="*/ 6522 h 10000"/>
                  <a:gd name="connsiteX1008" fmla="*/ 9007 w 10000"/>
                  <a:gd name="connsiteY1008" fmla="*/ 6522 h 10000"/>
                  <a:gd name="connsiteX1009" fmla="*/ 9001 w 10000"/>
                  <a:gd name="connsiteY1009" fmla="*/ 6536 h 10000"/>
                  <a:gd name="connsiteX1010" fmla="*/ 8998 w 10000"/>
                  <a:gd name="connsiteY1010" fmla="*/ 6576 h 10000"/>
                  <a:gd name="connsiteX1011" fmla="*/ 8987 w 10000"/>
                  <a:gd name="connsiteY1011" fmla="*/ 6590 h 10000"/>
                  <a:gd name="connsiteX1012" fmla="*/ 8954 w 10000"/>
                  <a:gd name="connsiteY1012" fmla="*/ 6617 h 10000"/>
                  <a:gd name="connsiteX1013" fmla="*/ 8927 w 10000"/>
                  <a:gd name="connsiteY1013" fmla="*/ 6622 h 10000"/>
                  <a:gd name="connsiteX1014" fmla="*/ 8888 w 10000"/>
                  <a:gd name="connsiteY1014" fmla="*/ 6590 h 10000"/>
                  <a:gd name="connsiteX1015" fmla="*/ 8880 w 10000"/>
                  <a:gd name="connsiteY1015" fmla="*/ 6567 h 10000"/>
                  <a:gd name="connsiteX1016" fmla="*/ 8866 w 10000"/>
                  <a:gd name="connsiteY1016" fmla="*/ 6549 h 10000"/>
                  <a:gd name="connsiteX1017" fmla="*/ 8849 w 10000"/>
                  <a:gd name="connsiteY1017" fmla="*/ 6513 h 10000"/>
                  <a:gd name="connsiteX1018" fmla="*/ 8847 w 10000"/>
                  <a:gd name="connsiteY1018" fmla="*/ 6527 h 10000"/>
                  <a:gd name="connsiteX1019" fmla="*/ 8838 w 10000"/>
                  <a:gd name="connsiteY1019" fmla="*/ 6563 h 10000"/>
                  <a:gd name="connsiteX1020" fmla="*/ 8833 w 10000"/>
                  <a:gd name="connsiteY1020" fmla="*/ 6576 h 10000"/>
                  <a:gd name="connsiteX1021" fmla="*/ 8822 w 10000"/>
                  <a:gd name="connsiteY1021" fmla="*/ 6567 h 10000"/>
                  <a:gd name="connsiteX1022" fmla="*/ 8813 w 10000"/>
                  <a:gd name="connsiteY1022" fmla="*/ 6567 h 10000"/>
                  <a:gd name="connsiteX1023" fmla="*/ 8800 w 10000"/>
                  <a:gd name="connsiteY1023" fmla="*/ 6581 h 10000"/>
                  <a:gd name="connsiteX1024" fmla="*/ 8778 w 10000"/>
                  <a:gd name="connsiteY1024" fmla="*/ 6604 h 10000"/>
                  <a:gd name="connsiteX1025" fmla="*/ 8769 w 10000"/>
                  <a:gd name="connsiteY1025" fmla="*/ 6617 h 10000"/>
                  <a:gd name="connsiteX1026" fmla="*/ 8786 w 10000"/>
                  <a:gd name="connsiteY1026" fmla="*/ 6667 h 10000"/>
                  <a:gd name="connsiteX1027" fmla="*/ 8800 w 10000"/>
                  <a:gd name="connsiteY1027" fmla="*/ 6725 h 10000"/>
                  <a:gd name="connsiteX1028" fmla="*/ 8822 w 10000"/>
                  <a:gd name="connsiteY1028" fmla="*/ 6779 h 10000"/>
                  <a:gd name="connsiteX1029" fmla="*/ 8833 w 10000"/>
                  <a:gd name="connsiteY1029" fmla="*/ 6775 h 10000"/>
                  <a:gd name="connsiteX1030" fmla="*/ 8847 w 10000"/>
                  <a:gd name="connsiteY1030" fmla="*/ 6766 h 10000"/>
                  <a:gd name="connsiteX1031" fmla="*/ 8866 w 10000"/>
                  <a:gd name="connsiteY1031" fmla="*/ 6748 h 10000"/>
                  <a:gd name="connsiteX1032" fmla="*/ 8874 w 10000"/>
                  <a:gd name="connsiteY1032" fmla="*/ 6752 h 10000"/>
                  <a:gd name="connsiteX1033" fmla="*/ 8882 w 10000"/>
                  <a:gd name="connsiteY1033" fmla="*/ 6766 h 10000"/>
                  <a:gd name="connsiteX1034" fmla="*/ 8896 w 10000"/>
                  <a:gd name="connsiteY1034" fmla="*/ 6811 h 10000"/>
                  <a:gd name="connsiteX1035" fmla="*/ 8913 w 10000"/>
                  <a:gd name="connsiteY1035" fmla="*/ 6856 h 10000"/>
                  <a:gd name="connsiteX1036" fmla="*/ 8927 w 10000"/>
                  <a:gd name="connsiteY1036" fmla="*/ 6897 h 10000"/>
                  <a:gd name="connsiteX1037" fmla="*/ 8943 w 10000"/>
                  <a:gd name="connsiteY1037" fmla="*/ 6946 h 10000"/>
                  <a:gd name="connsiteX1038" fmla="*/ 8951 w 10000"/>
                  <a:gd name="connsiteY1038" fmla="*/ 6973 h 10000"/>
                  <a:gd name="connsiteX1039" fmla="*/ 8954 w 10000"/>
                  <a:gd name="connsiteY1039" fmla="*/ 6996 h 10000"/>
                  <a:gd name="connsiteX1040" fmla="*/ 8960 w 10000"/>
                  <a:gd name="connsiteY1040" fmla="*/ 7023 h 10000"/>
                  <a:gd name="connsiteX1041" fmla="*/ 8979 w 10000"/>
                  <a:gd name="connsiteY1041" fmla="*/ 7014 h 10000"/>
                  <a:gd name="connsiteX1042" fmla="*/ 8998 w 10000"/>
                  <a:gd name="connsiteY1042" fmla="*/ 6906 h 10000"/>
                  <a:gd name="connsiteX1043" fmla="*/ 9015 w 10000"/>
                  <a:gd name="connsiteY1043" fmla="*/ 6910 h 10000"/>
                  <a:gd name="connsiteX1044" fmla="*/ 9026 w 10000"/>
                  <a:gd name="connsiteY1044" fmla="*/ 6910 h 10000"/>
                  <a:gd name="connsiteX1045" fmla="*/ 9048 w 10000"/>
                  <a:gd name="connsiteY1045" fmla="*/ 6906 h 10000"/>
                  <a:gd name="connsiteX1046" fmla="*/ 9065 w 10000"/>
                  <a:gd name="connsiteY1046" fmla="*/ 6897 h 10000"/>
                  <a:gd name="connsiteX1047" fmla="*/ 9076 w 10000"/>
                  <a:gd name="connsiteY1047" fmla="*/ 6892 h 10000"/>
                  <a:gd name="connsiteX1048" fmla="*/ 9084 w 10000"/>
                  <a:gd name="connsiteY1048" fmla="*/ 6883 h 10000"/>
                  <a:gd name="connsiteX1049" fmla="*/ 9095 w 10000"/>
                  <a:gd name="connsiteY1049" fmla="*/ 6892 h 10000"/>
                  <a:gd name="connsiteX1050" fmla="*/ 9106 w 10000"/>
                  <a:gd name="connsiteY1050" fmla="*/ 6897 h 10000"/>
                  <a:gd name="connsiteX1051" fmla="*/ 9211 w 10000"/>
                  <a:gd name="connsiteY1051" fmla="*/ 7009 h 10000"/>
                  <a:gd name="connsiteX1052" fmla="*/ 9227 w 10000"/>
                  <a:gd name="connsiteY1052" fmla="*/ 7064 h 10000"/>
                  <a:gd name="connsiteX1053" fmla="*/ 9225 w 10000"/>
                  <a:gd name="connsiteY1053" fmla="*/ 7068 h 10000"/>
                  <a:gd name="connsiteX1054" fmla="*/ 9219 w 10000"/>
                  <a:gd name="connsiteY1054" fmla="*/ 7077 h 10000"/>
                  <a:gd name="connsiteX1055" fmla="*/ 9208 w 10000"/>
                  <a:gd name="connsiteY1055" fmla="*/ 7082 h 10000"/>
                  <a:gd name="connsiteX1056" fmla="*/ 9194 w 10000"/>
                  <a:gd name="connsiteY1056" fmla="*/ 7113 h 10000"/>
                  <a:gd name="connsiteX1057" fmla="*/ 9164 w 10000"/>
                  <a:gd name="connsiteY1057" fmla="*/ 7127 h 10000"/>
                  <a:gd name="connsiteX1058" fmla="*/ 9161 w 10000"/>
                  <a:gd name="connsiteY1058" fmla="*/ 7127 h 10000"/>
                  <a:gd name="connsiteX1059" fmla="*/ 9156 w 10000"/>
                  <a:gd name="connsiteY1059" fmla="*/ 7131 h 10000"/>
                  <a:gd name="connsiteX1060" fmla="*/ 9156 w 10000"/>
                  <a:gd name="connsiteY1060" fmla="*/ 7145 h 10000"/>
                  <a:gd name="connsiteX1061" fmla="*/ 9128 w 10000"/>
                  <a:gd name="connsiteY1061" fmla="*/ 7194 h 10000"/>
                  <a:gd name="connsiteX1062" fmla="*/ 9114 w 10000"/>
                  <a:gd name="connsiteY1062" fmla="*/ 7226 h 10000"/>
                  <a:gd name="connsiteX1063" fmla="*/ 9089 w 10000"/>
                  <a:gd name="connsiteY1063" fmla="*/ 7226 h 10000"/>
                  <a:gd name="connsiteX1064" fmla="*/ 9067 w 10000"/>
                  <a:gd name="connsiteY1064" fmla="*/ 7276 h 10000"/>
                  <a:gd name="connsiteX1065" fmla="*/ 9059 w 10000"/>
                  <a:gd name="connsiteY1065" fmla="*/ 7298 h 10000"/>
                  <a:gd name="connsiteX1066" fmla="*/ 9040 w 10000"/>
                  <a:gd name="connsiteY1066" fmla="*/ 7312 h 10000"/>
                  <a:gd name="connsiteX1067" fmla="*/ 8951 w 10000"/>
                  <a:gd name="connsiteY1067" fmla="*/ 7339 h 10000"/>
                  <a:gd name="connsiteX1068" fmla="*/ 8841 w 10000"/>
                  <a:gd name="connsiteY1068" fmla="*/ 7366 h 10000"/>
                  <a:gd name="connsiteX1069" fmla="*/ 8813 w 10000"/>
                  <a:gd name="connsiteY1069" fmla="*/ 7384 h 10000"/>
                  <a:gd name="connsiteX1070" fmla="*/ 8800 w 10000"/>
                  <a:gd name="connsiteY1070" fmla="*/ 7397 h 10000"/>
                  <a:gd name="connsiteX1071" fmla="*/ 8791 w 10000"/>
                  <a:gd name="connsiteY1071" fmla="*/ 7397 h 10000"/>
                  <a:gd name="connsiteX1072" fmla="*/ 8786 w 10000"/>
                  <a:gd name="connsiteY1072" fmla="*/ 7582 h 10000"/>
                  <a:gd name="connsiteX1073" fmla="*/ 8775 w 10000"/>
                  <a:gd name="connsiteY1073" fmla="*/ 7591 h 10000"/>
                  <a:gd name="connsiteX1074" fmla="*/ 8753 w 10000"/>
                  <a:gd name="connsiteY1074" fmla="*/ 7614 h 10000"/>
                  <a:gd name="connsiteX1075" fmla="*/ 8711 w 10000"/>
                  <a:gd name="connsiteY1075" fmla="*/ 7627 h 10000"/>
                  <a:gd name="connsiteX1076" fmla="*/ 8670 w 10000"/>
                  <a:gd name="connsiteY1076" fmla="*/ 7645 h 10000"/>
                  <a:gd name="connsiteX1077" fmla="*/ 8645 w 10000"/>
                  <a:gd name="connsiteY1077" fmla="*/ 7659 h 10000"/>
                  <a:gd name="connsiteX1078" fmla="*/ 8620 w 10000"/>
                  <a:gd name="connsiteY1078" fmla="*/ 7673 h 10000"/>
                  <a:gd name="connsiteX1079" fmla="*/ 8598 w 10000"/>
                  <a:gd name="connsiteY1079" fmla="*/ 7695 h 10000"/>
                  <a:gd name="connsiteX1080" fmla="*/ 8576 w 10000"/>
                  <a:gd name="connsiteY1080" fmla="*/ 7736 h 10000"/>
                  <a:gd name="connsiteX1081" fmla="*/ 8568 w 10000"/>
                  <a:gd name="connsiteY1081" fmla="*/ 7740 h 10000"/>
                  <a:gd name="connsiteX1082" fmla="*/ 8551 w 10000"/>
                  <a:gd name="connsiteY1082" fmla="*/ 7740 h 10000"/>
                  <a:gd name="connsiteX1083" fmla="*/ 8526 w 10000"/>
                  <a:gd name="connsiteY1083" fmla="*/ 7727 h 10000"/>
                  <a:gd name="connsiteX1084" fmla="*/ 8493 w 10000"/>
                  <a:gd name="connsiteY1084" fmla="*/ 7713 h 10000"/>
                  <a:gd name="connsiteX1085" fmla="*/ 8463 w 10000"/>
                  <a:gd name="connsiteY1085" fmla="*/ 7709 h 10000"/>
                  <a:gd name="connsiteX1086" fmla="*/ 8430 w 10000"/>
                  <a:gd name="connsiteY1086" fmla="*/ 7695 h 10000"/>
                  <a:gd name="connsiteX1087" fmla="*/ 8397 w 10000"/>
                  <a:gd name="connsiteY1087" fmla="*/ 7682 h 10000"/>
                  <a:gd name="connsiteX1088" fmla="*/ 8372 w 10000"/>
                  <a:gd name="connsiteY1088" fmla="*/ 7682 h 10000"/>
                  <a:gd name="connsiteX1089" fmla="*/ 8355 w 10000"/>
                  <a:gd name="connsiteY1089" fmla="*/ 7686 h 10000"/>
                  <a:gd name="connsiteX1090" fmla="*/ 8350 w 10000"/>
                  <a:gd name="connsiteY1090" fmla="*/ 7709 h 10000"/>
                  <a:gd name="connsiteX1091" fmla="*/ 8339 w 10000"/>
                  <a:gd name="connsiteY1091" fmla="*/ 7740 h 10000"/>
                  <a:gd name="connsiteX1092" fmla="*/ 8328 w 10000"/>
                  <a:gd name="connsiteY1092" fmla="*/ 7772 h 10000"/>
                  <a:gd name="connsiteX1093" fmla="*/ 8317 w 10000"/>
                  <a:gd name="connsiteY1093" fmla="*/ 7785 h 10000"/>
                  <a:gd name="connsiteX1094" fmla="*/ 8292 w 10000"/>
                  <a:gd name="connsiteY1094" fmla="*/ 7812 h 10000"/>
                  <a:gd name="connsiteX1095" fmla="*/ 8284 w 10000"/>
                  <a:gd name="connsiteY1095" fmla="*/ 7817 h 10000"/>
                  <a:gd name="connsiteX1096" fmla="*/ 8270 w 10000"/>
                  <a:gd name="connsiteY1096" fmla="*/ 7857 h 10000"/>
                  <a:gd name="connsiteX1097" fmla="*/ 8251 w 10000"/>
                  <a:gd name="connsiteY1097" fmla="*/ 7916 h 10000"/>
                  <a:gd name="connsiteX1098" fmla="*/ 8223 w 10000"/>
                  <a:gd name="connsiteY1098" fmla="*/ 8002 h 10000"/>
                  <a:gd name="connsiteX1099" fmla="*/ 8206 w 10000"/>
                  <a:gd name="connsiteY1099" fmla="*/ 8051 h 10000"/>
                  <a:gd name="connsiteX1100" fmla="*/ 8198 w 10000"/>
                  <a:gd name="connsiteY1100" fmla="*/ 8056 h 10000"/>
                  <a:gd name="connsiteX1101" fmla="*/ 8179 w 10000"/>
                  <a:gd name="connsiteY1101" fmla="*/ 8065 h 10000"/>
                  <a:gd name="connsiteX1102" fmla="*/ 8140 w 10000"/>
                  <a:gd name="connsiteY1102" fmla="*/ 8074 h 10000"/>
                  <a:gd name="connsiteX1103" fmla="*/ 8102 w 10000"/>
                  <a:gd name="connsiteY1103" fmla="*/ 8088 h 10000"/>
                  <a:gd name="connsiteX1104" fmla="*/ 8068 w 10000"/>
                  <a:gd name="connsiteY1104" fmla="*/ 8092 h 10000"/>
                  <a:gd name="connsiteX1105" fmla="*/ 8057 w 10000"/>
                  <a:gd name="connsiteY1105" fmla="*/ 8101 h 10000"/>
                  <a:gd name="connsiteX1106" fmla="*/ 8057 w 10000"/>
                  <a:gd name="connsiteY1106" fmla="*/ 8128 h 10000"/>
                  <a:gd name="connsiteX1107" fmla="*/ 8052 w 10000"/>
                  <a:gd name="connsiteY1107" fmla="*/ 8160 h 10000"/>
                  <a:gd name="connsiteX1108" fmla="*/ 8046 w 10000"/>
                  <a:gd name="connsiteY1108" fmla="*/ 8155 h 10000"/>
                  <a:gd name="connsiteX1109" fmla="*/ 8038 w 10000"/>
                  <a:gd name="connsiteY1109" fmla="*/ 8146 h 10000"/>
                  <a:gd name="connsiteX1110" fmla="*/ 8038 w 10000"/>
                  <a:gd name="connsiteY1110" fmla="*/ 8142 h 10000"/>
                  <a:gd name="connsiteX1111" fmla="*/ 8035 w 10000"/>
                  <a:gd name="connsiteY1111" fmla="*/ 8115 h 10000"/>
                  <a:gd name="connsiteX1112" fmla="*/ 8030 w 10000"/>
                  <a:gd name="connsiteY1112" fmla="*/ 8088 h 10000"/>
                  <a:gd name="connsiteX1113" fmla="*/ 8019 w 10000"/>
                  <a:gd name="connsiteY1113" fmla="*/ 8078 h 10000"/>
                  <a:gd name="connsiteX1114" fmla="*/ 8013 w 10000"/>
                  <a:gd name="connsiteY1114" fmla="*/ 8088 h 10000"/>
                  <a:gd name="connsiteX1115" fmla="*/ 7994 w 10000"/>
                  <a:gd name="connsiteY1115" fmla="*/ 8119 h 10000"/>
                  <a:gd name="connsiteX1116" fmla="*/ 7977 w 10000"/>
                  <a:gd name="connsiteY1116" fmla="*/ 8146 h 10000"/>
                  <a:gd name="connsiteX1117" fmla="*/ 7955 w 10000"/>
                  <a:gd name="connsiteY1117" fmla="*/ 8173 h 10000"/>
                  <a:gd name="connsiteX1118" fmla="*/ 7933 w 10000"/>
                  <a:gd name="connsiteY1118" fmla="*/ 8200 h 10000"/>
                  <a:gd name="connsiteX1119" fmla="*/ 7922 w 10000"/>
                  <a:gd name="connsiteY1119" fmla="*/ 8236 h 10000"/>
                  <a:gd name="connsiteX1120" fmla="*/ 7908 w 10000"/>
                  <a:gd name="connsiteY1120" fmla="*/ 8286 h 10000"/>
                  <a:gd name="connsiteX1121" fmla="*/ 7914 w 10000"/>
                  <a:gd name="connsiteY1121" fmla="*/ 8290 h 10000"/>
                  <a:gd name="connsiteX1122" fmla="*/ 7917 w 10000"/>
                  <a:gd name="connsiteY1122" fmla="*/ 8300 h 10000"/>
                  <a:gd name="connsiteX1123" fmla="*/ 7925 w 10000"/>
                  <a:gd name="connsiteY1123" fmla="*/ 8313 h 10000"/>
                  <a:gd name="connsiteX1124" fmla="*/ 7939 w 10000"/>
                  <a:gd name="connsiteY1124" fmla="*/ 8331 h 10000"/>
                  <a:gd name="connsiteX1125" fmla="*/ 7947 w 10000"/>
                  <a:gd name="connsiteY1125" fmla="*/ 8345 h 10000"/>
                  <a:gd name="connsiteX1126" fmla="*/ 7961 w 10000"/>
                  <a:gd name="connsiteY1126" fmla="*/ 8367 h 10000"/>
                  <a:gd name="connsiteX1127" fmla="*/ 7969 w 10000"/>
                  <a:gd name="connsiteY1127" fmla="*/ 8381 h 10000"/>
                  <a:gd name="connsiteX1128" fmla="*/ 7972 w 10000"/>
                  <a:gd name="connsiteY1128" fmla="*/ 8394 h 10000"/>
                  <a:gd name="connsiteX1129" fmla="*/ 7977 w 10000"/>
                  <a:gd name="connsiteY1129" fmla="*/ 8421 h 10000"/>
                  <a:gd name="connsiteX1130" fmla="*/ 7986 w 10000"/>
                  <a:gd name="connsiteY1130" fmla="*/ 8444 h 10000"/>
                  <a:gd name="connsiteX1131" fmla="*/ 7997 w 10000"/>
                  <a:gd name="connsiteY1131" fmla="*/ 8471 h 10000"/>
                  <a:gd name="connsiteX1132" fmla="*/ 7964 w 10000"/>
                  <a:gd name="connsiteY1132" fmla="*/ 8561 h 10000"/>
                  <a:gd name="connsiteX1133" fmla="*/ 7889 w 10000"/>
                  <a:gd name="connsiteY1133" fmla="*/ 8579 h 10000"/>
                  <a:gd name="connsiteX1134" fmla="*/ 7864 w 10000"/>
                  <a:gd name="connsiteY1134" fmla="*/ 8561 h 10000"/>
                  <a:gd name="connsiteX1135" fmla="*/ 7834 w 10000"/>
                  <a:gd name="connsiteY1135" fmla="*/ 8525 h 10000"/>
                  <a:gd name="connsiteX1136" fmla="*/ 7801 w 10000"/>
                  <a:gd name="connsiteY1136" fmla="*/ 8498 h 10000"/>
                  <a:gd name="connsiteX1137" fmla="*/ 7776 w 10000"/>
                  <a:gd name="connsiteY1137" fmla="*/ 8484 h 10000"/>
                  <a:gd name="connsiteX1138" fmla="*/ 7765 w 10000"/>
                  <a:gd name="connsiteY1138" fmla="*/ 8502 h 10000"/>
                  <a:gd name="connsiteX1139" fmla="*/ 7754 w 10000"/>
                  <a:gd name="connsiteY1139" fmla="*/ 8530 h 10000"/>
                  <a:gd name="connsiteX1140" fmla="*/ 7737 w 10000"/>
                  <a:gd name="connsiteY1140" fmla="*/ 8575 h 10000"/>
                  <a:gd name="connsiteX1141" fmla="*/ 7724 w 10000"/>
                  <a:gd name="connsiteY1141" fmla="*/ 8588 h 10000"/>
                  <a:gd name="connsiteX1142" fmla="*/ 7699 w 10000"/>
                  <a:gd name="connsiteY1142" fmla="*/ 8602 h 10000"/>
                  <a:gd name="connsiteX1143" fmla="*/ 7666 w 10000"/>
                  <a:gd name="connsiteY1143" fmla="*/ 8633 h 10000"/>
                  <a:gd name="connsiteX1144" fmla="*/ 7666 w 10000"/>
                  <a:gd name="connsiteY1144" fmla="*/ 8647 h 10000"/>
                  <a:gd name="connsiteX1145" fmla="*/ 7668 w 10000"/>
                  <a:gd name="connsiteY1145" fmla="*/ 8674 h 10000"/>
                  <a:gd name="connsiteX1146" fmla="*/ 7679 w 10000"/>
                  <a:gd name="connsiteY1146" fmla="*/ 8746 h 10000"/>
                  <a:gd name="connsiteX1147" fmla="*/ 7679 w 10000"/>
                  <a:gd name="connsiteY1147" fmla="*/ 8791 h 10000"/>
                  <a:gd name="connsiteX1148" fmla="*/ 7679 w 10000"/>
                  <a:gd name="connsiteY1148" fmla="*/ 8832 h 10000"/>
                  <a:gd name="connsiteX1149" fmla="*/ 7688 w 10000"/>
                  <a:gd name="connsiteY1149" fmla="*/ 8868 h 10000"/>
                  <a:gd name="connsiteX1150" fmla="*/ 7602 w 10000"/>
                  <a:gd name="connsiteY1150" fmla="*/ 8890 h 10000"/>
                  <a:gd name="connsiteX1151" fmla="*/ 7602 w 10000"/>
                  <a:gd name="connsiteY1151" fmla="*/ 8908 h 10000"/>
                  <a:gd name="connsiteX1152" fmla="*/ 7602 w 10000"/>
                  <a:gd name="connsiteY1152" fmla="*/ 8963 h 10000"/>
                  <a:gd name="connsiteX1153" fmla="*/ 7591 w 10000"/>
                  <a:gd name="connsiteY1153" fmla="*/ 8963 h 10000"/>
                  <a:gd name="connsiteX1154" fmla="*/ 7577 w 10000"/>
                  <a:gd name="connsiteY1154" fmla="*/ 8949 h 10000"/>
                  <a:gd name="connsiteX1155" fmla="*/ 7552 w 10000"/>
                  <a:gd name="connsiteY1155" fmla="*/ 8922 h 10000"/>
                  <a:gd name="connsiteX1156" fmla="*/ 7539 w 10000"/>
                  <a:gd name="connsiteY1156" fmla="*/ 8895 h 10000"/>
                  <a:gd name="connsiteX1157" fmla="*/ 7514 w 10000"/>
                  <a:gd name="connsiteY1157" fmla="*/ 8859 h 10000"/>
                  <a:gd name="connsiteX1158" fmla="*/ 7489 w 10000"/>
                  <a:gd name="connsiteY1158" fmla="*/ 8841 h 10000"/>
                  <a:gd name="connsiteX1159" fmla="*/ 7467 w 10000"/>
                  <a:gd name="connsiteY1159" fmla="*/ 8832 h 10000"/>
                  <a:gd name="connsiteX1160" fmla="*/ 7459 w 10000"/>
                  <a:gd name="connsiteY1160" fmla="*/ 8827 h 10000"/>
                  <a:gd name="connsiteX1161" fmla="*/ 7442 w 10000"/>
                  <a:gd name="connsiteY1161" fmla="*/ 8827 h 10000"/>
                  <a:gd name="connsiteX1162" fmla="*/ 7425 w 10000"/>
                  <a:gd name="connsiteY1162" fmla="*/ 8827 h 10000"/>
                  <a:gd name="connsiteX1163" fmla="*/ 7406 w 10000"/>
                  <a:gd name="connsiteY1163" fmla="*/ 8827 h 10000"/>
                  <a:gd name="connsiteX1164" fmla="*/ 7379 w 10000"/>
                  <a:gd name="connsiteY1164" fmla="*/ 8827 h 10000"/>
                  <a:gd name="connsiteX1165" fmla="*/ 7359 w 10000"/>
                  <a:gd name="connsiteY1165" fmla="*/ 8827 h 10000"/>
                  <a:gd name="connsiteX1166" fmla="*/ 7334 w 10000"/>
                  <a:gd name="connsiteY1166" fmla="*/ 8827 h 10000"/>
                  <a:gd name="connsiteX1167" fmla="*/ 7318 w 10000"/>
                  <a:gd name="connsiteY1167" fmla="*/ 8827 h 10000"/>
                  <a:gd name="connsiteX1168" fmla="*/ 7290 w 10000"/>
                  <a:gd name="connsiteY1168" fmla="*/ 8827 h 10000"/>
                  <a:gd name="connsiteX1169" fmla="*/ 7265 w 10000"/>
                  <a:gd name="connsiteY1169" fmla="*/ 8832 h 10000"/>
                  <a:gd name="connsiteX1170" fmla="*/ 7254 w 10000"/>
                  <a:gd name="connsiteY1170" fmla="*/ 8832 h 10000"/>
                  <a:gd name="connsiteX1171" fmla="*/ 7249 w 10000"/>
                  <a:gd name="connsiteY1171" fmla="*/ 8845 h 10000"/>
                  <a:gd name="connsiteX1172" fmla="*/ 7246 w 10000"/>
                  <a:gd name="connsiteY1172" fmla="*/ 8859 h 10000"/>
                  <a:gd name="connsiteX1173" fmla="*/ 7241 w 10000"/>
                  <a:gd name="connsiteY1173" fmla="*/ 8881 h 10000"/>
                  <a:gd name="connsiteX1174" fmla="*/ 7238 w 10000"/>
                  <a:gd name="connsiteY1174" fmla="*/ 8917 h 10000"/>
                  <a:gd name="connsiteX1175" fmla="*/ 7238 w 10000"/>
                  <a:gd name="connsiteY1175" fmla="*/ 8935 h 10000"/>
                  <a:gd name="connsiteX1176" fmla="*/ 7224 w 10000"/>
                  <a:gd name="connsiteY1176" fmla="*/ 8935 h 10000"/>
                  <a:gd name="connsiteX1177" fmla="*/ 7205 w 10000"/>
                  <a:gd name="connsiteY1177" fmla="*/ 8935 h 10000"/>
                  <a:gd name="connsiteX1178" fmla="*/ 7183 w 10000"/>
                  <a:gd name="connsiteY1178" fmla="*/ 8931 h 10000"/>
                  <a:gd name="connsiteX1179" fmla="*/ 7169 w 10000"/>
                  <a:gd name="connsiteY1179" fmla="*/ 8931 h 10000"/>
                  <a:gd name="connsiteX1180" fmla="*/ 7150 w 10000"/>
                  <a:gd name="connsiteY1180" fmla="*/ 8931 h 10000"/>
                  <a:gd name="connsiteX1181" fmla="*/ 7136 w 10000"/>
                  <a:gd name="connsiteY1181" fmla="*/ 8917 h 10000"/>
                  <a:gd name="connsiteX1182" fmla="*/ 7136 w 10000"/>
                  <a:gd name="connsiteY1182" fmla="*/ 8895 h 10000"/>
                  <a:gd name="connsiteX1183" fmla="*/ 7141 w 10000"/>
                  <a:gd name="connsiteY1183" fmla="*/ 8890 h 10000"/>
                  <a:gd name="connsiteX1184" fmla="*/ 7166 w 10000"/>
                  <a:gd name="connsiteY1184" fmla="*/ 8854 h 10000"/>
                  <a:gd name="connsiteX1185" fmla="*/ 7177 w 10000"/>
                  <a:gd name="connsiteY1185" fmla="*/ 8832 h 10000"/>
                  <a:gd name="connsiteX1186" fmla="*/ 7185 w 10000"/>
                  <a:gd name="connsiteY1186" fmla="*/ 8814 h 10000"/>
                  <a:gd name="connsiteX1187" fmla="*/ 7199 w 10000"/>
                  <a:gd name="connsiteY1187" fmla="*/ 8787 h 10000"/>
                  <a:gd name="connsiteX1188" fmla="*/ 7205 w 10000"/>
                  <a:gd name="connsiteY1188" fmla="*/ 8773 h 10000"/>
                  <a:gd name="connsiteX1189" fmla="*/ 7213 w 10000"/>
                  <a:gd name="connsiteY1189" fmla="*/ 8701 h 10000"/>
                  <a:gd name="connsiteX1190" fmla="*/ 7216 w 10000"/>
                  <a:gd name="connsiteY1190" fmla="*/ 8683 h 10000"/>
                  <a:gd name="connsiteX1191" fmla="*/ 7221 w 10000"/>
                  <a:gd name="connsiteY1191" fmla="*/ 8656 h 10000"/>
                  <a:gd name="connsiteX1192" fmla="*/ 7221 w 10000"/>
                  <a:gd name="connsiteY1192" fmla="*/ 8633 h 10000"/>
                  <a:gd name="connsiteX1193" fmla="*/ 7221 w 10000"/>
                  <a:gd name="connsiteY1193" fmla="*/ 8615 h 10000"/>
                  <a:gd name="connsiteX1194" fmla="*/ 7221 w 10000"/>
                  <a:gd name="connsiteY1194" fmla="*/ 8593 h 10000"/>
                  <a:gd name="connsiteX1195" fmla="*/ 7221 w 10000"/>
                  <a:gd name="connsiteY1195" fmla="*/ 8566 h 10000"/>
                  <a:gd name="connsiteX1196" fmla="*/ 7224 w 10000"/>
                  <a:gd name="connsiteY1196" fmla="*/ 8561 h 10000"/>
                  <a:gd name="connsiteX1197" fmla="*/ 7238 w 10000"/>
                  <a:gd name="connsiteY1197" fmla="*/ 8543 h 10000"/>
                  <a:gd name="connsiteX1198" fmla="*/ 7241 w 10000"/>
                  <a:gd name="connsiteY1198" fmla="*/ 8530 h 10000"/>
                  <a:gd name="connsiteX1199" fmla="*/ 7249 w 10000"/>
                  <a:gd name="connsiteY1199" fmla="*/ 8512 h 10000"/>
                  <a:gd name="connsiteX1200" fmla="*/ 7249 w 10000"/>
                  <a:gd name="connsiteY1200" fmla="*/ 8502 h 10000"/>
                  <a:gd name="connsiteX1201" fmla="*/ 7249 w 10000"/>
                  <a:gd name="connsiteY1201" fmla="*/ 8475 h 10000"/>
                  <a:gd name="connsiteX1202" fmla="*/ 7246 w 10000"/>
                  <a:gd name="connsiteY1202" fmla="*/ 8457 h 10000"/>
                  <a:gd name="connsiteX1203" fmla="*/ 7241 w 10000"/>
                  <a:gd name="connsiteY1203" fmla="*/ 8444 h 10000"/>
                  <a:gd name="connsiteX1204" fmla="*/ 7232 w 10000"/>
                  <a:gd name="connsiteY1204" fmla="*/ 8435 h 10000"/>
                  <a:gd name="connsiteX1205" fmla="*/ 7224 w 10000"/>
                  <a:gd name="connsiteY1205" fmla="*/ 8430 h 10000"/>
                  <a:gd name="connsiteX1206" fmla="*/ 7208 w 10000"/>
                  <a:gd name="connsiteY1206" fmla="*/ 8408 h 10000"/>
                  <a:gd name="connsiteX1207" fmla="*/ 7199 w 10000"/>
                  <a:gd name="connsiteY1207" fmla="*/ 8403 h 10000"/>
                  <a:gd name="connsiteX1208" fmla="*/ 7205 w 10000"/>
                  <a:gd name="connsiteY1208" fmla="*/ 8372 h 10000"/>
                  <a:gd name="connsiteX1209" fmla="*/ 7208 w 10000"/>
                  <a:gd name="connsiteY1209" fmla="*/ 8354 h 10000"/>
                  <a:gd name="connsiteX1210" fmla="*/ 7213 w 10000"/>
                  <a:gd name="connsiteY1210" fmla="*/ 8345 h 10000"/>
                  <a:gd name="connsiteX1211" fmla="*/ 7224 w 10000"/>
                  <a:gd name="connsiteY1211" fmla="*/ 8331 h 10000"/>
                  <a:gd name="connsiteX1212" fmla="*/ 7238 w 10000"/>
                  <a:gd name="connsiteY1212" fmla="*/ 8313 h 10000"/>
                  <a:gd name="connsiteX1213" fmla="*/ 7241 w 10000"/>
                  <a:gd name="connsiteY1213" fmla="*/ 8304 h 10000"/>
                  <a:gd name="connsiteX1214" fmla="*/ 7254 w 10000"/>
                  <a:gd name="connsiteY1214" fmla="*/ 8286 h 10000"/>
                  <a:gd name="connsiteX1215" fmla="*/ 7265 w 10000"/>
                  <a:gd name="connsiteY1215" fmla="*/ 8272 h 10000"/>
                  <a:gd name="connsiteX1216" fmla="*/ 7271 w 10000"/>
                  <a:gd name="connsiteY1216" fmla="*/ 8263 h 10000"/>
                  <a:gd name="connsiteX1217" fmla="*/ 7279 w 10000"/>
                  <a:gd name="connsiteY1217" fmla="*/ 8245 h 10000"/>
                  <a:gd name="connsiteX1218" fmla="*/ 7274 w 10000"/>
                  <a:gd name="connsiteY1218" fmla="*/ 8223 h 10000"/>
                  <a:gd name="connsiteX1219" fmla="*/ 7265 w 10000"/>
                  <a:gd name="connsiteY1219" fmla="*/ 8200 h 10000"/>
                  <a:gd name="connsiteX1220" fmla="*/ 7263 w 10000"/>
                  <a:gd name="connsiteY1220" fmla="*/ 8187 h 10000"/>
                  <a:gd name="connsiteX1221" fmla="*/ 7257 w 10000"/>
                  <a:gd name="connsiteY1221" fmla="*/ 8187 h 10000"/>
                  <a:gd name="connsiteX1222" fmla="*/ 7254 w 10000"/>
                  <a:gd name="connsiteY1222" fmla="*/ 8196 h 10000"/>
                  <a:gd name="connsiteX1223" fmla="*/ 7246 w 10000"/>
                  <a:gd name="connsiteY1223" fmla="*/ 8209 h 10000"/>
                  <a:gd name="connsiteX1224" fmla="*/ 7241 w 10000"/>
                  <a:gd name="connsiteY1224" fmla="*/ 8209 h 10000"/>
                  <a:gd name="connsiteX1225" fmla="*/ 7238 w 10000"/>
                  <a:gd name="connsiteY1225" fmla="*/ 8214 h 10000"/>
                  <a:gd name="connsiteX1226" fmla="*/ 7221 w 10000"/>
                  <a:gd name="connsiteY1226" fmla="*/ 8173 h 10000"/>
                  <a:gd name="connsiteX1227" fmla="*/ 7185 w 10000"/>
                  <a:gd name="connsiteY1227" fmla="*/ 8106 h 10000"/>
                  <a:gd name="connsiteX1228" fmla="*/ 7174 w 10000"/>
                  <a:gd name="connsiteY1228" fmla="*/ 8078 h 10000"/>
                  <a:gd name="connsiteX1229" fmla="*/ 7169 w 10000"/>
                  <a:gd name="connsiteY1229" fmla="*/ 8056 h 10000"/>
                  <a:gd name="connsiteX1230" fmla="*/ 7166 w 10000"/>
                  <a:gd name="connsiteY1230" fmla="*/ 8042 h 10000"/>
                  <a:gd name="connsiteX1231" fmla="*/ 7161 w 10000"/>
                  <a:gd name="connsiteY1231" fmla="*/ 8051 h 10000"/>
                  <a:gd name="connsiteX1232" fmla="*/ 7158 w 10000"/>
                  <a:gd name="connsiteY1232" fmla="*/ 8051 h 10000"/>
                  <a:gd name="connsiteX1233" fmla="*/ 7141 w 10000"/>
                  <a:gd name="connsiteY1233" fmla="*/ 8056 h 10000"/>
                  <a:gd name="connsiteX1234" fmla="*/ 7116 w 10000"/>
                  <a:gd name="connsiteY1234" fmla="*/ 8051 h 10000"/>
                  <a:gd name="connsiteX1235" fmla="*/ 7094 w 10000"/>
                  <a:gd name="connsiteY1235" fmla="*/ 8051 h 10000"/>
                  <a:gd name="connsiteX1236" fmla="*/ 7081 w 10000"/>
                  <a:gd name="connsiteY1236" fmla="*/ 8011 h 10000"/>
                  <a:gd name="connsiteX1237" fmla="*/ 7081 w 10000"/>
                  <a:gd name="connsiteY1237" fmla="*/ 8002 h 10000"/>
                  <a:gd name="connsiteX1238" fmla="*/ 7078 w 10000"/>
                  <a:gd name="connsiteY1238" fmla="*/ 7984 h 10000"/>
                  <a:gd name="connsiteX1239" fmla="*/ 7072 w 10000"/>
                  <a:gd name="connsiteY1239" fmla="*/ 7970 h 10000"/>
                  <a:gd name="connsiteX1240" fmla="*/ 7045 w 10000"/>
                  <a:gd name="connsiteY1240" fmla="*/ 7948 h 10000"/>
                  <a:gd name="connsiteX1241" fmla="*/ 7020 w 10000"/>
                  <a:gd name="connsiteY1241" fmla="*/ 7957 h 10000"/>
                  <a:gd name="connsiteX1242" fmla="*/ 7001 w 10000"/>
                  <a:gd name="connsiteY1242" fmla="*/ 7970 h 10000"/>
                  <a:gd name="connsiteX1243" fmla="*/ 6981 w 10000"/>
                  <a:gd name="connsiteY1243" fmla="*/ 7984 h 10000"/>
                  <a:gd name="connsiteX1244" fmla="*/ 6976 w 10000"/>
                  <a:gd name="connsiteY1244" fmla="*/ 7984 h 10000"/>
                  <a:gd name="connsiteX1245" fmla="*/ 6973 w 10000"/>
                  <a:gd name="connsiteY1245" fmla="*/ 7984 h 10000"/>
                  <a:gd name="connsiteX1246" fmla="*/ 6959 w 10000"/>
                  <a:gd name="connsiteY1246" fmla="*/ 7984 h 10000"/>
                  <a:gd name="connsiteX1247" fmla="*/ 6948 w 10000"/>
                  <a:gd name="connsiteY1247" fmla="*/ 7961 h 10000"/>
                  <a:gd name="connsiteX1248" fmla="*/ 6934 w 10000"/>
                  <a:gd name="connsiteY1248" fmla="*/ 7943 h 10000"/>
                  <a:gd name="connsiteX1249" fmla="*/ 6932 w 10000"/>
                  <a:gd name="connsiteY1249" fmla="*/ 7943 h 10000"/>
                  <a:gd name="connsiteX1250" fmla="*/ 6918 w 10000"/>
                  <a:gd name="connsiteY1250" fmla="*/ 7961 h 10000"/>
                  <a:gd name="connsiteX1251" fmla="*/ 6904 w 10000"/>
                  <a:gd name="connsiteY1251" fmla="*/ 7975 h 10000"/>
                  <a:gd name="connsiteX1252" fmla="*/ 6896 w 10000"/>
                  <a:gd name="connsiteY1252" fmla="*/ 7997 h 10000"/>
                  <a:gd name="connsiteX1253" fmla="*/ 6887 w 10000"/>
                  <a:gd name="connsiteY1253" fmla="*/ 8002 h 10000"/>
                  <a:gd name="connsiteX1254" fmla="*/ 6879 w 10000"/>
                  <a:gd name="connsiteY1254" fmla="*/ 8011 h 10000"/>
                  <a:gd name="connsiteX1255" fmla="*/ 6868 w 10000"/>
                  <a:gd name="connsiteY1255" fmla="*/ 8015 h 10000"/>
                  <a:gd name="connsiteX1256" fmla="*/ 6852 w 10000"/>
                  <a:gd name="connsiteY1256" fmla="*/ 8024 h 10000"/>
                  <a:gd name="connsiteX1257" fmla="*/ 6813 w 10000"/>
                  <a:gd name="connsiteY1257" fmla="*/ 8042 h 10000"/>
                  <a:gd name="connsiteX1258" fmla="*/ 6780 w 10000"/>
                  <a:gd name="connsiteY1258" fmla="*/ 8065 h 10000"/>
                  <a:gd name="connsiteX1259" fmla="*/ 6763 w 10000"/>
                  <a:gd name="connsiteY1259" fmla="*/ 8078 h 10000"/>
                  <a:gd name="connsiteX1260" fmla="*/ 6755 w 10000"/>
                  <a:gd name="connsiteY1260" fmla="*/ 8088 h 10000"/>
                  <a:gd name="connsiteX1261" fmla="*/ 6716 w 10000"/>
                  <a:gd name="connsiteY1261" fmla="*/ 8119 h 10000"/>
                  <a:gd name="connsiteX1262" fmla="*/ 6711 w 10000"/>
                  <a:gd name="connsiteY1262" fmla="*/ 8128 h 10000"/>
                  <a:gd name="connsiteX1263" fmla="*/ 6711 w 10000"/>
                  <a:gd name="connsiteY1263" fmla="*/ 8169 h 10000"/>
                  <a:gd name="connsiteX1264" fmla="*/ 6711 w 10000"/>
                  <a:gd name="connsiteY1264" fmla="*/ 8173 h 10000"/>
                  <a:gd name="connsiteX1265" fmla="*/ 6716 w 10000"/>
                  <a:gd name="connsiteY1265" fmla="*/ 8200 h 10000"/>
                  <a:gd name="connsiteX1266" fmla="*/ 6708 w 10000"/>
                  <a:gd name="connsiteY1266" fmla="*/ 8223 h 10000"/>
                  <a:gd name="connsiteX1267" fmla="*/ 6708 w 10000"/>
                  <a:gd name="connsiteY1267" fmla="*/ 8236 h 10000"/>
                  <a:gd name="connsiteX1268" fmla="*/ 6708 w 10000"/>
                  <a:gd name="connsiteY1268" fmla="*/ 8272 h 10000"/>
                  <a:gd name="connsiteX1269" fmla="*/ 6711 w 10000"/>
                  <a:gd name="connsiteY1269" fmla="*/ 8290 h 10000"/>
                  <a:gd name="connsiteX1270" fmla="*/ 6716 w 10000"/>
                  <a:gd name="connsiteY1270" fmla="*/ 8304 h 10000"/>
                  <a:gd name="connsiteX1271" fmla="*/ 6711 w 10000"/>
                  <a:gd name="connsiteY1271" fmla="*/ 8313 h 10000"/>
                  <a:gd name="connsiteX1272" fmla="*/ 6683 w 10000"/>
                  <a:gd name="connsiteY1272" fmla="*/ 8318 h 10000"/>
                  <a:gd name="connsiteX1273" fmla="*/ 6661 w 10000"/>
                  <a:gd name="connsiteY1273" fmla="*/ 8327 h 10000"/>
                  <a:gd name="connsiteX1274" fmla="*/ 6631 w 10000"/>
                  <a:gd name="connsiteY1274" fmla="*/ 8327 h 10000"/>
                  <a:gd name="connsiteX1275" fmla="*/ 6611 w 10000"/>
                  <a:gd name="connsiteY1275" fmla="*/ 8327 h 10000"/>
                  <a:gd name="connsiteX1276" fmla="*/ 6598 w 10000"/>
                  <a:gd name="connsiteY1276" fmla="*/ 8327 h 10000"/>
                  <a:gd name="connsiteX1277" fmla="*/ 6595 w 10000"/>
                  <a:gd name="connsiteY1277" fmla="*/ 8340 h 10000"/>
                  <a:gd name="connsiteX1278" fmla="*/ 6587 w 10000"/>
                  <a:gd name="connsiteY1278" fmla="*/ 8358 h 10000"/>
                  <a:gd name="connsiteX1279" fmla="*/ 6578 w 10000"/>
                  <a:gd name="connsiteY1279" fmla="*/ 8408 h 10000"/>
                  <a:gd name="connsiteX1280" fmla="*/ 6578 w 10000"/>
                  <a:gd name="connsiteY1280" fmla="*/ 8421 h 10000"/>
                  <a:gd name="connsiteX1281" fmla="*/ 6578 w 10000"/>
                  <a:gd name="connsiteY1281" fmla="*/ 8430 h 10000"/>
                  <a:gd name="connsiteX1282" fmla="*/ 6573 w 10000"/>
                  <a:gd name="connsiteY1282" fmla="*/ 8435 h 10000"/>
                  <a:gd name="connsiteX1283" fmla="*/ 6556 w 10000"/>
                  <a:gd name="connsiteY1283" fmla="*/ 8435 h 10000"/>
                  <a:gd name="connsiteX1284" fmla="*/ 6545 w 10000"/>
                  <a:gd name="connsiteY1284" fmla="*/ 8435 h 10000"/>
                  <a:gd name="connsiteX1285" fmla="*/ 6523 w 10000"/>
                  <a:gd name="connsiteY1285" fmla="*/ 8435 h 10000"/>
                  <a:gd name="connsiteX1286" fmla="*/ 6493 w 10000"/>
                  <a:gd name="connsiteY1286" fmla="*/ 8430 h 10000"/>
                  <a:gd name="connsiteX1287" fmla="*/ 6490 w 10000"/>
                  <a:gd name="connsiteY1287" fmla="*/ 8430 h 10000"/>
                  <a:gd name="connsiteX1288" fmla="*/ 6485 w 10000"/>
                  <a:gd name="connsiteY1288" fmla="*/ 8444 h 10000"/>
                  <a:gd name="connsiteX1289" fmla="*/ 6465 w 10000"/>
                  <a:gd name="connsiteY1289" fmla="*/ 8475 h 10000"/>
                  <a:gd name="connsiteX1290" fmla="*/ 6451 w 10000"/>
                  <a:gd name="connsiteY1290" fmla="*/ 8498 h 10000"/>
                  <a:gd name="connsiteX1291" fmla="*/ 6435 w 10000"/>
                  <a:gd name="connsiteY1291" fmla="*/ 8525 h 10000"/>
                  <a:gd name="connsiteX1292" fmla="*/ 6421 w 10000"/>
                  <a:gd name="connsiteY1292" fmla="*/ 8539 h 10000"/>
                  <a:gd name="connsiteX1293" fmla="*/ 6410 w 10000"/>
                  <a:gd name="connsiteY1293" fmla="*/ 8561 h 10000"/>
                  <a:gd name="connsiteX1294" fmla="*/ 6402 w 10000"/>
                  <a:gd name="connsiteY1294" fmla="*/ 8575 h 10000"/>
                  <a:gd name="connsiteX1295" fmla="*/ 6402 w 10000"/>
                  <a:gd name="connsiteY1295" fmla="*/ 8593 h 10000"/>
                  <a:gd name="connsiteX1296" fmla="*/ 6402 w 10000"/>
                  <a:gd name="connsiteY1296" fmla="*/ 8620 h 10000"/>
                  <a:gd name="connsiteX1297" fmla="*/ 6405 w 10000"/>
                  <a:gd name="connsiteY1297" fmla="*/ 8660 h 10000"/>
                  <a:gd name="connsiteX1298" fmla="*/ 6405 w 10000"/>
                  <a:gd name="connsiteY1298" fmla="*/ 8674 h 10000"/>
                  <a:gd name="connsiteX1299" fmla="*/ 6405 w 10000"/>
                  <a:gd name="connsiteY1299" fmla="*/ 8683 h 10000"/>
                  <a:gd name="connsiteX1300" fmla="*/ 6405 w 10000"/>
                  <a:gd name="connsiteY1300" fmla="*/ 8687 h 10000"/>
                  <a:gd name="connsiteX1301" fmla="*/ 6405 w 10000"/>
                  <a:gd name="connsiteY1301" fmla="*/ 8696 h 10000"/>
                  <a:gd name="connsiteX1302" fmla="*/ 6388 w 10000"/>
                  <a:gd name="connsiteY1302" fmla="*/ 8733 h 10000"/>
                  <a:gd name="connsiteX1303" fmla="*/ 6369 w 10000"/>
                  <a:gd name="connsiteY1303" fmla="*/ 8746 h 10000"/>
                  <a:gd name="connsiteX1304" fmla="*/ 6333 w 10000"/>
                  <a:gd name="connsiteY1304" fmla="*/ 8773 h 10000"/>
                  <a:gd name="connsiteX1305" fmla="*/ 6313 w 10000"/>
                  <a:gd name="connsiteY1305" fmla="*/ 8787 h 10000"/>
                  <a:gd name="connsiteX1306" fmla="*/ 6291 w 10000"/>
                  <a:gd name="connsiteY1306" fmla="*/ 8805 h 10000"/>
                  <a:gd name="connsiteX1307" fmla="*/ 6280 w 10000"/>
                  <a:gd name="connsiteY1307" fmla="*/ 8814 h 10000"/>
                  <a:gd name="connsiteX1308" fmla="*/ 6250 w 10000"/>
                  <a:gd name="connsiteY1308" fmla="*/ 8805 h 10000"/>
                  <a:gd name="connsiteX1309" fmla="*/ 6233 w 10000"/>
                  <a:gd name="connsiteY1309" fmla="*/ 8805 h 10000"/>
                  <a:gd name="connsiteX1310" fmla="*/ 6220 w 10000"/>
                  <a:gd name="connsiteY1310" fmla="*/ 8805 h 10000"/>
                  <a:gd name="connsiteX1311" fmla="*/ 6200 w 10000"/>
                  <a:gd name="connsiteY1311" fmla="*/ 8805 h 10000"/>
                  <a:gd name="connsiteX1312" fmla="*/ 6184 w 10000"/>
                  <a:gd name="connsiteY1312" fmla="*/ 8805 h 10000"/>
                  <a:gd name="connsiteX1313" fmla="*/ 6716 w 10000"/>
                  <a:gd name="connsiteY1313" fmla="*/ 6653 h 10000"/>
                  <a:gd name="connsiteX1314" fmla="*/ 6747 w 10000"/>
                  <a:gd name="connsiteY1314" fmla="*/ 6856 h 10000"/>
                  <a:gd name="connsiteX1315" fmla="*/ 6747 w 10000"/>
                  <a:gd name="connsiteY1315" fmla="*/ 6910 h 10000"/>
                  <a:gd name="connsiteX1316" fmla="*/ 6675 w 10000"/>
                  <a:gd name="connsiteY1316" fmla="*/ 7158 h 10000"/>
                  <a:gd name="connsiteX1317" fmla="*/ 6749 w 10000"/>
                  <a:gd name="connsiteY1317" fmla="*/ 7050 h 10000"/>
                  <a:gd name="connsiteX1318" fmla="*/ 6871 w 10000"/>
                  <a:gd name="connsiteY1318" fmla="*/ 6748 h 10000"/>
                  <a:gd name="connsiteX1319" fmla="*/ 6912 w 10000"/>
                  <a:gd name="connsiteY1319" fmla="*/ 6581 h 10000"/>
                  <a:gd name="connsiteX1320" fmla="*/ 6912 w 10000"/>
                  <a:gd name="connsiteY1320" fmla="*/ 6567 h 10000"/>
                  <a:gd name="connsiteX1321" fmla="*/ 6827 w 10000"/>
                  <a:gd name="connsiteY1321" fmla="*/ 6631 h 10000"/>
                  <a:gd name="connsiteX1322" fmla="*/ 6184 w 10000"/>
                  <a:gd name="connsiteY1322" fmla="*/ 8805 h 10000"/>
                  <a:gd name="connsiteX0" fmla="*/ 6184 w 10000"/>
                  <a:gd name="connsiteY0" fmla="*/ 8805 h 10000"/>
                  <a:gd name="connsiteX1" fmla="*/ 6175 w 10000"/>
                  <a:gd name="connsiteY1" fmla="*/ 8800 h 10000"/>
                  <a:gd name="connsiteX2" fmla="*/ 6167 w 10000"/>
                  <a:gd name="connsiteY2" fmla="*/ 8832 h 10000"/>
                  <a:gd name="connsiteX3" fmla="*/ 6167 w 10000"/>
                  <a:gd name="connsiteY3" fmla="*/ 8845 h 10000"/>
                  <a:gd name="connsiteX4" fmla="*/ 6140 w 10000"/>
                  <a:gd name="connsiteY4" fmla="*/ 8877 h 10000"/>
                  <a:gd name="connsiteX5" fmla="*/ 6098 w 10000"/>
                  <a:gd name="connsiteY5" fmla="*/ 8904 h 10000"/>
                  <a:gd name="connsiteX6" fmla="*/ 6090 w 10000"/>
                  <a:gd name="connsiteY6" fmla="*/ 8904 h 10000"/>
                  <a:gd name="connsiteX7" fmla="*/ 6082 w 10000"/>
                  <a:gd name="connsiteY7" fmla="*/ 8904 h 10000"/>
                  <a:gd name="connsiteX8" fmla="*/ 6082 w 10000"/>
                  <a:gd name="connsiteY8" fmla="*/ 8958 h 10000"/>
                  <a:gd name="connsiteX9" fmla="*/ 6082 w 10000"/>
                  <a:gd name="connsiteY9" fmla="*/ 8963 h 10000"/>
                  <a:gd name="connsiteX10" fmla="*/ 6079 w 10000"/>
                  <a:gd name="connsiteY10" fmla="*/ 9012 h 10000"/>
                  <a:gd name="connsiteX11" fmla="*/ 6073 w 10000"/>
                  <a:gd name="connsiteY11" fmla="*/ 9066 h 10000"/>
                  <a:gd name="connsiteX12" fmla="*/ 6073 w 10000"/>
                  <a:gd name="connsiteY12" fmla="*/ 9120 h 10000"/>
                  <a:gd name="connsiteX13" fmla="*/ 6073 w 10000"/>
                  <a:gd name="connsiteY13" fmla="*/ 9147 h 10000"/>
                  <a:gd name="connsiteX14" fmla="*/ 6073 w 10000"/>
                  <a:gd name="connsiteY14" fmla="*/ 9197 h 10000"/>
                  <a:gd name="connsiteX15" fmla="*/ 6068 w 10000"/>
                  <a:gd name="connsiteY15" fmla="*/ 9233 h 10000"/>
                  <a:gd name="connsiteX16" fmla="*/ 6065 w 10000"/>
                  <a:gd name="connsiteY16" fmla="*/ 9301 h 10000"/>
                  <a:gd name="connsiteX17" fmla="*/ 6065 w 10000"/>
                  <a:gd name="connsiteY17" fmla="*/ 9350 h 10000"/>
                  <a:gd name="connsiteX18" fmla="*/ 6060 w 10000"/>
                  <a:gd name="connsiteY18" fmla="*/ 9382 h 10000"/>
                  <a:gd name="connsiteX19" fmla="*/ 6060 w 10000"/>
                  <a:gd name="connsiteY19" fmla="*/ 9409 h 10000"/>
                  <a:gd name="connsiteX20" fmla="*/ 6051 w 10000"/>
                  <a:gd name="connsiteY20" fmla="*/ 9423 h 10000"/>
                  <a:gd name="connsiteX21" fmla="*/ 6049 w 10000"/>
                  <a:gd name="connsiteY21" fmla="*/ 9436 h 10000"/>
                  <a:gd name="connsiteX22" fmla="*/ 6035 w 10000"/>
                  <a:gd name="connsiteY22" fmla="*/ 9450 h 10000"/>
                  <a:gd name="connsiteX23" fmla="*/ 6026 w 10000"/>
                  <a:gd name="connsiteY23" fmla="*/ 9459 h 10000"/>
                  <a:gd name="connsiteX24" fmla="*/ 6018 w 10000"/>
                  <a:gd name="connsiteY24" fmla="*/ 9445 h 10000"/>
                  <a:gd name="connsiteX25" fmla="*/ 6007 w 10000"/>
                  <a:gd name="connsiteY25" fmla="*/ 9409 h 10000"/>
                  <a:gd name="connsiteX26" fmla="*/ 5985 w 10000"/>
                  <a:gd name="connsiteY26" fmla="*/ 9369 h 10000"/>
                  <a:gd name="connsiteX27" fmla="*/ 5969 w 10000"/>
                  <a:gd name="connsiteY27" fmla="*/ 9332 h 10000"/>
                  <a:gd name="connsiteX28" fmla="*/ 5955 w 10000"/>
                  <a:gd name="connsiteY28" fmla="*/ 9314 h 10000"/>
                  <a:gd name="connsiteX29" fmla="*/ 5952 w 10000"/>
                  <a:gd name="connsiteY29" fmla="*/ 9305 h 10000"/>
                  <a:gd name="connsiteX30" fmla="*/ 5935 w 10000"/>
                  <a:gd name="connsiteY30" fmla="*/ 9305 h 10000"/>
                  <a:gd name="connsiteX31" fmla="*/ 5922 w 10000"/>
                  <a:gd name="connsiteY31" fmla="*/ 9319 h 10000"/>
                  <a:gd name="connsiteX32" fmla="*/ 5913 w 10000"/>
                  <a:gd name="connsiteY32" fmla="*/ 9328 h 10000"/>
                  <a:gd name="connsiteX33" fmla="*/ 5905 w 10000"/>
                  <a:gd name="connsiteY33" fmla="*/ 9332 h 10000"/>
                  <a:gd name="connsiteX34" fmla="*/ 5897 w 10000"/>
                  <a:gd name="connsiteY34" fmla="*/ 9350 h 10000"/>
                  <a:gd name="connsiteX35" fmla="*/ 5875 w 10000"/>
                  <a:gd name="connsiteY35" fmla="*/ 9364 h 10000"/>
                  <a:gd name="connsiteX36" fmla="*/ 5850 w 10000"/>
                  <a:gd name="connsiteY36" fmla="*/ 9391 h 10000"/>
                  <a:gd name="connsiteX37" fmla="*/ 5833 w 10000"/>
                  <a:gd name="connsiteY37" fmla="*/ 9405 h 10000"/>
                  <a:gd name="connsiteX38" fmla="*/ 5822 w 10000"/>
                  <a:gd name="connsiteY38" fmla="*/ 9409 h 10000"/>
                  <a:gd name="connsiteX39" fmla="*/ 5800 w 10000"/>
                  <a:gd name="connsiteY39" fmla="*/ 9423 h 10000"/>
                  <a:gd name="connsiteX40" fmla="*/ 5784 w 10000"/>
                  <a:gd name="connsiteY40" fmla="*/ 9436 h 10000"/>
                  <a:gd name="connsiteX41" fmla="*/ 5767 w 10000"/>
                  <a:gd name="connsiteY41" fmla="*/ 9450 h 10000"/>
                  <a:gd name="connsiteX42" fmla="*/ 5751 w 10000"/>
                  <a:gd name="connsiteY42" fmla="*/ 9463 h 10000"/>
                  <a:gd name="connsiteX43" fmla="*/ 5745 w 10000"/>
                  <a:gd name="connsiteY43" fmla="*/ 9472 h 10000"/>
                  <a:gd name="connsiteX44" fmla="*/ 5751 w 10000"/>
                  <a:gd name="connsiteY44" fmla="*/ 9477 h 10000"/>
                  <a:gd name="connsiteX45" fmla="*/ 5762 w 10000"/>
                  <a:gd name="connsiteY45" fmla="*/ 9504 h 10000"/>
                  <a:gd name="connsiteX46" fmla="*/ 5767 w 10000"/>
                  <a:gd name="connsiteY46" fmla="*/ 9526 h 10000"/>
                  <a:gd name="connsiteX47" fmla="*/ 5784 w 10000"/>
                  <a:gd name="connsiteY47" fmla="*/ 9576 h 10000"/>
                  <a:gd name="connsiteX48" fmla="*/ 5797 w 10000"/>
                  <a:gd name="connsiteY48" fmla="*/ 9603 h 10000"/>
                  <a:gd name="connsiteX49" fmla="*/ 5808 w 10000"/>
                  <a:gd name="connsiteY49" fmla="*/ 9644 h 10000"/>
                  <a:gd name="connsiteX50" fmla="*/ 5822 w 10000"/>
                  <a:gd name="connsiteY50" fmla="*/ 9671 h 10000"/>
                  <a:gd name="connsiteX51" fmla="*/ 5825 w 10000"/>
                  <a:gd name="connsiteY51" fmla="*/ 9684 h 10000"/>
                  <a:gd name="connsiteX52" fmla="*/ 5831 w 10000"/>
                  <a:gd name="connsiteY52" fmla="*/ 9684 h 10000"/>
                  <a:gd name="connsiteX53" fmla="*/ 5825 w 10000"/>
                  <a:gd name="connsiteY53" fmla="*/ 9698 h 10000"/>
                  <a:gd name="connsiteX54" fmla="*/ 5806 w 10000"/>
                  <a:gd name="connsiteY54" fmla="*/ 9725 h 10000"/>
                  <a:gd name="connsiteX55" fmla="*/ 5792 w 10000"/>
                  <a:gd name="connsiteY55" fmla="*/ 9738 h 10000"/>
                  <a:gd name="connsiteX56" fmla="*/ 5737 w 10000"/>
                  <a:gd name="connsiteY56" fmla="*/ 9793 h 10000"/>
                  <a:gd name="connsiteX57" fmla="*/ 5728 w 10000"/>
                  <a:gd name="connsiteY57" fmla="*/ 9806 h 10000"/>
                  <a:gd name="connsiteX58" fmla="*/ 5712 w 10000"/>
                  <a:gd name="connsiteY58" fmla="*/ 9815 h 10000"/>
                  <a:gd name="connsiteX59" fmla="*/ 5690 w 10000"/>
                  <a:gd name="connsiteY59" fmla="*/ 9838 h 10000"/>
                  <a:gd name="connsiteX60" fmla="*/ 5679 w 10000"/>
                  <a:gd name="connsiteY60" fmla="*/ 9842 h 10000"/>
                  <a:gd name="connsiteX61" fmla="*/ 5665 w 10000"/>
                  <a:gd name="connsiteY61" fmla="*/ 9842 h 10000"/>
                  <a:gd name="connsiteX62" fmla="*/ 5648 w 10000"/>
                  <a:gd name="connsiteY62" fmla="*/ 9851 h 10000"/>
                  <a:gd name="connsiteX63" fmla="*/ 5621 w 10000"/>
                  <a:gd name="connsiteY63" fmla="*/ 9892 h 10000"/>
                  <a:gd name="connsiteX64" fmla="*/ 5544 w 10000"/>
                  <a:gd name="connsiteY64" fmla="*/ 9946 h 10000"/>
                  <a:gd name="connsiteX65" fmla="*/ 5406 w 10000"/>
                  <a:gd name="connsiteY65" fmla="*/ 10000 h 10000"/>
                  <a:gd name="connsiteX66" fmla="*/ 5350 w 10000"/>
                  <a:gd name="connsiteY66" fmla="*/ 9986 h 10000"/>
                  <a:gd name="connsiteX67" fmla="*/ 5342 w 10000"/>
                  <a:gd name="connsiteY67" fmla="*/ 9950 h 10000"/>
                  <a:gd name="connsiteX68" fmla="*/ 5342 w 10000"/>
                  <a:gd name="connsiteY68" fmla="*/ 9932 h 10000"/>
                  <a:gd name="connsiteX69" fmla="*/ 5342 w 10000"/>
                  <a:gd name="connsiteY69" fmla="*/ 9923 h 10000"/>
                  <a:gd name="connsiteX70" fmla="*/ 5342 w 10000"/>
                  <a:gd name="connsiteY70" fmla="*/ 9919 h 10000"/>
                  <a:gd name="connsiteX71" fmla="*/ 5348 w 10000"/>
                  <a:gd name="connsiteY71" fmla="*/ 9919 h 10000"/>
                  <a:gd name="connsiteX72" fmla="*/ 5348 w 10000"/>
                  <a:gd name="connsiteY72" fmla="*/ 9910 h 10000"/>
                  <a:gd name="connsiteX73" fmla="*/ 5350 w 10000"/>
                  <a:gd name="connsiteY73" fmla="*/ 9910 h 10000"/>
                  <a:gd name="connsiteX74" fmla="*/ 5350 w 10000"/>
                  <a:gd name="connsiteY74" fmla="*/ 9905 h 10000"/>
                  <a:gd name="connsiteX75" fmla="*/ 5356 w 10000"/>
                  <a:gd name="connsiteY75" fmla="*/ 9905 h 10000"/>
                  <a:gd name="connsiteX76" fmla="*/ 5356 w 10000"/>
                  <a:gd name="connsiteY76" fmla="*/ 9896 h 10000"/>
                  <a:gd name="connsiteX77" fmla="*/ 5359 w 10000"/>
                  <a:gd name="connsiteY77" fmla="*/ 9896 h 10000"/>
                  <a:gd name="connsiteX78" fmla="*/ 5359 w 10000"/>
                  <a:gd name="connsiteY78" fmla="*/ 9892 h 10000"/>
                  <a:gd name="connsiteX79" fmla="*/ 5364 w 10000"/>
                  <a:gd name="connsiteY79" fmla="*/ 9892 h 10000"/>
                  <a:gd name="connsiteX80" fmla="*/ 5364 w 10000"/>
                  <a:gd name="connsiteY80" fmla="*/ 9883 h 10000"/>
                  <a:gd name="connsiteX81" fmla="*/ 5359 w 10000"/>
                  <a:gd name="connsiteY81" fmla="*/ 9883 h 10000"/>
                  <a:gd name="connsiteX82" fmla="*/ 5359 w 10000"/>
                  <a:gd name="connsiteY82" fmla="*/ 9878 h 10000"/>
                  <a:gd name="connsiteX83" fmla="*/ 5359 w 10000"/>
                  <a:gd name="connsiteY83" fmla="*/ 9869 h 10000"/>
                  <a:gd name="connsiteX84" fmla="*/ 5356 w 10000"/>
                  <a:gd name="connsiteY84" fmla="*/ 9869 h 10000"/>
                  <a:gd name="connsiteX85" fmla="*/ 5356 w 10000"/>
                  <a:gd name="connsiteY85" fmla="*/ 9865 h 10000"/>
                  <a:gd name="connsiteX86" fmla="*/ 5350 w 10000"/>
                  <a:gd name="connsiteY86" fmla="*/ 9865 h 10000"/>
                  <a:gd name="connsiteX87" fmla="*/ 5350 w 10000"/>
                  <a:gd name="connsiteY87" fmla="*/ 9856 h 10000"/>
                  <a:gd name="connsiteX88" fmla="*/ 5348 w 10000"/>
                  <a:gd name="connsiteY88" fmla="*/ 9856 h 10000"/>
                  <a:gd name="connsiteX89" fmla="*/ 5348 w 10000"/>
                  <a:gd name="connsiteY89" fmla="*/ 9851 h 10000"/>
                  <a:gd name="connsiteX90" fmla="*/ 5348 w 10000"/>
                  <a:gd name="connsiteY90" fmla="*/ 9842 h 10000"/>
                  <a:gd name="connsiteX91" fmla="*/ 5348 w 10000"/>
                  <a:gd name="connsiteY91" fmla="*/ 9838 h 10000"/>
                  <a:gd name="connsiteX92" fmla="*/ 5348 w 10000"/>
                  <a:gd name="connsiteY92" fmla="*/ 9829 h 10000"/>
                  <a:gd name="connsiteX93" fmla="*/ 5348 w 10000"/>
                  <a:gd name="connsiteY93" fmla="*/ 9820 h 10000"/>
                  <a:gd name="connsiteX94" fmla="*/ 5348 w 10000"/>
                  <a:gd name="connsiteY94" fmla="*/ 9815 h 10000"/>
                  <a:gd name="connsiteX95" fmla="*/ 5348 w 10000"/>
                  <a:gd name="connsiteY95" fmla="*/ 9806 h 10000"/>
                  <a:gd name="connsiteX96" fmla="*/ 5350 w 10000"/>
                  <a:gd name="connsiteY96" fmla="*/ 9806 h 10000"/>
                  <a:gd name="connsiteX97" fmla="*/ 5350 w 10000"/>
                  <a:gd name="connsiteY97" fmla="*/ 9802 h 10000"/>
                  <a:gd name="connsiteX98" fmla="*/ 5350 w 10000"/>
                  <a:gd name="connsiteY98" fmla="*/ 9793 h 10000"/>
                  <a:gd name="connsiteX99" fmla="*/ 5356 w 10000"/>
                  <a:gd name="connsiteY99" fmla="*/ 9788 h 10000"/>
                  <a:gd name="connsiteX100" fmla="*/ 5356 w 10000"/>
                  <a:gd name="connsiteY100" fmla="*/ 9779 h 10000"/>
                  <a:gd name="connsiteX101" fmla="*/ 5359 w 10000"/>
                  <a:gd name="connsiteY101" fmla="*/ 9779 h 10000"/>
                  <a:gd name="connsiteX102" fmla="*/ 5359 w 10000"/>
                  <a:gd name="connsiteY102" fmla="*/ 9774 h 10000"/>
                  <a:gd name="connsiteX103" fmla="*/ 5364 w 10000"/>
                  <a:gd name="connsiteY103" fmla="*/ 9765 h 10000"/>
                  <a:gd name="connsiteX104" fmla="*/ 5397 w 10000"/>
                  <a:gd name="connsiteY104" fmla="*/ 9698 h 10000"/>
                  <a:gd name="connsiteX105" fmla="*/ 5397 w 10000"/>
                  <a:gd name="connsiteY105" fmla="*/ 9662 h 10000"/>
                  <a:gd name="connsiteX106" fmla="*/ 5381 w 10000"/>
                  <a:gd name="connsiteY106" fmla="*/ 9648 h 10000"/>
                  <a:gd name="connsiteX107" fmla="*/ 5381 w 10000"/>
                  <a:gd name="connsiteY107" fmla="*/ 9608 h 10000"/>
                  <a:gd name="connsiteX108" fmla="*/ 5400 w 10000"/>
                  <a:gd name="connsiteY108" fmla="*/ 9590 h 10000"/>
                  <a:gd name="connsiteX109" fmla="*/ 5392 w 10000"/>
                  <a:gd name="connsiteY109" fmla="*/ 9553 h 10000"/>
                  <a:gd name="connsiteX110" fmla="*/ 5375 w 10000"/>
                  <a:gd name="connsiteY110" fmla="*/ 9526 h 10000"/>
                  <a:gd name="connsiteX111" fmla="*/ 5350 w 10000"/>
                  <a:gd name="connsiteY111" fmla="*/ 9504 h 10000"/>
                  <a:gd name="connsiteX112" fmla="*/ 5323 w 10000"/>
                  <a:gd name="connsiteY112" fmla="*/ 9562 h 10000"/>
                  <a:gd name="connsiteX113" fmla="*/ 5309 w 10000"/>
                  <a:gd name="connsiteY113" fmla="*/ 9535 h 10000"/>
                  <a:gd name="connsiteX114" fmla="*/ 5312 w 10000"/>
                  <a:gd name="connsiteY114" fmla="*/ 9436 h 10000"/>
                  <a:gd name="connsiteX115" fmla="*/ 5276 w 10000"/>
                  <a:gd name="connsiteY115" fmla="*/ 9409 h 10000"/>
                  <a:gd name="connsiteX116" fmla="*/ 5270 w 10000"/>
                  <a:gd name="connsiteY116" fmla="*/ 9418 h 10000"/>
                  <a:gd name="connsiteX117" fmla="*/ 5259 w 10000"/>
                  <a:gd name="connsiteY117" fmla="*/ 9423 h 10000"/>
                  <a:gd name="connsiteX118" fmla="*/ 5243 w 10000"/>
                  <a:gd name="connsiteY118" fmla="*/ 9445 h 10000"/>
                  <a:gd name="connsiteX119" fmla="*/ 5229 w 10000"/>
                  <a:gd name="connsiteY119" fmla="*/ 9450 h 10000"/>
                  <a:gd name="connsiteX120" fmla="*/ 5221 w 10000"/>
                  <a:gd name="connsiteY120" fmla="*/ 9459 h 10000"/>
                  <a:gd name="connsiteX121" fmla="*/ 5199 w 10000"/>
                  <a:gd name="connsiteY121" fmla="*/ 9463 h 10000"/>
                  <a:gd name="connsiteX122" fmla="*/ 5179 w 10000"/>
                  <a:gd name="connsiteY122" fmla="*/ 9463 h 10000"/>
                  <a:gd name="connsiteX123" fmla="*/ 5166 w 10000"/>
                  <a:gd name="connsiteY123" fmla="*/ 9450 h 10000"/>
                  <a:gd name="connsiteX124" fmla="*/ 5155 w 10000"/>
                  <a:gd name="connsiteY124" fmla="*/ 9432 h 10000"/>
                  <a:gd name="connsiteX125" fmla="*/ 5149 w 10000"/>
                  <a:gd name="connsiteY125" fmla="*/ 9432 h 10000"/>
                  <a:gd name="connsiteX126" fmla="*/ 5146 w 10000"/>
                  <a:gd name="connsiteY126" fmla="*/ 9432 h 10000"/>
                  <a:gd name="connsiteX127" fmla="*/ 5146 w 10000"/>
                  <a:gd name="connsiteY127" fmla="*/ 9436 h 10000"/>
                  <a:gd name="connsiteX128" fmla="*/ 5132 w 10000"/>
                  <a:gd name="connsiteY128" fmla="*/ 9445 h 10000"/>
                  <a:gd name="connsiteX129" fmla="*/ 5124 w 10000"/>
                  <a:gd name="connsiteY129" fmla="*/ 9463 h 10000"/>
                  <a:gd name="connsiteX130" fmla="*/ 5119 w 10000"/>
                  <a:gd name="connsiteY130" fmla="*/ 9472 h 10000"/>
                  <a:gd name="connsiteX131" fmla="*/ 5094 w 10000"/>
                  <a:gd name="connsiteY131" fmla="*/ 9486 h 10000"/>
                  <a:gd name="connsiteX132" fmla="*/ 5075 w 10000"/>
                  <a:gd name="connsiteY132" fmla="*/ 9490 h 10000"/>
                  <a:gd name="connsiteX133" fmla="*/ 5058 w 10000"/>
                  <a:gd name="connsiteY133" fmla="*/ 9499 h 10000"/>
                  <a:gd name="connsiteX134" fmla="*/ 5028 w 10000"/>
                  <a:gd name="connsiteY134" fmla="*/ 9513 h 10000"/>
                  <a:gd name="connsiteX135" fmla="*/ 5006 w 10000"/>
                  <a:gd name="connsiteY135" fmla="*/ 9522 h 10000"/>
                  <a:gd name="connsiteX136" fmla="*/ 4986 w 10000"/>
                  <a:gd name="connsiteY136" fmla="*/ 9535 h 10000"/>
                  <a:gd name="connsiteX137" fmla="*/ 4948 w 10000"/>
                  <a:gd name="connsiteY137" fmla="*/ 9549 h 10000"/>
                  <a:gd name="connsiteX138" fmla="*/ 4925 w 10000"/>
                  <a:gd name="connsiteY138" fmla="*/ 9549 h 10000"/>
                  <a:gd name="connsiteX139" fmla="*/ 4906 w 10000"/>
                  <a:gd name="connsiteY139" fmla="*/ 9549 h 10000"/>
                  <a:gd name="connsiteX140" fmla="*/ 4892 w 10000"/>
                  <a:gd name="connsiteY140" fmla="*/ 9553 h 10000"/>
                  <a:gd name="connsiteX141" fmla="*/ 4890 w 10000"/>
                  <a:gd name="connsiteY141" fmla="*/ 9562 h 10000"/>
                  <a:gd name="connsiteX142" fmla="*/ 4881 w 10000"/>
                  <a:gd name="connsiteY142" fmla="*/ 9576 h 10000"/>
                  <a:gd name="connsiteX143" fmla="*/ 4873 w 10000"/>
                  <a:gd name="connsiteY143" fmla="*/ 9594 h 10000"/>
                  <a:gd name="connsiteX144" fmla="*/ 4868 w 10000"/>
                  <a:gd name="connsiteY144" fmla="*/ 9581 h 10000"/>
                  <a:gd name="connsiteX145" fmla="*/ 4865 w 10000"/>
                  <a:gd name="connsiteY145" fmla="*/ 9567 h 10000"/>
                  <a:gd name="connsiteX146" fmla="*/ 4851 w 10000"/>
                  <a:gd name="connsiteY146" fmla="*/ 9567 h 10000"/>
                  <a:gd name="connsiteX147" fmla="*/ 4848 w 10000"/>
                  <a:gd name="connsiteY147" fmla="*/ 9576 h 10000"/>
                  <a:gd name="connsiteX148" fmla="*/ 4829 w 10000"/>
                  <a:gd name="connsiteY148" fmla="*/ 9581 h 10000"/>
                  <a:gd name="connsiteX149" fmla="*/ 4818 w 10000"/>
                  <a:gd name="connsiteY149" fmla="*/ 9576 h 10000"/>
                  <a:gd name="connsiteX150" fmla="*/ 4810 w 10000"/>
                  <a:gd name="connsiteY150" fmla="*/ 9576 h 10000"/>
                  <a:gd name="connsiteX151" fmla="*/ 4796 w 10000"/>
                  <a:gd name="connsiteY151" fmla="*/ 9581 h 10000"/>
                  <a:gd name="connsiteX152" fmla="*/ 4788 w 10000"/>
                  <a:gd name="connsiteY152" fmla="*/ 9576 h 10000"/>
                  <a:gd name="connsiteX153" fmla="*/ 4779 w 10000"/>
                  <a:gd name="connsiteY153" fmla="*/ 9576 h 10000"/>
                  <a:gd name="connsiteX154" fmla="*/ 4768 w 10000"/>
                  <a:gd name="connsiteY154" fmla="*/ 9581 h 10000"/>
                  <a:gd name="connsiteX155" fmla="*/ 4760 w 10000"/>
                  <a:gd name="connsiteY155" fmla="*/ 9553 h 10000"/>
                  <a:gd name="connsiteX156" fmla="*/ 4754 w 10000"/>
                  <a:gd name="connsiteY156" fmla="*/ 9526 h 10000"/>
                  <a:gd name="connsiteX157" fmla="*/ 4754 w 10000"/>
                  <a:gd name="connsiteY157" fmla="*/ 9486 h 10000"/>
                  <a:gd name="connsiteX158" fmla="*/ 4754 w 10000"/>
                  <a:gd name="connsiteY158" fmla="*/ 9445 h 10000"/>
                  <a:gd name="connsiteX159" fmla="*/ 4760 w 10000"/>
                  <a:gd name="connsiteY159" fmla="*/ 9432 h 10000"/>
                  <a:gd name="connsiteX160" fmla="*/ 4760 w 10000"/>
                  <a:gd name="connsiteY160" fmla="*/ 9396 h 10000"/>
                  <a:gd name="connsiteX161" fmla="*/ 4760 w 10000"/>
                  <a:gd name="connsiteY161" fmla="*/ 9382 h 10000"/>
                  <a:gd name="connsiteX162" fmla="*/ 4760 w 10000"/>
                  <a:gd name="connsiteY162" fmla="*/ 9355 h 10000"/>
                  <a:gd name="connsiteX163" fmla="*/ 4749 w 10000"/>
                  <a:gd name="connsiteY163" fmla="*/ 9341 h 10000"/>
                  <a:gd name="connsiteX164" fmla="*/ 4746 w 10000"/>
                  <a:gd name="connsiteY164" fmla="*/ 9332 h 10000"/>
                  <a:gd name="connsiteX165" fmla="*/ 4732 w 10000"/>
                  <a:gd name="connsiteY165" fmla="*/ 9328 h 10000"/>
                  <a:gd name="connsiteX166" fmla="*/ 4716 w 10000"/>
                  <a:gd name="connsiteY166" fmla="*/ 9292 h 10000"/>
                  <a:gd name="connsiteX167" fmla="*/ 4705 w 10000"/>
                  <a:gd name="connsiteY167" fmla="*/ 9274 h 10000"/>
                  <a:gd name="connsiteX168" fmla="*/ 4699 w 10000"/>
                  <a:gd name="connsiteY168" fmla="*/ 9278 h 10000"/>
                  <a:gd name="connsiteX169" fmla="*/ 4696 w 10000"/>
                  <a:gd name="connsiteY169" fmla="*/ 9287 h 10000"/>
                  <a:gd name="connsiteX170" fmla="*/ 4680 w 10000"/>
                  <a:gd name="connsiteY170" fmla="*/ 9292 h 10000"/>
                  <a:gd name="connsiteX171" fmla="*/ 4672 w 10000"/>
                  <a:gd name="connsiteY171" fmla="*/ 9274 h 10000"/>
                  <a:gd name="connsiteX172" fmla="*/ 4636 w 10000"/>
                  <a:gd name="connsiteY172" fmla="*/ 9224 h 10000"/>
                  <a:gd name="connsiteX173" fmla="*/ 4616 w 10000"/>
                  <a:gd name="connsiteY173" fmla="*/ 9211 h 10000"/>
                  <a:gd name="connsiteX174" fmla="*/ 4608 w 10000"/>
                  <a:gd name="connsiteY174" fmla="*/ 9206 h 10000"/>
                  <a:gd name="connsiteX175" fmla="*/ 4616 w 10000"/>
                  <a:gd name="connsiteY175" fmla="*/ 9193 h 10000"/>
                  <a:gd name="connsiteX176" fmla="*/ 4633 w 10000"/>
                  <a:gd name="connsiteY176" fmla="*/ 9184 h 10000"/>
                  <a:gd name="connsiteX177" fmla="*/ 4616 w 10000"/>
                  <a:gd name="connsiteY177" fmla="*/ 9120 h 10000"/>
                  <a:gd name="connsiteX178" fmla="*/ 4625 w 10000"/>
                  <a:gd name="connsiteY178" fmla="*/ 9039 h 10000"/>
                  <a:gd name="connsiteX179" fmla="*/ 4616 w 10000"/>
                  <a:gd name="connsiteY179" fmla="*/ 9026 h 10000"/>
                  <a:gd name="connsiteX180" fmla="*/ 4600 w 10000"/>
                  <a:gd name="connsiteY180" fmla="*/ 9017 h 10000"/>
                  <a:gd name="connsiteX181" fmla="*/ 4583 w 10000"/>
                  <a:gd name="connsiteY181" fmla="*/ 9003 h 10000"/>
                  <a:gd name="connsiteX182" fmla="*/ 4570 w 10000"/>
                  <a:gd name="connsiteY182" fmla="*/ 9012 h 10000"/>
                  <a:gd name="connsiteX183" fmla="*/ 4570 w 10000"/>
                  <a:gd name="connsiteY183" fmla="*/ 9026 h 10000"/>
                  <a:gd name="connsiteX184" fmla="*/ 4570 w 10000"/>
                  <a:gd name="connsiteY184" fmla="*/ 9035 h 10000"/>
                  <a:gd name="connsiteX185" fmla="*/ 4578 w 10000"/>
                  <a:gd name="connsiteY185" fmla="*/ 9048 h 10000"/>
                  <a:gd name="connsiteX186" fmla="*/ 4583 w 10000"/>
                  <a:gd name="connsiteY186" fmla="*/ 9089 h 10000"/>
                  <a:gd name="connsiteX187" fmla="*/ 4586 w 10000"/>
                  <a:gd name="connsiteY187" fmla="*/ 9116 h 10000"/>
                  <a:gd name="connsiteX188" fmla="*/ 4586 w 10000"/>
                  <a:gd name="connsiteY188" fmla="*/ 9120 h 10000"/>
                  <a:gd name="connsiteX189" fmla="*/ 4583 w 10000"/>
                  <a:gd name="connsiteY189" fmla="*/ 9143 h 10000"/>
                  <a:gd name="connsiteX190" fmla="*/ 4583 w 10000"/>
                  <a:gd name="connsiteY190" fmla="*/ 9170 h 10000"/>
                  <a:gd name="connsiteX191" fmla="*/ 4578 w 10000"/>
                  <a:gd name="connsiteY191" fmla="*/ 9175 h 10000"/>
                  <a:gd name="connsiteX192" fmla="*/ 4570 w 10000"/>
                  <a:gd name="connsiteY192" fmla="*/ 9197 h 10000"/>
                  <a:gd name="connsiteX193" fmla="*/ 4556 w 10000"/>
                  <a:gd name="connsiteY193" fmla="*/ 9170 h 10000"/>
                  <a:gd name="connsiteX194" fmla="*/ 4553 w 10000"/>
                  <a:gd name="connsiteY194" fmla="*/ 9147 h 10000"/>
                  <a:gd name="connsiteX195" fmla="*/ 4545 w 10000"/>
                  <a:gd name="connsiteY195" fmla="*/ 9120 h 10000"/>
                  <a:gd name="connsiteX196" fmla="*/ 4539 w 10000"/>
                  <a:gd name="connsiteY196" fmla="*/ 9093 h 10000"/>
                  <a:gd name="connsiteX197" fmla="*/ 4531 w 10000"/>
                  <a:gd name="connsiteY197" fmla="*/ 9062 h 10000"/>
                  <a:gd name="connsiteX198" fmla="*/ 4523 w 10000"/>
                  <a:gd name="connsiteY198" fmla="*/ 9039 h 10000"/>
                  <a:gd name="connsiteX199" fmla="*/ 4514 w 10000"/>
                  <a:gd name="connsiteY199" fmla="*/ 9026 h 10000"/>
                  <a:gd name="connsiteX200" fmla="*/ 4514 w 10000"/>
                  <a:gd name="connsiteY200" fmla="*/ 9035 h 10000"/>
                  <a:gd name="connsiteX201" fmla="*/ 4512 w 10000"/>
                  <a:gd name="connsiteY201" fmla="*/ 9035 h 10000"/>
                  <a:gd name="connsiteX202" fmla="*/ 4503 w 10000"/>
                  <a:gd name="connsiteY202" fmla="*/ 9035 h 10000"/>
                  <a:gd name="connsiteX203" fmla="*/ 4498 w 10000"/>
                  <a:gd name="connsiteY203" fmla="*/ 9048 h 10000"/>
                  <a:gd name="connsiteX204" fmla="*/ 4481 w 10000"/>
                  <a:gd name="connsiteY204" fmla="*/ 9062 h 10000"/>
                  <a:gd name="connsiteX205" fmla="*/ 4473 w 10000"/>
                  <a:gd name="connsiteY205" fmla="*/ 9066 h 10000"/>
                  <a:gd name="connsiteX206" fmla="*/ 4473 w 10000"/>
                  <a:gd name="connsiteY206" fmla="*/ 9075 h 10000"/>
                  <a:gd name="connsiteX207" fmla="*/ 4459 w 10000"/>
                  <a:gd name="connsiteY207" fmla="*/ 9080 h 10000"/>
                  <a:gd name="connsiteX208" fmla="*/ 4448 w 10000"/>
                  <a:gd name="connsiteY208" fmla="*/ 9075 h 10000"/>
                  <a:gd name="connsiteX209" fmla="*/ 4440 w 10000"/>
                  <a:gd name="connsiteY209" fmla="*/ 9075 h 10000"/>
                  <a:gd name="connsiteX210" fmla="*/ 4432 w 10000"/>
                  <a:gd name="connsiteY210" fmla="*/ 9080 h 10000"/>
                  <a:gd name="connsiteX211" fmla="*/ 4418 w 10000"/>
                  <a:gd name="connsiteY211" fmla="*/ 9093 h 10000"/>
                  <a:gd name="connsiteX212" fmla="*/ 4398 w 10000"/>
                  <a:gd name="connsiteY212" fmla="*/ 9116 h 10000"/>
                  <a:gd name="connsiteX213" fmla="*/ 4390 w 10000"/>
                  <a:gd name="connsiteY213" fmla="*/ 9120 h 10000"/>
                  <a:gd name="connsiteX214" fmla="*/ 4382 w 10000"/>
                  <a:gd name="connsiteY214" fmla="*/ 9129 h 10000"/>
                  <a:gd name="connsiteX215" fmla="*/ 4382 w 10000"/>
                  <a:gd name="connsiteY215" fmla="*/ 9134 h 10000"/>
                  <a:gd name="connsiteX216" fmla="*/ 4385 w 10000"/>
                  <a:gd name="connsiteY216" fmla="*/ 9143 h 10000"/>
                  <a:gd name="connsiteX217" fmla="*/ 4398 w 10000"/>
                  <a:gd name="connsiteY217" fmla="*/ 9134 h 10000"/>
                  <a:gd name="connsiteX218" fmla="*/ 4418 w 10000"/>
                  <a:gd name="connsiteY218" fmla="*/ 9161 h 10000"/>
                  <a:gd name="connsiteX219" fmla="*/ 4423 w 10000"/>
                  <a:gd name="connsiteY219" fmla="*/ 9170 h 10000"/>
                  <a:gd name="connsiteX220" fmla="*/ 4426 w 10000"/>
                  <a:gd name="connsiteY220" fmla="*/ 9175 h 10000"/>
                  <a:gd name="connsiteX221" fmla="*/ 4432 w 10000"/>
                  <a:gd name="connsiteY221" fmla="*/ 9211 h 10000"/>
                  <a:gd name="connsiteX222" fmla="*/ 4426 w 10000"/>
                  <a:gd name="connsiteY222" fmla="*/ 9224 h 10000"/>
                  <a:gd name="connsiteX223" fmla="*/ 4418 w 10000"/>
                  <a:gd name="connsiteY223" fmla="*/ 9247 h 10000"/>
                  <a:gd name="connsiteX224" fmla="*/ 4409 w 10000"/>
                  <a:gd name="connsiteY224" fmla="*/ 9238 h 10000"/>
                  <a:gd name="connsiteX225" fmla="*/ 4398 w 10000"/>
                  <a:gd name="connsiteY225" fmla="*/ 9220 h 10000"/>
                  <a:gd name="connsiteX226" fmla="*/ 4393 w 10000"/>
                  <a:gd name="connsiteY226" fmla="*/ 9211 h 10000"/>
                  <a:gd name="connsiteX227" fmla="*/ 4390 w 10000"/>
                  <a:gd name="connsiteY227" fmla="*/ 9211 h 10000"/>
                  <a:gd name="connsiteX228" fmla="*/ 4385 w 10000"/>
                  <a:gd name="connsiteY228" fmla="*/ 9220 h 10000"/>
                  <a:gd name="connsiteX229" fmla="*/ 4385 w 10000"/>
                  <a:gd name="connsiteY229" fmla="*/ 9238 h 10000"/>
                  <a:gd name="connsiteX230" fmla="*/ 4382 w 10000"/>
                  <a:gd name="connsiteY230" fmla="*/ 9260 h 10000"/>
                  <a:gd name="connsiteX231" fmla="*/ 4360 w 10000"/>
                  <a:gd name="connsiteY231" fmla="*/ 9278 h 10000"/>
                  <a:gd name="connsiteX232" fmla="*/ 4360 w 10000"/>
                  <a:gd name="connsiteY232" fmla="*/ 9292 h 10000"/>
                  <a:gd name="connsiteX233" fmla="*/ 4363 w 10000"/>
                  <a:gd name="connsiteY233" fmla="*/ 9305 h 10000"/>
                  <a:gd name="connsiteX234" fmla="*/ 4385 w 10000"/>
                  <a:gd name="connsiteY234" fmla="*/ 9314 h 10000"/>
                  <a:gd name="connsiteX235" fmla="*/ 4393 w 10000"/>
                  <a:gd name="connsiteY235" fmla="*/ 9319 h 10000"/>
                  <a:gd name="connsiteX236" fmla="*/ 4398 w 10000"/>
                  <a:gd name="connsiteY236" fmla="*/ 9319 h 10000"/>
                  <a:gd name="connsiteX237" fmla="*/ 4401 w 10000"/>
                  <a:gd name="connsiteY237" fmla="*/ 9314 h 10000"/>
                  <a:gd name="connsiteX238" fmla="*/ 4409 w 10000"/>
                  <a:gd name="connsiteY238" fmla="*/ 9278 h 10000"/>
                  <a:gd name="connsiteX239" fmla="*/ 4418 w 10000"/>
                  <a:gd name="connsiteY239" fmla="*/ 9287 h 10000"/>
                  <a:gd name="connsiteX240" fmla="*/ 4426 w 10000"/>
                  <a:gd name="connsiteY240" fmla="*/ 9292 h 10000"/>
                  <a:gd name="connsiteX241" fmla="*/ 4426 w 10000"/>
                  <a:gd name="connsiteY241" fmla="*/ 9301 h 10000"/>
                  <a:gd name="connsiteX242" fmla="*/ 4426 w 10000"/>
                  <a:gd name="connsiteY242" fmla="*/ 9314 h 10000"/>
                  <a:gd name="connsiteX243" fmla="*/ 4418 w 10000"/>
                  <a:gd name="connsiteY243" fmla="*/ 9332 h 10000"/>
                  <a:gd name="connsiteX244" fmla="*/ 4415 w 10000"/>
                  <a:gd name="connsiteY244" fmla="*/ 9341 h 10000"/>
                  <a:gd name="connsiteX245" fmla="*/ 4418 w 10000"/>
                  <a:gd name="connsiteY245" fmla="*/ 9350 h 10000"/>
                  <a:gd name="connsiteX246" fmla="*/ 4415 w 10000"/>
                  <a:gd name="connsiteY246" fmla="*/ 9364 h 10000"/>
                  <a:gd name="connsiteX247" fmla="*/ 4418 w 10000"/>
                  <a:gd name="connsiteY247" fmla="*/ 9409 h 10000"/>
                  <a:gd name="connsiteX248" fmla="*/ 4418 w 10000"/>
                  <a:gd name="connsiteY248" fmla="*/ 9423 h 10000"/>
                  <a:gd name="connsiteX249" fmla="*/ 4415 w 10000"/>
                  <a:gd name="connsiteY249" fmla="*/ 9432 h 10000"/>
                  <a:gd name="connsiteX250" fmla="*/ 4398 w 10000"/>
                  <a:gd name="connsiteY250" fmla="*/ 9423 h 10000"/>
                  <a:gd name="connsiteX251" fmla="*/ 4390 w 10000"/>
                  <a:gd name="connsiteY251" fmla="*/ 9436 h 10000"/>
                  <a:gd name="connsiteX252" fmla="*/ 4385 w 10000"/>
                  <a:gd name="connsiteY252" fmla="*/ 9445 h 10000"/>
                  <a:gd name="connsiteX253" fmla="*/ 4376 w 10000"/>
                  <a:gd name="connsiteY253" fmla="*/ 9459 h 10000"/>
                  <a:gd name="connsiteX254" fmla="*/ 4354 w 10000"/>
                  <a:gd name="connsiteY254" fmla="*/ 9450 h 10000"/>
                  <a:gd name="connsiteX255" fmla="*/ 4352 w 10000"/>
                  <a:gd name="connsiteY255" fmla="*/ 9445 h 10000"/>
                  <a:gd name="connsiteX256" fmla="*/ 4354 w 10000"/>
                  <a:gd name="connsiteY256" fmla="*/ 9432 h 10000"/>
                  <a:gd name="connsiteX257" fmla="*/ 4368 w 10000"/>
                  <a:gd name="connsiteY257" fmla="*/ 9432 h 10000"/>
                  <a:gd name="connsiteX258" fmla="*/ 4371 w 10000"/>
                  <a:gd name="connsiteY258" fmla="*/ 9423 h 10000"/>
                  <a:gd name="connsiteX259" fmla="*/ 4371 w 10000"/>
                  <a:gd name="connsiteY259" fmla="*/ 9405 h 10000"/>
                  <a:gd name="connsiteX260" fmla="*/ 4368 w 10000"/>
                  <a:gd name="connsiteY260" fmla="*/ 9391 h 10000"/>
                  <a:gd name="connsiteX261" fmla="*/ 4363 w 10000"/>
                  <a:gd name="connsiteY261" fmla="*/ 9391 h 10000"/>
                  <a:gd name="connsiteX262" fmla="*/ 4354 w 10000"/>
                  <a:gd name="connsiteY262" fmla="*/ 9409 h 10000"/>
                  <a:gd name="connsiteX263" fmla="*/ 4335 w 10000"/>
                  <a:gd name="connsiteY263" fmla="*/ 9436 h 10000"/>
                  <a:gd name="connsiteX264" fmla="*/ 4327 w 10000"/>
                  <a:gd name="connsiteY264" fmla="*/ 9445 h 10000"/>
                  <a:gd name="connsiteX265" fmla="*/ 4313 w 10000"/>
                  <a:gd name="connsiteY265" fmla="*/ 9445 h 10000"/>
                  <a:gd name="connsiteX266" fmla="*/ 4305 w 10000"/>
                  <a:gd name="connsiteY266" fmla="*/ 9436 h 10000"/>
                  <a:gd name="connsiteX267" fmla="*/ 4296 w 10000"/>
                  <a:gd name="connsiteY267" fmla="*/ 9409 h 10000"/>
                  <a:gd name="connsiteX268" fmla="*/ 4302 w 10000"/>
                  <a:gd name="connsiteY268" fmla="*/ 9396 h 10000"/>
                  <a:gd name="connsiteX269" fmla="*/ 4302 w 10000"/>
                  <a:gd name="connsiteY269" fmla="*/ 9378 h 10000"/>
                  <a:gd name="connsiteX270" fmla="*/ 4302 w 10000"/>
                  <a:gd name="connsiteY270" fmla="*/ 9355 h 10000"/>
                  <a:gd name="connsiteX271" fmla="*/ 4296 w 10000"/>
                  <a:gd name="connsiteY271" fmla="*/ 9355 h 10000"/>
                  <a:gd name="connsiteX272" fmla="*/ 4294 w 10000"/>
                  <a:gd name="connsiteY272" fmla="*/ 9364 h 10000"/>
                  <a:gd name="connsiteX273" fmla="*/ 4288 w 10000"/>
                  <a:gd name="connsiteY273" fmla="*/ 9369 h 10000"/>
                  <a:gd name="connsiteX274" fmla="*/ 4288 w 10000"/>
                  <a:gd name="connsiteY274" fmla="*/ 9378 h 10000"/>
                  <a:gd name="connsiteX275" fmla="*/ 4288 w 10000"/>
                  <a:gd name="connsiteY275" fmla="*/ 9391 h 10000"/>
                  <a:gd name="connsiteX276" fmla="*/ 4285 w 10000"/>
                  <a:gd name="connsiteY276" fmla="*/ 9405 h 10000"/>
                  <a:gd name="connsiteX277" fmla="*/ 4274 w 10000"/>
                  <a:gd name="connsiteY277" fmla="*/ 9405 h 10000"/>
                  <a:gd name="connsiteX278" fmla="*/ 4272 w 10000"/>
                  <a:gd name="connsiteY278" fmla="*/ 9396 h 10000"/>
                  <a:gd name="connsiteX279" fmla="*/ 4266 w 10000"/>
                  <a:gd name="connsiteY279" fmla="*/ 9396 h 10000"/>
                  <a:gd name="connsiteX280" fmla="*/ 4263 w 10000"/>
                  <a:gd name="connsiteY280" fmla="*/ 9409 h 10000"/>
                  <a:gd name="connsiteX281" fmla="*/ 4263 w 10000"/>
                  <a:gd name="connsiteY281" fmla="*/ 9423 h 10000"/>
                  <a:gd name="connsiteX282" fmla="*/ 4266 w 10000"/>
                  <a:gd name="connsiteY282" fmla="*/ 9436 h 10000"/>
                  <a:gd name="connsiteX283" fmla="*/ 4258 w 10000"/>
                  <a:gd name="connsiteY283" fmla="*/ 9477 h 10000"/>
                  <a:gd name="connsiteX284" fmla="*/ 4263 w 10000"/>
                  <a:gd name="connsiteY284" fmla="*/ 9504 h 10000"/>
                  <a:gd name="connsiteX285" fmla="*/ 4263 w 10000"/>
                  <a:gd name="connsiteY285" fmla="*/ 9522 h 10000"/>
                  <a:gd name="connsiteX286" fmla="*/ 4249 w 10000"/>
                  <a:gd name="connsiteY286" fmla="*/ 9535 h 10000"/>
                  <a:gd name="connsiteX287" fmla="*/ 4247 w 10000"/>
                  <a:gd name="connsiteY287" fmla="*/ 9549 h 10000"/>
                  <a:gd name="connsiteX288" fmla="*/ 4249 w 10000"/>
                  <a:gd name="connsiteY288" fmla="*/ 9576 h 10000"/>
                  <a:gd name="connsiteX289" fmla="*/ 4249 w 10000"/>
                  <a:gd name="connsiteY289" fmla="*/ 9581 h 10000"/>
                  <a:gd name="connsiteX290" fmla="*/ 4238 w 10000"/>
                  <a:gd name="connsiteY290" fmla="*/ 9581 h 10000"/>
                  <a:gd name="connsiteX291" fmla="*/ 4233 w 10000"/>
                  <a:gd name="connsiteY291" fmla="*/ 9576 h 10000"/>
                  <a:gd name="connsiteX292" fmla="*/ 4216 w 10000"/>
                  <a:gd name="connsiteY292" fmla="*/ 9535 h 10000"/>
                  <a:gd name="connsiteX293" fmla="*/ 4214 w 10000"/>
                  <a:gd name="connsiteY293" fmla="*/ 9549 h 10000"/>
                  <a:gd name="connsiteX294" fmla="*/ 4197 w 10000"/>
                  <a:gd name="connsiteY294" fmla="*/ 9553 h 10000"/>
                  <a:gd name="connsiteX295" fmla="*/ 4178 w 10000"/>
                  <a:gd name="connsiteY295" fmla="*/ 9553 h 10000"/>
                  <a:gd name="connsiteX296" fmla="*/ 4175 w 10000"/>
                  <a:gd name="connsiteY296" fmla="*/ 9562 h 10000"/>
                  <a:gd name="connsiteX297" fmla="*/ 4175 w 10000"/>
                  <a:gd name="connsiteY297" fmla="*/ 9567 h 10000"/>
                  <a:gd name="connsiteX298" fmla="*/ 4183 w 10000"/>
                  <a:gd name="connsiteY298" fmla="*/ 9581 h 10000"/>
                  <a:gd name="connsiteX299" fmla="*/ 4192 w 10000"/>
                  <a:gd name="connsiteY299" fmla="*/ 9594 h 10000"/>
                  <a:gd name="connsiteX300" fmla="*/ 4192 w 10000"/>
                  <a:gd name="connsiteY300" fmla="*/ 9603 h 10000"/>
                  <a:gd name="connsiteX301" fmla="*/ 4186 w 10000"/>
                  <a:gd name="connsiteY301" fmla="*/ 9608 h 10000"/>
                  <a:gd name="connsiteX302" fmla="*/ 4178 w 10000"/>
                  <a:gd name="connsiteY302" fmla="*/ 9608 h 10000"/>
                  <a:gd name="connsiteX303" fmla="*/ 4153 w 10000"/>
                  <a:gd name="connsiteY303" fmla="*/ 9576 h 10000"/>
                  <a:gd name="connsiteX304" fmla="*/ 4142 w 10000"/>
                  <a:gd name="connsiteY304" fmla="*/ 9576 h 10000"/>
                  <a:gd name="connsiteX305" fmla="*/ 4134 w 10000"/>
                  <a:gd name="connsiteY305" fmla="*/ 9581 h 10000"/>
                  <a:gd name="connsiteX306" fmla="*/ 4120 w 10000"/>
                  <a:gd name="connsiteY306" fmla="*/ 9590 h 10000"/>
                  <a:gd name="connsiteX307" fmla="*/ 4111 w 10000"/>
                  <a:gd name="connsiteY307" fmla="*/ 9608 h 10000"/>
                  <a:gd name="connsiteX308" fmla="*/ 4089 w 10000"/>
                  <a:gd name="connsiteY308" fmla="*/ 9617 h 10000"/>
                  <a:gd name="connsiteX309" fmla="*/ 4073 w 10000"/>
                  <a:gd name="connsiteY309" fmla="*/ 9617 h 10000"/>
                  <a:gd name="connsiteX310" fmla="*/ 4054 w 10000"/>
                  <a:gd name="connsiteY310" fmla="*/ 9608 h 10000"/>
                  <a:gd name="connsiteX311" fmla="*/ 4040 w 10000"/>
                  <a:gd name="connsiteY311" fmla="*/ 9608 h 10000"/>
                  <a:gd name="connsiteX312" fmla="*/ 4029 w 10000"/>
                  <a:gd name="connsiteY312" fmla="*/ 9603 h 10000"/>
                  <a:gd name="connsiteX313" fmla="*/ 4015 w 10000"/>
                  <a:gd name="connsiteY313" fmla="*/ 9594 h 10000"/>
                  <a:gd name="connsiteX314" fmla="*/ 3998 w 10000"/>
                  <a:gd name="connsiteY314" fmla="*/ 9590 h 10000"/>
                  <a:gd name="connsiteX315" fmla="*/ 3982 w 10000"/>
                  <a:gd name="connsiteY315" fmla="*/ 9576 h 10000"/>
                  <a:gd name="connsiteX316" fmla="*/ 3974 w 10000"/>
                  <a:gd name="connsiteY316" fmla="*/ 9567 h 10000"/>
                  <a:gd name="connsiteX317" fmla="*/ 3957 w 10000"/>
                  <a:gd name="connsiteY317" fmla="*/ 9562 h 10000"/>
                  <a:gd name="connsiteX318" fmla="*/ 3949 w 10000"/>
                  <a:gd name="connsiteY318" fmla="*/ 9553 h 10000"/>
                  <a:gd name="connsiteX319" fmla="*/ 3943 w 10000"/>
                  <a:gd name="connsiteY319" fmla="*/ 9553 h 10000"/>
                  <a:gd name="connsiteX320" fmla="*/ 3932 w 10000"/>
                  <a:gd name="connsiteY320" fmla="*/ 9540 h 10000"/>
                  <a:gd name="connsiteX321" fmla="*/ 3927 w 10000"/>
                  <a:gd name="connsiteY321" fmla="*/ 9540 h 10000"/>
                  <a:gd name="connsiteX322" fmla="*/ 3918 w 10000"/>
                  <a:gd name="connsiteY322" fmla="*/ 9540 h 10000"/>
                  <a:gd name="connsiteX323" fmla="*/ 3916 w 10000"/>
                  <a:gd name="connsiteY323" fmla="*/ 9562 h 10000"/>
                  <a:gd name="connsiteX324" fmla="*/ 3902 w 10000"/>
                  <a:gd name="connsiteY324" fmla="*/ 9576 h 10000"/>
                  <a:gd name="connsiteX325" fmla="*/ 3888 w 10000"/>
                  <a:gd name="connsiteY325" fmla="*/ 9567 h 10000"/>
                  <a:gd name="connsiteX326" fmla="*/ 3877 w 10000"/>
                  <a:gd name="connsiteY326" fmla="*/ 9567 h 10000"/>
                  <a:gd name="connsiteX327" fmla="*/ 3863 w 10000"/>
                  <a:gd name="connsiteY327" fmla="*/ 9562 h 10000"/>
                  <a:gd name="connsiteX328" fmla="*/ 3860 w 10000"/>
                  <a:gd name="connsiteY328" fmla="*/ 9549 h 10000"/>
                  <a:gd name="connsiteX329" fmla="*/ 3852 w 10000"/>
                  <a:gd name="connsiteY329" fmla="*/ 9535 h 10000"/>
                  <a:gd name="connsiteX330" fmla="*/ 3838 w 10000"/>
                  <a:gd name="connsiteY330" fmla="*/ 9513 h 10000"/>
                  <a:gd name="connsiteX331" fmla="*/ 3830 w 10000"/>
                  <a:gd name="connsiteY331" fmla="*/ 9504 h 10000"/>
                  <a:gd name="connsiteX332" fmla="*/ 3827 w 10000"/>
                  <a:gd name="connsiteY332" fmla="*/ 9504 h 10000"/>
                  <a:gd name="connsiteX333" fmla="*/ 3822 w 10000"/>
                  <a:gd name="connsiteY333" fmla="*/ 9522 h 10000"/>
                  <a:gd name="connsiteX334" fmla="*/ 3819 w 10000"/>
                  <a:gd name="connsiteY334" fmla="*/ 9526 h 10000"/>
                  <a:gd name="connsiteX335" fmla="*/ 3805 w 10000"/>
                  <a:gd name="connsiteY335" fmla="*/ 9535 h 10000"/>
                  <a:gd name="connsiteX336" fmla="*/ 3800 w 10000"/>
                  <a:gd name="connsiteY336" fmla="*/ 9504 h 10000"/>
                  <a:gd name="connsiteX337" fmla="*/ 3805 w 10000"/>
                  <a:gd name="connsiteY337" fmla="*/ 9499 h 10000"/>
                  <a:gd name="connsiteX338" fmla="*/ 3797 w 10000"/>
                  <a:gd name="connsiteY338" fmla="*/ 9463 h 10000"/>
                  <a:gd name="connsiteX339" fmla="*/ 3783 w 10000"/>
                  <a:gd name="connsiteY339" fmla="*/ 9459 h 10000"/>
                  <a:gd name="connsiteX340" fmla="*/ 3772 w 10000"/>
                  <a:gd name="connsiteY340" fmla="*/ 9450 h 10000"/>
                  <a:gd name="connsiteX341" fmla="*/ 3758 w 10000"/>
                  <a:gd name="connsiteY341" fmla="*/ 9450 h 10000"/>
                  <a:gd name="connsiteX342" fmla="*/ 3742 w 10000"/>
                  <a:gd name="connsiteY342" fmla="*/ 9450 h 10000"/>
                  <a:gd name="connsiteX343" fmla="*/ 3725 w 10000"/>
                  <a:gd name="connsiteY343" fmla="*/ 9450 h 10000"/>
                  <a:gd name="connsiteX344" fmla="*/ 3717 w 10000"/>
                  <a:gd name="connsiteY344" fmla="*/ 9450 h 10000"/>
                  <a:gd name="connsiteX345" fmla="*/ 3709 w 10000"/>
                  <a:gd name="connsiteY345" fmla="*/ 9445 h 10000"/>
                  <a:gd name="connsiteX346" fmla="*/ 3695 w 10000"/>
                  <a:gd name="connsiteY346" fmla="*/ 9445 h 10000"/>
                  <a:gd name="connsiteX347" fmla="*/ 3692 w 10000"/>
                  <a:gd name="connsiteY347" fmla="*/ 9445 h 10000"/>
                  <a:gd name="connsiteX348" fmla="*/ 3684 w 10000"/>
                  <a:gd name="connsiteY348" fmla="*/ 9436 h 10000"/>
                  <a:gd name="connsiteX349" fmla="*/ 3687 w 10000"/>
                  <a:gd name="connsiteY349" fmla="*/ 9418 h 10000"/>
                  <a:gd name="connsiteX350" fmla="*/ 3692 w 10000"/>
                  <a:gd name="connsiteY350" fmla="*/ 9409 h 10000"/>
                  <a:gd name="connsiteX351" fmla="*/ 3695 w 10000"/>
                  <a:gd name="connsiteY351" fmla="*/ 9405 h 10000"/>
                  <a:gd name="connsiteX352" fmla="*/ 3711 w 10000"/>
                  <a:gd name="connsiteY352" fmla="*/ 9396 h 10000"/>
                  <a:gd name="connsiteX353" fmla="*/ 3717 w 10000"/>
                  <a:gd name="connsiteY353" fmla="*/ 9396 h 10000"/>
                  <a:gd name="connsiteX354" fmla="*/ 3722 w 10000"/>
                  <a:gd name="connsiteY354" fmla="*/ 9396 h 10000"/>
                  <a:gd name="connsiteX355" fmla="*/ 3733 w 10000"/>
                  <a:gd name="connsiteY355" fmla="*/ 9391 h 10000"/>
                  <a:gd name="connsiteX356" fmla="*/ 3742 w 10000"/>
                  <a:gd name="connsiteY356" fmla="*/ 9378 h 10000"/>
                  <a:gd name="connsiteX357" fmla="*/ 3747 w 10000"/>
                  <a:gd name="connsiteY357" fmla="*/ 9369 h 10000"/>
                  <a:gd name="connsiteX358" fmla="*/ 3750 w 10000"/>
                  <a:gd name="connsiteY358" fmla="*/ 9355 h 10000"/>
                  <a:gd name="connsiteX359" fmla="*/ 3750 w 10000"/>
                  <a:gd name="connsiteY359" fmla="*/ 9350 h 10000"/>
                  <a:gd name="connsiteX360" fmla="*/ 3747 w 10000"/>
                  <a:gd name="connsiteY360" fmla="*/ 9328 h 10000"/>
                  <a:gd name="connsiteX361" fmla="*/ 3747 w 10000"/>
                  <a:gd name="connsiteY361" fmla="*/ 9314 h 10000"/>
                  <a:gd name="connsiteX362" fmla="*/ 3750 w 10000"/>
                  <a:gd name="connsiteY362" fmla="*/ 9305 h 10000"/>
                  <a:gd name="connsiteX363" fmla="*/ 3756 w 10000"/>
                  <a:gd name="connsiteY363" fmla="*/ 9305 h 10000"/>
                  <a:gd name="connsiteX364" fmla="*/ 3767 w 10000"/>
                  <a:gd name="connsiteY364" fmla="*/ 9301 h 10000"/>
                  <a:gd name="connsiteX365" fmla="*/ 3772 w 10000"/>
                  <a:gd name="connsiteY365" fmla="*/ 9287 h 10000"/>
                  <a:gd name="connsiteX366" fmla="*/ 3775 w 10000"/>
                  <a:gd name="connsiteY366" fmla="*/ 9265 h 10000"/>
                  <a:gd name="connsiteX367" fmla="*/ 3775 w 10000"/>
                  <a:gd name="connsiteY367" fmla="*/ 9238 h 10000"/>
                  <a:gd name="connsiteX368" fmla="*/ 3772 w 10000"/>
                  <a:gd name="connsiteY368" fmla="*/ 9211 h 10000"/>
                  <a:gd name="connsiteX369" fmla="*/ 3772 w 10000"/>
                  <a:gd name="connsiteY369" fmla="*/ 9197 h 10000"/>
                  <a:gd name="connsiteX370" fmla="*/ 3775 w 10000"/>
                  <a:gd name="connsiteY370" fmla="*/ 9170 h 10000"/>
                  <a:gd name="connsiteX371" fmla="*/ 3775 w 10000"/>
                  <a:gd name="connsiteY371" fmla="*/ 9147 h 10000"/>
                  <a:gd name="connsiteX372" fmla="*/ 3775 w 10000"/>
                  <a:gd name="connsiteY372" fmla="*/ 9129 h 10000"/>
                  <a:gd name="connsiteX373" fmla="*/ 3775 w 10000"/>
                  <a:gd name="connsiteY373" fmla="*/ 9116 h 10000"/>
                  <a:gd name="connsiteX374" fmla="*/ 3789 w 10000"/>
                  <a:gd name="connsiteY374" fmla="*/ 9107 h 10000"/>
                  <a:gd name="connsiteX375" fmla="*/ 3789 w 10000"/>
                  <a:gd name="connsiteY375" fmla="*/ 9089 h 10000"/>
                  <a:gd name="connsiteX376" fmla="*/ 3783 w 10000"/>
                  <a:gd name="connsiteY376" fmla="*/ 9035 h 10000"/>
                  <a:gd name="connsiteX377" fmla="*/ 3783 w 10000"/>
                  <a:gd name="connsiteY377" fmla="*/ 9017 h 10000"/>
                  <a:gd name="connsiteX378" fmla="*/ 3791 w 10000"/>
                  <a:gd name="connsiteY378" fmla="*/ 8999 h 10000"/>
                  <a:gd name="connsiteX379" fmla="*/ 3797 w 10000"/>
                  <a:gd name="connsiteY379" fmla="*/ 8990 h 10000"/>
                  <a:gd name="connsiteX380" fmla="*/ 3808 w 10000"/>
                  <a:gd name="connsiteY380" fmla="*/ 8963 h 10000"/>
                  <a:gd name="connsiteX381" fmla="*/ 3813 w 10000"/>
                  <a:gd name="connsiteY381" fmla="*/ 8931 h 10000"/>
                  <a:gd name="connsiteX382" fmla="*/ 3813 w 10000"/>
                  <a:gd name="connsiteY382" fmla="*/ 8917 h 10000"/>
                  <a:gd name="connsiteX383" fmla="*/ 3808 w 10000"/>
                  <a:gd name="connsiteY383" fmla="*/ 8908 h 10000"/>
                  <a:gd name="connsiteX384" fmla="*/ 3813 w 10000"/>
                  <a:gd name="connsiteY384" fmla="*/ 8904 h 10000"/>
                  <a:gd name="connsiteX385" fmla="*/ 3813 w 10000"/>
                  <a:gd name="connsiteY385" fmla="*/ 8890 h 10000"/>
                  <a:gd name="connsiteX386" fmla="*/ 3808 w 10000"/>
                  <a:gd name="connsiteY386" fmla="*/ 8877 h 10000"/>
                  <a:gd name="connsiteX387" fmla="*/ 3808 w 10000"/>
                  <a:gd name="connsiteY387" fmla="*/ 8854 h 10000"/>
                  <a:gd name="connsiteX388" fmla="*/ 3808 w 10000"/>
                  <a:gd name="connsiteY388" fmla="*/ 8841 h 10000"/>
                  <a:gd name="connsiteX389" fmla="*/ 3808 w 10000"/>
                  <a:gd name="connsiteY389" fmla="*/ 8827 h 10000"/>
                  <a:gd name="connsiteX390" fmla="*/ 3808 w 10000"/>
                  <a:gd name="connsiteY390" fmla="*/ 8818 h 10000"/>
                  <a:gd name="connsiteX391" fmla="*/ 3808 w 10000"/>
                  <a:gd name="connsiteY391" fmla="*/ 8814 h 10000"/>
                  <a:gd name="connsiteX392" fmla="*/ 3808 w 10000"/>
                  <a:gd name="connsiteY392" fmla="*/ 8805 h 10000"/>
                  <a:gd name="connsiteX393" fmla="*/ 3808 w 10000"/>
                  <a:gd name="connsiteY393" fmla="*/ 8787 h 10000"/>
                  <a:gd name="connsiteX394" fmla="*/ 3808 w 10000"/>
                  <a:gd name="connsiteY394" fmla="*/ 8764 h 10000"/>
                  <a:gd name="connsiteX395" fmla="*/ 3808 w 10000"/>
                  <a:gd name="connsiteY395" fmla="*/ 8746 h 10000"/>
                  <a:gd name="connsiteX396" fmla="*/ 3805 w 10000"/>
                  <a:gd name="connsiteY396" fmla="*/ 8733 h 10000"/>
                  <a:gd name="connsiteX397" fmla="*/ 3805 w 10000"/>
                  <a:gd name="connsiteY397" fmla="*/ 8724 h 10000"/>
                  <a:gd name="connsiteX398" fmla="*/ 3808 w 10000"/>
                  <a:gd name="connsiteY398" fmla="*/ 8719 h 10000"/>
                  <a:gd name="connsiteX399" fmla="*/ 3813 w 10000"/>
                  <a:gd name="connsiteY399" fmla="*/ 8710 h 10000"/>
                  <a:gd name="connsiteX400" fmla="*/ 3819 w 10000"/>
                  <a:gd name="connsiteY400" fmla="*/ 8687 h 10000"/>
                  <a:gd name="connsiteX401" fmla="*/ 3822 w 10000"/>
                  <a:gd name="connsiteY401" fmla="*/ 8674 h 10000"/>
                  <a:gd name="connsiteX402" fmla="*/ 3822 w 10000"/>
                  <a:gd name="connsiteY402" fmla="*/ 8647 h 10000"/>
                  <a:gd name="connsiteX403" fmla="*/ 3827 w 10000"/>
                  <a:gd name="connsiteY403" fmla="*/ 8642 h 10000"/>
                  <a:gd name="connsiteX404" fmla="*/ 3827 w 10000"/>
                  <a:gd name="connsiteY404" fmla="*/ 8620 h 10000"/>
                  <a:gd name="connsiteX405" fmla="*/ 3836 w 10000"/>
                  <a:gd name="connsiteY405" fmla="*/ 8593 h 10000"/>
                  <a:gd name="connsiteX406" fmla="*/ 3838 w 10000"/>
                  <a:gd name="connsiteY406" fmla="*/ 8566 h 10000"/>
                  <a:gd name="connsiteX407" fmla="*/ 3838 w 10000"/>
                  <a:gd name="connsiteY407" fmla="*/ 8561 h 10000"/>
                  <a:gd name="connsiteX408" fmla="*/ 3844 w 10000"/>
                  <a:gd name="connsiteY408" fmla="*/ 8530 h 10000"/>
                  <a:gd name="connsiteX409" fmla="*/ 3844 w 10000"/>
                  <a:gd name="connsiteY409" fmla="*/ 8512 h 10000"/>
                  <a:gd name="connsiteX410" fmla="*/ 3844 w 10000"/>
                  <a:gd name="connsiteY410" fmla="*/ 8489 h 10000"/>
                  <a:gd name="connsiteX411" fmla="*/ 3838 w 10000"/>
                  <a:gd name="connsiteY411" fmla="*/ 8444 h 10000"/>
                  <a:gd name="connsiteX412" fmla="*/ 3838 w 10000"/>
                  <a:gd name="connsiteY412" fmla="*/ 8403 h 10000"/>
                  <a:gd name="connsiteX413" fmla="*/ 3838 w 10000"/>
                  <a:gd name="connsiteY413" fmla="*/ 8358 h 10000"/>
                  <a:gd name="connsiteX414" fmla="*/ 3836 w 10000"/>
                  <a:gd name="connsiteY414" fmla="*/ 8331 h 10000"/>
                  <a:gd name="connsiteX415" fmla="*/ 3838 w 10000"/>
                  <a:gd name="connsiteY415" fmla="*/ 8286 h 10000"/>
                  <a:gd name="connsiteX416" fmla="*/ 3836 w 10000"/>
                  <a:gd name="connsiteY416" fmla="*/ 8245 h 10000"/>
                  <a:gd name="connsiteX417" fmla="*/ 3836 w 10000"/>
                  <a:gd name="connsiteY417" fmla="*/ 8209 h 10000"/>
                  <a:gd name="connsiteX418" fmla="*/ 3836 w 10000"/>
                  <a:gd name="connsiteY418" fmla="*/ 8155 h 10000"/>
                  <a:gd name="connsiteX419" fmla="*/ 3836 w 10000"/>
                  <a:gd name="connsiteY419" fmla="*/ 8128 h 10000"/>
                  <a:gd name="connsiteX420" fmla="*/ 3836 w 10000"/>
                  <a:gd name="connsiteY420" fmla="*/ 8092 h 10000"/>
                  <a:gd name="connsiteX421" fmla="*/ 3830 w 10000"/>
                  <a:gd name="connsiteY421" fmla="*/ 8056 h 10000"/>
                  <a:gd name="connsiteX422" fmla="*/ 3830 w 10000"/>
                  <a:gd name="connsiteY422" fmla="*/ 8029 h 10000"/>
                  <a:gd name="connsiteX423" fmla="*/ 3830 w 10000"/>
                  <a:gd name="connsiteY423" fmla="*/ 8011 h 10000"/>
                  <a:gd name="connsiteX424" fmla="*/ 3827 w 10000"/>
                  <a:gd name="connsiteY424" fmla="*/ 7988 h 10000"/>
                  <a:gd name="connsiteX425" fmla="*/ 3827 w 10000"/>
                  <a:gd name="connsiteY425" fmla="*/ 7961 h 10000"/>
                  <a:gd name="connsiteX426" fmla="*/ 3822 w 10000"/>
                  <a:gd name="connsiteY426" fmla="*/ 7943 h 10000"/>
                  <a:gd name="connsiteX427" fmla="*/ 3822 w 10000"/>
                  <a:gd name="connsiteY427" fmla="*/ 7934 h 10000"/>
                  <a:gd name="connsiteX428" fmla="*/ 3819 w 10000"/>
                  <a:gd name="connsiteY428" fmla="*/ 7934 h 10000"/>
                  <a:gd name="connsiteX429" fmla="*/ 3789 w 10000"/>
                  <a:gd name="connsiteY429" fmla="*/ 7934 h 10000"/>
                  <a:gd name="connsiteX430" fmla="*/ 3758 w 10000"/>
                  <a:gd name="connsiteY430" fmla="*/ 7934 h 10000"/>
                  <a:gd name="connsiteX431" fmla="*/ 3709 w 10000"/>
                  <a:gd name="connsiteY431" fmla="*/ 7934 h 10000"/>
                  <a:gd name="connsiteX432" fmla="*/ 3684 w 10000"/>
                  <a:gd name="connsiteY432" fmla="*/ 7934 h 10000"/>
                  <a:gd name="connsiteX433" fmla="*/ 3645 w 10000"/>
                  <a:gd name="connsiteY433" fmla="*/ 7943 h 10000"/>
                  <a:gd name="connsiteX434" fmla="*/ 3598 w 10000"/>
                  <a:gd name="connsiteY434" fmla="*/ 7943 h 10000"/>
                  <a:gd name="connsiteX435" fmla="*/ 3573 w 10000"/>
                  <a:gd name="connsiteY435" fmla="*/ 7948 h 10000"/>
                  <a:gd name="connsiteX436" fmla="*/ 3549 w 10000"/>
                  <a:gd name="connsiteY436" fmla="*/ 7943 h 10000"/>
                  <a:gd name="connsiteX437" fmla="*/ 3540 w 10000"/>
                  <a:gd name="connsiteY437" fmla="*/ 7934 h 10000"/>
                  <a:gd name="connsiteX438" fmla="*/ 3538 w 10000"/>
                  <a:gd name="connsiteY438" fmla="*/ 7934 h 10000"/>
                  <a:gd name="connsiteX439" fmla="*/ 3518 w 10000"/>
                  <a:gd name="connsiteY439" fmla="*/ 7961 h 10000"/>
                  <a:gd name="connsiteX440" fmla="*/ 3518 w 10000"/>
                  <a:gd name="connsiteY440" fmla="*/ 7975 h 10000"/>
                  <a:gd name="connsiteX441" fmla="*/ 3518 w 10000"/>
                  <a:gd name="connsiteY441" fmla="*/ 8002 h 10000"/>
                  <a:gd name="connsiteX442" fmla="*/ 3510 w 10000"/>
                  <a:gd name="connsiteY442" fmla="*/ 8011 h 10000"/>
                  <a:gd name="connsiteX443" fmla="*/ 3493 w 10000"/>
                  <a:gd name="connsiteY443" fmla="*/ 8024 h 10000"/>
                  <a:gd name="connsiteX444" fmla="*/ 3474 w 10000"/>
                  <a:gd name="connsiteY444" fmla="*/ 8029 h 10000"/>
                  <a:gd name="connsiteX445" fmla="*/ 3458 w 10000"/>
                  <a:gd name="connsiteY445" fmla="*/ 8042 h 10000"/>
                  <a:gd name="connsiteX446" fmla="*/ 3435 w 10000"/>
                  <a:gd name="connsiteY446" fmla="*/ 8065 h 10000"/>
                  <a:gd name="connsiteX447" fmla="*/ 3422 w 10000"/>
                  <a:gd name="connsiteY447" fmla="*/ 8074 h 10000"/>
                  <a:gd name="connsiteX448" fmla="*/ 3411 w 10000"/>
                  <a:gd name="connsiteY448" fmla="*/ 8088 h 10000"/>
                  <a:gd name="connsiteX449" fmla="*/ 3402 w 10000"/>
                  <a:gd name="connsiteY449" fmla="*/ 8092 h 10000"/>
                  <a:gd name="connsiteX450" fmla="*/ 3372 w 10000"/>
                  <a:gd name="connsiteY450" fmla="*/ 8119 h 10000"/>
                  <a:gd name="connsiteX451" fmla="*/ 3353 w 10000"/>
                  <a:gd name="connsiteY451" fmla="*/ 8133 h 10000"/>
                  <a:gd name="connsiteX452" fmla="*/ 3344 w 10000"/>
                  <a:gd name="connsiteY452" fmla="*/ 8142 h 10000"/>
                  <a:gd name="connsiteX453" fmla="*/ 3333 w 10000"/>
                  <a:gd name="connsiteY453" fmla="*/ 8160 h 10000"/>
                  <a:gd name="connsiteX454" fmla="*/ 3322 w 10000"/>
                  <a:gd name="connsiteY454" fmla="*/ 8196 h 10000"/>
                  <a:gd name="connsiteX455" fmla="*/ 3317 w 10000"/>
                  <a:gd name="connsiteY455" fmla="*/ 8209 h 10000"/>
                  <a:gd name="connsiteX456" fmla="*/ 3297 w 10000"/>
                  <a:gd name="connsiteY456" fmla="*/ 8245 h 10000"/>
                  <a:gd name="connsiteX457" fmla="*/ 3292 w 10000"/>
                  <a:gd name="connsiteY457" fmla="*/ 8250 h 10000"/>
                  <a:gd name="connsiteX458" fmla="*/ 3281 w 10000"/>
                  <a:gd name="connsiteY458" fmla="*/ 8272 h 10000"/>
                  <a:gd name="connsiteX459" fmla="*/ 3275 w 10000"/>
                  <a:gd name="connsiteY459" fmla="*/ 8277 h 10000"/>
                  <a:gd name="connsiteX460" fmla="*/ 3264 w 10000"/>
                  <a:gd name="connsiteY460" fmla="*/ 8313 h 10000"/>
                  <a:gd name="connsiteX461" fmla="*/ 3248 w 10000"/>
                  <a:gd name="connsiteY461" fmla="*/ 8327 h 10000"/>
                  <a:gd name="connsiteX462" fmla="*/ 3212 w 10000"/>
                  <a:gd name="connsiteY462" fmla="*/ 8340 h 10000"/>
                  <a:gd name="connsiteX463" fmla="*/ 3195 w 10000"/>
                  <a:gd name="connsiteY463" fmla="*/ 8345 h 10000"/>
                  <a:gd name="connsiteX464" fmla="*/ 3195 w 10000"/>
                  <a:gd name="connsiteY464" fmla="*/ 8354 h 10000"/>
                  <a:gd name="connsiteX465" fmla="*/ 3193 w 10000"/>
                  <a:gd name="connsiteY465" fmla="*/ 8358 h 10000"/>
                  <a:gd name="connsiteX466" fmla="*/ 3179 w 10000"/>
                  <a:gd name="connsiteY466" fmla="*/ 8367 h 10000"/>
                  <a:gd name="connsiteX467" fmla="*/ 3171 w 10000"/>
                  <a:gd name="connsiteY467" fmla="*/ 8381 h 10000"/>
                  <a:gd name="connsiteX468" fmla="*/ 3146 w 10000"/>
                  <a:gd name="connsiteY468" fmla="*/ 8408 h 10000"/>
                  <a:gd name="connsiteX469" fmla="*/ 3137 w 10000"/>
                  <a:gd name="connsiteY469" fmla="*/ 8417 h 10000"/>
                  <a:gd name="connsiteX470" fmla="*/ 3115 w 10000"/>
                  <a:gd name="connsiteY470" fmla="*/ 8430 h 10000"/>
                  <a:gd name="connsiteX471" fmla="*/ 3096 w 10000"/>
                  <a:gd name="connsiteY471" fmla="*/ 8417 h 10000"/>
                  <a:gd name="connsiteX472" fmla="*/ 3082 w 10000"/>
                  <a:gd name="connsiteY472" fmla="*/ 8403 h 10000"/>
                  <a:gd name="connsiteX473" fmla="*/ 3066 w 10000"/>
                  <a:gd name="connsiteY473" fmla="*/ 8381 h 10000"/>
                  <a:gd name="connsiteX474" fmla="*/ 3063 w 10000"/>
                  <a:gd name="connsiteY474" fmla="*/ 8372 h 10000"/>
                  <a:gd name="connsiteX475" fmla="*/ 3057 w 10000"/>
                  <a:gd name="connsiteY475" fmla="*/ 8358 h 10000"/>
                  <a:gd name="connsiteX476" fmla="*/ 3052 w 10000"/>
                  <a:gd name="connsiteY476" fmla="*/ 8345 h 10000"/>
                  <a:gd name="connsiteX477" fmla="*/ 3044 w 10000"/>
                  <a:gd name="connsiteY477" fmla="*/ 8327 h 10000"/>
                  <a:gd name="connsiteX478" fmla="*/ 3027 w 10000"/>
                  <a:gd name="connsiteY478" fmla="*/ 8304 h 10000"/>
                  <a:gd name="connsiteX479" fmla="*/ 3016 w 10000"/>
                  <a:gd name="connsiteY479" fmla="*/ 8304 h 10000"/>
                  <a:gd name="connsiteX480" fmla="*/ 3002 w 10000"/>
                  <a:gd name="connsiteY480" fmla="*/ 8304 h 10000"/>
                  <a:gd name="connsiteX481" fmla="*/ 2977 w 10000"/>
                  <a:gd name="connsiteY481" fmla="*/ 8304 h 10000"/>
                  <a:gd name="connsiteX482" fmla="*/ 2961 w 10000"/>
                  <a:gd name="connsiteY482" fmla="*/ 8300 h 10000"/>
                  <a:gd name="connsiteX483" fmla="*/ 2936 w 10000"/>
                  <a:gd name="connsiteY483" fmla="*/ 8300 h 10000"/>
                  <a:gd name="connsiteX484" fmla="*/ 2922 w 10000"/>
                  <a:gd name="connsiteY484" fmla="*/ 8313 h 10000"/>
                  <a:gd name="connsiteX485" fmla="*/ 2911 w 10000"/>
                  <a:gd name="connsiteY485" fmla="*/ 8313 h 10000"/>
                  <a:gd name="connsiteX486" fmla="*/ 2881 w 10000"/>
                  <a:gd name="connsiteY486" fmla="*/ 8304 h 10000"/>
                  <a:gd name="connsiteX487" fmla="*/ 2878 w 10000"/>
                  <a:gd name="connsiteY487" fmla="*/ 8304 h 10000"/>
                  <a:gd name="connsiteX488" fmla="*/ 2867 w 10000"/>
                  <a:gd name="connsiteY488" fmla="*/ 8313 h 10000"/>
                  <a:gd name="connsiteX489" fmla="*/ 2859 w 10000"/>
                  <a:gd name="connsiteY489" fmla="*/ 8318 h 10000"/>
                  <a:gd name="connsiteX490" fmla="*/ 2856 w 10000"/>
                  <a:gd name="connsiteY490" fmla="*/ 8327 h 10000"/>
                  <a:gd name="connsiteX491" fmla="*/ 2856 w 10000"/>
                  <a:gd name="connsiteY491" fmla="*/ 8331 h 10000"/>
                  <a:gd name="connsiteX492" fmla="*/ 2850 w 10000"/>
                  <a:gd name="connsiteY492" fmla="*/ 8340 h 10000"/>
                  <a:gd name="connsiteX493" fmla="*/ 2864 w 10000"/>
                  <a:gd name="connsiteY493" fmla="*/ 8345 h 10000"/>
                  <a:gd name="connsiteX494" fmla="*/ 2867 w 10000"/>
                  <a:gd name="connsiteY494" fmla="*/ 8354 h 10000"/>
                  <a:gd name="connsiteX495" fmla="*/ 2878 w 10000"/>
                  <a:gd name="connsiteY495" fmla="*/ 8367 h 10000"/>
                  <a:gd name="connsiteX496" fmla="*/ 2881 w 10000"/>
                  <a:gd name="connsiteY496" fmla="*/ 8385 h 10000"/>
                  <a:gd name="connsiteX497" fmla="*/ 2881 w 10000"/>
                  <a:gd name="connsiteY497" fmla="*/ 8403 h 10000"/>
                  <a:gd name="connsiteX498" fmla="*/ 2886 w 10000"/>
                  <a:gd name="connsiteY498" fmla="*/ 8417 h 10000"/>
                  <a:gd name="connsiteX499" fmla="*/ 2889 w 10000"/>
                  <a:gd name="connsiteY499" fmla="*/ 8430 h 10000"/>
                  <a:gd name="connsiteX500" fmla="*/ 2897 w 10000"/>
                  <a:gd name="connsiteY500" fmla="*/ 8444 h 10000"/>
                  <a:gd name="connsiteX501" fmla="*/ 2903 w 10000"/>
                  <a:gd name="connsiteY501" fmla="*/ 8462 h 10000"/>
                  <a:gd name="connsiteX502" fmla="*/ 2906 w 10000"/>
                  <a:gd name="connsiteY502" fmla="*/ 8484 h 10000"/>
                  <a:gd name="connsiteX503" fmla="*/ 2906 w 10000"/>
                  <a:gd name="connsiteY503" fmla="*/ 8512 h 10000"/>
                  <a:gd name="connsiteX504" fmla="*/ 2903 w 10000"/>
                  <a:gd name="connsiteY504" fmla="*/ 8539 h 10000"/>
                  <a:gd name="connsiteX505" fmla="*/ 2903 w 10000"/>
                  <a:gd name="connsiteY505" fmla="*/ 8561 h 10000"/>
                  <a:gd name="connsiteX506" fmla="*/ 2903 w 10000"/>
                  <a:gd name="connsiteY506" fmla="*/ 8575 h 10000"/>
                  <a:gd name="connsiteX507" fmla="*/ 2906 w 10000"/>
                  <a:gd name="connsiteY507" fmla="*/ 8588 h 10000"/>
                  <a:gd name="connsiteX508" fmla="*/ 2831 w 10000"/>
                  <a:gd name="connsiteY508" fmla="*/ 8683 h 10000"/>
                  <a:gd name="connsiteX509" fmla="*/ 2674 w 10000"/>
                  <a:gd name="connsiteY509" fmla="*/ 8791 h 10000"/>
                  <a:gd name="connsiteX510" fmla="*/ 2583 w 10000"/>
                  <a:gd name="connsiteY510" fmla="*/ 8805 h 10000"/>
                  <a:gd name="connsiteX511" fmla="*/ 2481 w 10000"/>
                  <a:gd name="connsiteY511" fmla="*/ 8751 h 10000"/>
                  <a:gd name="connsiteX512" fmla="*/ 2470 w 10000"/>
                  <a:gd name="connsiteY512" fmla="*/ 8751 h 10000"/>
                  <a:gd name="connsiteX513" fmla="*/ 2445 w 10000"/>
                  <a:gd name="connsiteY513" fmla="*/ 8778 h 10000"/>
                  <a:gd name="connsiteX514" fmla="*/ 2420 w 10000"/>
                  <a:gd name="connsiteY514" fmla="*/ 8800 h 10000"/>
                  <a:gd name="connsiteX515" fmla="*/ 2398 w 10000"/>
                  <a:gd name="connsiteY515" fmla="*/ 8800 h 10000"/>
                  <a:gd name="connsiteX516" fmla="*/ 2365 w 10000"/>
                  <a:gd name="connsiteY516" fmla="*/ 8845 h 10000"/>
                  <a:gd name="connsiteX517" fmla="*/ 2343 w 10000"/>
                  <a:gd name="connsiteY517" fmla="*/ 8859 h 10000"/>
                  <a:gd name="connsiteX518" fmla="*/ 2296 w 10000"/>
                  <a:gd name="connsiteY518" fmla="*/ 8890 h 10000"/>
                  <a:gd name="connsiteX519" fmla="*/ 2276 w 10000"/>
                  <a:gd name="connsiteY519" fmla="*/ 8904 h 10000"/>
                  <a:gd name="connsiteX520" fmla="*/ 2243 w 10000"/>
                  <a:gd name="connsiteY520" fmla="*/ 8922 h 10000"/>
                  <a:gd name="connsiteX521" fmla="*/ 2221 w 10000"/>
                  <a:gd name="connsiteY521" fmla="*/ 8931 h 10000"/>
                  <a:gd name="connsiteX522" fmla="*/ 2188 w 10000"/>
                  <a:gd name="connsiteY522" fmla="*/ 8949 h 10000"/>
                  <a:gd name="connsiteX523" fmla="*/ 2163 w 10000"/>
                  <a:gd name="connsiteY523" fmla="*/ 8963 h 10000"/>
                  <a:gd name="connsiteX524" fmla="*/ 2141 w 10000"/>
                  <a:gd name="connsiteY524" fmla="*/ 8985 h 10000"/>
                  <a:gd name="connsiteX525" fmla="*/ 2116 w 10000"/>
                  <a:gd name="connsiteY525" fmla="*/ 8990 h 10000"/>
                  <a:gd name="connsiteX526" fmla="*/ 2111 w 10000"/>
                  <a:gd name="connsiteY526" fmla="*/ 8999 h 10000"/>
                  <a:gd name="connsiteX527" fmla="*/ 2100 w 10000"/>
                  <a:gd name="connsiteY527" fmla="*/ 8999 h 10000"/>
                  <a:gd name="connsiteX528" fmla="*/ 2086 w 10000"/>
                  <a:gd name="connsiteY528" fmla="*/ 9003 h 10000"/>
                  <a:gd name="connsiteX529" fmla="*/ 2078 w 10000"/>
                  <a:gd name="connsiteY529" fmla="*/ 9012 h 10000"/>
                  <a:gd name="connsiteX530" fmla="*/ 2050 w 10000"/>
                  <a:gd name="connsiteY530" fmla="*/ 9026 h 10000"/>
                  <a:gd name="connsiteX531" fmla="*/ 2028 w 10000"/>
                  <a:gd name="connsiteY531" fmla="*/ 9048 h 10000"/>
                  <a:gd name="connsiteX532" fmla="*/ 2012 w 10000"/>
                  <a:gd name="connsiteY532" fmla="*/ 9062 h 10000"/>
                  <a:gd name="connsiteX533" fmla="*/ 1995 w 10000"/>
                  <a:gd name="connsiteY533" fmla="*/ 9075 h 10000"/>
                  <a:gd name="connsiteX534" fmla="*/ 1962 w 10000"/>
                  <a:gd name="connsiteY534" fmla="*/ 9080 h 10000"/>
                  <a:gd name="connsiteX535" fmla="*/ 1948 w 10000"/>
                  <a:gd name="connsiteY535" fmla="*/ 9048 h 10000"/>
                  <a:gd name="connsiteX536" fmla="*/ 1945 w 10000"/>
                  <a:gd name="connsiteY536" fmla="*/ 9039 h 10000"/>
                  <a:gd name="connsiteX537" fmla="*/ 1932 w 10000"/>
                  <a:gd name="connsiteY537" fmla="*/ 9003 h 10000"/>
                  <a:gd name="connsiteX538" fmla="*/ 1898 w 10000"/>
                  <a:gd name="connsiteY538" fmla="*/ 8935 h 10000"/>
                  <a:gd name="connsiteX539" fmla="*/ 1882 w 10000"/>
                  <a:gd name="connsiteY539" fmla="*/ 8895 h 10000"/>
                  <a:gd name="connsiteX540" fmla="*/ 1865 w 10000"/>
                  <a:gd name="connsiteY540" fmla="*/ 8845 h 10000"/>
                  <a:gd name="connsiteX541" fmla="*/ 1865 w 10000"/>
                  <a:gd name="connsiteY541" fmla="*/ 8832 h 10000"/>
                  <a:gd name="connsiteX542" fmla="*/ 1857 w 10000"/>
                  <a:gd name="connsiteY542" fmla="*/ 8827 h 10000"/>
                  <a:gd name="connsiteX543" fmla="*/ 1841 w 10000"/>
                  <a:gd name="connsiteY543" fmla="*/ 8773 h 10000"/>
                  <a:gd name="connsiteX544" fmla="*/ 1827 w 10000"/>
                  <a:gd name="connsiteY544" fmla="*/ 8733 h 10000"/>
                  <a:gd name="connsiteX545" fmla="*/ 1843 w 10000"/>
                  <a:gd name="connsiteY545" fmla="*/ 8710 h 10000"/>
                  <a:gd name="connsiteX546" fmla="*/ 1857 w 10000"/>
                  <a:gd name="connsiteY546" fmla="*/ 8687 h 10000"/>
                  <a:gd name="connsiteX547" fmla="*/ 1868 w 10000"/>
                  <a:gd name="connsiteY547" fmla="*/ 8669 h 10000"/>
                  <a:gd name="connsiteX548" fmla="*/ 1885 w 10000"/>
                  <a:gd name="connsiteY548" fmla="*/ 8647 h 10000"/>
                  <a:gd name="connsiteX549" fmla="*/ 1909 w 10000"/>
                  <a:gd name="connsiteY549" fmla="*/ 8606 h 10000"/>
                  <a:gd name="connsiteX550" fmla="*/ 1923 w 10000"/>
                  <a:gd name="connsiteY550" fmla="*/ 8588 h 10000"/>
                  <a:gd name="connsiteX551" fmla="*/ 1937 w 10000"/>
                  <a:gd name="connsiteY551" fmla="*/ 8561 h 10000"/>
                  <a:gd name="connsiteX552" fmla="*/ 1923 w 10000"/>
                  <a:gd name="connsiteY552" fmla="*/ 8530 h 10000"/>
                  <a:gd name="connsiteX553" fmla="*/ 1901 w 10000"/>
                  <a:gd name="connsiteY553" fmla="*/ 8462 h 10000"/>
                  <a:gd name="connsiteX554" fmla="*/ 1890 w 10000"/>
                  <a:gd name="connsiteY554" fmla="*/ 8430 h 10000"/>
                  <a:gd name="connsiteX555" fmla="*/ 1885 w 10000"/>
                  <a:gd name="connsiteY555" fmla="*/ 8408 h 10000"/>
                  <a:gd name="connsiteX556" fmla="*/ 1865 w 10000"/>
                  <a:gd name="connsiteY556" fmla="*/ 8367 h 10000"/>
                  <a:gd name="connsiteX557" fmla="*/ 1849 w 10000"/>
                  <a:gd name="connsiteY557" fmla="*/ 8318 h 10000"/>
                  <a:gd name="connsiteX558" fmla="*/ 1841 w 10000"/>
                  <a:gd name="connsiteY558" fmla="*/ 8304 h 10000"/>
                  <a:gd name="connsiteX559" fmla="*/ 1835 w 10000"/>
                  <a:gd name="connsiteY559" fmla="*/ 8300 h 10000"/>
                  <a:gd name="connsiteX560" fmla="*/ 1818 w 10000"/>
                  <a:gd name="connsiteY560" fmla="*/ 8290 h 10000"/>
                  <a:gd name="connsiteX561" fmla="*/ 1785 w 10000"/>
                  <a:gd name="connsiteY561" fmla="*/ 8300 h 10000"/>
                  <a:gd name="connsiteX562" fmla="*/ 1763 w 10000"/>
                  <a:gd name="connsiteY562" fmla="*/ 8300 h 10000"/>
                  <a:gd name="connsiteX563" fmla="*/ 1747 w 10000"/>
                  <a:gd name="connsiteY563" fmla="*/ 8313 h 10000"/>
                  <a:gd name="connsiteX564" fmla="*/ 1744 w 10000"/>
                  <a:gd name="connsiteY564" fmla="*/ 8304 h 10000"/>
                  <a:gd name="connsiteX565" fmla="*/ 1730 w 10000"/>
                  <a:gd name="connsiteY565" fmla="*/ 8313 h 10000"/>
                  <a:gd name="connsiteX566" fmla="*/ 1708 w 10000"/>
                  <a:gd name="connsiteY566" fmla="*/ 8327 h 10000"/>
                  <a:gd name="connsiteX567" fmla="*/ 1675 w 10000"/>
                  <a:gd name="connsiteY567" fmla="*/ 8331 h 10000"/>
                  <a:gd name="connsiteX568" fmla="*/ 1658 w 10000"/>
                  <a:gd name="connsiteY568" fmla="*/ 8345 h 10000"/>
                  <a:gd name="connsiteX569" fmla="*/ 1628 w 10000"/>
                  <a:gd name="connsiteY569" fmla="*/ 8367 h 10000"/>
                  <a:gd name="connsiteX570" fmla="*/ 1620 w 10000"/>
                  <a:gd name="connsiteY570" fmla="*/ 8372 h 10000"/>
                  <a:gd name="connsiteX571" fmla="*/ 1584 w 10000"/>
                  <a:gd name="connsiteY571" fmla="*/ 8394 h 10000"/>
                  <a:gd name="connsiteX572" fmla="*/ 1554 w 10000"/>
                  <a:gd name="connsiteY572" fmla="*/ 8417 h 10000"/>
                  <a:gd name="connsiteX573" fmla="*/ 1529 w 10000"/>
                  <a:gd name="connsiteY573" fmla="*/ 8417 h 10000"/>
                  <a:gd name="connsiteX574" fmla="*/ 1515 w 10000"/>
                  <a:gd name="connsiteY574" fmla="*/ 8408 h 10000"/>
                  <a:gd name="connsiteX575" fmla="*/ 1507 w 10000"/>
                  <a:gd name="connsiteY575" fmla="*/ 8394 h 10000"/>
                  <a:gd name="connsiteX576" fmla="*/ 1479 w 10000"/>
                  <a:gd name="connsiteY576" fmla="*/ 8367 h 10000"/>
                  <a:gd name="connsiteX577" fmla="*/ 1457 w 10000"/>
                  <a:gd name="connsiteY577" fmla="*/ 8385 h 10000"/>
                  <a:gd name="connsiteX578" fmla="*/ 1432 w 10000"/>
                  <a:gd name="connsiteY578" fmla="*/ 8385 h 10000"/>
                  <a:gd name="connsiteX579" fmla="*/ 1418 w 10000"/>
                  <a:gd name="connsiteY579" fmla="*/ 8372 h 10000"/>
                  <a:gd name="connsiteX580" fmla="*/ 1399 w 10000"/>
                  <a:gd name="connsiteY580" fmla="*/ 8358 h 10000"/>
                  <a:gd name="connsiteX581" fmla="*/ 1369 w 10000"/>
                  <a:gd name="connsiteY581" fmla="*/ 8340 h 10000"/>
                  <a:gd name="connsiteX582" fmla="*/ 1355 w 10000"/>
                  <a:gd name="connsiteY582" fmla="*/ 8327 h 10000"/>
                  <a:gd name="connsiteX583" fmla="*/ 1347 w 10000"/>
                  <a:gd name="connsiteY583" fmla="*/ 8318 h 10000"/>
                  <a:gd name="connsiteX584" fmla="*/ 1330 w 10000"/>
                  <a:gd name="connsiteY584" fmla="*/ 8304 h 10000"/>
                  <a:gd name="connsiteX585" fmla="*/ 1319 w 10000"/>
                  <a:gd name="connsiteY585" fmla="*/ 8290 h 10000"/>
                  <a:gd name="connsiteX586" fmla="*/ 1297 w 10000"/>
                  <a:gd name="connsiteY586" fmla="*/ 8272 h 10000"/>
                  <a:gd name="connsiteX587" fmla="*/ 1289 w 10000"/>
                  <a:gd name="connsiteY587" fmla="*/ 8263 h 10000"/>
                  <a:gd name="connsiteX588" fmla="*/ 1280 w 10000"/>
                  <a:gd name="connsiteY588" fmla="*/ 8250 h 10000"/>
                  <a:gd name="connsiteX589" fmla="*/ 1264 w 10000"/>
                  <a:gd name="connsiteY589" fmla="*/ 8236 h 10000"/>
                  <a:gd name="connsiteX590" fmla="*/ 1256 w 10000"/>
                  <a:gd name="connsiteY590" fmla="*/ 8232 h 10000"/>
                  <a:gd name="connsiteX591" fmla="*/ 1247 w 10000"/>
                  <a:gd name="connsiteY591" fmla="*/ 8223 h 10000"/>
                  <a:gd name="connsiteX592" fmla="*/ 1233 w 10000"/>
                  <a:gd name="connsiteY592" fmla="*/ 8209 h 10000"/>
                  <a:gd name="connsiteX593" fmla="*/ 1222 w 10000"/>
                  <a:gd name="connsiteY593" fmla="*/ 8200 h 10000"/>
                  <a:gd name="connsiteX594" fmla="*/ 1206 w 10000"/>
                  <a:gd name="connsiteY594" fmla="*/ 8196 h 10000"/>
                  <a:gd name="connsiteX595" fmla="*/ 1192 w 10000"/>
                  <a:gd name="connsiteY595" fmla="*/ 8196 h 10000"/>
                  <a:gd name="connsiteX596" fmla="*/ 1167 w 10000"/>
                  <a:gd name="connsiteY596" fmla="*/ 8200 h 10000"/>
                  <a:gd name="connsiteX597" fmla="*/ 1137 w 10000"/>
                  <a:gd name="connsiteY597" fmla="*/ 8223 h 10000"/>
                  <a:gd name="connsiteX598" fmla="*/ 1126 w 10000"/>
                  <a:gd name="connsiteY598" fmla="*/ 8232 h 10000"/>
                  <a:gd name="connsiteX599" fmla="*/ 1109 w 10000"/>
                  <a:gd name="connsiteY599" fmla="*/ 8232 h 10000"/>
                  <a:gd name="connsiteX600" fmla="*/ 1087 w 10000"/>
                  <a:gd name="connsiteY600" fmla="*/ 8236 h 10000"/>
                  <a:gd name="connsiteX601" fmla="*/ 1071 w 10000"/>
                  <a:gd name="connsiteY601" fmla="*/ 8232 h 10000"/>
                  <a:gd name="connsiteX602" fmla="*/ 1071 w 10000"/>
                  <a:gd name="connsiteY602" fmla="*/ 8214 h 10000"/>
                  <a:gd name="connsiteX603" fmla="*/ 1062 w 10000"/>
                  <a:gd name="connsiteY603" fmla="*/ 8196 h 10000"/>
                  <a:gd name="connsiteX604" fmla="*/ 1057 w 10000"/>
                  <a:gd name="connsiteY604" fmla="*/ 8173 h 10000"/>
                  <a:gd name="connsiteX605" fmla="*/ 1049 w 10000"/>
                  <a:gd name="connsiteY605" fmla="*/ 8128 h 10000"/>
                  <a:gd name="connsiteX606" fmla="*/ 1040 w 10000"/>
                  <a:gd name="connsiteY606" fmla="*/ 8101 h 10000"/>
                  <a:gd name="connsiteX607" fmla="*/ 1040 w 10000"/>
                  <a:gd name="connsiteY607" fmla="*/ 8088 h 10000"/>
                  <a:gd name="connsiteX608" fmla="*/ 1032 w 10000"/>
                  <a:gd name="connsiteY608" fmla="*/ 8065 h 10000"/>
                  <a:gd name="connsiteX609" fmla="*/ 1024 w 10000"/>
                  <a:gd name="connsiteY609" fmla="*/ 7997 h 10000"/>
                  <a:gd name="connsiteX610" fmla="*/ 1024 w 10000"/>
                  <a:gd name="connsiteY610" fmla="*/ 7970 h 10000"/>
                  <a:gd name="connsiteX611" fmla="*/ 1015 w 10000"/>
                  <a:gd name="connsiteY611" fmla="*/ 7930 h 10000"/>
                  <a:gd name="connsiteX612" fmla="*/ 1013 w 10000"/>
                  <a:gd name="connsiteY612" fmla="*/ 7885 h 10000"/>
                  <a:gd name="connsiteX613" fmla="*/ 1004 w 10000"/>
                  <a:gd name="connsiteY613" fmla="*/ 7866 h 10000"/>
                  <a:gd name="connsiteX614" fmla="*/ 853 w 10000"/>
                  <a:gd name="connsiteY614" fmla="*/ 7948 h 10000"/>
                  <a:gd name="connsiteX615" fmla="*/ 811 w 10000"/>
                  <a:gd name="connsiteY615" fmla="*/ 7844 h 10000"/>
                  <a:gd name="connsiteX616" fmla="*/ 811 w 10000"/>
                  <a:gd name="connsiteY616" fmla="*/ 7799 h 10000"/>
                  <a:gd name="connsiteX617" fmla="*/ 814 w 10000"/>
                  <a:gd name="connsiteY617" fmla="*/ 7736 h 10000"/>
                  <a:gd name="connsiteX618" fmla="*/ 740 w 10000"/>
                  <a:gd name="connsiteY618" fmla="*/ 7578 h 10000"/>
                  <a:gd name="connsiteX619" fmla="*/ 571 w 10000"/>
                  <a:gd name="connsiteY619" fmla="*/ 7447 h 10000"/>
                  <a:gd name="connsiteX620" fmla="*/ 530 w 10000"/>
                  <a:gd name="connsiteY620" fmla="*/ 7772 h 10000"/>
                  <a:gd name="connsiteX621" fmla="*/ 502 w 10000"/>
                  <a:gd name="connsiteY621" fmla="*/ 7763 h 10000"/>
                  <a:gd name="connsiteX622" fmla="*/ 491 w 10000"/>
                  <a:gd name="connsiteY622" fmla="*/ 7826 h 10000"/>
                  <a:gd name="connsiteX623" fmla="*/ 483 w 10000"/>
                  <a:gd name="connsiteY623" fmla="*/ 7830 h 10000"/>
                  <a:gd name="connsiteX624" fmla="*/ 469 w 10000"/>
                  <a:gd name="connsiteY624" fmla="*/ 7839 h 10000"/>
                  <a:gd name="connsiteX625" fmla="*/ 453 w 10000"/>
                  <a:gd name="connsiteY625" fmla="*/ 7830 h 10000"/>
                  <a:gd name="connsiteX626" fmla="*/ 442 w 10000"/>
                  <a:gd name="connsiteY626" fmla="*/ 7826 h 10000"/>
                  <a:gd name="connsiteX627" fmla="*/ 425 w 10000"/>
                  <a:gd name="connsiteY627" fmla="*/ 7826 h 10000"/>
                  <a:gd name="connsiteX628" fmla="*/ 403 w 10000"/>
                  <a:gd name="connsiteY628" fmla="*/ 7826 h 10000"/>
                  <a:gd name="connsiteX629" fmla="*/ 378 w 10000"/>
                  <a:gd name="connsiteY629" fmla="*/ 7817 h 10000"/>
                  <a:gd name="connsiteX630" fmla="*/ 356 w 10000"/>
                  <a:gd name="connsiteY630" fmla="*/ 7817 h 10000"/>
                  <a:gd name="connsiteX631" fmla="*/ 331 w 10000"/>
                  <a:gd name="connsiteY631" fmla="*/ 7817 h 10000"/>
                  <a:gd name="connsiteX632" fmla="*/ 315 w 10000"/>
                  <a:gd name="connsiteY632" fmla="*/ 7830 h 10000"/>
                  <a:gd name="connsiteX633" fmla="*/ 290 w 10000"/>
                  <a:gd name="connsiteY633" fmla="*/ 7853 h 10000"/>
                  <a:gd name="connsiteX634" fmla="*/ 248 w 10000"/>
                  <a:gd name="connsiteY634" fmla="*/ 7659 h 10000"/>
                  <a:gd name="connsiteX635" fmla="*/ 298 w 10000"/>
                  <a:gd name="connsiteY635" fmla="*/ 7379 h 10000"/>
                  <a:gd name="connsiteX636" fmla="*/ 290 w 10000"/>
                  <a:gd name="connsiteY636" fmla="*/ 7312 h 10000"/>
                  <a:gd name="connsiteX637" fmla="*/ 284 w 10000"/>
                  <a:gd name="connsiteY637" fmla="*/ 7253 h 10000"/>
                  <a:gd name="connsiteX638" fmla="*/ 301 w 10000"/>
                  <a:gd name="connsiteY638" fmla="*/ 7226 h 10000"/>
                  <a:gd name="connsiteX639" fmla="*/ 315 w 10000"/>
                  <a:gd name="connsiteY639" fmla="*/ 7199 h 10000"/>
                  <a:gd name="connsiteX640" fmla="*/ 323 w 10000"/>
                  <a:gd name="connsiteY640" fmla="*/ 7158 h 10000"/>
                  <a:gd name="connsiteX641" fmla="*/ 317 w 10000"/>
                  <a:gd name="connsiteY641" fmla="*/ 7140 h 10000"/>
                  <a:gd name="connsiteX642" fmla="*/ 168 w 10000"/>
                  <a:gd name="connsiteY642" fmla="*/ 6892 h 10000"/>
                  <a:gd name="connsiteX643" fmla="*/ 80 w 10000"/>
                  <a:gd name="connsiteY643" fmla="*/ 6802 h 10000"/>
                  <a:gd name="connsiteX644" fmla="*/ 143 w 10000"/>
                  <a:gd name="connsiteY644" fmla="*/ 6707 h 10000"/>
                  <a:gd name="connsiteX645" fmla="*/ 63 w 10000"/>
                  <a:gd name="connsiteY645" fmla="*/ 6549 h 10000"/>
                  <a:gd name="connsiteX646" fmla="*/ 41 w 10000"/>
                  <a:gd name="connsiteY646" fmla="*/ 6500 h 10000"/>
                  <a:gd name="connsiteX647" fmla="*/ 201 w 10000"/>
                  <a:gd name="connsiteY647" fmla="*/ 6274 h 10000"/>
                  <a:gd name="connsiteX648" fmla="*/ 143 w 10000"/>
                  <a:gd name="connsiteY648" fmla="*/ 6184 h 10000"/>
                  <a:gd name="connsiteX649" fmla="*/ 152 w 10000"/>
                  <a:gd name="connsiteY649" fmla="*/ 6148 h 10000"/>
                  <a:gd name="connsiteX650" fmla="*/ 163 w 10000"/>
                  <a:gd name="connsiteY650" fmla="*/ 6107 h 10000"/>
                  <a:gd name="connsiteX651" fmla="*/ 229 w 10000"/>
                  <a:gd name="connsiteY651" fmla="*/ 5895 h 10000"/>
                  <a:gd name="connsiteX652" fmla="*/ 251 w 10000"/>
                  <a:gd name="connsiteY652" fmla="*/ 5805 h 10000"/>
                  <a:gd name="connsiteX653" fmla="*/ 251 w 10000"/>
                  <a:gd name="connsiteY653" fmla="*/ 5778 h 10000"/>
                  <a:gd name="connsiteX654" fmla="*/ 248 w 10000"/>
                  <a:gd name="connsiteY654" fmla="*/ 5733 h 10000"/>
                  <a:gd name="connsiteX655" fmla="*/ 212 w 10000"/>
                  <a:gd name="connsiteY655" fmla="*/ 5602 h 10000"/>
                  <a:gd name="connsiteX656" fmla="*/ 177 w 10000"/>
                  <a:gd name="connsiteY656" fmla="*/ 5521 h 10000"/>
                  <a:gd name="connsiteX657" fmla="*/ 33 w 10000"/>
                  <a:gd name="connsiteY657" fmla="*/ 5503 h 10000"/>
                  <a:gd name="connsiteX658" fmla="*/ 0 w 10000"/>
                  <a:gd name="connsiteY658" fmla="*/ 5219 h 10000"/>
                  <a:gd name="connsiteX659" fmla="*/ 188 w 10000"/>
                  <a:gd name="connsiteY659" fmla="*/ 5219 h 10000"/>
                  <a:gd name="connsiteX660" fmla="*/ 201 w 10000"/>
                  <a:gd name="connsiteY660" fmla="*/ 5210 h 10000"/>
                  <a:gd name="connsiteX661" fmla="*/ 251 w 10000"/>
                  <a:gd name="connsiteY661" fmla="*/ 5169 h 10000"/>
                  <a:gd name="connsiteX662" fmla="*/ 444 w 10000"/>
                  <a:gd name="connsiteY662" fmla="*/ 4984 h 10000"/>
                  <a:gd name="connsiteX663" fmla="*/ 510 w 10000"/>
                  <a:gd name="connsiteY663" fmla="*/ 4723 h 10000"/>
                  <a:gd name="connsiteX664" fmla="*/ 574 w 10000"/>
                  <a:gd name="connsiteY664" fmla="*/ 4272 h 10000"/>
                  <a:gd name="connsiteX665" fmla="*/ 723 w 10000"/>
                  <a:gd name="connsiteY665" fmla="*/ 4078 h 10000"/>
                  <a:gd name="connsiteX666" fmla="*/ 723 w 10000"/>
                  <a:gd name="connsiteY666" fmla="*/ 4023 h 10000"/>
                  <a:gd name="connsiteX667" fmla="*/ 723 w 10000"/>
                  <a:gd name="connsiteY667" fmla="*/ 3983 h 10000"/>
                  <a:gd name="connsiteX668" fmla="*/ 723 w 10000"/>
                  <a:gd name="connsiteY668" fmla="*/ 3771 h 10000"/>
                  <a:gd name="connsiteX669" fmla="*/ 731 w 10000"/>
                  <a:gd name="connsiteY669" fmla="*/ 3442 h 10000"/>
                  <a:gd name="connsiteX670" fmla="*/ 806 w 10000"/>
                  <a:gd name="connsiteY670" fmla="*/ 3392 h 10000"/>
                  <a:gd name="connsiteX671" fmla="*/ 988 w 10000"/>
                  <a:gd name="connsiteY671" fmla="*/ 3712 h 10000"/>
                  <a:gd name="connsiteX672" fmla="*/ 1013 w 10000"/>
                  <a:gd name="connsiteY672" fmla="*/ 3699 h 10000"/>
                  <a:gd name="connsiteX673" fmla="*/ 1120 w 10000"/>
                  <a:gd name="connsiteY673" fmla="*/ 3631 h 10000"/>
                  <a:gd name="connsiteX674" fmla="*/ 1206 w 10000"/>
                  <a:gd name="connsiteY674" fmla="*/ 3627 h 10000"/>
                  <a:gd name="connsiteX675" fmla="*/ 1264 w 10000"/>
                  <a:gd name="connsiteY675" fmla="*/ 3599 h 10000"/>
                  <a:gd name="connsiteX676" fmla="*/ 1322 w 10000"/>
                  <a:gd name="connsiteY676" fmla="*/ 3627 h 10000"/>
                  <a:gd name="connsiteX677" fmla="*/ 1327 w 10000"/>
                  <a:gd name="connsiteY677" fmla="*/ 3645 h 10000"/>
                  <a:gd name="connsiteX678" fmla="*/ 1344 w 10000"/>
                  <a:gd name="connsiteY678" fmla="*/ 3739 h 10000"/>
                  <a:gd name="connsiteX679" fmla="*/ 1344 w 10000"/>
                  <a:gd name="connsiteY679" fmla="*/ 3775 h 10000"/>
                  <a:gd name="connsiteX680" fmla="*/ 1338 w 10000"/>
                  <a:gd name="connsiteY680" fmla="*/ 3784 h 10000"/>
                  <a:gd name="connsiteX681" fmla="*/ 1338 w 10000"/>
                  <a:gd name="connsiteY681" fmla="*/ 3829 h 10000"/>
                  <a:gd name="connsiteX682" fmla="*/ 1352 w 10000"/>
                  <a:gd name="connsiteY682" fmla="*/ 3852 h 10000"/>
                  <a:gd name="connsiteX683" fmla="*/ 1407 w 10000"/>
                  <a:gd name="connsiteY683" fmla="*/ 3866 h 10000"/>
                  <a:gd name="connsiteX684" fmla="*/ 1440 w 10000"/>
                  <a:gd name="connsiteY684" fmla="*/ 3870 h 10000"/>
                  <a:gd name="connsiteX685" fmla="*/ 1600 w 10000"/>
                  <a:gd name="connsiteY685" fmla="*/ 3857 h 10000"/>
                  <a:gd name="connsiteX686" fmla="*/ 1664 w 10000"/>
                  <a:gd name="connsiteY686" fmla="*/ 3911 h 10000"/>
                  <a:gd name="connsiteX687" fmla="*/ 1700 w 10000"/>
                  <a:gd name="connsiteY687" fmla="*/ 3933 h 10000"/>
                  <a:gd name="connsiteX688" fmla="*/ 1752 w 10000"/>
                  <a:gd name="connsiteY688" fmla="*/ 3947 h 10000"/>
                  <a:gd name="connsiteX689" fmla="*/ 1777 w 10000"/>
                  <a:gd name="connsiteY689" fmla="*/ 3947 h 10000"/>
                  <a:gd name="connsiteX690" fmla="*/ 1813 w 10000"/>
                  <a:gd name="connsiteY690" fmla="*/ 3929 h 10000"/>
                  <a:gd name="connsiteX691" fmla="*/ 1841 w 10000"/>
                  <a:gd name="connsiteY691" fmla="*/ 3933 h 10000"/>
                  <a:gd name="connsiteX692" fmla="*/ 1882 w 10000"/>
                  <a:gd name="connsiteY692" fmla="*/ 3969 h 10000"/>
                  <a:gd name="connsiteX693" fmla="*/ 1940 w 10000"/>
                  <a:gd name="connsiteY693" fmla="*/ 3933 h 10000"/>
                  <a:gd name="connsiteX694" fmla="*/ 1956 w 10000"/>
                  <a:gd name="connsiteY694" fmla="*/ 3920 h 10000"/>
                  <a:gd name="connsiteX695" fmla="*/ 1981 w 10000"/>
                  <a:gd name="connsiteY695" fmla="*/ 3929 h 10000"/>
                  <a:gd name="connsiteX696" fmla="*/ 2058 w 10000"/>
                  <a:gd name="connsiteY696" fmla="*/ 3974 h 10000"/>
                  <a:gd name="connsiteX697" fmla="*/ 2163 w 10000"/>
                  <a:gd name="connsiteY697" fmla="*/ 4051 h 10000"/>
                  <a:gd name="connsiteX698" fmla="*/ 2174 w 10000"/>
                  <a:gd name="connsiteY698" fmla="*/ 4055 h 10000"/>
                  <a:gd name="connsiteX699" fmla="*/ 2183 w 10000"/>
                  <a:gd name="connsiteY699" fmla="*/ 4064 h 10000"/>
                  <a:gd name="connsiteX700" fmla="*/ 2183 w 10000"/>
                  <a:gd name="connsiteY700" fmla="*/ 3581 h 10000"/>
                  <a:gd name="connsiteX701" fmla="*/ 2183 w 10000"/>
                  <a:gd name="connsiteY701" fmla="*/ 3527 h 10000"/>
                  <a:gd name="connsiteX702" fmla="*/ 2180 w 10000"/>
                  <a:gd name="connsiteY702" fmla="*/ 3460 h 10000"/>
                  <a:gd name="connsiteX703" fmla="*/ 2365 w 10000"/>
                  <a:gd name="connsiteY703" fmla="*/ 3455 h 10000"/>
                  <a:gd name="connsiteX704" fmla="*/ 2448 w 10000"/>
                  <a:gd name="connsiteY704" fmla="*/ 3446 h 10000"/>
                  <a:gd name="connsiteX705" fmla="*/ 2494 w 10000"/>
                  <a:gd name="connsiteY705" fmla="*/ 3554 h 10000"/>
                  <a:gd name="connsiteX706" fmla="*/ 2525 w 10000"/>
                  <a:gd name="connsiteY706" fmla="*/ 3613 h 10000"/>
                  <a:gd name="connsiteX707" fmla="*/ 2550 w 10000"/>
                  <a:gd name="connsiteY707" fmla="*/ 3618 h 10000"/>
                  <a:gd name="connsiteX708" fmla="*/ 2630 w 10000"/>
                  <a:gd name="connsiteY708" fmla="*/ 3640 h 10000"/>
                  <a:gd name="connsiteX709" fmla="*/ 2663 w 10000"/>
                  <a:gd name="connsiteY709" fmla="*/ 3667 h 10000"/>
                  <a:gd name="connsiteX710" fmla="*/ 2704 w 10000"/>
                  <a:gd name="connsiteY710" fmla="*/ 3726 h 10000"/>
                  <a:gd name="connsiteX711" fmla="*/ 2762 w 10000"/>
                  <a:gd name="connsiteY711" fmla="*/ 3802 h 10000"/>
                  <a:gd name="connsiteX712" fmla="*/ 2784 w 10000"/>
                  <a:gd name="connsiteY712" fmla="*/ 3829 h 10000"/>
                  <a:gd name="connsiteX713" fmla="*/ 2815 w 10000"/>
                  <a:gd name="connsiteY713" fmla="*/ 3879 h 10000"/>
                  <a:gd name="connsiteX714" fmla="*/ 2859 w 10000"/>
                  <a:gd name="connsiteY714" fmla="*/ 3748 h 10000"/>
                  <a:gd name="connsiteX715" fmla="*/ 2856 w 10000"/>
                  <a:gd name="connsiteY715" fmla="*/ 3726 h 10000"/>
                  <a:gd name="connsiteX716" fmla="*/ 2848 w 10000"/>
                  <a:gd name="connsiteY716" fmla="*/ 3712 h 10000"/>
                  <a:gd name="connsiteX717" fmla="*/ 2848 w 10000"/>
                  <a:gd name="connsiteY717" fmla="*/ 3685 h 10000"/>
                  <a:gd name="connsiteX718" fmla="*/ 2873 w 10000"/>
                  <a:gd name="connsiteY718" fmla="*/ 3613 h 10000"/>
                  <a:gd name="connsiteX719" fmla="*/ 2886 w 10000"/>
                  <a:gd name="connsiteY719" fmla="*/ 3604 h 10000"/>
                  <a:gd name="connsiteX720" fmla="*/ 2922 w 10000"/>
                  <a:gd name="connsiteY720" fmla="*/ 3654 h 10000"/>
                  <a:gd name="connsiteX721" fmla="*/ 2947 w 10000"/>
                  <a:gd name="connsiteY721" fmla="*/ 3654 h 10000"/>
                  <a:gd name="connsiteX722" fmla="*/ 2953 w 10000"/>
                  <a:gd name="connsiteY722" fmla="*/ 3613 h 10000"/>
                  <a:gd name="connsiteX723" fmla="*/ 2975 w 10000"/>
                  <a:gd name="connsiteY723" fmla="*/ 3581 h 10000"/>
                  <a:gd name="connsiteX724" fmla="*/ 2975 w 10000"/>
                  <a:gd name="connsiteY724" fmla="*/ 3523 h 10000"/>
                  <a:gd name="connsiteX725" fmla="*/ 3024 w 10000"/>
                  <a:gd name="connsiteY725" fmla="*/ 3406 h 10000"/>
                  <a:gd name="connsiteX726" fmla="*/ 3027 w 10000"/>
                  <a:gd name="connsiteY726" fmla="*/ 3383 h 10000"/>
                  <a:gd name="connsiteX727" fmla="*/ 3027 w 10000"/>
                  <a:gd name="connsiteY727" fmla="*/ 3342 h 10000"/>
                  <a:gd name="connsiteX728" fmla="*/ 3019 w 10000"/>
                  <a:gd name="connsiteY728" fmla="*/ 3315 h 10000"/>
                  <a:gd name="connsiteX729" fmla="*/ 3002 w 10000"/>
                  <a:gd name="connsiteY729" fmla="*/ 3302 h 10000"/>
                  <a:gd name="connsiteX730" fmla="*/ 2977 w 10000"/>
                  <a:gd name="connsiteY730" fmla="*/ 3302 h 10000"/>
                  <a:gd name="connsiteX731" fmla="*/ 2969 w 10000"/>
                  <a:gd name="connsiteY731" fmla="*/ 3297 h 10000"/>
                  <a:gd name="connsiteX732" fmla="*/ 2966 w 10000"/>
                  <a:gd name="connsiteY732" fmla="*/ 3166 h 10000"/>
                  <a:gd name="connsiteX733" fmla="*/ 2966 w 10000"/>
                  <a:gd name="connsiteY733" fmla="*/ 3144 h 10000"/>
                  <a:gd name="connsiteX734" fmla="*/ 2969 w 10000"/>
                  <a:gd name="connsiteY734" fmla="*/ 3139 h 10000"/>
                  <a:gd name="connsiteX735" fmla="*/ 3129 w 10000"/>
                  <a:gd name="connsiteY735" fmla="*/ 3130 h 10000"/>
                  <a:gd name="connsiteX736" fmla="*/ 3140 w 10000"/>
                  <a:gd name="connsiteY736" fmla="*/ 3081 h 10000"/>
                  <a:gd name="connsiteX737" fmla="*/ 3148 w 10000"/>
                  <a:gd name="connsiteY737" fmla="*/ 3009 h 10000"/>
                  <a:gd name="connsiteX738" fmla="*/ 3159 w 10000"/>
                  <a:gd name="connsiteY738" fmla="*/ 2995 h 10000"/>
                  <a:gd name="connsiteX739" fmla="*/ 3187 w 10000"/>
                  <a:gd name="connsiteY739" fmla="*/ 2995 h 10000"/>
                  <a:gd name="connsiteX740" fmla="*/ 3212 w 10000"/>
                  <a:gd name="connsiteY740" fmla="*/ 3013 h 10000"/>
                  <a:gd name="connsiteX741" fmla="*/ 3217 w 10000"/>
                  <a:gd name="connsiteY741" fmla="*/ 3000 h 10000"/>
                  <a:gd name="connsiteX742" fmla="*/ 3226 w 10000"/>
                  <a:gd name="connsiteY742" fmla="*/ 2972 h 10000"/>
                  <a:gd name="connsiteX743" fmla="*/ 3353 w 10000"/>
                  <a:gd name="connsiteY743" fmla="*/ 2968 h 10000"/>
                  <a:gd name="connsiteX744" fmla="*/ 3369 w 10000"/>
                  <a:gd name="connsiteY744" fmla="*/ 2864 h 10000"/>
                  <a:gd name="connsiteX745" fmla="*/ 3377 w 10000"/>
                  <a:gd name="connsiteY745" fmla="*/ 2842 h 10000"/>
                  <a:gd name="connsiteX746" fmla="*/ 3405 w 10000"/>
                  <a:gd name="connsiteY746" fmla="*/ 2828 h 10000"/>
                  <a:gd name="connsiteX747" fmla="*/ 3413 w 10000"/>
                  <a:gd name="connsiteY747" fmla="*/ 2815 h 10000"/>
                  <a:gd name="connsiteX748" fmla="*/ 3444 w 10000"/>
                  <a:gd name="connsiteY748" fmla="*/ 2697 h 10000"/>
                  <a:gd name="connsiteX749" fmla="*/ 3441 w 10000"/>
                  <a:gd name="connsiteY749" fmla="*/ 2670 h 10000"/>
                  <a:gd name="connsiteX750" fmla="*/ 3458 w 10000"/>
                  <a:gd name="connsiteY750" fmla="*/ 2652 h 10000"/>
                  <a:gd name="connsiteX751" fmla="*/ 3466 w 10000"/>
                  <a:gd name="connsiteY751" fmla="*/ 2630 h 10000"/>
                  <a:gd name="connsiteX752" fmla="*/ 3524 w 10000"/>
                  <a:gd name="connsiteY752" fmla="*/ 2553 h 10000"/>
                  <a:gd name="connsiteX753" fmla="*/ 3546 w 10000"/>
                  <a:gd name="connsiteY753" fmla="*/ 2589 h 10000"/>
                  <a:gd name="connsiteX754" fmla="*/ 3562 w 10000"/>
                  <a:gd name="connsiteY754" fmla="*/ 2603 h 10000"/>
                  <a:gd name="connsiteX755" fmla="*/ 3571 w 10000"/>
                  <a:gd name="connsiteY755" fmla="*/ 2607 h 10000"/>
                  <a:gd name="connsiteX756" fmla="*/ 3579 w 10000"/>
                  <a:gd name="connsiteY756" fmla="*/ 2603 h 10000"/>
                  <a:gd name="connsiteX757" fmla="*/ 3582 w 10000"/>
                  <a:gd name="connsiteY757" fmla="*/ 2594 h 10000"/>
                  <a:gd name="connsiteX758" fmla="*/ 3595 w 10000"/>
                  <a:gd name="connsiteY758" fmla="*/ 2553 h 10000"/>
                  <a:gd name="connsiteX759" fmla="*/ 3604 w 10000"/>
                  <a:gd name="connsiteY759" fmla="*/ 2508 h 10000"/>
                  <a:gd name="connsiteX760" fmla="*/ 3607 w 10000"/>
                  <a:gd name="connsiteY760" fmla="*/ 2485 h 10000"/>
                  <a:gd name="connsiteX761" fmla="*/ 3651 w 10000"/>
                  <a:gd name="connsiteY761" fmla="*/ 2463 h 10000"/>
                  <a:gd name="connsiteX762" fmla="*/ 3667 w 10000"/>
                  <a:gd name="connsiteY762" fmla="*/ 2445 h 10000"/>
                  <a:gd name="connsiteX763" fmla="*/ 3678 w 10000"/>
                  <a:gd name="connsiteY763" fmla="*/ 2431 h 10000"/>
                  <a:gd name="connsiteX764" fmla="*/ 3692 w 10000"/>
                  <a:gd name="connsiteY764" fmla="*/ 2431 h 10000"/>
                  <a:gd name="connsiteX765" fmla="*/ 3717 w 10000"/>
                  <a:gd name="connsiteY765" fmla="*/ 2445 h 10000"/>
                  <a:gd name="connsiteX766" fmla="*/ 3731 w 10000"/>
                  <a:gd name="connsiteY766" fmla="*/ 2445 h 10000"/>
                  <a:gd name="connsiteX767" fmla="*/ 3731 w 10000"/>
                  <a:gd name="connsiteY767" fmla="*/ 2355 h 10000"/>
                  <a:gd name="connsiteX768" fmla="*/ 3678 w 10000"/>
                  <a:gd name="connsiteY768" fmla="*/ 2260 h 10000"/>
                  <a:gd name="connsiteX769" fmla="*/ 3711 w 10000"/>
                  <a:gd name="connsiteY769" fmla="*/ 2246 h 10000"/>
                  <a:gd name="connsiteX770" fmla="*/ 3684 w 10000"/>
                  <a:gd name="connsiteY770" fmla="*/ 2066 h 10000"/>
                  <a:gd name="connsiteX771" fmla="*/ 3662 w 10000"/>
                  <a:gd name="connsiteY771" fmla="*/ 1985 h 10000"/>
                  <a:gd name="connsiteX772" fmla="*/ 3670 w 10000"/>
                  <a:gd name="connsiteY772" fmla="*/ 1908 h 10000"/>
                  <a:gd name="connsiteX773" fmla="*/ 3700 w 10000"/>
                  <a:gd name="connsiteY773" fmla="*/ 1903 h 10000"/>
                  <a:gd name="connsiteX774" fmla="*/ 3739 w 10000"/>
                  <a:gd name="connsiteY774" fmla="*/ 1876 h 10000"/>
                  <a:gd name="connsiteX775" fmla="*/ 3805 w 10000"/>
                  <a:gd name="connsiteY775" fmla="*/ 1791 h 10000"/>
                  <a:gd name="connsiteX776" fmla="*/ 3852 w 10000"/>
                  <a:gd name="connsiteY776" fmla="*/ 1710 h 10000"/>
                  <a:gd name="connsiteX777" fmla="*/ 3852 w 10000"/>
                  <a:gd name="connsiteY777" fmla="*/ 1642 h 10000"/>
                  <a:gd name="connsiteX778" fmla="*/ 3797 w 10000"/>
                  <a:gd name="connsiteY778" fmla="*/ 1619 h 10000"/>
                  <a:gd name="connsiteX779" fmla="*/ 3780 w 10000"/>
                  <a:gd name="connsiteY779" fmla="*/ 1552 h 10000"/>
                  <a:gd name="connsiteX780" fmla="*/ 3827 w 10000"/>
                  <a:gd name="connsiteY780" fmla="*/ 1547 h 10000"/>
                  <a:gd name="connsiteX781" fmla="*/ 3827 w 10000"/>
                  <a:gd name="connsiteY781" fmla="*/ 1340 h 10000"/>
                  <a:gd name="connsiteX782" fmla="*/ 3750 w 10000"/>
                  <a:gd name="connsiteY782" fmla="*/ 1313 h 10000"/>
                  <a:gd name="connsiteX783" fmla="*/ 3767 w 10000"/>
                  <a:gd name="connsiteY783" fmla="*/ 1155 h 10000"/>
                  <a:gd name="connsiteX784" fmla="*/ 3637 w 10000"/>
                  <a:gd name="connsiteY784" fmla="*/ 1159 h 10000"/>
                  <a:gd name="connsiteX785" fmla="*/ 3582 w 10000"/>
                  <a:gd name="connsiteY785" fmla="*/ 983 h 10000"/>
                  <a:gd name="connsiteX786" fmla="*/ 3554 w 10000"/>
                  <a:gd name="connsiteY786" fmla="*/ 983 h 10000"/>
                  <a:gd name="connsiteX787" fmla="*/ 3562 w 10000"/>
                  <a:gd name="connsiteY787" fmla="*/ 871 h 10000"/>
                  <a:gd name="connsiteX788" fmla="*/ 3557 w 10000"/>
                  <a:gd name="connsiteY788" fmla="*/ 839 h 10000"/>
                  <a:gd name="connsiteX789" fmla="*/ 3532 w 10000"/>
                  <a:gd name="connsiteY789" fmla="*/ 812 h 10000"/>
                  <a:gd name="connsiteX790" fmla="*/ 3546 w 10000"/>
                  <a:gd name="connsiteY790" fmla="*/ 785 h 10000"/>
                  <a:gd name="connsiteX791" fmla="*/ 3538 w 10000"/>
                  <a:gd name="connsiteY791" fmla="*/ 744 h 10000"/>
                  <a:gd name="connsiteX792" fmla="*/ 3502 w 10000"/>
                  <a:gd name="connsiteY792" fmla="*/ 627 h 10000"/>
                  <a:gd name="connsiteX793" fmla="*/ 3532 w 10000"/>
                  <a:gd name="connsiteY793" fmla="*/ 600 h 10000"/>
                  <a:gd name="connsiteX794" fmla="*/ 3554 w 10000"/>
                  <a:gd name="connsiteY794" fmla="*/ 618 h 10000"/>
                  <a:gd name="connsiteX795" fmla="*/ 3562 w 10000"/>
                  <a:gd name="connsiteY795" fmla="*/ 627 h 10000"/>
                  <a:gd name="connsiteX796" fmla="*/ 3579 w 10000"/>
                  <a:gd name="connsiteY796" fmla="*/ 627 h 10000"/>
                  <a:gd name="connsiteX797" fmla="*/ 3595 w 10000"/>
                  <a:gd name="connsiteY797" fmla="*/ 604 h 10000"/>
                  <a:gd name="connsiteX798" fmla="*/ 3607 w 10000"/>
                  <a:gd name="connsiteY798" fmla="*/ 555 h 10000"/>
                  <a:gd name="connsiteX799" fmla="*/ 3620 w 10000"/>
                  <a:gd name="connsiteY799" fmla="*/ 573 h 10000"/>
                  <a:gd name="connsiteX800" fmla="*/ 3634 w 10000"/>
                  <a:gd name="connsiteY800" fmla="*/ 474 h 10000"/>
                  <a:gd name="connsiteX801" fmla="*/ 3645 w 10000"/>
                  <a:gd name="connsiteY801" fmla="*/ 456 h 10000"/>
                  <a:gd name="connsiteX802" fmla="*/ 3662 w 10000"/>
                  <a:gd name="connsiteY802" fmla="*/ 442 h 10000"/>
                  <a:gd name="connsiteX803" fmla="*/ 3695 w 10000"/>
                  <a:gd name="connsiteY803" fmla="*/ 469 h 10000"/>
                  <a:gd name="connsiteX804" fmla="*/ 3695 w 10000"/>
                  <a:gd name="connsiteY804" fmla="*/ 343 h 10000"/>
                  <a:gd name="connsiteX805" fmla="*/ 3822 w 10000"/>
                  <a:gd name="connsiteY805" fmla="*/ 352 h 10000"/>
                  <a:gd name="connsiteX806" fmla="*/ 3822 w 10000"/>
                  <a:gd name="connsiteY806" fmla="*/ 262 h 10000"/>
                  <a:gd name="connsiteX807" fmla="*/ 3819 w 10000"/>
                  <a:gd name="connsiteY807" fmla="*/ 248 h 10000"/>
                  <a:gd name="connsiteX808" fmla="*/ 3805 w 10000"/>
                  <a:gd name="connsiteY808" fmla="*/ 235 h 10000"/>
                  <a:gd name="connsiteX809" fmla="*/ 3805 w 10000"/>
                  <a:gd name="connsiteY809" fmla="*/ 113 h 10000"/>
                  <a:gd name="connsiteX810" fmla="*/ 3888 w 10000"/>
                  <a:gd name="connsiteY810" fmla="*/ 126 h 10000"/>
                  <a:gd name="connsiteX811" fmla="*/ 3893 w 10000"/>
                  <a:gd name="connsiteY811" fmla="*/ 68 h 10000"/>
                  <a:gd name="connsiteX812" fmla="*/ 3974 w 10000"/>
                  <a:gd name="connsiteY812" fmla="*/ 99 h 10000"/>
                  <a:gd name="connsiteX813" fmla="*/ 3974 w 10000"/>
                  <a:gd name="connsiteY813" fmla="*/ 185 h 10000"/>
                  <a:gd name="connsiteX814" fmla="*/ 4128 w 10000"/>
                  <a:gd name="connsiteY814" fmla="*/ 180 h 10000"/>
                  <a:gd name="connsiteX815" fmla="*/ 4117 w 10000"/>
                  <a:gd name="connsiteY815" fmla="*/ 0 h 10000"/>
                  <a:gd name="connsiteX816" fmla="*/ 4230 w 10000"/>
                  <a:gd name="connsiteY816" fmla="*/ 0 h 10000"/>
                  <a:gd name="connsiteX817" fmla="*/ 4230 w 10000"/>
                  <a:gd name="connsiteY817" fmla="*/ 221 h 10000"/>
                  <a:gd name="connsiteX818" fmla="*/ 4354 w 10000"/>
                  <a:gd name="connsiteY818" fmla="*/ 221 h 10000"/>
                  <a:gd name="connsiteX819" fmla="*/ 4354 w 10000"/>
                  <a:gd name="connsiteY819" fmla="*/ 316 h 10000"/>
                  <a:gd name="connsiteX820" fmla="*/ 4401 w 10000"/>
                  <a:gd name="connsiteY820" fmla="*/ 325 h 10000"/>
                  <a:gd name="connsiteX821" fmla="*/ 4401 w 10000"/>
                  <a:gd name="connsiteY821" fmla="*/ 379 h 10000"/>
                  <a:gd name="connsiteX822" fmla="*/ 4432 w 10000"/>
                  <a:gd name="connsiteY822" fmla="*/ 383 h 10000"/>
                  <a:gd name="connsiteX823" fmla="*/ 4434 w 10000"/>
                  <a:gd name="connsiteY823" fmla="*/ 510 h 10000"/>
                  <a:gd name="connsiteX824" fmla="*/ 4528 w 10000"/>
                  <a:gd name="connsiteY824" fmla="*/ 514 h 10000"/>
                  <a:gd name="connsiteX825" fmla="*/ 4539 w 10000"/>
                  <a:gd name="connsiteY825" fmla="*/ 528 h 10000"/>
                  <a:gd name="connsiteX826" fmla="*/ 4570 w 10000"/>
                  <a:gd name="connsiteY826" fmla="*/ 469 h 10000"/>
                  <a:gd name="connsiteX827" fmla="*/ 4570 w 10000"/>
                  <a:gd name="connsiteY827" fmla="*/ 370 h 10000"/>
                  <a:gd name="connsiteX828" fmla="*/ 4506 w 10000"/>
                  <a:gd name="connsiteY828" fmla="*/ 343 h 10000"/>
                  <a:gd name="connsiteX829" fmla="*/ 4506 w 10000"/>
                  <a:gd name="connsiteY829" fmla="*/ 226 h 10000"/>
                  <a:gd name="connsiteX830" fmla="*/ 4575 w 10000"/>
                  <a:gd name="connsiteY830" fmla="*/ 212 h 10000"/>
                  <a:gd name="connsiteX831" fmla="*/ 4583 w 10000"/>
                  <a:gd name="connsiteY831" fmla="*/ 140 h 10000"/>
                  <a:gd name="connsiteX832" fmla="*/ 4616 w 10000"/>
                  <a:gd name="connsiteY832" fmla="*/ 131 h 10000"/>
                  <a:gd name="connsiteX833" fmla="*/ 4625 w 10000"/>
                  <a:gd name="connsiteY833" fmla="*/ 90 h 10000"/>
                  <a:gd name="connsiteX834" fmla="*/ 4663 w 10000"/>
                  <a:gd name="connsiteY834" fmla="*/ 90 h 10000"/>
                  <a:gd name="connsiteX835" fmla="*/ 4658 w 10000"/>
                  <a:gd name="connsiteY835" fmla="*/ 41 h 10000"/>
                  <a:gd name="connsiteX836" fmla="*/ 5006 w 10000"/>
                  <a:gd name="connsiteY836" fmla="*/ 41 h 10000"/>
                  <a:gd name="connsiteX837" fmla="*/ 4997 w 10000"/>
                  <a:gd name="connsiteY837" fmla="*/ 140 h 10000"/>
                  <a:gd name="connsiteX838" fmla="*/ 5050 w 10000"/>
                  <a:gd name="connsiteY838" fmla="*/ 140 h 10000"/>
                  <a:gd name="connsiteX839" fmla="*/ 5041 w 10000"/>
                  <a:gd name="connsiteY839" fmla="*/ 433 h 10000"/>
                  <a:gd name="connsiteX840" fmla="*/ 5077 w 10000"/>
                  <a:gd name="connsiteY840" fmla="*/ 433 h 10000"/>
                  <a:gd name="connsiteX841" fmla="*/ 5075 w 10000"/>
                  <a:gd name="connsiteY841" fmla="*/ 406 h 10000"/>
                  <a:gd name="connsiteX842" fmla="*/ 5132 w 10000"/>
                  <a:gd name="connsiteY842" fmla="*/ 442 h 10000"/>
                  <a:gd name="connsiteX843" fmla="*/ 5188 w 10000"/>
                  <a:gd name="connsiteY843" fmla="*/ 429 h 10000"/>
                  <a:gd name="connsiteX844" fmla="*/ 5246 w 10000"/>
                  <a:gd name="connsiteY844" fmla="*/ 487 h 10000"/>
                  <a:gd name="connsiteX845" fmla="*/ 5295 w 10000"/>
                  <a:gd name="connsiteY845" fmla="*/ 469 h 10000"/>
                  <a:gd name="connsiteX846" fmla="*/ 5309 w 10000"/>
                  <a:gd name="connsiteY846" fmla="*/ 654 h 10000"/>
                  <a:gd name="connsiteX847" fmla="*/ 5229 w 10000"/>
                  <a:gd name="connsiteY847" fmla="*/ 758 h 10000"/>
                  <a:gd name="connsiteX848" fmla="*/ 5243 w 10000"/>
                  <a:gd name="connsiteY848" fmla="*/ 843 h 10000"/>
                  <a:gd name="connsiteX849" fmla="*/ 5204 w 10000"/>
                  <a:gd name="connsiteY849" fmla="*/ 889 h 10000"/>
                  <a:gd name="connsiteX850" fmla="*/ 5207 w 10000"/>
                  <a:gd name="connsiteY850" fmla="*/ 893 h 10000"/>
                  <a:gd name="connsiteX851" fmla="*/ 5215 w 10000"/>
                  <a:gd name="connsiteY851" fmla="*/ 907 h 10000"/>
                  <a:gd name="connsiteX852" fmla="*/ 5339 w 10000"/>
                  <a:gd name="connsiteY852" fmla="*/ 916 h 10000"/>
                  <a:gd name="connsiteX853" fmla="*/ 5408 w 10000"/>
                  <a:gd name="connsiteY853" fmla="*/ 916 h 10000"/>
                  <a:gd name="connsiteX854" fmla="*/ 5436 w 10000"/>
                  <a:gd name="connsiteY854" fmla="*/ 920 h 10000"/>
                  <a:gd name="connsiteX855" fmla="*/ 5436 w 10000"/>
                  <a:gd name="connsiteY855" fmla="*/ 889 h 10000"/>
                  <a:gd name="connsiteX856" fmla="*/ 5455 w 10000"/>
                  <a:gd name="connsiteY856" fmla="*/ 889 h 10000"/>
                  <a:gd name="connsiteX857" fmla="*/ 5477 w 10000"/>
                  <a:gd name="connsiteY857" fmla="*/ 916 h 10000"/>
                  <a:gd name="connsiteX858" fmla="*/ 5486 w 10000"/>
                  <a:gd name="connsiteY858" fmla="*/ 947 h 10000"/>
                  <a:gd name="connsiteX859" fmla="*/ 5516 w 10000"/>
                  <a:gd name="connsiteY859" fmla="*/ 997 h 10000"/>
                  <a:gd name="connsiteX860" fmla="*/ 5568 w 10000"/>
                  <a:gd name="connsiteY860" fmla="*/ 1092 h 10000"/>
                  <a:gd name="connsiteX861" fmla="*/ 5585 w 10000"/>
                  <a:gd name="connsiteY861" fmla="*/ 1182 h 10000"/>
                  <a:gd name="connsiteX862" fmla="*/ 5582 w 10000"/>
                  <a:gd name="connsiteY862" fmla="*/ 1218 h 10000"/>
                  <a:gd name="connsiteX863" fmla="*/ 5582 w 10000"/>
                  <a:gd name="connsiteY863" fmla="*/ 1249 h 10000"/>
                  <a:gd name="connsiteX864" fmla="*/ 5637 w 10000"/>
                  <a:gd name="connsiteY864" fmla="*/ 1263 h 10000"/>
                  <a:gd name="connsiteX865" fmla="*/ 5728 w 10000"/>
                  <a:gd name="connsiteY865" fmla="*/ 1222 h 10000"/>
                  <a:gd name="connsiteX866" fmla="*/ 5720 w 10000"/>
                  <a:gd name="connsiteY866" fmla="*/ 1046 h 10000"/>
                  <a:gd name="connsiteX867" fmla="*/ 5726 w 10000"/>
                  <a:gd name="connsiteY867" fmla="*/ 1028 h 10000"/>
                  <a:gd name="connsiteX868" fmla="*/ 5726 w 10000"/>
                  <a:gd name="connsiteY868" fmla="*/ 1010 h 10000"/>
                  <a:gd name="connsiteX869" fmla="*/ 5737 w 10000"/>
                  <a:gd name="connsiteY869" fmla="*/ 1001 h 10000"/>
                  <a:gd name="connsiteX870" fmla="*/ 5742 w 10000"/>
                  <a:gd name="connsiteY870" fmla="*/ 997 h 10000"/>
                  <a:gd name="connsiteX871" fmla="*/ 5814 w 10000"/>
                  <a:gd name="connsiteY871" fmla="*/ 970 h 10000"/>
                  <a:gd name="connsiteX872" fmla="*/ 5875 w 10000"/>
                  <a:gd name="connsiteY872" fmla="*/ 956 h 10000"/>
                  <a:gd name="connsiteX873" fmla="*/ 5866 w 10000"/>
                  <a:gd name="connsiteY873" fmla="*/ 708 h 10000"/>
                  <a:gd name="connsiteX874" fmla="*/ 6220 w 10000"/>
                  <a:gd name="connsiteY874" fmla="*/ 722 h 10000"/>
                  <a:gd name="connsiteX875" fmla="*/ 6363 w 10000"/>
                  <a:gd name="connsiteY875" fmla="*/ 731 h 10000"/>
                  <a:gd name="connsiteX876" fmla="*/ 6369 w 10000"/>
                  <a:gd name="connsiteY876" fmla="*/ 749 h 10000"/>
                  <a:gd name="connsiteX877" fmla="*/ 6410 w 10000"/>
                  <a:gd name="connsiteY877" fmla="*/ 758 h 10000"/>
                  <a:gd name="connsiteX878" fmla="*/ 6360 w 10000"/>
                  <a:gd name="connsiteY878" fmla="*/ 974 h 10000"/>
                  <a:gd name="connsiteX879" fmla="*/ 6498 w 10000"/>
                  <a:gd name="connsiteY879" fmla="*/ 983 h 10000"/>
                  <a:gd name="connsiteX880" fmla="*/ 6507 w 10000"/>
                  <a:gd name="connsiteY880" fmla="*/ 1037 h 10000"/>
                  <a:gd name="connsiteX881" fmla="*/ 6565 w 10000"/>
                  <a:gd name="connsiteY881" fmla="*/ 1024 h 10000"/>
                  <a:gd name="connsiteX882" fmla="*/ 6628 w 10000"/>
                  <a:gd name="connsiteY882" fmla="*/ 1060 h 10000"/>
                  <a:gd name="connsiteX883" fmla="*/ 6653 w 10000"/>
                  <a:gd name="connsiteY883" fmla="*/ 1015 h 10000"/>
                  <a:gd name="connsiteX884" fmla="*/ 6694 w 10000"/>
                  <a:gd name="connsiteY884" fmla="*/ 970 h 10000"/>
                  <a:gd name="connsiteX885" fmla="*/ 6725 w 10000"/>
                  <a:gd name="connsiteY885" fmla="*/ 947 h 10000"/>
                  <a:gd name="connsiteX886" fmla="*/ 6747 w 10000"/>
                  <a:gd name="connsiteY886" fmla="*/ 920 h 10000"/>
                  <a:gd name="connsiteX887" fmla="*/ 6780 w 10000"/>
                  <a:gd name="connsiteY887" fmla="*/ 902 h 10000"/>
                  <a:gd name="connsiteX888" fmla="*/ 6807 w 10000"/>
                  <a:gd name="connsiteY888" fmla="*/ 880 h 10000"/>
                  <a:gd name="connsiteX889" fmla="*/ 6835 w 10000"/>
                  <a:gd name="connsiteY889" fmla="*/ 830 h 10000"/>
                  <a:gd name="connsiteX890" fmla="*/ 6876 w 10000"/>
                  <a:gd name="connsiteY890" fmla="*/ 816 h 10000"/>
                  <a:gd name="connsiteX891" fmla="*/ 6904 w 10000"/>
                  <a:gd name="connsiteY891" fmla="*/ 798 h 10000"/>
                  <a:gd name="connsiteX892" fmla="*/ 6934 w 10000"/>
                  <a:gd name="connsiteY892" fmla="*/ 798 h 10000"/>
                  <a:gd name="connsiteX893" fmla="*/ 6948 w 10000"/>
                  <a:gd name="connsiteY893" fmla="*/ 843 h 10000"/>
                  <a:gd name="connsiteX894" fmla="*/ 6959 w 10000"/>
                  <a:gd name="connsiteY894" fmla="*/ 889 h 10000"/>
                  <a:gd name="connsiteX895" fmla="*/ 6973 w 10000"/>
                  <a:gd name="connsiteY895" fmla="*/ 943 h 10000"/>
                  <a:gd name="connsiteX896" fmla="*/ 7006 w 10000"/>
                  <a:gd name="connsiteY896" fmla="*/ 1028 h 10000"/>
                  <a:gd name="connsiteX897" fmla="*/ 7056 w 10000"/>
                  <a:gd name="connsiteY897" fmla="*/ 1092 h 10000"/>
                  <a:gd name="connsiteX898" fmla="*/ 7169 w 10000"/>
                  <a:gd name="connsiteY898" fmla="*/ 1304 h 10000"/>
                  <a:gd name="connsiteX899" fmla="*/ 7116 w 10000"/>
                  <a:gd name="connsiteY899" fmla="*/ 1547 h 10000"/>
                  <a:gd name="connsiteX900" fmla="*/ 7150 w 10000"/>
                  <a:gd name="connsiteY900" fmla="*/ 1691 h 10000"/>
                  <a:gd name="connsiteX901" fmla="*/ 7078 w 10000"/>
                  <a:gd name="connsiteY901" fmla="*/ 1750 h 10000"/>
                  <a:gd name="connsiteX902" fmla="*/ 7086 w 10000"/>
                  <a:gd name="connsiteY902" fmla="*/ 1894 h 10000"/>
                  <a:gd name="connsiteX903" fmla="*/ 7111 w 10000"/>
                  <a:gd name="connsiteY903" fmla="*/ 1903 h 10000"/>
                  <a:gd name="connsiteX904" fmla="*/ 7150 w 10000"/>
                  <a:gd name="connsiteY904" fmla="*/ 2025 h 10000"/>
                  <a:gd name="connsiteX905" fmla="*/ 7232 w 10000"/>
                  <a:gd name="connsiteY905" fmla="*/ 2048 h 10000"/>
                  <a:gd name="connsiteX906" fmla="*/ 7296 w 10000"/>
                  <a:gd name="connsiteY906" fmla="*/ 2061 h 10000"/>
                  <a:gd name="connsiteX907" fmla="*/ 7434 w 10000"/>
                  <a:gd name="connsiteY907" fmla="*/ 2093 h 10000"/>
                  <a:gd name="connsiteX908" fmla="*/ 7586 w 10000"/>
                  <a:gd name="connsiteY908" fmla="*/ 2115 h 10000"/>
                  <a:gd name="connsiteX909" fmla="*/ 7748 w 10000"/>
                  <a:gd name="connsiteY909" fmla="*/ 2115 h 10000"/>
                  <a:gd name="connsiteX910" fmla="*/ 7826 w 10000"/>
                  <a:gd name="connsiteY910" fmla="*/ 1917 h 10000"/>
                  <a:gd name="connsiteX911" fmla="*/ 8068 w 10000"/>
                  <a:gd name="connsiteY911" fmla="*/ 1922 h 10000"/>
                  <a:gd name="connsiteX912" fmla="*/ 8132 w 10000"/>
                  <a:gd name="connsiteY912" fmla="*/ 1890 h 10000"/>
                  <a:gd name="connsiteX913" fmla="*/ 8220 w 10000"/>
                  <a:gd name="connsiteY913" fmla="*/ 1849 h 10000"/>
                  <a:gd name="connsiteX914" fmla="*/ 8251 w 10000"/>
                  <a:gd name="connsiteY914" fmla="*/ 1863 h 10000"/>
                  <a:gd name="connsiteX915" fmla="*/ 8270 w 10000"/>
                  <a:gd name="connsiteY915" fmla="*/ 1867 h 10000"/>
                  <a:gd name="connsiteX916" fmla="*/ 8366 w 10000"/>
                  <a:gd name="connsiteY916" fmla="*/ 1854 h 10000"/>
                  <a:gd name="connsiteX917" fmla="*/ 8422 w 10000"/>
                  <a:gd name="connsiteY917" fmla="*/ 1849 h 10000"/>
                  <a:gd name="connsiteX918" fmla="*/ 8413 w 10000"/>
                  <a:gd name="connsiteY918" fmla="*/ 2061 h 10000"/>
                  <a:gd name="connsiteX919" fmla="*/ 8460 w 10000"/>
                  <a:gd name="connsiteY919" fmla="*/ 2106 h 10000"/>
                  <a:gd name="connsiteX920" fmla="*/ 8471 w 10000"/>
                  <a:gd name="connsiteY920" fmla="*/ 2179 h 10000"/>
                  <a:gd name="connsiteX921" fmla="*/ 8493 w 10000"/>
                  <a:gd name="connsiteY921" fmla="*/ 2643 h 10000"/>
                  <a:gd name="connsiteX922" fmla="*/ 8493 w 10000"/>
                  <a:gd name="connsiteY922" fmla="*/ 2657 h 10000"/>
                  <a:gd name="connsiteX923" fmla="*/ 8631 w 10000"/>
                  <a:gd name="connsiteY923" fmla="*/ 2576 h 10000"/>
                  <a:gd name="connsiteX924" fmla="*/ 8662 w 10000"/>
                  <a:gd name="connsiteY924" fmla="*/ 2580 h 10000"/>
                  <a:gd name="connsiteX925" fmla="*/ 8830 w 10000"/>
                  <a:gd name="connsiteY925" fmla="*/ 2652 h 10000"/>
                  <a:gd name="connsiteX926" fmla="*/ 8871 w 10000"/>
                  <a:gd name="connsiteY926" fmla="*/ 2693 h 10000"/>
                  <a:gd name="connsiteX927" fmla="*/ 8891 w 10000"/>
                  <a:gd name="connsiteY927" fmla="*/ 2684 h 10000"/>
                  <a:gd name="connsiteX928" fmla="*/ 8954 w 10000"/>
                  <a:gd name="connsiteY928" fmla="*/ 2670 h 10000"/>
                  <a:gd name="connsiteX929" fmla="*/ 9042 w 10000"/>
                  <a:gd name="connsiteY929" fmla="*/ 2711 h 10000"/>
                  <a:gd name="connsiteX930" fmla="*/ 9076 w 10000"/>
                  <a:gd name="connsiteY930" fmla="*/ 2824 h 10000"/>
                  <a:gd name="connsiteX931" fmla="*/ 9081 w 10000"/>
                  <a:gd name="connsiteY931" fmla="*/ 2824 h 10000"/>
                  <a:gd name="connsiteX932" fmla="*/ 9136 w 10000"/>
                  <a:gd name="connsiteY932" fmla="*/ 2801 h 10000"/>
                  <a:gd name="connsiteX933" fmla="*/ 9194 w 10000"/>
                  <a:gd name="connsiteY933" fmla="*/ 2950 h 10000"/>
                  <a:gd name="connsiteX934" fmla="*/ 9208 w 10000"/>
                  <a:gd name="connsiteY934" fmla="*/ 2950 h 10000"/>
                  <a:gd name="connsiteX935" fmla="*/ 9393 w 10000"/>
                  <a:gd name="connsiteY935" fmla="*/ 2972 h 10000"/>
                  <a:gd name="connsiteX936" fmla="*/ 9627 w 10000"/>
                  <a:gd name="connsiteY936" fmla="*/ 2986 h 10000"/>
                  <a:gd name="connsiteX937" fmla="*/ 9622 w 10000"/>
                  <a:gd name="connsiteY937" fmla="*/ 3153 h 10000"/>
                  <a:gd name="connsiteX938" fmla="*/ 9719 w 10000"/>
                  <a:gd name="connsiteY938" fmla="*/ 3153 h 10000"/>
                  <a:gd name="connsiteX939" fmla="*/ 9719 w 10000"/>
                  <a:gd name="connsiteY939" fmla="*/ 3771 h 10000"/>
                  <a:gd name="connsiteX940" fmla="*/ 9719 w 10000"/>
                  <a:gd name="connsiteY940" fmla="*/ 4339 h 10000"/>
                  <a:gd name="connsiteX941" fmla="*/ 9719 w 10000"/>
                  <a:gd name="connsiteY941" fmla="*/ 4799 h 10000"/>
                  <a:gd name="connsiteX942" fmla="*/ 9757 w 10000"/>
                  <a:gd name="connsiteY942" fmla="*/ 4817 h 10000"/>
                  <a:gd name="connsiteX943" fmla="*/ 9757 w 10000"/>
                  <a:gd name="connsiteY943" fmla="*/ 4917 h 10000"/>
                  <a:gd name="connsiteX944" fmla="*/ 9677 w 10000"/>
                  <a:gd name="connsiteY944" fmla="*/ 4944 h 10000"/>
                  <a:gd name="connsiteX945" fmla="*/ 9586 w 10000"/>
                  <a:gd name="connsiteY945" fmla="*/ 5065 h 10000"/>
                  <a:gd name="connsiteX946" fmla="*/ 9556 w 10000"/>
                  <a:gd name="connsiteY946" fmla="*/ 5156 h 10000"/>
                  <a:gd name="connsiteX947" fmla="*/ 9523 w 10000"/>
                  <a:gd name="connsiteY947" fmla="*/ 5120 h 10000"/>
                  <a:gd name="connsiteX948" fmla="*/ 9506 w 10000"/>
                  <a:gd name="connsiteY948" fmla="*/ 5156 h 10000"/>
                  <a:gd name="connsiteX949" fmla="*/ 9514 w 10000"/>
                  <a:gd name="connsiteY949" fmla="*/ 5219 h 10000"/>
                  <a:gd name="connsiteX950" fmla="*/ 9514 w 10000"/>
                  <a:gd name="connsiteY950" fmla="*/ 5237 h 10000"/>
                  <a:gd name="connsiteX951" fmla="*/ 9492 w 10000"/>
                  <a:gd name="connsiteY951" fmla="*/ 5304 h 10000"/>
                  <a:gd name="connsiteX952" fmla="*/ 9484 w 10000"/>
                  <a:gd name="connsiteY952" fmla="*/ 5363 h 10000"/>
                  <a:gd name="connsiteX953" fmla="*/ 9481 w 10000"/>
                  <a:gd name="connsiteY953" fmla="*/ 5422 h 10000"/>
                  <a:gd name="connsiteX954" fmla="*/ 9490 w 10000"/>
                  <a:gd name="connsiteY954" fmla="*/ 5553 h 10000"/>
                  <a:gd name="connsiteX955" fmla="*/ 9484 w 10000"/>
                  <a:gd name="connsiteY955" fmla="*/ 5566 h 10000"/>
                  <a:gd name="connsiteX956" fmla="*/ 9473 w 10000"/>
                  <a:gd name="connsiteY956" fmla="*/ 5602 h 10000"/>
                  <a:gd name="connsiteX957" fmla="*/ 9467 w 10000"/>
                  <a:gd name="connsiteY957" fmla="*/ 5620 h 10000"/>
                  <a:gd name="connsiteX958" fmla="*/ 9467 w 10000"/>
                  <a:gd name="connsiteY958" fmla="*/ 5656 h 10000"/>
                  <a:gd name="connsiteX959" fmla="*/ 9467 w 10000"/>
                  <a:gd name="connsiteY959" fmla="*/ 5661 h 10000"/>
                  <a:gd name="connsiteX960" fmla="*/ 9476 w 10000"/>
                  <a:gd name="connsiteY960" fmla="*/ 5661 h 10000"/>
                  <a:gd name="connsiteX961" fmla="*/ 9481 w 10000"/>
                  <a:gd name="connsiteY961" fmla="*/ 5670 h 10000"/>
                  <a:gd name="connsiteX962" fmla="*/ 9490 w 10000"/>
                  <a:gd name="connsiteY962" fmla="*/ 5670 h 10000"/>
                  <a:gd name="connsiteX963" fmla="*/ 9501 w 10000"/>
                  <a:gd name="connsiteY963" fmla="*/ 5670 h 10000"/>
                  <a:gd name="connsiteX964" fmla="*/ 9523 w 10000"/>
                  <a:gd name="connsiteY964" fmla="*/ 5670 h 10000"/>
                  <a:gd name="connsiteX965" fmla="*/ 9556 w 10000"/>
                  <a:gd name="connsiteY965" fmla="*/ 5661 h 10000"/>
                  <a:gd name="connsiteX966" fmla="*/ 9578 w 10000"/>
                  <a:gd name="connsiteY966" fmla="*/ 5656 h 10000"/>
                  <a:gd name="connsiteX967" fmla="*/ 9597 w 10000"/>
                  <a:gd name="connsiteY967" fmla="*/ 5647 h 10000"/>
                  <a:gd name="connsiteX968" fmla="*/ 9661 w 10000"/>
                  <a:gd name="connsiteY968" fmla="*/ 5602 h 10000"/>
                  <a:gd name="connsiteX969" fmla="*/ 9716 w 10000"/>
                  <a:gd name="connsiteY969" fmla="*/ 5580 h 10000"/>
                  <a:gd name="connsiteX970" fmla="*/ 9724 w 10000"/>
                  <a:gd name="connsiteY970" fmla="*/ 5629 h 10000"/>
                  <a:gd name="connsiteX971" fmla="*/ 9741 w 10000"/>
                  <a:gd name="connsiteY971" fmla="*/ 5670 h 10000"/>
                  <a:gd name="connsiteX972" fmla="*/ 9749 w 10000"/>
                  <a:gd name="connsiteY972" fmla="*/ 5706 h 10000"/>
                  <a:gd name="connsiteX973" fmla="*/ 9749 w 10000"/>
                  <a:gd name="connsiteY973" fmla="*/ 5719 h 10000"/>
                  <a:gd name="connsiteX974" fmla="*/ 9771 w 10000"/>
                  <a:gd name="connsiteY974" fmla="*/ 5719 h 10000"/>
                  <a:gd name="connsiteX975" fmla="*/ 9799 w 10000"/>
                  <a:gd name="connsiteY975" fmla="*/ 5719 h 10000"/>
                  <a:gd name="connsiteX976" fmla="*/ 9837 w 10000"/>
                  <a:gd name="connsiteY976" fmla="*/ 5737 h 10000"/>
                  <a:gd name="connsiteX977" fmla="*/ 9901 w 10000"/>
                  <a:gd name="connsiteY977" fmla="*/ 5774 h 10000"/>
                  <a:gd name="connsiteX978" fmla="*/ 9967 w 10000"/>
                  <a:gd name="connsiteY978" fmla="*/ 5805 h 10000"/>
                  <a:gd name="connsiteX979" fmla="*/ 9981 w 10000"/>
                  <a:gd name="connsiteY979" fmla="*/ 5814 h 10000"/>
                  <a:gd name="connsiteX980" fmla="*/ 10000 w 10000"/>
                  <a:gd name="connsiteY980" fmla="*/ 5922 h 10000"/>
                  <a:gd name="connsiteX981" fmla="*/ 9909 w 10000"/>
                  <a:gd name="connsiteY981" fmla="*/ 5895 h 10000"/>
                  <a:gd name="connsiteX982" fmla="*/ 9868 w 10000"/>
                  <a:gd name="connsiteY982" fmla="*/ 5949 h 10000"/>
                  <a:gd name="connsiteX983" fmla="*/ 9845 w 10000"/>
                  <a:gd name="connsiteY983" fmla="*/ 5963 h 10000"/>
                  <a:gd name="connsiteX984" fmla="*/ 9691 w 10000"/>
                  <a:gd name="connsiteY984" fmla="*/ 5995 h 10000"/>
                  <a:gd name="connsiteX985" fmla="*/ 9619 w 10000"/>
                  <a:gd name="connsiteY985" fmla="*/ 6053 h 10000"/>
                  <a:gd name="connsiteX986" fmla="*/ 9534 w 10000"/>
                  <a:gd name="connsiteY986" fmla="*/ 6130 h 10000"/>
                  <a:gd name="connsiteX987" fmla="*/ 9517 w 10000"/>
                  <a:gd name="connsiteY987" fmla="*/ 6157 h 10000"/>
                  <a:gd name="connsiteX988" fmla="*/ 9501 w 10000"/>
                  <a:gd name="connsiteY988" fmla="*/ 6220 h 10000"/>
                  <a:gd name="connsiteX989" fmla="*/ 9501 w 10000"/>
                  <a:gd name="connsiteY989" fmla="*/ 6292 h 10000"/>
                  <a:gd name="connsiteX990" fmla="*/ 9492 w 10000"/>
                  <a:gd name="connsiteY990" fmla="*/ 6306 h 10000"/>
                  <a:gd name="connsiteX991" fmla="*/ 9445 w 10000"/>
                  <a:gd name="connsiteY991" fmla="*/ 6355 h 10000"/>
                  <a:gd name="connsiteX992" fmla="*/ 9409 w 10000"/>
                  <a:gd name="connsiteY992" fmla="*/ 6396 h 10000"/>
                  <a:gd name="connsiteX993" fmla="*/ 9379 w 10000"/>
                  <a:gd name="connsiteY993" fmla="*/ 6446 h 10000"/>
                  <a:gd name="connsiteX994" fmla="*/ 9332 w 10000"/>
                  <a:gd name="connsiteY994" fmla="*/ 6594 h 10000"/>
                  <a:gd name="connsiteX995" fmla="*/ 9183 w 10000"/>
                  <a:gd name="connsiteY995" fmla="*/ 6536 h 10000"/>
                  <a:gd name="connsiteX996" fmla="*/ 9169 w 10000"/>
                  <a:gd name="connsiteY996" fmla="*/ 6536 h 10000"/>
                  <a:gd name="connsiteX997" fmla="*/ 9161 w 10000"/>
                  <a:gd name="connsiteY997" fmla="*/ 6540 h 10000"/>
                  <a:gd name="connsiteX998" fmla="*/ 9139 w 10000"/>
                  <a:gd name="connsiteY998" fmla="*/ 6522 h 10000"/>
                  <a:gd name="connsiteX999" fmla="*/ 9128 w 10000"/>
                  <a:gd name="connsiteY999" fmla="*/ 6513 h 10000"/>
                  <a:gd name="connsiteX1000" fmla="*/ 9114 w 10000"/>
                  <a:gd name="connsiteY1000" fmla="*/ 6527 h 10000"/>
                  <a:gd name="connsiteX1001" fmla="*/ 9103 w 10000"/>
                  <a:gd name="connsiteY1001" fmla="*/ 6567 h 10000"/>
                  <a:gd name="connsiteX1002" fmla="*/ 9095 w 10000"/>
                  <a:gd name="connsiteY1002" fmla="*/ 6604 h 10000"/>
                  <a:gd name="connsiteX1003" fmla="*/ 9081 w 10000"/>
                  <a:gd name="connsiteY1003" fmla="*/ 6644 h 10000"/>
                  <a:gd name="connsiteX1004" fmla="*/ 9076 w 10000"/>
                  <a:gd name="connsiteY1004" fmla="*/ 6631 h 10000"/>
                  <a:gd name="connsiteX1005" fmla="*/ 9059 w 10000"/>
                  <a:gd name="connsiteY1005" fmla="*/ 6594 h 10000"/>
                  <a:gd name="connsiteX1006" fmla="*/ 9040 w 10000"/>
                  <a:gd name="connsiteY1006" fmla="*/ 6549 h 10000"/>
                  <a:gd name="connsiteX1007" fmla="*/ 9026 w 10000"/>
                  <a:gd name="connsiteY1007" fmla="*/ 6522 h 10000"/>
                  <a:gd name="connsiteX1008" fmla="*/ 9007 w 10000"/>
                  <a:gd name="connsiteY1008" fmla="*/ 6522 h 10000"/>
                  <a:gd name="connsiteX1009" fmla="*/ 9001 w 10000"/>
                  <a:gd name="connsiteY1009" fmla="*/ 6536 h 10000"/>
                  <a:gd name="connsiteX1010" fmla="*/ 8998 w 10000"/>
                  <a:gd name="connsiteY1010" fmla="*/ 6576 h 10000"/>
                  <a:gd name="connsiteX1011" fmla="*/ 8987 w 10000"/>
                  <a:gd name="connsiteY1011" fmla="*/ 6590 h 10000"/>
                  <a:gd name="connsiteX1012" fmla="*/ 8954 w 10000"/>
                  <a:gd name="connsiteY1012" fmla="*/ 6617 h 10000"/>
                  <a:gd name="connsiteX1013" fmla="*/ 8927 w 10000"/>
                  <a:gd name="connsiteY1013" fmla="*/ 6622 h 10000"/>
                  <a:gd name="connsiteX1014" fmla="*/ 8888 w 10000"/>
                  <a:gd name="connsiteY1014" fmla="*/ 6590 h 10000"/>
                  <a:gd name="connsiteX1015" fmla="*/ 8880 w 10000"/>
                  <a:gd name="connsiteY1015" fmla="*/ 6567 h 10000"/>
                  <a:gd name="connsiteX1016" fmla="*/ 8866 w 10000"/>
                  <a:gd name="connsiteY1016" fmla="*/ 6549 h 10000"/>
                  <a:gd name="connsiteX1017" fmla="*/ 8849 w 10000"/>
                  <a:gd name="connsiteY1017" fmla="*/ 6513 h 10000"/>
                  <a:gd name="connsiteX1018" fmla="*/ 8847 w 10000"/>
                  <a:gd name="connsiteY1018" fmla="*/ 6527 h 10000"/>
                  <a:gd name="connsiteX1019" fmla="*/ 8838 w 10000"/>
                  <a:gd name="connsiteY1019" fmla="*/ 6563 h 10000"/>
                  <a:gd name="connsiteX1020" fmla="*/ 8833 w 10000"/>
                  <a:gd name="connsiteY1020" fmla="*/ 6576 h 10000"/>
                  <a:gd name="connsiteX1021" fmla="*/ 8822 w 10000"/>
                  <a:gd name="connsiteY1021" fmla="*/ 6567 h 10000"/>
                  <a:gd name="connsiteX1022" fmla="*/ 8813 w 10000"/>
                  <a:gd name="connsiteY1022" fmla="*/ 6567 h 10000"/>
                  <a:gd name="connsiteX1023" fmla="*/ 8800 w 10000"/>
                  <a:gd name="connsiteY1023" fmla="*/ 6581 h 10000"/>
                  <a:gd name="connsiteX1024" fmla="*/ 8778 w 10000"/>
                  <a:gd name="connsiteY1024" fmla="*/ 6604 h 10000"/>
                  <a:gd name="connsiteX1025" fmla="*/ 8769 w 10000"/>
                  <a:gd name="connsiteY1025" fmla="*/ 6617 h 10000"/>
                  <a:gd name="connsiteX1026" fmla="*/ 8786 w 10000"/>
                  <a:gd name="connsiteY1026" fmla="*/ 6667 h 10000"/>
                  <a:gd name="connsiteX1027" fmla="*/ 8800 w 10000"/>
                  <a:gd name="connsiteY1027" fmla="*/ 6725 h 10000"/>
                  <a:gd name="connsiteX1028" fmla="*/ 8822 w 10000"/>
                  <a:gd name="connsiteY1028" fmla="*/ 6779 h 10000"/>
                  <a:gd name="connsiteX1029" fmla="*/ 8833 w 10000"/>
                  <a:gd name="connsiteY1029" fmla="*/ 6775 h 10000"/>
                  <a:gd name="connsiteX1030" fmla="*/ 8847 w 10000"/>
                  <a:gd name="connsiteY1030" fmla="*/ 6766 h 10000"/>
                  <a:gd name="connsiteX1031" fmla="*/ 8866 w 10000"/>
                  <a:gd name="connsiteY1031" fmla="*/ 6748 h 10000"/>
                  <a:gd name="connsiteX1032" fmla="*/ 8874 w 10000"/>
                  <a:gd name="connsiteY1032" fmla="*/ 6752 h 10000"/>
                  <a:gd name="connsiteX1033" fmla="*/ 8882 w 10000"/>
                  <a:gd name="connsiteY1033" fmla="*/ 6766 h 10000"/>
                  <a:gd name="connsiteX1034" fmla="*/ 8896 w 10000"/>
                  <a:gd name="connsiteY1034" fmla="*/ 6811 h 10000"/>
                  <a:gd name="connsiteX1035" fmla="*/ 8913 w 10000"/>
                  <a:gd name="connsiteY1035" fmla="*/ 6856 h 10000"/>
                  <a:gd name="connsiteX1036" fmla="*/ 8927 w 10000"/>
                  <a:gd name="connsiteY1036" fmla="*/ 6897 h 10000"/>
                  <a:gd name="connsiteX1037" fmla="*/ 8943 w 10000"/>
                  <a:gd name="connsiteY1037" fmla="*/ 6946 h 10000"/>
                  <a:gd name="connsiteX1038" fmla="*/ 8951 w 10000"/>
                  <a:gd name="connsiteY1038" fmla="*/ 6973 h 10000"/>
                  <a:gd name="connsiteX1039" fmla="*/ 8954 w 10000"/>
                  <a:gd name="connsiteY1039" fmla="*/ 6996 h 10000"/>
                  <a:gd name="connsiteX1040" fmla="*/ 8960 w 10000"/>
                  <a:gd name="connsiteY1040" fmla="*/ 7023 h 10000"/>
                  <a:gd name="connsiteX1041" fmla="*/ 8979 w 10000"/>
                  <a:gd name="connsiteY1041" fmla="*/ 7014 h 10000"/>
                  <a:gd name="connsiteX1042" fmla="*/ 8998 w 10000"/>
                  <a:gd name="connsiteY1042" fmla="*/ 6906 h 10000"/>
                  <a:gd name="connsiteX1043" fmla="*/ 9015 w 10000"/>
                  <a:gd name="connsiteY1043" fmla="*/ 6910 h 10000"/>
                  <a:gd name="connsiteX1044" fmla="*/ 9026 w 10000"/>
                  <a:gd name="connsiteY1044" fmla="*/ 6910 h 10000"/>
                  <a:gd name="connsiteX1045" fmla="*/ 9048 w 10000"/>
                  <a:gd name="connsiteY1045" fmla="*/ 6906 h 10000"/>
                  <a:gd name="connsiteX1046" fmla="*/ 9065 w 10000"/>
                  <a:gd name="connsiteY1046" fmla="*/ 6897 h 10000"/>
                  <a:gd name="connsiteX1047" fmla="*/ 9076 w 10000"/>
                  <a:gd name="connsiteY1047" fmla="*/ 6892 h 10000"/>
                  <a:gd name="connsiteX1048" fmla="*/ 9084 w 10000"/>
                  <a:gd name="connsiteY1048" fmla="*/ 6883 h 10000"/>
                  <a:gd name="connsiteX1049" fmla="*/ 9095 w 10000"/>
                  <a:gd name="connsiteY1049" fmla="*/ 6892 h 10000"/>
                  <a:gd name="connsiteX1050" fmla="*/ 9106 w 10000"/>
                  <a:gd name="connsiteY1050" fmla="*/ 6897 h 10000"/>
                  <a:gd name="connsiteX1051" fmla="*/ 9211 w 10000"/>
                  <a:gd name="connsiteY1051" fmla="*/ 7009 h 10000"/>
                  <a:gd name="connsiteX1052" fmla="*/ 9227 w 10000"/>
                  <a:gd name="connsiteY1052" fmla="*/ 7064 h 10000"/>
                  <a:gd name="connsiteX1053" fmla="*/ 9225 w 10000"/>
                  <a:gd name="connsiteY1053" fmla="*/ 7068 h 10000"/>
                  <a:gd name="connsiteX1054" fmla="*/ 9219 w 10000"/>
                  <a:gd name="connsiteY1054" fmla="*/ 7077 h 10000"/>
                  <a:gd name="connsiteX1055" fmla="*/ 9208 w 10000"/>
                  <a:gd name="connsiteY1055" fmla="*/ 7082 h 10000"/>
                  <a:gd name="connsiteX1056" fmla="*/ 9194 w 10000"/>
                  <a:gd name="connsiteY1056" fmla="*/ 7113 h 10000"/>
                  <a:gd name="connsiteX1057" fmla="*/ 9164 w 10000"/>
                  <a:gd name="connsiteY1057" fmla="*/ 7127 h 10000"/>
                  <a:gd name="connsiteX1058" fmla="*/ 9161 w 10000"/>
                  <a:gd name="connsiteY1058" fmla="*/ 7127 h 10000"/>
                  <a:gd name="connsiteX1059" fmla="*/ 9156 w 10000"/>
                  <a:gd name="connsiteY1059" fmla="*/ 7131 h 10000"/>
                  <a:gd name="connsiteX1060" fmla="*/ 9156 w 10000"/>
                  <a:gd name="connsiteY1060" fmla="*/ 7145 h 10000"/>
                  <a:gd name="connsiteX1061" fmla="*/ 9128 w 10000"/>
                  <a:gd name="connsiteY1061" fmla="*/ 7194 h 10000"/>
                  <a:gd name="connsiteX1062" fmla="*/ 9114 w 10000"/>
                  <a:gd name="connsiteY1062" fmla="*/ 7226 h 10000"/>
                  <a:gd name="connsiteX1063" fmla="*/ 9089 w 10000"/>
                  <a:gd name="connsiteY1063" fmla="*/ 7226 h 10000"/>
                  <a:gd name="connsiteX1064" fmla="*/ 9067 w 10000"/>
                  <a:gd name="connsiteY1064" fmla="*/ 7276 h 10000"/>
                  <a:gd name="connsiteX1065" fmla="*/ 9059 w 10000"/>
                  <a:gd name="connsiteY1065" fmla="*/ 7298 h 10000"/>
                  <a:gd name="connsiteX1066" fmla="*/ 9040 w 10000"/>
                  <a:gd name="connsiteY1066" fmla="*/ 7312 h 10000"/>
                  <a:gd name="connsiteX1067" fmla="*/ 8951 w 10000"/>
                  <a:gd name="connsiteY1067" fmla="*/ 7339 h 10000"/>
                  <a:gd name="connsiteX1068" fmla="*/ 8841 w 10000"/>
                  <a:gd name="connsiteY1068" fmla="*/ 7366 h 10000"/>
                  <a:gd name="connsiteX1069" fmla="*/ 8813 w 10000"/>
                  <a:gd name="connsiteY1069" fmla="*/ 7384 h 10000"/>
                  <a:gd name="connsiteX1070" fmla="*/ 8800 w 10000"/>
                  <a:gd name="connsiteY1070" fmla="*/ 7397 h 10000"/>
                  <a:gd name="connsiteX1071" fmla="*/ 8791 w 10000"/>
                  <a:gd name="connsiteY1071" fmla="*/ 7397 h 10000"/>
                  <a:gd name="connsiteX1072" fmla="*/ 8786 w 10000"/>
                  <a:gd name="connsiteY1072" fmla="*/ 7582 h 10000"/>
                  <a:gd name="connsiteX1073" fmla="*/ 8775 w 10000"/>
                  <a:gd name="connsiteY1073" fmla="*/ 7591 h 10000"/>
                  <a:gd name="connsiteX1074" fmla="*/ 8753 w 10000"/>
                  <a:gd name="connsiteY1074" fmla="*/ 7614 h 10000"/>
                  <a:gd name="connsiteX1075" fmla="*/ 8711 w 10000"/>
                  <a:gd name="connsiteY1075" fmla="*/ 7627 h 10000"/>
                  <a:gd name="connsiteX1076" fmla="*/ 8670 w 10000"/>
                  <a:gd name="connsiteY1076" fmla="*/ 7645 h 10000"/>
                  <a:gd name="connsiteX1077" fmla="*/ 8645 w 10000"/>
                  <a:gd name="connsiteY1077" fmla="*/ 7659 h 10000"/>
                  <a:gd name="connsiteX1078" fmla="*/ 8620 w 10000"/>
                  <a:gd name="connsiteY1078" fmla="*/ 7673 h 10000"/>
                  <a:gd name="connsiteX1079" fmla="*/ 8598 w 10000"/>
                  <a:gd name="connsiteY1079" fmla="*/ 7695 h 10000"/>
                  <a:gd name="connsiteX1080" fmla="*/ 8576 w 10000"/>
                  <a:gd name="connsiteY1080" fmla="*/ 7736 h 10000"/>
                  <a:gd name="connsiteX1081" fmla="*/ 8568 w 10000"/>
                  <a:gd name="connsiteY1081" fmla="*/ 7740 h 10000"/>
                  <a:gd name="connsiteX1082" fmla="*/ 8551 w 10000"/>
                  <a:gd name="connsiteY1082" fmla="*/ 7740 h 10000"/>
                  <a:gd name="connsiteX1083" fmla="*/ 8526 w 10000"/>
                  <a:gd name="connsiteY1083" fmla="*/ 7727 h 10000"/>
                  <a:gd name="connsiteX1084" fmla="*/ 8493 w 10000"/>
                  <a:gd name="connsiteY1084" fmla="*/ 7713 h 10000"/>
                  <a:gd name="connsiteX1085" fmla="*/ 8463 w 10000"/>
                  <a:gd name="connsiteY1085" fmla="*/ 7709 h 10000"/>
                  <a:gd name="connsiteX1086" fmla="*/ 8430 w 10000"/>
                  <a:gd name="connsiteY1086" fmla="*/ 7695 h 10000"/>
                  <a:gd name="connsiteX1087" fmla="*/ 8397 w 10000"/>
                  <a:gd name="connsiteY1087" fmla="*/ 7682 h 10000"/>
                  <a:gd name="connsiteX1088" fmla="*/ 8372 w 10000"/>
                  <a:gd name="connsiteY1088" fmla="*/ 7682 h 10000"/>
                  <a:gd name="connsiteX1089" fmla="*/ 8355 w 10000"/>
                  <a:gd name="connsiteY1089" fmla="*/ 7686 h 10000"/>
                  <a:gd name="connsiteX1090" fmla="*/ 8350 w 10000"/>
                  <a:gd name="connsiteY1090" fmla="*/ 7709 h 10000"/>
                  <a:gd name="connsiteX1091" fmla="*/ 8339 w 10000"/>
                  <a:gd name="connsiteY1091" fmla="*/ 7740 h 10000"/>
                  <a:gd name="connsiteX1092" fmla="*/ 8328 w 10000"/>
                  <a:gd name="connsiteY1092" fmla="*/ 7772 h 10000"/>
                  <a:gd name="connsiteX1093" fmla="*/ 8317 w 10000"/>
                  <a:gd name="connsiteY1093" fmla="*/ 7785 h 10000"/>
                  <a:gd name="connsiteX1094" fmla="*/ 8292 w 10000"/>
                  <a:gd name="connsiteY1094" fmla="*/ 7812 h 10000"/>
                  <a:gd name="connsiteX1095" fmla="*/ 8284 w 10000"/>
                  <a:gd name="connsiteY1095" fmla="*/ 7817 h 10000"/>
                  <a:gd name="connsiteX1096" fmla="*/ 8270 w 10000"/>
                  <a:gd name="connsiteY1096" fmla="*/ 7857 h 10000"/>
                  <a:gd name="connsiteX1097" fmla="*/ 8251 w 10000"/>
                  <a:gd name="connsiteY1097" fmla="*/ 7916 h 10000"/>
                  <a:gd name="connsiteX1098" fmla="*/ 8223 w 10000"/>
                  <a:gd name="connsiteY1098" fmla="*/ 8002 h 10000"/>
                  <a:gd name="connsiteX1099" fmla="*/ 8206 w 10000"/>
                  <a:gd name="connsiteY1099" fmla="*/ 8051 h 10000"/>
                  <a:gd name="connsiteX1100" fmla="*/ 8198 w 10000"/>
                  <a:gd name="connsiteY1100" fmla="*/ 8056 h 10000"/>
                  <a:gd name="connsiteX1101" fmla="*/ 8179 w 10000"/>
                  <a:gd name="connsiteY1101" fmla="*/ 8065 h 10000"/>
                  <a:gd name="connsiteX1102" fmla="*/ 8140 w 10000"/>
                  <a:gd name="connsiteY1102" fmla="*/ 8074 h 10000"/>
                  <a:gd name="connsiteX1103" fmla="*/ 8102 w 10000"/>
                  <a:gd name="connsiteY1103" fmla="*/ 8088 h 10000"/>
                  <a:gd name="connsiteX1104" fmla="*/ 8068 w 10000"/>
                  <a:gd name="connsiteY1104" fmla="*/ 8092 h 10000"/>
                  <a:gd name="connsiteX1105" fmla="*/ 8057 w 10000"/>
                  <a:gd name="connsiteY1105" fmla="*/ 8101 h 10000"/>
                  <a:gd name="connsiteX1106" fmla="*/ 8057 w 10000"/>
                  <a:gd name="connsiteY1106" fmla="*/ 8128 h 10000"/>
                  <a:gd name="connsiteX1107" fmla="*/ 8052 w 10000"/>
                  <a:gd name="connsiteY1107" fmla="*/ 8160 h 10000"/>
                  <a:gd name="connsiteX1108" fmla="*/ 8046 w 10000"/>
                  <a:gd name="connsiteY1108" fmla="*/ 8155 h 10000"/>
                  <a:gd name="connsiteX1109" fmla="*/ 8038 w 10000"/>
                  <a:gd name="connsiteY1109" fmla="*/ 8146 h 10000"/>
                  <a:gd name="connsiteX1110" fmla="*/ 8038 w 10000"/>
                  <a:gd name="connsiteY1110" fmla="*/ 8142 h 10000"/>
                  <a:gd name="connsiteX1111" fmla="*/ 8035 w 10000"/>
                  <a:gd name="connsiteY1111" fmla="*/ 8115 h 10000"/>
                  <a:gd name="connsiteX1112" fmla="*/ 8030 w 10000"/>
                  <a:gd name="connsiteY1112" fmla="*/ 8088 h 10000"/>
                  <a:gd name="connsiteX1113" fmla="*/ 8019 w 10000"/>
                  <a:gd name="connsiteY1113" fmla="*/ 8078 h 10000"/>
                  <a:gd name="connsiteX1114" fmla="*/ 8013 w 10000"/>
                  <a:gd name="connsiteY1114" fmla="*/ 8088 h 10000"/>
                  <a:gd name="connsiteX1115" fmla="*/ 7994 w 10000"/>
                  <a:gd name="connsiteY1115" fmla="*/ 8119 h 10000"/>
                  <a:gd name="connsiteX1116" fmla="*/ 7977 w 10000"/>
                  <a:gd name="connsiteY1116" fmla="*/ 8146 h 10000"/>
                  <a:gd name="connsiteX1117" fmla="*/ 7955 w 10000"/>
                  <a:gd name="connsiteY1117" fmla="*/ 8173 h 10000"/>
                  <a:gd name="connsiteX1118" fmla="*/ 7933 w 10000"/>
                  <a:gd name="connsiteY1118" fmla="*/ 8200 h 10000"/>
                  <a:gd name="connsiteX1119" fmla="*/ 7922 w 10000"/>
                  <a:gd name="connsiteY1119" fmla="*/ 8236 h 10000"/>
                  <a:gd name="connsiteX1120" fmla="*/ 7908 w 10000"/>
                  <a:gd name="connsiteY1120" fmla="*/ 8286 h 10000"/>
                  <a:gd name="connsiteX1121" fmla="*/ 7914 w 10000"/>
                  <a:gd name="connsiteY1121" fmla="*/ 8290 h 10000"/>
                  <a:gd name="connsiteX1122" fmla="*/ 7917 w 10000"/>
                  <a:gd name="connsiteY1122" fmla="*/ 8300 h 10000"/>
                  <a:gd name="connsiteX1123" fmla="*/ 7925 w 10000"/>
                  <a:gd name="connsiteY1123" fmla="*/ 8313 h 10000"/>
                  <a:gd name="connsiteX1124" fmla="*/ 7939 w 10000"/>
                  <a:gd name="connsiteY1124" fmla="*/ 8331 h 10000"/>
                  <a:gd name="connsiteX1125" fmla="*/ 7947 w 10000"/>
                  <a:gd name="connsiteY1125" fmla="*/ 8345 h 10000"/>
                  <a:gd name="connsiteX1126" fmla="*/ 7961 w 10000"/>
                  <a:gd name="connsiteY1126" fmla="*/ 8367 h 10000"/>
                  <a:gd name="connsiteX1127" fmla="*/ 7969 w 10000"/>
                  <a:gd name="connsiteY1127" fmla="*/ 8381 h 10000"/>
                  <a:gd name="connsiteX1128" fmla="*/ 7972 w 10000"/>
                  <a:gd name="connsiteY1128" fmla="*/ 8394 h 10000"/>
                  <a:gd name="connsiteX1129" fmla="*/ 7977 w 10000"/>
                  <a:gd name="connsiteY1129" fmla="*/ 8421 h 10000"/>
                  <a:gd name="connsiteX1130" fmla="*/ 7986 w 10000"/>
                  <a:gd name="connsiteY1130" fmla="*/ 8444 h 10000"/>
                  <a:gd name="connsiteX1131" fmla="*/ 7997 w 10000"/>
                  <a:gd name="connsiteY1131" fmla="*/ 8471 h 10000"/>
                  <a:gd name="connsiteX1132" fmla="*/ 7964 w 10000"/>
                  <a:gd name="connsiteY1132" fmla="*/ 8561 h 10000"/>
                  <a:gd name="connsiteX1133" fmla="*/ 7889 w 10000"/>
                  <a:gd name="connsiteY1133" fmla="*/ 8579 h 10000"/>
                  <a:gd name="connsiteX1134" fmla="*/ 7864 w 10000"/>
                  <a:gd name="connsiteY1134" fmla="*/ 8561 h 10000"/>
                  <a:gd name="connsiteX1135" fmla="*/ 7834 w 10000"/>
                  <a:gd name="connsiteY1135" fmla="*/ 8525 h 10000"/>
                  <a:gd name="connsiteX1136" fmla="*/ 7801 w 10000"/>
                  <a:gd name="connsiteY1136" fmla="*/ 8498 h 10000"/>
                  <a:gd name="connsiteX1137" fmla="*/ 7776 w 10000"/>
                  <a:gd name="connsiteY1137" fmla="*/ 8484 h 10000"/>
                  <a:gd name="connsiteX1138" fmla="*/ 7765 w 10000"/>
                  <a:gd name="connsiteY1138" fmla="*/ 8502 h 10000"/>
                  <a:gd name="connsiteX1139" fmla="*/ 7754 w 10000"/>
                  <a:gd name="connsiteY1139" fmla="*/ 8530 h 10000"/>
                  <a:gd name="connsiteX1140" fmla="*/ 7737 w 10000"/>
                  <a:gd name="connsiteY1140" fmla="*/ 8575 h 10000"/>
                  <a:gd name="connsiteX1141" fmla="*/ 7724 w 10000"/>
                  <a:gd name="connsiteY1141" fmla="*/ 8588 h 10000"/>
                  <a:gd name="connsiteX1142" fmla="*/ 7699 w 10000"/>
                  <a:gd name="connsiteY1142" fmla="*/ 8602 h 10000"/>
                  <a:gd name="connsiteX1143" fmla="*/ 7666 w 10000"/>
                  <a:gd name="connsiteY1143" fmla="*/ 8633 h 10000"/>
                  <a:gd name="connsiteX1144" fmla="*/ 7666 w 10000"/>
                  <a:gd name="connsiteY1144" fmla="*/ 8647 h 10000"/>
                  <a:gd name="connsiteX1145" fmla="*/ 7668 w 10000"/>
                  <a:gd name="connsiteY1145" fmla="*/ 8674 h 10000"/>
                  <a:gd name="connsiteX1146" fmla="*/ 7679 w 10000"/>
                  <a:gd name="connsiteY1146" fmla="*/ 8746 h 10000"/>
                  <a:gd name="connsiteX1147" fmla="*/ 7679 w 10000"/>
                  <a:gd name="connsiteY1147" fmla="*/ 8791 h 10000"/>
                  <a:gd name="connsiteX1148" fmla="*/ 7679 w 10000"/>
                  <a:gd name="connsiteY1148" fmla="*/ 8832 h 10000"/>
                  <a:gd name="connsiteX1149" fmla="*/ 7688 w 10000"/>
                  <a:gd name="connsiteY1149" fmla="*/ 8868 h 10000"/>
                  <a:gd name="connsiteX1150" fmla="*/ 7602 w 10000"/>
                  <a:gd name="connsiteY1150" fmla="*/ 8890 h 10000"/>
                  <a:gd name="connsiteX1151" fmla="*/ 7602 w 10000"/>
                  <a:gd name="connsiteY1151" fmla="*/ 8908 h 10000"/>
                  <a:gd name="connsiteX1152" fmla="*/ 7602 w 10000"/>
                  <a:gd name="connsiteY1152" fmla="*/ 8963 h 10000"/>
                  <a:gd name="connsiteX1153" fmla="*/ 7591 w 10000"/>
                  <a:gd name="connsiteY1153" fmla="*/ 8963 h 10000"/>
                  <a:gd name="connsiteX1154" fmla="*/ 7577 w 10000"/>
                  <a:gd name="connsiteY1154" fmla="*/ 8949 h 10000"/>
                  <a:gd name="connsiteX1155" fmla="*/ 7552 w 10000"/>
                  <a:gd name="connsiteY1155" fmla="*/ 8922 h 10000"/>
                  <a:gd name="connsiteX1156" fmla="*/ 7539 w 10000"/>
                  <a:gd name="connsiteY1156" fmla="*/ 8895 h 10000"/>
                  <a:gd name="connsiteX1157" fmla="*/ 7514 w 10000"/>
                  <a:gd name="connsiteY1157" fmla="*/ 8859 h 10000"/>
                  <a:gd name="connsiteX1158" fmla="*/ 7489 w 10000"/>
                  <a:gd name="connsiteY1158" fmla="*/ 8841 h 10000"/>
                  <a:gd name="connsiteX1159" fmla="*/ 7467 w 10000"/>
                  <a:gd name="connsiteY1159" fmla="*/ 8832 h 10000"/>
                  <a:gd name="connsiteX1160" fmla="*/ 7459 w 10000"/>
                  <a:gd name="connsiteY1160" fmla="*/ 8827 h 10000"/>
                  <a:gd name="connsiteX1161" fmla="*/ 7442 w 10000"/>
                  <a:gd name="connsiteY1161" fmla="*/ 8827 h 10000"/>
                  <a:gd name="connsiteX1162" fmla="*/ 7425 w 10000"/>
                  <a:gd name="connsiteY1162" fmla="*/ 8827 h 10000"/>
                  <a:gd name="connsiteX1163" fmla="*/ 7406 w 10000"/>
                  <a:gd name="connsiteY1163" fmla="*/ 8827 h 10000"/>
                  <a:gd name="connsiteX1164" fmla="*/ 7379 w 10000"/>
                  <a:gd name="connsiteY1164" fmla="*/ 8827 h 10000"/>
                  <a:gd name="connsiteX1165" fmla="*/ 7359 w 10000"/>
                  <a:gd name="connsiteY1165" fmla="*/ 8827 h 10000"/>
                  <a:gd name="connsiteX1166" fmla="*/ 7334 w 10000"/>
                  <a:gd name="connsiteY1166" fmla="*/ 8827 h 10000"/>
                  <a:gd name="connsiteX1167" fmla="*/ 7318 w 10000"/>
                  <a:gd name="connsiteY1167" fmla="*/ 8827 h 10000"/>
                  <a:gd name="connsiteX1168" fmla="*/ 7290 w 10000"/>
                  <a:gd name="connsiteY1168" fmla="*/ 8827 h 10000"/>
                  <a:gd name="connsiteX1169" fmla="*/ 7265 w 10000"/>
                  <a:gd name="connsiteY1169" fmla="*/ 8832 h 10000"/>
                  <a:gd name="connsiteX1170" fmla="*/ 7254 w 10000"/>
                  <a:gd name="connsiteY1170" fmla="*/ 8832 h 10000"/>
                  <a:gd name="connsiteX1171" fmla="*/ 7249 w 10000"/>
                  <a:gd name="connsiteY1171" fmla="*/ 8845 h 10000"/>
                  <a:gd name="connsiteX1172" fmla="*/ 7246 w 10000"/>
                  <a:gd name="connsiteY1172" fmla="*/ 8859 h 10000"/>
                  <a:gd name="connsiteX1173" fmla="*/ 7241 w 10000"/>
                  <a:gd name="connsiteY1173" fmla="*/ 8881 h 10000"/>
                  <a:gd name="connsiteX1174" fmla="*/ 7238 w 10000"/>
                  <a:gd name="connsiteY1174" fmla="*/ 8917 h 10000"/>
                  <a:gd name="connsiteX1175" fmla="*/ 7238 w 10000"/>
                  <a:gd name="connsiteY1175" fmla="*/ 8935 h 10000"/>
                  <a:gd name="connsiteX1176" fmla="*/ 7224 w 10000"/>
                  <a:gd name="connsiteY1176" fmla="*/ 8935 h 10000"/>
                  <a:gd name="connsiteX1177" fmla="*/ 7205 w 10000"/>
                  <a:gd name="connsiteY1177" fmla="*/ 8935 h 10000"/>
                  <a:gd name="connsiteX1178" fmla="*/ 7183 w 10000"/>
                  <a:gd name="connsiteY1178" fmla="*/ 8931 h 10000"/>
                  <a:gd name="connsiteX1179" fmla="*/ 7169 w 10000"/>
                  <a:gd name="connsiteY1179" fmla="*/ 8931 h 10000"/>
                  <a:gd name="connsiteX1180" fmla="*/ 7150 w 10000"/>
                  <a:gd name="connsiteY1180" fmla="*/ 8931 h 10000"/>
                  <a:gd name="connsiteX1181" fmla="*/ 7136 w 10000"/>
                  <a:gd name="connsiteY1181" fmla="*/ 8917 h 10000"/>
                  <a:gd name="connsiteX1182" fmla="*/ 7136 w 10000"/>
                  <a:gd name="connsiteY1182" fmla="*/ 8895 h 10000"/>
                  <a:gd name="connsiteX1183" fmla="*/ 7141 w 10000"/>
                  <a:gd name="connsiteY1183" fmla="*/ 8890 h 10000"/>
                  <a:gd name="connsiteX1184" fmla="*/ 7166 w 10000"/>
                  <a:gd name="connsiteY1184" fmla="*/ 8854 h 10000"/>
                  <a:gd name="connsiteX1185" fmla="*/ 7177 w 10000"/>
                  <a:gd name="connsiteY1185" fmla="*/ 8832 h 10000"/>
                  <a:gd name="connsiteX1186" fmla="*/ 7185 w 10000"/>
                  <a:gd name="connsiteY1186" fmla="*/ 8814 h 10000"/>
                  <a:gd name="connsiteX1187" fmla="*/ 7199 w 10000"/>
                  <a:gd name="connsiteY1187" fmla="*/ 8787 h 10000"/>
                  <a:gd name="connsiteX1188" fmla="*/ 7205 w 10000"/>
                  <a:gd name="connsiteY1188" fmla="*/ 8773 h 10000"/>
                  <a:gd name="connsiteX1189" fmla="*/ 7213 w 10000"/>
                  <a:gd name="connsiteY1189" fmla="*/ 8701 h 10000"/>
                  <a:gd name="connsiteX1190" fmla="*/ 7216 w 10000"/>
                  <a:gd name="connsiteY1190" fmla="*/ 8683 h 10000"/>
                  <a:gd name="connsiteX1191" fmla="*/ 7221 w 10000"/>
                  <a:gd name="connsiteY1191" fmla="*/ 8656 h 10000"/>
                  <a:gd name="connsiteX1192" fmla="*/ 7221 w 10000"/>
                  <a:gd name="connsiteY1192" fmla="*/ 8633 h 10000"/>
                  <a:gd name="connsiteX1193" fmla="*/ 7221 w 10000"/>
                  <a:gd name="connsiteY1193" fmla="*/ 8615 h 10000"/>
                  <a:gd name="connsiteX1194" fmla="*/ 7221 w 10000"/>
                  <a:gd name="connsiteY1194" fmla="*/ 8593 h 10000"/>
                  <a:gd name="connsiteX1195" fmla="*/ 7221 w 10000"/>
                  <a:gd name="connsiteY1195" fmla="*/ 8566 h 10000"/>
                  <a:gd name="connsiteX1196" fmla="*/ 7224 w 10000"/>
                  <a:gd name="connsiteY1196" fmla="*/ 8561 h 10000"/>
                  <a:gd name="connsiteX1197" fmla="*/ 7238 w 10000"/>
                  <a:gd name="connsiteY1197" fmla="*/ 8543 h 10000"/>
                  <a:gd name="connsiteX1198" fmla="*/ 7241 w 10000"/>
                  <a:gd name="connsiteY1198" fmla="*/ 8530 h 10000"/>
                  <a:gd name="connsiteX1199" fmla="*/ 7249 w 10000"/>
                  <a:gd name="connsiteY1199" fmla="*/ 8512 h 10000"/>
                  <a:gd name="connsiteX1200" fmla="*/ 7249 w 10000"/>
                  <a:gd name="connsiteY1200" fmla="*/ 8502 h 10000"/>
                  <a:gd name="connsiteX1201" fmla="*/ 7249 w 10000"/>
                  <a:gd name="connsiteY1201" fmla="*/ 8475 h 10000"/>
                  <a:gd name="connsiteX1202" fmla="*/ 7246 w 10000"/>
                  <a:gd name="connsiteY1202" fmla="*/ 8457 h 10000"/>
                  <a:gd name="connsiteX1203" fmla="*/ 7241 w 10000"/>
                  <a:gd name="connsiteY1203" fmla="*/ 8444 h 10000"/>
                  <a:gd name="connsiteX1204" fmla="*/ 7232 w 10000"/>
                  <a:gd name="connsiteY1204" fmla="*/ 8435 h 10000"/>
                  <a:gd name="connsiteX1205" fmla="*/ 7224 w 10000"/>
                  <a:gd name="connsiteY1205" fmla="*/ 8430 h 10000"/>
                  <a:gd name="connsiteX1206" fmla="*/ 7208 w 10000"/>
                  <a:gd name="connsiteY1206" fmla="*/ 8408 h 10000"/>
                  <a:gd name="connsiteX1207" fmla="*/ 7199 w 10000"/>
                  <a:gd name="connsiteY1207" fmla="*/ 8403 h 10000"/>
                  <a:gd name="connsiteX1208" fmla="*/ 7205 w 10000"/>
                  <a:gd name="connsiteY1208" fmla="*/ 8372 h 10000"/>
                  <a:gd name="connsiteX1209" fmla="*/ 7208 w 10000"/>
                  <a:gd name="connsiteY1209" fmla="*/ 8354 h 10000"/>
                  <a:gd name="connsiteX1210" fmla="*/ 7213 w 10000"/>
                  <a:gd name="connsiteY1210" fmla="*/ 8345 h 10000"/>
                  <a:gd name="connsiteX1211" fmla="*/ 7224 w 10000"/>
                  <a:gd name="connsiteY1211" fmla="*/ 8331 h 10000"/>
                  <a:gd name="connsiteX1212" fmla="*/ 7238 w 10000"/>
                  <a:gd name="connsiteY1212" fmla="*/ 8313 h 10000"/>
                  <a:gd name="connsiteX1213" fmla="*/ 7241 w 10000"/>
                  <a:gd name="connsiteY1213" fmla="*/ 8304 h 10000"/>
                  <a:gd name="connsiteX1214" fmla="*/ 7254 w 10000"/>
                  <a:gd name="connsiteY1214" fmla="*/ 8286 h 10000"/>
                  <a:gd name="connsiteX1215" fmla="*/ 7265 w 10000"/>
                  <a:gd name="connsiteY1215" fmla="*/ 8272 h 10000"/>
                  <a:gd name="connsiteX1216" fmla="*/ 7271 w 10000"/>
                  <a:gd name="connsiteY1216" fmla="*/ 8263 h 10000"/>
                  <a:gd name="connsiteX1217" fmla="*/ 7279 w 10000"/>
                  <a:gd name="connsiteY1217" fmla="*/ 8245 h 10000"/>
                  <a:gd name="connsiteX1218" fmla="*/ 7274 w 10000"/>
                  <a:gd name="connsiteY1218" fmla="*/ 8223 h 10000"/>
                  <a:gd name="connsiteX1219" fmla="*/ 7265 w 10000"/>
                  <a:gd name="connsiteY1219" fmla="*/ 8200 h 10000"/>
                  <a:gd name="connsiteX1220" fmla="*/ 7263 w 10000"/>
                  <a:gd name="connsiteY1220" fmla="*/ 8187 h 10000"/>
                  <a:gd name="connsiteX1221" fmla="*/ 7257 w 10000"/>
                  <a:gd name="connsiteY1221" fmla="*/ 8187 h 10000"/>
                  <a:gd name="connsiteX1222" fmla="*/ 7254 w 10000"/>
                  <a:gd name="connsiteY1222" fmla="*/ 8196 h 10000"/>
                  <a:gd name="connsiteX1223" fmla="*/ 7246 w 10000"/>
                  <a:gd name="connsiteY1223" fmla="*/ 8209 h 10000"/>
                  <a:gd name="connsiteX1224" fmla="*/ 7241 w 10000"/>
                  <a:gd name="connsiteY1224" fmla="*/ 8209 h 10000"/>
                  <a:gd name="connsiteX1225" fmla="*/ 7238 w 10000"/>
                  <a:gd name="connsiteY1225" fmla="*/ 8214 h 10000"/>
                  <a:gd name="connsiteX1226" fmla="*/ 7221 w 10000"/>
                  <a:gd name="connsiteY1226" fmla="*/ 8173 h 10000"/>
                  <a:gd name="connsiteX1227" fmla="*/ 7185 w 10000"/>
                  <a:gd name="connsiteY1227" fmla="*/ 8106 h 10000"/>
                  <a:gd name="connsiteX1228" fmla="*/ 7174 w 10000"/>
                  <a:gd name="connsiteY1228" fmla="*/ 8078 h 10000"/>
                  <a:gd name="connsiteX1229" fmla="*/ 7169 w 10000"/>
                  <a:gd name="connsiteY1229" fmla="*/ 8056 h 10000"/>
                  <a:gd name="connsiteX1230" fmla="*/ 7166 w 10000"/>
                  <a:gd name="connsiteY1230" fmla="*/ 8042 h 10000"/>
                  <a:gd name="connsiteX1231" fmla="*/ 7161 w 10000"/>
                  <a:gd name="connsiteY1231" fmla="*/ 8051 h 10000"/>
                  <a:gd name="connsiteX1232" fmla="*/ 7158 w 10000"/>
                  <a:gd name="connsiteY1232" fmla="*/ 8051 h 10000"/>
                  <a:gd name="connsiteX1233" fmla="*/ 7141 w 10000"/>
                  <a:gd name="connsiteY1233" fmla="*/ 8056 h 10000"/>
                  <a:gd name="connsiteX1234" fmla="*/ 7116 w 10000"/>
                  <a:gd name="connsiteY1234" fmla="*/ 8051 h 10000"/>
                  <a:gd name="connsiteX1235" fmla="*/ 7094 w 10000"/>
                  <a:gd name="connsiteY1235" fmla="*/ 8051 h 10000"/>
                  <a:gd name="connsiteX1236" fmla="*/ 7081 w 10000"/>
                  <a:gd name="connsiteY1236" fmla="*/ 8011 h 10000"/>
                  <a:gd name="connsiteX1237" fmla="*/ 7081 w 10000"/>
                  <a:gd name="connsiteY1237" fmla="*/ 8002 h 10000"/>
                  <a:gd name="connsiteX1238" fmla="*/ 7078 w 10000"/>
                  <a:gd name="connsiteY1238" fmla="*/ 7984 h 10000"/>
                  <a:gd name="connsiteX1239" fmla="*/ 7072 w 10000"/>
                  <a:gd name="connsiteY1239" fmla="*/ 7970 h 10000"/>
                  <a:gd name="connsiteX1240" fmla="*/ 7045 w 10000"/>
                  <a:gd name="connsiteY1240" fmla="*/ 7948 h 10000"/>
                  <a:gd name="connsiteX1241" fmla="*/ 7020 w 10000"/>
                  <a:gd name="connsiteY1241" fmla="*/ 7957 h 10000"/>
                  <a:gd name="connsiteX1242" fmla="*/ 7001 w 10000"/>
                  <a:gd name="connsiteY1242" fmla="*/ 7970 h 10000"/>
                  <a:gd name="connsiteX1243" fmla="*/ 6981 w 10000"/>
                  <a:gd name="connsiteY1243" fmla="*/ 7984 h 10000"/>
                  <a:gd name="connsiteX1244" fmla="*/ 6976 w 10000"/>
                  <a:gd name="connsiteY1244" fmla="*/ 7984 h 10000"/>
                  <a:gd name="connsiteX1245" fmla="*/ 6973 w 10000"/>
                  <a:gd name="connsiteY1245" fmla="*/ 7984 h 10000"/>
                  <a:gd name="connsiteX1246" fmla="*/ 6959 w 10000"/>
                  <a:gd name="connsiteY1246" fmla="*/ 7984 h 10000"/>
                  <a:gd name="connsiteX1247" fmla="*/ 6948 w 10000"/>
                  <a:gd name="connsiteY1247" fmla="*/ 7961 h 10000"/>
                  <a:gd name="connsiteX1248" fmla="*/ 6934 w 10000"/>
                  <a:gd name="connsiteY1248" fmla="*/ 7943 h 10000"/>
                  <a:gd name="connsiteX1249" fmla="*/ 6932 w 10000"/>
                  <a:gd name="connsiteY1249" fmla="*/ 7943 h 10000"/>
                  <a:gd name="connsiteX1250" fmla="*/ 6918 w 10000"/>
                  <a:gd name="connsiteY1250" fmla="*/ 7961 h 10000"/>
                  <a:gd name="connsiteX1251" fmla="*/ 6904 w 10000"/>
                  <a:gd name="connsiteY1251" fmla="*/ 7975 h 10000"/>
                  <a:gd name="connsiteX1252" fmla="*/ 6896 w 10000"/>
                  <a:gd name="connsiteY1252" fmla="*/ 7997 h 10000"/>
                  <a:gd name="connsiteX1253" fmla="*/ 6887 w 10000"/>
                  <a:gd name="connsiteY1253" fmla="*/ 8002 h 10000"/>
                  <a:gd name="connsiteX1254" fmla="*/ 6879 w 10000"/>
                  <a:gd name="connsiteY1254" fmla="*/ 8011 h 10000"/>
                  <a:gd name="connsiteX1255" fmla="*/ 6868 w 10000"/>
                  <a:gd name="connsiteY1255" fmla="*/ 8015 h 10000"/>
                  <a:gd name="connsiteX1256" fmla="*/ 6852 w 10000"/>
                  <a:gd name="connsiteY1256" fmla="*/ 8024 h 10000"/>
                  <a:gd name="connsiteX1257" fmla="*/ 6813 w 10000"/>
                  <a:gd name="connsiteY1257" fmla="*/ 8042 h 10000"/>
                  <a:gd name="connsiteX1258" fmla="*/ 6780 w 10000"/>
                  <a:gd name="connsiteY1258" fmla="*/ 8065 h 10000"/>
                  <a:gd name="connsiteX1259" fmla="*/ 6763 w 10000"/>
                  <a:gd name="connsiteY1259" fmla="*/ 8078 h 10000"/>
                  <a:gd name="connsiteX1260" fmla="*/ 6755 w 10000"/>
                  <a:gd name="connsiteY1260" fmla="*/ 8088 h 10000"/>
                  <a:gd name="connsiteX1261" fmla="*/ 6716 w 10000"/>
                  <a:gd name="connsiteY1261" fmla="*/ 8119 h 10000"/>
                  <a:gd name="connsiteX1262" fmla="*/ 6711 w 10000"/>
                  <a:gd name="connsiteY1262" fmla="*/ 8128 h 10000"/>
                  <a:gd name="connsiteX1263" fmla="*/ 6711 w 10000"/>
                  <a:gd name="connsiteY1263" fmla="*/ 8169 h 10000"/>
                  <a:gd name="connsiteX1264" fmla="*/ 6711 w 10000"/>
                  <a:gd name="connsiteY1264" fmla="*/ 8173 h 10000"/>
                  <a:gd name="connsiteX1265" fmla="*/ 6716 w 10000"/>
                  <a:gd name="connsiteY1265" fmla="*/ 8200 h 10000"/>
                  <a:gd name="connsiteX1266" fmla="*/ 6708 w 10000"/>
                  <a:gd name="connsiteY1266" fmla="*/ 8223 h 10000"/>
                  <a:gd name="connsiteX1267" fmla="*/ 6708 w 10000"/>
                  <a:gd name="connsiteY1267" fmla="*/ 8236 h 10000"/>
                  <a:gd name="connsiteX1268" fmla="*/ 6708 w 10000"/>
                  <a:gd name="connsiteY1268" fmla="*/ 8272 h 10000"/>
                  <a:gd name="connsiteX1269" fmla="*/ 6711 w 10000"/>
                  <a:gd name="connsiteY1269" fmla="*/ 8290 h 10000"/>
                  <a:gd name="connsiteX1270" fmla="*/ 6716 w 10000"/>
                  <a:gd name="connsiteY1270" fmla="*/ 8304 h 10000"/>
                  <a:gd name="connsiteX1271" fmla="*/ 6711 w 10000"/>
                  <a:gd name="connsiteY1271" fmla="*/ 8313 h 10000"/>
                  <a:gd name="connsiteX1272" fmla="*/ 6683 w 10000"/>
                  <a:gd name="connsiteY1272" fmla="*/ 8318 h 10000"/>
                  <a:gd name="connsiteX1273" fmla="*/ 6661 w 10000"/>
                  <a:gd name="connsiteY1273" fmla="*/ 8327 h 10000"/>
                  <a:gd name="connsiteX1274" fmla="*/ 6631 w 10000"/>
                  <a:gd name="connsiteY1274" fmla="*/ 8327 h 10000"/>
                  <a:gd name="connsiteX1275" fmla="*/ 6611 w 10000"/>
                  <a:gd name="connsiteY1275" fmla="*/ 8327 h 10000"/>
                  <a:gd name="connsiteX1276" fmla="*/ 6598 w 10000"/>
                  <a:gd name="connsiteY1276" fmla="*/ 8327 h 10000"/>
                  <a:gd name="connsiteX1277" fmla="*/ 6595 w 10000"/>
                  <a:gd name="connsiteY1277" fmla="*/ 8340 h 10000"/>
                  <a:gd name="connsiteX1278" fmla="*/ 6587 w 10000"/>
                  <a:gd name="connsiteY1278" fmla="*/ 8358 h 10000"/>
                  <a:gd name="connsiteX1279" fmla="*/ 6578 w 10000"/>
                  <a:gd name="connsiteY1279" fmla="*/ 8408 h 10000"/>
                  <a:gd name="connsiteX1280" fmla="*/ 6578 w 10000"/>
                  <a:gd name="connsiteY1280" fmla="*/ 8421 h 10000"/>
                  <a:gd name="connsiteX1281" fmla="*/ 6578 w 10000"/>
                  <a:gd name="connsiteY1281" fmla="*/ 8430 h 10000"/>
                  <a:gd name="connsiteX1282" fmla="*/ 6573 w 10000"/>
                  <a:gd name="connsiteY1282" fmla="*/ 8435 h 10000"/>
                  <a:gd name="connsiteX1283" fmla="*/ 6556 w 10000"/>
                  <a:gd name="connsiteY1283" fmla="*/ 8435 h 10000"/>
                  <a:gd name="connsiteX1284" fmla="*/ 6545 w 10000"/>
                  <a:gd name="connsiteY1284" fmla="*/ 8435 h 10000"/>
                  <a:gd name="connsiteX1285" fmla="*/ 6523 w 10000"/>
                  <a:gd name="connsiteY1285" fmla="*/ 8435 h 10000"/>
                  <a:gd name="connsiteX1286" fmla="*/ 6493 w 10000"/>
                  <a:gd name="connsiteY1286" fmla="*/ 8430 h 10000"/>
                  <a:gd name="connsiteX1287" fmla="*/ 6490 w 10000"/>
                  <a:gd name="connsiteY1287" fmla="*/ 8430 h 10000"/>
                  <a:gd name="connsiteX1288" fmla="*/ 6485 w 10000"/>
                  <a:gd name="connsiteY1288" fmla="*/ 8444 h 10000"/>
                  <a:gd name="connsiteX1289" fmla="*/ 6465 w 10000"/>
                  <a:gd name="connsiteY1289" fmla="*/ 8475 h 10000"/>
                  <a:gd name="connsiteX1290" fmla="*/ 6451 w 10000"/>
                  <a:gd name="connsiteY1290" fmla="*/ 8498 h 10000"/>
                  <a:gd name="connsiteX1291" fmla="*/ 6435 w 10000"/>
                  <a:gd name="connsiteY1291" fmla="*/ 8525 h 10000"/>
                  <a:gd name="connsiteX1292" fmla="*/ 6421 w 10000"/>
                  <a:gd name="connsiteY1292" fmla="*/ 8539 h 10000"/>
                  <a:gd name="connsiteX1293" fmla="*/ 6410 w 10000"/>
                  <a:gd name="connsiteY1293" fmla="*/ 8561 h 10000"/>
                  <a:gd name="connsiteX1294" fmla="*/ 6402 w 10000"/>
                  <a:gd name="connsiteY1294" fmla="*/ 8575 h 10000"/>
                  <a:gd name="connsiteX1295" fmla="*/ 6402 w 10000"/>
                  <a:gd name="connsiteY1295" fmla="*/ 8593 h 10000"/>
                  <a:gd name="connsiteX1296" fmla="*/ 6402 w 10000"/>
                  <a:gd name="connsiteY1296" fmla="*/ 8620 h 10000"/>
                  <a:gd name="connsiteX1297" fmla="*/ 6405 w 10000"/>
                  <a:gd name="connsiteY1297" fmla="*/ 8660 h 10000"/>
                  <a:gd name="connsiteX1298" fmla="*/ 6405 w 10000"/>
                  <a:gd name="connsiteY1298" fmla="*/ 8674 h 10000"/>
                  <a:gd name="connsiteX1299" fmla="*/ 6405 w 10000"/>
                  <a:gd name="connsiteY1299" fmla="*/ 8683 h 10000"/>
                  <a:gd name="connsiteX1300" fmla="*/ 6405 w 10000"/>
                  <a:gd name="connsiteY1300" fmla="*/ 8687 h 10000"/>
                  <a:gd name="connsiteX1301" fmla="*/ 6405 w 10000"/>
                  <a:gd name="connsiteY1301" fmla="*/ 8696 h 10000"/>
                  <a:gd name="connsiteX1302" fmla="*/ 6388 w 10000"/>
                  <a:gd name="connsiteY1302" fmla="*/ 8733 h 10000"/>
                  <a:gd name="connsiteX1303" fmla="*/ 6369 w 10000"/>
                  <a:gd name="connsiteY1303" fmla="*/ 8746 h 10000"/>
                  <a:gd name="connsiteX1304" fmla="*/ 6333 w 10000"/>
                  <a:gd name="connsiteY1304" fmla="*/ 8773 h 10000"/>
                  <a:gd name="connsiteX1305" fmla="*/ 6313 w 10000"/>
                  <a:gd name="connsiteY1305" fmla="*/ 8787 h 10000"/>
                  <a:gd name="connsiteX1306" fmla="*/ 6291 w 10000"/>
                  <a:gd name="connsiteY1306" fmla="*/ 8805 h 10000"/>
                  <a:gd name="connsiteX1307" fmla="*/ 6280 w 10000"/>
                  <a:gd name="connsiteY1307" fmla="*/ 8814 h 10000"/>
                  <a:gd name="connsiteX1308" fmla="*/ 6250 w 10000"/>
                  <a:gd name="connsiteY1308" fmla="*/ 8805 h 10000"/>
                  <a:gd name="connsiteX1309" fmla="*/ 6233 w 10000"/>
                  <a:gd name="connsiteY1309" fmla="*/ 8805 h 10000"/>
                  <a:gd name="connsiteX1310" fmla="*/ 6220 w 10000"/>
                  <a:gd name="connsiteY1310" fmla="*/ 8805 h 10000"/>
                  <a:gd name="connsiteX1311" fmla="*/ 6200 w 10000"/>
                  <a:gd name="connsiteY1311" fmla="*/ 8805 h 10000"/>
                  <a:gd name="connsiteX1312" fmla="*/ 6184 w 10000"/>
                  <a:gd name="connsiteY1312" fmla="*/ 8805 h 10000"/>
                  <a:gd name="connsiteX1313" fmla="*/ 6716 w 10000"/>
                  <a:gd name="connsiteY1313" fmla="*/ 6653 h 10000"/>
                  <a:gd name="connsiteX1314" fmla="*/ 6747 w 10000"/>
                  <a:gd name="connsiteY1314" fmla="*/ 6856 h 10000"/>
                  <a:gd name="connsiteX1315" fmla="*/ 6747 w 10000"/>
                  <a:gd name="connsiteY1315" fmla="*/ 6910 h 10000"/>
                  <a:gd name="connsiteX1316" fmla="*/ 6749 w 10000"/>
                  <a:gd name="connsiteY1316" fmla="*/ 7050 h 10000"/>
                  <a:gd name="connsiteX1317" fmla="*/ 6871 w 10000"/>
                  <a:gd name="connsiteY1317" fmla="*/ 6748 h 10000"/>
                  <a:gd name="connsiteX1318" fmla="*/ 6912 w 10000"/>
                  <a:gd name="connsiteY1318" fmla="*/ 6581 h 10000"/>
                  <a:gd name="connsiteX1319" fmla="*/ 6912 w 10000"/>
                  <a:gd name="connsiteY1319" fmla="*/ 6567 h 10000"/>
                  <a:gd name="connsiteX1320" fmla="*/ 6827 w 10000"/>
                  <a:gd name="connsiteY1320" fmla="*/ 6631 h 10000"/>
                  <a:gd name="connsiteX1321" fmla="*/ 6184 w 10000"/>
                  <a:gd name="connsiteY1321" fmla="*/ 8805 h 10000"/>
                  <a:gd name="connsiteX0" fmla="*/ 6184 w 10000"/>
                  <a:gd name="connsiteY0" fmla="*/ 8805 h 10000"/>
                  <a:gd name="connsiteX1" fmla="*/ 6175 w 10000"/>
                  <a:gd name="connsiteY1" fmla="*/ 8800 h 10000"/>
                  <a:gd name="connsiteX2" fmla="*/ 6167 w 10000"/>
                  <a:gd name="connsiteY2" fmla="*/ 8832 h 10000"/>
                  <a:gd name="connsiteX3" fmla="*/ 6167 w 10000"/>
                  <a:gd name="connsiteY3" fmla="*/ 8845 h 10000"/>
                  <a:gd name="connsiteX4" fmla="*/ 6140 w 10000"/>
                  <a:gd name="connsiteY4" fmla="*/ 8877 h 10000"/>
                  <a:gd name="connsiteX5" fmla="*/ 6098 w 10000"/>
                  <a:gd name="connsiteY5" fmla="*/ 8904 h 10000"/>
                  <a:gd name="connsiteX6" fmla="*/ 6090 w 10000"/>
                  <a:gd name="connsiteY6" fmla="*/ 8904 h 10000"/>
                  <a:gd name="connsiteX7" fmla="*/ 6082 w 10000"/>
                  <a:gd name="connsiteY7" fmla="*/ 8904 h 10000"/>
                  <a:gd name="connsiteX8" fmla="*/ 6082 w 10000"/>
                  <a:gd name="connsiteY8" fmla="*/ 8958 h 10000"/>
                  <a:gd name="connsiteX9" fmla="*/ 6082 w 10000"/>
                  <a:gd name="connsiteY9" fmla="*/ 8963 h 10000"/>
                  <a:gd name="connsiteX10" fmla="*/ 6079 w 10000"/>
                  <a:gd name="connsiteY10" fmla="*/ 9012 h 10000"/>
                  <a:gd name="connsiteX11" fmla="*/ 6073 w 10000"/>
                  <a:gd name="connsiteY11" fmla="*/ 9066 h 10000"/>
                  <a:gd name="connsiteX12" fmla="*/ 6073 w 10000"/>
                  <a:gd name="connsiteY12" fmla="*/ 9120 h 10000"/>
                  <a:gd name="connsiteX13" fmla="*/ 6073 w 10000"/>
                  <a:gd name="connsiteY13" fmla="*/ 9147 h 10000"/>
                  <a:gd name="connsiteX14" fmla="*/ 6073 w 10000"/>
                  <a:gd name="connsiteY14" fmla="*/ 9197 h 10000"/>
                  <a:gd name="connsiteX15" fmla="*/ 6068 w 10000"/>
                  <a:gd name="connsiteY15" fmla="*/ 9233 h 10000"/>
                  <a:gd name="connsiteX16" fmla="*/ 6065 w 10000"/>
                  <a:gd name="connsiteY16" fmla="*/ 9301 h 10000"/>
                  <a:gd name="connsiteX17" fmla="*/ 6065 w 10000"/>
                  <a:gd name="connsiteY17" fmla="*/ 9350 h 10000"/>
                  <a:gd name="connsiteX18" fmla="*/ 6060 w 10000"/>
                  <a:gd name="connsiteY18" fmla="*/ 9382 h 10000"/>
                  <a:gd name="connsiteX19" fmla="*/ 6060 w 10000"/>
                  <a:gd name="connsiteY19" fmla="*/ 9409 h 10000"/>
                  <a:gd name="connsiteX20" fmla="*/ 6051 w 10000"/>
                  <a:gd name="connsiteY20" fmla="*/ 9423 h 10000"/>
                  <a:gd name="connsiteX21" fmla="*/ 6049 w 10000"/>
                  <a:gd name="connsiteY21" fmla="*/ 9436 h 10000"/>
                  <a:gd name="connsiteX22" fmla="*/ 6035 w 10000"/>
                  <a:gd name="connsiteY22" fmla="*/ 9450 h 10000"/>
                  <a:gd name="connsiteX23" fmla="*/ 6026 w 10000"/>
                  <a:gd name="connsiteY23" fmla="*/ 9459 h 10000"/>
                  <a:gd name="connsiteX24" fmla="*/ 6018 w 10000"/>
                  <a:gd name="connsiteY24" fmla="*/ 9445 h 10000"/>
                  <a:gd name="connsiteX25" fmla="*/ 6007 w 10000"/>
                  <a:gd name="connsiteY25" fmla="*/ 9409 h 10000"/>
                  <a:gd name="connsiteX26" fmla="*/ 5985 w 10000"/>
                  <a:gd name="connsiteY26" fmla="*/ 9369 h 10000"/>
                  <a:gd name="connsiteX27" fmla="*/ 5969 w 10000"/>
                  <a:gd name="connsiteY27" fmla="*/ 9332 h 10000"/>
                  <a:gd name="connsiteX28" fmla="*/ 5955 w 10000"/>
                  <a:gd name="connsiteY28" fmla="*/ 9314 h 10000"/>
                  <a:gd name="connsiteX29" fmla="*/ 5952 w 10000"/>
                  <a:gd name="connsiteY29" fmla="*/ 9305 h 10000"/>
                  <a:gd name="connsiteX30" fmla="*/ 5935 w 10000"/>
                  <a:gd name="connsiteY30" fmla="*/ 9305 h 10000"/>
                  <a:gd name="connsiteX31" fmla="*/ 5922 w 10000"/>
                  <a:gd name="connsiteY31" fmla="*/ 9319 h 10000"/>
                  <a:gd name="connsiteX32" fmla="*/ 5913 w 10000"/>
                  <a:gd name="connsiteY32" fmla="*/ 9328 h 10000"/>
                  <a:gd name="connsiteX33" fmla="*/ 5905 w 10000"/>
                  <a:gd name="connsiteY33" fmla="*/ 9332 h 10000"/>
                  <a:gd name="connsiteX34" fmla="*/ 5897 w 10000"/>
                  <a:gd name="connsiteY34" fmla="*/ 9350 h 10000"/>
                  <a:gd name="connsiteX35" fmla="*/ 5875 w 10000"/>
                  <a:gd name="connsiteY35" fmla="*/ 9364 h 10000"/>
                  <a:gd name="connsiteX36" fmla="*/ 5850 w 10000"/>
                  <a:gd name="connsiteY36" fmla="*/ 9391 h 10000"/>
                  <a:gd name="connsiteX37" fmla="*/ 5833 w 10000"/>
                  <a:gd name="connsiteY37" fmla="*/ 9405 h 10000"/>
                  <a:gd name="connsiteX38" fmla="*/ 5822 w 10000"/>
                  <a:gd name="connsiteY38" fmla="*/ 9409 h 10000"/>
                  <a:gd name="connsiteX39" fmla="*/ 5800 w 10000"/>
                  <a:gd name="connsiteY39" fmla="*/ 9423 h 10000"/>
                  <a:gd name="connsiteX40" fmla="*/ 5784 w 10000"/>
                  <a:gd name="connsiteY40" fmla="*/ 9436 h 10000"/>
                  <a:gd name="connsiteX41" fmla="*/ 5767 w 10000"/>
                  <a:gd name="connsiteY41" fmla="*/ 9450 h 10000"/>
                  <a:gd name="connsiteX42" fmla="*/ 5751 w 10000"/>
                  <a:gd name="connsiteY42" fmla="*/ 9463 h 10000"/>
                  <a:gd name="connsiteX43" fmla="*/ 5745 w 10000"/>
                  <a:gd name="connsiteY43" fmla="*/ 9472 h 10000"/>
                  <a:gd name="connsiteX44" fmla="*/ 5751 w 10000"/>
                  <a:gd name="connsiteY44" fmla="*/ 9477 h 10000"/>
                  <a:gd name="connsiteX45" fmla="*/ 5762 w 10000"/>
                  <a:gd name="connsiteY45" fmla="*/ 9504 h 10000"/>
                  <a:gd name="connsiteX46" fmla="*/ 5767 w 10000"/>
                  <a:gd name="connsiteY46" fmla="*/ 9526 h 10000"/>
                  <a:gd name="connsiteX47" fmla="*/ 5784 w 10000"/>
                  <a:gd name="connsiteY47" fmla="*/ 9576 h 10000"/>
                  <a:gd name="connsiteX48" fmla="*/ 5797 w 10000"/>
                  <a:gd name="connsiteY48" fmla="*/ 9603 h 10000"/>
                  <a:gd name="connsiteX49" fmla="*/ 5808 w 10000"/>
                  <a:gd name="connsiteY49" fmla="*/ 9644 h 10000"/>
                  <a:gd name="connsiteX50" fmla="*/ 5822 w 10000"/>
                  <a:gd name="connsiteY50" fmla="*/ 9671 h 10000"/>
                  <a:gd name="connsiteX51" fmla="*/ 5825 w 10000"/>
                  <a:gd name="connsiteY51" fmla="*/ 9684 h 10000"/>
                  <a:gd name="connsiteX52" fmla="*/ 5831 w 10000"/>
                  <a:gd name="connsiteY52" fmla="*/ 9684 h 10000"/>
                  <a:gd name="connsiteX53" fmla="*/ 5825 w 10000"/>
                  <a:gd name="connsiteY53" fmla="*/ 9698 h 10000"/>
                  <a:gd name="connsiteX54" fmla="*/ 5806 w 10000"/>
                  <a:gd name="connsiteY54" fmla="*/ 9725 h 10000"/>
                  <a:gd name="connsiteX55" fmla="*/ 5792 w 10000"/>
                  <a:gd name="connsiteY55" fmla="*/ 9738 h 10000"/>
                  <a:gd name="connsiteX56" fmla="*/ 5737 w 10000"/>
                  <a:gd name="connsiteY56" fmla="*/ 9793 h 10000"/>
                  <a:gd name="connsiteX57" fmla="*/ 5728 w 10000"/>
                  <a:gd name="connsiteY57" fmla="*/ 9806 h 10000"/>
                  <a:gd name="connsiteX58" fmla="*/ 5712 w 10000"/>
                  <a:gd name="connsiteY58" fmla="*/ 9815 h 10000"/>
                  <a:gd name="connsiteX59" fmla="*/ 5690 w 10000"/>
                  <a:gd name="connsiteY59" fmla="*/ 9838 h 10000"/>
                  <a:gd name="connsiteX60" fmla="*/ 5679 w 10000"/>
                  <a:gd name="connsiteY60" fmla="*/ 9842 h 10000"/>
                  <a:gd name="connsiteX61" fmla="*/ 5665 w 10000"/>
                  <a:gd name="connsiteY61" fmla="*/ 9842 h 10000"/>
                  <a:gd name="connsiteX62" fmla="*/ 5648 w 10000"/>
                  <a:gd name="connsiteY62" fmla="*/ 9851 h 10000"/>
                  <a:gd name="connsiteX63" fmla="*/ 5621 w 10000"/>
                  <a:gd name="connsiteY63" fmla="*/ 9892 h 10000"/>
                  <a:gd name="connsiteX64" fmla="*/ 5544 w 10000"/>
                  <a:gd name="connsiteY64" fmla="*/ 9946 h 10000"/>
                  <a:gd name="connsiteX65" fmla="*/ 5406 w 10000"/>
                  <a:gd name="connsiteY65" fmla="*/ 10000 h 10000"/>
                  <a:gd name="connsiteX66" fmla="*/ 5350 w 10000"/>
                  <a:gd name="connsiteY66" fmla="*/ 9986 h 10000"/>
                  <a:gd name="connsiteX67" fmla="*/ 5342 w 10000"/>
                  <a:gd name="connsiteY67" fmla="*/ 9950 h 10000"/>
                  <a:gd name="connsiteX68" fmla="*/ 5342 w 10000"/>
                  <a:gd name="connsiteY68" fmla="*/ 9932 h 10000"/>
                  <a:gd name="connsiteX69" fmla="*/ 5342 w 10000"/>
                  <a:gd name="connsiteY69" fmla="*/ 9923 h 10000"/>
                  <a:gd name="connsiteX70" fmla="*/ 5342 w 10000"/>
                  <a:gd name="connsiteY70" fmla="*/ 9919 h 10000"/>
                  <a:gd name="connsiteX71" fmla="*/ 5348 w 10000"/>
                  <a:gd name="connsiteY71" fmla="*/ 9919 h 10000"/>
                  <a:gd name="connsiteX72" fmla="*/ 5348 w 10000"/>
                  <a:gd name="connsiteY72" fmla="*/ 9910 h 10000"/>
                  <a:gd name="connsiteX73" fmla="*/ 5350 w 10000"/>
                  <a:gd name="connsiteY73" fmla="*/ 9910 h 10000"/>
                  <a:gd name="connsiteX74" fmla="*/ 5350 w 10000"/>
                  <a:gd name="connsiteY74" fmla="*/ 9905 h 10000"/>
                  <a:gd name="connsiteX75" fmla="*/ 5356 w 10000"/>
                  <a:gd name="connsiteY75" fmla="*/ 9905 h 10000"/>
                  <a:gd name="connsiteX76" fmla="*/ 5356 w 10000"/>
                  <a:gd name="connsiteY76" fmla="*/ 9896 h 10000"/>
                  <a:gd name="connsiteX77" fmla="*/ 5359 w 10000"/>
                  <a:gd name="connsiteY77" fmla="*/ 9896 h 10000"/>
                  <a:gd name="connsiteX78" fmla="*/ 5359 w 10000"/>
                  <a:gd name="connsiteY78" fmla="*/ 9892 h 10000"/>
                  <a:gd name="connsiteX79" fmla="*/ 5364 w 10000"/>
                  <a:gd name="connsiteY79" fmla="*/ 9892 h 10000"/>
                  <a:gd name="connsiteX80" fmla="*/ 5364 w 10000"/>
                  <a:gd name="connsiteY80" fmla="*/ 9883 h 10000"/>
                  <a:gd name="connsiteX81" fmla="*/ 5359 w 10000"/>
                  <a:gd name="connsiteY81" fmla="*/ 9883 h 10000"/>
                  <a:gd name="connsiteX82" fmla="*/ 5359 w 10000"/>
                  <a:gd name="connsiteY82" fmla="*/ 9878 h 10000"/>
                  <a:gd name="connsiteX83" fmla="*/ 5359 w 10000"/>
                  <a:gd name="connsiteY83" fmla="*/ 9869 h 10000"/>
                  <a:gd name="connsiteX84" fmla="*/ 5356 w 10000"/>
                  <a:gd name="connsiteY84" fmla="*/ 9869 h 10000"/>
                  <a:gd name="connsiteX85" fmla="*/ 5356 w 10000"/>
                  <a:gd name="connsiteY85" fmla="*/ 9865 h 10000"/>
                  <a:gd name="connsiteX86" fmla="*/ 5350 w 10000"/>
                  <a:gd name="connsiteY86" fmla="*/ 9865 h 10000"/>
                  <a:gd name="connsiteX87" fmla="*/ 5350 w 10000"/>
                  <a:gd name="connsiteY87" fmla="*/ 9856 h 10000"/>
                  <a:gd name="connsiteX88" fmla="*/ 5348 w 10000"/>
                  <a:gd name="connsiteY88" fmla="*/ 9856 h 10000"/>
                  <a:gd name="connsiteX89" fmla="*/ 5348 w 10000"/>
                  <a:gd name="connsiteY89" fmla="*/ 9851 h 10000"/>
                  <a:gd name="connsiteX90" fmla="*/ 5348 w 10000"/>
                  <a:gd name="connsiteY90" fmla="*/ 9842 h 10000"/>
                  <a:gd name="connsiteX91" fmla="*/ 5348 w 10000"/>
                  <a:gd name="connsiteY91" fmla="*/ 9838 h 10000"/>
                  <a:gd name="connsiteX92" fmla="*/ 5348 w 10000"/>
                  <a:gd name="connsiteY92" fmla="*/ 9829 h 10000"/>
                  <a:gd name="connsiteX93" fmla="*/ 5348 w 10000"/>
                  <a:gd name="connsiteY93" fmla="*/ 9820 h 10000"/>
                  <a:gd name="connsiteX94" fmla="*/ 5348 w 10000"/>
                  <a:gd name="connsiteY94" fmla="*/ 9815 h 10000"/>
                  <a:gd name="connsiteX95" fmla="*/ 5348 w 10000"/>
                  <a:gd name="connsiteY95" fmla="*/ 9806 h 10000"/>
                  <a:gd name="connsiteX96" fmla="*/ 5350 w 10000"/>
                  <a:gd name="connsiteY96" fmla="*/ 9806 h 10000"/>
                  <a:gd name="connsiteX97" fmla="*/ 5350 w 10000"/>
                  <a:gd name="connsiteY97" fmla="*/ 9802 h 10000"/>
                  <a:gd name="connsiteX98" fmla="*/ 5350 w 10000"/>
                  <a:gd name="connsiteY98" fmla="*/ 9793 h 10000"/>
                  <a:gd name="connsiteX99" fmla="*/ 5356 w 10000"/>
                  <a:gd name="connsiteY99" fmla="*/ 9788 h 10000"/>
                  <a:gd name="connsiteX100" fmla="*/ 5356 w 10000"/>
                  <a:gd name="connsiteY100" fmla="*/ 9779 h 10000"/>
                  <a:gd name="connsiteX101" fmla="*/ 5359 w 10000"/>
                  <a:gd name="connsiteY101" fmla="*/ 9779 h 10000"/>
                  <a:gd name="connsiteX102" fmla="*/ 5359 w 10000"/>
                  <a:gd name="connsiteY102" fmla="*/ 9774 h 10000"/>
                  <a:gd name="connsiteX103" fmla="*/ 5364 w 10000"/>
                  <a:gd name="connsiteY103" fmla="*/ 9765 h 10000"/>
                  <a:gd name="connsiteX104" fmla="*/ 5397 w 10000"/>
                  <a:gd name="connsiteY104" fmla="*/ 9698 h 10000"/>
                  <a:gd name="connsiteX105" fmla="*/ 5397 w 10000"/>
                  <a:gd name="connsiteY105" fmla="*/ 9662 h 10000"/>
                  <a:gd name="connsiteX106" fmla="*/ 5381 w 10000"/>
                  <a:gd name="connsiteY106" fmla="*/ 9648 h 10000"/>
                  <a:gd name="connsiteX107" fmla="*/ 5381 w 10000"/>
                  <a:gd name="connsiteY107" fmla="*/ 9608 h 10000"/>
                  <a:gd name="connsiteX108" fmla="*/ 5400 w 10000"/>
                  <a:gd name="connsiteY108" fmla="*/ 9590 h 10000"/>
                  <a:gd name="connsiteX109" fmla="*/ 5392 w 10000"/>
                  <a:gd name="connsiteY109" fmla="*/ 9553 h 10000"/>
                  <a:gd name="connsiteX110" fmla="*/ 5375 w 10000"/>
                  <a:gd name="connsiteY110" fmla="*/ 9526 h 10000"/>
                  <a:gd name="connsiteX111" fmla="*/ 5350 w 10000"/>
                  <a:gd name="connsiteY111" fmla="*/ 9504 h 10000"/>
                  <a:gd name="connsiteX112" fmla="*/ 5323 w 10000"/>
                  <a:gd name="connsiteY112" fmla="*/ 9562 h 10000"/>
                  <a:gd name="connsiteX113" fmla="*/ 5309 w 10000"/>
                  <a:gd name="connsiteY113" fmla="*/ 9535 h 10000"/>
                  <a:gd name="connsiteX114" fmla="*/ 5312 w 10000"/>
                  <a:gd name="connsiteY114" fmla="*/ 9436 h 10000"/>
                  <a:gd name="connsiteX115" fmla="*/ 5276 w 10000"/>
                  <a:gd name="connsiteY115" fmla="*/ 9409 h 10000"/>
                  <a:gd name="connsiteX116" fmla="*/ 5270 w 10000"/>
                  <a:gd name="connsiteY116" fmla="*/ 9418 h 10000"/>
                  <a:gd name="connsiteX117" fmla="*/ 5259 w 10000"/>
                  <a:gd name="connsiteY117" fmla="*/ 9423 h 10000"/>
                  <a:gd name="connsiteX118" fmla="*/ 5243 w 10000"/>
                  <a:gd name="connsiteY118" fmla="*/ 9445 h 10000"/>
                  <a:gd name="connsiteX119" fmla="*/ 5229 w 10000"/>
                  <a:gd name="connsiteY119" fmla="*/ 9450 h 10000"/>
                  <a:gd name="connsiteX120" fmla="*/ 5221 w 10000"/>
                  <a:gd name="connsiteY120" fmla="*/ 9459 h 10000"/>
                  <a:gd name="connsiteX121" fmla="*/ 5199 w 10000"/>
                  <a:gd name="connsiteY121" fmla="*/ 9463 h 10000"/>
                  <a:gd name="connsiteX122" fmla="*/ 5179 w 10000"/>
                  <a:gd name="connsiteY122" fmla="*/ 9463 h 10000"/>
                  <a:gd name="connsiteX123" fmla="*/ 5166 w 10000"/>
                  <a:gd name="connsiteY123" fmla="*/ 9450 h 10000"/>
                  <a:gd name="connsiteX124" fmla="*/ 5155 w 10000"/>
                  <a:gd name="connsiteY124" fmla="*/ 9432 h 10000"/>
                  <a:gd name="connsiteX125" fmla="*/ 5149 w 10000"/>
                  <a:gd name="connsiteY125" fmla="*/ 9432 h 10000"/>
                  <a:gd name="connsiteX126" fmla="*/ 5146 w 10000"/>
                  <a:gd name="connsiteY126" fmla="*/ 9432 h 10000"/>
                  <a:gd name="connsiteX127" fmla="*/ 5146 w 10000"/>
                  <a:gd name="connsiteY127" fmla="*/ 9436 h 10000"/>
                  <a:gd name="connsiteX128" fmla="*/ 5132 w 10000"/>
                  <a:gd name="connsiteY128" fmla="*/ 9445 h 10000"/>
                  <a:gd name="connsiteX129" fmla="*/ 5124 w 10000"/>
                  <a:gd name="connsiteY129" fmla="*/ 9463 h 10000"/>
                  <a:gd name="connsiteX130" fmla="*/ 5119 w 10000"/>
                  <a:gd name="connsiteY130" fmla="*/ 9472 h 10000"/>
                  <a:gd name="connsiteX131" fmla="*/ 5094 w 10000"/>
                  <a:gd name="connsiteY131" fmla="*/ 9486 h 10000"/>
                  <a:gd name="connsiteX132" fmla="*/ 5075 w 10000"/>
                  <a:gd name="connsiteY132" fmla="*/ 9490 h 10000"/>
                  <a:gd name="connsiteX133" fmla="*/ 5058 w 10000"/>
                  <a:gd name="connsiteY133" fmla="*/ 9499 h 10000"/>
                  <a:gd name="connsiteX134" fmla="*/ 5028 w 10000"/>
                  <a:gd name="connsiteY134" fmla="*/ 9513 h 10000"/>
                  <a:gd name="connsiteX135" fmla="*/ 5006 w 10000"/>
                  <a:gd name="connsiteY135" fmla="*/ 9522 h 10000"/>
                  <a:gd name="connsiteX136" fmla="*/ 4986 w 10000"/>
                  <a:gd name="connsiteY136" fmla="*/ 9535 h 10000"/>
                  <a:gd name="connsiteX137" fmla="*/ 4948 w 10000"/>
                  <a:gd name="connsiteY137" fmla="*/ 9549 h 10000"/>
                  <a:gd name="connsiteX138" fmla="*/ 4925 w 10000"/>
                  <a:gd name="connsiteY138" fmla="*/ 9549 h 10000"/>
                  <a:gd name="connsiteX139" fmla="*/ 4906 w 10000"/>
                  <a:gd name="connsiteY139" fmla="*/ 9549 h 10000"/>
                  <a:gd name="connsiteX140" fmla="*/ 4892 w 10000"/>
                  <a:gd name="connsiteY140" fmla="*/ 9553 h 10000"/>
                  <a:gd name="connsiteX141" fmla="*/ 4890 w 10000"/>
                  <a:gd name="connsiteY141" fmla="*/ 9562 h 10000"/>
                  <a:gd name="connsiteX142" fmla="*/ 4881 w 10000"/>
                  <a:gd name="connsiteY142" fmla="*/ 9576 h 10000"/>
                  <a:gd name="connsiteX143" fmla="*/ 4873 w 10000"/>
                  <a:gd name="connsiteY143" fmla="*/ 9594 h 10000"/>
                  <a:gd name="connsiteX144" fmla="*/ 4868 w 10000"/>
                  <a:gd name="connsiteY144" fmla="*/ 9581 h 10000"/>
                  <a:gd name="connsiteX145" fmla="*/ 4865 w 10000"/>
                  <a:gd name="connsiteY145" fmla="*/ 9567 h 10000"/>
                  <a:gd name="connsiteX146" fmla="*/ 4851 w 10000"/>
                  <a:gd name="connsiteY146" fmla="*/ 9567 h 10000"/>
                  <a:gd name="connsiteX147" fmla="*/ 4848 w 10000"/>
                  <a:gd name="connsiteY147" fmla="*/ 9576 h 10000"/>
                  <a:gd name="connsiteX148" fmla="*/ 4829 w 10000"/>
                  <a:gd name="connsiteY148" fmla="*/ 9581 h 10000"/>
                  <a:gd name="connsiteX149" fmla="*/ 4818 w 10000"/>
                  <a:gd name="connsiteY149" fmla="*/ 9576 h 10000"/>
                  <a:gd name="connsiteX150" fmla="*/ 4810 w 10000"/>
                  <a:gd name="connsiteY150" fmla="*/ 9576 h 10000"/>
                  <a:gd name="connsiteX151" fmla="*/ 4796 w 10000"/>
                  <a:gd name="connsiteY151" fmla="*/ 9581 h 10000"/>
                  <a:gd name="connsiteX152" fmla="*/ 4788 w 10000"/>
                  <a:gd name="connsiteY152" fmla="*/ 9576 h 10000"/>
                  <a:gd name="connsiteX153" fmla="*/ 4779 w 10000"/>
                  <a:gd name="connsiteY153" fmla="*/ 9576 h 10000"/>
                  <a:gd name="connsiteX154" fmla="*/ 4768 w 10000"/>
                  <a:gd name="connsiteY154" fmla="*/ 9581 h 10000"/>
                  <a:gd name="connsiteX155" fmla="*/ 4760 w 10000"/>
                  <a:gd name="connsiteY155" fmla="*/ 9553 h 10000"/>
                  <a:gd name="connsiteX156" fmla="*/ 4754 w 10000"/>
                  <a:gd name="connsiteY156" fmla="*/ 9526 h 10000"/>
                  <a:gd name="connsiteX157" fmla="*/ 4754 w 10000"/>
                  <a:gd name="connsiteY157" fmla="*/ 9486 h 10000"/>
                  <a:gd name="connsiteX158" fmla="*/ 4754 w 10000"/>
                  <a:gd name="connsiteY158" fmla="*/ 9445 h 10000"/>
                  <a:gd name="connsiteX159" fmla="*/ 4760 w 10000"/>
                  <a:gd name="connsiteY159" fmla="*/ 9432 h 10000"/>
                  <a:gd name="connsiteX160" fmla="*/ 4760 w 10000"/>
                  <a:gd name="connsiteY160" fmla="*/ 9396 h 10000"/>
                  <a:gd name="connsiteX161" fmla="*/ 4760 w 10000"/>
                  <a:gd name="connsiteY161" fmla="*/ 9382 h 10000"/>
                  <a:gd name="connsiteX162" fmla="*/ 4760 w 10000"/>
                  <a:gd name="connsiteY162" fmla="*/ 9355 h 10000"/>
                  <a:gd name="connsiteX163" fmla="*/ 4749 w 10000"/>
                  <a:gd name="connsiteY163" fmla="*/ 9341 h 10000"/>
                  <a:gd name="connsiteX164" fmla="*/ 4746 w 10000"/>
                  <a:gd name="connsiteY164" fmla="*/ 9332 h 10000"/>
                  <a:gd name="connsiteX165" fmla="*/ 4732 w 10000"/>
                  <a:gd name="connsiteY165" fmla="*/ 9328 h 10000"/>
                  <a:gd name="connsiteX166" fmla="*/ 4716 w 10000"/>
                  <a:gd name="connsiteY166" fmla="*/ 9292 h 10000"/>
                  <a:gd name="connsiteX167" fmla="*/ 4705 w 10000"/>
                  <a:gd name="connsiteY167" fmla="*/ 9274 h 10000"/>
                  <a:gd name="connsiteX168" fmla="*/ 4699 w 10000"/>
                  <a:gd name="connsiteY168" fmla="*/ 9278 h 10000"/>
                  <a:gd name="connsiteX169" fmla="*/ 4696 w 10000"/>
                  <a:gd name="connsiteY169" fmla="*/ 9287 h 10000"/>
                  <a:gd name="connsiteX170" fmla="*/ 4680 w 10000"/>
                  <a:gd name="connsiteY170" fmla="*/ 9292 h 10000"/>
                  <a:gd name="connsiteX171" fmla="*/ 4672 w 10000"/>
                  <a:gd name="connsiteY171" fmla="*/ 9274 h 10000"/>
                  <a:gd name="connsiteX172" fmla="*/ 4636 w 10000"/>
                  <a:gd name="connsiteY172" fmla="*/ 9224 h 10000"/>
                  <a:gd name="connsiteX173" fmla="*/ 4616 w 10000"/>
                  <a:gd name="connsiteY173" fmla="*/ 9211 h 10000"/>
                  <a:gd name="connsiteX174" fmla="*/ 4608 w 10000"/>
                  <a:gd name="connsiteY174" fmla="*/ 9206 h 10000"/>
                  <a:gd name="connsiteX175" fmla="*/ 4616 w 10000"/>
                  <a:gd name="connsiteY175" fmla="*/ 9193 h 10000"/>
                  <a:gd name="connsiteX176" fmla="*/ 4633 w 10000"/>
                  <a:gd name="connsiteY176" fmla="*/ 9184 h 10000"/>
                  <a:gd name="connsiteX177" fmla="*/ 4616 w 10000"/>
                  <a:gd name="connsiteY177" fmla="*/ 9120 h 10000"/>
                  <a:gd name="connsiteX178" fmla="*/ 4625 w 10000"/>
                  <a:gd name="connsiteY178" fmla="*/ 9039 h 10000"/>
                  <a:gd name="connsiteX179" fmla="*/ 4616 w 10000"/>
                  <a:gd name="connsiteY179" fmla="*/ 9026 h 10000"/>
                  <a:gd name="connsiteX180" fmla="*/ 4600 w 10000"/>
                  <a:gd name="connsiteY180" fmla="*/ 9017 h 10000"/>
                  <a:gd name="connsiteX181" fmla="*/ 4583 w 10000"/>
                  <a:gd name="connsiteY181" fmla="*/ 9003 h 10000"/>
                  <a:gd name="connsiteX182" fmla="*/ 4570 w 10000"/>
                  <a:gd name="connsiteY182" fmla="*/ 9012 h 10000"/>
                  <a:gd name="connsiteX183" fmla="*/ 4570 w 10000"/>
                  <a:gd name="connsiteY183" fmla="*/ 9026 h 10000"/>
                  <a:gd name="connsiteX184" fmla="*/ 4570 w 10000"/>
                  <a:gd name="connsiteY184" fmla="*/ 9035 h 10000"/>
                  <a:gd name="connsiteX185" fmla="*/ 4578 w 10000"/>
                  <a:gd name="connsiteY185" fmla="*/ 9048 h 10000"/>
                  <a:gd name="connsiteX186" fmla="*/ 4583 w 10000"/>
                  <a:gd name="connsiteY186" fmla="*/ 9089 h 10000"/>
                  <a:gd name="connsiteX187" fmla="*/ 4586 w 10000"/>
                  <a:gd name="connsiteY187" fmla="*/ 9116 h 10000"/>
                  <a:gd name="connsiteX188" fmla="*/ 4586 w 10000"/>
                  <a:gd name="connsiteY188" fmla="*/ 9120 h 10000"/>
                  <a:gd name="connsiteX189" fmla="*/ 4583 w 10000"/>
                  <a:gd name="connsiteY189" fmla="*/ 9143 h 10000"/>
                  <a:gd name="connsiteX190" fmla="*/ 4583 w 10000"/>
                  <a:gd name="connsiteY190" fmla="*/ 9170 h 10000"/>
                  <a:gd name="connsiteX191" fmla="*/ 4578 w 10000"/>
                  <a:gd name="connsiteY191" fmla="*/ 9175 h 10000"/>
                  <a:gd name="connsiteX192" fmla="*/ 4570 w 10000"/>
                  <a:gd name="connsiteY192" fmla="*/ 9197 h 10000"/>
                  <a:gd name="connsiteX193" fmla="*/ 4556 w 10000"/>
                  <a:gd name="connsiteY193" fmla="*/ 9170 h 10000"/>
                  <a:gd name="connsiteX194" fmla="*/ 4553 w 10000"/>
                  <a:gd name="connsiteY194" fmla="*/ 9147 h 10000"/>
                  <a:gd name="connsiteX195" fmla="*/ 4545 w 10000"/>
                  <a:gd name="connsiteY195" fmla="*/ 9120 h 10000"/>
                  <a:gd name="connsiteX196" fmla="*/ 4539 w 10000"/>
                  <a:gd name="connsiteY196" fmla="*/ 9093 h 10000"/>
                  <a:gd name="connsiteX197" fmla="*/ 4531 w 10000"/>
                  <a:gd name="connsiteY197" fmla="*/ 9062 h 10000"/>
                  <a:gd name="connsiteX198" fmla="*/ 4523 w 10000"/>
                  <a:gd name="connsiteY198" fmla="*/ 9039 h 10000"/>
                  <a:gd name="connsiteX199" fmla="*/ 4514 w 10000"/>
                  <a:gd name="connsiteY199" fmla="*/ 9026 h 10000"/>
                  <a:gd name="connsiteX200" fmla="*/ 4514 w 10000"/>
                  <a:gd name="connsiteY200" fmla="*/ 9035 h 10000"/>
                  <a:gd name="connsiteX201" fmla="*/ 4512 w 10000"/>
                  <a:gd name="connsiteY201" fmla="*/ 9035 h 10000"/>
                  <a:gd name="connsiteX202" fmla="*/ 4503 w 10000"/>
                  <a:gd name="connsiteY202" fmla="*/ 9035 h 10000"/>
                  <a:gd name="connsiteX203" fmla="*/ 4498 w 10000"/>
                  <a:gd name="connsiteY203" fmla="*/ 9048 h 10000"/>
                  <a:gd name="connsiteX204" fmla="*/ 4481 w 10000"/>
                  <a:gd name="connsiteY204" fmla="*/ 9062 h 10000"/>
                  <a:gd name="connsiteX205" fmla="*/ 4473 w 10000"/>
                  <a:gd name="connsiteY205" fmla="*/ 9066 h 10000"/>
                  <a:gd name="connsiteX206" fmla="*/ 4473 w 10000"/>
                  <a:gd name="connsiteY206" fmla="*/ 9075 h 10000"/>
                  <a:gd name="connsiteX207" fmla="*/ 4459 w 10000"/>
                  <a:gd name="connsiteY207" fmla="*/ 9080 h 10000"/>
                  <a:gd name="connsiteX208" fmla="*/ 4448 w 10000"/>
                  <a:gd name="connsiteY208" fmla="*/ 9075 h 10000"/>
                  <a:gd name="connsiteX209" fmla="*/ 4440 w 10000"/>
                  <a:gd name="connsiteY209" fmla="*/ 9075 h 10000"/>
                  <a:gd name="connsiteX210" fmla="*/ 4432 w 10000"/>
                  <a:gd name="connsiteY210" fmla="*/ 9080 h 10000"/>
                  <a:gd name="connsiteX211" fmla="*/ 4418 w 10000"/>
                  <a:gd name="connsiteY211" fmla="*/ 9093 h 10000"/>
                  <a:gd name="connsiteX212" fmla="*/ 4398 w 10000"/>
                  <a:gd name="connsiteY212" fmla="*/ 9116 h 10000"/>
                  <a:gd name="connsiteX213" fmla="*/ 4390 w 10000"/>
                  <a:gd name="connsiteY213" fmla="*/ 9120 h 10000"/>
                  <a:gd name="connsiteX214" fmla="*/ 4382 w 10000"/>
                  <a:gd name="connsiteY214" fmla="*/ 9129 h 10000"/>
                  <a:gd name="connsiteX215" fmla="*/ 4382 w 10000"/>
                  <a:gd name="connsiteY215" fmla="*/ 9134 h 10000"/>
                  <a:gd name="connsiteX216" fmla="*/ 4385 w 10000"/>
                  <a:gd name="connsiteY216" fmla="*/ 9143 h 10000"/>
                  <a:gd name="connsiteX217" fmla="*/ 4398 w 10000"/>
                  <a:gd name="connsiteY217" fmla="*/ 9134 h 10000"/>
                  <a:gd name="connsiteX218" fmla="*/ 4418 w 10000"/>
                  <a:gd name="connsiteY218" fmla="*/ 9161 h 10000"/>
                  <a:gd name="connsiteX219" fmla="*/ 4423 w 10000"/>
                  <a:gd name="connsiteY219" fmla="*/ 9170 h 10000"/>
                  <a:gd name="connsiteX220" fmla="*/ 4426 w 10000"/>
                  <a:gd name="connsiteY220" fmla="*/ 9175 h 10000"/>
                  <a:gd name="connsiteX221" fmla="*/ 4432 w 10000"/>
                  <a:gd name="connsiteY221" fmla="*/ 9211 h 10000"/>
                  <a:gd name="connsiteX222" fmla="*/ 4426 w 10000"/>
                  <a:gd name="connsiteY222" fmla="*/ 9224 h 10000"/>
                  <a:gd name="connsiteX223" fmla="*/ 4418 w 10000"/>
                  <a:gd name="connsiteY223" fmla="*/ 9247 h 10000"/>
                  <a:gd name="connsiteX224" fmla="*/ 4409 w 10000"/>
                  <a:gd name="connsiteY224" fmla="*/ 9238 h 10000"/>
                  <a:gd name="connsiteX225" fmla="*/ 4398 w 10000"/>
                  <a:gd name="connsiteY225" fmla="*/ 9220 h 10000"/>
                  <a:gd name="connsiteX226" fmla="*/ 4393 w 10000"/>
                  <a:gd name="connsiteY226" fmla="*/ 9211 h 10000"/>
                  <a:gd name="connsiteX227" fmla="*/ 4390 w 10000"/>
                  <a:gd name="connsiteY227" fmla="*/ 9211 h 10000"/>
                  <a:gd name="connsiteX228" fmla="*/ 4385 w 10000"/>
                  <a:gd name="connsiteY228" fmla="*/ 9220 h 10000"/>
                  <a:gd name="connsiteX229" fmla="*/ 4385 w 10000"/>
                  <a:gd name="connsiteY229" fmla="*/ 9238 h 10000"/>
                  <a:gd name="connsiteX230" fmla="*/ 4382 w 10000"/>
                  <a:gd name="connsiteY230" fmla="*/ 9260 h 10000"/>
                  <a:gd name="connsiteX231" fmla="*/ 4360 w 10000"/>
                  <a:gd name="connsiteY231" fmla="*/ 9278 h 10000"/>
                  <a:gd name="connsiteX232" fmla="*/ 4360 w 10000"/>
                  <a:gd name="connsiteY232" fmla="*/ 9292 h 10000"/>
                  <a:gd name="connsiteX233" fmla="*/ 4363 w 10000"/>
                  <a:gd name="connsiteY233" fmla="*/ 9305 h 10000"/>
                  <a:gd name="connsiteX234" fmla="*/ 4385 w 10000"/>
                  <a:gd name="connsiteY234" fmla="*/ 9314 h 10000"/>
                  <a:gd name="connsiteX235" fmla="*/ 4393 w 10000"/>
                  <a:gd name="connsiteY235" fmla="*/ 9319 h 10000"/>
                  <a:gd name="connsiteX236" fmla="*/ 4398 w 10000"/>
                  <a:gd name="connsiteY236" fmla="*/ 9319 h 10000"/>
                  <a:gd name="connsiteX237" fmla="*/ 4401 w 10000"/>
                  <a:gd name="connsiteY237" fmla="*/ 9314 h 10000"/>
                  <a:gd name="connsiteX238" fmla="*/ 4409 w 10000"/>
                  <a:gd name="connsiteY238" fmla="*/ 9278 h 10000"/>
                  <a:gd name="connsiteX239" fmla="*/ 4418 w 10000"/>
                  <a:gd name="connsiteY239" fmla="*/ 9287 h 10000"/>
                  <a:gd name="connsiteX240" fmla="*/ 4426 w 10000"/>
                  <a:gd name="connsiteY240" fmla="*/ 9292 h 10000"/>
                  <a:gd name="connsiteX241" fmla="*/ 4426 w 10000"/>
                  <a:gd name="connsiteY241" fmla="*/ 9301 h 10000"/>
                  <a:gd name="connsiteX242" fmla="*/ 4426 w 10000"/>
                  <a:gd name="connsiteY242" fmla="*/ 9314 h 10000"/>
                  <a:gd name="connsiteX243" fmla="*/ 4418 w 10000"/>
                  <a:gd name="connsiteY243" fmla="*/ 9332 h 10000"/>
                  <a:gd name="connsiteX244" fmla="*/ 4415 w 10000"/>
                  <a:gd name="connsiteY244" fmla="*/ 9341 h 10000"/>
                  <a:gd name="connsiteX245" fmla="*/ 4418 w 10000"/>
                  <a:gd name="connsiteY245" fmla="*/ 9350 h 10000"/>
                  <a:gd name="connsiteX246" fmla="*/ 4415 w 10000"/>
                  <a:gd name="connsiteY246" fmla="*/ 9364 h 10000"/>
                  <a:gd name="connsiteX247" fmla="*/ 4418 w 10000"/>
                  <a:gd name="connsiteY247" fmla="*/ 9409 h 10000"/>
                  <a:gd name="connsiteX248" fmla="*/ 4418 w 10000"/>
                  <a:gd name="connsiteY248" fmla="*/ 9423 h 10000"/>
                  <a:gd name="connsiteX249" fmla="*/ 4415 w 10000"/>
                  <a:gd name="connsiteY249" fmla="*/ 9432 h 10000"/>
                  <a:gd name="connsiteX250" fmla="*/ 4398 w 10000"/>
                  <a:gd name="connsiteY250" fmla="*/ 9423 h 10000"/>
                  <a:gd name="connsiteX251" fmla="*/ 4390 w 10000"/>
                  <a:gd name="connsiteY251" fmla="*/ 9436 h 10000"/>
                  <a:gd name="connsiteX252" fmla="*/ 4385 w 10000"/>
                  <a:gd name="connsiteY252" fmla="*/ 9445 h 10000"/>
                  <a:gd name="connsiteX253" fmla="*/ 4376 w 10000"/>
                  <a:gd name="connsiteY253" fmla="*/ 9459 h 10000"/>
                  <a:gd name="connsiteX254" fmla="*/ 4354 w 10000"/>
                  <a:gd name="connsiteY254" fmla="*/ 9450 h 10000"/>
                  <a:gd name="connsiteX255" fmla="*/ 4352 w 10000"/>
                  <a:gd name="connsiteY255" fmla="*/ 9445 h 10000"/>
                  <a:gd name="connsiteX256" fmla="*/ 4354 w 10000"/>
                  <a:gd name="connsiteY256" fmla="*/ 9432 h 10000"/>
                  <a:gd name="connsiteX257" fmla="*/ 4368 w 10000"/>
                  <a:gd name="connsiteY257" fmla="*/ 9432 h 10000"/>
                  <a:gd name="connsiteX258" fmla="*/ 4371 w 10000"/>
                  <a:gd name="connsiteY258" fmla="*/ 9423 h 10000"/>
                  <a:gd name="connsiteX259" fmla="*/ 4371 w 10000"/>
                  <a:gd name="connsiteY259" fmla="*/ 9405 h 10000"/>
                  <a:gd name="connsiteX260" fmla="*/ 4368 w 10000"/>
                  <a:gd name="connsiteY260" fmla="*/ 9391 h 10000"/>
                  <a:gd name="connsiteX261" fmla="*/ 4363 w 10000"/>
                  <a:gd name="connsiteY261" fmla="*/ 9391 h 10000"/>
                  <a:gd name="connsiteX262" fmla="*/ 4354 w 10000"/>
                  <a:gd name="connsiteY262" fmla="*/ 9409 h 10000"/>
                  <a:gd name="connsiteX263" fmla="*/ 4335 w 10000"/>
                  <a:gd name="connsiteY263" fmla="*/ 9436 h 10000"/>
                  <a:gd name="connsiteX264" fmla="*/ 4327 w 10000"/>
                  <a:gd name="connsiteY264" fmla="*/ 9445 h 10000"/>
                  <a:gd name="connsiteX265" fmla="*/ 4313 w 10000"/>
                  <a:gd name="connsiteY265" fmla="*/ 9445 h 10000"/>
                  <a:gd name="connsiteX266" fmla="*/ 4305 w 10000"/>
                  <a:gd name="connsiteY266" fmla="*/ 9436 h 10000"/>
                  <a:gd name="connsiteX267" fmla="*/ 4296 w 10000"/>
                  <a:gd name="connsiteY267" fmla="*/ 9409 h 10000"/>
                  <a:gd name="connsiteX268" fmla="*/ 4302 w 10000"/>
                  <a:gd name="connsiteY268" fmla="*/ 9396 h 10000"/>
                  <a:gd name="connsiteX269" fmla="*/ 4302 w 10000"/>
                  <a:gd name="connsiteY269" fmla="*/ 9378 h 10000"/>
                  <a:gd name="connsiteX270" fmla="*/ 4302 w 10000"/>
                  <a:gd name="connsiteY270" fmla="*/ 9355 h 10000"/>
                  <a:gd name="connsiteX271" fmla="*/ 4296 w 10000"/>
                  <a:gd name="connsiteY271" fmla="*/ 9355 h 10000"/>
                  <a:gd name="connsiteX272" fmla="*/ 4294 w 10000"/>
                  <a:gd name="connsiteY272" fmla="*/ 9364 h 10000"/>
                  <a:gd name="connsiteX273" fmla="*/ 4288 w 10000"/>
                  <a:gd name="connsiteY273" fmla="*/ 9369 h 10000"/>
                  <a:gd name="connsiteX274" fmla="*/ 4288 w 10000"/>
                  <a:gd name="connsiteY274" fmla="*/ 9378 h 10000"/>
                  <a:gd name="connsiteX275" fmla="*/ 4288 w 10000"/>
                  <a:gd name="connsiteY275" fmla="*/ 9391 h 10000"/>
                  <a:gd name="connsiteX276" fmla="*/ 4285 w 10000"/>
                  <a:gd name="connsiteY276" fmla="*/ 9405 h 10000"/>
                  <a:gd name="connsiteX277" fmla="*/ 4274 w 10000"/>
                  <a:gd name="connsiteY277" fmla="*/ 9405 h 10000"/>
                  <a:gd name="connsiteX278" fmla="*/ 4272 w 10000"/>
                  <a:gd name="connsiteY278" fmla="*/ 9396 h 10000"/>
                  <a:gd name="connsiteX279" fmla="*/ 4266 w 10000"/>
                  <a:gd name="connsiteY279" fmla="*/ 9396 h 10000"/>
                  <a:gd name="connsiteX280" fmla="*/ 4263 w 10000"/>
                  <a:gd name="connsiteY280" fmla="*/ 9409 h 10000"/>
                  <a:gd name="connsiteX281" fmla="*/ 4263 w 10000"/>
                  <a:gd name="connsiteY281" fmla="*/ 9423 h 10000"/>
                  <a:gd name="connsiteX282" fmla="*/ 4266 w 10000"/>
                  <a:gd name="connsiteY282" fmla="*/ 9436 h 10000"/>
                  <a:gd name="connsiteX283" fmla="*/ 4258 w 10000"/>
                  <a:gd name="connsiteY283" fmla="*/ 9477 h 10000"/>
                  <a:gd name="connsiteX284" fmla="*/ 4263 w 10000"/>
                  <a:gd name="connsiteY284" fmla="*/ 9504 h 10000"/>
                  <a:gd name="connsiteX285" fmla="*/ 4263 w 10000"/>
                  <a:gd name="connsiteY285" fmla="*/ 9522 h 10000"/>
                  <a:gd name="connsiteX286" fmla="*/ 4249 w 10000"/>
                  <a:gd name="connsiteY286" fmla="*/ 9535 h 10000"/>
                  <a:gd name="connsiteX287" fmla="*/ 4247 w 10000"/>
                  <a:gd name="connsiteY287" fmla="*/ 9549 h 10000"/>
                  <a:gd name="connsiteX288" fmla="*/ 4249 w 10000"/>
                  <a:gd name="connsiteY288" fmla="*/ 9576 h 10000"/>
                  <a:gd name="connsiteX289" fmla="*/ 4249 w 10000"/>
                  <a:gd name="connsiteY289" fmla="*/ 9581 h 10000"/>
                  <a:gd name="connsiteX290" fmla="*/ 4238 w 10000"/>
                  <a:gd name="connsiteY290" fmla="*/ 9581 h 10000"/>
                  <a:gd name="connsiteX291" fmla="*/ 4233 w 10000"/>
                  <a:gd name="connsiteY291" fmla="*/ 9576 h 10000"/>
                  <a:gd name="connsiteX292" fmla="*/ 4216 w 10000"/>
                  <a:gd name="connsiteY292" fmla="*/ 9535 h 10000"/>
                  <a:gd name="connsiteX293" fmla="*/ 4214 w 10000"/>
                  <a:gd name="connsiteY293" fmla="*/ 9549 h 10000"/>
                  <a:gd name="connsiteX294" fmla="*/ 4197 w 10000"/>
                  <a:gd name="connsiteY294" fmla="*/ 9553 h 10000"/>
                  <a:gd name="connsiteX295" fmla="*/ 4178 w 10000"/>
                  <a:gd name="connsiteY295" fmla="*/ 9553 h 10000"/>
                  <a:gd name="connsiteX296" fmla="*/ 4175 w 10000"/>
                  <a:gd name="connsiteY296" fmla="*/ 9562 h 10000"/>
                  <a:gd name="connsiteX297" fmla="*/ 4175 w 10000"/>
                  <a:gd name="connsiteY297" fmla="*/ 9567 h 10000"/>
                  <a:gd name="connsiteX298" fmla="*/ 4183 w 10000"/>
                  <a:gd name="connsiteY298" fmla="*/ 9581 h 10000"/>
                  <a:gd name="connsiteX299" fmla="*/ 4192 w 10000"/>
                  <a:gd name="connsiteY299" fmla="*/ 9594 h 10000"/>
                  <a:gd name="connsiteX300" fmla="*/ 4192 w 10000"/>
                  <a:gd name="connsiteY300" fmla="*/ 9603 h 10000"/>
                  <a:gd name="connsiteX301" fmla="*/ 4186 w 10000"/>
                  <a:gd name="connsiteY301" fmla="*/ 9608 h 10000"/>
                  <a:gd name="connsiteX302" fmla="*/ 4178 w 10000"/>
                  <a:gd name="connsiteY302" fmla="*/ 9608 h 10000"/>
                  <a:gd name="connsiteX303" fmla="*/ 4153 w 10000"/>
                  <a:gd name="connsiteY303" fmla="*/ 9576 h 10000"/>
                  <a:gd name="connsiteX304" fmla="*/ 4142 w 10000"/>
                  <a:gd name="connsiteY304" fmla="*/ 9576 h 10000"/>
                  <a:gd name="connsiteX305" fmla="*/ 4134 w 10000"/>
                  <a:gd name="connsiteY305" fmla="*/ 9581 h 10000"/>
                  <a:gd name="connsiteX306" fmla="*/ 4120 w 10000"/>
                  <a:gd name="connsiteY306" fmla="*/ 9590 h 10000"/>
                  <a:gd name="connsiteX307" fmla="*/ 4111 w 10000"/>
                  <a:gd name="connsiteY307" fmla="*/ 9608 h 10000"/>
                  <a:gd name="connsiteX308" fmla="*/ 4089 w 10000"/>
                  <a:gd name="connsiteY308" fmla="*/ 9617 h 10000"/>
                  <a:gd name="connsiteX309" fmla="*/ 4073 w 10000"/>
                  <a:gd name="connsiteY309" fmla="*/ 9617 h 10000"/>
                  <a:gd name="connsiteX310" fmla="*/ 4054 w 10000"/>
                  <a:gd name="connsiteY310" fmla="*/ 9608 h 10000"/>
                  <a:gd name="connsiteX311" fmla="*/ 4040 w 10000"/>
                  <a:gd name="connsiteY311" fmla="*/ 9608 h 10000"/>
                  <a:gd name="connsiteX312" fmla="*/ 4029 w 10000"/>
                  <a:gd name="connsiteY312" fmla="*/ 9603 h 10000"/>
                  <a:gd name="connsiteX313" fmla="*/ 4015 w 10000"/>
                  <a:gd name="connsiteY313" fmla="*/ 9594 h 10000"/>
                  <a:gd name="connsiteX314" fmla="*/ 3998 w 10000"/>
                  <a:gd name="connsiteY314" fmla="*/ 9590 h 10000"/>
                  <a:gd name="connsiteX315" fmla="*/ 3982 w 10000"/>
                  <a:gd name="connsiteY315" fmla="*/ 9576 h 10000"/>
                  <a:gd name="connsiteX316" fmla="*/ 3974 w 10000"/>
                  <a:gd name="connsiteY316" fmla="*/ 9567 h 10000"/>
                  <a:gd name="connsiteX317" fmla="*/ 3957 w 10000"/>
                  <a:gd name="connsiteY317" fmla="*/ 9562 h 10000"/>
                  <a:gd name="connsiteX318" fmla="*/ 3949 w 10000"/>
                  <a:gd name="connsiteY318" fmla="*/ 9553 h 10000"/>
                  <a:gd name="connsiteX319" fmla="*/ 3943 w 10000"/>
                  <a:gd name="connsiteY319" fmla="*/ 9553 h 10000"/>
                  <a:gd name="connsiteX320" fmla="*/ 3932 w 10000"/>
                  <a:gd name="connsiteY320" fmla="*/ 9540 h 10000"/>
                  <a:gd name="connsiteX321" fmla="*/ 3927 w 10000"/>
                  <a:gd name="connsiteY321" fmla="*/ 9540 h 10000"/>
                  <a:gd name="connsiteX322" fmla="*/ 3918 w 10000"/>
                  <a:gd name="connsiteY322" fmla="*/ 9540 h 10000"/>
                  <a:gd name="connsiteX323" fmla="*/ 3916 w 10000"/>
                  <a:gd name="connsiteY323" fmla="*/ 9562 h 10000"/>
                  <a:gd name="connsiteX324" fmla="*/ 3902 w 10000"/>
                  <a:gd name="connsiteY324" fmla="*/ 9576 h 10000"/>
                  <a:gd name="connsiteX325" fmla="*/ 3888 w 10000"/>
                  <a:gd name="connsiteY325" fmla="*/ 9567 h 10000"/>
                  <a:gd name="connsiteX326" fmla="*/ 3877 w 10000"/>
                  <a:gd name="connsiteY326" fmla="*/ 9567 h 10000"/>
                  <a:gd name="connsiteX327" fmla="*/ 3863 w 10000"/>
                  <a:gd name="connsiteY327" fmla="*/ 9562 h 10000"/>
                  <a:gd name="connsiteX328" fmla="*/ 3860 w 10000"/>
                  <a:gd name="connsiteY328" fmla="*/ 9549 h 10000"/>
                  <a:gd name="connsiteX329" fmla="*/ 3852 w 10000"/>
                  <a:gd name="connsiteY329" fmla="*/ 9535 h 10000"/>
                  <a:gd name="connsiteX330" fmla="*/ 3838 w 10000"/>
                  <a:gd name="connsiteY330" fmla="*/ 9513 h 10000"/>
                  <a:gd name="connsiteX331" fmla="*/ 3830 w 10000"/>
                  <a:gd name="connsiteY331" fmla="*/ 9504 h 10000"/>
                  <a:gd name="connsiteX332" fmla="*/ 3827 w 10000"/>
                  <a:gd name="connsiteY332" fmla="*/ 9504 h 10000"/>
                  <a:gd name="connsiteX333" fmla="*/ 3822 w 10000"/>
                  <a:gd name="connsiteY333" fmla="*/ 9522 h 10000"/>
                  <a:gd name="connsiteX334" fmla="*/ 3819 w 10000"/>
                  <a:gd name="connsiteY334" fmla="*/ 9526 h 10000"/>
                  <a:gd name="connsiteX335" fmla="*/ 3805 w 10000"/>
                  <a:gd name="connsiteY335" fmla="*/ 9535 h 10000"/>
                  <a:gd name="connsiteX336" fmla="*/ 3800 w 10000"/>
                  <a:gd name="connsiteY336" fmla="*/ 9504 h 10000"/>
                  <a:gd name="connsiteX337" fmla="*/ 3805 w 10000"/>
                  <a:gd name="connsiteY337" fmla="*/ 9499 h 10000"/>
                  <a:gd name="connsiteX338" fmla="*/ 3797 w 10000"/>
                  <a:gd name="connsiteY338" fmla="*/ 9463 h 10000"/>
                  <a:gd name="connsiteX339" fmla="*/ 3783 w 10000"/>
                  <a:gd name="connsiteY339" fmla="*/ 9459 h 10000"/>
                  <a:gd name="connsiteX340" fmla="*/ 3772 w 10000"/>
                  <a:gd name="connsiteY340" fmla="*/ 9450 h 10000"/>
                  <a:gd name="connsiteX341" fmla="*/ 3758 w 10000"/>
                  <a:gd name="connsiteY341" fmla="*/ 9450 h 10000"/>
                  <a:gd name="connsiteX342" fmla="*/ 3742 w 10000"/>
                  <a:gd name="connsiteY342" fmla="*/ 9450 h 10000"/>
                  <a:gd name="connsiteX343" fmla="*/ 3725 w 10000"/>
                  <a:gd name="connsiteY343" fmla="*/ 9450 h 10000"/>
                  <a:gd name="connsiteX344" fmla="*/ 3717 w 10000"/>
                  <a:gd name="connsiteY344" fmla="*/ 9450 h 10000"/>
                  <a:gd name="connsiteX345" fmla="*/ 3709 w 10000"/>
                  <a:gd name="connsiteY345" fmla="*/ 9445 h 10000"/>
                  <a:gd name="connsiteX346" fmla="*/ 3695 w 10000"/>
                  <a:gd name="connsiteY346" fmla="*/ 9445 h 10000"/>
                  <a:gd name="connsiteX347" fmla="*/ 3692 w 10000"/>
                  <a:gd name="connsiteY347" fmla="*/ 9445 h 10000"/>
                  <a:gd name="connsiteX348" fmla="*/ 3684 w 10000"/>
                  <a:gd name="connsiteY348" fmla="*/ 9436 h 10000"/>
                  <a:gd name="connsiteX349" fmla="*/ 3687 w 10000"/>
                  <a:gd name="connsiteY349" fmla="*/ 9418 h 10000"/>
                  <a:gd name="connsiteX350" fmla="*/ 3692 w 10000"/>
                  <a:gd name="connsiteY350" fmla="*/ 9409 h 10000"/>
                  <a:gd name="connsiteX351" fmla="*/ 3695 w 10000"/>
                  <a:gd name="connsiteY351" fmla="*/ 9405 h 10000"/>
                  <a:gd name="connsiteX352" fmla="*/ 3711 w 10000"/>
                  <a:gd name="connsiteY352" fmla="*/ 9396 h 10000"/>
                  <a:gd name="connsiteX353" fmla="*/ 3717 w 10000"/>
                  <a:gd name="connsiteY353" fmla="*/ 9396 h 10000"/>
                  <a:gd name="connsiteX354" fmla="*/ 3722 w 10000"/>
                  <a:gd name="connsiteY354" fmla="*/ 9396 h 10000"/>
                  <a:gd name="connsiteX355" fmla="*/ 3733 w 10000"/>
                  <a:gd name="connsiteY355" fmla="*/ 9391 h 10000"/>
                  <a:gd name="connsiteX356" fmla="*/ 3742 w 10000"/>
                  <a:gd name="connsiteY356" fmla="*/ 9378 h 10000"/>
                  <a:gd name="connsiteX357" fmla="*/ 3747 w 10000"/>
                  <a:gd name="connsiteY357" fmla="*/ 9369 h 10000"/>
                  <a:gd name="connsiteX358" fmla="*/ 3750 w 10000"/>
                  <a:gd name="connsiteY358" fmla="*/ 9355 h 10000"/>
                  <a:gd name="connsiteX359" fmla="*/ 3750 w 10000"/>
                  <a:gd name="connsiteY359" fmla="*/ 9350 h 10000"/>
                  <a:gd name="connsiteX360" fmla="*/ 3747 w 10000"/>
                  <a:gd name="connsiteY360" fmla="*/ 9328 h 10000"/>
                  <a:gd name="connsiteX361" fmla="*/ 3747 w 10000"/>
                  <a:gd name="connsiteY361" fmla="*/ 9314 h 10000"/>
                  <a:gd name="connsiteX362" fmla="*/ 3750 w 10000"/>
                  <a:gd name="connsiteY362" fmla="*/ 9305 h 10000"/>
                  <a:gd name="connsiteX363" fmla="*/ 3756 w 10000"/>
                  <a:gd name="connsiteY363" fmla="*/ 9305 h 10000"/>
                  <a:gd name="connsiteX364" fmla="*/ 3767 w 10000"/>
                  <a:gd name="connsiteY364" fmla="*/ 9301 h 10000"/>
                  <a:gd name="connsiteX365" fmla="*/ 3772 w 10000"/>
                  <a:gd name="connsiteY365" fmla="*/ 9287 h 10000"/>
                  <a:gd name="connsiteX366" fmla="*/ 3775 w 10000"/>
                  <a:gd name="connsiteY366" fmla="*/ 9265 h 10000"/>
                  <a:gd name="connsiteX367" fmla="*/ 3775 w 10000"/>
                  <a:gd name="connsiteY367" fmla="*/ 9238 h 10000"/>
                  <a:gd name="connsiteX368" fmla="*/ 3772 w 10000"/>
                  <a:gd name="connsiteY368" fmla="*/ 9211 h 10000"/>
                  <a:gd name="connsiteX369" fmla="*/ 3772 w 10000"/>
                  <a:gd name="connsiteY369" fmla="*/ 9197 h 10000"/>
                  <a:gd name="connsiteX370" fmla="*/ 3775 w 10000"/>
                  <a:gd name="connsiteY370" fmla="*/ 9170 h 10000"/>
                  <a:gd name="connsiteX371" fmla="*/ 3775 w 10000"/>
                  <a:gd name="connsiteY371" fmla="*/ 9147 h 10000"/>
                  <a:gd name="connsiteX372" fmla="*/ 3775 w 10000"/>
                  <a:gd name="connsiteY372" fmla="*/ 9129 h 10000"/>
                  <a:gd name="connsiteX373" fmla="*/ 3775 w 10000"/>
                  <a:gd name="connsiteY373" fmla="*/ 9116 h 10000"/>
                  <a:gd name="connsiteX374" fmla="*/ 3789 w 10000"/>
                  <a:gd name="connsiteY374" fmla="*/ 9107 h 10000"/>
                  <a:gd name="connsiteX375" fmla="*/ 3789 w 10000"/>
                  <a:gd name="connsiteY375" fmla="*/ 9089 h 10000"/>
                  <a:gd name="connsiteX376" fmla="*/ 3783 w 10000"/>
                  <a:gd name="connsiteY376" fmla="*/ 9035 h 10000"/>
                  <a:gd name="connsiteX377" fmla="*/ 3783 w 10000"/>
                  <a:gd name="connsiteY377" fmla="*/ 9017 h 10000"/>
                  <a:gd name="connsiteX378" fmla="*/ 3791 w 10000"/>
                  <a:gd name="connsiteY378" fmla="*/ 8999 h 10000"/>
                  <a:gd name="connsiteX379" fmla="*/ 3797 w 10000"/>
                  <a:gd name="connsiteY379" fmla="*/ 8990 h 10000"/>
                  <a:gd name="connsiteX380" fmla="*/ 3808 w 10000"/>
                  <a:gd name="connsiteY380" fmla="*/ 8963 h 10000"/>
                  <a:gd name="connsiteX381" fmla="*/ 3813 w 10000"/>
                  <a:gd name="connsiteY381" fmla="*/ 8931 h 10000"/>
                  <a:gd name="connsiteX382" fmla="*/ 3813 w 10000"/>
                  <a:gd name="connsiteY382" fmla="*/ 8917 h 10000"/>
                  <a:gd name="connsiteX383" fmla="*/ 3808 w 10000"/>
                  <a:gd name="connsiteY383" fmla="*/ 8908 h 10000"/>
                  <a:gd name="connsiteX384" fmla="*/ 3813 w 10000"/>
                  <a:gd name="connsiteY384" fmla="*/ 8904 h 10000"/>
                  <a:gd name="connsiteX385" fmla="*/ 3813 w 10000"/>
                  <a:gd name="connsiteY385" fmla="*/ 8890 h 10000"/>
                  <a:gd name="connsiteX386" fmla="*/ 3808 w 10000"/>
                  <a:gd name="connsiteY386" fmla="*/ 8877 h 10000"/>
                  <a:gd name="connsiteX387" fmla="*/ 3808 w 10000"/>
                  <a:gd name="connsiteY387" fmla="*/ 8854 h 10000"/>
                  <a:gd name="connsiteX388" fmla="*/ 3808 w 10000"/>
                  <a:gd name="connsiteY388" fmla="*/ 8841 h 10000"/>
                  <a:gd name="connsiteX389" fmla="*/ 3808 w 10000"/>
                  <a:gd name="connsiteY389" fmla="*/ 8827 h 10000"/>
                  <a:gd name="connsiteX390" fmla="*/ 3808 w 10000"/>
                  <a:gd name="connsiteY390" fmla="*/ 8818 h 10000"/>
                  <a:gd name="connsiteX391" fmla="*/ 3808 w 10000"/>
                  <a:gd name="connsiteY391" fmla="*/ 8814 h 10000"/>
                  <a:gd name="connsiteX392" fmla="*/ 3808 w 10000"/>
                  <a:gd name="connsiteY392" fmla="*/ 8805 h 10000"/>
                  <a:gd name="connsiteX393" fmla="*/ 3808 w 10000"/>
                  <a:gd name="connsiteY393" fmla="*/ 8787 h 10000"/>
                  <a:gd name="connsiteX394" fmla="*/ 3808 w 10000"/>
                  <a:gd name="connsiteY394" fmla="*/ 8764 h 10000"/>
                  <a:gd name="connsiteX395" fmla="*/ 3808 w 10000"/>
                  <a:gd name="connsiteY395" fmla="*/ 8746 h 10000"/>
                  <a:gd name="connsiteX396" fmla="*/ 3805 w 10000"/>
                  <a:gd name="connsiteY396" fmla="*/ 8733 h 10000"/>
                  <a:gd name="connsiteX397" fmla="*/ 3805 w 10000"/>
                  <a:gd name="connsiteY397" fmla="*/ 8724 h 10000"/>
                  <a:gd name="connsiteX398" fmla="*/ 3808 w 10000"/>
                  <a:gd name="connsiteY398" fmla="*/ 8719 h 10000"/>
                  <a:gd name="connsiteX399" fmla="*/ 3813 w 10000"/>
                  <a:gd name="connsiteY399" fmla="*/ 8710 h 10000"/>
                  <a:gd name="connsiteX400" fmla="*/ 3819 w 10000"/>
                  <a:gd name="connsiteY400" fmla="*/ 8687 h 10000"/>
                  <a:gd name="connsiteX401" fmla="*/ 3822 w 10000"/>
                  <a:gd name="connsiteY401" fmla="*/ 8674 h 10000"/>
                  <a:gd name="connsiteX402" fmla="*/ 3822 w 10000"/>
                  <a:gd name="connsiteY402" fmla="*/ 8647 h 10000"/>
                  <a:gd name="connsiteX403" fmla="*/ 3827 w 10000"/>
                  <a:gd name="connsiteY403" fmla="*/ 8642 h 10000"/>
                  <a:gd name="connsiteX404" fmla="*/ 3827 w 10000"/>
                  <a:gd name="connsiteY404" fmla="*/ 8620 h 10000"/>
                  <a:gd name="connsiteX405" fmla="*/ 3836 w 10000"/>
                  <a:gd name="connsiteY405" fmla="*/ 8593 h 10000"/>
                  <a:gd name="connsiteX406" fmla="*/ 3838 w 10000"/>
                  <a:gd name="connsiteY406" fmla="*/ 8566 h 10000"/>
                  <a:gd name="connsiteX407" fmla="*/ 3838 w 10000"/>
                  <a:gd name="connsiteY407" fmla="*/ 8561 h 10000"/>
                  <a:gd name="connsiteX408" fmla="*/ 3844 w 10000"/>
                  <a:gd name="connsiteY408" fmla="*/ 8530 h 10000"/>
                  <a:gd name="connsiteX409" fmla="*/ 3844 w 10000"/>
                  <a:gd name="connsiteY409" fmla="*/ 8512 h 10000"/>
                  <a:gd name="connsiteX410" fmla="*/ 3844 w 10000"/>
                  <a:gd name="connsiteY410" fmla="*/ 8489 h 10000"/>
                  <a:gd name="connsiteX411" fmla="*/ 3838 w 10000"/>
                  <a:gd name="connsiteY411" fmla="*/ 8444 h 10000"/>
                  <a:gd name="connsiteX412" fmla="*/ 3838 w 10000"/>
                  <a:gd name="connsiteY412" fmla="*/ 8403 h 10000"/>
                  <a:gd name="connsiteX413" fmla="*/ 3838 w 10000"/>
                  <a:gd name="connsiteY413" fmla="*/ 8358 h 10000"/>
                  <a:gd name="connsiteX414" fmla="*/ 3836 w 10000"/>
                  <a:gd name="connsiteY414" fmla="*/ 8331 h 10000"/>
                  <a:gd name="connsiteX415" fmla="*/ 3838 w 10000"/>
                  <a:gd name="connsiteY415" fmla="*/ 8286 h 10000"/>
                  <a:gd name="connsiteX416" fmla="*/ 3836 w 10000"/>
                  <a:gd name="connsiteY416" fmla="*/ 8245 h 10000"/>
                  <a:gd name="connsiteX417" fmla="*/ 3836 w 10000"/>
                  <a:gd name="connsiteY417" fmla="*/ 8209 h 10000"/>
                  <a:gd name="connsiteX418" fmla="*/ 3836 w 10000"/>
                  <a:gd name="connsiteY418" fmla="*/ 8155 h 10000"/>
                  <a:gd name="connsiteX419" fmla="*/ 3836 w 10000"/>
                  <a:gd name="connsiteY419" fmla="*/ 8128 h 10000"/>
                  <a:gd name="connsiteX420" fmla="*/ 3836 w 10000"/>
                  <a:gd name="connsiteY420" fmla="*/ 8092 h 10000"/>
                  <a:gd name="connsiteX421" fmla="*/ 3830 w 10000"/>
                  <a:gd name="connsiteY421" fmla="*/ 8056 h 10000"/>
                  <a:gd name="connsiteX422" fmla="*/ 3830 w 10000"/>
                  <a:gd name="connsiteY422" fmla="*/ 8029 h 10000"/>
                  <a:gd name="connsiteX423" fmla="*/ 3830 w 10000"/>
                  <a:gd name="connsiteY423" fmla="*/ 8011 h 10000"/>
                  <a:gd name="connsiteX424" fmla="*/ 3827 w 10000"/>
                  <a:gd name="connsiteY424" fmla="*/ 7988 h 10000"/>
                  <a:gd name="connsiteX425" fmla="*/ 3827 w 10000"/>
                  <a:gd name="connsiteY425" fmla="*/ 7961 h 10000"/>
                  <a:gd name="connsiteX426" fmla="*/ 3822 w 10000"/>
                  <a:gd name="connsiteY426" fmla="*/ 7943 h 10000"/>
                  <a:gd name="connsiteX427" fmla="*/ 3822 w 10000"/>
                  <a:gd name="connsiteY427" fmla="*/ 7934 h 10000"/>
                  <a:gd name="connsiteX428" fmla="*/ 3819 w 10000"/>
                  <a:gd name="connsiteY428" fmla="*/ 7934 h 10000"/>
                  <a:gd name="connsiteX429" fmla="*/ 3789 w 10000"/>
                  <a:gd name="connsiteY429" fmla="*/ 7934 h 10000"/>
                  <a:gd name="connsiteX430" fmla="*/ 3758 w 10000"/>
                  <a:gd name="connsiteY430" fmla="*/ 7934 h 10000"/>
                  <a:gd name="connsiteX431" fmla="*/ 3709 w 10000"/>
                  <a:gd name="connsiteY431" fmla="*/ 7934 h 10000"/>
                  <a:gd name="connsiteX432" fmla="*/ 3684 w 10000"/>
                  <a:gd name="connsiteY432" fmla="*/ 7934 h 10000"/>
                  <a:gd name="connsiteX433" fmla="*/ 3645 w 10000"/>
                  <a:gd name="connsiteY433" fmla="*/ 7943 h 10000"/>
                  <a:gd name="connsiteX434" fmla="*/ 3598 w 10000"/>
                  <a:gd name="connsiteY434" fmla="*/ 7943 h 10000"/>
                  <a:gd name="connsiteX435" fmla="*/ 3573 w 10000"/>
                  <a:gd name="connsiteY435" fmla="*/ 7948 h 10000"/>
                  <a:gd name="connsiteX436" fmla="*/ 3549 w 10000"/>
                  <a:gd name="connsiteY436" fmla="*/ 7943 h 10000"/>
                  <a:gd name="connsiteX437" fmla="*/ 3540 w 10000"/>
                  <a:gd name="connsiteY437" fmla="*/ 7934 h 10000"/>
                  <a:gd name="connsiteX438" fmla="*/ 3538 w 10000"/>
                  <a:gd name="connsiteY438" fmla="*/ 7934 h 10000"/>
                  <a:gd name="connsiteX439" fmla="*/ 3518 w 10000"/>
                  <a:gd name="connsiteY439" fmla="*/ 7961 h 10000"/>
                  <a:gd name="connsiteX440" fmla="*/ 3518 w 10000"/>
                  <a:gd name="connsiteY440" fmla="*/ 7975 h 10000"/>
                  <a:gd name="connsiteX441" fmla="*/ 3518 w 10000"/>
                  <a:gd name="connsiteY441" fmla="*/ 8002 h 10000"/>
                  <a:gd name="connsiteX442" fmla="*/ 3510 w 10000"/>
                  <a:gd name="connsiteY442" fmla="*/ 8011 h 10000"/>
                  <a:gd name="connsiteX443" fmla="*/ 3493 w 10000"/>
                  <a:gd name="connsiteY443" fmla="*/ 8024 h 10000"/>
                  <a:gd name="connsiteX444" fmla="*/ 3474 w 10000"/>
                  <a:gd name="connsiteY444" fmla="*/ 8029 h 10000"/>
                  <a:gd name="connsiteX445" fmla="*/ 3458 w 10000"/>
                  <a:gd name="connsiteY445" fmla="*/ 8042 h 10000"/>
                  <a:gd name="connsiteX446" fmla="*/ 3435 w 10000"/>
                  <a:gd name="connsiteY446" fmla="*/ 8065 h 10000"/>
                  <a:gd name="connsiteX447" fmla="*/ 3422 w 10000"/>
                  <a:gd name="connsiteY447" fmla="*/ 8074 h 10000"/>
                  <a:gd name="connsiteX448" fmla="*/ 3411 w 10000"/>
                  <a:gd name="connsiteY448" fmla="*/ 8088 h 10000"/>
                  <a:gd name="connsiteX449" fmla="*/ 3402 w 10000"/>
                  <a:gd name="connsiteY449" fmla="*/ 8092 h 10000"/>
                  <a:gd name="connsiteX450" fmla="*/ 3372 w 10000"/>
                  <a:gd name="connsiteY450" fmla="*/ 8119 h 10000"/>
                  <a:gd name="connsiteX451" fmla="*/ 3353 w 10000"/>
                  <a:gd name="connsiteY451" fmla="*/ 8133 h 10000"/>
                  <a:gd name="connsiteX452" fmla="*/ 3344 w 10000"/>
                  <a:gd name="connsiteY452" fmla="*/ 8142 h 10000"/>
                  <a:gd name="connsiteX453" fmla="*/ 3333 w 10000"/>
                  <a:gd name="connsiteY453" fmla="*/ 8160 h 10000"/>
                  <a:gd name="connsiteX454" fmla="*/ 3322 w 10000"/>
                  <a:gd name="connsiteY454" fmla="*/ 8196 h 10000"/>
                  <a:gd name="connsiteX455" fmla="*/ 3317 w 10000"/>
                  <a:gd name="connsiteY455" fmla="*/ 8209 h 10000"/>
                  <a:gd name="connsiteX456" fmla="*/ 3297 w 10000"/>
                  <a:gd name="connsiteY456" fmla="*/ 8245 h 10000"/>
                  <a:gd name="connsiteX457" fmla="*/ 3292 w 10000"/>
                  <a:gd name="connsiteY457" fmla="*/ 8250 h 10000"/>
                  <a:gd name="connsiteX458" fmla="*/ 3281 w 10000"/>
                  <a:gd name="connsiteY458" fmla="*/ 8272 h 10000"/>
                  <a:gd name="connsiteX459" fmla="*/ 3275 w 10000"/>
                  <a:gd name="connsiteY459" fmla="*/ 8277 h 10000"/>
                  <a:gd name="connsiteX460" fmla="*/ 3264 w 10000"/>
                  <a:gd name="connsiteY460" fmla="*/ 8313 h 10000"/>
                  <a:gd name="connsiteX461" fmla="*/ 3248 w 10000"/>
                  <a:gd name="connsiteY461" fmla="*/ 8327 h 10000"/>
                  <a:gd name="connsiteX462" fmla="*/ 3212 w 10000"/>
                  <a:gd name="connsiteY462" fmla="*/ 8340 h 10000"/>
                  <a:gd name="connsiteX463" fmla="*/ 3195 w 10000"/>
                  <a:gd name="connsiteY463" fmla="*/ 8345 h 10000"/>
                  <a:gd name="connsiteX464" fmla="*/ 3195 w 10000"/>
                  <a:gd name="connsiteY464" fmla="*/ 8354 h 10000"/>
                  <a:gd name="connsiteX465" fmla="*/ 3193 w 10000"/>
                  <a:gd name="connsiteY465" fmla="*/ 8358 h 10000"/>
                  <a:gd name="connsiteX466" fmla="*/ 3179 w 10000"/>
                  <a:gd name="connsiteY466" fmla="*/ 8367 h 10000"/>
                  <a:gd name="connsiteX467" fmla="*/ 3171 w 10000"/>
                  <a:gd name="connsiteY467" fmla="*/ 8381 h 10000"/>
                  <a:gd name="connsiteX468" fmla="*/ 3146 w 10000"/>
                  <a:gd name="connsiteY468" fmla="*/ 8408 h 10000"/>
                  <a:gd name="connsiteX469" fmla="*/ 3137 w 10000"/>
                  <a:gd name="connsiteY469" fmla="*/ 8417 h 10000"/>
                  <a:gd name="connsiteX470" fmla="*/ 3115 w 10000"/>
                  <a:gd name="connsiteY470" fmla="*/ 8430 h 10000"/>
                  <a:gd name="connsiteX471" fmla="*/ 3096 w 10000"/>
                  <a:gd name="connsiteY471" fmla="*/ 8417 h 10000"/>
                  <a:gd name="connsiteX472" fmla="*/ 3082 w 10000"/>
                  <a:gd name="connsiteY472" fmla="*/ 8403 h 10000"/>
                  <a:gd name="connsiteX473" fmla="*/ 3066 w 10000"/>
                  <a:gd name="connsiteY473" fmla="*/ 8381 h 10000"/>
                  <a:gd name="connsiteX474" fmla="*/ 3063 w 10000"/>
                  <a:gd name="connsiteY474" fmla="*/ 8372 h 10000"/>
                  <a:gd name="connsiteX475" fmla="*/ 3057 w 10000"/>
                  <a:gd name="connsiteY475" fmla="*/ 8358 h 10000"/>
                  <a:gd name="connsiteX476" fmla="*/ 3052 w 10000"/>
                  <a:gd name="connsiteY476" fmla="*/ 8345 h 10000"/>
                  <a:gd name="connsiteX477" fmla="*/ 3044 w 10000"/>
                  <a:gd name="connsiteY477" fmla="*/ 8327 h 10000"/>
                  <a:gd name="connsiteX478" fmla="*/ 3027 w 10000"/>
                  <a:gd name="connsiteY478" fmla="*/ 8304 h 10000"/>
                  <a:gd name="connsiteX479" fmla="*/ 3016 w 10000"/>
                  <a:gd name="connsiteY479" fmla="*/ 8304 h 10000"/>
                  <a:gd name="connsiteX480" fmla="*/ 3002 w 10000"/>
                  <a:gd name="connsiteY480" fmla="*/ 8304 h 10000"/>
                  <a:gd name="connsiteX481" fmla="*/ 2977 w 10000"/>
                  <a:gd name="connsiteY481" fmla="*/ 8304 h 10000"/>
                  <a:gd name="connsiteX482" fmla="*/ 2961 w 10000"/>
                  <a:gd name="connsiteY482" fmla="*/ 8300 h 10000"/>
                  <a:gd name="connsiteX483" fmla="*/ 2936 w 10000"/>
                  <a:gd name="connsiteY483" fmla="*/ 8300 h 10000"/>
                  <a:gd name="connsiteX484" fmla="*/ 2922 w 10000"/>
                  <a:gd name="connsiteY484" fmla="*/ 8313 h 10000"/>
                  <a:gd name="connsiteX485" fmla="*/ 2911 w 10000"/>
                  <a:gd name="connsiteY485" fmla="*/ 8313 h 10000"/>
                  <a:gd name="connsiteX486" fmla="*/ 2881 w 10000"/>
                  <a:gd name="connsiteY486" fmla="*/ 8304 h 10000"/>
                  <a:gd name="connsiteX487" fmla="*/ 2878 w 10000"/>
                  <a:gd name="connsiteY487" fmla="*/ 8304 h 10000"/>
                  <a:gd name="connsiteX488" fmla="*/ 2867 w 10000"/>
                  <a:gd name="connsiteY488" fmla="*/ 8313 h 10000"/>
                  <a:gd name="connsiteX489" fmla="*/ 2859 w 10000"/>
                  <a:gd name="connsiteY489" fmla="*/ 8318 h 10000"/>
                  <a:gd name="connsiteX490" fmla="*/ 2856 w 10000"/>
                  <a:gd name="connsiteY490" fmla="*/ 8327 h 10000"/>
                  <a:gd name="connsiteX491" fmla="*/ 2856 w 10000"/>
                  <a:gd name="connsiteY491" fmla="*/ 8331 h 10000"/>
                  <a:gd name="connsiteX492" fmla="*/ 2850 w 10000"/>
                  <a:gd name="connsiteY492" fmla="*/ 8340 h 10000"/>
                  <a:gd name="connsiteX493" fmla="*/ 2864 w 10000"/>
                  <a:gd name="connsiteY493" fmla="*/ 8345 h 10000"/>
                  <a:gd name="connsiteX494" fmla="*/ 2867 w 10000"/>
                  <a:gd name="connsiteY494" fmla="*/ 8354 h 10000"/>
                  <a:gd name="connsiteX495" fmla="*/ 2878 w 10000"/>
                  <a:gd name="connsiteY495" fmla="*/ 8367 h 10000"/>
                  <a:gd name="connsiteX496" fmla="*/ 2881 w 10000"/>
                  <a:gd name="connsiteY496" fmla="*/ 8385 h 10000"/>
                  <a:gd name="connsiteX497" fmla="*/ 2881 w 10000"/>
                  <a:gd name="connsiteY497" fmla="*/ 8403 h 10000"/>
                  <a:gd name="connsiteX498" fmla="*/ 2886 w 10000"/>
                  <a:gd name="connsiteY498" fmla="*/ 8417 h 10000"/>
                  <a:gd name="connsiteX499" fmla="*/ 2889 w 10000"/>
                  <a:gd name="connsiteY499" fmla="*/ 8430 h 10000"/>
                  <a:gd name="connsiteX500" fmla="*/ 2897 w 10000"/>
                  <a:gd name="connsiteY500" fmla="*/ 8444 h 10000"/>
                  <a:gd name="connsiteX501" fmla="*/ 2903 w 10000"/>
                  <a:gd name="connsiteY501" fmla="*/ 8462 h 10000"/>
                  <a:gd name="connsiteX502" fmla="*/ 2906 w 10000"/>
                  <a:gd name="connsiteY502" fmla="*/ 8484 h 10000"/>
                  <a:gd name="connsiteX503" fmla="*/ 2906 w 10000"/>
                  <a:gd name="connsiteY503" fmla="*/ 8512 h 10000"/>
                  <a:gd name="connsiteX504" fmla="*/ 2903 w 10000"/>
                  <a:gd name="connsiteY504" fmla="*/ 8539 h 10000"/>
                  <a:gd name="connsiteX505" fmla="*/ 2903 w 10000"/>
                  <a:gd name="connsiteY505" fmla="*/ 8561 h 10000"/>
                  <a:gd name="connsiteX506" fmla="*/ 2903 w 10000"/>
                  <a:gd name="connsiteY506" fmla="*/ 8575 h 10000"/>
                  <a:gd name="connsiteX507" fmla="*/ 2906 w 10000"/>
                  <a:gd name="connsiteY507" fmla="*/ 8588 h 10000"/>
                  <a:gd name="connsiteX508" fmla="*/ 2831 w 10000"/>
                  <a:gd name="connsiteY508" fmla="*/ 8683 h 10000"/>
                  <a:gd name="connsiteX509" fmla="*/ 2674 w 10000"/>
                  <a:gd name="connsiteY509" fmla="*/ 8791 h 10000"/>
                  <a:gd name="connsiteX510" fmla="*/ 2583 w 10000"/>
                  <a:gd name="connsiteY510" fmla="*/ 8805 h 10000"/>
                  <a:gd name="connsiteX511" fmla="*/ 2481 w 10000"/>
                  <a:gd name="connsiteY511" fmla="*/ 8751 h 10000"/>
                  <a:gd name="connsiteX512" fmla="*/ 2470 w 10000"/>
                  <a:gd name="connsiteY512" fmla="*/ 8751 h 10000"/>
                  <a:gd name="connsiteX513" fmla="*/ 2445 w 10000"/>
                  <a:gd name="connsiteY513" fmla="*/ 8778 h 10000"/>
                  <a:gd name="connsiteX514" fmla="*/ 2420 w 10000"/>
                  <a:gd name="connsiteY514" fmla="*/ 8800 h 10000"/>
                  <a:gd name="connsiteX515" fmla="*/ 2398 w 10000"/>
                  <a:gd name="connsiteY515" fmla="*/ 8800 h 10000"/>
                  <a:gd name="connsiteX516" fmla="*/ 2365 w 10000"/>
                  <a:gd name="connsiteY516" fmla="*/ 8845 h 10000"/>
                  <a:gd name="connsiteX517" fmla="*/ 2343 w 10000"/>
                  <a:gd name="connsiteY517" fmla="*/ 8859 h 10000"/>
                  <a:gd name="connsiteX518" fmla="*/ 2296 w 10000"/>
                  <a:gd name="connsiteY518" fmla="*/ 8890 h 10000"/>
                  <a:gd name="connsiteX519" fmla="*/ 2276 w 10000"/>
                  <a:gd name="connsiteY519" fmla="*/ 8904 h 10000"/>
                  <a:gd name="connsiteX520" fmla="*/ 2243 w 10000"/>
                  <a:gd name="connsiteY520" fmla="*/ 8922 h 10000"/>
                  <a:gd name="connsiteX521" fmla="*/ 2221 w 10000"/>
                  <a:gd name="connsiteY521" fmla="*/ 8931 h 10000"/>
                  <a:gd name="connsiteX522" fmla="*/ 2188 w 10000"/>
                  <a:gd name="connsiteY522" fmla="*/ 8949 h 10000"/>
                  <a:gd name="connsiteX523" fmla="*/ 2163 w 10000"/>
                  <a:gd name="connsiteY523" fmla="*/ 8963 h 10000"/>
                  <a:gd name="connsiteX524" fmla="*/ 2141 w 10000"/>
                  <a:gd name="connsiteY524" fmla="*/ 8985 h 10000"/>
                  <a:gd name="connsiteX525" fmla="*/ 2116 w 10000"/>
                  <a:gd name="connsiteY525" fmla="*/ 8990 h 10000"/>
                  <a:gd name="connsiteX526" fmla="*/ 2111 w 10000"/>
                  <a:gd name="connsiteY526" fmla="*/ 8999 h 10000"/>
                  <a:gd name="connsiteX527" fmla="*/ 2100 w 10000"/>
                  <a:gd name="connsiteY527" fmla="*/ 8999 h 10000"/>
                  <a:gd name="connsiteX528" fmla="*/ 2086 w 10000"/>
                  <a:gd name="connsiteY528" fmla="*/ 9003 h 10000"/>
                  <a:gd name="connsiteX529" fmla="*/ 2078 w 10000"/>
                  <a:gd name="connsiteY529" fmla="*/ 9012 h 10000"/>
                  <a:gd name="connsiteX530" fmla="*/ 2050 w 10000"/>
                  <a:gd name="connsiteY530" fmla="*/ 9026 h 10000"/>
                  <a:gd name="connsiteX531" fmla="*/ 2028 w 10000"/>
                  <a:gd name="connsiteY531" fmla="*/ 9048 h 10000"/>
                  <a:gd name="connsiteX532" fmla="*/ 2012 w 10000"/>
                  <a:gd name="connsiteY532" fmla="*/ 9062 h 10000"/>
                  <a:gd name="connsiteX533" fmla="*/ 1995 w 10000"/>
                  <a:gd name="connsiteY533" fmla="*/ 9075 h 10000"/>
                  <a:gd name="connsiteX534" fmla="*/ 1962 w 10000"/>
                  <a:gd name="connsiteY534" fmla="*/ 9080 h 10000"/>
                  <a:gd name="connsiteX535" fmla="*/ 1948 w 10000"/>
                  <a:gd name="connsiteY535" fmla="*/ 9048 h 10000"/>
                  <a:gd name="connsiteX536" fmla="*/ 1945 w 10000"/>
                  <a:gd name="connsiteY536" fmla="*/ 9039 h 10000"/>
                  <a:gd name="connsiteX537" fmla="*/ 1932 w 10000"/>
                  <a:gd name="connsiteY537" fmla="*/ 9003 h 10000"/>
                  <a:gd name="connsiteX538" fmla="*/ 1898 w 10000"/>
                  <a:gd name="connsiteY538" fmla="*/ 8935 h 10000"/>
                  <a:gd name="connsiteX539" fmla="*/ 1882 w 10000"/>
                  <a:gd name="connsiteY539" fmla="*/ 8895 h 10000"/>
                  <a:gd name="connsiteX540" fmla="*/ 1865 w 10000"/>
                  <a:gd name="connsiteY540" fmla="*/ 8845 h 10000"/>
                  <a:gd name="connsiteX541" fmla="*/ 1865 w 10000"/>
                  <a:gd name="connsiteY541" fmla="*/ 8832 h 10000"/>
                  <a:gd name="connsiteX542" fmla="*/ 1857 w 10000"/>
                  <a:gd name="connsiteY542" fmla="*/ 8827 h 10000"/>
                  <a:gd name="connsiteX543" fmla="*/ 1841 w 10000"/>
                  <a:gd name="connsiteY543" fmla="*/ 8773 h 10000"/>
                  <a:gd name="connsiteX544" fmla="*/ 1827 w 10000"/>
                  <a:gd name="connsiteY544" fmla="*/ 8733 h 10000"/>
                  <a:gd name="connsiteX545" fmla="*/ 1843 w 10000"/>
                  <a:gd name="connsiteY545" fmla="*/ 8710 h 10000"/>
                  <a:gd name="connsiteX546" fmla="*/ 1857 w 10000"/>
                  <a:gd name="connsiteY546" fmla="*/ 8687 h 10000"/>
                  <a:gd name="connsiteX547" fmla="*/ 1868 w 10000"/>
                  <a:gd name="connsiteY547" fmla="*/ 8669 h 10000"/>
                  <a:gd name="connsiteX548" fmla="*/ 1885 w 10000"/>
                  <a:gd name="connsiteY548" fmla="*/ 8647 h 10000"/>
                  <a:gd name="connsiteX549" fmla="*/ 1909 w 10000"/>
                  <a:gd name="connsiteY549" fmla="*/ 8606 h 10000"/>
                  <a:gd name="connsiteX550" fmla="*/ 1923 w 10000"/>
                  <a:gd name="connsiteY550" fmla="*/ 8588 h 10000"/>
                  <a:gd name="connsiteX551" fmla="*/ 1937 w 10000"/>
                  <a:gd name="connsiteY551" fmla="*/ 8561 h 10000"/>
                  <a:gd name="connsiteX552" fmla="*/ 1923 w 10000"/>
                  <a:gd name="connsiteY552" fmla="*/ 8530 h 10000"/>
                  <a:gd name="connsiteX553" fmla="*/ 1901 w 10000"/>
                  <a:gd name="connsiteY553" fmla="*/ 8462 h 10000"/>
                  <a:gd name="connsiteX554" fmla="*/ 1890 w 10000"/>
                  <a:gd name="connsiteY554" fmla="*/ 8430 h 10000"/>
                  <a:gd name="connsiteX555" fmla="*/ 1885 w 10000"/>
                  <a:gd name="connsiteY555" fmla="*/ 8408 h 10000"/>
                  <a:gd name="connsiteX556" fmla="*/ 1865 w 10000"/>
                  <a:gd name="connsiteY556" fmla="*/ 8367 h 10000"/>
                  <a:gd name="connsiteX557" fmla="*/ 1849 w 10000"/>
                  <a:gd name="connsiteY557" fmla="*/ 8318 h 10000"/>
                  <a:gd name="connsiteX558" fmla="*/ 1841 w 10000"/>
                  <a:gd name="connsiteY558" fmla="*/ 8304 h 10000"/>
                  <a:gd name="connsiteX559" fmla="*/ 1835 w 10000"/>
                  <a:gd name="connsiteY559" fmla="*/ 8300 h 10000"/>
                  <a:gd name="connsiteX560" fmla="*/ 1818 w 10000"/>
                  <a:gd name="connsiteY560" fmla="*/ 8290 h 10000"/>
                  <a:gd name="connsiteX561" fmla="*/ 1785 w 10000"/>
                  <a:gd name="connsiteY561" fmla="*/ 8300 h 10000"/>
                  <a:gd name="connsiteX562" fmla="*/ 1763 w 10000"/>
                  <a:gd name="connsiteY562" fmla="*/ 8300 h 10000"/>
                  <a:gd name="connsiteX563" fmla="*/ 1747 w 10000"/>
                  <a:gd name="connsiteY563" fmla="*/ 8313 h 10000"/>
                  <a:gd name="connsiteX564" fmla="*/ 1744 w 10000"/>
                  <a:gd name="connsiteY564" fmla="*/ 8304 h 10000"/>
                  <a:gd name="connsiteX565" fmla="*/ 1730 w 10000"/>
                  <a:gd name="connsiteY565" fmla="*/ 8313 h 10000"/>
                  <a:gd name="connsiteX566" fmla="*/ 1708 w 10000"/>
                  <a:gd name="connsiteY566" fmla="*/ 8327 h 10000"/>
                  <a:gd name="connsiteX567" fmla="*/ 1675 w 10000"/>
                  <a:gd name="connsiteY567" fmla="*/ 8331 h 10000"/>
                  <a:gd name="connsiteX568" fmla="*/ 1658 w 10000"/>
                  <a:gd name="connsiteY568" fmla="*/ 8345 h 10000"/>
                  <a:gd name="connsiteX569" fmla="*/ 1628 w 10000"/>
                  <a:gd name="connsiteY569" fmla="*/ 8367 h 10000"/>
                  <a:gd name="connsiteX570" fmla="*/ 1620 w 10000"/>
                  <a:gd name="connsiteY570" fmla="*/ 8372 h 10000"/>
                  <a:gd name="connsiteX571" fmla="*/ 1584 w 10000"/>
                  <a:gd name="connsiteY571" fmla="*/ 8394 h 10000"/>
                  <a:gd name="connsiteX572" fmla="*/ 1554 w 10000"/>
                  <a:gd name="connsiteY572" fmla="*/ 8417 h 10000"/>
                  <a:gd name="connsiteX573" fmla="*/ 1529 w 10000"/>
                  <a:gd name="connsiteY573" fmla="*/ 8417 h 10000"/>
                  <a:gd name="connsiteX574" fmla="*/ 1515 w 10000"/>
                  <a:gd name="connsiteY574" fmla="*/ 8408 h 10000"/>
                  <a:gd name="connsiteX575" fmla="*/ 1507 w 10000"/>
                  <a:gd name="connsiteY575" fmla="*/ 8394 h 10000"/>
                  <a:gd name="connsiteX576" fmla="*/ 1479 w 10000"/>
                  <a:gd name="connsiteY576" fmla="*/ 8367 h 10000"/>
                  <a:gd name="connsiteX577" fmla="*/ 1457 w 10000"/>
                  <a:gd name="connsiteY577" fmla="*/ 8385 h 10000"/>
                  <a:gd name="connsiteX578" fmla="*/ 1432 w 10000"/>
                  <a:gd name="connsiteY578" fmla="*/ 8385 h 10000"/>
                  <a:gd name="connsiteX579" fmla="*/ 1418 w 10000"/>
                  <a:gd name="connsiteY579" fmla="*/ 8372 h 10000"/>
                  <a:gd name="connsiteX580" fmla="*/ 1399 w 10000"/>
                  <a:gd name="connsiteY580" fmla="*/ 8358 h 10000"/>
                  <a:gd name="connsiteX581" fmla="*/ 1369 w 10000"/>
                  <a:gd name="connsiteY581" fmla="*/ 8340 h 10000"/>
                  <a:gd name="connsiteX582" fmla="*/ 1355 w 10000"/>
                  <a:gd name="connsiteY582" fmla="*/ 8327 h 10000"/>
                  <a:gd name="connsiteX583" fmla="*/ 1347 w 10000"/>
                  <a:gd name="connsiteY583" fmla="*/ 8318 h 10000"/>
                  <a:gd name="connsiteX584" fmla="*/ 1330 w 10000"/>
                  <a:gd name="connsiteY584" fmla="*/ 8304 h 10000"/>
                  <a:gd name="connsiteX585" fmla="*/ 1319 w 10000"/>
                  <a:gd name="connsiteY585" fmla="*/ 8290 h 10000"/>
                  <a:gd name="connsiteX586" fmla="*/ 1297 w 10000"/>
                  <a:gd name="connsiteY586" fmla="*/ 8272 h 10000"/>
                  <a:gd name="connsiteX587" fmla="*/ 1289 w 10000"/>
                  <a:gd name="connsiteY587" fmla="*/ 8263 h 10000"/>
                  <a:gd name="connsiteX588" fmla="*/ 1280 w 10000"/>
                  <a:gd name="connsiteY588" fmla="*/ 8250 h 10000"/>
                  <a:gd name="connsiteX589" fmla="*/ 1264 w 10000"/>
                  <a:gd name="connsiteY589" fmla="*/ 8236 h 10000"/>
                  <a:gd name="connsiteX590" fmla="*/ 1256 w 10000"/>
                  <a:gd name="connsiteY590" fmla="*/ 8232 h 10000"/>
                  <a:gd name="connsiteX591" fmla="*/ 1247 w 10000"/>
                  <a:gd name="connsiteY591" fmla="*/ 8223 h 10000"/>
                  <a:gd name="connsiteX592" fmla="*/ 1233 w 10000"/>
                  <a:gd name="connsiteY592" fmla="*/ 8209 h 10000"/>
                  <a:gd name="connsiteX593" fmla="*/ 1222 w 10000"/>
                  <a:gd name="connsiteY593" fmla="*/ 8200 h 10000"/>
                  <a:gd name="connsiteX594" fmla="*/ 1206 w 10000"/>
                  <a:gd name="connsiteY594" fmla="*/ 8196 h 10000"/>
                  <a:gd name="connsiteX595" fmla="*/ 1192 w 10000"/>
                  <a:gd name="connsiteY595" fmla="*/ 8196 h 10000"/>
                  <a:gd name="connsiteX596" fmla="*/ 1167 w 10000"/>
                  <a:gd name="connsiteY596" fmla="*/ 8200 h 10000"/>
                  <a:gd name="connsiteX597" fmla="*/ 1137 w 10000"/>
                  <a:gd name="connsiteY597" fmla="*/ 8223 h 10000"/>
                  <a:gd name="connsiteX598" fmla="*/ 1126 w 10000"/>
                  <a:gd name="connsiteY598" fmla="*/ 8232 h 10000"/>
                  <a:gd name="connsiteX599" fmla="*/ 1109 w 10000"/>
                  <a:gd name="connsiteY599" fmla="*/ 8232 h 10000"/>
                  <a:gd name="connsiteX600" fmla="*/ 1087 w 10000"/>
                  <a:gd name="connsiteY600" fmla="*/ 8236 h 10000"/>
                  <a:gd name="connsiteX601" fmla="*/ 1071 w 10000"/>
                  <a:gd name="connsiteY601" fmla="*/ 8232 h 10000"/>
                  <a:gd name="connsiteX602" fmla="*/ 1071 w 10000"/>
                  <a:gd name="connsiteY602" fmla="*/ 8214 h 10000"/>
                  <a:gd name="connsiteX603" fmla="*/ 1062 w 10000"/>
                  <a:gd name="connsiteY603" fmla="*/ 8196 h 10000"/>
                  <a:gd name="connsiteX604" fmla="*/ 1057 w 10000"/>
                  <a:gd name="connsiteY604" fmla="*/ 8173 h 10000"/>
                  <a:gd name="connsiteX605" fmla="*/ 1049 w 10000"/>
                  <a:gd name="connsiteY605" fmla="*/ 8128 h 10000"/>
                  <a:gd name="connsiteX606" fmla="*/ 1040 w 10000"/>
                  <a:gd name="connsiteY606" fmla="*/ 8101 h 10000"/>
                  <a:gd name="connsiteX607" fmla="*/ 1040 w 10000"/>
                  <a:gd name="connsiteY607" fmla="*/ 8088 h 10000"/>
                  <a:gd name="connsiteX608" fmla="*/ 1032 w 10000"/>
                  <a:gd name="connsiteY608" fmla="*/ 8065 h 10000"/>
                  <a:gd name="connsiteX609" fmla="*/ 1024 w 10000"/>
                  <a:gd name="connsiteY609" fmla="*/ 7997 h 10000"/>
                  <a:gd name="connsiteX610" fmla="*/ 1024 w 10000"/>
                  <a:gd name="connsiteY610" fmla="*/ 7970 h 10000"/>
                  <a:gd name="connsiteX611" fmla="*/ 1015 w 10000"/>
                  <a:gd name="connsiteY611" fmla="*/ 7930 h 10000"/>
                  <a:gd name="connsiteX612" fmla="*/ 1013 w 10000"/>
                  <a:gd name="connsiteY612" fmla="*/ 7885 h 10000"/>
                  <a:gd name="connsiteX613" fmla="*/ 1004 w 10000"/>
                  <a:gd name="connsiteY613" fmla="*/ 7866 h 10000"/>
                  <a:gd name="connsiteX614" fmla="*/ 853 w 10000"/>
                  <a:gd name="connsiteY614" fmla="*/ 7948 h 10000"/>
                  <a:gd name="connsiteX615" fmla="*/ 811 w 10000"/>
                  <a:gd name="connsiteY615" fmla="*/ 7844 h 10000"/>
                  <a:gd name="connsiteX616" fmla="*/ 811 w 10000"/>
                  <a:gd name="connsiteY616" fmla="*/ 7799 h 10000"/>
                  <a:gd name="connsiteX617" fmla="*/ 814 w 10000"/>
                  <a:gd name="connsiteY617" fmla="*/ 7736 h 10000"/>
                  <a:gd name="connsiteX618" fmla="*/ 740 w 10000"/>
                  <a:gd name="connsiteY618" fmla="*/ 7578 h 10000"/>
                  <a:gd name="connsiteX619" fmla="*/ 571 w 10000"/>
                  <a:gd name="connsiteY619" fmla="*/ 7447 h 10000"/>
                  <a:gd name="connsiteX620" fmla="*/ 530 w 10000"/>
                  <a:gd name="connsiteY620" fmla="*/ 7772 h 10000"/>
                  <a:gd name="connsiteX621" fmla="*/ 502 w 10000"/>
                  <a:gd name="connsiteY621" fmla="*/ 7763 h 10000"/>
                  <a:gd name="connsiteX622" fmla="*/ 491 w 10000"/>
                  <a:gd name="connsiteY622" fmla="*/ 7826 h 10000"/>
                  <a:gd name="connsiteX623" fmla="*/ 483 w 10000"/>
                  <a:gd name="connsiteY623" fmla="*/ 7830 h 10000"/>
                  <a:gd name="connsiteX624" fmla="*/ 469 w 10000"/>
                  <a:gd name="connsiteY624" fmla="*/ 7839 h 10000"/>
                  <a:gd name="connsiteX625" fmla="*/ 453 w 10000"/>
                  <a:gd name="connsiteY625" fmla="*/ 7830 h 10000"/>
                  <a:gd name="connsiteX626" fmla="*/ 442 w 10000"/>
                  <a:gd name="connsiteY626" fmla="*/ 7826 h 10000"/>
                  <a:gd name="connsiteX627" fmla="*/ 425 w 10000"/>
                  <a:gd name="connsiteY627" fmla="*/ 7826 h 10000"/>
                  <a:gd name="connsiteX628" fmla="*/ 403 w 10000"/>
                  <a:gd name="connsiteY628" fmla="*/ 7826 h 10000"/>
                  <a:gd name="connsiteX629" fmla="*/ 378 w 10000"/>
                  <a:gd name="connsiteY629" fmla="*/ 7817 h 10000"/>
                  <a:gd name="connsiteX630" fmla="*/ 356 w 10000"/>
                  <a:gd name="connsiteY630" fmla="*/ 7817 h 10000"/>
                  <a:gd name="connsiteX631" fmla="*/ 331 w 10000"/>
                  <a:gd name="connsiteY631" fmla="*/ 7817 h 10000"/>
                  <a:gd name="connsiteX632" fmla="*/ 315 w 10000"/>
                  <a:gd name="connsiteY632" fmla="*/ 7830 h 10000"/>
                  <a:gd name="connsiteX633" fmla="*/ 290 w 10000"/>
                  <a:gd name="connsiteY633" fmla="*/ 7853 h 10000"/>
                  <a:gd name="connsiteX634" fmla="*/ 248 w 10000"/>
                  <a:gd name="connsiteY634" fmla="*/ 7659 h 10000"/>
                  <a:gd name="connsiteX635" fmla="*/ 298 w 10000"/>
                  <a:gd name="connsiteY635" fmla="*/ 7379 h 10000"/>
                  <a:gd name="connsiteX636" fmla="*/ 290 w 10000"/>
                  <a:gd name="connsiteY636" fmla="*/ 7312 h 10000"/>
                  <a:gd name="connsiteX637" fmla="*/ 284 w 10000"/>
                  <a:gd name="connsiteY637" fmla="*/ 7253 h 10000"/>
                  <a:gd name="connsiteX638" fmla="*/ 301 w 10000"/>
                  <a:gd name="connsiteY638" fmla="*/ 7226 h 10000"/>
                  <a:gd name="connsiteX639" fmla="*/ 315 w 10000"/>
                  <a:gd name="connsiteY639" fmla="*/ 7199 h 10000"/>
                  <a:gd name="connsiteX640" fmla="*/ 323 w 10000"/>
                  <a:gd name="connsiteY640" fmla="*/ 7158 h 10000"/>
                  <a:gd name="connsiteX641" fmla="*/ 317 w 10000"/>
                  <a:gd name="connsiteY641" fmla="*/ 7140 h 10000"/>
                  <a:gd name="connsiteX642" fmla="*/ 168 w 10000"/>
                  <a:gd name="connsiteY642" fmla="*/ 6892 h 10000"/>
                  <a:gd name="connsiteX643" fmla="*/ 80 w 10000"/>
                  <a:gd name="connsiteY643" fmla="*/ 6802 h 10000"/>
                  <a:gd name="connsiteX644" fmla="*/ 143 w 10000"/>
                  <a:gd name="connsiteY644" fmla="*/ 6707 h 10000"/>
                  <a:gd name="connsiteX645" fmla="*/ 63 w 10000"/>
                  <a:gd name="connsiteY645" fmla="*/ 6549 h 10000"/>
                  <a:gd name="connsiteX646" fmla="*/ 41 w 10000"/>
                  <a:gd name="connsiteY646" fmla="*/ 6500 h 10000"/>
                  <a:gd name="connsiteX647" fmla="*/ 201 w 10000"/>
                  <a:gd name="connsiteY647" fmla="*/ 6274 h 10000"/>
                  <a:gd name="connsiteX648" fmla="*/ 143 w 10000"/>
                  <a:gd name="connsiteY648" fmla="*/ 6184 h 10000"/>
                  <a:gd name="connsiteX649" fmla="*/ 152 w 10000"/>
                  <a:gd name="connsiteY649" fmla="*/ 6148 h 10000"/>
                  <a:gd name="connsiteX650" fmla="*/ 163 w 10000"/>
                  <a:gd name="connsiteY650" fmla="*/ 6107 h 10000"/>
                  <a:gd name="connsiteX651" fmla="*/ 229 w 10000"/>
                  <a:gd name="connsiteY651" fmla="*/ 5895 h 10000"/>
                  <a:gd name="connsiteX652" fmla="*/ 251 w 10000"/>
                  <a:gd name="connsiteY652" fmla="*/ 5805 h 10000"/>
                  <a:gd name="connsiteX653" fmla="*/ 251 w 10000"/>
                  <a:gd name="connsiteY653" fmla="*/ 5778 h 10000"/>
                  <a:gd name="connsiteX654" fmla="*/ 248 w 10000"/>
                  <a:gd name="connsiteY654" fmla="*/ 5733 h 10000"/>
                  <a:gd name="connsiteX655" fmla="*/ 212 w 10000"/>
                  <a:gd name="connsiteY655" fmla="*/ 5602 h 10000"/>
                  <a:gd name="connsiteX656" fmla="*/ 177 w 10000"/>
                  <a:gd name="connsiteY656" fmla="*/ 5521 h 10000"/>
                  <a:gd name="connsiteX657" fmla="*/ 33 w 10000"/>
                  <a:gd name="connsiteY657" fmla="*/ 5503 h 10000"/>
                  <a:gd name="connsiteX658" fmla="*/ 0 w 10000"/>
                  <a:gd name="connsiteY658" fmla="*/ 5219 h 10000"/>
                  <a:gd name="connsiteX659" fmla="*/ 188 w 10000"/>
                  <a:gd name="connsiteY659" fmla="*/ 5219 h 10000"/>
                  <a:gd name="connsiteX660" fmla="*/ 201 w 10000"/>
                  <a:gd name="connsiteY660" fmla="*/ 5210 h 10000"/>
                  <a:gd name="connsiteX661" fmla="*/ 251 w 10000"/>
                  <a:gd name="connsiteY661" fmla="*/ 5169 h 10000"/>
                  <a:gd name="connsiteX662" fmla="*/ 444 w 10000"/>
                  <a:gd name="connsiteY662" fmla="*/ 4984 h 10000"/>
                  <a:gd name="connsiteX663" fmla="*/ 510 w 10000"/>
                  <a:gd name="connsiteY663" fmla="*/ 4723 h 10000"/>
                  <a:gd name="connsiteX664" fmla="*/ 574 w 10000"/>
                  <a:gd name="connsiteY664" fmla="*/ 4272 h 10000"/>
                  <a:gd name="connsiteX665" fmla="*/ 723 w 10000"/>
                  <a:gd name="connsiteY665" fmla="*/ 4078 h 10000"/>
                  <a:gd name="connsiteX666" fmla="*/ 723 w 10000"/>
                  <a:gd name="connsiteY666" fmla="*/ 4023 h 10000"/>
                  <a:gd name="connsiteX667" fmla="*/ 723 w 10000"/>
                  <a:gd name="connsiteY667" fmla="*/ 3983 h 10000"/>
                  <a:gd name="connsiteX668" fmla="*/ 723 w 10000"/>
                  <a:gd name="connsiteY668" fmla="*/ 3771 h 10000"/>
                  <a:gd name="connsiteX669" fmla="*/ 731 w 10000"/>
                  <a:gd name="connsiteY669" fmla="*/ 3442 h 10000"/>
                  <a:gd name="connsiteX670" fmla="*/ 806 w 10000"/>
                  <a:gd name="connsiteY670" fmla="*/ 3392 h 10000"/>
                  <a:gd name="connsiteX671" fmla="*/ 988 w 10000"/>
                  <a:gd name="connsiteY671" fmla="*/ 3712 h 10000"/>
                  <a:gd name="connsiteX672" fmla="*/ 1013 w 10000"/>
                  <a:gd name="connsiteY672" fmla="*/ 3699 h 10000"/>
                  <a:gd name="connsiteX673" fmla="*/ 1120 w 10000"/>
                  <a:gd name="connsiteY673" fmla="*/ 3631 h 10000"/>
                  <a:gd name="connsiteX674" fmla="*/ 1206 w 10000"/>
                  <a:gd name="connsiteY674" fmla="*/ 3627 h 10000"/>
                  <a:gd name="connsiteX675" fmla="*/ 1264 w 10000"/>
                  <a:gd name="connsiteY675" fmla="*/ 3599 h 10000"/>
                  <a:gd name="connsiteX676" fmla="*/ 1322 w 10000"/>
                  <a:gd name="connsiteY676" fmla="*/ 3627 h 10000"/>
                  <a:gd name="connsiteX677" fmla="*/ 1327 w 10000"/>
                  <a:gd name="connsiteY677" fmla="*/ 3645 h 10000"/>
                  <a:gd name="connsiteX678" fmla="*/ 1344 w 10000"/>
                  <a:gd name="connsiteY678" fmla="*/ 3739 h 10000"/>
                  <a:gd name="connsiteX679" fmla="*/ 1344 w 10000"/>
                  <a:gd name="connsiteY679" fmla="*/ 3775 h 10000"/>
                  <a:gd name="connsiteX680" fmla="*/ 1338 w 10000"/>
                  <a:gd name="connsiteY680" fmla="*/ 3784 h 10000"/>
                  <a:gd name="connsiteX681" fmla="*/ 1338 w 10000"/>
                  <a:gd name="connsiteY681" fmla="*/ 3829 h 10000"/>
                  <a:gd name="connsiteX682" fmla="*/ 1352 w 10000"/>
                  <a:gd name="connsiteY682" fmla="*/ 3852 h 10000"/>
                  <a:gd name="connsiteX683" fmla="*/ 1407 w 10000"/>
                  <a:gd name="connsiteY683" fmla="*/ 3866 h 10000"/>
                  <a:gd name="connsiteX684" fmla="*/ 1440 w 10000"/>
                  <a:gd name="connsiteY684" fmla="*/ 3870 h 10000"/>
                  <a:gd name="connsiteX685" fmla="*/ 1600 w 10000"/>
                  <a:gd name="connsiteY685" fmla="*/ 3857 h 10000"/>
                  <a:gd name="connsiteX686" fmla="*/ 1664 w 10000"/>
                  <a:gd name="connsiteY686" fmla="*/ 3911 h 10000"/>
                  <a:gd name="connsiteX687" fmla="*/ 1700 w 10000"/>
                  <a:gd name="connsiteY687" fmla="*/ 3933 h 10000"/>
                  <a:gd name="connsiteX688" fmla="*/ 1752 w 10000"/>
                  <a:gd name="connsiteY688" fmla="*/ 3947 h 10000"/>
                  <a:gd name="connsiteX689" fmla="*/ 1777 w 10000"/>
                  <a:gd name="connsiteY689" fmla="*/ 3947 h 10000"/>
                  <a:gd name="connsiteX690" fmla="*/ 1813 w 10000"/>
                  <a:gd name="connsiteY690" fmla="*/ 3929 h 10000"/>
                  <a:gd name="connsiteX691" fmla="*/ 1841 w 10000"/>
                  <a:gd name="connsiteY691" fmla="*/ 3933 h 10000"/>
                  <a:gd name="connsiteX692" fmla="*/ 1882 w 10000"/>
                  <a:gd name="connsiteY692" fmla="*/ 3969 h 10000"/>
                  <a:gd name="connsiteX693" fmla="*/ 1940 w 10000"/>
                  <a:gd name="connsiteY693" fmla="*/ 3933 h 10000"/>
                  <a:gd name="connsiteX694" fmla="*/ 1956 w 10000"/>
                  <a:gd name="connsiteY694" fmla="*/ 3920 h 10000"/>
                  <a:gd name="connsiteX695" fmla="*/ 1981 w 10000"/>
                  <a:gd name="connsiteY695" fmla="*/ 3929 h 10000"/>
                  <a:gd name="connsiteX696" fmla="*/ 2058 w 10000"/>
                  <a:gd name="connsiteY696" fmla="*/ 3974 h 10000"/>
                  <a:gd name="connsiteX697" fmla="*/ 2163 w 10000"/>
                  <a:gd name="connsiteY697" fmla="*/ 4051 h 10000"/>
                  <a:gd name="connsiteX698" fmla="*/ 2174 w 10000"/>
                  <a:gd name="connsiteY698" fmla="*/ 4055 h 10000"/>
                  <a:gd name="connsiteX699" fmla="*/ 2183 w 10000"/>
                  <a:gd name="connsiteY699" fmla="*/ 4064 h 10000"/>
                  <a:gd name="connsiteX700" fmla="*/ 2183 w 10000"/>
                  <a:gd name="connsiteY700" fmla="*/ 3581 h 10000"/>
                  <a:gd name="connsiteX701" fmla="*/ 2183 w 10000"/>
                  <a:gd name="connsiteY701" fmla="*/ 3527 h 10000"/>
                  <a:gd name="connsiteX702" fmla="*/ 2180 w 10000"/>
                  <a:gd name="connsiteY702" fmla="*/ 3460 h 10000"/>
                  <a:gd name="connsiteX703" fmla="*/ 2365 w 10000"/>
                  <a:gd name="connsiteY703" fmla="*/ 3455 h 10000"/>
                  <a:gd name="connsiteX704" fmla="*/ 2448 w 10000"/>
                  <a:gd name="connsiteY704" fmla="*/ 3446 h 10000"/>
                  <a:gd name="connsiteX705" fmla="*/ 2494 w 10000"/>
                  <a:gd name="connsiteY705" fmla="*/ 3554 h 10000"/>
                  <a:gd name="connsiteX706" fmla="*/ 2525 w 10000"/>
                  <a:gd name="connsiteY706" fmla="*/ 3613 h 10000"/>
                  <a:gd name="connsiteX707" fmla="*/ 2550 w 10000"/>
                  <a:gd name="connsiteY707" fmla="*/ 3618 h 10000"/>
                  <a:gd name="connsiteX708" fmla="*/ 2630 w 10000"/>
                  <a:gd name="connsiteY708" fmla="*/ 3640 h 10000"/>
                  <a:gd name="connsiteX709" fmla="*/ 2663 w 10000"/>
                  <a:gd name="connsiteY709" fmla="*/ 3667 h 10000"/>
                  <a:gd name="connsiteX710" fmla="*/ 2704 w 10000"/>
                  <a:gd name="connsiteY710" fmla="*/ 3726 h 10000"/>
                  <a:gd name="connsiteX711" fmla="*/ 2762 w 10000"/>
                  <a:gd name="connsiteY711" fmla="*/ 3802 h 10000"/>
                  <a:gd name="connsiteX712" fmla="*/ 2784 w 10000"/>
                  <a:gd name="connsiteY712" fmla="*/ 3829 h 10000"/>
                  <a:gd name="connsiteX713" fmla="*/ 2815 w 10000"/>
                  <a:gd name="connsiteY713" fmla="*/ 3879 h 10000"/>
                  <a:gd name="connsiteX714" fmla="*/ 2859 w 10000"/>
                  <a:gd name="connsiteY714" fmla="*/ 3748 h 10000"/>
                  <a:gd name="connsiteX715" fmla="*/ 2856 w 10000"/>
                  <a:gd name="connsiteY715" fmla="*/ 3726 h 10000"/>
                  <a:gd name="connsiteX716" fmla="*/ 2848 w 10000"/>
                  <a:gd name="connsiteY716" fmla="*/ 3712 h 10000"/>
                  <a:gd name="connsiteX717" fmla="*/ 2848 w 10000"/>
                  <a:gd name="connsiteY717" fmla="*/ 3685 h 10000"/>
                  <a:gd name="connsiteX718" fmla="*/ 2873 w 10000"/>
                  <a:gd name="connsiteY718" fmla="*/ 3613 h 10000"/>
                  <a:gd name="connsiteX719" fmla="*/ 2886 w 10000"/>
                  <a:gd name="connsiteY719" fmla="*/ 3604 h 10000"/>
                  <a:gd name="connsiteX720" fmla="*/ 2922 w 10000"/>
                  <a:gd name="connsiteY720" fmla="*/ 3654 h 10000"/>
                  <a:gd name="connsiteX721" fmla="*/ 2947 w 10000"/>
                  <a:gd name="connsiteY721" fmla="*/ 3654 h 10000"/>
                  <a:gd name="connsiteX722" fmla="*/ 2953 w 10000"/>
                  <a:gd name="connsiteY722" fmla="*/ 3613 h 10000"/>
                  <a:gd name="connsiteX723" fmla="*/ 2975 w 10000"/>
                  <a:gd name="connsiteY723" fmla="*/ 3581 h 10000"/>
                  <a:gd name="connsiteX724" fmla="*/ 2975 w 10000"/>
                  <a:gd name="connsiteY724" fmla="*/ 3523 h 10000"/>
                  <a:gd name="connsiteX725" fmla="*/ 3024 w 10000"/>
                  <a:gd name="connsiteY725" fmla="*/ 3406 h 10000"/>
                  <a:gd name="connsiteX726" fmla="*/ 3027 w 10000"/>
                  <a:gd name="connsiteY726" fmla="*/ 3383 h 10000"/>
                  <a:gd name="connsiteX727" fmla="*/ 3027 w 10000"/>
                  <a:gd name="connsiteY727" fmla="*/ 3342 h 10000"/>
                  <a:gd name="connsiteX728" fmla="*/ 3019 w 10000"/>
                  <a:gd name="connsiteY728" fmla="*/ 3315 h 10000"/>
                  <a:gd name="connsiteX729" fmla="*/ 3002 w 10000"/>
                  <a:gd name="connsiteY729" fmla="*/ 3302 h 10000"/>
                  <a:gd name="connsiteX730" fmla="*/ 2977 w 10000"/>
                  <a:gd name="connsiteY730" fmla="*/ 3302 h 10000"/>
                  <a:gd name="connsiteX731" fmla="*/ 2969 w 10000"/>
                  <a:gd name="connsiteY731" fmla="*/ 3297 h 10000"/>
                  <a:gd name="connsiteX732" fmla="*/ 2966 w 10000"/>
                  <a:gd name="connsiteY732" fmla="*/ 3166 h 10000"/>
                  <a:gd name="connsiteX733" fmla="*/ 2966 w 10000"/>
                  <a:gd name="connsiteY733" fmla="*/ 3144 h 10000"/>
                  <a:gd name="connsiteX734" fmla="*/ 2969 w 10000"/>
                  <a:gd name="connsiteY734" fmla="*/ 3139 h 10000"/>
                  <a:gd name="connsiteX735" fmla="*/ 3129 w 10000"/>
                  <a:gd name="connsiteY735" fmla="*/ 3130 h 10000"/>
                  <a:gd name="connsiteX736" fmla="*/ 3140 w 10000"/>
                  <a:gd name="connsiteY736" fmla="*/ 3081 h 10000"/>
                  <a:gd name="connsiteX737" fmla="*/ 3148 w 10000"/>
                  <a:gd name="connsiteY737" fmla="*/ 3009 h 10000"/>
                  <a:gd name="connsiteX738" fmla="*/ 3159 w 10000"/>
                  <a:gd name="connsiteY738" fmla="*/ 2995 h 10000"/>
                  <a:gd name="connsiteX739" fmla="*/ 3187 w 10000"/>
                  <a:gd name="connsiteY739" fmla="*/ 2995 h 10000"/>
                  <a:gd name="connsiteX740" fmla="*/ 3212 w 10000"/>
                  <a:gd name="connsiteY740" fmla="*/ 3013 h 10000"/>
                  <a:gd name="connsiteX741" fmla="*/ 3217 w 10000"/>
                  <a:gd name="connsiteY741" fmla="*/ 3000 h 10000"/>
                  <a:gd name="connsiteX742" fmla="*/ 3226 w 10000"/>
                  <a:gd name="connsiteY742" fmla="*/ 2972 h 10000"/>
                  <a:gd name="connsiteX743" fmla="*/ 3353 w 10000"/>
                  <a:gd name="connsiteY743" fmla="*/ 2968 h 10000"/>
                  <a:gd name="connsiteX744" fmla="*/ 3369 w 10000"/>
                  <a:gd name="connsiteY744" fmla="*/ 2864 h 10000"/>
                  <a:gd name="connsiteX745" fmla="*/ 3377 w 10000"/>
                  <a:gd name="connsiteY745" fmla="*/ 2842 h 10000"/>
                  <a:gd name="connsiteX746" fmla="*/ 3405 w 10000"/>
                  <a:gd name="connsiteY746" fmla="*/ 2828 h 10000"/>
                  <a:gd name="connsiteX747" fmla="*/ 3413 w 10000"/>
                  <a:gd name="connsiteY747" fmla="*/ 2815 h 10000"/>
                  <a:gd name="connsiteX748" fmla="*/ 3444 w 10000"/>
                  <a:gd name="connsiteY748" fmla="*/ 2697 h 10000"/>
                  <a:gd name="connsiteX749" fmla="*/ 3441 w 10000"/>
                  <a:gd name="connsiteY749" fmla="*/ 2670 h 10000"/>
                  <a:gd name="connsiteX750" fmla="*/ 3458 w 10000"/>
                  <a:gd name="connsiteY750" fmla="*/ 2652 h 10000"/>
                  <a:gd name="connsiteX751" fmla="*/ 3466 w 10000"/>
                  <a:gd name="connsiteY751" fmla="*/ 2630 h 10000"/>
                  <a:gd name="connsiteX752" fmla="*/ 3524 w 10000"/>
                  <a:gd name="connsiteY752" fmla="*/ 2553 h 10000"/>
                  <a:gd name="connsiteX753" fmla="*/ 3546 w 10000"/>
                  <a:gd name="connsiteY753" fmla="*/ 2589 h 10000"/>
                  <a:gd name="connsiteX754" fmla="*/ 3562 w 10000"/>
                  <a:gd name="connsiteY754" fmla="*/ 2603 h 10000"/>
                  <a:gd name="connsiteX755" fmla="*/ 3571 w 10000"/>
                  <a:gd name="connsiteY755" fmla="*/ 2607 h 10000"/>
                  <a:gd name="connsiteX756" fmla="*/ 3579 w 10000"/>
                  <a:gd name="connsiteY756" fmla="*/ 2603 h 10000"/>
                  <a:gd name="connsiteX757" fmla="*/ 3582 w 10000"/>
                  <a:gd name="connsiteY757" fmla="*/ 2594 h 10000"/>
                  <a:gd name="connsiteX758" fmla="*/ 3595 w 10000"/>
                  <a:gd name="connsiteY758" fmla="*/ 2553 h 10000"/>
                  <a:gd name="connsiteX759" fmla="*/ 3604 w 10000"/>
                  <a:gd name="connsiteY759" fmla="*/ 2508 h 10000"/>
                  <a:gd name="connsiteX760" fmla="*/ 3607 w 10000"/>
                  <a:gd name="connsiteY760" fmla="*/ 2485 h 10000"/>
                  <a:gd name="connsiteX761" fmla="*/ 3651 w 10000"/>
                  <a:gd name="connsiteY761" fmla="*/ 2463 h 10000"/>
                  <a:gd name="connsiteX762" fmla="*/ 3667 w 10000"/>
                  <a:gd name="connsiteY762" fmla="*/ 2445 h 10000"/>
                  <a:gd name="connsiteX763" fmla="*/ 3678 w 10000"/>
                  <a:gd name="connsiteY763" fmla="*/ 2431 h 10000"/>
                  <a:gd name="connsiteX764" fmla="*/ 3692 w 10000"/>
                  <a:gd name="connsiteY764" fmla="*/ 2431 h 10000"/>
                  <a:gd name="connsiteX765" fmla="*/ 3717 w 10000"/>
                  <a:gd name="connsiteY765" fmla="*/ 2445 h 10000"/>
                  <a:gd name="connsiteX766" fmla="*/ 3731 w 10000"/>
                  <a:gd name="connsiteY766" fmla="*/ 2445 h 10000"/>
                  <a:gd name="connsiteX767" fmla="*/ 3731 w 10000"/>
                  <a:gd name="connsiteY767" fmla="*/ 2355 h 10000"/>
                  <a:gd name="connsiteX768" fmla="*/ 3678 w 10000"/>
                  <a:gd name="connsiteY768" fmla="*/ 2260 h 10000"/>
                  <a:gd name="connsiteX769" fmla="*/ 3711 w 10000"/>
                  <a:gd name="connsiteY769" fmla="*/ 2246 h 10000"/>
                  <a:gd name="connsiteX770" fmla="*/ 3684 w 10000"/>
                  <a:gd name="connsiteY770" fmla="*/ 2066 h 10000"/>
                  <a:gd name="connsiteX771" fmla="*/ 3662 w 10000"/>
                  <a:gd name="connsiteY771" fmla="*/ 1985 h 10000"/>
                  <a:gd name="connsiteX772" fmla="*/ 3670 w 10000"/>
                  <a:gd name="connsiteY772" fmla="*/ 1908 h 10000"/>
                  <a:gd name="connsiteX773" fmla="*/ 3700 w 10000"/>
                  <a:gd name="connsiteY773" fmla="*/ 1903 h 10000"/>
                  <a:gd name="connsiteX774" fmla="*/ 3739 w 10000"/>
                  <a:gd name="connsiteY774" fmla="*/ 1876 h 10000"/>
                  <a:gd name="connsiteX775" fmla="*/ 3805 w 10000"/>
                  <a:gd name="connsiteY775" fmla="*/ 1791 h 10000"/>
                  <a:gd name="connsiteX776" fmla="*/ 3852 w 10000"/>
                  <a:gd name="connsiteY776" fmla="*/ 1710 h 10000"/>
                  <a:gd name="connsiteX777" fmla="*/ 3852 w 10000"/>
                  <a:gd name="connsiteY777" fmla="*/ 1642 h 10000"/>
                  <a:gd name="connsiteX778" fmla="*/ 3797 w 10000"/>
                  <a:gd name="connsiteY778" fmla="*/ 1619 h 10000"/>
                  <a:gd name="connsiteX779" fmla="*/ 3780 w 10000"/>
                  <a:gd name="connsiteY779" fmla="*/ 1552 h 10000"/>
                  <a:gd name="connsiteX780" fmla="*/ 3827 w 10000"/>
                  <a:gd name="connsiteY780" fmla="*/ 1547 h 10000"/>
                  <a:gd name="connsiteX781" fmla="*/ 3827 w 10000"/>
                  <a:gd name="connsiteY781" fmla="*/ 1340 h 10000"/>
                  <a:gd name="connsiteX782" fmla="*/ 3750 w 10000"/>
                  <a:gd name="connsiteY782" fmla="*/ 1313 h 10000"/>
                  <a:gd name="connsiteX783" fmla="*/ 3767 w 10000"/>
                  <a:gd name="connsiteY783" fmla="*/ 1155 h 10000"/>
                  <a:gd name="connsiteX784" fmla="*/ 3637 w 10000"/>
                  <a:gd name="connsiteY784" fmla="*/ 1159 h 10000"/>
                  <a:gd name="connsiteX785" fmla="*/ 3582 w 10000"/>
                  <a:gd name="connsiteY785" fmla="*/ 983 h 10000"/>
                  <a:gd name="connsiteX786" fmla="*/ 3554 w 10000"/>
                  <a:gd name="connsiteY786" fmla="*/ 983 h 10000"/>
                  <a:gd name="connsiteX787" fmla="*/ 3562 w 10000"/>
                  <a:gd name="connsiteY787" fmla="*/ 871 h 10000"/>
                  <a:gd name="connsiteX788" fmla="*/ 3557 w 10000"/>
                  <a:gd name="connsiteY788" fmla="*/ 839 h 10000"/>
                  <a:gd name="connsiteX789" fmla="*/ 3532 w 10000"/>
                  <a:gd name="connsiteY789" fmla="*/ 812 h 10000"/>
                  <a:gd name="connsiteX790" fmla="*/ 3546 w 10000"/>
                  <a:gd name="connsiteY790" fmla="*/ 785 h 10000"/>
                  <a:gd name="connsiteX791" fmla="*/ 3538 w 10000"/>
                  <a:gd name="connsiteY791" fmla="*/ 744 h 10000"/>
                  <a:gd name="connsiteX792" fmla="*/ 3502 w 10000"/>
                  <a:gd name="connsiteY792" fmla="*/ 627 h 10000"/>
                  <a:gd name="connsiteX793" fmla="*/ 3532 w 10000"/>
                  <a:gd name="connsiteY793" fmla="*/ 600 h 10000"/>
                  <a:gd name="connsiteX794" fmla="*/ 3554 w 10000"/>
                  <a:gd name="connsiteY794" fmla="*/ 618 h 10000"/>
                  <a:gd name="connsiteX795" fmla="*/ 3562 w 10000"/>
                  <a:gd name="connsiteY795" fmla="*/ 627 h 10000"/>
                  <a:gd name="connsiteX796" fmla="*/ 3579 w 10000"/>
                  <a:gd name="connsiteY796" fmla="*/ 627 h 10000"/>
                  <a:gd name="connsiteX797" fmla="*/ 3595 w 10000"/>
                  <a:gd name="connsiteY797" fmla="*/ 604 h 10000"/>
                  <a:gd name="connsiteX798" fmla="*/ 3607 w 10000"/>
                  <a:gd name="connsiteY798" fmla="*/ 555 h 10000"/>
                  <a:gd name="connsiteX799" fmla="*/ 3620 w 10000"/>
                  <a:gd name="connsiteY799" fmla="*/ 573 h 10000"/>
                  <a:gd name="connsiteX800" fmla="*/ 3634 w 10000"/>
                  <a:gd name="connsiteY800" fmla="*/ 474 h 10000"/>
                  <a:gd name="connsiteX801" fmla="*/ 3645 w 10000"/>
                  <a:gd name="connsiteY801" fmla="*/ 456 h 10000"/>
                  <a:gd name="connsiteX802" fmla="*/ 3662 w 10000"/>
                  <a:gd name="connsiteY802" fmla="*/ 442 h 10000"/>
                  <a:gd name="connsiteX803" fmla="*/ 3695 w 10000"/>
                  <a:gd name="connsiteY803" fmla="*/ 469 h 10000"/>
                  <a:gd name="connsiteX804" fmla="*/ 3695 w 10000"/>
                  <a:gd name="connsiteY804" fmla="*/ 343 h 10000"/>
                  <a:gd name="connsiteX805" fmla="*/ 3822 w 10000"/>
                  <a:gd name="connsiteY805" fmla="*/ 352 h 10000"/>
                  <a:gd name="connsiteX806" fmla="*/ 3822 w 10000"/>
                  <a:gd name="connsiteY806" fmla="*/ 262 h 10000"/>
                  <a:gd name="connsiteX807" fmla="*/ 3819 w 10000"/>
                  <a:gd name="connsiteY807" fmla="*/ 248 h 10000"/>
                  <a:gd name="connsiteX808" fmla="*/ 3805 w 10000"/>
                  <a:gd name="connsiteY808" fmla="*/ 235 h 10000"/>
                  <a:gd name="connsiteX809" fmla="*/ 3805 w 10000"/>
                  <a:gd name="connsiteY809" fmla="*/ 113 h 10000"/>
                  <a:gd name="connsiteX810" fmla="*/ 3888 w 10000"/>
                  <a:gd name="connsiteY810" fmla="*/ 126 h 10000"/>
                  <a:gd name="connsiteX811" fmla="*/ 3893 w 10000"/>
                  <a:gd name="connsiteY811" fmla="*/ 68 h 10000"/>
                  <a:gd name="connsiteX812" fmla="*/ 3974 w 10000"/>
                  <a:gd name="connsiteY812" fmla="*/ 99 h 10000"/>
                  <a:gd name="connsiteX813" fmla="*/ 3974 w 10000"/>
                  <a:gd name="connsiteY813" fmla="*/ 185 h 10000"/>
                  <a:gd name="connsiteX814" fmla="*/ 4128 w 10000"/>
                  <a:gd name="connsiteY814" fmla="*/ 180 h 10000"/>
                  <a:gd name="connsiteX815" fmla="*/ 4117 w 10000"/>
                  <a:gd name="connsiteY815" fmla="*/ 0 h 10000"/>
                  <a:gd name="connsiteX816" fmla="*/ 4230 w 10000"/>
                  <a:gd name="connsiteY816" fmla="*/ 0 h 10000"/>
                  <a:gd name="connsiteX817" fmla="*/ 4230 w 10000"/>
                  <a:gd name="connsiteY817" fmla="*/ 221 h 10000"/>
                  <a:gd name="connsiteX818" fmla="*/ 4354 w 10000"/>
                  <a:gd name="connsiteY818" fmla="*/ 221 h 10000"/>
                  <a:gd name="connsiteX819" fmla="*/ 4354 w 10000"/>
                  <a:gd name="connsiteY819" fmla="*/ 316 h 10000"/>
                  <a:gd name="connsiteX820" fmla="*/ 4401 w 10000"/>
                  <a:gd name="connsiteY820" fmla="*/ 325 h 10000"/>
                  <a:gd name="connsiteX821" fmla="*/ 4401 w 10000"/>
                  <a:gd name="connsiteY821" fmla="*/ 379 h 10000"/>
                  <a:gd name="connsiteX822" fmla="*/ 4432 w 10000"/>
                  <a:gd name="connsiteY822" fmla="*/ 383 h 10000"/>
                  <a:gd name="connsiteX823" fmla="*/ 4434 w 10000"/>
                  <a:gd name="connsiteY823" fmla="*/ 510 h 10000"/>
                  <a:gd name="connsiteX824" fmla="*/ 4528 w 10000"/>
                  <a:gd name="connsiteY824" fmla="*/ 514 h 10000"/>
                  <a:gd name="connsiteX825" fmla="*/ 4539 w 10000"/>
                  <a:gd name="connsiteY825" fmla="*/ 528 h 10000"/>
                  <a:gd name="connsiteX826" fmla="*/ 4570 w 10000"/>
                  <a:gd name="connsiteY826" fmla="*/ 469 h 10000"/>
                  <a:gd name="connsiteX827" fmla="*/ 4570 w 10000"/>
                  <a:gd name="connsiteY827" fmla="*/ 370 h 10000"/>
                  <a:gd name="connsiteX828" fmla="*/ 4506 w 10000"/>
                  <a:gd name="connsiteY828" fmla="*/ 343 h 10000"/>
                  <a:gd name="connsiteX829" fmla="*/ 4506 w 10000"/>
                  <a:gd name="connsiteY829" fmla="*/ 226 h 10000"/>
                  <a:gd name="connsiteX830" fmla="*/ 4575 w 10000"/>
                  <a:gd name="connsiteY830" fmla="*/ 212 h 10000"/>
                  <a:gd name="connsiteX831" fmla="*/ 4583 w 10000"/>
                  <a:gd name="connsiteY831" fmla="*/ 140 h 10000"/>
                  <a:gd name="connsiteX832" fmla="*/ 4616 w 10000"/>
                  <a:gd name="connsiteY832" fmla="*/ 131 h 10000"/>
                  <a:gd name="connsiteX833" fmla="*/ 4625 w 10000"/>
                  <a:gd name="connsiteY833" fmla="*/ 90 h 10000"/>
                  <a:gd name="connsiteX834" fmla="*/ 4663 w 10000"/>
                  <a:gd name="connsiteY834" fmla="*/ 90 h 10000"/>
                  <a:gd name="connsiteX835" fmla="*/ 4658 w 10000"/>
                  <a:gd name="connsiteY835" fmla="*/ 41 h 10000"/>
                  <a:gd name="connsiteX836" fmla="*/ 5006 w 10000"/>
                  <a:gd name="connsiteY836" fmla="*/ 41 h 10000"/>
                  <a:gd name="connsiteX837" fmla="*/ 4997 w 10000"/>
                  <a:gd name="connsiteY837" fmla="*/ 140 h 10000"/>
                  <a:gd name="connsiteX838" fmla="*/ 5050 w 10000"/>
                  <a:gd name="connsiteY838" fmla="*/ 140 h 10000"/>
                  <a:gd name="connsiteX839" fmla="*/ 5041 w 10000"/>
                  <a:gd name="connsiteY839" fmla="*/ 433 h 10000"/>
                  <a:gd name="connsiteX840" fmla="*/ 5077 w 10000"/>
                  <a:gd name="connsiteY840" fmla="*/ 433 h 10000"/>
                  <a:gd name="connsiteX841" fmla="*/ 5075 w 10000"/>
                  <a:gd name="connsiteY841" fmla="*/ 406 h 10000"/>
                  <a:gd name="connsiteX842" fmla="*/ 5132 w 10000"/>
                  <a:gd name="connsiteY842" fmla="*/ 442 h 10000"/>
                  <a:gd name="connsiteX843" fmla="*/ 5188 w 10000"/>
                  <a:gd name="connsiteY843" fmla="*/ 429 h 10000"/>
                  <a:gd name="connsiteX844" fmla="*/ 5246 w 10000"/>
                  <a:gd name="connsiteY844" fmla="*/ 487 h 10000"/>
                  <a:gd name="connsiteX845" fmla="*/ 5295 w 10000"/>
                  <a:gd name="connsiteY845" fmla="*/ 469 h 10000"/>
                  <a:gd name="connsiteX846" fmla="*/ 5309 w 10000"/>
                  <a:gd name="connsiteY846" fmla="*/ 654 h 10000"/>
                  <a:gd name="connsiteX847" fmla="*/ 5229 w 10000"/>
                  <a:gd name="connsiteY847" fmla="*/ 758 h 10000"/>
                  <a:gd name="connsiteX848" fmla="*/ 5243 w 10000"/>
                  <a:gd name="connsiteY848" fmla="*/ 843 h 10000"/>
                  <a:gd name="connsiteX849" fmla="*/ 5204 w 10000"/>
                  <a:gd name="connsiteY849" fmla="*/ 889 h 10000"/>
                  <a:gd name="connsiteX850" fmla="*/ 5207 w 10000"/>
                  <a:gd name="connsiteY850" fmla="*/ 893 h 10000"/>
                  <a:gd name="connsiteX851" fmla="*/ 5215 w 10000"/>
                  <a:gd name="connsiteY851" fmla="*/ 907 h 10000"/>
                  <a:gd name="connsiteX852" fmla="*/ 5339 w 10000"/>
                  <a:gd name="connsiteY852" fmla="*/ 916 h 10000"/>
                  <a:gd name="connsiteX853" fmla="*/ 5408 w 10000"/>
                  <a:gd name="connsiteY853" fmla="*/ 916 h 10000"/>
                  <a:gd name="connsiteX854" fmla="*/ 5436 w 10000"/>
                  <a:gd name="connsiteY854" fmla="*/ 920 h 10000"/>
                  <a:gd name="connsiteX855" fmla="*/ 5436 w 10000"/>
                  <a:gd name="connsiteY855" fmla="*/ 889 h 10000"/>
                  <a:gd name="connsiteX856" fmla="*/ 5455 w 10000"/>
                  <a:gd name="connsiteY856" fmla="*/ 889 h 10000"/>
                  <a:gd name="connsiteX857" fmla="*/ 5477 w 10000"/>
                  <a:gd name="connsiteY857" fmla="*/ 916 h 10000"/>
                  <a:gd name="connsiteX858" fmla="*/ 5486 w 10000"/>
                  <a:gd name="connsiteY858" fmla="*/ 947 h 10000"/>
                  <a:gd name="connsiteX859" fmla="*/ 5516 w 10000"/>
                  <a:gd name="connsiteY859" fmla="*/ 997 h 10000"/>
                  <a:gd name="connsiteX860" fmla="*/ 5568 w 10000"/>
                  <a:gd name="connsiteY860" fmla="*/ 1092 h 10000"/>
                  <a:gd name="connsiteX861" fmla="*/ 5585 w 10000"/>
                  <a:gd name="connsiteY861" fmla="*/ 1182 h 10000"/>
                  <a:gd name="connsiteX862" fmla="*/ 5582 w 10000"/>
                  <a:gd name="connsiteY862" fmla="*/ 1218 h 10000"/>
                  <a:gd name="connsiteX863" fmla="*/ 5582 w 10000"/>
                  <a:gd name="connsiteY863" fmla="*/ 1249 h 10000"/>
                  <a:gd name="connsiteX864" fmla="*/ 5637 w 10000"/>
                  <a:gd name="connsiteY864" fmla="*/ 1263 h 10000"/>
                  <a:gd name="connsiteX865" fmla="*/ 5728 w 10000"/>
                  <a:gd name="connsiteY865" fmla="*/ 1222 h 10000"/>
                  <a:gd name="connsiteX866" fmla="*/ 5720 w 10000"/>
                  <a:gd name="connsiteY866" fmla="*/ 1046 h 10000"/>
                  <a:gd name="connsiteX867" fmla="*/ 5726 w 10000"/>
                  <a:gd name="connsiteY867" fmla="*/ 1028 h 10000"/>
                  <a:gd name="connsiteX868" fmla="*/ 5726 w 10000"/>
                  <a:gd name="connsiteY868" fmla="*/ 1010 h 10000"/>
                  <a:gd name="connsiteX869" fmla="*/ 5737 w 10000"/>
                  <a:gd name="connsiteY869" fmla="*/ 1001 h 10000"/>
                  <a:gd name="connsiteX870" fmla="*/ 5742 w 10000"/>
                  <a:gd name="connsiteY870" fmla="*/ 997 h 10000"/>
                  <a:gd name="connsiteX871" fmla="*/ 5814 w 10000"/>
                  <a:gd name="connsiteY871" fmla="*/ 970 h 10000"/>
                  <a:gd name="connsiteX872" fmla="*/ 5875 w 10000"/>
                  <a:gd name="connsiteY872" fmla="*/ 956 h 10000"/>
                  <a:gd name="connsiteX873" fmla="*/ 5866 w 10000"/>
                  <a:gd name="connsiteY873" fmla="*/ 708 h 10000"/>
                  <a:gd name="connsiteX874" fmla="*/ 6220 w 10000"/>
                  <a:gd name="connsiteY874" fmla="*/ 722 h 10000"/>
                  <a:gd name="connsiteX875" fmla="*/ 6363 w 10000"/>
                  <a:gd name="connsiteY875" fmla="*/ 731 h 10000"/>
                  <a:gd name="connsiteX876" fmla="*/ 6369 w 10000"/>
                  <a:gd name="connsiteY876" fmla="*/ 749 h 10000"/>
                  <a:gd name="connsiteX877" fmla="*/ 6410 w 10000"/>
                  <a:gd name="connsiteY877" fmla="*/ 758 h 10000"/>
                  <a:gd name="connsiteX878" fmla="*/ 6360 w 10000"/>
                  <a:gd name="connsiteY878" fmla="*/ 974 h 10000"/>
                  <a:gd name="connsiteX879" fmla="*/ 6498 w 10000"/>
                  <a:gd name="connsiteY879" fmla="*/ 983 h 10000"/>
                  <a:gd name="connsiteX880" fmla="*/ 6507 w 10000"/>
                  <a:gd name="connsiteY880" fmla="*/ 1037 h 10000"/>
                  <a:gd name="connsiteX881" fmla="*/ 6565 w 10000"/>
                  <a:gd name="connsiteY881" fmla="*/ 1024 h 10000"/>
                  <a:gd name="connsiteX882" fmla="*/ 6628 w 10000"/>
                  <a:gd name="connsiteY882" fmla="*/ 1060 h 10000"/>
                  <a:gd name="connsiteX883" fmla="*/ 6653 w 10000"/>
                  <a:gd name="connsiteY883" fmla="*/ 1015 h 10000"/>
                  <a:gd name="connsiteX884" fmla="*/ 6694 w 10000"/>
                  <a:gd name="connsiteY884" fmla="*/ 970 h 10000"/>
                  <a:gd name="connsiteX885" fmla="*/ 6725 w 10000"/>
                  <a:gd name="connsiteY885" fmla="*/ 947 h 10000"/>
                  <a:gd name="connsiteX886" fmla="*/ 6747 w 10000"/>
                  <a:gd name="connsiteY886" fmla="*/ 920 h 10000"/>
                  <a:gd name="connsiteX887" fmla="*/ 6780 w 10000"/>
                  <a:gd name="connsiteY887" fmla="*/ 902 h 10000"/>
                  <a:gd name="connsiteX888" fmla="*/ 6807 w 10000"/>
                  <a:gd name="connsiteY888" fmla="*/ 880 h 10000"/>
                  <a:gd name="connsiteX889" fmla="*/ 6835 w 10000"/>
                  <a:gd name="connsiteY889" fmla="*/ 830 h 10000"/>
                  <a:gd name="connsiteX890" fmla="*/ 6876 w 10000"/>
                  <a:gd name="connsiteY890" fmla="*/ 816 h 10000"/>
                  <a:gd name="connsiteX891" fmla="*/ 6904 w 10000"/>
                  <a:gd name="connsiteY891" fmla="*/ 798 h 10000"/>
                  <a:gd name="connsiteX892" fmla="*/ 6934 w 10000"/>
                  <a:gd name="connsiteY892" fmla="*/ 798 h 10000"/>
                  <a:gd name="connsiteX893" fmla="*/ 6948 w 10000"/>
                  <a:gd name="connsiteY893" fmla="*/ 843 h 10000"/>
                  <a:gd name="connsiteX894" fmla="*/ 6959 w 10000"/>
                  <a:gd name="connsiteY894" fmla="*/ 889 h 10000"/>
                  <a:gd name="connsiteX895" fmla="*/ 6973 w 10000"/>
                  <a:gd name="connsiteY895" fmla="*/ 943 h 10000"/>
                  <a:gd name="connsiteX896" fmla="*/ 7006 w 10000"/>
                  <a:gd name="connsiteY896" fmla="*/ 1028 h 10000"/>
                  <a:gd name="connsiteX897" fmla="*/ 7056 w 10000"/>
                  <a:gd name="connsiteY897" fmla="*/ 1092 h 10000"/>
                  <a:gd name="connsiteX898" fmla="*/ 7169 w 10000"/>
                  <a:gd name="connsiteY898" fmla="*/ 1304 h 10000"/>
                  <a:gd name="connsiteX899" fmla="*/ 7116 w 10000"/>
                  <a:gd name="connsiteY899" fmla="*/ 1547 h 10000"/>
                  <a:gd name="connsiteX900" fmla="*/ 7150 w 10000"/>
                  <a:gd name="connsiteY900" fmla="*/ 1691 h 10000"/>
                  <a:gd name="connsiteX901" fmla="*/ 7078 w 10000"/>
                  <a:gd name="connsiteY901" fmla="*/ 1750 h 10000"/>
                  <a:gd name="connsiteX902" fmla="*/ 7086 w 10000"/>
                  <a:gd name="connsiteY902" fmla="*/ 1894 h 10000"/>
                  <a:gd name="connsiteX903" fmla="*/ 7111 w 10000"/>
                  <a:gd name="connsiteY903" fmla="*/ 1903 h 10000"/>
                  <a:gd name="connsiteX904" fmla="*/ 7150 w 10000"/>
                  <a:gd name="connsiteY904" fmla="*/ 2025 h 10000"/>
                  <a:gd name="connsiteX905" fmla="*/ 7232 w 10000"/>
                  <a:gd name="connsiteY905" fmla="*/ 2048 h 10000"/>
                  <a:gd name="connsiteX906" fmla="*/ 7296 w 10000"/>
                  <a:gd name="connsiteY906" fmla="*/ 2061 h 10000"/>
                  <a:gd name="connsiteX907" fmla="*/ 7434 w 10000"/>
                  <a:gd name="connsiteY907" fmla="*/ 2093 h 10000"/>
                  <a:gd name="connsiteX908" fmla="*/ 7586 w 10000"/>
                  <a:gd name="connsiteY908" fmla="*/ 2115 h 10000"/>
                  <a:gd name="connsiteX909" fmla="*/ 7748 w 10000"/>
                  <a:gd name="connsiteY909" fmla="*/ 2115 h 10000"/>
                  <a:gd name="connsiteX910" fmla="*/ 7826 w 10000"/>
                  <a:gd name="connsiteY910" fmla="*/ 1917 h 10000"/>
                  <a:gd name="connsiteX911" fmla="*/ 8068 w 10000"/>
                  <a:gd name="connsiteY911" fmla="*/ 1922 h 10000"/>
                  <a:gd name="connsiteX912" fmla="*/ 8132 w 10000"/>
                  <a:gd name="connsiteY912" fmla="*/ 1890 h 10000"/>
                  <a:gd name="connsiteX913" fmla="*/ 8220 w 10000"/>
                  <a:gd name="connsiteY913" fmla="*/ 1849 h 10000"/>
                  <a:gd name="connsiteX914" fmla="*/ 8251 w 10000"/>
                  <a:gd name="connsiteY914" fmla="*/ 1863 h 10000"/>
                  <a:gd name="connsiteX915" fmla="*/ 8270 w 10000"/>
                  <a:gd name="connsiteY915" fmla="*/ 1867 h 10000"/>
                  <a:gd name="connsiteX916" fmla="*/ 8366 w 10000"/>
                  <a:gd name="connsiteY916" fmla="*/ 1854 h 10000"/>
                  <a:gd name="connsiteX917" fmla="*/ 8422 w 10000"/>
                  <a:gd name="connsiteY917" fmla="*/ 1849 h 10000"/>
                  <a:gd name="connsiteX918" fmla="*/ 8413 w 10000"/>
                  <a:gd name="connsiteY918" fmla="*/ 2061 h 10000"/>
                  <a:gd name="connsiteX919" fmla="*/ 8460 w 10000"/>
                  <a:gd name="connsiteY919" fmla="*/ 2106 h 10000"/>
                  <a:gd name="connsiteX920" fmla="*/ 8471 w 10000"/>
                  <a:gd name="connsiteY920" fmla="*/ 2179 h 10000"/>
                  <a:gd name="connsiteX921" fmla="*/ 8493 w 10000"/>
                  <a:gd name="connsiteY921" fmla="*/ 2643 h 10000"/>
                  <a:gd name="connsiteX922" fmla="*/ 8493 w 10000"/>
                  <a:gd name="connsiteY922" fmla="*/ 2657 h 10000"/>
                  <a:gd name="connsiteX923" fmla="*/ 8631 w 10000"/>
                  <a:gd name="connsiteY923" fmla="*/ 2576 h 10000"/>
                  <a:gd name="connsiteX924" fmla="*/ 8662 w 10000"/>
                  <a:gd name="connsiteY924" fmla="*/ 2580 h 10000"/>
                  <a:gd name="connsiteX925" fmla="*/ 8830 w 10000"/>
                  <a:gd name="connsiteY925" fmla="*/ 2652 h 10000"/>
                  <a:gd name="connsiteX926" fmla="*/ 8871 w 10000"/>
                  <a:gd name="connsiteY926" fmla="*/ 2693 h 10000"/>
                  <a:gd name="connsiteX927" fmla="*/ 8891 w 10000"/>
                  <a:gd name="connsiteY927" fmla="*/ 2684 h 10000"/>
                  <a:gd name="connsiteX928" fmla="*/ 8954 w 10000"/>
                  <a:gd name="connsiteY928" fmla="*/ 2670 h 10000"/>
                  <a:gd name="connsiteX929" fmla="*/ 9042 w 10000"/>
                  <a:gd name="connsiteY929" fmla="*/ 2711 h 10000"/>
                  <a:gd name="connsiteX930" fmla="*/ 9076 w 10000"/>
                  <a:gd name="connsiteY930" fmla="*/ 2824 h 10000"/>
                  <a:gd name="connsiteX931" fmla="*/ 9081 w 10000"/>
                  <a:gd name="connsiteY931" fmla="*/ 2824 h 10000"/>
                  <a:gd name="connsiteX932" fmla="*/ 9136 w 10000"/>
                  <a:gd name="connsiteY932" fmla="*/ 2801 h 10000"/>
                  <a:gd name="connsiteX933" fmla="*/ 9194 w 10000"/>
                  <a:gd name="connsiteY933" fmla="*/ 2950 h 10000"/>
                  <a:gd name="connsiteX934" fmla="*/ 9208 w 10000"/>
                  <a:gd name="connsiteY934" fmla="*/ 2950 h 10000"/>
                  <a:gd name="connsiteX935" fmla="*/ 9393 w 10000"/>
                  <a:gd name="connsiteY935" fmla="*/ 2972 h 10000"/>
                  <a:gd name="connsiteX936" fmla="*/ 9627 w 10000"/>
                  <a:gd name="connsiteY936" fmla="*/ 2986 h 10000"/>
                  <a:gd name="connsiteX937" fmla="*/ 9622 w 10000"/>
                  <a:gd name="connsiteY937" fmla="*/ 3153 h 10000"/>
                  <a:gd name="connsiteX938" fmla="*/ 9719 w 10000"/>
                  <a:gd name="connsiteY938" fmla="*/ 3153 h 10000"/>
                  <a:gd name="connsiteX939" fmla="*/ 9719 w 10000"/>
                  <a:gd name="connsiteY939" fmla="*/ 3771 h 10000"/>
                  <a:gd name="connsiteX940" fmla="*/ 9719 w 10000"/>
                  <a:gd name="connsiteY940" fmla="*/ 4339 h 10000"/>
                  <a:gd name="connsiteX941" fmla="*/ 9719 w 10000"/>
                  <a:gd name="connsiteY941" fmla="*/ 4799 h 10000"/>
                  <a:gd name="connsiteX942" fmla="*/ 9757 w 10000"/>
                  <a:gd name="connsiteY942" fmla="*/ 4817 h 10000"/>
                  <a:gd name="connsiteX943" fmla="*/ 9757 w 10000"/>
                  <a:gd name="connsiteY943" fmla="*/ 4917 h 10000"/>
                  <a:gd name="connsiteX944" fmla="*/ 9677 w 10000"/>
                  <a:gd name="connsiteY944" fmla="*/ 4944 h 10000"/>
                  <a:gd name="connsiteX945" fmla="*/ 9586 w 10000"/>
                  <a:gd name="connsiteY945" fmla="*/ 5065 h 10000"/>
                  <a:gd name="connsiteX946" fmla="*/ 9556 w 10000"/>
                  <a:gd name="connsiteY946" fmla="*/ 5156 h 10000"/>
                  <a:gd name="connsiteX947" fmla="*/ 9523 w 10000"/>
                  <a:gd name="connsiteY947" fmla="*/ 5120 h 10000"/>
                  <a:gd name="connsiteX948" fmla="*/ 9506 w 10000"/>
                  <a:gd name="connsiteY948" fmla="*/ 5156 h 10000"/>
                  <a:gd name="connsiteX949" fmla="*/ 9514 w 10000"/>
                  <a:gd name="connsiteY949" fmla="*/ 5219 h 10000"/>
                  <a:gd name="connsiteX950" fmla="*/ 9514 w 10000"/>
                  <a:gd name="connsiteY950" fmla="*/ 5237 h 10000"/>
                  <a:gd name="connsiteX951" fmla="*/ 9492 w 10000"/>
                  <a:gd name="connsiteY951" fmla="*/ 5304 h 10000"/>
                  <a:gd name="connsiteX952" fmla="*/ 9484 w 10000"/>
                  <a:gd name="connsiteY952" fmla="*/ 5363 h 10000"/>
                  <a:gd name="connsiteX953" fmla="*/ 9481 w 10000"/>
                  <a:gd name="connsiteY953" fmla="*/ 5422 h 10000"/>
                  <a:gd name="connsiteX954" fmla="*/ 9490 w 10000"/>
                  <a:gd name="connsiteY954" fmla="*/ 5553 h 10000"/>
                  <a:gd name="connsiteX955" fmla="*/ 9484 w 10000"/>
                  <a:gd name="connsiteY955" fmla="*/ 5566 h 10000"/>
                  <a:gd name="connsiteX956" fmla="*/ 9473 w 10000"/>
                  <a:gd name="connsiteY956" fmla="*/ 5602 h 10000"/>
                  <a:gd name="connsiteX957" fmla="*/ 9467 w 10000"/>
                  <a:gd name="connsiteY957" fmla="*/ 5620 h 10000"/>
                  <a:gd name="connsiteX958" fmla="*/ 9467 w 10000"/>
                  <a:gd name="connsiteY958" fmla="*/ 5656 h 10000"/>
                  <a:gd name="connsiteX959" fmla="*/ 9467 w 10000"/>
                  <a:gd name="connsiteY959" fmla="*/ 5661 h 10000"/>
                  <a:gd name="connsiteX960" fmla="*/ 9476 w 10000"/>
                  <a:gd name="connsiteY960" fmla="*/ 5661 h 10000"/>
                  <a:gd name="connsiteX961" fmla="*/ 9481 w 10000"/>
                  <a:gd name="connsiteY961" fmla="*/ 5670 h 10000"/>
                  <a:gd name="connsiteX962" fmla="*/ 9490 w 10000"/>
                  <a:gd name="connsiteY962" fmla="*/ 5670 h 10000"/>
                  <a:gd name="connsiteX963" fmla="*/ 9501 w 10000"/>
                  <a:gd name="connsiteY963" fmla="*/ 5670 h 10000"/>
                  <a:gd name="connsiteX964" fmla="*/ 9523 w 10000"/>
                  <a:gd name="connsiteY964" fmla="*/ 5670 h 10000"/>
                  <a:gd name="connsiteX965" fmla="*/ 9556 w 10000"/>
                  <a:gd name="connsiteY965" fmla="*/ 5661 h 10000"/>
                  <a:gd name="connsiteX966" fmla="*/ 9578 w 10000"/>
                  <a:gd name="connsiteY966" fmla="*/ 5656 h 10000"/>
                  <a:gd name="connsiteX967" fmla="*/ 9597 w 10000"/>
                  <a:gd name="connsiteY967" fmla="*/ 5647 h 10000"/>
                  <a:gd name="connsiteX968" fmla="*/ 9661 w 10000"/>
                  <a:gd name="connsiteY968" fmla="*/ 5602 h 10000"/>
                  <a:gd name="connsiteX969" fmla="*/ 9716 w 10000"/>
                  <a:gd name="connsiteY969" fmla="*/ 5580 h 10000"/>
                  <a:gd name="connsiteX970" fmla="*/ 9724 w 10000"/>
                  <a:gd name="connsiteY970" fmla="*/ 5629 h 10000"/>
                  <a:gd name="connsiteX971" fmla="*/ 9741 w 10000"/>
                  <a:gd name="connsiteY971" fmla="*/ 5670 h 10000"/>
                  <a:gd name="connsiteX972" fmla="*/ 9749 w 10000"/>
                  <a:gd name="connsiteY972" fmla="*/ 5706 h 10000"/>
                  <a:gd name="connsiteX973" fmla="*/ 9749 w 10000"/>
                  <a:gd name="connsiteY973" fmla="*/ 5719 h 10000"/>
                  <a:gd name="connsiteX974" fmla="*/ 9771 w 10000"/>
                  <a:gd name="connsiteY974" fmla="*/ 5719 h 10000"/>
                  <a:gd name="connsiteX975" fmla="*/ 9799 w 10000"/>
                  <a:gd name="connsiteY975" fmla="*/ 5719 h 10000"/>
                  <a:gd name="connsiteX976" fmla="*/ 9837 w 10000"/>
                  <a:gd name="connsiteY976" fmla="*/ 5737 h 10000"/>
                  <a:gd name="connsiteX977" fmla="*/ 9901 w 10000"/>
                  <a:gd name="connsiteY977" fmla="*/ 5774 h 10000"/>
                  <a:gd name="connsiteX978" fmla="*/ 9967 w 10000"/>
                  <a:gd name="connsiteY978" fmla="*/ 5805 h 10000"/>
                  <a:gd name="connsiteX979" fmla="*/ 9981 w 10000"/>
                  <a:gd name="connsiteY979" fmla="*/ 5814 h 10000"/>
                  <a:gd name="connsiteX980" fmla="*/ 10000 w 10000"/>
                  <a:gd name="connsiteY980" fmla="*/ 5922 h 10000"/>
                  <a:gd name="connsiteX981" fmla="*/ 9909 w 10000"/>
                  <a:gd name="connsiteY981" fmla="*/ 5895 h 10000"/>
                  <a:gd name="connsiteX982" fmla="*/ 9868 w 10000"/>
                  <a:gd name="connsiteY982" fmla="*/ 5949 h 10000"/>
                  <a:gd name="connsiteX983" fmla="*/ 9845 w 10000"/>
                  <a:gd name="connsiteY983" fmla="*/ 5963 h 10000"/>
                  <a:gd name="connsiteX984" fmla="*/ 9691 w 10000"/>
                  <a:gd name="connsiteY984" fmla="*/ 5995 h 10000"/>
                  <a:gd name="connsiteX985" fmla="*/ 9619 w 10000"/>
                  <a:gd name="connsiteY985" fmla="*/ 6053 h 10000"/>
                  <a:gd name="connsiteX986" fmla="*/ 9534 w 10000"/>
                  <a:gd name="connsiteY986" fmla="*/ 6130 h 10000"/>
                  <a:gd name="connsiteX987" fmla="*/ 9517 w 10000"/>
                  <a:gd name="connsiteY987" fmla="*/ 6157 h 10000"/>
                  <a:gd name="connsiteX988" fmla="*/ 9501 w 10000"/>
                  <a:gd name="connsiteY988" fmla="*/ 6220 h 10000"/>
                  <a:gd name="connsiteX989" fmla="*/ 9501 w 10000"/>
                  <a:gd name="connsiteY989" fmla="*/ 6292 h 10000"/>
                  <a:gd name="connsiteX990" fmla="*/ 9492 w 10000"/>
                  <a:gd name="connsiteY990" fmla="*/ 6306 h 10000"/>
                  <a:gd name="connsiteX991" fmla="*/ 9445 w 10000"/>
                  <a:gd name="connsiteY991" fmla="*/ 6355 h 10000"/>
                  <a:gd name="connsiteX992" fmla="*/ 9409 w 10000"/>
                  <a:gd name="connsiteY992" fmla="*/ 6396 h 10000"/>
                  <a:gd name="connsiteX993" fmla="*/ 9379 w 10000"/>
                  <a:gd name="connsiteY993" fmla="*/ 6446 h 10000"/>
                  <a:gd name="connsiteX994" fmla="*/ 9332 w 10000"/>
                  <a:gd name="connsiteY994" fmla="*/ 6594 h 10000"/>
                  <a:gd name="connsiteX995" fmla="*/ 9183 w 10000"/>
                  <a:gd name="connsiteY995" fmla="*/ 6536 h 10000"/>
                  <a:gd name="connsiteX996" fmla="*/ 9169 w 10000"/>
                  <a:gd name="connsiteY996" fmla="*/ 6536 h 10000"/>
                  <a:gd name="connsiteX997" fmla="*/ 9161 w 10000"/>
                  <a:gd name="connsiteY997" fmla="*/ 6540 h 10000"/>
                  <a:gd name="connsiteX998" fmla="*/ 9139 w 10000"/>
                  <a:gd name="connsiteY998" fmla="*/ 6522 h 10000"/>
                  <a:gd name="connsiteX999" fmla="*/ 9128 w 10000"/>
                  <a:gd name="connsiteY999" fmla="*/ 6513 h 10000"/>
                  <a:gd name="connsiteX1000" fmla="*/ 9114 w 10000"/>
                  <a:gd name="connsiteY1000" fmla="*/ 6527 h 10000"/>
                  <a:gd name="connsiteX1001" fmla="*/ 9103 w 10000"/>
                  <a:gd name="connsiteY1001" fmla="*/ 6567 h 10000"/>
                  <a:gd name="connsiteX1002" fmla="*/ 9095 w 10000"/>
                  <a:gd name="connsiteY1002" fmla="*/ 6604 h 10000"/>
                  <a:gd name="connsiteX1003" fmla="*/ 9081 w 10000"/>
                  <a:gd name="connsiteY1003" fmla="*/ 6644 h 10000"/>
                  <a:gd name="connsiteX1004" fmla="*/ 9076 w 10000"/>
                  <a:gd name="connsiteY1004" fmla="*/ 6631 h 10000"/>
                  <a:gd name="connsiteX1005" fmla="*/ 9059 w 10000"/>
                  <a:gd name="connsiteY1005" fmla="*/ 6594 h 10000"/>
                  <a:gd name="connsiteX1006" fmla="*/ 9040 w 10000"/>
                  <a:gd name="connsiteY1006" fmla="*/ 6549 h 10000"/>
                  <a:gd name="connsiteX1007" fmla="*/ 9026 w 10000"/>
                  <a:gd name="connsiteY1007" fmla="*/ 6522 h 10000"/>
                  <a:gd name="connsiteX1008" fmla="*/ 9007 w 10000"/>
                  <a:gd name="connsiteY1008" fmla="*/ 6522 h 10000"/>
                  <a:gd name="connsiteX1009" fmla="*/ 9001 w 10000"/>
                  <a:gd name="connsiteY1009" fmla="*/ 6536 h 10000"/>
                  <a:gd name="connsiteX1010" fmla="*/ 8998 w 10000"/>
                  <a:gd name="connsiteY1010" fmla="*/ 6576 h 10000"/>
                  <a:gd name="connsiteX1011" fmla="*/ 8987 w 10000"/>
                  <a:gd name="connsiteY1011" fmla="*/ 6590 h 10000"/>
                  <a:gd name="connsiteX1012" fmla="*/ 8954 w 10000"/>
                  <a:gd name="connsiteY1012" fmla="*/ 6617 h 10000"/>
                  <a:gd name="connsiteX1013" fmla="*/ 8927 w 10000"/>
                  <a:gd name="connsiteY1013" fmla="*/ 6622 h 10000"/>
                  <a:gd name="connsiteX1014" fmla="*/ 8888 w 10000"/>
                  <a:gd name="connsiteY1014" fmla="*/ 6590 h 10000"/>
                  <a:gd name="connsiteX1015" fmla="*/ 8880 w 10000"/>
                  <a:gd name="connsiteY1015" fmla="*/ 6567 h 10000"/>
                  <a:gd name="connsiteX1016" fmla="*/ 8866 w 10000"/>
                  <a:gd name="connsiteY1016" fmla="*/ 6549 h 10000"/>
                  <a:gd name="connsiteX1017" fmla="*/ 8849 w 10000"/>
                  <a:gd name="connsiteY1017" fmla="*/ 6513 h 10000"/>
                  <a:gd name="connsiteX1018" fmla="*/ 8847 w 10000"/>
                  <a:gd name="connsiteY1018" fmla="*/ 6527 h 10000"/>
                  <a:gd name="connsiteX1019" fmla="*/ 8838 w 10000"/>
                  <a:gd name="connsiteY1019" fmla="*/ 6563 h 10000"/>
                  <a:gd name="connsiteX1020" fmla="*/ 8833 w 10000"/>
                  <a:gd name="connsiteY1020" fmla="*/ 6576 h 10000"/>
                  <a:gd name="connsiteX1021" fmla="*/ 8822 w 10000"/>
                  <a:gd name="connsiteY1021" fmla="*/ 6567 h 10000"/>
                  <a:gd name="connsiteX1022" fmla="*/ 8813 w 10000"/>
                  <a:gd name="connsiteY1022" fmla="*/ 6567 h 10000"/>
                  <a:gd name="connsiteX1023" fmla="*/ 8800 w 10000"/>
                  <a:gd name="connsiteY1023" fmla="*/ 6581 h 10000"/>
                  <a:gd name="connsiteX1024" fmla="*/ 8778 w 10000"/>
                  <a:gd name="connsiteY1024" fmla="*/ 6604 h 10000"/>
                  <a:gd name="connsiteX1025" fmla="*/ 8769 w 10000"/>
                  <a:gd name="connsiteY1025" fmla="*/ 6617 h 10000"/>
                  <a:gd name="connsiteX1026" fmla="*/ 8786 w 10000"/>
                  <a:gd name="connsiteY1026" fmla="*/ 6667 h 10000"/>
                  <a:gd name="connsiteX1027" fmla="*/ 8800 w 10000"/>
                  <a:gd name="connsiteY1027" fmla="*/ 6725 h 10000"/>
                  <a:gd name="connsiteX1028" fmla="*/ 8822 w 10000"/>
                  <a:gd name="connsiteY1028" fmla="*/ 6779 h 10000"/>
                  <a:gd name="connsiteX1029" fmla="*/ 8833 w 10000"/>
                  <a:gd name="connsiteY1029" fmla="*/ 6775 h 10000"/>
                  <a:gd name="connsiteX1030" fmla="*/ 8847 w 10000"/>
                  <a:gd name="connsiteY1030" fmla="*/ 6766 h 10000"/>
                  <a:gd name="connsiteX1031" fmla="*/ 8866 w 10000"/>
                  <a:gd name="connsiteY1031" fmla="*/ 6748 h 10000"/>
                  <a:gd name="connsiteX1032" fmla="*/ 8874 w 10000"/>
                  <a:gd name="connsiteY1032" fmla="*/ 6752 h 10000"/>
                  <a:gd name="connsiteX1033" fmla="*/ 8882 w 10000"/>
                  <a:gd name="connsiteY1033" fmla="*/ 6766 h 10000"/>
                  <a:gd name="connsiteX1034" fmla="*/ 8896 w 10000"/>
                  <a:gd name="connsiteY1034" fmla="*/ 6811 h 10000"/>
                  <a:gd name="connsiteX1035" fmla="*/ 8913 w 10000"/>
                  <a:gd name="connsiteY1035" fmla="*/ 6856 h 10000"/>
                  <a:gd name="connsiteX1036" fmla="*/ 8927 w 10000"/>
                  <a:gd name="connsiteY1036" fmla="*/ 6897 h 10000"/>
                  <a:gd name="connsiteX1037" fmla="*/ 8943 w 10000"/>
                  <a:gd name="connsiteY1037" fmla="*/ 6946 h 10000"/>
                  <a:gd name="connsiteX1038" fmla="*/ 8951 w 10000"/>
                  <a:gd name="connsiteY1038" fmla="*/ 6973 h 10000"/>
                  <a:gd name="connsiteX1039" fmla="*/ 8954 w 10000"/>
                  <a:gd name="connsiteY1039" fmla="*/ 6996 h 10000"/>
                  <a:gd name="connsiteX1040" fmla="*/ 8960 w 10000"/>
                  <a:gd name="connsiteY1040" fmla="*/ 7023 h 10000"/>
                  <a:gd name="connsiteX1041" fmla="*/ 8979 w 10000"/>
                  <a:gd name="connsiteY1041" fmla="*/ 7014 h 10000"/>
                  <a:gd name="connsiteX1042" fmla="*/ 8998 w 10000"/>
                  <a:gd name="connsiteY1042" fmla="*/ 6906 h 10000"/>
                  <a:gd name="connsiteX1043" fmla="*/ 9015 w 10000"/>
                  <a:gd name="connsiteY1043" fmla="*/ 6910 h 10000"/>
                  <a:gd name="connsiteX1044" fmla="*/ 9026 w 10000"/>
                  <a:gd name="connsiteY1044" fmla="*/ 6910 h 10000"/>
                  <a:gd name="connsiteX1045" fmla="*/ 9048 w 10000"/>
                  <a:gd name="connsiteY1045" fmla="*/ 6906 h 10000"/>
                  <a:gd name="connsiteX1046" fmla="*/ 9065 w 10000"/>
                  <a:gd name="connsiteY1046" fmla="*/ 6897 h 10000"/>
                  <a:gd name="connsiteX1047" fmla="*/ 9076 w 10000"/>
                  <a:gd name="connsiteY1047" fmla="*/ 6892 h 10000"/>
                  <a:gd name="connsiteX1048" fmla="*/ 9084 w 10000"/>
                  <a:gd name="connsiteY1048" fmla="*/ 6883 h 10000"/>
                  <a:gd name="connsiteX1049" fmla="*/ 9095 w 10000"/>
                  <a:gd name="connsiteY1049" fmla="*/ 6892 h 10000"/>
                  <a:gd name="connsiteX1050" fmla="*/ 9106 w 10000"/>
                  <a:gd name="connsiteY1050" fmla="*/ 6897 h 10000"/>
                  <a:gd name="connsiteX1051" fmla="*/ 9211 w 10000"/>
                  <a:gd name="connsiteY1051" fmla="*/ 7009 h 10000"/>
                  <a:gd name="connsiteX1052" fmla="*/ 9227 w 10000"/>
                  <a:gd name="connsiteY1052" fmla="*/ 7064 h 10000"/>
                  <a:gd name="connsiteX1053" fmla="*/ 9225 w 10000"/>
                  <a:gd name="connsiteY1053" fmla="*/ 7068 h 10000"/>
                  <a:gd name="connsiteX1054" fmla="*/ 9219 w 10000"/>
                  <a:gd name="connsiteY1054" fmla="*/ 7077 h 10000"/>
                  <a:gd name="connsiteX1055" fmla="*/ 9208 w 10000"/>
                  <a:gd name="connsiteY1055" fmla="*/ 7082 h 10000"/>
                  <a:gd name="connsiteX1056" fmla="*/ 9194 w 10000"/>
                  <a:gd name="connsiteY1056" fmla="*/ 7113 h 10000"/>
                  <a:gd name="connsiteX1057" fmla="*/ 9164 w 10000"/>
                  <a:gd name="connsiteY1057" fmla="*/ 7127 h 10000"/>
                  <a:gd name="connsiteX1058" fmla="*/ 9161 w 10000"/>
                  <a:gd name="connsiteY1058" fmla="*/ 7127 h 10000"/>
                  <a:gd name="connsiteX1059" fmla="*/ 9156 w 10000"/>
                  <a:gd name="connsiteY1059" fmla="*/ 7131 h 10000"/>
                  <a:gd name="connsiteX1060" fmla="*/ 9156 w 10000"/>
                  <a:gd name="connsiteY1060" fmla="*/ 7145 h 10000"/>
                  <a:gd name="connsiteX1061" fmla="*/ 9128 w 10000"/>
                  <a:gd name="connsiteY1061" fmla="*/ 7194 h 10000"/>
                  <a:gd name="connsiteX1062" fmla="*/ 9114 w 10000"/>
                  <a:gd name="connsiteY1062" fmla="*/ 7226 h 10000"/>
                  <a:gd name="connsiteX1063" fmla="*/ 9089 w 10000"/>
                  <a:gd name="connsiteY1063" fmla="*/ 7226 h 10000"/>
                  <a:gd name="connsiteX1064" fmla="*/ 9067 w 10000"/>
                  <a:gd name="connsiteY1064" fmla="*/ 7276 h 10000"/>
                  <a:gd name="connsiteX1065" fmla="*/ 9059 w 10000"/>
                  <a:gd name="connsiteY1065" fmla="*/ 7298 h 10000"/>
                  <a:gd name="connsiteX1066" fmla="*/ 9040 w 10000"/>
                  <a:gd name="connsiteY1066" fmla="*/ 7312 h 10000"/>
                  <a:gd name="connsiteX1067" fmla="*/ 8951 w 10000"/>
                  <a:gd name="connsiteY1067" fmla="*/ 7339 h 10000"/>
                  <a:gd name="connsiteX1068" fmla="*/ 8841 w 10000"/>
                  <a:gd name="connsiteY1068" fmla="*/ 7366 h 10000"/>
                  <a:gd name="connsiteX1069" fmla="*/ 8813 w 10000"/>
                  <a:gd name="connsiteY1069" fmla="*/ 7384 h 10000"/>
                  <a:gd name="connsiteX1070" fmla="*/ 8800 w 10000"/>
                  <a:gd name="connsiteY1070" fmla="*/ 7397 h 10000"/>
                  <a:gd name="connsiteX1071" fmla="*/ 8791 w 10000"/>
                  <a:gd name="connsiteY1071" fmla="*/ 7397 h 10000"/>
                  <a:gd name="connsiteX1072" fmla="*/ 8786 w 10000"/>
                  <a:gd name="connsiteY1072" fmla="*/ 7582 h 10000"/>
                  <a:gd name="connsiteX1073" fmla="*/ 8775 w 10000"/>
                  <a:gd name="connsiteY1073" fmla="*/ 7591 h 10000"/>
                  <a:gd name="connsiteX1074" fmla="*/ 8753 w 10000"/>
                  <a:gd name="connsiteY1074" fmla="*/ 7614 h 10000"/>
                  <a:gd name="connsiteX1075" fmla="*/ 8711 w 10000"/>
                  <a:gd name="connsiteY1075" fmla="*/ 7627 h 10000"/>
                  <a:gd name="connsiteX1076" fmla="*/ 8670 w 10000"/>
                  <a:gd name="connsiteY1076" fmla="*/ 7645 h 10000"/>
                  <a:gd name="connsiteX1077" fmla="*/ 8645 w 10000"/>
                  <a:gd name="connsiteY1077" fmla="*/ 7659 h 10000"/>
                  <a:gd name="connsiteX1078" fmla="*/ 8620 w 10000"/>
                  <a:gd name="connsiteY1078" fmla="*/ 7673 h 10000"/>
                  <a:gd name="connsiteX1079" fmla="*/ 8598 w 10000"/>
                  <a:gd name="connsiteY1079" fmla="*/ 7695 h 10000"/>
                  <a:gd name="connsiteX1080" fmla="*/ 8576 w 10000"/>
                  <a:gd name="connsiteY1080" fmla="*/ 7736 h 10000"/>
                  <a:gd name="connsiteX1081" fmla="*/ 8568 w 10000"/>
                  <a:gd name="connsiteY1081" fmla="*/ 7740 h 10000"/>
                  <a:gd name="connsiteX1082" fmla="*/ 8551 w 10000"/>
                  <a:gd name="connsiteY1082" fmla="*/ 7740 h 10000"/>
                  <a:gd name="connsiteX1083" fmla="*/ 8526 w 10000"/>
                  <a:gd name="connsiteY1083" fmla="*/ 7727 h 10000"/>
                  <a:gd name="connsiteX1084" fmla="*/ 8493 w 10000"/>
                  <a:gd name="connsiteY1084" fmla="*/ 7713 h 10000"/>
                  <a:gd name="connsiteX1085" fmla="*/ 8463 w 10000"/>
                  <a:gd name="connsiteY1085" fmla="*/ 7709 h 10000"/>
                  <a:gd name="connsiteX1086" fmla="*/ 8430 w 10000"/>
                  <a:gd name="connsiteY1086" fmla="*/ 7695 h 10000"/>
                  <a:gd name="connsiteX1087" fmla="*/ 8397 w 10000"/>
                  <a:gd name="connsiteY1087" fmla="*/ 7682 h 10000"/>
                  <a:gd name="connsiteX1088" fmla="*/ 8372 w 10000"/>
                  <a:gd name="connsiteY1088" fmla="*/ 7682 h 10000"/>
                  <a:gd name="connsiteX1089" fmla="*/ 8355 w 10000"/>
                  <a:gd name="connsiteY1089" fmla="*/ 7686 h 10000"/>
                  <a:gd name="connsiteX1090" fmla="*/ 8350 w 10000"/>
                  <a:gd name="connsiteY1090" fmla="*/ 7709 h 10000"/>
                  <a:gd name="connsiteX1091" fmla="*/ 8339 w 10000"/>
                  <a:gd name="connsiteY1091" fmla="*/ 7740 h 10000"/>
                  <a:gd name="connsiteX1092" fmla="*/ 8328 w 10000"/>
                  <a:gd name="connsiteY1092" fmla="*/ 7772 h 10000"/>
                  <a:gd name="connsiteX1093" fmla="*/ 8317 w 10000"/>
                  <a:gd name="connsiteY1093" fmla="*/ 7785 h 10000"/>
                  <a:gd name="connsiteX1094" fmla="*/ 8292 w 10000"/>
                  <a:gd name="connsiteY1094" fmla="*/ 7812 h 10000"/>
                  <a:gd name="connsiteX1095" fmla="*/ 8284 w 10000"/>
                  <a:gd name="connsiteY1095" fmla="*/ 7817 h 10000"/>
                  <a:gd name="connsiteX1096" fmla="*/ 8270 w 10000"/>
                  <a:gd name="connsiteY1096" fmla="*/ 7857 h 10000"/>
                  <a:gd name="connsiteX1097" fmla="*/ 8251 w 10000"/>
                  <a:gd name="connsiteY1097" fmla="*/ 7916 h 10000"/>
                  <a:gd name="connsiteX1098" fmla="*/ 8223 w 10000"/>
                  <a:gd name="connsiteY1098" fmla="*/ 8002 h 10000"/>
                  <a:gd name="connsiteX1099" fmla="*/ 8206 w 10000"/>
                  <a:gd name="connsiteY1099" fmla="*/ 8051 h 10000"/>
                  <a:gd name="connsiteX1100" fmla="*/ 8198 w 10000"/>
                  <a:gd name="connsiteY1100" fmla="*/ 8056 h 10000"/>
                  <a:gd name="connsiteX1101" fmla="*/ 8179 w 10000"/>
                  <a:gd name="connsiteY1101" fmla="*/ 8065 h 10000"/>
                  <a:gd name="connsiteX1102" fmla="*/ 8140 w 10000"/>
                  <a:gd name="connsiteY1102" fmla="*/ 8074 h 10000"/>
                  <a:gd name="connsiteX1103" fmla="*/ 8102 w 10000"/>
                  <a:gd name="connsiteY1103" fmla="*/ 8088 h 10000"/>
                  <a:gd name="connsiteX1104" fmla="*/ 8068 w 10000"/>
                  <a:gd name="connsiteY1104" fmla="*/ 8092 h 10000"/>
                  <a:gd name="connsiteX1105" fmla="*/ 8057 w 10000"/>
                  <a:gd name="connsiteY1105" fmla="*/ 8101 h 10000"/>
                  <a:gd name="connsiteX1106" fmla="*/ 8057 w 10000"/>
                  <a:gd name="connsiteY1106" fmla="*/ 8128 h 10000"/>
                  <a:gd name="connsiteX1107" fmla="*/ 8052 w 10000"/>
                  <a:gd name="connsiteY1107" fmla="*/ 8160 h 10000"/>
                  <a:gd name="connsiteX1108" fmla="*/ 8046 w 10000"/>
                  <a:gd name="connsiteY1108" fmla="*/ 8155 h 10000"/>
                  <a:gd name="connsiteX1109" fmla="*/ 8038 w 10000"/>
                  <a:gd name="connsiteY1109" fmla="*/ 8146 h 10000"/>
                  <a:gd name="connsiteX1110" fmla="*/ 8038 w 10000"/>
                  <a:gd name="connsiteY1110" fmla="*/ 8142 h 10000"/>
                  <a:gd name="connsiteX1111" fmla="*/ 8035 w 10000"/>
                  <a:gd name="connsiteY1111" fmla="*/ 8115 h 10000"/>
                  <a:gd name="connsiteX1112" fmla="*/ 8030 w 10000"/>
                  <a:gd name="connsiteY1112" fmla="*/ 8088 h 10000"/>
                  <a:gd name="connsiteX1113" fmla="*/ 8019 w 10000"/>
                  <a:gd name="connsiteY1113" fmla="*/ 8078 h 10000"/>
                  <a:gd name="connsiteX1114" fmla="*/ 8013 w 10000"/>
                  <a:gd name="connsiteY1114" fmla="*/ 8088 h 10000"/>
                  <a:gd name="connsiteX1115" fmla="*/ 7994 w 10000"/>
                  <a:gd name="connsiteY1115" fmla="*/ 8119 h 10000"/>
                  <a:gd name="connsiteX1116" fmla="*/ 7977 w 10000"/>
                  <a:gd name="connsiteY1116" fmla="*/ 8146 h 10000"/>
                  <a:gd name="connsiteX1117" fmla="*/ 7955 w 10000"/>
                  <a:gd name="connsiteY1117" fmla="*/ 8173 h 10000"/>
                  <a:gd name="connsiteX1118" fmla="*/ 7933 w 10000"/>
                  <a:gd name="connsiteY1118" fmla="*/ 8200 h 10000"/>
                  <a:gd name="connsiteX1119" fmla="*/ 7922 w 10000"/>
                  <a:gd name="connsiteY1119" fmla="*/ 8236 h 10000"/>
                  <a:gd name="connsiteX1120" fmla="*/ 7908 w 10000"/>
                  <a:gd name="connsiteY1120" fmla="*/ 8286 h 10000"/>
                  <a:gd name="connsiteX1121" fmla="*/ 7914 w 10000"/>
                  <a:gd name="connsiteY1121" fmla="*/ 8290 h 10000"/>
                  <a:gd name="connsiteX1122" fmla="*/ 7917 w 10000"/>
                  <a:gd name="connsiteY1122" fmla="*/ 8300 h 10000"/>
                  <a:gd name="connsiteX1123" fmla="*/ 7925 w 10000"/>
                  <a:gd name="connsiteY1123" fmla="*/ 8313 h 10000"/>
                  <a:gd name="connsiteX1124" fmla="*/ 7939 w 10000"/>
                  <a:gd name="connsiteY1124" fmla="*/ 8331 h 10000"/>
                  <a:gd name="connsiteX1125" fmla="*/ 7947 w 10000"/>
                  <a:gd name="connsiteY1125" fmla="*/ 8345 h 10000"/>
                  <a:gd name="connsiteX1126" fmla="*/ 7961 w 10000"/>
                  <a:gd name="connsiteY1126" fmla="*/ 8367 h 10000"/>
                  <a:gd name="connsiteX1127" fmla="*/ 7969 w 10000"/>
                  <a:gd name="connsiteY1127" fmla="*/ 8381 h 10000"/>
                  <a:gd name="connsiteX1128" fmla="*/ 7972 w 10000"/>
                  <a:gd name="connsiteY1128" fmla="*/ 8394 h 10000"/>
                  <a:gd name="connsiteX1129" fmla="*/ 7977 w 10000"/>
                  <a:gd name="connsiteY1129" fmla="*/ 8421 h 10000"/>
                  <a:gd name="connsiteX1130" fmla="*/ 7986 w 10000"/>
                  <a:gd name="connsiteY1130" fmla="*/ 8444 h 10000"/>
                  <a:gd name="connsiteX1131" fmla="*/ 7997 w 10000"/>
                  <a:gd name="connsiteY1131" fmla="*/ 8471 h 10000"/>
                  <a:gd name="connsiteX1132" fmla="*/ 7964 w 10000"/>
                  <a:gd name="connsiteY1132" fmla="*/ 8561 h 10000"/>
                  <a:gd name="connsiteX1133" fmla="*/ 7889 w 10000"/>
                  <a:gd name="connsiteY1133" fmla="*/ 8579 h 10000"/>
                  <a:gd name="connsiteX1134" fmla="*/ 7864 w 10000"/>
                  <a:gd name="connsiteY1134" fmla="*/ 8561 h 10000"/>
                  <a:gd name="connsiteX1135" fmla="*/ 7834 w 10000"/>
                  <a:gd name="connsiteY1135" fmla="*/ 8525 h 10000"/>
                  <a:gd name="connsiteX1136" fmla="*/ 7801 w 10000"/>
                  <a:gd name="connsiteY1136" fmla="*/ 8498 h 10000"/>
                  <a:gd name="connsiteX1137" fmla="*/ 7776 w 10000"/>
                  <a:gd name="connsiteY1137" fmla="*/ 8484 h 10000"/>
                  <a:gd name="connsiteX1138" fmla="*/ 7765 w 10000"/>
                  <a:gd name="connsiteY1138" fmla="*/ 8502 h 10000"/>
                  <a:gd name="connsiteX1139" fmla="*/ 7754 w 10000"/>
                  <a:gd name="connsiteY1139" fmla="*/ 8530 h 10000"/>
                  <a:gd name="connsiteX1140" fmla="*/ 7737 w 10000"/>
                  <a:gd name="connsiteY1140" fmla="*/ 8575 h 10000"/>
                  <a:gd name="connsiteX1141" fmla="*/ 7724 w 10000"/>
                  <a:gd name="connsiteY1141" fmla="*/ 8588 h 10000"/>
                  <a:gd name="connsiteX1142" fmla="*/ 7699 w 10000"/>
                  <a:gd name="connsiteY1142" fmla="*/ 8602 h 10000"/>
                  <a:gd name="connsiteX1143" fmla="*/ 7666 w 10000"/>
                  <a:gd name="connsiteY1143" fmla="*/ 8633 h 10000"/>
                  <a:gd name="connsiteX1144" fmla="*/ 7666 w 10000"/>
                  <a:gd name="connsiteY1144" fmla="*/ 8647 h 10000"/>
                  <a:gd name="connsiteX1145" fmla="*/ 7668 w 10000"/>
                  <a:gd name="connsiteY1145" fmla="*/ 8674 h 10000"/>
                  <a:gd name="connsiteX1146" fmla="*/ 7679 w 10000"/>
                  <a:gd name="connsiteY1146" fmla="*/ 8746 h 10000"/>
                  <a:gd name="connsiteX1147" fmla="*/ 7679 w 10000"/>
                  <a:gd name="connsiteY1147" fmla="*/ 8791 h 10000"/>
                  <a:gd name="connsiteX1148" fmla="*/ 7679 w 10000"/>
                  <a:gd name="connsiteY1148" fmla="*/ 8832 h 10000"/>
                  <a:gd name="connsiteX1149" fmla="*/ 7688 w 10000"/>
                  <a:gd name="connsiteY1149" fmla="*/ 8868 h 10000"/>
                  <a:gd name="connsiteX1150" fmla="*/ 7602 w 10000"/>
                  <a:gd name="connsiteY1150" fmla="*/ 8890 h 10000"/>
                  <a:gd name="connsiteX1151" fmla="*/ 7602 w 10000"/>
                  <a:gd name="connsiteY1151" fmla="*/ 8908 h 10000"/>
                  <a:gd name="connsiteX1152" fmla="*/ 7602 w 10000"/>
                  <a:gd name="connsiteY1152" fmla="*/ 8963 h 10000"/>
                  <a:gd name="connsiteX1153" fmla="*/ 7591 w 10000"/>
                  <a:gd name="connsiteY1153" fmla="*/ 8963 h 10000"/>
                  <a:gd name="connsiteX1154" fmla="*/ 7577 w 10000"/>
                  <a:gd name="connsiteY1154" fmla="*/ 8949 h 10000"/>
                  <a:gd name="connsiteX1155" fmla="*/ 7552 w 10000"/>
                  <a:gd name="connsiteY1155" fmla="*/ 8922 h 10000"/>
                  <a:gd name="connsiteX1156" fmla="*/ 7539 w 10000"/>
                  <a:gd name="connsiteY1156" fmla="*/ 8895 h 10000"/>
                  <a:gd name="connsiteX1157" fmla="*/ 7514 w 10000"/>
                  <a:gd name="connsiteY1157" fmla="*/ 8859 h 10000"/>
                  <a:gd name="connsiteX1158" fmla="*/ 7489 w 10000"/>
                  <a:gd name="connsiteY1158" fmla="*/ 8841 h 10000"/>
                  <a:gd name="connsiteX1159" fmla="*/ 7467 w 10000"/>
                  <a:gd name="connsiteY1159" fmla="*/ 8832 h 10000"/>
                  <a:gd name="connsiteX1160" fmla="*/ 7459 w 10000"/>
                  <a:gd name="connsiteY1160" fmla="*/ 8827 h 10000"/>
                  <a:gd name="connsiteX1161" fmla="*/ 7442 w 10000"/>
                  <a:gd name="connsiteY1161" fmla="*/ 8827 h 10000"/>
                  <a:gd name="connsiteX1162" fmla="*/ 7425 w 10000"/>
                  <a:gd name="connsiteY1162" fmla="*/ 8827 h 10000"/>
                  <a:gd name="connsiteX1163" fmla="*/ 7406 w 10000"/>
                  <a:gd name="connsiteY1163" fmla="*/ 8827 h 10000"/>
                  <a:gd name="connsiteX1164" fmla="*/ 7379 w 10000"/>
                  <a:gd name="connsiteY1164" fmla="*/ 8827 h 10000"/>
                  <a:gd name="connsiteX1165" fmla="*/ 7359 w 10000"/>
                  <a:gd name="connsiteY1165" fmla="*/ 8827 h 10000"/>
                  <a:gd name="connsiteX1166" fmla="*/ 7334 w 10000"/>
                  <a:gd name="connsiteY1166" fmla="*/ 8827 h 10000"/>
                  <a:gd name="connsiteX1167" fmla="*/ 7318 w 10000"/>
                  <a:gd name="connsiteY1167" fmla="*/ 8827 h 10000"/>
                  <a:gd name="connsiteX1168" fmla="*/ 7290 w 10000"/>
                  <a:gd name="connsiteY1168" fmla="*/ 8827 h 10000"/>
                  <a:gd name="connsiteX1169" fmla="*/ 7265 w 10000"/>
                  <a:gd name="connsiteY1169" fmla="*/ 8832 h 10000"/>
                  <a:gd name="connsiteX1170" fmla="*/ 7254 w 10000"/>
                  <a:gd name="connsiteY1170" fmla="*/ 8832 h 10000"/>
                  <a:gd name="connsiteX1171" fmla="*/ 7249 w 10000"/>
                  <a:gd name="connsiteY1171" fmla="*/ 8845 h 10000"/>
                  <a:gd name="connsiteX1172" fmla="*/ 7246 w 10000"/>
                  <a:gd name="connsiteY1172" fmla="*/ 8859 h 10000"/>
                  <a:gd name="connsiteX1173" fmla="*/ 7241 w 10000"/>
                  <a:gd name="connsiteY1173" fmla="*/ 8881 h 10000"/>
                  <a:gd name="connsiteX1174" fmla="*/ 7238 w 10000"/>
                  <a:gd name="connsiteY1174" fmla="*/ 8917 h 10000"/>
                  <a:gd name="connsiteX1175" fmla="*/ 7238 w 10000"/>
                  <a:gd name="connsiteY1175" fmla="*/ 8935 h 10000"/>
                  <a:gd name="connsiteX1176" fmla="*/ 7224 w 10000"/>
                  <a:gd name="connsiteY1176" fmla="*/ 8935 h 10000"/>
                  <a:gd name="connsiteX1177" fmla="*/ 7205 w 10000"/>
                  <a:gd name="connsiteY1177" fmla="*/ 8935 h 10000"/>
                  <a:gd name="connsiteX1178" fmla="*/ 7183 w 10000"/>
                  <a:gd name="connsiteY1178" fmla="*/ 8931 h 10000"/>
                  <a:gd name="connsiteX1179" fmla="*/ 7169 w 10000"/>
                  <a:gd name="connsiteY1179" fmla="*/ 8931 h 10000"/>
                  <a:gd name="connsiteX1180" fmla="*/ 7150 w 10000"/>
                  <a:gd name="connsiteY1180" fmla="*/ 8931 h 10000"/>
                  <a:gd name="connsiteX1181" fmla="*/ 7136 w 10000"/>
                  <a:gd name="connsiteY1181" fmla="*/ 8917 h 10000"/>
                  <a:gd name="connsiteX1182" fmla="*/ 7136 w 10000"/>
                  <a:gd name="connsiteY1182" fmla="*/ 8895 h 10000"/>
                  <a:gd name="connsiteX1183" fmla="*/ 7141 w 10000"/>
                  <a:gd name="connsiteY1183" fmla="*/ 8890 h 10000"/>
                  <a:gd name="connsiteX1184" fmla="*/ 7166 w 10000"/>
                  <a:gd name="connsiteY1184" fmla="*/ 8854 h 10000"/>
                  <a:gd name="connsiteX1185" fmla="*/ 7177 w 10000"/>
                  <a:gd name="connsiteY1185" fmla="*/ 8832 h 10000"/>
                  <a:gd name="connsiteX1186" fmla="*/ 7185 w 10000"/>
                  <a:gd name="connsiteY1186" fmla="*/ 8814 h 10000"/>
                  <a:gd name="connsiteX1187" fmla="*/ 7199 w 10000"/>
                  <a:gd name="connsiteY1187" fmla="*/ 8787 h 10000"/>
                  <a:gd name="connsiteX1188" fmla="*/ 7205 w 10000"/>
                  <a:gd name="connsiteY1188" fmla="*/ 8773 h 10000"/>
                  <a:gd name="connsiteX1189" fmla="*/ 7213 w 10000"/>
                  <a:gd name="connsiteY1189" fmla="*/ 8701 h 10000"/>
                  <a:gd name="connsiteX1190" fmla="*/ 7216 w 10000"/>
                  <a:gd name="connsiteY1190" fmla="*/ 8683 h 10000"/>
                  <a:gd name="connsiteX1191" fmla="*/ 7221 w 10000"/>
                  <a:gd name="connsiteY1191" fmla="*/ 8656 h 10000"/>
                  <a:gd name="connsiteX1192" fmla="*/ 7221 w 10000"/>
                  <a:gd name="connsiteY1192" fmla="*/ 8633 h 10000"/>
                  <a:gd name="connsiteX1193" fmla="*/ 7221 w 10000"/>
                  <a:gd name="connsiteY1193" fmla="*/ 8615 h 10000"/>
                  <a:gd name="connsiteX1194" fmla="*/ 7221 w 10000"/>
                  <a:gd name="connsiteY1194" fmla="*/ 8593 h 10000"/>
                  <a:gd name="connsiteX1195" fmla="*/ 7221 w 10000"/>
                  <a:gd name="connsiteY1195" fmla="*/ 8566 h 10000"/>
                  <a:gd name="connsiteX1196" fmla="*/ 7224 w 10000"/>
                  <a:gd name="connsiteY1196" fmla="*/ 8561 h 10000"/>
                  <a:gd name="connsiteX1197" fmla="*/ 7238 w 10000"/>
                  <a:gd name="connsiteY1197" fmla="*/ 8543 h 10000"/>
                  <a:gd name="connsiteX1198" fmla="*/ 7241 w 10000"/>
                  <a:gd name="connsiteY1198" fmla="*/ 8530 h 10000"/>
                  <a:gd name="connsiteX1199" fmla="*/ 7249 w 10000"/>
                  <a:gd name="connsiteY1199" fmla="*/ 8512 h 10000"/>
                  <a:gd name="connsiteX1200" fmla="*/ 7249 w 10000"/>
                  <a:gd name="connsiteY1200" fmla="*/ 8502 h 10000"/>
                  <a:gd name="connsiteX1201" fmla="*/ 7249 w 10000"/>
                  <a:gd name="connsiteY1201" fmla="*/ 8475 h 10000"/>
                  <a:gd name="connsiteX1202" fmla="*/ 7246 w 10000"/>
                  <a:gd name="connsiteY1202" fmla="*/ 8457 h 10000"/>
                  <a:gd name="connsiteX1203" fmla="*/ 7241 w 10000"/>
                  <a:gd name="connsiteY1203" fmla="*/ 8444 h 10000"/>
                  <a:gd name="connsiteX1204" fmla="*/ 7232 w 10000"/>
                  <a:gd name="connsiteY1204" fmla="*/ 8435 h 10000"/>
                  <a:gd name="connsiteX1205" fmla="*/ 7224 w 10000"/>
                  <a:gd name="connsiteY1205" fmla="*/ 8430 h 10000"/>
                  <a:gd name="connsiteX1206" fmla="*/ 7208 w 10000"/>
                  <a:gd name="connsiteY1206" fmla="*/ 8408 h 10000"/>
                  <a:gd name="connsiteX1207" fmla="*/ 7199 w 10000"/>
                  <a:gd name="connsiteY1207" fmla="*/ 8403 h 10000"/>
                  <a:gd name="connsiteX1208" fmla="*/ 7205 w 10000"/>
                  <a:gd name="connsiteY1208" fmla="*/ 8372 h 10000"/>
                  <a:gd name="connsiteX1209" fmla="*/ 7208 w 10000"/>
                  <a:gd name="connsiteY1209" fmla="*/ 8354 h 10000"/>
                  <a:gd name="connsiteX1210" fmla="*/ 7213 w 10000"/>
                  <a:gd name="connsiteY1210" fmla="*/ 8345 h 10000"/>
                  <a:gd name="connsiteX1211" fmla="*/ 7224 w 10000"/>
                  <a:gd name="connsiteY1211" fmla="*/ 8331 h 10000"/>
                  <a:gd name="connsiteX1212" fmla="*/ 7238 w 10000"/>
                  <a:gd name="connsiteY1212" fmla="*/ 8313 h 10000"/>
                  <a:gd name="connsiteX1213" fmla="*/ 7241 w 10000"/>
                  <a:gd name="connsiteY1213" fmla="*/ 8304 h 10000"/>
                  <a:gd name="connsiteX1214" fmla="*/ 7254 w 10000"/>
                  <a:gd name="connsiteY1214" fmla="*/ 8286 h 10000"/>
                  <a:gd name="connsiteX1215" fmla="*/ 7265 w 10000"/>
                  <a:gd name="connsiteY1215" fmla="*/ 8272 h 10000"/>
                  <a:gd name="connsiteX1216" fmla="*/ 7271 w 10000"/>
                  <a:gd name="connsiteY1216" fmla="*/ 8263 h 10000"/>
                  <a:gd name="connsiteX1217" fmla="*/ 7279 w 10000"/>
                  <a:gd name="connsiteY1217" fmla="*/ 8245 h 10000"/>
                  <a:gd name="connsiteX1218" fmla="*/ 7274 w 10000"/>
                  <a:gd name="connsiteY1218" fmla="*/ 8223 h 10000"/>
                  <a:gd name="connsiteX1219" fmla="*/ 7265 w 10000"/>
                  <a:gd name="connsiteY1219" fmla="*/ 8200 h 10000"/>
                  <a:gd name="connsiteX1220" fmla="*/ 7263 w 10000"/>
                  <a:gd name="connsiteY1220" fmla="*/ 8187 h 10000"/>
                  <a:gd name="connsiteX1221" fmla="*/ 7257 w 10000"/>
                  <a:gd name="connsiteY1221" fmla="*/ 8187 h 10000"/>
                  <a:gd name="connsiteX1222" fmla="*/ 7254 w 10000"/>
                  <a:gd name="connsiteY1222" fmla="*/ 8196 h 10000"/>
                  <a:gd name="connsiteX1223" fmla="*/ 7246 w 10000"/>
                  <a:gd name="connsiteY1223" fmla="*/ 8209 h 10000"/>
                  <a:gd name="connsiteX1224" fmla="*/ 7241 w 10000"/>
                  <a:gd name="connsiteY1224" fmla="*/ 8209 h 10000"/>
                  <a:gd name="connsiteX1225" fmla="*/ 7238 w 10000"/>
                  <a:gd name="connsiteY1225" fmla="*/ 8214 h 10000"/>
                  <a:gd name="connsiteX1226" fmla="*/ 7221 w 10000"/>
                  <a:gd name="connsiteY1226" fmla="*/ 8173 h 10000"/>
                  <a:gd name="connsiteX1227" fmla="*/ 7185 w 10000"/>
                  <a:gd name="connsiteY1227" fmla="*/ 8106 h 10000"/>
                  <a:gd name="connsiteX1228" fmla="*/ 7174 w 10000"/>
                  <a:gd name="connsiteY1228" fmla="*/ 8078 h 10000"/>
                  <a:gd name="connsiteX1229" fmla="*/ 7169 w 10000"/>
                  <a:gd name="connsiteY1229" fmla="*/ 8056 h 10000"/>
                  <a:gd name="connsiteX1230" fmla="*/ 7166 w 10000"/>
                  <a:gd name="connsiteY1230" fmla="*/ 8042 h 10000"/>
                  <a:gd name="connsiteX1231" fmla="*/ 7161 w 10000"/>
                  <a:gd name="connsiteY1231" fmla="*/ 8051 h 10000"/>
                  <a:gd name="connsiteX1232" fmla="*/ 7158 w 10000"/>
                  <a:gd name="connsiteY1232" fmla="*/ 8051 h 10000"/>
                  <a:gd name="connsiteX1233" fmla="*/ 7141 w 10000"/>
                  <a:gd name="connsiteY1233" fmla="*/ 8056 h 10000"/>
                  <a:gd name="connsiteX1234" fmla="*/ 7116 w 10000"/>
                  <a:gd name="connsiteY1234" fmla="*/ 8051 h 10000"/>
                  <a:gd name="connsiteX1235" fmla="*/ 7094 w 10000"/>
                  <a:gd name="connsiteY1235" fmla="*/ 8051 h 10000"/>
                  <a:gd name="connsiteX1236" fmla="*/ 7081 w 10000"/>
                  <a:gd name="connsiteY1236" fmla="*/ 8011 h 10000"/>
                  <a:gd name="connsiteX1237" fmla="*/ 7081 w 10000"/>
                  <a:gd name="connsiteY1237" fmla="*/ 8002 h 10000"/>
                  <a:gd name="connsiteX1238" fmla="*/ 7078 w 10000"/>
                  <a:gd name="connsiteY1238" fmla="*/ 7984 h 10000"/>
                  <a:gd name="connsiteX1239" fmla="*/ 7072 w 10000"/>
                  <a:gd name="connsiteY1239" fmla="*/ 7970 h 10000"/>
                  <a:gd name="connsiteX1240" fmla="*/ 7045 w 10000"/>
                  <a:gd name="connsiteY1240" fmla="*/ 7948 h 10000"/>
                  <a:gd name="connsiteX1241" fmla="*/ 7020 w 10000"/>
                  <a:gd name="connsiteY1241" fmla="*/ 7957 h 10000"/>
                  <a:gd name="connsiteX1242" fmla="*/ 7001 w 10000"/>
                  <a:gd name="connsiteY1242" fmla="*/ 7970 h 10000"/>
                  <a:gd name="connsiteX1243" fmla="*/ 6981 w 10000"/>
                  <a:gd name="connsiteY1243" fmla="*/ 7984 h 10000"/>
                  <a:gd name="connsiteX1244" fmla="*/ 6976 w 10000"/>
                  <a:gd name="connsiteY1244" fmla="*/ 7984 h 10000"/>
                  <a:gd name="connsiteX1245" fmla="*/ 6973 w 10000"/>
                  <a:gd name="connsiteY1245" fmla="*/ 7984 h 10000"/>
                  <a:gd name="connsiteX1246" fmla="*/ 6959 w 10000"/>
                  <a:gd name="connsiteY1246" fmla="*/ 7984 h 10000"/>
                  <a:gd name="connsiteX1247" fmla="*/ 6948 w 10000"/>
                  <a:gd name="connsiteY1247" fmla="*/ 7961 h 10000"/>
                  <a:gd name="connsiteX1248" fmla="*/ 6934 w 10000"/>
                  <a:gd name="connsiteY1248" fmla="*/ 7943 h 10000"/>
                  <a:gd name="connsiteX1249" fmla="*/ 6932 w 10000"/>
                  <a:gd name="connsiteY1249" fmla="*/ 7943 h 10000"/>
                  <a:gd name="connsiteX1250" fmla="*/ 6918 w 10000"/>
                  <a:gd name="connsiteY1250" fmla="*/ 7961 h 10000"/>
                  <a:gd name="connsiteX1251" fmla="*/ 6904 w 10000"/>
                  <a:gd name="connsiteY1251" fmla="*/ 7975 h 10000"/>
                  <a:gd name="connsiteX1252" fmla="*/ 6896 w 10000"/>
                  <a:gd name="connsiteY1252" fmla="*/ 7997 h 10000"/>
                  <a:gd name="connsiteX1253" fmla="*/ 6887 w 10000"/>
                  <a:gd name="connsiteY1253" fmla="*/ 8002 h 10000"/>
                  <a:gd name="connsiteX1254" fmla="*/ 6879 w 10000"/>
                  <a:gd name="connsiteY1254" fmla="*/ 8011 h 10000"/>
                  <a:gd name="connsiteX1255" fmla="*/ 6868 w 10000"/>
                  <a:gd name="connsiteY1255" fmla="*/ 8015 h 10000"/>
                  <a:gd name="connsiteX1256" fmla="*/ 6852 w 10000"/>
                  <a:gd name="connsiteY1256" fmla="*/ 8024 h 10000"/>
                  <a:gd name="connsiteX1257" fmla="*/ 6813 w 10000"/>
                  <a:gd name="connsiteY1257" fmla="*/ 8042 h 10000"/>
                  <a:gd name="connsiteX1258" fmla="*/ 6780 w 10000"/>
                  <a:gd name="connsiteY1258" fmla="*/ 8065 h 10000"/>
                  <a:gd name="connsiteX1259" fmla="*/ 6763 w 10000"/>
                  <a:gd name="connsiteY1259" fmla="*/ 8078 h 10000"/>
                  <a:gd name="connsiteX1260" fmla="*/ 6755 w 10000"/>
                  <a:gd name="connsiteY1260" fmla="*/ 8088 h 10000"/>
                  <a:gd name="connsiteX1261" fmla="*/ 6716 w 10000"/>
                  <a:gd name="connsiteY1261" fmla="*/ 8119 h 10000"/>
                  <a:gd name="connsiteX1262" fmla="*/ 6711 w 10000"/>
                  <a:gd name="connsiteY1262" fmla="*/ 8128 h 10000"/>
                  <a:gd name="connsiteX1263" fmla="*/ 6711 w 10000"/>
                  <a:gd name="connsiteY1263" fmla="*/ 8169 h 10000"/>
                  <a:gd name="connsiteX1264" fmla="*/ 6711 w 10000"/>
                  <a:gd name="connsiteY1264" fmla="*/ 8173 h 10000"/>
                  <a:gd name="connsiteX1265" fmla="*/ 6716 w 10000"/>
                  <a:gd name="connsiteY1265" fmla="*/ 8200 h 10000"/>
                  <a:gd name="connsiteX1266" fmla="*/ 6708 w 10000"/>
                  <a:gd name="connsiteY1266" fmla="*/ 8223 h 10000"/>
                  <a:gd name="connsiteX1267" fmla="*/ 6708 w 10000"/>
                  <a:gd name="connsiteY1267" fmla="*/ 8236 h 10000"/>
                  <a:gd name="connsiteX1268" fmla="*/ 6708 w 10000"/>
                  <a:gd name="connsiteY1268" fmla="*/ 8272 h 10000"/>
                  <a:gd name="connsiteX1269" fmla="*/ 6711 w 10000"/>
                  <a:gd name="connsiteY1269" fmla="*/ 8290 h 10000"/>
                  <a:gd name="connsiteX1270" fmla="*/ 6716 w 10000"/>
                  <a:gd name="connsiteY1270" fmla="*/ 8304 h 10000"/>
                  <a:gd name="connsiteX1271" fmla="*/ 6711 w 10000"/>
                  <a:gd name="connsiteY1271" fmla="*/ 8313 h 10000"/>
                  <a:gd name="connsiteX1272" fmla="*/ 6683 w 10000"/>
                  <a:gd name="connsiteY1272" fmla="*/ 8318 h 10000"/>
                  <a:gd name="connsiteX1273" fmla="*/ 6661 w 10000"/>
                  <a:gd name="connsiteY1273" fmla="*/ 8327 h 10000"/>
                  <a:gd name="connsiteX1274" fmla="*/ 6631 w 10000"/>
                  <a:gd name="connsiteY1274" fmla="*/ 8327 h 10000"/>
                  <a:gd name="connsiteX1275" fmla="*/ 6611 w 10000"/>
                  <a:gd name="connsiteY1275" fmla="*/ 8327 h 10000"/>
                  <a:gd name="connsiteX1276" fmla="*/ 6598 w 10000"/>
                  <a:gd name="connsiteY1276" fmla="*/ 8327 h 10000"/>
                  <a:gd name="connsiteX1277" fmla="*/ 6595 w 10000"/>
                  <a:gd name="connsiteY1277" fmla="*/ 8340 h 10000"/>
                  <a:gd name="connsiteX1278" fmla="*/ 6587 w 10000"/>
                  <a:gd name="connsiteY1278" fmla="*/ 8358 h 10000"/>
                  <a:gd name="connsiteX1279" fmla="*/ 6578 w 10000"/>
                  <a:gd name="connsiteY1279" fmla="*/ 8408 h 10000"/>
                  <a:gd name="connsiteX1280" fmla="*/ 6578 w 10000"/>
                  <a:gd name="connsiteY1280" fmla="*/ 8421 h 10000"/>
                  <a:gd name="connsiteX1281" fmla="*/ 6578 w 10000"/>
                  <a:gd name="connsiteY1281" fmla="*/ 8430 h 10000"/>
                  <a:gd name="connsiteX1282" fmla="*/ 6573 w 10000"/>
                  <a:gd name="connsiteY1282" fmla="*/ 8435 h 10000"/>
                  <a:gd name="connsiteX1283" fmla="*/ 6556 w 10000"/>
                  <a:gd name="connsiteY1283" fmla="*/ 8435 h 10000"/>
                  <a:gd name="connsiteX1284" fmla="*/ 6545 w 10000"/>
                  <a:gd name="connsiteY1284" fmla="*/ 8435 h 10000"/>
                  <a:gd name="connsiteX1285" fmla="*/ 6523 w 10000"/>
                  <a:gd name="connsiteY1285" fmla="*/ 8435 h 10000"/>
                  <a:gd name="connsiteX1286" fmla="*/ 6493 w 10000"/>
                  <a:gd name="connsiteY1286" fmla="*/ 8430 h 10000"/>
                  <a:gd name="connsiteX1287" fmla="*/ 6490 w 10000"/>
                  <a:gd name="connsiteY1287" fmla="*/ 8430 h 10000"/>
                  <a:gd name="connsiteX1288" fmla="*/ 6485 w 10000"/>
                  <a:gd name="connsiteY1288" fmla="*/ 8444 h 10000"/>
                  <a:gd name="connsiteX1289" fmla="*/ 6465 w 10000"/>
                  <a:gd name="connsiteY1289" fmla="*/ 8475 h 10000"/>
                  <a:gd name="connsiteX1290" fmla="*/ 6451 w 10000"/>
                  <a:gd name="connsiteY1290" fmla="*/ 8498 h 10000"/>
                  <a:gd name="connsiteX1291" fmla="*/ 6435 w 10000"/>
                  <a:gd name="connsiteY1291" fmla="*/ 8525 h 10000"/>
                  <a:gd name="connsiteX1292" fmla="*/ 6421 w 10000"/>
                  <a:gd name="connsiteY1292" fmla="*/ 8539 h 10000"/>
                  <a:gd name="connsiteX1293" fmla="*/ 6410 w 10000"/>
                  <a:gd name="connsiteY1293" fmla="*/ 8561 h 10000"/>
                  <a:gd name="connsiteX1294" fmla="*/ 6402 w 10000"/>
                  <a:gd name="connsiteY1294" fmla="*/ 8575 h 10000"/>
                  <a:gd name="connsiteX1295" fmla="*/ 6402 w 10000"/>
                  <a:gd name="connsiteY1295" fmla="*/ 8593 h 10000"/>
                  <a:gd name="connsiteX1296" fmla="*/ 6402 w 10000"/>
                  <a:gd name="connsiteY1296" fmla="*/ 8620 h 10000"/>
                  <a:gd name="connsiteX1297" fmla="*/ 6405 w 10000"/>
                  <a:gd name="connsiteY1297" fmla="*/ 8660 h 10000"/>
                  <a:gd name="connsiteX1298" fmla="*/ 6405 w 10000"/>
                  <a:gd name="connsiteY1298" fmla="*/ 8674 h 10000"/>
                  <a:gd name="connsiteX1299" fmla="*/ 6405 w 10000"/>
                  <a:gd name="connsiteY1299" fmla="*/ 8683 h 10000"/>
                  <a:gd name="connsiteX1300" fmla="*/ 6405 w 10000"/>
                  <a:gd name="connsiteY1300" fmla="*/ 8687 h 10000"/>
                  <a:gd name="connsiteX1301" fmla="*/ 6405 w 10000"/>
                  <a:gd name="connsiteY1301" fmla="*/ 8696 h 10000"/>
                  <a:gd name="connsiteX1302" fmla="*/ 6388 w 10000"/>
                  <a:gd name="connsiteY1302" fmla="*/ 8733 h 10000"/>
                  <a:gd name="connsiteX1303" fmla="*/ 6369 w 10000"/>
                  <a:gd name="connsiteY1303" fmla="*/ 8746 h 10000"/>
                  <a:gd name="connsiteX1304" fmla="*/ 6333 w 10000"/>
                  <a:gd name="connsiteY1304" fmla="*/ 8773 h 10000"/>
                  <a:gd name="connsiteX1305" fmla="*/ 6313 w 10000"/>
                  <a:gd name="connsiteY1305" fmla="*/ 8787 h 10000"/>
                  <a:gd name="connsiteX1306" fmla="*/ 6291 w 10000"/>
                  <a:gd name="connsiteY1306" fmla="*/ 8805 h 10000"/>
                  <a:gd name="connsiteX1307" fmla="*/ 6280 w 10000"/>
                  <a:gd name="connsiteY1307" fmla="*/ 8814 h 10000"/>
                  <a:gd name="connsiteX1308" fmla="*/ 6250 w 10000"/>
                  <a:gd name="connsiteY1308" fmla="*/ 8805 h 10000"/>
                  <a:gd name="connsiteX1309" fmla="*/ 6233 w 10000"/>
                  <a:gd name="connsiteY1309" fmla="*/ 8805 h 10000"/>
                  <a:gd name="connsiteX1310" fmla="*/ 6220 w 10000"/>
                  <a:gd name="connsiteY1310" fmla="*/ 8805 h 10000"/>
                  <a:gd name="connsiteX1311" fmla="*/ 6200 w 10000"/>
                  <a:gd name="connsiteY1311" fmla="*/ 8805 h 10000"/>
                  <a:gd name="connsiteX1312" fmla="*/ 6184 w 10000"/>
                  <a:gd name="connsiteY1312" fmla="*/ 8805 h 10000"/>
                  <a:gd name="connsiteX1313" fmla="*/ 6716 w 10000"/>
                  <a:gd name="connsiteY1313" fmla="*/ 6653 h 10000"/>
                  <a:gd name="connsiteX1314" fmla="*/ 6747 w 10000"/>
                  <a:gd name="connsiteY1314" fmla="*/ 6856 h 10000"/>
                  <a:gd name="connsiteX1315" fmla="*/ 6747 w 10000"/>
                  <a:gd name="connsiteY1315" fmla="*/ 6910 h 10000"/>
                  <a:gd name="connsiteX1316" fmla="*/ 6871 w 10000"/>
                  <a:gd name="connsiteY1316" fmla="*/ 6748 h 10000"/>
                  <a:gd name="connsiteX1317" fmla="*/ 6912 w 10000"/>
                  <a:gd name="connsiteY1317" fmla="*/ 6581 h 10000"/>
                  <a:gd name="connsiteX1318" fmla="*/ 6912 w 10000"/>
                  <a:gd name="connsiteY1318" fmla="*/ 6567 h 10000"/>
                  <a:gd name="connsiteX1319" fmla="*/ 6827 w 10000"/>
                  <a:gd name="connsiteY1319" fmla="*/ 6631 h 10000"/>
                  <a:gd name="connsiteX1320" fmla="*/ 6184 w 10000"/>
                  <a:gd name="connsiteY1320" fmla="*/ 8805 h 10000"/>
                  <a:gd name="connsiteX0" fmla="*/ 6184 w 10000"/>
                  <a:gd name="connsiteY0" fmla="*/ 8805 h 10000"/>
                  <a:gd name="connsiteX1" fmla="*/ 6175 w 10000"/>
                  <a:gd name="connsiteY1" fmla="*/ 8800 h 10000"/>
                  <a:gd name="connsiteX2" fmla="*/ 6167 w 10000"/>
                  <a:gd name="connsiteY2" fmla="*/ 8832 h 10000"/>
                  <a:gd name="connsiteX3" fmla="*/ 6167 w 10000"/>
                  <a:gd name="connsiteY3" fmla="*/ 8845 h 10000"/>
                  <a:gd name="connsiteX4" fmla="*/ 6140 w 10000"/>
                  <a:gd name="connsiteY4" fmla="*/ 8877 h 10000"/>
                  <a:gd name="connsiteX5" fmla="*/ 6098 w 10000"/>
                  <a:gd name="connsiteY5" fmla="*/ 8904 h 10000"/>
                  <a:gd name="connsiteX6" fmla="*/ 6090 w 10000"/>
                  <a:gd name="connsiteY6" fmla="*/ 8904 h 10000"/>
                  <a:gd name="connsiteX7" fmla="*/ 6082 w 10000"/>
                  <a:gd name="connsiteY7" fmla="*/ 8904 h 10000"/>
                  <a:gd name="connsiteX8" fmla="*/ 6082 w 10000"/>
                  <a:gd name="connsiteY8" fmla="*/ 8958 h 10000"/>
                  <a:gd name="connsiteX9" fmla="*/ 6082 w 10000"/>
                  <a:gd name="connsiteY9" fmla="*/ 8963 h 10000"/>
                  <a:gd name="connsiteX10" fmla="*/ 6079 w 10000"/>
                  <a:gd name="connsiteY10" fmla="*/ 9012 h 10000"/>
                  <a:gd name="connsiteX11" fmla="*/ 6073 w 10000"/>
                  <a:gd name="connsiteY11" fmla="*/ 9066 h 10000"/>
                  <a:gd name="connsiteX12" fmla="*/ 6073 w 10000"/>
                  <a:gd name="connsiteY12" fmla="*/ 9120 h 10000"/>
                  <a:gd name="connsiteX13" fmla="*/ 6073 w 10000"/>
                  <a:gd name="connsiteY13" fmla="*/ 9147 h 10000"/>
                  <a:gd name="connsiteX14" fmla="*/ 6073 w 10000"/>
                  <a:gd name="connsiteY14" fmla="*/ 9197 h 10000"/>
                  <a:gd name="connsiteX15" fmla="*/ 6068 w 10000"/>
                  <a:gd name="connsiteY15" fmla="*/ 9233 h 10000"/>
                  <a:gd name="connsiteX16" fmla="*/ 6065 w 10000"/>
                  <a:gd name="connsiteY16" fmla="*/ 9301 h 10000"/>
                  <a:gd name="connsiteX17" fmla="*/ 6065 w 10000"/>
                  <a:gd name="connsiteY17" fmla="*/ 9350 h 10000"/>
                  <a:gd name="connsiteX18" fmla="*/ 6060 w 10000"/>
                  <a:gd name="connsiteY18" fmla="*/ 9382 h 10000"/>
                  <a:gd name="connsiteX19" fmla="*/ 6060 w 10000"/>
                  <a:gd name="connsiteY19" fmla="*/ 9409 h 10000"/>
                  <a:gd name="connsiteX20" fmla="*/ 6051 w 10000"/>
                  <a:gd name="connsiteY20" fmla="*/ 9423 h 10000"/>
                  <a:gd name="connsiteX21" fmla="*/ 6049 w 10000"/>
                  <a:gd name="connsiteY21" fmla="*/ 9436 h 10000"/>
                  <a:gd name="connsiteX22" fmla="*/ 6035 w 10000"/>
                  <a:gd name="connsiteY22" fmla="*/ 9450 h 10000"/>
                  <a:gd name="connsiteX23" fmla="*/ 6026 w 10000"/>
                  <a:gd name="connsiteY23" fmla="*/ 9459 h 10000"/>
                  <a:gd name="connsiteX24" fmla="*/ 6018 w 10000"/>
                  <a:gd name="connsiteY24" fmla="*/ 9445 h 10000"/>
                  <a:gd name="connsiteX25" fmla="*/ 6007 w 10000"/>
                  <a:gd name="connsiteY25" fmla="*/ 9409 h 10000"/>
                  <a:gd name="connsiteX26" fmla="*/ 5985 w 10000"/>
                  <a:gd name="connsiteY26" fmla="*/ 9369 h 10000"/>
                  <a:gd name="connsiteX27" fmla="*/ 5969 w 10000"/>
                  <a:gd name="connsiteY27" fmla="*/ 9332 h 10000"/>
                  <a:gd name="connsiteX28" fmla="*/ 5955 w 10000"/>
                  <a:gd name="connsiteY28" fmla="*/ 9314 h 10000"/>
                  <a:gd name="connsiteX29" fmla="*/ 5952 w 10000"/>
                  <a:gd name="connsiteY29" fmla="*/ 9305 h 10000"/>
                  <a:gd name="connsiteX30" fmla="*/ 5935 w 10000"/>
                  <a:gd name="connsiteY30" fmla="*/ 9305 h 10000"/>
                  <a:gd name="connsiteX31" fmla="*/ 5922 w 10000"/>
                  <a:gd name="connsiteY31" fmla="*/ 9319 h 10000"/>
                  <a:gd name="connsiteX32" fmla="*/ 5913 w 10000"/>
                  <a:gd name="connsiteY32" fmla="*/ 9328 h 10000"/>
                  <a:gd name="connsiteX33" fmla="*/ 5905 w 10000"/>
                  <a:gd name="connsiteY33" fmla="*/ 9332 h 10000"/>
                  <a:gd name="connsiteX34" fmla="*/ 5897 w 10000"/>
                  <a:gd name="connsiteY34" fmla="*/ 9350 h 10000"/>
                  <a:gd name="connsiteX35" fmla="*/ 5875 w 10000"/>
                  <a:gd name="connsiteY35" fmla="*/ 9364 h 10000"/>
                  <a:gd name="connsiteX36" fmla="*/ 5850 w 10000"/>
                  <a:gd name="connsiteY36" fmla="*/ 9391 h 10000"/>
                  <a:gd name="connsiteX37" fmla="*/ 5833 w 10000"/>
                  <a:gd name="connsiteY37" fmla="*/ 9405 h 10000"/>
                  <a:gd name="connsiteX38" fmla="*/ 5822 w 10000"/>
                  <a:gd name="connsiteY38" fmla="*/ 9409 h 10000"/>
                  <a:gd name="connsiteX39" fmla="*/ 5800 w 10000"/>
                  <a:gd name="connsiteY39" fmla="*/ 9423 h 10000"/>
                  <a:gd name="connsiteX40" fmla="*/ 5784 w 10000"/>
                  <a:gd name="connsiteY40" fmla="*/ 9436 h 10000"/>
                  <a:gd name="connsiteX41" fmla="*/ 5767 w 10000"/>
                  <a:gd name="connsiteY41" fmla="*/ 9450 h 10000"/>
                  <a:gd name="connsiteX42" fmla="*/ 5751 w 10000"/>
                  <a:gd name="connsiteY42" fmla="*/ 9463 h 10000"/>
                  <a:gd name="connsiteX43" fmla="*/ 5745 w 10000"/>
                  <a:gd name="connsiteY43" fmla="*/ 9472 h 10000"/>
                  <a:gd name="connsiteX44" fmla="*/ 5751 w 10000"/>
                  <a:gd name="connsiteY44" fmla="*/ 9477 h 10000"/>
                  <a:gd name="connsiteX45" fmla="*/ 5762 w 10000"/>
                  <a:gd name="connsiteY45" fmla="*/ 9504 h 10000"/>
                  <a:gd name="connsiteX46" fmla="*/ 5767 w 10000"/>
                  <a:gd name="connsiteY46" fmla="*/ 9526 h 10000"/>
                  <a:gd name="connsiteX47" fmla="*/ 5784 w 10000"/>
                  <a:gd name="connsiteY47" fmla="*/ 9576 h 10000"/>
                  <a:gd name="connsiteX48" fmla="*/ 5797 w 10000"/>
                  <a:gd name="connsiteY48" fmla="*/ 9603 h 10000"/>
                  <a:gd name="connsiteX49" fmla="*/ 5808 w 10000"/>
                  <a:gd name="connsiteY49" fmla="*/ 9644 h 10000"/>
                  <a:gd name="connsiteX50" fmla="*/ 5822 w 10000"/>
                  <a:gd name="connsiteY50" fmla="*/ 9671 h 10000"/>
                  <a:gd name="connsiteX51" fmla="*/ 5825 w 10000"/>
                  <a:gd name="connsiteY51" fmla="*/ 9684 h 10000"/>
                  <a:gd name="connsiteX52" fmla="*/ 5831 w 10000"/>
                  <a:gd name="connsiteY52" fmla="*/ 9684 h 10000"/>
                  <a:gd name="connsiteX53" fmla="*/ 5825 w 10000"/>
                  <a:gd name="connsiteY53" fmla="*/ 9698 h 10000"/>
                  <a:gd name="connsiteX54" fmla="*/ 5806 w 10000"/>
                  <a:gd name="connsiteY54" fmla="*/ 9725 h 10000"/>
                  <a:gd name="connsiteX55" fmla="*/ 5792 w 10000"/>
                  <a:gd name="connsiteY55" fmla="*/ 9738 h 10000"/>
                  <a:gd name="connsiteX56" fmla="*/ 5737 w 10000"/>
                  <a:gd name="connsiteY56" fmla="*/ 9793 h 10000"/>
                  <a:gd name="connsiteX57" fmla="*/ 5728 w 10000"/>
                  <a:gd name="connsiteY57" fmla="*/ 9806 h 10000"/>
                  <a:gd name="connsiteX58" fmla="*/ 5712 w 10000"/>
                  <a:gd name="connsiteY58" fmla="*/ 9815 h 10000"/>
                  <a:gd name="connsiteX59" fmla="*/ 5690 w 10000"/>
                  <a:gd name="connsiteY59" fmla="*/ 9838 h 10000"/>
                  <a:gd name="connsiteX60" fmla="*/ 5679 w 10000"/>
                  <a:gd name="connsiteY60" fmla="*/ 9842 h 10000"/>
                  <a:gd name="connsiteX61" fmla="*/ 5665 w 10000"/>
                  <a:gd name="connsiteY61" fmla="*/ 9842 h 10000"/>
                  <a:gd name="connsiteX62" fmla="*/ 5648 w 10000"/>
                  <a:gd name="connsiteY62" fmla="*/ 9851 h 10000"/>
                  <a:gd name="connsiteX63" fmla="*/ 5621 w 10000"/>
                  <a:gd name="connsiteY63" fmla="*/ 9892 h 10000"/>
                  <a:gd name="connsiteX64" fmla="*/ 5544 w 10000"/>
                  <a:gd name="connsiteY64" fmla="*/ 9946 h 10000"/>
                  <a:gd name="connsiteX65" fmla="*/ 5406 w 10000"/>
                  <a:gd name="connsiteY65" fmla="*/ 10000 h 10000"/>
                  <a:gd name="connsiteX66" fmla="*/ 5350 w 10000"/>
                  <a:gd name="connsiteY66" fmla="*/ 9986 h 10000"/>
                  <a:gd name="connsiteX67" fmla="*/ 5342 w 10000"/>
                  <a:gd name="connsiteY67" fmla="*/ 9950 h 10000"/>
                  <a:gd name="connsiteX68" fmla="*/ 5342 w 10000"/>
                  <a:gd name="connsiteY68" fmla="*/ 9932 h 10000"/>
                  <a:gd name="connsiteX69" fmla="*/ 5342 w 10000"/>
                  <a:gd name="connsiteY69" fmla="*/ 9923 h 10000"/>
                  <a:gd name="connsiteX70" fmla="*/ 5342 w 10000"/>
                  <a:gd name="connsiteY70" fmla="*/ 9919 h 10000"/>
                  <a:gd name="connsiteX71" fmla="*/ 5348 w 10000"/>
                  <a:gd name="connsiteY71" fmla="*/ 9919 h 10000"/>
                  <a:gd name="connsiteX72" fmla="*/ 5348 w 10000"/>
                  <a:gd name="connsiteY72" fmla="*/ 9910 h 10000"/>
                  <a:gd name="connsiteX73" fmla="*/ 5350 w 10000"/>
                  <a:gd name="connsiteY73" fmla="*/ 9910 h 10000"/>
                  <a:gd name="connsiteX74" fmla="*/ 5350 w 10000"/>
                  <a:gd name="connsiteY74" fmla="*/ 9905 h 10000"/>
                  <a:gd name="connsiteX75" fmla="*/ 5356 w 10000"/>
                  <a:gd name="connsiteY75" fmla="*/ 9905 h 10000"/>
                  <a:gd name="connsiteX76" fmla="*/ 5356 w 10000"/>
                  <a:gd name="connsiteY76" fmla="*/ 9896 h 10000"/>
                  <a:gd name="connsiteX77" fmla="*/ 5359 w 10000"/>
                  <a:gd name="connsiteY77" fmla="*/ 9896 h 10000"/>
                  <a:gd name="connsiteX78" fmla="*/ 5359 w 10000"/>
                  <a:gd name="connsiteY78" fmla="*/ 9892 h 10000"/>
                  <a:gd name="connsiteX79" fmla="*/ 5364 w 10000"/>
                  <a:gd name="connsiteY79" fmla="*/ 9892 h 10000"/>
                  <a:gd name="connsiteX80" fmla="*/ 5364 w 10000"/>
                  <a:gd name="connsiteY80" fmla="*/ 9883 h 10000"/>
                  <a:gd name="connsiteX81" fmla="*/ 5359 w 10000"/>
                  <a:gd name="connsiteY81" fmla="*/ 9883 h 10000"/>
                  <a:gd name="connsiteX82" fmla="*/ 5359 w 10000"/>
                  <a:gd name="connsiteY82" fmla="*/ 9878 h 10000"/>
                  <a:gd name="connsiteX83" fmla="*/ 5359 w 10000"/>
                  <a:gd name="connsiteY83" fmla="*/ 9869 h 10000"/>
                  <a:gd name="connsiteX84" fmla="*/ 5356 w 10000"/>
                  <a:gd name="connsiteY84" fmla="*/ 9869 h 10000"/>
                  <a:gd name="connsiteX85" fmla="*/ 5356 w 10000"/>
                  <a:gd name="connsiteY85" fmla="*/ 9865 h 10000"/>
                  <a:gd name="connsiteX86" fmla="*/ 5350 w 10000"/>
                  <a:gd name="connsiteY86" fmla="*/ 9865 h 10000"/>
                  <a:gd name="connsiteX87" fmla="*/ 5350 w 10000"/>
                  <a:gd name="connsiteY87" fmla="*/ 9856 h 10000"/>
                  <a:gd name="connsiteX88" fmla="*/ 5348 w 10000"/>
                  <a:gd name="connsiteY88" fmla="*/ 9856 h 10000"/>
                  <a:gd name="connsiteX89" fmla="*/ 5348 w 10000"/>
                  <a:gd name="connsiteY89" fmla="*/ 9851 h 10000"/>
                  <a:gd name="connsiteX90" fmla="*/ 5348 w 10000"/>
                  <a:gd name="connsiteY90" fmla="*/ 9842 h 10000"/>
                  <a:gd name="connsiteX91" fmla="*/ 5348 w 10000"/>
                  <a:gd name="connsiteY91" fmla="*/ 9838 h 10000"/>
                  <a:gd name="connsiteX92" fmla="*/ 5348 w 10000"/>
                  <a:gd name="connsiteY92" fmla="*/ 9829 h 10000"/>
                  <a:gd name="connsiteX93" fmla="*/ 5348 w 10000"/>
                  <a:gd name="connsiteY93" fmla="*/ 9820 h 10000"/>
                  <a:gd name="connsiteX94" fmla="*/ 5348 w 10000"/>
                  <a:gd name="connsiteY94" fmla="*/ 9815 h 10000"/>
                  <a:gd name="connsiteX95" fmla="*/ 5348 w 10000"/>
                  <a:gd name="connsiteY95" fmla="*/ 9806 h 10000"/>
                  <a:gd name="connsiteX96" fmla="*/ 5350 w 10000"/>
                  <a:gd name="connsiteY96" fmla="*/ 9806 h 10000"/>
                  <a:gd name="connsiteX97" fmla="*/ 5350 w 10000"/>
                  <a:gd name="connsiteY97" fmla="*/ 9802 h 10000"/>
                  <a:gd name="connsiteX98" fmla="*/ 5350 w 10000"/>
                  <a:gd name="connsiteY98" fmla="*/ 9793 h 10000"/>
                  <a:gd name="connsiteX99" fmla="*/ 5356 w 10000"/>
                  <a:gd name="connsiteY99" fmla="*/ 9788 h 10000"/>
                  <a:gd name="connsiteX100" fmla="*/ 5356 w 10000"/>
                  <a:gd name="connsiteY100" fmla="*/ 9779 h 10000"/>
                  <a:gd name="connsiteX101" fmla="*/ 5359 w 10000"/>
                  <a:gd name="connsiteY101" fmla="*/ 9779 h 10000"/>
                  <a:gd name="connsiteX102" fmla="*/ 5359 w 10000"/>
                  <a:gd name="connsiteY102" fmla="*/ 9774 h 10000"/>
                  <a:gd name="connsiteX103" fmla="*/ 5364 w 10000"/>
                  <a:gd name="connsiteY103" fmla="*/ 9765 h 10000"/>
                  <a:gd name="connsiteX104" fmla="*/ 5397 w 10000"/>
                  <a:gd name="connsiteY104" fmla="*/ 9698 h 10000"/>
                  <a:gd name="connsiteX105" fmla="*/ 5397 w 10000"/>
                  <a:gd name="connsiteY105" fmla="*/ 9662 h 10000"/>
                  <a:gd name="connsiteX106" fmla="*/ 5381 w 10000"/>
                  <a:gd name="connsiteY106" fmla="*/ 9648 h 10000"/>
                  <a:gd name="connsiteX107" fmla="*/ 5381 w 10000"/>
                  <a:gd name="connsiteY107" fmla="*/ 9608 h 10000"/>
                  <a:gd name="connsiteX108" fmla="*/ 5400 w 10000"/>
                  <a:gd name="connsiteY108" fmla="*/ 9590 h 10000"/>
                  <a:gd name="connsiteX109" fmla="*/ 5392 w 10000"/>
                  <a:gd name="connsiteY109" fmla="*/ 9553 h 10000"/>
                  <a:gd name="connsiteX110" fmla="*/ 5375 w 10000"/>
                  <a:gd name="connsiteY110" fmla="*/ 9526 h 10000"/>
                  <a:gd name="connsiteX111" fmla="*/ 5350 w 10000"/>
                  <a:gd name="connsiteY111" fmla="*/ 9504 h 10000"/>
                  <a:gd name="connsiteX112" fmla="*/ 5323 w 10000"/>
                  <a:gd name="connsiteY112" fmla="*/ 9562 h 10000"/>
                  <a:gd name="connsiteX113" fmla="*/ 5309 w 10000"/>
                  <a:gd name="connsiteY113" fmla="*/ 9535 h 10000"/>
                  <a:gd name="connsiteX114" fmla="*/ 5312 w 10000"/>
                  <a:gd name="connsiteY114" fmla="*/ 9436 h 10000"/>
                  <a:gd name="connsiteX115" fmla="*/ 5276 w 10000"/>
                  <a:gd name="connsiteY115" fmla="*/ 9409 h 10000"/>
                  <a:gd name="connsiteX116" fmla="*/ 5270 w 10000"/>
                  <a:gd name="connsiteY116" fmla="*/ 9418 h 10000"/>
                  <a:gd name="connsiteX117" fmla="*/ 5259 w 10000"/>
                  <a:gd name="connsiteY117" fmla="*/ 9423 h 10000"/>
                  <a:gd name="connsiteX118" fmla="*/ 5243 w 10000"/>
                  <a:gd name="connsiteY118" fmla="*/ 9445 h 10000"/>
                  <a:gd name="connsiteX119" fmla="*/ 5229 w 10000"/>
                  <a:gd name="connsiteY119" fmla="*/ 9450 h 10000"/>
                  <a:gd name="connsiteX120" fmla="*/ 5221 w 10000"/>
                  <a:gd name="connsiteY120" fmla="*/ 9459 h 10000"/>
                  <a:gd name="connsiteX121" fmla="*/ 5199 w 10000"/>
                  <a:gd name="connsiteY121" fmla="*/ 9463 h 10000"/>
                  <a:gd name="connsiteX122" fmla="*/ 5179 w 10000"/>
                  <a:gd name="connsiteY122" fmla="*/ 9463 h 10000"/>
                  <a:gd name="connsiteX123" fmla="*/ 5166 w 10000"/>
                  <a:gd name="connsiteY123" fmla="*/ 9450 h 10000"/>
                  <a:gd name="connsiteX124" fmla="*/ 5155 w 10000"/>
                  <a:gd name="connsiteY124" fmla="*/ 9432 h 10000"/>
                  <a:gd name="connsiteX125" fmla="*/ 5149 w 10000"/>
                  <a:gd name="connsiteY125" fmla="*/ 9432 h 10000"/>
                  <a:gd name="connsiteX126" fmla="*/ 5146 w 10000"/>
                  <a:gd name="connsiteY126" fmla="*/ 9432 h 10000"/>
                  <a:gd name="connsiteX127" fmla="*/ 5146 w 10000"/>
                  <a:gd name="connsiteY127" fmla="*/ 9436 h 10000"/>
                  <a:gd name="connsiteX128" fmla="*/ 5132 w 10000"/>
                  <a:gd name="connsiteY128" fmla="*/ 9445 h 10000"/>
                  <a:gd name="connsiteX129" fmla="*/ 5124 w 10000"/>
                  <a:gd name="connsiteY129" fmla="*/ 9463 h 10000"/>
                  <a:gd name="connsiteX130" fmla="*/ 5119 w 10000"/>
                  <a:gd name="connsiteY130" fmla="*/ 9472 h 10000"/>
                  <a:gd name="connsiteX131" fmla="*/ 5094 w 10000"/>
                  <a:gd name="connsiteY131" fmla="*/ 9486 h 10000"/>
                  <a:gd name="connsiteX132" fmla="*/ 5075 w 10000"/>
                  <a:gd name="connsiteY132" fmla="*/ 9490 h 10000"/>
                  <a:gd name="connsiteX133" fmla="*/ 5058 w 10000"/>
                  <a:gd name="connsiteY133" fmla="*/ 9499 h 10000"/>
                  <a:gd name="connsiteX134" fmla="*/ 5028 w 10000"/>
                  <a:gd name="connsiteY134" fmla="*/ 9513 h 10000"/>
                  <a:gd name="connsiteX135" fmla="*/ 5006 w 10000"/>
                  <a:gd name="connsiteY135" fmla="*/ 9522 h 10000"/>
                  <a:gd name="connsiteX136" fmla="*/ 4986 w 10000"/>
                  <a:gd name="connsiteY136" fmla="*/ 9535 h 10000"/>
                  <a:gd name="connsiteX137" fmla="*/ 4948 w 10000"/>
                  <a:gd name="connsiteY137" fmla="*/ 9549 h 10000"/>
                  <a:gd name="connsiteX138" fmla="*/ 4925 w 10000"/>
                  <a:gd name="connsiteY138" fmla="*/ 9549 h 10000"/>
                  <a:gd name="connsiteX139" fmla="*/ 4906 w 10000"/>
                  <a:gd name="connsiteY139" fmla="*/ 9549 h 10000"/>
                  <a:gd name="connsiteX140" fmla="*/ 4892 w 10000"/>
                  <a:gd name="connsiteY140" fmla="*/ 9553 h 10000"/>
                  <a:gd name="connsiteX141" fmla="*/ 4890 w 10000"/>
                  <a:gd name="connsiteY141" fmla="*/ 9562 h 10000"/>
                  <a:gd name="connsiteX142" fmla="*/ 4881 w 10000"/>
                  <a:gd name="connsiteY142" fmla="*/ 9576 h 10000"/>
                  <a:gd name="connsiteX143" fmla="*/ 4873 w 10000"/>
                  <a:gd name="connsiteY143" fmla="*/ 9594 h 10000"/>
                  <a:gd name="connsiteX144" fmla="*/ 4868 w 10000"/>
                  <a:gd name="connsiteY144" fmla="*/ 9581 h 10000"/>
                  <a:gd name="connsiteX145" fmla="*/ 4865 w 10000"/>
                  <a:gd name="connsiteY145" fmla="*/ 9567 h 10000"/>
                  <a:gd name="connsiteX146" fmla="*/ 4851 w 10000"/>
                  <a:gd name="connsiteY146" fmla="*/ 9567 h 10000"/>
                  <a:gd name="connsiteX147" fmla="*/ 4848 w 10000"/>
                  <a:gd name="connsiteY147" fmla="*/ 9576 h 10000"/>
                  <a:gd name="connsiteX148" fmla="*/ 4829 w 10000"/>
                  <a:gd name="connsiteY148" fmla="*/ 9581 h 10000"/>
                  <a:gd name="connsiteX149" fmla="*/ 4818 w 10000"/>
                  <a:gd name="connsiteY149" fmla="*/ 9576 h 10000"/>
                  <a:gd name="connsiteX150" fmla="*/ 4810 w 10000"/>
                  <a:gd name="connsiteY150" fmla="*/ 9576 h 10000"/>
                  <a:gd name="connsiteX151" fmla="*/ 4796 w 10000"/>
                  <a:gd name="connsiteY151" fmla="*/ 9581 h 10000"/>
                  <a:gd name="connsiteX152" fmla="*/ 4788 w 10000"/>
                  <a:gd name="connsiteY152" fmla="*/ 9576 h 10000"/>
                  <a:gd name="connsiteX153" fmla="*/ 4779 w 10000"/>
                  <a:gd name="connsiteY153" fmla="*/ 9576 h 10000"/>
                  <a:gd name="connsiteX154" fmla="*/ 4768 w 10000"/>
                  <a:gd name="connsiteY154" fmla="*/ 9581 h 10000"/>
                  <a:gd name="connsiteX155" fmla="*/ 4760 w 10000"/>
                  <a:gd name="connsiteY155" fmla="*/ 9553 h 10000"/>
                  <a:gd name="connsiteX156" fmla="*/ 4754 w 10000"/>
                  <a:gd name="connsiteY156" fmla="*/ 9526 h 10000"/>
                  <a:gd name="connsiteX157" fmla="*/ 4754 w 10000"/>
                  <a:gd name="connsiteY157" fmla="*/ 9486 h 10000"/>
                  <a:gd name="connsiteX158" fmla="*/ 4754 w 10000"/>
                  <a:gd name="connsiteY158" fmla="*/ 9445 h 10000"/>
                  <a:gd name="connsiteX159" fmla="*/ 4760 w 10000"/>
                  <a:gd name="connsiteY159" fmla="*/ 9432 h 10000"/>
                  <a:gd name="connsiteX160" fmla="*/ 4760 w 10000"/>
                  <a:gd name="connsiteY160" fmla="*/ 9396 h 10000"/>
                  <a:gd name="connsiteX161" fmla="*/ 4760 w 10000"/>
                  <a:gd name="connsiteY161" fmla="*/ 9382 h 10000"/>
                  <a:gd name="connsiteX162" fmla="*/ 4760 w 10000"/>
                  <a:gd name="connsiteY162" fmla="*/ 9355 h 10000"/>
                  <a:gd name="connsiteX163" fmla="*/ 4749 w 10000"/>
                  <a:gd name="connsiteY163" fmla="*/ 9341 h 10000"/>
                  <a:gd name="connsiteX164" fmla="*/ 4746 w 10000"/>
                  <a:gd name="connsiteY164" fmla="*/ 9332 h 10000"/>
                  <a:gd name="connsiteX165" fmla="*/ 4732 w 10000"/>
                  <a:gd name="connsiteY165" fmla="*/ 9328 h 10000"/>
                  <a:gd name="connsiteX166" fmla="*/ 4716 w 10000"/>
                  <a:gd name="connsiteY166" fmla="*/ 9292 h 10000"/>
                  <a:gd name="connsiteX167" fmla="*/ 4705 w 10000"/>
                  <a:gd name="connsiteY167" fmla="*/ 9274 h 10000"/>
                  <a:gd name="connsiteX168" fmla="*/ 4699 w 10000"/>
                  <a:gd name="connsiteY168" fmla="*/ 9278 h 10000"/>
                  <a:gd name="connsiteX169" fmla="*/ 4696 w 10000"/>
                  <a:gd name="connsiteY169" fmla="*/ 9287 h 10000"/>
                  <a:gd name="connsiteX170" fmla="*/ 4680 w 10000"/>
                  <a:gd name="connsiteY170" fmla="*/ 9292 h 10000"/>
                  <a:gd name="connsiteX171" fmla="*/ 4672 w 10000"/>
                  <a:gd name="connsiteY171" fmla="*/ 9274 h 10000"/>
                  <a:gd name="connsiteX172" fmla="*/ 4636 w 10000"/>
                  <a:gd name="connsiteY172" fmla="*/ 9224 h 10000"/>
                  <a:gd name="connsiteX173" fmla="*/ 4616 w 10000"/>
                  <a:gd name="connsiteY173" fmla="*/ 9211 h 10000"/>
                  <a:gd name="connsiteX174" fmla="*/ 4608 w 10000"/>
                  <a:gd name="connsiteY174" fmla="*/ 9206 h 10000"/>
                  <a:gd name="connsiteX175" fmla="*/ 4616 w 10000"/>
                  <a:gd name="connsiteY175" fmla="*/ 9193 h 10000"/>
                  <a:gd name="connsiteX176" fmla="*/ 4633 w 10000"/>
                  <a:gd name="connsiteY176" fmla="*/ 9184 h 10000"/>
                  <a:gd name="connsiteX177" fmla="*/ 4616 w 10000"/>
                  <a:gd name="connsiteY177" fmla="*/ 9120 h 10000"/>
                  <a:gd name="connsiteX178" fmla="*/ 4625 w 10000"/>
                  <a:gd name="connsiteY178" fmla="*/ 9039 h 10000"/>
                  <a:gd name="connsiteX179" fmla="*/ 4616 w 10000"/>
                  <a:gd name="connsiteY179" fmla="*/ 9026 h 10000"/>
                  <a:gd name="connsiteX180" fmla="*/ 4600 w 10000"/>
                  <a:gd name="connsiteY180" fmla="*/ 9017 h 10000"/>
                  <a:gd name="connsiteX181" fmla="*/ 4583 w 10000"/>
                  <a:gd name="connsiteY181" fmla="*/ 9003 h 10000"/>
                  <a:gd name="connsiteX182" fmla="*/ 4570 w 10000"/>
                  <a:gd name="connsiteY182" fmla="*/ 9012 h 10000"/>
                  <a:gd name="connsiteX183" fmla="*/ 4570 w 10000"/>
                  <a:gd name="connsiteY183" fmla="*/ 9026 h 10000"/>
                  <a:gd name="connsiteX184" fmla="*/ 4570 w 10000"/>
                  <a:gd name="connsiteY184" fmla="*/ 9035 h 10000"/>
                  <a:gd name="connsiteX185" fmla="*/ 4578 w 10000"/>
                  <a:gd name="connsiteY185" fmla="*/ 9048 h 10000"/>
                  <a:gd name="connsiteX186" fmla="*/ 4583 w 10000"/>
                  <a:gd name="connsiteY186" fmla="*/ 9089 h 10000"/>
                  <a:gd name="connsiteX187" fmla="*/ 4586 w 10000"/>
                  <a:gd name="connsiteY187" fmla="*/ 9116 h 10000"/>
                  <a:gd name="connsiteX188" fmla="*/ 4586 w 10000"/>
                  <a:gd name="connsiteY188" fmla="*/ 9120 h 10000"/>
                  <a:gd name="connsiteX189" fmla="*/ 4583 w 10000"/>
                  <a:gd name="connsiteY189" fmla="*/ 9143 h 10000"/>
                  <a:gd name="connsiteX190" fmla="*/ 4583 w 10000"/>
                  <a:gd name="connsiteY190" fmla="*/ 9170 h 10000"/>
                  <a:gd name="connsiteX191" fmla="*/ 4578 w 10000"/>
                  <a:gd name="connsiteY191" fmla="*/ 9175 h 10000"/>
                  <a:gd name="connsiteX192" fmla="*/ 4570 w 10000"/>
                  <a:gd name="connsiteY192" fmla="*/ 9197 h 10000"/>
                  <a:gd name="connsiteX193" fmla="*/ 4556 w 10000"/>
                  <a:gd name="connsiteY193" fmla="*/ 9170 h 10000"/>
                  <a:gd name="connsiteX194" fmla="*/ 4553 w 10000"/>
                  <a:gd name="connsiteY194" fmla="*/ 9147 h 10000"/>
                  <a:gd name="connsiteX195" fmla="*/ 4545 w 10000"/>
                  <a:gd name="connsiteY195" fmla="*/ 9120 h 10000"/>
                  <a:gd name="connsiteX196" fmla="*/ 4539 w 10000"/>
                  <a:gd name="connsiteY196" fmla="*/ 9093 h 10000"/>
                  <a:gd name="connsiteX197" fmla="*/ 4531 w 10000"/>
                  <a:gd name="connsiteY197" fmla="*/ 9062 h 10000"/>
                  <a:gd name="connsiteX198" fmla="*/ 4523 w 10000"/>
                  <a:gd name="connsiteY198" fmla="*/ 9039 h 10000"/>
                  <a:gd name="connsiteX199" fmla="*/ 4514 w 10000"/>
                  <a:gd name="connsiteY199" fmla="*/ 9026 h 10000"/>
                  <a:gd name="connsiteX200" fmla="*/ 4514 w 10000"/>
                  <a:gd name="connsiteY200" fmla="*/ 9035 h 10000"/>
                  <a:gd name="connsiteX201" fmla="*/ 4512 w 10000"/>
                  <a:gd name="connsiteY201" fmla="*/ 9035 h 10000"/>
                  <a:gd name="connsiteX202" fmla="*/ 4503 w 10000"/>
                  <a:gd name="connsiteY202" fmla="*/ 9035 h 10000"/>
                  <a:gd name="connsiteX203" fmla="*/ 4498 w 10000"/>
                  <a:gd name="connsiteY203" fmla="*/ 9048 h 10000"/>
                  <a:gd name="connsiteX204" fmla="*/ 4481 w 10000"/>
                  <a:gd name="connsiteY204" fmla="*/ 9062 h 10000"/>
                  <a:gd name="connsiteX205" fmla="*/ 4473 w 10000"/>
                  <a:gd name="connsiteY205" fmla="*/ 9066 h 10000"/>
                  <a:gd name="connsiteX206" fmla="*/ 4473 w 10000"/>
                  <a:gd name="connsiteY206" fmla="*/ 9075 h 10000"/>
                  <a:gd name="connsiteX207" fmla="*/ 4459 w 10000"/>
                  <a:gd name="connsiteY207" fmla="*/ 9080 h 10000"/>
                  <a:gd name="connsiteX208" fmla="*/ 4448 w 10000"/>
                  <a:gd name="connsiteY208" fmla="*/ 9075 h 10000"/>
                  <a:gd name="connsiteX209" fmla="*/ 4440 w 10000"/>
                  <a:gd name="connsiteY209" fmla="*/ 9075 h 10000"/>
                  <a:gd name="connsiteX210" fmla="*/ 4432 w 10000"/>
                  <a:gd name="connsiteY210" fmla="*/ 9080 h 10000"/>
                  <a:gd name="connsiteX211" fmla="*/ 4418 w 10000"/>
                  <a:gd name="connsiteY211" fmla="*/ 9093 h 10000"/>
                  <a:gd name="connsiteX212" fmla="*/ 4398 w 10000"/>
                  <a:gd name="connsiteY212" fmla="*/ 9116 h 10000"/>
                  <a:gd name="connsiteX213" fmla="*/ 4390 w 10000"/>
                  <a:gd name="connsiteY213" fmla="*/ 9120 h 10000"/>
                  <a:gd name="connsiteX214" fmla="*/ 4382 w 10000"/>
                  <a:gd name="connsiteY214" fmla="*/ 9129 h 10000"/>
                  <a:gd name="connsiteX215" fmla="*/ 4382 w 10000"/>
                  <a:gd name="connsiteY215" fmla="*/ 9134 h 10000"/>
                  <a:gd name="connsiteX216" fmla="*/ 4385 w 10000"/>
                  <a:gd name="connsiteY216" fmla="*/ 9143 h 10000"/>
                  <a:gd name="connsiteX217" fmla="*/ 4398 w 10000"/>
                  <a:gd name="connsiteY217" fmla="*/ 9134 h 10000"/>
                  <a:gd name="connsiteX218" fmla="*/ 4418 w 10000"/>
                  <a:gd name="connsiteY218" fmla="*/ 9161 h 10000"/>
                  <a:gd name="connsiteX219" fmla="*/ 4423 w 10000"/>
                  <a:gd name="connsiteY219" fmla="*/ 9170 h 10000"/>
                  <a:gd name="connsiteX220" fmla="*/ 4426 w 10000"/>
                  <a:gd name="connsiteY220" fmla="*/ 9175 h 10000"/>
                  <a:gd name="connsiteX221" fmla="*/ 4432 w 10000"/>
                  <a:gd name="connsiteY221" fmla="*/ 9211 h 10000"/>
                  <a:gd name="connsiteX222" fmla="*/ 4426 w 10000"/>
                  <a:gd name="connsiteY222" fmla="*/ 9224 h 10000"/>
                  <a:gd name="connsiteX223" fmla="*/ 4418 w 10000"/>
                  <a:gd name="connsiteY223" fmla="*/ 9247 h 10000"/>
                  <a:gd name="connsiteX224" fmla="*/ 4409 w 10000"/>
                  <a:gd name="connsiteY224" fmla="*/ 9238 h 10000"/>
                  <a:gd name="connsiteX225" fmla="*/ 4398 w 10000"/>
                  <a:gd name="connsiteY225" fmla="*/ 9220 h 10000"/>
                  <a:gd name="connsiteX226" fmla="*/ 4393 w 10000"/>
                  <a:gd name="connsiteY226" fmla="*/ 9211 h 10000"/>
                  <a:gd name="connsiteX227" fmla="*/ 4390 w 10000"/>
                  <a:gd name="connsiteY227" fmla="*/ 9211 h 10000"/>
                  <a:gd name="connsiteX228" fmla="*/ 4385 w 10000"/>
                  <a:gd name="connsiteY228" fmla="*/ 9220 h 10000"/>
                  <a:gd name="connsiteX229" fmla="*/ 4385 w 10000"/>
                  <a:gd name="connsiteY229" fmla="*/ 9238 h 10000"/>
                  <a:gd name="connsiteX230" fmla="*/ 4382 w 10000"/>
                  <a:gd name="connsiteY230" fmla="*/ 9260 h 10000"/>
                  <a:gd name="connsiteX231" fmla="*/ 4360 w 10000"/>
                  <a:gd name="connsiteY231" fmla="*/ 9278 h 10000"/>
                  <a:gd name="connsiteX232" fmla="*/ 4360 w 10000"/>
                  <a:gd name="connsiteY232" fmla="*/ 9292 h 10000"/>
                  <a:gd name="connsiteX233" fmla="*/ 4363 w 10000"/>
                  <a:gd name="connsiteY233" fmla="*/ 9305 h 10000"/>
                  <a:gd name="connsiteX234" fmla="*/ 4385 w 10000"/>
                  <a:gd name="connsiteY234" fmla="*/ 9314 h 10000"/>
                  <a:gd name="connsiteX235" fmla="*/ 4393 w 10000"/>
                  <a:gd name="connsiteY235" fmla="*/ 9319 h 10000"/>
                  <a:gd name="connsiteX236" fmla="*/ 4398 w 10000"/>
                  <a:gd name="connsiteY236" fmla="*/ 9319 h 10000"/>
                  <a:gd name="connsiteX237" fmla="*/ 4401 w 10000"/>
                  <a:gd name="connsiteY237" fmla="*/ 9314 h 10000"/>
                  <a:gd name="connsiteX238" fmla="*/ 4409 w 10000"/>
                  <a:gd name="connsiteY238" fmla="*/ 9278 h 10000"/>
                  <a:gd name="connsiteX239" fmla="*/ 4418 w 10000"/>
                  <a:gd name="connsiteY239" fmla="*/ 9287 h 10000"/>
                  <a:gd name="connsiteX240" fmla="*/ 4426 w 10000"/>
                  <a:gd name="connsiteY240" fmla="*/ 9292 h 10000"/>
                  <a:gd name="connsiteX241" fmla="*/ 4426 w 10000"/>
                  <a:gd name="connsiteY241" fmla="*/ 9301 h 10000"/>
                  <a:gd name="connsiteX242" fmla="*/ 4426 w 10000"/>
                  <a:gd name="connsiteY242" fmla="*/ 9314 h 10000"/>
                  <a:gd name="connsiteX243" fmla="*/ 4418 w 10000"/>
                  <a:gd name="connsiteY243" fmla="*/ 9332 h 10000"/>
                  <a:gd name="connsiteX244" fmla="*/ 4415 w 10000"/>
                  <a:gd name="connsiteY244" fmla="*/ 9341 h 10000"/>
                  <a:gd name="connsiteX245" fmla="*/ 4418 w 10000"/>
                  <a:gd name="connsiteY245" fmla="*/ 9350 h 10000"/>
                  <a:gd name="connsiteX246" fmla="*/ 4415 w 10000"/>
                  <a:gd name="connsiteY246" fmla="*/ 9364 h 10000"/>
                  <a:gd name="connsiteX247" fmla="*/ 4418 w 10000"/>
                  <a:gd name="connsiteY247" fmla="*/ 9409 h 10000"/>
                  <a:gd name="connsiteX248" fmla="*/ 4418 w 10000"/>
                  <a:gd name="connsiteY248" fmla="*/ 9423 h 10000"/>
                  <a:gd name="connsiteX249" fmla="*/ 4415 w 10000"/>
                  <a:gd name="connsiteY249" fmla="*/ 9432 h 10000"/>
                  <a:gd name="connsiteX250" fmla="*/ 4398 w 10000"/>
                  <a:gd name="connsiteY250" fmla="*/ 9423 h 10000"/>
                  <a:gd name="connsiteX251" fmla="*/ 4390 w 10000"/>
                  <a:gd name="connsiteY251" fmla="*/ 9436 h 10000"/>
                  <a:gd name="connsiteX252" fmla="*/ 4385 w 10000"/>
                  <a:gd name="connsiteY252" fmla="*/ 9445 h 10000"/>
                  <a:gd name="connsiteX253" fmla="*/ 4376 w 10000"/>
                  <a:gd name="connsiteY253" fmla="*/ 9459 h 10000"/>
                  <a:gd name="connsiteX254" fmla="*/ 4354 w 10000"/>
                  <a:gd name="connsiteY254" fmla="*/ 9450 h 10000"/>
                  <a:gd name="connsiteX255" fmla="*/ 4352 w 10000"/>
                  <a:gd name="connsiteY255" fmla="*/ 9445 h 10000"/>
                  <a:gd name="connsiteX256" fmla="*/ 4354 w 10000"/>
                  <a:gd name="connsiteY256" fmla="*/ 9432 h 10000"/>
                  <a:gd name="connsiteX257" fmla="*/ 4368 w 10000"/>
                  <a:gd name="connsiteY257" fmla="*/ 9432 h 10000"/>
                  <a:gd name="connsiteX258" fmla="*/ 4371 w 10000"/>
                  <a:gd name="connsiteY258" fmla="*/ 9423 h 10000"/>
                  <a:gd name="connsiteX259" fmla="*/ 4371 w 10000"/>
                  <a:gd name="connsiteY259" fmla="*/ 9405 h 10000"/>
                  <a:gd name="connsiteX260" fmla="*/ 4368 w 10000"/>
                  <a:gd name="connsiteY260" fmla="*/ 9391 h 10000"/>
                  <a:gd name="connsiteX261" fmla="*/ 4363 w 10000"/>
                  <a:gd name="connsiteY261" fmla="*/ 9391 h 10000"/>
                  <a:gd name="connsiteX262" fmla="*/ 4354 w 10000"/>
                  <a:gd name="connsiteY262" fmla="*/ 9409 h 10000"/>
                  <a:gd name="connsiteX263" fmla="*/ 4335 w 10000"/>
                  <a:gd name="connsiteY263" fmla="*/ 9436 h 10000"/>
                  <a:gd name="connsiteX264" fmla="*/ 4327 w 10000"/>
                  <a:gd name="connsiteY264" fmla="*/ 9445 h 10000"/>
                  <a:gd name="connsiteX265" fmla="*/ 4313 w 10000"/>
                  <a:gd name="connsiteY265" fmla="*/ 9445 h 10000"/>
                  <a:gd name="connsiteX266" fmla="*/ 4305 w 10000"/>
                  <a:gd name="connsiteY266" fmla="*/ 9436 h 10000"/>
                  <a:gd name="connsiteX267" fmla="*/ 4296 w 10000"/>
                  <a:gd name="connsiteY267" fmla="*/ 9409 h 10000"/>
                  <a:gd name="connsiteX268" fmla="*/ 4302 w 10000"/>
                  <a:gd name="connsiteY268" fmla="*/ 9396 h 10000"/>
                  <a:gd name="connsiteX269" fmla="*/ 4302 w 10000"/>
                  <a:gd name="connsiteY269" fmla="*/ 9378 h 10000"/>
                  <a:gd name="connsiteX270" fmla="*/ 4302 w 10000"/>
                  <a:gd name="connsiteY270" fmla="*/ 9355 h 10000"/>
                  <a:gd name="connsiteX271" fmla="*/ 4296 w 10000"/>
                  <a:gd name="connsiteY271" fmla="*/ 9355 h 10000"/>
                  <a:gd name="connsiteX272" fmla="*/ 4294 w 10000"/>
                  <a:gd name="connsiteY272" fmla="*/ 9364 h 10000"/>
                  <a:gd name="connsiteX273" fmla="*/ 4288 w 10000"/>
                  <a:gd name="connsiteY273" fmla="*/ 9369 h 10000"/>
                  <a:gd name="connsiteX274" fmla="*/ 4288 w 10000"/>
                  <a:gd name="connsiteY274" fmla="*/ 9378 h 10000"/>
                  <a:gd name="connsiteX275" fmla="*/ 4288 w 10000"/>
                  <a:gd name="connsiteY275" fmla="*/ 9391 h 10000"/>
                  <a:gd name="connsiteX276" fmla="*/ 4285 w 10000"/>
                  <a:gd name="connsiteY276" fmla="*/ 9405 h 10000"/>
                  <a:gd name="connsiteX277" fmla="*/ 4274 w 10000"/>
                  <a:gd name="connsiteY277" fmla="*/ 9405 h 10000"/>
                  <a:gd name="connsiteX278" fmla="*/ 4272 w 10000"/>
                  <a:gd name="connsiteY278" fmla="*/ 9396 h 10000"/>
                  <a:gd name="connsiteX279" fmla="*/ 4266 w 10000"/>
                  <a:gd name="connsiteY279" fmla="*/ 9396 h 10000"/>
                  <a:gd name="connsiteX280" fmla="*/ 4263 w 10000"/>
                  <a:gd name="connsiteY280" fmla="*/ 9409 h 10000"/>
                  <a:gd name="connsiteX281" fmla="*/ 4263 w 10000"/>
                  <a:gd name="connsiteY281" fmla="*/ 9423 h 10000"/>
                  <a:gd name="connsiteX282" fmla="*/ 4266 w 10000"/>
                  <a:gd name="connsiteY282" fmla="*/ 9436 h 10000"/>
                  <a:gd name="connsiteX283" fmla="*/ 4258 w 10000"/>
                  <a:gd name="connsiteY283" fmla="*/ 9477 h 10000"/>
                  <a:gd name="connsiteX284" fmla="*/ 4263 w 10000"/>
                  <a:gd name="connsiteY284" fmla="*/ 9504 h 10000"/>
                  <a:gd name="connsiteX285" fmla="*/ 4263 w 10000"/>
                  <a:gd name="connsiteY285" fmla="*/ 9522 h 10000"/>
                  <a:gd name="connsiteX286" fmla="*/ 4249 w 10000"/>
                  <a:gd name="connsiteY286" fmla="*/ 9535 h 10000"/>
                  <a:gd name="connsiteX287" fmla="*/ 4247 w 10000"/>
                  <a:gd name="connsiteY287" fmla="*/ 9549 h 10000"/>
                  <a:gd name="connsiteX288" fmla="*/ 4249 w 10000"/>
                  <a:gd name="connsiteY288" fmla="*/ 9576 h 10000"/>
                  <a:gd name="connsiteX289" fmla="*/ 4249 w 10000"/>
                  <a:gd name="connsiteY289" fmla="*/ 9581 h 10000"/>
                  <a:gd name="connsiteX290" fmla="*/ 4238 w 10000"/>
                  <a:gd name="connsiteY290" fmla="*/ 9581 h 10000"/>
                  <a:gd name="connsiteX291" fmla="*/ 4233 w 10000"/>
                  <a:gd name="connsiteY291" fmla="*/ 9576 h 10000"/>
                  <a:gd name="connsiteX292" fmla="*/ 4216 w 10000"/>
                  <a:gd name="connsiteY292" fmla="*/ 9535 h 10000"/>
                  <a:gd name="connsiteX293" fmla="*/ 4214 w 10000"/>
                  <a:gd name="connsiteY293" fmla="*/ 9549 h 10000"/>
                  <a:gd name="connsiteX294" fmla="*/ 4197 w 10000"/>
                  <a:gd name="connsiteY294" fmla="*/ 9553 h 10000"/>
                  <a:gd name="connsiteX295" fmla="*/ 4178 w 10000"/>
                  <a:gd name="connsiteY295" fmla="*/ 9553 h 10000"/>
                  <a:gd name="connsiteX296" fmla="*/ 4175 w 10000"/>
                  <a:gd name="connsiteY296" fmla="*/ 9562 h 10000"/>
                  <a:gd name="connsiteX297" fmla="*/ 4175 w 10000"/>
                  <a:gd name="connsiteY297" fmla="*/ 9567 h 10000"/>
                  <a:gd name="connsiteX298" fmla="*/ 4183 w 10000"/>
                  <a:gd name="connsiteY298" fmla="*/ 9581 h 10000"/>
                  <a:gd name="connsiteX299" fmla="*/ 4192 w 10000"/>
                  <a:gd name="connsiteY299" fmla="*/ 9594 h 10000"/>
                  <a:gd name="connsiteX300" fmla="*/ 4192 w 10000"/>
                  <a:gd name="connsiteY300" fmla="*/ 9603 h 10000"/>
                  <a:gd name="connsiteX301" fmla="*/ 4186 w 10000"/>
                  <a:gd name="connsiteY301" fmla="*/ 9608 h 10000"/>
                  <a:gd name="connsiteX302" fmla="*/ 4178 w 10000"/>
                  <a:gd name="connsiteY302" fmla="*/ 9608 h 10000"/>
                  <a:gd name="connsiteX303" fmla="*/ 4153 w 10000"/>
                  <a:gd name="connsiteY303" fmla="*/ 9576 h 10000"/>
                  <a:gd name="connsiteX304" fmla="*/ 4142 w 10000"/>
                  <a:gd name="connsiteY304" fmla="*/ 9576 h 10000"/>
                  <a:gd name="connsiteX305" fmla="*/ 4134 w 10000"/>
                  <a:gd name="connsiteY305" fmla="*/ 9581 h 10000"/>
                  <a:gd name="connsiteX306" fmla="*/ 4120 w 10000"/>
                  <a:gd name="connsiteY306" fmla="*/ 9590 h 10000"/>
                  <a:gd name="connsiteX307" fmla="*/ 4111 w 10000"/>
                  <a:gd name="connsiteY307" fmla="*/ 9608 h 10000"/>
                  <a:gd name="connsiteX308" fmla="*/ 4089 w 10000"/>
                  <a:gd name="connsiteY308" fmla="*/ 9617 h 10000"/>
                  <a:gd name="connsiteX309" fmla="*/ 4073 w 10000"/>
                  <a:gd name="connsiteY309" fmla="*/ 9617 h 10000"/>
                  <a:gd name="connsiteX310" fmla="*/ 4054 w 10000"/>
                  <a:gd name="connsiteY310" fmla="*/ 9608 h 10000"/>
                  <a:gd name="connsiteX311" fmla="*/ 4040 w 10000"/>
                  <a:gd name="connsiteY311" fmla="*/ 9608 h 10000"/>
                  <a:gd name="connsiteX312" fmla="*/ 4029 w 10000"/>
                  <a:gd name="connsiteY312" fmla="*/ 9603 h 10000"/>
                  <a:gd name="connsiteX313" fmla="*/ 4015 w 10000"/>
                  <a:gd name="connsiteY313" fmla="*/ 9594 h 10000"/>
                  <a:gd name="connsiteX314" fmla="*/ 3998 w 10000"/>
                  <a:gd name="connsiteY314" fmla="*/ 9590 h 10000"/>
                  <a:gd name="connsiteX315" fmla="*/ 3982 w 10000"/>
                  <a:gd name="connsiteY315" fmla="*/ 9576 h 10000"/>
                  <a:gd name="connsiteX316" fmla="*/ 3974 w 10000"/>
                  <a:gd name="connsiteY316" fmla="*/ 9567 h 10000"/>
                  <a:gd name="connsiteX317" fmla="*/ 3957 w 10000"/>
                  <a:gd name="connsiteY317" fmla="*/ 9562 h 10000"/>
                  <a:gd name="connsiteX318" fmla="*/ 3949 w 10000"/>
                  <a:gd name="connsiteY318" fmla="*/ 9553 h 10000"/>
                  <a:gd name="connsiteX319" fmla="*/ 3943 w 10000"/>
                  <a:gd name="connsiteY319" fmla="*/ 9553 h 10000"/>
                  <a:gd name="connsiteX320" fmla="*/ 3932 w 10000"/>
                  <a:gd name="connsiteY320" fmla="*/ 9540 h 10000"/>
                  <a:gd name="connsiteX321" fmla="*/ 3927 w 10000"/>
                  <a:gd name="connsiteY321" fmla="*/ 9540 h 10000"/>
                  <a:gd name="connsiteX322" fmla="*/ 3918 w 10000"/>
                  <a:gd name="connsiteY322" fmla="*/ 9540 h 10000"/>
                  <a:gd name="connsiteX323" fmla="*/ 3916 w 10000"/>
                  <a:gd name="connsiteY323" fmla="*/ 9562 h 10000"/>
                  <a:gd name="connsiteX324" fmla="*/ 3902 w 10000"/>
                  <a:gd name="connsiteY324" fmla="*/ 9576 h 10000"/>
                  <a:gd name="connsiteX325" fmla="*/ 3888 w 10000"/>
                  <a:gd name="connsiteY325" fmla="*/ 9567 h 10000"/>
                  <a:gd name="connsiteX326" fmla="*/ 3877 w 10000"/>
                  <a:gd name="connsiteY326" fmla="*/ 9567 h 10000"/>
                  <a:gd name="connsiteX327" fmla="*/ 3863 w 10000"/>
                  <a:gd name="connsiteY327" fmla="*/ 9562 h 10000"/>
                  <a:gd name="connsiteX328" fmla="*/ 3860 w 10000"/>
                  <a:gd name="connsiteY328" fmla="*/ 9549 h 10000"/>
                  <a:gd name="connsiteX329" fmla="*/ 3852 w 10000"/>
                  <a:gd name="connsiteY329" fmla="*/ 9535 h 10000"/>
                  <a:gd name="connsiteX330" fmla="*/ 3838 w 10000"/>
                  <a:gd name="connsiteY330" fmla="*/ 9513 h 10000"/>
                  <a:gd name="connsiteX331" fmla="*/ 3830 w 10000"/>
                  <a:gd name="connsiteY331" fmla="*/ 9504 h 10000"/>
                  <a:gd name="connsiteX332" fmla="*/ 3827 w 10000"/>
                  <a:gd name="connsiteY332" fmla="*/ 9504 h 10000"/>
                  <a:gd name="connsiteX333" fmla="*/ 3822 w 10000"/>
                  <a:gd name="connsiteY333" fmla="*/ 9522 h 10000"/>
                  <a:gd name="connsiteX334" fmla="*/ 3819 w 10000"/>
                  <a:gd name="connsiteY334" fmla="*/ 9526 h 10000"/>
                  <a:gd name="connsiteX335" fmla="*/ 3805 w 10000"/>
                  <a:gd name="connsiteY335" fmla="*/ 9535 h 10000"/>
                  <a:gd name="connsiteX336" fmla="*/ 3800 w 10000"/>
                  <a:gd name="connsiteY336" fmla="*/ 9504 h 10000"/>
                  <a:gd name="connsiteX337" fmla="*/ 3805 w 10000"/>
                  <a:gd name="connsiteY337" fmla="*/ 9499 h 10000"/>
                  <a:gd name="connsiteX338" fmla="*/ 3797 w 10000"/>
                  <a:gd name="connsiteY338" fmla="*/ 9463 h 10000"/>
                  <a:gd name="connsiteX339" fmla="*/ 3783 w 10000"/>
                  <a:gd name="connsiteY339" fmla="*/ 9459 h 10000"/>
                  <a:gd name="connsiteX340" fmla="*/ 3772 w 10000"/>
                  <a:gd name="connsiteY340" fmla="*/ 9450 h 10000"/>
                  <a:gd name="connsiteX341" fmla="*/ 3758 w 10000"/>
                  <a:gd name="connsiteY341" fmla="*/ 9450 h 10000"/>
                  <a:gd name="connsiteX342" fmla="*/ 3742 w 10000"/>
                  <a:gd name="connsiteY342" fmla="*/ 9450 h 10000"/>
                  <a:gd name="connsiteX343" fmla="*/ 3725 w 10000"/>
                  <a:gd name="connsiteY343" fmla="*/ 9450 h 10000"/>
                  <a:gd name="connsiteX344" fmla="*/ 3717 w 10000"/>
                  <a:gd name="connsiteY344" fmla="*/ 9450 h 10000"/>
                  <a:gd name="connsiteX345" fmla="*/ 3709 w 10000"/>
                  <a:gd name="connsiteY345" fmla="*/ 9445 h 10000"/>
                  <a:gd name="connsiteX346" fmla="*/ 3695 w 10000"/>
                  <a:gd name="connsiteY346" fmla="*/ 9445 h 10000"/>
                  <a:gd name="connsiteX347" fmla="*/ 3692 w 10000"/>
                  <a:gd name="connsiteY347" fmla="*/ 9445 h 10000"/>
                  <a:gd name="connsiteX348" fmla="*/ 3684 w 10000"/>
                  <a:gd name="connsiteY348" fmla="*/ 9436 h 10000"/>
                  <a:gd name="connsiteX349" fmla="*/ 3687 w 10000"/>
                  <a:gd name="connsiteY349" fmla="*/ 9418 h 10000"/>
                  <a:gd name="connsiteX350" fmla="*/ 3692 w 10000"/>
                  <a:gd name="connsiteY350" fmla="*/ 9409 h 10000"/>
                  <a:gd name="connsiteX351" fmla="*/ 3695 w 10000"/>
                  <a:gd name="connsiteY351" fmla="*/ 9405 h 10000"/>
                  <a:gd name="connsiteX352" fmla="*/ 3711 w 10000"/>
                  <a:gd name="connsiteY352" fmla="*/ 9396 h 10000"/>
                  <a:gd name="connsiteX353" fmla="*/ 3717 w 10000"/>
                  <a:gd name="connsiteY353" fmla="*/ 9396 h 10000"/>
                  <a:gd name="connsiteX354" fmla="*/ 3722 w 10000"/>
                  <a:gd name="connsiteY354" fmla="*/ 9396 h 10000"/>
                  <a:gd name="connsiteX355" fmla="*/ 3733 w 10000"/>
                  <a:gd name="connsiteY355" fmla="*/ 9391 h 10000"/>
                  <a:gd name="connsiteX356" fmla="*/ 3742 w 10000"/>
                  <a:gd name="connsiteY356" fmla="*/ 9378 h 10000"/>
                  <a:gd name="connsiteX357" fmla="*/ 3747 w 10000"/>
                  <a:gd name="connsiteY357" fmla="*/ 9369 h 10000"/>
                  <a:gd name="connsiteX358" fmla="*/ 3750 w 10000"/>
                  <a:gd name="connsiteY358" fmla="*/ 9355 h 10000"/>
                  <a:gd name="connsiteX359" fmla="*/ 3750 w 10000"/>
                  <a:gd name="connsiteY359" fmla="*/ 9350 h 10000"/>
                  <a:gd name="connsiteX360" fmla="*/ 3747 w 10000"/>
                  <a:gd name="connsiteY360" fmla="*/ 9328 h 10000"/>
                  <a:gd name="connsiteX361" fmla="*/ 3747 w 10000"/>
                  <a:gd name="connsiteY361" fmla="*/ 9314 h 10000"/>
                  <a:gd name="connsiteX362" fmla="*/ 3750 w 10000"/>
                  <a:gd name="connsiteY362" fmla="*/ 9305 h 10000"/>
                  <a:gd name="connsiteX363" fmla="*/ 3756 w 10000"/>
                  <a:gd name="connsiteY363" fmla="*/ 9305 h 10000"/>
                  <a:gd name="connsiteX364" fmla="*/ 3767 w 10000"/>
                  <a:gd name="connsiteY364" fmla="*/ 9301 h 10000"/>
                  <a:gd name="connsiteX365" fmla="*/ 3772 w 10000"/>
                  <a:gd name="connsiteY365" fmla="*/ 9287 h 10000"/>
                  <a:gd name="connsiteX366" fmla="*/ 3775 w 10000"/>
                  <a:gd name="connsiteY366" fmla="*/ 9265 h 10000"/>
                  <a:gd name="connsiteX367" fmla="*/ 3775 w 10000"/>
                  <a:gd name="connsiteY367" fmla="*/ 9238 h 10000"/>
                  <a:gd name="connsiteX368" fmla="*/ 3772 w 10000"/>
                  <a:gd name="connsiteY368" fmla="*/ 9211 h 10000"/>
                  <a:gd name="connsiteX369" fmla="*/ 3772 w 10000"/>
                  <a:gd name="connsiteY369" fmla="*/ 9197 h 10000"/>
                  <a:gd name="connsiteX370" fmla="*/ 3775 w 10000"/>
                  <a:gd name="connsiteY370" fmla="*/ 9170 h 10000"/>
                  <a:gd name="connsiteX371" fmla="*/ 3775 w 10000"/>
                  <a:gd name="connsiteY371" fmla="*/ 9147 h 10000"/>
                  <a:gd name="connsiteX372" fmla="*/ 3775 w 10000"/>
                  <a:gd name="connsiteY372" fmla="*/ 9129 h 10000"/>
                  <a:gd name="connsiteX373" fmla="*/ 3775 w 10000"/>
                  <a:gd name="connsiteY373" fmla="*/ 9116 h 10000"/>
                  <a:gd name="connsiteX374" fmla="*/ 3789 w 10000"/>
                  <a:gd name="connsiteY374" fmla="*/ 9107 h 10000"/>
                  <a:gd name="connsiteX375" fmla="*/ 3789 w 10000"/>
                  <a:gd name="connsiteY375" fmla="*/ 9089 h 10000"/>
                  <a:gd name="connsiteX376" fmla="*/ 3783 w 10000"/>
                  <a:gd name="connsiteY376" fmla="*/ 9035 h 10000"/>
                  <a:gd name="connsiteX377" fmla="*/ 3783 w 10000"/>
                  <a:gd name="connsiteY377" fmla="*/ 9017 h 10000"/>
                  <a:gd name="connsiteX378" fmla="*/ 3791 w 10000"/>
                  <a:gd name="connsiteY378" fmla="*/ 8999 h 10000"/>
                  <a:gd name="connsiteX379" fmla="*/ 3797 w 10000"/>
                  <a:gd name="connsiteY379" fmla="*/ 8990 h 10000"/>
                  <a:gd name="connsiteX380" fmla="*/ 3808 w 10000"/>
                  <a:gd name="connsiteY380" fmla="*/ 8963 h 10000"/>
                  <a:gd name="connsiteX381" fmla="*/ 3813 w 10000"/>
                  <a:gd name="connsiteY381" fmla="*/ 8931 h 10000"/>
                  <a:gd name="connsiteX382" fmla="*/ 3813 w 10000"/>
                  <a:gd name="connsiteY382" fmla="*/ 8917 h 10000"/>
                  <a:gd name="connsiteX383" fmla="*/ 3808 w 10000"/>
                  <a:gd name="connsiteY383" fmla="*/ 8908 h 10000"/>
                  <a:gd name="connsiteX384" fmla="*/ 3813 w 10000"/>
                  <a:gd name="connsiteY384" fmla="*/ 8904 h 10000"/>
                  <a:gd name="connsiteX385" fmla="*/ 3813 w 10000"/>
                  <a:gd name="connsiteY385" fmla="*/ 8890 h 10000"/>
                  <a:gd name="connsiteX386" fmla="*/ 3808 w 10000"/>
                  <a:gd name="connsiteY386" fmla="*/ 8877 h 10000"/>
                  <a:gd name="connsiteX387" fmla="*/ 3808 w 10000"/>
                  <a:gd name="connsiteY387" fmla="*/ 8854 h 10000"/>
                  <a:gd name="connsiteX388" fmla="*/ 3808 w 10000"/>
                  <a:gd name="connsiteY388" fmla="*/ 8841 h 10000"/>
                  <a:gd name="connsiteX389" fmla="*/ 3808 w 10000"/>
                  <a:gd name="connsiteY389" fmla="*/ 8827 h 10000"/>
                  <a:gd name="connsiteX390" fmla="*/ 3808 w 10000"/>
                  <a:gd name="connsiteY390" fmla="*/ 8818 h 10000"/>
                  <a:gd name="connsiteX391" fmla="*/ 3808 w 10000"/>
                  <a:gd name="connsiteY391" fmla="*/ 8814 h 10000"/>
                  <a:gd name="connsiteX392" fmla="*/ 3808 w 10000"/>
                  <a:gd name="connsiteY392" fmla="*/ 8805 h 10000"/>
                  <a:gd name="connsiteX393" fmla="*/ 3808 w 10000"/>
                  <a:gd name="connsiteY393" fmla="*/ 8787 h 10000"/>
                  <a:gd name="connsiteX394" fmla="*/ 3808 w 10000"/>
                  <a:gd name="connsiteY394" fmla="*/ 8764 h 10000"/>
                  <a:gd name="connsiteX395" fmla="*/ 3808 w 10000"/>
                  <a:gd name="connsiteY395" fmla="*/ 8746 h 10000"/>
                  <a:gd name="connsiteX396" fmla="*/ 3805 w 10000"/>
                  <a:gd name="connsiteY396" fmla="*/ 8733 h 10000"/>
                  <a:gd name="connsiteX397" fmla="*/ 3805 w 10000"/>
                  <a:gd name="connsiteY397" fmla="*/ 8724 h 10000"/>
                  <a:gd name="connsiteX398" fmla="*/ 3808 w 10000"/>
                  <a:gd name="connsiteY398" fmla="*/ 8719 h 10000"/>
                  <a:gd name="connsiteX399" fmla="*/ 3813 w 10000"/>
                  <a:gd name="connsiteY399" fmla="*/ 8710 h 10000"/>
                  <a:gd name="connsiteX400" fmla="*/ 3819 w 10000"/>
                  <a:gd name="connsiteY400" fmla="*/ 8687 h 10000"/>
                  <a:gd name="connsiteX401" fmla="*/ 3822 w 10000"/>
                  <a:gd name="connsiteY401" fmla="*/ 8674 h 10000"/>
                  <a:gd name="connsiteX402" fmla="*/ 3822 w 10000"/>
                  <a:gd name="connsiteY402" fmla="*/ 8647 h 10000"/>
                  <a:gd name="connsiteX403" fmla="*/ 3827 w 10000"/>
                  <a:gd name="connsiteY403" fmla="*/ 8642 h 10000"/>
                  <a:gd name="connsiteX404" fmla="*/ 3827 w 10000"/>
                  <a:gd name="connsiteY404" fmla="*/ 8620 h 10000"/>
                  <a:gd name="connsiteX405" fmla="*/ 3836 w 10000"/>
                  <a:gd name="connsiteY405" fmla="*/ 8593 h 10000"/>
                  <a:gd name="connsiteX406" fmla="*/ 3838 w 10000"/>
                  <a:gd name="connsiteY406" fmla="*/ 8566 h 10000"/>
                  <a:gd name="connsiteX407" fmla="*/ 3838 w 10000"/>
                  <a:gd name="connsiteY407" fmla="*/ 8561 h 10000"/>
                  <a:gd name="connsiteX408" fmla="*/ 3844 w 10000"/>
                  <a:gd name="connsiteY408" fmla="*/ 8530 h 10000"/>
                  <a:gd name="connsiteX409" fmla="*/ 3844 w 10000"/>
                  <a:gd name="connsiteY409" fmla="*/ 8512 h 10000"/>
                  <a:gd name="connsiteX410" fmla="*/ 3844 w 10000"/>
                  <a:gd name="connsiteY410" fmla="*/ 8489 h 10000"/>
                  <a:gd name="connsiteX411" fmla="*/ 3838 w 10000"/>
                  <a:gd name="connsiteY411" fmla="*/ 8444 h 10000"/>
                  <a:gd name="connsiteX412" fmla="*/ 3838 w 10000"/>
                  <a:gd name="connsiteY412" fmla="*/ 8403 h 10000"/>
                  <a:gd name="connsiteX413" fmla="*/ 3838 w 10000"/>
                  <a:gd name="connsiteY413" fmla="*/ 8358 h 10000"/>
                  <a:gd name="connsiteX414" fmla="*/ 3836 w 10000"/>
                  <a:gd name="connsiteY414" fmla="*/ 8331 h 10000"/>
                  <a:gd name="connsiteX415" fmla="*/ 3838 w 10000"/>
                  <a:gd name="connsiteY415" fmla="*/ 8286 h 10000"/>
                  <a:gd name="connsiteX416" fmla="*/ 3836 w 10000"/>
                  <a:gd name="connsiteY416" fmla="*/ 8245 h 10000"/>
                  <a:gd name="connsiteX417" fmla="*/ 3836 w 10000"/>
                  <a:gd name="connsiteY417" fmla="*/ 8209 h 10000"/>
                  <a:gd name="connsiteX418" fmla="*/ 3836 w 10000"/>
                  <a:gd name="connsiteY418" fmla="*/ 8155 h 10000"/>
                  <a:gd name="connsiteX419" fmla="*/ 3836 w 10000"/>
                  <a:gd name="connsiteY419" fmla="*/ 8128 h 10000"/>
                  <a:gd name="connsiteX420" fmla="*/ 3836 w 10000"/>
                  <a:gd name="connsiteY420" fmla="*/ 8092 h 10000"/>
                  <a:gd name="connsiteX421" fmla="*/ 3830 w 10000"/>
                  <a:gd name="connsiteY421" fmla="*/ 8056 h 10000"/>
                  <a:gd name="connsiteX422" fmla="*/ 3830 w 10000"/>
                  <a:gd name="connsiteY422" fmla="*/ 8029 h 10000"/>
                  <a:gd name="connsiteX423" fmla="*/ 3830 w 10000"/>
                  <a:gd name="connsiteY423" fmla="*/ 8011 h 10000"/>
                  <a:gd name="connsiteX424" fmla="*/ 3827 w 10000"/>
                  <a:gd name="connsiteY424" fmla="*/ 7988 h 10000"/>
                  <a:gd name="connsiteX425" fmla="*/ 3827 w 10000"/>
                  <a:gd name="connsiteY425" fmla="*/ 7961 h 10000"/>
                  <a:gd name="connsiteX426" fmla="*/ 3822 w 10000"/>
                  <a:gd name="connsiteY426" fmla="*/ 7943 h 10000"/>
                  <a:gd name="connsiteX427" fmla="*/ 3822 w 10000"/>
                  <a:gd name="connsiteY427" fmla="*/ 7934 h 10000"/>
                  <a:gd name="connsiteX428" fmla="*/ 3819 w 10000"/>
                  <a:gd name="connsiteY428" fmla="*/ 7934 h 10000"/>
                  <a:gd name="connsiteX429" fmla="*/ 3789 w 10000"/>
                  <a:gd name="connsiteY429" fmla="*/ 7934 h 10000"/>
                  <a:gd name="connsiteX430" fmla="*/ 3758 w 10000"/>
                  <a:gd name="connsiteY430" fmla="*/ 7934 h 10000"/>
                  <a:gd name="connsiteX431" fmla="*/ 3709 w 10000"/>
                  <a:gd name="connsiteY431" fmla="*/ 7934 h 10000"/>
                  <a:gd name="connsiteX432" fmla="*/ 3684 w 10000"/>
                  <a:gd name="connsiteY432" fmla="*/ 7934 h 10000"/>
                  <a:gd name="connsiteX433" fmla="*/ 3645 w 10000"/>
                  <a:gd name="connsiteY433" fmla="*/ 7943 h 10000"/>
                  <a:gd name="connsiteX434" fmla="*/ 3598 w 10000"/>
                  <a:gd name="connsiteY434" fmla="*/ 7943 h 10000"/>
                  <a:gd name="connsiteX435" fmla="*/ 3573 w 10000"/>
                  <a:gd name="connsiteY435" fmla="*/ 7948 h 10000"/>
                  <a:gd name="connsiteX436" fmla="*/ 3549 w 10000"/>
                  <a:gd name="connsiteY436" fmla="*/ 7943 h 10000"/>
                  <a:gd name="connsiteX437" fmla="*/ 3540 w 10000"/>
                  <a:gd name="connsiteY437" fmla="*/ 7934 h 10000"/>
                  <a:gd name="connsiteX438" fmla="*/ 3538 w 10000"/>
                  <a:gd name="connsiteY438" fmla="*/ 7934 h 10000"/>
                  <a:gd name="connsiteX439" fmla="*/ 3518 w 10000"/>
                  <a:gd name="connsiteY439" fmla="*/ 7961 h 10000"/>
                  <a:gd name="connsiteX440" fmla="*/ 3518 w 10000"/>
                  <a:gd name="connsiteY440" fmla="*/ 7975 h 10000"/>
                  <a:gd name="connsiteX441" fmla="*/ 3518 w 10000"/>
                  <a:gd name="connsiteY441" fmla="*/ 8002 h 10000"/>
                  <a:gd name="connsiteX442" fmla="*/ 3510 w 10000"/>
                  <a:gd name="connsiteY442" fmla="*/ 8011 h 10000"/>
                  <a:gd name="connsiteX443" fmla="*/ 3493 w 10000"/>
                  <a:gd name="connsiteY443" fmla="*/ 8024 h 10000"/>
                  <a:gd name="connsiteX444" fmla="*/ 3474 w 10000"/>
                  <a:gd name="connsiteY444" fmla="*/ 8029 h 10000"/>
                  <a:gd name="connsiteX445" fmla="*/ 3458 w 10000"/>
                  <a:gd name="connsiteY445" fmla="*/ 8042 h 10000"/>
                  <a:gd name="connsiteX446" fmla="*/ 3435 w 10000"/>
                  <a:gd name="connsiteY446" fmla="*/ 8065 h 10000"/>
                  <a:gd name="connsiteX447" fmla="*/ 3422 w 10000"/>
                  <a:gd name="connsiteY447" fmla="*/ 8074 h 10000"/>
                  <a:gd name="connsiteX448" fmla="*/ 3411 w 10000"/>
                  <a:gd name="connsiteY448" fmla="*/ 8088 h 10000"/>
                  <a:gd name="connsiteX449" fmla="*/ 3402 w 10000"/>
                  <a:gd name="connsiteY449" fmla="*/ 8092 h 10000"/>
                  <a:gd name="connsiteX450" fmla="*/ 3372 w 10000"/>
                  <a:gd name="connsiteY450" fmla="*/ 8119 h 10000"/>
                  <a:gd name="connsiteX451" fmla="*/ 3353 w 10000"/>
                  <a:gd name="connsiteY451" fmla="*/ 8133 h 10000"/>
                  <a:gd name="connsiteX452" fmla="*/ 3344 w 10000"/>
                  <a:gd name="connsiteY452" fmla="*/ 8142 h 10000"/>
                  <a:gd name="connsiteX453" fmla="*/ 3333 w 10000"/>
                  <a:gd name="connsiteY453" fmla="*/ 8160 h 10000"/>
                  <a:gd name="connsiteX454" fmla="*/ 3322 w 10000"/>
                  <a:gd name="connsiteY454" fmla="*/ 8196 h 10000"/>
                  <a:gd name="connsiteX455" fmla="*/ 3317 w 10000"/>
                  <a:gd name="connsiteY455" fmla="*/ 8209 h 10000"/>
                  <a:gd name="connsiteX456" fmla="*/ 3297 w 10000"/>
                  <a:gd name="connsiteY456" fmla="*/ 8245 h 10000"/>
                  <a:gd name="connsiteX457" fmla="*/ 3292 w 10000"/>
                  <a:gd name="connsiteY457" fmla="*/ 8250 h 10000"/>
                  <a:gd name="connsiteX458" fmla="*/ 3281 w 10000"/>
                  <a:gd name="connsiteY458" fmla="*/ 8272 h 10000"/>
                  <a:gd name="connsiteX459" fmla="*/ 3275 w 10000"/>
                  <a:gd name="connsiteY459" fmla="*/ 8277 h 10000"/>
                  <a:gd name="connsiteX460" fmla="*/ 3264 w 10000"/>
                  <a:gd name="connsiteY460" fmla="*/ 8313 h 10000"/>
                  <a:gd name="connsiteX461" fmla="*/ 3248 w 10000"/>
                  <a:gd name="connsiteY461" fmla="*/ 8327 h 10000"/>
                  <a:gd name="connsiteX462" fmla="*/ 3212 w 10000"/>
                  <a:gd name="connsiteY462" fmla="*/ 8340 h 10000"/>
                  <a:gd name="connsiteX463" fmla="*/ 3195 w 10000"/>
                  <a:gd name="connsiteY463" fmla="*/ 8345 h 10000"/>
                  <a:gd name="connsiteX464" fmla="*/ 3195 w 10000"/>
                  <a:gd name="connsiteY464" fmla="*/ 8354 h 10000"/>
                  <a:gd name="connsiteX465" fmla="*/ 3193 w 10000"/>
                  <a:gd name="connsiteY465" fmla="*/ 8358 h 10000"/>
                  <a:gd name="connsiteX466" fmla="*/ 3179 w 10000"/>
                  <a:gd name="connsiteY466" fmla="*/ 8367 h 10000"/>
                  <a:gd name="connsiteX467" fmla="*/ 3171 w 10000"/>
                  <a:gd name="connsiteY467" fmla="*/ 8381 h 10000"/>
                  <a:gd name="connsiteX468" fmla="*/ 3146 w 10000"/>
                  <a:gd name="connsiteY468" fmla="*/ 8408 h 10000"/>
                  <a:gd name="connsiteX469" fmla="*/ 3137 w 10000"/>
                  <a:gd name="connsiteY469" fmla="*/ 8417 h 10000"/>
                  <a:gd name="connsiteX470" fmla="*/ 3115 w 10000"/>
                  <a:gd name="connsiteY470" fmla="*/ 8430 h 10000"/>
                  <a:gd name="connsiteX471" fmla="*/ 3096 w 10000"/>
                  <a:gd name="connsiteY471" fmla="*/ 8417 h 10000"/>
                  <a:gd name="connsiteX472" fmla="*/ 3082 w 10000"/>
                  <a:gd name="connsiteY472" fmla="*/ 8403 h 10000"/>
                  <a:gd name="connsiteX473" fmla="*/ 3066 w 10000"/>
                  <a:gd name="connsiteY473" fmla="*/ 8381 h 10000"/>
                  <a:gd name="connsiteX474" fmla="*/ 3063 w 10000"/>
                  <a:gd name="connsiteY474" fmla="*/ 8372 h 10000"/>
                  <a:gd name="connsiteX475" fmla="*/ 3057 w 10000"/>
                  <a:gd name="connsiteY475" fmla="*/ 8358 h 10000"/>
                  <a:gd name="connsiteX476" fmla="*/ 3052 w 10000"/>
                  <a:gd name="connsiteY476" fmla="*/ 8345 h 10000"/>
                  <a:gd name="connsiteX477" fmla="*/ 3044 w 10000"/>
                  <a:gd name="connsiteY477" fmla="*/ 8327 h 10000"/>
                  <a:gd name="connsiteX478" fmla="*/ 3027 w 10000"/>
                  <a:gd name="connsiteY478" fmla="*/ 8304 h 10000"/>
                  <a:gd name="connsiteX479" fmla="*/ 3016 w 10000"/>
                  <a:gd name="connsiteY479" fmla="*/ 8304 h 10000"/>
                  <a:gd name="connsiteX480" fmla="*/ 3002 w 10000"/>
                  <a:gd name="connsiteY480" fmla="*/ 8304 h 10000"/>
                  <a:gd name="connsiteX481" fmla="*/ 2977 w 10000"/>
                  <a:gd name="connsiteY481" fmla="*/ 8304 h 10000"/>
                  <a:gd name="connsiteX482" fmla="*/ 2961 w 10000"/>
                  <a:gd name="connsiteY482" fmla="*/ 8300 h 10000"/>
                  <a:gd name="connsiteX483" fmla="*/ 2936 w 10000"/>
                  <a:gd name="connsiteY483" fmla="*/ 8300 h 10000"/>
                  <a:gd name="connsiteX484" fmla="*/ 2922 w 10000"/>
                  <a:gd name="connsiteY484" fmla="*/ 8313 h 10000"/>
                  <a:gd name="connsiteX485" fmla="*/ 2911 w 10000"/>
                  <a:gd name="connsiteY485" fmla="*/ 8313 h 10000"/>
                  <a:gd name="connsiteX486" fmla="*/ 2881 w 10000"/>
                  <a:gd name="connsiteY486" fmla="*/ 8304 h 10000"/>
                  <a:gd name="connsiteX487" fmla="*/ 2878 w 10000"/>
                  <a:gd name="connsiteY487" fmla="*/ 8304 h 10000"/>
                  <a:gd name="connsiteX488" fmla="*/ 2867 w 10000"/>
                  <a:gd name="connsiteY488" fmla="*/ 8313 h 10000"/>
                  <a:gd name="connsiteX489" fmla="*/ 2859 w 10000"/>
                  <a:gd name="connsiteY489" fmla="*/ 8318 h 10000"/>
                  <a:gd name="connsiteX490" fmla="*/ 2856 w 10000"/>
                  <a:gd name="connsiteY490" fmla="*/ 8327 h 10000"/>
                  <a:gd name="connsiteX491" fmla="*/ 2856 w 10000"/>
                  <a:gd name="connsiteY491" fmla="*/ 8331 h 10000"/>
                  <a:gd name="connsiteX492" fmla="*/ 2850 w 10000"/>
                  <a:gd name="connsiteY492" fmla="*/ 8340 h 10000"/>
                  <a:gd name="connsiteX493" fmla="*/ 2864 w 10000"/>
                  <a:gd name="connsiteY493" fmla="*/ 8345 h 10000"/>
                  <a:gd name="connsiteX494" fmla="*/ 2867 w 10000"/>
                  <a:gd name="connsiteY494" fmla="*/ 8354 h 10000"/>
                  <a:gd name="connsiteX495" fmla="*/ 2878 w 10000"/>
                  <a:gd name="connsiteY495" fmla="*/ 8367 h 10000"/>
                  <a:gd name="connsiteX496" fmla="*/ 2881 w 10000"/>
                  <a:gd name="connsiteY496" fmla="*/ 8385 h 10000"/>
                  <a:gd name="connsiteX497" fmla="*/ 2881 w 10000"/>
                  <a:gd name="connsiteY497" fmla="*/ 8403 h 10000"/>
                  <a:gd name="connsiteX498" fmla="*/ 2886 w 10000"/>
                  <a:gd name="connsiteY498" fmla="*/ 8417 h 10000"/>
                  <a:gd name="connsiteX499" fmla="*/ 2889 w 10000"/>
                  <a:gd name="connsiteY499" fmla="*/ 8430 h 10000"/>
                  <a:gd name="connsiteX500" fmla="*/ 2897 w 10000"/>
                  <a:gd name="connsiteY500" fmla="*/ 8444 h 10000"/>
                  <a:gd name="connsiteX501" fmla="*/ 2903 w 10000"/>
                  <a:gd name="connsiteY501" fmla="*/ 8462 h 10000"/>
                  <a:gd name="connsiteX502" fmla="*/ 2906 w 10000"/>
                  <a:gd name="connsiteY502" fmla="*/ 8484 h 10000"/>
                  <a:gd name="connsiteX503" fmla="*/ 2906 w 10000"/>
                  <a:gd name="connsiteY503" fmla="*/ 8512 h 10000"/>
                  <a:gd name="connsiteX504" fmla="*/ 2903 w 10000"/>
                  <a:gd name="connsiteY504" fmla="*/ 8539 h 10000"/>
                  <a:gd name="connsiteX505" fmla="*/ 2903 w 10000"/>
                  <a:gd name="connsiteY505" fmla="*/ 8561 h 10000"/>
                  <a:gd name="connsiteX506" fmla="*/ 2903 w 10000"/>
                  <a:gd name="connsiteY506" fmla="*/ 8575 h 10000"/>
                  <a:gd name="connsiteX507" fmla="*/ 2906 w 10000"/>
                  <a:gd name="connsiteY507" fmla="*/ 8588 h 10000"/>
                  <a:gd name="connsiteX508" fmla="*/ 2831 w 10000"/>
                  <a:gd name="connsiteY508" fmla="*/ 8683 h 10000"/>
                  <a:gd name="connsiteX509" fmla="*/ 2674 w 10000"/>
                  <a:gd name="connsiteY509" fmla="*/ 8791 h 10000"/>
                  <a:gd name="connsiteX510" fmla="*/ 2583 w 10000"/>
                  <a:gd name="connsiteY510" fmla="*/ 8805 h 10000"/>
                  <a:gd name="connsiteX511" fmla="*/ 2481 w 10000"/>
                  <a:gd name="connsiteY511" fmla="*/ 8751 h 10000"/>
                  <a:gd name="connsiteX512" fmla="*/ 2470 w 10000"/>
                  <a:gd name="connsiteY512" fmla="*/ 8751 h 10000"/>
                  <a:gd name="connsiteX513" fmla="*/ 2445 w 10000"/>
                  <a:gd name="connsiteY513" fmla="*/ 8778 h 10000"/>
                  <a:gd name="connsiteX514" fmla="*/ 2420 w 10000"/>
                  <a:gd name="connsiteY514" fmla="*/ 8800 h 10000"/>
                  <a:gd name="connsiteX515" fmla="*/ 2398 w 10000"/>
                  <a:gd name="connsiteY515" fmla="*/ 8800 h 10000"/>
                  <a:gd name="connsiteX516" fmla="*/ 2365 w 10000"/>
                  <a:gd name="connsiteY516" fmla="*/ 8845 h 10000"/>
                  <a:gd name="connsiteX517" fmla="*/ 2343 w 10000"/>
                  <a:gd name="connsiteY517" fmla="*/ 8859 h 10000"/>
                  <a:gd name="connsiteX518" fmla="*/ 2296 w 10000"/>
                  <a:gd name="connsiteY518" fmla="*/ 8890 h 10000"/>
                  <a:gd name="connsiteX519" fmla="*/ 2276 w 10000"/>
                  <a:gd name="connsiteY519" fmla="*/ 8904 h 10000"/>
                  <a:gd name="connsiteX520" fmla="*/ 2243 w 10000"/>
                  <a:gd name="connsiteY520" fmla="*/ 8922 h 10000"/>
                  <a:gd name="connsiteX521" fmla="*/ 2221 w 10000"/>
                  <a:gd name="connsiteY521" fmla="*/ 8931 h 10000"/>
                  <a:gd name="connsiteX522" fmla="*/ 2188 w 10000"/>
                  <a:gd name="connsiteY522" fmla="*/ 8949 h 10000"/>
                  <a:gd name="connsiteX523" fmla="*/ 2163 w 10000"/>
                  <a:gd name="connsiteY523" fmla="*/ 8963 h 10000"/>
                  <a:gd name="connsiteX524" fmla="*/ 2141 w 10000"/>
                  <a:gd name="connsiteY524" fmla="*/ 8985 h 10000"/>
                  <a:gd name="connsiteX525" fmla="*/ 2116 w 10000"/>
                  <a:gd name="connsiteY525" fmla="*/ 8990 h 10000"/>
                  <a:gd name="connsiteX526" fmla="*/ 2111 w 10000"/>
                  <a:gd name="connsiteY526" fmla="*/ 8999 h 10000"/>
                  <a:gd name="connsiteX527" fmla="*/ 2100 w 10000"/>
                  <a:gd name="connsiteY527" fmla="*/ 8999 h 10000"/>
                  <a:gd name="connsiteX528" fmla="*/ 2086 w 10000"/>
                  <a:gd name="connsiteY528" fmla="*/ 9003 h 10000"/>
                  <a:gd name="connsiteX529" fmla="*/ 2078 w 10000"/>
                  <a:gd name="connsiteY529" fmla="*/ 9012 h 10000"/>
                  <a:gd name="connsiteX530" fmla="*/ 2050 w 10000"/>
                  <a:gd name="connsiteY530" fmla="*/ 9026 h 10000"/>
                  <a:gd name="connsiteX531" fmla="*/ 2028 w 10000"/>
                  <a:gd name="connsiteY531" fmla="*/ 9048 h 10000"/>
                  <a:gd name="connsiteX532" fmla="*/ 2012 w 10000"/>
                  <a:gd name="connsiteY532" fmla="*/ 9062 h 10000"/>
                  <a:gd name="connsiteX533" fmla="*/ 1995 w 10000"/>
                  <a:gd name="connsiteY533" fmla="*/ 9075 h 10000"/>
                  <a:gd name="connsiteX534" fmla="*/ 1962 w 10000"/>
                  <a:gd name="connsiteY534" fmla="*/ 9080 h 10000"/>
                  <a:gd name="connsiteX535" fmla="*/ 1948 w 10000"/>
                  <a:gd name="connsiteY535" fmla="*/ 9048 h 10000"/>
                  <a:gd name="connsiteX536" fmla="*/ 1945 w 10000"/>
                  <a:gd name="connsiteY536" fmla="*/ 9039 h 10000"/>
                  <a:gd name="connsiteX537" fmla="*/ 1932 w 10000"/>
                  <a:gd name="connsiteY537" fmla="*/ 9003 h 10000"/>
                  <a:gd name="connsiteX538" fmla="*/ 1898 w 10000"/>
                  <a:gd name="connsiteY538" fmla="*/ 8935 h 10000"/>
                  <a:gd name="connsiteX539" fmla="*/ 1882 w 10000"/>
                  <a:gd name="connsiteY539" fmla="*/ 8895 h 10000"/>
                  <a:gd name="connsiteX540" fmla="*/ 1865 w 10000"/>
                  <a:gd name="connsiteY540" fmla="*/ 8845 h 10000"/>
                  <a:gd name="connsiteX541" fmla="*/ 1865 w 10000"/>
                  <a:gd name="connsiteY541" fmla="*/ 8832 h 10000"/>
                  <a:gd name="connsiteX542" fmla="*/ 1857 w 10000"/>
                  <a:gd name="connsiteY542" fmla="*/ 8827 h 10000"/>
                  <a:gd name="connsiteX543" fmla="*/ 1841 w 10000"/>
                  <a:gd name="connsiteY543" fmla="*/ 8773 h 10000"/>
                  <a:gd name="connsiteX544" fmla="*/ 1827 w 10000"/>
                  <a:gd name="connsiteY544" fmla="*/ 8733 h 10000"/>
                  <a:gd name="connsiteX545" fmla="*/ 1843 w 10000"/>
                  <a:gd name="connsiteY545" fmla="*/ 8710 h 10000"/>
                  <a:gd name="connsiteX546" fmla="*/ 1857 w 10000"/>
                  <a:gd name="connsiteY546" fmla="*/ 8687 h 10000"/>
                  <a:gd name="connsiteX547" fmla="*/ 1868 w 10000"/>
                  <a:gd name="connsiteY547" fmla="*/ 8669 h 10000"/>
                  <a:gd name="connsiteX548" fmla="*/ 1885 w 10000"/>
                  <a:gd name="connsiteY548" fmla="*/ 8647 h 10000"/>
                  <a:gd name="connsiteX549" fmla="*/ 1909 w 10000"/>
                  <a:gd name="connsiteY549" fmla="*/ 8606 h 10000"/>
                  <a:gd name="connsiteX550" fmla="*/ 1923 w 10000"/>
                  <a:gd name="connsiteY550" fmla="*/ 8588 h 10000"/>
                  <a:gd name="connsiteX551" fmla="*/ 1937 w 10000"/>
                  <a:gd name="connsiteY551" fmla="*/ 8561 h 10000"/>
                  <a:gd name="connsiteX552" fmla="*/ 1923 w 10000"/>
                  <a:gd name="connsiteY552" fmla="*/ 8530 h 10000"/>
                  <a:gd name="connsiteX553" fmla="*/ 1901 w 10000"/>
                  <a:gd name="connsiteY553" fmla="*/ 8462 h 10000"/>
                  <a:gd name="connsiteX554" fmla="*/ 1890 w 10000"/>
                  <a:gd name="connsiteY554" fmla="*/ 8430 h 10000"/>
                  <a:gd name="connsiteX555" fmla="*/ 1885 w 10000"/>
                  <a:gd name="connsiteY555" fmla="*/ 8408 h 10000"/>
                  <a:gd name="connsiteX556" fmla="*/ 1865 w 10000"/>
                  <a:gd name="connsiteY556" fmla="*/ 8367 h 10000"/>
                  <a:gd name="connsiteX557" fmla="*/ 1849 w 10000"/>
                  <a:gd name="connsiteY557" fmla="*/ 8318 h 10000"/>
                  <a:gd name="connsiteX558" fmla="*/ 1841 w 10000"/>
                  <a:gd name="connsiteY558" fmla="*/ 8304 h 10000"/>
                  <a:gd name="connsiteX559" fmla="*/ 1835 w 10000"/>
                  <a:gd name="connsiteY559" fmla="*/ 8300 h 10000"/>
                  <a:gd name="connsiteX560" fmla="*/ 1818 w 10000"/>
                  <a:gd name="connsiteY560" fmla="*/ 8290 h 10000"/>
                  <a:gd name="connsiteX561" fmla="*/ 1785 w 10000"/>
                  <a:gd name="connsiteY561" fmla="*/ 8300 h 10000"/>
                  <a:gd name="connsiteX562" fmla="*/ 1763 w 10000"/>
                  <a:gd name="connsiteY562" fmla="*/ 8300 h 10000"/>
                  <a:gd name="connsiteX563" fmla="*/ 1747 w 10000"/>
                  <a:gd name="connsiteY563" fmla="*/ 8313 h 10000"/>
                  <a:gd name="connsiteX564" fmla="*/ 1744 w 10000"/>
                  <a:gd name="connsiteY564" fmla="*/ 8304 h 10000"/>
                  <a:gd name="connsiteX565" fmla="*/ 1730 w 10000"/>
                  <a:gd name="connsiteY565" fmla="*/ 8313 h 10000"/>
                  <a:gd name="connsiteX566" fmla="*/ 1708 w 10000"/>
                  <a:gd name="connsiteY566" fmla="*/ 8327 h 10000"/>
                  <a:gd name="connsiteX567" fmla="*/ 1675 w 10000"/>
                  <a:gd name="connsiteY567" fmla="*/ 8331 h 10000"/>
                  <a:gd name="connsiteX568" fmla="*/ 1658 w 10000"/>
                  <a:gd name="connsiteY568" fmla="*/ 8345 h 10000"/>
                  <a:gd name="connsiteX569" fmla="*/ 1628 w 10000"/>
                  <a:gd name="connsiteY569" fmla="*/ 8367 h 10000"/>
                  <a:gd name="connsiteX570" fmla="*/ 1620 w 10000"/>
                  <a:gd name="connsiteY570" fmla="*/ 8372 h 10000"/>
                  <a:gd name="connsiteX571" fmla="*/ 1584 w 10000"/>
                  <a:gd name="connsiteY571" fmla="*/ 8394 h 10000"/>
                  <a:gd name="connsiteX572" fmla="*/ 1554 w 10000"/>
                  <a:gd name="connsiteY572" fmla="*/ 8417 h 10000"/>
                  <a:gd name="connsiteX573" fmla="*/ 1529 w 10000"/>
                  <a:gd name="connsiteY573" fmla="*/ 8417 h 10000"/>
                  <a:gd name="connsiteX574" fmla="*/ 1515 w 10000"/>
                  <a:gd name="connsiteY574" fmla="*/ 8408 h 10000"/>
                  <a:gd name="connsiteX575" fmla="*/ 1507 w 10000"/>
                  <a:gd name="connsiteY575" fmla="*/ 8394 h 10000"/>
                  <a:gd name="connsiteX576" fmla="*/ 1479 w 10000"/>
                  <a:gd name="connsiteY576" fmla="*/ 8367 h 10000"/>
                  <a:gd name="connsiteX577" fmla="*/ 1457 w 10000"/>
                  <a:gd name="connsiteY577" fmla="*/ 8385 h 10000"/>
                  <a:gd name="connsiteX578" fmla="*/ 1432 w 10000"/>
                  <a:gd name="connsiteY578" fmla="*/ 8385 h 10000"/>
                  <a:gd name="connsiteX579" fmla="*/ 1418 w 10000"/>
                  <a:gd name="connsiteY579" fmla="*/ 8372 h 10000"/>
                  <a:gd name="connsiteX580" fmla="*/ 1399 w 10000"/>
                  <a:gd name="connsiteY580" fmla="*/ 8358 h 10000"/>
                  <a:gd name="connsiteX581" fmla="*/ 1369 w 10000"/>
                  <a:gd name="connsiteY581" fmla="*/ 8340 h 10000"/>
                  <a:gd name="connsiteX582" fmla="*/ 1355 w 10000"/>
                  <a:gd name="connsiteY582" fmla="*/ 8327 h 10000"/>
                  <a:gd name="connsiteX583" fmla="*/ 1347 w 10000"/>
                  <a:gd name="connsiteY583" fmla="*/ 8318 h 10000"/>
                  <a:gd name="connsiteX584" fmla="*/ 1330 w 10000"/>
                  <a:gd name="connsiteY584" fmla="*/ 8304 h 10000"/>
                  <a:gd name="connsiteX585" fmla="*/ 1319 w 10000"/>
                  <a:gd name="connsiteY585" fmla="*/ 8290 h 10000"/>
                  <a:gd name="connsiteX586" fmla="*/ 1297 w 10000"/>
                  <a:gd name="connsiteY586" fmla="*/ 8272 h 10000"/>
                  <a:gd name="connsiteX587" fmla="*/ 1289 w 10000"/>
                  <a:gd name="connsiteY587" fmla="*/ 8263 h 10000"/>
                  <a:gd name="connsiteX588" fmla="*/ 1280 w 10000"/>
                  <a:gd name="connsiteY588" fmla="*/ 8250 h 10000"/>
                  <a:gd name="connsiteX589" fmla="*/ 1264 w 10000"/>
                  <a:gd name="connsiteY589" fmla="*/ 8236 h 10000"/>
                  <a:gd name="connsiteX590" fmla="*/ 1256 w 10000"/>
                  <a:gd name="connsiteY590" fmla="*/ 8232 h 10000"/>
                  <a:gd name="connsiteX591" fmla="*/ 1247 w 10000"/>
                  <a:gd name="connsiteY591" fmla="*/ 8223 h 10000"/>
                  <a:gd name="connsiteX592" fmla="*/ 1233 w 10000"/>
                  <a:gd name="connsiteY592" fmla="*/ 8209 h 10000"/>
                  <a:gd name="connsiteX593" fmla="*/ 1222 w 10000"/>
                  <a:gd name="connsiteY593" fmla="*/ 8200 h 10000"/>
                  <a:gd name="connsiteX594" fmla="*/ 1206 w 10000"/>
                  <a:gd name="connsiteY594" fmla="*/ 8196 h 10000"/>
                  <a:gd name="connsiteX595" fmla="*/ 1192 w 10000"/>
                  <a:gd name="connsiteY595" fmla="*/ 8196 h 10000"/>
                  <a:gd name="connsiteX596" fmla="*/ 1167 w 10000"/>
                  <a:gd name="connsiteY596" fmla="*/ 8200 h 10000"/>
                  <a:gd name="connsiteX597" fmla="*/ 1137 w 10000"/>
                  <a:gd name="connsiteY597" fmla="*/ 8223 h 10000"/>
                  <a:gd name="connsiteX598" fmla="*/ 1126 w 10000"/>
                  <a:gd name="connsiteY598" fmla="*/ 8232 h 10000"/>
                  <a:gd name="connsiteX599" fmla="*/ 1109 w 10000"/>
                  <a:gd name="connsiteY599" fmla="*/ 8232 h 10000"/>
                  <a:gd name="connsiteX600" fmla="*/ 1087 w 10000"/>
                  <a:gd name="connsiteY600" fmla="*/ 8236 h 10000"/>
                  <a:gd name="connsiteX601" fmla="*/ 1071 w 10000"/>
                  <a:gd name="connsiteY601" fmla="*/ 8232 h 10000"/>
                  <a:gd name="connsiteX602" fmla="*/ 1071 w 10000"/>
                  <a:gd name="connsiteY602" fmla="*/ 8214 h 10000"/>
                  <a:gd name="connsiteX603" fmla="*/ 1062 w 10000"/>
                  <a:gd name="connsiteY603" fmla="*/ 8196 h 10000"/>
                  <a:gd name="connsiteX604" fmla="*/ 1057 w 10000"/>
                  <a:gd name="connsiteY604" fmla="*/ 8173 h 10000"/>
                  <a:gd name="connsiteX605" fmla="*/ 1049 w 10000"/>
                  <a:gd name="connsiteY605" fmla="*/ 8128 h 10000"/>
                  <a:gd name="connsiteX606" fmla="*/ 1040 w 10000"/>
                  <a:gd name="connsiteY606" fmla="*/ 8101 h 10000"/>
                  <a:gd name="connsiteX607" fmla="*/ 1040 w 10000"/>
                  <a:gd name="connsiteY607" fmla="*/ 8088 h 10000"/>
                  <a:gd name="connsiteX608" fmla="*/ 1032 w 10000"/>
                  <a:gd name="connsiteY608" fmla="*/ 8065 h 10000"/>
                  <a:gd name="connsiteX609" fmla="*/ 1024 w 10000"/>
                  <a:gd name="connsiteY609" fmla="*/ 7997 h 10000"/>
                  <a:gd name="connsiteX610" fmla="*/ 1024 w 10000"/>
                  <a:gd name="connsiteY610" fmla="*/ 7970 h 10000"/>
                  <a:gd name="connsiteX611" fmla="*/ 1015 w 10000"/>
                  <a:gd name="connsiteY611" fmla="*/ 7930 h 10000"/>
                  <a:gd name="connsiteX612" fmla="*/ 1013 w 10000"/>
                  <a:gd name="connsiteY612" fmla="*/ 7885 h 10000"/>
                  <a:gd name="connsiteX613" fmla="*/ 1004 w 10000"/>
                  <a:gd name="connsiteY613" fmla="*/ 7866 h 10000"/>
                  <a:gd name="connsiteX614" fmla="*/ 853 w 10000"/>
                  <a:gd name="connsiteY614" fmla="*/ 7948 h 10000"/>
                  <a:gd name="connsiteX615" fmla="*/ 811 w 10000"/>
                  <a:gd name="connsiteY615" fmla="*/ 7844 h 10000"/>
                  <a:gd name="connsiteX616" fmla="*/ 811 w 10000"/>
                  <a:gd name="connsiteY616" fmla="*/ 7799 h 10000"/>
                  <a:gd name="connsiteX617" fmla="*/ 814 w 10000"/>
                  <a:gd name="connsiteY617" fmla="*/ 7736 h 10000"/>
                  <a:gd name="connsiteX618" fmla="*/ 740 w 10000"/>
                  <a:gd name="connsiteY618" fmla="*/ 7578 h 10000"/>
                  <a:gd name="connsiteX619" fmla="*/ 571 w 10000"/>
                  <a:gd name="connsiteY619" fmla="*/ 7447 h 10000"/>
                  <a:gd name="connsiteX620" fmla="*/ 530 w 10000"/>
                  <a:gd name="connsiteY620" fmla="*/ 7772 h 10000"/>
                  <a:gd name="connsiteX621" fmla="*/ 502 w 10000"/>
                  <a:gd name="connsiteY621" fmla="*/ 7763 h 10000"/>
                  <a:gd name="connsiteX622" fmla="*/ 491 w 10000"/>
                  <a:gd name="connsiteY622" fmla="*/ 7826 h 10000"/>
                  <a:gd name="connsiteX623" fmla="*/ 483 w 10000"/>
                  <a:gd name="connsiteY623" fmla="*/ 7830 h 10000"/>
                  <a:gd name="connsiteX624" fmla="*/ 469 w 10000"/>
                  <a:gd name="connsiteY624" fmla="*/ 7839 h 10000"/>
                  <a:gd name="connsiteX625" fmla="*/ 453 w 10000"/>
                  <a:gd name="connsiteY625" fmla="*/ 7830 h 10000"/>
                  <a:gd name="connsiteX626" fmla="*/ 442 w 10000"/>
                  <a:gd name="connsiteY626" fmla="*/ 7826 h 10000"/>
                  <a:gd name="connsiteX627" fmla="*/ 425 w 10000"/>
                  <a:gd name="connsiteY627" fmla="*/ 7826 h 10000"/>
                  <a:gd name="connsiteX628" fmla="*/ 403 w 10000"/>
                  <a:gd name="connsiteY628" fmla="*/ 7826 h 10000"/>
                  <a:gd name="connsiteX629" fmla="*/ 378 w 10000"/>
                  <a:gd name="connsiteY629" fmla="*/ 7817 h 10000"/>
                  <a:gd name="connsiteX630" fmla="*/ 356 w 10000"/>
                  <a:gd name="connsiteY630" fmla="*/ 7817 h 10000"/>
                  <a:gd name="connsiteX631" fmla="*/ 331 w 10000"/>
                  <a:gd name="connsiteY631" fmla="*/ 7817 h 10000"/>
                  <a:gd name="connsiteX632" fmla="*/ 315 w 10000"/>
                  <a:gd name="connsiteY632" fmla="*/ 7830 h 10000"/>
                  <a:gd name="connsiteX633" fmla="*/ 290 w 10000"/>
                  <a:gd name="connsiteY633" fmla="*/ 7853 h 10000"/>
                  <a:gd name="connsiteX634" fmla="*/ 248 w 10000"/>
                  <a:gd name="connsiteY634" fmla="*/ 7659 h 10000"/>
                  <a:gd name="connsiteX635" fmla="*/ 298 w 10000"/>
                  <a:gd name="connsiteY635" fmla="*/ 7379 h 10000"/>
                  <a:gd name="connsiteX636" fmla="*/ 290 w 10000"/>
                  <a:gd name="connsiteY636" fmla="*/ 7312 h 10000"/>
                  <a:gd name="connsiteX637" fmla="*/ 284 w 10000"/>
                  <a:gd name="connsiteY637" fmla="*/ 7253 h 10000"/>
                  <a:gd name="connsiteX638" fmla="*/ 301 w 10000"/>
                  <a:gd name="connsiteY638" fmla="*/ 7226 h 10000"/>
                  <a:gd name="connsiteX639" fmla="*/ 315 w 10000"/>
                  <a:gd name="connsiteY639" fmla="*/ 7199 h 10000"/>
                  <a:gd name="connsiteX640" fmla="*/ 323 w 10000"/>
                  <a:gd name="connsiteY640" fmla="*/ 7158 h 10000"/>
                  <a:gd name="connsiteX641" fmla="*/ 317 w 10000"/>
                  <a:gd name="connsiteY641" fmla="*/ 7140 h 10000"/>
                  <a:gd name="connsiteX642" fmla="*/ 168 w 10000"/>
                  <a:gd name="connsiteY642" fmla="*/ 6892 h 10000"/>
                  <a:gd name="connsiteX643" fmla="*/ 80 w 10000"/>
                  <a:gd name="connsiteY643" fmla="*/ 6802 h 10000"/>
                  <a:gd name="connsiteX644" fmla="*/ 143 w 10000"/>
                  <a:gd name="connsiteY644" fmla="*/ 6707 h 10000"/>
                  <a:gd name="connsiteX645" fmla="*/ 63 w 10000"/>
                  <a:gd name="connsiteY645" fmla="*/ 6549 h 10000"/>
                  <a:gd name="connsiteX646" fmla="*/ 41 w 10000"/>
                  <a:gd name="connsiteY646" fmla="*/ 6500 h 10000"/>
                  <a:gd name="connsiteX647" fmla="*/ 201 w 10000"/>
                  <a:gd name="connsiteY647" fmla="*/ 6274 h 10000"/>
                  <a:gd name="connsiteX648" fmla="*/ 143 w 10000"/>
                  <a:gd name="connsiteY648" fmla="*/ 6184 h 10000"/>
                  <a:gd name="connsiteX649" fmla="*/ 152 w 10000"/>
                  <a:gd name="connsiteY649" fmla="*/ 6148 h 10000"/>
                  <a:gd name="connsiteX650" fmla="*/ 163 w 10000"/>
                  <a:gd name="connsiteY650" fmla="*/ 6107 h 10000"/>
                  <a:gd name="connsiteX651" fmla="*/ 229 w 10000"/>
                  <a:gd name="connsiteY651" fmla="*/ 5895 h 10000"/>
                  <a:gd name="connsiteX652" fmla="*/ 251 w 10000"/>
                  <a:gd name="connsiteY652" fmla="*/ 5805 h 10000"/>
                  <a:gd name="connsiteX653" fmla="*/ 251 w 10000"/>
                  <a:gd name="connsiteY653" fmla="*/ 5778 h 10000"/>
                  <a:gd name="connsiteX654" fmla="*/ 248 w 10000"/>
                  <a:gd name="connsiteY654" fmla="*/ 5733 h 10000"/>
                  <a:gd name="connsiteX655" fmla="*/ 212 w 10000"/>
                  <a:gd name="connsiteY655" fmla="*/ 5602 h 10000"/>
                  <a:gd name="connsiteX656" fmla="*/ 177 w 10000"/>
                  <a:gd name="connsiteY656" fmla="*/ 5521 h 10000"/>
                  <a:gd name="connsiteX657" fmla="*/ 33 w 10000"/>
                  <a:gd name="connsiteY657" fmla="*/ 5503 h 10000"/>
                  <a:gd name="connsiteX658" fmla="*/ 0 w 10000"/>
                  <a:gd name="connsiteY658" fmla="*/ 5219 h 10000"/>
                  <a:gd name="connsiteX659" fmla="*/ 188 w 10000"/>
                  <a:gd name="connsiteY659" fmla="*/ 5219 h 10000"/>
                  <a:gd name="connsiteX660" fmla="*/ 201 w 10000"/>
                  <a:gd name="connsiteY660" fmla="*/ 5210 h 10000"/>
                  <a:gd name="connsiteX661" fmla="*/ 251 w 10000"/>
                  <a:gd name="connsiteY661" fmla="*/ 5169 h 10000"/>
                  <a:gd name="connsiteX662" fmla="*/ 444 w 10000"/>
                  <a:gd name="connsiteY662" fmla="*/ 4984 h 10000"/>
                  <a:gd name="connsiteX663" fmla="*/ 510 w 10000"/>
                  <a:gd name="connsiteY663" fmla="*/ 4723 h 10000"/>
                  <a:gd name="connsiteX664" fmla="*/ 574 w 10000"/>
                  <a:gd name="connsiteY664" fmla="*/ 4272 h 10000"/>
                  <a:gd name="connsiteX665" fmla="*/ 723 w 10000"/>
                  <a:gd name="connsiteY665" fmla="*/ 4078 h 10000"/>
                  <a:gd name="connsiteX666" fmla="*/ 723 w 10000"/>
                  <a:gd name="connsiteY666" fmla="*/ 4023 h 10000"/>
                  <a:gd name="connsiteX667" fmla="*/ 723 w 10000"/>
                  <a:gd name="connsiteY667" fmla="*/ 3983 h 10000"/>
                  <a:gd name="connsiteX668" fmla="*/ 723 w 10000"/>
                  <a:gd name="connsiteY668" fmla="*/ 3771 h 10000"/>
                  <a:gd name="connsiteX669" fmla="*/ 731 w 10000"/>
                  <a:gd name="connsiteY669" fmla="*/ 3442 h 10000"/>
                  <a:gd name="connsiteX670" fmla="*/ 806 w 10000"/>
                  <a:gd name="connsiteY670" fmla="*/ 3392 h 10000"/>
                  <a:gd name="connsiteX671" fmla="*/ 988 w 10000"/>
                  <a:gd name="connsiteY671" fmla="*/ 3712 h 10000"/>
                  <a:gd name="connsiteX672" fmla="*/ 1013 w 10000"/>
                  <a:gd name="connsiteY672" fmla="*/ 3699 h 10000"/>
                  <a:gd name="connsiteX673" fmla="*/ 1120 w 10000"/>
                  <a:gd name="connsiteY673" fmla="*/ 3631 h 10000"/>
                  <a:gd name="connsiteX674" fmla="*/ 1206 w 10000"/>
                  <a:gd name="connsiteY674" fmla="*/ 3627 h 10000"/>
                  <a:gd name="connsiteX675" fmla="*/ 1264 w 10000"/>
                  <a:gd name="connsiteY675" fmla="*/ 3599 h 10000"/>
                  <a:gd name="connsiteX676" fmla="*/ 1322 w 10000"/>
                  <a:gd name="connsiteY676" fmla="*/ 3627 h 10000"/>
                  <a:gd name="connsiteX677" fmla="*/ 1327 w 10000"/>
                  <a:gd name="connsiteY677" fmla="*/ 3645 h 10000"/>
                  <a:gd name="connsiteX678" fmla="*/ 1344 w 10000"/>
                  <a:gd name="connsiteY678" fmla="*/ 3739 h 10000"/>
                  <a:gd name="connsiteX679" fmla="*/ 1344 w 10000"/>
                  <a:gd name="connsiteY679" fmla="*/ 3775 h 10000"/>
                  <a:gd name="connsiteX680" fmla="*/ 1338 w 10000"/>
                  <a:gd name="connsiteY680" fmla="*/ 3784 h 10000"/>
                  <a:gd name="connsiteX681" fmla="*/ 1338 w 10000"/>
                  <a:gd name="connsiteY681" fmla="*/ 3829 h 10000"/>
                  <a:gd name="connsiteX682" fmla="*/ 1352 w 10000"/>
                  <a:gd name="connsiteY682" fmla="*/ 3852 h 10000"/>
                  <a:gd name="connsiteX683" fmla="*/ 1407 w 10000"/>
                  <a:gd name="connsiteY683" fmla="*/ 3866 h 10000"/>
                  <a:gd name="connsiteX684" fmla="*/ 1440 w 10000"/>
                  <a:gd name="connsiteY684" fmla="*/ 3870 h 10000"/>
                  <a:gd name="connsiteX685" fmla="*/ 1600 w 10000"/>
                  <a:gd name="connsiteY685" fmla="*/ 3857 h 10000"/>
                  <a:gd name="connsiteX686" fmla="*/ 1664 w 10000"/>
                  <a:gd name="connsiteY686" fmla="*/ 3911 h 10000"/>
                  <a:gd name="connsiteX687" fmla="*/ 1700 w 10000"/>
                  <a:gd name="connsiteY687" fmla="*/ 3933 h 10000"/>
                  <a:gd name="connsiteX688" fmla="*/ 1752 w 10000"/>
                  <a:gd name="connsiteY688" fmla="*/ 3947 h 10000"/>
                  <a:gd name="connsiteX689" fmla="*/ 1777 w 10000"/>
                  <a:gd name="connsiteY689" fmla="*/ 3947 h 10000"/>
                  <a:gd name="connsiteX690" fmla="*/ 1813 w 10000"/>
                  <a:gd name="connsiteY690" fmla="*/ 3929 h 10000"/>
                  <a:gd name="connsiteX691" fmla="*/ 1841 w 10000"/>
                  <a:gd name="connsiteY691" fmla="*/ 3933 h 10000"/>
                  <a:gd name="connsiteX692" fmla="*/ 1882 w 10000"/>
                  <a:gd name="connsiteY692" fmla="*/ 3969 h 10000"/>
                  <a:gd name="connsiteX693" fmla="*/ 1940 w 10000"/>
                  <a:gd name="connsiteY693" fmla="*/ 3933 h 10000"/>
                  <a:gd name="connsiteX694" fmla="*/ 1956 w 10000"/>
                  <a:gd name="connsiteY694" fmla="*/ 3920 h 10000"/>
                  <a:gd name="connsiteX695" fmla="*/ 1981 w 10000"/>
                  <a:gd name="connsiteY695" fmla="*/ 3929 h 10000"/>
                  <a:gd name="connsiteX696" fmla="*/ 2058 w 10000"/>
                  <a:gd name="connsiteY696" fmla="*/ 3974 h 10000"/>
                  <a:gd name="connsiteX697" fmla="*/ 2163 w 10000"/>
                  <a:gd name="connsiteY697" fmla="*/ 4051 h 10000"/>
                  <a:gd name="connsiteX698" fmla="*/ 2174 w 10000"/>
                  <a:gd name="connsiteY698" fmla="*/ 4055 h 10000"/>
                  <a:gd name="connsiteX699" fmla="*/ 2183 w 10000"/>
                  <a:gd name="connsiteY699" fmla="*/ 4064 h 10000"/>
                  <a:gd name="connsiteX700" fmla="*/ 2183 w 10000"/>
                  <a:gd name="connsiteY700" fmla="*/ 3581 h 10000"/>
                  <a:gd name="connsiteX701" fmla="*/ 2183 w 10000"/>
                  <a:gd name="connsiteY701" fmla="*/ 3527 h 10000"/>
                  <a:gd name="connsiteX702" fmla="*/ 2180 w 10000"/>
                  <a:gd name="connsiteY702" fmla="*/ 3460 h 10000"/>
                  <a:gd name="connsiteX703" fmla="*/ 2365 w 10000"/>
                  <a:gd name="connsiteY703" fmla="*/ 3455 h 10000"/>
                  <a:gd name="connsiteX704" fmla="*/ 2448 w 10000"/>
                  <a:gd name="connsiteY704" fmla="*/ 3446 h 10000"/>
                  <a:gd name="connsiteX705" fmla="*/ 2494 w 10000"/>
                  <a:gd name="connsiteY705" fmla="*/ 3554 h 10000"/>
                  <a:gd name="connsiteX706" fmla="*/ 2525 w 10000"/>
                  <a:gd name="connsiteY706" fmla="*/ 3613 h 10000"/>
                  <a:gd name="connsiteX707" fmla="*/ 2550 w 10000"/>
                  <a:gd name="connsiteY707" fmla="*/ 3618 h 10000"/>
                  <a:gd name="connsiteX708" fmla="*/ 2630 w 10000"/>
                  <a:gd name="connsiteY708" fmla="*/ 3640 h 10000"/>
                  <a:gd name="connsiteX709" fmla="*/ 2663 w 10000"/>
                  <a:gd name="connsiteY709" fmla="*/ 3667 h 10000"/>
                  <a:gd name="connsiteX710" fmla="*/ 2704 w 10000"/>
                  <a:gd name="connsiteY710" fmla="*/ 3726 h 10000"/>
                  <a:gd name="connsiteX711" fmla="*/ 2762 w 10000"/>
                  <a:gd name="connsiteY711" fmla="*/ 3802 h 10000"/>
                  <a:gd name="connsiteX712" fmla="*/ 2784 w 10000"/>
                  <a:gd name="connsiteY712" fmla="*/ 3829 h 10000"/>
                  <a:gd name="connsiteX713" fmla="*/ 2815 w 10000"/>
                  <a:gd name="connsiteY713" fmla="*/ 3879 h 10000"/>
                  <a:gd name="connsiteX714" fmla="*/ 2859 w 10000"/>
                  <a:gd name="connsiteY714" fmla="*/ 3748 h 10000"/>
                  <a:gd name="connsiteX715" fmla="*/ 2856 w 10000"/>
                  <a:gd name="connsiteY715" fmla="*/ 3726 h 10000"/>
                  <a:gd name="connsiteX716" fmla="*/ 2848 w 10000"/>
                  <a:gd name="connsiteY716" fmla="*/ 3712 h 10000"/>
                  <a:gd name="connsiteX717" fmla="*/ 2848 w 10000"/>
                  <a:gd name="connsiteY717" fmla="*/ 3685 h 10000"/>
                  <a:gd name="connsiteX718" fmla="*/ 2873 w 10000"/>
                  <a:gd name="connsiteY718" fmla="*/ 3613 h 10000"/>
                  <a:gd name="connsiteX719" fmla="*/ 2886 w 10000"/>
                  <a:gd name="connsiteY719" fmla="*/ 3604 h 10000"/>
                  <a:gd name="connsiteX720" fmla="*/ 2922 w 10000"/>
                  <a:gd name="connsiteY720" fmla="*/ 3654 h 10000"/>
                  <a:gd name="connsiteX721" fmla="*/ 2947 w 10000"/>
                  <a:gd name="connsiteY721" fmla="*/ 3654 h 10000"/>
                  <a:gd name="connsiteX722" fmla="*/ 2953 w 10000"/>
                  <a:gd name="connsiteY722" fmla="*/ 3613 h 10000"/>
                  <a:gd name="connsiteX723" fmla="*/ 2975 w 10000"/>
                  <a:gd name="connsiteY723" fmla="*/ 3581 h 10000"/>
                  <a:gd name="connsiteX724" fmla="*/ 2975 w 10000"/>
                  <a:gd name="connsiteY724" fmla="*/ 3523 h 10000"/>
                  <a:gd name="connsiteX725" fmla="*/ 3024 w 10000"/>
                  <a:gd name="connsiteY725" fmla="*/ 3406 h 10000"/>
                  <a:gd name="connsiteX726" fmla="*/ 3027 w 10000"/>
                  <a:gd name="connsiteY726" fmla="*/ 3383 h 10000"/>
                  <a:gd name="connsiteX727" fmla="*/ 3027 w 10000"/>
                  <a:gd name="connsiteY727" fmla="*/ 3342 h 10000"/>
                  <a:gd name="connsiteX728" fmla="*/ 3019 w 10000"/>
                  <a:gd name="connsiteY728" fmla="*/ 3315 h 10000"/>
                  <a:gd name="connsiteX729" fmla="*/ 3002 w 10000"/>
                  <a:gd name="connsiteY729" fmla="*/ 3302 h 10000"/>
                  <a:gd name="connsiteX730" fmla="*/ 2977 w 10000"/>
                  <a:gd name="connsiteY730" fmla="*/ 3302 h 10000"/>
                  <a:gd name="connsiteX731" fmla="*/ 2969 w 10000"/>
                  <a:gd name="connsiteY731" fmla="*/ 3297 h 10000"/>
                  <a:gd name="connsiteX732" fmla="*/ 2966 w 10000"/>
                  <a:gd name="connsiteY732" fmla="*/ 3166 h 10000"/>
                  <a:gd name="connsiteX733" fmla="*/ 2966 w 10000"/>
                  <a:gd name="connsiteY733" fmla="*/ 3144 h 10000"/>
                  <a:gd name="connsiteX734" fmla="*/ 2969 w 10000"/>
                  <a:gd name="connsiteY734" fmla="*/ 3139 h 10000"/>
                  <a:gd name="connsiteX735" fmla="*/ 3129 w 10000"/>
                  <a:gd name="connsiteY735" fmla="*/ 3130 h 10000"/>
                  <a:gd name="connsiteX736" fmla="*/ 3140 w 10000"/>
                  <a:gd name="connsiteY736" fmla="*/ 3081 h 10000"/>
                  <a:gd name="connsiteX737" fmla="*/ 3148 w 10000"/>
                  <a:gd name="connsiteY737" fmla="*/ 3009 h 10000"/>
                  <a:gd name="connsiteX738" fmla="*/ 3159 w 10000"/>
                  <a:gd name="connsiteY738" fmla="*/ 2995 h 10000"/>
                  <a:gd name="connsiteX739" fmla="*/ 3187 w 10000"/>
                  <a:gd name="connsiteY739" fmla="*/ 2995 h 10000"/>
                  <a:gd name="connsiteX740" fmla="*/ 3212 w 10000"/>
                  <a:gd name="connsiteY740" fmla="*/ 3013 h 10000"/>
                  <a:gd name="connsiteX741" fmla="*/ 3217 w 10000"/>
                  <a:gd name="connsiteY741" fmla="*/ 3000 h 10000"/>
                  <a:gd name="connsiteX742" fmla="*/ 3226 w 10000"/>
                  <a:gd name="connsiteY742" fmla="*/ 2972 h 10000"/>
                  <a:gd name="connsiteX743" fmla="*/ 3353 w 10000"/>
                  <a:gd name="connsiteY743" fmla="*/ 2968 h 10000"/>
                  <a:gd name="connsiteX744" fmla="*/ 3369 w 10000"/>
                  <a:gd name="connsiteY744" fmla="*/ 2864 h 10000"/>
                  <a:gd name="connsiteX745" fmla="*/ 3377 w 10000"/>
                  <a:gd name="connsiteY745" fmla="*/ 2842 h 10000"/>
                  <a:gd name="connsiteX746" fmla="*/ 3405 w 10000"/>
                  <a:gd name="connsiteY746" fmla="*/ 2828 h 10000"/>
                  <a:gd name="connsiteX747" fmla="*/ 3413 w 10000"/>
                  <a:gd name="connsiteY747" fmla="*/ 2815 h 10000"/>
                  <a:gd name="connsiteX748" fmla="*/ 3444 w 10000"/>
                  <a:gd name="connsiteY748" fmla="*/ 2697 h 10000"/>
                  <a:gd name="connsiteX749" fmla="*/ 3441 w 10000"/>
                  <a:gd name="connsiteY749" fmla="*/ 2670 h 10000"/>
                  <a:gd name="connsiteX750" fmla="*/ 3458 w 10000"/>
                  <a:gd name="connsiteY750" fmla="*/ 2652 h 10000"/>
                  <a:gd name="connsiteX751" fmla="*/ 3466 w 10000"/>
                  <a:gd name="connsiteY751" fmla="*/ 2630 h 10000"/>
                  <a:gd name="connsiteX752" fmla="*/ 3524 w 10000"/>
                  <a:gd name="connsiteY752" fmla="*/ 2553 h 10000"/>
                  <a:gd name="connsiteX753" fmla="*/ 3546 w 10000"/>
                  <a:gd name="connsiteY753" fmla="*/ 2589 h 10000"/>
                  <a:gd name="connsiteX754" fmla="*/ 3562 w 10000"/>
                  <a:gd name="connsiteY754" fmla="*/ 2603 h 10000"/>
                  <a:gd name="connsiteX755" fmla="*/ 3571 w 10000"/>
                  <a:gd name="connsiteY755" fmla="*/ 2607 h 10000"/>
                  <a:gd name="connsiteX756" fmla="*/ 3579 w 10000"/>
                  <a:gd name="connsiteY756" fmla="*/ 2603 h 10000"/>
                  <a:gd name="connsiteX757" fmla="*/ 3582 w 10000"/>
                  <a:gd name="connsiteY757" fmla="*/ 2594 h 10000"/>
                  <a:gd name="connsiteX758" fmla="*/ 3595 w 10000"/>
                  <a:gd name="connsiteY758" fmla="*/ 2553 h 10000"/>
                  <a:gd name="connsiteX759" fmla="*/ 3604 w 10000"/>
                  <a:gd name="connsiteY759" fmla="*/ 2508 h 10000"/>
                  <a:gd name="connsiteX760" fmla="*/ 3607 w 10000"/>
                  <a:gd name="connsiteY760" fmla="*/ 2485 h 10000"/>
                  <a:gd name="connsiteX761" fmla="*/ 3651 w 10000"/>
                  <a:gd name="connsiteY761" fmla="*/ 2463 h 10000"/>
                  <a:gd name="connsiteX762" fmla="*/ 3667 w 10000"/>
                  <a:gd name="connsiteY762" fmla="*/ 2445 h 10000"/>
                  <a:gd name="connsiteX763" fmla="*/ 3678 w 10000"/>
                  <a:gd name="connsiteY763" fmla="*/ 2431 h 10000"/>
                  <a:gd name="connsiteX764" fmla="*/ 3692 w 10000"/>
                  <a:gd name="connsiteY764" fmla="*/ 2431 h 10000"/>
                  <a:gd name="connsiteX765" fmla="*/ 3717 w 10000"/>
                  <a:gd name="connsiteY765" fmla="*/ 2445 h 10000"/>
                  <a:gd name="connsiteX766" fmla="*/ 3731 w 10000"/>
                  <a:gd name="connsiteY766" fmla="*/ 2445 h 10000"/>
                  <a:gd name="connsiteX767" fmla="*/ 3731 w 10000"/>
                  <a:gd name="connsiteY767" fmla="*/ 2355 h 10000"/>
                  <a:gd name="connsiteX768" fmla="*/ 3678 w 10000"/>
                  <a:gd name="connsiteY768" fmla="*/ 2260 h 10000"/>
                  <a:gd name="connsiteX769" fmla="*/ 3711 w 10000"/>
                  <a:gd name="connsiteY769" fmla="*/ 2246 h 10000"/>
                  <a:gd name="connsiteX770" fmla="*/ 3684 w 10000"/>
                  <a:gd name="connsiteY770" fmla="*/ 2066 h 10000"/>
                  <a:gd name="connsiteX771" fmla="*/ 3662 w 10000"/>
                  <a:gd name="connsiteY771" fmla="*/ 1985 h 10000"/>
                  <a:gd name="connsiteX772" fmla="*/ 3670 w 10000"/>
                  <a:gd name="connsiteY772" fmla="*/ 1908 h 10000"/>
                  <a:gd name="connsiteX773" fmla="*/ 3700 w 10000"/>
                  <a:gd name="connsiteY773" fmla="*/ 1903 h 10000"/>
                  <a:gd name="connsiteX774" fmla="*/ 3739 w 10000"/>
                  <a:gd name="connsiteY774" fmla="*/ 1876 h 10000"/>
                  <a:gd name="connsiteX775" fmla="*/ 3805 w 10000"/>
                  <a:gd name="connsiteY775" fmla="*/ 1791 h 10000"/>
                  <a:gd name="connsiteX776" fmla="*/ 3852 w 10000"/>
                  <a:gd name="connsiteY776" fmla="*/ 1710 h 10000"/>
                  <a:gd name="connsiteX777" fmla="*/ 3852 w 10000"/>
                  <a:gd name="connsiteY777" fmla="*/ 1642 h 10000"/>
                  <a:gd name="connsiteX778" fmla="*/ 3797 w 10000"/>
                  <a:gd name="connsiteY778" fmla="*/ 1619 h 10000"/>
                  <a:gd name="connsiteX779" fmla="*/ 3780 w 10000"/>
                  <a:gd name="connsiteY779" fmla="*/ 1552 h 10000"/>
                  <a:gd name="connsiteX780" fmla="*/ 3827 w 10000"/>
                  <a:gd name="connsiteY780" fmla="*/ 1547 h 10000"/>
                  <a:gd name="connsiteX781" fmla="*/ 3827 w 10000"/>
                  <a:gd name="connsiteY781" fmla="*/ 1340 h 10000"/>
                  <a:gd name="connsiteX782" fmla="*/ 3750 w 10000"/>
                  <a:gd name="connsiteY782" fmla="*/ 1313 h 10000"/>
                  <a:gd name="connsiteX783" fmla="*/ 3767 w 10000"/>
                  <a:gd name="connsiteY783" fmla="*/ 1155 h 10000"/>
                  <a:gd name="connsiteX784" fmla="*/ 3637 w 10000"/>
                  <a:gd name="connsiteY784" fmla="*/ 1159 h 10000"/>
                  <a:gd name="connsiteX785" fmla="*/ 3582 w 10000"/>
                  <a:gd name="connsiteY785" fmla="*/ 983 h 10000"/>
                  <a:gd name="connsiteX786" fmla="*/ 3554 w 10000"/>
                  <a:gd name="connsiteY786" fmla="*/ 983 h 10000"/>
                  <a:gd name="connsiteX787" fmla="*/ 3562 w 10000"/>
                  <a:gd name="connsiteY787" fmla="*/ 871 h 10000"/>
                  <a:gd name="connsiteX788" fmla="*/ 3557 w 10000"/>
                  <a:gd name="connsiteY788" fmla="*/ 839 h 10000"/>
                  <a:gd name="connsiteX789" fmla="*/ 3532 w 10000"/>
                  <a:gd name="connsiteY789" fmla="*/ 812 h 10000"/>
                  <a:gd name="connsiteX790" fmla="*/ 3546 w 10000"/>
                  <a:gd name="connsiteY790" fmla="*/ 785 h 10000"/>
                  <a:gd name="connsiteX791" fmla="*/ 3538 w 10000"/>
                  <a:gd name="connsiteY791" fmla="*/ 744 h 10000"/>
                  <a:gd name="connsiteX792" fmla="*/ 3502 w 10000"/>
                  <a:gd name="connsiteY792" fmla="*/ 627 h 10000"/>
                  <a:gd name="connsiteX793" fmla="*/ 3532 w 10000"/>
                  <a:gd name="connsiteY793" fmla="*/ 600 h 10000"/>
                  <a:gd name="connsiteX794" fmla="*/ 3554 w 10000"/>
                  <a:gd name="connsiteY794" fmla="*/ 618 h 10000"/>
                  <a:gd name="connsiteX795" fmla="*/ 3562 w 10000"/>
                  <a:gd name="connsiteY795" fmla="*/ 627 h 10000"/>
                  <a:gd name="connsiteX796" fmla="*/ 3579 w 10000"/>
                  <a:gd name="connsiteY796" fmla="*/ 627 h 10000"/>
                  <a:gd name="connsiteX797" fmla="*/ 3595 w 10000"/>
                  <a:gd name="connsiteY797" fmla="*/ 604 h 10000"/>
                  <a:gd name="connsiteX798" fmla="*/ 3607 w 10000"/>
                  <a:gd name="connsiteY798" fmla="*/ 555 h 10000"/>
                  <a:gd name="connsiteX799" fmla="*/ 3620 w 10000"/>
                  <a:gd name="connsiteY799" fmla="*/ 573 h 10000"/>
                  <a:gd name="connsiteX800" fmla="*/ 3634 w 10000"/>
                  <a:gd name="connsiteY800" fmla="*/ 474 h 10000"/>
                  <a:gd name="connsiteX801" fmla="*/ 3645 w 10000"/>
                  <a:gd name="connsiteY801" fmla="*/ 456 h 10000"/>
                  <a:gd name="connsiteX802" fmla="*/ 3662 w 10000"/>
                  <a:gd name="connsiteY802" fmla="*/ 442 h 10000"/>
                  <a:gd name="connsiteX803" fmla="*/ 3695 w 10000"/>
                  <a:gd name="connsiteY803" fmla="*/ 469 h 10000"/>
                  <a:gd name="connsiteX804" fmla="*/ 3695 w 10000"/>
                  <a:gd name="connsiteY804" fmla="*/ 343 h 10000"/>
                  <a:gd name="connsiteX805" fmla="*/ 3822 w 10000"/>
                  <a:gd name="connsiteY805" fmla="*/ 352 h 10000"/>
                  <a:gd name="connsiteX806" fmla="*/ 3822 w 10000"/>
                  <a:gd name="connsiteY806" fmla="*/ 262 h 10000"/>
                  <a:gd name="connsiteX807" fmla="*/ 3819 w 10000"/>
                  <a:gd name="connsiteY807" fmla="*/ 248 h 10000"/>
                  <a:gd name="connsiteX808" fmla="*/ 3805 w 10000"/>
                  <a:gd name="connsiteY808" fmla="*/ 235 h 10000"/>
                  <a:gd name="connsiteX809" fmla="*/ 3805 w 10000"/>
                  <a:gd name="connsiteY809" fmla="*/ 113 h 10000"/>
                  <a:gd name="connsiteX810" fmla="*/ 3888 w 10000"/>
                  <a:gd name="connsiteY810" fmla="*/ 126 h 10000"/>
                  <a:gd name="connsiteX811" fmla="*/ 3893 w 10000"/>
                  <a:gd name="connsiteY811" fmla="*/ 68 h 10000"/>
                  <a:gd name="connsiteX812" fmla="*/ 3974 w 10000"/>
                  <a:gd name="connsiteY812" fmla="*/ 99 h 10000"/>
                  <a:gd name="connsiteX813" fmla="*/ 3974 w 10000"/>
                  <a:gd name="connsiteY813" fmla="*/ 185 h 10000"/>
                  <a:gd name="connsiteX814" fmla="*/ 4128 w 10000"/>
                  <a:gd name="connsiteY814" fmla="*/ 180 h 10000"/>
                  <a:gd name="connsiteX815" fmla="*/ 4117 w 10000"/>
                  <a:gd name="connsiteY815" fmla="*/ 0 h 10000"/>
                  <a:gd name="connsiteX816" fmla="*/ 4230 w 10000"/>
                  <a:gd name="connsiteY816" fmla="*/ 0 h 10000"/>
                  <a:gd name="connsiteX817" fmla="*/ 4230 w 10000"/>
                  <a:gd name="connsiteY817" fmla="*/ 221 h 10000"/>
                  <a:gd name="connsiteX818" fmla="*/ 4354 w 10000"/>
                  <a:gd name="connsiteY818" fmla="*/ 221 h 10000"/>
                  <a:gd name="connsiteX819" fmla="*/ 4354 w 10000"/>
                  <a:gd name="connsiteY819" fmla="*/ 316 h 10000"/>
                  <a:gd name="connsiteX820" fmla="*/ 4401 w 10000"/>
                  <a:gd name="connsiteY820" fmla="*/ 325 h 10000"/>
                  <a:gd name="connsiteX821" fmla="*/ 4401 w 10000"/>
                  <a:gd name="connsiteY821" fmla="*/ 379 h 10000"/>
                  <a:gd name="connsiteX822" fmla="*/ 4432 w 10000"/>
                  <a:gd name="connsiteY822" fmla="*/ 383 h 10000"/>
                  <a:gd name="connsiteX823" fmla="*/ 4434 w 10000"/>
                  <a:gd name="connsiteY823" fmla="*/ 510 h 10000"/>
                  <a:gd name="connsiteX824" fmla="*/ 4528 w 10000"/>
                  <a:gd name="connsiteY824" fmla="*/ 514 h 10000"/>
                  <a:gd name="connsiteX825" fmla="*/ 4539 w 10000"/>
                  <a:gd name="connsiteY825" fmla="*/ 528 h 10000"/>
                  <a:gd name="connsiteX826" fmla="*/ 4570 w 10000"/>
                  <a:gd name="connsiteY826" fmla="*/ 469 h 10000"/>
                  <a:gd name="connsiteX827" fmla="*/ 4570 w 10000"/>
                  <a:gd name="connsiteY827" fmla="*/ 370 h 10000"/>
                  <a:gd name="connsiteX828" fmla="*/ 4506 w 10000"/>
                  <a:gd name="connsiteY828" fmla="*/ 343 h 10000"/>
                  <a:gd name="connsiteX829" fmla="*/ 4506 w 10000"/>
                  <a:gd name="connsiteY829" fmla="*/ 226 h 10000"/>
                  <a:gd name="connsiteX830" fmla="*/ 4575 w 10000"/>
                  <a:gd name="connsiteY830" fmla="*/ 212 h 10000"/>
                  <a:gd name="connsiteX831" fmla="*/ 4583 w 10000"/>
                  <a:gd name="connsiteY831" fmla="*/ 140 h 10000"/>
                  <a:gd name="connsiteX832" fmla="*/ 4616 w 10000"/>
                  <a:gd name="connsiteY832" fmla="*/ 131 h 10000"/>
                  <a:gd name="connsiteX833" fmla="*/ 4625 w 10000"/>
                  <a:gd name="connsiteY833" fmla="*/ 90 h 10000"/>
                  <a:gd name="connsiteX834" fmla="*/ 4663 w 10000"/>
                  <a:gd name="connsiteY834" fmla="*/ 90 h 10000"/>
                  <a:gd name="connsiteX835" fmla="*/ 4658 w 10000"/>
                  <a:gd name="connsiteY835" fmla="*/ 41 h 10000"/>
                  <a:gd name="connsiteX836" fmla="*/ 5006 w 10000"/>
                  <a:gd name="connsiteY836" fmla="*/ 41 h 10000"/>
                  <a:gd name="connsiteX837" fmla="*/ 4997 w 10000"/>
                  <a:gd name="connsiteY837" fmla="*/ 140 h 10000"/>
                  <a:gd name="connsiteX838" fmla="*/ 5050 w 10000"/>
                  <a:gd name="connsiteY838" fmla="*/ 140 h 10000"/>
                  <a:gd name="connsiteX839" fmla="*/ 5041 w 10000"/>
                  <a:gd name="connsiteY839" fmla="*/ 433 h 10000"/>
                  <a:gd name="connsiteX840" fmla="*/ 5077 w 10000"/>
                  <a:gd name="connsiteY840" fmla="*/ 433 h 10000"/>
                  <a:gd name="connsiteX841" fmla="*/ 5075 w 10000"/>
                  <a:gd name="connsiteY841" fmla="*/ 406 h 10000"/>
                  <a:gd name="connsiteX842" fmla="*/ 5132 w 10000"/>
                  <a:gd name="connsiteY842" fmla="*/ 442 h 10000"/>
                  <a:gd name="connsiteX843" fmla="*/ 5188 w 10000"/>
                  <a:gd name="connsiteY843" fmla="*/ 429 h 10000"/>
                  <a:gd name="connsiteX844" fmla="*/ 5246 w 10000"/>
                  <a:gd name="connsiteY844" fmla="*/ 487 h 10000"/>
                  <a:gd name="connsiteX845" fmla="*/ 5295 w 10000"/>
                  <a:gd name="connsiteY845" fmla="*/ 469 h 10000"/>
                  <a:gd name="connsiteX846" fmla="*/ 5309 w 10000"/>
                  <a:gd name="connsiteY846" fmla="*/ 654 h 10000"/>
                  <a:gd name="connsiteX847" fmla="*/ 5229 w 10000"/>
                  <a:gd name="connsiteY847" fmla="*/ 758 h 10000"/>
                  <a:gd name="connsiteX848" fmla="*/ 5243 w 10000"/>
                  <a:gd name="connsiteY848" fmla="*/ 843 h 10000"/>
                  <a:gd name="connsiteX849" fmla="*/ 5204 w 10000"/>
                  <a:gd name="connsiteY849" fmla="*/ 889 h 10000"/>
                  <a:gd name="connsiteX850" fmla="*/ 5207 w 10000"/>
                  <a:gd name="connsiteY850" fmla="*/ 893 h 10000"/>
                  <a:gd name="connsiteX851" fmla="*/ 5215 w 10000"/>
                  <a:gd name="connsiteY851" fmla="*/ 907 h 10000"/>
                  <a:gd name="connsiteX852" fmla="*/ 5339 w 10000"/>
                  <a:gd name="connsiteY852" fmla="*/ 916 h 10000"/>
                  <a:gd name="connsiteX853" fmla="*/ 5408 w 10000"/>
                  <a:gd name="connsiteY853" fmla="*/ 916 h 10000"/>
                  <a:gd name="connsiteX854" fmla="*/ 5436 w 10000"/>
                  <a:gd name="connsiteY854" fmla="*/ 920 h 10000"/>
                  <a:gd name="connsiteX855" fmla="*/ 5436 w 10000"/>
                  <a:gd name="connsiteY855" fmla="*/ 889 h 10000"/>
                  <a:gd name="connsiteX856" fmla="*/ 5455 w 10000"/>
                  <a:gd name="connsiteY856" fmla="*/ 889 h 10000"/>
                  <a:gd name="connsiteX857" fmla="*/ 5477 w 10000"/>
                  <a:gd name="connsiteY857" fmla="*/ 916 h 10000"/>
                  <a:gd name="connsiteX858" fmla="*/ 5486 w 10000"/>
                  <a:gd name="connsiteY858" fmla="*/ 947 h 10000"/>
                  <a:gd name="connsiteX859" fmla="*/ 5516 w 10000"/>
                  <a:gd name="connsiteY859" fmla="*/ 997 h 10000"/>
                  <a:gd name="connsiteX860" fmla="*/ 5568 w 10000"/>
                  <a:gd name="connsiteY860" fmla="*/ 1092 h 10000"/>
                  <a:gd name="connsiteX861" fmla="*/ 5585 w 10000"/>
                  <a:gd name="connsiteY861" fmla="*/ 1182 h 10000"/>
                  <a:gd name="connsiteX862" fmla="*/ 5582 w 10000"/>
                  <a:gd name="connsiteY862" fmla="*/ 1218 h 10000"/>
                  <a:gd name="connsiteX863" fmla="*/ 5582 w 10000"/>
                  <a:gd name="connsiteY863" fmla="*/ 1249 h 10000"/>
                  <a:gd name="connsiteX864" fmla="*/ 5637 w 10000"/>
                  <a:gd name="connsiteY864" fmla="*/ 1263 h 10000"/>
                  <a:gd name="connsiteX865" fmla="*/ 5728 w 10000"/>
                  <a:gd name="connsiteY865" fmla="*/ 1222 h 10000"/>
                  <a:gd name="connsiteX866" fmla="*/ 5720 w 10000"/>
                  <a:gd name="connsiteY866" fmla="*/ 1046 h 10000"/>
                  <a:gd name="connsiteX867" fmla="*/ 5726 w 10000"/>
                  <a:gd name="connsiteY867" fmla="*/ 1028 h 10000"/>
                  <a:gd name="connsiteX868" fmla="*/ 5726 w 10000"/>
                  <a:gd name="connsiteY868" fmla="*/ 1010 h 10000"/>
                  <a:gd name="connsiteX869" fmla="*/ 5737 w 10000"/>
                  <a:gd name="connsiteY869" fmla="*/ 1001 h 10000"/>
                  <a:gd name="connsiteX870" fmla="*/ 5742 w 10000"/>
                  <a:gd name="connsiteY870" fmla="*/ 997 h 10000"/>
                  <a:gd name="connsiteX871" fmla="*/ 5814 w 10000"/>
                  <a:gd name="connsiteY871" fmla="*/ 970 h 10000"/>
                  <a:gd name="connsiteX872" fmla="*/ 5875 w 10000"/>
                  <a:gd name="connsiteY872" fmla="*/ 956 h 10000"/>
                  <a:gd name="connsiteX873" fmla="*/ 5866 w 10000"/>
                  <a:gd name="connsiteY873" fmla="*/ 708 h 10000"/>
                  <a:gd name="connsiteX874" fmla="*/ 6220 w 10000"/>
                  <a:gd name="connsiteY874" fmla="*/ 722 h 10000"/>
                  <a:gd name="connsiteX875" fmla="*/ 6363 w 10000"/>
                  <a:gd name="connsiteY875" fmla="*/ 731 h 10000"/>
                  <a:gd name="connsiteX876" fmla="*/ 6369 w 10000"/>
                  <a:gd name="connsiteY876" fmla="*/ 749 h 10000"/>
                  <a:gd name="connsiteX877" fmla="*/ 6410 w 10000"/>
                  <a:gd name="connsiteY877" fmla="*/ 758 h 10000"/>
                  <a:gd name="connsiteX878" fmla="*/ 6360 w 10000"/>
                  <a:gd name="connsiteY878" fmla="*/ 974 h 10000"/>
                  <a:gd name="connsiteX879" fmla="*/ 6498 w 10000"/>
                  <a:gd name="connsiteY879" fmla="*/ 983 h 10000"/>
                  <a:gd name="connsiteX880" fmla="*/ 6507 w 10000"/>
                  <a:gd name="connsiteY880" fmla="*/ 1037 h 10000"/>
                  <a:gd name="connsiteX881" fmla="*/ 6565 w 10000"/>
                  <a:gd name="connsiteY881" fmla="*/ 1024 h 10000"/>
                  <a:gd name="connsiteX882" fmla="*/ 6628 w 10000"/>
                  <a:gd name="connsiteY882" fmla="*/ 1060 h 10000"/>
                  <a:gd name="connsiteX883" fmla="*/ 6653 w 10000"/>
                  <a:gd name="connsiteY883" fmla="*/ 1015 h 10000"/>
                  <a:gd name="connsiteX884" fmla="*/ 6694 w 10000"/>
                  <a:gd name="connsiteY884" fmla="*/ 970 h 10000"/>
                  <a:gd name="connsiteX885" fmla="*/ 6725 w 10000"/>
                  <a:gd name="connsiteY885" fmla="*/ 947 h 10000"/>
                  <a:gd name="connsiteX886" fmla="*/ 6747 w 10000"/>
                  <a:gd name="connsiteY886" fmla="*/ 920 h 10000"/>
                  <a:gd name="connsiteX887" fmla="*/ 6780 w 10000"/>
                  <a:gd name="connsiteY887" fmla="*/ 902 h 10000"/>
                  <a:gd name="connsiteX888" fmla="*/ 6807 w 10000"/>
                  <a:gd name="connsiteY888" fmla="*/ 880 h 10000"/>
                  <a:gd name="connsiteX889" fmla="*/ 6835 w 10000"/>
                  <a:gd name="connsiteY889" fmla="*/ 830 h 10000"/>
                  <a:gd name="connsiteX890" fmla="*/ 6876 w 10000"/>
                  <a:gd name="connsiteY890" fmla="*/ 816 h 10000"/>
                  <a:gd name="connsiteX891" fmla="*/ 6904 w 10000"/>
                  <a:gd name="connsiteY891" fmla="*/ 798 h 10000"/>
                  <a:gd name="connsiteX892" fmla="*/ 6934 w 10000"/>
                  <a:gd name="connsiteY892" fmla="*/ 798 h 10000"/>
                  <a:gd name="connsiteX893" fmla="*/ 6948 w 10000"/>
                  <a:gd name="connsiteY893" fmla="*/ 843 h 10000"/>
                  <a:gd name="connsiteX894" fmla="*/ 6959 w 10000"/>
                  <a:gd name="connsiteY894" fmla="*/ 889 h 10000"/>
                  <a:gd name="connsiteX895" fmla="*/ 6973 w 10000"/>
                  <a:gd name="connsiteY895" fmla="*/ 943 h 10000"/>
                  <a:gd name="connsiteX896" fmla="*/ 7006 w 10000"/>
                  <a:gd name="connsiteY896" fmla="*/ 1028 h 10000"/>
                  <a:gd name="connsiteX897" fmla="*/ 7056 w 10000"/>
                  <a:gd name="connsiteY897" fmla="*/ 1092 h 10000"/>
                  <a:gd name="connsiteX898" fmla="*/ 7169 w 10000"/>
                  <a:gd name="connsiteY898" fmla="*/ 1304 h 10000"/>
                  <a:gd name="connsiteX899" fmla="*/ 7116 w 10000"/>
                  <a:gd name="connsiteY899" fmla="*/ 1547 h 10000"/>
                  <a:gd name="connsiteX900" fmla="*/ 7150 w 10000"/>
                  <a:gd name="connsiteY900" fmla="*/ 1691 h 10000"/>
                  <a:gd name="connsiteX901" fmla="*/ 7078 w 10000"/>
                  <a:gd name="connsiteY901" fmla="*/ 1750 h 10000"/>
                  <a:gd name="connsiteX902" fmla="*/ 7086 w 10000"/>
                  <a:gd name="connsiteY902" fmla="*/ 1894 h 10000"/>
                  <a:gd name="connsiteX903" fmla="*/ 7111 w 10000"/>
                  <a:gd name="connsiteY903" fmla="*/ 1903 h 10000"/>
                  <a:gd name="connsiteX904" fmla="*/ 7150 w 10000"/>
                  <a:gd name="connsiteY904" fmla="*/ 2025 h 10000"/>
                  <a:gd name="connsiteX905" fmla="*/ 7232 w 10000"/>
                  <a:gd name="connsiteY905" fmla="*/ 2048 h 10000"/>
                  <a:gd name="connsiteX906" fmla="*/ 7296 w 10000"/>
                  <a:gd name="connsiteY906" fmla="*/ 2061 h 10000"/>
                  <a:gd name="connsiteX907" fmla="*/ 7434 w 10000"/>
                  <a:gd name="connsiteY907" fmla="*/ 2093 h 10000"/>
                  <a:gd name="connsiteX908" fmla="*/ 7586 w 10000"/>
                  <a:gd name="connsiteY908" fmla="*/ 2115 h 10000"/>
                  <a:gd name="connsiteX909" fmla="*/ 7748 w 10000"/>
                  <a:gd name="connsiteY909" fmla="*/ 2115 h 10000"/>
                  <a:gd name="connsiteX910" fmla="*/ 7826 w 10000"/>
                  <a:gd name="connsiteY910" fmla="*/ 1917 h 10000"/>
                  <a:gd name="connsiteX911" fmla="*/ 8068 w 10000"/>
                  <a:gd name="connsiteY911" fmla="*/ 1922 h 10000"/>
                  <a:gd name="connsiteX912" fmla="*/ 8132 w 10000"/>
                  <a:gd name="connsiteY912" fmla="*/ 1890 h 10000"/>
                  <a:gd name="connsiteX913" fmla="*/ 8220 w 10000"/>
                  <a:gd name="connsiteY913" fmla="*/ 1849 h 10000"/>
                  <a:gd name="connsiteX914" fmla="*/ 8251 w 10000"/>
                  <a:gd name="connsiteY914" fmla="*/ 1863 h 10000"/>
                  <a:gd name="connsiteX915" fmla="*/ 8270 w 10000"/>
                  <a:gd name="connsiteY915" fmla="*/ 1867 h 10000"/>
                  <a:gd name="connsiteX916" fmla="*/ 8366 w 10000"/>
                  <a:gd name="connsiteY916" fmla="*/ 1854 h 10000"/>
                  <a:gd name="connsiteX917" fmla="*/ 8422 w 10000"/>
                  <a:gd name="connsiteY917" fmla="*/ 1849 h 10000"/>
                  <a:gd name="connsiteX918" fmla="*/ 8413 w 10000"/>
                  <a:gd name="connsiteY918" fmla="*/ 2061 h 10000"/>
                  <a:gd name="connsiteX919" fmla="*/ 8460 w 10000"/>
                  <a:gd name="connsiteY919" fmla="*/ 2106 h 10000"/>
                  <a:gd name="connsiteX920" fmla="*/ 8471 w 10000"/>
                  <a:gd name="connsiteY920" fmla="*/ 2179 h 10000"/>
                  <a:gd name="connsiteX921" fmla="*/ 8493 w 10000"/>
                  <a:gd name="connsiteY921" fmla="*/ 2643 h 10000"/>
                  <a:gd name="connsiteX922" fmla="*/ 8493 w 10000"/>
                  <a:gd name="connsiteY922" fmla="*/ 2657 h 10000"/>
                  <a:gd name="connsiteX923" fmla="*/ 8631 w 10000"/>
                  <a:gd name="connsiteY923" fmla="*/ 2576 h 10000"/>
                  <a:gd name="connsiteX924" fmla="*/ 8662 w 10000"/>
                  <a:gd name="connsiteY924" fmla="*/ 2580 h 10000"/>
                  <a:gd name="connsiteX925" fmla="*/ 8830 w 10000"/>
                  <a:gd name="connsiteY925" fmla="*/ 2652 h 10000"/>
                  <a:gd name="connsiteX926" fmla="*/ 8871 w 10000"/>
                  <a:gd name="connsiteY926" fmla="*/ 2693 h 10000"/>
                  <a:gd name="connsiteX927" fmla="*/ 8891 w 10000"/>
                  <a:gd name="connsiteY927" fmla="*/ 2684 h 10000"/>
                  <a:gd name="connsiteX928" fmla="*/ 8954 w 10000"/>
                  <a:gd name="connsiteY928" fmla="*/ 2670 h 10000"/>
                  <a:gd name="connsiteX929" fmla="*/ 9042 w 10000"/>
                  <a:gd name="connsiteY929" fmla="*/ 2711 h 10000"/>
                  <a:gd name="connsiteX930" fmla="*/ 9076 w 10000"/>
                  <a:gd name="connsiteY930" fmla="*/ 2824 h 10000"/>
                  <a:gd name="connsiteX931" fmla="*/ 9081 w 10000"/>
                  <a:gd name="connsiteY931" fmla="*/ 2824 h 10000"/>
                  <a:gd name="connsiteX932" fmla="*/ 9136 w 10000"/>
                  <a:gd name="connsiteY932" fmla="*/ 2801 h 10000"/>
                  <a:gd name="connsiteX933" fmla="*/ 9194 w 10000"/>
                  <a:gd name="connsiteY933" fmla="*/ 2950 h 10000"/>
                  <a:gd name="connsiteX934" fmla="*/ 9208 w 10000"/>
                  <a:gd name="connsiteY934" fmla="*/ 2950 h 10000"/>
                  <a:gd name="connsiteX935" fmla="*/ 9393 w 10000"/>
                  <a:gd name="connsiteY935" fmla="*/ 2972 h 10000"/>
                  <a:gd name="connsiteX936" fmla="*/ 9627 w 10000"/>
                  <a:gd name="connsiteY936" fmla="*/ 2986 h 10000"/>
                  <a:gd name="connsiteX937" fmla="*/ 9622 w 10000"/>
                  <a:gd name="connsiteY937" fmla="*/ 3153 h 10000"/>
                  <a:gd name="connsiteX938" fmla="*/ 9719 w 10000"/>
                  <a:gd name="connsiteY938" fmla="*/ 3153 h 10000"/>
                  <a:gd name="connsiteX939" fmla="*/ 9719 w 10000"/>
                  <a:gd name="connsiteY939" fmla="*/ 3771 h 10000"/>
                  <a:gd name="connsiteX940" fmla="*/ 9719 w 10000"/>
                  <a:gd name="connsiteY940" fmla="*/ 4339 h 10000"/>
                  <a:gd name="connsiteX941" fmla="*/ 9719 w 10000"/>
                  <a:gd name="connsiteY941" fmla="*/ 4799 h 10000"/>
                  <a:gd name="connsiteX942" fmla="*/ 9757 w 10000"/>
                  <a:gd name="connsiteY942" fmla="*/ 4817 h 10000"/>
                  <a:gd name="connsiteX943" fmla="*/ 9757 w 10000"/>
                  <a:gd name="connsiteY943" fmla="*/ 4917 h 10000"/>
                  <a:gd name="connsiteX944" fmla="*/ 9677 w 10000"/>
                  <a:gd name="connsiteY944" fmla="*/ 4944 h 10000"/>
                  <a:gd name="connsiteX945" fmla="*/ 9586 w 10000"/>
                  <a:gd name="connsiteY945" fmla="*/ 5065 h 10000"/>
                  <a:gd name="connsiteX946" fmla="*/ 9556 w 10000"/>
                  <a:gd name="connsiteY946" fmla="*/ 5156 h 10000"/>
                  <a:gd name="connsiteX947" fmla="*/ 9523 w 10000"/>
                  <a:gd name="connsiteY947" fmla="*/ 5120 h 10000"/>
                  <a:gd name="connsiteX948" fmla="*/ 9506 w 10000"/>
                  <a:gd name="connsiteY948" fmla="*/ 5156 h 10000"/>
                  <a:gd name="connsiteX949" fmla="*/ 9514 w 10000"/>
                  <a:gd name="connsiteY949" fmla="*/ 5219 h 10000"/>
                  <a:gd name="connsiteX950" fmla="*/ 9514 w 10000"/>
                  <a:gd name="connsiteY950" fmla="*/ 5237 h 10000"/>
                  <a:gd name="connsiteX951" fmla="*/ 9492 w 10000"/>
                  <a:gd name="connsiteY951" fmla="*/ 5304 h 10000"/>
                  <a:gd name="connsiteX952" fmla="*/ 9484 w 10000"/>
                  <a:gd name="connsiteY952" fmla="*/ 5363 h 10000"/>
                  <a:gd name="connsiteX953" fmla="*/ 9481 w 10000"/>
                  <a:gd name="connsiteY953" fmla="*/ 5422 h 10000"/>
                  <a:gd name="connsiteX954" fmla="*/ 9490 w 10000"/>
                  <a:gd name="connsiteY954" fmla="*/ 5553 h 10000"/>
                  <a:gd name="connsiteX955" fmla="*/ 9484 w 10000"/>
                  <a:gd name="connsiteY955" fmla="*/ 5566 h 10000"/>
                  <a:gd name="connsiteX956" fmla="*/ 9473 w 10000"/>
                  <a:gd name="connsiteY956" fmla="*/ 5602 h 10000"/>
                  <a:gd name="connsiteX957" fmla="*/ 9467 w 10000"/>
                  <a:gd name="connsiteY957" fmla="*/ 5620 h 10000"/>
                  <a:gd name="connsiteX958" fmla="*/ 9467 w 10000"/>
                  <a:gd name="connsiteY958" fmla="*/ 5656 h 10000"/>
                  <a:gd name="connsiteX959" fmla="*/ 9467 w 10000"/>
                  <a:gd name="connsiteY959" fmla="*/ 5661 h 10000"/>
                  <a:gd name="connsiteX960" fmla="*/ 9476 w 10000"/>
                  <a:gd name="connsiteY960" fmla="*/ 5661 h 10000"/>
                  <a:gd name="connsiteX961" fmla="*/ 9481 w 10000"/>
                  <a:gd name="connsiteY961" fmla="*/ 5670 h 10000"/>
                  <a:gd name="connsiteX962" fmla="*/ 9490 w 10000"/>
                  <a:gd name="connsiteY962" fmla="*/ 5670 h 10000"/>
                  <a:gd name="connsiteX963" fmla="*/ 9501 w 10000"/>
                  <a:gd name="connsiteY963" fmla="*/ 5670 h 10000"/>
                  <a:gd name="connsiteX964" fmla="*/ 9523 w 10000"/>
                  <a:gd name="connsiteY964" fmla="*/ 5670 h 10000"/>
                  <a:gd name="connsiteX965" fmla="*/ 9556 w 10000"/>
                  <a:gd name="connsiteY965" fmla="*/ 5661 h 10000"/>
                  <a:gd name="connsiteX966" fmla="*/ 9578 w 10000"/>
                  <a:gd name="connsiteY966" fmla="*/ 5656 h 10000"/>
                  <a:gd name="connsiteX967" fmla="*/ 9597 w 10000"/>
                  <a:gd name="connsiteY967" fmla="*/ 5647 h 10000"/>
                  <a:gd name="connsiteX968" fmla="*/ 9661 w 10000"/>
                  <a:gd name="connsiteY968" fmla="*/ 5602 h 10000"/>
                  <a:gd name="connsiteX969" fmla="*/ 9716 w 10000"/>
                  <a:gd name="connsiteY969" fmla="*/ 5580 h 10000"/>
                  <a:gd name="connsiteX970" fmla="*/ 9724 w 10000"/>
                  <a:gd name="connsiteY970" fmla="*/ 5629 h 10000"/>
                  <a:gd name="connsiteX971" fmla="*/ 9741 w 10000"/>
                  <a:gd name="connsiteY971" fmla="*/ 5670 h 10000"/>
                  <a:gd name="connsiteX972" fmla="*/ 9749 w 10000"/>
                  <a:gd name="connsiteY972" fmla="*/ 5706 h 10000"/>
                  <a:gd name="connsiteX973" fmla="*/ 9749 w 10000"/>
                  <a:gd name="connsiteY973" fmla="*/ 5719 h 10000"/>
                  <a:gd name="connsiteX974" fmla="*/ 9771 w 10000"/>
                  <a:gd name="connsiteY974" fmla="*/ 5719 h 10000"/>
                  <a:gd name="connsiteX975" fmla="*/ 9799 w 10000"/>
                  <a:gd name="connsiteY975" fmla="*/ 5719 h 10000"/>
                  <a:gd name="connsiteX976" fmla="*/ 9837 w 10000"/>
                  <a:gd name="connsiteY976" fmla="*/ 5737 h 10000"/>
                  <a:gd name="connsiteX977" fmla="*/ 9901 w 10000"/>
                  <a:gd name="connsiteY977" fmla="*/ 5774 h 10000"/>
                  <a:gd name="connsiteX978" fmla="*/ 9967 w 10000"/>
                  <a:gd name="connsiteY978" fmla="*/ 5805 h 10000"/>
                  <a:gd name="connsiteX979" fmla="*/ 9981 w 10000"/>
                  <a:gd name="connsiteY979" fmla="*/ 5814 h 10000"/>
                  <a:gd name="connsiteX980" fmla="*/ 10000 w 10000"/>
                  <a:gd name="connsiteY980" fmla="*/ 5922 h 10000"/>
                  <a:gd name="connsiteX981" fmla="*/ 9909 w 10000"/>
                  <a:gd name="connsiteY981" fmla="*/ 5895 h 10000"/>
                  <a:gd name="connsiteX982" fmla="*/ 9868 w 10000"/>
                  <a:gd name="connsiteY982" fmla="*/ 5949 h 10000"/>
                  <a:gd name="connsiteX983" fmla="*/ 9845 w 10000"/>
                  <a:gd name="connsiteY983" fmla="*/ 5963 h 10000"/>
                  <a:gd name="connsiteX984" fmla="*/ 9691 w 10000"/>
                  <a:gd name="connsiteY984" fmla="*/ 5995 h 10000"/>
                  <a:gd name="connsiteX985" fmla="*/ 9619 w 10000"/>
                  <a:gd name="connsiteY985" fmla="*/ 6053 h 10000"/>
                  <a:gd name="connsiteX986" fmla="*/ 9534 w 10000"/>
                  <a:gd name="connsiteY986" fmla="*/ 6130 h 10000"/>
                  <a:gd name="connsiteX987" fmla="*/ 9517 w 10000"/>
                  <a:gd name="connsiteY987" fmla="*/ 6157 h 10000"/>
                  <a:gd name="connsiteX988" fmla="*/ 9501 w 10000"/>
                  <a:gd name="connsiteY988" fmla="*/ 6220 h 10000"/>
                  <a:gd name="connsiteX989" fmla="*/ 9501 w 10000"/>
                  <a:gd name="connsiteY989" fmla="*/ 6292 h 10000"/>
                  <a:gd name="connsiteX990" fmla="*/ 9492 w 10000"/>
                  <a:gd name="connsiteY990" fmla="*/ 6306 h 10000"/>
                  <a:gd name="connsiteX991" fmla="*/ 9445 w 10000"/>
                  <a:gd name="connsiteY991" fmla="*/ 6355 h 10000"/>
                  <a:gd name="connsiteX992" fmla="*/ 9409 w 10000"/>
                  <a:gd name="connsiteY992" fmla="*/ 6396 h 10000"/>
                  <a:gd name="connsiteX993" fmla="*/ 9379 w 10000"/>
                  <a:gd name="connsiteY993" fmla="*/ 6446 h 10000"/>
                  <a:gd name="connsiteX994" fmla="*/ 9332 w 10000"/>
                  <a:gd name="connsiteY994" fmla="*/ 6594 h 10000"/>
                  <a:gd name="connsiteX995" fmla="*/ 9183 w 10000"/>
                  <a:gd name="connsiteY995" fmla="*/ 6536 h 10000"/>
                  <a:gd name="connsiteX996" fmla="*/ 9169 w 10000"/>
                  <a:gd name="connsiteY996" fmla="*/ 6536 h 10000"/>
                  <a:gd name="connsiteX997" fmla="*/ 9161 w 10000"/>
                  <a:gd name="connsiteY997" fmla="*/ 6540 h 10000"/>
                  <a:gd name="connsiteX998" fmla="*/ 9139 w 10000"/>
                  <a:gd name="connsiteY998" fmla="*/ 6522 h 10000"/>
                  <a:gd name="connsiteX999" fmla="*/ 9128 w 10000"/>
                  <a:gd name="connsiteY999" fmla="*/ 6513 h 10000"/>
                  <a:gd name="connsiteX1000" fmla="*/ 9114 w 10000"/>
                  <a:gd name="connsiteY1000" fmla="*/ 6527 h 10000"/>
                  <a:gd name="connsiteX1001" fmla="*/ 9103 w 10000"/>
                  <a:gd name="connsiteY1001" fmla="*/ 6567 h 10000"/>
                  <a:gd name="connsiteX1002" fmla="*/ 9095 w 10000"/>
                  <a:gd name="connsiteY1002" fmla="*/ 6604 h 10000"/>
                  <a:gd name="connsiteX1003" fmla="*/ 9081 w 10000"/>
                  <a:gd name="connsiteY1003" fmla="*/ 6644 h 10000"/>
                  <a:gd name="connsiteX1004" fmla="*/ 9076 w 10000"/>
                  <a:gd name="connsiteY1004" fmla="*/ 6631 h 10000"/>
                  <a:gd name="connsiteX1005" fmla="*/ 9059 w 10000"/>
                  <a:gd name="connsiteY1005" fmla="*/ 6594 h 10000"/>
                  <a:gd name="connsiteX1006" fmla="*/ 9040 w 10000"/>
                  <a:gd name="connsiteY1006" fmla="*/ 6549 h 10000"/>
                  <a:gd name="connsiteX1007" fmla="*/ 9026 w 10000"/>
                  <a:gd name="connsiteY1007" fmla="*/ 6522 h 10000"/>
                  <a:gd name="connsiteX1008" fmla="*/ 9007 w 10000"/>
                  <a:gd name="connsiteY1008" fmla="*/ 6522 h 10000"/>
                  <a:gd name="connsiteX1009" fmla="*/ 9001 w 10000"/>
                  <a:gd name="connsiteY1009" fmla="*/ 6536 h 10000"/>
                  <a:gd name="connsiteX1010" fmla="*/ 8998 w 10000"/>
                  <a:gd name="connsiteY1010" fmla="*/ 6576 h 10000"/>
                  <a:gd name="connsiteX1011" fmla="*/ 8987 w 10000"/>
                  <a:gd name="connsiteY1011" fmla="*/ 6590 h 10000"/>
                  <a:gd name="connsiteX1012" fmla="*/ 8954 w 10000"/>
                  <a:gd name="connsiteY1012" fmla="*/ 6617 h 10000"/>
                  <a:gd name="connsiteX1013" fmla="*/ 8927 w 10000"/>
                  <a:gd name="connsiteY1013" fmla="*/ 6622 h 10000"/>
                  <a:gd name="connsiteX1014" fmla="*/ 8888 w 10000"/>
                  <a:gd name="connsiteY1014" fmla="*/ 6590 h 10000"/>
                  <a:gd name="connsiteX1015" fmla="*/ 8880 w 10000"/>
                  <a:gd name="connsiteY1015" fmla="*/ 6567 h 10000"/>
                  <a:gd name="connsiteX1016" fmla="*/ 8866 w 10000"/>
                  <a:gd name="connsiteY1016" fmla="*/ 6549 h 10000"/>
                  <a:gd name="connsiteX1017" fmla="*/ 8849 w 10000"/>
                  <a:gd name="connsiteY1017" fmla="*/ 6513 h 10000"/>
                  <a:gd name="connsiteX1018" fmla="*/ 8847 w 10000"/>
                  <a:gd name="connsiteY1018" fmla="*/ 6527 h 10000"/>
                  <a:gd name="connsiteX1019" fmla="*/ 8838 w 10000"/>
                  <a:gd name="connsiteY1019" fmla="*/ 6563 h 10000"/>
                  <a:gd name="connsiteX1020" fmla="*/ 8833 w 10000"/>
                  <a:gd name="connsiteY1020" fmla="*/ 6576 h 10000"/>
                  <a:gd name="connsiteX1021" fmla="*/ 8822 w 10000"/>
                  <a:gd name="connsiteY1021" fmla="*/ 6567 h 10000"/>
                  <a:gd name="connsiteX1022" fmla="*/ 8813 w 10000"/>
                  <a:gd name="connsiteY1022" fmla="*/ 6567 h 10000"/>
                  <a:gd name="connsiteX1023" fmla="*/ 8800 w 10000"/>
                  <a:gd name="connsiteY1023" fmla="*/ 6581 h 10000"/>
                  <a:gd name="connsiteX1024" fmla="*/ 8778 w 10000"/>
                  <a:gd name="connsiteY1024" fmla="*/ 6604 h 10000"/>
                  <a:gd name="connsiteX1025" fmla="*/ 8769 w 10000"/>
                  <a:gd name="connsiteY1025" fmla="*/ 6617 h 10000"/>
                  <a:gd name="connsiteX1026" fmla="*/ 8786 w 10000"/>
                  <a:gd name="connsiteY1026" fmla="*/ 6667 h 10000"/>
                  <a:gd name="connsiteX1027" fmla="*/ 8800 w 10000"/>
                  <a:gd name="connsiteY1027" fmla="*/ 6725 h 10000"/>
                  <a:gd name="connsiteX1028" fmla="*/ 8822 w 10000"/>
                  <a:gd name="connsiteY1028" fmla="*/ 6779 h 10000"/>
                  <a:gd name="connsiteX1029" fmla="*/ 8833 w 10000"/>
                  <a:gd name="connsiteY1029" fmla="*/ 6775 h 10000"/>
                  <a:gd name="connsiteX1030" fmla="*/ 8847 w 10000"/>
                  <a:gd name="connsiteY1030" fmla="*/ 6766 h 10000"/>
                  <a:gd name="connsiteX1031" fmla="*/ 8866 w 10000"/>
                  <a:gd name="connsiteY1031" fmla="*/ 6748 h 10000"/>
                  <a:gd name="connsiteX1032" fmla="*/ 8874 w 10000"/>
                  <a:gd name="connsiteY1032" fmla="*/ 6752 h 10000"/>
                  <a:gd name="connsiteX1033" fmla="*/ 8882 w 10000"/>
                  <a:gd name="connsiteY1033" fmla="*/ 6766 h 10000"/>
                  <a:gd name="connsiteX1034" fmla="*/ 8896 w 10000"/>
                  <a:gd name="connsiteY1034" fmla="*/ 6811 h 10000"/>
                  <a:gd name="connsiteX1035" fmla="*/ 8913 w 10000"/>
                  <a:gd name="connsiteY1035" fmla="*/ 6856 h 10000"/>
                  <a:gd name="connsiteX1036" fmla="*/ 8927 w 10000"/>
                  <a:gd name="connsiteY1036" fmla="*/ 6897 h 10000"/>
                  <a:gd name="connsiteX1037" fmla="*/ 8943 w 10000"/>
                  <a:gd name="connsiteY1037" fmla="*/ 6946 h 10000"/>
                  <a:gd name="connsiteX1038" fmla="*/ 8951 w 10000"/>
                  <a:gd name="connsiteY1038" fmla="*/ 6973 h 10000"/>
                  <a:gd name="connsiteX1039" fmla="*/ 8954 w 10000"/>
                  <a:gd name="connsiteY1039" fmla="*/ 6996 h 10000"/>
                  <a:gd name="connsiteX1040" fmla="*/ 8960 w 10000"/>
                  <a:gd name="connsiteY1040" fmla="*/ 7023 h 10000"/>
                  <a:gd name="connsiteX1041" fmla="*/ 8979 w 10000"/>
                  <a:gd name="connsiteY1041" fmla="*/ 7014 h 10000"/>
                  <a:gd name="connsiteX1042" fmla="*/ 8998 w 10000"/>
                  <a:gd name="connsiteY1042" fmla="*/ 6906 h 10000"/>
                  <a:gd name="connsiteX1043" fmla="*/ 9015 w 10000"/>
                  <a:gd name="connsiteY1043" fmla="*/ 6910 h 10000"/>
                  <a:gd name="connsiteX1044" fmla="*/ 9026 w 10000"/>
                  <a:gd name="connsiteY1044" fmla="*/ 6910 h 10000"/>
                  <a:gd name="connsiteX1045" fmla="*/ 9048 w 10000"/>
                  <a:gd name="connsiteY1045" fmla="*/ 6906 h 10000"/>
                  <a:gd name="connsiteX1046" fmla="*/ 9065 w 10000"/>
                  <a:gd name="connsiteY1046" fmla="*/ 6897 h 10000"/>
                  <a:gd name="connsiteX1047" fmla="*/ 9076 w 10000"/>
                  <a:gd name="connsiteY1047" fmla="*/ 6892 h 10000"/>
                  <a:gd name="connsiteX1048" fmla="*/ 9084 w 10000"/>
                  <a:gd name="connsiteY1048" fmla="*/ 6883 h 10000"/>
                  <a:gd name="connsiteX1049" fmla="*/ 9095 w 10000"/>
                  <a:gd name="connsiteY1049" fmla="*/ 6892 h 10000"/>
                  <a:gd name="connsiteX1050" fmla="*/ 9106 w 10000"/>
                  <a:gd name="connsiteY1050" fmla="*/ 6897 h 10000"/>
                  <a:gd name="connsiteX1051" fmla="*/ 9211 w 10000"/>
                  <a:gd name="connsiteY1051" fmla="*/ 7009 h 10000"/>
                  <a:gd name="connsiteX1052" fmla="*/ 9227 w 10000"/>
                  <a:gd name="connsiteY1052" fmla="*/ 7064 h 10000"/>
                  <a:gd name="connsiteX1053" fmla="*/ 9225 w 10000"/>
                  <a:gd name="connsiteY1053" fmla="*/ 7068 h 10000"/>
                  <a:gd name="connsiteX1054" fmla="*/ 9219 w 10000"/>
                  <a:gd name="connsiteY1054" fmla="*/ 7077 h 10000"/>
                  <a:gd name="connsiteX1055" fmla="*/ 9208 w 10000"/>
                  <a:gd name="connsiteY1055" fmla="*/ 7082 h 10000"/>
                  <a:gd name="connsiteX1056" fmla="*/ 9194 w 10000"/>
                  <a:gd name="connsiteY1056" fmla="*/ 7113 h 10000"/>
                  <a:gd name="connsiteX1057" fmla="*/ 9164 w 10000"/>
                  <a:gd name="connsiteY1057" fmla="*/ 7127 h 10000"/>
                  <a:gd name="connsiteX1058" fmla="*/ 9161 w 10000"/>
                  <a:gd name="connsiteY1058" fmla="*/ 7127 h 10000"/>
                  <a:gd name="connsiteX1059" fmla="*/ 9156 w 10000"/>
                  <a:gd name="connsiteY1059" fmla="*/ 7131 h 10000"/>
                  <a:gd name="connsiteX1060" fmla="*/ 9156 w 10000"/>
                  <a:gd name="connsiteY1060" fmla="*/ 7145 h 10000"/>
                  <a:gd name="connsiteX1061" fmla="*/ 9128 w 10000"/>
                  <a:gd name="connsiteY1061" fmla="*/ 7194 h 10000"/>
                  <a:gd name="connsiteX1062" fmla="*/ 9114 w 10000"/>
                  <a:gd name="connsiteY1062" fmla="*/ 7226 h 10000"/>
                  <a:gd name="connsiteX1063" fmla="*/ 9089 w 10000"/>
                  <a:gd name="connsiteY1063" fmla="*/ 7226 h 10000"/>
                  <a:gd name="connsiteX1064" fmla="*/ 9067 w 10000"/>
                  <a:gd name="connsiteY1064" fmla="*/ 7276 h 10000"/>
                  <a:gd name="connsiteX1065" fmla="*/ 9059 w 10000"/>
                  <a:gd name="connsiteY1065" fmla="*/ 7298 h 10000"/>
                  <a:gd name="connsiteX1066" fmla="*/ 9040 w 10000"/>
                  <a:gd name="connsiteY1066" fmla="*/ 7312 h 10000"/>
                  <a:gd name="connsiteX1067" fmla="*/ 8951 w 10000"/>
                  <a:gd name="connsiteY1067" fmla="*/ 7339 h 10000"/>
                  <a:gd name="connsiteX1068" fmla="*/ 8841 w 10000"/>
                  <a:gd name="connsiteY1068" fmla="*/ 7366 h 10000"/>
                  <a:gd name="connsiteX1069" fmla="*/ 8813 w 10000"/>
                  <a:gd name="connsiteY1069" fmla="*/ 7384 h 10000"/>
                  <a:gd name="connsiteX1070" fmla="*/ 8800 w 10000"/>
                  <a:gd name="connsiteY1070" fmla="*/ 7397 h 10000"/>
                  <a:gd name="connsiteX1071" fmla="*/ 8791 w 10000"/>
                  <a:gd name="connsiteY1071" fmla="*/ 7397 h 10000"/>
                  <a:gd name="connsiteX1072" fmla="*/ 8786 w 10000"/>
                  <a:gd name="connsiteY1072" fmla="*/ 7582 h 10000"/>
                  <a:gd name="connsiteX1073" fmla="*/ 8775 w 10000"/>
                  <a:gd name="connsiteY1073" fmla="*/ 7591 h 10000"/>
                  <a:gd name="connsiteX1074" fmla="*/ 8753 w 10000"/>
                  <a:gd name="connsiteY1074" fmla="*/ 7614 h 10000"/>
                  <a:gd name="connsiteX1075" fmla="*/ 8711 w 10000"/>
                  <a:gd name="connsiteY1075" fmla="*/ 7627 h 10000"/>
                  <a:gd name="connsiteX1076" fmla="*/ 8670 w 10000"/>
                  <a:gd name="connsiteY1076" fmla="*/ 7645 h 10000"/>
                  <a:gd name="connsiteX1077" fmla="*/ 8645 w 10000"/>
                  <a:gd name="connsiteY1077" fmla="*/ 7659 h 10000"/>
                  <a:gd name="connsiteX1078" fmla="*/ 8620 w 10000"/>
                  <a:gd name="connsiteY1078" fmla="*/ 7673 h 10000"/>
                  <a:gd name="connsiteX1079" fmla="*/ 8598 w 10000"/>
                  <a:gd name="connsiteY1079" fmla="*/ 7695 h 10000"/>
                  <a:gd name="connsiteX1080" fmla="*/ 8576 w 10000"/>
                  <a:gd name="connsiteY1080" fmla="*/ 7736 h 10000"/>
                  <a:gd name="connsiteX1081" fmla="*/ 8568 w 10000"/>
                  <a:gd name="connsiteY1081" fmla="*/ 7740 h 10000"/>
                  <a:gd name="connsiteX1082" fmla="*/ 8551 w 10000"/>
                  <a:gd name="connsiteY1082" fmla="*/ 7740 h 10000"/>
                  <a:gd name="connsiteX1083" fmla="*/ 8526 w 10000"/>
                  <a:gd name="connsiteY1083" fmla="*/ 7727 h 10000"/>
                  <a:gd name="connsiteX1084" fmla="*/ 8493 w 10000"/>
                  <a:gd name="connsiteY1084" fmla="*/ 7713 h 10000"/>
                  <a:gd name="connsiteX1085" fmla="*/ 8463 w 10000"/>
                  <a:gd name="connsiteY1085" fmla="*/ 7709 h 10000"/>
                  <a:gd name="connsiteX1086" fmla="*/ 8430 w 10000"/>
                  <a:gd name="connsiteY1086" fmla="*/ 7695 h 10000"/>
                  <a:gd name="connsiteX1087" fmla="*/ 8397 w 10000"/>
                  <a:gd name="connsiteY1087" fmla="*/ 7682 h 10000"/>
                  <a:gd name="connsiteX1088" fmla="*/ 8372 w 10000"/>
                  <a:gd name="connsiteY1088" fmla="*/ 7682 h 10000"/>
                  <a:gd name="connsiteX1089" fmla="*/ 8355 w 10000"/>
                  <a:gd name="connsiteY1089" fmla="*/ 7686 h 10000"/>
                  <a:gd name="connsiteX1090" fmla="*/ 8350 w 10000"/>
                  <a:gd name="connsiteY1090" fmla="*/ 7709 h 10000"/>
                  <a:gd name="connsiteX1091" fmla="*/ 8339 w 10000"/>
                  <a:gd name="connsiteY1091" fmla="*/ 7740 h 10000"/>
                  <a:gd name="connsiteX1092" fmla="*/ 8328 w 10000"/>
                  <a:gd name="connsiteY1092" fmla="*/ 7772 h 10000"/>
                  <a:gd name="connsiteX1093" fmla="*/ 8317 w 10000"/>
                  <a:gd name="connsiteY1093" fmla="*/ 7785 h 10000"/>
                  <a:gd name="connsiteX1094" fmla="*/ 8292 w 10000"/>
                  <a:gd name="connsiteY1094" fmla="*/ 7812 h 10000"/>
                  <a:gd name="connsiteX1095" fmla="*/ 8284 w 10000"/>
                  <a:gd name="connsiteY1095" fmla="*/ 7817 h 10000"/>
                  <a:gd name="connsiteX1096" fmla="*/ 8270 w 10000"/>
                  <a:gd name="connsiteY1096" fmla="*/ 7857 h 10000"/>
                  <a:gd name="connsiteX1097" fmla="*/ 8251 w 10000"/>
                  <a:gd name="connsiteY1097" fmla="*/ 7916 h 10000"/>
                  <a:gd name="connsiteX1098" fmla="*/ 8223 w 10000"/>
                  <a:gd name="connsiteY1098" fmla="*/ 8002 h 10000"/>
                  <a:gd name="connsiteX1099" fmla="*/ 8206 w 10000"/>
                  <a:gd name="connsiteY1099" fmla="*/ 8051 h 10000"/>
                  <a:gd name="connsiteX1100" fmla="*/ 8198 w 10000"/>
                  <a:gd name="connsiteY1100" fmla="*/ 8056 h 10000"/>
                  <a:gd name="connsiteX1101" fmla="*/ 8179 w 10000"/>
                  <a:gd name="connsiteY1101" fmla="*/ 8065 h 10000"/>
                  <a:gd name="connsiteX1102" fmla="*/ 8140 w 10000"/>
                  <a:gd name="connsiteY1102" fmla="*/ 8074 h 10000"/>
                  <a:gd name="connsiteX1103" fmla="*/ 8102 w 10000"/>
                  <a:gd name="connsiteY1103" fmla="*/ 8088 h 10000"/>
                  <a:gd name="connsiteX1104" fmla="*/ 8068 w 10000"/>
                  <a:gd name="connsiteY1104" fmla="*/ 8092 h 10000"/>
                  <a:gd name="connsiteX1105" fmla="*/ 8057 w 10000"/>
                  <a:gd name="connsiteY1105" fmla="*/ 8101 h 10000"/>
                  <a:gd name="connsiteX1106" fmla="*/ 8057 w 10000"/>
                  <a:gd name="connsiteY1106" fmla="*/ 8128 h 10000"/>
                  <a:gd name="connsiteX1107" fmla="*/ 8052 w 10000"/>
                  <a:gd name="connsiteY1107" fmla="*/ 8160 h 10000"/>
                  <a:gd name="connsiteX1108" fmla="*/ 8046 w 10000"/>
                  <a:gd name="connsiteY1108" fmla="*/ 8155 h 10000"/>
                  <a:gd name="connsiteX1109" fmla="*/ 8038 w 10000"/>
                  <a:gd name="connsiteY1109" fmla="*/ 8146 h 10000"/>
                  <a:gd name="connsiteX1110" fmla="*/ 8038 w 10000"/>
                  <a:gd name="connsiteY1110" fmla="*/ 8142 h 10000"/>
                  <a:gd name="connsiteX1111" fmla="*/ 8035 w 10000"/>
                  <a:gd name="connsiteY1111" fmla="*/ 8115 h 10000"/>
                  <a:gd name="connsiteX1112" fmla="*/ 8030 w 10000"/>
                  <a:gd name="connsiteY1112" fmla="*/ 8088 h 10000"/>
                  <a:gd name="connsiteX1113" fmla="*/ 8019 w 10000"/>
                  <a:gd name="connsiteY1113" fmla="*/ 8078 h 10000"/>
                  <a:gd name="connsiteX1114" fmla="*/ 8013 w 10000"/>
                  <a:gd name="connsiteY1114" fmla="*/ 8088 h 10000"/>
                  <a:gd name="connsiteX1115" fmla="*/ 7994 w 10000"/>
                  <a:gd name="connsiteY1115" fmla="*/ 8119 h 10000"/>
                  <a:gd name="connsiteX1116" fmla="*/ 7977 w 10000"/>
                  <a:gd name="connsiteY1116" fmla="*/ 8146 h 10000"/>
                  <a:gd name="connsiteX1117" fmla="*/ 7955 w 10000"/>
                  <a:gd name="connsiteY1117" fmla="*/ 8173 h 10000"/>
                  <a:gd name="connsiteX1118" fmla="*/ 7933 w 10000"/>
                  <a:gd name="connsiteY1118" fmla="*/ 8200 h 10000"/>
                  <a:gd name="connsiteX1119" fmla="*/ 7922 w 10000"/>
                  <a:gd name="connsiteY1119" fmla="*/ 8236 h 10000"/>
                  <a:gd name="connsiteX1120" fmla="*/ 7908 w 10000"/>
                  <a:gd name="connsiteY1120" fmla="*/ 8286 h 10000"/>
                  <a:gd name="connsiteX1121" fmla="*/ 7914 w 10000"/>
                  <a:gd name="connsiteY1121" fmla="*/ 8290 h 10000"/>
                  <a:gd name="connsiteX1122" fmla="*/ 7917 w 10000"/>
                  <a:gd name="connsiteY1122" fmla="*/ 8300 h 10000"/>
                  <a:gd name="connsiteX1123" fmla="*/ 7925 w 10000"/>
                  <a:gd name="connsiteY1123" fmla="*/ 8313 h 10000"/>
                  <a:gd name="connsiteX1124" fmla="*/ 7939 w 10000"/>
                  <a:gd name="connsiteY1124" fmla="*/ 8331 h 10000"/>
                  <a:gd name="connsiteX1125" fmla="*/ 7947 w 10000"/>
                  <a:gd name="connsiteY1125" fmla="*/ 8345 h 10000"/>
                  <a:gd name="connsiteX1126" fmla="*/ 7961 w 10000"/>
                  <a:gd name="connsiteY1126" fmla="*/ 8367 h 10000"/>
                  <a:gd name="connsiteX1127" fmla="*/ 7969 w 10000"/>
                  <a:gd name="connsiteY1127" fmla="*/ 8381 h 10000"/>
                  <a:gd name="connsiteX1128" fmla="*/ 7972 w 10000"/>
                  <a:gd name="connsiteY1128" fmla="*/ 8394 h 10000"/>
                  <a:gd name="connsiteX1129" fmla="*/ 7977 w 10000"/>
                  <a:gd name="connsiteY1129" fmla="*/ 8421 h 10000"/>
                  <a:gd name="connsiteX1130" fmla="*/ 7986 w 10000"/>
                  <a:gd name="connsiteY1130" fmla="*/ 8444 h 10000"/>
                  <a:gd name="connsiteX1131" fmla="*/ 7997 w 10000"/>
                  <a:gd name="connsiteY1131" fmla="*/ 8471 h 10000"/>
                  <a:gd name="connsiteX1132" fmla="*/ 7964 w 10000"/>
                  <a:gd name="connsiteY1132" fmla="*/ 8561 h 10000"/>
                  <a:gd name="connsiteX1133" fmla="*/ 7889 w 10000"/>
                  <a:gd name="connsiteY1133" fmla="*/ 8579 h 10000"/>
                  <a:gd name="connsiteX1134" fmla="*/ 7864 w 10000"/>
                  <a:gd name="connsiteY1134" fmla="*/ 8561 h 10000"/>
                  <a:gd name="connsiteX1135" fmla="*/ 7834 w 10000"/>
                  <a:gd name="connsiteY1135" fmla="*/ 8525 h 10000"/>
                  <a:gd name="connsiteX1136" fmla="*/ 7801 w 10000"/>
                  <a:gd name="connsiteY1136" fmla="*/ 8498 h 10000"/>
                  <a:gd name="connsiteX1137" fmla="*/ 7776 w 10000"/>
                  <a:gd name="connsiteY1137" fmla="*/ 8484 h 10000"/>
                  <a:gd name="connsiteX1138" fmla="*/ 7765 w 10000"/>
                  <a:gd name="connsiteY1138" fmla="*/ 8502 h 10000"/>
                  <a:gd name="connsiteX1139" fmla="*/ 7754 w 10000"/>
                  <a:gd name="connsiteY1139" fmla="*/ 8530 h 10000"/>
                  <a:gd name="connsiteX1140" fmla="*/ 7737 w 10000"/>
                  <a:gd name="connsiteY1140" fmla="*/ 8575 h 10000"/>
                  <a:gd name="connsiteX1141" fmla="*/ 7724 w 10000"/>
                  <a:gd name="connsiteY1141" fmla="*/ 8588 h 10000"/>
                  <a:gd name="connsiteX1142" fmla="*/ 7699 w 10000"/>
                  <a:gd name="connsiteY1142" fmla="*/ 8602 h 10000"/>
                  <a:gd name="connsiteX1143" fmla="*/ 7666 w 10000"/>
                  <a:gd name="connsiteY1143" fmla="*/ 8633 h 10000"/>
                  <a:gd name="connsiteX1144" fmla="*/ 7666 w 10000"/>
                  <a:gd name="connsiteY1144" fmla="*/ 8647 h 10000"/>
                  <a:gd name="connsiteX1145" fmla="*/ 7668 w 10000"/>
                  <a:gd name="connsiteY1145" fmla="*/ 8674 h 10000"/>
                  <a:gd name="connsiteX1146" fmla="*/ 7679 w 10000"/>
                  <a:gd name="connsiteY1146" fmla="*/ 8746 h 10000"/>
                  <a:gd name="connsiteX1147" fmla="*/ 7679 w 10000"/>
                  <a:gd name="connsiteY1147" fmla="*/ 8791 h 10000"/>
                  <a:gd name="connsiteX1148" fmla="*/ 7679 w 10000"/>
                  <a:gd name="connsiteY1148" fmla="*/ 8832 h 10000"/>
                  <a:gd name="connsiteX1149" fmla="*/ 7688 w 10000"/>
                  <a:gd name="connsiteY1149" fmla="*/ 8868 h 10000"/>
                  <a:gd name="connsiteX1150" fmla="*/ 7602 w 10000"/>
                  <a:gd name="connsiteY1150" fmla="*/ 8890 h 10000"/>
                  <a:gd name="connsiteX1151" fmla="*/ 7602 w 10000"/>
                  <a:gd name="connsiteY1151" fmla="*/ 8908 h 10000"/>
                  <a:gd name="connsiteX1152" fmla="*/ 7602 w 10000"/>
                  <a:gd name="connsiteY1152" fmla="*/ 8963 h 10000"/>
                  <a:gd name="connsiteX1153" fmla="*/ 7591 w 10000"/>
                  <a:gd name="connsiteY1153" fmla="*/ 8963 h 10000"/>
                  <a:gd name="connsiteX1154" fmla="*/ 7577 w 10000"/>
                  <a:gd name="connsiteY1154" fmla="*/ 8949 h 10000"/>
                  <a:gd name="connsiteX1155" fmla="*/ 7552 w 10000"/>
                  <a:gd name="connsiteY1155" fmla="*/ 8922 h 10000"/>
                  <a:gd name="connsiteX1156" fmla="*/ 7539 w 10000"/>
                  <a:gd name="connsiteY1156" fmla="*/ 8895 h 10000"/>
                  <a:gd name="connsiteX1157" fmla="*/ 7514 w 10000"/>
                  <a:gd name="connsiteY1157" fmla="*/ 8859 h 10000"/>
                  <a:gd name="connsiteX1158" fmla="*/ 7489 w 10000"/>
                  <a:gd name="connsiteY1158" fmla="*/ 8841 h 10000"/>
                  <a:gd name="connsiteX1159" fmla="*/ 7467 w 10000"/>
                  <a:gd name="connsiteY1159" fmla="*/ 8832 h 10000"/>
                  <a:gd name="connsiteX1160" fmla="*/ 7459 w 10000"/>
                  <a:gd name="connsiteY1160" fmla="*/ 8827 h 10000"/>
                  <a:gd name="connsiteX1161" fmla="*/ 7442 w 10000"/>
                  <a:gd name="connsiteY1161" fmla="*/ 8827 h 10000"/>
                  <a:gd name="connsiteX1162" fmla="*/ 7425 w 10000"/>
                  <a:gd name="connsiteY1162" fmla="*/ 8827 h 10000"/>
                  <a:gd name="connsiteX1163" fmla="*/ 7406 w 10000"/>
                  <a:gd name="connsiteY1163" fmla="*/ 8827 h 10000"/>
                  <a:gd name="connsiteX1164" fmla="*/ 7379 w 10000"/>
                  <a:gd name="connsiteY1164" fmla="*/ 8827 h 10000"/>
                  <a:gd name="connsiteX1165" fmla="*/ 7359 w 10000"/>
                  <a:gd name="connsiteY1165" fmla="*/ 8827 h 10000"/>
                  <a:gd name="connsiteX1166" fmla="*/ 7334 w 10000"/>
                  <a:gd name="connsiteY1166" fmla="*/ 8827 h 10000"/>
                  <a:gd name="connsiteX1167" fmla="*/ 7318 w 10000"/>
                  <a:gd name="connsiteY1167" fmla="*/ 8827 h 10000"/>
                  <a:gd name="connsiteX1168" fmla="*/ 7290 w 10000"/>
                  <a:gd name="connsiteY1168" fmla="*/ 8827 h 10000"/>
                  <a:gd name="connsiteX1169" fmla="*/ 7265 w 10000"/>
                  <a:gd name="connsiteY1169" fmla="*/ 8832 h 10000"/>
                  <a:gd name="connsiteX1170" fmla="*/ 7254 w 10000"/>
                  <a:gd name="connsiteY1170" fmla="*/ 8832 h 10000"/>
                  <a:gd name="connsiteX1171" fmla="*/ 7249 w 10000"/>
                  <a:gd name="connsiteY1171" fmla="*/ 8845 h 10000"/>
                  <a:gd name="connsiteX1172" fmla="*/ 7246 w 10000"/>
                  <a:gd name="connsiteY1172" fmla="*/ 8859 h 10000"/>
                  <a:gd name="connsiteX1173" fmla="*/ 7241 w 10000"/>
                  <a:gd name="connsiteY1173" fmla="*/ 8881 h 10000"/>
                  <a:gd name="connsiteX1174" fmla="*/ 7238 w 10000"/>
                  <a:gd name="connsiteY1174" fmla="*/ 8917 h 10000"/>
                  <a:gd name="connsiteX1175" fmla="*/ 7238 w 10000"/>
                  <a:gd name="connsiteY1175" fmla="*/ 8935 h 10000"/>
                  <a:gd name="connsiteX1176" fmla="*/ 7224 w 10000"/>
                  <a:gd name="connsiteY1176" fmla="*/ 8935 h 10000"/>
                  <a:gd name="connsiteX1177" fmla="*/ 7205 w 10000"/>
                  <a:gd name="connsiteY1177" fmla="*/ 8935 h 10000"/>
                  <a:gd name="connsiteX1178" fmla="*/ 7183 w 10000"/>
                  <a:gd name="connsiteY1178" fmla="*/ 8931 h 10000"/>
                  <a:gd name="connsiteX1179" fmla="*/ 7169 w 10000"/>
                  <a:gd name="connsiteY1179" fmla="*/ 8931 h 10000"/>
                  <a:gd name="connsiteX1180" fmla="*/ 7150 w 10000"/>
                  <a:gd name="connsiteY1180" fmla="*/ 8931 h 10000"/>
                  <a:gd name="connsiteX1181" fmla="*/ 7136 w 10000"/>
                  <a:gd name="connsiteY1181" fmla="*/ 8917 h 10000"/>
                  <a:gd name="connsiteX1182" fmla="*/ 7136 w 10000"/>
                  <a:gd name="connsiteY1182" fmla="*/ 8895 h 10000"/>
                  <a:gd name="connsiteX1183" fmla="*/ 7141 w 10000"/>
                  <a:gd name="connsiteY1183" fmla="*/ 8890 h 10000"/>
                  <a:gd name="connsiteX1184" fmla="*/ 7166 w 10000"/>
                  <a:gd name="connsiteY1184" fmla="*/ 8854 h 10000"/>
                  <a:gd name="connsiteX1185" fmla="*/ 7177 w 10000"/>
                  <a:gd name="connsiteY1185" fmla="*/ 8832 h 10000"/>
                  <a:gd name="connsiteX1186" fmla="*/ 7185 w 10000"/>
                  <a:gd name="connsiteY1186" fmla="*/ 8814 h 10000"/>
                  <a:gd name="connsiteX1187" fmla="*/ 7199 w 10000"/>
                  <a:gd name="connsiteY1187" fmla="*/ 8787 h 10000"/>
                  <a:gd name="connsiteX1188" fmla="*/ 7205 w 10000"/>
                  <a:gd name="connsiteY1188" fmla="*/ 8773 h 10000"/>
                  <a:gd name="connsiteX1189" fmla="*/ 7213 w 10000"/>
                  <a:gd name="connsiteY1189" fmla="*/ 8701 h 10000"/>
                  <a:gd name="connsiteX1190" fmla="*/ 7216 w 10000"/>
                  <a:gd name="connsiteY1190" fmla="*/ 8683 h 10000"/>
                  <a:gd name="connsiteX1191" fmla="*/ 7221 w 10000"/>
                  <a:gd name="connsiteY1191" fmla="*/ 8656 h 10000"/>
                  <a:gd name="connsiteX1192" fmla="*/ 7221 w 10000"/>
                  <a:gd name="connsiteY1192" fmla="*/ 8633 h 10000"/>
                  <a:gd name="connsiteX1193" fmla="*/ 7221 w 10000"/>
                  <a:gd name="connsiteY1193" fmla="*/ 8615 h 10000"/>
                  <a:gd name="connsiteX1194" fmla="*/ 7221 w 10000"/>
                  <a:gd name="connsiteY1194" fmla="*/ 8593 h 10000"/>
                  <a:gd name="connsiteX1195" fmla="*/ 7221 w 10000"/>
                  <a:gd name="connsiteY1195" fmla="*/ 8566 h 10000"/>
                  <a:gd name="connsiteX1196" fmla="*/ 7224 w 10000"/>
                  <a:gd name="connsiteY1196" fmla="*/ 8561 h 10000"/>
                  <a:gd name="connsiteX1197" fmla="*/ 7238 w 10000"/>
                  <a:gd name="connsiteY1197" fmla="*/ 8543 h 10000"/>
                  <a:gd name="connsiteX1198" fmla="*/ 7241 w 10000"/>
                  <a:gd name="connsiteY1198" fmla="*/ 8530 h 10000"/>
                  <a:gd name="connsiteX1199" fmla="*/ 7249 w 10000"/>
                  <a:gd name="connsiteY1199" fmla="*/ 8512 h 10000"/>
                  <a:gd name="connsiteX1200" fmla="*/ 7249 w 10000"/>
                  <a:gd name="connsiteY1200" fmla="*/ 8502 h 10000"/>
                  <a:gd name="connsiteX1201" fmla="*/ 7249 w 10000"/>
                  <a:gd name="connsiteY1201" fmla="*/ 8475 h 10000"/>
                  <a:gd name="connsiteX1202" fmla="*/ 7246 w 10000"/>
                  <a:gd name="connsiteY1202" fmla="*/ 8457 h 10000"/>
                  <a:gd name="connsiteX1203" fmla="*/ 7241 w 10000"/>
                  <a:gd name="connsiteY1203" fmla="*/ 8444 h 10000"/>
                  <a:gd name="connsiteX1204" fmla="*/ 7232 w 10000"/>
                  <a:gd name="connsiteY1204" fmla="*/ 8435 h 10000"/>
                  <a:gd name="connsiteX1205" fmla="*/ 7224 w 10000"/>
                  <a:gd name="connsiteY1205" fmla="*/ 8430 h 10000"/>
                  <a:gd name="connsiteX1206" fmla="*/ 7208 w 10000"/>
                  <a:gd name="connsiteY1206" fmla="*/ 8408 h 10000"/>
                  <a:gd name="connsiteX1207" fmla="*/ 7199 w 10000"/>
                  <a:gd name="connsiteY1207" fmla="*/ 8403 h 10000"/>
                  <a:gd name="connsiteX1208" fmla="*/ 7205 w 10000"/>
                  <a:gd name="connsiteY1208" fmla="*/ 8372 h 10000"/>
                  <a:gd name="connsiteX1209" fmla="*/ 7208 w 10000"/>
                  <a:gd name="connsiteY1209" fmla="*/ 8354 h 10000"/>
                  <a:gd name="connsiteX1210" fmla="*/ 7213 w 10000"/>
                  <a:gd name="connsiteY1210" fmla="*/ 8345 h 10000"/>
                  <a:gd name="connsiteX1211" fmla="*/ 7224 w 10000"/>
                  <a:gd name="connsiteY1211" fmla="*/ 8331 h 10000"/>
                  <a:gd name="connsiteX1212" fmla="*/ 7238 w 10000"/>
                  <a:gd name="connsiteY1212" fmla="*/ 8313 h 10000"/>
                  <a:gd name="connsiteX1213" fmla="*/ 7241 w 10000"/>
                  <a:gd name="connsiteY1213" fmla="*/ 8304 h 10000"/>
                  <a:gd name="connsiteX1214" fmla="*/ 7254 w 10000"/>
                  <a:gd name="connsiteY1214" fmla="*/ 8286 h 10000"/>
                  <a:gd name="connsiteX1215" fmla="*/ 7265 w 10000"/>
                  <a:gd name="connsiteY1215" fmla="*/ 8272 h 10000"/>
                  <a:gd name="connsiteX1216" fmla="*/ 7271 w 10000"/>
                  <a:gd name="connsiteY1216" fmla="*/ 8263 h 10000"/>
                  <a:gd name="connsiteX1217" fmla="*/ 7279 w 10000"/>
                  <a:gd name="connsiteY1217" fmla="*/ 8245 h 10000"/>
                  <a:gd name="connsiteX1218" fmla="*/ 7274 w 10000"/>
                  <a:gd name="connsiteY1218" fmla="*/ 8223 h 10000"/>
                  <a:gd name="connsiteX1219" fmla="*/ 7265 w 10000"/>
                  <a:gd name="connsiteY1219" fmla="*/ 8200 h 10000"/>
                  <a:gd name="connsiteX1220" fmla="*/ 7263 w 10000"/>
                  <a:gd name="connsiteY1220" fmla="*/ 8187 h 10000"/>
                  <a:gd name="connsiteX1221" fmla="*/ 7257 w 10000"/>
                  <a:gd name="connsiteY1221" fmla="*/ 8187 h 10000"/>
                  <a:gd name="connsiteX1222" fmla="*/ 7254 w 10000"/>
                  <a:gd name="connsiteY1222" fmla="*/ 8196 h 10000"/>
                  <a:gd name="connsiteX1223" fmla="*/ 7246 w 10000"/>
                  <a:gd name="connsiteY1223" fmla="*/ 8209 h 10000"/>
                  <a:gd name="connsiteX1224" fmla="*/ 7241 w 10000"/>
                  <a:gd name="connsiteY1224" fmla="*/ 8209 h 10000"/>
                  <a:gd name="connsiteX1225" fmla="*/ 7238 w 10000"/>
                  <a:gd name="connsiteY1225" fmla="*/ 8214 h 10000"/>
                  <a:gd name="connsiteX1226" fmla="*/ 7221 w 10000"/>
                  <a:gd name="connsiteY1226" fmla="*/ 8173 h 10000"/>
                  <a:gd name="connsiteX1227" fmla="*/ 7185 w 10000"/>
                  <a:gd name="connsiteY1227" fmla="*/ 8106 h 10000"/>
                  <a:gd name="connsiteX1228" fmla="*/ 7174 w 10000"/>
                  <a:gd name="connsiteY1228" fmla="*/ 8078 h 10000"/>
                  <a:gd name="connsiteX1229" fmla="*/ 7169 w 10000"/>
                  <a:gd name="connsiteY1229" fmla="*/ 8056 h 10000"/>
                  <a:gd name="connsiteX1230" fmla="*/ 7166 w 10000"/>
                  <a:gd name="connsiteY1230" fmla="*/ 8042 h 10000"/>
                  <a:gd name="connsiteX1231" fmla="*/ 7161 w 10000"/>
                  <a:gd name="connsiteY1231" fmla="*/ 8051 h 10000"/>
                  <a:gd name="connsiteX1232" fmla="*/ 7158 w 10000"/>
                  <a:gd name="connsiteY1232" fmla="*/ 8051 h 10000"/>
                  <a:gd name="connsiteX1233" fmla="*/ 7141 w 10000"/>
                  <a:gd name="connsiteY1233" fmla="*/ 8056 h 10000"/>
                  <a:gd name="connsiteX1234" fmla="*/ 7116 w 10000"/>
                  <a:gd name="connsiteY1234" fmla="*/ 8051 h 10000"/>
                  <a:gd name="connsiteX1235" fmla="*/ 7094 w 10000"/>
                  <a:gd name="connsiteY1235" fmla="*/ 8051 h 10000"/>
                  <a:gd name="connsiteX1236" fmla="*/ 7081 w 10000"/>
                  <a:gd name="connsiteY1236" fmla="*/ 8011 h 10000"/>
                  <a:gd name="connsiteX1237" fmla="*/ 7081 w 10000"/>
                  <a:gd name="connsiteY1237" fmla="*/ 8002 h 10000"/>
                  <a:gd name="connsiteX1238" fmla="*/ 7078 w 10000"/>
                  <a:gd name="connsiteY1238" fmla="*/ 7984 h 10000"/>
                  <a:gd name="connsiteX1239" fmla="*/ 7072 w 10000"/>
                  <a:gd name="connsiteY1239" fmla="*/ 7970 h 10000"/>
                  <a:gd name="connsiteX1240" fmla="*/ 7045 w 10000"/>
                  <a:gd name="connsiteY1240" fmla="*/ 7948 h 10000"/>
                  <a:gd name="connsiteX1241" fmla="*/ 7020 w 10000"/>
                  <a:gd name="connsiteY1241" fmla="*/ 7957 h 10000"/>
                  <a:gd name="connsiteX1242" fmla="*/ 7001 w 10000"/>
                  <a:gd name="connsiteY1242" fmla="*/ 7970 h 10000"/>
                  <a:gd name="connsiteX1243" fmla="*/ 6981 w 10000"/>
                  <a:gd name="connsiteY1243" fmla="*/ 7984 h 10000"/>
                  <a:gd name="connsiteX1244" fmla="*/ 6976 w 10000"/>
                  <a:gd name="connsiteY1244" fmla="*/ 7984 h 10000"/>
                  <a:gd name="connsiteX1245" fmla="*/ 6973 w 10000"/>
                  <a:gd name="connsiteY1245" fmla="*/ 7984 h 10000"/>
                  <a:gd name="connsiteX1246" fmla="*/ 6959 w 10000"/>
                  <a:gd name="connsiteY1246" fmla="*/ 7984 h 10000"/>
                  <a:gd name="connsiteX1247" fmla="*/ 6948 w 10000"/>
                  <a:gd name="connsiteY1247" fmla="*/ 7961 h 10000"/>
                  <a:gd name="connsiteX1248" fmla="*/ 6934 w 10000"/>
                  <a:gd name="connsiteY1248" fmla="*/ 7943 h 10000"/>
                  <a:gd name="connsiteX1249" fmla="*/ 6932 w 10000"/>
                  <a:gd name="connsiteY1249" fmla="*/ 7943 h 10000"/>
                  <a:gd name="connsiteX1250" fmla="*/ 6918 w 10000"/>
                  <a:gd name="connsiteY1250" fmla="*/ 7961 h 10000"/>
                  <a:gd name="connsiteX1251" fmla="*/ 6904 w 10000"/>
                  <a:gd name="connsiteY1251" fmla="*/ 7975 h 10000"/>
                  <a:gd name="connsiteX1252" fmla="*/ 6896 w 10000"/>
                  <a:gd name="connsiteY1252" fmla="*/ 7997 h 10000"/>
                  <a:gd name="connsiteX1253" fmla="*/ 6887 w 10000"/>
                  <a:gd name="connsiteY1253" fmla="*/ 8002 h 10000"/>
                  <a:gd name="connsiteX1254" fmla="*/ 6879 w 10000"/>
                  <a:gd name="connsiteY1254" fmla="*/ 8011 h 10000"/>
                  <a:gd name="connsiteX1255" fmla="*/ 6868 w 10000"/>
                  <a:gd name="connsiteY1255" fmla="*/ 8015 h 10000"/>
                  <a:gd name="connsiteX1256" fmla="*/ 6852 w 10000"/>
                  <a:gd name="connsiteY1256" fmla="*/ 8024 h 10000"/>
                  <a:gd name="connsiteX1257" fmla="*/ 6813 w 10000"/>
                  <a:gd name="connsiteY1257" fmla="*/ 8042 h 10000"/>
                  <a:gd name="connsiteX1258" fmla="*/ 6780 w 10000"/>
                  <a:gd name="connsiteY1258" fmla="*/ 8065 h 10000"/>
                  <a:gd name="connsiteX1259" fmla="*/ 6763 w 10000"/>
                  <a:gd name="connsiteY1259" fmla="*/ 8078 h 10000"/>
                  <a:gd name="connsiteX1260" fmla="*/ 6755 w 10000"/>
                  <a:gd name="connsiteY1260" fmla="*/ 8088 h 10000"/>
                  <a:gd name="connsiteX1261" fmla="*/ 6716 w 10000"/>
                  <a:gd name="connsiteY1261" fmla="*/ 8119 h 10000"/>
                  <a:gd name="connsiteX1262" fmla="*/ 6711 w 10000"/>
                  <a:gd name="connsiteY1262" fmla="*/ 8128 h 10000"/>
                  <a:gd name="connsiteX1263" fmla="*/ 6711 w 10000"/>
                  <a:gd name="connsiteY1263" fmla="*/ 8169 h 10000"/>
                  <a:gd name="connsiteX1264" fmla="*/ 6711 w 10000"/>
                  <a:gd name="connsiteY1264" fmla="*/ 8173 h 10000"/>
                  <a:gd name="connsiteX1265" fmla="*/ 6716 w 10000"/>
                  <a:gd name="connsiteY1265" fmla="*/ 8200 h 10000"/>
                  <a:gd name="connsiteX1266" fmla="*/ 6708 w 10000"/>
                  <a:gd name="connsiteY1266" fmla="*/ 8223 h 10000"/>
                  <a:gd name="connsiteX1267" fmla="*/ 6708 w 10000"/>
                  <a:gd name="connsiteY1267" fmla="*/ 8236 h 10000"/>
                  <a:gd name="connsiteX1268" fmla="*/ 6708 w 10000"/>
                  <a:gd name="connsiteY1268" fmla="*/ 8272 h 10000"/>
                  <a:gd name="connsiteX1269" fmla="*/ 6711 w 10000"/>
                  <a:gd name="connsiteY1269" fmla="*/ 8290 h 10000"/>
                  <a:gd name="connsiteX1270" fmla="*/ 6716 w 10000"/>
                  <a:gd name="connsiteY1270" fmla="*/ 8304 h 10000"/>
                  <a:gd name="connsiteX1271" fmla="*/ 6711 w 10000"/>
                  <a:gd name="connsiteY1271" fmla="*/ 8313 h 10000"/>
                  <a:gd name="connsiteX1272" fmla="*/ 6683 w 10000"/>
                  <a:gd name="connsiteY1272" fmla="*/ 8318 h 10000"/>
                  <a:gd name="connsiteX1273" fmla="*/ 6661 w 10000"/>
                  <a:gd name="connsiteY1273" fmla="*/ 8327 h 10000"/>
                  <a:gd name="connsiteX1274" fmla="*/ 6631 w 10000"/>
                  <a:gd name="connsiteY1274" fmla="*/ 8327 h 10000"/>
                  <a:gd name="connsiteX1275" fmla="*/ 6611 w 10000"/>
                  <a:gd name="connsiteY1275" fmla="*/ 8327 h 10000"/>
                  <a:gd name="connsiteX1276" fmla="*/ 6598 w 10000"/>
                  <a:gd name="connsiteY1276" fmla="*/ 8327 h 10000"/>
                  <a:gd name="connsiteX1277" fmla="*/ 6595 w 10000"/>
                  <a:gd name="connsiteY1277" fmla="*/ 8340 h 10000"/>
                  <a:gd name="connsiteX1278" fmla="*/ 6587 w 10000"/>
                  <a:gd name="connsiteY1278" fmla="*/ 8358 h 10000"/>
                  <a:gd name="connsiteX1279" fmla="*/ 6578 w 10000"/>
                  <a:gd name="connsiteY1279" fmla="*/ 8408 h 10000"/>
                  <a:gd name="connsiteX1280" fmla="*/ 6578 w 10000"/>
                  <a:gd name="connsiteY1280" fmla="*/ 8421 h 10000"/>
                  <a:gd name="connsiteX1281" fmla="*/ 6578 w 10000"/>
                  <a:gd name="connsiteY1281" fmla="*/ 8430 h 10000"/>
                  <a:gd name="connsiteX1282" fmla="*/ 6573 w 10000"/>
                  <a:gd name="connsiteY1282" fmla="*/ 8435 h 10000"/>
                  <a:gd name="connsiteX1283" fmla="*/ 6556 w 10000"/>
                  <a:gd name="connsiteY1283" fmla="*/ 8435 h 10000"/>
                  <a:gd name="connsiteX1284" fmla="*/ 6545 w 10000"/>
                  <a:gd name="connsiteY1284" fmla="*/ 8435 h 10000"/>
                  <a:gd name="connsiteX1285" fmla="*/ 6523 w 10000"/>
                  <a:gd name="connsiteY1285" fmla="*/ 8435 h 10000"/>
                  <a:gd name="connsiteX1286" fmla="*/ 6493 w 10000"/>
                  <a:gd name="connsiteY1286" fmla="*/ 8430 h 10000"/>
                  <a:gd name="connsiteX1287" fmla="*/ 6490 w 10000"/>
                  <a:gd name="connsiteY1287" fmla="*/ 8430 h 10000"/>
                  <a:gd name="connsiteX1288" fmla="*/ 6485 w 10000"/>
                  <a:gd name="connsiteY1288" fmla="*/ 8444 h 10000"/>
                  <a:gd name="connsiteX1289" fmla="*/ 6465 w 10000"/>
                  <a:gd name="connsiteY1289" fmla="*/ 8475 h 10000"/>
                  <a:gd name="connsiteX1290" fmla="*/ 6451 w 10000"/>
                  <a:gd name="connsiteY1290" fmla="*/ 8498 h 10000"/>
                  <a:gd name="connsiteX1291" fmla="*/ 6435 w 10000"/>
                  <a:gd name="connsiteY1291" fmla="*/ 8525 h 10000"/>
                  <a:gd name="connsiteX1292" fmla="*/ 6421 w 10000"/>
                  <a:gd name="connsiteY1292" fmla="*/ 8539 h 10000"/>
                  <a:gd name="connsiteX1293" fmla="*/ 6410 w 10000"/>
                  <a:gd name="connsiteY1293" fmla="*/ 8561 h 10000"/>
                  <a:gd name="connsiteX1294" fmla="*/ 6402 w 10000"/>
                  <a:gd name="connsiteY1294" fmla="*/ 8575 h 10000"/>
                  <a:gd name="connsiteX1295" fmla="*/ 6402 w 10000"/>
                  <a:gd name="connsiteY1295" fmla="*/ 8593 h 10000"/>
                  <a:gd name="connsiteX1296" fmla="*/ 6402 w 10000"/>
                  <a:gd name="connsiteY1296" fmla="*/ 8620 h 10000"/>
                  <a:gd name="connsiteX1297" fmla="*/ 6405 w 10000"/>
                  <a:gd name="connsiteY1297" fmla="*/ 8660 h 10000"/>
                  <a:gd name="connsiteX1298" fmla="*/ 6405 w 10000"/>
                  <a:gd name="connsiteY1298" fmla="*/ 8674 h 10000"/>
                  <a:gd name="connsiteX1299" fmla="*/ 6405 w 10000"/>
                  <a:gd name="connsiteY1299" fmla="*/ 8683 h 10000"/>
                  <a:gd name="connsiteX1300" fmla="*/ 6405 w 10000"/>
                  <a:gd name="connsiteY1300" fmla="*/ 8687 h 10000"/>
                  <a:gd name="connsiteX1301" fmla="*/ 6405 w 10000"/>
                  <a:gd name="connsiteY1301" fmla="*/ 8696 h 10000"/>
                  <a:gd name="connsiteX1302" fmla="*/ 6388 w 10000"/>
                  <a:gd name="connsiteY1302" fmla="*/ 8733 h 10000"/>
                  <a:gd name="connsiteX1303" fmla="*/ 6369 w 10000"/>
                  <a:gd name="connsiteY1303" fmla="*/ 8746 h 10000"/>
                  <a:gd name="connsiteX1304" fmla="*/ 6333 w 10000"/>
                  <a:gd name="connsiteY1304" fmla="*/ 8773 h 10000"/>
                  <a:gd name="connsiteX1305" fmla="*/ 6313 w 10000"/>
                  <a:gd name="connsiteY1305" fmla="*/ 8787 h 10000"/>
                  <a:gd name="connsiteX1306" fmla="*/ 6291 w 10000"/>
                  <a:gd name="connsiteY1306" fmla="*/ 8805 h 10000"/>
                  <a:gd name="connsiteX1307" fmla="*/ 6280 w 10000"/>
                  <a:gd name="connsiteY1307" fmla="*/ 8814 h 10000"/>
                  <a:gd name="connsiteX1308" fmla="*/ 6250 w 10000"/>
                  <a:gd name="connsiteY1308" fmla="*/ 8805 h 10000"/>
                  <a:gd name="connsiteX1309" fmla="*/ 6233 w 10000"/>
                  <a:gd name="connsiteY1309" fmla="*/ 8805 h 10000"/>
                  <a:gd name="connsiteX1310" fmla="*/ 6220 w 10000"/>
                  <a:gd name="connsiteY1310" fmla="*/ 8805 h 10000"/>
                  <a:gd name="connsiteX1311" fmla="*/ 6200 w 10000"/>
                  <a:gd name="connsiteY1311" fmla="*/ 8805 h 10000"/>
                  <a:gd name="connsiteX1312" fmla="*/ 6184 w 10000"/>
                  <a:gd name="connsiteY1312" fmla="*/ 8805 h 10000"/>
                  <a:gd name="connsiteX1313" fmla="*/ 6716 w 10000"/>
                  <a:gd name="connsiteY1313" fmla="*/ 6653 h 10000"/>
                  <a:gd name="connsiteX1314" fmla="*/ 6747 w 10000"/>
                  <a:gd name="connsiteY1314" fmla="*/ 6856 h 10000"/>
                  <a:gd name="connsiteX1315" fmla="*/ 6871 w 10000"/>
                  <a:gd name="connsiteY1315" fmla="*/ 6748 h 10000"/>
                  <a:gd name="connsiteX1316" fmla="*/ 6912 w 10000"/>
                  <a:gd name="connsiteY1316" fmla="*/ 6581 h 10000"/>
                  <a:gd name="connsiteX1317" fmla="*/ 6912 w 10000"/>
                  <a:gd name="connsiteY1317" fmla="*/ 6567 h 10000"/>
                  <a:gd name="connsiteX1318" fmla="*/ 6827 w 10000"/>
                  <a:gd name="connsiteY1318" fmla="*/ 6631 h 10000"/>
                  <a:gd name="connsiteX1319" fmla="*/ 6184 w 10000"/>
                  <a:gd name="connsiteY1319" fmla="*/ 8805 h 10000"/>
                  <a:gd name="connsiteX0" fmla="*/ 6184 w 10000"/>
                  <a:gd name="connsiteY0" fmla="*/ 8805 h 10000"/>
                  <a:gd name="connsiteX1" fmla="*/ 6175 w 10000"/>
                  <a:gd name="connsiteY1" fmla="*/ 8800 h 10000"/>
                  <a:gd name="connsiteX2" fmla="*/ 6167 w 10000"/>
                  <a:gd name="connsiteY2" fmla="*/ 8832 h 10000"/>
                  <a:gd name="connsiteX3" fmla="*/ 6167 w 10000"/>
                  <a:gd name="connsiteY3" fmla="*/ 8845 h 10000"/>
                  <a:gd name="connsiteX4" fmla="*/ 6140 w 10000"/>
                  <a:gd name="connsiteY4" fmla="*/ 8877 h 10000"/>
                  <a:gd name="connsiteX5" fmla="*/ 6098 w 10000"/>
                  <a:gd name="connsiteY5" fmla="*/ 8904 h 10000"/>
                  <a:gd name="connsiteX6" fmla="*/ 6090 w 10000"/>
                  <a:gd name="connsiteY6" fmla="*/ 8904 h 10000"/>
                  <a:gd name="connsiteX7" fmla="*/ 6082 w 10000"/>
                  <a:gd name="connsiteY7" fmla="*/ 8904 h 10000"/>
                  <a:gd name="connsiteX8" fmla="*/ 6082 w 10000"/>
                  <a:gd name="connsiteY8" fmla="*/ 8958 h 10000"/>
                  <a:gd name="connsiteX9" fmla="*/ 6082 w 10000"/>
                  <a:gd name="connsiteY9" fmla="*/ 8963 h 10000"/>
                  <a:gd name="connsiteX10" fmla="*/ 6079 w 10000"/>
                  <a:gd name="connsiteY10" fmla="*/ 9012 h 10000"/>
                  <a:gd name="connsiteX11" fmla="*/ 6073 w 10000"/>
                  <a:gd name="connsiteY11" fmla="*/ 9066 h 10000"/>
                  <a:gd name="connsiteX12" fmla="*/ 6073 w 10000"/>
                  <a:gd name="connsiteY12" fmla="*/ 9120 h 10000"/>
                  <a:gd name="connsiteX13" fmla="*/ 6073 w 10000"/>
                  <a:gd name="connsiteY13" fmla="*/ 9147 h 10000"/>
                  <a:gd name="connsiteX14" fmla="*/ 6073 w 10000"/>
                  <a:gd name="connsiteY14" fmla="*/ 9197 h 10000"/>
                  <a:gd name="connsiteX15" fmla="*/ 6068 w 10000"/>
                  <a:gd name="connsiteY15" fmla="*/ 9233 h 10000"/>
                  <a:gd name="connsiteX16" fmla="*/ 6065 w 10000"/>
                  <a:gd name="connsiteY16" fmla="*/ 9301 h 10000"/>
                  <a:gd name="connsiteX17" fmla="*/ 6065 w 10000"/>
                  <a:gd name="connsiteY17" fmla="*/ 9350 h 10000"/>
                  <a:gd name="connsiteX18" fmla="*/ 6060 w 10000"/>
                  <a:gd name="connsiteY18" fmla="*/ 9382 h 10000"/>
                  <a:gd name="connsiteX19" fmla="*/ 6060 w 10000"/>
                  <a:gd name="connsiteY19" fmla="*/ 9409 h 10000"/>
                  <a:gd name="connsiteX20" fmla="*/ 6051 w 10000"/>
                  <a:gd name="connsiteY20" fmla="*/ 9423 h 10000"/>
                  <a:gd name="connsiteX21" fmla="*/ 6049 w 10000"/>
                  <a:gd name="connsiteY21" fmla="*/ 9436 h 10000"/>
                  <a:gd name="connsiteX22" fmla="*/ 6035 w 10000"/>
                  <a:gd name="connsiteY22" fmla="*/ 9450 h 10000"/>
                  <a:gd name="connsiteX23" fmla="*/ 6026 w 10000"/>
                  <a:gd name="connsiteY23" fmla="*/ 9459 h 10000"/>
                  <a:gd name="connsiteX24" fmla="*/ 6018 w 10000"/>
                  <a:gd name="connsiteY24" fmla="*/ 9445 h 10000"/>
                  <a:gd name="connsiteX25" fmla="*/ 6007 w 10000"/>
                  <a:gd name="connsiteY25" fmla="*/ 9409 h 10000"/>
                  <a:gd name="connsiteX26" fmla="*/ 5985 w 10000"/>
                  <a:gd name="connsiteY26" fmla="*/ 9369 h 10000"/>
                  <a:gd name="connsiteX27" fmla="*/ 5969 w 10000"/>
                  <a:gd name="connsiteY27" fmla="*/ 9332 h 10000"/>
                  <a:gd name="connsiteX28" fmla="*/ 5955 w 10000"/>
                  <a:gd name="connsiteY28" fmla="*/ 9314 h 10000"/>
                  <a:gd name="connsiteX29" fmla="*/ 5952 w 10000"/>
                  <a:gd name="connsiteY29" fmla="*/ 9305 h 10000"/>
                  <a:gd name="connsiteX30" fmla="*/ 5935 w 10000"/>
                  <a:gd name="connsiteY30" fmla="*/ 9305 h 10000"/>
                  <a:gd name="connsiteX31" fmla="*/ 5922 w 10000"/>
                  <a:gd name="connsiteY31" fmla="*/ 9319 h 10000"/>
                  <a:gd name="connsiteX32" fmla="*/ 5913 w 10000"/>
                  <a:gd name="connsiteY32" fmla="*/ 9328 h 10000"/>
                  <a:gd name="connsiteX33" fmla="*/ 5905 w 10000"/>
                  <a:gd name="connsiteY33" fmla="*/ 9332 h 10000"/>
                  <a:gd name="connsiteX34" fmla="*/ 5897 w 10000"/>
                  <a:gd name="connsiteY34" fmla="*/ 9350 h 10000"/>
                  <a:gd name="connsiteX35" fmla="*/ 5875 w 10000"/>
                  <a:gd name="connsiteY35" fmla="*/ 9364 h 10000"/>
                  <a:gd name="connsiteX36" fmla="*/ 5850 w 10000"/>
                  <a:gd name="connsiteY36" fmla="*/ 9391 h 10000"/>
                  <a:gd name="connsiteX37" fmla="*/ 5833 w 10000"/>
                  <a:gd name="connsiteY37" fmla="*/ 9405 h 10000"/>
                  <a:gd name="connsiteX38" fmla="*/ 5822 w 10000"/>
                  <a:gd name="connsiteY38" fmla="*/ 9409 h 10000"/>
                  <a:gd name="connsiteX39" fmla="*/ 5800 w 10000"/>
                  <a:gd name="connsiteY39" fmla="*/ 9423 h 10000"/>
                  <a:gd name="connsiteX40" fmla="*/ 5784 w 10000"/>
                  <a:gd name="connsiteY40" fmla="*/ 9436 h 10000"/>
                  <a:gd name="connsiteX41" fmla="*/ 5767 w 10000"/>
                  <a:gd name="connsiteY41" fmla="*/ 9450 h 10000"/>
                  <a:gd name="connsiteX42" fmla="*/ 5751 w 10000"/>
                  <a:gd name="connsiteY42" fmla="*/ 9463 h 10000"/>
                  <a:gd name="connsiteX43" fmla="*/ 5745 w 10000"/>
                  <a:gd name="connsiteY43" fmla="*/ 9472 h 10000"/>
                  <a:gd name="connsiteX44" fmla="*/ 5751 w 10000"/>
                  <a:gd name="connsiteY44" fmla="*/ 9477 h 10000"/>
                  <a:gd name="connsiteX45" fmla="*/ 5762 w 10000"/>
                  <a:gd name="connsiteY45" fmla="*/ 9504 h 10000"/>
                  <a:gd name="connsiteX46" fmla="*/ 5767 w 10000"/>
                  <a:gd name="connsiteY46" fmla="*/ 9526 h 10000"/>
                  <a:gd name="connsiteX47" fmla="*/ 5784 w 10000"/>
                  <a:gd name="connsiteY47" fmla="*/ 9576 h 10000"/>
                  <a:gd name="connsiteX48" fmla="*/ 5797 w 10000"/>
                  <a:gd name="connsiteY48" fmla="*/ 9603 h 10000"/>
                  <a:gd name="connsiteX49" fmla="*/ 5808 w 10000"/>
                  <a:gd name="connsiteY49" fmla="*/ 9644 h 10000"/>
                  <a:gd name="connsiteX50" fmla="*/ 5822 w 10000"/>
                  <a:gd name="connsiteY50" fmla="*/ 9671 h 10000"/>
                  <a:gd name="connsiteX51" fmla="*/ 5825 w 10000"/>
                  <a:gd name="connsiteY51" fmla="*/ 9684 h 10000"/>
                  <a:gd name="connsiteX52" fmla="*/ 5831 w 10000"/>
                  <a:gd name="connsiteY52" fmla="*/ 9684 h 10000"/>
                  <a:gd name="connsiteX53" fmla="*/ 5825 w 10000"/>
                  <a:gd name="connsiteY53" fmla="*/ 9698 h 10000"/>
                  <a:gd name="connsiteX54" fmla="*/ 5806 w 10000"/>
                  <a:gd name="connsiteY54" fmla="*/ 9725 h 10000"/>
                  <a:gd name="connsiteX55" fmla="*/ 5792 w 10000"/>
                  <a:gd name="connsiteY55" fmla="*/ 9738 h 10000"/>
                  <a:gd name="connsiteX56" fmla="*/ 5737 w 10000"/>
                  <a:gd name="connsiteY56" fmla="*/ 9793 h 10000"/>
                  <a:gd name="connsiteX57" fmla="*/ 5728 w 10000"/>
                  <a:gd name="connsiteY57" fmla="*/ 9806 h 10000"/>
                  <a:gd name="connsiteX58" fmla="*/ 5712 w 10000"/>
                  <a:gd name="connsiteY58" fmla="*/ 9815 h 10000"/>
                  <a:gd name="connsiteX59" fmla="*/ 5690 w 10000"/>
                  <a:gd name="connsiteY59" fmla="*/ 9838 h 10000"/>
                  <a:gd name="connsiteX60" fmla="*/ 5679 w 10000"/>
                  <a:gd name="connsiteY60" fmla="*/ 9842 h 10000"/>
                  <a:gd name="connsiteX61" fmla="*/ 5665 w 10000"/>
                  <a:gd name="connsiteY61" fmla="*/ 9842 h 10000"/>
                  <a:gd name="connsiteX62" fmla="*/ 5648 w 10000"/>
                  <a:gd name="connsiteY62" fmla="*/ 9851 h 10000"/>
                  <a:gd name="connsiteX63" fmla="*/ 5621 w 10000"/>
                  <a:gd name="connsiteY63" fmla="*/ 9892 h 10000"/>
                  <a:gd name="connsiteX64" fmla="*/ 5544 w 10000"/>
                  <a:gd name="connsiteY64" fmla="*/ 9946 h 10000"/>
                  <a:gd name="connsiteX65" fmla="*/ 5406 w 10000"/>
                  <a:gd name="connsiteY65" fmla="*/ 10000 h 10000"/>
                  <a:gd name="connsiteX66" fmla="*/ 5350 w 10000"/>
                  <a:gd name="connsiteY66" fmla="*/ 9986 h 10000"/>
                  <a:gd name="connsiteX67" fmla="*/ 5342 w 10000"/>
                  <a:gd name="connsiteY67" fmla="*/ 9950 h 10000"/>
                  <a:gd name="connsiteX68" fmla="*/ 5342 w 10000"/>
                  <a:gd name="connsiteY68" fmla="*/ 9932 h 10000"/>
                  <a:gd name="connsiteX69" fmla="*/ 5342 w 10000"/>
                  <a:gd name="connsiteY69" fmla="*/ 9923 h 10000"/>
                  <a:gd name="connsiteX70" fmla="*/ 5342 w 10000"/>
                  <a:gd name="connsiteY70" fmla="*/ 9919 h 10000"/>
                  <a:gd name="connsiteX71" fmla="*/ 5348 w 10000"/>
                  <a:gd name="connsiteY71" fmla="*/ 9919 h 10000"/>
                  <a:gd name="connsiteX72" fmla="*/ 5348 w 10000"/>
                  <a:gd name="connsiteY72" fmla="*/ 9910 h 10000"/>
                  <a:gd name="connsiteX73" fmla="*/ 5350 w 10000"/>
                  <a:gd name="connsiteY73" fmla="*/ 9910 h 10000"/>
                  <a:gd name="connsiteX74" fmla="*/ 5350 w 10000"/>
                  <a:gd name="connsiteY74" fmla="*/ 9905 h 10000"/>
                  <a:gd name="connsiteX75" fmla="*/ 5356 w 10000"/>
                  <a:gd name="connsiteY75" fmla="*/ 9905 h 10000"/>
                  <a:gd name="connsiteX76" fmla="*/ 5356 w 10000"/>
                  <a:gd name="connsiteY76" fmla="*/ 9896 h 10000"/>
                  <a:gd name="connsiteX77" fmla="*/ 5359 w 10000"/>
                  <a:gd name="connsiteY77" fmla="*/ 9896 h 10000"/>
                  <a:gd name="connsiteX78" fmla="*/ 5359 w 10000"/>
                  <a:gd name="connsiteY78" fmla="*/ 9892 h 10000"/>
                  <a:gd name="connsiteX79" fmla="*/ 5364 w 10000"/>
                  <a:gd name="connsiteY79" fmla="*/ 9892 h 10000"/>
                  <a:gd name="connsiteX80" fmla="*/ 5364 w 10000"/>
                  <a:gd name="connsiteY80" fmla="*/ 9883 h 10000"/>
                  <a:gd name="connsiteX81" fmla="*/ 5359 w 10000"/>
                  <a:gd name="connsiteY81" fmla="*/ 9883 h 10000"/>
                  <a:gd name="connsiteX82" fmla="*/ 5359 w 10000"/>
                  <a:gd name="connsiteY82" fmla="*/ 9878 h 10000"/>
                  <a:gd name="connsiteX83" fmla="*/ 5359 w 10000"/>
                  <a:gd name="connsiteY83" fmla="*/ 9869 h 10000"/>
                  <a:gd name="connsiteX84" fmla="*/ 5356 w 10000"/>
                  <a:gd name="connsiteY84" fmla="*/ 9869 h 10000"/>
                  <a:gd name="connsiteX85" fmla="*/ 5356 w 10000"/>
                  <a:gd name="connsiteY85" fmla="*/ 9865 h 10000"/>
                  <a:gd name="connsiteX86" fmla="*/ 5350 w 10000"/>
                  <a:gd name="connsiteY86" fmla="*/ 9865 h 10000"/>
                  <a:gd name="connsiteX87" fmla="*/ 5350 w 10000"/>
                  <a:gd name="connsiteY87" fmla="*/ 9856 h 10000"/>
                  <a:gd name="connsiteX88" fmla="*/ 5348 w 10000"/>
                  <a:gd name="connsiteY88" fmla="*/ 9856 h 10000"/>
                  <a:gd name="connsiteX89" fmla="*/ 5348 w 10000"/>
                  <a:gd name="connsiteY89" fmla="*/ 9851 h 10000"/>
                  <a:gd name="connsiteX90" fmla="*/ 5348 w 10000"/>
                  <a:gd name="connsiteY90" fmla="*/ 9842 h 10000"/>
                  <a:gd name="connsiteX91" fmla="*/ 5348 w 10000"/>
                  <a:gd name="connsiteY91" fmla="*/ 9838 h 10000"/>
                  <a:gd name="connsiteX92" fmla="*/ 5348 w 10000"/>
                  <a:gd name="connsiteY92" fmla="*/ 9829 h 10000"/>
                  <a:gd name="connsiteX93" fmla="*/ 5348 w 10000"/>
                  <a:gd name="connsiteY93" fmla="*/ 9820 h 10000"/>
                  <a:gd name="connsiteX94" fmla="*/ 5348 w 10000"/>
                  <a:gd name="connsiteY94" fmla="*/ 9815 h 10000"/>
                  <a:gd name="connsiteX95" fmla="*/ 5348 w 10000"/>
                  <a:gd name="connsiteY95" fmla="*/ 9806 h 10000"/>
                  <a:gd name="connsiteX96" fmla="*/ 5350 w 10000"/>
                  <a:gd name="connsiteY96" fmla="*/ 9806 h 10000"/>
                  <a:gd name="connsiteX97" fmla="*/ 5350 w 10000"/>
                  <a:gd name="connsiteY97" fmla="*/ 9802 h 10000"/>
                  <a:gd name="connsiteX98" fmla="*/ 5350 w 10000"/>
                  <a:gd name="connsiteY98" fmla="*/ 9793 h 10000"/>
                  <a:gd name="connsiteX99" fmla="*/ 5356 w 10000"/>
                  <a:gd name="connsiteY99" fmla="*/ 9788 h 10000"/>
                  <a:gd name="connsiteX100" fmla="*/ 5356 w 10000"/>
                  <a:gd name="connsiteY100" fmla="*/ 9779 h 10000"/>
                  <a:gd name="connsiteX101" fmla="*/ 5359 w 10000"/>
                  <a:gd name="connsiteY101" fmla="*/ 9779 h 10000"/>
                  <a:gd name="connsiteX102" fmla="*/ 5359 w 10000"/>
                  <a:gd name="connsiteY102" fmla="*/ 9774 h 10000"/>
                  <a:gd name="connsiteX103" fmla="*/ 5364 w 10000"/>
                  <a:gd name="connsiteY103" fmla="*/ 9765 h 10000"/>
                  <a:gd name="connsiteX104" fmla="*/ 5397 w 10000"/>
                  <a:gd name="connsiteY104" fmla="*/ 9698 h 10000"/>
                  <a:gd name="connsiteX105" fmla="*/ 5397 w 10000"/>
                  <a:gd name="connsiteY105" fmla="*/ 9662 h 10000"/>
                  <a:gd name="connsiteX106" fmla="*/ 5381 w 10000"/>
                  <a:gd name="connsiteY106" fmla="*/ 9648 h 10000"/>
                  <a:gd name="connsiteX107" fmla="*/ 5381 w 10000"/>
                  <a:gd name="connsiteY107" fmla="*/ 9608 h 10000"/>
                  <a:gd name="connsiteX108" fmla="*/ 5400 w 10000"/>
                  <a:gd name="connsiteY108" fmla="*/ 9590 h 10000"/>
                  <a:gd name="connsiteX109" fmla="*/ 5392 w 10000"/>
                  <a:gd name="connsiteY109" fmla="*/ 9553 h 10000"/>
                  <a:gd name="connsiteX110" fmla="*/ 5375 w 10000"/>
                  <a:gd name="connsiteY110" fmla="*/ 9526 h 10000"/>
                  <a:gd name="connsiteX111" fmla="*/ 5350 w 10000"/>
                  <a:gd name="connsiteY111" fmla="*/ 9504 h 10000"/>
                  <a:gd name="connsiteX112" fmla="*/ 5323 w 10000"/>
                  <a:gd name="connsiteY112" fmla="*/ 9562 h 10000"/>
                  <a:gd name="connsiteX113" fmla="*/ 5309 w 10000"/>
                  <a:gd name="connsiteY113" fmla="*/ 9535 h 10000"/>
                  <a:gd name="connsiteX114" fmla="*/ 5312 w 10000"/>
                  <a:gd name="connsiteY114" fmla="*/ 9436 h 10000"/>
                  <a:gd name="connsiteX115" fmla="*/ 5276 w 10000"/>
                  <a:gd name="connsiteY115" fmla="*/ 9409 h 10000"/>
                  <a:gd name="connsiteX116" fmla="*/ 5270 w 10000"/>
                  <a:gd name="connsiteY116" fmla="*/ 9418 h 10000"/>
                  <a:gd name="connsiteX117" fmla="*/ 5259 w 10000"/>
                  <a:gd name="connsiteY117" fmla="*/ 9423 h 10000"/>
                  <a:gd name="connsiteX118" fmla="*/ 5243 w 10000"/>
                  <a:gd name="connsiteY118" fmla="*/ 9445 h 10000"/>
                  <a:gd name="connsiteX119" fmla="*/ 5229 w 10000"/>
                  <a:gd name="connsiteY119" fmla="*/ 9450 h 10000"/>
                  <a:gd name="connsiteX120" fmla="*/ 5221 w 10000"/>
                  <a:gd name="connsiteY120" fmla="*/ 9459 h 10000"/>
                  <a:gd name="connsiteX121" fmla="*/ 5199 w 10000"/>
                  <a:gd name="connsiteY121" fmla="*/ 9463 h 10000"/>
                  <a:gd name="connsiteX122" fmla="*/ 5179 w 10000"/>
                  <a:gd name="connsiteY122" fmla="*/ 9463 h 10000"/>
                  <a:gd name="connsiteX123" fmla="*/ 5166 w 10000"/>
                  <a:gd name="connsiteY123" fmla="*/ 9450 h 10000"/>
                  <a:gd name="connsiteX124" fmla="*/ 5155 w 10000"/>
                  <a:gd name="connsiteY124" fmla="*/ 9432 h 10000"/>
                  <a:gd name="connsiteX125" fmla="*/ 5149 w 10000"/>
                  <a:gd name="connsiteY125" fmla="*/ 9432 h 10000"/>
                  <a:gd name="connsiteX126" fmla="*/ 5146 w 10000"/>
                  <a:gd name="connsiteY126" fmla="*/ 9432 h 10000"/>
                  <a:gd name="connsiteX127" fmla="*/ 5146 w 10000"/>
                  <a:gd name="connsiteY127" fmla="*/ 9436 h 10000"/>
                  <a:gd name="connsiteX128" fmla="*/ 5132 w 10000"/>
                  <a:gd name="connsiteY128" fmla="*/ 9445 h 10000"/>
                  <a:gd name="connsiteX129" fmla="*/ 5124 w 10000"/>
                  <a:gd name="connsiteY129" fmla="*/ 9463 h 10000"/>
                  <a:gd name="connsiteX130" fmla="*/ 5119 w 10000"/>
                  <a:gd name="connsiteY130" fmla="*/ 9472 h 10000"/>
                  <a:gd name="connsiteX131" fmla="*/ 5094 w 10000"/>
                  <a:gd name="connsiteY131" fmla="*/ 9486 h 10000"/>
                  <a:gd name="connsiteX132" fmla="*/ 5075 w 10000"/>
                  <a:gd name="connsiteY132" fmla="*/ 9490 h 10000"/>
                  <a:gd name="connsiteX133" fmla="*/ 5058 w 10000"/>
                  <a:gd name="connsiteY133" fmla="*/ 9499 h 10000"/>
                  <a:gd name="connsiteX134" fmla="*/ 5028 w 10000"/>
                  <a:gd name="connsiteY134" fmla="*/ 9513 h 10000"/>
                  <a:gd name="connsiteX135" fmla="*/ 5006 w 10000"/>
                  <a:gd name="connsiteY135" fmla="*/ 9522 h 10000"/>
                  <a:gd name="connsiteX136" fmla="*/ 4986 w 10000"/>
                  <a:gd name="connsiteY136" fmla="*/ 9535 h 10000"/>
                  <a:gd name="connsiteX137" fmla="*/ 4948 w 10000"/>
                  <a:gd name="connsiteY137" fmla="*/ 9549 h 10000"/>
                  <a:gd name="connsiteX138" fmla="*/ 4925 w 10000"/>
                  <a:gd name="connsiteY138" fmla="*/ 9549 h 10000"/>
                  <a:gd name="connsiteX139" fmla="*/ 4906 w 10000"/>
                  <a:gd name="connsiteY139" fmla="*/ 9549 h 10000"/>
                  <a:gd name="connsiteX140" fmla="*/ 4892 w 10000"/>
                  <a:gd name="connsiteY140" fmla="*/ 9553 h 10000"/>
                  <a:gd name="connsiteX141" fmla="*/ 4890 w 10000"/>
                  <a:gd name="connsiteY141" fmla="*/ 9562 h 10000"/>
                  <a:gd name="connsiteX142" fmla="*/ 4881 w 10000"/>
                  <a:gd name="connsiteY142" fmla="*/ 9576 h 10000"/>
                  <a:gd name="connsiteX143" fmla="*/ 4873 w 10000"/>
                  <a:gd name="connsiteY143" fmla="*/ 9594 h 10000"/>
                  <a:gd name="connsiteX144" fmla="*/ 4868 w 10000"/>
                  <a:gd name="connsiteY144" fmla="*/ 9581 h 10000"/>
                  <a:gd name="connsiteX145" fmla="*/ 4865 w 10000"/>
                  <a:gd name="connsiteY145" fmla="*/ 9567 h 10000"/>
                  <a:gd name="connsiteX146" fmla="*/ 4851 w 10000"/>
                  <a:gd name="connsiteY146" fmla="*/ 9567 h 10000"/>
                  <a:gd name="connsiteX147" fmla="*/ 4848 w 10000"/>
                  <a:gd name="connsiteY147" fmla="*/ 9576 h 10000"/>
                  <a:gd name="connsiteX148" fmla="*/ 4829 w 10000"/>
                  <a:gd name="connsiteY148" fmla="*/ 9581 h 10000"/>
                  <a:gd name="connsiteX149" fmla="*/ 4818 w 10000"/>
                  <a:gd name="connsiteY149" fmla="*/ 9576 h 10000"/>
                  <a:gd name="connsiteX150" fmla="*/ 4810 w 10000"/>
                  <a:gd name="connsiteY150" fmla="*/ 9576 h 10000"/>
                  <a:gd name="connsiteX151" fmla="*/ 4796 w 10000"/>
                  <a:gd name="connsiteY151" fmla="*/ 9581 h 10000"/>
                  <a:gd name="connsiteX152" fmla="*/ 4788 w 10000"/>
                  <a:gd name="connsiteY152" fmla="*/ 9576 h 10000"/>
                  <a:gd name="connsiteX153" fmla="*/ 4779 w 10000"/>
                  <a:gd name="connsiteY153" fmla="*/ 9576 h 10000"/>
                  <a:gd name="connsiteX154" fmla="*/ 4768 w 10000"/>
                  <a:gd name="connsiteY154" fmla="*/ 9581 h 10000"/>
                  <a:gd name="connsiteX155" fmla="*/ 4760 w 10000"/>
                  <a:gd name="connsiteY155" fmla="*/ 9553 h 10000"/>
                  <a:gd name="connsiteX156" fmla="*/ 4754 w 10000"/>
                  <a:gd name="connsiteY156" fmla="*/ 9526 h 10000"/>
                  <a:gd name="connsiteX157" fmla="*/ 4754 w 10000"/>
                  <a:gd name="connsiteY157" fmla="*/ 9486 h 10000"/>
                  <a:gd name="connsiteX158" fmla="*/ 4754 w 10000"/>
                  <a:gd name="connsiteY158" fmla="*/ 9445 h 10000"/>
                  <a:gd name="connsiteX159" fmla="*/ 4760 w 10000"/>
                  <a:gd name="connsiteY159" fmla="*/ 9432 h 10000"/>
                  <a:gd name="connsiteX160" fmla="*/ 4760 w 10000"/>
                  <a:gd name="connsiteY160" fmla="*/ 9396 h 10000"/>
                  <a:gd name="connsiteX161" fmla="*/ 4760 w 10000"/>
                  <a:gd name="connsiteY161" fmla="*/ 9382 h 10000"/>
                  <a:gd name="connsiteX162" fmla="*/ 4760 w 10000"/>
                  <a:gd name="connsiteY162" fmla="*/ 9355 h 10000"/>
                  <a:gd name="connsiteX163" fmla="*/ 4749 w 10000"/>
                  <a:gd name="connsiteY163" fmla="*/ 9341 h 10000"/>
                  <a:gd name="connsiteX164" fmla="*/ 4746 w 10000"/>
                  <a:gd name="connsiteY164" fmla="*/ 9332 h 10000"/>
                  <a:gd name="connsiteX165" fmla="*/ 4732 w 10000"/>
                  <a:gd name="connsiteY165" fmla="*/ 9328 h 10000"/>
                  <a:gd name="connsiteX166" fmla="*/ 4716 w 10000"/>
                  <a:gd name="connsiteY166" fmla="*/ 9292 h 10000"/>
                  <a:gd name="connsiteX167" fmla="*/ 4705 w 10000"/>
                  <a:gd name="connsiteY167" fmla="*/ 9274 h 10000"/>
                  <a:gd name="connsiteX168" fmla="*/ 4699 w 10000"/>
                  <a:gd name="connsiteY168" fmla="*/ 9278 h 10000"/>
                  <a:gd name="connsiteX169" fmla="*/ 4696 w 10000"/>
                  <a:gd name="connsiteY169" fmla="*/ 9287 h 10000"/>
                  <a:gd name="connsiteX170" fmla="*/ 4680 w 10000"/>
                  <a:gd name="connsiteY170" fmla="*/ 9292 h 10000"/>
                  <a:gd name="connsiteX171" fmla="*/ 4672 w 10000"/>
                  <a:gd name="connsiteY171" fmla="*/ 9274 h 10000"/>
                  <a:gd name="connsiteX172" fmla="*/ 4636 w 10000"/>
                  <a:gd name="connsiteY172" fmla="*/ 9224 h 10000"/>
                  <a:gd name="connsiteX173" fmla="*/ 4616 w 10000"/>
                  <a:gd name="connsiteY173" fmla="*/ 9211 h 10000"/>
                  <a:gd name="connsiteX174" fmla="*/ 4608 w 10000"/>
                  <a:gd name="connsiteY174" fmla="*/ 9206 h 10000"/>
                  <a:gd name="connsiteX175" fmla="*/ 4616 w 10000"/>
                  <a:gd name="connsiteY175" fmla="*/ 9193 h 10000"/>
                  <a:gd name="connsiteX176" fmla="*/ 4633 w 10000"/>
                  <a:gd name="connsiteY176" fmla="*/ 9184 h 10000"/>
                  <a:gd name="connsiteX177" fmla="*/ 4616 w 10000"/>
                  <a:gd name="connsiteY177" fmla="*/ 9120 h 10000"/>
                  <a:gd name="connsiteX178" fmla="*/ 4625 w 10000"/>
                  <a:gd name="connsiteY178" fmla="*/ 9039 h 10000"/>
                  <a:gd name="connsiteX179" fmla="*/ 4616 w 10000"/>
                  <a:gd name="connsiteY179" fmla="*/ 9026 h 10000"/>
                  <a:gd name="connsiteX180" fmla="*/ 4600 w 10000"/>
                  <a:gd name="connsiteY180" fmla="*/ 9017 h 10000"/>
                  <a:gd name="connsiteX181" fmla="*/ 4583 w 10000"/>
                  <a:gd name="connsiteY181" fmla="*/ 9003 h 10000"/>
                  <a:gd name="connsiteX182" fmla="*/ 4570 w 10000"/>
                  <a:gd name="connsiteY182" fmla="*/ 9012 h 10000"/>
                  <a:gd name="connsiteX183" fmla="*/ 4570 w 10000"/>
                  <a:gd name="connsiteY183" fmla="*/ 9026 h 10000"/>
                  <a:gd name="connsiteX184" fmla="*/ 4570 w 10000"/>
                  <a:gd name="connsiteY184" fmla="*/ 9035 h 10000"/>
                  <a:gd name="connsiteX185" fmla="*/ 4578 w 10000"/>
                  <a:gd name="connsiteY185" fmla="*/ 9048 h 10000"/>
                  <a:gd name="connsiteX186" fmla="*/ 4583 w 10000"/>
                  <a:gd name="connsiteY186" fmla="*/ 9089 h 10000"/>
                  <a:gd name="connsiteX187" fmla="*/ 4586 w 10000"/>
                  <a:gd name="connsiteY187" fmla="*/ 9116 h 10000"/>
                  <a:gd name="connsiteX188" fmla="*/ 4586 w 10000"/>
                  <a:gd name="connsiteY188" fmla="*/ 9120 h 10000"/>
                  <a:gd name="connsiteX189" fmla="*/ 4583 w 10000"/>
                  <a:gd name="connsiteY189" fmla="*/ 9143 h 10000"/>
                  <a:gd name="connsiteX190" fmla="*/ 4583 w 10000"/>
                  <a:gd name="connsiteY190" fmla="*/ 9170 h 10000"/>
                  <a:gd name="connsiteX191" fmla="*/ 4578 w 10000"/>
                  <a:gd name="connsiteY191" fmla="*/ 9175 h 10000"/>
                  <a:gd name="connsiteX192" fmla="*/ 4570 w 10000"/>
                  <a:gd name="connsiteY192" fmla="*/ 9197 h 10000"/>
                  <a:gd name="connsiteX193" fmla="*/ 4556 w 10000"/>
                  <a:gd name="connsiteY193" fmla="*/ 9170 h 10000"/>
                  <a:gd name="connsiteX194" fmla="*/ 4553 w 10000"/>
                  <a:gd name="connsiteY194" fmla="*/ 9147 h 10000"/>
                  <a:gd name="connsiteX195" fmla="*/ 4545 w 10000"/>
                  <a:gd name="connsiteY195" fmla="*/ 9120 h 10000"/>
                  <a:gd name="connsiteX196" fmla="*/ 4539 w 10000"/>
                  <a:gd name="connsiteY196" fmla="*/ 9093 h 10000"/>
                  <a:gd name="connsiteX197" fmla="*/ 4531 w 10000"/>
                  <a:gd name="connsiteY197" fmla="*/ 9062 h 10000"/>
                  <a:gd name="connsiteX198" fmla="*/ 4523 w 10000"/>
                  <a:gd name="connsiteY198" fmla="*/ 9039 h 10000"/>
                  <a:gd name="connsiteX199" fmla="*/ 4514 w 10000"/>
                  <a:gd name="connsiteY199" fmla="*/ 9026 h 10000"/>
                  <a:gd name="connsiteX200" fmla="*/ 4514 w 10000"/>
                  <a:gd name="connsiteY200" fmla="*/ 9035 h 10000"/>
                  <a:gd name="connsiteX201" fmla="*/ 4512 w 10000"/>
                  <a:gd name="connsiteY201" fmla="*/ 9035 h 10000"/>
                  <a:gd name="connsiteX202" fmla="*/ 4503 w 10000"/>
                  <a:gd name="connsiteY202" fmla="*/ 9035 h 10000"/>
                  <a:gd name="connsiteX203" fmla="*/ 4498 w 10000"/>
                  <a:gd name="connsiteY203" fmla="*/ 9048 h 10000"/>
                  <a:gd name="connsiteX204" fmla="*/ 4481 w 10000"/>
                  <a:gd name="connsiteY204" fmla="*/ 9062 h 10000"/>
                  <a:gd name="connsiteX205" fmla="*/ 4473 w 10000"/>
                  <a:gd name="connsiteY205" fmla="*/ 9066 h 10000"/>
                  <a:gd name="connsiteX206" fmla="*/ 4473 w 10000"/>
                  <a:gd name="connsiteY206" fmla="*/ 9075 h 10000"/>
                  <a:gd name="connsiteX207" fmla="*/ 4459 w 10000"/>
                  <a:gd name="connsiteY207" fmla="*/ 9080 h 10000"/>
                  <a:gd name="connsiteX208" fmla="*/ 4448 w 10000"/>
                  <a:gd name="connsiteY208" fmla="*/ 9075 h 10000"/>
                  <a:gd name="connsiteX209" fmla="*/ 4440 w 10000"/>
                  <a:gd name="connsiteY209" fmla="*/ 9075 h 10000"/>
                  <a:gd name="connsiteX210" fmla="*/ 4432 w 10000"/>
                  <a:gd name="connsiteY210" fmla="*/ 9080 h 10000"/>
                  <a:gd name="connsiteX211" fmla="*/ 4418 w 10000"/>
                  <a:gd name="connsiteY211" fmla="*/ 9093 h 10000"/>
                  <a:gd name="connsiteX212" fmla="*/ 4398 w 10000"/>
                  <a:gd name="connsiteY212" fmla="*/ 9116 h 10000"/>
                  <a:gd name="connsiteX213" fmla="*/ 4390 w 10000"/>
                  <a:gd name="connsiteY213" fmla="*/ 9120 h 10000"/>
                  <a:gd name="connsiteX214" fmla="*/ 4382 w 10000"/>
                  <a:gd name="connsiteY214" fmla="*/ 9129 h 10000"/>
                  <a:gd name="connsiteX215" fmla="*/ 4382 w 10000"/>
                  <a:gd name="connsiteY215" fmla="*/ 9134 h 10000"/>
                  <a:gd name="connsiteX216" fmla="*/ 4385 w 10000"/>
                  <a:gd name="connsiteY216" fmla="*/ 9143 h 10000"/>
                  <a:gd name="connsiteX217" fmla="*/ 4398 w 10000"/>
                  <a:gd name="connsiteY217" fmla="*/ 9134 h 10000"/>
                  <a:gd name="connsiteX218" fmla="*/ 4418 w 10000"/>
                  <a:gd name="connsiteY218" fmla="*/ 9161 h 10000"/>
                  <a:gd name="connsiteX219" fmla="*/ 4423 w 10000"/>
                  <a:gd name="connsiteY219" fmla="*/ 9170 h 10000"/>
                  <a:gd name="connsiteX220" fmla="*/ 4426 w 10000"/>
                  <a:gd name="connsiteY220" fmla="*/ 9175 h 10000"/>
                  <a:gd name="connsiteX221" fmla="*/ 4432 w 10000"/>
                  <a:gd name="connsiteY221" fmla="*/ 9211 h 10000"/>
                  <a:gd name="connsiteX222" fmla="*/ 4426 w 10000"/>
                  <a:gd name="connsiteY222" fmla="*/ 9224 h 10000"/>
                  <a:gd name="connsiteX223" fmla="*/ 4418 w 10000"/>
                  <a:gd name="connsiteY223" fmla="*/ 9247 h 10000"/>
                  <a:gd name="connsiteX224" fmla="*/ 4409 w 10000"/>
                  <a:gd name="connsiteY224" fmla="*/ 9238 h 10000"/>
                  <a:gd name="connsiteX225" fmla="*/ 4398 w 10000"/>
                  <a:gd name="connsiteY225" fmla="*/ 9220 h 10000"/>
                  <a:gd name="connsiteX226" fmla="*/ 4393 w 10000"/>
                  <a:gd name="connsiteY226" fmla="*/ 9211 h 10000"/>
                  <a:gd name="connsiteX227" fmla="*/ 4390 w 10000"/>
                  <a:gd name="connsiteY227" fmla="*/ 9211 h 10000"/>
                  <a:gd name="connsiteX228" fmla="*/ 4385 w 10000"/>
                  <a:gd name="connsiteY228" fmla="*/ 9220 h 10000"/>
                  <a:gd name="connsiteX229" fmla="*/ 4385 w 10000"/>
                  <a:gd name="connsiteY229" fmla="*/ 9238 h 10000"/>
                  <a:gd name="connsiteX230" fmla="*/ 4382 w 10000"/>
                  <a:gd name="connsiteY230" fmla="*/ 9260 h 10000"/>
                  <a:gd name="connsiteX231" fmla="*/ 4360 w 10000"/>
                  <a:gd name="connsiteY231" fmla="*/ 9278 h 10000"/>
                  <a:gd name="connsiteX232" fmla="*/ 4360 w 10000"/>
                  <a:gd name="connsiteY232" fmla="*/ 9292 h 10000"/>
                  <a:gd name="connsiteX233" fmla="*/ 4363 w 10000"/>
                  <a:gd name="connsiteY233" fmla="*/ 9305 h 10000"/>
                  <a:gd name="connsiteX234" fmla="*/ 4385 w 10000"/>
                  <a:gd name="connsiteY234" fmla="*/ 9314 h 10000"/>
                  <a:gd name="connsiteX235" fmla="*/ 4393 w 10000"/>
                  <a:gd name="connsiteY235" fmla="*/ 9319 h 10000"/>
                  <a:gd name="connsiteX236" fmla="*/ 4398 w 10000"/>
                  <a:gd name="connsiteY236" fmla="*/ 9319 h 10000"/>
                  <a:gd name="connsiteX237" fmla="*/ 4401 w 10000"/>
                  <a:gd name="connsiteY237" fmla="*/ 9314 h 10000"/>
                  <a:gd name="connsiteX238" fmla="*/ 4409 w 10000"/>
                  <a:gd name="connsiteY238" fmla="*/ 9278 h 10000"/>
                  <a:gd name="connsiteX239" fmla="*/ 4418 w 10000"/>
                  <a:gd name="connsiteY239" fmla="*/ 9287 h 10000"/>
                  <a:gd name="connsiteX240" fmla="*/ 4426 w 10000"/>
                  <a:gd name="connsiteY240" fmla="*/ 9292 h 10000"/>
                  <a:gd name="connsiteX241" fmla="*/ 4426 w 10000"/>
                  <a:gd name="connsiteY241" fmla="*/ 9301 h 10000"/>
                  <a:gd name="connsiteX242" fmla="*/ 4426 w 10000"/>
                  <a:gd name="connsiteY242" fmla="*/ 9314 h 10000"/>
                  <a:gd name="connsiteX243" fmla="*/ 4418 w 10000"/>
                  <a:gd name="connsiteY243" fmla="*/ 9332 h 10000"/>
                  <a:gd name="connsiteX244" fmla="*/ 4415 w 10000"/>
                  <a:gd name="connsiteY244" fmla="*/ 9341 h 10000"/>
                  <a:gd name="connsiteX245" fmla="*/ 4418 w 10000"/>
                  <a:gd name="connsiteY245" fmla="*/ 9350 h 10000"/>
                  <a:gd name="connsiteX246" fmla="*/ 4415 w 10000"/>
                  <a:gd name="connsiteY246" fmla="*/ 9364 h 10000"/>
                  <a:gd name="connsiteX247" fmla="*/ 4418 w 10000"/>
                  <a:gd name="connsiteY247" fmla="*/ 9409 h 10000"/>
                  <a:gd name="connsiteX248" fmla="*/ 4418 w 10000"/>
                  <a:gd name="connsiteY248" fmla="*/ 9423 h 10000"/>
                  <a:gd name="connsiteX249" fmla="*/ 4415 w 10000"/>
                  <a:gd name="connsiteY249" fmla="*/ 9432 h 10000"/>
                  <a:gd name="connsiteX250" fmla="*/ 4398 w 10000"/>
                  <a:gd name="connsiteY250" fmla="*/ 9423 h 10000"/>
                  <a:gd name="connsiteX251" fmla="*/ 4390 w 10000"/>
                  <a:gd name="connsiteY251" fmla="*/ 9436 h 10000"/>
                  <a:gd name="connsiteX252" fmla="*/ 4385 w 10000"/>
                  <a:gd name="connsiteY252" fmla="*/ 9445 h 10000"/>
                  <a:gd name="connsiteX253" fmla="*/ 4376 w 10000"/>
                  <a:gd name="connsiteY253" fmla="*/ 9459 h 10000"/>
                  <a:gd name="connsiteX254" fmla="*/ 4354 w 10000"/>
                  <a:gd name="connsiteY254" fmla="*/ 9450 h 10000"/>
                  <a:gd name="connsiteX255" fmla="*/ 4352 w 10000"/>
                  <a:gd name="connsiteY255" fmla="*/ 9445 h 10000"/>
                  <a:gd name="connsiteX256" fmla="*/ 4354 w 10000"/>
                  <a:gd name="connsiteY256" fmla="*/ 9432 h 10000"/>
                  <a:gd name="connsiteX257" fmla="*/ 4368 w 10000"/>
                  <a:gd name="connsiteY257" fmla="*/ 9432 h 10000"/>
                  <a:gd name="connsiteX258" fmla="*/ 4371 w 10000"/>
                  <a:gd name="connsiteY258" fmla="*/ 9423 h 10000"/>
                  <a:gd name="connsiteX259" fmla="*/ 4371 w 10000"/>
                  <a:gd name="connsiteY259" fmla="*/ 9405 h 10000"/>
                  <a:gd name="connsiteX260" fmla="*/ 4368 w 10000"/>
                  <a:gd name="connsiteY260" fmla="*/ 9391 h 10000"/>
                  <a:gd name="connsiteX261" fmla="*/ 4363 w 10000"/>
                  <a:gd name="connsiteY261" fmla="*/ 9391 h 10000"/>
                  <a:gd name="connsiteX262" fmla="*/ 4354 w 10000"/>
                  <a:gd name="connsiteY262" fmla="*/ 9409 h 10000"/>
                  <a:gd name="connsiteX263" fmla="*/ 4335 w 10000"/>
                  <a:gd name="connsiteY263" fmla="*/ 9436 h 10000"/>
                  <a:gd name="connsiteX264" fmla="*/ 4327 w 10000"/>
                  <a:gd name="connsiteY264" fmla="*/ 9445 h 10000"/>
                  <a:gd name="connsiteX265" fmla="*/ 4313 w 10000"/>
                  <a:gd name="connsiteY265" fmla="*/ 9445 h 10000"/>
                  <a:gd name="connsiteX266" fmla="*/ 4305 w 10000"/>
                  <a:gd name="connsiteY266" fmla="*/ 9436 h 10000"/>
                  <a:gd name="connsiteX267" fmla="*/ 4296 w 10000"/>
                  <a:gd name="connsiteY267" fmla="*/ 9409 h 10000"/>
                  <a:gd name="connsiteX268" fmla="*/ 4302 w 10000"/>
                  <a:gd name="connsiteY268" fmla="*/ 9396 h 10000"/>
                  <a:gd name="connsiteX269" fmla="*/ 4302 w 10000"/>
                  <a:gd name="connsiteY269" fmla="*/ 9378 h 10000"/>
                  <a:gd name="connsiteX270" fmla="*/ 4302 w 10000"/>
                  <a:gd name="connsiteY270" fmla="*/ 9355 h 10000"/>
                  <a:gd name="connsiteX271" fmla="*/ 4296 w 10000"/>
                  <a:gd name="connsiteY271" fmla="*/ 9355 h 10000"/>
                  <a:gd name="connsiteX272" fmla="*/ 4294 w 10000"/>
                  <a:gd name="connsiteY272" fmla="*/ 9364 h 10000"/>
                  <a:gd name="connsiteX273" fmla="*/ 4288 w 10000"/>
                  <a:gd name="connsiteY273" fmla="*/ 9369 h 10000"/>
                  <a:gd name="connsiteX274" fmla="*/ 4288 w 10000"/>
                  <a:gd name="connsiteY274" fmla="*/ 9378 h 10000"/>
                  <a:gd name="connsiteX275" fmla="*/ 4288 w 10000"/>
                  <a:gd name="connsiteY275" fmla="*/ 9391 h 10000"/>
                  <a:gd name="connsiteX276" fmla="*/ 4285 w 10000"/>
                  <a:gd name="connsiteY276" fmla="*/ 9405 h 10000"/>
                  <a:gd name="connsiteX277" fmla="*/ 4274 w 10000"/>
                  <a:gd name="connsiteY277" fmla="*/ 9405 h 10000"/>
                  <a:gd name="connsiteX278" fmla="*/ 4272 w 10000"/>
                  <a:gd name="connsiteY278" fmla="*/ 9396 h 10000"/>
                  <a:gd name="connsiteX279" fmla="*/ 4266 w 10000"/>
                  <a:gd name="connsiteY279" fmla="*/ 9396 h 10000"/>
                  <a:gd name="connsiteX280" fmla="*/ 4263 w 10000"/>
                  <a:gd name="connsiteY280" fmla="*/ 9409 h 10000"/>
                  <a:gd name="connsiteX281" fmla="*/ 4263 w 10000"/>
                  <a:gd name="connsiteY281" fmla="*/ 9423 h 10000"/>
                  <a:gd name="connsiteX282" fmla="*/ 4266 w 10000"/>
                  <a:gd name="connsiteY282" fmla="*/ 9436 h 10000"/>
                  <a:gd name="connsiteX283" fmla="*/ 4258 w 10000"/>
                  <a:gd name="connsiteY283" fmla="*/ 9477 h 10000"/>
                  <a:gd name="connsiteX284" fmla="*/ 4263 w 10000"/>
                  <a:gd name="connsiteY284" fmla="*/ 9504 h 10000"/>
                  <a:gd name="connsiteX285" fmla="*/ 4263 w 10000"/>
                  <a:gd name="connsiteY285" fmla="*/ 9522 h 10000"/>
                  <a:gd name="connsiteX286" fmla="*/ 4249 w 10000"/>
                  <a:gd name="connsiteY286" fmla="*/ 9535 h 10000"/>
                  <a:gd name="connsiteX287" fmla="*/ 4247 w 10000"/>
                  <a:gd name="connsiteY287" fmla="*/ 9549 h 10000"/>
                  <a:gd name="connsiteX288" fmla="*/ 4249 w 10000"/>
                  <a:gd name="connsiteY288" fmla="*/ 9576 h 10000"/>
                  <a:gd name="connsiteX289" fmla="*/ 4249 w 10000"/>
                  <a:gd name="connsiteY289" fmla="*/ 9581 h 10000"/>
                  <a:gd name="connsiteX290" fmla="*/ 4238 w 10000"/>
                  <a:gd name="connsiteY290" fmla="*/ 9581 h 10000"/>
                  <a:gd name="connsiteX291" fmla="*/ 4233 w 10000"/>
                  <a:gd name="connsiteY291" fmla="*/ 9576 h 10000"/>
                  <a:gd name="connsiteX292" fmla="*/ 4216 w 10000"/>
                  <a:gd name="connsiteY292" fmla="*/ 9535 h 10000"/>
                  <a:gd name="connsiteX293" fmla="*/ 4214 w 10000"/>
                  <a:gd name="connsiteY293" fmla="*/ 9549 h 10000"/>
                  <a:gd name="connsiteX294" fmla="*/ 4197 w 10000"/>
                  <a:gd name="connsiteY294" fmla="*/ 9553 h 10000"/>
                  <a:gd name="connsiteX295" fmla="*/ 4178 w 10000"/>
                  <a:gd name="connsiteY295" fmla="*/ 9553 h 10000"/>
                  <a:gd name="connsiteX296" fmla="*/ 4175 w 10000"/>
                  <a:gd name="connsiteY296" fmla="*/ 9562 h 10000"/>
                  <a:gd name="connsiteX297" fmla="*/ 4175 w 10000"/>
                  <a:gd name="connsiteY297" fmla="*/ 9567 h 10000"/>
                  <a:gd name="connsiteX298" fmla="*/ 4183 w 10000"/>
                  <a:gd name="connsiteY298" fmla="*/ 9581 h 10000"/>
                  <a:gd name="connsiteX299" fmla="*/ 4192 w 10000"/>
                  <a:gd name="connsiteY299" fmla="*/ 9594 h 10000"/>
                  <a:gd name="connsiteX300" fmla="*/ 4192 w 10000"/>
                  <a:gd name="connsiteY300" fmla="*/ 9603 h 10000"/>
                  <a:gd name="connsiteX301" fmla="*/ 4186 w 10000"/>
                  <a:gd name="connsiteY301" fmla="*/ 9608 h 10000"/>
                  <a:gd name="connsiteX302" fmla="*/ 4178 w 10000"/>
                  <a:gd name="connsiteY302" fmla="*/ 9608 h 10000"/>
                  <a:gd name="connsiteX303" fmla="*/ 4153 w 10000"/>
                  <a:gd name="connsiteY303" fmla="*/ 9576 h 10000"/>
                  <a:gd name="connsiteX304" fmla="*/ 4142 w 10000"/>
                  <a:gd name="connsiteY304" fmla="*/ 9576 h 10000"/>
                  <a:gd name="connsiteX305" fmla="*/ 4134 w 10000"/>
                  <a:gd name="connsiteY305" fmla="*/ 9581 h 10000"/>
                  <a:gd name="connsiteX306" fmla="*/ 4120 w 10000"/>
                  <a:gd name="connsiteY306" fmla="*/ 9590 h 10000"/>
                  <a:gd name="connsiteX307" fmla="*/ 4111 w 10000"/>
                  <a:gd name="connsiteY307" fmla="*/ 9608 h 10000"/>
                  <a:gd name="connsiteX308" fmla="*/ 4089 w 10000"/>
                  <a:gd name="connsiteY308" fmla="*/ 9617 h 10000"/>
                  <a:gd name="connsiteX309" fmla="*/ 4073 w 10000"/>
                  <a:gd name="connsiteY309" fmla="*/ 9617 h 10000"/>
                  <a:gd name="connsiteX310" fmla="*/ 4054 w 10000"/>
                  <a:gd name="connsiteY310" fmla="*/ 9608 h 10000"/>
                  <a:gd name="connsiteX311" fmla="*/ 4040 w 10000"/>
                  <a:gd name="connsiteY311" fmla="*/ 9608 h 10000"/>
                  <a:gd name="connsiteX312" fmla="*/ 4029 w 10000"/>
                  <a:gd name="connsiteY312" fmla="*/ 9603 h 10000"/>
                  <a:gd name="connsiteX313" fmla="*/ 4015 w 10000"/>
                  <a:gd name="connsiteY313" fmla="*/ 9594 h 10000"/>
                  <a:gd name="connsiteX314" fmla="*/ 3998 w 10000"/>
                  <a:gd name="connsiteY314" fmla="*/ 9590 h 10000"/>
                  <a:gd name="connsiteX315" fmla="*/ 3982 w 10000"/>
                  <a:gd name="connsiteY315" fmla="*/ 9576 h 10000"/>
                  <a:gd name="connsiteX316" fmla="*/ 3974 w 10000"/>
                  <a:gd name="connsiteY316" fmla="*/ 9567 h 10000"/>
                  <a:gd name="connsiteX317" fmla="*/ 3957 w 10000"/>
                  <a:gd name="connsiteY317" fmla="*/ 9562 h 10000"/>
                  <a:gd name="connsiteX318" fmla="*/ 3949 w 10000"/>
                  <a:gd name="connsiteY318" fmla="*/ 9553 h 10000"/>
                  <a:gd name="connsiteX319" fmla="*/ 3943 w 10000"/>
                  <a:gd name="connsiteY319" fmla="*/ 9553 h 10000"/>
                  <a:gd name="connsiteX320" fmla="*/ 3932 w 10000"/>
                  <a:gd name="connsiteY320" fmla="*/ 9540 h 10000"/>
                  <a:gd name="connsiteX321" fmla="*/ 3927 w 10000"/>
                  <a:gd name="connsiteY321" fmla="*/ 9540 h 10000"/>
                  <a:gd name="connsiteX322" fmla="*/ 3918 w 10000"/>
                  <a:gd name="connsiteY322" fmla="*/ 9540 h 10000"/>
                  <a:gd name="connsiteX323" fmla="*/ 3916 w 10000"/>
                  <a:gd name="connsiteY323" fmla="*/ 9562 h 10000"/>
                  <a:gd name="connsiteX324" fmla="*/ 3902 w 10000"/>
                  <a:gd name="connsiteY324" fmla="*/ 9576 h 10000"/>
                  <a:gd name="connsiteX325" fmla="*/ 3888 w 10000"/>
                  <a:gd name="connsiteY325" fmla="*/ 9567 h 10000"/>
                  <a:gd name="connsiteX326" fmla="*/ 3877 w 10000"/>
                  <a:gd name="connsiteY326" fmla="*/ 9567 h 10000"/>
                  <a:gd name="connsiteX327" fmla="*/ 3863 w 10000"/>
                  <a:gd name="connsiteY327" fmla="*/ 9562 h 10000"/>
                  <a:gd name="connsiteX328" fmla="*/ 3860 w 10000"/>
                  <a:gd name="connsiteY328" fmla="*/ 9549 h 10000"/>
                  <a:gd name="connsiteX329" fmla="*/ 3852 w 10000"/>
                  <a:gd name="connsiteY329" fmla="*/ 9535 h 10000"/>
                  <a:gd name="connsiteX330" fmla="*/ 3838 w 10000"/>
                  <a:gd name="connsiteY330" fmla="*/ 9513 h 10000"/>
                  <a:gd name="connsiteX331" fmla="*/ 3830 w 10000"/>
                  <a:gd name="connsiteY331" fmla="*/ 9504 h 10000"/>
                  <a:gd name="connsiteX332" fmla="*/ 3827 w 10000"/>
                  <a:gd name="connsiteY332" fmla="*/ 9504 h 10000"/>
                  <a:gd name="connsiteX333" fmla="*/ 3822 w 10000"/>
                  <a:gd name="connsiteY333" fmla="*/ 9522 h 10000"/>
                  <a:gd name="connsiteX334" fmla="*/ 3819 w 10000"/>
                  <a:gd name="connsiteY334" fmla="*/ 9526 h 10000"/>
                  <a:gd name="connsiteX335" fmla="*/ 3805 w 10000"/>
                  <a:gd name="connsiteY335" fmla="*/ 9535 h 10000"/>
                  <a:gd name="connsiteX336" fmla="*/ 3800 w 10000"/>
                  <a:gd name="connsiteY336" fmla="*/ 9504 h 10000"/>
                  <a:gd name="connsiteX337" fmla="*/ 3805 w 10000"/>
                  <a:gd name="connsiteY337" fmla="*/ 9499 h 10000"/>
                  <a:gd name="connsiteX338" fmla="*/ 3797 w 10000"/>
                  <a:gd name="connsiteY338" fmla="*/ 9463 h 10000"/>
                  <a:gd name="connsiteX339" fmla="*/ 3783 w 10000"/>
                  <a:gd name="connsiteY339" fmla="*/ 9459 h 10000"/>
                  <a:gd name="connsiteX340" fmla="*/ 3772 w 10000"/>
                  <a:gd name="connsiteY340" fmla="*/ 9450 h 10000"/>
                  <a:gd name="connsiteX341" fmla="*/ 3758 w 10000"/>
                  <a:gd name="connsiteY341" fmla="*/ 9450 h 10000"/>
                  <a:gd name="connsiteX342" fmla="*/ 3742 w 10000"/>
                  <a:gd name="connsiteY342" fmla="*/ 9450 h 10000"/>
                  <a:gd name="connsiteX343" fmla="*/ 3725 w 10000"/>
                  <a:gd name="connsiteY343" fmla="*/ 9450 h 10000"/>
                  <a:gd name="connsiteX344" fmla="*/ 3717 w 10000"/>
                  <a:gd name="connsiteY344" fmla="*/ 9450 h 10000"/>
                  <a:gd name="connsiteX345" fmla="*/ 3709 w 10000"/>
                  <a:gd name="connsiteY345" fmla="*/ 9445 h 10000"/>
                  <a:gd name="connsiteX346" fmla="*/ 3695 w 10000"/>
                  <a:gd name="connsiteY346" fmla="*/ 9445 h 10000"/>
                  <a:gd name="connsiteX347" fmla="*/ 3692 w 10000"/>
                  <a:gd name="connsiteY347" fmla="*/ 9445 h 10000"/>
                  <a:gd name="connsiteX348" fmla="*/ 3684 w 10000"/>
                  <a:gd name="connsiteY348" fmla="*/ 9436 h 10000"/>
                  <a:gd name="connsiteX349" fmla="*/ 3687 w 10000"/>
                  <a:gd name="connsiteY349" fmla="*/ 9418 h 10000"/>
                  <a:gd name="connsiteX350" fmla="*/ 3692 w 10000"/>
                  <a:gd name="connsiteY350" fmla="*/ 9409 h 10000"/>
                  <a:gd name="connsiteX351" fmla="*/ 3695 w 10000"/>
                  <a:gd name="connsiteY351" fmla="*/ 9405 h 10000"/>
                  <a:gd name="connsiteX352" fmla="*/ 3711 w 10000"/>
                  <a:gd name="connsiteY352" fmla="*/ 9396 h 10000"/>
                  <a:gd name="connsiteX353" fmla="*/ 3717 w 10000"/>
                  <a:gd name="connsiteY353" fmla="*/ 9396 h 10000"/>
                  <a:gd name="connsiteX354" fmla="*/ 3722 w 10000"/>
                  <a:gd name="connsiteY354" fmla="*/ 9396 h 10000"/>
                  <a:gd name="connsiteX355" fmla="*/ 3733 w 10000"/>
                  <a:gd name="connsiteY355" fmla="*/ 9391 h 10000"/>
                  <a:gd name="connsiteX356" fmla="*/ 3742 w 10000"/>
                  <a:gd name="connsiteY356" fmla="*/ 9378 h 10000"/>
                  <a:gd name="connsiteX357" fmla="*/ 3747 w 10000"/>
                  <a:gd name="connsiteY357" fmla="*/ 9369 h 10000"/>
                  <a:gd name="connsiteX358" fmla="*/ 3750 w 10000"/>
                  <a:gd name="connsiteY358" fmla="*/ 9355 h 10000"/>
                  <a:gd name="connsiteX359" fmla="*/ 3750 w 10000"/>
                  <a:gd name="connsiteY359" fmla="*/ 9350 h 10000"/>
                  <a:gd name="connsiteX360" fmla="*/ 3747 w 10000"/>
                  <a:gd name="connsiteY360" fmla="*/ 9328 h 10000"/>
                  <a:gd name="connsiteX361" fmla="*/ 3747 w 10000"/>
                  <a:gd name="connsiteY361" fmla="*/ 9314 h 10000"/>
                  <a:gd name="connsiteX362" fmla="*/ 3750 w 10000"/>
                  <a:gd name="connsiteY362" fmla="*/ 9305 h 10000"/>
                  <a:gd name="connsiteX363" fmla="*/ 3756 w 10000"/>
                  <a:gd name="connsiteY363" fmla="*/ 9305 h 10000"/>
                  <a:gd name="connsiteX364" fmla="*/ 3767 w 10000"/>
                  <a:gd name="connsiteY364" fmla="*/ 9301 h 10000"/>
                  <a:gd name="connsiteX365" fmla="*/ 3772 w 10000"/>
                  <a:gd name="connsiteY365" fmla="*/ 9287 h 10000"/>
                  <a:gd name="connsiteX366" fmla="*/ 3775 w 10000"/>
                  <a:gd name="connsiteY366" fmla="*/ 9265 h 10000"/>
                  <a:gd name="connsiteX367" fmla="*/ 3775 w 10000"/>
                  <a:gd name="connsiteY367" fmla="*/ 9238 h 10000"/>
                  <a:gd name="connsiteX368" fmla="*/ 3772 w 10000"/>
                  <a:gd name="connsiteY368" fmla="*/ 9211 h 10000"/>
                  <a:gd name="connsiteX369" fmla="*/ 3772 w 10000"/>
                  <a:gd name="connsiteY369" fmla="*/ 9197 h 10000"/>
                  <a:gd name="connsiteX370" fmla="*/ 3775 w 10000"/>
                  <a:gd name="connsiteY370" fmla="*/ 9170 h 10000"/>
                  <a:gd name="connsiteX371" fmla="*/ 3775 w 10000"/>
                  <a:gd name="connsiteY371" fmla="*/ 9147 h 10000"/>
                  <a:gd name="connsiteX372" fmla="*/ 3775 w 10000"/>
                  <a:gd name="connsiteY372" fmla="*/ 9129 h 10000"/>
                  <a:gd name="connsiteX373" fmla="*/ 3775 w 10000"/>
                  <a:gd name="connsiteY373" fmla="*/ 9116 h 10000"/>
                  <a:gd name="connsiteX374" fmla="*/ 3789 w 10000"/>
                  <a:gd name="connsiteY374" fmla="*/ 9107 h 10000"/>
                  <a:gd name="connsiteX375" fmla="*/ 3789 w 10000"/>
                  <a:gd name="connsiteY375" fmla="*/ 9089 h 10000"/>
                  <a:gd name="connsiteX376" fmla="*/ 3783 w 10000"/>
                  <a:gd name="connsiteY376" fmla="*/ 9035 h 10000"/>
                  <a:gd name="connsiteX377" fmla="*/ 3783 w 10000"/>
                  <a:gd name="connsiteY377" fmla="*/ 9017 h 10000"/>
                  <a:gd name="connsiteX378" fmla="*/ 3791 w 10000"/>
                  <a:gd name="connsiteY378" fmla="*/ 8999 h 10000"/>
                  <a:gd name="connsiteX379" fmla="*/ 3797 w 10000"/>
                  <a:gd name="connsiteY379" fmla="*/ 8990 h 10000"/>
                  <a:gd name="connsiteX380" fmla="*/ 3808 w 10000"/>
                  <a:gd name="connsiteY380" fmla="*/ 8963 h 10000"/>
                  <a:gd name="connsiteX381" fmla="*/ 3813 w 10000"/>
                  <a:gd name="connsiteY381" fmla="*/ 8931 h 10000"/>
                  <a:gd name="connsiteX382" fmla="*/ 3813 w 10000"/>
                  <a:gd name="connsiteY382" fmla="*/ 8917 h 10000"/>
                  <a:gd name="connsiteX383" fmla="*/ 3808 w 10000"/>
                  <a:gd name="connsiteY383" fmla="*/ 8908 h 10000"/>
                  <a:gd name="connsiteX384" fmla="*/ 3813 w 10000"/>
                  <a:gd name="connsiteY384" fmla="*/ 8904 h 10000"/>
                  <a:gd name="connsiteX385" fmla="*/ 3813 w 10000"/>
                  <a:gd name="connsiteY385" fmla="*/ 8890 h 10000"/>
                  <a:gd name="connsiteX386" fmla="*/ 3808 w 10000"/>
                  <a:gd name="connsiteY386" fmla="*/ 8877 h 10000"/>
                  <a:gd name="connsiteX387" fmla="*/ 3808 w 10000"/>
                  <a:gd name="connsiteY387" fmla="*/ 8854 h 10000"/>
                  <a:gd name="connsiteX388" fmla="*/ 3808 w 10000"/>
                  <a:gd name="connsiteY388" fmla="*/ 8841 h 10000"/>
                  <a:gd name="connsiteX389" fmla="*/ 3808 w 10000"/>
                  <a:gd name="connsiteY389" fmla="*/ 8827 h 10000"/>
                  <a:gd name="connsiteX390" fmla="*/ 3808 w 10000"/>
                  <a:gd name="connsiteY390" fmla="*/ 8818 h 10000"/>
                  <a:gd name="connsiteX391" fmla="*/ 3808 w 10000"/>
                  <a:gd name="connsiteY391" fmla="*/ 8814 h 10000"/>
                  <a:gd name="connsiteX392" fmla="*/ 3808 w 10000"/>
                  <a:gd name="connsiteY392" fmla="*/ 8805 h 10000"/>
                  <a:gd name="connsiteX393" fmla="*/ 3808 w 10000"/>
                  <a:gd name="connsiteY393" fmla="*/ 8787 h 10000"/>
                  <a:gd name="connsiteX394" fmla="*/ 3808 w 10000"/>
                  <a:gd name="connsiteY394" fmla="*/ 8764 h 10000"/>
                  <a:gd name="connsiteX395" fmla="*/ 3808 w 10000"/>
                  <a:gd name="connsiteY395" fmla="*/ 8746 h 10000"/>
                  <a:gd name="connsiteX396" fmla="*/ 3805 w 10000"/>
                  <a:gd name="connsiteY396" fmla="*/ 8733 h 10000"/>
                  <a:gd name="connsiteX397" fmla="*/ 3805 w 10000"/>
                  <a:gd name="connsiteY397" fmla="*/ 8724 h 10000"/>
                  <a:gd name="connsiteX398" fmla="*/ 3808 w 10000"/>
                  <a:gd name="connsiteY398" fmla="*/ 8719 h 10000"/>
                  <a:gd name="connsiteX399" fmla="*/ 3813 w 10000"/>
                  <a:gd name="connsiteY399" fmla="*/ 8710 h 10000"/>
                  <a:gd name="connsiteX400" fmla="*/ 3819 w 10000"/>
                  <a:gd name="connsiteY400" fmla="*/ 8687 h 10000"/>
                  <a:gd name="connsiteX401" fmla="*/ 3822 w 10000"/>
                  <a:gd name="connsiteY401" fmla="*/ 8674 h 10000"/>
                  <a:gd name="connsiteX402" fmla="*/ 3822 w 10000"/>
                  <a:gd name="connsiteY402" fmla="*/ 8647 h 10000"/>
                  <a:gd name="connsiteX403" fmla="*/ 3827 w 10000"/>
                  <a:gd name="connsiteY403" fmla="*/ 8642 h 10000"/>
                  <a:gd name="connsiteX404" fmla="*/ 3827 w 10000"/>
                  <a:gd name="connsiteY404" fmla="*/ 8620 h 10000"/>
                  <a:gd name="connsiteX405" fmla="*/ 3836 w 10000"/>
                  <a:gd name="connsiteY405" fmla="*/ 8593 h 10000"/>
                  <a:gd name="connsiteX406" fmla="*/ 3838 w 10000"/>
                  <a:gd name="connsiteY406" fmla="*/ 8566 h 10000"/>
                  <a:gd name="connsiteX407" fmla="*/ 3838 w 10000"/>
                  <a:gd name="connsiteY407" fmla="*/ 8561 h 10000"/>
                  <a:gd name="connsiteX408" fmla="*/ 3844 w 10000"/>
                  <a:gd name="connsiteY408" fmla="*/ 8530 h 10000"/>
                  <a:gd name="connsiteX409" fmla="*/ 3844 w 10000"/>
                  <a:gd name="connsiteY409" fmla="*/ 8512 h 10000"/>
                  <a:gd name="connsiteX410" fmla="*/ 3844 w 10000"/>
                  <a:gd name="connsiteY410" fmla="*/ 8489 h 10000"/>
                  <a:gd name="connsiteX411" fmla="*/ 3838 w 10000"/>
                  <a:gd name="connsiteY411" fmla="*/ 8444 h 10000"/>
                  <a:gd name="connsiteX412" fmla="*/ 3838 w 10000"/>
                  <a:gd name="connsiteY412" fmla="*/ 8403 h 10000"/>
                  <a:gd name="connsiteX413" fmla="*/ 3838 w 10000"/>
                  <a:gd name="connsiteY413" fmla="*/ 8358 h 10000"/>
                  <a:gd name="connsiteX414" fmla="*/ 3836 w 10000"/>
                  <a:gd name="connsiteY414" fmla="*/ 8331 h 10000"/>
                  <a:gd name="connsiteX415" fmla="*/ 3838 w 10000"/>
                  <a:gd name="connsiteY415" fmla="*/ 8286 h 10000"/>
                  <a:gd name="connsiteX416" fmla="*/ 3836 w 10000"/>
                  <a:gd name="connsiteY416" fmla="*/ 8245 h 10000"/>
                  <a:gd name="connsiteX417" fmla="*/ 3836 w 10000"/>
                  <a:gd name="connsiteY417" fmla="*/ 8209 h 10000"/>
                  <a:gd name="connsiteX418" fmla="*/ 3836 w 10000"/>
                  <a:gd name="connsiteY418" fmla="*/ 8155 h 10000"/>
                  <a:gd name="connsiteX419" fmla="*/ 3836 w 10000"/>
                  <a:gd name="connsiteY419" fmla="*/ 8128 h 10000"/>
                  <a:gd name="connsiteX420" fmla="*/ 3836 w 10000"/>
                  <a:gd name="connsiteY420" fmla="*/ 8092 h 10000"/>
                  <a:gd name="connsiteX421" fmla="*/ 3830 w 10000"/>
                  <a:gd name="connsiteY421" fmla="*/ 8056 h 10000"/>
                  <a:gd name="connsiteX422" fmla="*/ 3830 w 10000"/>
                  <a:gd name="connsiteY422" fmla="*/ 8029 h 10000"/>
                  <a:gd name="connsiteX423" fmla="*/ 3830 w 10000"/>
                  <a:gd name="connsiteY423" fmla="*/ 8011 h 10000"/>
                  <a:gd name="connsiteX424" fmla="*/ 3827 w 10000"/>
                  <a:gd name="connsiteY424" fmla="*/ 7988 h 10000"/>
                  <a:gd name="connsiteX425" fmla="*/ 3827 w 10000"/>
                  <a:gd name="connsiteY425" fmla="*/ 7961 h 10000"/>
                  <a:gd name="connsiteX426" fmla="*/ 3822 w 10000"/>
                  <a:gd name="connsiteY426" fmla="*/ 7943 h 10000"/>
                  <a:gd name="connsiteX427" fmla="*/ 3822 w 10000"/>
                  <a:gd name="connsiteY427" fmla="*/ 7934 h 10000"/>
                  <a:gd name="connsiteX428" fmla="*/ 3819 w 10000"/>
                  <a:gd name="connsiteY428" fmla="*/ 7934 h 10000"/>
                  <a:gd name="connsiteX429" fmla="*/ 3789 w 10000"/>
                  <a:gd name="connsiteY429" fmla="*/ 7934 h 10000"/>
                  <a:gd name="connsiteX430" fmla="*/ 3758 w 10000"/>
                  <a:gd name="connsiteY430" fmla="*/ 7934 h 10000"/>
                  <a:gd name="connsiteX431" fmla="*/ 3709 w 10000"/>
                  <a:gd name="connsiteY431" fmla="*/ 7934 h 10000"/>
                  <a:gd name="connsiteX432" fmla="*/ 3684 w 10000"/>
                  <a:gd name="connsiteY432" fmla="*/ 7934 h 10000"/>
                  <a:gd name="connsiteX433" fmla="*/ 3645 w 10000"/>
                  <a:gd name="connsiteY433" fmla="*/ 7943 h 10000"/>
                  <a:gd name="connsiteX434" fmla="*/ 3598 w 10000"/>
                  <a:gd name="connsiteY434" fmla="*/ 7943 h 10000"/>
                  <a:gd name="connsiteX435" fmla="*/ 3573 w 10000"/>
                  <a:gd name="connsiteY435" fmla="*/ 7948 h 10000"/>
                  <a:gd name="connsiteX436" fmla="*/ 3549 w 10000"/>
                  <a:gd name="connsiteY436" fmla="*/ 7943 h 10000"/>
                  <a:gd name="connsiteX437" fmla="*/ 3540 w 10000"/>
                  <a:gd name="connsiteY437" fmla="*/ 7934 h 10000"/>
                  <a:gd name="connsiteX438" fmla="*/ 3538 w 10000"/>
                  <a:gd name="connsiteY438" fmla="*/ 7934 h 10000"/>
                  <a:gd name="connsiteX439" fmla="*/ 3518 w 10000"/>
                  <a:gd name="connsiteY439" fmla="*/ 7961 h 10000"/>
                  <a:gd name="connsiteX440" fmla="*/ 3518 w 10000"/>
                  <a:gd name="connsiteY440" fmla="*/ 7975 h 10000"/>
                  <a:gd name="connsiteX441" fmla="*/ 3518 w 10000"/>
                  <a:gd name="connsiteY441" fmla="*/ 8002 h 10000"/>
                  <a:gd name="connsiteX442" fmla="*/ 3510 w 10000"/>
                  <a:gd name="connsiteY442" fmla="*/ 8011 h 10000"/>
                  <a:gd name="connsiteX443" fmla="*/ 3493 w 10000"/>
                  <a:gd name="connsiteY443" fmla="*/ 8024 h 10000"/>
                  <a:gd name="connsiteX444" fmla="*/ 3474 w 10000"/>
                  <a:gd name="connsiteY444" fmla="*/ 8029 h 10000"/>
                  <a:gd name="connsiteX445" fmla="*/ 3458 w 10000"/>
                  <a:gd name="connsiteY445" fmla="*/ 8042 h 10000"/>
                  <a:gd name="connsiteX446" fmla="*/ 3435 w 10000"/>
                  <a:gd name="connsiteY446" fmla="*/ 8065 h 10000"/>
                  <a:gd name="connsiteX447" fmla="*/ 3422 w 10000"/>
                  <a:gd name="connsiteY447" fmla="*/ 8074 h 10000"/>
                  <a:gd name="connsiteX448" fmla="*/ 3411 w 10000"/>
                  <a:gd name="connsiteY448" fmla="*/ 8088 h 10000"/>
                  <a:gd name="connsiteX449" fmla="*/ 3402 w 10000"/>
                  <a:gd name="connsiteY449" fmla="*/ 8092 h 10000"/>
                  <a:gd name="connsiteX450" fmla="*/ 3372 w 10000"/>
                  <a:gd name="connsiteY450" fmla="*/ 8119 h 10000"/>
                  <a:gd name="connsiteX451" fmla="*/ 3353 w 10000"/>
                  <a:gd name="connsiteY451" fmla="*/ 8133 h 10000"/>
                  <a:gd name="connsiteX452" fmla="*/ 3344 w 10000"/>
                  <a:gd name="connsiteY452" fmla="*/ 8142 h 10000"/>
                  <a:gd name="connsiteX453" fmla="*/ 3333 w 10000"/>
                  <a:gd name="connsiteY453" fmla="*/ 8160 h 10000"/>
                  <a:gd name="connsiteX454" fmla="*/ 3322 w 10000"/>
                  <a:gd name="connsiteY454" fmla="*/ 8196 h 10000"/>
                  <a:gd name="connsiteX455" fmla="*/ 3317 w 10000"/>
                  <a:gd name="connsiteY455" fmla="*/ 8209 h 10000"/>
                  <a:gd name="connsiteX456" fmla="*/ 3297 w 10000"/>
                  <a:gd name="connsiteY456" fmla="*/ 8245 h 10000"/>
                  <a:gd name="connsiteX457" fmla="*/ 3292 w 10000"/>
                  <a:gd name="connsiteY457" fmla="*/ 8250 h 10000"/>
                  <a:gd name="connsiteX458" fmla="*/ 3281 w 10000"/>
                  <a:gd name="connsiteY458" fmla="*/ 8272 h 10000"/>
                  <a:gd name="connsiteX459" fmla="*/ 3275 w 10000"/>
                  <a:gd name="connsiteY459" fmla="*/ 8277 h 10000"/>
                  <a:gd name="connsiteX460" fmla="*/ 3264 w 10000"/>
                  <a:gd name="connsiteY460" fmla="*/ 8313 h 10000"/>
                  <a:gd name="connsiteX461" fmla="*/ 3248 w 10000"/>
                  <a:gd name="connsiteY461" fmla="*/ 8327 h 10000"/>
                  <a:gd name="connsiteX462" fmla="*/ 3212 w 10000"/>
                  <a:gd name="connsiteY462" fmla="*/ 8340 h 10000"/>
                  <a:gd name="connsiteX463" fmla="*/ 3195 w 10000"/>
                  <a:gd name="connsiteY463" fmla="*/ 8345 h 10000"/>
                  <a:gd name="connsiteX464" fmla="*/ 3195 w 10000"/>
                  <a:gd name="connsiteY464" fmla="*/ 8354 h 10000"/>
                  <a:gd name="connsiteX465" fmla="*/ 3193 w 10000"/>
                  <a:gd name="connsiteY465" fmla="*/ 8358 h 10000"/>
                  <a:gd name="connsiteX466" fmla="*/ 3179 w 10000"/>
                  <a:gd name="connsiteY466" fmla="*/ 8367 h 10000"/>
                  <a:gd name="connsiteX467" fmla="*/ 3171 w 10000"/>
                  <a:gd name="connsiteY467" fmla="*/ 8381 h 10000"/>
                  <a:gd name="connsiteX468" fmla="*/ 3146 w 10000"/>
                  <a:gd name="connsiteY468" fmla="*/ 8408 h 10000"/>
                  <a:gd name="connsiteX469" fmla="*/ 3137 w 10000"/>
                  <a:gd name="connsiteY469" fmla="*/ 8417 h 10000"/>
                  <a:gd name="connsiteX470" fmla="*/ 3115 w 10000"/>
                  <a:gd name="connsiteY470" fmla="*/ 8430 h 10000"/>
                  <a:gd name="connsiteX471" fmla="*/ 3096 w 10000"/>
                  <a:gd name="connsiteY471" fmla="*/ 8417 h 10000"/>
                  <a:gd name="connsiteX472" fmla="*/ 3082 w 10000"/>
                  <a:gd name="connsiteY472" fmla="*/ 8403 h 10000"/>
                  <a:gd name="connsiteX473" fmla="*/ 3066 w 10000"/>
                  <a:gd name="connsiteY473" fmla="*/ 8381 h 10000"/>
                  <a:gd name="connsiteX474" fmla="*/ 3063 w 10000"/>
                  <a:gd name="connsiteY474" fmla="*/ 8372 h 10000"/>
                  <a:gd name="connsiteX475" fmla="*/ 3057 w 10000"/>
                  <a:gd name="connsiteY475" fmla="*/ 8358 h 10000"/>
                  <a:gd name="connsiteX476" fmla="*/ 3052 w 10000"/>
                  <a:gd name="connsiteY476" fmla="*/ 8345 h 10000"/>
                  <a:gd name="connsiteX477" fmla="*/ 3044 w 10000"/>
                  <a:gd name="connsiteY477" fmla="*/ 8327 h 10000"/>
                  <a:gd name="connsiteX478" fmla="*/ 3027 w 10000"/>
                  <a:gd name="connsiteY478" fmla="*/ 8304 h 10000"/>
                  <a:gd name="connsiteX479" fmla="*/ 3016 w 10000"/>
                  <a:gd name="connsiteY479" fmla="*/ 8304 h 10000"/>
                  <a:gd name="connsiteX480" fmla="*/ 3002 w 10000"/>
                  <a:gd name="connsiteY480" fmla="*/ 8304 h 10000"/>
                  <a:gd name="connsiteX481" fmla="*/ 2977 w 10000"/>
                  <a:gd name="connsiteY481" fmla="*/ 8304 h 10000"/>
                  <a:gd name="connsiteX482" fmla="*/ 2961 w 10000"/>
                  <a:gd name="connsiteY482" fmla="*/ 8300 h 10000"/>
                  <a:gd name="connsiteX483" fmla="*/ 2936 w 10000"/>
                  <a:gd name="connsiteY483" fmla="*/ 8300 h 10000"/>
                  <a:gd name="connsiteX484" fmla="*/ 2922 w 10000"/>
                  <a:gd name="connsiteY484" fmla="*/ 8313 h 10000"/>
                  <a:gd name="connsiteX485" fmla="*/ 2911 w 10000"/>
                  <a:gd name="connsiteY485" fmla="*/ 8313 h 10000"/>
                  <a:gd name="connsiteX486" fmla="*/ 2881 w 10000"/>
                  <a:gd name="connsiteY486" fmla="*/ 8304 h 10000"/>
                  <a:gd name="connsiteX487" fmla="*/ 2878 w 10000"/>
                  <a:gd name="connsiteY487" fmla="*/ 8304 h 10000"/>
                  <a:gd name="connsiteX488" fmla="*/ 2867 w 10000"/>
                  <a:gd name="connsiteY488" fmla="*/ 8313 h 10000"/>
                  <a:gd name="connsiteX489" fmla="*/ 2859 w 10000"/>
                  <a:gd name="connsiteY489" fmla="*/ 8318 h 10000"/>
                  <a:gd name="connsiteX490" fmla="*/ 2856 w 10000"/>
                  <a:gd name="connsiteY490" fmla="*/ 8327 h 10000"/>
                  <a:gd name="connsiteX491" fmla="*/ 2856 w 10000"/>
                  <a:gd name="connsiteY491" fmla="*/ 8331 h 10000"/>
                  <a:gd name="connsiteX492" fmla="*/ 2850 w 10000"/>
                  <a:gd name="connsiteY492" fmla="*/ 8340 h 10000"/>
                  <a:gd name="connsiteX493" fmla="*/ 2864 w 10000"/>
                  <a:gd name="connsiteY493" fmla="*/ 8345 h 10000"/>
                  <a:gd name="connsiteX494" fmla="*/ 2867 w 10000"/>
                  <a:gd name="connsiteY494" fmla="*/ 8354 h 10000"/>
                  <a:gd name="connsiteX495" fmla="*/ 2878 w 10000"/>
                  <a:gd name="connsiteY495" fmla="*/ 8367 h 10000"/>
                  <a:gd name="connsiteX496" fmla="*/ 2881 w 10000"/>
                  <a:gd name="connsiteY496" fmla="*/ 8385 h 10000"/>
                  <a:gd name="connsiteX497" fmla="*/ 2881 w 10000"/>
                  <a:gd name="connsiteY497" fmla="*/ 8403 h 10000"/>
                  <a:gd name="connsiteX498" fmla="*/ 2886 w 10000"/>
                  <a:gd name="connsiteY498" fmla="*/ 8417 h 10000"/>
                  <a:gd name="connsiteX499" fmla="*/ 2889 w 10000"/>
                  <a:gd name="connsiteY499" fmla="*/ 8430 h 10000"/>
                  <a:gd name="connsiteX500" fmla="*/ 2897 w 10000"/>
                  <a:gd name="connsiteY500" fmla="*/ 8444 h 10000"/>
                  <a:gd name="connsiteX501" fmla="*/ 2903 w 10000"/>
                  <a:gd name="connsiteY501" fmla="*/ 8462 h 10000"/>
                  <a:gd name="connsiteX502" fmla="*/ 2906 w 10000"/>
                  <a:gd name="connsiteY502" fmla="*/ 8484 h 10000"/>
                  <a:gd name="connsiteX503" fmla="*/ 2906 w 10000"/>
                  <a:gd name="connsiteY503" fmla="*/ 8512 h 10000"/>
                  <a:gd name="connsiteX504" fmla="*/ 2903 w 10000"/>
                  <a:gd name="connsiteY504" fmla="*/ 8539 h 10000"/>
                  <a:gd name="connsiteX505" fmla="*/ 2903 w 10000"/>
                  <a:gd name="connsiteY505" fmla="*/ 8561 h 10000"/>
                  <a:gd name="connsiteX506" fmla="*/ 2903 w 10000"/>
                  <a:gd name="connsiteY506" fmla="*/ 8575 h 10000"/>
                  <a:gd name="connsiteX507" fmla="*/ 2906 w 10000"/>
                  <a:gd name="connsiteY507" fmla="*/ 8588 h 10000"/>
                  <a:gd name="connsiteX508" fmla="*/ 2831 w 10000"/>
                  <a:gd name="connsiteY508" fmla="*/ 8683 h 10000"/>
                  <a:gd name="connsiteX509" fmla="*/ 2674 w 10000"/>
                  <a:gd name="connsiteY509" fmla="*/ 8791 h 10000"/>
                  <a:gd name="connsiteX510" fmla="*/ 2583 w 10000"/>
                  <a:gd name="connsiteY510" fmla="*/ 8805 h 10000"/>
                  <a:gd name="connsiteX511" fmla="*/ 2481 w 10000"/>
                  <a:gd name="connsiteY511" fmla="*/ 8751 h 10000"/>
                  <a:gd name="connsiteX512" fmla="*/ 2470 w 10000"/>
                  <a:gd name="connsiteY512" fmla="*/ 8751 h 10000"/>
                  <a:gd name="connsiteX513" fmla="*/ 2445 w 10000"/>
                  <a:gd name="connsiteY513" fmla="*/ 8778 h 10000"/>
                  <a:gd name="connsiteX514" fmla="*/ 2420 w 10000"/>
                  <a:gd name="connsiteY514" fmla="*/ 8800 h 10000"/>
                  <a:gd name="connsiteX515" fmla="*/ 2398 w 10000"/>
                  <a:gd name="connsiteY515" fmla="*/ 8800 h 10000"/>
                  <a:gd name="connsiteX516" fmla="*/ 2365 w 10000"/>
                  <a:gd name="connsiteY516" fmla="*/ 8845 h 10000"/>
                  <a:gd name="connsiteX517" fmla="*/ 2343 w 10000"/>
                  <a:gd name="connsiteY517" fmla="*/ 8859 h 10000"/>
                  <a:gd name="connsiteX518" fmla="*/ 2296 w 10000"/>
                  <a:gd name="connsiteY518" fmla="*/ 8890 h 10000"/>
                  <a:gd name="connsiteX519" fmla="*/ 2276 w 10000"/>
                  <a:gd name="connsiteY519" fmla="*/ 8904 h 10000"/>
                  <a:gd name="connsiteX520" fmla="*/ 2243 w 10000"/>
                  <a:gd name="connsiteY520" fmla="*/ 8922 h 10000"/>
                  <a:gd name="connsiteX521" fmla="*/ 2221 w 10000"/>
                  <a:gd name="connsiteY521" fmla="*/ 8931 h 10000"/>
                  <a:gd name="connsiteX522" fmla="*/ 2188 w 10000"/>
                  <a:gd name="connsiteY522" fmla="*/ 8949 h 10000"/>
                  <a:gd name="connsiteX523" fmla="*/ 2163 w 10000"/>
                  <a:gd name="connsiteY523" fmla="*/ 8963 h 10000"/>
                  <a:gd name="connsiteX524" fmla="*/ 2141 w 10000"/>
                  <a:gd name="connsiteY524" fmla="*/ 8985 h 10000"/>
                  <a:gd name="connsiteX525" fmla="*/ 2116 w 10000"/>
                  <a:gd name="connsiteY525" fmla="*/ 8990 h 10000"/>
                  <a:gd name="connsiteX526" fmla="*/ 2111 w 10000"/>
                  <a:gd name="connsiteY526" fmla="*/ 8999 h 10000"/>
                  <a:gd name="connsiteX527" fmla="*/ 2100 w 10000"/>
                  <a:gd name="connsiteY527" fmla="*/ 8999 h 10000"/>
                  <a:gd name="connsiteX528" fmla="*/ 2086 w 10000"/>
                  <a:gd name="connsiteY528" fmla="*/ 9003 h 10000"/>
                  <a:gd name="connsiteX529" fmla="*/ 2078 w 10000"/>
                  <a:gd name="connsiteY529" fmla="*/ 9012 h 10000"/>
                  <a:gd name="connsiteX530" fmla="*/ 2050 w 10000"/>
                  <a:gd name="connsiteY530" fmla="*/ 9026 h 10000"/>
                  <a:gd name="connsiteX531" fmla="*/ 2028 w 10000"/>
                  <a:gd name="connsiteY531" fmla="*/ 9048 h 10000"/>
                  <a:gd name="connsiteX532" fmla="*/ 2012 w 10000"/>
                  <a:gd name="connsiteY532" fmla="*/ 9062 h 10000"/>
                  <a:gd name="connsiteX533" fmla="*/ 1995 w 10000"/>
                  <a:gd name="connsiteY533" fmla="*/ 9075 h 10000"/>
                  <a:gd name="connsiteX534" fmla="*/ 1962 w 10000"/>
                  <a:gd name="connsiteY534" fmla="*/ 9080 h 10000"/>
                  <a:gd name="connsiteX535" fmla="*/ 1948 w 10000"/>
                  <a:gd name="connsiteY535" fmla="*/ 9048 h 10000"/>
                  <a:gd name="connsiteX536" fmla="*/ 1945 w 10000"/>
                  <a:gd name="connsiteY536" fmla="*/ 9039 h 10000"/>
                  <a:gd name="connsiteX537" fmla="*/ 1932 w 10000"/>
                  <a:gd name="connsiteY537" fmla="*/ 9003 h 10000"/>
                  <a:gd name="connsiteX538" fmla="*/ 1898 w 10000"/>
                  <a:gd name="connsiteY538" fmla="*/ 8935 h 10000"/>
                  <a:gd name="connsiteX539" fmla="*/ 1882 w 10000"/>
                  <a:gd name="connsiteY539" fmla="*/ 8895 h 10000"/>
                  <a:gd name="connsiteX540" fmla="*/ 1865 w 10000"/>
                  <a:gd name="connsiteY540" fmla="*/ 8845 h 10000"/>
                  <a:gd name="connsiteX541" fmla="*/ 1865 w 10000"/>
                  <a:gd name="connsiteY541" fmla="*/ 8832 h 10000"/>
                  <a:gd name="connsiteX542" fmla="*/ 1857 w 10000"/>
                  <a:gd name="connsiteY542" fmla="*/ 8827 h 10000"/>
                  <a:gd name="connsiteX543" fmla="*/ 1841 w 10000"/>
                  <a:gd name="connsiteY543" fmla="*/ 8773 h 10000"/>
                  <a:gd name="connsiteX544" fmla="*/ 1827 w 10000"/>
                  <a:gd name="connsiteY544" fmla="*/ 8733 h 10000"/>
                  <a:gd name="connsiteX545" fmla="*/ 1843 w 10000"/>
                  <a:gd name="connsiteY545" fmla="*/ 8710 h 10000"/>
                  <a:gd name="connsiteX546" fmla="*/ 1857 w 10000"/>
                  <a:gd name="connsiteY546" fmla="*/ 8687 h 10000"/>
                  <a:gd name="connsiteX547" fmla="*/ 1868 w 10000"/>
                  <a:gd name="connsiteY547" fmla="*/ 8669 h 10000"/>
                  <a:gd name="connsiteX548" fmla="*/ 1885 w 10000"/>
                  <a:gd name="connsiteY548" fmla="*/ 8647 h 10000"/>
                  <a:gd name="connsiteX549" fmla="*/ 1909 w 10000"/>
                  <a:gd name="connsiteY549" fmla="*/ 8606 h 10000"/>
                  <a:gd name="connsiteX550" fmla="*/ 1923 w 10000"/>
                  <a:gd name="connsiteY550" fmla="*/ 8588 h 10000"/>
                  <a:gd name="connsiteX551" fmla="*/ 1937 w 10000"/>
                  <a:gd name="connsiteY551" fmla="*/ 8561 h 10000"/>
                  <a:gd name="connsiteX552" fmla="*/ 1923 w 10000"/>
                  <a:gd name="connsiteY552" fmla="*/ 8530 h 10000"/>
                  <a:gd name="connsiteX553" fmla="*/ 1901 w 10000"/>
                  <a:gd name="connsiteY553" fmla="*/ 8462 h 10000"/>
                  <a:gd name="connsiteX554" fmla="*/ 1890 w 10000"/>
                  <a:gd name="connsiteY554" fmla="*/ 8430 h 10000"/>
                  <a:gd name="connsiteX555" fmla="*/ 1885 w 10000"/>
                  <a:gd name="connsiteY555" fmla="*/ 8408 h 10000"/>
                  <a:gd name="connsiteX556" fmla="*/ 1865 w 10000"/>
                  <a:gd name="connsiteY556" fmla="*/ 8367 h 10000"/>
                  <a:gd name="connsiteX557" fmla="*/ 1849 w 10000"/>
                  <a:gd name="connsiteY557" fmla="*/ 8318 h 10000"/>
                  <a:gd name="connsiteX558" fmla="*/ 1841 w 10000"/>
                  <a:gd name="connsiteY558" fmla="*/ 8304 h 10000"/>
                  <a:gd name="connsiteX559" fmla="*/ 1835 w 10000"/>
                  <a:gd name="connsiteY559" fmla="*/ 8300 h 10000"/>
                  <a:gd name="connsiteX560" fmla="*/ 1818 w 10000"/>
                  <a:gd name="connsiteY560" fmla="*/ 8290 h 10000"/>
                  <a:gd name="connsiteX561" fmla="*/ 1785 w 10000"/>
                  <a:gd name="connsiteY561" fmla="*/ 8300 h 10000"/>
                  <a:gd name="connsiteX562" fmla="*/ 1763 w 10000"/>
                  <a:gd name="connsiteY562" fmla="*/ 8300 h 10000"/>
                  <a:gd name="connsiteX563" fmla="*/ 1747 w 10000"/>
                  <a:gd name="connsiteY563" fmla="*/ 8313 h 10000"/>
                  <a:gd name="connsiteX564" fmla="*/ 1744 w 10000"/>
                  <a:gd name="connsiteY564" fmla="*/ 8304 h 10000"/>
                  <a:gd name="connsiteX565" fmla="*/ 1730 w 10000"/>
                  <a:gd name="connsiteY565" fmla="*/ 8313 h 10000"/>
                  <a:gd name="connsiteX566" fmla="*/ 1708 w 10000"/>
                  <a:gd name="connsiteY566" fmla="*/ 8327 h 10000"/>
                  <a:gd name="connsiteX567" fmla="*/ 1675 w 10000"/>
                  <a:gd name="connsiteY567" fmla="*/ 8331 h 10000"/>
                  <a:gd name="connsiteX568" fmla="*/ 1658 w 10000"/>
                  <a:gd name="connsiteY568" fmla="*/ 8345 h 10000"/>
                  <a:gd name="connsiteX569" fmla="*/ 1628 w 10000"/>
                  <a:gd name="connsiteY569" fmla="*/ 8367 h 10000"/>
                  <a:gd name="connsiteX570" fmla="*/ 1620 w 10000"/>
                  <a:gd name="connsiteY570" fmla="*/ 8372 h 10000"/>
                  <a:gd name="connsiteX571" fmla="*/ 1584 w 10000"/>
                  <a:gd name="connsiteY571" fmla="*/ 8394 h 10000"/>
                  <a:gd name="connsiteX572" fmla="*/ 1554 w 10000"/>
                  <a:gd name="connsiteY572" fmla="*/ 8417 h 10000"/>
                  <a:gd name="connsiteX573" fmla="*/ 1529 w 10000"/>
                  <a:gd name="connsiteY573" fmla="*/ 8417 h 10000"/>
                  <a:gd name="connsiteX574" fmla="*/ 1515 w 10000"/>
                  <a:gd name="connsiteY574" fmla="*/ 8408 h 10000"/>
                  <a:gd name="connsiteX575" fmla="*/ 1507 w 10000"/>
                  <a:gd name="connsiteY575" fmla="*/ 8394 h 10000"/>
                  <a:gd name="connsiteX576" fmla="*/ 1479 w 10000"/>
                  <a:gd name="connsiteY576" fmla="*/ 8367 h 10000"/>
                  <a:gd name="connsiteX577" fmla="*/ 1457 w 10000"/>
                  <a:gd name="connsiteY577" fmla="*/ 8385 h 10000"/>
                  <a:gd name="connsiteX578" fmla="*/ 1432 w 10000"/>
                  <a:gd name="connsiteY578" fmla="*/ 8385 h 10000"/>
                  <a:gd name="connsiteX579" fmla="*/ 1418 w 10000"/>
                  <a:gd name="connsiteY579" fmla="*/ 8372 h 10000"/>
                  <a:gd name="connsiteX580" fmla="*/ 1399 w 10000"/>
                  <a:gd name="connsiteY580" fmla="*/ 8358 h 10000"/>
                  <a:gd name="connsiteX581" fmla="*/ 1369 w 10000"/>
                  <a:gd name="connsiteY581" fmla="*/ 8340 h 10000"/>
                  <a:gd name="connsiteX582" fmla="*/ 1355 w 10000"/>
                  <a:gd name="connsiteY582" fmla="*/ 8327 h 10000"/>
                  <a:gd name="connsiteX583" fmla="*/ 1347 w 10000"/>
                  <a:gd name="connsiteY583" fmla="*/ 8318 h 10000"/>
                  <a:gd name="connsiteX584" fmla="*/ 1330 w 10000"/>
                  <a:gd name="connsiteY584" fmla="*/ 8304 h 10000"/>
                  <a:gd name="connsiteX585" fmla="*/ 1319 w 10000"/>
                  <a:gd name="connsiteY585" fmla="*/ 8290 h 10000"/>
                  <a:gd name="connsiteX586" fmla="*/ 1297 w 10000"/>
                  <a:gd name="connsiteY586" fmla="*/ 8272 h 10000"/>
                  <a:gd name="connsiteX587" fmla="*/ 1289 w 10000"/>
                  <a:gd name="connsiteY587" fmla="*/ 8263 h 10000"/>
                  <a:gd name="connsiteX588" fmla="*/ 1280 w 10000"/>
                  <a:gd name="connsiteY588" fmla="*/ 8250 h 10000"/>
                  <a:gd name="connsiteX589" fmla="*/ 1264 w 10000"/>
                  <a:gd name="connsiteY589" fmla="*/ 8236 h 10000"/>
                  <a:gd name="connsiteX590" fmla="*/ 1256 w 10000"/>
                  <a:gd name="connsiteY590" fmla="*/ 8232 h 10000"/>
                  <a:gd name="connsiteX591" fmla="*/ 1247 w 10000"/>
                  <a:gd name="connsiteY591" fmla="*/ 8223 h 10000"/>
                  <a:gd name="connsiteX592" fmla="*/ 1233 w 10000"/>
                  <a:gd name="connsiteY592" fmla="*/ 8209 h 10000"/>
                  <a:gd name="connsiteX593" fmla="*/ 1222 w 10000"/>
                  <a:gd name="connsiteY593" fmla="*/ 8200 h 10000"/>
                  <a:gd name="connsiteX594" fmla="*/ 1206 w 10000"/>
                  <a:gd name="connsiteY594" fmla="*/ 8196 h 10000"/>
                  <a:gd name="connsiteX595" fmla="*/ 1192 w 10000"/>
                  <a:gd name="connsiteY595" fmla="*/ 8196 h 10000"/>
                  <a:gd name="connsiteX596" fmla="*/ 1167 w 10000"/>
                  <a:gd name="connsiteY596" fmla="*/ 8200 h 10000"/>
                  <a:gd name="connsiteX597" fmla="*/ 1137 w 10000"/>
                  <a:gd name="connsiteY597" fmla="*/ 8223 h 10000"/>
                  <a:gd name="connsiteX598" fmla="*/ 1126 w 10000"/>
                  <a:gd name="connsiteY598" fmla="*/ 8232 h 10000"/>
                  <a:gd name="connsiteX599" fmla="*/ 1109 w 10000"/>
                  <a:gd name="connsiteY599" fmla="*/ 8232 h 10000"/>
                  <a:gd name="connsiteX600" fmla="*/ 1087 w 10000"/>
                  <a:gd name="connsiteY600" fmla="*/ 8236 h 10000"/>
                  <a:gd name="connsiteX601" fmla="*/ 1071 w 10000"/>
                  <a:gd name="connsiteY601" fmla="*/ 8232 h 10000"/>
                  <a:gd name="connsiteX602" fmla="*/ 1071 w 10000"/>
                  <a:gd name="connsiteY602" fmla="*/ 8214 h 10000"/>
                  <a:gd name="connsiteX603" fmla="*/ 1062 w 10000"/>
                  <a:gd name="connsiteY603" fmla="*/ 8196 h 10000"/>
                  <a:gd name="connsiteX604" fmla="*/ 1057 w 10000"/>
                  <a:gd name="connsiteY604" fmla="*/ 8173 h 10000"/>
                  <a:gd name="connsiteX605" fmla="*/ 1049 w 10000"/>
                  <a:gd name="connsiteY605" fmla="*/ 8128 h 10000"/>
                  <a:gd name="connsiteX606" fmla="*/ 1040 w 10000"/>
                  <a:gd name="connsiteY606" fmla="*/ 8101 h 10000"/>
                  <a:gd name="connsiteX607" fmla="*/ 1040 w 10000"/>
                  <a:gd name="connsiteY607" fmla="*/ 8088 h 10000"/>
                  <a:gd name="connsiteX608" fmla="*/ 1032 w 10000"/>
                  <a:gd name="connsiteY608" fmla="*/ 8065 h 10000"/>
                  <a:gd name="connsiteX609" fmla="*/ 1024 w 10000"/>
                  <a:gd name="connsiteY609" fmla="*/ 7997 h 10000"/>
                  <a:gd name="connsiteX610" fmla="*/ 1024 w 10000"/>
                  <a:gd name="connsiteY610" fmla="*/ 7970 h 10000"/>
                  <a:gd name="connsiteX611" fmla="*/ 1015 w 10000"/>
                  <a:gd name="connsiteY611" fmla="*/ 7930 h 10000"/>
                  <a:gd name="connsiteX612" fmla="*/ 1013 w 10000"/>
                  <a:gd name="connsiteY612" fmla="*/ 7885 h 10000"/>
                  <a:gd name="connsiteX613" fmla="*/ 1004 w 10000"/>
                  <a:gd name="connsiteY613" fmla="*/ 7866 h 10000"/>
                  <a:gd name="connsiteX614" fmla="*/ 853 w 10000"/>
                  <a:gd name="connsiteY614" fmla="*/ 7948 h 10000"/>
                  <a:gd name="connsiteX615" fmla="*/ 811 w 10000"/>
                  <a:gd name="connsiteY615" fmla="*/ 7844 h 10000"/>
                  <a:gd name="connsiteX616" fmla="*/ 811 w 10000"/>
                  <a:gd name="connsiteY616" fmla="*/ 7799 h 10000"/>
                  <a:gd name="connsiteX617" fmla="*/ 814 w 10000"/>
                  <a:gd name="connsiteY617" fmla="*/ 7736 h 10000"/>
                  <a:gd name="connsiteX618" fmla="*/ 740 w 10000"/>
                  <a:gd name="connsiteY618" fmla="*/ 7578 h 10000"/>
                  <a:gd name="connsiteX619" fmla="*/ 571 w 10000"/>
                  <a:gd name="connsiteY619" fmla="*/ 7447 h 10000"/>
                  <a:gd name="connsiteX620" fmla="*/ 530 w 10000"/>
                  <a:gd name="connsiteY620" fmla="*/ 7772 h 10000"/>
                  <a:gd name="connsiteX621" fmla="*/ 502 w 10000"/>
                  <a:gd name="connsiteY621" fmla="*/ 7763 h 10000"/>
                  <a:gd name="connsiteX622" fmla="*/ 491 w 10000"/>
                  <a:gd name="connsiteY622" fmla="*/ 7826 h 10000"/>
                  <a:gd name="connsiteX623" fmla="*/ 483 w 10000"/>
                  <a:gd name="connsiteY623" fmla="*/ 7830 h 10000"/>
                  <a:gd name="connsiteX624" fmla="*/ 469 w 10000"/>
                  <a:gd name="connsiteY624" fmla="*/ 7839 h 10000"/>
                  <a:gd name="connsiteX625" fmla="*/ 453 w 10000"/>
                  <a:gd name="connsiteY625" fmla="*/ 7830 h 10000"/>
                  <a:gd name="connsiteX626" fmla="*/ 442 w 10000"/>
                  <a:gd name="connsiteY626" fmla="*/ 7826 h 10000"/>
                  <a:gd name="connsiteX627" fmla="*/ 425 w 10000"/>
                  <a:gd name="connsiteY627" fmla="*/ 7826 h 10000"/>
                  <a:gd name="connsiteX628" fmla="*/ 403 w 10000"/>
                  <a:gd name="connsiteY628" fmla="*/ 7826 h 10000"/>
                  <a:gd name="connsiteX629" fmla="*/ 378 w 10000"/>
                  <a:gd name="connsiteY629" fmla="*/ 7817 h 10000"/>
                  <a:gd name="connsiteX630" fmla="*/ 356 w 10000"/>
                  <a:gd name="connsiteY630" fmla="*/ 7817 h 10000"/>
                  <a:gd name="connsiteX631" fmla="*/ 331 w 10000"/>
                  <a:gd name="connsiteY631" fmla="*/ 7817 h 10000"/>
                  <a:gd name="connsiteX632" fmla="*/ 315 w 10000"/>
                  <a:gd name="connsiteY632" fmla="*/ 7830 h 10000"/>
                  <a:gd name="connsiteX633" fmla="*/ 290 w 10000"/>
                  <a:gd name="connsiteY633" fmla="*/ 7853 h 10000"/>
                  <a:gd name="connsiteX634" fmla="*/ 248 w 10000"/>
                  <a:gd name="connsiteY634" fmla="*/ 7659 h 10000"/>
                  <a:gd name="connsiteX635" fmla="*/ 298 w 10000"/>
                  <a:gd name="connsiteY635" fmla="*/ 7379 h 10000"/>
                  <a:gd name="connsiteX636" fmla="*/ 290 w 10000"/>
                  <a:gd name="connsiteY636" fmla="*/ 7312 h 10000"/>
                  <a:gd name="connsiteX637" fmla="*/ 284 w 10000"/>
                  <a:gd name="connsiteY637" fmla="*/ 7253 h 10000"/>
                  <a:gd name="connsiteX638" fmla="*/ 301 w 10000"/>
                  <a:gd name="connsiteY638" fmla="*/ 7226 h 10000"/>
                  <a:gd name="connsiteX639" fmla="*/ 315 w 10000"/>
                  <a:gd name="connsiteY639" fmla="*/ 7199 h 10000"/>
                  <a:gd name="connsiteX640" fmla="*/ 323 w 10000"/>
                  <a:gd name="connsiteY640" fmla="*/ 7158 h 10000"/>
                  <a:gd name="connsiteX641" fmla="*/ 317 w 10000"/>
                  <a:gd name="connsiteY641" fmla="*/ 7140 h 10000"/>
                  <a:gd name="connsiteX642" fmla="*/ 168 w 10000"/>
                  <a:gd name="connsiteY642" fmla="*/ 6892 h 10000"/>
                  <a:gd name="connsiteX643" fmla="*/ 80 w 10000"/>
                  <a:gd name="connsiteY643" fmla="*/ 6802 h 10000"/>
                  <a:gd name="connsiteX644" fmla="*/ 143 w 10000"/>
                  <a:gd name="connsiteY644" fmla="*/ 6707 h 10000"/>
                  <a:gd name="connsiteX645" fmla="*/ 63 w 10000"/>
                  <a:gd name="connsiteY645" fmla="*/ 6549 h 10000"/>
                  <a:gd name="connsiteX646" fmla="*/ 41 w 10000"/>
                  <a:gd name="connsiteY646" fmla="*/ 6500 h 10000"/>
                  <a:gd name="connsiteX647" fmla="*/ 201 w 10000"/>
                  <a:gd name="connsiteY647" fmla="*/ 6274 h 10000"/>
                  <a:gd name="connsiteX648" fmla="*/ 143 w 10000"/>
                  <a:gd name="connsiteY648" fmla="*/ 6184 h 10000"/>
                  <a:gd name="connsiteX649" fmla="*/ 152 w 10000"/>
                  <a:gd name="connsiteY649" fmla="*/ 6148 h 10000"/>
                  <a:gd name="connsiteX650" fmla="*/ 163 w 10000"/>
                  <a:gd name="connsiteY650" fmla="*/ 6107 h 10000"/>
                  <a:gd name="connsiteX651" fmla="*/ 229 w 10000"/>
                  <a:gd name="connsiteY651" fmla="*/ 5895 h 10000"/>
                  <a:gd name="connsiteX652" fmla="*/ 251 w 10000"/>
                  <a:gd name="connsiteY652" fmla="*/ 5805 h 10000"/>
                  <a:gd name="connsiteX653" fmla="*/ 251 w 10000"/>
                  <a:gd name="connsiteY653" fmla="*/ 5778 h 10000"/>
                  <a:gd name="connsiteX654" fmla="*/ 248 w 10000"/>
                  <a:gd name="connsiteY654" fmla="*/ 5733 h 10000"/>
                  <a:gd name="connsiteX655" fmla="*/ 212 w 10000"/>
                  <a:gd name="connsiteY655" fmla="*/ 5602 h 10000"/>
                  <a:gd name="connsiteX656" fmla="*/ 177 w 10000"/>
                  <a:gd name="connsiteY656" fmla="*/ 5521 h 10000"/>
                  <a:gd name="connsiteX657" fmla="*/ 33 w 10000"/>
                  <a:gd name="connsiteY657" fmla="*/ 5503 h 10000"/>
                  <a:gd name="connsiteX658" fmla="*/ 0 w 10000"/>
                  <a:gd name="connsiteY658" fmla="*/ 5219 h 10000"/>
                  <a:gd name="connsiteX659" fmla="*/ 188 w 10000"/>
                  <a:gd name="connsiteY659" fmla="*/ 5219 h 10000"/>
                  <a:gd name="connsiteX660" fmla="*/ 201 w 10000"/>
                  <a:gd name="connsiteY660" fmla="*/ 5210 h 10000"/>
                  <a:gd name="connsiteX661" fmla="*/ 251 w 10000"/>
                  <a:gd name="connsiteY661" fmla="*/ 5169 h 10000"/>
                  <a:gd name="connsiteX662" fmla="*/ 444 w 10000"/>
                  <a:gd name="connsiteY662" fmla="*/ 4984 h 10000"/>
                  <a:gd name="connsiteX663" fmla="*/ 510 w 10000"/>
                  <a:gd name="connsiteY663" fmla="*/ 4723 h 10000"/>
                  <a:gd name="connsiteX664" fmla="*/ 574 w 10000"/>
                  <a:gd name="connsiteY664" fmla="*/ 4272 h 10000"/>
                  <a:gd name="connsiteX665" fmla="*/ 723 w 10000"/>
                  <a:gd name="connsiteY665" fmla="*/ 4078 h 10000"/>
                  <a:gd name="connsiteX666" fmla="*/ 723 w 10000"/>
                  <a:gd name="connsiteY666" fmla="*/ 4023 h 10000"/>
                  <a:gd name="connsiteX667" fmla="*/ 723 w 10000"/>
                  <a:gd name="connsiteY667" fmla="*/ 3983 h 10000"/>
                  <a:gd name="connsiteX668" fmla="*/ 723 w 10000"/>
                  <a:gd name="connsiteY668" fmla="*/ 3771 h 10000"/>
                  <a:gd name="connsiteX669" fmla="*/ 731 w 10000"/>
                  <a:gd name="connsiteY669" fmla="*/ 3442 h 10000"/>
                  <a:gd name="connsiteX670" fmla="*/ 806 w 10000"/>
                  <a:gd name="connsiteY670" fmla="*/ 3392 h 10000"/>
                  <a:gd name="connsiteX671" fmla="*/ 988 w 10000"/>
                  <a:gd name="connsiteY671" fmla="*/ 3712 h 10000"/>
                  <a:gd name="connsiteX672" fmla="*/ 1013 w 10000"/>
                  <a:gd name="connsiteY672" fmla="*/ 3699 h 10000"/>
                  <a:gd name="connsiteX673" fmla="*/ 1120 w 10000"/>
                  <a:gd name="connsiteY673" fmla="*/ 3631 h 10000"/>
                  <a:gd name="connsiteX674" fmla="*/ 1206 w 10000"/>
                  <a:gd name="connsiteY674" fmla="*/ 3627 h 10000"/>
                  <a:gd name="connsiteX675" fmla="*/ 1264 w 10000"/>
                  <a:gd name="connsiteY675" fmla="*/ 3599 h 10000"/>
                  <a:gd name="connsiteX676" fmla="*/ 1322 w 10000"/>
                  <a:gd name="connsiteY676" fmla="*/ 3627 h 10000"/>
                  <a:gd name="connsiteX677" fmla="*/ 1327 w 10000"/>
                  <a:gd name="connsiteY677" fmla="*/ 3645 h 10000"/>
                  <a:gd name="connsiteX678" fmla="*/ 1344 w 10000"/>
                  <a:gd name="connsiteY678" fmla="*/ 3739 h 10000"/>
                  <a:gd name="connsiteX679" fmla="*/ 1344 w 10000"/>
                  <a:gd name="connsiteY679" fmla="*/ 3775 h 10000"/>
                  <a:gd name="connsiteX680" fmla="*/ 1338 w 10000"/>
                  <a:gd name="connsiteY680" fmla="*/ 3784 h 10000"/>
                  <a:gd name="connsiteX681" fmla="*/ 1338 w 10000"/>
                  <a:gd name="connsiteY681" fmla="*/ 3829 h 10000"/>
                  <a:gd name="connsiteX682" fmla="*/ 1352 w 10000"/>
                  <a:gd name="connsiteY682" fmla="*/ 3852 h 10000"/>
                  <a:gd name="connsiteX683" fmla="*/ 1407 w 10000"/>
                  <a:gd name="connsiteY683" fmla="*/ 3866 h 10000"/>
                  <a:gd name="connsiteX684" fmla="*/ 1440 w 10000"/>
                  <a:gd name="connsiteY684" fmla="*/ 3870 h 10000"/>
                  <a:gd name="connsiteX685" fmla="*/ 1600 w 10000"/>
                  <a:gd name="connsiteY685" fmla="*/ 3857 h 10000"/>
                  <a:gd name="connsiteX686" fmla="*/ 1664 w 10000"/>
                  <a:gd name="connsiteY686" fmla="*/ 3911 h 10000"/>
                  <a:gd name="connsiteX687" fmla="*/ 1700 w 10000"/>
                  <a:gd name="connsiteY687" fmla="*/ 3933 h 10000"/>
                  <a:gd name="connsiteX688" fmla="*/ 1752 w 10000"/>
                  <a:gd name="connsiteY688" fmla="*/ 3947 h 10000"/>
                  <a:gd name="connsiteX689" fmla="*/ 1777 w 10000"/>
                  <a:gd name="connsiteY689" fmla="*/ 3947 h 10000"/>
                  <a:gd name="connsiteX690" fmla="*/ 1813 w 10000"/>
                  <a:gd name="connsiteY690" fmla="*/ 3929 h 10000"/>
                  <a:gd name="connsiteX691" fmla="*/ 1841 w 10000"/>
                  <a:gd name="connsiteY691" fmla="*/ 3933 h 10000"/>
                  <a:gd name="connsiteX692" fmla="*/ 1882 w 10000"/>
                  <a:gd name="connsiteY692" fmla="*/ 3969 h 10000"/>
                  <a:gd name="connsiteX693" fmla="*/ 1940 w 10000"/>
                  <a:gd name="connsiteY693" fmla="*/ 3933 h 10000"/>
                  <a:gd name="connsiteX694" fmla="*/ 1956 w 10000"/>
                  <a:gd name="connsiteY694" fmla="*/ 3920 h 10000"/>
                  <a:gd name="connsiteX695" fmla="*/ 1981 w 10000"/>
                  <a:gd name="connsiteY695" fmla="*/ 3929 h 10000"/>
                  <a:gd name="connsiteX696" fmla="*/ 2058 w 10000"/>
                  <a:gd name="connsiteY696" fmla="*/ 3974 h 10000"/>
                  <a:gd name="connsiteX697" fmla="*/ 2163 w 10000"/>
                  <a:gd name="connsiteY697" fmla="*/ 4051 h 10000"/>
                  <a:gd name="connsiteX698" fmla="*/ 2174 w 10000"/>
                  <a:gd name="connsiteY698" fmla="*/ 4055 h 10000"/>
                  <a:gd name="connsiteX699" fmla="*/ 2183 w 10000"/>
                  <a:gd name="connsiteY699" fmla="*/ 4064 h 10000"/>
                  <a:gd name="connsiteX700" fmla="*/ 2183 w 10000"/>
                  <a:gd name="connsiteY700" fmla="*/ 3581 h 10000"/>
                  <a:gd name="connsiteX701" fmla="*/ 2183 w 10000"/>
                  <a:gd name="connsiteY701" fmla="*/ 3527 h 10000"/>
                  <a:gd name="connsiteX702" fmla="*/ 2180 w 10000"/>
                  <a:gd name="connsiteY702" fmla="*/ 3460 h 10000"/>
                  <a:gd name="connsiteX703" fmla="*/ 2365 w 10000"/>
                  <a:gd name="connsiteY703" fmla="*/ 3455 h 10000"/>
                  <a:gd name="connsiteX704" fmla="*/ 2448 w 10000"/>
                  <a:gd name="connsiteY704" fmla="*/ 3446 h 10000"/>
                  <a:gd name="connsiteX705" fmla="*/ 2494 w 10000"/>
                  <a:gd name="connsiteY705" fmla="*/ 3554 h 10000"/>
                  <a:gd name="connsiteX706" fmla="*/ 2525 w 10000"/>
                  <a:gd name="connsiteY706" fmla="*/ 3613 h 10000"/>
                  <a:gd name="connsiteX707" fmla="*/ 2550 w 10000"/>
                  <a:gd name="connsiteY707" fmla="*/ 3618 h 10000"/>
                  <a:gd name="connsiteX708" fmla="*/ 2630 w 10000"/>
                  <a:gd name="connsiteY708" fmla="*/ 3640 h 10000"/>
                  <a:gd name="connsiteX709" fmla="*/ 2663 w 10000"/>
                  <a:gd name="connsiteY709" fmla="*/ 3667 h 10000"/>
                  <a:gd name="connsiteX710" fmla="*/ 2704 w 10000"/>
                  <a:gd name="connsiteY710" fmla="*/ 3726 h 10000"/>
                  <a:gd name="connsiteX711" fmla="*/ 2762 w 10000"/>
                  <a:gd name="connsiteY711" fmla="*/ 3802 h 10000"/>
                  <a:gd name="connsiteX712" fmla="*/ 2784 w 10000"/>
                  <a:gd name="connsiteY712" fmla="*/ 3829 h 10000"/>
                  <a:gd name="connsiteX713" fmla="*/ 2815 w 10000"/>
                  <a:gd name="connsiteY713" fmla="*/ 3879 h 10000"/>
                  <a:gd name="connsiteX714" fmla="*/ 2859 w 10000"/>
                  <a:gd name="connsiteY714" fmla="*/ 3748 h 10000"/>
                  <a:gd name="connsiteX715" fmla="*/ 2856 w 10000"/>
                  <a:gd name="connsiteY715" fmla="*/ 3726 h 10000"/>
                  <a:gd name="connsiteX716" fmla="*/ 2848 w 10000"/>
                  <a:gd name="connsiteY716" fmla="*/ 3712 h 10000"/>
                  <a:gd name="connsiteX717" fmla="*/ 2848 w 10000"/>
                  <a:gd name="connsiteY717" fmla="*/ 3685 h 10000"/>
                  <a:gd name="connsiteX718" fmla="*/ 2873 w 10000"/>
                  <a:gd name="connsiteY718" fmla="*/ 3613 h 10000"/>
                  <a:gd name="connsiteX719" fmla="*/ 2886 w 10000"/>
                  <a:gd name="connsiteY719" fmla="*/ 3604 h 10000"/>
                  <a:gd name="connsiteX720" fmla="*/ 2922 w 10000"/>
                  <a:gd name="connsiteY720" fmla="*/ 3654 h 10000"/>
                  <a:gd name="connsiteX721" fmla="*/ 2947 w 10000"/>
                  <a:gd name="connsiteY721" fmla="*/ 3654 h 10000"/>
                  <a:gd name="connsiteX722" fmla="*/ 2953 w 10000"/>
                  <a:gd name="connsiteY722" fmla="*/ 3613 h 10000"/>
                  <a:gd name="connsiteX723" fmla="*/ 2975 w 10000"/>
                  <a:gd name="connsiteY723" fmla="*/ 3581 h 10000"/>
                  <a:gd name="connsiteX724" fmla="*/ 2975 w 10000"/>
                  <a:gd name="connsiteY724" fmla="*/ 3523 h 10000"/>
                  <a:gd name="connsiteX725" fmla="*/ 3024 w 10000"/>
                  <a:gd name="connsiteY725" fmla="*/ 3406 h 10000"/>
                  <a:gd name="connsiteX726" fmla="*/ 3027 w 10000"/>
                  <a:gd name="connsiteY726" fmla="*/ 3383 h 10000"/>
                  <a:gd name="connsiteX727" fmla="*/ 3027 w 10000"/>
                  <a:gd name="connsiteY727" fmla="*/ 3342 h 10000"/>
                  <a:gd name="connsiteX728" fmla="*/ 3019 w 10000"/>
                  <a:gd name="connsiteY728" fmla="*/ 3315 h 10000"/>
                  <a:gd name="connsiteX729" fmla="*/ 3002 w 10000"/>
                  <a:gd name="connsiteY729" fmla="*/ 3302 h 10000"/>
                  <a:gd name="connsiteX730" fmla="*/ 2977 w 10000"/>
                  <a:gd name="connsiteY730" fmla="*/ 3302 h 10000"/>
                  <a:gd name="connsiteX731" fmla="*/ 2969 w 10000"/>
                  <a:gd name="connsiteY731" fmla="*/ 3297 h 10000"/>
                  <a:gd name="connsiteX732" fmla="*/ 2966 w 10000"/>
                  <a:gd name="connsiteY732" fmla="*/ 3166 h 10000"/>
                  <a:gd name="connsiteX733" fmla="*/ 2966 w 10000"/>
                  <a:gd name="connsiteY733" fmla="*/ 3144 h 10000"/>
                  <a:gd name="connsiteX734" fmla="*/ 2969 w 10000"/>
                  <a:gd name="connsiteY734" fmla="*/ 3139 h 10000"/>
                  <a:gd name="connsiteX735" fmla="*/ 3129 w 10000"/>
                  <a:gd name="connsiteY735" fmla="*/ 3130 h 10000"/>
                  <a:gd name="connsiteX736" fmla="*/ 3140 w 10000"/>
                  <a:gd name="connsiteY736" fmla="*/ 3081 h 10000"/>
                  <a:gd name="connsiteX737" fmla="*/ 3148 w 10000"/>
                  <a:gd name="connsiteY737" fmla="*/ 3009 h 10000"/>
                  <a:gd name="connsiteX738" fmla="*/ 3159 w 10000"/>
                  <a:gd name="connsiteY738" fmla="*/ 2995 h 10000"/>
                  <a:gd name="connsiteX739" fmla="*/ 3187 w 10000"/>
                  <a:gd name="connsiteY739" fmla="*/ 2995 h 10000"/>
                  <a:gd name="connsiteX740" fmla="*/ 3212 w 10000"/>
                  <a:gd name="connsiteY740" fmla="*/ 3013 h 10000"/>
                  <a:gd name="connsiteX741" fmla="*/ 3217 w 10000"/>
                  <a:gd name="connsiteY741" fmla="*/ 3000 h 10000"/>
                  <a:gd name="connsiteX742" fmla="*/ 3226 w 10000"/>
                  <a:gd name="connsiteY742" fmla="*/ 2972 h 10000"/>
                  <a:gd name="connsiteX743" fmla="*/ 3353 w 10000"/>
                  <a:gd name="connsiteY743" fmla="*/ 2968 h 10000"/>
                  <a:gd name="connsiteX744" fmla="*/ 3369 w 10000"/>
                  <a:gd name="connsiteY744" fmla="*/ 2864 h 10000"/>
                  <a:gd name="connsiteX745" fmla="*/ 3377 w 10000"/>
                  <a:gd name="connsiteY745" fmla="*/ 2842 h 10000"/>
                  <a:gd name="connsiteX746" fmla="*/ 3405 w 10000"/>
                  <a:gd name="connsiteY746" fmla="*/ 2828 h 10000"/>
                  <a:gd name="connsiteX747" fmla="*/ 3413 w 10000"/>
                  <a:gd name="connsiteY747" fmla="*/ 2815 h 10000"/>
                  <a:gd name="connsiteX748" fmla="*/ 3444 w 10000"/>
                  <a:gd name="connsiteY748" fmla="*/ 2697 h 10000"/>
                  <a:gd name="connsiteX749" fmla="*/ 3441 w 10000"/>
                  <a:gd name="connsiteY749" fmla="*/ 2670 h 10000"/>
                  <a:gd name="connsiteX750" fmla="*/ 3458 w 10000"/>
                  <a:gd name="connsiteY750" fmla="*/ 2652 h 10000"/>
                  <a:gd name="connsiteX751" fmla="*/ 3466 w 10000"/>
                  <a:gd name="connsiteY751" fmla="*/ 2630 h 10000"/>
                  <a:gd name="connsiteX752" fmla="*/ 3524 w 10000"/>
                  <a:gd name="connsiteY752" fmla="*/ 2553 h 10000"/>
                  <a:gd name="connsiteX753" fmla="*/ 3546 w 10000"/>
                  <a:gd name="connsiteY753" fmla="*/ 2589 h 10000"/>
                  <a:gd name="connsiteX754" fmla="*/ 3562 w 10000"/>
                  <a:gd name="connsiteY754" fmla="*/ 2603 h 10000"/>
                  <a:gd name="connsiteX755" fmla="*/ 3571 w 10000"/>
                  <a:gd name="connsiteY755" fmla="*/ 2607 h 10000"/>
                  <a:gd name="connsiteX756" fmla="*/ 3579 w 10000"/>
                  <a:gd name="connsiteY756" fmla="*/ 2603 h 10000"/>
                  <a:gd name="connsiteX757" fmla="*/ 3582 w 10000"/>
                  <a:gd name="connsiteY757" fmla="*/ 2594 h 10000"/>
                  <a:gd name="connsiteX758" fmla="*/ 3595 w 10000"/>
                  <a:gd name="connsiteY758" fmla="*/ 2553 h 10000"/>
                  <a:gd name="connsiteX759" fmla="*/ 3604 w 10000"/>
                  <a:gd name="connsiteY759" fmla="*/ 2508 h 10000"/>
                  <a:gd name="connsiteX760" fmla="*/ 3607 w 10000"/>
                  <a:gd name="connsiteY760" fmla="*/ 2485 h 10000"/>
                  <a:gd name="connsiteX761" fmla="*/ 3651 w 10000"/>
                  <a:gd name="connsiteY761" fmla="*/ 2463 h 10000"/>
                  <a:gd name="connsiteX762" fmla="*/ 3667 w 10000"/>
                  <a:gd name="connsiteY762" fmla="*/ 2445 h 10000"/>
                  <a:gd name="connsiteX763" fmla="*/ 3678 w 10000"/>
                  <a:gd name="connsiteY763" fmla="*/ 2431 h 10000"/>
                  <a:gd name="connsiteX764" fmla="*/ 3692 w 10000"/>
                  <a:gd name="connsiteY764" fmla="*/ 2431 h 10000"/>
                  <a:gd name="connsiteX765" fmla="*/ 3717 w 10000"/>
                  <a:gd name="connsiteY765" fmla="*/ 2445 h 10000"/>
                  <a:gd name="connsiteX766" fmla="*/ 3731 w 10000"/>
                  <a:gd name="connsiteY766" fmla="*/ 2445 h 10000"/>
                  <a:gd name="connsiteX767" fmla="*/ 3731 w 10000"/>
                  <a:gd name="connsiteY767" fmla="*/ 2355 h 10000"/>
                  <a:gd name="connsiteX768" fmla="*/ 3678 w 10000"/>
                  <a:gd name="connsiteY768" fmla="*/ 2260 h 10000"/>
                  <a:gd name="connsiteX769" fmla="*/ 3711 w 10000"/>
                  <a:gd name="connsiteY769" fmla="*/ 2246 h 10000"/>
                  <a:gd name="connsiteX770" fmla="*/ 3684 w 10000"/>
                  <a:gd name="connsiteY770" fmla="*/ 2066 h 10000"/>
                  <a:gd name="connsiteX771" fmla="*/ 3662 w 10000"/>
                  <a:gd name="connsiteY771" fmla="*/ 1985 h 10000"/>
                  <a:gd name="connsiteX772" fmla="*/ 3670 w 10000"/>
                  <a:gd name="connsiteY772" fmla="*/ 1908 h 10000"/>
                  <a:gd name="connsiteX773" fmla="*/ 3700 w 10000"/>
                  <a:gd name="connsiteY773" fmla="*/ 1903 h 10000"/>
                  <a:gd name="connsiteX774" fmla="*/ 3739 w 10000"/>
                  <a:gd name="connsiteY774" fmla="*/ 1876 h 10000"/>
                  <a:gd name="connsiteX775" fmla="*/ 3805 w 10000"/>
                  <a:gd name="connsiteY775" fmla="*/ 1791 h 10000"/>
                  <a:gd name="connsiteX776" fmla="*/ 3852 w 10000"/>
                  <a:gd name="connsiteY776" fmla="*/ 1710 h 10000"/>
                  <a:gd name="connsiteX777" fmla="*/ 3852 w 10000"/>
                  <a:gd name="connsiteY777" fmla="*/ 1642 h 10000"/>
                  <a:gd name="connsiteX778" fmla="*/ 3797 w 10000"/>
                  <a:gd name="connsiteY778" fmla="*/ 1619 h 10000"/>
                  <a:gd name="connsiteX779" fmla="*/ 3780 w 10000"/>
                  <a:gd name="connsiteY779" fmla="*/ 1552 h 10000"/>
                  <a:gd name="connsiteX780" fmla="*/ 3827 w 10000"/>
                  <a:gd name="connsiteY780" fmla="*/ 1547 h 10000"/>
                  <a:gd name="connsiteX781" fmla="*/ 3827 w 10000"/>
                  <a:gd name="connsiteY781" fmla="*/ 1340 h 10000"/>
                  <a:gd name="connsiteX782" fmla="*/ 3750 w 10000"/>
                  <a:gd name="connsiteY782" fmla="*/ 1313 h 10000"/>
                  <a:gd name="connsiteX783" fmla="*/ 3767 w 10000"/>
                  <a:gd name="connsiteY783" fmla="*/ 1155 h 10000"/>
                  <a:gd name="connsiteX784" fmla="*/ 3637 w 10000"/>
                  <a:gd name="connsiteY784" fmla="*/ 1159 h 10000"/>
                  <a:gd name="connsiteX785" fmla="*/ 3582 w 10000"/>
                  <a:gd name="connsiteY785" fmla="*/ 983 h 10000"/>
                  <a:gd name="connsiteX786" fmla="*/ 3554 w 10000"/>
                  <a:gd name="connsiteY786" fmla="*/ 983 h 10000"/>
                  <a:gd name="connsiteX787" fmla="*/ 3562 w 10000"/>
                  <a:gd name="connsiteY787" fmla="*/ 871 h 10000"/>
                  <a:gd name="connsiteX788" fmla="*/ 3557 w 10000"/>
                  <a:gd name="connsiteY788" fmla="*/ 839 h 10000"/>
                  <a:gd name="connsiteX789" fmla="*/ 3532 w 10000"/>
                  <a:gd name="connsiteY789" fmla="*/ 812 h 10000"/>
                  <a:gd name="connsiteX790" fmla="*/ 3546 w 10000"/>
                  <a:gd name="connsiteY790" fmla="*/ 785 h 10000"/>
                  <a:gd name="connsiteX791" fmla="*/ 3538 w 10000"/>
                  <a:gd name="connsiteY791" fmla="*/ 744 h 10000"/>
                  <a:gd name="connsiteX792" fmla="*/ 3502 w 10000"/>
                  <a:gd name="connsiteY792" fmla="*/ 627 h 10000"/>
                  <a:gd name="connsiteX793" fmla="*/ 3532 w 10000"/>
                  <a:gd name="connsiteY793" fmla="*/ 600 h 10000"/>
                  <a:gd name="connsiteX794" fmla="*/ 3554 w 10000"/>
                  <a:gd name="connsiteY794" fmla="*/ 618 h 10000"/>
                  <a:gd name="connsiteX795" fmla="*/ 3562 w 10000"/>
                  <a:gd name="connsiteY795" fmla="*/ 627 h 10000"/>
                  <a:gd name="connsiteX796" fmla="*/ 3579 w 10000"/>
                  <a:gd name="connsiteY796" fmla="*/ 627 h 10000"/>
                  <a:gd name="connsiteX797" fmla="*/ 3595 w 10000"/>
                  <a:gd name="connsiteY797" fmla="*/ 604 h 10000"/>
                  <a:gd name="connsiteX798" fmla="*/ 3607 w 10000"/>
                  <a:gd name="connsiteY798" fmla="*/ 555 h 10000"/>
                  <a:gd name="connsiteX799" fmla="*/ 3620 w 10000"/>
                  <a:gd name="connsiteY799" fmla="*/ 573 h 10000"/>
                  <a:gd name="connsiteX800" fmla="*/ 3634 w 10000"/>
                  <a:gd name="connsiteY800" fmla="*/ 474 h 10000"/>
                  <a:gd name="connsiteX801" fmla="*/ 3645 w 10000"/>
                  <a:gd name="connsiteY801" fmla="*/ 456 h 10000"/>
                  <a:gd name="connsiteX802" fmla="*/ 3662 w 10000"/>
                  <a:gd name="connsiteY802" fmla="*/ 442 h 10000"/>
                  <a:gd name="connsiteX803" fmla="*/ 3695 w 10000"/>
                  <a:gd name="connsiteY803" fmla="*/ 469 h 10000"/>
                  <a:gd name="connsiteX804" fmla="*/ 3695 w 10000"/>
                  <a:gd name="connsiteY804" fmla="*/ 343 h 10000"/>
                  <a:gd name="connsiteX805" fmla="*/ 3822 w 10000"/>
                  <a:gd name="connsiteY805" fmla="*/ 352 h 10000"/>
                  <a:gd name="connsiteX806" fmla="*/ 3822 w 10000"/>
                  <a:gd name="connsiteY806" fmla="*/ 262 h 10000"/>
                  <a:gd name="connsiteX807" fmla="*/ 3819 w 10000"/>
                  <a:gd name="connsiteY807" fmla="*/ 248 h 10000"/>
                  <a:gd name="connsiteX808" fmla="*/ 3805 w 10000"/>
                  <a:gd name="connsiteY808" fmla="*/ 235 h 10000"/>
                  <a:gd name="connsiteX809" fmla="*/ 3805 w 10000"/>
                  <a:gd name="connsiteY809" fmla="*/ 113 h 10000"/>
                  <a:gd name="connsiteX810" fmla="*/ 3888 w 10000"/>
                  <a:gd name="connsiteY810" fmla="*/ 126 h 10000"/>
                  <a:gd name="connsiteX811" fmla="*/ 3893 w 10000"/>
                  <a:gd name="connsiteY811" fmla="*/ 68 h 10000"/>
                  <a:gd name="connsiteX812" fmla="*/ 3974 w 10000"/>
                  <a:gd name="connsiteY812" fmla="*/ 99 h 10000"/>
                  <a:gd name="connsiteX813" fmla="*/ 3974 w 10000"/>
                  <a:gd name="connsiteY813" fmla="*/ 185 h 10000"/>
                  <a:gd name="connsiteX814" fmla="*/ 4128 w 10000"/>
                  <a:gd name="connsiteY814" fmla="*/ 180 h 10000"/>
                  <a:gd name="connsiteX815" fmla="*/ 4117 w 10000"/>
                  <a:gd name="connsiteY815" fmla="*/ 0 h 10000"/>
                  <a:gd name="connsiteX816" fmla="*/ 4230 w 10000"/>
                  <a:gd name="connsiteY816" fmla="*/ 0 h 10000"/>
                  <a:gd name="connsiteX817" fmla="*/ 4230 w 10000"/>
                  <a:gd name="connsiteY817" fmla="*/ 221 h 10000"/>
                  <a:gd name="connsiteX818" fmla="*/ 4354 w 10000"/>
                  <a:gd name="connsiteY818" fmla="*/ 221 h 10000"/>
                  <a:gd name="connsiteX819" fmla="*/ 4354 w 10000"/>
                  <a:gd name="connsiteY819" fmla="*/ 316 h 10000"/>
                  <a:gd name="connsiteX820" fmla="*/ 4401 w 10000"/>
                  <a:gd name="connsiteY820" fmla="*/ 325 h 10000"/>
                  <a:gd name="connsiteX821" fmla="*/ 4401 w 10000"/>
                  <a:gd name="connsiteY821" fmla="*/ 379 h 10000"/>
                  <a:gd name="connsiteX822" fmla="*/ 4432 w 10000"/>
                  <a:gd name="connsiteY822" fmla="*/ 383 h 10000"/>
                  <a:gd name="connsiteX823" fmla="*/ 4434 w 10000"/>
                  <a:gd name="connsiteY823" fmla="*/ 510 h 10000"/>
                  <a:gd name="connsiteX824" fmla="*/ 4528 w 10000"/>
                  <a:gd name="connsiteY824" fmla="*/ 514 h 10000"/>
                  <a:gd name="connsiteX825" fmla="*/ 4539 w 10000"/>
                  <a:gd name="connsiteY825" fmla="*/ 528 h 10000"/>
                  <a:gd name="connsiteX826" fmla="*/ 4570 w 10000"/>
                  <a:gd name="connsiteY826" fmla="*/ 469 h 10000"/>
                  <a:gd name="connsiteX827" fmla="*/ 4570 w 10000"/>
                  <a:gd name="connsiteY827" fmla="*/ 370 h 10000"/>
                  <a:gd name="connsiteX828" fmla="*/ 4506 w 10000"/>
                  <a:gd name="connsiteY828" fmla="*/ 343 h 10000"/>
                  <a:gd name="connsiteX829" fmla="*/ 4506 w 10000"/>
                  <a:gd name="connsiteY829" fmla="*/ 226 h 10000"/>
                  <a:gd name="connsiteX830" fmla="*/ 4575 w 10000"/>
                  <a:gd name="connsiteY830" fmla="*/ 212 h 10000"/>
                  <a:gd name="connsiteX831" fmla="*/ 4583 w 10000"/>
                  <a:gd name="connsiteY831" fmla="*/ 140 h 10000"/>
                  <a:gd name="connsiteX832" fmla="*/ 4616 w 10000"/>
                  <a:gd name="connsiteY832" fmla="*/ 131 h 10000"/>
                  <a:gd name="connsiteX833" fmla="*/ 4625 w 10000"/>
                  <a:gd name="connsiteY833" fmla="*/ 90 h 10000"/>
                  <a:gd name="connsiteX834" fmla="*/ 4663 w 10000"/>
                  <a:gd name="connsiteY834" fmla="*/ 90 h 10000"/>
                  <a:gd name="connsiteX835" fmla="*/ 4658 w 10000"/>
                  <a:gd name="connsiteY835" fmla="*/ 41 h 10000"/>
                  <a:gd name="connsiteX836" fmla="*/ 5006 w 10000"/>
                  <a:gd name="connsiteY836" fmla="*/ 41 h 10000"/>
                  <a:gd name="connsiteX837" fmla="*/ 4997 w 10000"/>
                  <a:gd name="connsiteY837" fmla="*/ 140 h 10000"/>
                  <a:gd name="connsiteX838" fmla="*/ 5050 w 10000"/>
                  <a:gd name="connsiteY838" fmla="*/ 140 h 10000"/>
                  <a:gd name="connsiteX839" fmla="*/ 5041 w 10000"/>
                  <a:gd name="connsiteY839" fmla="*/ 433 h 10000"/>
                  <a:gd name="connsiteX840" fmla="*/ 5077 w 10000"/>
                  <a:gd name="connsiteY840" fmla="*/ 433 h 10000"/>
                  <a:gd name="connsiteX841" fmla="*/ 5075 w 10000"/>
                  <a:gd name="connsiteY841" fmla="*/ 406 h 10000"/>
                  <a:gd name="connsiteX842" fmla="*/ 5132 w 10000"/>
                  <a:gd name="connsiteY842" fmla="*/ 442 h 10000"/>
                  <a:gd name="connsiteX843" fmla="*/ 5188 w 10000"/>
                  <a:gd name="connsiteY843" fmla="*/ 429 h 10000"/>
                  <a:gd name="connsiteX844" fmla="*/ 5246 w 10000"/>
                  <a:gd name="connsiteY844" fmla="*/ 487 h 10000"/>
                  <a:gd name="connsiteX845" fmla="*/ 5295 w 10000"/>
                  <a:gd name="connsiteY845" fmla="*/ 469 h 10000"/>
                  <a:gd name="connsiteX846" fmla="*/ 5309 w 10000"/>
                  <a:gd name="connsiteY846" fmla="*/ 654 h 10000"/>
                  <a:gd name="connsiteX847" fmla="*/ 5229 w 10000"/>
                  <a:gd name="connsiteY847" fmla="*/ 758 h 10000"/>
                  <a:gd name="connsiteX848" fmla="*/ 5243 w 10000"/>
                  <a:gd name="connsiteY848" fmla="*/ 843 h 10000"/>
                  <a:gd name="connsiteX849" fmla="*/ 5204 w 10000"/>
                  <a:gd name="connsiteY849" fmla="*/ 889 h 10000"/>
                  <a:gd name="connsiteX850" fmla="*/ 5207 w 10000"/>
                  <a:gd name="connsiteY850" fmla="*/ 893 h 10000"/>
                  <a:gd name="connsiteX851" fmla="*/ 5215 w 10000"/>
                  <a:gd name="connsiteY851" fmla="*/ 907 h 10000"/>
                  <a:gd name="connsiteX852" fmla="*/ 5339 w 10000"/>
                  <a:gd name="connsiteY852" fmla="*/ 916 h 10000"/>
                  <a:gd name="connsiteX853" fmla="*/ 5408 w 10000"/>
                  <a:gd name="connsiteY853" fmla="*/ 916 h 10000"/>
                  <a:gd name="connsiteX854" fmla="*/ 5436 w 10000"/>
                  <a:gd name="connsiteY854" fmla="*/ 920 h 10000"/>
                  <a:gd name="connsiteX855" fmla="*/ 5436 w 10000"/>
                  <a:gd name="connsiteY855" fmla="*/ 889 h 10000"/>
                  <a:gd name="connsiteX856" fmla="*/ 5455 w 10000"/>
                  <a:gd name="connsiteY856" fmla="*/ 889 h 10000"/>
                  <a:gd name="connsiteX857" fmla="*/ 5477 w 10000"/>
                  <a:gd name="connsiteY857" fmla="*/ 916 h 10000"/>
                  <a:gd name="connsiteX858" fmla="*/ 5486 w 10000"/>
                  <a:gd name="connsiteY858" fmla="*/ 947 h 10000"/>
                  <a:gd name="connsiteX859" fmla="*/ 5516 w 10000"/>
                  <a:gd name="connsiteY859" fmla="*/ 997 h 10000"/>
                  <a:gd name="connsiteX860" fmla="*/ 5568 w 10000"/>
                  <a:gd name="connsiteY860" fmla="*/ 1092 h 10000"/>
                  <a:gd name="connsiteX861" fmla="*/ 5585 w 10000"/>
                  <a:gd name="connsiteY861" fmla="*/ 1182 h 10000"/>
                  <a:gd name="connsiteX862" fmla="*/ 5582 w 10000"/>
                  <a:gd name="connsiteY862" fmla="*/ 1218 h 10000"/>
                  <a:gd name="connsiteX863" fmla="*/ 5582 w 10000"/>
                  <a:gd name="connsiteY863" fmla="*/ 1249 h 10000"/>
                  <a:gd name="connsiteX864" fmla="*/ 5637 w 10000"/>
                  <a:gd name="connsiteY864" fmla="*/ 1263 h 10000"/>
                  <a:gd name="connsiteX865" fmla="*/ 5728 w 10000"/>
                  <a:gd name="connsiteY865" fmla="*/ 1222 h 10000"/>
                  <a:gd name="connsiteX866" fmla="*/ 5720 w 10000"/>
                  <a:gd name="connsiteY866" fmla="*/ 1046 h 10000"/>
                  <a:gd name="connsiteX867" fmla="*/ 5726 w 10000"/>
                  <a:gd name="connsiteY867" fmla="*/ 1028 h 10000"/>
                  <a:gd name="connsiteX868" fmla="*/ 5726 w 10000"/>
                  <a:gd name="connsiteY868" fmla="*/ 1010 h 10000"/>
                  <a:gd name="connsiteX869" fmla="*/ 5737 w 10000"/>
                  <a:gd name="connsiteY869" fmla="*/ 1001 h 10000"/>
                  <a:gd name="connsiteX870" fmla="*/ 5742 w 10000"/>
                  <a:gd name="connsiteY870" fmla="*/ 997 h 10000"/>
                  <a:gd name="connsiteX871" fmla="*/ 5814 w 10000"/>
                  <a:gd name="connsiteY871" fmla="*/ 970 h 10000"/>
                  <a:gd name="connsiteX872" fmla="*/ 5875 w 10000"/>
                  <a:gd name="connsiteY872" fmla="*/ 956 h 10000"/>
                  <a:gd name="connsiteX873" fmla="*/ 5866 w 10000"/>
                  <a:gd name="connsiteY873" fmla="*/ 708 h 10000"/>
                  <a:gd name="connsiteX874" fmla="*/ 6220 w 10000"/>
                  <a:gd name="connsiteY874" fmla="*/ 722 h 10000"/>
                  <a:gd name="connsiteX875" fmla="*/ 6363 w 10000"/>
                  <a:gd name="connsiteY875" fmla="*/ 731 h 10000"/>
                  <a:gd name="connsiteX876" fmla="*/ 6369 w 10000"/>
                  <a:gd name="connsiteY876" fmla="*/ 749 h 10000"/>
                  <a:gd name="connsiteX877" fmla="*/ 6410 w 10000"/>
                  <a:gd name="connsiteY877" fmla="*/ 758 h 10000"/>
                  <a:gd name="connsiteX878" fmla="*/ 6360 w 10000"/>
                  <a:gd name="connsiteY878" fmla="*/ 974 h 10000"/>
                  <a:gd name="connsiteX879" fmla="*/ 6498 w 10000"/>
                  <a:gd name="connsiteY879" fmla="*/ 983 h 10000"/>
                  <a:gd name="connsiteX880" fmla="*/ 6507 w 10000"/>
                  <a:gd name="connsiteY880" fmla="*/ 1037 h 10000"/>
                  <a:gd name="connsiteX881" fmla="*/ 6565 w 10000"/>
                  <a:gd name="connsiteY881" fmla="*/ 1024 h 10000"/>
                  <a:gd name="connsiteX882" fmla="*/ 6628 w 10000"/>
                  <a:gd name="connsiteY882" fmla="*/ 1060 h 10000"/>
                  <a:gd name="connsiteX883" fmla="*/ 6653 w 10000"/>
                  <a:gd name="connsiteY883" fmla="*/ 1015 h 10000"/>
                  <a:gd name="connsiteX884" fmla="*/ 6694 w 10000"/>
                  <a:gd name="connsiteY884" fmla="*/ 970 h 10000"/>
                  <a:gd name="connsiteX885" fmla="*/ 6725 w 10000"/>
                  <a:gd name="connsiteY885" fmla="*/ 947 h 10000"/>
                  <a:gd name="connsiteX886" fmla="*/ 6747 w 10000"/>
                  <a:gd name="connsiteY886" fmla="*/ 920 h 10000"/>
                  <a:gd name="connsiteX887" fmla="*/ 6780 w 10000"/>
                  <a:gd name="connsiteY887" fmla="*/ 902 h 10000"/>
                  <a:gd name="connsiteX888" fmla="*/ 6807 w 10000"/>
                  <a:gd name="connsiteY888" fmla="*/ 880 h 10000"/>
                  <a:gd name="connsiteX889" fmla="*/ 6835 w 10000"/>
                  <a:gd name="connsiteY889" fmla="*/ 830 h 10000"/>
                  <a:gd name="connsiteX890" fmla="*/ 6876 w 10000"/>
                  <a:gd name="connsiteY890" fmla="*/ 816 h 10000"/>
                  <a:gd name="connsiteX891" fmla="*/ 6904 w 10000"/>
                  <a:gd name="connsiteY891" fmla="*/ 798 h 10000"/>
                  <a:gd name="connsiteX892" fmla="*/ 6934 w 10000"/>
                  <a:gd name="connsiteY892" fmla="*/ 798 h 10000"/>
                  <a:gd name="connsiteX893" fmla="*/ 6948 w 10000"/>
                  <a:gd name="connsiteY893" fmla="*/ 843 h 10000"/>
                  <a:gd name="connsiteX894" fmla="*/ 6959 w 10000"/>
                  <a:gd name="connsiteY894" fmla="*/ 889 h 10000"/>
                  <a:gd name="connsiteX895" fmla="*/ 6973 w 10000"/>
                  <a:gd name="connsiteY895" fmla="*/ 943 h 10000"/>
                  <a:gd name="connsiteX896" fmla="*/ 7006 w 10000"/>
                  <a:gd name="connsiteY896" fmla="*/ 1028 h 10000"/>
                  <a:gd name="connsiteX897" fmla="*/ 7056 w 10000"/>
                  <a:gd name="connsiteY897" fmla="*/ 1092 h 10000"/>
                  <a:gd name="connsiteX898" fmla="*/ 7169 w 10000"/>
                  <a:gd name="connsiteY898" fmla="*/ 1304 h 10000"/>
                  <a:gd name="connsiteX899" fmla="*/ 7116 w 10000"/>
                  <a:gd name="connsiteY899" fmla="*/ 1547 h 10000"/>
                  <a:gd name="connsiteX900" fmla="*/ 7150 w 10000"/>
                  <a:gd name="connsiteY900" fmla="*/ 1691 h 10000"/>
                  <a:gd name="connsiteX901" fmla="*/ 7078 w 10000"/>
                  <a:gd name="connsiteY901" fmla="*/ 1750 h 10000"/>
                  <a:gd name="connsiteX902" fmla="*/ 7086 w 10000"/>
                  <a:gd name="connsiteY902" fmla="*/ 1894 h 10000"/>
                  <a:gd name="connsiteX903" fmla="*/ 7111 w 10000"/>
                  <a:gd name="connsiteY903" fmla="*/ 1903 h 10000"/>
                  <a:gd name="connsiteX904" fmla="*/ 7150 w 10000"/>
                  <a:gd name="connsiteY904" fmla="*/ 2025 h 10000"/>
                  <a:gd name="connsiteX905" fmla="*/ 7232 w 10000"/>
                  <a:gd name="connsiteY905" fmla="*/ 2048 h 10000"/>
                  <a:gd name="connsiteX906" fmla="*/ 7296 w 10000"/>
                  <a:gd name="connsiteY906" fmla="*/ 2061 h 10000"/>
                  <a:gd name="connsiteX907" fmla="*/ 7434 w 10000"/>
                  <a:gd name="connsiteY907" fmla="*/ 2093 h 10000"/>
                  <a:gd name="connsiteX908" fmla="*/ 7586 w 10000"/>
                  <a:gd name="connsiteY908" fmla="*/ 2115 h 10000"/>
                  <a:gd name="connsiteX909" fmla="*/ 7748 w 10000"/>
                  <a:gd name="connsiteY909" fmla="*/ 2115 h 10000"/>
                  <a:gd name="connsiteX910" fmla="*/ 7826 w 10000"/>
                  <a:gd name="connsiteY910" fmla="*/ 1917 h 10000"/>
                  <a:gd name="connsiteX911" fmla="*/ 8068 w 10000"/>
                  <a:gd name="connsiteY911" fmla="*/ 1922 h 10000"/>
                  <a:gd name="connsiteX912" fmla="*/ 8132 w 10000"/>
                  <a:gd name="connsiteY912" fmla="*/ 1890 h 10000"/>
                  <a:gd name="connsiteX913" fmla="*/ 8220 w 10000"/>
                  <a:gd name="connsiteY913" fmla="*/ 1849 h 10000"/>
                  <a:gd name="connsiteX914" fmla="*/ 8251 w 10000"/>
                  <a:gd name="connsiteY914" fmla="*/ 1863 h 10000"/>
                  <a:gd name="connsiteX915" fmla="*/ 8270 w 10000"/>
                  <a:gd name="connsiteY915" fmla="*/ 1867 h 10000"/>
                  <a:gd name="connsiteX916" fmla="*/ 8366 w 10000"/>
                  <a:gd name="connsiteY916" fmla="*/ 1854 h 10000"/>
                  <a:gd name="connsiteX917" fmla="*/ 8422 w 10000"/>
                  <a:gd name="connsiteY917" fmla="*/ 1849 h 10000"/>
                  <a:gd name="connsiteX918" fmla="*/ 8413 w 10000"/>
                  <a:gd name="connsiteY918" fmla="*/ 2061 h 10000"/>
                  <a:gd name="connsiteX919" fmla="*/ 8460 w 10000"/>
                  <a:gd name="connsiteY919" fmla="*/ 2106 h 10000"/>
                  <a:gd name="connsiteX920" fmla="*/ 8471 w 10000"/>
                  <a:gd name="connsiteY920" fmla="*/ 2179 h 10000"/>
                  <a:gd name="connsiteX921" fmla="*/ 8493 w 10000"/>
                  <a:gd name="connsiteY921" fmla="*/ 2643 h 10000"/>
                  <a:gd name="connsiteX922" fmla="*/ 8493 w 10000"/>
                  <a:gd name="connsiteY922" fmla="*/ 2657 h 10000"/>
                  <a:gd name="connsiteX923" fmla="*/ 8631 w 10000"/>
                  <a:gd name="connsiteY923" fmla="*/ 2576 h 10000"/>
                  <a:gd name="connsiteX924" fmla="*/ 8662 w 10000"/>
                  <a:gd name="connsiteY924" fmla="*/ 2580 h 10000"/>
                  <a:gd name="connsiteX925" fmla="*/ 8830 w 10000"/>
                  <a:gd name="connsiteY925" fmla="*/ 2652 h 10000"/>
                  <a:gd name="connsiteX926" fmla="*/ 8871 w 10000"/>
                  <a:gd name="connsiteY926" fmla="*/ 2693 h 10000"/>
                  <a:gd name="connsiteX927" fmla="*/ 8891 w 10000"/>
                  <a:gd name="connsiteY927" fmla="*/ 2684 h 10000"/>
                  <a:gd name="connsiteX928" fmla="*/ 8954 w 10000"/>
                  <a:gd name="connsiteY928" fmla="*/ 2670 h 10000"/>
                  <a:gd name="connsiteX929" fmla="*/ 9042 w 10000"/>
                  <a:gd name="connsiteY929" fmla="*/ 2711 h 10000"/>
                  <a:gd name="connsiteX930" fmla="*/ 9076 w 10000"/>
                  <a:gd name="connsiteY930" fmla="*/ 2824 h 10000"/>
                  <a:gd name="connsiteX931" fmla="*/ 9081 w 10000"/>
                  <a:gd name="connsiteY931" fmla="*/ 2824 h 10000"/>
                  <a:gd name="connsiteX932" fmla="*/ 9136 w 10000"/>
                  <a:gd name="connsiteY932" fmla="*/ 2801 h 10000"/>
                  <a:gd name="connsiteX933" fmla="*/ 9194 w 10000"/>
                  <a:gd name="connsiteY933" fmla="*/ 2950 h 10000"/>
                  <a:gd name="connsiteX934" fmla="*/ 9208 w 10000"/>
                  <a:gd name="connsiteY934" fmla="*/ 2950 h 10000"/>
                  <a:gd name="connsiteX935" fmla="*/ 9393 w 10000"/>
                  <a:gd name="connsiteY935" fmla="*/ 2972 h 10000"/>
                  <a:gd name="connsiteX936" fmla="*/ 9627 w 10000"/>
                  <a:gd name="connsiteY936" fmla="*/ 2986 h 10000"/>
                  <a:gd name="connsiteX937" fmla="*/ 9622 w 10000"/>
                  <a:gd name="connsiteY937" fmla="*/ 3153 h 10000"/>
                  <a:gd name="connsiteX938" fmla="*/ 9719 w 10000"/>
                  <a:gd name="connsiteY938" fmla="*/ 3153 h 10000"/>
                  <a:gd name="connsiteX939" fmla="*/ 9719 w 10000"/>
                  <a:gd name="connsiteY939" fmla="*/ 3771 h 10000"/>
                  <a:gd name="connsiteX940" fmla="*/ 9719 w 10000"/>
                  <a:gd name="connsiteY940" fmla="*/ 4339 h 10000"/>
                  <a:gd name="connsiteX941" fmla="*/ 9719 w 10000"/>
                  <a:gd name="connsiteY941" fmla="*/ 4799 h 10000"/>
                  <a:gd name="connsiteX942" fmla="*/ 9757 w 10000"/>
                  <a:gd name="connsiteY942" fmla="*/ 4817 h 10000"/>
                  <a:gd name="connsiteX943" fmla="*/ 9757 w 10000"/>
                  <a:gd name="connsiteY943" fmla="*/ 4917 h 10000"/>
                  <a:gd name="connsiteX944" fmla="*/ 9677 w 10000"/>
                  <a:gd name="connsiteY944" fmla="*/ 4944 h 10000"/>
                  <a:gd name="connsiteX945" fmla="*/ 9586 w 10000"/>
                  <a:gd name="connsiteY945" fmla="*/ 5065 h 10000"/>
                  <a:gd name="connsiteX946" fmla="*/ 9556 w 10000"/>
                  <a:gd name="connsiteY946" fmla="*/ 5156 h 10000"/>
                  <a:gd name="connsiteX947" fmla="*/ 9523 w 10000"/>
                  <a:gd name="connsiteY947" fmla="*/ 5120 h 10000"/>
                  <a:gd name="connsiteX948" fmla="*/ 9506 w 10000"/>
                  <a:gd name="connsiteY948" fmla="*/ 5156 h 10000"/>
                  <a:gd name="connsiteX949" fmla="*/ 9514 w 10000"/>
                  <a:gd name="connsiteY949" fmla="*/ 5219 h 10000"/>
                  <a:gd name="connsiteX950" fmla="*/ 9514 w 10000"/>
                  <a:gd name="connsiteY950" fmla="*/ 5237 h 10000"/>
                  <a:gd name="connsiteX951" fmla="*/ 9492 w 10000"/>
                  <a:gd name="connsiteY951" fmla="*/ 5304 h 10000"/>
                  <a:gd name="connsiteX952" fmla="*/ 9484 w 10000"/>
                  <a:gd name="connsiteY952" fmla="*/ 5363 h 10000"/>
                  <a:gd name="connsiteX953" fmla="*/ 9481 w 10000"/>
                  <a:gd name="connsiteY953" fmla="*/ 5422 h 10000"/>
                  <a:gd name="connsiteX954" fmla="*/ 9490 w 10000"/>
                  <a:gd name="connsiteY954" fmla="*/ 5553 h 10000"/>
                  <a:gd name="connsiteX955" fmla="*/ 9484 w 10000"/>
                  <a:gd name="connsiteY955" fmla="*/ 5566 h 10000"/>
                  <a:gd name="connsiteX956" fmla="*/ 9473 w 10000"/>
                  <a:gd name="connsiteY956" fmla="*/ 5602 h 10000"/>
                  <a:gd name="connsiteX957" fmla="*/ 9467 w 10000"/>
                  <a:gd name="connsiteY957" fmla="*/ 5620 h 10000"/>
                  <a:gd name="connsiteX958" fmla="*/ 9467 w 10000"/>
                  <a:gd name="connsiteY958" fmla="*/ 5656 h 10000"/>
                  <a:gd name="connsiteX959" fmla="*/ 9467 w 10000"/>
                  <a:gd name="connsiteY959" fmla="*/ 5661 h 10000"/>
                  <a:gd name="connsiteX960" fmla="*/ 9476 w 10000"/>
                  <a:gd name="connsiteY960" fmla="*/ 5661 h 10000"/>
                  <a:gd name="connsiteX961" fmla="*/ 9481 w 10000"/>
                  <a:gd name="connsiteY961" fmla="*/ 5670 h 10000"/>
                  <a:gd name="connsiteX962" fmla="*/ 9490 w 10000"/>
                  <a:gd name="connsiteY962" fmla="*/ 5670 h 10000"/>
                  <a:gd name="connsiteX963" fmla="*/ 9501 w 10000"/>
                  <a:gd name="connsiteY963" fmla="*/ 5670 h 10000"/>
                  <a:gd name="connsiteX964" fmla="*/ 9523 w 10000"/>
                  <a:gd name="connsiteY964" fmla="*/ 5670 h 10000"/>
                  <a:gd name="connsiteX965" fmla="*/ 9556 w 10000"/>
                  <a:gd name="connsiteY965" fmla="*/ 5661 h 10000"/>
                  <a:gd name="connsiteX966" fmla="*/ 9578 w 10000"/>
                  <a:gd name="connsiteY966" fmla="*/ 5656 h 10000"/>
                  <a:gd name="connsiteX967" fmla="*/ 9597 w 10000"/>
                  <a:gd name="connsiteY967" fmla="*/ 5647 h 10000"/>
                  <a:gd name="connsiteX968" fmla="*/ 9661 w 10000"/>
                  <a:gd name="connsiteY968" fmla="*/ 5602 h 10000"/>
                  <a:gd name="connsiteX969" fmla="*/ 9716 w 10000"/>
                  <a:gd name="connsiteY969" fmla="*/ 5580 h 10000"/>
                  <a:gd name="connsiteX970" fmla="*/ 9724 w 10000"/>
                  <a:gd name="connsiteY970" fmla="*/ 5629 h 10000"/>
                  <a:gd name="connsiteX971" fmla="*/ 9741 w 10000"/>
                  <a:gd name="connsiteY971" fmla="*/ 5670 h 10000"/>
                  <a:gd name="connsiteX972" fmla="*/ 9749 w 10000"/>
                  <a:gd name="connsiteY972" fmla="*/ 5706 h 10000"/>
                  <a:gd name="connsiteX973" fmla="*/ 9749 w 10000"/>
                  <a:gd name="connsiteY973" fmla="*/ 5719 h 10000"/>
                  <a:gd name="connsiteX974" fmla="*/ 9771 w 10000"/>
                  <a:gd name="connsiteY974" fmla="*/ 5719 h 10000"/>
                  <a:gd name="connsiteX975" fmla="*/ 9799 w 10000"/>
                  <a:gd name="connsiteY975" fmla="*/ 5719 h 10000"/>
                  <a:gd name="connsiteX976" fmla="*/ 9837 w 10000"/>
                  <a:gd name="connsiteY976" fmla="*/ 5737 h 10000"/>
                  <a:gd name="connsiteX977" fmla="*/ 9901 w 10000"/>
                  <a:gd name="connsiteY977" fmla="*/ 5774 h 10000"/>
                  <a:gd name="connsiteX978" fmla="*/ 9967 w 10000"/>
                  <a:gd name="connsiteY978" fmla="*/ 5805 h 10000"/>
                  <a:gd name="connsiteX979" fmla="*/ 9981 w 10000"/>
                  <a:gd name="connsiteY979" fmla="*/ 5814 h 10000"/>
                  <a:gd name="connsiteX980" fmla="*/ 10000 w 10000"/>
                  <a:gd name="connsiteY980" fmla="*/ 5922 h 10000"/>
                  <a:gd name="connsiteX981" fmla="*/ 9909 w 10000"/>
                  <a:gd name="connsiteY981" fmla="*/ 5895 h 10000"/>
                  <a:gd name="connsiteX982" fmla="*/ 9868 w 10000"/>
                  <a:gd name="connsiteY982" fmla="*/ 5949 h 10000"/>
                  <a:gd name="connsiteX983" fmla="*/ 9845 w 10000"/>
                  <a:gd name="connsiteY983" fmla="*/ 5963 h 10000"/>
                  <a:gd name="connsiteX984" fmla="*/ 9691 w 10000"/>
                  <a:gd name="connsiteY984" fmla="*/ 5995 h 10000"/>
                  <a:gd name="connsiteX985" fmla="*/ 9619 w 10000"/>
                  <a:gd name="connsiteY985" fmla="*/ 6053 h 10000"/>
                  <a:gd name="connsiteX986" fmla="*/ 9534 w 10000"/>
                  <a:gd name="connsiteY986" fmla="*/ 6130 h 10000"/>
                  <a:gd name="connsiteX987" fmla="*/ 9517 w 10000"/>
                  <a:gd name="connsiteY987" fmla="*/ 6157 h 10000"/>
                  <a:gd name="connsiteX988" fmla="*/ 9501 w 10000"/>
                  <a:gd name="connsiteY988" fmla="*/ 6220 h 10000"/>
                  <a:gd name="connsiteX989" fmla="*/ 9501 w 10000"/>
                  <a:gd name="connsiteY989" fmla="*/ 6292 h 10000"/>
                  <a:gd name="connsiteX990" fmla="*/ 9492 w 10000"/>
                  <a:gd name="connsiteY990" fmla="*/ 6306 h 10000"/>
                  <a:gd name="connsiteX991" fmla="*/ 9445 w 10000"/>
                  <a:gd name="connsiteY991" fmla="*/ 6355 h 10000"/>
                  <a:gd name="connsiteX992" fmla="*/ 9409 w 10000"/>
                  <a:gd name="connsiteY992" fmla="*/ 6396 h 10000"/>
                  <a:gd name="connsiteX993" fmla="*/ 9379 w 10000"/>
                  <a:gd name="connsiteY993" fmla="*/ 6446 h 10000"/>
                  <a:gd name="connsiteX994" fmla="*/ 9332 w 10000"/>
                  <a:gd name="connsiteY994" fmla="*/ 6594 h 10000"/>
                  <a:gd name="connsiteX995" fmla="*/ 9183 w 10000"/>
                  <a:gd name="connsiteY995" fmla="*/ 6536 h 10000"/>
                  <a:gd name="connsiteX996" fmla="*/ 9169 w 10000"/>
                  <a:gd name="connsiteY996" fmla="*/ 6536 h 10000"/>
                  <a:gd name="connsiteX997" fmla="*/ 9161 w 10000"/>
                  <a:gd name="connsiteY997" fmla="*/ 6540 h 10000"/>
                  <a:gd name="connsiteX998" fmla="*/ 9139 w 10000"/>
                  <a:gd name="connsiteY998" fmla="*/ 6522 h 10000"/>
                  <a:gd name="connsiteX999" fmla="*/ 9128 w 10000"/>
                  <a:gd name="connsiteY999" fmla="*/ 6513 h 10000"/>
                  <a:gd name="connsiteX1000" fmla="*/ 9114 w 10000"/>
                  <a:gd name="connsiteY1000" fmla="*/ 6527 h 10000"/>
                  <a:gd name="connsiteX1001" fmla="*/ 9103 w 10000"/>
                  <a:gd name="connsiteY1001" fmla="*/ 6567 h 10000"/>
                  <a:gd name="connsiteX1002" fmla="*/ 9095 w 10000"/>
                  <a:gd name="connsiteY1002" fmla="*/ 6604 h 10000"/>
                  <a:gd name="connsiteX1003" fmla="*/ 9081 w 10000"/>
                  <a:gd name="connsiteY1003" fmla="*/ 6644 h 10000"/>
                  <a:gd name="connsiteX1004" fmla="*/ 9076 w 10000"/>
                  <a:gd name="connsiteY1004" fmla="*/ 6631 h 10000"/>
                  <a:gd name="connsiteX1005" fmla="*/ 9059 w 10000"/>
                  <a:gd name="connsiteY1005" fmla="*/ 6594 h 10000"/>
                  <a:gd name="connsiteX1006" fmla="*/ 9040 w 10000"/>
                  <a:gd name="connsiteY1006" fmla="*/ 6549 h 10000"/>
                  <a:gd name="connsiteX1007" fmla="*/ 9026 w 10000"/>
                  <a:gd name="connsiteY1007" fmla="*/ 6522 h 10000"/>
                  <a:gd name="connsiteX1008" fmla="*/ 9007 w 10000"/>
                  <a:gd name="connsiteY1008" fmla="*/ 6522 h 10000"/>
                  <a:gd name="connsiteX1009" fmla="*/ 9001 w 10000"/>
                  <a:gd name="connsiteY1009" fmla="*/ 6536 h 10000"/>
                  <a:gd name="connsiteX1010" fmla="*/ 8998 w 10000"/>
                  <a:gd name="connsiteY1010" fmla="*/ 6576 h 10000"/>
                  <a:gd name="connsiteX1011" fmla="*/ 8987 w 10000"/>
                  <a:gd name="connsiteY1011" fmla="*/ 6590 h 10000"/>
                  <a:gd name="connsiteX1012" fmla="*/ 8954 w 10000"/>
                  <a:gd name="connsiteY1012" fmla="*/ 6617 h 10000"/>
                  <a:gd name="connsiteX1013" fmla="*/ 8927 w 10000"/>
                  <a:gd name="connsiteY1013" fmla="*/ 6622 h 10000"/>
                  <a:gd name="connsiteX1014" fmla="*/ 8888 w 10000"/>
                  <a:gd name="connsiteY1014" fmla="*/ 6590 h 10000"/>
                  <a:gd name="connsiteX1015" fmla="*/ 8880 w 10000"/>
                  <a:gd name="connsiteY1015" fmla="*/ 6567 h 10000"/>
                  <a:gd name="connsiteX1016" fmla="*/ 8866 w 10000"/>
                  <a:gd name="connsiteY1016" fmla="*/ 6549 h 10000"/>
                  <a:gd name="connsiteX1017" fmla="*/ 8849 w 10000"/>
                  <a:gd name="connsiteY1017" fmla="*/ 6513 h 10000"/>
                  <a:gd name="connsiteX1018" fmla="*/ 8847 w 10000"/>
                  <a:gd name="connsiteY1018" fmla="*/ 6527 h 10000"/>
                  <a:gd name="connsiteX1019" fmla="*/ 8838 w 10000"/>
                  <a:gd name="connsiteY1019" fmla="*/ 6563 h 10000"/>
                  <a:gd name="connsiteX1020" fmla="*/ 8833 w 10000"/>
                  <a:gd name="connsiteY1020" fmla="*/ 6576 h 10000"/>
                  <a:gd name="connsiteX1021" fmla="*/ 8822 w 10000"/>
                  <a:gd name="connsiteY1021" fmla="*/ 6567 h 10000"/>
                  <a:gd name="connsiteX1022" fmla="*/ 8813 w 10000"/>
                  <a:gd name="connsiteY1022" fmla="*/ 6567 h 10000"/>
                  <a:gd name="connsiteX1023" fmla="*/ 8800 w 10000"/>
                  <a:gd name="connsiteY1023" fmla="*/ 6581 h 10000"/>
                  <a:gd name="connsiteX1024" fmla="*/ 8778 w 10000"/>
                  <a:gd name="connsiteY1024" fmla="*/ 6604 h 10000"/>
                  <a:gd name="connsiteX1025" fmla="*/ 8769 w 10000"/>
                  <a:gd name="connsiteY1025" fmla="*/ 6617 h 10000"/>
                  <a:gd name="connsiteX1026" fmla="*/ 8786 w 10000"/>
                  <a:gd name="connsiteY1026" fmla="*/ 6667 h 10000"/>
                  <a:gd name="connsiteX1027" fmla="*/ 8800 w 10000"/>
                  <a:gd name="connsiteY1027" fmla="*/ 6725 h 10000"/>
                  <a:gd name="connsiteX1028" fmla="*/ 8822 w 10000"/>
                  <a:gd name="connsiteY1028" fmla="*/ 6779 h 10000"/>
                  <a:gd name="connsiteX1029" fmla="*/ 8833 w 10000"/>
                  <a:gd name="connsiteY1029" fmla="*/ 6775 h 10000"/>
                  <a:gd name="connsiteX1030" fmla="*/ 8847 w 10000"/>
                  <a:gd name="connsiteY1030" fmla="*/ 6766 h 10000"/>
                  <a:gd name="connsiteX1031" fmla="*/ 8866 w 10000"/>
                  <a:gd name="connsiteY1031" fmla="*/ 6748 h 10000"/>
                  <a:gd name="connsiteX1032" fmla="*/ 8874 w 10000"/>
                  <a:gd name="connsiteY1032" fmla="*/ 6752 h 10000"/>
                  <a:gd name="connsiteX1033" fmla="*/ 8882 w 10000"/>
                  <a:gd name="connsiteY1033" fmla="*/ 6766 h 10000"/>
                  <a:gd name="connsiteX1034" fmla="*/ 8896 w 10000"/>
                  <a:gd name="connsiteY1034" fmla="*/ 6811 h 10000"/>
                  <a:gd name="connsiteX1035" fmla="*/ 8913 w 10000"/>
                  <a:gd name="connsiteY1035" fmla="*/ 6856 h 10000"/>
                  <a:gd name="connsiteX1036" fmla="*/ 8927 w 10000"/>
                  <a:gd name="connsiteY1036" fmla="*/ 6897 h 10000"/>
                  <a:gd name="connsiteX1037" fmla="*/ 8943 w 10000"/>
                  <a:gd name="connsiteY1037" fmla="*/ 6946 h 10000"/>
                  <a:gd name="connsiteX1038" fmla="*/ 8951 w 10000"/>
                  <a:gd name="connsiteY1038" fmla="*/ 6973 h 10000"/>
                  <a:gd name="connsiteX1039" fmla="*/ 8954 w 10000"/>
                  <a:gd name="connsiteY1039" fmla="*/ 6996 h 10000"/>
                  <a:gd name="connsiteX1040" fmla="*/ 8960 w 10000"/>
                  <a:gd name="connsiteY1040" fmla="*/ 7023 h 10000"/>
                  <a:gd name="connsiteX1041" fmla="*/ 8979 w 10000"/>
                  <a:gd name="connsiteY1041" fmla="*/ 7014 h 10000"/>
                  <a:gd name="connsiteX1042" fmla="*/ 8998 w 10000"/>
                  <a:gd name="connsiteY1042" fmla="*/ 6906 h 10000"/>
                  <a:gd name="connsiteX1043" fmla="*/ 9015 w 10000"/>
                  <a:gd name="connsiteY1043" fmla="*/ 6910 h 10000"/>
                  <a:gd name="connsiteX1044" fmla="*/ 9026 w 10000"/>
                  <a:gd name="connsiteY1044" fmla="*/ 6910 h 10000"/>
                  <a:gd name="connsiteX1045" fmla="*/ 9048 w 10000"/>
                  <a:gd name="connsiteY1045" fmla="*/ 6906 h 10000"/>
                  <a:gd name="connsiteX1046" fmla="*/ 9065 w 10000"/>
                  <a:gd name="connsiteY1046" fmla="*/ 6897 h 10000"/>
                  <a:gd name="connsiteX1047" fmla="*/ 9076 w 10000"/>
                  <a:gd name="connsiteY1047" fmla="*/ 6892 h 10000"/>
                  <a:gd name="connsiteX1048" fmla="*/ 9084 w 10000"/>
                  <a:gd name="connsiteY1048" fmla="*/ 6883 h 10000"/>
                  <a:gd name="connsiteX1049" fmla="*/ 9095 w 10000"/>
                  <a:gd name="connsiteY1049" fmla="*/ 6892 h 10000"/>
                  <a:gd name="connsiteX1050" fmla="*/ 9106 w 10000"/>
                  <a:gd name="connsiteY1050" fmla="*/ 6897 h 10000"/>
                  <a:gd name="connsiteX1051" fmla="*/ 9211 w 10000"/>
                  <a:gd name="connsiteY1051" fmla="*/ 7009 h 10000"/>
                  <a:gd name="connsiteX1052" fmla="*/ 9227 w 10000"/>
                  <a:gd name="connsiteY1052" fmla="*/ 7064 h 10000"/>
                  <a:gd name="connsiteX1053" fmla="*/ 9225 w 10000"/>
                  <a:gd name="connsiteY1053" fmla="*/ 7068 h 10000"/>
                  <a:gd name="connsiteX1054" fmla="*/ 9219 w 10000"/>
                  <a:gd name="connsiteY1054" fmla="*/ 7077 h 10000"/>
                  <a:gd name="connsiteX1055" fmla="*/ 9208 w 10000"/>
                  <a:gd name="connsiteY1055" fmla="*/ 7082 h 10000"/>
                  <a:gd name="connsiteX1056" fmla="*/ 9194 w 10000"/>
                  <a:gd name="connsiteY1056" fmla="*/ 7113 h 10000"/>
                  <a:gd name="connsiteX1057" fmla="*/ 9164 w 10000"/>
                  <a:gd name="connsiteY1057" fmla="*/ 7127 h 10000"/>
                  <a:gd name="connsiteX1058" fmla="*/ 9161 w 10000"/>
                  <a:gd name="connsiteY1058" fmla="*/ 7127 h 10000"/>
                  <a:gd name="connsiteX1059" fmla="*/ 9156 w 10000"/>
                  <a:gd name="connsiteY1059" fmla="*/ 7131 h 10000"/>
                  <a:gd name="connsiteX1060" fmla="*/ 9156 w 10000"/>
                  <a:gd name="connsiteY1060" fmla="*/ 7145 h 10000"/>
                  <a:gd name="connsiteX1061" fmla="*/ 9128 w 10000"/>
                  <a:gd name="connsiteY1061" fmla="*/ 7194 h 10000"/>
                  <a:gd name="connsiteX1062" fmla="*/ 9114 w 10000"/>
                  <a:gd name="connsiteY1062" fmla="*/ 7226 h 10000"/>
                  <a:gd name="connsiteX1063" fmla="*/ 9089 w 10000"/>
                  <a:gd name="connsiteY1063" fmla="*/ 7226 h 10000"/>
                  <a:gd name="connsiteX1064" fmla="*/ 9067 w 10000"/>
                  <a:gd name="connsiteY1064" fmla="*/ 7276 h 10000"/>
                  <a:gd name="connsiteX1065" fmla="*/ 9059 w 10000"/>
                  <a:gd name="connsiteY1065" fmla="*/ 7298 h 10000"/>
                  <a:gd name="connsiteX1066" fmla="*/ 9040 w 10000"/>
                  <a:gd name="connsiteY1066" fmla="*/ 7312 h 10000"/>
                  <a:gd name="connsiteX1067" fmla="*/ 8951 w 10000"/>
                  <a:gd name="connsiteY1067" fmla="*/ 7339 h 10000"/>
                  <a:gd name="connsiteX1068" fmla="*/ 8841 w 10000"/>
                  <a:gd name="connsiteY1068" fmla="*/ 7366 h 10000"/>
                  <a:gd name="connsiteX1069" fmla="*/ 8813 w 10000"/>
                  <a:gd name="connsiteY1069" fmla="*/ 7384 h 10000"/>
                  <a:gd name="connsiteX1070" fmla="*/ 8800 w 10000"/>
                  <a:gd name="connsiteY1070" fmla="*/ 7397 h 10000"/>
                  <a:gd name="connsiteX1071" fmla="*/ 8791 w 10000"/>
                  <a:gd name="connsiteY1071" fmla="*/ 7397 h 10000"/>
                  <a:gd name="connsiteX1072" fmla="*/ 8786 w 10000"/>
                  <a:gd name="connsiteY1072" fmla="*/ 7582 h 10000"/>
                  <a:gd name="connsiteX1073" fmla="*/ 8775 w 10000"/>
                  <a:gd name="connsiteY1073" fmla="*/ 7591 h 10000"/>
                  <a:gd name="connsiteX1074" fmla="*/ 8753 w 10000"/>
                  <a:gd name="connsiteY1074" fmla="*/ 7614 h 10000"/>
                  <a:gd name="connsiteX1075" fmla="*/ 8711 w 10000"/>
                  <a:gd name="connsiteY1075" fmla="*/ 7627 h 10000"/>
                  <a:gd name="connsiteX1076" fmla="*/ 8670 w 10000"/>
                  <a:gd name="connsiteY1076" fmla="*/ 7645 h 10000"/>
                  <a:gd name="connsiteX1077" fmla="*/ 8645 w 10000"/>
                  <a:gd name="connsiteY1077" fmla="*/ 7659 h 10000"/>
                  <a:gd name="connsiteX1078" fmla="*/ 8620 w 10000"/>
                  <a:gd name="connsiteY1078" fmla="*/ 7673 h 10000"/>
                  <a:gd name="connsiteX1079" fmla="*/ 8598 w 10000"/>
                  <a:gd name="connsiteY1079" fmla="*/ 7695 h 10000"/>
                  <a:gd name="connsiteX1080" fmla="*/ 8576 w 10000"/>
                  <a:gd name="connsiteY1080" fmla="*/ 7736 h 10000"/>
                  <a:gd name="connsiteX1081" fmla="*/ 8568 w 10000"/>
                  <a:gd name="connsiteY1081" fmla="*/ 7740 h 10000"/>
                  <a:gd name="connsiteX1082" fmla="*/ 8551 w 10000"/>
                  <a:gd name="connsiteY1082" fmla="*/ 7740 h 10000"/>
                  <a:gd name="connsiteX1083" fmla="*/ 8526 w 10000"/>
                  <a:gd name="connsiteY1083" fmla="*/ 7727 h 10000"/>
                  <a:gd name="connsiteX1084" fmla="*/ 8493 w 10000"/>
                  <a:gd name="connsiteY1084" fmla="*/ 7713 h 10000"/>
                  <a:gd name="connsiteX1085" fmla="*/ 8463 w 10000"/>
                  <a:gd name="connsiteY1085" fmla="*/ 7709 h 10000"/>
                  <a:gd name="connsiteX1086" fmla="*/ 8430 w 10000"/>
                  <a:gd name="connsiteY1086" fmla="*/ 7695 h 10000"/>
                  <a:gd name="connsiteX1087" fmla="*/ 8397 w 10000"/>
                  <a:gd name="connsiteY1087" fmla="*/ 7682 h 10000"/>
                  <a:gd name="connsiteX1088" fmla="*/ 8372 w 10000"/>
                  <a:gd name="connsiteY1088" fmla="*/ 7682 h 10000"/>
                  <a:gd name="connsiteX1089" fmla="*/ 8355 w 10000"/>
                  <a:gd name="connsiteY1089" fmla="*/ 7686 h 10000"/>
                  <a:gd name="connsiteX1090" fmla="*/ 8350 w 10000"/>
                  <a:gd name="connsiteY1090" fmla="*/ 7709 h 10000"/>
                  <a:gd name="connsiteX1091" fmla="*/ 8339 w 10000"/>
                  <a:gd name="connsiteY1091" fmla="*/ 7740 h 10000"/>
                  <a:gd name="connsiteX1092" fmla="*/ 8328 w 10000"/>
                  <a:gd name="connsiteY1092" fmla="*/ 7772 h 10000"/>
                  <a:gd name="connsiteX1093" fmla="*/ 8317 w 10000"/>
                  <a:gd name="connsiteY1093" fmla="*/ 7785 h 10000"/>
                  <a:gd name="connsiteX1094" fmla="*/ 8292 w 10000"/>
                  <a:gd name="connsiteY1094" fmla="*/ 7812 h 10000"/>
                  <a:gd name="connsiteX1095" fmla="*/ 8284 w 10000"/>
                  <a:gd name="connsiteY1095" fmla="*/ 7817 h 10000"/>
                  <a:gd name="connsiteX1096" fmla="*/ 8270 w 10000"/>
                  <a:gd name="connsiteY1096" fmla="*/ 7857 h 10000"/>
                  <a:gd name="connsiteX1097" fmla="*/ 8251 w 10000"/>
                  <a:gd name="connsiteY1097" fmla="*/ 7916 h 10000"/>
                  <a:gd name="connsiteX1098" fmla="*/ 8223 w 10000"/>
                  <a:gd name="connsiteY1098" fmla="*/ 8002 h 10000"/>
                  <a:gd name="connsiteX1099" fmla="*/ 8206 w 10000"/>
                  <a:gd name="connsiteY1099" fmla="*/ 8051 h 10000"/>
                  <a:gd name="connsiteX1100" fmla="*/ 8198 w 10000"/>
                  <a:gd name="connsiteY1100" fmla="*/ 8056 h 10000"/>
                  <a:gd name="connsiteX1101" fmla="*/ 8179 w 10000"/>
                  <a:gd name="connsiteY1101" fmla="*/ 8065 h 10000"/>
                  <a:gd name="connsiteX1102" fmla="*/ 8140 w 10000"/>
                  <a:gd name="connsiteY1102" fmla="*/ 8074 h 10000"/>
                  <a:gd name="connsiteX1103" fmla="*/ 8102 w 10000"/>
                  <a:gd name="connsiteY1103" fmla="*/ 8088 h 10000"/>
                  <a:gd name="connsiteX1104" fmla="*/ 8068 w 10000"/>
                  <a:gd name="connsiteY1104" fmla="*/ 8092 h 10000"/>
                  <a:gd name="connsiteX1105" fmla="*/ 8057 w 10000"/>
                  <a:gd name="connsiteY1105" fmla="*/ 8101 h 10000"/>
                  <a:gd name="connsiteX1106" fmla="*/ 8057 w 10000"/>
                  <a:gd name="connsiteY1106" fmla="*/ 8128 h 10000"/>
                  <a:gd name="connsiteX1107" fmla="*/ 8052 w 10000"/>
                  <a:gd name="connsiteY1107" fmla="*/ 8160 h 10000"/>
                  <a:gd name="connsiteX1108" fmla="*/ 8046 w 10000"/>
                  <a:gd name="connsiteY1108" fmla="*/ 8155 h 10000"/>
                  <a:gd name="connsiteX1109" fmla="*/ 8038 w 10000"/>
                  <a:gd name="connsiteY1109" fmla="*/ 8146 h 10000"/>
                  <a:gd name="connsiteX1110" fmla="*/ 8038 w 10000"/>
                  <a:gd name="connsiteY1110" fmla="*/ 8142 h 10000"/>
                  <a:gd name="connsiteX1111" fmla="*/ 8035 w 10000"/>
                  <a:gd name="connsiteY1111" fmla="*/ 8115 h 10000"/>
                  <a:gd name="connsiteX1112" fmla="*/ 8030 w 10000"/>
                  <a:gd name="connsiteY1112" fmla="*/ 8088 h 10000"/>
                  <a:gd name="connsiteX1113" fmla="*/ 8019 w 10000"/>
                  <a:gd name="connsiteY1113" fmla="*/ 8078 h 10000"/>
                  <a:gd name="connsiteX1114" fmla="*/ 8013 w 10000"/>
                  <a:gd name="connsiteY1114" fmla="*/ 8088 h 10000"/>
                  <a:gd name="connsiteX1115" fmla="*/ 7994 w 10000"/>
                  <a:gd name="connsiteY1115" fmla="*/ 8119 h 10000"/>
                  <a:gd name="connsiteX1116" fmla="*/ 7977 w 10000"/>
                  <a:gd name="connsiteY1116" fmla="*/ 8146 h 10000"/>
                  <a:gd name="connsiteX1117" fmla="*/ 7955 w 10000"/>
                  <a:gd name="connsiteY1117" fmla="*/ 8173 h 10000"/>
                  <a:gd name="connsiteX1118" fmla="*/ 7933 w 10000"/>
                  <a:gd name="connsiteY1118" fmla="*/ 8200 h 10000"/>
                  <a:gd name="connsiteX1119" fmla="*/ 7922 w 10000"/>
                  <a:gd name="connsiteY1119" fmla="*/ 8236 h 10000"/>
                  <a:gd name="connsiteX1120" fmla="*/ 7908 w 10000"/>
                  <a:gd name="connsiteY1120" fmla="*/ 8286 h 10000"/>
                  <a:gd name="connsiteX1121" fmla="*/ 7914 w 10000"/>
                  <a:gd name="connsiteY1121" fmla="*/ 8290 h 10000"/>
                  <a:gd name="connsiteX1122" fmla="*/ 7917 w 10000"/>
                  <a:gd name="connsiteY1122" fmla="*/ 8300 h 10000"/>
                  <a:gd name="connsiteX1123" fmla="*/ 7925 w 10000"/>
                  <a:gd name="connsiteY1123" fmla="*/ 8313 h 10000"/>
                  <a:gd name="connsiteX1124" fmla="*/ 7939 w 10000"/>
                  <a:gd name="connsiteY1124" fmla="*/ 8331 h 10000"/>
                  <a:gd name="connsiteX1125" fmla="*/ 7947 w 10000"/>
                  <a:gd name="connsiteY1125" fmla="*/ 8345 h 10000"/>
                  <a:gd name="connsiteX1126" fmla="*/ 7961 w 10000"/>
                  <a:gd name="connsiteY1126" fmla="*/ 8367 h 10000"/>
                  <a:gd name="connsiteX1127" fmla="*/ 7969 w 10000"/>
                  <a:gd name="connsiteY1127" fmla="*/ 8381 h 10000"/>
                  <a:gd name="connsiteX1128" fmla="*/ 7972 w 10000"/>
                  <a:gd name="connsiteY1128" fmla="*/ 8394 h 10000"/>
                  <a:gd name="connsiteX1129" fmla="*/ 7977 w 10000"/>
                  <a:gd name="connsiteY1129" fmla="*/ 8421 h 10000"/>
                  <a:gd name="connsiteX1130" fmla="*/ 7986 w 10000"/>
                  <a:gd name="connsiteY1130" fmla="*/ 8444 h 10000"/>
                  <a:gd name="connsiteX1131" fmla="*/ 7997 w 10000"/>
                  <a:gd name="connsiteY1131" fmla="*/ 8471 h 10000"/>
                  <a:gd name="connsiteX1132" fmla="*/ 7964 w 10000"/>
                  <a:gd name="connsiteY1132" fmla="*/ 8561 h 10000"/>
                  <a:gd name="connsiteX1133" fmla="*/ 7889 w 10000"/>
                  <a:gd name="connsiteY1133" fmla="*/ 8579 h 10000"/>
                  <a:gd name="connsiteX1134" fmla="*/ 7864 w 10000"/>
                  <a:gd name="connsiteY1134" fmla="*/ 8561 h 10000"/>
                  <a:gd name="connsiteX1135" fmla="*/ 7834 w 10000"/>
                  <a:gd name="connsiteY1135" fmla="*/ 8525 h 10000"/>
                  <a:gd name="connsiteX1136" fmla="*/ 7801 w 10000"/>
                  <a:gd name="connsiteY1136" fmla="*/ 8498 h 10000"/>
                  <a:gd name="connsiteX1137" fmla="*/ 7776 w 10000"/>
                  <a:gd name="connsiteY1137" fmla="*/ 8484 h 10000"/>
                  <a:gd name="connsiteX1138" fmla="*/ 7765 w 10000"/>
                  <a:gd name="connsiteY1138" fmla="*/ 8502 h 10000"/>
                  <a:gd name="connsiteX1139" fmla="*/ 7754 w 10000"/>
                  <a:gd name="connsiteY1139" fmla="*/ 8530 h 10000"/>
                  <a:gd name="connsiteX1140" fmla="*/ 7737 w 10000"/>
                  <a:gd name="connsiteY1140" fmla="*/ 8575 h 10000"/>
                  <a:gd name="connsiteX1141" fmla="*/ 7724 w 10000"/>
                  <a:gd name="connsiteY1141" fmla="*/ 8588 h 10000"/>
                  <a:gd name="connsiteX1142" fmla="*/ 7699 w 10000"/>
                  <a:gd name="connsiteY1142" fmla="*/ 8602 h 10000"/>
                  <a:gd name="connsiteX1143" fmla="*/ 7666 w 10000"/>
                  <a:gd name="connsiteY1143" fmla="*/ 8633 h 10000"/>
                  <a:gd name="connsiteX1144" fmla="*/ 7666 w 10000"/>
                  <a:gd name="connsiteY1144" fmla="*/ 8647 h 10000"/>
                  <a:gd name="connsiteX1145" fmla="*/ 7668 w 10000"/>
                  <a:gd name="connsiteY1145" fmla="*/ 8674 h 10000"/>
                  <a:gd name="connsiteX1146" fmla="*/ 7679 w 10000"/>
                  <a:gd name="connsiteY1146" fmla="*/ 8746 h 10000"/>
                  <a:gd name="connsiteX1147" fmla="*/ 7679 w 10000"/>
                  <a:gd name="connsiteY1147" fmla="*/ 8791 h 10000"/>
                  <a:gd name="connsiteX1148" fmla="*/ 7679 w 10000"/>
                  <a:gd name="connsiteY1148" fmla="*/ 8832 h 10000"/>
                  <a:gd name="connsiteX1149" fmla="*/ 7688 w 10000"/>
                  <a:gd name="connsiteY1149" fmla="*/ 8868 h 10000"/>
                  <a:gd name="connsiteX1150" fmla="*/ 7602 w 10000"/>
                  <a:gd name="connsiteY1150" fmla="*/ 8890 h 10000"/>
                  <a:gd name="connsiteX1151" fmla="*/ 7602 w 10000"/>
                  <a:gd name="connsiteY1151" fmla="*/ 8908 h 10000"/>
                  <a:gd name="connsiteX1152" fmla="*/ 7602 w 10000"/>
                  <a:gd name="connsiteY1152" fmla="*/ 8963 h 10000"/>
                  <a:gd name="connsiteX1153" fmla="*/ 7591 w 10000"/>
                  <a:gd name="connsiteY1153" fmla="*/ 8963 h 10000"/>
                  <a:gd name="connsiteX1154" fmla="*/ 7577 w 10000"/>
                  <a:gd name="connsiteY1154" fmla="*/ 8949 h 10000"/>
                  <a:gd name="connsiteX1155" fmla="*/ 7552 w 10000"/>
                  <a:gd name="connsiteY1155" fmla="*/ 8922 h 10000"/>
                  <a:gd name="connsiteX1156" fmla="*/ 7539 w 10000"/>
                  <a:gd name="connsiteY1156" fmla="*/ 8895 h 10000"/>
                  <a:gd name="connsiteX1157" fmla="*/ 7514 w 10000"/>
                  <a:gd name="connsiteY1157" fmla="*/ 8859 h 10000"/>
                  <a:gd name="connsiteX1158" fmla="*/ 7489 w 10000"/>
                  <a:gd name="connsiteY1158" fmla="*/ 8841 h 10000"/>
                  <a:gd name="connsiteX1159" fmla="*/ 7467 w 10000"/>
                  <a:gd name="connsiteY1159" fmla="*/ 8832 h 10000"/>
                  <a:gd name="connsiteX1160" fmla="*/ 7459 w 10000"/>
                  <a:gd name="connsiteY1160" fmla="*/ 8827 h 10000"/>
                  <a:gd name="connsiteX1161" fmla="*/ 7442 w 10000"/>
                  <a:gd name="connsiteY1161" fmla="*/ 8827 h 10000"/>
                  <a:gd name="connsiteX1162" fmla="*/ 7425 w 10000"/>
                  <a:gd name="connsiteY1162" fmla="*/ 8827 h 10000"/>
                  <a:gd name="connsiteX1163" fmla="*/ 7406 w 10000"/>
                  <a:gd name="connsiteY1163" fmla="*/ 8827 h 10000"/>
                  <a:gd name="connsiteX1164" fmla="*/ 7379 w 10000"/>
                  <a:gd name="connsiteY1164" fmla="*/ 8827 h 10000"/>
                  <a:gd name="connsiteX1165" fmla="*/ 7359 w 10000"/>
                  <a:gd name="connsiteY1165" fmla="*/ 8827 h 10000"/>
                  <a:gd name="connsiteX1166" fmla="*/ 7334 w 10000"/>
                  <a:gd name="connsiteY1166" fmla="*/ 8827 h 10000"/>
                  <a:gd name="connsiteX1167" fmla="*/ 7318 w 10000"/>
                  <a:gd name="connsiteY1167" fmla="*/ 8827 h 10000"/>
                  <a:gd name="connsiteX1168" fmla="*/ 7290 w 10000"/>
                  <a:gd name="connsiteY1168" fmla="*/ 8827 h 10000"/>
                  <a:gd name="connsiteX1169" fmla="*/ 7265 w 10000"/>
                  <a:gd name="connsiteY1169" fmla="*/ 8832 h 10000"/>
                  <a:gd name="connsiteX1170" fmla="*/ 7254 w 10000"/>
                  <a:gd name="connsiteY1170" fmla="*/ 8832 h 10000"/>
                  <a:gd name="connsiteX1171" fmla="*/ 7249 w 10000"/>
                  <a:gd name="connsiteY1171" fmla="*/ 8845 h 10000"/>
                  <a:gd name="connsiteX1172" fmla="*/ 7246 w 10000"/>
                  <a:gd name="connsiteY1172" fmla="*/ 8859 h 10000"/>
                  <a:gd name="connsiteX1173" fmla="*/ 7241 w 10000"/>
                  <a:gd name="connsiteY1173" fmla="*/ 8881 h 10000"/>
                  <a:gd name="connsiteX1174" fmla="*/ 7238 w 10000"/>
                  <a:gd name="connsiteY1174" fmla="*/ 8917 h 10000"/>
                  <a:gd name="connsiteX1175" fmla="*/ 7238 w 10000"/>
                  <a:gd name="connsiteY1175" fmla="*/ 8935 h 10000"/>
                  <a:gd name="connsiteX1176" fmla="*/ 7224 w 10000"/>
                  <a:gd name="connsiteY1176" fmla="*/ 8935 h 10000"/>
                  <a:gd name="connsiteX1177" fmla="*/ 7205 w 10000"/>
                  <a:gd name="connsiteY1177" fmla="*/ 8935 h 10000"/>
                  <a:gd name="connsiteX1178" fmla="*/ 7183 w 10000"/>
                  <a:gd name="connsiteY1178" fmla="*/ 8931 h 10000"/>
                  <a:gd name="connsiteX1179" fmla="*/ 7169 w 10000"/>
                  <a:gd name="connsiteY1179" fmla="*/ 8931 h 10000"/>
                  <a:gd name="connsiteX1180" fmla="*/ 7150 w 10000"/>
                  <a:gd name="connsiteY1180" fmla="*/ 8931 h 10000"/>
                  <a:gd name="connsiteX1181" fmla="*/ 7136 w 10000"/>
                  <a:gd name="connsiteY1181" fmla="*/ 8917 h 10000"/>
                  <a:gd name="connsiteX1182" fmla="*/ 7136 w 10000"/>
                  <a:gd name="connsiteY1182" fmla="*/ 8895 h 10000"/>
                  <a:gd name="connsiteX1183" fmla="*/ 7141 w 10000"/>
                  <a:gd name="connsiteY1183" fmla="*/ 8890 h 10000"/>
                  <a:gd name="connsiteX1184" fmla="*/ 7166 w 10000"/>
                  <a:gd name="connsiteY1184" fmla="*/ 8854 h 10000"/>
                  <a:gd name="connsiteX1185" fmla="*/ 7177 w 10000"/>
                  <a:gd name="connsiteY1185" fmla="*/ 8832 h 10000"/>
                  <a:gd name="connsiteX1186" fmla="*/ 7185 w 10000"/>
                  <a:gd name="connsiteY1186" fmla="*/ 8814 h 10000"/>
                  <a:gd name="connsiteX1187" fmla="*/ 7199 w 10000"/>
                  <a:gd name="connsiteY1187" fmla="*/ 8787 h 10000"/>
                  <a:gd name="connsiteX1188" fmla="*/ 7205 w 10000"/>
                  <a:gd name="connsiteY1188" fmla="*/ 8773 h 10000"/>
                  <a:gd name="connsiteX1189" fmla="*/ 7213 w 10000"/>
                  <a:gd name="connsiteY1189" fmla="*/ 8701 h 10000"/>
                  <a:gd name="connsiteX1190" fmla="*/ 7216 w 10000"/>
                  <a:gd name="connsiteY1190" fmla="*/ 8683 h 10000"/>
                  <a:gd name="connsiteX1191" fmla="*/ 7221 w 10000"/>
                  <a:gd name="connsiteY1191" fmla="*/ 8656 h 10000"/>
                  <a:gd name="connsiteX1192" fmla="*/ 7221 w 10000"/>
                  <a:gd name="connsiteY1192" fmla="*/ 8633 h 10000"/>
                  <a:gd name="connsiteX1193" fmla="*/ 7221 w 10000"/>
                  <a:gd name="connsiteY1193" fmla="*/ 8615 h 10000"/>
                  <a:gd name="connsiteX1194" fmla="*/ 7221 w 10000"/>
                  <a:gd name="connsiteY1194" fmla="*/ 8593 h 10000"/>
                  <a:gd name="connsiteX1195" fmla="*/ 7221 w 10000"/>
                  <a:gd name="connsiteY1195" fmla="*/ 8566 h 10000"/>
                  <a:gd name="connsiteX1196" fmla="*/ 7224 w 10000"/>
                  <a:gd name="connsiteY1196" fmla="*/ 8561 h 10000"/>
                  <a:gd name="connsiteX1197" fmla="*/ 7238 w 10000"/>
                  <a:gd name="connsiteY1197" fmla="*/ 8543 h 10000"/>
                  <a:gd name="connsiteX1198" fmla="*/ 7241 w 10000"/>
                  <a:gd name="connsiteY1198" fmla="*/ 8530 h 10000"/>
                  <a:gd name="connsiteX1199" fmla="*/ 7249 w 10000"/>
                  <a:gd name="connsiteY1199" fmla="*/ 8512 h 10000"/>
                  <a:gd name="connsiteX1200" fmla="*/ 7249 w 10000"/>
                  <a:gd name="connsiteY1200" fmla="*/ 8502 h 10000"/>
                  <a:gd name="connsiteX1201" fmla="*/ 7249 w 10000"/>
                  <a:gd name="connsiteY1201" fmla="*/ 8475 h 10000"/>
                  <a:gd name="connsiteX1202" fmla="*/ 7246 w 10000"/>
                  <a:gd name="connsiteY1202" fmla="*/ 8457 h 10000"/>
                  <a:gd name="connsiteX1203" fmla="*/ 7241 w 10000"/>
                  <a:gd name="connsiteY1203" fmla="*/ 8444 h 10000"/>
                  <a:gd name="connsiteX1204" fmla="*/ 7232 w 10000"/>
                  <a:gd name="connsiteY1204" fmla="*/ 8435 h 10000"/>
                  <a:gd name="connsiteX1205" fmla="*/ 7224 w 10000"/>
                  <a:gd name="connsiteY1205" fmla="*/ 8430 h 10000"/>
                  <a:gd name="connsiteX1206" fmla="*/ 7208 w 10000"/>
                  <a:gd name="connsiteY1206" fmla="*/ 8408 h 10000"/>
                  <a:gd name="connsiteX1207" fmla="*/ 7199 w 10000"/>
                  <a:gd name="connsiteY1207" fmla="*/ 8403 h 10000"/>
                  <a:gd name="connsiteX1208" fmla="*/ 7205 w 10000"/>
                  <a:gd name="connsiteY1208" fmla="*/ 8372 h 10000"/>
                  <a:gd name="connsiteX1209" fmla="*/ 7208 w 10000"/>
                  <a:gd name="connsiteY1209" fmla="*/ 8354 h 10000"/>
                  <a:gd name="connsiteX1210" fmla="*/ 7213 w 10000"/>
                  <a:gd name="connsiteY1210" fmla="*/ 8345 h 10000"/>
                  <a:gd name="connsiteX1211" fmla="*/ 7224 w 10000"/>
                  <a:gd name="connsiteY1211" fmla="*/ 8331 h 10000"/>
                  <a:gd name="connsiteX1212" fmla="*/ 7238 w 10000"/>
                  <a:gd name="connsiteY1212" fmla="*/ 8313 h 10000"/>
                  <a:gd name="connsiteX1213" fmla="*/ 7241 w 10000"/>
                  <a:gd name="connsiteY1213" fmla="*/ 8304 h 10000"/>
                  <a:gd name="connsiteX1214" fmla="*/ 7254 w 10000"/>
                  <a:gd name="connsiteY1214" fmla="*/ 8286 h 10000"/>
                  <a:gd name="connsiteX1215" fmla="*/ 7265 w 10000"/>
                  <a:gd name="connsiteY1215" fmla="*/ 8272 h 10000"/>
                  <a:gd name="connsiteX1216" fmla="*/ 7271 w 10000"/>
                  <a:gd name="connsiteY1216" fmla="*/ 8263 h 10000"/>
                  <a:gd name="connsiteX1217" fmla="*/ 7279 w 10000"/>
                  <a:gd name="connsiteY1217" fmla="*/ 8245 h 10000"/>
                  <a:gd name="connsiteX1218" fmla="*/ 7274 w 10000"/>
                  <a:gd name="connsiteY1218" fmla="*/ 8223 h 10000"/>
                  <a:gd name="connsiteX1219" fmla="*/ 7265 w 10000"/>
                  <a:gd name="connsiteY1219" fmla="*/ 8200 h 10000"/>
                  <a:gd name="connsiteX1220" fmla="*/ 7263 w 10000"/>
                  <a:gd name="connsiteY1220" fmla="*/ 8187 h 10000"/>
                  <a:gd name="connsiteX1221" fmla="*/ 7257 w 10000"/>
                  <a:gd name="connsiteY1221" fmla="*/ 8187 h 10000"/>
                  <a:gd name="connsiteX1222" fmla="*/ 7254 w 10000"/>
                  <a:gd name="connsiteY1222" fmla="*/ 8196 h 10000"/>
                  <a:gd name="connsiteX1223" fmla="*/ 7246 w 10000"/>
                  <a:gd name="connsiteY1223" fmla="*/ 8209 h 10000"/>
                  <a:gd name="connsiteX1224" fmla="*/ 7241 w 10000"/>
                  <a:gd name="connsiteY1224" fmla="*/ 8209 h 10000"/>
                  <a:gd name="connsiteX1225" fmla="*/ 7238 w 10000"/>
                  <a:gd name="connsiteY1225" fmla="*/ 8214 h 10000"/>
                  <a:gd name="connsiteX1226" fmla="*/ 7221 w 10000"/>
                  <a:gd name="connsiteY1226" fmla="*/ 8173 h 10000"/>
                  <a:gd name="connsiteX1227" fmla="*/ 7185 w 10000"/>
                  <a:gd name="connsiteY1227" fmla="*/ 8106 h 10000"/>
                  <a:gd name="connsiteX1228" fmla="*/ 7174 w 10000"/>
                  <a:gd name="connsiteY1228" fmla="*/ 8078 h 10000"/>
                  <a:gd name="connsiteX1229" fmla="*/ 7169 w 10000"/>
                  <a:gd name="connsiteY1229" fmla="*/ 8056 h 10000"/>
                  <a:gd name="connsiteX1230" fmla="*/ 7166 w 10000"/>
                  <a:gd name="connsiteY1230" fmla="*/ 8042 h 10000"/>
                  <a:gd name="connsiteX1231" fmla="*/ 7161 w 10000"/>
                  <a:gd name="connsiteY1231" fmla="*/ 8051 h 10000"/>
                  <a:gd name="connsiteX1232" fmla="*/ 7158 w 10000"/>
                  <a:gd name="connsiteY1232" fmla="*/ 8051 h 10000"/>
                  <a:gd name="connsiteX1233" fmla="*/ 7141 w 10000"/>
                  <a:gd name="connsiteY1233" fmla="*/ 8056 h 10000"/>
                  <a:gd name="connsiteX1234" fmla="*/ 7116 w 10000"/>
                  <a:gd name="connsiteY1234" fmla="*/ 8051 h 10000"/>
                  <a:gd name="connsiteX1235" fmla="*/ 7094 w 10000"/>
                  <a:gd name="connsiteY1235" fmla="*/ 8051 h 10000"/>
                  <a:gd name="connsiteX1236" fmla="*/ 7081 w 10000"/>
                  <a:gd name="connsiteY1236" fmla="*/ 8011 h 10000"/>
                  <a:gd name="connsiteX1237" fmla="*/ 7081 w 10000"/>
                  <a:gd name="connsiteY1237" fmla="*/ 8002 h 10000"/>
                  <a:gd name="connsiteX1238" fmla="*/ 7078 w 10000"/>
                  <a:gd name="connsiteY1238" fmla="*/ 7984 h 10000"/>
                  <a:gd name="connsiteX1239" fmla="*/ 7072 w 10000"/>
                  <a:gd name="connsiteY1239" fmla="*/ 7970 h 10000"/>
                  <a:gd name="connsiteX1240" fmla="*/ 7045 w 10000"/>
                  <a:gd name="connsiteY1240" fmla="*/ 7948 h 10000"/>
                  <a:gd name="connsiteX1241" fmla="*/ 7020 w 10000"/>
                  <a:gd name="connsiteY1241" fmla="*/ 7957 h 10000"/>
                  <a:gd name="connsiteX1242" fmla="*/ 7001 w 10000"/>
                  <a:gd name="connsiteY1242" fmla="*/ 7970 h 10000"/>
                  <a:gd name="connsiteX1243" fmla="*/ 6981 w 10000"/>
                  <a:gd name="connsiteY1243" fmla="*/ 7984 h 10000"/>
                  <a:gd name="connsiteX1244" fmla="*/ 6976 w 10000"/>
                  <a:gd name="connsiteY1244" fmla="*/ 7984 h 10000"/>
                  <a:gd name="connsiteX1245" fmla="*/ 6973 w 10000"/>
                  <a:gd name="connsiteY1245" fmla="*/ 7984 h 10000"/>
                  <a:gd name="connsiteX1246" fmla="*/ 6959 w 10000"/>
                  <a:gd name="connsiteY1246" fmla="*/ 7984 h 10000"/>
                  <a:gd name="connsiteX1247" fmla="*/ 6948 w 10000"/>
                  <a:gd name="connsiteY1247" fmla="*/ 7961 h 10000"/>
                  <a:gd name="connsiteX1248" fmla="*/ 6934 w 10000"/>
                  <a:gd name="connsiteY1248" fmla="*/ 7943 h 10000"/>
                  <a:gd name="connsiteX1249" fmla="*/ 6932 w 10000"/>
                  <a:gd name="connsiteY1249" fmla="*/ 7943 h 10000"/>
                  <a:gd name="connsiteX1250" fmla="*/ 6918 w 10000"/>
                  <a:gd name="connsiteY1250" fmla="*/ 7961 h 10000"/>
                  <a:gd name="connsiteX1251" fmla="*/ 6904 w 10000"/>
                  <a:gd name="connsiteY1251" fmla="*/ 7975 h 10000"/>
                  <a:gd name="connsiteX1252" fmla="*/ 6896 w 10000"/>
                  <a:gd name="connsiteY1252" fmla="*/ 7997 h 10000"/>
                  <a:gd name="connsiteX1253" fmla="*/ 6887 w 10000"/>
                  <a:gd name="connsiteY1253" fmla="*/ 8002 h 10000"/>
                  <a:gd name="connsiteX1254" fmla="*/ 6879 w 10000"/>
                  <a:gd name="connsiteY1254" fmla="*/ 8011 h 10000"/>
                  <a:gd name="connsiteX1255" fmla="*/ 6868 w 10000"/>
                  <a:gd name="connsiteY1255" fmla="*/ 8015 h 10000"/>
                  <a:gd name="connsiteX1256" fmla="*/ 6852 w 10000"/>
                  <a:gd name="connsiteY1256" fmla="*/ 8024 h 10000"/>
                  <a:gd name="connsiteX1257" fmla="*/ 6813 w 10000"/>
                  <a:gd name="connsiteY1257" fmla="*/ 8042 h 10000"/>
                  <a:gd name="connsiteX1258" fmla="*/ 6780 w 10000"/>
                  <a:gd name="connsiteY1258" fmla="*/ 8065 h 10000"/>
                  <a:gd name="connsiteX1259" fmla="*/ 6763 w 10000"/>
                  <a:gd name="connsiteY1259" fmla="*/ 8078 h 10000"/>
                  <a:gd name="connsiteX1260" fmla="*/ 6755 w 10000"/>
                  <a:gd name="connsiteY1260" fmla="*/ 8088 h 10000"/>
                  <a:gd name="connsiteX1261" fmla="*/ 6716 w 10000"/>
                  <a:gd name="connsiteY1261" fmla="*/ 8119 h 10000"/>
                  <a:gd name="connsiteX1262" fmla="*/ 6711 w 10000"/>
                  <a:gd name="connsiteY1262" fmla="*/ 8128 h 10000"/>
                  <a:gd name="connsiteX1263" fmla="*/ 6711 w 10000"/>
                  <a:gd name="connsiteY1263" fmla="*/ 8169 h 10000"/>
                  <a:gd name="connsiteX1264" fmla="*/ 6711 w 10000"/>
                  <a:gd name="connsiteY1264" fmla="*/ 8173 h 10000"/>
                  <a:gd name="connsiteX1265" fmla="*/ 6716 w 10000"/>
                  <a:gd name="connsiteY1265" fmla="*/ 8200 h 10000"/>
                  <a:gd name="connsiteX1266" fmla="*/ 6708 w 10000"/>
                  <a:gd name="connsiteY1266" fmla="*/ 8223 h 10000"/>
                  <a:gd name="connsiteX1267" fmla="*/ 6708 w 10000"/>
                  <a:gd name="connsiteY1267" fmla="*/ 8236 h 10000"/>
                  <a:gd name="connsiteX1268" fmla="*/ 6708 w 10000"/>
                  <a:gd name="connsiteY1268" fmla="*/ 8272 h 10000"/>
                  <a:gd name="connsiteX1269" fmla="*/ 6711 w 10000"/>
                  <a:gd name="connsiteY1269" fmla="*/ 8290 h 10000"/>
                  <a:gd name="connsiteX1270" fmla="*/ 6716 w 10000"/>
                  <a:gd name="connsiteY1270" fmla="*/ 8304 h 10000"/>
                  <a:gd name="connsiteX1271" fmla="*/ 6711 w 10000"/>
                  <a:gd name="connsiteY1271" fmla="*/ 8313 h 10000"/>
                  <a:gd name="connsiteX1272" fmla="*/ 6683 w 10000"/>
                  <a:gd name="connsiteY1272" fmla="*/ 8318 h 10000"/>
                  <a:gd name="connsiteX1273" fmla="*/ 6661 w 10000"/>
                  <a:gd name="connsiteY1273" fmla="*/ 8327 h 10000"/>
                  <a:gd name="connsiteX1274" fmla="*/ 6631 w 10000"/>
                  <a:gd name="connsiteY1274" fmla="*/ 8327 h 10000"/>
                  <a:gd name="connsiteX1275" fmla="*/ 6611 w 10000"/>
                  <a:gd name="connsiteY1275" fmla="*/ 8327 h 10000"/>
                  <a:gd name="connsiteX1276" fmla="*/ 6598 w 10000"/>
                  <a:gd name="connsiteY1276" fmla="*/ 8327 h 10000"/>
                  <a:gd name="connsiteX1277" fmla="*/ 6595 w 10000"/>
                  <a:gd name="connsiteY1277" fmla="*/ 8340 h 10000"/>
                  <a:gd name="connsiteX1278" fmla="*/ 6587 w 10000"/>
                  <a:gd name="connsiteY1278" fmla="*/ 8358 h 10000"/>
                  <a:gd name="connsiteX1279" fmla="*/ 6578 w 10000"/>
                  <a:gd name="connsiteY1279" fmla="*/ 8408 h 10000"/>
                  <a:gd name="connsiteX1280" fmla="*/ 6578 w 10000"/>
                  <a:gd name="connsiteY1280" fmla="*/ 8421 h 10000"/>
                  <a:gd name="connsiteX1281" fmla="*/ 6578 w 10000"/>
                  <a:gd name="connsiteY1281" fmla="*/ 8430 h 10000"/>
                  <a:gd name="connsiteX1282" fmla="*/ 6573 w 10000"/>
                  <a:gd name="connsiteY1282" fmla="*/ 8435 h 10000"/>
                  <a:gd name="connsiteX1283" fmla="*/ 6556 w 10000"/>
                  <a:gd name="connsiteY1283" fmla="*/ 8435 h 10000"/>
                  <a:gd name="connsiteX1284" fmla="*/ 6545 w 10000"/>
                  <a:gd name="connsiteY1284" fmla="*/ 8435 h 10000"/>
                  <a:gd name="connsiteX1285" fmla="*/ 6523 w 10000"/>
                  <a:gd name="connsiteY1285" fmla="*/ 8435 h 10000"/>
                  <a:gd name="connsiteX1286" fmla="*/ 6493 w 10000"/>
                  <a:gd name="connsiteY1286" fmla="*/ 8430 h 10000"/>
                  <a:gd name="connsiteX1287" fmla="*/ 6490 w 10000"/>
                  <a:gd name="connsiteY1287" fmla="*/ 8430 h 10000"/>
                  <a:gd name="connsiteX1288" fmla="*/ 6485 w 10000"/>
                  <a:gd name="connsiteY1288" fmla="*/ 8444 h 10000"/>
                  <a:gd name="connsiteX1289" fmla="*/ 6465 w 10000"/>
                  <a:gd name="connsiteY1289" fmla="*/ 8475 h 10000"/>
                  <a:gd name="connsiteX1290" fmla="*/ 6451 w 10000"/>
                  <a:gd name="connsiteY1290" fmla="*/ 8498 h 10000"/>
                  <a:gd name="connsiteX1291" fmla="*/ 6435 w 10000"/>
                  <a:gd name="connsiteY1291" fmla="*/ 8525 h 10000"/>
                  <a:gd name="connsiteX1292" fmla="*/ 6421 w 10000"/>
                  <a:gd name="connsiteY1292" fmla="*/ 8539 h 10000"/>
                  <a:gd name="connsiteX1293" fmla="*/ 6410 w 10000"/>
                  <a:gd name="connsiteY1293" fmla="*/ 8561 h 10000"/>
                  <a:gd name="connsiteX1294" fmla="*/ 6402 w 10000"/>
                  <a:gd name="connsiteY1294" fmla="*/ 8575 h 10000"/>
                  <a:gd name="connsiteX1295" fmla="*/ 6402 w 10000"/>
                  <a:gd name="connsiteY1295" fmla="*/ 8593 h 10000"/>
                  <a:gd name="connsiteX1296" fmla="*/ 6402 w 10000"/>
                  <a:gd name="connsiteY1296" fmla="*/ 8620 h 10000"/>
                  <a:gd name="connsiteX1297" fmla="*/ 6405 w 10000"/>
                  <a:gd name="connsiteY1297" fmla="*/ 8660 h 10000"/>
                  <a:gd name="connsiteX1298" fmla="*/ 6405 w 10000"/>
                  <a:gd name="connsiteY1298" fmla="*/ 8674 h 10000"/>
                  <a:gd name="connsiteX1299" fmla="*/ 6405 w 10000"/>
                  <a:gd name="connsiteY1299" fmla="*/ 8683 h 10000"/>
                  <a:gd name="connsiteX1300" fmla="*/ 6405 w 10000"/>
                  <a:gd name="connsiteY1300" fmla="*/ 8687 h 10000"/>
                  <a:gd name="connsiteX1301" fmla="*/ 6405 w 10000"/>
                  <a:gd name="connsiteY1301" fmla="*/ 8696 h 10000"/>
                  <a:gd name="connsiteX1302" fmla="*/ 6388 w 10000"/>
                  <a:gd name="connsiteY1302" fmla="*/ 8733 h 10000"/>
                  <a:gd name="connsiteX1303" fmla="*/ 6369 w 10000"/>
                  <a:gd name="connsiteY1303" fmla="*/ 8746 h 10000"/>
                  <a:gd name="connsiteX1304" fmla="*/ 6333 w 10000"/>
                  <a:gd name="connsiteY1304" fmla="*/ 8773 h 10000"/>
                  <a:gd name="connsiteX1305" fmla="*/ 6313 w 10000"/>
                  <a:gd name="connsiteY1305" fmla="*/ 8787 h 10000"/>
                  <a:gd name="connsiteX1306" fmla="*/ 6291 w 10000"/>
                  <a:gd name="connsiteY1306" fmla="*/ 8805 h 10000"/>
                  <a:gd name="connsiteX1307" fmla="*/ 6280 w 10000"/>
                  <a:gd name="connsiteY1307" fmla="*/ 8814 h 10000"/>
                  <a:gd name="connsiteX1308" fmla="*/ 6250 w 10000"/>
                  <a:gd name="connsiteY1308" fmla="*/ 8805 h 10000"/>
                  <a:gd name="connsiteX1309" fmla="*/ 6233 w 10000"/>
                  <a:gd name="connsiteY1309" fmla="*/ 8805 h 10000"/>
                  <a:gd name="connsiteX1310" fmla="*/ 6220 w 10000"/>
                  <a:gd name="connsiteY1310" fmla="*/ 8805 h 10000"/>
                  <a:gd name="connsiteX1311" fmla="*/ 6200 w 10000"/>
                  <a:gd name="connsiteY1311" fmla="*/ 8805 h 10000"/>
                  <a:gd name="connsiteX1312" fmla="*/ 6184 w 10000"/>
                  <a:gd name="connsiteY1312" fmla="*/ 8805 h 10000"/>
                  <a:gd name="connsiteX1313" fmla="*/ 6716 w 10000"/>
                  <a:gd name="connsiteY1313" fmla="*/ 6653 h 10000"/>
                  <a:gd name="connsiteX1314" fmla="*/ 6871 w 10000"/>
                  <a:gd name="connsiteY1314" fmla="*/ 6748 h 10000"/>
                  <a:gd name="connsiteX1315" fmla="*/ 6912 w 10000"/>
                  <a:gd name="connsiteY1315" fmla="*/ 6581 h 10000"/>
                  <a:gd name="connsiteX1316" fmla="*/ 6912 w 10000"/>
                  <a:gd name="connsiteY1316" fmla="*/ 6567 h 10000"/>
                  <a:gd name="connsiteX1317" fmla="*/ 6827 w 10000"/>
                  <a:gd name="connsiteY1317" fmla="*/ 6631 h 10000"/>
                  <a:gd name="connsiteX1318" fmla="*/ 6184 w 10000"/>
                  <a:gd name="connsiteY1318" fmla="*/ 8805 h 10000"/>
                  <a:gd name="connsiteX0" fmla="*/ 6184 w 10000"/>
                  <a:gd name="connsiteY0" fmla="*/ 8805 h 10000"/>
                  <a:gd name="connsiteX1" fmla="*/ 6175 w 10000"/>
                  <a:gd name="connsiteY1" fmla="*/ 8800 h 10000"/>
                  <a:gd name="connsiteX2" fmla="*/ 6167 w 10000"/>
                  <a:gd name="connsiteY2" fmla="*/ 8832 h 10000"/>
                  <a:gd name="connsiteX3" fmla="*/ 6167 w 10000"/>
                  <a:gd name="connsiteY3" fmla="*/ 8845 h 10000"/>
                  <a:gd name="connsiteX4" fmla="*/ 6140 w 10000"/>
                  <a:gd name="connsiteY4" fmla="*/ 8877 h 10000"/>
                  <a:gd name="connsiteX5" fmla="*/ 6098 w 10000"/>
                  <a:gd name="connsiteY5" fmla="*/ 8904 h 10000"/>
                  <a:gd name="connsiteX6" fmla="*/ 6090 w 10000"/>
                  <a:gd name="connsiteY6" fmla="*/ 8904 h 10000"/>
                  <a:gd name="connsiteX7" fmla="*/ 6082 w 10000"/>
                  <a:gd name="connsiteY7" fmla="*/ 8904 h 10000"/>
                  <a:gd name="connsiteX8" fmla="*/ 6082 w 10000"/>
                  <a:gd name="connsiteY8" fmla="*/ 8958 h 10000"/>
                  <a:gd name="connsiteX9" fmla="*/ 6082 w 10000"/>
                  <a:gd name="connsiteY9" fmla="*/ 8963 h 10000"/>
                  <a:gd name="connsiteX10" fmla="*/ 6079 w 10000"/>
                  <a:gd name="connsiteY10" fmla="*/ 9012 h 10000"/>
                  <a:gd name="connsiteX11" fmla="*/ 6073 w 10000"/>
                  <a:gd name="connsiteY11" fmla="*/ 9066 h 10000"/>
                  <a:gd name="connsiteX12" fmla="*/ 6073 w 10000"/>
                  <a:gd name="connsiteY12" fmla="*/ 9120 h 10000"/>
                  <a:gd name="connsiteX13" fmla="*/ 6073 w 10000"/>
                  <a:gd name="connsiteY13" fmla="*/ 9147 h 10000"/>
                  <a:gd name="connsiteX14" fmla="*/ 6073 w 10000"/>
                  <a:gd name="connsiteY14" fmla="*/ 9197 h 10000"/>
                  <a:gd name="connsiteX15" fmla="*/ 6068 w 10000"/>
                  <a:gd name="connsiteY15" fmla="*/ 9233 h 10000"/>
                  <a:gd name="connsiteX16" fmla="*/ 6065 w 10000"/>
                  <a:gd name="connsiteY16" fmla="*/ 9301 h 10000"/>
                  <a:gd name="connsiteX17" fmla="*/ 6065 w 10000"/>
                  <a:gd name="connsiteY17" fmla="*/ 9350 h 10000"/>
                  <a:gd name="connsiteX18" fmla="*/ 6060 w 10000"/>
                  <a:gd name="connsiteY18" fmla="*/ 9382 h 10000"/>
                  <a:gd name="connsiteX19" fmla="*/ 6060 w 10000"/>
                  <a:gd name="connsiteY19" fmla="*/ 9409 h 10000"/>
                  <a:gd name="connsiteX20" fmla="*/ 6051 w 10000"/>
                  <a:gd name="connsiteY20" fmla="*/ 9423 h 10000"/>
                  <a:gd name="connsiteX21" fmla="*/ 6049 w 10000"/>
                  <a:gd name="connsiteY21" fmla="*/ 9436 h 10000"/>
                  <a:gd name="connsiteX22" fmla="*/ 6035 w 10000"/>
                  <a:gd name="connsiteY22" fmla="*/ 9450 h 10000"/>
                  <a:gd name="connsiteX23" fmla="*/ 6026 w 10000"/>
                  <a:gd name="connsiteY23" fmla="*/ 9459 h 10000"/>
                  <a:gd name="connsiteX24" fmla="*/ 6018 w 10000"/>
                  <a:gd name="connsiteY24" fmla="*/ 9445 h 10000"/>
                  <a:gd name="connsiteX25" fmla="*/ 6007 w 10000"/>
                  <a:gd name="connsiteY25" fmla="*/ 9409 h 10000"/>
                  <a:gd name="connsiteX26" fmla="*/ 5985 w 10000"/>
                  <a:gd name="connsiteY26" fmla="*/ 9369 h 10000"/>
                  <a:gd name="connsiteX27" fmla="*/ 5969 w 10000"/>
                  <a:gd name="connsiteY27" fmla="*/ 9332 h 10000"/>
                  <a:gd name="connsiteX28" fmla="*/ 5955 w 10000"/>
                  <a:gd name="connsiteY28" fmla="*/ 9314 h 10000"/>
                  <a:gd name="connsiteX29" fmla="*/ 5952 w 10000"/>
                  <a:gd name="connsiteY29" fmla="*/ 9305 h 10000"/>
                  <a:gd name="connsiteX30" fmla="*/ 5935 w 10000"/>
                  <a:gd name="connsiteY30" fmla="*/ 9305 h 10000"/>
                  <a:gd name="connsiteX31" fmla="*/ 5922 w 10000"/>
                  <a:gd name="connsiteY31" fmla="*/ 9319 h 10000"/>
                  <a:gd name="connsiteX32" fmla="*/ 5913 w 10000"/>
                  <a:gd name="connsiteY32" fmla="*/ 9328 h 10000"/>
                  <a:gd name="connsiteX33" fmla="*/ 5905 w 10000"/>
                  <a:gd name="connsiteY33" fmla="*/ 9332 h 10000"/>
                  <a:gd name="connsiteX34" fmla="*/ 5897 w 10000"/>
                  <a:gd name="connsiteY34" fmla="*/ 9350 h 10000"/>
                  <a:gd name="connsiteX35" fmla="*/ 5875 w 10000"/>
                  <a:gd name="connsiteY35" fmla="*/ 9364 h 10000"/>
                  <a:gd name="connsiteX36" fmla="*/ 5850 w 10000"/>
                  <a:gd name="connsiteY36" fmla="*/ 9391 h 10000"/>
                  <a:gd name="connsiteX37" fmla="*/ 5833 w 10000"/>
                  <a:gd name="connsiteY37" fmla="*/ 9405 h 10000"/>
                  <a:gd name="connsiteX38" fmla="*/ 5822 w 10000"/>
                  <a:gd name="connsiteY38" fmla="*/ 9409 h 10000"/>
                  <a:gd name="connsiteX39" fmla="*/ 5800 w 10000"/>
                  <a:gd name="connsiteY39" fmla="*/ 9423 h 10000"/>
                  <a:gd name="connsiteX40" fmla="*/ 5784 w 10000"/>
                  <a:gd name="connsiteY40" fmla="*/ 9436 h 10000"/>
                  <a:gd name="connsiteX41" fmla="*/ 5767 w 10000"/>
                  <a:gd name="connsiteY41" fmla="*/ 9450 h 10000"/>
                  <a:gd name="connsiteX42" fmla="*/ 5751 w 10000"/>
                  <a:gd name="connsiteY42" fmla="*/ 9463 h 10000"/>
                  <a:gd name="connsiteX43" fmla="*/ 5745 w 10000"/>
                  <a:gd name="connsiteY43" fmla="*/ 9472 h 10000"/>
                  <a:gd name="connsiteX44" fmla="*/ 5751 w 10000"/>
                  <a:gd name="connsiteY44" fmla="*/ 9477 h 10000"/>
                  <a:gd name="connsiteX45" fmla="*/ 5762 w 10000"/>
                  <a:gd name="connsiteY45" fmla="*/ 9504 h 10000"/>
                  <a:gd name="connsiteX46" fmla="*/ 5767 w 10000"/>
                  <a:gd name="connsiteY46" fmla="*/ 9526 h 10000"/>
                  <a:gd name="connsiteX47" fmla="*/ 5784 w 10000"/>
                  <a:gd name="connsiteY47" fmla="*/ 9576 h 10000"/>
                  <a:gd name="connsiteX48" fmla="*/ 5797 w 10000"/>
                  <a:gd name="connsiteY48" fmla="*/ 9603 h 10000"/>
                  <a:gd name="connsiteX49" fmla="*/ 5808 w 10000"/>
                  <a:gd name="connsiteY49" fmla="*/ 9644 h 10000"/>
                  <a:gd name="connsiteX50" fmla="*/ 5822 w 10000"/>
                  <a:gd name="connsiteY50" fmla="*/ 9671 h 10000"/>
                  <a:gd name="connsiteX51" fmla="*/ 5825 w 10000"/>
                  <a:gd name="connsiteY51" fmla="*/ 9684 h 10000"/>
                  <a:gd name="connsiteX52" fmla="*/ 5831 w 10000"/>
                  <a:gd name="connsiteY52" fmla="*/ 9684 h 10000"/>
                  <a:gd name="connsiteX53" fmla="*/ 5825 w 10000"/>
                  <a:gd name="connsiteY53" fmla="*/ 9698 h 10000"/>
                  <a:gd name="connsiteX54" fmla="*/ 5806 w 10000"/>
                  <a:gd name="connsiteY54" fmla="*/ 9725 h 10000"/>
                  <a:gd name="connsiteX55" fmla="*/ 5792 w 10000"/>
                  <a:gd name="connsiteY55" fmla="*/ 9738 h 10000"/>
                  <a:gd name="connsiteX56" fmla="*/ 5737 w 10000"/>
                  <a:gd name="connsiteY56" fmla="*/ 9793 h 10000"/>
                  <a:gd name="connsiteX57" fmla="*/ 5728 w 10000"/>
                  <a:gd name="connsiteY57" fmla="*/ 9806 h 10000"/>
                  <a:gd name="connsiteX58" fmla="*/ 5712 w 10000"/>
                  <a:gd name="connsiteY58" fmla="*/ 9815 h 10000"/>
                  <a:gd name="connsiteX59" fmla="*/ 5690 w 10000"/>
                  <a:gd name="connsiteY59" fmla="*/ 9838 h 10000"/>
                  <a:gd name="connsiteX60" fmla="*/ 5679 w 10000"/>
                  <a:gd name="connsiteY60" fmla="*/ 9842 h 10000"/>
                  <a:gd name="connsiteX61" fmla="*/ 5665 w 10000"/>
                  <a:gd name="connsiteY61" fmla="*/ 9842 h 10000"/>
                  <a:gd name="connsiteX62" fmla="*/ 5648 w 10000"/>
                  <a:gd name="connsiteY62" fmla="*/ 9851 h 10000"/>
                  <a:gd name="connsiteX63" fmla="*/ 5621 w 10000"/>
                  <a:gd name="connsiteY63" fmla="*/ 9892 h 10000"/>
                  <a:gd name="connsiteX64" fmla="*/ 5544 w 10000"/>
                  <a:gd name="connsiteY64" fmla="*/ 9946 h 10000"/>
                  <a:gd name="connsiteX65" fmla="*/ 5406 w 10000"/>
                  <a:gd name="connsiteY65" fmla="*/ 10000 h 10000"/>
                  <a:gd name="connsiteX66" fmla="*/ 5350 w 10000"/>
                  <a:gd name="connsiteY66" fmla="*/ 9986 h 10000"/>
                  <a:gd name="connsiteX67" fmla="*/ 5342 w 10000"/>
                  <a:gd name="connsiteY67" fmla="*/ 9950 h 10000"/>
                  <a:gd name="connsiteX68" fmla="*/ 5342 w 10000"/>
                  <a:gd name="connsiteY68" fmla="*/ 9932 h 10000"/>
                  <a:gd name="connsiteX69" fmla="*/ 5342 w 10000"/>
                  <a:gd name="connsiteY69" fmla="*/ 9923 h 10000"/>
                  <a:gd name="connsiteX70" fmla="*/ 5342 w 10000"/>
                  <a:gd name="connsiteY70" fmla="*/ 9919 h 10000"/>
                  <a:gd name="connsiteX71" fmla="*/ 5348 w 10000"/>
                  <a:gd name="connsiteY71" fmla="*/ 9919 h 10000"/>
                  <a:gd name="connsiteX72" fmla="*/ 5348 w 10000"/>
                  <a:gd name="connsiteY72" fmla="*/ 9910 h 10000"/>
                  <a:gd name="connsiteX73" fmla="*/ 5350 w 10000"/>
                  <a:gd name="connsiteY73" fmla="*/ 9910 h 10000"/>
                  <a:gd name="connsiteX74" fmla="*/ 5350 w 10000"/>
                  <a:gd name="connsiteY74" fmla="*/ 9905 h 10000"/>
                  <a:gd name="connsiteX75" fmla="*/ 5356 w 10000"/>
                  <a:gd name="connsiteY75" fmla="*/ 9905 h 10000"/>
                  <a:gd name="connsiteX76" fmla="*/ 5356 w 10000"/>
                  <a:gd name="connsiteY76" fmla="*/ 9896 h 10000"/>
                  <a:gd name="connsiteX77" fmla="*/ 5359 w 10000"/>
                  <a:gd name="connsiteY77" fmla="*/ 9896 h 10000"/>
                  <a:gd name="connsiteX78" fmla="*/ 5359 w 10000"/>
                  <a:gd name="connsiteY78" fmla="*/ 9892 h 10000"/>
                  <a:gd name="connsiteX79" fmla="*/ 5364 w 10000"/>
                  <a:gd name="connsiteY79" fmla="*/ 9892 h 10000"/>
                  <a:gd name="connsiteX80" fmla="*/ 5364 w 10000"/>
                  <a:gd name="connsiteY80" fmla="*/ 9883 h 10000"/>
                  <a:gd name="connsiteX81" fmla="*/ 5359 w 10000"/>
                  <a:gd name="connsiteY81" fmla="*/ 9883 h 10000"/>
                  <a:gd name="connsiteX82" fmla="*/ 5359 w 10000"/>
                  <a:gd name="connsiteY82" fmla="*/ 9878 h 10000"/>
                  <a:gd name="connsiteX83" fmla="*/ 5359 w 10000"/>
                  <a:gd name="connsiteY83" fmla="*/ 9869 h 10000"/>
                  <a:gd name="connsiteX84" fmla="*/ 5356 w 10000"/>
                  <a:gd name="connsiteY84" fmla="*/ 9869 h 10000"/>
                  <a:gd name="connsiteX85" fmla="*/ 5356 w 10000"/>
                  <a:gd name="connsiteY85" fmla="*/ 9865 h 10000"/>
                  <a:gd name="connsiteX86" fmla="*/ 5350 w 10000"/>
                  <a:gd name="connsiteY86" fmla="*/ 9865 h 10000"/>
                  <a:gd name="connsiteX87" fmla="*/ 5350 w 10000"/>
                  <a:gd name="connsiteY87" fmla="*/ 9856 h 10000"/>
                  <a:gd name="connsiteX88" fmla="*/ 5348 w 10000"/>
                  <a:gd name="connsiteY88" fmla="*/ 9856 h 10000"/>
                  <a:gd name="connsiteX89" fmla="*/ 5348 w 10000"/>
                  <a:gd name="connsiteY89" fmla="*/ 9851 h 10000"/>
                  <a:gd name="connsiteX90" fmla="*/ 5348 w 10000"/>
                  <a:gd name="connsiteY90" fmla="*/ 9842 h 10000"/>
                  <a:gd name="connsiteX91" fmla="*/ 5348 w 10000"/>
                  <a:gd name="connsiteY91" fmla="*/ 9838 h 10000"/>
                  <a:gd name="connsiteX92" fmla="*/ 5348 w 10000"/>
                  <a:gd name="connsiteY92" fmla="*/ 9829 h 10000"/>
                  <a:gd name="connsiteX93" fmla="*/ 5348 w 10000"/>
                  <a:gd name="connsiteY93" fmla="*/ 9820 h 10000"/>
                  <a:gd name="connsiteX94" fmla="*/ 5348 w 10000"/>
                  <a:gd name="connsiteY94" fmla="*/ 9815 h 10000"/>
                  <a:gd name="connsiteX95" fmla="*/ 5348 w 10000"/>
                  <a:gd name="connsiteY95" fmla="*/ 9806 h 10000"/>
                  <a:gd name="connsiteX96" fmla="*/ 5350 w 10000"/>
                  <a:gd name="connsiteY96" fmla="*/ 9806 h 10000"/>
                  <a:gd name="connsiteX97" fmla="*/ 5350 w 10000"/>
                  <a:gd name="connsiteY97" fmla="*/ 9802 h 10000"/>
                  <a:gd name="connsiteX98" fmla="*/ 5350 w 10000"/>
                  <a:gd name="connsiteY98" fmla="*/ 9793 h 10000"/>
                  <a:gd name="connsiteX99" fmla="*/ 5356 w 10000"/>
                  <a:gd name="connsiteY99" fmla="*/ 9788 h 10000"/>
                  <a:gd name="connsiteX100" fmla="*/ 5356 w 10000"/>
                  <a:gd name="connsiteY100" fmla="*/ 9779 h 10000"/>
                  <a:gd name="connsiteX101" fmla="*/ 5359 w 10000"/>
                  <a:gd name="connsiteY101" fmla="*/ 9779 h 10000"/>
                  <a:gd name="connsiteX102" fmla="*/ 5359 w 10000"/>
                  <a:gd name="connsiteY102" fmla="*/ 9774 h 10000"/>
                  <a:gd name="connsiteX103" fmla="*/ 5364 w 10000"/>
                  <a:gd name="connsiteY103" fmla="*/ 9765 h 10000"/>
                  <a:gd name="connsiteX104" fmla="*/ 5397 w 10000"/>
                  <a:gd name="connsiteY104" fmla="*/ 9698 h 10000"/>
                  <a:gd name="connsiteX105" fmla="*/ 5397 w 10000"/>
                  <a:gd name="connsiteY105" fmla="*/ 9662 h 10000"/>
                  <a:gd name="connsiteX106" fmla="*/ 5381 w 10000"/>
                  <a:gd name="connsiteY106" fmla="*/ 9648 h 10000"/>
                  <a:gd name="connsiteX107" fmla="*/ 5381 w 10000"/>
                  <a:gd name="connsiteY107" fmla="*/ 9608 h 10000"/>
                  <a:gd name="connsiteX108" fmla="*/ 5400 w 10000"/>
                  <a:gd name="connsiteY108" fmla="*/ 9590 h 10000"/>
                  <a:gd name="connsiteX109" fmla="*/ 5392 w 10000"/>
                  <a:gd name="connsiteY109" fmla="*/ 9553 h 10000"/>
                  <a:gd name="connsiteX110" fmla="*/ 5375 w 10000"/>
                  <a:gd name="connsiteY110" fmla="*/ 9526 h 10000"/>
                  <a:gd name="connsiteX111" fmla="*/ 5350 w 10000"/>
                  <a:gd name="connsiteY111" fmla="*/ 9504 h 10000"/>
                  <a:gd name="connsiteX112" fmla="*/ 5323 w 10000"/>
                  <a:gd name="connsiteY112" fmla="*/ 9562 h 10000"/>
                  <a:gd name="connsiteX113" fmla="*/ 5309 w 10000"/>
                  <a:gd name="connsiteY113" fmla="*/ 9535 h 10000"/>
                  <a:gd name="connsiteX114" fmla="*/ 5312 w 10000"/>
                  <a:gd name="connsiteY114" fmla="*/ 9436 h 10000"/>
                  <a:gd name="connsiteX115" fmla="*/ 5276 w 10000"/>
                  <a:gd name="connsiteY115" fmla="*/ 9409 h 10000"/>
                  <a:gd name="connsiteX116" fmla="*/ 5270 w 10000"/>
                  <a:gd name="connsiteY116" fmla="*/ 9418 h 10000"/>
                  <a:gd name="connsiteX117" fmla="*/ 5259 w 10000"/>
                  <a:gd name="connsiteY117" fmla="*/ 9423 h 10000"/>
                  <a:gd name="connsiteX118" fmla="*/ 5243 w 10000"/>
                  <a:gd name="connsiteY118" fmla="*/ 9445 h 10000"/>
                  <a:gd name="connsiteX119" fmla="*/ 5229 w 10000"/>
                  <a:gd name="connsiteY119" fmla="*/ 9450 h 10000"/>
                  <a:gd name="connsiteX120" fmla="*/ 5221 w 10000"/>
                  <a:gd name="connsiteY120" fmla="*/ 9459 h 10000"/>
                  <a:gd name="connsiteX121" fmla="*/ 5199 w 10000"/>
                  <a:gd name="connsiteY121" fmla="*/ 9463 h 10000"/>
                  <a:gd name="connsiteX122" fmla="*/ 5179 w 10000"/>
                  <a:gd name="connsiteY122" fmla="*/ 9463 h 10000"/>
                  <a:gd name="connsiteX123" fmla="*/ 5166 w 10000"/>
                  <a:gd name="connsiteY123" fmla="*/ 9450 h 10000"/>
                  <a:gd name="connsiteX124" fmla="*/ 5155 w 10000"/>
                  <a:gd name="connsiteY124" fmla="*/ 9432 h 10000"/>
                  <a:gd name="connsiteX125" fmla="*/ 5149 w 10000"/>
                  <a:gd name="connsiteY125" fmla="*/ 9432 h 10000"/>
                  <a:gd name="connsiteX126" fmla="*/ 5146 w 10000"/>
                  <a:gd name="connsiteY126" fmla="*/ 9432 h 10000"/>
                  <a:gd name="connsiteX127" fmla="*/ 5146 w 10000"/>
                  <a:gd name="connsiteY127" fmla="*/ 9436 h 10000"/>
                  <a:gd name="connsiteX128" fmla="*/ 5132 w 10000"/>
                  <a:gd name="connsiteY128" fmla="*/ 9445 h 10000"/>
                  <a:gd name="connsiteX129" fmla="*/ 5124 w 10000"/>
                  <a:gd name="connsiteY129" fmla="*/ 9463 h 10000"/>
                  <a:gd name="connsiteX130" fmla="*/ 5119 w 10000"/>
                  <a:gd name="connsiteY130" fmla="*/ 9472 h 10000"/>
                  <a:gd name="connsiteX131" fmla="*/ 5094 w 10000"/>
                  <a:gd name="connsiteY131" fmla="*/ 9486 h 10000"/>
                  <a:gd name="connsiteX132" fmla="*/ 5075 w 10000"/>
                  <a:gd name="connsiteY132" fmla="*/ 9490 h 10000"/>
                  <a:gd name="connsiteX133" fmla="*/ 5058 w 10000"/>
                  <a:gd name="connsiteY133" fmla="*/ 9499 h 10000"/>
                  <a:gd name="connsiteX134" fmla="*/ 5028 w 10000"/>
                  <a:gd name="connsiteY134" fmla="*/ 9513 h 10000"/>
                  <a:gd name="connsiteX135" fmla="*/ 5006 w 10000"/>
                  <a:gd name="connsiteY135" fmla="*/ 9522 h 10000"/>
                  <a:gd name="connsiteX136" fmla="*/ 4986 w 10000"/>
                  <a:gd name="connsiteY136" fmla="*/ 9535 h 10000"/>
                  <a:gd name="connsiteX137" fmla="*/ 4948 w 10000"/>
                  <a:gd name="connsiteY137" fmla="*/ 9549 h 10000"/>
                  <a:gd name="connsiteX138" fmla="*/ 4925 w 10000"/>
                  <a:gd name="connsiteY138" fmla="*/ 9549 h 10000"/>
                  <a:gd name="connsiteX139" fmla="*/ 4906 w 10000"/>
                  <a:gd name="connsiteY139" fmla="*/ 9549 h 10000"/>
                  <a:gd name="connsiteX140" fmla="*/ 4892 w 10000"/>
                  <a:gd name="connsiteY140" fmla="*/ 9553 h 10000"/>
                  <a:gd name="connsiteX141" fmla="*/ 4890 w 10000"/>
                  <a:gd name="connsiteY141" fmla="*/ 9562 h 10000"/>
                  <a:gd name="connsiteX142" fmla="*/ 4881 w 10000"/>
                  <a:gd name="connsiteY142" fmla="*/ 9576 h 10000"/>
                  <a:gd name="connsiteX143" fmla="*/ 4873 w 10000"/>
                  <a:gd name="connsiteY143" fmla="*/ 9594 h 10000"/>
                  <a:gd name="connsiteX144" fmla="*/ 4868 w 10000"/>
                  <a:gd name="connsiteY144" fmla="*/ 9581 h 10000"/>
                  <a:gd name="connsiteX145" fmla="*/ 4865 w 10000"/>
                  <a:gd name="connsiteY145" fmla="*/ 9567 h 10000"/>
                  <a:gd name="connsiteX146" fmla="*/ 4851 w 10000"/>
                  <a:gd name="connsiteY146" fmla="*/ 9567 h 10000"/>
                  <a:gd name="connsiteX147" fmla="*/ 4848 w 10000"/>
                  <a:gd name="connsiteY147" fmla="*/ 9576 h 10000"/>
                  <a:gd name="connsiteX148" fmla="*/ 4829 w 10000"/>
                  <a:gd name="connsiteY148" fmla="*/ 9581 h 10000"/>
                  <a:gd name="connsiteX149" fmla="*/ 4818 w 10000"/>
                  <a:gd name="connsiteY149" fmla="*/ 9576 h 10000"/>
                  <a:gd name="connsiteX150" fmla="*/ 4810 w 10000"/>
                  <a:gd name="connsiteY150" fmla="*/ 9576 h 10000"/>
                  <a:gd name="connsiteX151" fmla="*/ 4796 w 10000"/>
                  <a:gd name="connsiteY151" fmla="*/ 9581 h 10000"/>
                  <a:gd name="connsiteX152" fmla="*/ 4788 w 10000"/>
                  <a:gd name="connsiteY152" fmla="*/ 9576 h 10000"/>
                  <a:gd name="connsiteX153" fmla="*/ 4779 w 10000"/>
                  <a:gd name="connsiteY153" fmla="*/ 9576 h 10000"/>
                  <a:gd name="connsiteX154" fmla="*/ 4768 w 10000"/>
                  <a:gd name="connsiteY154" fmla="*/ 9581 h 10000"/>
                  <a:gd name="connsiteX155" fmla="*/ 4760 w 10000"/>
                  <a:gd name="connsiteY155" fmla="*/ 9553 h 10000"/>
                  <a:gd name="connsiteX156" fmla="*/ 4754 w 10000"/>
                  <a:gd name="connsiteY156" fmla="*/ 9526 h 10000"/>
                  <a:gd name="connsiteX157" fmla="*/ 4754 w 10000"/>
                  <a:gd name="connsiteY157" fmla="*/ 9486 h 10000"/>
                  <a:gd name="connsiteX158" fmla="*/ 4754 w 10000"/>
                  <a:gd name="connsiteY158" fmla="*/ 9445 h 10000"/>
                  <a:gd name="connsiteX159" fmla="*/ 4760 w 10000"/>
                  <a:gd name="connsiteY159" fmla="*/ 9432 h 10000"/>
                  <a:gd name="connsiteX160" fmla="*/ 4760 w 10000"/>
                  <a:gd name="connsiteY160" fmla="*/ 9396 h 10000"/>
                  <a:gd name="connsiteX161" fmla="*/ 4760 w 10000"/>
                  <a:gd name="connsiteY161" fmla="*/ 9382 h 10000"/>
                  <a:gd name="connsiteX162" fmla="*/ 4760 w 10000"/>
                  <a:gd name="connsiteY162" fmla="*/ 9355 h 10000"/>
                  <a:gd name="connsiteX163" fmla="*/ 4749 w 10000"/>
                  <a:gd name="connsiteY163" fmla="*/ 9341 h 10000"/>
                  <a:gd name="connsiteX164" fmla="*/ 4746 w 10000"/>
                  <a:gd name="connsiteY164" fmla="*/ 9332 h 10000"/>
                  <a:gd name="connsiteX165" fmla="*/ 4732 w 10000"/>
                  <a:gd name="connsiteY165" fmla="*/ 9328 h 10000"/>
                  <a:gd name="connsiteX166" fmla="*/ 4716 w 10000"/>
                  <a:gd name="connsiteY166" fmla="*/ 9292 h 10000"/>
                  <a:gd name="connsiteX167" fmla="*/ 4705 w 10000"/>
                  <a:gd name="connsiteY167" fmla="*/ 9274 h 10000"/>
                  <a:gd name="connsiteX168" fmla="*/ 4699 w 10000"/>
                  <a:gd name="connsiteY168" fmla="*/ 9278 h 10000"/>
                  <a:gd name="connsiteX169" fmla="*/ 4696 w 10000"/>
                  <a:gd name="connsiteY169" fmla="*/ 9287 h 10000"/>
                  <a:gd name="connsiteX170" fmla="*/ 4680 w 10000"/>
                  <a:gd name="connsiteY170" fmla="*/ 9292 h 10000"/>
                  <a:gd name="connsiteX171" fmla="*/ 4672 w 10000"/>
                  <a:gd name="connsiteY171" fmla="*/ 9274 h 10000"/>
                  <a:gd name="connsiteX172" fmla="*/ 4636 w 10000"/>
                  <a:gd name="connsiteY172" fmla="*/ 9224 h 10000"/>
                  <a:gd name="connsiteX173" fmla="*/ 4616 w 10000"/>
                  <a:gd name="connsiteY173" fmla="*/ 9211 h 10000"/>
                  <a:gd name="connsiteX174" fmla="*/ 4608 w 10000"/>
                  <a:gd name="connsiteY174" fmla="*/ 9206 h 10000"/>
                  <a:gd name="connsiteX175" fmla="*/ 4616 w 10000"/>
                  <a:gd name="connsiteY175" fmla="*/ 9193 h 10000"/>
                  <a:gd name="connsiteX176" fmla="*/ 4633 w 10000"/>
                  <a:gd name="connsiteY176" fmla="*/ 9184 h 10000"/>
                  <a:gd name="connsiteX177" fmla="*/ 4616 w 10000"/>
                  <a:gd name="connsiteY177" fmla="*/ 9120 h 10000"/>
                  <a:gd name="connsiteX178" fmla="*/ 4625 w 10000"/>
                  <a:gd name="connsiteY178" fmla="*/ 9039 h 10000"/>
                  <a:gd name="connsiteX179" fmla="*/ 4616 w 10000"/>
                  <a:gd name="connsiteY179" fmla="*/ 9026 h 10000"/>
                  <a:gd name="connsiteX180" fmla="*/ 4600 w 10000"/>
                  <a:gd name="connsiteY180" fmla="*/ 9017 h 10000"/>
                  <a:gd name="connsiteX181" fmla="*/ 4583 w 10000"/>
                  <a:gd name="connsiteY181" fmla="*/ 9003 h 10000"/>
                  <a:gd name="connsiteX182" fmla="*/ 4570 w 10000"/>
                  <a:gd name="connsiteY182" fmla="*/ 9012 h 10000"/>
                  <a:gd name="connsiteX183" fmla="*/ 4570 w 10000"/>
                  <a:gd name="connsiteY183" fmla="*/ 9026 h 10000"/>
                  <a:gd name="connsiteX184" fmla="*/ 4570 w 10000"/>
                  <a:gd name="connsiteY184" fmla="*/ 9035 h 10000"/>
                  <a:gd name="connsiteX185" fmla="*/ 4578 w 10000"/>
                  <a:gd name="connsiteY185" fmla="*/ 9048 h 10000"/>
                  <a:gd name="connsiteX186" fmla="*/ 4583 w 10000"/>
                  <a:gd name="connsiteY186" fmla="*/ 9089 h 10000"/>
                  <a:gd name="connsiteX187" fmla="*/ 4586 w 10000"/>
                  <a:gd name="connsiteY187" fmla="*/ 9116 h 10000"/>
                  <a:gd name="connsiteX188" fmla="*/ 4586 w 10000"/>
                  <a:gd name="connsiteY188" fmla="*/ 9120 h 10000"/>
                  <a:gd name="connsiteX189" fmla="*/ 4583 w 10000"/>
                  <a:gd name="connsiteY189" fmla="*/ 9143 h 10000"/>
                  <a:gd name="connsiteX190" fmla="*/ 4583 w 10000"/>
                  <a:gd name="connsiteY190" fmla="*/ 9170 h 10000"/>
                  <a:gd name="connsiteX191" fmla="*/ 4578 w 10000"/>
                  <a:gd name="connsiteY191" fmla="*/ 9175 h 10000"/>
                  <a:gd name="connsiteX192" fmla="*/ 4570 w 10000"/>
                  <a:gd name="connsiteY192" fmla="*/ 9197 h 10000"/>
                  <a:gd name="connsiteX193" fmla="*/ 4556 w 10000"/>
                  <a:gd name="connsiteY193" fmla="*/ 9170 h 10000"/>
                  <a:gd name="connsiteX194" fmla="*/ 4553 w 10000"/>
                  <a:gd name="connsiteY194" fmla="*/ 9147 h 10000"/>
                  <a:gd name="connsiteX195" fmla="*/ 4545 w 10000"/>
                  <a:gd name="connsiteY195" fmla="*/ 9120 h 10000"/>
                  <a:gd name="connsiteX196" fmla="*/ 4539 w 10000"/>
                  <a:gd name="connsiteY196" fmla="*/ 9093 h 10000"/>
                  <a:gd name="connsiteX197" fmla="*/ 4531 w 10000"/>
                  <a:gd name="connsiteY197" fmla="*/ 9062 h 10000"/>
                  <a:gd name="connsiteX198" fmla="*/ 4523 w 10000"/>
                  <a:gd name="connsiteY198" fmla="*/ 9039 h 10000"/>
                  <a:gd name="connsiteX199" fmla="*/ 4514 w 10000"/>
                  <a:gd name="connsiteY199" fmla="*/ 9026 h 10000"/>
                  <a:gd name="connsiteX200" fmla="*/ 4514 w 10000"/>
                  <a:gd name="connsiteY200" fmla="*/ 9035 h 10000"/>
                  <a:gd name="connsiteX201" fmla="*/ 4512 w 10000"/>
                  <a:gd name="connsiteY201" fmla="*/ 9035 h 10000"/>
                  <a:gd name="connsiteX202" fmla="*/ 4503 w 10000"/>
                  <a:gd name="connsiteY202" fmla="*/ 9035 h 10000"/>
                  <a:gd name="connsiteX203" fmla="*/ 4498 w 10000"/>
                  <a:gd name="connsiteY203" fmla="*/ 9048 h 10000"/>
                  <a:gd name="connsiteX204" fmla="*/ 4481 w 10000"/>
                  <a:gd name="connsiteY204" fmla="*/ 9062 h 10000"/>
                  <a:gd name="connsiteX205" fmla="*/ 4473 w 10000"/>
                  <a:gd name="connsiteY205" fmla="*/ 9066 h 10000"/>
                  <a:gd name="connsiteX206" fmla="*/ 4473 w 10000"/>
                  <a:gd name="connsiteY206" fmla="*/ 9075 h 10000"/>
                  <a:gd name="connsiteX207" fmla="*/ 4459 w 10000"/>
                  <a:gd name="connsiteY207" fmla="*/ 9080 h 10000"/>
                  <a:gd name="connsiteX208" fmla="*/ 4448 w 10000"/>
                  <a:gd name="connsiteY208" fmla="*/ 9075 h 10000"/>
                  <a:gd name="connsiteX209" fmla="*/ 4440 w 10000"/>
                  <a:gd name="connsiteY209" fmla="*/ 9075 h 10000"/>
                  <a:gd name="connsiteX210" fmla="*/ 4432 w 10000"/>
                  <a:gd name="connsiteY210" fmla="*/ 9080 h 10000"/>
                  <a:gd name="connsiteX211" fmla="*/ 4418 w 10000"/>
                  <a:gd name="connsiteY211" fmla="*/ 9093 h 10000"/>
                  <a:gd name="connsiteX212" fmla="*/ 4398 w 10000"/>
                  <a:gd name="connsiteY212" fmla="*/ 9116 h 10000"/>
                  <a:gd name="connsiteX213" fmla="*/ 4390 w 10000"/>
                  <a:gd name="connsiteY213" fmla="*/ 9120 h 10000"/>
                  <a:gd name="connsiteX214" fmla="*/ 4382 w 10000"/>
                  <a:gd name="connsiteY214" fmla="*/ 9129 h 10000"/>
                  <a:gd name="connsiteX215" fmla="*/ 4382 w 10000"/>
                  <a:gd name="connsiteY215" fmla="*/ 9134 h 10000"/>
                  <a:gd name="connsiteX216" fmla="*/ 4385 w 10000"/>
                  <a:gd name="connsiteY216" fmla="*/ 9143 h 10000"/>
                  <a:gd name="connsiteX217" fmla="*/ 4398 w 10000"/>
                  <a:gd name="connsiteY217" fmla="*/ 9134 h 10000"/>
                  <a:gd name="connsiteX218" fmla="*/ 4418 w 10000"/>
                  <a:gd name="connsiteY218" fmla="*/ 9161 h 10000"/>
                  <a:gd name="connsiteX219" fmla="*/ 4423 w 10000"/>
                  <a:gd name="connsiteY219" fmla="*/ 9170 h 10000"/>
                  <a:gd name="connsiteX220" fmla="*/ 4426 w 10000"/>
                  <a:gd name="connsiteY220" fmla="*/ 9175 h 10000"/>
                  <a:gd name="connsiteX221" fmla="*/ 4432 w 10000"/>
                  <a:gd name="connsiteY221" fmla="*/ 9211 h 10000"/>
                  <a:gd name="connsiteX222" fmla="*/ 4426 w 10000"/>
                  <a:gd name="connsiteY222" fmla="*/ 9224 h 10000"/>
                  <a:gd name="connsiteX223" fmla="*/ 4418 w 10000"/>
                  <a:gd name="connsiteY223" fmla="*/ 9247 h 10000"/>
                  <a:gd name="connsiteX224" fmla="*/ 4409 w 10000"/>
                  <a:gd name="connsiteY224" fmla="*/ 9238 h 10000"/>
                  <a:gd name="connsiteX225" fmla="*/ 4398 w 10000"/>
                  <a:gd name="connsiteY225" fmla="*/ 9220 h 10000"/>
                  <a:gd name="connsiteX226" fmla="*/ 4393 w 10000"/>
                  <a:gd name="connsiteY226" fmla="*/ 9211 h 10000"/>
                  <a:gd name="connsiteX227" fmla="*/ 4390 w 10000"/>
                  <a:gd name="connsiteY227" fmla="*/ 9211 h 10000"/>
                  <a:gd name="connsiteX228" fmla="*/ 4385 w 10000"/>
                  <a:gd name="connsiteY228" fmla="*/ 9220 h 10000"/>
                  <a:gd name="connsiteX229" fmla="*/ 4385 w 10000"/>
                  <a:gd name="connsiteY229" fmla="*/ 9238 h 10000"/>
                  <a:gd name="connsiteX230" fmla="*/ 4382 w 10000"/>
                  <a:gd name="connsiteY230" fmla="*/ 9260 h 10000"/>
                  <a:gd name="connsiteX231" fmla="*/ 4360 w 10000"/>
                  <a:gd name="connsiteY231" fmla="*/ 9278 h 10000"/>
                  <a:gd name="connsiteX232" fmla="*/ 4360 w 10000"/>
                  <a:gd name="connsiteY232" fmla="*/ 9292 h 10000"/>
                  <a:gd name="connsiteX233" fmla="*/ 4363 w 10000"/>
                  <a:gd name="connsiteY233" fmla="*/ 9305 h 10000"/>
                  <a:gd name="connsiteX234" fmla="*/ 4385 w 10000"/>
                  <a:gd name="connsiteY234" fmla="*/ 9314 h 10000"/>
                  <a:gd name="connsiteX235" fmla="*/ 4393 w 10000"/>
                  <a:gd name="connsiteY235" fmla="*/ 9319 h 10000"/>
                  <a:gd name="connsiteX236" fmla="*/ 4398 w 10000"/>
                  <a:gd name="connsiteY236" fmla="*/ 9319 h 10000"/>
                  <a:gd name="connsiteX237" fmla="*/ 4401 w 10000"/>
                  <a:gd name="connsiteY237" fmla="*/ 9314 h 10000"/>
                  <a:gd name="connsiteX238" fmla="*/ 4409 w 10000"/>
                  <a:gd name="connsiteY238" fmla="*/ 9278 h 10000"/>
                  <a:gd name="connsiteX239" fmla="*/ 4418 w 10000"/>
                  <a:gd name="connsiteY239" fmla="*/ 9287 h 10000"/>
                  <a:gd name="connsiteX240" fmla="*/ 4426 w 10000"/>
                  <a:gd name="connsiteY240" fmla="*/ 9292 h 10000"/>
                  <a:gd name="connsiteX241" fmla="*/ 4426 w 10000"/>
                  <a:gd name="connsiteY241" fmla="*/ 9301 h 10000"/>
                  <a:gd name="connsiteX242" fmla="*/ 4426 w 10000"/>
                  <a:gd name="connsiteY242" fmla="*/ 9314 h 10000"/>
                  <a:gd name="connsiteX243" fmla="*/ 4418 w 10000"/>
                  <a:gd name="connsiteY243" fmla="*/ 9332 h 10000"/>
                  <a:gd name="connsiteX244" fmla="*/ 4415 w 10000"/>
                  <a:gd name="connsiteY244" fmla="*/ 9341 h 10000"/>
                  <a:gd name="connsiteX245" fmla="*/ 4418 w 10000"/>
                  <a:gd name="connsiteY245" fmla="*/ 9350 h 10000"/>
                  <a:gd name="connsiteX246" fmla="*/ 4415 w 10000"/>
                  <a:gd name="connsiteY246" fmla="*/ 9364 h 10000"/>
                  <a:gd name="connsiteX247" fmla="*/ 4418 w 10000"/>
                  <a:gd name="connsiteY247" fmla="*/ 9409 h 10000"/>
                  <a:gd name="connsiteX248" fmla="*/ 4418 w 10000"/>
                  <a:gd name="connsiteY248" fmla="*/ 9423 h 10000"/>
                  <a:gd name="connsiteX249" fmla="*/ 4415 w 10000"/>
                  <a:gd name="connsiteY249" fmla="*/ 9432 h 10000"/>
                  <a:gd name="connsiteX250" fmla="*/ 4398 w 10000"/>
                  <a:gd name="connsiteY250" fmla="*/ 9423 h 10000"/>
                  <a:gd name="connsiteX251" fmla="*/ 4390 w 10000"/>
                  <a:gd name="connsiteY251" fmla="*/ 9436 h 10000"/>
                  <a:gd name="connsiteX252" fmla="*/ 4385 w 10000"/>
                  <a:gd name="connsiteY252" fmla="*/ 9445 h 10000"/>
                  <a:gd name="connsiteX253" fmla="*/ 4376 w 10000"/>
                  <a:gd name="connsiteY253" fmla="*/ 9459 h 10000"/>
                  <a:gd name="connsiteX254" fmla="*/ 4354 w 10000"/>
                  <a:gd name="connsiteY254" fmla="*/ 9450 h 10000"/>
                  <a:gd name="connsiteX255" fmla="*/ 4352 w 10000"/>
                  <a:gd name="connsiteY255" fmla="*/ 9445 h 10000"/>
                  <a:gd name="connsiteX256" fmla="*/ 4354 w 10000"/>
                  <a:gd name="connsiteY256" fmla="*/ 9432 h 10000"/>
                  <a:gd name="connsiteX257" fmla="*/ 4368 w 10000"/>
                  <a:gd name="connsiteY257" fmla="*/ 9432 h 10000"/>
                  <a:gd name="connsiteX258" fmla="*/ 4371 w 10000"/>
                  <a:gd name="connsiteY258" fmla="*/ 9423 h 10000"/>
                  <a:gd name="connsiteX259" fmla="*/ 4371 w 10000"/>
                  <a:gd name="connsiteY259" fmla="*/ 9405 h 10000"/>
                  <a:gd name="connsiteX260" fmla="*/ 4368 w 10000"/>
                  <a:gd name="connsiteY260" fmla="*/ 9391 h 10000"/>
                  <a:gd name="connsiteX261" fmla="*/ 4363 w 10000"/>
                  <a:gd name="connsiteY261" fmla="*/ 9391 h 10000"/>
                  <a:gd name="connsiteX262" fmla="*/ 4354 w 10000"/>
                  <a:gd name="connsiteY262" fmla="*/ 9409 h 10000"/>
                  <a:gd name="connsiteX263" fmla="*/ 4335 w 10000"/>
                  <a:gd name="connsiteY263" fmla="*/ 9436 h 10000"/>
                  <a:gd name="connsiteX264" fmla="*/ 4327 w 10000"/>
                  <a:gd name="connsiteY264" fmla="*/ 9445 h 10000"/>
                  <a:gd name="connsiteX265" fmla="*/ 4313 w 10000"/>
                  <a:gd name="connsiteY265" fmla="*/ 9445 h 10000"/>
                  <a:gd name="connsiteX266" fmla="*/ 4305 w 10000"/>
                  <a:gd name="connsiteY266" fmla="*/ 9436 h 10000"/>
                  <a:gd name="connsiteX267" fmla="*/ 4296 w 10000"/>
                  <a:gd name="connsiteY267" fmla="*/ 9409 h 10000"/>
                  <a:gd name="connsiteX268" fmla="*/ 4302 w 10000"/>
                  <a:gd name="connsiteY268" fmla="*/ 9396 h 10000"/>
                  <a:gd name="connsiteX269" fmla="*/ 4302 w 10000"/>
                  <a:gd name="connsiteY269" fmla="*/ 9378 h 10000"/>
                  <a:gd name="connsiteX270" fmla="*/ 4302 w 10000"/>
                  <a:gd name="connsiteY270" fmla="*/ 9355 h 10000"/>
                  <a:gd name="connsiteX271" fmla="*/ 4296 w 10000"/>
                  <a:gd name="connsiteY271" fmla="*/ 9355 h 10000"/>
                  <a:gd name="connsiteX272" fmla="*/ 4294 w 10000"/>
                  <a:gd name="connsiteY272" fmla="*/ 9364 h 10000"/>
                  <a:gd name="connsiteX273" fmla="*/ 4288 w 10000"/>
                  <a:gd name="connsiteY273" fmla="*/ 9369 h 10000"/>
                  <a:gd name="connsiteX274" fmla="*/ 4288 w 10000"/>
                  <a:gd name="connsiteY274" fmla="*/ 9378 h 10000"/>
                  <a:gd name="connsiteX275" fmla="*/ 4288 w 10000"/>
                  <a:gd name="connsiteY275" fmla="*/ 9391 h 10000"/>
                  <a:gd name="connsiteX276" fmla="*/ 4285 w 10000"/>
                  <a:gd name="connsiteY276" fmla="*/ 9405 h 10000"/>
                  <a:gd name="connsiteX277" fmla="*/ 4274 w 10000"/>
                  <a:gd name="connsiteY277" fmla="*/ 9405 h 10000"/>
                  <a:gd name="connsiteX278" fmla="*/ 4272 w 10000"/>
                  <a:gd name="connsiteY278" fmla="*/ 9396 h 10000"/>
                  <a:gd name="connsiteX279" fmla="*/ 4266 w 10000"/>
                  <a:gd name="connsiteY279" fmla="*/ 9396 h 10000"/>
                  <a:gd name="connsiteX280" fmla="*/ 4263 w 10000"/>
                  <a:gd name="connsiteY280" fmla="*/ 9409 h 10000"/>
                  <a:gd name="connsiteX281" fmla="*/ 4263 w 10000"/>
                  <a:gd name="connsiteY281" fmla="*/ 9423 h 10000"/>
                  <a:gd name="connsiteX282" fmla="*/ 4266 w 10000"/>
                  <a:gd name="connsiteY282" fmla="*/ 9436 h 10000"/>
                  <a:gd name="connsiteX283" fmla="*/ 4258 w 10000"/>
                  <a:gd name="connsiteY283" fmla="*/ 9477 h 10000"/>
                  <a:gd name="connsiteX284" fmla="*/ 4263 w 10000"/>
                  <a:gd name="connsiteY284" fmla="*/ 9504 h 10000"/>
                  <a:gd name="connsiteX285" fmla="*/ 4263 w 10000"/>
                  <a:gd name="connsiteY285" fmla="*/ 9522 h 10000"/>
                  <a:gd name="connsiteX286" fmla="*/ 4249 w 10000"/>
                  <a:gd name="connsiteY286" fmla="*/ 9535 h 10000"/>
                  <a:gd name="connsiteX287" fmla="*/ 4247 w 10000"/>
                  <a:gd name="connsiteY287" fmla="*/ 9549 h 10000"/>
                  <a:gd name="connsiteX288" fmla="*/ 4249 w 10000"/>
                  <a:gd name="connsiteY288" fmla="*/ 9576 h 10000"/>
                  <a:gd name="connsiteX289" fmla="*/ 4249 w 10000"/>
                  <a:gd name="connsiteY289" fmla="*/ 9581 h 10000"/>
                  <a:gd name="connsiteX290" fmla="*/ 4238 w 10000"/>
                  <a:gd name="connsiteY290" fmla="*/ 9581 h 10000"/>
                  <a:gd name="connsiteX291" fmla="*/ 4233 w 10000"/>
                  <a:gd name="connsiteY291" fmla="*/ 9576 h 10000"/>
                  <a:gd name="connsiteX292" fmla="*/ 4216 w 10000"/>
                  <a:gd name="connsiteY292" fmla="*/ 9535 h 10000"/>
                  <a:gd name="connsiteX293" fmla="*/ 4214 w 10000"/>
                  <a:gd name="connsiteY293" fmla="*/ 9549 h 10000"/>
                  <a:gd name="connsiteX294" fmla="*/ 4197 w 10000"/>
                  <a:gd name="connsiteY294" fmla="*/ 9553 h 10000"/>
                  <a:gd name="connsiteX295" fmla="*/ 4178 w 10000"/>
                  <a:gd name="connsiteY295" fmla="*/ 9553 h 10000"/>
                  <a:gd name="connsiteX296" fmla="*/ 4175 w 10000"/>
                  <a:gd name="connsiteY296" fmla="*/ 9562 h 10000"/>
                  <a:gd name="connsiteX297" fmla="*/ 4175 w 10000"/>
                  <a:gd name="connsiteY297" fmla="*/ 9567 h 10000"/>
                  <a:gd name="connsiteX298" fmla="*/ 4183 w 10000"/>
                  <a:gd name="connsiteY298" fmla="*/ 9581 h 10000"/>
                  <a:gd name="connsiteX299" fmla="*/ 4192 w 10000"/>
                  <a:gd name="connsiteY299" fmla="*/ 9594 h 10000"/>
                  <a:gd name="connsiteX300" fmla="*/ 4192 w 10000"/>
                  <a:gd name="connsiteY300" fmla="*/ 9603 h 10000"/>
                  <a:gd name="connsiteX301" fmla="*/ 4186 w 10000"/>
                  <a:gd name="connsiteY301" fmla="*/ 9608 h 10000"/>
                  <a:gd name="connsiteX302" fmla="*/ 4178 w 10000"/>
                  <a:gd name="connsiteY302" fmla="*/ 9608 h 10000"/>
                  <a:gd name="connsiteX303" fmla="*/ 4153 w 10000"/>
                  <a:gd name="connsiteY303" fmla="*/ 9576 h 10000"/>
                  <a:gd name="connsiteX304" fmla="*/ 4142 w 10000"/>
                  <a:gd name="connsiteY304" fmla="*/ 9576 h 10000"/>
                  <a:gd name="connsiteX305" fmla="*/ 4134 w 10000"/>
                  <a:gd name="connsiteY305" fmla="*/ 9581 h 10000"/>
                  <a:gd name="connsiteX306" fmla="*/ 4120 w 10000"/>
                  <a:gd name="connsiteY306" fmla="*/ 9590 h 10000"/>
                  <a:gd name="connsiteX307" fmla="*/ 4111 w 10000"/>
                  <a:gd name="connsiteY307" fmla="*/ 9608 h 10000"/>
                  <a:gd name="connsiteX308" fmla="*/ 4089 w 10000"/>
                  <a:gd name="connsiteY308" fmla="*/ 9617 h 10000"/>
                  <a:gd name="connsiteX309" fmla="*/ 4073 w 10000"/>
                  <a:gd name="connsiteY309" fmla="*/ 9617 h 10000"/>
                  <a:gd name="connsiteX310" fmla="*/ 4054 w 10000"/>
                  <a:gd name="connsiteY310" fmla="*/ 9608 h 10000"/>
                  <a:gd name="connsiteX311" fmla="*/ 4040 w 10000"/>
                  <a:gd name="connsiteY311" fmla="*/ 9608 h 10000"/>
                  <a:gd name="connsiteX312" fmla="*/ 4029 w 10000"/>
                  <a:gd name="connsiteY312" fmla="*/ 9603 h 10000"/>
                  <a:gd name="connsiteX313" fmla="*/ 4015 w 10000"/>
                  <a:gd name="connsiteY313" fmla="*/ 9594 h 10000"/>
                  <a:gd name="connsiteX314" fmla="*/ 3998 w 10000"/>
                  <a:gd name="connsiteY314" fmla="*/ 9590 h 10000"/>
                  <a:gd name="connsiteX315" fmla="*/ 3982 w 10000"/>
                  <a:gd name="connsiteY315" fmla="*/ 9576 h 10000"/>
                  <a:gd name="connsiteX316" fmla="*/ 3974 w 10000"/>
                  <a:gd name="connsiteY316" fmla="*/ 9567 h 10000"/>
                  <a:gd name="connsiteX317" fmla="*/ 3957 w 10000"/>
                  <a:gd name="connsiteY317" fmla="*/ 9562 h 10000"/>
                  <a:gd name="connsiteX318" fmla="*/ 3949 w 10000"/>
                  <a:gd name="connsiteY318" fmla="*/ 9553 h 10000"/>
                  <a:gd name="connsiteX319" fmla="*/ 3943 w 10000"/>
                  <a:gd name="connsiteY319" fmla="*/ 9553 h 10000"/>
                  <a:gd name="connsiteX320" fmla="*/ 3932 w 10000"/>
                  <a:gd name="connsiteY320" fmla="*/ 9540 h 10000"/>
                  <a:gd name="connsiteX321" fmla="*/ 3927 w 10000"/>
                  <a:gd name="connsiteY321" fmla="*/ 9540 h 10000"/>
                  <a:gd name="connsiteX322" fmla="*/ 3918 w 10000"/>
                  <a:gd name="connsiteY322" fmla="*/ 9540 h 10000"/>
                  <a:gd name="connsiteX323" fmla="*/ 3916 w 10000"/>
                  <a:gd name="connsiteY323" fmla="*/ 9562 h 10000"/>
                  <a:gd name="connsiteX324" fmla="*/ 3902 w 10000"/>
                  <a:gd name="connsiteY324" fmla="*/ 9576 h 10000"/>
                  <a:gd name="connsiteX325" fmla="*/ 3888 w 10000"/>
                  <a:gd name="connsiteY325" fmla="*/ 9567 h 10000"/>
                  <a:gd name="connsiteX326" fmla="*/ 3877 w 10000"/>
                  <a:gd name="connsiteY326" fmla="*/ 9567 h 10000"/>
                  <a:gd name="connsiteX327" fmla="*/ 3863 w 10000"/>
                  <a:gd name="connsiteY327" fmla="*/ 9562 h 10000"/>
                  <a:gd name="connsiteX328" fmla="*/ 3860 w 10000"/>
                  <a:gd name="connsiteY328" fmla="*/ 9549 h 10000"/>
                  <a:gd name="connsiteX329" fmla="*/ 3852 w 10000"/>
                  <a:gd name="connsiteY329" fmla="*/ 9535 h 10000"/>
                  <a:gd name="connsiteX330" fmla="*/ 3838 w 10000"/>
                  <a:gd name="connsiteY330" fmla="*/ 9513 h 10000"/>
                  <a:gd name="connsiteX331" fmla="*/ 3830 w 10000"/>
                  <a:gd name="connsiteY331" fmla="*/ 9504 h 10000"/>
                  <a:gd name="connsiteX332" fmla="*/ 3827 w 10000"/>
                  <a:gd name="connsiteY332" fmla="*/ 9504 h 10000"/>
                  <a:gd name="connsiteX333" fmla="*/ 3822 w 10000"/>
                  <a:gd name="connsiteY333" fmla="*/ 9522 h 10000"/>
                  <a:gd name="connsiteX334" fmla="*/ 3819 w 10000"/>
                  <a:gd name="connsiteY334" fmla="*/ 9526 h 10000"/>
                  <a:gd name="connsiteX335" fmla="*/ 3805 w 10000"/>
                  <a:gd name="connsiteY335" fmla="*/ 9535 h 10000"/>
                  <a:gd name="connsiteX336" fmla="*/ 3800 w 10000"/>
                  <a:gd name="connsiteY336" fmla="*/ 9504 h 10000"/>
                  <a:gd name="connsiteX337" fmla="*/ 3805 w 10000"/>
                  <a:gd name="connsiteY337" fmla="*/ 9499 h 10000"/>
                  <a:gd name="connsiteX338" fmla="*/ 3797 w 10000"/>
                  <a:gd name="connsiteY338" fmla="*/ 9463 h 10000"/>
                  <a:gd name="connsiteX339" fmla="*/ 3783 w 10000"/>
                  <a:gd name="connsiteY339" fmla="*/ 9459 h 10000"/>
                  <a:gd name="connsiteX340" fmla="*/ 3772 w 10000"/>
                  <a:gd name="connsiteY340" fmla="*/ 9450 h 10000"/>
                  <a:gd name="connsiteX341" fmla="*/ 3758 w 10000"/>
                  <a:gd name="connsiteY341" fmla="*/ 9450 h 10000"/>
                  <a:gd name="connsiteX342" fmla="*/ 3742 w 10000"/>
                  <a:gd name="connsiteY342" fmla="*/ 9450 h 10000"/>
                  <a:gd name="connsiteX343" fmla="*/ 3725 w 10000"/>
                  <a:gd name="connsiteY343" fmla="*/ 9450 h 10000"/>
                  <a:gd name="connsiteX344" fmla="*/ 3717 w 10000"/>
                  <a:gd name="connsiteY344" fmla="*/ 9450 h 10000"/>
                  <a:gd name="connsiteX345" fmla="*/ 3709 w 10000"/>
                  <a:gd name="connsiteY345" fmla="*/ 9445 h 10000"/>
                  <a:gd name="connsiteX346" fmla="*/ 3695 w 10000"/>
                  <a:gd name="connsiteY346" fmla="*/ 9445 h 10000"/>
                  <a:gd name="connsiteX347" fmla="*/ 3692 w 10000"/>
                  <a:gd name="connsiteY347" fmla="*/ 9445 h 10000"/>
                  <a:gd name="connsiteX348" fmla="*/ 3684 w 10000"/>
                  <a:gd name="connsiteY348" fmla="*/ 9436 h 10000"/>
                  <a:gd name="connsiteX349" fmla="*/ 3687 w 10000"/>
                  <a:gd name="connsiteY349" fmla="*/ 9418 h 10000"/>
                  <a:gd name="connsiteX350" fmla="*/ 3692 w 10000"/>
                  <a:gd name="connsiteY350" fmla="*/ 9409 h 10000"/>
                  <a:gd name="connsiteX351" fmla="*/ 3695 w 10000"/>
                  <a:gd name="connsiteY351" fmla="*/ 9405 h 10000"/>
                  <a:gd name="connsiteX352" fmla="*/ 3711 w 10000"/>
                  <a:gd name="connsiteY352" fmla="*/ 9396 h 10000"/>
                  <a:gd name="connsiteX353" fmla="*/ 3717 w 10000"/>
                  <a:gd name="connsiteY353" fmla="*/ 9396 h 10000"/>
                  <a:gd name="connsiteX354" fmla="*/ 3722 w 10000"/>
                  <a:gd name="connsiteY354" fmla="*/ 9396 h 10000"/>
                  <a:gd name="connsiteX355" fmla="*/ 3733 w 10000"/>
                  <a:gd name="connsiteY355" fmla="*/ 9391 h 10000"/>
                  <a:gd name="connsiteX356" fmla="*/ 3742 w 10000"/>
                  <a:gd name="connsiteY356" fmla="*/ 9378 h 10000"/>
                  <a:gd name="connsiteX357" fmla="*/ 3747 w 10000"/>
                  <a:gd name="connsiteY357" fmla="*/ 9369 h 10000"/>
                  <a:gd name="connsiteX358" fmla="*/ 3750 w 10000"/>
                  <a:gd name="connsiteY358" fmla="*/ 9355 h 10000"/>
                  <a:gd name="connsiteX359" fmla="*/ 3750 w 10000"/>
                  <a:gd name="connsiteY359" fmla="*/ 9350 h 10000"/>
                  <a:gd name="connsiteX360" fmla="*/ 3747 w 10000"/>
                  <a:gd name="connsiteY360" fmla="*/ 9328 h 10000"/>
                  <a:gd name="connsiteX361" fmla="*/ 3747 w 10000"/>
                  <a:gd name="connsiteY361" fmla="*/ 9314 h 10000"/>
                  <a:gd name="connsiteX362" fmla="*/ 3750 w 10000"/>
                  <a:gd name="connsiteY362" fmla="*/ 9305 h 10000"/>
                  <a:gd name="connsiteX363" fmla="*/ 3756 w 10000"/>
                  <a:gd name="connsiteY363" fmla="*/ 9305 h 10000"/>
                  <a:gd name="connsiteX364" fmla="*/ 3767 w 10000"/>
                  <a:gd name="connsiteY364" fmla="*/ 9301 h 10000"/>
                  <a:gd name="connsiteX365" fmla="*/ 3772 w 10000"/>
                  <a:gd name="connsiteY365" fmla="*/ 9287 h 10000"/>
                  <a:gd name="connsiteX366" fmla="*/ 3775 w 10000"/>
                  <a:gd name="connsiteY366" fmla="*/ 9265 h 10000"/>
                  <a:gd name="connsiteX367" fmla="*/ 3775 w 10000"/>
                  <a:gd name="connsiteY367" fmla="*/ 9238 h 10000"/>
                  <a:gd name="connsiteX368" fmla="*/ 3772 w 10000"/>
                  <a:gd name="connsiteY368" fmla="*/ 9211 h 10000"/>
                  <a:gd name="connsiteX369" fmla="*/ 3772 w 10000"/>
                  <a:gd name="connsiteY369" fmla="*/ 9197 h 10000"/>
                  <a:gd name="connsiteX370" fmla="*/ 3775 w 10000"/>
                  <a:gd name="connsiteY370" fmla="*/ 9170 h 10000"/>
                  <a:gd name="connsiteX371" fmla="*/ 3775 w 10000"/>
                  <a:gd name="connsiteY371" fmla="*/ 9147 h 10000"/>
                  <a:gd name="connsiteX372" fmla="*/ 3775 w 10000"/>
                  <a:gd name="connsiteY372" fmla="*/ 9129 h 10000"/>
                  <a:gd name="connsiteX373" fmla="*/ 3775 w 10000"/>
                  <a:gd name="connsiteY373" fmla="*/ 9116 h 10000"/>
                  <a:gd name="connsiteX374" fmla="*/ 3789 w 10000"/>
                  <a:gd name="connsiteY374" fmla="*/ 9107 h 10000"/>
                  <a:gd name="connsiteX375" fmla="*/ 3789 w 10000"/>
                  <a:gd name="connsiteY375" fmla="*/ 9089 h 10000"/>
                  <a:gd name="connsiteX376" fmla="*/ 3783 w 10000"/>
                  <a:gd name="connsiteY376" fmla="*/ 9035 h 10000"/>
                  <a:gd name="connsiteX377" fmla="*/ 3783 w 10000"/>
                  <a:gd name="connsiteY377" fmla="*/ 9017 h 10000"/>
                  <a:gd name="connsiteX378" fmla="*/ 3791 w 10000"/>
                  <a:gd name="connsiteY378" fmla="*/ 8999 h 10000"/>
                  <a:gd name="connsiteX379" fmla="*/ 3797 w 10000"/>
                  <a:gd name="connsiteY379" fmla="*/ 8990 h 10000"/>
                  <a:gd name="connsiteX380" fmla="*/ 3808 w 10000"/>
                  <a:gd name="connsiteY380" fmla="*/ 8963 h 10000"/>
                  <a:gd name="connsiteX381" fmla="*/ 3813 w 10000"/>
                  <a:gd name="connsiteY381" fmla="*/ 8931 h 10000"/>
                  <a:gd name="connsiteX382" fmla="*/ 3813 w 10000"/>
                  <a:gd name="connsiteY382" fmla="*/ 8917 h 10000"/>
                  <a:gd name="connsiteX383" fmla="*/ 3808 w 10000"/>
                  <a:gd name="connsiteY383" fmla="*/ 8908 h 10000"/>
                  <a:gd name="connsiteX384" fmla="*/ 3813 w 10000"/>
                  <a:gd name="connsiteY384" fmla="*/ 8904 h 10000"/>
                  <a:gd name="connsiteX385" fmla="*/ 3813 w 10000"/>
                  <a:gd name="connsiteY385" fmla="*/ 8890 h 10000"/>
                  <a:gd name="connsiteX386" fmla="*/ 3808 w 10000"/>
                  <a:gd name="connsiteY386" fmla="*/ 8877 h 10000"/>
                  <a:gd name="connsiteX387" fmla="*/ 3808 w 10000"/>
                  <a:gd name="connsiteY387" fmla="*/ 8854 h 10000"/>
                  <a:gd name="connsiteX388" fmla="*/ 3808 w 10000"/>
                  <a:gd name="connsiteY388" fmla="*/ 8841 h 10000"/>
                  <a:gd name="connsiteX389" fmla="*/ 3808 w 10000"/>
                  <a:gd name="connsiteY389" fmla="*/ 8827 h 10000"/>
                  <a:gd name="connsiteX390" fmla="*/ 3808 w 10000"/>
                  <a:gd name="connsiteY390" fmla="*/ 8818 h 10000"/>
                  <a:gd name="connsiteX391" fmla="*/ 3808 w 10000"/>
                  <a:gd name="connsiteY391" fmla="*/ 8814 h 10000"/>
                  <a:gd name="connsiteX392" fmla="*/ 3808 w 10000"/>
                  <a:gd name="connsiteY392" fmla="*/ 8805 h 10000"/>
                  <a:gd name="connsiteX393" fmla="*/ 3808 w 10000"/>
                  <a:gd name="connsiteY393" fmla="*/ 8787 h 10000"/>
                  <a:gd name="connsiteX394" fmla="*/ 3808 w 10000"/>
                  <a:gd name="connsiteY394" fmla="*/ 8764 h 10000"/>
                  <a:gd name="connsiteX395" fmla="*/ 3808 w 10000"/>
                  <a:gd name="connsiteY395" fmla="*/ 8746 h 10000"/>
                  <a:gd name="connsiteX396" fmla="*/ 3805 w 10000"/>
                  <a:gd name="connsiteY396" fmla="*/ 8733 h 10000"/>
                  <a:gd name="connsiteX397" fmla="*/ 3805 w 10000"/>
                  <a:gd name="connsiteY397" fmla="*/ 8724 h 10000"/>
                  <a:gd name="connsiteX398" fmla="*/ 3808 w 10000"/>
                  <a:gd name="connsiteY398" fmla="*/ 8719 h 10000"/>
                  <a:gd name="connsiteX399" fmla="*/ 3813 w 10000"/>
                  <a:gd name="connsiteY399" fmla="*/ 8710 h 10000"/>
                  <a:gd name="connsiteX400" fmla="*/ 3819 w 10000"/>
                  <a:gd name="connsiteY400" fmla="*/ 8687 h 10000"/>
                  <a:gd name="connsiteX401" fmla="*/ 3822 w 10000"/>
                  <a:gd name="connsiteY401" fmla="*/ 8674 h 10000"/>
                  <a:gd name="connsiteX402" fmla="*/ 3822 w 10000"/>
                  <a:gd name="connsiteY402" fmla="*/ 8647 h 10000"/>
                  <a:gd name="connsiteX403" fmla="*/ 3827 w 10000"/>
                  <a:gd name="connsiteY403" fmla="*/ 8642 h 10000"/>
                  <a:gd name="connsiteX404" fmla="*/ 3827 w 10000"/>
                  <a:gd name="connsiteY404" fmla="*/ 8620 h 10000"/>
                  <a:gd name="connsiteX405" fmla="*/ 3836 w 10000"/>
                  <a:gd name="connsiteY405" fmla="*/ 8593 h 10000"/>
                  <a:gd name="connsiteX406" fmla="*/ 3838 w 10000"/>
                  <a:gd name="connsiteY406" fmla="*/ 8566 h 10000"/>
                  <a:gd name="connsiteX407" fmla="*/ 3838 w 10000"/>
                  <a:gd name="connsiteY407" fmla="*/ 8561 h 10000"/>
                  <a:gd name="connsiteX408" fmla="*/ 3844 w 10000"/>
                  <a:gd name="connsiteY408" fmla="*/ 8530 h 10000"/>
                  <a:gd name="connsiteX409" fmla="*/ 3844 w 10000"/>
                  <a:gd name="connsiteY409" fmla="*/ 8512 h 10000"/>
                  <a:gd name="connsiteX410" fmla="*/ 3844 w 10000"/>
                  <a:gd name="connsiteY410" fmla="*/ 8489 h 10000"/>
                  <a:gd name="connsiteX411" fmla="*/ 3838 w 10000"/>
                  <a:gd name="connsiteY411" fmla="*/ 8444 h 10000"/>
                  <a:gd name="connsiteX412" fmla="*/ 3838 w 10000"/>
                  <a:gd name="connsiteY412" fmla="*/ 8403 h 10000"/>
                  <a:gd name="connsiteX413" fmla="*/ 3838 w 10000"/>
                  <a:gd name="connsiteY413" fmla="*/ 8358 h 10000"/>
                  <a:gd name="connsiteX414" fmla="*/ 3836 w 10000"/>
                  <a:gd name="connsiteY414" fmla="*/ 8331 h 10000"/>
                  <a:gd name="connsiteX415" fmla="*/ 3838 w 10000"/>
                  <a:gd name="connsiteY415" fmla="*/ 8286 h 10000"/>
                  <a:gd name="connsiteX416" fmla="*/ 3836 w 10000"/>
                  <a:gd name="connsiteY416" fmla="*/ 8245 h 10000"/>
                  <a:gd name="connsiteX417" fmla="*/ 3836 w 10000"/>
                  <a:gd name="connsiteY417" fmla="*/ 8209 h 10000"/>
                  <a:gd name="connsiteX418" fmla="*/ 3836 w 10000"/>
                  <a:gd name="connsiteY418" fmla="*/ 8155 h 10000"/>
                  <a:gd name="connsiteX419" fmla="*/ 3836 w 10000"/>
                  <a:gd name="connsiteY419" fmla="*/ 8128 h 10000"/>
                  <a:gd name="connsiteX420" fmla="*/ 3836 w 10000"/>
                  <a:gd name="connsiteY420" fmla="*/ 8092 h 10000"/>
                  <a:gd name="connsiteX421" fmla="*/ 3830 w 10000"/>
                  <a:gd name="connsiteY421" fmla="*/ 8056 h 10000"/>
                  <a:gd name="connsiteX422" fmla="*/ 3830 w 10000"/>
                  <a:gd name="connsiteY422" fmla="*/ 8029 h 10000"/>
                  <a:gd name="connsiteX423" fmla="*/ 3830 w 10000"/>
                  <a:gd name="connsiteY423" fmla="*/ 8011 h 10000"/>
                  <a:gd name="connsiteX424" fmla="*/ 3827 w 10000"/>
                  <a:gd name="connsiteY424" fmla="*/ 7988 h 10000"/>
                  <a:gd name="connsiteX425" fmla="*/ 3827 w 10000"/>
                  <a:gd name="connsiteY425" fmla="*/ 7961 h 10000"/>
                  <a:gd name="connsiteX426" fmla="*/ 3822 w 10000"/>
                  <a:gd name="connsiteY426" fmla="*/ 7943 h 10000"/>
                  <a:gd name="connsiteX427" fmla="*/ 3822 w 10000"/>
                  <a:gd name="connsiteY427" fmla="*/ 7934 h 10000"/>
                  <a:gd name="connsiteX428" fmla="*/ 3819 w 10000"/>
                  <a:gd name="connsiteY428" fmla="*/ 7934 h 10000"/>
                  <a:gd name="connsiteX429" fmla="*/ 3789 w 10000"/>
                  <a:gd name="connsiteY429" fmla="*/ 7934 h 10000"/>
                  <a:gd name="connsiteX430" fmla="*/ 3758 w 10000"/>
                  <a:gd name="connsiteY430" fmla="*/ 7934 h 10000"/>
                  <a:gd name="connsiteX431" fmla="*/ 3709 w 10000"/>
                  <a:gd name="connsiteY431" fmla="*/ 7934 h 10000"/>
                  <a:gd name="connsiteX432" fmla="*/ 3684 w 10000"/>
                  <a:gd name="connsiteY432" fmla="*/ 7934 h 10000"/>
                  <a:gd name="connsiteX433" fmla="*/ 3645 w 10000"/>
                  <a:gd name="connsiteY433" fmla="*/ 7943 h 10000"/>
                  <a:gd name="connsiteX434" fmla="*/ 3598 w 10000"/>
                  <a:gd name="connsiteY434" fmla="*/ 7943 h 10000"/>
                  <a:gd name="connsiteX435" fmla="*/ 3573 w 10000"/>
                  <a:gd name="connsiteY435" fmla="*/ 7948 h 10000"/>
                  <a:gd name="connsiteX436" fmla="*/ 3549 w 10000"/>
                  <a:gd name="connsiteY436" fmla="*/ 7943 h 10000"/>
                  <a:gd name="connsiteX437" fmla="*/ 3540 w 10000"/>
                  <a:gd name="connsiteY437" fmla="*/ 7934 h 10000"/>
                  <a:gd name="connsiteX438" fmla="*/ 3538 w 10000"/>
                  <a:gd name="connsiteY438" fmla="*/ 7934 h 10000"/>
                  <a:gd name="connsiteX439" fmla="*/ 3518 w 10000"/>
                  <a:gd name="connsiteY439" fmla="*/ 7961 h 10000"/>
                  <a:gd name="connsiteX440" fmla="*/ 3518 w 10000"/>
                  <a:gd name="connsiteY440" fmla="*/ 7975 h 10000"/>
                  <a:gd name="connsiteX441" fmla="*/ 3518 w 10000"/>
                  <a:gd name="connsiteY441" fmla="*/ 8002 h 10000"/>
                  <a:gd name="connsiteX442" fmla="*/ 3510 w 10000"/>
                  <a:gd name="connsiteY442" fmla="*/ 8011 h 10000"/>
                  <a:gd name="connsiteX443" fmla="*/ 3493 w 10000"/>
                  <a:gd name="connsiteY443" fmla="*/ 8024 h 10000"/>
                  <a:gd name="connsiteX444" fmla="*/ 3474 w 10000"/>
                  <a:gd name="connsiteY444" fmla="*/ 8029 h 10000"/>
                  <a:gd name="connsiteX445" fmla="*/ 3458 w 10000"/>
                  <a:gd name="connsiteY445" fmla="*/ 8042 h 10000"/>
                  <a:gd name="connsiteX446" fmla="*/ 3435 w 10000"/>
                  <a:gd name="connsiteY446" fmla="*/ 8065 h 10000"/>
                  <a:gd name="connsiteX447" fmla="*/ 3422 w 10000"/>
                  <a:gd name="connsiteY447" fmla="*/ 8074 h 10000"/>
                  <a:gd name="connsiteX448" fmla="*/ 3411 w 10000"/>
                  <a:gd name="connsiteY448" fmla="*/ 8088 h 10000"/>
                  <a:gd name="connsiteX449" fmla="*/ 3402 w 10000"/>
                  <a:gd name="connsiteY449" fmla="*/ 8092 h 10000"/>
                  <a:gd name="connsiteX450" fmla="*/ 3372 w 10000"/>
                  <a:gd name="connsiteY450" fmla="*/ 8119 h 10000"/>
                  <a:gd name="connsiteX451" fmla="*/ 3353 w 10000"/>
                  <a:gd name="connsiteY451" fmla="*/ 8133 h 10000"/>
                  <a:gd name="connsiteX452" fmla="*/ 3344 w 10000"/>
                  <a:gd name="connsiteY452" fmla="*/ 8142 h 10000"/>
                  <a:gd name="connsiteX453" fmla="*/ 3333 w 10000"/>
                  <a:gd name="connsiteY453" fmla="*/ 8160 h 10000"/>
                  <a:gd name="connsiteX454" fmla="*/ 3322 w 10000"/>
                  <a:gd name="connsiteY454" fmla="*/ 8196 h 10000"/>
                  <a:gd name="connsiteX455" fmla="*/ 3317 w 10000"/>
                  <a:gd name="connsiteY455" fmla="*/ 8209 h 10000"/>
                  <a:gd name="connsiteX456" fmla="*/ 3297 w 10000"/>
                  <a:gd name="connsiteY456" fmla="*/ 8245 h 10000"/>
                  <a:gd name="connsiteX457" fmla="*/ 3292 w 10000"/>
                  <a:gd name="connsiteY457" fmla="*/ 8250 h 10000"/>
                  <a:gd name="connsiteX458" fmla="*/ 3281 w 10000"/>
                  <a:gd name="connsiteY458" fmla="*/ 8272 h 10000"/>
                  <a:gd name="connsiteX459" fmla="*/ 3275 w 10000"/>
                  <a:gd name="connsiteY459" fmla="*/ 8277 h 10000"/>
                  <a:gd name="connsiteX460" fmla="*/ 3264 w 10000"/>
                  <a:gd name="connsiteY460" fmla="*/ 8313 h 10000"/>
                  <a:gd name="connsiteX461" fmla="*/ 3248 w 10000"/>
                  <a:gd name="connsiteY461" fmla="*/ 8327 h 10000"/>
                  <a:gd name="connsiteX462" fmla="*/ 3212 w 10000"/>
                  <a:gd name="connsiteY462" fmla="*/ 8340 h 10000"/>
                  <a:gd name="connsiteX463" fmla="*/ 3195 w 10000"/>
                  <a:gd name="connsiteY463" fmla="*/ 8345 h 10000"/>
                  <a:gd name="connsiteX464" fmla="*/ 3195 w 10000"/>
                  <a:gd name="connsiteY464" fmla="*/ 8354 h 10000"/>
                  <a:gd name="connsiteX465" fmla="*/ 3193 w 10000"/>
                  <a:gd name="connsiteY465" fmla="*/ 8358 h 10000"/>
                  <a:gd name="connsiteX466" fmla="*/ 3179 w 10000"/>
                  <a:gd name="connsiteY466" fmla="*/ 8367 h 10000"/>
                  <a:gd name="connsiteX467" fmla="*/ 3171 w 10000"/>
                  <a:gd name="connsiteY467" fmla="*/ 8381 h 10000"/>
                  <a:gd name="connsiteX468" fmla="*/ 3146 w 10000"/>
                  <a:gd name="connsiteY468" fmla="*/ 8408 h 10000"/>
                  <a:gd name="connsiteX469" fmla="*/ 3137 w 10000"/>
                  <a:gd name="connsiteY469" fmla="*/ 8417 h 10000"/>
                  <a:gd name="connsiteX470" fmla="*/ 3115 w 10000"/>
                  <a:gd name="connsiteY470" fmla="*/ 8430 h 10000"/>
                  <a:gd name="connsiteX471" fmla="*/ 3096 w 10000"/>
                  <a:gd name="connsiteY471" fmla="*/ 8417 h 10000"/>
                  <a:gd name="connsiteX472" fmla="*/ 3082 w 10000"/>
                  <a:gd name="connsiteY472" fmla="*/ 8403 h 10000"/>
                  <a:gd name="connsiteX473" fmla="*/ 3066 w 10000"/>
                  <a:gd name="connsiteY473" fmla="*/ 8381 h 10000"/>
                  <a:gd name="connsiteX474" fmla="*/ 3063 w 10000"/>
                  <a:gd name="connsiteY474" fmla="*/ 8372 h 10000"/>
                  <a:gd name="connsiteX475" fmla="*/ 3057 w 10000"/>
                  <a:gd name="connsiteY475" fmla="*/ 8358 h 10000"/>
                  <a:gd name="connsiteX476" fmla="*/ 3052 w 10000"/>
                  <a:gd name="connsiteY476" fmla="*/ 8345 h 10000"/>
                  <a:gd name="connsiteX477" fmla="*/ 3044 w 10000"/>
                  <a:gd name="connsiteY477" fmla="*/ 8327 h 10000"/>
                  <a:gd name="connsiteX478" fmla="*/ 3027 w 10000"/>
                  <a:gd name="connsiteY478" fmla="*/ 8304 h 10000"/>
                  <a:gd name="connsiteX479" fmla="*/ 3016 w 10000"/>
                  <a:gd name="connsiteY479" fmla="*/ 8304 h 10000"/>
                  <a:gd name="connsiteX480" fmla="*/ 3002 w 10000"/>
                  <a:gd name="connsiteY480" fmla="*/ 8304 h 10000"/>
                  <a:gd name="connsiteX481" fmla="*/ 2977 w 10000"/>
                  <a:gd name="connsiteY481" fmla="*/ 8304 h 10000"/>
                  <a:gd name="connsiteX482" fmla="*/ 2961 w 10000"/>
                  <a:gd name="connsiteY482" fmla="*/ 8300 h 10000"/>
                  <a:gd name="connsiteX483" fmla="*/ 2936 w 10000"/>
                  <a:gd name="connsiteY483" fmla="*/ 8300 h 10000"/>
                  <a:gd name="connsiteX484" fmla="*/ 2922 w 10000"/>
                  <a:gd name="connsiteY484" fmla="*/ 8313 h 10000"/>
                  <a:gd name="connsiteX485" fmla="*/ 2911 w 10000"/>
                  <a:gd name="connsiteY485" fmla="*/ 8313 h 10000"/>
                  <a:gd name="connsiteX486" fmla="*/ 2881 w 10000"/>
                  <a:gd name="connsiteY486" fmla="*/ 8304 h 10000"/>
                  <a:gd name="connsiteX487" fmla="*/ 2878 w 10000"/>
                  <a:gd name="connsiteY487" fmla="*/ 8304 h 10000"/>
                  <a:gd name="connsiteX488" fmla="*/ 2867 w 10000"/>
                  <a:gd name="connsiteY488" fmla="*/ 8313 h 10000"/>
                  <a:gd name="connsiteX489" fmla="*/ 2859 w 10000"/>
                  <a:gd name="connsiteY489" fmla="*/ 8318 h 10000"/>
                  <a:gd name="connsiteX490" fmla="*/ 2856 w 10000"/>
                  <a:gd name="connsiteY490" fmla="*/ 8327 h 10000"/>
                  <a:gd name="connsiteX491" fmla="*/ 2856 w 10000"/>
                  <a:gd name="connsiteY491" fmla="*/ 8331 h 10000"/>
                  <a:gd name="connsiteX492" fmla="*/ 2850 w 10000"/>
                  <a:gd name="connsiteY492" fmla="*/ 8340 h 10000"/>
                  <a:gd name="connsiteX493" fmla="*/ 2864 w 10000"/>
                  <a:gd name="connsiteY493" fmla="*/ 8345 h 10000"/>
                  <a:gd name="connsiteX494" fmla="*/ 2867 w 10000"/>
                  <a:gd name="connsiteY494" fmla="*/ 8354 h 10000"/>
                  <a:gd name="connsiteX495" fmla="*/ 2878 w 10000"/>
                  <a:gd name="connsiteY495" fmla="*/ 8367 h 10000"/>
                  <a:gd name="connsiteX496" fmla="*/ 2881 w 10000"/>
                  <a:gd name="connsiteY496" fmla="*/ 8385 h 10000"/>
                  <a:gd name="connsiteX497" fmla="*/ 2881 w 10000"/>
                  <a:gd name="connsiteY497" fmla="*/ 8403 h 10000"/>
                  <a:gd name="connsiteX498" fmla="*/ 2886 w 10000"/>
                  <a:gd name="connsiteY498" fmla="*/ 8417 h 10000"/>
                  <a:gd name="connsiteX499" fmla="*/ 2889 w 10000"/>
                  <a:gd name="connsiteY499" fmla="*/ 8430 h 10000"/>
                  <a:gd name="connsiteX500" fmla="*/ 2897 w 10000"/>
                  <a:gd name="connsiteY500" fmla="*/ 8444 h 10000"/>
                  <a:gd name="connsiteX501" fmla="*/ 2903 w 10000"/>
                  <a:gd name="connsiteY501" fmla="*/ 8462 h 10000"/>
                  <a:gd name="connsiteX502" fmla="*/ 2906 w 10000"/>
                  <a:gd name="connsiteY502" fmla="*/ 8484 h 10000"/>
                  <a:gd name="connsiteX503" fmla="*/ 2906 w 10000"/>
                  <a:gd name="connsiteY503" fmla="*/ 8512 h 10000"/>
                  <a:gd name="connsiteX504" fmla="*/ 2903 w 10000"/>
                  <a:gd name="connsiteY504" fmla="*/ 8539 h 10000"/>
                  <a:gd name="connsiteX505" fmla="*/ 2903 w 10000"/>
                  <a:gd name="connsiteY505" fmla="*/ 8561 h 10000"/>
                  <a:gd name="connsiteX506" fmla="*/ 2903 w 10000"/>
                  <a:gd name="connsiteY506" fmla="*/ 8575 h 10000"/>
                  <a:gd name="connsiteX507" fmla="*/ 2906 w 10000"/>
                  <a:gd name="connsiteY507" fmla="*/ 8588 h 10000"/>
                  <a:gd name="connsiteX508" fmla="*/ 2831 w 10000"/>
                  <a:gd name="connsiteY508" fmla="*/ 8683 h 10000"/>
                  <a:gd name="connsiteX509" fmla="*/ 2674 w 10000"/>
                  <a:gd name="connsiteY509" fmla="*/ 8791 h 10000"/>
                  <a:gd name="connsiteX510" fmla="*/ 2583 w 10000"/>
                  <a:gd name="connsiteY510" fmla="*/ 8805 h 10000"/>
                  <a:gd name="connsiteX511" fmla="*/ 2481 w 10000"/>
                  <a:gd name="connsiteY511" fmla="*/ 8751 h 10000"/>
                  <a:gd name="connsiteX512" fmla="*/ 2470 w 10000"/>
                  <a:gd name="connsiteY512" fmla="*/ 8751 h 10000"/>
                  <a:gd name="connsiteX513" fmla="*/ 2445 w 10000"/>
                  <a:gd name="connsiteY513" fmla="*/ 8778 h 10000"/>
                  <a:gd name="connsiteX514" fmla="*/ 2420 w 10000"/>
                  <a:gd name="connsiteY514" fmla="*/ 8800 h 10000"/>
                  <a:gd name="connsiteX515" fmla="*/ 2398 w 10000"/>
                  <a:gd name="connsiteY515" fmla="*/ 8800 h 10000"/>
                  <a:gd name="connsiteX516" fmla="*/ 2365 w 10000"/>
                  <a:gd name="connsiteY516" fmla="*/ 8845 h 10000"/>
                  <a:gd name="connsiteX517" fmla="*/ 2343 w 10000"/>
                  <a:gd name="connsiteY517" fmla="*/ 8859 h 10000"/>
                  <a:gd name="connsiteX518" fmla="*/ 2296 w 10000"/>
                  <a:gd name="connsiteY518" fmla="*/ 8890 h 10000"/>
                  <a:gd name="connsiteX519" fmla="*/ 2276 w 10000"/>
                  <a:gd name="connsiteY519" fmla="*/ 8904 h 10000"/>
                  <a:gd name="connsiteX520" fmla="*/ 2243 w 10000"/>
                  <a:gd name="connsiteY520" fmla="*/ 8922 h 10000"/>
                  <a:gd name="connsiteX521" fmla="*/ 2221 w 10000"/>
                  <a:gd name="connsiteY521" fmla="*/ 8931 h 10000"/>
                  <a:gd name="connsiteX522" fmla="*/ 2188 w 10000"/>
                  <a:gd name="connsiteY522" fmla="*/ 8949 h 10000"/>
                  <a:gd name="connsiteX523" fmla="*/ 2163 w 10000"/>
                  <a:gd name="connsiteY523" fmla="*/ 8963 h 10000"/>
                  <a:gd name="connsiteX524" fmla="*/ 2141 w 10000"/>
                  <a:gd name="connsiteY524" fmla="*/ 8985 h 10000"/>
                  <a:gd name="connsiteX525" fmla="*/ 2116 w 10000"/>
                  <a:gd name="connsiteY525" fmla="*/ 8990 h 10000"/>
                  <a:gd name="connsiteX526" fmla="*/ 2111 w 10000"/>
                  <a:gd name="connsiteY526" fmla="*/ 8999 h 10000"/>
                  <a:gd name="connsiteX527" fmla="*/ 2100 w 10000"/>
                  <a:gd name="connsiteY527" fmla="*/ 8999 h 10000"/>
                  <a:gd name="connsiteX528" fmla="*/ 2086 w 10000"/>
                  <a:gd name="connsiteY528" fmla="*/ 9003 h 10000"/>
                  <a:gd name="connsiteX529" fmla="*/ 2078 w 10000"/>
                  <a:gd name="connsiteY529" fmla="*/ 9012 h 10000"/>
                  <a:gd name="connsiteX530" fmla="*/ 2050 w 10000"/>
                  <a:gd name="connsiteY530" fmla="*/ 9026 h 10000"/>
                  <a:gd name="connsiteX531" fmla="*/ 2028 w 10000"/>
                  <a:gd name="connsiteY531" fmla="*/ 9048 h 10000"/>
                  <a:gd name="connsiteX532" fmla="*/ 2012 w 10000"/>
                  <a:gd name="connsiteY532" fmla="*/ 9062 h 10000"/>
                  <a:gd name="connsiteX533" fmla="*/ 1995 w 10000"/>
                  <a:gd name="connsiteY533" fmla="*/ 9075 h 10000"/>
                  <a:gd name="connsiteX534" fmla="*/ 1962 w 10000"/>
                  <a:gd name="connsiteY534" fmla="*/ 9080 h 10000"/>
                  <a:gd name="connsiteX535" fmla="*/ 1948 w 10000"/>
                  <a:gd name="connsiteY535" fmla="*/ 9048 h 10000"/>
                  <a:gd name="connsiteX536" fmla="*/ 1945 w 10000"/>
                  <a:gd name="connsiteY536" fmla="*/ 9039 h 10000"/>
                  <a:gd name="connsiteX537" fmla="*/ 1932 w 10000"/>
                  <a:gd name="connsiteY537" fmla="*/ 9003 h 10000"/>
                  <a:gd name="connsiteX538" fmla="*/ 1898 w 10000"/>
                  <a:gd name="connsiteY538" fmla="*/ 8935 h 10000"/>
                  <a:gd name="connsiteX539" fmla="*/ 1882 w 10000"/>
                  <a:gd name="connsiteY539" fmla="*/ 8895 h 10000"/>
                  <a:gd name="connsiteX540" fmla="*/ 1865 w 10000"/>
                  <a:gd name="connsiteY540" fmla="*/ 8845 h 10000"/>
                  <a:gd name="connsiteX541" fmla="*/ 1865 w 10000"/>
                  <a:gd name="connsiteY541" fmla="*/ 8832 h 10000"/>
                  <a:gd name="connsiteX542" fmla="*/ 1857 w 10000"/>
                  <a:gd name="connsiteY542" fmla="*/ 8827 h 10000"/>
                  <a:gd name="connsiteX543" fmla="*/ 1841 w 10000"/>
                  <a:gd name="connsiteY543" fmla="*/ 8773 h 10000"/>
                  <a:gd name="connsiteX544" fmla="*/ 1827 w 10000"/>
                  <a:gd name="connsiteY544" fmla="*/ 8733 h 10000"/>
                  <a:gd name="connsiteX545" fmla="*/ 1843 w 10000"/>
                  <a:gd name="connsiteY545" fmla="*/ 8710 h 10000"/>
                  <a:gd name="connsiteX546" fmla="*/ 1857 w 10000"/>
                  <a:gd name="connsiteY546" fmla="*/ 8687 h 10000"/>
                  <a:gd name="connsiteX547" fmla="*/ 1868 w 10000"/>
                  <a:gd name="connsiteY547" fmla="*/ 8669 h 10000"/>
                  <a:gd name="connsiteX548" fmla="*/ 1885 w 10000"/>
                  <a:gd name="connsiteY548" fmla="*/ 8647 h 10000"/>
                  <a:gd name="connsiteX549" fmla="*/ 1909 w 10000"/>
                  <a:gd name="connsiteY549" fmla="*/ 8606 h 10000"/>
                  <a:gd name="connsiteX550" fmla="*/ 1923 w 10000"/>
                  <a:gd name="connsiteY550" fmla="*/ 8588 h 10000"/>
                  <a:gd name="connsiteX551" fmla="*/ 1937 w 10000"/>
                  <a:gd name="connsiteY551" fmla="*/ 8561 h 10000"/>
                  <a:gd name="connsiteX552" fmla="*/ 1923 w 10000"/>
                  <a:gd name="connsiteY552" fmla="*/ 8530 h 10000"/>
                  <a:gd name="connsiteX553" fmla="*/ 1901 w 10000"/>
                  <a:gd name="connsiteY553" fmla="*/ 8462 h 10000"/>
                  <a:gd name="connsiteX554" fmla="*/ 1890 w 10000"/>
                  <a:gd name="connsiteY554" fmla="*/ 8430 h 10000"/>
                  <a:gd name="connsiteX555" fmla="*/ 1885 w 10000"/>
                  <a:gd name="connsiteY555" fmla="*/ 8408 h 10000"/>
                  <a:gd name="connsiteX556" fmla="*/ 1865 w 10000"/>
                  <a:gd name="connsiteY556" fmla="*/ 8367 h 10000"/>
                  <a:gd name="connsiteX557" fmla="*/ 1849 w 10000"/>
                  <a:gd name="connsiteY557" fmla="*/ 8318 h 10000"/>
                  <a:gd name="connsiteX558" fmla="*/ 1841 w 10000"/>
                  <a:gd name="connsiteY558" fmla="*/ 8304 h 10000"/>
                  <a:gd name="connsiteX559" fmla="*/ 1835 w 10000"/>
                  <a:gd name="connsiteY559" fmla="*/ 8300 h 10000"/>
                  <a:gd name="connsiteX560" fmla="*/ 1818 w 10000"/>
                  <a:gd name="connsiteY560" fmla="*/ 8290 h 10000"/>
                  <a:gd name="connsiteX561" fmla="*/ 1785 w 10000"/>
                  <a:gd name="connsiteY561" fmla="*/ 8300 h 10000"/>
                  <a:gd name="connsiteX562" fmla="*/ 1763 w 10000"/>
                  <a:gd name="connsiteY562" fmla="*/ 8300 h 10000"/>
                  <a:gd name="connsiteX563" fmla="*/ 1747 w 10000"/>
                  <a:gd name="connsiteY563" fmla="*/ 8313 h 10000"/>
                  <a:gd name="connsiteX564" fmla="*/ 1744 w 10000"/>
                  <a:gd name="connsiteY564" fmla="*/ 8304 h 10000"/>
                  <a:gd name="connsiteX565" fmla="*/ 1730 w 10000"/>
                  <a:gd name="connsiteY565" fmla="*/ 8313 h 10000"/>
                  <a:gd name="connsiteX566" fmla="*/ 1708 w 10000"/>
                  <a:gd name="connsiteY566" fmla="*/ 8327 h 10000"/>
                  <a:gd name="connsiteX567" fmla="*/ 1675 w 10000"/>
                  <a:gd name="connsiteY567" fmla="*/ 8331 h 10000"/>
                  <a:gd name="connsiteX568" fmla="*/ 1658 w 10000"/>
                  <a:gd name="connsiteY568" fmla="*/ 8345 h 10000"/>
                  <a:gd name="connsiteX569" fmla="*/ 1628 w 10000"/>
                  <a:gd name="connsiteY569" fmla="*/ 8367 h 10000"/>
                  <a:gd name="connsiteX570" fmla="*/ 1620 w 10000"/>
                  <a:gd name="connsiteY570" fmla="*/ 8372 h 10000"/>
                  <a:gd name="connsiteX571" fmla="*/ 1584 w 10000"/>
                  <a:gd name="connsiteY571" fmla="*/ 8394 h 10000"/>
                  <a:gd name="connsiteX572" fmla="*/ 1554 w 10000"/>
                  <a:gd name="connsiteY572" fmla="*/ 8417 h 10000"/>
                  <a:gd name="connsiteX573" fmla="*/ 1529 w 10000"/>
                  <a:gd name="connsiteY573" fmla="*/ 8417 h 10000"/>
                  <a:gd name="connsiteX574" fmla="*/ 1515 w 10000"/>
                  <a:gd name="connsiteY574" fmla="*/ 8408 h 10000"/>
                  <a:gd name="connsiteX575" fmla="*/ 1507 w 10000"/>
                  <a:gd name="connsiteY575" fmla="*/ 8394 h 10000"/>
                  <a:gd name="connsiteX576" fmla="*/ 1479 w 10000"/>
                  <a:gd name="connsiteY576" fmla="*/ 8367 h 10000"/>
                  <a:gd name="connsiteX577" fmla="*/ 1457 w 10000"/>
                  <a:gd name="connsiteY577" fmla="*/ 8385 h 10000"/>
                  <a:gd name="connsiteX578" fmla="*/ 1432 w 10000"/>
                  <a:gd name="connsiteY578" fmla="*/ 8385 h 10000"/>
                  <a:gd name="connsiteX579" fmla="*/ 1418 w 10000"/>
                  <a:gd name="connsiteY579" fmla="*/ 8372 h 10000"/>
                  <a:gd name="connsiteX580" fmla="*/ 1399 w 10000"/>
                  <a:gd name="connsiteY580" fmla="*/ 8358 h 10000"/>
                  <a:gd name="connsiteX581" fmla="*/ 1369 w 10000"/>
                  <a:gd name="connsiteY581" fmla="*/ 8340 h 10000"/>
                  <a:gd name="connsiteX582" fmla="*/ 1355 w 10000"/>
                  <a:gd name="connsiteY582" fmla="*/ 8327 h 10000"/>
                  <a:gd name="connsiteX583" fmla="*/ 1347 w 10000"/>
                  <a:gd name="connsiteY583" fmla="*/ 8318 h 10000"/>
                  <a:gd name="connsiteX584" fmla="*/ 1330 w 10000"/>
                  <a:gd name="connsiteY584" fmla="*/ 8304 h 10000"/>
                  <a:gd name="connsiteX585" fmla="*/ 1319 w 10000"/>
                  <a:gd name="connsiteY585" fmla="*/ 8290 h 10000"/>
                  <a:gd name="connsiteX586" fmla="*/ 1297 w 10000"/>
                  <a:gd name="connsiteY586" fmla="*/ 8272 h 10000"/>
                  <a:gd name="connsiteX587" fmla="*/ 1289 w 10000"/>
                  <a:gd name="connsiteY587" fmla="*/ 8263 h 10000"/>
                  <a:gd name="connsiteX588" fmla="*/ 1280 w 10000"/>
                  <a:gd name="connsiteY588" fmla="*/ 8250 h 10000"/>
                  <a:gd name="connsiteX589" fmla="*/ 1264 w 10000"/>
                  <a:gd name="connsiteY589" fmla="*/ 8236 h 10000"/>
                  <a:gd name="connsiteX590" fmla="*/ 1256 w 10000"/>
                  <a:gd name="connsiteY590" fmla="*/ 8232 h 10000"/>
                  <a:gd name="connsiteX591" fmla="*/ 1247 w 10000"/>
                  <a:gd name="connsiteY591" fmla="*/ 8223 h 10000"/>
                  <a:gd name="connsiteX592" fmla="*/ 1233 w 10000"/>
                  <a:gd name="connsiteY592" fmla="*/ 8209 h 10000"/>
                  <a:gd name="connsiteX593" fmla="*/ 1222 w 10000"/>
                  <a:gd name="connsiteY593" fmla="*/ 8200 h 10000"/>
                  <a:gd name="connsiteX594" fmla="*/ 1206 w 10000"/>
                  <a:gd name="connsiteY594" fmla="*/ 8196 h 10000"/>
                  <a:gd name="connsiteX595" fmla="*/ 1192 w 10000"/>
                  <a:gd name="connsiteY595" fmla="*/ 8196 h 10000"/>
                  <a:gd name="connsiteX596" fmla="*/ 1167 w 10000"/>
                  <a:gd name="connsiteY596" fmla="*/ 8200 h 10000"/>
                  <a:gd name="connsiteX597" fmla="*/ 1137 w 10000"/>
                  <a:gd name="connsiteY597" fmla="*/ 8223 h 10000"/>
                  <a:gd name="connsiteX598" fmla="*/ 1126 w 10000"/>
                  <a:gd name="connsiteY598" fmla="*/ 8232 h 10000"/>
                  <a:gd name="connsiteX599" fmla="*/ 1109 w 10000"/>
                  <a:gd name="connsiteY599" fmla="*/ 8232 h 10000"/>
                  <a:gd name="connsiteX600" fmla="*/ 1087 w 10000"/>
                  <a:gd name="connsiteY600" fmla="*/ 8236 h 10000"/>
                  <a:gd name="connsiteX601" fmla="*/ 1071 w 10000"/>
                  <a:gd name="connsiteY601" fmla="*/ 8232 h 10000"/>
                  <a:gd name="connsiteX602" fmla="*/ 1071 w 10000"/>
                  <a:gd name="connsiteY602" fmla="*/ 8214 h 10000"/>
                  <a:gd name="connsiteX603" fmla="*/ 1062 w 10000"/>
                  <a:gd name="connsiteY603" fmla="*/ 8196 h 10000"/>
                  <a:gd name="connsiteX604" fmla="*/ 1057 w 10000"/>
                  <a:gd name="connsiteY604" fmla="*/ 8173 h 10000"/>
                  <a:gd name="connsiteX605" fmla="*/ 1049 w 10000"/>
                  <a:gd name="connsiteY605" fmla="*/ 8128 h 10000"/>
                  <a:gd name="connsiteX606" fmla="*/ 1040 w 10000"/>
                  <a:gd name="connsiteY606" fmla="*/ 8101 h 10000"/>
                  <a:gd name="connsiteX607" fmla="*/ 1040 w 10000"/>
                  <a:gd name="connsiteY607" fmla="*/ 8088 h 10000"/>
                  <a:gd name="connsiteX608" fmla="*/ 1032 w 10000"/>
                  <a:gd name="connsiteY608" fmla="*/ 8065 h 10000"/>
                  <a:gd name="connsiteX609" fmla="*/ 1024 w 10000"/>
                  <a:gd name="connsiteY609" fmla="*/ 7997 h 10000"/>
                  <a:gd name="connsiteX610" fmla="*/ 1024 w 10000"/>
                  <a:gd name="connsiteY610" fmla="*/ 7970 h 10000"/>
                  <a:gd name="connsiteX611" fmla="*/ 1015 w 10000"/>
                  <a:gd name="connsiteY611" fmla="*/ 7930 h 10000"/>
                  <a:gd name="connsiteX612" fmla="*/ 1013 w 10000"/>
                  <a:gd name="connsiteY612" fmla="*/ 7885 h 10000"/>
                  <a:gd name="connsiteX613" fmla="*/ 1004 w 10000"/>
                  <a:gd name="connsiteY613" fmla="*/ 7866 h 10000"/>
                  <a:gd name="connsiteX614" fmla="*/ 853 w 10000"/>
                  <a:gd name="connsiteY614" fmla="*/ 7948 h 10000"/>
                  <a:gd name="connsiteX615" fmla="*/ 811 w 10000"/>
                  <a:gd name="connsiteY615" fmla="*/ 7844 h 10000"/>
                  <a:gd name="connsiteX616" fmla="*/ 811 w 10000"/>
                  <a:gd name="connsiteY616" fmla="*/ 7799 h 10000"/>
                  <a:gd name="connsiteX617" fmla="*/ 814 w 10000"/>
                  <a:gd name="connsiteY617" fmla="*/ 7736 h 10000"/>
                  <a:gd name="connsiteX618" fmla="*/ 740 w 10000"/>
                  <a:gd name="connsiteY618" fmla="*/ 7578 h 10000"/>
                  <a:gd name="connsiteX619" fmla="*/ 571 w 10000"/>
                  <a:gd name="connsiteY619" fmla="*/ 7447 h 10000"/>
                  <a:gd name="connsiteX620" fmla="*/ 530 w 10000"/>
                  <a:gd name="connsiteY620" fmla="*/ 7772 h 10000"/>
                  <a:gd name="connsiteX621" fmla="*/ 502 w 10000"/>
                  <a:gd name="connsiteY621" fmla="*/ 7763 h 10000"/>
                  <a:gd name="connsiteX622" fmla="*/ 491 w 10000"/>
                  <a:gd name="connsiteY622" fmla="*/ 7826 h 10000"/>
                  <a:gd name="connsiteX623" fmla="*/ 483 w 10000"/>
                  <a:gd name="connsiteY623" fmla="*/ 7830 h 10000"/>
                  <a:gd name="connsiteX624" fmla="*/ 469 w 10000"/>
                  <a:gd name="connsiteY624" fmla="*/ 7839 h 10000"/>
                  <a:gd name="connsiteX625" fmla="*/ 453 w 10000"/>
                  <a:gd name="connsiteY625" fmla="*/ 7830 h 10000"/>
                  <a:gd name="connsiteX626" fmla="*/ 442 w 10000"/>
                  <a:gd name="connsiteY626" fmla="*/ 7826 h 10000"/>
                  <a:gd name="connsiteX627" fmla="*/ 425 w 10000"/>
                  <a:gd name="connsiteY627" fmla="*/ 7826 h 10000"/>
                  <a:gd name="connsiteX628" fmla="*/ 403 w 10000"/>
                  <a:gd name="connsiteY628" fmla="*/ 7826 h 10000"/>
                  <a:gd name="connsiteX629" fmla="*/ 378 w 10000"/>
                  <a:gd name="connsiteY629" fmla="*/ 7817 h 10000"/>
                  <a:gd name="connsiteX630" fmla="*/ 356 w 10000"/>
                  <a:gd name="connsiteY630" fmla="*/ 7817 h 10000"/>
                  <a:gd name="connsiteX631" fmla="*/ 331 w 10000"/>
                  <a:gd name="connsiteY631" fmla="*/ 7817 h 10000"/>
                  <a:gd name="connsiteX632" fmla="*/ 315 w 10000"/>
                  <a:gd name="connsiteY632" fmla="*/ 7830 h 10000"/>
                  <a:gd name="connsiteX633" fmla="*/ 290 w 10000"/>
                  <a:gd name="connsiteY633" fmla="*/ 7853 h 10000"/>
                  <a:gd name="connsiteX634" fmla="*/ 248 w 10000"/>
                  <a:gd name="connsiteY634" fmla="*/ 7659 h 10000"/>
                  <a:gd name="connsiteX635" fmla="*/ 298 w 10000"/>
                  <a:gd name="connsiteY635" fmla="*/ 7379 h 10000"/>
                  <a:gd name="connsiteX636" fmla="*/ 290 w 10000"/>
                  <a:gd name="connsiteY636" fmla="*/ 7312 h 10000"/>
                  <a:gd name="connsiteX637" fmla="*/ 284 w 10000"/>
                  <a:gd name="connsiteY637" fmla="*/ 7253 h 10000"/>
                  <a:gd name="connsiteX638" fmla="*/ 301 w 10000"/>
                  <a:gd name="connsiteY638" fmla="*/ 7226 h 10000"/>
                  <a:gd name="connsiteX639" fmla="*/ 315 w 10000"/>
                  <a:gd name="connsiteY639" fmla="*/ 7199 h 10000"/>
                  <a:gd name="connsiteX640" fmla="*/ 323 w 10000"/>
                  <a:gd name="connsiteY640" fmla="*/ 7158 h 10000"/>
                  <a:gd name="connsiteX641" fmla="*/ 317 w 10000"/>
                  <a:gd name="connsiteY641" fmla="*/ 7140 h 10000"/>
                  <a:gd name="connsiteX642" fmla="*/ 168 w 10000"/>
                  <a:gd name="connsiteY642" fmla="*/ 6892 h 10000"/>
                  <a:gd name="connsiteX643" fmla="*/ 80 w 10000"/>
                  <a:gd name="connsiteY643" fmla="*/ 6802 h 10000"/>
                  <a:gd name="connsiteX644" fmla="*/ 143 w 10000"/>
                  <a:gd name="connsiteY644" fmla="*/ 6707 h 10000"/>
                  <a:gd name="connsiteX645" fmla="*/ 63 w 10000"/>
                  <a:gd name="connsiteY645" fmla="*/ 6549 h 10000"/>
                  <a:gd name="connsiteX646" fmla="*/ 41 w 10000"/>
                  <a:gd name="connsiteY646" fmla="*/ 6500 h 10000"/>
                  <a:gd name="connsiteX647" fmla="*/ 201 w 10000"/>
                  <a:gd name="connsiteY647" fmla="*/ 6274 h 10000"/>
                  <a:gd name="connsiteX648" fmla="*/ 143 w 10000"/>
                  <a:gd name="connsiteY648" fmla="*/ 6184 h 10000"/>
                  <a:gd name="connsiteX649" fmla="*/ 152 w 10000"/>
                  <a:gd name="connsiteY649" fmla="*/ 6148 h 10000"/>
                  <a:gd name="connsiteX650" fmla="*/ 163 w 10000"/>
                  <a:gd name="connsiteY650" fmla="*/ 6107 h 10000"/>
                  <a:gd name="connsiteX651" fmla="*/ 229 w 10000"/>
                  <a:gd name="connsiteY651" fmla="*/ 5895 h 10000"/>
                  <a:gd name="connsiteX652" fmla="*/ 251 w 10000"/>
                  <a:gd name="connsiteY652" fmla="*/ 5805 h 10000"/>
                  <a:gd name="connsiteX653" fmla="*/ 251 w 10000"/>
                  <a:gd name="connsiteY653" fmla="*/ 5778 h 10000"/>
                  <a:gd name="connsiteX654" fmla="*/ 248 w 10000"/>
                  <a:gd name="connsiteY654" fmla="*/ 5733 h 10000"/>
                  <a:gd name="connsiteX655" fmla="*/ 212 w 10000"/>
                  <a:gd name="connsiteY655" fmla="*/ 5602 h 10000"/>
                  <a:gd name="connsiteX656" fmla="*/ 177 w 10000"/>
                  <a:gd name="connsiteY656" fmla="*/ 5521 h 10000"/>
                  <a:gd name="connsiteX657" fmla="*/ 33 w 10000"/>
                  <a:gd name="connsiteY657" fmla="*/ 5503 h 10000"/>
                  <a:gd name="connsiteX658" fmla="*/ 0 w 10000"/>
                  <a:gd name="connsiteY658" fmla="*/ 5219 h 10000"/>
                  <a:gd name="connsiteX659" fmla="*/ 188 w 10000"/>
                  <a:gd name="connsiteY659" fmla="*/ 5219 h 10000"/>
                  <a:gd name="connsiteX660" fmla="*/ 201 w 10000"/>
                  <a:gd name="connsiteY660" fmla="*/ 5210 h 10000"/>
                  <a:gd name="connsiteX661" fmla="*/ 251 w 10000"/>
                  <a:gd name="connsiteY661" fmla="*/ 5169 h 10000"/>
                  <a:gd name="connsiteX662" fmla="*/ 444 w 10000"/>
                  <a:gd name="connsiteY662" fmla="*/ 4984 h 10000"/>
                  <a:gd name="connsiteX663" fmla="*/ 510 w 10000"/>
                  <a:gd name="connsiteY663" fmla="*/ 4723 h 10000"/>
                  <a:gd name="connsiteX664" fmla="*/ 574 w 10000"/>
                  <a:gd name="connsiteY664" fmla="*/ 4272 h 10000"/>
                  <a:gd name="connsiteX665" fmla="*/ 723 w 10000"/>
                  <a:gd name="connsiteY665" fmla="*/ 4078 h 10000"/>
                  <a:gd name="connsiteX666" fmla="*/ 723 w 10000"/>
                  <a:gd name="connsiteY666" fmla="*/ 4023 h 10000"/>
                  <a:gd name="connsiteX667" fmla="*/ 723 w 10000"/>
                  <a:gd name="connsiteY667" fmla="*/ 3983 h 10000"/>
                  <a:gd name="connsiteX668" fmla="*/ 723 w 10000"/>
                  <a:gd name="connsiteY668" fmla="*/ 3771 h 10000"/>
                  <a:gd name="connsiteX669" fmla="*/ 731 w 10000"/>
                  <a:gd name="connsiteY669" fmla="*/ 3442 h 10000"/>
                  <a:gd name="connsiteX670" fmla="*/ 806 w 10000"/>
                  <a:gd name="connsiteY670" fmla="*/ 3392 h 10000"/>
                  <a:gd name="connsiteX671" fmla="*/ 988 w 10000"/>
                  <a:gd name="connsiteY671" fmla="*/ 3712 h 10000"/>
                  <a:gd name="connsiteX672" fmla="*/ 1013 w 10000"/>
                  <a:gd name="connsiteY672" fmla="*/ 3699 h 10000"/>
                  <a:gd name="connsiteX673" fmla="*/ 1120 w 10000"/>
                  <a:gd name="connsiteY673" fmla="*/ 3631 h 10000"/>
                  <a:gd name="connsiteX674" fmla="*/ 1206 w 10000"/>
                  <a:gd name="connsiteY674" fmla="*/ 3627 h 10000"/>
                  <a:gd name="connsiteX675" fmla="*/ 1264 w 10000"/>
                  <a:gd name="connsiteY675" fmla="*/ 3599 h 10000"/>
                  <a:gd name="connsiteX676" fmla="*/ 1322 w 10000"/>
                  <a:gd name="connsiteY676" fmla="*/ 3627 h 10000"/>
                  <a:gd name="connsiteX677" fmla="*/ 1327 w 10000"/>
                  <a:gd name="connsiteY677" fmla="*/ 3645 h 10000"/>
                  <a:gd name="connsiteX678" fmla="*/ 1344 w 10000"/>
                  <a:gd name="connsiteY678" fmla="*/ 3739 h 10000"/>
                  <a:gd name="connsiteX679" fmla="*/ 1344 w 10000"/>
                  <a:gd name="connsiteY679" fmla="*/ 3775 h 10000"/>
                  <a:gd name="connsiteX680" fmla="*/ 1338 w 10000"/>
                  <a:gd name="connsiteY680" fmla="*/ 3784 h 10000"/>
                  <a:gd name="connsiteX681" fmla="*/ 1338 w 10000"/>
                  <a:gd name="connsiteY681" fmla="*/ 3829 h 10000"/>
                  <a:gd name="connsiteX682" fmla="*/ 1352 w 10000"/>
                  <a:gd name="connsiteY682" fmla="*/ 3852 h 10000"/>
                  <a:gd name="connsiteX683" fmla="*/ 1407 w 10000"/>
                  <a:gd name="connsiteY683" fmla="*/ 3866 h 10000"/>
                  <a:gd name="connsiteX684" fmla="*/ 1440 w 10000"/>
                  <a:gd name="connsiteY684" fmla="*/ 3870 h 10000"/>
                  <a:gd name="connsiteX685" fmla="*/ 1600 w 10000"/>
                  <a:gd name="connsiteY685" fmla="*/ 3857 h 10000"/>
                  <a:gd name="connsiteX686" fmla="*/ 1664 w 10000"/>
                  <a:gd name="connsiteY686" fmla="*/ 3911 h 10000"/>
                  <a:gd name="connsiteX687" fmla="*/ 1700 w 10000"/>
                  <a:gd name="connsiteY687" fmla="*/ 3933 h 10000"/>
                  <a:gd name="connsiteX688" fmla="*/ 1752 w 10000"/>
                  <a:gd name="connsiteY688" fmla="*/ 3947 h 10000"/>
                  <a:gd name="connsiteX689" fmla="*/ 1777 w 10000"/>
                  <a:gd name="connsiteY689" fmla="*/ 3947 h 10000"/>
                  <a:gd name="connsiteX690" fmla="*/ 1813 w 10000"/>
                  <a:gd name="connsiteY690" fmla="*/ 3929 h 10000"/>
                  <a:gd name="connsiteX691" fmla="*/ 1841 w 10000"/>
                  <a:gd name="connsiteY691" fmla="*/ 3933 h 10000"/>
                  <a:gd name="connsiteX692" fmla="*/ 1882 w 10000"/>
                  <a:gd name="connsiteY692" fmla="*/ 3969 h 10000"/>
                  <a:gd name="connsiteX693" fmla="*/ 1940 w 10000"/>
                  <a:gd name="connsiteY693" fmla="*/ 3933 h 10000"/>
                  <a:gd name="connsiteX694" fmla="*/ 1956 w 10000"/>
                  <a:gd name="connsiteY694" fmla="*/ 3920 h 10000"/>
                  <a:gd name="connsiteX695" fmla="*/ 1981 w 10000"/>
                  <a:gd name="connsiteY695" fmla="*/ 3929 h 10000"/>
                  <a:gd name="connsiteX696" fmla="*/ 2058 w 10000"/>
                  <a:gd name="connsiteY696" fmla="*/ 3974 h 10000"/>
                  <a:gd name="connsiteX697" fmla="*/ 2163 w 10000"/>
                  <a:gd name="connsiteY697" fmla="*/ 4051 h 10000"/>
                  <a:gd name="connsiteX698" fmla="*/ 2174 w 10000"/>
                  <a:gd name="connsiteY698" fmla="*/ 4055 h 10000"/>
                  <a:gd name="connsiteX699" fmla="*/ 2183 w 10000"/>
                  <a:gd name="connsiteY699" fmla="*/ 4064 h 10000"/>
                  <a:gd name="connsiteX700" fmla="*/ 2183 w 10000"/>
                  <a:gd name="connsiteY700" fmla="*/ 3581 h 10000"/>
                  <a:gd name="connsiteX701" fmla="*/ 2183 w 10000"/>
                  <a:gd name="connsiteY701" fmla="*/ 3527 h 10000"/>
                  <a:gd name="connsiteX702" fmla="*/ 2180 w 10000"/>
                  <a:gd name="connsiteY702" fmla="*/ 3460 h 10000"/>
                  <a:gd name="connsiteX703" fmla="*/ 2365 w 10000"/>
                  <a:gd name="connsiteY703" fmla="*/ 3455 h 10000"/>
                  <a:gd name="connsiteX704" fmla="*/ 2448 w 10000"/>
                  <a:gd name="connsiteY704" fmla="*/ 3446 h 10000"/>
                  <a:gd name="connsiteX705" fmla="*/ 2494 w 10000"/>
                  <a:gd name="connsiteY705" fmla="*/ 3554 h 10000"/>
                  <a:gd name="connsiteX706" fmla="*/ 2525 w 10000"/>
                  <a:gd name="connsiteY706" fmla="*/ 3613 h 10000"/>
                  <a:gd name="connsiteX707" fmla="*/ 2550 w 10000"/>
                  <a:gd name="connsiteY707" fmla="*/ 3618 h 10000"/>
                  <a:gd name="connsiteX708" fmla="*/ 2630 w 10000"/>
                  <a:gd name="connsiteY708" fmla="*/ 3640 h 10000"/>
                  <a:gd name="connsiteX709" fmla="*/ 2663 w 10000"/>
                  <a:gd name="connsiteY709" fmla="*/ 3667 h 10000"/>
                  <a:gd name="connsiteX710" fmla="*/ 2704 w 10000"/>
                  <a:gd name="connsiteY710" fmla="*/ 3726 h 10000"/>
                  <a:gd name="connsiteX711" fmla="*/ 2762 w 10000"/>
                  <a:gd name="connsiteY711" fmla="*/ 3802 h 10000"/>
                  <a:gd name="connsiteX712" fmla="*/ 2784 w 10000"/>
                  <a:gd name="connsiteY712" fmla="*/ 3829 h 10000"/>
                  <a:gd name="connsiteX713" fmla="*/ 2815 w 10000"/>
                  <a:gd name="connsiteY713" fmla="*/ 3879 h 10000"/>
                  <a:gd name="connsiteX714" fmla="*/ 2859 w 10000"/>
                  <a:gd name="connsiteY714" fmla="*/ 3748 h 10000"/>
                  <a:gd name="connsiteX715" fmla="*/ 2856 w 10000"/>
                  <a:gd name="connsiteY715" fmla="*/ 3726 h 10000"/>
                  <a:gd name="connsiteX716" fmla="*/ 2848 w 10000"/>
                  <a:gd name="connsiteY716" fmla="*/ 3712 h 10000"/>
                  <a:gd name="connsiteX717" fmla="*/ 2848 w 10000"/>
                  <a:gd name="connsiteY717" fmla="*/ 3685 h 10000"/>
                  <a:gd name="connsiteX718" fmla="*/ 2873 w 10000"/>
                  <a:gd name="connsiteY718" fmla="*/ 3613 h 10000"/>
                  <a:gd name="connsiteX719" fmla="*/ 2886 w 10000"/>
                  <a:gd name="connsiteY719" fmla="*/ 3604 h 10000"/>
                  <a:gd name="connsiteX720" fmla="*/ 2922 w 10000"/>
                  <a:gd name="connsiteY720" fmla="*/ 3654 h 10000"/>
                  <a:gd name="connsiteX721" fmla="*/ 2947 w 10000"/>
                  <a:gd name="connsiteY721" fmla="*/ 3654 h 10000"/>
                  <a:gd name="connsiteX722" fmla="*/ 2953 w 10000"/>
                  <a:gd name="connsiteY722" fmla="*/ 3613 h 10000"/>
                  <a:gd name="connsiteX723" fmla="*/ 2975 w 10000"/>
                  <a:gd name="connsiteY723" fmla="*/ 3581 h 10000"/>
                  <a:gd name="connsiteX724" fmla="*/ 2975 w 10000"/>
                  <a:gd name="connsiteY724" fmla="*/ 3523 h 10000"/>
                  <a:gd name="connsiteX725" fmla="*/ 3024 w 10000"/>
                  <a:gd name="connsiteY725" fmla="*/ 3406 h 10000"/>
                  <a:gd name="connsiteX726" fmla="*/ 3027 w 10000"/>
                  <a:gd name="connsiteY726" fmla="*/ 3383 h 10000"/>
                  <a:gd name="connsiteX727" fmla="*/ 3027 w 10000"/>
                  <a:gd name="connsiteY727" fmla="*/ 3342 h 10000"/>
                  <a:gd name="connsiteX728" fmla="*/ 3019 w 10000"/>
                  <a:gd name="connsiteY728" fmla="*/ 3315 h 10000"/>
                  <a:gd name="connsiteX729" fmla="*/ 3002 w 10000"/>
                  <a:gd name="connsiteY729" fmla="*/ 3302 h 10000"/>
                  <a:gd name="connsiteX730" fmla="*/ 2977 w 10000"/>
                  <a:gd name="connsiteY730" fmla="*/ 3302 h 10000"/>
                  <a:gd name="connsiteX731" fmla="*/ 2969 w 10000"/>
                  <a:gd name="connsiteY731" fmla="*/ 3297 h 10000"/>
                  <a:gd name="connsiteX732" fmla="*/ 2966 w 10000"/>
                  <a:gd name="connsiteY732" fmla="*/ 3166 h 10000"/>
                  <a:gd name="connsiteX733" fmla="*/ 2966 w 10000"/>
                  <a:gd name="connsiteY733" fmla="*/ 3144 h 10000"/>
                  <a:gd name="connsiteX734" fmla="*/ 2969 w 10000"/>
                  <a:gd name="connsiteY734" fmla="*/ 3139 h 10000"/>
                  <a:gd name="connsiteX735" fmla="*/ 3129 w 10000"/>
                  <a:gd name="connsiteY735" fmla="*/ 3130 h 10000"/>
                  <a:gd name="connsiteX736" fmla="*/ 3140 w 10000"/>
                  <a:gd name="connsiteY736" fmla="*/ 3081 h 10000"/>
                  <a:gd name="connsiteX737" fmla="*/ 3148 w 10000"/>
                  <a:gd name="connsiteY737" fmla="*/ 3009 h 10000"/>
                  <a:gd name="connsiteX738" fmla="*/ 3159 w 10000"/>
                  <a:gd name="connsiteY738" fmla="*/ 2995 h 10000"/>
                  <a:gd name="connsiteX739" fmla="*/ 3187 w 10000"/>
                  <a:gd name="connsiteY739" fmla="*/ 2995 h 10000"/>
                  <a:gd name="connsiteX740" fmla="*/ 3212 w 10000"/>
                  <a:gd name="connsiteY740" fmla="*/ 3013 h 10000"/>
                  <a:gd name="connsiteX741" fmla="*/ 3217 w 10000"/>
                  <a:gd name="connsiteY741" fmla="*/ 3000 h 10000"/>
                  <a:gd name="connsiteX742" fmla="*/ 3226 w 10000"/>
                  <a:gd name="connsiteY742" fmla="*/ 2972 h 10000"/>
                  <a:gd name="connsiteX743" fmla="*/ 3353 w 10000"/>
                  <a:gd name="connsiteY743" fmla="*/ 2968 h 10000"/>
                  <a:gd name="connsiteX744" fmla="*/ 3369 w 10000"/>
                  <a:gd name="connsiteY744" fmla="*/ 2864 h 10000"/>
                  <a:gd name="connsiteX745" fmla="*/ 3377 w 10000"/>
                  <a:gd name="connsiteY745" fmla="*/ 2842 h 10000"/>
                  <a:gd name="connsiteX746" fmla="*/ 3405 w 10000"/>
                  <a:gd name="connsiteY746" fmla="*/ 2828 h 10000"/>
                  <a:gd name="connsiteX747" fmla="*/ 3413 w 10000"/>
                  <a:gd name="connsiteY747" fmla="*/ 2815 h 10000"/>
                  <a:gd name="connsiteX748" fmla="*/ 3444 w 10000"/>
                  <a:gd name="connsiteY748" fmla="*/ 2697 h 10000"/>
                  <a:gd name="connsiteX749" fmla="*/ 3441 w 10000"/>
                  <a:gd name="connsiteY749" fmla="*/ 2670 h 10000"/>
                  <a:gd name="connsiteX750" fmla="*/ 3458 w 10000"/>
                  <a:gd name="connsiteY750" fmla="*/ 2652 h 10000"/>
                  <a:gd name="connsiteX751" fmla="*/ 3466 w 10000"/>
                  <a:gd name="connsiteY751" fmla="*/ 2630 h 10000"/>
                  <a:gd name="connsiteX752" fmla="*/ 3524 w 10000"/>
                  <a:gd name="connsiteY752" fmla="*/ 2553 h 10000"/>
                  <a:gd name="connsiteX753" fmla="*/ 3546 w 10000"/>
                  <a:gd name="connsiteY753" fmla="*/ 2589 h 10000"/>
                  <a:gd name="connsiteX754" fmla="*/ 3562 w 10000"/>
                  <a:gd name="connsiteY754" fmla="*/ 2603 h 10000"/>
                  <a:gd name="connsiteX755" fmla="*/ 3571 w 10000"/>
                  <a:gd name="connsiteY755" fmla="*/ 2607 h 10000"/>
                  <a:gd name="connsiteX756" fmla="*/ 3579 w 10000"/>
                  <a:gd name="connsiteY756" fmla="*/ 2603 h 10000"/>
                  <a:gd name="connsiteX757" fmla="*/ 3582 w 10000"/>
                  <a:gd name="connsiteY757" fmla="*/ 2594 h 10000"/>
                  <a:gd name="connsiteX758" fmla="*/ 3595 w 10000"/>
                  <a:gd name="connsiteY758" fmla="*/ 2553 h 10000"/>
                  <a:gd name="connsiteX759" fmla="*/ 3604 w 10000"/>
                  <a:gd name="connsiteY759" fmla="*/ 2508 h 10000"/>
                  <a:gd name="connsiteX760" fmla="*/ 3607 w 10000"/>
                  <a:gd name="connsiteY760" fmla="*/ 2485 h 10000"/>
                  <a:gd name="connsiteX761" fmla="*/ 3651 w 10000"/>
                  <a:gd name="connsiteY761" fmla="*/ 2463 h 10000"/>
                  <a:gd name="connsiteX762" fmla="*/ 3667 w 10000"/>
                  <a:gd name="connsiteY762" fmla="*/ 2445 h 10000"/>
                  <a:gd name="connsiteX763" fmla="*/ 3678 w 10000"/>
                  <a:gd name="connsiteY763" fmla="*/ 2431 h 10000"/>
                  <a:gd name="connsiteX764" fmla="*/ 3692 w 10000"/>
                  <a:gd name="connsiteY764" fmla="*/ 2431 h 10000"/>
                  <a:gd name="connsiteX765" fmla="*/ 3717 w 10000"/>
                  <a:gd name="connsiteY765" fmla="*/ 2445 h 10000"/>
                  <a:gd name="connsiteX766" fmla="*/ 3731 w 10000"/>
                  <a:gd name="connsiteY766" fmla="*/ 2445 h 10000"/>
                  <a:gd name="connsiteX767" fmla="*/ 3731 w 10000"/>
                  <a:gd name="connsiteY767" fmla="*/ 2355 h 10000"/>
                  <a:gd name="connsiteX768" fmla="*/ 3678 w 10000"/>
                  <a:gd name="connsiteY768" fmla="*/ 2260 h 10000"/>
                  <a:gd name="connsiteX769" fmla="*/ 3711 w 10000"/>
                  <a:gd name="connsiteY769" fmla="*/ 2246 h 10000"/>
                  <a:gd name="connsiteX770" fmla="*/ 3684 w 10000"/>
                  <a:gd name="connsiteY770" fmla="*/ 2066 h 10000"/>
                  <a:gd name="connsiteX771" fmla="*/ 3662 w 10000"/>
                  <a:gd name="connsiteY771" fmla="*/ 1985 h 10000"/>
                  <a:gd name="connsiteX772" fmla="*/ 3670 w 10000"/>
                  <a:gd name="connsiteY772" fmla="*/ 1908 h 10000"/>
                  <a:gd name="connsiteX773" fmla="*/ 3700 w 10000"/>
                  <a:gd name="connsiteY773" fmla="*/ 1903 h 10000"/>
                  <a:gd name="connsiteX774" fmla="*/ 3739 w 10000"/>
                  <a:gd name="connsiteY774" fmla="*/ 1876 h 10000"/>
                  <a:gd name="connsiteX775" fmla="*/ 3805 w 10000"/>
                  <a:gd name="connsiteY775" fmla="*/ 1791 h 10000"/>
                  <a:gd name="connsiteX776" fmla="*/ 3852 w 10000"/>
                  <a:gd name="connsiteY776" fmla="*/ 1710 h 10000"/>
                  <a:gd name="connsiteX777" fmla="*/ 3852 w 10000"/>
                  <a:gd name="connsiteY777" fmla="*/ 1642 h 10000"/>
                  <a:gd name="connsiteX778" fmla="*/ 3797 w 10000"/>
                  <a:gd name="connsiteY778" fmla="*/ 1619 h 10000"/>
                  <a:gd name="connsiteX779" fmla="*/ 3780 w 10000"/>
                  <a:gd name="connsiteY779" fmla="*/ 1552 h 10000"/>
                  <a:gd name="connsiteX780" fmla="*/ 3827 w 10000"/>
                  <a:gd name="connsiteY780" fmla="*/ 1547 h 10000"/>
                  <a:gd name="connsiteX781" fmla="*/ 3827 w 10000"/>
                  <a:gd name="connsiteY781" fmla="*/ 1340 h 10000"/>
                  <a:gd name="connsiteX782" fmla="*/ 3750 w 10000"/>
                  <a:gd name="connsiteY782" fmla="*/ 1313 h 10000"/>
                  <a:gd name="connsiteX783" fmla="*/ 3767 w 10000"/>
                  <a:gd name="connsiteY783" fmla="*/ 1155 h 10000"/>
                  <a:gd name="connsiteX784" fmla="*/ 3637 w 10000"/>
                  <a:gd name="connsiteY784" fmla="*/ 1159 h 10000"/>
                  <a:gd name="connsiteX785" fmla="*/ 3582 w 10000"/>
                  <a:gd name="connsiteY785" fmla="*/ 983 h 10000"/>
                  <a:gd name="connsiteX786" fmla="*/ 3554 w 10000"/>
                  <a:gd name="connsiteY786" fmla="*/ 983 h 10000"/>
                  <a:gd name="connsiteX787" fmla="*/ 3562 w 10000"/>
                  <a:gd name="connsiteY787" fmla="*/ 871 h 10000"/>
                  <a:gd name="connsiteX788" fmla="*/ 3557 w 10000"/>
                  <a:gd name="connsiteY788" fmla="*/ 839 h 10000"/>
                  <a:gd name="connsiteX789" fmla="*/ 3532 w 10000"/>
                  <a:gd name="connsiteY789" fmla="*/ 812 h 10000"/>
                  <a:gd name="connsiteX790" fmla="*/ 3546 w 10000"/>
                  <a:gd name="connsiteY790" fmla="*/ 785 h 10000"/>
                  <a:gd name="connsiteX791" fmla="*/ 3538 w 10000"/>
                  <a:gd name="connsiteY791" fmla="*/ 744 h 10000"/>
                  <a:gd name="connsiteX792" fmla="*/ 3502 w 10000"/>
                  <a:gd name="connsiteY792" fmla="*/ 627 h 10000"/>
                  <a:gd name="connsiteX793" fmla="*/ 3532 w 10000"/>
                  <a:gd name="connsiteY793" fmla="*/ 600 h 10000"/>
                  <a:gd name="connsiteX794" fmla="*/ 3554 w 10000"/>
                  <a:gd name="connsiteY794" fmla="*/ 618 h 10000"/>
                  <a:gd name="connsiteX795" fmla="*/ 3562 w 10000"/>
                  <a:gd name="connsiteY795" fmla="*/ 627 h 10000"/>
                  <a:gd name="connsiteX796" fmla="*/ 3579 w 10000"/>
                  <a:gd name="connsiteY796" fmla="*/ 627 h 10000"/>
                  <a:gd name="connsiteX797" fmla="*/ 3595 w 10000"/>
                  <a:gd name="connsiteY797" fmla="*/ 604 h 10000"/>
                  <a:gd name="connsiteX798" fmla="*/ 3607 w 10000"/>
                  <a:gd name="connsiteY798" fmla="*/ 555 h 10000"/>
                  <a:gd name="connsiteX799" fmla="*/ 3620 w 10000"/>
                  <a:gd name="connsiteY799" fmla="*/ 573 h 10000"/>
                  <a:gd name="connsiteX800" fmla="*/ 3634 w 10000"/>
                  <a:gd name="connsiteY800" fmla="*/ 474 h 10000"/>
                  <a:gd name="connsiteX801" fmla="*/ 3645 w 10000"/>
                  <a:gd name="connsiteY801" fmla="*/ 456 h 10000"/>
                  <a:gd name="connsiteX802" fmla="*/ 3662 w 10000"/>
                  <a:gd name="connsiteY802" fmla="*/ 442 h 10000"/>
                  <a:gd name="connsiteX803" fmla="*/ 3695 w 10000"/>
                  <a:gd name="connsiteY803" fmla="*/ 469 h 10000"/>
                  <a:gd name="connsiteX804" fmla="*/ 3695 w 10000"/>
                  <a:gd name="connsiteY804" fmla="*/ 343 h 10000"/>
                  <a:gd name="connsiteX805" fmla="*/ 3822 w 10000"/>
                  <a:gd name="connsiteY805" fmla="*/ 352 h 10000"/>
                  <a:gd name="connsiteX806" fmla="*/ 3822 w 10000"/>
                  <a:gd name="connsiteY806" fmla="*/ 262 h 10000"/>
                  <a:gd name="connsiteX807" fmla="*/ 3819 w 10000"/>
                  <a:gd name="connsiteY807" fmla="*/ 248 h 10000"/>
                  <a:gd name="connsiteX808" fmla="*/ 3805 w 10000"/>
                  <a:gd name="connsiteY808" fmla="*/ 235 h 10000"/>
                  <a:gd name="connsiteX809" fmla="*/ 3805 w 10000"/>
                  <a:gd name="connsiteY809" fmla="*/ 113 h 10000"/>
                  <a:gd name="connsiteX810" fmla="*/ 3888 w 10000"/>
                  <a:gd name="connsiteY810" fmla="*/ 126 h 10000"/>
                  <a:gd name="connsiteX811" fmla="*/ 3893 w 10000"/>
                  <a:gd name="connsiteY811" fmla="*/ 68 h 10000"/>
                  <a:gd name="connsiteX812" fmla="*/ 3974 w 10000"/>
                  <a:gd name="connsiteY812" fmla="*/ 99 h 10000"/>
                  <a:gd name="connsiteX813" fmla="*/ 3974 w 10000"/>
                  <a:gd name="connsiteY813" fmla="*/ 185 h 10000"/>
                  <a:gd name="connsiteX814" fmla="*/ 4128 w 10000"/>
                  <a:gd name="connsiteY814" fmla="*/ 180 h 10000"/>
                  <a:gd name="connsiteX815" fmla="*/ 4117 w 10000"/>
                  <a:gd name="connsiteY815" fmla="*/ 0 h 10000"/>
                  <a:gd name="connsiteX816" fmla="*/ 4230 w 10000"/>
                  <a:gd name="connsiteY816" fmla="*/ 0 h 10000"/>
                  <a:gd name="connsiteX817" fmla="*/ 4230 w 10000"/>
                  <a:gd name="connsiteY817" fmla="*/ 221 h 10000"/>
                  <a:gd name="connsiteX818" fmla="*/ 4354 w 10000"/>
                  <a:gd name="connsiteY818" fmla="*/ 221 h 10000"/>
                  <a:gd name="connsiteX819" fmla="*/ 4354 w 10000"/>
                  <a:gd name="connsiteY819" fmla="*/ 316 h 10000"/>
                  <a:gd name="connsiteX820" fmla="*/ 4401 w 10000"/>
                  <a:gd name="connsiteY820" fmla="*/ 325 h 10000"/>
                  <a:gd name="connsiteX821" fmla="*/ 4401 w 10000"/>
                  <a:gd name="connsiteY821" fmla="*/ 379 h 10000"/>
                  <a:gd name="connsiteX822" fmla="*/ 4432 w 10000"/>
                  <a:gd name="connsiteY822" fmla="*/ 383 h 10000"/>
                  <a:gd name="connsiteX823" fmla="*/ 4434 w 10000"/>
                  <a:gd name="connsiteY823" fmla="*/ 510 h 10000"/>
                  <a:gd name="connsiteX824" fmla="*/ 4528 w 10000"/>
                  <a:gd name="connsiteY824" fmla="*/ 514 h 10000"/>
                  <a:gd name="connsiteX825" fmla="*/ 4539 w 10000"/>
                  <a:gd name="connsiteY825" fmla="*/ 528 h 10000"/>
                  <a:gd name="connsiteX826" fmla="*/ 4570 w 10000"/>
                  <a:gd name="connsiteY826" fmla="*/ 469 h 10000"/>
                  <a:gd name="connsiteX827" fmla="*/ 4570 w 10000"/>
                  <a:gd name="connsiteY827" fmla="*/ 370 h 10000"/>
                  <a:gd name="connsiteX828" fmla="*/ 4506 w 10000"/>
                  <a:gd name="connsiteY828" fmla="*/ 343 h 10000"/>
                  <a:gd name="connsiteX829" fmla="*/ 4506 w 10000"/>
                  <a:gd name="connsiteY829" fmla="*/ 226 h 10000"/>
                  <a:gd name="connsiteX830" fmla="*/ 4575 w 10000"/>
                  <a:gd name="connsiteY830" fmla="*/ 212 h 10000"/>
                  <a:gd name="connsiteX831" fmla="*/ 4583 w 10000"/>
                  <a:gd name="connsiteY831" fmla="*/ 140 h 10000"/>
                  <a:gd name="connsiteX832" fmla="*/ 4616 w 10000"/>
                  <a:gd name="connsiteY832" fmla="*/ 131 h 10000"/>
                  <a:gd name="connsiteX833" fmla="*/ 4625 w 10000"/>
                  <a:gd name="connsiteY833" fmla="*/ 90 h 10000"/>
                  <a:gd name="connsiteX834" fmla="*/ 4663 w 10000"/>
                  <a:gd name="connsiteY834" fmla="*/ 90 h 10000"/>
                  <a:gd name="connsiteX835" fmla="*/ 4658 w 10000"/>
                  <a:gd name="connsiteY835" fmla="*/ 41 h 10000"/>
                  <a:gd name="connsiteX836" fmla="*/ 5006 w 10000"/>
                  <a:gd name="connsiteY836" fmla="*/ 41 h 10000"/>
                  <a:gd name="connsiteX837" fmla="*/ 4997 w 10000"/>
                  <a:gd name="connsiteY837" fmla="*/ 140 h 10000"/>
                  <a:gd name="connsiteX838" fmla="*/ 5050 w 10000"/>
                  <a:gd name="connsiteY838" fmla="*/ 140 h 10000"/>
                  <a:gd name="connsiteX839" fmla="*/ 5041 w 10000"/>
                  <a:gd name="connsiteY839" fmla="*/ 433 h 10000"/>
                  <a:gd name="connsiteX840" fmla="*/ 5077 w 10000"/>
                  <a:gd name="connsiteY840" fmla="*/ 433 h 10000"/>
                  <a:gd name="connsiteX841" fmla="*/ 5075 w 10000"/>
                  <a:gd name="connsiteY841" fmla="*/ 406 h 10000"/>
                  <a:gd name="connsiteX842" fmla="*/ 5132 w 10000"/>
                  <a:gd name="connsiteY842" fmla="*/ 442 h 10000"/>
                  <a:gd name="connsiteX843" fmla="*/ 5188 w 10000"/>
                  <a:gd name="connsiteY843" fmla="*/ 429 h 10000"/>
                  <a:gd name="connsiteX844" fmla="*/ 5246 w 10000"/>
                  <a:gd name="connsiteY844" fmla="*/ 487 h 10000"/>
                  <a:gd name="connsiteX845" fmla="*/ 5295 w 10000"/>
                  <a:gd name="connsiteY845" fmla="*/ 469 h 10000"/>
                  <a:gd name="connsiteX846" fmla="*/ 5309 w 10000"/>
                  <a:gd name="connsiteY846" fmla="*/ 654 h 10000"/>
                  <a:gd name="connsiteX847" fmla="*/ 5229 w 10000"/>
                  <a:gd name="connsiteY847" fmla="*/ 758 h 10000"/>
                  <a:gd name="connsiteX848" fmla="*/ 5243 w 10000"/>
                  <a:gd name="connsiteY848" fmla="*/ 843 h 10000"/>
                  <a:gd name="connsiteX849" fmla="*/ 5204 w 10000"/>
                  <a:gd name="connsiteY849" fmla="*/ 889 h 10000"/>
                  <a:gd name="connsiteX850" fmla="*/ 5207 w 10000"/>
                  <a:gd name="connsiteY850" fmla="*/ 893 h 10000"/>
                  <a:gd name="connsiteX851" fmla="*/ 5215 w 10000"/>
                  <a:gd name="connsiteY851" fmla="*/ 907 h 10000"/>
                  <a:gd name="connsiteX852" fmla="*/ 5339 w 10000"/>
                  <a:gd name="connsiteY852" fmla="*/ 916 h 10000"/>
                  <a:gd name="connsiteX853" fmla="*/ 5408 w 10000"/>
                  <a:gd name="connsiteY853" fmla="*/ 916 h 10000"/>
                  <a:gd name="connsiteX854" fmla="*/ 5436 w 10000"/>
                  <a:gd name="connsiteY854" fmla="*/ 920 h 10000"/>
                  <a:gd name="connsiteX855" fmla="*/ 5436 w 10000"/>
                  <a:gd name="connsiteY855" fmla="*/ 889 h 10000"/>
                  <a:gd name="connsiteX856" fmla="*/ 5455 w 10000"/>
                  <a:gd name="connsiteY856" fmla="*/ 889 h 10000"/>
                  <a:gd name="connsiteX857" fmla="*/ 5477 w 10000"/>
                  <a:gd name="connsiteY857" fmla="*/ 916 h 10000"/>
                  <a:gd name="connsiteX858" fmla="*/ 5486 w 10000"/>
                  <a:gd name="connsiteY858" fmla="*/ 947 h 10000"/>
                  <a:gd name="connsiteX859" fmla="*/ 5516 w 10000"/>
                  <a:gd name="connsiteY859" fmla="*/ 997 h 10000"/>
                  <a:gd name="connsiteX860" fmla="*/ 5568 w 10000"/>
                  <a:gd name="connsiteY860" fmla="*/ 1092 h 10000"/>
                  <a:gd name="connsiteX861" fmla="*/ 5585 w 10000"/>
                  <a:gd name="connsiteY861" fmla="*/ 1182 h 10000"/>
                  <a:gd name="connsiteX862" fmla="*/ 5582 w 10000"/>
                  <a:gd name="connsiteY862" fmla="*/ 1218 h 10000"/>
                  <a:gd name="connsiteX863" fmla="*/ 5582 w 10000"/>
                  <a:gd name="connsiteY863" fmla="*/ 1249 h 10000"/>
                  <a:gd name="connsiteX864" fmla="*/ 5637 w 10000"/>
                  <a:gd name="connsiteY864" fmla="*/ 1263 h 10000"/>
                  <a:gd name="connsiteX865" fmla="*/ 5728 w 10000"/>
                  <a:gd name="connsiteY865" fmla="*/ 1222 h 10000"/>
                  <a:gd name="connsiteX866" fmla="*/ 5720 w 10000"/>
                  <a:gd name="connsiteY866" fmla="*/ 1046 h 10000"/>
                  <a:gd name="connsiteX867" fmla="*/ 5726 w 10000"/>
                  <a:gd name="connsiteY867" fmla="*/ 1028 h 10000"/>
                  <a:gd name="connsiteX868" fmla="*/ 5726 w 10000"/>
                  <a:gd name="connsiteY868" fmla="*/ 1010 h 10000"/>
                  <a:gd name="connsiteX869" fmla="*/ 5737 w 10000"/>
                  <a:gd name="connsiteY869" fmla="*/ 1001 h 10000"/>
                  <a:gd name="connsiteX870" fmla="*/ 5742 w 10000"/>
                  <a:gd name="connsiteY870" fmla="*/ 997 h 10000"/>
                  <a:gd name="connsiteX871" fmla="*/ 5814 w 10000"/>
                  <a:gd name="connsiteY871" fmla="*/ 970 h 10000"/>
                  <a:gd name="connsiteX872" fmla="*/ 5875 w 10000"/>
                  <a:gd name="connsiteY872" fmla="*/ 956 h 10000"/>
                  <a:gd name="connsiteX873" fmla="*/ 5866 w 10000"/>
                  <a:gd name="connsiteY873" fmla="*/ 708 h 10000"/>
                  <a:gd name="connsiteX874" fmla="*/ 6220 w 10000"/>
                  <a:gd name="connsiteY874" fmla="*/ 722 h 10000"/>
                  <a:gd name="connsiteX875" fmla="*/ 6363 w 10000"/>
                  <a:gd name="connsiteY875" fmla="*/ 731 h 10000"/>
                  <a:gd name="connsiteX876" fmla="*/ 6369 w 10000"/>
                  <a:gd name="connsiteY876" fmla="*/ 749 h 10000"/>
                  <a:gd name="connsiteX877" fmla="*/ 6410 w 10000"/>
                  <a:gd name="connsiteY877" fmla="*/ 758 h 10000"/>
                  <a:gd name="connsiteX878" fmla="*/ 6360 w 10000"/>
                  <a:gd name="connsiteY878" fmla="*/ 974 h 10000"/>
                  <a:gd name="connsiteX879" fmla="*/ 6498 w 10000"/>
                  <a:gd name="connsiteY879" fmla="*/ 983 h 10000"/>
                  <a:gd name="connsiteX880" fmla="*/ 6507 w 10000"/>
                  <a:gd name="connsiteY880" fmla="*/ 1037 h 10000"/>
                  <a:gd name="connsiteX881" fmla="*/ 6565 w 10000"/>
                  <a:gd name="connsiteY881" fmla="*/ 1024 h 10000"/>
                  <a:gd name="connsiteX882" fmla="*/ 6628 w 10000"/>
                  <a:gd name="connsiteY882" fmla="*/ 1060 h 10000"/>
                  <a:gd name="connsiteX883" fmla="*/ 6653 w 10000"/>
                  <a:gd name="connsiteY883" fmla="*/ 1015 h 10000"/>
                  <a:gd name="connsiteX884" fmla="*/ 6694 w 10000"/>
                  <a:gd name="connsiteY884" fmla="*/ 970 h 10000"/>
                  <a:gd name="connsiteX885" fmla="*/ 6725 w 10000"/>
                  <a:gd name="connsiteY885" fmla="*/ 947 h 10000"/>
                  <a:gd name="connsiteX886" fmla="*/ 6747 w 10000"/>
                  <a:gd name="connsiteY886" fmla="*/ 920 h 10000"/>
                  <a:gd name="connsiteX887" fmla="*/ 6780 w 10000"/>
                  <a:gd name="connsiteY887" fmla="*/ 902 h 10000"/>
                  <a:gd name="connsiteX888" fmla="*/ 6807 w 10000"/>
                  <a:gd name="connsiteY888" fmla="*/ 880 h 10000"/>
                  <a:gd name="connsiteX889" fmla="*/ 6835 w 10000"/>
                  <a:gd name="connsiteY889" fmla="*/ 830 h 10000"/>
                  <a:gd name="connsiteX890" fmla="*/ 6876 w 10000"/>
                  <a:gd name="connsiteY890" fmla="*/ 816 h 10000"/>
                  <a:gd name="connsiteX891" fmla="*/ 6904 w 10000"/>
                  <a:gd name="connsiteY891" fmla="*/ 798 h 10000"/>
                  <a:gd name="connsiteX892" fmla="*/ 6934 w 10000"/>
                  <a:gd name="connsiteY892" fmla="*/ 798 h 10000"/>
                  <a:gd name="connsiteX893" fmla="*/ 6948 w 10000"/>
                  <a:gd name="connsiteY893" fmla="*/ 843 h 10000"/>
                  <a:gd name="connsiteX894" fmla="*/ 6959 w 10000"/>
                  <a:gd name="connsiteY894" fmla="*/ 889 h 10000"/>
                  <a:gd name="connsiteX895" fmla="*/ 6973 w 10000"/>
                  <a:gd name="connsiteY895" fmla="*/ 943 h 10000"/>
                  <a:gd name="connsiteX896" fmla="*/ 7006 w 10000"/>
                  <a:gd name="connsiteY896" fmla="*/ 1028 h 10000"/>
                  <a:gd name="connsiteX897" fmla="*/ 7056 w 10000"/>
                  <a:gd name="connsiteY897" fmla="*/ 1092 h 10000"/>
                  <a:gd name="connsiteX898" fmla="*/ 7169 w 10000"/>
                  <a:gd name="connsiteY898" fmla="*/ 1304 h 10000"/>
                  <a:gd name="connsiteX899" fmla="*/ 7116 w 10000"/>
                  <a:gd name="connsiteY899" fmla="*/ 1547 h 10000"/>
                  <a:gd name="connsiteX900" fmla="*/ 7150 w 10000"/>
                  <a:gd name="connsiteY900" fmla="*/ 1691 h 10000"/>
                  <a:gd name="connsiteX901" fmla="*/ 7078 w 10000"/>
                  <a:gd name="connsiteY901" fmla="*/ 1750 h 10000"/>
                  <a:gd name="connsiteX902" fmla="*/ 7086 w 10000"/>
                  <a:gd name="connsiteY902" fmla="*/ 1894 h 10000"/>
                  <a:gd name="connsiteX903" fmla="*/ 7111 w 10000"/>
                  <a:gd name="connsiteY903" fmla="*/ 1903 h 10000"/>
                  <a:gd name="connsiteX904" fmla="*/ 7150 w 10000"/>
                  <a:gd name="connsiteY904" fmla="*/ 2025 h 10000"/>
                  <a:gd name="connsiteX905" fmla="*/ 7232 w 10000"/>
                  <a:gd name="connsiteY905" fmla="*/ 2048 h 10000"/>
                  <a:gd name="connsiteX906" fmla="*/ 7296 w 10000"/>
                  <a:gd name="connsiteY906" fmla="*/ 2061 h 10000"/>
                  <a:gd name="connsiteX907" fmla="*/ 7434 w 10000"/>
                  <a:gd name="connsiteY907" fmla="*/ 2093 h 10000"/>
                  <a:gd name="connsiteX908" fmla="*/ 7586 w 10000"/>
                  <a:gd name="connsiteY908" fmla="*/ 2115 h 10000"/>
                  <a:gd name="connsiteX909" fmla="*/ 7748 w 10000"/>
                  <a:gd name="connsiteY909" fmla="*/ 2115 h 10000"/>
                  <a:gd name="connsiteX910" fmla="*/ 7826 w 10000"/>
                  <a:gd name="connsiteY910" fmla="*/ 1917 h 10000"/>
                  <a:gd name="connsiteX911" fmla="*/ 8068 w 10000"/>
                  <a:gd name="connsiteY911" fmla="*/ 1922 h 10000"/>
                  <a:gd name="connsiteX912" fmla="*/ 8132 w 10000"/>
                  <a:gd name="connsiteY912" fmla="*/ 1890 h 10000"/>
                  <a:gd name="connsiteX913" fmla="*/ 8220 w 10000"/>
                  <a:gd name="connsiteY913" fmla="*/ 1849 h 10000"/>
                  <a:gd name="connsiteX914" fmla="*/ 8251 w 10000"/>
                  <a:gd name="connsiteY914" fmla="*/ 1863 h 10000"/>
                  <a:gd name="connsiteX915" fmla="*/ 8270 w 10000"/>
                  <a:gd name="connsiteY915" fmla="*/ 1867 h 10000"/>
                  <a:gd name="connsiteX916" fmla="*/ 8366 w 10000"/>
                  <a:gd name="connsiteY916" fmla="*/ 1854 h 10000"/>
                  <a:gd name="connsiteX917" fmla="*/ 8422 w 10000"/>
                  <a:gd name="connsiteY917" fmla="*/ 1849 h 10000"/>
                  <a:gd name="connsiteX918" fmla="*/ 8413 w 10000"/>
                  <a:gd name="connsiteY918" fmla="*/ 2061 h 10000"/>
                  <a:gd name="connsiteX919" fmla="*/ 8460 w 10000"/>
                  <a:gd name="connsiteY919" fmla="*/ 2106 h 10000"/>
                  <a:gd name="connsiteX920" fmla="*/ 8471 w 10000"/>
                  <a:gd name="connsiteY920" fmla="*/ 2179 h 10000"/>
                  <a:gd name="connsiteX921" fmla="*/ 8493 w 10000"/>
                  <a:gd name="connsiteY921" fmla="*/ 2643 h 10000"/>
                  <a:gd name="connsiteX922" fmla="*/ 8493 w 10000"/>
                  <a:gd name="connsiteY922" fmla="*/ 2657 h 10000"/>
                  <a:gd name="connsiteX923" fmla="*/ 8631 w 10000"/>
                  <a:gd name="connsiteY923" fmla="*/ 2576 h 10000"/>
                  <a:gd name="connsiteX924" fmla="*/ 8662 w 10000"/>
                  <a:gd name="connsiteY924" fmla="*/ 2580 h 10000"/>
                  <a:gd name="connsiteX925" fmla="*/ 8830 w 10000"/>
                  <a:gd name="connsiteY925" fmla="*/ 2652 h 10000"/>
                  <a:gd name="connsiteX926" fmla="*/ 8871 w 10000"/>
                  <a:gd name="connsiteY926" fmla="*/ 2693 h 10000"/>
                  <a:gd name="connsiteX927" fmla="*/ 8891 w 10000"/>
                  <a:gd name="connsiteY927" fmla="*/ 2684 h 10000"/>
                  <a:gd name="connsiteX928" fmla="*/ 8954 w 10000"/>
                  <a:gd name="connsiteY928" fmla="*/ 2670 h 10000"/>
                  <a:gd name="connsiteX929" fmla="*/ 9042 w 10000"/>
                  <a:gd name="connsiteY929" fmla="*/ 2711 h 10000"/>
                  <a:gd name="connsiteX930" fmla="*/ 9076 w 10000"/>
                  <a:gd name="connsiteY930" fmla="*/ 2824 h 10000"/>
                  <a:gd name="connsiteX931" fmla="*/ 9081 w 10000"/>
                  <a:gd name="connsiteY931" fmla="*/ 2824 h 10000"/>
                  <a:gd name="connsiteX932" fmla="*/ 9136 w 10000"/>
                  <a:gd name="connsiteY932" fmla="*/ 2801 h 10000"/>
                  <a:gd name="connsiteX933" fmla="*/ 9194 w 10000"/>
                  <a:gd name="connsiteY933" fmla="*/ 2950 h 10000"/>
                  <a:gd name="connsiteX934" fmla="*/ 9208 w 10000"/>
                  <a:gd name="connsiteY934" fmla="*/ 2950 h 10000"/>
                  <a:gd name="connsiteX935" fmla="*/ 9393 w 10000"/>
                  <a:gd name="connsiteY935" fmla="*/ 2972 h 10000"/>
                  <a:gd name="connsiteX936" fmla="*/ 9627 w 10000"/>
                  <a:gd name="connsiteY936" fmla="*/ 2986 h 10000"/>
                  <a:gd name="connsiteX937" fmla="*/ 9622 w 10000"/>
                  <a:gd name="connsiteY937" fmla="*/ 3153 h 10000"/>
                  <a:gd name="connsiteX938" fmla="*/ 9719 w 10000"/>
                  <a:gd name="connsiteY938" fmla="*/ 3153 h 10000"/>
                  <a:gd name="connsiteX939" fmla="*/ 9719 w 10000"/>
                  <a:gd name="connsiteY939" fmla="*/ 3771 h 10000"/>
                  <a:gd name="connsiteX940" fmla="*/ 9719 w 10000"/>
                  <a:gd name="connsiteY940" fmla="*/ 4339 h 10000"/>
                  <a:gd name="connsiteX941" fmla="*/ 9719 w 10000"/>
                  <a:gd name="connsiteY941" fmla="*/ 4799 h 10000"/>
                  <a:gd name="connsiteX942" fmla="*/ 9757 w 10000"/>
                  <a:gd name="connsiteY942" fmla="*/ 4817 h 10000"/>
                  <a:gd name="connsiteX943" fmla="*/ 9757 w 10000"/>
                  <a:gd name="connsiteY943" fmla="*/ 4917 h 10000"/>
                  <a:gd name="connsiteX944" fmla="*/ 9677 w 10000"/>
                  <a:gd name="connsiteY944" fmla="*/ 4944 h 10000"/>
                  <a:gd name="connsiteX945" fmla="*/ 9586 w 10000"/>
                  <a:gd name="connsiteY945" fmla="*/ 5065 h 10000"/>
                  <a:gd name="connsiteX946" fmla="*/ 9556 w 10000"/>
                  <a:gd name="connsiteY946" fmla="*/ 5156 h 10000"/>
                  <a:gd name="connsiteX947" fmla="*/ 9523 w 10000"/>
                  <a:gd name="connsiteY947" fmla="*/ 5120 h 10000"/>
                  <a:gd name="connsiteX948" fmla="*/ 9506 w 10000"/>
                  <a:gd name="connsiteY948" fmla="*/ 5156 h 10000"/>
                  <a:gd name="connsiteX949" fmla="*/ 9514 w 10000"/>
                  <a:gd name="connsiteY949" fmla="*/ 5219 h 10000"/>
                  <a:gd name="connsiteX950" fmla="*/ 9514 w 10000"/>
                  <a:gd name="connsiteY950" fmla="*/ 5237 h 10000"/>
                  <a:gd name="connsiteX951" fmla="*/ 9492 w 10000"/>
                  <a:gd name="connsiteY951" fmla="*/ 5304 h 10000"/>
                  <a:gd name="connsiteX952" fmla="*/ 9484 w 10000"/>
                  <a:gd name="connsiteY952" fmla="*/ 5363 h 10000"/>
                  <a:gd name="connsiteX953" fmla="*/ 9481 w 10000"/>
                  <a:gd name="connsiteY953" fmla="*/ 5422 h 10000"/>
                  <a:gd name="connsiteX954" fmla="*/ 9490 w 10000"/>
                  <a:gd name="connsiteY954" fmla="*/ 5553 h 10000"/>
                  <a:gd name="connsiteX955" fmla="*/ 9484 w 10000"/>
                  <a:gd name="connsiteY955" fmla="*/ 5566 h 10000"/>
                  <a:gd name="connsiteX956" fmla="*/ 9473 w 10000"/>
                  <a:gd name="connsiteY956" fmla="*/ 5602 h 10000"/>
                  <a:gd name="connsiteX957" fmla="*/ 9467 w 10000"/>
                  <a:gd name="connsiteY957" fmla="*/ 5620 h 10000"/>
                  <a:gd name="connsiteX958" fmla="*/ 9467 w 10000"/>
                  <a:gd name="connsiteY958" fmla="*/ 5656 h 10000"/>
                  <a:gd name="connsiteX959" fmla="*/ 9467 w 10000"/>
                  <a:gd name="connsiteY959" fmla="*/ 5661 h 10000"/>
                  <a:gd name="connsiteX960" fmla="*/ 9476 w 10000"/>
                  <a:gd name="connsiteY960" fmla="*/ 5661 h 10000"/>
                  <a:gd name="connsiteX961" fmla="*/ 9481 w 10000"/>
                  <a:gd name="connsiteY961" fmla="*/ 5670 h 10000"/>
                  <a:gd name="connsiteX962" fmla="*/ 9490 w 10000"/>
                  <a:gd name="connsiteY962" fmla="*/ 5670 h 10000"/>
                  <a:gd name="connsiteX963" fmla="*/ 9501 w 10000"/>
                  <a:gd name="connsiteY963" fmla="*/ 5670 h 10000"/>
                  <a:gd name="connsiteX964" fmla="*/ 9523 w 10000"/>
                  <a:gd name="connsiteY964" fmla="*/ 5670 h 10000"/>
                  <a:gd name="connsiteX965" fmla="*/ 9556 w 10000"/>
                  <a:gd name="connsiteY965" fmla="*/ 5661 h 10000"/>
                  <a:gd name="connsiteX966" fmla="*/ 9578 w 10000"/>
                  <a:gd name="connsiteY966" fmla="*/ 5656 h 10000"/>
                  <a:gd name="connsiteX967" fmla="*/ 9597 w 10000"/>
                  <a:gd name="connsiteY967" fmla="*/ 5647 h 10000"/>
                  <a:gd name="connsiteX968" fmla="*/ 9661 w 10000"/>
                  <a:gd name="connsiteY968" fmla="*/ 5602 h 10000"/>
                  <a:gd name="connsiteX969" fmla="*/ 9716 w 10000"/>
                  <a:gd name="connsiteY969" fmla="*/ 5580 h 10000"/>
                  <a:gd name="connsiteX970" fmla="*/ 9724 w 10000"/>
                  <a:gd name="connsiteY970" fmla="*/ 5629 h 10000"/>
                  <a:gd name="connsiteX971" fmla="*/ 9741 w 10000"/>
                  <a:gd name="connsiteY971" fmla="*/ 5670 h 10000"/>
                  <a:gd name="connsiteX972" fmla="*/ 9749 w 10000"/>
                  <a:gd name="connsiteY972" fmla="*/ 5706 h 10000"/>
                  <a:gd name="connsiteX973" fmla="*/ 9749 w 10000"/>
                  <a:gd name="connsiteY973" fmla="*/ 5719 h 10000"/>
                  <a:gd name="connsiteX974" fmla="*/ 9771 w 10000"/>
                  <a:gd name="connsiteY974" fmla="*/ 5719 h 10000"/>
                  <a:gd name="connsiteX975" fmla="*/ 9799 w 10000"/>
                  <a:gd name="connsiteY975" fmla="*/ 5719 h 10000"/>
                  <a:gd name="connsiteX976" fmla="*/ 9837 w 10000"/>
                  <a:gd name="connsiteY976" fmla="*/ 5737 h 10000"/>
                  <a:gd name="connsiteX977" fmla="*/ 9901 w 10000"/>
                  <a:gd name="connsiteY977" fmla="*/ 5774 h 10000"/>
                  <a:gd name="connsiteX978" fmla="*/ 9967 w 10000"/>
                  <a:gd name="connsiteY978" fmla="*/ 5805 h 10000"/>
                  <a:gd name="connsiteX979" fmla="*/ 9981 w 10000"/>
                  <a:gd name="connsiteY979" fmla="*/ 5814 h 10000"/>
                  <a:gd name="connsiteX980" fmla="*/ 10000 w 10000"/>
                  <a:gd name="connsiteY980" fmla="*/ 5922 h 10000"/>
                  <a:gd name="connsiteX981" fmla="*/ 9909 w 10000"/>
                  <a:gd name="connsiteY981" fmla="*/ 5895 h 10000"/>
                  <a:gd name="connsiteX982" fmla="*/ 9868 w 10000"/>
                  <a:gd name="connsiteY982" fmla="*/ 5949 h 10000"/>
                  <a:gd name="connsiteX983" fmla="*/ 9845 w 10000"/>
                  <a:gd name="connsiteY983" fmla="*/ 5963 h 10000"/>
                  <a:gd name="connsiteX984" fmla="*/ 9691 w 10000"/>
                  <a:gd name="connsiteY984" fmla="*/ 5995 h 10000"/>
                  <a:gd name="connsiteX985" fmla="*/ 9619 w 10000"/>
                  <a:gd name="connsiteY985" fmla="*/ 6053 h 10000"/>
                  <a:gd name="connsiteX986" fmla="*/ 9534 w 10000"/>
                  <a:gd name="connsiteY986" fmla="*/ 6130 h 10000"/>
                  <a:gd name="connsiteX987" fmla="*/ 9517 w 10000"/>
                  <a:gd name="connsiteY987" fmla="*/ 6157 h 10000"/>
                  <a:gd name="connsiteX988" fmla="*/ 9501 w 10000"/>
                  <a:gd name="connsiteY988" fmla="*/ 6220 h 10000"/>
                  <a:gd name="connsiteX989" fmla="*/ 9501 w 10000"/>
                  <a:gd name="connsiteY989" fmla="*/ 6292 h 10000"/>
                  <a:gd name="connsiteX990" fmla="*/ 9492 w 10000"/>
                  <a:gd name="connsiteY990" fmla="*/ 6306 h 10000"/>
                  <a:gd name="connsiteX991" fmla="*/ 9445 w 10000"/>
                  <a:gd name="connsiteY991" fmla="*/ 6355 h 10000"/>
                  <a:gd name="connsiteX992" fmla="*/ 9409 w 10000"/>
                  <a:gd name="connsiteY992" fmla="*/ 6396 h 10000"/>
                  <a:gd name="connsiteX993" fmla="*/ 9379 w 10000"/>
                  <a:gd name="connsiteY993" fmla="*/ 6446 h 10000"/>
                  <a:gd name="connsiteX994" fmla="*/ 9332 w 10000"/>
                  <a:gd name="connsiteY994" fmla="*/ 6594 h 10000"/>
                  <a:gd name="connsiteX995" fmla="*/ 9183 w 10000"/>
                  <a:gd name="connsiteY995" fmla="*/ 6536 h 10000"/>
                  <a:gd name="connsiteX996" fmla="*/ 9169 w 10000"/>
                  <a:gd name="connsiteY996" fmla="*/ 6536 h 10000"/>
                  <a:gd name="connsiteX997" fmla="*/ 9161 w 10000"/>
                  <a:gd name="connsiteY997" fmla="*/ 6540 h 10000"/>
                  <a:gd name="connsiteX998" fmla="*/ 9139 w 10000"/>
                  <a:gd name="connsiteY998" fmla="*/ 6522 h 10000"/>
                  <a:gd name="connsiteX999" fmla="*/ 9128 w 10000"/>
                  <a:gd name="connsiteY999" fmla="*/ 6513 h 10000"/>
                  <a:gd name="connsiteX1000" fmla="*/ 9114 w 10000"/>
                  <a:gd name="connsiteY1000" fmla="*/ 6527 h 10000"/>
                  <a:gd name="connsiteX1001" fmla="*/ 9103 w 10000"/>
                  <a:gd name="connsiteY1001" fmla="*/ 6567 h 10000"/>
                  <a:gd name="connsiteX1002" fmla="*/ 9095 w 10000"/>
                  <a:gd name="connsiteY1002" fmla="*/ 6604 h 10000"/>
                  <a:gd name="connsiteX1003" fmla="*/ 9081 w 10000"/>
                  <a:gd name="connsiteY1003" fmla="*/ 6644 h 10000"/>
                  <a:gd name="connsiteX1004" fmla="*/ 9076 w 10000"/>
                  <a:gd name="connsiteY1004" fmla="*/ 6631 h 10000"/>
                  <a:gd name="connsiteX1005" fmla="*/ 9059 w 10000"/>
                  <a:gd name="connsiteY1005" fmla="*/ 6594 h 10000"/>
                  <a:gd name="connsiteX1006" fmla="*/ 9040 w 10000"/>
                  <a:gd name="connsiteY1006" fmla="*/ 6549 h 10000"/>
                  <a:gd name="connsiteX1007" fmla="*/ 9026 w 10000"/>
                  <a:gd name="connsiteY1007" fmla="*/ 6522 h 10000"/>
                  <a:gd name="connsiteX1008" fmla="*/ 9007 w 10000"/>
                  <a:gd name="connsiteY1008" fmla="*/ 6522 h 10000"/>
                  <a:gd name="connsiteX1009" fmla="*/ 9001 w 10000"/>
                  <a:gd name="connsiteY1009" fmla="*/ 6536 h 10000"/>
                  <a:gd name="connsiteX1010" fmla="*/ 8998 w 10000"/>
                  <a:gd name="connsiteY1010" fmla="*/ 6576 h 10000"/>
                  <a:gd name="connsiteX1011" fmla="*/ 8987 w 10000"/>
                  <a:gd name="connsiteY1011" fmla="*/ 6590 h 10000"/>
                  <a:gd name="connsiteX1012" fmla="*/ 8954 w 10000"/>
                  <a:gd name="connsiteY1012" fmla="*/ 6617 h 10000"/>
                  <a:gd name="connsiteX1013" fmla="*/ 8927 w 10000"/>
                  <a:gd name="connsiteY1013" fmla="*/ 6622 h 10000"/>
                  <a:gd name="connsiteX1014" fmla="*/ 8888 w 10000"/>
                  <a:gd name="connsiteY1014" fmla="*/ 6590 h 10000"/>
                  <a:gd name="connsiteX1015" fmla="*/ 8880 w 10000"/>
                  <a:gd name="connsiteY1015" fmla="*/ 6567 h 10000"/>
                  <a:gd name="connsiteX1016" fmla="*/ 8866 w 10000"/>
                  <a:gd name="connsiteY1016" fmla="*/ 6549 h 10000"/>
                  <a:gd name="connsiteX1017" fmla="*/ 8849 w 10000"/>
                  <a:gd name="connsiteY1017" fmla="*/ 6513 h 10000"/>
                  <a:gd name="connsiteX1018" fmla="*/ 8847 w 10000"/>
                  <a:gd name="connsiteY1018" fmla="*/ 6527 h 10000"/>
                  <a:gd name="connsiteX1019" fmla="*/ 8838 w 10000"/>
                  <a:gd name="connsiteY1019" fmla="*/ 6563 h 10000"/>
                  <a:gd name="connsiteX1020" fmla="*/ 8833 w 10000"/>
                  <a:gd name="connsiteY1020" fmla="*/ 6576 h 10000"/>
                  <a:gd name="connsiteX1021" fmla="*/ 8822 w 10000"/>
                  <a:gd name="connsiteY1021" fmla="*/ 6567 h 10000"/>
                  <a:gd name="connsiteX1022" fmla="*/ 8813 w 10000"/>
                  <a:gd name="connsiteY1022" fmla="*/ 6567 h 10000"/>
                  <a:gd name="connsiteX1023" fmla="*/ 8800 w 10000"/>
                  <a:gd name="connsiteY1023" fmla="*/ 6581 h 10000"/>
                  <a:gd name="connsiteX1024" fmla="*/ 8778 w 10000"/>
                  <a:gd name="connsiteY1024" fmla="*/ 6604 h 10000"/>
                  <a:gd name="connsiteX1025" fmla="*/ 8769 w 10000"/>
                  <a:gd name="connsiteY1025" fmla="*/ 6617 h 10000"/>
                  <a:gd name="connsiteX1026" fmla="*/ 8786 w 10000"/>
                  <a:gd name="connsiteY1026" fmla="*/ 6667 h 10000"/>
                  <a:gd name="connsiteX1027" fmla="*/ 8800 w 10000"/>
                  <a:gd name="connsiteY1027" fmla="*/ 6725 h 10000"/>
                  <a:gd name="connsiteX1028" fmla="*/ 8822 w 10000"/>
                  <a:gd name="connsiteY1028" fmla="*/ 6779 h 10000"/>
                  <a:gd name="connsiteX1029" fmla="*/ 8833 w 10000"/>
                  <a:gd name="connsiteY1029" fmla="*/ 6775 h 10000"/>
                  <a:gd name="connsiteX1030" fmla="*/ 8847 w 10000"/>
                  <a:gd name="connsiteY1030" fmla="*/ 6766 h 10000"/>
                  <a:gd name="connsiteX1031" fmla="*/ 8866 w 10000"/>
                  <a:gd name="connsiteY1031" fmla="*/ 6748 h 10000"/>
                  <a:gd name="connsiteX1032" fmla="*/ 8874 w 10000"/>
                  <a:gd name="connsiteY1032" fmla="*/ 6752 h 10000"/>
                  <a:gd name="connsiteX1033" fmla="*/ 8882 w 10000"/>
                  <a:gd name="connsiteY1033" fmla="*/ 6766 h 10000"/>
                  <a:gd name="connsiteX1034" fmla="*/ 8896 w 10000"/>
                  <a:gd name="connsiteY1034" fmla="*/ 6811 h 10000"/>
                  <a:gd name="connsiteX1035" fmla="*/ 8913 w 10000"/>
                  <a:gd name="connsiteY1035" fmla="*/ 6856 h 10000"/>
                  <a:gd name="connsiteX1036" fmla="*/ 8927 w 10000"/>
                  <a:gd name="connsiteY1036" fmla="*/ 6897 h 10000"/>
                  <a:gd name="connsiteX1037" fmla="*/ 8943 w 10000"/>
                  <a:gd name="connsiteY1037" fmla="*/ 6946 h 10000"/>
                  <a:gd name="connsiteX1038" fmla="*/ 8951 w 10000"/>
                  <a:gd name="connsiteY1038" fmla="*/ 6973 h 10000"/>
                  <a:gd name="connsiteX1039" fmla="*/ 8954 w 10000"/>
                  <a:gd name="connsiteY1039" fmla="*/ 6996 h 10000"/>
                  <a:gd name="connsiteX1040" fmla="*/ 8960 w 10000"/>
                  <a:gd name="connsiteY1040" fmla="*/ 7023 h 10000"/>
                  <a:gd name="connsiteX1041" fmla="*/ 8979 w 10000"/>
                  <a:gd name="connsiteY1041" fmla="*/ 7014 h 10000"/>
                  <a:gd name="connsiteX1042" fmla="*/ 8998 w 10000"/>
                  <a:gd name="connsiteY1042" fmla="*/ 6906 h 10000"/>
                  <a:gd name="connsiteX1043" fmla="*/ 9015 w 10000"/>
                  <a:gd name="connsiteY1043" fmla="*/ 6910 h 10000"/>
                  <a:gd name="connsiteX1044" fmla="*/ 9026 w 10000"/>
                  <a:gd name="connsiteY1044" fmla="*/ 6910 h 10000"/>
                  <a:gd name="connsiteX1045" fmla="*/ 9048 w 10000"/>
                  <a:gd name="connsiteY1045" fmla="*/ 6906 h 10000"/>
                  <a:gd name="connsiteX1046" fmla="*/ 9065 w 10000"/>
                  <a:gd name="connsiteY1046" fmla="*/ 6897 h 10000"/>
                  <a:gd name="connsiteX1047" fmla="*/ 9076 w 10000"/>
                  <a:gd name="connsiteY1047" fmla="*/ 6892 h 10000"/>
                  <a:gd name="connsiteX1048" fmla="*/ 9084 w 10000"/>
                  <a:gd name="connsiteY1048" fmla="*/ 6883 h 10000"/>
                  <a:gd name="connsiteX1049" fmla="*/ 9095 w 10000"/>
                  <a:gd name="connsiteY1049" fmla="*/ 6892 h 10000"/>
                  <a:gd name="connsiteX1050" fmla="*/ 9106 w 10000"/>
                  <a:gd name="connsiteY1050" fmla="*/ 6897 h 10000"/>
                  <a:gd name="connsiteX1051" fmla="*/ 9211 w 10000"/>
                  <a:gd name="connsiteY1051" fmla="*/ 7009 h 10000"/>
                  <a:gd name="connsiteX1052" fmla="*/ 9227 w 10000"/>
                  <a:gd name="connsiteY1052" fmla="*/ 7064 h 10000"/>
                  <a:gd name="connsiteX1053" fmla="*/ 9225 w 10000"/>
                  <a:gd name="connsiteY1053" fmla="*/ 7068 h 10000"/>
                  <a:gd name="connsiteX1054" fmla="*/ 9219 w 10000"/>
                  <a:gd name="connsiteY1054" fmla="*/ 7077 h 10000"/>
                  <a:gd name="connsiteX1055" fmla="*/ 9208 w 10000"/>
                  <a:gd name="connsiteY1055" fmla="*/ 7082 h 10000"/>
                  <a:gd name="connsiteX1056" fmla="*/ 9194 w 10000"/>
                  <a:gd name="connsiteY1056" fmla="*/ 7113 h 10000"/>
                  <a:gd name="connsiteX1057" fmla="*/ 9164 w 10000"/>
                  <a:gd name="connsiteY1057" fmla="*/ 7127 h 10000"/>
                  <a:gd name="connsiteX1058" fmla="*/ 9161 w 10000"/>
                  <a:gd name="connsiteY1058" fmla="*/ 7127 h 10000"/>
                  <a:gd name="connsiteX1059" fmla="*/ 9156 w 10000"/>
                  <a:gd name="connsiteY1059" fmla="*/ 7131 h 10000"/>
                  <a:gd name="connsiteX1060" fmla="*/ 9156 w 10000"/>
                  <a:gd name="connsiteY1060" fmla="*/ 7145 h 10000"/>
                  <a:gd name="connsiteX1061" fmla="*/ 9128 w 10000"/>
                  <a:gd name="connsiteY1061" fmla="*/ 7194 h 10000"/>
                  <a:gd name="connsiteX1062" fmla="*/ 9114 w 10000"/>
                  <a:gd name="connsiteY1062" fmla="*/ 7226 h 10000"/>
                  <a:gd name="connsiteX1063" fmla="*/ 9089 w 10000"/>
                  <a:gd name="connsiteY1063" fmla="*/ 7226 h 10000"/>
                  <a:gd name="connsiteX1064" fmla="*/ 9067 w 10000"/>
                  <a:gd name="connsiteY1064" fmla="*/ 7276 h 10000"/>
                  <a:gd name="connsiteX1065" fmla="*/ 9059 w 10000"/>
                  <a:gd name="connsiteY1065" fmla="*/ 7298 h 10000"/>
                  <a:gd name="connsiteX1066" fmla="*/ 9040 w 10000"/>
                  <a:gd name="connsiteY1066" fmla="*/ 7312 h 10000"/>
                  <a:gd name="connsiteX1067" fmla="*/ 8951 w 10000"/>
                  <a:gd name="connsiteY1067" fmla="*/ 7339 h 10000"/>
                  <a:gd name="connsiteX1068" fmla="*/ 8841 w 10000"/>
                  <a:gd name="connsiteY1068" fmla="*/ 7366 h 10000"/>
                  <a:gd name="connsiteX1069" fmla="*/ 8813 w 10000"/>
                  <a:gd name="connsiteY1069" fmla="*/ 7384 h 10000"/>
                  <a:gd name="connsiteX1070" fmla="*/ 8800 w 10000"/>
                  <a:gd name="connsiteY1070" fmla="*/ 7397 h 10000"/>
                  <a:gd name="connsiteX1071" fmla="*/ 8791 w 10000"/>
                  <a:gd name="connsiteY1071" fmla="*/ 7397 h 10000"/>
                  <a:gd name="connsiteX1072" fmla="*/ 8786 w 10000"/>
                  <a:gd name="connsiteY1072" fmla="*/ 7582 h 10000"/>
                  <a:gd name="connsiteX1073" fmla="*/ 8775 w 10000"/>
                  <a:gd name="connsiteY1073" fmla="*/ 7591 h 10000"/>
                  <a:gd name="connsiteX1074" fmla="*/ 8753 w 10000"/>
                  <a:gd name="connsiteY1074" fmla="*/ 7614 h 10000"/>
                  <a:gd name="connsiteX1075" fmla="*/ 8711 w 10000"/>
                  <a:gd name="connsiteY1075" fmla="*/ 7627 h 10000"/>
                  <a:gd name="connsiteX1076" fmla="*/ 8670 w 10000"/>
                  <a:gd name="connsiteY1076" fmla="*/ 7645 h 10000"/>
                  <a:gd name="connsiteX1077" fmla="*/ 8645 w 10000"/>
                  <a:gd name="connsiteY1077" fmla="*/ 7659 h 10000"/>
                  <a:gd name="connsiteX1078" fmla="*/ 8620 w 10000"/>
                  <a:gd name="connsiteY1078" fmla="*/ 7673 h 10000"/>
                  <a:gd name="connsiteX1079" fmla="*/ 8598 w 10000"/>
                  <a:gd name="connsiteY1079" fmla="*/ 7695 h 10000"/>
                  <a:gd name="connsiteX1080" fmla="*/ 8576 w 10000"/>
                  <a:gd name="connsiteY1080" fmla="*/ 7736 h 10000"/>
                  <a:gd name="connsiteX1081" fmla="*/ 8568 w 10000"/>
                  <a:gd name="connsiteY1081" fmla="*/ 7740 h 10000"/>
                  <a:gd name="connsiteX1082" fmla="*/ 8551 w 10000"/>
                  <a:gd name="connsiteY1082" fmla="*/ 7740 h 10000"/>
                  <a:gd name="connsiteX1083" fmla="*/ 8526 w 10000"/>
                  <a:gd name="connsiteY1083" fmla="*/ 7727 h 10000"/>
                  <a:gd name="connsiteX1084" fmla="*/ 8493 w 10000"/>
                  <a:gd name="connsiteY1084" fmla="*/ 7713 h 10000"/>
                  <a:gd name="connsiteX1085" fmla="*/ 8463 w 10000"/>
                  <a:gd name="connsiteY1085" fmla="*/ 7709 h 10000"/>
                  <a:gd name="connsiteX1086" fmla="*/ 8430 w 10000"/>
                  <a:gd name="connsiteY1086" fmla="*/ 7695 h 10000"/>
                  <a:gd name="connsiteX1087" fmla="*/ 8397 w 10000"/>
                  <a:gd name="connsiteY1087" fmla="*/ 7682 h 10000"/>
                  <a:gd name="connsiteX1088" fmla="*/ 8372 w 10000"/>
                  <a:gd name="connsiteY1088" fmla="*/ 7682 h 10000"/>
                  <a:gd name="connsiteX1089" fmla="*/ 8355 w 10000"/>
                  <a:gd name="connsiteY1089" fmla="*/ 7686 h 10000"/>
                  <a:gd name="connsiteX1090" fmla="*/ 8350 w 10000"/>
                  <a:gd name="connsiteY1090" fmla="*/ 7709 h 10000"/>
                  <a:gd name="connsiteX1091" fmla="*/ 8339 w 10000"/>
                  <a:gd name="connsiteY1091" fmla="*/ 7740 h 10000"/>
                  <a:gd name="connsiteX1092" fmla="*/ 8328 w 10000"/>
                  <a:gd name="connsiteY1092" fmla="*/ 7772 h 10000"/>
                  <a:gd name="connsiteX1093" fmla="*/ 8317 w 10000"/>
                  <a:gd name="connsiteY1093" fmla="*/ 7785 h 10000"/>
                  <a:gd name="connsiteX1094" fmla="*/ 8292 w 10000"/>
                  <a:gd name="connsiteY1094" fmla="*/ 7812 h 10000"/>
                  <a:gd name="connsiteX1095" fmla="*/ 8284 w 10000"/>
                  <a:gd name="connsiteY1095" fmla="*/ 7817 h 10000"/>
                  <a:gd name="connsiteX1096" fmla="*/ 8270 w 10000"/>
                  <a:gd name="connsiteY1096" fmla="*/ 7857 h 10000"/>
                  <a:gd name="connsiteX1097" fmla="*/ 8251 w 10000"/>
                  <a:gd name="connsiteY1097" fmla="*/ 7916 h 10000"/>
                  <a:gd name="connsiteX1098" fmla="*/ 8223 w 10000"/>
                  <a:gd name="connsiteY1098" fmla="*/ 8002 h 10000"/>
                  <a:gd name="connsiteX1099" fmla="*/ 8206 w 10000"/>
                  <a:gd name="connsiteY1099" fmla="*/ 8051 h 10000"/>
                  <a:gd name="connsiteX1100" fmla="*/ 8198 w 10000"/>
                  <a:gd name="connsiteY1100" fmla="*/ 8056 h 10000"/>
                  <a:gd name="connsiteX1101" fmla="*/ 8179 w 10000"/>
                  <a:gd name="connsiteY1101" fmla="*/ 8065 h 10000"/>
                  <a:gd name="connsiteX1102" fmla="*/ 8140 w 10000"/>
                  <a:gd name="connsiteY1102" fmla="*/ 8074 h 10000"/>
                  <a:gd name="connsiteX1103" fmla="*/ 8102 w 10000"/>
                  <a:gd name="connsiteY1103" fmla="*/ 8088 h 10000"/>
                  <a:gd name="connsiteX1104" fmla="*/ 8068 w 10000"/>
                  <a:gd name="connsiteY1104" fmla="*/ 8092 h 10000"/>
                  <a:gd name="connsiteX1105" fmla="*/ 8057 w 10000"/>
                  <a:gd name="connsiteY1105" fmla="*/ 8101 h 10000"/>
                  <a:gd name="connsiteX1106" fmla="*/ 8057 w 10000"/>
                  <a:gd name="connsiteY1106" fmla="*/ 8128 h 10000"/>
                  <a:gd name="connsiteX1107" fmla="*/ 8052 w 10000"/>
                  <a:gd name="connsiteY1107" fmla="*/ 8160 h 10000"/>
                  <a:gd name="connsiteX1108" fmla="*/ 8046 w 10000"/>
                  <a:gd name="connsiteY1108" fmla="*/ 8155 h 10000"/>
                  <a:gd name="connsiteX1109" fmla="*/ 8038 w 10000"/>
                  <a:gd name="connsiteY1109" fmla="*/ 8146 h 10000"/>
                  <a:gd name="connsiteX1110" fmla="*/ 8038 w 10000"/>
                  <a:gd name="connsiteY1110" fmla="*/ 8142 h 10000"/>
                  <a:gd name="connsiteX1111" fmla="*/ 8035 w 10000"/>
                  <a:gd name="connsiteY1111" fmla="*/ 8115 h 10000"/>
                  <a:gd name="connsiteX1112" fmla="*/ 8030 w 10000"/>
                  <a:gd name="connsiteY1112" fmla="*/ 8088 h 10000"/>
                  <a:gd name="connsiteX1113" fmla="*/ 8019 w 10000"/>
                  <a:gd name="connsiteY1113" fmla="*/ 8078 h 10000"/>
                  <a:gd name="connsiteX1114" fmla="*/ 8013 w 10000"/>
                  <a:gd name="connsiteY1114" fmla="*/ 8088 h 10000"/>
                  <a:gd name="connsiteX1115" fmla="*/ 7994 w 10000"/>
                  <a:gd name="connsiteY1115" fmla="*/ 8119 h 10000"/>
                  <a:gd name="connsiteX1116" fmla="*/ 7977 w 10000"/>
                  <a:gd name="connsiteY1116" fmla="*/ 8146 h 10000"/>
                  <a:gd name="connsiteX1117" fmla="*/ 7955 w 10000"/>
                  <a:gd name="connsiteY1117" fmla="*/ 8173 h 10000"/>
                  <a:gd name="connsiteX1118" fmla="*/ 7933 w 10000"/>
                  <a:gd name="connsiteY1118" fmla="*/ 8200 h 10000"/>
                  <a:gd name="connsiteX1119" fmla="*/ 7922 w 10000"/>
                  <a:gd name="connsiteY1119" fmla="*/ 8236 h 10000"/>
                  <a:gd name="connsiteX1120" fmla="*/ 7908 w 10000"/>
                  <a:gd name="connsiteY1120" fmla="*/ 8286 h 10000"/>
                  <a:gd name="connsiteX1121" fmla="*/ 7914 w 10000"/>
                  <a:gd name="connsiteY1121" fmla="*/ 8290 h 10000"/>
                  <a:gd name="connsiteX1122" fmla="*/ 7917 w 10000"/>
                  <a:gd name="connsiteY1122" fmla="*/ 8300 h 10000"/>
                  <a:gd name="connsiteX1123" fmla="*/ 7925 w 10000"/>
                  <a:gd name="connsiteY1123" fmla="*/ 8313 h 10000"/>
                  <a:gd name="connsiteX1124" fmla="*/ 7939 w 10000"/>
                  <a:gd name="connsiteY1124" fmla="*/ 8331 h 10000"/>
                  <a:gd name="connsiteX1125" fmla="*/ 7947 w 10000"/>
                  <a:gd name="connsiteY1125" fmla="*/ 8345 h 10000"/>
                  <a:gd name="connsiteX1126" fmla="*/ 7961 w 10000"/>
                  <a:gd name="connsiteY1126" fmla="*/ 8367 h 10000"/>
                  <a:gd name="connsiteX1127" fmla="*/ 7969 w 10000"/>
                  <a:gd name="connsiteY1127" fmla="*/ 8381 h 10000"/>
                  <a:gd name="connsiteX1128" fmla="*/ 7972 w 10000"/>
                  <a:gd name="connsiteY1128" fmla="*/ 8394 h 10000"/>
                  <a:gd name="connsiteX1129" fmla="*/ 7977 w 10000"/>
                  <a:gd name="connsiteY1129" fmla="*/ 8421 h 10000"/>
                  <a:gd name="connsiteX1130" fmla="*/ 7986 w 10000"/>
                  <a:gd name="connsiteY1130" fmla="*/ 8444 h 10000"/>
                  <a:gd name="connsiteX1131" fmla="*/ 7997 w 10000"/>
                  <a:gd name="connsiteY1131" fmla="*/ 8471 h 10000"/>
                  <a:gd name="connsiteX1132" fmla="*/ 7964 w 10000"/>
                  <a:gd name="connsiteY1132" fmla="*/ 8561 h 10000"/>
                  <a:gd name="connsiteX1133" fmla="*/ 7889 w 10000"/>
                  <a:gd name="connsiteY1133" fmla="*/ 8579 h 10000"/>
                  <a:gd name="connsiteX1134" fmla="*/ 7864 w 10000"/>
                  <a:gd name="connsiteY1134" fmla="*/ 8561 h 10000"/>
                  <a:gd name="connsiteX1135" fmla="*/ 7834 w 10000"/>
                  <a:gd name="connsiteY1135" fmla="*/ 8525 h 10000"/>
                  <a:gd name="connsiteX1136" fmla="*/ 7801 w 10000"/>
                  <a:gd name="connsiteY1136" fmla="*/ 8498 h 10000"/>
                  <a:gd name="connsiteX1137" fmla="*/ 7776 w 10000"/>
                  <a:gd name="connsiteY1137" fmla="*/ 8484 h 10000"/>
                  <a:gd name="connsiteX1138" fmla="*/ 7765 w 10000"/>
                  <a:gd name="connsiteY1138" fmla="*/ 8502 h 10000"/>
                  <a:gd name="connsiteX1139" fmla="*/ 7754 w 10000"/>
                  <a:gd name="connsiteY1139" fmla="*/ 8530 h 10000"/>
                  <a:gd name="connsiteX1140" fmla="*/ 7737 w 10000"/>
                  <a:gd name="connsiteY1140" fmla="*/ 8575 h 10000"/>
                  <a:gd name="connsiteX1141" fmla="*/ 7724 w 10000"/>
                  <a:gd name="connsiteY1141" fmla="*/ 8588 h 10000"/>
                  <a:gd name="connsiteX1142" fmla="*/ 7699 w 10000"/>
                  <a:gd name="connsiteY1142" fmla="*/ 8602 h 10000"/>
                  <a:gd name="connsiteX1143" fmla="*/ 7666 w 10000"/>
                  <a:gd name="connsiteY1143" fmla="*/ 8633 h 10000"/>
                  <a:gd name="connsiteX1144" fmla="*/ 7666 w 10000"/>
                  <a:gd name="connsiteY1144" fmla="*/ 8647 h 10000"/>
                  <a:gd name="connsiteX1145" fmla="*/ 7668 w 10000"/>
                  <a:gd name="connsiteY1145" fmla="*/ 8674 h 10000"/>
                  <a:gd name="connsiteX1146" fmla="*/ 7679 w 10000"/>
                  <a:gd name="connsiteY1146" fmla="*/ 8746 h 10000"/>
                  <a:gd name="connsiteX1147" fmla="*/ 7679 w 10000"/>
                  <a:gd name="connsiteY1147" fmla="*/ 8791 h 10000"/>
                  <a:gd name="connsiteX1148" fmla="*/ 7679 w 10000"/>
                  <a:gd name="connsiteY1148" fmla="*/ 8832 h 10000"/>
                  <a:gd name="connsiteX1149" fmla="*/ 7688 w 10000"/>
                  <a:gd name="connsiteY1149" fmla="*/ 8868 h 10000"/>
                  <a:gd name="connsiteX1150" fmla="*/ 7602 w 10000"/>
                  <a:gd name="connsiteY1150" fmla="*/ 8890 h 10000"/>
                  <a:gd name="connsiteX1151" fmla="*/ 7602 w 10000"/>
                  <a:gd name="connsiteY1151" fmla="*/ 8908 h 10000"/>
                  <a:gd name="connsiteX1152" fmla="*/ 7602 w 10000"/>
                  <a:gd name="connsiteY1152" fmla="*/ 8963 h 10000"/>
                  <a:gd name="connsiteX1153" fmla="*/ 7591 w 10000"/>
                  <a:gd name="connsiteY1153" fmla="*/ 8963 h 10000"/>
                  <a:gd name="connsiteX1154" fmla="*/ 7577 w 10000"/>
                  <a:gd name="connsiteY1154" fmla="*/ 8949 h 10000"/>
                  <a:gd name="connsiteX1155" fmla="*/ 7552 w 10000"/>
                  <a:gd name="connsiteY1155" fmla="*/ 8922 h 10000"/>
                  <a:gd name="connsiteX1156" fmla="*/ 7539 w 10000"/>
                  <a:gd name="connsiteY1156" fmla="*/ 8895 h 10000"/>
                  <a:gd name="connsiteX1157" fmla="*/ 7514 w 10000"/>
                  <a:gd name="connsiteY1157" fmla="*/ 8859 h 10000"/>
                  <a:gd name="connsiteX1158" fmla="*/ 7489 w 10000"/>
                  <a:gd name="connsiteY1158" fmla="*/ 8841 h 10000"/>
                  <a:gd name="connsiteX1159" fmla="*/ 7467 w 10000"/>
                  <a:gd name="connsiteY1159" fmla="*/ 8832 h 10000"/>
                  <a:gd name="connsiteX1160" fmla="*/ 7459 w 10000"/>
                  <a:gd name="connsiteY1160" fmla="*/ 8827 h 10000"/>
                  <a:gd name="connsiteX1161" fmla="*/ 7442 w 10000"/>
                  <a:gd name="connsiteY1161" fmla="*/ 8827 h 10000"/>
                  <a:gd name="connsiteX1162" fmla="*/ 7425 w 10000"/>
                  <a:gd name="connsiteY1162" fmla="*/ 8827 h 10000"/>
                  <a:gd name="connsiteX1163" fmla="*/ 7406 w 10000"/>
                  <a:gd name="connsiteY1163" fmla="*/ 8827 h 10000"/>
                  <a:gd name="connsiteX1164" fmla="*/ 7379 w 10000"/>
                  <a:gd name="connsiteY1164" fmla="*/ 8827 h 10000"/>
                  <a:gd name="connsiteX1165" fmla="*/ 7359 w 10000"/>
                  <a:gd name="connsiteY1165" fmla="*/ 8827 h 10000"/>
                  <a:gd name="connsiteX1166" fmla="*/ 7334 w 10000"/>
                  <a:gd name="connsiteY1166" fmla="*/ 8827 h 10000"/>
                  <a:gd name="connsiteX1167" fmla="*/ 7318 w 10000"/>
                  <a:gd name="connsiteY1167" fmla="*/ 8827 h 10000"/>
                  <a:gd name="connsiteX1168" fmla="*/ 7290 w 10000"/>
                  <a:gd name="connsiteY1168" fmla="*/ 8827 h 10000"/>
                  <a:gd name="connsiteX1169" fmla="*/ 7265 w 10000"/>
                  <a:gd name="connsiteY1169" fmla="*/ 8832 h 10000"/>
                  <a:gd name="connsiteX1170" fmla="*/ 7254 w 10000"/>
                  <a:gd name="connsiteY1170" fmla="*/ 8832 h 10000"/>
                  <a:gd name="connsiteX1171" fmla="*/ 7249 w 10000"/>
                  <a:gd name="connsiteY1171" fmla="*/ 8845 h 10000"/>
                  <a:gd name="connsiteX1172" fmla="*/ 7246 w 10000"/>
                  <a:gd name="connsiteY1172" fmla="*/ 8859 h 10000"/>
                  <a:gd name="connsiteX1173" fmla="*/ 7241 w 10000"/>
                  <a:gd name="connsiteY1173" fmla="*/ 8881 h 10000"/>
                  <a:gd name="connsiteX1174" fmla="*/ 7238 w 10000"/>
                  <a:gd name="connsiteY1174" fmla="*/ 8917 h 10000"/>
                  <a:gd name="connsiteX1175" fmla="*/ 7238 w 10000"/>
                  <a:gd name="connsiteY1175" fmla="*/ 8935 h 10000"/>
                  <a:gd name="connsiteX1176" fmla="*/ 7224 w 10000"/>
                  <a:gd name="connsiteY1176" fmla="*/ 8935 h 10000"/>
                  <a:gd name="connsiteX1177" fmla="*/ 7205 w 10000"/>
                  <a:gd name="connsiteY1177" fmla="*/ 8935 h 10000"/>
                  <a:gd name="connsiteX1178" fmla="*/ 7183 w 10000"/>
                  <a:gd name="connsiteY1178" fmla="*/ 8931 h 10000"/>
                  <a:gd name="connsiteX1179" fmla="*/ 7169 w 10000"/>
                  <a:gd name="connsiteY1179" fmla="*/ 8931 h 10000"/>
                  <a:gd name="connsiteX1180" fmla="*/ 7150 w 10000"/>
                  <a:gd name="connsiteY1180" fmla="*/ 8931 h 10000"/>
                  <a:gd name="connsiteX1181" fmla="*/ 7136 w 10000"/>
                  <a:gd name="connsiteY1181" fmla="*/ 8917 h 10000"/>
                  <a:gd name="connsiteX1182" fmla="*/ 7136 w 10000"/>
                  <a:gd name="connsiteY1182" fmla="*/ 8895 h 10000"/>
                  <a:gd name="connsiteX1183" fmla="*/ 7141 w 10000"/>
                  <a:gd name="connsiteY1183" fmla="*/ 8890 h 10000"/>
                  <a:gd name="connsiteX1184" fmla="*/ 7166 w 10000"/>
                  <a:gd name="connsiteY1184" fmla="*/ 8854 h 10000"/>
                  <a:gd name="connsiteX1185" fmla="*/ 7177 w 10000"/>
                  <a:gd name="connsiteY1185" fmla="*/ 8832 h 10000"/>
                  <a:gd name="connsiteX1186" fmla="*/ 7185 w 10000"/>
                  <a:gd name="connsiteY1186" fmla="*/ 8814 h 10000"/>
                  <a:gd name="connsiteX1187" fmla="*/ 7199 w 10000"/>
                  <a:gd name="connsiteY1187" fmla="*/ 8787 h 10000"/>
                  <a:gd name="connsiteX1188" fmla="*/ 7205 w 10000"/>
                  <a:gd name="connsiteY1188" fmla="*/ 8773 h 10000"/>
                  <a:gd name="connsiteX1189" fmla="*/ 7213 w 10000"/>
                  <a:gd name="connsiteY1189" fmla="*/ 8701 h 10000"/>
                  <a:gd name="connsiteX1190" fmla="*/ 7216 w 10000"/>
                  <a:gd name="connsiteY1190" fmla="*/ 8683 h 10000"/>
                  <a:gd name="connsiteX1191" fmla="*/ 7221 w 10000"/>
                  <a:gd name="connsiteY1191" fmla="*/ 8656 h 10000"/>
                  <a:gd name="connsiteX1192" fmla="*/ 7221 w 10000"/>
                  <a:gd name="connsiteY1192" fmla="*/ 8633 h 10000"/>
                  <a:gd name="connsiteX1193" fmla="*/ 7221 w 10000"/>
                  <a:gd name="connsiteY1193" fmla="*/ 8615 h 10000"/>
                  <a:gd name="connsiteX1194" fmla="*/ 7221 w 10000"/>
                  <a:gd name="connsiteY1194" fmla="*/ 8593 h 10000"/>
                  <a:gd name="connsiteX1195" fmla="*/ 7221 w 10000"/>
                  <a:gd name="connsiteY1195" fmla="*/ 8566 h 10000"/>
                  <a:gd name="connsiteX1196" fmla="*/ 7224 w 10000"/>
                  <a:gd name="connsiteY1196" fmla="*/ 8561 h 10000"/>
                  <a:gd name="connsiteX1197" fmla="*/ 7238 w 10000"/>
                  <a:gd name="connsiteY1197" fmla="*/ 8543 h 10000"/>
                  <a:gd name="connsiteX1198" fmla="*/ 7241 w 10000"/>
                  <a:gd name="connsiteY1198" fmla="*/ 8530 h 10000"/>
                  <a:gd name="connsiteX1199" fmla="*/ 7249 w 10000"/>
                  <a:gd name="connsiteY1199" fmla="*/ 8512 h 10000"/>
                  <a:gd name="connsiteX1200" fmla="*/ 7249 w 10000"/>
                  <a:gd name="connsiteY1200" fmla="*/ 8502 h 10000"/>
                  <a:gd name="connsiteX1201" fmla="*/ 7249 w 10000"/>
                  <a:gd name="connsiteY1201" fmla="*/ 8475 h 10000"/>
                  <a:gd name="connsiteX1202" fmla="*/ 7246 w 10000"/>
                  <a:gd name="connsiteY1202" fmla="*/ 8457 h 10000"/>
                  <a:gd name="connsiteX1203" fmla="*/ 7241 w 10000"/>
                  <a:gd name="connsiteY1203" fmla="*/ 8444 h 10000"/>
                  <a:gd name="connsiteX1204" fmla="*/ 7232 w 10000"/>
                  <a:gd name="connsiteY1204" fmla="*/ 8435 h 10000"/>
                  <a:gd name="connsiteX1205" fmla="*/ 7224 w 10000"/>
                  <a:gd name="connsiteY1205" fmla="*/ 8430 h 10000"/>
                  <a:gd name="connsiteX1206" fmla="*/ 7208 w 10000"/>
                  <a:gd name="connsiteY1206" fmla="*/ 8408 h 10000"/>
                  <a:gd name="connsiteX1207" fmla="*/ 7199 w 10000"/>
                  <a:gd name="connsiteY1207" fmla="*/ 8403 h 10000"/>
                  <a:gd name="connsiteX1208" fmla="*/ 7205 w 10000"/>
                  <a:gd name="connsiteY1208" fmla="*/ 8372 h 10000"/>
                  <a:gd name="connsiteX1209" fmla="*/ 7208 w 10000"/>
                  <a:gd name="connsiteY1209" fmla="*/ 8354 h 10000"/>
                  <a:gd name="connsiteX1210" fmla="*/ 7213 w 10000"/>
                  <a:gd name="connsiteY1210" fmla="*/ 8345 h 10000"/>
                  <a:gd name="connsiteX1211" fmla="*/ 7224 w 10000"/>
                  <a:gd name="connsiteY1211" fmla="*/ 8331 h 10000"/>
                  <a:gd name="connsiteX1212" fmla="*/ 7238 w 10000"/>
                  <a:gd name="connsiteY1212" fmla="*/ 8313 h 10000"/>
                  <a:gd name="connsiteX1213" fmla="*/ 7241 w 10000"/>
                  <a:gd name="connsiteY1213" fmla="*/ 8304 h 10000"/>
                  <a:gd name="connsiteX1214" fmla="*/ 7254 w 10000"/>
                  <a:gd name="connsiteY1214" fmla="*/ 8286 h 10000"/>
                  <a:gd name="connsiteX1215" fmla="*/ 7265 w 10000"/>
                  <a:gd name="connsiteY1215" fmla="*/ 8272 h 10000"/>
                  <a:gd name="connsiteX1216" fmla="*/ 7271 w 10000"/>
                  <a:gd name="connsiteY1216" fmla="*/ 8263 h 10000"/>
                  <a:gd name="connsiteX1217" fmla="*/ 7279 w 10000"/>
                  <a:gd name="connsiteY1217" fmla="*/ 8245 h 10000"/>
                  <a:gd name="connsiteX1218" fmla="*/ 7274 w 10000"/>
                  <a:gd name="connsiteY1218" fmla="*/ 8223 h 10000"/>
                  <a:gd name="connsiteX1219" fmla="*/ 7265 w 10000"/>
                  <a:gd name="connsiteY1219" fmla="*/ 8200 h 10000"/>
                  <a:gd name="connsiteX1220" fmla="*/ 7263 w 10000"/>
                  <a:gd name="connsiteY1220" fmla="*/ 8187 h 10000"/>
                  <a:gd name="connsiteX1221" fmla="*/ 7257 w 10000"/>
                  <a:gd name="connsiteY1221" fmla="*/ 8187 h 10000"/>
                  <a:gd name="connsiteX1222" fmla="*/ 7254 w 10000"/>
                  <a:gd name="connsiteY1222" fmla="*/ 8196 h 10000"/>
                  <a:gd name="connsiteX1223" fmla="*/ 7246 w 10000"/>
                  <a:gd name="connsiteY1223" fmla="*/ 8209 h 10000"/>
                  <a:gd name="connsiteX1224" fmla="*/ 7241 w 10000"/>
                  <a:gd name="connsiteY1224" fmla="*/ 8209 h 10000"/>
                  <a:gd name="connsiteX1225" fmla="*/ 7238 w 10000"/>
                  <a:gd name="connsiteY1225" fmla="*/ 8214 h 10000"/>
                  <a:gd name="connsiteX1226" fmla="*/ 7221 w 10000"/>
                  <a:gd name="connsiteY1226" fmla="*/ 8173 h 10000"/>
                  <a:gd name="connsiteX1227" fmla="*/ 7185 w 10000"/>
                  <a:gd name="connsiteY1227" fmla="*/ 8106 h 10000"/>
                  <a:gd name="connsiteX1228" fmla="*/ 7174 w 10000"/>
                  <a:gd name="connsiteY1228" fmla="*/ 8078 h 10000"/>
                  <a:gd name="connsiteX1229" fmla="*/ 7169 w 10000"/>
                  <a:gd name="connsiteY1229" fmla="*/ 8056 h 10000"/>
                  <a:gd name="connsiteX1230" fmla="*/ 7166 w 10000"/>
                  <a:gd name="connsiteY1230" fmla="*/ 8042 h 10000"/>
                  <a:gd name="connsiteX1231" fmla="*/ 7161 w 10000"/>
                  <a:gd name="connsiteY1231" fmla="*/ 8051 h 10000"/>
                  <a:gd name="connsiteX1232" fmla="*/ 7158 w 10000"/>
                  <a:gd name="connsiteY1232" fmla="*/ 8051 h 10000"/>
                  <a:gd name="connsiteX1233" fmla="*/ 7141 w 10000"/>
                  <a:gd name="connsiteY1233" fmla="*/ 8056 h 10000"/>
                  <a:gd name="connsiteX1234" fmla="*/ 7116 w 10000"/>
                  <a:gd name="connsiteY1234" fmla="*/ 8051 h 10000"/>
                  <a:gd name="connsiteX1235" fmla="*/ 7094 w 10000"/>
                  <a:gd name="connsiteY1235" fmla="*/ 8051 h 10000"/>
                  <a:gd name="connsiteX1236" fmla="*/ 7081 w 10000"/>
                  <a:gd name="connsiteY1236" fmla="*/ 8011 h 10000"/>
                  <a:gd name="connsiteX1237" fmla="*/ 7081 w 10000"/>
                  <a:gd name="connsiteY1237" fmla="*/ 8002 h 10000"/>
                  <a:gd name="connsiteX1238" fmla="*/ 7078 w 10000"/>
                  <a:gd name="connsiteY1238" fmla="*/ 7984 h 10000"/>
                  <a:gd name="connsiteX1239" fmla="*/ 7072 w 10000"/>
                  <a:gd name="connsiteY1239" fmla="*/ 7970 h 10000"/>
                  <a:gd name="connsiteX1240" fmla="*/ 7045 w 10000"/>
                  <a:gd name="connsiteY1240" fmla="*/ 7948 h 10000"/>
                  <a:gd name="connsiteX1241" fmla="*/ 7020 w 10000"/>
                  <a:gd name="connsiteY1241" fmla="*/ 7957 h 10000"/>
                  <a:gd name="connsiteX1242" fmla="*/ 7001 w 10000"/>
                  <a:gd name="connsiteY1242" fmla="*/ 7970 h 10000"/>
                  <a:gd name="connsiteX1243" fmla="*/ 6981 w 10000"/>
                  <a:gd name="connsiteY1243" fmla="*/ 7984 h 10000"/>
                  <a:gd name="connsiteX1244" fmla="*/ 6976 w 10000"/>
                  <a:gd name="connsiteY1244" fmla="*/ 7984 h 10000"/>
                  <a:gd name="connsiteX1245" fmla="*/ 6973 w 10000"/>
                  <a:gd name="connsiteY1245" fmla="*/ 7984 h 10000"/>
                  <a:gd name="connsiteX1246" fmla="*/ 6959 w 10000"/>
                  <a:gd name="connsiteY1246" fmla="*/ 7984 h 10000"/>
                  <a:gd name="connsiteX1247" fmla="*/ 6948 w 10000"/>
                  <a:gd name="connsiteY1247" fmla="*/ 7961 h 10000"/>
                  <a:gd name="connsiteX1248" fmla="*/ 6934 w 10000"/>
                  <a:gd name="connsiteY1248" fmla="*/ 7943 h 10000"/>
                  <a:gd name="connsiteX1249" fmla="*/ 6932 w 10000"/>
                  <a:gd name="connsiteY1249" fmla="*/ 7943 h 10000"/>
                  <a:gd name="connsiteX1250" fmla="*/ 6918 w 10000"/>
                  <a:gd name="connsiteY1250" fmla="*/ 7961 h 10000"/>
                  <a:gd name="connsiteX1251" fmla="*/ 6904 w 10000"/>
                  <a:gd name="connsiteY1251" fmla="*/ 7975 h 10000"/>
                  <a:gd name="connsiteX1252" fmla="*/ 6896 w 10000"/>
                  <a:gd name="connsiteY1252" fmla="*/ 7997 h 10000"/>
                  <a:gd name="connsiteX1253" fmla="*/ 6887 w 10000"/>
                  <a:gd name="connsiteY1253" fmla="*/ 8002 h 10000"/>
                  <a:gd name="connsiteX1254" fmla="*/ 6879 w 10000"/>
                  <a:gd name="connsiteY1254" fmla="*/ 8011 h 10000"/>
                  <a:gd name="connsiteX1255" fmla="*/ 6868 w 10000"/>
                  <a:gd name="connsiteY1255" fmla="*/ 8015 h 10000"/>
                  <a:gd name="connsiteX1256" fmla="*/ 6852 w 10000"/>
                  <a:gd name="connsiteY1256" fmla="*/ 8024 h 10000"/>
                  <a:gd name="connsiteX1257" fmla="*/ 6813 w 10000"/>
                  <a:gd name="connsiteY1257" fmla="*/ 8042 h 10000"/>
                  <a:gd name="connsiteX1258" fmla="*/ 6780 w 10000"/>
                  <a:gd name="connsiteY1258" fmla="*/ 8065 h 10000"/>
                  <a:gd name="connsiteX1259" fmla="*/ 6763 w 10000"/>
                  <a:gd name="connsiteY1259" fmla="*/ 8078 h 10000"/>
                  <a:gd name="connsiteX1260" fmla="*/ 6755 w 10000"/>
                  <a:gd name="connsiteY1260" fmla="*/ 8088 h 10000"/>
                  <a:gd name="connsiteX1261" fmla="*/ 6716 w 10000"/>
                  <a:gd name="connsiteY1261" fmla="*/ 8119 h 10000"/>
                  <a:gd name="connsiteX1262" fmla="*/ 6711 w 10000"/>
                  <a:gd name="connsiteY1262" fmla="*/ 8128 h 10000"/>
                  <a:gd name="connsiteX1263" fmla="*/ 6711 w 10000"/>
                  <a:gd name="connsiteY1263" fmla="*/ 8169 h 10000"/>
                  <a:gd name="connsiteX1264" fmla="*/ 6711 w 10000"/>
                  <a:gd name="connsiteY1264" fmla="*/ 8173 h 10000"/>
                  <a:gd name="connsiteX1265" fmla="*/ 6716 w 10000"/>
                  <a:gd name="connsiteY1265" fmla="*/ 8200 h 10000"/>
                  <a:gd name="connsiteX1266" fmla="*/ 6708 w 10000"/>
                  <a:gd name="connsiteY1266" fmla="*/ 8223 h 10000"/>
                  <a:gd name="connsiteX1267" fmla="*/ 6708 w 10000"/>
                  <a:gd name="connsiteY1267" fmla="*/ 8236 h 10000"/>
                  <a:gd name="connsiteX1268" fmla="*/ 6708 w 10000"/>
                  <a:gd name="connsiteY1268" fmla="*/ 8272 h 10000"/>
                  <a:gd name="connsiteX1269" fmla="*/ 6711 w 10000"/>
                  <a:gd name="connsiteY1269" fmla="*/ 8290 h 10000"/>
                  <a:gd name="connsiteX1270" fmla="*/ 6716 w 10000"/>
                  <a:gd name="connsiteY1270" fmla="*/ 8304 h 10000"/>
                  <a:gd name="connsiteX1271" fmla="*/ 6711 w 10000"/>
                  <a:gd name="connsiteY1271" fmla="*/ 8313 h 10000"/>
                  <a:gd name="connsiteX1272" fmla="*/ 6683 w 10000"/>
                  <a:gd name="connsiteY1272" fmla="*/ 8318 h 10000"/>
                  <a:gd name="connsiteX1273" fmla="*/ 6661 w 10000"/>
                  <a:gd name="connsiteY1273" fmla="*/ 8327 h 10000"/>
                  <a:gd name="connsiteX1274" fmla="*/ 6631 w 10000"/>
                  <a:gd name="connsiteY1274" fmla="*/ 8327 h 10000"/>
                  <a:gd name="connsiteX1275" fmla="*/ 6611 w 10000"/>
                  <a:gd name="connsiteY1275" fmla="*/ 8327 h 10000"/>
                  <a:gd name="connsiteX1276" fmla="*/ 6598 w 10000"/>
                  <a:gd name="connsiteY1276" fmla="*/ 8327 h 10000"/>
                  <a:gd name="connsiteX1277" fmla="*/ 6595 w 10000"/>
                  <a:gd name="connsiteY1277" fmla="*/ 8340 h 10000"/>
                  <a:gd name="connsiteX1278" fmla="*/ 6587 w 10000"/>
                  <a:gd name="connsiteY1278" fmla="*/ 8358 h 10000"/>
                  <a:gd name="connsiteX1279" fmla="*/ 6578 w 10000"/>
                  <a:gd name="connsiteY1279" fmla="*/ 8408 h 10000"/>
                  <a:gd name="connsiteX1280" fmla="*/ 6578 w 10000"/>
                  <a:gd name="connsiteY1280" fmla="*/ 8421 h 10000"/>
                  <a:gd name="connsiteX1281" fmla="*/ 6578 w 10000"/>
                  <a:gd name="connsiteY1281" fmla="*/ 8430 h 10000"/>
                  <a:gd name="connsiteX1282" fmla="*/ 6573 w 10000"/>
                  <a:gd name="connsiteY1282" fmla="*/ 8435 h 10000"/>
                  <a:gd name="connsiteX1283" fmla="*/ 6556 w 10000"/>
                  <a:gd name="connsiteY1283" fmla="*/ 8435 h 10000"/>
                  <a:gd name="connsiteX1284" fmla="*/ 6545 w 10000"/>
                  <a:gd name="connsiteY1284" fmla="*/ 8435 h 10000"/>
                  <a:gd name="connsiteX1285" fmla="*/ 6523 w 10000"/>
                  <a:gd name="connsiteY1285" fmla="*/ 8435 h 10000"/>
                  <a:gd name="connsiteX1286" fmla="*/ 6493 w 10000"/>
                  <a:gd name="connsiteY1286" fmla="*/ 8430 h 10000"/>
                  <a:gd name="connsiteX1287" fmla="*/ 6490 w 10000"/>
                  <a:gd name="connsiteY1287" fmla="*/ 8430 h 10000"/>
                  <a:gd name="connsiteX1288" fmla="*/ 6485 w 10000"/>
                  <a:gd name="connsiteY1288" fmla="*/ 8444 h 10000"/>
                  <a:gd name="connsiteX1289" fmla="*/ 6465 w 10000"/>
                  <a:gd name="connsiteY1289" fmla="*/ 8475 h 10000"/>
                  <a:gd name="connsiteX1290" fmla="*/ 6451 w 10000"/>
                  <a:gd name="connsiteY1290" fmla="*/ 8498 h 10000"/>
                  <a:gd name="connsiteX1291" fmla="*/ 6435 w 10000"/>
                  <a:gd name="connsiteY1291" fmla="*/ 8525 h 10000"/>
                  <a:gd name="connsiteX1292" fmla="*/ 6421 w 10000"/>
                  <a:gd name="connsiteY1292" fmla="*/ 8539 h 10000"/>
                  <a:gd name="connsiteX1293" fmla="*/ 6410 w 10000"/>
                  <a:gd name="connsiteY1293" fmla="*/ 8561 h 10000"/>
                  <a:gd name="connsiteX1294" fmla="*/ 6402 w 10000"/>
                  <a:gd name="connsiteY1294" fmla="*/ 8575 h 10000"/>
                  <a:gd name="connsiteX1295" fmla="*/ 6402 w 10000"/>
                  <a:gd name="connsiteY1295" fmla="*/ 8593 h 10000"/>
                  <a:gd name="connsiteX1296" fmla="*/ 6402 w 10000"/>
                  <a:gd name="connsiteY1296" fmla="*/ 8620 h 10000"/>
                  <a:gd name="connsiteX1297" fmla="*/ 6405 w 10000"/>
                  <a:gd name="connsiteY1297" fmla="*/ 8660 h 10000"/>
                  <a:gd name="connsiteX1298" fmla="*/ 6405 w 10000"/>
                  <a:gd name="connsiteY1298" fmla="*/ 8674 h 10000"/>
                  <a:gd name="connsiteX1299" fmla="*/ 6405 w 10000"/>
                  <a:gd name="connsiteY1299" fmla="*/ 8683 h 10000"/>
                  <a:gd name="connsiteX1300" fmla="*/ 6405 w 10000"/>
                  <a:gd name="connsiteY1300" fmla="*/ 8687 h 10000"/>
                  <a:gd name="connsiteX1301" fmla="*/ 6405 w 10000"/>
                  <a:gd name="connsiteY1301" fmla="*/ 8696 h 10000"/>
                  <a:gd name="connsiteX1302" fmla="*/ 6388 w 10000"/>
                  <a:gd name="connsiteY1302" fmla="*/ 8733 h 10000"/>
                  <a:gd name="connsiteX1303" fmla="*/ 6369 w 10000"/>
                  <a:gd name="connsiteY1303" fmla="*/ 8746 h 10000"/>
                  <a:gd name="connsiteX1304" fmla="*/ 6333 w 10000"/>
                  <a:gd name="connsiteY1304" fmla="*/ 8773 h 10000"/>
                  <a:gd name="connsiteX1305" fmla="*/ 6313 w 10000"/>
                  <a:gd name="connsiteY1305" fmla="*/ 8787 h 10000"/>
                  <a:gd name="connsiteX1306" fmla="*/ 6291 w 10000"/>
                  <a:gd name="connsiteY1306" fmla="*/ 8805 h 10000"/>
                  <a:gd name="connsiteX1307" fmla="*/ 6280 w 10000"/>
                  <a:gd name="connsiteY1307" fmla="*/ 8814 h 10000"/>
                  <a:gd name="connsiteX1308" fmla="*/ 6250 w 10000"/>
                  <a:gd name="connsiteY1308" fmla="*/ 8805 h 10000"/>
                  <a:gd name="connsiteX1309" fmla="*/ 6233 w 10000"/>
                  <a:gd name="connsiteY1309" fmla="*/ 8805 h 10000"/>
                  <a:gd name="connsiteX1310" fmla="*/ 6220 w 10000"/>
                  <a:gd name="connsiteY1310" fmla="*/ 8805 h 10000"/>
                  <a:gd name="connsiteX1311" fmla="*/ 6200 w 10000"/>
                  <a:gd name="connsiteY1311" fmla="*/ 8805 h 10000"/>
                  <a:gd name="connsiteX1312" fmla="*/ 6184 w 10000"/>
                  <a:gd name="connsiteY1312" fmla="*/ 8805 h 10000"/>
                  <a:gd name="connsiteX1313" fmla="*/ 6716 w 10000"/>
                  <a:gd name="connsiteY1313" fmla="*/ 6653 h 10000"/>
                  <a:gd name="connsiteX1314" fmla="*/ 6871 w 10000"/>
                  <a:gd name="connsiteY1314" fmla="*/ 6748 h 10000"/>
                  <a:gd name="connsiteX1315" fmla="*/ 6912 w 10000"/>
                  <a:gd name="connsiteY1315" fmla="*/ 6581 h 10000"/>
                  <a:gd name="connsiteX1316" fmla="*/ 6912 w 10000"/>
                  <a:gd name="connsiteY1316" fmla="*/ 6567 h 10000"/>
                  <a:gd name="connsiteX1317" fmla="*/ 6184 w 10000"/>
                  <a:gd name="connsiteY1317" fmla="*/ 8805 h 10000"/>
                  <a:gd name="connsiteX0" fmla="*/ 6184 w 10000"/>
                  <a:gd name="connsiteY0" fmla="*/ 8805 h 10000"/>
                  <a:gd name="connsiteX1" fmla="*/ 6175 w 10000"/>
                  <a:gd name="connsiteY1" fmla="*/ 8800 h 10000"/>
                  <a:gd name="connsiteX2" fmla="*/ 6167 w 10000"/>
                  <a:gd name="connsiteY2" fmla="*/ 8832 h 10000"/>
                  <a:gd name="connsiteX3" fmla="*/ 6167 w 10000"/>
                  <a:gd name="connsiteY3" fmla="*/ 8845 h 10000"/>
                  <a:gd name="connsiteX4" fmla="*/ 6140 w 10000"/>
                  <a:gd name="connsiteY4" fmla="*/ 8877 h 10000"/>
                  <a:gd name="connsiteX5" fmla="*/ 6098 w 10000"/>
                  <a:gd name="connsiteY5" fmla="*/ 8904 h 10000"/>
                  <a:gd name="connsiteX6" fmla="*/ 6090 w 10000"/>
                  <a:gd name="connsiteY6" fmla="*/ 8904 h 10000"/>
                  <a:gd name="connsiteX7" fmla="*/ 6082 w 10000"/>
                  <a:gd name="connsiteY7" fmla="*/ 8904 h 10000"/>
                  <a:gd name="connsiteX8" fmla="*/ 6082 w 10000"/>
                  <a:gd name="connsiteY8" fmla="*/ 8958 h 10000"/>
                  <a:gd name="connsiteX9" fmla="*/ 6082 w 10000"/>
                  <a:gd name="connsiteY9" fmla="*/ 8963 h 10000"/>
                  <a:gd name="connsiteX10" fmla="*/ 6079 w 10000"/>
                  <a:gd name="connsiteY10" fmla="*/ 9012 h 10000"/>
                  <a:gd name="connsiteX11" fmla="*/ 6073 w 10000"/>
                  <a:gd name="connsiteY11" fmla="*/ 9066 h 10000"/>
                  <a:gd name="connsiteX12" fmla="*/ 6073 w 10000"/>
                  <a:gd name="connsiteY12" fmla="*/ 9120 h 10000"/>
                  <a:gd name="connsiteX13" fmla="*/ 6073 w 10000"/>
                  <a:gd name="connsiteY13" fmla="*/ 9147 h 10000"/>
                  <a:gd name="connsiteX14" fmla="*/ 6073 w 10000"/>
                  <a:gd name="connsiteY14" fmla="*/ 9197 h 10000"/>
                  <a:gd name="connsiteX15" fmla="*/ 6068 w 10000"/>
                  <a:gd name="connsiteY15" fmla="*/ 9233 h 10000"/>
                  <a:gd name="connsiteX16" fmla="*/ 6065 w 10000"/>
                  <a:gd name="connsiteY16" fmla="*/ 9301 h 10000"/>
                  <a:gd name="connsiteX17" fmla="*/ 6065 w 10000"/>
                  <a:gd name="connsiteY17" fmla="*/ 9350 h 10000"/>
                  <a:gd name="connsiteX18" fmla="*/ 6060 w 10000"/>
                  <a:gd name="connsiteY18" fmla="*/ 9382 h 10000"/>
                  <a:gd name="connsiteX19" fmla="*/ 6060 w 10000"/>
                  <a:gd name="connsiteY19" fmla="*/ 9409 h 10000"/>
                  <a:gd name="connsiteX20" fmla="*/ 6051 w 10000"/>
                  <a:gd name="connsiteY20" fmla="*/ 9423 h 10000"/>
                  <a:gd name="connsiteX21" fmla="*/ 6049 w 10000"/>
                  <a:gd name="connsiteY21" fmla="*/ 9436 h 10000"/>
                  <a:gd name="connsiteX22" fmla="*/ 6035 w 10000"/>
                  <a:gd name="connsiteY22" fmla="*/ 9450 h 10000"/>
                  <a:gd name="connsiteX23" fmla="*/ 6026 w 10000"/>
                  <a:gd name="connsiteY23" fmla="*/ 9459 h 10000"/>
                  <a:gd name="connsiteX24" fmla="*/ 6018 w 10000"/>
                  <a:gd name="connsiteY24" fmla="*/ 9445 h 10000"/>
                  <a:gd name="connsiteX25" fmla="*/ 6007 w 10000"/>
                  <a:gd name="connsiteY25" fmla="*/ 9409 h 10000"/>
                  <a:gd name="connsiteX26" fmla="*/ 5985 w 10000"/>
                  <a:gd name="connsiteY26" fmla="*/ 9369 h 10000"/>
                  <a:gd name="connsiteX27" fmla="*/ 5969 w 10000"/>
                  <a:gd name="connsiteY27" fmla="*/ 9332 h 10000"/>
                  <a:gd name="connsiteX28" fmla="*/ 5955 w 10000"/>
                  <a:gd name="connsiteY28" fmla="*/ 9314 h 10000"/>
                  <a:gd name="connsiteX29" fmla="*/ 5952 w 10000"/>
                  <a:gd name="connsiteY29" fmla="*/ 9305 h 10000"/>
                  <a:gd name="connsiteX30" fmla="*/ 5935 w 10000"/>
                  <a:gd name="connsiteY30" fmla="*/ 9305 h 10000"/>
                  <a:gd name="connsiteX31" fmla="*/ 5922 w 10000"/>
                  <a:gd name="connsiteY31" fmla="*/ 9319 h 10000"/>
                  <a:gd name="connsiteX32" fmla="*/ 5913 w 10000"/>
                  <a:gd name="connsiteY32" fmla="*/ 9328 h 10000"/>
                  <a:gd name="connsiteX33" fmla="*/ 5905 w 10000"/>
                  <a:gd name="connsiteY33" fmla="*/ 9332 h 10000"/>
                  <a:gd name="connsiteX34" fmla="*/ 5897 w 10000"/>
                  <a:gd name="connsiteY34" fmla="*/ 9350 h 10000"/>
                  <a:gd name="connsiteX35" fmla="*/ 5875 w 10000"/>
                  <a:gd name="connsiteY35" fmla="*/ 9364 h 10000"/>
                  <a:gd name="connsiteX36" fmla="*/ 5850 w 10000"/>
                  <a:gd name="connsiteY36" fmla="*/ 9391 h 10000"/>
                  <a:gd name="connsiteX37" fmla="*/ 5833 w 10000"/>
                  <a:gd name="connsiteY37" fmla="*/ 9405 h 10000"/>
                  <a:gd name="connsiteX38" fmla="*/ 5822 w 10000"/>
                  <a:gd name="connsiteY38" fmla="*/ 9409 h 10000"/>
                  <a:gd name="connsiteX39" fmla="*/ 5800 w 10000"/>
                  <a:gd name="connsiteY39" fmla="*/ 9423 h 10000"/>
                  <a:gd name="connsiteX40" fmla="*/ 5784 w 10000"/>
                  <a:gd name="connsiteY40" fmla="*/ 9436 h 10000"/>
                  <a:gd name="connsiteX41" fmla="*/ 5767 w 10000"/>
                  <a:gd name="connsiteY41" fmla="*/ 9450 h 10000"/>
                  <a:gd name="connsiteX42" fmla="*/ 5751 w 10000"/>
                  <a:gd name="connsiteY42" fmla="*/ 9463 h 10000"/>
                  <a:gd name="connsiteX43" fmla="*/ 5745 w 10000"/>
                  <a:gd name="connsiteY43" fmla="*/ 9472 h 10000"/>
                  <a:gd name="connsiteX44" fmla="*/ 5751 w 10000"/>
                  <a:gd name="connsiteY44" fmla="*/ 9477 h 10000"/>
                  <a:gd name="connsiteX45" fmla="*/ 5762 w 10000"/>
                  <a:gd name="connsiteY45" fmla="*/ 9504 h 10000"/>
                  <a:gd name="connsiteX46" fmla="*/ 5767 w 10000"/>
                  <a:gd name="connsiteY46" fmla="*/ 9526 h 10000"/>
                  <a:gd name="connsiteX47" fmla="*/ 5784 w 10000"/>
                  <a:gd name="connsiteY47" fmla="*/ 9576 h 10000"/>
                  <a:gd name="connsiteX48" fmla="*/ 5797 w 10000"/>
                  <a:gd name="connsiteY48" fmla="*/ 9603 h 10000"/>
                  <a:gd name="connsiteX49" fmla="*/ 5808 w 10000"/>
                  <a:gd name="connsiteY49" fmla="*/ 9644 h 10000"/>
                  <a:gd name="connsiteX50" fmla="*/ 5822 w 10000"/>
                  <a:gd name="connsiteY50" fmla="*/ 9671 h 10000"/>
                  <a:gd name="connsiteX51" fmla="*/ 5825 w 10000"/>
                  <a:gd name="connsiteY51" fmla="*/ 9684 h 10000"/>
                  <a:gd name="connsiteX52" fmla="*/ 5831 w 10000"/>
                  <a:gd name="connsiteY52" fmla="*/ 9684 h 10000"/>
                  <a:gd name="connsiteX53" fmla="*/ 5825 w 10000"/>
                  <a:gd name="connsiteY53" fmla="*/ 9698 h 10000"/>
                  <a:gd name="connsiteX54" fmla="*/ 5806 w 10000"/>
                  <a:gd name="connsiteY54" fmla="*/ 9725 h 10000"/>
                  <a:gd name="connsiteX55" fmla="*/ 5792 w 10000"/>
                  <a:gd name="connsiteY55" fmla="*/ 9738 h 10000"/>
                  <a:gd name="connsiteX56" fmla="*/ 5737 w 10000"/>
                  <a:gd name="connsiteY56" fmla="*/ 9793 h 10000"/>
                  <a:gd name="connsiteX57" fmla="*/ 5728 w 10000"/>
                  <a:gd name="connsiteY57" fmla="*/ 9806 h 10000"/>
                  <a:gd name="connsiteX58" fmla="*/ 5712 w 10000"/>
                  <a:gd name="connsiteY58" fmla="*/ 9815 h 10000"/>
                  <a:gd name="connsiteX59" fmla="*/ 5690 w 10000"/>
                  <a:gd name="connsiteY59" fmla="*/ 9838 h 10000"/>
                  <a:gd name="connsiteX60" fmla="*/ 5679 w 10000"/>
                  <a:gd name="connsiteY60" fmla="*/ 9842 h 10000"/>
                  <a:gd name="connsiteX61" fmla="*/ 5665 w 10000"/>
                  <a:gd name="connsiteY61" fmla="*/ 9842 h 10000"/>
                  <a:gd name="connsiteX62" fmla="*/ 5648 w 10000"/>
                  <a:gd name="connsiteY62" fmla="*/ 9851 h 10000"/>
                  <a:gd name="connsiteX63" fmla="*/ 5621 w 10000"/>
                  <a:gd name="connsiteY63" fmla="*/ 9892 h 10000"/>
                  <a:gd name="connsiteX64" fmla="*/ 5544 w 10000"/>
                  <a:gd name="connsiteY64" fmla="*/ 9946 h 10000"/>
                  <a:gd name="connsiteX65" fmla="*/ 5406 w 10000"/>
                  <a:gd name="connsiteY65" fmla="*/ 10000 h 10000"/>
                  <a:gd name="connsiteX66" fmla="*/ 5350 w 10000"/>
                  <a:gd name="connsiteY66" fmla="*/ 9986 h 10000"/>
                  <a:gd name="connsiteX67" fmla="*/ 5342 w 10000"/>
                  <a:gd name="connsiteY67" fmla="*/ 9950 h 10000"/>
                  <a:gd name="connsiteX68" fmla="*/ 5342 w 10000"/>
                  <a:gd name="connsiteY68" fmla="*/ 9932 h 10000"/>
                  <a:gd name="connsiteX69" fmla="*/ 5342 w 10000"/>
                  <a:gd name="connsiteY69" fmla="*/ 9923 h 10000"/>
                  <a:gd name="connsiteX70" fmla="*/ 5342 w 10000"/>
                  <a:gd name="connsiteY70" fmla="*/ 9919 h 10000"/>
                  <a:gd name="connsiteX71" fmla="*/ 5348 w 10000"/>
                  <a:gd name="connsiteY71" fmla="*/ 9919 h 10000"/>
                  <a:gd name="connsiteX72" fmla="*/ 5348 w 10000"/>
                  <a:gd name="connsiteY72" fmla="*/ 9910 h 10000"/>
                  <a:gd name="connsiteX73" fmla="*/ 5350 w 10000"/>
                  <a:gd name="connsiteY73" fmla="*/ 9910 h 10000"/>
                  <a:gd name="connsiteX74" fmla="*/ 5350 w 10000"/>
                  <a:gd name="connsiteY74" fmla="*/ 9905 h 10000"/>
                  <a:gd name="connsiteX75" fmla="*/ 5356 w 10000"/>
                  <a:gd name="connsiteY75" fmla="*/ 9905 h 10000"/>
                  <a:gd name="connsiteX76" fmla="*/ 5356 w 10000"/>
                  <a:gd name="connsiteY76" fmla="*/ 9896 h 10000"/>
                  <a:gd name="connsiteX77" fmla="*/ 5359 w 10000"/>
                  <a:gd name="connsiteY77" fmla="*/ 9896 h 10000"/>
                  <a:gd name="connsiteX78" fmla="*/ 5359 w 10000"/>
                  <a:gd name="connsiteY78" fmla="*/ 9892 h 10000"/>
                  <a:gd name="connsiteX79" fmla="*/ 5364 w 10000"/>
                  <a:gd name="connsiteY79" fmla="*/ 9892 h 10000"/>
                  <a:gd name="connsiteX80" fmla="*/ 5364 w 10000"/>
                  <a:gd name="connsiteY80" fmla="*/ 9883 h 10000"/>
                  <a:gd name="connsiteX81" fmla="*/ 5359 w 10000"/>
                  <a:gd name="connsiteY81" fmla="*/ 9883 h 10000"/>
                  <a:gd name="connsiteX82" fmla="*/ 5359 w 10000"/>
                  <a:gd name="connsiteY82" fmla="*/ 9878 h 10000"/>
                  <a:gd name="connsiteX83" fmla="*/ 5359 w 10000"/>
                  <a:gd name="connsiteY83" fmla="*/ 9869 h 10000"/>
                  <a:gd name="connsiteX84" fmla="*/ 5356 w 10000"/>
                  <a:gd name="connsiteY84" fmla="*/ 9869 h 10000"/>
                  <a:gd name="connsiteX85" fmla="*/ 5356 w 10000"/>
                  <a:gd name="connsiteY85" fmla="*/ 9865 h 10000"/>
                  <a:gd name="connsiteX86" fmla="*/ 5350 w 10000"/>
                  <a:gd name="connsiteY86" fmla="*/ 9865 h 10000"/>
                  <a:gd name="connsiteX87" fmla="*/ 5350 w 10000"/>
                  <a:gd name="connsiteY87" fmla="*/ 9856 h 10000"/>
                  <a:gd name="connsiteX88" fmla="*/ 5348 w 10000"/>
                  <a:gd name="connsiteY88" fmla="*/ 9856 h 10000"/>
                  <a:gd name="connsiteX89" fmla="*/ 5348 w 10000"/>
                  <a:gd name="connsiteY89" fmla="*/ 9851 h 10000"/>
                  <a:gd name="connsiteX90" fmla="*/ 5348 w 10000"/>
                  <a:gd name="connsiteY90" fmla="*/ 9842 h 10000"/>
                  <a:gd name="connsiteX91" fmla="*/ 5348 w 10000"/>
                  <a:gd name="connsiteY91" fmla="*/ 9838 h 10000"/>
                  <a:gd name="connsiteX92" fmla="*/ 5348 w 10000"/>
                  <a:gd name="connsiteY92" fmla="*/ 9829 h 10000"/>
                  <a:gd name="connsiteX93" fmla="*/ 5348 w 10000"/>
                  <a:gd name="connsiteY93" fmla="*/ 9820 h 10000"/>
                  <a:gd name="connsiteX94" fmla="*/ 5348 w 10000"/>
                  <a:gd name="connsiteY94" fmla="*/ 9815 h 10000"/>
                  <a:gd name="connsiteX95" fmla="*/ 5348 w 10000"/>
                  <a:gd name="connsiteY95" fmla="*/ 9806 h 10000"/>
                  <a:gd name="connsiteX96" fmla="*/ 5350 w 10000"/>
                  <a:gd name="connsiteY96" fmla="*/ 9806 h 10000"/>
                  <a:gd name="connsiteX97" fmla="*/ 5350 w 10000"/>
                  <a:gd name="connsiteY97" fmla="*/ 9802 h 10000"/>
                  <a:gd name="connsiteX98" fmla="*/ 5350 w 10000"/>
                  <a:gd name="connsiteY98" fmla="*/ 9793 h 10000"/>
                  <a:gd name="connsiteX99" fmla="*/ 5356 w 10000"/>
                  <a:gd name="connsiteY99" fmla="*/ 9788 h 10000"/>
                  <a:gd name="connsiteX100" fmla="*/ 5356 w 10000"/>
                  <a:gd name="connsiteY100" fmla="*/ 9779 h 10000"/>
                  <a:gd name="connsiteX101" fmla="*/ 5359 w 10000"/>
                  <a:gd name="connsiteY101" fmla="*/ 9779 h 10000"/>
                  <a:gd name="connsiteX102" fmla="*/ 5359 w 10000"/>
                  <a:gd name="connsiteY102" fmla="*/ 9774 h 10000"/>
                  <a:gd name="connsiteX103" fmla="*/ 5364 w 10000"/>
                  <a:gd name="connsiteY103" fmla="*/ 9765 h 10000"/>
                  <a:gd name="connsiteX104" fmla="*/ 5397 w 10000"/>
                  <a:gd name="connsiteY104" fmla="*/ 9698 h 10000"/>
                  <a:gd name="connsiteX105" fmla="*/ 5397 w 10000"/>
                  <a:gd name="connsiteY105" fmla="*/ 9662 h 10000"/>
                  <a:gd name="connsiteX106" fmla="*/ 5381 w 10000"/>
                  <a:gd name="connsiteY106" fmla="*/ 9648 h 10000"/>
                  <a:gd name="connsiteX107" fmla="*/ 5381 w 10000"/>
                  <a:gd name="connsiteY107" fmla="*/ 9608 h 10000"/>
                  <a:gd name="connsiteX108" fmla="*/ 5400 w 10000"/>
                  <a:gd name="connsiteY108" fmla="*/ 9590 h 10000"/>
                  <a:gd name="connsiteX109" fmla="*/ 5392 w 10000"/>
                  <a:gd name="connsiteY109" fmla="*/ 9553 h 10000"/>
                  <a:gd name="connsiteX110" fmla="*/ 5375 w 10000"/>
                  <a:gd name="connsiteY110" fmla="*/ 9526 h 10000"/>
                  <a:gd name="connsiteX111" fmla="*/ 5350 w 10000"/>
                  <a:gd name="connsiteY111" fmla="*/ 9504 h 10000"/>
                  <a:gd name="connsiteX112" fmla="*/ 5323 w 10000"/>
                  <a:gd name="connsiteY112" fmla="*/ 9562 h 10000"/>
                  <a:gd name="connsiteX113" fmla="*/ 5309 w 10000"/>
                  <a:gd name="connsiteY113" fmla="*/ 9535 h 10000"/>
                  <a:gd name="connsiteX114" fmla="*/ 5312 w 10000"/>
                  <a:gd name="connsiteY114" fmla="*/ 9436 h 10000"/>
                  <a:gd name="connsiteX115" fmla="*/ 5276 w 10000"/>
                  <a:gd name="connsiteY115" fmla="*/ 9409 h 10000"/>
                  <a:gd name="connsiteX116" fmla="*/ 5270 w 10000"/>
                  <a:gd name="connsiteY116" fmla="*/ 9418 h 10000"/>
                  <a:gd name="connsiteX117" fmla="*/ 5259 w 10000"/>
                  <a:gd name="connsiteY117" fmla="*/ 9423 h 10000"/>
                  <a:gd name="connsiteX118" fmla="*/ 5243 w 10000"/>
                  <a:gd name="connsiteY118" fmla="*/ 9445 h 10000"/>
                  <a:gd name="connsiteX119" fmla="*/ 5229 w 10000"/>
                  <a:gd name="connsiteY119" fmla="*/ 9450 h 10000"/>
                  <a:gd name="connsiteX120" fmla="*/ 5221 w 10000"/>
                  <a:gd name="connsiteY120" fmla="*/ 9459 h 10000"/>
                  <a:gd name="connsiteX121" fmla="*/ 5199 w 10000"/>
                  <a:gd name="connsiteY121" fmla="*/ 9463 h 10000"/>
                  <a:gd name="connsiteX122" fmla="*/ 5179 w 10000"/>
                  <a:gd name="connsiteY122" fmla="*/ 9463 h 10000"/>
                  <a:gd name="connsiteX123" fmla="*/ 5166 w 10000"/>
                  <a:gd name="connsiteY123" fmla="*/ 9450 h 10000"/>
                  <a:gd name="connsiteX124" fmla="*/ 5155 w 10000"/>
                  <a:gd name="connsiteY124" fmla="*/ 9432 h 10000"/>
                  <a:gd name="connsiteX125" fmla="*/ 5149 w 10000"/>
                  <a:gd name="connsiteY125" fmla="*/ 9432 h 10000"/>
                  <a:gd name="connsiteX126" fmla="*/ 5146 w 10000"/>
                  <a:gd name="connsiteY126" fmla="*/ 9432 h 10000"/>
                  <a:gd name="connsiteX127" fmla="*/ 5146 w 10000"/>
                  <a:gd name="connsiteY127" fmla="*/ 9436 h 10000"/>
                  <a:gd name="connsiteX128" fmla="*/ 5132 w 10000"/>
                  <a:gd name="connsiteY128" fmla="*/ 9445 h 10000"/>
                  <a:gd name="connsiteX129" fmla="*/ 5124 w 10000"/>
                  <a:gd name="connsiteY129" fmla="*/ 9463 h 10000"/>
                  <a:gd name="connsiteX130" fmla="*/ 5119 w 10000"/>
                  <a:gd name="connsiteY130" fmla="*/ 9472 h 10000"/>
                  <a:gd name="connsiteX131" fmla="*/ 5094 w 10000"/>
                  <a:gd name="connsiteY131" fmla="*/ 9486 h 10000"/>
                  <a:gd name="connsiteX132" fmla="*/ 5075 w 10000"/>
                  <a:gd name="connsiteY132" fmla="*/ 9490 h 10000"/>
                  <a:gd name="connsiteX133" fmla="*/ 5058 w 10000"/>
                  <a:gd name="connsiteY133" fmla="*/ 9499 h 10000"/>
                  <a:gd name="connsiteX134" fmla="*/ 5028 w 10000"/>
                  <a:gd name="connsiteY134" fmla="*/ 9513 h 10000"/>
                  <a:gd name="connsiteX135" fmla="*/ 5006 w 10000"/>
                  <a:gd name="connsiteY135" fmla="*/ 9522 h 10000"/>
                  <a:gd name="connsiteX136" fmla="*/ 4986 w 10000"/>
                  <a:gd name="connsiteY136" fmla="*/ 9535 h 10000"/>
                  <a:gd name="connsiteX137" fmla="*/ 4948 w 10000"/>
                  <a:gd name="connsiteY137" fmla="*/ 9549 h 10000"/>
                  <a:gd name="connsiteX138" fmla="*/ 4925 w 10000"/>
                  <a:gd name="connsiteY138" fmla="*/ 9549 h 10000"/>
                  <a:gd name="connsiteX139" fmla="*/ 4906 w 10000"/>
                  <a:gd name="connsiteY139" fmla="*/ 9549 h 10000"/>
                  <a:gd name="connsiteX140" fmla="*/ 4892 w 10000"/>
                  <a:gd name="connsiteY140" fmla="*/ 9553 h 10000"/>
                  <a:gd name="connsiteX141" fmla="*/ 4890 w 10000"/>
                  <a:gd name="connsiteY141" fmla="*/ 9562 h 10000"/>
                  <a:gd name="connsiteX142" fmla="*/ 4881 w 10000"/>
                  <a:gd name="connsiteY142" fmla="*/ 9576 h 10000"/>
                  <a:gd name="connsiteX143" fmla="*/ 4873 w 10000"/>
                  <a:gd name="connsiteY143" fmla="*/ 9594 h 10000"/>
                  <a:gd name="connsiteX144" fmla="*/ 4868 w 10000"/>
                  <a:gd name="connsiteY144" fmla="*/ 9581 h 10000"/>
                  <a:gd name="connsiteX145" fmla="*/ 4865 w 10000"/>
                  <a:gd name="connsiteY145" fmla="*/ 9567 h 10000"/>
                  <a:gd name="connsiteX146" fmla="*/ 4851 w 10000"/>
                  <a:gd name="connsiteY146" fmla="*/ 9567 h 10000"/>
                  <a:gd name="connsiteX147" fmla="*/ 4848 w 10000"/>
                  <a:gd name="connsiteY147" fmla="*/ 9576 h 10000"/>
                  <a:gd name="connsiteX148" fmla="*/ 4829 w 10000"/>
                  <a:gd name="connsiteY148" fmla="*/ 9581 h 10000"/>
                  <a:gd name="connsiteX149" fmla="*/ 4818 w 10000"/>
                  <a:gd name="connsiteY149" fmla="*/ 9576 h 10000"/>
                  <a:gd name="connsiteX150" fmla="*/ 4810 w 10000"/>
                  <a:gd name="connsiteY150" fmla="*/ 9576 h 10000"/>
                  <a:gd name="connsiteX151" fmla="*/ 4796 w 10000"/>
                  <a:gd name="connsiteY151" fmla="*/ 9581 h 10000"/>
                  <a:gd name="connsiteX152" fmla="*/ 4788 w 10000"/>
                  <a:gd name="connsiteY152" fmla="*/ 9576 h 10000"/>
                  <a:gd name="connsiteX153" fmla="*/ 4779 w 10000"/>
                  <a:gd name="connsiteY153" fmla="*/ 9576 h 10000"/>
                  <a:gd name="connsiteX154" fmla="*/ 4768 w 10000"/>
                  <a:gd name="connsiteY154" fmla="*/ 9581 h 10000"/>
                  <a:gd name="connsiteX155" fmla="*/ 4760 w 10000"/>
                  <a:gd name="connsiteY155" fmla="*/ 9553 h 10000"/>
                  <a:gd name="connsiteX156" fmla="*/ 4754 w 10000"/>
                  <a:gd name="connsiteY156" fmla="*/ 9526 h 10000"/>
                  <a:gd name="connsiteX157" fmla="*/ 4754 w 10000"/>
                  <a:gd name="connsiteY157" fmla="*/ 9486 h 10000"/>
                  <a:gd name="connsiteX158" fmla="*/ 4754 w 10000"/>
                  <a:gd name="connsiteY158" fmla="*/ 9445 h 10000"/>
                  <a:gd name="connsiteX159" fmla="*/ 4760 w 10000"/>
                  <a:gd name="connsiteY159" fmla="*/ 9432 h 10000"/>
                  <a:gd name="connsiteX160" fmla="*/ 4760 w 10000"/>
                  <a:gd name="connsiteY160" fmla="*/ 9396 h 10000"/>
                  <a:gd name="connsiteX161" fmla="*/ 4760 w 10000"/>
                  <a:gd name="connsiteY161" fmla="*/ 9382 h 10000"/>
                  <a:gd name="connsiteX162" fmla="*/ 4760 w 10000"/>
                  <a:gd name="connsiteY162" fmla="*/ 9355 h 10000"/>
                  <a:gd name="connsiteX163" fmla="*/ 4749 w 10000"/>
                  <a:gd name="connsiteY163" fmla="*/ 9341 h 10000"/>
                  <a:gd name="connsiteX164" fmla="*/ 4746 w 10000"/>
                  <a:gd name="connsiteY164" fmla="*/ 9332 h 10000"/>
                  <a:gd name="connsiteX165" fmla="*/ 4732 w 10000"/>
                  <a:gd name="connsiteY165" fmla="*/ 9328 h 10000"/>
                  <a:gd name="connsiteX166" fmla="*/ 4716 w 10000"/>
                  <a:gd name="connsiteY166" fmla="*/ 9292 h 10000"/>
                  <a:gd name="connsiteX167" fmla="*/ 4705 w 10000"/>
                  <a:gd name="connsiteY167" fmla="*/ 9274 h 10000"/>
                  <a:gd name="connsiteX168" fmla="*/ 4699 w 10000"/>
                  <a:gd name="connsiteY168" fmla="*/ 9278 h 10000"/>
                  <a:gd name="connsiteX169" fmla="*/ 4696 w 10000"/>
                  <a:gd name="connsiteY169" fmla="*/ 9287 h 10000"/>
                  <a:gd name="connsiteX170" fmla="*/ 4680 w 10000"/>
                  <a:gd name="connsiteY170" fmla="*/ 9292 h 10000"/>
                  <a:gd name="connsiteX171" fmla="*/ 4672 w 10000"/>
                  <a:gd name="connsiteY171" fmla="*/ 9274 h 10000"/>
                  <a:gd name="connsiteX172" fmla="*/ 4636 w 10000"/>
                  <a:gd name="connsiteY172" fmla="*/ 9224 h 10000"/>
                  <a:gd name="connsiteX173" fmla="*/ 4616 w 10000"/>
                  <a:gd name="connsiteY173" fmla="*/ 9211 h 10000"/>
                  <a:gd name="connsiteX174" fmla="*/ 4608 w 10000"/>
                  <a:gd name="connsiteY174" fmla="*/ 9206 h 10000"/>
                  <a:gd name="connsiteX175" fmla="*/ 4616 w 10000"/>
                  <a:gd name="connsiteY175" fmla="*/ 9193 h 10000"/>
                  <a:gd name="connsiteX176" fmla="*/ 4633 w 10000"/>
                  <a:gd name="connsiteY176" fmla="*/ 9184 h 10000"/>
                  <a:gd name="connsiteX177" fmla="*/ 4616 w 10000"/>
                  <a:gd name="connsiteY177" fmla="*/ 9120 h 10000"/>
                  <a:gd name="connsiteX178" fmla="*/ 4625 w 10000"/>
                  <a:gd name="connsiteY178" fmla="*/ 9039 h 10000"/>
                  <a:gd name="connsiteX179" fmla="*/ 4616 w 10000"/>
                  <a:gd name="connsiteY179" fmla="*/ 9026 h 10000"/>
                  <a:gd name="connsiteX180" fmla="*/ 4600 w 10000"/>
                  <a:gd name="connsiteY180" fmla="*/ 9017 h 10000"/>
                  <a:gd name="connsiteX181" fmla="*/ 4583 w 10000"/>
                  <a:gd name="connsiteY181" fmla="*/ 9003 h 10000"/>
                  <a:gd name="connsiteX182" fmla="*/ 4570 w 10000"/>
                  <a:gd name="connsiteY182" fmla="*/ 9012 h 10000"/>
                  <a:gd name="connsiteX183" fmla="*/ 4570 w 10000"/>
                  <a:gd name="connsiteY183" fmla="*/ 9026 h 10000"/>
                  <a:gd name="connsiteX184" fmla="*/ 4570 w 10000"/>
                  <a:gd name="connsiteY184" fmla="*/ 9035 h 10000"/>
                  <a:gd name="connsiteX185" fmla="*/ 4578 w 10000"/>
                  <a:gd name="connsiteY185" fmla="*/ 9048 h 10000"/>
                  <a:gd name="connsiteX186" fmla="*/ 4583 w 10000"/>
                  <a:gd name="connsiteY186" fmla="*/ 9089 h 10000"/>
                  <a:gd name="connsiteX187" fmla="*/ 4586 w 10000"/>
                  <a:gd name="connsiteY187" fmla="*/ 9116 h 10000"/>
                  <a:gd name="connsiteX188" fmla="*/ 4586 w 10000"/>
                  <a:gd name="connsiteY188" fmla="*/ 9120 h 10000"/>
                  <a:gd name="connsiteX189" fmla="*/ 4583 w 10000"/>
                  <a:gd name="connsiteY189" fmla="*/ 9143 h 10000"/>
                  <a:gd name="connsiteX190" fmla="*/ 4583 w 10000"/>
                  <a:gd name="connsiteY190" fmla="*/ 9170 h 10000"/>
                  <a:gd name="connsiteX191" fmla="*/ 4578 w 10000"/>
                  <a:gd name="connsiteY191" fmla="*/ 9175 h 10000"/>
                  <a:gd name="connsiteX192" fmla="*/ 4570 w 10000"/>
                  <a:gd name="connsiteY192" fmla="*/ 9197 h 10000"/>
                  <a:gd name="connsiteX193" fmla="*/ 4556 w 10000"/>
                  <a:gd name="connsiteY193" fmla="*/ 9170 h 10000"/>
                  <a:gd name="connsiteX194" fmla="*/ 4553 w 10000"/>
                  <a:gd name="connsiteY194" fmla="*/ 9147 h 10000"/>
                  <a:gd name="connsiteX195" fmla="*/ 4545 w 10000"/>
                  <a:gd name="connsiteY195" fmla="*/ 9120 h 10000"/>
                  <a:gd name="connsiteX196" fmla="*/ 4539 w 10000"/>
                  <a:gd name="connsiteY196" fmla="*/ 9093 h 10000"/>
                  <a:gd name="connsiteX197" fmla="*/ 4531 w 10000"/>
                  <a:gd name="connsiteY197" fmla="*/ 9062 h 10000"/>
                  <a:gd name="connsiteX198" fmla="*/ 4523 w 10000"/>
                  <a:gd name="connsiteY198" fmla="*/ 9039 h 10000"/>
                  <a:gd name="connsiteX199" fmla="*/ 4514 w 10000"/>
                  <a:gd name="connsiteY199" fmla="*/ 9026 h 10000"/>
                  <a:gd name="connsiteX200" fmla="*/ 4514 w 10000"/>
                  <a:gd name="connsiteY200" fmla="*/ 9035 h 10000"/>
                  <a:gd name="connsiteX201" fmla="*/ 4512 w 10000"/>
                  <a:gd name="connsiteY201" fmla="*/ 9035 h 10000"/>
                  <a:gd name="connsiteX202" fmla="*/ 4503 w 10000"/>
                  <a:gd name="connsiteY202" fmla="*/ 9035 h 10000"/>
                  <a:gd name="connsiteX203" fmla="*/ 4498 w 10000"/>
                  <a:gd name="connsiteY203" fmla="*/ 9048 h 10000"/>
                  <a:gd name="connsiteX204" fmla="*/ 4481 w 10000"/>
                  <a:gd name="connsiteY204" fmla="*/ 9062 h 10000"/>
                  <a:gd name="connsiteX205" fmla="*/ 4473 w 10000"/>
                  <a:gd name="connsiteY205" fmla="*/ 9066 h 10000"/>
                  <a:gd name="connsiteX206" fmla="*/ 4473 w 10000"/>
                  <a:gd name="connsiteY206" fmla="*/ 9075 h 10000"/>
                  <a:gd name="connsiteX207" fmla="*/ 4459 w 10000"/>
                  <a:gd name="connsiteY207" fmla="*/ 9080 h 10000"/>
                  <a:gd name="connsiteX208" fmla="*/ 4448 w 10000"/>
                  <a:gd name="connsiteY208" fmla="*/ 9075 h 10000"/>
                  <a:gd name="connsiteX209" fmla="*/ 4440 w 10000"/>
                  <a:gd name="connsiteY209" fmla="*/ 9075 h 10000"/>
                  <a:gd name="connsiteX210" fmla="*/ 4432 w 10000"/>
                  <a:gd name="connsiteY210" fmla="*/ 9080 h 10000"/>
                  <a:gd name="connsiteX211" fmla="*/ 4418 w 10000"/>
                  <a:gd name="connsiteY211" fmla="*/ 9093 h 10000"/>
                  <a:gd name="connsiteX212" fmla="*/ 4398 w 10000"/>
                  <a:gd name="connsiteY212" fmla="*/ 9116 h 10000"/>
                  <a:gd name="connsiteX213" fmla="*/ 4390 w 10000"/>
                  <a:gd name="connsiteY213" fmla="*/ 9120 h 10000"/>
                  <a:gd name="connsiteX214" fmla="*/ 4382 w 10000"/>
                  <a:gd name="connsiteY214" fmla="*/ 9129 h 10000"/>
                  <a:gd name="connsiteX215" fmla="*/ 4382 w 10000"/>
                  <a:gd name="connsiteY215" fmla="*/ 9134 h 10000"/>
                  <a:gd name="connsiteX216" fmla="*/ 4385 w 10000"/>
                  <a:gd name="connsiteY216" fmla="*/ 9143 h 10000"/>
                  <a:gd name="connsiteX217" fmla="*/ 4398 w 10000"/>
                  <a:gd name="connsiteY217" fmla="*/ 9134 h 10000"/>
                  <a:gd name="connsiteX218" fmla="*/ 4418 w 10000"/>
                  <a:gd name="connsiteY218" fmla="*/ 9161 h 10000"/>
                  <a:gd name="connsiteX219" fmla="*/ 4423 w 10000"/>
                  <a:gd name="connsiteY219" fmla="*/ 9170 h 10000"/>
                  <a:gd name="connsiteX220" fmla="*/ 4426 w 10000"/>
                  <a:gd name="connsiteY220" fmla="*/ 9175 h 10000"/>
                  <a:gd name="connsiteX221" fmla="*/ 4432 w 10000"/>
                  <a:gd name="connsiteY221" fmla="*/ 9211 h 10000"/>
                  <a:gd name="connsiteX222" fmla="*/ 4426 w 10000"/>
                  <a:gd name="connsiteY222" fmla="*/ 9224 h 10000"/>
                  <a:gd name="connsiteX223" fmla="*/ 4418 w 10000"/>
                  <a:gd name="connsiteY223" fmla="*/ 9247 h 10000"/>
                  <a:gd name="connsiteX224" fmla="*/ 4409 w 10000"/>
                  <a:gd name="connsiteY224" fmla="*/ 9238 h 10000"/>
                  <a:gd name="connsiteX225" fmla="*/ 4398 w 10000"/>
                  <a:gd name="connsiteY225" fmla="*/ 9220 h 10000"/>
                  <a:gd name="connsiteX226" fmla="*/ 4393 w 10000"/>
                  <a:gd name="connsiteY226" fmla="*/ 9211 h 10000"/>
                  <a:gd name="connsiteX227" fmla="*/ 4390 w 10000"/>
                  <a:gd name="connsiteY227" fmla="*/ 9211 h 10000"/>
                  <a:gd name="connsiteX228" fmla="*/ 4385 w 10000"/>
                  <a:gd name="connsiteY228" fmla="*/ 9220 h 10000"/>
                  <a:gd name="connsiteX229" fmla="*/ 4385 w 10000"/>
                  <a:gd name="connsiteY229" fmla="*/ 9238 h 10000"/>
                  <a:gd name="connsiteX230" fmla="*/ 4382 w 10000"/>
                  <a:gd name="connsiteY230" fmla="*/ 9260 h 10000"/>
                  <a:gd name="connsiteX231" fmla="*/ 4360 w 10000"/>
                  <a:gd name="connsiteY231" fmla="*/ 9278 h 10000"/>
                  <a:gd name="connsiteX232" fmla="*/ 4360 w 10000"/>
                  <a:gd name="connsiteY232" fmla="*/ 9292 h 10000"/>
                  <a:gd name="connsiteX233" fmla="*/ 4363 w 10000"/>
                  <a:gd name="connsiteY233" fmla="*/ 9305 h 10000"/>
                  <a:gd name="connsiteX234" fmla="*/ 4385 w 10000"/>
                  <a:gd name="connsiteY234" fmla="*/ 9314 h 10000"/>
                  <a:gd name="connsiteX235" fmla="*/ 4393 w 10000"/>
                  <a:gd name="connsiteY235" fmla="*/ 9319 h 10000"/>
                  <a:gd name="connsiteX236" fmla="*/ 4398 w 10000"/>
                  <a:gd name="connsiteY236" fmla="*/ 9319 h 10000"/>
                  <a:gd name="connsiteX237" fmla="*/ 4401 w 10000"/>
                  <a:gd name="connsiteY237" fmla="*/ 9314 h 10000"/>
                  <a:gd name="connsiteX238" fmla="*/ 4409 w 10000"/>
                  <a:gd name="connsiteY238" fmla="*/ 9278 h 10000"/>
                  <a:gd name="connsiteX239" fmla="*/ 4418 w 10000"/>
                  <a:gd name="connsiteY239" fmla="*/ 9287 h 10000"/>
                  <a:gd name="connsiteX240" fmla="*/ 4426 w 10000"/>
                  <a:gd name="connsiteY240" fmla="*/ 9292 h 10000"/>
                  <a:gd name="connsiteX241" fmla="*/ 4426 w 10000"/>
                  <a:gd name="connsiteY241" fmla="*/ 9301 h 10000"/>
                  <a:gd name="connsiteX242" fmla="*/ 4426 w 10000"/>
                  <a:gd name="connsiteY242" fmla="*/ 9314 h 10000"/>
                  <a:gd name="connsiteX243" fmla="*/ 4418 w 10000"/>
                  <a:gd name="connsiteY243" fmla="*/ 9332 h 10000"/>
                  <a:gd name="connsiteX244" fmla="*/ 4415 w 10000"/>
                  <a:gd name="connsiteY244" fmla="*/ 9341 h 10000"/>
                  <a:gd name="connsiteX245" fmla="*/ 4418 w 10000"/>
                  <a:gd name="connsiteY245" fmla="*/ 9350 h 10000"/>
                  <a:gd name="connsiteX246" fmla="*/ 4415 w 10000"/>
                  <a:gd name="connsiteY246" fmla="*/ 9364 h 10000"/>
                  <a:gd name="connsiteX247" fmla="*/ 4418 w 10000"/>
                  <a:gd name="connsiteY247" fmla="*/ 9409 h 10000"/>
                  <a:gd name="connsiteX248" fmla="*/ 4418 w 10000"/>
                  <a:gd name="connsiteY248" fmla="*/ 9423 h 10000"/>
                  <a:gd name="connsiteX249" fmla="*/ 4415 w 10000"/>
                  <a:gd name="connsiteY249" fmla="*/ 9432 h 10000"/>
                  <a:gd name="connsiteX250" fmla="*/ 4398 w 10000"/>
                  <a:gd name="connsiteY250" fmla="*/ 9423 h 10000"/>
                  <a:gd name="connsiteX251" fmla="*/ 4390 w 10000"/>
                  <a:gd name="connsiteY251" fmla="*/ 9436 h 10000"/>
                  <a:gd name="connsiteX252" fmla="*/ 4385 w 10000"/>
                  <a:gd name="connsiteY252" fmla="*/ 9445 h 10000"/>
                  <a:gd name="connsiteX253" fmla="*/ 4376 w 10000"/>
                  <a:gd name="connsiteY253" fmla="*/ 9459 h 10000"/>
                  <a:gd name="connsiteX254" fmla="*/ 4354 w 10000"/>
                  <a:gd name="connsiteY254" fmla="*/ 9450 h 10000"/>
                  <a:gd name="connsiteX255" fmla="*/ 4352 w 10000"/>
                  <a:gd name="connsiteY255" fmla="*/ 9445 h 10000"/>
                  <a:gd name="connsiteX256" fmla="*/ 4354 w 10000"/>
                  <a:gd name="connsiteY256" fmla="*/ 9432 h 10000"/>
                  <a:gd name="connsiteX257" fmla="*/ 4368 w 10000"/>
                  <a:gd name="connsiteY257" fmla="*/ 9432 h 10000"/>
                  <a:gd name="connsiteX258" fmla="*/ 4371 w 10000"/>
                  <a:gd name="connsiteY258" fmla="*/ 9423 h 10000"/>
                  <a:gd name="connsiteX259" fmla="*/ 4371 w 10000"/>
                  <a:gd name="connsiteY259" fmla="*/ 9405 h 10000"/>
                  <a:gd name="connsiteX260" fmla="*/ 4368 w 10000"/>
                  <a:gd name="connsiteY260" fmla="*/ 9391 h 10000"/>
                  <a:gd name="connsiteX261" fmla="*/ 4363 w 10000"/>
                  <a:gd name="connsiteY261" fmla="*/ 9391 h 10000"/>
                  <a:gd name="connsiteX262" fmla="*/ 4354 w 10000"/>
                  <a:gd name="connsiteY262" fmla="*/ 9409 h 10000"/>
                  <a:gd name="connsiteX263" fmla="*/ 4335 w 10000"/>
                  <a:gd name="connsiteY263" fmla="*/ 9436 h 10000"/>
                  <a:gd name="connsiteX264" fmla="*/ 4327 w 10000"/>
                  <a:gd name="connsiteY264" fmla="*/ 9445 h 10000"/>
                  <a:gd name="connsiteX265" fmla="*/ 4313 w 10000"/>
                  <a:gd name="connsiteY265" fmla="*/ 9445 h 10000"/>
                  <a:gd name="connsiteX266" fmla="*/ 4305 w 10000"/>
                  <a:gd name="connsiteY266" fmla="*/ 9436 h 10000"/>
                  <a:gd name="connsiteX267" fmla="*/ 4296 w 10000"/>
                  <a:gd name="connsiteY267" fmla="*/ 9409 h 10000"/>
                  <a:gd name="connsiteX268" fmla="*/ 4302 w 10000"/>
                  <a:gd name="connsiteY268" fmla="*/ 9396 h 10000"/>
                  <a:gd name="connsiteX269" fmla="*/ 4302 w 10000"/>
                  <a:gd name="connsiteY269" fmla="*/ 9378 h 10000"/>
                  <a:gd name="connsiteX270" fmla="*/ 4302 w 10000"/>
                  <a:gd name="connsiteY270" fmla="*/ 9355 h 10000"/>
                  <a:gd name="connsiteX271" fmla="*/ 4296 w 10000"/>
                  <a:gd name="connsiteY271" fmla="*/ 9355 h 10000"/>
                  <a:gd name="connsiteX272" fmla="*/ 4294 w 10000"/>
                  <a:gd name="connsiteY272" fmla="*/ 9364 h 10000"/>
                  <a:gd name="connsiteX273" fmla="*/ 4288 w 10000"/>
                  <a:gd name="connsiteY273" fmla="*/ 9369 h 10000"/>
                  <a:gd name="connsiteX274" fmla="*/ 4288 w 10000"/>
                  <a:gd name="connsiteY274" fmla="*/ 9378 h 10000"/>
                  <a:gd name="connsiteX275" fmla="*/ 4288 w 10000"/>
                  <a:gd name="connsiteY275" fmla="*/ 9391 h 10000"/>
                  <a:gd name="connsiteX276" fmla="*/ 4285 w 10000"/>
                  <a:gd name="connsiteY276" fmla="*/ 9405 h 10000"/>
                  <a:gd name="connsiteX277" fmla="*/ 4274 w 10000"/>
                  <a:gd name="connsiteY277" fmla="*/ 9405 h 10000"/>
                  <a:gd name="connsiteX278" fmla="*/ 4272 w 10000"/>
                  <a:gd name="connsiteY278" fmla="*/ 9396 h 10000"/>
                  <a:gd name="connsiteX279" fmla="*/ 4266 w 10000"/>
                  <a:gd name="connsiteY279" fmla="*/ 9396 h 10000"/>
                  <a:gd name="connsiteX280" fmla="*/ 4263 w 10000"/>
                  <a:gd name="connsiteY280" fmla="*/ 9409 h 10000"/>
                  <a:gd name="connsiteX281" fmla="*/ 4263 w 10000"/>
                  <a:gd name="connsiteY281" fmla="*/ 9423 h 10000"/>
                  <a:gd name="connsiteX282" fmla="*/ 4266 w 10000"/>
                  <a:gd name="connsiteY282" fmla="*/ 9436 h 10000"/>
                  <a:gd name="connsiteX283" fmla="*/ 4258 w 10000"/>
                  <a:gd name="connsiteY283" fmla="*/ 9477 h 10000"/>
                  <a:gd name="connsiteX284" fmla="*/ 4263 w 10000"/>
                  <a:gd name="connsiteY284" fmla="*/ 9504 h 10000"/>
                  <a:gd name="connsiteX285" fmla="*/ 4263 w 10000"/>
                  <a:gd name="connsiteY285" fmla="*/ 9522 h 10000"/>
                  <a:gd name="connsiteX286" fmla="*/ 4249 w 10000"/>
                  <a:gd name="connsiteY286" fmla="*/ 9535 h 10000"/>
                  <a:gd name="connsiteX287" fmla="*/ 4247 w 10000"/>
                  <a:gd name="connsiteY287" fmla="*/ 9549 h 10000"/>
                  <a:gd name="connsiteX288" fmla="*/ 4249 w 10000"/>
                  <a:gd name="connsiteY288" fmla="*/ 9576 h 10000"/>
                  <a:gd name="connsiteX289" fmla="*/ 4249 w 10000"/>
                  <a:gd name="connsiteY289" fmla="*/ 9581 h 10000"/>
                  <a:gd name="connsiteX290" fmla="*/ 4238 w 10000"/>
                  <a:gd name="connsiteY290" fmla="*/ 9581 h 10000"/>
                  <a:gd name="connsiteX291" fmla="*/ 4233 w 10000"/>
                  <a:gd name="connsiteY291" fmla="*/ 9576 h 10000"/>
                  <a:gd name="connsiteX292" fmla="*/ 4216 w 10000"/>
                  <a:gd name="connsiteY292" fmla="*/ 9535 h 10000"/>
                  <a:gd name="connsiteX293" fmla="*/ 4214 w 10000"/>
                  <a:gd name="connsiteY293" fmla="*/ 9549 h 10000"/>
                  <a:gd name="connsiteX294" fmla="*/ 4197 w 10000"/>
                  <a:gd name="connsiteY294" fmla="*/ 9553 h 10000"/>
                  <a:gd name="connsiteX295" fmla="*/ 4178 w 10000"/>
                  <a:gd name="connsiteY295" fmla="*/ 9553 h 10000"/>
                  <a:gd name="connsiteX296" fmla="*/ 4175 w 10000"/>
                  <a:gd name="connsiteY296" fmla="*/ 9562 h 10000"/>
                  <a:gd name="connsiteX297" fmla="*/ 4175 w 10000"/>
                  <a:gd name="connsiteY297" fmla="*/ 9567 h 10000"/>
                  <a:gd name="connsiteX298" fmla="*/ 4183 w 10000"/>
                  <a:gd name="connsiteY298" fmla="*/ 9581 h 10000"/>
                  <a:gd name="connsiteX299" fmla="*/ 4192 w 10000"/>
                  <a:gd name="connsiteY299" fmla="*/ 9594 h 10000"/>
                  <a:gd name="connsiteX300" fmla="*/ 4192 w 10000"/>
                  <a:gd name="connsiteY300" fmla="*/ 9603 h 10000"/>
                  <a:gd name="connsiteX301" fmla="*/ 4186 w 10000"/>
                  <a:gd name="connsiteY301" fmla="*/ 9608 h 10000"/>
                  <a:gd name="connsiteX302" fmla="*/ 4178 w 10000"/>
                  <a:gd name="connsiteY302" fmla="*/ 9608 h 10000"/>
                  <a:gd name="connsiteX303" fmla="*/ 4153 w 10000"/>
                  <a:gd name="connsiteY303" fmla="*/ 9576 h 10000"/>
                  <a:gd name="connsiteX304" fmla="*/ 4142 w 10000"/>
                  <a:gd name="connsiteY304" fmla="*/ 9576 h 10000"/>
                  <a:gd name="connsiteX305" fmla="*/ 4134 w 10000"/>
                  <a:gd name="connsiteY305" fmla="*/ 9581 h 10000"/>
                  <a:gd name="connsiteX306" fmla="*/ 4120 w 10000"/>
                  <a:gd name="connsiteY306" fmla="*/ 9590 h 10000"/>
                  <a:gd name="connsiteX307" fmla="*/ 4111 w 10000"/>
                  <a:gd name="connsiteY307" fmla="*/ 9608 h 10000"/>
                  <a:gd name="connsiteX308" fmla="*/ 4089 w 10000"/>
                  <a:gd name="connsiteY308" fmla="*/ 9617 h 10000"/>
                  <a:gd name="connsiteX309" fmla="*/ 4073 w 10000"/>
                  <a:gd name="connsiteY309" fmla="*/ 9617 h 10000"/>
                  <a:gd name="connsiteX310" fmla="*/ 4054 w 10000"/>
                  <a:gd name="connsiteY310" fmla="*/ 9608 h 10000"/>
                  <a:gd name="connsiteX311" fmla="*/ 4040 w 10000"/>
                  <a:gd name="connsiteY311" fmla="*/ 9608 h 10000"/>
                  <a:gd name="connsiteX312" fmla="*/ 4029 w 10000"/>
                  <a:gd name="connsiteY312" fmla="*/ 9603 h 10000"/>
                  <a:gd name="connsiteX313" fmla="*/ 4015 w 10000"/>
                  <a:gd name="connsiteY313" fmla="*/ 9594 h 10000"/>
                  <a:gd name="connsiteX314" fmla="*/ 3998 w 10000"/>
                  <a:gd name="connsiteY314" fmla="*/ 9590 h 10000"/>
                  <a:gd name="connsiteX315" fmla="*/ 3982 w 10000"/>
                  <a:gd name="connsiteY315" fmla="*/ 9576 h 10000"/>
                  <a:gd name="connsiteX316" fmla="*/ 3974 w 10000"/>
                  <a:gd name="connsiteY316" fmla="*/ 9567 h 10000"/>
                  <a:gd name="connsiteX317" fmla="*/ 3957 w 10000"/>
                  <a:gd name="connsiteY317" fmla="*/ 9562 h 10000"/>
                  <a:gd name="connsiteX318" fmla="*/ 3949 w 10000"/>
                  <a:gd name="connsiteY318" fmla="*/ 9553 h 10000"/>
                  <a:gd name="connsiteX319" fmla="*/ 3943 w 10000"/>
                  <a:gd name="connsiteY319" fmla="*/ 9553 h 10000"/>
                  <a:gd name="connsiteX320" fmla="*/ 3932 w 10000"/>
                  <a:gd name="connsiteY320" fmla="*/ 9540 h 10000"/>
                  <a:gd name="connsiteX321" fmla="*/ 3927 w 10000"/>
                  <a:gd name="connsiteY321" fmla="*/ 9540 h 10000"/>
                  <a:gd name="connsiteX322" fmla="*/ 3918 w 10000"/>
                  <a:gd name="connsiteY322" fmla="*/ 9540 h 10000"/>
                  <a:gd name="connsiteX323" fmla="*/ 3916 w 10000"/>
                  <a:gd name="connsiteY323" fmla="*/ 9562 h 10000"/>
                  <a:gd name="connsiteX324" fmla="*/ 3902 w 10000"/>
                  <a:gd name="connsiteY324" fmla="*/ 9576 h 10000"/>
                  <a:gd name="connsiteX325" fmla="*/ 3888 w 10000"/>
                  <a:gd name="connsiteY325" fmla="*/ 9567 h 10000"/>
                  <a:gd name="connsiteX326" fmla="*/ 3877 w 10000"/>
                  <a:gd name="connsiteY326" fmla="*/ 9567 h 10000"/>
                  <a:gd name="connsiteX327" fmla="*/ 3863 w 10000"/>
                  <a:gd name="connsiteY327" fmla="*/ 9562 h 10000"/>
                  <a:gd name="connsiteX328" fmla="*/ 3860 w 10000"/>
                  <a:gd name="connsiteY328" fmla="*/ 9549 h 10000"/>
                  <a:gd name="connsiteX329" fmla="*/ 3852 w 10000"/>
                  <a:gd name="connsiteY329" fmla="*/ 9535 h 10000"/>
                  <a:gd name="connsiteX330" fmla="*/ 3838 w 10000"/>
                  <a:gd name="connsiteY330" fmla="*/ 9513 h 10000"/>
                  <a:gd name="connsiteX331" fmla="*/ 3830 w 10000"/>
                  <a:gd name="connsiteY331" fmla="*/ 9504 h 10000"/>
                  <a:gd name="connsiteX332" fmla="*/ 3827 w 10000"/>
                  <a:gd name="connsiteY332" fmla="*/ 9504 h 10000"/>
                  <a:gd name="connsiteX333" fmla="*/ 3822 w 10000"/>
                  <a:gd name="connsiteY333" fmla="*/ 9522 h 10000"/>
                  <a:gd name="connsiteX334" fmla="*/ 3819 w 10000"/>
                  <a:gd name="connsiteY334" fmla="*/ 9526 h 10000"/>
                  <a:gd name="connsiteX335" fmla="*/ 3805 w 10000"/>
                  <a:gd name="connsiteY335" fmla="*/ 9535 h 10000"/>
                  <a:gd name="connsiteX336" fmla="*/ 3800 w 10000"/>
                  <a:gd name="connsiteY336" fmla="*/ 9504 h 10000"/>
                  <a:gd name="connsiteX337" fmla="*/ 3805 w 10000"/>
                  <a:gd name="connsiteY337" fmla="*/ 9499 h 10000"/>
                  <a:gd name="connsiteX338" fmla="*/ 3797 w 10000"/>
                  <a:gd name="connsiteY338" fmla="*/ 9463 h 10000"/>
                  <a:gd name="connsiteX339" fmla="*/ 3783 w 10000"/>
                  <a:gd name="connsiteY339" fmla="*/ 9459 h 10000"/>
                  <a:gd name="connsiteX340" fmla="*/ 3772 w 10000"/>
                  <a:gd name="connsiteY340" fmla="*/ 9450 h 10000"/>
                  <a:gd name="connsiteX341" fmla="*/ 3758 w 10000"/>
                  <a:gd name="connsiteY341" fmla="*/ 9450 h 10000"/>
                  <a:gd name="connsiteX342" fmla="*/ 3742 w 10000"/>
                  <a:gd name="connsiteY342" fmla="*/ 9450 h 10000"/>
                  <a:gd name="connsiteX343" fmla="*/ 3725 w 10000"/>
                  <a:gd name="connsiteY343" fmla="*/ 9450 h 10000"/>
                  <a:gd name="connsiteX344" fmla="*/ 3717 w 10000"/>
                  <a:gd name="connsiteY344" fmla="*/ 9450 h 10000"/>
                  <a:gd name="connsiteX345" fmla="*/ 3709 w 10000"/>
                  <a:gd name="connsiteY345" fmla="*/ 9445 h 10000"/>
                  <a:gd name="connsiteX346" fmla="*/ 3695 w 10000"/>
                  <a:gd name="connsiteY346" fmla="*/ 9445 h 10000"/>
                  <a:gd name="connsiteX347" fmla="*/ 3692 w 10000"/>
                  <a:gd name="connsiteY347" fmla="*/ 9445 h 10000"/>
                  <a:gd name="connsiteX348" fmla="*/ 3684 w 10000"/>
                  <a:gd name="connsiteY348" fmla="*/ 9436 h 10000"/>
                  <a:gd name="connsiteX349" fmla="*/ 3687 w 10000"/>
                  <a:gd name="connsiteY349" fmla="*/ 9418 h 10000"/>
                  <a:gd name="connsiteX350" fmla="*/ 3692 w 10000"/>
                  <a:gd name="connsiteY350" fmla="*/ 9409 h 10000"/>
                  <a:gd name="connsiteX351" fmla="*/ 3695 w 10000"/>
                  <a:gd name="connsiteY351" fmla="*/ 9405 h 10000"/>
                  <a:gd name="connsiteX352" fmla="*/ 3711 w 10000"/>
                  <a:gd name="connsiteY352" fmla="*/ 9396 h 10000"/>
                  <a:gd name="connsiteX353" fmla="*/ 3717 w 10000"/>
                  <a:gd name="connsiteY353" fmla="*/ 9396 h 10000"/>
                  <a:gd name="connsiteX354" fmla="*/ 3722 w 10000"/>
                  <a:gd name="connsiteY354" fmla="*/ 9396 h 10000"/>
                  <a:gd name="connsiteX355" fmla="*/ 3733 w 10000"/>
                  <a:gd name="connsiteY355" fmla="*/ 9391 h 10000"/>
                  <a:gd name="connsiteX356" fmla="*/ 3742 w 10000"/>
                  <a:gd name="connsiteY356" fmla="*/ 9378 h 10000"/>
                  <a:gd name="connsiteX357" fmla="*/ 3747 w 10000"/>
                  <a:gd name="connsiteY357" fmla="*/ 9369 h 10000"/>
                  <a:gd name="connsiteX358" fmla="*/ 3750 w 10000"/>
                  <a:gd name="connsiteY358" fmla="*/ 9355 h 10000"/>
                  <a:gd name="connsiteX359" fmla="*/ 3750 w 10000"/>
                  <a:gd name="connsiteY359" fmla="*/ 9350 h 10000"/>
                  <a:gd name="connsiteX360" fmla="*/ 3747 w 10000"/>
                  <a:gd name="connsiteY360" fmla="*/ 9328 h 10000"/>
                  <a:gd name="connsiteX361" fmla="*/ 3747 w 10000"/>
                  <a:gd name="connsiteY361" fmla="*/ 9314 h 10000"/>
                  <a:gd name="connsiteX362" fmla="*/ 3750 w 10000"/>
                  <a:gd name="connsiteY362" fmla="*/ 9305 h 10000"/>
                  <a:gd name="connsiteX363" fmla="*/ 3756 w 10000"/>
                  <a:gd name="connsiteY363" fmla="*/ 9305 h 10000"/>
                  <a:gd name="connsiteX364" fmla="*/ 3767 w 10000"/>
                  <a:gd name="connsiteY364" fmla="*/ 9301 h 10000"/>
                  <a:gd name="connsiteX365" fmla="*/ 3772 w 10000"/>
                  <a:gd name="connsiteY365" fmla="*/ 9287 h 10000"/>
                  <a:gd name="connsiteX366" fmla="*/ 3775 w 10000"/>
                  <a:gd name="connsiteY366" fmla="*/ 9265 h 10000"/>
                  <a:gd name="connsiteX367" fmla="*/ 3775 w 10000"/>
                  <a:gd name="connsiteY367" fmla="*/ 9238 h 10000"/>
                  <a:gd name="connsiteX368" fmla="*/ 3772 w 10000"/>
                  <a:gd name="connsiteY368" fmla="*/ 9211 h 10000"/>
                  <a:gd name="connsiteX369" fmla="*/ 3772 w 10000"/>
                  <a:gd name="connsiteY369" fmla="*/ 9197 h 10000"/>
                  <a:gd name="connsiteX370" fmla="*/ 3775 w 10000"/>
                  <a:gd name="connsiteY370" fmla="*/ 9170 h 10000"/>
                  <a:gd name="connsiteX371" fmla="*/ 3775 w 10000"/>
                  <a:gd name="connsiteY371" fmla="*/ 9147 h 10000"/>
                  <a:gd name="connsiteX372" fmla="*/ 3775 w 10000"/>
                  <a:gd name="connsiteY372" fmla="*/ 9129 h 10000"/>
                  <a:gd name="connsiteX373" fmla="*/ 3775 w 10000"/>
                  <a:gd name="connsiteY373" fmla="*/ 9116 h 10000"/>
                  <a:gd name="connsiteX374" fmla="*/ 3789 w 10000"/>
                  <a:gd name="connsiteY374" fmla="*/ 9107 h 10000"/>
                  <a:gd name="connsiteX375" fmla="*/ 3789 w 10000"/>
                  <a:gd name="connsiteY375" fmla="*/ 9089 h 10000"/>
                  <a:gd name="connsiteX376" fmla="*/ 3783 w 10000"/>
                  <a:gd name="connsiteY376" fmla="*/ 9035 h 10000"/>
                  <a:gd name="connsiteX377" fmla="*/ 3783 w 10000"/>
                  <a:gd name="connsiteY377" fmla="*/ 9017 h 10000"/>
                  <a:gd name="connsiteX378" fmla="*/ 3791 w 10000"/>
                  <a:gd name="connsiteY378" fmla="*/ 8999 h 10000"/>
                  <a:gd name="connsiteX379" fmla="*/ 3797 w 10000"/>
                  <a:gd name="connsiteY379" fmla="*/ 8990 h 10000"/>
                  <a:gd name="connsiteX380" fmla="*/ 3808 w 10000"/>
                  <a:gd name="connsiteY380" fmla="*/ 8963 h 10000"/>
                  <a:gd name="connsiteX381" fmla="*/ 3813 w 10000"/>
                  <a:gd name="connsiteY381" fmla="*/ 8931 h 10000"/>
                  <a:gd name="connsiteX382" fmla="*/ 3813 w 10000"/>
                  <a:gd name="connsiteY382" fmla="*/ 8917 h 10000"/>
                  <a:gd name="connsiteX383" fmla="*/ 3808 w 10000"/>
                  <a:gd name="connsiteY383" fmla="*/ 8908 h 10000"/>
                  <a:gd name="connsiteX384" fmla="*/ 3813 w 10000"/>
                  <a:gd name="connsiteY384" fmla="*/ 8904 h 10000"/>
                  <a:gd name="connsiteX385" fmla="*/ 3813 w 10000"/>
                  <a:gd name="connsiteY385" fmla="*/ 8890 h 10000"/>
                  <a:gd name="connsiteX386" fmla="*/ 3808 w 10000"/>
                  <a:gd name="connsiteY386" fmla="*/ 8877 h 10000"/>
                  <a:gd name="connsiteX387" fmla="*/ 3808 w 10000"/>
                  <a:gd name="connsiteY387" fmla="*/ 8854 h 10000"/>
                  <a:gd name="connsiteX388" fmla="*/ 3808 w 10000"/>
                  <a:gd name="connsiteY388" fmla="*/ 8841 h 10000"/>
                  <a:gd name="connsiteX389" fmla="*/ 3808 w 10000"/>
                  <a:gd name="connsiteY389" fmla="*/ 8827 h 10000"/>
                  <a:gd name="connsiteX390" fmla="*/ 3808 w 10000"/>
                  <a:gd name="connsiteY390" fmla="*/ 8818 h 10000"/>
                  <a:gd name="connsiteX391" fmla="*/ 3808 w 10000"/>
                  <a:gd name="connsiteY391" fmla="*/ 8814 h 10000"/>
                  <a:gd name="connsiteX392" fmla="*/ 3808 w 10000"/>
                  <a:gd name="connsiteY392" fmla="*/ 8805 h 10000"/>
                  <a:gd name="connsiteX393" fmla="*/ 3808 w 10000"/>
                  <a:gd name="connsiteY393" fmla="*/ 8787 h 10000"/>
                  <a:gd name="connsiteX394" fmla="*/ 3808 w 10000"/>
                  <a:gd name="connsiteY394" fmla="*/ 8764 h 10000"/>
                  <a:gd name="connsiteX395" fmla="*/ 3808 w 10000"/>
                  <a:gd name="connsiteY395" fmla="*/ 8746 h 10000"/>
                  <a:gd name="connsiteX396" fmla="*/ 3805 w 10000"/>
                  <a:gd name="connsiteY396" fmla="*/ 8733 h 10000"/>
                  <a:gd name="connsiteX397" fmla="*/ 3805 w 10000"/>
                  <a:gd name="connsiteY397" fmla="*/ 8724 h 10000"/>
                  <a:gd name="connsiteX398" fmla="*/ 3808 w 10000"/>
                  <a:gd name="connsiteY398" fmla="*/ 8719 h 10000"/>
                  <a:gd name="connsiteX399" fmla="*/ 3813 w 10000"/>
                  <a:gd name="connsiteY399" fmla="*/ 8710 h 10000"/>
                  <a:gd name="connsiteX400" fmla="*/ 3819 w 10000"/>
                  <a:gd name="connsiteY400" fmla="*/ 8687 h 10000"/>
                  <a:gd name="connsiteX401" fmla="*/ 3822 w 10000"/>
                  <a:gd name="connsiteY401" fmla="*/ 8674 h 10000"/>
                  <a:gd name="connsiteX402" fmla="*/ 3822 w 10000"/>
                  <a:gd name="connsiteY402" fmla="*/ 8647 h 10000"/>
                  <a:gd name="connsiteX403" fmla="*/ 3827 w 10000"/>
                  <a:gd name="connsiteY403" fmla="*/ 8642 h 10000"/>
                  <a:gd name="connsiteX404" fmla="*/ 3827 w 10000"/>
                  <a:gd name="connsiteY404" fmla="*/ 8620 h 10000"/>
                  <a:gd name="connsiteX405" fmla="*/ 3836 w 10000"/>
                  <a:gd name="connsiteY405" fmla="*/ 8593 h 10000"/>
                  <a:gd name="connsiteX406" fmla="*/ 3838 w 10000"/>
                  <a:gd name="connsiteY406" fmla="*/ 8566 h 10000"/>
                  <a:gd name="connsiteX407" fmla="*/ 3838 w 10000"/>
                  <a:gd name="connsiteY407" fmla="*/ 8561 h 10000"/>
                  <a:gd name="connsiteX408" fmla="*/ 3844 w 10000"/>
                  <a:gd name="connsiteY408" fmla="*/ 8530 h 10000"/>
                  <a:gd name="connsiteX409" fmla="*/ 3844 w 10000"/>
                  <a:gd name="connsiteY409" fmla="*/ 8512 h 10000"/>
                  <a:gd name="connsiteX410" fmla="*/ 3844 w 10000"/>
                  <a:gd name="connsiteY410" fmla="*/ 8489 h 10000"/>
                  <a:gd name="connsiteX411" fmla="*/ 3838 w 10000"/>
                  <a:gd name="connsiteY411" fmla="*/ 8444 h 10000"/>
                  <a:gd name="connsiteX412" fmla="*/ 3838 w 10000"/>
                  <a:gd name="connsiteY412" fmla="*/ 8403 h 10000"/>
                  <a:gd name="connsiteX413" fmla="*/ 3838 w 10000"/>
                  <a:gd name="connsiteY413" fmla="*/ 8358 h 10000"/>
                  <a:gd name="connsiteX414" fmla="*/ 3836 w 10000"/>
                  <a:gd name="connsiteY414" fmla="*/ 8331 h 10000"/>
                  <a:gd name="connsiteX415" fmla="*/ 3838 w 10000"/>
                  <a:gd name="connsiteY415" fmla="*/ 8286 h 10000"/>
                  <a:gd name="connsiteX416" fmla="*/ 3836 w 10000"/>
                  <a:gd name="connsiteY416" fmla="*/ 8245 h 10000"/>
                  <a:gd name="connsiteX417" fmla="*/ 3836 w 10000"/>
                  <a:gd name="connsiteY417" fmla="*/ 8209 h 10000"/>
                  <a:gd name="connsiteX418" fmla="*/ 3836 w 10000"/>
                  <a:gd name="connsiteY418" fmla="*/ 8155 h 10000"/>
                  <a:gd name="connsiteX419" fmla="*/ 3836 w 10000"/>
                  <a:gd name="connsiteY419" fmla="*/ 8128 h 10000"/>
                  <a:gd name="connsiteX420" fmla="*/ 3836 w 10000"/>
                  <a:gd name="connsiteY420" fmla="*/ 8092 h 10000"/>
                  <a:gd name="connsiteX421" fmla="*/ 3830 w 10000"/>
                  <a:gd name="connsiteY421" fmla="*/ 8056 h 10000"/>
                  <a:gd name="connsiteX422" fmla="*/ 3830 w 10000"/>
                  <a:gd name="connsiteY422" fmla="*/ 8029 h 10000"/>
                  <a:gd name="connsiteX423" fmla="*/ 3830 w 10000"/>
                  <a:gd name="connsiteY423" fmla="*/ 8011 h 10000"/>
                  <a:gd name="connsiteX424" fmla="*/ 3827 w 10000"/>
                  <a:gd name="connsiteY424" fmla="*/ 7988 h 10000"/>
                  <a:gd name="connsiteX425" fmla="*/ 3827 w 10000"/>
                  <a:gd name="connsiteY425" fmla="*/ 7961 h 10000"/>
                  <a:gd name="connsiteX426" fmla="*/ 3822 w 10000"/>
                  <a:gd name="connsiteY426" fmla="*/ 7943 h 10000"/>
                  <a:gd name="connsiteX427" fmla="*/ 3822 w 10000"/>
                  <a:gd name="connsiteY427" fmla="*/ 7934 h 10000"/>
                  <a:gd name="connsiteX428" fmla="*/ 3819 w 10000"/>
                  <a:gd name="connsiteY428" fmla="*/ 7934 h 10000"/>
                  <a:gd name="connsiteX429" fmla="*/ 3789 w 10000"/>
                  <a:gd name="connsiteY429" fmla="*/ 7934 h 10000"/>
                  <a:gd name="connsiteX430" fmla="*/ 3758 w 10000"/>
                  <a:gd name="connsiteY430" fmla="*/ 7934 h 10000"/>
                  <a:gd name="connsiteX431" fmla="*/ 3709 w 10000"/>
                  <a:gd name="connsiteY431" fmla="*/ 7934 h 10000"/>
                  <a:gd name="connsiteX432" fmla="*/ 3684 w 10000"/>
                  <a:gd name="connsiteY432" fmla="*/ 7934 h 10000"/>
                  <a:gd name="connsiteX433" fmla="*/ 3645 w 10000"/>
                  <a:gd name="connsiteY433" fmla="*/ 7943 h 10000"/>
                  <a:gd name="connsiteX434" fmla="*/ 3598 w 10000"/>
                  <a:gd name="connsiteY434" fmla="*/ 7943 h 10000"/>
                  <a:gd name="connsiteX435" fmla="*/ 3573 w 10000"/>
                  <a:gd name="connsiteY435" fmla="*/ 7948 h 10000"/>
                  <a:gd name="connsiteX436" fmla="*/ 3549 w 10000"/>
                  <a:gd name="connsiteY436" fmla="*/ 7943 h 10000"/>
                  <a:gd name="connsiteX437" fmla="*/ 3540 w 10000"/>
                  <a:gd name="connsiteY437" fmla="*/ 7934 h 10000"/>
                  <a:gd name="connsiteX438" fmla="*/ 3538 w 10000"/>
                  <a:gd name="connsiteY438" fmla="*/ 7934 h 10000"/>
                  <a:gd name="connsiteX439" fmla="*/ 3518 w 10000"/>
                  <a:gd name="connsiteY439" fmla="*/ 7961 h 10000"/>
                  <a:gd name="connsiteX440" fmla="*/ 3518 w 10000"/>
                  <a:gd name="connsiteY440" fmla="*/ 7975 h 10000"/>
                  <a:gd name="connsiteX441" fmla="*/ 3518 w 10000"/>
                  <a:gd name="connsiteY441" fmla="*/ 8002 h 10000"/>
                  <a:gd name="connsiteX442" fmla="*/ 3510 w 10000"/>
                  <a:gd name="connsiteY442" fmla="*/ 8011 h 10000"/>
                  <a:gd name="connsiteX443" fmla="*/ 3493 w 10000"/>
                  <a:gd name="connsiteY443" fmla="*/ 8024 h 10000"/>
                  <a:gd name="connsiteX444" fmla="*/ 3474 w 10000"/>
                  <a:gd name="connsiteY444" fmla="*/ 8029 h 10000"/>
                  <a:gd name="connsiteX445" fmla="*/ 3458 w 10000"/>
                  <a:gd name="connsiteY445" fmla="*/ 8042 h 10000"/>
                  <a:gd name="connsiteX446" fmla="*/ 3435 w 10000"/>
                  <a:gd name="connsiteY446" fmla="*/ 8065 h 10000"/>
                  <a:gd name="connsiteX447" fmla="*/ 3422 w 10000"/>
                  <a:gd name="connsiteY447" fmla="*/ 8074 h 10000"/>
                  <a:gd name="connsiteX448" fmla="*/ 3411 w 10000"/>
                  <a:gd name="connsiteY448" fmla="*/ 8088 h 10000"/>
                  <a:gd name="connsiteX449" fmla="*/ 3402 w 10000"/>
                  <a:gd name="connsiteY449" fmla="*/ 8092 h 10000"/>
                  <a:gd name="connsiteX450" fmla="*/ 3372 w 10000"/>
                  <a:gd name="connsiteY450" fmla="*/ 8119 h 10000"/>
                  <a:gd name="connsiteX451" fmla="*/ 3353 w 10000"/>
                  <a:gd name="connsiteY451" fmla="*/ 8133 h 10000"/>
                  <a:gd name="connsiteX452" fmla="*/ 3344 w 10000"/>
                  <a:gd name="connsiteY452" fmla="*/ 8142 h 10000"/>
                  <a:gd name="connsiteX453" fmla="*/ 3333 w 10000"/>
                  <a:gd name="connsiteY453" fmla="*/ 8160 h 10000"/>
                  <a:gd name="connsiteX454" fmla="*/ 3322 w 10000"/>
                  <a:gd name="connsiteY454" fmla="*/ 8196 h 10000"/>
                  <a:gd name="connsiteX455" fmla="*/ 3317 w 10000"/>
                  <a:gd name="connsiteY455" fmla="*/ 8209 h 10000"/>
                  <a:gd name="connsiteX456" fmla="*/ 3297 w 10000"/>
                  <a:gd name="connsiteY456" fmla="*/ 8245 h 10000"/>
                  <a:gd name="connsiteX457" fmla="*/ 3292 w 10000"/>
                  <a:gd name="connsiteY457" fmla="*/ 8250 h 10000"/>
                  <a:gd name="connsiteX458" fmla="*/ 3281 w 10000"/>
                  <a:gd name="connsiteY458" fmla="*/ 8272 h 10000"/>
                  <a:gd name="connsiteX459" fmla="*/ 3275 w 10000"/>
                  <a:gd name="connsiteY459" fmla="*/ 8277 h 10000"/>
                  <a:gd name="connsiteX460" fmla="*/ 3264 w 10000"/>
                  <a:gd name="connsiteY460" fmla="*/ 8313 h 10000"/>
                  <a:gd name="connsiteX461" fmla="*/ 3248 w 10000"/>
                  <a:gd name="connsiteY461" fmla="*/ 8327 h 10000"/>
                  <a:gd name="connsiteX462" fmla="*/ 3212 w 10000"/>
                  <a:gd name="connsiteY462" fmla="*/ 8340 h 10000"/>
                  <a:gd name="connsiteX463" fmla="*/ 3195 w 10000"/>
                  <a:gd name="connsiteY463" fmla="*/ 8345 h 10000"/>
                  <a:gd name="connsiteX464" fmla="*/ 3195 w 10000"/>
                  <a:gd name="connsiteY464" fmla="*/ 8354 h 10000"/>
                  <a:gd name="connsiteX465" fmla="*/ 3193 w 10000"/>
                  <a:gd name="connsiteY465" fmla="*/ 8358 h 10000"/>
                  <a:gd name="connsiteX466" fmla="*/ 3179 w 10000"/>
                  <a:gd name="connsiteY466" fmla="*/ 8367 h 10000"/>
                  <a:gd name="connsiteX467" fmla="*/ 3171 w 10000"/>
                  <a:gd name="connsiteY467" fmla="*/ 8381 h 10000"/>
                  <a:gd name="connsiteX468" fmla="*/ 3146 w 10000"/>
                  <a:gd name="connsiteY468" fmla="*/ 8408 h 10000"/>
                  <a:gd name="connsiteX469" fmla="*/ 3137 w 10000"/>
                  <a:gd name="connsiteY469" fmla="*/ 8417 h 10000"/>
                  <a:gd name="connsiteX470" fmla="*/ 3115 w 10000"/>
                  <a:gd name="connsiteY470" fmla="*/ 8430 h 10000"/>
                  <a:gd name="connsiteX471" fmla="*/ 3096 w 10000"/>
                  <a:gd name="connsiteY471" fmla="*/ 8417 h 10000"/>
                  <a:gd name="connsiteX472" fmla="*/ 3082 w 10000"/>
                  <a:gd name="connsiteY472" fmla="*/ 8403 h 10000"/>
                  <a:gd name="connsiteX473" fmla="*/ 3066 w 10000"/>
                  <a:gd name="connsiteY473" fmla="*/ 8381 h 10000"/>
                  <a:gd name="connsiteX474" fmla="*/ 3063 w 10000"/>
                  <a:gd name="connsiteY474" fmla="*/ 8372 h 10000"/>
                  <a:gd name="connsiteX475" fmla="*/ 3057 w 10000"/>
                  <a:gd name="connsiteY475" fmla="*/ 8358 h 10000"/>
                  <a:gd name="connsiteX476" fmla="*/ 3052 w 10000"/>
                  <a:gd name="connsiteY476" fmla="*/ 8345 h 10000"/>
                  <a:gd name="connsiteX477" fmla="*/ 3044 w 10000"/>
                  <a:gd name="connsiteY477" fmla="*/ 8327 h 10000"/>
                  <a:gd name="connsiteX478" fmla="*/ 3027 w 10000"/>
                  <a:gd name="connsiteY478" fmla="*/ 8304 h 10000"/>
                  <a:gd name="connsiteX479" fmla="*/ 3016 w 10000"/>
                  <a:gd name="connsiteY479" fmla="*/ 8304 h 10000"/>
                  <a:gd name="connsiteX480" fmla="*/ 3002 w 10000"/>
                  <a:gd name="connsiteY480" fmla="*/ 8304 h 10000"/>
                  <a:gd name="connsiteX481" fmla="*/ 2977 w 10000"/>
                  <a:gd name="connsiteY481" fmla="*/ 8304 h 10000"/>
                  <a:gd name="connsiteX482" fmla="*/ 2961 w 10000"/>
                  <a:gd name="connsiteY482" fmla="*/ 8300 h 10000"/>
                  <a:gd name="connsiteX483" fmla="*/ 2936 w 10000"/>
                  <a:gd name="connsiteY483" fmla="*/ 8300 h 10000"/>
                  <a:gd name="connsiteX484" fmla="*/ 2922 w 10000"/>
                  <a:gd name="connsiteY484" fmla="*/ 8313 h 10000"/>
                  <a:gd name="connsiteX485" fmla="*/ 2911 w 10000"/>
                  <a:gd name="connsiteY485" fmla="*/ 8313 h 10000"/>
                  <a:gd name="connsiteX486" fmla="*/ 2881 w 10000"/>
                  <a:gd name="connsiteY486" fmla="*/ 8304 h 10000"/>
                  <a:gd name="connsiteX487" fmla="*/ 2878 w 10000"/>
                  <a:gd name="connsiteY487" fmla="*/ 8304 h 10000"/>
                  <a:gd name="connsiteX488" fmla="*/ 2867 w 10000"/>
                  <a:gd name="connsiteY488" fmla="*/ 8313 h 10000"/>
                  <a:gd name="connsiteX489" fmla="*/ 2859 w 10000"/>
                  <a:gd name="connsiteY489" fmla="*/ 8318 h 10000"/>
                  <a:gd name="connsiteX490" fmla="*/ 2856 w 10000"/>
                  <a:gd name="connsiteY490" fmla="*/ 8327 h 10000"/>
                  <a:gd name="connsiteX491" fmla="*/ 2856 w 10000"/>
                  <a:gd name="connsiteY491" fmla="*/ 8331 h 10000"/>
                  <a:gd name="connsiteX492" fmla="*/ 2850 w 10000"/>
                  <a:gd name="connsiteY492" fmla="*/ 8340 h 10000"/>
                  <a:gd name="connsiteX493" fmla="*/ 2864 w 10000"/>
                  <a:gd name="connsiteY493" fmla="*/ 8345 h 10000"/>
                  <a:gd name="connsiteX494" fmla="*/ 2867 w 10000"/>
                  <a:gd name="connsiteY494" fmla="*/ 8354 h 10000"/>
                  <a:gd name="connsiteX495" fmla="*/ 2878 w 10000"/>
                  <a:gd name="connsiteY495" fmla="*/ 8367 h 10000"/>
                  <a:gd name="connsiteX496" fmla="*/ 2881 w 10000"/>
                  <a:gd name="connsiteY496" fmla="*/ 8385 h 10000"/>
                  <a:gd name="connsiteX497" fmla="*/ 2881 w 10000"/>
                  <a:gd name="connsiteY497" fmla="*/ 8403 h 10000"/>
                  <a:gd name="connsiteX498" fmla="*/ 2886 w 10000"/>
                  <a:gd name="connsiteY498" fmla="*/ 8417 h 10000"/>
                  <a:gd name="connsiteX499" fmla="*/ 2889 w 10000"/>
                  <a:gd name="connsiteY499" fmla="*/ 8430 h 10000"/>
                  <a:gd name="connsiteX500" fmla="*/ 2897 w 10000"/>
                  <a:gd name="connsiteY500" fmla="*/ 8444 h 10000"/>
                  <a:gd name="connsiteX501" fmla="*/ 2903 w 10000"/>
                  <a:gd name="connsiteY501" fmla="*/ 8462 h 10000"/>
                  <a:gd name="connsiteX502" fmla="*/ 2906 w 10000"/>
                  <a:gd name="connsiteY502" fmla="*/ 8484 h 10000"/>
                  <a:gd name="connsiteX503" fmla="*/ 2906 w 10000"/>
                  <a:gd name="connsiteY503" fmla="*/ 8512 h 10000"/>
                  <a:gd name="connsiteX504" fmla="*/ 2903 w 10000"/>
                  <a:gd name="connsiteY504" fmla="*/ 8539 h 10000"/>
                  <a:gd name="connsiteX505" fmla="*/ 2903 w 10000"/>
                  <a:gd name="connsiteY505" fmla="*/ 8561 h 10000"/>
                  <a:gd name="connsiteX506" fmla="*/ 2903 w 10000"/>
                  <a:gd name="connsiteY506" fmla="*/ 8575 h 10000"/>
                  <a:gd name="connsiteX507" fmla="*/ 2906 w 10000"/>
                  <a:gd name="connsiteY507" fmla="*/ 8588 h 10000"/>
                  <a:gd name="connsiteX508" fmla="*/ 2831 w 10000"/>
                  <a:gd name="connsiteY508" fmla="*/ 8683 h 10000"/>
                  <a:gd name="connsiteX509" fmla="*/ 2674 w 10000"/>
                  <a:gd name="connsiteY509" fmla="*/ 8791 h 10000"/>
                  <a:gd name="connsiteX510" fmla="*/ 2583 w 10000"/>
                  <a:gd name="connsiteY510" fmla="*/ 8805 h 10000"/>
                  <a:gd name="connsiteX511" fmla="*/ 2481 w 10000"/>
                  <a:gd name="connsiteY511" fmla="*/ 8751 h 10000"/>
                  <a:gd name="connsiteX512" fmla="*/ 2470 w 10000"/>
                  <a:gd name="connsiteY512" fmla="*/ 8751 h 10000"/>
                  <a:gd name="connsiteX513" fmla="*/ 2445 w 10000"/>
                  <a:gd name="connsiteY513" fmla="*/ 8778 h 10000"/>
                  <a:gd name="connsiteX514" fmla="*/ 2420 w 10000"/>
                  <a:gd name="connsiteY514" fmla="*/ 8800 h 10000"/>
                  <a:gd name="connsiteX515" fmla="*/ 2398 w 10000"/>
                  <a:gd name="connsiteY515" fmla="*/ 8800 h 10000"/>
                  <a:gd name="connsiteX516" fmla="*/ 2365 w 10000"/>
                  <a:gd name="connsiteY516" fmla="*/ 8845 h 10000"/>
                  <a:gd name="connsiteX517" fmla="*/ 2343 w 10000"/>
                  <a:gd name="connsiteY517" fmla="*/ 8859 h 10000"/>
                  <a:gd name="connsiteX518" fmla="*/ 2296 w 10000"/>
                  <a:gd name="connsiteY518" fmla="*/ 8890 h 10000"/>
                  <a:gd name="connsiteX519" fmla="*/ 2276 w 10000"/>
                  <a:gd name="connsiteY519" fmla="*/ 8904 h 10000"/>
                  <a:gd name="connsiteX520" fmla="*/ 2243 w 10000"/>
                  <a:gd name="connsiteY520" fmla="*/ 8922 h 10000"/>
                  <a:gd name="connsiteX521" fmla="*/ 2221 w 10000"/>
                  <a:gd name="connsiteY521" fmla="*/ 8931 h 10000"/>
                  <a:gd name="connsiteX522" fmla="*/ 2188 w 10000"/>
                  <a:gd name="connsiteY522" fmla="*/ 8949 h 10000"/>
                  <a:gd name="connsiteX523" fmla="*/ 2163 w 10000"/>
                  <a:gd name="connsiteY523" fmla="*/ 8963 h 10000"/>
                  <a:gd name="connsiteX524" fmla="*/ 2141 w 10000"/>
                  <a:gd name="connsiteY524" fmla="*/ 8985 h 10000"/>
                  <a:gd name="connsiteX525" fmla="*/ 2116 w 10000"/>
                  <a:gd name="connsiteY525" fmla="*/ 8990 h 10000"/>
                  <a:gd name="connsiteX526" fmla="*/ 2111 w 10000"/>
                  <a:gd name="connsiteY526" fmla="*/ 8999 h 10000"/>
                  <a:gd name="connsiteX527" fmla="*/ 2100 w 10000"/>
                  <a:gd name="connsiteY527" fmla="*/ 8999 h 10000"/>
                  <a:gd name="connsiteX528" fmla="*/ 2086 w 10000"/>
                  <a:gd name="connsiteY528" fmla="*/ 9003 h 10000"/>
                  <a:gd name="connsiteX529" fmla="*/ 2078 w 10000"/>
                  <a:gd name="connsiteY529" fmla="*/ 9012 h 10000"/>
                  <a:gd name="connsiteX530" fmla="*/ 2050 w 10000"/>
                  <a:gd name="connsiteY530" fmla="*/ 9026 h 10000"/>
                  <a:gd name="connsiteX531" fmla="*/ 2028 w 10000"/>
                  <a:gd name="connsiteY531" fmla="*/ 9048 h 10000"/>
                  <a:gd name="connsiteX532" fmla="*/ 2012 w 10000"/>
                  <a:gd name="connsiteY532" fmla="*/ 9062 h 10000"/>
                  <a:gd name="connsiteX533" fmla="*/ 1995 w 10000"/>
                  <a:gd name="connsiteY533" fmla="*/ 9075 h 10000"/>
                  <a:gd name="connsiteX534" fmla="*/ 1962 w 10000"/>
                  <a:gd name="connsiteY534" fmla="*/ 9080 h 10000"/>
                  <a:gd name="connsiteX535" fmla="*/ 1948 w 10000"/>
                  <a:gd name="connsiteY535" fmla="*/ 9048 h 10000"/>
                  <a:gd name="connsiteX536" fmla="*/ 1945 w 10000"/>
                  <a:gd name="connsiteY536" fmla="*/ 9039 h 10000"/>
                  <a:gd name="connsiteX537" fmla="*/ 1932 w 10000"/>
                  <a:gd name="connsiteY537" fmla="*/ 9003 h 10000"/>
                  <a:gd name="connsiteX538" fmla="*/ 1898 w 10000"/>
                  <a:gd name="connsiteY538" fmla="*/ 8935 h 10000"/>
                  <a:gd name="connsiteX539" fmla="*/ 1882 w 10000"/>
                  <a:gd name="connsiteY539" fmla="*/ 8895 h 10000"/>
                  <a:gd name="connsiteX540" fmla="*/ 1865 w 10000"/>
                  <a:gd name="connsiteY540" fmla="*/ 8845 h 10000"/>
                  <a:gd name="connsiteX541" fmla="*/ 1865 w 10000"/>
                  <a:gd name="connsiteY541" fmla="*/ 8832 h 10000"/>
                  <a:gd name="connsiteX542" fmla="*/ 1857 w 10000"/>
                  <a:gd name="connsiteY542" fmla="*/ 8827 h 10000"/>
                  <a:gd name="connsiteX543" fmla="*/ 1841 w 10000"/>
                  <a:gd name="connsiteY543" fmla="*/ 8773 h 10000"/>
                  <a:gd name="connsiteX544" fmla="*/ 1827 w 10000"/>
                  <a:gd name="connsiteY544" fmla="*/ 8733 h 10000"/>
                  <a:gd name="connsiteX545" fmla="*/ 1843 w 10000"/>
                  <a:gd name="connsiteY545" fmla="*/ 8710 h 10000"/>
                  <a:gd name="connsiteX546" fmla="*/ 1857 w 10000"/>
                  <a:gd name="connsiteY546" fmla="*/ 8687 h 10000"/>
                  <a:gd name="connsiteX547" fmla="*/ 1868 w 10000"/>
                  <a:gd name="connsiteY547" fmla="*/ 8669 h 10000"/>
                  <a:gd name="connsiteX548" fmla="*/ 1885 w 10000"/>
                  <a:gd name="connsiteY548" fmla="*/ 8647 h 10000"/>
                  <a:gd name="connsiteX549" fmla="*/ 1909 w 10000"/>
                  <a:gd name="connsiteY549" fmla="*/ 8606 h 10000"/>
                  <a:gd name="connsiteX550" fmla="*/ 1923 w 10000"/>
                  <a:gd name="connsiteY550" fmla="*/ 8588 h 10000"/>
                  <a:gd name="connsiteX551" fmla="*/ 1937 w 10000"/>
                  <a:gd name="connsiteY551" fmla="*/ 8561 h 10000"/>
                  <a:gd name="connsiteX552" fmla="*/ 1923 w 10000"/>
                  <a:gd name="connsiteY552" fmla="*/ 8530 h 10000"/>
                  <a:gd name="connsiteX553" fmla="*/ 1901 w 10000"/>
                  <a:gd name="connsiteY553" fmla="*/ 8462 h 10000"/>
                  <a:gd name="connsiteX554" fmla="*/ 1890 w 10000"/>
                  <a:gd name="connsiteY554" fmla="*/ 8430 h 10000"/>
                  <a:gd name="connsiteX555" fmla="*/ 1885 w 10000"/>
                  <a:gd name="connsiteY555" fmla="*/ 8408 h 10000"/>
                  <a:gd name="connsiteX556" fmla="*/ 1865 w 10000"/>
                  <a:gd name="connsiteY556" fmla="*/ 8367 h 10000"/>
                  <a:gd name="connsiteX557" fmla="*/ 1849 w 10000"/>
                  <a:gd name="connsiteY557" fmla="*/ 8318 h 10000"/>
                  <a:gd name="connsiteX558" fmla="*/ 1841 w 10000"/>
                  <a:gd name="connsiteY558" fmla="*/ 8304 h 10000"/>
                  <a:gd name="connsiteX559" fmla="*/ 1835 w 10000"/>
                  <a:gd name="connsiteY559" fmla="*/ 8300 h 10000"/>
                  <a:gd name="connsiteX560" fmla="*/ 1818 w 10000"/>
                  <a:gd name="connsiteY560" fmla="*/ 8290 h 10000"/>
                  <a:gd name="connsiteX561" fmla="*/ 1785 w 10000"/>
                  <a:gd name="connsiteY561" fmla="*/ 8300 h 10000"/>
                  <a:gd name="connsiteX562" fmla="*/ 1763 w 10000"/>
                  <a:gd name="connsiteY562" fmla="*/ 8300 h 10000"/>
                  <a:gd name="connsiteX563" fmla="*/ 1747 w 10000"/>
                  <a:gd name="connsiteY563" fmla="*/ 8313 h 10000"/>
                  <a:gd name="connsiteX564" fmla="*/ 1744 w 10000"/>
                  <a:gd name="connsiteY564" fmla="*/ 8304 h 10000"/>
                  <a:gd name="connsiteX565" fmla="*/ 1730 w 10000"/>
                  <a:gd name="connsiteY565" fmla="*/ 8313 h 10000"/>
                  <a:gd name="connsiteX566" fmla="*/ 1708 w 10000"/>
                  <a:gd name="connsiteY566" fmla="*/ 8327 h 10000"/>
                  <a:gd name="connsiteX567" fmla="*/ 1675 w 10000"/>
                  <a:gd name="connsiteY567" fmla="*/ 8331 h 10000"/>
                  <a:gd name="connsiteX568" fmla="*/ 1658 w 10000"/>
                  <a:gd name="connsiteY568" fmla="*/ 8345 h 10000"/>
                  <a:gd name="connsiteX569" fmla="*/ 1628 w 10000"/>
                  <a:gd name="connsiteY569" fmla="*/ 8367 h 10000"/>
                  <a:gd name="connsiteX570" fmla="*/ 1620 w 10000"/>
                  <a:gd name="connsiteY570" fmla="*/ 8372 h 10000"/>
                  <a:gd name="connsiteX571" fmla="*/ 1584 w 10000"/>
                  <a:gd name="connsiteY571" fmla="*/ 8394 h 10000"/>
                  <a:gd name="connsiteX572" fmla="*/ 1554 w 10000"/>
                  <a:gd name="connsiteY572" fmla="*/ 8417 h 10000"/>
                  <a:gd name="connsiteX573" fmla="*/ 1529 w 10000"/>
                  <a:gd name="connsiteY573" fmla="*/ 8417 h 10000"/>
                  <a:gd name="connsiteX574" fmla="*/ 1515 w 10000"/>
                  <a:gd name="connsiteY574" fmla="*/ 8408 h 10000"/>
                  <a:gd name="connsiteX575" fmla="*/ 1507 w 10000"/>
                  <a:gd name="connsiteY575" fmla="*/ 8394 h 10000"/>
                  <a:gd name="connsiteX576" fmla="*/ 1479 w 10000"/>
                  <a:gd name="connsiteY576" fmla="*/ 8367 h 10000"/>
                  <a:gd name="connsiteX577" fmla="*/ 1457 w 10000"/>
                  <a:gd name="connsiteY577" fmla="*/ 8385 h 10000"/>
                  <a:gd name="connsiteX578" fmla="*/ 1432 w 10000"/>
                  <a:gd name="connsiteY578" fmla="*/ 8385 h 10000"/>
                  <a:gd name="connsiteX579" fmla="*/ 1418 w 10000"/>
                  <a:gd name="connsiteY579" fmla="*/ 8372 h 10000"/>
                  <a:gd name="connsiteX580" fmla="*/ 1399 w 10000"/>
                  <a:gd name="connsiteY580" fmla="*/ 8358 h 10000"/>
                  <a:gd name="connsiteX581" fmla="*/ 1369 w 10000"/>
                  <a:gd name="connsiteY581" fmla="*/ 8340 h 10000"/>
                  <a:gd name="connsiteX582" fmla="*/ 1355 w 10000"/>
                  <a:gd name="connsiteY582" fmla="*/ 8327 h 10000"/>
                  <a:gd name="connsiteX583" fmla="*/ 1347 w 10000"/>
                  <a:gd name="connsiteY583" fmla="*/ 8318 h 10000"/>
                  <a:gd name="connsiteX584" fmla="*/ 1330 w 10000"/>
                  <a:gd name="connsiteY584" fmla="*/ 8304 h 10000"/>
                  <a:gd name="connsiteX585" fmla="*/ 1319 w 10000"/>
                  <a:gd name="connsiteY585" fmla="*/ 8290 h 10000"/>
                  <a:gd name="connsiteX586" fmla="*/ 1297 w 10000"/>
                  <a:gd name="connsiteY586" fmla="*/ 8272 h 10000"/>
                  <a:gd name="connsiteX587" fmla="*/ 1289 w 10000"/>
                  <a:gd name="connsiteY587" fmla="*/ 8263 h 10000"/>
                  <a:gd name="connsiteX588" fmla="*/ 1280 w 10000"/>
                  <a:gd name="connsiteY588" fmla="*/ 8250 h 10000"/>
                  <a:gd name="connsiteX589" fmla="*/ 1264 w 10000"/>
                  <a:gd name="connsiteY589" fmla="*/ 8236 h 10000"/>
                  <a:gd name="connsiteX590" fmla="*/ 1256 w 10000"/>
                  <a:gd name="connsiteY590" fmla="*/ 8232 h 10000"/>
                  <a:gd name="connsiteX591" fmla="*/ 1247 w 10000"/>
                  <a:gd name="connsiteY591" fmla="*/ 8223 h 10000"/>
                  <a:gd name="connsiteX592" fmla="*/ 1233 w 10000"/>
                  <a:gd name="connsiteY592" fmla="*/ 8209 h 10000"/>
                  <a:gd name="connsiteX593" fmla="*/ 1222 w 10000"/>
                  <a:gd name="connsiteY593" fmla="*/ 8200 h 10000"/>
                  <a:gd name="connsiteX594" fmla="*/ 1206 w 10000"/>
                  <a:gd name="connsiteY594" fmla="*/ 8196 h 10000"/>
                  <a:gd name="connsiteX595" fmla="*/ 1192 w 10000"/>
                  <a:gd name="connsiteY595" fmla="*/ 8196 h 10000"/>
                  <a:gd name="connsiteX596" fmla="*/ 1167 w 10000"/>
                  <a:gd name="connsiteY596" fmla="*/ 8200 h 10000"/>
                  <a:gd name="connsiteX597" fmla="*/ 1137 w 10000"/>
                  <a:gd name="connsiteY597" fmla="*/ 8223 h 10000"/>
                  <a:gd name="connsiteX598" fmla="*/ 1126 w 10000"/>
                  <a:gd name="connsiteY598" fmla="*/ 8232 h 10000"/>
                  <a:gd name="connsiteX599" fmla="*/ 1109 w 10000"/>
                  <a:gd name="connsiteY599" fmla="*/ 8232 h 10000"/>
                  <a:gd name="connsiteX600" fmla="*/ 1087 w 10000"/>
                  <a:gd name="connsiteY600" fmla="*/ 8236 h 10000"/>
                  <a:gd name="connsiteX601" fmla="*/ 1071 w 10000"/>
                  <a:gd name="connsiteY601" fmla="*/ 8232 h 10000"/>
                  <a:gd name="connsiteX602" fmla="*/ 1071 w 10000"/>
                  <a:gd name="connsiteY602" fmla="*/ 8214 h 10000"/>
                  <a:gd name="connsiteX603" fmla="*/ 1062 w 10000"/>
                  <a:gd name="connsiteY603" fmla="*/ 8196 h 10000"/>
                  <a:gd name="connsiteX604" fmla="*/ 1057 w 10000"/>
                  <a:gd name="connsiteY604" fmla="*/ 8173 h 10000"/>
                  <a:gd name="connsiteX605" fmla="*/ 1049 w 10000"/>
                  <a:gd name="connsiteY605" fmla="*/ 8128 h 10000"/>
                  <a:gd name="connsiteX606" fmla="*/ 1040 w 10000"/>
                  <a:gd name="connsiteY606" fmla="*/ 8101 h 10000"/>
                  <a:gd name="connsiteX607" fmla="*/ 1040 w 10000"/>
                  <a:gd name="connsiteY607" fmla="*/ 8088 h 10000"/>
                  <a:gd name="connsiteX608" fmla="*/ 1032 w 10000"/>
                  <a:gd name="connsiteY608" fmla="*/ 8065 h 10000"/>
                  <a:gd name="connsiteX609" fmla="*/ 1024 w 10000"/>
                  <a:gd name="connsiteY609" fmla="*/ 7997 h 10000"/>
                  <a:gd name="connsiteX610" fmla="*/ 1024 w 10000"/>
                  <a:gd name="connsiteY610" fmla="*/ 7970 h 10000"/>
                  <a:gd name="connsiteX611" fmla="*/ 1015 w 10000"/>
                  <a:gd name="connsiteY611" fmla="*/ 7930 h 10000"/>
                  <a:gd name="connsiteX612" fmla="*/ 1013 w 10000"/>
                  <a:gd name="connsiteY612" fmla="*/ 7885 h 10000"/>
                  <a:gd name="connsiteX613" fmla="*/ 1004 w 10000"/>
                  <a:gd name="connsiteY613" fmla="*/ 7866 h 10000"/>
                  <a:gd name="connsiteX614" fmla="*/ 853 w 10000"/>
                  <a:gd name="connsiteY614" fmla="*/ 7948 h 10000"/>
                  <a:gd name="connsiteX615" fmla="*/ 811 w 10000"/>
                  <a:gd name="connsiteY615" fmla="*/ 7844 h 10000"/>
                  <a:gd name="connsiteX616" fmla="*/ 811 w 10000"/>
                  <a:gd name="connsiteY616" fmla="*/ 7799 h 10000"/>
                  <a:gd name="connsiteX617" fmla="*/ 814 w 10000"/>
                  <a:gd name="connsiteY617" fmla="*/ 7736 h 10000"/>
                  <a:gd name="connsiteX618" fmla="*/ 740 w 10000"/>
                  <a:gd name="connsiteY618" fmla="*/ 7578 h 10000"/>
                  <a:gd name="connsiteX619" fmla="*/ 571 w 10000"/>
                  <a:gd name="connsiteY619" fmla="*/ 7447 h 10000"/>
                  <a:gd name="connsiteX620" fmla="*/ 530 w 10000"/>
                  <a:gd name="connsiteY620" fmla="*/ 7772 h 10000"/>
                  <a:gd name="connsiteX621" fmla="*/ 502 w 10000"/>
                  <a:gd name="connsiteY621" fmla="*/ 7763 h 10000"/>
                  <a:gd name="connsiteX622" fmla="*/ 491 w 10000"/>
                  <a:gd name="connsiteY622" fmla="*/ 7826 h 10000"/>
                  <a:gd name="connsiteX623" fmla="*/ 483 w 10000"/>
                  <a:gd name="connsiteY623" fmla="*/ 7830 h 10000"/>
                  <a:gd name="connsiteX624" fmla="*/ 469 w 10000"/>
                  <a:gd name="connsiteY624" fmla="*/ 7839 h 10000"/>
                  <a:gd name="connsiteX625" fmla="*/ 453 w 10000"/>
                  <a:gd name="connsiteY625" fmla="*/ 7830 h 10000"/>
                  <a:gd name="connsiteX626" fmla="*/ 442 w 10000"/>
                  <a:gd name="connsiteY626" fmla="*/ 7826 h 10000"/>
                  <a:gd name="connsiteX627" fmla="*/ 425 w 10000"/>
                  <a:gd name="connsiteY627" fmla="*/ 7826 h 10000"/>
                  <a:gd name="connsiteX628" fmla="*/ 403 w 10000"/>
                  <a:gd name="connsiteY628" fmla="*/ 7826 h 10000"/>
                  <a:gd name="connsiteX629" fmla="*/ 378 w 10000"/>
                  <a:gd name="connsiteY629" fmla="*/ 7817 h 10000"/>
                  <a:gd name="connsiteX630" fmla="*/ 356 w 10000"/>
                  <a:gd name="connsiteY630" fmla="*/ 7817 h 10000"/>
                  <a:gd name="connsiteX631" fmla="*/ 331 w 10000"/>
                  <a:gd name="connsiteY631" fmla="*/ 7817 h 10000"/>
                  <a:gd name="connsiteX632" fmla="*/ 315 w 10000"/>
                  <a:gd name="connsiteY632" fmla="*/ 7830 h 10000"/>
                  <a:gd name="connsiteX633" fmla="*/ 290 w 10000"/>
                  <a:gd name="connsiteY633" fmla="*/ 7853 h 10000"/>
                  <a:gd name="connsiteX634" fmla="*/ 248 w 10000"/>
                  <a:gd name="connsiteY634" fmla="*/ 7659 h 10000"/>
                  <a:gd name="connsiteX635" fmla="*/ 298 w 10000"/>
                  <a:gd name="connsiteY635" fmla="*/ 7379 h 10000"/>
                  <a:gd name="connsiteX636" fmla="*/ 290 w 10000"/>
                  <a:gd name="connsiteY636" fmla="*/ 7312 h 10000"/>
                  <a:gd name="connsiteX637" fmla="*/ 284 w 10000"/>
                  <a:gd name="connsiteY637" fmla="*/ 7253 h 10000"/>
                  <a:gd name="connsiteX638" fmla="*/ 301 w 10000"/>
                  <a:gd name="connsiteY638" fmla="*/ 7226 h 10000"/>
                  <a:gd name="connsiteX639" fmla="*/ 315 w 10000"/>
                  <a:gd name="connsiteY639" fmla="*/ 7199 h 10000"/>
                  <a:gd name="connsiteX640" fmla="*/ 323 w 10000"/>
                  <a:gd name="connsiteY640" fmla="*/ 7158 h 10000"/>
                  <a:gd name="connsiteX641" fmla="*/ 317 w 10000"/>
                  <a:gd name="connsiteY641" fmla="*/ 7140 h 10000"/>
                  <a:gd name="connsiteX642" fmla="*/ 168 w 10000"/>
                  <a:gd name="connsiteY642" fmla="*/ 6892 h 10000"/>
                  <a:gd name="connsiteX643" fmla="*/ 80 w 10000"/>
                  <a:gd name="connsiteY643" fmla="*/ 6802 h 10000"/>
                  <a:gd name="connsiteX644" fmla="*/ 143 w 10000"/>
                  <a:gd name="connsiteY644" fmla="*/ 6707 h 10000"/>
                  <a:gd name="connsiteX645" fmla="*/ 63 w 10000"/>
                  <a:gd name="connsiteY645" fmla="*/ 6549 h 10000"/>
                  <a:gd name="connsiteX646" fmla="*/ 41 w 10000"/>
                  <a:gd name="connsiteY646" fmla="*/ 6500 h 10000"/>
                  <a:gd name="connsiteX647" fmla="*/ 201 w 10000"/>
                  <a:gd name="connsiteY647" fmla="*/ 6274 h 10000"/>
                  <a:gd name="connsiteX648" fmla="*/ 143 w 10000"/>
                  <a:gd name="connsiteY648" fmla="*/ 6184 h 10000"/>
                  <a:gd name="connsiteX649" fmla="*/ 152 w 10000"/>
                  <a:gd name="connsiteY649" fmla="*/ 6148 h 10000"/>
                  <a:gd name="connsiteX650" fmla="*/ 163 w 10000"/>
                  <a:gd name="connsiteY650" fmla="*/ 6107 h 10000"/>
                  <a:gd name="connsiteX651" fmla="*/ 229 w 10000"/>
                  <a:gd name="connsiteY651" fmla="*/ 5895 h 10000"/>
                  <a:gd name="connsiteX652" fmla="*/ 251 w 10000"/>
                  <a:gd name="connsiteY652" fmla="*/ 5805 h 10000"/>
                  <a:gd name="connsiteX653" fmla="*/ 251 w 10000"/>
                  <a:gd name="connsiteY653" fmla="*/ 5778 h 10000"/>
                  <a:gd name="connsiteX654" fmla="*/ 248 w 10000"/>
                  <a:gd name="connsiteY654" fmla="*/ 5733 h 10000"/>
                  <a:gd name="connsiteX655" fmla="*/ 212 w 10000"/>
                  <a:gd name="connsiteY655" fmla="*/ 5602 h 10000"/>
                  <a:gd name="connsiteX656" fmla="*/ 177 w 10000"/>
                  <a:gd name="connsiteY656" fmla="*/ 5521 h 10000"/>
                  <a:gd name="connsiteX657" fmla="*/ 33 w 10000"/>
                  <a:gd name="connsiteY657" fmla="*/ 5503 h 10000"/>
                  <a:gd name="connsiteX658" fmla="*/ 0 w 10000"/>
                  <a:gd name="connsiteY658" fmla="*/ 5219 h 10000"/>
                  <a:gd name="connsiteX659" fmla="*/ 188 w 10000"/>
                  <a:gd name="connsiteY659" fmla="*/ 5219 h 10000"/>
                  <a:gd name="connsiteX660" fmla="*/ 201 w 10000"/>
                  <a:gd name="connsiteY660" fmla="*/ 5210 h 10000"/>
                  <a:gd name="connsiteX661" fmla="*/ 251 w 10000"/>
                  <a:gd name="connsiteY661" fmla="*/ 5169 h 10000"/>
                  <a:gd name="connsiteX662" fmla="*/ 444 w 10000"/>
                  <a:gd name="connsiteY662" fmla="*/ 4984 h 10000"/>
                  <a:gd name="connsiteX663" fmla="*/ 510 w 10000"/>
                  <a:gd name="connsiteY663" fmla="*/ 4723 h 10000"/>
                  <a:gd name="connsiteX664" fmla="*/ 574 w 10000"/>
                  <a:gd name="connsiteY664" fmla="*/ 4272 h 10000"/>
                  <a:gd name="connsiteX665" fmla="*/ 723 w 10000"/>
                  <a:gd name="connsiteY665" fmla="*/ 4078 h 10000"/>
                  <a:gd name="connsiteX666" fmla="*/ 723 w 10000"/>
                  <a:gd name="connsiteY666" fmla="*/ 4023 h 10000"/>
                  <a:gd name="connsiteX667" fmla="*/ 723 w 10000"/>
                  <a:gd name="connsiteY667" fmla="*/ 3983 h 10000"/>
                  <a:gd name="connsiteX668" fmla="*/ 723 w 10000"/>
                  <a:gd name="connsiteY668" fmla="*/ 3771 h 10000"/>
                  <a:gd name="connsiteX669" fmla="*/ 731 w 10000"/>
                  <a:gd name="connsiteY669" fmla="*/ 3442 h 10000"/>
                  <a:gd name="connsiteX670" fmla="*/ 806 w 10000"/>
                  <a:gd name="connsiteY670" fmla="*/ 3392 h 10000"/>
                  <a:gd name="connsiteX671" fmla="*/ 988 w 10000"/>
                  <a:gd name="connsiteY671" fmla="*/ 3712 h 10000"/>
                  <a:gd name="connsiteX672" fmla="*/ 1013 w 10000"/>
                  <a:gd name="connsiteY672" fmla="*/ 3699 h 10000"/>
                  <a:gd name="connsiteX673" fmla="*/ 1120 w 10000"/>
                  <a:gd name="connsiteY673" fmla="*/ 3631 h 10000"/>
                  <a:gd name="connsiteX674" fmla="*/ 1206 w 10000"/>
                  <a:gd name="connsiteY674" fmla="*/ 3627 h 10000"/>
                  <a:gd name="connsiteX675" fmla="*/ 1264 w 10000"/>
                  <a:gd name="connsiteY675" fmla="*/ 3599 h 10000"/>
                  <a:gd name="connsiteX676" fmla="*/ 1322 w 10000"/>
                  <a:gd name="connsiteY676" fmla="*/ 3627 h 10000"/>
                  <a:gd name="connsiteX677" fmla="*/ 1327 w 10000"/>
                  <a:gd name="connsiteY677" fmla="*/ 3645 h 10000"/>
                  <a:gd name="connsiteX678" fmla="*/ 1344 w 10000"/>
                  <a:gd name="connsiteY678" fmla="*/ 3739 h 10000"/>
                  <a:gd name="connsiteX679" fmla="*/ 1344 w 10000"/>
                  <a:gd name="connsiteY679" fmla="*/ 3775 h 10000"/>
                  <a:gd name="connsiteX680" fmla="*/ 1338 w 10000"/>
                  <a:gd name="connsiteY680" fmla="*/ 3784 h 10000"/>
                  <a:gd name="connsiteX681" fmla="*/ 1338 w 10000"/>
                  <a:gd name="connsiteY681" fmla="*/ 3829 h 10000"/>
                  <a:gd name="connsiteX682" fmla="*/ 1352 w 10000"/>
                  <a:gd name="connsiteY682" fmla="*/ 3852 h 10000"/>
                  <a:gd name="connsiteX683" fmla="*/ 1407 w 10000"/>
                  <a:gd name="connsiteY683" fmla="*/ 3866 h 10000"/>
                  <a:gd name="connsiteX684" fmla="*/ 1440 w 10000"/>
                  <a:gd name="connsiteY684" fmla="*/ 3870 h 10000"/>
                  <a:gd name="connsiteX685" fmla="*/ 1600 w 10000"/>
                  <a:gd name="connsiteY685" fmla="*/ 3857 h 10000"/>
                  <a:gd name="connsiteX686" fmla="*/ 1664 w 10000"/>
                  <a:gd name="connsiteY686" fmla="*/ 3911 h 10000"/>
                  <a:gd name="connsiteX687" fmla="*/ 1700 w 10000"/>
                  <a:gd name="connsiteY687" fmla="*/ 3933 h 10000"/>
                  <a:gd name="connsiteX688" fmla="*/ 1752 w 10000"/>
                  <a:gd name="connsiteY688" fmla="*/ 3947 h 10000"/>
                  <a:gd name="connsiteX689" fmla="*/ 1777 w 10000"/>
                  <a:gd name="connsiteY689" fmla="*/ 3947 h 10000"/>
                  <a:gd name="connsiteX690" fmla="*/ 1813 w 10000"/>
                  <a:gd name="connsiteY690" fmla="*/ 3929 h 10000"/>
                  <a:gd name="connsiteX691" fmla="*/ 1841 w 10000"/>
                  <a:gd name="connsiteY691" fmla="*/ 3933 h 10000"/>
                  <a:gd name="connsiteX692" fmla="*/ 1882 w 10000"/>
                  <a:gd name="connsiteY692" fmla="*/ 3969 h 10000"/>
                  <a:gd name="connsiteX693" fmla="*/ 1940 w 10000"/>
                  <a:gd name="connsiteY693" fmla="*/ 3933 h 10000"/>
                  <a:gd name="connsiteX694" fmla="*/ 1956 w 10000"/>
                  <a:gd name="connsiteY694" fmla="*/ 3920 h 10000"/>
                  <a:gd name="connsiteX695" fmla="*/ 1981 w 10000"/>
                  <a:gd name="connsiteY695" fmla="*/ 3929 h 10000"/>
                  <a:gd name="connsiteX696" fmla="*/ 2058 w 10000"/>
                  <a:gd name="connsiteY696" fmla="*/ 3974 h 10000"/>
                  <a:gd name="connsiteX697" fmla="*/ 2163 w 10000"/>
                  <a:gd name="connsiteY697" fmla="*/ 4051 h 10000"/>
                  <a:gd name="connsiteX698" fmla="*/ 2174 w 10000"/>
                  <a:gd name="connsiteY698" fmla="*/ 4055 h 10000"/>
                  <a:gd name="connsiteX699" fmla="*/ 2183 w 10000"/>
                  <a:gd name="connsiteY699" fmla="*/ 4064 h 10000"/>
                  <a:gd name="connsiteX700" fmla="*/ 2183 w 10000"/>
                  <a:gd name="connsiteY700" fmla="*/ 3581 h 10000"/>
                  <a:gd name="connsiteX701" fmla="*/ 2183 w 10000"/>
                  <a:gd name="connsiteY701" fmla="*/ 3527 h 10000"/>
                  <a:gd name="connsiteX702" fmla="*/ 2180 w 10000"/>
                  <a:gd name="connsiteY702" fmla="*/ 3460 h 10000"/>
                  <a:gd name="connsiteX703" fmla="*/ 2365 w 10000"/>
                  <a:gd name="connsiteY703" fmla="*/ 3455 h 10000"/>
                  <a:gd name="connsiteX704" fmla="*/ 2448 w 10000"/>
                  <a:gd name="connsiteY704" fmla="*/ 3446 h 10000"/>
                  <a:gd name="connsiteX705" fmla="*/ 2494 w 10000"/>
                  <a:gd name="connsiteY705" fmla="*/ 3554 h 10000"/>
                  <a:gd name="connsiteX706" fmla="*/ 2525 w 10000"/>
                  <a:gd name="connsiteY706" fmla="*/ 3613 h 10000"/>
                  <a:gd name="connsiteX707" fmla="*/ 2550 w 10000"/>
                  <a:gd name="connsiteY707" fmla="*/ 3618 h 10000"/>
                  <a:gd name="connsiteX708" fmla="*/ 2630 w 10000"/>
                  <a:gd name="connsiteY708" fmla="*/ 3640 h 10000"/>
                  <a:gd name="connsiteX709" fmla="*/ 2663 w 10000"/>
                  <a:gd name="connsiteY709" fmla="*/ 3667 h 10000"/>
                  <a:gd name="connsiteX710" fmla="*/ 2704 w 10000"/>
                  <a:gd name="connsiteY710" fmla="*/ 3726 h 10000"/>
                  <a:gd name="connsiteX711" fmla="*/ 2762 w 10000"/>
                  <a:gd name="connsiteY711" fmla="*/ 3802 h 10000"/>
                  <a:gd name="connsiteX712" fmla="*/ 2784 w 10000"/>
                  <a:gd name="connsiteY712" fmla="*/ 3829 h 10000"/>
                  <a:gd name="connsiteX713" fmla="*/ 2815 w 10000"/>
                  <a:gd name="connsiteY713" fmla="*/ 3879 h 10000"/>
                  <a:gd name="connsiteX714" fmla="*/ 2859 w 10000"/>
                  <a:gd name="connsiteY714" fmla="*/ 3748 h 10000"/>
                  <a:gd name="connsiteX715" fmla="*/ 2856 w 10000"/>
                  <a:gd name="connsiteY715" fmla="*/ 3726 h 10000"/>
                  <a:gd name="connsiteX716" fmla="*/ 2848 w 10000"/>
                  <a:gd name="connsiteY716" fmla="*/ 3712 h 10000"/>
                  <a:gd name="connsiteX717" fmla="*/ 2848 w 10000"/>
                  <a:gd name="connsiteY717" fmla="*/ 3685 h 10000"/>
                  <a:gd name="connsiteX718" fmla="*/ 2873 w 10000"/>
                  <a:gd name="connsiteY718" fmla="*/ 3613 h 10000"/>
                  <a:gd name="connsiteX719" fmla="*/ 2886 w 10000"/>
                  <a:gd name="connsiteY719" fmla="*/ 3604 h 10000"/>
                  <a:gd name="connsiteX720" fmla="*/ 2922 w 10000"/>
                  <a:gd name="connsiteY720" fmla="*/ 3654 h 10000"/>
                  <a:gd name="connsiteX721" fmla="*/ 2947 w 10000"/>
                  <a:gd name="connsiteY721" fmla="*/ 3654 h 10000"/>
                  <a:gd name="connsiteX722" fmla="*/ 2953 w 10000"/>
                  <a:gd name="connsiteY722" fmla="*/ 3613 h 10000"/>
                  <a:gd name="connsiteX723" fmla="*/ 2975 w 10000"/>
                  <a:gd name="connsiteY723" fmla="*/ 3581 h 10000"/>
                  <a:gd name="connsiteX724" fmla="*/ 2975 w 10000"/>
                  <a:gd name="connsiteY724" fmla="*/ 3523 h 10000"/>
                  <a:gd name="connsiteX725" fmla="*/ 3024 w 10000"/>
                  <a:gd name="connsiteY725" fmla="*/ 3406 h 10000"/>
                  <a:gd name="connsiteX726" fmla="*/ 3027 w 10000"/>
                  <a:gd name="connsiteY726" fmla="*/ 3383 h 10000"/>
                  <a:gd name="connsiteX727" fmla="*/ 3027 w 10000"/>
                  <a:gd name="connsiteY727" fmla="*/ 3342 h 10000"/>
                  <a:gd name="connsiteX728" fmla="*/ 3019 w 10000"/>
                  <a:gd name="connsiteY728" fmla="*/ 3315 h 10000"/>
                  <a:gd name="connsiteX729" fmla="*/ 3002 w 10000"/>
                  <a:gd name="connsiteY729" fmla="*/ 3302 h 10000"/>
                  <a:gd name="connsiteX730" fmla="*/ 2977 w 10000"/>
                  <a:gd name="connsiteY730" fmla="*/ 3302 h 10000"/>
                  <a:gd name="connsiteX731" fmla="*/ 2969 w 10000"/>
                  <a:gd name="connsiteY731" fmla="*/ 3297 h 10000"/>
                  <a:gd name="connsiteX732" fmla="*/ 2966 w 10000"/>
                  <a:gd name="connsiteY732" fmla="*/ 3166 h 10000"/>
                  <a:gd name="connsiteX733" fmla="*/ 2966 w 10000"/>
                  <a:gd name="connsiteY733" fmla="*/ 3144 h 10000"/>
                  <a:gd name="connsiteX734" fmla="*/ 2969 w 10000"/>
                  <a:gd name="connsiteY734" fmla="*/ 3139 h 10000"/>
                  <a:gd name="connsiteX735" fmla="*/ 3129 w 10000"/>
                  <a:gd name="connsiteY735" fmla="*/ 3130 h 10000"/>
                  <a:gd name="connsiteX736" fmla="*/ 3140 w 10000"/>
                  <a:gd name="connsiteY736" fmla="*/ 3081 h 10000"/>
                  <a:gd name="connsiteX737" fmla="*/ 3148 w 10000"/>
                  <a:gd name="connsiteY737" fmla="*/ 3009 h 10000"/>
                  <a:gd name="connsiteX738" fmla="*/ 3159 w 10000"/>
                  <a:gd name="connsiteY738" fmla="*/ 2995 h 10000"/>
                  <a:gd name="connsiteX739" fmla="*/ 3187 w 10000"/>
                  <a:gd name="connsiteY739" fmla="*/ 2995 h 10000"/>
                  <a:gd name="connsiteX740" fmla="*/ 3212 w 10000"/>
                  <a:gd name="connsiteY740" fmla="*/ 3013 h 10000"/>
                  <a:gd name="connsiteX741" fmla="*/ 3217 w 10000"/>
                  <a:gd name="connsiteY741" fmla="*/ 3000 h 10000"/>
                  <a:gd name="connsiteX742" fmla="*/ 3226 w 10000"/>
                  <a:gd name="connsiteY742" fmla="*/ 2972 h 10000"/>
                  <a:gd name="connsiteX743" fmla="*/ 3353 w 10000"/>
                  <a:gd name="connsiteY743" fmla="*/ 2968 h 10000"/>
                  <a:gd name="connsiteX744" fmla="*/ 3369 w 10000"/>
                  <a:gd name="connsiteY744" fmla="*/ 2864 h 10000"/>
                  <a:gd name="connsiteX745" fmla="*/ 3377 w 10000"/>
                  <a:gd name="connsiteY745" fmla="*/ 2842 h 10000"/>
                  <a:gd name="connsiteX746" fmla="*/ 3405 w 10000"/>
                  <a:gd name="connsiteY746" fmla="*/ 2828 h 10000"/>
                  <a:gd name="connsiteX747" fmla="*/ 3413 w 10000"/>
                  <a:gd name="connsiteY747" fmla="*/ 2815 h 10000"/>
                  <a:gd name="connsiteX748" fmla="*/ 3444 w 10000"/>
                  <a:gd name="connsiteY748" fmla="*/ 2697 h 10000"/>
                  <a:gd name="connsiteX749" fmla="*/ 3441 w 10000"/>
                  <a:gd name="connsiteY749" fmla="*/ 2670 h 10000"/>
                  <a:gd name="connsiteX750" fmla="*/ 3458 w 10000"/>
                  <a:gd name="connsiteY750" fmla="*/ 2652 h 10000"/>
                  <a:gd name="connsiteX751" fmla="*/ 3466 w 10000"/>
                  <a:gd name="connsiteY751" fmla="*/ 2630 h 10000"/>
                  <a:gd name="connsiteX752" fmla="*/ 3524 w 10000"/>
                  <a:gd name="connsiteY752" fmla="*/ 2553 h 10000"/>
                  <a:gd name="connsiteX753" fmla="*/ 3546 w 10000"/>
                  <a:gd name="connsiteY753" fmla="*/ 2589 h 10000"/>
                  <a:gd name="connsiteX754" fmla="*/ 3562 w 10000"/>
                  <a:gd name="connsiteY754" fmla="*/ 2603 h 10000"/>
                  <a:gd name="connsiteX755" fmla="*/ 3571 w 10000"/>
                  <a:gd name="connsiteY755" fmla="*/ 2607 h 10000"/>
                  <a:gd name="connsiteX756" fmla="*/ 3579 w 10000"/>
                  <a:gd name="connsiteY756" fmla="*/ 2603 h 10000"/>
                  <a:gd name="connsiteX757" fmla="*/ 3582 w 10000"/>
                  <a:gd name="connsiteY757" fmla="*/ 2594 h 10000"/>
                  <a:gd name="connsiteX758" fmla="*/ 3595 w 10000"/>
                  <a:gd name="connsiteY758" fmla="*/ 2553 h 10000"/>
                  <a:gd name="connsiteX759" fmla="*/ 3604 w 10000"/>
                  <a:gd name="connsiteY759" fmla="*/ 2508 h 10000"/>
                  <a:gd name="connsiteX760" fmla="*/ 3607 w 10000"/>
                  <a:gd name="connsiteY760" fmla="*/ 2485 h 10000"/>
                  <a:gd name="connsiteX761" fmla="*/ 3651 w 10000"/>
                  <a:gd name="connsiteY761" fmla="*/ 2463 h 10000"/>
                  <a:gd name="connsiteX762" fmla="*/ 3667 w 10000"/>
                  <a:gd name="connsiteY762" fmla="*/ 2445 h 10000"/>
                  <a:gd name="connsiteX763" fmla="*/ 3678 w 10000"/>
                  <a:gd name="connsiteY763" fmla="*/ 2431 h 10000"/>
                  <a:gd name="connsiteX764" fmla="*/ 3692 w 10000"/>
                  <a:gd name="connsiteY764" fmla="*/ 2431 h 10000"/>
                  <a:gd name="connsiteX765" fmla="*/ 3717 w 10000"/>
                  <a:gd name="connsiteY765" fmla="*/ 2445 h 10000"/>
                  <a:gd name="connsiteX766" fmla="*/ 3731 w 10000"/>
                  <a:gd name="connsiteY766" fmla="*/ 2445 h 10000"/>
                  <a:gd name="connsiteX767" fmla="*/ 3731 w 10000"/>
                  <a:gd name="connsiteY767" fmla="*/ 2355 h 10000"/>
                  <a:gd name="connsiteX768" fmla="*/ 3678 w 10000"/>
                  <a:gd name="connsiteY768" fmla="*/ 2260 h 10000"/>
                  <a:gd name="connsiteX769" fmla="*/ 3711 w 10000"/>
                  <a:gd name="connsiteY769" fmla="*/ 2246 h 10000"/>
                  <a:gd name="connsiteX770" fmla="*/ 3684 w 10000"/>
                  <a:gd name="connsiteY770" fmla="*/ 2066 h 10000"/>
                  <a:gd name="connsiteX771" fmla="*/ 3662 w 10000"/>
                  <a:gd name="connsiteY771" fmla="*/ 1985 h 10000"/>
                  <a:gd name="connsiteX772" fmla="*/ 3670 w 10000"/>
                  <a:gd name="connsiteY772" fmla="*/ 1908 h 10000"/>
                  <a:gd name="connsiteX773" fmla="*/ 3700 w 10000"/>
                  <a:gd name="connsiteY773" fmla="*/ 1903 h 10000"/>
                  <a:gd name="connsiteX774" fmla="*/ 3739 w 10000"/>
                  <a:gd name="connsiteY774" fmla="*/ 1876 h 10000"/>
                  <a:gd name="connsiteX775" fmla="*/ 3805 w 10000"/>
                  <a:gd name="connsiteY775" fmla="*/ 1791 h 10000"/>
                  <a:gd name="connsiteX776" fmla="*/ 3852 w 10000"/>
                  <a:gd name="connsiteY776" fmla="*/ 1710 h 10000"/>
                  <a:gd name="connsiteX777" fmla="*/ 3852 w 10000"/>
                  <a:gd name="connsiteY777" fmla="*/ 1642 h 10000"/>
                  <a:gd name="connsiteX778" fmla="*/ 3797 w 10000"/>
                  <a:gd name="connsiteY778" fmla="*/ 1619 h 10000"/>
                  <a:gd name="connsiteX779" fmla="*/ 3780 w 10000"/>
                  <a:gd name="connsiteY779" fmla="*/ 1552 h 10000"/>
                  <a:gd name="connsiteX780" fmla="*/ 3827 w 10000"/>
                  <a:gd name="connsiteY780" fmla="*/ 1547 h 10000"/>
                  <a:gd name="connsiteX781" fmla="*/ 3827 w 10000"/>
                  <a:gd name="connsiteY781" fmla="*/ 1340 h 10000"/>
                  <a:gd name="connsiteX782" fmla="*/ 3750 w 10000"/>
                  <a:gd name="connsiteY782" fmla="*/ 1313 h 10000"/>
                  <a:gd name="connsiteX783" fmla="*/ 3767 w 10000"/>
                  <a:gd name="connsiteY783" fmla="*/ 1155 h 10000"/>
                  <a:gd name="connsiteX784" fmla="*/ 3637 w 10000"/>
                  <a:gd name="connsiteY784" fmla="*/ 1159 h 10000"/>
                  <a:gd name="connsiteX785" fmla="*/ 3582 w 10000"/>
                  <a:gd name="connsiteY785" fmla="*/ 983 h 10000"/>
                  <a:gd name="connsiteX786" fmla="*/ 3554 w 10000"/>
                  <a:gd name="connsiteY786" fmla="*/ 983 h 10000"/>
                  <a:gd name="connsiteX787" fmla="*/ 3562 w 10000"/>
                  <a:gd name="connsiteY787" fmla="*/ 871 h 10000"/>
                  <a:gd name="connsiteX788" fmla="*/ 3557 w 10000"/>
                  <a:gd name="connsiteY788" fmla="*/ 839 h 10000"/>
                  <a:gd name="connsiteX789" fmla="*/ 3532 w 10000"/>
                  <a:gd name="connsiteY789" fmla="*/ 812 h 10000"/>
                  <a:gd name="connsiteX790" fmla="*/ 3546 w 10000"/>
                  <a:gd name="connsiteY790" fmla="*/ 785 h 10000"/>
                  <a:gd name="connsiteX791" fmla="*/ 3538 w 10000"/>
                  <a:gd name="connsiteY791" fmla="*/ 744 h 10000"/>
                  <a:gd name="connsiteX792" fmla="*/ 3502 w 10000"/>
                  <a:gd name="connsiteY792" fmla="*/ 627 h 10000"/>
                  <a:gd name="connsiteX793" fmla="*/ 3532 w 10000"/>
                  <a:gd name="connsiteY793" fmla="*/ 600 h 10000"/>
                  <a:gd name="connsiteX794" fmla="*/ 3554 w 10000"/>
                  <a:gd name="connsiteY794" fmla="*/ 618 h 10000"/>
                  <a:gd name="connsiteX795" fmla="*/ 3562 w 10000"/>
                  <a:gd name="connsiteY795" fmla="*/ 627 h 10000"/>
                  <a:gd name="connsiteX796" fmla="*/ 3579 w 10000"/>
                  <a:gd name="connsiteY796" fmla="*/ 627 h 10000"/>
                  <a:gd name="connsiteX797" fmla="*/ 3595 w 10000"/>
                  <a:gd name="connsiteY797" fmla="*/ 604 h 10000"/>
                  <a:gd name="connsiteX798" fmla="*/ 3607 w 10000"/>
                  <a:gd name="connsiteY798" fmla="*/ 555 h 10000"/>
                  <a:gd name="connsiteX799" fmla="*/ 3620 w 10000"/>
                  <a:gd name="connsiteY799" fmla="*/ 573 h 10000"/>
                  <a:gd name="connsiteX800" fmla="*/ 3634 w 10000"/>
                  <a:gd name="connsiteY800" fmla="*/ 474 h 10000"/>
                  <a:gd name="connsiteX801" fmla="*/ 3645 w 10000"/>
                  <a:gd name="connsiteY801" fmla="*/ 456 h 10000"/>
                  <a:gd name="connsiteX802" fmla="*/ 3662 w 10000"/>
                  <a:gd name="connsiteY802" fmla="*/ 442 h 10000"/>
                  <a:gd name="connsiteX803" fmla="*/ 3695 w 10000"/>
                  <a:gd name="connsiteY803" fmla="*/ 469 h 10000"/>
                  <a:gd name="connsiteX804" fmla="*/ 3695 w 10000"/>
                  <a:gd name="connsiteY804" fmla="*/ 343 h 10000"/>
                  <a:gd name="connsiteX805" fmla="*/ 3822 w 10000"/>
                  <a:gd name="connsiteY805" fmla="*/ 352 h 10000"/>
                  <a:gd name="connsiteX806" fmla="*/ 3822 w 10000"/>
                  <a:gd name="connsiteY806" fmla="*/ 262 h 10000"/>
                  <a:gd name="connsiteX807" fmla="*/ 3819 w 10000"/>
                  <a:gd name="connsiteY807" fmla="*/ 248 h 10000"/>
                  <a:gd name="connsiteX808" fmla="*/ 3805 w 10000"/>
                  <a:gd name="connsiteY808" fmla="*/ 235 h 10000"/>
                  <a:gd name="connsiteX809" fmla="*/ 3805 w 10000"/>
                  <a:gd name="connsiteY809" fmla="*/ 113 h 10000"/>
                  <a:gd name="connsiteX810" fmla="*/ 3888 w 10000"/>
                  <a:gd name="connsiteY810" fmla="*/ 126 h 10000"/>
                  <a:gd name="connsiteX811" fmla="*/ 3893 w 10000"/>
                  <a:gd name="connsiteY811" fmla="*/ 68 h 10000"/>
                  <a:gd name="connsiteX812" fmla="*/ 3974 w 10000"/>
                  <a:gd name="connsiteY812" fmla="*/ 99 h 10000"/>
                  <a:gd name="connsiteX813" fmla="*/ 3974 w 10000"/>
                  <a:gd name="connsiteY813" fmla="*/ 185 h 10000"/>
                  <a:gd name="connsiteX814" fmla="*/ 4128 w 10000"/>
                  <a:gd name="connsiteY814" fmla="*/ 180 h 10000"/>
                  <a:gd name="connsiteX815" fmla="*/ 4117 w 10000"/>
                  <a:gd name="connsiteY815" fmla="*/ 0 h 10000"/>
                  <a:gd name="connsiteX816" fmla="*/ 4230 w 10000"/>
                  <a:gd name="connsiteY816" fmla="*/ 0 h 10000"/>
                  <a:gd name="connsiteX817" fmla="*/ 4230 w 10000"/>
                  <a:gd name="connsiteY817" fmla="*/ 221 h 10000"/>
                  <a:gd name="connsiteX818" fmla="*/ 4354 w 10000"/>
                  <a:gd name="connsiteY818" fmla="*/ 221 h 10000"/>
                  <a:gd name="connsiteX819" fmla="*/ 4354 w 10000"/>
                  <a:gd name="connsiteY819" fmla="*/ 316 h 10000"/>
                  <a:gd name="connsiteX820" fmla="*/ 4401 w 10000"/>
                  <a:gd name="connsiteY820" fmla="*/ 325 h 10000"/>
                  <a:gd name="connsiteX821" fmla="*/ 4401 w 10000"/>
                  <a:gd name="connsiteY821" fmla="*/ 379 h 10000"/>
                  <a:gd name="connsiteX822" fmla="*/ 4432 w 10000"/>
                  <a:gd name="connsiteY822" fmla="*/ 383 h 10000"/>
                  <a:gd name="connsiteX823" fmla="*/ 4434 w 10000"/>
                  <a:gd name="connsiteY823" fmla="*/ 510 h 10000"/>
                  <a:gd name="connsiteX824" fmla="*/ 4528 w 10000"/>
                  <a:gd name="connsiteY824" fmla="*/ 514 h 10000"/>
                  <a:gd name="connsiteX825" fmla="*/ 4539 w 10000"/>
                  <a:gd name="connsiteY825" fmla="*/ 528 h 10000"/>
                  <a:gd name="connsiteX826" fmla="*/ 4570 w 10000"/>
                  <a:gd name="connsiteY826" fmla="*/ 469 h 10000"/>
                  <a:gd name="connsiteX827" fmla="*/ 4570 w 10000"/>
                  <a:gd name="connsiteY827" fmla="*/ 370 h 10000"/>
                  <a:gd name="connsiteX828" fmla="*/ 4506 w 10000"/>
                  <a:gd name="connsiteY828" fmla="*/ 343 h 10000"/>
                  <a:gd name="connsiteX829" fmla="*/ 4506 w 10000"/>
                  <a:gd name="connsiteY829" fmla="*/ 226 h 10000"/>
                  <a:gd name="connsiteX830" fmla="*/ 4575 w 10000"/>
                  <a:gd name="connsiteY830" fmla="*/ 212 h 10000"/>
                  <a:gd name="connsiteX831" fmla="*/ 4583 w 10000"/>
                  <a:gd name="connsiteY831" fmla="*/ 140 h 10000"/>
                  <a:gd name="connsiteX832" fmla="*/ 4616 w 10000"/>
                  <a:gd name="connsiteY832" fmla="*/ 131 h 10000"/>
                  <a:gd name="connsiteX833" fmla="*/ 4625 w 10000"/>
                  <a:gd name="connsiteY833" fmla="*/ 90 h 10000"/>
                  <a:gd name="connsiteX834" fmla="*/ 4663 w 10000"/>
                  <a:gd name="connsiteY834" fmla="*/ 90 h 10000"/>
                  <a:gd name="connsiteX835" fmla="*/ 4658 w 10000"/>
                  <a:gd name="connsiteY835" fmla="*/ 41 h 10000"/>
                  <a:gd name="connsiteX836" fmla="*/ 5006 w 10000"/>
                  <a:gd name="connsiteY836" fmla="*/ 41 h 10000"/>
                  <a:gd name="connsiteX837" fmla="*/ 4997 w 10000"/>
                  <a:gd name="connsiteY837" fmla="*/ 140 h 10000"/>
                  <a:gd name="connsiteX838" fmla="*/ 5050 w 10000"/>
                  <a:gd name="connsiteY838" fmla="*/ 140 h 10000"/>
                  <a:gd name="connsiteX839" fmla="*/ 5041 w 10000"/>
                  <a:gd name="connsiteY839" fmla="*/ 433 h 10000"/>
                  <a:gd name="connsiteX840" fmla="*/ 5077 w 10000"/>
                  <a:gd name="connsiteY840" fmla="*/ 433 h 10000"/>
                  <a:gd name="connsiteX841" fmla="*/ 5075 w 10000"/>
                  <a:gd name="connsiteY841" fmla="*/ 406 h 10000"/>
                  <a:gd name="connsiteX842" fmla="*/ 5132 w 10000"/>
                  <a:gd name="connsiteY842" fmla="*/ 442 h 10000"/>
                  <a:gd name="connsiteX843" fmla="*/ 5188 w 10000"/>
                  <a:gd name="connsiteY843" fmla="*/ 429 h 10000"/>
                  <a:gd name="connsiteX844" fmla="*/ 5246 w 10000"/>
                  <a:gd name="connsiteY844" fmla="*/ 487 h 10000"/>
                  <a:gd name="connsiteX845" fmla="*/ 5295 w 10000"/>
                  <a:gd name="connsiteY845" fmla="*/ 469 h 10000"/>
                  <a:gd name="connsiteX846" fmla="*/ 5309 w 10000"/>
                  <a:gd name="connsiteY846" fmla="*/ 654 h 10000"/>
                  <a:gd name="connsiteX847" fmla="*/ 5229 w 10000"/>
                  <a:gd name="connsiteY847" fmla="*/ 758 h 10000"/>
                  <a:gd name="connsiteX848" fmla="*/ 5243 w 10000"/>
                  <a:gd name="connsiteY848" fmla="*/ 843 h 10000"/>
                  <a:gd name="connsiteX849" fmla="*/ 5204 w 10000"/>
                  <a:gd name="connsiteY849" fmla="*/ 889 h 10000"/>
                  <a:gd name="connsiteX850" fmla="*/ 5207 w 10000"/>
                  <a:gd name="connsiteY850" fmla="*/ 893 h 10000"/>
                  <a:gd name="connsiteX851" fmla="*/ 5215 w 10000"/>
                  <a:gd name="connsiteY851" fmla="*/ 907 h 10000"/>
                  <a:gd name="connsiteX852" fmla="*/ 5339 w 10000"/>
                  <a:gd name="connsiteY852" fmla="*/ 916 h 10000"/>
                  <a:gd name="connsiteX853" fmla="*/ 5408 w 10000"/>
                  <a:gd name="connsiteY853" fmla="*/ 916 h 10000"/>
                  <a:gd name="connsiteX854" fmla="*/ 5436 w 10000"/>
                  <a:gd name="connsiteY854" fmla="*/ 920 h 10000"/>
                  <a:gd name="connsiteX855" fmla="*/ 5436 w 10000"/>
                  <a:gd name="connsiteY855" fmla="*/ 889 h 10000"/>
                  <a:gd name="connsiteX856" fmla="*/ 5455 w 10000"/>
                  <a:gd name="connsiteY856" fmla="*/ 889 h 10000"/>
                  <a:gd name="connsiteX857" fmla="*/ 5477 w 10000"/>
                  <a:gd name="connsiteY857" fmla="*/ 916 h 10000"/>
                  <a:gd name="connsiteX858" fmla="*/ 5486 w 10000"/>
                  <a:gd name="connsiteY858" fmla="*/ 947 h 10000"/>
                  <a:gd name="connsiteX859" fmla="*/ 5516 w 10000"/>
                  <a:gd name="connsiteY859" fmla="*/ 997 h 10000"/>
                  <a:gd name="connsiteX860" fmla="*/ 5568 w 10000"/>
                  <a:gd name="connsiteY860" fmla="*/ 1092 h 10000"/>
                  <a:gd name="connsiteX861" fmla="*/ 5585 w 10000"/>
                  <a:gd name="connsiteY861" fmla="*/ 1182 h 10000"/>
                  <a:gd name="connsiteX862" fmla="*/ 5582 w 10000"/>
                  <a:gd name="connsiteY862" fmla="*/ 1218 h 10000"/>
                  <a:gd name="connsiteX863" fmla="*/ 5582 w 10000"/>
                  <a:gd name="connsiteY863" fmla="*/ 1249 h 10000"/>
                  <a:gd name="connsiteX864" fmla="*/ 5637 w 10000"/>
                  <a:gd name="connsiteY864" fmla="*/ 1263 h 10000"/>
                  <a:gd name="connsiteX865" fmla="*/ 5728 w 10000"/>
                  <a:gd name="connsiteY865" fmla="*/ 1222 h 10000"/>
                  <a:gd name="connsiteX866" fmla="*/ 5720 w 10000"/>
                  <a:gd name="connsiteY866" fmla="*/ 1046 h 10000"/>
                  <a:gd name="connsiteX867" fmla="*/ 5726 w 10000"/>
                  <a:gd name="connsiteY867" fmla="*/ 1028 h 10000"/>
                  <a:gd name="connsiteX868" fmla="*/ 5726 w 10000"/>
                  <a:gd name="connsiteY868" fmla="*/ 1010 h 10000"/>
                  <a:gd name="connsiteX869" fmla="*/ 5737 w 10000"/>
                  <a:gd name="connsiteY869" fmla="*/ 1001 h 10000"/>
                  <a:gd name="connsiteX870" fmla="*/ 5742 w 10000"/>
                  <a:gd name="connsiteY870" fmla="*/ 997 h 10000"/>
                  <a:gd name="connsiteX871" fmla="*/ 5814 w 10000"/>
                  <a:gd name="connsiteY871" fmla="*/ 970 h 10000"/>
                  <a:gd name="connsiteX872" fmla="*/ 5875 w 10000"/>
                  <a:gd name="connsiteY872" fmla="*/ 956 h 10000"/>
                  <a:gd name="connsiteX873" fmla="*/ 5866 w 10000"/>
                  <a:gd name="connsiteY873" fmla="*/ 708 h 10000"/>
                  <a:gd name="connsiteX874" fmla="*/ 6220 w 10000"/>
                  <a:gd name="connsiteY874" fmla="*/ 722 h 10000"/>
                  <a:gd name="connsiteX875" fmla="*/ 6363 w 10000"/>
                  <a:gd name="connsiteY875" fmla="*/ 731 h 10000"/>
                  <a:gd name="connsiteX876" fmla="*/ 6369 w 10000"/>
                  <a:gd name="connsiteY876" fmla="*/ 749 h 10000"/>
                  <a:gd name="connsiteX877" fmla="*/ 6410 w 10000"/>
                  <a:gd name="connsiteY877" fmla="*/ 758 h 10000"/>
                  <a:gd name="connsiteX878" fmla="*/ 6360 w 10000"/>
                  <a:gd name="connsiteY878" fmla="*/ 974 h 10000"/>
                  <a:gd name="connsiteX879" fmla="*/ 6498 w 10000"/>
                  <a:gd name="connsiteY879" fmla="*/ 983 h 10000"/>
                  <a:gd name="connsiteX880" fmla="*/ 6507 w 10000"/>
                  <a:gd name="connsiteY880" fmla="*/ 1037 h 10000"/>
                  <a:gd name="connsiteX881" fmla="*/ 6565 w 10000"/>
                  <a:gd name="connsiteY881" fmla="*/ 1024 h 10000"/>
                  <a:gd name="connsiteX882" fmla="*/ 6628 w 10000"/>
                  <a:gd name="connsiteY882" fmla="*/ 1060 h 10000"/>
                  <a:gd name="connsiteX883" fmla="*/ 6653 w 10000"/>
                  <a:gd name="connsiteY883" fmla="*/ 1015 h 10000"/>
                  <a:gd name="connsiteX884" fmla="*/ 6694 w 10000"/>
                  <a:gd name="connsiteY884" fmla="*/ 970 h 10000"/>
                  <a:gd name="connsiteX885" fmla="*/ 6725 w 10000"/>
                  <a:gd name="connsiteY885" fmla="*/ 947 h 10000"/>
                  <a:gd name="connsiteX886" fmla="*/ 6747 w 10000"/>
                  <a:gd name="connsiteY886" fmla="*/ 920 h 10000"/>
                  <a:gd name="connsiteX887" fmla="*/ 6780 w 10000"/>
                  <a:gd name="connsiteY887" fmla="*/ 902 h 10000"/>
                  <a:gd name="connsiteX888" fmla="*/ 6807 w 10000"/>
                  <a:gd name="connsiteY888" fmla="*/ 880 h 10000"/>
                  <a:gd name="connsiteX889" fmla="*/ 6835 w 10000"/>
                  <a:gd name="connsiteY889" fmla="*/ 830 h 10000"/>
                  <a:gd name="connsiteX890" fmla="*/ 6876 w 10000"/>
                  <a:gd name="connsiteY890" fmla="*/ 816 h 10000"/>
                  <a:gd name="connsiteX891" fmla="*/ 6904 w 10000"/>
                  <a:gd name="connsiteY891" fmla="*/ 798 h 10000"/>
                  <a:gd name="connsiteX892" fmla="*/ 6934 w 10000"/>
                  <a:gd name="connsiteY892" fmla="*/ 798 h 10000"/>
                  <a:gd name="connsiteX893" fmla="*/ 6948 w 10000"/>
                  <a:gd name="connsiteY893" fmla="*/ 843 h 10000"/>
                  <a:gd name="connsiteX894" fmla="*/ 6959 w 10000"/>
                  <a:gd name="connsiteY894" fmla="*/ 889 h 10000"/>
                  <a:gd name="connsiteX895" fmla="*/ 6973 w 10000"/>
                  <a:gd name="connsiteY895" fmla="*/ 943 h 10000"/>
                  <a:gd name="connsiteX896" fmla="*/ 7006 w 10000"/>
                  <a:gd name="connsiteY896" fmla="*/ 1028 h 10000"/>
                  <a:gd name="connsiteX897" fmla="*/ 7056 w 10000"/>
                  <a:gd name="connsiteY897" fmla="*/ 1092 h 10000"/>
                  <a:gd name="connsiteX898" fmla="*/ 7169 w 10000"/>
                  <a:gd name="connsiteY898" fmla="*/ 1304 h 10000"/>
                  <a:gd name="connsiteX899" fmla="*/ 7116 w 10000"/>
                  <a:gd name="connsiteY899" fmla="*/ 1547 h 10000"/>
                  <a:gd name="connsiteX900" fmla="*/ 7150 w 10000"/>
                  <a:gd name="connsiteY900" fmla="*/ 1691 h 10000"/>
                  <a:gd name="connsiteX901" fmla="*/ 7078 w 10000"/>
                  <a:gd name="connsiteY901" fmla="*/ 1750 h 10000"/>
                  <a:gd name="connsiteX902" fmla="*/ 7086 w 10000"/>
                  <a:gd name="connsiteY902" fmla="*/ 1894 h 10000"/>
                  <a:gd name="connsiteX903" fmla="*/ 7111 w 10000"/>
                  <a:gd name="connsiteY903" fmla="*/ 1903 h 10000"/>
                  <a:gd name="connsiteX904" fmla="*/ 7150 w 10000"/>
                  <a:gd name="connsiteY904" fmla="*/ 2025 h 10000"/>
                  <a:gd name="connsiteX905" fmla="*/ 7232 w 10000"/>
                  <a:gd name="connsiteY905" fmla="*/ 2048 h 10000"/>
                  <a:gd name="connsiteX906" fmla="*/ 7296 w 10000"/>
                  <a:gd name="connsiteY906" fmla="*/ 2061 h 10000"/>
                  <a:gd name="connsiteX907" fmla="*/ 7434 w 10000"/>
                  <a:gd name="connsiteY907" fmla="*/ 2093 h 10000"/>
                  <a:gd name="connsiteX908" fmla="*/ 7586 w 10000"/>
                  <a:gd name="connsiteY908" fmla="*/ 2115 h 10000"/>
                  <a:gd name="connsiteX909" fmla="*/ 7748 w 10000"/>
                  <a:gd name="connsiteY909" fmla="*/ 2115 h 10000"/>
                  <a:gd name="connsiteX910" fmla="*/ 7826 w 10000"/>
                  <a:gd name="connsiteY910" fmla="*/ 1917 h 10000"/>
                  <a:gd name="connsiteX911" fmla="*/ 8068 w 10000"/>
                  <a:gd name="connsiteY911" fmla="*/ 1922 h 10000"/>
                  <a:gd name="connsiteX912" fmla="*/ 8132 w 10000"/>
                  <a:gd name="connsiteY912" fmla="*/ 1890 h 10000"/>
                  <a:gd name="connsiteX913" fmla="*/ 8220 w 10000"/>
                  <a:gd name="connsiteY913" fmla="*/ 1849 h 10000"/>
                  <a:gd name="connsiteX914" fmla="*/ 8251 w 10000"/>
                  <a:gd name="connsiteY914" fmla="*/ 1863 h 10000"/>
                  <a:gd name="connsiteX915" fmla="*/ 8270 w 10000"/>
                  <a:gd name="connsiteY915" fmla="*/ 1867 h 10000"/>
                  <a:gd name="connsiteX916" fmla="*/ 8366 w 10000"/>
                  <a:gd name="connsiteY916" fmla="*/ 1854 h 10000"/>
                  <a:gd name="connsiteX917" fmla="*/ 8422 w 10000"/>
                  <a:gd name="connsiteY917" fmla="*/ 1849 h 10000"/>
                  <a:gd name="connsiteX918" fmla="*/ 8413 w 10000"/>
                  <a:gd name="connsiteY918" fmla="*/ 2061 h 10000"/>
                  <a:gd name="connsiteX919" fmla="*/ 8460 w 10000"/>
                  <a:gd name="connsiteY919" fmla="*/ 2106 h 10000"/>
                  <a:gd name="connsiteX920" fmla="*/ 8471 w 10000"/>
                  <a:gd name="connsiteY920" fmla="*/ 2179 h 10000"/>
                  <a:gd name="connsiteX921" fmla="*/ 8493 w 10000"/>
                  <a:gd name="connsiteY921" fmla="*/ 2643 h 10000"/>
                  <a:gd name="connsiteX922" fmla="*/ 8493 w 10000"/>
                  <a:gd name="connsiteY922" fmla="*/ 2657 h 10000"/>
                  <a:gd name="connsiteX923" fmla="*/ 8631 w 10000"/>
                  <a:gd name="connsiteY923" fmla="*/ 2576 h 10000"/>
                  <a:gd name="connsiteX924" fmla="*/ 8662 w 10000"/>
                  <a:gd name="connsiteY924" fmla="*/ 2580 h 10000"/>
                  <a:gd name="connsiteX925" fmla="*/ 8830 w 10000"/>
                  <a:gd name="connsiteY925" fmla="*/ 2652 h 10000"/>
                  <a:gd name="connsiteX926" fmla="*/ 8871 w 10000"/>
                  <a:gd name="connsiteY926" fmla="*/ 2693 h 10000"/>
                  <a:gd name="connsiteX927" fmla="*/ 8891 w 10000"/>
                  <a:gd name="connsiteY927" fmla="*/ 2684 h 10000"/>
                  <a:gd name="connsiteX928" fmla="*/ 8954 w 10000"/>
                  <a:gd name="connsiteY928" fmla="*/ 2670 h 10000"/>
                  <a:gd name="connsiteX929" fmla="*/ 9042 w 10000"/>
                  <a:gd name="connsiteY929" fmla="*/ 2711 h 10000"/>
                  <a:gd name="connsiteX930" fmla="*/ 9076 w 10000"/>
                  <a:gd name="connsiteY930" fmla="*/ 2824 h 10000"/>
                  <a:gd name="connsiteX931" fmla="*/ 9081 w 10000"/>
                  <a:gd name="connsiteY931" fmla="*/ 2824 h 10000"/>
                  <a:gd name="connsiteX932" fmla="*/ 9136 w 10000"/>
                  <a:gd name="connsiteY932" fmla="*/ 2801 h 10000"/>
                  <a:gd name="connsiteX933" fmla="*/ 9194 w 10000"/>
                  <a:gd name="connsiteY933" fmla="*/ 2950 h 10000"/>
                  <a:gd name="connsiteX934" fmla="*/ 9208 w 10000"/>
                  <a:gd name="connsiteY934" fmla="*/ 2950 h 10000"/>
                  <a:gd name="connsiteX935" fmla="*/ 9393 w 10000"/>
                  <a:gd name="connsiteY935" fmla="*/ 2972 h 10000"/>
                  <a:gd name="connsiteX936" fmla="*/ 9627 w 10000"/>
                  <a:gd name="connsiteY936" fmla="*/ 2986 h 10000"/>
                  <a:gd name="connsiteX937" fmla="*/ 9622 w 10000"/>
                  <a:gd name="connsiteY937" fmla="*/ 3153 h 10000"/>
                  <a:gd name="connsiteX938" fmla="*/ 9719 w 10000"/>
                  <a:gd name="connsiteY938" fmla="*/ 3153 h 10000"/>
                  <a:gd name="connsiteX939" fmla="*/ 9719 w 10000"/>
                  <a:gd name="connsiteY939" fmla="*/ 3771 h 10000"/>
                  <a:gd name="connsiteX940" fmla="*/ 9719 w 10000"/>
                  <a:gd name="connsiteY940" fmla="*/ 4339 h 10000"/>
                  <a:gd name="connsiteX941" fmla="*/ 9719 w 10000"/>
                  <a:gd name="connsiteY941" fmla="*/ 4799 h 10000"/>
                  <a:gd name="connsiteX942" fmla="*/ 9757 w 10000"/>
                  <a:gd name="connsiteY942" fmla="*/ 4817 h 10000"/>
                  <a:gd name="connsiteX943" fmla="*/ 9757 w 10000"/>
                  <a:gd name="connsiteY943" fmla="*/ 4917 h 10000"/>
                  <a:gd name="connsiteX944" fmla="*/ 9677 w 10000"/>
                  <a:gd name="connsiteY944" fmla="*/ 4944 h 10000"/>
                  <a:gd name="connsiteX945" fmla="*/ 9586 w 10000"/>
                  <a:gd name="connsiteY945" fmla="*/ 5065 h 10000"/>
                  <a:gd name="connsiteX946" fmla="*/ 9556 w 10000"/>
                  <a:gd name="connsiteY946" fmla="*/ 5156 h 10000"/>
                  <a:gd name="connsiteX947" fmla="*/ 9523 w 10000"/>
                  <a:gd name="connsiteY947" fmla="*/ 5120 h 10000"/>
                  <a:gd name="connsiteX948" fmla="*/ 9506 w 10000"/>
                  <a:gd name="connsiteY948" fmla="*/ 5156 h 10000"/>
                  <a:gd name="connsiteX949" fmla="*/ 9514 w 10000"/>
                  <a:gd name="connsiteY949" fmla="*/ 5219 h 10000"/>
                  <a:gd name="connsiteX950" fmla="*/ 9514 w 10000"/>
                  <a:gd name="connsiteY950" fmla="*/ 5237 h 10000"/>
                  <a:gd name="connsiteX951" fmla="*/ 9492 w 10000"/>
                  <a:gd name="connsiteY951" fmla="*/ 5304 h 10000"/>
                  <a:gd name="connsiteX952" fmla="*/ 9484 w 10000"/>
                  <a:gd name="connsiteY952" fmla="*/ 5363 h 10000"/>
                  <a:gd name="connsiteX953" fmla="*/ 9481 w 10000"/>
                  <a:gd name="connsiteY953" fmla="*/ 5422 h 10000"/>
                  <a:gd name="connsiteX954" fmla="*/ 9490 w 10000"/>
                  <a:gd name="connsiteY954" fmla="*/ 5553 h 10000"/>
                  <a:gd name="connsiteX955" fmla="*/ 9484 w 10000"/>
                  <a:gd name="connsiteY955" fmla="*/ 5566 h 10000"/>
                  <a:gd name="connsiteX956" fmla="*/ 9473 w 10000"/>
                  <a:gd name="connsiteY956" fmla="*/ 5602 h 10000"/>
                  <a:gd name="connsiteX957" fmla="*/ 9467 w 10000"/>
                  <a:gd name="connsiteY957" fmla="*/ 5620 h 10000"/>
                  <a:gd name="connsiteX958" fmla="*/ 9467 w 10000"/>
                  <a:gd name="connsiteY958" fmla="*/ 5656 h 10000"/>
                  <a:gd name="connsiteX959" fmla="*/ 9467 w 10000"/>
                  <a:gd name="connsiteY959" fmla="*/ 5661 h 10000"/>
                  <a:gd name="connsiteX960" fmla="*/ 9476 w 10000"/>
                  <a:gd name="connsiteY960" fmla="*/ 5661 h 10000"/>
                  <a:gd name="connsiteX961" fmla="*/ 9481 w 10000"/>
                  <a:gd name="connsiteY961" fmla="*/ 5670 h 10000"/>
                  <a:gd name="connsiteX962" fmla="*/ 9490 w 10000"/>
                  <a:gd name="connsiteY962" fmla="*/ 5670 h 10000"/>
                  <a:gd name="connsiteX963" fmla="*/ 9501 w 10000"/>
                  <a:gd name="connsiteY963" fmla="*/ 5670 h 10000"/>
                  <a:gd name="connsiteX964" fmla="*/ 9523 w 10000"/>
                  <a:gd name="connsiteY964" fmla="*/ 5670 h 10000"/>
                  <a:gd name="connsiteX965" fmla="*/ 9556 w 10000"/>
                  <a:gd name="connsiteY965" fmla="*/ 5661 h 10000"/>
                  <a:gd name="connsiteX966" fmla="*/ 9578 w 10000"/>
                  <a:gd name="connsiteY966" fmla="*/ 5656 h 10000"/>
                  <a:gd name="connsiteX967" fmla="*/ 9597 w 10000"/>
                  <a:gd name="connsiteY967" fmla="*/ 5647 h 10000"/>
                  <a:gd name="connsiteX968" fmla="*/ 9661 w 10000"/>
                  <a:gd name="connsiteY968" fmla="*/ 5602 h 10000"/>
                  <a:gd name="connsiteX969" fmla="*/ 9716 w 10000"/>
                  <a:gd name="connsiteY969" fmla="*/ 5580 h 10000"/>
                  <a:gd name="connsiteX970" fmla="*/ 9724 w 10000"/>
                  <a:gd name="connsiteY970" fmla="*/ 5629 h 10000"/>
                  <a:gd name="connsiteX971" fmla="*/ 9741 w 10000"/>
                  <a:gd name="connsiteY971" fmla="*/ 5670 h 10000"/>
                  <a:gd name="connsiteX972" fmla="*/ 9749 w 10000"/>
                  <a:gd name="connsiteY972" fmla="*/ 5706 h 10000"/>
                  <a:gd name="connsiteX973" fmla="*/ 9749 w 10000"/>
                  <a:gd name="connsiteY973" fmla="*/ 5719 h 10000"/>
                  <a:gd name="connsiteX974" fmla="*/ 9771 w 10000"/>
                  <a:gd name="connsiteY974" fmla="*/ 5719 h 10000"/>
                  <a:gd name="connsiteX975" fmla="*/ 9799 w 10000"/>
                  <a:gd name="connsiteY975" fmla="*/ 5719 h 10000"/>
                  <a:gd name="connsiteX976" fmla="*/ 9837 w 10000"/>
                  <a:gd name="connsiteY976" fmla="*/ 5737 h 10000"/>
                  <a:gd name="connsiteX977" fmla="*/ 9901 w 10000"/>
                  <a:gd name="connsiteY977" fmla="*/ 5774 h 10000"/>
                  <a:gd name="connsiteX978" fmla="*/ 9967 w 10000"/>
                  <a:gd name="connsiteY978" fmla="*/ 5805 h 10000"/>
                  <a:gd name="connsiteX979" fmla="*/ 9981 w 10000"/>
                  <a:gd name="connsiteY979" fmla="*/ 5814 h 10000"/>
                  <a:gd name="connsiteX980" fmla="*/ 10000 w 10000"/>
                  <a:gd name="connsiteY980" fmla="*/ 5922 h 10000"/>
                  <a:gd name="connsiteX981" fmla="*/ 9909 w 10000"/>
                  <a:gd name="connsiteY981" fmla="*/ 5895 h 10000"/>
                  <a:gd name="connsiteX982" fmla="*/ 9868 w 10000"/>
                  <a:gd name="connsiteY982" fmla="*/ 5949 h 10000"/>
                  <a:gd name="connsiteX983" fmla="*/ 9845 w 10000"/>
                  <a:gd name="connsiteY983" fmla="*/ 5963 h 10000"/>
                  <a:gd name="connsiteX984" fmla="*/ 9691 w 10000"/>
                  <a:gd name="connsiteY984" fmla="*/ 5995 h 10000"/>
                  <a:gd name="connsiteX985" fmla="*/ 9619 w 10000"/>
                  <a:gd name="connsiteY985" fmla="*/ 6053 h 10000"/>
                  <a:gd name="connsiteX986" fmla="*/ 9534 w 10000"/>
                  <a:gd name="connsiteY986" fmla="*/ 6130 h 10000"/>
                  <a:gd name="connsiteX987" fmla="*/ 9517 w 10000"/>
                  <a:gd name="connsiteY987" fmla="*/ 6157 h 10000"/>
                  <a:gd name="connsiteX988" fmla="*/ 9501 w 10000"/>
                  <a:gd name="connsiteY988" fmla="*/ 6220 h 10000"/>
                  <a:gd name="connsiteX989" fmla="*/ 9501 w 10000"/>
                  <a:gd name="connsiteY989" fmla="*/ 6292 h 10000"/>
                  <a:gd name="connsiteX990" fmla="*/ 9492 w 10000"/>
                  <a:gd name="connsiteY990" fmla="*/ 6306 h 10000"/>
                  <a:gd name="connsiteX991" fmla="*/ 9445 w 10000"/>
                  <a:gd name="connsiteY991" fmla="*/ 6355 h 10000"/>
                  <a:gd name="connsiteX992" fmla="*/ 9409 w 10000"/>
                  <a:gd name="connsiteY992" fmla="*/ 6396 h 10000"/>
                  <a:gd name="connsiteX993" fmla="*/ 9379 w 10000"/>
                  <a:gd name="connsiteY993" fmla="*/ 6446 h 10000"/>
                  <a:gd name="connsiteX994" fmla="*/ 9332 w 10000"/>
                  <a:gd name="connsiteY994" fmla="*/ 6594 h 10000"/>
                  <a:gd name="connsiteX995" fmla="*/ 9183 w 10000"/>
                  <a:gd name="connsiteY995" fmla="*/ 6536 h 10000"/>
                  <a:gd name="connsiteX996" fmla="*/ 9169 w 10000"/>
                  <a:gd name="connsiteY996" fmla="*/ 6536 h 10000"/>
                  <a:gd name="connsiteX997" fmla="*/ 9161 w 10000"/>
                  <a:gd name="connsiteY997" fmla="*/ 6540 h 10000"/>
                  <a:gd name="connsiteX998" fmla="*/ 9139 w 10000"/>
                  <a:gd name="connsiteY998" fmla="*/ 6522 h 10000"/>
                  <a:gd name="connsiteX999" fmla="*/ 9128 w 10000"/>
                  <a:gd name="connsiteY999" fmla="*/ 6513 h 10000"/>
                  <a:gd name="connsiteX1000" fmla="*/ 9114 w 10000"/>
                  <a:gd name="connsiteY1000" fmla="*/ 6527 h 10000"/>
                  <a:gd name="connsiteX1001" fmla="*/ 9103 w 10000"/>
                  <a:gd name="connsiteY1001" fmla="*/ 6567 h 10000"/>
                  <a:gd name="connsiteX1002" fmla="*/ 9095 w 10000"/>
                  <a:gd name="connsiteY1002" fmla="*/ 6604 h 10000"/>
                  <a:gd name="connsiteX1003" fmla="*/ 9081 w 10000"/>
                  <a:gd name="connsiteY1003" fmla="*/ 6644 h 10000"/>
                  <a:gd name="connsiteX1004" fmla="*/ 9076 w 10000"/>
                  <a:gd name="connsiteY1004" fmla="*/ 6631 h 10000"/>
                  <a:gd name="connsiteX1005" fmla="*/ 9059 w 10000"/>
                  <a:gd name="connsiteY1005" fmla="*/ 6594 h 10000"/>
                  <a:gd name="connsiteX1006" fmla="*/ 9040 w 10000"/>
                  <a:gd name="connsiteY1006" fmla="*/ 6549 h 10000"/>
                  <a:gd name="connsiteX1007" fmla="*/ 9026 w 10000"/>
                  <a:gd name="connsiteY1007" fmla="*/ 6522 h 10000"/>
                  <a:gd name="connsiteX1008" fmla="*/ 9007 w 10000"/>
                  <a:gd name="connsiteY1008" fmla="*/ 6522 h 10000"/>
                  <a:gd name="connsiteX1009" fmla="*/ 9001 w 10000"/>
                  <a:gd name="connsiteY1009" fmla="*/ 6536 h 10000"/>
                  <a:gd name="connsiteX1010" fmla="*/ 8998 w 10000"/>
                  <a:gd name="connsiteY1010" fmla="*/ 6576 h 10000"/>
                  <a:gd name="connsiteX1011" fmla="*/ 8987 w 10000"/>
                  <a:gd name="connsiteY1011" fmla="*/ 6590 h 10000"/>
                  <a:gd name="connsiteX1012" fmla="*/ 8954 w 10000"/>
                  <a:gd name="connsiteY1012" fmla="*/ 6617 h 10000"/>
                  <a:gd name="connsiteX1013" fmla="*/ 8927 w 10000"/>
                  <a:gd name="connsiteY1013" fmla="*/ 6622 h 10000"/>
                  <a:gd name="connsiteX1014" fmla="*/ 8888 w 10000"/>
                  <a:gd name="connsiteY1014" fmla="*/ 6590 h 10000"/>
                  <a:gd name="connsiteX1015" fmla="*/ 8880 w 10000"/>
                  <a:gd name="connsiteY1015" fmla="*/ 6567 h 10000"/>
                  <a:gd name="connsiteX1016" fmla="*/ 8866 w 10000"/>
                  <a:gd name="connsiteY1016" fmla="*/ 6549 h 10000"/>
                  <a:gd name="connsiteX1017" fmla="*/ 8849 w 10000"/>
                  <a:gd name="connsiteY1017" fmla="*/ 6513 h 10000"/>
                  <a:gd name="connsiteX1018" fmla="*/ 8847 w 10000"/>
                  <a:gd name="connsiteY1018" fmla="*/ 6527 h 10000"/>
                  <a:gd name="connsiteX1019" fmla="*/ 8838 w 10000"/>
                  <a:gd name="connsiteY1019" fmla="*/ 6563 h 10000"/>
                  <a:gd name="connsiteX1020" fmla="*/ 8833 w 10000"/>
                  <a:gd name="connsiteY1020" fmla="*/ 6576 h 10000"/>
                  <a:gd name="connsiteX1021" fmla="*/ 8822 w 10000"/>
                  <a:gd name="connsiteY1021" fmla="*/ 6567 h 10000"/>
                  <a:gd name="connsiteX1022" fmla="*/ 8813 w 10000"/>
                  <a:gd name="connsiteY1022" fmla="*/ 6567 h 10000"/>
                  <a:gd name="connsiteX1023" fmla="*/ 8800 w 10000"/>
                  <a:gd name="connsiteY1023" fmla="*/ 6581 h 10000"/>
                  <a:gd name="connsiteX1024" fmla="*/ 8778 w 10000"/>
                  <a:gd name="connsiteY1024" fmla="*/ 6604 h 10000"/>
                  <a:gd name="connsiteX1025" fmla="*/ 8769 w 10000"/>
                  <a:gd name="connsiteY1025" fmla="*/ 6617 h 10000"/>
                  <a:gd name="connsiteX1026" fmla="*/ 8786 w 10000"/>
                  <a:gd name="connsiteY1026" fmla="*/ 6667 h 10000"/>
                  <a:gd name="connsiteX1027" fmla="*/ 8800 w 10000"/>
                  <a:gd name="connsiteY1027" fmla="*/ 6725 h 10000"/>
                  <a:gd name="connsiteX1028" fmla="*/ 8822 w 10000"/>
                  <a:gd name="connsiteY1028" fmla="*/ 6779 h 10000"/>
                  <a:gd name="connsiteX1029" fmla="*/ 8833 w 10000"/>
                  <a:gd name="connsiteY1029" fmla="*/ 6775 h 10000"/>
                  <a:gd name="connsiteX1030" fmla="*/ 8847 w 10000"/>
                  <a:gd name="connsiteY1030" fmla="*/ 6766 h 10000"/>
                  <a:gd name="connsiteX1031" fmla="*/ 8866 w 10000"/>
                  <a:gd name="connsiteY1031" fmla="*/ 6748 h 10000"/>
                  <a:gd name="connsiteX1032" fmla="*/ 8874 w 10000"/>
                  <a:gd name="connsiteY1032" fmla="*/ 6752 h 10000"/>
                  <a:gd name="connsiteX1033" fmla="*/ 8882 w 10000"/>
                  <a:gd name="connsiteY1033" fmla="*/ 6766 h 10000"/>
                  <a:gd name="connsiteX1034" fmla="*/ 8896 w 10000"/>
                  <a:gd name="connsiteY1034" fmla="*/ 6811 h 10000"/>
                  <a:gd name="connsiteX1035" fmla="*/ 8913 w 10000"/>
                  <a:gd name="connsiteY1035" fmla="*/ 6856 h 10000"/>
                  <a:gd name="connsiteX1036" fmla="*/ 8927 w 10000"/>
                  <a:gd name="connsiteY1036" fmla="*/ 6897 h 10000"/>
                  <a:gd name="connsiteX1037" fmla="*/ 8943 w 10000"/>
                  <a:gd name="connsiteY1037" fmla="*/ 6946 h 10000"/>
                  <a:gd name="connsiteX1038" fmla="*/ 8951 w 10000"/>
                  <a:gd name="connsiteY1038" fmla="*/ 6973 h 10000"/>
                  <a:gd name="connsiteX1039" fmla="*/ 8954 w 10000"/>
                  <a:gd name="connsiteY1039" fmla="*/ 6996 h 10000"/>
                  <a:gd name="connsiteX1040" fmla="*/ 8960 w 10000"/>
                  <a:gd name="connsiteY1040" fmla="*/ 7023 h 10000"/>
                  <a:gd name="connsiteX1041" fmla="*/ 8979 w 10000"/>
                  <a:gd name="connsiteY1041" fmla="*/ 7014 h 10000"/>
                  <a:gd name="connsiteX1042" fmla="*/ 8998 w 10000"/>
                  <a:gd name="connsiteY1042" fmla="*/ 6906 h 10000"/>
                  <a:gd name="connsiteX1043" fmla="*/ 9015 w 10000"/>
                  <a:gd name="connsiteY1043" fmla="*/ 6910 h 10000"/>
                  <a:gd name="connsiteX1044" fmla="*/ 9026 w 10000"/>
                  <a:gd name="connsiteY1044" fmla="*/ 6910 h 10000"/>
                  <a:gd name="connsiteX1045" fmla="*/ 9048 w 10000"/>
                  <a:gd name="connsiteY1045" fmla="*/ 6906 h 10000"/>
                  <a:gd name="connsiteX1046" fmla="*/ 9065 w 10000"/>
                  <a:gd name="connsiteY1046" fmla="*/ 6897 h 10000"/>
                  <a:gd name="connsiteX1047" fmla="*/ 9076 w 10000"/>
                  <a:gd name="connsiteY1047" fmla="*/ 6892 h 10000"/>
                  <a:gd name="connsiteX1048" fmla="*/ 9084 w 10000"/>
                  <a:gd name="connsiteY1048" fmla="*/ 6883 h 10000"/>
                  <a:gd name="connsiteX1049" fmla="*/ 9095 w 10000"/>
                  <a:gd name="connsiteY1049" fmla="*/ 6892 h 10000"/>
                  <a:gd name="connsiteX1050" fmla="*/ 9106 w 10000"/>
                  <a:gd name="connsiteY1050" fmla="*/ 6897 h 10000"/>
                  <a:gd name="connsiteX1051" fmla="*/ 9211 w 10000"/>
                  <a:gd name="connsiteY1051" fmla="*/ 7009 h 10000"/>
                  <a:gd name="connsiteX1052" fmla="*/ 9227 w 10000"/>
                  <a:gd name="connsiteY1052" fmla="*/ 7064 h 10000"/>
                  <a:gd name="connsiteX1053" fmla="*/ 9225 w 10000"/>
                  <a:gd name="connsiteY1053" fmla="*/ 7068 h 10000"/>
                  <a:gd name="connsiteX1054" fmla="*/ 9219 w 10000"/>
                  <a:gd name="connsiteY1054" fmla="*/ 7077 h 10000"/>
                  <a:gd name="connsiteX1055" fmla="*/ 9208 w 10000"/>
                  <a:gd name="connsiteY1055" fmla="*/ 7082 h 10000"/>
                  <a:gd name="connsiteX1056" fmla="*/ 9194 w 10000"/>
                  <a:gd name="connsiteY1056" fmla="*/ 7113 h 10000"/>
                  <a:gd name="connsiteX1057" fmla="*/ 9164 w 10000"/>
                  <a:gd name="connsiteY1057" fmla="*/ 7127 h 10000"/>
                  <a:gd name="connsiteX1058" fmla="*/ 9161 w 10000"/>
                  <a:gd name="connsiteY1058" fmla="*/ 7127 h 10000"/>
                  <a:gd name="connsiteX1059" fmla="*/ 9156 w 10000"/>
                  <a:gd name="connsiteY1059" fmla="*/ 7131 h 10000"/>
                  <a:gd name="connsiteX1060" fmla="*/ 9156 w 10000"/>
                  <a:gd name="connsiteY1060" fmla="*/ 7145 h 10000"/>
                  <a:gd name="connsiteX1061" fmla="*/ 9128 w 10000"/>
                  <a:gd name="connsiteY1061" fmla="*/ 7194 h 10000"/>
                  <a:gd name="connsiteX1062" fmla="*/ 9114 w 10000"/>
                  <a:gd name="connsiteY1062" fmla="*/ 7226 h 10000"/>
                  <a:gd name="connsiteX1063" fmla="*/ 9089 w 10000"/>
                  <a:gd name="connsiteY1063" fmla="*/ 7226 h 10000"/>
                  <a:gd name="connsiteX1064" fmla="*/ 9067 w 10000"/>
                  <a:gd name="connsiteY1064" fmla="*/ 7276 h 10000"/>
                  <a:gd name="connsiteX1065" fmla="*/ 9059 w 10000"/>
                  <a:gd name="connsiteY1065" fmla="*/ 7298 h 10000"/>
                  <a:gd name="connsiteX1066" fmla="*/ 9040 w 10000"/>
                  <a:gd name="connsiteY1066" fmla="*/ 7312 h 10000"/>
                  <a:gd name="connsiteX1067" fmla="*/ 8951 w 10000"/>
                  <a:gd name="connsiteY1067" fmla="*/ 7339 h 10000"/>
                  <a:gd name="connsiteX1068" fmla="*/ 8841 w 10000"/>
                  <a:gd name="connsiteY1068" fmla="*/ 7366 h 10000"/>
                  <a:gd name="connsiteX1069" fmla="*/ 8813 w 10000"/>
                  <a:gd name="connsiteY1069" fmla="*/ 7384 h 10000"/>
                  <a:gd name="connsiteX1070" fmla="*/ 8800 w 10000"/>
                  <a:gd name="connsiteY1070" fmla="*/ 7397 h 10000"/>
                  <a:gd name="connsiteX1071" fmla="*/ 8791 w 10000"/>
                  <a:gd name="connsiteY1071" fmla="*/ 7397 h 10000"/>
                  <a:gd name="connsiteX1072" fmla="*/ 8786 w 10000"/>
                  <a:gd name="connsiteY1072" fmla="*/ 7582 h 10000"/>
                  <a:gd name="connsiteX1073" fmla="*/ 8775 w 10000"/>
                  <a:gd name="connsiteY1073" fmla="*/ 7591 h 10000"/>
                  <a:gd name="connsiteX1074" fmla="*/ 8753 w 10000"/>
                  <a:gd name="connsiteY1074" fmla="*/ 7614 h 10000"/>
                  <a:gd name="connsiteX1075" fmla="*/ 8711 w 10000"/>
                  <a:gd name="connsiteY1075" fmla="*/ 7627 h 10000"/>
                  <a:gd name="connsiteX1076" fmla="*/ 8670 w 10000"/>
                  <a:gd name="connsiteY1076" fmla="*/ 7645 h 10000"/>
                  <a:gd name="connsiteX1077" fmla="*/ 8645 w 10000"/>
                  <a:gd name="connsiteY1077" fmla="*/ 7659 h 10000"/>
                  <a:gd name="connsiteX1078" fmla="*/ 8620 w 10000"/>
                  <a:gd name="connsiteY1078" fmla="*/ 7673 h 10000"/>
                  <a:gd name="connsiteX1079" fmla="*/ 8598 w 10000"/>
                  <a:gd name="connsiteY1079" fmla="*/ 7695 h 10000"/>
                  <a:gd name="connsiteX1080" fmla="*/ 8576 w 10000"/>
                  <a:gd name="connsiteY1080" fmla="*/ 7736 h 10000"/>
                  <a:gd name="connsiteX1081" fmla="*/ 8568 w 10000"/>
                  <a:gd name="connsiteY1081" fmla="*/ 7740 h 10000"/>
                  <a:gd name="connsiteX1082" fmla="*/ 8551 w 10000"/>
                  <a:gd name="connsiteY1082" fmla="*/ 7740 h 10000"/>
                  <a:gd name="connsiteX1083" fmla="*/ 8526 w 10000"/>
                  <a:gd name="connsiteY1083" fmla="*/ 7727 h 10000"/>
                  <a:gd name="connsiteX1084" fmla="*/ 8493 w 10000"/>
                  <a:gd name="connsiteY1084" fmla="*/ 7713 h 10000"/>
                  <a:gd name="connsiteX1085" fmla="*/ 8463 w 10000"/>
                  <a:gd name="connsiteY1085" fmla="*/ 7709 h 10000"/>
                  <a:gd name="connsiteX1086" fmla="*/ 8430 w 10000"/>
                  <a:gd name="connsiteY1086" fmla="*/ 7695 h 10000"/>
                  <a:gd name="connsiteX1087" fmla="*/ 8397 w 10000"/>
                  <a:gd name="connsiteY1087" fmla="*/ 7682 h 10000"/>
                  <a:gd name="connsiteX1088" fmla="*/ 8372 w 10000"/>
                  <a:gd name="connsiteY1088" fmla="*/ 7682 h 10000"/>
                  <a:gd name="connsiteX1089" fmla="*/ 8355 w 10000"/>
                  <a:gd name="connsiteY1089" fmla="*/ 7686 h 10000"/>
                  <a:gd name="connsiteX1090" fmla="*/ 8350 w 10000"/>
                  <a:gd name="connsiteY1090" fmla="*/ 7709 h 10000"/>
                  <a:gd name="connsiteX1091" fmla="*/ 8339 w 10000"/>
                  <a:gd name="connsiteY1091" fmla="*/ 7740 h 10000"/>
                  <a:gd name="connsiteX1092" fmla="*/ 8328 w 10000"/>
                  <a:gd name="connsiteY1092" fmla="*/ 7772 h 10000"/>
                  <a:gd name="connsiteX1093" fmla="*/ 8317 w 10000"/>
                  <a:gd name="connsiteY1093" fmla="*/ 7785 h 10000"/>
                  <a:gd name="connsiteX1094" fmla="*/ 8292 w 10000"/>
                  <a:gd name="connsiteY1094" fmla="*/ 7812 h 10000"/>
                  <a:gd name="connsiteX1095" fmla="*/ 8284 w 10000"/>
                  <a:gd name="connsiteY1095" fmla="*/ 7817 h 10000"/>
                  <a:gd name="connsiteX1096" fmla="*/ 8270 w 10000"/>
                  <a:gd name="connsiteY1096" fmla="*/ 7857 h 10000"/>
                  <a:gd name="connsiteX1097" fmla="*/ 8251 w 10000"/>
                  <a:gd name="connsiteY1097" fmla="*/ 7916 h 10000"/>
                  <a:gd name="connsiteX1098" fmla="*/ 8223 w 10000"/>
                  <a:gd name="connsiteY1098" fmla="*/ 8002 h 10000"/>
                  <a:gd name="connsiteX1099" fmla="*/ 8206 w 10000"/>
                  <a:gd name="connsiteY1099" fmla="*/ 8051 h 10000"/>
                  <a:gd name="connsiteX1100" fmla="*/ 8198 w 10000"/>
                  <a:gd name="connsiteY1100" fmla="*/ 8056 h 10000"/>
                  <a:gd name="connsiteX1101" fmla="*/ 8179 w 10000"/>
                  <a:gd name="connsiteY1101" fmla="*/ 8065 h 10000"/>
                  <a:gd name="connsiteX1102" fmla="*/ 8140 w 10000"/>
                  <a:gd name="connsiteY1102" fmla="*/ 8074 h 10000"/>
                  <a:gd name="connsiteX1103" fmla="*/ 8102 w 10000"/>
                  <a:gd name="connsiteY1103" fmla="*/ 8088 h 10000"/>
                  <a:gd name="connsiteX1104" fmla="*/ 8068 w 10000"/>
                  <a:gd name="connsiteY1104" fmla="*/ 8092 h 10000"/>
                  <a:gd name="connsiteX1105" fmla="*/ 8057 w 10000"/>
                  <a:gd name="connsiteY1105" fmla="*/ 8101 h 10000"/>
                  <a:gd name="connsiteX1106" fmla="*/ 8057 w 10000"/>
                  <a:gd name="connsiteY1106" fmla="*/ 8128 h 10000"/>
                  <a:gd name="connsiteX1107" fmla="*/ 8052 w 10000"/>
                  <a:gd name="connsiteY1107" fmla="*/ 8160 h 10000"/>
                  <a:gd name="connsiteX1108" fmla="*/ 8046 w 10000"/>
                  <a:gd name="connsiteY1108" fmla="*/ 8155 h 10000"/>
                  <a:gd name="connsiteX1109" fmla="*/ 8038 w 10000"/>
                  <a:gd name="connsiteY1109" fmla="*/ 8146 h 10000"/>
                  <a:gd name="connsiteX1110" fmla="*/ 8038 w 10000"/>
                  <a:gd name="connsiteY1110" fmla="*/ 8142 h 10000"/>
                  <a:gd name="connsiteX1111" fmla="*/ 8035 w 10000"/>
                  <a:gd name="connsiteY1111" fmla="*/ 8115 h 10000"/>
                  <a:gd name="connsiteX1112" fmla="*/ 8030 w 10000"/>
                  <a:gd name="connsiteY1112" fmla="*/ 8088 h 10000"/>
                  <a:gd name="connsiteX1113" fmla="*/ 8019 w 10000"/>
                  <a:gd name="connsiteY1113" fmla="*/ 8078 h 10000"/>
                  <a:gd name="connsiteX1114" fmla="*/ 8013 w 10000"/>
                  <a:gd name="connsiteY1114" fmla="*/ 8088 h 10000"/>
                  <a:gd name="connsiteX1115" fmla="*/ 7994 w 10000"/>
                  <a:gd name="connsiteY1115" fmla="*/ 8119 h 10000"/>
                  <a:gd name="connsiteX1116" fmla="*/ 7977 w 10000"/>
                  <a:gd name="connsiteY1116" fmla="*/ 8146 h 10000"/>
                  <a:gd name="connsiteX1117" fmla="*/ 7955 w 10000"/>
                  <a:gd name="connsiteY1117" fmla="*/ 8173 h 10000"/>
                  <a:gd name="connsiteX1118" fmla="*/ 7933 w 10000"/>
                  <a:gd name="connsiteY1118" fmla="*/ 8200 h 10000"/>
                  <a:gd name="connsiteX1119" fmla="*/ 7922 w 10000"/>
                  <a:gd name="connsiteY1119" fmla="*/ 8236 h 10000"/>
                  <a:gd name="connsiteX1120" fmla="*/ 7908 w 10000"/>
                  <a:gd name="connsiteY1120" fmla="*/ 8286 h 10000"/>
                  <a:gd name="connsiteX1121" fmla="*/ 7914 w 10000"/>
                  <a:gd name="connsiteY1121" fmla="*/ 8290 h 10000"/>
                  <a:gd name="connsiteX1122" fmla="*/ 7917 w 10000"/>
                  <a:gd name="connsiteY1122" fmla="*/ 8300 h 10000"/>
                  <a:gd name="connsiteX1123" fmla="*/ 7925 w 10000"/>
                  <a:gd name="connsiteY1123" fmla="*/ 8313 h 10000"/>
                  <a:gd name="connsiteX1124" fmla="*/ 7939 w 10000"/>
                  <a:gd name="connsiteY1124" fmla="*/ 8331 h 10000"/>
                  <a:gd name="connsiteX1125" fmla="*/ 7947 w 10000"/>
                  <a:gd name="connsiteY1125" fmla="*/ 8345 h 10000"/>
                  <a:gd name="connsiteX1126" fmla="*/ 7961 w 10000"/>
                  <a:gd name="connsiteY1126" fmla="*/ 8367 h 10000"/>
                  <a:gd name="connsiteX1127" fmla="*/ 7969 w 10000"/>
                  <a:gd name="connsiteY1127" fmla="*/ 8381 h 10000"/>
                  <a:gd name="connsiteX1128" fmla="*/ 7972 w 10000"/>
                  <a:gd name="connsiteY1128" fmla="*/ 8394 h 10000"/>
                  <a:gd name="connsiteX1129" fmla="*/ 7977 w 10000"/>
                  <a:gd name="connsiteY1129" fmla="*/ 8421 h 10000"/>
                  <a:gd name="connsiteX1130" fmla="*/ 7986 w 10000"/>
                  <a:gd name="connsiteY1130" fmla="*/ 8444 h 10000"/>
                  <a:gd name="connsiteX1131" fmla="*/ 7997 w 10000"/>
                  <a:gd name="connsiteY1131" fmla="*/ 8471 h 10000"/>
                  <a:gd name="connsiteX1132" fmla="*/ 7964 w 10000"/>
                  <a:gd name="connsiteY1132" fmla="*/ 8561 h 10000"/>
                  <a:gd name="connsiteX1133" fmla="*/ 7889 w 10000"/>
                  <a:gd name="connsiteY1133" fmla="*/ 8579 h 10000"/>
                  <a:gd name="connsiteX1134" fmla="*/ 7864 w 10000"/>
                  <a:gd name="connsiteY1134" fmla="*/ 8561 h 10000"/>
                  <a:gd name="connsiteX1135" fmla="*/ 7834 w 10000"/>
                  <a:gd name="connsiteY1135" fmla="*/ 8525 h 10000"/>
                  <a:gd name="connsiteX1136" fmla="*/ 7801 w 10000"/>
                  <a:gd name="connsiteY1136" fmla="*/ 8498 h 10000"/>
                  <a:gd name="connsiteX1137" fmla="*/ 7776 w 10000"/>
                  <a:gd name="connsiteY1137" fmla="*/ 8484 h 10000"/>
                  <a:gd name="connsiteX1138" fmla="*/ 7765 w 10000"/>
                  <a:gd name="connsiteY1138" fmla="*/ 8502 h 10000"/>
                  <a:gd name="connsiteX1139" fmla="*/ 7754 w 10000"/>
                  <a:gd name="connsiteY1139" fmla="*/ 8530 h 10000"/>
                  <a:gd name="connsiteX1140" fmla="*/ 7737 w 10000"/>
                  <a:gd name="connsiteY1140" fmla="*/ 8575 h 10000"/>
                  <a:gd name="connsiteX1141" fmla="*/ 7724 w 10000"/>
                  <a:gd name="connsiteY1141" fmla="*/ 8588 h 10000"/>
                  <a:gd name="connsiteX1142" fmla="*/ 7699 w 10000"/>
                  <a:gd name="connsiteY1142" fmla="*/ 8602 h 10000"/>
                  <a:gd name="connsiteX1143" fmla="*/ 7666 w 10000"/>
                  <a:gd name="connsiteY1143" fmla="*/ 8633 h 10000"/>
                  <a:gd name="connsiteX1144" fmla="*/ 7666 w 10000"/>
                  <a:gd name="connsiteY1144" fmla="*/ 8647 h 10000"/>
                  <a:gd name="connsiteX1145" fmla="*/ 7668 w 10000"/>
                  <a:gd name="connsiteY1145" fmla="*/ 8674 h 10000"/>
                  <a:gd name="connsiteX1146" fmla="*/ 7679 w 10000"/>
                  <a:gd name="connsiteY1146" fmla="*/ 8746 h 10000"/>
                  <a:gd name="connsiteX1147" fmla="*/ 7679 w 10000"/>
                  <a:gd name="connsiteY1147" fmla="*/ 8791 h 10000"/>
                  <a:gd name="connsiteX1148" fmla="*/ 7679 w 10000"/>
                  <a:gd name="connsiteY1148" fmla="*/ 8832 h 10000"/>
                  <a:gd name="connsiteX1149" fmla="*/ 7688 w 10000"/>
                  <a:gd name="connsiteY1149" fmla="*/ 8868 h 10000"/>
                  <a:gd name="connsiteX1150" fmla="*/ 7602 w 10000"/>
                  <a:gd name="connsiteY1150" fmla="*/ 8890 h 10000"/>
                  <a:gd name="connsiteX1151" fmla="*/ 7602 w 10000"/>
                  <a:gd name="connsiteY1151" fmla="*/ 8908 h 10000"/>
                  <a:gd name="connsiteX1152" fmla="*/ 7602 w 10000"/>
                  <a:gd name="connsiteY1152" fmla="*/ 8963 h 10000"/>
                  <a:gd name="connsiteX1153" fmla="*/ 7591 w 10000"/>
                  <a:gd name="connsiteY1153" fmla="*/ 8963 h 10000"/>
                  <a:gd name="connsiteX1154" fmla="*/ 7577 w 10000"/>
                  <a:gd name="connsiteY1154" fmla="*/ 8949 h 10000"/>
                  <a:gd name="connsiteX1155" fmla="*/ 7552 w 10000"/>
                  <a:gd name="connsiteY1155" fmla="*/ 8922 h 10000"/>
                  <a:gd name="connsiteX1156" fmla="*/ 7539 w 10000"/>
                  <a:gd name="connsiteY1156" fmla="*/ 8895 h 10000"/>
                  <a:gd name="connsiteX1157" fmla="*/ 7514 w 10000"/>
                  <a:gd name="connsiteY1157" fmla="*/ 8859 h 10000"/>
                  <a:gd name="connsiteX1158" fmla="*/ 7489 w 10000"/>
                  <a:gd name="connsiteY1158" fmla="*/ 8841 h 10000"/>
                  <a:gd name="connsiteX1159" fmla="*/ 7467 w 10000"/>
                  <a:gd name="connsiteY1159" fmla="*/ 8832 h 10000"/>
                  <a:gd name="connsiteX1160" fmla="*/ 7459 w 10000"/>
                  <a:gd name="connsiteY1160" fmla="*/ 8827 h 10000"/>
                  <a:gd name="connsiteX1161" fmla="*/ 7442 w 10000"/>
                  <a:gd name="connsiteY1161" fmla="*/ 8827 h 10000"/>
                  <a:gd name="connsiteX1162" fmla="*/ 7425 w 10000"/>
                  <a:gd name="connsiteY1162" fmla="*/ 8827 h 10000"/>
                  <a:gd name="connsiteX1163" fmla="*/ 7406 w 10000"/>
                  <a:gd name="connsiteY1163" fmla="*/ 8827 h 10000"/>
                  <a:gd name="connsiteX1164" fmla="*/ 7379 w 10000"/>
                  <a:gd name="connsiteY1164" fmla="*/ 8827 h 10000"/>
                  <a:gd name="connsiteX1165" fmla="*/ 7359 w 10000"/>
                  <a:gd name="connsiteY1165" fmla="*/ 8827 h 10000"/>
                  <a:gd name="connsiteX1166" fmla="*/ 7334 w 10000"/>
                  <a:gd name="connsiteY1166" fmla="*/ 8827 h 10000"/>
                  <a:gd name="connsiteX1167" fmla="*/ 7318 w 10000"/>
                  <a:gd name="connsiteY1167" fmla="*/ 8827 h 10000"/>
                  <a:gd name="connsiteX1168" fmla="*/ 7290 w 10000"/>
                  <a:gd name="connsiteY1168" fmla="*/ 8827 h 10000"/>
                  <a:gd name="connsiteX1169" fmla="*/ 7265 w 10000"/>
                  <a:gd name="connsiteY1169" fmla="*/ 8832 h 10000"/>
                  <a:gd name="connsiteX1170" fmla="*/ 7254 w 10000"/>
                  <a:gd name="connsiteY1170" fmla="*/ 8832 h 10000"/>
                  <a:gd name="connsiteX1171" fmla="*/ 7249 w 10000"/>
                  <a:gd name="connsiteY1171" fmla="*/ 8845 h 10000"/>
                  <a:gd name="connsiteX1172" fmla="*/ 7246 w 10000"/>
                  <a:gd name="connsiteY1172" fmla="*/ 8859 h 10000"/>
                  <a:gd name="connsiteX1173" fmla="*/ 7241 w 10000"/>
                  <a:gd name="connsiteY1173" fmla="*/ 8881 h 10000"/>
                  <a:gd name="connsiteX1174" fmla="*/ 7238 w 10000"/>
                  <a:gd name="connsiteY1174" fmla="*/ 8917 h 10000"/>
                  <a:gd name="connsiteX1175" fmla="*/ 7238 w 10000"/>
                  <a:gd name="connsiteY1175" fmla="*/ 8935 h 10000"/>
                  <a:gd name="connsiteX1176" fmla="*/ 7224 w 10000"/>
                  <a:gd name="connsiteY1176" fmla="*/ 8935 h 10000"/>
                  <a:gd name="connsiteX1177" fmla="*/ 7205 w 10000"/>
                  <a:gd name="connsiteY1177" fmla="*/ 8935 h 10000"/>
                  <a:gd name="connsiteX1178" fmla="*/ 7183 w 10000"/>
                  <a:gd name="connsiteY1178" fmla="*/ 8931 h 10000"/>
                  <a:gd name="connsiteX1179" fmla="*/ 7169 w 10000"/>
                  <a:gd name="connsiteY1179" fmla="*/ 8931 h 10000"/>
                  <a:gd name="connsiteX1180" fmla="*/ 7150 w 10000"/>
                  <a:gd name="connsiteY1180" fmla="*/ 8931 h 10000"/>
                  <a:gd name="connsiteX1181" fmla="*/ 7136 w 10000"/>
                  <a:gd name="connsiteY1181" fmla="*/ 8917 h 10000"/>
                  <a:gd name="connsiteX1182" fmla="*/ 7136 w 10000"/>
                  <a:gd name="connsiteY1182" fmla="*/ 8895 h 10000"/>
                  <a:gd name="connsiteX1183" fmla="*/ 7141 w 10000"/>
                  <a:gd name="connsiteY1183" fmla="*/ 8890 h 10000"/>
                  <a:gd name="connsiteX1184" fmla="*/ 7166 w 10000"/>
                  <a:gd name="connsiteY1184" fmla="*/ 8854 h 10000"/>
                  <a:gd name="connsiteX1185" fmla="*/ 7177 w 10000"/>
                  <a:gd name="connsiteY1185" fmla="*/ 8832 h 10000"/>
                  <a:gd name="connsiteX1186" fmla="*/ 7185 w 10000"/>
                  <a:gd name="connsiteY1186" fmla="*/ 8814 h 10000"/>
                  <a:gd name="connsiteX1187" fmla="*/ 7199 w 10000"/>
                  <a:gd name="connsiteY1187" fmla="*/ 8787 h 10000"/>
                  <a:gd name="connsiteX1188" fmla="*/ 7205 w 10000"/>
                  <a:gd name="connsiteY1188" fmla="*/ 8773 h 10000"/>
                  <a:gd name="connsiteX1189" fmla="*/ 7213 w 10000"/>
                  <a:gd name="connsiteY1189" fmla="*/ 8701 h 10000"/>
                  <a:gd name="connsiteX1190" fmla="*/ 7216 w 10000"/>
                  <a:gd name="connsiteY1190" fmla="*/ 8683 h 10000"/>
                  <a:gd name="connsiteX1191" fmla="*/ 7221 w 10000"/>
                  <a:gd name="connsiteY1191" fmla="*/ 8656 h 10000"/>
                  <a:gd name="connsiteX1192" fmla="*/ 7221 w 10000"/>
                  <a:gd name="connsiteY1192" fmla="*/ 8633 h 10000"/>
                  <a:gd name="connsiteX1193" fmla="*/ 7221 w 10000"/>
                  <a:gd name="connsiteY1193" fmla="*/ 8615 h 10000"/>
                  <a:gd name="connsiteX1194" fmla="*/ 7221 w 10000"/>
                  <a:gd name="connsiteY1194" fmla="*/ 8593 h 10000"/>
                  <a:gd name="connsiteX1195" fmla="*/ 7221 w 10000"/>
                  <a:gd name="connsiteY1195" fmla="*/ 8566 h 10000"/>
                  <a:gd name="connsiteX1196" fmla="*/ 7224 w 10000"/>
                  <a:gd name="connsiteY1196" fmla="*/ 8561 h 10000"/>
                  <a:gd name="connsiteX1197" fmla="*/ 7238 w 10000"/>
                  <a:gd name="connsiteY1197" fmla="*/ 8543 h 10000"/>
                  <a:gd name="connsiteX1198" fmla="*/ 7241 w 10000"/>
                  <a:gd name="connsiteY1198" fmla="*/ 8530 h 10000"/>
                  <a:gd name="connsiteX1199" fmla="*/ 7249 w 10000"/>
                  <a:gd name="connsiteY1199" fmla="*/ 8512 h 10000"/>
                  <a:gd name="connsiteX1200" fmla="*/ 7249 w 10000"/>
                  <a:gd name="connsiteY1200" fmla="*/ 8502 h 10000"/>
                  <a:gd name="connsiteX1201" fmla="*/ 7249 w 10000"/>
                  <a:gd name="connsiteY1201" fmla="*/ 8475 h 10000"/>
                  <a:gd name="connsiteX1202" fmla="*/ 7246 w 10000"/>
                  <a:gd name="connsiteY1202" fmla="*/ 8457 h 10000"/>
                  <a:gd name="connsiteX1203" fmla="*/ 7241 w 10000"/>
                  <a:gd name="connsiteY1203" fmla="*/ 8444 h 10000"/>
                  <a:gd name="connsiteX1204" fmla="*/ 7232 w 10000"/>
                  <a:gd name="connsiteY1204" fmla="*/ 8435 h 10000"/>
                  <a:gd name="connsiteX1205" fmla="*/ 7224 w 10000"/>
                  <a:gd name="connsiteY1205" fmla="*/ 8430 h 10000"/>
                  <a:gd name="connsiteX1206" fmla="*/ 7208 w 10000"/>
                  <a:gd name="connsiteY1206" fmla="*/ 8408 h 10000"/>
                  <a:gd name="connsiteX1207" fmla="*/ 7199 w 10000"/>
                  <a:gd name="connsiteY1207" fmla="*/ 8403 h 10000"/>
                  <a:gd name="connsiteX1208" fmla="*/ 7205 w 10000"/>
                  <a:gd name="connsiteY1208" fmla="*/ 8372 h 10000"/>
                  <a:gd name="connsiteX1209" fmla="*/ 7208 w 10000"/>
                  <a:gd name="connsiteY1209" fmla="*/ 8354 h 10000"/>
                  <a:gd name="connsiteX1210" fmla="*/ 7213 w 10000"/>
                  <a:gd name="connsiteY1210" fmla="*/ 8345 h 10000"/>
                  <a:gd name="connsiteX1211" fmla="*/ 7224 w 10000"/>
                  <a:gd name="connsiteY1211" fmla="*/ 8331 h 10000"/>
                  <a:gd name="connsiteX1212" fmla="*/ 7238 w 10000"/>
                  <a:gd name="connsiteY1212" fmla="*/ 8313 h 10000"/>
                  <a:gd name="connsiteX1213" fmla="*/ 7241 w 10000"/>
                  <a:gd name="connsiteY1213" fmla="*/ 8304 h 10000"/>
                  <a:gd name="connsiteX1214" fmla="*/ 7254 w 10000"/>
                  <a:gd name="connsiteY1214" fmla="*/ 8286 h 10000"/>
                  <a:gd name="connsiteX1215" fmla="*/ 7265 w 10000"/>
                  <a:gd name="connsiteY1215" fmla="*/ 8272 h 10000"/>
                  <a:gd name="connsiteX1216" fmla="*/ 7271 w 10000"/>
                  <a:gd name="connsiteY1216" fmla="*/ 8263 h 10000"/>
                  <a:gd name="connsiteX1217" fmla="*/ 7279 w 10000"/>
                  <a:gd name="connsiteY1217" fmla="*/ 8245 h 10000"/>
                  <a:gd name="connsiteX1218" fmla="*/ 7274 w 10000"/>
                  <a:gd name="connsiteY1218" fmla="*/ 8223 h 10000"/>
                  <a:gd name="connsiteX1219" fmla="*/ 7265 w 10000"/>
                  <a:gd name="connsiteY1219" fmla="*/ 8200 h 10000"/>
                  <a:gd name="connsiteX1220" fmla="*/ 7263 w 10000"/>
                  <a:gd name="connsiteY1220" fmla="*/ 8187 h 10000"/>
                  <a:gd name="connsiteX1221" fmla="*/ 7257 w 10000"/>
                  <a:gd name="connsiteY1221" fmla="*/ 8187 h 10000"/>
                  <a:gd name="connsiteX1222" fmla="*/ 7254 w 10000"/>
                  <a:gd name="connsiteY1222" fmla="*/ 8196 h 10000"/>
                  <a:gd name="connsiteX1223" fmla="*/ 7246 w 10000"/>
                  <a:gd name="connsiteY1223" fmla="*/ 8209 h 10000"/>
                  <a:gd name="connsiteX1224" fmla="*/ 7241 w 10000"/>
                  <a:gd name="connsiteY1224" fmla="*/ 8209 h 10000"/>
                  <a:gd name="connsiteX1225" fmla="*/ 7238 w 10000"/>
                  <a:gd name="connsiteY1225" fmla="*/ 8214 h 10000"/>
                  <a:gd name="connsiteX1226" fmla="*/ 7221 w 10000"/>
                  <a:gd name="connsiteY1226" fmla="*/ 8173 h 10000"/>
                  <a:gd name="connsiteX1227" fmla="*/ 7185 w 10000"/>
                  <a:gd name="connsiteY1227" fmla="*/ 8106 h 10000"/>
                  <a:gd name="connsiteX1228" fmla="*/ 7174 w 10000"/>
                  <a:gd name="connsiteY1228" fmla="*/ 8078 h 10000"/>
                  <a:gd name="connsiteX1229" fmla="*/ 7169 w 10000"/>
                  <a:gd name="connsiteY1229" fmla="*/ 8056 h 10000"/>
                  <a:gd name="connsiteX1230" fmla="*/ 7166 w 10000"/>
                  <a:gd name="connsiteY1230" fmla="*/ 8042 h 10000"/>
                  <a:gd name="connsiteX1231" fmla="*/ 7161 w 10000"/>
                  <a:gd name="connsiteY1231" fmla="*/ 8051 h 10000"/>
                  <a:gd name="connsiteX1232" fmla="*/ 7158 w 10000"/>
                  <a:gd name="connsiteY1232" fmla="*/ 8051 h 10000"/>
                  <a:gd name="connsiteX1233" fmla="*/ 7141 w 10000"/>
                  <a:gd name="connsiteY1233" fmla="*/ 8056 h 10000"/>
                  <a:gd name="connsiteX1234" fmla="*/ 7116 w 10000"/>
                  <a:gd name="connsiteY1234" fmla="*/ 8051 h 10000"/>
                  <a:gd name="connsiteX1235" fmla="*/ 7094 w 10000"/>
                  <a:gd name="connsiteY1235" fmla="*/ 8051 h 10000"/>
                  <a:gd name="connsiteX1236" fmla="*/ 7081 w 10000"/>
                  <a:gd name="connsiteY1236" fmla="*/ 8011 h 10000"/>
                  <a:gd name="connsiteX1237" fmla="*/ 7081 w 10000"/>
                  <a:gd name="connsiteY1237" fmla="*/ 8002 h 10000"/>
                  <a:gd name="connsiteX1238" fmla="*/ 7078 w 10000"/>
                  <a:gd name="connsiteY1238" fmla="*/ 7984 h 10000"/>
                  <a:gd name="connsiteX1239" fmla="*/ 7072 w 10000"/>
                  <a:gd name="connsiteY1239" fmla="*/ 7970 h 10000"/>
                  <a:gd name="connsiteX1240" fmla="*/ 7045 w 10000"/>
                  <a:gd name="connsiteY1240" fmla="*/ 7948 h 10000"/>
                  <a:gd name="connsiteX1241" fmla="*/ 7020 w 10000"/>
                  <a:gd name="connsiteY1241" fmla="*/ 7957 h 10000"/>
                  <a:gd name="connsiteX1242" fmla="*/ 7001 w 10000"/>
                  <a:gd name="connsiteY1242" fmla="*/ 7970 h 10000"/>
                  <a:gd name="connsiteX1243" fmla="*/ 6981 w 10000"/>
                  <a:gd name="connsiteY1243" fmla="*/ 7984 h 10000"/>
                  <a:gd name="connsiteX1244" fmla="*/ 6976 w 10000"/>
                  <a:gd name="connsiteY1244" fmla="*/ 7984 h 10000"/>
                  <a:gd name="connsiteX1245" fmla="*/ 6973 w 10000"/>
                  <a:gd name="connsiteY1245" fmla="*/ 7984 h 10000"/>
                  <a:gd name="connsiteX1246" fmla="*/ 6959 w 10000"/>
                  <a:gd name="connsiteY1246" fmla="*/ 7984 h 10000"/>
                  <a:gd name="connsiteX1247" fmla="*/ 6948 w 10000"/>
                  <a:gd name="connsiteY1247" fmla="*/ 7961 h 10000"/>
                  <a:gd name="connsiteX1248" fmla="*/ 6934 w 10000"/>
                  <a:gd name="connsiteY1248" fmla="*/ 7943 h 10000"/>
                  <a:gd name="connsiteX1249" fmla="*/ 6932 w 10000"/>
                  <a:gd name="connsiteY1249" fmla="*/ 7943 h 10000"/>
                  <a:gd name="connsiteX1250" fmla="*/ 6918 w 10000"/>
                  <a:gd name="connsiteY1250" fmla="*/ 7961 h 10000"/>
                  <a:gd name="connsiteX1251" fmla="*/ 6904 w 10000"/>
                  <a:gd name="connsiteY1251" fmla="*/ 7975 h 10000"/>
                  <a:gd name="connsiteX1252" fmla="*/ 6896 w 10000"/>
                  <a:gd name="connsiteY1252" fmla="*/ 7997 h 10000"/>
                  <a:gd name="connsiteX1253" fmla="*/ 6887 w 10000"/>
                  <a:gd name="connsiteY1253" fmla="*/ 8002 h 10000"/>
                  <a:gd name="connsiteX1254" fmla="*/ 6879 w 10000"/>
                  <a:gd name="connsiteY1254" fmla="*/ 8011 h 10000"/>
                  <a:gd name="connsiteX1255" fmla="*/ 6868 w 10000"/>
                  <a:gd name="connsiteY1255" fmla="*/ 8015 h 10000"/>
                  <a:gd name="connsiteX1256" fmla="*/ 6852 w 10000"/>
                  <a:gd name="connsiteY1256" fmla="*/ 8024 h 10000"/>
                  <a:gd name="connsiteX1257" fmla="*/ 6813 w 10000"/>
                  <a:gd name="connsiteY1257" fmla="*/ 8042 h 10000"/>
                  <a:gd name="connsiteX1258" fmla="*/ 6780 w 10000"/>
                  <a:gd name="connsiteY1258" fmla="*/ 8065 h 10000"/>
                  <a:gd name="connsiteX1259" fmla="*/ 6763 w 10000"/>
                  <a:gd name="connsiteY1259" fmla="*/ 8078 h 10000"/>
                  <a:gd name="connsiteX1260" fmla="*/ 6755 w 10000"/>
                  <a:gd name="connsiteY1260" fmla="*/ 8088 h 10000"/>
                  <a:gd name="connsiteX1261" fmla="*/ 6716 w 10000"/>
                  <a:gd name="connsiteY1261" fmla="*/ 8119 h 10000"/>
                  <a:gd name="connsiteX1262" fmla="*/ 6711 w 10000"/>
                  <a:gd name="connsiteY1262" fmla="*/ 8128 h 10000"/>
                  <a:gd name="connsiteX1263" fmla="*/ 6711 w 10000"/>
                  <a:gd name="connsiteY1263" fmla="*/ 8169 h 10000"/>
                  <a:gd name="connsiteX1264" fmla="*/ 6711 w 10000"/>
                  <a:gd name="connsiteY1264" fmla="*/ 8173 h 10000"/>
                  <a:gd name="connsiteX1265" fmla="*/ 6716 w 10000"/>
                  <a:gd name="connsiteY1265" fmla="*/ 8200 h 10000"/>
                  <a:gd name="connsiteX1266" fmla="*/ 6708 w 10000"/>
                  <a:gd name="connsiteY1266" fmla="*/ 8223 h 10000"/>
                  <a:gd name="connsiteX1267" fmla="*/ 6708 w 10000"/>
                  <a:gd name="connsiteY1267" fmla="*/ 8236 h 10000"/>
                  <a:gd name="connsiteX1268" fmla="*/ 6708 w 10000"/>
                  <a:gd name="connsiteY1268" fmla="*/ 8272 h 10000"/>
                  <a:gd name="connsiteX1269" fmla="*/ 6711 w 10000"/>
                  <a:gd name="connsiteY1269" fmla="*/ 8290 h 10000"/>
                  <a:gd name="connsiteX1270" fmla="*/ 6716 w 10000"/>
                  <a:gd name="connsiteY1270" fmla="*/ 8304 h 10000"/>
                  <a:gd name="connsiteX1271" fmla="*/ 6711 w 10000"/>
                  <a:gd name="connsiteY1271" fmla="*/ 8313 h 10000"/>
                  <a:gd name="connsiteX1272" fmla="*/ 6683 w 10000"/>
                  <a:gd name="connsiteY1272" fmla="*/ 8318 h 10000"/>
                  <a:gd name="connsiteX1273" fmla="*/ 6661 w 10000"/>
                  <a:gd name="connsiteY1273" fmla="*/ 8327 h 10000"/>
                  <a:gd name="connsiteX1274" fmla="*/ 6631 w 10000"/>
                  <a:gd name="connsiteY1274" fmla="*/ 8327 h 10000"/>
                  <a:gd name="connsiteX1275" fmla="*/ 6611 w 10000"/>
                  <a:gd name="connsiteY1275" fmla="*/ 8327 h 10000"/>
                  <a:gd name="connsiteX1276" fmla="*/ 6598 w 10000"/>
                  <a:gd name="connsiteY1276" fmla="*/ 8327 h 10000"/>
                  <a:gd name="connsiteX1277" fmla="*/ 6595 w 10000"/>
                  <a:gd name="connsiteY1277" fmla="*/ 8340 h 10000"/>
                  <a:gd name="connsiteX1278" fmla="*/ 6587 w 10000"/>
                  <a:gd name="connsiteY1278" fmla="*/ 8358 h 10000"/>
                  <a:gd name="connsiteX1279" fmla="*/ 6578 w 10000"/>
                  <a:gd name="connsiteY1279" fmla="*/ 8408 h 10000"/>
                  <a:gd name="connsiteX1280" fmla="*/ 6578 w 10000"/>
                  <a:gd name="connsiteY1280" fmla="*/ 8421 h 10000"/>
                  <a:gd name="connsiteX1281" fmla="*/ 6578 w 10000"/>
                  <a:gd name="connsiteY1281" fmla="*/ 8430 h 10000"/>
                  <a:gd name="connsiteX1282" fmla="*/ 6573 w 10000"/>
                  <a:gd name="connsiteY1282" fmla="*/ 8435 h 10000"/>
                  <a:gd name="connsiteX1283" fmla="*/ 6556 w 10000"/>
                  <a:gd name="connsiteY1283" fmla="*/ 8435 h 10000"/>
                  <a:gd name="connsiteX1284" fmla="*/ 6545 w 10000"/>
                  <a:gd name="connsiteY1284" fmla="*/ 8435 h 10000"/>
                  <a:gd name="connsiteX1285" fmla="*/ 6523 w 10000"/>
                  <a:gd name="connsiteY1285" fmla="*/ 8435 h 10000"/>
                  <a:gd name="connsiteX1286" fmla="*/ 6493 w 10000"/>
                  <a:gd name="connsiteY1286" fmla="*/ 8430 h 10000"/>
                  <a:gd name="connsiteX1287" fmla="*/ 6490 w 10000"/>
                  <a:gd name="connsiteY1287" fmla="*/ 8430 h 10000"/>
                  <a:gd name="connsiteX1288" fmla="*/ 6485 w 10000"/>
                  <a:gd name="connsiteY1288" fmla="*/ 8444 h 10000"/>
                  <a:gd name="connsiteX1289" fmla="*/ 6465 w 10000"/>
                  <a:gd name="connsiteY1289" fmla="*/ 8475 h 10000"/>
                  <a:gd name="connsiteX1290" fmla="*/ 6451 w 10000"/>
                  <a:gd name="connsiteY1290" fmla="*/ 8498 h 10000"/>
                  <a:gd name="connsiteX1291" fmla="*/ 6435 w 10000"/>
                  <a:gd name="connsiteY1291" fmla="*/ 8525 h 10000"/>
                  <a:gd name="connsiteX1292" fmla="*/ 6421 w 10000"/>
                  <a:gd name="connsiteY1292" fmla="*/ 8539 h 10000"/>
                  <a:gd name="connsiteX1293" fmla="*/ 6410 w 10000"/>
                  <a:gd name="connsiteY1293" fmla="*/ 8561 h 10000"/>
                  <a:gd name="connsiteX1294" fmla="*/ 6402 w 10000"/>
                  <a:gd name="connsiteY1294" fmla="*/ 8575 h 10000"/>
                  <a:gd name="connsiteX1295" fmla="*/ 6402 w 10000"/>
                  <a:gd name="connsiteY1295" fmla="*/ 8593 h 10000"/>
                  <a:gd name="connsiteX1296" fmla="*/ 6402 w 10000"/>
                  <a:gd name="connsiteY1296" fmla="*/ 8620 h 10000"/>
                  <a:gd name="connsiteX1297" fmla="*/ 6405 w 10000"/>
                  <a:gd name="connsiteY1297" fmla="*/ 8660 h 10000"/>
                  <a:gd name="connsiteX1298" fmla="*/ 6405 w 10000"/>
                  <a:gd name="connsiteY1298" fmla="*/ 8674 h 10000"/>
                  <a:gd name="connsiteX1299" fmla="*/ 6405 w 10000"/>
                  <a:gd name="connsiteY1299" fmla="*/ 8683 h 10000"/>
                  <a:gd name="connsiteX1300" fmla="*/ 6405 w 10000"/>
                  <a:gd name="connsiteY1300" fmla="*/ 8687 h 10000"/>
                  <a:gd name="connsiteX1301" fmla="*/ 6405 w 10000"/>
                  <a:gd name="connsiteY1301" fmla="*/ 8696 h 10000"/>
                  <a:gd name="connsiteX1302" fmla="*/ 6388 w 10000"/>
                  <a:gd name="connsiteY1302" fmla="*/ 8733 h 10000"/>
                  <a:gd name="connsiteX1303" fmla="*/ 6369 w 10000"/>
                  <a:gd name="connsiteY1303" fmla="*/ 8746 h 10000"/>
                  <a:gd name="connsiteX1304" fmla="*/ 6333 w 10000"/>
                  <a:gd name="connsiteY1304" fmla="*/ 8773 h 10000"/>
                  <a:gd name="connsiteX1305" fmla="*/ 6313 w 10000"/>
                  <a:gd name="connsiteY1305" fmla="*/ 8787 h 10000"/>
                  <a:gd name="connsiteX1306" fmla="*/ 6291 w 10000"/>
                  <a:gd name="connsiteY1306" fmla="*/ 8805 h 10000"/>
                  <a:gd name="connsiteX1307" fmla="*/ 6280 w 10000"/>
                  <a:gd name="connsiteY1307" fmla="*/ 8814 h 10000"/>
                  <a:gd name="connsiteX1308" fmla="*/ 6250 w 10000"/>
                  <a:gd name="connsiteY1308" fmla="*/ 8805 h 10000"/>
                  <a:gd name="connsiteX1309" fmla="*/ 6233 w 10000"/>
                  <a:gd name="connsiteY1309" fmla="*/ 8805 h 10000"/>
                  <a:gd name="connsiteX1310" fmla="*/ 6220 w 10000"/>
                  <a:gd name="connsiteY1310" fmla="*/ 8805 h 10000"/>
                  <a:gd name="connsiteX1311" fmla="*/ 6200 w 10000"/>
                  <a:gd name="connsiteY1311" fmla="*/ 8805 h 10000"/>
                  <a:gd name="connsiteX1312" fmla="*/ 6184 w 10000"/>
                  <a:gd name="connsiteY1312" fmla="*/ 8805 h 10000"/>
                  <a:gd name="connsiteX1313" fmla="*/ 6716 w 10000"/>
                  <a:gd name="connsiteY1313" fmla="*/ 6653 h 10000"/>
                  <a:gd name="connsiteX1314" fmla="*/ 6871 w 10000"/>
                  <a:gd name="connsiteY1314" fmla="*/ 6748 h 10000"/>
                  <a:gd name="connsiteX1315" fmla="*/ 6912 w 10000"/>
                  <a:gd name="connsiteY1315" fmla="*/ 6581 h 10000"/>
                  <a:gd name="connsiteX1316" fmla="*/ 6184 w 10000"/>
                  <a:gd name="connsiteY1316" fmla="*/ 8805 h 10000"/>
                  <a:gd name="connsiteX0" fmla="*/ 6184 w 10000"/>
                  <a:gd name="connsiteY0" fmla="*/ 8805 h 10000"/>
                  <a:gd name="connsiteX1" fmla="*/ 6175 w 10000"/>
                  <a:gd name="connsiteY1" fmla="*/ 8800 h 10000"/>
                  <a:gd name="connsiteX2" fmla="*/ 6167 w 10000"/>
                  <a:gd name="connsiteY2" fmla="*/ 8832 h 10000"/>
                  <a:gd name="connsiteX3" fmla="*/ 6167 w 10000"/>
                  <a:gd name="connsiteY3" fmla="*/ 8845 h 10000"/>
                  <a:gd name="connsiteX4" fmla="*/ 6140 w 10000"/>
                  <a:gd name="connsiteY4" fmla="*/ 8877 h 10000"/>
                  <a:gd name="connsiteX5" fmla="*/ 6098 w 10000"/>
                  <a:gd name="connsiteY5" fmla="*/ 8904 h 10000"/>
                  <a:gd name="connsiteX6" fmla="*/ 6090 w 10000"/>
                  <a:gd name="connsiteY6" fmla="*/ 8904 h 10000"/>
                  <a:gd name="connsiteX7" fmla="*/ 6082 w 10000"/>
                  <a:gd name="connsiteY7" fmla="*/ 8904 h 10000"/>
                  <a:gd name="connsiteX8" fmla="*/ 6082 w 10000"/>
                  <a:gd name="connsiteY8" fmla="*/ 8958 h 10000"/>
                  <a:gd name="connsiteX9" fmla="*/ 6082 w 10000"/>
                  <a:gd name="connsiteY9" fmla="*/ 8963 h 10000"/>
                  <a:gd name="connsiteX10" fmla="*/ 6079 w 10000"/>
                  <a:gd name="connsiteY10" fmla="*/ 9012 h 10000"/>
                  <a:gd name="connsiteX11" fmla="*/ 6073 w 10000"/>
                  <a:gd name="connsiteY11" fmla="*/ 9066 h 10000"/>
                  <a:gd name="connsiteX12" fmla="*/ 6073 w 10000"/>
                  <a:gd name="connsiteY12" fmla="*/ 9120 h 10000"/>
                  <a:gd name="connsiteX13" fmla="*/ 6073 w 10000"/>
                  <a:gd name="connsiteY13" fmla="*/ 9147 h 10000"/>
                  <a:gd name="connsiteX14" fmla="*/ 6073 w 10000"/>
                  <a:gd name="connsiteY14" fmla="*/ 9197 h 10000"/>
                  <a:gd name="connsiteX15" fmla="*/ 6068 w 10000"/>
                  <a:gd name="connsiteY15" fmla="*/ 9233 h 10000"/>
                  <a:gd name="connsiteX16" fmla="*/ 6065 w 10000"/>
                  <a:gd name="connsiteY16" fmla="*/ 9301 h 10000"/>
                  <a:gd name="connsiteX17" fmla="*/ 6065 w 10000"/>
                  <a:gd name="connsiteY17" fmla="*/ 9350 h 10000"/>
                  <a:gd name="connsiteX18" fmla="*/ 6060 w 10000"/>
                  <a:gd name="connsiteY18" fmla="*/ 9382 h 10000"/>
                  <a:gd name="connsiteX19" fmla="*/ 6060 w 10000"/>
                  <a:gd name="connsiteY19" fmla="*/ 9409 h 10000"/>
                  <a:gd name="connsiteX20" fmla="*/ 6051 w 10000"/>
                  <a:gd name="connsiteY20" fmla="*/ 9423 h 10000"/>
                  <a:gd name="connsiteX21" fmla="*/ 6049 w 10000"/>
                  <a:gd name="connsiteY21" fmla="*/ 9436 h 10000"/>
                  <a:gd name="connsiteX22" fmla="*/ 6035 w 10000"/>
                  <a:gd name="connsiteY22" fmla="*/ 9450 h 10000"/>
                  <a:gd name="connsiteX23" fmla="*/ 6026 w 10000"/>
                  <a:gd name="connsiteY23" fmla="*/ 9459 h 10000"/>
                  <a:gd name="connsiteX24" fmla="*/ 6018 w 10000"/>
                  <a:gd name="connsiteY24" fmla="*/ 9445 h 10000"/>
                  <a:gd name="connsiteX25" fmla="*/ 6007 w 10000"/>
                  <a:gd name="connsiteY25" fmla="*/ 9409 h 10000"/>
                  <a:gd name="connsiteX26" fmla="*/ 5985 w 10000"/>
                  <a:gd name="connsiteY26" fmla="*/ 9369 h 10000"/>
                  <a:gd name="connsiteX27" fmla="*/ 5969 w 10000"/>
                  <a:gd name="connsiteY27" fmla="*/ 9332 h 10000"/>
                  <a:gd name="connsiteX28" fmla="*/ 5955 w 10000"/>
                  <a:gd name="connsiteY28" fmla="*/ 9314 h 10000"/>
                  <a:gd name="connsiteX29" fmla="*/ 5952 w 10000"/>
                  <a:gd name="connsiteY29" fmla="*/ 9305 h 10000"/>
                  <a:gd name="connsiteX30" fmla="*/ 5935 w 10000"/>
                  <a:gd name="connsiteY30" fmla="*/ 9305 h 10000"/>
                  <a:gd name="connsiteX31" fmla="*/ 5922 w 10000"/>
                  <a:gd name="connsiteY31" fmla="*/ 9319 h 10000"/>
                  <a:gd name="connsiteX32" fmla="*/ 5913 w 10000"/>
                  <a:gd name="connsiteY32" fmla="*/ 9328 h 10000"/>
                  <a:gd name="connsiteX33" fmla="*/ 5905 w 10000"/>
                  <a:gd name="connsiteY33" fmla="*/ 9332 h 10000"/>
                  <a:gd name="connsiteX34" fmla="*/ 5897 w 10000"/>
                  <a:gd name="connsiteY34" fmla="*/ 9350 h 10000"/>
                  <a:gd name="connsiteX35" fmla="*/ 5875 w 10000"/>
                  <a:gd name="connsiteY35" fmla="*/ 9364 h 10000"/>
                  <a:gd name="connsiteX36" fmla="*/ 5850 w 10000"/>
                  <a:gd name="connsiteY36" fmla="*/ 9391 h 10000"/>
                  <a:gd name="connsiteX37" fmla="*/ 5833 w 10000"/>
                  <a:gd name="connsiteY37" fmla="*/ 9405 h 10000"/>
                  <a:gd name="connsiteX38" fmla="*/ 5822 w 10000"/>
                  <a:gd name="connsiteY38" fmla="*/ 9409 h 10000"/>
                  <a:gd name="connsiteX39" fmla="*/ 5800 w 10000"/>
                  <a:gd name="connsiteY39" fmla="*/ 9423 h 10000"/>
                  <a:gd name="connsiteX40" fmla="*/ 5784 w 10000"/>
                  <a:gd name="connsiteY40" fmla="*/ 9436 h 10000"/>
                  <a:gd name="connsiteX41" fmla="*/ 5767 w 10000"/>
                  <a:gd name="connsiteY41" fmla="*/ 9450 h 10000"/>
                  <a:gd name="connsiteX42" fmla="*/ 5751 w 10000"/>
                  <a:gd name="connsiteY42" fmla="*/ 9463 h 10000"/>
                  <a:gd name="connsiteX43" fmla="*/ 5745 w 10000"/>
                  <a:gd name="connsiteY43" fmla="*/ 9472 h 10000"/>
                  <a:gd name="connsiteX44" fmla="*/ 5751 w 10000"/>
                  <a:gd name="connsiteY44" fmla="*/ 9477 h 10000"/>
                  <a:gd name="connsiteX45" fmla="*/ 5762 w 10000"/>
                  <a:gd name="connsiteY45" fmla="*/ 9504 h 10000"/>
                  <a:gd name="connsiteX46" fmla="*/ 5767 w 10000"/>
                  <a:gd name="connsiteY46" fmla="*/ 9526 h 10000"/>
                  <a:gd name="connsiteX47" fmla="*/ 5784 w 10000"/>
                  <a:gd name="connsiteY47" fmla="*/ 9576 h 10000"/>
                  <a:gd name="connsiteX48" fmla="*/ 5797 w 10000"/>
                  <a:gd name="connsiteY48" fmla="*/ 9603 h 10000"/>
                  <a:gd name="connsiteX49" fmla="*/ 5808 w 10000"/>
                  <a:gd name="connsiteY49" fmla="*/ 9644 h 10000"/>
                  <a:gd name="connsiteX50" fmla="*/ 5822 w 10000"/>
                  <a:gd name="connsiteY50" fmla="*/ 9671 h 10000"/>
                  <a:gd name="connsiteX51" fmla="*/ 5825 w 10000"/>
                  <a:gd name="connsiteY51" fmla="*/ 9684 h 10000"/>
                  <a:gd name="connsiteX52" fmla="*/ 5831 w 10000"/>
                  <a:gd name="connsiteY52" fmla="*/ 9684 h 10000"/>
                  <a:gd name="connsiteX53" fmla="*/ 5825 w 10000"/>
                  <a:gd name="connsiteY53" fmla="*/ 9698 h 10000"/>
                  <a:gd name="connsiteX54" fmla="*/ 5806 w 10000"/>
                  <a:gd name="connsiteY54" fmla="*/ 9725 h 10000"/>
                  <a:gd name="connsiteX55" fmla="*/ 5792 w 10000"/>
                  <a:gd name="connsiteY55" fmla="*/ 9738 h 10000"/>
                  <a:gd name="connsiteX56" fmla="*/ 5737 w 10000"/>
                  <a:gd name="connsiteY56" fmla="*/ 9793 h 10000"/>
                  <a:gd name="connsiteX57" fmla="*/ 5728 w 10000"/>
                  <a:gd name="connsiteY57" fmla="*/ 9806 h 10000"/>
                  <a:gd name="connsiteX58" fmla="*/ 5712 w 10000"/>
                  <a:gd name="connsiteY58" fmla="*/ 9815 h 10000"/>
                  <a:gd name="connsiteX59" fmla="*/ 5690 w 10000"/>
                  <a:gd name="connsiteY59" fmla="*/ 9838 h 10000"/>
                  <a:gd name="connsiteX60" fmla="*/ 5679 w 10000"/>
                  <a:gd name="connsiteY60" fmla="*/ 9842 h 10000"/>
                  <a:gd name="connsiteX61" fmla="*/ 5665 w 10000"/>
                  <a:gd name="connsiteY61" fmla="*/ 9842 h 10000"/>
                  <a:gd name="connsiteX62" fmla="*/ 5648 w 10000"/>
                  <a:gd name="connsiteY62" fmla="*/ 9851 h 10000"/>
                  <a:gd name="connsiteX63" fmla="*/ 5621 w 10000"/>
                  <a:gd name="connsiteY63" fmla="*/ 9892 h 10000"/>
                  <a:gd name="connsiteX64" fmla="*/ 5544 w 10000"/>
                  <a:gd name="connsiteY64" fmla="*/ 9946 h 10000"/>
                  <a:gd name="connsiteX65" fmla="*/ 5406 w 10000"/>
                  <a:gd name="connsiteY65" fmla="*/ 10000 h 10000"/>
                  <a:gd name="connsiteX66" fmla="*/ 5350 w 10000"/>
                  <a:gd name="connsiteY66" fmla="*/ 9986 h 10000"/>
                  <a:gd name="connsiteX67" fmla="*/ 5342 w 10000"/>
                  <a:gd name="connsiteY67" fmla="*/ 9950 h 10000"/>
                  <a:gd name="connsiteX68" fmla="*/ 5342 w 10000"/>
                  <a:gd name="connsiteY68" fmla="*/ 9932 h 10000"/>
                  <a:gd name="connsiteX69" fmla="*/ 5342 w 10000"/>
                  <a:gd name="connsiteY69" fmla="*/ 9923 h 10000"/>
                  <a:gd name="connsiteX70" fmla="*/ 5342 w 10000"/>
                  <a:gd name="connsiteY70" fmla="*/ 9919 h 10000"/>
                  <a:gd name="connsiteX71" fmla="*/ 5348 w 10000"/>
                  <a:gd name="connsiteY71" fmla="*/ 9919 h 10000"/>
                  <a:gd name="connsiteX72" fmla="*/ 5348 w 10000"/>
                  <a:gd name="connsiteY72" fmla="*/ 9910 h 10000"/>
                  <a:gd name="connsiteX73" fmla="*/ 5350 w 10000"/>
                  <a:gd name="connsiteY73" fmla="*/ 9910 h 10000"/>
                  <a:gd name="connsiteX74" fmla="*/ 5350 w 10000"/>
                  <a:gd name="connsiteY74" fmla="*/ 9905 h 10000"/>
                  <a:gd name="connsiteX75" fmla="*/ 5356 w 10000"/>
                  <a:gd name="connsiteY75" fmla="*/ 9905 h 10000"/>
                  <a:gd name="connsiteX76" fmla="*/ 5356 w 10000"/>
                  <a:gd name="connsiteY76" fmla="*/ 9896 h 10000"/>
                  <a:gd name="connsiteX77" fmla="*/ 5359 w 10000"/>
                  <a:gd name="connsiteY77" fmla="*/ 9896 h 10000"/>
                  <a:gd name="connsiteX78" fmla="*/ 5359 w 10000"/>
                  <a:gd name="connsiteY78" fmla="*/ 9892 h 10000"/>
                  <a:gd name="connsiteX79" fmla="*/ 5364 w 10000"/>
                  <a:gd name="connsiteY79" fmla="*/ 9892 h 10000"/>
                  <a:gd name="connsiteX80" fmla="*/ 5364 w 10000"/>
                  <a:gd name="connsiteY80" fmla="*/ 9883 h 10000"/>
                  <a:gd name="connsiteX81" fmla="*/ 5359 w 10000"/>
                  <a:gd name="connsiteY81" fmla="*/ 9883 h 10000"/>
                  <a:gd name="connsiteX82" fmla="*/ 5359 w 10000"/>
                  <a:gd name="connsiteY82" fmla="*/ 9878 h 10000"/>
                  <a:gd name="connsiteX83" fmla="*/ 5359 w 10000"/>
                  <a:gd name="connsiteY83" fmla="*/ 9869 h 10000"/>
                  <a:gd name="connsiteX84" fmla="*/ 5356 w 10000"/>
                  <a:gd name="connsiteY84" fmla="*/ 9869 h 10000"/>
                  <a:gd name="connsiteX85" fmla="*/ 5356 w 10000"/>
                  <a:gd name="connsiteY85" fmla="*/ 9865 h 10000"/>
                  <a:gd name="connsiteX86" fmla="*/ 5350 w 10000"/>
                  <a:gd name="connsiteY86" fmla="*/ 9865 h 10000"/>
                  <a:gd name="connsiteX87" fmla="*/ 5350 w 10000"/>
                  <a:gd name="connsiteY87" fmla="*/ 9856 h 10000"/>
                  <a:gd name="connsiteX88" fmla="*/ 5348 w 10000"/>
                  <a:gd name="connsiteY88" fmla="*/ 9856 h 10000"/>
                  <a:gd name="connsiteX89" fmla="*/ 5348 w 10000"/>
                  <a:gd name="connsiteY89" fmla="*/ 9851 h 10000"/>
                  <a:gd name="connsiteX90" fmla="*/ 5348 w 10000"/>
                  <a:gd name="connsiteY90" fmla="*/ 9842 h 10000"/>
                  <a:gd name="connsiteX91" fmla="*/ 5348 w 10000"/>
                  <a:gd name="connsiteY91" fmla="*/ 9838 h 10000"/>
                  <a:gd name="connsiteX92" fmla="*/ 5348 w 10000"/>
                  <a:gd name="connsiteY92" fmla="*/ 9829 h 10000"/>
                  <a:gd name="connsiteX93" fmla="*/ 5348 w 10000"/>
                  <a:gd name="connsiteY93" fmla="*/ 9820 h 10000"/>
                  <a:gd name="connsiteX94" fmla="*/ 5348 w 10000"/>
                  <a:gd name="connsiteY94" fmla="*/ 9815 h 10000"/>
                  <a:gd name="connsiteX95" fmla="*/ 5348 w 10000"/>
                  <a:gd name="connsiteY95" fmla="*/ 9806 h 10000"/>
                  <a:gd name="connsiteX96" fmla="*/ 5350 w 10000"/>
                  <a:gd name="connsiteY96" fmla="*/ 9806 h 10000"/>
                  <a:gd name="connsiteX97" fmla="*/ 5350 w 10000"/>
                  <a:gd name="connsiteY97" fmla="*/ 9802 h 10000"/>
                  <a:gd name="connsiteX98" fmla="*/ 5350 w 10000"/>
                  <a:gd name="connsiteY98" fmla="*/ 9793 h 10000"/>
                  <a:gd name="connsiteX99" fmla="*/ 5356 w 10000"/>
                  <a:gd name="connsiteY99" fmla="*/ 9788 h 10000"/>
                  <a:gd name="connsiteX100" fmla="*/ 5356 w 10000"/>
                  <a:gd name="connsiteY100" fmla="*/ 9779 h 10000"/>
                  <a:gd name="connsiteX101" fmla="*/ 5359 w 10000"/>
                  <a:gd name="connsiteY101" fmla="*/ 9779 h 10000"/>
                  <a:gd name="connsiteX102" fmla="*/ 5359 w 10000"/>
                  <a:gd name="connsiteY102" fmla="*/ 9774 h 10000"/>
                  <a:gd name="connsiteX103" fmla="*/ 5364 w 10000"/>
                  <a:gd name="connsiteY103" fmla="*/ 9765 h 10000"/>
                  <a:gd name="connsiteX104" fmla="*/ 5397 w 10000"/>
                  <a:gd name="connsiteY104" fmla="*/ 9698 h 10000"/>
                  <a:gd name="connsiteX105" fmla="*/ 5397 w 10000"/>
                  <a:gd name="connsiteY105" fmla="*/ 9662 h 10000"/>
                  <a:gd name="connsiteX106" fmla="*/ 5381 w 10000"/>
                  <a:gd name="connsiteY106" fmla="*/ 9648 h 10000"/>
                  <a:gd name="connsiteX107" fmla="*/ 5381 w 10000"/>
                  <a:gd name="connsiteY107" fmla="*/ 9608 h 10000"/>
                  <a:gd name="connsiteX108" fmla="*/ 5400 w 10000"/>
                  <a:gd name="connsiteY108" fmla="*/ 9590 h 10000"/>
                  <a:gd name="connsiteX109" fmla="*/ 5392 w 10000"/>
                  <a:gd name="connsiteY109" fmla="*/ 9553 h 10000"/>
                  <a:gd name="connsiteX110" fmla="*/ 5375 w 10000"/>
                  <a:gd name="connsiteY110" fmla="*/ 9526 h 10000"/>
                  <a:gd name="connsiteX111" fmla="*/ 5350 w 10000"/>
                  <a:gd name="connsiteY111" fmla="*/ 9504 h 10000"/>
                  <a:gd name="connsiteX112" fmla="*/ 5323 w 10000"/>
                  <a:gd name="connsiteY112" fmla="*/ 9562 h 10000"/>
                  <a:gd name="connsiteX113" fmla="*/ 5309 w 10000"/>
                  <a:gd name="connsiteY113" fmla="*/ 9535 h 10000"/>
                  <a:gd name="connsiteX114" fmla="*/ 5312 w 10000"/>
                  <a:gd name="connsiteY114" fmla="*/ 9436 h 10000"/>
                  <a:gd name="connsiteX115" fmla="*/ 5276 w 10000"/>
                  <a:gd name="connsiteY115" fmla="*/ 9409 h 10000"/>
                  <a:gd name="connsiteX116" fmla="*/ 5270 w 10000"/>
                  <a:gd name="connsiteY116" fmla="*/ 9418 h 10000"/>
                  <a:gd name="connsiteX117" fmla="*/ 5259 w 10000"/>
                  <a:gd name="connsiteY117" fmla="*/ 9423 h 10000"/>
                  <a:gd name="connsiteX118" fmla="*/ 5243 w 10000"/>
                  <a:gd name="connsiteY118" fmla="*/ 9445 h 10000"/>
                  <a:gd name="connsiteX119" fmla="*/ 5229 w 10000"/>
                  <a:gd name="connsiteY119" fmla="*/ 9450 h 10000"/>
                  <a:gd name="connsiteX120" fmla="*/ 5221 w 10000"/>
                  <a:gd name="connsiteY120" fmla="*/ 9459 h 10000"/>
                  <a:gd name="connsiteX121" fmla="*/ 5199 w 10000"/>
                  <a:gd name="connsiteY121" fmla="*/ 9463 h 10000"/>
                  <a:gd name="connsiteX122" fmla="*/ 5179 w 10000"/>
                  <a:gd name="connsiteY122" fmla="*/ 9463 h 10000"/>
                  <a:gd name="connsiteX123" fmla="*/ 5166 w 10000"/>
                  <a:gd name="connsiteY123" fmla="*/ 9450 h 10000"/>
                  <a:gd name="connsiteX124" fmla="*/ 5155 w 10000"/>
                  <a:gd name="connsiteY124" fmla="*/ 9432 h 10000"/>
                  <a:gd name="connsiteX125" fmla="*/ 5149 w 10000"/>
                  <a:gd name="connsiteY125" fmla="*/ 9432 h 10000"/>
                  <a:gd name="connsiteX126" fmla="*/ 5146 w 10000"/>
                  <a:gd name="connsiteY126" fmla="*/ 9432 h 10000"/>
                  <a:gd name="connsiteX127" fmla="*/ 5146 w 10000"/>
                  <a:gd name="connsiteY127" fmla="*/ 9436 h 10000"/>
                  <a:gd name="connsiteX128" fmla="*/ 5132 w 10000"/>
                  <a:gd name="connsiteY128" fmla="*/ 9445 h 10000"/>
                  <a:gd name="connsiteX129" fmla="*/ 5124 w 10000"/>
                  <a:gd name="connsiteY129" fmla="*/ 9463 h 10000"/>
                  <a:gd name="connsiteX130" fmla="*/ 5119 w 10000"/>
                  <a:gd name="connsiteY130" fmla="*/ 9472 h 10000"/>
                  <a:gd name="connsiteX131" fmla="*/ 5094 w 10000"/>
                  <a:gd name="connsiteY131" fmla="*/ 9486 h 10000"/>
                  <a:gd name="connsiteX132" fmla="*/ 5075 w 10000"/>
                  <a:gd name="connsiteY132" fmla="*/ 9490 h 10000"/>
                  <a:gd name="connsiteX133" fmla="*/ 5058 w 10000"/>
                  <a:gd name="connsiteY133" fmla="*/ 9499 h 10000"/>
                  <a:gd name="connsiteX134" fmla="*/ 5028 w 10000"/>
                  <a:gd name="connsiteY134" fmla="*/ 9513 h 10000"/>
                  <a:gd name="connsiteX135" fmla="*/ 5006 w 10000"/>
                  <a:gd name="connsiteY135" fmla="*/ 9522 h 10000"/>
                  <a:gd name="connsiteX136" fmla="*/ 4986 w 10000"/>
                  <a:gd name="connsiteY136" fmla="*/ 9535 h 10000"/>
                  <a:gd name="connsiteX137" fmla="*/ 4948 w 10000"/>
                  <a:gd name="connsiteY137" fmla="*/ 9549 h 10000"/>
                  <a:gd name="connsiteX138" fmla="*/ 4925 w 10000"/>
                  <a:gd name="connsiteY138" fmla="*/ 9549 h 10000"/>
                  <a:gd name="connsiteX139" fmla="*/ 4906 w 10000"/>
                  <a:gd name="connsiteY139" fmla="*/ 9549 h 10000"/>
                  <a:gd name="connsiteX140" fmla="*/ 4892 w 10000"/>
                  <a:gd name="connsiteY140" fmla="*/ 9553 h 10000"/>
                  <a:gd name="connsiteX141" fmla="*/ 4890 w 10000"/>
                  <a:gd name="connsiteY141" fmla="*/ 9562 h 10000"/>
                  <a:gd name="connsiteX142" fmla="*/ 4881 w 10000"/>
                  <a:gd name="connsiteY142" fmla="*/ 9576 h 10000"/>
                  <a:gd name="connsiteX143" fmla="*/ 4873 w 10000"/>
                  <a:gd name="connsiteY143" fmla="*/ 9594 h 10000"/>
                  <a:gd name="connsiteX144" fmla="*/ 4868 w 10000"/>
                  <a:gd name="connsiteY144" fmla="*/ 9581 h 10000"/>
                  <a:gd name="connsiteX145" fmla="*/ 4865 w 10000"/>
                  <a:gd name="connsiteY145" fmla="*/ 9567 h 10000"/>
                  <a:gd name="connsiteX146" fmla="*/ 4851 w 10000"/>
                  <a:gd name="connsiteY146" fmla="*/ 9567 h 10000"/>
                  <a:gd name="connsiteX147" fmla="*/ 4848 w 10000"/>
                  <a:gd name="connsiteY147" fmla="*/ 9576 h 10000"/>
                  <a:gd name="connsiteX148" fmla="*/ 4829 w 10000"/>
                  <a:gd name="connsiteY148" fmla="*/ 9581 h 10000"/>
                  <a:gd name="connsiteX149" fmla="*/ 4818 w 10000"/>
                  <a:gd name="connsiteY149" fmla="*/ 9576 h 10000"/>
                  <a:gd name="connsiteX150" fmla="*/ 4810 w 10000"/>
                  <a:gd name="connsiteY150" fmla="*/ 9576 h 10000"/>
                  <a:gd name="connsiteX151" fmla="*/ 4796 w 10000"/>
                  <a:gd name="connsiteY151" fmla="*/ 9581 h 10000"/>
                  <a:gd name="connsiteX152" fmla="*/ 4788 w 10000"/>
                  <a:gd name="connsiteY152" fmla="*/ 9576 h 10000"/>
                  <a:gd name="connsiteX153" fmla="*/ 4779 w 10000"/>
                  <a:gd name="connsiteY153" fmla="*/ 9576 h 10000"/>
                  <a:gd name="connsiteX154" fmla="*/ 4768 w 10000"/>
                  <a:gd name="connsiteY154" fmla="*/ 9581 h 10000"/>
                  <a:gd name="connsiteX155" fmla="*/ 4760 w 10000"/>
                  <a:gd name="connsiteY155" fmla="*/ 9553 h 10000"/>
                  <a:gd name="connsiteX156" fmla="*/ 4754 w 10000"/>
                  <a:gd name="connsiteY156" fmla="*/ 9526 h 10000"/>
                  <a:gd name="connsiteX157" fmla="*/ 4754 w 10000"/>
                  <a:gd name="connsiteY157" fmla="*/ 9486 h 10000"/>
                  <a:gd name="connsiteX158" fmla="*/ 4754 w 10000"/>
                  <a:gd name="connsiteY158" fmla="*/ 9445 h 10000"/>
                  <a:gd name="connsiteX159" fmla="*/ 4760 w 10000"/>
                  <a:gd name="connsiteY159" fmla="*/ 9432 h 10000"/>
                  <a:gd name="connsiteX160" fmla="*/ 4760 w 10000"/>
                  <a:gd name="connsiteY160" fmla="*/ 9396 h 10000"/>
                  <a:gd name="connsiteX161" fmla="*/ 4760 w 10000"/>
                  <a:gd name="connsiteY161" fmla="*/ 9382 h 10000"/>
                  <a:gd name="connsiteX162" fmla="*/ 4760 w 10000"/>
                  <a:gd name="connsiteY162" fmla="*/ 9355 h 10000"/>
                  <a:gd name="connsiteX163" fmla="*/ 4749 w 10000"/>
                  <a:gd name="connsiteY163" fmla="*/ 9341 h 10000"/>
                  <a:gd name="connsiteX164" fmla="*/ 4746 w 10000"/>
                  <a:gd name="connsiteY164" fmla="*/ 9332 h 10000"/>
                  <a:gd name="connsiteX165" fmla="*/ 4732 w 10000"/>
                  <a:gd name="connsiteY165" fmla="*/ 9328 h 10000"/>
                  <a:gd name="connsiteX166" fmla="*/ 4716 w 10000"/>
                  <a:gd name="connsiteY166" fmla="*/ 9292 h 10000"/>
                  <a:gd name="connsiteX167" fmla="*/ 4705 w 10000"/>
                  <a:gd name="connsiteY167" fmla="*/ 9274 h 10000"/>
                  <a:gd name="connsiteX168" fmla="*/ 4699 w 10000"/>
                  <a:gd name="connsiteY168" fmla="*/ 9278 h 10000"/>
                  <a:gd name="connsiteX169" fmla="*/ 4696 w 10000"/>
                  <a:gd name="connsiteY169" fmla="*/ 9287 h 10000"/>
                  <a:gd name="connsiteX170" fmla="*/ 4680 w 10000"/>
                  <a:gd name="connsiteY170" fmla="*/ 9292 h 10000"/>
                  <a:gd name="connsiteX171" fmla="*/ 4672 w 10000"/>
                  <a:gd name="connsiteY171" fmla="*/ 9274 h 10000"/>
                  <a:gd name="connsiteX172" fmla="*/ 4636 w 10000"/>
                  <a:gd name="connsiteY172" fmla="*/ 9224 h 10000"/>
                  <a:gd name="connsiteX173" fmla="*/ 4616 w 10000"/>
                  <a:gd name="connsiteY173" fmla="*/ 9211 h 10000"/>
                  <a:gd name="connsiteX174" fmla="*/ 4608 w 10000"/>
                  <a:gd name="connsiteY174" fmla="*/ 9206 h 10000"/>
                  <a:gd name="connsiteX175" fmla="*/ 4616 w 10000"/>
                  <a:gd name="connsiteY175" fmla="*/ 9193 h 10000"/>
                  <a:gd name="connsiteX176" fmla="*/ 4633 w 10000"/>
                  <a:gd name="connsiteY176" fmla="*/ 9184 h 10000"/>
                  <a:gd name="connsiteX177" fmla="*/ 4616 w 10000"/>
                  <a:gd name="connsiteY177" fmla="*/ 9120 h 10000"/>
                  <a:gd name="connsiteX178" fmla="*/ 4625 w 10000"/>
                  <a:gd name="connsiteY178" fmla="*/ 9039 h 10000"/>
                  <a:gd name="connsiteX179" fmla="*/ 4616 w 10000"/>
                  <a:gd name="connsiteY179" fmla="*/ 9026 h 10000"/>
                  <a:gd name="connsiteX180" fmla="*/ 4600 w 10000"/>
                  <a:gd name="connsiteY180" fmla="*/ 9017 h 10000"/>
                  <a:gd name="connsiteX181" fmla="*/ 4583 w 10000"/>
                  <a:gd name="connsiteY181" fmla="*/ 9003 h 10000"/>
                  <a:gd name="connsiteX182" fmla="*/ 4570 w 10000"/>
                  <a:gd name="connsiteY182" fmla="*/ 9012 h 10000"/>
                  <a:gd name="connsiteX183" fmla="*/ 4570 w 10000"/>
                  <a:gd name="connsiteY183" fmla="*/ 9026 h 10000"/>
                  <a:gd name="connsiteX184" fmla="*/ 4570 w 10000"/>
                  <a:gd name="connsiteY184" fmla="*/ 9035 h 10000"/>
                  <a:gd name="connsiteX185" fmla="*/ 4578 w 10000"/>
                  <a:gd name="connsiteY185" fmla="*/ 9048 h 10000"/>
                  <a:gd name="connsiteX186" fmla="*/ 4583 w 10000"/>
                  <a:gd name="connsiteY186" fmla="*/ 9089 h 10000"/>
                  <a:gd name="connsiteX187" fmla="*/ 4586 w 10000"/>
                  <a:gd name="connsiteY187" fmla="*/ 9116 h 10000"/>
                  <a:gd name="connsiteX188" fmla="*/ 4586 w 10000"/>
                  <a:gd name="connsiteY188" fmla="*/ 9120 h 10000"/>
                  <a:gd name="connsiteX189" fmla="*/ 4583 w 10000"/>
                  <a:gd name="connsiteY189" fmla="*/ 9143 h 10000"/>
                  <a:gd name="connsiteX190" fmla="*/ 4583 w 10000"/>
                  <a:gd name="connsiteY190" fmla="*/ 9170 h 10000"/>
                  <a:gd name="connsiteX191" fmla="*/ 4578 w 10000"/>
                  <a:gd name="connsiteY191" fmla="*/ 9175 h 10000"/>
                  <a:gd name="connsiteX192" fmla="*/ 4570 w 10000"/>
                  <a:gd name="connsiteY192" fmla="*/ 9197 h 10000"/>
                  <a:gd name="connsiteX193" fmla="*/ 4556 w 10000"/>
                  <a:gd name="connsiteY193" fmla="*/ 9170 h 10000"/>
                  <a:gd name="connsiteX194" fmla="*/ 4553 w 10000"/>
                  <a:gd name="connsiteY194" fmla="*/ 9147 h 10000"/>
                  <a:gd name="connsiteX195" fmla="*/ 4545 w 10000"/>
                  <a:gd name="connsiteY195" fmla="*/ 9120 h 10000"/>
                  <a:gd name="connsiteX196" fmla="*/ 4539 w 10000"/>
                  <a:gd name="connsiteY196" fmla="*/ 9093 h 10000"/>
                  <a:gd name="connsiteX197" fmla="*/ 4531 w 10000"/>
                  <a:gd name="connsiteY197" fmla="*/ 9062 h 10000"/>
                  <a:gd name="connsiteX198" fmla="*/ 4523 w 10000"/>
                  <a:gd name="connsiteY198" fmla="*/ 9039 h 10000"/>
                  <a:gd name="connsiteX199" fmla="*/ 4514 w 10000"/>
                  <a:gd name="connsiteY199" fmla="*/ 9026 h 10000"/>
                  <a:gd name="connsiteX200" fmla="*/ 4514 w 10000"/>
                  <a:gd name="connsiteY200" fmla="*/ 9035 h 10000"/>
                  <a:gd name="connsiteX201" fmla="*/ 4512 w 10000"/>
                  <a:gd name="connsiteY201" fmla="*/ 9035 h 10000"/>
                  <a:gd name="connsiteX202" fmla="*/ 4503 w 10000"/>
                  <a:gd name="connsiteY202" fmla="*/ 9035 h 10000"/>
                  <a:gd name="connsiteX203" fmla="*/ 4498 w 10000"/>
                  <a:gd name="connsiteY203" fmla="*/ 9048 h 10000"/>
                  <a:gd name="connsiteX204" fmla="*/ 4481 w 10000"/>
                  <a:gd name="connsiteY204" fmla="*/ 9062 h 10000"/>
                  <a:gd name="connsiteX205" fmla="*/ 4473 w 10000"/>
                  <a:gd name="connsiteY205" fmla="*/ 9066 h 10000"/>
                  <a:gd name="connsiteX206" fmla="*/ 4473 w 10000"/>
                  <a:gd name="connsiteY206" fmla="*/ 9075 h 10000"/>
                  <a:gd name="connsiteX207" fmla="*/ 4459 w 10000"/>
                  <a:gd name="connsiteY207" fmla="*/ 9080 h 10000"/>
                  <a:gd name="connsiteX208" fmla="*/ 4448 w 10000"/>
                  <a:gd name="connsiteY208" fmla="*/ 9075 h 10000"/>
                  <a:gd name="connsiteX209" fmla="*/ 4440 w 10000"/>
                  <a:gd name="connsiteY209" fmla="*/ 9075 h 10000"/>
                  <a:gd name="connsiteX210" fmla="*/ 4432 w 10000"/>
                  <a:gd name="connsiteY210" fmla="*/ 9080 h 10000"/>
                  <a:gd name="connsiteX211" fmla="*/ 4418 w 10000"/>
                  <a:gd name="connsiteY211" fmla="*/ 9093 h 10000"/>
                  <a:gd name="connsiteX212" fmla="*/ 4398 w 10000"/>
                  <a:gd name="connsiteY212" fmla="*/ 9116 h 10000"/>
                  <a:gd name="connsiteX213" fmla="*/ 4390 w 10000"/>
                  <a:gd name="connsiteY213" fmla="*/ 9120 h 10000"/>
                  <a:gd name="connsiteX214" fmla="*/ 4382 w 10000"/>
                  <a:gd name="connsiteY214" fmla="*/ 9129 h 10000"/>
                  <a:gd name="connsiteX215" fmla="*/ 4382 w 10000"/>
                  <a:gd name="connsiteY215" fmla="*/ 9134 h 10000"/>
                  <a:gd name="connsiteX216" fmla="*/ 4385 w 10000"/>
                  <a:gd name="connsiteY216" fmla="*/ 9143 h 10000"/>
                  <a:gd name="connsiteX217" fmla="*/ 4398 w 10000"/>
                  <a:gd name="connsiteY217" fmla="*/ 9134 h 10000"/>
                  <a:gd name="connsiteX218" fmla="*/ 4418 w 10000"/>
                  <a:gd name="connsiteY218" fmla="*/ 9161 h 10000"/>
                  <a:gd name="connsiteX219" fmla="*/ 4423 w 10000"/>
                  <a:gd name="connsiteY219" fmla="*/ 9170 h 10000"/>
                  <a:gd name="connsiteX220" fmla="*/ 4426 w 10000"/>
                  <a:gd name="connsiteY220" fmla="*/ 9175 h 10000"/>
                  <a:gd name="connsiteX221" fmla="*/ 4432 w 10000"/>
                  <a:gd name="connsiteY221" fmla="*/ 9211 h 10000"/>
                  <a:gd name="connsiteX222" fmla="*/ 4426 w 10000"/>
                  <a:gd name="connsiteY222" fmla="*/ 9224 h 10000"/>
                  <a:gd name="connsiteX223" fmla="*/ 4418 w 10000"/>
                  <a:gd name="connsiteY223" fmla="*/ 9247 h 10000"/>
                  <a:gd name="connsiteX224" fmla="*/ 4409 w 10000"/>
                  <a:gd name="connsiteY224" fmla="*/ 9238 h 10000"/>
                  <a:gd name="connsiteX225" fmla="*/ 4398 w 10000"/>
                  <a:gd name="connsiteY225" fmla="*/ 9220 h 10000"/>
                  <a:gd name="connsiteX226" fmla="*/ 4393 w 10000"/>
                  <a:gd name="connsiteY226" fmla="*/ 9211 h 10000"/>
                  <a:gd name="connsiteX227" fmla="*/ 4390 w 10000"/>
                  <a:gd name="connsiteY227" fmla="*/ 9211 h 10000"/>
                  <a:gd name="connsiteX228" fmla="*/ 4385 w 10000"/>
                  <a:gd name="connsiteY228" fmla="*/ 9220 h 10000"/>
                  <a:gd name="connsiteX229" fmla="*/ 4385 w 10000"/>
                  <a:gd name="connsiteY229" fmla="*/ 9238 h 10000"/>
                  <a:gd name="connsiteX230" fmla="*/ 4382 w 10000"/>
                  <a:gd name="connsiteY230" fmla="*/ 9260 h 10000"/>
                  <a:gd name="connsiteX231" fmla="*/ 4360 w 10000"/>
                  <a:gd name="connsiteY231" fmla="*/ 9278 h 10000"/>
                  <a:gd name="connsiteX232" fmla="*/ 4360 w 10000"/>
                  <a:gd name="connsiteY232" fmla="*/ 9292 h 10000"/>
                  <a:gd name="connsiteX233" fmla="*/ 4363 w 10000"/>
                  <a:gd name="connsiteY233" fmla="*/ 9305 h 10000"/>
                  <a:gd name="connsiteX234" fmla="*/ 4385 w 10000"/>
                  <a:gd name="connsiteY234" fmla="*/ 9314 h 10000"/>
                  <a:gd name="connsiteX235" fmla="*/ 4393 w 10000"/>
                  <a:gd name="connsiteY235" fmla="*/ 9319 h 10000"/>
                  <a:gd name="connsiteX236" fmla="*/ 4398 w 10000"/>
                  <a:gd name="connsiteY236" fmla="*/ 9319 h 10000"/>
                  <a:gd name="connsiteX237" fmla="*/ 4401 w 10000"/>
                  <a:gd name="connsiteY237" fmla="*/ 9314 h 10000"/>
                  <a:gd name="connsiteX238" fmla="*/ 4409 w 10000"/>
                  <a:gd name="connsiteY238" fmla="*/ 9278 h 10000"/>
                  <a:gd name="connsiteX239" fmla="*/ 4418 w 10000"/>
                  <a:gd name="connsiteY239" fmla="*/ 9287 h 10000"/>
                  <a:gd name="connsiteX240" fmla="*/ 4426 w 10000"/>
                  <a:gd name="connsiteY240" fmla="*/ 9292 h 10000"/>
                  <a:gd name="connsiteX241" fmla="*/ 4426 w 10000"/>
                  <a:gd name="connsiteY241" fmla="*/ 9301 h 10000"/>
                  <a:gd name="connsiteX242" fmla="*/ 4426 w 10000"/>
                  <a:gd name="connsiteY242" fmla="*/ 9314 h 10000"/>
                  <a:gd name="connsiteX243" fmla="*/ 4418 w 10000"/>
                  <a:gd name="connsiteY243" fmla="*/ 9332 h 10000"/>
                  <a:gd name="connsiteX244" fmla="*/ 4415 w 10000"/>
                  <a:gd name="connsiteY244" fmla="*/ 9341 h 10000"/>
                  <a:gd name="connsiteX245" fmla="*/ 4418 w 10000"/>
                  <a:gd name="connsiteY245" fmla="*/ 9350 h 10000"/>
                  <a:gd name="connsiteX246" fmla="*/ 4415 w 10000"/>
                  <a:gd name="connsiteY246" fmla="*/ 9364 h 10000"/>
                  <a:gd name="connsiteX247" fmla="*/ 4418 w 10000"/>
                  <a:gd name="connsiteY247" fmla="*/ 9409 h 10000"/>
                  <a:gd name="connsiteX248" fmla="*/ 4418 w 10000"/>
                  <a:gd name="connsiteY248" fmla="*/ 9423 h 10000"/>
                  <a:gd name="connsiteX249" fmla="*/ 4415 w 10000"/>
                  <a:gd name="connsiteY249" fmla="*/ 9432 h 10000"/>
                  <a:gd name="connsiteX250" fmla="*/ 4398 w 10000"/>
                  <a:gd name="connsiteY250" fmla="*/ 9423 h 10000"/>
                  <a:gd name="connsiteX251" fmla="*/ 4390 w 10000"/>
                  <a:gd name="connsiteY251" fmla="*/ 9436 h 10000"/>
                  <a:gd name="connsiteX252" fmla="*/ 4385 w 10000"/>
                  <a:gd name="connsiteY252" fmla="*/ 9445 h 10000"/>
                  <a:gd name="connsiteX253" fmla="*/ 4376 w 10000"/>
                  <a:gd name="connsiteY253" fmla="*/ 9459 h 10000"/>
                  <a:gd name="connsiteX254" fmla="*/ 4354 w 10000"/>
                  <a:gd name="connsiteY254" fmla="*/ 9450 h 10000"/>
                  <a:gd name="connsiteX255" fmla="*/ 4352 w 10000"/>
                  <a:gd name="connsiteY255" fmla="*/ 9445 h 10000"/>
                  <a:gd name="connsiteX256" fmla="*/ 4354 w 10000"/>
                  <a:gd name="connsiteY256" fmla="*/ 9432 h 10000"/>
                  <a:gd name="connsiteX257" fmla="*/ 4368 w 10000"/>
                  <a:gd name="connsiteY257" fmla="*/ 9432 h 10000"/>
                  <a:gd name="connsiteX258" fmla="*/ 4371 w 10000"/>
                  <a:gd name="connsiteY258" fmla="*/ 9423 h 10000"/>
                  <a:gd name="connsiteX259" fmla="*/ 4371 w 10000"/>
                  <a:gd name="connsiteY259" fmla="*/ 9405 h 10000"/>
                  <a:gd name="connsiteX260" fmla="*/ 4368 w 10000"/>
                  <a:gd name="connsiteY260" fmla="*/ 9391 h 10000"/>
                  <a:gd name="connsiteX261" fmla="*/ 4363 w 10000"/>
                  <a:gd name="connsiteY261" fmla="*/ 9391 h 10000"/>
                  <a:gd name="connsiteX262" fmla="*/ 4354 w 10000"/>
                  <a:gd name="connsiteY262" fmla="*/ 9409 h 10000"/>
                  <a:gd name="connsiteX263" fmla="*/ 4335 w 10000"/>
                  <a:gd name="connsiteY263" fmla="*/ 9436 h 10000"/>
                  <a:gd name="connsiteX264" fmla="*/ 4327 w 10000"/>
                  <a:gd name="connsiteY264" fmla="*/ 9445 h 10000"/>
                  <a:gd name="connsiteX265" fmla="*/ 4313 w 10000"/>
                  <a:gd name="connsiteY265" fmla="*/ 9445 h 10000"/>
                  <a:gd name="connsiteX266" fmla="*/ 4305 w 10000"/>
                  <a:gd name="connsiteY266" fmla="*/ 9436 h 10000"/>
                  <a:gd name="connsiteX267" fmla="*/ 4296 w 10000"/>
                  <a:gd name="connsiteY267" fmla="*/ 9409 h 10000"/>
                  <a:gd name="connsiteX268" fmla="*/ 4302 w 10000"/>
                  <a:gd name="connsiteY268" fmla="*/ 9396 h 10000"/>
                  <a:gd name="connsiteX269" fmla="*/ 4302 w 10000"/>
                  <a:gd name="connsiteY269" fmla="*/ 9378 h 10000"/>
                  <a:gd name="connsiteX270" fmla="*/ 4302 w 10000"/>
                  <a:gd name="connsiteY270" fmla="*/ 9355 h 10000"/>
                  <a:gd name="connsiteX271" fmla="*/ 4296 w 10000"/>
                  <a:gd name="connsiteY271" fmla="*/ 9355 h 10000"/>
                  <a:gd name="connsiteX272" fmla="*/ 4294 w 10000"/>
                  <a:gd name="connsiteY272" fmla="*/ 9364 h 10000"/>
                  <a:gd name="connsiteX273" fmla="*/ 4288 w 10000"/>
                  <a:gd name="connsiteY273" fmla="*/ 9369 h 10000"/>
                  <a:gd name="connsiteX274" fmla="*/ 4288 w 10000"/>
                  <a:gd name="connsiteY274" fmla="*/ 9378 h 10000"/>
                  <a:gd name="connsiteX275" fmla="*/ 4288 w 10000"/>
                  <a:gd name="connsiteY275" fmla="*/ 9391 h 10000"/>
                  <a:gd name="connsiteX276" fmla="*/ 4285 w 10000"/>
                  <a:gd name="connsiteY276" fmla="*/ 9405 h 10000"/>
                  <a:gd name="connsiteX277" fmla="*/ 4274 w 10000"/>
                  <a:gd name="connsiteY277" fmla="*/ 9405 h 10000"/>
                  <a:gd name="connsiteX278" fmla="*/ 4272 w 10000"/>
                  <a:gd name="connsiteY278" fmla="*/ 9396 h 10000"/>
                  <a:gd name="connsiteX279" fmla="*/ 4266 w 10000"/>
                  <a:gd name="connsiteY279" fmla="*/ 9396 h 10000"/>
                  <a:gd name="connsiteX280" fmla="*/ 4263 w 10000"/>
                  <a:gd name="connsiteY280" fmla="*/ 9409 h 10000"/>
                  <a:gd name="connsiteX281" fmla="*/ 4263 w 10000"/>
                  <a:gd name="connsiteY281" fmla="*/ 9423 h 10000"/>
                  <a:gd name="connsiteX282" fmla="*/ 4266 w 10000"/>
                  <a:gd name="connsiteY282" fmla="*/ 9436 h 10000"/>
                  <a:gd name="connsiteX283" fmla="*/ 4258 w 10000"/>
                  <a:gd name="connsiteY283" fmla="*/ 9477 h 10000"/>
                  <a:gd name="connsiteX284" fmla="*/ 4263 w 10000"/>
                  <a:gd name="connsiteY284" fmla="*/ 9504 h 10000"/>
                  <a:gd name="connsiteX285" fmla="*/ 4263 w 10000"/>
                  <a:gd name="connsiteY285" fmla="*/ 9522 h 10000"/>
                  <a:gd name="connsiteX286" fmla="*/ 4249 w 10000"/>
                  <a:gd name="connsiteY286" fmla="*/ 9535 h 10000"/>
                  <a:gd name="connsiteX287" fmla="*/ 4247 w 10000"/>
                  <a:gd name="connsiteY287" fmla="*/ 9549 h 10000"/>
                  <a:gd name="connsiteX288" fmla="*/ 4249 w 10000"/>
                  <a:gd name="connsiteY288" fmla="*/ 9576 h 10000"/>
                  <a:gd name="connsiteX289" fmla="*/ 4249 w 10000"/>
                  <a:gd name="connsiteY289" fmla="*/ 9581 h 10000"/>
                  <a:gd name="connsiteX290" fmla="*/ 4238 w 10000"/>
                  <a:gd name="connsiteY290" fmla="*/ 9581 h 10000"/>
                  <a:gd name="connsiteX291" fmla="*/ 4233 w 10000"/>
                  <a:gd name="connsiteY291" fmla="*/ 9576 h 10000"/>
                  <a:gd name="connsiteX292" fmla="*/ 4216 w 10000"/>
                  <a:gd name="connsiteY292" fmla="*/ 9535 h 10000"/>
                  <a:gd name="connsiteX293" fmla="*/ 4214 w 10000"/>
                  <a:gd name="connsiteY293" fmla="*/ 9549 h 10000"/>
                  <a:gd name="connsiteX294" fmla="*/ 4197 w 10000"/>
                  <a:gd name="connsiteY294" fmla="*/ 9553 h 10000"/>
                  <a:gd name="connsiteX295" fmla="*/ 4178 w 10000"/>
                  <a:gd name="connsiteY295" fmla="*/ 9553 h 10000"/>
                  <a:gd name="connsiteX296" fmla="*/ 4175 w 10000"/>
                  <a:gd name="connsiteY296" fmla="*/ 9562 h 10000"/>
                  <a:gd name="connsiteX297" fmla="*/ 4175 w 10000"/>
                  <a:gd name="connsiteY297" fmla="*/ 9567 h 10000"/>
                  <a:gd name="connsiteX298" fmla="*/ 4183 w 10000"/>
                  <a:gd name="connsiteY298" fmla="*/ 9581 h 10000"/>
                  <a:gd name="connsiteX299" fmla="*/ 4192 w 10000"/>
                  <a:gd name="connsiteY299" fmla="*/ 9594 h 10000"/>
                  <a:gd name="connsiteX300" fmla="*/ 4192 w 10000"/>
                  <a:gd name="connsiteY300" fmla="*/ 9603 h 10000"/>
                  <a:gd name="connsiteX301" fmla="*/ 4186 w 10000"/>
                  <a:gd name="connsiteY301" fmla="*/ 9608 h 10000"/>
                  <a:gd name="connsiteX302" fmla="*/ 4178 w 10000"/>
                  <a:gd name="connsiteY302" fmla="*/ 9608 h 10000"/>
                  <a:gd name="connsiteX303" fmla="*/ 4153 w 10000"/>
                  <a:gd name="connsiteY303" fmla="*/ 9576 h 10000"/>
                  <a:gd name="connsiteX304" fmla="*/ 4142 w 10000"/>
                  <a:gd name="connsiteY304" fmla="*/ 9576 h 10000"/>
                  <a:gd name="connsiteX305" fmla="*/ 4134 w 10000"/>
                  <a:gd name="connsiteY305" fmla="*/ 9581 h 10000"/>
                  <a:gd name="connsiteX306" fmla="*/ 4120 w 10000"/>
                  <a:gd name="connsiteY306" fmla="*/ 9590 h 10000"/>
                  <a:gd name="connsiteX307" fmla="*/ 4111 w 10000"/>
                  <a:gd name="connsiteY307" fmla="*/ 9608 h 10000"/>
                  <a:gd name="connsiteX308" fmla="*/ 4089 w 10000"/>
                  <a:gd name="connsiteY308" fmla="*/ 9617 h 10000"/>
                  <a:gd name="connsiteX309" fmla="*/ 4073 w 10000"/>
                  <a:gd name="connsiteY309" fmla="*/ 9617 h 10000"/>
                  <a:gd name="connsiteX310" fmla="*/ 4054 w 10000"/>
                  <a:gd name="connsiteY310" fmla="*/ 9608 h 10000"/>
                  <a:gd name="connsiteX311" fmla="*/ 4040 w 10000"/>
                  <a:gd name="connsiteY311" fmla="*/ 9608 h 10000"/>
                  <a:gd name="connsiteX312" fmla="*/ 4029 w 10000"/>
                  <a:gd name="connsiteY312" fmla="*/ 9603 h 10000"/>
                  <a:gd name="connsiteX313" fmla="*/ 4015 w 10000"/>
                  <a:gd name="connsiteY313" fmla="*/ 9594 h 10000"/>
                  <a:gd name="connsiteX314" fmla="*/ 3998 w 10000"/>
                  <a:gd name="connsiteY314" fmla="*/ 9590 h 10000"/>
                  <a:gd name="connsiteX315" fmla="*/ 3982 w 10000"/>
                  <a:gd name="connsiteY315" fmla="*/ 9576 h 10000"/>
                  <a:gd name="connsiteX316" fmla="*/ 3974 w 10000"/>
                  <a:gd name="connsiteY316" fmla="*/ 9567 h 10000"/>
                  <a:gd name="connsiteX317" fmla="*/ 3957 w 10000"/>
                  <a:gd name="connsiteY317" fmla="*/ 9562 h 10000"/>
                  <a:gd name="connsiteX318" fmla="*/ 3949 w 10000"/>
                  <a:gd name="connsiteY318" fmla="*/ 9553 h 10000"/>
                  <a:gd name="connsiteX319" fmla="*/ 3943 w 10000"/>
                  <a:gd name="connsiteY319" fmla="*/ 9553 h 10000"/>
                  <a:gd name="connsiteX320" fmla="*/ 3932 w 10000"/>
                  <a:gd name="connsiteY320" fmla="*/ 9540 h 10000"/>
                  <a:gd name="connsiteX321" fmla="*/ 3927 w 10000"/>
                  <a:gd name="connsiteY321" fmla="*/ 9540 h 10000"/>
                  <a:gd name="connsiteX322" fmla="*/ 3918 w 10000"/>
                  <a:gd name="connsiteY322" fmla="*/ 9540 h 10000"/>
                  <a:gd name="connsiteX323" fmla="*/ 3916 w 10000"/>
                  <a:gd name="connsiteY323" fmla="*/ 9562 h 10000"/>
                  <a:gd name="connsiteX324" fmla="*/ 3902 w 10000"/>
                  <a:gd name="connsiteY324" fmla="*/ 9576 h 10000"/>
                  <a:gd name="connsiteX325" fmla="*/ 3888 w 10000"/>
                  <a:gd name="connsiteY325" fmla="*/ 9567 h 10000"/>
                  <a:gd name="connsiteX326" fmla="*/ 3877 w 10000"/>
                  <a:gd name="connsiteY326" fmla="*/ 9567 h 10000"/>
                  <a:gd name="connsiteX327" fmla="*/ 3863 w 10000"/>
                  <a:gd name="connsiteY327" fmla="*/ 9562 h 10000"/>
                  <a:gd name="connsiteX328" fmla="*/ 3860 w 10000"/>
                  <a:gd name="connsiteY328" fmla="*/ 9549 h 10000"/>
                  <a:gd name="connsiteX329" fmla="*/ 3852 w 10000"/>
                  <a:gd name="connsiteY329" fmla="*/ 9535 h 10000"/>
                  <a:gd name="connsiteX330" fmla="*/ 3838 w 10000"/>
                  <a:gd name="connsiteY330" fmla="*/ 9513 h 10000"/>
                  <a:gd name="connsiteX331" fmla="*/ 3830 w 10000"/>
                  <a:gd name="connsiteY331" fmla="*/ 9504 h 10000"/>
                  <a:gd name="connsiteX332" fmla="*/ 3827 w 10000"/>
                  <a:gd name="connsiteY332" fmla="*/ 9504 h 10000"/>
                  <a:gd name="connsiteX333" fmla="*/ 3822 w 10000"/>
                  <a:gd name="connsiteY333" fmla="*/ 9522 h 10000"/>
                  <a:gd name="connsiteX334" fmla="*/ 3819 w 10000"/>
                  <a:gd name="connsiteY334" fmla="*/ 9526 h 10000"/>
                  <a:gd name="connsiteX335" fmla="*/ 3805 w 10000"/>
                  <a:gd name="connsiteY335" fmla="*/ 9535 h 10000"/>
                  <a:gd name="connsiteX336" fmla="*/ 3800 w 10000"/>
                  <a:gd name="connsiteY336" fmla="*/ 9504 h 10000"/>
                  <a:gd name="connsiteX337" fmla="*/ 3805 w 10000"/>
                  <a:gd name="connsiteY337" fmla="*/ 9499 h 10000"/>
                  <a:gd name="connsiteX338" fmla="*/ 3797 w 10000"/>
                  <a:gd name="connsiteY338" fmla="*/ 9463 h 10000"/>
                  <a:gd name="connsiteX339" fmla="*/ 3783 w 10000"/>
                  <a:gd name="connsiteY339" fmla="*/ 9459 h 10000"/>
                  <a:gd name="connsiteX340" fmla="*/ 3772 w 10000"/>
                  <a:gd name="connsiteY340" fmla="*/ 9450 h 10000"/>
                  <a:gd name="connsiteX341" fmla="*/ 3758 w 10000"/>
                  <a:gd name="connsiteY341" fmla="*/ 9450 h 10000"/>
                  <a:gd name="connsiteX342" fmla="*/ 3742 w 10000"/>
                  <a:gd name="connsiteY342" fmla="*/ 9450 h 10000"/>
                  <a:gd name="connsiteX343" fmla="*/ 3725 w 10000"/>
                  <a:gd name="connsiteY343" fmla="*/ 9450 h 10000"/>
                  <a:gd name="connsiteX344" fmla="*/ 3717 w 10000"/>
                  <a:gd name="connsiteY344" fmla="*/ 9450 h 10000"/>
                  <a:gd name="connsiteX345" fmla="*/ 3709 w 10000"/>
                  <a:gd name="connsiteY345" fmla="*/ 9445 h 10000"/>
                  <a:gd name="connsiteX346" fmla="*/ 3695 w 10000"/>
                  <a:gd name="connsiteY346" fmla="*/ 9445 h 10000"/>
                  <a:gd name="connsiteX347" fmla="*/ 3692 w 10000"/>
                  <a:gd name="connsiteY347" fmla="*/ 9445 h 10000"/>
                  <a:gd name="connsiteX348" fmla="*/ 3684 w 10000"/>
                  <a:gd name="connsiteY348" fmla="*/ 9436 h 10000"/>
                  <a:gd name="connsiteX349" fmla="*/ 3687 w 10000"/>
                  <a:gd name="connsiteY349" fmla="*/ 9418 h 10000"/>
                  <a:gd name="connsiteX350" fmla="*/ 3692 w 10000"/>
                  <a:gd name="connsiteY350" fmla="*/ 9409 h 10000"/>
                  <a:gd name="connsiteX351" fmla="*/ 3695 w 10000"/>
                  <a:gd name="connsiteY351" fmla="*/ 9405 h 10000"/>
                  <a:gd name="connsiteX352" fmla="*/ 3711 w 10000"/>
                  <a:gd name="connsiteY352" fmla="*/ 9396 h 10000"/>
                  <a:gd name="connsiteX353" fmla="*/ 3717 w 10000"/>
                  <a:gd name="connsiteY353" fmla="*/ 9396 h 10000"/>
                  <a:gd name="connsiteX354" fmla="*/ 3722 w 10000"/>
                  <a:gd name="connsiteY354" fmla="*/ 9396 h 10000"/>
                  <a:gd name="connsiteX355" fmla="*/ 3733 w 10000"/>
                  <a:gd name="connsiteY355" fmla="*/ 9391 h 10000"/>
                  <a:gd name="connsiteX356" fmla="*/ 3742 w 10000"/>
                  <a:gd name="connsiteY356" fmla="*/ 9378 h 10000"/>
                  <a:gd name="connsiteX357" fmla="*/ 3747 w 10000"/>
                  <a:gd name="connsiteY357" fmla="*/ 9369 h 10000"/>
                  <a:gd name="connsiteX358" fmla="*/ 3750 w 10000"/>
                  <a:gd name="connsiteY358" fmla="*/ 9355 h 10000"/>
                  <a:gd name="connsiteX359" fmla="*/ 3750 w 10000"/>
                  <a:gd name="connsiteY359" fmla="*/ 9350 h 10000"/>
                  <a:gd name="connsiteX360" fmla="*/ 3747 w 10000"/>
                  <a:gd name="connsiteY360" fmla="*/ 9328 h 10000"/>
                  <a:gd name="connsiteX361" fmla="*/ 3747 w 10000"/>
                  <a:gd name="connsiteY361" fmla="*/ 9314 h 10000"/>
                  <a:gd name="connsiteX362" fmla="*/ 3750 w 10000"/>
                  <a:gd name="connsiteY362" fmla="*/ 9305 h 10000"/>
                  <a:gd name="connsiteX363" fmla="*/ 3756 w 10000"/>
                  <a:gd name="connsiteY363" fmla="*/ 9305 h 10000"/>
                  <a:gd name="connsiteX364" fmla="*/ 3767 w 10000"/>
                  <a:gd name="connsiteY364" fmla="*/ 9301 h 10000"/>
                  <a:gd name="connsiteX365" fmla="*/ 3772 w 10000"/>
                  <a:gd name="connsiteY365" fmla="*/ 9287 h 10000"/>
                  <a:gd name="connsiteX366" fmla="*/ 3775 w 10000"/>
                  <a:gd name="connsiteY366" fmla="*/ 9265 h 10000"/>
                  <a:gd name="connsiteX367" fmla="*/ 3775 w 10000"/>
                  <a:gd name="connsiteY367" fmla="*/ 9238 h 10000"/>
                  <a:gd name="connsiteX368" fmla="*/ 3772 w 10000"/>
                  <a:gd name="connsiteY368" fmla="*/ 9211 h 10000"/>
                  <a:gd name="connsiteX369" fmla="*/ 3772 w 10000"/>
                  <a:gd name="connsiteY369" fmla="*/ 9197 h 10000"/>
                  <a:gd name="connsiteX370" fmla="*/ 3775 w 10000"/>
                  <a:gd name="connsiteY370" fmla="*/ 9170 h 10000"/>
                  <a:gd name="connsiteX371" fmla="*/ 3775 w 10000"/>
                  <a:gd name="connsiteY371" fmla="*/ 9147 h 10000"/>
                  <a:gd name="connsiteX372" fmla="*/ 3775 w 10000"/>
                  <a:gd name="connsiteY372" fmla="*/ 9129 h 10000"/>
                  <a:gd name="connsiteX373" fmla="*/ 3775 w 10000"/>
                  <a:gd name="connsiteY373" fmla="*/ 9116 h 10000"/>
                  <a:gd name="connsiteX374" fmla="*/ 3789 w 10000"/>
                  <a:gd name="connsiteY374" fmla="*/ 9107 h 10000"/>
                  <a:gd name="connsiteX375" fmla="*/ 3789 w 10000"/>
                  <a:gd name="connsiteY375" fmla="*/ 9089 h 10000"/>
                  <a:gd name="connsiteX376" fmla="*/ 3783 w 10000"/>
                  <a:gd name="connsiteY376" fmla="*/ 9035 h 10000"/>
                  <a:gd name="connsiteX377" fmla="*/ 3783 w 10000"/>
                  <a:gd name="connsiteY377" fmla="*/ 9017 h 10000"/>
                  <a:gd name="connsiteX378" fmla="*/ 3791 w 10000"/>
                  <a:gd name="connsiteY378" fmla="*/ 8999 h 10000"/>
                  <a:gd name="connsiteX379" fmla="*/ 3797 w 10000"/>
                  <a:gd name="connsiteY379" fmla="*/ 8990 h 10000"/>
                  <a:gd name="connsiteX380" fmla="*/ 3808 w 10000"/>
                  <a:gd name="connsiteY380" fmla="*/ 8963 h 10000"/>
                  <a:gd name="connsiteX381" fmla="*/ 3813 w 10000"/>
                  <a:gd name="connsiteY381" fmla="*/ 8931 h 10000"/>
                  <a:gd name="connsiteX382" fmla="*/ 3813 w 10000"/>
                  <a:gd name="connsiteY382" fmla="*/ 8917 h 10000"/>
                  <a:gd name="connsiteX383" fmla="*/ 3808 w 10000"/>
                  <a:gd name="connsiteY383" fmla="*/ 8908 h 10000"/>
                  <a:gd name="connsiteX384" fmla="*/ 3813 w 10000"/>
                  <a:gd name="connsiteY384" fmla="*/ 8904 h 10000"/>
                  <a:gd name="connsiteX385" fmla="*/ 3813 w 10000"/>
                  <a:gd name="connsiteY385" fmla="*/ 8890 h 10000"/>
                  <a:gd name="connsiteX386" fmla="*/ 3808 w 10000"/>
                  <a:gd name="connsiteY386" fmla="*/ 8877 h 10000"/>
                  <a:gd name="connsiteX387" fmla="*/ 3808 w 10000"/>
                  <a:gd name="connsiteY387" fmla="*/ 8854 h 10000"/>
                  <a:gd name="connsiteX388" fmla="*/ 3808 w 10000"/>
                  <a:gd name="connsiteY388" fmla="*/ 8841 h 10000"/>
                  <a:gd name="connsiteX389" fmla="*/ 3808 w 10000"/>
                  <a:gd name="connsiteY389" fmla="*/ 8827 h 10000"/>
                  <a:gd name="connsiteX390" fmla="*/ 3808 w 10000"/>
                  <a:gd name="connsiteY390" fmla="*/ 8818 h 10000"/>
                  <a:gd name="connsiteX391" fmla="*/ 3808 w 10000"/>
                  <a:gd name="connsiteY391" fmla="*/ 8814 h 10000"/>
                  <a:gd name="connsiteX392" fmla="*/ 3808 w 10000"/>
                  <a:gd name="connsiteY392" fmla="*/ 8805 h 10000"/>
                  <a:gd name="connsiteX393" fmla="*/ 3808 w 10000"/>
                  <a:gd name="connsiteY393" fmla="*/ 8787 h 10000"/>
                  <a:gd name="connsiteX394" fmla="*/ 3808 w 10000"/>
                  <a:gd name="connsiteY394" fmla="*/ 8764 h 10000"/>
                  <a:gd name="connsiteX395" fmla="*/ 3808 w 10000"/>
                  <a:gd name="connsiteY395" fmla="*/ 8746 h 10000"/>
                  <a:gd name="connsiteX396" fmla="*/ 3805 w 10000"/>
                  <a:gd name="connsiteY396" fmla="*/ 8733 h 10000"/>
                  <a:gd name="connsiteX397" fmla="*/ 3805 w 10000"/>
                  <a:gd name="connsiteY397" fmla="*/ 8724 h 10000"/>
                  <a:gd name="connsiteX398" fmla="*/ 3808 w 10000"/>
                  <a:gd name="connsiteY398" fmla="*/ 8719 h 10000"/>
                  <a:gd name="connsiteX399" fmla="*/ 3813 w 10000"/>
                  <a:gd name="connsiteY399" fmla="*/ 8710 h 10000"/>
                  <a:gd name="connsiteX400" fmla="*/ 3819 w 10000"/>
                  <a:gd name="connsiteY400" fmla="*/ 8687 h 10000"/>
                  <a:gd name="connsiteX401" fmla="*/ 3822 w 10000"/>
                  <a:gd name="connsiteY401" fmla="*/ 8674 h 10000"/>
                  <a:gd name="connsiteX402" fmla="*/ 3822 w 10000"/>
                  <a:gd name="connsiteY402" fmla="*/ 8647 h 10000"/>
                  <a:gd name="connsiteX403" fmla="*/ 3827 w 10000"/>
                  <a:gd name="connsiteY403" fmla="*/ 8642 h 10000"/>
                  <a:gd name="connsiteX404" fmla="*/ 3827 w 10000"/>
                  <a:gd name="connsiteY404" fmla="*/ 8620 h 10000"/>
                  <a:gd name="connsiteX405" fmla="*/ 3836 w 10000"/>
                  <a:gd name="connsiteY405" fmla="*/ 8593 h 10000"/>
                  <a:gd name="connsiteX406" fmla="*/ 3838 w 10000"/>
                  <a:gd name="connsiteY406" fmla="*/ 8566 h 10000"/>
                  <a:gd name="connsiteX407" fmla="*/ 3838 w 10000"/>
                  <a:gd name="connsiteY407" fmla="*/ 8561 h 10000"/>
                  <a:gd name="connsiteX408" fmla="*/ 3844 w 10000"/>
                  <a:gd name="connsiteY408" fmla="*/ 8530 h 10000"/>
                  <a:gd name="connsiteX409" fmla="*/ 3844 w 10000"/>
                  <a:gd name="connsiteY409" fmla="*/ 8512 h 10000"/>
                  <a:gd name="connsiteX410" fmla="*/ 3844 w 10000"/>
                  <a:gd name="connsiteY410" fmla="*/ 8489 h 10000"/>
                  <a:gd name="connsiteX411" fmla="*/ 3838 w 10000"/>
                  <a:gd name="connsiteY411" fmla="*/ 8444 h 10000"/>
                  <a:gd name="connsiteX412" fmla="*/ 3838 w 10000"/>
                  <a:gd name="connsiteY412" fmla="*/ 8403 h 10000"/>
                  <a:gd name="connsiteX413" fmla="*/ 3838 w 10000"/>
                  <a:gd name="connsiteY413" fmla="*/ 8358 h 10000"/>
                  <a:gd name="connsiteX414" fmla="*/ 3836 w 10000"/>
                  <a:gd name="connsiteY414" fmla="*/ 8331 h 10000"/>
                  <a:gd name="connsiteX415" fmla="*/ 3838 w 10000"/>
                  <a:gd name="connsiteY415" fmla="*/ 8286 h 10000"/>
                  <a:gd name="connsiteX416" fmla="*/ 3836 w 10000"/>
                  <a:gd name="connsiteY416" fmla="*/ 8245 h 10000"/>
                  <a:gd name="connsiteX417" fmla="*/ 3836 w 10000"/>
                  <a:gd name="connsiteY417" fmla="*/ 8209 h 10000"/>
                  <a:gd name="connsiteX418" fmla="*/ 3836 w 10000"/>
                  <a:gd name="connsiteY418" fmla="*/ 8155 h 10000"/>
                  <a:gd name="connsiteX419" fmla="*/ 3836 w 10000"/>
                  <a:gd name="connsiteY419" fmla="*/ 8128 h 10000"/>
                  <a:gd name="connsiteX420" fmla="*/ 3836 w 10000"/>
                  <a:gd name="connsiteY420" fmla="*/ 8092 h 10000"/>
                  <a:gd name="connsiteX421" fmla="*/ 3830 w 10000"/>
                  <a:gd name="connsiteY421" fmla="*/ 8056 h 10000"/>
                  <a:gd name="connsiteX422" fmla="*/ 3830 w 10000"/>
                  <a:gd name="connsiteY422" fmla="*/ 8029 h 10000"/>
                  <a:gd name="connsiteX423" fmla="*/ 3830 w 10000"/>
                  <a:gd name="connsiteY423" fmla="*/ 8011 h 10000"/>
                  <a:gd name="connsiteX424" fmla="*/ 3827 w 10000"/>
                  <a:gd name="connsiteY424" fmla="*/ 7988 h 10000"/>
                  <a:gd name="connsiteX425" fmla="*/ 3827 w 10000"/>
                  <a:gd name="connsiteY425" fmla="*/ 7961 h 10000"/>
                  <a:gd name="connsiteX426" fmla="*/ 3822 w 10000"/>
                  <a:gd name="connsiteY426" fmla="*/ 7943 h 10000"/>
                  <a:gd name="connsiteX427" fmla="*/ 3822 w 10000"/>
                  <a:gd name="connsiteY427" fmla="*/ 7934 h 10000"/>
                  <a:gd name="connsiteX428" fmla="*/ 3819 w 10000"/>
                  <a:gd name="connsiteY428" fmla="*/ 7934 h 10000"/>
                  <a:gd name="connsiteX429" fmla="*/ 3789 w 10000"/>
                  <a:gd name="connsiteY429" fmla="*/ 7934 h 10000"/>
                  <a:gd name="connsiteX430" fmla="*/ 3758 w 10000"/>
                  <a:gd name="connsiteY430" fmla="*/ 7934 h 10000"/>
                  <a:gd name="connsiteX431" fmla="*/ 3709 w 10000"/>
                  <a:gd name="connsiteY431" fmla="*/ 7934 h 10000"/>
                  <a:gd name="connsiteX432" fmla="*/ 3684 w 10000"/>
                  <a:gd name="connsiteY432" fmla="*/ 7934 h 10000"/>
                  <a:gd name="connsiteX433" fmla="*/ 3645 w 10000"/>
                  <a:gd name="connsiteY433" fmla="*/ 7943 h 10000"/>
                  <a:gd name="connsiteX434" fmla="*/ 3598 w 10000"/>
                  <a:gd name="connsiteY434" fmla="*/ 7943 h 10000"/>
                  <a:gd name="connsiteX435" fmla="*/ 3573 w 10000"/>
                  <a:gd name="connsiteY435" fmla="*/ 7948 h 10000"/>
                  <a:gd name="connsiteX436" fmla="*/ 3549 w 10000"/>
                  <a:gd name="connsiteY436" fmla="*/ 7943 h 10000"/>
                  <a:gd name="connsiteX437" fmla="*/ 3540 w 10000"/>
                  <a:gd name="connsiteY437" fmla="*/ 7934 h 10000"/>
                  <a:gd name="connsiteX438" fmla="*/ 3538 w 10000"/>
                  <a:gd name="connsiteY438" fmla="*/ 7934 h 10000"/>
                  <a:gd name="connsiteX439" fmla="*/ 3518 w 10000"/>
                  <a:gd name="connsiteY439" fmla="*/ 7961 h 10000"/>
                  <a:gd name="connsiteX440" fmla="*/ 3518 w 10000"/>
                  <a:gd name="connsiteY440" fmla="*/ 7975 h 10000"/>
                  <a:gd name="connsiteX441" fmla="*/ 3518 w 10000"/>
                  <a:gd name="connsiteY441" fmla="*/ 8002 h 10000"/>
                  <a:gd name="connsiteX442" fmla="*/ 3510 w 10000"/>
                  <a:gd name="connsiteY442" fmla="*/ 8011 h 10000"/>
                  <a:gd name="connsiteX443" fmla="*/ 3493 w 10000"/>
                  <a:gd name="connsiteY443" fmla="*/ 8024 h 10000"/>
                  <a:gd name="connsiteX444" fmla="*/ 3474 w 10000"/>
                  <a:gd name="connsiteY444" fmla="*/ 8029 h 10000"/>
                  <a:gd name="connsiteX445" fmla="*/ 3458 w 10000"/>
                  <a:gd name="connsiteY445" fmla="*/ 8042 h 10000"/>
                  <a:gd name="connsiteX446" fmla="*/ 3435 w 10000"/>
                  <a:gd name="connsiteY446" fmla="*/ 8065 h 10000"/>
                  <a:gd name="connsiteX447" fmla="*/ 3422 w 10000"/>
                  <a:gd name="connsiteY447" fmla="*/ 8074 h 10000"/>
                  <a:gd name="connsiteX448" fmla="*/ 3411 w 10000"/>
                  <a:gd name="connsiteY448" fmla="*/ 8088 h 10000"/>
                  <a:gd name="connsiteX449" fmla="*/ 3402 w 10000"/>
                  <a:gd name="connsiteY449" fmla="*/ 8092 h 10000"/>
                  <a:gd name="connsiteX450" fmla="*/ 3372 w 10000"/>
                  <a:gd name="connsiteY450" fmla="*/ 8119 h 10000"/>
                  <a:gd name="connsiteX451" fmla="*/ 3353 w 10000"/>
                  <a:gd name="connsiteY451" fmla="*/ 8133 h 10000"/>
                  <a:gd name="connsiteX452" fmla="*/ 3344 w 10000"/>
                  <a:gd name="connsiteY452" fmla="*/ 8142 h 10000"/>
                  <a:gd name="connsiteX453" fmla="*/ 3333 w 10000"/>
                  <a:gd name="connsiteY453" fmla="*/ 8160 h 10000"/>
                  <a:gd name="connsiteX454" fmla="*/ 3322 w 10000"/>
                  <a:gd name="connsiteY454" fmla="*/ 8196 h 10000"/>
                  <a:gd name="connsiteX455" fmla="*/ 3317 w 10000"/>
                  <a:gd name="connsiteY455" fmla="*/ 8209 h 10000"/>
                  <a:gd name="connsiteX456" fmla="*/ 3297 w 10000"/>
                  <a:gd name="connsiteY456" fmla="*/ 8245 h 10000"/>
                  <a:gd name="connsiteX457" fmla="*/ 3292 w 10000"/>
                  <a:gd name="connsiteY457" fmla="*/ 8250 h 10000"/>
                  <a:gd name="connsiteX458" fmla="*/ 3281 w 10000"/>
                  <a:gd name="connsiteY458" fmla="*/ 8272 h 10000"/>
                  <a:gd name="connsiteX459" fmla="*/ 3275 w 10000"/>
                  <a:gd name="connsiteY459" fmla="*/ 8277 h 10000"/>
                  <a:gd name="connsiteX460" fmla="*/ 3264 w 10000"/>
                  <a:gd name="connsiteY460" fmla="*/ 8313 h 10000"/>
                  <a:gd name="connsiteX461" fmla="*/ 3248 w 10000"/>
                  <a:gd name="connsiteY461" fmla="*/ 8327 h 10000"/>
                  <a:gd name="connsiteX462" fmla="*/ 3212 w 10000"/>
                  <a:gd name="connsiteY462" fmla="*/ 8340 h 10000"/>
                  <a:gd name="connsiteX463" fmla="*/ 3195 w 10000"/>
                  <a:gd name="connsiteY463" fmla="*/ 8345 h 10000"/>
                  <a:gd name="connsiteX464" fmla="*/ 3195 w 10000"/>
                  <a:gd name="connsiteY464" fmla="*/ 8354 h 10000"/>
                  <a:gd name="connsiteX465" fmla="*/ 3193 w 10000"/>
                  <a:gd name="connsiteY465" fmla="*/ 8358 h 10000"/>
                  <a:gd name="connsiteX466" fmla="*/ 3179 w 10000"/>
                  <a:gd name="connsiteY466" fmla="*/ 8367 h 10000"/>
                  <a:gd name="connsiteX467" fmla="*/ 3171 w 10000"/>
                  <a:gd name="connsiteY467" fmla="*/ 8381 h 10000"/>
                  <a:gd name="connsiteX468" fmla="*/ 3146 w 10000"/>
                  <a:gd name="connsiteY468" fmla="*/ 8408 h 10000"/>
                  <a:gd name="connsiteX469" fmla="*/ 3137 w 10000"/>
                  <a:gd name="connsiteY469" fmla="*/ 8417 h 10000"/>
                  <a:gd name="connsiteX470" fmla="*/ 3115 w 10000"/>
                  <a:gd name="connsiteY470" fmla="*/ 8430 h 10000"/>
                  <a:gd name="connsiteX471" fmla="*/ 3096 w 10000"/>
                  <a:gd name="connsiteY471" fmla="*/ 8417 h 10000"/>
                  <a:gd name="connsiteX472" fmla="*/ 3082 w 10000"/>
                  <a:gd name="connsiteY472" fmla="*/ 8403 h 10000"/>
                  <a:gd name="connsiteX473" fmla="*/ 3066 w 10000"/>
                  <a:gd name="connsiteY473" fmla="*/ 8381 h 10000"/>
                  <a:gd name="connsiteX474" fmla="*/ 3063 w 10000"/>
                  <a:gd name="connsiteY474" fmla="*/ 8372 h 10000"/>
                  <a:gd name="connsiteX475" fmla="*/ 3057 w 10000"/>
                  <a:gd name="connsiteY475" fmla="*/ 8358 h 10000"/>
                  <a:gd name="connsiteX476" fmla="*/ 3052 w 10000"/>
                  <a:gd name="connsiteY476" fmla="*/ 8345 h 10000"/>
                  <a:gd name="connsiteX477" fmla="*/ 3044 w 10000"/>
                  <a:gd name="connsiteY477" fmla="*/ 8327 h 10000"/>
                  <a:gd name="connsiteX478" fmla="*/ 3027 w 10000"/>
                  <a:gd name="connsiteY478" fmla="*/ 8304 h 10000"/>
                  <a:gd name="connsiteX479" fmla="*/ 3016 w 10000"/>
                  <a:gd name="connsiteY479" fmla="*/ 8304 h 10000"/>
                  <a:gd name="connsiteX480" fmla="*/ 3002 w 10000"/>
                  <a:gd name="connsiteY480" fmla="*/ 8304 h 10000"/>
                  <a:gd name="connsiteX481" fmla="*/ 2977 w 10000"/>
                  <a:gd name="connsiteY481" fmla="*/ 8304 h 10000"/>
                  <a:gd name="connsiteX482" fmla="*/ 2961 w 10000"/>
                  <a:gd name="connsiteY482" fmla="*/ 8300 h 10000"/>
                  <a:gd name="connsiteX483" fmla="*/ 2936 w 10000"/>
                  <a:gd name="connsiteY483" fmla="*/ 8300 h 10000"/>
                  <a:gd name="connsiteX484" fmla="*/ 2922 w 10000"/>
                  <a:gd name="connsiteY484" fmla="*/ 8313 h 10000"/>
                  <a:gd name="connsiteX485" fmla="*/ 2911 w 10000"/>
                  <a:gd name="connsiteY485" fmla="*/ 8313 h 10000"/>
                  <a:gd name="connsiteX486" fmla="*/ 2881 w 10000"/>
                  <a:gd name="connsiteY486" fmla="*/ 8304 h 10000"/>
                  <a:gd name="connsiteX487" fmla="*/ 2878 w 10000"/>
                  <a:gd name="connsiteY487" fmla="*/ 8304 h 10000"/>
                  <a:gd name="connsiteX488" fmla="*/ 2867 w 10000"/>
                  <a:gd name="connsiteY488" fmla="*/ 8313 h 10000"/>
                  <a:gd name="connsiteX489" fmla="*/ 2859 w 10000"/>
                  <a:gd name="connsiteY489" fmla="*/ 8318 h 10000"/>
                  <a:gd name="connsiteX490" fmla="*/ 2856 w 10000"/>
                  <a:gd name="connsiteY490" fmla="*/ 8327 h 10000"/>
                  <a:gd name="connsiteX491" fmla="*/ 2856 w 10000"/>
                  <a:gd name="connsiteY491" fmla="*/ 8331 h 10000"/>
                  <a:gd name="connsiteX492" fmla="*/ 2850 w 10000"/>
                  <a:gd name="connsiteY492" fmla="*/ 8340 h 10000"/>
                  <a:gd name="connsiteX493" fmla="*/ 2864 w 10000"/>
                  <a:gd name="connsiteY493" fmla="*/ 8345 h 10000"/>
                  <a:gd name="connsiteX494" fmla="*/ 2867 w 10000"/>
                  <a:gd name="connsiteY494" fmla="*/ 8354 h 10000"/>
                  <a:gd name="connsiteX495" fmla="*/ 2878 w 10000"/>
                  <a:gd name="connsiteY495" fmla="*/ 8367 h 10000"/>
                  <a:gd name="connsiteX496" fmla="*/ 2881 w 10000"/>
                  <a:gd name="connsiteY496" fmla="*/ 8385 h 10000"/>
                  <a:gd name="connsiteX497" fmla="*/ 2881 w 10000"/>
                  <a:gd name="connsiteY497" fmla="*/ 8403 h 10000"/>
                  <a:gd name="connsiteX498" fmla="*/ 2886 w 10000"/>
                  <a:gd name="connsiteY498" fmla="*/ 8417 h 10000"/>
                  <a:gd name="connsiteX499" fmla="*/ 2889 w 10000"/>
                  <a:gd name="connsiteY499" fmla="*/ 8430 h 10000"/>
                  <a:gd name="connsiteX500" fmla="*/ 2897 w 10000"/>
                  <a:gd name="connsiteY500" fmla="*/ 8444 h 10000"/>
                  <a:gd name="connsiteX501" fmla="*/ 2903 w 10000"/>
                  <a:gd name="connsiteY501" fmla="*/ 8462 h 10000"/>
                  <a:gd name="connsiteX502" fmla="*/ 2906 w 10000"/>
                  <a:gd name="connsiteY502" fmla="*/ 8484 h 10000"/>
                  <a:gd name="connsiteX503" fmla="*/ 2906 w 10000"/>
                  <a:gd name="connsiteY503" fmla="*/ 8512 h 10000"/>
                  <a:gd name="connsiteX504" fmla="*/ 2903 w 10000"/>
                  <a:gd name="connsiteY504" fmla="*/ 8539 h 10000"/>
                  <a:gd name="connsiteX505" fmla="*/ 2903 w 10000"/>
                  <a:gd name="connsiteY505" fmla="*/ 8561 h 10000"/>
                  <a:gd name="connsiteX506" fmla="*/ 2903 w 10000"/>
                  <a:gd name="connsiteY506" fmla="*/ 8575 h 10000"/>
                  <a:gd name="connsiteX507" fmla="*/ 2906 w 10000"/>
                  <a:gd name="connsiteY507" fmla="*/ 8588 h 10000"/>
                  <a:gd name="connsiteX508" fmla="*/ 2831 w 10000"/>
                  <a:gd name="connsiteY508" fmla="*/ 8683 h 10000"/>
                  <a:gd name="connsiteX509" fmla="*/ 2674 w 10000"/>
                  <a:gd name="connsiteY509" fmla="*/ 8791 h 10000"/>
                  <a:gd name="connsiteX510" fmla="*/ 2583 w 10000"/>
                  <a:gd name="connsiteY510" fmla="*/ 8805 h 10000"/>
                  <a:gd name="connsiteX511" fmla="*/ 2481 w 10000"/>
                  <a:gd name="connsiteY511" fmla="*/ 8751 h 10000"/>
                  <a:gd name="connsiteX512" fmla="*/ 2470 w 10000"/>
                  <a:gd name="connsiteY512" fmla="*/ 8751 h 10000"/>
                  <a:gd name="connsiteX513" fmla="*/ 2445 w 10000"/>
                  <a:gd name="connsiteY513" fmla="*/ 8778 h 10000"/>
                  <a:gd name="connsiteX514" fmla="*/ 2420 w 10000"/>
                  <a:gd name="connsiteY514" fmla="*/ 8800 h 10000"/>
                  <a:gd name="connsiteX515" fmla="*/ 2398 w 10000"/>
                  <a:gd name="connsiteY515" fmla="*/ 8800 h 10000"/>
                  <a:gd name="connsiteX516" fmla="*/ 2365 w 10000"/>
                  <a:gd name="connsiteY516" fmla="*/ 8845 h 10000"/>
                  <a:gd name="connsiteX517" fmla="*/ 2343 w 10000"/>
                  <a:gd name="connsiteY517" fmla="*/ 8859 h 10000"/>
                  <a:gd name="connsiteX518" fmla="*/ 2296 w 10000"/>
                  <a:gd name="connsiteY518" fmla="*/ 8890 h 10000"/>
                  <a:gd name="connsiteX519" fmla="*/ 2276 w 10000"/>
                  <a:gd name="connsiteY519" fmla="*/ 8904 h 10000"/>
                  <a:gd name="connsiteX520" fmla="*/ 2243 w 10000"/>
                  <a:gd name="connsiteY520" fmla="*/ 8922 h 10000"/>
                  <a:gd name="connsiteX521" fmla="*/ 2221 w 10000"/>
                  <a:gd name="connsiteY521" fmla="*/ 8931 h 10000"/>
                  <a:gd name="connsiteX522" fmla="*/ 2188 w 10000"/>
                  <a:gd name="connsiteY522" fmla="*/ 8949 h 10000"/>
                  <a:gd name="connsiteX523" fmla="*/ 2163 w 10000"/>
                  <a:gd name="connsiteY523" fmla="*/ 8963 h 10000"/>
                  <a:gd name="connsiteX524" fmla="*/ 2141 w 10000"/>
                  <a:gd name="connsiteY524" fmla="*/ 8985 h 10000"/>
                  <a:gd name="connsiteX525" fmla="*/ 2116 w 10000"/>
                  <a:gd name="connsiteY525" fmla="*/ 8990 h 10000"/>
                  <a:gd name="connsiteX526" fmla="*/ 2111 w 10000"/>
                  <a:gd name="connsiteY526" fmla="*/ 8999 h 10000"/>
                  <a:gd name="connsiteX527" fmla="*/ 2100 w 10000"/>
                  <a:gd name="connsiteY527" fmla="*/ 8999 h 10000"/>
                  <a:gd name="connsiteX528" fmla="*/ 2086 w 10000"/>
                  <a:gd name="connsiteY528" fmla="*/ 9003 h 10000"/>
                  <a:gd name="connsiteX529" fmla="*/ 2078 w 10000"/>
                  <a:gd name="connsiteY529" fmla="*/ 9012 h 10000"/>
                  <a:gd name="connsiteX530" fmla="*/ 2050 w 10000"/>
                  <a:gd name="connsiteY530" fmla="*/ 9026 h 10000"/>
                  <a:gd name="connsiteX531" fmla="*/ 2028 w 10000"/>
                  <a:gd name="connsiteY531" fmla="*/ 9048 h 10000"/>
                  <a:gd name="connsiteX532" fmla="*/ 2012 w 10000"/>
                  <a:gd name="connsiteY532" fmla="*/ 9062 h 10000"/>
                  <a:gd name="connsiteX533" fmla="*/ 1995 w 10000"/>
                  <a:gd name="connsiteY533" fmla="*/ 9075 h 10000"/>
                  <a:gd name="connsiteX534" fmla="*/ 1962 w 10000"/>
                  <a:gd name="connsiteY534" fmla="*/ 9080 h 10000"/>
                  <a:gd name="connsiteX535" fmla="*/ 1948 w 10000"/>
                  <a:gd name="connsiteY535" fmla="*/ 9048 h 10000"/>
                  <a:gd name="connsiteX536" fmla="*/ 1945 w 10000"/>
                  <a:gd name="connsiteY536" fmla="*/ 9039 h 10000"/>
                  <a:gd name="connsiteX537" fmla="*/ 1932 w 10000"/>
                  <a:gd name="connsiteY537" fmla="*/ 9003 h 10000"/>
                  <a:gd name="connsiteX538" fmla="*/ 1898 w 10000"/>
                  <a:gd name="connsiteY538" fmla="*/ 8935 h 10000"/>
                  <a:gd name="connsiteX539" fmla="*/ 1882 w 10000"/>
                  <a:gd name="connsiteY539" fmla="*/ 8895 h 10000"/>
                  <a:gd name="connsiteX540" fmla="*/ 1865 w 10000"/>
                  <a:gd name="connsiteY540" fmla="*/ 8845 h 10000"/>
                  <a:gd name="connsiteX541" fmla="*/ 1865 w 10000"/>
                  <a:gd name="connsiteY541" fmla="*/ 8832 h 10000"/>
                  <a:gd name="connsiteX542" fmla="*/ 1857 w 10000"/>
                  <a:gd name="connsiteY542" fmla="*/ 8827 h 10000"/>
                  <a:gd name="connsiteX543" fmla="*/ 1841 w 10000"/>
                  <a:gd name="connsiteY543" fmla="*/ 8773 h 10000"/>
                  <a:gd name="connsiteX544" fmla="*/ 1827 w 10000"/>
                  <a:gd name="connsiteY544" fmla="*/ 8733 h 10000"/>
                  <a:gd name="connsiteX545" fmla="*/ 1843 w 10000"/>
                  <a:gd name="connsiteY545" fmla="*/ 8710 h 10000"/>
                  <a:gd name="connsiteX546" fmla="*/ 1857 w 10000"/>
                  <a:gd name="connsiteY546" fmla="*/ 8687 h 10000"/>
                  <a:gd name="connsiteX547" fmla="*/ 1868 w 10000"/>
                  <a:gd name="connsiteY547" fmla="*/ 8669 h 10000"/>
                  <a:gd name="connsiteX548" fmla="*/ 1885 w 10000"/>
                  <a:gd name="connsiteY548" fmla="*/ 8647 h 10000"/>
                  <a:gd name="connsiteX549" fmla="*/ 1909 w 10000"/>
                  <a:gd name="connsiteY549" fmla="*/ 8606 h 10000"/>
                  <a:gd name="connsiteX550" fmla="*/ 1923 w 10000"/>
                  <a:gd name="connsiteY550" fmla="*/ 8588 h 10000"/>
                  <a:gd name="connsiteX551" fmla="*/ 1937 w 10000"/>
                  <a:gd name="connsiteY551" fmla="*/ 8561 h 10000"/>
                  <a:gd name="connsiteX552" fmla="*/ 1923 w 10000"/>
                  <a:gd name="connsiteY552" fmla="*/ 8530 h 10000"/>
                  <a:gd name="connsiteX553" fmla="*/ 1901 w 10000"/>
                  <a:gd name="connsiteY553" fmla="*/ 8462 h 10000"/>
                  <a:gd name="connsiteX554" fmla="*/ 1890 w 10000"/>
                  <a:gd name="connsiteY554" fmla="*/ 8430 h 10000"/>
                  <a:gd name="connsiteX555" fmla="*/ 1885 w 10000"/>
                  <a:gd name="connsiteY555" fmla="*/ 8408 h 10000"/>
                  <a:gd name="connsiteX556" fmla="*/ 1865 w 10000"/>
                  <a:gd name="connsiteY556" fmla="*/ 8367 h 10000"/>
                  <a:gd name="connsiteX557" fmla="*/ 1849 w 10000"/>
                  <a:gd name="connsiteY557" fmla="*/ 8318 h 10000"/>
                  <a:gd name="connsiteX558" fmla="*/ 1841 w 10000"/>
                  <a:gd name="connsiteY558" fmla="*/ 8304 h 10000"/>
                  <a:gd name="connsiteX559" fmla="*/ 1835 w 10000"/>
                  <a:gd name="connsiteY559" fmla="*/ 8300 h 10000"/>
                  <a:gd name="connsiteX560" fmla="*/ 1818 w 10000"/>
                  <a:gd name="connsiteY560" fmla="*/ 8290 h 10000"/>
                  <a:gd name="connsiteX561" fmla="*/ 1785 w 10000"/>
                  <a:gd name="connsiteY561" fmla="*/ 8300 h 10000"/>
                  <a:gd name="connsiteX562" fmla="*/ 1763 w 10000"/>
                  <a:gd name="connsiteY562" fmla="*/ 8300 h 10000"/>
                  <a:gd name="connsiteX563" fmla="*/ 1747 w 10000"/>
                  <a:gd name="connsiteY563" fmla="*/ 8313 h 10000"/>
                  <a:gd name="connsiteX564" fmla="*/ 1744 w 10000"/>
                  <a:gd name="connsiteY564" fmla="*/ 8304 h 10000"/>
                  <a:gd name="connsiteX565" fmla="*/ 1730 w 10000"/>
                  <a:gd name="connsiteY565" fmla="*/ 8313 h 10000"/>
                  <a:gd name="connsiteX566" fmla="*/ 1708 w 10000"/>
                  <a:gd name="connsiteY566" fmla="*/ 8327 h 10000"/>
                  <a:gd name="connsiteX567" fmla="*/ 1675 w 10000"/>
                  <a:gd name="connsiteY567" fmla="*/ 8331 h 10000"/>
                  <a:gd name="connsiteX568" fmla="*/ 1658 w 10000"/>
                  <a:gd name="connsiteY568" fmla="*/ 8345 h 10000"/>
                  <a:gd name="connsiteX569" fmla="*/ 1628 w 10000"/>
                  <a:gd name="connsiteY569" fmla="*/ 8367 h 10000"/>
                  <a:gd name="connsiteX570" fmla="*/ 1620 w 10000"/>
                  <a:gd name="connsiteY570" fmla="*/ 8372 h 10000"/>
                  <a:gd name="connsiteX571" fmla="*/ 1584 w 10000"/>
                  <a:gd name="connsiteY571" fmla="*/ 8394 h 10000"/>
                  <a:gd name="connsiteX572" fmla="*/ 1554 w 10000"/>
                  <a:gd name="connsiteY572" fmla="*/ 8417 h 10000"/>
                  <a:gd name="connsiteX573" fmla="*/ 1529 w 10000"/>
                  <a:gd name="connsiteY573" fmla="*/ 8417 h 10000"/>
                  <a:gd name="connsiteX574" fmla="*/ 1515 w 10000"/>
                  <a:gd name="connsiteY574" fmla="*/ 8408 h 10000"/>
                  <a:gd name="connsiteX575" fmla="*/ 1507 w 10000"/>
                  <a:gd name="connsiteY575" fmla="*/ 8394 h 10000"/>
                  <a:gd name="connsiteX576" fmla="*/ 1479 w 10000"/>
                  <a:gd name="connsiteY576" fmla="*/ 8367 h 10000"/>
                  <a:gd name="connsiteX577" fmla="*/ 1457 w 10000"/>
                  <a:gd name="connsiteY577" fmla="*/ 8385 h 10000"/>
                  <a:gd name="connsiteX578" fmla="*/ 1432 w 10000"/>
                  <a:gd name="connsiteY578" fmla="*/ 8385 h 10000"/>
                  <a:gd name="connsiteX579" fmla="*/ 1418 w 10000"/>
                  <a:gd name="connsiteY579" fmla="*/ 8372 h 10000"/>
                  <a:gd name="connsiteX580" fmla="*/ 1399 w 10000"/>
                  <a:gd name="connsiteY580" fmla="*/ 8358 h 10000"/>
                  <a:gd name="connsiteX581" fmla="*/ 1369 w 10000"/>
                  <a:gd name="connsiteY581" fmla="*/ 8340 h 10000"/>
                  <a:gd name="connsiteX582" fmla="*/ 1355 w 10000"/>
                  <a:gd name="connsiteY582" fmla="*/ 8327 h 10000"/>
                  <a:gd name="connsiteX583" fmla="*/ 1347 w 10000"/>
                  <a:gd name="connsiteY583" fmla="*/ 8318 h 10000"/>
                  <a:gd name="connsiteX584" fmla="*/ 1330 w 10000"/>
                  <a:gd name="connsiteY584" fmla="*/ 8304 h 10000"/>
                  <a:gd name="connsiteX585" fmla="*/ 1319 w 10000"/>
                  <a:gd name="connsiteY585" fmla="*/ 8290 h 10000"/>
                  <a:gd name="connsiteX586" fmla="*/ 1297 w 10000"/>
                  <a:gd name="connsiteY586" fmla="*/ 8272 h 10000"/>
                  <a:gd name="connsiteX587" fmla="*/ 1289 w 10000"/>
                  <a:gd name="connsiteY587" fmla="*/ 8263 h 10000"/>
                  <a:gd name="connsiteX588" fmla="*/ 1280 w 10000"/>
                  <a:gd name="connsiteY588" fmla="*/ 8250 h 10000"/>
                  <a:gd name="connsiteX589" fmla="*/ 1264 w 10000"/>
                  <a:gd name="connsiteY589" fmla="*/ 8236 h 10000"/>
                  <a:gd name="connsiteX590" fmla="*/ 1256 w 10000"/>
                  <a:gd name="connsiteY590" fmla="*/ 8232 h 10000"/>
                  <a:gd name="connsiteX591" fmla="*/ 1247 w 10000"/>
                  <a:gd name="connsiteY591" fmla="*/ 8223 h 10000"/>
                  <a:gd name="connsiteX592" fmla="*/ 1233 w 10000"/>
                  <a:gd name="connsiteY592" fmla="*/ 8209 h 10000"/>
                  <a:gd name="connsiteX593" fmla="*/ 1222 w 10000"/>
                  <a:gd name="connsiteY593" fmla="*/ 8200 h 10000"/>
                  <a:gd name="connsiteX594" fmla="*/ 1206 w 10000"/>
                  <a:gd name="connsiteY594" fmla="*/ 8196 h 10000"/>
                  <a:gd name="connsiteX595" fmla="*/ 1192 w 10000"/>
                  <a:gd name="connsiteY595" fmla="*/ 8196 h 10000"/>
                  <a:gd name="connsiteX596" fmla="*/ 1167 w 10000"/>
                  <a:gd name="connsiteY596" fmla="*/ 8200 h 10000"/>
                  <a:gd name="connsiteX597" fmla="*/ 1137 w 10000"/>
                  <a:gd name="connsiteY597" fmla="*/ 8223 h 10000"/>
                  <a:gd name="connsiteX598" fmla="*/ 1126 w 10000"/>
                  <a:gd name="connsiteY598" fmla="*/ 8232 h 10000"/>
                  <a:gd name="connsiteX599" fmla="*/ 1109 w 10000"/>
                  <a:gd name="connsiteY599" fmla="*/ 8232 h 10000"/>
                  <a:gd name="connsiteX600" fmla="*/ 1087 w 10000"/>
                  <a:gd name="connsiteY600" fmla="*/ 8236 h 10000"/>
                  <a:gd name="connsiteX601" fmla="*/ 1071 w 10000"/>
                  <a:gd name="connsiteY601" fmla="*/ 8232 h 10000"/>
                  <a:gd name="connsiteX602" fmla="*/ 1071 w 10000"/>
                  <a:gd name="connsiteY602" fmla="*/ 8214 h 10000"/>
                  <a:gd name="connsiteX603" fmla="*/ 1062 w 10000"/>
                  <a:gd name="connsiteY603" fmla="*/ 8196 h 10000"/>
                  <a:gd name="connsiteX604" fmla="*/ 1057 w 10000"/>
                  <a:gd name="connsiteY604" fmla="*/ 8173 h 10000"/>
                  <a:gd name="connsiteX605" fmla="*/ 1049 w 10000"/>
                  <a:gd name="connsiteY605" fmla="*/ 8128 h 10000"/>
                  <a:gd name="connsiteX606" fmla="*/ 1040 w 10000"/>
                  <a:gd name="connsiteY606" fmla="*/ 8101 h 10000"/>
                  <a:gd name="connsiteX607" fmla="*/ 1040 w 10000"/>
                  <a:gd name="connsiteY607" fmla="*/ 8088 h 10000"/>
                  <a:gd name="connsiteX608" fmla="*/ 1032 w 10000"/>
                  <a:gd name="connsiteY608" fmla="*/ 8065 h 10000"/>
                  <a:gd name="connsiteX609" fmla="*/ 1024 w 10000"/>
                  <a:gd name="connsiteY609" fmla="*/ 7997 h 10000"/>
                  <a:gd name="connsiteX610" fmla="*/ 1024 w 10000"/>
                  <a:gd name="connsiteY610" fmla="*/ 7970 h 10000"/>
                  <a:gd name="connsiteX611" fmla="*/ 1015 w 10000"/>
                  <a:gd name="connsiteY611" fmla="*/ 7930 h 10000"/>
                  <a:gd name="connsiteX612" fmla="*/ 1013 w 10000"/>
                  <a:gd name="connsiteY612" fmla="*/ 7885 h 10000"/>
                  <a:gd name="connsiteX613" fmla="*/ 1004 w 10000"/>
                  <a:gd name="connsiteY613" fmla="*/ 7866 h 10000"/>
                  <a:gd name="connsiteX614" fmla="*/ 853 w 10000"/>
                  <a:gd name="connsiteY614" fmla="*/ 7948 h 10000"/>
                  <a:gd name="connsiteX615" fmla="*/ 811 w 10000"/>
                  <a:gd name="connsiteY615" fmla="*/ 7844 h 10000"/>
                  <a:gd name="connsiteX616" fmla="*/ 811 w 10000"/>
                  <a:gd name="connsiteY616" fmla="*/ 7799 h 10000"/>
                  <a:gd name="connsiteX617" fmla="*/ 814 w 10000"/>
                  <a:gd name="connsiteY617" fmla="*/ 7736 h 10000"/>
                  <a:gd name="connsiteX618" fmla="*/ 740 w 10000"/>
                  <a:gd name="connsiteY618" fmla="*/ 7578 h 10000"/>
                  <a:gd name="connsiteX619" fmla="*/ 571 w 10000"/>
                  <a:gd name="connsiteY619" fmla="*/ 7447 h 10000"/>
                  <a:gd name="connsiteX620" fmla="*/ 530 w 10000"/>
                  <a:gd name="connsiteY620" fmla="*/ 7772 h 10000"/>
                  <a:gd name="connsiteX621" fmla="*/ 502 w 10000"/>
                  <a:gd name="connsiteY621" fmla="*/ 7763 h 10000"/>
                  <a:gd name="connsiteX622" fmla="*/ 491 w 10000"/>
                  <a:gd name="connsiteY622" fmla="*/ 7826 h 10000"/>
                  <a:gd name="connsiteX623" fmla="*/ 483 w 10000"/>
                  <a:gd name="connsiteY623" fmla="*/ 7830 h 10000"/>
                  <a:gd name="connsiteX624" fmla="*/ 469 w 10000"/>
                  <a:gd name="connsiteY624" fmla="*/ 7839 h 10000"/>
                  <a:gd name="connsiteX625" fmla="*/ 453 w 10000"/>
                  <a:gd name="connsiteY625" fmla="*/ 7830 h 10000"/>
                  <a:gd name="connsiteX626" fmla="*/ 442 w 10000"/>
                  <a:gd name="connsiteY626" fmla="*/ 7826 h 10000"/>
                  <a:gd name="connsiteX627" fmla="*/ 425 w 10000"/>
                  <a:gd name="connsiteY627" fmla="*/ 7826 h 10000"/>
                  <a:gd name="connsiteX628" fmla="*/ 403 w 10000"/>
                  <a:gd name="connsiteY628" fmla="*/ 7826 h 10000"/>
                  <a:gd name="connsiteX629" fmla="*/ 378 w 10000"/>
                  <a:gd name="connsiteY629" fmla="*/ 7817 h 10000"/>
                  <a:gd name="connsiteX630" fmla="*/ 356 w 10000"/>
                  <a:gd name="connsiteY630" fmla="*/ 7817 h 10000"/>
                  <a:gd name="connsiteX631" fmla="*/ 331 w 10000"/>
                  <a:gd name="connsiteY631" fmla="*/ 7817 h 10000"/>
                  <a:gd name="connsiteX632" fmla="*/ 315 w 10000"/>
                  <a:gd name="connsiteY632" fmla="*/ 7830 h 10000"/>
                  <a:gd name="connsiteX633" fmla="*/ 290 w 10000"/>
                  <a:gd name="connsiteY633" fmla="*/ 7853 h 10000"/>
                  <a:gd name="connsiteX634" fmla="*/ 248 w 10000"/>
                  <a:gd name="connsiteY634" fmla="*/ 7659 h 10000"/>
                  <a:gd name="connsiteX635" fmla="*/ 298 w 10000"/>
                  <a:gd name="connsiteY635" fmla="*/ 7379 h 10000"/>
                  <a:gd name="connsiteX636" fmla="*/ 290 w 10000"/>
                  <a:gd name="connsiteY636" fmla="*/ 7312 h 10000"/>
                  <a:gd name="connsiteX637" fmla="*/ 284 w 10000"/>
                  <a:gd name="connsiteY637" fmla="*/ 7253 h 10000"/>
                  <a:gd name="connsiteX638" fmla="*/ 301 w 10000"/>
                  <a:gd name="connsiteY638" fmla="*/ 7226 h 10000"/>
                  <a:gd name="connsiteX639" fmla="*/ 315 w 10000"/>
                  <a:gd name="connsiteY639" fmla="*/ 7199 h 10000"/>
                  <a:gd name="connsiteX640" fmla="*/ 323 w 10000"/>
                  <a:gd name="connsiteY640" fmla="*/ 7158 h 10000"/>
                  <a:gd name="connsiteX641" fmla="*/ 317 w 10000"/>
                  <a:gd name="connsiteY641" fmla="*/ 7140 h 10000"/>
                  <a:gd name="connsiteX642" fmla="*/ 168 w 10000"/>
                  <a:gd name="connsiteY642" fmla="*/ 6892 h 10000"/>
                  <a:gd name="connsiteX643" fmla="*/ 80 w 10000"/>
                  <a:gd name="connsiteY643" fmla="*/ 6802 h 10000"/>
                  <a:gd name="connsiteX644" fmla="*/ 143 w 10000"/>
                  <a:gd name="connsiteY644" fmla="*/ 6707 h 10000"/>
                  <a:gd name="connsiteX645" fmla="*/ 63 w 10000"/>
                  <a:gd name="connsiteY645" fmla="*/ 6549 h 10000"/>
                  <a:gd name="connsiteX646" fmla="*/ 41 w 10000"/>
                  <a:gd name="connsiteY646" fmla="*/ 6500 h 10000"/>
                  <a:gd name="connsiteX647" fmla="*/ 201 w 10000"/>
                  <a:gd name="connsiteY647" fmla="*/ 6274 h 10000"/>
                  <a:gd name="connsiteX648" fmla="*/ 143 w 10000"/>
                  <a:gd name="connsiteY648" fmla="*/ 6184 h 10000"/>
                  <a:gd name="connsiteX649" fmla="*/ 152 w 10000"/>
                  <a:gd name="connsiteY649" fmla="*/ 6148 h 10000"/>
                  <a:gd name="connsiteX650" fmla="*/ 163 w 10000"/>
                  <a:gd name="connsiteY650" fmla="*/ 6107 h 10000"/>
                  <a:gd name="connsiteX651" fmla="*/ 229 w 10000"/>
                  <a:gd name="connsiteY651" fmla="*/ 5895 h 10000"/>
                  <a:gd name="connsiteX652" fmla="*/ 251 w 10000"/>
                  <a:gd name="connsiteY652" fmla="*/ 5805 h 10000"/>
                  <a:gd name="connsiteX653" fmla="*/ 251 w 10000"/>
                  <a:gd name="connsiteY653" fmla="*/ 5778 h 10000"/>
                  <a:gd name="connsiteX654" fmla="*/ 248 w 10000"/>
                  <a:gd name="connsiteY654" fmla="*/ 5733 h 10000"/>
                  <a:gd name="connsiteX655" fmla="*/ 212 w 10000"/>
                  <a:gd name="connsiteY655" fmla="*/ 5602 h 10000"/>
                  <a:gd name="connsiteX656" fmla="*/ 177 w 10000"/>
                  <a:gd name="connsiteY656" fmla="*/ 5521 h 10000"/>
                  <a:gd name="connsiteX657" fmla="*/ 33 w 10000"/>
                  <a:gd name="connsiteY657" fmla="*/ 5503 h 10000"/>
                  <a:gd name="connsiteX658" fmla="*/ 0 w 10000"/>
                  <a:gd name="connsiteY658" fmla="*/ 5219 h 10000"/>
                  <a:gd name="connsiteX659" fmla="*/ 188 w 10000"/>
                  <a:gd name="connsiteY659" fmla="*/ 5219 h 10000"/>
                  <a:gd name="connsiteX660" fmla="*/ 201 w 10000"/>
                  <a:gd name="connsiteY660" fmla="*/ 5210 h 10000"/>
                  <a:gd name="connsiteX661" fmla="*/ 251 w 10000"/>
                  <a:gd name="connsiteY661" fmla="*/ 5169 h 10000"/>
                  <a:gd name="connsiteX662" fmla="*/ 444 w 10000"/>
                  <a:gd name="connsiteY662" fmla="*/ 4984 h 10000"/>
                  <a:gd name="connsiteX663" fmla="*/ 510 w 10000"/>
                  <a:gd name="connsiteY663" fmla="*/ 4723 h 10000"/>
                  <a:gd name="connsiteX664" fmla="*/ 574 w 10000"/>
                  <a:gd name="connsiteY664" fmla="*/ 4272 h 10000"/>
                  <a:gd name="connsiteX665" fmla="*/ 723 w 10000"/>
                  <a:gd name="connsiteY665" fmla="*/ 4078 h 10000"/>
                  <a:gd name="connsiteX666" fmla="*/ 723 w 10000"/>
                  <a:gd name="connsiteY666" fmla="*/ 4023 h 10000"/>
                  <a:gd name="connsiteX667" fmla="*/ 723 w 10000"/>
                  <a:gd name="connsiteY667" fmla="*/ 3983 h 10000"/>
                  <a:gd name="connsiteX668" fmla="*/ 723 w 10000"/>
                  <a:gd name="connsiteY668" fmla="*/ 3771 h 10000"/>
                  <a:gd name="connsiteX669" fmla="*/ 731 w 10000"/>
                  <a:gd name="connsiteY669" fmla="*/ 3442 h 10000"/>
                  <a:gd name="connsiteX670" fmla="*/ 806 w 10000"/>
                  <a:gd name="connsiteY670" fmla="*/ 3392 h 10000"/>
                  <a:gd name="connsiteX671" fmla="*/ 988 w 10000"/>
                  <a:gd name="connsiteY671" fmla="*/ 3712 h 10000"/>
                  <a:gd name="connsiteX672" fmla="*/ 1013 w 10000"/>
                  <a:gd name="connsiteY672" fmla="*/ 3699 h 10000"/>
                  <a:gd name="connsiteX673" fmla="*/ 1120 w 10000"/>
                  <a:gd name="connsiteY673" fmla="*/ 3631 h 10000"/>
                  <a:gd name="connsiteX674" fmla="*/ 1206 w 10000"/>
                  <a:gd name="connsiteY674" fmla="*/ 3627 h 10000"/>
                  <a:gd name="connsiteX675" fmla="*/ 1264 w 10000"/>
                  <a:gd name="connsiteY675" fmla="*/ 3599 h 10000"/>
                  <a:gd name="connsiteX676" fmla="*/ 1322 w 10000"/>
                  <a:gd name="connsiteY676" fmla="*/ 3627 h 10000"/>
                  <a:gd name="connsiteX677" fmla="*/ 1327 w 10000"/>
                  <a:gd name="connsiteY677" fmla="*/ 3645 h 10000"/>
                  <a:gd name="connsiteX678" fmla="*/ 1344 w 10000"/>
                  <a:gd name="connsiteY678" fmla="*/ 3739 h 10000"/>
                  <a:gd name="connsiteX679" fmla="*/ 1344 w 10000"/>
                  <a:gd name="connsiteY679" fmla="*/ 3775 h 10000"/>
                  <a:gd name="connsiteX680" fmla="*/ 1338 w 10000"/>
                  <a:gd name="connsiteY680" fmla="*/ 3784 h 10000"/>
                  <a:gd name="connsiteX681" fmla="*/ 1338 w 10000"/>
                  <a:gd name="connsiteY681" fmla="*/ 3829 h 10000"/>
                  <a:gd name="connsiteX682" fmla="*/ 1352 w 10000"/>
                  <a:gd name="connsiteY682" fmla="*/ 3852 h 10000"/>
                  <a:gd name="connsiteX683" fmla="*/ 1407 w 10000"/>
                  <a:gd name="connsiteY683" fmla="*/ 3866 h 10000"/>
                  <a:gd name="connsiteX684" fmla="*/ 1440 w 10000"/>
                  <a:gd name="connsiteY684" fmla="*/ 3870 h 10000"/>
                  <a:gd name="connsiteX685" fmla="*/ 1600 w 10000"/>
                  <a:gd name="connsiteY685" fmla="*/ 3857 h 10000"/>
                  <a:gd name="connsiteX686" fmla="*/ 1664 w 10000"/>
                  <a:gd name="connsiteY686" fmla="*/ 3911 h 10000"/>
                  <a:gd name="connsiteX687" fmla="*/ 1700 w 10000"/>
                  <a:gd name="connsiteY687" fmla="*/ 3933 h 10000"/>
                  <a:gd name="connsiteX688" fmla="*/ 1752 w 10000"/>
                  <a:gd name="connsiteY688" fmla="*/ 3947 h 10000"/>
                  <a:gd name="connsiteX689" fmla="*/ 1777 w 10000"/>
                  <a:gd name="connsiteY689" fmla="*/ 3947 h 10000"/>
                  <a:gd name="connsiteX690" fmla="*/ 1813 w 10000"/>
                  <a:gd name="connsiteY690" fmla="*/ 3929 h 10000"/>
                  <a:gd name="connsiteX691" fmla="*/ 1841 w 10000"/>
                  <a:gd name="connsiteY691" fmla="*/ 3933 h 10000"/>
                  <a:gd name="connsiteX692" fmla="*/ 1882 w 10000"/>
                  <a:gd name="connsiteY692" fmla="*/ 3969 h 10000"/>
                  <a:gd name="connsiteX693" fmla="*/ 1940 w 10000"/>
                  <a:gd name="connsiteY693" fmla="*/ 3933 h 10000"/>
                  <a:gd name="connsiteX694" fmla="*/ 1956 w 10000"/>
                  <a:gd name="connsiteY694" fmla="*/ 3920 h 10000"/>
                  <a:gd name="connsiteX695" fmla="*/ 1981 w 10000"/>
                  <a:gd name="connsiteY695" fmla="*/ 3929 h 10000"/>
                  <a:gd name="connsiteX696" fmla="*/ 2058 w 10000"/>
                  <a:gd name="connsiteY696" fmla="*/ 3974 h 10000"/>
                  <a:gd name="connsiteX697" fmla="*/ 2163 w 10000"/>
                  <a:gd name="connsiteY697" fmla="*/ 4051 h 10000"/>
                  <a:gd name="connsiteX698" fmla="*/ 2174 w 10000"/>
                  <a:gd name="connsiteY698" fmla="*/ 4055 h 10000"/>
                  <a:gd name="connsiteX699" fmla="*/ 2183 w 10000"/>
                  <a:gd name="connsiteY699" fmla="*/ 4064 h 10000"/>
                  <a:gd name="connsiteX700" fmla="*/ 2183 w 10000"/>
                  <a:gd name="connsiteY700" fmla="*/ 3581 h 10000"/>
                  <a:gd name="connsiteX701" fmla="*/ 2183 w 10000"/>
                  <a:gd name="connsiteY701" fmla="*/ 3527 h 10000"/>
                  <a:gd name="connsiteX702" fmla="*/ 2180 w 10000"/>
                  <a:gd name="connsiteY702" fmla="*/ 3460 h 10000"/>
                  <a:gd name="connsiteX703" fmla="*/ 2365 w 10000"/>
                  <a:gd name="connsiteY703" fmla="*/ 3455 h 10000"/>
                  <a:gd name="connsiteX704" fmla="*/ 2448 w 10000"/>
                  <a:gd name="connsiteY704" fmla="*/ 3446 h 10000"/>
                  <a:gd name="connsiteX705" fmla="*/ 2494 w 10000"/>
                  <a:gd name="connsiteY705" fmla="*/ 3554 h 10000"/>
                  <a:gd name="connsiteX706" fmla="*/ 2525 w 10000"/>
                  <a:gd name="connsiteY706" fmla="*/ 3613 h 10000"/>
                  <a:gd name="connsiteX707" fmla="*/ 2550 w 10000"/>
                  <a:gd name="connsiteY707" fmla="*/ 3618 h 10000"/>
                  <a:gd name="connsiteX708" fmla="*/ 2630 w 10000"/>
                  <a:gd name="connsiteY708" fmla="*/ 3640 h 10000"/>
                  <a:gd name="connsiteX709" fmla="*/ 2663 w 10000"/>
                  <a:gd name="connsiteY709" fmla="*/ 3667 h 10000"/>
                  <a:gd name="connsiteX710" fmla="*/ 2704 w 10000"/>
                  <a:gd name="connsiteY710" fmla="*/ 3726 h 10000"/>
                  <a:gd name="connsiteX711" fmla="*/ 2762 w 10000"/>
                  <a:gd name="connsiteY711" fmla="*/ 3802 h 10000"/>
                  <a:gd name="connsiteX712" fmla="*/ 2784 w 10000"/>
                  <a:gd name="connsiteY712" fmla="*/ 3829 h 10000"/>
                  <a:gd name="connsiteX713" fmla="*/ 2815 w 10000"/>
                  <a:gd name="connsiteY713" fmla="*/ 3879 h 10000"/>
                  <a:gd name="connsiteX714" fmla="*/ 2859 w 10000"/>
                  <a:gd name="connsiteY714" fmla="*/ 3748 h 10000"/>
                  <a:gd name="connsiteX715" fmla="*/ 2856 w 10000"/>
                  <a:gd name="connsiteY715" fmla="*/ 3726 h 10000"/>
                  <a:gd name="connsiteX716" fmla="*/ 2848 w 10000"/>
                  <a:gd name="connsiteY716" fmla="*/ 3712 h 10000"/>
                  <a:gd name="connsiteX717" fmla="*/ 2848 w 10000"/>
                  <a:gd name="connsiteY717" fmla="*/ 3685 h 10000"/>
                  <a:gd name="connsiteX718" fmla="*/ 2873 w 10000"/>
                  <a:gd name="connsiteY718" fmla="*/ 3613 h 10000"/>
                  <a:gd name="connsiteX719" fmla="*/ 2886 w 10000"/>
                  <a:gd name="connsiteY719" fmla="*/ 3604 h 10000"/>
                  <a:gd name="connsiteX720" fmla="*/ 2922 w 10000"/>
                  <a:gd name="connsiteY720" fmla="*/ 3654 h 10000"/>
                  <a:gd name="connsiteX721" fmla="*/ 2947 w 10000"/>
                  <a:gd name="connsiteY721" fmla="*/ 3654 h 10000"/>
                  <a:gd name="connsiteX722" fmla="*/ 2953 w 10000"/>
                  <a:gd name="connsiteY722" fmla="*/ 3613 h 10000"/>
                  <a:gd name="connsiteX723" fmla="*/ 2975 w 10000"/>
                  <a:gd name="connsiteY723" fmla="*/ 3581 h 10000"/>
                  <a:gd name="connsiteX724" fmla="*/ 2975 w 10000"/>
                  <a:gd name="connsiteY724" fmla="*/ 3523 h 10000"/>
                  <a:gd name="connsiteX725" fmla="*/ 3024 w 10000"/>
                  <a:gd name="connsiteY725" fmla="*/ 3406 h 10000"/>
                  <a:gd name="connsiteX726" fmla="*/ 3027 w 10000"/>
                  <a:gd name="connsiteY726" fmla="*/ 3383 h 10000"/>
                  <a:gd name="connsiteX727" fmla="*/ 3027 w 10000"/>
                  <a:gd name="connsiteY727" fmla="*/ 3342 h 10000"/>
                  <a:gd name="connsiteX728" fmla="*/ 3019 w 10000"/>
                  <a:gd name="connsiteY728" fmla="*/ 3315 h 10000"/>
                  <a:gd name="connsiteX729" fmla="*/ 3002 w 10000"/>
                  <a:gd name="connsiteY729" fmla="*/ 3302 h 10000"/>
                  <a:gd name="connsiteX730" fmla="*/ 2977 w 10000"/>
                  <a:gd name="connsiteY730" fmla="*/ 3302 h 10000"/>
                  <a:gd name="connsiteX731" fmla="*/ 2969 w 10000"/>
                  <a:gd name="connsiteY731" fmla="*/ 3297 h 10000"/>
                  <a:gd name="connsiteX732" fmla="*/ 2966 w 10000"/>
                  <a:gd name="connsiteY732" fmla="*/ 3166 h 10000"/>
                  <a:gd name="connsiteX733" fmla="*/ 2966 w 10000"/>
                  <a:gd name="connsiteY733" fmla="*/ 3144 h 10000"/>
                  <a:gd name="connsiteX734" fmla="*/ 2969 w 10000"/>
                  <a:gd name="connsiteY734" fmla="*/ 3139 h 10000"/>
                  <a:gd name="connsiteX735" fmla="*/ 3129 w 10000"/>
                  <a:gd name="connsiteY735" fmla="*/ 3130 h 10000"/>
                  <a:gd name="connsiteX736" fmla="*/ 3140 w 10000"/>
                  <a:gd name="connsiteY736" fmla="*/ 3081 h 10000"/>
                  <a:gd name="connsiteX737" fmla="*/ 3148 w 10000"/>
                  <a:gd name="connsiteY737" fmla="*/ 3009 h 10000"/>
                  <a:gd name="connsiteX738" fmla="*/ 3159 w 10000"/>
                  <a:gd name="connsiteY738" fmla="*/ 2995 h 10000"/>
                  <a:gd name="connsiteX739" fmla="*/ 3187 w 10000"/>
                  <a:gd name="connsiteY739" fmla="*/ 2995 h 10000"/>
                  <a:gd name="connsiteX740" fmla="*/ 3212 w 10000"/>
                  <a:gd name="connsiteY740" fmla="*/ 3013 h 10000"/>
                  <a:gd name="connsiteX741" fmla="*/ 3217 w 10000"/>
                  <a:gd name="connsiteY741" fmla="*/ 3000 h 10000"/>
                  <a:gd name="connsiteX742" fmla="*/ 3226 w 10000"/>
                  <a:gd name="connsiteY742" fmla="*/ 2972 h 10000"/>
                  <a:gd name="connsiteX743" fmla="*/ 3353 w 10000"/>
                  <a:gd name="connsiteY743" fmla="*/ 2968 h 10000"/>
                  <a:gd name="connsiteX744" fmla="*/ 3369 w 10000"/>
                  <a:gd name="connsiteY744" fmla="*/ 2864 h 10000"/>
                  <a:gd name="connsiteX745" fmla="*/ 3377 w 10000"/>
                  <a:gd name="connsiteY745" fmla="*/ 2842 h 10000"/>
                  <a:gd name="connsiteX746" fmla="*/ 3405 w 10000"/>
                  <a:gd name="connsiteY746" fmla="*/ 2828 h 10000"/>
                  <a:gd name="connsiteX747" fmla="*/ 3413 w 10000"/>
                  <a:gd name="connsiteY747" fmla="*/ 2815 h 10000"/>
                  <a:gd name="connsiteX748" fmla="*/ 3444 w 10000"/>
                  <a:gd name="connsiteY748" fmla="*/ 2697 h 10000"/>
                  <a:gd name="connsiteX749" fmla="*/ 3441 w 10000"/>
                  <a:gd name="connsiteY749" fmla="*/ 2670 h 10000"/>
                  <a:gd name="connsiteX750" fmla="*/ 3458 w 10000"/>
                  <a:gd name="connsiteY750" fmla="*/ 2652 h 10000"/>
                  <a:gd name="connsiteX751" fmla="*/ 3466 w 10000"/>
                  <a:gd name="connsiteY751" fmla="*/ 2630 h 10000"/>
                  <a:gd name="connsiteX752" fmla="*/ 3524 w 10000"/>
                  <a:gd name="connsiteY752" fmla="*/ 2553 h 10000"/>
                  <a:gd name="connsiteX753" fmla="*/ 3546 w 10000"/>
                  <a:gd name="connsiteY753" fmla="*/ 2589 h 10000"/>
                  <a:gd name="connsiteX754" fmla="*/ 3562 w 10000"/>
                  <a:gd name="connsiteY754" fmla="*/ 2603 h 10000"/>
                  <a:gd name="connsiteX755" fmla="*/ 3571 w 10000"/>
                  <a:gd name="connsiteY755" fmla="*/ 2607 h 10000"/>
                  <a:gd name="connsiteX756" fmla="*/ 3579 w 10000"/>
                  <a:gd name="connsiteY756" fmla="*/ 2603 h 10000"/>
                  <a:gd name="connsiteX757" fmla="*/ 3582 w 10000"/>
                  <a:gd name="connsiteY757" fmla="*/ 2594 h 10000"/>
                  <a:gd name="connsiteX758" fmla="*/ 3595 w 10000"/>
                  <a:gd name="connsiteY758" fmla="*/ 2553 h 10000"/>
                  <a:gd name="connsiteX759" fmla="*/ 3604 w 10000"/>
                  <a:gd name="connsiteY759" fmla="*/ 2508 h 10000"/>
                  <a:gd name="connsiteX760" fmla="*/ 3607 w 10000"/>
                  <a:gd name="connsiteY760" fmla="*/ 2485 h 10000"/>
                  <a:gd name="connsiteX761" fmla="*/ 3651 w 10000"/>
                  <a:gd name="connsiteY761" fmla="*/ 2463 h 10000"/>
                  <a:gd name="connsiteX762" fmla="*/ 3667 w 10000"/>
                  <a:gd name="connsiteY762" fmla="*/ 2445 h 10000"/>
                  <a:gd name="connsiteX763" fmla="*/ 3678 w 10000"/>
                  <a:gd name="connsiteY763" fmla="*/ 2431 h 10000"/>
                  <a:gd name="connsiteX764" fmla="*/ 3692 w 10000"/>
                  <a:gd name="connsiteY764" fmla="*/ 2431 h 10000"/>
                  <a:gd name="connsiteX765" fmla="*/ 3717 w 10000"/>
                  <a:gd name="connsiteY765" fmla="*/ 2445 h 10000"/>
                  <a:gd name="connsiteX766" fmla="*/ 3731 w 10000"/>
                  <a:gd name="connsiteY766" fmla="*/ 2445 h 10000"/>
                  <a:gd name="connsiteX767" fmla="*/ 3731 w 10000"/>
                  <a:gd name="connsiteY767" fmla="*/ 2355 h 10000"/>
                  <a:gd name="connsiteX768" fmla="*/ 3678 w 10000"/>
                  <a:gd name="connsiteY768" fmla="*/ 2260 h 10000"/>
                  <a:gd name="connsiteX769" fmla="*/ 3711 w 10000"/>
                  <a:gd name="connsiteY769" fmla="*/ 2246 h 10000"/>
                  <a:gd name="connsiteX770" fmla="*/ 3684 w 10000"/>
                  <a:gd name="connsiteY770" fmla="*/ 2066 h 10000"/>
                  <a:gd name="connsiteX771" fmla="*/ 3662 w 10000"/>
                  <a:gd name="connsiteY771" fmla="*/ 1985 h 10000"/>
                  <a:gd name="connsiteX772" fmla="*/ 3670 w 10000"/>
                  <a:gd name="connsiteY772" fmla="*/ 1908 h 10000"/>
                  <a:gd name="connsiteX773" fmla="*/ 3700 w 10000"/>
                  <a:gd name="connsiteY773" fmla="*/ 1903 h 10000"/>
                  <a:gd name="connsiteX774" fmla="*/ 3739 w 10000"/>
                  <a:gd name="connsiteY774" fmla="*/ 1876 h 10000"/>
                  <a:gd name="connsiteX775" fmla="*/ 3805 w 10000"/>
                  <a:gd name="connsiteY775" fmla="*/ 1791 h 10000"/>
                  <a:gd name="connsiteX776" fmla="*/ 3852 w 10000"/>
                  <a:gd name="connsiteY776" fmla="*/ 1710 h 10000"/>
                  <a:gd name="connsiteX777" fmla="*/ 3852 w 10000"/>
                  <a:gd name="connsiteY777" fmla="*/ 1642 h 10000"/>
                  <a:gd name="connsiteX778" fmla="*/ 3797 w 10000"/>
                  <a:gd name="connsiteY778" fmla="*/ 1619 h 10000"/>
                  <a:gd name="connsiteX779" fmla="*/ 3780 w 10000"/>
                  <a:gd name="connsiteY779" fmla="*/ 1552 h 10000"/>
                  <a:gd name="connsiteX780" fmla="*/ 3827 w 10000"/>
                  <a:gd name="connsiteY780" fmla="*/ 1547 h 10000"/>
                  <a:gd name="connsiteX781" fmla="*/ 3827 w 10000"/>
                  <a:gd name="connsiteY781" fmla="*/ 1340 h 10000"/>
                  <a:gd name="connsiteX782" fmla="*/ 3750 w 10000"/>
                  <a:gd name="connsiteY782" fmla="*/ 1313 h 10000"/>
                  <a:gd name="connsiteX783" fmla="*/ 3767 w 10000"/>
                  <a:gd name="connsiteY783" fmla="*/ 1155 h 10000"/>
                  <a:gd name="connsiteX784" fmla="*/ 3637 w 10000"/>
                  <a:gd name="connsiteY784" fmla="*/ 1159 h 10000"/>
                  <a:gd name="connsiteX785" fmla="*/ 3582 w 10000"/>
                  <a:gd name="connsiteY785" fmla="*/ 983 h 10000"/>
                  <a:gd name="connsiteX786" fmla="*/ 3554 w 10000"/>
                  <a:gd name="connsiteY786" fmla="*/ 983 h 10000"/>
                  <a:gd name="connsiteX787" fmla="*/ 3562 w 10000"/>
                  <a:gd name="connsiteY787" fmla="*/ 871 h 10000"/>
                  <a:gd name="connsiteX788" fmla="*/ 3557 w 10000"/>
                  <a:gd name="connsiteY788" fmla="*/ 839 h 10000"/>
                  <a:gd name="connsiteX789" fmla="*/ 3532 w 10000"/>
                  <a:gd name="connsiteY789" fmla="*/ 812 h 10000"/>
                  <a:gd name="connsiteX790" fmla="*/ 3546 w 10000"/>
                  <a:gd name="connsiteY790" fmla="*/ 785 h 10000"/>
                  <a:gd name="connsiteX791" fmla="*/ 3538 w 10000"/>
                  <a:gd name="connsiteY791" fmla="*/ 744 h 10000"/>
                  <a:gd name="connsiteX792" fmla="*/ 3502 w 10000"/>
                  <a:gd name="connsiteY792" fmla="*/ 627 h 10000"/>
                  <a:gd name="connsiteX793" fmla="*/ 3532 w 10000"/>
                  <a:gd name="connsiteY793" fmla="*/ 600 h 10000"/>
                  <a:gd name="connsiteX794" fmla="*/ 3554 w 10000"/>
                  <a:gd name="connsiteY794" fmla="*/ 618 h 10000"/>
                  <a:gd name="connsiteX795" fmla="*/ 3562 w 10000"/>
                  <a:gd name="connsiteY795" fmla="*/ 627 h 10000"/>
                  <a:gd name="connsiteX796" fmla="*/ 3579 w 10000"/>
                  <a:gd name="connsiteY796" fmla="*/ 627 h 10000"/>
                  <a:gd name="connsiteX797" fmla="*/ 3595 w 10000"/>
                  <a:gd name="connsiteY797" fmla="*/ 604 h 10000"/>
                  <a:gd name="connsiteX798" fmla="*/ 3607 w 10000"/>
                  <a:gd name="connsiteY798" fmla="*/ 555 h 10000"/>
                  <a:gd name="connsiteX799" fmla="*/ 3620 w 10000"/>
                  <a:gd name="connsiteY799" fmla="*/ 573 h 10000"/>
                  <a:gd name="connsiteX800" fmla="*/ 3634 w 10000"/>
                  <a:gd name="connsiteY800" fmla="*/ 474 h 10000"/>
                  <a:gd name="connsiteX801" fmla="*/ 3645 w 10000"/>
                  <a:gd name="connsiteY801" fmla="*/ 456 h 10000"/>
                  <a:gd name="connsiteX802" fmla="*/ 3662 w 10000"/>
                  <a:gd name="connsiteY802" fmla="*/ 442 h 10000"/>
                  <a:gd name="connsiteX803" fmla="*/ 3695 w 10000"/>
                  <a:gd name="connsiteY803" fmla="*/ 469 h 10000"/>
                  <a:gd name="connsiteX804" fmla="*/ 3695 w 10000"/>
                  <a:gd name="connsiteY804" fmla="*/ 343 h 10000"/>
                  <a:gd name="connsiteX805" fmla="*/ 3822 w 10000"/>
                  <a:gd name="connsiteY805" fmla="*/ 352 h 10000"/>
                  <a:gd name="connsiteX806" fmla="*/ 3822 w 10000"/>
                  <a:gd name="connsiteY806" fmla="*/ 262 h 10000"/>
                  <a:gd name="connsiteX807" fmla="*/ 3819 w 10000"/>
                  <a:gd name="connsiteY807" fmla="*/ 248 h 10000"/>
                  <a:gd name="connsiteX808" fmla="*/ 3805 w 10000"/>
                  <a:gd name="connsiteY808" fmla="*/ 235 h 10000"/>
                  <a:gd name="connsiteX809" fmla="*/ 3805 w 10000"/>
                  <a:gd name="connsiteY809" fmla="*/ 113 h 10000"/>
                  <a:gd name="connsiteX810" fmla="*/ 3888 w 10000"/>
                  <a:gd name="connsiteY810" fmla="*/ 126 h 10000"/>
                  <a:gd name="connsiteX811" fmla="*/ 3893 w 10000"/>
                  <a:gd name="connsiteY811" fmla="*/ 68 h 10000"/>
                  <a:gd name="connsiteX812" fmla="*/ 3974 w 10000"/>
                  <a:gd name="connsiteY812" fmla="*/ 99 h 10000"/>
                  <a:gd name="connsiteX813" fmla="*/ 3974 w 10000"/>
                  <a:gd name="connsiteY813" fmla="*/ 185 h 10000"/>
                  <a:gd name="connsiteX814" fmla="*/ 4128 w 10000"/>
                  <a:gd name="connsiteY814" fmla="*/ 180 h 10000"/>
                  <a:gd name="connsiteX815" fmla="*/ 4117 w 10000"/>
                  <a:gd name="connsiteY815" fmla="*/ 0 h 10000"/>
                  <a:gd name="connsiteX816" fmla="*/ 4230 w 10000"/>
                  <a:gd name="connsiteY816" fmla="*/ 0 h 10000"/>
                  <a:gd name="connsiteX817" fmla="*/ 4230 w 10000"/>
                  <a:gd name="connsiteY817" fmla="*/ 221 h 10000"/>
                  <a:gd name="connsiteX818" fmla="*/ 4354 w 10000"/>
                  <a:gd name="connsiteY818" fmla="*/ 221 h 10000"/>
                  <a:gd name="connsiteX819" fmla="*/ 4354 w 10000"/>
                  <a:gd name="connsiteY819" fmla="*/ 316 h 10000"/>
                  <a:gd name="connsiteX820" fmla="*/ 4401 w 10000"/>
                  <a:gd name="connsiteY820" fmla="*/ 325 h 10000"/>
                  <a:gd name="connsiteX821" fmla="*/ 4401 w 10000"/>
                  <a:gd name="connsiteY821" fmla="*/ 379 h 10000"/>
                  <a:gd name="connsiteX822" fmla="*/ 4432 w 10000"/>
                  <a:gd name="connsiteY822" fmla="*/ 383 h 10000"/>
                  <a:gd name="connsiteX823" fmla="*/ 4434 w 10000"/>
                  <a:gd name="connsiteY823" fmla="*/ 510 h 10000"/>
                  <a:gd name="connsiteX824" fmla="*/ 4528 w 10000"/>
                  <a:gd name="connsiteY824" fmla="*/ 514 h 10000"/>
                  <a:gd name="connsiteX825" fmla="*/ 4539 w 10000"/>
                  <a:gd name="connsiteY825" fmla="*/ 528 h 10000"/>
                  <a:gd name="connsiteX826" fmla="*/ 4570 w 10000"/>
                  <a:gd name="connsiteY826" fmla="*/ 469 h 10000"/>
                  <a:gd name="connsiteX827" fmla="*/ 4570 w 10000"/>
                  <a:gd name="connsiteY827" fmla="*/ 370 h 10000"/>
                  <a:gd name="connsiteX828" fmla="*/ 4506 w 10000"/>
                  <a:gd name="connsiteY828" fmla="*/ 343 h 10000"/>
                  <a:gd name="connsiteX829" fmla="*/ 4506 w 10000"/>
                  <a:gd name="connsiteY829" fmla="*/ 226 h 10000"/>
                  <a:gd name="connsiteX830" fmla="*/ 4575 w 10000"/>
                  <a:gd name="connsiteY830" fmla="*/ 212 h 10000"/>
                  <a:gd name="connsiteX831" fmla="*/ 4583 w 10000"/>
                  <a:gd name="connsiteY831" fmla="*/ 140 h 10000"/>
                  <a:gd name="connsiteX832" fmla="*/ 4616 w 10000"/>
                  <a:gd name="connsiteY832" fmla="*/ 131 h 10000"/>
                  <a:gd name="connsiteX833" fmla="*/ 4625 w 10000"/>
                  <a:gd name="connsiteY833" fmla="*/ 90 h 10000"/>
                  <a:gd name="connsiteX834" fmla="*/ 4663 w 10000"/>
                  <a:gd name="connsiteY834" fmla="*/ 90 h 10000"/>
                  <a:gd name="connsiteX835" fmla="*/ 4658 w 10000"/>
                  <a:gd name="connsiteY835" fmla="*/ 41 h 10000"/>
                  <a:gd name="connsiteX836" fmla="*/ 5006 w 10000"/>
                  <a:gd name="connsiteY836" fmla="*/ 41 h 10000"/>
                  <a:gd name="connsiteX837" fmla="*/ 4997 w 10000"/>
                  <a:gd name="connsiteY837" fmla="*/ 140 h 10000"/>
                  <a:gd name="connsiteX838" fmla="*/ 5050 w 10000"/>
                  <a:gd name="connsiteY838" fmla="*/ 140 h 10000"/>
                  <a:gd name="connsiteX839" fmla="*/ 5041 w 10000"/>
                  <a:gd name="connsiteY839" fmla="*/ 433 h 10000"/>
                  <a:gd name="connsiteX840" fmla="*/ 5077 w 10000"/>
                  <a:gd name="connsiteY840" fmla="*/ 433 h 10000"/>
                  <a:gd name="connsiteX841" fmla="*/ 5075 w 10000"/>
                  <a:gd name="connsiteY841" fmla="*/ 406 h 10000"/>
                  <a:gd name="connsiteX842" fmla="*/ 5132 w 10000"/>
                  <a:gd name="connsiteY842" fmla="*/ 442 h 10000"/>
                  <a:gd name="connsiteX843" fmla="*/ 5188 w 10000"/>
                  <a:gd name="connsiteY843" fmla="*/ 429 h 10000"/>
                  <a:gd name="connsiteX844" fmla="*/ 5246 w 10000"/>
                  <a:gd name="connsiteY844" fmla="*/ 487 h 10000"/>
                  <a:gd name="connsiteX845" fmla="*/ 5295 w 10000"/>
                  <a:gd name="connsiteY845" fmla="*/ 469 h 10000"/>
                  <a:gd name="connsiteX846" fmla="*/ 5309 w 10000"/>
                  <a:gd name="connsiteY846" fmla="*/ 654 h 10000"/>
                  <a:gd name="connsiteX847" fmla="*/ 5229 w 10000"/>
                  <a:gd name="connsiteY847" fmla="*/ 758 h 10000"/>
                  <a:gd name="connsiteX848" fmla="*/ 5243 w 10000"/>
                  <a:gd name="connsiteY848" fmla="*/ 843 h 10000"/>
                  <a:gd name="connsiteX849" fmla="*/ 5204 w 10000"/>
                  <a:gd name="connsiteY849" fmla="*/ 889 h 10000"/>
                  <a:gd name="connsiteX850" fmla="*/ 5207 w 10000"/>
                  <a:gd name="connsiteY850" fmla="*/ 893 h 10000"/>
                  <a:gd name="connsiteX851" fmla="*/ 5215 w 10000"/>
                  <a:gd name="connsiteY851" fmla="*/ 907 h 10000"/>
                  <a:gd name="connsiteX852" fmla="*/ 5339 w 10000"/>
                  <a:gd name="connsiteY852" fmla="*/ 916 h 10000"/>
                  <a:gd name="connsiteX853" fmla="*/ 5408 w 10000"/>
                  <a:gd name="connsiteY853" fmla="*/ 916 h 10000"/>
                  <a:gd name="connsiteX854" fmla="*/ 5436 w 10000"/>
                  <a:gd name="connsiteY854" fmla="*/ 920 h 10000"/>
                  <a:gd name="connsiteX855" fmla="*/ 5436 w 10000"/>
                  <a:gd name="connsiteY855" fmla="*/ 889 h 10000"/>
                  <a:gd name="connsiteX856" fmla="*/ 5455 w 10000"/>
                  <a:gd name="connsiteY856" fmla="*/ 889 h 10000"/>
                  <a:gd name="connsiteX857" fmla="*/ 5477 w 10000"/>
                  <a:gd name="connsiteY857" fmla="*/ 916 h 10000"/>
                  <a:gd name="connsiteX858" fmla="*/ 5486 w 10000"/>
                  <a:gd name="connsiteY858" fmla="*/ 947 h 10000"/>
                  <a:gd name="connsiteX859" fmla="*/ 5516 w 10000"/>
                  <a:gd name="connsiteY859" fmla="*/ 997 h 10000"/>
                  <a:gd name="connsiteX860" fmla="*/ 5568 w 10000"/>
                  <a:gd name="connsiteY860" fmla="*/ 1092 h 10000"/>
                  <a:gd name="connsiteX861" fmla="*/ 5585 w 10000"/>
                  <a:gd name="connsiteY861" fmla="*/ 1182 h 10000"/>
                  <a:gd name="connsiteX862" fmla="*/ 5582 w 10000"/>
                  <a:gd name="connsiteY862" fmla="*/ 1218 h 10000"/>
                  <a:gd name="connsiteX863" fmla="*/ 5582 w 10000"/>
                  <a:gd name="connsiteY863" fmla="*/ 1249 h 10000"/>
                  <a:gd name="connsiteX864" fmla="*/ 5637 w 10000"/>
                  <a:gd name="connsiteY864" fmla="*/ 1263 h 10000"/>
                  <a:gd name="connsiteX865" fmla="*/ 5728 w 10000"/>
                  <a:gd name="connsiteY865" fmla="*/ 1222 h 10000"/>
                  <a:gd name="connsiteX866" fmla="*/ 5720 w 10000"/>
                  <a:gd name="connsiteY866" fmla="*/ 1046 h 10000"/>
                  <a:gd name="connsiteX867" fmla="*/ 5726 w 10000"/>
                  <a:gd name="connsiteY867" fmla="*/ 1028 h 10000"/>
                  <a:gd name="connsiteX868" fmla="*/ 5726 w 10000"/>
                  <a:gd name="connsiteY868" fmla="*/ 1010 h 10000"/>
                  <a:gd name="connsiteX869" fmla="*/ 5737 w 10000"/>
                  <a:gd name="connsiteY869" fmla="*/ 1001 h 10000"/>
                  <a:gd name="connsiteX870" fmla="*/ 5742 w 10000"/>
                  <a:gd name="connsiteY870" fmla="*/ 997 h 10000"/>
                  <a:gd name="connsiteX871" fmla="*/ 5814 w 10000"/>
                  <a:gd name="connsiteY871" fmla="*/ 970 h 10000"/>
                  <a:gd name="connsiteX872" fmla="*/ 5875 w 10000"/>
                  <a:gd name="connsiteY872" fmla="*/ 956 h 10000"/>
                  <a:gd name="connsiteX873" fmla="*/ 5866 w 10000"/>
                  <a:gd name="connsiteY873" fmla="*/ 708 h 10000"/>
                  <a:gd name="connsiteX874" fmla="*/ 6220 w 10000"/>
                  <a:gd name="connsiteY874" fmla="*/ 722 h 10000"/>
                  <a:gd name="connsiteX875" fmla="*/ 6363 w 10000"/>
                  <a:gd name="connsiteY875" fmla="*/ 731 h 10000"/>
                  <a:gd name="connsiteX876" fmla="*/ 6369 w 10000"/>
                  <a:gd name="connsiteY876" fmla="*/ 749 h 10000"/>
                  <a:gd name="connsiteX877" fmla="*/ 6410 w 10000"/>
                  <a:gd name="connsiteY877" fmla="*/ 758 h 10000"/>
                  <a:gd name="connsiteX878" fmla="*/ 6360 w 10000"/>
                  <a:gd name="connsiteY878" fmla="*/ 974 h 10000"/>
                  <a:gd name="connsiteX879" fmla="*/ 6498 w 10000"/>
                  <a:gd name="connsiteY879" fmla="*/ 983 h 10000"/>
                  <a:gd name="connsiteX880" fmla="*/ 6507 w 10000"/>
                  <a:gd name="connsiteY880" fmla="*/ 1037 h 10000"/>
                  <a:gd name="connsiteX881" fmla="*/ 6565 w 10000"/>
                  <a:gd name="connsiteY881" fmla="*/ 1024 h 10000"/>
                  <a:gd name="connsiteX882" fmla="*/ 6628 w 10000"/>
                  <a:gd name="connsiteY882" fmla="*/ 1060 h 10000"/>
                  <a:gd name="connsiteX883" fmla="*/ 6653 w 10000"/>
                  <a:gd name="connsiteY883" fmla="*/ 1015 h 10000"/>
                  <a:gd name="connsiteX884" fmla="*/ 6694 w 10000"/>
                  <a:gd name="connsiteY884" fmla="*/ 970 h 10000"/>
                  <a:gd name="connsiteX885" fmla="*/ 6725 w 10000"/>
                  <a:gd name="connsiteY885" fmla="*/ 947 h 10000"/>
                  <a:gd name="connsiteX886" fmla="*/ 6747 w 10000"/>
                  <a:gd name="connsiteY886" fmla="*/ 920 h 10000"/>
                  <a:gd name="connsiteX887" fmla="*/ 6780 w 10000"/>
                  <a:gd name="connsiteY887" fmla="*/ 902 h 10000"/>
                  <a:gd name="connsiteX888" fmla="*/ 6807 w 10000"/>
                  <a:gd name="connsiteY888" fmla="*/ 880 h 10000"/>
                  <a:gd name="connsiteX889" fmla="*/ 6835 w 10000"/>
                  <a:gd name="connsiteY889" fmla="*/ 830 h 10000"/>
                  <a:gd name="connsiteX890" fmla="*/ 6876 w 10000"/>
                  <a:gd name="connsiteY890" fmla="*/ 816 h 10000"/>
                  <a:gd name="connsiteX891" fmla="*/ 6904 w 10000"/>
                  <a:gd name="connsiteY891" fmla="*/ 798 h 10000"/>
                  <a:gd name="connsiteX892" fmla="*/ 6934 w 10000"/>
                  <a:gd name="connsiteY892" fmla="*/ 798 h 10000"/>
                  <a:gd name="connsiteX893" fmla="*/ 6948 w 10000"/>
                  <a:gd name="connsiteY893" fmla="*/ 843 h 10000"/>
                  <a:gd name="connsiteX894" fmla="*/ 6959 w 10000"/>
                  <a:gd name="connsiteY894" fmla="*/ 889 h 10000"/>
                  <a:gd name="connsiteX895" fmla="*/ 6973 w 10000"/>
                  <a:gd name="connsiteY895" fmla="*/ 943 h 10000"/>
                  <a:gd name="connsiteX896" fmla="*/ 7006 w 10000"/>
                  <a:gd name="connsiteY896" fmla="*/ 1028 h 10000"/>
                  <a:gd name="connsiteX897" fmla="*/ 7056 w 10000"/>
                  <a:gd name="connsiteY897" fmla="*/ 1092 h 10000"/>
                  <a:gd name="connsiteX898" fmla="*/ 7169 w 10000"/>
                  <a:gd name="connsiteY898" fmla="*/ 1304 h 10000"/>
                  <a:gd name="connsiteX899" fmla="*/ 7116 w 10000"/>
                  <a:gd name="connsiteY899" fmla="*/ 1547 h 10000"/>
                  <a:gd name="connsiteX900" fmla="*/ 7150 w 10000"/>
                  <a:gd name="connsiteY900" fmla="*/ 1691 h 10000"/>
                  <a:gd name="connsiteX901" fmla="*/ 7078 w 10000"/>
                  <a:gd name="connsiteY901" fmla="*/ 1750 h 10000"/>
                  <a:gd name="connsiteX902" fmla="*/ 7086 w 10000"/>
                  <a:gd name="connsiteY902" fmla="*/ 1894 h 10000"/>
                  <a:gd name="connsiteX903" fmla="*/ 7111 w 10000"/>
                  <a:gd name="connsiteY903" fmla="*/ 1903 h 10000"/>
                  <a:gd name="connsiteX904" fmla="*/ 7150 w 10000"/>
                  <a:gd name="connsiteY904" fmla="*/ 2025 h 10000"/>
                  <a:gd name="connsiteX905" fmla="*/ 7232 w 10000"/>
                  <a:gd name="connsiteY905" fmla="*/ 2048 h 10000"/>
                  <a:gd name="connsiteX906" fmla="*/ 7296 w 10000"/>
                  <a:gd name="connsiteY906" fmla="*/ 2061 h 10000"/>
                  <a:gd name="connsiteX907" fmla="*/ 7434 w 10000"/>
                  <a:gd name="connsiteY907" fmla="*/ 2093 h 10000"/>
                  <a:gd name="connsiteX908" fmla="*/ 7586 w 10000"/>
                  <a:gd name="connsiteY908" fmla="*/ 2115 h 10000"/>
                  <a:gd name="connsiteX909" fmla="*/ 7748 w 10000"/>
                  <a:gd name="connsiteY909" fmla="*/ 2115 h 10000"/>
                  <a:gd name="connsiteX910" fmla="*/ 7826 w 10000"/>
                  <a:gd name="connsiteY910" fmla="*/ 1917 h 10000"/>
                  <a:gd name="connsiteX911" fmla="*/ 8068 w 10000"/>
                  <a:gd name="connsiteY911" fmla="*/ 1922 h 10000"/>
                  <a:gd name="connsiteX912" fmla="*/ 8132 w 10000"/>
                  <a:gd name="connsiteY912" fmla="*/ 1890 h 10000"/>
                  <a:gd name="connsiteX913" fmla="*/ 8220 w 10000"/>
                  <a:gd name="connsiteY913" fmla="*/ 1849 h 10000"/>
                  <a:gd name="connsiteX914" fmla="*/ 8251 w 10000"/>
                  <a:gd name="connsiteY914" fmla="*/ 1863 h 10000"/>
                  <a:gd name="connsiteX915" fmla="*/ 8270 w 10000"/>
                  <a:gd name="connsiteY915" fmla="*/ 1867 h 10000"/>
                  <a:gd name="connsiteX916" fmla="*/ 8366 w 10000"/>
                  <a:gd name="connsiteY916" fmla="*/ 1854 h 10000"/>
                  <a:gd name="connsiteX917" fmla="*/ 8422 w 10000"/>
                  <a:gd name="connsiteY917" fmla="*/ 1849 h 10000"/>
                  <a:gd name="connsiteX918" fmla="*/ 8413 w 10000"/>
                  <a:gd name="connsiteY918" fmla="*/ 2061 h 10000"/>
                  <a:gd name="connsiteX919" fmla="*/ 8460 w 10000"/>
                  <a:gd name="connsiteY919" fmla="*/ 2106 h 10000"/>
                  <a:gd name="connsiteX920" fmla="*/ 8471 w 10000"/>
                  <a:gd name="connsiteY920" fmla="*/ 2179 h 10000"/>
                  <a:gd name="connsiteX921" fmla="*/ 8493 w 10000"/>
                  <a:gd name="connsiteY921" fmla="*/ 2643 h 10000"/>
                  <a:gd name="connsiteX922" fmla="*/ 8493 w 10000"/>
                  <a:gd name="connsiteY922" fmla="*/ 2657 h 10000"/>
                  <a:gd name="connsiteX923" fmla="*/ 8631 w 10000"/>
                  <a:gd name="connsiteY923" fmla="*/ 2576 h 10000"/>
                  <a:gd name="connsiteX924" fmla="*/ 8662 w 10000"/>
                  <a:gd name="connsiteY924" fmla="*/ 2580 h 10000"/>
                  <a:gd name="connsiteX925" fmla="*/ 8830 w 10000"/>
                  <a:gd name="connsiteY925" fmla="*/ 2652 h 10000"/>
                  <a:gd name="connsiteX926" fmla="*/ 8871 w 10000"/>
                  <a:gd name="connsiteY926" fmla="*/ 2693 h 10000"/>
                  <a:gd name="connsiteX927" fmla="*/ 8891 w 10000"/>
                  <a:gd name="connsiteY927" fmla="*/ 2684 h 10000"/>
                  <a:gd name="connsiteX928" fmla="*/ 8954 w 10000"/>
                  <a:gd name="connsiteY928" fmla="*/ 2670 h 10000"/>
                  <a:gd name="connsiteX929" fmla="*/ 9042 w 10000"/>
                  <a:gd name="connsiteY929" fmla="*/ 2711 h 10000"/>
                  <a:gd name="connsiteX930" fmla="*/ 9076 w 10000"/>
                  <a:gd name="connsiteY930" fmla="*/ 2824 h 10000"/>
                  <a:gd name="connsiteX931" fmla="*/ 9081 w 10000"/>
                  <a:gd name="connsiteY931" fmla="*/ 2824 h 10000"/>
                  <a:gd name="connsiteX932" fmla="*/ 9136 w 10000"/>
                  <a:gd name="connsiteY932" fmla="*/ 2801 h 10000"/>
                  <a:gd name="connsiteX933" fmla="*/ 9194 w 10000"/>
                  <a:gd name="connsiteY933" fmla="*/ 2950 h 10000"/>
                  <a:gd name="connsiteX934" fmla="*/ 9208 w 10000"/>
                  <a:gd name="connsiteY934" fmla="*/ 2950 h 10000"/>
                  <a:gd name="connsiteX935" fmla="*/ 9393 w 10000"/>
                  <a:gd name="connsiteY935" fmla="*/ 2972 h 10000"/>
                  <a:gd name="connsiteX936" fmla="*/ 9627 w 10000"/>
                  <a:gd name="connsiteY936" fmla="*/ 2986 h 10000"/>
                  <a:gd name="connsiteX937" fmla="*/ 9622 w 10000"/>
                  <a:gd name="connsiteY937" fmla="*/ 3153 h 10000"/>
                  <a:gd name="connsiteX938" fmla="*/ 9719 w 10000"/>
                  <a:gd name="connsiteY938" fmla="*/ 3153 h 10000"/>
                  <a:gd name="connsiteX939" fmla="*/ 9719 w 10000"/>
                  <a:gd name="connsiteY939" fmla="*/ 3771 h 10000"/>
                  <a:gd name="connsiteX940" fmla="*/ 9719 w 10000"/>
                  <a:gd name="connsiteY940" fmla="*/ 4339 h 10000"/>
                  <a:gd name="connsiteX941" fmla="*/ 9719 w 10000"/>
                  <a:gd name="connsiteY941" fmla="*/ 4799 h 10000"/>
                  <a:gd name="connsiteX942" fmla="*/ 9757 w 10000"/>
                  <a:gd name="connsiteY942" fmla="*/ 4817 h 10000"/>
                  <a:gd name="connsiteX943" fmla="*/ 9757 w 10000"/>
                  <a:gd name="connsiteY943" fmla="*/ 4917 h 10000"/>
                  <a:gd name="connsiteX944" fmla="*/ 9677 w 10000"/>
                  <a:gd name="connsiteY944" fmla="*/ 4944 h 10000"/>
                  <a:gd name="connsiteX945" fmla="*/ 9586 w 10000"/>
                  <a:gd name="connsiteY945" fmla="*/ 5065 h 10000"/>
                  <a:gd name="connsiteX946" fmla="*/ 9556 w 10000"/>
                  <a:gd name="connsiteY946" fmla="*/ 5156 h 10000"/>
                  <a:gd name="connsiteX947" fmla="*/ 9523 w 10000"/>
                  <a:gd name="connsiteY947" fmla="*/ 5120 h 10000"/>
                  <a:gd name="connsiteX948" fmla="*/ 9506 w 10000"/>
                  <a:gd name="connsiteY948" fmla="*/ 5156 h 10000"/>
                  <a:gd name="connsiteX949" fmla="*/ 9514 w 10000"/>
                  <a:gd name="connsiteY949" fmla="*/ 5219 h 10000"/>
                  <a:gd name="connsiteX950" fmla="*/ 9514 w 10000"/>
                  <a:gd name="connsiteY950" fmla="*/ 5237 h 10000"/>
                  <a:gd name="connsiteX951" fmla="*/ 9492 w 10000"/>
                  <a:gd name="connsiteY951" fmla="*/ 5304 h 10000"/>
                  <a:gd name="connsiteX952" fmla="*/ 9484 w 10000"/>
                  <a:gd name="connsiteY952" fmla="*/ 5363 h 10000"/>
                  <a:gd name="connsiteX953" fmla="*/ 9481 w 10000"/>
                  <a:gd name="connsiteY953" fmla="*/ 5422 h 10000"/>
                  <a:gd name="connsiteX954" fmla="*/ 9490 w 10000"/>
                  <a:gd name="connsiteY954" fmla="*/ 5553 h 10000"/>
                  <a:gd name="connsiteX955" fmla="*/ 9484 w 10000"/>
                  <a:gd name="connsiteY955" fmla="*/ 5566 h 10000"/>
                  <a:gd name="connsiteX956" fmla="*/ 9473 w 10000"/>
                  <a:gd name="connsiteY956" fmla="*/ 5602 h 10000"/>
                  <a:gd name="connsiteX957" fmla="*/ 9467 w 10000"/>
                  <a:gd name="connsiteY957" fmla="*/ 5620 h 10000"/>
                  <a:gd name="connsiteX958" fmla="*/ 9467 w 10000"/>
                  <a:gd name="connsiteY958" fmla="*/ 5656 h 10000"/>
                  <a:gd name="connsiteX959" fmla="*/ 9467 w 10000"/>
                  <a:gd name="connsiteY959" fmla="*/ 5661 h 10000"/>
                  <a:gd name="connsiteX960" fmla="*/ 9476 w 10000"/>
                  <a:gd name="connsiteY960" fmla="*/ 5661 h 10000"/>
                  <a:gd name="connsiteX961" fmla="*/ 9481 w 10000"/>
                  <a:gd name="connsiteY961" fmla="*/ 5670 h 10000"/>
                  <a:gd name="connsiteX962" fmla="*/ 9490 w 10000"/>
                  <a:gd name="connsiteY962" fmla="*/ 5670 h 10000"/>
                  <a:gd name="connsiteX963" fmla="*/ 9501 w 10000"/>
                  <a:gd name="connsiteY963" fmla="*/ 5670 h 10000"/>
                  <a:gd name="connsiteX964" fmla="*/ 9523 w 10000"/>
                  <a:gd name="connsiteY964" fmla="*/ 5670 h 10000"/>
                  <a:gd name="connsiteX965" fmla="*/ 9556 w 10000"/>
                  <a:gd name="connsiteY965" fmla="*/ 5661 h 10000"/>
                  <a:gd name="connsiteX966" fmla="*/ 9578 w 10000"/>
                  <a:gd name="connsiteY966" fmla="*/ 5656 h 10000"/>
                  <a:gd name="connsiteX967" fmla="*/ 9597 w 10000"/>
                  <a:gd name="connsiteY967" fmla="*/ 5647 h 10000"/>
                  <a:gd name="connsiteX968" fmla="*/ 9661 w 10000"/>
                  <a:gd name="connsiteY968" fmla="*/ 5602 h 10000"/>
                  <a:gd name="connsiteX969" fmla="*/ 9716 w 10000"/>
                  <a:gd name="connsiteY969" fmla="*/ 5580 h 10000"/>
                  <a:gd name="connsiteX970" fmla="*/ 9724 w 10000"/>
                  <a:gd name="connsiteY970" fmla="*/ 5629 h 10000"/>
                  <a:gd name="connsiteX971" fmla="*/ 9741 w 10000"/>
                  <a:gd name="connsiteY971" fmla="*/ 5670 h 10000"/>
                  <a:gd name="connsiteX972" fmla="*/ 9749 w 10000"/>
                  <a:gd name="connsiteY972" fmla="*/ 5706 h 10000"/>
                  <a:gd name="connsiteX973" fmla="*/ 9749 w 10000"/>
                  <a:gd name="connsiteY973" fmla="*/ 5719 h 10000"/>
                  <a:gd name="connsiteX974" fmla="*/ 9771 w 10000"/>
                  <a:gd name="connsiteY974" fmla="*/ 5719 h 10000"/>
                  <a:gd name="connsiteX975" fmla="*/ 9799 w 10000"/>
                  <a:gd name="connsiteY975" fmla="*/ 5719 h 10000"/>
                  <a:gd name="connsiteX976" fmla="*/ 9837 w 10000"/>
                  <a:gd name="connsiteY976" fmla="*/ 5737 h 10000"/>
                  <a:gd name="connsiteX977" fmla="*/ 9901 w 10000"/>
                  <a:gd name="connsiteY977" fmla="*/ 5774 h 10000"/>
                  <a:gd name="connsiteX978" fmla="*/ 9967 w 10000"/>
                  <a:gd name="connsiteY978" fmla="*/ 5805 h 10000"/>
                  <a:gd name="connsiteX979" fmla="*/ 9981 w 10000"/>
                  <a:gd name="connsiteY979" fmla="*/ 5814 h 10000"/>
                  <a:gd name="connsiteX980" fmla="*/ 10000 w 10000"/>
                  <a:gd name="connsiteY980" fmla="*/ 5922 h 10000"/>
                  <a:gd name="connsiteX981" fmla="*/ 9909 w 10000"/>
                  <a:gd name="connsiteY981" fmla="*/ 5895 h 10000"/>
                  <a:gd name="connsiteX982" fmla="*/ 9868 w 10000"/>
                  <a:gd name="connsiteY982" fmla="*/ 5949 h 10000"/>
                  <a:gd name="connsiteX983" fmla="*/ 9845 w 10000"/>
                  <a:gd name="connsiteY983" fmla="*/ 5963 h 10000"/>
                  <a:gd name="connsiteX984" fmla="*/ 9691 w 10000"/>
                  <a:gd name="connsiteY984" fmla="*/ 5995 h 10000"/>
                  <a:gd name="connsiteX985" fmla="*/ 9619 w 10000"/>
                  <a:gd name="connsiteY985" fmla="*/ 6053 h 10000"/>
                  <a:gd name="connsiteX986" fmla="*/ 9534 w 10000"/>
                  <a:gd name="connsiteY986" fmla="*/ 6130 h 10000"/>
                  <a:gd name="connsiteX987" fmla="*/ 9517 w 10000"/>
                  <a:gd name="connsiteY987" fmla="*/ 6157 h 10000"/>
                  <a:gd name="connsiteX988" fmla="*/ 9501 w 10000"/>
                  <a:gd name="connsiteY988" fmla="*/ 6220 h 10000"/>
                  <a:gd name="connsiteX989" fmla="*/ 9501 w 10000"/>
                  <a:gd name="connsiteY989" fmla="*/ 6292 h 10000"/>
                  <a:gd name="connsiteX990" fmla="*/ 9492 w 10000"/>
                  <a:gd name="connsiteY990" fmla="*/ 6306 h 10000"/>
                  <a:gd name="connsiteX991" fmla="*/ 9445 w 10000"/>
                  <a:gd name="connsiteY991" fmla="*/ 6355 h 10000"/>
                  <a:gd name="connsiteX992" fmla="*/ 9409 w 10000"/>
                  <a:gd name="connsiteY992" fmla="*/ 6396 h 10000"/>
                  <a:gd name="connsiteX993" fmla="*/ 9379 w 10000"/>
                  <a:gd name="connsiteY993" fmla="*/ 6446 h 10000"/>
                  <a:gd name="connsiteX994" fmla="*/ 9332 w 10000"/>
                  <a:gd name="connsiteY994" fmla="*/ 6594 h 10000"/>
                  <a:gd name="connsiteX995" fmla="*/ 9183 w 10000"/>
                  <a:gd name="connsiteY995" fmla="*/ 6536 h 10000"/>
                  <a:gd name="connsiteX996" fmla="*/ 9169 w 10000"/>
                  <a:gd name="connsiteY996" fmla="*/ 6536 h 10000"/>
                  <a:gd name="connsiteX997" fmla="*/ 9161 w 10000"/>
                  <a:gd name="connsiteY997" fmla="*/ 6540 h 10000"/>
                  <a:gd name="connsiteX998" fmla="*/ 9139 w 10000"/>
                  <a:gd name="connsiteY998" fmla="*/ 6522 h 10000"/>
                  <a:gd name="connsiteX999" fmla="*/ 9128 w 10000"/>
                  <a:gd name="connsiteY999" fmla="*/ 6513 h 10000"/>
                  <a:gd name="connsiteX1000" fmla="*/ 9114 w 10000"/>
                  <a:gd name="connsiteY1000" fmla="*/ 6527 h 10000"/>
                  <a:gd name="connsiteX1001" fmla="*/ 9103 w 10000"/>
                  <a:gd name="connsiteY1001" fmla="*/ 6567 h 10000"/>
                  <a:gd name="connsiteX1002" fmla="*/ 9095 w 10000"/>
                  <a:gd name="connsiteY1002" fmla="*/ 6604 h 10000"/>
                  <a:gd name="connsiteX1003" fmla="*/ 9081 w 10000"/>
                  <a:gd name="connsiteY1003" fmla="*/ 6644 h 10000"/>
                  <a:gd name="connsiteX1004" fmla="*/ 9076 w 10000"/>
                  <a:gd name="connsiteY1004" fmla="*/ 6631 h 10000"/>
                  <a:gd name="connsiteX1005" fmla="*/ 9059 w 10000"/>
                  <a:gd name="connsiteY1005" fmla="*/ 6594 h 10000"/>
                  <a:gd name="connsiteX1006" fmla="*/ 9040 w 10000"/>
                  <a:gd name="connsiteY1006" fmla="*/ 6549 h 10000"/>
                  <a:gd name="connsiteX1007" fmla="*/ 9026 w 10000"/>
                  <a:gd name="connsiteY1007" fmla="*/ 6522 h 10000"/>
                  <a:gd name="connsiteX1008" fmla="*/ 9007 w 10000"/>
                  <a:gd name="connsiteY1008" fmla="*/ 6522 h 10000"/>
                  <a:gd name="connsiteX1009" fmla="*/ 9001 w 10000"/>
                  <a:gd name="connsiteY1009" fmla="*/ 6536 h 10000"/>
                  <a:gd name="connsiteX1010" fmla="*/ 8998 w 10000"/>
                  <a:gd name="connsiteY1010" fmla="*/ 6576 h 10000"/>
                  <a:gd name="connsiteX1011" fmla="*/ 8987 w 10000"/>
                  <a:gd name="connsiteY1011" fmla="*/ 6590 h 10000"/>
                  <a:gd name="connsiteX1012" fmla="*/ 8954 w 10000"/>
                  <a:gd name="connsiteY1012" fmla="*/ 6617 h 10000"/>
                  <a:gd name="connsiteX1013" fmla="*/ 8927 w 10000"/>
                  <a:gd name="connsiteY1013" fmla="*/ 6622 h 10000"/>
                  <a:gd name="connsiteX1014" fmla="*/ 8888 w 10000"/>
                  <a:gd name="connsiteY1014" fmla="*/ 6590 h 10000"/>
                  <a:gd name="connsiteX1015" fmla="*/ 8880 w 10000"/>
                  <a:gd name="connsiteY1015" fmla="*/ 6567 h 10000"/>
                  <a:gd name="connsiteX1016" fmla="*/ 8866 w 10000"/>
                  <a:gd name="connsiteY1016" fmla="*/ 6549 h 10000"/>
                  <a:gd name="connsiteX1017" fmla="*/ 8849 w 10000"/>
                  <a:gd name="connsiteY1017" fmla="*/ 6513 h 10000"/>
                  <a:gd name="connsiteX1018" fmla="*/ 8847 w 10000"/>
                  <a:gd name="connsiteY1018" fmla="*/ 6527 h 10000"/>
                  <a:gd name="connsiteX1019" fmla="*/ 8838 w 10000"/>
                  <a:gd name="connsiteY1019" fmla="*/ 6563 h 10000"/>
                  <a:gd name="connsiteX1020" fmla="*/ 8833 w 10000"/>
                  <a:gd name="connsiteY1020" fmla="*/ 6576 h 10000"/>
                  <a:gd name="connsiteX1021" fmla="*/ 8822 w 10000"/>
                  <a:gd name="connsiteY1021" fmla="*/ 6567 h 10000"/>
                  <a:gd name="connsiteX1022" fmla="*/ 8813 w 10000"/>
                  <a:gd name="connsiteY1022" fmla="*/ 6567 h 10000"/>
                  <a:gd name="connsiteX1023" fmla="*/ 8800 w 10000"/>
                  <a:gd name="connsiteY1023" fmla="*/ 6581 h 10000"/>
                  <a:gd name="connsiteX1024" fmla="*/ 8778 w 10000"/>
                  <a:gd name="connsiteY1024" fmla="*/ 6604 h 10000"/>
                  <a:gd name="connsiteX1025" fmla="*/ 8769 w 10000"/>
                  <a:gd name="connsiteY1025" fmla="*/ 6617 h 10000"/>
                  <a:gd name="connsiteX1026" fmla="*/ 8786 w 10000"/>
                  <a:gd name="connsiteY1026" fmla="*/ 6667 h 10000"/>
                  <a:gd name="connsiteX1027" fmla="*/ 8800 w 10000"/>
                  <a:gd name="connsiteY1027" fmla="*/ 6725 h 10000"/>
                  <a:gd name="connsiteX1028" fmla="*/ 8822 w 10000"/>
                  <a:gd name="connsiteY1028" fmla="*/ 6779 h 10000"/>
                  <a:gd name="connsiteX1029" fmla="*/ 8833 w 10000"/>
                  <a:gd name="connsiteY1029" fmla="*/ 6775 h 10000"/>
                  <a:gd name="connsiteX1030" fmla="*/ 8847 w 10000"/>
                  <a:gd name="connsiteY1030" fmla="*/ 6766 h 10000"/>
                  <a:gd name="connsiteX1031" fmla="*/ 8866 w 10000"/>
                  <a:gd name="connsiteY1031" fmla="*/ 6748 h 10000"/>
                  <a:gd name="connsiteX1032" fmla="*/ 8874 w 10000"/>
                  <a:gd name="connsiteY1032" fmla="*/ 6752 h 10000"/>
                  <a:gd name="connsiteX1033" fmla="*/ 8882 w 10000"/>
                  <a:gd name="connsiteY1033" fmla="*/ 6766 h 10000"/>
                  <a:gd name="connsiteX1034" fmla="*/ 8896 w 10000"/>
                  <a:gd name="connsiteY1034" fmla="*/ 6811 h 10000"/>
                  <a:gd name="connsiteX1035" fmla="*/ 8913 w 10000"/>
                  <a:gd name="connsiteY1035" fmla="*/ 6856 h 10000"/>
                  <a:gd name="connsiteX1036" fmla="*/ 8927 w 10000"/>
                  <a:gd name="connsiteY1036" fmla="*/ 6897 h 10000"/>
                  <a:gd name="connsiteX1037" fmla="*/ 8943 w 10000"/>
                  <a:gd name="connsiteY1037" fmla="*/ 6946 h 10000"/>
                  <a:gd name="connsiteX1038" fmla="*/ 8951 w 10000"/>
                  <a:gd name="connsiteY1038" fmla="*/ 6973 h 10000"/>
                  <a:gd name="connsiteX1039" fmla="*/ 8954 w 10000"/>
                  <a:gd name="connsiteY1039" fmla="*/ 6996 h 10000"/>
                  <a:gd name="connsiteX1040" fmla="*/ 8960 w 10000"/>
                  <a:gd name="connsiteY1040" fmla="*/ 7023 h 10000"/>
                  <a:gd name="connsiteX1041" fmla="*/ 8979 w 10000"/>
                  <a:gd name="connsiteY1041" fmla="*/ 7014 h 10000"/>
                  <a:gd name="connsiteX1042" fmla="*/ 8998 w 10000"/>
                  <a:gd name="connsiteY1042" fmla="*/ 6906 h 10000"/>
                  <a:gd name="connsiteX1043" fmla="*/ 9015 w 10000"/>
                  <a:gd name="connsiteY1043" fmla="*/ 6910 h 10000"/>
                  <a:gd name="connsiteX1044" fmla="*/ 9026 w 10000"/>
                  <a:gd name="connsiteY1044" fmla="*/ 6910 h 10000"/>
                  <a:gd name="connsiteX1045" fmla="*/ 9048 w 10000"/>
                  <a:gd name="connsiteY1045" fmla="*/ 6906 h 10000"/>
                  <a:gd name="connsiteX1046" fmla="*/ 9065 w 10000"/>
                  <a:gd name="connsiteY1046" fmla="*/ 6897 h 10000"/>
                  <a:gd name="connsiteX1047" fmla="*/ 9076 w 10000"/>
                  <a:gd name="connsiteY1047" fmla="*/ 6892 h 10000"/>
                  <a:gd name="connsiteX1048" fmla="*/ 9084 w 10000"/>
                  <a:gd name="connsiteY1048" fmla="*/ 6883 h 10000"/>
                  <a:gd name="connsiteX1049" fmla="*/ 9095 w 10000"/>
                  <a:gd name="connsiteY1049" fmla="*/ 6892 h 10000"/>
                  <a:gd name="connsiteX1050" fmla="*/ 9106 w 10000"/>
                  <a:gd name="connsiteY1050" fmla="*/ 6897 h 10000"/>
                  <a:gd name="connsiteX1051" fmla="*/ 9211 w 10000"/>
                  <a:gd name="connsiteY1051" fmla="*/ 7009 h 10000"/>
                  <a:gd name="connsiteX1052" fmla="*/ 9227 w 10000"/>
                  <a:gd name="connsiteY1052" fmla="*/ 7064 h 10000"/>
                  <a:gd name="connsiteX1053" fmla="*/ 9225 w 10000"/>
                  <a:gd name="connsiteY1053" fmla="*/ 7068 h 10000"/>
                  <a:gd name="connsiteX1054" fmla="*/ 9219 w 10000"/>
                  <a:gd name="connsiteY1054" fmla="*/ 7077 h 10000"/>
                  <a:gd name="connsiteX1055" fmla="*/ 9208 w 10000"/>
                  <a:gd name="connsiteY1055" fmla="*/ 7082 h 10000"/>
                  <a:gd name="connsiteX1056" fmla="*/ 9194 w 10000"/>
                  <a:gd name="connsiteY1056" fmla="*/ 7113 h 10000"/>
                  <a:gd name="connsiteX1057" fmla="*/ 9164 w 10000"/>
                  <a:gd name="connsiteY1057" fmla="*/ 7127 h 10000"/>
                  <a:gd name="connsiteX1058" fmla="*/ 9161 w 10000"/>
                  <a:gd name="connsiteY1058" fmla="*/ 7127 h 10000"/>
                  <a:gd name="connsiteX1059" fmla="*/ 9156 w 10000"/>
                  <a:gd name="connsiteY1059" fmla="*/ 7131 h 10000"/>
                  <a:gd name="connsiteX1060" fmla="*/ 9156 w 10000"/>
                  <a:gd name="connsiteY1060" fmla="*/ 7145 h 10000"/>
                  <a:gd name="connsiteX1061" fmla="*/ 9128 w 10000"/>
                  <a:gd name="connsiteY1061" fmla="*/ 7194 h 10000"/>
                  <a:gd name="connsiteX1062" fmla="*/ 9114 w 10000"/>
                  <a:gd name="connsiteY1062" fmla="*/ 7226 h 10000"/>
                  <a:gd name="connsiteX1063" fmla="*/ 9089 w 10000"/>
                  <a:gd name="connsiteY1063" fmla="*/ 7226 h 10000"/>
                  <a:gd name="connsiteX1064" fmla="*/ 9067 w 10000"/>
                  <a:gd name="connsiteY1064" fmla="*/ 7276 h 10000"/>
                  <a:gd name="connsiteX1065" fmla="*/ 9059 w 10000"/>
                  <a:gd name="connsiteY1065" fmla="*/ 7298 h 10000"/>
                  <a:gd name="connsiteX1066" fmla="*/ 9040 w 10000"/>
                  <a:gd name="connsiteY1066" fmla="*/ 7312 h 10000"/>
                  <a:gd name="connsiteX1067" fmla="*/ 8951 w 10000"/>
                  <a:gd name="connsiteY1067" fmla="*/ 7339 h 10000"/>
                  <a:gd name="connsiteX1068" fmla="*/ 8841 w 10000"/>
                  <a:gd name="connsiteY1068" fmla="*/ 7366 h 10000"/>
                  <a:gd name="connsiteX1069" fmla="*/ 8813 w 10000"/>
                  <a:gd name="connsiteY1069" fmla="*/ 7384 h 10000"/>
                  <a:gd name="connsiteX1070" fmla="*/ 8800 w 10000"/>
                  <a:gd name="connsiteY1070" fmla="*/ 7397 h 10000"/>
                  <a:gd name="connsiteX1071" fmla="*/ 8791 w 10000"/>
                  <a:gd name="connsiteY1071" fmla="*/ 7397 h 10000"/>
                  <a:gd name="connsiteX1072" fmla="*/ 8786 w 10000"/>
                  <a:gd name="connsiteY1072" fmla="*/ 7582 h 10000"/>
                  <a:gd name="connsiteX1073" fmla="*/ 8775 w 10000"/>
                  <a:gd name="connsiteY1073" fmla="*/ 7591 h 10000"/>
                  <a:gd name="connsiteX1074" fmla="*/ 8753 w 10000"/>
                  <a:gd name="connsiteY1074" fmla="*/ 7614 h 10000"/>
                  <a:gd name="connsiteX1075" fmla="*/ 8711 w 10000"/>
                  <a:gd name="connsiteY1075" fmla="*/ 7627 h 10000"/>
                  <a:gd name="connsiteX1076" fmla="*/ 8670 w 10000"/>
                  <a:gd name="connsiteY1076" fmla="*/ 7645 h 10000"/>
                  <a:gd name="connsiteX1077" fmla="*/ 8645 w 10000"/>
                  <a:gd name="connsiteY1077" fmla="*/ 7659 h 10000"/>
                  <a:gd name="connsiteX1078" fmla="*/ 8620 w 10000"/>
                  <a:gd name="connsiteY1078" fmla="*/ 7673 h 10000"/>
                  <a:gd name="connsiteX1079" fmla="*/ 8598 w 10000"/>
                  <a:gd name="connsiteY1079" fmla="*/ 7695 h 10000"/>
                  <a:gd name="connsiteX1080" fmla="*/ 8576 w 10000"/>
                  <a:gd name="connsiteY1080" fmla="*/ 7736 h 10000"/>
                  <a:gd name="connsiteX1081" fmla="*/ 8568 w 10000"/>
                  <a:gd name="connsiteY1081" fmla="*/ 7740 h 10000"/>
                  <a:gd name="connsiteX1082" fmla="*/ 8551 w 10000"/>
                  <a:gd name="connsiteY1082" fmla="*/ 7740 h 10000"/>
                  <a:gd name="connsiteX1083" fmla="*/ 8526 w 10000"/>
                  <a:gd name="connsiteY1083" fmla="*/ 7727 h 10000"/>
                  <a:gd name="connsiteX1084" fmla="*/ 8493 w 10000"/>
                  <a:gd name="connsiteY1084" fmla="*/ 7713 h 10000"/>
                  <a:gd name="connsiteX1085" fmla="*/ 8463 w 10000"/>
                  <a:gd name="connsiteY1085" fmla="*/ 7709 h 10000"/>
                  <a:gd name="connsiteX1086" fmla="*/ 8430 w 10000"/>
                  <a:gd name="connsiteY1086" fmla="*/ 7695 h 10000"/>
                  <a:gd name="connsiteX1087" fmla="*/ 8397 w 10000"/>
                  <a:gd name="connsiteY1087" fmla="*/ 7682 h 10000"/>
                  <a:gd name="connsiteX1088" fmla="*/ 8372 w 10000"/>
                  <a:gd name="connsiteY1088" fmla="*/ 7682 h 10000"/>
                  <a:gd name="connsiteX1089" fmla="*/ 8355 w 10000"/>
                  <a:gd name="connsiteY1089" fmla="*/ 7686 h 10000"/>
                  <a:gd name="connsiteX1090" fmla="*/ 8350 w 10000"/>
                  <a:gd name="connsiteY1090" fmla="*/ 7709 h 10000"/>
                  <a:gd name="connsiteX1091" fmla="*/ 8339 w 10000"/>
                  <a:gd name="connsiteY1091" fmla="*/ 7740 h 10000"/>
                  <a:gd name="connsiteX1092" fmla="*/ 8328 w 10000"/>
                  <a:gd name="connsiteY1092" fmla="*/ 7772 h 10000"/>
                  <a:gd name="connsiteX1093" fmla="*/ 8317 w 10000"/>
                  <a:gd name="connsiteY1093" fmla="*/ 7785 h 10000"/>
                  <a:gd name="connsiteX1094" fmla="*/ 8292 w 10000"/>
                  <a:gd name="connsiteY1094" fmla="*/ 7812 h 10000"/>
                  <a:gd name="connsiteX1095" fmla="*/ 8284 w 10000"/>
                  <a:gd name="connsiteY1095" fmla="*/ 7817 h 10000"/>
                  <a:gd name="connsiteX1096" fmla="*/ 8270 w 10000"/>
                  <a:gd name="connsiteY1096" fmla="*/ 7857 h 10000"/>
                  <a:gd name="connsiteX1097" fmla="*/ 8251 w 10000"/>
                  <a:gd name="connsiteY1097" fmla="*/ 7916 h 10000"/>
                  <a:gd name="connsiteX1098" fmla="*/ 8223 w 10000"/>
                  <a:gd name="connsiteY1098" fmla="*/ 8002 h 10000"/>
                  <a:gd name="connsiteX1099" fmla="*/ 8206 w 10000"/>
                  <a:gd name="connsiteY1099" fmla="*/ 8051 h 10000"/>
                  <a:gd name="connsiteX1100" fmla="*/ 8198 w 10000"/>
                  <a:gd name="connsiteY1100" fmla="*/ 8056 h 10000"/>
                  <a:gd name="connsiteX1101" fmla="*/ 8179 w 10000"/>
                  <a:gd name="connsiteY1101" fmla="*/ 8065 h 10000"/>
                  <a:gd name="connsiteX1102" fmla="*/ 8140 w 10000"/>
                  <a:gd name="connsiteY1102" fmla="*/ 8074 h 10000"/>
                  <a:gd name="connsiteX1103" fmla="*/ 8102 w 10000"/>
                  <a:gd name="connsiteY1103" fmla="*/ 8088 h 10000"/>
                  <a:gd name="connsiteX1104" fmla="*/ 8068 w 10000"/>
                  <a:gd name="connsiteY1104" fmla="*/ 8092 h 10000"/>
                  <a:gd name="connsiteX1105" fmla="*/ 8057 w 10000"/>
                  <a:gd name="connsiteY1105" fmla="*/ 8101 h 10000"/>
                  <a:gd name="connsiteX1106" fmla="*/ 8057 w 10000"/>
                  <a:gd name="connsiteY1106" fmla="*/ 8128 h 10000"/>
                  <a:gd name="connsiteX1107" fmla="*/ 8052 w 10000"/>
                  <a:gd name="connsiteY1107" fmla="*/ 8160 h 10000"/>
                  <a:gd name="connsiteX1108" fmla="*/ 8046 w 10000"/>
                  <a:gd name="connsiteY1108" fmla="*/ 8155 h 10000"/>
                  <a:gd name="connsiteX1109" fmla="*/ 8038 w 10000"/>
                  <a:gd name="connsiteY1109" fmla="*/ 8146 h 10000"/>
                  <a:gd name="connsiteX1110" fmla="*/ 8038 w 10000"/>
                  <a:gd name="connsiteY1110" fmla="*/ 8142 h 10000"/>
                  <a:gd name="connsiteX1111" fmla="*/ 8035 w 10000"/>
                  <a:gd name="connsiteY1111" fmla="*/ 8115 h 10000"/>
                  <a:gd name="connsiteX1112" fmla="*/ 8030 w 10000"/>
                  <a:gd name="connsiteY1112" fmla="*/ 8088 h 10000"/>
                  <a:gd name="connsiteX1113" fmla="*/ 8019 w 10000"/>
                  <a:gd name="connsiteY1113" fmla="*/ 8078 h 10000"/>
                  <a:gd name="connsiteX1114" fmla="*/ 8013 w 10000"/>
                  <a:gd name="connsiteY1114" fmla="*/ 8088 h 10000"/>
                  <a:gd name="connsiteX1115" fmla="*/ 7994 w 10000"/>
                  <a:gd name="connsiteY1115" fmla="*/ 8119 h 10000"/>
                  <a:gd name="connsiteX1116" fmla="*/ 7977 w 10000"/>
                  <a:gd name="connsiteY1116" fmla="*/ 8146 h 10000"/>
                  <a:gd name="connsiteX1117" fmla="*/ 7955 w 10000"/>
                  <a:gd name="connsiteY1117" fmla="*/ 8173 h 10000"/>
                  <a:gd name="connsiteX1118" fmla="*/ 7933 w 10000"/>
                  <a:gd name="connsiteY1118" fmla="*/ 8200 h 10000"/>
                  <a:gd name="connsiteX1119" fmla="*/ 7922 w 10000"/>
                  <a:gd name="connsiteY1119" fmla="*/ 8236 h 10000"/>
                  <a:gd name="connsiteX1120" fmla="*/ 7908 w 10000"/>
                  <a:gd name="connsiteY1120" fmla="*/ 8286 h 10000"/>
                  <a:gd name="connsiteX1121" fmla="*/ 7914 w 10000"/>
                  <a:gd name="connsiteY1121" fmla="*/ 8290 h 10000"/>
                  <a:gd name="connsiteX1122" fmla="*/ 7917 w 10000"/>
                  <a:gd name="connsiteY1122" fmla="*/ 8300 h 10000"/>
                  <a:gd name="connsiteX1123" fmla="*/ 7925 w 10000"/>
                  <a:gd name="connsiteY1123" fmla="*/ 8313 h 10000"/>
                  <a:gd name="connsiteX1124" fmla="*/ 7939 w 10000"/>
                  <a:gd name="connsiteY1124" fmla="*/ 8331 h 10000"/>
                  <a:gd name="connsiteX1125" fmla="*/ 7947 w 10000"/>
                  <a:gd name="connsiteY1125" fmla="*/ 8345 h 10000"/>
                  <a:gd name="connsiteX1126" fmla="*/ 7961 w 10000"/>
                  <a:gd name="connsiteY1126" fmla="*/ 8367 h 10000"/>
                  <a:gd name="connsiteX1127" fmla="*/ 7969 w 10000"/>
                  <a:gd name="connsiteY1127" fmla="*/ 8381 h 10000"/>
                  <a:gd name="connsiteX1128" fmla="*/ 7972 w 10000"/>
                  <a:gd name="connsiteY1128" fmla="*/ 8394 h 10000"/>
                  <a:gd name="connsiteX1129" fmla="*/ 7977 w 10000"/>
                  <a:gd name="connsiteY1129" fmla="*/ 8421 h 10000"/>
                  <a:gd name="connsiteX1130" fmla="*/ 7986 w 10000"/>
                  <a:gd name="connsiteY1130" fmla="*/ 8444 h 10000"/>
                  <a:gd name="connsiteX1131" fmla="*/ 7997 w 10000"/>
                  <a:gd name="connsiteY1131" fmla="*/ 8471 h 10000"/>
                  <a:gd name="connsiteX1132" fmla="*/ 7964 w 10000"/>
                  <a:gd name="connsiteY1132" fmla="*/ 8561 h 10000"/>
                  <a:gd name="connsiteX1133" fmla="*/ 7889 w 10000"/>
                  <a:gd name="connsiteY1133" fmla="*/ 8579 h 10000"/>
                  <a:gd name="connsiteX1134" fmla="*/ 7864 w 10000"/>
                  <a:gd name="connsiteY1134" fmla="*/ 8561 h 10000"/>
                  <a:gd name="connsiteX1135" fmla="*/ 7834 w 10000"/>
                  <a:gd name="connsiteY1135" fmla="*/ 8525 h 10000"/>
                  <a:gd name="connsiteX1136" fmla="*/ 7801 w 10000"/>
                  <a:gd name="connsiteY1136" fmla="*/ 8498 h 10000"/>
                  <a:gd name="connsiteX1137" fmla="*/ 7776 w 10000"/>
                  <a:gd name="connsiteY1137" fmla="*/ 8484 h 10000"/>
                  <a:gd name="connsiteX1138" fmla="*/ 7765 w 10000"/>
                  <a:gd name="connsiteY1138" fmla="*/ 8502 h 10000"/>
                  <a:gd name="connsiteX1139" fmla="*/ 7754 w 10000"/>
                  <a:gd name="connsiteY1139" fmla="*/ 8530 h 10000"/>
                  <a:gd name="connsiteX1140" fmla="*/ 7737 w 10000"/>
                  <a:gd name="connsiteY1140" fmla="*/ 8575 h 10000"/>
                  <a:gd name="connsiteX1141" fmla="*/ 7724 w 10000"/>
                  <a:gd name="connsiteY1141" fmla="*/ 8588 h 10000"/>
                  <a:gd name="connsiteX1142" fmla="*/ 7699 w 10000"/>
                  <a:gd name="connsiteY1142" fmla="*/ 8602 h 10000"/>
                  <a:gd name="connsiteX1143" fmla="*/ 7666 w 10000"/>
                  <a:gd name="connsiteY1143" fmla="*/ 8633 h 10000"/>
                  <a:gd name="connsiteX1144" fmla="*/ 7666 w 10000"/>
                  <a:gd name="connsiteY1144" fmla="*/ 8647 h 10000"/>
                  <a:gd name="connsiteX1145" fmla="*/ 7668 w 10000"/>
                  <a:gd name="connsiteY1145" fmla="*/ 8674 h 10000"/>
                  <a:gd name="connsiteX1146" fmla="*/ 7679 w 10000"/>
                  <a:gd name="connsiteY1146" fmla="*/ 8746 h 10000"/>
                  <a:gd name="connsiteX1147" fmla="*/ 7679 w 10000"/>
                  <a:gd name="connsiteY1147" fmla="*/ 8791 h 10000"/>
                  <a:gd name="connsiteX1148" fmla="*/ 7679 w 10000"/>
                  <a:gd name="connsiteY1148" fmla="*/ 8832 h 10000"/>
                  <a:gd name="connsiteX1149" fmla="*/ 7688 w 10000"/>
                  <a:gd name="connsiteY1149" fmla="*/ 8868 h 10000"/>
                  <a:gd name="connsiteX1150" fmla="*/ 7602 w 10000"/>
                  <a:gd name="connsiteY1150" fmla="*/ 8890 h 10000"/>
                  <a:gd name="connsiteX1151" fmla="*/ 7602 w 10000"/>
                  <a:gd name="connsiteY1151" fmla="*/ 8908 h 10000"/>
                  <a:gd name="connsiteX1152" fmla="*/ 7602 w 10000"/>
                  <a:gd name="connsiteY1152" fmla="*/ 8963 h 10000"/>
                  <a:gd name="connsiteX1153" fmla="*/ 7591 w 10000"/>
                  <a:gd name="connsiteY1153" fmla="*/ 8963 h 10000"/>
                  <a:gd name="connsiteX1154" fmla="*/ 7577 w 10000"/>
                  <a:gd name="connsiteY1154" fmla="*/ 8949 h 10000"/>
                  <a:gd name="connsiteX1155" fmla="*/ 7552 w 10000"/>
                  <a:gd name="connsiteY1155" fmla="*/ 8922 h 10000"/>
                  <a:gd name="connsiteX1156" fmla="*/ 7539 w 10000"/>
                  <a:gd name="connsiteY1156" fmla="*/ 8895 h 10000"/>
                  <a:gd name="connsiteX1157" fmla="*/ 7514 w 10000"/>
                  <a:gd name="connsiteY1157" fmla="*/ 8859 h 10000"/>
                  <a:gd name="connsiteX1158" fmla="*/ 7489 w 10000"/>
                  <a:gd name="connsiteY1158" fmla="*/ 8841 h 10000"/>
                  <a:gd name="connsiteX1159" fmla="*/ 7467 w 10000"/>
                  <a:gd name="connsiteY1159" fmla="*/ 8832 h 10000"/>
                  <a:gd name="connsiteX1160" fmla="*/ 7459 w 10000"/>
                  <a:gd name="connsiteY1160" fmla="*/ 8827 h 10000"/>
                  <a:gd name="connsiteX1161" fmla="*/ 7442 w 10000"/>
                  <a:gd name="connsiteY1161" fmla="*/ 8827 h 10000"/>
                  <a:gd name="connsiteX1162" fmla="*/ 7425 w 10000"/>
                  <a:gd name="connsiteY1162" fmla="*/ 8827 h 10000"/>
                  <a:gd name="connsiteX1163" fmla="*/ 7406 w 10000"/>
                  <a:gd name="connsiteY1163" fmla="*/ 8827 h 10000"/>
                  <a:gd name="connsiteX1164" fmla="*/ 7379 w 10000"/>
                  <a:gd name="connsiteY1164" fmla="*/ 8827 h 10000"/>
                  <a:gd name="connsiteX1165" fmla="*/ 7359 w 10000"/>
                  <a:gd name="connsiteY1165" fmla="*/ 8827 h 10000"/>
                  <a:gd name="connsiteX1166" fmla="*/ 7334 w 10000"/>
                  <a:gd name="connsiteY1166" fmla="*/ 8827 h 10000"/>
                  <a:gd name="connsiteX1167" fmla="*/ 7318 w 10000"/>
                  <a:gd name="connsiteY1167" fmla="*/ 8827 h 10000"/>
                  <a:gd name="connsiteX1168" fmla="*/ 7290 w 10000"/>
                  <a:gd name="connsiteY1168" fmla="*/ 8827 h 10000"/>
                  <a:gd name="connsiteX1169" fmla="*/ 7265 w 10000"/>
                  <a:gd name="connsiteY1169" fmla="*/ 8832 h 10000"/>
                  <a:gd name="connsiteX1170" fmla="*/ 7254 w 10000"/>
                  <a:gd name="connsiteY1170" fmla="*/ 8832 h 10000"/>
                  <a:gd name="connsiteX1171" fmla="*/ 7249 w 10000"/>
                  <a:gd name="connsiteY1171" fmla="*/ 8845 h 10000"/>
                  <a:gd name="connsiteX1172" fmla="*/ 7246 w 10000"/>
                  <a:gd name="connsiteY1172" fmla="*/ 8859 h 10000"/>
                  <a:gd name="connsiteX1173" fmla="*/ 7241 w 10000"/>
                  <a:gd name="connsiteY1173" fmla="*/ 8881 h 10000"/>
                  <a:gd name="connsiteX1174" fmla="*/ 7238 w 10000"/>
                  <a:gd name="connsiteY1174" fmla="*/ 8917 h 10000"/>
                  <a:gd name="connsiteX1175" fmla="*/ 7238 w 10000"/>
                  <a:gd name="connsiteY1175" fmla="*/ 8935 h 10000"/>
                  <a:gd name="connsiteX1176" fmla="*/ 7224 w 10000"/>
                  <a:gd name="connsiteY1176" fmla="*/ 8935 h 10000"/>
                  <a:gd name="connsiteX1177" fmla="*/ 7205 w 10000"/>
                  <a:gd name="connsiteY1177" fmla="*/ 8935 h 10000"/>
                  <a:gd name="connsiteX1178" fmla="*/ 7183 w 10000"/>
                  <a:gd name="connsiteY1178" fmla="*/ 8931 h 10000"/>
                  <a:gd name="connsiteX1179" fmla="*/ 7169 w 10000"/>
                  <a:gd name="connsiteY1179" fmla="*/ 8931 h 10000"/>
                  <a:gd name="connsiteX1180" fmla="*/ 7150 w 10000"/>
                  <a:gd name="connsiteY1180" fmla="*/ 8931 h 10000"/>
                  <a:gd name="connsiteX1181" fmla="*/ 7136 w 10000"/>
                  <a:gd name="connsiteY1181" fmla="*/ 8917 h 10000"/>
                  <a:gd name="connsiteX1182" fmla="*/ 7136 w 10000"/>
                  <a:gd name="connsiteY1182" fmla="*/ 8895 h 10000"/>
                  <a:gd name="connsiteX1183" fmla="*/ 7141 w 10000"/>
                  <a:gd name="connsiteY1183" fmla="*/ 8890 h 10000"/>
                  <a:gd name="connsiteX1184" fmla="*/ 7166 w 10000"/>
                  <a:gd name="connsiteY1184" fmla="*/ 8854 h 10000"/>
                  <a:gd name="connsiteX1185" fmla="*/ 7177 w 10000"/>
                  <a:gd name="connsiteY1185" fmla="*/ 8832 h 10000"/>
                  <a:gd name="connsiteX1186" fmla="*/ 7185 w 10000"/>
                  <a:gd name="connsiteY1186" fmla="*/ 8814 h 10000"/>
                  <a:gd name="connsiteX1187" fmla="*/ 7199 w 10000"/>
                  <a:gd name="connsiteY1187" fmla="*/ 8787 h 10000"/>
                  <a:gd name="connsiteX1188" fmla="*/ 7205 w 10000"/>
                  <a:gd name="connsiteY1188" fmla="*/ 8773 h 10000"/>
                  <a:gd name="connsiteX1189" fmla="*/ 7213 w 10000"/>
                  <a:gd name="connsiteY1189" fmla="*/ 8701 h 10000"/>
                  <a:gd name="connsiteX1190" fmla="*/ 7216 w 10000"/>
                  <a:gd name="connsiteY1190" fmla="*/ 8683 h 10000"/>
                  <a:gd name="connsiteX1191" fmla="*/ 7221 w 10000"/>
                  <a:gd name="connsiteY1191" fmla="*/ 8656 h 10000"/>
                  <a:gd name="connsiteX1192" fmla="*/ 7221 w 10000"/>
                  <a:gd name="connsiteY1192" fmla="*/ 8633 h 10000"/>
                  <a:gd name="connsiteX1193" fmla="*/ 7221 w 10000"/>
                  <a:gd name="connsiteY1193" fmla="*/ 8615 h 10000"/>
                  <a:gd name="connsiteX1194" fmla="*/ 7221 w 10000"/>
                  <a:gd name="connsiteY1194" fmla="*/ 8593 h 10000"/>
                  <a:gd name="connsiteX1195" fmla="*/ 7221 w 10000"/>
                  <a:gd name="connsiteY1195" fmla="*/ 8566 h 10000"/>
                  <a:gd name="connsiteX1196" fmla="*/ 7224 w 10000"/>
                  <a:gd name="connsiteY1196" fmla="*/ 8561 h 10000"/>
                  <a:gd name="connsiteX1197" fmla="*/ 7238 w 10000"/>
                  <a:gd name="connsiteY1197" fmla="*/ 8543 h 10000"/>
                  <a:gd name="connsiteX1198" fmla="*/ 7241 w 10000"/>
                  <a:gd name="connsiteY1198" fmla="*/ 8530 h 10000"/>
                  <a:gd name="connsiteX1199" fmla="*/ 7249 w 10000"/>
                  <a:gd name="connsiteY1199" fmla="*/ 8512 h 10000"/>
                  <a:gd name="connsiteX1200" fmla="*/ 7249 w 10000"/>
                  <a:gd name="connsiteY1200" fmla="*/ 8502 h 10000"/>
                  <a:gd name="connsiteX1201" fmla="*/ 7249 w 10000"/>
                  <a:gd name="connsiteY1201" fmla="*/ 8475 h 10000"/>
                  <a:gd name="connsiteX1202" fmla="*/ 7246 w 10000"/>
                  <a:gd name="connsiteY1202" fmla="*/ 8457 h 10000"/>
                  <a:gd name="connsiteX1203" fmla="*/ 7241 w 10000"/>
                  <a:gd name="connsiteY1203" fmla="*/ 8444 h 10000"/>
                  <a:gd name="connsiteX1204" fmla="*/ 7232 w 10000"/>
                  <a:gd name="connsiteY1204" fmla="*/ 8435 h 10000"/>
                  <a:gd name="connsiteX1205" fmla="*/ 7224 w 10000"/>
                  <a:gd name="connsiteY1205" fmla="*/ 8430 h 10000"/>
                  <a:gd name="connsiteX1206" fmla="*/ 7208 w 10000"/>
                  <a:gd name="connsiteY1206" fmla="*/ 8408 h 10000"/>
                  <a:gd name="connsiteX1207" fmla="*/ 7199 w 10000"/>
                  <a:gd name="connsiteY1207" fmla="*/ 8403 h 10000"/>
                  <a:gd name="connsiteX1208" fmla="*/ 7205 w 10000"/>
                  <a:gd name="connsiteY1208" fmla="*/ 8372 h 10000"/>
                  <a:gd name="connsiteX1209" fmla="*/ 7208 w 10000"/>
                  <a:gd name="connsiteY1209" fmla="*/ 8354 h 10000"/>
                  <a:gd name="connsiteX1210" fmla="*/ 7213 w 10000"/>
                  <a:gd name="connsiteY1210" fmla="*/ 8345 h 10000"/>
                  <a:gd name="connsiteX1211" fmla="*/ 7224 w 10000"/>
                  <a:gd name="connsiteY1211" fmla="*/ 8331 h 10000"/>
                  <a:gd name="connsiteX1212" fmla="*/ 7238 w 10000"/>
                  <a:gd name="connsiteY1212" fmla="*/ 8313 h 10000"/>
                  <a:gd name="connsiteX1213" fmla="*/ 7241 w 10000"/>
                  <a:gd name="connsiteY1213" fmla="*/ 8304 h 10000"/>
                  <a:gd name="connsiteX1214" fmla="*/ 7254 w 10000"/>
                  <a:gd name="connsiteY1214" fmla="*/ 8286 h 10000"/>
                  <a:gd name="connsiteX1215" fmla="*/ 7265 w 10000"/>
                  <a:gd name="connsiteY1215" fmla="*/ 8272 h 10000"/>
                  <a:gd name="connsiteX1216" fmla="*/ 7271 w 10000"/>
                  <a:gd name="connsiteY1216" fmla="*/ 8263 h 10000"/>
                  <a:gd name="connsiteX1217" fmla="*/ 7279 w 10000"/>
                  <a:gd name="connsiteY1217" fmla="*/ 8245 h 10000"/>
                  <a:gd name="connsiteX1218" fmla="*/ 7274 w 10000"/>
                  <a:gd name="connsiteY1218" fmla="*/ 8223 h 10000"/>
                  <a:gd name="connsiteX1219" fmla="*/ 7265 w 10000"/>
                  <a:gd name="connsiteY1219" fmla="*/ 8200 h 10000"/>
                  <a:gd name="connsiteX1220" fmla="*/ 7263 w 10000"/>
                  <a:gd name="connsiteY1220" fmla="*/ 8187 h 10000"/>
                  <a:gd name="connsiteX1221" fmla="*/ 7257 w 10000"/>
                  <a:gd name="connsiteY1221" fmla="*/ 8187 h 10000"/>
                  <a:gd name="connsiteX1222" fmla="*/ 7254 w 10000"/>
                  <a:gd name="connsiteY1222" fmla="*/ 8196 h 10000"/>
                  <a:gd name="connsiteX1223" fmla="*/ 7246 w 10000"/>
                  <a:gd name="connsiteY1223" fmla="*/ 8209 h 10000"/>
                  <a:gd name="connsiteX1224" fmla="*/ 7241 w 10000"/>
                  <a:gd name="connsiteY1224" fmla="*/ 8209 h 10000"/>
                  <a:gd name="connsiteX1225" fmla="*/ 7238 w 10000"/>
                  <a:gd name="connsiteY1225" fmla="*/ 8214 h 10000"/>
                  <a:gd name="connsiteX1226" fmla="*/ 7221 w 10000"/>
                  <a:gd name="connsiteY1226" fmla="*/ 8173 h 10000"/>
                  <a:gd name="connsiteX1227" fmla="*/ 7185 w 10000"/>
                  <a:gd name="connsiteY1227" fmla="*/ 8106 h 10000"/>
                  <a:gd name="connsiteX1228" fmla="*/ 7174 w 10000"/>
                  <a:gd name="connsiteY1228" fmla="*/ 8078 h 10000"/>
                  <a:gd name="connsiteX1229" fmla="*/ 7169 w 10000"/>
                  <a:gd name="connsiteY1229" fmla="*/ 8056 h 10000"/>
                  <a:gd name="connsiteX1230" fmla="*/ 7166 w 10000"/>
                  <a:gd name="connsiteY1230" fmla="*/ 8042 h 10000"/>
                  <a:gd name="connsiteX1231" fmla="*/ 7161 w 10000"/>
                  <a:gd name="connsiteY1231" fmla="*/ 8051 h 10000"/>
                  <a:gd name="connsiteX1232" fmla="*/ 7158 w 10000"/>
                  <a:gd name="connsiteY1232" fmla="*/ 8051 h 10000"/>
                  <a:gd name="connsiteX1233" fmla="*/ 7141 w 10000"/>
                  <a:gd name="connsiteY1233" fmla="*/ 8056 h 10000"/>
                  <a:gd name="connsiteX1234" fmla="*/ 7116 w 10000"/>
                  <a:gd name="connsiteY1234" fmla="*/ 8051 h 10000"/>
                  <a:gd name="connsiteX1235" fmla="*/ 7094 w 10000"/>
                  <a:gd name="connsiteY1235" fmla="*/ 8051 h 10000"/>
                  <a:gd name="connsiteX1236" fmla="*/ 7081 w 10000"/>
                  <a:gd name="connsiteY1236" fmla="*/ 8011 h 10000"/>
                  <a:gd name="connsiteX1237" fmla="*/ 7081 w 10000"/>
                  <a:gd name="connsiteY1237" fmla="*/ 8002 h 10000"/>
                  <a:gd name="connsiteX1238" fmla="*/ 7078 w 10000"/>
                  <a:gd name="connsiteY1238" fmla="*/ 7984 h 10000"/>
                  <a:gd name="connsiteX1239" fmla="*/ 7072 w 10000"/>
                  <a:gd name="connsiteY1239" fmla="*/ 7970 h 10000"/>
                  <a:gd name="connsiteX1240" fmla="*/ 7045 w 10000"/>
                  <a:gd name="connsiteY1240" fmla="*/ 7948 h 10000"/>
                  <a:gd name="connsiteX1241" fmla="*/ 7020 w 10000"/>
                  <a:gd name="connsiteY1241" fmla="*/ 7957 h 10000"/>
                  <a:gd name="connsiteX1242" fmla="*/ 7001 w 10000"/>
                  <a:gd name="connsiteY1242" fmla="*/ 7970 h 10000"/>
                  <a:gd name="connsiteX1243" fmla="*/ 6981 w 10000"/>
                  <a:gd name="connsiteY1243" fmla="*/ 7984 h 10000"/>
                  <a:gd name="connsiteX1244" fmla="*/ 6976 w 10000"/>
                  <a:gd name="connsiteY1244" fmla="*/ 7984 h 10000"/>
                  <a:gd name="connsiteX1245" fmla="*/ 6973 w 10000"/>
                  <a:gd name="connsiteY1245" fmla="*/ 7984 h 10000"/>
                  <a:gd name="connsiteX1246" fmla="*/ 6959 w 10000"/>
                  <a:gd name="connsiteY1246" fmla="*/ 7984 h 10000"/>
                  <a:gd name="connsiteX1247" fmla="*/ 6948 w 10000"/>
                  <a:gd name="connsiteY1247" fmla="*/ 7961 h 10000"/>
                  <a:gd name="connsiteX1248" fmla="*/ 6934 w 10000"/>
                  <a:gd name="connsiteY1248" fmla="*/ 7943 h 10000"/>
                  <a:gd name="connsiteX1249" fmla="*/ 6932 w 10000"/>
                  <a:gd name="connsiteY1249" fmla="*/ 7943 h 10000"/>
                  <a:gd name="connsiteX1250" fmla="*/ 6918 w 10000"/>
                  <a:gd name="connsiteY1250" fmla="*/ 7961 h 10000"/>
                  <a:gd name="connsiteX1251" fmla="*/ 6904 w 10000"/>
                  <a:gd name="connsiteY1251" fmla="*/ 7975 h 10000"/>
                  <a:gd name="connsiteX1252" fmla="*/ 6896 w 10000"/>
                  <a:gd name="connsiteY1252" fmla="*/ 7997 h 10000"/>
                  <a:gd name="connsiteX1253" fmla="*/ 6887 w 10000"/>
                  <a:gd name="connsiteY1253" fmla="*/ 8002 h 10000"/>
                  <a:gd name="connsiteX1254" fmla="*/ 6879 w 10000"/>
                  <a:gd name="connsiteY1254" fmla="*/ 8011 h 10000"/>
                  <a:gd name="connsiteX1255" fmla="*/ 6868 w 10000"/>
                  <a:gd name="connsiteY1255" fmla="*/ 8015 h 10000"/>
                  <a:gd name="connsiteX1256" fmla="*/ 6852 w 10000"/>
                  <a:gd name="connsiteY1256" fmla="*/ 8024 h 10000"/>
                  <a:gd name="connsiteX1257" fmla="*/ 6813 w 10000"/>
                  <a:gd name="connsiteY1257" fmla="*/ 8042 h 10000"/>
                  <a:gd name="connsiteX1258" fmla="*/ 6780 w 10000"/>
                  <a:gd name="connsiteY1258" fmla="*/ 8065 h 10000"/>
                  <a:gd name="connsiteX1259" fmla="*/ 6763 w 10000"/>
                  <a:gd name="connsiteY1259" fmla="*/ 8078 h 10000"/>
                  <a:gd name="connsiteX1260" fmla="*/ 6755 w 10000"/>
                  <a:gd name="connsiteY1260" fmla="*/ 8088 h 10000"/>
                  <a:gd name="connsiteX1261" fmla="*/ 6716 w 10000"/>
                  <a:gd name="connsiteY1261" fmla="*/ 8119 h 10000"/>
                  <a:gd name="connsiteX1262" fmla="*/ 6711 w 10000"/>
                  <a:gd name="connsiteY1262" fmla="*/ 8128 h 10000"/>
                  <a:gd name="connsiteX1263" fmla="*/ 6711 w 10000"/>
                  <a:gd name="connsiteY1263" fmla="*/ 8169 h 10000"/>
                  <a:gd name="connsiteX1264" fmla="*/ 6711 w 10000"/>
                  <a:gd name="connsiteY1264" fmla="*/ 8173 h 10000"/>
                  <a:gd name="connsiteX1265" fmla="*/ 6716 w 10000"/>
                  <a:gd name="connsiteY1265" fmla="*/ 8200 h 10000"/>
                  <a:gd name="connsiteX1266" fmla="*/ 6708 w 10000"/>
                  <a:gd name="connsiteY1266" fmla="*/ 8223 h 10000"/>
                  <a:gd name="connsiteX1267" fmla="*/ 6708 w 10000"/>
                  <a:gd name="connsiteY1267" fmla="*/ 8236 h 10000"/>
                  <a:gd name="connsiteX1268" fmla="*/ 6708 w 10000"/>
                  <a:gd name="connsiteY1268" fmla="*/ 8272 h 10000"/>
                  <a:gd name="connsiteX1269" fmla="*/ 6711 w 10000"/>
                  <a:gd name="connsiteY1269" fmla="*/ 8290 h 10000"/>
                  <a:gd name="connsiteX1270" fmla="*/ 6716 w 10000"/>
                  <a:gd name="connsiteY1270" fmla="*/ 8304 h 10000"/>
                  <a:gd name="connsiteX1271" fmla="*/ 6711 w 10000"/>
                  <a:gd name="connsiteY1271" fmla="*/ 8313 h 10000"/>
                  <a:gd name="connsiteX1272" fmla="*/ 6683 w 10000"/>
                  <a:gd name="connsiteY1272" fmla="*/ 8318 h 10000"/>
                  <a:gd name="connsiteX1273" fmla="*/ 6661 w 10000"/>
                  <a:gd name="connsiteY1273" fmla="*/ 8327 h 10000"/>
                  <a:gd name="connsiteX1274" fmla="*/ 6631 w 10000"/>
                  <a:gd name="connsiteY1274" fmla="*/ 8327 h 10000"/>
                  <a:gd name="connsiteX1275" fmla="*/ 6611 w 10000"/>
                  <a:gd name="connsiteY1275" fmla="*/ 8327 h 10000"/>
                  <a:gd name="connsiteX1276" fmla="*/ 6598 w 10000"/>
                  <a:gd name="connsiteY1276" fmla="*/ 8327 h 10000"/>
                  <a:gd name="connsiteX1277" fmla="*/ 6595 w 10000"/>
                  <a:gd name="connsiteY1277" fmla="*/ 8340 h 10000"/>
                  <a:gd name="connsiteX1278" fmla="*/ 6587 w 10000"/>
                  <a:gd name="connsiteY1278" fmla="*/ 8358 h 10000"/>
                  <a:gd name="connsiteX1279" fmla="*/ 6578 w 10000"/>
                  <a:gd name="connsiteY1279" fmla="*/ 8408 h 10000"/>
                  <a:gd name="connsiteX1280" fmla="*/ 6578 w 10000"/>
                  <a:gd name="connsiteY1280" fmla="*/ 8421 h 10000"/>
                  <a:gd name="connsiteX1281" fmla="*/ 6578 w 10000"/>
                  <a:gd name="connsiteY1281" fmla="*/ 8430 h 10000"/>
                  <a:gd name="connsiteX1282" fmla="*/ 6573 w 10000"/>
                  <a:gd name="connsiteY1282" fmla="*/ 8435 h 10000"/>
                  <a:gd name="connsiteX1283" fmla="*/ 6556 w 10000"/>
                  <a:gd name="connsiteY1283" fmla="*/ 8435 h 10000"/>
                  <a:gd name="connsiteX1284" fmla="*/ 6545 w 10000"/>
                  <a:gd name="connsiteY1284" fmla="*/ 8435 h 10000"/>
                  <a:gd name="connsiteX1285" fmla="*/ 6523 w 10000"/>
                  <a:gd name="connsiteY1285" fmla="*/ 8435 h 10000"/>
                  <a:gd name="connsiteX1286" fmla="*/ 6493 w 10000"/>
                  <a:gd name="connsiteY1286" fmla="*/ 8430 h 10000"/>
                  <a:gd name="connsiteX1287" fmla="*/ 6490 w 10000"/>
                  <a:gd name="connsiteY1287" fmla="*/ 8430 h 10000"/>
                  <a:gd name="connsiteX1288" fmla="*/ 6485 w 10000"/>
                  <a:gd name="connsiteY1288" fmla="*/ 8444 h 10000"/>
                  <a:gd name="connsiteX1289" fmla="*/ 6465 w 10000"/>
                  <a:gd name="connsiteY1289" fmla="*/ 8475 h 10000"/>
                  <a:gd name="connsiteX1290" fmla="*/ 6451 w 10000"/>
                  <a:gd name="connsiteY1290" fmla="*/ 8498 h 10000"/>
                  <a:gd name="connsiteX1291" fmla="*/ 6435 w 10000"/>
                  <a:gd name="connsiteY1291" fmla="*/ 8525 h 10000"/>
                  <a:gd name="connsiteX1292" fmla="*/ 6421 w 10000"/>
                  <a:gd name="connsiteY1292" fmla="*/ 8539 h 10000"/>
                  <a:gd name="connsiteX1293" fmla="*/ 6410 w 10000"/>
                  <a:gd name="connsiteY1293" fmla="*/ 8561 h 10000"/>
                  <a:gd name="connsiteX1294" fmla="*/ 6402 w 10000"/>
                  <a:gd name="connsiteY1294" fmla="*/ 8575 h 10000"/>
                  <a:gd name="connsiteX1295" fmla="*/ 6402 w 10000"/>
                  <a:gd name="connsiteY1295" fmla="*/ 8593 h 10000"/>
                  <a:gd name="connsiteX1296" fmla="*/ 6402 w 10000"/>
                  <a:gd name="connsiteY1296" fmla="*/ 8620 h 10000"/>
                  <a:gd name="connsiteX1297" fmla="*/ 6405 w 10000"/>
                  <a:gd name="connsiteY1297" fmla="*/ 8660 h 10000"/>
                  <a:gd name="connsiteX1298" fmla="*/ 6405 w 10000"/>
                  <a:gd name="connsiteY1298" fmla="*/ 8674 h 10000"/>
                  <a:gd name="connsiteX1299" fmla="*/ 6405 w 10000"/>
                  <a:gd name="connsiteY1299" fmla="*/ 8683 h 10000"/>
                  <a:gd name="connsiteX1300" fmla="*/ 6405 w 10000"/>
                  <a:gd name="connsiteY1300" fmla="*/ 8687 h 10000"/>
                  <a:gd name="connsiteX1301" fmla="*/ 6405 w 10000"/>
                  <a:gd name="connsiteY1301" fmla="*/ 8696 h 10000"/>
                  <a:gd name="connsiteX1302" fmla="*/ 6388 w 10000"/>
                  <a:gd name="connsiteY1302" fmla="*/ 8733 h 10000"/>
                  <a:gd name="connsiteX1303" fmla="*/ 6369 w 10000"/>
                  <a:gd name="connsiteY1303" fmla="*/ 8746 h 10000"/>
                  <a:gd name="connsiteX1304" fmla="*/ 6333 w 10000"/>
                  <a:gd name="connsiteY1304" fmla="*/ 8773 h 10000"/>
                  <a:gd name="connsiteX1305" fmla="*/ 6313 w 10000"/>
                  <a:gd name="connsiteY1305" fmla="*/ 8787 h 10000"/>
                  <a:gd name="connsiteX1306" fmla="*/ 6291 w 10000"/>
                  <a:gd name="connsiteY1306" fmla="*/ 8805 h 10000"/>
                  <a:gd name="connsiteX1307" fmla="*/ 6280 w 10000"/>
                  <a:gd name="connsiteY1307" fmla="*/ 8814 h 10000"/>
                  <a:gd name="connsiteX1308" fmla="*/ 6250 w 10000"/>
                  <a:gd name="connsiteY1308" fmla="*/ 8805 h 10000"/>
                  <a:gd name="connsiteX1309" fmla="*/ 6233 w 10000"/>
                  <a:gd name="connsiteY1309" fmla="*/ 8805 h 10000"/>
                  <a:gd name="connsiteX1310" fmla="*/ 6220 w 10000"/>
                  <a:gd name="connsiteY1310" fmla="*/ 8805 h 10000"/>
                  <a:gd name="connsiteX1311" fmla="*/ 6200 w 10000"/>
                  <a:gd name="connsiteY1311" fmla="*/ 8805 h 10000"/>
                  <a:gd name="connsiteX1312" fmla="*/ 6184 w 10000"/>
                  <a:gd name="connsiteY1312" fmla="*/ 8805 h 10000"/>
                  <a:gd name="connsiteX1313" fmla="*/ 6716 w 10000"/>
                  <a:gd name="connsiteY1313" fmla="*/ 6653 h 10000"/>
                  <a:gd name="connsiteX1314" fmla="*/ 6912 w 10000"/>
                  <a:gd name="connsiteY1314" fmla="*/ 6581 h 10000"/>
                  <a:gd name="connsiteX1315" fmla="*/ 6184 w 10000"/>
                  <a:gd name="connsiteY1315" fmla="*/ 8805 h 10000"/>
                  <a:gd name="connsiteX0" fmla="*/ 6184 w 10000"/>
                  <a:gd name="connsiteY0" fmla="*/ 8805 h 10000"/>
                  <a:gd name="connsiteX1" fmla="*/ 6175 w 10000"/>
                  <a:gd name="connsiteY1" fmla="*/ 8800 h 10000"/>
                  <a:gd name="connsiteX2" fmla="*/ 6167 w 10000"/>
                  <a:gd name="connsiteY2" fmla="*/ 8832 h 10000"/>
                  <a:gd name="connsiteX3" fmla="*/ 6167 w 10000"/>
                  <a:gd name="connsiteY3" fmla="*/ 8845 h 10000"/>
                  <a:gd name="connsiteX4" fmla="*/ 6140 w 10000"/>
                  <a:gd name="connsiteY4" fmla="*/ 8877 h 10000"/>
                  <a:gd name="connsiteX5" fmla="*/ 6098 w 10000"/>
                  <a:gd name="connsiteY5" fmla="*/ 8904 h 10000"/>
                  <a:gd name="connsiteX6" fmla="*/ 6090 w 10000"/>
                  <a:gd name="connsiteY6" fmla="*/ 8904 h 10000"/>
                  <a:gd name="connsiteX7" fmla="*/ 6082 w 10000"/>
                  <a:gd name="connsiteY7" fmla="*/ 8904 h 10000"/>
                  <a:gd name="connsiteX8" fmla="*/ 6082 w 10000"/>
                  <a:gd name="connsiteY8" fmla="*/ 8958 h 10000"/>
                  <a:gd name="connsiteX9" fmla="*/ 6082 w 10000"/>
                  <a:gd name="connsiteY9" fmla="*/ 8963 h 10000"/>
                  <a:gd name="connsiteX10" fmla="*/ 6079 w 10000"/>
                  <a:gd name="connsiteY10" fmla="*/ 9012 h 10000"/>
                  <a:gd name="connsiteX11" fmla="*/ 6073 w 10000"/>
                  <a:gd name="connsiteY11" fmla="*/ 9066 h 10000"/>
                  <a:gd name="connsiteX12" fmla="*/ 6073 w 10000"/>
                  <a:gd name="connsiteY12" fmla="*/ 9120 h 10000"/>
                  <a:gd name="connsiteX13" fmla="*/ 6073 w 10000"/>
                  <a:gd name="connsiteY13" fmla="*/ 9147 h 10000"/>
                  <a:gd name="connsiteX14" fmla="*/ 6073 w 10000"/>
                  <a:gd name="connsiteY14" fmla="*/ 9197 h 10000"/>
                  <a:gd name="connsiteX15" fmla="*/ 6068 w 10000"/>
                  <a:gd name="connsiteY15" fmla="*/ 9233 h 10000"/>
                  <a:gd name="connsiteX16" fmla="*/ 6065 w 10000"/>
                  <a:gd name="connsiteY16" fmla="*/ 9301 h 10000"/>
                  <a:gd name="connsiteX17" fmla="*/ 6065 w 10000"/>
                  <a:gd name="connsiteY17" fmla="*/ 9350 h 10000"/>
                  <a:gd name="connsiteX18" fmla="*/ 6060 w 10000"/>
                  <a:gd name="connsiteY18" fmla="*/ 9382 h 10000"/>
                  <a:gd name="connsiteX19" fmla="*/ 6060 w 10000"/>
                  <a:gd name="connsiteY19" fmla="*/ 9409 h 10000"/>
                  <a:gd name="connsiteX20" fmla="*/ 6051 w 10000"/>
                  <a:gd name="connsiteY20" fmla="*/ 9423 h 10000"/>
                  <a:gd name="connsiteX21" fmla="*/ 6049 w 10000"/>
                  <a:gd name="connsiteY21" fmla="*/ 9436 h 10000"/>
                  <a:gd name="connsiteX22" fmla="*/ 6035 w 10000"/>
                  <a:gd name="connsiteY22" fmla="*/ 9450 h 10000"/>
                  <a:gd name="connsiteX23" fmla="*/ 6026 w 10000"/>
                  <a:gd name="connsiteY23" fmla="*/ 9459 h 10000"/>
                  <a:gd name="connsiteX24" fmla="*/ 6018 w 10000"/>
                  <a:gd name="connsiteY24" fmla="*/ 9445 h 10000"/>
                  <a:gd name="connsiteX25" fmla="*/ 6007 w 10000"/>
                  <a:gd name="connsiteY25" fmla="*/ 9409 h 10000"/>
                  <a:gd name="connsiteX26" fmla="*/ 5985 w 10000"/>
                  <a:gd name="connsiteY26" fmla="*/ 9369 h 10000"/>
                  <a:gd name="connsiteX27" fmla="*/ 5969 w 10000"/>
                  <a:gd name="connsiteY27" fmla="*/ 9332 h 10000"/>
                  <a:gd name="connsiteX28" fmla="*/ 5955 w 10000"/>
                  <a:gd name="connsiteY28" fmla="*/ 9314 h 10000"/>
                  <a:gd name="connsiteX29" fmla="*/ 5952 w 10000"/>
                  <a:gd name="connsiteY29" fmla="*/ 9305 h 10000"/>
                  <a:gd name="connsiteX30" fmla="*/ 5935 w 10000"/>
                  <a:gd name="connsiteY30" fmla="*/ 9305 h 10000"/>
                  <a:gd name="connsiteX31" fmla="*/ 5922 w 10000"/>
                  <a:gd name="connsiteY31" fmla="*/ 9319 h 10000"/>
                  <a:gd name="connsiteX32" fmla="*/ 5913 w 10000"/>
                  <a:gd name="connsiteY32" fmla="*/ 9328 h 10000"/>
                  <a:gd name="connsiteX33" fmla="*/ 5905 w 10000"/>
                  <a:gd name="connsiteY33" fmla="*/ 9332 h 10000"/>
                  <a:gd name="connsiteX34" fmla="*/ 5897 w 10000"/>
                  <a:gd name="connsiteY34" fmla="*/ 9350 h 10000"/>
                  <a:gd name="connsiteX35" fmla="*/ 5875 w 10000"/>
                  <a:gd name="connsiteY35" fmla="*/ 9364 h 10000"/>
                  <a:gd name="connsiteX36" fmla="*/ 5850 w 10000"/>
                  <a:gd name="connsiteY36" fmla="*/ 9391 h 10000"/>
                  <a:gd name="connsiteX37" fmla="*/ 5833 w 10000"/>
                  <a:gd name="connsiteY37" fmla="*/ 9405 h 10000"/>
                  <a:gd name="connsiteX38" fmla="*/ 5822 w 10000"/>
                  <a:gd name="connsiteY38" fmla="*/ 9409 h 10000"/>
                  <a:gd name="connsiteX39" fmla="*/ 5800 w 10000"/>
                  <a:gd name="connsiteY39" fmla="*/ 9423 h 10000"/>
                  <a:gd name="connsiteX40" fmla="*/ 5784 w 10000"/>
                  <a:gd name="connsiteY40" fmla="*/ 9436 h 10000"/>
                  <a:gd name="connsiteX41" fmla="*/ 5767 w 10000"/>
                  <a:gd name="connsiteY41" fmla="*/ 9450 h 10000"/>
                  <a:gd name="connsiteX42" fmla="*/ 5751 w 10000"/>
                  <a:gd name="connsiteY42" fmla="*/ 9463 h 10000"/>
                  <a:gd name="connsiteX43" fmla="*/ 5745 w 10000"/>
                  <a:gd name="connsiteY43" fmla="*/ 9472 h 10000"/>
                  <a:gd name="connsiteX44" fmla="*/ 5751 w 10000"/>
                  <a:gd name="connsiteY44" fmla="*/ 9477 h 10000"/>
                  <a:gd name="connsiteX45" fmla="*/ 5762 w 10000"/>
                  <a:gd name="connsiteY45" fmla="*/ 9504 h 10000"/>
                  <a:gd name="connsiteX46" fmla="*/ 5767 w 10000"/>
                  <a:gd name="connsiteY46" fmla="*/ 9526 h 10000"/>
                  <a:gd name="connsiteX47" fmla="*/ 5784 w 10000"/>
                  <a:gd name="connsiteY47" fmla="*/ 9576 h 10000"/>
                  <a:gd name="connsiteX48" fmla="*/ 5797 w 10000"/>
                  <a:gd name="connsiteY48" fmla="*/ 9603 h 10000"/>
                  <a:gd name="connsiteX49" fmla="*/ 5808 w 10000"/>
                  <a:gd name="connsiteY49" fmla="*/ 9644 h 10000"/>
                  <a:gd name="connsiteX50" fmla="*/ 5822 w 10000"/>
                  <a:gd name="connsiteY50" fmla="*/ 9671 h 10000"/>
                  <a:gd name="connsiteX51" fmla="*/ 5825 w 10000"/>
                  <a:gd name="connsiteY51" fmla="*/ 9684 h 10000"/>
                  <a:gd name="connsiteX52" fmla="*/ 5831 w 10000"/>
                  <a:gd name="connsiteY52" fmla="*/ 9684 h 10000"/>
                  <a:gd name="connsiteX53" fmla="*/ 5825 w 10000"/>
                  <a:gd name="connsiteY53" fmla="*/ 9698 h 10000"/>
                  <a:gd name="connsiteX54" fmla="*/ 5806 w 10000"/>
                  <a:gd name="connsiteY54" fmla="*/ 9725 h 10000"/>
                  <a:gd name="connsiteX55" fmla="*/ 5792 w 10000"/>
                  <a:gd name="connsiteY55" fmla="*/ 9738 h 10000"/>
                  <a:gd name="connsiteX56" fmla="*/ 5737 w 10000"/>
                  <a:gd name="connsiteY56" fmla="*/ 9793 h 10000"/>
                  <a:gd name="connsiteX57" fmla="*/ 5728 w 10000"/>
                  <a:gd name="connsiteY57" fmla="*/ 9806 h 10000"/>
                  <a:gd name="connsiteX58" fmla="*/ 5712 w 10000"/>
                  <a:gd name="connsiteY58" fmla="*/ 9815 h 10000"/>
                  <a:gd name="connsiteX59" fmla="*/ 5690 w 10000"/>
                  <a:gd name="connsiteY59" fmla="*/ 9838 h 10000"/>
                  <a:gd name="connsiteX60" fmla="*/ 5679 w 10000"/>
                  <a:gd name="connsiteY60" fmla="*/ 9842 h 10000"/>
                  <a:gd name="connsiteX61" fmla="*/ 5665 w 10000"/>
                  <a:gd name="connsiteY61" fmla="*/ 9842 h 10000"/>
                  <a:gd name="connsiteX62" fmla="*/ 5648 w 10000"/>
                  <a:gd name="connsiteY62" fmla="*/ 9851 h 10000"/>
                  <a:gd name="connsiteX63" fmla="*/ 5621 w 10000"/>
                  <a:gd name="connsiteY63" fmla="*/ 9892 h 10000"/>
                  <a:gd name="connsiteX64" fmla="*/ 5544 w 10000"/>
                  <a:gd name="connsiteY64" fmla="*/ 9946 h 10000"/>
                  <a:gd name="connsiteX65" fmla="*/ 5406 w 10000"/>
                  <a:gd name="connsiteY65" fmla="*/ 10000 h 10000"/>
                  <a:gd name="connsiteX66" fmla="*/ 5350 w 10000"/>
                  <a:gd name="connsiteY66" fmla="*/ 9986 h 10000"/>
                  <a:gd name="connsiteX67" fmla="*/ 5342 w 10000"/>
                  <a:gd name="connsiteY67" fmla="*/ 9950 h 10000"/>
                  <a:gd name="connsiteX68" fmla="*/ 5342 w 10000"/>
                  <a:gd name="connsiteY68" fmla="*/ 9932 h 10000"/>
                  <a:gd name="connsiteX69" fmla="*/ 5342 w 10000"/>
                  <a:gd name="connsiteY69" fmla="*/ 9923 h 10000"/>
                  <a:gd name="connsiteX70" fmla="*/ 5342 w 10000"/>
                  <a:gd name="connsiteY70" fmla="*/ 9919 h 10000"/>
                  <a:gd name="connsiteX71" fmla="*/ 5348 w 10000"/>
                  <a:gd name="connsiteY71" fmla="*/ 9919 h 10000"/>
                  <a:gd name="connsiteX72" fmla="*/ 5348 w 10000"/>
                  <a:gd name="connsiteY72" fmla="*/ 9910 h 10000"/>
                  <a:gd name="connsiteX73" fmla="*/ 5350 w 10000"/>
                  <a:gd name="connsiteY73" fmla="*/ 9910 h 10000"/>
                  <a:gd name="connsiteX74" fmla="*/ 5350 w 10000"/>
                  <a:gd name="connsiteY74" fmla="*/ 9905 h 10000"/>
                  <a:gd name="connsiteX75" fmla="*/ 5356 w 10000"/>
                  <a:gd name="connsiteY75" fmla="*/ 9905 h 10000"/>
                  <a:gd name="connsiteX76" fmla="*/ 5356 w 10000"/>
                  <a:gd name="connsiteY76" fmla="*/ 9896 h 10000"/>
                  <a:gd name="connsiteX77" fmla="*/ 5359 w 10000"/>
                  <a:gd name="connsiteY77" fmla="*/ 9896 h 10000"/>
                  <a:gd name="connsiteX78" fmla="*/ 5359 w 10000"/>
                  <a:gd name="connsiteY78" fmla="*/ 9892 h 10000"/>
                  <a:gd name="connsiteX79" fmla="*/ 5364 w 10000"/>
                  <a:gd name="connsiteY79" fmla="*/ 9892 h 10000"/>
                  <a:gd name="connsiteX80" fmla="*/ 5364 w 10000"/>
                  <a:gd name="connsiteY80" fmla="*/ 9883 h 10000"/>
                  <a:gd name="connsiteX81" fmla="*/ 5359 w 10000"/>
                  <a:gd name="connsiteY81" fmla="*/ 9883 h 10000"/>
                  <a:gd name="connsiteX82" fmla="*/ 5359 w 10000"/>
                  <a:gd name="connsiteY82" fmla="*/ 9878 h 10000"/>
                  <a:gd name="connsiteX83" fmla="*/ 5359 w 10000"/>
                  <a:gd name="connsiteY83" fmla="*/ 9869 h 10000"/>
                  <a:gd name="connsiteX84" fmla="*/ 5356 w 10000"/>
                  <a:gd name="connsiteY84" fmla="*/ 9869 h 10000"/>
                  <a:gd name="connsiteX85" fmla="*/ 5356 w 10000"/>
                  <a:gd name="connsiteY85" fmla="*/ 9865 h 10000"/>
                  <a:gd name="connsiteX86" fmla="*/ 5350 w 10000"/>
                  <a:gd name="connsiteY86" fmla="*/ 9865 h 10000"/>
                  <a:gd name="connsiteX87" fmla="*/ 5350 w 10000"/>
                  <a:gd name="connsiteY87" fmla="*/ 9856 h 10000"/>
                  <a:gd name="connsiteX88" fmla="*/ 5348 w 10000"/>
                  <a:gd name="connsiteY88" fmla="*/ 9856 h 10000"/>
                  <a:gd name="connsiteX89" fmla="*/ 5348 w 10000"/>
                  <a:gd name="connsiteY89" fmla="*/ 9851 h 10000"/>
                  <a:gd name="connsiteX90" fmla="*/ 5348 w 10000"/>
                  <a:gd name="connsiteY90" fmla="*/ 9842 h 10000"/>
                  <a:gd name="connsiteX91" fmla="*/ 5348 w 10000"/>
                  <a:gd name="connsiteY91" fmla="*/ 9838 h 10000"/>
                  <a:gd name="connsiteX92" fmla="*/ 5348 w 10000"/>
                  <a:gd name="connsiteY92" fmla="*/ 9829 h 10000"/>
                  <a:gd name="connsiteX93" fmla="*/ 5348 w 10000"/>
                  <a:gd name="connsiteY93" fmla="*/ 9820 h 10000"/>
                  <a:gd name="connsiteX94" fmla="*/ 5348 w 10000"/>
                  <a:gd name="connsiteY94" fmla="*/ 9815 h 10000"/>
                  <a:gd name="connsiteX95" fmla="*/ 5348 w 10000"/>
                  <a:gd name="connsiteY95" fmla="*/ 9806 h 10000"/>
                  <a:gd name="connsiteX96" fmla="*/ 5350 w 10000"/>
                  <a:gd name="connsiteY96" fmla="*/ 9806 h 10000"/>
                  <a:gd name="connsiteX97" fmla="*/ 5350 w 10000"/>
                  <a:gd name="connsiteY97" fmla="*/ 9802 h 10000"/>
                  <a:gd name="connsiteX98" fmla="*/ 5350 w 10000"/>
                  <a:gd name="connsiteY98" fmla="*/ 9793 h 10000"/>
                  <a:gd name="connsiteX99" fmla="*/ 5356 w 10000"/>
                  <a:gd name="connsiteY99" fmla="*/ 9788 h 10000"/>
                  <a:gd name="connsiteX100" fmla="*/ 5356 w 10000"/>
                  <a:gd name="connsiteY100" fmla="*/ 9779 h 10000"/>
                  <a:gd name="connsiteX101" fmla="*/ 5359 w 10000"/>
                  <a:gd name="connsiteY101" fmla="*/ 9779 h 10000"/>
                  <a:gd name="connsiteX102" fmla="*/ 5359 w 10000"/>
                  <a:gd name="connsiteY102" fmla="*/ 9774 h 10000"/>
                  <a:gd name="connsiteX103" fmla="*/ 5364 w 10000"/>
                  <a:gd name="connsiteY103" fmla="*/ 9765 h 10000"/>
                  <a:gd name="connsiteX104" fmla="*/ 5397 w 10000"/>
                  <a:gd name="connsiteY104" fmla="*/ 9698 h 10000"/>
                  <a:gd name="connsiteX105" fmla="*/ 5397 w 10000"/>
                  <a:gd name="connsiteY105" fmla="*/ 9662 h 10000"/>
                  <a:gd name="connsiteX106" fmla="*/ 5381 w 10000"/>
                  <a:gd name="connsiteY106" fmla="*/ 9648 h 10000"/>
                  <a:gd name="connsiteX107" fmla="*/ 5381 w 10000"/>
                  <a:gd name="connsiteY107" fmla="*/ 9608 h 10000"/>
                  <a:gd name="connsiteX108" fmla="*/ 5400 w 10000"/>
                  <a:gd name="connsiteY108" fmla="*/ 9590 h 10000"/>
                  <a:gd name="connsiteX109" fmla="*/ 5392 w 10000"/>
                  <a:gd name="connsiteY109" fmla="*/ 9553 h 10000"/>
                  <a:gd name="connsiteX110" fmla="*/ 5375 w 10000"/>
                  <a:gd name="connsiteY110" fmla="*/ 9526 h 10000"/>
                  <a:gd name="connsiteX111" fmla="*/ 5350 w 10000"/>
                  <a:gd name="connsiteY111" fmla="*/ 9504 h 10000"/>
                  <a:gd name="connsiteX112" fmla="*/ 5323 w 10000"/>
                  <a:gd name="connsiteY112" fmla="*/ 9562 h 10000"/>
                  <a:gd name="connsiteX113" fmla="*/ 5309 w 10000"/>
                  <a:gd name="connsiteY113" fmla="*/ 9535 h 10000"/>
                  <a:gd name="connsiteX114" fmla="*/ 5312 w 10000"/>
                  <a:gd name="connsiteY114" fmla="*/ 9436 h 10000"/>
                  <a:gd name="connsiteX115" fmla="*/ 5276 w 10000"/>
                  <a:gd name="connsiteY115" fmla="*/ 9409 h 10000"/>
                  <a:gd name="connsiteX116" fmla="*/ 5270 w 10000"/>
                  <a:gd name="connsiteY116" fmla="*/ 9418 h 10000"/>
                  <a:gd name="connsiteX117" fmla="*/ 5259 w 10000"/>
                  <a:gd name="connsiteY117" fmla="*/ 9423 h 10000"/>
                  <a:gd name="connsiteX118" fmla="*/ 5243 w 10000"/>
                  <a:gd name="connsiteY118" fmla="*/ 9445 h 10000"/>
                  <a:gd name="connsiteX119" fmla="*/ 5229 w 10000"/>
                  <a:gd name="connsiteY119" fmla="*/ 9450 h 10000"/>
                  <a:gd name="connsiteX120" fmla="*/ 5221 w 10000"/>
                  <a:gd name="connsiteY120" fmla="*/ 9459 h 10000"/>
                  <a:gd name="connsiteX121" fmla="*/ 5199 w 10000"/>
                  <a:gd name="connsiteY121" fmla="*/ 9463 h 10000"/>
                  <a:gd name="connsiteX122" fmla="*/ 5179 w 10000"/>
                  <a:gd name="connsiteY122" fmla="*/ 9463 h 10000"/>
                  <a:gd name="connsiteX123" fmla="*/ 5166 w 10000"/>
                  <a:gd name="connsiteY123" fmla="*/ 9450 h 10000"/>
                  <a:gd name="connsiteX124" fmla="*/ 5155 w 10000"/>
                  <a:gd name="connsiteY124" fmla="*/ 9432 h 10000"/>
                  <a:gd name="connsiteX125" fmla="*/ 5149 w 10000"/>
                  <a:gd name="connsiteY125" fmla="*/ 9432 h 10000"/>
                  <a:gd name="connsiteX126" fmla="*/ 5146 w 10000"/>
                  <a:gd name="connsiteY126" fmla="*/ 9432 h 10000"/>
                  <a:gd name="connsiteX127" fmla="*/ 5146 w 10000"/>
                  <a:gd name="connsiteY127" fmla="*/ 9436 h 10000"/>
                  <a:gd name="connsiteX128" fmla="*/ 5132 w 10000"/>
                  <a:gd name="connsiteY128" fmla="*/ 9445 h 10000"/>
                  <a:gd name="connsiteX129" fmla="*/ 5124 w 10000"/>
                  <a:gd name="connsiteY129" fmla="*/ 9463 h 10000"/>
                  <a:gd name="connsiteX130" fmla="*/ 5119 w 10000"/>
                  <a:gd name="connsiteY130" fmla="*/ 9472 h 10000"/>
                  <a:gd name="connsiteX131" fmla="*/ 5094 w 10000"/>
                  <a:gd name="connsiteY131" fmla="*/ 9486 h 10000"/>
                  <a:gd name="connsiteX132" fmla="*/ 5075 w 10000"/>
                  <a:gd name="connsiteY132" fmla="*/ 9490 h 10000"/>
                  <a:gd name="connsiteX133" fmla="*/ 5058 w 10000"/>
                  <a:gd name="connsiteY133" fmla="*/ 9499 h 10000"/>
                  <a:gd name="connsiteX134" fmla="*/ 5028 w 10000"/>
                  <a:gd name="connsiteY134" fmla="*/ 9513 h 10000"/>
                  <a:gd name="connsiteX135" fmla="*/ 5006 w 10000"/>
                  <a:gd name="connsiteY135" fmla="*/ 9522 h 10000"/>
                  <a:gd name="connsiteX136" fmla="*/ 4986 w 10000"/>
                  <a:gd name="connsiteY136" fmla="*/ 9535 h 10000"/>
                  <a:gd name="connsiteX137" fmla="*/ 4948 w 10000"/>
                  <a:gd name="connsiteY137" fmla="*/ 9549 h 10000"/>
                  <a:gd name="connsiteX138" fmla="*/ 4925 w 10000"/>
                  <a:gd name="connsiteY138" fmla="*/ 9549 h 10000"/>
                  <a:gd name="connsiteX139" fmla="*/ 4906 w 10000"/>
                  <a:gd name="connsiteY139" fmla="*/ 9549 h 10000"/>
                  <a:gd name="connsiteX140" fmla="*/ 4892 w 10000"/>
                  <a:gd name="connsiteY140" fmla="*/ 9553 h 10000"/>
                  <a:gd name="connsiteX141" fmla="*/ 4890 w 10000"/>
                  <a:gd name="connsiteY141" fmla="*/ 9562 h 10000"/>
                  <a:gd name="connsiteX142" fmla="*/ 4881 w 10000"/>
                  <a:gd name="connsiteY142" fmla="*/ 9576 h 10000"/>
                  <a:gd name="connsiteX143" fmla="*/ 4873 w 10000"/>
                  <a:gd name="connsiteY143" fmla="*/ 9594 h 10000"/>
                  <a:gd name="connsiteX144" fmla="*/ 4868 w 10000"/>
                  <a:gd name="connsiteY144" fmla="*/ 9581 h 10000"/>
                  <a:gd name="connsiteX145" fmla="*/ 4865 w 10000"/>
                  <a:gd name="connsiteY145" fmla="*/ 9567 h 10000"/>
                  <a:gd name="connsiteX146" fmla="*/ 4851 w 10000"/>
                  <a:gd name="connsiteY146" fmla="*/ 9567 h 10000"/>
                  <a:gd name="connsiteX147" fmla="*/ 4848 w 10000"/>
                  <a:gd name="connsiteY147" fmla="*/ 9576 h 10000"/>
                  <a:gd name="connsiteX148" fmla="*/ 4829 w 10000"/>
                  <a:gd name="connsiteY148" fmla="*/ 9581 h 10000"/>
                  <a:gd name="connsiteX149" fmla="*/ 4818 w 10000"/>
                  <a:gd name="connsiteY149" fmla="*/ 9576 h 10000"/>
                  <a:gd name="connsiteX150" fmla="*/ 4810 w 10000"/>
                  <a:gd name="connsiteY150" fmla="*/ 9576 h 10000"/>
                  <a:gd name="connsiteX151" fmla="*/ 4796 w 10000"/>
                  <a:gd name="connsiteY151" fmla="*/ 9581 h 10000"/>
                  <a:gd name="connsiteX152" fmla="*/ 4788 w 10000"/>
                  <a:gd name="connsiteY152" fmla="*/ 9576 h 10000"/>
                  <a:gd name="connsiteX153" fmla="*/ 4779 w 10000"/>
                  <a:gd name="connsiteY153" fmla="*/ 9576 h 10000"/>
                  <a:gd name="connsiteX154" fmla="*/ 4768 w 10000"/>
                  <a:gd name="connsiteY154" fmla="*/ 9581 h 10000"/>
                  <a:gd name="connsiteX155" fmla="*/ 4760 w 10000"/>
                  <a:gd name="connsiteY155" fmla="*/ 9553 h 10000"/>
                  <a:gd name="connsiteX156" fmla="*/ 4754 w 10000"/>
                  <a:gd name="connsiteY156" fmla="*/ 9526 h 10000"/>
                  <a:gd name="connsiteX157" fmla="*/ 4754 w 10000"/>
                  <a:gd name="connsiteY157" fmla="*/ 9486 h 10000"/>
                  <a:gd name="connsiteX158" fmla="*/ 4754 w 10000"/>
                  <a:gd name="connsiteY158" fmla="*/ 9445 h 10000"/>
                  <a:gd name="connsiteX159" fmla="*/ 4760 w 10000"/>
                  <a:gd name="connsiteY159" fmla="*/ 9432 h 10000"/>
                  <a:gd name="connsiteX160" fmla="*/ 4760 w 10000"/>
                  <a:gd name="connsiteY160" fmla="*/ 9396 h 10000"/>
                  <a:gd name="connsiteX161" fmla="*/ 4760 w 10000"/>
                  <a:gd name="connsiteY161" fmla="*/ 9382 h 10000"/>
                  <a:gd name="connsiteX162" fmla="*/ 4760 w 10000"/>
                  <a:gd name="connsiteY162" fmla="*/ 9355 h 10000"/>
                  <a:gd name="connsiteX163" fmla="*/ 4749 w 10000"/>
                  <a:gd name="connsiteY163" fmla="*/ 9341 h 10000"/>
                  <a:gd name="connsiteX164" fmla="*/ 4746 w 10000"/>
                  <a:gd name="connsiteY164" fmla="*/ 9332 h 10000"/>
                  <a:gd name="connsiteX165" fmla="*/ 4732 w 10000"/>
                  <a:gd name="connsiteY165" fmla="*/ 9328 h 10000"/>
                  <a:gd name="connsiteX166" fmla="*/ 4716 w 10000"/>
                  <a:gd name="connsiteY166" fmla="*/ 9292 h 10000"/>
                  <a:gd name="connsiteX167" fmla="*/ 4705 w 10000"/>
                  <a:gd name="connsiteY167" fmla="*/ 9274 h 10000"/>
                  <a:gd name="connsiteX168" fmla="*/ 4699 w 10000"/>
                  <a:gd name="connsiteY168" fmla="*/ 9278 h 10000"/>
                  <a:gd name="connsiteX169" fmla="*/ 4696 w 10000"/>
                  <a:gd name="connsiteY169" fmla="*/ 9287 h 10000"/>
                  <a:gd name="connsiteX170" fmla="*/ 4680 w 10000"/>
                  <a:gd name="connsiteY170" fmla="*/ 9292 h 10000"/>
                  <a:gd name="connsiteX171" fmla="*/ 4672 w 10000"/>
                  <a:gd name="connsiteY171" fmla="*/ 9274 h 10000"/>
                  <a:gd name="connsiteX172" fmla="*/ 4636 w 10000"/>
                  <a:gd name="connsiteY172" fmla="*/ 9224 h 10000"/>
                  <a:gd name="connsiteX173" fmla="*/ 4616 w 10000"/>
                  <a:gd name="connsiteY173" fmla="*/ 9211 h 10000"/>
                  <a:gd name="connsiteX174" fmla="*/ 4608 w 10000"/>
                  <a:gd name="connsiteY174" fmla="*/ 9206 h 10000"/>
                  <a:gd name="connsiteX175" fmla="*/ 4616 w 10000"/>
                  <a:gd name="connsiteY175" fmla="*/ 9193 h 10000"/>
                  <a:gd name="connsiteX176" fmla="*/ 4633 w 10000"/>
                  <a:gd name="connsiteY176" fmla="*/ 9184 h 10000"/>
                  <a:gd name="connsiteX177" fmla="*/ 4616 w 10000"/>
                  <a:gd name="connsiteY177" fmla="*/ 9120 h 10000"/>
                  <a:gd name="connsiteX178" fmla="*/ 4625 w 10000"/>
                  <a:gd name="connsiteY178" fmla="*/ 9039 h 10000"/>
                  <a:gd name="connsiteX179" fmla="*/ 4616 w 10000"/>
                  <a:gd name="connsiteY179" fmla="*/ 9026 h 10000"/>
                  <a:gd name="connsiteX180" fmla="*/ 4600 w 10000"/>
                  <a:gd name="connsiteY180" fmla="*/ 9017 h 10000"/>
                  <a:gd name="connsiteX181" fmla="*/ 4583 w 10000"/>
                  <a:gd name="connsiteY181" fmla="*/ 9003 h 10000"/>
                  <a:gd name="connsiteX182" fmla="*/ 4570 w 10000"/>
                  <a:gd name="connsiteY182" fmla="*/ 9012 h 10000"/>
                  <a:gd name="connsiteX183" fmla="*/ 4570 w 10000"/>
                  <a:gd name="connsiteY183" fmla="*/ 9026 h 10000"/>
                  <a:gd name="connsiteX184" fmla="*/ 4570 w 10000"/>
                  <a:gd name="connsiteY184" fmla="*/ 9035 h 10000"/>
                  <a:gd name="connsiteX185" fmla="*/ 4578 w 10000"/>
                  <a:gd name="connsiteY185" fmla="*/ 9048 h 10000"/>
                  <a:gd name="connsiteX186" fmla="*/ 4583 w 10000"/>
                  <a:gd name="connsiteY186" fmla="*/ 9089 h 10000"/>
                  <a:gd name="connsiteX187" fmla="*/ 4586 w 10000"/>
                  <a:gd name="connsiteY187" fmla="*/ 9116 h 10000"/>
                  <a:gd name="connsiteX188" fmla="*/ 4586 w 10000"/>
                  <a:gd name="connsiteY188" fmla="*/ 9120 h 10000"/>
                  <a:gd name="connsiteX189" fmla="*/ 4583 w 10000"/>
                  <a:gd name="connsiteY189" fmla="*/ 9143 h 10000"/>
                  <a:gd name="connsiteX190" fmla="*/ 4583 w 10000"/>
                  <a:gd name="connsiteY190" fmla="*/ 9170 h 10000"/>
                  <a:gd name="connsiteX191" fmla="*/ 4578 w 10000"/>
                  <a:gd name="connsiteY191" fmla="*/ 9175 h 10000"/>
                  <a:gd name="connsiteX192" fmla="*/ 4570 w 10000"/>
                  <a:gd name="connsiteY192" fmla="*/ 9197 h 10000"/>
                  <a:gd name="connsiteX193" fmla="*/ 4556 w 10000"/>
                  <a:gd name="connsiteY193" fmla="*/ 9170 h 10000"/>
                  <a:gd name="connsiteX194" fmla="*/ 4553 w 10000"/>
                  <a:gd name="connsiteY194" fmla="*/ 9147 h 10000"/>
                  <a:gd name="connsiteX195" fmla="*/ 4545 w 10000"/>
                  <a:gd name="connsiteY195" fmla="*/ 9120 h 10000"/>
                  <a:gd name="connsiteX196" fmla="*/ 4539 w 10000"/>
                  <a:gd name="connsiteY196" fmla="*/ 9093 h 10000"/>
                  <a:gd name="connsiteX197" fmla="*/ 4531 w 10000"/>
                  <a:gd name="connsiteY197" fmla="*/ 9062 h 10000"/>
                  <a:gd name="connsiteX198" fmla="*/ 4523 w 10000"/>
                  <a:gd name="connsiteY198" fmla="*/ 9039 h 10000"/>
                  <a:gd name="connsiteX199" fmla="*/ 4514 w 10000"/>
                  <a:gd name="connsiteY199" fmla="*/ 9026 h 10000"/>
                  <a:gd name="connsiteX200" fmla="*/ 4514 w 10000"/>
                  <a:gd name="connsiteY200" fmla="*/ 9035 h 10000"/>
                  <a:gd name="connsiteX201" fmla="*/ 4512 w 10000"/>
                  <a:gd name="connsiteY201" fmla="*/ 9035 h 10000"/>
                  <a:gd name="connsiteX202" fmla="*/ 4503 w 10000"/>
                  <a:gd name="connsiteY202" fmla="*/ 9035 h 10000"/>
                  <a:gd name="connsiteX203" fmla="*/ 4498 w 10000"/>
                  <a:gd name="connsiteY203" fmla="*/ 9048 h 10000"/>
                  <a:gd name="connsiteX204" fmla="*/ 4481 w 10000"/>
                  <a:gd name="connsiteY204" fmla="*/ 9062 h 10000"/>
                  <a:gd name="connsiteX205" fmla="*/ 4473 w 10000"/>
                  <a:gd name="connsiteY205" fmla="*/ 9066 h 10000"/>
                  <a:gd name="connsiteX206" fmla="*/ 4473 w 10000"/>
                  <a:gd name="connsiteY206" fmla="*/ 9075 h 10000"/>
                  <a:gd name="connsiteX207" fmla="*/ 4459 w 10000"/>
                  <a:gd name="connsiteY207" fmla="*/ 9080 h 10000"/>
                  <a:gd name="connsiteX208" fmla="*/ 4448 w 10000"/>
                  <a:gd name="connsiteY208" fmla="*/ 9075 h 10000"/>
                  <a:gd name="connsiteX209" fmla="*/ 4440 w 10000"/>
                  <a:gd name="connsiteY209" fmla="*/ 9075 h 10000"/>
                  <a:gd name="connsiteX210" fmla="*/ 4432 w 10000"/>
                  <a:gd name="connsiteY210" fmla="*/ 9080 h 10000"/>
                  <a:gd name="connsiteX211" fmla="*/ 4418 w 10000"/>
                  <a:gd name="connsiteY211" fmla="*/ 9093 h 10000"/>
                  <a:gd name="connsiteX212" fmla="*/ 4398 w 10000"/>
                  <a:gd name="connsiteY212" fmla="*/ 9116 h 10000"/>
                  <a:gd name="connsiteX213" fmla="*/ 4390 w 10000"/>
                  <a:gd name="connsiteY213" fmla="*/ 9120 h 10000"/>
                  <a:gd name="connsiteX214" fmla="*/ 4382 w 10000"/>
                  <a:gd name="connsiteY214" fmla="*/ 9129 h 10000"/>
                  <a:gd name="connsiteX215" fmla="*/ 4382 w 10000"/>
                  <a:gd name="connsiteY215" fmla="*/ 9134 h 10000"/>
                  <a:gd name="connsiteX216" fmla="*/ 4385 w 10000"/>
                  <a:gd name="connsiteY216" fmla="*/ 9143 h 10000"/>
                  <a:gd name="connsiteX217" fmla="*/ 4398 w 10000"/>
                  <a:gd name="connsiteY217" fmla="*/ 9134 h 10000"/>
                  <a:gd name="connsiteX218" fmla="*/ 4418 w 10000"/>
                  <a:gd name="connsiteY218" fmla="*/ 9161 h 10000"/>
                  <a:gd name="connsiteX219" fmla="*/ 4423 w 10000"/>
                  <a:gd name="connsiteY219" fmla="*/ 9170 h 10000"/>
                  <a:gd name="connsiteX220" fmla="*/ 4426 w 10000"/>
                  <a:gd name="connsiteY220" fmla="*/ 9175 h 10000"/>
                  <a:gd name="connsiteX221" fmla="*/ 4432 w 10000"/>
                  <a:gd name="connsiteY221" fmla="*/ 9211 h 10000"/>
                  <a:gd name="connsiteX222" fmla="*/ 4426 w 10000"/>
                  <a:gd name="connsiteY222" fmla="*/ 9224 h 10000"/>
                  <a:gd name="connsiteX223" fmla="*/ 4418 w 10000"/>
                  <a:gd name="connsiteY223" fmla="*/ 9247 h 10000"/>
                  <a:gd name="connsiteX224" fmla="*/ 4409 w 10000"/>
                  <a:gd name="connsiteY224" fmla="*/ 9238 h 10000"/>
                  <a:gd name="connsiteX225" fmla="*/ 4398 w 10000"/>
                  <a:gd name="connsiteY225" fmla="*/ 9220 h 10000"/>
                  <a:gd name="connsiteX226" fmla="*/ 4393 w 10000"/>
                  <a:gd name="connsiteY226" fmla="*/ 9211 h 10000"/>
                  <a:gd name="connsiteX227" fmla="*/ 4390 w 10000"/>
                  <a:gd name="connsiteY227" fmla="*/ 9211 h 10000"/>
                  <a:gd name="connsiteX228" fmla="*/ 4385 w 10000"/>
                  <a:gd name="connsiteY228" fmla="*/ 9220 h 10000"/>
                  <a:gd name="connsiteX229" fmla="*/ 4385 w 10000"/>
                  <a:gd name="connsiteY229" fmla="*/ 9238 h 10000"/>
                  <a:gd name="connsiteX230" fmla="*/ 4382 w 10000"/>
                  <a:gd name="connsiteY230" fmla="*/ 9260 h 10000"/>
                  <a:gd name="connsiteX231" fmla="*/ 4360 w 10000"/>
                  <a:gd name="connsiteY231" fmla="*/ 9278 h 10000"/>
                  <a:gd name="connsiteX232" fmla="*/ 4360 w 10000"/>
                  <a:gd name="connsiteY232" fmla="*/ 9292 h 10000"/>
                  <a:gd name="connsiteX233" fmla="*/ 4363 w 10000"/>
                  <a:gd name="connsiteY233" fmla="*/ 9305 h 10000"/>
                  <a:gd name="connsiteX234" fmla="*/ 4385 w 10000"/>
                  <a:gd name="connsiteY234" fmla="*/ 9314 h 10000"/>
                  <a:gd name="connsiteX235" fmla="*/ 4393 w 10000"/>
                  <a:gd name="connsiteY235" fmla="*/ 9319 h 10000"/>
                  <a:gd name="connsiteX236" fmla="*/ 4398 w 10000"/>
                  <a:gd name="connsiteY236" fmla="*/ 9319 h 10000"/>
                  <a:gd name="connsiteX237" fmla="*/ 4401 w 10000"/>
                  <a:gd name="connsiteY237" fmla="*/ 9314 h 10000"/>
                  <a:gd name="connsiteX238" fmla="*/ 4409 w 10000"/>
                  <a:gd name="connsiteY238" fmla="*/ 9278 h 10000"/>
                  <a:gd name="connsiteX239" fmla="*/ 4418 w 10000"/>
                  <a:gd name="connsiteY239" fmla="*/ 9287 h 10000"/>
                  <a:gd name="connsiteX240" fmla="*/ 4426 w 10000"/>
                  <a:gd name="connsiteY240" fmla="*/ 9292 h 10000"/>
                  <a:gd name="connsiteX241" fmla="*/ 4426 w 10000"/>
                  <a:gd name="connsiteY241" fmla="*/ 9301 h 10000"/>
                  <a:gd name="connsiteX242" fmla="*/ 4426 w 10000"/>
                  <a:gd name="connsiteY242" fmla="*/ 9314 h 10000"/>
                  <a:gd name="connsiteX243" fmla="*/ 4418 w 10000"/>
                  <a:gd name="connsiteY243" fmla="*/ 9332 h 10000"/>
                  <a:gd name="connsiteX244" fmla="*/ 4415 w 10000"/>
                  <a:gd name="connsiteY244" fmla="*/ 9341 h 10000"/>
                  <a:gd name="connsiteX245" fmla="*/ 4418 w 10000"/>
                  <a:gd name="connsiteY245" fmla="*/ 9350 h 10000"/>
                  <a:gd name="connsiteX246" fmla="*/ 4415 w 10000"/>
                  <a:gd name="connsiteY246" fmla="*/ 9364 h 10000"/>
                  <a:gd name="connsiteX247" fmla="*/ 4418 w 10000"/>
                  <a:gd name="connsiteY247" fmla="*/ 9409 h 10000"/>
                  <a:gd name="connsiteX248" fmla="*/ 4418 w 10000"/>
                  <a:gd name="connsiteY248" fmla="*/ 9423 h 10000"/>
                  <a:gd name="connsiteX249" fmla="*/ 4415 w 10000"/>
                  <a:gd name="connsiteY249" fmla="*/ 9432 h 10000"/>
                  <a:gd name="connsiteX250" fmla="*/ 4398 w 10000"/>
                  <a:gd name="connsiteY250" fmla="*/ 9423 h 10000"/>
                  <a:gd name="connsiteX251" fmla="*/ 4390 w 10000"/>
                  <a:gd name="connsiteY251" fmla="*/ 9436 h 10000"/>
                  <a:gd name="connsiteX252" fmla="*/ 4385 w 10000"/>
                  <a:gd name="connsiteY252" fmla="*/ 9445 h 10000"/>
                  <a:gd name="connsiteX253" fmla="*/ 4376 w 10000"/>
                  <a:gd name="connsiteY253" fmla="*/ 9459 h 10000"/>
                  <a:gd name="connsiteX254" fmla="*/ 4354 w 10000"/>
                  <a:gd name="connsiteY254" fmla="*/ 9450 h 10000"/>
                  <a:gd name="connsiteX255" fmla="*/ 4352 w 10000"/>
                  <a:gd name="connsiteY255" fmla="*/ 9445 h 10000"/>
                  <a:gd name="connsiteX256" fmla="*/ 4354 w 10000"/>
                  <a:gd name="connsiteY256" fmla="*/ 9432 h 10000"/>
                  <a:gd name="connsiteX257" fmla="*/ 4368 w 10000"/>
                  <a:gd name="connsiteY257" fmla="*/ 9432 h 10000"/>
                  <a:gd name="connsiteX258" fmla="*/ 4371 w 10000"/>
                  <a:gd name="connsiteY258" fmla="*/ 9423 h 10000"/>
                  <a:gd name="connsiteX259" fmla="*/ 4371 w 10000"/>
                  <a:gd name="connsiteY259" fmla="*/ 9405 h 10000"/>
                  <a:gd name="connsiteX260" fmla="*/ 4368 w 10000"/>
                  <a:gd name="connsiteY260" fmla="*/ 9391 h 10000"/>
                  <a:gd name="connsiteX261" fmla="*/ 4363 w 10000"/>
                  <a:gd name="connsiteY261" fmla="*/ 9391 h 10000"/>
                  <a:gd name="connsiteX262" fmla="*/ 4354 w 10000"/>
                  <a:gd name="connsiteY262" fmla="*/ 9409 h 10000"/>
                  <a:gd name="connsiteX263" fmla="*/ 4335 w 10000"/>
                  <a:gd name="connsiteY263" fmla="*/ 9436 h 10000"/>
                  <a:gd name="connsiteX264" fmla="*/ 4327 w 10000"/>
                  <a:gd name="connsiteY264" fmla="*/ 9445 h 10000"/>
                  <a:gd name="connsiteX265" fmla="*/ 4313 w 10000"/>
                  <a:gd name="connsiteY265" fmla="*/ 9445 h 10000"/>
                  <a:gd name="connsiteX266" fmla="*/ 4305 w 10000"/>
                  <a:gd name="connsiteY266" fmla="*/ 9436 h 10000"/>
                  <a:gd name="connsiteX267" fmla="*/ 4296 w 10000"/>
                  <a:gd name="connsiteY267" fmla="*/ 9409 h 10000"/>
                  <a:gd name="connsiteX268" fmla="*/ 4302 w 10000"/>
                  <a:gd name="connsiteY268" fmla="*/ 9396 h 10000"/>
                  <a:gd name="connsiteX269" fmla="*/ 4302 w 10000"/>
                  <a:gd name="connsiteY269" fmla="*/ 9378 h 10000"/>
                  <a:gd name="connsiteX270" fmla="*/ 4302 w 10000"/>
                  <a:gd name="connsiteY270" fmla="*/ 9355 h 10000"/>
                  <a:gd name="connsiteX271" fmla="*/ 4296 w 10000"/>
                  <a:gd name="connsiteY271" fmla="*/ 9355 h 10000"/>
                  <a:gd name="connsiteX272" fmla="*/ 4294 w 10000"/>
                  <a:gd name="connsiteY272" fmla="*/ 9364 h 10000"/>
                  <a:gd name="connsiteX273" fmla="*/ 4288 w 10000"/>
                  <a:gd name="connsiteY273" fmla="*/ 9369 h 10000"/>
                  <a:gd name="connsiteX274" fmla="*/ 4288 w 10000"/>
                  <a:gd name="connsiteY274" fmla="*/ 9378 h 10000"/>
                  <a:gd name="connsiteX275" fmla="*/ 4288 w 10000"/>
                  <a:gd name="connsiteY275" fmla="*/ 9391 h 10000"/>
                  <a:gd name="connsiteX276" fmla="*/ 4285 w 10000"/>
                  <a:gd name="connsiteY276" fmla="*/ 9405 h 10000"/>
                  <a:gd name="connsiteX277" fmla="*/ 4274 w 10000"/>
                  <a:gd name="connsiteY277" fmla="*/ 9405 h 10000"/>
                  <a:gd name="connsiteX278" fmla="*/ 4272 w 10000"/>
                  <a:gd name="connsiteY278" fmla="*/ 9396 h 10000"/>
                  <a:gd name="connsiteX279" fmla="*/ 4266 w 10000"/>
                  <a:gd name="connsiteY279" fmla="*/ 9396 h 10000"/>
                  <a:gd name="connsiteX280" fmla="*/ 4263 w 10000"/>
                  <a:gd name="connsiteY280" fmla="*/ 9409 h 10000"/>
                  <a:gd name="connsiteX281" fmla="*/ 4263 w 10000"/>
                  <a:gd name="connsiteY281" fmla="*/ 9423 h 10000"/>
                  <a:gd name="connsiteX282" fmla="*/ 4266 w 10000"/>
                  <a:gd name="connsiteY282" fmla="*/ 9436 h 10000"/>
                  <a:gd name="connsiteX283" fmla="*/ 4258 w 10000"/>
                  <a:gd name="connsiteY283" fmla="*/ 9477 h 10000"/>
                  <a:gd name="connsiteX284" fmla="*/ 4263 w 10000"/>
                  <a:gd name="connsiteY284" fmla="*/ 9504 h 10000"/>
                  <a:gd name="connsiteX285" fmla="*/ 4263 w 10000"/>
                  <a:gd name="connsiteY285" fmla="*/ 9522 h 10000"/>
                  <a:gd name="connsiteX286" fmla="*/ 4249 w 10000"/>
                  <a:gd name="connsiteY286" fmla="*/ 9535 h 10000"/>
                  <a:gd name="connsiteX287" fmla="*/ 4247 w 10000"/>
                  <a:gd name="connsiteY287" fmla="*/ 9549 h 10000"/>
                  <a:gd name="connsiteX288" fmla="*/ 4249 w 10000"/>
                  <a:gd name="connsiteY288" fmla="*/ 9576 h 10000"/>
                  <a:gd name="connsiteX289" fmla="*/ 4249 w 10000"/>
                  <a:gd name="connsiteY289" fmla="*/ 9581 h 10000"/>
                  <a:gd name="connsiteX290" fmla="*/ 4238 w 10000"/>
                  <a:gd name="connsiteY290" fmla="*/ 9581 h 10000"/>
                  <a:gd name="connsiteX291" fmla="*/ 4233 w 10000"/>
                  <a:gd name="connsiteY291" fmla="*/ 9576 h 10000"/>
                  <a:gd name="connsiteX292" fmla="*/ 4216 w 10000"/>
                  <a:gd name="connsiteY292" fmla="*/ 9535 h 10000"/>
                  <a:gd name="connsiteX293" fmla="*/ 4214 w 10000"/>
                  <a:gd name="connsiteY293" fmla="*/ 9549 h 10000"/>
                  <a:gd name="connsiteX294" fmla="*/ 4197 w 10000"/>
                  <a:gd name="connsiteY294" fmla="*/ 9553 h 10000"/>
                  <a:gd name="connsiteX295" fmla="*/ 4178 w 10000"/>
                  <a:gd name="connsiteY295" fmla="*/ 9553 h 10000"/>
                  <a:gd name="connsiteX296" fmla="*/ 4175 w 10000"/>
                  <a:gd name="connsiteY296" fmla="*/ 9562 h 10000"/>
                  <a:gd name="connsiteX297" fmla="*/ 4175 w 10000"/>
                  <a:gd name="connsiteY297" fmla="*/ 9567 h 10000"/>
                  <a:gd name="connsiteX298" fmla="*/ 4183 w 10000"/>
                  <a:gd name="connsiteY298" fmla="*/ 9581 h 10000"/>
                  <a:gd name="connsiteX299" fmla="*/ 4192 w 10000"/>
                  <a:gd name="connsiteY299" fmla="*/ 9594 h 10000"/>
                  <a:gd name="connsiteX300" fmla="*/ 4192 w 10000"/>
                  <a:gd name="connsiteY300" fmla="*/ 9603 h 10000"/>
                  <a:gd name="connsiteX301" fmla="*/ 4186 w 10000"/>
                  <a:gd name="connsiteY301" fmla="*/ 9608 h 10000"/>
                  <a:gd name="connsiteX302" fmla="*/ 4178 w 10000"/>
                  <a:gd name="connsiteY302" fmla="*/ 9608 h 10000"/>
                  <a:gd name="connsiteX303" fmla="*/ 4153 w 10000"/>
                  <a:gd name="connsiteY303" fmla="*/ 9576 h 10000"/>
                  <a:gd name="connsiteX304" fmla="*/ 4142 w 10000"/>
                  <a:gd name="connsiteY304" fmla="*/ 9576 h 10000"/>
                  <a:gd name="connsiteX305" fmla="*/ 4134 w 10000"/>
                  <a:gd name="connsiteY305" fmla="*/ 9581 h 10000"/>
                  <a:gd name="connsiteX306" fmla="*/ 4120 w 10000"/>
                  <a:gd name="connsiteY306" fmla="*/ 9590 h 10000"/>
                  <a:gd name="connsiteX307" fmla="*/ 4111 w 10000"/>
                  <a:gd name="connsiteY307" fmla="*/ 9608 h 10000"/>
                  <a:gd name="connsiteX308" fmla="*/ 4089 w 10000"/>
                  <a:gd name="connsiteY308" fmla="*/ 9617 h 10000"/>
                  <a:gd name="connsiteX309" fmla="*/ 4073 w 10000"/>
                  <a:gd name="connsiteY309" fmla="*/ 9617 h 10000"/>
                  <a:gd name="connsiteX310" fmla="*/ 4054 w 10000"/>
                  <a:gd name="connsiteY310" fmla="*/ 9608 h 10000"/>
                  <a:gd name="connsiteX311" fmla="*/ 4040 w 10000"/>
                  <a:gd name="connsiteY311" fmla="*/ 9608 h 10000"/>
                  <a:gd name="connsiteX312" fmla="*/ 4029 w 10000"/>
                  <a:gd name="connsiteY312" fmla="*/ 9603 h 10000"/>
                  <a:gd name="connsiteX313" fmla="*/ 4015 w 10000"/>
                  <a:gd name="connsiteY313" fmla="*/ 9594 h 10000"/>
                  <a:gd name="connsiteX314" fmla="*/ 3998 w 10000"/>
                  <a:gd name="connsiteY314" fmla="*/ 9590 h 10000"/>
                  <a:gd name="connsiteX315" fmla="*/ 3982 w 10000"/>
                  <a:gd name="connsiteY315" fmla="*/ 9576 h 10000"/>
                  <a:gd name="connsiteX316" fmla="*/ 3974 w 10000"/>
                  <a:gd name="connsiteY316" fmla="*/ 9567 h 10000"/>
                  <a:gd name="connsiteX317" fmla="*/ 3957 w 10000"/>
                  <a:gd name="connsiteY317" fmla="*/ 9562 h 10000"/>
                  <a:gd name="connsiteX318" fmla="*/ 3949 w 10000"/>
                  <a:gd name="connsiteY318" fmla="*/ 9553 h 10000"/>
                  <a:gd name="connsiteX319" fmla="*/ 3943 w 10000"/>
                  <a:gd name="connsiteY319" fmla="*/ 9553 h 10000"/>
                  <a:gd name="connsiteX320" fmla="*/ 3932 w 10000"/>
                  <a:gd name="connsiteY320" fmla="*/ 9540 h 10000"/>
                  <a:gd name="connsiteX321" fmla="*/ 3927 w 10000"/>
                  <a:gd name="connsiteY321" fmla="*/ 9540 h 10000"/>
                  <a:gd name="connsiteX322" fmla="*/ 3918 w 10000"/>
                  <a:gd name="connsiteY322" fmla="*/ 9540 h 10000"/>
                  <a:gd name="connsiteX323" fmla="*/ 3916 w 10000"/>
                  <a:gd name="connsiteY323" fmla="*/ 9562 h 10000"/>
                  <a:gd name="connsiteX324" fmla="*/ 3902 w 10000"/>
                  <a:gd name="connsiteY324" fmla="*/ 9576 h 10000"/>
                  <a:gd name="connsiteX325" fmla="*/ 3888 w 10000"/>
                  <a:gd name="connsiteY325" fmla="*/ 9567 h 10000"/>
                  <a:gd name="connsiteX326" fmla="*/ 3877 w 10000"/>
                  <a:gd name="connsiteY326" fmla="*/ 9567 h 10000"/>
                  <a:gd name="connsiteX327" fmla="*/ 3863 w 10000"/>
                  <a:gd name="connsiteY327" fmla="*/ 9562 h 10000"/>
                  <a:gd name="connsiteX328" fmla="*/ 3860 w 10000"/>
                  <a:gd name="connsiteY328" fmla="*/ 9549 h 10000"/>
                  <a:gd name="connsiteX329" fmla="*/ 3852 w 10000"/>
                  <a:gd name="connsiteY329" fmla="*/ 9535 h 10000"/>
                  <a:gd name="connsiteX330" fmla="*/ 3838 w 10000"/>
                  <a:gd name="connsiteY330" fmla="*/ 9513 h 10000"/>
                  <a:gd name="connsiteX331" fmla="*/ 3830 w 10000"/>
                  <a:gd name="connsiteY331" fmla="*/ 9504 h 10000"/>
                  <a:gd name="connsiteX332" fmla="*/ 3827 w 10000"/>
                  <a:gd name="connsiteY332" fmla="*/ 9504 h 10000"/>
                  <a:gd name="connsiteX333" fmla="*/ 3822 w 10000"/>
                  <a:gd name="connsiteY333" fmla="*/ 9522 h 10000"/>
                  <a:gd name="connsiteX334" fmla="*/ 3819 w 10000"/>
                  <a:gd name="connsiteY334" fmla="*/ 9526 h 10000"/>
                  <a:gd name="connsiteX335" fmla="*/ 3805 w 10000"/>
                  <a:gd name="connsiteY335" fmla="*/ 9535 h 10000"/>
                  <a:gd name="connsiteX336" fmla="*/ 3800 w 10000"/>
                  <a:gd name="connsiteY336" fmla="*/ 9504 h 10000"/>
                  <a:gd name="connsiteX337" fmla="*/ 3805 w 10000"/>
                  <a:gd name="connsiteY337" fmla="*/ 9499 h 10000"/>
                  <a:gd name="connsiteX338" fmla="*/ 3797 w 10000"/>
                  <a:gd name="connsiteY338" fmla="*/ 9463 h 10000"/>
                  <a:gd name="connsiteX339" fmla="*/ 3783 w 10000"/>
                  <a:gd name="connsiteY339" fmla="*/ 9459 h 10000"/>
                  <a:gd name="connsiteX340" fmla="*/ 3772 w 10000"/>
                  <a:gd name="connsiteY340" fmla="*/ 9450 h 10000"/>
                  <a:gd name="connsiteX341" fmla="*/ 3758 w 10000"/>
                  <a:gd name="connsiteY341" fmla="*/ 9450 h 10000"/>
                  <a:gd name="connsiteX342" fmla="*/ 3742 w 10000"/>
                  <a:gd name="connsiteY342" fmla="*/ 9450 h 10000"/>
                  <a:gd name="connsiteX343" fmla="*/ 3725 w 10000"/>
                  <a:gd name="connsiteY343" fmla="*/ 9450 h 10000"/>
                  <a:gd name="connsiteX344" fmla="*/ 3717 w 10000"/>
                  <a:gd name="connsiteY344" fmla="*/ 9450 h 10000"/>
                  <a:gd name="connsiteX345" fmla="*/ 3709 w 10000"/>
                  <a:gd name="connsiteY345" fmla="*/ 9445 h 10000"/>
                  <a:gd name="connsiteX346" fmla="*/ 3695 w 10000"/>
                  <a:gd name="connsiteY346" fmla="*/ 9445 h 10000"/>
                  <a:gd name="connsiteX347" fmla="*/ 3692 w 10000"/>
                  <a:gd name="connsiteY347" fmla="*/ 9445 h 10000"/>
                  <a:gd name="connsiteX348" fmla="*/ 3684 w 10000"/>
                  <a:gd name="connsiteY348" fmla="*/ 9436 h 10000"/>
                  <a:gd name="connsiteX349" fmla="*/ 3687 w 10000"/>
                  <a:gd name="connsiteY349" fmla="*/ 9418 h 10000"/>
                  <a:gd name="connsiteX350" fmla="*/ 3692 w 10000"/>
                  <a:gd name="connsiteY350" fmla="*/ 9409 h 10000"/>
                  <a:gd name="connsiteX351" fmla="*/ 3695 w 10000"/>
                  <a:gd name="connsiteY351" fmla="*/ 9405 h 10000"/>
                  <a:gd name="connsiteX352" fmla="*/ 3711 w 10000"/>
                  <a:gd name="connsiteY352" fmla="*/ 9396 h 10000"/>
                  <a:gd name="connsiteX353" fmla="*/ 3717 w 10000"/>
                  <a:gd name="connsiteY353" fmla="*/ 9396 h 10000"/>
                  <a:gd name="connsiteX354" fmla="*/ 3722 w 10000"/>
                  <a:gd name="connsiteY354" fmla="*/ 9396 h 10000"/>
                  <a:gd name="connsiteX355" fmla="*/ 3733 w 10000"/>
                  <a:gd name="connsiteY355" fmla="*/ 9391 h 10000"/>
                  <a:gd name="connsiteX356" fmla="*/ 3742 w 10000"/>
                  <a:gd name="connsiteY356" fmla="*/ 9378 h 10000"/>
                  <a:gd name="connsiteX357" fmla="*/ 3747 w 10000"/>
                  <a:gd name="connsiteY357" fmla="*/ 9369 h 10000"/>
                  <a:gd name="connsiteX358" fmla="*/ 3750 w 10000"/>
                  <a:gd name="connsiteY358" fmla="*/ 9355 h 10000"/>
                  <a:gd name="connsiteX359" fmla="*/ 3750 w 10000"/>
                  <a:gd name="connsiteY359" fmla="*/ 9350 h 10000"/>
                  <a:gd name="connsiteX360" fmla="*/ 3747 w 10000"/>
                  <a:gd name="connsiteY360" fmla="*/ 9328 h 10000"/>
                  <a:gd name="connsiteX361" fmla="*/ 3747 w 10000"/>
                  <a:gd name="connsiteY361" fmla="*/ 9314 h 10000"/>
                  <a:gd name="connsiteX362" fmla="*/ 3750 w 10000"/>
                  <a:gd name="connsiteY362" fmla="*/ 9305 h 10000"/>
                  <a:gd name="connsiteX363" fmla="*/ 3756 w 10000"/>
                  <a:gd name="connsiteY363" fmla="*/ 9305 h 10000"/>
                  <a:gd name="connsiteX364" fmla="*/ 3767 w 10000"/>
                  <a:gd name="connsiteY364" fmla="*/ 9301 h 10000"/>
                  <a:gd name="connsiteX365" fmla="*/ 3772 w 10000"/>
                  <a:gd name="connsiteY365" fmla="*/ 9287 h 10000"/>
                  <a:gd name="connsiteX366" fmla="*/ 3775 w 10000"/>
                  <a:gd name="connsiteY366" fmla="*/ 9265 h 10000"/>
                  <a:gd name="connsiteX367" fmla="*/ 3775 w 10000"/>
                  <a:gd name="connsiteY367" fmla="*/ 9238 h 10000"/>
                  <a:gd name="connsiteX368" fmla="*/ 3772 w 10000"/>
                  <a:gd name="connsiteY368" fmla="*/ 9211 h 10000"/>
                  <a:gd name="connsiteX369" fmla="*/ 3772 w 10000"/>
                  <a:gd name="connsiteY369" fmla="*/ 9197 h 10000"/>
                  <a:gd name="connsiteX370" fmla="*/ 3775 w 10000"/>
                  <a:gd name="connsiteY370" fmla="*/ 9170 h 10000"/>
                  <a:gd name="connsiteX371" fmla="*/ 3775 w 10000"/>
                  <a:gd name="connsiteY371" fmla="*/ 9147 h 10000"/>
                  <a:gd name="connsiteX372" fmla="*/ 3775 w 10000"/>
                  <a:gd name="connsiteY372" fmla="*/ 9129 h 10000"/>
                  <a:gd name="connsiteX373" fmla="*/ 3775 w 10000"/>
                  <a:gd name="connsiteY373" fmla="*/ 9116 h 10000"/>
                  <a:gd name="connsiteX374" fmla="*/ 3789 w 10000"/>
                  <a:gd name="connsiteY374" fmla="*/ 9107 h 10000"/>
                  <a:gd name="connsiteX375" fmla="*/ 3789 w 10000"/>
                  <a:gd name="connsiteY375" fmla="*/ 9089 h 10000"/>
                  <a:gd name="connsiteX376" fmla="*/ 3783 w 10000"/>
                  <a:gd name="connsiteY376" fmla="*/ 9035 h 10000"/>
                  <a:gd name="connsiteX377" fmla="*/ 3783 w 10000"/>
                  <a:gd name="connsiteY377" fmla="*/ 9017 h 10000"/>
                  <a:gd name="connsiteX378" fmla="*/ 3791 w 10000"/>
                  <a:gd name="connsiteY378" fmla="*/ 8999 h 10000"/>
                  <a:gd name="connsiteX379" fmla="*/ 3797 w 10000"/>
                  <a:gd name="connsiteY379" fmla="*/ 8990 h 10000"/>
                  <a:gd name="connsiteX380" fmla="*/ 3808 w 10000"/>
                  <a:gd name="connsiteY380" fmla="*/ 8963 h 10000"/>
                  <a:gd name="connsiteX381" fmla="*/ 3813 w 10000"/>
                  <a:gd name="connsiteY381" fmla="*/ 8931 h 10000"/>
                  <a:gd name="connsiteX382" fmla="*/ 3813 w 10000"/>
                  <a:gd name="connsiteY382" fmla="*/ 8917 h 10000"/>
                  <a:gd name="connsiteX383" fmla="*/ 3808 w 10000"/>
                  <a:gd name="connsiteY383" fmla="*/ 8908 h 10000"/>
                  <a:gd name="connsiteX384" fmla="*/ 3813 w 10000"/>
                  <a:gd name="connsiteY384" fmla="*/ 8904 h 10000"/>
                  <a:gd name="connsiteX385" fmla="*/ 3813 w 10000"/>
                  <a:gd name="connsiteY385" fmla="*/ 8890 h 10000"/>
                  <a:gd name="connsiteX386" fmla="*/ 3808 w 10000"/>
                  <a:gd name="connsiteY386" fmla="*/ 8877 h 10000"/>
                  <a:gd name="connsiteX387" fmla="*/ 3808 w 10000"/>
                  <a:gd name="connsiteY387" fmla="*/ 8854 h 10000"/>
                  <a:gd name="connsiteX388" fmla="*/ 3808 w 10000"/>
                  <a:gd name="connsiteY388" fmla="*/ 8841 h 10000"/>
                  <a:gd name="connsiteX389" fmla="*/ 3808 w 10000"/>
                  <a:gd name="connsiteY389" fmla="*/ 8827 h 10000"/>
                  <a:gd name="connsiteX390" fmla="*/ 3808 w 10000"/>
                  <a:gd name="connsiteY390" fmla="*/ 8818 h 10000"/>
                  <a:gd name="connsiteX391" fmla="*/ 3808 w 10000"/>
                  <a:gd name="connsiteY391" fmla="*/ 8814 h 10000"/>
                  <a:gd name="connsiteX392" fmla="*/ 3808 w 10000"/>
                  <a:gd name="connsiteY392" fmla="*/ 8805 h 10000"/>
                  <a:gd name="connsiteX393" fmla="*/ 3808 w 10000"/>
                  <a:gd name="connsiteY393" fmla="*/ 8787 h 10000"/>
                  <a:gd name="connsiteX394" fmla="*/ 3808 w 10000"/>
                  <a:gd name="connsiteY394" fmla="*/ 8764 h 10000"/>
                  <a:gd name="connsiteX395" fmla="*/ 3808 w 10000"/>
                  <a:gd name="connsiteY395" fmla="*/ 8746 h 10000"/>
                  <a:gd name="connsiteX396" fmla="*/ 3805 w 10000"/>
                  <a:gd name="connsiteY396" fmla="*/ 8733 h 10000"/>
                  <a:gd name="connsiteX397" fmla="*/ 3805 w 10000"/>
                  <a:gd name="connsiteY397" fmla="*/ 8724 h 10000"/>
                  <a:gd name="connsiteX398" fmla="*/ 3808 w 10000"/>
                  <a:gd name="connsiteY398" fmla="*/ 8719 h 10000"/>
                  <a:gd name="connsiteX399" fmla="*/ 3813 w 10000"/>
                  <a:gd name="connsiteY399" fmla="*/ 8710 h 10000"/>
                  <a:gd name="connsiteX400" fmla="*/ 3819 w 10000"/>
                  <a:gd name="connsiteY400" fmla="*/ 8687 h 10000"/>
                  <a:gd name="connsiteX401" fmla="*/ 3822 w 10000"/>
                  <a:gd name="connsiteY401" fmla="*/ 8674 h 10000"/>
                  <a:gd name="connsiteX402" fmla="*/ 3822 w 10000"/>
                  <a:gd name="connsiteY402" fmla="*/ 8647 h 10000"/>
                  <a:gd name="connsiteX403" fmla="*/ 3827 w 10000"/>
                  <a:gd name="connsiteY403" fmla="*/ 8642 h 10000"/>
                  <a:gd name="connsiteX404" fmla="*/ 3827 w 10000"/>
                  <a:gd name="connsiteY404" fmla="*/ 8620 h 10000"/>
                  <a:gd name="connsiteX405" fmla="*/ 3836 w 10000"/>
                  <a:gd name="connsiteY405" fmla="*/ 8593 h 10000"/>
                  <a:gd name="connsiteX406" fmla="*/ 3838 w 10000"/>
                  <a:gd name="connsiteY406" fmla="*/ 8566 h 10000"/>
                  <a:gd name="connsiteX407" fmla="*/ 3838 w 10000"/>
                  <a:gd name="connsiteY407" fmla="*/ 8561 h 10000"/>
                  <a:gd name="connsiteX408" fmla="*/ 3844 w 10000"/>
                  <a:gd name="connsiteY408" fmla="*/ 8530 h 10000"/>
                  <a:gd name="connsiteX409" fmla="*/ 3844 w 10000"/>
                  <a:gd name="connsiteY409" fmla="*/ 8512 h 10000"/>
                  <a:gd name="connsiteX410" fmla="*/ 3844 w 10000"/>
                  <a:gd name="connsiteY410" fmla="*/ 8489 h 10000"/>
                  <a:gd name="connsiteX411" fmla="*/ 3838 w 10000"/>
                  <a:gd name="connsiteY411" fmla="*/ 8444 h 10000"/>
                  <a:gd name="connsiteX412" fmla="*/ 3838 w 10000"/>
                  <a:gd name="connsiteY412" fmla="*/ 8403 h 10000"/>
                  <a:gd name="connsiteX413" fmla="*/ 3838 w 10000"/>
                  <a:gd name="connsiteY413" fmla="*/ 8358 h 10000"/>
                  <a:gd name="connsiteX414" fmla="*/ 3836 w 10000"/>
                  <a:gd name="connsiteY414" fmla="*/ 8331 h 10000"/>
                  <a:gd name="connsiteX415" fmla="*/ 3838 w 10000"/>
                  <a:gd name="connsiteY415" fmla="*/ 8286 h 10000"/>
                  <a:gd name="connsiteX416" fmla="*/ 3836 w 10000"/>
                  <a:gd name="connsiteY416" fmla="*/ 8245 h 10000"/>
                  <a:gd name="connsiteX417" fmla="*/ 3836 w 10000"/>
                  <a:gd name="connsiteY417" fmla="*/ 8209 h 10000"/>
                  <a:gd name="connsiteX418" fmla="*/ 3836 w 10000"/>
                  <a:gd name="connsiteY418" fmla="*/ 8155 h 10000"/>
                  <a:gd name="connsiteX419" fmla="*/ 3836 w 10000"/>
                  <a:gd name="connsiteY419" fmla="*/ 8128 h 10000"/>
                  <a:gd name="connsiteX420" fmla="*/ 3836 w 10000"/>
                  <a:gd name="connsiteY420" fmla="*/ 8092 h 10000"/>
                  <a:gd name="connsiteX421" fmla="*/ 3830 w 10000"/>
                  <a:gd name="connsiteY421" fmla="*/ 8056 h 10000"/>
                  <a:gd name="connsiteX422" fmla="*/ 3830 w 10000"/>
                  <a:gd name="connsiteY422" fmla="*/ 8029 h 10000"/>
                  <a:gd name="connsiteX423" fmla="*/ 3830 w 10000"/>
                  <a:gd name="connsiteY423" fmla="*/ 8011 h 10000"/>
                  <a:gd name="connsiteX424" fmla="*/ 3827 w 10000"/>
                  <a:gd name="connsiteY424" fmla="*/ 7988 h 10000"/>
                  <a:gd name="connsiteX425" fmla="*/ 3827 w 10000"/>
                  <a:gd name="connsiteY425" fmla="*/ 7961 h 10000"/>
                  <a:gd name="connsiteX426" fmla="*/ 3822 w 10000"/>
                  <a:gd name="connsiteY426" fmla="*/ 7943 h 10000"/>
                  <a:gd name="connsiteX427" fmla="*/ 3822 w 10000"/>
                  <a:gd name="connsiteY427" fmla="*/ 7934 h 10000"/>
                  <a:gd name="connsiteX428" fmla="*/ 3819 w 10000"/>
                  <a:gd name="connsiteY428" fmla="*/ 7934 h 10000"/>
                  <a:gd name="connsiteX429" fmla="*/ 3789 w 10000"/>
                  <a:gd name="connsiteY429" fmla="*/ 7934 h 10000"/>
                  <a:gd name="connsiteX430" fmla="*/ 3758 w 10000"/>
                  <a:gd name="connsiteY430" fmla="*/ 7934 h 10000"/>
                  <a:gd name="connsiteX431" fmla="*/ 3709 w 10000"/>
                  <a:gd name="connsiteY431" fmla="*/ 7934 h 10000"/>
                  <a:gd name="connsiteX432" fmla="*/ 3684 w 10000"/>
                  <a:gd name="connsiteY432" fmla="*/ 7934 h 10000"/>
                  <a:gd name="connsiteX433" fmla="*/ 3645 w 10000"/>
                  <a:gd name="connsiteY433" fmla="*/ 7943 h 10000"/>
                  <a:gd name="connsiteX434" fmla="*/ 3598 w 10000"/>
                  <a:gd name="connsiteY434" fmla="*/ 7943 h 10000"/>
                  <a:gd name="connsiteX435" fmla="*/ 3573 w 10000"/>
                  <a:gd name="connsiteY435" fmla="*/ 7948 h 10000"/>
                  <a:gd name="connsiteX436" fmla="*/ 3549 w 10000"/>
                  <a:gd name="connsiteY436" fmla="*/ 7943 h 10000"/>
                  <a:gd name="connsiteX437" fmla="*/ 3540 w 10000"/>
                  <a:gd name="connsiteY437" fmla="*/ 7934 h 10000"/>
                  <a:gd name="connsiteX438" fmla="*/ 3538 w 10000"/>
                  <a:gd name="connsiteY438" fmla="*/ 7934 h 10000"/>
                  <a:gd name="connsiteX439" fmla="*/ 3518 w 10000"/>
                  <a:gd name="connsiteY439" fmla="*/ 7961 h 10000"/>
                  <a:gd name="connsiteX440" fmla="*/ 3518 w 10000"/>
                  <a:gd name="connsiteY440" fmla="*/ 7975 h 10000"/>
                  <a:gd name="connsiteX441" fmla="*/ 3518 w 10000"/>
                  <a:gd name="connsiteY441" fmla="*/ 8002 h 10000"/>
                  <a:gd name="connsiteX442" fmla="*/ 3510 w 10000"/>
                  <a:gd name="connsiteY442" fmla="*/ 8011 h 10000"/>
                  <a:gd name="connsiteX443" fmla="*/ 3493 w 10000"/>
                  <a:gd name="connsiteY443" fmla="*/ 8024 h 10000"/>
                  <a:gd name="connsiteX444" fmla="*/ 3474 w 10000"/>
                  <a:gd name="connsiteY444" fmla="*/ 8029 h 10000"/>
                  <a:gd name="connsiteX445" fmla="*/ 3458 w 10000"/>
                  <a:gd name="connsiteY445" fmla="*/ 8042 h 10000"/>
                  <a:gd name="connsiteX446" fmla="*/ 3435 w 10000"/>
                  <a:gd name="connsiteY446" fmla="*/ 8065 h 10000"/>
                  <a:gd name="connsiteX447" fmla="*/ 3422 w 10000"/>
                  <a:gd name="connsiteY447" fmla="*/ 8074 h 10000"/>
                  <a:gd name="connsiteX448" fmla="*/ 3411 w 10000"/>
                  <a:gd name="connsiteY448" fmla="*/ 8088 h 10000"/>
                  <a:gd name="connsiteX449" fmla="*/ 3402 w 10000"/>
                  <a:gd name="connsiteY449" fmla="*/ 8092 h 10000"/>
                  <a:gd name="connsiteX450" fmla="*/ 3372 w 10000"/>
                  <a:gd name="connsiteY450" fmla="*/ 8119 h 10000"/>
                  <a:gd name="connsiteX451" fmla="*/ 3353 w 10000"/>
                  <a:gd name="connsiteY451" fmla="*/ 8133 h 10000"/>
                  <a:gd name="connsiteX452" fmla="*/ 3344 w 10000"/>
                  <a:gd name="connsiteY452" fmla="*/ 8142 h 10000"/>
                  <a:gd name="connsiteX453" fmla="*/ 3333 w 10000"/>
                  <a:gd name="connsiteY453" fmla="*/ 8160 h 10000"/>
                  <a:gd name="connsiteX454" fmla="*/ 3322 w 10000"/>
                  <a:gd name="connsiteY454" fmla="*/ 8196 h 10000"/>
                  <a:gd name="connsiteX455" fmla="*/ 3317 w 10000"/>
                  <a:gd name="connsiteY455" fmla="*/ 8209 h 10000"/>
                  <a:gd name="connsiteX456" fmla="*/ 3297 w 10000"/>
                  <a:gd name="connsiteY456" fmla="*/ 8245 h 10000"/>
                  <a:gd name="connsiteX457" fmla="*/ 3292 w 10000"/>
                  <a:gd name="connsiteY457" fmla="*/ 8250 h 10000"/>
                  <a:gd name="connsiteX458" fmla="*/ 3281 w 10000"/>
                  <a:gd name="connsiteY458" fmla="*/ 8272 h 10000"/>
                  <a:gd name="connsiteX459" fmla="*/ 3275 w 10000"/>
                  <a:gd name="connsiteY459" fmla="*/ 8277 h 10000"/>
                  <a:gd name="connsiteX460" fmla="*/ 3264 w 10000"/>
                  <a:gd name="connsiteY460" fmla="*/ 8313 h 10000"/>
                  <a:gd name="connsiteX461" fmla="*/ 3248 w 10000"/>
                  <a:gd name="connsiteY461" fmla="*/ 8327 h 10000"/>
                  <a:gd name="connsiteX462" fmla="*/ 3212 w 10000"/>
                  <a:gd name="connsiteY462" fmla="*/ 8340 h 10000"/>
                  <a:gd name="connsiteX463" fmla="*/ 3195 w 10000"/>
                  <a:gd name="connsiteY463" fmla="*/ 8345 h 10000"/>
                  <a:gd name="connsiteX464" fmla="*/ 3195 w 10000"/>
                  <a:gd name="connsiteY464" fmla="*/ 8354 h 10000"/>
                  <a:gd name="connsiteX465" fmla="*/ 3193 w 10000"/>
                  <a:gd name="connsiteY465" fmla="*/ 8358 h 10000"/>
                  <a:gd name="connsiteX466" fmla="*/ 3179 w 10000"/>
                  <a:gd name="connsiteY466" fmla="*/ 8367 h 10000"/>
                  <a:gd name="connsiteX467" fmla="*/ 3171 w 10000"/>
                  <a:gd name="connsiteY467" fmla="*/ 8381 h 10000"/>
                  <a:gd name="connsiteX468" fmla="*/ 3146 w 10000"/>
                  <a:gd name="connsiteY468" fmla="*/ 8408 h 10000"/>
                  <a:gd name="connsiteX469" fmla="*/ 3137 w 10000"/>
                  <a:gd name="connsiteY469" fmla="*/ 8417 h 10000"/>
                  <a:gd name="connsiteX470" fmla="*/ 3115 w 10000"/>
                  <a:gd name="connsiteY470" fmla="*/ 8430 h 10000"/>
                  <a:gd name="connsiteX471" fmla="*/ 3096 w 10000"/>
                  <a:gd name="connsiteY471" fmla="*/ 8417 h 10000"/>
                  <a:gd name="connsiteX472" fmla="*/ 3082 w 10000"/>
                  <a:gd name="connsiteY472" fmla="*/ 8403 h 10000"/>
                  <a:gd name="connsiteX473" fmla="*/ 3066 w 10000"/>
                  <a:gd name="connsiteY473" fmla="*/ 8381 h 10000"/>
                  <a:gd name="connsiteX474" fmla="*/ 3063 w 10000"/>
                  <a:gd name="connsiteY474" fmla="*/ 8372 h 10000"/>
                  <a:gd name="connsiteX475" fmla="*/ 3057 w 10000"/>
                  <a:gd name="connsiteY475" fmla="*/ 8358 h 10000"/>
                  <a:gd name="connsiteX476" fmla="*/ 3052 w 10000"/>
                  <a:gd name="connsiteY476" fmla="*/ 8345 h 10000"/>
                  <a:gd name="connsiteX477" fmla="*/ 3044 w 10000"/>
                  <a:gd name="connsiteY477" fmla="*/ 8327 h 10000"/>
                  <a:gd name="connsiteX478" fmla="*/ 3027 w 10000"/>
                  <a:gd name="connsiteY478" fmla="*/ 8304 h 10000"/>
                  <a:gd name="connsiteX479" fmla="*/ 3016 w 10000"/>
                  <a:gd name="connsiteY479" fmla="*/ 8304 h 10000"/>
                  <a:gd name="connsiteX480" fmla="*/ 3002 w 10000"/>
                  <a:gd name="connsiteY480" fmla="*/ 8304 h 10000"/>
                  <a:gd name="connsiteX481" fmla="*/ 2977 w 10000"/>
                  <a:gd name="connsiteY481" fmla="*/ 8304 h 10000"/>
                  <a:gd name="connsiteX482" fmla="*/ 2961 w 10000"/>
                  <a:gd name="connsiteY482" fmla="*/ 8300 h 10000"/>
                  <a:gd name="connsiteX483" fmla="*/ 2936 w 10000"/>
                  <a:gd name="connsiteY483" fmla="*/ 8300 h 10000"/>
                  <a:gd name="connsiteX484" fmla="*/ 2922 w 10000"/>
                  <a:gd name="connsiteY484" fmla="*/ 8313 h 10000"/>
                  <a:gd name="connsiteX485" fmla="*/ 2911 w 10000"/>
                  <a:gd name="connsiteY485" fmla="*/ 8313 h 10000"/>
                  <a:gd name="connsiteX486" fmla="*/ 2881 w 10000"/>
                  <a:gd name="connsiteY486" fmla="*/ 8304 h 10000"/>
                  <a:gd name="connsiteX487" fmla="*/ 2878 w 10000"/>
                  <a:gd name="connsiteY487" fmla="*/ 8304 h 10000"/>
                  <a:gd name="connsiteX488" fmla="*/ 2867 w 10000"/>
                  <a:gd name="connsiteY488" fmla="*/ 8313 h 10000"/>
                  <a:gd name="connsiteX489" fmla="*/ 2859 w 10000"/>
                  <a:gd name="connsiteY489" fmla="*/ 8318 h 10000"/>
                  <a:gd name="connsiteX490" fmla="*/ 2856 w 10000"/>
                  <a:gd name="connsiteY490" fmla="*/ 8327 h 10000"/>
                  <a:gd name="connsiteX491" fmla="*/ 2856 w 10000"/>
                  <a:gd name="connsiteY491" fmla="*/ 8331 h 10000"/>
                  <a:gd name="connsiteX492" fmla="*/ 2850 w 10000"/>
                  <a:gd name="connsiteY492" fmla="*/ 8340 h 10000"/>
                  <a:gd name="connsiteX493" fmla="*/ 2864 w 10000"/>
                  <a:gd name="connsiteY493" fmla="*/ 8345 h 10000"/>
                  <a:gd name="connsiteX494" fmla="*/ 2867 w 10000"/>
                  <a:gd name="connsiteY494" fmla="*/ 8354 h 10000"/>
                  <a:gd name="connsiteX495" fmla="*/ 2878 w 10000"/>
                  <a:gd name="connsiteY495" fmla="*/ 8367 h 10000"/>
                  <a:gd name="connsiteX496" fmla="*/ 2881 w 10000"/>
                  <a:gd name="connsiteY496" fmla="*/ 8385 h 10000"/>
                  <a:gd name="connsiteX497" fmla="*/ 2881 w 10000"/>
                  <a:gd name="connsiteY497" fmla="*/ 8403 h 10000"/>
                  <a:gd name="connsiteX498" fmla="*/ 2886 w 10000"/>
                  <a:gd name="connsiteY498" fmla="*/ 8417 h 10000"/>
                  <a:gd name="connsiteX499" fmla="*/ 2889 w 10000"/>
                  <a:gd name="connsiteY499" fmla="*/ 8430 h 10000"/>
                  <a:gd name="connsiteX500" fmla="*/ 2897 w 10000"/>
                  <a:gd name="connsiteY500" fmla="*/ 8444 h 10000"/>
                  <a:gd name="connsiteX501" fmla="*/ 2903 w 10000"/>
                  <a:gd name="connsiteY501" fmla="*/ 8462 h 10000"/>
                  <a:gd name="connsiteX502" fmla="*/ 2906 w 10000"/>
                  <a:gd name="connsiteY502" fmla="*/ 8484 h 10000"/>
                  <a:gd name="connsiteX503" fmla="*/ 2906 w 10000"/>
                  <a:gd name="connsiteY503" fmla="*/ 8512 h 10000"/>
                  <a:gd name="connsiteX504" fmla="*/ 2903 w 10000"/>
                  <a:gd name="connsiteY504" fmla="*/ 8539 h 10000"/>
                  <a:gd name="connsiteX505" fmla="*/ 2903 w 10000"/>
                  <a:gd name="connsiteY505" fmla="*/ 8561 h 10000"/>
                  <a:gd name="connsiteX506" fmla="*/ 2903 w 10000"/>
                  <a:gd name="connsiteY506" fmla="*/ 8575 h 10000"/>
                  <a:gd name="connsiteX507" fmla="*/ 2906 w 10000"/>
                  <a:gd name="connsiteY507" fmla="*/ 8588 h 10000"/>
                  <a:gd name="connsiteX508" fmla="*/ 2831 w 10000"/>
                  <a:gd name="connsiteY508" fmla="*/ 8683 h 10000"/>
                  <a:gd name="connsiteX509" fmla="*/ 2674 w 10000"/>
                  <a:gd name="connsiteY509" fmla="*/ 8791 h 10000"/>
                  <a:gd name="connsiteX510" fmla="*/ 2583 w 10000"/>
                  <a:gd name="connsiteY510" fmla="*/ 8805 h 10000"/>
                  <a:gd name="connsiteX511" fmla="*/ 2481 w 10000"/>
                  <a:gd name="connsiteY511" fmla="*/ 8751 h 10000"/>
                  <a:gd name="connsiteX512" fmla="*/ 2470 w 10000"/>
                  <a:gd name="connsiteY512" fmla="*/ 8751 h 10000"/>
                  <a:gd name="connsiteX513" fmla="*/ 2445 w 10000"/>
                  <a:gd name="connsiteY513" fmla="*/ 8778 h 10000"/>
                  <a:gd name="connsiteX514" fmla="*/ 2420 w 10000"/>
                  <a:gd name="connsiteY514" fmla="*/ 8800 h 10000"/>
                  <a:gd name="connsiteX515" fmla="*/ 2398 w 10000"/>
                  <a:gd name="connsiteY515" fmla="*/ 8800 h 10000"/>
                  <a:gd name="connsiteX516" fmla="*/ 2365 w 10000"/>
                  <a:gd name="connsiteY516" fmla="*/ 8845 h 10000"/>
                  <a:gd name="connsiteX517" fmla="*/ 2343 w 10000"/>
                  <a:gd name="connsiteY517" fmla="*/ 8859 h 10000"/>
                  <a:gd name="connsiteX518" fmla="*/ 2296 w 10000"/>
                  <a:gd name="connsiteY518" fmla="*/ 8890 h 10000"/>
                  <a:gd name="connsiteX519" fmla="*/ 2276 w 10000"/>
                  <a:gd name="connsiteY519" fmla="*/ 8904 h 10000"/>
                  <a:gd name="connsiteX520" fmla="*/ 2243 w 10000"/>
                  <a:gd name="connsiteY520" fmla="*/ 8922 h 10000"/>
                  <a:gd name="connsiteX521" fmla="*/ 2221 w 10000"/>
                  <a:gd name="connsiteY521" fmla="*/ 8931 h 10000"/>
                  <a:gd name="connsiteX522" fmla="*/ 2188 w 10000"/>
                  <a:gd name="connsiteY522" fmla="*/ 8949 h 10000"/>
                  <a:gd name="connsiteX523" fmla="*/ 2163 w 10000"/>
                  <a:gd name="connsiteY523" fmla="*/ 8963 h 10000"/>
                  <a:gd name="connsiteX524" fmla="*/ 2141 w 10000"/>
                  <a:gd name="connsiteY524" fmla="*/ 8985 h 10000"/>
                  <a:gd name="connsiteX525" fmla="*/ 2116 w 10000"/>
                  <a:gd name="connsiteY525" fmla="*/ 8990 h 10000"/>
                  <a:gd name="connsiteX526" fmla="*/ 2111 w 10000"/>
                  <a:gd name="connsiteY526" fmla="*/ 8999 h 10000"/>
                  <a:gd name="connsiteX527" fmla="*/ 2100 w 10000"/>
                  <a:gd name="connsiteY527" fmla="*/ 8999 h 10000"/>
                  <a:gd name="connsiteX528" fmla="*/ 2086 w 10000"/>
                  <a:gd name="connsiteY528" fmla="*/ 9003 h 10000"/>
                  <a:gd name="connsiteX529" fmla="*/ 2078 w 10000"/>
                  <a:gd name="connsiteY529" fmla="*/ 9012 h 10000"/>
                  <a:gd name="connsiteX530" fmla="*/ 2050 w 10000"/>
                  <a:gd name="connsiteY530" fmla="*/ 9026 h 10000"/>
                  <a:gd name="connsiteX531" fmla="*/ 2028 w 10000"/>
                  <a:gd name="connsiteY531" fmla="*/ 9048 h 10000"/>
                  <a:gd name="connsiteX532" fmla="*/ 2012 w 10000"/>
                  <a:gd name="connsiteY532" fmla="*/ 9062 h 10000"/>
                  <a:gd name="connsiteX533" fmla="*/ 1995 w 10000"/>
                  <a:gd name="connsiteY533" fmla="*/ 9075 h 10000"/>
                  <a:gd name="connsiteX534" fmla="*/ 1962 w 10000"/>
                  <a:gd name="connsiteY534" fmla="*/ 9080 h 10000"/>
                  <a:gd name="connsiteX535" fmla="*/ 1948 w 10000"/>
                  <a:gd name="connsiteY535" fmla="*/ 9048 h 10000"/>
                  <a:gd name="connsiteX536" fmla="*/ 1945 w 10000"/>
                  <a:gd name="connsiteY536" fmla="*/ 9039 h 10000"/>
                  <a:gd name="connsiteX537" fmla="*/ 1932 w 10000"/>
                  <a:gd name="connsiteY537" fmla="*/ 9003 h 10000"/>
                  <a:gd name="connsiteX538" fmla="*/ 1898 w 10000"/>
                  <a:gd name="connsiteY538" fmla="*/ 8935 h 10000"/>
                  <a:gd name="connsiteX539" fmla="*/ 1882 w 10000"/>
                  <a:gd name="connsiteY539" fmla="*/ 8895 h 10000"/>
                  <a:gd name="connsiteX540" fmla="*/ 1865 w 10000"/>
                  <a:gd name="connsiteY540" fmla="*/ 8845 h 10000"/>
                  <a:gd name="connsiteX541" fmla="*/ 1865 w 10000"/>
                  <a:gd name="connsiteY541" fmla="*/ 8832 h 10000"/>
                  <a:gd name="connsiteX542" fmla="*/ 1857 w 10000"/>
                  <a:gd name="connsiteY542" fmla="*/ 8827 h 10000"/>
                  <a:gd name="connsiteX543" fmla="*/ 1841 w 10000"/>
                  <a:gd name="connsiteY543" fmla="*/ 8773 h 10000"/>
                  <a:gd name="connsiteX544" fmla="*/ 1827 w 10000"/>
                  <a:gd name="connsiteY544" fmla="*/ 8733 h 10000"/>
                  <a:gd name="connsiteX545" fmla="*/ 1843 w 10000"/>
                  <a:gd name="connsiteY545" fmla="*/ 8710 h 10000"/>
                  <a:gd name="connsiteX546" fmla="*/ 1857 w 10000"/>
                  <a:gd name="connsiteY546" fmla="*/ 8687 h 10000"/>
                  <a:gd name="connsiteX547" fmla="*/ 1868 w 10000"/>
                  <a:gd name="connsiteY547" fmla="*/ 8669 h 10000"/>
                  <a:gd name="connsiteX548" fmla="*/ 1885 w 10000"/>
                  <a:gd name="connsiteY548" fmla="*/ 8647 h 10000"/>
                  <a:gd name="connsiteX549" fmla="*/ 1909 w 10000"/>
                  <a:gd name="connsiteY549" fmla="*/ 8606 h 10000"/>
                  <a:gd name="connsiteX550" fmla="*/ 1923 w 10000"/>
                  <a:gd name="connsiteY550" fmla="*/ 8588 h 10000"/>
                  <a:gd name="connsiteX551" fmla="*/ 1937 w 10000"/>
                  <a:gd name="connsiteY551" fmla="*/ 8561 h 10000"/>
                  <a:gd name="connsiteX552" fmla="*/ 1923 w 10000"/>
                  <a:gd name="connsiteY552" fmla="*/ 8530 h 10000"/>
                  <a:gd name="connsiteX553" fmla="*/ 1901 w 10000"/>
                  <a:gd name="connsiteY553" fmla="*/ 8462 h 10000"/>
                  <a:gd name="connsiteX554" fmla="*/ 1890 w 10000"/>
                  <a:gd name="connsiteY554" fmla="*/ 8430 h 10000"/>
                  <a:gd name="connsiteX555" fmla="*/ 1885 w 10000"/>
                  <a:gd name="connsiteY555" fmla="*/ 8408 h 10000"/>
                  <a:gd name="connsiteX556" fmla="*/ 1865 w 10000"/>
                  <a:gd name="connsiteY556" fmla="*/ 8367 h 10000"/>
                  <a:gd name="connsiteX557" fmla="*/ 1849 w 10000"/>
                  <a:gd name="connsiteY557" fmla="*/ 8318 h 10000"/>
                  <a:gd name="connsiteX558" fmla="*/ 1841 w 10000"/>
                  <a:gd name="connsiteY558" fmla="*/ 8304 h 10000"/>
                  <a:gd name="connsiteX559" fmla="*/ 1835 w 10000"/>
                  <a:gd name="connsiteY559" fmla="*/ 8300 h 10000"/>
                  <a:gd name="connsiteX560" fmla="*/ 1818 w 10000"/>
                  <a:gd name="connsiteY560" fmla="*/ 8290 h 10000"/>
                  <a:gd name="connsiteX561" fmla="*/ 1785 w 10000"/>
                  <a:gd name="connsiteY561" fmla="*/ 8300 h 10000"/>
                  <a:gd name="connsiteX562" fmla="*/ 1763 w 10000"/>
                  <a:gd name="connsiteY562" fmla="*/ 8300 h 10000"/>
                  <a:gd name="connsiteX563" fmla="*/ 1747 w 10000"/>
                  <a:gd name="connsiteY563" fmla="*/ 8313 h 10000"/>
                  <a:gd name="connsiteX564" fmla="*/ 1744 w 10000"/>
                  <a:gd name="connsiteY564" fmla="*/ 8304 h 10000"/>
                  <a:gd name="connsiteX565" fmla="*/ 1730 w 10000"/>
                  <a:gd name="connsiteY565" fmla="*/ 8313 h 10000"/>
                  <a:gd name="connsiteX566" fmla="*/ 1708 w 10000"/>
                  <a:gd name="connsiteY566" fmla="*/ 8327 h 10000"/>
                  <a:gd name="connsiteX567" fmla="*/ 1675 w 10000"/>
                  <a:gd name="connsiteY567" fmla="*/ 8331 h 10000"/>
                  <a:gd name="connsiteX568" fmla="*/ 1658 w 10000"/>
                  <a:gd name="connsiteY568" fmla="*/ 8345 h 10000"/>
                  <a:gd name="connsiteX569" fmla="*/ 1628 w 10000"/>
                  <a:gd name="connsiteY569" fmla="*/ 8367 h 10000"/>
                  <a:gd name="connsiteX570" fmla="*/ 1620 w 10000"/>
                  <a:gd name="connsiteY570" fmla="*/ 8372 h 10000"/>
                  <a:gd name="connsiteX571" fmla="*/ 1584 w 10000"/>
                  <a:gd name="connsiteY571" fmla="*/ 8394 h 10000"/>
                  <a:gd name="connsiteX572" fmla="*/ 1554 w 10000"/>
                  <a:gd name="connsiteY572" fmla="*/ 8417 h 10000"/>
                  <a:gd name="connsiteX573" fmla="*/ 1529 w 10000"/>
                  <a:gd name="connsiteY573" fmla="*/ 8417 h 10000"/>
                  <a:gd name="connsiteX574" fmla="*/ 1515 w 10000"/>
                  <a:gd name="connsiteY574" fmla="*/ 8408 h 10000"/>
                  <a:gd name="connsiteX575" fmla="*/ 1507 w 10000"/>
                  <a:gd name="connsiteY575" fmla="*/ 8394 h 10000"/>
                  <a:gd name="connsiteX576" fmla="*/ 1479 w 10000"/>
                  <a:gd name="connsiteY576" fmla="*/ 8367 h 10000"/>
                  <a:gd name="connsiteX577" fmla="*/ 1457 w 10000"/>
                  <a:gd name="connsiteY577" fmla="*/ 8385 h 10000"/>
                  <a:gd name="connsiteX578" fmla="*/ 1432 w 10000"/>
                  <a:gd name="connsiteY578" fmla="*/ 8385 h 10000"/>
                  <a:gd name="connsiteX579" fmla="*/ 1418 w 10000"/>
                  <a:gd name="connsiteY579" fmla="*/ 8372 h 10000"/>
                  <a:gd name="connsiteX580" fmla="*/ 1399 w 10000"/>
                  <a:gd name="connsiteY580" fmla="*/ 8358 h 10000"/>
                  <a:gd name="connsiteX581" fmla="*/ 1369 w 10000"/>
                  <a:gd name="connsiteY581" fmla="*/ 8340 h 10000"/>
                  <a:gd name="connsiteX582" fmla="*/ 1355 w 10000"/>
                  <a:gd name="connsiteY582" fmla="*/ 8327 h 10000"/>
                  <a:gd name="connsiteX583" fmla="*/ 1347 w 10000"/>
                  <a:gd name="connsiteY583" fmla="*/ 8318 h 10000"/>
                  <a:gd name="connsiteX584" fmla="*/ 1330 w 10000"/>
                  <a:gd name="connsiteY584" fmla="*/ 8304 h 10000"/>
                  <a:gd name="connsiteX585" fmla="*/ 1319 w 10000"/>
                  <a:gd name="connsiteY585" fmla="*/ 8290 h 10000"/>
                  <a:gd name="connsiteX586" fmla="*/ 1297 w 10000"/>
                  <a:gd name="connsiteY586" fmla="*/ 8272 h 10000"/>
                  <a:gd name="connsiteX587" fmla="*/ 1289 w 10000"/>
                  <a:gd name="connsiteY587" fmla="*/ 8263 h 10000"/>
                  <a:gd name="connsiteX588" fmla="*/ 1280 w 10000"/>
                  <a:gd name="connsiteY588" fmla="*/ 8250 h 10000"/>
                  <a:gd name="connsiteX589" fmla="*/ 1264 w 10000"/>
                  <a:gd name="connsiteY589" fmla="*/ 8236 h 10000"/>
                  <a:gd name="connsiteX590" fmla="*/ 1256 w 10000"/>
                  <a:gd name="connsiteY590" fmla="*/ 8232 h 10000"/>
                  <a:gd name="connsiteX591" fmla="*/ 1247 w 10000"/>
                  <a:gd name="connsiteY591" fmla="*/ 8223 h 10000"/>
                  <a:gd name="connsiteX592" fmla="*/ 1233 w 10000"/>
                  <a:gd name="connsiteY592" fmla="*/ 8209 h 10000"/>
                  <a:gd name="connsiteX593" fmla="*/ 1222 w 10000"/>
                  <a:gd name="connsiteY593" fmla="*/ 8200 h 10000"/>
                  <a:gd name="connsiteX594" fmla="*/ 1206 w 10000"/>
                  <a:gd name="connsiteY594" fmla="*/ 8196 h 10000"/>
                  <a:gd name="connsiteX595" fmla="*/ 1192 w 10000"/>
                  <a:gd name="connsiteY595" fmla="*/ 8196 h 10000"/>
                  <a:gd name="connsiteX596" fmla="*/ 1167 w 10000"/>
                  <a:gd name="connsiteY596" fmla="*/ 8200 h 10000"/>
                  <a:gd name="connsiteX597" fmla="*/ 1137 w 10000"/>
                  <a:gd name="connsiteY597" fmla="*/ 8223 h 10000"/>
                  <a:gd name="connsiteX598" fmla="*/ 1126 w 10000"/>
                  <a:gd name="connsiteY598" fmla="*/ 8232 h 10000"/>
                  <a:gd name="connsiteX599" fmla="*/ 1109 w 10000"/>
                  <a:gd name="connsiteY599" fmla="*/ 8232 h 10000"/>
                  <a:gd name="connsiteX600" fmla="*/ 1087 w 10000"/>
                  <a:gd name="connsiteY600" fmla="*/ 8236 h 10000"/>
                  <a:gd name="connsiteX601" fmla="*/ 1071 w 10000"/>
                  <a:gd name="connsiteY601" fmla="*/ 8232 h 10000"/>
                  <a:gd name="connsiteX602" fmla="*/ 1071 w 10000"/>
                  <a:gd name="connsiteY602" fmla="*/ 8214 h 10000"/>
                  <a:gd name="connsiteX603" fmla="*/ 1062 w 10000"/>
                  <a:gd name="connsiteY603" fmla="*/ 8196 h 10000"/>
                  <a:gd name="connsiteX604" fmla="*/ 1057 w 10000"/>
                  <a:gd name="connsiteY604" fmla="*/ 8173 h 10000"/>
                  <a:gd name="connsiteX605" fmla="*/ 1049 w 10000"/>
                  <a:gd name="connsiteY605" fmla="*/ 8128 h 10000"/>
                  <a:gd name="connsiteX606" fmla="*/ 1040 w 10000"/>
                  <a:gd name="connsiteY606" fmla="*/ 8101 h 10000"/>
                  <a:gd name="connsiteX607" fmla="*/ 1040 w 10000"/>
                  <a:gd name="connsiteY607" fmla="*/ 8088 h 10000"/>
                  <a:gd name="connsiteX608" fmla="*/ 1032 w 10000"/>
                  <a:gd name="connsiteY608" fmla="*/ 8065 h 10000"/>
                  <a:gd name="connsiteX609" fmla="*/ 1024 w 10000"/>
                  <a:gd name="connsiteY609" fmla="*/ 7997 h 10000"/>
                  <a:gd name="connsiteX610" fmla="*/ 1024 w 10000"/>
                  <a:gd name="connsiteY610" fmla="*/ 7970 h 10000"/>
                  <a:gd name="connsiteX611" fmla="*/ 1015 w 10000"/>
                  <a:gd name="connsiteY611" fmla="*/ 7930 h 10000"/>
                  <a:gd name="connsiteX612" fmla="*/ 1013 w 10000"/>
                  <a:gd name="connsiteY612" fmla="*/ 7885 h 10000"/>
                  <a:gd name="connsiteX613" fmla="*/ 1004 w 10000"/>
                  <a:gd name="connsiteY613" fmla="*/ 7866 h 10000"/>
                  <a:gd name="connsiteX614" fmla="*/ 853 w 10000"/>
                  <a:gd name="connsiteY614" fmla="*/ 7948 h 10000"/>
                  <a:gd name="connsiteX615" fmla="*/ 811 w 10000"/>
                  <a:gd name="connsiteY615" fmla="*/ 7844 h 10000"/>
                  <a:gd name="connsiteX616" fmla="*/ 811 w 10000"/>
                  <a:gd name="connsiteY616" fmla="*/ 7799 h 10000"/>
                  <a:gd name="connsiteX617" fmla="*/ 814 w 10000"/>
                  <a:gd name="connsiteY617" fmla="*/ 7736 h 10000"/>
                  <a:gd name="connsiteX618" fmla="*/ 740 w 10000"/>
                  <a:gd name="connsiteY618" fmla="*/ 7578 h 10000"/>
                  <a:gd name="connsiteX619" fmla="*/ 571 w 10000"/>
                  <a:gd name="connsiteY619" fmla="*/ 7447 h 10000"/>
                  <a:gd name="connsiteX620" fmla="*/ 530 w 10000"/>
                  <a:gd name="connsiteY620" fmla="*/ 7772 h 10000"/>
                  <a:gd name="connsiteX621" fmla="*/ 502 w 10000"/>
                  <a:gd name="connsiteY621" fmla="*/ 7763 h 10000"/>
                  <a:gd name="connsiteX622" fmla="*/ 491 w 10000"/>
                  <a:gd name="connsiteY622" fmla="*/ 7826 h 10000"/>
                  <a:gd name="connsiteX623" fmla="*/ 483 w 10000"/>
                  <a:gd name="connsiteY623" fmla="*/ 7830 h 10000"/>
                  <a:gd name="connsiteX624" fmla="*/ 469 w 10000"/>
                  <a:gd name="connsiteY624" fmla="*/ 7839 h 10000"/>
                  <a:gd name="connsiteX625" fmla="*/ 453 w 10000"/>
                  <a:gd name="connsiteY625" fmla="*/ 7830 h 10000"/>
                  <a:gd name="connsiteX626" fmla="*/ 442 w 10000"/>
                  <a:gd name="connsiteY626" fmla="*/ 7826 h 10000"/>
                  <a:gd name="connsiteX627" fmla="*/ 425 w 10000"/>
                  <a:gd name="connsiteY627" fmla="*/ 7826 h 10000"/>
                  <a:gd name="connsiteX628" fmla="*/ 403 w 10000"/>
                  <a:gd name="connsiteY628" fmla="*/ 7826 h 10000"/>
                  <a:gd name="connsiteX629" fmla="*/ 378 w 10000"/>
                  <a:gd name="connsiteY629" fmla="*/ 7817 h 10000"/>
                  <a:gd name="connsiteX630" fmla="*/ 356 w 10000"/>
                  <a:gd name="connsiteY630" fmla="*/ 7817 h 10000"/>
                  <a:gd name="connsiteX631" fmla="*/ 331 w 10000"/>
                  <a:gd name="connsiteY631" fmla="*/ 7817 h 10000"/>
                  <a:gd name="connsiteX632" fmla="*/ 315 w 10000"/>
                  <a:gd name="connsiteY632" fmla="*/ 7830 h 10000"/>
                  <a:gd name="connsiteX633" fmla="*/ 290 w 10000"/>
                  <a:gd name="connsiteY633" fmla="*/ 7853 h 10000"/>
                  <a:gd name="connsiteX634" fmla="*/ 248 w 10000"/>
                  <a:gd name="connsiteY634" fmla="*/ 7659 h 10000"/>
                  <a:gd name="connsiteX635" fmla="*/ 298 w 10000"/>
                  <a:gd name="connsiteY635" fmla="*/ 7379 h 10000"/>
                  <a:gd name="connsiteX636" fmla="*/ 290 w 10000"/>
                  <a:gd name="connsiteY636" fmla="*/ 7312 h 10000"/>
                  <a:gd name="connsiteX637" fmla="*/ 284 w 10000"/>
                  <a:gd name="connsiteY637" fmla="*/ 7253 h 10000"/>
                  <a:gd name="connsiteX638" fmla="*/ 301 w 10000"/>
                  <a:gd name="connsiteY638" fmla="*/ 7226 h 10000"/>
                  <a:gd name="connsiteX639" fmla="*/ 315 w 10000"/>
                  <a:gd name="connsiteY639" fmla="*/ 7199 h 10000"/>
                  <a:gd name="connsiteX640" fmla="*/ 323 w 10000"/>
                  <a:gd name="connsiteY640" fmla="*/ 7158 h 10000"/>
                  <a:gd name="connsiteX641" fmla="*/ 317 w 10000"/>
                  <a:gd name="connsiteY641" fmla="*/ 7140 h 10000"/>
                  <a:gd name="connsiteX642" fmla="*/ 168 w 10000"/>
                  <a:gd name="connsiteY642" fmla="*/ 6892 h 10000"/>
                  <a:gd name="connsiteX643" fmla="*/ 80 w 10000"/>
                  <a:gd name="connsiteY643" fmla="*/ 6802 h 10000"/>
                  <a:gd name="connsiteX644" fmla="*/ 143 w 10000"/>
                  <a:gd name="connsiteY644" fmla="*/ 6707 h 10000"/>
                  <a:gd name="connsiteX645" fmla="*/ 63 w 10000"/>
                  <a:gd name="connsiteY645" fmla="*/ 6549 h 10000"/>
                  <a:gd name="connsiteX646" fmla="*/ 41 w 10000"/>
                  <a:gd name="connsiteY646" fmla="*/ 6500 h 10000"/>
                  <a:gd name="connsiteX647" fmla="*/ 201 w 10000"/>
                  <a:gd name="connsiteY647" fmla="*/ 6274 h 10000"/>
                  <a:gd name="connsiteX648" fmla="*/ 143 w 10000"/>
                  <a:gd name="connsiteY648" fmla="*/ 6184 h 10000"/>
                  <a:gd name="connsiteX649" fmla="*/ 152 w 10000"/>
                  <a:gd name="connsiteY649" fmla="*/ 6148 h 10000"/>
                  <a:gd name="connsiteX650" fmla="*/ 163 w 10000"/>
                  <a:gd name="connsiteY650" fmla="*/ 6107 h 10000"/>
                  <a:gd name="connsiteX651" fmla="*/ 229 w 10000"/>
                  <a:gd name="connsiteY651" fmla="*/ 5895 h 10000"/>
                  <a:gd name="connsiteX652" fmla="*/ 251 w 10000"/>
                  <a:gd name="connsiteY652" fmla="*/ 5805 h 10000"/>
                  <a:gd name="connsiteX653" fmla="*/ 251 w 10000"/>
                  <a:gd name="connsiteY653" fmla="*/ 5778 h 10000"/>
                  <a:gd name="connsiteX654" fmla="*/ 248 w 10000"/>
                  <a:gd name="connsiteY654" fmla="*/ 5733 h 10000"/>
                  <a:gd name="connsiteX655" fmla="*/ 212 w 10000"/>
                  <a:gd name="connsiteY655" fmla="*/ 5602 h 10000"/>
                  <a:gd name="connsiteX656" fmla="*/ 177 w 10000"/>
                  <a:gd name="connsiteY656" fmla="*/ 5521 h 10000"/>
                  <a:gd name="connsiteX657" fmla="*/ 33 w 10000"/>
                  <a:gd name="connsiteY657" fmla="*/ 5503 h 10000"/>
                  <a:gd name="connsiteX658" fmla="*/ 0 w 10000"/>
                  <a:gd name="connsiteY658" fmla="*/ 5219 h 10000"/>
                  <a:gd name="connsiteX659" fmla="*/ 188 w 10000"/>
                  <a:gd name="connsiteY659" fmla="*/ 5219 h 10000"/>
                  <a:gd name="connsiteX660" fmla="*/ 201 w 10000"/>
                  <a:gd name="connsiteY660" fmla="*/ 5210 h 10000"/>
                  <a:gd name="connsiteX661" fmla="*/ 251 w 10000"/>
                  <a:gd name="connsiteY661" fmla="*/ 5169 h 10000"/>
                  <a:gd name="connsiteX662" fmla="*/ 444 w 10000"/>
                  <a:gd name="connsiteY662" fmla="*/ 4984 h 10000"/>
                  <a:gd name="connsiteX663" fmla="*/ 510 w 10000"/>
                  <a:gd name="connsiteY663" fmla="*/ 4723 h 10000"/>
                  <a:gd name="connsiteX664" fmla="*/ 574 w 10000"/>
                  <a:gd name="connsiteY664" fmla="*/ 4272 h 10000"/>
                  <a:gd name="connsiteX665" fmla="*/ 723 w 10000"/>
                  <a:gd name="connsiteY665" fmla="*/ 4078 h 10000"/>
                  <a:gd name="connsiteX666" fmla="*/ 723 w 10000"/>
                  <a:gd name="connsiteY666" fmla="*/ 4023 h 10000"/>
                  <a:gd name="connsiteX667" fmla="*/ 723 w 10000"/>
                  <a:gd name="connsiteY667" fmla="*/ 3983 h 10000"/>
                  <a:gd name="connsiteX668" fmla="*/ 723 w 10000"/>
                  <a:gd name="connsiteY668" fmla="*/ 3771 h 10000"/>
                  <a:gd name="connsiteX669" fmla="*/ 731 w 10000"/>
                  <a:gd name="connsiteY669" fmla="*/ 3442 h 10000"/>
                  <a:gd name="connsiteX670" fmla="*/ 806 w 10000"/>
                  <a:gd name="connsiteY670" fmla="*/ 3392 h 10000"/>
                  <a:gd name="connsiteX671" fmla="*/ 988 w 10000"/>
                  <a:gd name="connsiteY671" fmla="*/ 3712 h 10000"/>
                  <a:gd name="connsiteX672" fmla="*/ 1013 w 10000"/>
                  <a:gd name="connsiteY672" fmla="*/ 3699 h 10000"/>
                  <a:gd name="connsiteX673" fmla="*/ 1120 w 10000"/>
                  <a:gd name="connsiteY673" fmla="*/ 3631 h 10000"/>
                  <a:gd name="connsiteX674" fmla="*/ 1206 w 10000"/>
                  <a:gd name="connsiteY674" fmla="*/ 3627 h 10000"/>
                  <a:gd name="connsiteX675" fmla="*/ 1264 w 10000"/>
                  <a:gd name="connsiteY675" fmla="*/ 3599 h 10000"/>
                  <a:gd name="connsiteX676" fmla="*/ 1322 w 10000"/>
                  <a:gd name="connsiteY676" fmla="*/ 3627 h 10000"/>
                  <a:gd name="connsiteX677" fmla="*/ 1327 w 10000"/>
                  <a:gd name="connsiteY677" fmla="*/ 3645 h 10000"/>
                  <a:gd name="connsiteX678" fmla="*/ 1344 w 10000"/>
                  <a:gd name="connsiteY678" fmla="*/ 3739 h 10000"/>
                  <a:gd name="connsiteX679" fmla="*/ 1344 w 10000"/>
                  <a:gd name="connsiteY679" fmla="*/ 3775 h 10000"/>
                  <a:gd name="connsiteX680" fmla="*/ 1338 w 10000"/>
                  <a:gd name="connsiteY680" fmla="*/ 3784 h 10000"/>
                  <a:gd name="connsiteX681" fmla="*/ 1338 w 10000"/>
                  <a:gd name="connsiteY681" fmla="*/ 3829 h 10000"/>
                  <a:gd name="connsiteX682" fmla="*/ 1352 w 10000"/>
                  <a:gd name="connsiteY682" fmla="*/ 3852 h 10000"/>
                  <a:gd name="connsiteX683" fmla="*/ 1407 w 10000"/>
                  <a:gd name="connsiteY683" fmla="*/ 3866 h 10000"/>
                  <a:gd name="connsiteX684" fmla="*/ 1440 w 10000"/>
                  <a:gd name="connsiteY684" fmla="*/ 3870 h 10000"/>
                  <a:gd name="connsiteX685" fmla="*/ 1600 w 10000"/>
                  <a:gd name="connsiteY685" fmla="*/ 3857 h 10000"/>
                  <a:gd name="connsiteX686" fmla="*/ 1664 w 10000"/>
                  <a:gd name="connsiteY686" fmla="*/ 3911 h 10000"/>
                  <a:gd name="connsiteX687" fmla="*/ 1700 w 10000"/>
                  <a:gd name="connsiteY687" fmla="*/ 3933 h 10000"/>
                  <a:gd name="connsiteX688" fmla="*/ 1752 w 10000"/>
                  <a:gd name="connsiteY688" fmla="*/ 3947 h 10000"/>
                  <a:gd name="connsiteX689" fmla="*/ 1777 w 10000"/>
                  <a:gd name="connsiteY689" fmla="*/ 3947 h 10000"/>
                  <a:gd name="connsiteX690" fmla="*/ 1813 w 10000"/>
                  <a:gd name="connsiteY690" fmla="*/ 3929 h 10000"/>
                  <a:gd name="connsiteX691" fmla="*/ 1841 w 10000"/>
                  <a:gd name="connsiteY691" fmla="*/ 3933 h 10000"/>
                  <a:gd name="connsiteX692" fmla="*/ 1882 w 10000"/>
                  <a:gd name="connsiteY692" fmla="*/ 3969 h 10000"/>
                  <a:gd name="connsiteX693" fmla="*/ 1940 w 10000"/>
                  <a:gd name="connsiteY693" fmla="*/ 3933 h 10000"/>
                  <a:gd name="connsiteX694" fmla="*/ 1956 w 10000"/>
                  <a:gd name="connsiteY694" fmla="*/ 3920 h 10000"/>
                  <a:gd name="connsiteX695" fmla="*/ 1981 w 10000"/>
                  <a:gd name="connsiteY695" fmla="*/ 3929 h 10000"/>
                  <a:gd name="connsiteX696" fmla="*/ 2058 w 10000"/>
                  <a:gd name="connsiteY696" fmla="*/ 3974 h 10000"/>
                  <a:gd name="connsiteX697" fmla="*/ 2163 w 10000"/>
                  <a:gd name="connsiteY697" fmla="*/ 4051 h 10000"/>
                  <a:gd name="connsiteX698" fmla="*/ 2174 w 10000"/>
                  <a:gd name="connsiteY698" fmla="*/ 4055 h 10000"/>
                  <a:gd name="connsiteX699" fmla="*/ 2183 w 10000"/>
                  <a:gd name="connsiteY699" fmla="*/ 4064 h 10000"/>
                  <a:gd name="connsiteX700" fmla="*/ 2183 w 10000"/>
                  <a:gd name="connsiteY700" fmla="*/ 3581 h 10000"/>
                  <a:gd name="connsiteX701" fmla="*/ 2183 w 10000"/>
                  <a:gd name="connsiteY701" fmla="*/ 3527 h 10000"/>
                  <a:gd name="connsiteX702" fmla="*/ 2180 w 10000"/>
                  <a:gd name="connsiteY702" fmla="*/ 3460 h 10000"/>
                  <a:gd name="connsiteX703" fmla="*/ 2365 w 10000"/>
                  <a:gd name="connsiteY703" fmla="*/ 3455 h 10000"/>
                  <a:gd name="connsiteX704" fmla="*/ 2448 w 10000"/>
                  <a:gd name="connsiteY704" fmla="*/ 3446 h 10000"/>
                  <a:gd name="connsiteX705" fmla="*/ 2494 w 10000"/>
                  <a:gd name="connsiteY705" fmla="*/ 3554 h 10000"/>
                  <a:gd name="connsiteX706" fmla="*/ 2525 w 10000"/>
                  <a:gd name="connsiteY706" fmla="*/ 3613 h 10000"/>
                  <a:gd name="connsiteX707" fmla="*/ 2550 w 10000"/>
                  <a:gd name="connsiteY707" fmla="*/ 3618 h 10000"/>
                  <a:gd name="connsiteX708" fmla="*/ 2630 w 10000"/>
                  <a:gd name="connsiteY708" fmla="*/ 3640 h 10000"/>
                  <a:gd name="connsiteX709" fmla="*/ 2663 w 10000"/>
                  <a:gd name="connsiteY709" fmla="*/ 3667 h 10000"/>
                  <a:gd name="connsiteX710" fmla="*/ 2704 w 10000"/>
                  <a:gd name="connsiteY710" fmla="*/ 3726 h 10000"/>
                  <a:gd name="connsiteX711" fmla="*/ 2762 w 10000"/>
                  <a:gd name="connsiteY711" fmla="*/ 3802 h 10000"/>
                  <a:gd name="connsiteX712" fmla="*/ 2784 w 10000"/>
                  <a:gd name="connsiteY712" fmla="*/ 3829 h 10000"/>
                  <a:gd name="connsiteX713" fmla="*/ 2815 w 10000"/>
                  <a:gd name="connsiteY713" fmla="*/ 3879 h 10000"/>
                  <a:gd name="connsiteX714" fmla="*/ 2859 w 10000"/>
                  <a:gd name="connsiteY714" fmla="*/ 3748 h 10000"/>
                  <a:gd name="connsiteX715" fmla="*/ 2856 w 10000"/>
                  <a:gd name="connsiteY715" fmla="*/ 3726 h 10000"/>
                  <a:gd name="connsiteX716" fmla="*/ 2848 w 10000"/>
                  <a:gd name="connsiteY716" fmla="*/ 3712 h 10000"/>
                  <a:gd name="connsiteX717" fmla="*/ 2848 w 10000"/>
                  <a:gd name="connsiteY717" fmla="*/ 3685 h 10000"/>
                  <a:gd name="connsiteX718" fmla="*/ 2873 w 10000"/>
                  <a:gd name="connsiteY718" fmla="*/ 3613 h 10000"/>
                  <a:gd name="connsiteX719" fmla="*/ 2886 w 10000"/>
                  <a:gd name="connsiteY719" fmla="*/ 3604 h 10000"/>
                  <a:gd name="connsiteX720" fmla="*/ 2922 w 10000"/>
                  <a:gd name="connsiteY720" fmla="*/ 3654 h 10000"/>
                  <a:gd name="connsiteX721" fmla="*/ 2947 w 10000"/>
                  <a:gd name="connsiteY721" fmla="*/ 3654 h 10000"/>
                  <a:gd name="connsiteX722" fmla="*/ 2953 w 10000"/>
                  <a:gd name="connsiteY722" fmla="*/ 3613 h 10000"/>
                  <a:gd name="connsiteX723" fmla="*/ 2975 w 10000"/>
                  <a:gd name="connsiteY723" fmla="*/ 3581 h 10000"/>
                  <a:gd name="connsiteX724" fmla="*/ 2975 w 10000"/>
                  <a:gd name="connsiteY724" fmla="*/ 3523 h 10000"/>
                  <a:gd name="connsiteX725" fmla="*/ 3024 w 10000"/>
                  <a:gd name="connsiteY725" fmla="*/ 3406 h 10000"/>
                  <a:gd name="connsiteX726" fmla="*/ 3027 w 10000"/>
                  <a:gd name="connsiteY726" fmla="*/ 3383 h 10000"/>
                  <a:gd name="connsiteX727" fmla="*/ 3027 w 10000"/>
                  <a:gd name="connsiteY727" fmla="*/ 3342 h 10000"/>
                  <a:gd name="connsiteX728" fmla="*/ 3019 w 10000"/>
                  <a:gd name="connsiteY728" fmla="*/ 3315 h 10000"/>
                  <a:gd name="connsiteX729" fmla="*/ 3002 w 10000"/>
                  <a:gd name="connsiteY729" fmla="*/ 3302 h 10000"/>
                  <a:gd name="connsiteX730" fmla="*/ 2977 w 10000"/>
                  <a:gd name="connsiteY730" fmla="*/ 3302 h 10000"/>
                  <a:gd name="connsiteX731" fmla="*/ 2969 w 10000"/>
                  <a:gd name="connsiteY731" fmla="*/ 3297 h 10000"/>
                  <a:gd name="connsiteX732" fmla="*/ 2966 w 10000"/>
                  <a:gd name="connsiteY732" fmla="*/ 3166 h 10000"/>
                  <a:gd name="connsiteX733" fmla="*/ 2966 w 10000"/>
                  <a:gd name="connsiteY733" fmla="*/ 3144 h 10000"/>
                  <a:gd name="connsiteX734" fmla="*/ 2969 w 10000"/>
                  <a:gd name="connsiteY734" fmla="*/ 3139 h 10000"/>
                  <a:gd name="connsiteX735" fmla="*/ 3129 w 10000"/>
                  <a:gd name="connsiteY735" fmla="*/ 3130 h 10000"/>
                  <a:gd name="connsiteX736" fmla="*/ 3140 w 10000"/>
                  <a:gd name="connsiteY736" fmla="*/ 3081 h 10000"/>
                  <a:gd name="connsiteX737" fmla="*/ 3148 w 10000"/>
                  <a:gd name="connsiteY737" fmla="*/ 3009 h 10000"/>
                  <a:gd name="connsiteX738" fmla="*/ 3159 w 10000"/>
                  <a:gd name="connsiteY738" fmla="*/ 2995 h 10000"/>
                  <a:gd name="connsiteX739" fmla="*/ 3187 w 10000"/>
                  <a:gd name="connsiteY739" fmla="*/ 2995 h 10000"/>
                  <a:gd name="connsiteX740" fmla="*/ 3212 w 10000"/>
                  <a:gd name="connsiteY740" fmla="*/ 3013 h 10000"/>
                  <a:gd name="connsiteX741" fmla="*/ 3217 w 10000"/>
                  <a:gd name="connsiteY741" fmla="*/ 3000 h 10000"/>
                  <a:gd name="connsiteX742" fmla="*/ 3226 w 10000"/>
                  <a:gd name="connsiteY742" fmla="*/ 2972 h 10000"/>
                  <a:gd name="connsiteX743" fmla="*/ 3353 w 10000"/>
                  <a:gd name="connsiteY743" fmla="*/ 2968 h 10000"/>
                  <a:gd name="connsiteX744" fmla="*/ 3369 w 10000"/>
                  <a:gd name="connsiteY744" fmla="*/ 2864 h 10000"/>
                  <a:gd name="connsiteX745" fmla="*/ 3377 w 10000"/>
                  <a:gd name="connsiteY745" fmla="*/ 2842 h 10000"/>
                  <a:gd name="connsiteX746" fmla="*/ 3405 w 10000"/>
                  <a:gd name="connsiteY746" fmla="*/ 2828 h 10000"/>
                  <a:gd name="connsiteX747" fmla="*/ 3413 w 10000"/>
                  <a:gd name="connsiteY747" fmla="*/ 2815 h 10000"/>
                  <a:gd name="connsiteX748" fmla="*/ 3444 w 10000"/>
                  <a:gd name="connsiteY748" fmla="*/ 2697 h 10000"/>
                  <a:gd name="connsiteX749" fmla="*/ 3441 w 10000"/>
                  <a:gd name="connsiteY749" fmla="*/ 2670 h 10000"/>
                  <a:gd name="connsiteX750" fmla="*/ 3458 w 10000"/>
                  <a:gd name="connsiteY750" fmla="*/ 2652 h 10000"/>
                  <a:gd name="connsiteX751" fmla="*/ 3466 w 10000"/>
                  <a:gd name="connsiteY751" fmla="*/ 2630 h 10000"/>
                  <a:gd name="connsiteX752" fmla="*/ 3524 w 10000"/>
                  <a:gd name="connsiteY752" fmla="*/ 2553 h 10000"/>
                  <a:gd name="connsiteX753" fmla="*/ 3546 w 10000"/>
                  <a:gd name="connsiteY753" fmla="*/ 2589 h 10000"/>
                  <a:gd name="connsiteX754" fmla="*/ 3562 w 10000"/>
                  <a:gd name="connsiteY754" fmla="*/ 2603 h 10000"/>
                  <a:gd name="connsiteX755" fmla="*/ 3571 w 10000"/>
                  <a:gd name="connsiteY755" fmla="*/ 2607 h 10000"/>
                  <a:gd name="connsiteX756" fmla="*/ 3579 w 10000"/>
                  <a:gd name="connsiteY756" fmla="*/ 2603 h 10000"/>
                  <a:gd name="connsiteX757" fmla="*/ 3582 w 10000"/>
                  <a:gd name="connsiteY757" fmla="*/ 2594 h 10000"/>
                  <a:gd name="connsiteX758" fmla="*/ 3595 w 10000"/>
                  <a:gd name="connsiteY758" fmla="*/ 2553 h 10000"/>
                  <a:gd name="connsiteX759" fmla="*/ 3604 w 10000"/>
                  <a:gd name="connsiteY759" fmla="*/ 2508 h 10000"/>
                  <a:gd name="connsiteX760" fmla="*/ 3607 w 10000"/>
                  <a:gd name="connsiteY760" fmla="*/ 2485 h 10000"/>
                  <a:gd name="connsiteX761" fmla="*/ 3651 w 10000"/>
                  <a:gd name="connsiteY761" fmla="*/ 2463 h 10000"/>
                  <a:gd name="connsiteX762" fmla="*/ 3667 w 10000"/>
                  <a:gd name="connsiteY762" fmla="*/ 2445 h 10000"/>
                  <a:gd name="connsiteX763" fmla="*/ 3678 w 10000"/>
                  <a:gd name="connsiteY763" fmla="*/ 2431 h 10000"/>
                  <a:gd name="connsiteX764" fmla="*/ 3692 w 10000"/>
                  <a:gd name="connsiteY764" fmla="*/ 2431 h 10000"/>
                  <a:gd name="connsiteX765" fmla="*/ 3717 w 10000"/>
                  <a:gd name="connsiteY765" fmla="*/ 2445 h 10000"/>
                  <a:gd name="connsiteX766" fmla="*/ 3731 w 10000"/>
                  <a:gd name="connsiteY766" fmla="*/ 2445 h 10000"/>
                  <a:gd name="connsiteX767" fmla="*/ 3731 w 10000"/>
                  <a:gd name="connsiteY767" fmla="*/ 2355 h 10000"/>
                  <a:gd name="connsiteX768" fmla="*/ 3678 w 10000"/>
                  <a:gd name="connsiteY768" fmla="*/ 2260 h 10000"/>
                  <a:gd name="connsiteX769" fmla="*/ 3711 w 10000"/>
                  <a:gd name="connsiteY769" fmla="*/ 2246 h 10000"/>
                  <a:gd name="connsiteX770" fmla="*/ 3684 w 10000"/>
                  <a:gd name="connsiteY770" fmla="*/ 2066 h 10000"/>
                  <a:gd name="connsiteX771" fmla="*/ 3662 w 10000"/>
                  <a:gd name="connsiteY771" fmla="*/ 1985 h 10000"/>
                  <a:gd name="connsiteX772" fmla="*/ 3670 w 10000"/>
                  <a:gd name="connsiteY772" fmla="*/ 1908 h 10000"/>
                  <a:gd name="connsiteX773" fmla="*/ 3700 w 10000"/>
                  <a:gd name="connsiteY773" fmla="*/ 1903 h 10000"/>
                  <a:gd name="connsiteX774" fmla="*/ 3739 w 10000"/>
                  <a:gd name="connsiteY774" fmla="*/ 1876 h 10000"/>
                  <a:gd name="connsiteX775" fmla="*/ 3805 w 10000"/>
                  <a:gd name="connsiteY775" fmla="*/ 1791 h 10000"/>
                  <a:gd name="connsiteX776" fmla="*/ 3852 w 10000"/>
                  <a:gd name="connsiteY776" fmla="*/ 1710 h 10000"/>
                  <a:gd name="connsiteX777" fmla="*/ 3852 w 10000"/>
                  <a:gd name="connsiteY777" fmla="*/ 1642 h 10000"/>
                  <a:gd name="connsiteX778" fmla="*/ 3797 w 10000"/>
                  <a:gd name="connsiteY778" fmla="*/ 1619 h 10000"/>
                  <a:gd name="connsiteX779" fmla="*/ 3780 w 10000"/>
                  <a:gd name="connsiteY779" fmla="*/ 1552 h 10000"/>
                  <a:gd name="connsiteX780" fmla="*/ 3827 w 10000"/>
                  <a:gd name="connsiteY780" fmla="*/ 1547 h 10000"/>
                  <a:gd name="connsiteX781" fmla="*/ 3827 w 10000"/>
                  <a:gd name="connsiteY781" fmla="*/ 1340 h 10000"/>
                  <a:gd name="connsiteX782" fmla="*/ 3750 w 10000"/>
                  <a:gd name="connsiteY782" fmla="*/ 1313 h 10000"/>
                  <a:gd name="connsiteX783" fmla="*/ 3767 w 10000"/>
                  <a:gd name="connsiteY783" fmla="*/ 1155 h 10000"/>
                  <a:gd name="connsiteX784" fmla="*/ 3637 w 10000"/>
                  <a:gd name="connsiteY784" fmla="*/ 1159 h 10000"/>
                  <a:gd name="connsiteX785" fmla="*/ 3582 w 10000"/>
                  <a:gd name="connsiteY785" fmla="*/ 983 h 10000"/>
                  <a:gd name="connsiteX786" fmla="*/ 3554 w 10000"/>
                  <a:gd name="connsiteY786" fmla="*/ 983 h 10000"/>
                  <a:gd name="connsiteX787" fmla="*/ 3562 w 10000"/>
                  <a:gd name="connsiteY787" fmla="*/ 871 h 10000"/>
                  <a:gd name="connsiteX788" fmla="*/ 3557 w 10000"/>
                  <a:gd name="connsiteY788" fmla="*/ 839 h 10000"/>
                  <a:gd name="connsiteX789" fmla="*/ 3532 w 10000"/>
                  <a:gd name="connsiteY789" fmla="*/ 812 h 10000"/>
                  <a:gd name="connsiteX790" fmla="*/ 3546 w 10000"/>
                  <a:gd name="connsiteY790" fmla="*/ 785 h 10000"/>
                  <a:gd name="connsiteX791" fmla="*/ 3538 w 10000"/>
                  <a:gd name="connsiteY791" fmla="*/ 744 h 10000"/>
                  <a:gd name="connsiteX792" fmla="*/ 3502 w 10000"/>
                  <a:gd name="connsiteY792" fmla="*/ 627 h 10000"/>
                  <a:gd name="connsiteX793" fmla="*/ 3532 w 10000"/>
                  <a:gd name="connsiteY793" fmla="*/ 600 h 10000"/>
                  <a:gd name="connsiteX794" fmla="*/ 3554 w 10000"/>
                  <a:gd name="connsiteY794" fmla="*/ 618 h 10000"/>
                  <a:gd name="connsiteX795" fmla="*/ 3562 w 10000"/>
                  <a:gd name="connsiteY795" fmla="*/ 627 h 10000"/>
                  <a:gd name="connsiteX796" fmla="*/ 3579 w 10000"/>
                  <a:gd name="connsiteY796" fmla="*/ 627 h 10000"/>
                  <a:gd name="connsiteX797" fmla="*/ 3595 w 10000"/>
                  <a:gd name="connsiteY797" fmla="*/ 604 h 10000"/>
                  <a:gd name="connsiteX798" fmla="*/ 3607 w 10000"/>
                  <a:gd name="connsiteY798" fmla="*/ 555 h 10000"/>
                  <a:gd name="connsiteX799" fmla="*/ 3620 w 10000"/>
                  <a:gd name="connsiteY799" fmla="*/ 573 h 10000"/>
                  <a:gd name="connsiteX800" fmla="*/ 3634 w 10000"/>
                  <a:gd name="connsiteY800" fmla="*/ 474 h 10000"/>
                  <a:gd name="connsiteX801" fmla="*/ 3645 w 10000"/>
                  <a:gd name="connsiteY801" fmla="*/ 456 h 10000"/>
                  <a:gd name="connsiteX802" fmla="*/ 3662 w 10000"/>
                  <a:gd name="connsiteY802" fmla="*/ 442 h 10000"/>
                  <a:gd name="connsiteX803" fmla="*/ 3695 w 10000"/>
                  <a:gd name="connsiteY803" fmla="*/ 469 h 10000"/>
                  <a:gd name="connsiteX804" fmla="*/ 3695 w 10000"/>
                  <a:gd name="connsiteY804" fmla="*/ 343 h 10000"/>
                  <a:gd name="connsiteX805" fmla="*/ 3822 w 10000"/>
                  <a:gd name="connsiteY805" fmla="*/ 352 h 10000"/>
                  <a:gd name="connsiteX806" fmla="*/ 3822 w 10000"/>
                  <a:gd name="connsiteY806" fmla="*/ 262 h 10000"/>
                  <a:gd name="connsiteX807" fmla="*/ 3819 w 10000"/>
                  <a:gd name="connsiteY807" fmla="*/ 248 h 10000"/>
                  <a:gd name="connsiteX808" fmla="*/ 3805 w 10000"/>
                  <a:gd name="connsiteY808" fmla="*/ 235 h 10000"/>
                  <a:gd name="connsiteX809" fmla="*/ 3805 w 10000"/>
                  <a:gd name="connsiteY809" fmla="*/ 113 h 10000"/>
                  <a:gd name="connsiteX810" fmla="*/ 3888 w 10000"/>
                  <a:gd name="connsiteY810" fmla="*/ 126 h 10000"/>
                  <a:gd name="connsiteX811" fmla="*/ 3893 w 10000"/>
                  <a:gd name="connsiteY811" fmla="*/ 68 h 10000"/>
                  <a:gd name="connsiteX812" fmla="*/ 3974 w 10000"/>
                  <a:gd name="connsiteY812" fmla="*/ 99 h 10000"/>
                  <a:gd name="connsiteX813" fmla="*/ 3974 w 10000"/>
                  <a:gd name="connsiteY813" fmla="*/ 185 h 10000"/>
                  <a:gd name="connsiteX814" fmla="*/ 4128 w 10000"/>
                  <a:gd name="connsiteY814" fmla="*/ 180 h 10000"/>
                  <a:gd name="connsiteX815" fmla="*/ 4117 w 10000"/>
                  <a:gd name="connsiteY815" fmla="*/ 0 h 10000"/>
                  <a:gd name="connsiteX816" fmla="*/ 4230 w 10000"/>
                  <a:gd name="connsiteY816" fmla="*/ 0 h 10000"/>
                  <a:gd name="connsiteX817" fmla="*/ 4230 w 10000"/>
                  <a:gd name="connsiteY817" fmla="*/ 221 h 10000"/>
                  <a:gd name="connsiteX818" fmla="*/ 4354 w 10000"/>
                  <a:gd name="connsiteY818" fmla="*/ 221 h 10000"/>
                  <a:gd name="connsiteX819" fmla="*/ 4354 w 10000"/>
                  <a:gd name="connsiteY819" fmla="*/ 316 h 10000"/>
                  <a:gd name="connsiteX820" fmla="*/ 4401 w 10000"/>
                  <a:gd name="connsiteY820" fmla="*/ 325 h 10000"/>
                  <a:gd name="connsiteX821" fmla="*/ 4401 w 10000"/>
                  <a:gd name="connsiteY821" fmla="*/ 379 h 10000"/>
                  <a:gd name="connsiteX822" fmla="*/ 4432 w 10000"/>
                  <a:gd name="connsiteY822" fmla="*/ 383 h 10000"/>
                  <a:gd name="connsiteX823" fmla="*/ 4434 w 10000"/>
                  <a:gd name="connsiteY823" fmla="*/ 510 h 10000"/>
                  <a:gd name="connsiteX824" fmla="*/ 4528 w 10000"/>
                  <a:gd name="connsiteY824" fmla="*/ 514 h 10000"/>
                  <a:gd name="connsiteX825" fmla="*/ 4539 w 10000"/>
                  <a:gd name="connsiteY825" fmla="*/ 528 h 10000"/>
                  <a:gd name="connsiteX826" fmla="*/ 4570 w 10000"/>
                  <a:gd name="connsiteY826" fmla="*/ 469 h 10000"/>
                  <a:gd name="connsiteX827" fmla="*/ 4570 w 10000"/>
                  <a:gd name="connsiteY827" fmla="*/ 370 h 10000"/>
                  <a:gd name="connsiteX828" fmla="*/ 4506 w 10000"/>
                  <a:gd name="connsiteY828" fmla="*/ 343 h 10000"/>
                  <a:gd name="connsiteX829" fmla="*/ 4506 w 10000"/>
                  <a:gd name="connsiteY829" fmla="*/ 226 h 10000"/>
                  <a:gd name="connsiteX830" fmla="*/ 4575 w 10000"/>
                  <a:gd name="connsiteY830" fmla="*/ 212 h 10000"/>
                  <a:gd name="connsiteX831" fmla="*/ 4583 w 10000"/>
                  <a:gd name="connsiteY831" fmla="*/ 140 h 10000"/>
                  <a:gd name="connsiteX832" fmla="*/ 4616 w 10000"/>
                  <a:gd name="connsiteY832" fmla="*/ 131 h 10000"/>
                  <a:gd name="connsiteX833" fmla="*/ 4625 w 10000"/>
                  <a:gd name="connsiteY833" fmla="*/ 90 h 10000"/>
                  <a:gd name="connsiteX834" fmla="*/ 4663 w 10000"/>
                  <a:gd name="connsiteY834" fmla="*/ 90 h 10000"/>
                  <a:gd name="connsiteX835" fmla="*/ 4658 w 10000"/>
                  <a:gd name="connsiteY835" fmla="*/ 41 h 10000"/>
                  <a:gd name="connsiteX836" fmla="*/ 5006 w 10000"/>
                  <a:gd name="connsiteY836" fmla="*/ 41 h 10000"/>
                  <a:gd name="connsiteX837" fmla="*/ 4997 w 10000"/>
                  <a:gd name="connsiteY837" fmla="*/ 140 h 10000"/>
                  <a:gd name="connsiteX838" fmla="*/ 5050 w 10000"/>
                  <a:gd name="connsiteY838" fmla="*/ 140 h 10000"/>
                  <a:gd name="connsiteX839" fmla="*/ 5041 w 10000"/>
                  <a:gd name="connsiteY839" fmla="*/ 433 h 10000"/>
                  <a:gd name="connsiteX840" fmla="*/ 5077 w 10000"/>
                  <a:gd name="connsiteY840" fmla="*/ 433 h 10000"/>
                  <a:gd name="connsiteX841" fmla="*/ 5075 w 10000"/>
                  <a:gd name="connsiteY841" fmla="*/ 406 h 10000"/>
                  <a:gd name="connsiteX842" fmla="*/ 5132 w 10000"/>
                  <a:gd name="connsiteY842" fmla="*/ 442 h 10000"/>
                  <a:gd name="connsiteX843" fmla="*/ 5188 w 10000"/>
                  <a:gd name="connsiteY843" fmla="*/ 429 h 10000"/>
                  <a:gd name="connsiteX844" fmla="*/ 5246 w 10000"/>
                  <a:gd name="connsiteY844" fmla="*/ 487 h 10000"/>
                  <a:gd name="connsiteX845" fmla="*/ 5295 w 10000"/>
                  <a:gd name="connsiteY845" fmla="*/ 469 h 10000"/>
                  <a:gd name="connsiteX846" fmla="*/ 5309 w 10000"/>
                  <a:gd name="connsiteY846" fmla="*/ 654 h 10000"/>
                  <a:gd name="connsiteX847" fmla="*/ 5229 w 10000"/>
                  <a:gd name="connsiteY847" fmla="*/ 758 h 10000"/>
                  <a:gd name="connsiteX848" fmla="*/ 5243 w 10000"/>
                  <a:gd name="connsiteY848" fmla="*/ 843 h 10000"/>
                  <a:gd name="connsiteX849" fmla="*/ 5204 w 10000"/>
                  <a:gd name="connsiteY849" fmla="*/ 889 h 10000"/>
                  <a:gd name="connsiteX850" fmla="*/ 5207 w 10000"/>
                  <a:gd name="connsiteY850" fmla="*/ 893 h 10000"/>
                  <a:gd name="connsiteX851" fmla="*/ 5215 w 10000"/>
                  <a:gd name="connsiteY851" fmla="*/ 907 h 10000"/>
                  <a:gd name="connsiteX852" fmla="*/ 5339 w 10000"/>
                  <a:gd name="connsiteY852" fmla="*/ 916 h 10000"/>
                  <a:gd name="connsiteX853" fmla="*/ 5408 w 10000"/>
                  <a:gd name="connsiteY853" fmla="*/ 916 h 10000"/>
                  <a:gd name="connsiteX854" fmla="*/ 5436 w 10000"/>
                  <a:gd name="connsiteY854" fmla="*/ 920 h 10000"/>
                  <a:gd name="connsiteX855" fmla="*/ 5436 w 10000"/>
                  <a:gd name="connsiteY855" fmla="*/ 889 h 10000"/>
                  <a:gd name="connsiteX856" fmla="*/ 5455 w 10000"/>
                  <a:gd name="connsiteY856" fmla="*/ 889 h 10000"/>
                  <a:gd name="connsiteX857" fmla="*/ 5477 w 10000"/>
                  <a:gd name="connsiteY857" fmla="*/ 916 h 10000"/>
                  <a:gd name="connsiteX858" fmla="*/ 5486 w 10000"/>
                  <a:gd name="connsiteY858" fmla="*/ 947 h 10000"/>
                  <a:gd name="connsiteX859" fmla="*/ 5516 w 10000"/>
                  <a:gd name="connsiteY859" fmla="*/ 997 h 10000"/>
                  <a:gd name="connsiteX860" fmla="*/ 5568 w 10000"/>
                  <a:gd name="connsiteY860" fmla="*/ 1092 h 10000"/>
                  <a:gd name="connsiteX861" fmla="*/ 5585 w 10000"/>
                  <a:gd name="connsiteY861" fmla="*/ 1182 h 10000"/>
                  <a:gd name="connsiteX862" fmla="*/ 5582 w 10000"/>
                  <a:gd name="connsiteY862" fmla="*/ 1218 h 10000"/>
                  <a:gd name="connsiteX863" fmla="*/ 5582 w 10000"/>
                  <a:gd name="connsiteY863" fmla="*/ 1249 h 10000"/>
                  <a:gd name="connsiteX864" fmla="*/ 5637 w 10000"/>
                  <a:gd name="connsiteY864" fmla="*/ 1263 h 10000"/>
                  <a:gd name="connsiteX865" fmla="*/ 5728 w 10000"/>
                  <a:gd name="connsiteY865" fmla="*/ 1222 h 10000"/>
                  <a:gd name="connsiteX866" fmla="*/ 5720 w 10000"/>
                  <a:gd name="connsiteY866" fmla="*/ 1046 h 10000"/>
                  <a:gd name="connsiteX867" fmla="*/ 5726 w 10000"/>
                  <a:gd name="connsiteY867" fmla="*/ 1028 h 10000"/>
                  <a:gd name="connsiteX868" fmla="*/ 5726 w 10000"/>
                  <a:gd name="connsiteY868" fmla="*/ 1010 h 10000"/>
                  <a:gd name="connsiteX869" fmla="*/ 5737 w 10000"/>
                  <a:gd name="connsiteY869" fmla="*/ 1001 h 10000"/>
                  <a:gd name="connsiteX870" fmla="*/ 5742 w 10000"/>
                  <a:gd name="connsiteY870" fmla="*/ 997 h 10000"/>
                  <a:gd name="connsiteX871" fmla="*/ 5814 w 10000"/>
                  <a:gd name="connsiteY871" fmla="*/ 970 h 10000"/>
                  <a:gd name="connsiteX872" fmla="*/ 5875 w 10000"/>
                  <a:gd name="connsiteY872" fmla="*/ 956 h 10000"/>
                  <a:gd name="connsiteX873" fmla="*/ 5866 w 10000"/>
                  <a:gd name="connsiteY873" fmla="*/ 708 h 10000"/>
                  <a:gd name="connsiteX874" fmla="*/ 6220 w 10000"/>
                  <a:gd name="connsiteY874" fmla="*/ 722 h 10000"/>
                  <a:gd name="connsiteX875" fmla="*/ 6363 w 10000"/>
                  <a:gd name="connsiteY875" fmla="*/ 731 h 10000"/>
                  <a:gd name="connsiteX876" fmla="*/ 6369 w 10000"/>
                  <a:gd name="connsiteY876" fmla="*/ 749 h 10000"/>
                  <a:gd name="connsiteX877" fmla="*/ 6410 w 10000"/>
                  <a:gd name="connsiteY877" fmla="*/ 758 h 10000"/>
                  <a:gd name="connsiteX878" fmla="*/ 6360 w 10000"/>
                  <a:gd name="connsiteY878" fmla="*/ 974 h 10000"/>
                  <a:gd name="connsiteX879" fmla="*/ 6498 w 10000"/>
                  <a:gd name="connsiteY879" fmla="*/ 983 h 10000"/>
                  <a:gd name="connsiteX880" fmla="*/ 6507 w 10000"/>
                  <a:gd name="connsiteY880" fmla="*/ 1037 h 10000"/>
                  <a:gd name="connsiteX881" fmla="*/ 6565 w 10000"/>
                  <a:gd name="connsiteY881" fmla="*/ 1024 h 10000"/>
                  <a:gd name="connsiteX882" fmla="*/ 6628 w 10000"/>
                  <a:gd name="connsiteY882" fmla="*/ 1060 h 10000"/>
                  <a:gd name="connsiteX883" fmla="*/ 6653 w 10000"/>
                  <a:gd name="connsiteY883" fmla="*/ 1015 h 10000"/>
                  <a:gd name="connsiteX884" fmla="*/ 6694 w 10000"/>
                  <a:gd name="connsiteY884" fmla="*/ 970 h 10000"/>
                  <a:gd name="connsiteX885" fmla="*/ 6725 w 10000"/>
                  <a:gd name="connsiteY885" fmla="*/ 947 h 10000"/>
                  <a:gd name="connsiteX886" fmla="*/ 6747 w 10000"/>
                  <a:gd name="connsiteY886" fmla="*/ 920 h 10000"/>
                  <a:gd name="connsiteX887" fmla="*/ 6780 w 10000"/>
                  <a:gd name="connsiteY887" fmla="*/ 902 h 10000"/>
                  <a:gd name="connsiteX888" fmla="*/ 6807 w 10000"/>
                  <a:gd name="connsiteY888" fmla="*/ 880 h 10000"/>
                  <a:gd name="connsiteX889" fmla="*/ 6835 w 10000"/>
                  <a:gd name="connsiteY889" fmla="*/ 830 h 10000"/>
                  <a:gd name="connsiteX890" fmla="*/ 6876 w 10000"/>
                  <a:gd name="connsiteY890" fmla="*/ 816 h 10000"/>
                  <a:gd name="connsiteX891" fmla="*/ 6904 w 10000"/>
                  <a:gd name="connsiteY891" fmla="*/ 798 h 10000"/>
                  <a:gd name="connsiteX892" fmla="*/ 6934 w 10000"/>
                  <a:gd name="connsiteY892" fmla="*/ 798 h 10000"/>
                  <a:gd name="connsiteX893" fmla="*/ 6948 w 10000"/>
                  <a:gd name="connsiteY893" fmla="*/ 843 h 10000"/>
                  <a:gd name="connsiteX894" fmla="*/ 6959 w 10000"/>
                  <a:gd name="connsiteY894" fmla="*/ 889 h 10000"/>
                  <a:gd name="connsiteX895" fmla="*/ 6973 w 10000"/>
                  <a:gd name="connsiteY895" fmla="*/ 943 h 10000"/>
                  <a:gd name="connsiteX896" fmla="*/ 7006 w 10000"/>
                  <a:gd name="connsiteY896" fmla="*/ 1028 h 10000"/>
                  <a:gd name="connsiteX897" fmla="*/ 7056 w 10000"/>
                  <a:gd name="connsiteY897" fmla="*/ 1092 h 10000"/>
                  <a:gd name="connsiteX898" fmla="*/ 7169 w 10000"/>
                  <a:gd name="connsiteY898" fmla="*/ 1304 h 10000"/>
                  <a:gd name="connsiteX899" fmla="*/ 7116 w 10000"/>
                  <a:gd name="connsiteY899" fmla="*/ 1547 h 10000"/>
                  <a:gd name="connsiteX900" fmla="*/ 7150 w 10000"/>
                  <a:gd name="connsiteY900" fmla="*/ 1691 h 10000"/>
                  <a:gd name="connsiteX901" fmla="*/ 7078 w 10000"/>
                  <a:gd name="connsiteY901" fmla="*/ 1750 h 10000"/>
                  <a:gd name="connsiteX902" fmla="*/ 7086 w 10000"/>
                  <a:gd name="connsiteY902" fmla="*/ 1894 h 10000"/>
                  <a:gd name="connsiteX903" fmla="*/ 7111 w 10000"/>
                  <a:gd name="connsiteY903" fmla="*/ 1903 h 10000"/>
                  <a:gd name="connsiteX904" fmla="*/ 7150 w 10000"/>
                  <a:gd name="connsiteY904" fmla="*/ 2025 h 10000"/>
                  <a:gd name="connsiteX905" fmla="*/ 7232 w 10000"/>
                  <a:gd name="connsiteY905" fmla="*/ 2048 h 10000"/>
                  <a:gd name="connsiteX906" fmla="*/ 7296 w 10000"/>
                  <a:gd name="connsiteY906" fmla="*/ 2061 h 10000"/>
                  <a:gd name="connsiteX907" fmla="*/ 7434 w 10000"/>
                  <a:gd name="connsiteY907" fmla="*/ 2093 h 10000"/>
                  <a:gd name="connsiteX908" fmla="*/ 7586 w 10000"/>
                  <a:gd name="connsiteY908" fmla="*/ 2115 h 10000"/>
                  <a:gd name="connsiteX909" fmla="*/ 7748 w 10000"/>
                  <a:gd name="connsiteY909" fmla="*/ 2115 h 10000"/>
                  <a:gd name="connsiteX910" fmla="*/ 7826 w 10000"/>
                  <a:gd name="connsiteY910" fmla="*/ 1917 h 10000"/>
                  <a:gd name="connsiteX911" fmla="*/ 8068 w 10000"/>
                  <a:gd name="connsiteY911" fmla="*/ 1922 h 10000"/>
                  <a:gd name="connsiteX912" fmla="*/ 8132 w 10000"/>
                  <a:gd name="connsiteY912" fmla="*/ 1890 h 10000"/>
                  <a:gd name="connsiteX913" fmla="*/ 8220 w 10000"/>
                  <a:gd name="connsiteY913" fmla="*/ 1849 h 10000"/>
                  <a:gd name="connsiteX914" fmla="*/ 8251 w 10000"/>
                  <a:gd name="connsiteY914" fmla="*/ 1863 h 10000"/>
                  <a:gd name="connsiteX915" fmla="*/ 8270 w 10000"/>
                  <a:gd name="connsiteY915" fmla="*/ 1867 h 10000"/>
                  <a:gd name="connsiteX916" fmla="*/ 8366 w 10000"/>
                  <a:gd name="connsiteY916" fmla="*/ 1854 h 10000"/>
                  <a:gd name="connsiteX917" fmla="*/ 8422 w 10000"/>
                  <a:gd name="connsiteY917" fmla="*/ 1849 h 10000"/>
                  <a:gd name="connsiteX918" fmla="*/ 8413 w 10000"/>
                  <a:gd name="connsiteY918" fmla="*/ 2061 h 10000"/>
                  <a:gd name="connsiteX919" fmla="*/ 8460 w 10000"/>
                  <a:gd name="connsiteY919" fmla="*/ 2106 h 10000"/>
                  <a:gd name="connsiteX920" fmla="*/ 8471 w 10000"/>
                  <a:gd name="connsiteY920" fmla="*/ 2179 h 10000"/>
                  <a:gd name="connsiteX921" fmla="*/ 8493 w 10000"/>
                  <a:gd name="connsiteY921" fmla="*/ 2643 h 10000"/>
                  <a:gd name="connsiteX922" fmla="*/ 8493 w 10000"/>
                  <a:gd name="connsiteY922" fmla="*/ 2657 h 10000"/>
                  <a:gd name="connsiteX923" fmla="*/ 8631 w 10000"/>
                  <a:gd name="connsiteY923" fmla="*/ 2576 h 10000"/>
                  <a:gd name="connsiteX924" fmla="*/ 8662 w 10000"/>
                  <a:gd name="connsiteY924" fmla="*/ 2580 h 10000"/>
                  <a:gd name="connsiteX925" fmla="*/ 8830 w 10000"/>
                  <a:gd name="connsiteY925" fmla="*/ 2652 h 10000"/>
                  <a:gd name="connsiteX926" fmla="*/ 8871 w 10000"/>
                  <a:gd name="connsiteY926" fmla="*/ 2693 h 10000"/>
                  <a:gd name="connsiteX927" fmla="*/ 8891 w 10000"/>
                  <a:gd name="connsiteY927" fmla="*/ 2684 h 10000"/>
                  <a:gd name="connsiteX928" fmla="*/ 8954 w 10000"/>
                  <a:gd name="connsiteY928" fmla="*/ 2670 h 10000"/>
                  <a:gd name="connsiteX929" fmla="*/ 9042 w 10000"/>
                  <a:gd name="connsiteY929" fmla="*/ 2711 h 10000"/>
                  <a:gd name="connsiteX930" fmla="*/ 9076 w 10000"/>
                  <a:gd name="connsiteY930" fmla="*/ 2824 h 10000"/>
                  <a:gd name="connsiteX931" fmla="*/ 9081 w 10000"/>
                  <a:gd name="connsiteY931" fmla="*/ 2824 h 10000"/>
                  <a:gd name="connsiteX932" fmla="*/ 9136 w 10000"/>
                  <a:gd name="connsiteY932" fmla="*/ 2801 h 10000"/>
                  <a:gd name="connsiteX933" fmla="*/ 9194 w 10000"/>
                  <a:gd name="connsiteY933" fmla="*/ 2950 h 10000"/>
                  <a:gd name="connsiteX934" fmla="*/ 9208 w 10000"/>
                  <a:gd name="connsiteY934" fmla="*/ 2950 h 10000"/>
                  <a:gd name="connsiteX935" fmla="*/ 9393 w 10000"/>
                  <a:gd name="connsiteY935" fmla="*/ 2972 h 10000"/>
                  <a:gd name="connsiteX936" fmla="*/ 9627 w 10000"/>
                  <a:gd name="connsiteY936" fmla="*/ 2986 h 10000"/>
                  <a:gd name="connsiteX937" fmla="*/ 9622 w 10000"/>
                  <a:gd name="connsiteY937" fmla="*/ 3153 h 10000"/>
                  <a:gd name="connsiteX938" fmla="*/ 9719 w 10000"/>
                  <a:gd name="connsiteY938" fmla="*/ 3153 h 10000"/>
                  <a:gd name="connsiteX939" fmla="*/ 9719 w 10000"/>
                  <a:gd name="connsiteY939" fmla="*/ 3771 h 10000"/>
                  <a:gd name="connsiteX940" fmla="*/ 9719 w 10000"/>
                  <a:gd name="connsiteY940" fmla="*/ 4339 h 10000"/>
                  <a:gd name="connsiteX941" fmla="*/ 9719 w 10000"/>
                  <a:gd name="connsiteY941" fmla="*/ 4799 h 10000"/>
                  <a:gd name="connsiteX942" fmla="*/ 9757 w 10000"/>
                  <a:gd name="connsiteY942" fmla="*/ 4817 h 10000"/>
                  <a:gd name="connsiteX943" fmla="*/ 9757 w 10000"/>
                  <a:gd name="connsiteY943" fmla="*/ 4917 h 10000"/>
                  <a:gd name="connsiteX944" fmla="*/ 9677 w 10000"/>
                  <a:gd name="connsiteY944" fmla="*/ 4944 h 10000"/>
                  <a:gd name="connsiteX945" fmla="*/ 9586 w 10000"/>
                  <a:gd name="connsiteY945" fmla="*/ 5065 h 10000"/>
                  <a:gd name="connsiteX946" fmla="*/ 9556 w 10000"/>
                  <a:gd name="connsiteY946" fmla="*/ 5156 h 10000"/>
                  <a:gd name="connsiteX947" fmla="*/ 9523 w 10000"/>
                  <a:gd name="connsiteY947" fmla="*/ 5120 h 10000"/>
                  <a:gd name="connsiteX948" fmla="*/ 9506 w 10000"/>
                  <a:gd name="connsiteY948" fmla="*/ 5156 h 10000"/>
                  <a:gd name="connsiteX949" fmla="*/ 9514 w 10000"/>
                  <a:gd name="connsiteY949" fmla="*/ 5219 h 10000"/>
                  <a:gd name="connsiteX950" fmla="*/ 9514 w 10000"/>
                  <a:gd name="connsiteY950" fmla="*/ 5237 h 10000"/>
                  <a:gd name="connsiteX951" fmla="*/ 9492 w 10000"/>
                  <a:gd name="connsiteY951" fmla="*/ 5304 h 10000"/>
                  <a:gd name="connsiteX952" fmla="*/ 9484 w 10000"/>
                  <a:gd name="connsiteY952" fmla="*/ 5363 h 10000"/>
                  <a:gd name="connsiteX953" fmla="*/ 9481 w 10000"/>
                  <a:gd name="connsiteY953" fmla="*/ 5422 h 10000"/>
                  <a:gd name="connsiteX954" fmla="*/ 9490 w 10000"/>
                  <a:gd name="connsiteY954" fmla="*/ 5553 h 10000"/>
                  <a:gd name="connsiteX955" fmla="*/ 9484 w 10000"/>
                  <a:gd name="connsiteY955" fmla="*/ 5566 h 10000"/>
                  <a:gd name="connsiteX956" fmla="*/ 9473 w 10000"/>
                  <a:gd name="connsiteY956" fmla="*/ 5602 h 10000"/>
                  <a:gd name="connsiteX957" fmla="*/ 9467 w 10000"/>
                  <a:gd name="connsiteY957" fmla="*/ 5620 h 10000"/>
                  <a:gd name="connsiteX958" fmla="*/ 9467 w 10000"/>
                  <a:gd name="connsiteY958" fmla="*/ 5656 h 10000"/>
                  <a:gd name="connsiteX959" fmla="*/ 9467 w 10000"/>
                  <a:gd name="connsiteY959" fmla="*/ 5661 h 10000"/>
                  <a:gd name="connsiteX960" fmla="*/ 9476 w 10000"/>
                  <a:gd name="connsiteY960" fmla="*/ 5661 h 10000"/>
                  <a:gd name="connsiteX961" fmla="*/ 9481 w 10000"/>
                  <a:gd name="connsiteY961" fmla="*/ 5670 h 10000"/>
                  <a:gd name="connsiteX962" fmla="*/ 9490 w 10000"/>
                  <a:gd name="connsiteY962" fmla="*/ 5670 h 10000"/>
                  <a:gd name="connsiteX963" fmla="*/ 9501 w 10000"/>
                  <a:gd name="connsiteY963" fmla="*/ 5670 h 10000"/>
                  <a:gd name="connsiteX964" fmla="*/ 9523 w 10000"/>
                  <a:gd name="connsiteY964" fmla="*/ 5670 h 10000"/>
                  <a:gd name="connsiteX965" fmla="*/ 9556 w 10000"/>
                  <a:gd name="connsiteY965" fmla="*/ 5661 h 10000"/>
                  <a:gd name="connsiteX966" fmla="*/ 9578 w 10000"/>
                  <a:gd name="connsiteY966" fmla="*/ 5656 h 10000"/>
                  <a:gd name="connsiteX967" fmla="*/ 9597 w 10000"/>
                  <a:gd name="connsiteY967" fmla="*/ 5647 h 10000"/>
                  <a:gd name="connsiteX968" fmla="*/ 9661 w 10000"/>
                  <a:gd name="connsiteY968" fmla="*/ 5602 h 10000"/>
                  <a:gd name="connsiteX969" fmla="*/ 9716 w 10000"/>
                  <a:gd name="connsiteY969" fmla="*/ 5580 h 10000"/>
                  <a:gd name="connsiteX970" fmla="*/ 9724 w 10000"/>
                  <a:gd name="connsiteY970" fmla="*/ 5629 h 10000"/>
                  <a:gd name="connsiteX971" fmla="*/ 9741 w 10000"/>
                  <a:gd name="connsiteY971" fmla="*/ 5670 h 10000"/>
                  <a:gd name="connsiteX972" fmla="*/ 9749 w 10000"/>
                  <a:gd name="connsiteY972" fmla="*/ 5706 h 10000"/>
                  <a:gd name="connsiteX973" fmla="*/ 9749 w 10000"/>
                  <a:gd name="connsiteY973" fmla="*/ 5719 h 10000"/>
                  <a:gd name="connsiteX974" fmla="*/ 9771 w 10000"/>
                  <a:gd name="connsiteY974" fmla="*/ 5719 h 10000"/>
                  <a:gd name="connsiteX975" fmla="*/ 9799 w 10000"/>
                  <a:gd name="connsiteY975" fmla="*/ 5719 h 10000"/>
                  <a:gd name="connsiteX976" fmla="*/ 9837 w 10000"/>
                  <a:gd name="connsiteY976" fmla="*/ 5737 h 10000"/>
                  <a:gd name="connsiteX977" fmla="*/ 9901 w 10000"/>
                  <a:gd name="connsiteY977" fmla="*/ 5774 h 10000"/>
                  <a:gd name="connsiteX978" fmla="*/ 9967 w 10000"/>
                  <a:gd name="connsiteY978" fmla="*/ 5805 h 10000"/>
                  <a:gd name="connsiteX979" fmla="*/ 9981 w 10000"/>
                  <a:gd name="connsiteY979" fmla="*/ 5814 h 10000"/>
                  <a:gd name="connsiteX980" fmla="*/ 10000 w 10000"/>
                  <a:gd name="connsiteY980" fmla="*/ 5922 h 10000"/>
                  <a:gd name="connsiteX981" fmla="*/ 9909 w 10000"/>
                  <a:gd name="connsiteY981" fmla="*/ 5895 h 10000"/>
                  <a:gd name="connsiteX982" fmla="*/ 9868 w 10000"/>
                  <a:gd name="connsiteY982" fmla="*/ 5949 h 10000"/>
                  <a:gd name="connsiteX983" fmla="*/ 9845 w 10000"/>
                  <a:gd name="connsiteY983" fmla="*/ 5963 h 10000"/>
                  <a:gd name="connsiteX984" fmla="*/ 9691 w 10000"/>
                  <a:gd name="connsiteY984" fmla="*/ 5995 h 10000"/>
                  <a:gd name="connsiteX985" fmla="*/ 9619 w 10000"/>
                  <a:gd name="connsiteY985" fmla="*/ 6053 h 10000"/>
                  <a:gd name="connsiteX986" fmla="*/ 9534 w 10000"/>
                  <a:gd name="connsiteY986" fmla="*/ 6130 h 10000"/>
                  <a:gd name="connsiteX987" fmla="*/ 9517 w 10000"/>
                  <a:gd name="connsiteY987" fmla="*/ 6157 h 10000"/>
                  <a:gd name="connsiteX988" fmla="*/ 9501 w 10000"/>
                  <a:gd name="connsiteY988" fmla="*/ 6220 h 10000"/>
                  <a:gd name="connsiteX989" fmla="*/ 9501 w 10000"/>
                  <a:gd name="connsiteY989" fmla="*/ 6292 h 10000"/>
                  <a:gd name="connsiteX990" fmla="*/ 9492 w 10000"/>
                  <a:gd name="connsiteY990" fmla="*/ 6306 h 10000"/>
                  <a:gd name="connsiteX991" fmla="*/ 9445 w 10000"/>
                  <a:gd name="connsiteY991" fmla="*/ 6355 h 10000"/>
                  <a:gd name="connsiteX992" fmla="*/ 9409 w 10000"/>
                  <a:gd name="connsiteY992" fmla="*/ 6396 h 10000"/>
                  <a:gd name="connsiteX993" fmla="*/ 9379 w 10000"/>
                  <a:gd name="connsiteY993" fmla="*/ 6446 h 10000"/>
                  <a:gd name="connsiteX994" fmla="*/ 9332 w 10000"/>
                  <a:gd name="connsiteY994" fmla="*/ 6594 h 10000"/>
                  <a:gd name="connsiteX995" fmla="*/ 9183 w 10000"/>
                  <a:gd name="connsiteY995" fmla="*/ 6536 h 10000"/>
                  <a:gd name="connsiteX996" fmla="*/ 9169 w 10000"/>
                  <a:gd name="connsiteY996" fmla="*/ 6536 h 10000"/>
                  <a:gd name="connsiteX997" fmla="*/ 9161 w 10000"/>
                  <a:gd name="connsiteY997" fmla="*/ 6540 h 10000"/>
                  <a:gd name="connsiteX998" fmla="*/ 9139 w 10000"/>
                  <a:gd name="connsiteY998" fmla="*/ 6522 h 10000"/>
                  <a:gd name="connsiteX999" fmla="*/ 9128 w 10000"/>
                  <a:gd name="connsiteY999" fmla="*/ 6513 h 10000"/>
                  <a:gd name="connsiteX1000" fmla="*/ 9114 w 10000"/>
                  <a:gd name="connsiteY1000" fmla="*/ 6527 h 10000"/>
                  <a:gd name="connsiteX1001" fmla="*/ 9103 w 10000"/>
                  <a:gd name="connsiteY1001" fmla="*/ 6567 h 10000"/>
                  <a:gd name="connsiteX1002" fmla="*/ 9095 w 10000"/>
                  <a:gd name="connsiteY1002" fmla="*/ 6604 h 10000"/>
                  <a:gd name="connsiteX1003" fmla="*/ 9081 w 10000"/>
                  <a:gd name="connsiteY1003" fmla="*/ 6644 h 10000"/>
                  <a:gd name="connsiteX1004" fmla="*/ 9076 w 10000"/>
                  <a:gd name="connsiteY1004" fmla="*/ 6631 h 10000"/>
                  <a:gd name="connsiteX1005" fmla="*/ 9059 w 10000"/>
                  <a:gd name="connsiteY1005" fmla="*/ 6594 h 10000"/>
                  <a:gd name="connsiteX1006" fmla="*/ 9040 w 10000"/>
                  <a:gd name="connsiteY1006" fmla="*/ 6549 h 10000"/>
                  <a:gd name="connsiteX1007" fmla="*/ 9026 w 10000"/>
                  <a:gd name="connsiteY1007" fmla="*/ 6522 h 10000"/>
                  <a:gd name="connsiteX1008" fmla="*/ 9007 w 10000"/>
                  <a:gd name="connsiteY1008" fmla="*/ 6522 h 10000"/>
                  <a:gd name="connsiteX1009" fmla="*/ 9001 w 10000"/>
                  <a:gd name="connsiteY1009" fmla="*/ 6536 h 10000"/>
                  <a:gd name="connsiteX1010" fmla="*/ 8998 w 10000"/>
                  <a:gd name="connsiteY1010" fmla="*/ 6576 h 10000"/>
                  <a:gd name="connsiteX1011" fmla="*/ 8987 w 10000"/>
                  <a:gd name="connsiteY1011" fmla="*/ 6590 h 10000"/>
                  <a:gd name="connsiteX1012" fmla="*/ 8954 w 10000"/>
                  <a:gd name="connsiteY1012" fmla="*/ 6617 h 10000"/>
                  <a:gd name="connsiteX1013" fmla="*/ 8927 w 10000"/>
                  <a:gd name="connsiteY1013" fmla="*/ 6622 h 10000"/>
                  <a:gd name="connsiteX1014" fmla="*/ 8888 w 10000"/>
                  <a:gd name="connsiteY1014" fmla="*/ 6590 h 10000"/>
                  <a:gd name="connsiteX1015" fmla="*/ 8880 w 10000"/>
                  <a:gd name="connsiteY1015" fmla="*/ 6567 h 10000"/>
                  <a:gd name="connsiteX1016" fmla="*/ 8866 w 10000"/>
                  <a:gd name="connsiteY1016" fmla="*/ 6549 h 10000"/>
                  <a:gd name="connsiteX1017" fmla="*/ 8849 w 10000"/>
                  <a:gd name="connsiteY1017" fmla="*/ 6513 h 10000"/>
                  <a:gd name="connsiteX1018" fmla="*/ 8847 w 10000"/>
                  <a:gd name="connsiteY1018" fmla="*/ 6527 h 10000"/>
                  <a:gd name="connsiteX1019" fmla="*/ 8838 w 10000"/>
                  <a:gd name="connsiteY1019" fmla="*/ 6563 h 10000"/>
                  <a:gd name="connsiteX1020" fmla="*/ 8833 w 10000"/>
                  <a:gd name="connsiteY1020" fmla="*/ 6576 h 10000"/>
                  <a:gd name="connsiteX1021" fmla="*/ 8822 w 10000"/>
                  <a:gd name="connsiteY1021" fmla="*/ 6567 h 10000"/>
                  <a:gd name="connsiteX1022" fmla="*/ 8813 w 10000"/>
                  <a:gd name="connsiteY1022" fmla="*/ 6567 h 10000"/>
                  <a:gd name="connsiteX1023" fmla="*/ 8800 w 10000"/>
                  <a:gd name="connsiteY1023" fmla="*/ 6581 h 10000"/>
                  <a:gd name="connsiteX1024" fmla="*/ 8778 w 10000"/>
                  <a:gd name="connsiteY1024" fmla="*/ 6604 h 10000"/>
                  <a:gd name="connsiteX1025" fmla="*/ 8769 w 10000"/>
                  <a:gd name="connsiteY1025" fmla="*/ 6617 h 10000"/>
                  <a:gd name="connsiteX1026" fmla="*/ 8786 w 10000"/>
                  <a:gd name="connsiteY1026" fmla="*/ 6667 h 10000"/>
                  <a:gd name="connsiteX1027" fmla="*/ 8800 w 10000"/>
                  <a:gd name="connsiteY1027" fmla="*/ 6725 h 10000"/>
                  <a:gd name="connsiteX1028" fmla="*/ 8822 w 10000"/>
                  <a:gd name="connsiteY1028" fmla="*/ 6779 h 10000"/>
                  <a:gd name="connsiteX1029" fmla="*/ 8833 w 10000"/>
                  <a:gd name="connsiteY1029" fmla="*/ 6775 h 10000"/>
                  <a:gd name="connsiteX1030" fmla="*/ 8847 w 10000"/>
                  <a:gd name="connsiteY1030" fmla="*/ 6766 h 10000"/>
                  <a:gd name="connsiteX1031" fmla="*/ 8866 w 10000"/>
                  <a:gd name="connsiteY1031" fmla="*/ 6748 h 10000"/>
                  <a:gd name="connsiteX1032" fmla="*/ 8874 w 10000"/>
                  <a:gd name="connsiteY1032" fmla="*/ 6752 h 10000"/>
                  <a:gd name="connsiteX1033" fmla="*/ 8882 w 10000"/>
                  <a:gd name="connsiteY1033" fmla="*/ 6766 h 10000"/>
                  <a:gd name="connsiteX1034" fmla="*/ 8896 w 10000"/>
                  <a:gd name="connsiteY1034" fmla="*/ 6811 h 10000"/>
                  <a:gd name="connsiteX1035" fmla="*/ 8913 w 10000"/>
                  <a:gd name="connsiteY1035" fmla="*/ 6856 h 10000"/>
                  <a:gd name="connsiteX1036" fmla="*/ 8927 w 10000"/>
                  <a:gd name="connsiteY1036" fmla="*/ 6897 h 10000"/>
                  <a:gd name="connsiteX1037" fmla="*/ 8943 w 10000"/>
                  <a:gd name="connsiteY1037" fmla="*/ 6946 h 10000"/>
                  <a:gd name="connsiteX1038" fmla="*/ 8951 w 10000"/>
                  <a:gd name="connsiteY1038" fmla="*/ 6973 h 10000"/>
                  <a:gd name="connsiteX1039" fmla="*/ 8954 w 10000"/>
                  <a:gd name="connsiteY1039" fmla="*/ 6996 h 10000"/>
                  <a:gd name="connsiteX1040" fmla="*/ 8960 w 10000"/>
                  <a:gd name="connsiteY1040" fmla="*/ 7023 h 10000"/>
                  <a:gd name="connsiteX1041" fmla="*/ 8979 w 10000"/>
                  <a:gd name="connsiteY1041" fmla="*/ 7014 h 10000"/>
                  <a:gd name="connsiteX1042" fmla="*/ 8998 w 10000"/>
                  <a:gd name="connsiteY1042" fmla="*/ 6906 h 10000"/>
                  <a:gd name="connsiteX1043" fmla="*/ 9015 w 10000"/>
                  <a:gd name="connsiteY1043" fmla="*/ 6910 h 10000"/>
                  <a:gd name="connsiteX1044" fmla="*/ 9026 w 10000"/>
                  <a:gd name="connsiteY1044" fmla="*/ 6910 h 10000"/>
                  <a:gd name="connsiteX1045" fmla="*/ 9048 w 10000"/>
                  <a:gd name="connsiteY1045" fmla="*/ 6906 h 10000"/>
                  <a:gd name="connsiteX1046" fmla="*/ 9065 w 10000"/>
                  <a:gd name="connsiteY1046" fmla="*/ 6897 h 10000"/>
                  <a:gd name="connsiteX1047" fmla="*/ 9076 w 10000"/>
                  <a:gd name="connsiteY1047" fmla="*/ 6892 h 10000"/>
                  <a:gd name="connsiteX1048" fmla="*/ 9084 w 10000"/>
                  <a:gd name="connsiteY1048" fmla="*/ 6883 h 10000"/>
                  <a:gd name="connsiteX1049" fmla="*/ 9095 w 10000"/>
                  <a:gd name="connsiteY1049" fmla="*/ 6892 h 10000"/>
                  <a:gd name="connsiteX1050" fmla="*/ 9106 w 10000"/>
                  <a:gd name="connsiteY1050" fmla="*/ 6897 h 10000"/>
                  <a:gd name="connsiteX1051" fmla="*/ 9211 w 10000"/>
                  <a:gd name="connsiteY1051" fmla="*/ 7009 h 10000"/>
                  <a:gd name="connsiteX1052" fmla="*/ 9227 w 10000"/>
                  <a:gd name="connsiteY1052" fmla="*/ 7064 h 10000"/>
                  <a:gd name="connsiteX1053" fmla="*/ 9225 w 10000"/>
                  <a:gd name="connsiteY1053" fmla="*/ 7068 h 10000"/>
                  <a:gd name="connsiteX1054" fmla="*/ 9219 w 10000"/>
                  <a:gd name="connsiteY1054" fmla="*/ 7077 h 10000"/>
                  <a:gd name="connsiteX1055" fmla="*/ 9208 w 10000"/>
                  <a:gd name="connsiteY1055" fmla="*/ 7082 h 10000"/>
                  <a:gd name="connsiteX1056" fmla="*/ 9194 w 10000"/>
                  <a:gd name="connsiteY1056" fmla="*/ 7113 h 10000"/>
                  <a:gd name="connsiteX1057" fmla="*/ 9164 w 10000"/>
                  <a:gd name="connsiteY1057" fmla="*/ 7127 h 10000"/>
                  <a:gd name="connsiteX1058" fmla="*/ 9161 w 10000"/>
                  <a:gd name="connsiteY1058" fmla="*/ 7127 h 10000"/>
                  <a:gd name="connsiteX1059" fmla="*/ 9156 w 10000"/>
                  <a:gd name="connsiteY1059" fmla="*/ 7131 h 10000"/>
                  <a:gd name="connsiteX1060" fmla="*/ 9156 w 10000"/>
                  <a:gd name="connsiteY1060" fmla="*/ 7145 h 10000"/>
                  <a:gd name="connsiteX1061" fmla="*/ 9128 w 10000"/>
                  <a:gd name="connsiteY1061" fmla="*/ 7194 h 10000"/>
                  <a:gd name="connsiteX1062" fmla="*/ 9114 w 10000"/>
                  <a:gd name="connsiteY1062" fmla="*/ 7226 h 10000"/>
                  <a:gd name="connsiteX1063" fmla="*/ 9089 w 10000"/>
                  <a:gd name="connsiteY1063" fmla="*/ 7226 h 10000"/>
                  <a:gd name="connsiteX1064" fmla="*/ 9067 w 10000"/>
                  <a:gd name="connsiteY1064" fmla="*/ 7276 h 10000"/>
                  <a:gd name="connsiteX1065" fmla="*/ 9059 w 10000"/>
                  <a:gd name="connsiteY1065" fmla="*/ 7298 h 10000"/>
                  <a:gd name="connsiteX1066" fmla="*/ 9040 w 10000"/>
                  <a:gd name="connsiteY1066" fmla="*/ 7312 h 10000"/>
                  <a:gd name="connsiteX1067" fmla="*/ 8951 w 10000"/>
                  <a:gd name="connsiteY1067" fmla="*/ 7339 h 10000"/>
                  <a:gd name="connsiteX1068" fmla="*/ 8841 w 10000"/>
                  <a:gd name="connsiteY1068" fmla="*/ 7366 h 10000"/>
                  <a:gd name="connsiteX1069" fmla="*/ 8813 w 10000"/>
                  <a:gd name="connsiteY1069" fmla="*/ 7384 h 10000"/>
                  <a:gd name="connsiteX1070" fmla="*/ 8800 w 10000"/>
                  <a:gd name="connsiteY1070" fmla="*/ 7397 h 10000"/>
                  <a:gd name="connsiteX1071" fmla="*/ 8791 w 10000"/>
                  <a:gd name="connsiteY1071" fmla="*/ 7397 h 10000"/>
                  <a:gd name="connsiteX1072" fmla="*/ 8786 w 10000"/>
                  <a:gd name="connsiteY1072" fmla="*/ 7582 h 10000"/>
                  <a:gd name="connsiteX1073" fmla="*/ 8775 w 10000"/>
                  <a:gd name="connsiteY1073" fmla="*/ 7591 h 10000"/>
                  <a:gd name="connsiteX1074" fmla="*/ 8753 w 10000"/>
                  <a:gd name="connsiteY1074" fmla="*/ 7614 h 10000"/>
                  <a:gd name="connsiteX1075" fmla="*/ 8711 w 10000"/>
                  <a:gd name="connsiteY1075" fmla="*/ 7627 h 10000"/>
                  <a:gd name="connsiteX1076" fmla="*/ 8670 w 10000"/>
                  <a:gd name="connsiteY1076" fmla="*/ 7645 h 10000"/>
                  <a:gd name="connsiteX1077" fmla="*/ 8645 w 10000"/>
                  <a:gd name="connsiteY1077" fmla="*/ 7659 h 10000"/>
                  <a:gd name="connsiteX1078" fmla="*/ 8620 w 10000"/>
                  <a:gd name="connsiteY1078" fmla="*/ 7673 h 10000"/>
                  <a:gd name="connsiteX1079" fmla="*/ 8598 w 10000"/>
                  <a:gd name="connsiteY1079" fmla="*/ 7695 h 10000"/>
                  <a:gd name="connsiteX1080" fmla="*/ 8576 w 10000"/>
                  <a:gd name="connsiteY1080" fmla="*/ 7736 h 10000"/>
                  <a:gd name="connsiteX1081" fmla="*/ 8568 w 10000"/>
                  <a:gd name="connsiteY1081" fmla="*/ 7740 h 10000"/>
                  <a:gd name="connsiteX1082" fmla="*/ 8551 w 10000"/>
                  <a:gd name="connsiteY1082" fmla="*/ 7740 h 10000"/>
                  <a:gd name="connsiteX1083" fmla="*/ 8526 w 10000"/>
                  <a:gd name="connsiteY1083" fmla="*/ 7727 h 10000"/>
                  <a:gd name="connsiteX1084" fmla="*/ 8493 w 10000"/>
                  <a:gd name="connsiteY1084" fmla="*/ 7713 h 10000"/>
                  <a:gd name="connsiteX1085" fmla="*/ 8463 w 10000"/>
                  <a:gd name="connsiteY1085" fmla="*/ 7709 h 10000"/>
                  <a:gd name="connsiteX1086" fmla="*/ 8430 w 10000"/>
                  <a:gd name="connsiteY1086" fmla="*/ 7695 h 10000"/>
                  <a:gd name="connsiteX1087" fmla="*/ 8397 w 10000"/>
                  <a:gd name="connsiteY1087" fmla="*/ 7682 h 10000"/>
                  <a:gd name="connsiteX1088" fmla="*/ 8372 w 10000"/>
                  <a:gd name="connsiteY1088" fmla="*/ 7682 h 10000"/>
                  <a:gd name="connsiteX1089" fmla="*/ 8355 w 10000"/>
                  <a:gd name="connsiteY1089" fmla="*/ 7686 h 10000"/>
                  <a:gd name="connsiteX1090" fmla="*/ 8350 w 10000"/>
                  <a:gd name="connsiteY1090" fmla="*/ 7709 h 10000"/>
                  <a:gd name="connsiteX1091" fmla="*/ 8339 w 10000"/>
                  <a:gd name="connsiteY1091" fmla="*/ 7740 h 10000"/>
                  <a:gd name="connsiteX1092" fmla="*/ 8328 w 10000"/>
                  <a:gd name="connsiteY1092" fmla="*/ 7772 h 10000"/>
                  <a:gd name="connsiteX1093" fmla="*/ 8317 w 10000"/>
                  <a:gd name="connsiteY1093" fmla="*/ 7785 h 10000"/>
                  <a:gd name="connsiteX1094" fmla="*/ 8292 w 10000"/>
                  <a:gd name="connsiteY1094" fmla="*/ 7812 h 10000"/>
                  <a:gd name="connsiteX1095" fmla="*/ 8284 w 10000"/>
                  <a:gd name="connsiteY1095" fmla="*/ 7817 h 10000"/>
                  <a:gd name="connsiteX1096" fmla="*/ 8270 w 10000"/>
                  <a:gd name="connsiteY1096" fmla="*/ 7857 h 10000"/>
                  <a:gd name="connsiteX1097" fmla="*/ 8251 w 10000"/>
                  <a:gd name="connsiteY1097" fmla="*/ 7916 h 10000"/>
                  <a:gd name="connsiteX1098" fmla="*/ 8223 w 10000"/>
                  <a:gd name="connsiteY1098" fmla="*/ 8002 h 10000"/>
                  <a:gd name="connsiteX1099" fmla="*/ 8206 w 10000"/>
                  <a:gd name="connsiteY1099" fmla="*/ 8051 h 10000"/>
                  <a:gd name="connsiteX1100" fmla="*/ 8198 w 10000"/>
                  <a:gd name="connsiteY1100" fmla="*/ 8056 h 10000"/>
                  <a:gd name="connsiteX1101" fmla="*/ 8179 w 10000"/>
                  <a:gd name="connsiteY1101" fmla="*/ 8065 h 10000"/>
                  <a:gd name="connsiteX1102" fmla="*/ 8140 w 10000"/>
                  <a:gd name="connsiteY1102" fmla="*/ 8074 h 10000"/>
                  <a:gd name="connsiteX1103" fmla="*/ 8102 w 10000"/>
                  <a:gd name="connsiteY1103" fmla="*/ 8088 h 10000"/>
                  <a:gd name="connsiteX1104" fmla="*/ 8068 w 10000"/>
                  <a:gd name="connsiteY1104" fmla="*/ 8092 h 10000"/>
                  <a:gd name="connsiteX1105" fmla="*/ 8057 w 10000"/>
                  <a:gd name="connsiteY1105" fmla="*/ 8101 h 10000"/>
                  <a:gd name="connsiteX1106" fmla="*/ 8057 w 10000"/>
                  <a:gd name="connsiteY1106" fmla="*/ 8128 h 10000"/>
                  <a:gd name="connsiteX1107" fmla="*/ 8052 w 10000"/>
                  <a:gd name="connsiteY1107" fmla="*/ 8160 h 10000"/>
                  <a:gd name="connsiteX1108" fmla="*/ 8046 w 10000"/>
                  <a:gd name="connsiteY1108" fmla="*/ 8155 h 10000"/>
                  <a:gd name="connsiteX1109" fmla="*/ 8038 w 10000"/>
                  <a:gd name="connsiteY1109" fmla="*/ 8146 h 10000"/>
                  <a:gd name="connsiteX1110" fmla="*/ 8038 w 10000"/>
                  <a:gd name="connsiteY1110" fmla="*/ 8142 h 10000"/>
                  <a:gd name="connsiteX1111" fmla="*/ 8035 w 10000"/>
                  <a:gd name="connsiteY1111" fmla="*/ 8115 h 10000"/>
                  <a:gd name="connsiteX1112" fmla="*/ 8030 w 10000"/>
                  <a:gd name="connsiteY1112" fmla="*/ 8088 h 10000"/>
                  <a:gd name="connsiteX1113" fmla="*/ 8019 w 10000"/>
                  <a:gd name="connsiteY1113" fmla="*/ 8078 h 10000"/>
                  <a:gd name="connsiteX1114" fmla="*/ 8013 w 10000"/>
                  <a:gd name="connsiteY1114" fmla="*/ 8088 h 10000"/>
                  <a:gd name="connsiteX1115" fmla="*/ 7994 w 10000"/>
                  <a:gd name="connsiteY1115" fmla="*/ 8119 h 10000"/>
                  <a:gd name="connsiteX1116" fmla="*/ 7977 w 10000"/>
                  <a:gd name="connsiteY1116" fmla="*/ 8146 h 10000"/>
                  <a:gd name="connsiteX1117" fmla="*/ 7955 w 10000"/>
                  <a:gd name="connsiteY1117" fmla="*/ 8173 h 10000"/>
                  <a:gd name="connsiteX1118" fmla="*/ 7933 w 10000"/>
                  <a:gd name="connsiteY1118" fmla="*/ 8200 h 10000"/>
                  <a:gd name="connsiteX1119" fmla="*/ 7922 w 10000"/>
                  <a:gd name="connsiteY1119" fmla="*/ 8236 h 10000"/>
                  <a:gd name="connsiteX1120" fmla="*/ 7908 w 10000"/>
                  <a:gd name="connsiteY1120" fmla="*/ 8286 h 10000"/>
                  <a:gd name="connsiteX1121" fmla="*/ 7914 w 10000"/>
                  <a:gd name="connsiteY1121" fmla="*/ 8290 h 10000"/>
                  <a:gd name="connsiteX1122" fmla="*/ 7917 w 10000"/>
                  <a:gd name="connsiteY1122" fmla="*/ 8300 h 10000"/>
                  <a:gd name="connsiteX1123" fmla="*/ 7925 w 10000"/>
                  <a:gd name="connsiteY1123" fmla="*/ 8313 h 10000"/>
                  <a:gd name="connsiteX1124" fmla="*/ 7939 w 10000"/>
                  <a:gd name="connsiteY1124" fmla="*/ 8331 h 10000"/>
                  <a:gd name="connsiteX1125" fmla="*/ 7947 w 10000"/>
                  <a:gd name="connsiteY1125" fmla="*/ 8345 h 10000"/>
                  <a:gd name="connsiteX1126" fmla="*/ 7961 w 10000"/>
                  <a:gd name="connsiteY1126" fmla="*/ 8367 h 10000"/>
                  <a:gd name="connsiteX1127" fmla="*/ 7969 w 10000"/>
                  <a:gd name="connsiteY1127" fmla="*/ 8381 h 10000"/>
                  <a:gd name="connsiteX1128" fmla="*/ 7972 w 10000"/>
                  <a:gd name="connsiteY1128" fmla="*/ 8394 h 10000"/>
                  <a:gd name="connsiteX1129" fmla="*/ 7977 w 10000"/>
                  <a:gd name="connsiteY1129" fmla="*/ 8421 h 10000"/>
                  <a:gd name="connsiteX1130" fmla="*/ 7986 w 10000"/>
                  <a:gd name="connsiteY1130" fmla="*/ 8444 h 10000"/>
                  <a:gd name="connsiteX1131" fmla="*/ 7997 w 10000"/>
                  <a:gd name="connsiteY1131" fmla="*/ 8471 h 10000"/>
                  <a:gd name="connsiteX1132" fmla="*/ 7964 w 10000"/>
                  <a:gd name="connsiteY1132" fmla="*/ 8561 h 10000"/>
                  <a:gd name="connsiteX1133" fmla="*/ 7889 w 10000"/>
                  <a:gd name="connsiteY1133" fmla="*/ 8579 h 10000"/>
                  <a:gd name="connsiteX1134" fmla="*/ 7864 w 10000"/>
                  <a:gd name="connsiteY1134" fmla="*/ 8561 h 10000"/>
                  <a:gd name="connsiteX1135" fmla="*/ 7834 w 10000"/>
                  <a:gd name="connsiteY1135" fmla="*/ 8525 h 10000"/>
                  <a:gd name="connsiteX1136" fmla="*/ 7801 w 10000"/>
                  <a:gd name="connsiteY1136" fmla="*/ 8498 h 10000"/>
                  <a:gd name="connsiteX1137" fmla="*/ 7776 w 10000"/>
                  <a:gd name="connsiteY1137" fmla="*/ 8484 h 10000"/>
                  <a:gd name="connsiteX1138" fmla="*/ 7765 w 10000"/>
                  <a:gd name="connsiteY1138" fmla="*/ 8502 h 10000"/>
                  <a:gd name="connsiteX1139" fmla="*/ 7754 w 10000"/>
                  <a:gd name="connsiteY1139" fmla="*/ 8530 h 10000"/>
                  <a:gd name="connsiteX1140" fmla="*/ 7737 w 10000"/>
                  <a:gd name="connsiteY1140" fmla="*/ 8575 h 10000"/>
                  <a:gd name="connsiteX1141" fmla="*/ 7724 w 10000"/>
                  <a:gd name="connsiteY1141" fmla="*/ 8588 h 10000"/>
                  <a:gd name="connsiteX1142" fmla="*/ 7699 w 10000"/>
                  <a:gd name="connsiteY1142" fmla="*/ 8602 h 10000"/>
                  <a:gd name="connsiteX1143" fmla="*/ 7666 w 10000"/>
                  <a:gd name="connsiteY1143" fmla="*/ 8633 h 10000"/>
                  <a:gd name="connsiteX1144" fmla="*/ 7666 w 10000"/>
                  <a:gd name="connsiteY1144" fmla="*/ 8647 h 10000"/>
                  <a:gd name="connsiteX1145" fmla="*/ 7668 w 10000"/>
                  <a:gd name="connsiteY1145" fmla="*/ 8674 h 10000"/>
                  <a:gd name="connsiteX1146" fmla="*/ 7679 w 10000"/>
                  <a:gd name="connsiteY1146" fmla="*/ 8746 h 10000"/>
                  <a:gd name="connsiteX1147" fmla="*/ 7679 w 10000"/>
                  <a:gd name="connsiteY1147" fmla="*/ 8791 h 10000"/>
                  <a:gd name="connsiteX1148" fmla="*/ 7679 w 10000"/>
                  <a:gd name="connsiteY1148" fmla="*/ 8832 h 10000"/>
                  <a:gd name="connsiteX1149" fmla="*/ 7688 w 10000"/>
                  <a:gd name="connsiteY1149" fmla="*/ 8868 h 10000"/>
                  <a:gd name="connsiteX1150" fmla="*/ 7602 w 10000"/>
                  <a:gd name="connsiteY1150" fmla="*/ 8890 h 10000"/>
                  <a:gd name="connsiteX1151" fmla="*/ 7602 w 10000"/>
                  <a:gd name="connsiteY1151" fmla="*/ 8908 h 10000"/>
                  <a:gd name="connsiteX1152" fmla="*/ 7602 w 10000"/>
                  <a:gd name="connsiteY1152" fmla="*/ 8963 h 10000"/>
                  <a:gd name="connsiteX1153" fmla="*/ 7591 w 10000"/>
                  <a:gd name="connsiteY1153" fmla="*/ 8963 h 10000"/>
                  <a:gd name="connsiteX1154" fmla="*/ 7577 w 10000"/>
                  <a:gd name="connsiteY1154" fmla="*/ 8949 h 10000"/>
                  <a:gd name="connsiteX1155" fmla="*/ 7552 w 10000"/>
                  <a:gd name="connsiteY1155" fmla="*/ 8922 h 10000"/>
                  <a:gd name="connsiteX1156" fmla="*/ 7539 w 10000"/>
                  <a:gd name="connsiteY1156" fmla="*/ 8895 h 10000"/>
                  <a:gd name="connsiteX1157" fmla="*/ 7514 w 10000"/>
                  <a:gd name="connsiteY1157" fmla="*/ 8859 h 10000"/>
                  <a:gd name="connsiteX1158" fmla="*/ 7489 w 10000"/>
                  <a:gd name="connsiteY1158" fmla="*/ 8841 h 10000"/>
                  <a:gd name="connsiteX1159" fmla="*/ 7467 w 10000"/>
                  <a:gd name="connsiteY1159" fmla="*/ 8832 h 10000"/>
                  <a:gd name="connsiteX1160" fmla="*/ 7459 w 10000"/>
                  <a:gd name="connsiteY1160" fmla="*/ 8827 h 10000"/>
                  <a:gd name="connsiteX1161" fmla="*/ 7442 w 10000"/>
                  <a:gd name="connsiteY1161" fmla="*/ 8827 h 10000"/>
                  <a:gd name="connsiteX1162" fmla="*/ 7425 w 10000"/>
                  <a:gd name="connsiteY1162" fmla="*/ 8827 h 10000"/>
                  <a:gd name="connsiteX1163" fmla="*/ 7406 w 10000"/>
                  <a:gd name="connsiteY1163" fmla="*/ 8827 h 10000"/>
                  <a:gd name="connsiteX1164" fmla="*/ 7379 w 10000"/>
                  <a:gd name="connsiteY1164" fmla="*/ 8827 h 10000"/>
                  <a:gd name="connsiteX1165" fmla="*/ 7359 w 10000"/>
                  <a:gd name="connsiteY1165" fmla="*/ 8827 h 10000"/>
                  <a:gd name="connsiteX1166" fmla="*/ 7334 w 10000"/>
                  <a:gd name="connsiteY1166" fmla="*/ 8827 h 10000"/>
                  <a:gd name="connsiteX1167" fmla="*/ 7318 w 10000"/>
                  <a:gd name="connsiteY1167" fmla="*/ 8827 h 10000"/>
                  <a:gd name="connsiteX1168" fmla="*/ 7290 w 10000"/>
                  <a:gd name="connsiteY1168" fmla="*/ 8827 h 10000"/>
                  <a:gd name="connsiteX1169" fmla="*/ 7265 w 10000"/>
                  <a:gd name="connsiteY1169" fmla="*/ 8832 h 10000"/>
                  <a:gd name="connsiteX1170" fmla="*/ 7254 w 10000"/>
                  <a:gd name="connsiteY1170" fmla="*/ 8832 h 10000"/>
                  <a:gd name="connsiteX1171" fmla="*/ 7249 w 10000"/>
                  <a:gd name="connsiteY1171" fmla="*/ 8845 h 10000"/>
                  <a:gd name="connsiteX1172" fmla="*/ 7246 w 10000"/>
                  <a:gd name="connsiteY1172" fmla="*/ 8859 h 10000"/>
                  <a:gd name="connsiteX1173" fmla="*/ 7241 w 10000"/>
                  <a:gd name="connsiteY1173" fmla="*/ 8881 h 10000"/>
                  <a:gd name="connsiteX1174" fmla="*/ 7238 w 10000"/>
                  <a:gd name="connsiteY1174" fmla="*/ 8917 h 10000"/>
                  <a:gd name="connsiteX1175" fmla="*/ 7238 w 10000"/>
                  <a:gd name="connsiteY1175" fmla="*/ 8935 h 10000"/>
                  <a:gd name="connsiteX1176" fmla="*/ 7224 w 10000"/>
                  <a:gd name="connsiteY1176" fmla="*/ 8935 h 10000"/>
                  <a:gd name="connsiteX1177" fmla="*/ 7205 w 10000"/>
                  <a:gd name="connsiteY1177" fmla="*/ 8935 h 10000"/>
                  <a:gd name="connsiteX1178" fmla="*/ 7183 w 10000"/>
                  <a:gd name="connsiteY1178" fmla="*/ 8931 h 10000"/>
                  <a:gd name="connsiteX1179" fmla="*/ 7169 w 10000"/>
                  <a:gd name="connsiteY1179" fmla="*/ 8931 h 10000"/>
                  <a:gd name="connsiteX1180" fmla="*/ 7150 w 10000"/>
                  <a:gd name="connsiteY1180" fmla="*/ 8931 h 10000"/>
                  <a:gd name="connsiteX1181" fmla="*/ 7136 w 10000"/>
                  <a:gd name="connsiteY1181" fmla="*/ 8917 h 10000"/>
                  <a:gd name="connsiteX1182" fmla="*/ 7136 w 10000"/>
                  <a:gd name="connsiteY1182" fmla="*/ 8895 h 10000"/>
                  <a:gd name="connsiteX1183" fmla="*/ 7141 w 10000"/>
                  <a:gd name="connsiteY1183" fmla="*/ 8890 h 10000"/>
                  <a:gd name="connsiteX1184" fmla="*/ 7166 w 10000"/>
                  <a:gd name="connsiteY1184" fmla="*/ 8854 h 10000"/>
                  <a:gd name="connsiteX1185" fmla="*/ 7177 w 10000"/>
                  <a:gd name="connsiteY1185" fmla="*/ 8832 h 10000"/>
                  <a:gd name="connsiteX1186" fmla="*/ 7185 w 10000"/>
                  <a:gd name="connsiteY1186" fmla="*/ 8814 h 10000"/>
                  <a:gd name="connsiteX1187" fmla="*/ 7199 w 10000"/>
                  <a:gd name="connsiteY1187" fmla="*/ 8787 h 10000"/>
                  <a:gd name="connsiteX1188" fmla="*/ 7205 w 10000"/>
                  <a:gd name="connsiteY1188" fmla="*/ 8773 h 10000"/>
                  <a:gd name="connsiteX1189" fmla="*/ 7213 w 10000"/>
                  <a:gd name="connsiteY1189" fmla="*/ 8701 h 10000"/>
                  <a:gd name="connsiteX1190" fmla="*/ 7216 w 10000"/>
                  <a:gd name="connsiteY1190" fmla="*/ 8683 h 10000"/>
                  <a:gd name="connsiteX1191" fmla="*/ 7221 w 10000"/>
                  <a:gd name="connsiteY1191" fmla="*/ 8656 h 10000"/>
                  <a:gd name="connsiteX1192" fmla="*/ 7221 w 10000"/>
                  <a:gd name="connsiteY1192" fmla="*/ 8633 h 10000"/>
                  <a:gd name="connsiteX1193" fmla="*/ 7221 w 10000"/>
                  <a:gd name="connsiteY1193" fmla="*/ 8615 h 10000"/>
                  <a:gd name="connsiteX1194" fmla="*/ 7221 w 10000"/>
                  <a:gd name="connsiteY1194" fmla="*/ 8593 h 10000"/>
                  <a:gd name="connsiteX1195" fmla="*/ 7221 w 10000"/>
                  <a:gd name="connsiteY1195" fmla="*/ 8566 h 10000"/>
                  <a:gd name="connsiteX1196" fmla="*/ 7224 w 10000"/>
                  <a:gd name="connsiteY1196" fmla="*/ 8561 h 10000"/>
                  <a:gd name="connsiteX1197" fmla="*/ 7238 w 10000"/>
                  <a:gd name="connsiteY1197" fmla="*/ 8543 h 10000"/>
                  <a:gd name="connsiteX1198" fmla="*/ 7241 w 10000"/>
                  <a:gd name="connsiteY1198" fmla="*/ 8530 h 10000"/>
                  <a:gd name="connsiteX1199" fmla="*/ 7249 w 10000"/>
                  <a:gd name="connsiteY1199" fmla="*/ 8512 h 10000"/>
                  <a:gd name="connsiteX1200" fmla="*/ 7249 w 10000"/>
                  <a:gd name="connsiteY1200" fmla="*/ 8502 h 10000"/>
                  <a:gd name="connsiteX1201" fmla="*/ 7249 w 10000"/>
                  <a:gd name="connsiteY1201" fmla="*/ 8475 h 10000"/>
                  <a:gd name="connsiteX1202" fmla="*/ 7246 w 10000"/>
                  <a:gd name="connsiteY1202" fmla="*/ 8457 h 10000"/>
                  <a:gd name="connsiteX1203" fmla="*/ 7241 w 10000"/>
                  <a:gd name="connsiteY1203" fmla="*/ 8444 h 10000"/>
                  <a:gd name="connsiteX1204" fmla="*/ 7232 w 10000"/>
                  <a:gd name="connsiteY1204" fmla="*/ 8435 h 10000"/>
                  <a:gd name="connsiteX1205" fmla="*/ 7224 w 10000"/>
                  <a:gd name="connsiteY1205" fmla="*/ 8430 h 10000"/>
                  <a:gd name="connsiteX1206" fmla="*/ 7208 w 10000"/>
                  <a:gd name="connsiteY1206" fmla="*/ 8408 h 10000"/>
                  <a:gd name="connsiteX1207" fmla="*/ 7199 w 10000"/>
                  <a:gd name="connsiteY1207" fmla="*/ 8403 h 10000"/>
                  <a:gd name="connsiteX1208" fmla="*/ 7205 w 10000"/>
                  <a:gd name="connsiteY1208" fmla="*/ 8372 h 10000"/>
                  <a:gd name="connsiteX1209" fmla="*/ 7208 w 10000"/>
                  <a:gd name="connsiteY1209" fmla="*/ 8354 h 10000"/>
                  <a:gd name="connsiteX1210" fmla="*/ 7213 w 10000"/>
                  <a:gd name="connsiteY1210" fmla="*/ 8345 h 10000"/>
                  <a:gd name="connsiteX1211" fmla="*/ 7224 w 10000"/>
                  <a:gd name="connsiteY1211" fmla="*/ 8331 h 10000"/>
                  <a:gd name="connsiteX1212" fmla="*/ 7238 w 10000"/>
                  <a:gd name="connsiteY1212" fmla="*/ 8313 h 10000"/>
                  <a:gd name="connsiteX1213" fmla="*/ 7241 w 10000"/>
                  <a:gd name="connsiteY1213" fmla="*/ 8304 h 10000"/>
                  <a:gd name="connsiteX1214" fmla="*/ 7254 w 10000"/>
                  <a:gd name="connsiteY1214" fmla="*/ 8286 h 10000"/>
                  <a:gd name="connsiteX1215" fmla="*/ 7265 w 10000"/>
                  <a:gd name="connsiteY1215" fmla="*/ 8272 h 10000"/>
                  <a:gd name="connsiteX1216" fmla="*/ 7271 w 10000"/>
                  <a:gd name="connsiteY1216" fmla="*/ 8263 h 10000"/>
                  <a:gd name="connsiteX1217" fmla="*/ 7279 w 10000"/>
                  <a:gd name="connsiteY1217" fmla="*/ 8245 h 10000"/>
                  <a:gd name="connsiteX1218" fmla="*/ 7274 w 10000"/>
                  <a:gd name="connsiteY1218" fmla="*/ 8223 h 10000"/>
                  <a:gd name="connsiteX1219" fmla="*/ 7265 w 10000"/>
                  <a:gd name="connsiteY1219" fmla="*/ 8200 h 10000"/>
                  <a:gd name="connsiteX1220" fmla="*/ 7263 w 10000"/>
                  <a:gd name="connsiteY1220" fmla="*/ 8187 h 10000"/>
                  <a:gd name="connsiteX1221" fmla="*/ 7257 w 10000"/>
                  <a:gd name="connsiteY1221" fmla="*/ 8187 h 10000"/>
                  <a:gd name="connsiteX1222" fmla="*/ 7254 w 10000"/>
                  <a:gd name="connsiteY1222" fmla="*/ 8196 h 10000"/>
                  <a:gd name="connsiteX1223" fmla="*/ 7246 w 10000"/>
                  <a:gd name="connsiteY1223" fmla="*/ 8209 h 10000"/>
                  <a:gd name="connsiteX1224" fmla="*/ 7241 w 10000"/>
                  <a:gd name="connsiteY1224" fmla="*/ 8209 h 10000"/>
                  <a:gd name="connsiteX1225" fmla="*/ 7238 w 10000"/>
                  <a:gd name="connsiteY1225" fmla="*/ 8214 h 10000"/>
                  <a:gd name="connsiteX1226" fmla="*/ 7221 w 10000"/>
                  <a:gd name="connsiteY1226" fmla="*/ 8173 h 10000"/>
                  <a:gd name="connsiteX1227" fmla="*/ 7185 w 10000"/>
                  <a:gd name="connsiteY1227" fmla="*/ 8106 h 10000"/>
                  <a:gd name="connsiteX1228" fmla="*/ 7174 w 10000"/>
                  <a:gd name="connsiteY1228" fmla="*/ 8078 h 10000"/>
                  <a:gd name="connsiteX1229" fmla="*/ 7169 w 10000"/>
                  <a:gd name="connsiteY1229" fmla="*/ 8056 h 10000"/>
                  <a:gd name="connsiteX1230" fmla="*/ 7166 w 10000"/>
                  <a:gd name="connsiteY1230" fmla="*/ 8042 h 10000"/>
                  <a:gd name="connsiteX1231" fmla="*/ 7161 w 10000"/>
                  <a:gd name="connsiteY1231" fmla="*/ 8051 h 10000"/>
                  <a:gd name="connsiteX1232" fmla="*/ 7158 w 10000"/>
                  <a:gd name="connsiteY1232" fmla="*/ 8051 h 10000"/>
                  <a:gd name="connsiteX1233" fmla="*/ 7141 w 10000"/>
                  <a:gd name="connsiteY1233" fmla="*/ 8056 h 10000"/>
                  <a:gd name="connsiteX1234" fmla="*/ 7116 w 10000"/>
                  <a:gd name="connsiteY1234" fmla="*/ 8051 h 10000"/>
                  <a:gd name="connsiteX1235" fmla="*/ 7094 w 10000"/>
                  <a:gd name="connsiteY1235" fmla="*/ 8051 h 10000"/>
                  <a:gd name="connsiteX1236" fmla="*/ 7081 w 10000"/>
                  <a:gd name="connsiteY1236" fmla="*/ 8011 h 10000"/>
                  <a:gd name="connsiteX1237" fmla="*/ 7081 w 10000"/>
                  <a:gd name="connsiteY1237" fmla="*/ 8002 h 10000"/>
                  <a:gd name="connsiteX1238" fmla="*/ 7078 w 10000"/>
                  <a:gd name="connsiteY1238" fmla="*/ 7984 h 10000"/>
                  <a:gd name="connsiteX1239" fmla="*/ 7072 w 10000"/>
                  <a:gd name="connsiteY1239" fmla="*/ 7970 h 10000"/>
                  <a:gd name="connsiteX1240" fmla="*/ 7045 w 10000"/>
                  <a:gd name="connsiteY1240" fmla="*/ 7948 h 10000"/>
                  <a:gd name="connsiteX1241" fmla="*/ 7020 w 10000"/>
                  <a:gd name="connsiteY1241" fmla="*/ 7957 h 10000"/>
                  <a:gd name="connsiteX1242" fmla="*/ 7001 w 10000"/>
                  <a:gd name="connsiteY1242" fmla="*/ 7970 h 10000"/>
                  <a:gd name="connsiteX1243" fmla="*/ 6981 w 10000"/>
                  <a:gd name="connsiteY1243" fmla="*/ 7984 h 10000"/>
                  <a:gd name="connsiteX1244" fmla="*/ 6976 w 10000"/>
                  <a:gd name="connsiteY1244" fmla="*/ 7984 h 10000"/>
                  <a:gd name="connsiteX1245" fmla="*/ 6973 w 10000"/>
                  <a:gd name="connsiteY1245" fmla="*/ 7984 h 10000"/>
                  <a:gd name="connsiteX1246" fmla="*/ 6959 w 10000"/>
                  <a:gd name="connsiteY1246" fmla="*/ 7984 h 10000"/>
                  <a:gd name="connsiteX1247" fmla="*/ 6948 w 10000"/>
                  <a:gd name="connsiteY1247" fmla="*/ 7961 h 10000"/>
                  <a:gd name="connsiteX1248" fmla="*/ 6934 w 10000"/>
                  <a:gd name="connsiteY1248" fmla="*/ 7943 h 10000"/>
                  <a:gd name="connsiteX1249" fmla="*/ 6932 w 10000"/>
                  <a:gd name="connsiteY1249" fmla="*/ 7943 h 10000"/>
                  <a:gd name="connsiteX1250" fmla="*/ 6918 w 10000"/>
                  <a:gd name="connsiteY1250" fmla="*/ 7961 h 10000"/>
                  <a:gd name="connsiteX1251" fmla="*/ 6904 w 10000"/>
                  <a:gd name="connsiteY1251" fmla="*/ 7975 h 10000"/>
                  <a:gd name="connsiteX1252" fmla="*/ 6896 w 10000"/>
                  <a:gd name="connsiteY1252" fmla="*/ 7997 h 10000"/>
                  <a:gd name="connsiteX1253" fmla="*/ 6887 w 10000"/>
                  <a:gd name="connsiteY1253" fmla="*/ 8002 h 10000"/>
                  <a:gd name="connsiteX1254" fmla="*/ 6879 w 10000"/>
                  <a:gd name="connsiteY1254" fmla="*/ 8011 h 10000"/>
                  <a:gd name="connsiteX1255" fmla="*/ 6868 w 10000"/>
                  <a:gd name="connsiteY1255" fmla="*/ 8015 h 10000"/>
                  <a:gd name="connsiteX1256" fmla="*/ 6852 w 10000"/>
                  <a:gd name="connsiteY1256" fmla="*/ 8024 h 10000"/>
                  <a:gd name="connsiteX1257" fmla="*/ 6813 w 10000"/>
                  <a:gd name="connsiteY1257" fmla="*/ 8042 h 10000"/>
                  <a:gd name="connsiteX1258" fmla="*/ 6780 w 10000"/>
                  <a:gd name="connsiteY1258" fmla="*/ 8065 h 10000"/>
                  <a:gd name="connsiteX1259" fmla="*/ 6763 w 10000"/>
                  <a:gd name="connsiteY1259" fmla="*/ 8078 h 10000"/>
                  <a:gd name="connsiteX1260" fmla="*/ 6755 w 10000"/>
                  <a:gd name="connsiteY1260" fmla="*/ 8088 h 10000"/>
                  <a:gd name="connsiteX1261" fmla="*/ 6716 w 10000"/>
                  <a:gd name="connsiteY1261" fmla="*/ 8119 h 10000"/>
                  <a:gd name="connsiteX1262" fmla="*/ 6711 w 10000"/>
                  <a:gd name="connsiteY1262" fmla="*/ 8128 h 10000"/>
                  <a:gd name="connsiteX1263" fmla="*/ 6711 w 10000"/>
                  <a:gd name="connsiteY1263" fmla="*/ 8169 h 10000"/>
                  <a:gd name="connsiteX1264" fmla="*/ 6711 w 10000"/>
                  <a:gd name="connsiteY1264" fmla="*/ 8173 h 10000"/>
                  <a:gd name="connsiteX1265" fmla="*/ 6716 w 10000"/>
                  <a:gd name="connsiteY1265" fmla="*/ 8200 h 10000"/>
                  <a:gd name="connsiteX1266" fmla="*/ 6708 w 10000"/>
                  <a:gd name="connsiteY1266" fmla="*/ 8223 h 10000"/>
                  <a:gd name="connsiteX1267" fmla="*/ 6708 w 10000"/>
                  <a:gd name="connsiteY1267" fmla="*/ 8236 h 10000"/>
                  <a:gd name="connsiteX1268" fmla="*/ 6708 w 10000"/>
                  <a:gd name="connsiteY1268" fmla="*/ 8272 h 10000"/>
                  <a:gd name="connsiteX1269" fmla="*/ 6711 w 10000"/>
                  <a:gd name="connsiteY1269" fmla="*/ 8290 h 10000"/>
                  <a:gd name="connsiteX1270" fmla="*/ 6716 w 10000"/>
                  <a:gd name="connsiteY1270" fmla="*/ 8304 h 10000"/>
                  <a:gd name="connsiteX1271" fmla="*/ 6711 w 10000"/>
                  <a:gd name="connsiteY1271" fmla="*/ 8313 h 10000"/>
                  <a:gd name="connsiteX1272" fmla="*/ 6683 w 10000"/>
                  <a:gd name="connsiteY1272" fmla="*/ 8318 h 10000"/>
                  <a:gd name="connsiteX1273" fmla="*/ 6661 w 10000"/>
                  <a:gd name="connsiteY1273" fmla="*/ 8327 h 10000"/>
                  <a:gd name="connsiteX1274" fmla="*/ 6631 w 10000"/>
                  <a:gd name="connsiteY1274" fmla="*/ 8327 h 10000"/>
                  <a:gd name="connsiteX1275" fmla="*/ 6611 w 10000"/>
                  <a:gd name="connsiteY1275" fmla="*/ 8327 h 10000"/>
                  <a:gd name="connsiteX1276" fmla="*/ 6598 w 10000"/>
                  <a:gd name="connsiteY1276" fmla="*/ 8327 h 10000"/>
                  <a:gd name="connsiteX1277" fmla="*/ 6595 w 10000"/>
                  <a:gd name="connsiteY1277" fmla="*/ 8340 h 10000"/>
                  <a:gd name="connsiteX1278" fmla="*/ 6587 w 10000"/>
                  <a:gd name="connsiteY1278" fmla="*/ 8358 h 10000"/>
                  <a:gd name="connsiteX1279" fmla="*/ 6578 w 10000"/>
                  <a:gd name="connsiteY1279" fmla="*/ 8408 h 10000"/>
                  <a:gd name="connsiteX1280" fmla="*/ 6578 w 10000"/>
                  <a:gd name="connsiteY1280" fmla="*/ 8421 h 10000"/>
                  <a:gd name="connsiteX1281" fmla="*/ 6578 w 10000"/>
                  <a:gd name="connsiteY1281" fmla="*/ 8430 h 10000"/>
                  <a:gd name="connsiteX1282" fmla="*/ 6573 w 10000"/>
                  <a:gd name="connsiteY1282" fmla="*/ 8435 h 10000"/>
                  <a:gd name="connsiteX1283" fmla="*/ 6556 w 10000"/>
                  <a:gd name="connsiteY1283" fmla="*/ 8435 h 10000"/>
                  <a:gd name="connsiteX1284" fmla="*/ 6545 w 10000"/>
                  <a:gd name="connsiteY1284" fmla="*/ 8435 h 10000"/>
                  <a:gd name="connsiteX1285" fmla="*/ 6523 w 10000"/>
                  <a:gd name="connsiteY1285" fmla="*/ 8435 h 10000"/>
                  <a:gd name="connsiteX1286" fmla="*/ 6493 w 10000"/>
                  <a:gd name="connsiteY1286" fmla="*/ 8430 h 10000"/>
                  <a:gd name="connsiteX1287" fmla="*/ 6490 w 10000"/>
                  <a:gd name="connsiteY1287" fmla="*/ 8430 h 10000"/>
                  <a:gd name="connsiteX1288" fmla="*/ 6485 w 10000"/>
                  <a:gd name="connsiteY1288" fmla="*/ 8444 h 10000"/>
                  <a:gd name="connsiteX1289" fmla="*/ 6465 w 10000"/>
                  <a:gd name="connsiteY1289" fmla="*/ 8475 h 10000"/>
                  <a:gd name="connsiteX1290" fmla="*/ 6451 w 10000"/>
                  <a:gd name="connsiteY1290" fmla="*/ 8498 h 10000"/>
                  <a:gd name="connsiteX1291" fmla="*/ 6435 w 10000"/>
                  <a:gd name="connsiteY1291" fmla="*/ 8525 h 10000"/>
                  <a:gd name="connsiteX1292" fmla="*/ 6421 w 10000"/>
                  <a:gd name="connsiteY1292" fmla="*/ 8539 h 10000"/>
                  <a:gd name="connsiteX1293" fmla="*/ 6410 w 10000"/>
                  <a:gd name="connsiteY1293" fmla="*/ 8561 h 10000"/>
                  <a:gd name="connsiteX1294" fmla="*/ 6402 w 10000"/>
                  <a:gd name="connsiteY1294" fmla="*/ 8575 h 10000"/>
                  <a:gd name="connsiteX1295" fmla="*/ 6402 w 10000"/>
                  <a:gd name="connsiteY1295" fmla="*/ 8593 h 10000"/>
                  <a:gd name="connsiteX1296" fmla="*/ 6402 w 10000"/>
                  <a:gd name="connsiteY1296" fmla="*/ 8620 h 10000"/>
                  <a:gd name="connsiteX1297" fmla="*/ 6405 w 10000"/>
                  <a:gd name="connsiteY1297" fmla="*/ 8660 h 10000"/>
                  <a:gd name="connsiteX1298" fmla="*/ 6405 w 10000"/>
                  <a:gd name="connsiteY1298" fmla="*/ 8674 h 10000"/>
                  <a:gd name="connsiteX1299" fmla="*/ 6405 w 10000"/>
                  <a:gd name="connsiteY1299" fmla="*/ 8683 h 10000"/>
                  <a:gd name="connsiteX1300" fmla="*/ 6405 w 10000"/>
                  <a:gd name="connsiteY1300" fmla="*/ 8687 h 10000"/>
                  <a:gd name="connsiteX1301" fmla="*/ 6405 w 10000"/>
                  <a:gd name="connsiteY1301" fmla="*/ 8696 h 10000"/>
                  <a:gd name="connsiteX1302" fmla="*/ 6388 w 10000"/>
                  <a:gd name="connsiteY1302" fmla="*/ 8733 h 10000"/>
                  <a:gd name="connsiteX1303" fmla="*/ 6369 w 10000"/>
                  <a:gd name="connsiteY1303" fmla="*/ 8746 h 10000"/>
                  <a:gd name="connsiteX1304" fmla="*/ 6333 w 10000"/>
                  <a:gd name="connsiteY1304" fmla="*/ 8773 h 10000"/>
                  <a:gd name="connsiteX1305" fmla="*/ 6313 w 10000"/>
                  <a:gd name="connsiteY1305" fmla="*/ 8787 h 10000"/>
                  <a:gd name="connsiteX1306" fmla="*/ 6291 w 10000"/>
                  <a:gd name="connsiteY1306" fmla="*/ 8805 h 10000"/>
                  <a:gd name="connsiteX1307" fmla="*/ 6280 w 10000"/>
                  <a:gd name="connsiteY1307" fmla="*/ 8814 h 10000"/>
                  <a:gd name="connsiteX1308" fmla="*/ 6250 w 10000"/>
                  <a:gd name="connsiteY1308" fmla="*/ 8805 h 10000"/>
                  <a:gd name="connsiteX1309" fmla="*/ 6233 w 10000"/>
                  <a:gd name="connsiteY1309" fmla="*/ 8805 h 10000"/>
                  <a:gd name="connsiteX1310" fmla="*/ 6220 w 10000"/>
                  <a:gd name="connsiteY1310" fmla="*/ 8805 h 10000"/>
                  <a:gd name="connsiteX1311" fmla="*/ 6200 w 10000"/>
                  <a:gd name="connsiteY1311" fmla="*/ 8805 h 10000"/>
                  <a:gd name="connsiteX1312" fmla="*/ 6184 w 10000"/>
                  <a:gd name="connsiteY1312" fmla="*/ 8805 h 10000"/>
                  <a:gd name="connsiteX1313" fmla="*/ 6716 w 10000"/>
                  <a:gd name="connsiteY1313" fmla="*/ 6653 h 10000"/>
                  <a:gd name="connsiteX1314" fmla="*/ 6184 w 10000"/>
                  <a:gd name="connsiteY1314" fmla="*/ 8805 h 10000"/>
                  <a:gd name="connsiteX0" fmla="*/ 6184 w 10000"/>
                  <a:gd name="connsiteY0" fmla="*/ 8805 h 10000"/>
                  <a:gd name="connsiteX1" fmla="*/ 6175 w 10000"/>
                  <a:gd name="connsiteY1" fmla="*/ 8800 h 10000"/>
                  <a:gd name="connsiteX2" fmla="*/ 6167 w 10000"/>
                  <a:gd name="connsiteY2" fmla="*/ 8832 h 10000"/>
                  <a:gd name="connsiteX3" fmla="*/ 6167 w 10000"/>
                  <a:gd name="connsiteY3" fmla="*/ 8845 h 10000"/>
                  <a:gd name="connsiteX4" fmla="*/ 6140 w 10000"/>
                  <a:gd name="connsiteY4" fmla="*/ 8877 h 10000"/>
                  <a:gd name="connsiteX5" fmla="*/ 6098 w 10000"/>
                  <a:gd name="connsiteY5" fmla="*/ 8904 h 10000"/>
                  <a:gd name="connsiteX6" fmla="*/ 6090 w 10000"/>
                  <a:gd name="connsiteY6" fmla="*/ 8904 h 10000"/>
                  <a:gd name="connsiteX7" fmla="*/ 6082 w 10000"/>
                  <a:gd name="connsiteY7" fmla="*/ 8904 h 10000"/>
                  <a:gd name="connsiteX8" fmla="*/ 6082 w 10000"/>
                  <a:gd name="connsiteY8" fmla="*/ 8958 h 10000"/>
                  <a:gd name="connsiteX9" fmla="*/ 6082 w 10000"/>
                  <a:gd name="connsiteY9" fmla="*/ 8963 h 10000"/>
                  <a:gd name="connsiteX10" fmla="*/ 6079 w 10000"/>
                  <a:gd name="connsiteY10" fmla="*/ 9012 h 10000"/>
                  <a:gd name="connsiteX11" fmla="*/ 6073 w 10000"/>
                  <a:gd name="connsiteY11" fmla="*/ 9066 h 10000"/>
                  <a:gd name="connsiteX12" fmla="*/ 6073 w 10000"/>
                  <a:gd name="connsiteY12" fmla="*/ 9120 h 10000"/>
                  <a:gd name="connsiteX13" fmla="*/ 6073 w 10000"/>
                  <a:gd name="connsiteY13" fmla="*/ 9147 h 10000"/>
                  <a:gd name="connsiteX14" fmla="*/ 6073 w 10000"/>
                  <a:gd name="connsiteY14" fmla="*/ 9197 h 10000"/>
                  <a:gd name="connsiteX15" fmla="*/ 6068 w 10000"/>
                  <a:gd name="connsiteY15" fmla="*/ 9233 h 10000"/>
                  <a:gd name="connsiteX16" fmla="*/ 6065 w 10000"/>
                  <a:gd name="connsiteY16" fmla="*/ 9301 h 10000"/>
                  <a:gd name="connsiteX17" fmla="*/ 6065 w 10000"/>
                  <a:gd name="connsiteY17" fmla="*/ 9350 h 10000"/>
                  <a:gd name="connsiteX18" fmla="*/ 6060 w 10000"/>
                  <a:gd name="connsiteY18" fmla="*/ 9382 h 10000"/>
                  <a:gd name="connsiteX19" fmla="*/ 6060 w 10000"/>
                  <a:gd name="connsiteY19" fmla="*/ 9409 h 10000"/>
                  <a:gd name="connsiteX20" fmla="*/ 6051 w 10000"/>
                  <a:gd name="connsiteY20" fmla="*/ 9423 h 10000"/>
                  <a:gd name="connsiteX21" fmla="*/ 6049 w 10000"/>
                  <a:gd name="connsiteY21" fmla="*/ 9436 h 10000"/>
                  <a:gd name="connsiteX22" fmla="*/ 6035 w 10000"/>
                  <a:gd name="connsiteY22" fmla="*/ 9450 h 10000"/>
                  <a:gd name="connsiteX23" fmla="*/ 6026 w 10000"/>
                  <a:gd name="connsiteY23" fmla="*/ 9459 h 10000"/>
                  <a:gd name="connsiteX24" fmla="*/ 6018 w 10000"/>
                  <a:gd name="connsiteY24" fmla="*/ 9445 h 10000"/>
                  <a:gd name="connsiteX25" fmla="*/ 6007 w 10000"/>
                  <a:gd name="connsiteY25" fmla="*/ 9409 h 10000"/>
                  <a:gd name="connsiteX26" fmla="*/ 5985 w 10000"/>
                  <a:gd name="connsiteY26" fmla="*/ 9369 h 10000"/>
                  <a:gd name="connsiteX27" fmla="*/ 5969 w 10000"/>
                  <a:gd name="connsiteY27" fmla="*/ 9332 h 10000"/>
                  <a:gd name="connsiteX28" fmla="*/ 5955 w 10000"/>
                  <a:gd name="connsiteY28" fmla="*/ 9314 h 10000"/>
                  <a:gd name="connsiteX29" fmla="*/ 5952 w 10000"/>
                  <a:gd name="connsiteY29" fmla="*/ 9305 h 10000"/>
                  <a:gd name="connsiteX30" fmla="*/ 5935 w 10000"/>
                  <a:gd name="connsiteY30" fmla="*/ 9305 h 10000"/>
                  <a:gd name="connsiteX31" fmla="*/ 5922 w 10000"/>
                  <a:gd name="connsiteY31" fmla="*/ 9319 h 10000"/>
                  <a:gd name="connsiteX32" fmla="*/ 5913 w 10000"/>
                  <a:gd name="connsiteY32" fmla="*/ 9328 h 10000"/>
                  <a:gd name="connsiteX33" fmla="*/ 5905 w 10000"/>
                  <a:gd name="connsiteY33" fmla="*/ 9332 h 10000"/>
                  <a:gd name="connsiteX34" fmla="*/ 5897 w 10000"/>
                  <a:gd name="connsiteY34" fmla="*/ 9350 h 10000"/>
                  <a:gd name="connsiteX35" fmla="*/ 5875 w 10000"/>
                  <a:gd name="connsiteY35" fmla="*/ 9364 h 10000"/>
                  <a:gd name="connsiteX36" fmla="*/ 5850 w 10000"/>
                  <a:gd name="connsiteY36" fmla="*/ 9391 h 10000"/>
                  <a:gd name="connsiteX37" fmla="*/ 5833 w 10000"/>
                  <a:gd name="connsiteY37" fmla="*/ 9405 h 10000"/>
                  <a:gd name="connsiteX38" fmla="*/ 5822 w 10000"/>
                  <a:gd name="connsiteY38" fmla="*/ 9409 h 10000"/>
                  <a:gd name="connsiteX39" fmla="*/ 5800 w 10000"/>
                  <a:gd name="connsiteY39" fmla="*/ 9423 h 10000"/>
                  <a:gd name="connsiteX40" fmla="*/ 5784 w 10000"/>
                  <a:gd name="connsiteY40" fmla="*/ 9436 h 10000"/>
                  <a:gd name="connsiteX41" fmla="*/ 5767 w 10000"/>
                  <a:gd name="connsiteY41" fmla="*/ 9450 h 10000"/>
                  <a:gd name="connsiteX42" fmla="*/ 5751 w 10000"/>
                  <a:gd name="connsiteY42" fmla="*/ 9463 h 10000"/>
                  <a:gd name="connsiteX43" fmla="*/ 5745 w 10000"/>
                  <a:gd name="connsiteY43" fmla="*/ 9472 h 10000"/>
                  <a:gd name="connsiteX44" fmla="*/ 5751 w 10000"/>
                  <a:gd name="connsiteY44" fmla="*/ 9477 h 10000"/>
                  <a:gd name="connsiteX45" fmla="*/ 5762 w 10000"/>
                  <a:gd name="connsiteY45" fmla="*/ 9504 h 10000"/>
                  <a:gd name="connsiteX46" fmla="*/ 5767 w 10000"/>
                  <a:gd name="connsiteY46" fmla="*/ 9526 h 10000"/>
                  <a:gd name="connsiteX47" fmla="*/ 5784 w 10000"/>
                  <a:gd name="connsiteY47" fmla="*/ 9576 h 10000"/>
                  <a:gd name="connsiteX48" fmla="*/ 5797 w 10000"/>
                  <a:gd name="connsiteY48" fmla="*/ 9603 h 10000"/>
                  <a:gd name="connsiteX49" fmla="*/ 5808 w 10000"/>
                  <a:gd name="connsiteY49" fmla="*/ 9644 h 10000"/>
                  <a:gd name="connsiteX50" fmla="*/ 5822 w 10000"/>
                  <a:gd name="connsiteY50" fmla="*/ 9671 h 10000"/>
                  <a:gd name="connsiteX51" fmla="*/ 5825 w 10000"/>
                  <a:gd name="connsiteY51" fmla="*/ 9684 h 10000"/>
                  <a:gd name="connsiteX52" fmla="*/ 5831 w 10000"/>
                  <a:gd name="connsiteY52" fmla="*/ 9684 h 10000"/>
                  <a:gd name="connsiteX53" fmla="*/ 5825 w 10000"/>
                  <a:gd name="connsiteY53" fmla="*/ 9698 h 10000"/>
                  <a:gd name="connsiteX54" fmla="*/ 5806 w 10000"/>
                  <a:gd name="connsiteY54" fmla="*/ 9725 h 10000"/>
                  <a:gd name="connsiteX55" fmla="*/ 5792 w 10000"/>
                  <a:gd name="connsiteY55" fmla="*/ 9738 h 10000"/>
                  <a:gd name="connsiteX56" fmla="*/ 5737 w 10000"/>
                  <a:gd name="connsiteY56" fmla="*/ 9793 h 10000"/>
                  <a:gd name="connsiteX57" fmla="*/ 5728 w 10000"/>
                  <a:gd name="connsiteY57" fmla="*/ 9806 h 10000"/>
                  <a:gd name="connsiteX58" fmla="*/ 5712 w 10000"/>
                  <a:gd name="connsiteY58" fmla="*/ 9815 h 10000"/>
                  <a:gd name="connsiteX59" fmla="*/ 5690 w 10000"/>
                  <a:gd name="connsiteY59" fmla="*/ 9838 h 10000"/>
                  <a:gd name="connsiteX60" fmla="*/ 5679 w 10000"/>
                  <a:gd name="connsiteY60" fmla="*/ 9842 h 10000"/>
                  <a:gd name="connsiteX61" fmla="*/ 5665 w 10000"/>
                  <a:gd name="connsiteY61" fmla="*/ 9842 h 10000"/>
                  <a:gd name="connsiteX62" fmla="*/ 5648 w 10000"/>
                  <a:gd name="connsiteY62" fmla="*/ 9851 h 10000"/>
                  <a:gd name="connsiteX63" fmla="*/ 5621 w 10000"/>
                  <a:gd name="connsiteY63" fmla="*/ 9892 h 10000"/>
                  <a:gd name="connsiteX64" fmla="*/ 5544 w 10000"/>
                  <a:gd name="connsiteY64" fmla="*/ 9946 h 10000"/>
                  <a:gd name="connsiteX65" fmla="*/ 5406 w 10000"/>
                  <a:gd name="connsiteY65" fmla="*/ 10000 h 10000"/>
                  <a:gd name="connsiteX66" fmla="*/ 5350 w 10000"/>
                  <a:gd name="connsiteY66" fmla="*/ 9986 h 10000"/>
                  <a:gd name="connsiteX67" fmla="*/ 5342 w 10000"/>
                  <a:gd name="connsiteY67" fmla="*/ 9950 h 10000"/>
                  <a:gd name="connsiteX68" fmla="*/ 5342 w 10000"/>
                  <a:gd name="connsiteY68" fmla="*/ 9932 h 10000"/>
                  <a:gd name="connsiteX69" fmla="*/ 5342 w 10000"/>
                  <a:gd name="connsiteY69" fmla="*/ 9923 h 10000"/>
                  <a:gd name="connsiteX70" fmla="*/ 5342 w 10000"/>
                  <a:gd name="connsiteY70" fmla="*/ 9919 h 10000"/>
                  <a:gd name="connsiteX71" fmla="*/ 5348 w 10000"/>
                  <a:gd name="connsiteY71" fmla="*/ 9919 h 10000"/>
                  <a:gd name="connsiteX72" fmla="*/ 5348 w 10000"/>
                  <a:gd name="connsiteY72" fmla="*/ 9910 h 10000"/>
                  <a:gd name="connsiteX73" fmla="*/ 5350 w 10000"/>
                  <a:gd name="connsiteY73" fmla="*/ 9910 h 10000"/>
                  <a:gd name="connsiteX74" fmla="*/ 5350 w 10000"/>
                  <a:gd name="connsiteY74" fmla="*/ 9905 h 10000"/>
                  <a:gd name="connsiteX75" fmla="*/ 5356 w 10000"/>
                  <a:gd name="connsiteY75" fmla="*/ 9905 h 10000"/>
                  <a:gd name="connsiteX76" fmla="*/ 5356 w 10000"/>
                  <a:gd name="connsiteY76" fmla="*/ 9896 h 10000"/>
                  <a:gd name="connsiteX77" fmla="*/ 5359 w 10000"/>
                  <a:gd name="connsiteY77" fmla="*/ 9896 h 10000"/>
                  <a:gd name="connsiteX78" fmla="*/ 5359 w 10000"/>
                  <a:gd name="connsiteY78" fmla="*/ 9892 h 10000"/>
                  <a:gd name="connsiteX79" fmla="*/ 5364 w 10000"/>
                  <a:gd name="connsiteY79" fmla="*/ 9892 h 10000"/>
                  <a:gd name="connsiteX80" fmla="*/ 5364 w 10000"/>
                  <a:gd name="connsiteY80" fmla="*/ 9883 h 10000"/>
                  <a:gd name="connsiteX81" fmla="*/ 5359 w 10000"/>
                  <a:gd name="connsiteY81" fmla="*/ 9883 h 10000"/>
                  <a:gd name="connsiteX82" fmla="*/ 5359 w 10000"/>
                  <a:gd name="connsiteY82" fmla="*/ 9878 h 10000"/>
                  <a:gd name="connsiteX83" fmla="*/ 5359 w 10000"/>
                  <a:gd name="connsiteY83" fmla="*/ 9869 h 10000"/>
                  <a:gd name="connsiteX84" fmla="*/ 5356 w 10000"/>
                  <a:gd name="connsiteY84" fmla="*/ 9869 h 10000"/>
                  <a:gd name="connsiteX85" fmla="*/ 5356 w 10000"/>
                  <a:gd name="connsiteY85" fmla="*/ 9865 h 10000"/>
                  <a:gd name="connsiteX86" fmla="*/ 5350 w 10000"/>
                  <a:gd name="connsiteY86" fmla="*/ 9865 h 10000"/>
                  <a:gd name="connsiteX87" fmla="*/ 5350 w 10000"/>
                  <a:gd name="connsiteY87" fmla="*/ 9856 h 10000"/>
                  <a:gd name="connsiteX88" fmla="*/ 5348 w 10000"/>
                  <a:gd name="connsiteY88" fmla="*/ 9856 h 10000"/>
                  <a:gd name="connsiteX89" fmla="*/ 5348 w 10000"/>
                  <a:gd name="connsiteY89" fmla="*/ 9851 h 10000"/>
                  <a:gd name="connsiteX90" fmla="*/ 5348 w 10000"/>
                  <a:gd name="connsiteY90" fmla="*/ 9842 h 10000"/>
                  <a:gd name="connsiteX91" fmla="*/ 5348 w 10000"/>
                  <a:gd name="connsiteY91" fmla="*/ 9838 h 10000"/>
                  <a:gd name="connsiteX92" fmla="*/ 5348 w 10000"/>
                  <a:gd name="connsiteY92" fmla="*/ 9829 h 10000"/>
                  <a:gd name="connsiteX93" fmla="*/ 5348 w 10000"/>
                  <a:gd name="connsiteY93" fmla="*/ 9820 h 10000"/>
                  <a:gd name="connsiteX94" fmla="*/ 5348 w 10000"/>
                  <a:gd name="connsiteY94" fmla="*/ 9815 h 10000"/>
                  <a:gd name="connsiteX95" fmla="*/ 5348 w 10000"/>
                  <a:gd name="connsiteY95" fmla="*/ 9806 h 10000"/>
                  <a:gd name="connsiteX96" fmla="*/ 5350 w 10000"/>
                  <a:gd name="connsiteY96" fmla="*/ 9806 h 10000"/>
                  <a:gd name="connsiteX97" fmla="*/ 5350 w 10000"/>
                  <a:gd name="connsiteY97" fmla="*/ 9802 h 10000"/>
                  <a:gd name="connsiteX98" fmla="*/ 5350 w 10000"/>
                  <a:gd name="connsiteY98" fmla="*/ 9793 h 10000"/>
                  <a:gd name="connsiteX99" fmla="*/ 5356 w 10000"/>
                  <a:gd name="connsiteY99" fmla="*/ 9788 h 10000"/>
                  <a:gd name="connsiteX100" fmla="*/ 5356 w 10000"/>
                  <a:gd name="connsiteY100" fmla="*/ 9779 h 10000"/>
                  <a:gd name="connsiteX101" fmla="*/ 5359 w 10000"/>
                  <a:gd name="connsiteY101" fmla="*/ 9779 h 10000"/>
                  <a:gd name="connsiteX102" fmla="*/ 5359 w 10000"/>
                  <a:gd name="connsiteY102" fmla="*/ 9774 h 10000"/>
                  <a:gd name="connsiteX103" fmla="*/ 5364 w 10000"/>
                  <a:gd name="connsiteY103" fmla="*/ 9765 h 10000"/>
                  <a:gd name="connsiteX104" fmla="*/ 5397 w 10000"/>
                  <a:gd name="connsiteY104" fmla="*/ 9698 h 10000"/>
                  <a:gd name="connsiteX105" fmla="*/ 5397 w 10000"/>
                  <a:gd name="connsiteY105" fmla="*/ 9662 h 10000"/>
                  <a:gd name="connsiteX106" fmla="*/ 5381 w 10000"/>
                  <a:gd name="connsiteY106" fmla="*/ 9648 h 10000"/>
                  <a:gd name="connsiteX107" fmla="*/ 5381 w 10000"/>
                  <a:gd name="connsiteY107" fmla="*/ 9608 h 10000"/>
                  <a:gd name="connsiteX108" fmla="*/ 5400 w 10000"/>
                  <a:gd name="connsiteY108" fmla="*/ 9590 h 10000"/>
                  <a:gd name="connsiteX109" fmla="*/ 5392 w 10000"/>
                  <a:gd name="connsiteY109" fmla="*/ 9553 h 10000"/>
                  <a:gd name="connsiteX110" fmla="*/ 5375 w 10000"/>
                  <a:gd name="connsiteY110" fmla="*/ 9526 h 10000"/>
                  <a:gd name="connsiteX111" fmla="*/ 5350 w 10000"/>
                  <a:gd name="connsiteY111" fmla="*/ 9504 h 10000"/>
                  <a:gd name="connsiteX112" fmla="*/ 5323 w 10000"/>
                  <a:gd name="connsiteY112" fmla="*/ 9562 h 10000"/>
                  <a:gd name="connsiteX113" fmla="*/ 5309 w 10000"/>
                  <a:gd name="connsiteY113" fmla="*/ 9535 h 10000"/>
                  <a:gd name="connsiteX114" fmla="*/ 5312 w 10000"/>
                  <a:gd name="connsiteY114" fmla="*/ 9436 h 10000"/>
                  <a:gd name="connsiteX115" fmla="*/ 5276 w 10000"/>
                  <a:gd name="connsiteY115" fmla="*/ 9409 h 10000"/>
                  <a:gd name="connsiteX116" fmla="*/ 5270 w 10000"/>
                  <a:gd name="connsiteY116" fmla="*/ 9418 h 10000"/>
                  <a:gd name="connsiteX117" fmla="*/ 5259 w 10000"/>
                  <a:gd name="connsiteY117" fmla="*/ 9423 h 10000"/>
                  <a:gd name="connsiteX118" fmla="*/ 5243 w 10000"/>
                  <a:gd name="connsiteY118" fmla="*/ 9445 h 10000"/>
                  <a:gd name="connsiteX119" fmla="*/ 5229 w 10000"/>
                  <a:gd name="connsiteY119" fmla="*/ 9450 h 10000"/>
                  <a:gd name="connsiteX120" fmla="*/ 5221 w 10000"/>
                  <a:gd name="connsiteY120" fmla="*/ 9459 h 10000"/>
                  <a:gd name="connsiteX121" fmla="*/ 5199 w 10000"/>
                  <a:gd name="connsiteY121" fmla="*/ 9463 h 10000"/>
                  <a:gd name="connsiteX122" fmla="*/ 5179 w 10000"/>
                  <a:gd name="connsiteY122" fmla="*/ 9463 h 10000"/>
                  <a:gd name="connsiteX123" fmla="*/ 5166 w 10000"/>
                  <a:gd name="connsiteY123" fmla="*/ 9450 h 10000"/>
                  <a:gd name="connsiteX124" fmla="*/ 5155 w 10000"/>
                  <a:gd name="connsiteY124" fmla="*/ 9432 h 10000"/>
                  <a:gd name="connsiteX125" fmla="*/ 5149 w 10000"/>
                  <a:gd name="connsiteY125" fmla="*/ 9432 h 10000"/>
                  <a:gd name="connsiteX126" fmla="*/ 5146 w 10000"/>
                  <a:gd name="connsiteY126" fmla="*/ 9432 h 10000"/>
                  <a:gd name="connsiteX127" fmla="*/ 5146 w 10000"/>
                  <a:gd name="connsiteY127" fmla="*/ 9436 h 10000"/>
                  <a:gd name="connsiteX128" fmla="*/ 5132 w 10000"/>
                  <a:gd name="connsiteY128" fmla="*/ 9445 h 10000"/>
                  <a:gd name="connsiteX129" fmla="*/ 5124 w 10000"/>
                  <a:gd name="connsiteY129" fmla="*/ 9463 h 10000"/>
                  <a:gd name="connsiteX130" fmla="*/ 5119 w 10000"/>
                  <a:gd name="connsiteY130" fmla="*/ 9472 h 10000"/>
                  <a:gd name="connsiteX131" fmla="*/ 5094 w 10000"/>
                  <a:gd name="connsiteY131" fmla="*/ 9486 h 10000"/>
                  <a:gd name="connsiteX132" fmla="*/ 5075 w 10000"/>
                  <a:gd name="connsiteY132" fmla="*/ 9490 h 10000"/>
                  <a:gd name="connsiteX133" fmla="*/ 5058 w 10000"/>
                  <a:gd name="connsiteY133" fmla="*/ 9499 h 10000"/>
                  <a:gd name="connsiteX134" fmla="*/ 5028 w 10000"/>
                  <a:gd name="connsiteY134" fmla="*/ 9513 h 10000"/>
                  <a:gd name="connsiteX135" fmla="*/ 5006 w 10000"/>
                  <a:gd name="connsiteY135" fmla="*/ 9522 h 10000"/>
                  <a:gd name="connsiteX136" fmla="*/ 4986 w 10000"/>
                  <a:gd name="connsiteY136" fmla="*/ 9535 h 10000"/>
                  <a:gd name="connsiteX137" fmla="*/ 4948 w 10000"/>
                  <a:gd name="connsiteY137" fmla="*/ 9549 h 10000"/>
                  <a:gd name="connsiteX138" fmla="*/ 4925 w 10000"/>
                  <a:gd name="connsiteY138" fmla="*/ 9549 h 10000"/>
                  <a:gd name="connsiteX139" fmla="*/ 4906 w 10000"/>
                  <a:gd name="connsiteY139" fmla="*/ 9549 h 10000"/>
                  <a:gd name="connsiteX140" fmla="*/ 4892 w 10000"/>
                  <a:gd name="connsiteY140" fmla="*/ 9553 h 10000"/>
                  <a:gd name="connsiteX141" fmla="*/ 4890 w 10000"/>
                  <a:gd name="connsiteY141" fmla="*/ 9562 h 10000"/>
                  <a:gd name="connsiteX142" fmla="*/ 4881 w 10000"/>
                  <a:gd name="connsiteY142" fmla="*/ 9576 h 10000"/>
                  <a:gd name="connsiteX143" fmla="*/ 4873 w 10000"/>
                  <a:gd name="connsiteY143" fmla="*/ 9594 h 10000"/>
                  <a:gd name="connsiteX144" fmla="*/ 4868 w 10000"/>
                  <a:gd name="connsiteY144" fmla="*/ 9581 h 10000"/>
                  <a:gd name="connsiteX145" fmla="*/ 4865 w 10000"/>
                  <a:gd name="connsiteY145" fmla="*/ 9567 h 10000"/>
                  <a:gd name="connsiteX146" fmla="*/ 4851 w 10000"/>
                  <a:gd name="connsiteY146" fmla="*/ 9567 h 10000"/>
                  <a:gd name="connsiteX147" fmla="*/ 4848 w 10000"/>
                  <a:gd name="connsiteY147" fmla="*/ 9576 h 10000"/>
                  <a:gd name="connsiteX148" fmla="*/ 4829 w 10000"/>
                  <a:gd name="connsiteY148" fmla="*/ 9581 h 10000"/>
                  <a:gd name="connsiteX149" fmla="*/ 4818 w 10000"/>
                  <a:gd name="connsiteY149" fmla="*/ 9576 h 10000"/>
                  <a:gd name="connsiteX150" fmla="*/ 4810 w 10000"/>
                  <a:gd name="connsiteY150" fmla="*/ 9576 h 10000"/>
                  <a:gd name="connsiteX151" fmla="*/ 4796 w 10000"/>
                  <a:gd name="connsiteY151" fmla="*/ 9581 h 10000"/>
                  <a:gd name="connsiteX152" fmla="*/ 4788 w 10000"/>
                  <a:gd name="connsiteY152" fmla="*/ 9576 h 10000"/>
                  <a:gd name="connsiteX153" fmla="*/ 4779 w 10000"/>
                  <a:gd name="connsiteY153" fmla="*/ 9576 h 10000"/>
                  <a:gd name="connsiteX154" fmla="*/ 4768 w 10000"/>
                  <a:gd name="connsiteY154" fmla="*/ 9581 h 10000"/>
                  <a:gd name="connsiteX155" fmla="*/ 4760 w 10000"/>
                  <a:gd name="connsiteY155" fmla="*/ 9553 h 10000"/>
                  <a:gd name="connsiteX156" fmla="*/ 4754 w 10000"/>
                  <a:gd name="connsiteY156" fmla="*/ 9526 h 10000"/>
                  <a:gd name="connsiteX157" fmla="*/ 4754 w 10000"/>
                  <a:gd name="connsiteY157" fmla="*/ 9486 h 10000"/>
                  <a:gd name="connsiteX158" fmla="*/ 4754 w 10000"/>
                  <a:gd name="connsiteY158" fmla="*/ 9445 h 10000"/>
                  <a:gd name="connsiteX159" fmla="*/ 4760 w 10000"/>
                  <a:gd name="connsiteY159" fmla="*/ 9432 h 10000"/>
                  <a:gd name="connsiteX160" fmla="*/ 4760 w 10000"/>
                  <a:gd name="connsiteY160" fmla="*/ 9396 h 10000"/>
                  <a:gd name="connsiteX161" fmla="*/ 4760 w 10000"/>
                  <a:gd name="connsiteY161" fmla="*/ 9382 h 10000"/>
                  <a:gd name="connsiteX162" fmla="*/ 4760 w 10000"/>
                  <a:gd name="connsiteY162" fmla="*/ 9355 h 10000"/>
                  <a:gd name="connsiteX163" fmla="*/ 4749 w 10000"/>
                  <a:gd name="connsiteY163" fmla="*/ 9341 h 10000"/>
                  <a:gd name="connsiteX164" fmla="*/ 4746 w 10000"/>
                  <a:gd name="connsiteY164" fmla="*/ 9332 h 10000"/>
                  <a:gd name="connsiteX165" fmla="*/ 4732 w 10000"/>
                  <a:gd name="connsiteY165" fmla="*/ 9328 h 10000"/>
                  <a:gd name="connsiteX166" fmla="*/ 4716 w 10000"/>
                  <a:gd name="connsiteY166" fmla="*/ 9292 h 10000"/>
                  <a:gd name="connsiteX167" fmla="*/ 4705 w 10000"/>
                  <a:gd name="connsiteY167" fmla="*/ 9274 h 10000"/>
                  <a:gd name="connsiteX168" fmla="*/ 4699 w 10000"/>
                  <a:gd name="connsiteY168" fmla="*/ 9278 h 10000"/>
                  <a:gd name="connsiteX169" fmla="*/ 4696 w 10000"/>
                  <a:gd name="connsiteY169" fmla="*/ 9287 h 10000"/>
                  <a:gd name="connsiteX170" fmla="*/ 4680 w 10000"/>
                  <a:gd name="connsiteY170" fmla="*/ 9292 h 10000"/>
                  <a:gd name="connsiteX171" fmla="*/ 4672 w 10000"/>
                  <a:gd name="connsiteY171" fmla="*/ 9274 h 10000"/>
                  <a:gd name="connsiteX172" fmla="*/ 4636 w 10000"/>
                  <a:gd name="connsiteY172" fmla="*/ 9224 h 10000"/>
                  <a:gd name="connsiteX173" fmla="*/ 4616 w 10000"/>
                  <a:gd name="connsiteY173" fmla="*/ 9211 h 10000"/>
                  <a:gd name="connsiteX174" fmla="*/ 4608 w 10000"/>
                  <a:gd name="connsiteY174" fmla="*/ 9206 h 10000"/>
                  <a:gd name="connsiteX175" fmla="*/ 4616 w 10000"/>
                  <a:gd name="connsiteY175" fmla="*/ 9193 h 10000"/>
                  <a:gd name="connsiteX176" fmla="*/ 4633 w 10000"/>
                  <a:gd name="connsiteY176" fmla="*/ 9184 h 10000"/>
                  <a:gd name="connsiteX177" fmla="*/ 4616 w 10000"/>
                  <a:gd name="connsiteY177" fmla="*/ 9120 h 10000"/>
                  <a:gd name="connsiteX178" fmla="*/ 4625 w 10000"/>
                  <a:gd name="connsiteY178" fmla="*/ 9039 h 10000"/>
                  <a:gd name="connsiteX179" fmla="*/ 4616 w 10000"/>
                  <a:gd name="connsiteY179" fmla="*/ 9026 h 10000"/>
                  <a:gd name="connsiteX180" fmla="*/ 4600 w 10000"/>
                  <a:gd name="connsiteY180" fmla="*/ 9017 h 10000"/>
                  <a:gd name="connsiteX181" fmla="*/ 4583 w 10000"/>
                  <a:gd name="connsiteY181" fmla="*/ 9003 h 10000"/>
                  <a:gd name="connsiteX182" fmla="*/ 4570 w 10000"/>
                  <a:gd name="connsiteY182" fmla="*/ 9012 h 10000"/>
                  <a:gd name="connsiteX183" fmla="*/ 4570 w 10000"/>
                  <a:gd name="connsiteY183" fmla="*/ 9026 h 10000"/>
                  <a:gd name="connsiteX184" fmla="*/ 4570 w 10000"/>
                  <a:gd name="connsiteY184" fmla="*/ 9035 h 10000"/>
                  <a:gd name="connsiteX185" fmla="*/ 4578 w 10000"/>
                  <a:gd name="connsiteY185" fmla="*/ 9048 h 10000"/>
                  <a:gd name="connsiteX186" fmla="*/ 4583 w 10000"/>
                  <a:gd name="connsiteY186" fmla="*/ 9089 h 10000"/>
                  <a:gd name="connsiteX187" fmla="*/ 4586 w 10000"/>
                  <a:gd name="connsiteY187" fmla="*/ 9116 h 10000"/>
                  <a:gd name="connsiteX188" fmla="*/ 4586 w 10000"/>
                  <a:gd name="connsiteY188" fmla="*/ 9120 h 10000"/>
                  <a:gd name="connsiteX189" fmla="*/ 4583 w 10000"/>
                  <a:gd name="connsiteY189" fmla="*/ 9143 h 10000"/>
                  <a:gd name="connsiteX190" fmla="*/ 4583 w 10000"/>
                  <a:gd name="connsiteY190" fmla="*/ 9170 h 10000"/>
                  <a:gd name="connsiteX191" fmla="*/ 4578 w 10000"/>
                  <a:gd name="connsiteY191" fmla="*/ 9175 h 10000"/>
                  <a:gd name="connsiteX192" fmla="*/ 4570 w 10000"/>
                  <a:gd name="connsiteY192" fmla="*/ 9197 h 10000"/>
                  <a:gd name="connsiteX193" fmla="*/ 4556 w 10000"/>
                  <a:gd name="connsiteY193" fmla="*/ 9170 h 10000"/>
                  <a:gd name="connsiteX194" fmla="*/ 4553 w 10000"/>
                  <a:gd name="connsiteY194" fmla="*/ 9147 h 10000"/>
                  <a:gd name="connsiteX195" fmla="*/ 4545 w 10000"/>
                  <a:gd name="connsiteY195" fmla="*/ 9120 h 10000"/>
                  <a:gd name="connsiteX196" fmla="*/ 4539 w 10000"/>
                  <a:gd name="connsiteY196" fmla="*/ 9093 h 10000"/>
                  <a:gd name="connsiteX197" fmla="*/ 4531 w 10000"/>
                  <a:gd name="connsiteY197" fmla="*/ 9062 h 10000"/>
                  <a:gd name="connsiteX198" fmla="*/ 4523 w 10000"/>
                  <a:gd name="connsiteY198" fmla="*/ 9039 h 10000"/>
                  <a:gd name="connsiteX199" fmla="*/ 4514 w 10000"/>
                  <a:gd name="connsiteY199" fmla="*/ 9026 h 10000"/>
                  <a:gd name="connsiteX200" fmla="*/ 4514 w 10000"/>
                  <a:gd name="connsiteY200" fmla="*/ 9035 h 10000"/>
                  <a:gd name="connsiteX201" fmla="*/ 4512 w 10000"/>
                  <a:gd name="connsiteY201" fmla="*/ 9035 h 10000"/>
                  <a:gd name="connsiteX202" fmla="*/ 4503 w 10000"/>
                  <a:gd name="connsiteY202" fmla="*/ 9035 h 10000"/>
                  <a:gd name="connsiteX203" fmla="*/ 4498 w 10000"/>
                  <a:gd name="connsiteY203" fmla="*/ 9048 h 10000"/>
                  <a:gd name="connsiteX204" fmla="*/ 4481 w 10000"/>
                  <a:gd name="connsiteY204" fmla="*/ 9062 h 10000"/>
                  <a:gd name="connsiteX205" fmla="*/ 4473 w 10000"/>
                  <a:gd name="connsiteY205" fmla="*/ 9066 h 10000"/>
                  <a:gd name="connsiteX206" fmla="*/ 4473 w 10000"/>
                  <a:gd name="connsiteY206" fmla="*/ 9075 h 10000"/>
                  <a:gd name="connsiteX207" fmla="*/ 4459 w 10000"/>
                  <a:gd name="connsiteY207" fmla="*/ 9080 h 10000"/>
                  <a:gd name="connsiteX208" fmla="*/ 4448 w 10000"/>
                  <a:gd name="connsiteY208" fmla="*/ 9075 h 10000"/>
                  <a:gd name="connsiteX209" fmla="*/ 4440 w 10000"/>
                  <a:gd name="connsiteY209" fmla="*/ 9075 h 10000"/>
                  <a:gd name="connsiteX210" fmla="*/ 4432 w 10000"/>
                  <a:gd name="connsiteY210" fmla="*/ 9080 h 10000"/>
                  <a:gd name="connsiteX211" fmla="*/ 4418 w 10000"/>
                  <a:gd name="connsiteY211" fmla="*/ 9093 h 10000"/>
                  <a:gd name="connsiteX212" fmla="*/ 4398 w 10000"/>
                  <a:gd name="connsiteY212" fmla="*/ 9116 h 10000"/>
                  <a:gd name="connsiteX213" fmla="*/ 4390 w 10000"/>
                  <a:gd name="connsiteY213" fmla="*/ 9120 h 10000"/>
                  <a:gd name="connsiteX214" fmla="*/ 4382 w 10000"/>
                  <a:gd name="connsiteY214" fmla="*/ 9129 h 10000"/>
                  <a:gd name="connsiteX215" fmla="*/ 4382 w 10000"/>
                  <a:gd name="connsiteY215" fmla="*/ 9134 h 10000"/>
                  <a:gd name="connsiteX216" fmla="*/ 4385 w 10000"/>
                  <a:gd name="connsiteY216" fmla="*/ 9143 h 10000"/>
                  <a:gd name="connsiteX217" fmla="*/ 4398 w 10000"/>
                  <a:gd name="connsiteY217" fmla="*/ 9134 h 10000"/>
                  <a:gd name="connsiteX218" fmla="*/ 4418 w 10000"/>
                  <a:gd name="connsiteY218" fmla="*/ 9161 h 10000"/>
                  <a:gd name="connsiteX219" fmla="*/ 4423 w 10000"/>
                  <a:gd name="connsiteY219" fmla="*/ 9170 h 10000"/>
                  <a:gd name="connsiteX220" fmla="*/ 4426 w 10000"/>
                  <a:gd name="connsiteY220" fmla="*/ 9175 h 10000"/>
                  <a:gd name="connsiteX221" fmla="*/ 4432 w 10000"/>
                  <a:gd name="connsiteY221" fmla="*/ 9211 h 10000"/>
                  <a:gd name="connsiteX222" fmla="*/ 4426 w 10000"/>
                  <a:gd name="connsiteY222" fmla="*/ 9224 h 10000"/>
                  <a:gd name="connsiteX223" fmla="*/ 4418 w 10000"/>
                  <a:gd name="connsiteY223" fmla="*/ 9247 h 10000"/>
                  <a:gd name="connsiteX224" fmla="*/ 4409 w 10000"/>
                  <a:gd name="connsiteY224" fmla="*/ 9238 h 10000"/>
                  <a:gd name="connsiteX225" fmla="*/ 4398 w 10000"/>
                  <a:gd name="connsiteY225" fmla="*/ 9220 h 10000"/>
                  <a:gd name="connsiteX226" fmla="*/ 4393 w 10000"/>
                  <a:gd name="connsiteY226" fmla="*/ 9211 h 10000"/>
                  <a:gd name="connsiteX227" fmla="*/ 4390 w 10000"/>
                  <a:gd name="connsiteY227" fmla="*/ 9211 h 10000"/>
                  <a:gd name="connsiteX228" fmla="*/ 4385 w 10000"/>
                  <a:gd name="connsiteY228" fmla="*/ 9220 h 10000"/>
                  <a:gd name="connsiteX229" fmla="*/ 4385 w 10000"/>
                  <a:gd name="connsiteY229" fmla="*/ 9238 h 10000"/>
                  <a:gd name="connsiteX230" fmla="*/ 4382 w 10000"/>
                  <a:gd name="connsiteY230" fmla="*/ 9260 h 10000"/>
                  <a:gd name="connsiteX231" fmla="*/ 4360 w 10000"/>
                  <a:gd name="connsiteY231" fmla="*/ 9278 h 10000"/>
                  <a:gd name="connsiteX232" fmla="*/ 4360 w 10000"/>
                  <a:gd name="connsiteY232" fmla="*/ 9292 h 10000"/>
                  <a:gd name="connsiteX233" fmla="*/ 4363 w 10000"/>
                  <a:gd name="connsiteY233" fmla="*/ 9305 h 10000"/>
                  <a:gd name="connsiteX234" fmla="*/ 4385 w 10000"/>
                  <a:gd name="connsiteY234" fmla="*/ 9314 h 10000"/>
                  <a:gd name="connsiteX235" fmla="*/ 4393 w 10000"/>
                  <a:gd name="connsiteY235" fmla="*/ 9319 h 10000"/>
                  <a:gd name="connsiteX236" fmla="*/ 4398 w 10000"/>
                  <a:gd name="connsiteY236" fmla="*/ 9319 h 10000"/>
                  <a:gd name="connsiteX237" fmla="*/ 4401 w 10000"/>
                  <a:gd name="connsiteY237" fmla="*/ 9314 h 10000"/>
                  <a:gd name="connsiteX238" fmla="*/ 4409 w 10000"/>
                  <a:gd name="connsiteY238" fmla="*/ 9278 h 10000"/>
                  <a:gd name="connsiteX239" fmla="*/ 4418 w 10000"/>
                  <a:gd name="connsiteY239" fmla="*/ 9287 h 10000"/>
                  <a:gd name="connsiteX240" fmla="*/ 4426 w 10000"/>
                  <a:gd name="connsiteY240" fmla="*/ 9292 h 10000"/>
                  <a:gd name="connsiteX241" fmla="*/ 4426 w 10000"/>
                  <a:gd name="connsiteY241" fmla="*/ 9301 h 10000"/>
                  <a:gd name="connsiteX242" fmla="*/ 4426 w 10000"/>
                  <a:gd name="connsiteY242" fmla="*/ 9314 h 10000"/>
                  <a:gd name="connsiteX243" fmla="*/ 4418 w 10000"/>
                  <a:gd name="connsiteY243" fmla="*/ 9332 h 10000"/>
                  <a:gd name="connsiteX244" fmla="*/ 4415 w 10000"/>
                  <a:gd name="connsiteY244" fmla="*/ 9341 h 10000"/>
                  <a:gd name="connsiteX245" fmla="*/ 4418 w 10000"/>
                  <a:gd name="connsiteY245" fmla="*/ 9350 h 10000"/>
                  <a:gd name="connsiteX246" fmla="*/ 4415 w 10000"/>
                  <a:gd name="connsiteY246" fmla="*/ 9364 h 10000"/>
                  <a:gd name="connsiteX247" fmla="*/ 4418 w 10000"/>
                  <a:gd name="connsiteY247" fmla="*/ 9409 h 10000"/>
                  <a:gd name="connsiteX248" fmla="*/ 4418 w 10000"/>
                  <a:gd name="connsiteY248" fmla="*/ 9423 h 10000"/>
                  <a:gd name="connsiteX249" fmla="*/ 4415 w 10000"/>
                  <a:gd name="connsiteY249" fmla="*/ 9432 h 10000"/>
                  <a:gd name="connsiteX250" fmla="*/ 4398 w 10000"/>
                  <a:gd name="connsiteY250" fmla="*/ 9423 h 10000"/>
                  <a:gd name="connsiteX251" fmla="*/ 4390 w 10000"/>
                  <a:gd name="connsiteY251" fmla="*/ 9436 h 10000"/>
                  <a:gd name="connsiteX252" fmla="*/ 4385 w 10000"/>
                  <a:gd name="connsiteY252" fmla="*/ 9445 h 10000"/>
                  <a:gd name="connsiteX253" fmla="*/ 4376 w 10000"/>
                  <a:gd name="connsiteY253" fmla="*/ 9459 h 10000"/>
                  <a:gd name="connsiteX254" fmla="*/ 4354 w 10000"/>
                  <a:gd name="connsiteY254" fmla="*/ 9450 h 10000"/>
                  <a:gd name="connsiteX255" fmla="*/ 4352 w 10000"/>
                  <a:gd name="connsiteY255" fmla="*/ 9445 h 10000"/>
                  <a:gd name="connsiteX256" fmla="*/ 4354 w 10000"/>
                  <a:gd name="connsiteY256" fmla="*/ 9432 h 10000"/>
                  <a:gd name="connsiteX257" fmla="*/ 4368 w 10000"/>
                  <a:gd name="connsiteY257" fmla="*/ 9432 h 10000"/>
                  <a:gd name="connsiteX258" fmla="*/ 4371 w 10000"/>
                  <a:gd name="connsiteY258" fmla="*/ 9423 h 10000"/>
                  <a:gd name="connsiteX259" fmla="*/ 4371 w 10000"/>
                  <a:gd name="connsiteY259" fmla="*/ 9405 h 10000"/>
                  <a:gd name="connsiteX260" fmla="*/ 4368 w 10000"/>
                  <a:gd name="connsiteY260" fmla="*/ 9391 h 10000"/>
                  <a:gd name="connsiteX261" fmla="*/ 4363 w 10000"/>
                  <a:gd name="connsiteY261" fmla="*/ 9391 h 10000"/>
                  <a:gd name="connsiteX262" fmla="*/ 4354 w 10000"/>
                  <a:gd name="connsiteY262" fmla="*/ 9409 h 10000"/>
                  <a:gd name="connsiteX263" fmla="*/ 4335 w 10000"/>
                  <a:gd name="connsiteY263" fmla="*/ 9436 h 10000"/>
                  <a:gd name="connsiteX264" fmla="*/ 4327 w 10000"/>
                  <a:gd name="connsiteY264" fmla="*/ 9445 h 10000"/>
                  <a:gd name="connsiteX265" fmla="*/ 4313 w 10000"/>
                  <a:gd name="connsiteY265" fmla="*/ 9445 h 10000"/>
                  <a:gd name="connsiteX266" fmla="*/ 4305 w 10000"/>
                  <a:gd name="connsiteY266" fmla="*/ 9436 h 10000"/>
                  <a:gd name="connsiteX267" fmla="*/ 4296 w 10000"/>
                  <a:gd name="connsiteY267" fmla="*/ 9409 h 10000"/>
                  <a:gd name="connsiteX268" fmla="*/ 4302 w 10000"/>
                  <a:gd name="connsiteY268" fmla="*/ 9396 h 10000"/>
                  <a:gd name="connsiteX269" fmla="*/ 4302 w 10000"/>
                  <a:gd name="connsiteY269" fmla="*/ 9378 h 10000"/>
                  <a:gd name="connsiteX270" fmla="*/ 4302 w 10000"/>
                  <a:gd name="connsiteY270" fmla="*/ 9355 h 10000"/>
                  <a:gd name="connsiteX271" fmla="*/ 4296 w 10000"/>
                  <a:gd name="connsiteY271" fmla="*/ 9355 h 10000"/>
                  <a:gd name="connsiteX272" fmla="*/ 4294 w 10000"/>
                  <a:gd name="connsiteY272" fmla="*/ 9364 h 10000"/>
                  <a:gd name="connsiteX273" fmla="*/ 4288 w 10000"/>
                  <a:gd name="connsiteY273" fmla="*/ 9369 h 10000"/>
                  <a:gd name="connsiteX274" fmla="*/ 4288 w 10000"/>
                  <a:gd name="connsiteY274" fmla="*/ 9378 h 10000"/>
                  <a:gd name="connsiteX275" fmla="*/ 4288 w 10000"/>
                  <a:gd name="connsiteY275" fmla="*/ 9391 h 10000"/>
                  <a:gd name="connsiteX276" fmla="*/ 4285 w 10000"/>
                  <a:gd name="connsiteY276" fmla="*/ 9405 h 10000"/>
                  <a:gd name="connsiteX277" fmla="*/ 4274 w 10000"/>
                  <a:gd name="connsiteY277" fmla="*/ 9405 h 10000"/>
                  <a:gd name="connsiteX278" fmla="*/ 4272 w 10000"/>
                  <a:gd name="connsiteY278" fmla="*/ 9396 h 10000"/>
                  <a:gd name="connsiteX279" fmla="*/ 4266 w 10000"/>
                  <a:gd name="connsiteY279" fmla="*/ 9396 h 10000"/>
                  <a:gd name="connsiteX280" fmla="*/ 4263 w 10000"/>
                  <a:gd name="connsiteY280" fmla="*/ 9409 h 10000"/>
                  <a:gd name="connsiteX281" fmla="*/ 4263 w 10000"/>
                  <a:gd name="connsiteY281" fmla="*/ 9423 h 10000"/>
                  <a:gd name="connsiteX282" fmla="*/ 4266 w 10000"/>
                  <a:gd name="connsiteY282" fmla="*/ 9436 h 10000"/>
                  <a:gd name="connsiteX283" fmla="*/ 4258 w 10000"/>
                  <a:gd name="connsiteY283" fmla="*/ 9477 h 10000"/>
                  <a:gd name="connsiteX284" fmla="*/ 4263 w 10000"/>
                  <a:gd name="connsiteY284" fmla="*/ 9504 h 10000"/>
                  <a:gd name="connsiteX285" fmla="*/ 4263 w 10000"/>
                  <a:gd name="connsiteY285" fmla="*/ 9522 h 10000"/>
                  <a:gd name="connsiteX286" fmla="*/ 4249 w 10000"/>
                  <a:gd name="connsiteY286" fmla="*/ 9535 h 10000"/>
                  <a:gd name="connsiteX287" fmla="*/ 4247 w 10000"/>
                  <a:gd name="connsiteY287" fmla="*/ 9549 h 10000"/>
                  <a:gd name="connsiteX288" fmla="*/ 4249 w 10000"/>
                  <a:gd name="connsiteY288" fmla="*/ 9576 h 10000"/>
                  <a:gd name="connsiteX289" fmla="*/ 4249 w 10000"/>
                  <a:gd name="connsiteY289" fmla="*/ 9581 h 10000"/>
                  <a:gd name="connsiteX290" fmla="*/ 4238 w 10000"/>
                  <a:gd name="connsiteY290" fmla="*/ 9581 h 10000"/>
                  <a:gd name="connsiteX291" fmla="*/ 4233 w 10000"/>
                  <a:gd name="connsiteY291" fmla="*/ 9576 h 10000"/>
                  <a:gd name="connsiteX292" fmla="*/ 4216 w 10000"/>
                  <a:gd name="connsiteY292" fmla="*/ 9535 h 10000"/>
                  <a:gd name="connsiteX293" fmla="*/ 4214 w 10000"/>
                  <a:gd name="connsiteY293" fmla="*/ 9549 h 10000"/>
                  <a:gd name="connsiteX294" fmla="*/ 4197 w 10000"/>
                  <a:gd name="connsiteY294" fmla="*/ 9553 h 10000"/>
                  <a:gd name="connsiteX295" fmla="*/ 4178 w 10000"/>
                  <a:gd name="connsiteY295" fmla="*/ 9553 h 10000"/>
                  <a:gd name="connsiteX296" fmla="*/ 4175 w 10000"/>
                  <a:gd name="connsiteY296" fmla="*/ 9562 h 10000"/>
                  <a:gd name="connsiteX297" fmla="*/ 4175 w 10000"/>
                  <a:gd name="connsiteY297" fmla="*/ 9567 h 10000"/>
                  <a:gd name="connsiteX298" fmla="*/ 4183 w 10000"/>
                  <a:gd name="connsiteY298" fmla="*/ 9581 h 10000"/>
                  <a:gd name="connsiteX299" fmla="*/ 4192 w 10000"/>
                  <a:gd name="connsiteY299" fmla="*/ 9594 h 10000"/>
                  <a:gd name="connsiteX300" fmla="*/ 4192 w 10000"/>
                  <a:gd name="connsiteY300" fmla="*/ 9603 h 10000"/>
                  <a:gd name="connsiteX301" fmla="*/ 4186 w 10000"/>
                  <a:gd name="connsiteY301" fmla="*/ 9608 h 10000"/>
                  <a:gd name="connsiteX302" fmla="*/ 4178 w 10000"/>
                  <a:gd name="connsiteY302" fmla="*/ 9608 h 10000"/>
                  <a:gd name="connsiteX303" fmla="*/ 4153 w 10000"/>
                  <a:gd name="connsiteY303" fmla="*/ 9576 h 10000"/>
                  <a:gd name="connsiteX304" fmla="*/ 4142 w 10000"/>
                  <a:gd name="connsiteY304" fmla="*/ 9576 h 10000"/>
                  <a:gd name="connsiteX305" fmla="*/ 4134 w 10000"/>
                  <a:gd name="connsiteY305" fmla="*/ 9581 h 10000"/>
                  <a:gd name="connsiteX306" fmla="*/ 4120 w 10000"/>
                  <a:gd name="connsiteY306" fmla="*/ 9590 h 10000"/>
                  <a:gd name="connsiteX307" fmla="*/ 4111 w 10000"/>
                  <a:gd name="connsiteY307" fmla="*/ 9608 h 10000"/>
                  <a:gd name="connsiteX308" fmla="*/ 4089 w 10000"/>
                  <a:gd name="connsiteY308" fmla="*/ 9617 h 10000"/>
                  <a:gd name="connsiteX309" fmla="*/ 4073 w 10000"/>
                  <a:gd name="connsiteY309" fmla="*/ 9617 h 10000"/>
                  <a:gd name="connsiteX310" fmla="*/ 4054 w 10000"/>
                  <a:gd name="connsiteY310" fmla="*/ 9608 h 10000"/>
                  <a:gd name="connsiteX311" fmla="*/ 4040 w 10000"/>
                  <a:gd name="connsiteY311" fmla="*/ 9608 h 10000"/>
                  <a:gd name="connsiteX312" fmla="*/ 4029 w 10000"/>
                  <a:gd name="connsiteY312" fmla="*/ 9603 h 10000"/>
                  <a:gd name="connsiteX313" fmla="*/ 4015 w 10000"/>
                  <a:gd name="connsiteY313" fmla="*/ 9594 h 10000"/>
                  <a:gd name="connsiteX314" fmla="*/ 3998 w 10000"/>
                  <a:gd name="connsiteY314" fmla="*/ 9590 h 10000"/>
                  <a:gd name="connsiteX315" fmla="*/ 3982 w 10000"/>
                  <a:gd name="connsiteY315" fmla="*/ 9576 h 10000"/>
                  <a:gd name="connsiteX316" fmla="*/ 3974 w 10000"/>
                  <a:gd name="connsiteY316" fmla="*/ 9567 h 10000"/>
                  <a:gd name="connsiteX317" fmla="*/ 3957 w 10000"/>
                  <a:gd name="connsiteY317" fmla="*/ 9562 h 10000"/>
                  <a:gd name="connsiteX318" fmla="*/ 3949 w 10000"/>
                  <a:gd name="connsiteY318" fmla="*/ 9553 h 10000"/>
                  <a:gd name="connsiteX319" fmla="*/ 3943 w 10000"/>
                  <a:gd name="connsiteY319" fmla="*/ 9553 h 10000"/>
                  <a:gd name="connsiteX320" fmla="*/ 3932 w 10000"/>
                  <a:gd name="connsiteY320" fmla="*/ 9540 h 10000"/>
                  <a:gd name="connsiteX321" fmla="*/ 3927 w 10000"/>
                  <a:gd name="connsiteY321" fmla="*/ 9540 h 10000"/>
                  <a:gd name="connsiteX322" fmla="*/ 3918 w 10000"/>
                  <a:gd name="connsiteY322" fmla="*/ 9540 h 10000"/>
                  <a:gd name="connsiteX323" fmla="*/ 3916 w 10000"/>
                  <a:gd name="connsiteY323" fmla="*/ 9562 h 10000"/>
                  <a:gd name="connsiteX324" fmla="*/ 3902 w 10000"/>
                  <a:gd name="connsiteY324" fmla="*/ 9576 h 10000"/>
                  <a:gd name="connsiteX325" fmla="*/ 3888 w 10000"/>
                  <a:gd name="connsiteY325" fmla="*/ 9567 h 10000"/>
                  <a:gd name="connsiteX326" fmla="*/ 3877 w 10000"/>
                  <a:gd name="connsiteY326" fmla="*/ 9567 h 10000"/>
                  <a:gd name="connsiteX327" fmla="*/ 3863 w 10000"/>
                  <a:gd name="connsiteY327" fmla="*/ 9562 h 10000"/>
                  <a:gd name="connsiteX328" fmla="*/ 3860 w 10000"/>
                  <a:gd name="connsiteY328" fmla="*/ 9549 h 10000"/>
                  <a:gd name="connsiteX329" fmla="*/ 3852 w 10000"/>
                  <a:gd name="connsiteY329" fmla="*/ 9535 h 10000"/>
                  <a:gd name="connsiteX330" fmla="*/ 3838 w 10000"/>
                  <a:gd name="connsiteY330" fmla="*/ 9513 h 10000"/>
                  <a:gd name="connsiteX331" fmla="*/ 3830 w 10000"/>
                  <a:gd name="connsiteY331" fmla="*/ 9504 h 10000"/>
                  <a:gd name="connsiteX332" fmla="*/ 3827 w 10000"/>
                  <a:gd name="connsiteY332" fmla="*/ 9504 h 10000"/>
                  <a:gd name="connsiteX333" fmla="*/ 3822 w 10000"/>
                  <a:gd name="connsiteY333" fmla="*/ 9522 h 10000"/>
                  <a:gd name="connsiteX334" fmla="*/ 3819 w 10000"/>
                  <a:gd name="connsiteY334" fmla="*/ 9526 h 10000"/>
                  <a:gd name="connsiteX335" fmla="*/ 3805 w 10000"/>
                  <a:gd name="connsiteY335" fmla="*/ 9535 h 10000"/>
                  <a:gd name="connsiteX336" fmla="*/ 3800 w 10000"/>
                  <a:gd name="connsiteY336" fmla="*/ 9504 h 10000"/>
                  <a:gd name="connsiteX337" fmla="*/ 3805 w 10000"/>
                  <a:gd name="connsiteY337" fmla="*/ 9499 h 10000"/>
                  <a:gd name="connsiteX338" fmla="*/ 3797 w 10000"/>
                  <a:gd name="connsiteY338" fmla="*/ 9463 h 10000"/>
                  <a:gd name="connsiteX339" fmla="*/ 3783 w 10000"/>
                  <a:gd name="connsiteY339" fmla="*/ 9459 h 10000"/>
                  <a:gd name="connsiteX340" fmla="*/ 3772 w 10000"/>
                  <a:gd name="connsiteY340" fmla="*/ 9450 h 10000"/>
                  <a:gd name="connsiteX341" fmla="*/ 3758 w 10000"/>
                  <a:gd name="connsiteY341" fmla="*/ 9450 h 10000"/>
                  <a:gd name="connsiteX342" fmla="*/ 3742 w 10000"/>
                  <a:gd name="connsiteY342" fmla="*/ 9450 h 10000"/>
                  <a:gd name="connsiteX343" fmla="*/ 3725 w 10000"/>
                  <a:gd name="connsiteY343" fmla="*/ 9450 h 10000"/>
                  <a:gd name="connsiteX344" fmla="*/ 3717 w 10000"/>
                  <a:gd name="connsiteY344" fmla="*/ 9450 h 10000"/>
                  <a:gd name="connsiteX345" fmla="*/ 3709 w 10000"/>
                  <a:gd name="connsiteY345" fmla="*/ 9445 h 10000"/>
                  <a:gd name="connsiteX346" fmla="*/ 3695 w 10000"/>
                  <a:gd name="connsiteY346" fmla="*/ 9445 h 10000"/>
                  <a:gd name="connsiteX347" fmla="*/ 3692 w 10000"/>
                  <a:gd name="connsiteY347" fmla="*/ 9445 h 10000"/>
                  <a:gd name="connsiteX348" fmla="*/ 3684 w 10000"/>
                  <a:gd name="connsiteY348" fmla="*/ 9436 h 10000"/>
                  <a:gd name="connsiteX349" fmla="*/ 3687 w 10000"/>
                  <a:gd name="connsiteY349" fmla="*/ 9418 h 10000"/>
                  <a:gd name="connsiteX350" fmla="*/ 3692 w 10000"/>
                  <a:gd name="connsiteY350" fmla="*/ 9409 h 10000"/>
                  <a:gd name="connsiteX351" fmla="*/ 3695 w 10000"/>
                  <a:gd name="connsiteY351" fmla="*/ 9405 h 10000"/>
                  <a:gd name="connsiteX352" fmla="*/ 3711 w 10000"/>
                  <a:gd name="connsiteY352" fmla="*/ 9396 h 10000"/>
                  <a:gd name="connsiteX353" fmla="*/ 3717 w 10000"/>
                  <a:gd name="connsiteY353" fmla="*/ 9396 h 10000"/>
                  <a:gd name="connsiteX354" fmla="*/ 3722 w 10000"/>
                  <a:gd name="connsiteY354" fmla="*/ 9396 h 10000"/>
                  <a:gd name="connsiteX355" fmla="*/ 3733 w 10000"/>
                  <a:gd name="connsiteY355" fmla="*/ 9391 h 10000"/>
                  <a:gd name="connsiteX356" fmla="*/ 3742 w 10000"/>
                  <a:gd name="connsiteY356" fmla="*/ 9378 h 10000"/>
                  <a:gd name="connsiteX357" fmla="*/ 3747 w 10000"/>
                  <a:gd name="connsiteY357" fmla="*/ 9369 h 10000"/>
                  <a:gd name="connsiteX358" fmla="*/ 3750 w 10000"/>
                  <a:gd name="connsiteY358" fmla="*/ 9355 h 10000"/>
                  <a:gd name="connsiteX359" fmla="*/ 3750 w 10000"/>
                  <a:gd name="connsiteY359" fmla="*/ 9350 h 10000"/>
                  <a:gd name="connsiteX360" fmla="*/ 3747 w 10000"/>
                  <a:gd name="connsiteY360" fmla="*/ 9328 h 10000"/>
                  <a:gd name="connsiteX361" fmla="*/ 3747 w 10000"/>
                  <a:gd name="connsiteY361" fmla="*/ 9314 h 10000"/>
                  <a:gd name="connsiteX362" fmla="*/ 3750 w 10000"/>
                  <a:gd name="connsiteY362" fmla="*/ 9305 h 10000"/>
                  <a:gd name="connsiteX363" fmla="*/ 3756 w 10000"/>
                  <a:gd name="connsiteY363" fmla="*/ 9305 h 10000"/>
                  <a:gd name="connsiteX364" fmla="*/ 3767 w 10000"/>
                  <a:gd name="connsiteY364" fmla="*/ 9301 h 10000"/>
                  <a:gd name="connsiteX365" fmla="*/ 3772 w 10000"/>
                  <a:gd name="connsiteY365" fmla="*/ 9287 h 10000"/>
                  <a:gd name="connsiteX366" fmla="*/ 3775 w 10000"/>
                  <a:gd name="connsiteY366" fmla="*/ 9265 h 10000"/>
                  <a:gd name="connsiteX367" fmla="*/ 3775 w 10000"/>
                  <a:gd name="connsiteY367" fmla="*/ 9238 h 10000"/>
                  <a:gd name="connsiteX368" fmla="*/ 3772 w 10000"/>
                  <a:gd name="connsiteY368" fmla="*/ 9211 h 10000"/>
                  <a:gd name="connsiteX369" fmla="*/ 3772 w 10000"/>
                  <a:gd name="connsiteY369" fmla="*/ 9197 h 10000"/>
                  <a:gd name="connsiteX370" fmla="*/ 3775 w 10000"/>
                  <a:gd name="connsiteY370" fmla="*/ 9170 h 10000"/>
                  <a:gd name="connsiteX371" fmla="*/ 3775 w 10000"/>
                  <a:gd name="connsiteY371" fmla="*/ 9147 h 10000"/>
                  <a:gd name="connsiteX372" fmla="*/ 3775 w 10000"/>
                  <a:gd name="connsiteY372" fmla="*/ 9129 h 10000"/>
                  <a:gd name="connsiteX373" fmla="*/ 3775 w 10000"/>
                  <a:gd name="connsiteY373" fmla="*/ 9116 h 10000"/>
                  <a:gd name="connsiteX374" fmla="*/ 3789 w 10000"/>
                  <a:gd name="connsiteY374" fmla="*/ 9107 h 10000"/>
                  <a:gd name="connsiteX375" fmla="*/ 3789 w 10000"/>
                  <a:gd name="connsiteY375" fmla="*/ 9089 h 10000"/>
                  <a:gd name="connsiteX376" fmla="*/ 3783 w 10000"/>
                  <a:gd name="connsiteY376" fmla="*/ 9035 h 10000"/>
                  <a:gd name="connsiteX377" fmla="*/ 3783 w 10000"/>
                  <a:gd name="connsiteY377" fmla="*/ 9017 h 10000"/>
                  <a:gd name="connsiteX378" fmla="*/ 3791 w 10000"/>
                  <a:gd name="connsiteY378" fmla="*/ 8999 h 10000"/>
                  <a:gd name="connsiteX379" fmla="*/ 3797 w 10000"/>
                  <a:gd name="connsiteY379" fmla="*/ 8990 h 10000"/>
                  <a:gd name="connsiteX380" fmla="*/ 3808 w 10000"/>
                  <a:gd name="connsiteY380" fmla="*/ 8963 h 10000"/>
                  <a:gd name="connsiteX381" fmla="*/ 3813 w 10000"/>
                  <a:gd name="connsiteY381" fmla="*/ 8931 h 10000"/>
                  <a:gd name="connsiteX382" fmla="*/ 3813 w 10000"/>
                  <a:gd name="connsiteY382" fmla="*/ 8917 h 10000"/>
                  <a:gd name="connsiteX383" fmla="*/ 3808 w 10000"/>
                  <a:gd name="connsiteY383" fmla="*/ 8908 h 10000"/>
                  <a:gd name="connsiteX384" fmla="*/ 3813 w 10000"/>
                  <a:gd name="connsiteY384" fmla="*/ 8904 h 10000"/>
                  <a:gd name="connsiteX385" fmla="*/ 3813 w 10000"/>
                  <a:gd name="connsiteY385" fmla="*/ 8890 h 10000"/>
                  <a:gd name="connsiteX386" fmla="*/ 3808 w 10000"/>
                  <a:gd name="connsiteY386" fmla="*/ 8877 h 10000"/>
                  <a:gd name="connsiteX387" fmla="*/ 3808 w 10000"/>
                  <a:gd name="connsiteY387" fmla="*/ 8854 h 10000"/>
                  <a:gd name="connsiteX388" fmla="*/ 3808 w 10000"/>
                  <a:gd name="connsiteY388" fmla="*/ 8841 h 10000"/>
                  <a:gd name="connsiteX389" fmla="*/ 3808 w 10000"/>
                  <a:gd name="connsiteY389" fmla="*/ 8827 h 10000"/>
                  <a:gd name="connsiteX390" fmla="*/ 3808 w 10000"/>
                  <a:gd name="connsiteY390" fmla="*/ 8818 h 10000"/>
                  <a:gd name="connsiteX391" fmla="*/ 3808 w 10000"/>
                  <a:gd name="connsiteY391" fmla="*/ 8814 h 10000"/>
                  <a:gd name="connsiteX392" fmla="*/ 3808 w 10000"/>
                  <a:gd name="connsiteY392" fmla="*/ 8805 h 10000"/>
                  <a:gd name="connsiteX393" fmla="*/ 3808 w 10000"/>
                  <a:gd name="connsiteY393" fmla="*/ 8787 h 10000"/>
                  <a:gd name="connsiteX394" fmla="*/ 3808 w 10000"/>
                  <a:gd name="connsiteY394" fmla="*/ 8764 h 10000"/>
                  <a:gd name="connsiteX395" fmla="*/ 3808 w 10000"/>
                  <a:gd name="connsiteY395" fmla="*/ 8746 h 10000"/>
                  <a:gd name="connsiteX396" fmla="*/ 3805 w 10000"/>
                  <a:gd name="connsiteY396" fmla="*/ 8733 h 10000"/>
                  <a:gd name="connsiteX397" fmla="*/ 3805 w 10000"/>
                  <a:gd name="connsiteY397" fmla="*/ 8724 h 10000"/>
                  <a:gd name="connsiteX398" fmla="*/ 3808 w 10000"/>
                  <a:gd name="connsiteY398" fmla="*/ 8719 h 10000"/>
                  <a:gd name="connsiteX399" fmla="*/ 3813 w 10000"/>
                  <a:gd name="connsiteY399" fmla="*/ 8710 h 10000"/>
                  <a:gd name="connsiteX400" fmla="*/ 3819 w 10000"/>
                  <a:gd name="connsiteY400" fmla="*/ 8687 h 10000"/>
                  <a:gd name="connsiteX401" fmla="*/ 3822 w 10000"/>
                  <a:gd name="connsiteY401" fmla="*/ 8674 h 10000"/>
                  <a:gd name="connsiteX402" fmla="*/ 3822 w 10000"/>
                  <a:gd name="connsiteY402" fmla="*/ 8647 h 10000"/>
                  <a:gd name="connsiteX403" fmla="*/ 3827 w 10000"/>
                  <a:gd name="connsiteY403" fmla="*/ 8642 h 10000"/>
                  <a:gd name="connsiteX404" fmla="*/ 3827 w 10000"/>
                  <a:gd name="connsiteY404" fmla="*/ 8620 h 10000"/>
                  <a:gd name="connsiteX405" fmla="*/ 3836 w 10000"/>
                  <a:gd name="connsiteY405" fmla="*/ 8593 h 10000"/>
                  <a:gd name="connsiteX406" fmla="*/ 3838 w 10000"/>
                  <a:gd name="connsiteY406" fmla="*/ 8566 h 10000"/>
                  <a:gd name="connsiteX407" fmla="*/ 3838 w 10000"/>
                  <a:gd name="connsiteY407" fmla="*/ 8561 h 10000"/>
                  <a:gd name="connsiteX408" fmla="*/ 3844 w 10000"/>
                  <a:gd name="connsiteY408" fmla="*/ 8530 h 10000"/>
                  <a:gd name="connsiteX409" fmla="*/ 3844 w 10000"/>
                  <a:gd name="connsiteY409" fmla="*/ 8512 h 10000"/>
                  <a:gd name="connsiteX410" fmla="*/ 3844 w 10000"/>
                  <a:gd name="connsiteY410" fmla="*/ 8489 h 10000"/>
                  <a:gd name="connsiteX411" fmla="*/ 3838 w 10000"/>
                  <a:gd name="connsiteY411" fmla="*/ 8444 h 10000"/>
                  <a:gd name="connsiteX412" fmla="*/ 3838 w 10000"/>
                  <a:gd name="connsiteY412" fmla="*/ 8403 h 10000"/>
                  <a:gd name="connsiteX413" fmla="*/ 3838 w 10000"/>
                  <a:gd name="connsiteY413" fmla="*/ 8358 h 10000"/>
                  <a:gd name="connsiteX414" fmla="*/ 3836 w 10000"/>
                  <a:gd name="connsiteY414" fmla="*/ 8331 h 10000"/>
                  <a:gd name="connsiteX415" fmla="*/ 3838 w 10000"/>
                  <a:gd name="connsiteY415" fmla="*/ 8286 h 10000"/>
                  <a:gd name="connsiteX416" fmla="*/ 3836 w 10000"/>
                  <a:gd name="connsiteY416" fmla="*/ 8245 h 10000"/>
                  <a:gd name="connsiteX417" fmla="*/ 3836 w 10000"/>
                  <a:gd name="connsiteY417" fmla="*/ 8209 h 10000"/>
                  <a:gd name="connsiteX418" fmla="*/ 3836 w 10000"/>
                  <a:gd name="connsiteY418" fmla="*/ 8155 h 10000"/>
                  <a:gd name="connsiteX419" fmla="*/ 3836 w 10000"/>
                  <a:gd name="connsiteY419" fmla="*/ 8128 h 10000"/>
                  <a:gd name="connsiteX420" fmla="*/ 3836 w 10000"/>
                  <a:gd name="connsiteY420" fmla="*/ 8092 h 10000"/>
                  <a:gd name="connsiteX421" fmla="*/ 3830 w 10000"/>
                  <a:gd name="connsiteY421" fmla="*/ 8056 h 10000"/>
                  <a:gd name="connsiteX422" fmla="*/ 3830 w 10000"/>
                  <a:gd name="connsiteY422" fmla="*/ 8029 h 10000"/>
                  <a:gd name="connsiteX423" fmla="*/ 3830 w 10000"/>
                  <a:gd name="connsiteY423" fmla="*/ 8011 h 10000"/>
                  <a:gd name="connsiteX424" fmla="*/ 3827 w 10000"/>
                  <a:gd name="connsiteY424" fmla="*/ 7988 h 10000"/>
                  <a:gd name="connsiteX425" fmla="*/ 3827 w 10000"/>
                  <a:gd name="connsiteY425" fmla="*/ 7961 h 10000"/>
                  <a:gd name="connsiteX426" fmla="*/ 3822 w 10000"/>
                  <a:gd name="connsiteY426" fmla="*/ 7943 h 10000"/>
                  <a:gd name="connsiteX427" fmla="*/ 3822 w 10000"/>
                  <a:gd name="connsiteY427" fmla="*/ 7934 h 10000"/>
                  <a:gd name="connsiteX428" fmla="*/ 3819 w 10000"/>
                  <a:gd name="connsiteY428" fmla="*/ 7934 h 10000"/>
                  <a:gd name="connsiteX429" fmla="*/ 3789 w 10000"/>
                  <a:gd name="connsiteY429" fmla="*/ 7934 h 10000"/>
                  <a:gd name="connsiteX430" fmla="*/ 3758 w 10000"/>
                  <a:gd name="connsiteY430" fmla="*/ 7934 h 10000"/>
                  <a:gd name="connsiteX431" fmla="*/ 3709 w 10000"/>
                  <a:gd name="connsiteY431" fmla="*/ 7934 h 10000"/>
                  <a:gd name="connsiteX432" fmla="*/ 3684 w 10000"/>
                  <a:gd name="connsiteY432" fmla="*/ 7934 h 10000"/>
                  <a:gd name="connsiteX433" fmla="*/ 3645 w 10000"/>
                  <a:gd name="connsiteY433" fmla="*/ 7943 h 10000"/>
                  <a:gd name="connsiteX434" fmla="*/ 3598 w 10000"/>
                  <a:gd name="connsiteY434" fmla="*/ 7943 h 10000"/>
                  <a:gd name="connsiteX435" fmla="*/ 3573 w 10000"/>
                  <a:gd name="connsiteY435" fmla="*/ 7948 h 10000"/>
                  <a:gd name="connsiteX436" fmla="*/ 3549 w 10000"/>
                  <a:gd name="connsiteY436" fmla="*/ 7943 h 10000"/>
                  <a:gd name="connsiteX437" fmla="*/ 3540 w 10000"/>
                  <a:gd name="connsiteY437" fmla="*/ 7934 h 10000"/>
                  <a:gd name="connsiteX438" fmla="*/ 3538 w 10000"/>
                  <a:gd name="connsiteY438" fmla="*/ 7934 h 10000"/>
                  <a:gd name="connsiteX439" fmla="*/ 3518 w 10000"/>
                  <a:gd name="connsiteY439" fmla="*/ 7961 h 10000"/>
                  <a:gd name="connsiteX440" fmla="*/ 3518 w 10000"/>
                  <a:gd name="connsiteY440" fmla="*/ 7975 h 10000"/>
                  <a:gd name="connsiteX441" fmla="*/ 3518 w 10000"/>
                  <a:gd name="connsiteY441" fmla="*/ 8002 h 10000"/>
                  <a:gd name="connsiteX442" fmla="*/ 3510 w 10000"/>
                  <a:gd name="connsiteY442" fmla="*/ 8011 h 10000"/>
                  <a:gd name="connsiteX443" fmla="*/ 3493 w 10000"/>
                  <a:gd name="connsiteY443" fmla="*/ 8024 h 10000"/>
                  <a:gd name="connsiteX444" fmla="*/ 3474 w 10000"/>
                  <a:gd name="connsiteY444" fmla="*/ 8029 h 10000"/>
                  <a:gd name="connsiteX445" fmla="*/ 3458 w 10000"/>
                  <a:gd name="connsiteY445" fmla="*/ 8042 h 10000"/>
                  <a:gd name="connsiteX446" fmla="*/ 3435 w 10000"/>
                  <a:gd name="connsiteY446" fmla="*/ 8065 h 10000"/>
                  <a:gd name="connsiteX447" fmla="*/ 3422 w 10000"/>
                  <a:gd name="connsiteY447" fmla="*/ 8074 h 10000"/>
                  <a:gd name="connsiteX448" fmla="*/ 3411 w 10000"/>
                  <a:gd name="connsiteY448" fmla="*/ 8088 h 10000"/>
                  <a:gd name="connsiteX449" fmla="*/ 3402 w 10000"/>
                  <a:gd name="connsiteY449" fmla="*/ 8092 h 10000"/>
                  <a:gd name="connsiteX450" fmla="*/ 3372 w 10000"/>
                  <a:gd name="connsiteY450" fmla="*/ 8119 h 10000"/>
                  <a:gd name="connsiteX451" fmla="*/ 3353 w 10000"/>
                  <a:gd name="connsiteY451" fmla="*/ 8133 h 10000"/>
                  <a:gd name="connsiteX452" fmla="*/ 3344 w 10000"/>
                  <a:gd name="connsiteY452" fmla="*/ 8142 h 10000"/>
                  <a:gd name="connsiteX453" fmla="*/ 3333 w 10000"/>
                  <a:gd name="connsiteY453" fmla="*/ 8160 h 10000"/>
                  <a:gd name="connsiteX454" fmla="*/ 3322 w 10000"/>
                  <a:gd name="connsiteY454" fmla="*/ 8196 h 10000"/>
                  <a:gd name="connsiteX455" fmla="*/ 3317 w 10000"/>
                  <a:gd name="connsiteY455" fmla="*/ 8209 h 10000"/>
                  <a:gd name="connsiteX456" fmla="*/ 3297 w 10000"/>
                  <a:gd name="connsiteY456" fmla="*/ 8245 h 10000"/>
                  <a:gd name="connsiteX457" fmla="*/ 3292 w 10000"/>
                  <a:gd name="connsiteY457" fmla="*/ 8250 h 10000"/>
                  <a:gd name="connsiteX458" fmla="*/ 3281 w 10000"/>
                  <a:gd name="connsiteY458" fmla="*/ 8272 h 10000"/>
                  <a:gd name="connsiteX459" fmla="*/ 3275 w 10000"/>
                  <a:gd name="connsiteY459" fmla="*/ 8277 h 10000"/>
                  <a:gd name="connsiteX460" fmla="*/ 3264 w 10000"/>
                  <a:gd name="connsiteY460" fmla="*/ 8313 h 10000"/>
                  <a:gd name="connsiteX461" fmla="*/ 3248 w 10000"/>
                  <a:gd name="connsiteY461" fmla="*/ 8327 h 10000"/>
                  <a:gd name="connsiteX462" fmla="*/ 3212 w 10000"/>
                  <a:gd name="connsiteY462" fmla="*/ 8340 h 10000"/>
                  <a:gd name="connsiteX463" fmla="*/ 3195 w 10000"/>
                  <a:gd name="connsiteY463" fmla="*/ 8345 h 10000"/>
                  <a:gd name="connsiteX464" fmla="*/ 3195 w 10000"/>
                  <a:gd name="connsiteY464" fmla="*/ 8354 h 10000"/>
                  <a:gd name="connsiteX465" fmla="*/ 3193 w 10000"/>
                  <a:gd name="connsiteY465" fmla="*/ 8358 h 10000"/>
                  <a:gd name="connsiteX466" fmla="*/ 3179 w 10000"/>
                  <a:gd name="connsiteY466" fmla="*/ 8367 h 10000"/>
                  <a:gd name="connsiteX467" fmla="*/ 3171 w 10000"/>
                  <a:gd name="connsiteY467" fmla="*/ 8381 h 10000"/>
                  <a:gd name="connsiteX468" fmla="*/ 3146 w 10000"/>
                  <a:gd name="connsiteY468" fmla="*/ 8408 h 10000"/>
                  <a:gd name="connsiteX469" fmla="*/ 3137 w 10000"/>
                  <a:gd name="connsiteY469" fmla="*/ 8417 h 10000"/>
                  <a:gd name="connsiteX470" fmla="*/ 3115 w 10000"/>
                  <a:gd name="connsiteY470" fmla="*/ 8430 h 10000"/>
                  <a:gd name="connsiteX471" fmla="*/ 3096 w 10000"/>
                  <a:gd name="connsiteY471" fmla="*/ 8417 h 10000"/>
                  <a:gd name="connsiteX472" fmla="*/ 3082 w 10000"/>
                  <a:gd name="connsiteY472" fmla="*/ 8403 h 10000"/>
                  <a:gd name="connsiteX473" fmla="*/ 3066 w 10000"/>
                  <a:gd name="connsiteY473" fmla="*/ 8381 h 10000"/>
                  <a:gd name="connsiteX474" fmla="*/ 3063 w 10000"/>
                  <a:gd name="connsiteY474" fmla="*/ 8372 h 10000"/>
                  <a:gd name="connsiteX475" fmla="*/ 3057 w 10000"/>
                  <a:gd name="connsiteY475" fmla="*/ 8358 h 10000"/>
                  <a:gd name="connsiteX476" fmla="*/ 3052 w 10000"/>
                  <a:gd name="connsiteY476" fmla="*/ 8345 h 10000"/>
                  <a:gd name="connsiteX477" fmla="*/ 3044 w 10000"/>
                  <a:gd name="connsiteY477" fmla="*/ 8327 h 10000"/>
                  <a:gd name="connsiteX478" fmla="*/ 3027 w 10000"/>
                  <a:gd name="connsiteY478" fmla="*/ 8304 h 10000"/>
                  <a:gd name="connsiteX479" fmla="*/ 3016 w 10000"/>
                  <a:gd name="connsiteY479" fmla="*/ 8304 h 10000"/>
                  <a:gd name="connsiteX480" fmla="*/ 3002 w 10000"/>
                  <a:gd name="connsiteY480" fmla="*/ 8304 h 10000"/>
                  <a:gd name="connsiteX481" fmla="*/ 2977 w 10000"/>
                  <a:gd name="connsiteY481" fmla="*/ 8304 h 10000"/>
                  <a:gd name="connsiteX482" fmla="*/ 2961 w 10000"/>
                  <a:gd name="connsiteY482" fmla="*/ 8300 h 10000"/>
                  <a:gd name="connsiteX483" fmla="*/ 2936 w 10000"/>
                  <a:gd name="connsiteY483" fmla="*/ 8300 h 10000"/>
                  <a:gd name="connsiteX484" fmla="*/ 2922 w 10000"/>
                  <a:gd name="connsiteY484" fmla="*/ 8313 h 10000"/>
                  <a:gd name="connsiteX485" fmla="*/ 2911 w 10000"/>
                  <a:gd name="connsiteY485" fmla="*/ 8313 h 10000"/>
                  <a:gd name="connsiteX486" fmla="*/ 2881 w 10000"/>
                  <a:gd name="connsiteY486" fmla="*/ 8304 h 10000"/>
                  <a:gd name="connsiteX487" fmla="*/ 2878 w 10000"/>
                  <a:gd name="connsiteY487" fmla="*/ 8304 h 10000"/>
                  <a:gd name="connsiteX488" fmla="*/ 2867 w 10000"/>
                  <a:gd name="connsiteY488" fmla="*/ 8313 h 10000"/>
                  <a:gd name="connsiteX489" fmla="*/ 2859 w 10000"/>
                  <a:gd name="connsiteY489" fmla="*/ 8318 h 10000"/>
                  <a:gd name="connsiteX490" fmla="*/ 2856 w 10000"/>
                  <a:gd name="connsiteY490" fmla="*/ 8327 h 10000"/>
                  <a:gd name="connsiteX491" fmla="*/ 2856 w 10000"/>
                  <a:gd name="connsiteY491" fmla="*/ 8331 h 10000"/>
                  <a:gd name="connsiteX492" fmla="*/ 2850 w 10000"/>
                  <a:gd name="connsiteY492" fmla="*/ 8340 h 10000"/>
                  <a:gd name="connsiteX493" fmla="*/ 2864 w 10000"/>
                  <a:gd name="connsiteY493" fmla="*/ 8345 h 10000"/>
                  <a:gd name="connsiteX494" fmla="*/ 2867 w 10000"/>
                  <a:gd name="connsiteY494" fmla="*/ 8354 h 10000"/>
                  <a:gd name="connsiteX495" fmla="*/ 2878 w 10000"/>
                  <a:gd name="connsiteY495" fmla="*/ 8367 h 10000"/>
                  <a:gd name="connsiteX496" fmla="*/ 2881 w 10000"/>
                  <a:gd name="connsiteY496" fmla="*/ 8385 h 10000"/>
                  <a:gd name="connsiteX497" fmla="*/ 2881 w 10000"/>
                  <a:gd name="connsiteY497" fmla="*/ 8403 h 10000"/>
                  <a:gd name="connsiteX498" fmla="*/ 2886 w 10000"/>
                  <a:gd name="connsiteY498" fmla="*/ 8417 h 10000"/>
                  <a:gd name="connsiteX499" fmla="*/ 2889 w 10000"/>
                  <a:gd name="connsiteY499" fmla="*/ 8430 h 10000"/>
                  <a:gd name="connsiteX500" fmla="*/ 2897 w 10000"/>
                  <a:gd name="connsiteY500" fmla="*/ 8444 h 10000"/>
                  <a:gd name="connsiteX501" fmla="*/ 2903 w 10000"/>
                  <a:gd name="connsiteY501" fmla="*/ 8462 h 10000"/>
                  <a:gd name="connsiteX502" fmla="*/ 2906 w 10000"/>
                  <a:gd name="connsiteY502" fmla="*/ 8484 h 10000"/>
                  <a:gd name="connsiteX503" fmla="*/ 2906 w 10000"/>
                  <a:gd name="connsiteY503" fmla="*/ 8512 h 10000"/>
                  <a:gd name="connsiteX504" fmla="*/ 2903 w 10000"/>
                  <a:gd name="connsiteY504" fmla="*/ 8539 h 10000"/>
                  <a:gd name="connsiteX505" fmla="*/ 2903 w 10000"/>
                  <a:gd name="connsiteY505" fmla="*/ 8561 h 10000"/>
                  <a:gd name="connsiteX506" fmla="*/ 2903 w 10000"/>
                  <a:gd name="connsiteY506" fmla="*/ 8575 h 10000"/>
                  <a:gd name="connsiteX507" fmla="*/ 2906 w 10000"/>
                  <a:gd name="connsiteY507" fmla="*/ 8588 h 10000"/>
                  <a:gd name="connsiteX508" fmla="*/ 2831 w 10000"/>
                  <a:gd name="connsiteY508" fmla="*/ 8683 h 10000"/>
                  <a:gd name="connsiteX509" fmla="*/ 2674 w 10000"/>
                  <a:gd name="connsiteY509" fmla="*/ 8791 h 10000"/>
                  <a:gd name="connsiteX510" fmla="*/ 2583 w 10000"/>
                  <a:gd name="connsiteY510" fmla="*/ 8805 h 10000"/>
                  <a:gd name="connsiteX511" fmla="*/ 2481 w 10000"/>
                  <a:gd name="connsiteY511" fmla="*/ 8751 h 10000"/>
                  <a:gd name="connsiteX512" fmla="*/ 2470 w 10000"/>
                  <a:gd name="connsiteY512" fmla="*/ 8751 h 10000"/>
                  <a:gd name="connsiteX513" fmla="*/ 2445 w 10000"/>
                  <a:gd name="connsiteY513" fmla="*/ 8778 h 10000"/>
                  <a:gd name="connsiteX514" fmla="*/ 2420 w 10000"/>
                  <a:gd name="connsiteY514" fmla="*/ 8800 h 10000"/>
                  <a:gd name="connsiteX515" fmla="*/ 2398 w 10000"/>
                  <a:gd name="connsiteY515" fmla="*/ 8800 h 10000"/>
                  <a:gd name="connsiteX516" fmla="*/ 2365 w 10000"/>
                  <a:gd name="connsiteY516" fmla="*/ 8845 h 10000"/>
                  <a:gd name="connsiteX517" fmla="*/ 2343 w 10000"/>
                  <a:gd name="connsiteY517" fmla="*/ 8859 h 10000"/>
                  <a:gd name="connsiteX518" fmla="*/ 2296 w 10000"/>
                  <a:gd name="connsiteY518" fmla="*/ 8890 h 10000"/>
                  <a:gd name="connsiteX519" fmla="*/ 2276 w 10000"/>
                  <a:gd name="connsiteY519" fmla="*/ 8904 h 10000"/>
                  <a:gd name="connsiteX520" fmla="*/ 2243 w 10000"/>
                  <a:gd name="connsiteY520" fmla="*/ 8922 h 10000"/>
                  <a:gd name="connsiteX521" fmla="*/ 2221 w 10000"/>
                  <a:gd name="connsiteY521" fmla="*/ 8931 h 10000"/>
                  <a:gd name="connsiteX522" fmla="*/ 2188 w 10000"/>
                  <a:gd name="connsiteY522" fmla="*/ 8949 h 10000"/>
                  <a:gd name="connsiteX523" fmla="*/ 2163 w 10000"/>
                  <a:gd name="connsiteY523" fmla="*/ 8963 h 10000"/>
                  <a:gd name="connsiteX524" fmla="*/ 2141 w 10000"/>
                  <a:gd name="connsiteY524" fmla="*/ 8985 h 10000"/>
                  <a:gd name="connsiteX525" fmla="*/ 2116 w 10000"/>
                  <a:gd name="connsiteY525" fmla="*/ 8990 h 10000"/>
                  <a:gd name="connsiteX526" fmla="*/ 2111 w 10000"/>
                  <a:gd name="connsiteY526" fmla="*/ 8999 h 10000"/>
                  <a:gd name="connsiteX527" fmla="*/ 2100 w 10000"/>
                  <a:gd name="connsiteY527" fmla="*/ 8999 h 10000"/>
                  <a:gd name="connsiteX528" fmla="*/ 2086 w 10000"/>
                  <a:gd name="connsiteY528" fmla="*/ 9003 h 10000"/>
                  <a:gd name="connsiteX529" fmla="*/ 2078 w 10000"/>
                  <a:gd name="connsiteY529" fmla="*/ 9012 h 10000"/>
                  <a:gd name="connsiteX530" fmla="*/ 2050 w 10000"/>
                  <a:gd name="connsiteY530" fmla="*/ 9026 h 10000"/>
                  <a:gd name="connsiteX531" fmla="*/ 2028 w 10000"/>
                  <a:gd name="connsiteY531" fmla="*/ 9048 h 10000"/>
                  <a:gd name="connsiteX532" fmla="*/ 2012 w 10000"/>
                  <a:gd name="connsiteY532" fmla="*/ 9062 h 10000"/>
                  <a:gd name="connsiteX533" fmla="*/ 1995 w 10000"/>
                  <a:gd name="connsiteY533" fmla="*/ 9075 h 10000"/>
                  <a:gd name="connsiteX534" fmla="*/ 1962 w 10000"/>
                  <a:gd name="connsiteY534" fmla="*/ 9080 h 10000"/>
                  <a:gd name="connsiteX535" fmla="*/ 1948 w 10000"/>
                  <a:gd name="connsiteY535" fmla="*/ 9048 h 10000"/>
                  <a:gd name="connsiteX536" fmla="*/ 1945 w 10000"/>
                  <a:gd name="connsiteY536" fmla="*/ 9039 h 10000"/>
                  <a:gd name="connsiteX537" fmla="*/ 1932 w 10000"/>
                  <a:gd name="connsiteY537" fmla="*/ 9003 h 10000"/>
                  <a:gd name="connsiteX538" fmla="*/ 1898 w 10000"/>
                  <a:gd name="connsiteY538" fmla="*/ 8935 h 10000"/>
                  <a:gd name="connsiteX539" fmla="*/ 1882 w 10000"/>
                  <a:gd name="connsiteY539" fmla="*/ 8895 h 10000"/>
                  <a:gd name="connsiteX540" fmla="*/ 1865 w 10000"/>
                  <a:gd name="connsiteY540" fmla="*/ 8845 h 10000"/>
                  <a:gd name="connsiteX541" fmla="*/ 1865 w 10000"/>
                  <a:gd name="connsiteY541" fmla="*/ 8832 h 10000"/>
                  <a:gd name="connsiteX542" fmla="*/ 1857 w 10000"/>
                  <a:gd name="connsiteY542" fmla="*/ 8827 h 10000"/>
                  <a:gd name="connsiteX543" fmla="*/ 1841 w 10000"/>
                  <a:gd name="connsiteY543" fmla="*/ 8773 h 10000"/>
                  <a:gd name="connsiteX544" fmla="*/ 1827 w 10000"/>
                  <a:gd name="connsiteY544" fmla="*/ 8733 h 10000"/>
                  <a:gd name="connsiteX545" fmla="*/ 1843 w 10000"/>
                  <a:gd name="connsiteY545" fmla="*/ 8710 h 10000"/>
                  <a:gd name="connsiteX546" fmla="*/ 1857 w 10000"/>
                  <a:gd name="connsiteY546" fmla="*/ 8687 h 10000"/>
                  <a:gd name="connsiteX547" fmla="*/ 1868 w 10000"/>
                  <a:gd name="connsiteY547" fmla="*/ 8669 h 10000"/>
                  <a:gd name="connsiteX548" fmla="*/ 1885 w 10000"/>
                  <a:gd name="connsiteY548" fmla="*/ 8647 h 10000"/>
                  <a:gd name="connsiteX549" fmla="*/ 1909 w 10000"/>
                  <a:gd name="connsiteY549" fmla="*/ 8606 h 10000"/>
                  <a:gd name="connsiteX550" fmla="*/ 1923 w 10000"/>
                  <a:gd name="connsiteY550" fmla="*/ 8588 h 10000"/>
                  <a:gd name="connsiteX551" fmla="*/ 1937 w 10000"/>
                  <a:gd name="connsiteY551" fmla="*/ 8561 h 10000"/>
                  <a:gd name="connsiteX552" fmla="*/ 1923 w 10000"/>
                  <a:gd name="connsiteY552" fmla="*/ 8530 h 10000"/>
                  <a:gd name="connsiteX553" fmla="*/ 1901 w 10000"/>
                  <a:gd name="connsiteY553" fmla="*/ 8462 h 10000"/>
                  <a:gd name="connsiteX554" fmla="*/ 1890 w 10000"/>
                  <a:gd name="connsiteY554" fmla="*/ 8430 h 10000"/>
                  <a:gd name="connsiteX555" fmla="*/ 1885 w 10000"/>
                  <a:gd name="connsiteY555" fmla="*/ 8408 h 10000"/>
                  <a:gd name="connsiteX556" fmla="*/ 1865 w 10000"/>
                  <a:gd name="connsiteY556" fmla="*/ 8367 h 10000"/>
                  <a:gd name="connsiteX557" fmla="*/ 1849 w 10000"/>
                  <a:gd name="connsiteY557" fmla="*/ 8318 h 10000"/>
                  <a:gd name="connsiteX558" fmla="*/ 1841 w 10000"/>
                  <a:gd name="connsiteY558" fmla="*/ 8304 h 10000"/>
                  <a:gd name="connsiteX559" fmla="*/ 1835 w 10000"/>
                  <a:gd name="connsiteY559" fmla="*/ 8300 h 10000"/>
                  <a:gd name="connsiteX560" fmla="*/ 1818 w 10000"/>
                  <a:gd name="connsiteY560" fmla="*/ 8290 h 10000"/>
                  <a:gd name="connsiteX561" fmla="*/ 1785 w 10000"/>
                  <a:gd name="connsiteY561" fmla="*/ 8300 h 10000"/>
                  <a:gd name="connsiteX562" fmla="*/ 1763 w 10000"/>
                  <a:gd name="connsiteY562" fmla="*/ 8300 h 10000"/>
                  <a:gd name="connsiteX563" fmla="*/ 1747 w 10000"/>
                  <a:gd name="connsiteY563" fmla="*/ 8313 h 10000"/>
                  <a:gd name="connsiteX564" fmla="*/ 1744 w 10000"/>
                  <a:gd name="connsiteY564" fmla="*/ 8304 h 10000"/>
                  <a:gd name="connsiteX565" fmla="*/ 1730 w 10000"/>
                  <a:gd name="connsiteY565" fmla="*/ 8313 h 10000"/>
                  <a:gd name="connsiteX566" fmla="*/ 1708 w 10000"/>
                  <a:gd name="connsiteY566" fmla="*/ 8327 h 10000"/>
                  <a:gd name="connsiteX567" fmla="*/ 1675 w 10000"/>
                  <a:gd name="connsiteY567" fmla="*/ 8331 h 10000"/>
                  <a:gd name="connsiteX568" fmla="*/ 1658 w 10000"/>
                  <a:gd name="connsiteY568" fmla="*/ 8345 h 10000"/>
                  <a:gd name="connsiteX569" fmla="*/ 1628 w 10000"/>
                  <a:gd name="connsiteY569" fmla="*/ 8367 h 10000"/>
                  <a:gd name="connsiteX570" fmla="*/ 1620 w 10000"/>
                  <a:gd name="connsiteY570" fmla="*/ 8372 h 10000"/>
                  <a:gd name="connsiteX571" fmla="*/ 1584 w 10000"/>
                  <a:gd name="connsiteY571" fmla="*/ 8394 h 10000"/>
                  <a:gd name="connsiteX572" fmla="*/ 1554 w 10000"/>
                  <a:gd name="connsiteY572" fmla="*/ 8417 h 10000"/>
                  <a:gd name="connsiteX573" fmla="*/ 1529 w 10000"/>
                  <a:gd name="connsiteY573" fmla="*/ 8417 h 10000"/>
                  <a:gd name="connsiteX574" fmla="*/ 1515 w 10000"/>
                  <a:gd name="connsiteY574" fmla="*/ 8408 h 10000"/>
                  <a:gd name="connsiteX575" fmla="*/ 1507 w 10000"/>
                  <a:gd name="connsiteY575" fmla="*/ 8394 h 10000"/>
                  <a:gd name="connsiteX576" fmla="*/ 1479 w 10000"/>
                  <a:gd name="connsiteY576" fmla="*/ 8367 h 10000"/>
                  <a:gd name="connsiteX577" fmla="*/ 1457 w 10000"/>
                  <a:gd name="connsiteY577" fmla="*/ 8385 h 10000"/>
                  <a:gd name="connsiteX578" fmla="*/ 1432 w 10000"/>
                  <a:gd name="connsiteY578" fmla="*/ 8385 h 10000"/>
                  <a:gd name="connsiteX579" fmla="*/ 1418 w 10000"/>
                  <a:gd name="connsiteY579" fmla="*/ 8372 h 10000"/>
                  <a:gd name="connsiteX580" fmla="*/ 1399 w 10000"/>
                  <a:gd name="connsiteY580" fmla="*/ 8358 h 10000"/>
                  <a:gd name="connsiteX581" fmla="*/ 1369 w 10000"/>
                  <a:gd name="connsiteY581" fmla="*/ 8340 h 10000"/>
                  <a:gd name="connsiteX582" fmla="*/ 1355 w 10000"/>
                  <a:gd name="connsiteY582" fmla="*/ 8327 h 10000"/>
                  <a:gd name="connsiteX583" fmla="*/ 1347 w 10000"/>
                  <a:gd name="connsiteY583" fmla="*/ 8318 h 10000"/>
                  <a:gd name="connsiteX584" fmla="*/ 1330 w 10000"/>
                  <a:gd name="connsiteY584" fmla="*/ 8304 h 10000"/>
                  <a:gd name="connsiteX585" fmla="*/ 1319 w 10000"/>
                  <a:gd name="connsiteY585" fmla="*/ 8290 h 10000"/>
                  <a:gd name="connsiteX586" fmla="*/ 1297 w 10000"/>
                  <a:gd name="connsiteY586" fmla="*/ 8272 h 10000"/>
                  <a:gd name="connsiteX587" fmla="*/ 1289 w 10000"/>
                  <a:gd name="connsiteY587" fmla="*/ 8263 h 10000"/>
                  <a:gd name="connsiteX588" fmla="*/ 1280 w 10000"/>
                  <a:gd name="connsiteY588" fmla="*/ 8250 h 10000"/>
                  <a:gd name="connsiteX589" fmla="*/ 1264 w 10000"/>
                  <a:gd name="connsiteY589" fmla="*/ 8236 h 10000"/>
                  <a:gd name="connsiteX590" fmla="*/ 1256 w 10000"/>
                  <a:gd name="connsiteY590" fmla="*/ 8232 h 10000"/>
                  <a:gd name="connsiteX591" fmla="*/ 1247 w 10000"/>
                  <a:gd name="connsiteY591" fmla="*/ 8223 h 10000"/>
                  <a:gd name="connsiteX592" fmla="*/ 1233 w 10000"/>
                  <a:gd name="connsiteY592" fmla="*/ 8209 h 10000"/>
                  <a:gd name="connsiteX593" fmla="*/ 1222 w 10000"/>
                  <a:gd name="connsiteY593" fmla="*/ 8200 h 10000"/>
                  <a:gd name="connsiteX594" fmla="*/ 1206 w 10000"/>
                  <a:gd name="connsiteY594" fmla="*/ 8196 h 10000"/>
                  <a:gd name="connsiteX595" fmla="*/ 1192 w 10000"/>
                  <a:gd name="connsiteY595" fmla="*/ 8196 h 10000"/>
                  <a:gd name="connsiteX596" fmla="*/ 1167 w 10000"/>
                  <a:gd name="connsiteY596" fmla="*/ 8200 h 10000"/>
                  <a:gd name="connsiteX597" fmla="*/ 1137 w 10000"/>
                  <a:gd name="connsiteY597" fmla="*/ 8223 h 10000"/>
                  <a:gd name="connsiteX598" fmla="*/ 1126 w 10000"/>
                  <a:gd name="connsiteY598" fmla="*/ 8232 h 10000"/>
                  <a:gd name="connsiteX599" fmla="*/ 1109 w 10000"/>
                  <a:gd name="connsiteY599" fmla="*/ 8232 h 10000"/>
                  <a:gd name="connsiteX600" fmla="*/ 1087 w 10000"/>
                  <a:gd name="connsiteY600" fmla="*/ 8236 h 10000"/>
                  <a:gd name="connsiteX601" fmla="*/ 1071 w 10000"/>
                  <a:gd name="connsiteY601" fmla="*/ 8232 h 10000"/>
                  <a:gd name="connsiteX602" fmla="*/ 1071 w 10000"/>
                  <a:gd name="connsiteY602" fmla="*/ 8214 h 10000"/>
                  <a:gd name="connsiteX603" fmla="*/ 1062 w 10000"/>
                  <a:gd name="connsiteY603" fmla="*/ 8196 h 10000"/>
                  <a:gd name="connsiteX604" fmla="*/ 1057 w 10000"/>
                  <a:gd name="connsiteY604" fmla="*/ 8173 h 10000"/>
                  <a:gd name="connsiteX605" fmla="*/ 1049 w 10000"/>
                  <a:gd name="connsiteY605" fmla="*/ 8128 h 10000"/>
                  <a:gd name="connsiteX606" fmla="*/ 1040 w 10000"/>
                  <a:gd name="connsiteY606" fmla="*/ 8101 h 10000"/>
                  <a:gd name="connsiteX607" fmla="*/ 1040 w 10000"/>
                  <a:gd name="connsiteY607" fmla="*/ 8088 h 10000"/>
                  <a:gd name="connsiteX608" fmla="*/ 1032 w 10000"/>
                  <a:gd name="connsiteY608" fmla="*/ 8065 h 10000"/>
                  <a:gd name="connsiteX609" fmla="*/ 1024 w 10000"/>
                  <a:gd name="connsiteY609" fmla="*/ 7997 h 10000"/>
                  <a:gd name="connsiteX610" fmla="*/ 1024 w 10000"/>
                  <a:gd name="connsiteY610" fmla="*/ 7970 h 10000"/>
                  <a:gd name="connsiteX611" fmla="*/ 1015 w 10000"/>
                  <a:gd name="connsiteY611" fmla="*/ 7930 h 10000"/>
                  <a:gd name="connsiteX612" fmla="*/ 1013 w 10000"/>
                  <a:gd name="connsiteY612" fmla="*/ 7885 h 10000"/>
                  <a:gd name="connsiteX613" fmla="*/ 1004 w 10000"/>
                  <a:gd name="connsiteY613" fmla="*/ 7866 h 10000"/>
                  <a:gd name="connsiteX614" fmla="*/ 853 w 10000"/>
                  <a:gd name="connsiteY614" fmla="*/ 7948 h 10000"/>
                  <a:gd name="connsiteX615" fmla="*/ 811 w 10000"/>
                  <a:gd name="connsiteY615" fmla="*/ 7844 h 10000"/>
                  <a:gd name="connsiteX616" fmla="*/ 811 w 10000"/>
                  <a:gd name="connsiteY616" fmla="*/ 7799 h 10000"/>
                  <a:gd name="connsiteX617" fmla="*/ 814 w 10000"/>
                  <a:gd name="connsiteY617" fmla="*/ 7736 h 10000"/>
                  <a:gd name="connsiteX618" fmla="*/ 740 w 10000"/>
                  <a:gd name="connsiteY618" fmla="*/ 7578 h 10000"/>
                  <a:gd name="connsiteX619" fmla="*/ 571 w 10000"/>
                  <a:gd name="connsiteY619" fmla="*/ 7447 h 10000"/>
                  <a:gd name="connsiteX620" fmla="*/ 530 w 10000"/>
                  <a:gd name="connsiteY620" fmla="*/ 7772 h 10000"/>
                  <a:gd name="connsiteX621" fmla="*/ 502 w 10000"/>
                  <a:gd name="connsiteY621" fmla="*/ 7763 h 10000"/>
                  <a:gd name="connsiteX622" fmla="*/ 491 w 10000"/>
                  <a:gd name="connsiteY622" fmla="*/ 7826 h 10000"/>
                  <a:gd name="connsiteX623" fmla="*/ 483 w 10000"/>
                  <a:gd name="connsiteY623" fmla="*/ 7830 h 10000"/>
                  <a:gd name="connsiteX624" fmla="*/ 469 w 10000"/>
                  <a:gd name="connsiteY624" fmla="*/ 7839 h 10000"/>
                  <a:gd name="connsiteX625" fmla="*/ 453 w 10000"/>
                  <a:gd name="connsiteY625" fmla="*/ 7830 h 10000"/>
                  <a:gd name="connsiteX626" fmla="*/ 442 w 10000"/>
                  <a:gd name="connsiteY626" fmla="*/ 7826 h 10000"/>
                  <a:gd name="connsiteX627" fmla="*/ 425 w 10000"/>
                  <a:gd name="connsiteY627" fmla="*/ 7826 h 10000"/>
                  <a:gd name="connsiteX628" fmla="*/ 403 w 10000"/>
                  <a:gd name="connsiteY628" fmla="*/ 7826 h 10000"/>
                  <a:gd name="connsiteX629" fmla="*/ 378 w 10000"/>
                  <a:gd name="connsiteY629" fmla="*/ 7817 h 10000"/>
                  <a:gd name="connsiteX630" fmla="*/ 356 w 10000"/>
                  <a:gd name="connsiteY630" fmla="*/ 7817 h 10000"/>
                  <a:gd name="connsiteX631" fmla="*/ 331 w 10000"/>
                  <a:gd name="connsiteY631" fmla="*/ 7817 h 10000"/>
                  <a:gd name="connsiteX632" fmla="*/ 315 w 10000"/>
                  <a:gd name="connsiteY632" fmla="*/ 7830 h 10000"/>
                  <a:gd name="connsiteX633" fmla="*/ 290 w 10000"/>
                  <a:gd name="connsiteY633" fmla="*/ 7853 h 10000"/>
                  <a:gd name="connsiteX634" fmla="*/ 248 w 10000"/>
                  <a:gd name="connsiteY634" fmla="*/ 7659 h 10000"/>
                  <a:gd name="connsiteX635" fmla="*/ 298 w 10000"/>
                  <a:gd name="connsiteY635" fmla="*/ 7379 h 10000"/>
                  <a:gd name="connsiteX636" fmla="*/ 290 w 10000"/>
                  <a:gd name="connsiteY636" fmla="*/ 7312 h 10000"/>
                  <a:gd name="connsiteX637" fmla="*/ 284 w 10000"/>
                  <a:gd name="connsiteY637" fmla="*/ 7253 h 10000"/>
                  <a:gd name="connsiteX638" fmla="*/ 301 w 10000"/>
                  <a:gd name="connsiteY638" fmla="*/ 7226 h 10000"/>
                  <a:gd name="connsiteX639" fmla="*/ 315 w 10000"/>
                  <a:gd name="connsiteY639" fmla="*/ 7199 h 10000"/>
                  <a:gd name="connsiteX640" fmla="*/ 323 w 10000"/>
                  <a:gd name="connsiteY640" fmla="*/ 7158 h 10000"/>
                  <a:gd name="connsiteX641" fmla="*/ 317 w 10000"/>
                  <a:gd name="connsiteY641" fmla="*/ 7140 h 10000"/>
                  <a:gd name="connsiteX642" fmla="*/ 168 w 10000"/>
                  <a:gd name="connsiteY642" fmla="*/ 6892 h 10000"/>
                  <a:gd name="connsiteX643" fmla="*/ 80 w 10000"/>
                  <a:gd name="connsiteY643" fmla="*/ 6802 h 10000"/>
                  <a:gd name="connsiteX644" fmla="*/ 143 w 10000"/>
                  <a:gd name="connsiteY644" fmla="*/ 6707 h 10000"/>
                  <a:gd name="connsiteX645" fmla="*/ 63 w 10000"/>
                  <a:gd name="connsiteY645" fmla="*/ 6549 h 10000"/>
                  <a:gd name="connsiteX646" fmla="*/ 41 w 10000"/>
                  <a:gd name="connsiteY646" fmla="*/ 6500 h 10000"/>
                  <a:gd name="connsiteX647" fmla="*/ 201 w 10000"/>
                  <a:gd name="connsiteY647" fmla="*/ 6274 h 10000"/>
                  <a:gd name="connsiteX648" fmla="*/ 143 w 10000"/>
                  <a:gd name="connsiteY648" fmla="*/ 6184 h 10000"/>
                  <a:gd name="connsiteX649" fmla="*/ 152 w 10000"/>
                  <a:gd name="connsiteY649" fmla="*/ 6148 h 10000"/>
                  <a:gd name="connsiteX650" fmla="*/ 163 w 10000"/>
                  <a:gd name="connsiteY650" fmla="*/ 6107 h 10000"/>
                  <a:gd name="connsiteX651" fmla="*/ 229 w 10000"/>
                  <a:gd name="connsiteY651" fmla="*/ 5895 h 10000"/>
                  <a:gd name="connsiteX652" fmla="*/ 251 w 10000"/>
                  <a:gd name="connsiteY652" fmla="*/ 5805 h 10000"/>
                  <a:gd name="connsiteX653" fmla="*/ 251 w 10000"/>
                  <a:gd name="connsiteY653" fmla="*/ 5778 h 10000"/>
                  <a:gd name="connsiteX654" fmla="*/ 248 w 10000"/>
                  <a:gd name="connsiteY654" fmla="*/ 5733 h 10000"/>
                  <a:gd name="connsiteX655" fmla="*/ 212 w 10000"/>
                  <a:gd name="connsiteY655" fmla="*/ 5602 h 10000"/>
                  <a:gd name="connsiteX656" fmla="*/ 177 w 10000"/>
                  <a:gd name="connsiteY656" fmla="*/ 5521 h 10000"/>
                  <a:gd name="connsiteX657" fmla="*/ 33 w 10000"/>
                  <a:gd name="connsiteY657" fmla="*/ 5503 h 10000"/>
                  <a:gd name="connsiteX658" fmla="*/ 0 w 10000"/>
                  <a:gd name="connsiteY658" fmla="*/ 5219 h 10000"/>
                  <a:gd name="connsiteX659" fmla="*/ 188 w 10000"/>
                  <a:gd name="connsiteY659" fmla="*/ 5219 h 10000"/>
                  <a:gd name="connsiteX660" fmla="*/ 201 w 10000"/>
                  <a:gd name="connsiteY660" fmla="*/ 5210 h 10000"/>
                  <a:gd name="connsiteX661" fmla="*/ 251 w 10000"/>
                  <a:gd name="connsiteY661" fmla="*/ 5169 h 10000"/>
                  <a:gd name="connsiteX662" fmla="*/ 444 w 10000"/>
                  <a:gd name="connsiteY662" fmla="*/ 4984 h 10000"/>
                  <a:gd name="connsiteX663" fmla="*/ 510 w 10000"/>
                  <a:gd name="connsiteY663" fmla="*/ 4723 h 10000"/>
                  <a:gd name="connsiteX664" fmla="*/ 574 w 10000"/>
                  <a:gd name="connsiteY664" fmla="*/ 4272 h 10000"/>
                  <a:gd name="connsiteX665" fmla="*/ 723 w 10000"/>
                  <a:gd name="connsiteY665" fmla="*/ 4078 h 10000"/>
                  <a:gd name="connsiteX666" fmla="*/ 723 w 10000"/>
                  <a:gd name="connsiteY666" fmla="*/ 4023 h 10000"/>
                  <a:gd name="connsiteX667" fmla="*/ 723 w 10000"/>
                  <a:gd name="connsiteY667" fmla="*/ 3983 h 10000"/>
                  <a:gd name="connsiteX668" fmla="*/ 723 w 10000"/>
                  <a:gd name="connsiteY668" fmla="*/ 3771 h 10000"/>
                  <a:gd name="connsiteX669" fmla="*/ 731 w 10000"/>
                  <a:gd name="connsiteY669" fmla="*/ 3442 h 10000"/>
                  <a:gd name="connsiteX670" fmla="*/ 806 w 10000"/>
                  <a:gd name="connsiteY670" fmla="*/ 3392 h 10000"/>
                  <a:gd name="connsiteX671" fmla="*/ 988 w 10000"/>
                  <a:gd name="connsiteY671" fmla="*/ 3712 h 10000"/>
                  <a:gd name="connsiteX672" fmla="*/ 1013 w 10000"/>
                  <a:gd name="connsiteY672" fmla="*/ 3699 h 10000"/>
                  <a:gd name="connsiteX673" fmla="*/ 1120 w 10000"/>
                  <a:gd name="connsiteY673" fmla="*/ 3631 h 10000"/>
                  <a:gd name="connsiteX674" fmla="*/ 1206 w 10000"/>
                  <a:gd name="connsiteY674" fmla="*/ 3627 h 10000"/>
                  <a:gd name="connsiteX675" fmla="*/ 1264 w 10000"/>
                  <a:gd name="connsiteY675" fmla="*/ 3599 h 10000"/>
                  <a:gd name="connsiteX676" fmla="*/ 1322 w 10000"/>
                  <a:gd name="connsiteY676" fmla="*/ 3627 h 10000"/>
                  <a:gd name="connsiteX677" fmla="*/ 1327 w 10000"/>
                  <a:gd name="connsiteY677" fmla="*/ 3645 h 10000"/>
                  <a:gd name="connsiteX678" fmla="*/ 1344 w 10000"/>
                  <a:gd name="connsiteY678" fmla="*/ 3739 h 10000"/>
                  <a:gd name="connsiteX679" fmla="*/ 1344 w 10000"/>
                  <a:gd name="connsiteY679" fmla="*/ 3775 h 10000"/>
                  <a:gd name="connsiteX680" fmla="*/ 1338 w 10000"/>
                  <a:gd name="connsiteY680" fmla="*/ 3784 h 10000"/>
                  <a:gd name="connsiteX681" fmla="*/ 1338 w 10000"/>
                  <a:gd name="connsiteY681" fmla="*/ 3829 h 10000"/>
                  <a:gd name="connsiteX682" fmla="*/ 1352 w 10000"/>
                  <a:gd name="connsiteY682" fmla="*/ 3852 h 10000"/>
                  <a:gd name="connsiteX683" fmla="*/ 1407 w 10000"/>
                  <a:gd name="connsiteY683" fmla="*/ 3866 h 10000"/>
                  <a:gd name="connsiteX684" fmla="*/ 1440 w 10000"/>
                  <a:gd name="connsiteY684" fmla="*/ 3870 h 10000"/>
                  <a:gd name="connsiteX685" fmla="*/ 1600 w 10000"/>
                  <a:gd name="connsiteY685" fmla="*/ 3857 h 10000"/>
                  <a:gd name="connsiteX686" fmla="*/ 1664 w 10000"/>
                  <a:gd name="connsiteY686" fmla="*/ 3911 h 10000"/>
                  <a:gd name="connsiteX687" fmla="*/ 1700 w 10000"/>
                  <a:gd name="connsiteY687" fmla="*/ 3933 h 10000"/>
                  <a:gd name="connsiteX688" fmla="*/ 1752 w 10000"/>
                  <a:gd name="connsiteY688" fmla="*/ 3947 h 10000"/>
                  <a:gd name="connsiteX689" fmla="*/ 1777 w 10000"/>
                  <a:gd name="connsiteY689" fmla="*/ 3947 h 10000"/>
                  <a:gd name="connsiteX690" fmla="*/ 1813 w 10000"/>
                  <a:gd name="connsiteY690" fmla="*/ 3929 h 10000"/>
                  <a:gd name="connsiteX691" fmla="*/ 1841 w 10000"/>
                  <a:gd name="connsiteY691" fmla="*/ 3933 h 10000"/>
                  <a:gd name="connsiteX692" fmla="*/ 1882 w 10000"/>
                  <a:gd name="connsiteY692" fmla="*/ 3969 h 10000"/>
                  <a:gd name="connsiteX693" fmla="*/ 1940 w 10000"/>
                  <a:gd name="connsiteY693" fmla="*/ 3933 h 10000"/>
                  <a:gd name="connsiteX694" fmla="*/ 1956 w 10000"/>
                  <a:gd name="connsiteY694" fmla="*/ 3920 h 10000"/>
                  <a:gd name="connsiteX695" fmla="*/ 1981 w 10000"/>
                  <a:gd name="connsiteY695" fmla="*/ 3929 h 10000"/>
                  <a:gd name="connsiteX696" fmla="*/ 2058 w 10000"/>
                  <a:gd name="connsiteY696" fmla="*/ 3974 h 10000"/>
                  <a:gd name="connsiteX697" fmla="*/ 2163 w 10000"/>
                  <a:gd name="connsiteY697" fmla="*/ 4051 h 10000"/>
                  <a:gd name="connsiteX698" fmla="*/ 2174 w 10000"/>
                  <a:gd name="connsiteY698" fmla="*/ 4055 h 10000"/>
                  <a:gd name="connsiteX699" fmla="*/ 2183 w 10000"/>
                  <a:gd name="connsiteY699" fmla="*/ 4064 h 10000"/>
                  <a:gd name="connsiteX700" fmla="*/ 2183 w 10000"/>
                  <a:gd name="connsiteY700" fmla="*/ 3581 h 10000"/>
                  <a:gd name="connsiteX701" fmla="*/ 2183 w 10000"/>
                  <a:gd name="connsiteY701" fmla="*/ 3527 h 10000"/>
                  <a:gd name="connsiteX702" fmla="*/ 2180 w 10000"/>
                  <a:gd name="connsiteY702" fmla="*/ 3460 h 10000"/>
                  <a:gd name="connsiteX703" fmla="*/ 2365 w 10000"/>
                  <a:gd name="connsiteY703" fmla="*/ 3455 h 10000"/>
                  <a:gd name="connsiteX704" fmla="*/ 2448 w 10000"/>
                  <a:gd name="connsiteY704" fmla="*/ 3446 h 10000"/>
                  <a:gd name="connsiteX705" fmla="*/ 2494 w 10000"/>
                  <a:gd name="connsiteY705" fmla="*/ 3554 h 10000"/>
                  <a:gd name="connsiteX706" fmla="*/ 2525 w 10000"/>
                  <a:gd name="connsiteY706" fmla="*/ 3613 h 10000"/>
                  <a:gd name="connsiteX707" fmla="*/ 2550 w 10000"/>
                  <a:gd name="connsiteY707" fmla="*/ 3618 h 10000"/>
                  <a:gd name="connsiteX708" fmla="*/ 2630 w 10000"/>
                  <a:gd name="connsiteY708" fmla="*/ 3640 h 10000"/>
                  <a:gd name="connsiteX709" fmla="*/ 2663 w 10000"/>
                  <a:gd name="connsiteY709" fmla="*/ 3667 h 10000"/>
                  <a:gd name="connsiteX710" fmla="*/ 2704 w 10000"/>
                  <a:gd name="connsiteY710" fmla="*/ 3726 h 10000"/>
                  <a:gd name="connsiteX711" fmla="*/ 2762 w 10000"/>
                  <a:gd name="connsiteY711" fmla="*/ 3802 h 10000"/>
                  <a:gd name="connsiteX712" fmla="*/ 2784 w 10000"/>
                  <a:gd name="connsiteY712" fmla="*/ 3829 h 10000"/>
                  <a:gd name="connsiteX713" fmla="*/ 2815 w 10000"/>
                  <a:gd name="connsiteY713" fmla="*/ 3879 h 10000"/>
                  <a:gd name="connsiteX714" fmla="*/ 2859 w 10000"/>
                  <a:gd name="connsiteY714" fmla="*/ 3748 h 10000"/>
                  <a:gd name="connsiteX715" fmla="*/ 2856 w 10000"/>
                  <a:gd name="connsiteY715" fmla="*/ 3726 h 10000"/>
                  <a:gd name="connsiteX716" fmla="*/ 2848 w 10000"/>
                  <a:gd name="connsiteY716" fmla="*/ 3712 h 10000"/>
                  <a:gd name="connsiteX717" fmla="*/ 2848 w 10000"/>
                  <a:gd name="connsiteY717" fmla="*/ 3685 h 10000"/>
                  <a:gd name="connsiteX718" fmla="*/ 2873 w 10000"/>
                  <a:gd name="connsiteY718" fmla="*/ 3613 h 10000"/>
                  <a:gd name="connsiteX719" fmla="*/ 2886 w 10000"/>
                  <a:gd name="connsiteY719" fmla="*/ 3604 h 10000"/>
                  <a:gd name="connsiteX720" fmla="*/ 2922 w 10000"/>
                  <a:gd name="connsiteY720" fmla="*/ 3654 h 10000"/>
                  <a:gd name="connsiteX721" fmla="*/ 2947 w 10000"/>
                  <a:gd name="connsiteY721" fmla="*/ 3654 h 10000"/>
                  <a:gd name="connsiteX722" fmla="*/ 2953 w 10000"/>
                  <a:gd name="connsiteY722" fmla="*/ 3613 h 10000"/>
                  <a:gd name="connsiteX723" fmla="*/ 2975 w 10000"/>
                  <a:gd name="connsiteY723" fmla="*/ 3581 h 10000"/>
                  <a:gd name="connsiteX724" fmla="*/ 2975 w 10000"/>
                  <a:gd name="connsiteY724" fmla="*/ 3523 h 10000"/>
                  <a:gd name="connsiteX725" fmla="*/ 3024 w 10000"/>
                  <a:gd name="connsiteY725" fmla="*/ 3406 h 10000"/>
                  <a:gd name="connsiteX726" fmla="*/ 3027 w 10000"/>
                  <a:gd name="connsiteY726" fmla="*/ 3383 h 10000"/>
                  <a:gd name="connsiteX727" fmla="*/ 3027 w 10000"/>
                  <a:gd name="connsiteY727" fmla="*/ 3342 h 10000"/>
                  <a:gd name="connsiteX728" fmla="*/ 3019 w 10000"/>
                  <a:gd name="connsiteY728" fmla="*/ 3315 h 10000"/>
                  <a:gd name="connsiteX729" fmla="*/ 3002 w 10000"/>
                  <a:gd name="connsiteY729" fmla="*/ 3302 h 10000"/>
                  <a:gd name="connsiteX730" fmla="*/ 2977 w 10000"/>
                  <a:gd name="connsiteY730" fmla="*/ 3302 h 10000"/>
                  <a:gd name="connsiteX731" fmla="*/ 2969 w 10000"/>
                  <a:gd name="connsiteY731" fmla="*/ 3297 h 10000"/>
                  <a:gd name="connsiteX732" fmla="*/ 2966 w 10000"/>
                  <a:gd name="connsiteY732" fmla="*/ 3166 h 10000"/>
                  <a:gd name="connsiteX733" fmla="*/ 2966 w 10000"/>
                  <a:gd name="connsiteY733" fmla="*/ 3144 h 10000"/>
                  <a:gd name="connsiteX734" fmla="*/ 2969 w 10000"/>
                  <a:gd name="connsiteY734" fmla="*/ 3139 h 10000"/>
                  <a:gd name="connsiteX735" fmla="*/ 3129 w 10000"/>
                  <a:gd name="connsiteY735" fmla="*/ 3130 h 10000"/>
                  <a:gd name="connsiteX736" fmla="*/ 3140 w 10000"/>
                  <a:gd name="connsiteY736" fmla="*/ 3081 h 10000"/>
                  <a:gd name="connsiteX737" fmla="*/ 3148 w 10000"/>
                  <a:gd name="connsiteY737" fmla="*/ 3009 h 10000"/>
                  <a:gd name="connsiteX738" fmla="*/ 3159 w 10000"/>
                  <a:gd name="connsiteY738" fmla="*/ 2995 h 10000"/>
                  <a:gd name="connsiteX739" fmla="*/ 3187 w 10000"/>
                  <a:gd name="connsiteY739" fmla="*/ 2995 h 10000"/>
                  <a:gd name="connsiteX740" fmla="*/ 3212 w 10000"/>
                  <a:gd name="connsiteY740" fmla="*/ 3013 h 10000"/>
                  <a:gd name="connsiteX741" fmla="*/ 3217 w 10000"/>
                  <a:gd name="connsiteY741" fmla="*/ 3000 h 10000"/>
                  <a:gd name="connsiteX742" fmla="*/ 3226 w 10000"/>
                  <a:gd name="connsiteY742" fmla="*/ 2972 h 10000"/>
                  <a:gd name="connsiteX743" fmla="*/ 3353 w 10000"/>
                  <a:gd name="connsiteY743" fmla="*/ 2968 h 10000"/>
                  <a:gd name="connsiteX744" fmla="*/ 3369 w 10000"/>
                  <a:gd name="connsiteY744" fmla="*/ 2864 h 10000"/>
                  <a:gd name="connsiteX745" fmla="*/ 3377 w 10000"/>
                  <a:gd name="connsiteY745" fmla="*/ 2842 h 10000"/>
                  <a:gd name="connsiteX746" fmla="*/ 3405 w 10000"/>
                  <a:gd name="connsiteY746" fmla="*/ 2828 h 10000"/>
                  <a:gd name="connsiteX747" fmla="*/ 3413 w 10000"/>
                  <a:gd name="connsiteY747" fmla="*/ 2815 h 10000"/>
                  <a:gd name="connsiteX748" fmla="*/ 3444 w 10000"/>
                  <a:gd name="connsiteY748" fmla="*/ 2697 h 10000"/>
                  <a:gd name="connsiteX749" fmla="*/ 3441 w 10000"/>
                  <a:gd name="connsiteY749" fmla="*/ 2670 h 10000"/>
                  <a:gd name="connsiteX750" fmla="*/ 3458 w 10000"/>
                  <a:gd name="connsiteY750" fmla="*/ 2652 h 10000"/>
                  <a:gd name="connsiteX751" fmla="*/ 3466 w 10000"/>
                  <a:gd name="connsiteY751" fmla="*/ 2630 h 10000"/>
                  <a:gd name="connsiteX752" fmla="*/ 3524 w 10000"/>
                  <a:gd name="connsiteY752" fmla="*/ 2553 h 10000"/>
                  <a:gd name="connsiteX753" fmla="*/ 3546 w 10000"/>
                  <a:gd name="connsiteY753" fmla="*/ 2589 h 10000"/>
                  <a:gd name="connsiteX754" fmla="*/ 3562 w 10000"/>
                  <a:gd name="connsiteY754" fmla="*/ 2603 h 10000"/>
                  <a:gd name="connsiteX755" fmla="*/ 3571 w 10000"/>
                  <a:gd name="connsiteY755" fmla="*/ 2607 h 10000"/>
                  <a:gd name="connsiteX756" fmla="*/ 3579 w 10000"/>
                  <a:gd name="connsiteY756" fmla="*/ 2603 h 10000"/>
                  <a:gd name="connsiteX757" fmla="*/ 3582 w 10000"/>
                  <a:gd name="connsiteY757" fmla="*/ 2594 h 10000"/>
                  <a:gd name="connsiteX758" fmla="*/ 3595 w 10000"/>
                  <a:gd name="connsiteY758" fmla="*/ 2553 h 10000"/>
                  <a:gd name="connsiteX759" fmla="*/ 3604 w 10000"/>
                  <a:gd name="connsiteY759" fmla="*/ 2508 h 10000"/>
                  <a:gd name="connsiteX760" fmla="*/ 3607 w 10000"/>
                  <a:gd name="connsiteY760" fmla="*/ 2485 h 10000"/>
                  <a:gd name="connsiteX761" fmla="*/ 3651 w 10000"/>
                  <a:gd name="connsiteY761" fmla="*/ 2463 h 10000"/>
                  <a:gd name="connsiteX762" fmla="*/ 3667 w 10000"/>
                  <a:gd name="connsiteY762" fmla="*/ 2445 h 10000"/>
                  <a:gd name="connsiteX763" fmla="*/ 3678 w 10000"/>
                  <a:gd name="connsiteY763" fmla="*/ 2431 h 10000"/>
                  <a:gd name="connsiteX764" fmla="*/ 3692 w 10000"/>
                  <a:gd name="connsiteY764" fmla="*/ 2431 h 10000"/>
                  <a:gd name="connsiteX765" fmla="*/ 3717 w 10000"/>
                  <a:gd name="connsiteY765" fmla="*/ 2445 h 10000"/>
                  <a:gd name="connsiteX766" fmla="*/ 3731 w 10000"/>
                  <a:gd name="connsiteY766" fmla="*/ 2445 h 10000"/>
                  <a:gd name="connsiteX767" fmla="*/ 3731 w 10000"/>
                  <a:gd name="connsiteY767" fmla="*/ 2355 h 10000"/>
                  <a:gd name="connsiteX768" fmla="*/ 3678 w 10000"/>
                  <a:gd name="connsiteY768" fmla="*/ 2260 h 10000"/>
                  <a:gd name="connsiteX769" fmla="*/ 3711 w 10000"/>
                  <a:gd name="connsiteY769" fmla="*/ 2246 h 10000"/>
                  <a:gd name="connsiteX770" fmla="*/ 3684 w 10000"/>
                  <a:gd name="connsiteY770" fmla="*/ 2066 h 10000"/>
                  <a:gd name="connsiteX771" fmla="*/ 3662 w 10000"/>
                  <a:gd name="connsiteY771" fmla="*/ 1985 h 10000"/>
                  <a:gd name="connsiteX772" fmla="*/ 3670 w 10000"/>
                  <a:gd name="connsiteY772" fmla="*/ 1908 h 10000"/>
                  <a:gd name="connsiteX773" fmla="*/ 3700 w 10000"/>
                  <a:gd name="connsiteY773" fmla="*/ 1903 h 10000"/>
                  <a:gd name="connsiteX774" fmla="*/ 3739 w 10000"/>
                  <a:gd name="connsiteY774" fmla="*/ 1876 h 10000"/>
                  <a:gd name="connsiteX775" fmla="*/ 3805 w 10000"/>
                  <a:gd name="connsiteY775" fmla="*/ 1791 h 10000"/>
                  <a:gd name="connsiteX776" fmla="*/ 3852 w 10000"/>
                  <a:gd name="connsiteY776" fmla="*/ 1710 h 10000"/>
                  <a:gd name="connsiteX777" fmla="*/ 3852 w 10000"/>
                  <a:gd name="connsiteY777" fmla="*/ 1642 h 10000"/>
                  <a:gd name="connsiteX778" fmla="*/ 3797 w 10000"/>
                  <a:gd name="connsiteY778" fmla="*/ 1619 h 10000"/>
                  <a:gd name="connsiteX779" fmla="*/ 3780 w 10000"/>
                  <a:gd name="connsiteY779" fmla="*/ 1552 h 10000"/>
                  <a:gd name="connsiteX780" fmla="*/ 3827 w 10000"/>
                  <a:gd name="connsiteY780" fmla="*/ 1547 h 10000"/>
                  <a:gd name="connsiteX781" fmla="*/ 3827 w 10000"/>
                  <a:gd name="connsiteY781" fmla="*/ 1340 h 10000"/>
                  <a:gd name="connsiteX782" fmla="*/ 3750 w 10000"/>
                  <a:gd name="connsiteY782" fmla="*/ 1313 h 10000"/>
                  <a:gd name="connsiteX783" fmla="*/ 3767 w 10000"/>
                  <a:gd name="connsiteY783" fmla="*/ 1155 h 10000"/>
                  <a:gd name="connsiteX784" fmla="*/ 3637 w 10000"/>
                  <a:gd name="connsiteY784" fmla="*/ 1159 h 10000"/>
                  <a:gd name="connsiteX785" fmla="*/ 3582 w 10000"/>
                  <a:gd name="connsiteY785" fmla="*/ 983 h 10000"/>
                  <a:gd name="connsiteX786" fmla="*/ 3554 w 10000"/>
                  <a:gd name="connsiteY786" fmla="*/ 983 h 10000"/>
                  <a:gd name="connsiteX787" fmla="*/ 3562 w 10000"/>
                  <a:gd name="connsiteY787" fmla="*/ 871 h 10000"/>
                  <a:gd name="connsiteX788" fmla="*/ 3557 w 10000"/>
                  <a:gd name="connsiteY788" fmla="*/ 839 h 10000"/>
                  <a:gd name="connsiteX789" fmla="*/ 3532 w 10000"/>
                  <a:gd name="connsiteY789" fmla="*/ 812 h 10000"/>
                  <a:gd name="connsiteX790" fmla="*/ 3546 w 10000"/>
                  <a:gd name="connsiteY790" fmla="*/ 785 h 10000"/>
                  <a:gd name="connsiteX791" fmla="*/ 3538 w 10000"/>
                  <a:gd name="connsiteY791" fmla="*/ 744 h 10000"/>
                  <a:gd name="connsiteX792" fmla="*/ 3502 w 10000"/>
                  <a:gd name="connsiteY792" fmla="*/ 627 h 10000"/>
                  <a:gd name="connsiteX793" fmla="*/ 3532 w 10000"/>
                  <a:gd name="connsiteY793" fmla="*/ 600 h 10000"/>
                  <a:gd name="connsiteX794" fmla="*/ 3554 w 10000"/>
                  <a:gd name="connsiteY794" fmla="*/ 618 h 10000"/>
                  <a:gd name="connsiteX795" fmla="*/ 3562 w 10000"/>
                  <a:gd name="connsiteY795" fmla="*/ 627 h 10000"/>
                  <a:gd name="connsiteX796" fmla="*/ 3579 w 10000"/>
                  <a:gd name="connsiteY796" fmla="*/ 627 h 10000"/>
                  <a:gd name="connsiteX797" fmla="*/ 3595 w 10000"/>
                  <a:gd name="connsiteY797" fmla="*/ 604 h 10000"/>
                  <a:gd name="connsiteX798" fmla="*/ 3607 w 10000"/>
                  <a:gd name="connsiteY798" fmla="*/ 555 h 10000"/>
                  <a:gd name="connsiteX799" fmla="*/ 3620 w 10000"/>
                  <a:gd name="connsiteY799" fmla="*/ 573 h 10000"/>
                  <a:gd name="connsiteX800" fmla="*/ 3634 w 10000"/>
                  <a:gd name="connsiteY800" fmla="*/ 474 h 10000"/>
                  <a:gd name="connsiteX801" fmla="*/ 3645 w 10000"/>
                  <a:gd name="connsiteY801" fmla="*/ 456 h 10000"/>
                  <a:gd name="connsiteX802" fmla="*/ 3662 w 10000"/>
                  <a:gd name="connsiteY802" fmla="*/ 442 h 10000"/>
                  <a:gd name="connsiteX803" fmla="*/ 3695 w 10000"/>
                  <a:gd name="connsiteY803" fmla="*/ 469 h 10000"/>
                  <a:gd name="connsiteX804" fmla="*/ 3695 w 10000"/>
                  <a:gd name="connsiteY804" fmla="*/ 343 h 10000"/>
                  <a:gd name="connsiteX805" fmla="*/ 3822 w 10000"/>
                  <a:gd name="connsiteY805" fmla="*/ 352 h 10000"/>
                  <a:gd name="connsiteX806" fmla="*/ 3822 w 10000"/>
                  <a:gd name="connsiteY806" fmla="*/ 262 h 10000"/>
                  <a:gd name="connsiteX807" fmla="*/ 3819 w 10000"/>
                  <a:gd name="connsiteY807" fmla="*/ 248 h 10000"/>
                  <a:gd name="connsiteX808" fmla="*/ 3805 w 10000"/>
                  <a:gd name="connsiteY808" fmla="*/ 235 h 10000"/>
                  <a:gd name="connsiteX809" fmla="*/ 3805 w 10000"/>
                  <a:gd name="connsiteY809" fmla="*/ 113 h 10000"/>
                  <a:gd name="connsiteX810" fmla="*/ 3888 w 10000"/>
                  <a:gd name="connsiteY810" fmla="*/ 126 h 10000"/>
                  <a:gd name="connsiteX811" fmla="*/ 3893 w 10000"/>
                  <a:gd name="connsiteY811" fmla="*/ 68 h 10000"/>
                  <a:gd name="connsiteX812" fmla="*/ 3974 w 10000"/>
                  <a:gd name="connsiteY812" fmla="*/ 99 h 10000"/>
                  <a:gd name="connsiteX813" fmla="*/ 3974 w 10000"/>
                  <a:gd name="connsiteY813" fmla="*/ 185 h 10000"/>
                  <a:gd name="connsiteX814" fmla="*/ 4128 w 10000"/>
                  <a:gd name="connsiteY814" fmla="*/ 180 h 10000"/>
                  <a:gd name="connsiteX815" fmla="*/ 4117 w 10000"/>
                  <a:gd name="connsiteY815" fmla="*/ 0 h 10000"/>
                  <a:gd name="connsiteX816" fmla="*/ 4230 w 10000"/>
                  <a:gd name="connsiteY816" fmla="*/ 0 h 10000"/>
                  <a:gd name="connsiteX817" fmla="*/ 4230 w 10000"/>
                  <a:gd name="connsiteY817" fmla="*/ 221 h 10000"/>
                  <a:gd name="connsiteX818" fmla="*/ 4354 w 10000"/>
                  <a:gd name="connsiteY818" fmla="*/ 221 h 10000"/>
                  <a:gd name="connsiteX819" fmla="*/ 4354 w 10000"/>
                  <a:gd name="connsiteY819" fmla="*/ 316 h 10000"/>
                  <a:gd name="connsiteX820" fmla="*/ 4401 w 10000"/>
                  <a:gd name="connsiteY820" fmla="*/ 325 h 10000"/>
                  <a:gd name="connsiteX821" fmla="*/ 4401 w 10000"/>
                  <a:gd name="connsiteY821" fmla="*/ 379 h 10000"/>
                  <a:gd name="connsiteX822" fmla="*/ 4432 w 10000"/>
                  <a:gd name="connsiteY822" fmla="*/ 383 h 10000"/>
                  <a:gd name="connsiteX823" fmla="*/ 4434 w 10000"/>
                  <a:gd name="connsiteY823" fmla="*/ 510 h 10000"/>
                  <a:gd name="connsiteX824" fmla="*/ 4528 w 10000"/>
                  <a:gd name="connsiteY824" fmla="*/ 514 h 10000"/>
                  <a:gd name="connsiteX825" fmla="*/ 4539 w 10000"/>
                  <a:gd name="connsiteY825" fmla="*/ 528 h 10000"/>
                  <a:gd name="connsiteX826" fmla="*/ 4570 w 10000"/>
                  <a:gd name="connsiteY826" fmla="*/ 469 h 10000"/>
                  <a:gd name="connsiteX827" fmla="*/ 4570 w 10000"/>
                  <a:gd name="connsiteY827" fmla="*/ 370 h 10000"/>
                  <a:gd name="connsiteX828" fmla="*/ 4506 w 10000"/>
                  <a:gd name="connsiteY828" fmla="*/ 343 h 10000"/>
                  <a:gd name="connsiteX829" fmla="*/ 4506 w 10000"/>
                  <a:gd name="connsiteY829" fmla="*/ 226 h 10000"/>
                  <a:gd name="connsiteX830" fmla="*/ 4575 w 10000"/>
                  <a:gd name="connsiteY830" fmla="*/ 212 h 10000"/>
                  <a:gd name="connsiteX831" fmla="*/ 4583 w 10000"/>
                  <a:gd name="connsiteY831" fmla="*/ 140 h 10000"/>
                  <a:gd name="connsiteX832" fmla="*/ 4616 w 10000"/>
                  <a:gd name="connsiteY832" fmla="*/ 131 h 10000"/>
                  <a:gd name="connsiteX833" fmla="*/ 4625 w 10000"/>
                  <a:gd name="connsiteY833" fmla="*/ 90 h 10000"/>
                  <a:gd name="connsiteX834" fmla="*/ 4663 w 10000"/>
                  <a:gd name="connsiteY834" fmla="*/ 90 h 10000"/>
                  <a:gd name="connsiteX835" fmla="*/ 4658 w 10000"/>
                  <a:gd name="connsiteY835" fmla="*/ 41 h 10000"/>
                  <a:gd name="connsiteX836" fmla="*/ 5006 w 10000"/>
                  <a:gd name="connsiteY836" fmla="*/ 41 h 10000"/>
                  <a:gd name="connsiteX837" fmla="*/ 4997 w 10000"/>
                  <a:gd name="connsiteY837" fmla="*/ 140 h 10000"/>
                  <a:gd name="connsiteX838" fmla="*/ 5050 w 10000"/>
                  <a:gd name="connsiteY838" fmla="*/ 140 h 10000"/>
                  <a:gd name="connsiteX839" fmla="*/ 5041 w 10000"/>
                  <a:gd name="connsiteY839" fmla="*/ 433 h 10000"/>
                  <a:gd name="connsiteX840" fmla="*/ 5077 w 10000"/>
                  <a:gd name="connsiteY840" fmla="*/ 433 h 10000"/>
                  <a:gd name="connsiteX841" fmla="*/ 5075 w 10000"/>
                  <a:gd name="connsiteY841" fmla="*/ 406 h 10000"/>
                  <a:gd name="connsiteX842" fmla="*/ 5132 w 10000"/>
                  <a:gd name="connsiteY842" fmla="*/ 442 h 10000"/>
                  <a:gd name="connsiteX843" fmla="*/ 5188 w 10000"/>
                  <a:gd name="connsiteY843" fmla="*/ 429 h 10000"/>
                  <a:gd name="connsiteX844" fmla="*/ 5246 w 10000"/>
                  <a:gd name="connsiteY844" fmla="*/ 487 h 10000"/>
                  <a:gd name="connsiteX845" fmla="*/ 5295 w 10000"/>
                  <a:gd name="connsiteY845" fmla="*/ 469 h 10000"/>
                  <a:gd name="connsiteX846" fmla="*/ 5309 w 10000"/>
                  <a:gd name="connsiteY846" fmla="*/ 654 h 10000"/>
                  <a:gd name="connsiteX847" fmla="*/ 5229 w 10000"/>
                  <a:gd name="connsiteY847" fmla="*/ 758 h 10000"/>
                  <a:gd name="connsiteX848" fmla="*/ 5243 w 10000"/>
                  <a:gd name="connsiteY848" fmla="*/ 843 h 10000"/>
                  <a:gd name="connsiteX849" fmla="*/ 5204 w 10000"/>
                  <a:gd name="connsiteY849" fmla="*/ 889 h 10000"/>
                  <a:gd name="connsiteX850" fmla="*/ 5207 w 10000"/>
                  <a:gd name="connsiteY850" fmla="*/ 893 h 10000"/>
                  <a:gd name="connsiteX851" fmla="*/ 5215 w 10000"/>
                  <a:gd name="connsiteY851" fmla="*/ 907 h 10000"/>
                  <a:gd name="connsiteX852" fmla="*/ 5339 w 10000"/>
                  <a:gd name="connsiteY852" fmla="*/ 916 h 10000"/>
                  <a:gd name="connsiteX853" fmla="*/ 5408 w 10000"/>
                  <a:gd name="connsiteY853" fmla="*/ 916 h 10000"/>
                  <a:gd name="connsiteX854" fmla="*/ 5436 w 10000"/>
                  <a:gd name="connsiteY854" fmla="*/ 920 h 10000"/>
                  <a:gd name="connsiteX855" fmla="*/ 5436 w 10000"/>
                  <a:gd name="connsiteY855" fmla="*/ 889 h 10000"/>
                  <a:gd name="connsiteX856" fmla="*/ 5455 w 10000"/>
                  <a:gd name="connsiteY856" fmla="*/ 889 h 10000"/>
                  <a:gd name="connsiteX857" fmla="*/ 5477 w 10000"/>
                  <a:gd name="connsiteY857" fmla="*/ 916 h 10000"/>
                  <a:gd name="connsiteX858" fmla="*/ 5486 w 10000"/>
                  <a:gd name="connsiteY858" fmla="*/ 947 h 10000"/>
                  <a:gd name="connsiteX859" fmla="*/ 5516 w 10000"/>
                  <a:gd name="connsiteY859" fmla="*/ 997 h 10000"/>
                  <a:gd name="connsiteX860" fmla="*/ 5568 w 10000"/>
                  <a:gd name="connsiteY860" fmla="*/ 1092 h 10000"/>
                  <a:gd name="connsiteX861" fmla="*/ 5585 w 10000"/>
                  <a:gd name="connsiteY861" fmla="*/ 1182 h 10000"/>
                  <a:gd name="connsiteX862" fmla="*/ 5582 w 10000"/>
                  <a:gd name="connsiteY862" fmla="*/ 1218 h 10000"/>
                  <a:gd name="connsiteX863" fmla="*/ 5582 w 10000"/>
                  <a:gd name="connsiteY863" fmla="*/ 1249 h 10000"/>
                  <a:gd name="connsiteX864" fmla="*/ 5637 w 10000"/>
                  <a:gd name="connsiteY864" fmla="*/ 1263 h 10000"/>
                  <a:gd name="connsiteX865" fmla="*/ 5728 w 10000"/>
                  <a:gd name="connsiteY865" fmla="*/ 1222 h 10000"/>
                  <a:gd name="connsiteX866" fmla="*/ 5720 w 10000"/>
                  <a:gd name="connsiteY866" fmla="*/ 1046 h 10000"/>
                  <a:gd name="connsiteX867" fmla="*/ 5726 w 10000"/>
                  <a:gd name="connsiteY867" fmla="*/ 1028 h 10000"/>
                  <a:gd name="connsiteX868" fmla="*/ 5726 w 10000"/>
                  <a:gd name="connsiteY868" fmla="*/ 1010 h 10000"/>
                  <a:gd name="connsiteX869" fmla="*/ 5737 w 10000"/>
                  <a:gd name="connsiteY869" fmla="*/ 1001 h 10000"/>
                  <a:gd name="connsiteX870" fmla="*/ 5742 w 10000"/>
                  <a:gd name="connsiteY870" fmla="*/ 997 h 10000"/>
                  <a:gd name="connsiteX871" fmla="*/ 5814 w 10000"/>
                  <a:gd name="connsiteY871" fmla="*/ 970 h 10000"/>
                  <a:gd name="connsiteX872" fmla="*/ 5875 w 10000"/>
                  <a:gd name="connsiteY872" fmla="*/ 956 h 10000"/>
                  <a:gd name="connsiteX873" fmla="*/ 5866 w 10000"/>
                  <a:gd name="connsiteY873" fmla="*/ 708 h 10000"/>
                  <a:gd name="connsiteX874" fmla="*/ 6220 w 10000"/>
                  <a:gd name="connsiteY874" fmla="*/ 722 h 10000"/>
                  <a:gd name="connsiteX875" fmla="*/ 6363 w 10000"/>
                  <a:gd name="connsiteY875" fmla="*/ 731 h 10000"/>
                  <a:gd name="connsiteX876" fmla="*/ 6369 w 10000"/>
                  <a:gd name="connsiteY876" fmla="*/ 749 h 10000"/>
                  <a:gd name="connsiteX877" fmla="*/ 6410 w 10000"/>
                  <a:gd name="connsiteY877" fmla="*/ 758 h 10000"/>
                  <a:gd name="connsiteX878" fmla="*/ 6360 w 10000"/>
                  <a:gd name="connsiteY878" fmla="*/ 974 h 10000"/>
                  <a:gd name="connsiteX879" fmla="*/ 6498 w 10000"/>
                  <a:gd name="connsiteY879" fmla="*/ 983 h 10000"/>
                  <a:gd name="connsiteX880" fmla="*/ 6507 w 10000"/>
                  <a:gd name="connsiteY880" fmla="*/ 1037 h 10000"/>
                  <a:gd name="connsiteX881" fmla="*/ 6565 w 10000"/>
                  <a:gd name="connsiteY881" fmla="*/ 1024 h 10000"/>
                  <a:gd name="connsiteX882" fmla="*/ 6628 w 10000"/>
                  <a:gd name="connsiteY882" fmla="*/ 1060 h 10000"/>
                  <a:gd name="connsiteX883" fmla="*/ 6653 w 10000"/>
                  <a:gd name="connsiteY883" fmla="*/ 1015 h 10000"/>
                  <a:gd name="connsiteX884" fmla="*/ 6694 w 10000"/>
                  <a:gd name="connsiteY884" fmla="*/ 970 h 10000"/>
                  <a:gd name="connsiteX885" fmla="*/ 6725 w 10000"/>
                  <a:gd name="connsiteY885" fmla="*/ 947 h 10000"/>
                  <a:gd name="connsiteX886" fmla="*/ 6747 w 10000"/>
                  <a:gd name="connsiteY886" fmla="*/ 920 h 10000"/>
                  <a:gd name="connsiteX887" fmla="*/ 6780 w 10000"/>
                  <a:gd name="connsiteY887" fmla="*/ 902 h 10000"/>
                  <a:gd name="connsiteX888" fmla="*/ 6807 w 10000"/>
                  <a:gd name="connsiteY888" fmla="*/ 880 h 10000"/>
                  <a:gd name="connsiteX889" fmla="*/ 6835 w 10000"/>
                  <a:gd name="connsiteY889" fmla="*/ 830 h 10000"/>
                  <a:gd name="connsiteX890" fmla="*/ 6876 w 10000"/>
                  <a:gd name="connsiteY890" fmla="*/ 816 h 10000"/>
                  <a:gd name="connsiteX891" fmla="*/ 6904 w 10000"/>
                  <a:gd name="connsiteY891" fmla="*/ 798 h 10000"/>
                  <a:gd name="connsiteX892" fmla="*/ 6934 w 10000"/>
                  <a:gd name="connsiteY892" fmla="*/ 798 h 10000"/>
                  <a:gd name="connsiteX893" fmla="*/ 6948 w 10000"/>
                  <a:gd name="connsiteY893" fmla="*/ 843 h 10000"/>
                  <a:gd name="connsiteX894" fmla="*/ 6959 w 10000"/>
                  <a:gd name="connsiteY894" fmla="*/ 889 h 10000"/>
                  <a:gd name="connsiteX895" fmla="*/ 6973 w 10000"/>
                  <a:gd name="connsiteY895" fmla="*/ 943 h 10000"/>
                  <a:gd name="connsiteX896" fmla="*/ 7006 w 10000"/>
                  <a:gd name="connsiteY896" fmla="*/ 1028 h 10000"/>
                  <a:gd name="connsiteX897" fmla="*/ 7056 w 10000"/>
                  <a:gd name="connsiteY897" fmla="*/ 1092 h 10000"/>
                  <a:gd name="connsiteX898" fmla="*/ 7169 w 10000"/>
                  <a:gd name="connsiteY898" fmla="*/ 1304 h 10000"/>
                  <a:gd name="connsiteX899" fmla="*/ 7116 w 10000"/>
                  <a:gd name="connsiteY899" fmla="*/ 1547 h 10000"/>
                  <a:gd name="connsiteX900" fmla="*/ 7150 w 10000"/>
                  <a:gd name="connsiteY900" fmla="*/ 1691 h 10000"/>
                  <a:gd name="connsiteX901" fmla="*/ 7078 w 10000"/>
                  <a:gd name="connsiteY901" fmla="*/ 1750 h 10000"/>
                  <a:gd name="connsiteX902" fmla="*/ 7086 w 10000"/>
                  <a:gd name="connsiteY902" fmla="*/ 1894 h 10000"/>
                  <a:gd name="connsiteX903" fmla="*/ 7111 w 10000"/>
                  <a:gd name="connsiteY903" fmla="*/ 1903 h 10000"/>
                  <a:gd name="connsiteX904" fmla="*/ 7150 w 10000"/>
                  <a:gd name="connsiteY904" fmla="*/ 2025 h 10000"/>
                  <a:gd name="connsiteX905" fmla="*/ 7232 w 10000"/>
                  <a:gd name="connsiteY905" fmla="*/ 2048 h 10000"/>
                  <a:gd name="connsiteX906" fmla="*/ 7296 w 10000"/>
                  <a:gd name="connsiteY906" fmla="*/ 2061 h 10000"/>
                  <a:gd name="connsiteX907" fmla="*/ 7434 w 10000"/>
                  <a:gd name="connsiteY907" fmla="*/ 2093 h 10000"/>
                  <a:gd name="connsiteX908" fmla="*/ 7586 w 10000"/>
                  <a:gd name="connsiteY908" fmla="*/ 2115 h 10000"/>
                  <a:gd name="connsiteX909" fmla="*/ 7748 w 10000"/>
                  <a:gd name="connsiteY909" fmla="*/ 2115 h 10000"/>
                  <a:gd name="connsiteX910" fmla="*/ 7826 w 10000"/>
                  <a:gd name="connsiteY910" fmla="*/ 1917 h 10000"/>
                  <a:gd name="connsiteX911" fmla="*/ 8068 w 10000"/>
                  <a:gd name="connsiteY911" fmla="*/ 1922 h 10000"/>
                  <a:gd name="connsiteX912" fmla="*/ 8132 w 10000"/>
                  <a:gd name="connsiteY912" fmla="*/ 1890 h 10000"/>
                  <a:gd name="connsiteX913" fmla="*/ 8220 w 10000"/>
                  <a:gd name="connsiteY913" fmla="*/ 1849 h 10000"/>
                  <a:gd name="connsiteX914" fmla="*/ 8251 w 10000"/>
                  <a:gd name="connsiteY914" fmla="*/ 1863 h 10000"/>
                  <a:gd name="connsiteX915" fmla="*/ 8270 w 10000"/>
                  <a:gd name="connsiteY915" fmla="*/ 1867 h 10000"/>
                  <a:gd name="connsiteX916" fmla="*/ 8366 w 10000"/>
                  <a:gd name="connsiteY916" fmla="*/ 1854 h 10000"/>
                  <a:gd name="connsiteX917" fmla="*/ 8422 w 10000"/>
                  <a:gd name="connsiteY917" fmla="*/ 1849 h 10000"/>
                  <a:gd name="connsiteX918" fmla="*/ 8413 w 10000"/>
                  <a:gd name="connsiteY918" fmla="*/ 2061 h 10000"/>
                  <a:gd name="connsiteX919" fmla="*/ 8460 w 10000"/>
                  <a:gd name="connsiteY919" fmla="*/ 2106 h 10000"/>
                  <a:gd name="connsiteX920" fmla="*/ 8471 w 10000"/>
                  <a:gd name="connsiteY920" fmla="*/ 2179 h 10000"/>
                  <a:gd name="connsiteX921" fmla="*/ 8493 w 10000"/>
                  <a:gd name="connsiteY921" fmla="*/ 2643 h 10000"/>
                  <a:gd name="connsiteX922" fmla="*/ 8493 w 10000"/>
                  <a:gd name="connsiteY922" fmla="*/ 2657 h 10000"/>
                  <a:gd name="connsiteX923" fmla="*/ 8631 w 10000"/>
                  <a:gd name="connsiteY923" fmla="*/ 2576 h 10000"/>
                  <a:gd name="connsiteX924" fmla="*/ 8662 w 10000"/>
                  <a:gd name="connsiteY924" fmla="*/ 2580 h 10000"/>
                  <a:gd name="connsiteX925" fmla="*/ 8830 w 10000"/>
                  <a:gd name="connsiteY925" fmla="*/ 2652 h 10000"/>
                  <a:gd name="connsiteX926" fmla="*/ 8871 w 10000"/>
                  <a:gd name="connsiteY926" fmla="*/ 2693 h 10000"/>
                  <a:gd name="connsiteX927" fmla="*/ 8891 w 10000"/>
                  <a:gd name="connsiteY927" fmla="*/ 2684 h 10000"/>
                  <a:gd name="connsiteX928" fmla="*/ 8954 w 10000"/>
                  <a:gd name="connsiteY928" fmla="*/ 2670 h 10000"/>
                  <a:gd name="connsiteX929" fmla="*/ 9042 w 10000"/>
                  <a:gd name="connsiteY929" fmla="*/ 2711 h 10000"/>
                  <a:gd name="connsiteX930" fmla="*/ 9076 w 10000"/>
                  <a:gd name="connsiteY930" fmla="*/ 2824 h 10000"/>
                  <a:gd name="connsiteX931" fmla="*/ 9081 w 10000"/>
                  <a:gd name="connsiteY931" fmla="*/ 2824 h 10000"/>
                  <a:gd name="connsiteX932" fmla="*/ 9136 w 10000"/>
                  <a:gd name="connsiteY932" fmla="*/ 2801 h 10000"/>
                  <a:gd name="connsiteX933" fmla="*/ 9194 w 10000"/>
                  <a:gd name="connsiteY933" fmla="*/ 2950 h 10000"/>
                  <a:gd name="connsiteX934" fmla="*/ 9208 w 10000"/>
                  <a:gd name="connsiteY934" fmla="*/ 2950 h 10000"/>
                  <a:gd name="connsiteX935" fmla="*/ 9393 w 10000"/>
                  <a:gd name="connsiteY935" fmla="*/ 2972 h 10000"/>
                  <a:gd name="connsiteX936" fmla="*/ 9627 w 10000"/>
                  <a:gd name="connsiteY936" fmla="*/ 2986 h 10000"/>
                  <a:gd name="connsiteX937" fmla="*/ 9622 w 10000"/>
                  <a:gd name="connsiteY937" fmla="*/ 3153 h 10000"/>
                  <a:gd name="connsiteX938" fmla="*/ 9719 w 10000"/>
                  <a:gd name="connsiteY938" fmla="*/ 3153 h 10000"/>
                  <a:gd name="connsiteX939" fmla="*/ 9719 w 10000"/>
                  <a:gd name="connsiteY939" fmla="*/ 3771 h 10000"/>
                  <a:gd name="connsiteX940" fmla="*/ 9719 w 10000"/>
                  <a:gd name="connsiteY940" fmla="*/ 4339 h 10000"/>
                  <a:gd name="connsiteX941" fmla="*/ 9719 w 10000"/>
                  <a:gd name="connsiteY941" fmla="*/ 4799 h 10000"/>
                  <a:gd name="connsiteX942" fmla="*/ 9757 w 10000"/>
                  <a:gd name="connsiteY942" fmla="*/ 4817 h 10000"/>
                  <a:gd name="connsiteX943" fmla="*/ 9757 w 10000"/>
                  <a:gd name="connsiteY943" fmla="*/ 4917 h 10000"/>
                  <a:gd name="connsiteX944" fmla="*/ 9677 w 10000"/>
                  <a:gd name="connsiteY944" fmla="*/ 4944 h 10000"/>
                  <a:gd name="connsiteX945" fmla="*/ 9586 w 10000"/>
                  <a:gd name="connsiteY945" fmla="*/ 5065 h 10000"/>
                  <a:gd name="connsiteX946" fmla="*/ 9556 w 10000"/>
                  <a:gd name="connsiteY946" fmla="*/ 5156 h 10000"/>
                  <a:gd name="connsiteX947" fmla="*/ 9523 w 10000"/>
                  <a:gd name="connsiteY947" fmla="*/ 5120 h 10000"/>
                  <a:gd name="connsiteX948" fmla="*/ 9506 w 10000"/>
                  <a:gd name="connsiteY948" fmla="*/ 5156 h 10000"/>
                  <a:gd name="connsiteX949" fmla="*/ 9514 w 10000"/>
                  <a:gd name="connsiteY949" fmla="*/ 5219 h 10000"/>
                  <a:gd name="connsiteX950" fmla="*/ 9514 w 10000"/>
                  <a:gd name="connsiteY950" fmla="*/ 5237 h 10000"/>
                  <a:gd name="connsiteX951" fmla="*/ 9492 w 10000"/>
                  <a:gd name="connsiteY951" fmla="*/ 5304 h 10000"/>
                  <a:gd name="connsiteX952" fmla="*/ 9484 w 10000"/>
                  <a:gd name="connsiteY952" fmla="*/ 5363 h 10000"/>
                  <a:gd name="connsiteX953" fmla="*/ 9481 w 10000"/>
                  <a:gd name="connsiteY953" fmla="*/ 5422 h 10000"/>
                  <a:gd name="connsiteX954" fmla="*/ 9490 w 10000"/>
                  <a:gd name="connsiteY954" fmla="*/ 5553 h 10000"/>
                  <a:gd name="connsiteX955" fmla="*/ 9484 w 10000"/>
                  <a:gd name="connsiteY955" fmla="*/ 5566 h 10000"/>
                  <a:gd name="connsiteX956" fmla="*/ 9473 w 10000"/>
                  <a:gd name="connsiteY956" fmla="*/ 5602 h 10000"/>
                  <a:gd name="connsiteX957" fmla="*/ 9467 w 10000"/>
                  <a:gd name="connsiteY957" fmla="*/ 5620 h 10000"/>
                  <a:gd name="connsiteX958" fmla="*/ 9467 w 10000"/>
                  <a:gd name="connsiteY958" fmla="*/ 5656 h 10000"/>
                  <a:gd name="connsiteX959" fmla="*/ 9467 w 10000"/>
                  <a:gd name="connsiteY959" fmla="*/ 5661 h 10000"/>
                  <a:gd name="connsiteX960" fmla="*/ 9476 w 10000"/>
                  <a:gd name="connsiteY960" fmla="*/ 5661 h 10000"/>
                  <a:gd name="connsiteX961" fmla="*/ 9481 w 10000"/>
                  <a:gd name="connsiteY961" fmla="*/ 5670 h 10000"/>
                  <a:gd name="connsiteX962" fmla="*/ 9490 w 10000"/>
                  <a:gd name="connsiteY962" fmla="*/ 5670 h 10000"/>
                  <a:gd name="connsiteX963" fmla="*/ 9501 w 10000"/>
                  <a:gd name="connsiteY963" fmla="*/ 5670 h 10000"/>
                  <a:gd name="connsiteX964" fmla="*/ 9523 w 10000"/>
                  <a:gd name="connsiteY964" fmla="*/ 5670 h 10000"/>
                  <a:gd name="connsiteX965" fmla="*/ 9556 w 10000"/>
                  <a:gd name="connsiteY965" fmla="*/ 5661 h 10000"/>
                  <a:gd name="connsiteX966" fmla="*/ 9578 w 10000"/>
                  <a:gd name="connsiteY966" fmla="*/ 5656 h 10000"/>
                  <a:gd name="connsiteX967" fmla="*/ 9597 w 10000"/>
                  <a:gd name="connsiteY967" fmla="*/ 5647 h 10000"/>
                  <a:gd name="connsiteX968" fmla="*/ 9661 w 10000"/>
                  <a:gd name="connsiteY968" fmla="*/ 5602 h 10000"/>
                  <a:gd name="connsiteX969" fmla="*/ 9716 w 10000"/>
                  <a:gd name="connsiteY969" fmla="*/ 5580 h 10000"/>
                  <a:gd name="connsiteX970" fmla="*/ 9724 w 10000"/>
                  <a:gd name="connsiteY970" fmla="*/ 5629 h 10000"/>
                  <a:gd name="connsiteX971" fmla="*/ 9741 w 10000"/>
                  <a:gd name="connsiteY971" fmla="*/ 5670 h 10000"/>
                  <a:gd name="connsiteX972" fmla="*/ 9749 w 10000"/>
                  <a:gd name="connsiteY972" fmla="*/ 5706 h 10000"/>
                  <a:gd name="connsiteX973" fmla="*/ 9749 w 10000"/>
                  <a:gd name="connsiteY973" fmla="*/ 5719 h 10000"/>
                  <a:gd name="connsiteX974" fmla="*/ 9771 w 10000"/>
                  <a:gd name="connsiteY974" fmla="*/ 5719 h 10000"/>
                  <a:gd name="connsiteX975" fmla="*/ 9799 w 10000"/>
                  <a:gd name="connsiteY975" fmla="*/ 5719 h 10000"/>
                  <a:gd name="connsiteX976" fmla="*/ 9837 w 10000"/>
                  <a:gd name="connsiteY976" fmla="*/ 5737 h 10000"/>
                  <a:gd name="connsiteX977" fmla="*/ 9901 w 10000"/>
                  <a:gd name="connsiteY977" fmla="*/ 5774 h 10000"/>
                  <a:gd name="connsiteX978" fmla="*/ 9967 w 10000"/>
                  <a:gd name="connsiteY978" fmla="*/ 5805 h 10000"/>
                  <a:gd name="connsiteX979" fmla="*/ 9981 w 10000"/>
                  <a:gd name="connsiteY979" fmla="*/ 5814 h 10000"/>
                  <a:gd name="connsiteX980" fmla="*/ 10000 w 10000"/>
                  <a:gd name="connsiteY980" fmla="*/ 5922 h 10000"/>
                  <a:gd name="connsiteX981" fmla="*/ 9909 w 10000"/>
                  <a:gd name="connsiteY981" fmla="*/ 5895 h 10000"/>
                  <a:gd name="connsiteX982" fmla="*/ 9868 w 10000"/>
                  <a:gd name="connsiteY982" fmla="*/ 5949 h 10000"/>
                  <a:gd name="connsiteX983" fmla="*/ 9845 w 10000"/>
                  <a:gd name="connsiteY983" fmla="*/ 5963 h 10000"/>
                  <a:gd name="connsiteX984" fmla="*/ 9691 w 10000"/>
                  <a:gd name="connsiteY984" fmla="*/ 5995 h 10000"/>
                  <a:gd name="connsiteX985" fmla="*/ 9619 w 10000"/>
                  <a:gd name="connsiteY985" fmla="*/ 6053 h 10000"/>
                  <a:gd name="connsiteX986" fmla="*/ 9534 w 10000"/>
                  <a:gd name="connsiteY986" fmla="*/ 6130 h 10000"/>
                  <a:gd name="connsiteX987" fmla="*/ 9517 w 10000"/>
                  <a:gd name="connsiteY987" fmla="*/ 6157 h 10000"/>
                  <a:gd name="connsiteX988" fmla="*/ 9501 w 10000"/>
                  <a:gd name="connsiteY988" fmla="*/ 6220 h 10000"/>
                  <a:gd name="connsiteX989" fmla="*/ 9501 w 10000"/>
                  <a:gd name="connsiteY989" fmla="*/ 6292 h 10000"/>
                  <a:gd name="connsiteX990" fmla="*/ 9492 w 10000"/>
                  <a:gd name="connsiteY990" fmla="*/ 6306 h 10000"/>
                  <a:gd name="connsiteX991" fmla="*/ 9445 w 10000"/>
                  <a:gd name="connsiteY991" fmla="*/ 6355 h 10000"/>
                  <a:gd name="connsiteX992" fmla="*/ 9409 w 10000"/>
                  <a:gd name="connsiteY992" fmla="*/ 6396 h 10000"/>
                  <a:gd name="connsiteX993" fmla="*/ 9379 w 10000"/>
                  <a:gd name="connsiteY993" fmla="*/ 6446 h 10000"/>
                  <a:gd name="connsiteX994" fmla="*/ 9332 w 10000"/>
                  <a:gd name="connsiteY994" fmla="*/ 6594 h 10000"/>
                  <a:gd name="connsiteX995" fmla="*/ 9183 w 10000"/>
                  <a:gd name="connsiteY995" fmla="*/ 6536 h 10000"/>
                  <a:gd name="connsiteX996" fmla="*/ 9169 w 10000"/>
                  <a:gd name="connsiteY996" fmla="*/ 6536 h 10000"/>
                  <a:gd name="connsiteX997" fmla="*/ 9161 w 10000"/>
                  <a:gd name="connsiteY997" fmla="*/ 6540 h 10000"/>
                  <a:gd name="connsiteX998" fmla="*/ 9139 w 10000"/>
                  <a:gd name="connsiteY998" fmla="*/ 6522 h 10000"/>
                  <a:gd name="connsiteX999" fmla="*/ 9128 w 10000"/>
                  <a:gd name="connsiteY999" fmla="*/ 6513 h 10000"/>
                  <a:gd name="connsiteX1000" fmla="*/ 9114 w 10000"/>
                  <a:gd name="connsiteY1000" fmla="*/ 6527 h 10000"/>
                  <a:gd name="connsiteX1001" fmla="*/ 9103 w 10000"/>
                  <a:gd name="connsiteY1001" fmla="*/ 6567 h 10000"/>
                  <a:gd name="connsiteX1002" fmla="*/ 9095 w 10000"/>
                  <a:gd name="connsiteY1002" fmla="*/ 6604 h 10000"/>
                  <a:gd name="connsiteX1003" fmla="*/ 9081 w 10000"/>
                  <a:gd name="connsiteY1003" fmla="*/ 6644 h 10000"/>
                  <a:gd name="connsiteX1004" fmla="*/ 9076 w 10000"/>
                  <a:gd name="connsiteY1004" fmla="*/ 6631 h 10000"/>
                  <a:gd name="connsiteX1005" fmla="*/ 9059 w 10000"/>
                  <a:gd name="connsiteY1005" fmla="*/ 6594 h 10000"/>
                  <a:gd name="connsiteX1006" fmla="*/ 9040 w 10000"/>
                  <a:gd name="connsiteY1006" fmla="*/ 6549 h 10000"/>
                  <a:gd name="connsiteX1007" fmla="*/ 9026 w 10000"/>
                  <a:gd name="connsiteY1007" fmla="*/ 6522 h 10000"/>
                  <a:gd name="connsiteX1008" fmla="*/ 9007 w 10000"/>
                  <a:gd name="connsiteY1008" fmla="*/ 6522 h 10000"/>
                  <a:gd name="connsiteX1009" fmla="*/ 9001 w 10000"/>
                  <a:gd name="connsiteY1009" fmla="*/ 6536 h 10000"/>
                  <a:gd name="connsiteX1010" fmla="*/ 8998 w 10000"/>
                  <a:gd name="connsiteY1010" fmla="*/ 6576 h 10000"/>
                  <a:gd name="connsiteX1011" fmla="*/ 8987 w 10000"/>
                  <a:gd name="connsiteY1011" fmla="*/ 6590 h 10000"/>
                  <a:gd name="connsiteX1012" fmla="*/ 8954 w 10000"/>
                  <a:gd name="connsiteY1012" fmla="*/ 6617 h 10000"/>
                  <a:gd name="connsiteX1013" fmla="*/ 8927 w 10000"/>
                  <a:gd name="connsiteY1013" fmla="*/ 6622 h 10000"/>
                  <a:gd name="connsiteX1014" fmla="*/ 8888 w 10000"/>
                  <a:gd name="connsiteY1014" fmla="*/ 6590 h 10000"/>
                  <a:gd name="connsiteX1015" fmla="*/ 8880 w 10000"/>
                  <a:gd name="connsiteY1015" fmla="*/ 6567 h 10000"/>
                  <a:gd name="connsiteX1016" fmla="*/ 8866 w 10000"/>
                  <a:gd name="connsiteY1016" fmla="*/ 6549 h 10000"/>
                  <a:gd name="connsiteX1017" fmla="*/ 8849 w 10000"/>
                  <a:gd name="connsiteY1017" fmla="*/ 6513 h 10000"/>
                  <a:gd name="connsiteX1018" fmla="*/ 8847 w 10000"/>
                  <a:gd name="connsiteY1018" fmla="*/ 6527 h 10000"/>
                  <a:gd name="connsiteX1019" fmla="*/ 8838 w 10000"/>
                  <a:gd name="connsiteY1019" fmla="*/ 6563 h 10000"/>
                  <a:gd name="connsiteX1020" fmla="*/ 8833 w 10000"/>
                  <a:gd name="connsiteY1020" fmla="*/ 6576 h 10000"/>
                  <a:gd name="connsiteX1021" fmla="*/ 8822 w 10000"/>
                  <a:gd name="connsiteY1021" fmla="*/ 6567 h 10000"/>
                  <a:gd name="connsiteX1022" fmla="*/ 8813 w 10000"/>
                  <a:gd name="connsiteY1022" fmla="*/ 6567 h 10000"/>
                  <a:gd name="connsiteX1023" fmla="*/ 8800 w 10000"/>
                  <a:gd name="connsiteY1023" fmla="*/ 6581 h 10000"/>
                  <a:gd name="connsiteX1024" fmla="*/ 8778 w 10000"/>
                  <a:gd name="connsiteY1024" fmla="*/ 6604 h 10000"/>
                  <a:gd name="connsiteX1025" fmla="*/ 8769 w 10000"/>
                  <a:gd name="connsiteY1025" fmla="*/ 6617 h 10000"/>
                  <a:gd name="connsiteX1026" fmla="*/ 8786 w 10000"/>
                  <a:gd name="connsiteY1026" fmla="*/ 6667 h 10000"/>
                  <a:gd name="connsiteX1027" fmla="*/ 8800 w 10000"/>
                  <a:gd name="connsiteY1027" fmla="*/ 6725 h 10000"/>
                  <a:gd name="connsiteX1028" fmla="*/ 8822 w 10000"/>
                  <a:gd name="connsiteY1028" fmla="*/ 6779 h 10000"/>
                  <a:gd name="connsiteX1029" fmla="*/ 8833 w 10000"/>
                  <a:gd name="connsiteY1029" fmla="*/ 6775 h 10000"/>
                  <a:gd name="connsiteX1030" fmla="*/ 8847 w 10000"/>
                  <a:gd name="connsiteY1030" fmla="*/ 6766 h 10000"/>
                  <a:gd name="connsiteX1031" fmla="*/ 8866 w 10000"/>
                  <a:gd name="connsiteY1031" fmla="*/ 6748 h 10000"/>
                  <a:gd name="connsiteX1032" fmla="*/ 8874 w 10000"/>
                  <a:gd name="connsiteY1032" fmla="*/ 6752 h 10000"/>
                  <a:gd name="connsiteX1033" fmla="*/ 8882 w 10000"/>
                  <a:gd name="connsiteY1033" fmla="*/ 6766 h 10000"/>
                  <a:gd name="connsiteX1034" fmla="*/ 8896 w 10000"/>
                  <a:gd name="connsiteY1034" fmla="*/ 6811 h 10000"/>
                  <a:gd name="connsiteX1035" fmla="*/ 8913 w 10000"/>
                  <a:gd name="connsiteY1035" fmla="*/ 6856 h 10000"/>
                  <a:gd name="connsiteX1036" fmla="*/ 8927 w 10000"/>
                  <a:gd name="connsiteY1036" fmla="*/ 6897 h 10000"/>
                  <a:gd name="connsiteX1037" fmla="*/ 8943 w 10000"/>
                  <a:gd name="connsiteY1037" fmla="*/ 6946 h 10000"/>
                  <a:gd name="connsiteX1038" fmla="*/ 8951 w 10000"/>
                  <a:gd name="connsiteY1038" fmla="*/ 6973 h 10000"/>
                  <a:gd name="connsiteX1039" fmla="*/ 8954 w 10000"/>
                  <a:gd name="connsiteY1039" fmla="*/ 6996 h 10000"/>
                  <a:gd name="connsiteX1040" fmla="*/ 8960 w 10000"/>
                  <a:gd name="connsiteY1040" fmla="*/ 7023 h 10000"/>
                  <a:gd name="connsiteX1041" fmla="*/ 8979 w 10000"/>
                  <a:gd name="connsiteY1041" fmla="*/ 7014 h 10000"/>
                  <a:gd name="connsiteX1042" fmla="*/ 8998 w 10000"/>
                  <a:gd name="connsiteY1042" fmla="*/ 6906 h 10000"/>
                  <a:gd name="connsiteX1043" fmla="*/ 9015 w 10000"/>
                  <a:gd name="connsiteY1043" fmla="*/ 6910 h 10000"/>
                  <a:gd name="connsiteX1044" fmla="*/ 9026 w 10000"/>
                  <a:gd name="connsiteY1044" fmla="*/ 6910 h 10000"/>
                  <a:gd name="connsiteX1045" fmla="*/ 9048 w 10000"/>
                  <a:gd name="connsiteY1045" fmla="*/ 6906 h 10000"/>
                  <a:gd name="connsiteX1046" fmla="*/ 9065 w 10000"/>
                  <a:gd name="connsiteY1046" fmla="*/ 6897 h 10000"/>
                  <a:gd name="connsiteX1047" fmla="*/ 9076 w 10000"/>
                  <a:gd name="connsiteY1047" fmla="*/ 6892 h 10000"/>
                  <a:gd name="connsiteX1048" fmla="*/ 9084 w 10000"/>
                  <a:gd name="connsiteY1048" fmla="*/ 6883 h 10000"/>
                  <a:gd name="connsiteX1049" fmla="*/ 9095 w 10000"/>
                  <a:gd name="connsiteY1049" fmla="*/ 6892 h 10000"/>
                  <a:gd name="connsiteX1050" fmla="*/ 9106 w 10000"/>
                  <a:gd name="connsiteY1050" fmla="*/ 6897 h 10000"/>
                  <a:gd name="connsiteX1051" fmla="*/ 9211 w 10000"/>
                  <a:gd name="connsiteY1051" fmla="*/ 7009 h 10000"/>
                  <a:gd name="connsiteX1052" fmla="*/ 9227 w 10000"/>
                  <a:gd name="connsiteY1052" fmla="*/ 7064 h 10000"/>
                  <a:gd name="connsiteX1053" fmla="*/ 9225 w 10000"/>
                  <a:gd name="connsiteY1053" fmla="*/ 7068 h 10000"/>
                  <a:gd name="connsiteX1054" fmla="*/ 9219 w 10000"/>
                  <a:gd name="connsiteY1054" fmla="*/ 7077 h 10000"/>
                  <a:gd name="connsiteX1055" fmla="*/ 9208 w 10000"/>
                  <a:gd name="connsiteY1055" fmla="*/ 7082 h 10000"/>
                  <a:gd name="connsiteX1056" fmla="*/ 9194 w 10000"/>
                  <a:gd name="connsiteY1056" fmla="*/ 7113 h 10000"/>
                  <a:gd name="connsiteX1057" fmla="*/ 9164 w 10000"/>
                  <a:gd name="connsiteY1057" fmla="*/ 7127 h 10000"/>
                  <a:gd name="connsiteX1058" fmla="*/ 9161 w 10000"/>
                  <a:gd name="connsiteY1058" fmla="*/ 7127 h 10000"/>
                  <a:gd name="connsiteX1059" fmla="*/ 9156 w 10000"/>
                  <a:gd name="connsiteY1059" fmla="*/ 7131 h 10000"/>
                  <a:gd name="connsiteX1060" fmla="*/ 9156 w 10000"/>
                  <a:gd name="connsiteY1060" fmla="*/ 7145 h 10000"/>
                  <a:gd name="connsiteX1061" fmla="*/ 9128 w 10000"/>
                  <a:gd name="connsiteY1061" fmla="*/ 7194 h 10000"/>
                  <a:gd name="connsiteX1062" fmla="*/ 9114 w 10000"/>
                  <a:gd name="connsiteY1062" fmla="*/ 7226 h 10000"/>
                  <a:gd name="connsiteX1063" fmla="*/ 9089 w 10000"/>
                  <a:gd name="connsiteY1063" fmla="*/ 7226 h 10000"/>
                  <a:gd name="connsiteX1064" fmla="*/ 9067 w 10000"/>
                  <a:gd name="connsiteY1064" fmla="*/ 7276 h 10000"/>
                  <a:gd name="connsiteX1065" fmla="*/ 9059 w 10000"/>
                  <a:gd name="connsiteY1065" fmla="*/ 7298 h 10000"/>
                  <a:gd name="connsiteX1066" fmla="*/ 9040 w 10000"/>
                  <a:gd name="connsiteY1066" fmla="*/ 7312 h 10000"/>
                  <a:gd name="connsiteX1067" fmla="*/ 8951 w 10000"/>
                  <a:gd name="connsiteY1067" fmla="*/ 7339 h 10000"/>
                  <a:gd name="connsiteX1068" fmla="*/ 8841 w 10000"/>
                  <a:gd name="connsiteY1068" fmla="*/ 7366 h 10000"/>
                  <a:gd name="connsiteX1069" fmla="*/ 8813 w 10000"/>
                  <a:gd name="connsiteY1069" fmla="*/ 7384 h 10000"/>
                  <a:gd name="connsiteX1070" fmla="*/ 8800 w 10000"/>
                  <a:gd name="connsiteY1070" fmla="*/ 7397 h 10000"/>
                  <a:gd name="connsiteX1071" fmla="*/ 8791 w 10000"/>
                  <a:gd name="connsiteY1071" fmla="*/ 7397 h 10000"/>
                  <a:gd name="connsiteX1072" fmla="*/ 8786 w 10000"/>
                  <a:gd name="connsiteY1072" fmla="*/ 7582 h 10000"/>
                  <a:gd name="connsiteX1073" fmla="*/ 8775 w 10000"/>
                  <a:gd name="connsiteY1073" fmla="*/ 7591 h 10000"/>
                  <a:gd name="connsiteX1074" fmla="*/ 8753 w 10000"/>
                  <a:gd name="connsiteY1074" fmla="*/ 7614 h 10000"/>
                  <a:gd name="connsiteX1075" fmla="*/ 8711 w 10000"/>
                  <a:gd name="connsiteY1075" fmla="*/ 7627 h 10000"/>
                  <a:gd name="connsiteX1076" fmla="*/ 8670 w 10000"/>
                  <a:gd name="connsiteY1076" fmla="*/ 7645 h 10000"/>
                  <a:gd name="connsiteX1077" fmla="*/ 8645 w 10000"/>
                  <a:gd name="connsiteY1077" fmla="*/ 7659 h 10000"/>
                  <a:gd name="connsiteX1078" fmla="*/ 8620 w 10000"/>
                  <a:gd name="connsiteY1078" fmla="*/ 7673 h 10000"/>
                  <a:gd name="connsiteX1079" fmla="*/ 8598 w 10000"/>
                  <a:gd name="connsiteY1079" fmla="*/ 7695 h 10000"/>
                  <a:gd name="connsiteX1080" fmla="*/ 8576 w 10000"/>
                  <a:gd name="connsiteY1080" fmla="*/ 7736 h 10000"/>
                  <a:gd name="connsiteX1081" fmla="*/ 8568 w 10000"/>
                  <a:gd name="connsiteY1081" fmla="*/ 7740 h 10000"/>
                  <a:gd name="connsiteX1082" fmla="*/ 8551 w 10000"/>
                  <a:gd name="connsiteY1082" fmla="*/ 7740 h 10000"/>
                  <a:gd name="connsiteX1083" fmla="*/ 8526 w 10000"/>
                  <a:gd name="connsiteY1083" fmla="*/ 7727 h 10000"/>
                  <a:gd name="connsiteX1084" fmla="*/ 8493 w 10000"/>
                  <a:gd name="connsiteY1084" fmla="*/ 7713 h 10000"/>
                  <a:gd name="connsiteX1085" fmla="*/ 8463 w 10000"/>
                  <a:gd name="connsiteY1085" fmla="*/ 7709 h 10000"/>
                  <a:gd name="connsiteX1086" fmla="*/ 8430 w 10000"/>
                  <a:gd name="connsiteY1086" fmla="*/ 7695 h 10000"/>
                  <a:gd name="connsiteX1087" fmla="*/ 8397 w 10000"/>
                  <a:gd name="connsiteY1087" fmla="*/ 7682 h 10000"/>
                  <a:gd name="connsiteX1088" fmla="*/ 8372 w 10000"/>
                  <a:gd name="connsiteY1088" fmla="*/ 7682 h 10000"/>
                  <a:gd name="connsiteX1089" fmla="*/ 8355 w 10000"/>
                  <a:gd name="connsiteY1089" fmla="*/ 7686 h 10000"/>
                  <a:gd name="connsiteX1090" fmla="*/ 8350 w 10000"/>
                  <a:gd name="connsiteY1090" fmla="*/ 7709 h 10000"/>
                  <a:gd name="connsiteX1091" fmla="*/ 8339 w 10000"/>
                  <a:gd name="connsiteY1091" fmla="*/ 7740 h 10000"/>
                  <a:gd name="connsiteX1092" fmla="*/ 8328 w 10000"/>
                  <a:gd name="connsiteY1092" fmla="*/ 7772 h 10000"/>
                  <a:gd name="connsiteX1093" fmla="*/ 8317 w 10000"/>
                  <a:gd name="connsiteY1093" fmla="*/ 7785 h 10000"/>
                  <a:gd name="connsiteX1094" fmla="*/ 8292 w 10000"/>
                  <a:gd name="connsiteY1094" fmla="*/ 7812 h 10000"/>
                  <a:gd name="connsiteX1095" fmla="*/ 8284 w 10000"/>
                  <a:gd name="connsiteY1095" fmla="*/ 7817 h 10000"/>
                  <a:gd name="connsiteX1096" fmla="*/ 8270 w 10000"/>
                  <a:gd name="connsiteY1096" fmla="*/ 7857 h 10000"/>
                  <a:gd name="connsiteX1097" fmla="*/ 8251 w 10000"/>
                  <a:gd name="connsiteY1097" fmla="*/ 7916 h 10000"/>
                  <a:gd name="connsiteX1098" fmla="*/ 8223 w 10000"/>
                  <a:gd name="connsiteY1098" fmla="*/ 8002 h 10000"/>
                  <a:gd name="connsiteX1099" fmla="*/ 8206 w 10000"/>
                  <a:gd name="connsiteY1099" fmla="*/ 8051 h 10000"/>
                  <a:gd name="connsiteX1100" fmla="*/ 8198 w 10000"/>
                  <a:gd name="connsiteY1100" fmla="*/ 8056 h 10000"/>
                  <a:gd name="connsiteX1101" fmla="*/ 8179 w 10000"/>
                  <a:gd name="connsiteY1101" fmla="*/ 8065 h 10000"/>
                  <a:gd name="connsiteX1102" fmla="*/ 8140 w 10000"/>
                  <a:gd name="connsiteY1102" fmla="*/ 8074 h 10000"/>
                  <a:gd name="connsiteX1103" fmla="*/ 8102 w 10000"/>
                  <a:gd name="connsiteY1103" fmla="*/ 8088 h 10000"/>
                  <a:gd name="connsiteX1104" fmla="*/ 8068 w 10000"/>
                  <a:gd name="connsiteY1104" fmla="*/ 8092 h 10000"/>
                  <a:gd name="connsiteX1105" fmla="*/ 8057 w 10000"/>
                  <a:gd name="connsiteY1105" fmla="*/ 8101 h 10000"/>
                  <a:gd name="connsiteX1106" fmla="*/ 8057 w 10000"/>
                  <a:gd name="connsiteY1106" fmla="*/ 8128 h 10000"/>
                  <a:gd name="connsiteX1107" fmla="*/ 8052 w 10000"/>
                  <a:gd name="connsiteY1107" fmla="*/ 8160 h 10000"/>
                  <a:gd name="connsiteX1108" fmla="*/ 8046 w 10000"/>
                  <a:gd name="connsiteY1108" fmla="*/ 8155 h 10000"/>
                  <a:gd name="connsiteX1109" fmla="*/ 8038 w 10000"/>
                  <a:gd name="connsiteY1109" fmla="*/ 8146 h 10000"/>
                  <a:gd name="connsiteX1110" fmla="*/ 8038 w 10000"/>
                  <a:gd name="connsiteY1110" fmla="*/ 8142 h 10000"/>
                  <a:gd name="connsiteX1111" fmla="*/ 8035 w 10000"/>
                  <a:gd name="connsiteY1111" fmla="*/ 8115 h 10000"/>
                  <a:gd name="connsiteX1112" fmla="*/ 8030 w 10000"/>
                  <a:gd name="connsiteY1112" fmla="*/ 8088 h 10000"/>
                  <a:gd name="connsiteX1113" fmla="*/ 8019 w 10000"/>
                  <a:gd name="connsiteY1113" fmla="*/ 8078 h 10000"/>
                  <a:gd name="connsiteX1114" fmla="*/ 8013 w 10000"/>
                  <a:gd name="connsiteY1114" fmla="*/ 8088 h 10000"/>
                  <a:gd name="connsiteX1115" fmla="*/ 7994 w 10000"/>
                  <a:gd name="connsiteY1115" fmla="*/ 8119 h 10000"/>
                  <a:gd name="connsiteX1116" fmla="*/ 7977 w 10000"/>
                  <a:gd name="connsiteY1116" fmla="*/ 8146 h 10000"/>
                  <a:gd name="connsiteX1117" fmla="*/ 7955 w 10000"/>
                  <a:gd name="connsiteY1117" fmla="*/ 8173 h 10000"/>
                  <a:gd name="connsiteX1118" fmla="*/ 7933 w 10000"/>
                  <a:gd name="connsiteY1118" fmla="*/ 8200 h 10000"/>
                  <a:gd name="connsiteX1119" fmla="*/ 7922 w 10000"/>
                  <a:gd name="connsiteY1119" fmla="*/ 8236 h 10000"/>
                  <a:gd name="connsiteX1120" fmla="*/ 7908 w 10000"/>
                  <a:gd name="connsiteY1120" fmla="*/ 8286 h 10000"/>
                  <a:gd name="connsiteX1121" fmla="*/ 7914 w 10000"/>
                  <a:gd name="connsiteY1121" fmla="*/ 8290 h 10000"/>
                  <a:gd name="connsiteX1122" fmla="*/ 7917 w 10000"/>
                  <a:gd name="connsiteY1122" fmla="*/ 8300 h 10000"/>
                  <a:gd name="connsiteX1123" fmla="*/ 7925 w 10000"/>
                  <a:gd name="connsiteY1123" fmla="*/ 8313 h 10000"/>
                  <a:gd name="connsiteX1124" fmla="*/ 7939 w 10000"/>
                  <a:gd name="connsiteY1124" fmla="*/ 8331 h 10000"/>
                  <a:gd name="connsiteX1125" fmla="*/ 7947 w 10000"/>
                  <a:gd name="connsiteY1125" fmla="*/ 8345 h 10000"/>
                  <a:gd name="connsiteX1126" fmla="*/ 7961 w 10000"/>
                  <a:gd name="connsiteY1126" fmla="*/ 8367 h 10000"/>
                  <a:gd name="connsiteX1127" fmla="*/ 7969 w 10000"/>
                  <a:gd name="connsiteY1127" fmla="*/ 8381 h 10000"/>
                  <a:gd name="connsiteX1128" fmla="*/ 7972 w 10000"/>
                  <a:gd name="connsiteY1128" fmla="*/ 8394 h 10000"/>
                  <a:gd name="connsiteX1129" fmla="*/ 7977 w 10000"/>
                  <a:gd name="connsiteY1129" fmla="*/ 8421 h 10000"/>
                  <a:gd name="connsiteX1130" fmla="*/ 7986 w 10000"/>
                  <a:gd name="connsiteY1130" fmla="*/ 8444 h 10000"/>
                  <a:gd name="connsiteX1131" fmla="*/ 7997 w 10000"/>
                  <a:gd name="connsiteY1131" fmla="*/ 8471 h 10000"/>
                  <a:gd name="connsiteX1132" fmla="*/ 7964 w 10000"/>
                  <a:gd name="connsiteY1132" fmla="*/ 8561 h 10000"/>
                  <a:gd name="connsiteX1133" fmla="*/ 7889 w 10000"/>
                  <a:gd name="connsiteY1133" fmla="*/ 8579 h 10000"/>
                  <a:gd name="connsiteX1134" fmla="*/ 7864 w 10000"/>
                  <a:gd name="connsiteY1134" fmla="*/ 8561 h 10000"/>
                  <a:gd name="connsiteX1135" fmla="*/ 7834 w 10000"/>
                  <a:gd name="connsiteY1135" fmla="*/ 8525 h 10000"/>
                  <a:gd name="connsiteX1136" fmla="*/ 7801 w 10000"/>
                  <a:gd name="connsiteY1136" fmla="*/ 8498 h 10000"/>
                  <a:gd name="connsiteX1137" fmla="*/ 7776 w 10000"/>
                  <a:gd name="connsiteY1137" fmla="*/ 8484 h 10000"/>
                  <a:gd name="connsiteX1138" fmla="*/ 7765 w 10000"/>
                  <a:gd name="connsiteY1138" fmla="*/ 8502 h 10000"/>
                  <a:gd name="connsiteX1139" fmla="*/ 7754 w 10000"/>
                  <a:gd name="connsiteY1139" fmla="*/ 8530 h 10000"/>
                  <a:gd name="connsiteX1140" fmla="*/ 7737 w 10000"/>
                  <a:gd name="connsiteY1140" fmla="*/ 8575 h 10000"/>
                  <a:gd name="connsiteX1141" fmla="*/ 7724 w 10000"/>
                  <a:gd name="connsiteY1141" fmla="*/ 8588 h 10000"/>
                  <a:gd name="connsiteX1142" fmla="*/ 7699 w 10000"/>
                  <a:gd name="connsiteY1142" fmla="*/ 8602 h 10000"/>
                  <a:gd name="connsiteX1143" fmla="*/ 7666 w 10000"/>
                  <a:gd name="connsiteY1143" fmla="*/ 8633 h 10000"/>
                  <a:gd name="connsiteX1144" fmla="*/ 7666 w 10000"/>
                  <a:gd name="connsiteY1144" fmla="*/ 8647 h 10000"/>
                  <a:gd name="connsiteX1145" fmla="*/ 7668 w 10000"/>
                  <a:gd name="connsiteY1145" fmla="*/ 8674 h 10000"/>
                  <a:gd name="connsiteX1146" fmla="*/ 7679 w 10000"/>
                  <a:gd name="connsiteY1146" fmla="*/ 8746 h 10000"/>
                  <a:gd name="connsiteX1147" fmla="*/ 7679 w 10000"/>
                  <a:gd name="connsiteY1147" fmla="*/ 8791 h 10000"/>
                  <a:gd name="connsiteX1148" fmla="*/ 7679 w 10000"/>
                  <a:gd name="connsiteY1148" fmla="*/ 8832 h 10000"/>
                  <a:gd name="connsiteX1149" fmla="*/ 7688 w 10000"/>
                  <a:gd name="connsiteY1149" fmla="*/ 8868 h 10000"/>
                  <a:gd name="connsiteX1150" fmla="*/ 7602 w 10000"/>
                  <a:gd name="connsiteY1150" fmla="*/ 8890 h 10000"/>
                  <a:gd name="connsiteX1151" fmla="*/ 7602 w 10000"/>
                  <a:gd name="connsiteY1151" fmla="*/ 8908 h 10000"/>
                  <a:gd name="connsiteX1152" fmla="*/ 7602 w 10000"/>
                  <a:gd name="connsiteY1152" fmla="*/ 8963 h 10000"/>
                  <a:gd name="connsiteX1153" fmla="*/ 7591 w 10000"/>
                  <a:gd name="connsiteY1153" fmla="*/ 8963 h 10000"/>
                  <a:gd name="connsiteX1154" fmla="*/ 7577 w 10000"/>
                  <a:gd name="connsiteY1154" fmla="*/ 8949 h 10000"/>
                  <a:gd name="connsiteX1155" fmla="*/ 7552 w 10000"/>
                  <a:gd name="connsiteY1155" fmla="*/ 8922 h 10000"/>
                  <a:gd name="connsiteX1156" fmla="*/ 7539 w 10000"/>
                  <a:gd name="connsiteY1156" fmla="*/ 8895 h 10000"/>
                  <a:gd name="connsiteX1157" fmla="*/ 7514 w 10000"/>
                  <a:gd name="connsiteY1157" fmla="*/ 8859 h 10000"/>
                  <a:gd name="connsiteX1158" fmla="*/ 7489 w 10000"/>
                  <a:gd name="connsiteY1158" fmla="*/ 8841 h 10000"/>
                  <a:gd name="connsiteX1159" fmla="*/ 7467 w 10000"/>
                  <a:gd name="connsiteY1159" fmla="*/ 8832 h 10000"/>
                  <a:gd name="connsiteX1160" fmla="*/ 7459 w 10000"/>
                  <a:gd name="connsiteY1160" fmla="*/ 8827 h 10000"/>
                  <a:gd name="connsiteX1161" fmla="*/ 7442 w 10000"/>
                  <a:gd name="connsiteY1161" fmla="*/ 8827 h 10000"/>
                  <a:gd name="connsiteX1162" fmla="*/ 7425 w 10000"/>
                  <a:gd name="connsiteY1162" fmla="*/ 8827 h 10000"/>
                  <a:gd name="connsiteX1163" fmla="*/ 7406 w 10000"/>
                  <a:gd name="connsiteY1163" fmla="*/ 8827 h 10000"/>
                  <a:gd name="connsiteX1164" fmla="*/ 7379 w 10000"/>
                  <a:gd name="connsiteY1164" fmla="*/ 8827 h 10000"/>
                  <a:gd name="connsiteX1165" fmla="*/ 7359 w 10000"/>
                  <a:gd name="connsiteY1165" fmla="*/ 8827 h 10000"/>
                  <a:gd name="connsiteX1166" fmla="*/ 7334 w 10000"/>
                  <a:gd name="connsiteY1166" fmla="*/ 8827 h 10000"/>
                  <a:gd name="connsiteX1167" fmla="*/ 7318 w 10000"/>
                  <a:gd name="connsiteY1167" fmla="*/ 8827 h 10000"/>
                  <a:gd name="connsiteX1168" fmla="*/ 7290 w 10000"/>
                  <a:gd name="connsiteY1168" fmla="*/ 8827 h 10000"/>
                  <a:gd name="connsiteX1169" fmla="*/ 7265 w 10000"/>
                  <a:gd name="connsiteY1169" fmla="*/ 8832 h 10000"/>
                  <a:gd name="connsiteX1170" fmla="*/ 7254 w 10000"/>
                  <a:gd name="connsiteY1170" fmla="*/ 8832 h 10000"/>
                  <a:gd name="connsiteX1171" fmla="*/ 7249 w 10000"/>
                  <a:gd name="connsiteY1171" fmla="*/ 8845 h 10000"/>
                  <a:gd name="connsiteX1172" fmla="*/ 7246 w 10000"/>
                  <a:gd name="connsiteY1172" fmla="*/ 8859 h 10000"/>
                  <a:gd name="connsiteX1173" fmla="*/ 7241 w 10000"/>
                  <a:gd name="connsiteY1173" fmla="*/ 8881 h 10000"/>
                  <a:gd name="connsiteX1174" fmla="*/ 7238 w 10000"/>
                  <a:gd name="connsiteY1174" fmla="*/ 8917 h 10000"/>
                  <a:gd name="connsiteX1175" fmla="*/ 7238 w 10000"/>
                  <a:gd name="connsiteY1175" fmla="*/ 8935 h 10000"/>
                  <a:gd name="connsiteX1176" fmla="*/ 7224 w 10000"/>
                  <a:gd name="connsiteY1176" fmla="*/ 8935 h 10000"/>
                  <a:gd name="connsiteX1177" fmla="*/ 7205 w 10000"/>
                  <a:gd name="connsiteY1177" fmla="*/ 8935 h 10000"/>
                  <a:gd name="connsiteX1178" fmla="*/ 7183 w 10000"/>
                  <a:gd name="connsiteY1178" fmla="*/ 8931 h 10000"/>
                  <a:gd name="connsiteX1179" fmla="*/ 7169 w 10000"/>
                  <a:gd name="connsiteY1179" fmla="*/ 8931 h 10000"/>
                  <a:gd name="connsiteX1180" fmla="*/ 7150 w 10000"/>
                  <a:gd name="connsiteY1180" fmla="*/ 8931 h 10000"/>
                  <a:gd name="connsiteX1181" fmla="*/ 7136 w 10000"/>
                  <a:gd name="connsiteY1181" fmla="*/ 8917 h 10000"/>
                  <a:gd name="connsiteX1182" fmla="*/ 7136 w 10000"/>
                  <a:gd name="connsiteY1182" fmla="*/ 8895 h 10000"/>
                  <a:gd name="connsiteX1183" fmla="*/ 7141 w 10000"/>
                  <a:gd name="connsiteY1183" fmla="*/ 8890 h 10000"/>
                  <a:gd name="connsiteX1184" fmla="*/ 7166 w 10000"/>
                  <a:gd name="connsiteY1184" fmla="*/ 8854 h 10000"/>
                  <a:gd name="connsiteX1185" fmla="*/ 7177 w 10000"/>
                  <a:gd name="connsiteY1185" fmla="*/ 8832 h 10000"/>
                  <a:gd name="connsiteX1186" fmla="*/ 7185 w 10000"/>
                  <a:gd name="connsiteY1186" fmla="*/ 8814 h 10000"/>
                  <a:gd name="connsiteX1187" fmla="*/ 7199 w 10000"/>
                  <a:gd name="connsiteY1187" fmla="*/ 8787 h 10000"/>
                  <a:gd name="connsiteX1188" fmla="*/ 7205 w 10000"/>
                  <a:gd name="connsiteY1188" fmla="*/ 8773 h 10000"/>
                  <a:gd name="connsiteX1189" fmla="*/ 7213 w 10000"/>
                  <a:gd name="connsiteY1189" fmla="*/ 8701 h 10000"/>
                  <a:gd name="connsiteX1190" fmla="*/ 7216 w 10000"/>
                  <a:gd name="connsiteY1190" fmla="*/ 8683 h 10000"/>
                  <a:gd name="connsiteX1191" fmla="*/ 7221 w 10000"/>
                  <a:gd name="connsiteY1191" fmla="*/ 8656 h 10000"/>
                  <a:gd name="connsiteX1192" fmla="*/ 7221 w 10000"/>
                  <a:gd name="connsiteY1192" fmla="*/ 8633 h 10000"/>
                  <a:gd name="connsiteX1193" fmla="*/ 7221 w 10000"/>
                  <a:gd name="connsiteY1193" fmla="*/ 8615 h 10000"/>
                  <a:gd name="connsiteX1194" fmla="*/ 7221 w 10000"/>
                  <a:gd name="connsiteY1194" fmla="*/ 8593 h 10000"/>
                  <a:gd name="connsiteX1195" fmla="*/ 7221 w 10000"/>
                  <a:gd name="connsiteY1195" fmla="*/ 8566 h 10000"/>
                  <a:gd name="connsiteX1196" fmla="*/ 7224 w 10000"/>
                  <a:gd name="connsiteY1196" fmla="*/ 8561 h 10000"/>
                  <a:gd name="connsiteX1197" fmla="*/ 7238 w 10000"/>
                  <a:gd name="connsiteY1197" fmla="*/ 8543 h 10000"/>
                  <a:gd name="connsiteX1198" fmla="*/ 7241 w 10000"/>
                  <a:gd name="connsiteY1198" fmla="*/ 8530 h 10000"/>
                  <a:gd name="connsiteX1199" fmla="*/ 7249 w 10000"/>
                  <a:gd name="connsiteY1199" fmla="*/ 8512 h 10000"/>
                  <a:gd name="connsiteX1200" fmla="*/ 7249 w 10000"/>
                  <a:gd name="connsiteY1200" fmla="*/ 8502 h 10000"/>
                  <a:gd name="connsiteX1201" fmla="*/ 7249 w 10000"/>
                  <a:gd name="connsiteY1201" fmla="*/ 8475 h 10000"/>
                  <a:gd name="connsiteX1202" fmla="*/ 7246 w 10000"/>
                  <a:gd name="connsiteY1202" fmla="*/ 8457 h 10000"/>
                  <a:gd name="connsiteX1203" fmla="*/ 7241 w 10000"/>
                  <a:gd name="connsiteY1203" fmla="*/ 8444 h 10000"/>
                  <a:gd name="connsiteX1204" fmla="*/ 7232 w 10000"/>
                  <a:gd name="connsiteY1204" fmla="*/ 8435 h 10000"/>
                  <a:gd name="connsiteX1205" fmla="*/ 7224 w 10000"/>
                  <a:gd name="connsiteY1205" fmla="*/ 8430 h 10000"/>
                  <a:gd name="connsiteX1206" fmla="*/ 7208 w 10000"/>
                  <a:gd name="connsiteY1206" fmla="*/ 8408 h 10000"/>
                  <a:gd name="connsiteX1207" fmla="*/ 7199 w 10000"/>
                  <a:gd name="connsiteY1207" fmla="*/ 8403 h 10000"/>
                  <a:gd name="connsiteX1208" fmla="*/ 7205 w 10000"/>
                  <a:gd name="connsiteY1208" fmla="*/ 8372 h 10000"/>
                  <a:gd name="connsiteX1209" fmla="*/ 7208 w 10000"/>
                  <a:gd name="connsiteY1209" fmla="*/ 8354 h 10000"/>
                  <a:gd name="connsiteX1210" fmla="*/ 7213 w 10000"/>
                  <a:gd name="connsiteY1210" fmla="*/ 8345 h 10000"/>
                  <a:gd name="connsiteX1211" fmla="*/ 7224 w 10000"/>
                  <a:gd name="connsiteY1211" fmla="*/ 8331 h 10000"/>
                  <a:gd name="connsiteX1212" fmla="*/ 7238 w 10000"/>
                  <a:gd name="connsiteY1212" fmla="*/ 8313 h 10000"/>
                  <a:gd name="connsiteX1213" fmla="*/ 7241 w 10000"/>
                  <a:gd name="connsiteY1213" fmla="*/ 8304 h 10000"/>
                  <a:gd name="connsiteX1214" fmla="*/ 7254 w 10000"/>
                  <a:gd name="connsiteY1214" fmla="*/ 8286 h 10000"/>
                  <a:gd name="connsiteX1215" fmla="*/ 7265 w 10000"/>
                  <a:gd name="connsiteY1215" fmla="*/ 8272 h 10000"/>
                  <a:gd name="connsiteX1216" fmla="*/ 7271 w 10000"/>
                  <a:gd name="connsiteY1216" fmla="*/ 8263 h 10000"/>
                  <a:gd name="connsiteX1217" fmla="*/ 7279 w 10000"/>
                  <a:gd name="connsiteY1217" fmla="*/ 8245 h 10000"/>
                  <a:gd name="connsiteX1218" fmla="*/ 7274 w 10000"/>
                  <a:gd name="connsiteY1218" fmla="*/ 8223 h 10000"/>
                  <a:gd name="connsiteX1219" fmla="*/ 7265 w 10000"/>
                  <a:gd name="connsiteY1219" fmla="*/ 8200 h 10000"/>
                  <a:gd name="connsiteX1220" fmla="*/ 7263 w 10000"/>
                  <a:gd name="connsiteY1220" fmla="*/ 8187 h 10000"/>
                  <a:gd name="connsiteX1221" fmla="*/ 7257 w 10000"/>
                  <a:gd name="connsiteY1221" fmla="*/ 8187 h 10000"/>
                  <a:gd name="connsiteX1222" fmla="*/ 7254 w 10000"/>
                  <a:gd name="connsiteY1222" fmla="*/ 8196 h 10000"/>
                  <a:gd name="connsiteX1223" fmla="*/ 7246 w 10000"/>
                  <a:gd name="connsiteY1223" fmla="*/ 8209 h 10000"/>
                  <a:gd name="connsiteX1224" fmla="*/ 7241 w 10000"/>
                  <a:gd name="connsiteY1224" fmla="*/ 8209 h 10000"/>
                  <a:gd name="connsiteX1225" fmla="*/ 7238 w 10000"/>
                  <a:gd name="connsiteY1225" fmla="*/ 8214 h 10000"/>
                  <a:gd name="connsiteX1226" fmla="*/ 7221 w 10000"/>
                  <a:gd name="connsiteY1226" fmla="*/ 8173 h 10000"/>
                  <a:gd name="connsiteX1227" fmla="*/ 7185 w 10000"/>
                  <a:gd name="connsiteY1227" fmla="*/ 8106 h 10000"/>
                  <a:gd name="connsiteX1228" fmla="*/ 7174 w 10000"/>
                  <a:gd name="connsiteY1228" fmla="*/ 8078 h 10000"/>
                  <a:gd name="connsiteX1229" fmla="*/ 7169 w 10000"/>
                  <a:gd name="connsiteY1229" fmla="*/ 8056 h 10000"/>
                  <a:gd name="connsiteX1230" fmla="*/ 7166 w 10000"/>
                  <a:gd name="connsiteY1230" fmla="*/ 8042 h 10000"/>
                  <a:gd name="connsiteX1231" fmla="*/ 7161 w 10000"/>
                  <a:gd name="connsiteY1231" fmla="*/ 8051 h 10000"/>
                  <a:gd name="connsiteX1232" fmla="*/ 7158 w 10000"/>
                  <a:gd name="connsiteY1232" fmla="*/ 8051 h 10000"/>
                  <a:gd name="connsiteX1233" fmla="*/ 7141 w 10000"/>
                  <a:gd name="connsiteY1233" fmla="*/ 8056 h 10000"/>
                  <a:gd name="connsiteX1234" fmla="*/ 7116 w 10000"/>
                  <a:gd name="connsiteY1234" fmla="*/ 8051 h 10000"/>
                  <a:gd name="connsiteX1235" fmla="*/ 7094 w 10000"/>
                  <a:gd name="connsiteY1235" fmla="*/ 8051 h 10000"/>
                  <a:gd name="connsiteX1236" fmla="*/ 7081 w 10000"/>
                  <a:gd name="connsiteY1236" fmla="*/ 8011 h 10000"/>
                  <a:gd name="connsiteX1237" fmla="*/ 7081 w 10000"/>
                  <a:gd name="connsiteY1237" fmla="*/ 8002 h 10000"/>
                  <a:gd name="connsiteX1238" fmla="*/ 7078 w 10000"/>
                  <a:gd name="connsiteY1238" fmla="*/ 7984 h 10000"/>
                  <a:gd name="connsiteX1239" fmla="*/ 7072 w 10000"/>
                  <a:gd name="connsiteY1239" fmla="*/ 7970 h 10000"/>
                  <a:gd name="connsiteX1240" fmla="*/ 7045 w 10000"/>
                  <a:gd name="connsiteY1240" fmla="*/ 7948 h 10000"/>
                  <a:gd name="connsiteX1241" fmla="*/ 7020 w 10000"/>
                  <a:gd name="connsiteY1241" fmla="*/ 7957 h 10000"/>
                  <a:gd name="connsiteX1242" fmla="*/ 7001 w 10000"/>
                  <a:gd name="connsiteY1242" fmla="*/ 7970 h 10000"/>
                  <a:gd name="connsiteX1243" fmla="*/ 6981 w 10000"/>
                  <a:gd name="connsiteY1243" fmla="*/ 7984 h 10000"/>
                  <a:gd name="connsiteX1244" fmla="*/ 6976 w 10000"/>
                  <a:gd name="connsiteY1244" fmla="*/ 7984 h 10000"/>
                  <a:gd name="connsiteX1245" fmla="*/ 6973 w 10000"/>
                  <a:gd name="connsiteY1245" fmla="*/ 7984 h 10000"/>
                  <a:gd name="connsiteX1246" fmla="*/ 6959 w 10000"/>
                  <a:gd name="connsiteY1246" fmla="*/ 7984 h 10000"/>
                  <a:gd name="connsiteX1247" fmla="*/ 6948 w 10000"/>
                  <a:gd name="connsiteY1247" fmla="*/ 7961 h 10000"/>
                  <a:gd name="connsiteX1248" fmla="*/ 6934 w 10000"/>
                  <a:gd name="connsiteY1248" fmla="*/ 7943 h 10000"/>
                  <a:gd name="connsiteX1249" fmla="*/ 6932 w 10000"/>
                  <a:gd name="connsiteY1249" fmla="*/ 7943 h 10000"/>
                  <a:gd name="connsiteX1250" fmla="*/ 6918 w 10000"/>
                  <a:gd name="connsiteY1250" fmla="*/ 7961 h 10000"/>
                  <a:gd name="connsiteX1251" fmla="*/ 6904 w 10000"/>
                  <a:gd name="connsiteY1251" fmla="*/ 7975 h 10000"/>
                  <a:gd name="connsiteX1252" fmla="*/ 6896 w 10000"/>
                  <a:gd name="connsiteY1252" fmla="*/ 7997 h 10000"/>
                  <a:gd name="connsiteX1253" fmla="*/ 6887 w 10000"/>
                  <a:gd name="connsiteY1253" fmla="*/ 8002 h 10000"/>
                  <a:gd name="connsiteX1254" fmla="*/ 6879 w 10000"/>
                  <a:gd name="connsiteY1254" fmla="*/ 8011 h 10000"/>
                  <a:gd name="connsiteX1255" fmla="*/ 6868 w 10000"/>
                  <a:gd name="connsiteY1255" fmla="*/ 8015 h 10000"/>
                  <a:gd name="connsiteX1256" fmla="*/ 6852 w 10000"/>
                  <a:gd name="connsiteY1256" fmla="*/ 8024 h 10000"/>
                  <a:gd name="connsiteX1257" fmla="*/ 6813 w 10000"/>
                  <a:gd name="connsiteY1257" fmla="*/ 8042 h 10000"/>
                  <a:gd name="connsiteX1258" fmla="*/ 6780 w 10000"/>
                  <a:gd name="connsiteY1258" fmla="*/ 8065 h 10000"/>
                  <a:gd name="connsiteX1259" fmla="*/ 6763 w 10000"/>
                  <a:gd name="connsiteY1259" fmla="*/ 8078 h 10000"/>
                  <a:gd name="connsiteX1260" fmla="*/ 6755 w 10000"/>
                  <a:gd name="connsiteY1260" fmla="*/ 8088 h 10000"/>
                  <a:gd name="connsiteX1261" fmla="*/ 6716 w 10000"/>
                  <a:gd name="connsiteY1261" fmla="*/ 8119 h 10000"/>
                  <a:gd name="connsiteX1262" fmla="*/ 6711 w 10000"/>
                  <a:gd name="connsiteY1262" fmla="*/ 8128 h 10000"/>
                  <a:gd name="connsiteX1263" fmla="*/ 6711 w 10000"/>
                  <a:gd name="connsiteY1263" fmla="*/ 8169 h 10000"/>
                  <a:gd name="connsiteX1264" fmla="*/ 6711 w 10000"/>
                  <a:gd name="connsiteY1264" fmla="*/ 8173 h 10000"/>
                  <a:gd name="connsiteX1265" fmla="*/ 6716 w 10000"/>
                  <a:gd name="connsiteY1265" fmla="*/ 8200 h 10000"/>
                  <a:gd name="connsiteX1266" fmla="*/ 6708 w 10000"/>
                  <a:gd name="connsiteY1266" fmla="*/ 8223 h 10000"/>
                  <a:gd name="connsiteX1267" fmla="*/ 6708 w 10000"/>
                  <a:gd name="connsiteY1267" fmla="*/ 8236 h 10000"/>
                  <a:gd name="connsiteX1268" fmla="*/ 6708 w 10000"/>
                  <a:gd name="connsiteY1268" fmla="*/ 8272 h 10000"/>
                  <a:gd name="connsiteX1269" fmla="*/ 6711 w 10000"/>
                  <a:gd name="connsiteY1269" fmla="*/ 8290 h 10000"/>
                  <a:gd name="connsiteX1270" fmla="*/ 6716 w 10000"/>
                  <a:gd name="connsiteY1270" fmla="*/ 8304 h 10000"/>
                  <a:gd name="connsiteX1271" fmla="*/ 6711 w 10000"/>
                  <a:gd name="connsiteY1271" fmla="*/ 8313 h 10000"/>
                  <a:gd name="connsiteX1272" fmla="*/ 6683 w 10000"/>
                  <a:gd name="connsiteY1272" fmla="*/ 8318 h 10000"/>
                  <a:gd name="connsiteX1273" fmla="*/ 6661 w 10000"/>
                  <a:gd name="connsiteY1273" fmla="*/ 8327 h 10000"/>
                  <a:gd name="connsiteX1274" fmla="*/ 6631 w 10000"/>
                  <a:gd name="connsiteY1274" fmla="*/ 8327 h 10000"/>
                  <a:gd name="connsiteX1275" fmla="*/ 6611 w 10000"/>
                  <a:gd name="connsiteY1275" fmla="*/ 8327 h 10000"/>
                  <a:gd name="connsiteX1276" fmla="*/ 6598 w 10000"/>
                  <a:gd name="connsiteY1276" fmla="*/ 8327 h 10000"/>
                  <a:gd name="connsiteX1277" fmla="*/ 6595 w 10000"/>
                  <a:gd name="connsiteY1277" fmla="*/ 8340 h 10000"/>
                  <a:gd name="connsiteX1278" fmla="*/ 6587 w 10000"/>
                  <a:gd name="connsiteY1278" fmla="*/ 8358 h 10000"/>
                  <a:gd name="connsiteX1279" fmla="*/ 6578 w 10000"/>
                  <a:gd name="connsiteY1279" fmla="*/ 8408 h 10000"/>
                  <a:gd name="connsiteX1280" fmla="*/ 6578 w 10000"/>
                  <a:gd name="connsiteY1280" fmla="*/ 8421 h 10000"/>
                  <a:gd name="connsiteX1281" fmla="*/ 6578 w 10000"/>
                  <a:gd name="connsiteY1281" fmla="*/ 8430 h 10000"/>
                  <a:gd name="connsiteX1282" fmla="*/ 6573 w 10000"/>
                  <a:gd name="connsiteY1282" fmla="*/ 8435 h 10000"/>
                  <a:gd name="connsiteX1283" fmla="*/ 6556 w 10000"/>
                  <a:gd name="connsiteY1283" fmla="*/ 8435 h 10000"/>
                  <a:gd name="connsiteX1284" fmla="*/ 6545 w 10000"/>
                  <a:gd name="connsiteY1284" fmla="*/ 8435 h 10000"/>
                  <a:gd name="connsiteX1285" fmla="*/ 6523 w 10000"/>
                  <a:gd name="connsiteY1285" fmla="*/ 8435 h 10000"/>
                  <a:gd name="connsiteX1286" fmla="*/ 6493 w 10000"/>
                  <a:gd name="connsiteY1286" fmla="*/ 8430 h 10000"/>
                  <a:gd name="connsiteX1287" fmla="*/ 6490 w 10000"/>
                  <a:gd name="connsiteY1287" fmla="*/ 8430 h 10000"/>
                  <a:gd name="connsiteX1288" fmla="*/ 6485 w 10000"/>
                  <a:gd name="connsiteY1288" fmla="*/ 8444 h 10000"/>
                  <a:gd name="connsiteX1289" fmla="*/ 6465 w 10000"/>
                  <a:gd name="connsiteY1289" fmla="*/ 8475 h 10000"/>
                  <a:gd name="connsiteX1290" fmla="*/ 6451 w 10000"/>
                  <a:gd name="connsiteY1290" fmla="*/ 8498 h 10000"/>
                  <a:gd name="connsiteX1291" fmla="*/ 6435 w 10000"/>
                  <a:gd name="connsiteY1291" fmla="*/ 8525 h 10000"/>
                  <a:gd name="connsiteX1292" fmla="*/ 6421 w 10000"/>
                  <a:gd name="connsiteY1292" fmla="*/ 8539 h 10000"/>
                  <a:gd name="connsiteX1293" fmla="*/ 6410 w 10000"/>
                  <a:gd name="connsiteY1293" fmla="*/ 8561 h 10000"/>
                  <a:gd name="connsiteX1294" fmla="*/ 6402 w 10000"/>
                  <a:gd name="connsiteY1294" fmla="*/ 8575 h 10000"/>
                  <a:gd name="connsiteX1295" fmla="*/ 6402 w 10000"/>
                  <a:gd name="connsiteY1295" fmla="*/ 8593 h 10000"/>
                  <a:gd name="connsiteX1296" fmla="*/ 6402 w 10000"/>
                  <a:gd name="connsiteY1296" fmla="*/ 8620 h 10000"/>
                  <a:gd name="connsiteX1297" fmla="*/ 6405 w 10000"/>
                  <a:gd name="connsiteY1297" fmla="*/ 8660 h 10000"/>
                  <a:gd name="connsiteX1298" fmla="*/ 6405 w 10000"/>
                  <a:gd name="connsiteY1298" fmla="*/ 8674 h 10000"/>
                  <a:gd name="connsiteX1299" fmla="*/ 6405 w 10000"/>
                  <a:gd name="connsiteY1299" fmla="*/ 8683 h 10000"/>
                  <a:gd name="connsiteX1300" fmla="*/ 6405 w 10000"/>
                  <a:gd name="connsiteY1300" fmla="*/ 8687 h 10000"/>
                  <a:gd name="connsiteX1301" fmla="*/ 6405 w 10000"/>
                  <a:gd name="connsiteY1301" fmla="*/ 8696 h 10000"/>
                  <a:gd name="connsiteX1302" fmla="*/ 6388 w 10000"/>
                  <a:gd name="connsiteY1302" fmla="*/ 8733 h 10000"/>
                  <a:gd name="connsiteX1303" fmla="*/ 6369 w 10000"/>
                  <a:gd name="connsiteY1303" fmla="*/ 8746 h 10000"/>
                  <a:gd name="connsiteX1304" fmla="*/ 6333 w 10000"/>
                  <a:gd name="connsiteY1304" fmla="*/ 8773 h 10000"/>
                  <a:gd name="connsiteX1305" fmla="*/ 6313 w 10000"/>
                  <a:gd name="connsiteY1305" fmla="*/ 8787 h 10000"/>
                  <a:gd name="connsiteX1306" fmla="*/ 6291 w 10000"/>
                  <a:gd name="connsiteY1306" fmla="*/ 8805 h 10000"/>
                  <a:gd name="connsiteX1307" fmla="*/ 6280 w 10000"/>
                  <a:gd name="connsiteY1307" fmla="*/ 8814 h 10000"/>
                  <a:gd name="connsiteX1308" fmla="*/ 6250 w 10000"/>
                  <a:gd name="connsiteY1308" fmla="*/ 8805 h 10000"/>
                  <a:gd name="connsiteX1309" fmla="*/ 6233 w 10000"/>
                  <a:gd name="connsiteY1309" fmla="*/ 8805 h 10000"/>
                  <a:gd name="connsiteX1310" fmla="*/ 6220 w 10000"/>
                  <a:gd name="connsiteY1310" fmla="*/ 8805 h 10000"/>
                  <a:gd name="connsiteX1311" fmla="*/ 6200 w 10000"/>
                  <a:gd name="connsiteY1311" fmla="*/ 8805 h 10000"/>
                  <a:gd name="connsiteX1312" fmla="*/ 6184 w 10000"/>
                  <a:gd name="connsiteY1312" fmla="*/ 8805 h 10000"/>
                  <a:gd name="connsiteX1313" fmla="*/ 6184 w 10000"/>
                  <a:gd name="connsiteY1313" fmla="*/ 8805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  <a:cxn ang="0">
                    <a:pos x="connsiteX1171" y="connsiteY1171"/>
                  </a:cxn>
                  <a:cxn ang="0">
                    <a:pos x="connsiteX1172" y="connsiteY1172"/>
                  </a:cxn>
                  <a:cxn ang="0">
                    <a:pos x="connsiteX1173" y="connsiteY1173"/>
                  </a:cxn>
                  <a:cxn ang="0">
                    <a:pos x="connsiteX1174" y="connsiteY1174"/>
                  </a:cxn>
                  <a:cxn ang="0">
                    <a:pos x="connsiteX1175" y="connsiteY1175"/>
                  </a:cxn>
                  <a:cxn ang="0">
                    <a:pos x="connsiteX1176" y="connsiteY1176"/>
                  </a:cxn>
                  <a:cxn ang="0">
                    <a:pos x="connsiteX1177" y="connsiteY1177"/>
                  </a:cxn>
                  <a:cxn ang="0">
                    <a:pos x="connsiteX1178" y="connsiteY1178"/>
                  </a:cxn>
                  <a:cxn ang="0">
                    <a:pos x="connsiteX1179" y="connsiteY1179"/>
                  </a:cxn>
                  <a:cxn ang="0">
                    <a:pos x="connsiteX1180" y="connsiteY1180"/>
                  </a:cxn>
                  <a:cxn ang="0">
                    <a:pos x="connsiteX1181" y="connsiteY1181"/>
                  </a:cxn>
                  <a:cxn ang="0">
                    <a:pos x="connsiteX1182" y="connsiteY1182"/>
                  </a:cxn>
                  <a:cxn ang="0">
                    <a:pos x="connsiteX1183" y="connsiteY1183"/>
                  </a:cxn>
                  <a:cxn ang="0">
                    <a:pos x="connsiteX1184" y="connsiteY1184"/>
                  </a:cxn>
                  <a:cxn ang="0">
                    <a:pos x="connsiteX1185" y="connsiteY1185"/>
                  </a:cxn>
                  <a:cxn ang="0">
                    <a:pos x="connsiteX1186" y="connsiteY1186"/>
                  </a:cxn>
                  <a:cxn ang="0">
                    <a:pos x="connsiteX1187" y="connsiteY1187"/>
                  </a:cxn>
                  <a:cxn ang="0">
                    <a:pos x="connsiteX1188" y="connsiteY1188"/>
                  </a:cxn>
                  <a:cxn ang="0">
                    <a:pos x="connsiteX1189" y="connsiteY1189"/>
                  </a:cxn>
                  <a:cxn ang="0">
                    <a:pos x="connsiteX1190" y="connsiteY1190"/>
                  </a:cxn>
                  <a:cxn ang="0">
                    <a:pos x="connsiteX1191" y="connsiteY1191"/>
                  </a:cxn>
                  <a:cxn ang="0">
                    <a:pos x="connsiteX1192" y="connsiteY1192"/>
                  </a:cxn>
                  <a:cxn ang="0">
                    <a:pos x="connsiteX1193" y="connsiteY1193"/>
                  </a:cxn>
                  <a:cxn ang="0">
                    <a:pos x="connsiteX1194" y="connsiteY1194"/>
                  </a:cxn>
                  <a:cxn ang="0">
                    <a:pos x="connsiteX1195" y="connsiteY1195"/>
                  </a:cxn>
                  <a:cxn ang="0">
                    <a:pos x="connsiteX1196" y="connsiteY1196"/>
                  </a:cxn>
                  <a:cxn ang="0">
                    <a:pos x="connsiteX1197" y="connsiteY1197"/>
                  </a:cxn>
                  <a:cxn ang="0">
                    <a:pos x="connsiteX1198" y="connsiteY1198"/>
                  </a:cxn>
                  <a:cxn ang="0">
                    <a:pos x="connsiteX1199" y="connsiteY1199"/>
                  </a:cxn>
                  <a:cxn ang="0">
                    <a:pos x="connsiteX1200" y="connsiteY1200"/>
                  </a:cxn>
                  <a:cxn ang="0">
                    <a:pos x="connsiteX1201" y="connsiteY1201"/>
                  </a:cxn>
                  <a:cxn ang="0">
                    <a:pos x="connsiteX1202" y="connsiteY1202"/>
                  </a:cxn>
                  <a:cxn ang="0">
                    <a:pos x="connsiteX1203" y="connsiteY1203"/>
                  </a:cxn>
                  <a:cxn ang="0">
                    <a:pos x="connsiteX1204" y="connsiteY1204"/>
                  </a:cxn>
                  <a:cxn ang="0">
                    <a:pos x="connsiteX1205" y="connsiteY1205"/>
                  </a:cxn>
                  <a:cxn ang="0">
                    <a:pos x="connsiteX1206" y="connsiteY1206"/>
                  </a:cxn>
                  <a:cxn ang="0">
                    <a:pos x="connsiteX1207" y="connsiteY1207"/>
                  </a:cxn>
                  <a:cxn ang="0">
                    <a:pos x="connsiteX1208" y="connsiteY1208"/>
                  </a:cxn>
                  <a:cxn ang="0">
                    <a:pos x="connsiteX1209" y="connsiteY1209"/>
                  </a:cxn>
                  <a:cxn ang="0">
                    <a:pos x="connsiteX1210" y="connsiteY1210"/>
                  </a:cxn>
                  <a:cxn ang="0">
                    <a:pos x="connsiteX1211" y="connsiteY1211"/>
                  </a:cxn>
                  <a:cxn ang="0">
                    <a:pos x="connsiteX1212" y="connsiteY1212"/>
                  </a:cxn>
                  <a:cxn ang="0">
                    <a:pos x="connsiteX1213" y="connsiteY1213"/>
                  </a:cxn>
                  <a:cxn ang="0">
                    <a:pos x="connsiteX1214" y="connsiteY1214"/>
                  </a:cxn>
                  <a:cxn ang="0">
                    <a:pos x="connsiteX1215" y="connsiteY1215"/>
                  </a:cxn>
                  <a:cxn ang="0">
                    <a:pos x="connsiteX1216" y="connsiteY1216"/>
                  </a:cxn>
                  <a:cxn ang="0">
                    <a:pos x="connsiteX1217" y="connsiteY1217"/>
                  </a:cxn>
                  <a:cxn ang="0">
                    <a:pos x="connsiteX1218" y="connsiteY1218"/>
                  </a:cxn>
                  <a:cxn ang="0">
                    <a:pos x="connsiteX1219" y="connsiteY1219"/>
                  </a:cxn>
                  <a:cxn ang="0">
                    <a:pos x="connsiteX1220" y="connsiteY1220"/>
                  </a:cxn>
                  <a:cxn ang="0">
                    <a:pos x="connsiteX1221" y="connsiteY1221"/>
                  </a:cxn>
                  <a:cxn ang="0">
                    <a:pos x="connsiteX1222" y="connsiteY1222"/>
                  </a:cxn>
                  <a:cxn ang="0">
                    <a:pos x="connsiteX1223" y="connsiteY1223"/>
                  </a:cxn>
                  <a:cxn ang="0">
                    <a:pos x="connsiteX1224" y="connsiteY1224"/>
                  </a:cxn>
                  <a:cxn ang="0">
                    <a:pos x="connsiteX1225" y="connsiteY1225"/>
                  </a:cxn>
                  <a:cxn ang="0">
                    <a:pos x="connsiteX1226" y="connsiteY1226"/>
                  </a:cxn>
                  <a:cxn ang="0">
                    <a:pos x="connsiteX1227" y="connsiteY1227"/>
                  </a:cxn>
                  <a:cxn ang="0">
                    <a:pos x="connsiteX1228" y="connsiteY1228"/>
                  </a:cxn>
                  <a:cxn ang="0">
                    <a:pos x="connsiteX1229" y="connsiteY1229"/>
                  </a:cxn>
                  <a:cxn ang="0">
                    <a:pos x="connsiteX1230" y="connsiteY1230"/>
                  </a:cxn>
                  <a:cxn ang="0">
                    <a:pos x="connsiteX1231" y="connsiteY1231"/>
                  </a:cxn>
                  <a:cxn ang="0">
                    <a:pos x="connsiteX1232" y="connsiteY1232"/>
                  </a:cxn>
                  <a:cxn ang="0">
                    <a:pos x="connsiteX1233" y="connsiteY1233"/>
                  </a:cxn>
                  <a:cxn ang="0">
                    <a:pos x="connsiteX1234" y="connsiteY1234"/>
                  </a:cxn>
                  <a:cxn ang="0">
                    <a:pos x="connsiteX1235" y="connsiteY1235"/>
                  </a:cxn>
                  <a:cxn ang="0">
                    <a:pos x="connsiteX1236" y="connsiteY1236"/>
                  </a:cxn>
                  <a:cxn ang="0">
                    <a:pos x="connsiteX1237" y="connsiteY1237"/>
                  </a:cxn>
                  <a:cxn ang="0">
                    <a:pos x="connsiteX1238" y="connsiteY1238"/>
                  </a:cxn>
                  <a:cxn ang="0">
                    <a:pos x="connsiteX1239" y="connsiteY1239"/>
                  </a:cxn>
                  <a:cxn ang="0">
                    <a:pos x="connsiteX1240" y="connsiteY1240"/>
                  </a:cxn>
                  <a:cxn ang="0">
                    <a:pos x="connsiteX1241" y="connsiteY1241"/>
                  </a:cxn>
                  <a:cxn ang="0">
                    <a:pos x="connsiteX1242" y="connsiteY1242"/>
                  </a:cxn>
                  <a:cxn ang="0">
                    <a:pos x="connsiteX1243" y="connsiteY1243"/>
                  </a:cxn>
                  <a:cxn ang="0">
                    <a:pos x="connsiteX1244" y="connsiteY1244"/>
                  </a:cxn>
                  <a:cxn ang="0">
                    <a:pos x="connsiteX1245" y="connsiteY1245"/>
                  </a:cxn>
                  <a:cxn ang="0">
                    <a:pos x="connsiteX1246" y="connsiteY1246"/>
                  </a:cxn>
                  <a:cxn ang="0">
                    <a:pos x="connsiteX1247" y="connsiteY1247"/>
                  </a:cxn>
                  <a:cxn ang="0">
                    <a:pos x="connsiteX1248" y="connsiteY1248"/>
                  </a:cxn>
                  <a:cxn ang="0">
                    <a:pos x="connsiteX1249" y="connsiteY1249"/>
                  </a:cxn>
                  <a:cxn ang="0">
                    <a:pos x="connsiteX1250" y="connsiteY1250"/>
                  </a:cxn>
                  <a:cxn ang="0">
                    <a:pos x="connsiteX1251" y="connsiteY1251"/>
                  </a:cxn>
                  <a:cxn ang="0">
                    <a:pos x="connsiteX1252" y="connsiteY1252"/>
                  </a:cxn>
                  <a:cxn ang="0">
                    <a:pos x="connsiteX1253" y="connsiteY1253"/>
                  </a:cxn>
                  <a:cxn ang="0">
                    <a:pos x="connsiteX1254" y="connsiteY1254"/>
                  </a:cxn>
                  <a:cxn ang="0">
                    <a:pos x="connsiteX1255" y="connsiteY1255"/>
                  </a:cxn>
                  <a:cxn ang="0">
                    <a:pos x="connsiteX1256" y="connsiteY1256"/>
                  </a:cxn>
                  <a:cxn ang="0">
                    <a:pos x="connsiteX1257" y="connsiteY1257"/>
                  </a:cxn>
                  <a:cxn ang="0">
                    <a:pos x="connsiteX1258" y="connsiteY1258"/>
                  </a:cxn>
                  <a:cxn ang="0">
                    <a:pos x="connsiteX1259" y="connsiteY1259"/>
                  </a:cxn>
                  <a:cxn ang="0">
                    <a:pos x="connsiteX1260" y="connsiteY1260"/>
                  </a:cxn>
                  <a:cxn ang="0">
                    <a:pos x="connsiteX1261" y="connsiteY1261"/>
                  </a:cxn>
                  <a:cxn ang="0">
                    <a:pos x="connsiteX1262" y="connsiteY1262"/>
                  </a:cxn>
                  <a:cxn ang="0">
                    <a:pos x="connsiteX1263" y="connsiteY1263"/>
                  </a:cxn>
                  <a:cxn ang="0">
                    <a:pos x="connsiteX1264" y="connsiteY1264"/>
                  </a:cxn>
                  <a:cxn ang="0">
                    <a:pos x="connsiteX1265" y="connsiteY1265"/>
                  </a:cxn>
                  <a:cxn ang="0">
                    <a:pos x="connsiteX1266" y="connsiteY1266"/>
                  </a:cxn>
                  <a:cxn ang="0">
                    <a:pos x="connsiteX1267" y="connsiteY1267"/>
                  </a:cxn>
                  <a:cxn ang="0">
                    <a:pos x="connsiteX1268" y="connsiteY1268"/>
                  </a:cxn>
                  <a:cxn ang="0">
                    <a:pos x="connsiteX1269" y="connsiteY1269"/>
                  </a:cxn>
                  <a:cxn ang="0">
                    <a:pos x="connsiteX1270" y="connsiteY1270"/>
                  </a:cxn>
                  <a:cxn ang="0">
                    <a:pos x="connsiteX1271" y="connsiteY1271"/>
                  </a:cxn>
                  <a:cxn ang="0">
                    <a:pos x="connsiteX1272" y="connsiteY1272"/>
                  </a:cxn>
                  <a:cxn ang="0">
                    <a:pos x="connsiteX1273" y="connsiteY1273"/>
                  </a:cxn>
                  <a:cxn ang="0">
                    <a:pos x="connsiteX1274" y="connsiteY1274"/>
                  </a:cxn>
                  <a:cxn ang="0">
                    <a:pos x="connsiteX1275" y="connsiteY1275"/>
                  </a:cxn>
                  <a:cxn ang="0">
                    <a:pos x="connsiteX1276" y="connsiteY1276"/>
                  </a:cxn>
                  <a:cxn ang="0">
                    <a:pos x="connsiteX1277" y="connsiteY1277"/>
                  </a:cxn>
                  <a:cxn ang="0">
                    <a:pos x="connsiteX1278" y="connsiteY1278"/>
                  </a:cxn>
                  <a:cxn ang="0">
                    <a:pos x="connsiteX1279" y="connsiteY1279"/>
                  </a:cxn>
                  <a:cxn ang="0">
                    <a:pos x="connsiteX1280" y="connsiteY1280"/>
                  </a:cxn>
                  <a:cxn ang="0">
                    <a:pos x="connsiteX1281" y="connsiteY1281"/>
                  </a:cxn>
                  <a:cxn ang="0">
                    <a:pos x="connsiteX1282" y="connsiteY1282"/>
                  </a:cxn>
                  <a:cxn ang="0">
                    <a:pos x="connsiteX1283" y="connsiteY1283"/>
                  </a:cxn>
                  <a:cxn ang="0">
                    <a:pos x="connsiteX1284" y="connsiteY1284"/>
                  </a:cxn>
                  <a:cxn ang="0">
                    <a:pos x="connsiteX1285" y="connsiteY1285"/>
                  </a:cxn>
                  <a:cxn ang="0">
                    <a:pos x="connsiteX1286" y="connsiteY1286"/>
                  </a:cxn>
                  <a:cxn ang="0">
                    <a:pos x="connsiteX1287" y="connsiteY1287"/>
                  </a:cxn>
                  <a:cxn ang="0">
                    <a:pos x="connsiteX1288" y="connsiteY1288"/>
                  </a:cxn>
                  <a:cxn ang="0">
                    <a:pos x="connsiteX1289" y="connsiteY1289"/>
                  </a:cxn>
                  <a:cxn ang="0">
                    <a:pos x="connsiteX1290" y="connsiteY1290"/>
                  </a:cxn>
                  <a:cxn ang="0">
                    <a:pos x="connsiteX1291" y="connsiteY1291"/>
                  </a:cxn>
                  <a:cxn ang="0">
                    <a:pos x="connsiteX1292" y="connsiteY1292"/>
                  </a:cxn>
                  <a:cxn ang="0">
                    <a:pos x="connsiteX1293" y="connsiteY1293"/>
                  </a:cxn>
                  <a:cxn ang="0">
                    <a:pos x="connsiteX1294" y="connsiteY1294"/>
                  </a:cxn>
                  <a:cxn ang="0">
                    <a:pos x="connsiteX1295" y="connsiteY1295"/>
                  </a:cxn>
                  <a:cxn ang="0">
                    <a:pos x="connsiteX1296" y="connsiteY1296"/>
                  </a:cxn>
                  <a:cxn ang="0">
                    <a:pos x="connsiteX1297" y="connsiteY1297"/>
                  </a:cxn>
                  <a:cxn ang="0">
                    <a:pos x="connsiteX1298" y="connsiteY1298"/>
                  </a:cxn>
                  <a:cxn ang="0">
                    <a:pos x="connsiteX1299" y="connsiteY1299"/>
                  </a:cxn>
                  <a:cxn ang="0">
                    <a:pos x="connsiteX1300" y="connsiteY1300"/>
                  </a:cxn>
                  <a:cxn ang="0">
                    <a:pos x="connsiteX1301" y="connsiteY1301"/>
                  </a:cxn>
                  <a:cxn ang="0">
                    <a:pos x="connsiteX1302" y="connsiteY1302"/>
                  </a:cxn>
                  <a:cxn ang="0">
                    <a:pos x="connsiteX1303" y="connsiteY1303"/>
                  </a:cxn>
                  <a:cxn ang="0">
                    <a:pos x="connsiteX1304" y="connsiteY1304"/>
                  </a:cxn>
                  <a:cxn ang="0">
                    <a:pos x="connsiteX1305" y="connsiteY1305"/>
                  </a:cxn>
                  <a:cxn ang="0">
                    <a:pos x="connsiteX1306" y="connsiteY1306"/>
                  </a:cxn>
                  <a:cxn ang="0">
                    <a:pos x="connsiteX1307" y="connsiteY1307"/>
                  </a:cxn>
                  <a:cxn ang="0">
                    <a:pos x="connsiteX1308" y="connsiteY1308"/>
                  </a:cxn>
                  <a:cxn ang="0">
                    <a:pos x="connsiteX1309" y="connsiteY1309"/>
                  </a:cxn>
                  <a:cxn ang="0">
                    <a:pos x="connsiteX1310" y="connsiteY1310"/>
                  </a:cxn>
                  <a:cxn ang="0">
                    <a:pos x="connsiteX1311" y="connsiteY1311"/>
                  </a:cxn>
                  <a:cxn ang="0">
                    <a:pos x="connsiteX1312" y="connsiteY1312"/>
                  </a:cxn>
                  <a:cxn ang="0">
                    <a:pos x="connsiteX1313" y="connsiteY1313"/>
                  </a:cxn>
                </a:cxnLst>
                <a:rect l="l" t="t" r="r" b="b"/>
                <a:pathLst>
                  <a:path w="10000" h="10000">
                    <a:moveTo>
                      <a:pt x="6184" y="8805"/>
                    </a:moveTo>
                    <a:cubicBezTo>
                      <a:pt x="6181" y="8803"/>
                      <a:pt x="6178" y="8802"/>
                      <a:pt x="6175" y="8800"/>
                    </a:cubicBezTo>
                    <a:cubicBezTo>
                      <a:pt x="6172" y="8811"/>
                      <a:pt x="6170" y="8821"/>
                      <a:pt x="6167" y="8832"/>
                    </a:cubicBezTo>
                    <a:lnTo>
                      <a:pt x="6167" y="8845"/>
                    </a:lnTo>
                    <a:cubicBezTo>
                      <a:pt x="6158" y="8856"/>
                      <a:pt x="6149" y="8866"/>
                      <a:pt x="6140" y="8877"/>
                    </a:cubicBezTo>
                    <a:lnTo>
                      <a:pt x="6098" y="8904"/>
                    </a:lnTo>
                    <a:lnTo>
                      <a:pt x="6090" y="8904"/>
                    </a:lnTo>
                    <a:lnTo>
                      <a:pt x="6082" y="8904"/>
                    </a:lnTo>
                    <a:lnTo>
                      <a:pt x="6082" y="8958"/>
                    </a:lnTo>
                    <a:lnTo>
                      <a:pt x="6082" y="8963"/>
                    </a:lnTo>
                    <a:cubicBezTo>
                      <a:pt x="6081" y="8979"/>
                      <a:pt x="6080" y="8996"/>
                      <a:pt x="6079" y="9012"/>
                    </a:cubicBezTo>
                    <a:lnTo>
                      <a:pt x="6073" y="9066"/>
                    </a:lnTo>
                    <a:lnTo>
                      <a:pt x="6073" y="9120"/>
                    </a:lnTo>
                    <a:lnTo>
                      <a:pt x="6073" y="9147"/>
                    </a:lnTo>
                    <a:lnTo>
                      <a:pt x="6073" y="9197"/>
                    </a:lnTo>
                    <a:cubicBezTo>
                      <a:pt x="6071" y="9209"/>
                      <a:pt x="6070" y="9221"/>
                      <a:pt x="6068" y="9233"/>
                    </a:cubicBezTo>
                    <a:cubicBezTo>
                      <a:pt x="6067" y="9256"/>
                      <a:pt x="6066" y="9278"/>
                      <a:pt x="6065" y="9301"/>
                    </a:cubicBezTo>
                    <a:lnTo>
                      <a:pt x="6065" y="9350"/>
                    </a:lnTo>
                    <a:cubicBezTo>
                      <a:pt x="6063" y="9361"/>
                      <a:pt x="6062" y="9371"/>
                      <a:pt x="6060" y="9382"/>
                    </a:cubicBezTo>
                    <a:lnTo>
                      <a:pt x="6060" y="9409"/>
                    </a:lnTo>
                    <a:cubicBezTo>
                      <a:pt x="6057" y="9414"/>
                      <a:pt x="6054" y="9418"/>
                      <a:pt x="6051" y="9423"/>
                    </a:cubicBezTo>
                    <a:cubicBezTo>
                      <a:pt x="6050" y="9427"/>
                      <a:pt x="6050" y="9432"/>
                      <a:pt x="6049" y="9436"/>
                    </a:cubicBezTo>
                    <a:lnTo>
                      <a:pt x="6035" y="9450"/>
                    </a:lnTo>
                    <a:lnTo>
                      <a:pt x="6026" y="9459"/>
                    </a:lnTo>
                    <a:cubicBezTo>
                      <a:pt x="6023" y="9454"/>
                      <a:pt x="6021" y="9450"/>
                      <a:pt x="6018" y="9445"/>
                    </a:cubicBezTo>
                    <a:cubicBezTo>
                      <a:pt x="6014" y="9433"/>
                      <a:pt x="6011" y="9421"/>
                      <a:pt x="6007" y="9409"/>
                    </a:cubicBezTo>
                    <a:cubicBezTo>
                      <a:pt x="6000" y="9396"/>
                      <a:pt x="5992" y="9382"/>
                      <a:pt x="5985" y="9369"/>
                    </a:cubicBezTo>
                    <a:cubicBezTo>
                      <a:pt x="5980" y="9357"/>
                      <a:pt x="5974" y="9344"/>
                      <a:pt x="5969" y="9332"/>
                    </a:cubicBezTo>
                    <a:cubicBezTo>
                      <a:pt x="5964" y="9326"/>
                      <a:pt x="5960" y="9320"/>
                      <a:pt x="5955" y="9314"/>
                    </a:cubicBezTo>
                    <a:lnTo>
                      <a:pt x="5952" y="9305"/>
                    </a:lnTo>
                    <a:lnTo>
                      <a:pt x="5935" y="9305"/>
                    </a:lnTo>
                    <a:cubicBezTo>
                      <a:pt x="5931" y="9310"/>
                      <a:pt x="5926" y="9314"/>
                      <a:pt x="5922" y="9319"/>
                    </a:cubicBezTo>
                    <a:lnTo>
                      <a:pt x="5913" y="9328"/>
                    </a:lnTo>
                    <a:cubicBezTo>
                      <a:pt x="5910" y="9329"/>
                      <a:pt x="5908" y="9331"/>
                      <a:pt x="5905" y="9332"/>
                    </a:cubicBezTo>
                    <a:cubicBezTo>
                      <a:pt x="5902" y="9338"/>
                      <a:pt x="5900" y="9344"/>
                      <a:pt x="5897" y="9350"/>
                    </a:cubicBezTo>
                    <a:cubicBezTo>
                      <a:pt x="5890" y="9355"/>
                      <a:pt x="5882" y="9359"/>
                      <a:pt x="5875" y="9364"/>
                    </a:cubicBezTo>
                    <a:cubicBezTo>
                      <a:pt x="5867" y="9373"/>
                      <a:pt x="5858" y="9382"/>
                      <a:pt x="5850" y="9391"/>
                    </a:cubicBezTo>
                    <a:lnTo>
                      <a:pt x="5833" y="9405"/>
                    </a:lnTo>
                    <a:cubicBezTo>
                      <a:pt x="5829" y="9406"/>
                      <a:pt x="5826" y="9408"/>
                      <a:pt x="5822" y="9409"/>
                    </a:cubicBezTo>
                    <a:cubicBezTo>
                      <a:pt x="5815" y="9414"/>
                      <a:pt x="5807" y="9418"/>
                      <a:pt x="5800" y="9423"/>
                    </a:cubicBezTo>
                    <a:cubicBezTo>
                      <a:pt x="5795" y="9427"/>
                      <a:pt x="5789" y="9432"/>
                      <a:pt x="5784" y="9436"/>
                    </a:cubicBezTo>
                    <a:lnTo>
                      <a:pt x="5767" y="9450"/>
                    </a:lnTo>
                    <a:cubicBezTo>
                      <a:pt x="5762" y="9454"/>
                      <a:pt x="5756" y="9459"/>
                      <a:pt x="5751" y="9463"/>
                    </a:cubicBezTo>
                    <a:lnTo>
                      <a:pt x="5745" y="9472"/>
                    </a:lnTo>
                    <a:cubicBezTo>
                      <a:pt x="5747" y="9474"/>
                      <a:pt x="5749" y="9475"/>
                      <a:pt x="5751" y="9477"/>
                    </a:cubicBezTo>
                    <a:cubicBezTo>
                      <a:pt x="5755" y="9486"/>
                      <a:pt x="5758" y="9495"/>
                      <a:pt x="5762" y="9504"/>
                    </a:cubicBezTo>
                    <a:cubicBezTo>
                      <a:pt x="5764" y="9511"/>
                      <a:pt x="5765" y="9519"/>
                      <a:pt x="5767" y="9526"/>
                    </a:cubicBezTo>
                    <a:cubicBezTo>
                      <a:pt x="5773" y="9543"/>
                      <a:pt x="5778" y="9559"/>
                      <a:pt x="5784" y="9576"/>
                    </a:cubicBezTo>
                    <a:cubicBezTo>
                      <a:pt x="5788" y="9585"/>
                      <a:pt x="5793" y="9594"/>
                      <a:pt x="5797" y="9603"/>
                    </a:cubicBezTo>
                    <a:cubicBezTo>
                      <a:pt x="5801" y="9617"/>
                      <a:pt x="5804" y="9630"/>
                      <a:pt x="5808" y="9644"/>
                    </a:cubicBezTo>
                    <a:cubicBezTo>
                      <a:pt x="5813" y="9653"/>
                      <a:pt x="5817" y="9662"/>
                      <a:pt x="5822" y="9671"/>
                    </a:cubicBezTo>
                    <a:cubicBezTo>
                      <a:pt x="5823" y="9675"/>
                      <a:pt x="5824" y="9680"/>
                      <a:pt x="5825" y="9684"/>
                    </a:cubicBezTo>
                    <a:lnTo>
                      <a:pt x="5831" y="9684"/>
                    </a:lnTo>
                    <a:cubicBezTo>
                      <a:pt x="5829" y="9689"/>
                      <a:pt x="5827" y="9693"/>
                      <a:pt x="5825" y="9698"/>
                    </a:cubicBezTo>
                    <a:cubicBezTo>
                      <a:pt x="5819" y="9707"/>
                      <a:pt x="5812" y="9716"/>
                      <a:pt x="5806" y="9725"/>
                    </a:cubicBezTo>
                    <a:cubicBezTo>
                      <a:pt x="5801" y="9729"/>
                      <a:pt x="5797" y="9734"/>
                      <a:pt x="5792" y="9738"/>
                    </a:cubicBezTo>
                    <a:lnTo>
                      <a:pt x="5737" y="9793"/>
                    </a:lnTo>
                    <a:cubicBezTo>
                      <a:pt x="5734" y="9797"/>
                      <a:pt x="5731" y="9802"/>
                      <a:pt x="5728" y="9806"/>
                    </a:cubicBezTo>
                    <a:cubicBezTo>
                      <a:pt x="5723" y="9809"/>
                      <a:pt x="5717" y="9812"/>
                      <a:pt x="5712" y="9815"/>
                    </a:cubicBezTo>
                    <a:cubicBezTo>
                      <a:pt x="5705" y="9823"/>
                      <a:pt x="5697" y="9830"/>
                      <a:pt x="5690" y="9838"/>
                    </a:cubicBezTo>
                    <a:cubicBezTo>
                      <a:pt x="5686" y="9839"/>
                      <a:pt x="5683" y="9841"/>
                      <a:pt x="5679" y="9842"/>
                    </a:cubicBezTo>
                    <a:lnTo>
                      <a:pt x="5665" y="9842"/>
                    </a:lnTo>
                    <a:cubicBezTo>
                      <a:pt x="5659" y="9845"/>
                      <a:pt x="5654" y="9848"/>
                      <a:pt x="5648" y="9851"/>
                    </a:cubicBezTo>
                    <a:cubicBezTo>
                      <a:pt x="5639" y="9865"/>
                      <a:pt x="5630" y="9878"/>
                      <a:pt x="5621" y="9892"/>
                    </a:cubicBezTo>
                    <a:lnTo>
                      <a:pt x="5544" y="9946"/>
                    </a:lnTo>
                    <a:lnTo>
                      <a:pt x="5406" y="10000"/>
                    </a:lnTo>
                    <a:cubicBezTo>
                      <a:pt x="5387" y="9995"/>
                      <a:pt x="5369" y="9991"/>
                      <a:pt x="5350" y="9986"/>
                    </a:cubicBezTo>
                    <a:cubicBezTo>
                      <a:pt x="5347" y="9974"/>
                      <a:pt x="5345" y="9962"/>
                      <a:pt x="5342" y="9950"/>
                    </a:cubicBezTo>
                    <a:lnTo>
                      <a:pt x="5342" y="9932"/>
                    </a:lnTo>
                    <a:lnTo>
                      <a:pt x="5342" y="9923"/>
                    </a:lnTo>
                    <a:lnTo>
                      <a:pt x="5342" y="9919"/>
                    </a:lnTo>
                    <a:lnTo>
                      <a:pt x="5348" y="9919"/>
                    </a:lnTo>
                    <a:lnTo>
                      <a:pt x="5348" y="9910"/>
                    </a:lnTo>
                    <a:lnTo>
                      <a:pt x="5350" y="9910"/>
                    </a:lnTo>
                    <a:lnTo>
                      <a:pt x="5350" y="9905"/>
                    </a:lnTo>
                    <a:lnTo>
                      <a:pt x="5356" y="9905"/>
                    </a:lnTo>
                    <a:lnTo>
                      <a:pt x="5356" y="9896"/>
                    </a:lnTo>
                    <a:lnTo>
                      <a:pt x="5359" y="9896"/>
                    </a:lnTo>
                    <a:lnTo>
                      <a:pt x="5359" y="9892"/>
                    </a:lnTo>
                    <a:lnTo>
                      <a:pt x="5364" y="9892"/>
                    </a:lnTo>
                    <a:lnTo>
                      <a:pt x="5364" y="9883"/>
                    </a:lnTo>
                    <a:lnTo>
                      <a:pt x="5359" y="9883"/>
                    </a:lnTo>
                    <a:lnTo>
                      <a:pt x="5359" y="9878"/>
                    </a:lnTo>
                    <a:lnTo>
                      <a:pt x="5359" y="9869"/>
                    </a:lnTo>
                    <a:lnTo>
                      <a:pt x="5356" y="9869"/>
                    </a:lnTo>
                    <a:lnTo>
                      <a:pt x="5356" y="9865"/>
                    </a:lnTo>
                    <a:lnTo>
                      <a:pt x="5350" y="9865"/>
                    </a:lnTo>
                    <a:lnTo>
                      <a:pt x="5350" y="9856"/>
                    </a:lnTo>
                    <a:lnTo>
                      <a:pt x="5348" y="9856"/>
                    </a:lnTo>
                    <a:lnTo>
                      <a:pt x="5348" y="9851"/>
                    </a:lnTo>
                    <a:lnTo>
                      <a:pt x="5348" y="9842"/>
                    </a:lnTo>
                    <a:lnTo>
                      <a:pt x="5348" y="9838"/>
                    </a:lnTo>
                    <a:lnTo>
                      <a:pt x="5348" y="9829"/>
                    </a:lnTo>
                    <a:lnTo>
                      <a:pt x="5348" y="9820"/>
                    </a:lnTo>
                    <a:lnTo>
                      <a:pt x="5348" y="9815"/>
                    </a:lnTo>
                    <a:lnTo>
                      <a:pt x="5348" y="9806"/>
                    </a:lnTo>
                    <a:lnTo>
                      <a:pt x="5350" y="9806"/>
                    </a:lnTo>
                    <a:lnTo>
                      <a:pt x="5350" y="9802"/>
                    </a:lnTo>
                    <a:lnTo>
                      <a:pt x="5350" y="9793"/>
                    </a:lnTo>
                    <a:cubicBezTo>
                      <a:pt x="5352" y="9791"/>
                      <a:pt x="5354" y="9790"/>
                      <a:pt x="5356" y="9788"/>
                    </a:cubicBezTo>
                    <a:lnTo>
                      <a:pt x="5356" y="9779"/>
                    </a:lnTo>
                    <a:lnTo>
                      <a:pt x="5359" y="9779"/>
                    </a:lnTo>
                    <a:lnTo>
                      <a:pt x="5359" y="9774"/>
                    </a:lnTo>
                    <a:cubicBezTo>
                      <a:pt x="5361" y="9771"/>
                      <a:pt x="5362" y="9768"/>
                      <a:pt x="5364" y="9765"/>
                    </a:cubicBezTo>
                    <a:cubicBezTo>
                      <a:pt x="5375" y="9743"/>
                      <a:pt x="5386" y="9720"/>
                      <a:pt x="5397" y="9698"/>
                    </a:cubicBezTo>
                    <a:lnTo>
                      <a:pt x="5397" y="9662"/>
                    </a:lnTo>
                    <a:cubicBezTo>
                      <a:pt x="5392" y="9657"/>
                      <a:pt x="5386" y="9653"/>
                      <a:pt x="5381" y="9648"/>
                    </a:cubicBezTo>
                    <a:lnTo>
                      <a:pt x="5381" y="9608"/>
                    </a:lnTo>
                    <a:cubicBezTo>
                      <a:pt x="5387" y="9602"/>
                      <a:pt x="5394" y="9596"/>
                      <a:pt x="5400" y="9590"/>
                    </a:cubicBezTo>
                    <a:cubicBezTo>
                      <a:pt x="5397" y="9578"/>
                      <a:pt x="5395" y="9565"/>
                      <a:pt x="5392" y="9553"/>
                    </a:cubicBezTo>
                    <a:cubicBezTo>
                      <a:pt x="5386" y="9544"/>
                      <a:pt x="5381" y="9535"/>
                      <a:pt x="5375" y="9526"/>
                    </a:cubicBezTo>
                    <a:lnTo>
                      <a:pt x="5350" y="9504"/>
                    </a:lnTo>
                    <a:cubicBezTo>
                      <a:pt x="5341" y="9523"/>
                      <a:pt x="5332" y="9543"/>
                      <a:pt x="5323" y="9562"/>
                    </a:cubicBezTo>
                    <a:cubicBezTo>
                      <a:pt x="5318" y="9553"/>
                      <a:pt x="5314" y="9544"/>
                      <a:pt x="5309" y="9535"/>
                    </a:cubicBezTo>
                    <a:lnTo>
                      <a:pt x="5312" y="9436"/>
                    </a:lnTo>
                    <a:lnTo>
                      <a:pt x="5276" y="9409"/>
                    </a:lnTo>
                    <a:lnTo>
                      <a:pt x="5270" y="9418"/>
                    </a:lnTo>
                    <a:cubicBezTo>
                      <a:pt x="5266" y="9420"/>
                      <a:pt x="5263" y="9421"/>
                      <a:pt x="5259" y="9423"/>
                    </a:cubicBezTo>
                    <a:cubicBezTo>
                      <a:pt x="5254" y="9430"/>
                      <a:pt x="5248" y="9438"/>
                      <a:pt x="5243" y="9445"/>
                    </a:cubicBezTo>
                    <a:cubicBezTo>
                      <a:pt x="5238" y="9447"/>
                      <a:pt x="5234" y="9448"/>
                      <a:pt x="5229" y="9450"/>
                    </a:cubicBezTo>
                    <a:cubicBezTo>
                      <a:pt x="5226" y="9453"/>
                      <a:pt x="5224" y="9456"/>
                      <a:pt x="5221" y="9459"/>
                    </a:cubicBezTo>
                    <a:cubicBezTo>
                      <a:pt x="5214" y="9460"/>
                      <a:pt x="5206" y="9462"/>
                      <a:pt x="5199" y="9463"/>
                    </a:cubicBezTo>
                    <a:lnTo>
                      <a:pt x="5179" y="9463"/>
                    </a:lnTo>
                    <a:lnTo>
                      <a:pt x="5166" y="9450"/>
                    </a:lnTo>
                    <a:cubicBezTo>
                      <a:pt x="5162" y="9444"/>
                      <a:pt x="5159" y="9438"/>
                      <a:pt x="5155" y="9432"/>
                    </a:cubicBezTo>
                    <a:lnTo>
                      <a:pt x="5149" y="9432"/>
                    </a:lnTo>
                    <a:lnTo>
                      <a:pt x="5146" y="9432"/>
                    </a:lnTo>
                    <a:lnTo>
                      <a:pt x="5146" y="9436"/>
                    </a:lnTo>
                    <a:cubicBezTo>
                      <a:pt x="5141" y="9439"/>
                      <a:pt x="5137" y="9442"/>
                      <a:pt x="5132" y="9445"/>
                    </a:cubicBezTo>
                    <a:cubicBezTo>
                      <a:pt x="5129" y="9451"/>
                      <a:pt x="5127" y="9457"/>
                      <a:pt x="5124" y="9463"/>
                    </a:cubicBezTo>
                    <a:cubicBezTo>
                      <a:pt x="5122" y="9466"/>
                      <a:pt x="5121" y="9469"/>
                      <a:pt x="5119" y="9472"/>
                    </a:cubicBezTo>
                    <a:cubicBezTo>
                      <a:pt x="5111" y="9477"/>
                      <a:pt x="5102" y="9481"/>
                      <a:pt x="5094" y="9486"/>
                    </a:cubicBezTo>
                    <a:cubicBezTo>
                      <a:pt x="5088" y="9487"/>
                      <a:pt x="5081" y="9489"/>
                      <a:pt x="5075" y="9490"/>
                    </a:cubicBezTo>
                    <a:cubicBezTo>
                      <a:pt x="5069" y="9493"/>
                      <a:pt x="5064" y="9496"/>
                      <a:pt x="5058" y="9499"/>
                    </a:cubicBezTo>
                    <a:cubicBezTo>
                      <a:pt x="5048" y="9504"/>
                      <a:pt x="5038" y="9508"/>
                      <a:pt x="5028" y="9513"/>
                    </a:cubicBezTo>
                    <a:cubicBezTo>
                      <a:pt x="5021" y="9516"/>
                      <a:pt x="5013" y="9519"/>
                      <a:pt x="5006" y="9522"/>
                    </a:cubicBezTo>
                    <a:cubicBezTo>
                      <a:pt x="4999" y="9526"/>
                      <a:pt x="4993" y="9531"/>
                      <a:pt x="4986" y="9535"/>
                    </a:cubicBezTo>
                    <a:cubicBezTo>
                      <a:pt x="4973" y="9540"/>
                      <a:pt x="4961" y="9544"/>
                      <a:pt x="4948" y="9549"/>
                    </a:cubicBezTo>
                    <a:lnTo>
                      <a:pt x="4925" y="9549"/>
                    </a:lnTo>
                    <a:lnTo>
                      <a:pt x="4906" y="9549"/>
                    </a:lnTo>
                    <a:cubicBezTo>
                      <a:pt x="4901" y="9550"/>
                      <a:pt x="4897" y="9552"/>
                      <a:pt x="4892" y="9553"/>
                    </a:cubicBezTo>
                    <a:cubicBezTo>
                      <a:pt x="4891" y="9556"/>
                      <a:pt x="4891" y="9559"/>
                      <a:pt x="4890" y="9562"/>
                    </a:cubicBezTo>
                    <a:cubicBezTo>
                      <a:pt x="4887" y="9567"/>
                      <a:pt x="4884" y="9571"/>
                      <a:pt x="4881" y="9576"/>
                    </a:cubicBezTo>
                    <a:cubicBezTo>
                      <a:pt x="4878" y="9582"/>
                      <a:pt x="4876" y="9588"/>
                      <a:pt x="4873" y="9594"/>
                    </a:cubicBezTo>
                    <a:cubicBezTo>
                      <a:pt x="4871" y="9590"/>
                      <a:pt x="4870" y="9585"/>
                      <a:pt x="4868" y="9581"/>
                    </a:cubicBezTo>
                    <a:cubicBezTo>
                      <a:pt x="4867" y="9576"/>
                      <a:pt x="4866" y="9572"/>
                      <a:pt x="4865" y="9567"/>
                    </a:cubicBezTo>
                    <a:lnTo>
                      <a:pt x="4851" y="9567"/>
                    </a:lnTo>
                    <a:lnTo>
                      <a:pt x="4848" y="9576"/>
                    </a:lnTo>
                    <a:cubicBezTo>
                      <a:pt x="4842" y="9578"/>
                      <a:pt x="4835" y="9579"/>
                      <a:pt x="4829" y="9581"/>
                    </a:cubicBezTo>
                    <a:cubicBezTo>
                      <a:pt x="4825" y="9579"/>
                      <a:pt x="4822" y="9578"/>
                      <a:pt x="4818" y="9576"/>
                    </a:cubicBezTo>
                    <a:lnTo>
                      <a:pt x="4810" y="9576"/>
                    </a:lnTo>
                    <a:cubicBezTo>
                      <a:pt x="4805" y="9578"/>
                      <a:pt x="4801" y="9579"/>
                      <a:pt x="4796" y="9581"/>
                    </a:cubicBezTo>
                    <a:cubicBezTo>
                      <a:pt x="4793" y="9579"/>
                      <a:pt x="4791" y="9578"/>
                      <a:pt x="4788" y="9576"/>
                    </a:cubicBezTo>
                    <a:lnTo>
                      <a:pt x="4779" y="9576"/>
                    </a:lnTo>
                    <a:cubicBezTo>
                      <a:pt x="4775" y="9578"/>
                      <a:pt x="4772" y="9579"/>
                      <a:pt x="4768" y="9581"/>
                    </a:cubicBezTo>
                    <a:cubicBezTo>
                      <a:pt x="4765" y="9572"/>
                      <a:pt x="4763" y="9562"/>
                      <a:pt x="4760" y="9553"/>
                    </a:cubicBezTo>
                    <a:lnTo>
                      <a:pt x="4754" y="9526"/>
                    </a:lnTo>
                    <a:lnTo>
                      <a:pt x="4754" y="9486"/>
                    </a:lnTo>
                    <a:lnTo>
                      <a:pt x="4754" y="9445"/>
                    </a:lnTo>
                    <a:cubicBezTo>
                      <a:pt x="4756" y="9441"/>
                      <a:pt x="4758" y="9436"/>
                      <a:pt x="4760" y="9432"/>
                    </a:cubicBezTo>
                    <a:lnTo>
                      <a:pt x="4760" y="9396"/>
                    </a:lnTo>
                    <a:lnTo>
                      <a:pt x="4760" y="9382"/>
                    </a:lnTo>
                    <a:lnTo>
                      <a:pt x="4760" y="9355"/>
                    </a:lnTo>
                    <a:cubicBezTo>
                      <a:pt x="4756" y="9350"/>
                      <a:pt x="4753" y="9346"/>
                      <a:pt x="4749" y="9341"/>
                    </a:cubicBezTo>
                    <a:lnTo>
                      <a:pt x="4746" y="9332"/>
                    </a:lnTo>
                    <a:cubicBezTo>
                      <a:pt x="4741" y="9331"/>
                      <a:pt x="4737" y="9329"/>
                      <a:pt x="4732" y="9328"/>
                    </a:cubicBezTo>
                    <a:cubicBezTo>
                      <a:pt x="4727" y="9316"/>
                      <a:pt x="4721" y="9304"/>
                      <a:pt x="4716" y="9292"/>
                    </a:cubicBezTo>
                    <a:cubicBezTo>
                      <a:pt x="4712" y="9286"/>
                      <a:pt x="4709" y="9280"/>
                      <a:pt x="4705" y="9274"/>
                    </a:cubicBezTo>
                    <a:cubicBezTo>
                      <a:pt x="4703" y="9275"/>
                      <a:pt x="4701" y="9277"/>
                      <a:pt x="4699" y="9278"/>
                    </a:cubicBezTo>
                    <a:lnTo>
                      <a:pt x="4696" y="9287"/>
                    </a:lnTo>
                    <a:cubicBezTo>
                      <a:pt x="4691" y="9289"/>
                      <a:pt x="4685" y="9290"/>
                      <a:pt x="4680" y="9292"/>
                    </a:cubicBezTo>
                    <a:cubicBezTo>
                      <a:pt x="4677" y="9286"/>
                      <a:pt x="4675" y="9280"/>
                      <a:pt x="4672" y="9274"/>
                    </a:cubicBezTo>
                    <a:cubicBezTo>
                      <a:pt x="4660" y="9257"/>
                      <a:pt x="4648" y="9241"/>
                      <a:pt x="4636" y="9224"/>
                    </a:cubicBezTo>
                    <a:cubicBezTo>
                      <a:pt x="4629" y="9220"/>
                      <a:pt x="4623" y="9215"/>
                      <a:pt x="4616" y="9211"/>
                    </a:cubicBezTo>
                    <a:cubicBezTo>
                      <a:pt x="4613" y="9209"/>
                      <a:pt x="4611" y="9208"/>
                      <a:pt x="4608" y="9206"/>
                    </a:cubicBezTo>
                    <a:cubicBezTo>
                      <a:pt x="4611" y="9202"/>
                      <a:pt x="4613" y="9197"/>
                      <a:pt x="4616" y="9193"/>
                    </a:cubicBezTo>
                    <a:cubicBezTo>
                      <a:pt x="4622" y="9190"/>
                      <a:pt x="4627" y="9187"/>
                      <a:pt x="4633" y="9184"/>
                    </a:cubicBezTo>
                    <a:cubicBezTo>
                      <a:pt x="4627" y="9163"/>
                      <a:pt x="4622" y="9141"/>
                      <a:pt x="4616" y="9120"/>
                    </a:cubicBezTo>
                    <a:lnTo>
                      <a:pt x="4625" y="9039"/>
                    </a:lnTo>
                    <a:cubicBezTo>
                      <a:pt x="4622" y="9035"/>
                      <a:pt x="4619" y="9030"/>
                      <a:pt x="4616" y="9026"/>
                    </a:cubicBezTo>
                    <a:cubicBezTo>
                      <a:pt x="4611" y="9023"/>
                      <a:pt x="4605" y="9020"/>
                      <a:pt x="4600" y="9017"/>
                    </a:cubicBezTo>
                    <a:lnTo>
                      <a:pt x="4583" y="9003"/>
                    </a:lnTo>
                    <a:cubicBezTo>
                      <a:pt x="4579" y="9006"/>
                      <a:pt x="4574" y="9009"/>
                      <a:pt x="4570" y="9012"/>
                    </a:cubicBezTo>
                    <a:lnTo>
                      <a:pt x="4570" y="9026"/>
                    </a:lnTo>
                    <a:lnTo>
                      <a:pt x="4570" y="9035"/>
                    </a:lnTo>
                    <a:cubicBezTo>
                      <a:pt x="4573" y="9039"/>
                      <a:pt x="4575" y="9044"/>
                      <a:pt x="4578" y="9048"/>
                    </a:cubicBezTo>
                    <a:cubicBezTo>
                      <a:pt x="4580" y="9062"/>
                      <a:pt x="4581" y="9075"/>
                      <a:pt x="4583" y="9089"/>
                    </a:cubicBezTo>
                    <a:lnTo>
                      <a:pt x="4586" y="9116"/>
                    </a:lnTo>
                    <a:lnTo>
                      <a:pt x="4586" y="9120"/>
                    </a:lnTo>
                    <a:cubicBezTo>
                      <a:pt x="4585" y="9128"/>
                      <a:pt x="4584" y="9135"/>
                      <a:pt x="4583" y="9143"/>
                    </a:cubicBezTo>
                    <a:lnTo>
                      <a:pt x="4583" y="9170"/>
                    </a:lnTo>
                    <a:lnTo>
                      <a:pt x="4578" y="9175"/>
                    </a:lnTo>
                    <a:cubicBezTo>
                      <a:pt x="4575" y="9182"/>
                      <a:pt x="4573" y="9190"/>
                      <a:pt x="4570" y="9197"/>
                    </a:cubicBezTo>
                    <a:cubicBezTo>
                      <a:pt x="4565" y="9188"/>
                      <a:pt x="4561" y="9179"/>
                      <a:pt x="4556" y="9170"/>
                    </a:cubicBezTo>
                    <a:cubicBezTo>
                      <a:pt x="4555" y="9162"/>
                      <a:pt x="4554" y="9155"/>
                      <a:pt x="4553" y="9147"/>
                    </a:cubicBezTo>
                    <a:cubicBezTo>
                      <a:pt x="4550" y="9138"/>
                      <a:pt x="4548" y="9129"/>
                      <a:pt x="4545" y="9120"/>
                    </a:cubicBezTo>
                    <a:lnTo>
                      <a:pt x="4539" y="9093"/>
                    </a:lnTo>
                    <a:cubicBezTo>
                      <a:pt x="4536" y="9083"/>
                      <a:pt x="4534" y="9072"/>
                      <a:pt x="4531" y="9062"/>
                    </a:cubicBezTo>
                    <a:cubicBezTo>
                      <a:pt x="4528" y="9054"/>
                      <a:pt x="4526" y="9047"/>
                      <a:pt x="4523" y="9039"/>
                    </a:cubicBezTo>
                    <a:cubicBezTo>
                      <a:pt x="4520" y="9035"/>
                      <a:pt x="4517" y="9030"/>
                      <a:pt x="4514" y="9026"/>
                    </a:cubicBezTo>
                    <a:lnTo>
                      <a:pt x="4514" y="9035"/>
                    </a:lnTo>
                    <a:lnTo>
                      <a:pt x="4512" y="9035"/>
                    </a:lnTo>
                    <a:lnTo>
                      <a:pt x="4503" y="9035"/>
                    </a:lnTo>
                    <a:cubicBezTo>
                      <a:pt x="4501" y="9039"/>
                      <a:pt x="4500" y="9044"/>
                      <a:pt x="4498" y="9048"/>
                    </a:cubicBezTo>
                    <a:lnTo>
                      <a:pt x="4481" y="9062"/>
                    </a:lnTo>
                    <a:cubicBezTo>
                      <a:pt x="4478" y="9063"/>
                      <a:pt x="4476" y="9065"/>
                      <a:pt x="4473" y="9066"/>
                    </a:cubicBezTo>
                    <a:lnTo>
                      <a:pt x="4473" y="9075"/>
                    </a:lnTo>
                    <a:cubicBezTo>
                      <a:pt x="4468" y="9077"/>
                      <a:pt x="4464" y="9078"/>
                      <a:pt x="4459" y="9080"/>
                    </a:cubicBezTo>
                    <a:cubicBezTo>
                      <a:pt x="4455" y="9078"/>
                      <a:pt x="4452" y="9077"/>
                      <a:pt x="4448" y="9075"/>
                    </a:cubicBezTo>
                    <a:lnTo>
                      <a:pt x="4440" y="9075"/>
                    </a:lnTo>
                    <a:cubicBezTo>
                      <a:pt x="4437" y="9077"/>
                      <a:pt x="4435" y="9078"/>
                      <a:pt x="4432" y="9080"/>
                    </a:cubicBezTo>
                    <a:cubicBezTo>
                      <a:pt x="4427" y="9084"/>
                      <a:pt x="4423" y="9089"/>
                      <a:pt x="4418" y="9093"/>
                    </a:cubicBezTo>
                    <a:lnTo>
                      <a:pt x="4398" y="9116"/>
                    </a:lnTo>
                    <a:cubicBezTo>
                      <a:pt x="4395" y="9117"/>
                      <a:pt x="4393" y="9119"/>
                      <a:pt x="4390" y="9120"/>
                    </a:cubicBezTo>
                    <a:cubicBezTo>
                      <a:pt x="4387" y="9123"/>
                      <a:pt x="4385" y="9126"/>
                      <a:pt x="4382" y="9129"/>
                    </a:cubicBezTo>
                    <a:lnTo>
                      <a:pt x="4382" y="9134"/>
                    </a:lnTo>
                    <a:lnTo>
                      <a:pt x="4385" y="9143"/>
                    </a:lnTo>
                    <a:cubicBezTo>
                      <a:pt x="4389" y="9140"/>
                      <a:pt x="4394" y="9137"/>
                      <a:pt x="4398" y="9134"/>
                    </a:cubicBezTo>
                    <a:cubicBezTo>
                      <a:pt x="4405" y="9143"/>
                      <a:pt x="4411" y="9152"/>
                      <a:pt x="4418" y="9161"/>
                    </a:cubicBezTo>
                    <a:cubicBezTo>
                      <a:pt x="4420" y="9164"/>
                      <a:pt x="4421" y="9167"/>
                      <a:pt x="4423" y="9170"/>
                    </a:cubicBezTo>
                    <a:cubicBezTo>
                      <a:pt x="4424" y="9172"/>
                      <a:pt x="4425" y="9173"/>
                      <a:pt x="4426" y="9175"/>
                    </a:cubicBezTo>
                    <a:lnTo>
                      <a:pt x="4432" y="9211"/>
                    </a:lnTo>
                    <a:cubicBezTo>
                      <a:pt x="4430" y="9215"/>
                      <a:pt x="4428" y="9220"/>
                      <a:pt x="4426" y="9224"/>
                    </a:cubicBezTo>
                    <a:cubicBezTo>
                      <a:pt x="4423" y="9232"/>
                      <a:pt x="4421" y="9239"/>
                      <a:pt x="4418" y="9247"/>
                    </a:cubicBezTo>
                    <a:lnTo>
                      <a:pt x="4409" y="9238"/>
                    </a:lnTo>
                    <a:cubicBezTo>
                      <a:pt x="4405" y="9232"/>
                      <a:pt x="4402" y="9226"/>
                      <a:pt x="4398" y="9220"/>
                    </a:cubicBezTo>
                    <a:cubicBezTo>
                      <a:pt x="4396" y="9217"/>
                      <a:pt x="4395" y="9214"/>
                      <a:pt x="4393" y="9211"/>
                    </a:cubicBezTo>
                    <a:lnTo>
                      <a:pt x="4390" y="9211"/>
                    </a:lnTo>
                    <a:cubicBezTo>
                      <a:pt x="4388" y="9214"/>
                      <a:pt x="4387" y="9217"/>
                      <a:pt x="4385" y="9220"/>
                    </a:cubicBezTo>
                    <a:lnTo>
                      <a:pt x="4385" y="9238"/>
                    </a:lnTo>
                    <a:cubicBezTo>
                      <a:pt x="4384" y="9245"/>
                      <a:pt x="4383" y="9253"/>
                      <a:pt x="4382" y="9260"/>
                    </a:cubicBezTo>
                    <a:cubicBezTo>
                      <a:pt x="4375" y="9266"/>
                      <a:pt x="4367" y="9272"/>
                      <a:pt x="4360" y="9278"/>
                    </a:cubicBezTo>
                    <a:lnTo>
                      <a:pt x="4360" y="9292"/>
                    </a:lnTo>
                    <a:cubicBezTo>
                      <a:pt x="4361" y="9296"/>
                      <a:pt x="4362" y="9301"/>
                      <a:pt x="4363" y="9305"/>
                    </a:cubicBezTo>
                    <a:cubicBezTo>
                      <a:pt x="4370" y="9308"/>
                      <a:pt x="4378" y="9311"/>
                      <a:pt x="4385" y="9314"/>
                    </a:cubicBezTo>
                    <a:cubicBezTo>
                      <a:pt x="4388" y="9316"/>
                      <a:pt x="4390" y="9317"/>
                      <a:pt x="4393" y="9319"/>
                    </a:cubicBezTo>
                    <a:lnTo>
                      <a:pt x="4398" y="9319"/>
                    </a:lnTo>
                    <a:cubicBezTo>
                      <a:pt x="4399" y="9317"/>
                      <a:pt x="4400" y="9316"/>
                      <a:pt x="4401" y="9314"/>
                    </a:cubicBezTo>
                    <a:cubicBezTo>
                      <a:pt x="4404" y="9302"/>
                      <a:pt x="4406" y="9290"/>
                      <a:pt x="4409" y="9278"/>
                    </a:cubicBezTo>
                    <a:lnTo>
                      <a:pt x="4418" y="9287"/>
                    </a:lnTo>
                    <a:cubicBezTo>
                      <a:pt x="4421" y="9289"/>
                      <a:pt x="4423" y="9290"/>
                      <a:pt x="4426" y="9292"/>
                    </a:cubicBezTo>
                    <a:lnTo>
                      <a:pt x="4426" y="9301"/>
                    </a:lnTo>
                    <a:lnTo>
                      <a:pt x="4426" y="9314"/>
                    </a:lnTo>
                    <a:cubicBezTo>
                      <a:pt x="4423" y="9320"/>
                      <a:pt x="4421" y="9326"/>
                      <a:pt x="4418" y="9332"/>
                    </a:cubicBezTo>
                    <a:lnTo>
                      <a:pt x="4415" y="9341"/>
                    </a:lnTo>
                    <a:lnTo>
                      <a:pt x="4418" y="9350"/>
                    </a:lnTo>
                    <a:cubicBezTo>
                      <a:pt x="4417" y="9355"/>
                      <a:pt x="4416" y="9359"/>
                      <a:pt x="4415" y="9364"/>
                    </a:cubicBezTo>
                    <a:lnTo>
                      <a:pt x="4418" y="9409"/>
                    </a:lnTo>
                    <a:lnTo>
                      <a:pt x="4418" y="9423"/>
                    </a:lnTo>
                    <a:lnTo>
                      <a:pt x="4415" y="9432"/>
                    </a:lnTo>
                    <a:cubicBezTo>
                      <a:pt x="4409" y="9429"/>
                      <a:pt x="4404" y="9426"/>
                      <a:pt x="4398" y="9423"/>
                    </a:cubicBezTo>
                    <a:cubicBezTo>
                      <a:pt x="4395" y="9427"/>
                      <a:pt x="4393" y="9432"/>
                      <a:pt x="4390" y="9436"/>
                    </a:cubicBezTo>
                    <a:cubicBezTo>
                      <a:pt x="4388" y="9439"/>
                      <a:pt x="4387" y="9442"/>
                      <a:pt x="4385" y="9445"/>
                    </a:cubicBezTo>
                    <a:cubicBezTo>
                      <a:pt x="4382" y="9450"/>
                      <a:pt x="4379" y="9454"/>
                      <a:pt x="4376" y="9459"/>
                    </a:cubicBezTo>
                    <a:cubicBezTo>
                      <a:pt x="4369" y="9456"/>
                      <a:pt x="4361" y="9453"/>
                      <a:pt x="4354" y="9450"/>
                    </a:cubicBezTo>
                    <a:cubicBezTo>
                      <a:pt x="4353" y="9448"/>
                      <a:pt x="4353" y="9447"/>
                      <a:pt x="4352" y="9445"/>
                    </a:cubicBezTo>
                    <a:cubicBezTo>
                      <a:pt x="4353" y="9441"/>
                      <a:pt x="4353" y="9436"/>
                      <a:pt x="4354" y="9432"/>
                    </a:cubicBezTo>
                    <a:lnTo>
                      <a:pt x="4368" y="9432"/>
                    </a:lnTo>
                    <a:lnTo>
                      <a:pt x="4371" y="9423"/>
                    </a:lnTo>
                    <a:lnTo>
                      <a:pt x="4371" y="9405"/>
                    </a:lnTo>
                    <a:cubicBezTo>
                      <a:pt x="4370" y="9400"/>
                      <a:pt x="4369" y="9396"/>
                      <a:pt x="4368" y="9391"/>
                    </a:cubicBezTo>
                    <a:lnTo>
                      <a:pt x="4363" y="9391"/>
                    </a:lnTo>
                    <a:lnTo>
                      <a:pt x="4354" y="9409"/>
                    </a:lnTo>
                    <a:cubicBezTo>
                      <a:pt x="4348" y="9418"/>
                      <a:pt x="4341" y="9427"/>
                      <a:pt x="4335" y="9436"/>
                    </a:cubicBezTo>
                    <a:cubicBezTo>
                      <a:pt x="4332" y="9439"/>
                      <a:pt x="4330" y="9442"/>
                      <a:pt x="4327" y="9445"/>
                    </a:cubicBezTo>
                    <a:lnTo>
                      <a:pt x="4313" y="9445"/>
                    </a:lnTo>
                    <a:cubicBezTo>
                      <a:pt x="4310" y="9442"/>
                      <a:pt x="4308" y="9439"/>
                      <a:pt x="4305" y="9436"/>
                    </a:cubicBezTo>
                    <a:lnTo>
                      <a:pt x="4296" y="9409"/>
                    </a:lnTo>
                    <a:cubicBezTo>
                      <a:pt x="4298" y="9405"/>
                      <a:pt x="4300" y="9400"/>
                      <a:pt x="4302" y="9396"/>
                    </a:cubicBezTo>
                    <a:lnTo>
                      <a:pt x="4302" y="9378"/>
                    </a:lnTo>
                    <a:lnTo>
                      <a:pt x="4302" y="9355"/>
                    </a:lnTo>
                    <a:lnTo>
                      <a:pt x="4296" y="9355"/>
                    </a:lnTo>
                    <a:cubicBezTo>
                      <a:pt x="4295" y="9358"/>
                      <a:pt x="4295" y="9361"/>
                      <a:pt x="4294" y="9364"/>
                    </a:cubicBezTo>
                    <a:cubicBezTo>
                      <a:pt x="4292" y="9366"/>
                      <a:pt x="4290" y="9367"/>
                      <a:pt x="4288" y="9369"/>
                    </a:cubicBezTo>
                    <a:lnTo>
                      <a:pt x="4288" y="9378"/>
                    </a:lnTo>
                    <a:lnTo>
                      <a:pt x="4288" y="9391"/>
                    </a:lnTo>
                    <a:cubicBezTo>
                      <a:pt x="4287" y="9396"/>
                      <a:pt x="4286" y="9400"/>
                      <a:pt x="4285" y="9405"/>
                    </a:cubicBezTo>
                    <a:lnTo>
                      <a:pt x="4274" y="9405"/>
                    </a:lnTo>
                    <a:cubicBezTo>
                      <a:pt x="4273" y="9402"/>
                      <a:pt x="4273" y="9399"/>
                      <a:pt x="4272" y="9396"/>
                    </a:cubicBezTo>
                    <a:lnTo>
                      <a:pt x="4266" y="9396"/>
                    </a:lnTo>
                    <a:cubicBezTo>
                      <a:pt x="4265" y="9400"/>
                      <a:pt x="4264" y="9405"/>
                      <a:pt x="4263" y="9409"/>
                    </a:cubicBezTo>
                    <a:lnTo>
                      <a:pt x="4263" y="9423"/>
                    </a:lnTo>
                    <a:cubicBezTo>
                      <a:pt x="4264" y="9427"/>
                      <a:pt x="4265" y="9432"/>
                      <a:pt x="4266" y="9436"/>
                    </a:cubicBezTo>
                    <a:cubicBezTo>
                      <a:pt x="4263" y="9450"/>
                      <a:pt x="4261" y="9463"/>
                      <a:pt x="4258" y="9477"/>
                    </a:cubicBezTo>
                    <a:cubicBezTo>
                      <a:pt x="4260" y="9486"/>
                      <a:pt x="4261" y="9495"/>
                      <a:pt x="4263" y="9504"/>
                    </a:cubicBezTo>
                    <a:lnTo>
                      <a:pt x="4263" y="9522"/>
                    </a:lnTo>
                    <a:cubicBezTo>
                      <a:pt x="4258" y="9526"/>
                      <a:pt x="4254" y="9531"/>
                      <a:pt x="4249" y="9535"/>
                    </a:cubicBezTo>
                    <a:cubicBezTo>
                      <a:pt x="4248" y="9540"/>
                      <a:pt x="4248" y="9544"/>
                      <a:pt x="4247" y="9549"/>
                    </a:cubicBezTo>
                    <a:cubicBezTo>
                      <a:pt x="4248" y="9558"/>
                      <a:pt x="4248" y="9567"/>
                      <a:pt x="4249" y="9576"/>
                    </a:cubicBezTo>
                    <a:lnTo>
                      <a:pt x="4249" y="9581"/>
                    </a:lnTo>
                    <a:lnTo>
                      <a:pt x="4238" y="9581"/>
                    </a:lnTo>
                    <a:lnTo>
                      <a:pt x="4233" y="9576"/>
                    </a:lnTo>
                    <a:cubicBezTo>
                      <a:pt x="4227" y="9562"/>
                      <a:pt x="4222" y="9549"/>
                      <a:pt x="4216" y="9535"/>
                    </a:cubicBezTo>
                    <a:cubicBezTo>
                      <a:pt x="4215" y="9540"/>
                      <a:pt x="4215" y="9544"/>
                      <a:pt x="4214" y="9549"/>
                    </a:cubicBezTo>
                    <a:cubicBezTo>
                      <a:pt x="4208" y="9550"/>
                      <a:pt x="4203" y="9552"/>
                      <a:pt x="4197" y="9553"/>
                    </a:cubicBezTo>
                    <a:lnTo>
                      <a:pt x="4178" y="9553"/>
                    </a:lnTo>
                    <a:lnTo>
                      <a:pt x="4175" y="9562"/>
                    </a:lnTo>
                    <a:lnTo>
                      <a:pt x="4175" y="9567"/>
                    </a:lnTo>
                    <a:cubicBezTo>
                      <a:pt x="4178" y="9572"/>
                      <a:pt x="4180" y="9576"/>
                      <a:pt x="4183" y="9581"/>
                    </a:cubicBezTo>
                    <a:cubicBezTo>
                      <a:pt x="4186" y="9585"/>
                      <a:pt x="4189" y="9590"/>
                      <a:pt x="4192" y="9594"/>
                    </a:cubicBezTo>
                    <a:lnTo>
                      <a:pt x="4192" y="9603"/>
                    </a:lnTo>
                    <a:cubicBezTo>
                      <a:pt x="4190" y="9605"/>
                      <a:pt x="4188" y="9606"/>
                      <a:pt x="4186" y="9608"/>
                    </a:cubicBezTo>
                    <a:lnTo>
                      <a:pt x="4178" y="9608"/>
                    </a:lnTo>
                    <a:cubicBezTo>
                      <a:pt x="4170" y="9597"/>
                      <a:pt x="4161" y="9587"/>
                      <a:pt x="4153" y="9576"/>
                    </a:cubicBezTo>
                    <a:lnTo>
                      <a:pt x="4142" y="9576"/>
                    </a:lnTo>
                    <a:cubicBezTo>
                      <a:pt x="4139" y="9578"/>
                      <a:pt x="4137" y="9579"/>
                      <a:pt x="4134" y="9581"/>
                    </a:cubicBezTo>
                    <a:cubicBezTo>
                      <a:pt x="4129" y="9584"/>
                      <a:pt x="4125" y="9587"/>
                      <a:pt x="4120" y="9590"/>
                    </a:cubicBezTo>
                    <a:lnTo>
                      <a:pt x="4111" y="9608"/>
                    </a:lnTo>
                    <a:cubicBezTo>
                      <a:pt x="4104" y="9611"/>
                      <a:pt x="4096" y="9614"/>
                      <a:pt x="4089" y="9617"/>
                    </a:cubicBezTo>
                    <a:lnTo>
                      <a:pt x="4073" y="9617"/>
                    </a:lnTo>
                    <a:cubicBezTo>
                      <a:pt x="4067" y="9614"/>
                      <a:pt x="4060" y="9611"/>
                      <a:pt x="4054" y="9608"/>
                    </a:cubicBezTo>
                    <a:lnTo>
                      <a:pt x="4040" y="9608"/>
                    </a:lnTo>
                    <a:cubicBezTo>
                      <a:pt x="4036" y="9606"/>
                      <a:pt x="4033" y="9605"/>
                      <a:pt x="4029" y="9603"/>
                    </a:cubicBezTo>
                    <a:cubicBezTo>
                      <a:pt x="4024" y="9600"/>
                      <a:pt x="4020" y="9597"/>
                      <a:pt x="4015" y="9594"/>
                    </a:cubicBezTo>
                    <a:cubicBezTo>
                      <a:pt x="4009" y="9593"/>
                      <a:pt x="4004" y="9591"/>
                      <a:pt x="3998" y="9590"/>
                    </a:cubicBezTo>
                    <a:cubicBezTo>
                      <a:pt x="3993" y="9585"/>
                      <a:pt x="3987" y="9581"/>
                      <a:pt x="3982" y="9576"/>
                    </a:cubicBezTo>
                    <a:cubicBezTo>
                      <a:pt x="3979" y="9573"/>
                      <a:pt x="3977" y="9570"/>
                      <a:pt x="3974" y="9567"/>
                    </a:cubicBezTo>
                    <a:cubicBezTo>
                      <a:pt x="3968" y="9565"/>
                      <a:pt x="3963" y="9564"/>
                      <a:pt x="3957" y="9562"/>
                    </a:cubicBezTo>
                    <a:cubicBezTo>
                      <a:pt x="3954" y="9559"/>
                      <a:pt x="3952" y="9556"/>
                      <a:pt x="3949" y="9553"/>
                    </a:cubicBezTo>
                    <a:lnTo>
                      <a:pt x="3943" y="9553"/>
                    </a:lnTo>
                    <a:cubicBezTo>
                      <a:pt x="3939" y="9549"/>
                      <a:pt x="3936" y="9544"/>
                      <a:pt x="3932" y="9540"/>
                    </a:cubicBezTo>
                    <a:lnTo>
                      <a:pt x="3927" y="9540"/>
                    </a:lnTo>
                    <a:lnTo>
                      <a:pt x="3918" y="9540"/>
                    </a:lnTo>
                    <a:cubicBezTo>
                      <a:pt x="3917" y="9547"/>
                      <a:pt x="3917" y="9555"/>
                      <a:pt x="3916" y="9562"/>
                    </a:cubicBezTo>
                    <a:lnTo>
                      <a:pt x="3902" y="9576"/>
                    </a:lnTo>
                    <a:cubicBezTo>
                      <a:pt x="3897" y="9573"/>
                      <a:pt x="3893" y="9570"/>
                      <a:pt x="3888" y="9567"/>
                    </a:cubicBezTo>
                    <a:lnTo>
                      <a:pt x="3877" y="9567"/>
                    </a:lnTo>
                    <a:cubicBezTo>
                      <a:pt x="3872" y="9565"/>
                      <a:pt x="3868" y="9564"/>
                      <a:pt x="3863" y="9562"/>
                    </a:cubicBezTo>
                    <a:cubicBezTo>
                      <a:pt x="3862" y="9558"/>
                      <a:pt x="3861" y="9553"/>
                      <a:pt x="3860" y="9549"/>
                    </a:cubicBezTo>
                    <a:cubicBezTo>
                      <a:pt x="3857" y="9544"/>
                      <a:pt x="3855" y="9540"/>
                      <a:pt x="3852" y="9535"/>
                    </a:cubicBezTo>
                    <a:cubicBezTo>
                      <a:pt x="3847" y="9528"/>
                      <a:pt x="3843" y="9520"/>
                      <a:pt x="3838" y="9513"/>
                    </a:cubicBezTo>
                    <a:cubicBezTo>
                      <a:pt x="3835" y="9510"/>
                      <a:pt x="3833" y="9507"/>
                      <a:pt x="3830" y="9504"/>
                    </a:cubicBezTo>
                    <a:lnTo>
                      <a:pt x="3827" y="9504"/>
                    </a:lnTo>
                    <a:cubicBezTo>
                      <a:pt x="3825" y="9510"/>
                      <a:pt x="3824" y="9516"/>
                      <a:pt x="3822" y="9522"/>
                    </a:cubicBezTo>
                    <a:cubicBezTo>
                      <a:pt x="3821" y="9523"/>
                      <a:pt x="3820" y="9525"/>
                      <a:pt x="3819" y="9526"/>
                    </a:cubicBezTo>
                    <a:cubicBezTo>
                      <a:pt x="3814" y="9529"/>
                      <a:pt x="3810" y="9532"/>
                      <a:pt x="3805" y="9535"/>
                    </a:cubicBezTo>
                    <a:cubicBezTo>
                      <a:pt x="3803" y="9525"/>
                      <a:pt x="3802" y="9514"/>
                      <a:pt x="3800" y="9504"/>
                    </a:cubicBezTo>
                    <a:lnTo>
                      <a:pt x="3805" y="9499"/>
                    </a:lnTo>
                    <a:cubicBezTo>
                      <a:pt x="3802" y="9487"/>
                      <a:pt x="3800" y="9475"/>
                      <a:pt x="3797" y="9463"/>
                    </a:cubicBezTo>
                    <a:cubicBezTo>
                      <a:pt x="3792" y="9462"/>
                      <a:pt x="3788" y="9460"/>
                      <a:pt x="3783" y="9459"/>
                    </a:cubicBezTo>
                    <a:cubicBezTo>
                      <a:pt x="3779" y="9456"/>
                      <a:pt x="3776" y="9453"/>
                      <a:pt x="3772" y="9450"/>
                    </a:cubicBezTo>
                    <a:lnTo>
                      <a:pt x="3758" y="9450"/>
                    </a:lnTo>
                    <a:lnTo>
                      <a:pt x="3742" y="9450"/>
                    </a:lnTo>
                    <a:lnTo>
                      <a:pt x="3725" y="9450"/>
                    </a:lnTo>
                    <a:lnTo>
                      <a:pt x="3717" y="9450"/>
                    </a:lnTo>
                    <a:cubicBezTo>
                      <a:pt x="3714" y="9448"/>
                      <a:pt x="3712" y="9447"/>
                      <a:pt x="3709" y="9445"/>
                    </a:cubicBezTo>
                    <a:lnTo>
                      <a:pt x="3695" y="9445"/>
                    </a:lnTo>
                    <a:lnTo>
                      <a:pt x="3692" y="9445"/>
                    </a:lnTo>
                    <a:cubicBezTo>
                      <a:pt x="3689" y="9442"/>
                      <a:pt x="3687" y="9439"/>
                      <a:pt x="3684" y="9436"/>
                    </a:cubicBezTo>
                    <a:lnTo>
                      <a:pt x="3687" y="9418"/>
                    </a:lnTo>
                    <a:cubicBezTo>
                      <a:pt x="3689" y="9415"/>
                      <a:pt x="3690" y="9412"/>
                      <a:pt x="3692" y="9409"/>
                    </a:cubicBezTo>
                    <a:cubicBezTo>
                      <a:pt x="3693" y="9408"/>
                      <a:pt x="3694" y="9406"/>
                      <a:pt x="3695" y="9405"/>
                    </a:cubicBezTo>
                    <a:cubicBezTo>
                      <a:pt x="3700" y="9402"/>
                      <a:pt x="3706" y="9399"/>
                      <a:pt x="3711" y="9396"/>
                    </a:cubicBezTo>
                    <a:lnTo>
                      <a:pt x="3717" y="9396"/>
                    </a:lnTo>
                    <a:lnTo>
                      <a:pt x="3722" y="9396"/>
                    </a:lnTo>
                    <a:cubicBezTo>
                      <a:pt x="3726" y="9394"/>
                      <a:pt x="3729" y="9393"/>
                      <a:pt x="3733" y="9391"/>
                    </a:cubicBezTo>
                    <a:cubicBezTo>
                      <a:pt x="3736" y="9387"/>
                      <a:pt x="3739" y="9382"/>
                      <a:pt x="3742" y="9378"/>
                    </a:cubicBezTo>
                    <a:cubicBezTo>
                      <a:pt x="3744" y="9375"/>
                      <a:pt x="3745" y="9372"/>
                      <a:pt x="3747" y="9369"/>
                    </a:cubicBezTo>
                    <a:cubicBezTo>
                      <a:pt x="3748" y="9364"/>
                      <a:pt x="3749" y="9360"/>
                      <a:pt x="3750" y="9355"/>
                    </a:cubicBezTo>
                    <a:lnTo>
                      <a:pt x="3750" y="9350"/>
                    </a:lnTo>
                    <a:cubicBezTo>
                      <a:pt x="3749" y="9343"/>
                      <a:pt x="3748" y="9335"/>
                      <a:pt x="3747" y="9328"/>
                    </a:cubicBezTo>
                    <a:lnTo>
                      <a:pt x="3747" y="9314"/>
                    </a:lnTo>
                    <a:lnTo>
                      <a:pt x="3750" y="9305"/>
                    </a:lnTo>
                    <a:lnTo>
                      <a:pt x="3756" y="9305"/>
                    </a:lnTo>
                    <a:cubicBezTo>
                      <a:pt x="3760" y="9304"/>
                      <a:pt x="3763" y="9302"/>
                      <a:pt x="3767" y="9301"/>
                    </a:cubicBezTo>
                    <a:cubicBezTo>
                      <a:pt x="3769" y="9296"/>
                      <a:pt x="3770" y="9292"/>
                      <a:pt x="3772" y="9287"/>
                    </a:cubicBezTo>
                    <a:cubicBezTo>
                      <a:pt x="3773" y="9280"/>
                      <a:pt x="3774" y="9272"/>
                      <a:pt x="3775" y="9265"/>
                    </a:cubicBezTo>
                    <a:lnTo>
                      <a:pt x="3775" y="9238"/>
                    </a:lnTo>
                    <a:lnTo>
                      <a:pt x="3772" y="9211"/>
                    </a:lnTo>
                    <a:lnTo>
                      <a:pt x="3772" y="9197"/>
                    </a:lnTo>
                    <a:lnTo>
                      <a:pt x="3775" y="9170"/>
                    </a:lnTo>
                    <a:lnTo>
                      <a:pt x="3775" y="9147"/>
                    </a:lnTo>
                    <a:lnTo>
                      <a:pt x="3775" y="9129"/>
                    </a:lnTo>
                    <a:lnTo>
                      <a:pt x="3775" y="9116"/>
                    </a:lnTo>
                    <a:cubicBezTo>
                      <a:pt x="3780" y="9113"/>
                      <a:pt x="3784" y="9110"/>
                      <a:pt x="3789" y="9107"/>
                    </a:cubicBezTo>
                    <a:lnTo>
                      <a:pt x="3789" y="9089"/>
                    </a:lnTo>
                    <a:lnTo>
                      <a:pt x="3783" y="9035"/>
                    </a:lnTo>
                    <a:lnTo>
                      <a:pt x="3783" y="9017"/>
                    </a:lnTo>
                    <a:cubicBezTo>
                      <a:pt x="3786" y="9011"/>
                      <a:pt x="3788" y="9005"/>
                      <a:pt x="3791" y="8999"/>
                    </a:cubicBezTo>
                    <a:lnTo>
                      <a:pt x="3797" y="8990"/>
                    </a:lnTo>
                    <a:cubicBezTo>
                      <a:pt x="3801" y="8981"/>
                      <a:pt x="3804" y="8972"/>
                      <a:pt x="3808" y="8963"/>
                    </a:cubicBezTo>
                    <a:cubicBezTo>
                      <a:pt x="3810" y="8952"/>
                      <a:pt x="3811" y="8942"/>
                      <a:pt x="3813" y="8931"/>
                    </a:cubicBezTo>
                    <a:lnTo>
                      <a:pt x="3813" y="8917"/>
                    </a:lnTo>
                    <a:cubicBezTo>
                      <a:pt x="3811" y="8914"/>
                      <a:pt x="3810" y="8911"/>
                      <a:pt x="3808" y="8908"/>
                    </a:cubicBezTo>
                    <a:cubicBezTo>
                      <a:pt x="3810" y="8907"/>
                      <a:pt x="3811" y="8905"/>
                      <a:pt x="3813" y="8904"/>
                    </a:cubicBezTo>
                    <a:lnTo>
                      <a:pt x="3813" y="8890"/>
                    </a:lnTo>
                    <a:cubicBezTo>
                      <a:pt x="3811" y="8886"/>
                      <a:pt x="3810" y="8881"/>
                      <a:pt x="3808" y="8877"/>
                    </a:cubicBezTo>
                    <a:lnTo>
                      <a:pt x="3808" y="8854"/>
                    </a:lnTo>
                    <a:lnTo>
                      <a:pt x="3808" y="8841"/>
                    </a:lnTo>
                    <a:lnTo>
                      <a:pt x="3808" y="8827"/>
                    </a:lnTo>
                    <a:lnTo>
                      <a:pt x="3808" y="8818"/>
                    </a:lnTo>
                    <a:lnTo>
                      <a:pt x="3808" y="8814"/>
                    </a:lnTo>
                    <a:lnTo>
                      <a:pt x="3808" y="8805"/>
                    </a:lnTo>
                    <a:lnTo>
                      <a:pt x="3808" y="8787"/>
                    </a:lnTo>
                    <a:lnTo>
                      <a:pt x="3808" y="8764"/>
                    </a:lnTo>
                    <a:lnTo>
                      <a:pt x="3808" y="8746"/>
                    </a:lnTo>
                    <a:cubicBezTo>
                      <a:pt x="3807" y="8742"/>
                      <a:pt x="3806" y="8737"/>
                      <a:pt x="3805" y="8733"/>
                    </a:cubicBezTo>
                    <a:lnTo>
                      <a:pt x="3805" y="8724"/>
                    </a:lnTo>
                    <a:cubicBezTo>
                      <a:pt x="3806" y="8722"/>
                      <a:pt x="3807" y="8721"/>
                      <a:pt x="3808" y="8719"/>
                    </a:cubicBezTo>
                    <a:cubicBezTo>
                      <a:pt x="3810" y="8716"/>
                      <a:pt x="3811" y="8713"/>
                      <a:pt x="3813" y="8710"/>
                    </a:cubicBezTo>
                    <a:cubicBezTo>
                      <a:pt x="3815" y="8702"/>
                      <a:pt x="3817" y="8695"/>
                      <a:pt x="3819" y="8687"/>
                    </a:cubicBezTo>
                    <a:cubicBezTo>
                      <a:pt x="3820" y="8683"/>
                      <a:pt x="3821" y="8678"/>
                      <a:pt x="3822" y="8674"/>
                    </a:cubicBezTo>
                    <a:lnTo>
                      <a:pt x="3822" y="8647"/>
                    </a:lnTo>
                    <a:lnTo>
                      <a:pt x="3827" y="8642"/>
                    </a:lnTo>
                    <a:lnTo>
                      <a:pt x="3827" y="8620"/>
                    </a:lnTo>
                    <a:lnTo>
                      <a:pt x="3836" y="8593"/>
                    </a:lnTo>
                    <a:cubicBezTo>
                      <a:pt x="3837" y="8584"/>
                      <a:pt x="3837" y="8575"/>
                      <a:pt x="3838" y="8566"/>
                    </a:cubicBezTo>
                    <a:lnTo>
                      <a:pt x="3838" y="8561"/>
                    </a:lnTo>
                    <a:cubicBezTo>
                      <a:pt x="3840" y="8551"/>
                      <a:pt x="3842" y="8540"/>
                      <a:pt x="3844" y="8530"/>
                    </a:cubicBezTo>
                    <a:lnTo>
                      <a:pt x="3844" y="8512"/>
                    </a:lnTo>
                    <a:lnTo>
                      <a:pt x="3844" y="8489"/>
                    </a:lnTo>
                    <a:lnTo>
                      <a:pt x="3838" y="8444"/>
                    </a:lnTo>
                    <a:lnTo>
                      <a:pt x="3838" y="8403"/>
                    </a:lnTo>
                    <a:lnTo>
                      <a:pt x="3838" y="8358"/>
                    </a:lnTo>
                    <a:cubicBezTo>
                      <a:pt x="3837" y="8349"/>
                      <a:pt x="3837" y="8340"/>
                      <a:pt x="3836" y="8331"/>
                    </a:cubicBezTo>
                    <a:cubicBezTo>
                      <a:pt x="3837" y="8316"/>
                      <a:pt x="3837" y="8301"/>
                      <a:pt x="3838" y="8286"/>
                    </a:cubicBezTo>
                    <a:cubicBezTo>
                      <a:pt x="3837" y="8272"/>
                      <a:pt x="3837" y="8259"/>
                      <a:pt x="3836" y="8245"/>
                    </a:cubicBezTo>
                    <a:lnTo>
                      <a:pt x="3836" y="8209"/>
                    </a:lnTo>
                    <a:lnTo>
                      <a:pt x="3836" y="8155"/>
                    </a:lnTo>
                    <a:lnTo>
                      <a:pt x="3836" y="8128"/>
                    </a:lnTo>
                    <a:lnTo>
                      <a:pt x="3836" y="8092"/>
                    </a:lnTo>
                    <a:lnTo>
                      <a:pt x="3830" y="8056"/>
                    </a:lnTo>
                    <a:lnTo>
                      <a:pt x="3830" y="8029"/>
                    </a:lnTo>
                    <a:lnTo>
                      <a:pt x="3830" y="8011"/>
                    </a:lnTo>
                    <a:cubicBezTo>
                      <a:pt x="3829" y="8003"/>
                      <a:pt x="3828" y="7996"/>
                      <a:pt x="3827" y="7988"/>
                    </a:cubicBezTo>
                    <a:lnTo>
                      <a:pt x="3827" y="7961"/>
                    </a:lnTo>
                    <a:cubicBezTo>
                      <a:pt x="3825" y="7955"/>
                      <a:pt x="3824" y="7949"/>
                      <a:pt x="3822" y="7943"/>
                    </a:cubicBezTo>
                    <a:lnTo>
                      <a:pt x="3822" y="7934"/>
                    </a:lnTo>
                    <a:lnTo>
                      <a:pt x="3819" y="7934"/>
                    </a:lnTo>
                    <a:lnTo>
                      <a:pt x="3789" y="7934"/>
                    </a:lnTo>
                    <a:lnTo>
                      <a:pt x="3758" y="7934"/>
                    </a:lnTo>
                    <a:lnTo>
                      <a:pt x="3709" y="7934"/>
                    </a:lnTo>
                    <a:lnTo>
                      <a:pt x="3684" y="7934"/>
                    </a:lnTo>
                    <a:lnTo>
                      <a:pt x="3645" y="7943"/>
                    </a:lnTo>
                    <a:lnTo>
                      <a:pt x="3598" y="7943"/>
                    </a:lnTo>
                    <a:cubicBezTo>
                      <a:pt x="3590" y="7945"/>
                      <a:pt x="3581" y="7946"/>
                      <a:pt x="3573" y="7948"/>
                    </a:cubicBezTo>
                    <a:cubicBezTo>
                      <a:pt x="3565" y="7946"/>
                      <a:pt x="3557" y="7945"/>
                      <a:pt x="3549" y="7943"/>
                    </a:cubicBezTo>
                    <a:lnTo>
                      <a:pt x="3540" y="7934"/>
                    </a:lnTo>
                    <a:lnTo>
                      <a:pt x="3538" y="7934"/>
                    </a:lnTo>
                    <a:cubicBezTo>
                      <a:pt x="3531" y="7943"/>
                      <a:pt x="3525" y="7952"/>
                      <a:pt x="3518" y="7961"/>
                    </a:cubicBezTo>
                    <a:lnTo>
                      <a:pt x="3518" y="7975"/>
                    </a:lnTo>
                    <a:lnTo>
                      <a:pt x="3518" y="8002"/>
                    </a:lnTo>
                    <a:cubicBezTo>
                      <a:pt x="3515" y="8005"/>
                      <a:pt x="3513" y="8008"/>
                      <a:pt x="3510" y="8011"/>
                    </a:cubicBezTo>
                    <a:cubicBezTo>
                      <a:pt x="3504" y="8015"/>
                      <a:pt x="3499" y="8020"/>
                      <a:pt x="3493" y="8024"/>
                    </a:cubicBezTo>
                    <a:cubicBezTo>
                      <a:pt x="3487" y="8026"/>
                      <a:pt x="3480" y="8027"/>
                      <a:pt x="3474" y="8029"/>
                    </a:cubicBezTo>
                    <a:cubicBezTo>
                      <a:pt x="3469" y="8033"/>
                      <a:pt x="3463" y="8038"/>
                      <a:pt x="3458" y="8042"/>
                    </a:cubicBezTo>
                    <a:lnTo>
                      <a:pt x="3435" y="8065"/>
                    </a:lnTo>
                    <a:cubicBezTo>
                      <a:pt x="3431" y="8068"/>
                      <a:pt x="3426" y="8071"/>
                      <a:pt x="3422" y="8074"/>
                    </a:cubicBezTo>
                    <a:cubicBezTo>
                      <a:pt x="3418" y="8079"/>
                      <a:pt x="3415" y="8083"/>
                      <a:pt x="3411" y="8088"/>
                    </a:cubicBezTo>
                    <a:cubicBezTo>
                      <a:pt x="3408" y="8089"/>
                      <a:pt x="3405" y="8091"/>
                      <a:pt x="3402" y="8092"/>
                    </a:cubicBezTo>
                    <a:lnTo>
                      <a:pt x="3372" y="8119"/>
                    </a:lnTo>
                    <a:cubicBezTo>
                      <a:pt x="3366" y="8124"/>
                      <a:pt x="3359" y="8128"/>
                      <a:pt x="3353" y="8133"/>
                    </a:cubicBezTo>
                    <a:lnTo>
                      <a:pt x="3344" y="8142"/>
                    </a:lnTo>
                    <a:cubicBezTo>
                      <a:pt x="3340" y="8148"/>
                      <a:pt x="3337" y="8154"/>
                      <a:pt x="3333" y="8160"/>
                    </a:cubicBezTo>
                    <a:cubicBezTo>
                      <a:pt x="3329" y="8172"/>
                      <a:pt x="3326" y="8184"/>
                      <a:pt x="3322" y="8196"/>
                    </a:cubicBezTo>
                    <a:cubicBezTo>
                      <a:pt x="3320" y="8200"/>
                      <a:pt x="3319" y="8205"/>
                      <a:pt x="3317" y="8209"/>
                    </a:cubicBezTo>
                    <a:cubicBezTo>
                      <a:pt x="3310" y="8221"/>
                      <a:pt x="3304" y="8233"/>
                      <a:pt x="3297" y="8245"/>
                    </a:cubicBezTo>
                    <a:lnTo>
                      <a:pt x="3292" y="8250"/>
                    </a:lnTo>
                    <a:cubicBezTo>
                      <a:pt x="3288" y="8257"/>
                      <a:pt x="3285" y="8265"/>
                      <a:pt x="3281" y="8272"/>
                    </a:cubicBezTo>
                    <a:cubicBezTo>
                      <a:pt x="3279" y="8274"/>
                      <a:pt x="3277" y="8275"/>
                      <a:pt x="3275" y="8277"/>
                    </a:cubicBezTo>
                    <a:cubicBezTo>
                      <a:pt x="3271" y="8289"/>
                      <a:pt x="3268" y="8301"/>
                      <a:pt x="3264" y="8313"/>
                    </a:cubicBezTo>
                    <a:cubicBezTo>
                      <a:pt x="3259" y="8318"/>
                      <a:pt x="3253" y="8322"/>
                      <a:pt x="3248" y="8327"/>
                    </a:cubicBezTo>
                    <a:cubicBezTo>
                      <a:pt x="3236" y="8331"/>
                      <a:pt x="3224" y="8336"/>
                      <a:pt x="3212" y="8340"/>
                    </a:cubicBezTo>
                    <a:cubicBezTo>
                      <a:pt x="3206" y="8342"/>
                      <a:pt x="3201" y="8343"/>
                      <a:pt x="3195" y="8345"/>
                    </a:cubicBezTo>
                    <a:lnTo>
                      <a:pt x="3195" y="8354"/>
                    </a:lnTo>
                    <a:cubicBezTo>
                      <a:pt x="3194" y="8355"/>
                      <a:pt x="3194" y="8357"/>
                      <a:pt x="3193" y="8358"/>
                    </a:cubicBezTo>
                    <a:cubicBezTo>
                      <a:pt x="3188" y="8361"/>
                      <a:pt x="3184" y="8364"/>
                      <a:pt x="3179" y="8367"/>
                    </a:cubicBezTo>
                    <a:cubicBezTo>
                      <a:pt x="3176" y="8372"/>
                      <a:pt x="3174" y="8376"/>
                      <a:pt x="3171" y="8381"/>
                    </a:cubicBezTo>
                    <a:cubicBezTo>
                      <a:pt x="3163" y="8390"/>
                      <a:pt x="3154" y="8399"/>
                      <a:pt x="3146" y="8408"/>
                    </a:cubicBezTo>
                    <a:lnTo>
                      <a:pt x="3137" y="8417"/>
                    </a:lnTo>
                    <a:cubicBezTo>
                      <a:pt x="3130" y="8421"/>
                      <a:pt x="3122" y="8426"/>
                      <a:pt x="3115" y="8430"/>
                    </a:cubicBezTo>
                    <a:cubicBezTo>
                      <a:pt x="3109" y="8426"/>
                      <a:pt x="3102" y="8421"/>
                      <a:pt x="3096" y="8417"/>
                    </a:cubicBezTo>
                    <a:lnTo>
                      <a:pt x="3082" y="8403"/>
                    </a:lnTo>
                    <a:cubicBezTo>
                      <a:pt x="3077" y="8396"/>
                      <a:pt x="3071" y="8388"/>
                      <a:pt x="3066" y="8381"/>
                    </a:cubicBezTo>
                    <a:lnTo>
                      <a:pt x="3063" y="8372"/>
                    </a:lnTo>
                    <a:cubicBezTo>
                      <a:pt x="3061" y="8367"/>
                      <a:pt x="3059" y="8363"/>
                      <a:pt x="3057" y="8358"/>
                    </a:cubicBezTo>
                    <a:cubicBezTo>
                      <a:pt x="3055" y="8354"/>
                      <a:pt x="3054" y="8349"/>
                      <a:pt x="3052" y="8345"/>
                    </a:cubicBezTo>
                    <a:cubicBezTo>
                      <a:pt x="3049" y="8339"/>
                      <a:pt x="3047" y="8333"/>
                      <a:pt x="3044" y="8327"/>
                    </a:cubicBezTo>
                    <a:cubicBezTo>
                      <a:pt x="3038" y="8319"/>
                      <a:pt x="3033" y="8312"/>
                      <a:pt x="3027" y="8304"/>
                    </a:cubicBezTo>
                    <a:lnTo>
                      <a:pt x="3016" y="8304"/>
                    </a:lnTo>
                    <a:lnTo>
                      <a:pt x="3002" y="8304"/>
                    </a:lnTo>
                    <a:lnTo>
                      <a:pt x="2977" y="8304"/>
                    </a:lnTo>
                    <a:cubicBezTo>
                      <a:pt x="2972" y="8303"/>
                      <a:pt x="2966" y="8301"/>
                      <a:pt x="2961" y="8300"/>
                    </a:cubicBezTo>
                    <a:lnTo>
                      <a:pt x="2936" y="8300"/>
                    </a:lnTo>
                    <a:cubicBezTo>
                      <a:pt x="2931" y="8304"/>
                      <a:pt x="2927" y="8309"/>
                      <a:pt x="2922" y="8313"/>
                    </a:cubicBezTo>
                    <a:lnTo>
                      <a:pt x="2911" y="8313"/>
                    </a:lnTo>
                    <a:lnTo>
                      <a:pt x="2881" y="8304"/>
                    </a:lnTo>
                    <a:lnTo>
                      <a:pt x="2878" y="8304"/>
                    </a:lnTo>
                    <a:cubicBezTo>
                      <a:pt x="2874" y="8307"/>
                      <a:pt x="2871" y="8310"/>
                      <a:pt x="2867" y="8313"/>
                    </a:cubicBezTo>
                    <a:cubicBezTo>
                      <a:pt x="2864" y="8315"/>
                      <a:pt x="2862" y="8316"/>
                      <a:pt x="2859" y="8318"/>
                    </a:cubicBezTo>
                    <a:lnTo>
                      <a:pt x="2856" y="8327"/>
                    </a:lnTo>
                    <a:lnTo>
                      <a:pt x="2856" y="8331"/>
                    </a:lnTo>
                    <a:lnTo>
                      <a:pt x="2850" y="8340"/>
                    </a:lnTo>
                    <a:cubicBezTo>
                      <a:pt x="2855" y="8342"/>
                      <a:pt x="2859" y="8343"/>
                      <a:pt x="2864" y="8345"/>
                    </a:cubicBezTo>
                    <a:lnTo>
                      <a:pt x="2867" y="8354"/>
                    </a:lnTo>
                    <a:cubicBezTo>
                      <a:pt x="2871" y="8358"/>
                      <a:pt x="2874" y="8363"/>
                      <a:pt x="2878" y="8367"/>
                    </a:cubicBezTo>
                    <a:lnTo>
                      <a:pt x="2881" y="8385"/>
                    </a:lnTo>
                    <a:lnTo>
                      <a:pt x="2881" y="8403"/>
                    </a:lnTo>
                    <a:cubicBezTo>
                      <a:pt x="2883" y="8408"/>
                      <a:pt x="2884" y="8412"/>
                      <a:pt x="2886" y="8417"/>
                    </a:cubicBezTo>
                    <a:cubicBezTo>
                      <a:pt x="2887" y="8421"/>
                      <a:pt x="2888" y="8426"/>
                      <a:pt x="2889" y="8430"/>
                    </a:cubicBezTo>
                    <a:cubicBezTo>
                      <a:pt x="2892" y="8435"/>
                      <a:pt x="2894" y="8439"/>
                      <a:pt x="2897" y="8444"/>
                    </a:cubicBezTo>
                    <a:lnTo>
                      <a:pt x="2903" y="8462"/>
                    </a:lnTo>
                    <a:cubicBezTo>
                      <a:pt x="2904" y="8469"/>
                      <a:pt x="2905" y="8477"/>
                      <a:pt x="2906" y="8484"/>
                    </a:cubicBezTo>
                    <a:lnTo>
                      <a:pt x="2906" y="8512"/>
                    </a:lnTo>
                    <a:lnTo>
                      <a:pt x="2903" y="8539"/>
                    </a:lnTo>
                    <a:lnTo>
                      <a:pt x="2903" y="8561"/>
                    </a:lnTo>
                    <a:lnTo>
                      <a:pt x="2903" y="8575"/>
                    </a:lnTo>
                    <a:cubicBezTo>
                      <a:pt x="2904" y="8579"/>
                      <a:pt x="2905" y="8584"/>
                      <a:pt x="2906" y="8588"/>
                    </a:cubicBezTo>
                    <a:cubicBezTo>
                      <a:pt x="2881" y="8620"/>
                      <a:pt x="2856" y="8651"/>
                      <a:pt x="2831" y="8683"/>
                    </a:cubicBezTo>
                    <a:lnTo>
                      <a:pt x="2674" y="8791"/>
                    </a:lnTo>
                    <a:cubicBezTo>
                      <a:pt x="2644" y="8796"/>
                      <a:pt x="2613" y="8800"/>
                      <a:pt x="2583" y="8805"/>
                    </a:cubicBezTo>
                    <a:lnTo>
                      <a:pt x="2481" y="8751"/>
                    </a:lnTo>
                    <a:lnTo>
                      <a:pt x="2470" y="8751"/>
                    </a:lnTo>
                    <a:cubicBezTo>
                      <a:pt x="2462" y="8760"/>
                      <a:pt x="2453" y="8769"/>
                      <a:pt x="2445" y="8778"/>
                    </a:cubicBezTo>
                    <a:lnTo>
                      <a:pt x="2420" y="8800"/>
                    </a:lnTo>
                    <a:lnTo>
                      <a:pt x="2398" y="8800"/>
                    </a:lnTo>
                    <a:lnTo>
                      <a:pt x="2365" y="8845"/>
                    </a:lnTo>
                    <a:cubicBezTo>
                      <a:pt x="2358" y="8850"/>
                      <a:pt x="2350" y="8854"/>
                      <a:pt x="2343" y="8859"/>
                    </a:cubicBezTo>
                    <a:cubicBezTo>
                      <a:pt x="2327" y="8869"/>
                      <a:pt x="2312" y="8880"/>
                      <a:pt x="2296" y="8890"/>
                    </a:cubicBezTo>
                    <a:cubicBezTo>
                      <a:pt x="2289" y="8895"/>
                      <a:pt x="2283" y="8899"/>
                      <a:pt x="2276" y="8904"/>
                    </a:cubicBezTo>
                    <a:lnTo>
                      <a:pt x="2243" y="8922"/>
                    </a:lnTo>
                    <a:cubicBezTo>
                      <a:pt x="2236" y="8925"/>
                      <a:pt x="2228" y="8928"/>
                      <a:pt x="2221" y="8931"/>
                    </a:cubicBezTo>
                    <a:lnTo>
                      <a:pt x="2188" y="8949"/>
                    </a:lnTo>
                    <a:cubicBezTo>
                      <a:pt x="2180" y="8954"/>
                      <a:pt x="2171" y="8958"/>
                      <a:pt x="2163" y="8963"/>
                    </a:cubicBezTo>
                    <a:lnTo>
                      <a:pt x="2141" y="8985"/>
                    </a:lnTo>
                    <a:cubicBezTo>
                      <a:pt x="2133" y="8987"/>
                      <a:pt x="2124" y="8988"/>
                      <a:pt x="2116" y="8990"/>
                    </a:cubicBezTo>
                    <a:cubicBezTo>
                      <a:pt x="2114" y="8993"/>
                      <a:pt x="2113" y="8996"/>
                      <a:pt x="2111" y="8999"/>
                    </a:cubicBezTo>
                    <a:lnTo>
                      <a:pt x="2100" y="8999"/>
                    </a:lnTo>
                    <a:cubicBezTo>
                      <a:pt x="2095" y="9000"/>
                      <a:pt x="2091" y="9002"/>
                      <a:pt x="2086" y="9003"/>
                    </a:cubicBezTo>
                    <a:cubicBezTo>
                      <a:pt x="2083" y="9006"/>
                      <a:pt x="2081" y="9009"/>
                      <a:pt x="2078" y="9012"/>
                    </a:cubicBezTo>
                    <a:cubicBezTo>
                      <a:pt x="2069" y="9017"/>
                      <a:pt x="2059" y="9021"/>
                      <a:pt x="2050" y="9026"/>
                    </a:cubicBezTo>
                    <a:lnTo>
                      <a:pt x="2028" y="9048"/>
                    </a:lnTo>
                    <a:cubicBezTo>
                      <a:pt x="2023" y="9053"/>
                      <a:pt x="2017" y="9057"/>
                      <a:pt x="2012" y="9062"/>
                    </a:cubicBezTo>
                    <a:cubicBezTo>
                      <a:pt x="2006" y="9066"/>
                      <a:pt x="2001" y="9071"/>
                      <a:pt x="1995" y="9075"/>
                    </a:cubicBezTo>
                    <a:cubicBezTo>
                      <a:pt x="1984" y="9077"/>
                      <a:pt x="1973" y="9078"/>
                      <a:pt x="1962" y="9080"/>
                    </a:cubicBezTo>
                    <a:cubicBezTo>
                      <a:pt x="1957" y="9069"/>
                      <a:pt x="1953" y="9059"/>
                      <a:pt x="1948" y="9048"/>
                    </a:cubicBezTo>
                    <a:lnTo>
                      <a:pt x="1945" y="9039"/>
                    </a:lnTo>
                    <a:cubicBezTo>
                      <a:pt x="1941" y="9027"/>
                      <a:pt x="1936" y="9015"/>
                      <a:pt x="1932" y="9003"/>
                    </a:cubicBezTo>
                    <a:cubicBezTo>
                      <a:pt x="1921" y="8980"/>
                      <a:pt x="1909" y="8958"/>
                      <a:pt x="1898" y="8935"/>
                    </a:cubicBezTo>
                    <a:cubicBezTo>
                      <a:pt x="1893" y="8922"/>
                      <a:pt x="1887" y="8908"/>
                      <a:pt x="1882" y="8895"/>
                    </a:cubicBezTo>
                    <a:cubicBezTo>
                      <a:pt x="1876" y="8878"/>
                      <a:pt x="1871" y="8862"/>
                      <a:pt x="1865" y="8845"/>
                    </a:cubicBezTo>
                    <a:lnTo>
                      <a:pt x="1865" y="8832"/>
                    </a:lnTo>
                    <a:cubicBezTo>
                      <a:pt x="1862" y="8830"/>
                      <a:pt x="1860" y="8829"/>
                      <a:pt x="1857" y="8827"/>
                    </a:cubicBezTo>
                    <a:cubicBezTo>
                      <a:pt x="1852" y="8809"/>
                      <a:pt x="1846" y="8791"/>
                      <a:pt x="1841" y="8773"/>
                    </a:cubicBezTo>
                    <a:cubicBezTo>
                      <a:pt x="1836" y="8760"/>
                      <a:pt x="1832" y="8746"/>
                      <a:pt x="1827" y="8733"/>
                    </a:cubicBezTo>
                    <a:cubicBezTo>
                      <a:pt x="1832" y="8725"/>
                      <a:pt x="1838" y="8718"/>
                      <a:pt x="1843" y="8710"/>
                    </a:cubicBezTo>
                    <a:cubicBezTo>
                      <a:pt x="1848" y="8702"/>
                      <a:pt x="1852" y="8695"/>
                      <a:pt x="1857" y="8687"/>
                    </a:cubicBezTo>
                    <a:cubicBezTo>
                      <a:pt x="1861" y="8681"/>
                      <a:pt x="1864" y="8675"/>
                      <a:pt x="1868" y="8669"/>
                    </a:cubicBezTo>
                    <a:cubicBezTo>
                      <a:pt x="1874" y="8662"/>
                      <a:pt x="1879" y="8654"/>
                      <a:pt x="1885" y="8647"/>
                    </a:cubicBezTo>
                    <a:cubicBezTo>
                      <a:pt x="1893" y="8633"/>
                      <a:pt x="1901" y="8620"/>
                      <a:pt x="1909" y="8606"/>
                    </a:cubicBezTo>
                    <a:cubicBezTo>
                      <a:pt x="1914" y="8600"/>
                      <a:pt x="1918" y="8594"/>
                      <a:pt x="1923" y="8588"/>
                    </a:cubicBezTo>
                    <a:cubicBezTo>
                      <a:pt x="1928" y="8579"/>
                      <a:pt x="1932" y="8570"/>
                      <a:pt x="1937" y="8561"/>
                    </a:cubicBezTo>
                    <a:cubicBezTo>
                      <a:pt x="1932" y="8551"/>
                      <a:pt x="1928" y="8540"/>
                      <a:pt x="1923" y="8530"/>
                    </a:cubicBezTo>
                    <a:cubicBezTo>
                      <a:pt x="1916" y="8507"/>
                      <a:pt x="1908" y="8485"/>
                      <a:pt x="1901" y="8462"/>
                    </a:cubicBezTo>
                    <a:cubicBezTo>
                      <a:pt x="1897" y="8451"/>
                      <a:pt x="1894" y="8441"/>
                      <a:pt x="1890" y="8430"/>
                    </a:cubicBezTo>
                    <a:cubicBezTo>
                      <a:pt x="1888" y="8423"/>
                      <a:pt x="1887" y="8415"/>
                      <a:pt x="1885" y="8408"/>
                    </a:cubicBezTo>
                    <a:cubicBezTo>
                      <a:pt x="1878" y="8394"/>
                      <a:pt x="1872" y="8381"/>
                      <a:pt x="1865" y="8367"/>
                    </a:cubicBezTo>
                    <a:cubicBezTo>
                      <a:pt x="1860" y="8351"/>
                      <a:pt x="1854" y="8334"/>
                      <a:pt x="1849" y="8318"/>
                    </a:cubicBezTo>
                    <a:cubicBezTo>
                      <a:pt x="1846" y="8313"/>
                      <a:pt x="1844" y="8309"/>
                      <a:pt x="1841" y="8304"/>
                    </a:cubicBezTo>
                    <a:cubicBezTo>
                      <a:pt x="1839" y="8303"/>
                      <a:pt x="1837" y="8301"/>
                      <a:pt x="1835" y="8300"/>
                    </a:cubicBezTo>
                    <a:cubicBezTo>
                      <a:pt x="1829" y="8297"/>
                      <a:pt x="1824" y="8293"/>
                      <a:pt x="1818" y="8290"/>
                    </a:cubicBezTo>
                    <a:cubicBezTo>
                      <a:pt x="1807" y="8293"/>
                      <a:pt x="1796" y="8297"/>
                      <a:pt x="1785" y="8300"/>
                    </a:cubicBezTo>
                    <a:lnTo>
                      <a:pt x="1763" y="8300"/>
                    </a:lnTo>
                    <a:cubicBezTo>
                      <a:pt x="1758" y="8304"/>
                      <a:pt x="1752" y="8309"/>
                      <a:pt x="1747" y="8313"/>
                    </a:cubicBezTo>
                    <a:lnTo>
                      <a:pt x="1744" y="8304"/>
                    </a:lnTo>
                    <a:cubicBezTo>
                      <a:pt x="1739" y="8307"/>
                      <a:pt x="1735" y="8310"/>
                      <a:pt x="1730" y="8313"/>
                    </a:cubicBezTo>
                    <a:cubicBezTo>
                      <a:pt x="1723" y="8318"/>
                      <a:pt x="1715" y="8322"/>
                      <a:pt x="1708" y="8327"/>
                    </a:cubicBezTo>
                    <a:cubicBezTo>
                      <a:pt x="1697" y="8328"/>
                      <a:pt x="1686" y="8330"/>
                      <a:pt x="1675" y="8331"/>
                    </a:cubicBezTo>
                    <a:lnTo>
                      <a:pt x="1658" y="8345"/>
                    </a:lnTo>
                    <a:cubicBezTo>
                      <a:pt x="1648" y="8352"/>
                      <a:pt x="1638" y="8360"/>
                      <a:pt x="1628" y="8367"/>
                    </a:cubicBezTo>
                    <a:cubicBezTo>
                      <a:pt x="1625" y="8369"/>
                      <a:pt x="1623" y="8370"/>
                      <a:pt x="1620" y="8372"/>
                    </a:cubicBezTo>
                    <a:cubicBezTo>
                      <a:pt x="1608" y="8379"/>
                      <a:pt x="1596" y="8387"/>
                      <a:pt x="1584" y="8394"/>
                    </a:cubicBezTo>
                    <a:cubicBezTo>
                      <a:pt x="1574" y="8402"/>
                      <a:pt x="1564" y="8409"/>
                      <a:pt x="1554" y="8417"/>
                    </a:cubicBezTo>
                    <a:lnTo>
                      <a:pt x="1529" y="8417"/>
                    </a:lnTo>
                    <a:cubicBezTo>
                      <a:pt x="1524" y="8414"/>
                      <a:pt x="1520" y="8411"/>
                      <a:pt x="1515" y="8408"/>
                    </a:cubicBezTo>
                    <a:cubicBezTo>
                      <a:pt x="1512" y="8403"/>
                      <a:pt x="1510" y="8399"/>
                      <a:pt x="1507" y="8394"/>
                    </a:cubicBezTo>
                    <a:cubicBezTo>
                      <a:pt x="1498" y="8385"/>
                      <a:pt x="1488" y="8376"/>
                      <a:pt x="1479" y="8367"/>
                    </a:cubicBezTo>
                    <a:cubicBezTo>
                      <a:pt x="1472" y="8373"/>
                      <a:pt x="1464" y="8379"/>
                      <a:pt x="1457" y="8385"/>
                    </a:cubicBezTo>
                    <a:lnTo>
                      <a:pt x="1432" y="8385"/>
                    </a:lnTo>
                    <a:cubicBezTo>
                      <a:pt x="1427" y="8381"/>
                      <a:pt x="1423" y="8376"/>
                      <a:pt x="1418" y="8372"/>
                    </a:cubicBezTo>
                    <a:cubicBezTo>
                      <a:pt x="1412" y="8367"/>
                      <a:pt x="1405" y="8363"/>
                      <a:pt x="1399" y="8358"/>
                    </a:cubicBezTo>
                    <a:lnTo>
                      <a:pt x="1369" y="8340"/>
                    </a:lnTo>
                    <a:cubicBezTo>
                      <a:pt x="1364" y="8336"/>
                      <a:pt x="1360" y="8331"/>
                      <a:pt x="1355" y="8327"/>
                    </a:cubicBezTo>
                    <a:cubicBezTo>
                      <a:pt x="1352" y="8324"/>
                      <a:pt x="1350" y="8321"/>
                      <a:pt x="1347" y="8318"/>
                    </a:cubicBezTo>
                    <a:lnTo>
                      <a:pt x="1330" y="8304"/>
                    </a:lnTo>
                    <a:cubicBezTo>
                      <a:pt x="1326" y="8299"/>
                      <a:pt x="1323" y="8295"/>
                      <a:pt x="1319" y="8290"/>
                    </a:cubicBezTo>
                    <a:cubicBezTo>
                      <a:pt x="1312" y="8284"/>
                      <a:pt x="1304" y="8278"/>
                      <a:pt x="1297" y="8272"/>
                    </a:cubicBezTo>
                    <a:cubicBezTo>
                      <a:pt x="1294" y="8269"/>
                      <a:pt x="1292" y="8266"/>
                      <a:pt x="1289" y="8263"/>
                    </a:cubicBezTo>
                    <a:cubicBezTo>
                      <a:pt x="1286" y="8259"/>
                      <a:pt x="1283" y="8254"/>
                      <a:pt x="1280" y="8250"/>
                    </a:cubicBezTo>
                    <a:cubicBezTo>
                      <a:pt x="1275" y="8245"/>
                      <a:pt x="1269" y="8241"/>
                      <a:pt x="1264" y="8236"/>
                    </a:cubicBezTo>
                    <a:cubicBezTo>
                      <a:pt x="1261" y="8235"/>
                      <a:pt x="1259" y="8233"/>
                      <a:pt x="1256" y="8232"/>
                    </a:cubicBezTo>
                    <a:lnTo>
                      <a:pt x="1247" y="8223"/>
                    </a:lnTo>
                    <a:lnTo>
                      <a:pt x="1233" y="8209"/>
                    </a:lnTo>
                    <a:cubicBezTo>
                      <a:pt x="1229" y="8206"/>
                      <a:pt x="1226" y="8203"/>
                      <a:pt x="1222" y="8200"/>
                    </a:cubicBezTo>
                    <a:cubicBezTo>
                      <a:pt x="1217" y="8199"/>
                      <a:pt x="1211" y="8197"/>
                      <a:pt x="1206" y="8196"/>
                    </a:cubicBezTo>
                    <a:lnTo>
                      <a:pt x="1192" y="8196"/>
                    </a:lnTo>
                    <a:cubicBezTo>
                      <a:pt x="1184" y="8197"/>
                      <a:pt x="1175" y="8199"/>
                      <a:pt x="1167" y="8200"/>
                    </a:cubicBezTo>
                    <a:cubicBezTo>
                      <a:pt x="1157" y="8208"/>
                      <a:pt x="1147" y="8215"/>
                      <a:pt x="1137" y="8223"/>
                    </a:cubicBezTo>
                    <a:cubicBezTo>
                      <a:pt x="1133" y="8226"/>
                      <a:pt x="1130" y="8229"/>
                      <a:pt x="1126" y="8232"/>
                    </a:cubicBezTo>
                    <a:lnTo>
                      <a:pt x="1109" y="8232"/>
                    </a:lnTo>
                    <a:cubicBezTo>
                      <a:pt x="1102" y="8233"/>
                      <a:pt x="1094" y="8235"/>
                      <a:pt x="1087" y="8236"/>
                    </a:cubicBezTo>
                    <a:cubicBezTo>
                      <a:pt x="1082" y="8235"/>
                      <a:pt x="1076" y="8233"/>
                      <a:pt x="1071" y="8232"/>
                    </a:cubicBezTo>
                    <a:lnTo>
                      <a:pt x="1071" y="8214"/>
                    </a:lnTo>
                    <a:lnTo>
                      <a:pt x="1062" y="8196"/>
                    </a:lnTo>
                    <a:cubicBezTo>
                      <a:pt x="1060" y="8188"/>
                      <a:pt x="1059" y="8181"/>
                      <a:pt x="1057" y="8173"/>
                    </a:cubicBezTo>
                    <a:cubicBezTo>
                      <a:pt x="1054" y="8158"/>
                      <a:pt x="1052" y="8143"/>
                      <a:pt x="1049" y="8128"/>
                    </a:cubicBezTo>
                    <a:lnTo>
                      <a:pt x="1040" y="8101"/>
                    </a:lnTo>
                    <a:lnTo>
                      <a:pt x="1040" y="8088"/>
                    </a:lnTo>
                    <a:cubicBezTo>
                      <a:pt x="1037" y="8080"/>
                      <a:pt x="1035" y="8073"/>
                      <a:pt x="1032" y="8065"/>
                    </a:cubicBezTo>
                    <a:cubicBezTo>
                      <a:pt x="1029" y="8042"/>
                      <a:pt x="1027" y="8020"/>
                      <a:pt x="1024" y="7997"/>
                    </a:cubicBezTo>
                    <a:lnTo>
                      <a:pt x="1024" y="7970"/>
                    </a:lnTo>
                    <a:cubicBezTo>
                      <a:pt x="1021" y="7957"/>
                      <a:pt x="1018" y="7943"/>
                      <a:pt x="1015" y="7930"/>
                    </a:cubicBezTo>
                    <a:cubicBezTo>
                      <a:pt x="1014" y="7915"/>
                      <a:pt x="1014" y="7900"/>
                      <a:pt x="1013" y="7885"/>
                    </a:cubicBezTo>
                    <a:cubicBezTo>
                      <a:pt x="1010" y="7879"/>
                      <a:pt x="1007" y="7872"/>
                      <a:pt x="1004" y="7866"/>
                    </a:cubicBezTo>
                    <a:lnTo>
                      <a:pt x="853" y="7948"/>
                    </a:lnTo>
                    <a:cubicBezTo>
                      <a:pt x="839" y="7913"/>
                      <a:pt x="825" y="7879"/>
                      <a:pt x="811" y="7844"/>
                    </a:cubicBezTo>
                    <a:lnTo>
                      <a:pt x="811" y="7799"/>
                    </a:lnTo>
                    <a:lnTo>
                      <a:pt x="814" y="7736"/>
                    </a:lnTo>
                    <a:cubicBezTo>
                      <a:pt x="789" y="7683"/>
                      <a:pt x="765" y="7631"/>
                      <a:pt x="740" y="7578"/>
                    </a:cubicBezTo>
                    <a:cubicBezTo>
                      <a:pt x="684" y="7534"/>
                      <a:pt x="627" y="7491"/>
                      <a:pt x="571" y="7447"/>
                    </a:cubicBezTo>
                    <a:cubicBezTo>
                      <a:pt x="557" y="7555"/>
                      <a:pt x="544" y="7664"/>
                      <a:pt x="530" y="7772"/>
                    </a:cubicBezTo>
                    <a:cubicBezTo>
                      <a:pt x="521" y="7769"/>
                      <a:pt x="511" y="7766"/>
                      <a:pt x="502" y="7763"/>
                    </a:cubicBezTo>
                    <a:cubicBezTo>
                      <a:pt x="498" y="7784"/>
                      <a:pt x="495" y="7805"/>
                      <a:pt x="491" y="7826"/>
                    </a:cubicBezTo>
                    <a:cubicBezTo>
                      <a:pt x="488" y="7827"/>
                      <a:pt x="486" y="7829"/>
                      <a:pt x="483" y="7830"/>
                    </a:cubicBezTo>
                    <a:cubicBezTo>
                      <a:pt x="478" y="7833"/>
                      <a:pt x="474" y="7836"/>
                      <a:pt x="469" y="7839"/>
                    </a:cubicBezTo>
                    <a:cubicBezTo>
                      <a:pt x="464" y="7836"/>
                      <a:pt x="458" y="7833"/>
                      <a:pt x="453" y="7830"/>
                    </a:cubicBezTo>
                    <a:cubicBezTo>
                      <a:pt x="449" y="7829"/>
                      <a:pt x="446" y="7827"/>
                      <a:pt x="442" y="7826"/>
                    </a:cubicBezTo>
                    <a:lnTo>
                      <a:pt x="425" y="7826"/>
                    </a:lnTo>
                    <a:lnTo>
                      <a:pt x="403" y="7826"/>
                    </a:lnTo>
                    <a:cubicBezTo>
                      <a:pt x="395" y="7823"/>
                      <a:pt x="386" y="7820"/>
                      <a:pt x="378" y="7817"/>
                    </a:cubicBezTo>
                    <a:lnTo>
                      <a:pt x="356" y="7817"/>
                    </a:lnTo>
                    <a:lnTo>
                      <a:pt x="331" y="7817"/>
                    </a:lnTo>
                    <a:cubicBezTo>
                      <a:pt x="326" y="7821"/>
                      <a:pt x="320" y="7826"/>
                      <a:pt x="315" y="7830"/>
                    </a:cubicBezTo>
                    <a:cubicBezTo>
                      <a:pt x="307" y="7838"/>
                      <a:pt x="298" y="7845"/>
                      <a:pt x="290" y="7853"/>
                    </a:cubicBezTo>
                    <a:cubicBezTo>
                      <a:pt x="276" y="7788"/>
                      <a:pt x="262" y="7724"/>
                      <a:pt x="248" y="7659"/>
                    </a:cubicBezTo>
                    <a:cubicBezTo>
                      <a:pt x="265" y="7566"/>
                      <a:pt x="281" y="7472"/>
                      <a:pt x="298" y="7379"/>
                    </a:cubicBezTo>
                    <a:cubicBezTo>
                      <a:pt x="295" y="7357"/>
                      <a:pt x="293" y="7334"/>
                      <a:pt x="290" y="7312"/>
                    </a:cubicBezTo>
                    <a:cubicBezTo>
                      <a:pt x="288" y="7292"/>
                      <a:pt x="286" y="7273"/>
                      <a:pt x="284" y="7253"/>
                    </a:cubicBezTo>
                    <a:cubicBezTo>
                      <a:pt x="290" y="7244"/>
                      <a:pt x="295" y="7235"/>
                      <a:pt x="301" y="7226"/>
                    </a:cubicBezTo>
                    <a:cubicBezTo>
                      <a:pt x="306" y="7217"/>
                      <a:pt x="310" y="7208"/>
                      <a:pt x="315" y="7199"/>
                    </a:cubicBezTo>
                    <a:cubicBezTo>
                      <a:pt x="318" y="7185"/>
                      <a:pt x="320" y="7172"/>
                      <a:pt x="323" y="7158"/>
                    </a:cubicBezTo>
                    <a:lnTo>
                      <a:pt x="317" y="7140"/>
                    </a:lnTo>
                    <a:lnTo>
                      <a:pt x="168" y="6892"/>
                    </a:lnTo>
                    <a:cubicBezTo>
                      <a:pt x="139" y="6862"/>
                      <a:pt x="109" y="6832"/>
                      <a:pt x="80" y="6802"/>
                    </a:cubicBezTo>
                    <a:cubicBezTo>
                      <a:pt x="101" y="6770"/>
                      <a:pt x="122" y="6739"/>
                      <a:pt x="143" y="6707"/>
                    </a:cubicBezTo>
                    <a:cubicBezTo>
                      <a:pt x="116" y="6654"/>
                      <a:pt x="90" y="6602"/>
                      <a:pt x="63" y="6549"/>
                    </a:cubicBezTo>
                    <a:cubicBezTo>
                      <a:pt x="56" y="6533"/>
                      <a:pt x="48" y="6516"/>
                      <a:pt x="41" y="6500"/>
                    </a:cubicBezTo>
                    <a:lnTo>
                      <a:pt x="201" y="6274"/>
                    </a:lnTo>
                    <a:cubicBezTo>
                      <a:pt x="182" y="6244"/>
                      <a:pt x="162" y="6214"/>
                      <a:pt x="143" y="6184"/>
                    </a:cubicBezTo>
                    <a:lnTo>
                      <a:pt x="152" y="6148"/>
                    </a:lnTo>
                    <a:cubicBezTo>
                      <a:pt x="156" y="6134"/>
                      <a:pt x="159" y="6121"/>
                      <a:pt x="163" y="6107"/>
                    </a:cubicBezTo>
                    <a:cubicBezTo>
                      <a:pt x="185" y="6036"/>
                      <a:pt x="207" y="5966"/>
                      <a:pt x="229" y="5895"/>
                    </a:cubicBezTo>
                    <a:cubicBezTo>
                      <a:pt x="236" y="5865"/>
                      <a:pt x="244" y="5835"/>
                      <a:pt x="251" y="5805"/>
                    </a:cubicBezTo>
                    <a:lnTo>
                      <a:pt x="251" y="5778"/>
                    </a:lnTo>
                    <a:lnTo>
                      <a:pt x="248" y="5733"/>
                    </a:lnTo>
                    <a:cubicBezTo>
                      <a:pt x="236" y="5689"/>
                      <a:pt x="224" y="5646"/>
                      <a:pt x="212" y="5602"/>
                    </a:cubicBezTo>
                    <a:cubicBezTo>
                      <a:pt x="200" y="5575"/>
                      <a:pt x="189" y="5548"/>
                      <a:pt x="177" y="5521"/>
                    </a:cubicBezTo>
                    <a:lnTo>
                      <a:pt x="33" y="5503"/>
                    </a:lnTo>
                    <a:cubicBezTo>
                      <a:pt x="22" y="5408"/>
                      <a:pt x="11" y="5314"/>
                      <a:pt x="0" y="5219"/>
                    </a:cubicBezTo>
                    <a:lnTo>
                      <a:pt x="188" y="5219"/>
                    </a:lnTo>
                    <a:cubicBezTo>
                      <a:pt x="192" y="5216"/>
                      <a:pt x="197" y="5213"/>
                      <a:pt x="201" y="5210"/>
                    </a:cubicBezTo>
                    <a:lnTo>
                      <a:pt x="251" y="5169"/>
                    </a:lnTo>
                    <a:cubicBezTo>
                      <a:pt x="315" y="5107"/>
                      <a:pt x="380" y="5046"/>
                      <a:pt x="444" y="4984"/>
                    </a:cubicBezTo>
                    <a:lnTo>
                      <a:pt x="510" y="4723"/>
                    </a:lnTo>
                    <a:cubicBezTo>
                      <a:pt x="531" y="4573"/>
                      <a:pt x="553" y="4422"/>
                      <a:pt x="574" y="4272"/>
                    </a:cubicBezTo>
                    <a:lnTo>
                      <a:pt x="723" y="4078"/>
                    </a:lnTo>
                    <a:lnTo>
                      <a:pt x="723" y="4023"/>
                    </a:lnTo>
                    <a:lnTo>
                      <a:pt x="723" y="3983"/>
                    </a:lnTo>
                    <a:lnTo>
                      <a:pt x="723" y="3771"/>
                    </a:lnTo>
                    <a:cubicBezTo>
                      <a:pt x="726" y="3661"/>
                      <a:pt x="728" y="3552"/>
                      <a:pt x="731" y="3442"/>
                    </a:cubicBezTo>
                    <a:cubicBezTo>
                      <a:pt x="756" y="3425"/>
                      <a:pt x="781" y="3409"/>
                      <a:pt x="806" y="3392"/>
                    </a:cubicBezTo>
                    <a:lnTo>
                      <a:pt x="988" y="3712"/>
                    </a:lnTo>
                    <a:cubicBezTo>
                      <a:pt x="996" y="3708"/>
                      <a:pt x="1005" y="3703"/>
                      <a:pt x="1013" y="3699"/>
                    </a:cubicBezTo>
                    <a:lnTo>
                      <a:pt x="1120" y="3631"/>
                    </a:lnTo>
                    <a:cubicBezTo>
                      <a:pt x="1149" y="3630"/>
                      <a:pt x="1177" y="3628"/>
                      <a:pt x="1206" y="3627"/>
                    </a:cubicBezTo>
                    <a:lnTo>
                      <a:pt x="1264" y="3599"/>
                    </a:lnTo>
                    <a:lnTo>
                      <a:pt x="1322" y="3627"/>
                    </a:lnTo>
                    <a:cubicBezTo>
                      <a:pt x="1324" y="3633"/>
                      <a:pt x="1325" y="3639"/>
                      <a:pt x="1327" y="3645"/>
                    </a:cubicBezTo>
                    <a:cubicBezTo>
                      <a:pt x="1333" y="3676"/>
                      <a:pt x="1338" y="3708"/>
                      <a:pt x="1344" y="3739"/>
                    </a:cubicBezTo>
                    <a:lnTo>
                      <a:pt x="1344" y="3775"/>
                    </a:lnTo>
                    <a:lnTo>
                      <a:pt x="1338" y="3784"/>
                    </a:lnTo>
                    <a:lnTo>
                      <a:pt x="1338" y="3829"/>
                    </a:lnTo>
                    <a:cubicBezTo>
                      <a:pt x="1343" y="3837"/>
                      <a:pt x="1347" y="3844"/>
                      <a:pt x="1352" y="3852"/>
                    </a:cubicBezTo>
                    <a:cubicBezTo>
                      <a:pt x="1370" y="3857"/>
                      <a:pt x="1389" y="3861"/>
                      <a:pt x="1407" y="3866"/>
                    </a:cubicBezTo>
                    <a:cubicBezTo>
                      <a:pt x="1418" y="3867"/>
                      <a:pt x="1429" y="3869"/>
                      <a:pt x="1440" y="3870"/>
                    </a:cubicBezTo>
                    <a:lnTo>
                      <a:pt x="1600" y="3857"/>
                    </a:lnTo>
                    <a:cubicBezTo>
                      <a:pt x="1621" y="3875"/>
                      <a:pt x="1643" y="3893"/>
                      <a:pt x="1664" y="3911"/>
                    </a:cubicBezTo>
                    <a:cubicBezTo>
                      <a:pt x="1676" y="3918"/>
                      <a:pt x="1688" y="3926"/>
                      <a:pt x="1700" y="3933"/>
                    </a:cubicBezTo>
                    <a:cubicBezTo>
                      <a:pt x="1717" y="3938"/>
                      <a:pt x="1735" y="3942"/>
                      <a:pt x="1752" y="3947"/>
                    </a:cubicBezTo>
                    <a:lnTo>
                      <a:pt x="1777" y="3947"/>
                    </a:lnTo>
                    <a:lnTo>
                      <a:pt x="1813" y="3929"/>
                    </a:lnTo>
                    <a:cubicBezTo>
                      <a:pt x="1822" y="3930"/>
                      <a:pt x="1832" y="3932"/>
                      <a:pt x="1841" y="3933"/>
                    </a:cubicBezTo>
                    <a:cubicBezTo>
                      <a:pt x="1855" y="3945"/>
                      <a:pt x="1868" y="3957"/>
                      <a:pt x="1882" y="3969"/>
                    </a:cubicBezTo>
                    <a:cubicBezTo>
                      <a:pt x="1901" y="3957"/>
                      <a:pt x="1921" y="3945"/>
                      <a:pt x="1940" y="3933"/>
                    </a:cubicBezTo>
                    <a:cubicBezTo>
                      <a:pt x="1945" y="3929"/>
                      <a:pt x="1951" y="3924"/>
                      <a:pt x="1956" y="3920"/>
                    </a:cubicBezTo>
                    <a:cubicBezTo>
                      <a:pt x="1964" y="3923"/>
                      <a:pt x="1973" y="3926"/>
                      <a:pt x="1981" y="3929"/>
                    </a:cubicBezTo>
                    <a:lnTo>
                      <a:pt x="2058" y="3974"/>
                    </a:lnTo>
                    <a:lnTo>
                      <a:pt x="2163" y="4051"/>
                    </a:lnTo>
                    <a:cubicBezTo>
                      <a:pt x="2167" y="4052"/>
                      <a:pt x="2170" y="4054"/>
                      <a:pt x="2174" y="4055"/>
                    </a:cubicBezTo>
                    <a:lnTo>
                      <a:pt x="2183" y="4064"/>
                    </a:lnTo>
                    <a:lnTo>
                      <a:pt x="2183" y="3581"/>
                    </a:lnTo>
                    <a:lnTo>
                      <a:pt x="2183" y="3527"/>
                    </a:lnTo>
                    <a:cubicBezTo>
                      <a:pt x="2182" y="3505"/>
                      <a:pt x="2181" y="3482"/>
                      <a:pt x="2180" y="3460"/>
                    </a:cubicBezTo>
                    <a:lnTo>
                      <a:pt x="2365" y="3455"/>
                    </a:lnTo>
                    <a:lnTo>
                      <a:pt x="2448" y="3446"/>
                    </a:lnTo>
                    <a:cubicBezTo>
                      <a:pt x="2463" y="3482"/>
                      <a:pt x="2479" y="3518"/>
                      <a:pt x="2494" y="3554"/>
                    </a:cubicBezTo>
                    <a:cubicBezTo>
                      <a:pt x="2504" y="3574"/>
                      <a:pt x="2515" y="3593"/>
                      <a:pt x="2525" y="3613"/>
                    </a:cubicBezTo>
                    <a:cubicBezTo>
                      <a:pt x="2533" y="3615"/>
                      <a:pt x="2542" y="3616"/>
                      <a:pt x="2550" y="3618"/>
                    </a:cubicBezTo>
                    <a:cubicBezTo>
                      <a:pt x="2577" y="3625"/>
                      <a:pt x="2603" y="3633"/>
                      <a:pt x="2630" y="3640"/>
                    </a:cubicBezTo>
                    <a:lnTo>
                      <a:pt x="2663" y="3667"/>
                    </a:lnTo>
                    <a:cubicBezTo>
                      <a:pt x="2677" y="3687"/>
                      <a:pt x="2690" y="3706"/>
                      <a:pt x="2704" y="3726"/>
                    </a:cubicBezTo>
                    <a:lnTo>
                      <a:pt x="2762" y="3802"/>
                    </a:lnTo>
                    <a:cubicBezTo>
                      <a:pt x="2769" y="3811"/>
                      <a:pt x="2777" y="3820"/>
                      <a:pt x="2784" y="3829"/>
                    </a:cubicBezTo>
                    <a:cubicBezTo>
                      <a:pt x="2794" y="3846"/>
                      <a:pt x="2805" y="3862"/>
                      <a:pt x="2815" y="3879"/>
                    </a:cubicBezTo>
                    <a:cubicBezTo>
                      <a:pt x="2830" y="3835"/>
                      <a:pt x="2844" y="3792"/>
                      <a:pt x="2859" y="3748"/>
                    </a:cubicBezTo>
                    <a:cubicBezTo>
                      <a:pt x="2858" y="3741"/>
                      <a:pt x="2857" y="3733"/>
                      <a:pt x="2856" y="3726"/>
                    </a:cubicBezTo>
                    <a:cubicBezTo>
                      <a:pt x="2853" y="3721"/>
                      <a:pt x="2851" y="3717"/>
                      <a:pt x="2848" y="3712"/>
                    </a:cubicBezTo>
                    <a:lnTo>
                      <a:pt x="2848" y="3685"/>
                    </a:lnTo>
                    <a:cubicBezTo>
                      <a:pt x="2856" y="3661"/>
                      <a:pt x="2865" y="3637"/>
                      <a:pt x="2873" y="3613"/>
                    </a:cubicBezTo>
                    <a:cubicBezTo>
                      <a:pt x="2877" y="3610"/>
                      <a:pt x="2882" y="3607"/>
                      <a:pt x="2886" y="3604"/>
                    </a:cubicBezTo>
                    <a:cubicBezTo>
                      <a:pt x="2898" y="3621"/>
                      <a:pt x="2910" y="3637"/>
                      <a:pt x="2922" y="3654"/>
                    </a:cubicBezTo>
                    <a:lnTo>
                      <a:pt x="2947" y="3654"/>
                    </a:lnTo>
                    <a:cubicBezTo>
                      <a:pt x="2949" y="3640"/>
                      <a:pt x="2951" y="3627"/>
                      <a:pt x="2953" y="3613"/>
                    </a:cubicBezTo>
                    <a:cubicBezTo>
                      <a:pt x="2960" y="3602"/>
                      <a:pt x="2968" y="3592"/>
                      <a:pt x="2975" y="3581"/>
                    </a:cubicBezTo>
                    <a:lnTo>
                      <a:pt x="2975" y="3523"/>
                    </a:lnTo>
                    <a:cubicBezTo>
                      <a:pt x="2991" y="3484"/>
                      <a:pt x="3008" y="3445"/>
                      <a:pt x="3024" y="3406"/>
                    </a:cubicBezTo>
                    <a:cubicBezTo>
                      <a:pt x="3025" y="3398"/>
                      <a:pt x="3026" y="3391"/>
                      <a:pt x="3027" y="3383"/>
                    </a:cubicBezTo>
                    <a:lnTo>
                      <a:pt x="3027" y="3342"/>
                    </a:lnTo>
                    <a:cubicBezTo>
                      <a:pt x="3024" y="3333"/>
                      <a:pt x="3022" y="3324"/>
                      <a:pt x="3019" y="3315"/>
                    </a:cubicBezTo>
                    <a:cubicBezTo>
                      <a:pt x="3013" y="3311"/>
                      <a:pt x="3008" y="3306"/>
                      <a:pt x="3002" y="3302"/>
                    </a:cubicBezTo>
                    <a:lnTo>
                      <a:pt x="2977" y="3302"/>
                    </a:lnTo>
                    <a:cubicBezTo>
                      <a:pt x="2974" y="3300"/>
                      <a:pt x="2972" y="3299"/>
                      <a:pt x="2969" y="3297"/>
                    </a:cubicBezTo>
                    <a:cubicBezTo>
                      <a:pt x="2968" y="3253"/>
                      <a:pt x="2967" y="3210"/>
                      <a:pt x="2966" y="3166"/>
                    </a:cubicBezTo>
                    <a:lnTo>
                      <a:pt x="2966" y="3144"/>
                    </a:lnTo>
                    <a:cubicBezTo>
                      <a:pt x="2967" y="3142"/>
                      <a:pt x="2968" y="3141"/>
                      <a:pt x="2969" y="3139"/>
                    </a:cubicBezTo>
                    <a:lnTo>
                      <a:pt x="3129" y="3130"/>
                    </a:lnTo>
                    <a:cubicBezTo>
                      <a:pt x="3133" y="3114"/>
                      <a:pt x="3136" y="3097"/>
                      <a:pt x="3140" y="3081"/>
                    </a:cubicBezTo>
                    <a:cubicBezTo>
                      <a:pt x="3143" y="3057"/>
                      <a:pt x="3145" y="3033"/>
                      <a:pt x="3148" y="3009"/>
                    </a:cubicBezTo>
                    <a:cubicBezTo>
                      <a:pt x="3152" y="3004"/>
                      <a:pt x="3155" y="3000"/>
                      <a:pt x="3159" y="2995"/>
                    </a:cubicBezTo>
                    <a:lnTo>
                      <a:pt x="3187" y="2995"/>
                    </a:lnTo>
                    <a:cubicBezTo>
                      <a:pt x="3195" y="3001"/>
                      <a:pt x="3204" y="3007"/>
                      <a:pt x="3212" y="3013"/>
                    </a:cubicBezTo>
                    <a:cubicBezTo>
                      <a:pt x="3214" y="3009"/>
                      <a:pt x="3215" y="3004"/>
                      <a:pt x="3217" y="3000"/>
                    </a:cubicBezTo>
                    <a:cubicBezTo>
                      <a:pt x="3220" y="2991"/>
                      <a:pt x="3223" y="2981"/>
                      <a:pt x="3226" y="2972"/>
                    </a:cubicBezTo>
                    <a:lnTo>
                      <a:pt x="3353" y="2968"/>
                    </a:lnTo>
                    <a:cubicBezTo>
                      <a:pt x="3358" y="2933"/>
                      <a:pt x="3364" y="2899"/>
                      <a:pt x="3369" y="2864"/>
                    </a:cubicBezTo>
                    <a:cubicBezTo>
                      <a:pt x="3372" y="2857"/>
                      <a:pt x="3374" y="2849"/>
                      <a:pt x="3377" y="2842"/>
                    </a:cubicBezTo>
                    <a:cubicBezTo>
                      <a:pt x="3386" y="2837"/>
                      <a:pt x="3396" y="2833"/>
                      <a:pt x="3405" y="2828"/>
                    </a:cubicBezTo>
                    <a:cubicBezTo>
                      <a:pt x="3408" y="2824"/>
                      <a:pt x="3410" y="2819"/>
                      <a:pt x="3413" y="2815"/>
                    </a:cubicBezTo>
                    <a:cubicBezTo>
                      <a:pt x="3423" y="2776"/>
                      <a:pt x="3434" y="2736"/>
                      <a:pt x="3444" y="2697"/>
                    </a:cubicBezTo>
                    <a:lnTo>
                      <a:pt x="3441" y="2670"/>
                    </a:lnTo>
                    <a:cubicBezTo>
                      <a:pt x="3447" y="2664"/>
                      <a:pt x="3452" y="2658"/>
                      <a:pt x="3458" y="2652"/>
                    </a:cubicBezTo>
                    <a:cubicBezTo>
                      <a:pt x="3461" y="2645"/>
                      <a:pt x="3463" y="2637"/>
                      <a:pt x="3466" y="2630"/>
                    </a:cubicBezTo>
                    <a:cubicBezTo>
                      <a:pt x="3485" y="2604"/>
                      <a:pt x="3505" y="2579"/>
                      <a:pt x="3524" y="2553"/>
                    </a:cubicBezTo>
                    <a:cubicBezTo>
                      <a:pt x="3531" y="2565"/>
                      <a:pt x="3539" y="2577"/>
                      <a:pt x="3546" y="2589"/>
                    </a:cubicBezTo>
                    <a:cubicBezTo>
                      <a:pt x="3551" y="2594"/>
                      <a:pt x="3557" y="2598"/>
                      <a:pt x="3562" y="2603"/>
                    </a:cubicBezTo>
                    <a:cubicBezTo>
                      <a:pt x="3565" y="2604"/>
                      <a:pt x="3568" y="2606"/>
                      <a:pt x="3571" y="2607"/>
                    </a:cubicBezTo>
                    <a:cubicBezTo>
                      <a:pt x="3574" y="2606"/>
                      <a:pt x="3576" y="2604"/>
                      <a:pt x="3579" y="2603"/>
                    </a:cubicBezTo>
                    <a:lnTo>
                      <a:pt x="3582" y="2594"/>
                    </a:lnTo>
                    <a:cubicBezTo>
                      <a:pt x="3586" y="2580"/>
                      <a:pt x="3591" y="2567"/>
                      <a:pt x="3595" y="2553"/>
                    </a:cubicBezTo>
                    <a:lnTo>
                      <a:pt x="3604" y="2508"/>
                    </a:lnTo>
                    <a:cubicBezTo>
                      <a:pt x="3605" y="2500"/>
                      <a:pt x="3606" y="2493"/>
                      <a:pt x="3607" y="2485"/>
                    </a:cubicBezTo>
                    <a:cubicBezTo>
                      <a:pt x="3622" y="2478"/>
                      <a:pt x="3636" y="2470"/>
                      <a:pt x="3651" y="2463"/>
                    </a:cubicBezTo>
                    <a:cubicBezTo>
                      <a:pt x="3656" y="2457"/>
                      <a:pt x="3662" y="2451"/>
                      <a:pt x="3667" y="2445"/>
                    </a:cubicBezTo>
                    <a:cubicBezTo>
                      <a:pt x="3671" y="2440"/>
                      <a:pt x="3674" y="2436"/>
                      <a:pt x="3678" y="2431"/>
                    </a:cubicBezTo>
                    <a:lnTo>
                      <a:pt x="3692" y="2431"/>
                    </a:lnTo>
                    <a:cubicBezTo>
                      <a:pt x="3700" y="2436"/>
                      <a:pt x="3709" y="2440"/>
                      <a:pt x="3717" y="2445"/>
                    </a:cubicBezTo>
                    <a:lnTo>
                      <a:pt x="3731" y="2445"/>
                    </a:lnTo>
                    <a:lnTo>
                      <a:pt x="3731" y="2355"/>
                    </a:lnTo>
                    <a:cubicBezTo>
                      <a:pt x="3713" y="2323"/>
                      <a:pt x="3696" y="2292"/>
                      <a:pt x="3678" y="2260"/>
                    </a:cubicBezTo>
                    <a:cubicBezTo>
                      <a:pt x="3689" y="2255"/>
                      <a:pt x="3700" y="2251"/>
                      <a:pt x="3711" y="2246"/>
                    </a:cubicBezTo>
                    <a:lnTo>
                      <a:pt x="3684" y="2066"/>
                    </a:lnTo>
                    <a:cubicBezTo>
                      <a:pt x="3677" y="2039"/>
                      <a:pt x="3669" y="2012"/>
                      <a:pt x="3662" y="1985"/>
                    </a:cubicBezTo>
                    <a:cubicBezTo>
                      <a:pt x="3665" y="1959"/>
                      <a:pt x="3667" y="1934"/>
                      <a:pt x="3670" y="1908"/>
                    </a:cubicBezTo>
                    <a:cubicBezTo>
                      <a:pt x="3680" y="1906"/>
                      <a:pt x="3690" y="1905"/>
                      <a:pt x="3700" y="1903"/>
                    </a:cubicBezTo>
                    <a:lnTo>
                      <a:pt x="3739" y="1876"/>
                    </a:lnTo>
                    <a:cubicBezTo>
                      <a:pt x="3761" y="1848"/>
                      <a:pt x="3783" y="1819"/>
                      <a:pt x="3805" y="1791"/>
                    </a:cubicBezTo>
                    <a:cubicBezTo>
                      <a:pt x="3821" y="1764"/>
                      <a:pt x="3836" y="1737"/>
                      <a:pt x="3852" y="1710"/>
                    </a:cubicBezTo>
                    <a:lnTo>
                      <a:pt x="3852" y="1642"/>
                    </a:lnTo>
                    <a:cubicBezTo>
                      <a:pt x="3834" y="1634"/>
                      <a:pt x="3815" y="1627"/>
                      <a:pt x="3797" y="1619"/>
                    </a:cubicBezTo>
                    <a:cubicBezTo>
                      <a:pt x="3791" y="1597"/>
                      <a:pt x="3786" y="1574"/>
                      <a:pt x="3780" y="1552"/>
                    </a:cubicBezTo>
                    <a:cubicBezTo>
                      <a:pt x="3796" y="1550"/>
                      <a:pt x="3811" y="1549"/>
                      <a:pt x="3827" y="1547"/>
                    </a:cubicBezTo>
                    <a:lnTo>
                      <a:pt x="3827" y="1340"/>
                    </a:lnTo>
                    <a:lnTo>
                      <a:pt x="3750" y="1313"/>
                    </a:lnTo>
                    <a:cubicBezTo>
                      <a:pt x="3756" y="1260"/>
                      <a:pt x="3761" y="1208"/>
                      <a:pt x="3767" y="1155"/>
                    </a:cubicBezTo>
                    <a:lnTo>
                      <a:pt x="3637" y="1159"/>
                    </a:lnTo>
                    <a:cubicBezTo>
                      <a:pt x="3619" y="1100"/>
                      <a:pt x="3600" y="1042"/>
                      <a:pt x="3582" y="983"/>
                    </a:cubicBezTo>
                    <a:lnTo>
                      <a:pt x="3554" y="983"/>
                    </a:lnTo>
                    <a:cubicBezTo>
                      <a:pt x="3557" y="946"/>
                      <a:pt x="3559" y="908"/>
                      <a:pt x="3562" y="871"/>
                    </a:cubicBezTo>
                    <a:cubicBezTo>
                      <a:pt x="3560" y="860"/>
                      <a:pt x="3559" y="850"/>
                      <a:pt x="3557" y="839"/>
                    </a:cubicBezTo>
                    <a:cubicBezTo>
                      <a:pt x="3549" y="830"/>
                      <a:pt x="3540" y="821"/>
                      <a:pt x="3532" y="812"/>
                    </a:cubicBezTo>
                    <a:cubicBezTo>
                      <a:pt x="3537" y="803"/>
                      <a:pt x="3541" y="794"/>
                      <a:pt x="3546" y="785"/>
                    </a:cubicBezTo>
                    <a:cubicBezTo>
                      <a:pt x="3543" y="771"/>
                      <a:pt x="3541" y="758"/>
                      <a:pt x="3538" y="744"/>
                    </a:cubicBezTo>
                    <a:lnTo>
                      <a:pt x="3502" y="627"/>
                    </a:lnTo>
                    <a:lnTo>
                      <a:pt x="3532" y="600"/>
                    </a:lnTo>
                    <a:cubicBezTo>
                      <a:pt x="3539" y="606"/>
                      <a:pt x="3547" y="612"/>
                      <a:pt x="3554" y="618"/>
                    </a:cubicBezTo>
                    <a:cubicBezTo>
                      <a:pt x="3557" y="621"/>
                      <a:pt x="3559" y="624"/>
                      <a:pt x="3562" y="627"/>
                    </a:cubicBezTo>
                    <a:lnTo>
                      <a:pt x="3579" y="627"/>
                    </a:lnTo>
                    <a:cubicBezTo>
                      <a:pt x="3584" y="619"/>
                      <a:pt x="3590" y="612"/>
                      <a:pt x="3595" y="604"/>
                    </a:cubicBezTo>
                    <a:cubicBezTo>
                      <a:pt x="3599" y="588"/>
                      <a:pt x="3603" y="571"/>
                      <a:pt x="3607" y="555"/>
                    </a:cubicBezTo>
                    <a:cubicBezTo>
                      <a:pt x="3611" y="561"/>
                      <a:pt x="3616" y="567"/>
                      <a:pt x="3620" y="573"/>
                    </a:cubicBezTo>
                    <a:cubicBezTo>
                      <a:pt x="3625" y="540"/>
                      <a:pt x="3629" y="507"/>
                      <a:pt x="3634" y="474"/>
                    </a:cubicBezTo>
                    <a:cubicBezTo>
                      <a:pt x="3638" y="468"/>
                      <a:pt x="3641" y="462"/>
                      <a:pt x="3645" y="456"/>
                    </a:cubicBezTo>
                    <a:lnTo>
                      <a:pt x="3662" y="442"/>
                    </a:lnTo>
                    <a:lnTo>
                      <a:pt x="3695" y="469"/>
                    </a:lnTo>
                    <a:lnTo>
                      <a:pt x="3695" y="343"/>
                    </a:lnTo>
                    <a:lnTo>
                      <a:pt x="3822" y="352"/>
                    </a:lnTo>
                    <a:lnTo>
                      <a:pt x="3822" y="262"/>
                    </a:lnTo>
                    <a:cubicBezTo>
                      <a:pt x="3821" y="257"/>
                      <a:pt x="3820" y="253"/>
                      <a:pt x="3819" y="248"/>
                    </a:cubicBezTo>
                    <a:cubicBezTo>
                      <a:pt x="3814" y="244"/>
                      <a:pt x="3810" y="239"/>
                      <a:pt x="3805" y="235"/>
                    </a:cubicBezTo>
                    <a:lnTo>
                      <a:pt x="3805" y="113"/>
                    </a:lnTo>
                    <a:cubicBezTo>
                      <a:pt x="3833" y="117"/>
                      <a:pt x="3860" y="122"/>
                      <a:pt x="3888" y="126"/>
                    </a:cubicBezTo>
                    <a:cubicBezTo>
                      <a:pt x="3890" y="107"/>
                      <a:pt x="3891" y="87"/>
                      <a:pt x="3893" y="68"/>
                    </a:cubicBezTo>
                    <a:cubicBezTo>
                      <a:pt x="3920" y="78"/>
                      <a:pt x="3947" y="89"/>
                      <a:pt x="3974" y="99"/>
                    </a:cubicBezTo>
                    <a:lnTo>
                      <a:pt x="3974" y="185"/>
                    </a:lnTo>
                    <a:lnTo>
                      <a:pt x="4128" y="180"/>
                    </a:lnTo>
                    <a:cubicBezTo>
                      <a:pt x="4124" y="120"/>
                      <a:pt x="4121" y="60"/>
                      <a:pt x="4117" y="0"/>
                    </a:cubicBezTo>
                    <a:lnTo>
                      <a:pt x="4230" y="0"/>
                    </a:lnTo>
                    <a:lnTo>
                      <a:pt x="4230" y="221"/>
                    </a:lnTo>
                    <a:lnTo>
                      <a:pt x="4354" y="221"/>
                    </a:lnTo>
                    <a:lnTo>
                      <a:pt x="4354" y="316"/>
                    </a:lnTo>
                    <a:lnTo>
                      <a:pt x="4401" y="325"/>
                    </a:lnTo>
                    <a:lnTo>
                      <a:pt x="4401" y="379"/>
                    </a:lnTo>
                    <a:cubicBezTo>
                      <a:pt x="4411" y="380"/>
                      <a:pt x="4422" y="382"/>
                      <a:pt x="4432" y="383"/>
                    </a:cubicBezTo>
                    <a:cubicBezTo>
                      <a:pt x="4433" y="425"/>
                      <a:pt x="4433" y="468"/>
                      <a:pt x="4434" y="510"/>
                    </a:cubicBezTo>
                    <a:cubicBezTo>
                      <a:pt x="4465" y="511"/>
                      <a:pt x="4497" y="513"/>
                      <a:pt x="4528" y="514"/>
                    </a:cubicBezTo>
                    <a:cubicBezTo>
                      <a:pt x="4532" y="519"/>
                      <a:pt x="4535" y="523"/>
                      <a:pt x="4539" y="528"/>
                    </a:cubicBezTo>
                    <a:cubicBezTo>
                      <a:pt x="4549" y="508"/>
                      <a:pt x="4560" y="489"/>
                      <a:pt x="4570" y="469"/>
                    </a:cubicBezTo>
                    <a:lnTo>
                      <a:pt x="4570" y="370"/>
                    </a:lnTo>
                    <a:lnTo>
                      <a:pt x="4506" y="343"/>
                    </a:lnTo>
                    <a:lnTo>
                      <a:pt x="4506" y="226"/>
                    </a:lnTo>
                    <a:cubicBezTo>
                      <a:pt x="4529" y="221"/>
                      <a:pt x="4552" y="217"/>
                      <a:pt x="4575" y="212"/>
                    </a:cubicBezTo>
                    <a:cubicBezTo>
                      <a:pt x="4578" y="188"/>
                      <a:pt x="4580" y="164"/>
                      <a:pt x="4583" y="140"/>
                    </a:cubicBezTo>
                    <a:lnTo>
                      <a:pt x="4616" y="131"/>
                    </a:lnTo>
                    <a:cubicBezTo>
                      <a:pt x="4619" y="117"/>
                      <a:pt x="4622" y="104"/>
                      <a:pt x="4625" y="90"/>
                    </a:cubicBezTo>
                    <a:lnTo>
                      <a:pt x="4663" y="90"/>
                    </a:lnTo>
                    <a:cubicBezTo>
                      <a:pt x="4661" y="74"/>
                      <a:pt x="4660" y="57"/>
                      <a:pt x="4658" y="41"/>
                    </a:cubicBezTo>
                    <a:lnTo>
                      <a:pt x="5006" y="41"/>
                    </a:lnTo>
                    <a:lnTo>
                      <a:pt x="4997" y="140"/>
                    </a:lnTo>
                    <a:lnTo>
                      <a:pt x="5050" y="140"/>
                    </a:lnTo>
                    <a:cubicBezTo>
                      <a:pt x="5047" y="238"/>
                      <a:pt x="5044" y="335"/>
                      <a:pt x="5041" y="433"/>
                    </a:cubicBezTo>
                    <a:lnTo>
                      <a:pt x="5077" y="433"/>
                    </a:lnTo>
                    <a:cubicBezTo>
                      <a:pt x="5076" y="424"/>
                      <a:pt x="5076" y="415"/>
                      <a:pt x="5075" y="406"/>
                    </a:cubicBezTo>
                    <a:lnTo>
                      <a:pt x="5132" y="442"/>
                    </a:lnTo>
                    <a:cubicBezTo>
                      <a:pt x="5151" y="438"/>
                      <a:pt x="5169" y="433"/>
                      <a:pt x="5188" y="429"/>
                    </a:cubicBezTo>
                    <a:lnTo>
                      <a:pt x="5246" y="487"/>
                    </a:lnTo>
                    <a:lnTo>
                      <a:pt x="5295" y="469"/>
                    </a:lnTo>
                    <a:cubicBezTo>
                      <a:pt x="5300" y="531"/>
                      <a:pt x="5304" y="592"/>
                      <a:pt x="5309" y="654"/>
                    </a:cubicBezTo>
                    <a:lnTo>
                      <a:pt x="5229" y="758"/>
                    </a:lnTo>
                    <a:cubicBezTo>
                      <a:pt x="5234" y="786"/>
                      <a:pt x="5238" y="815"/>
                      <a:pt x="5243" y="843"/>
                    </a:cubicBezTo>
                    <a:cubicBezTo>
                      <a:pt x="5230" y="858"/>
                      <a:pt x="5217" y="874"/>
                      <a:pt x="5204" y="889"/>
                    </a:cubicBezTo>
                    <a:cubicBezTo>
                      <a:pt x="5205" y="890"/>
                      <a:pt x="5206" y="892"/>
                      <a:pt x="5207" y="893"/>
                    </a:cubicBezTo>
                    <a:cubicBezTo>
                      <a:pt x="5210" y="898"/>
                      <a:pt x="5212" y="902"/>
                      <a:pt x="5215" y="907"/>
                    </a:cubicBezTo>
                    <a:lnTo>
                      <a:pt x="5339" y="916"/>
                    </a:lnTo>
                    <a:lnTo>
                      <a:pt x="5408" y="916"/>
                    </a:lnTo>
                    <a:cubicBezTo>
                      <a:pt x="5417" y="917"/>
                      <a:pt x="5427" y="919"/>
                      <a:pt x="5436" y="920"/>
                    </a:cubicBezTo>
                    <a:lnTo>
                      <a:pt x="5436" y="889"/>
                    </a:lnTo>
                    <a:lnTo>
                      <a:pt x="5455" y="889"/>
                    </a:lnTo>
                    <a:cubicBezTo>
                      <a:pt x="5462" y="898"/>
                      <a:pt x="5470" y="907"/>
                      <a:pt x="5477" y="916"/>
                    </a:cubicBezTo>
                    <a:cubicBezTo>
                      <a:pt x="5480" y="926"/>
                      <a:pt x="5483" y="937"/>
                      <a:pt x="5486" y="947"/>
                    </a:cubicBezTo>
                    <a:cubicBezTo>
                      <a:pt x="5496" y="964"/>
                      <a:pt x="5506" y="980"/>
                      <a:pt x="5516" y="997"/>
                    </a:cubicBezTo>
                    <a:cubicBezTo>
                      <a:pt x="5533" y="1029"/>
                      <a:pt x="5551" y="1060"/>
                      <a:pt x="5568" y="1092"/>
                    </a:cubicBezTo>
                    <a:cubicBezTo>
                      <a:pt x="5574" y="1122"/>
                      <a:pt x="5579" y="1152"/>
                      <a:pt x="5585" y="1182"/>
                    </a:cubicBezTo>
                    <a:lnTo>
                      <a:pt x="5582" y="1218"/>
                    </a:lnTo>
                    <a:lnTo>
                      <a:pt x="5582" y="1249"/>
                    </a:lnTo>
                    <a:cubicBezTo>
                      <a:pt x="5600" y="1254"/>
                      <a:pt x="5619" y="1258"/>
                      <a:pt x="5637" y="1263"/>
                    </a:cubicBezTo>
                    <a:cubicBezTo>
                      <a:pt x="5667" y="1249"/>
                      <a:pt x="5698" y="1236"/>
                      <a:pt x="5728" y="1222"/>
                    </a:cubicBezTo>
                    <a:cubicBezTo>
                      <a:pt x="5725" y="1163"/>
                      <a:pt x="5723" y="1105"/>
                      <a:pt x="5720" y="1046"/>
                    </a:cubicBezTo>
                    <a:lnTo>
                      <a:pt x="5726" y="1028"/>
                    </a:lnTo>
                    <a:lnTo>
                      <a:pt x="5726" y="1010"/>
                    </a:lnTo>
                    <a:cubicBezTo>
                      <a:pt x="5730" y="1007"/>
                      <a:pt x="5733" y="1004"/>
                      <a:pt x="5737" y="1001"/>
                    </a:cubicBezTo>
                    <a:cubicBezTo>
                      <a:pt x="5739" y="1000"/>
                      <a:pt x="5740" y="998"/>
                      <a:pt x="5742" y="997"/>
                    </a:cubicBezTo>
                    <a:lnTo>
                      <a:pt x="5814" y="970"/>
                    </a:lnTo>
                    <a:cubicBezTo>
                      <a:pt x="5834" y="965"/>
                      <a:pt x="5855" y="961"/>
                      <a:pt x="5875" y="956"/>
                    </a:cubicBezTo>
                    <a:cubicBezTo>
                      <a:pt x="5872" y="873"/>
                      <a:pt x="5869" y="791"/>
                      <a:pt x="5866" y="708"/>
                    </a:cubicBezTo>
                    <a:lnTo>
                      <a:pt x="6220" y="722"/>
                    </a:lnTo>
                    <a:lnTo>
                      <a:pt x="6363" y="731"/>
                    </a:lnTo>
                    <a:lnTo>
                      <a:pt x="6369" y="749"/>
                    </a:lnTo>
                    <a:lnTo>
                      <a:pt x="6410" y="758"/>
                    </a:lnTo>
                    <a:cubicBezTo>
                      <a:pt x="6393" y="830"/>
                      <a:pt x="6377" y="902"/>
                      <a:pt x="6360" y="974"/>
                    </a:cubicBezTo>
                    <a:lnTo>
                      <a:pt x="6498" y="983"/>
                    </a:lnTo>
                    <a:lnTo>
                      <a:pt x="6507" y="1037"/>
                    </a:lnTo>
                    <a:cubicBezTo>
                      <a:pt x="6526" y="1033"/>
                      <a:pt x="6546" y="1028"/>
                      <a:pt x="6565" y="1024"/>
                    </a:cubicBezTo>
                    <a:lnTo>
                      <a:pt x="6628" y="1060"/>
                    </a:lnTo>
                    <a:cubicBezTo>
                      <a:pt x="6636" y="1045"/>
                      <a:pt x="6645" y="1030"/>
                      <a:pt x="6653" y="1015"/>
                    </a:cubicBezTo>
                    <a:cubicBezTo>
                      <a:pt x="6667" y="1000"/>
                      <a:pt x="6680" y="985"/>
                      <a:pt x="6694" y="970"/>
                    </a:cubicBezTo>
                    <a:cubicBezTo>
                      <a:pt x="6704" y="962"/>
                      <a:pt x="6715" y="955"/>
                      <a:pt x="6725" y="947"/>
                    </a:cubicBezTo>
                    <a:cubicBezTo>
                      <a:pt x="6732" y="938"/>
                      <a:pt x="6740" y="929"/>
                      <a:pt x="6747" y="920"/>
                    </a:cubicBezTo>
                    <a:lnTo>
                      <a:pt x="6780" y="902"/>
                    </a:lnTo>
                    <a:cubicBezTo>
                      <a:pt x="6789" y="895"/>
                      <a:pt x="6798" y="887"/>
                      <a:pt x="6807" y="880"/>
                    </a:cubicBezTo>
                    <a:cubicBezTo>
                      <a:pt x="6816" y="863"/>
                      <a:pt x="6826" y="847"/>
                      <a:pt x="6835" y="830"/>
                    </a:cubicBezTo>
                    <a:cubicBezTo>
                      <a:pt x="6849" y="825"/>
                      <a:pt x="6862" y="821"/>
                      <a:pt x="6876" y="816"/>
                    </a:cubicBezTo>
                    <a:cubicBezTo>
                      <a:pt x="6885" y="810"/>
                      <a:pt x="6895" y="804"/>
                      <a:pt x="6904" y="798"/>
                    </a:cubicBezTo>
                    <a:lnTo>
                      <a:pt x="6934" y="798"/>
                    </a:lnTo>
                    <a:cubicBezTo>
                      <a:pt x="6939" y="813"/>
                      <a:pt x="6943" y="828"/>
                      <a:pt x="6948" y="843"/>
                    </a:cubicBezTo>
                    <a:cubicBezTo>
                      <a:pt x="6952" y="858"/>
                      <a:pt x="6955" y="874"/>
                      <a:pt x="6959" y="889"/>
                    </a:cubicBezTo>
                    <a:cubicBezTo>
                      <a:pt x="6964" y="907"/>
                      <a:pt x="6968" y="925"/>
                      <a:pt x="6973" y="943"/>
                    </a:cubicBezTo>
                    <a:cubicBezTo>
                      <a:pt x="6984" y="971"/>
                      <a:pt x="6995" y="1000"/>
                      <a:pt x="7006" y="1028"/>
                    </a:cubicBezTo>
                    <a:cubicBezTo>
                      <a:pt x="7023" y="1049"/>
                      <a:pt x="7039" y="1071"/>
                      <a:pt x="7056" y="1092"/>
                    </a:cubicBezTo>
                    <a:lnTo>
                      <a:pt x="7169" y="1304"/>
                    </a:lnTo>
                    <a:cubicBezTo>
                      <a:pt x="7151" y="1385"/>
                      <a:pt x="7134" y="1466"/>
                      <a:pt x="7116" y="1547"/>
                    </a:cubicBezTo>
                    <a:cubicBezTo>
                      <a:pt x="7127" y="1595"/>
                      <a:pt x="7139" y="1643"/>
                      <a:pt x="7150" y="1691"/>
                    </a:cubicBezTo>
                    <a:cubicBezTo>
                      <a:pt x="7126" y="1711"/>
                      <a:pt x="7102" y="1730"/>
                      <a:pt x="7078" y="1750"/>
                    </a:cubicBezTo>
                    <a:cubicBezTo>
                      <a:pt x="7081" y="1798"/>
                      <a:pt x="7083" y="1846"/>
                      <a:pt x="7086" y="1894"/>
                    </a:cubicBezTo>
                    <a:cubicBezTo>
                      <a:pt x="7094" y="1897"/>
                      <a:pt x="7103" y="1900"/>
                      <a:pt x="7111" y="1903"/>
                    </a:cubicBezTo>
                    <a:cubicBezTo>
                      <a:pt x="7124" y="1944"/>
                      <a:pt x="7137" y="1984"/>
                      <a:pt x="7150" y="2025"/>
                    </a:cubicBezTo>
                    <a:cubicBezTo>
                      <a:pt x="7177" y="2033"/>
                      <a:pt x="7205" y="2040"/>
                      <a:pt x="7232" y="2048"/>
                    </a:cubicBezTo>
                    <a:cubicBezTo>
                      <a:pt x="7253" y="2052"/>
                      <a:pt x="7275" y="2057"/>
                      <a:pt x="7296" y="2061"/>
                    </a:cubicBezTo>
                    <a:lnTo>
                      <a:pt x="7434" y="2093"/>
                    </a:lnTo>
                    <a:lnTo>
                      <a:pt x="7586" y="2115"/>
                    </a:lnTo>
                    <a:lnTo>
                      <a:pt x="7748" y="2115"/>
                    </a:lnTo>
                    <a:lnTo>
                      <a:pt x="7826" y="1917"/>
                    </a:lnTo>
                    <a:lnTo>
                      <a:pt x="8068" y="1922"/>
                    </a:lnTo>
                    <a:cubicBezTo>
                      <a:pt x="8089" y="1911"/>
                      <a:pt x="8111" y="1901"/>
                      <a:pt x="8132" y="1890"/>
                    </a:cubicBezTo>
                    <a:cubicBezTo>
                      <a:pt x="8161" y="1876"/>
                      <a:pt x="8191" y="1863"/>
                      <a:pt x="8220" y="1849"/>
                    </a:cubicBezTo>
                    <a:cubicBezTo>
                      <a:pt x="8230" y="1854"/>
                      <a:pt x="8241" y="1858"/>
                      <a:pt x="8251" y="1863"/>
                    </a:cubicBezTo>
                    <a:cubicBezTo>
                      <a:pt x="8257" y="1864"/>
                      <a:pt x="8264" y="1866"/>
                      <a:pt x="8270" y="1867"/>
                    </a:cubicBezTo>
                    <a:cubicBezTo>
                      <a:pt x="8302" y="1863"/>
                      <a:pt x="8334" y="1858"/>
                      <a:pt x="8366" y="1854"/>
                    </a:cubicBezTo>
                    <a:cubicBezTo>
                      <a:pt x="8385" y="1852"/>
                      <a:pt x="8403" y="1851"/>
                      <a:pt x="8422" y="1849"/>
                    </a:cubicBezTo>
                    <a:cubicBezTo>
                      <a:pt x="8419" y="1920"/>
                      <a:pt x="8416" y="1990"/>
                      <a:pt x="8413" y="2061"/>
                    </a:cubicBezTo>
                    <a:cubicBezTo>
                      <a:pt x="8429" y="2076"/>
                      <a:pt x="8444" y="2091"/>
                      <a:pt x="8460" y="2106"/>
                    </a:cubicBezTo>
                    <a:cubicBezTo>
                      <a:pt x="8464" y="2130"/>
                      <a:pt x="8467" y="2155"/>
                      <a:pt x="8471" y="2179"/>
                    </a:cubicBezTo>
                    <a:cubicBezTo>
                      <a:pt x="8478" y="2334"/>
                      <a:pt x="8486" y="2488"/>
                      <a:pt x="8493" y="2643"/>
                    </a:cubicBezTo>
                    <a:lnTo>
                      <a:pt x="8493" y="2657"/>
                    </a:lnTo>
                    <a:lnTo>
                      <a:pt x="8631" y="2576"/>
                    </a:lnTo>
                    <a:cubicBezTo>
                      <a:pt x="8641" y="2577"/>
                      <a:pt x="8652" y="2579"/>
                      <a:pt x="8662" y="2580"/>
                    </a:cubicBezTo>
                    <a:lnTo>
                      <a:pt x="8830" y="2652"/>
                    </a:lnTo>
                    <a:lnTo>
                      <a:pt x="8871" y="2693"/>
                    </a:lnTo>
                    <a:cubicBezTo>
                      <a:pt x="8878" y="2690"/>
                      <a:pt x="8884" y="2687"/>
                      <a:pt x="8891" y="2684"/>
                    </a:cubicBezTo>
                    <a:cubicBezTo>
                      <a:pt x="8912" y="2679"/>
                      <a:pt x="8933" y="2675"/>
                      <a:pt x="8954" y="2670"/>
                    </a:cubicBezTo>
                    <a:cubicBezTo>
                      <a:pt x="8983" y="2684"/>
                      <a:pt x="9013" y="2697"/>
                      <a:pt x="9042" y="2711"/>
                    </a:cubicBezTo>
                    <a:cubicBezTo>
                      <a:pt x="9053" y="2749"/>
                      <a:pt x="9065" y="2786"/>
                      <a:pt x="9076" y="2824"/>
                    </a:cubicBezTo>
                    <a:lnTo>
                      <a:pt x="9081" y="2824"/>
                    </a:lnTo>
                    <a:cubicBezTo>
                      <a:pt x="9099" y="2816"/>
                      <a:pt x="9118" y="2809"/>
                      <a:pt x="9136" y="2801"/>
                    </a:cubicBezTo>
                    <a:cubicBezTo>
                      <a:pt x="9155" y="2851"/>
                      <a:pt x="9175" y="2900"/>
                      <a:pt x="9194" y="2950"/>
                    </a:cubicBezTo>
                    <a:lnTo>
                      <a:pt x="9208" y="2950"/>
                    </a:lnTo>
                    <a:lnTo>
                      <a:pt x="9393" y="2972"/>
                    </a:lnTo>
                    <a:lnTo>
                      <a:pt x="9627" y="2986"/>
                    </a:lnTo>
                    <a:cubicBezTo>
                      <a:pt x="9625" y="3042"/>
                      <a:pt x="9624" y="3097"/>
                      <a:pt x="9622" y="3153"/>
                    </a:cubicBezTo>
                    <a:lnTo>
                      <a:pt x="9719" y="3153"/>
                    </a:lnTo>
                    <a:lnTo>
                      <a:pt x="9719" y="3771"/>
                    </a:lnTo>
                    <a:lnTo>
                      <a:pt x="9719" y="4339"/>
                    </a:lnTo>
                    <a:lnTo>
                      <a:pt x="9719" y="4799"/>
                    </a:lnTo>
                    <a:cubicBezTo>
                      <a:pt x="9732" y="4805"/>
                      <a:pt x="9744" y="4811"/>
                      <a:pt x="9757" y="4817"/>
                    </a:cubicBezTo>
                    <a:lnTo>
                      <a:pt x="9757" y="4917"/>
                    </a:lnTo>
                    <a:lnTo>
                      <a:pt x="9677" y="4944"/>
                    </a:lnTo>
                    <a:lnTo>
                      <a:pt x="9586" y="5065"/>
                    </a:lnTo>
                    <a:cubicBezTo>
                      <a:pt x="9576" y="5095"/>
                      <a:pt x="9566" y="5126"/>
                      <a:pt x="9556" y="5156"/>
                    </a:cubicBezTo>
                    <a:lnTo>
                      <a:pt x="9523" y="5120"/>
                    </a:lnTo>
                    <a:cubicBezTo>
                      <a:pt x="9517" y="5132"/>
                      <a:pt x="9512" y="5144"/>
                      <a:pt x="9506" y="5156"/>
                    </a:cubicBezTo>
                    <a:cubicBezTo>
                      <a:pt x="9509" y="5177"/>
                      <a:pt x="9511" y="5198"/>
                      <a:pt x="9514" y="5219"/>
                    </a:cubicBezTo>
                    <a:lnTo>
                      <a:pt x="9514" y="5237"/>
                    </a:lnTo>
                    <a:cubicBezTo>
                      <a:pt x="9507" y="5259"/>
                      <a:pt x="9499" y="5282"/>
                      <a:pt x="9492" y="5304"/>
                    </a:cubicBezTo>
                    <a:cubicBezTo>
                      <a:pt x="9489" y="5324"/>
                      <a:pt x="9487" y="5343"/>
                      <a:pt x="9484" y="5363"/>
                    </a:cubicBezTo>
                    <a:cubicBezTo>
                      <a:pt x="9483" y="5383"/>
                      <a:pt x="9482" y="5402"/>
                      <a:pt x="9481" y="5422"/>
                    </a:cubicBezTo>
                    <a:cubicBezTo>
                      <a:pt x="9484" y="5466"/>
                      <a:pt x="9487" y="5509"/>
                      <a:pt x="9490" y="5553"/>
                    </a:cubicBezTo>
                    <a:cubicBezTo>
                      <a:pt x="9488" y="5557"/>
                      <a:pt x="9486" y="5562"/>
                      <a:pt x="9484" y="5566"/>
                    </a:cubicBezTo>
                    <a:cubicBezTo>
                      <a:pt x="9480" y="5578"/>
                      <a:pt x="9477" y="5590"/>
                      <a:pt x="9473" y="5602"/>
                    </a:cubicBezTo>
                    <a:lnTo>
                      <a:pt x="9467" y="5620"/>
                    </a:lnTo>
                    <a:lnTo>
                      <a:pt x="9467" y="5656"/>
                    </a:lnTo>
                    <a:lnTo>
                      <a:pt x="9467" y="5661"/>
                    </a:lnTo>
                    <a:lnTo>
                      <a:pt x="9476" y="5661"/>
                    </a:lnTo>
                    <a:cubicBezTo>
                      <a:pt x="9478" y="5664"/>
                      <a:pt x="9479" y="5667"/>
                      <a:pt x="9481" y="5670"/>
                    </a:cubicBezTo>
                    <a:lnTo>
                      <a:pt x="9490" y="5670"/>
                    </a:lnTo>
                    <a:lnTo>
                      <a:pt x="9501" y="5670"/>
                    </a:lnTo>
                    <a:lnTo>
                      <a:pt x="9523" y="5670"/>
                    </a:lnTo>
                    <a:lnTo>
                      <a:pt x="9556" y="5661"/>
                    </a:lnTo>
                    <a:cubicBezTo>
                      <a:pt x="9563" y="5659"/>
                      <a:pt x="9571" y="5658"/>
                      <a:pt x="9578" y="5656"/>
                    </a:cubicBezTo>
                    <a:cubicBezTo>
                      <a:pt x="9584" y="5653"/>
                      <a:pt x="9591" y="5650"/>
                      <a:pt x="9597" y="5647"/>
                    </a:cubicBezTo>
                    <a:cubicBezTo>
                      <a:pt x="9618" y="5632"/>
                      <a:pt x="9640" y="5617"/>
                      <a:pt x="9661" y="5602"/>
                    </a:cubicBezTo>
                    <a:cubicBezTo>
                      <a:pt x="9679" y="5595"/>
                      <a:pt x="9698" y="5587"/>
                      <a:pt x="9716" y="5580"/>
                    </a:cubicBezTo>
                    <a:cubicBezTo>
                      <a:pt x="9719" y="5596"/>
                      <a:pt x="9721" y="5613"/>
                      <a:pt x="9724" y="5629"/>
                    </a:cubicBezTo>
                    <a:cubicBezTo>
                      <a:pt x="9730" y="5643"/>
                      <a:pt x="9735" y="5656"/>
                      <a:pt x="9741" y="5670"/>
                    </a:cubicBezTo>
                    <a:cubicBezTo>
                      <a:pt x="9744" y="5682"/>
                      <a:pt x="9746" y="5694"/>
                      <a:pt x="9749" y="5706"/>
                    </a:cubicBezTo>
                    <a:lnTo>
                      <a:pt x="9749" y="5719"/>
                    </a:lnTo>
                    <a:lnTo>
                      <a:pt x="9771" y="5719"/>
                    </a:lnTo>
                    <a:lnTo>
                      <a:pt x="9799" y="5719"/>
                    </a:lnTo>
                    <a:cubicBezTo>
                      <a:pt x="9812" y="5725"/>
                      <a:pt x="9824" y="5731"/>
                      <a:pt x="9837" y="5737"/>
                    </a:cubicBezTo>
                    <a:lnTo>
                      <a:pt x="9901" y="5774"/>
                    </a:lnTo>
                    <a:cubicBezTo>
                      <a:pt x="9923" y="5784"/>
                      <a:pt x="9945" y="5795"/>
                      <a:pt x="9967" y="5805"/>
                    </a:cubicBezTo>
                    <a:cubicBezTo>
                      <a:pt x="9972" y="5808"/>
                      <a:pt x="9976" y="5811"/>
                      <a:pt x="9981" y="5814"/>
                    </a:cubicBezTo>
                    <a:cubicBezTo>
                      <a:pt x="9987" y="5850"/>
                      <a:pt x="9994" y="5886"/>
                      <a:pt x="10000" y="5922"/>
                    </a:cubicBezTo>
                    <a:lnTo>
                      <a:pt x="9909" y="5895"/>
                    </a:lnTo>
                    <a:cubicBezTo>
                      <a:pt x="9895" y="5913"/>
                      <a:pt x="9882" y="5931"/>
                      <a:pt x="9868" y="5949"/>
                    </a:cubicBezTo>
                    <a:cubicBezTo>
                      <a:pt x="9860" y="5954"/>
                      <a:pt x="9853" y="5958"/>
                      <a:pt x="9845" y="5963"/>
                    </a:cubicBezTo>
                    <a:lnTo>
                      <a:pt x="9691" y="5995"/>
                    </a:lnTo>
                    <a:cubicBezTo>
                      <a:pt x="9667" y="6014"/>
                      <a:pt x="9643" y="6034"/>
                      <a:pt x="9619" y="6053"/>
                    </a:cubicBezTo>
                    <a:cubicBezTo>
                      <a:pt x="9591" y="6079"/>
                      <a:pt x="9562" y="6104"/>
                      <a:pt x="9534" y="6130"/>
                    </a:cubicBezTo>
                    <a:cubicBezTo>
                      <a:pt x="9528" y="6139"/>
                      <a:pt x="9523" y="6148"/>
                      <a:pt x="9517" y="6157"/>
                    </a:cubicBezTo>
                    <a:cubicBezTo>
                      <a:pt x="9512" y="6178"/>
                      <a:pt x="9506" y="6199"/>
                      <a:pt x="9501" y="6220"/>
                    </a:cubicBezTo>
                    <a:lnTo>
                      <a:pt x="9501" y="6292"/>
                    </a:lnTo>
                    <a:cubicBezTo>
                      <a:pt x="9498" y="6297"/>
                      <a:pt x="9495" y="6301"/>
                      <a:pt x="9492" y="6306"/>
                    </a:cubicBezTo>
                    <a:cubicBezTo>
                      <a:pt x="9476" y="6322"/>
                      <a:pt x="9461" y="6339"/>
                      <a:pt x="9445" y="6355"/>
                    </a:cubicBezTo>
                    <a:cubicBezTo>
                      <a:pt x="9433" y="6369"/>
                      <a:pt x="9421" y="6382"/>
                      <a:pt x="9409" y="6396"/>
                    </a:cubicBezTo>
                    <a:cubicBezTo>
                      <a:pt x="9399" y="6413"/>
                      <a:pt x="9389" y="6429"/>
                      <a:pt x="9379" y="6446"/>
                    </a:cubicBezTo>
                    <a:cubicBezTo>
                      <a:pt x="9363" y="6495"/>
                      <a:pt x="9348" y="6545"/>
                      <a:pt x="9332" y="6594"/>
                    </a:cubicBezTo>
                    <a:lnTo>
                      <a:pt x="9183" y="6536"/>
                    </a:lnTo>
                    <a:lnTo>
                      <a:pt x="9169" y="6536"/>
                    </a:lnTo>
                    <a:cubicBezTo>
                      <a:pt x="9166" y="6537"/>
                      <a:pt x="9164" y="6539"/>
                      <a:pt x="9161" y="6540"/>
                    </a:cubicBezTo>
                    <a:cubicBezTo>
                      <a:pt x="9154" y="6534"/>
                      <a:pt x="9146" y="6528"/>
                      <a:pt x="9139" y="6522"/>
                    </a:cubicBezTo>
                    <a:cubicBezTo>
                      <a:pt x="9135" y="6519"/>
                      <a:pt x="9132" y="6516"/>
                      <a:pt x="9128" y="6513"/>
                    </a:cubicBezTo>
                    <a:lnTo>
                      <a:pt x="9114" y="6527"/>
                    </a:lnTo>
                    <a:cubicBezTo>
                      <a:pt x="9110" y="6540"/>
                      <a:pt x="9107" y="6554"/>
                      <a:pt x="9103" y="6567"/>
                    </a:cubicBezTo>
                    <a:cubicBezTo>
                      <a:pt x="9100" y="6579"/>
                      <a:pt x="9098" y="6592"/>
                      <a:pt x="9095" y="6604"/>
                    </a:cubicBezTo>
                    <a:cubicBezTo>
                      <a:pt x="9090" y="6617"/>
                      <a:pt x="9086" y="6631"/>
                      <a:pt x="9081" y="6644"/>
                    </a:cubicBezTo>
                    <a:cubicBezTo>
                      <a:pt x="9079" y="6640"/>
                      <a:pt x="9078" y="6635"/>
                      <a:pt x="9076" y="6631"/>
                    </a:cubicBezTo>
                    <a:cubicBezTo>
                      <a:pt x="9070" y="6619"/>
                      <a:pt x="9065" y="6606"/>
                      <a:pt x="9059" y="6594"/>
                    </a:cubicBezTo>
                    <a:cubicBezTo>
                      <a:pt x="9053" y="6579"/>
                      <a:pt x="9046" y="6564"/>
                      <a:pt x="9040" y="6549"/>
                    </a:cubicBezTo>
                    <a:cubicBezTo>
                      <a:pt x="9035" y="6540"/>
                      <a:pt x="9031" y="6531"/>
                      <a:pt x="9026" y="6522"/>
                    </a:cubicBezTo>
                    <a:lnTo>
                      <a:pt x="9007" y="6522"/>
                    </a:lnTo>
                    <a:cubicBezTo>
                      <a:pt x="9005" y="6527"/>
                      <a:pt x="9003" y="6531"/>
                      <a:pt x="9001" y="6536"/>
                    </a:cubicBezTo>
                    <a:cubicBezTo>
                      <a:pt x="9000" y="6549"/>
                      <a:pt x="8999" y="6563"/>
                      <a:pt x="8998" y="6576"/>
                    </a:cubicBezTo>
                    <a:cubicBezTo>
                      <a:pt x="8994" y="6581"/>
                      <a:pt x="8991" y="6585"/>
                      <a:pt x="8987" y="6590"/>
                    </a:cubicBezTo>
                    <a:lnTo>
                      <a:pt x="8954" y="6617"/>
                    </a:lnTo>
                    <a:cubicBezTo>
                      <a:pt x="8945" y="6619"/>
                      <a:pt x="8936" y="6620"/>
                      <a:pt x="8927" y="6622"/>
                    </a:cubicBezTo>
                    <a:cubicBezTo>
                      <a:pt x="8914" y="6611"/>
                      <a:pt x="8901" y="6601"/>
                      <a:pt x="8888" y="6590"/>
                    </a:cubicBezTo>
                    <a:cubicBezTo>
                      <a:pt x="8885" y="6582"/>
                      <a:pt x="8883" y="6575"/>
                      <a:pt x="8880" y="6567"/>
                    </a:cubicBezTo>
                    <a:cubicBezTo>
                      <a:pt x="8875" y="6561"/>
                      <a:pt x="8871" y="6555"/>
                      <a:pt x="8866" y="6549"/>
                    </a:cubicBezTo>
                    <a:cubicBezTo>
                      <a:pt x="8860" y="6537"/>
                      <a:pt x="8855" y="6525"/>
                      <a:pt x="8849" y="6513"/>
                    </a:cubicBezTo>
                    <a:cubicBezTo>
                      <a:pt x="8848" y="6518"/>
                      <a:pt x="8848" y="6522"/>
                      <a:pt x="8847" y="6527"/>
                    </a:cubicBezTo>
                    <a:lnTo>
                      <a:pt x="8838" y="6563"/>
                    </a:lnTo>
                    <a:cubicBezTo>
                      <a:pt x="8836" y="6567"/>
                      <a:pt x="8835" y="6572"/>
                      <a:pt x="8833" y="6576"/>
                    </a:cubicBezTo>
                    <a:cubicBezTo>
                      <a:pt x="8829" y="6573"/>
                      <a:pt x="8826" y="6570"/>
                      <a:pt x="8822" y="6567"/>
                    </a:cubicBezTo>
                    <a:lnTo>
                      <a:pt x="8813" y="6567"/>
                    </a:lnTo>
                    <a:cubicBezTo>
                      <a:pt x="8809" y="6572"/>
                      <a:pt x="8804" y="6576"/>
                      <a:pt x="8800" y="6581"/>
                    </a:cubicBezTo>
                    <a:cubicBezTo>
                      <a:pt x="8793" y="6589"/>
                      <a:pt x="8785" y="6596"/>
                      <a:pt x="8778" y="6604"/>
                    </a:cubicBezTo>
                    <a:cubicBezTo>
                      <a:pt x="8775" y="6608"/>
                      <a:pt x="8772" y="6613"/>
                      <a:pt x="8769" y="6617"/>
                    </a:cubicBezTo>
                    <a:cubicBezTo>
                      <a:pt x="8775" y="6634"/>
                      <a:pt x="8780" y="6650"/>
                      <a:pt x="8786" y="6667"/>
                    </a:cubicBezTo>
                    <a:cubicBezTo>
                      <a:pt x="8791" y="6686"/>
                      <a:pt x="8795" y="6706"/>
                      <a:pt x="8800" y="6725"/>
                    </a:cubicBezTo>
                    <a:cubicBezTo>
                      <a:pt x="8807" y="6743"/>
                      <a:pt x="8815" y="6761"/>
                      <a:pt x="8822" y="6779"/>
                    </a:cubicBezTo>
                    <a:cubicBezTo>
                      <a:pt x="8826" y="6778"/>
                      <a:pt x="8829" y="6776"/>
                      <a:pt x="8833" y="6775"/>
                    </a:cubicBezTo>
                    <a:cubicBezTo>
                      <a:pt x="8838" y="6772"/>
                      <a:pt x="8842" y="6769"/>
                      <a:pt x="8847" y="6766"/>
                    </a:cubicBezTo>
                    <a:cubicBezTo>
                      <a:pt x="8853" y="6760"/>
                      <a:pt x="8860" y="6754"/>
                      <a:pt x="8866" y="6748"/>
                    </a:cubicBezTo>
                    <a:cubicBezTo>
                      <a:pt x="8869" y="6749"/>
                      <a:pt x="8871" y="6751"/>
                      <a:pt x="8874" y="6752"/>
                    </a:cubicBezTo>
                    <a:cubicBezTo>
                      <a:pt x="8877" y="6757"/>
                      <a:pt x="8879" y="6761"/>
                      <a:pt x="8882" y="6766"/>
                    </a:cubicBezTo>
                    <a:cubicBezTo>
                      <a:pt x="8887" y="6781"/>
                      <a:pt x="8891" y="6796"/>
                      <a:pt x="8896" y="6811"/>
                    </a:cubicBezTo>
                    <a:cubicBezTo>
                      <a:pt x="8902" y="6826"/>
                      <a:pt x="8907" y="6841"/>
                      <a:pt x="8913" y="6856"/>
                    </a:cubicBezTo>
                    <a:cubicBezTo>
                      <a:pt x="8918" y="6870"/>
                      <a:pt x="8922" y="6883"/>
                      <a:pt x="8927" y="6897"/>
                    </a:cubicBezTo>
                    <a:cubicBezTo>
                      <a:pt x="8932" y="6913"/>
                      <a:pt x="8938" y="6930"/>
                      <a:pt x="8943" y="6946"/>
                    </a:cubicBezTo>
                    <a:cubicBezTo>
                      <a:pt x="8946" y="6955"/>
                      <a:pt x="8948" y="6964"/>
                      <a:pt x="8951" y="6973"/>
                    </a:cubicBezTo>
                    <a:cubicBezTo>
                      <a:pt x="8952" y="6981"/>
                      <a:pt x="8953" y="6988"/>
                      <a:pt x="8954" y="6996"/>
                    </a:cubicBezTo>
                    <a:lnTo>
                      <a:pt x="8960" y="7023"/>
                    </a:lnTo>
                    <a:cubicBezTo>
                      <a:pt x="8966" y="7020"/>
                      <a:pt x="8973" y="7017"/>
                      <a:pt x="8979" y="7014"/>
                    </a:cubicBezTo>
                    <a:cubicBezTo>
                      <a:pt x="8985" y="6978"/>
                      <a:pt x="8992" y="6942"/>
                      <a:pt x="8998" y="6906"/>
                    </a:cubicBezTo>
                    <a:cubicBezTo>
                      <a:pt x="9004" y="6907"/>
                      <a:pt x="9009" y="6909"/>
                      <a:pt x="9015" y="6910"/>
                    </a:cubicBezTo>
                    <a:lnTo>
                      <a:pt x="9026" y="6910"/>
                    </a:lnTo>
                    <a:cubicBezTo>
                      <a:pt x="9033" y="6909"/>
                      <a:pt x="9041" y="6907"/>
                      <a:pt x="9048" y="6906"/>
                    </a:cubicBezTo>
                    <a:cubicBezTo>
                      <a:pt x="9054" y="6903"/>
                      <a:pt x="9059" y="6900"/>
                      <a:pt x="9065" y="6897"/>
                    </a:cubicBezTo>
                    <a:cubicBezTo>
                      <a:pt x="9069" y="6895"/>
                      <a:pt x="9072" y="6894"/>
                      <a:pt x="9076" y="6892"/>
                    </a:cubicBezTo>
                    <a:cubicBezTo>
                      <a:pt x="9079" y="6889"/>
                      <a:pt x="9081" y="6886"/>
                      <a:pt x="9084" y="6883"/>
                    </a:cubicBezTo>
                    <a:cubicBezTo>
                      <a:pt x="9088" y="6886"/>
                      <a:pt x="9091" y="6889"/>
                      <a:pt x="9095" y="6892"/>
                    </a:cubicBezTo>
                    <a:cubicBezTo>
                      <a:pt x="9099" y="6894"/>
                      <a:pt x="9102" y="6895"/>
                      <a:pt x="9106" y="6897"/>
                    </a:cubicBezTo>
                    <a:lnTo>
                      <a:pt x="9211" y="7009"/>
                    </a:lnTo>
                    <a:cubicBezTo>
                      <a:pt x="9216" y="7027"/>
                      <a:pt x="9222" y="7046"/>
                      <a:pt x="9227" y="7064"/>
                    </a:cubicBezTo>
                    <a:cubicBezTo>
                      <a:pt x="9226" y="7065"/>
                      <a:pt x="9226" y="7067"/>
                      <a:pt x="9225" y="7068"/>
                    </a:cubicBezTo>
                    <a:lnTo>
                      <a:pt x="9219" y="7077"/>
                    </a:lnTo>
                    <a:cubicBezTo>
                      <a:pt x="9215" y="7079"/>
                      <a:pt x="9212" y="7080"/>
                      <a:pt x="9208" y="7082"/>
                    </a:cubicBezTo>
                    <a:cubicBezTo>
                      <a:pt x="9203" y="7092"/>
                      <a:pt x="9199" y="7103"/>
                      <a:pt x="9194" y="7113"/>
                    </a:cubicBezTo>
                    <a:cubicBezTo>
                      <a:pt x="9184" y="7118"/>
                      <a:pt x="9174" y="7122"/>
                      <a:pt x="9164" y="7127"/>
                    </a:cubicBezTo>
                    <a:lnTo>
                      <a:pt x="9161" y="7127"/>
                    </a:lnTo>
                    <a:cubicBezTo>
                      <a:pt x="9159" y="7128"/>
                      <a:pt x="9158" y="7130"/>
                      <a:pt x="9156" y="7131"/>
                    </a:cubicBezTo>
                    <a:lnTo>
                      <a:pt x="9156" y="7145"/>
                    </a:lnTo>
                    <a:cubicBezTo>
                      <a:pt x="9147" y="7161"/>
                      <a:pt x="9137" y="7178"/>
                      <a:pt x="9128" y="7194"/>
                    </a:cubicBezTo>
                    <a:cubicBezTo>
                      <a:pt x="9123" y="7205"/>
                      <a:pt x="9119" y="7215"/>
                      <a:pt x="9114" y="7226"/>
                    </a:cubicBezTo>
                    <a:lnTo>
                      <a:pt x="9089" y="7226"/>
                    </a:lnTo>
                    <a:cubicBezTo>
                      <a:pt x="9082" y="7243"/>
                      <a:pt x="9074" y="7259"/>
                      <a:pt x="9067" y="7276"/>
                    </a:cubicBezTo>
                    <a:cubicBezTo>
                      <a:pt x="9064" y="7283"/>
                      <a:pt x="9062" y="7291"/>
                      <a:pt x="9059" y="7298"/>
                    </a:cubicBezTo>
                    <a:cubicBezTo>
                      <a:pt x="9053" y="7303"/>
                      <a:pt x="9046" y="7307"/>
                      <a:pt x="9040" y="7312"/>
                    </a:cubicBezTo>
                    <a:lnTo>
                      <a:pt x="8951" y="7339"/>
                    </a:lnTo>
                    <a:lnTo>
                      <a:pt x="8841" y="7366"/>
                    </a:lnTo>
                    <a:cubicBezTo>
                      <a:pt x="8832" y="7372"/>
                      <a:pt x="8822" y="7378"/>
                      <a:pt x="8813" y="7384"/>
                    </a:cubicBezTo>
                    <a:lnTo>
                      <a:pt x="8800" y="7397"/>
                    </a:lnTo>
                    <a:lnTo>
                      <a:pt x="8791" y="7397"/>
                    </a:lnTo>
                    <a:cubicBezTo>
                      <a:pt x="8789" y="7459"/>
                      <a:pt x="8788" y="7520"/>
                      <a:pt x="8786" y="7582"/>
                    </a:cubicBezTo>
                    <a:cubicBezTo>
                      <a:pt x="8782" y="7585"/>
                      <a:pt x="8779" y="7588"/>
                      <a:pt x="8775" y="7591"/>
                    </a:cubicBezTo>
                    <a:cubicBezTo>
                      <a:pt x="8768" y="7599"/>
                      <a:pt x="8760" y="7606"/>
                      <a:pt x="8753" y="7614"/>
                    </a:cubicBezTo>
                    <a:cubicBezTo>
                      <a:pt x="8739" y="7618"/>
                      <a:pt x="8725" y="7623"/>
                      <a:pt x="8711" y="7627"/>
                    </a:cubicBezTo>
                    <a:cubicBezTo>
                      <a:pt x="8697" y="7633"/>
                      <a:pt x="8684" y="7639"/>
                      <a:pt x="8670" y="7645"/>
                    </a:cubicBezTo>
                    <a:cubicBezTo>
                      <a:pt x="8662" y="7650"/>
                      <a:pt x="8653" y="7654"/>
                      <a:pt x="8645" y="7659"/>
                    </a:cubicBezTo>
                    <a:cubicBezTo>
                      <a:pt x="8637" y="7664"/>
                      <a:pt x="8628" y="7668"/>
                      <a:pt x="8620" y="7673"/>
                    </a:cubicBezTo>
                    <a:lnTo>
                      <a:pt x="8598" y="7695"/>
                    </a:lnTo>
                    <a:cubicBezTo>
                      <a:pt x="8591" y="7709"/>
                      <a:pt x="8583" y="7722"/>
                      <a:pt x="8576" y="7736"/>
                    </a:cubicBezTo>
                    <a:cubicBezTo>
                      <a:pt x="8573" y="7737"/>
                      <a:pt x="8571" y="7739"/>
                      <a:pt x="8568" y="7740"/>
                    </a:cubicBezTo>
                    <a:lnTo>
                      <a:pt x="8551" y="7740"/>
                    </a:lnTo>
                    <a:cubicBezTo>
                      <a:pt x="8543" y="7736"/>
                      <a:pt x="8534" y="7731"/>
                      <a:pt x="8526" y="7727"/>
                    </a:cubicBezTo>
                    <a:cubicBezTo>
                      <a:pt x="8515" y="7722"/>
                      <a:pt x="8504" y="7718"/>
                      <a:pt x="8493" y="7713"/>
                    </a:cubicBezTo>
                    <a:cubicBezTo>
                      <a:pt x="8483" y="7712"/>
                      <a:pt x="8473" y="7710"/>
                      <a:pt x="8463" y="7709"/>
                    </a:cubicBezTo>
                    <a:cubicBezTo>
                      <a:pt x="8452" y="7704"/>
                      <a:pt x="8441" y="7700"/>
                      <a:pt x="8430" y="7695"/>
                    </a:cubicBezTo>
                    <a:cubicBezTo>
                      <a:pt x="8419" y="7691"/>
                      <a:pt x="8408" y="7686"/>
                      <a:pt x="8397" y="7682"/>
                    </a:cubicBezTo>
                    <a:lnTo>
                      <a:pt x="8372" y="7682"/>
                    </a:lnTo>
                    <a:cubicBezTo>
                      <a:pt x="8366" y="7683"/>
                      <a:pt x="8361" y="7685"/>
                      <a:pt x="8355" y="7686"/>
                    </a:cubicBezTo>
                    <a:cubicBezTo>
                      <a:pt x="8353" y="7694"/>
                      <a:pt x="8352" y="7701"/>
                      <a:pt x="8350" y="7709"/>
                    </a:cubicBezTo>
                    <a:cubicBezTo>
                      <a:pt x="8346" y="7719"/>
                      <a:pt x="8343" y="7730"/>
                      <a:pt x="8339" y="7740"/>
                    </a:cubicBezTo>
                    <a:cubicBezTo>
                      <a:pt x="8335" y="7751"/>
                      <a:pt x="8332" y="7761"/>
                      <a:pt x="8328" y="7772"/>
                    </a:cubicBezTo>
                    <a:cubicBezTo>
                      <a:pt x="8324" y="7776"/>
                      <a:pt x="8321" y="7781"/>
                      <a:pt x="8317" y="7785"/>
                    </a:cubicBezTo>
                    <a:cubicBezTo>
                      <a:pt x="8309" y="7794"/>
                      <a:pt x="8300" y="7803"/>
                      <a:pt x="8292" y="7812"/>
                    </a:cubicBezTo>
                    <a:cubicBezTo>
                      <a:pt x="8289" y="7814"/>
                      <a:pt x="8287" y="7815"/>
                      <a:pt x="8284" y="7817"/>
                    </a:cubicBezTo>
                    <a:cubicBezTo>
                      <a:pt x="8279" y="7830"/>
                      <a:pt x="8275" y="7844"/>
                      <a:pt x="8270" y="7857"/>
                    </a:cubicBezTo>
                    <a:cubicBezTo>
                      <a:pt x="8264" y="7877"/>
                      <a:pt x="8257" y="7896"/>
                      <a:pt x="8251" y="7916"/>
                    </a:cubicBezTo>
                    <a:cubicBezTo>
                      <a:pt x="8242" y="7945"/>
                      <a:pt x="8232" y="7973"/>
                      <a:pt x="8223" y="8002"/>
                    </a:cubicBezTo>
                    <a:cubicBezTo>
                      <a:pt x="8217" y="8018"/>
                      <a:pt x="8212" y="8035"/>
                      <a:pt x="8206" y="8051"/>
                    </a:cubicBezTo>
                    <a:cubicBezTo>
                      <a:pt x="8203" y="8053"/>
                      <a:pt x="8201" y="8054"/>
                      <a:pt x="8198" y="8056"/>
                    </a:cubicBezTo>
                    <a:cubicBezTo>
                      <a:pt x="8192" y="8059"/>
                      <a:pt x="8185" y="8062"/>
                      <a:pt x="8179" y="8065"/>
                    </a:cubicBezTo>
                    <a:lnTo>
                      <a:pt x="8140" y="8074"/>
                    </a:lnTo>
                    <a:cubicBezTo>
                      <a:pt x="8127" y="8079"/>
                      <a:pt x="8115" y="8083"/>
                      <a:pt x="8102" y="8088"/>
                    </a:cubicBezTo>
                    <a:cubicBezTo>
                      <a:pt x="8091" y="8089"/>
                      <a:pt x="8079" y="8091"/>
                      <a:pt x="8068" y="8092"/>
                    </a:cubicBezTo>
                    <a:cubicBezTo>
                      <a:pt x="8064" y="8095"/>
                      <a:pt x="8061" y="8098"/>
                      <a:pt x="8057" y="8101"/>
                    </a:cubicBezTo>
                    <a:lnTo>
                      <a:pt x="8057" y="8128"/>
                    </a:lnTo>
                    <a:cubicBezTo>
                      <a:pt x="8055" y="8139"/>
                      <a:pt x="8054" y="8149"/>
                      <a:pt x="8052" y="8160"/>
                    </a:cubicBezTo>
                    <a:cubicBezTo>
                      <a:pt x="8050" y="8158"/>
                      <a:pt x="8048" y="8157"/>
                      <a:pt x="8046" y="8155"/>
                    </a:cubicBezTo>
                    <a:cubicBezTo>
                      <a:pt x="8043" y="8152"/>
                      <a:pt x="8041" y="8149"/>
                      <a:pt x="8038" y="8146"/>
                    </a:cubicBezTo>
                    <a:lnTo>
                      <a:pt x="8038" y="8142"/>
                    </a:lnTo>
                    <a:lnTo>
                      <a:pt x="8035" y="8115"/>
                    </a:lnTo>
                    <a:cubicBezTo>
                      <a:pt x="8033" y="8106"/>
                      <a:pt x="8032" y="8097"/>
                      <a:pt x="8030" y="8088"/>
                    </a:cubicBezTo>
                    <a:cubicBezTo>
                      <a:pt x="8026" y="8085"/>
                      <a:pt x="8023" y="8081"/>
                      <a:pt x="8019" y="8078"/>
                    </a:cubicBezTo>
                    <a:cubicBezTo>
                      <a:pt x="8017" y="8081"/>
                      <a:pt x="8015" y="8085"/>
                      <a:pt x="8013" y="8088"/>
                    </a:cubicBezTo>
                    <a:cubicBezTo>
                      <a:pt x="8007" y="8098"/>
                      <a:pt x="8000" y="8109"/>
                      <a:pt x="7994" y="8119"/>
                    </a:cubicBezTo>
                    <a:cubicBezTo>
                      <a:pt x="7988" y="8128"/>
                      <a:pt x="7983" y="8137"/>
                      <a:pt x="7977" y="8146"/>
                    </a:cubicBezTo>
                    <a:cubicBezTo>
                      <a:pt x="7970" y="8155"/>
                      <a:pt x="7962" y="8164"/>
                      <a:pt x="7955" y="8173"/>
                    </a:cubicBezTo>
                    <a:cubicBezTo>
                      <a:pt x="7948" y="8182"/>
                      <a:pt x="7940" y="8191"/>
                      <a:pt x="7933" y="8200"/>
                    </a:cubicBezTo>
                    <a:cubicBezTo>
                      <a:pt x="7929" y="8212"/>
                      <a:pt x="7926" y="8224"/>
                      <a:pt x="7922" y="8236"/>
                    </a:cubicBezTo>
                    <a:cubicBezTo>
                      <a:pt x="7917" y="8253"/>
                      <a:pt x="7913" y="8269"/>
                      <a:pt x="7908" y="8286"/>
                    </a:cubicBezTo>
                    <a:cubicBezTo>
                      <a:pt x="7910" y="8287"/>
                      <a:pt x="7912" y="8289"/>
                      <a:pt x="7914" y="8290"/>
                    </a:cubicBezTo>
                    <a:cubicBezTo>
                      <a:pt x="7915" y="8293"/>
                      <a:pt x="7916" y="8297"/>
                      <a:pt x="7917" y="8300"/>
                    </a:cubicBezTo>
                    <a:cubicBezTo>
                      <a:pt x="7920" y="8304"/>
                      <a:pt x="7922" y="8309"/>
                      <a:pt x="7925" y="8313"/>
                    </a:cubicBezTo>
                    <a:cubicBezTo>
                      <a:pt x="7930" y="8319"/>
                      <a:pt x="7934" y="8325"/>
                      <a:pt x="7939" y="8331"/>
                    </a:cubicBezTo>
                    <a:cubicBezTo>
                      <a:pt x="7942" y="8336"/>
                      <a:pt x="7944" y="8340"/>
                      <a:pt x="7947" y="8345"/>
                    </a:cubicBezTo>
                    <a:cubicBezTo>
                      <a:pt x="7952" y="8352"/>
                      <a:pt x="7956" y="8360"/>
                      <a:pt x="7961" y="8367"/>
                    </a:cubicBezTo>
                    <a:cubicBezTo>
                      <a:pt x="7964" y="8372"/>
                      <a:pt x="7966" y="8376"/>
                      <a:pt x="7969" y="8381"/>
                    </a:cubicBezTo>
                    <a:cubicBezTo>
                      <a:pt x="7970" y="8385"/>
                      <a:pt x="7971" y="8390"/>
                      <a:pt x="7972" y="8394"/>
                    </a:cubicBezTo>
                    <a:cubicBezTo>
                      <a:pt x="7974" y="8403"/>
                      <a:pt x="7975" y="8412"/>
                      <a:pt x="7977" y="8421"/>
                    </a:cubicBezTo>
                    <a:cubicBezTo>
                      <a:pt x="7980" y="8429"/>
                      <a:pt x="7983" y="8436"/>
                      <a:pt x="7986" y="8444"/>
                    </a:cubicBezTo>
                    <a:cubicBezTo>
                      <a:pt x="7990" y="8453"/>
                      <a:pt x="7993" y="8462"/>
                      <a:pt x="7997" y="8471"/>
                    </a:cubicBezTo>
                    <a:lnTo>
                      <a:pt x="7964" y="8561"/>
                    </a:lnTo>
                    <a:lnTo>
                      <a:pt x="7889" y="8579"/>
                    </a:lnTo>
                    <a:cubicBezTo>
                      <a:pt x="7881" y="8573"/>
                      <a:pt x="7872" y="8567"/>
                      <a:pt x="7864" y="8561"/>
                    </a:cubicBezTo>
                    <a:lnTo>
                      <a:pt x="7834" y="8525"/>
                    </a:lnTo>
                    <a:lnTo>
                      <a:pt x="7801" y="8498"/>
                    </a:lnTo>
                    <a:cubicBezTo>
                      <a:pt x="7793" y="8493"/>
                      <a:pt x="7784" y="8489"/>
                      <a:pt x="7776" y="8484"/>
                    </a:cubicBezTo>
                    <a:cubicBezTo>
                      <a:pt x="7772" y="8490"/>
                      <a:pt x="7769" y="8496"/>
                      <a:pt x="7765" y="8502"/>
                    </a:cubicBezTo>
                    <a:cubicBezTo>
                      <a:pt x="7761" y="8511"/>
                      <a:pt x="7758" y="8521"/>
                      <a:pt x="7754" y="8530"/>
                    </a:cubicBezTo>
                    <a:cubicBezTo>
                      <a:pt x="7748" y="8545"/>
                      <a:pt x="7743" y="8560"/>
                      <a:pt x="7737" y="8575"/>
                    </a:cubicBezTo>
                    <a:lnTo>
                      <a:pt x="7724" y="8588"/>
                    </a:lnTo>
                    <a:cubicBezTo>
                      <a:pt x="7716" y="8593"/>
                      <a:pt x="7707" y="8597"/>
                      <a:pt x="7699" y="8602"/>
                    </a:cubicBezTo>
                    <a:cubicBezTo>
                      <a:pt x="7688" y="8612"/>
                      <a:pt x="7677" y="8623"/>
                      <a:pt x="7666" y="8633"/>
                    </a:cubicBezTo>
                    <a:lnTo>
                      <a:pt x="7666" y="8647"/>
                    </a:lnTo>
                    <a:cubicBezTo>
                      <a:pt x="7667" y="8656"/>
                      <a:pt x="7667" y="8665"/>
                      <a:pt x="7668" y="8674"/>
                    </a:cubicBezTo>
                    <a:cubicBezTo>
                      <a:pt x="7672" y="8698"/>
                      <a:pt x="7675" y="8722"/>
                      <a:pt x="7679" y="8746"/>
                    </a:cubicBezTo>
                    <a:lnTo>
                      <a:pt x="7679" y="8791"/>
                    </a:lnTo>
                    <a:lnTo>
                      <a:pt x="7679" y="8832"/>
                    </a:lnTo>
                    <a:lnTo>
                      <a:pt x="7688" y="8868"/>
                    </a:lnTo>
                    <a:cubicBezTo>
                      <a:pt x="7659" y="8875"/>
                      <a:pt x="7631" y="8883"/>
                      <a:pt x="7602" y="8890"/>
                    </a:cubicBezTo>
                    <a:lnTo>
                      <a:pt x="7602" y="8908"/>
                    </a:lnTo>
                    <a:lnTo>
                      <a:pt x="7602" y="8963"/>
                    </a:lnTo>
                    <a:lnTo>
                      <a:pt x="7591" y="8963"/>
                    </a:lnTo>
                    <a:lnTo>
                      <a:pt x="7577" y="8949"/>
                    </a:lnTo>
                    <a:cubicBezTo>
                      <a:pt x="7569" y="8940"/>
                      <a:pt x="7560" y="8931"/>
                      <a:pt x="7552" y="8922"/>
                    </a:cubicBezTo>
                    <a:cubicBezTo>
                      <a:pt x="7548" y="8913"/>
                      <a:pt x="7543" y="8904"/>
                      <a:pt x="7539" y="8895"/>
                    </a:cubicBezTo>
                    <a:cubicBezTo>
                      <a:pt x="7531" y="8883"/>
                      <a:pt x="7522" y="8871"/>
                      <a:pt x="7514" y="8859"/>
                    </a:cubicBezTo>
                    <a:cubicBezTo>
                      <a:pt x="7506" y="8853"/>
                      <a:pt x="7497" y="8847"/>
                      <a:pt x="7489" y="8841"/>
                    </a:cubicBezTo>
                    <a:cubicBezTo>
                      <a:pt x="7482" y="8838"/>
                      <a:pt x="7474" y="8835"/>
                      <a:pt x="7467" y="8832"/>
                    </a:cubicBezTo>
                    <a:cubicBezTo>
                      <a:pt x="7464" y="8830"/>
                      <a:pt x="7462" y="8829"/>
                      <a:pt x="7459" y="8827"/>
                    </a:cubicBezTo>
                    <a:lnTo>
                      <a:pt x="7442" y="8827"/>
                    </a:lnTo>
                    <a:lnTo>
                      <a:pt x="7425" y="8827"/>
                    </a:lnTo>
                    <a:lnTo>
                      <a:pt x="7406" y="8827"/>
                    </a:lnTo>
                    <a:lnTo>
                      <a:pt x="7379" y="8827"/>
                    </a:lnTo>
                    <a:lnTo>
                      <a:pt x="7359" y="8827"/>
                    </a:lnTo>
                    <a:lnTo>
                      <a:pt x="7334" y="8827"/>
                    </a:lnTo>
                    <a:lnTo>
                      <a:pt x="7318" y="8827"/>
                    </a:lnTo>
                    <a:lnTo>
                      <a:pt x="7290" y="8827"/>
                    </a:lnTo>
                    <a:cubicBezTo>
                      <a:pt x="7282" y="8829"/>
                      <a:pt x="7273" y="8830"/>
                      <a:pt x="7265" y="8832"/>
                    </a:cubicBezTo>
                    <a:lnTo>
                      <a:pt x="7254" y="8832"/>
                    </a:lnTo>
                    <a:cubicBezTo>
                      <a:pt x="7252" y="8836"/>
                      <a:pt x="7251" y="8841"/>
                      <a:pt x="7249" y="8845"/>
                    </a:cubicBezTo>
                    <a:cubicBezTo>
                      <a:pt x="7248" y="8850"/>
                      <a:pt x="7247" y="8854"/>
                      <a:pt x="7246" y="8859"/>
                    </a:cubicBezTo>
                    <a:cubicBezTo>
                      <a:pt x="7244" y="8866"/>
                      <a:pt x="7243" y="8874"/>
                      <a:pt x="7241" y="8881"/>
                    </a:cubicBezTo>
                    <a:lnTo>
                      <a:pt x="7238" y="8917"/>
                    </a:lnTo>
                    <a:lnTo>
                      <a:pt x="7238" y="8935"/>
                    </a:lnTo>
                    <a:lnTo>
                      <a:pt x="7224" y="8935"/>
                    </a:lnTo>
                    <a:lnTo>
                      <a:pt x="7205" y="8935"/>
                    </a:lnTo>
                    <a:cubicBezTo>
                      <a:pt x="7198" y="8934"/>
                      <a:pt x="7190" y="8932"/>
                      <a:pt x="7183" y="8931"/>
                    </a:cubicBezTo>
                    <a:lnTo>
                      <a:pt x="7169" y="8931"/>
                    </a:lnTo>
                    <a:lnTo>
                      <a:pt x="7150" y="8931"/>
                    </a:lnTo>
                    <a:lnTo>
                      <a:pt x="7136" y="8917"/>
                    </a:lnTo>
                    <a:lnTo>
                      <a:pt x="7136" y="8895"/>
                    </a:lnTo>
                    <a:lnTo>
                      <a:pt x="7141" y="8890"/>
                    </a:lnTo>
                    <a:cubicBezTo>
                      <a:pt x="7149" y="8878"/>
                      <a:pt x="7158" y="8866"/>
                      <a:pt x="7166" y="8854"/>
                    </a:cubicBezTo>
                    <a:cubicBezTo>
                      <a:pt x="7170" y="8847"/>
                      <a:pt x="7173" y="8839"/>
                      <a:pt x="7177" y="8832"/>
                    </a:cubicBezTo>
                    <a:cubicBezTo>
                      <a:pt x="7180" y="8826"/>
                      <a:pt x="7182" y="8820"/>
                      <a:pt x="7185" y="8814"/>
                    </a:cubicBezTo>
                    <a:cubicBezTo>
                      <a:pt x="7190" y="8805"/>
                      <a:pt x="7194" y="8796"/>
                      <a:pt x="7199" y="8787"/>
                    </a:cubicBezTo>
                    <a:cubicBezTo>
                      <a:pt x="7201" y="8782"/>
                      <a:pt x="7203" y="8778"/>
                      <a:pt x="7205" y="8773"/>
                    </a:cubicBezTo>
                    <a:cubicBezTo>
                      <a:pt x="7208" y="8749"/>
                      <a:pt x="7210" y="8725"/>
                      <a:pt x="7213" y="8701"/>
                    </a:cubicBezTo>
                    <a:lnTo>
                      <a:pt x="7216" y="8683"/>
                    </a:lnTo>
                    <a:cubicBezTo>
                      <a:pt x="7218" y="8674"/>
                      <a:pt x="7219" y="8665"/>
                      <a:pt x="7221" y="8656"/>
                    </a:cubicBezTo>
                    <a:lnTo>
                      <a:pt x="7221" y="8633"/>
                    </a:lnTo>
                    <a:lnTo>
                      <a:pt x="7221" y="8615"/>
                    </a:lnTo>
                    <a:lnTo>
                      <a:pt x="7221" y="8593"/>
                    </a:lnTo>
                    <a:lnTo>
                      <a:pt x="7221" y="8566"/>
                    </a:lnTo>
                    <a:cubicBezTo>
                      <a:pt x="7222" y="8564"/>
                      <a:pt x="7223" y="8563"/>
                      <a:pt x="7224" y="8561"/>
                    </a:cubicBezTo>
                    <a:cubicBezTo>
                      <a:pt x="7229" y="8555"/>
                      <a:pt x="7233" y="8549"/>
                      <a:pt x="7238" y="8543"/>
                    </a:cubicBezTo>
                    <a:cubicBezTo>
                      <a:pt x="7239" y="8539"/>
                      <a:pt x="7240" y="8534"/>
                      <a:pt x="7241" y="8530"/>
                    </a:cubicBezTo>
                    <a:cubicBezTo>
                      <a:pt x="7244" y="8524"/>
                      <a:pt x="7246" y="8518"/>
                      <a:pt x="7249" y="8512"/>
                    </a:cubicBezTo>
                    <a:lnTo>
                      <a:pt x="7249" y="8502"/>
                    </a:lnTo>
                    <a:lnTo>
                      <a:pt x="7249" y="8475"/>
                    </a:lnTo>
                    <a:lnTo>
                      <a:pt x="7246" y="8457"/>
                    </a:lnTo>
                    <a:cubicBezTo>
                      <a:pt x="7244" y="8453"/>
                      <a:pt x="7243" y="8448"/>
                      <a:pt x="7241" y="8444"/>
                    </a:cubicBezTo>
                    <a:lnTo>
                      <a:pt x="7232" y="8435"/>
                    </a:lnTo>
                    <a:cubicBezTo>
                      <a:pt x="7229" y="8433"/>
                      <a:pt x="7227" y="8432"/>
                      <a:pt x="7224" y="8430"/>
                    </a:cubicBezTo>
                    <a:cubicBezTo>
                      <a:pt x="7219" y="8423"/>
                      <a:pt x="7213" y="8415"/>
                      <a:pt x="7208" y="8408"/>
                    </a:cubicBezTo>
                    <a:cubicBezTo>
                      <a:pt x="7205" y="8406"/>
                      <a:pt x="7202" y="8405"/>
                      <a:pt x="7199" y="8403"/>
                    </a:cubicBezTo>
                    <a:cubicBezTo>
                      <a:pt x="7201" y="8393"/>
                      <a:pt x="7203" y="8382"/>
                      <a:pt x="7205" y="8372"/>
                    </a:cubicBezTo>
                    <a:lnTo>
                      <a:pt x="7208" y="8354"/>
                    </a:lnTo>
                    <a:cubicBezTo>
                      <a:pt x="7210" y="8351"/>
                      <a:pt x="7211" y="8348"/>
                      <a:pt x="7213" y="8345"/>
                    </a:cubicBezTo>
                    <a:cubicBezTo>
                      <a:pt x="7217" y="8340"/>
                      <a:pt x="7220" y="8336"/>
                      <a:pt x="7224" y="8331"/>
                    </a:cubicBezTo>
                    <a:cubicBezTo>
                      <a:pt x="7229" y="8325"/>
                      <a:pt x="7233" y="8319"/>
                      <a:pt x="7238" y="8313"/>
                    </a:cubicBezTo>
                    <a:lnTo>
                      <a:pt x="7241" y="8304"/>
                    </a:lnTo>
                    <a:cubicBezTo>
                      <a:pt x="7245" y="8298"/>
                      <a:pt x="7250" y="8292"/>
                      <a:pt x="7254" y="8286"/>
                    </a:cubicBezTo>
                    <a:cubicBezTo>
                      <a:pt x="7258" y="8281"/>
                      <a:pt x="7261" y="8277"/>
                      <a:pt x="7265" y="8272"/>
                    </a:cubicBezTo>
                    <a:lnTo>
                      <a:pt x="7271" y="8263"/>
                    </a:lnTo>
                    <a:cubicBezTo>
                      <a:pt x="7274" y="8257"/>
                      <a:pt x="7276" y="8251"/>
                      <a:pt x="7279" y="8245"/>
                    </a:cubicBezTo>
                    <a:cubicBezTo>
                      <a:pt x="7277" y="8238"/>
                      <a:pt x="7276" y="8230"/>
                      <a:pt x="7274" y="8223"/>
                    </a:cubicBezTo>
                    <a:cubicBezTo>
                      <a:pt x="7271" y="8215"/>
                      <a:pt x="7268" y="8208"/>
                      <a:pt x="7265" y="8200"/>
                    </a:cubicBezTo>
                    <a:cubicBezTo>
                      <a:pt x="7264" y="8196"/>
                      <a:pt x="7264" y="8191"/>
                      <a:pt x="7263" y="8187"/>
                    </a:cubicBezTo>
                    <a:lnTo>
                      <a:pt x="7257" y="8187"/>
                    </a:lnTo>
                    <a:lnTo>
                      <a:pt x="7254" y="8196"/>
                    </a:lnTo>
                    <a:cubicBezTo>
                      <a:pt x="7251" y="8200"/>
                      <a:pt x="7249" y="8205"/>
                      <a:pt x="7246" y="8209"/>
                    </a:cubicBezTo>
                    <a:lnTo>
                      <a:pt x="7241" y="8209"/>
                    </a:lnTo>
                    <a:cubicBezTo>
                      <a:pt x="7240" y="8211"/>
                      <a:pt x="7239" y="8212"/>
                      <a:pt x="7238" y="8214"/>
                    </a:cubicBezTo>
                    <a:cubicBezTo>
                      <a:pt x="7232" y="8200"/>
                      <a:pt x="7227" y="8187"/>
                      <a:pt x="7221" y="8173"/>
                    </a:cubicBezTo>
                    <a:cubicBezTo>
                      <a:pt x="7209" y="8151"/>
                      <a:pt x="7197" y="8128"/>
                      <a:pt x="7185" y="8106"/>
                    </a:cubicBezTo>
                    <a:cubicBezTo>
                      <a:pt x="7181" y="8097"/>
                      <a:pt x="7178" y="8087"/>
                      <a:pt x="7174" y="8078"/>
                    </a:cubicBezTo>
                    <a:cubicBezTo>
                      <a:pt x="7172" y="8071"/>
                      <a:pt x="7171" y="8063"/>
                      <a:pt x="7169" y="8056"/>
                    </a:cubicBezTo>
                    <a:cubicBezTo>
                      <a:pt x="7168" y="8051"/>
                      <a:pt x="7167" y="8047"/>
                      <a:pt x="7166" y="8042"/>
                    </a:cubicBezTo>
                    <a:cubicBezTo>
                      <a:pt x="7164" y="8045"/>
                      <a:pt x="7163" y="8048"/>
                      <a:pt x="7161" y="8051"/>
                    </a:cubicBezTo>
                    <a:lnTo>
                      <a:pt x="7158" y="8051"/>
                    </a:lnTo>
                    <a:cubicBezTo>
                      <a:pt x="7152" y="8053"/>
                      <a:pt x="7147" y="8054"/>
                      <a:pt x="7141" y="8056"/>
                    </a:cubicBezTo>
                    <a:cubicBezTo>
                      <a:pt x="7133" y="8054"/>
                      <a:pt x="7124" y="8053"/>
                      <a:pt x="7116" y="8051"/>
                    </a:cubicBezTo>
                    <a:lnTo>
                      <a:pt x="7094" y="8051"/>
                    </a:lnTo>
                    <a:cubicBezTo>
                      <a:pt x="7090" y="8038"/>
                      <a:pt x="7085" y="8024"/>
                      <a:pt x="7081" y="8011"/>
                    </a:cubicBezTo>
                    <a:lnTo>
                      <a:pt x="7081" y="8002"/>
                    </a:lnTo>
                    <a:lnTo>
                      <a:pt x="7078" y="7984"/>
                    </a:lnTo>
                    <a:cubicBezTo>
                      <a:pt x="7076" y="7979"/>
                      <a:pt x="7074" y="7975"/>
                      <a:pt x="7072" y="7970"/>
                    </a:cubicBezTo>
                    <a:cubicBezTo>
                      <a:pt x="7063" y="7963"/>
                      <a:pt x="7054" y="7955"/>
                      <a:pt x="7045" y="7948"/>
                    </a:cubicBezTo>
                    <a:cubicBezTo>
                      <a:pt x="7037" y="7951"/>
                      <a:pt x="7028" y="7954"/>
                      <a:pt x="7020" y="7957"/>
                    </a:cubicBezTo>
                    <a:cubicBezTo>
                      <a:pt x="7014" y="7961"/>
                      <a:pt x="7007" y="7966"/>
                      <a:pt x="7001" y="7970"/>
                    </a:cubicBezTo>
                    <a:cubicBezTo>
                      <a:pt x="6994" y="7975"/>
                      <a:pt x="6988" y="7979"/>
                      <a:pt x="6981" y="7984"/>
                    </a:cubicBezTo>
                    <a:lnTo>
                      <a:pt x="6976" y="7984"/>
                    </a:lnTo>
                    <a:lnTo>
                      <a:pt x="6973" y="7984"/>
                    </a:lnTo>
                    <a:lnTo>
                      <a:pt x="6959" y="7984"/>
                    </a:lnTo>
                    <a:cubicBezTo>
                      <a:pt x="6955" y="7976"/>
                      <a:pt x="6952" y="7969"/>
                      <a:pt x="6948" y="7961"/>
                    </a:cubicBezTo>
                    <a:cubicBezTo>
                      <a:pt x="6943" y="7955"/>
                      <a:pt x="6939" y="7949"/>
                      <a:pt x="6934" y="7943"/>
                    </a:cubicBezTo>
                    <a:lnTo>
                      <a:pt x="6932" y="7943"/>
                    </a:lnTo>
                    <a:cubicBezTo>
                      <a:pt x="6927" y="7949"/>
                      <a:pt x="6923" y="7955"/>
                      <a:pt x="6918" y="7961"/>
                    </a:cubicBezTo>
                    <a:lnTo>
                      <a:pt x="6904" y="7975"/>
                    </a:lnTo>
                    <a:cubicBezTo>
                      <a:pt x="6901" y="7982"/>
                      <a:pt x="6899" y="7990"/>
                      <a:pt x="6896" y="7997"/>
                    </a:cubicBezTo>
                    <a:cubicBezTo>
                      <a:pt x="6893" y="7999"/>
                      <a:pt x="6890" y="8000"/>
                      <a:pt x="6887" y="8002"/>
                    </a:cubicBezTo>
                    <a:cubicBezTo>
                      <a:pt x="6884" y="8005"/>
                      <a:pt x="6882" y="8008"/>
                      <a:pt x="6879" y="8011"/>
                    </a:cubicBezTo>
                    <a:cubicBezTo>
                      <a:pt x="6875" y="8012"/>
                      <a:pt x="6872" y="8014"/>
                      <a:pt x="6868" y="8015"/>
                    </a:cubicBezTo>
                    <a:cubicBezTo>
                      <a:pt x="6863" y="8018"/>
                      <a:pt x="6857" y="8021"/>
                      <a:pt x="6852" y="8024"/>
                    </a:cubicBezTo>
                    <a:lnTo>
                      <a:pt x="6813" y="8042"/>
                    </a:lnTo>
                    <a:cubicBezTo>
                      <a:pt x="6802" y="8050"/>
                      <a:pt x="6791" y="8057"/>
                      <a:pt x="6780" y="8065"/>
                    </a:cubicBezTo>
                    <a:cubicBezTo>
                      <a:pt x="6774" y="8069"/>
                      <a:pt x="6769" y="8074"/>
                      <a:pt x="6763" y="8078"/>
                    </a:cubicBezTo>
                    <a:cubicBezTo>
                      <a:pt x="6760" y="8081"/>
                      <a:pt x="6758" y="8085"/>
                      <a:pt x="6755" y="8088"/>
                    </a:cubicBezTo>
                    <a:cubicBezTo>
                      <a:pt x="6742" y="8098"/>
                      <a:pt x="6729" y="8109"/>
                      <a:pt x="6716" y="8119"/>
                    </a:cubicBezTo>
                    <a:cubicBezTo>
                      <a:pt x="6714" y="8122"/>
                      <a:pt x="6713" y="8125"/>
                      <a:pt x="6711" y="8128"/>
                    </a:cubicBezTo>
                    <a:lnTo>
                      <a:pt x="6711" y="8169"/>
                    </a:lnTo>
                    <a:lnTo>
                      <a:pt x="6711" y="8173"/>
                    </a:lnTo>
                    <a:cubicBezTo>
                      <a:pt x="6713" y="8182"/>
                      <a:pt x="6714" y="8191"/>
                      <a:pt x="6716" y="8200"/>
                    </a:cubicBezTo>
                    <a:cubicBezTo>
                      <a:pt x="6713" y="8208"/>
                      <a:pt x="6711" y="8215"/>
                      <a:pt x="6708" y="8223"/>
                    </a:cubicBezTo>
                    <a:lnTo>
                      <a:pt x="6708" y="8236"/>
                    </a:lnTo>
                    <a:lnTo>
                      <a:pt x="6708" y="8272"/>
                    </a:lnTo>
                    <a:lnTo>
                      <a:pt x="6711" y="8290"/>
                    </a:lnTo>
                    <a:cubicBezTo>
                      <a:pt x="6713" y="8295"/>
                      <a:pt x="6714" y="8299"/>
                      <a:pt x="6716" y="8304"/>
                    </a:cubicBezTo>
                    <a:cubicBezTo>
                      <a:pt x="6714" y="8307"/>
                      <a:pt x="6713" y="8310"/>
                      <a:pt x="6711" y="8313"/>
                    </a:cubicBezTo>
                    <a:cubicBezTo>
                      <a:pt x="6702" y="8315"/>
                      <a:pt x="6692" y="8316"/>
                      <a:pt x="6683" y="8318"/>
                    </a:cubicBezTo>
                    <a:cubicBezTo>
                      <a:pt x="6676" y="8321"/>
                      <a:pt x="6668" y="8324"/>
                      <a:pt x="6661" y="8327"/>
                    </a:cubicBezTo>
                    <a:lnTo>
                      <a:pt x="6631" y="8327"/>
                    </a:lnTo>
                    <a:lnTo>
                      <a:pt x="6611" y="8327"/>
                    </a:lnTo>
                    <a:lnTo>
                      <a:pt x="6598" y="8327"/>
                    </a:lnTo>
                    <a:cubicBezTo>
                      <a:pt x="6597" y="8331"/>
                      <a:pt x="6596" y="8336"/>
                      <a:pt x="6595" y="8340"/>
                    </a:cubicBezTo>
                    <a:cubicBezTo>
                      <a:pt x="6592" y="8346"/>
                      <a:pt x="6590" y="8352"/>
                      <a:pt x="6587" y="8358"/>
                    </a:cubicBezTo>
                    <a:cubicBezTo>
                      <a:pt x="6584" y="8375"/>
                      <a:pt x="6581" y="8391"/>
                      <a:pt x="6578" y="8408"/>
                    </a:cubicBezTo>
                    <a:lnTo>
                      <a:pt x="6578" y="8421"/>
                    </a:lnTo>
                    <a:lnTo>
                      <a:pt x="6578" y="8430"/>
                    </a:lnTo>
                    <a:lnTo>
                      <a:pt x="6573" y="8435"/>
                    </a:lnTo>
                    <a:lnTo>
                      <a:pt x="6556" y="8435"/>
                    </a:lnTo>
                    <a:lnTo>
                      <a:pt x="6545" y="8435"/>
                    </a:lnTo>
                    <a:lnTo>
                      <a:pt x="6523" y="8435"/>
                    </a:lnTo>
                    <a:cubicBezTo>
                      <a:pt x="6513" y="8433"/>
                      <a:pt x="6503" y="8432"/>
                      <a:pt x="6493" y="8430"/>
                    </a:cubicBezTo>
                    <a:lnTo>
                      <a:pt x="6490" y="8430"/>
                    </a:lnTo>
                    <a:cubicBezTo>
                      <a:pt x="6488" y="8435"/>
                      <a:pt x="6487" y="8439"/>
                      <a:pt x="6485" y="8444"/>
                    </a:cubicBezTo>
                    <a:cubicBezTo>
                      <a:pt x="6478" y="8454"/>
                      <a:pt x="6472" y="8465"/>
                      <a:pt x="6465" y="8475"/>
                    </a:cubicBezTo>
                    <a:cubicBezTo>
                      <a:pt x="6460" y="8483"/>
                      <a:pt x="6456" y="8490"/>
                      <a:pt x="6451" y="8498"/>
                    </a:cubicBezTo>
                    <a:cubicBezTo>
                      <a:pt x="6446" y="8507"/>
                      <a:pt x="6440" y="8516"/>
                      <a:pt x="6435" y="8525"/>
                    </a:cubicBezTo>
                    <a:lnTo>
                      <a:pt x="6421" y="8539"/>
                    </a:lnTo>
                    <a:cubicBezTo>
                      <a:pt x="6417" y="8546"/>
                      <a:pt x="6414" y="8554"/>
                      <a:pt x="6410" y="8561"/>
                    </a:cubicBezTo>
                    <a:cubicBezTo>
                      <a:pt x="6407" y="8566"/>
                      <a:pt x="6405" y="8570"/>
                      <a:pt x="6402" y="8575"/>
                    </a:cubicBezTo>
                    <a:lnTo>
                      <a:pt x="6402" y="8593"/>
                    </a:lnTo>
                    <a:lnTo>
                      <a:pt x="6402" y="8620"/>
                    </a:lnTo>
                    <a:cubicBezTo>
                      <a:pt x="6403" y="8633"/>
                      <a:pt x="6404" y="8647"/>
                      <a:pt x="6405" y="8660"/>
                    </a:cubicBezTo>
                    <a:lnTo>
                      <a:pt x="6405" y="8674"/>
                    </a:lnTo>
                    <a:lnTo>
                      <a:pt x="6405" y="8683"/>
                    </a:lnTo>
                    <a:lnTo>
                      <a:pt x="6405" y="8687"/>
                    </a:lnTo>
                    <a:lnTo>
                      <a:pt x="6405" y="8696"/>
                    </a:lnTo>
                    <a:cubicBezTo>
                      <a:pt x="6399" y="8708"/>
                      <a:pt x="6394" y="8721"/>
                      <a:pt x="6388" y="8733"/>
                    </a:cubicBezTo>
                    <a:cubicBezTo>
                      <a:pt x="6382" y="8737"/>
                      <a:pt x="6375" y="8742"/>
                      <a:pt x="6369" y="8746"/>
                    </a:cubicBezTo>
                    <a:lnTo>
                      <a:pt x="6333" y="8773"/>
                    </a:lnTo>
                    <a:cubicBezTo>
                      <a:pt x="6326" y="8778"/>
                      <a:pt x="6320" y="8782"/>
                      <a:pt x="6313" y="8787"/>
                    </a:cubicBezTo>
                    <a:cubicBezTo>
                      <a:pt x="6306" y="8793"/>
                      <a:pt x="6298" y="8799"/>
                      <a:pt x="6291" y="8805"/>
                    </a:cubicBezTo>
                    <a:cubicBezTo>
                      <a:pt x="6287" y="8808"/>
                      <a:pt x="6284" y="8811"/>
                      <a:pt x="6280" y="8814"/>
                    </a:cubicBezTo>
                    <a:lnTo>
                      <a:pt x="6250" y="8805"/>
                    </a:lnTo>
                    <a:lnTo>
                      <a:pt x="6233" y="8805"/>
                    </a:lnTo>
                    <a:lnTo>
                      <a:pt x="6220" y="8805"/>
                    </a:lnTo>
                    <a:lnTo>
                      <a:pt x="6200" y="8805"/>
                    </a:lnTo>
                    <a:lnTo>
                      <a:pt x="6184" y="8805"/>
                    </a:lnTo>
                    <a:lnTo>
                      <a:pt x="6184" y="8805"/>
                    </a:lnTo>
                    <a:close/>
                  </a:path>
                </a:pathLst>
              </a:custGeom>
              <a:solidFill>
                <a:srgbClr val="43BCFF">
                  <a:alpha val="61961"/>
                </a:srgbClr>
              </a:solidFill>
              <a:ln w="6350">
                <a:solidFill>
                  <a:srgbClr val="F9C61C">
                    <a:lumMod val="50000"/>
                  </a:srgbClr>
                </a:solidFill>
                <a:miter lim="800000"/>
                <a:headEnd/>
                <a:tailEnd/>
              </a:ln>
            </p:spPr>
            <p:txBody>
              <a:bodyPr anchor="ctr"/>
              <a:lstStyle/>
              <a:p>
                <a:pPr>
                  <a:defRPr/>
                </a:pPr>
                <a:r>
                  <a:rPr lang="ru-RU" sz="738" b="1" kern="0" dirty="0">
                    <a:solidFill>
                      <a:srgbClr val="000000"/>
                    </a:solidFill>
                    <a:latin typeface="Arial Narrow" panose="020B0606020202030204" pitchFamily="34" charset="0"/>
                    <a:cs typeface="Arial" pitchFamily="34" charset="0"/>
                  </a:rPr>
                  <a:t>      </a:t>
                </a:r>
              </a:p>
            </p:txBody>
          </p:sp>
          <p:sp>
            <p:nvSpPr>
              <p:cNvPr id="25" name="Freeform 17"/>
              <p:cNvSpPr>
                <a:spLocks/>
              </p:cNvSpPr>
              <p:nvPr/>
            </p:nvSpPr>
            <p:spPr bwMode="auto">
              <a:xfrm>
                <a:off x="2837810" y="3426386"/>
                <a:ext cx="1932687" cy="1832531"/>
              </a:xfrm>
              <a:custGeom>
                <a:avLst/>
                <a:gdLst>
                  <a:gd name="connsiteX0" fmla="*/ 9027 w 10000"/>
                  <a:gd name="connsiteY0" fmla="*/ 3368 h 10000"/>
                  <a:gd name="connsiteX1" fmla="*/ 9018 w 10000"/>
                  <a:gd name="connsiteY1" fmla="*/ 3416 h 10000"/>
                  <a:gd name="connsiteX2" fmla="*/ 9024 w 10000"/>
                  <a:gd name="connsiteY2" fmla="*/ 3448 h 10000"/>
                  <a:gd name="connsiteX3" fmla="*/ 9032 w 10000"/>
                  <a:gd name="connsiteY3" fmla="*/ 3475 h 10000"/>
                  <a:gd name="connsiteX4" fmla="*/ 9051 w 10000"/>
                  <a:gd name="connsiteY4" fmla="*/ 3499 h 10000"/>
                  <a:gd name="connsiteX5" fmla="*/ 9065 w 10000"/>
                  <a:gd name="connsiteY5" fmla="*/ 3511 h 10000"/>
                  <a:gd name="connsiteX6" fmla="*/ 9073 w 10000"/>
                  <a:gd name="connsiteY6" fmla="*/ 3525 h 10000"/>
                  <a:gd name="connsiteX7" fmla="*/ 9076 w 10000"/>
                  <a:gd name="connsiteY7" fmla="*/ 3543 h 10000"/>
                  <a:gd name="connsiteX8" fmla="*/ 9092 w 10000"/>
                  <a:gd name="connsiteY8" fmla="*/ 3543 h 10000"/>
                  <a:gd name="connsiteX9" fmla="*/ 9097 w 10000"/>
                  <a:gd name="connsiteY9" fmla="*/ 3552 h 10000"/>
                  <a:gd name="connsiteX10" fmla="*/ 9105 w 10000"/>
                  <a:gd name="connsiteY10" fmla="*/ 3561 h 10000"/>
                  <a:gd name="connsiteX11" fmla="*/ 9114 w 10000"/>
                  <a:gd name="connsiteY11" fmla="*/ 3579 h 10000"/>
                  <a:gd name="connsiteX12" fmla="*/ 9119 w 10000"/>
                  <a:gd name="connsiteY12" fmla="*/ 3594 h 10000"/>
                  <a:gd name="connsiteX13" fmla="*/ 9122 w 10000"/>
                  <a:gd name="connsiteY13" fmla="*/ 3606 h 10000"/>
                  <a:gd name="connsiteX14" fmla="*/ 9127 w 10000"/>
                  <a:gd name="connsiteY14" fmla="*/ 3620 h 10000"/>
                  <a:gd name="connsiteX15" fmla="*/ 9138 w 10000"/>
                  <a:gd name="connsiteY15" fmla="*/ 3635 h 10000"/>
                  <a:gd name="connsiteX16" fmla="*/ 9160 w 10000"/>
                  <a:gd name="connsiteY16" fmla="*/ 3623 h 10000"/>
                  <a:gd name="connsiteX17" fmla="*/ 9171 w 10000"/>
                  <a:gd name="connsiteY17" fmla="*/ 3644 h 10000"/>
                  <a:gd name="connsiteX18" fmla="*/ 9184 w 10000"/>
                  <a:gd name="connsiteY18" fmla="*/ 3662 h 10000"/>
                  <a:gd name="connsiteX19" fmla="*/ 9184 w 10000"/>
                  <a:gd name="connsiteY19" fmla="*/ 3683 h 10000"/>
                  <a:gd name="connsiteX20" fmla="*/ 9192 w 10000"/>
                  <a:gd name="connsiteY20" fmla="*/ 3715 h 10000"/>
                  <a:gd name="connsiteX21" fmla="*/ 9201 w 10000"/>
                  <a:gd name="connsiteY21" fmla="*/ 3727 h 10000"/>
                  <a:gd name="connsiteX22" fmla="*/ 9217 w 10000"/>
                  <a:gd name="connsiteY22" fmla="*/ 3748 h 10000"/>
                  <a:gd name="connsiteX23" fmla="*/ 9231 w 10000"/>
                  <a:gd name="connsiteY23" fmla="*/ 3760 h 10000"/>
                  <a:gd name="connsiteX24" fmla="*/ 9231 w 10000"/>
                  <a:gd name="connsiteY24" fmla="*/ 3769 h 10000"/>
                  <a:gd name="connsiteX25" fmla="*/ 9231 w 10000"/>
                  <a:gd name="connsiteY25" fmla="*/ 3796 h 10000"/>
                  <a:gd name="connsiteX26" fmla="*/ 9214 w 10000"/>
                  <a:gd name="connsiteY26" fmla="*/ 3813 h 10000"/>
                  <a:gd name="connsiteX27" fmla="*/ 9206 w 10000"/>
                  <a:gd name="connsiteY27" fmla="*/ 3855 h 10000"/>
                  <a:gd name="connsiteX28" fmla="*/ 9176 w 10000"/>
                  <a:gd name="connsiteY28" fmla="*/ 3879 h 10000"/>
                  <a:gd name="connsiteX29" fmla="*/ 9152 w 10000"/>
                  <a:gd name="connsiteY29" fmla="*/ 3891 h 10000"/>
                  <a:gd name="connsiteX30" fmla="*/ 9135 w 10000"/>
                  <a:gd name="connsiteY30" fmla="*/ 3891 h 10000"/>
                  <a:gd name="connsiteX31" fmla="*/ 9127 w 10000"/>
                  <a:gd name="connsiteY31" fmla="*/ 3917 h 10000"/>
                  <a:gd name="connsiteX32" fmla="*/ 9130 w 10000"/>
                  <a:gd name="connsiteY32" fmla="*/ 3944 h 10000"/>
                  <a:gd name="connsiteX33" fmla="*/ 9130 w 10000"/>
                  <a:gd name="connsiteY33" fmla="*/ 3959 h 10000"/>
                  <a:gd name="connsiteX34" fmla="*/ 9138 w 10000"/>
                  <a:gd name="connsiteY34" fmla="*/ 3995 h 10000"/>
                  <a:gd name="connsiteX35" fmla="*/ 9135 w 10000"/>
                  <a:gd name="connsiteY35" fmla="*/ 4027 h 10000"/>
                  <a:gd name="connsiteX36" fmla="*/ 9127 w 10000"/>
                  <a:gd name="connsiteY36" fmla="*/ 4054 h 10000"/>
                  <a:gd name="connsiteX37" fmla="*/ 9105 w 10000"/>
                  <a:gd name="connsiteY37" fmla="*/ 4069 h 10000"/>
                  <a:gd name="connsiteX38" fmla="*/ 9092 w 10000"/>
                  <a:gd name="connsiteY38" fmla="*/ 4090 h 10000"/>
                  <a:gd name="connsiteX39" fmla="*/ 9097 w 10000"/>
                  <a:gd name="connsiteY39" fmla="*/ 4152 h 10000"/>
                  <a:gd name="connsiteX40" fmla="*/ 9111 w 10000"/>
                  <a:gd name="connsiteY40" fmla="*/ 4191 h 10000"/>
                  <a:gd name="connsiteX41" fmla="*/ 9105 w 10000"/>
                  <a:gd name="connsiteY41" fmla="*/ 4262 h 10000"/>
                  <a:gd name="connsiteX42" fmla="*/ 9097 w 10000"/>
                  <a:gd name="connsiteY42" fmla="*/ 4333 h 10000"/>
                  <a:gd name="connsiteX43" fmla="*/ 9081 w 10000"/>
                  <a:gd name="connsiteY43" fmla="*/ 4393 h 10000"/>
                  <a:gd name="connsiteX44" fmla="*/ 9073 w 10000"/>
                  <a:gd name="connsiteY44" fmla="*/ 4428 h 10000"/>
                  <a:gd name="connsiteX45" fmla="*/ 9051 w 10000"/>
                  <a:gd name="connsiteY45" fmla="*/ 4470 h 10000"/>
                  <a:gd name="connsiteX46" fmla="*/ 9040 w 10000"/>
                  <a:gd name="connsiteY46" fmla="*/ 4497 h 10000"/>
                  <a:gd name="connsiteX47" fmla="*/ 9024 w 10000"/>
                  <a:gd name="connsiteY47" fmla="*/ 4642 h 10000"/>
                  <a:gd name="connsiteX48" fmla="*/ 9057 w 10000"/>
                  <a:gd name="connsiteY48" fmla="*/ 4672 h 10000"/>
                  <a:gd name="connsiteX49" fmla="*/ 9231 w 10000"/>
                  <a:gd name="connsiteY49" fmla="*/ 4805 h 10000"/>
                  <a:gd name="connsiteX50" fmla="*/ 9250 w 10000"/>
                  <a:gd name="connsiteY50" fmla="*/ 4832 h 10000"/>
                  <a:gd name="connsiteX51" fmla="*/ 9271 w 10000"/>
                  <a:gd name="connsiteY51" fmla="*/ 4850 h 10000"/>
                  <a:gd name="connsiteX52" fmla="*/ 9309 w 10000"/>
                  <a:gd name="connsiteY52" fmla="*/ 4868 h 10000"/>
                  <a:gd name="connsiteX53" fmla="*/ 9337 w 10000"/>
                  <a:gd name="connsiteY53" fmla="*/ 4880 h 10000"/>
                  <a:gd name="connsiteX54" fmla="*/ 9361 w 10000"/>
                  <a:gd name="connsiteY54" fmla="*/ 4886 h 10000"/>
                  <a:gd name="connsiteX55" fmla="*/ 9375 w 10000"/>
                  <a:gd name="connsiteY55" fmla="*/ 4895 h 10000"/>
                  <a:gd name="connsiteX56" fmla="*/ 9396 w 10000"/>
                  <a:gd name="connsiteY56" fmla="*/ 4918 h 10000"/>
                  <a:gd name="connsiteX57" fmla="*/ 9388 w 10000"/>
                  <a:gd name="connsiteY57" fmla="*/ 5079 h 10000"/>
                  <a:gd name="connsiteX58" fmla="*/ 9391 w 10000"/>
                  <a:gd name="connsiteY58" fmla="*/ 5257 h 10000"/>
                  <a:gd name="connsiteX59" fmla="*/ 9405 w 10000"/>
                  <a:gd name="connsiteY59" fmla="*/ 5456 h 10000"/>
                  <a:gd name="connsiteX60" fmla="*/ 9405 w 10000"/>
                  <a:gd name="connsiteY60" fmla="*/ 5708 h 10000"/>
                  <a:gd name="connsiteX61" fmla="*/ 9413 w 10000"/>
                  <a:gd name="connsiteY61" fmla="*/ 5863 h 10000"/>
                  <a:gd name="connsiteX62" fmla="*/ 9388 w 10000"/>
                  <a:gd name="connsiteY62" fmla="*/ 6166 h 10000"/>
                  <a:gd name="connsiteX63" fmla="*/ 9388 w 10000"/>
                  <a:gd name="connsiteY63" fmla="*/ 6201 h 10000"/>
                  <a:gd name="connsiteX64" fmla="*/ 9367 w 10000"/>
                  <a:gd name="connsiteY64" fmla="*/ 6228 h 10000"/>
                  <a:gd name="connsiteX65" fmla="*/ 9353 w 10000"/>
                  <a:gd name="connsiteY65" fmla="*/ 6258 h 10000"/>
                  <a:gd name="connsiteX66" fmla="*/ 9350 w 10000"/>
                  <a:gd name="connsiteY66" fmla="*/ 6279 h 10000"/>
                  <a:gd name="connsiteX67" fmla="*/ 9345 w 10000"/>
                  <a:gd name="connsiteY67" fmla="*/ 6290 h 10000"/>
                  <a:gd name="connsiteX68" fmla="*/ 9342 w 10000"/>
                  <a:gd name="connsiteY68" fmla="*/ 6308 h 10000"/>
                  <a:gd name="connsiteX69" fmla="*/ 9345 w 10000"/>
                  <a:gd name="connsiteY69" fmla="*/ 6323 h 10000"/>
                  <a:gd name="connsiteX70" fmla="*/ 9358 w 10000"/>
                  <a:gd name="connsiteY70" fmla="*/ 6341 h 10000"/>
                  <a:gd name="connsiteX71" fmla="*/ 9475 w 10000"/>
                  <a:gd name="connsiteY71" fmla="*/ 6445 h 10000"/>
                  <a:gd name="connsiteX72" fmla="*/ 9486 w 10000"/>
                  <a:gd name="connsiteY72" fmla="*/ 6439 h 10000"/>
                  <a:gd name="connsiteX73" fmla="*/ 9494 w 10000"/>
                  <a:gd name="connsiteY73" fmla="*/ 6439 h 10000"/>
                  <a:gd name="connsiteX74" fmla="*/ 9516 w 10000"/>
                  <a:gd name="connsiteY74" fmla="*/ 6427 h 10000"/>
                  <a:gd name="connsiteX75" fmla="*/ 9524 w 10000"/>
                  <a:gd name="connsiteY75" fmla="*/ 6421 h 10000"/>
                  <a:gd name="connsiteX76" fmla="*/ 9532 w 10000"/>
                  <a:gd name="connsiteY76" fmla="*/ 6421 h 10000"/>
                  <a:gd name="connsiteX77" fmla="*/ 9543 w 10000"/>
                  <a:gd name="connsiteY77" fmla="*/ 6430 h 10000"/>
                  <a:gd name="connsiteX78" fmla="*/ 9589 w 10000"/>
                  <a:gd name="connsiteY78" fmla="*/ 6457 h 10000"/>
                  <a:gd name="connsiteX79" fmla="*/ 9636 w 10000"/>
                  <a:gd name="connsiteY79" fmla="*/ 6486 h 10000"/>
                  <a:gd name="connsiteX80" fmla="*/ 9647 w 10000"/>
                  <a:gd name="connsiteY80" fmla="*/ 6504 h 10000"/>
                  <a:gd name="connsiteX81" fmla="*/ 9657 w 10000"/>
                  <a:gd name="connsiteY81" fmla="*/ 6522 h 10000"/>
                  <a:gd name="connsiteX82" fmla="*/ 9657 w 10000"/>
                  <a:gd name="connsiteY82" fmla="*/ 6552 h 10000"/>
                  <a:gd name="connsiteX83" fmla="*/ 9666 w 10000"/>
                  <a:gd name="connsiteY83" fmla="*/ 6570 h 10000"/>
                  <a:gd name="connsiteX84" fmla="*/ 9676 w 10000"/>
                  <a:gd name="connsiteY84" fmla="*/ 6593 h 10000"/>
                  <a:gd name="connsiteX85" fmla="*/ 9698 w 10000"/>
                  <a:gd name="connsiteY85" fmla="*/ 6611 h 10000"/>
                  <a:gd name="connsiteX86" fmla="*/ 9706 w 10000"/>
                  <a:gd name="connsiteY86" fmla="*/ 6629 h 10000"/>
                  <a:gd name="connsiteX87" fmla="*/ 9723 w 10000"/>
                  <a:gd name="connsiteY87" fmla="*/ 6671 h 10000"/>
                  <a:gd name="connsiteX88" fmla="*/ 9734 w 10000"/>
                  <a:gd name="connsiteY88" fmla="*/ 6685 h 10000"/>
                  <a:gd name="connsiteX89" fmla="*/ 9753 w 10000"/>
                  <a:gd name="connsiteY89" fmla="*/ 6694 h 10000"/>
                  <a:gd name="connsiteX90" fmla="*/ 9772 w 10000"/>
                  <a:gd name="connsiteY90" fmla="*/ 6715 h 10000"/>
                  <a:gd name="connsiteX91" fmla="*/ 9796 w 10000"/>
                  <a:gd name="connsiteY91" fmla="*/ 6733 h 10000"/>
                  <a:gd name="connsiteX92" fmla="*/ 9818 w 10000"/>
                  <a:gd name="connsiteY92" fmla="*/ 6769 h 10000"/>
                  <a:gd name="connsiteX93" fmla="*/ 9837 w 10000"/>
                  <a:gd name="connsiteY93" fmla="*/ 6807 h 10000"/>
                  <a:gd name="connsiteX94" fmla="*/ 9872 w 10000"/>
                  <a:gd name="connsiteY94" fmla="*/ 6834 h 10000"/>
                  <a:gd name="connsiteX95" fmla="*/ 9913 w 10000"/>
                  <a:gd name="connsiteY95" fmla="*/ 6855 h 10000"/>
                  <a:gd name="connsiteX96" fmla="*/ 9943 w 10000"/>
                  <a:gd name="connsiteY96" fmla="*/ 6870 h 10000"/>
                  <a:gd name="connsiteX97" fmla="*/ 9962 w 10000"/>
                  <a:gd name="connsiteY97" fmla="*/ 6896 h 10000"/>
                  <a:gd name="connsiteX98" fmla="*/ 9976 w 10000"/>
                  <a:gd name="connsiteY98" fmla="*/ 6920 h 10000"/>
                  <a:gd name="connsiteX99" fmla="*/ 9986 w 10000"/>
                  <a:gd name="connsiteY99" fmla="*/ 6923 h 10000"/>
                  <a:gd name="connsiteX100" fmla="*/ 9995 w 10000"/>
                  <a:gd name="connsiteY100" fmla="*/ 6932 h 10000"/>
                  <a:gd name="connsiteX101" fmla="*/ 10000 w 10000"/>
                  <a:gd name="connsiteY101" fmla="*/ 6947 h 10000"/>
                  <a:gd name="connsiteX102" fmla="*/ 9986 w 10000"/>
                  <a:gd name="connsiteY102" fmla="*/ 6985 h 10000"/>
                  <a:gd name="connsiteX103" fmla="*/ 9967 w 10000"/>
                  <a:gd name="connsiteY103" fmla="*/ 7045 h 10000"/>
                  <a:gd name="connsiteX104" fmla="*/ 9959 w 10000"/>
                  <a:gd name="connsiteY104" fmla="*/ 7060 h 10000"/>
                  <a:gd name="connsiteX105" fmla="*/ 9913 w 10000"/>
                  <a:gd name="connsiteY105" fmla="*/ 7089 h 10000"/>
                  <a:gd name="connsiteX106" fmla="*/ 9891 w 10000"/>
                  <a:gd name="connsiteY106" fmla="*/ 7104 h 10000"/>
                  <a:gd name="connsiteX107" fmla="*/ 9880 w 10000"/>
                  <a:gd name="connsiteY107" fmla="*/ 7137 h 10000"/>
                  <a:gd name="connsiteX108" fmla="*/ 9856 w 10000"/>
                  <a:gd name="connsiteY108" fmla="*/ 7167 h 10000"/>
                  <a:gd name="connsiteX109" fmla="*/ 9850 w 10000"/>
                  <a:gd name="connsiteY109" fmla="*/ 7190 h 10000"/>
                  <a:gd name="connsiteX110" fmla="*/ 9850 w 10000"/>
                  <a:gd name="connsiteY110" fmla="*/ 7202 h 10000"/>
                  <a:gd name="connsiteX111" fmla="*/ 9867 w 10000"/>
                  <a:gd name="connsiteY111" fmla="*/ 7214 h 10000"/>
                  <a:gd name="connsiteX112" fmla="*/ 9880 w 10000"/>
                  <a:gd name="connsiteY112" fmla="*/ 7223 h 10000"/>
                  <a:gd name="connsiteX113" fmla="*/ 9891 w 10000"/>
                  <a:gd name="connsiteY113" fmla="*/ 7253 h 10000"/>
                  <a:gd name="connsiteX114" fmla="*/ 9905 w 10000"/>
                  <a:gd name="connsiteY114" fmla="*/ 7303 h 10000"/>
                  <a:gd name="connsiteX115" fmla="*/ 9913 w 10000"/>
                  <a:gd name="connsiteY115" fmla="*/ 7339 h 10000"/>
                  <a:gd name="connsiteX116" fmla="*/ 9905 w 10000"/>
                  <a:gd name="connsiteY116" fmla="*/ 7401 h 10000"/>
                  <a:gd name="connsiteX117" fmla="*/ 9905 w 10000"/>
                  <a:gd name="connsiteY117" fmla="*/ 7461 h 10000"/>
                  <a:gd name="connsiteX118" fmla="*/ 9897 w 10000"/>
                  <a:gd name="connsiteY118" fmla="*/ 7475 h 10000"/>
                  <a:gd name="connsiteX119" fmla="*/ 9864 w 10000"/>
                  <a:gd name="connsiteY119" fmla="*/ 7514 h 10000"/>
                  <a:gd name="connsiteX120" fmla="*/ 9850 w 10000"/>
                  <a:gd name="connsiteY120" fmla="*/ 7523 h 10000"/>
                  <a:gd name="connsiteX121" fmla="*/ 9837 w 10000"/>
                  <a:gd name="connsiteY121" fmla="*/ 7523 h 10000"/>
                  <a:gd name="connsiteX122" fmla="*/ 9821 w 10000"/>
                  <a:gd name="connsiteY122" fmla="*/ 7511 h 10000"/>
                  <a:gd name="connsiteX123" fmla="*/ 9818 w 10000"/>
                  <a:gd name="connsiteY123" fmla="*/ 7484 h 10000"/>
                  <a:gd name="connsiteX124" fmla="*/ 9804 w 10000"/>
                  <a:gd name="connsiteY124" fmla="*/ 7470 h 10000"/>
                  <a:gd name="connsiteX125" fmla="*/ 9769 w 10000"/>
                  <a:gd name="connsiteY125" fmla="*/ 7449 h 10000"/>
                  <a:gd name="connsiteX126" fmla="*/ 9747 w 10000"/>
                  <a:gd name="connsiteY126" fmla="*/ 7449 h 10000"/>
                  <a:gd name="connsiteX127" fmla="*/ 9742 w 10000"/>
                  <a:gd name="connsiteY127" fmla="*/ 7449 h 10000"/>
                  <a:gd name="connsiteX128" fmla="*/ 9747 w 10000"/>
                  <a:gd name="connsiteY128" fmla="*/ 7535 h 10000"/>
                  <a:gd name="connsiteX129" fmla="*/ 9761 w 10000"/>
                  <a:gd name="connsiteY129" fmla="*/ 7618 h 10000"/>
                  <a:gd name="connsiteX130" fmla="*/ 9761 w 10000"/>
                  <a:gd name="connsiteY130" fmla="*/ 7642 h 10000"/>
                  <a:gd name="connsiteX131" fmla="*/ 9747 w 10000"/>
                  <a:gd name="connsiteY131" fmla="*/ 7677 h 10000"/>
                  <a:gd name="connsiteX132" fmla="*/ 9734 w 10000"/>
                  <a:gd name="connsiteY132" fmla="*/ 7772 h 10000"/>
                  <a:gd name="connsiteX133" fmla="*/ 9709 w 10000"/>
                  <a:gd name="connsiteY133" fmla="*/ 7772 h 10000"/>
                  <a:gd name="connsiteX134" fmla="*/ 9685 w 10000"/>
                  <a:gd name="connsiteY134" fmla="*/ 7814 h 10000"/>
                  <a:gd name="connsiteX135" fmla="*/ 9644 w 10000"/>
                  <a:gd name="connsiteY135" fmla="*/ 7927 h 10000"/>
                  <a:gd name="connsiteX136" fmla="*/ 9657 w 10000"/>
                  <a:gd name="connsiteY136" fmla="*/ 7945 h 10000"/>
                  <a:gd name="connsiteX137" fmla="*/ 9628 w 10000"/>
                  <a:gd name="connsiteY137" fmla="*/ 8049 h 10000"/>
                  <a:gd name="connsiteX138" fmla="*/ 9535 w 10000"/>
                  <a:gd name="connsiteY138" fmla="*/ 8108 h 10000"/>
                  <a:gd name="connsiteX139" fmla="*/ 9551 w 10000"/>
                  <a:gd name="connsiteY139" fmla="*/ 8144 h 10000"/>
                  <a:gd name="connsiteX140" fmla="*/ 9551 w 10000"/>
                  <a:gd name="connsiteY140" fmla="*/ 8194 h 10000"/>
                  <a:gd name="connsiteX141" fmla="*/ 9565 w 10000"/>
                  <a:gd name="connsiteY141" fmla="*/ 8212 h 10000"/>
                  <a:gd name="connsiteX142" fmla="*/ 9570 w 10000"/>
                  <a:gd name="connsiteY142" fmla="*/ 8221 h 10000"/>
                  <a:gd name="connsiteX143" fmla="*/ 9579 w 10000"/>
                  <a:gd name="connsiteY143" fmla="*/ 8221 h 10000"/>
                  <a:gd name="connsiteX144" fmla="*/ 9581 w 10000"/>
                  <a:gd name="connsiteY144" fmla="*/ 8221 h 10000"/>
                  <a:gd name="connsiteX145" fmla="*/ 9587 w 10000"/>
                  <a:gd name="connsiteY145" fmla="*/ 8197 h 10000"/>
                  <a:gd name="connsiteX146" fmla="*/ 9589 w 10000"/>
                  <a:gd name="connsiteY146" fmla="*/ 8126 h 10000"/>
                  <a:gd name="connsiteX147" fmla="*/ 9611 w 10000"/>
                  <a:gd name="connsiteY147" fmla="*/ 8117 h 10000"/>
                  <a:gd name="connsiteX148" fmla="*/ 9647 w 10000"/>
                  <a:gd name="connsiteY148" fmla="*/ 8117 h 10000"/>
                  <a:gd name="connsiteX149" fmla="*/ 9668 w 10000"/>
                  <a:gd name="connsiteY149" fmla="*/ 8129 h 10000"/>
                  <a:gd name="connsiteX150" fmla="*/ 9674 w 10000"/>
                  <a:gd name="connsiteY150" fmla="*/ 8138 h 10000"/>
                  <a:gd name="connsiteX151" fmla="*/ 9674 w 10000"/>
                  <a:gd name="connsiteY151" fmla="*/ 8144 h 10000"/>
                  <a:gd name="connsiteX152" fmla="*/ 9660 w 10000"/>
                  <a:gd name="connsiteY152" fmla="*/ 8153 h 10000"/>
                  <a:gd name="connsiteX153" fmla="*/ 9647 w 10000"/>
                  <a:gd name="connsiteY153" fmla="*/ 8162 h 10000"/>
                  <a:gd name="connsiteX154" fmla="*/ 9647 w 10000"/>
                  <a:gd name="connsiteY154" fmla="*/ 8170 h 10000"/>
                  <a:gd name="connsiteX155" fmla="*/ 9674 w 10000"/>
                  <a:gd name="connsiteY155" fmla="*/ 8185 h 10000"/>
                  <a:gd name="connsiteX156" fmla="*/ 9676 w 10000"/>
                  <a:gd name="connsiteY156" fmla="*/ 8197 h 10000"/>
                  <a:gd name="connsiteX157" fmla="*/ 9685 w 10000"/>
                  <a:gd name="connsiteY157" fmla="*/ 8203 h 10000"/>
                  <a:gd name="connsiteX158" fmla="*/ 9731 w 10000"/>
                  <a:gd name="connsiteY158" fmla="*/ 8194 h 10000"/>
                  <a:gd name="connsiteX159" fmla="*/ 9742 w 10000"/>
                  <a:gd name="connsiteY159" fmla="*/ 8206 h 10000"/>
                  <a:gd name="connsiteX160" fmla="*/ 9742 w 10000"/>
                  <a:gd name="connsiteY160" fmla="*/ 8224 h 10000"/>
                  <a:gd name="connsiteX161" fmla="*/ 9706 w 10000"/>
                  <a:gd name="connsiteY161" fmla="*/ 8260 h 10000"/>
                  <a:gd name="connsiteX162" fmla="*/ 9685 w 10000"/>
                  <a:gd name="connsiteY162" fmla="*/ 8266 h 10000"/>
                  <a:gd name="connsiteX163" fmla="*/ 9668 w 10000"/>
                  <a:gd name="connsiteY163" fmla="*/ 8274 h 10000"/>
                  <a:gd name="connsiteX164" fmla="*/ 9666 w 10000"/>
                  <a:gd name="connsiteY164" fmla="*/ 8289 h 10000"/>
                  <a:gd name="connsiteX165" fmla="*/ 9666 w 10000"/>
                  <a:gd name="connsiteY165" fmla="*/ 8301 h 10000"/>
                  <a:gd name="connsiteX166" fmla="*/ 9682 w 10000"/>
                  <a:gd name="connsiteY166" fmla="*/ 8310 h 10000"/>
                  <a:gd name="connsiteX167" fmla="*/ 9685 w 10000"/>
                  <a:gd name="connsiteY167" fmla="*/ 8319 h 10000"/>
                  <a:gd name="connsiteX168" fmla="*/ 9685 w 10000"/>
                  <a:gd name="connsiteY168" fmla="*/ 8328 h 10000"/>
                  <a:gd name="connsiteX169" fmla="*/ 9685 w 10000"/>
                  <a:gd name="connsiteY169" fmla="*/ 8337 h 10000"/>
                  <a:gd name="connsiteX170" fmla="*/ 9693 w 10000"/>
                  <a:gd name="connsiteY170" fmla="*/ 8343 h 10000"/>
                  <a:gd name="connsiteX171" fmla="*/ 9706 w 10000"/>
                  <a:gd name="connsiteY171" fmla="*/ 8346 h 10000"/>
                  <a:gd name="connsiteX172" fmla="*/ 9723 w 10000"/>
                  <a:gd name="connsiteY172" fmla="*/ 8334 h 10000"/>
                  <a:gd name="connsiteX173" fmla="*/ 9747 w 10000"/>
                  <a:gd name="connsiteY173" fmla="*/ 8328 h 10000"/>
                  <a:gd name="connsiteX174" fmla="*/ 9761 w 10000"/>
                  <a:gd name="connsiteY174" fmla="*/ 8328 h 10000"/>
                  <a:gd name="connsiteX175" fmla="*/ 9747 w 10000"/>
                  <a:gd name="connsiteY175" fmla="*/ 8346 h 10000"/>
                  <a:gd name="connsiteX176" fmla="*/ 9725 w 10000"/>
                  <a:gd name="connsiteY176" fmla="*/ 8364 h 10000"/>
                  <a:gd name="connsiteX177" fmla="*/ 9717 w 10000"/>
                  <a:gd name="connsiteY177" fmla="*/ 8378 h 10000"/>
                  <a:gd name="connsiteX178" fmla="*/ 9731 w 10000"/>
                  <a:gd name="connsiteY178" fmla="*/ 8384 h 10000"/>
                  <a:gd name="connsiteX179" fmla="*/ 9755 w 10000"/>
                  <a:gd name="connsiteY179" fmla="*/ 8387 h 10000"/>
                  <a:gd name="connsiteX180" fmla="*/ 9772 w 10000"/>
                  <a:gd name="connsiteY180" fmla="*/ 8384 h 10000"/>
                  <a:gd name="connsiteX181" fmla="*/ 9796 w 10000"/>
                  <a:gd name="connsiteY181" fmla="*/ 8387 h 10000"/>
                  <a:gd name="connsiteX182" fmla="*/ 9812 w 10000"/>
                  <a:gd name="connsiteY182" fmla="*/ 8402 h 10000"/>
                  <a:gd name="connsiteX183" fmla="*/ 9810 w 10000"/>
                  <a:gd name="connsiteY183" fmla="*/ 8414 h 10000"/>
                  <a:gd name="connsiteX184" fmla="*/ 9785 w 10000"/>
                  <a:gd name="connsiteY184" fmla="*/ 8438 h 10000"/>
                  <a:gd name="connsiteX185" fmla="*/ 9739 w 10000"/>
                  <a:gd name="connsiteY185" fmla="*/ 8467 h 10000"/>
                  <a:gd name="connsiteX186" fmla="*/ 9690 w 10000"/>
                  <a:gd name="connsiteY186" fmla="*/ 8506 h 10000"/>
                  <a:gd name="connsiteX187" fmla="*/ 9549 w 10000"/>
                  <a:gd name="connsiteY187" fmla="*/ 8592 h 10000"/>
                  <a:gd name="connsiteX188" fmla="*/ 9475 w 10000"/>
                  <a:gd name="connsiteY188" fmla="*/ 8637 h 10000"/>
                  <a:gd name="connsiteX189" fmla="*/ 9342 w 10000"/>
                  <a:gd name="connsiteY189" fmla="*/ 8717 h 10000"/>
                  <a:gd name="connsiteX190" fmla="*/ 9288 w 10000"/>
                  <a:gd name="connsiteY190" fmla="*/ 8750 h 10000"/>
                  <a:gd name="connsiteX191" fmla="*/ 9222 w 10000"/>
                  <a:gd name="connsiteY191" fmla="*/ 8794 h 10000"/>
                  <a:gd name="connsiteX192" fmla="*/ 9105 w 10000"/>
                  <a:gd name="connsiteY192" fmla="*/ 8857 h 10000"/>
                  <a:gd name="connsiteX193" fmla="*/ 9067 w 10000"/>
                  <a:gd name="connsiteY193" fmla="*/ 8889 h 10000"/>
                  <a:gd name="connsiteX194" fmla="*/ 8953 w 10000"/>
                  <a:gd name="connsiteY194" fmla="*/ 8987 h 10000"/>
                  <a:gd name="connsiteX195" fmla="*/ 8815 w 10000"/>
                  <a:gd name="connsiteY195" fmla="*/ 9130 h 10000"/>
                  <a:gd name="connsiteX196" fmla="*/ 8559 w 10000"/>
                  <a:gd name="connsiteY196" fmla="*/ 9367 h 10000"/>
                  <a:gd name="connsiteX197" fmla="*/ 8401 w 10000"/>
                  <a:gd name="connsiteY197" fmla="*/ 9528 h 10000"/>
                  <a:gd name="connsiteX198" fmla="*/ 8257 w 10000"/>
                  <a:gd name="connsiteY198" fmla="*/ 9661 h 10000"/>
                  <a:gd name="connsiteX199" fmla="*/ 8184 w 10000"/>
                  <a:gd name="connsiteY199" fmla="*/ 9739 h 10000"/>
                  <a:gd name="connsiteX200" fmla="*/ 8083 w 10000"/>
                  <a:gd name="connsiteY200" fmla="*/ 9825 h 10000"/>
                  <a:gd name="connsiteX201" fmla="*/ 7923 w 10000"/>
                  <a:gd name="connsiteY201" fmla="*/ 9988 h 10000"/>
                  <a:gd name="connsiteX202" fmla="*/ 7901 w 10000"/>
                  <a:gd name="connsiteY202" fmla="*/ 10000 h 10000"/>
                  <a:gd name="connsiteX203" fmla="*/ 7871 w 10000"/>
                  <a:gd name="connsiteY203" fmla="*/ 9997 h 10000"/>
                  <a:gd name="connsiteX204" fmla="*/ 7847 w 10000"/>
                  <a:gd name="connsiteY204" fmla="*/ 9988 h 10000"/>
                  <a:gd name="connsiteX205" fmla="*/ 7822 w 10000"/>
                  <a:gd name="connsiteY205" fmla="*/ 9979 h 10000"/>
                  <a:gd name="connsiteX206" fmla="*/ 7830 w 10000"/>
                  <a:gd name="connsiteY206" fmla="*/ 9947 h 10000"/>
                  <a:gd name="connsiteX207" fmla="*/ 7830 w 10000"/>
                  <a:gd name="connsiteY207" fmla="*/ 9941 h 10000"/>
                  <a:gd name="connsiteX208" fmla="*/ 7828 w 10000"/>
                  <a:gd name="connsiteY208" fmla="*/ 9857 h 10000"/>
                  <a:gd name="connsiteX209" fmla="*/ 7828 w 10000"/>
                  <a:gd name="connsiteY209" fmla="*/ 9849 h 10000"/>
                  <a:gd name="connsiteX210" fmla="*/ 7828 w 10000"/>
                  <a:gd name="connsiteY210" fmla="*/ 9816 h 10000"/>
                  <a:gd name="connsiteX211" fmla="*/ 7828 w 10000"/>
                  <a:gd name="connsiteY211" fmla="*/ 9780 h 10000"/>
                  <a:gd name="connsiteX212" fmla="*/ 7828 w 10000"/>
                  <a:gd name="connsiteY212" fmla="*/ 9724 h 10000"/>
                  <a:gd name="connsiteX213" fmla="*/ 7830 w 10000"/>
                  <a:gd name="connsiteY213" fmla="*/ 9641 h 10000"/>
                  <a:gd name="connsiteX214" fmla="*/ 7830 w 10000"/>
                  <a:gd name="connsiteY214" fmla="*/ 9617 h 10000"/>
                  <a:gd name="connsiteX215" fmla="*/ 7830 w 10000"/>
                  <a:gd name="connsiteY215" fmla="*/ 9593 h 10000"/>
                  <a:gd name="connsiteX216" fmla="*/ 7836 w 10000"/>
                  <a:gd name="connsiteY216" fmla="*/ 9546 h 10000"/>
                  <a:gd name="connsiteX217" fmla="*/ 7830 w 10000"/>
                  <a:gd name="connsiteY217" fmla="*/ 9546 h 10000"/>
                  <a:gd name="connsiteX218" fmla="*/ 7830 w 10000"/>
                  <a:gd name="connsiteY218" fmla="*/ 8913 h 10000"/>
                  <a:gd name="connsiteX219" fmla="*/ 7784 w 10000"/>
                  <a:gd name="connsiteY219" fmla="*/ 8931 h 10000"/>
                  <a:gd name="connsiteX220" fmla="*/ 7735 w 10000"/>
                  <a:gd name="connsiteY220" fmla="*/ 8958 h 10000"/>
                  <a:gd name="connsiteX221" fmla="*/ 7703 w 10000"/>
                  <a:gd name="connsiteY221" fmla="*/ 8969 h 10000"/>
                  <a:gd name="connsiteX222" fmla="*/ 7648 w 10000"/>
                  <a:gd name="connsiteY222" fmla="*/ 8996 h 10000"/>
                  <a:gd name="connsiteX223" fmla="*/ 7602 w 10000"/>
                  <a:gd name="connsiteY223" fmla="*/ 9017 h 10000"/>
                  <a:gd name="connsiteX224" fmla="*/ 7558 w 10000"/>
                  <a:gd name="connsiteY224" fmla="*/ 9029 h 10000"/>
                  <a:gd name="connsiteX225" fmla="*/ 7553 w 10000"/>
                  <a:gd name="connsiteY225" fmla="*/ 9020 h 10000"/>
                  <a:gd name="connsiteX226" fmla="*/ 7545 w 10000"/>
                  <a:gd name="connsiteY226" fmla="*/ 9008 h 10000"/>
                  <a:gd name="connsiteX227" fmla="*/ 7537 w 10000"/>
                  <a:gd name="connsiteY227" fmla="*/ 8993 h 10000"/>
                  <a:gd name="connsiteX228" fmla="*/ 7534 w 10000"/>
                  <a:gd name="connsiteY228" fmla="*/ 8978 h 10000"/>
                  <a:gd name="connsiteX229" fmla="*/ 7526 w 10000"/>
                  <a:gd name="connsiteY229" fmla="*/ 8966 h 10000"/>
                  <a:gd name="connsiteX230" fmla="*/ 7515 w 10000"/>
                  <a:gd name="connsiteY230" fmla="*/ 8952 h 10000"/>
                  <a:gd name="connsiteX231" fmla="*/ 7515 w 10000"/>
                  <a:gd name="connsiteY231" fmla="*/ 8943 h 10000"/>
                  <a:gd name="connsiteX232" fmla="*/ 7507 w 10000"/>
                  <a:gd name="connsiteY232" fmla="*/ 8925 h 10000"/>
                  <a:gd name="connsiteX233" fmla="*/ 7504 w 10000"/>
                  <a:gd name="connsiteY233" fmla="*/ 8913 h 10000"/>
                  <a:gd name="connsiteX234" fmla="*/ 7496 w 10000"/>
                  <a:gd name="connsiteY234" fmla="*/ 8895 h 10000"/>
                  <a:gd name="connsiteX235" fmla="*/ 7490 w 10000"/>
                  <a:gd name="connsiteY235" fmla="*/ 8880 h 10000"/>
                  <a:gd name="connsiteX236" fmla="*/ 7482 w 10000"/>
                  <a:gd name="connsiteY236" fmla="*/ 8865 h 10000"/>
                  <a:gd name="connsiteX237" fmla="*/ 7480 w 10000"/>
                  <a:gd name="connsiteY237" fmla="*/ 8848 h 10000"/>
                  <a:gd name="connsiteX238" fmla="*/ 7474 w 10000"/>
                  <a:gd name="connsiteY238" fmla="*/ 8845 h 10000"/>
                  <a:gd name="connsiteX239" fmla="*/ 7471 w 10000"/>
                  <a:gd name="connsiteY239" fmla="*/ 8830 h 10000"/>
                  <a:gd name="connsiteX240" fmla="*/ 7466 w 10000"/>
                  <a:gd name="connsiteY240" fmla="*/ 8821 h 10000"/>
                  <a:gd name="connsiteX241" fmla="*/ 7463 w 10000"/>
                  <a:gd name="connsiteY241" fmla="*/ 8803 h 10000"/>
                  <a:gd name="connsiteX242" fmla="*/ 7455 w 10000"/>
                  <a:gd name="connsiteY242" fmla="*/ 8785 h 10000"/>
                  <a:gd name="connsiteX243" fmla="*/ 7447 w 10000"/>
                  <a:gd name="connsiteY243" fmla="*/ 8770 h 10000"/>
                  <a:gd name="connsiteX244" fmla="*/ 7439 w 10000"/>
                  <a:gd name="connsiteY244" fmla="*/ 8753 h 10000"/>
                  <a:gd name="connsiteX245" fmla="*/ 7433 w 10000"/>
                  <a:gd name="connsiteY245" fmla="*/ 8744 h 10000"/>
                  <a:gd name="connsiteX246" fmla="*/ 7425 w 10000"/>
                  <a:gd name="connsiteY246" fmla="*/ 8723 h 10000"/>
                  <a:gd name="connsiteX247" fmla="*/ 7420 w 10000"/>
                  <a:gd name="connsiteY247" fmla="*/ 8714 h 10000"/>
                  <a:gd name="connsiteX248" fmla="*/ 7417 w 10000"/>
                  <a:gd name="connsiteY248" fmla="*/ 8699 h 10000"/>
                  <a:gd name="connsiteX249" fmla="*/ 7412 w 10000"/>
                  <a:gd name="connsiteY249" fmla="*/ 8690 h 10000"/>
                  <a:gd name="connsiteX250" fmla="*/ 7403 w 10000"/>
                  <a:gd name="connsiteY250" fmla="*/ 8666 h 10000"/>
                  <a:gd name="connsiteX251" fmla="*/ 7401 w 10000"/>
                  <a:gd name="connsiteY251" fmla="*/ 8658 h 10000"/>
                  <a:gd name="connsiteX252" fmla="*/ 7379 w 10000"/>
                  <a:gd name="connsiteY252" fmla="*/ 8613 h 10000"/>
                  <a:gd name="connsiteX253" fmla="*/ 7346 w 10000"/>
                  <a:gd name="connsiteY253" fmla="*/ 8536 h 10000"/>
                  <a:gd name="connsiteX254" fmla="*/ 7308 w 10000"/>
                  <a:gd name="connsiteY254" fmla="*/ 8459 h 10000"/>
                  <a:gd name="connsiteX255" fmla="*/ 7289 w 10000"/>
                  <a:gd name="connsiteY255" fmla="*/ 8375 h 10000"/>
                  <a:gd name="connsiteX256" fmla="*/ 7251 w 10000"/>
                  <a:gd name="connsiteY256" fmla="*/ 8301 h 10000"/>
                  <a:gd name="connsiteX257" fmla="*/ 7257 w 10000"/>
                  <a:gd name="connsiteY257" fmla="*/ 8298 h 10000"/>
                  <a:gd name="connsiteX258" fmla="*/ 7235 w 10000"/>
                  <a:gd name="connsiteY258" fmla="*/ 8248 h 10000"/>
                  <a:gd name="connsiteX259" fmla="*/ 7229 w 10000"/>
                  <a:gd name="connsiteY259" fmla="*/ 8233 h 10000"/>
                  <a:gd name="connsiteX260" fmla="*/ 7221 w 10000"/>
                  <a:gd name="connsiteY260" fmla="*/ 8203 h 10000"/>
                  <a:gd name="connsiteX261" fmla="*/ 7205 w 10000"/>
                  <a:gd name="connsiteY261" fmla="*/ 8185 h 10000"/>
                  <a:gd name="connsiteX262" fmla="*/ 7189 w 10000"/>
                  <a:gd name="connsiteY262" fmla="*/ 8170 h 10000"/>
                  <a:gd name="connsiteX263" fmla="*/ 7178 w 10000"/>
                  <a:gd name="connsiteY263" fmla="*/ 8162 h 10000"/>
                  <a:gd name="connsiteX264" fmla="*/ 7172 w 10000"/>
                  <a:gd name="connsiteY264" fmla="*/ 8162 h 10000"/>
                  <a:gd name="connsiteX265" fmla="*/ 7153 w 10000"/>
                  <a:gd name="connsiteY265" fmla="*/ 8147 h 10000"/>
                  <a:gd name="connsiteX266" fmla="*/ 7126 w 10000"/>
                  <a:gd name="connsiteY266" fmla="*/ 8129 h 10000"/>
                  <a:gd name="connsiteX267" fmla="*/ 7118 w 10000"/>
                  <a:gd name="connsiteY267" fmla="*/ 8120 h 10000"/>
                  <a:gd name="connsiteX268" fmla="*/ 7110 w 10000"/>
                  <a:gd name="connsiteY268" fmla="*/ 8117 h 10000"/>
                  <a:gd name="connsiteX269" fmla="*/ 7099 w 10000"/>
                  <a:gd name="connsiteY269" fmla="*/ 8108 h 10000"/>
                  <a:gd name="connsiteX270" fmla="*/ 7085 w 10000"/>
                  <a:gd name="connsiteY270" fmla="*/ 8093 h 10000"/>
                  <a:gd name="connsiteX271" fmla="*/ 7069 w 10000"/>
                  <a:gd name="connsiteY271" fmla="*/ 8081 h 10000"/>
                  <a:gd name="connsiteX272" fmla="*/ 7061 w 10000"/>
                  <a:gd name="connsiteY272" fmla="*/ 8072 h 10000"/>
                  <a:gd name="connsiteX273" fmla="*/ 7039 w 10000"/>
                  <a:gd name="connsiteY273" fmla="*/ 8055 h 10000"/>
                  <a:gd name="connsiteX274" fmla="*/ 7028 w 10000"/>
                  <a:gd name="connsiteY274" fmla="*/ 8049 h 10000"/>
                  <a:gd name="connsiteX275" fmla="*/ 7015 w 10000"/>
                  <a:gd name="connsiteY275" fmla="*/ 8034 h 10000"/>
                  <a:gd name="connsiteX276" fmla="*/ 7004 w 10000"/>
                  <a:gd name="connsiteY276" fmla="*/ 8025 h 10000"/>
                  <a:gd name="connsiteX277" fmla="*/ 6982 w 10000"/>
                  <a:gd name="connsiteY277" fmla="*/ 8007 h 10000"/>
                  <a:gd name="connsiteX278" fmla="*/ 6971 w 10000"/>
                  <a:gd name="connsiteY278" fmla="*/ 7998 h 10000"/>
                  <a:gd name="connsiteX279" fmla="*/ 6966 w 10000"/>
                  <a:gd name="connsiteY279" fmla="*/ 7998 h 10000"/>
                  <a:gd name="connsiteX280" fmla="*/ 6958 w 10000"/>
                  <a:gd name="connsiteY280" fmla="*/ 7989 h 10000"/>
                  <a:gd name="connsiteX281" fmla="*/ 6952 w 10000"/>
                  <a:gd name="connsiteY281" fmla="*/ 7986 h 10000"/>
                  <a:gd name="connsiteX282" fmla="*/ 6944 w 10000"/>
                  <a:gd name="connsiteY282" fmla="*/ 7977 h 10000"/>
                  <a:gd name="connsiteX283" fmla="*/ 6936 w 10000"/>
                  <a:gd name="connsiteY283" fmla="*/ 7969 h 10000"/>
                  <a:gd name="connsiteX284" fmla="*/ 6920 w 10000"/>
                  <a:gd name="connsiteY284" fmla="*/ 7954 h 10000"/>
                  <a:gd name="connsiteX285" fmla="*/ 6911 w 10000"/>
                  <a:gd name="connsiteY285" fmla="*/ 7945 h 10000"/>
                  <a:gd name="connsiteX286" fmla="*/ 6909 w 10000"/>
                  <a:gd name="connsiteY286" fmla="*/ 7945 h 10000"/>
                  <a:gd name="connsiteX287" fmla="*/ 6892 w 10000"/>
                  <a:gd name="connsiteY287" fmla="*/ 7930 h 10000"/>
                  <a:gd name="connsiteX288" fmla="*/ 6884 w 10000"/>
                  <a:gd name="connsiteY288" fmla="*/ 7927 h 10000"/>
                  <a:gd name="connsiteX289" fmla="*/ 6871 w 10000"/>
                  <a:gd name="connsiteY289" fmla="*/ 7918 h 10000"/>
                  <a:gd name="connsiteX290" fmla="*/ 6865 w 10000"/>
                  <a:gd name="connsiteY290" fmla="*/ 7912 h 10000"/>
                  <a:gd name="connsiteX291" fmla="*/ 6857 w 10000"/>
                  <a:gd name="connsiteY291" fmla="*/ 7903 h 10000"/>
                  <a:gd name="connsiteX292" fmla="*/ 6841 w 10000"/>
                  <a:gd name="connsiteY292" fmla="*/ 7891 h 10000"/>
                  <a:gd name="connsiteX293" fmla="*/ 6824 w 10000"/>
                  <a:gd name="connsiteY293" fmla="*/ 7876 h 10000"/>
                  <a:gd name="connsiteX294" fmla="*/ 6816 w 10000"/>
                  <a:gd name="connsiteY294" fmla="*/ 7865 h 10000"/>
                  <a:gd name="connsiteX295" fmla="*/ 6813 w 10000"/>
                  <a:gd name="connsiteY295" fmla="*/ 7856 h 10000"/>
                  <a:gd name="connsiteX296" fmla="*/ 6805 w 10000"/>
                  <a:gd name="connsiteY296" fmla="*/ 7835 h 10000"/>
                  <a:gd name="connsiteX297" fmla="*/ 6800 w 10000"/>
                  <a:gd name="connsiteY297" fmla="*/ 7826 h 10000"/>
                  <a:gd name="connsiteX298" fmla="*/ 6789 w 10000"/>
                  <a:gd name="connsiteY298" fmla="*/ 7808 h 10000"/>
                  <a:gd name="connsiteX299" fmla="*/ 6784 w 10000"/>
                  <a:gd name="connsiteY299" fmla="*/ 7799 h 10000"/>
                  <a:gd name="connsiteX300" fmla="*/ 6775 w 10000"/>
                  <a:gd name="connsiteY300" fmla="*/ 7787 h 10000"/>
                  <a:gd name="connsiteX301" fmla="*/ 6770 w 10000"/>
                  <a:gd name="connsiteY301" fmla="*/ 7781 h 10000"/>
                  <a:gd name="connsiteX302" fmla="*/ 6762 w 10000"/>
                  <a:gd name="connsiteY302" fmla="*/ 7764 h 10000"/>
                  <a:gd name="connsiteX303" fmla="*/ 6754 w 10000"/>
                  <a:gd name="connsiteY303" fmla="*/ 7746 h 10000"/>
                  <a:gd name="connsiteX304" fmla="*/ 6746 w 10000"/>
                  <a:gd name="connsiteY304" fmla="*/ 7731 h 10000"/>
                  <a:gd name="connsiteX305" fmla="*/ 6743 w 10000"/>
                  <a:gd name="connsiteY305" fmla="*/ 7719 h 10000"/>
                  <a:gd name="connsiteX306" fmla="*/ 6735 w 10000"/>
                  <a:gd name="connsiteY306" fmla="*/ 7704 h 10000"/>
                  <a:gd name="connsiteX307" fmla="*/ 6729 w 10000"/>
                  <a:gd name="connsiteY307" fmla="*/ 7695 h 10000"/>
                  <a:gd name="connsiteX308" fmla="*/ 6726 w 10000"/>
                  <a:gd name="connsiteY308" fmla="*/ 7686 h 10000"/>
                  <a:gd name="connsiteX309" fmla="*/ 6721 w 10000"/>
                  <a:gd name="connsiteY309" fmla="*/ 7677 h 10000"/>
                  <a:gd name="connsiteX310" fmla="*/ 6713 w 10000"/>
                  <a:gd name="connsiteY310" fmla="*/ 7666 h 10000"/>
                  <a:gd name="connsiteX311" fmla="*/ 6710 w 10000"/>
                  <a:gd name="connsiteY311" fmla="*/ 7657 h 10000"/>
                  <a:gd name="connsiteX312" fmla="*/ 6710 w 10000"/>
                  <a:gd name="connsiteY312" fmla="*/ 7651 h 10000"/>
                  <a:gd name="connsiteX313" fmla="*/ 6702 w 10000"/>
                  <a:gd name="connsiteY313" fmla="*/ 7639 h 10000"/>
                  <a:gd name="connsiteX314" fmla="*/ 6697 w 10000"/>
                  <a:gd name="connsiteY314" fmla="*/ 7624 h 10000"/>
                  <a:gd name="connsiteX315" fmla="*/ 6688 w 10000"/>
                  <a:gd name="connsiteY315" fmla="*/ 7615 h 10000"/>
                  <a:gd name="connsiteX316" fmla="*/ 6686 w 10000"/>
                  <a:gd name="connsiteY316" fmla="*/ 7600 h 10000"/>
                  <a:gd name="connsiteX317" fmla="*/ 6675 w 10000"/>
                  <a:gd name="connsiteY317" fmla="*/ 7591 h 10000"/>
                  <a:gd name="connsiteX318" fmla="*/ 6667 w 10000"/>
                  <a:gd name="connsiteY318" fmla="*/ 7574 h 10000"/>
                  <a:gd name="connsiteX319" fmla="*/ 6664 w 10000"/>
                  <a:gd name="connsiteY319" fmla="*/ 7562 h 10000"/>
                  <a:gd name="connsiteX320" fmla="*/ 6659 w 10000"/>
                  <a:gd name="connsiteY320" fmla="*/ 7553 h 10000"/>
                  <a:gd name="connsiteX321" fmla="*/ 6648 w 10000"/>
                  <a:gd name="connsiteY321" fmla="*/ 7520 h 10000"/>
                  <a:gd name="connsiteX322" fmla="*/ 6642 w 10000"/>
                  <a:gd name="connsiteY322" fmla="*/ 7511 h 10000"/>
                  <a:gd name="connsiteX323" fmla="*/ 6642 w 10000"/>
                  <a:gd name="connsiteY323" fmla="*/ 7502 h 10000"/>
                  <a:gd name="connsiteX324" fmla="*/ 6634 w 10000"/>
                  <a:gd name="connsiteY324" fmla="*/ 7484 h 10000"/>
                  <a:gd name="connsiteX325" fmla="*/ 6626 w 10000"/>
                  <a:gd name="connsiteY325" fmla="*/ 7478 h 10000"/>
                  <a:gd name="connsiteX326" fmla="*/ 6623 w 10000"/>
                  <a:gd name="connsiteY326" fmla="*/ 7475 h 10000"/>
                  <a:gd name="connsiteX327" fmla="*/ 6610 w 10000"/>
                  <a:gd name="connsiteY327" fmla="*/ 7470 h 10000"/>
                  <a:gd name="connsiteX328" fmla="*/ 6599 w 10000"/>
                  <a:gd name="connsiteY328" fmla="*/ 7467 h 10000"/>
                  <a:gd name="connsiteX329" fmla="*/ 6588 w 10000"/>
                  <a:gd name="connsiteY329" fmla="*/ 7467 h 10000"/>
                  <a:gd name="connsiteX330" fmla="*/ 6580 w 10000"/>
                  <a:gd name="connsiteY330" fmla="*/ 7461 h 10000"/>
                  <a:gd name="connsiteX331" fmla="*/ 6531 w 10000"/>
                  <a:gd name="connsiteY331" fmla="*/ 7452 h 10000"/>
                  <a:gd name="connsiteX332" fmla="*/ 6504 w 10000"/>
                  <a:gd name="connsiteY332" fmla="*/ 7475 h 10000"/>
                  <a:gd name="connsiteX333" fmla="*/ 6403 w 10000"/>
                  <a:gd name="connsiteY333" fmla="*/ 7538 h 10000"/>
                  <a:gd name="connsiteX334" fmla="*/ 6373 w 10000"/>
                  <a:gd name="connsiteY334" fmla="*/ 7562 h 10000"/>
                  <a:gd name="connsiteX335" fmla="*/ 6332 w 10000"/>
                  <a:gd name="connsiteY335" fmla="*/ 7588 h 10000"/>
                  <a:gd name="connsiteX336" fmla="*/ 6324 w 10000"/>
                  <a:gd name="connsiteY336" fmla="*/ 7597 h 10000"/>
                  <a:gd name="connsiteX337" fmla="*/ 6313 w 10000"/>
                  <a:gd name="connsiteY337" fmla="*/ 7606 h 10000"/>
                  <a:gd name="connsiteX338" fmla="*/ 6308 w 10000"/>
                  <a:gd name="connsiteY338" fmla="*/ 7609 h 10000"/>
                  <a:gd name="connsiteX339" fmla="*/ 6302 w 10000"/>
                  <a:gd name="connsiteY339" fmla="*/ 7609 h 10000"/>
                  <a:gd name="connsiteX340" fmla="*/ 6294 w 10000"/>
                  <a:gd name="connsiteY340" fmla="*/ 7615 h 10000"/>
                  <a:gd name="connsiteX341" fmla="*/ 6278 w 10000"/>
                  <a:gd name="connsiteY341" fmla="*/ 7627 h 10000"/>
                  <a:gd name="connsiteX342" fmla="*/ 6234 w 10000"/>
                  <a:gd name="connsiteY342" fmla="*/ 7660 h 10000"/>
                  <a:gd name="connsiteX343" fmla="*/ 6199 w 10000"/>
                  <a:gd name="connsiteY343" fmla="*/ 7677 h 10000"/>
                  <a:gd name="connsiteX344" fmla="*/ 6191 w 10000"/>
                  <a:gd name="connsiteY344" fmla="*/ 7686 h 10000"/>
                  <a:gd name="connsiteX345" fmla="*/ 6188 w 10000"/>
                  <a:gd name="connsiteY345" fmla="*/ 7686 h 10000"/>
                  <a:gd name="connsiteX346" fmla="*/ 6175 w 10000"/>
                  <a:gd name="connsiteY346" fmla="*/ 7695 h 10000"/>
                  <a:gd name="connsiteX347" fmla="*/ 6158 w 10000"/>
                  <a:gd name="connsiteY347" fmla="*/ 7704 h 10000"/>
                  <a:gd name="connsiteX348" fmla="*/ 6147 w 10000"/>
                  <a:gd name="connsiteY348" fmla="*/ 7713 h 10000"/>
                  <a:gd name="connsiteX349" fmla="*/ 6126 w 10000"/>
                  <a:gd name="connsiteY349" fmla="*/ 7722 h 10000"/>
                  <a:gd name="connsiteX350" fmla="*/ 6112 w 10000"/>
                  <a:gd name="connsiteY350" fmla="*/ 7728 h 10000"/>
                  <a:gd name="connsiteX351" fmla="*/ 6096 w 10000"/>
                  <a:gd name="connsiteY351" fmla="*/ 7737 h 10000"/>
                  <a:gd name="connsiteX352" fmla="*/ 6085 w 10000"/>
                  <a:gd name="connsiteY352" fmla="*/ 7743 h 10000"/>
                  <a:gd name="connsiteX353" fmla="*/ 6079 w 10000"/>
                  <a:gd name="connsiteY353" fmla="*/ 7743 h 10000"/>
                  <a:gd name="connsiteX354" fmla="*/ 6044 w 10000"/>
                  <a:gd name="connsiteY354" fmla="*/ 7737 h 10000"/>
                  <a:gd name="connsiteX355" fmla="*/ 5982 w 10000"/>
                  <a:gd name="connsiteY355" fmla="*/ 7731 h 10000"/>
                  <a:gd name="connsiteX356" fmla="*/ 5960 w 10000"/>
                  <a:gd name="connsiteY356" fmla="*/ 7728 h 10000"/>
                  <a:gd name="connsiteX357" fmla="*/ 5952 w 10000"/>
                  <a:gd name="connsiteY357" fmla="*/ 7728 h 10000"/>
                  <a:gd name="connsiteX358" fmla="*/ 5935 w 10000"/>
                  <a:gd name="connsiteY358" fmla="*/ 7728 h 10000"/>
                  <a:gd name="connsiteX359" fmla="*/ 5922 w 10000"/>
                  <a:gd name="connsiteY359" fmla="*/ 7728 h 10000"/>
                  <a:gd name="connsiteX360" fmla="*/ 5919 w 10000"/>
                  <a:gd name="connsiteY360" fmla="*/ 7728 h 10000"/>
                  <a:gd name="connsiteX361" fmla="*/ 5870 w 10000"/>
                  <a:gd name="connsiteY361" fmla="*/ 7722 h 10000"/>
                  <a:gd name="connsiteX362" fmla="*/ 5840 w 10000"/>
                  <a:gd name="connsiteY362" fmla="*/ 7719 h 10000"/>
                  <a:gd name="connsiteX363" fmla="*/ 5810 w 10000"/>
                  <a:gd name="connsiteY363" fmla="*/ 7713 h 10000"/>
                  <a:gd name="connsiteX364" fmla="*/ 5786 w 10000"/>
                  <a:gd name="connsiteY364" fmla="*/ 7713 h 10000"/>
                  <a:gd name="connsiteX365" fmla="*/ 5745 w 10000"/>
                  <a:gd name="connsiteY365" fmla="*/ 7713 h 10000"/>
                  <a:gd name="connsiteX366" fmla="*/ 5723 w 10000"/>
                  <a:gd name="connsiteY366" fmla="*/ 7713 h 10000"/>
                  <a:gd name="connsiteX367" fmla="*/ 5707 w 10000"/>
                  <a:gd name="connsiteY367" fmla="*/ 7713 h 10000"/>
                  <a:gd name="connsiteX368" fmla="*/ 5636 w 10000"/>
                  <a:gd name="connsiteY368" fmla="*/ 7704 h 10000"/>
                  <a:gd name="connsiteX369" fmla="*/ 5604 w 10000"/>
                  <a:gd name="connsiteY369" fmla="*/ 7704 h 10000"/>
                  <a:gd name="connsiteX370" fmla="*/ 5563 w 10000"/>
                  <a:gd name="connsiteY370" fmla="*/ 7701 h 10000"/>
                  <a:gd name="connsiteX371" fmla="*/ 5500 w 10000"/>
                  <a:gd name="connsiteY371" fmla="*/ 7695 h 10000"/>
                  <a:gd name="connsiteX372" fmla="*/ 5459 w 10000"/>
                  <a:gd name="connsiteY372" fmla="*/ 7695 h 10000"/>
                  <a:gd name="connsiteX373" fmla="*/ 5430 w 10000"/>
                  <a:gd name="connsiteY373" fmla="*/ 7695 h 10000"/>
                  <a:gd name="connsiteX374" fmla="*/ 5402 w 10000"/>
                  <a:gd name="connsiteY374" fmla="*/ 7692 h 10000"/>
                  <a:gd name="connsiteX375" fmla="*/ 5359 w 10000"/>
                  <a:gd name="connsiteY375" fmla="*/ 7686 h 10000"/>
                  <a:gd name="connsiteX376" fmla="*/ 5351 w 10000"/>
                  <a:gd name="connsiteY376" fmla="*/ 7686 h 10000"/>
                  <a:gd name="connsiteX377" fmla="*/ 5340 w 10000"/>
                  <a:gd name="connsiteY377" fmla="*/ 7683 h 10000"/>
                  <a:gd name="connsiteX378" fmla="*/ 5334 w 10000"/>
                  <a:gd name="connsiteY378" fmla="*/ 7683 h 10000"/>
                  <a:gd name="connsiteX379" fmla="*/ 5332 w 10000"/>
                  <a:gd name="connsiteY379" fmla="*/ 7683 h 10000"/>
                  <a:gd name="connsiteX380" fmla="*/ 5302 w 10000"/>
                  <a:gd name="connsiteY380" fmla="*/ 7677 h 10000"/>
                  <a:gd name="connsiteX381" fmla="*/ 5277 w 10000"/>
                  <a:gd name="connsiteY381" fmla="*/ 7669 h 10000"/>
                  <a:gd name="connsiteX382" fmla="*/ 5239 w 10000"/>
                  <a:gd name="connsiteY382" fmla="*/ 7666 h 10000"/>
                  <a:gd name="connsiteX383" fmla="*/ 5198 w 10000"/>
                  <a:gd name="connsiteY383" fmla="*/ 7657 h 10000"/>
                  <a:gd name="connsiteX384" fmla="*/ 5174 w 10000"/>
                  <a:gd name="connsiteY384" fmla="*/ 7651 h 10000"/>
                  <a:gd name="connsiteX385" fmla="*/ 5125 w 10000"/>
                  <a:gd name="connsiteY385" fmla="*/ 7648 h 10000"/>
                  <a:gd name="connsiteX386" fmla="*/ 5095 w 10000"/>
                  <a:gd name="connsiteY386" fmla="*/ 7642 h 10000"/>
                  <a:gd name="connsiteX387" fmla="*/ 5073 w 10000"/>
                  <a:gd name="connsiteY387" fmla="*/ 7639 h 10000"/>
                  <a:gd name="connsiteX388" fmla="*/ 5038 w 10000"/>
                  <a:gd name="connsiteY388" fmla="*/ 7633 h 10000"/>
                  <a:gd name="connsiteX389" fmla="*/ 5024 w 10000"/>
                  <a:gd name="connsiteY389" fmla="*/ 7633 h 10000"/>
                  <a:gd name="connsiteX390" fmla="*/ 4986 w 10000"/>
                  <a:gd name="connsiteY390" fmla="*/ 7624 h 10000"/>
                  <a:gd name="connsiteX391" fmla="*/ 4943 w 10000"/>
                  <a:gd name="connsiteY391" fmla="*/ 7618 h 10000"/>
                  <a:gd name="connsiteX392" fmla="*/ 4899 w 10000"/>
                  <a:gd name="connsiteY392" fmla="*/ 7615 h 10000"/>
                  <a:gd name="connsiteX393" fmla="*/ 4883 w 10000"/>
                  <a:gd name="connsiteY393" fmla="*/ 7609 h 10000"/>
                  <a:gd name="connsiteX394" fmla="*/ 4867 w 10000"/>
                  <a:gd name="connsiteY394" fmla="*/ 7609 h 10000"/>
                  <a:gd name="connsiteX395" fmla="*/ 4848 w 10000"/>
                  <a:gd name="connsiteY395" fmla="*/ 7606 h 10000"/>
                  <a:gd name="connsiteX396" fmla="*/ 4831 w 10000"/>
                  <a:gd name="connsiteY396" fmla="*/ 7600 h 10000"/>
                  <a:gd name="connsiteX397" fmla="*/ 4810 w 10000"/>
                  <a:gd name="connsiteY397" fmla="*/ 7597 h 10000"/>
                  <a:gd name="connsiteX398" fmla="*/ 4793 w 10000"/>
                  <a:gd name="connsiteY398" fmla="*/ 7597 h 10000"/>
                  <a:gd name="connsiteX399" fmla="*/ 4736 w 10000"/>
                  <a:gd name="connsiteY399" fmla="*/ 7588 h 10000"/>
                  <a:gd name="connsiteX400" fmla="*/ 4668 w 10000"/>
                  <a:gd name="connsiteY400" fmla="*/ 7606 h 10000"/>
                  <a:gd name="connsiteX401" fmla="*/ 4543 w 10000"/>
                  <a:gd name="connsiteY401" fmla="*/ 7639 h 10000"/>
                  <a:gd name="connsiteX402" fmla="*/ 4508 w 10000"/>
                  <a:gd name="connsiteY402" fmla="*/ 7657 h 10000"/>
                  <a:gd name="connsiteX403" fmla="*/ 4478 w 10000"/>
                  <a:gd name="connsiteY403" fmla="*/ 7660 h 10000"/>
                  <a:gd name="connsiteX404" fmla="*/ 4413 w 10000"/>
                  <a:gd name="connsiteY404" fmla="*/ 7677 h 10000"/>
                  <a:gd name="connsiteX405" fmla="*/ 4255 w 10000"/>
                  <a:gd name="connsiteY405" fmla="*/ 7719 h 10000"/>
                  <a:gd name="connsiteX406" fmla="*/ 4127 w 10000"/>
                  <a:gd name="connsiteY406" fmla="*/ 7752 h 10000"/>
                  <a:gd name="connsiteX407" fmla="*/ 4067 w 10000"/>
                  <a:gd name="connsiteY407" fmla="*/ 7764 h 10000"/>
                  <a:gd name="connsiteX408" fmla="*/ 4018 w 10000"/>
                  <a:gd name="connsiteY408" fmla="*/ 7778 h 10000"/>
                  <a:gd name="connsiteX409" fmla="*/ 3904 w 10000"/>
                  <a:gd name="connsiteY409" fmla="*/ 7799 h 10000"/>
                  <a:gd name="connsiteX410" fmla="*/ 3861 w 10000"/>
                  <a:gd name="connsiteY410" fmla="*/ 7814 h 10000"/>
                  <a:gd name="connsiteX411" fmla="*/ 3684 w 10000"/>
                  <a:gd name="connsiteY411" fmla="*/ 7835 h 10000"/>
                  <a:gd name="connsiteX412" fmla="*/ 3401 w 10000"/>
                  <a:gd name="connsiteY412" fmla="*/ 7865 h 10000"/>
                  <a:gd name="connsiteX413" fmla="*/ 3322 w 10000"/>
                  <a:gd name="connsiteY413" fmla="*/ 7873 h 10000"/>
                  <a:gd name="connsiteX414" fmla="*/ 3290 w 10000"/>
                  <a:gd name="connsiteY414" fmla="*/ 7873 h 10000"/>
                  <a:gd name="connsiteX415" fmla="*/ 3263 w 10000"/>
                  <a:gd name="connsiteY415" fmla="*/ 7823 h 10000"/>
                  <a:gd name="connsiteX416" fmla="*/ 3225 w 10000"/>
                  <a:gd name="connsiteY416" fmla="*/ 7770 h 10000"/>
                  <a:gd name="connsiteX417" fmla="*/ 3187 w 10000"/>
                  <a:gd name="connsiteY417" fmla="*/ 7728 h 10000"/>
                  <a:gd name="connsiteX418" fmla="*/ 3140 w 10000"/>
                  <a:gd name="connsiteY418" fmla="*/ 7666 h 10000"/>
                  <a:gd name="connsiteX419" fmla="*/ 3108 w 10000"/>
                  <a:gd name="connsiteY419" fmla="*/ 7615 h 10000"/>
                  <a:gd name="connsiteX420" fmla="*/ 3061 w 10000"/>
                  <a:gd name="connsiteY420" fmla="*/ 7547 h 10000"/>
                  <a:gd name="connsiteX421" fmla="*/ 3026 w 10000"/>
                  <a:gd name="connsiteY421" fmla="*/ 7502 h 10000"/>
                  <a:gd name="connsiteX422" fmla="*/ 2988 w 10000"/>
                  <a:gd name="connsiteY422" fmla="*/ 7443 h 10000"/>
                  <a:gd name="connsiteX423" fmla="*/ 2942 w 10000"/>
                  <a:gd name="connsiteY423" fmla="*/ 7389 h 10000"/>
                  <a:gd name="connsiteX424" fmla="*/ 2906 w 10000"/>
                  <a:gd name="connsiteY424" fmla="*/ 7330 h 10000"/>
                  <a:gd name="connsiteX425" fmla="*/ 2863 w 10000"/>
                  <a:gd name="connsiteY425" fmla="*/ 7277 h 10000"/>
                  <a:gd name="connsiteX426" fmla="*/ 2806 w 10000"/>
                  <a:gd name="connsiteY426" fmla="*/ 7193 h 10000"/>
                  <a:gd name="connsiteX427" fmla="*/ 2765 w 10000"/>
                  <a:gd name="connsiteY427" fmla="*/ 7140 h 10000"/>
                  <a:gd name="connsiteX428" fmla="*/ 2724 w 10000"/>
                  <a:gd name="connsiteY428" fmla="*/ 7078 h 10000"/>
                  <a:gd name="connsiteX429" fmla="*/ 2586 w 10000"/>
                  <a:gd name="connsiteY429" fmla="*/ 6896 h 10000"/>
                  <a:gd name="connsiteX430" fmla="*/ 2577 w 10000"/>
                  <a:gd name="connsiteY430" fmla="*/ 6881 h 10000"/>
                  <a:gd name="connsiteX431" fmla="*/ 2550 w 10000"/>
                  <a:gd name="connsiteY431" fmla="*/ 6852 h 10000"/>
                  <a:gd name="connsiteX432" fmla="*/ 2504 w 10000"/>
                  <a:gd name="connsiteY432" fmla="*/ 6798 h 10000"/>
                  <a:gd name="connsiteX433" fmla="*/ 2474 w 10000"/>
                  <a:gd name="connsiteY433" fmla="*/ 6760 h 10000"/>
                  <a:gd name="connsiteX434" fmla="*/ 2387 w 10000"/>
                  <a:gd name="connsiteY434" fmla="*/ 6644 h 10000"/>
                  <a:gd name="connsiteX435" fmla="*/ 2371 w 10000"/>
                  <a:gd name="connsiteY435" fmla="*/ 6620 h 10000"/>
                  <a:gd name="connsiteX436" fmla="*/ 2360 w 10000"/>
                  <a:gd name="connsiteY436" fmla="*/ 6599 h 10000"/>
                  <a:gd name="connsiteX437" fmla="*/ 2330 w 10000"/>
                  <a:gd name="connsiteY437" fmla="*/ 6552 h 10000"/>
                  <a:gd name="connsiteX438" fmla="*/ 2322 w 10000"/>
                  <a:gd name="connsiteY438" fmla="*/ 6516 h 10000"/>
                  <a:gd name="connsiteX439" fmla="*/ 2316 w 10000"/>
                  <a:gd name="connsiteY439" fmla="*/ 6478 h 10000"/>
                  <a:gd name="connsiteX440" fmla="*/ 2316 w 10000"/>
                  <a:gd name="connsiteY440" fmla="*/ 6436 h 10000"/>
                  <a:gd name="connsiteX441" fmla="*/ 2314 w 10000"/>
                  <a:gd name="connsiteY441" fmla="*/ 6418 h 10000"/>
                  <a:gd name="connsiteX442" fmla="*/ 2308 w 10000"/>
                  <a:gd name="connsiteY442" fmla="*/ 6391 h 10000"/>
                  <a:gd name="connsiteX443" fmla="*/ 2292 w 10000"/>
                  <a:gd name="connsiteY443" fmla="*/ 6326 h 10000"/>
                  <a:gd name="connsiteX444" fmla="*/ 2265 w 10000"/>
                  <a:gd name="connsiteY444" fmla="*/ 6308 h 10000"/>
                  <a:gd name="connsiteX445" fmla="*/ 2227 w 10000"/>
                  <a:gd name="connsiteY445" fmla="*/ 6287 h 10000"/>
                  <a:gd name="connsiteX446" fmla="*/ 2197 w 10000"/>
                  <a:gd name="connsiteY446" fmla="*/ 6258 h 10000"/>
                  <a:gd name="connsiteX447" fmla="*/ 2140 w 10000"/>
                  <a:gd name="connsiteY447" fmla="*/ 6204 h 10000"/>
                  <a:gd name="connsiteX448" fmla="*/ 2102 w 10000"/>
                  <a:gd name="connsiteY448" fmla="*/ 6175 h 10000"/>
                  <a:gd name="connsiteX449" fmla="*/ 2074 w 10000"/>
                  <a:gd name="connsiteY449" fmla="*/ 6142 h 10000"/>
                  <a:gd name="connsiteX450" fmla="*/ 2039 w 10000"/>
                  <a:gd name="connsiteY450" fmla="*/ 6115 h 10000"/>
                  <a:gd name="connsiteX451" fmla="*/ 2023 w 10000"/>
                  <a:gd name="connsiteY451" fmla="*/ 6097 h 10000"/>
                  <a:gd name="connsiteX452" fmla="*/ 2015 w 10000"/>
                  <a:gd name="connsiteY452" fmla="*/ 6091 h 10000"/>
                  <a:gd name="connsiteX453" fmla="*/ 1979 w 10000"/>
                  <a:gd name="connsiteY453" fmla="*/ 6050 h 10000"/>
                  <a:gd name="connsiteX454" fmla="*/ 1963 w 10000"/>
                  <a:gd name="connsiteY454" fmla="*/ 6032 h 10000"/>
                  <a:gd name="connsiteX455" fmla="*/ 1958 w 10000"/>
                  <a:gd name="connsiteY455" fmla="*/ 6029 h 10000"/>
                  <a:gd name="connsiteX456" fmla="*/ 1936 w 10000"/>
                  <a:gd name="connsiteY456" fmla="*/ 6011 h 10000"/>
                  <a:gd name="connsiteX457" fmla="*/ 1925 w 10000"/>
                  <a:gd name="connsiteY457" fmla="*/ 6002 h 10000"/>
                  <a:gd name="connsiteX458" fmla="*/ 1911 w 10000"/>
                  <a:gd name="connsiteY458" fmla="*/ 5988 h 10000"/>
                  <a:gd name="connsiteX459" fmla="*/ 1900 w 10000"/>
                  <a:gd name="connsiteY459" fmla="*/ 5970 h 10000"/>
                  <a:gd name="connsiteX460" fmla="*/ 1879 w 10000"/>
                  <a:gd name="connsiteY460" fmla="*/ 5952 h 10000"/>
                  <a:gd name="connsiteX461" fmla="*/ 1079 w 10000"/>
                  <a:gd name="connsiteY461" fmla="*/ 5174 h 10000"/>
                  <a:gd name="connsiteX462" fmla="*/ 579 w 10000"/>
                  <a:gd name="connsiteY462" fmla="*/ 4918 h 10000"/>
                  <a:gd name="connsiteX463" fmla="*/ 65 w 10000"/>
                  <a:gd name="connsiteY463" fmla="*/ 4583 h 10000"/>
                  <a:gd name="connsiteX464" fmla="*/ 63 w 10000"/>
                  <a:gd name="connsiteY464" fmla="*/ 4583 h 10000"/>
                  <a:gd name="connsiteX465" fmla="*/ 41 w 10000"/>
                  <a:gd name="connsiteY465" fmla="*/ 4116 h 10000"/>
                  <a:gd name="connsiteX466" fmla="*/ 8 w 10000"/>
                  <a:gd name="connsiteY466" fmla="*/ 3416 h 10000"/>
                  <a:gd name="connsiteX467" fmla="*/ 0 w 10000"/>
                  <a:gd name="connsiteY467" fmla="*/ 3359 h 10000"/>
                  <a:gd name="connsiteX468" fmla="*/ 128 w 10000"/>
                  <a:gd name="connsiteY468" fmla="*/ 3246 h 10000"/>
                  <a:gd name="connsiteX469" fmla="*/ 642 w 10000"/>
                  <a:gd name="connsiteY469" fmla="*/ 2400 h 10000"/>
                  <a:gd name="connsiteX470" fmla="*/ 933 w 10000"/>
                  <a:gd name="connsiteY470" fmla="*/ 2094 h 10000"/>
                  <a:gd name="connsiteX471" fmla="*/ 1134 w 10000"/>
                  <a:gd name="connsiteY471" fmla="*/ 1889 h 10000"/>
                  <a:gd name="connsiteX472" fmla="*/ 1234 w 10000"/>
                  <a:gd name="connsiteY472" fmla="*/ 1726 h 10000"/>
                  <a:gd name="connsiteX473" fmla="*/ 1425 w 10000"/>
                  <a:gd name="connsiteY473" fmla="*/ 1708 h 10000"/>
                  <a:gd name="connsiteX474" fmla="*/ 1634 w 10000"/>
                  <a:gd name="connsiteY474" fmla="*/ 1699 h 10000"/>
                  <a:gd name="connsiteX475" fmla="*/ 1659 w 10000"/>
                  <a:gd name="connsiteY475" fmla="*/ 1325 h 10000"/>
                  <a:gd name="connsiteX476" fmla="*/ 1936 w 10000"/>
                  <a:gd name="connsiteY476" fmla="*/ 1348 h 10000"/>
                  <a:gd name="connsiteX477" fmla="*/ 2123 w 10000"/>
                  <a:gd name="connsiteY477" fmla="*/ 1348 h 10000"/>
                  <a:gd name="connsiteX478" fmla="*/ 2346 w 10000"/>
                  <a:gd name="connsiteY478" fmla="*/ 745 h 10000"/>
                  <a:gd name="connsiteX479" fmla="*/ 2499 w 10000"/>
                  <a:gd name="connsiteY479" fmla="*/ 267 h 10000"/>
                  <a:gd name="connsiteX480" fmla="*/ 2591 w 10000"/>
                  <a:gd name="connsiteY480" fmla="*/ 42 h 10000"/>
                  <a:gd name="connsiteX481" fmla="*/ 3235 w 10000"/>
                  <a:gd name="connsiteY481" fmla="*/ 0 h 10000"/>
                  <a:gd name="connsiteX482" fmla="*/ 3249 w 10000"/>
                  <a:gd name="connsiteY482" fmla="*/ 0 h 10000"/>
                  <a:gd name="connsiteX483" fmla="*/ 3314 w 10000"/>
                  <a:gd name="connsiteY483" fmla="*/ 128 h 10000"/>
                  <a:gd name="connsiteX484" fmla="*/ 3390 w 10000"/>
                  <a:gd name="connsiteY484" fmla="*/ 217 h 10000"/>
                  <a:gd name="connsiteX485" fmla="*/ 3540 w 10000"/>
                  <a:gd name="connsiteY485" fmla="*/ 546 h 10000"/>
                  <a:gd name="connsiteX486" fmla="*/ 3651 w 10000"/>
                  <a:gd name="connsiteY486" fmla="*/ 546 h 10000"/>
                  <a:gd name="connsiteX487" fmla="*/ 3980 w 10000"/>
                  <a:gd name="connsiteY487" fmla="*/ 959 h 10000"/>
                  <a:gd name="connsiteX488" fmla="*/ 3956 w 10000"/>
                  <a:gd name="connsiteY488" fmla="*/ 1099 h 10000"/>
                  <a:gd name="connsiteX489" fmla="*/ 4263 w 10000"/>
                  <a:gd name="connsiteY489" fmla="*/ 1158 h 10000"/>
                  <a:gd name="connsiteX490" fmla="*/ 4318 w 10000"/>
                  <a:gd name="connsiteY490" fmla="*/ 1262 h 10000"/>
                  <a:gd name="connsiteX491" fmla="*/ 4303 w 10000"/>
                  <a:gd name="connsiteY491" fmla="*/ 1315 h 10000"/>
                  <a:gd name="connsiteX492" fmla="*/ 4511 w 10000"/>
                  <a:gd name="connsiteY492" fmla="*/ 1369 h 10000"/>
                  <a:gd name="connsiteX493" fmla="*/ 4541 w 10000"/>
                  <a:gd name="connsiteY493" fmla="*/ 1384 h 10000"/>
                  <a:gd name="connsiteX494" fmla="*/ 4549 w 10000"/>
                  <a:gd name="connsiteY494" fmla="*/ 1405 h 10000"/>
                  <a:gd name="connsiteX495" fmla="*/ 4573 w 10000"/>
                  <a:gd name="connsiteY495" fmla="*/ 1437 h 10000"/>
                  <a:gd name="connsiteX496" fmla="*/ 4595 w 10000"/>
                  <a:gd name="connsiteY496" fmla="*/ 1461 h 10000"/>
                  <a:gd name="connsiteX497" fmla="*/ 4630 w 10000"/>
                  <a:gd name="connsiteY497" fmla="*/ 1497 h 10000"/>
                  <a:gd name="connsiteX498" fmla="*/ 4636 w 10000"/>
                  <a:gd name="connsiteY498" fmla="*/ 1506 h 10000"/>
                  <a:gd name="connsiteX499" fmla="*/ 4652 w 10000"/>
                  <a:gd name="connsiteY499" fmla="*/ 1524 h 10000"/>
                  <a:gd name="connsiteX500" fmla="*/ 4676 w 10000"/>
                  <a:gd name="connsiteY500" fmla="*/ 1550 h 10000"/>
                  <a:gd name="connsiteX501" fmla="*/ 4709 w 10000"/>
                  <a:gd name="connsiteY501" fmla="*/ 1586 h 10000"/>
                  <a:gd name="connsiteX502" fmla="*/ 4744 w 10000"/>
                  <a:gd name="connsiteY502" fmla="*/ 1613 h 10000"/>
                  <a:gd name="connsiteX503" fmla="*/ 4777 w 10000"/>
                  <a:gd name="connsiteY503" fmla="*/ 1622 h 10000"/>
                  <a:gd name="connsiteX504" fmla="*/ 4802 w 10000"/>
                  <a:gd name="connsiteY504" fmla="*/ 1628 h 10000"/>
                  <a:gd name="connsiteX505" fmla="*/ 4831 w 10000"/>
                  <a:gd name="connsiteY505" fmla="*/ 1636 h 10000"/>
                  <a:gd name="connsiteX506" fmla="*/ 4864 w 10000"/>
                  <a:gd name="connsiteY506" fmla="*/ 1651 h 10000"/>
                  <a:gd name="connsiteX507" fmla="*/ 4889 w 10000"/>
                  <a:gd name="connsiteY507" fmla="*/ 1660 h 10000"/>
                  <a:gd name="connsiteX508" fmla="*/ 4908 w 10000"/>
                  <a:gd name="connsiteY508" fmla="*/ 1669 h 10000"/>
                  <a:gd name="connsiteX509" fmla="*/ 4935 w 10000"/>
                  <a:gd name="connsiteY509" fmla="*/ 1672 h 10000"/>
                  <a:gd name="connsiteX510" fmla="*/ 4962 w 10000"/>
                  <a:gd name="connsiteY510" fmla="*/ 1681 h 10000"/>
                  <a:gd name="connsiteX511" fmla="*/ 4986 w 10000"/>
                  <a:gd name="connsiteY511" fmla="*/ 1696 h 10000"/>
                  <a:gd name="connsiteX512" fmla="*/ 5011 w 10000"/>
                  <a:gd name="connsiteY512" fmla="*/ 1705 h 10000"/>
                  <a:gd name="connsiteX513" fmla="*/ 5041 w 10000"/>
                  <a:gd name="connsiteY513" fmla="*/ 1717 h 10000"/>
                  <a:gd name="connsiteX514" fmla="*/ 5071 w 10000"/>
                  <a:gd name="connsiteY514" fmla="*/ 1734 h 10000"/>
                  <a:gd name="connsiteX515" fmla="*/ 5090 w 10000"/>
                  <a:gd name="connsiteY515" fmla="*/ 1755 h 10000"/>
                  <a:gd name="connsiteX516" fmla="*/ 5125 w 10000"/>
                  <a:gd name="connsiteY516" fmla="*/ 1776 h 10000"/>
                  <a:gd name="connsiteX517" fmla="*/ 5152 w 10000"/>
                  <a:gd name="connsiteY517" fmla="*/ 1800 h 10000"/>
                  <a:gd name="connsiteX518" fmla="*/ 5193 w 10000"/>
                  <a:gd name="connsiteY518" fmla="*/ 1827 h 10000"/>
                  <a:gd name="connsiteX519" fmla="*/ 5220 w 10000"/>
                  <a:gd name="connsiteY519" fmla="*/ 1838 h 10000"/>
                  <a:gd name="connsiteX520" fmla="*/ 5239 w 10000"/>
                  <a:gd name="connsiteY520" fmla="*/ 1835 h 10000"/>
                  <a:gd name="connsiteX521" fmla="*/ 5256 w 10000"/>
                  <a:gd name="connsiteY521" fmla="*/ 1821 h 10000"/>
                  <a:gd name="connsiteX522" fmla="*/ 5277 w 10000"/>
                  <a:gd name="connsiteY522" fmla="*/ 1812 h 10000"/>
                  <a:gd name="connsiteX523" fmla="*/ 5307 w 10000"/>
                  <a:gd name="connsiteY523" fmla="*/ 1800 h 10000"/>
                  <a:gd name="connsiteX524" fmla="*/ 5326 w 10000"/>
                  <a:gd name="connsiteY524" fmla="*/ 1809 h 10000"/>
                  <a:gd name="connsiteX525" fmla="*/ 5334 w 10000"/>
                  <a:gd name="connsiteY525" fmla="*/ 1830 h 10000"/>
                  <a:gd name="connsiteX526" fmla="*/ 5343 w 10000"/>
                  <a:gd name="connsiteY526" fmla="*/ 1835 h 10000"/>
                  <a:gd name="connsiteX527" fmla="*/ 5356 w 10000"/>
                  <a:gd name="connsiteY527" fmla="*/ 1838 h 10000"/>
                  <a:gd name="connsiteX528" fmla="*/ 5372 w 10000"/>
                  <a:gd name="connsiteY528" fmla="*/ 1853 h 10000"/>
                  <a:gd name="connsiteX529" fmla="*/ 5397 w 10000"/>
                  <a:gd name="connsiteY529" fmla="*/ 1868 h 10000"/>
                  <a:gd name="connsiteX530" fmla="*/ 5430 w 10000"/>
                  <a:gd name="connsiteY530" fmla="*/ 1880 h 10000"/>
                  <a:gd name="connsiteX531" fmla="*/ 5451 w 10000"/>
                  <a:gd name="connsiteY531" fmla="*/ 1895 h 10000"/>
                  <a:gd name="connsiteX532" fmla="*/ 5484 w 10000"/>
                  <a:gd name="connsiteY532" fmla="*/ 1913 h 10000"/>
                  <a:gd name="connsiteX533" fmla="*/ 5506 w 10000"/>
                  <a:gd name="connsiteY533" fmla="*/ 1922 h 10000"/>
                  <a:gd name="connsiteX534" fmla="*/ 5533 w 10000"/>
                  <a:gd name="connsiteY534" fmla="*/ 1933 h 10000"/>
                  <a:gd name="connsiteX535" fmla="*/ 5571 w 10000"/>
                  <a:gd name="connsiteY535" fmla="*/ 1954 h 10000"/>
                  <a:gd name="connsiteX536" fmla="*/ 5604 w 10000"/>
                  <a:gd name="connsiteY536" fmla="*/ 1972 h 10000"/>
                  <a:gd name="connsiteX537" fmla="*/ 5636 w 10000"/>
                  <a:gd name="connsiteY537" fmla="*/ 1984 h 10000"/>
                  <a:gd name="connsiteX538" fmla="*/ 5674 w 10000"/>
                  <a:gd name="connsiteY538" fmla="*/ 2002 h 10000"/>
                  <a:gd name="connsiteX539" fmla="*/ 5707 w 10000"/>
                  <a:gd name="connsiteY539" fmla="*/ 2017 h 10000"/>
                  <a:gd name="connsiteX540" fmla="*/ 5740 w 10000"/>
                  <a:gd name="connsiteY540" fmla="*/ 2026 h 10000"/>
                  <a:gd name="connsiteX541" fmla="*/ 5748 w 10000"/>
                  <a:gd name="connsiteY541" fmla="*/ 2029 h 10000"/>
                  <a:gd name="connsiteX542" fmla="*/ 5791 w 10000"/>
                  <a:gd name="connsiteY542" fmla="*/ 2046 h 10000"/>
                  <a:gd name="connsiteX543" fmla="*/ 5835 w 10000"/>
                  <a:gd name="connsiteY543" fmla="*/ 2058 h 10000"/>
                  <a:gd name="connsiteX544" fmla="*/ 5878 w 10000"/>
                  <a:gd name="connsiteY544" fmla="*/ 2076 h 10000"/>
                  <a:gd name="connsiteX545" fmla="*/ 5914 w 10000"/>
                  <a:gd name="connsiteY545" fmla="*/ 2085 h 10000"/>
                  <a:gd name="connsiteX546" fmla="*/ 5957 w 10000"/>
                  <a:gd name="connsiteY546" fmla="*/ 2097 h 10000"/>
                  <a:gd name="connsiteX547" fmla="*/ 6001 w 10000"/>
                  <a:gd name="connsiteY547" fmla="*/ 2115 h 10000"/>
                  <a:gd name="connsiteX548" fmla="*/ 6036 w 10000"/>
                  <a:gd name="connsiteY548" fmla="*/ 2138 h 10000"/>
                  <a:gd name="connsiteX549" fmla="*/ 6104 w 10000"/>
                  <a:gd name="connsiteY549" fmla="*/ 2183 h 10000"/>
                  <a:gd name="connsiteX550" fmla="*/ 6156 w 10000"/>
                  <a:gd name="connsiteY550" fmla="*/ 2207 h 10000"/>
                  <a:gd name="connsiteX551" fmla="*/ 6191 w 10000"/>
                  <a:gd name="connsiteY551" fmla="*/ 2233 h 10000"/>
                  <a:gd name="connsiteX552" fmla="*/ 6243 w 10000"/>
                  <a:gd name="connsiteY552" fmla="*/ 2269 h 10000"/>
                  <a:gd name="connsiteX553" fmla="*/ 6270 w 10000"/>
                  <a:gd name="connsiteY553" fmla="*/ 2287 h 10000"/>
                  <a:gd name="connsiteX554" fmla="*/ 6316 w 10000"/>
                  <a:gd name="connsiteY554" fmla="*/ 2311 h 10000"/>
                  <a:gd name="connsiteX555" fmla="*/ 6365 w 10000"/>
                  <a:gd name="connsiteY555" fmla="*/ 2340 h 10000"/>
                  <a:gd name="connsiteX556" fmla="*/ 6419 w 10000"/>
                  <a:gd name="connsiteY556" fmla="*/ 2373 h 10000"/>
                  <a:gd name="connsiteX557" fmla="*/ 6452 w 10000"/>
                  <a:gd name="connsiteY557" fmla="*/ 2397 h 10000"/>
                  <a:gd name="connsiteX558" fmla="*/ 6506 w 10000"/>
                  <a:gd name="connsiteY558" fmla="*/ 2432 h 10000"/>
                  <a:gd name="connsiteX559" fmla="*/ 6555 w 10000"/>
                  <a:gd name="connsiteY559" fmla="*/ 2453 h 10000"/>
                  <a:gd name="connsiteX560" fmla="*/ 6563 w 10000"/>
                  <a:gd name="connsiteY560" fmla="*/ 2459 h 10000"/>
                  <a:gd name="connsiteX561" fmla="*/ 6599 w 10000"/>
                  <a:gd name="connsiteY561" fmla="*/ 2462 h 10000"/>
                  <a:gd name="connsiteX562" fmla="*/ 6626 w 10000"/>
                  <a:gd name="connsiteY562" fmla="*/ 2471 h 10000"/>
                  <a:gd name="connsiteX563" fmla="*/ 6659 w 10000"/>
                  <a:gd name="connsiteY563" fmla="*/ 2477 h 10000"/>
                  <a:gd name="connsiteX564" fmla="*/ 6697 w 10000"/>
                  <a:gd name="connsiteY564" fmla="*/ 2486 h 10000"/>
                  <a:gd name="connsiteX565" fmla="*/ 6746 w 10000"/>
                  <a:gd name="connsiteY565" fmla="*/ 2492 h 10000"/>
                  <a:gd name="connsiteX566" fmla="*/ 6775 w 10000"/>
                  <a:gd name="connsiteY566" fmla="*/ 2510 h 10000"/>
                  <a:gd name="connsiteX567" fmla="*/ 6808 w 10000"/>
                  <a:gd name="connsiteY567" fmla="*/ 2539 h 10000"/>
                  <a:gd name="connsiteX568" fmla="*/ 6830 w 10000"/>
                  <a:gd name="connsiteY568" fmla="*/ 2572 h 10000"/>
                  <a:gd name="connsiteX569" fmla="*/ 6854 w 10000"/>
                  <a:gd name="connsiteY569" fmla="*/ 2596 h 10000"/>
                  <a:gd name="connsiteX570" fmla="*/ 6895 w 10000"/>
                  <a:gd name="connsiteY570" fmla="*/ 2631 h 10000"/>
                  <a:gd name="connsiteX571" fmla="*/ 6903 w 10000"/>
                  <a:gd name="connsiteY571" fmla="*/ 2649 h 10000"/>
                  <a:gd name="connsiteX572" fmla="*/ 6928 w 10000"/>
                  <a:gd name="connsiteY572" fmla="*/ 2679 h 10000"/>
                  <a:gd name="connsiteX573" fmla="*/ 6966 w 10000"/>
                  <a:gd name="connsiteY573" fmla="*/ 2721 h 10000"/>
                  <a:gd name="connsiteX574" fmla="*/ 6996 w 10000"/>
                  <a:gd name="connsiteY574" fmla="*/ 2756 h 10000"/>
                  <a:gd name="connsiteX575" fmla="*/ 7031 w 10000"/>
                  <a:gd name="connsiteY575" fmla="*/ 2798 h 10000"/>
                  <a:gd name="connsiteX576" fmla="*/ 7066 w 10000"/>
                  <a:gd name="connsiteY576" fmla="*/ 2824 h 10000"/>
                  <a:gd name="connsiteX577" fmla="*/ 7102 w 10000"/>
                  <a:gd name="connsiteY577" fmla="*/ 2848 h 10000"/>
                  <a:gd name="connsiteX578" fmla="*/ 7164 w 10000"/>
                  <a:gd name="connsiteY578" fmla="*/ 2893 h 10000"/>
                  <a:gd name="connsiteX579" fmla="*/ 7284 w 10000"/>
                  <a:gd name="connsiteY579" fmla="*/ 2982 h 10000"/>
                  <a:gd name="connsiteX580" fmla="*/ 7338 w 10000"/>
                  <a:gd name="connsiteY580" fmla="*/ 2979 h 10000"/>
                  <a:gd name="connsiteX581" fmla="*/ 7371 w 10000"/>
                  <a:gd name="connsiteY581" fmla="*/ 2979 h 10000"/>
                  <a:gd name="connsiteX582" fmla="*/ 7401 w 10000"/>
                  <a:gd name="connsiteY582" fmla="*/ 2982 h 10000"/>
                  <a:gd name="connsiteX583" fmla="*/ 7425 w 10000"/>
                  <a:gd name="connsiteY583" fmla="*/ 2988 h 10000"/>
                  <a:gd name="connsiteX584" fmla="*/ 7455 w 10000"/>
                  <a:gd name="connsiteY584" fmla="*/ 2997 h 10000"/>
                  <a:gd name="connsiteX585" fmla="*/ 7496 w 10000"/>
                  <a:gd name="connsiteY585" fmla="*/ 3006 h 10000"/>
                  <a:gd name="connsiteX586" fmla="*/ 7515 w 10000"/>
                  <a:gd name="connsiteY586" fmla="*/ 3012 h 10000"/>
                  <a:gd name="connsiteX587" fmla="*/ 7545 w 10000"/>
                  <a:gd name="connsiteY587" fmla="*/ 3023 h 10000"/>
                  <a:gd name="connsiteX588" fmla="*/ 7575 w 10000"/>
                  <a:gd name="connsiteY588" fmla="*/ 3029 h 10000"/>
                  <a:gd name="connsiteX589" fmla="*/ 7964 w 10000"/>
                  <a:gd name="connsiteY589" fmla="*/ 3047 h 10000"/>
                  <a:gd name="connsiteX590" fmla="*/ 8393 w 10000"/>
                  <a:gd name="connsiteY590" fmla="*/ 3059 h 10000"/>
                  <a:gd name="connsiteX591" fmla="*/ 8556 w 10000"/>
                  <a:gd name="connsiteY591" fmla="*/ 3056 h 10000"/>
                  <a:gd name="connsiteX592" fmla="*/ 8654 w 10000"/>
                  <a:gd name="connsiteY592" fmla="*/ 3050 h 10000"/>
                  <a:gd name="connsiteX593" fmla="*/ 8703 w 10000"/>
                  <a:gd name="connsiteY593" fmla="*/ 3056 h 10000"/>
                  <a:gd name="connsiteX594" fmla="*/ 8738 w 10000"/>
                  <a:gd name="connsiteY594" fmla="*/ 3050 h 10000"/>
                  <a:gd name="connsiteX595" fmla="*/ 8757 w 10000"/>
                  <a:gd name="connsiteY595" fmla="*/ 3047 h 10000"/>
                  <a:gd name="connsiteX596" fmla="*/ 8804 w 10000"/>
                  <a:gd name="connsiteY596" fmla="*/ 3056 h 10000"/>
                  <a:gd name="connsiteX597" fmla="*/ 8858 w 10000"/>
                  <a:gd name="connsiteY597" fmla="*/ 3068 h 10000"/>
                  <a:gd name="connsiteX598" fmla="*/ 8902 w 10000"/>
                  <a:gd name="connsiteY598" fmla="*/ 3074 h 10000"/>
                  <a:gd name="connsiteX599" fmla="*/ 8948 w 10000"/>
                  <a:gd name="connsiteY599" fmla="*/ 3083 h 10000"/>
                  <a:gd name="connsiteX600" fmla="*/ 8997 w 10000"/>
                  <a:gd name="connsiteY600" fmla="*/ 3092 h 10000"/>
                  <a:gd name="connsiteX601" fmla="*/ 9010 w 10000"/>
                  <a:gd name="connsiteY601" fmla="*/ 3104 h 10000"/>
                  <a:gd name="connsiteX602" fmla="*/ 9016 w 10000"/>
                  <a:gd name="connsiteY602" fmla="*/ 3127 h 10000"/>
                  <a:gd name="connsiteX603" fmla="*/ 9010 w 10000"/>
                  <a:gd name="connsiteY603" fmla="*/ 3145 h 10000"/>
                  <a:gd name="connsiteX604" fmla="*/ 9002 w 10000"/>
                  <a:gd name="connsiteY604" fmla="*/ 3169 h 10000"/>
                  <a:gd name="connsiteX605" fmla="*/ 9008 w 10000"/>
                  <a:gd name="connsiteY605" fmla="*/ 3190 h 10000"/>
                  <a:gd name="connsiteX606" fmla="*/ 9016 w 10000"/>
                  <a:gd name="connsiteY606" fmla="*/ 3219 h 10000"/>
                  <a:gd name="connsiteX607" fmla="*/ 9024 w 10000"/>
                  <a:gd name="connsiteY607" fmla="*/ 3240 h 10000"/>
                  <a:gd name="connsiteX608" fmla="*/ 9032 w 10000"/>
                  <a:gd name="connsiteY608" fmla="*/ 3273 h 10000"/>
                  <a:gd name="connsiteX609" fmla="*/ 9024 w 10000"/>
                  <a:gd name="connsiteY609" fmla="*/ 3326 h 10000"/>
                  <a:gd name="connsiteX610" fmla="*/ 9027 w 10000"/>
                  <a:gd name="connsiteY610" fmla="*/ 3368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</a:cxnLst>
                <a:rect l="l" t="t" r="r" b="b"/>
                <a:pathLst>
                  <a:path w="10000" h="10000">
                    <a:moveTo>
                      <a:pt x="9027" y="3368"/>
                    </a:moveTo>
                    <a:lnTo>
                      <a:pt x="9018" y="3416"/>
                    </a:lnTo>
                    <a:cubicBezTo>
                      <a:pt x="9020" y="3427"/>
                      <a:pt x="9022" y="3437"/>
                      <a:pt x="9024" y="3448"/>
                    </a:cubicBezTo>
                    <a:cubicBezTo>
                      <a:pt x="9027" y="3457"/>
                      <a:pt x="9029" y="3466"/>
                      <a:pt x="9032" y="3475"/>
                    </a:cubicBezTo>
                    <a:cubicBezTo>
                      <a:pt x="9038" y="3483"/>
                      <a:pt x="9045" y="3491"/>
                      <a:pt x="9051" y="3499"/>
                    </a:cubicBezTo>
                    <a:cubicBezTo>
                      <a:pt x="9056" y="3503"/>
                      <a:pt x="9060" y="3507"/>
                      <a:pt x="9065" y="3511"/>
                    </a:cubicBezTo>
                    <a:cubicBezTo>
                      <a:pt x="9068" y="3516"/>
                      <a:pt x="9070" y="3520"/>
                      <a:pt x="9073" y="3525"/>
                    </a:cubicBezTo>
                    <a:lnTo>
                      <a:pt x="9076" y="3543"/>
                    </a:lnTo>
                    <a:lnTo>
                      <a:pt x="9092" y="3543"/>
                    </a:lnTo>
                    <a:cubicBezTo>
                      <a:pt x="9094" y="3546"/>
                      <a:pt x="9095" y="3549"/>
                      <a:pt x="9097" y="3552"/>
                    </a:cubicBezTo>
                    <a:cubicBezTo>
                      <a:pt x="9100" y="3555"/>
                      <a:pt x="9102" y="3558"/>
                      <a:pt x="9105" y="3561"/>
                    </a:cubicBezTo>
                    <a:lnTo>
                      <a:pt x="9114" y="3579"/>
                    </a:lnTo>
                    <a:cubicBezTo>
                      <a:pt x="9116" y="3584"/>
                      <a:pt x="9117" y="3589"/>
                      <a:pt x="9119" y="3594"/>
                    </a:cubicBezTo>
                    <a:lnTo>
                      <a:pt x="9122" y="3606"/>
                    </a:lnTo>
                    <a:cubicBezTo>
                      <a:pt x="9124" y="3611"/>
                      <a:pt x="9125" y="3615"/>
                      <a:pt x="9127" y="3620"/>
                    </a:cubicBezTo>
                    <a:cubicBezTo>
                      <a:pt x="9131" y="3625"/>
                      <a:pt x="9134" y="3630"/>
                      <a:pt x="9138" y="3635"/>
                    </a:cubicBezTo>
                    <a:cubicBezTo>
                      <a:pt x="9145" y="3631"/>
                      <a:pt x="9153" y="3627"/>
                      <a:pt x="9160" y="3623"/>
                    </a:cubicBezTo>
                    <a:cubicBezTo>
                      <a:pt x="9164" y="3630"/>
                      <a:pt x="9167" y="3637"/>
                      <a:pt x="9171" y="3644"/>
                    </a:cubicBezTo>
                    <a:cubicBezTo>
                      <a:pt x="9175" y="3650"/>
                      <a:pt x="9180" y="3656"/>
                      <a:pt x="9184" y="3662"/>
                    </a:cubicBezTo>
                    <a:lnTo>
                      <a:pt x="9184" y="3683"/>
                    </a:lnTo>
                    <a:cubicBezTo>
                      <a:pt x="9187" y="3694"/>
                      <a:pt x="9189" y="3704"/>
                      <a:pt x="9192" y="3715"/>
                    </a:cubicBezTo>
                    <a:lnTo>
                      <a:pt x="9201" y="3727"/>
                    </a:lnTo>
                    <a:cubicBezTo>
                      <a:pt x="9206" y="3734"/>
                      <a:pt x="9212" y="3741"/>
                      <a:pt x="9217" y="3748"/>
                    </a:cubicBezTo>
                    <a:cubicBezTo>
                      <a:pt x="9222" y="3752"/>
                      <a:pt x="9226" y="3756"/>
                      <a:pt x="9231" y="3760"/>
                    </a:cubicBezTo>
                    <a:lnTo>
                      <a:pt x="9231" y="3769"/>
                    </a:lnTo>
                    <a:lnTo>
                      <a:pt x="9231" y="3796"/>
                    </a:lnTo>
                    <a:lnTo>
                      <a:pt x="9214" y="3813"/>
                    </a:lnTo>
                    <a:cubicBezTo>
                      <a:pt x="9211" y="3827"/>
                      <a:pt x="9209" y="3841"/>
                      <a:pt x="9206" y="3855"/>
                    </a:cubicBezTo>
                    <a:lnTo>
                      <a:pt x="9176" y="3879"/>
                    </a:lnTo>
                    <a:lnTo>
                      <a:pt x="9152" y="3891"/>
                    </a:lnTo>
                    <a:lnTo>
                      <a:pt x="9135" y="3891"/>
                    </a:lnTo>
                    <a:cubicBezTo>
                      <a:pt x="9132" y="3900"/>
                      <a:pt x="9130" y="3908"/>
                      <a:pt x="9127" y="3917"/>
                    </a:cubicBezTo>
                    <a:lnTo>
                      <a:pt x="9130" y="3944"/>
                    </a:lnTo>
                    <a:lnTo>
                      <a:pt x="9130" y="3959"/>
                    </a:lnTo>
                    <a:cubicBezTo>
                      <a:pt x="9133" y="3971"/>
                      <a:pt x="9135" y="3983"/>
                      <a:pt x="9138" y="3995"/>
                    </a:cubicBezTo>
                    <a:cubicBezTo>
                      <a:pt x="9137" y="4006"/>
                      <a:pt x="9136" y="4016"/>
                      <a:pt x="9135" y="4027"/>
                    </a:cubicBezTo>
                    <a:cubicBezTo>
                      <a:pt x="9132" y="4036"/>
                      <a:pt x="9130" y="4045"/>
                      <a:pt x="9127" y="4054"/>
                    </a:cubicBezTo>
                    <a:cubicBezTo>
                      <a:pt x="9120" y="4059"/>
                      <a:pt x="9112" y="4064"/>
                      <a:pt x="9105" y="4069"/>
                    </a:cubicBezTo>
                    <a:cubicBezTo>
                      <a:pt x="9101" y="4076"/>
                      <a:pt x="9096" y="4083"/>
                      <a:pt x="9092" y="4090"/>
                    </a:cubicBezTo>
                    <a:cubicBezTo>
                      <a:pt x="9094" y="4111"/>
                      <a:pt x="9095" y="4131"/>
                      <a:pt x="9097" y="4152"/>
                    </a:cubicBezTo>
                    <a:cubicBezTo>
                      <a:pt x="9102" y="4165"/>
                      <a:pt x="9106" y="4178"/>
                      <a:pt x="9111" y="4191"/>
                    </a:cubicBezTo>
                    <a:cubicBezTo>
                      <a:pt x="9109" y="4215"/>
                      <a:pt x="9107" y="4238"/>
                      <a:pt x="9105" y="4262"/>
                    </a:cubicBezTo>
                    <a:cubicBezTo>
                      <a:pt x="9102" y="4286"/>
                      <a:pt x="9100" y="4309"/>
                      <a:pt x="9097" y="4333"/>
                    </a:cubicBezTo>
                    <a:cubicBezTo>
                      <a:pt x="9092" y="4353"/>
                      <a:pt x="9086" y="4373"/>
                      <a:pt x="9081" y="4393"/>
                    </a:cubicBezTo>
                    <a:cubicBezTo>
                      <a:pt x="9078" y="4405"/>
                      <a:pt x="9076" y="4416"/>
                      <a:pt x="9073" y="4428"/>
                    </a:cubicBezTo>
                    <a:cubicBezTo>
                      <a:pt x="9066" y="4442"/>
                      <a:pt x="9058" y="4456"/>
                      <a:pt x="9051" y="4470"/>
                    </a:cubicBezTo>
                    <a:cubicBezTo>
                      <a:pt x="9047" y="4479"/>
                      <a:pt x="9044" y="4488"/>
                      <a:pt x="9040" y="4497"/>
                    </a:cubicBezTo>
                    <a:cubicBezTo>
                      <a:pt x="9035" y="4545"/>
                      <a:pt x="9029" y="4594"/>
                      <a:pt x="9024" y="4642"/>
                    </a:cubicBezTo>
                    <a:lnTo>
                      <a:pt x="9057" y="4672"/>
                    </a:lnTo>
                    <a:lnTo>
                      <a:pt x="9231" y="4805"/>
                    </a:lnTo>
                    <a:cubicBezTo>
                      <a:pt x="9237" y="4814"/>
                      <a:pt x="9244" y="4823"/>
                      <a:pt x="9250" y="4832"/>
                    </a:cubicBezTo>
                    <a:lnTo>
                      <a:pt x="9271" y="4850"/>
                    </a:lnTo>
                    <a:cubicBezTo>
                      <a:pt x="9284" y="4856"/>
                      <a:pt x="9296" y="4862"/>
                      <a:pt x="9309" y="4868"/>
                    </a:cubicBezTo>
                    <a:cubicBezTo>
                      <a:pt x="9318" y="4872"/>
                      <a:pt x="9328" y="4876"/>
                      <a:pt x="9337" y="4880"/>
                    </a:cubicBezTo>
                    <a:lnTo>
                      <a:pt x="9361" y="4886"/>
                    </a:lnTo>
                    <a:cubicBezTo>
                      <a:pt x="9366" y="4889"/>
                      <a:pt x="9370" y="4892"/>
                      <a:pt x="9375" y="4895"/>
                    </a:cubicBezTo>
                    <a:cubicBezTo>
                      <a:pt x="9382" y="4903"/>
                      <a:pt x="9389" y="4910"/>
                      <a:pt x="9396" y="4918"/>
                    </a:cubicBezTo>
                    <a:cubicBezTo>
                      <a:pt x="9393" y="4972"/>
                      <a:pt x="9391" y="5025"/>
                      <a:pt x="9388" y="5079"/>
                    </a:cubicBezTo>
                    <a:cubicBezTo>
                      <a:pt x="9389" y="5138"/>
                      <a:pt x="9390" y="5198"/>
                      <a:pt x="9391" y="5257"/>
                    </a:cubicBezTo>
                    <a:cubicBezTo>
                      <a:pt x="9396" y="5323"/>
                      <a:pt x="9400" y="5390"/>
                      <a:pt x="9405" y="5456"/>
                    </a:cubicBezTo>
                    <a:lnTo>
                      <a:pt x="9405" y="5708"/>
                    </a:lnTo>
                    <a:cubicBezTo>
                      <a:pt x="9408" y="5760"/>
                      <a:pt x="9410" y="5811"/>
                      <a:pt x="9413" y="5863"/>
                    </a:cubicBezTo>
                    <a:cubicBezTo>
                      <a:pt x="9405" y="5964"/>
                      <a:pt x="9396" y="6065"/>
                      <a:pt x="9388" y="6166"/>
                    </a:cubicBezTo>
                    <a:lnTo>
                      <a:pt x="9388" y="6201"/>
                    </a:lnTo>
                    <a:lnTo>
                      <a:pt x="9367" y="6228"/>
                    </a:lnTo>
                    <a:cubicBezTo>
                      <a:pt x="9362" y="6238"/>
                      <a:pt x="9358" y="6248"/>
                      <a:pt x="9353" y="6258"/>
                    </a:cubicBezTo>
                    <a:lnTo>
                      <a:pt x="9350" y="6279"/>
                    </a:lnTo>
                    <a:cubicBezTo>
                      <a:pt x="9348" y="6283"/>
                      <a:pt x="9347" y="6286"/>
                      <a:pt x="9345" y="6290"/>
                    </a:cubicBezTo>
                    <a:lnTo>
                      <a:pt x="9342" y="6308"/>
                    </a:lnTo>
                    <a:lnTo>
                      <a:pt x="9345" y="6323"/>
                    </a:lnTo>
                    <a:cubicBezTo>
                      <a:pt x="9349" y="6329"/>
                      <a:pt x="9354" y="6335"/>
                      <a:pt x="9358" y="6341"/>
                    </a:cubicBezTo>
                    <a:lnTo>
                      <a:pt x="9475" y="6445"/>
                    </a:lnTo>
                    <a:cubicBezTo>
                      <a:pt x="9479" y="6443"/>
                      <a:pt x="9482" y="6441"/>
                      <a:pt x="9486" y="6439"/>
                    </a:cubicBezTo>
                    <a:lnTo>
                      <a:pt x="9494" y="6439"/>
                    </a:lnTo>
                    <a:cubicBezTo>
                      <a:pt x="9501" y="6435"/>
                      <a:pt x="9509" y="6431"/>
                      <a:pt x="9516" y="6427"/>
                    </a:cubicBezTo>
                    <a:cubicBezTo>
                      <a:pt x="9519" y="6425"/>
                      <a:pt x="9521" y="6423"/>
                      <a:pt x="9524" y="6421"/>
                    </a:cubicBezTo>
                    <a:lnTo>
                      <a:pt x="9532" y="6421"/>
                    </a:lnTo>
                    <a:cubicBezTo>
                      <a:pt x="9536" y="6424"/>
                      <a:pt x="9539" y="6427"/>
                      <a:pt x="9543" y="6430"/>
                    </a:cubicBezTo>
                    <a:cubicBezTo>
                      <a:pt x="9558" y="6439"/>
                      <a:pt x="9574" y="6448"/>
                      <a:pt x="9589" y="6457"/>
                    </a:cubicBezTo>
                    <a:lnTo>
                      <a:pt x="9636" y="6486"/>
                    </a:lnTo>
                    <a:cubicBezTo>
                      <a:pt x="9640" y="6492"/>
                      <a:pt x="9643" y="6498"/>
                      <a:pt x="9647" y="6504"/>
                    </a:cubicBezTo>
                    <a:cubicBezTo>
                      <a:pt x="9650" y="6510"/>
                      <a:pt x="9654" y="6516"/>
                      <a:pt x="9657" y="6522"/>
                    </a:cubicBezTo>
                    <a:lnTo>
                      <a:pt x="9657" y="6552"/>
                    </a:lnTo>
                    <a:lnTo>
                      <a:pt x="9666" y="6570"/>
                    </a:lnTo>
                    <a:cubicBezTo>
                      <a:pt x="9669" y="6578"/>
                      <a:pt x="9673" y="6585"/>
                      <a:pt x="9676" y="6593"/>
                    </a:cubicBezTo>
                    <a:cubicBezTo>
                      <a:pt x="9683" y="6599"/>
                      <a:pt x="9691" y="6605"/>
                      <a:pt x="9698" y="6611"/>
                    </a:cubicBezTo>
                    <a:cubicBezTo>
                      <a:pt x="9701" y="6617"/>
                      <a:pt x="9703" y="6623"/>
                      <a:pt x="9706" y="6629"/>
                    </a:cubicBezTo>
                    <a:cubicBezTo>
                      <a:pt x="9712" y="6643"/>
                      <a:pt x="9717" y="6657"/>
                      <a:pt x="9723" y="6671"/>
                    </a:cubicBezTo>
                    <a:cubicBezTo>
                      <a:pt x="9727" y="6676"/>
                      <a:pt x="9730" y="6680"/>
                      <a:pt x="9734" y="6685"/>
                    </a:cubicBezTo>
                    <a:cubicBezTo>
                      <a:pt x="9740" y="6688"/>
                      <a:pt x="9747" y="6691"/>
                      <a:pt x="9753" y="6694"/>
                    </a:cubicBezTo>
                    <a:cubicBezTo>
                      <a:pt x="9759" y="6701"/>
                      <a:pt x="9766" y="6708"/>
                      <a:pt x="9772" y="6715"/>
                    </a:cubicBezTo>
                    <a:lnTo>
                      <a:pt x="9796" y="6733"/>
                    </a:lnTo>
                    <a:cubicBezTo>
                      <a:pt x="9803" y="6745"/>
                      <a:pt x="9811" y="6757"/>
                      <a:pt x="9818" y="6769"/>
                    </a:cubicBezTo>
                    <a:cubicBezTo>
                      <a:pt x="9824" y="6782"/>
                      <a:pt x="9831" y="6794"/>
                      <a:pt x="9837" y="6807"/>
                    </a:cubicBezTo>
                    <a:cubicBezTo>
                      <a:pt x="9849" y="6816"/>
                      <a:pt x="9860" y="6825"/>
                      <a:pt x="9872" y="6834"/>
                    </a:cubicBezTo>
                    <a:cubicBezTo>
                      <a:pt x="9886" y="6841"/>
                      <a:pt x="9899" y="6848"/>
                      <a:pt x="9913" y="6855"/>
                    </a:cubicBezTo>
                    <a:lnTo>
                      <a:pt x="9943" y="6870"/>
                    </a:lnTo>
                    <a:cubicBezTo>
                      <a:pt x="9949" y="6879"/>
                      <a:pt x="9956" y="6887"/>
                      <a:pt x="9962" y="6896"/>
                    </a:cubicBezTo>
                    <a:cubicBezTo>
                      <a:pt x="9967" y="6904"/>
                      <a:pt x="9971" y="6912"/>
                      <a:pt x="9976" y="6920"/>
                    </a:cubicBezTo>
                    <a:cubicBezTo>
                      <a:pt x="9979" y="6921"/>
                      <a:pt x="9983" y="6922"/>
                      <a:pt x="9986" y="6923"/>
                    </a:cubicBezTo>
                    <a:lnTo>
                      <a:pt x="9995" y="6932"/>
                    </a:lnTo>
                    <a:cubicBezTo>
                      <a:pt x="9997" y="6937"/>
                      <a:pt x="9998" y="6942"/>
                      <a:pt x="10000" y="6947"/>
                    </a:cubicBezTo>
                    <a:cubicBezTo>
                      <a:pt x="9995" y="6960"/>
                      <a:pt x="9991" y="6972"/>
                      <a:pt x="9986" y="6985"/>
                    </a:cubicBezTo>
                    <a:cubicBezTo>
                      <a:pt x="9980" y="7005"/>
                      <a:pt x="9973" y="7025"/>
                      <a:pt x="9967" y="7045"/>
                    </a:cubicBezTo>
                    <a:cubicBezTo>
                      <a:pt x="9964" y="7050"/>
                      <a:pt x="9962" y="7055"/>
                      <a:pt x="9959" y="7060"/>
                    </a:cubicBezTo>
                    <a:cubicBezTo>
                      <a:pt x="9944" y="7070"/>
                      <a:pt x="9928" y="7079"/>
                      <a:pt x="9913" y="7089"/>
                    </a:cubicBezTo>
                    <a:cubicBezTo>
                      <a:pt x="9906" y="7094"/>
                      <a:pt x="9898" y="7099"/>
                      <a:pt x="9891" y="7104"/>
                    </a:cubicBezTo>
                    <a:cubicBezTo>
                      <a:pt x="9887" y="7115"/>
                      <a:pt x="9884" y="7126"/>
                      <a:pt x="9880" y="7137"/>
                    </a:cubicBezTo>
                    <a:lnTo>
                      <a:pt x="9856" y="7167"/>
                    </a:lnTo>
                    <a:cubicBezTo>
                      <a:pt x="9854" y="7175"/>
                      <a:pt x="9852" y="7182"/>
                      <a:pt x="9850" y="7190"/>
                    </a:cubicBezTo>
                    <a:lnTo>
                      <a:pt x="9850" y="7202"/>
                    </a:lnTo>
                    <a:cubicBezTo>
                      <a:pt x="9856" y="7206"/>
                      <a:pt x="9861" y="7210"/>
                      <a:pt x="9867" y="7214"/>
                    </a:cubicBezTo>
                    <a:cubicBezTo>
                      <a:pt x="9871" y="7217"/>
                      <a:pt x="9876" y="7220"/>
                      <a:pt x="9880" y="7223"/>
                    </a:cubicBezTo>
                    <a:cubicBezTo>
                      <a:pt x="9884" y="7233"/>
                      <a:pt x="9887" y="7243"/>
                      <a:pt x="9891" y="7253"/>
                    </a:cubicBezTo>
                    <a:cubicBezTo>
                      <a:pt x="9896" y="7270"/>
                      <a:pt x="9900" y="7286"/>
                      <a:pt x="9905" y="7303"/>
                    </a:cubicBezTo>
                    <a:cubicBezTo>
                      <a:pt x="9908" y="7315"/>
                      <a:pt x="9910" y="7327"/>
                      <a:pt x="9913" y="7339"/>
                    </a:cubicBezTo>
                    <a:cubicBezTo>
                      <a:pt x="9910" y="7360"/>
                      <a:pt x="9908" y="7380"/>
                      <a:pt x="9905" y="7401"/>
                    </a:cubicBezTo>
                    <a:lnTo>
                      <a:pt x="9905" y="7461"/>
                    </a:lnTo>
                    <a:cubicBezTo>
                      <a:pt x="9902" y="7466"/>
                      <a:pt x="9900" y="7470"/>
                      <a:pt x="9897" y="7475"/>
                    </a:cubicBezTo>
                    <a:lnTo>
                      <a:pt x="9864" y="7514"/>
                    </a:lnTo>
                    <a:cubicBezTo>
                      <a:pt x="9859" y="7517"/>
                      <a:pt x="9855" y="7520"/>
                      <a:pt x="9850" y="7523"/>
                    </a:cubicBezTo>
                    <a:lnTo>
                      <a:pt x="9837" y="7523"/>
                    </a:lnTo>
                    <a:cubicBezTo>
                      <a:pt x="9832" y="7519"/>
                      <a:pt x="9826" y="7515"/>
                      <a:pt x="9821" y="7511"/>
                    </a:cubicBezTo>
                    <a:lnTo>
                      <a:pt x="9818" y="7484"/>
                    </a:lnTo>
                    <a:lnTo>
                      <a:pt x="9804" y="7470"/>
                    </a:lnTo>
                    <a:cubicBezTo>
                      <a:pt x="9792" y="7463"/>
                      <a:pt x="9781" y="7456"/>
                      <a:pt x="9769" y="7449"/>
                    </a:cubicBezTo>
                    <a:lnTo>
                      <a:pt x="9747" y="7449"/>
                    </a:lnTo>
                    <a:lnTo>
                      <a:pt x="9742" y="7449"/>
                    </a:lnTo>
                    <a:cubicBezTo>
                      <a:pt x="9744" y="7478"/>
                      <a:pt x="9745" y="7506"/>
                      <a:pt x="9747" y="7535"/>
                    </a:cubicBezTo>
                    <a:cubicBezTo>
                      <a:pt x="9752" y="7563"/>
                      <a:pt x="9756" y="7590"/>
                      <a:pt x="9761" y="7618"/>
                    </a:cubicBezTo>
                    <a:lnTo>
                      <a:pt x="9761" y="7642"/>
                    </a:lnTo>
                    <a:cubicBezTo>
                      <a:pt x="9756" y="7654"/>
                      <a:pt x="9752" y="7665"/>
                      <a:pt x="9747" y="7677"/>
                    </a:cubicBezTo>
                    <a:cubicBezTo>
                      <a:pt x="9743" y="7709"/>
                      <a:pt x="9738" y="7740"/>
                      <a:pt x="9734" y="7772"/>
                    </a:cubicBezTo>
                    <a:lnTo>
                      <a:pt x="9709" y="7772"/>
                    </a:lnTo>
                    <a:lnTo>
                      <a:pt x="9685" y="7814"/>
                    </a:lnTo>
                    <a:cubicBezTo>
                      <a:pt x="9671" y="7852"/>
                      <a:pt x="9658" y="7889"/>
                      <a:pt x="9644" y="7927"/>
                    </a:cubicBezTo>
                    <a:cubicBezTo>
                      <a:pt x="9648" y="7933"/>
                      <a:pt x="9653" y="7939"/>
                      <a:pt x="9657" y="7945"/>
                    </a:cubicBezTo>
                    <a:cubicBezTo>
                      <a:pt x="9647" y="7980"/>
                      <a:pt x="9638" y="8014"/>
                      <a:pt x="9628" y="8049"/>
                    </a:cubicBezTo>
                    <a:cubicBezTo>
                      <a:pt x="9597" y="8069"/>
                      <a:pt x="9566" y="8088"/>
                      <a:pt x="9535" y="8108"/>
                    </a:cubicBezTo>
                    <a:cubicBezTo>
                      <a:pt x="9540" y="8120"/>
                      <a:pt x="9546" y="8132"/>
                      <a:pt x="9551" y="8144"/>
                    </a:cubicBezTo>
                    <a:lnTo>
                      <a:pt x="9551" y="8194"/>
                    </a:lnTo>
                    <a:cubicBezTo>
                      <a:pt x="9556" y="8200"/>
                      <a:pt x="9560" y="8206"/>
                      <a:pt x="9565" y="8212"/>
                    </a:cubicBezTo>
                    <a:cubicBezTo>
                      <a:pt x="9567" y="8215"/>
                      <a:pt x="9568" y="8218"/>
                      <a:pt x="9570" y="8221"/>
                    </a:cubicBezTo>
                    <a:lnTo>
                      <a:pt x="9579" y="8221"/>
                    </a:lnTo>
                    <a:lnTo>
                      <a:pt x="9581" y="8221"/>
                    </a:lnTo>
                    <a:lnTo>
                      <a:pt x="9587" y="8197"/>
                    </a:lnTo>
                    <a:cubicBezTo>
                      <a:pt x="9588" y="8173"/>
                      <a:pt x="9588" y="8150"/>
                      <a:pt x="9589" y="8126"/>
                    </a:cubicBezTo>
                    <a:cubicBezTo>
                      <a:pt x="9596" y="8123"/>
                      <a:pt x="9604" y="8120"/>
                      <a:pt x="9611" y="8117"/>
                    </a:cubicBezTo>
                    <a:lnTo>
                      <a:pt x="9647" y="8117"/>
                    </a:lnTo>
                    <a:lnTo>
                      <a:pt x="9668" y="8129"/>
                    </a:lnTo>
                    <a:lnTo>
                      <a:pt x="9674" y="8138"/>
                    </a:lnTo>
                    <a:lnTo>
                      <a:pt x="9674" y="8144"/>
                    </a:lnTo>
                    <a:cubicBezTo>
                      <a:pt x="9669" y="8147"/>
                      <a:pt x="9665" y="8150"/>
                      <a:pt x="9660" y="8153"/>
                    </a:cubicBezTo>
                    <a:cubicBezTo>
                      <a:pt x="9656" y="8156"/>
                      <a:pt x="9651" y="8159"/>
                      <a:pt x="9647" y="8162"/>
                    </a:cubicBezTo>
                    <a:lnTo>
                      <a:pt x="9647" y="8170"/>
                    </a:lnTo>
                    <a:lnTo>
                      <a:pt x="9674" y="8185"/>
                    </a:lnTo>
                    <a:cubicBezTo>
                      <a:pt x="9675" y="8189"/>
                      <a:pt x="9675" y="8193"/>
                      <a:pt x="9676" y="8197"/>
                    </a:cubicBezTo>
                    <a:lnTo>
                      <a:pt x="9685" y="8203"/>
                    </a:lnTo>
                    <a:lnTo>
                      <a:pt x="9731" y="8194"/>
                    </a:lnTo>
                    <a:cubicBezTo>
                      <a:pt x="9735" y="8198"/>
                      <a:pt x="9738" y="8202"/>
                      <a:pt x="9742" y="8206"/>
                    </a:cubicBezTo>
                    <a:lnTo>
                      <a:pt x="9742" y="8224"/>
                    </a:lnTo>
                    <a:lnTo>
                      <a:pt x="9706" y="8260"/>
                    </a:lnTo>
                    <a:lnTo>
                      <a:pt x="9685" y="8266"/>
                    </a:lnTo>
                    <a:cubicBezTo>
                      <a:pt x="9679" y="8269"/>
                      <a:pt x="9674" y="8271"/>
                      <a:pt x="9668" y="8274"/>
                    </a:cubicBezTo>
                    <a:cubicBezTo>
                      <a:pt x="9667" y="8279"/>
                      <a:pt x="9667" y="8284"/>
                      <a:pt x="9666" y="8289"/>
                    </a:cubicBezTo>
                    <a:lnTo>
                      <a:pt x="9666" y="8301"/>
                    </a:lnTo>
                    <a:cubicBezTo>
                      <a:pt x="9671" y="8304"/>
                      <a:pt x="9677" y="8307"/>
                      <a:pt x="9682" y="8310"/>
                    </a:cubicBezTo>
                    <a:lnTo>
                      <a:pt x="9685" y="8319"/>
                    </a:lnTo>
                    <a:lnTo>
                      <a:pt x="9685" y="8328"/>
                    </a:lnTo>
                    <a:lnTo>
                      <a:pt x="9685" y="8337"/>
                    </a:lnTo>
                    <a:cubicBezTo>
                      <a:pt x="9688" y="8339"/>
                      <a:pt x="9690" y="8341"/>
                      <a:pt x="9693" y="8343"/>
                    </a:cubicBezTo>
                    <a:cubicBezTo>
                      <a:pt x="9697" y="8344"/>
                      <a:pt x="9702" y="8345"/>
                      <a:pt x="9706" y="8346"/>
                    </a:cubicBezTo>
                    <a:cubicBezTo>
                      <a:pt x="9712" y="8342"/>
                      <a:pt x="9717" y="8338"/>
                      <a:pt x="9723" y="8334"/>
                    </a:cubicBezTo>
                    <a:lnTo>
                      <a:pt x="9747" y="8328"/>
                    </a:lnTo>
                    <a:lnTo>
                      <a:pt x="9761" y="8328"/>
                    </a:lnTo>
                    <a:cubicBezTo>
                      <a:pt x="9756" y="8334"/>
                      <a:pt x="9752" y="8340"/>
                      <a:pt x="9747" y="8346"/>
                    </a:cubicBezTo>
                    <a:cubicBezTo>
                      <a:pt x="9740" y="8352"/>
                      <a:pt x="9732" y="8358"/>
                      <a:pt x="9725" y="8364"/>
                    </a:cubicBezTo>
                    <a:cubicBezTo>
                      <a:pt x="9722" y="8369"/>
                      <a:pt x="9720" y="8373"/>
                      <a:pt x="9717" y="8378"/>
                    </a:cubicBezTo>
                    <a:cubicBezTo>
                      <a:pt x="9722" y="8380"/>
                      <a:pt x="9726" y="8382"/>
                      <a:pt x="9731" y="8384"/>
                    </a:cubicBezTo>
                    <a:lnTo>
                      <a:pt x="9755" y="8387"/>
                    </a:lnTo>
                    <a:lnTo>
                      <a:pt x="9772" y="8384"/>
                    </a:lnTo>
                    <a:lnTo>
                      <a:pt x="9796" y="8387"/>
                    </a:lnTo>
                    <a:cubicBezTo>
                      <a:pt x="9801" y="8392"/>
                      <a:pt x="9807" y="8397"/>
                      <a:pt x="9812" y="8402"/>
                    </a:cubicBezTo>
                    <a:cubicBezTo>
                      <a:pt x="9811" y="8406"/>
                      <a:pt x="9811" y="8410"/>
                      <a:pt x="9810" y="8414"/>
                    </a:cubicBezTo>
                    <a:cubicBezTo>
                      <a:pt x="9802" y="8422"/>
                      <a:pt x="9793" y="8430"/>
                      <a:pt x="9785" y="8438"/>
                    </a:cubicBezTo>
                    <a:cubicBezTo>
                      <a:pt x="9770" y="8448"/>
                      <a:pt x="9754" y="8457"/>
                      <a:pt x="9739" y="8467"/>
                    </a:cubicBezTo>
                    <a:cubicBezTo>
                      <a:pt x="9723" y="8480"/>
                      <a:pt x="9706" y="8493"/>
                      <a:pt x="9690" y="8506"/>
                    </a:cubicBezTo>
                    <a:lnTo>
                      <a:pt x="9549" y="8592"/>
                    </a:lnTo>
                    <a:lnTo>
                      <a:pt x="9475" y="8637"/>
                    </a:lnTo>
                    <a:cubicBezTo>
                      <a:pt x="9431" y="8664"/>
                      <a:pt x="9386" y="8690"/>
                      <a:pt x="9342" y="8717"/>
                    </a:cubicBezTo>
                    <a:lnTo>
                      <a:pt x="9288" y="8750"/>
                    </a:lnTo>
                    <a:cubicBezTo>
                      <a:pt x="9266" y="8765"/>
                      <a:pt x="9244" y="8779"/>
                      <a:pt x="9222" y="8794"/>
                    </a:cubicBezTo>
                    <a:lnTo>
                      <a:pt x="9105" y="8857"/>
                    </a:lnTo>
                    <a:lnTo>
                      <a:pt x="9067" y="8889"/>
                    </a:lnTo>
                    <a:lnTo>
                      <a:pt x="8953" y="8987"/>
                    </a:lnTo>
                    <a:lnTo>
                      <a:pt x="8815" y="9130"/>
                    </a:lnTo>
                    <a:lnTo>
                      <a:pt x="8559" y="9367"/>
                    </a:lnTo>
                    <a:lnTo>
                      <a:pt x="8401" y="9528"/>
                    </a:lnTo>
                    <a:lnTo>
                      <a:pt x="8257" y="9661"/>
                    </a:lnTo>
                    <a:cubicBezTo>
                      <a:pt x="8233" y="9687"/>
                      <a:pt x="8208" y="9713"/>
                      <a:pt x="8184" y="9739"/>
                    </a:cubicBezTo>
                    <a:lnTo>
                      <a:pt x="8083" y="9825"/>
                    </a:lnTo>
                    <a:lnTo>
                      <a:pt x="7923" y="9988"/>
                    </a:lnTo>
                    <a:cubicBezTo>
                      <a:pt x="7916" y="9992"/>
                      <a:pt x="7908" y="9996"/>
                      <a:pt x="7901" y="10000"/>
                    </a:cubicBezTo>
                    <a:lnTo>
                      <a:pt x="7871" y="9997"/>
                    </a:lnTo>
                    <a:lnTo>
                      <a:pt x="7847" y="9988"/>
                    </a:lnTo>
                    <a:cubicBezTo>
                      <a:pt x="7839" y="9985"/>
                      <a:pt x="7830" y="9982"/>
                      <a:pt x="7822" y="9979"/>
                    </a:cubicBezTo>
                    <a:cubicBezTo>
                      <a:pt x="7825" y="9968"/>
                      <a:pt x="7827" y="9958"/>
                      <a:pt x="7830" y="9947"/>
                    </a:cubicBezTo>
                    <a:lnTo>
                      <a:pt x="7830" y="9941"/>
                    </a:lnTo>
                    <a:cubicBezTo>
                      <a:pt x="7829" y="9913"/>
                      <a:pt x="7829" y="9885"/>
                      <a:pt x="7828" y="9857"/>
                    </a:cubicBezTo>
                    <a:lnTo>
                      <a:pt x="7828" y="9849"/>
                    </a:lnTo>
                    <a:lnTo>
                      <a:pt x="7828" y="9816"/>
                    </a:lnTo>
                    <a:lnTo>
                      <a:pt x="7828" y="9780"/>
                    </a:lnTo>
                    <a:lnTo>
                      <a:pt x="7828" y="9724"/>
                    </a:lnTo>
                    <a:cubicBezTo>
                      <a:pt x="7829" y="9696"/>
                      <a:pt x="7829" y="9669"/>
                      <a:pt x="7830" y="9641"/>
                    </a:cubicBezTo>
                    <a:lnTo>
                      <a:pt x="7830" y="9617"/>
                    </a:lnTo>
                    <a:lnTo>
                      <a:pt x="7830" y="9593"/>
                    </a:lnTo>
                    <a:cubicBezTo>
                      <a:pt x="7832" y="9577"/>
                      <a:pt x="7834" y="9562"/>
                      <a:pt x="7836" y="9546"/>
                    </a:cubicBezTo>
                    <a:lnTo>
                      <a:pt x="7830" y="9546"/>
                    </a:lnTo>
                    <a:lnTo>
                      <a:pt x="7830" y="8913"/>
                    </a:lnTo>
                    <a:lnTo>
                      <a:pt x="7784" y="8931"/>
                    </a:lnTo>
                    <a:cubicBezTo>
                      <a:pt x="7768" y="8940"/>
                      <a:pt x="7751" y="8949"/>
                      <a:pt x="7735" y="8958"/>
                    </a:cubicBezTo>
                    <a:cubicBezTo>
                      <a:pt x="7724" y="8962"/>
                      <a:pt x="7714" y="8965"/>
                      <a:pt x="7703" y="8969"/>
                    </a:cubicBezTo>
                    <a:lnTo>
                      <a:pt x="7648" y="8996"/>
                    </a:lnTo>
                    <a:cubicBezTo>
                      <a:pt x="7633" y="9003"/>
                      <a:pt x="7617" y="9010"/>
                      <a:pt x="7602" y="9017"/>
                    </a:cubicBezTo>
                    <a:lnTo>
                      <a:pt x="7558" y="9029"/>
                    </a:lnTo>
                    <a:cubicBezTo>
                      <a:pt x="7556" y="9026"/>
                      <a:pt x="7555" y="9023"/>
                      <a:pt x="7553" y="9020"/>
                    </a:cubicBezTo>
                    <a:cubicBezTo>
                      <a:pt x="7550" y="9016"/>
                      <a:pt x="7548" y="9012"/>
                      <a:pt x="7545" y="9008"/>
                    </a:cubicBezTo>
                    <a:cubicBezTo>
                      <a:pt x="7542" y="9003"/>
                      <a:pt x="7540" y="8998"/>
                      <a:pt x="7537" y="8993"/>
                    </a:cubicBezTo>
                    <a:lnTo>
                      <a:pt x="7534" y="8978"/>
                    </a:lnTo>
                    <a:cubicBezTo>
                      <a:pt x="7531" y="8974"/>
                      <a:pt x="7529" y="8970"/>
                      <a:pt x="7526" y="8966"/>
                    </a:cubicBezTo>
                    <a:cubicBezTo>
                      <a:pt x="7522" y="8961"/>
                      <a:pt x="7519" y="8957"/>
                      <a:pt x="7515" y="8952"/>
                    </a:cubicBezTo>
                    <a:lnTo>
                      <a:pt x="7515" y="8943"/>
                    </a:lnTo>
                    <a:cubicBezTo>
                      <a:pt x="7512" y="8937"/>
                      <a:pt x="7510" y="8931"/>
                      <a:pt x="7507" y="8925"/>
                    </a:cubicBezTo>
                    <a:lnTo>
                      <a:pt x="7504" y="8913"/>
                    </a:lnTo>
                    <a:cubicBezTo>
                      <a:pt x="7501" y="8907"/>
                      <a:pt x="7499" y="8901"/>
                      <a:pt x="7496" y="8895"/>
                    </a:cubicBezTo>
                    <a:lnTo>
                      <a:pt x="7490" y="8880"/>
                    </a:lnTo>
                    <a:cubicBezTo>
                      <a:pt x="7487" y="8875"/>
                      <a:pt x="7485" y="8870"/>
                      <a:pt x="7482" y="8865"/>
                    </a:cubicBezTo>
                    <a:cubicBezTo>
                      <a:pt x="7481" y="8859"/>
                      <a:pt x="7481" y="8854"/>
                      <a:pt x="7480" y="8848"/>
                    </a:cubicBezTo>
                    <a:lnTo>
                      <a:pt x="7474" y="8845"/>
                    </a:lnTo>
                    <a:lnTo>
                      <a:pt x="7471" y="8830"/>
                    </a:lnTo>
                    <a:cubicBezTo>
                      <a:pt x="7469" y="8827"/>
                      <a:pt x="7468" y="8824"/>
                      <a:pt x="7466" y="8821"/>
                    </a:cubicBezTo>
                    <a:lnTo>
                      <a:pt x="7463" y="8803"/>
                    </a:lnTo>
                    <a:cubicBezTo>
                      <a:pt x="7460" y="8797"/>
                      <a:pt x="7458" y="8791"/>
                      <a:pt x="7455" y="8785"/>
                    </a:cubicBezTo>
                    <a:cubicBezTo>
                      <a:pt x="7452" y="8780"/>
                      <a:pt x="7450" y="8775"/>
                      <a:pt x="7447" y="8770"/>
                    </a:cubicBezTo>
                    <a:cubicBezTo>
                      <a:pt x="7444" y="8764"/>
                      <a:pt x="7442" y="8759"/>
                      <a:pt x="7439" y="8753"/>
                    </a:cubicBezTo>
                    <a:lnTo>
                      <a:pt x="7433" y="8744"/>
                    </a:lnTo>
                    <a:cubicBezTo>
                      <a:pt x="7430" y="8737"/>
                      <a:pt x="7428" y="8730"/>
                      <a:pt x="7425" y="8723"/>
                    </a:cubicBezTo>
                    <a:cubicBezTo>
                      <a:pt x="7423" y="8720"/>
                      <a:pt x="7422" y="8717"/>
                      <a:pt x="7420" y="8714"/>
                    </a:cubicBezTo>
                    <a:lnTo>
                      <a:pt x="7417" y="8699"/>
                    </a:lnTo>
                    <a:cubicBezTo>
                      <a:pt x="7415" y="8696"/>
                      <a:pt x="7414" y="8693"/>
                      <a:pt x="7412" y="8690"/>
                    </a:cubicBezTo>
                    <a:lnTo>
                      <a:pt x="7403" y="8666"/>
                    </a:lnTo>
                    <a:cubicBezTo>
                      <a:pt x="7402" y="8663"/>
                      <a:pt x="7402" y="8661"/>
                      <a:pt x="7401" y="8658"/>
                    </a:cubicBezTo>
                    <a:cubicBezTo>
                      <a:pt x="7394" y="8643"/>
                      <a:pt x="7386" y="8628"/>
                      <a:pt x="7379" y="8613"/>
                    </a:cubicBezTo>
                    <a:cubicBezTo>
                      <a:pt x="7368" y="8587"/>
                      <a:pt x="7357" y="8562"/>
                      <a:pt x="7346" y="8536"/>
                    </a:cubicBezTo>
                    <a:cubicBezTo>
                      <a:pt x="7333" y="8510"/>
                      <a:pt x="7321" y="8485"/>
                      <a:pt x="7308" y="8459"/>
                    </a:cubicBezTo>
                    <a:cubicBezTo>
                      <a:pt x="7302" y="8431"/>
                      <a:pt x="7295" y="8403"/>
                      <a:pt x="7289" y="8375"/>
                    </a:cubicBezTo>
                    <a:cubicBezTo>
                      <a:pt x="7276" y="8350"/>
                      <a:pt x="7264" y="8326"/>
                      <a:pt x="7251" y="8301"/>
                    </a:cubicBezTo>
                    <a:lnTo>
                      <a:pt x="7257" y="8298"/>
                    </a:lnTo>
                    <a:cubicBezTo>
                      <a:pt x="7250" y="8281"/>
                      <a:pt x="7242" y="8265"/>
                      <a:pt x="7235" y="8248"/>
                    </a:cubicBezTo>
                    <a:lnTo>
                      <a:pt x="7229" y="8233"/>
                    </a:lnTo>
                    <a:cubicBezTo>
                      <a:pt x="7226" y="8223"/>
                      <a:pt x="7224" y="8213"/>
                      <a:pt x="7221" y="8203"/>
                    </a:cubicBezTo>
                    <a:cubicBezTo>
                      <a:pt x="7216" y="8197"/>
                      <a:pt x="7210" y="8191"/>
                      <a:pt x="7205" y="8185"/>
                    </a:cubicBezTo>
                    <a:cubicBezTo>
                      <a:pt x="7200" y="8180"/>
                      <a:pt x="7194" y="8175"/>
                      <a:pt x="7189" y="8170"/>
                    </a:cubicBezTo>
                    <a:cubicBezTo>
                      <a:pt x="7185" y="8167"/>
                      <a:pt x="7182" y="8165"/>
                      <a:pt x="7178" y="8162"/>
                    </a:cubicBezTo>
                    <a:lnTo>
                      <a:pt x="7172" y="8162"/>
                    </a:lnTo>
                    <a:cubicBezTo>
                      <a:pt x="7166" y="8157"/>
                      <a:pt x="7159" y="8152"/>
                      <a:pt x="7153" y="8147"/>
                    </a:cubicBezTo>
                    <a:lnTo>
                      <a:pt x="7126" y="8129"/>
                    </a:lnTo>
                    <a:cubicBezTo>
                      <a:pt x="7123" y="8126"/>
                      <a:pt x="7121" y="8123"/>
                      <a:pt x="7118" y="8120"/>
                    </a:cubicBezTo>
                    <a:cubicBezTo>
                      <a:pt x="7115" y="8119"/>
                      <a:pt x="7113" y="8118"/>
                      <a:pt x="7110" y="8117"/>
                    </a:cubicBezTo>
                    <a:cubicBezTo>
                      <a:pt x="7106" y="8114"/>
                      <a:pt x="7103" y="8111"/>
                      <a:pt x="7099" y="8108"/>
                    </a:cubicBezTo>
                    <a:cubicBezTo>
                      <a:pt x="7094" y="8103"/>
                      <a:pt x="7090" y="8098"/>
                      <a:pt x="7085" y="8093"/>
                    </a:cubicBezTo>
                    <a:cubicBezTo>
                      <a:pt x="7080" y="8089"/>
                      <a:pt x="7074" y="8085"/>
                      <a:pt x="7069" y="8081"/>
                    </a:cubicBezTo>
                    <a:cubicBezTo>
                      <a:pt x="7066" y="8078"/>
                      <a:pt x="7064" y="8075"/>
                      <a:pt x="7061" y="8072"/>
                    </a:cubicBezTo>
                    <a:cubicBezTo>
                      <a:pt x="7054" y="8066"/>
                      <a:pt x="7046" y="8061"/>
                      <a:pt x="7039" y="8055"/>
                    </a:cubicBezTo>
                    <a:cubicBezTo>
                      <a:pt x="7035" y="8053"/>
                      <a:pt x="7032" y="8051"/>
                      <a:pt x="7028" y="8049"/>
                    </a:cubicBezTo>
                    <a:cubicBezTo>
                      <a:pt x="7024" y="8044"/>
                      <a:pt x="7019" y="8039"/>
                      <a:pt x="7015" y="8034"/>
                    </a:cubicBezTo>
                    <a:cubicBezTo>
                      <a:pt x="7011" y="8031"/>
                      <a:pt x="7008" y="8028"/>
                      <a:pt x="7004" y="8025"/>
                    </a:cubicBezTo>
                    <a:cubicBezTo>
                      <a:pt x="6997" y="8019"/>
                      <a:pt x="6989" y="8013"/>
                      <a:pt x="6982" y="8007"/>
                    </a:cubicBezTo>
                    <a:cubicBezTo>
                      <a:pt x="6978" y="8004"/>
                      <a:pt x="6975" y="8001"/>
                      <a:pt x="6971" y="7998"/>
                    </a:cubicBezTo>
                    <a:lnTo>
                      <a:pt x="6966" y="7998"/>
                    </a:lnTo>
                    <a:cubicBezTo>
                      <a:pt x="6963" y="7995"/>
                      <a:pt x="6961" y="7992"/>
                      <a:pt x="6958" y="7989"/>
                    </a:cubicBezTo>
                    <a:lnTo>
                      <a:pt x="6952" y="7986"/>
                    </a:lnTo>
                    <a:cubicBezTo>
                      <a:pt x="6949" y="7983"/>
                      <a:pt x="6947" y="7980"/>
                      <a:pt x="6944" y="7977"/>
                    </a:cubicBezTo>
                    <a:lnTo>
                      <a:pt x="6936" y="7969"/>
                    </a:lnTo>
                    <a:cubicBezTo>
                      <a:pt x="6931" y="7964"/>
                      <a:pt x="6925" y="7959"/>
                      <a:pt x="6920" y="7954"/>
                    </a:cubicBezTo>
                    <a:lnTo>
                      <a:pt x="6911" y="7945"/>
                    </a:lnTo>
                    <a:lnTo>
                      <a:pt x="6909" y="7945"/>
                    </a:lnTo>
                    <a:cubicBezTo>
                      <a:pt x="6903" y="7940"/>
                      <a:pt x="6898" y="7935"/>
                      <a:pt x="6892" y="7930"/>
                    </a:cubicBezTo>
                    <a:cubicBezTo>
                      <a:pt x="6889" y="7929"/>
                      <a:pt x="6887" y="7928"/>
                      <a:pt x="6884" y="7927"/>
                    </a:cubicBezTo>
                    <a:cubicBezTo>
                      <a:pt x="6880" y="7924"/>
                      <a:pt x="6875" y="7921"/>
                      <a:pt x="6871" y="7918"/>
                    </a:cubicBezTo>
                    <a:lnTo>
                      <a:pt x="6865" y="7912"/>
                    </a:lnTo>
                    <a:cubicBezTo>
                      <a:pt x="6862" y="7909"/>
                      <a:pt x="6860" y="7906"/>
                      <a:pt x="6857" y="7903"/>
                    </a:cubicBezTo>
                    <a:cubicBezTo>
                      <a:pt x="6852" y="7899"/>
                      <a:pt x="6846" y="7895"/>
                      <a:pt x="6841" y="7891"/>
                    </a:cubicBezTo>
                    <a:cubicBezTo>
                      <a:pt x="6835" y="7886"/>
                      <a:pt x="6830" y="7881"/>
                      <a:pt x="6824" y="7876"/>
                    </a:cubicBezTo>
                    <a:cubicBezTo>
                      <a:pt x="6821" y="7872"/>
                      <a:pt x="6819" y="7869"/>
                      <a:pt x="6816" y="7865"/>
                    </a:cubicBezTo>
                    <a:lnTo>
                      <a:pt x="6813" y="7856"/>
                    </a:lnTo>
                    <a:cubicBezTo>
                      <a:pt x="6810" y="7849"/>
                      <a:pt x="6808" y="7842"/>
                      <a:pt x="6805" y="7835"/>
                    </a:cubicBezTo>
                    <a:cubicBezTo>
                      <a:pt x="6803" y="7832"/>
                      <a:pt x="6802" y="7829"/>
                      <a:pt x="6800" y="7826"/>
                    </a:cubicBezTo>
                    <a:cubicBezTo>
                      <a:pt x="6796" y="7820"/>
                      <a:pt x="6793" y="7814"/>
                      <a:pt x="6789" y="7808"/>
                    </a:cubicBezTo>
                    <a:cubicBezTo>
                      <a:pt x="6787" y="7805"/>
                      <a:pt x="6786" y="7802"/>
                      <a:pt x="6784" y="7799"/>
                    </a:cubicBezTo>
                    <a:lnTo>
                      <a:pt x="6775" y="7787"/>
                    </a:lnTo>
                    <a:cubicBezTo>
                      <a:pt x="6773" y="7785"/>
                      <a:pt x="6772" y="7783"/>
                      <a:pt x="6770" y="7781"/>
                    </a:cubicBezTo>
                    <a:cubicBezTo>
                      <a:pt x="6767" y="7775"/>
                      <a:pt x="6765" y="7770"/>
                      <a:pt x="6762" y="7764"/>
                    </a:cubicBezTo>
                    <a:cubicBezTo>
                      <a:pt x="6759" y="7758"/>
                      <a:pt x="6757" y="7752"/>
                      <a:pt x="6754" y="7746"/>
                    </a:cubicBezTo>
                    <a:cubicBezTo>
                      <a:pt x="6751" y="7741"/>
                      <a:pt x="6749" y="7736"/>
                      <a:pt x="6746" y="7731"/>
                    </a:cubicBezTo>
                    <a:lnTo>
                      <a:pt x="6743" y="7719"/>
                    </a:lnTo>
                    <a:cubicBezTo>
                      <a:pt x="6740" y="7714"/>
                      <a:pt x="6738" y="7709"/>
                      <a:pt x="6735" y="7704"/>
                    </a:cubicBezTo>
                    <a:lnTo>
                      <a:pt x="6729" y="7695"/>
                    </a:lnTo>
                    <a:lnTo>
                      <a:pt x="6726" y="7686"/>
                    </a:lnTo>
                    <a:cubicBezTo>
                      <a:pt x="6724" y="7683"/>
                      <a:pt x="6723" y="7680"/>
                      <a:pt x="6721" y="7677"/>
                    </a:cubicBezTo>
                    <a:cubicBezTo>
                      <a:pt x="6718" y="7673"/>
                      <a:pt x="6716" y="7670"/>
                      <a:pt x="6713" y="7666"/>
                    </a:cubicBezTo>
                    <a:lnTo>
                      <a:pt x="6710" y="7657"/>
                    </a:lnTo>
                    <a:lnTo>
                      <a:pt x="6710" y="7651"/>
                    </a:lnTo>
                    <a:cubicBezTo>
                      <a:pt x="6707" y="7647"/>
                      <a:pt x="6705" y="7643"/>
                      <a:pt x="6702" y="7639"/>
                    </a:cubicBezTo>
                    <a:cubicBezTo>
                      <a:pt x="6700" y="7634"/>
                      <a:pt x="6699" y="7629"/>
                      <a:pt x="6697" y="7624"/>
                    </a:cubicBezTo>
                    <a:lnTo>
                      <a:pt x="6688" y="7615"/>
                    </a:lnTo>
                    <a:cubicBezTo>
                      <a:pt x="6687" y="7610"/>
                      <a:pt x="6687" y="7605"/>
                      <a:pt x="6686" y="7600"/>
                    </a:cubicBezTo>
                    <a:cubicBezTo>
                      <a:pt x="6682" y="7597"/>
                      <a:pt x="6679" y="7594"/>
                      <a:pt x="6675" y="7591"/>
                    </a:cubicBezTo>
                    <a:cubicBezTo>
                      <a:pt x="6672" y="7585"/>
                      <a:pt x="6670" y="7580"/>
                      <a:pt x="6667" y="7574"/>
                    </a:cubicBezTo>
                    <a:lnTo>
                      <a:pt x="6664" y="7562"/>
                    </a:lnTo>
                    <a:cubicBezTo>
                      <a:pt x="6662" y="7559"/>
                      <a:pt x="6661" y="7556"/>
                      <a:pt x="6659" y="7553"/>
                    </a:cubicBezTo>
                    <a:cubicBezTo>
                      <a:pt x="6655" y="7542"/>
                      <a:pt x="6652" y="7531"/>
                      <a:pt x="6648" y="7520"/>
                    </a:cubicBezTo>
                    <a:lnTo>
                      <a:pt x="6642" y="7511"/>
                    </a:lnTo>
                    <a:lnTo>
                      <a:pt x="6642" y="7502"/>
                    </a:lnTo>
                    <a:cubicBezTo>
                      <a:pt x="6639" y="7496"/>
                      <a:pt x="6637" y="7490"/>
                      <a:pt x="6634" y="7484"/>
                    </a:cubicBezTo>
                    <a:cubicBezTo>
                      <a:pt x="6631" y="7482"/>
                      <a:pt x="6629" y="7480"/>
                      <a:pt x="6626" y="7478"/>
                    </a:cubicBezTo>
                    <a:lnTo>
                      <a:pt x="6623" y="7475"/>
                    </a:lnTo>
                    <a:cubicBezTo>
                      <a:pt x="6619" y="7473"/>
                      <a:pt x="6614" y="7472"/>
                      <a:pt x="6610" y="7470"/>
                    </a:cubicBezTo>
                    <a:cubicBezTo>
                      <a:pt x="6606" y="7469"/>
                      <a:pt x="6603" y="7468"/>
                      <a:pt x="6599" y="7467"/>
                    </a:cubicBezTo>
                    <a:lnTo>
                      <a:pt x="6588" y="7467"/>
                    </a:lnTo>
                    <a:cubicBezTo>
                      <a:pt x="6585" y="7465"/>
                      <a:pt x="6583" y="7463"/>
                      <a:pt x="6580" y="7461"/>
                    </a:cubicBezTo>
                    <a:lnTo>
                      <a:pt x="6531" y="7452"/>
                    </a:lnTo>
                    <a:cubicBezTo>
                      <a:pt x="6522" y="7460"/>
                      <a:pt x="6513" y="7467"/>
                      <a:pt x="6504" y="7475"/>
                    </a:cubicBezTo>
                    <a:lnTo>
                      <a:pt x="6403" y="7538"/>
                    </a:lnTo>
                    <a:lnTo>
                      <a:pt x="6373" y="7562"/>
                    </a:lnTo>
                    <a:lnTo>
                      <a:pt x="6332" y="7588"/>
                    </a:lnTo>
                    <a:cubicBezTo>
                      <a:pt x="6329" y="7591"/>
                      <a:pt x="6327" y="7594"/>
                      <a:pt x="6324" y="7597"/>
                    </a:cubicBezTo>
                    <a:cubicBezTo>
                      <a:pt x="6320" y="7600"/>
                      <a:pt x="6317" y="7603"/>
                      <a:pt x="6313" y="7606"/>
                    </a:cubicBezTo>
                    <a:cubicBezTo>
                      <a:pt x="6311" y="7607"/>
                      <a:pt x="6310" y="7608"/>
                      <a:pt x="6308" y="7609"/>
                    </a:cubicBezTo>
                    <a:lnTo>
                      <a:pt x="6302" y="7609"/>
                    </a:lnTo>
                    <a:cubicBezTo>
                      <a:pt x="6299" y="7611"/>
                      <a:pt x="6297" y="7613"/>
                      <a:pt x="6294" y="7615"/>
                    </a:cubicBezTo>
                    <a:cubicBezTo>
                      <a:pt x="6289" y="7619"/>
                      <a:pt x="6283" y="7623"/>
                      <a:pt x="6278" y="7627"/>
                    </a:cubicBezTo>
                    <a:cubicBezTo>
                      <a:pt x="6263" y="7638"/>
                      <a:pt x="6249" y="7649"/>
                      <a:pt x="6234" y="7660"/>
                    </a:cubicBezTo>
                    <a:cubicBezTo>
                      <a:pt x="6222" y="7666"/>
                      <a:pt x="6211" y="7671"/>
                      <a:pt x="6199" y="7677"/>
                    </a:cubicBezTo>
                    <a:cubicBezTo>
                      <a:pt x="6196" y="7680"/>
                      <a:pt x="6194" y="7683"/>
                      <a:pt x="6191" y="7686"/>
                    </a:cubicBezTo>
                    <a:lnTo>
                      <a:pt x="6188" y="7686"/>
                    </a:lnTo>
                    <a:cubicBezTo>
                      <a:pt x="6184" y="7689"/>
                      <a:pt x="6179" y="7692"/>
                      <a:pt x="6175" y="7695"/>
                    </a:cubicBezTo>
                    <a:cubicBezTo>
                      <a:pt x="6169" y="7698"/>
                      <a:pt x="6164" y="7701"/>
                      <a:pt x="6158" y="7704"/>
                    </a:cubicBezTo>
                    <a:cubicBezTo>
                      <a:pt x="6154" y="7707"/>
                      <a:pt x="6151" y="7710"/>
                      <a:pt x="6147" y="7713"/>
                    </a:cubicBezTo>
                    <a:lnTo>
                      <a:pt x="6126" y="7722"/>
                    </a:lnTo>
                    <a:cubicBezTo>
                      <a:pt x="6121" y="7724"/>
                      <a:pt x="6117" y="7726"/>
                      <a:pt x="6112" y="7728"/>
                    </a:cubicBezTo>
                    <a:cubicBezTo>
                      <a:pt x="6107" y="7731"/>
                      <a:pt x="6101" y="7734"/>
                      <a:pt x="6096" y="7737"/>
                    </a:cubicBezTo>
                    <a:cubicBezTo>
                      <a:pt x="6092" y="7739"/>
                      <a:pt x="6089" y="7741"/>
                      <a:pt x="6085" y="7743"/>
                    </a:cubicBezTo>
                    <a:lnTo>
                      <a:pt x="6079" y="7743"/>
                    </a:lnTo>
                    <a:lnTo>
                      <a:pt x="6044" y="7737"/>
                    </a:lnTo>
                    <a:lnTo>
                      <a:pt x="5982" y="7731"/>
                    </a:lnTo>
                    <a:lnTo>
                      <a:pt x="5960" y="7728"/>
                    </a:lnTo>
                    <a:lnTo>
                      <a:pt x="5952" y="7728"/>
                    </a:lnTo>
                    <a:lnTo>
                      <a:pt x="5935" y="7728"/>
                    </a:lnTo>
                    <a:lnTo>
                      <a:pt x="5922" y="7728"/>
                    </a:lnTo>
                    <a:lnTo>
                      <a:pt x="5919" y="7728"/>
                    </a:lnTo>
                    <a:lnTo>
                      <a:pt x="5870" y="7722"/>
                    </a:lnTo>
                    <a:lnTo>
                      <a:pt x="5840" y="7719"/>
                    </a:lnTo>
                    <a:lnTo>
                      <a:pt x="5810" y="7713"/>
                    </a:lnTo>
                    <a:lnTo>
                      <a:pt x="5786" y="7713"/>
                    </a:lnTo>
                    <a:lnTo>
                      <a:pt x="5745" y="7713"/>
                    </a:lnTo>
                    <a:lnTo>
                      <a:pt x="5723" y="7713"/>
                    </a:lnTo>
                    <a:lnTo>
                      <a:pt x="5707" y="7713"/>
                    </a:lnTo>
                    <a:lnTo>
                      <a:pt x="5636" y="7704"/>
                    </a:lnTo>
                    <a:lnTo>
                      <a:pt x="5604" y="7704"/>
                    </a:lnTo>
                    <a:lnTo>
                      <a:pt x="5563" y="7701"/>
                    </a:lnTo>
                    <a:lnTo>
                      <a:pt x="5500" y="7695"/>
                    </a:lnTo>
                    <a:lnTo>
                      <a:pt x="5459" y="7695"/>
                    </a:lnTo>
                    <a:lnTo>
                      <a:pt x="5430" y="7695"/>
                    </a:lnTo>
                    <a:lnTo>
                      <a:pt x="5402" y="7692"/>
                    </a:lnTo>
                    <a:lnTo>
                      <a:pt x="5359" y="7686"/>
                    </a:lnTo>
                    <a:lnTo>
                      <a:pt x="5351" y="7686"/>
                    </a:lnTo>
                    <a:cubicBezTo>
                      <a:pt x="5347" y="7685"/>
                      <a:pt x="5344" y="7684"/>
                      <a:pt x="5340" y="7683"/>
                    </a:cubicBezTo>
                    <a:lnTo>
                      <a:pt x="5334" y="7683"/>
                    </a:lnTo>
                    <a:lnTo>
                      <a:pt x="5332" y="7683"/>
                    </a:lnTo>
                    <a:lnTo>
                      <a:pt x="5302" y="7677"/>
                    </a:lnTo>
                    <a:cubicBezTo>
                      <a:pt x="5294" y="7674"/>
                      <a:pt x="5285" y="7672"/>
                      <a:pt x="5277" y="7669"/>
                    </a:cubicBezTo>
                    <a:lnTo>
                      <a:pt x="5239" y="7666"/>
                    </a:lnTo>
                    <a:lnTo>
                      <a:pt x="5198" y="7657"/>
                    </a:lnTo>
                    <a:lnTo>
                      <a:pt x="5174" y="7651"/>
                    </a:lnTo>
                    <a:lnTo>
                      <a:pt x="5125" y="7648"/>
                    </a:lnTo>
                    <a:lnTo>
                      <a:pt x="5095" y="7642"/>
                    </a:lnTo>
                    <a:lnTo>
                      <a:pt x="5073" y="7639"/>
                    </a:lnTo>
                    <a:lnTo>
                      <a:pt x="5038" y="7633"/>
                    </a:lnTo>
                    <a:lnTo>
                      <a:pt x="5024" y="7633"/>
                    </a:lnTo>
                    <a:lnTo>
                      <a:pt x="4986" y="7624"/>
                    </a:lnTo>
                    <a:lnTo>
                      <a:pt x="4943" y="7618"/>
                    </a:lnTo>
                    <a:lnTo>
                      <a:pt x="4899" y="7615"/>
                    </a:lnTo>
                    <a:cubicBezTo>
                      <a:pt x="4894" y="7613"/>
                      <a:pt x="4888" y="7611"/>
                      <a:pt x="4883" y="7609"/>
                    </a:cubicBezTo>
                    <a:lnTo>
                      <a:pt x="4867" y="7609"/>
                    </a:lnTo>
                    <a:lnTo>
                      <a:pt x="4848" y="7606"/>
                    </a:lnTo>
                    <a:cubicBezTo>
                      <a:pt x="4842" y="7604"/>
                      <a:pt x="4837" y="7602"/>
                      <a:pt x="4831" y="7600"/>
                    </a:cubicBezTo>
                    <a:lnTo>
                      <a:pt x="4810" y="7597"/>
                    </a:lnTo>
                    <a:lnTo>
                      <a:pt x="4793" y="7597"/>
                    </a:lnTo>
                    <a:lnTo>
                      <a:pt x="4736" y="7588"/>
                    </a:lnTo>
                    <a:lnTo>
                      <a:pt x="4668" y="7606"/>
                    </a:lnTo>
                    <a:lnTo>
                      <a:pt x="4543" y="7639"/>
                    </a:lnTo>
                    <a:cubicBezTo>
                      <a:pt x="4531" y="7645"/>
                      <a:pt x="4520" y="7651"/>
                      <a:pt x="4508" y="7657"/>
                    </a:cubicBezTo>
                    <a:lnTo>
                      <a:pt x="4478" y="7660"/>
                    </a:lnTo>
                    <a:cubicBezTo>
                      <a:pt x="4456" y="7666"/>
                      <a:pt x="4435" y="7671"/>
                      <a:pt x="4413" y="7677"/>
                    </a:cubicBezTo>
                    <a:lnTo>
                      <a:pt x="4255" y="7719"/>
                    </a:lnTo>
                    <a:lnTo>
                      <a:pt x="4127" y="7752"/>
                    </a:lnTo>
                    <a:lnTo>
                      <a:pt x="4067" y="7764"/>
                    </a:lnTo>
                    <a:cubicBezTo>
                      <a:pt x="4051" y="7769"/>
                      <a:pt x="4034" y="7773"/>
                      <a:pt x="4018" y="7778"/>
                    </a:cubicBezTo>
                    <a:lnTo>
                      <a:pt x="3904" y="7799"/>
                    </a:lnTo>
                    <a:lnTo>
                      <a:pt x="3861" y="7814"/>
                    </a:lnTo>
                    <a:lnTo>
                      <a:pt x="3684" y="7835"/>
                    </a:lnTo>
                    <a:lnTo>
                      <a:pt x="3401" y="7865"/>
                    </a:lnTo>
                    <a:cubicBezTo>
                      <a:pt x="3375" y="7868"/>
                      <a:pt x="3348" y="7870"/>
                      <a:pt x="3322" y="7873"/>
                    </a:cubicBezTo>
                    <a:lnTo>
                      <a:pt x="3290" y="7873"/>
                    </a:lnTo>
                    <a:cubicBezTo>
                      <a:pt x="3281" y="7856"/>
                      <a:pt x="3272" y="7840"/>
                      <a:pt x="3263" y="7823"/>
                    </a:cubicBezTo>
                    <a:cubicBezTo>
                      <a:pt x="3250" y="7805"/>
                      <a:pt x="3238" y="7788"/>
                      <a:pt x="3225" y="7770"/>
                    </a:cubicBezTo>
                    <a:cubicBezTo>
                      <a:pt x="3212" y="7756"/>
                      <a:pt x="3200" y="7742"/>
                      <a:pt x="3187" y="7728"/>
                    </a:cubicBezTo>
                    <a:lnTo>
                      <a:pt x="3140" y="7666"/>
                    </a:lnTo>
                    <a:cubicBezTo>
                      <a:pt x="3129" y="7649"/>
                      <a:pt x="3119" y="7632"/>
                      <a:pt x="3108" y="7615"/>
                    </a:cubicBezTo>
                    <a:lnTo>
                      <a:pt x="3061" y="7547"/>
                    </a:lnTo>
                    <a:cubicBezTo>
                      <a:pt x="3049" y="7532"/>
                      <a:pt x="3038" y="7517"/>
                      <a:pt x="3026" y="7502"/>
                    </a:cubicBezTo>
                    <a:cubicBezTo>
                      <a:pt x="3013" y="7482"/>
                      <a:pt x="3001" y="7463"/>
                      <a:pt x="2988" y="7443"/>
                    </a:cubicBezTo>
                    <a:cubicBezTo>
                      <a:pt x="2973" y="7425"/>
                      <a:pt x="2957" y="7407"/>
                      <a:pt x="2942" y="7389"/>
                    </a:cubicBezTo>
                    <a:cubicBezTo>
                      <a:pt x="2930" y="7369"/>
                      <a:pt x="2918" y="7350"/>
                      <a:pt x="2906" y="7330"/>
                    </a:cubicBezTo>
                    <a:cubicBezTo>
                      <a:pt x="2892" y="7312"/>
                      <a:pt x="2877" y="7295"/>
                      <a:pt x="2863" y="7277"/>
                    </a:cubicBezTo>
                    <a:lnTo>
                      <a:pt x="2806" y="7193"/>
                    </a:lnTo>
                    <a:lnTo>
                      <a:pt x="2765" y="7140"/>
                    </a:lnTo>
                    <a:cubicBezTo>
                      <a:pt x="2751" y="7119"/>
                      <a:pt x="2738" y="7099"/>
                      <a:pt x="2724" y="7078"/>
                    </a:cubicBezTo>
                    <a:lnTo>
                      <a:pt x="2586" y="6896"/>
                    </a:lnTo>
                    <a:lnTo>
                      <a:pt x="2577" y="6881"/>
                    </a:lnTo>
                    <a:cubicBezTo>
                      <a:pt x="2568" y="6871"/>
                      <a:pt x="2559" y="6862"/>
                      <a:pt x="2550" y="6852"/>
                    </a:cubicBezTo>
                    <a:cubicBezTo>
                      <a:pt x="2535" y="6834"/>
                      <a:pt x="2519" y="6816"/>
                      <a:pt x="2504" y="6798"/>
                    </a:cubicBezTo>
                    <a:cubicBezTo>
                      <a:pt x="2494" y="6785"/>
                      <a:pt x="2484" y="6773"/>
                      <a:pt x="2474" y="6760"/>
                    </a:cubicBezTo>
                    <a:cubicBezTo>
                      <a:pt x="2445" y="6721"/>
                      <a:pt x="2416" y="6683"/>
                      <a:pt x="2387" y="6644"/>
                    </a:cubicBezTo>
                    <a:cubicBezTo>
                      <a:pt x="2382" y="6636"/>
                      <a:pt x="2376" y="6628"/>
                      <a:pt x="2371" y="6620"/>
                    </a:cubicBezTo>
                    <a:cubicBezTo>
                      <a:pt x="2367" y="6613"/>
                      <a:pt x="2364" y="6606"/>
                      <a:pt x="2360" y="6599"/>
                    </a:cubicBezTo>
                    <a:cubicBezTo>
                      <a:pt x="2350" y="6583"/>
                      <a:pt x="2340" y="6568"/>
                      <a:pt x="2330" y="6552"/>
                    </a:cubicBezTo>
                    <a:cubicBezTo>
                      <a:pt x="2327" y="6540"/>
                      <a:pt x="2325" y="6528"/>
                      <a:pt x="2322" y="6516"/>
                    </a:cubicBezTo>
                    <a:cubicBezTo>
                      <a:pt x="2320" y="6503"/>
                      <a:pt x="2318" y="6491"/>
                      <a:pt x="2316" y="6478"/>
                    </a:cubicBezTo>
                    <a:lnTo>
                      <a:pt x="2316" y="6436"/>
                    </a:lnTo>
                    <a:cubicBezTo>
                      <a:pt x="2315" y="6430"/>
                      <a:pt x="2315" y="6424"/>
                      <a:pt x="2314" y="6418"/>
                    </a:cubicBezTo>
                    <a:lnTo>
                      <a:pt x="2308" y="6391"/>
                    </a:lnTo>
                    <a:cubicBezTo>
                      <a:pt x="2303" y="6369"/>
                      <a:pt x="2297" y="6348"/>
                      <a:pt x="2292" y="6326"/>
                    </a:cubicBezTo>
                    <a:lnTo>
                      <a:pt x="2265" y="6308"/>
                    </a:lnTo>
                    <a:cubicBezTo>
                      <a:pt x="2252" y="6301"/>
                      <a:pt x="2240" y="6294"/>
                      <a:pt x="2227" y="6287"/>
                    </a:cubicBezTo>
                    <a:cubicBezTo>
                      <a:pt x="2217" y="6277"/>
                      <a:pt x="2207" y="6268"/>
                      <a:pt x="2197" y="6258"/>
                    </a:cubicBezTo>
                    <a:lnTo>
                      <a:pt x="2140" y="6204"/>
                    </a:lnTo>
                    <a:lnTo>
                      <a:pt x="2102" y="6175"/>
                    </a:lnTo>
                    <a:cubicBezTo>
                      <a:pt x="2093" y="6164"/>
                      <a:pt x="2083" y="6153"/>
                      <a:pt x="2074" y="6142"/>
                    </a:cubicBezTo>
                    <a:cubicBezTo>
                      <a:pt x="2062" y="6133"/>
                      <a:pt x="2051" y="6124"/>
                      <a:pt x="2039" y="6115"/>
                    </a:cubicBezTo>
                    <a:cubicBezTo>
                      <a:pt x="2034" y="6109"/>
                      <a:pt x="2028" y="6103"/>
                      <a:pt x="2023" y="6097"/>
                    </a:cubicBezTo>
                    <a:cubicBezTo>
                      <a:pt x="2020" y="6095"/>
                      <a:pt x="2018" y="6093"/>
                      <a:pt x="2015" y="6091"/>
                    </a:cubicBezTo>
                    <a:cubicBezTo>
                      <a:pt x="2003" y="6077"/>
                      <a:pt x="1991" y="6064"/>
                      <a:pt x="1979" y="6050"/>
                    </a:cubicBezTo>
                    <a:cubicBezTo>
                      <a:pt x="1974" y="6044"/>
                      <a:pt x="1968" y="6038"/>
                      <a:pt x="1963" y="6032"/>
                    </a:cubicBezTo>
                    <a:cubicBezTo>
                      <a:pt x="1961" y="6031"/>
                      <a:pt x="1960" y="6030"/>
                      <a:pt x="1958" y="6029"/>
                    </a:cubicBezTo>
                    <a:cubicBezTo>
                      <a:pt x="1951" y="6023"/>
                      <a:pt x="1943" y="6017"/>
                      <a:pt x="1936" y="6011"/>
                    </a:cubicBezTo>
                    <a:cubicBezTo>
                      <a:pt x="1932" y="6008"/>
                      <a:pt x="1929" y="6005"/>
                      <a:pt x="1925" y="6002"/>
                    </a:cubicBezTo>
                    <a:lnTo>
                      <a:pt x="1911" y="5988"/>
                    </a:lnTo>
                    <a:cubicBezTo>
                      <a:pt x="1907" y="5982"/>
                      <a:pt x="1904" y="5976"/>
                      <a:pt x="1900" y="5970"/>
                    </a:cubicBezTo>
                    <a:lnTo>
                      <a:pt x="1879" y="5952"/>
                    </a:lnTo>
                    <a:lnTo>
                      <a:pt x="1079" y="5174"/>
                    </a:lnTo>
                    <a:lnTo>
                      <a:pt x="579" y="4918"/>
                    </a:lnTo>
                    <a:lnTo>
                      <a:pt x="65" y="4583"/>
                    </a:lnTo>
                    <a:lnTo>
                      <a:pt x="63" y="4583"/>
                    </a:lnTo>
                    <a:cubicBezTo>
                      <a:pt x="56" y="4427"/>
                      <a:pt x="48" y="4272"/>
                      <a:pt x="41" y="4116"/>
                    </a:cubicBezTo>
                    <a:cubicBezTo>
                      <a:pt x="30" y="3883"/>
                      <a:pt x="19" y="3649"/>
                      <a:pt x="8" y="3416"/>
                    </a:cubicBezTo>
                    <a:cubicBezTo>
                      <a:pt x="5" y="3397"/>
                      <a:pt x="3" y="3378"/>
                      <a:pt x="0" y="3359"/>
                    </a:cubicBezTo>
                    <a:lnTo>
                      <a:pt x="128" y="3246"/>
                    </a:lnTo>
                    <a:lnTo>
                      <a:pt x="642" y="2400"/>
                    </a:lnTo>
                    <a:lnTo>
                      <a:pt x="933" y="2094"/>
                    </a:lnTo>
                    <a:lnTo>
                      <a:pt x="1134" y="1889"/>
                    </a:lnTo>
                    <a:lnTo>
                      <a:pt x="1234" y="1726"/>
                    </a:lnTo>
                    <a:lnTo>
                      <a:pt x="1425" y="1708"/>
                    </a:lnTo>
                    <a:lnTo>
                      <a:pt x="1634" y="1699"/>
                    </a:lnTo>
                    <a:cubicBezTo>
                      <a:pt x="1642" y="1574"/>
                      <a:pt x="1651" y="1450"/>
                      <a:pt x="1659" y="1325"/>
                    </a:cubicBezTo>
                    <a:lnTo>
                      <a:pt x="1936" y="1348"/>
                    </a:lnTo>
                    <a:lnTo>
                      <a:pt x="2123" y="1348"/>
                    </a:lnTo>
                    <a:cubicBezTo>
                      <a:pt x="2197" y="1147"/>
                      <a:pt x="2272" y="946"/>
                      <a:pt x="2346" y="745"/>
                    </a:cubicBezTo>
                    <a:lnTo>
                      <a:pt x="2499" y="267"/>
                    </a:lnTo>
                    <a:cubicBezTo>
                      <a:pt x="2530" y="192"/>
                      <a:pt x="2560" y="117"/>
                      <a:pt x="2591" y="42"/>
                    </a:cubicBezTo>
                    <a:lnTo>
                      <a:pt x="3235" y="0"/>
                    </a:lnTo>
                    <a:lnTo>
                      <a:pt x="3249" y="0"/>
                    </a:lnTo>
                    <a:cubicBezTo>
                      <a:pt x="3271" y="43"/>
                      <a:pt x="3292" y="85"/>
                      <a:pt x="3314" y="128"/>
                    </a:cubicBezTo>
                    <a:cubicBezTo>
                      <a:pt x="3339" y="158"/>
                      <a:pt x="3365" y="187"/>
                      <a:pt x="3390" y="217"/>
                    </a:cubicBezTo>
                    <a:lnTo>
                      <a:pt x="3540" y="546"/>
                    </a:lnTo>
                    <a:lnTo>
                      <a:pt x="3651" y="546"/>
                    </a:lnTo>
                    <a:lnTo>
                      <a:pt x="3980" y="959"/>
                    </a:lnTo>
                    <a:cubicBezTo>
                      <a:pt x="3972" y="1006"/>
                      <a:pt x="3964" y="1052"/>
                      <a:pt x="3956" y="1099"/>
                    </a:cubicBezTo>
                    <a:lnTo>
                      <a:pt x="4263" y="1158"/>
                    </a:lnTo>
                    <a:cubicBezTo>
                      <a:pt x="4281" y="1193"/>
                      <a:pt x="4300" y="1227"/>
                      <a:pt x="4318" y="1262"/>
                    </a:cubicBezTo>
                    <a:cubicBezTo>
                      <a:pt x="4313" y="1280"/>
                      <a:pt x="4308" y="1297"/>
                      <a:pt x="4303" y="1315"/>
                    </a:cubicBezTo>
                    <a:lnTo>
                      <a:pt x="4511" y="1369"/>
                    </a:lnTo>
                    <a:lnTo>
                      <a:pt x="4541" y="1384"/>
                    </a:lnTo>
                    <a:cubicBezTo>
                      <a:pt x="4544" y="1391"/>
                      <a:pt x="4546" y="1398"/>
                      <a:pt x="4549" y="1405"/>
                    </a:cubicBezTo>
                    <a:cubicBezTo>
                      <a:pt x="4557" y="1416"/>
                      <a:pt x="4565" y="1426"/>
                      <a:pt x="4573" y="1437"/>
                    </a:cubicBezTo>
                    <a:cubicBezTo>
                      <a:pt x="4580" y="1445"/>
                      <a:pt x="4588" y="1453"/>
                      <a:pt x="4595" y="1461"/>
                    </a:cubicBezTo>
                    <a:cubicBezTo>
                      <a:pt x="4607" y="1473"/>
                      <a:pt x="4618" y="1485"/>
                      <a:pt x="4630" y="1497"/>
                    </a:cubicBezTo>
                    <a:lnTo>
                      <a:pt x="4636" y="1506"/>
                    </a:lnTo>
                    <a:cubicBezTo>
                      <a:pt x="4641" y="1512"/>
                      <a:pt x="4647" y="1518"/>
                      <a:pt x="4652" y="1524"/>
                    </a:cubicBezTo>
                    <a:cubicBezTo>
                      <a:pt x="4660" y="1533"/>
                      <a:pt x="4668" y="1541"/>
                      <a:pt x="4676" y="1550"/>
                    </a:cubicBezTo>
                    <a:lnTo>
                      <a:pt x="4709" y="1586"/>
                    </a:lnTo>
                    <a:cubicBezTo>
                      <a:pt x="4721" y="1595"/>
                      <a:pt x="4732" y="1604"/>
                      <a:pt x="4744" y="1613"/>
                    </a:cubicBezTo>
                    <a:lnTo>
                      <a:pt x="4777" y="1622"/>
                    </a:lnTo>
                    <a:cubicBezTo>
                      <a:pt x="4785" y="1624"/>
                      <a:pt x="4794" y="1626"/>
                      <a:pt x="4802" y="1628"/>
                    </a:cubicBezTo>
                    <a:cubicBezTo>
                      <a:pt x="4812" y="1631"/>
                      <a:pt x="4821" y="1633"/>
                      <a:pt x="4831" y="1636"/>
                    </a:cubicBezTo>
                    <a:lnTo>
                      <a:pt x="4864" y="1651"/>
                    </a:lnTo>
                    <a:cubicBezTo>
                      <a:pt x="4872" y="1654"/>
                      <a:pt x="4881" y="1657"/>
                      <a:pt x="4889" y="1660"/>
                    </a:cubicBezTo>
                    <a:cubicBezTo>
                      <a:pt x="4895" y="1663"/>
                      <a:pt x="4902" y="1666"/>
                      <a:pt x="4908" y="1669"/>
                    </a:cubicBezTo>
                    <a:lnTo>
                      <a:pt x="4935" y="1672"/>
                    </a:lnTo>
                    <a:lnTo>
                      <a:pt x="4962" y="1681"/>
                    </a:lnTo>
                    <a:lnTo>
                      <a:pt x="4986" y="1696"/>
                    </a:lnTo>
                    <a:cubicBezTo>
                      <a:pt x="4994" y="1699"/>
                      <a:pt x="5003" y="1702"/>
                      <a:pt x="5011" y="1705"/>
                    </a:cubicBezTo>
                    <a:lnTo>
                      <a:pt x="5041" y="1717"/>
                    </a:lnTo>
                    <a:cubicBezTo>
                      <a:pt x="5051" y="1723"/>
                      <a:pt x="5061" y="1728"/>
                      <a:pt x="5071" y="1734"/>
                    </a:cubicBezTo>
                    <a:cubicBezTo>
                      <a:pt x="5077" y="1741"/>
                      <a:pt x="5084" y="1748"/>
                      <a:pt x="5090" y="1755"/>
                    </a:cubicBezTo>
                    <a:cubicBezTo>
                      <a:pt x="5102" y="1762"/>
                      <a:pt x="5113" y="1769"/>
                      <a:pt x="5125" y="1776"/>
                    </a:cubicBezTo>
                    <a:lnTo>
                      <a:pt x="5152" y="1800"/>
                    </a:lnTo>
                    <a:cubicBezTo>
                      <a:pt x="5166" y="1809"/>
                      <a:pt x="5179" y="1818"/>
                      <a:pt x="5193" y="1827"/>
                    </a:cubicBezTo>
                    <a:cubicBezTo>
                      <a:pt x="5202" y="1831"/>
                      <a:pt x="5211" y="1834"/>
                      <a:pt x="5220" y="1838"/>
                    </a:cubicBezTo>
                    <a:lnTo>
                      <a:pt x="5239" y="1835"/>
                    </a:lnTo>
                    <a:lnTo>
                      <a:pt x="5256" y="1821"/>
                    </a:lnTo>
                    <a:lnTo>
                      <a:pt x="5277" y="1812"/>
                    </a:lnTo>
                    <a:lnTo>
                      <a:pt x="5307" y="1800"/>
                    </a:lnTo>
                    <a:cubicBezTo>
                      <a:pt x="5313" y="1803"/>
                      <a:pt x="5320" y="1806"/>
                      <a:pt x="5326" y="1809"/>
                    </a:cubicBezTo>
                    <a:cubicBezTo>
                      <a:pt x="5329" y="1816"/>
                      <a:pt x="5331" y="1823"/>
                      <a:pt x="5334" y="1830"/>
                    </a:cubicBezTo>
                    <a:cubicBezTo>
                      <a:pt x="5337" y="1832"/>
                      <a:pt x="5340" y="1833"/>
                      <a:pt x="5343" y="1835"/>
                    </a:cubicBezTo>
                    <a:cubicBezTo>
                      <a:pt x="5347" y="1836"/>
                      <a:pt x="5352" y="1837"/>
                      <a:pt x="5356" y="1838"/>
                    </a:cubicBezTo>
                    <a:cubicBezTo>
                      <a:pt x="5361" y="1843"/>
                      <a:pt x="5367" y="1848"/>
                      <a:pt x="5372" y="1853"/>
                    </a:cubicBezTo>
                    <a:cubicBezTo>
                      <a:pt x="5380" y="1858"/>
                      <a:pt x="5389" y="1863"/>
                      <a:pt x="5397" y="1868"/>
                    </a:cubicBezTo>
                    <a:lnTo>
                      <a:pt x="5430" y="1880"/>
                    </a:lnTo>
                    <a:lnTo>
                      <a:pt x="5451" y="1895"/>
                    </a:lnTo>
                    <a:lnTo>
                      <a:pt x="5484" y="1913"/>
                    </a:lnTo>
                    <a:cubicBezTo>
                      <a:pt x="5491" y="1916"/>
                      <a:pt x="5499" y="1919"/>
                      <a:pt x="5506" y="1922"/>
                    </a:cubicBezTo>
                    <a:cubicBezTo>
                      <a:pt x="5515" y="1926"/>
                      <a:pt x="5524" y="1929"/>
                      <a:pt x="5533" y="1933"/>
                    </a:cubicBezTo>
                    <a:cubicBezTo>
                      <a:pt x="5546" y="1940"/>
                      <a:pt x="5558" y="1947"/>
                      <a:pt x="5571" y="1954"/>
                    </a:cubicBezTo>
                    <a:lnTo>
                      <a:pt x="5604" y="1972"/>
                    </a:lnTo>
                    <a:cubicBezTo>
                      <a:pt x="5615" y="1976"/>
                      <a:pt x="5625" y="1980"/>
                      <a:pt x="5636" y="1984"/>
                    </a:cubicBezTo>
                    <a:cubicBezTo>
                      <a:pt x="5649" y="1990"/>
                      <a:pt x="5661" y="1996"/>
                      <a:pt x="5674" y="2002"/>
                    </a:cubicBezTo>
                    <a:lnTo>
                      <a:pt x="5707" y="2017"/>
                    </a:lnTo>
                    <a:lnTo>
                      <a:pt x="5740" y="2026"/>
                    </a:lnTo>
                    <a:cubicBezTo>
                      <a:pt x="5743" y="2027"/>
                      <a:pt x="5745" y="2028"/>
                      <a:pt x="5748" y="2029"/>
                    </a:cubicBezTo>
                    <a:cubicBezTo>
                      <a:pt x="5762" y="2035"/>
                      <a:pt x="5777" y="2040"/>
                      <a:pt x="5791" y="2046"/>
                    </a:cubicBezTo>
                    <a:lnTo>
                      <a:pt x="5835" y="2058"/>
                    </a:lnTo>
                    <a:lnTo>
                      <a:pt x="5878" y="2076"/>
                    </a:lnTo>
                    <a:lnTo>
                      <a:pt x="5914" y="2085"/>
                    </a:lnTo>
                    <a:lnTo>
                      <a:pt x="5957" y="2097"/>
                    </a:lnTo>
                    <a:lnTo>
                      <a:pt x="6001" y="2115"/>
                    </a:lnTo>
                    <a:lnTo>
                      <a:pt x="6036" y="2138"/>
                    </a:lnTo>
                    <a:lnTo>
                      <a:pt x="6104" y="2183"/>
                    </a:lnTo>
                    <a:lnTo>
                      <a:pt x="6156" y="2207"/>
                    </a:lnTo>
                    <a:lnTo>
                      <a:pt x="6191" y="2233"/>
                    </a:lnTo>
                    <a:cubicBezTo>
                      <a:pt x="6208" y="2245"/>
                      <a:pt x="6226" y="2257"/>
                      <a:pt x="6243" y="2269"/>
                    </a:cubicBezTo>
                    <a:lnTo>
                      <a:pt x="6270" y="2287"/>
                    </a:lnTo>
                    <a:cubicBezTo>
                      <a:pt x="6285" y="2295"/>
                      <a:pt x="6301" y="2303"/>
                      <a:pt x="6316" y="2311"/>
                    </a:cubicBezTo>
                    <a:cubicBezTo>
                      <a:pt x="6332" y="2321"/>
                      <a:pt x="6349" y="2330"/>
                      <a:pt x="6365" y="2340"/>
                    </a:cubicBezTo>
                    <a:lnTo>
                      <a:pt x="6419" y="2373"/>
                    </a:lnTo>
                    <a:lnTo>
                      <a:pt x="6452" y="2397"/>
                    </a:lnTo>
                    <a:cubicBezTo>
                      <a:pt x="6470" y="2409"/>
                      <a:pt x="6488" y="2420"/>
                      <a:pt x="6506" y="2432"/>
                    </a:cubicBezTo>
                    <a:lnTo>
                      <a:pt x="6555" y="2453"/>
                    </a:lnTo>
                    <a:cubicBezTo>
                      <a:pt x="6558" y="2455"/>
                      <a:pt x="6560" y="2457"/>
                      <a:pt x="6563" y="2459"/>
                    </a:cubicBezTo>
                    <a:lnTo>
                      <a:pt x="6599" y="2462"/>
                    </a:lnTo>
                    <a:lnTo>
                      <a:pt x="6626" y="2471"/>
                    </a:lnTo>
                    <a:lnTo>
                      <a:pt x="6659" y="2477"/>
                    </a:lnTo>
                    <a:lnTo>
                      <a:pt x="6697" y="2486"/>
                    </a:lnTo>
                    <a:lnTo>
                      <a:pt x="6746" y="2492"/>
                    </a:lnTo>
                    <a:cubicBezTo>
                      <a:pt x="6756" y="2498"/>
                      <a:pt x="6765" y="2504"/>
                      <a:pt x="6775" y="2510"/>
                    </a:cubicBezTo>
                    <a:cubicBezTo>
                      <a:pt x="6786" y="2520"/>
                      <a:pt x="6797" y="2529"/>
                      <a:pt x="6808" y="2539"/>
                    </a:cubicBezTo>
                    <a:cubicBezTo>
                      <a:pt x="6815" y="2550"/>
                      <a:pt x="6823" y="2561"/>
                      <a:pt x="6830" y="2572"/>
                    </a:cubicBezTo>
                    <a:lnTo>
                      <a:pt x="6854" y="2596"/>
                    </a:lnTo>
                    <a:lnTo>
                      <a:pt x="6895" y="2631"/>
                    </a:lnTo>
                    <a:cubicBezTo>
                      <a:pt x="6898" y="2637"/>
                      <a:pt x="6900" y="2643"/>
                      <a:pt x="6903" y="2649"/>
                    </a:cubicBezTo>
                    <a:cubicBezTo>
                      <a:pt x="6911" y="2659"/>
                      <a:pt x="6920" y="2669"/>
                      <a:pt x="6928" y="2679"/>
                    </a:cubicBezTo>
                    <a:cubicBezTo>
                      <a:pt x="6941" y="2693"/>
                      <a:pt x="6953" y="2707"/>
                      <a:pt x="6966" y="2721"/>
                    </a:cubicBezTo>
                    <a:cubicBezTo>
                      <a:pt x="6976" y="2733"/>
                      <a:pt x="6986" y="2744"/>
                      <a:pt x="6996" y="2756"/>
                    </a:cubicBezTo>
                    <a:cubicBezTo>
                      <a:pt x="7008" y="2770"/>
                      <a:pt x="7019" y="2784"/>
                      <a:pt x="7031" y="2798"/>
                    </a:cubicBezTo>
                    <a:lnTo>
                      <a:pt x="7066" y="2824"/>
                    </a:lnTo>
                    <a:lnTo>
                      <a:pt x="7102" y="2848"/>
                    </a:lnTo>
                    <a:cubicBezTo>
                      <a:pt x="7123" y="2863"/>
                      <a:pt x="7143" y="2878"/>
                      <a:pt x="7164" y="2893"/>
                    </a:cubicBezTo>
                    <a:lnTo>
                      <a:pt x="7284" y="2982"/>
                    </a:lnTo>
                    <a:lnTo>
                      <a:pt x="7338" y="2979"/>
                    </a:lnTo>
                    <a:lnTo>
                      <a:pt x="7371" y="2979"/>
                    </a:lnTo>
                    <a:lnTo>
                      <a:pt x="7401" y="2982"/>
                    </a:lnTo>
                    <a:lnTo>
                      <a:pt x="7425" y="2988"/>
                    </a:lnTo>
                    <a:lnTo>
                      <a:pt x="7455" y="2997"/>
                    </a:lnTo>
                    <a:lnTo>
                      <a:pt x="7496" y="3006"/>
                    </a:lnTo>
                    <a:cubicBezTo>
                      <a:pt x="7502" y="3008"/>
                      <a:pt x="7509" y="3010"/>
                      <a:pt x="7515" y="3012"/>
                    </a:cubicBezTo>
                    <a:cubicBezTo>
                      <a:pt x="7525" y="3016"/>
                      <a:pt x="7535" y="3019"/>
                      <a:pt x="7545" y="3023"/>
                    </a:cubicBezTo>
                    <a:lnTo>
                      <a:pt x="7575" y="3029"/>
                    </a:lnTo>
                    <a:lnTo>
                      <a:pt x="7964" y="3047"/>
                    </a:lnTo>
                    <a:lnTo>
                      <a:pt x="8393" y="3059"/>
                    </a:lnTo>
                    <a:lnTo>
                      <a:pt x="8556" y="3056"/>
                    </a:lnTo>
                    <a:lnTo>
                      <a:pt x="8654" y="3050"/>
                    </a:lnTo>
                    <a:lnTo>
                      <a:pt x="8703" y="3056"/>
                    </a:lnTo>
                    <a:lnTo>
                      <a:pt x="8738" y="3050"/>
                    </a:lnTo>
                    <a:lnTo>
                      <a:pt x="8757" y="3047"/>
                    </a:lnTo>
                    <a:lnTo>
                      <a:pt x="8804" y="3056"/>
                    </a:lnTo>
                    <a:lnTo>
                      <a:pt x="8858" y="3068"/>
                    </a:lnTo>
                    <a:lnTo>
                      <a:pt x="8902" y="3074"/>
                    </a:lnTo>
                    <a:lnTo>
                      <a:pt x="8948" y="3083"/>
                    </a:lnTo>
                    <a:lnTo>
                      <a:pt x="8997" y="3092"/>
                    </a:lnTo>
                    <a:cubicBezTo>
                      <a:pt x="9001" y="3096"/>
                      <a:pt x="9006" y="3100"/>
                      <a:pt x="9010" y="3104"/>
                    </a:cubicBezTo>
                    <a:cubicBezTo>
                      <a:pt x="9012" y="3112"/>
                      <a:pt x="9014" y="3119"/>
                      <a:pt x="9016" y="3127"/>
                    </a:cubicBezTo>
                    <a:lnTo>
                      <a:pt x="9010" y="3145"/>
                    </a:lnTo>
                    <a:cubicBezTo>
                      <a:pt x="9007" y="3153"/>
                      <a:pt x="9005" y="3161"/>
                      <a:pt x="9002" y="3169"/>
                    </a:cubicBezTo>
                    <a:lnTo>
                      <a:pt x="9008" y="3190"/>
                    </a:lnTo>
                    <a:cubicBezTo>
                      <a:pt x="9011" y="3200"/>
                      <a:pt x="9013" y="3209"/>
                      <a:pt x="9016" y="3219"/>
                    </a:cubicBezTo>
                    <a:cubicBezTo>
                      <a:pt x="9019" y="3226"/>
                      <a:pt x="9021" y="3233"/>
                      <a:pt x="9024" y="3240"/>
                    </a:cubicBezTo>
                    <a:cubicBezTo>
                      <a:pt x="9027" y="3251"/>
                      <a:pt x="9029" y="3262"/>
                      <a:pt x="9032" y="3273"/>
                    </a:cubicBezTo>
                    <a:cubicBezTo>
                      <a:pt x="9029" y="3291"/>
                      <a:pt x="9027" y="3308"/>
                      <a:pt x="9024" y="3326"/>
                    </a:cubicBezTo>
                    <a:lnTo>
                      <a:pt x="9027" y="3368"/>
                    </a:lnTo>
                    <a:close/>
                  </a:path>
                </a:pathLst>
              </a:custGeom>
              <a:solidFill>
                <a:srgbClr val="43BCFF">
                  <a:alpha val="56863"/>
                </a:srgbClr>
              </a:solidFill>
              <a:ln w="6350">
                <a:solidFill>
                  <a:srgbClr val="F9C61C">
                    <a:lumMod val="50000"/>
                  </a:srgbClr>
                </a:solidFill>
                <a:miter lim="800000"/>
                <a:headEnd/>
                <a:tailEnd/>
              </a:ln>
            </p:spPr>
            <p:txBody>
              <a:bodyPr anchor="ctr"/>
              <a:lstStyle/>
              <a:p>
                <a:pPr>
                  <a:defRPr/>
                </a:pPr>
                <a:r>
                  <a:rPr lang="ru-RU" sz="738" b="1" kern="0" dirty="0">
                    <a:solidFill>
                      <a:srgbClr val="000000"/>
                    </a:solidFill>
                    <a:latin typeface="Arial Narrow" panose="020B0606020202030204" pitchFamily="34" charset="0"/>
                    <a:cs typeface="Arial" pitchFamily="34" charset="0"/>
                  </a:rPr>
                  <a:t>    </a:t>
                </a:r>
              </a:p>
            </p:txBody>
          </p:sp>
          <p:sp>
            <p:nvSpPr>
              <p:cNvPr id="26" name="Freeform 20"/>
              <p:cNvSpPr>
                <a:spLocks/>
              </p:cNvSpPr>
              <p:nvPr/>
            </p:nvSpPr>
            <p:spPr bwMode="auto">
              <a:xfrm>
                <a:off x="879069" y="3880641"/>
                <a:ext cx="1497499" cy="1774257"/>
              </a:xfrm>
              <a:custGeom>
                <a:avLst/>
                <a:gdLst/>
                <a:ahLst/>
                <a:cxnLst>
                  <a:cxn ang="0">
                    <a:pos x="2351" y="2588"/>
                  </a:cxn>
                  <a:cxn ang="0">
                    <a:pos x="2274" y="3174"/>
                  </a:cxn>
                  <a:cxn ang="0">
                    <a:pos x="2172" y="3188"/>
                  </a:cxn>
                  <a:cxn ang="0">
                    <a:pos x="2052" y="3100"/>
                  </a:cxn>
                  <a:cxn ang="0">
                    <a:pos x="1872" y="2744"/>
                  </a:cxn>
                  <a:cxn ang="0">
                    <a:pos x="930" y="2777"/>
                  </a:cxn>
                  <a:cxn ang="0">
                    <a:pos x="920" y="2610"/>
                  </a:cxn>
                  <a:cxn ang="0">
                    <a:pos x="963" y="2304"/>
                  </a:cxn>
                  <a:cxn ang="0">
                    <a:pos x="1036" y="2307"/>
                  </a:cxn>
                  <a:cxn ang="0">
                    <a:pos x="846" y="2254"/>
                  </a:cxn>
                  <a:cxn ang="0">
                    <a:pos x="681" y="2206"/>
                  </a:cxn>
                  <a:cxn ang="0">
                    <a:pos x="595" y="2051"/>
                  </a:cxn>
                  <a:cxn ang="0">
                    <a:pos x="459" y="2036"/>
                  </a:cxn>
                  <a:cxn ang="0">
                    <a:pos x="377" y="1753"/>
                  </a:cxn>
                  <a:cxn ang="0">
                    <a:pos x="319" y="1599"/>
                  </a:cxn>
                  <a:cxn ang="0">
                    <a:pos x="255" y="1441"/>
                  </a:cxn>
                  <a:cxn ang="0">
                    <a:pos x="164" y="1359"/>
                  </a:cxn>
                  <a:cxn ang="0">
                    <a:pos x="3" y="1286"/>
                  </a:cxn>
                  <a:cxn ang="0">
                    <a:pos x="16" y="1193"/>
                  </a:cxn>
                  <a:cxn ang="0">
                    <a:pos x="146" y="1148"/>
                  </a:cxn>
                  <a:cxn ang="0">
                    <a:pos x="283" y="1166"/>
                  </a:cxn>
                  <a:cxn ang="0">
                    <a:pos x="398" y="1236"/>
                  </a:cxn>
                  <a:cxn ang="0">
                    <a:pos x="471" y="1207"/>
                  </a:cxn>
                  <a:cxn ang="0">
                    <a:pos x="549" y="1201"/>
                  </a:cxn>
                  <a:cxn ang="0">
                    <a:pos x="491" y="1157"/>
                  </a:cxn>
                  <a:cxn ang="0">
                    <a:pos x="449" y="1158"/>
                  </a:cxn>
                  <a:cxn ang="0">
                    <a:pos x="385" y="1059"/>
                  </a:cxn>
                  <a:cxn ang="0">
                    <a:pos x="318" y="979"/>
                  </a:cxn>
                  <a:cxn ang="0">
                    <a:pos x="316" y="957"/>
                  </a:cxn>
                  <a:cxn ang="0">
                    <a:pos x="374" y="906"/>
                  </a:cxn>
                  <a:cxn ang="0">
                    <a:pos x="383" y="945"/>
                  </a:cxn>
                  <a:cxn ang="0">
                    <a:pos x="420" y="884"/>
                  </a:cxn>
                  <a:cxn ang="0">
                    <a:pos x="496" y="714"/>
                  </a:cxn>
                  <a:cxn ang="0">
                    <a:pos x="619" y="661"/>
                  </a:cxn>
                  <a:cxn ang="0">
                    <a:pos x="811" y="674"/>
                  </a:cxn>
                  <a:cxn ang="0">
                    <a:pos x="774" y="688"/>
                  </a:cxn>
                  <a:cxn ang="0">
                    <a:pos x="917" y="679"/>
                  </a:cxn>
                  <a:cxn ang="0">
                    <a:pos x="1126" y="737"/>
                  </a:cxn>
                  <a:cxn ang="0">
                    <a:pos x="1211" y="741"/>
                  </a:cxn>
                  <a:cxn ang="0">
                    <a:pos x="1260" y="741"/>
                  </a:cxn>
                  <a:cxn ang="0">
                    <a:pos x="1325" y="738"/>
                  </a:cxn>
                  <a:cxn ang="0">
                    <a:pos x="1472" y="770"/>
                  </a:cxn>
                  <a:cxn ang="0">
                    <a:pos x="1345" y="930"/>
                  </a:cxn>
                  <a:cxn ang="0">
                    <a:pos x="1161" y="1313"/>
                  </a:cxn>
                  <a:cxn ang="0">
                    <a:pos x="1263" y="1271"/>
                  </a:cxn>
                  <a:cxn ang="0">
                    <a:pos x="1374" y="1000"/>
                  </a:cxn>
                  <a:cxn ang="0">
                    <a:pos x="1593" y="863"/>
                  </a:cxn>
                  <a:cxn ang="0">
                    <a:pos x="1756" y="839"/>
                  </a:cxn>
                  <a:cxn ang="0">
                    <a:pos x="1641" y="575"/>
                  </a:cxn>
                  <a:cxn ang="0">
                    <a:pos x="1473" y="495"/>
                  </a:cxn>
                  <a:cxn ang="0">
                    <a:pos x="1344" y="492"/>
                  </a:cxn>
                  <a:cxn ang="0">
                    <a:pos x="1418" y="620"/>
                  </a:cxn>
                  <a:cxn ang="0">
                    <a:pos x="1330" y="694"/>
                  </a:cxn>
                  <a:cxn ang="0">
                    <a:pos x="1260" y="688"/>
                  </a:cxn>
                  <a:cxn ang="0">
                    <a:pos x="1199" y="647"/>
                  </a:cxn>
                  <a:cxn ang="0">
                    <a:pos x="1146" y="551"/>
                  </a:cxn>
                  <a:cxn ang="0">
                    <a:pos x="1220" y="507"/>
                  </a:cxn>
                  <a:cxn ang="0">
                    <a:pos x="1380" y="379"/>
                  </a:cxn>
                  <a:cxn ang="0">
                    <a:pos x="1752" y="131"/>
                  </a:cxn>
                  <a:cxn ang="0">
                    <a:pos x="2283" y="152"/>
                  </a:cxn>
                  <a:cxn ang="0">
                    <a:pos x="2552" y="244"/>
                  </a:cxn>
                </a:cxnLst>
                <a:rect l="0" t="0" r="r" b="b"/>
                <a:pathLst>
                  <a:path w="2651" h="3209">
                    <a:moveTo>
                      <a:pt x="2353" y="1257"/>
                    </a:moveTo>
                    <a:lnTo>
                      <a:pt x="2353" y="1269"/>
                    </a:lnTo>
                    <a:lnTo>
                      <a:pt x="2341" y="1744"/>
                    </a:lnTo>
                    <a:lnTo>
                      <a:pt x="2350" y="1797"/>
                    </a:lnTo>
                    <a:lnTo>
                      <a:pt x="2350" y="1878"/>
                    </a:lnTo>
                    <a:lnTo>
                      <a:pt x="2348" y="1936"/>
                    </a:lnTo>
                    <a:lnTo>
                      <a:pt x="2348" y="2036"/>
                    </a:lnTo>
                    <a:lnTo>
                      <a:pt x="2348" y="2124"/>
                    </a:lnTo>
                    <a:lnTo>
                      <a:pt x="2348" y="2184"/>
                    </a:lnTo>
                    <a:lnTo>
                      <a:pt x="2348" y="2222"/>
                    </a:lnTo>
                    <a:lnTo>
                      <a:pt x="2348" y="2234"/>
                    </a:lnTo>
                    <a:lnTo>
                      <a:pt x="2348" y="2276"/>
                    </a:lnTo>
                    <a:lnTo>
                      <a:pt x="2348" y="2287"/>
                    </a:lnTo>
                    <a:lnTo>
                      <a:pt x="2348" y="2336"/>
                    </a:lnTo>
                    <a:lnTo>
                      <a:pt x="2350" y="2372"/>
                    </a:lnTo>
                    <a:lnTo>
                      <a:pt x="2350" y="2386"/>
                    </a:lnTo>
                    <a:lnTo>
                      <a:pt x="2350" y="2413"/>
                    </a:lnTo>
                    <a:lnTo>
                      <a:pt x="2350" y="2427"/>
                    </a:lnTo>
                    <a:lnTo>
                      <a:pt x="2350" y="2468"/>
                    </a:lnTo>
                    <a:lnTo>
                      <a:pt x="2350" y="2488"/>
                    </a:lnTo>
                    <a:lnTo>
                      <a:pt x="2350" y="2523"/>
                    </a:lnTo>
                    <a:lnTo>
                      <a:pt x="2351" y="2541"/>
                    </a:lnTo>
                    <a:lnTo>
                      <a:pt x="2351" y="2575"/>
                    </a:lnTo>
                    <a:lnTo>
                      <a:pt x="2351" y="2588"/>
                    </a:lnTo>
                    <a:lnTo>
                      <a:pt x="2351" y="2614"/>
                    </a:lnTo>
                    <a:lnTo>
                      <a:pt x="2351" y="2626"/>
                    </a:lnTo>
                    <a:lnTo>
                      <a:pt x="2351" y="2648"/>
                    </a:lnTo>
                    <a:lnTo>
                      <a:pt x="2351" y="2661"/>
                    </a:lnTo>
                    <a:lnTo>
                      <a:pt x="2350" y="2669"/>
                    </a:lnTo>
                    <a:lnTo>
                      <a:pt x="2350" y="2693"/>
                    </a:lnTo>
                    <a:lnTo>
                      <a:pt x="2350" y="2725"/>
                    </a:lnTo>
                    <a:lnTo>
                      <a:pt x="2348" y="2750"/>
                    </a:lnTo>
                    <a:lnTo>
                      <a:pt x="2348" y="2765"/>
                    </a:lnTo>
                    <a:lnTo>
                      <a:pt x="2348" y="2779"/>
                    </a:lnTo>
                    <a:lnTo>
                      <a:pt x="2348" y="2814"/>
                    </a:lnTo>
                    <a:lnTo>
                      <a:pt x="2350" y="2838"/>
                    </a:lnTo>
                    <a:lnTo>
                      <a:pt x="2350" y="2896"/>
                    </a:lnTo>
                    <a:lnTo>
                      <a:pt x="2347" y="3150"/>
                    </a:lnTo>
                    <a:lnTo>
                      <a:pt x="2347" y="3162"/>
                    </a:lnTo>
                    <a:lnTo>
                      <a:pt x="2336" y="3162"/>
                    </a:lnTo>
                    <a:lnTo>
                      <a:pt x="2326" y="3162"/>
                    </a:lnTo>
                    <a:lnTo>
                      <a:pt x="2313" y="3160"/>
                    </a:lnTo>
                    <a:lnTo>
                      <a:pt x="2303" y="3159"/>
                    </a:lnTo>
                    <a:lnTo>
                      <a:pt x="2297" y="3157"/>
                    </a:lnTo>
                    <a:lnTo>
                      <a:pt x="2289" y="3162"/>
                    </a:lnTo>
                    <a:lnTo>
                      <a:pt x="2284" y="3167"/>
                    </a:lnTo>
                    <a:lnTo>
                      <a:pt x="2278" y="3170"/>
                    </a:lnTo>
                    <a:lnTo>
                      <a:pt x="2274" y="3174"/>
                    </a:lnTo>
                    <a:lnTo>
                      <a:pt x="2271" y="3179"/>
                    </a:lnTo>
                    <a:lnTo>
                      <a:pt x="2263" y="3185"/>
                    </a:lnTo>
                    <a:lnTo>
                      <a:pt x="2259" y="3188"/>
                    </a:lnTo>
                    <a:lnTo>
                      <a:pt x="2256" y="3186"/>
                    </a:lnTo>
                    <a:lnTo>
                      <a:pt x="2251" y="3180"/>
                    </a:lnTo>
                    <a:lnTo>
                      <a:pt x="2246" y="3177"/>
                    </a:lnTo>
                    <a:lnTo>
                      <a:pt x="2242" y="3176"/>
                    </a:lnTo>
                    <a:lnTo>
                      <a:pt x="2237" y="3176"/>
                    </a:lnTo>
                    <a:lnTo>
                      <a:pt x="2236" y="3182"/>
                    </a:lnTo>
                    <a:lnTo>
                      <a:pt x="2236" y="3185"/>
                    </a:lnTo>
                    <a:lnTo>
                      <a:pt x="2233" y="3186"/>
                    </a:lnTo>
                    <a:lnTo>
                      <a:pt x="2228" y="3188"/>
                    </a:lnTo>
                    <a:lnTo>
                      <a:pt x="2222" y="3183"/>
                    </a:lnTo>
                    <a:lnTo>
                      <a:pt x="2217" y="3183"/>
                    </a:lnTo>
                    <a:lnTo>
                      <a:pt x="2210" y="3183"/>
                    </a:lnTo>
                    <a:lnTo>
                      <a:pt x="2196" y="3188"/>
                    </a:lnTo>
                    <a:lnTo>
                      <a:pt x="2193" y="3191"/>
                    </a:lnTo>
                    <a:lnTo>
                      <a:pt x="2190" y="3200"/>
                    </a:lnTo>
                    <a:lnTo>
                      <a:pt x="2187" y="3208"/>
                    </a:lnTo>
                    <a:lnTo>
                      <a:pt x="2186" y="3209"/>
                    </a:lnTo>
                    <a:lnTo>
                      <a:pt x="2184" y="3201"/>
                    </a:lnTo>
                    <a:lnTo>
                      <a:pt x="2181" y="3195"/>
                    </a:lnTo>
                    <a:lnTo>
                      <a:pt x="2176" y="3191"/>
                    </a:lnTo>
                    <a:lnTo>
                      <a:pt x="2172" y="3188"/>
                    </a:lnTo>
                    <a:lnTo>
                      <a:pt x="2170" y="3180"/>
                    </a:lnTo>
                    <a:lnTo>
                      <a:pt x="2167" y="3179"/>
                    </a:lnTo>
                    <a:lnTo>
                      <a:pt x="2164" y="3179"/>
                    </a:lnTo>
                    <a:lnTo>
                      <a:pt x="2163" y="3182"/>
                    </a:lnTo>
                    <a:lnTo>
                      <a:pt x="2163" y="3186"/>
                    </a:lnTo>
                    <a:lnTo>
                      <a:pt x="2163" y="3192"/>
                    </a:lnTo>
                    <a:lnTo>
                      <a:pt x="2164" y="3195"/>
                    </a:lnTo>
                    <a:lnTo>
                      <a:pt x="2149" y="3203"/>
                    </a:lnTo>
                    <a:lnTo>
                      <a:pt x="2144" y="3201"/>
                    </a:lnTo>
                    <a:lnTo>
                      <a:pt x="2140" y="3200"/>
                    </a:lnTo>
                    <a:lnTo>
                      <a:pt x="2138" y="3195"/>
                    </a:lnTo>
                    <a:lnTo>
                      <a:pt x="2134" y="3194"/>
                    </a:lnTo>
                    <a:lnTo>
                      <a:pt x="2131" y="3194"/>
                    </a:lnTo>
                    <a:lnTo>
                      <a:pt x="2128" y="3192"/>
                    </a:lnTo>
                    <a:lnTo>
                      <a:pt x="2125" y="3189"/>
                    </a:lnTo>
                    <a:lnTo>
                      <a:pt x="2120" y="3185"/>
                    </a:lnTo>
                    <a:lnTo>
                      <a:pt x="2114" y="3183"/>
                    </a:lnTo>
                    <a:lnTo>
                      <a:pt x="2109" y="3176"/>
                    </a:lnTo>
                    <a:lnTo>
                      <a:pt x="2103" y="3159"/>
                    </a:lnTo>
                    <a:lnTo>
                      <a:pt x="2094" y="3148"/>
                    </a:lnTo>
                    <a:lnTo>
                      <a:pt x="2088" y="3144"/>
                    </a:lnTo>
                    <a:lnTo>
                      <a:pt x="2082" y="3133"/>
                    </a:lnTo>
                    <a:lnTo>
                      <a:pt x="2068" y="3122"/>
                    </a:lnTo>
                    <a:lnTo>
                      <a:pt x="2052" y="3100"/>
                    </a:lnTo>
                    <a:lnTo>
                      <a:pt x="2042" y="3086"/>
                    </a:lnTo>
                    <a:lnTo>
                      <a:pt x="2033" y="3074"/>
                    </a:lnTo>
                    <a:lnTo>
                      <a:pt x="2030" y="3063"/>
                    </a:lnTo>
                    <a:lnTo>
                      <a:pt x="2023" y="3052"/>
                    </a:lnTo>
                    <a:lnTo>
                      <a:pt x="2009" y="3031"/>
                    </a:lnTo>
                    <a:lnTo>
                      <a:pt x="1997" y="3014"/>
                    </a:lnTo>
                    <a:lnTo>
                      <a:pt x="1988" y="2996"/>
                    </a:lnTo>
                    <a:lnTo>
                      <a:pt x="1980" y="2979"/>
                    </a:lnTo>
                    <a:lnTo>
                      <a:pt x="1975" y="2961"/>
                    </a:lnTo>
                    <a:lnTo>
                      <a:pt x="1968" y="2943"/>
                    </a:lnTo>
                    <a:lnTo>
                      <a:pt x="1962" y="2935"/>
                    </a:lnTo>
                    <a:lnTo>
                      <a:pt x="1957" y="2925"/>
                    </a:lnTo>
                    <a:lnTo>
                      <a:pt x="1954" y="2914"/>
                    </a:lnTo>
                    <a:lnTo>
                      <a:pt x="1945" y="2899"/>
                    </a:lnTo>
                    <a:lnTo>
                      <a:pt x="1934" y="2887"/>
                    </a:lnTo>
                    <a:lnTo>
                      <a:pt x="1927" y="2870"/>
                    </a:lnTo>
                    <a:lnTo>
                      <a:pt x="1925" y="2856"/>
                    </a:lnTo>
                    <a:lnTo>
                      <a:pt x="1922" y="2836"/>
                    </a:lnTo>
                    <a:lnTo>
                      <a:pt x="1921" y="2824"/>
                    </a:lnTo>
                    <a:lnTo>
                      <a:pt x="1921" y="2807"/>
                    </a:lnTo>
                    <a:lnTo>
                      <a:pt x="1918" y="2798"/>
                    </a:lnTo>
                    <a:lnTo>
                      <a:pt x="1908" y="2785"/>
                    </a:lnTo>
                    <a:lnTo>
                      <a:pt x="1887" y="2760"/>
                    </a:lnTo>
                    <a:lnTo>
                      <a:pt x="1872" y="2744"/>
                    </a:lnTo>
                    <a:lnTo>
                      <a:pt x="1857" y="2724"/>
                    </a:lnTo>
                    <a:lnTo>
                      <a:pt x="1787" y="2660"/>
                    </a:lnTo>
                    <a:lnTo>
                      <a:pt x="1622" y="2520"/>
                    </a:lnTo>
                    <a:lnTo>
                      <a:pt x="1458" y="2541"/>
                    </a:lnTo>
                    <a:lnTo>
                      <a:pt x="1356" y="2562"/>
                    </a:lnTo>
                    <a:lnTo>
                      <a:pt x="1328" y="2575"/>
                    </a:lnTo>
                    <a:lnTo>
                      <a:pt x="1252" y="2607"/>
                    </a:lnTo>
                    <a:lnTo>
                      <a:pt x="1123" y="2663"/>
                    </a:lnTo>
                    <a:lnTo>
                      <a:pt x="1096" y="2683"/>
                    </a:lnTo>
                    <a:lnTo>
                      <a:pt x="1076" y="2705"/>
                    </a:lnTo>
                    <a:lnTo>
                      <a:pt x="1073" y="2710"/>
                    </a:lnTo>
                    <a:lnTo>
                      <a:pt x="1000" y="2782"/>
                    </a:lnTo>
                    <a:lnTo>
                      <a:pt x="907" y="2873"/>
                    </a:lnTo>
                    <a:lnTo>
                      <a:pt x="913" y="2856"/>
                    </a:lnTo>
                    <a:lnTo>
                      <a:pt x="916" y="2849"/>
                    </a:lnTo>
                    <a:lnTo>
                      <a:pt x="919" y="2839"/>
                    </a:lnTo>
                    <a:lnTo>
                      <a:pt x="920" y="2832"/>
                    </a:lnTo>
                    <a:lnTo>
                      <a:pt x="924" y="2826"/>
                    </a:lnTo>
                    <a:lnTo>
                      <a:pt x="928" y="2807"/>
                    </a:lnTo>
                    <a:lnTo>
                      <a:pt x="928" y="2803"/>
                    </a:lnTo>
                    <a:lnTo>
                      <a:pt x="928" y="2795"/>
                    </a:lnTo>
                    <a:lnTo>
                      <a:pt x="930" y="2791"/>
                    </a:lnTo>
                    <a:lnTo>
                      <a:pt x="930" y="2783"/>
                    </a:lnTo>
                    <a:lnTo>
                      <a:pt x="930" y="2777"/>
                    </a:lnTo>
                    <a:lnTo>
                      <a:pt x="928" y="2769"/>
                    </a:lnTo>
                    <a:lnTo>
                      <a:pt x="928" y="2762"/>
                    </a:lnTo>
                    <a:lnTo>
                      <a:pt x="925" y="2754"/>
                    </a:lnTo>
                    <a:lnTo>
                      <a:pt x="924" y="2750"/>
                    </a:lnTo>
                    <a:lnTo>
                      <a:pt x="922" y="2740"/>
                    </a:lnTo>
                    <a:lnTo>
                      <a:pt x="920" y="2737"/>
                    </a:lnTo>
                    <a:lnTo>
                      <a:pt x="916" y="2731"/>
                    </a:lnTo>
                    <a:lnTo>
                      <a:pt x="907" y="2724"/>
                    </a:lnTo>
                    <a:lnTo>
                      <a:pt x="905" y="2718"/>
                    </a:lnTo>
                    <a:lnTo>
                      <a:pt x="908" y="2709"/>
                    </a:lnTo>
                    <a:lnTo>
                      <a:pt x="908" y="2701"/>
                    </a:lnTo>
                    <a:lnTo>
                      <a:pt x="910" y="2693"/>
                    </a:lnTo>
                    <a:lnTo>
                      <a:pt x="908" y="2689"/>
                    </a:lnTo>
                    <a:lnTo>
                      <a:pt x="905" y="2686"/>
                    </a:lnTo>
                    <a:lnTo>
                      <a:pt x="901" y="2684"/>
                    </a:lnTo>
                    <a:lnTo>
                      <a:pt x="899" y="2677"/>
                    </a:lnTo>
                    <a:lnTo>
                      <a:pt x="898" y="2671"/>
                    </a:lnTo>
                    <a:lnTo>
                      <a:pt x="898" y="2666"/>
                    </a:lnTo>
                    <a:lnTo>
                      <a:pt x="901" y="2660"/>
                    </a:lnTo>
                    <a:lnTo>
                      <a:pt x="902" y="2652"/>
                    </a:lnTo>
                    <a:lnTo>
                      <a:pt x="905" y="2645"/>
                    </a:lnTo>
                    <a:lnTo>
                      <a:pt x="907" y="2637"/>
                    </a:lnTo>
                    <a:lnTo>
                      <a:pt x="913" y="2622"/>
                    </a:lnTo>
                    <a:lnTo>
                      <a:pt x="920" y="2610"/>
                    </a:lnTo>
                    <a:lnTo>
                      <a:pt x="934" y="2594"/>
                    </a:lnTo>
                    <a:lnTo>
                      <a:pt x="937" y="2585"/>
                    </a:lnTo>
                    <a:lnTo>
                      <a:pt x="939" y="2579"/>
                    </a:lnTo>
                    <a:lnTo>
                      <a:pt x="943" y="2570"/>
                    </a:lnTo>
                    <a:lnTo>
                      <a:pt x="952" y="2559"/>
                    </a:lnTo>
                    <a:lnTo>
                      <a:pt x="957" y="2547"/>
                    </a:lnTo>
                    <a:lnTo>
                      <a:pt x="962" y="2537"/>
                    </a:lnTo>
                    <a:lnTo>
                      <a:pt x="968" y="2524"/>
                    </a:lnTo>
                    <a:lnTo>
                      <a:pt x="972" y="2514"/>
                    </a:lnTo>
                    <a:lnTo>
                      <a:pt x="974" y="2506"/>
                    </a:lnTo>
                    <a:lnTo>
                      <a:pt x="977" y="2496"/>
                    </a:lnTo>
                    <a:lnTo>
                      <a:pt x="986" y="2474"/>
                    </a:lnTo>
                    <a:lnTo>
                      <a:pt x="991" y="2464"/>
                    </a:lnTo>
                    <a:lnTo>
                      <a:pt x="1001" y="2432"/>
                    </a:lnTo>
                    <a:lnTo>
                      <a:pt x="1003" y="2419"/>
                    </a:lnTo>
                    <a:lnTo>
                      <a:pt x="1006" y="2391"/>
                    </a:lnTo>
                    <a:lnTo>
                      <a:pt x="1006" y="2377"/>
                    </a:lnTo>
                    <a:lnTo>
                      <a:pt x="1003" y="2365"/>
                    </a:lnTo>
                    <a:lnTo>
                      <a:pt x="1000" y="2356"/>
                    </a:lnTo>
                    <a:lnTo>
                      <a:pt x="994" y="2346"/>
                    </a:lnTo>
                    <a:lnTo>
                      <a:pt x="981" y="2327"/>
                    </a:lnTo>
                    <a:lnTo>
                      <a:pt x="974" y="2318"/>
                    </a:lnTo>
                    <a:lnTo>
                      <a:pt x="966" y="2311"/>
                    </a:lnTo>
                    <a:lnTo>
                      <a:pt x="963" y="2304"/>
                    </a:lnTo>
                    <a:lnTo>
                      <a:pt x="959" y="2298"/>
                    </a:lnTo>
                    <a:lnTo>
                      <a:pt x="959" y="2292"/>
                    </a:lnTo>
                    <a:lnTo>
                      <a:pt x="959" y="2287"/>
                    </a:lnTo>
                    <a:lnTo>
                      <a:pt x="960" y="2281"/>
                    </a:lnTo>
                    <a:lnTo>
                      <a:pt x="962" y="2292"/>
                    </a:lnTo>
                    <a:lnTo>
                      <a:pt x="971" y="2305"/>
                    </a:lnTo>
                    <a:lnTo>
                      <a:pt x="980" y="2316"/>
                    </a:lnTo>
                    <a:lnTo>
                      <a:pt x="989" y="2321"/>
                    </a:lnTo>
                    <a:lnTo>
                      <a:pt x="992" y="2325"/>
                    </a:lnTo>
                    <a:lnTo>
                      <a:pt x="998" y="2330"/>
                    </a:lnTo>
                    <a:lnTo>
                      <a:pt x="1003" y="2339"/>
                    </a:lnTo>
                    <a:lnTo>
                      <a:pt x="1007" y="2349"/>
                    </a:lnTo>
                    <a:lnTo>
                      <a:pt x="1009" y="2356"/>
                    </a:lnTo>
                    <a:lnTo>
                      <a:pt x="1009" y="2363"/>
                    </a:lnTo>
                    <a:lnTo>
                      <a:pt x="1012" y="2375"/>
                    </a:lnTo>
                    <a:lnTo>
                      <a:pt x="1016" y="2378"/>
                    </a:lnTo>
                    <a:lnTo>
                      <a:pt x="1024" y="2378"/>
                    </a:lnTo>
                    <a:lnTo>
                      <a:pt x="1032" y="2368"/>
                    </a:lnTo>
                    <a:lnTo>
                      <a:pt x="1032" y="2359"/>
                    </a:lnTo>
                    <a:lnTo>
                      <a:pt x="1035" y="2346"/>
                    </a:lnTo>
                    <a:lnTo>
                      <a:pt x="1035" y="2340"/>
                    </a:lnTo>
                    <a:lnTo>
                      <a:pt x="1036" y="2330"/>
                    </a:lnTo>
                    <a:lnTo>
                      <a:pt x="1038" y="2321"/>
                    </a:lnTo>
                    <a:lnTo>
                      <a:pt x="1036" y="2307"/>
                    </a:lnTo>
                    <a:lnTo>
                      <a:pt x="1024" y="2286"/>
                    </a:lnTo>
                    <a:lnTo>
                      <a:pt x="1019" y="2286"/>
                    </a:lnTo>
                    <a:lnTo>
                      <a:pt x="1009" y="2286"/>
                    </a:lnTo>
                    <a:lnTo>
                      <a:pt x="998" y="2279"/>
                    </a:lnTo>
                    <a:lnTo>
                      <a:pt x="995" y="2278"/>
                    </a:lnTo>
                    <a:lnTo>
                      <a:pt x="987" y="2283"/>
                    </a:lnTo>
                    <a:lnTo>
                      <a:pt x="983" y="2283"/>
                    </a:lnTo>
                    <a:lnTo>
                      <a:pt x="987" y="2273"/>
                    </a:lnTo>
                    <a:lnTo>
                      <a:pt x="987" y="2266"/>
                    </a:lnTo>
                    <a:lnTo>
                      <a:pt x="986" y="2261"/>
                    </a:lnTo>
                    <a:lnTo>
                      <a:pt x="983" y="2257"/>
                    </a:lnTo>
                    <a:lnTo>
                      <a:pt x="981" y="2251"/>
                    </a:lnTo>
                    <a:lnTo>
                      <a:pt x="966" y="2240"/>
                    </a:lnTo>
                    <a:lnTo>
                      <a:pt x="965" y="2240"/>
                    </a:lnTo>
                    <a:lnTo>
                      <a:pt x="939" y="2229"/>
                    </a:lnTo>
                    <a:lnTo>
                      <a:pt x="914" y="2225"/>
                    </a:lnTo>
                    <a:lnTo>
                      <a:pt x="895" y="2225"/>
                    </a:lnTo>
                    <a:lnTo>
                      <a:pt x="882" y="2226"/>
                    </a:lnTo>
                    <a:lnTo>
                      <a:pt x="867" y="2232"/>
                    </a:lnTo>
                    <a:lnTo>
                      <a:pt x="863" y="2234"/>
                    </a:lnTo>
                    <a:lnTo>
                      <a:pt x="858" y="2240"/>
                    </a:lnTo>
                    <a:lnTo>
                      <a:pt x="857" y="2243"/>
                    </a:lnTo>
                    <a:lnTo>
                      <a:pt x="847" y="2254"/>
                    </a:lnTo>
                    <a:lnTo>
                      <a:pt x="846" y="2254"/>
                    </a:lnTo>
                    <a:lnTo>
                      <a:pt x="841" y="2243"/>
                    </a:lnTo>
                    <a:lnTo>
                      <a:pt x="838" y="2240"/>
                    </a:lnTo>
                    <a:lnTo>
                      <a:pt x="835" y="2232"/>
                    </a:lnTo>
                    <a:lnTo>
                      <a:pt x="831" y="2223"/>
                    </a:lnTo>
                    <a:lnTo>
                      <a:pt x="828" y="2217"/>
                    </a:lnTo>
                    <a:lnTo>
                      <a:pt x="823" y="2211"/>
                    </a:lnTo>
                    <a:lnTo>
                      <a:pt x="817" y="2208"/>
                    </a:lnTo>
                    <a:lnTo>
                      <a:pt x="809" y="2203"/>
                    </a:lnTo>
                    <a:lnTo>
                      <a:pt x="806" y="2202"/>
                    </a:lnTo>
                    <a:lnTo>
                      <a:pt x="788" y="2202"/>
                    </a:lnTo>
                    <a:lnTo>
                      <a:pt x="779" y="2203"/>
                    </a:lnTo>
                    <a:lnTo>
                      <a:pt x="768" y="2205"/>
                    </a:lnTo>
                    <a:lnTo>
                      <a:pt x="761" y="2206"/>
                    </a:lnTo>
                    <a:lnTo>
                      <a:pt x="753" y="2208"/>
                    </a:lnTo>
                    <a:lnTo>
                      <a:pt x="744" y="2208"/>
                    </a:lnTo>
                    <a:lnTo>
                      <a:pt x="736" y="2211"/>
                    </a:lnTo>
                    <a:lnTo>
                      <a:pt x="726" y="2216"/>
                    </a:lnTo>
                    <a:lnTo>
                      <a:pt x="717" y="2220"/>
                    </a:lnTo>
                    <a:lnTo>
                      <a:pt x="712" y="2223"/>
                    </a:lnTo>
                    <a:lnTo>
                      <a:pt x="704" y="2228"/>
                    </a:lnTo>
                    <a:lnTo>
                      <a:pt x="697" y="2232"/>
                    </a:lnTo>
                    <a:lnTo>
                      <a:pt x="688" y="2222"/>
                    </a:lnTo>
                    <a:lnTo>
                      <a:pt x="685" y="2214"/>
                    </a:lnTo>
                    <a:lnTo>
                      <a:pt x="681" y="2206"/>
                    </a:lnTo>
                    <a:lnTo>
                      <a:pt x="678" y="2200"/>
                    </a:lnTo>
                    <a:lnTo>
                      <a:pt x="674" y="2193"/>
                    </a:lnTo>
                    <a:lnTo>
                      <a:pt x="671" y="2190"/>
                    </a:lnTo>
                    <a:lnTo>
                      <a:pt x="669" y="2187"/>
                    </a:lnTo>
                    <a:lnTo>
                      <a:pt x="666" y="2181"/>
                    </a:lnTo>
                    <a:lnTo>
                      <a:pt x="660" y="2173"/>
                    </a:lnTo>
                    <a:lnTo>
                      <a:pt x="660" y="2170"/>
                    </a:lnTo>
                    <a:lnTo>
                      <a:pt x="657" y="2159"/>
                    </a:lnTo>
                    <a:lnTo>
                      <a:pt x="653" y="2156"/>
                    </a:lnTo>
                    <a:lnTo>
                      <a:pt x="651" y="2150"/>
                    </a:lnTo>
                    <a:lnTo>
                      <a:pt x="650" y="2143"/>
                    </a:lnTo>
                    <a:lnTo>
                      <a:pt x="648" y="2132"/>
                    </a:lnTo>
                    <a:lnTo>
                      <a:pt x="646" y="2123"/>
                    </a:lnTo>
                    <a:lnTo>
                      <a:pt x="642" y="2111"/>
                    </a:lnTo>
                    <a:lnTo>
                      <a:pt x="637" y="2103"/>
                    </a:lnTo>
                    <a:lnTo>
                      <a:pt x="633" y="2097"/>
                    </a:lnTo>
                    <a:lnTo>
                      <a:pt x="621" y="2088"/>
                    </a:lnTo>
                    <a:lnTo>
                      <a:pt x="611" y="2080"/>
                    </a:lnTo>
                    <a:lnTo>
                      <a:pt x="607" y="2079"/>
                    </a:lnTo>
                    <a:lnTo>
                      <a:pt x="596" y="2070"/>
                    </a:lnTo>
                    <a:lnTo>
                      <a:pt x="592" y="2063"/>
                    </a:lnTo>
                    <a:lnTo>
                      <a:pt x="590" y="2059"/>
                    </a:lnTo>
                    <a:lnTo>
                      <a:pt x="593" y="2054"/>
                    </a:lnTo>
                    <a:lnTo>
                      <a:pt x="595" y="2051"/>
                    </a:lnTo>
                    <a:lnTo>
                      <a:pt x="596" y="2047"/>
                    </a:lnTo>
                    <a:lnTo>
                      <a:pt x="595" y="2039"/>
                    </a:lnTo>
                    <a:lnTo>
                      <a:pt x="593" y="2031"/>
                    </a:lnTo>
                    <a:lnTo>
                      <a:pt x="593" y="2024"/>
                    </a:lnTo>
                    <a:lnTo>
                      <a:pt x="593" y="2021"/>
                    </a:lnTo>
                    <a:lnTo>
                      <a:pt x="592" y="2021"/>
                    </a:lnTo>
                    <a:lnTo>
                      <a:pt x="589" y="2021"/>
                    </a:lnTo>
                    <a:lnTo>
                      <a:pt x="589" y="2016"/>
                    </a:lnTo>
                    <a:lnTo>
                      <a:pt x="590" y="2015"/>
                    </a:lnTo>
                    <a:lnTo>
                      <a:pt x="584" y="2013"/>
                    </a:lnTo>
                    <a:lnTo>
                      <a:pt x="581" y="2013"/>
                    </a:lnTo>
                    <a:lnTo>
                      <a:pt x="575" y="2013"/>
                    </a:lnTo>
                    <a:lnTo>
                      <a:pt x="564" y="2015"/>
                    </a:lnTo>
                    <a:lnTo>
                      <a:pt x="549" y="2018"/>
                    </a:lnTo>
                    <a:lnTo>
                      <a:pt x="541" y="2019"/>
                    </a:lnTo>
                    <a:lnTo>
                      <a:pt x="531" y="2022"/>
                    </a:lnTo>
                    <a:lnTo>
                      <a:pt x="519" y="2028"/>
                    </a:lnTo>
                    <a:lnTo>
                      <a:pt x="509" y="2027"/>
                    </a:lnTo>
                    <a:lnTo>
                      <a:pt x="502" y="2030"/>
                    </a:lnTo>
                    <a:lnTo>
                      <a:pt x="496" y="2033"/>
                    </a:lnTo>
                    <a:lnTo>
                      <a:pt x="488" y="2035"/>
                    </a:lnTo>
                    <a:lnTo>
                      <a:pt x="479" y="2033"/>
                    </a:lnTo>
                    <a:lnTo>
                      <a:pt x="468" y="2035"/>
                    </a:lnTo>
                    <a:lnTo>
                      <a:pt x="459" y="2036"/>
                    </a:lnTo>
                    <a:lnTo>
                      <a:pt x="449" y="2038"/>
                    </a:lnTo>
                    <a:lnTo>
                      <a:pt x="441" y="2038"/>
                    </a:lnTo>
                    <a:lnTo>
                      <a:pt x="432" y="2033"/>
                    </a:lnTo>
                    <a:lnTo>
                      <a:pt x="427" y="2028"/>
                    </a:lnTo>
                    <a:lnTo>
                      <a:pt x="426" y="2028"/>
                    </a:lnTo>
                    <a:lnTo>
                      <a:pt x="427" y="2018"/>
                    </a:lnTo>
                    <a:lnTo>
                      <a:pt x="429" y="2009"/>
                    </a:lnTo>
                    <a:lnTo>
                      <a:pt x="430" y="2000"/>
                    </a:lnTo>
                    <a:lnTo>
                      <a:pt x="432" y="1990"/>
                    </a:lnTo>
                    <a:lnTo>
                      <a:pt x="435" y="1975"/>
                    </a:lnTo>
                    <a:lnTo>
                      <a:pt x="436" y="1966"/>
                    </a:lnTo>
                    <a:lnTo>
                      <a:pt x="441" y="1949"/>
                    </a:lnTo>
                    <a:lnTo>
                      <a:pt x="442" y="1933"/>
                    </a:lnTo>
                    <a:lnTo>
                      <a:pt x="442" y="1923"/>
                    </a:lnTo>
                    <a:lnTo>
                      <a:pt x="442" y="1922"/>
                    </a:lnTo>
                    <a:lnTo>
                      <a:pt x="444" y="1892"/>
                    </a:lnTo>
                    <a:lnTo>
                      <a:pt x="439" y="1853"/>
                    </a:lnTo>
                    <a:lnTo>
                      <a:pt x="435" y="1841"/>
                    </a:lnTo>
                    <a:lnTo>
                      <a:pt x="430" y="1820"/>
                    </a:lnTo>
                    <a:lnTo>
                      <a:pt x="424" y="1799"/>
                    </a:lnTo>
                    <a:lnTo>
                      <a:pt x="415" y="1787"/>
                    </a:lnTo>
                    <a:lnTo>
                      <a:pt x="401" y="1765"/>
                    </a:lnTo>
                    <a:lnTo>
                      <a:pt x="382" y="1755"/>
                    </a:lnTo>
                    <a:lnTo>
                      <a:pt x="377" y="1753"/>
                    </a:lnTo>
                    <a:lnTo>
                      <a:pt x="363" y="1729"/>
                    </a:lnTo>
                    <a:lnTo>
                      <a:pt x="357" y="1707"/>
                    </a:lnTo>
                    <a:lnTo>
                      <a:pt x="348" y="1692"/>
                    </a:lnTo>
                    <a:lnTo>
                      <a:pt x="347" y="1688"/>
                    </a:lnTo>
                    <a:lnTo>
                      <a:pt x="345" y="1680"/>
                    </a:lnTo>
                    <a:lnTo>
                      <a:pt x="344" y="1677"/>
                    </a:lnTo>
                    <a:lnTo>
                      <a:pt x="342" y="1674"/>
                    </a:lnTo>
                    <a:lnTo>
                      <a:pt x="339" y="1668"/>
                    </a:lnTo>
                    <a:lnTo>
                      <a:pt x="336" y="1666"/>
                    </a:lnTo>
                    <a:lnTo>
                      <a:pt x="331" y="1659"/>
                    </a:lnTo>
                    <a:lnTo>
                      <a:pt x="330" y="1656"/>
                    </a:lnTo>
                    <a:lnTo>
                      <a:pt x="327" y="1654"/>
                    </a:lnTo>
                    <a:lnTo>
                      <a:pt x="325" y="1648"/>
                    </a:lnTo>
                    <a:lnTo>
                      <a:pt x="325" y="1639"/>
                    </a:lnTo>
                    <a:lnTo>
                      <a:pt x="324" y="1634"/>
                    </a:lnTo>
                    <a:lnTo>
                      <a:pt x="322" y="1631"/>
                    </a:lnTo>
                    <a:lnTo>
                      <a:pt x="322" y="1627"/>
                    </a:lnTo>
                    <a:lnTo>
                      <a:pt x="322" y="1625"/>
                    </a:lnTo>
                    <a:lnTo>
                      <a:pt x="322" y="1621"/>
                    </a:lnTo>
                    <a:lnTo>
                      <a:pt x="321" y="1618"/>
                    </a:lnTo>
                    <a:lnTo>
                      <a:pt x="319" y="1610"/>
                    </a:lnTo>
                    <a:lnTo>
                      <a:pt x="319" y="1607"/>
                    </a:lnTo>
                    <a:lnTo>
                      <a:pt x="321" y="1605"/>
                    </a:lnTo>
                    <a:lnTo>
                      <a:pt x="319" y="1599"/>
                    </a:lnTo>
                    <a:lnTo>
                      <a:pt x="316" y="1590"/>
                    </a:lnTo>
                    <a:lnTo>
                      <a:pt x="312" y="1578"/>
                    </a:lnTo>
                    <a:lnTo>
                      <a:pt x="307" y="1564"/>
                    </a:lnTo>
                    <a:lnTo>
                      <a:pt x="304" y="1561"/>
                    </a:lnTo>
                    <a:lnTo>
                      <a:pt x="301" y="1557"/>
                    </a:lnTo>
                    <a:lnTo>
                      <a:pt x="299" y="1551"/>
                    </a:lnTo>
                    <a:lnTo>
                      <a:pt x="296" y="1546"/>
                    </a:lnTo>
                    <a:lnTo>
                      <a:pt x="290" y="1537"/>
                    </a:lnTo>
                    <a:lnTo>
                      <a:pt x="287" y="1534"/>
                    </a:lnTo>
                    <a:lnTo>
                      <a:pt x="283" y="1529"/>
                    </a:lnTo>
                    <a:lnTo>
                      <a:pt x="278" y="1526"/>
                    </a:lnTo>
                    <a:lnTo>
                      <a:pt x="272" y="1523"/>
                    </a:lnTo>
                    <a:lnTo>
                      <a:pt x="266" y="1519"/>
                    </a:lnTo>
                    <a:lnTo>
                      <a:pt x="261" y="1513"/>
                    </a:lnTo>
                    <a:lnTo>
                      <a:pt x="260" y="1508"/>
                    </a:lnTo>
                    <a:lnTo>
                      <a:pt x="260" y="1502"/>
                    </a:lnTo>
                    <a:lnTo>
                      <a:pt x="261" y="1490"/>
                    </a:lnTo>
                    <a:lnTo>
                      <a:pt x="261" y="1482"/>
                    </a:lnTo>
                    <a:lnTo>
                      <a:pt x="261" y="1476"/>
                    </a:lnTo>
                    <a:lnTo>
                      <a:pt x="261" y="1473"/>
                    </a:lnTo>
                    <a:lnTo>
                      <a:pt x="261" y="1455"/>
                    </a:lnTo>
                    <a:lnTo>
                      <a:pt x="260" y="1447"/>
                    </a:lnTo>
                    <a:lnTo>
                      <a:pt x="258" y="1443"/>
                    </a:lnTo>
                    <a:lnTo>
                      <a:pt x="255" y="1441"/>
                    </a:lnTo>
                    <a:lnTo>
                      <a:pt x="254" y="1440"/>
                    </a:lnTo>
                    <a:lnTo>
                      <a:pt x="252" y="1434"/>
                    </a:lnTo>
                    <a:lnTo>
                      <a:pt x="251" y="1431"/>
                    </a:lnTo>
                    <a:lnTo>
                      <a:pt x="252" y="1424"/>
                    </a:lnTo>
                    <a:lnTo>
                      <a:pt x="251" y="1417"/>
                    </a:lnTo>
                    <a:lnTo>
                      <a:pt x="248" y="1411"/>
                    </a:lnTo>
                    <a:lnTo>
                      <a:pt x="246" y="1406"/>
                    </a:lnTo>
                    <a:lnTo>
                      <a:pt x="243" y="1403"/>
                    </a:lnTo>
                    <a:lnTo>
                      <a:pt x="242" y="1399"/>
                    </a:lnTo>
                    <a:lnTo>
                      <a:pt x="234" y="1391"/>
                    </a:lnTo>
                    <a:lnTo>
                      <a:pt x="232" y="1391"/>
                    </a:lnTo>
                    <a:lnTo>
                      <a:pt x="231" y="1391"/>
                    </a:lnTo>
                    <a:lnTo>
                      <a:pt x="225" y="1385"/>
                    </a:lnTo>
                    <a:lnTo>
                      <a:pt x="222" y="1380"/>
                    </a:lnTo>
                    <a:lnTo>
                      <a:pt x="219" y="1379"/>
                    </a:lnTo>
                    <a:lnTo>
                      <a:pt x="213" y="1376"/>
                    </a:lnTo>
                    <a:lnTo>
                      <a:pt x="207" y="1371"/>
                    </a:lnTo>
                    <a:lnTo>
                      <a:pt x="203" y="1370"/>
                    </a:lnTo>
                    <a:lnTo>
                      <a:pt x="199" y="1368"/>
                    </a:lnTo>
                    <a:lnTo>
                      <a:pt x="196" y="1367"/>
                    </a:lnTo>
                    <a:lnTo>
                      <a:pt x="187" y="1364"/>
                    </a:lnTo>
                    <a:lnTo>
                      <a:pt x="175" y="1364"/>
                    </a:lnTo>
                    <a:lnTo>
                      <a:pt x="172" y="1362"/>
                    </a:lnTo>
                    <a:lnTo>
                      <a:pt x="164" y="1359"/>
                    </a:lnTo>
                    <a:lnTo>
                      <a:pt x="156" y="1356"/>
                    </a:lnTo>
                    <a:lnTo>
                      <a:pt x="146" y="1354"/>
                    </a:lnTo>
                    <a:lnTo>
                      <a:pt x="123" y="1353"/>
                    </a:lnTo>
                    <a:lnTo>
                      <a:pt x="112" y="1353"/>
                    </a:lnTo>
                    <a:lnTo>
                      <a:pt x="101" y="1350"/>
                    </a:lnTo>
                    <a:lnTo>
                      <a:pt x="95" y="1350"/>
                    </a:lnTo>
                    <a:lnTo>
                      <a:pt x="85" y="1348"/>
                    </a:lnTo>
                    <a:lnTo>
                      <a:pt x="70" y="1345"/>
                    </a:lnTo>
                    <a:lnTo>
                      <a:pt x="62" y="1342"/>
                    </a:lnTo>
                    <a:lnTo>
                      <a:pt x="56" y="1336"/>
                    </a:lnTo>
                    <a:lnTo>
                      <a:pt x="50" y="1335"/>
                    </a:lnTo>
                    <a:lnTo>
                      <a:pt x="44" y="1332"/>
                    </a:lnTo>
                    <a:lnTo>
                      <a:pt x="42" y="1330"/>
                    </a:lnTo>
                    <a:lnTo>
                      <a:pt x="38" y="1329"/>
                    </a:lnTo>
                    <a:lnTo>
                      <a:pt x="35" y="1327"/>
                    </a:lnTo>
                    <a:lnTo>
                      <a:pt x="31" y="1326"/>
                    </a:lnTo>
                    <a:lnTo>
                      <a:pt x="25" y="1321"/>
                    </a:lnTo>
                    <a:lnTo>
                      <a:pt x="18" y="1315"/>
                    </a:lnTo>
                    <a:lnTo>
                      <a:pt x="16" y="1312"/>
                    </a:lnTo>
                    <a:lnTo>
                      <a:pt x="12" y="1304"/>
                    </a:lnTo>
                    <a:lnTo>
                      <a:pt x="10" y="1303"/>
                    </a:lnTo>
                    <a:lnTo>
                      <a:pt x="6" y="1295"/>
                    </a:lnTo>
                    <a:lnTo>
                      <a:pt x="4" y="1292"/>
                    </a:lnTo>
                    <a:lnTo>
                      <a:pt x="3" y="1286"/>
                    </a:lnTo>
                    <a:lnTo>
                      <a:pt x="4" y="1283"/>
                    </a:lnTo>
                    <a:lnTo>
                      <a:pt x="4" y="1274"/>
                    </a:lnTo>
                    <a:lnTo>
                      <a:pt x="4" y="1268"/>
                    </a:lnTo>
                    <a:lnTo>
                      <a:pt x="4" y="1256"/>
                    </a:lnTo>
                    <a:lnTo>
                      <a:pt x="3" y="1249"/>
                    </a:lnTo>
                    <a:lnTo>
                      <a:pt x="3" y="1242"/>
                    </a:lnTo>
                    <a:lnTo>
                      <a:pt x="3" y="1234"/>
                    </a:lnTo>
                    <a:lnTo>
                      <a:pt x="4" y="1230"/>
                    </a:lnTo>
                    <a:lnTo>
                      <a:pt x="4" y="1227"/>
                    </a:lnTo>
                    <a:lnTo>
                      <a:pt x="6" y="1208"/>
                    </a:lnTo>
                    <a:lnTo>
                      <a:pt x="1" y="1192"/>
                    </a:lnTo>
                    <a:lnTo>
                      <a:pt x="0" y="1187"/>
                    </a:lnTo>
                    <a:lnTo>
                      <a:pt x="0" y="1178"/>
                    </a:lnTo>
                    <a:lnTo>
                      <a:pt x="1" y="1176"/>
                    </a:lnTo>
                    <a:lnTo>
                      <a:pt x="3" y="1178"/>
                    </a:lnTo>
                    <a:lnTo>
                      <a:pt x="6" y="1183"/>
                    </a:lnTo>
                    <a:lnTo>
                      <a:pt x="6" y="1187"/>
                    </a:lnTo>
                    <a:lnTo>
                      <a:pt x="7" y="1190"/>
                    </a:lnTo>
                    <a:lnTo>
                      <a:pt x="10" y="1195"/>
                    </a:lnTo>
                    <a:lnTo>
                      <a:pt x="10" y="1198"/>
                    </a:lnTo>
                    <a:lnTo>
                      <a:pt x="12" y="1198"/>
                    </a:lnTo>
                    <a:lnTo>
                      <a:pt x="13" y="1198"/>
                    </a:lnTo>
                    <a:lnTo>
                      <a:pt x="16" y="1195"/>
                    </a:lnTo>
                    <a:lnTo>
                      <a:pt x="16" y="1193"/>
                    </a:lnTo>
                    <a:lnTo>
                      <a:pt x="18" y="1187"/>
                    </a:lnTo>
                    <a:lnTo>
                      <a:pt x="19" y="1176"/>
                    </a:lnTo>
                    <a:lnTo>
                      <a:pt x="21" y="1169"/>
                    </a:lnTo>
                    <a:lnTo>
                      <a:pt x="22" y="1161"/>
                    </a:lnTo>
                    <a:lnTo>
                      <a:pt x="24" y="1158"/>
                    </a:lnTo>
                    <a:lnTo>
                      <a:pt x="27" y="1151"/>
                    </a:lnTo>
                    <a:lnTo>
                      <a:pt x="28" y="1146"/>
                    </a:lnTo>
                    <a:lnTo>
                      <a:pt x="30" y="1140"/>
                    </a:lnTo>
                    <a:lnTo>
                      <a:pt x="33" y="1137"/>
                    </a:lnTo>
                    <a:lnTo>
                      <a:pt x="39" y="1137"/>
                    </a:lnTo>
                    <a:lnTo>
                      <a:pt x="44" y="1137"/>
                    </a:lnTo>
                    <a:lnTo>
                      <a:pt x="51" y="1137"/>
                    </a:lnTo>
                    <a:lnTo>
                      <a:pt x="56" y="1138"/>
                    </a:lnTo>
                    <a:lnTo>
                      <a:pt x="63" y="1140"/>
                    </a:lnTo>
                    <a:lnTo>
                      <a:pt x="70" y="1141"/>
                    </a:lnTo>
                    <a:lnTo>
                      <a:pt x="83" y="1144"/>
                    </a:lnTo>
                    <a:lnTo>
                      <a:pt x="94" y="1149"/>
                    </a:lnTo>
                    <a:lnTo>
                      <a:pt x="98" y="1149"/>
                    </a:lnTo>
                    <a:lnTo>
                      <a:pt x="114" y="1149"/>
                    </a:lnTo>
                    <a:lnTo>
                      <a:pt x="118" y="1148"/>
                    </a:lnTo>
                    <a:lnTo>
                      <a:pt x="124" y="1149"/>
                    </a:lnTo>
                    <a:lnTo>
                      <a:pt x="129" y="1151"/>
                    </a:lnTo>
                    <a:lnTo>
                      <a:pt x="138" y="1151"/>
                    </a:lnTo>
                    <a:lnTo>
                      <a:pt x="146" y="1148"/>
                    </a:lnTo>
                    <a:lnTo>
                      <a:pt x="150" y="1146"/>
                    </a:lnTo>
                    <a:lnTo>
                      <a:pt x="155" y="1148"/>
                    </a:lnTo>
                    <a:lnTo>
                      <a:pt x="156" y="1151"/>
                    </a:lnTo>
                    <a:lnTo>
                      <a:pt x="162" y="1157"/>
                    </a:lnTo>
                    <a:lnTo>
                      <a:pt x="173" y="1160"/>
                    </a:lnTo>
                    <a:lnTo>
                      <a:pt x="179" y="1160"/>
                    </a:lnTo>
                    <a:lnTo>
                      <a:pt x="185" y="1160"/>
                    </a:lnTo>
                    <a:lnTo>
                      <a:pt x="200" y="1158"/>
                    </a:lnTo>
                    <a:lnTo>
                      <a:pt x="208" y="1158"/>
                    </a:lnTo>
                    <a:lnTo>
                      <a:pt x="213" y="1158"/>
                    </a:lnTo>
                    <a:lnTo>
                      <a:pt x="223" y="1157"/>
                    </a:lnTo>
                    <a:lnTo>
                      <a:pt x="226" y="1154"/>
                    </a:lnTo>
                    <a:lnTo>
                      <a:pt x="228" y="1151"/>
                    </a:lnTo>
                    <a:lnTo>
                      <a:pt x="231" y="1148"/>
                    </a:lnTo>
                    <a:lnTo>
                      <a:pt x="234" y="1144"/>
                    </a:lnTo>
                    <a:lnTo>
                      <a:pt x="239" y="1144"/>
                    </a:lnTo>
                    <a:lnTo>
                      <a:pt x="242" y="1144"/>
                    </a:lnTo>
                    <a:lnTo>
                      <a:pt x="243" y="1146"/>
                    </a:lnTo>
                    <a:lnTo>
                      <a:pt x="249" y="1149"/>
                    </a:lnTo>
                    <a:lnTo>
                      <a:pt x="257" y="1151"/>
                    </a:lnTo>
                    <a:lnTo>
                      <a:pt x="266" y="1155"/>
                    </a:lnTo>
                    <a:lnTo>
                      <a:pt x="278" y="1163"/>
                    </a:lnTo>
                    <a:lnTo>
                      <a:pt x="280" y="1166"/>
                    </a:lnTo>
                    <a:lnTo>
                      <a:pt x="283" y="1166"/>
                    </a:lnTo>
                    <a:lnTo>
                      <a:pt x="289" y="1176"/>
                    </a:lnTo>
                    <a:lnTo>
                      <a:pt x="296" y="1184"/>
                    </a:lnTo>
                    <a:lnTo>
                      <a:pt x="304" y="1190"/>
                    </a:lnTo>
                    <a:lnTo>
                      <a:pt x="313" y="1187"/>
                    </a:lnTo>
                    <a:lnTo>
                      <a:pt x="318" y="1186"/>
                    </a:lnTo>
                    <a:lnTo>
                      <a:pt x="321" y="1189"/>
                    </a:lnTo>
                    <a:lnTo>
                      <a:pt x="321" y="1193"/>
                    </a:lnTo>
                    <a:lnTo>
                      <a:pt x="318" y="1195"/>
                    </a:lnTo>
                    <a:lnTo>
                      <a:pt x="313" y="1198"/>
                    </a:lnTo>
                    <a:lnTo>
                      <a:pt x="312" y="1201"/>
                    </a:lnTo>
                    <a:lnTo>
                      <a:pt x="313" y="1205"/>
                    </a:lnTo>
                    <a:lnTo>
                      <a:pt x="315" y="1208"/>
                    </a:lnTo>
                    <a:lnTo>
                      <a:pt x="327" y="1217"/>
                    </a:lnTo>
                    <a:lnTo>
                      <a:pt x="336" y="1224"/>
                    </a:lnTo>
                    <a:lnTo>
                      <a:pt x="344" y="1231"/>
                    </a:lnTo>
                    <a:lnTo>
                      <a:pt x="353" y="1237"/>
                    </a:lnTo>
                    <a:lnTo>
                      <a:pt x="357" y="1237"/>
                    </a:lnTo>
                    <a:lnTo>
                      <a:pt x="363" y="1237"/>
                    </a:lnTo>
                    <a:lnTo>
                      <a:pt x="372" y="1237"/>
                    </a:lnTo>
                    <a:lnTo>
                      <a:pt x="379" y="1236"/>
                    </a:lnTo>
                    <a:lnTo>
                      <a:pt x="386" y="1237"/>
                    </a:lnTo>
                    <a:lnTo>
                      <a:pt x="391" y="1237"/>
                    </a:lnTo>
                    <a:lnTo>
                      <a:pt x="395" y="1237"/>
                    </a:lnTo>
                    <a:lnTo>
                      <a:pt x="398" y="1236"/>
                    </a:lnTo>
                    <a:lnTo>
                      <a:pt x="403" y="1233"/>
                    </a:lnTo>
                    <a:lnTo>
                      <a:pt x="407" y="1227"/>
                    </a:lnTo>
                    <a:lnTo>
                      <a:pt x="411" y="1224"/>
                    </a:lnTo>
                    <a:lnTo>
                      <a:pt x="415" y="1216"/>
                    </a:lnTo>
                    <a:lnTo>
                      <a:pt x="417" y="1211"/>
                    </a:lnTo>
                    <a:lnTo>
                      <a:pt x="418" y="1210"/>
                    </a:lnTo>
                    <a:lnTo>
                      <a:pt x="421" y="1207"/>
                    </a:lnTo>
                    <a:lnTo>
                      <a:pt x="423" y="1205"/>
                    </a:lnTo>
                    <a:lnTo>
                      <a:pt x="427" y="1202"/>
                    </a:lnTo>
                    <a:lnTo>
                      <a:pt x="430" y="1199"/>
                    </a:lnTo>
                    <a:lnTo>
                      <a:pt x="435" y="1196"/>
                    </a:lnTo>
                    <a:lnTo>
                      <a:pt x="441" y="1195"/>
                    </a:lnTo>
                    <a:lnTo>
                      <a:pt x="447" y="1195"/>
                    </a:lnTo>
                    <a:lnTo>
                      <a:pt x="452" y="1196"/>
                    </a:lnTo>
                    <a:lnTo>
                      <a:pt x="456" y="1193"/>
                    </a:lnTo>
                    <a:lnTo>
                      <a:pt x="459" y="1193"/>
                    </a:lnTo>
                    <a:lnTo>
                      <a:pt x="459" y="1195"/>
                    </a:lnTo>
                    <a:lnTo>
                      <a:pt x="459" y="1196"/>
                    </a:lnTo>
                    <a:lnTo>
                      <a:pt x="458" y="1199"/>
                    </a:lnTo>
                    <a:lnTo>
                      <a:pt x="455" y="1204"/>
                    </a:lnTo>
                    <a:lnTo>
                      <a:pt x="453" y="1208"/>
                    </a:lnTo>
                    <a:lnTo>
                      <a:pt x="458" y="1210"/>
                    </a:lnTo>
                    <a:lnTo>
                      <a:pt x="462" y="1207"/>
                    </a:lnTo>
                    <a:lnTo>
                      <a:pt x="471" y="1207"/>
                    </a:lnTo>
                    <a:lnTo>
                      <a:pt x="476" y="1208"/>
                    </a:lnTo>
                    <a:lnTo>
                      <a:pt x="478" y="1211"/>
                    </a:lnTo>
                    <a:lnTo>
                      <a:pt x="482" y="1213"/>
                    </a:lnTo>
                    <a:lnTo>
                      <a:pt x="487" y="1211"/>
                    </a:lnTo>
                    <a:lnTo>
                      <a:pt x="494" y="1214"/>
                    </a:lnTo>
                    <a:lnTo>
                      <a:pt x="496" y="1208"/>
                    </a:lnTo>
                    <a:lnTo>
                      <a:pt x="494" y="1207"/>
                    </a:lnTo>
                    <a:lnTo>
                      <a:pt x="496" y="1202"/>
                    </a:lnTo>
                    <a:lnTo>
                      <a:pt x="499" y="1204"/>
                    </a:lnTo>
                    <a:lnTo>
                      <a:pt x="503" y="1207"/>
                    </a:lnTo>
                    <a:lnTo>
                      <a:pt x="506" y="1211"/>
                    </a:lnTo>
                    <a:lnTo>
                      <a:pt x="513" y="1216"/>
                    </a:lnTo>
                    <a:lnTo>
                      <a:pt x="517" y="1219"/>
                    </a:lnTo>
                    <a:lnTo>
                      <a:pt x="523" y="1217"/>
                    </a:lnTo>
                    <a:lnTo>
                      <a:pt x="529" y="1217"/>
                    </a:lnTo>
                    <a:lnTo>
                      <a:pt x="534" y="1217"/>
                    </a:lnTo>
                    <a:lnTo>
                      <a:pt x="541" y="1219"/>
                    </a:lnTo>
                    <a:lnTo>
                      <a:pt x="549" y="1219"/>
                    </a:lnTo>
                    <a:lnTo>
                      <a:pt x="552" y="1216"/>
                    </a:lnTo>
                    <a:lnTo>
                      <a:pt x="555" y="1214"/>
                    </a:lnTo>
                    <a:lnTo>
                      <a:pt x="555" y="1213"/>
                    </a:lnTo>
                    <a:lnTo>
                      <a:pt x="554" y="1205"/>
                    </a:lnTo>
                    <a:lnTo>
                      <a:pt x="551" y="1204"/>
                    </a:lnTo>
                    <a:lnTo>
                      <a:pt x="549" y="1201"/>
                    </a:lnTo>
                    <a:lnTo>
                      <a:pt x="544" y="1195"/>
                    </a:lnTo>
                    <a:lnTo>
                      <a:pt x="543" y="1193"/>
                    </a:lnTo>
                    <a:lnTo>
                      <a:pt x="541" y="1192"/>
                    </a:lnTo>
                    <a:lnTo>
                      <a:pt x="538" y="1187"/>
                    </a:lnTo>
                    <a:lnTo>
                      <a:pt x="535" y="1184"/>
                    </a:lnTo>
                    <a:lnTo>
                      <a:pt x="534" y="1181"/>
                    </a:lnTo>
                    <a:lnTo>
                      <a:pt x="531" y="1178"/>
                    </a:lnTo>
                    <a:lnTo>
                      <a:pt x="525" y="1175"/>
                    </a:lnTo>
                    <a:lnTo>
                      <a:pt x="522" y="1173"/>
                    </a:lnTo>
                    <a:lnTo>
                      <a:pt x="516" y="1173"/>
                    </a:lnTo>
                    <a:lnTo>
                      <a:pt x="513" y="1173"/>
                    </a:lnTo>
                    <a:lnTo>
                      <a:pt x="509" y="1173"/>
                    </a:lnTo>
                    <a:lnTo>
                      <a:pt x="502" y="1178"/>
                    </a:lnTo>
                    <a:lnTo>
                      <a:pt x="499" y="1176"/>
                    </a:lnTo>
                    <a:lnTo>
                      <a:pt x="494" y="1176"/>
                    </a:lnTo>
                    <a:lnTo>
                      <a:pt x="491" y="1176"/>
                    </a:lnTo>
                    <a:lnTo>
                      <a:pt x="490" y="1176"/>
                    </a:lnTo>
                    <a:lnTo>
                      <a:pt x="491" y="1172"/>
                    </a:lnTo>
                    <a:lnTo>
                      <a:pt x="493" y="1170"/>
                    </a:lnTo>
                    <a:lnTo>
                      <a:pt x="494" y="1169"/>
                    </a:lnTo>
                    <a:lnTo>
                      <a:pt x="493" y="1164"/>
                    </a:lnTo>
                    <a:lnTo>
                      <a:pt x="490" y="1163"/>
                    </a:lnTo>
                    <a:lnTo>
                      <a:pt x="490" y="1160"/>
                    </a:lnTo>
                    <a:lnTo>
                      <a:pt x="491" y="1157"/>
                    </a:lnTo>
                    <a:lnTo>
                      <a:pt x="493" y="1154"/>
                    </a:lnTo>
                    <a:lnTo>
                      <a:pt x="491" y="1151"/>
                    </a:lnTo>
                    <a:lnTo>
                      <a:pt x="488" y="1151"/>
                    </a:lnTo>
                    <a:lnTo>
                      <a:pt x="484" y="1152"/>
                    </a:lnTo>
                    <a:lnTo>
                      <a:pt x="478" y="1155"/>
                    </a:lnTo>
                    <a:lnTo>
                      <a:pt x="478" y="1157"/>
                    </a:lnTo>
                    <a:lnTo>
                      <a:pt x="474" y="1158"/>
                    </a:lnTo>
                    <a:lnTo>
                      <a:pt x="473" y="1158"/>
                    </a:lnTo>
                    <a:lnTo>
                      <a:pt x="467" y="1155"/>
                    </a:lnTo>
                    <a:lnTo>
                      <a:pt x="464" y="1154"/>
                    </a:lnTo>
                    <a:lnTo>
                      <a:pt x="461" y="1154"/>
                    </a:lnTo>
                    <a:lnTo>
                      <a:pt x="462" y="1158"/>
                    </a:lnTo>
                    <a:lnTo>
                      <a:pt x="467" y="1164"/>
                    </a:lnTo>
                    <a:lnTo>
                      <a:pt x="468" y="1167"/>
                    </a:lnTo>
                    <a:lnTo>
                      <a:pt x="471" y="1170"/>
                    </a:lnTo>
                    <a:lnTo>
                      <a:pt x="473" y="1175"/>
                    </a:lnTo>
                    <a:lnTo>
                      <a:pt x="473" y="1178"/>
                    </a:lnTo>
                    <a:lnTo>
                      <a:pt x="468" y="1176"/>
                    </a:lnTo>
                    <a:lnTo>
                      <a:pt x="467" y="1176"/>
                    </a:lnTo>
                    <a:lnTo>
                      <a:pt x="465" y="1172"/>
                    </a:lnTo>
                    <a:lnTo>
                      <a:pt x="462" y="1169"/>
                    </a:lnTo>
                    <a:lnTo>
                      <a:pt x="458" y="1160"/>
                    </a:lnTo>
                    <a:lnTo>
                      <a:pt x="453" y="1158"/>
                    </a:lnTo>
                    <a:lnTo>
                      <a:pt x="449" y="1158"/>
                    </a:lnTo>
                    <a:lnTo>
                      <a:pt x="442" y="1160"/>
                    </a:lnTo>
                    <a:lnTo>
                      <a:pt x="439" y="1161"/>
                    </a:lnTo>
                    <a:lnTo>
                      <a:pt x="436" y="1163"/>
                    </a:lnTo>
                    <a:lnTo>
                      <a:pt x="432" y="1163"/>
                    </a:lnTo>
                    <a:lnTo>
                      <a:pt x="427" y="1164"/>
                    </a:lnTo>
                    <a:lnTo>
                      <a:pt x="427" y="1161"/>
                    </a:lnTo>
                    <a:lnTo>
                      <a:pt x="429" y="1158"/>
                    </a:lnTo>
                    <a:lnTo>
                      <a:pt x="430" y="1155"/>
                    </a:lnTo>
                    <a:lnTo>
                      <a:pt x="432" y="1149"/>
                    </a:lnTo>
                    <a:lnTo>
                      <a:pt x="429" y="1144"/>
                    </a:lnTo>
                    <a:lnTo>
                      <a:pt x="427" y="1138"/>
                    </a:lnTo>
                    <a:lnTo>
                      <a:pt x="424" y="1129"/>
                    </a:lnTo>
                    <a:lnTo>
                      <a:pt x="421" y="1125"/>
                    </a:lnTo>
                    <a:lnTo>
                      <a:pt x="418" y="1117"/>
                    </a:lnTo>
                    <a:lnTo>
                      <a:pt x="412" y="1106"/>
                    </a:lnTo>
                    <a:lnTo>
                      <a:pt x="409" y="1100"/>
                    </a:lnTo>
                    <a:lnTo>
                      <a:pt x="404" y="1090"/>
                    </a:lnTo>
                    <a:lnTo>
                      <a:pt x="401" y="1084"/>
                    </a:lnTo>
                    <a:lnTo>
                      <a:pt x="397" y="1079"/>
                    </a:lnTo>
                    <a:lnTo>
                      <a:pt x="394" y="1076"/>
                    </a:lnTo>
                    <a:lnTo>
                      <a:pt x="391" y="1068"/>
                    </a:lnTo>
                    <a:lnTo>
                      <a:pt x="391" y="1065"/>
                    </a:lnTo>
                    <a:lnTo>
                      <a:pt x="389" y="1062"/>
                    </a:lnTo>
                    <a:lnTo>
                      <a:pt x="385" y="1059"/>
                    </a:lnTo>
                    <a:lnTo>
                      <a:pt x="385" y="1056"/>
                    </a:lnTo>
                    <a:lnTo>
                      <a:pt x="383" y="1050"/>
                    </a:lnTo>
                    <a:lnTo>
                      <a:pt x="385" y="1047"/>
                    </a:lnTo>
                    <a:lnTo>
                      <a:pt x="386" y="1047"/>
                    </a:lnTo>
                    <a:lnTo>
                      <a:pt x="386" y="1043"/>
                    </a:lnTo>
                    <a:lnTo>
                      <a:pt x="382" y="1039"/>
                    </a:lnTo>
                    <a:lnTo>
                      <a:pt x="382" y="1030"/>
                    </a:lnTo>
                    <a:lnTo>
                      <a:pt x="380" y="1027"/>
                    </a:lnTo>
                    <a:lnTo>
                      <a:pt x="376" y="1026"/>
                    </a:lnTo>
                    <a:lnTo>
                      <a:pt x="372" y="1026"/>
                    </a:lnTo>
                    <a:lnTo>
                      <a:pt x="365" y="1024"/>
                    </a:lnTo>
                    <a:lnTo>
                      <a:pt x="360" y="1023"/>
                    </a:lnTo>
                    <a:lnTo>
                      <a:pt x="359" y="1020"/>
                    </a:lnTo>
                    <a:lnTo>
                      <a:pt x="359" y="1018"/>
                    </a:lnTo>
                    <a:lnTo>
                      <a:pt x="356" y="1012"/>
                    </a:lnTo>
                    <a:lnTo>
                      <a:pt x="356" y="1008"/>
                    </a:lnTo>
                    <a:lnTo>
                      <a:pt x="351" y="1003"/>
                    </a:lnTo>
                    <a:lnTo>
                      <a:pt x="347" y="1001"/>
                    </a:lnTo>
                    <a:lnTo>
                      <a:pt x="341" y="1001"/>
                    </a:lnTo>
                    <a:lnTo>
                      <a:pt x="333" y="1001"/>
                    </a:lnTo>
                    <a:lnTo>
                      <a:pt x="327" y="998"/>
                    </a:lnTo>
                    <a:lnTo>
                      <a:pt x="322" y="992"/>
                    </a:lnTo>
                    <a:lnTo>
                      <a:pt x="319" y="986"/>
                    </a:lnTo>
                    <a:lnTo>
                      <a:pt x="318" y="979"/>
                    </a:lnTo>
                    <a:lnTo>
                      <a:pt x="319" y="974"/>
                    </a:lnTo>
                    <a:lnTo>
                      <a:pt x="322" y="974"/>
                    </a:lnTo>
                    <a:lnTo>
                      <a:pt x="325" y="976"/>
                    </a:lnTo>
                    <a:lnTo>
                      <a:pt x="327" y="977"/>
                    </a:lnTo>
                    <a:lnTo>
                      <a:pt x="331" y="982"/>
                    </a:lnTo>
                    <a:lnTo>
                      <a:pt x="336" y="985"/>
                    </a:lnTo>
                    <a:lnTo>
                      <a:pt x="337" y="986"/>
                    </a:lnTo>
                    <a:lnTo>
                      <a:pt x="339" y="985"/>
                    </a:lnTo>
                    <a:lnTo>
                      <a:pt x="339" y="980"/>
                    </a:lnTo>
                    <a:lnTo>
                      <a:pt x="339" y="976"/>
                    </a:lnTo>
                    <a:lnTo>
                      <a:pt x="339" y="973"/>
                    </a:lnTo>
                    <a:lnTo>
                      <a:pt x="339" y="971"/>
                    </a:lnTo>
                    <a:lnTo>
                      <a:pt x="339" y="969"/>
                    </a:lnTo>
                    <a:lnTo>
                      <a:pt x="336" y="969"/>
                    </a:lnTo>
                    <a:lnTo>
                      <a:pt x="333" y="968"/>
                    </a:lnTo>
                    <a:lnTo>
                      <a:pt x="330" y="966"/>
                    </a:lnTo>
                    <a:lnTo>
                      <a:pt x="327" y="965"/>
                    </a:lnTo>
                    <a:lnTo>
                      <a:pt x="324" y="963"/>
                    </a:lnTo>
                    <a:lnTo>
                      <a:pt x="325" y="960"/>
                    </a:lnTo>
                    <a:lnTo>
                      <a:pt x="327" y="957"/>
                    </a:lnTo>
                    <a:lnTo>
                      <a:pt x="327" y="954"/>
                    </a:lnTo>
                    <a:lnTo>
                      <a:pt x="325" y="951"/>
                    </a:lnTo>
                    <a:lnTo>
                      <a:pt x="321" y="951"/>
                    </a:lnTo>
                    <a:lnTo>
                      <a:pt x="316" y="957"/>
                    </a:lnTo>
                    <a:lnTo>
                      <a:pt x="312" y="966"/>
                    </a:lnTo>
                    <a:lnTo>
                      <a:pt x="309" y="969"/>
                    </a:lnTo>
                    <a:lnTo>
                      <a:pt x="307" y="966"/>
                    </a:lnTo>
                    <a:lnTo>
                      <a:pt x="309" y="963"/>
                    </a:lnTo>
                    <a:lnTo>
                      <a:pt x="309" y="962"/>
                    </a:lnTo>
                    <a:lnTo>
                      <a:pt x="312" y="954"/>
                    </a:lnTo>
                    <a:lnTo>
                      <a:pt x="315" y="950"/>
                    </a:lnTo>
                    <a:lnTo>
                      <a:pt x="318" y="945"/>
                    </a:lnTo>
                    <a:lnTo>
                      <a:pt x="325" y="942"/>
                    </a:lnTo>
                    <a:lnTo>
                      <a:pt x="327" y="942"/>
                    </a:lnTo>
                    <a:lnTo>
                      <a:pt x="331" y="941"/>
                    </a:lnTo>
                    <a:lnTo>
                      <a:pt x="334" y="941"/>
                    </a:lnTo>
                    <a:lnTo>
                      <a:pt x="336" y="938"/>
                    </a:lnTo>
                    <a:lnTo>
                      <a:pt x="339" y="933"/>
                    </a:lnTo>
                    <a:lnTo>
                      <a:pt x="342" y="931"/>
                    </a:lnTo>
                    <a:lnTo>
                      <a:pt x="345" y="933"/>
                    </a:lnTo>
                    <a:lnTo>
                      <a:pt x="347" y="933"/>
                    </a:lnTo>
                    <a:lnTo>
                      <a:pt x="350" y="931"/>
                    </a:lnTo>
                    <a:lnTo>
                      <a:pt x="353" y="927"/>
                    </a:lnTo>
                    <a:lnTo>
                      <a:pt x="354" y="921"/>
                    </a:lnTo>
                    <a:lnTo>
                      <a:pt x="360" y="912"/>
                    </a:lnTo>
                    <a:lnTo>
                      <a:pt x="363" y="910"/>
                    </a:lnTo>
                    <a:lnTo>
                      <a:pt x="368" y="909"/>
                    </a:lnTo>
                    <a:lnTo>
                      <a:pt x="374" y="906"/>
                    </a:lnTo>
                    <a:lnTo>
                      <a:pt x="379" y="904"/>
                    </a:lnTo>
                    <a:lnTo>
                      <a:pt x="383" y="903"/>
                    </a:lnTo>
                    <a:lnTo>
                      <a:pt x="388" y="901"/>
                    </a:lnTo>
                    <a:lnTo>
                      <a:pt x="391" y="900"/>
                    </a:lnTo>
                    <a:lnTo>
                      <a:pt x="392" y="900"/>
                    </a:lnTo>
                    <a:lnTo>
                      <a:pt x="400" y="898"/>
                    </a:lnTo>
                    <a:lnTo>
                      <a:pt x="404" y="900"/>
                    </a:lnTo>
                    <a:lnTo>
                      <a:pt x="406" y="903"/>
                    </a:lnTo>
                    <a:lnTo>
                      <a:pt x="407" y="907"/>
                    </a:lnTo>
                    <a:lnTo>
                      <a:pt x="407" y="912"/>
                    </a:lnTo>
                    <a:lnTo>
                      <a:pt x="407" y="915"/>
                    </a:lnTo>
                    <a:lnTo>
                      <a:pt x="406" y="918"/>
                    </a:lnTo>
                    <a:lnTo>
                      <a:pt x="404" y="922"/>
                    </a:lnTo>
                    <a:lnTo>
                      <a:pt x="401" y="925"/>
                    </a:lnTo>
                    <a:lnTo>
                      <a:pt x="397" y="925"/>
                    </a:lnTo>
                    <a:lnTo>
                      <a:pt x="395" y="925"/>
                    </a:lnTo>
                    <a:lnTo>
                      <a:pt x="392" y="927"/>
                    </a:lnTo>
                    <a:lnTo>
                      <a:pt x="389" y="928"/>
                    </a:lnTo>
                    <a:lnTo>
                      <a:pt x="386" y="931"/>
                    </a:lnTo>
                    <a:lnTo>
                      <a:pt x="385" y="935"/>
                    </a:lnTo>
                    <a:lnTo>
                      <a:pt x="383" y="939"/>
                    </a:lnTo>
                    <a:lnTo>
                      <a:pt x="383" y="941"/>
                    </a:lnTo>
                    <a:lnTo>
                      <a:pt x="383" y="944"/>
                    </a:lnTo>
                    <a:lnTo>
                      <a:pt x="383" y="945"/>
                    </a:lnTo>
                    <a:lnTo>
                      <a:pt x="386" y="945"/>
                    </a:lnTo>
                    <a:lnTo>
                      <a:pt x="389" y="944"/>
                    </a:lnTo>
                    <a:lnTo>
                      <a:pt x="392" y="942"/>
                    </a:lnTo>
                    <a:lnTo>
                      <a:pt x="395" y="939"/>
                    </a:lnTo>
                    <a:lnTo>
                      <a:pt x="397" y="941"/>
                    </a:lnTo>
                    <a:lnTo>
                      <a:pt x="398" y="942"/>
                    </a:lnTo>
                    <a:lnTo>
                      <a:pt x="398" y="944"/>
                    </a:lnTo>
                    <a:lnTo>
                      <a:pt x="398" y="942"/>
                    </a:lnTo>
                    <a:lnTo>
                      <a:pt x="403" y="938"/>
                    </a:lnTo>
                    <a:lnTo>
                      <a:pt x="406" y="935"/>
                    </a:lnTo>
                    <a:lnTo>
                      <a:pt x="409" y="931"/>
                    </a:lnTo>
                    <a:lnTo>
                      <a:pt x="412" y="928"/>
                    </a:lnTo>
                    <a:lnTo>
                      <a:pt x="415" y="927"/>
                    </a:lnTo>
                    <a:lnTo>
                      <a:pt x="420" y="924"/>
                    </a:lnTo>
                    <a:lnTo>
                      <a:pt x="421" y="922"/>
                    </a:lnTo>
                    <a:lnTo>
                      <a:pt x="424" y="919"/>
                    </a:lnTo>
                    <a:lnTo>
                      <a:pt x="427" y="913"/>
                    </a:lnTo>
                    <a:lnTo>
                      <a:pt x="427" y="909"/>
                    </a:lnTo>
                    <a:lnTo>
                      <a:pt x="427" y="906"/>
                    </a:lnTo>
                    <a:lnTo>
                      <a:pt x="427" y="898"/>
                    </a:lnTo>
                    <a:lnTo>
                      <a:pt x="426" y="896"/>
                    </a:lnTo>
                    <a:lnTo>
                      <a:pt x="424" y="895"/>
                    </a:lnTo>
                    <a:lnTo>
                      <a:pt x="421" y="889"/>
                    </a:lnTo>
                    <a:lnTo>
                      <a:pt x="420" y="884"/>
                    </a:lnTo>
                    <a:lnTo>
                      <a:pt x="418" y="877"/>
                    </a:lnTo>
                    <a:lnTo>
                      <a:pt x="418" y="871"/>
                    </a:lnTo>
                    <a:lnTo>
                      <a:pt x="417" y="868"/>
                    </a:lnTo>
                    <a:lnTo>
                      <a:pt x="417" y="866"/>
                    </a:lnTo>
                    <a:lnTo>
                      <a:pt x="420" y="848"/>
                    </a:lnTo>
                    <a:lnTo>
                      <a:pt x="417" y="836"/>
                    </a:lnTo>
                    <a:lnTo>
                      <a:pt x="415" y="831"/>
                    </a:lnTo>
                    <a:lnTo>
                      <a:pt x="417" y="820"/>
                    </a:lnTo>
                    <a:lnTo>
                      <a:pt x="418" y="805"/>
                    </a:lnTo>
                    <a:lnTo>
                      <a:pt x="421" y="799"/>
                    </a:lnTo>
                    <a:lnTo>
                      <a:pt x="423" y="795"/>
                    </a:lnTo>
                    <a:lnTo>
                      <a:pt x="426" y="790"/>
                    </a:lnTo>
                    <a:lnTo>
                      <a:pt x="429" y="778"/>
                    </a:lnTo>
                    <a:lnTo>
                      <a:pt x="435" y="767"/>
                    </a:lnTo>
                    <a:lnTo>
                      <a:pt x="439" y="761"/>
                    </a:lnTo>
                    <a:lnTo>
                      <a:pt x="449" y="750"/>
                    </a:lnTo>
                    <a:lnTo>
                      <a:pt x="455" y="738"/>
                    </a:lnTo>
                    <a:lnTo>
                      <a:pt x="461" y="731"/>
                    </a:lnTo>
                    <a:lnTo>
                      <a:pt x="464" y="729"/>
                    </a:lnTo>
                    <a:lnTo>
                      <a:pt x="470" y="726"/>
                    </a:lnTo>
                    <a:lnTo>
                      <a:pt x="479" y="723"/>
                    </a:lnTo>
                    <a:lnTo>
                      <a:pt x="484" y="718"/>
                    </a:lnTo>
                    <a:lnTo>
                      <a:pt x="490" y="715"/>
                    </a:lnTo>
                    <a:lnTo>
                      <a:pt x="496" y="714"/>
                    </a:lnTo>
                    <a:lnTo>
                      <a:pt x="503" y="714"/>
                    </a:lnTo>
                    <a:lnTo>
                      <a:pt x="514" y="717"/>
                    </a:lnTo>
                    <a:lnTo>
                      <a:pt x="522" y="720"/>
                    </a:lnTo>
                    <a:lnTo>
                      <a:pt x="523" y="717"/>
                    </a:lnTo>
                    <a:lnTo>
                      <a:pt x="532" y="715"/>
                    </a:lnTo>
                    <a:lnTo>
                      <a:pt x="540" y="714"/>
                    </a:lnTo>
                    <a:lnTo>
                      <a:pt x="548" y="712"/>
                    </a:lnTo>
                    <a:lnTo>
                      <a:pt x="554" y="709"/>
                    </a:lnTo>
                    <a:lnTo>
                      <a:pt x="557" y="708"/>
                    </a:lnTo>
                    <a:lnTo>
                      <a:pt x="560" y="706"/>
                    </a:lnTo>
                    <a:lnTo>
                      <a:pt x="561" y="705"/>
                    </a:lnTo>
                    <a:lnTo>
                      <a:pt x="564" y="702"/>
                    </a:lnTo>
                    <a:lnTo>
                      <a:pt x="569" y="697"/>
                    </a:lnTo>
                    <a:lnTo>
                      <a:pt x="573" y="697"/>
                    </a:lnTo>
                    <a:lnTo>
                      <a:pt x="576" y="693"/>
                    </a:lnTo>
                    <a:lnTo>
                      <a:pt x="581" y="693"/>
                    </a:lnTo>
                    <a:lnTo>
                      <a:pt x="586" y="688"/>
                    </a:lnTo>
                    <a:lnTo>
                      <a:pt x="590" y="682"/>
                    </a:lnTo>
                    <a:lnTo>
                      <a:pt x="596" y="676"/>
                    </a:lnTo>
                    <a:lnTo>
                      <a:pt x="601" y="671"/>
                    </a:lnTo>
                    <a:lnTo>
                      <a:pt x="602" y="670"/>
                    </a:lnTo>
                    <a:lnTo>
                      <a:pt x="610" y="665"/>
                    </a:lnTo>
                    <a:lnTo>
                      <a:pt x="613" y="664"/>
                    </a:lnTo>
                    <a:lnTo>
                      <a:pt x="619" y="661"/>
                    </a:lnTo>
                    <a:lnTo>
                      <a:pt x="624" y="659"/>
                    </a:lnTo>
                    <a:lnTo>
                      <a:pt x="628" y="658"/>
                    </a:lnTo>
                    <a:lnTo>
                      <a:pt x="633" y="658"/>
                    </a:lnTo>
                    <a:lnTo>
                      <a:pt x="637" y="661"/>
                    </a:lnTo>
                    <a:lnTo>
                      <a:pt x="639" y="664"/>
                    </a:lnTo>
                    <a:lnTo>
                      <a:pt x="640" y="668"/>
                    </a:lnTo>
                    <a:lnTo>
                      <a:pt x="650" y="670"/>
                    </a:lnTo>
                    <a:lnTo>
                      <a:pt x="659" y="668"/>
                    </a:lnTo>
                    <a:lnTo>
                      <a:pt x="668" y="667"/>
                    </a:lnTo>
                    <a:lnTo>
                      <a:pt x="683" y="667"/>
                    </a:lnTo>
                    <a:lnTo>
                      <a:pt x="700" y="665"/>
                    </a:lnTo>
                    <a:lnTo>
                      <a:pt x="707" y="665"/>
                    </a:lnTo>
                    <a:lnTo>
                      <a:pt x="720" y="667"/>
                    </a:lnTo>
                    <a:lnTo>
                      <a:pt x="730" y="671"/>
                    </a:lnTo>
                    <a:lnTo>
                      <a:pt x="739" y="674"/>
                    </a:lnTo>
                    <a:lnTo>
                      <a:pt x="750" y="677"/>
                    </a:lnTo>
                    <a:lnTo>
                      <a:pt x="753" y="677"/>
                    </a:lnTo>
                    <a:lnTo>
                      <a:pt x="758" y="680"/>
                    </a:lnTo>
                    <a:lnTo>
                      <a:pt x="764" y="680"/>
                    </a:lnTo>
                    <a:lnTo>
                      <a:pt x="776" y="680"/>
                    </a:lnTo>
                    <a:lnTo>
                      <a:pt x="777" y="679"/>
                    </a:lnTo>
                    <a:lnTo>
                      <a:pt x="791" y="679"/>
                    </a:lnTo>
                    <a:lnTo>
                      <a:pt x="799" y="676"/>
                    </a:lnTo>
                    <a:lnTo>
                      <a:pt x="811" y="674"/>
                    </a:lnTo>
                    <a:lnTo>
                      <a:pt x="815" y="674"/>
                    </a:lnTo>
                    <a:lnTo>
                      <a:pt x="820" y="674"/>
                    </a:lnTo>
                    <a:lnTo>
                      <a:pt x="826" y="673"/>
                    </a:lnTo>
                    <a:lnTo>
                      <a:pt x="835" y="673"/>
                    </a:lnTo>
                    <a:lnTo>
                      <a:pt x="843" y="671"/>
                    </a:lnTo>
                    <a:lnTo>
                      <a:pt x="849" y="671"/>
                    </a:lnTo>
                    <a:lnTo>
                      <a:pt x="857" y="670"/>
                    </a:lnTo>
                    <a:lnTo>
                      <a:pt x="864" y="670"/>
                    </a:lnTo>
                    <a:lnTo>
                      <a:pt x="867" y="671"/>
                    </a:lnTo>
                    <a:lnTo>
                      <a:pt x="864" y="674"/>
                    </a:lnTo>
                    <a:lnTo>
                      <a:pt x="860" y="676"/>
                    </a:lnTo>
                    <a:lnTo>
                      <a:pt x="850" y="677"/>
                    </a:lnTo>
                    <a:lnTo>
                      <a:pt x="843" y="679"/>
                    </a:lnTo>
                    <a:lnTo>
                      <a:pt x="837" y="679"/>
                    </a:lnTo>
                    <a:lnTo>
                      <a:pt x="826" y="679"/>
                    </a:lnTo>
                    <a:lnTo>
                      <a:pt x="822" y="680"/>
                    </a:lnTo>
                    <a:lnTo>
                      <a:pt x="817" y="680"/>
                    </a:lnTo>
                    <a:lnTo>
                      <a:pt x="809" y="680"/>
                    </a:lnTo>
                    <a:lnTo>
                      <a:pt x="802" y="683"/>
                    </a:lnTo>
                    <a:lnTo>
                      <a:pt x="794" y="683"/>
                    </a:lnTo>
                    <a:lnTo>
                      <a:pt x="787" y="682"/>
                    </a:lnTo>
                    <a:lnTo>
                      <a:pt x="782" y="683"/>
                    </a:lnTo>
                    <a:lnTo>
                      <a:pt x="776" y="683"/>
                    </a:lnTo>
                    <a:lnTo>
                      <a:pt x="774" y="688"/>
                    </a:lnTo>
                    <a:lnTo>
                      <a:pt x="776" y="691"/>
                    </a:lnTo>
                    <a:lnTo>
                      <a:pt x="783" y="693"/>
                    </a:lnTo>
                    <a:lnTo>
                      <a:pt x="793" y="691"/>
                    </a:lnTo>
                    <a:lnTo>
                      <a:pt x="799" y="688"/>
                    </a:lnTo>
                    <a:lnTo>
                      <a:pt x="805" y="685"/>
                    </a:lnTo>
                    <a:lnTo>
                      <a:pt x="808" y="687"/>
                    </a:lnTo>
                    <a:lnTo>
                      <a:pt x="814" y="687"/>
                    </a:lnTo>
                    <a:lnTo>
                      <a:pt x="822" y="685"/>
                    </a:lnTo>
                    <a:lnTo>
                      <a:pt x="831" y="685"/>
                    </a:lnTo>
                    <a:lnTo>
                      <a:pt x="834" y="687"/>
                    </a:lnTo>
                    <a:lnTo>
                      <a:pt x="837" y="687"/>
                    </a:lnTo>
                    <a:lnTo>
                      <a:pt x="841" y="687"/>
                    </a:lnTo>
                    <a:lnTo>
                      <a:pt x="849" y="683"/>
                    </a:lnTo>
                    <a:lnTo>
                      <a:pt x="855" y="683"/>
                    </a:lnTo>
                    <a:lnTo>
                      <a:pt x="858" y="685"/>
                    </a:lnTo>
                    <a:lnTo>
                      <a:pt x="866" y="685"/>
                    </a:lnTo>
                    <a:lnTo>
                      <a:pt x="875" y="682"/>
                    </a:lnTo>
                    <a:lnTo>
                      <a:pt x="879" y="679"/>
                    </a:lnTo>
                    <a:lnTo>
                      <a:pt x="882" y="677"/>
                    </a:lnTo>
                    <a:lnTo>
                      <a:pt x="889" y="679"/>
                    </a:lnTo>
                    <a:lnTo>
                      <a:pt x="895" y="680"/>
                    </a:lnTo>
                    <a:lnTo>
                      <a:pt x="905" y="680"/>
                    </a:lnTo>
                    <a:lnTo>
                      <a:pt x="913" y="679"/>
                    </a:lnTo>
                    <a:lnTo>
                      <a:pt x="917" y="679"/>
                    </a:lnTo>
                    <a:lnTo>
                      <a:pt x="919" y="679"/>
                    </a:lnTo>
                    <a:lnTo>
                      <a:pt x="924" y="679"/>
                    </a:lnTo>
                    <a:lnTo>
                      <a:pt x="934" y="683"/>
                    </a:lnTo>
                    <a:lnTo>
                      <a:pt x="948" y="691"/>
                    </a:lnTo>
                    <a:lnTo>
                      <a:pt x="956" y="696"/>
                    </a:lnTo>
                    <a:lnTo>
                      <a:pt x="974" y="706"/>
                    </a:lnTo>
                    <a:lnTo>
                      <a:pt x="998" y="715"/>
                    </a:lnTo>
                    <a:lnTo>
                      <a:pt x="1007" y="715"/>
                    </a:lnTo>
                    <a:lnTo>
                      <a:pt x="1013" y="717"/>
                    </a:lnTo>
                    <a:lnTo>
                      <a:pt x="1019" y="718"/>
                    </a:lnTo>
                    <a:lnTo>
                      <a:pt x="1032" y="720"/>
                    </a:lnTo>
                    <a:lnTo>
                      <a:pt x="1042" y="725"/>
                    </a:lnTo>
                    <a:lnTo>
                      <a:pt x="1047" y="726"/>
                    </a:lnTo>
                    <a:lnTo>
                      <a:pt x="1051" y="726"/>
                    </a:lnTo>
                    <a:lnTo>
                      <a:pt x="1058" y="728"/>
                    </a:lnTo>
                    <a:lnTo>
                      <a:pt x="1070" y="735"/>
                    </a:lnTo>
                    <a:lnTo>
                      <a:pt x="1079" y="740"/>
                    </a:lnTo>
                    <a:lnTo>
                      <a:pt x="1086" y="743"/>
                    </a:lnTo>
                    <a:lnTo>
                      <a:pt x="1088" y="743"/>
                    </a:lnTo>
                    <a:lnTo>
                      <a:pt x="1093" y="743"/>
                    </a:lnTo>
                    <a:lnTo>
                      <a:pt x="1097" y="741"/>
                    </a:lnTo>
                    <a:lnTo>
                      <a:pt x="1105" y="741"/>
                    </a:lnTo>
                    <a:lnTo>
                      <a:pt x="1114" y="740"/>
                    </a:lnTo>
                    <a:lnTo>
                      <a:pt x="1126" y="737"/>
                    </a:lnTo>
                    <a:lnTo>
                      <a:pt x="1131" y="737"/>
                    </a:lnTo>
                    <a:lnTo>
                      <a:pt x="1140" y="737"/>
                    </a:lnTo>
                    <a:lnTo>
                      <a:pt x="1141" y="738"/>
                    </a:lnTo>
                    <a:lnTo>
                      <a:pt x="1147" y="738"/>
                    </a:lnTo>
                    <a:lnTo>
                      <a:pt x="1153" y="740"/>
                    </a:lnTo>
                    <a:lnTo>
                      <a:pt x="1159" y="740"/>
                    </a:lnTo>
                    <a:lnTo>
                      <a:pt x="1163" y="741"/>
                    </a:lnTo>
                    <a:lnTo>
                      <a:pt x="1167" y="741"/>
                    </a:lnTo>
                    <a:lnTo>
                      <a:pt x="1173" y="743"/>
                    </a:lnTo>
                    <a:lnTo>
                      <a:pt x="1179" y="744"/>
                    </a:lnTo>
                    <a:lnTo>
                      <a:pt x="1182" y="746"/>
                    </a:lnTo>
                    <a:lnTo>
                      <a:pt x="1187" y="746"/>
                    </a:lnTo>
                    <a:lnTo>
                      <a:pt x="1191" y="746"/>
                    </a:lnTo>
                    <a:lnTo>
                      <a:pt x="1193" y="744"/>
                    </a:lnTo>
                    <a:lnTo>
                      <a:pt x="1193" y="743"/>
                    </a:lnTo>
                    <a:lnTo>
                      <a:pt x="1193" y="741"/>
                    </a:lnTo>
                    <a:lnTo>
                      <a:pt x="1195" y="741"/>
                    </a:lnTo>
                    <a:lnTo>
                      <a:pt x="1196" y="741"/>
                    </a:lnTo>
                    <a:lnTo>
                      <a:pt x="1198" y="743"/>
                    </a:lnTo>
                    <a:lnTo>
                      <a:pt x="1202" y="744"/>
                    </a:lnTo>
                    <a:lnTo>
                      <a:pt x="1205" y="744"/>
                    </a:lnTo>
                    <a:lnTo>
                      <a:pt x="1208" y="744"/>
                    </a:lnTo>
                    <a:lnTo>
                      <a:pt x="1211" y="743"/>
                    </a:lnTo>
                    <a:lnTo>
                      <a:pt x="1211" y="741"/>
                    </a:lnTo>
                    <a:lnTo>
                      <a:pt x="1210" y="738"/>
                    </a:lnTo>
                    <a:lnTo>
                      <a:pt x="1205" y="738"/>
                    </a:lnTo>
                    <a:lnTo>
                      <a:pt x="1207" y="737"/>
                    </a:lnTo>
                    <a:lnTo>
                      <a:pt x="1208" y="735"/>
                    </a:lnTo>
                    <a:lnTo>
                      <a:pt x="1211" y="734"/>
                    </a:lnTo>
                    <a:lnTo>
                      <a:pt x="1216" y="735"/>
                    </a:lnTo>
                    <a:lnTo>
                      <a:pt x="1219" y="735"/>
                    </a:lnTo>
                    <a:lnTo>
                      <a:pt x="1220" y="732"/>
                    </a:lnTo>
                    <a:lnTo>
                      <a:pt x="1217" y="732"/>
                    </a:lnTo>
                    <a:lnTo>
                      <a:pt x="1214" y="731"/>
                    </a:lnTo>
                    <a:lnTo>
                      <a:pt x="1213" y="729"/>
                    </a:lnTo>
                    <a:lnTo>
                      <a:pt x="1213" y="728"/>
                    </a:lnTo>
                    <a:lnTo>
                      <a:pt x="1217" y="728"/>
                    </a:lnTo>
                    <a:lnTo>
                      <a:pt x="1219" y="728"/>
                    </a:lnTo>
                    <a:lnTo>
                      <a:pt x="1222" y="729"/>
                    </a:lnTo>
                    <a:lnTo>
                      <a:pt x="1226" y="729"/>
                    </a:lnTo>
                    <a:lnTo>
                      <a:pt x="1233" y="729"/>
                    </a:lnTo>
                    <a:lnTo>
                      <a:pt x="1236" y="729"/>
                    </a:lnTo>
                    <a:lnTo>
                      <a:pt x="1239" y="729"/>
                    </a:lnTo>
                    <a:lnTo>
                      <a:pt x="1240" y="732"/>
                    </a:lnTo>
                    <a:lnTo>
                      <a:pt x="1249" y="740"/>
                    </a:lnTo>
                    <a:lnTo>
                      <a:pt x="1254" y="741"/>
                    </a:lnTo>
                    <a:lnTo>
                      <a:pt x="1257" y="743"/>
                    </a:lnTo>
                    <a:lnTo>
                      <a:pt x="1260" y="741"/>
                    </a:lnTo>
                    <a:lnTo>
                      <a:pt x="1265" y="740"/>
                    </a:lnTo>
                    <a:lnTo>
                      <a:pt x="1268" y="740"/>
                    </a:lnTo>
                    <a:lnTo>
                      <a:pt x="1277" y="740"/>
                    </a:lnTo>
                    <a:lnTo>
                      <a:pt x="1286" y="740"/>
                    </a:lnTo>
                    <a:lnTo>
                      <a:pt x="1293" y="740"/>
                    </a:lnTo>
                    <a:lnTo>
                      <a:pt x="1297" y="738"/>
                    </a:lnTo>
                    <a:lnTo>
                      <a:pt x="1300" y="738"/>
                    </a:lnTo>
                    <a:lnTo>
                      <a:pt x="1298" y="741"/>
                    </a:lnTo>
                    <a:lnTo>
                      <a:pt x="1297" y="740"/>
                    </a:lnTo>
                    <a:lnTo>
                      <a:pt x="1293" y="743"/>
                    </a:lnTo>
                    <a:lnTo>
                      <a:pt x="1287" y="747"/>
                    </a:lnTo>
                    <a:lnTo>
                      <a:pt x="1287" y="749"/>
                    </a:lnTo>
                    <a:lnTo>
                      <a:pt x="1292" y="749"/>
                    </a:lnTo>
                    <a:lnTo>
                      <a:pt x="1298" y="747"/>
                    </a:lnTo>
                    <a:lnTo>
                      <a:pt x="1303" y="744"/>
                    </a:lnTo>
                    <a:lnTo>
                      <a:pt x="1309" y="741"/>
                    </a:lnTo>
                    <a:lnTo>
                      <a:pt x="1312" y="737"/>
                    </a:lnTo>
                    <a:lnTo>
                      <a:pt x="1313" y="738"/>
                    </a:lnTo>
                    <a:lnTo>
                      <a:pt x="1312" y="741"/>
                    </a:lnTo>
                    <a:lnTo>
                      <a:pt x="1310" y="743"/>
                    </a:lnTo>
                    <a:lnTo>
                      <a:pt x="1310" y="744"/>
                    </a:lnTo>
                    <a:lnTo>
                      <a:pt x="1313" y="744"/>
                    </a:lnTo>
                    <a:lnTo>
                      <a:pt x="1318" y="741"/>
                    </a:lnTo>
                    <a:lnTo>
                      <a:pt x="1325" y="738"/>
                    </a:lnTo>
                    <a:lnTo>
                      <a:pt x="1339" y="735"/>
                    </a:lnTo>
                    <a:lnTo>
                      <a:pt x="1356" y="738"/>
                    </a:lnTo>
                    <a:lnTo>
                      <a:pt x="1362" y="741"/>
                    </a:lnTo>
                    <a:lnTo>
                      <a:pt x="1367" y="743"/>
                    </a:lnTo>
                    <a:lnTo>
                      <a:pt x="1373" y="744"/>
                    </a:lnTo>
                    <a:lnTo>
                      <a:pt x="1385" y="747"/>
                    </a:lnTo>
                    <a:lnTo>
                      <a:pt x="1388" y="747"/>
                    </a:lnTo>
                    <a:lnTo>
                      <a:pt x="1397" y="749"/>
                    </a:lnTo>
                    <a:lnTo>
                      <a:pt x="1405" y="749"/>
                    </a:lnTo>
                    <a:lnTo>
                      <a:pt x="1409" y="749"/>
                    </a:lnTo>
                    <a:lnTo>
                      <a:pt x="1415" y="749"/>
                    </a:lnTo>
                    <a:lnTo>
                      <a:pt x="1420" y="749"/>
                    </a:lnTo>
                    <a:lnTo>
                      <a:pt x="1426" y="749"/>
                    </a:lnTo>
                    <a:lnTo>
                      <a:pt x="1429" y="750"/>
                    </a:lnTo>
                    <a:lnTo>
                      <a:pt x="1434" y="750"/>
                    </a:lnTo>
                    <a:lnTo>
                      <a:pt x="1437" y="749"/>
                    </a:lnTo>
                    <a:lnTo>
                      <a:pt x="1441" y="750"/>
                    </a:lnTo>
                    <a:lnTo>
                      <a:pt x="1447" y="752"/>
                    </a:lnTo>
                    <a:lnTo>
                      <a:pt x="1450" y="753"/>
                    </a:lnTo>
                    <a:lnTo>
                      <a:pt x="1453" y="753"/>
                    </a:lnTo>
                    <a:lnTo>
                      <a:pt x="1455" y="756"/>
                    </a:lnTo>
                    <a:lnTo>
                      <a:pt x="1465" y="761"/>
                    </a:lnTo>
                    <a:lnTo>
                      <a:pt x="1469" y="766"/>
                    </a:lnTo>
                    <a:lnTo>
                      <a:pt x="1472" y="770"/>
                    </a:lnTo>
                    <a:lnTo>
                      <a:pt x="1465" y="784"/>
                    </a:lnTo>
                    <a:lnTo>
                      <a:pt x="1467" y="791"/>
                    </a:lnTo>
                    <a:lnTo>
                      <a:pt x="1469" y="802"/>
                    </a:lnTo>
                    <a:lnTo>
                      <a:pt x="1469" y="808"/>
                    </a:lnTo>
                    <a:lnTo>
                      <a:pt x="1467" y="814"/>
                    </a:lnTo>
                    <a:lnTo>
                      <a:pt x="1464" y="828"/>
                    </a:lnTo>
                    <a:lnTo>
                      <a:pt x="1459" y="836"/>
                    </a:lnTo>
                    <a:lnTo>
                      <a:pt x="1456" y="845"/>
                    </a:lnTo>
                    <a:lnTo>
                      <a:pt x="1455" y="857"/>
                    </a:lnTo>
                    <a:lnTo>
                      <a:pt x="1452" y="868"/>
                    </a:lnTo>
                    <a:lnTo>
                      <a:pt x="1446" y="878"/>
                    </a:lnTo>
                    <a:lnTo>
                      <a:pt x="1441" y="883"/>
                    </a:lnTo>
                    <a:lnTo>
                      <a:pt x="1430" y="889"/>
                    </a:lnTo>
                    <a:lnTo>
                      <a:pt x="1421" y="890"/>
                    </a:lnTo>
                    <a:lnTo>
                      <a:pt x="1415" y="896"/>
                    </a:lnTo>
                    <a:lnTo>
                      <a:pt x="1406" y="903"/>
                    </a:lnTo>
                    <a:lnTo>
                      <a:pt x="1398" y="912"/>
                    </a:lnTo>
                    <a:lnTo>
                      <a:pt x="1391" y="910"/>
                    </a:lnTo>
                    <a:lnTo>
                      <a:pt x="1389" y="912"/>
                    </a:lnTo>
                    <a:lnTo>
                      <a:pt x="1379" y="913"/>
                    </a:lnTo>
                    <a:lnTo>
                      <a:pt x="1370" y="916"/>
                    </a:lnTo>
                    <a:lnTo>
                      <a:pt x="1351" y="919"/>
                    </a:lnTo>
                    <a:lnTo>
                      <a:pt x="1348" y="924"/>
                    </a:lnTo>
                    <a:lnTo>
                      <a:pt x="1345" y="930"/>
                    </a:lnTo>
                    <a:lnTo>
                      <a:pt x="1342" y="933"/>
                    </a:lnTo>
                    <a:lnTo>
                      <a:pt x="1339" y="939"/>
                    </a:lnTo>
                    <a:lnTo>
                      <a:pt x="1332" y="950"/>
                    </a:lnTo>
                    <a:lnTo>
                      <a:pt x="1327" y="960"/>
                    </a:lnTo>
                    <a:lnTo>
                      <a:pt x="1318" y="979"/>
                    </a:lnTo>
                    <a:lnTo>
                      <a:pt x="1309" y="1006"/>
                    </a:lnTo>
                    <a:lnTo>
                      <a:pt x="1300" y="1029"/>
                    </a:lnTo>
                    <a:lnTo>
                      <a:pt x="1292" y="1044"/>
                    </a:lnTo>
                    <a:lnTo>
                      <a:pt x="1278" y="1076"/>
                    </a:lnTo>
                    <a:lnTo>
                      <a:pt x="1266" y="1100"/>
                    </a:lnTo>
                    <a:lnTo>
                      <a:pt x="1254" y="1128"/>
                    </a:lnTo>
                    <a:lnTo>
                      <a:pt x="1246" y="1143"/>
                    </a:lnTo>
                    <a:lnTo>
                      <a:pt x="1239" y="1161"/>
                    </a:lnTo>
                    <a:lnTo>
                      <a:pt x="1234" y="1173"/>
                    </a:lnTo>
                    <a:lnTo>
                      <a:pt x="1233" y="1176"/>
                    </a:lnTo>
                    <a:lnTo>
                      <a:pt x="1225" y="1201"/>
                    </a:lnTo>
                    <a:lnTo>
                      <a:pt x="1216" y="1221"/>
                    </a:lnTo>
                    <a:lnTo>
                      <a:pt x="1208" y="1233"/>
                    </a:lnTo>
                    <a:lnTo>
                      <a:pt x="1201" y="1245"/>
                    </a:lnTo>
                    <a:lnTo>
                      <a:pt x="1196" y="1254"/>
                    </a:lnTo>
                    <a:lnTo>
                      <a:pt x="1187" y="1272"/>
                    </a:lnTo>
                    <a:lnTo>
                      <a:pt x="1178" y="1287"/>
                    </a:lnTo>
                    <a:lnTo>
                      <a:pt x="1169" y="1300"/>
                    </a:lnTo>
                    <a:lnTo>
                      <a:pt x="1161" y="1313"/>
                    </a:lnTo>
                    <a:lnTo>
                      <a:pt x="1152" y="1326"/>
                    </a:lnTo>
                    <a:lnTo>
                      <a:pt x="1149" y="1332"/>
                    </a:lnTo>
                    <a:lnTo>
                      <a:pt x="1147" y="1344"/>
                    </a:lnTo>
                    <a:lnTo>
                      <a:pt x="1144" y="1356"/>
                    </a:lnTo>
                    <a:lnTo>
                      <a:pt x="1138" y="1365"/>
                    </a:lnTo>
                    <a:lnTo>
                      <a:pt x="1128" y="1379"/>
                    </a:lnTo>
                    <a:lnTo>
                      <a:pt x="1126" y="1382"/>
                    </a:lnTo>
                    <a:lnTo>
                      <a:pt x="1126" y="1391"/>
                    </a:lnTo>
                    <a:lnTo>
                      <a:pt x="1128" y="1399"/>
                    </a:lnTo>
                    <a:lnTo>
                      <a:pt x="1131" y="1402"/>
                    </a:lnTo>
                    <a:lnTo>
                      <a:pt x="1138" y="1406"/>
                    </a:lnTo>
                    <a:lnTo>
                      <a:pt x="1158" y="1408"/>
                    </a:lnTo>
                    <a:lnTo>
                      <a:pt x="1166" y="1400"/>
                    </a:lnTo>
                    <a:lnTo>
                      <a:pt x="1175" y="1385"/>
                    </a:lnTo>
                    <a:lnTo>
                      <a:pt x="1181" y="1373"/>
                    </a:lnTo>
                    <a:lnTo>
                      <a:pt x="1191" y="1357"/>
                    </a:lnTo>
                    <a:lnTo>
                      <a:pt x="1204" y="1342"/>
                    </a:lnTo>
                    <a:lnTo>
                      <a:pt x="1208" y="1329"/>
                    </a:lnTo>
                    <a:lnTo>
                      <a:pt x="1213" y="1316"/>
                    </a:lnTo>
                    <a:lnTo>
                      <a:pt x="1222" y="1301"/>
                    </a:lnTo>
                    <a:lnTo>
                      <a:pt x="1233" y="1291"/>
                    </a:lnTo>
                    <a:lnTo>
                      <a:pt x="1245" y="1284"/>
                    </a:lnTo>
                    <a:lnTo>
                      <a:pt x="1254" y="1278"/>
                    </a:lnTo>
                    <a:lnTo>
                      <a:pt x="1263" y="1271"/>
                    </a:lnTo>
                    <a:lnTo>
                      <a:pt x="1269" y="1262"/>
                    </a:lnTo>
                    <a:lnTo>
                      <a:pt x="1272" y="1254"/>
                    </a:lnTo>
                    <a:lnTo>
                      <a:pt x="1278" y="1243"/>
                    </a:lnTo>
                    <a:lnTo>
                      <a:pt x="1283" y="1233"/>
                    </a:lnTo>
                    <a:lnTo>
                      <a:pt x="1289" y="1219"/>
                    </a:lnTo>
                    <a:lnTo>
                      <a:pt x="1295" y="1207"/>
                    </a:lnTo>
                    <a:lnTo>
                      <a:pt x="1300" y="1193"/>
                    </a:lnTo>
                    <a:lnTo>
                      <a:pt x="1301" y="1186"/>
                    </a:lnTo>
                    <a:lnTo>
                      <a:pt x="1303" y="1176"/>
                    </a:lnTo>
                    <a:lnTo>
                      <a:pt x="1303" y="1169"/>
                    </a:lnTo>
                    <a:lnTo>
                      <a:pt x="1306" y="1161"/>
                    </a:lnTo>
                    <a:lnTo>
                      <a:pt x="1312" y="1155"/>
                    </a:lnTo>
                    <a:lnTo>
                      <a:pt x="1318" y="1146"/>
                    </a:lnTo>
                    <a:lnTo>
                      <a:pt x="1327" y="1131"/>
                    </a:lnTo>
                    <a:lnTo>
                      <a:pt x="1335" y="1117"/>
                    </a:lnTo>
                    <a:lnTo>
                      <a:pt x="1341" y="1103"/>
                    </a:lnTo>
                    <a:lnTo>
                      <a:pt x="1344" y="1093"/>
                    </a:lnTo>
                    <a:lnTo>
                      <a:pt x="1348" y="1074"/>
                    </a:lnTo>
                    <a:lnTo>
                      <a:pt x="1347" y="1058"/>
                    </a:lnTo>
                    <a:lnTo>
                      <a:pt x="1348" y="1049"/>
                    </a:lnTo>
                    <a:lnTo>
                      <a:pt x="1354" y="1038"/>
                    </a:lnTo>
                    <a:lnTo>
                      <a:pt x="1359" y="1027"/>
                    </a:lnTo>
                    <a:lnTo>
                      <a:pt x="1368" y="1011"/>
                    </a:lnTo>
                    <a:lnTo>
                      <a:pt x="1374" y="1000"/>
                    </a:lnTo>
                    <a:lnTo>
                      <a:pt x="1386" y="985"/>
                    </a:lnTo>
                    <a:lnTo>
                      <a:pt x="1398" y="974"/>
                    </a:lnTo>
                    <a:lnTo>
                      <a:pt x="1408" y="960"/>
                    </a:lnTo>
                    <a:lnTo>
                      <a:pt x="1420" y="947"/>
                    </a:lnTo>
                    <a:lnTo>
                      <a:pt x="1430" y="939"/>
                    </a:lnTo>
                    <a:lnTo>
                      <a:pt x="1444" y="941"/>
                    </a:lnTo>
                    <a:lnTo>
                      <a:pt x="1453" y="941"/>
                    </a:lnTo>
                    <a:lnTo>
                      <a:pt x="1462" y="941"/>
                    </a:lnTo>
                    <a:lnTo>
                      <a:pt x="1472" y="942"/>
                    </a:lnTo>
                    <a:lnTo>
                      <a:pt x="1488" y="944"/>
                    </a:lnTo>
                    <a:lnTo>
                      <a:pt x="1499" y="941"/>
                    </a:lnTo>
                    <a:lnTo>
                      <a:pt x="1508" y="939"/>
                    </a:lnTo>
                    <a:lnTo>
                      <a:pt x="1519" y="935"/>
                    </a:lnTo>
                    <a:lnTo>
                      <a:pt x="1526" y="931"/>
                    </a:lnTo>
                    <a:lnTo>
                      <a:pt x="1536" y="931"/>
                    </a:lnTo>
                    <a:lnTo>
                      <a:pt x="1548" y="924"/>
                    </a:lnTo>
                    <a:lnTo>
                      <a:pt x="1551" y="913"/>
                    </a:lnTo>
                    <a:lnTo>
                      <a:pt x="1552" y="910"/>
                    </a:lnTo>
                    <a:lnTo>
                      <a:pt x="1557" y="901"/>
                    </a:lnTo>
                    <a:lnTo>
                      <a:pt x="1560" y="890"/>
                    </a:lnTo>
                    <a:lnTo>
                      <a:pt x="1569" y="880"/>
                    </a:lnTo>
                    <a:lnTo>
                      <a:pt x="1581" y="875"/>
                    </a:lnTo>
                    <a:lnTo>
                      <a:pt x="1586" y="872"/>
                    </a:lnTo>
                    <a:lnTo>
                      <a:pt x="1593" y="863"/>
                    </a:lnTo>
                    <a:lnTo>
                      <a:pt x="1596" y="855"/>
                    </a:lnTo>
                    <a:lnTo>
                      <a:pt x="1604" y="849"/>
                    </a:lnTo>
                    <a:lnTo>
                      <a:pt x="1610" y="849"/>
                    </a:lnTo>
                    <a:lnTo>
                      <a:pt x="1616" y="848"/>
                    </a:lnTo>
                    <a:lnTo>
                      <a:pt x="1622" y="849"/>
                    </a:lnTo>
                    <a:lnTo>
                      <a:pt x="1624" y="854"/>
                    </a:lnTo>
                    <a:lnTo>
                      <a:pt x="1625" y="857"/>
                    </a:lnTo>
                    <a:lnTo>
                      <a:pt x="1627" y="861"/>
                    </a:lnTo>
                    <a:lnTo>
                      <a:pt x="1631" y="865"/>
                    </a:lnTo>
                    <a:lnTo>
                      <a:pt x="1639" y="858"/>
                    </a:lnTo>
                    <a:lnTo>
                      <a:pt x="1642" y="852"/>
                    </a:lnTo>
                    <a:lnTo>
                      <a:pt x="1648" y="857"/>
                    </a:lnTo>
                    <a:lnTo>
                      <a:pt x="1653" y="860"/>
                    </a:lnTo>
                    <a:lnTo>
                      <a:pt x="1659" y="860"/>
                    </a:lnTo>
                    <a:lnTo>
                      <a:pt x="1668" y="857"/>
                    </a:lnTo>
                    <a:lnTo>
                      <a:pt x="1688" y="855"/>
                    </a:lnTo>
                    <a:lnTo>
                      <a:pt x="1700" y="852"/>
                    </a:lnTo>
                    <a:lnTo>
                      <a:pt x="1712" y="846"/>
                    </a:lnTo>
                    <a:lnTo>
                      <a:pt x="1718" y="845"/>
                    </a:lnTo>
                    <a:lnTo>
                      <a:pt x="1729" y="845"/>
                    </a:lnTo>
                    <a:lnTo>
                      <a:pt x="1741" y="851"/>
                    </a:lnTo>
                    <a:lnTo>
                      <a:pt x="1749" y="849"/>
                    </a:lnTo>
                    <a:lnTo>
                      <a:pt x="1755" y="845"/>
                    </a:lnTo>
                    <a:lnTo>
                      <a:pt x="1756" y="839"/>
                    </a:lnTo>
                    <a:lnTo>
                      <a:pt x="1755" y="825"/>
                    </a:lnTo>
                    <a:lnTo>
                      <a:pt x="1752" y="814"/>
                    </a:lnTo>
                    <a:lnTo>
                      <a:pt x="1749" y="808"/>
                    </a:lnTo>
                    <a:lnTo>
                      <a:pt x="1747" y="802"/>
                    </a:lnTo>
                    <a:lnTo>
                      <a:pt x="1738" y="793"/>
                    </a:lnTo>
                    <a:lnTo>
                      <a:pt x="1727" y="785"/>
                    </a:lnTo>
                    <a:lnTo>
                      <a:pt x="1715" y="776"/>
                    </a:lnTo>
                    <a:lnTo>
                      <a:pt x="1706" y="766"/>
                    </a:lnTo>
                    <a:lnTo>
                      <a:pt x="1700" y="753"/>
                    </a:lnTo>
                    <a:lnTo>
                      <a:pt x="1695" y="737"/>
                    </a:lnTo>
                    <a:lnTo>
                      <a:pt x="1697" y="725"/>
                    </a:lnTo>
                    <a:lnTo>
                      <a:pt x="1698" y="709"/>
                    </a:lnTo>
                    <a:lnTo>
                      <a:pt x="1700" y="694"/>
                    </a:lnTo>
                    <a:lnTo>
                      <a:pt x="1698" y="677"/>
                    </a:lnTo>
                    <a:lnTo>
                      <a:pt x="1697" y="667"/>
                    </a:lnTo>
                    <a:lnTo>
                      <a:pt x="1692" y="653"/>
                    </a:lnTo>
                    <a:lnTo>
                      <a:pt x="1680" y="639"/>
                    </a:lnTo>
                    <a:lnTo>
                      <a:pt x="1674" y="635"/>
                    </a:lnTo>
                    <a:lnTo>
                      <a:pt x="1666" y="624"/>
                    </a:lnTo>
                    <a:lnTo>
                      <a:pt x="1657" y="612"/>
                    </a:lnTo>
                    <a:lnTo>
                      <a:pt x="1654" y="604"/>
                    </a:lnTo>
                    <a:lnTo>
                      <a:pt x="1648" y="589"/>
                    </a:lnTo>
                    <a:lnTo>
                      <a:pt x="1645" y="582"/>
                    </a:lnTo>
                    <a:lnTo>
                      <a:pt x="1641" y="575"/>
                    </a:lnTo>
                    <a:lnTo>
                      <a:pt x="1637" y="569"/>
                    </a:lnTo>
                    <a:lnTo>
                      <a:pt x="1633" y="563"/>
                    </a:lnTo>
                    <a:lnTo>
                      <a:pt x="1630" y="557"/>
                    </a:lnTo>
                    <a:lnTo>
                      <a:pt x="1625" y="554"/>
                    </a:lnTo>
                    <a:lnTo>
                      <a:pt x="1619" y="548"/>
                    </a:lnTo>
                    <a:lnTo>
                      <a:pt x="1607" y="547"/>
                    </a:lnTo>
                    <a:lnTo>
                      <a:pt x="1601" y="543"/>
                    </a:lnTo>
                    <a:lnTo>
                      <a:pt x="1592" y="536"/>
                    </a:lnTo>
                    <a:lnTo>
                      <a:pt x="1592" y="531"/>
                    </a:lnTo>
                    <a:lnTo>
                      <a:pt x="1592" y="522"/>
                    </a:lnTo>
                    <a:lnTo>
                      <a:pt x="1595" y="508"/>
                    </a:lnTo>
                    <a:lnTo>
                      <a:pt x="1598" y="501"/>
                    </a:lnTo>
                    <a:lnTo>
                      <a:pt x="1595" y="490"/>
                    </a:lnTo>
                    <a:lnTo>
                      <a:pt x="1589" y="484"/>
                    </a:lnTo>
                    <a:lnTo>
                      <a:pt x="1583" y="477"/>
                    </a:lnTo>
                    <a:lnTo>
                      <a:pt x="1577" y="472"/>
                    </a:lnTo>
                    <a:lnTo>
                      <a:pt x="1567" y="467"/>
                    </a:lnTo>
                    <a:lnTo>
                      <a:pt x="1555" y="466"/>
                    </a:lnTo>
                    <a:lnTo>
                      <a:pt x="1545" y="469"/>
                    </a:lnTo>
                    <a:lnTo>
                      <a:pt x="1534" y="472"/>
                    </a:lnTo>
                    <a:lnTo>
                      <a:pt x="1511" y="480"/>
                    </a:lnTo>
                    <a:lnTo>
                      <a:pt x="1488" y="489"/>
                    </a:lnTo>
                    <a:lnTo>
                      <a:pt x="1482" y="492"/>
                    </a:lnTo>
                    <a:lnTo>
                      <a:pt x="1473" y="495"/>
                    </a:lnTo>
                    <a:lnTo>
                      <a:pt x="1467" y="493"/>
                    </a:lnTo>
                    <a:lnTo>
                      <a:pt x="1462" y="489"/>
                    </a:lnTo>
                    <a:lnTo>
                      <a:pt x="1459" y="484"/>
                    </a:lnTo>
                    <a:lnTo>
                      <a:pt x="1458" y="480"/>
                    </a:lnTo>
                    <a:lnTo>
                      <a:pt x="1453" y="473"/>
                    </a:lnTo>
                    <a:lnTo>
                      <a:pt x="1450" y="467"/>
                    </a:lnTo>
                    <a:lnTo>
                      <a:pt x="1443" y="463"/>
                    </a:lnTo>
                    <a:lnTo>
                      <a:pt x="1430" y="461"/>
                    </a:lnTo>
                    <a:lnTo>
                      <a:pt x="1424" y="461"/>
                    </a:lnTo>
                    <a:lnTo>
                      <a:pt x="1421" y="460"/>
                    </a:lnTo>
                    <a:lnTo>
                      <a:pt x="1415" y="455"/>
                    </a:lnTo>
                    <a:lnTo>
                      <a:pt x="1414" y="452"/>
                    </a:lnTo>
                    <a:lnTo>
                      <a:pt x="1409" y="451"/>
                    </a:lnTo>
                    <a:lnTo>
                      <a:pt x="1406" y="454"/>
                    </a:lnTo>
                    <a:lnTo>
                      <a:pt x="1400" y="463"/>
                    </a:lnTo>
                    <a:lnTo>
                      <a:pt x="1395" y="467"/>
                    </a:lnTo>
                    <a:lnTo>
                      <a:pt x="1382" y="475"/>
                    </a:lnTo>
                    <a:lnTo>
                      <a:pt x="1377" y="477"/>
                    </a:lnTo>
                    <a:lnTo>
                      <a:pt x="1370" y="477"/>
                    </a:lnTo>
                    <a:lnTo>
                      <a:pt x="1362" y="480"/>
                    </a:lnTo>
                    <a:lnTo>
                      <a:pt x="1356" y="480"/>
                    </a:lnTo>
                    <a:lnTo>
                      <a:pt x="1350" y="484"/>
                    </a:lnTo>
                    <a:lnTo>
                      <a:pt x="1345" y="487"/>
                    </a:lnTo>
                    <a:lnTo>
                      <a:pt x="1344" y="492"/>
                    </a:lnTo>
                    <a:lnTo>
                      <a:pt x="1344" y="496"/>
                    </a:lnTo>
                    <a:lnTo>
                      <a:pt x="1347" y="502"/>
                    </a:lnTo>
                    <a:lnTo>
                      <a:pt x="1351" y="505"/>
                    </a:lnTo>
                    <a:lnTo>
                      <a:pt x="1359" y="512"/>
                    </a:lnTo>
                    <a:lnTo>
                      <a:pt x="1367" y="516"/>
                    </a:lnTo>
                    <a:lnTo>
                      <a:pt x="1376" y="521"/>
                    </a:lnTo>
                    <a:lnTo>
                      <a:pt x="1383" y="528"/>
                    </a:lnTo>
                    <a:lnTo>
                      <a:pt x="1391" y="534"/>
                    </a:lnTo>
                    <a:lnTo>
                      <a:pt x="1398" y="540"/>
                    </a:lnTo>
                    <a:lnTo>
                      <a:pt x="1402" y="547"/>
                    </a:lnTo>
                    <a:lnTo>
                      <a:pt x="1409" y="551"/>
                    </a:lnTo>
                    <a:lnTo>
                      <a:pt x="1414" y="559"/>
                    </a:lnTo>
                    <a:lnTo>
                      <a:pt x="1417" y="565"/>
                    </a:lnTo>
                    <a:lnTo>
                      <a:pt x="1415" y="566"/>
                    </a:lnTo>
                    <a:lnTo>
                      <a:pt x="1408" y="571"/>
                    </a:lnTo>
                    <a:lnTo>
                      <a:pt x="1403" y="572"/>
                    </a:lnTo>
                    <a:lnTo>
                      <a:pt x="1398" y="572"/>
                    </a:lnTo>
                    <a:lnTo>
                      <a:pt x="1397" y="577"/>
                    </a:lnTo>
                    <a:lnTo>
                      <a:pt x="1397" y="580"/>
                    </a:lnTo>
                    <a:lnTo>
                      <a:pt x="1400" y="583"/>
                    </a:lnTo>
                    <a:lnTo>
                      <a:pt x="1408" y="594"/>
                    </a:lnTo>
                    <a:lnTo>
                      <a:pt x="1411" y="600"/>
                    </a:lnTo>
                    <a:lnTo>
                      <a:pt x="1415" y="607"/>
                    </a:lnTo>
                    <a:lnTo>
                      <a:pt x="1418" y="620"/>
                    </a:lnTo>
                    <a:lnTo>
                      <a:pt x="1423" y="627"/>
                    </a:lnTo>
                    <a:lnTo>
                      <a:pt x="1423" y="636"/>
                    </a:lnTo>
                    <a:lnTo>
                      <a:pt x="1423" y="639"/>
                    </a:lnTo>
                    <a:lnTo>
                      <a:pt x="1420" y="647"/>
                    </a:lnTo>
                    <a:lnTo>
                      <a:pt x="1415" y="652"/>
                    </a:lnTo>
                    <a:lnTo>
                      <a:pt x="1409" y="653"/>
                    </a:lnTo>
                    <a:lnTo>
                      <a:pt x="1402" y="653"/>
                    </a:lnTo>
                    <a:lnTo>
                      <a:pt x="1400" y="655"/>
                    </a:lnTo>
                    <a:lnTo>
                      <a:pt x="1394" y="655"/>
                    </a:lnTo>
                    <a:lnTo>
                      <a:pt x="1389" y="658"/>
                    </a:lnTo>
                    <a:lnTo>
                      <a:pt x="1389" y="662"/>
                    </a:lnTo>
                    <a:lnTo>
                      <a:pt x="1394" y="668"/>
                    </a:lnTo>
                    <a:lnTo>
                      <a:pt x="1395" y="674"/>
                    </a:lnTo>
                    <a:lnTo>
                      <a:pt x="1400" y="680"/>
                    </a:lnTo>
                    <a:lnTo>
                      <a:pt x="1398" y="687"/>
                    </a:lnTo>
                    <a:lnTo>
                      <a:pt x="1395" y="691"/>
                    </a:lnTo>
                    <a:lnTo>
                      <a:pt x="1392" y="694"/>
                    </a:lnTo>
                    <a:lnTo>
                      <a:pt x="1383" y="697"/>
                    </a:lnTo>
                    <a:lnTo>
                      <a:pt x="1377" y="696"/>
                    </a:lnTo>
                    <a:lnTo>
                      <a:pt x="1370" y="694"/>
                    </a:lnTo>
                    <a:lnTo>
                      <a:pt x="1360" y="694"/>
                    </a:lnTo>
                    <a:lnTo>
                      <a:pt x="1353" y="694"/>
                    </a:lnTo>
                    <a:lnTo>
                      <a:pt x="1338" y="693"/>
                    </a:lnTo>
                    <a:lnTo>
                      <a:pt x="1330" y="694"/>
                    </a:lnTo>
                    <a:lnTo>
                      <a:pt x="1328" y="697"/>
                    </a:lnTo>
                    <a:lnTo>
                      <a:pt x="1324" y="699"/>
                    </a:lnTo>
                    <a:lnTo>
                      <a:pt x="1310" y="708"/>
                    </a:lnTo>
                    <a:lnTo>
                      <a:pt x="1306" y="709"/>
                    </a:lnTo>
                    <a:lnTo>
                      <a:pt x="1300" y="708"/>
                    </a:lnTo>
                    <a:lnTo>
                      <a:pt x="1295" y="708"/>
                    </a:lnTo>
                    <a:lnTo>
                      <a:pt x="1290" y="706"/>
                    </a:lnTo>
                    <a:lnTo>
                      <a:pt x="1287" y="708"/>
                    </a:lnTo>
                    <a:lnTo>
                      <a:pt x="1283" y="709"/>
                    </a:lnTo>
                    <a:lnTo>
                      <a:pt x="1277" y="712"/>
                    </a:lnTo>
                    <a:lnTo>
                      <a:pt x="1272" y="714"/>
                    </a:lnTo>
                    <a:lnTo>
                      <a:pt x="1269" y="712"/>
                    </a:lnTo>
                    <a:lnTo>
                      <a:pt x="1268" y="709"/>
                    </a:lnTo>
                    <a:lnTo>
                      <a:pt x="1266" y="705"/>
                    </a:lnTo>
                    <a:lnTo>
                      <a:pt x="1266" y="702"/>
                    </a:lnTo>
                    <a:lnTo>
                      <a:pt x="1265" y="700"/>
                    </a:lnTo>
                    <a:lnTo>
                      <a:pt x="1255" y="699"/>
                    </a:lnTo>
                    <a:lnTo>
                      <a:pt x="1243" y="697"/>
                    </a:lnTo>
                    <a:lnTo>
                      <a:pt x="1242" y="690"/>
                    </a:lnTo>
                    <a:lnTo>
                      <a:pt x="1248" y="688"/>
                    </a:lnTo>
                    <a:lnTo>
                      <a:pt x="1249" y="690"/>
                    </a:lnTo>
                    <a:lnTo>
                      <a:pt x="1254" y="690"/>
                    </a:lnTo>
                    <a:lnTo>
                      <a:pt x="1258" y="690"/>
                    </a:lnTo>
                    <a:lnTo>
                      <a:pt x="1260" y="688"/>
                    </a:lnTo>
                    <a:lnTo>
                      <a:pt x="1260" y="683"/>
                    </a:lnTo>
                    <a:lnTo>
                      <a:pt x="1257" y="682"/>
                    </a:lnTo>
                    <a:lnTo>
                      <a:pt x="1254" y="677"/>
                    </a:lnTo>
                    <a:lnTo>
                      <a:pt x="1251" y="670"/>
                    </a:lnTo>
                    <a:lnTo>
                      <a:pt x="1251" y="667"/>
                    </a:lnTo>
                    <a:lnTo>
                      <a:pt x="1255" y="661"/>
                    </a:lnTo>
                    <a:lnTo>
                      <a:pt x="1254" y="658"/>
                    </a:lnTo>
                    <a:lnTo>
                      <a:pt x="1252" y="656"/>
                    </a:lnTo>
                    <a:lnTo>
                      <a:pt x="1254" y="655"/>
                    </a:lnTo>
                    <a:lnTo>
                      <a:pt x="1258" y="653"/>
                    </a:lnTo>
                    <a:lnTo>
                      <a:pt x="1263" y="650"/>
                    </a:lnTo>
                    <a:lnTo>
                      <a:pt x="1265" y="647"/>
                    </a:lnTo>
                    <a:lnTo>
                      <a:pt x="1265" y="642"/>
                    </a:lnTo>
                    <a:lnTo>
                      <a:pt x="1255" y="639"/>
                    </a:lnTo>
                    <a:lnTo>
                      <a:pt x="1249" y="641"/>
                    </a:lnTo>
                    <a:lnTo>
                      <a:pt x="1242" y="647"/>
                    </a:lnTo>
                    <a:lnTo>
                      <a:pt x="1239" y="650"/>
                    </a:lnTo>
                    <a:lnTo>
                      <a:pt x="1233" y="647"/>
                    </a:lnTo>
                    <a:lnTo>
                      <a:pt x="1228" y="647"/>
                    </a:lnTo>
                    <a:lnTo>
                      <a:pt x="1223" y="645"/>
                    </a:lnTo>
                    <a:lnTo>
                      <a:pt x="1210" y="652"/>
                    </a:lnTo>
                    <a:lnTo>
                      <a:pt x="1204" y="652"/>
                    </a:lnTo>
                    <a:lnTo>
                      <a:pt x="1201" y="650"/>
                    </a:lnTo>
                    <a:lnTo>
                      <a:pt x="1199" y="647"/>
                    </a:lnTo>
                    <a:lnTo>
                      <a:pt x="1198" y="645"/>
                    </a:lnTo>
                    <a:lnTo>
                      <a:pt x="1193" y="645"/>
                    </a:lnTo>
                    <a:lnTo>
                      <a:pt x="1188" y="647"/>
                    </a:lnTo>
                    <a:lnTo>
                      <a:pt x="1184" y="647"/>
                    </a:lnTo>
                    <a:lnTo>
                      <a:pt x="1181" y="653"/>
                    </a:lnTo>
                    <a:lnTo>
                      <a:pt x="1173" y="652"/>
                    </a:lnTo>
                    <a:lnTo>
                      <a:pt x="1167" y="650"/>
                    </a:lnTo>
                    <a:lnTo>
                      <a:pt x="1163" y="645"/>
                    </a:lnTo>
                    <a:lnTo>
                      <a:pt x="1158" y="641"/>
                    </a:lnTo>
                    <a:lnTo>
                      <a:pt x="1153" y="633"/>
                    </a:lnTo>
                    <a:lnTo>
                      <a:pt x="1153" y="629"/>
                    </a:lnTo>
                    <a:lnTo>
                      <a:pt x="1147" y="623"/>
                    </a:lnTo>
                    <a:lnTo>
                      <a:pt x="1147" y="617"/>
                    </a:lnTo>
                    <a:lnTo>
                      <a:pt x="1150" y="612"/>
                    </a:lnTo>
                    <a:lnTo>
                      <a:pt x="1149" y="607"/>
                    </a:lnTo>
                    <a:lnTo>
                      <a:pt x="1146" y="603"/>
                    </a:lnTo>
                    <a:lnTo>
                      <a:pt x="1143" y="591"/>
                    </a:lnTo>
                    <a:lnTo>
                      <a:pt x="1140" y="585"/>
                    </a:lnTo>
                    <a:lnTo>
                      <a:pt x="1140" y="583"/>
                    </a:lnTo>
                    <a:lnTo>
                      <a:pt x="1135" y="578"/>
                    </a:lnTo>
                    <a:lnTo>
                      <a:pt x="1134" y="574"/>
                    </a:lnTo>
                    <a:lnTo>
                      <a:pt x="1140" y="568"/>
                    </a:lnTo>
                    <a:lnTo>
                      <a:pt x="1143" y="560"/>
                    </a:lnTo>
                    <a:lnTo>
                      <a:pt x="1146" y="551"/>
                    </a:lnTo>
                    <a:lnTo>
                      <a:pt x="1152" y="543"/>
                    </a:lnTo>
                    <a:lnTo>
                      <a:pt x="1159" y="537"/>
                    </a:lnTo>
                    <a:lnTo>
                      <a:pt x="1167" y="531"/>
                    </a:lnTo>
                    <a:lnTo>
                      <a:pt x="1172" y="527"/>
                    </a:lnTo>
                    <a:lnTo>
                      <a:pt x="1176" y="525"/>
                    </a:lnTo>
                    <a:lnTo>
                      <a:pt x="1181" y="527"/>
                    </a:lnTo>
                    <a:lnTo>
                      <a:pt x="1184" y="527"/>
                    </a:lnTo>
                    <a:lnTo>
                      <a:pt x="1185" y="528"/>
                    </a:lnTo>
                    <a:lnTo>
                      <a:pt x="1193" y="531"/>
                    </a:lnTo>
                    <a:lnTo>
                      <a:pt x="1198" y="536"/>
                    </a:lnTo>
                    <a:lnTo>
                      <a:pt x="1202" y="539"/>
                    </a:lnTo>
                    <a:lnTo>
                      <a:pt x="1205" y="543"/>
                    </a:lnTo>
                    <a:lnTo>
                      <a:pt x="1211" y="543"/>
                    </a:lnTo>
                    <a:lnTo>
                      <a:pt x="1214" y="542"/>
                    </a:lnTo>
                    <a:lnTo>
                      <a:pt x="1214" y="537"/>
                    </a:lnTo>
                    <a:lnTo>
                      <a:pt x="1214" y="533"/>
                    </a:lnTo>
                    <a:lnTo>
                      <a:pt x="1214" y="531"/>
                    </a:lnTo>
                    <a:lnTo>
                      <a:pt x="1211" y="527"/>
                    </a:lnTo>
                    <a:lnTo>
                      <a:pt x="1208" y="522"/>
                    </a:lnTo>
                    <a:lnTo>
                      <a:pt x="1207" y="519"/>
                    </a:lnTo>
                    <a:lnTo>
                      <a:pt x="1210" y="515"/>
                    </a:lnTo>
                    <a:lnTo>
                      <a:pt x="1214" y="513"/>
                    </a:lnTo>
                    <a:lnTo>
                      <a:pt x="1217" y="510"/>
                    </a:lnTo>
                    <a:lnTo>
                      <a:pt x="1220" y="507"/>
                    </a:lnTo>
                    <a:lnTo>
                      <a:pt x="1219" y="505"/>
                    </a:lnTo>
                    <a:lnTo>
                      <a:pt x="1216" y="502"/>
                    </a:lnTo>
                    <a:lnTo>
                      <a:pt x="1213" y="501"/>
                    </a:lnTo>
                    <a:lnTo>
                      <a:pt x="1208" y="501"/>
                    </a:lnTo>
                    <a:lnTo>
                      <a:pt x="1201" y="496"/>
                    </a:lnTo>
                    <a:lnTo>
                      <a:pt x="1198" y="498"/>
                    </a:lnTo>
                    <a:lnTo>
                      <a:pt x="1196" y="501"/>
                    </a:lnTo>
                    <a:lnTo>
                      <a:pt x="1191" y="501"/>
                    </a:lnTo>
                    <a:lnTo>
                      <a:pt x="1188" y="501"/>
                    </a:lnTo>
                    <a:lnTo>
                      <a:pt x="1184" y="498"/>
                    </a:lnTo>
                    <a:lnTo>
                      <a:pt x="1181" y="493"/>
                    </a:lnTo>
                    <a:lnTo>
                      <a:pt x="1178" y="490"/>
                    </a:lnTo>
                    <a:lnTo>
                      <a:pt x="1152" y="470"/>
                    </a:lnTo>
                    <a:lnTo>
                      <a:pt x="1134" y="467"/>
                    </a:lnTo>
                    <a:lnTo>
                      <a:pt x="1129" y="460"/>
                    </a:lnTo>
                    <a:lnTo>
                      <a:pt x="1191" y="467"/>
                    </a:lnTo>
                    <a:lnTo>
                      <a:pt x="1196" y="455"/>
                    </a:lnTo>
                    <a:lnTo>
                      <a:pt x="1204" y="426"/>
                    </a:lnTo>
                    <a:lnTo>
                      <a:pt x="1230" y="429"/>
                    </a:lnTo>
                    <a:lnTo>
                      <a:pt x="1249" y="434"/>
                    </a:lnTo>
                    <a:lnTo>
                      <a:pt x="1303" y="416"/>
                    </a:lnTo>
                    <a:lnTo>
                      <a:pt x="1325" y="408"/>
                    </a:lnTo>
                    <a:lnTo>
                      <a:pt x="1339" y="402"/>
                    </a:lnTo>
                    <a:lnTo>
                      <a:pt x="1380" y="379"/>
                    </a:lnTo>
                    <a:lnTo>
                      <a:pt x="1395" y="372"/>
                    </a:lnTo>
                    <a:lnTo>
                      <a:pt x="1408" y="356"/>
                    </a:lnTo>
                    <a:lnTo>
                      <a:pt x="1440" y="323"/>
                    </a:lnTo>
                    <a:lnTo>
                      <a:pt x="1443" y="320"/>
                    </a:lnTo>
                    <a:lnTo>
                      <a:pt x="1441" y="317"/>
                    </a:lnTo>
                    <a:lnTo>
                      <a:pt x="1435" y="317"/>
                    </a:lnTo>
                    <a:lnTo>
                      <a:pt x="1405" y="318"/>
                    </a:lnTo>
                    <a:lnTo>
                      <a:pt x="1405" y="306"/>
                    </a:lnTo>
                    <a:lnTo>
                      <a:pt x="1421" y="292"/>
                    </a:lnTo>
                    <a:lnTo>
                      <a:pt x="1449" y="271"/>
                    </a:lnTo>
                    <a:lnTo>
                      <a:pt x="1455" y="267"/>
                    </a:lnTo>
                    <a:lnTo>
                      <a:pt x="1499" y="232"/>
                    </a:lnTo>
                    <a:lnTo>
                      <a:pt x="1504" y="224"/>
                    </a:lnTo>
                    <a:lnTo>
                      <a:pt x="1514" y="206"/>
                    </a:lnTo>
                    <a:lnTo>
                      <a:pt x="1522" y="197"/>
                    </a:lnTo>
                    <a:lnTo>
                      <a:pt x="1528" y="160"/>
                    </a:lnTo>
                    <a:lnTo>
                      <a:pt x="1532" y="162"/>
                    </a:lnTo>
                    <a:lnTo>
                      <a:pt x="1566" y="166"/>
                    </a:lnTo>
                    <a:lnTo>
                      <a:pt x="1578" y="157"/>
                    </a:lnTo>
                    <a:lnTo>
                      <a:pt x="1639" y="159"/>
                    </a:lnTo>
                    <a:lnTo>
                      <a:pt x="1653" y="156"/>
                    </a:lnTo>
                    <a:lnTo>
                      <a:pt x="1708" y="140"/>
                    </a:lnTo>
                    <a:lnTo>
                      <a:pt x="1739" y="128"/>
                    </a:lnTo>
                    <a:lnTo>
                      <a:pt x="1752" y="131"/>
                    </a:lnTo>
                    <a:lnTo>
                      <a:pt x="1817" y="116"/>
                    </a:lnTo>
                    <a:lnTo>
                      <a:pt x="1873" y="90"/>
                    </a:lnTo>
                    <a:lnTo>
                      <a:pt x="1965" y="82"/>
                    </a:lnTo>
                    <a:lnTo>
                      <a:pt x="2053" y="86"/>
                    </a:lnTo>
                    <a:lnTo>
                      <a:pt x="2087" y="52"/>
                    </a:lnTo>
                    <a:lnTo>
                      <a:pt x="2141" y="0"/>
                    </a:lnTo>
                    <a:lnTo>
                      <a:pt x="2149" y="3"/>
                    </a:lnTo>
                    <a:lnTo>
                      <a:pt x="2187" y="52"/>
                    </a:lnTo>
                    <a:lnTo>
                      <a:pt x="2190" y="55"/>
                    </a:lnTo>
                    <a:lnTo>
                      <a:pt x="2202" y="58"/>
                    </a:lnTo>
                    <a:lnTo>
                      <a:pt x="2217" y="61"/>
                    </a:lnTo>
                    <a:lnTo>
                      <a:pt x="2222" y="66"/>
                    </a:lnTo>
                    <a:lnTo>
                      <a:pt x="2227" y="69"/>
                    </a:lnTo>
                    <a:lnTo>
                      <a:pt x="2231" y="69"/>
                    </a:lnTo>
                    <a:lnTo>
                      <a:pt x="2239" y="67"/>
                    </a:lnTo>
                    <a:lnTo>
                      <a:pt x="2254" y="67"/>
                    </a:lnTo>
                    <a:lnTo>
                      <a:pt x="2274" y="67"/>
                    </a:lnTo>
                    <a:lnTo>
                      <a:pt x="2280" y="72"/>
                    </a:lnTo>
                    <a:lnTo>
                      <a:pt x="2284" y="78"/>
                    </a:lnTo>
                    <a:lnTo>
                      <a:pt x="2286" y="90"/>
                    </a:lnTo>
                    <a:lnTo>
                      <a:pt x="2284" y="95"/>
                    </a:lnTo>
                    <a:lnTo>
                      <a:pt x="2289" y="101"/>
                    </a:lnTo>
                    <a:lnTo>
                      <a:pt x="2292" y="131"/>
                    </a:lnTo>
                    <a:lnTo>
                      <a:pt x="2283" y="152"/>
                    </a:lnTo>
                    <a:lnTo>
                      <a:pt x="2283" y="156"/>
                    </a:lnTo>
                    <a:lnTo>
                      <a:pt x="2284" y="160"/>
                    </a:lnTo>
                    <a:lnTo>
                      <a:pt x="2294" y="165"/>
                    </a:lnTo>
                    <a:lnTo>
                      <a:pt x="2310" y="168"/>
                    </a:lnTo>
                    <a:lnTo>
                      <a:pt x="2329" y="162"/>
                    </a:lnTo>
                    <a:lnTo>
                      <a:pt x="2335" y="162"/>
                    </a:lnTo>
                    <a:lnTo>
                      <a:pt x="2338" y="166"/>
                    </a:lnTo>
                    <a:lnTo>
                      <a:pt x="2341" y="178"/>
                    </a:lnTo>
                    <a:lnTo>
                      <a:pt x="2347" y="186"/>
                    </a:lnTo>
                    <a:lnTo>
                      <a:pt x="2364" y="184"/>
                    </a:lnTo>
                    <a:lnTo>
                      <a:pt x="2406" y="221"/>
                    </a:lnTo>
                    <a:lnTo>
                      <a:pt x="2428" y="229"/>
                    </a:lnTo>
                    <a:lnTo>
                      <a:pt x="2438" y="229"/>
                    </a:lnTo>
                    <a:lnTo>
                      <a:pt x="2464" y="221"/>
                    </a:lnTo>
                    <a:lnTo>
                      <a:pt x="2472" y="222"/>
                    </a:lnTo>
                    <a:lnTo>
                      <a:pt x="2481" y="227"/>
                    </a:lnTo>
                    <a:lnTo>
                      <a:pt x="2487" y="227"/>
                    </a:lnTo>
                    <a:lnTo>
                      <a:pt x="2496" y="227"/>
                    </a:lnTo>
                    <a:lnTo>
                      <a:pt x="2501" y="232"/>
                    </a:lnTo>
                    <a:lnTo>
                      <a:pt x="2504" y="233"/>
                    </a:lnTo>
                    <a:lnTo>
                      <a:pt x="2528" y="233"/>
                    </a:lnTo>
                    <a:lnTo>
                      <a:pt x="2537" y="233"/>
                    </a:lnTo>
                    <a:lnTo>
                      <a:pt x="2539" y="230"/>
                    </a:lnTo>
                    <a:lnTo>
                      <a:pt x="2552" y="244"/>
                    </a:lnTo>
                    <a:lnTo>
                      <a:pt x="2566" y="276"/>
                    </a:lnTo>
                    <a:lnTo>
                      <a:pt x="2587" y="340"/>
                    </a:lnTo>
                    <a:lnTo>
                      <a:pt x="2597" y="361"/>
                    </a:lnTo>
                    <a:lnTo>
                      <a:pt x="2604" y="452"/>
                    </a:lnTo>
                    <a:lnTo>
                      <a:pt x="2609" y="496"/>
                    </a:lnTo>
                    <a:lnTo>
                      <a:pt x="2616" y="539"/>
                    </a:lnTo>
                    <a:lnTo>
                      <a:pt x="2629" y="604"/>
                    </a:lnTo>
                    <a:lnTo>
                      <a:pt x="2638" y="658"/>
                    </a:lnTo>
                    <a:lnTo>
                      <a:pt x="2642" y="729"/>
                    </a:lnTo>
                    <a:lnTo>
                      <a:pt x="2650" y="795"/>
                    </a:lnTo>
                    <a:lnTo>
                      <a:pt x="2651" y="813"/>
                    </a:lnTo>
                    <a:lnTo>
                      <a:pt x="2651" y="814"/>
                    </a:lnTo>
                    <a:lnTo>
                      <a:pt x="2645" y="817"/>
                    </a:lnTo>
                    <a:lnTo>
                      <a:pt x="2638" y="819"/>
                    </a:lnTo>
                    <a:lnTo>
                      <a:pt x="2355" y="921"/>
                    </a:lnTo>
                    <a:lnTo>
                      <a:pt x="2353" y="1257"/>
                    </a:lnTo>
                    <a:close/>
                  </a:path>
                </a:pathLst>
              </a:custGeom>
              <a:solidFill>
                <a:srgbClr val="007DFA">
                  <a:alpha val="69804"/>
                </a:srgbClr>
              </a:solidFill>
              <a:ln w="6350">
                <a:solidFill>
                  <a:srgbClr val="F9C61C">
                    <a:lumMod val="50000"/>
                  </a:srgbClr>
                </a:solidFill>
                <a:miter lim="800000"/>
                <a:headEnd/>
                <a:tailEnd/>
              </a:ln>
            </p:spPr>
            <p:txBody>
              <a:bodyPr anchor="ctr"/>
              <a:lstStyle/>
              <a:p>
                <a:pPr>
                  <a:defRPr/>
                </a:pPr>
                <a:endParaRPr lang="ru-RU" sz="738" b="1" kern="0" dirty="0">
                  <a:solidFill>
                    <a:srgbClr val="000000"/>
                  </a:solidFill>
                  <a:latin typeface="Arial Narrow" panose="020B0606020202030204" pitchFamily="34" charset="0"/>
                  <a:cs typeface="Arial" pitchFamily="34" charset="0"/>
                </a:endParaRPr>
              </a:p>
              <a:p>
                <a:pPr>
                  <a:defRPr/>
                </a:pPr>
                <a:r>
                  <a:rPr lang="en-US" sz="738" b="1" kern="0" dirty="0">
                    <a:solidFill>
                      <a:srgbClr val="000000"/>
                    </a:solidFill>
                    <a:latin typeface="Arial Narrow" panose="020B0606020202030204" pitchFamily="34" charset="0"/>
                    <a:cs typeface="Arial" pitchFamily="34" charset="0"/>
                  </a:rPr>
                  <a:t>   </a:t>
                </a:r>
                <a:r>
                  <a:rPr lang="ru-RU" sz="738" b="1" kern="0" dirty="0">
                    <a:solidFill>
                      <a:srgbClr val="000000"/>
                    </a:solidFill>
                    <a:latin typeface="Arial Narrow" panose="020B0606020202030204" pitchFamily="34" charset="0"/>
                    <a:cs typeface="Arial" pitchFamily="34" charset="0"/>
                  </a:rPr>
                  <a:t> </a:t>
                </a:r>
              </a:p>
            </p:txBody>
          </p:sp>
          <p:sp>
            <p:nvSpPr>
              <p:cNvPr id="27" name="Freeform 55"/>
              <p:cNvSpPr>
                <a:spLocks/>
              </p:cNvSpPr>
              <p:nvPr/>
            </p:nvSpPr>
            <p:spPr bwMode="auto">
              <a:xfrm>
                <a:off x="4334748" y="4039090"/>
                <a:ext cx="1055712" cy="1786338"/>
              </a:xfrm>
              <a:custGeom>
                <a:avLst/>
                <a:gdLst/>
                <a:ahLst/>
                <a:cxnLst>
                  <a:cxn ang="0">
                    <a:pos x="747" y="1670"/>
                  </a:cxn>
                  <a:cxn ang="0">
                    <a:pos x="745" y="1635"/>
                  </a:cxn>
                  <a:cxn ang="0">
                    <a:pos x="697" y="1599"/>
                  </a:cxn>
                  <a:cxn ang="0">
                    <a:pos x="733" y="1483"/>
                  </a:cxn>
                  <a:cxn ang="0">
                    <a:pos x="785" y="1399"/>
                  </a:cxn>
                  <a:cxn ang="0">
                    <a:pos x="796" y="1269"/>
                  </a:cxn>
                  <a:cxn ang="0">
                    <a:pos x="793" y="1167"/>
                  </a:cxn>
                  <a:cxn ang="0">
                    <a:pos x="714" y="1062"/>
                  </a:cxn>
                  <a:cxn ang="0">
                    <a:pos x="598" y="990"/>
                  </a:cxn>
                  <a:cxn ang="0">
                    <a:pos x="610" y="514"/>
                  </a:cxn>
                  <a:cxn ang="0">
                    <a:pos x="508" y="325"/>
                  </a:cxn>
                  <a:cxn ang="0">
                    <a:pos x="528" y="176"/>
                  </a:cxn>
                  <a:cxn ang="0">
                    <a:pos x="531" y="86"/>
                  </a:cxn>
                  <a:cxn ang="0">
                    <a:pos x="484" y="36"/>
                  </a:cxn>
                  <a:cxn ang="0">
                    <a:pos x="1374" y="324"/>
                  </a:cxn>
                  <a:cxn ang="0">
                    <a:pos x="1525" y="879"/>
                  </a:cxn>
                  <a:cxn ang="0">
                    <a:pos x="1517" y="1211"/>
                  </a:cxn>
                  <a:cxn ang="0">
                    <a:pos x="1467" y="1445"/>
                  </a:cxn>
                  <a:cxn ang="0">
                    <a:pos x="1449" y="1574"/>
                  </a:cxn>
                  <a:cxn ang="0">
                    <a:pos x="1488" y="1672"/>
                  </a:cxn>
                  <a:cxn ang="0">
                    <a:pos x="1599" y="1698"/>
                  </a:cxn>
                  <a:cxn ang="0">
                    <a:pos x="1659" y="1749"/>
                  </a:cxn>
                  <a:cxn ang="0">
                    <a:pos x="1692" y="1804"/>
                  </a:cxn>
                  <a:cxn ang="0">
                    <a:pos x="1715" y="1839"/>
                  </a:cxn>
                  <a:cxn ang="0">
                    <a:pos x="1727" y="1891"/>
                  </a:cxn>
                  <a:cxn ang="0">
                    <a:pos x="1724" y="1969"/>
                  </a:cxn>
                  <a:cxn ang="0">
                    <a:pos x="1767" y="2011"/>
                  </a:cxn>
                  <a:cxn ang="0">
                    <a:pos x="1849" y="2080"/>
                  </a:cxn>
                  <a:cxn ang="0">
                    <a:pos x="1939" y="2160"/>
                  </a:cxn>
                  <a:cxn ang="0">
                    <a:pos x="2006" y="2268"/>
                  </a:cxn>
                  <a:cxn ang="0">
                    <a:pos x="1921" y="2350"/>
                  </a:cxn>
                  <a:cxn ang="0">
                    <a:pos x="1858" y="2393"/>
                  </a:cxn>
                  <a:cxn ang="0">
                    <a:pos x="1807" y="2384"/>
                  </a:cxn>
                  <a:cxn ang="0">
                    <a:pos x="1733" y="2460"/>
                  </a:cxn>
                  <a:cxn ang="0">
                    <a:pos x="1663" y="2547"/>
                  </a:cxn>
                  <a:cxn ang="0">
                    <a:pos x="1609" y="2600"/>
                  </a:cxn>
                  <a:cxn ang="0">
                    <a:pos x="1534" y="2617"/>
                  </a:cxn>
                  <a:cxn ang="0">
                    <a:pos x="1444" y="2681"/>
                  </a:cxn>
                  <a:cxn ang="0">
                    <a:pos x="1399" y="2740"/>
                  </a:cxn>
                  <a:cxn ang="0">
                    <a:pos x="1297" y="2776"/>
                  </a:cxn>
                  <a:cxn ang="0">
                    <a:pos x="1271" y="2807"/>
                  </a:cxn>
                  <a:cxn ang="0">
                    <a:pos x="1242" y="2851"/>
                  </a:cxn>
                  <a:cxn ang="0">
                    <a:pos x="1208" y="2921"/>
                  </a:cxn>
                  <a:cxn ang="0">
                    <a:pos x="1112" y="3014"/>
                  </a:cxn>
                  <a:cxn ang="0">
                    <a:pos x="1118" y="3050"/>
                  </a:cxn>
                  <a:cxn ang="0">
                    <a:pos x="1090" y="3052"/>
                  </a:cxn>
                  <a:cxn ang="0">
                    <a:pos x="1047" y="3031"/>
                  </a:cxn>
                  <a:cxn ang="0">
                    <a:pos x="1026" y="3059"/>
                  </a:cxn>
                  <a:cxn ang="0">
                    <a:pos x="1061" y="3125"/>
                  </a:cxn>
                  <a:cxn ang="0">
                    <a:pos x="1079" y="3225"/>
                  </a:cxn>
                  <a:cxn ang="0">
                    <a:pos x="1074" y="3288"/>
                  </a:cxn>
                  <a:cxn ang="0">
                    <a:pos x="1010" y="3288"/>
                  </a:cxn>
                  <a:cxn ang="0">
                    <a:pos x="855" y="3169"/>
                  </a:cxn>
                  <a:cxn ang="0">
                    <a:pos x="805" y="3122"/>
                  </a:cxn>
                  <a:cxn ang="0">
                    <a:pos x="852" y="3081"/>
                  </a:cxn>
                  <a:cxn ang="0">
                    <a:pos x="843" y="3035"/>
                  </a:cxn>
                  <a:cxn ang="0">
                    <a:pos x="846" y="2994"/>
                  </a:cxn>
                  <a:cxn ang="0">
                    <a:pos x="811" y="3012"/>
                  </a:cxn>
                  <a:cxn ang="0">
                    <a:pos x="764" y="2954"/>
                  </a:cxn>
                  <a:cxn ang="0">
                    <a:pos x="216" y="2507"/>
                  </a:cxn>
                  <a:cxn ang="0">
                    <a:pos x="310" y="2020"/>
                  </a:cxn>
                </a:cxnLst>
                <a:rect l="0" t="0" r="r" b="b"/>
                <a:pathLst>
                  <a:path w="2012" h="3300">
                    <a:moveTo>
                      <a:pt x="744" y="1717"/>
                    </a:moveTo>
                    <a:lnTo>
                      <a:pt x="761" y="1707"/>
                    </a:lnTo>
                    <a:lnTo>
                      <a:pt x="770" y="1699"/>
                    </a:lnTo>
                    <a:lnTo>
                      <a:pt x="771" y="1695"/>
                    </a:lnTo>
                    <a:lnTo>
                      <a:pt x="765" y="1690"/>
                    </a:lnTo>
                    <a:lnTo>
                      <a:pt x="756" y="1689"/>
                    </a:lnTo>
                    <a:lnTo>
                      <a:pt x="750" y="1690"/>
                    </a:lnTo>
                    <a:lnTo>
                      <a:pt x="741" y="1689"/>
                    </a:lnTo>
                    <a:lnTo>
                      <a:pt x="736" y="1687"/>
                    </a:lnTo>
                    <a:lnTo>
                      <a:pt x="739" y="1682"/>
                    </a:lnTo>
                    <a:lnTo>
                      <a:pt x="747" y="1676"/>
                    </a:lnTo>
                    <a:lnTo>
                      <a:pt x="752" y="1670"/>
                    </a:lnTo>
                    <a:lnTo>
                      <a:pt x="747" y="1670"/>
                    </a:lnTo>
                    <a:lnTo>
                      <a:pt x="738" y="1672"/>
                    </a:lnTo>
                    <a:lnTo>
                      <a:pt x="732" y="1676"/>
                    </a:lnTo>
                    <a:lnTo>
                      <a:pt x="727" y="1675"/>
                    </a:lnTo>
                    <a:lnTo>
                      <a:pt x="724" y="1673"/>
                    </a:lnTo>
                    <a:lnTo>
                      <a:pt x="724" y="1670"/>
                    </a:lnTo>
                    <a:lnTo>
                      <a:pt x="724" y="1667"/>
                    </a:lnTo>
                    <a:lnTo>
                      <a:pt x="723" y="1664"/>
                    </a:lnTo>
                    <a:lnTo>
                      <a:pt x="717" y="1661"/>
                    </a:lnTo>
                    <a:lnTo>
                      <a:pt x="717" y="1657"/>
                    </a:lnTo>
                    <a:lnTo>
                      <a:pt x="718" y="1652"/>
                    </a:lnTo>
                    <a:lnTo>
                      <a:pt x="724" y="1649"/>
                    </a:lnTo>
                    <a:lnTo>
                      <a:pt x="732" y="1647"/>
                    </a:lnTo>
                    <a:lnTo>
                      <a:pt x="745" y="1635"/>
                    </a:lnTo>
                    <a:lnTo>
                      <a:pt x="745" y="1629"/>
                    </a:lnTo>
                    <a:lnTo>
                      <a:pt x="741" y="1625"/>
                    </a:lnTo>
                    <a:lnTo>
                      <a:pt x="724" y="1628"/>
                    </a:lnTo>
                    <a:lnTo>
                      <a:pt x="721" y="1626"/>
                    </a:lnTo>
                    <a:lnTo>
                      <a:pt x="720" y="1622"/>
                    </a:lnTo>
                    <a:lnTo>
                      <a:pt x="710" y="1617"/>
                    </a:lnTo>
                    <a:lnTo>
                      <a:pt x="710" y="1614"/>
                    </a:lnTo>
                    <a:lnTo>
                      <a:pt x="715" y="1611"/>
                    </a:lnTo>
                    <a:lnTo>
                      <a:pt x="720" y="1608"/>
                    </a:lnTo>
                    <a:lnTo>
                      <a:pt x="720" y="1606"/>
                    </a:lnTo>
                    <a:lnTo>
                      <a:pt x="718" y="1603"/>
                    </a:lnTo>
                    <a:lnTo>
                      <a:pt x="710" y="1599"/>
                    </a:lnTo>
                    <a:lnTo>
                      <a:pt x="697" y="1599"/>
                    </a:lnTo>
                    <a:lnTo>
                      <a:pt x="689" y="1602"/>
                    </a:lnTo>
                    <a:lnTo>
                      <a:pt x="688" y="1626"/>
                    </a:lnTo>
                    <a:lnTo>
                      <a:pt x="686" y="1634"/>
                    </a:lnTo>
                    <a:lnTo>
                      <a:pt x="682" y="1634"/>
                    </a:lnTo>
                    <a:lnTo>
                      <a:pt x="680" y="1631"/>
                    </a:lnTo>
                    <a:lnTo>
                      <a:pt x="675" y="1625"/>
                    </a:lnTo>
                    <a:lnTo>
                      <a:pt x="675" y="1608"/>
                    </a:lnTo>
                    <a:lnTo>
                      <a:pt x="669" y="1596"/>
                    </a:lnTo>
                    <a:lnTo>
                      <a:pt x="703" y="1576"/>
                    </a:lnTo>
                    <a:lnTo>
                      <a:pt x="714" y="1541"/>
                    </a:lnTo>
                    <a:lnTo>
                      <a:pt x="709" y="1535"/>
                    </a:lnTo>
                    <a:lnTo>
                      <a:pt x="724" y="1497"/>
                    </a:lnTo>
                    <a:lnTo>
                      <a:pt x="733" y="1483"/>
                    </a:lnTo>
                    <a:lnTo>
                      <a:pt x="742" y="1483"/>
                    </a:lnTo>
                    <a:lnTo>
                      <a:pt x="747" y="1451"/>
                    </a:lnTo>
                    <a:lnTo>
                      <a:pt x="752" y="1439"/>
                    </a:lnTo>
                    <a:lnTo>
                      <a:pt x="752" y="1431"/>
                    </a:lnTo>
                    <a:lnTo>
                      <a:pt x="747" y="1403"/>
                    </a:lnTo>
                    <a:lnTo>
                      <a:pt x="745" y="1374"/>
                    </a:lnTo>
                    <a:lnTo>
                      <a:pt x="747" y="1374"/>
                    </a:lnTo>
                    <a:lnTo>
                      <a:pt x="755" y="1374"/>
                    </a:lnTo>
                    <a:lnTo>
                      <a:pt x="768" y="1381"/>
                    </a:lnTo>
                    <a:lnTo>
                      <a:pt x="773" y="1386"/>
                    </a:lnTo>
                    <a:lnTo>
                      <a:pt x="774" y="1395"/>
                    </a:lnTo>
                    <a:lnTo>
                      <a:pt x="780" y="1399"/>
                    </a:lnTo>
                    <a:lnTo>
                      <a:pt x="785" y="1399"/>
                    </a:lnTo>
                    <a:lnTo>
                      <a:pt x="790" y="1396"/>
                    </a:lnTo>
                    <a:lnTo>
                      <a:pt x="802" y="1383"/>
                    </a:lnTo>
                    <a:lnTo>
                      <a:pt x="805" y="1378"/>
                    </a:lnTo>
                    <a:lnTo>
                      <a:pt x="805" y="1358"/>
                    </a:lnTo>
                    <a:lnTo>
                      <a:pt x="808" y="1337"/>
                    </a:lnTo>
                    <a:lnTo>
                      <a:pt x="805" y="1325"/>
                    </a:lnTo>
                    <a:lnTo>
                      <a:pt x="800" y="1308"/>
                    </a:lnTo>
                    <a:lnTo>
                      <a:pt x="796" y="1298"/>
                    </a:lnTo>
                    <a:lnTo>
                      <a:pt x="791" y="1295"/>
                    </a:lnTo>
                    <a:lnTo>
                      <a:pt x="785" y="1291"/>
                    </a:lnTo>
                    <a:lnTo>
                      <a:pt x="785" y="1287"/>
                    </a:lnTo>
                    <a:lnTo>
                      <a:pt x="787" y="1279"/>
                    </a:lnTo>
                    <a:lnTo>
                      <a:pt x="796" y="1269"/>
                    </a:lnTo>
                    <a:lnTo>
                      <a:pt x="800" y="1258"/>
                    </a:lnTo>
                    <a:lnTo>
                      <a:pt x="808" y="1253"/>
                    </a:lnTo>
                    <a:lnTo>
                      <a:pt x="825" y="1243"/>
                    </a:lnTo>
                    <a:lnTo>
                      <a:pt x="828" y="1238"/>
                    </a:lnTo>
                    <a:lnTo>
                      <a:pt x="835" y="1218"/>
                    </a:lnTo>
                    <a:lnTo>
                      <a:pt x="840" y="1205"/>
                    </a:lnTo>
                    <a:lnTo>
                      <a:pt x="838" y="1200"/>
                    </a:lnTo>
                    <a:lnTo>
                      <a:pt x="835" y="1197"/>
                    </a:lnTo>
                    <a:lnTo>
                      <a:pt x="831" y="1196"/>
                    </a:lnTo>
                    <a:lnTo>
                      <a:pt x="826" y="1188"/>
                    </a:lnTo>
                    <a:lnTo>
                      <a:pt x="819" y="1179"/>
                    </a:lnTo>
                    <a:lnTo>
                      <a:pt x="808" y="1174"/>
                    </a:lnTo>
                    <a:lnTo>
                      <a:pt x="793" y="1167"/>
                    </a:lnTo>
                    <a:lnTo>
                      <a:pt x="780" y="1158"/>
                    </a:lnTo>
                    <a:lnTo>
                      <a:pt x="773" y="1145"/>
                    </a:lnTo>
                    <a:lnTo>
                      <a:pt x="765" y="1133"/>
                    </a:lnTo>
                    <a:lnTo>
                      <a:pt x="756" y="1127"/>
                    </a:lnTo>
                    <a:lnTo>
                      <a:pt x="749" y="1120"/>
                    </a:lnTo>
                    <a:lnTo>
                      <a:pt x="742" y="1117"/>
                    </a:lnTo>
                    <a:lnTo>
                      <a:pt x="738" y="1112"/>
                    </a:lnTo>
                    <a:lnTo>
                      <a:pt x="732" y="1098"/>
                    </a:lnTo>
                    <a:lnTo>
                      <a:pt x="729" y="1092"/>
                    </a:lnTo>
                    <a:lnTo>
                      <a:pt x="721" y="1086"/>
                    </a:lnTo>
                    <a:lnTo>
                      <a:pt x="717" y="1078"/>
                    </a:lnTo>
                    <a:lnTo>
                      <a:pt x="714" y="1072"/>
                    </a:lnTo>
                    <a:lnTo>
                      <a:pt x="714" y="1062"/>
                    </a:lnTo>
                    <a:lnTo>
                      <a:pt x="710" y="1056"/>
                    </a:lnTo>
                    <a:lnTo>
                      <a:pt x="706" y="1050"/>
                    </a:lnTo>
                    <a:lnTo>
                      <a:pt x="689" y="1040"/>
                    </a:lnTo>
                    <a:lnTo>
                      <a:pt x="672" y="1031"/>
                    </a:lnTo>
                    <a:lnTo>
                      <a:pt x="668" y="1028"/>
                    </a:lnTo>
                    <a:lnTo>
                      <a:pt x="665" y="1028"/>
                    </a:lnTo>
                    <a:lnTo>
                      <a:pt x="662" y="1030"/>
                    </a:lnTo>
                    <a:lnTo>
                      <a:pt x="654" y="1034"/>
                    </a:lnTo>
                    <a:lnTo>
                      <a:pt x="651" y="1034"/>
                    </a:lnTo>
                    <a:lnTo>
                      <a:pt x="647" y="1036"/>
                    </a:lnTo>
                    <a:lnTo>
                      <a:pt x="604" y="1001"/>
                    </a:lnTo>
                    <a:lnTo>
                      <a:pt x="599" y="995"/>
                    </a:lnTo>
                    <a:lnTo>
                      <a:pt x="598" y="990"/>
                    </a:lnTo>
                    <a:lnTo>
                      <a:pt x="599" y="984"/>
                    </a:lnTo>
                    <a:lnTo>
                      <a:pt x="601" y="980"/>
                    </a:lnTo>
                    <a:lnTo>
                      <a:pt x="602" y="973"/>
                    </a:lnTo>
                    <a:lnTo>
                      <a:pt x="607" y="963"/>
                    </a:lnTo>
                    <a:lnTo>
                      <a:pt x="615" y="954"/>
                    </a:lnTo>
                    <a:lnTo>
                      <a:pt x="615" y="942"/>
                    </a:lnTo>
                    <a:lnTo>
                      <a:pt x="624" y="840"/>
                    </a:lnTo>
                    <a:lnTo>
                      <a:pt x="621" y="788"/>
                    </a:lnTo>
                    <a:lnTo>
                      <a:pt x="621" y="703"/>
                    </a:lnTo>
                    <a:lnTo>
                      <a:pt x="616" y="636"/>
                    </a:lnTo>
                    <a:lnTo>
                      <a:pt x="615" y="576"/>
                    </a:lnTo>
                    <a:lnTo>
                      <a:pt x="618" y="522"/>
                    </a:lnTo>
                    <a:lnTo>
                      <a:pt x="610" y="514"/>
                    </a:lnTo>
                    <a:lnTo>
                      <a:pt x="605" y="511"/>
                    </a:lnTo>
                    <a:lnTo>
                      <a:pt x="596" y="509"/>
                    </a:lnTo>
                    <a:lnTo>
                      <a:pt x="586" y="505"/>
                    </a:lnTo>
                    <a:lnTo>
                      <a:pt x="572" y="499"/>
                    </a:lnTo>
                    <a:lnTo>
                      <a:pt x="564" y="493"/>
                    </a:lnTo>
                    <a:lnTo>
                      <a:pt x="557" y="484"/>
                    </a:lnTo>
                    <a:lnTo>
                      <a:pt x="493" y="439"/>
                    </a:lnTo>
                    <a:lnTo>
                      <a:pt x="481" y="429"/>
                    </a:lnTo>
                    <a:lnTo>
                      <a:pt x="487" y="380"/>
                    </a:lnTo>
                    <a:lnTo>
                      <a:pt x="491" y="371"/>
                    </a:lnTo>
                    <a:lnTo>
                      <a:pt x="499" y="357"/>
                    </a:lnTo>
                    <a:lnTo>
                      <a:pt x="502" y="345"/>
                    </a:lnTo>
                    <a:lnTo>
                      <a:pt x="508" y="325"/>
                    </a:lnTo>
                    <a:lnTo>
                      <a:pt x="511" y="301"/>
                    </a:lnTo>
                    <a:lnTo>
                      <a:pt x="513" y="277"/>
                    </a:lnTo>
                    <a:lnTo>
                      <a:pt x="508" y="264"/>
                    </a:lnTo>
                    <a:lnTo>
                      <a:pt x="506" y="243"/>
                    </a:lnTo>
                    <a:lnTo>
                      <a:pt x="511" y="236"/>
                    </a:lnTo>
                    <a:lnTo>
                      <a:pt x="519" y="231"/>
                    </a:lnTo>
                    <a:lnTo>
                      <a:pt x="522" y="222"/>
                    </a:lnTo>
                    <a:lnTo>
                      <a:pt x="523" y="211"/>
                    </a:lnTo>
                    <a:lnTo>
                      <a:pt x="520" y="199"/>
                    </a:lnTo>
                    <a:lnTo>
                      <a:pt x="520" y="194"/>
                    </a:lnTo>
                    <a:lnTo>
                      <a:pt x="519" y="185"/>
                    </a:lnTo>
                    <a:lnTo>
                      <a:pt x="522" y="176"/>
                    </a:lnTo>
                    <a:lnTo>
                      <a:pt x="528" y="176"/>
                    </a:lnTo>
                    <a:lnTo>
                      <a:pt x="537" y="172"/>
                    </a:lnTo>
                    <a:lnTo>
                      <a:pt x="548" y="164"/>
                    </a:lnTo>
                    <a:lnTo>
                      <a:pt x="551" y="150"/>
                    </a:lnTo>
                    <a:lnTo>
                      <a:pt x="557" y="144"/>
                    </a:lnTo>
                    <a:lnTo>
                      <a:pt x="557" y="135"/>
                    </a:lnTo>
                    <a:lnTo>
                      <a:pt x="557" y="132"/>
                    </a:lnTo>
                    <a:lnTo>
                      <a:pt x="552" y="128"/>
                    </a:lnTo>
                    <a:lnTo>
                      <a:pt x="546" y="121"/>
                    </a:lnTo>
                    <a:lnTo>
                      <a:pt x="543" y="117"/>
                    </a:lnTo>
                    <a:lnTo>
                      <a:pt x="540" y="106"/>
                    </a:lnTo>
                    <a:lnTo>
                      <a:pt x="540" y="99"/>
                    </a:lnTo>
                    <a:lnTo>
                      <a:pt x="535" y="93"/>
                    </a:lnTo>
                    <a:lnTo>
                      <a:pt x="531" y="86"/>
                    </a:lnTo>
                    <a:lnTo>
                      <a:pt x="523" y="90"/>
                    </a:lnTo>
                    <a:lnTo>
                      <a:pt x="519" y="85"/>
                    </a:lnTo>
                    <a:lnTo>
                      <a:pt x="517" y="80"/>
                    </a:lnTo>
                    <a:lnTo>
                      <a:pt x="516" y="76"/>
                    </a:lnTo>
                    <a:lnTo>
                      <a:pt x="514" y="71"/>
                    </a:lnTo>
                    <a:lnTo>
                      <a:pt x="511" y="65"/>
                    </a:lnTo>
                    <a:lnTo>
                      <a:pt x="508" y="62"/>
                    </a:lnTo>
                    <a:lnTo>
                      <a:pt x="506" y="59"/>
                    </a:lnTo>
                    <a:lnTo>
                      <a:pt x="500" y="59"/>
                    </a:lnTo>
                    <a:lnTo>
                      <a:pt x="499" y="53"/>
                    </a:lnTo>
                    <a:lnTo>
                      <a:pt x="496" y="48"/>
                    </a:lnTo>
                    <a:lnTo>
                      <a:pt x="491" y="44"/>
                    </a:lnTo>
                    <a:lnTo>
                      <a:pt x="484" y="36"/>
                    </a:lnTo>
                    <a:lnTo>
                      <a:pt x="481" y="27"/>
                    </a:lnTo>
                    <a:lnTo>
                      <a:pt x="479" y="16"/>
                    </a:lnTo>
                    <a:lnTo>
                      <a:pt x="482" y="0"/>
                    </a:lnTo>
                    <a:lnTo>
                      <a:pt x="1222" y="0"/>
                    </a:lnTo>
                    <a:lnTo>
                      <a:pt x="1251" y="0"/>
                    </a:lnTo>
                    <a:lnTo>
                      <a:pt x="1284" y="65"/>
                    </a:lnTo>
                    <a:lnTo>
                      <a:pt x="1322" y="137"/>
                    </a:lnTo>
                    <a:lnTo>
                      <a:pt x="1325" y="141"/>
                    </a:lnTo>
                    <a:lnTo>
                      <a:pt x="1327" y="143"/>
                    </a:lnTo>
                    <a:lnTo>
                      <a:pt x="1332" y="143"/>
                    </a:lnTo>
                    <a:lnTo>
                      <a:pt x="1360" y="264"/>
                    </a:lnTo>
                    <a:lnTo>
                      <a:pt x="1367" y="298"/>
                    </a:lnTo>
                    <a:lnTo>
                      <a:pt x="1374" y="324"/>
                    </a:lnTo>
                    <a:lnTo>
                      <a:pt x="1389" y="356"/>
                    </a:lnTo>
                    <a:lnTo>
                      <a:pt x="1399" y="377"/>
                    </a:lnTo>
                    <a:lnTo>
                      <a:pt x="1412" y="411"/>
                    </a:lnTo>
                    <a:lnTo>
                      <a:pt x="1441" y="511"/>
                    </a:lnTo>
                    <a:lnTo>
                      <a:pt x="1466" y="646"/>
                    </a:lnTo>
                    <a:lnTo>
                      <a:pt x="1476" y="657"/>
                    </a:lnTo>
                    <a:lnTo>
                      <a:pt x="1485" y="674"/>
                    </a:lnTo>
                    <a:lnTo>
                      <a:pt x="1491" y="684"/>
                    </a:lnTo>
                    <a:lnTo>
                      <a:pt x="1493" y="701"/>
                    </a:lnTo>
                    <a:lnTo>
                      <a:pt x="1502" y="748"/>
                    </a:lnTo>
                    <a:lnTo>
                      <a:pt x="1507" y="785"/>
                    </a:lnTo>
                    <a:lnTo>
                      <a:pt x="1513" y="815"/>
                    </a:lnTo>
                    <a:lnTo>
                      <a:pt x="1525" y="879"/>
                    </a:lnTo>
                    <a:lnTo>
                      <a:pt x="1528" y="911"/>
                    </a:lnTo>
                    <a:lnTo>
                      <a:pt x="1533" y="946"/>
                    </a:lnTo>
                    <a:lnTo>
                      <a:pt x="1537" y="972"/>
                    </a:lnTo>
                    <a:lnTo>
                      <a:pt x="1551" y="1062"/>
                    </a:lnTo>
                    <a:lnTo>
                      <a:pt x="1558" y="1120"/>
                    </a:lnTo>
                    <a:lnTo>
                      <a:pt x="1551" y="1130"/>
                    </a:lnTo>
                    <a:lnTo>
                      <a:pt x="1536" y="1151"/>
                    </a:lnTo>
                    <a:lnTo>
                      <a:pt x="1536" y="1159"/>
                    </a:lnTo>
                    <a:lnTo>
                      <a:pt x="1529" y="1168"/>
                    </a:lnTo>
                    <a:lnTo>
                      <a:pt x="1516" y="1191"/>
                    </a:lnTo>
                    <a:lnTo>
                      <a:pt x="1510" y="1200"/>
                    </a:lnTo>
                    <a:lnTo>
                      <a:pt x="1510" y="1203"/>
                    </a:lnTo>
                    <a:lnTo>
                      <a:pt x="1517" y="1211"/>
                    </a:lnTo>
                    <a:lnTo>
                      <a:pt x="1525" y="1226"/>
                    </a:lnTo>
                    <a:lnTo>
                      <a:pt x="1525" y="1229"/>
                    </a:lnTo>
                    <a:lnTo>
                      <a:pt x="1513" y="1244"/>
                    </a:lnTo>
                    <a:lnTo>
                      <a:pt x="1507" y="1256"/>
                    </a:lnTo>
                    <a:lnTo>
                      <a:pt x="1507" y="1266"/>
                    </a:lnTo>
                    <a:lnTo>
                      <a:pt x="1505" y="1282"/>
                    </a:lnTo>
                    <a:lnTo>
                      <a:pt x="1501" y="1301"/>
                    </a:lnTo>
                    <a:lnTo>
                      <a:pt x="1501" y="1333"/>
                    </a:lnTo>
                    <a:lnTo>
                      <a:pt x="1499" y="1355"/>
                    </a:lnTo>
                    <a:lnTo>
                      <a:pt x="1499" y="1358"/>
                    </a:lnTo>
                    <a:lnTo>
                      <a:pt x="1484" y="1389"/>
                    </a:lnTo>
                    <a:lnTo>
                      <a:pt x="1472" y="1430"/>
                    </a:lnTo>
                    <a:lnTo>
                      <a:pt x="1467" y="1445"/>
                    </a:lnTo>
                    <a:lnTo>
                      <a:pt x="1458" y="1465"/>
                    </a:lnTo>
                    <a:lnTo>
                      <a:pt x="1452" y="1482"/>
                    </a:lnTo>
                    <a:lnTo>
                      <a:pt x="1452" y="1486"/>
                    </a:lnTo>
                    <a:lnTo>
                      <a:pt x="1453" y="1494"/>
                    </a:lnTo>
                    <a:lnTo>
                      <a:pt x="1427" y="1523"/>
                    </a:lnTo>
                    <a:lnTo>
                      <a:pt x="1411" y="1544"/>
                    </a:lnTo>
                    <a:lnTo>
                      <a:pt x="1405" y="1544"/>
                    </a:lnTo>
                    <a:lnTo>
                      <a:pt x="1403" y="1561"/>
                    </a:lnTo>
                    <a:lnTo>
                      <a:pt x="1405" y="1561"/>
                    </a:lnTo>
                    <a:lnTo>
                      <a:pt x="1418" y="1567"/>
                    </a:lnTo>
                    <a:lnTo>
                      <a:pt x="1426" y="1567"/>
                    </a:lnTo>
                    <a:lnTo>
                      <a:pt x="1431" y="1567"/>
                    </a:lnTo>
                    <a:lnTo>
                      <a:pt x="1449" y="1574"/>
                    </a:lnTo>
                    <a:lnTo>
                      <a:pt x="1441" y="1603"/>
                    </a:lnTo>
                    <a:lnTo>
                      <a:pt x="1441" y="1616"/>
                    </a:lnTo>
                    <a:lnTo>
                      <a:pt x="1450" y="1635"/>
                    </a:lnTo>
                    <a:lnTo>
                      <a:pt x="1461" y="1652"/>
                    </a:lnTo>
                    <a:lnTo>
                      <a:pt x="1466" y="1649"/>
                    </a:lnTo>
                    <a:lnTo>
                      <a:pt x="1472" y="1643"/>
                    </a:lnTo>
                    <a:lnTo>
                      <a:pt x="1482" y="1643"/>
                    </a:lnTo>
                    <a:lnTo>
                      <a:pt x="1484" y="1644"/>
                    </a:lnTo>
                    <a:lnTo>
                      <a:pt x="1487" y="1654"/>
                    </a:lnTo>
                    <a:lnTo>
                      <a:pt x="1485" y="1663"/>
                    </a:lnTo>
                    <a:lnTo>
                      <a:pt x="1484" y="1670"/>
                    </a:lnTo>
                    <a:lnTo>
                      <a:pt x="1487" y="1672"/>
                    </a:lnTo>
                    <a:lnTo>
                      <a:pt x="1488" y="1672"/>
                    </a:lnTo>
                    <a:lnTo>
                      <a:pt x="1519" y="1667"/>
                    </a:lnTo>
                    <a:lnTo>
                      <a:pt x="1531" y="1678"/>
                    </a:lnTo>
                    <a:lnTo>
                      <a:pt x="1545" y="1687"/>
                    </a:lnTo>
                    <a:lnTo>
                      <a:pt x="1560" y="1692"/>
                    </a:lnTo>
                    <a:lnTo>
                      <a:pt x="1564" y="1690"/>
                    </a:lnTo>
                    <a:lnTo>
                      <a:pt x="1568" y="1687"/>
                    </a:lnTo>
                    <a:lnTo>
                      <a:pt x="1568" y="1682"/>
                    </a:lnTo>
                    <a:lnTo>
                      <a:pt x="1568" y="1675"/>
                    </a:lnTo>
                    <a:lnTo>
                      <a:pt x="1574" y="1666"/>
                    </a:lnTo>
                    <a:lnTo>
                      <a:pt x="1577" y="1666"/>
                    </a:lnTo>
                    <a:lnTo>
                      <a:pt x="1587" y="1670"/>
                    </a:lnTo>
                    <a:lnTo>
                      <a:pt x="1592" y="1679"/>
                    </a:lnTo>
                    <a:lnTo>
                      <a:pt x="1599" y="1698"/>
                    </a:lnTo>
                    <a:lnTo>
                      <a:pt x="1606" y="1701"/>
                    </a:lnTo>
                    <a:lnTo>
                      <a:pt x="1610" y="1701"/>
                    </a:lnTo>
                    <a:lnTo>
                      <a:pt x="1621" y="1699"/>
                    </a:lnTo>
                    <a:lnTo>
                      <a:pt x="1630" y="1702"/>
                    </a:lnTo>
                    <a:lnTo>
                      <a:pt x="1641" y="1714"/>
                    </a:lnTo>
                    <a:lnTo>
                      <a:pt x="1654" y="1711"/>
                    </a:lnTo>
                    <a:lnTo>
                      <a:pt x="1662" y="1717"/>
                    </a:lnTo>
                    <a:lnTo>
                      <a:pt x="1665" y="1722"/>
                    </a:lnTo>
                    <a:lnTo>
                      <a:pt x="1663" y="1730"/>
                    </a:lnTo>
                    <a:lnTo>
                      <a:pt x="1663" y="1733"/>
                    </a:lnTo>
                    <a:lnTo>
                      <a:pt x="1663" y="1737"/>
                    </a:lnTo>
                    <a:lnTo>
                      <a:pt x="1662" y="1743"/>
                    </a:lnTo>
                    <a:lnTo>
                      <a:pt x="1659" y="1749"/>
                    </a:lnTo>
                    <a:lnTo>
                      <a:pt x="1668" y="1763"/>
                    </a:lnTo>
                    <a:lnTo>
                      <a:pt x="1674" y="1769"/>
                    </a:lnTo>
                    <a:lnTo>
                      <a:pt x="1682" y="1774"/>
                    </a:lnTo>
                    <a:lnTo>
                      <a:pt x="1686" y="1775"/>
                    </a:lnTo>
                    <a:lnTo>
                      <a:pt x="1691" y="1771"/>
                    </a:lnTo>
                    <a:lnTo>
                      <a:pt x="1695" y="1766"/>
                    </a:lnTo>
                    <a:lnTo>
                      <a:pt x="1705" y="1778"/>
                    </a:lnTo>
                    <a:lnTo>
                      <a:pt x="1705" y="1786"/>
                    </a:lnTo>
                    <a:lnTo>
                      <a:pt x="1708" y="1789"/>
                    </a:lnTo>
                    <a:lnTo>
                      <a:pt x="1695" y="1798"/>
                    </a:lnTo>
                    <a:lnTo>
                      <a:pt x="1692" y="1800"/>
                    </a:lnTo>
                    <a:lnTo>
                      <a:pt x="1692" y="1803"/>
                    </a:lnTo>
                    <a:lnTo>
                      <a:pt x="1692" y="1804"/>
                    </a:lnTo>
                    <a:lnTo>
                      <a:pt x="1697" y="1807"/>
                    </a:lnTo>
                    <a:lnTo>
                      <a:pt x="1701" y="1809"/>
                    </a:lnTo>
                    <a:lnTo>
                      <a:pt x="1705" y="1815"/>
                    </a:lnTo>
                    <a:lnTo>
                      <a:pt x="1706" y="1819"/>
                    </a:lnTo>
                    <a:lnTo>
                      <a:pt x="1709" y="1822"/>
                    </a:lnTo>
                    <a:lnTo>
                      <a:pt x="1712" y="1824"/>
                    </a:lnTo>
                    <a:lnTo>
                      <a:pt x="1715" y="1826"/>
                    </a:lnTo>
                    <a:lnTo>
                      <a:pt x="1717" y="1829"/>
                    </a:lnTo>
                    <a:lnTo>
                      <a:pt x="1715" y="1830"/>
                    </a:lnTo>
                    <a:lnTo>
                      <a:pt x="1714" y="1833"/>
                    </a:lnTo>
                    <a:lnTo>
                      <a:pt x="1712" y="1835"/>
                    </a:lnTo>
                    <a:lnTo>
                      <a:pt x="1714" y="1838"/>
                    </a:lnTo>
                    <a:lnTo>
                      <a:pt x="1715" y="1839"/>
                    </a:lnTo>
                    <a:lnTo>
                      <a:pt x="1718" y="1841"/>
                    </a:lnTo>
                    <a:lnTo>
                      <a:pt x="1718" y="1844"/>
                    </a:lnTo>
                    <a:lnTo>
                      <a:pt x="1717" y="1847"/>
                    </a:lnTo>
                    <a:lnTo>
                      <a:pt x="1717" y="1848"/>
                    </a:lnTo>
                    <a:lnTo>
                      <a:pt x="1718" y="1853"/>
                    </a:lnTo>
                    <a:lnTo>
                      <a:pt x="1726" y="1859"/>
                    </a:lnTo>
                    <a:lnTo>
                      <a:pt x="1727" y="1864"/>
                    </a:lnTo>
                    <a:lnTo>
                      <a:pt x="1726" y="1868"/>
                    </a:lnTo>
                    <a:lnTo>
                      <a:pt x="1726" y="1870"/>
                    </a:lnTo>
                    <a:lnTo>
                      <a:pt x="1723" y="1876"/>
                    </a:lnTo>
                    <a:lnTo>
                      <a:pt x="1723" y="1880"/>
                    </a:lnTo>
                    <a:lnTo>
                      <a:pt x="1724" y="1886"/>
                    </a:lnTo>
                    <a:lnTo>
                      <a:pt x="1727" y="1891"/>
                    </a:lnTo>
                    <a:lnTo>
                      <a:pt x="1727" y="1894"/>
                    </a:lnTo>
                    <a:lnTo>
                      <a:pt x="1723" y="1906"/>
                    </a:lnTo>
                    <a:lnTo>
                      <a:pt x="1718" y="1914"/>
                    </a:lnTo>
                    <a:lnTo>
                      <a:pt x="1718" y="1917"/>
                    </a:lnTo>
                    <a:lnTo>
                      <a:pt x="1718" y="1923"/>
                    </a:lnTo>
                    <a:lnTo>
                      <a:pt x="1720" y="1930"/>
                    </a:lnTo>
                    <a:lnTo>
                      <a:pt x="1720" y="1934"/>
                    </a:lnTo>
                    <a:lnTo>
                      <a:pt x="1720" y="1937"/>
                    </a:lnTo>
                    <a:lnTo>
                      <a:pt x="1720" y="1941"/>
                    </a:lnTo>
                    <a:lnTo>
                      <a:pt x="1721" y="1944"/>
                    </a:lnTo>
                    <a:lnTo>
                      <a:pt x="1732" y="1950"/>
                    </a:lnTo>
                    <a:lnTo>
                      <a:pt x="1732" y="1956"/>
                    </a:lnTo>
                    <a:lnTo>
                      <a:pt x="1724" y="1969"/>
                    </a:lnTo>
                    <a:lnTo>
                      <a:pt x="1720" y="1975"/>
                    </a:lnTo>
                    <a:lnTo>
                      <a:pt x="1720" y="1978"/>
                    </a:lnTo>
                    <a:lnTo>
                      <a:pt x="1720" y="1979"/>
                    </a:lnTo>
                    <a:lnTo>
                      <a:pt x="1720" y="1981"/>
                    </a:lnTo>
                    <a:lnTo>
                      <a:pt x="1724" y="1984"/>
                    </a:lnTo>
                    <a:lnTo>
                      <a:pt x="1732" y="1990"/>
                    </a:lnTo>
                    <a:lnTo>
                      <a:pt x="1738" y="1996"/>
                    </a:lnTo>
                    <a:lnTo>
                      <a:pt x="1756" y="1996"/>
                    </a:lnTo>
                    <a:lnTo>
                      <a:pt x="1758" y="1999"/>
                    </a:lnTo>
                    <a:lnTo>
                      <a:pt x="1758" y="2000"/>
                    </a:lnTo>
                    <a:lnTo>
                      <a:pt x="1764" y="2005"/>
                    </a:lnTo>
                    <a:lnTo>
                      <a:pt x="1765" y="2007"/>
                    </a:lnTo>
                    <a:lnTo>
                      <a:pt x="1767" y="2011"/>
                    </a:lnTo>
                    <a:lnTo>
                      <a:pt x="1768" y="2013"/>
                    </a:lnTo>
                    <a:lnTo>
                      <a:pt x="1784" y="2014"/>
                    </a:lnTo>
                    <a:lnTo>
                      <a:pt x="1790" y="2014"/>
                    </a:lnTo>
                    <a:lnTo>
                      <a:pt x="1797" y="2020"/>
                    </a:lnTo>
                    <a:lnTo>
                      <a:pt x="1803" y="2035"/>
                    </a:lnTo>
                    <a:lnTo>
                      <a:pt x="1808" y="2037"/>
                    </a:lnTo>
                    <a:lnTo>
                      <a:pt x="1819" y="2040"/>
                    </a:lnTo>
                    <a:lnTo>
                      <a:pt x="1823" y="2043"/>
                    </a:lnTo>
                    <a:lnTo>
                      <a:pt x="1825" y="2046"/>
                    </a:lnTo>
                    <a:lnTo>
                      <a:pt x="1828" y="2055"/>
                    </a:lnTo>
                    <a:lnTo>
                      <a:pt x="1829" y="2061"/>
                    </a:lnTo>
                    <a:lnTo>
                      <a:pt x="1840" y="2067"/>
                    </a:lnTo>
                    <a:lnTo>
                      <a:pt x="1849" y="2080"/>
                    </a:lnTo>
                    <a:lnTo>
                      <a:pt x="1854" y="2080"/>
                    </a:lnTo>
                    <a:lnTo>
                      <a:pt x="1857" y="2080"/>
                    </a:lnTo>
                    <a:lnTo>
                      <a:pt x="1870" y="2099"/>
                    </a:lnTo>
                    <a:lnTo>
                      <a:pt x="1874" y="2101"/>
                    </a:lnTo>
                    <a:lnTo>
                      <a:pt x="1883" y="2102"/>
                    </a:lnTo>
                    <a:lnTo>
                      <a:pt x="1889" y="2112"/>
                    </a:lnTo>
                    <a:lnTo>
                      <a:pt x="1898" y="2128"/>
                    </a:lnTo>
                    <a:lnTo>
                      <a:pt x="1907" y="2147"/>
                    </a:lnTo>
                    <a:lnTo>
                      <a:pt x="1909" y="2159"/>
                    </a:lnTo>
                    <a:lnTo>
                      <a:pt x="1915" y="2160"/>
                    </a:lnTo>
                    <a:lnTo>
                      <a:pt x="1927" y="2159"/>
                    </a:lnTo>
                    <a:lnTo>
                      <a:pt x="1936" y="2156"/>
                    </a:lnTo>
                    <a:lnTo>
                      <a:pt x="1939" y="2160"/>
                    </a:lnTo>
                    <a:lnTo>
                      <a:pt x="1960" y="2171"/>
                    </a:lnTo>
                    <a:lnTo>
                      <a:pt x="1951" y="2197"/>
                    </a:lnTo>
                    <a:lnTo>
                      <a:pt x="1951" y="2200"/>
                    </a:lnTo>
                    <a:lnTo>
                      <a:pt x="1953" y="2201"/>
                    </a:lnTo>
                    <a:lnTo>
                      <a:pt x="1965" y="2203"/>
                    </a:lnTo>
                    <a:lnTo>
                      <a:pt x="1966" y="2206"/>
                    </a:lnTo>
                    <a:lnTo>
                      <a:pt x="1968" y="2221"/>
                    </a:lnTo>
                    <a:lnTo>
                      <a:pt x="1971" y="2227"/>
                    </a:lnTo>
                    <a:lnTo>
                      <a:pt x="1979" y="2233"/>
                    </a:lnTo>
                    <a:lnTo>
                      <a:pt x="1988" y="2239"/>
                    </a:lnTo>
                    <a:lnTo>
                      <a:pt x="1989" y="2247"/>
                    </a:lnTo>
                    <a:lnTo>
                      <a:pt x="1998" y="2264"/>
                    </a:lnTo>
                    <a:lnTo>
                      <a:pt x="2006" y="2268"/>
                    </a:lnTo>
                    <a:lnTo>
                      <a:pt x="2012" y="2271"/>
                    </a:lnTo>
                    <a:lnTo>
                      <a:pt x="2012" y="2279"/>
                    </a:lnTo>
                    <a:lnTo>
                      <a:pt x="2004" y="2288"/>
                    </a:lnTo>
                    <a:lnTo>
                      <a:pt x="2000" y="2297"/>
                    </a:lnTo>
                    <a:lnTo>
                      <a:pt x="1995" y="2303"/>
                    </a:lnTo>
                    <a:lnTo>
                      <a:pt x="1995" y="2305"/>
                    </a:lnTo>
                    <a:lnTo>
                      <a:pt x="1985" y="2308"/>
                    </a:lnTo>
                    <a:lnTo>
                      <a:pt x="1976" y="2317"/>
                    </a:lnTo>
                    <a:lnTo>
                      <a:pt x="1966" y="2314"/>
                    </a:lnTo>
                    <a:lnTo>
                      <a:pt x="1962" y="2308"/>
                    </a:lnTo>
                    <a:lnTo>
                      <a:pt x="1933" y="2323"/>
                    </a:lnTo>
                    <a:lnTo>
                      <a:pt x="1939" y="2332"/>
                    </a:lnTo>
                    <a:lnTo>
                      <a:pt x="1921" y="2350"/>
                    </a:lnTo>
                    <a:lnTo>
                      <a:pt x="1915" y="2363"/>
                    </a:lnTo>
                    <a:lnTo>
                      <a:pt x="1909" y="2378"/>
                    </a:lnTo>
                    <a:lnTo>
                      <a:pt x="1904" y="2396"/>
                    </a:lnTo>
                    <a:lnTo>
                      <a:pt x="1898" y="2411"/>
                    </a:lnTo>
                    <a:lnTo>
                      <a:pt x="1896" y="2420"/>
                    </a:lnTo>
                    <a:lnTo>
                      <a:pt x="1890" y="2423"/>
                    </a:lnTo>
                    <a:lnTo>
                      <a:pt x="1881" y="2423"/>
                    </a:lnTo>
                    <a:lnTo>
                      <a:pt x="1875" y="2423"/>
                    </a:lnTo>
                    <a:lnTo>
                      <a:pt x="1870" y="2419"/>
                    </a:lnTo>
                    <a:lnTo>
                      <a:pt x="1866" y="2416"/>
                    </a:lnTo>
                    <a:lnTo>
                      <a:pt x="1855" y="2414"/>
                    </a:lnTo>
                    <a:lnTo>
                      <a:pt x="1861" y="2402"/>
                    </a:lnTo>
                    <a:lnTo>
                      <a:pt x="1858" y="2393"/>
                    </a:lnTo>
                    <a:lnTo>
                      <a:pt x="1851" y="2382"/>
                    </a:lnTo>
                    <a:lnTo>
                      <a:pt x="1843" y="2379"/>
                    </a:lnTo>
                    <a:lnTo>
                      <a:pt x="1829" y="2369"/>
                    </a:lnTo>
                    <a:lnTo>
                      <a:pt x="1825" y="2367"/>
                    </a:lnTo>
                    <a:lnTo>
                      <a:pt x="1825" y="2370"/>
                    </a:lnTo>
                    <a:lnTo>
                      <a:pt x="1823" y="2375"/>
                    </a:lnTo>
                    <a:lnTo>
                      <a:pt x="1820" y="2379"/>
                    </a:lnTo>
                    <a:lnTo>
                      <a:pt x="1819" y="2381"/>
                    </a:lnTo>
                    <a:lnTo>
                      <a:pt x="1816" y="2379"/>
                    </a:lnTo>
                    <a:lnTo>
                      <a:pt x="1813" y="2376"/>
                    </a:lnTo>
                    <a:lnTo>
                      <a:pt x="1810" y="2376"/>
                    </a:lnTo>
                    <a:lnTo>
                      <a:pt x="1807" y="2381"/>
                    </a:lnTo>
                    <a:lnTo>
                      <a:pt x="1807" y="2384"/>
                    </a:lnTo>
                    <a:lnTo>
                      <a:pt x="1797" y="2390"/>
                    </a:lnTo>
                    <a:lnTo>
                      <a:pt x="1788" y="2390"/>
                    </a:lnTo>
                    <a:lnTo>
                      <a:pt x="1773" y="2401"/>
                    </a:lnTo>
                    <a:lnTo>
                      <a:pt x="1765" y="2404"/>
                    </a:lnTo>
                    <a:lnTo>
                      <a:pt x="1765" y="2407"/>
                    </a:lnTo>
                    <a:lnTo>
                      <a:pt x="1764" y="2411"/>
                    </a:lnTo>
                    <a:lnTo>
                      <a:pt x="1768" y="2420"/>
                    </a:lnTo>
                    <a:lnTo>
                      <a:pt x="1768" y="2430"/>
                    </a:lnTo>
                    <a:lnTo>
                      <a:pt x="1770" y="2440"/>
                    </a:lnTo>
                    <a:lnTo>
                      <a:pt x="1770" y="2443"/>
                    </a:lnTo>
                    <a:lnTo>
                      <a:pt x="1767" y="2446"/>
                    </a:lnTo>
                    <a:lnTo>
                      <a:pt x="1750" y="2452"/>
                    </a:lnTo>
                    <a:lnTo>
                      <a:pt x="1733" y="2460"/>
                    </a:lnTo>
                    <a:lnTo>
                      <a:pt x="1726" y="2468"/>
                    </a:lnTo>
                    <a:lnTo>
                      <a:pt x="1721" y="2483"/>
                    </a:lnTo>
                    <a:lnTo>
                      <a:pt x="1717" y="2493"/>
                    </a:lnTo>
                    <a:lnTo>
                      <a:pt x="1708" y="2506"/>
                    </a:lnTo>
                    <a:lnTo>
                      <a:pt x="1706" y="2512"/>
                    </a:lnTo>
                    <a:lnTo>
                      <a:pt x="1701" y="2522"/>
                    </a:lnTo>
                    <a:lnTo>
                      <a:pt x="1692" y="2530"/>
                    </a:lnTo>
                    <a:lnTo>
                      <a:pt x="1688" y="2528"/>
                    </a:lnTo>
                    <a:lnTo>
                      <a:pt x="1682" y="2528"/>
                    </a:lnTo>
                    <a:lnTo>
                      <a:pt x="1677" y="2531"/>
                    </a:lnTo>
                    <a:lnTo>
                      <a:pt x="1674" y="2539"/>
                    </a:lnTo>
                    <a:lnTo>
                      <a:pt x="1670" y="2544"/>
                    </a:lnTo>
                    <a:lnTo>
                      <a:pt x="1663" y="2547"/>
                    </a:lnTo>
                    <a:lnTo>
                      <a:pt x="1657" y="2548"/>
                    </a:lnTo>
                    <a:lnTo>
                      <a:pt x="1656" y="2551"/>
                    </a:lnTo>
                    <a:lnTo>
                      <a:pt x="1656" y="2553"/>
                    </a:lnTo>
                    <a:lnTo>
                      <a:pt x="1657" y="2556"/>
                    </a:lnTo>
                    <a:lnTo>
                      <a:pt x="1656" y="2560"/>
                    </a:lnTo>
                    <a:lnTo>
                      <a:pt x="1645" y="2560"/>
                    </a:lnTo>
                    <a:lnTo>
                      <a:pt x="1641" y="2551"/>
                    </a:lnTo>
                    <a:lnTo>
                      <a:pt x="1638" y="2553"/>
                    </a:lnTo>
                    <a:lnTo>
                      <a:pt x="1627" y="2565"/>
                    </a:lnTo>
                    <a:lnTo>
                      <a:pt x="1624" y="2573"/>
                    </a:lnTo>
                    <a:lnTo>
                      <a:pt x="1618" y="2594"/>
                    </a:lnTo>
                    <a:lnTo>
                      <a:pt x="1615" y="2600"/>
                    </a:lnTo>
                    <a:lnTo>
                      <a:pt x="1609" y="2600"/>
                    </a:lnTo>
                    <a:lnTo>
                      <a:pt x="1604" y="2597"/>
                    </a:lnTo>
                    <a:lnTo>
                      <a:pt x="1601" y="2598"/>
                    </a:lnTo>
                    <a:lnTo>
                      <a:pt x="1599" y="2600"/>
                    </a:lnTo>
                    <a:lnTo>
                      <a:pt x="1599" y="2606"/>
                    </a:lnTo>
                    <a:lnTo>
                      <a:pt x="1596" y="2609"/>
                    </a:lnTo>
                    <a:lnTo>
                      <a:pt x="1592" y="2611"/>
                    </a:lnTo>
                    <a:lnTo>
                      <a:pt x="1584" y="2609"/>
                    </a:lnTo>
                    <a:lnTo>
                      <a:pt x="1574" y="2605"/>
                    </a:lnTo>
                    <a:lnTo>
                      <a:pt x="1566" y="2601"/>
                    </a:lnTo>
                    <a:lnTo>
                      <a:pt x="1558" y="2605"/>
                    </a:lnTo>
                    <a:lnTo>
                      <a:pt x="1549" y="2609"/>
                    </a:lnTo>
                    <a:lnTo>
                      <a:pt x="1543" y="2612"/>
                    </a:lnTo>
                    <a:lnTo>
                      <a:pt x="1534" y="2617"/>
                    </a:lnTo>
                    <a:lnTo>
                      <a:pt x="1528" y="2617"/>
                    </a:lnTo>
                    <a:lnTo>
                      <a:pt x="1522" y="2618"/>
                    </a:lnTo>
                    <a:lnTo>
                      <a:pt x="1517" y="2624"/>
                    </a:lnTo>
                    <a:lnTo>
                      <a:pt x="1505" y="2630"/>
                    </a:lnTo>
                    <a:lnTo>
                      <a:pt x="1490" y="2632"/>
                    </a:lnTo>
                    <a:lnTo>
                      <a:pt x="1482" y="2632"/>
                    </a:lnTo>
                    <a:lnTo>
                      <a:pt x="1479" y="2636"/>
                    </a:lnTo>
                    <a:lnTo>
                      <a:pt x="1473" y="2649"/>
                    </a:lnTo>
                    <a:lnTo>
                      <a:pt x="1461" y="2658"/>
                    </a:lnTo>
                    <a:lnTo>
                      <a:pt x="1456" y="2664"/>
                    </a:lnTo>
                    <a:lnTo>
                      <a:pt x="1453" y="2668"/>
                    </a:lnTo>
                    <a:lnTo>
                      <a:pt x="1453" y="2673"/>
                    </a:lnTo>
                    <a:lnTo>
                      <a:pt x="1444" y="2681"/>
                    </a:lnTo>
                    <a:lnTo>
                      <a:pt x="1444" y="2685"/>
                    </a:lnTo>
                    <a:lnTo>
                      <a:pt x="1441" y="2690"/>
                    </a:lnTo>
                    <a:lnTo>
                      <a:pt x="1438" y="2690"/>
                    </a:lnTo>
                    <a:lnTo>
                      <a:pt x="1434" y="2697"/>
                    </a:lnTo>
                    <a:lnTo>
                      <a:pt x="1427" y="2699"/>
                    </a:lnTo>
                    <a:lnTo>
                      <a:pt x="1424" y="2699"/>
                    </a:lnTo>
                    <a:lnTo>
                      <a:pt x="1415" y="2697"/>
                    </a:lnTo>
                    <a:lnTo>
                      <a:pt x="1408" y="2694"/>
                    </a:lnTo>
                    <a:lnTo>
                      <a:pt x="1400" y="2703"/>
                    </a:lnTo>
                    <a:lnTo>
                      <a:pt x="1394" y="2717"/>
                    </a:lnTo>
                    <a:lnTo>
                      <a:pt x="1383" y="2731"/>
                    </a:lnTo>
                    <a:lnTo>
                      <a:pt x="1391" y="2735"/>
                    </a:lnTo>
                    <a:lnTo>
                      <a:pt x="1399" y="2740"/>
                    </a:lnTo>
                    <a:lnTo>
                      <a:pt x="1402" y="2738"/>
                    </a:lnTo>
                    <a:lnTo>
                      <a:pt x="1406" y="2732"/>
                    </a:lnTo>
                    <a:lnTo>
                      <a:pt x="1411" y="2743"/>
                    </a:lnTo>
                    <a:lnTo>
                      <a:pt x="1412" y="2755"/>
                    </a:lnTo>
                    <a:lnTo>
                      <a:pt x="1397" y="2757"/>
                    </a:lnTo>
                    <a:lnTo>
                      <a:pt x="1371" y="2757"/>
                    </a:lnTo>
                    <a:lnTo>
                      <a:pt x="1356" y="2772"/>
                    </a:lnTo>
                    <a:lnTo>
                      <a:pt x="1351" y="2773"/>
                    </a:lnTo>
                    <a:lnTo>
                      <a:pt x="1342" y="2766"/>
                    </a:lnTo>
                    <a:lnTo>
                      <a:pt x="1332" y="2761"/>
                    </a:lnTo>
                    <a:lnTo>
                      <a:pt x="1318" y="2764"/>
                    </a:lnTo>
                    <a:lnTo>
                      <a:pt x="1301" y="2772"/>
                    </a:lnTo>
                    <a:lnTo>
                      <a:pt x="1297" y="2776"/>
                    </a:lnTo>
                    <a:lnTo>
                      <a:pt x="1292" y="2776"/>
                    </a:lnTo>
                    <a:lnTo>
                      <a:pt x="1289" y="2775"/>
                    </a:lnTo>
                    <a:lnTo>
                      <a:pt x="1286" y="2775"/>
                    </a:lnTo>
                    <a:lnTo>
                      <a:pt x="1284" y="2776"/>
                    </a:lnTo>
                    <a:lnTo>
                      <a:pt x="1286" y="2778"/>
                    </a:lnTo>
                    <a:lnTo>
                      <a:pt x="1287" y="2783"/>
                    </a:lnTo>
                    <a:lnTo>
                      <a:pt x="1292" y="2790"/>
                    </a:lnTo>
                    <a:lnTo>
                      <a:pt x="1292" y="2792"/>
                    </a:lnTo>
                    <a:lnTo>
                      <a:pt x="1290" y="2796"/>
                    </a:lnTo>
                    <a:lnTo>
                      <a:pt x="1286" y="2802"/>
                    </a:lnTo>
                    <a:lnTo>
                      <a:pt x="1278" y="2799"/>
                    </a:lnTo>
                    <a:lnTo>
                      <a:pt x="1278" y="2804"/>
                    </a:lnTo>
                    <a:lnTo>
                      <a:pt x="1271" y="2807"/>
                    </a:lnTo>
                    <a:lnTo>
                      <a:pt x="1268" y="2810"/>
                    </a:lnTo>
                    <a:lnTo>
                      <a:pt x="1269" y="2816"/>
                    </a:lnTo>
                    <a:lnTo>
                      <a:pt x="1266" y="2824"/>
                    </a:lnTo>
                    <a:lnTo>
                      <a:pt x="1262" y="2825"/>
                    </a:lnTo>
                    <a:lnTo>
                      <a:pt x="1258" y="2814"/>
                    </a:lnTo>
                    <a:lnTo>
                      <a:pt x="1257" y="2813"/>
                    </a:lnTo>
                    <a:lnTo>
                      <a:pt x="1231" y="2824"/>
                    </a:lnTo>
                    <a:lnTo>
                      <a:pt x="1234" y="2827"/>
                    </a:lnTo>
                    <a:lnTo>
                      <a:pt x="1239" y="2830"/>
                    </a:lnTo>
                    <a:lnTo>
                      <a:pt x="1242" y="2831"/>
                    </a:lnTo>
                    <a:lnTo>
                      <a:pt x="1240" y="2836"/>
                    </a:lnTo>
                    <a:lnTo>
                      <a:pt x="1239" y="2845"/>
                    </a:lnTo>
                    <a:lnTo>
                      <a:pt x="1242" y="2851"/>
                    </a:lnTo>
                    <a:lnTo>
                      <a:pt x="1240" y="2856"/>
                    </a:lnTo>
                    <a:lnTo>
                      <a:pt x="1236" y="2857"/>
                    </a:lnTo>
                    <a:lnTo>
                      <a:pt x="1231" y="2859"/>
                    </a:lnTo>
                    <a:lnTo>
                      <a:pt x="1230" y="2862"/>
                    </a:lnTo>
                    <a:lnTo>
                      <a:pt x="1230" y="2871"/>
                    </a:lnTo>
                    <a:lnTo>
                      <a:pt x="1234" y="2874"/>
                    </a:lnTo>
                    <a:lnTo>
                      <a:pt x="1239" y="2880"/>
                    </a:lnTo>
                    <a:lnTo>
                      <a:pt x="1240" y="2883"/>
                    </a:lnTo>
                    <a:lnTo>
                      <a:pt x="1236" y="2891"/>
                    </a:lnTo>
                    <a:lnTo>
                      <a:pt x="1231" y="2900"/>
                    </a:lnTo>
                    <a:lnTo>
                      <a:pt x="1225" y="2900"/>
                    </a:lnTo>
                    <a:lnTo>
                      <a:pt x="1219" y="2910"/>
                    </a:lnTo>
                    <a:lnTo>
                      <a:pt x="1208" y="2921"/>
                    </a:lnTo>
                    <a:lnTo>
                      <a:pt x="1202" y="2924"/>
                    </a:lnTo>
                    <a:lnTo>
                      <a:pt x="1190" y="2926"/>
                    </a:lnTo>
                    <a:lnTo>
                      <a:pt x="1184" y="2933"/>
                    </a:lnTo>
                    <a:lnTo>
                      <a:pt x="1172" y="2947"/>
                    </a:lnTo>
                    <a:lnTo>
                      <a:pt x="1158" y="2957"/>
                    </a:lnTo>
                    <a:lnTo>
                      <a:pt x="1144" y="2974"/>
                    </a:lnTo>
                    <a:lnTo>
                      <a:pt x="1128" y="2986"/>
                    </a:lnTo>
                    <a:lnTo>
                      <a:pt x="1123" y="2997"/>
                    </a:lnTo>
                    <a:lnTo>
                      <a:pt x="1123" y="3000"/>
                    </a:lnTo>
                    <a:lnTo>
                      <a:pt x="1117" y="3005"/>
                    </a:lnTo>
                    <a:lnTo>
                      <a:pt x="1112" y="3014"/>
                    </a:lnTo>
                    <a:lnTo>
                      <a:pt x="1112" y="3018"/>
                    </a:lnTo>
                    <a:lnTo>
                      <a:pt x="1112" y="3014"/>
                    </a:lnTo>
                    <a:lnTo>
                      <a:pt x="1117" y="3005"/>
                    </a:lnTo>
                    <a:lnTo>
                      <a:pt x="1112" y="3014"/>
                    </a:lnTo>
                    <a:lnTo>
                      <a:pt x="1112" y="3018"/>
                    </a:lnTo>
                    <a:lnTo>
                      <a:pt x="1117" y="3031"/>
                    </a:lnTo>
                    <a:lnTo>
                      <a:pt x="1121" y="3032"/>
                    </a:lnTo>
                    <a:lnTo>
                      <a:pt x="1126" y="3031"/>
                    </a:lnTo>
                    <a:lnTo>
                      <a:pt x="1129" y="3029"/>
                    </a:lnTo>
                    <a:lnTo>
                      <a:pt x="1129" y="3032"/>
                    </a:lnTo>
                    <a:lnTo>
                      <a:pt x="1128" y="3037"/>
                    </a:lnTo>
                    <a:lnTo>
                      <a:pt x="1128" y="3040"/>
                    </a:lnTo>
                    <a:lnTo>
                      <a:pt x="1126" y="3046"/>
                    </a:lnTo>
                    <a:lnTo>
                      <a:pt x="1123" y="3049"/>
                    </a:lnTo>
                    <a:lnTo>
                      <a:pt x="1118" y="3050"/>
                    </a:lnTo>
                    <a:lnTo>
                      <a:pt x="1115" y="3053"/>
                    </a:lnTo>
                    <a:lnTo>
                      <a:pt x="1111" y="3055"/>
                    </a:lnTo>
                    <a:lnTo>
                      <a:pt x="1105" y="3056"/>
                    </a:lnTo>
                    <a:lnTo>
                      <a:pt x="1099" y="3058"/>
                    </a:lnTo>
                    <a:lnTo>
                      <a:pt x="1094" y="3061"/>
                    </a:lnTo>
                    <a:lnTo>
                      <a:pt x="1086" y="3069"/>
                    </a:lnTo>
                    <a:lnTo>
                      <a:pt x="1083" y="3070"/>
                    </a:lnTo>
                    <a:lnTo>
                      <a:pt x="1080" y="3070"/>
                    </a:lnTo>
                    <a:lnTo>
                      <a:pt x="1077" y="3064"/>
                    </a:lnTo>
                    <a:lnTo>
                      <a:pt x="1076" y="3058"/>
                    </a:lnTo>
                    <a:lnTo>
                      <a:pt x="1079" y="3053"/>
                    </a:lnTo>
                    <a:lnTo>
                      <a:pt x="1083" y="3052"/>
                    </a:lnTo>
                    <a:lnTo>
                      <a:pt x="1090" y="3052"/>
                    </a:lnTo>
                    <a:lnTo>
                      <a:pt x="1093" y="3049"/>
                    </a:lnTo>
                    <a:lnTo>
                      <a:pt x="1093" y="3044"/>
                    </a:lnTo>
                    <a:lnTo>
                      <a:pt x="1090" y="3040"/>
                    </a:lnTo>
                    <a:lnTo>
                      <a:pt x="1077" y="3038"/>
                    </a:lnTo>
                    <a:lnTo>
                      <a:pt x="1071" y="3035"/>
                    </a:lnTo>
                    <a:lnTo>
                      <a:pt x="1070" y="3029"/>
                    </a:lnTo>
                    <a:lnTo>
                      <a:pt x="1068" y="3026"/>
                    </a:lnTo>
                    <a:lnTo>
                      <a:pt x="1067" y="3026"/>
                    </a:lnTo>
                    <a:lnTo>
                      <a:pt x="1064" y="3021"/>
                    </a:lnTo>
                    <a:lnTo>
                      <a:pt x="1059" y="3023"/>
                    </a:lnTo>
                    <a:lnTo>
                      <a:pt x="1055" y="3026"/>
                    </a:lnTo>
                    <a:lnTo>
                      <a:pt x="1050" y="3031"/>
                    </a:lnTo>
                    <a:lnTo>
                      <a:pt x="1047" y="3031"/>
                    </a:lnTo>
                    <a:lnTo>
                      <a:pt x="1038" y="3023"/>
                    </a:lnTo>
                    <a:lnTo>
                      <a:pt x="1036" y="3021"/>
                    </a:lnTo>
                    <a:lnTo>
                      <a:pt x="1033" y="3021"/>
                    </a:lnTo>
                    <a:lnTo>
                      <a:pt x="1030" y="3027"/>
                    </a:lnTo>
                    <a:lnTo>
                      <a:pt x="1027" y="3037"/>
                    </a:lnTo>
                    <a:lnTo>
                      <a:pt x="1023" y="3050"/>
                    </a:lnTo>
                    <a:lnTo>
                      <a:pt x="1013" y="3058"/>
                    </a:lnTo>
                    <a:lnTo>
                      <a:pt x="1009" y="3062"/>
                    </a:lnTo>
                    <a:lnTo>
                      <a:pt x="1009" y="3066"/>
                    </a:lnTo>
                    <a:lnTo>
                      <a:pt x="1009" y="3069"/>
                    </a:lnTo>
                    <a:lnTo>
                      <a:pt x="1016" y="3067"/>
                    </a:lnTo>
                    <a:lnTo>
                      <a:pt x="1021" y="3062"/>
                    </a:lnTo>
                    <a:lnTo>
                      <a:pt x="1026" y="3059"/>
                    </a:lnTo>
                    <a:lnTo>
                      <a:pt x="1029" y="3058"/>
                    </a:lnTo>
                    <a:lnTo>
                      <a:pt x="1029" y="3061"/>
                    </a:lnTo>
                    <a:lnTo>
                      <a:pt x="1032" y="3072"/>
                    </a:lnTo>
                    <a:lnTo>
                      <a:pt x="1039" y="3072"/>
                    </a:lnTo>
                    <a:lnTo>
                      <a:pt x="1045" y="3075"/>
                    </a:lnTo>
                    <a:lnTo>
                      <a:pt x="1053" y="3085"/>
                    </a:lnTo>
                    <a:lnTo>
                      <a:pt x="1056" y="3091"/>
                    </a:lnTo>
                    <a:lnTo>
                      <a:pt x="1056" y="3101"/>
                    </a:lnTo>
                    <a:lnTo>
                      <a:pt x="1058" y="3105"/>
                    </a:lnTo>
                    <a:lnTo>
                      <a:pt x="1058" y="3110"/>
                    </a:lnTo>
                    <a:lnTo>
                      <a:pt x="1061" y="3110"/>
                    </a:lnTo>
                    <a:lnTo>
                      <a:pt x="1061" y="3119"/>
                    </a:lnTo>
                    <a:lnTo>
                      <a:pt x="1061" y="3125"/>
                    </a:lnTo>
                    <a:lnTo>
                      <a:pt x="1056" y="3129"/>
                    </a:lnTo>
                    <a:lnTo>
                      <a:pt x="1053" y="3132"/>
                    </a:lnTo>
                    <a:lnTo>
                      <a:pt x="1053" y="3148"/>
                    </a:lnTo>
                    <a:lnTo>
                      <a:pt x="1053" y="3154"/>
                    </a:lnTo>
                    <a:lnTo>
                      <a:pt x="1056" y="3163"/>
                    </a:lnTo>
                    <a:lnTo>
                      <a:pt x="1058" y="3167"/>
                    </a:lnTo>
                    <a:lnTo>
                      <a:pt x="1061" y="3172"/>
                    </a:lnTo>
                    <a:lnTo>
                      <a:pt x="1062" y="3190"/>
                    </a:lnTo>
                    <a:lnTo>
                      <a:pt x="1062" y="3210"/>
                    </a:lnTo>
                    <a:lnTo>
                      <a:pt x="1070" y="3213"/>
                    </a:lnTo>
                    <a:lnTo>
                      <a:pt x="1074" y="3219"/>
                    </a:lnTo>
                    <a:lnTo>
                      <a:pt x="1077" y="3221"/>
                    </a:lnTo>
                    <a:lnTo>
                      <a:pt x="1079" y="3225"/>
                    </a:lnTo>
                    <a:lnTo>
                      <a:pt x="1082" y="3228"/>
                    </a:lnTo>
                    <a:lnTo>
                      <a:pt x="1082" y="3231"/>
                    </a:lnTo>
                    <a:lnTo>
                      <a:pt x="1088" y="3234"/>
                    </a:lnTo>
                    <a:lnTo>
                      <a:pt x="1086" y="3245"/>
                    </a:lnTo>
                    <a:lnTo>
                      <a:pt x="1080" y="3254"/>
                    </a:lnTo>
                    <a:lnTo>
                      <a:pt x="1076" y="3259"/>
                    </a:lnTo>
                    <a:lnTo>
                      <a:pt x="1080" y="3263"/>
                    </a:lnTo>
                    <a:lnTo>
                      <a:pt x="1086" y="3268"/>
                    </a:lnTo>
                    <a:lnTo>
                      <a:pt x="1090" y="3274"/>
                    </a:lnTo>
                    <a:lnTo>
                      <a:pt x="1091" y="3279"/>
                    </a:lnTo>
                    <a:lnTo>
                      <a:pt x="1082" y="3280"/>
                    </a:lnTo>
                    <a:lnTo>
                      <a:pt x="1079" y="3283"/>
                    </a:lnTo>
                    <a:lnTo>
                      <a:pt x="1074" y="3288"/>
                    </a:lnTo>
                    <a:lnTo>
                      <a:pt x="1068" y="3294"/>
                    </a:lnTo>
                    <a:lnTo>
                      <a:pt x="1059" y="3297"/>
                    </a:lnTo>
                    <a:lnTo>
                      <a:pt x="1053" y="3294"/>
                    </a:lnTo>
                    <a:lnTo>
                      <a:pt x="1050" y="3291"/>
                    </a:lnTo>
                    <a:lnTo>
                      <a:pt x="1044" y="3291"/>
                    </a:lnTo>
                    <a:lnTo>
                      <a:pt x="1039" y="3291"/>
                    </a:lnTo>
                    <a:lnTo>
                      <a:pt x="1035" y="3289"/>
                    </a:lnTo>
                    <a:lnTo>
                      <a:pt x="1032" y="3291"/>
                    </a:lnTo>
                    <a:lnTo>
                      <a:pt x="1024" y="3292"/>
                    </a:lnTo>
                    <a:lnTo>
                      <a:pt x="1019" y="3297"/>
                    </a:lnTo>
                    <a:lnTo>
                      <a:pt x="1018" y="3300"/>
                    </a:lnTo>
                    <a:lnTo>
                      <a:pt x="1016" y="3300"/>
                    </a:lnTo>
                    <a:lnTo>
                      <a:pt x="1010" y="3288"/>
                    </a:lnTo>
                    <a:lnTo>
                      <a:pt x="1001" y="3283"/>
                    </a:lnTo>
                    <a:lnTo>
                      <a:pt x="997" y="3282"/>
                    </a:lnTo>
                    <a:lnTo>
                      <a:pt x="995" y="3275"/>
                    </a:lnTo>
                    <a:lnTo>
                      <a:pt x="986" y="3269"/>
                    </a:lnTo>
                    <a:lnTo>
                      <a:pt x="978" y="3268"/>
                    </a:lnTo>
                    <a:lnTo>
                      <a:pt x="971" y="3268"/>
                    </a:lnTo>
                    <a:lnTo>
                      <a:pt x="946" y="3250"/>
                    </a:lnTo>
                    <a:lnTo>
                      <a:pt x="936" y="3242"/>
                    </a:lnTo>
                    <a:lnTo>
                      <a:pt x="922" y="3233"/>
                    </a:lnTo>
                    <a:lnTo>
                      <a:pt x="908" y="3222"/>
                    </a:lnTo>
                    <a:lnTo>
                      <a:pt x="898" y="3215"/>
                    </a:lnTo>
                    <a:lnTo>
                      <a:pt x="873" y="3189"/>
                    </a:lnTo>
                    <a:lnTo>
                      <a:pt x="855" y="3169"/>
                    </a:lnTo>
                    <a:lnTo>
                      <a:pt x="847" y="3163"/>
                    </a:lnTo>
                    <a:lnTo>
                      <a:pt x="837" y="3160"/>
                    </a:lnTo>
                    <a:lnTo>
                      <a:pt x="831" y="3158"/>
                    </a:lnTo>
                    <a:lnTo>
                      <a:pt x="825" y="3154"/>
                    </a:lnTo>
                    <a:lnTo>
                      <a:pt x="820" y="3152"/>
                    </a:lnTo>
                    <a:lnTo>
                      <a:pt x="816" y="3151"/>
                    </a:lnTo>
                    <a:lnTo>
                      <a:pt x="811" y="3151"/>
                    </a:lnTo>
                    <a:lnTo>
                      <a:pt x="796" y="3149"/>
                    </a:lnTo>
                    <a:lnTo>
                      <a:pt x="791" y="3146"/>
                    </a:lnTo>
                    <a:lnTo>
                      <a:pt x="796" y="3140"/>
                    </a:lnTo>
                    <a:lnTo>
                      <a:pt x="799" y="3134"/>
                    </a:lnTo>
                    <a:lnTo>
                      <a:pt x="803" y="3131"/>
                    </a:lnTo>
                    <a:lnTo>
                      <a:pt x="805" y="3122"/>
                    </a:lnTo>
                    <a:lnTo>
                      <a:pt x="808" y="3117"/>
                    </a:lnTo>
                    <a:lnTo>
                      <a:pt x="812" y="3120"/>
                    </a:lnTo>
                    <a:lnTo>
                      <a:pt x="817" y="3122"/>
                    </a:lnTo>
                    <a:lnTo>
                      <a:pt x="823" y="3123"/>
                    </a:lnTo>
                    <a:lnTo>
                      <a:pt x="826" y="3119"/>
                    </a:lnTo>
                    <a:lnTo>
                      <a:pt x="831" y="3114"/>
                    </a:lnTo>
                    <a:lnTo>
                      <a:pt x="834" y="3113"/>
                    </a:lnTo>
                    <a:lnTo>
                      <a:pt x="837" y="3111"/>
                    </a:lnTo>
                    <a:lnTo>
                      <a:pt x="840" y="3111"/>
                    </a:lnTo>
                    <a:lnTo>
                      <a:pt x="843" y="3107"/>
                    </a:lnTo>
                    <a:lnTo>
                      <a:pt x="844" y="3079"/>
                    </a:lnTo>
                    <a:lnTo>
                      <a:pt x="847" y="3079"/>
                    </a:lnTo>
                    <a:lnTo>
                      <a:pt x="852" y="3081"/>
                    </a:lnTo>
                    <a:lnTo>
                      <a:pt x="857" y="3078"/>
                    </a:lnTo>
                    <a:lnTo>
                      <a:pt x="861" y="3075"/>
                    </a:lnTo>
                    <a:lnTo>
                      <a:pt x="854" y="3062"/>
                    </a:lnTo>
                    <a:lnTo>
                      <a:pt x="851" y="3058"/>
                    </a:lnTo>
                    <a:lnTo>
                      <a:pt x="854" y="3056"/>
                    </a:lnTo>
                    <a:lnTo>
                      <a:pt x="857" y="3053"/>
                    </a:lnTo>
                    <a:lnTo>
                      <a:pt x="858" y="3052"/>
                    </a:lnTo>
                    <a:lnTo>
                      <a:pt x="858" y="3047"/>
                    </a:lnTo>
                    <a:lnTo>
                      <a:pt x="860" y="3046"/>
                    </a:lnTo>
                    <a:lnTo>
                      <a:pt x="861" y="3043"/>
                    </a:lnTo>
                    <a:lnTo>
                      <a:pt x="860" y="3041"/>
                    </a:lnTo>
                    <a:lnTo>
                      <a:pt x="849" y="3038"/>
                    </a:lnTo>
                    <a:lnTo>
                      <a:pt x="843" y="3035"/>
                    </a:lnTo>
                    <a:lnTo>
                      <a:pt x="841" y="3032"/>
                    </a:lnTo>
                    <a:lnTo>
                      <a:pt x="841" y="3029"/>
                    </a:lnTo>
                    <a:lnTo>
                      <a:pt x="843" y="3023"/>
                    </a:lnTo>
                    <a:lnTo>
                      <a:pt x="849" y="3018"/>
                    </a:lnTo>
                    <a:lnTo>
                      <a:pt x="855" y="3017"/>
                    </a:lnTo>
                    <a:lnTo>
                      <a:pt x="866" y="3018"/>
                    </a:lnTo>
                    <a:lnTo>
                      <a:pt x="870" y="3018"/>
                    </a:lnTo>
                    <a:lnTo>
                      <a:pt x="872" y="3014"/>
                    </a:lnTo>
                    <a:lnTo>
                      <a:pt x="867" y="3003"/>
                    </a:lnTo>
                    <a:lnTo>
                      <a:pt x="861" y="2997"/>
                    </a:lnTo>
                    <a:lnTo>
                      <a:pt x="849" y="2988"/>
                    </a:lnTo>
                    <a:lnTo>
                      <a:pt x="847" y="2988"/>
                    </a:lnTo>
                    <a:lnTo>
                      <a:pt x="846" y="2994"/>
                    </a:lnTo>
                    <a:lnTo>
                      <a:pt x="843" y="3003"/>
                    </a:lnTo>
                    <a:lnTo>
                      <a:pt x="841" y="3011"/>
                    </a:lnTo>
                    <a:lnTo>
                      <a:pt x="838" y="3012"/>
                    </a:lnTo>
                    <a:lnTo>
                      <a:pt x="831" y="3012"/>
                    </a:lnTo>
                    <a:lnTo>
                      <a:pt x="825" y="3014"/>
                    </a:lnTo>
                    <a:lnTo>
                      <a:pt x="823" y="3020"/>
                    </a:lnTo>
                    <a:lnTo>
                      <a:pt x="822" y="3026"/>
                    </a:lnTo>
                    <a:lnTo>
                      <a:pt x="817" y="3029"/>
                    </a:lnTo>
                    <a:lnTo>
                      <a:pt x="811" y="3029"/>
                    </a:lnTo>
                    <a:lnTo>
                      <a:pt x="808" y="3026"/>
                    </a:lnTo>
                    <a:lnTo>
                      <a:pt x="811" y="3023"/>
                    </a:lnTo>
                    <a:lnTo>
                      <a:pt x="809" y="3015"/>
                    </a:lnTo>
                    <a:lnTo>
                      <a:pt x="811" y="3012"/>
                    </a:lnTo>
                    <a:lnTo>
                      <a:pt x="812" y="3009"/>
                    </a:lnTo>
                    <a:lnTo>
                      <a:pt x="811" y="3000"/>
                    </a:lnTo>
                    <a:lnTo>
                      <a:pt x="811" y="2996"/>
                    </a:lnTo>
                    <a:lnTo>
                      <a:pt x="812" y="2985"/>
                    </a:lnTo>
                    <a:lnTo>
                      <a:pt x="808" y="2974"/>
                    </a:lnTo>
                    <a:lnTo>
                      <a:pt x="808" y="2967"/>
                    </a:lnTo>
                    <a:lnTo>
                      <a:pt x="803" y="2951"/>
                    </a:lnTo>
                    <a:lnTo>
                      <a:pt x="803" y="2948"/>
                    </a:lnTo>
                    <a:lnTo>
                      <a:pt x="797" y="2947"/>
                    </a:lnTo>
                    <a:lnTo>
                      <a:pt x="788" y="2945"/>
                    </a:lnTo>
                    <a:lnTo>
                      <a:pt x="777" y="2945"/>
                    </a:lnTo>
                    <a:lnTo>
                      <a:pt x="773" y="2945"/>
                    </a:lnTo>
                    <a:lnTo>
                      <a:pt x="764" y="2954"/>
                    </a:lnTo>
                    <a:lnTo>
                      <a:pt x="759" y="2953"/>
                    </a:lnTo>
                    <a:lnTo>
                      <a:pt x="709" y="2926"/>
                    </a:lnTo>
                    <a:lnTo>
                      <a:pt x="691" y="2935"/>
                    </a:lnTo>
                    <a:lnTo>
                      <a:pt x="647" y="2935"/>
                    </a:lnTo>
                    <a:lnTo>
                      <a:pt x="558" y="2962"/>
                    </a:lnTo>
                    <a:lnTo>
                      <a:pt x="552" y="2964"/>
                    </a:lnTo>
                    <a:lnTo>
                      <a:pt x="541" y="2957"/>
                    </a:lnTo>
                    <a:lnTo>
                      <a:pt x="497" y="2956"/>
                    </a:lnTo>
                    <a:lnTo>
                      <a:pt x="392" y="2956"/>
                    </a:lnTo>
                    <a:lnTo>
                      <a:pt x="289" y="2954"/>
                    </a:lnTo>
                    <a:lnTo>
                      <a:pt x="246" y="2738"/>
                    </a:lnTo>
                    <a:lnTo>
                      <a:pt x="234" y="2633"/>
                    </a:lnTo>
                    <a:lnTo>
                      <a:pt x="216" y="2507"/>
                    </a:lnTo>
                    <a:lnTo>
                      <a:pt x="216" y="2506"/>
                    </a:lnTo>
                    <a:lnTo>
                      <a:pt x="0" y="2471"/>
                    </a:lnTo>
                    <a:lnTo>
                      <a:pt x="0" y="2212"/>
                    </a:lnTo>
                    <a:lnTo>
                      <a:pt x="39" y="2226"/>
                    </a:lnTo>
                    <a:lnTo>
                      <a:pt x="48" y="2229"/>
                    </a:lnTo>
                    <a:lnTo>
                      <a:pt x="57" y="2232"/>
                    </a:lnTo>
                    <a:lnTo>
                      <a:pt x="68" y="2233"/>
                    </a:lnTo>
                    <a:lnTo>
                      <a:pt x="76" y="2229"/>
                    </a:lnTo>
                    <a:lnTo>
                      <a:pt x="135" y="2174"/>
                    </a:lnTo>
                    <a:lnTo>
                      <a:pt x="172" y="2145"/>
                    </a:lnTo>
                    <a:lnTo>
                      <a:pt x="199" y="2119"/>
                    </a:lnTo>
                    <a:lnTo>
                      <a:pt x="252" y="2074"/>
                    </a:lnTo>
                    <a:lnTo>
                      <a:pt x="310" y="2020"/>
                    </a:lnTo>
                    <a:lnTo>
                      <a:pt x="404" y="1940"/>
                    </a:lnTo>
                    <a:lnTo>
                      <a:pt x="455" y="1892"/>
                    </a:lnTo>
                    <a:lnTo>
                      <a:pt x="497" y="1859"/>
                    </a:lnTo>
                    <a:lnTo>
                      <a:pt x="511" y="1848"/>
                    </a:lnTo>
                    <a:lnTo>
                      <a:pt x="554" y="1827"/>
                    </a:lnTo>
                    <a:lnTo>
                      <a:pt x="578" y="1812"/>
                    </a:lnTo>
                    <a:lnTo>
                      <a:pt x="598" y="1801"/>
                    </a:lnTo>
                    <a:lnTo>
                      <a:pt x="647" y="1774"/>
                    </a:lnTo>
                    <a:lnTo>
                      <a:pt x="674" y="1759"/>
                    </a:lnTo>
                    <a:lnTo>
                      <a:pt x="726" y="1730"/>
                    </a:lnTo>
                    <a:lnTo>
                      <a:pt x="744" y="1717"/>
                    </a:lnTo>
                    <a:close/>
                  </a:path>
                </a:pathLst>
              </a:custGeom>
              <a:solidFill>
                <a:srgbClr val="007DFA">
                  <a:alpha val="80000"/>
                </a:srgbClr>
              </a:solidFill>
              <a:ln w="6350">
                <a:solidFill>
                  <a:srgbClr val="F9C61C">
                    <a:lumMod val="50000"/>
                  </a:srgbClr>
                </a:solidFill>
                <a:miter lim="800000"/>
                <a:headEnd/>
                <a:tailEnd/>
              </a:ln>
            </p:spPr>
            <p:txBody>
              <a:bodyPr anchor="ctr"/>
              <a:lstStyle/>
              <a:p>
                <a:pPr>
                  <a:defRPr/>
                </a:pPr>
                <a:endParaRPr lang="ru-RU" sz="738" b="1" kern="0" dirty="0">
                  <a:solidFill>
                    <a:srgbClr val="000000"/>
                  </a:solidFill>
                  <a:latin typeface="Arial Narrow" panose="020B0606020202030204" pitchFamily="34" charset="0"/>
                  <a:cs typeface="Arial" pitchFamily="34" charset="0"/>
                </a:endParaRPr>
              </a:p>
              <a:p>
                <a:pPr>
                  <a:defRPr/>
                </a:pPr>
                <a:endParaRPr lang="ru-RU" sz="738" b="1" kern="0" dirty="0">
                  <a:solidFill>
                    <a:srgbClr val="000000"/>
                  </a:solidFill>
                  <a:latin typeface="Arial Narrow" panose="020B0606020202030204" pitchFamily="34" charset="0"/>
                  <a:cs typeface="Arial" pitchFamily="34" charset="0"/>
                </a:endParaRPr>
              </a:p>
              <a:p>
                <a:pPr>
                  <a:defRPr/>
                </a:pPr>
                <a:endParaRPr lang="ru-RU" sz="738" b="1" kern="0" dirty="0">
                  <a:solidFill>
                    <a:srgbClr val="000000"/>
                  </a:solidFill>
                  <a:latin typeface="Arial Narrow" panose="020B0606020202030204" pitchFamily="34" charset="0"/>
                  <a:cs typeface="Arial" pitchFamily="34" charset="0"/>
                </a:endParaRPr>
              </a:p>
              <a:p>
                <a:pPr>
                  <a:defRPr/>
                </a:pPr>
                <a:endParaRPr lang="ru-RU" sz="738" b="1" kern="0" dirty="0">
                  <a:solidFill>
                    <a:srgbClr val="000000"/>
                  </a:solidFill>
                  <a:latin typeface="Arial Narrow" panose="020B0606020202030204" pitchFamily="34" charset="0"/>
                  <a:cs typeface="Arial" pitchFamily="34" charset="0"/>
                </a:endParaRPr>
              </a:p>
            </p:txBody>
          </p:sp>
          <p:sp>
            <p:nvSpPr>
              <p:cNvPr id="28" name="Freeform 68"/>
              <p:cNvSpPr>
                <a:spLocks/>
              </p:cNvSpPr>
              <p:nvPr/>
            </p:nvSpPr>
            <p:spPr bwMode="auto">
              <a:xfrm>
                <a:off x="6787787" y="4902752"/>
                <a:ext cx="70158" cy="86492"/>
              </a:xfrm>
              <a:custGeom>
                <a:avLst/>
                <a:gdLst/>
                <a:ahLst/>
                <a:cxnLst>
                  <a:cxn ang="0">
                    <a:pos x="39" y="17"/>
                  </a:cxn>
                  <a:cxn ang="0">
                    <a:pos x="42" y="23"/>
                  </a:cxn>
                  <a:cxn ang="0">
                    <a:pos x="50" y="23"/>
                  </a:cxn>
                  <a:cxn ang="0">
                    <a:pos x="59" y="22"/>
                  </a:cxn>
                  <a:cxn ang="0">
                    <a:pos x="67" y="14"/>
                  </a:cxn>
                  <a:cxn ang="0">
                    <a:pos x="71" y="14"/>
                  </a:cxn>
                  <a:cxn ang="0">
                    <a:pos x="81" y="14"/>
                  </a:cxn>
                  <a:cxn ang="0">
                    <a:pos x="88" y="14"/>
                  </a:cxn>
                  <a:cxn ang="0">
                    <a:pos x="96" y="18"/>
                  </a:cxn>
                  <a:cxn ang="0">
                    <a:pos x="102" y="20"/>
                  </a:cxn>
                  <a:cxn ang="0">
                    <a:pos x="108" y="17"/>
                  </a:cxn>
                  <a:cxn ang="0">
                    <a:pos x="114" y="11"/>
                  </a:cxn>
                  <a:cxn ang="0">
                    <a:pos x="122" y="5"/>
                  </a:cxn>
                  <a:cxn ang="0">
                    <a:pos x="128" y="0"/>
                  </a:cxn>
                  <a:cxn ang="0">
                    <a:pos x="131" y="0"/>
                  </a:cxn>
                  <a:cxn ang="0">
                    <a:pos x="134" y="3"/>
                  </a:cxn>
                  <a:cxn ang="0">
                    <a:pos x="126" y="15"/>
                  </a:cxn>
                  <a:cxn ang="0">
                    <a:pos x="114" y="28"/>
                  </a:cxn>
                  <a:cxn ang="0">
                    <a:pos x="105" y="29"/>
                  </a:cxn>
                  <a:cxn ang="0">
                    <a:pos x="99" y="31"/>
                  </a:cxn>
                  <a:cxn ang="0">
                    <a:pos x="93" y="37"/>
                  </a:cxn>
                  <a:cxn ang="0">
                    <a:pos x="85" y="37"/>
                  </a:cxn>
                  <a:cxn ang="0">
                    <a:pos x="81" y="50"/>
                  </a:cxn>
                  <a:cxn ang="0">
                    <a:pos x="84" y="58"/>
                  </a:cxn>
                  <a:cxn ang="0">
                    <a:pos x="90" y="61"/>
                  </a:cxn>
                  <a:cxn ang="0">
                    <a:pos x="96" y="72"/>
                  </a:cxn>
                  <a:cxn ang="0">
                    <a:pos x="100" y="85"/>
                  </a:cxn>
                  <a:cxn ang="0">
                    <a:pos x="96" y="99"/>
                  </a:cxn>
                  <a:cxn ang="0">
                    <a:pos x="96" y="111"/>
                  </a:cxn>
                  <a:cxn ang="0">
                    <a:pos x="102" y="116"/>
                  </a:cxn>
                  <a:cxn ang="0">
                    <a:pos x="109" y="119"/>
                  </a:cxn>
                  <a:cxn ang="0">
                    <a:pos x="117" y="134"/>
                  </a:cxn>
                  <a:cxn ang="0">
                    <a:pos x="123" y="151"/>
                  </a:cxn>
                  <a:cxn ang="0">
                    <a:pos x="116" y="157"/>
                  </a:cxn>
                  <a:cxn ang="0">
                    <a:pos x="114" y="146"/>
                  </a:cxn>
                  <a:cxn ang="0">
                    <a:pos x="106" y="145"/>
                  </a:cxn>
                  <a:cxn ang="0">
                    <a:pos x="102" y="136"/>
                  </a:cxn>
                  <a:cxn ang="0">
                    <a:pos x="93" y="131"/>
                  </a:cxn>
                  <a:cxn ang="0">
                    <a:pos x="82" y="126"/>
                  </a:cxn>
                  <a:cxn ang="0">
                    <a:pos x="73" y="120"/>
                  </a:cxn>
                  <a:cxn ang="0">
                    <a:pos x="67" y="114"/>
                  </a:cxn>
                  <a:cxn ang="0">
                    <a:pos x="61" y="119"/>
                  </a:cxn>
                  <a:cxn ang="0">
                    <a:pos x="58" y="128"/>
                  </a:cxn>
                  <a:cxn ang="0">
                    <a:pos x="56" y="143"/>
                  </a:cxn>
                  <a:cxn ang="0">
                    <a:pos x="46" y="145"/>
                  </a:cxn>
                  <a:cxn ang="0">
                    <a:pos x="38" y="134"/>
                  </a:cxn>
                  <a:cxn ang="0">
                    <a:pos x="21" y="120"/>
                  </a:cxn>
                  <a:cxn ang="0">
                    <a:pos x="15" y="108"/>
                  </a:cxn>
                  <a:cxn ang="0">
                    <a:pos x="15" y="99"/>
                  </a:cxn>
                  <a:cxn ang="0">
                    <a:pos x="20" y="95"/>
                  </a:cxn>
                  <a:cxn ang="0">
                    <a:pos x="20" y="79"/>
                  </a:cxn>
                  <a:cxn ang="0">
                    <a:pos x="7" y="64"/>
                  </a:cxn>
                  <a:cxn ang="0">
                    <a:pos x="1" y="50"/>
                  </a:cxn>
                  <a:cxn ang="0">
                    <a:pos x="4" y="38"/>
                  </a:cxn>
                  <a:cxn ang="0">
                    <a:pos x="11" y="32"/>
                  </a:cxn>
                  <a:cxn ang="0">
                    <a:pos x="20" y="41"/>
                  </a:cxn>
                  <a:cxn ang="0">
                    <a:pos x="27" y="50"/>
                  </a:cxn>
                  <a:cxn ang="0">
                    <a:pos x="23" y="37"/>
                  </a:cxn>
                  <a:cxn ang="0">
                    <a:pos x="24" y="28"/>
                  </a:cxn>
                  <a:cxn ang="0">
                    <a:pos x="26" y="20"/>
                  </a:cxn>
                  <a:cxn ang="0">
                    <a:pos x="27" y="14"/>
                  </a:cxn>
                </a:cxnLst>
                <a:rect l="0" t="0" r="r" b="b"/>
                <a:pathLst>
                  <a:path w="134" h="160">
                    <a:moveTo>
                      <a:pt x="27" y="14"/>
                    </a:moveTo>
                    <a:lnTo>
                      <a:pt x="39" y="17"/>
                    </a:lnTo>
                    <a:lnTo>
                      <a:pt x="41" y="20"/>
                    </a:lnTo>
                    <a:lnTo>
                      <a:pt x="42" y="23"/>
                    </a:lnTo>
                    <a:lnTo>
                      <a:pt x="46" y="25"/>
                    </a:lnTo>
                    <a:lnTo>
                      <a:pt x="50" y="23"/>
                    </a:lnTo>
                    <a:lnTo>
                      <a:pt x="55" y="18"/>
                    </a:lnTo>
                    <a:lnTo>
                      <a:pt x="59" y="22"/>
                    </a:lnTo>
                    <a:lnTo>
                      <a:pt x="64" y="15"/>
                    </a:lnTo>
                    <a:lnTo>
                      <a:pt x="67" y="14"/>
                    </a:lnTo>
                    <a:lnTo>
                      <a:pt x="68" y="14"/>
                    </a:lnTo>
                    <a:lnTo>
                      <a:pt x="71" y="14"/>
                    </a:lnTo>
                    <a:lnTo>
                      <a:pt x="76" y="15"/>
                    </a:lnTo>
                    <a:lnTo>
                      <a:pt x="81" y="14"/>
                    </a:lnTo>
                    <a:lnTo>
                      <a:pt x="87" y="14"/>
                    </a:lnTo>
                    <a:lnTo>
                      <a:pt x="88" y="14"/>
                    </a:lnTo>
                    <a:lnTo>
                      <a:pt x="93" y="17"/>
                    </a:lnTo>
                    <a:lnTo>
                      <a:pt x="96" y="18"/>
                    </a:lnTo>
                    <a:lnTo>
                      <a:pt x="100" y="20"/>
                    </a:lnTo>
                    <a:lnTo>
                      <a:pt x="102" y="20"/>
                    </a:lnTo>
                    <a:lnTo>
                      <a:pt x="102" y="18"/>
                    </a:lnTo>
                    <a:lnTo>
                      <a:pt x="108" y="17"/>
                    </a:lnTo>
                    <a:lnTo>
                      <a:pt x="111" y="14"/>
                    </a:lnTo>
                    <a:lnTo>
                      <a:pt x="114" y="11"/>
                    </a:lnTo>
                    <a:lnTo>
                      <a:pt x="119" y="8"/>
                    </a:lnTo>
                    <a:lnTo>
                      <a:pt x="122" y="5"/>
                    </a:lnTo>
                    <a:lnTo>
                      <a:pt x="125" y="3"/>
                    </a:lnTo>
                    <a:lnTo>
                      <a:pt x="128" y="0"/>
                    </a:lnTo>
                    <a:lnTo>
                      <a:pt x="129" y="0"/>
                    </a:lnTo>
                    <a:lnTo>
                      <a:pt x="131" y="0"/>
                    </a:lnTo>
                    <a:lnTo>
                      <a:pt x="134" y="2"/>
                    </a:lnTo>
                    <a:lnTo>
                      <a:pt x="134" y="3"/>
                    </a:lnTo>
                    <a:lnTo>
                      <a:pt x="132" y="9"/>
                    </a:lnTo>
                    <a:lnTo>
                      <a:pt x="126" y="15"/>
                    </a:lnTo>
                    <a:lnTo>
                      <a:pt x="120" y="22"/>
                    </a:lnTo>
                    <a:lnTo>
                      <a:pt x="114" y="28"/>
                    </a:lnTo>
                    <a:lnTo>
                      <a:pt x="109" y="28"/>
                    </a:lnTo>
                    <a:lnTo>
                      <a:pt x="105" y="29"/>
                    </a:lnTo>
                    <a:lnTo>
                      <a:pt x="100" y="29"/>
                    </a:lnTo>
                    <a:lnTo>
                      <a:pt x="99" y="31"/>
                    </a:lnTo>
                    <a:lnTo>
                      <a:pt x="97" y="32"/>
                    </a:lnTo>
                    <a:lnTo>
                      <a:pt x="93" y="37"/>
                    </a:lnTo>
                    <a:lnTo>
                      <a:pt x="88" y="37"/>
                    </a:lnTo>
                    <a:lnTo>
                      <a:pt x="85" y="37"/>
                    </a:lnTo>
                    <a:lnTo>
                      <a:pt x="82" y="43"/>
                    </a:lnTo>
                    <a:lnTo>
                      <a:pt x="81" y="50"/>
                    </a:lnTo>
                    <a:lnTo>
                      <a:pt x="82" y="56"/>
                    </a:lnTo>
                    <a:lnTo>
                      <a:pt x="84" y="58"/>
                    </a:lnTo>
                    <a:lnTo>
                      <a:pt x="87" y="60"/>
                    </a:lnTo>
                    <a:lnTo>
                      <a:pt x="90" y="61"/>
                    </a:lnTo>
                    <a:lnTo>
                      <a:pt x="93" y="66"/>
                    </a:lnTo>
                    <a:lnTo>
                      <a:pt x="96" y="72"/>
                    </a:lnTo>
                    <a:lnTo>
                      <a:pt x="97" y="76"/>
                    </a:lnTo>
                    <a:lnTo>
                      <a:pt x="100" y="85"/>
                    </a:lnTo>
                    <a:lnTo>
                      <a:pt x="99" y="88"/>
                    </a:lnTo>
                    <a:lnTo>
                      <a:pt x="96" y="99"/>
                    </a:lnTo>
                    <a:lnTo>
                      <a:pt x="94" y="104"/>
                    </a:lnTo>
                    <a:lnTo>
                      <a:pt x="96" y="111"/>
                    </a:lnTo>
                    <a:lnTo>
                      <a:pt x="96" y="113"/>
                    </a:lnTo>
                    <a:lnTo>
                      <a:pt x="102" y="116"/>
                    </a:lnTo>
                    <a:lnTo>
                      <a:pt x="105" y="117"/>
                    </a:lnTo>
                    <a:lnTo>
                      <a:pt x="109" y="119"/>
                    </a:lnTo>
                    <a:lnTo>
                      <a:pt x="116" y="130"/>
                    </a:lnTo>
                    <a:lnTo>
                      <a:pt x="117" y="134"/>
                    </a:lnTo>
                    <a:lnTo>
                      <a:pt x="123" y="146"/>
                    </a:lnTo>
                    <a:lnTo>
                      <a:pt x="123" y="151"/>
                    </a:lnTo>
                    <a:lnTo>
                      <a:pt x="119" y="160"/>
                    </a:lnTo>
                    <a:lnTo>
                      <a:pt x="116" y="157"/>
                    </a:lnTo>
                    <a:lnTo>
                      <a:pt x="116" y="151"/>
                    </a:lnTo>
                    <a:lnTo>
                      <a:pt x="114" y="146"/>
                    </a:lnTo>
                    <a:lnTo>
                      <a:pt x="111" y="143"/>
                    </a:lnTo>
                    <a:lnTo>
                      <a:pt x="106" y="145"/>
                    </a:lnTo>
                    <a:lnTo>
                      <a:pt x="103" y="140"/>
                    </a:lnTo>
                    <a:lnTo>
                      <a:pt x="102" y="136"/>
                    </a:lnTo>
                    <a:lnTo>
                      <a:pt x="96" y="133"/>
                    </a:lnTo>
                    <a:lnTo>
                      <a:pt x="93" y="131"/>
                    </a:lnTo>
                    <a:lnTo>
                      <a:pt x="87" y="128"/>
                    </a:lnTo>
                    <a:lnTo>
                      <a:pt x="82" y="126"/>
                    </a:lnTo>
                    <a:lnTo>
                      <a:pt x="79" y="123"/>
                    </a:lnTo>
                    <a:lnTo>
                      <a:pt x="73" y="120"/>
                    </a:lnTo>
                    <a:lnTo>
                      <a:pt x="71" y="117"/>
                    </a:lnTo>
                    <a:lnTo>
                      <a:pt x="67" y="114"/>
                    </a:lnTo>
                    <a:lnTo>
                      <a:pt x="64" y="116"/>
                    </a:lnTo>
                    <a:lnTo>
                      <a:pt x="61" y="119"/>
                    </a:lnTo>
                    <a:lnTo>
                      <a:pt x="58" y="123"/>
                    </a:lnTo>
                    <a:lnTo>
                      <a:pt x="58" y="128"/>
                    </a:lnTo>
                    <a:lnTo>
                      <a:pt x="58" y="136"/>
                    </a:lnTo>
                    <a:lnTo>
                      <a:pt x="56" y="143"/>
                    </a:lnTo>
                    <a:lnTo>
                      <a:pt x="50" y="145"/>
                    </a:lnTo>
                    <a:lnTo>
                      <a:pt x="46" y="145"/>
                    </a:lnTo>
                    <a:lnTo>
                      <a:pt x="41" y="140"/>
                    </a:lnTo>
                    <a:lnTo>
                      <a:pt x="38" y="134"/>
                    </a:lnTo>
                    <a:lnTo>
                      <a:pt x="32" y="128"/>
                    </a:lnTo>
                    <a:lnTo>
                      <a:pt x="21" y="120"/>
                    </a:lnTo>
                    <a:lnTo>
                      <a:pt x="17" y="113"/>
                    </a:lnTo>
                    <a:lnTo>
                      <a:pt x="15" y="108"/>
                    </a:lnTo>
                    <a:lnTo>
                      <a:pt x="15" y="101"/>
                    </a:lnTo>
                    <a:lnTo>
                      <a:pt x="15" y="99"/>
                    </a:lnTo>
                    <a:lnTo>
                      <a:pt x="18" y="98"/>
                    </a:lnTo>
                    <a:lnTo>
                      <a:pt x="20" y="95"/>
                    </a:lnTo>
                    <a:lnTo>
                      <a:pt x="21" y="87"/>
                    </a:lnTo>
                    <a:lnTo>
                      <a:pt x="20" y="79"/>
                    </a:lnTo>
                    <a:lnTo>
                      <a:pt x="14" y="72"/>
                    </a:lnTo>
                    <a:lnTo>
                      <a:pt x="7" y="64"/>
                    </a:lnTo>
                    <a:lnTo>
                      <a:pt x="4" y="58"/>
                    </a:lnTo>
                    <a:lnTo>
                      <a:pt x="1" y="50"/>
                    </a:lnTo>
                    <a:lnTo>
                      <a:pt x="0" y="44"/>
                    </a:lnTo>
                    <a:lnTo>
                      <a:pt x="4" y="38"/>
                    </a:lnTo>
                    <a:lnTo>
                      <a:pt x="7" y="35"/>
                    </a:lnTo>
                    <a:lnTo>
                      <a:pt x="11" y="32"/>
                    </a:lnTo>
                    <a:lnTo>
                      <a:pt x="12" y="34"/>
                    </a:lnTo>
                    <a:lnTo>
                      <a:pt x="20" y="41"/>
                    </a:lnTo>
                    <a:lnTo>
                      <a:pt x="26" y="49"/>
                    </a:lnTo>
                    <a:lnTo>
                      <a:pt x="27" y="50"/>
                    </a:lnTo>
                    <a:lnTo>
                      <a:pt x="24" y="43"/>
                    </a:lnTo>
                    <a:lnTo>
                      <a:pt x="23" y="37"/>
                    </a:lnTo>
                    <a:lnTo>
                      <a:pt x="24" y="32"/>
                    </a:lnTo>
                    <a:lnTo>
                      <a:pt x="24" y="28"/>
                    </a:lnTo>
                    <a:lnTo>
                      <a:pt x="26" y="23"/>
                    </a:lnTo>
                    <a:lnTo>
                      <a:pt x="26" y="20"/>
                    </a:lnTo>
                    <a:lnTo>
                      <a:pt x="26" y="18"/>
                    </a:lnTo>
                    <a:lnTo>
                      <a:pt x="27" y="14"/>
                    </a:lnTo>
                    <a:close/>
                  </a:path>
                </a:pathLst>
              </a:custGeom>
              <a:grpFill/>
              <a:ln w="6350">
                <a:solidFill>
                  <a:srgbClr val="FFC000"/>
                </a:solidFill>
                <a:prstDash val="solid"/>
                <a:round/>
                <a:headEnd/>
                <a:tailEnd/>
              </a:ln>
            </p:spPr>
            <p:txBody>
              <a:bodyPr anchor="ctr"/>
              <a:lstStyle/>
              <a:p>
                <a:pPr algn="ctr">
                  <a:defRPr/>
                </a:pPr>
                <a:endParaRPr lang="ru-RU" sz="738" b="1" kern="0">
                  <a:solidFill>
                    <a:srgbClr val="000000"/>
                  </a:solidFill>
                  <a:latin typeface="Arial Narrow" panose="020B0606020202030204" pitchFamily="34" charset="0"/>
                  <a:cs typeface="Arial" pitchFamily="34" charset="0"/>
                </a:endParaRPr>
              </a:p>
            </p:txBody>
          </p:sp>
          <p:sp>
            <p:nvSpPr>
              <p:cNvPr id="29" name="Freeform 72"/>
              <p:cNvSpPr>
                <a:spLocks/>
              </p:cNvSpPr>
              <p:nvPr/>
            </p:nvSpPr>
            <p:spPr bwMode="auto">
              <a:xfrm>
                <a:off x="300017" y="2987979"/>
                <a:ext cx="2014539" cy="1147351"/>
              </a:xfrm>
              <a:custGeom>
                <a:avLst/>
                <a:gdLst/>
                <a:ahLst/>
                <a:cxnLst>
                  <a:cxn ang="0">
                    <a:pos x="1933" y="1373"/>
                  </a:cxn>
                  <a:cxn ang="0">
                    <a:pos x="955" y="1778"/>
                  </a:cxn>
                  <a:cxn ang="0">
                    <a:pos x="802" y="1708"/>
                  </a:cxn>
                  <a:cxn ang="0">
                    <a:pos x="699" y="1640"/>
                  </a:cxn>
                  <a:cxn ang="0">
                    <a:pos x="644" y="1627"/>
                  </a:cxn>
                  <a:cxn ang="0">
                    <a:pos x="604" y="1583"/>
                  </a:cxn>
                  <a:cxn ang="0">
                    <a:pos x="588" y="1532"/>
                  </a:cxn>
                  <a:cxn ang="0">
                    <a:pos x="658" y="1501"/>
                  </a:cxn>
                  <a:cxn ang="0">
                    <a:pos x="757" y="1541"/>
                  </a:cxn>
                  <a:cxn ang="0">
                    <a:pos x="767" y="1442"/>
                  </a:cxn>
                  <a:cxn ang="0">
                    <a:pos x="656" y="1261"/>
                  </a:cxn>
                  <a:cxn ang="0">
                    <a:pos x="562" y="1095"/>
                  </a:cxn>
                  <a:cxn ang="0">
                    <a:pos x="460" y="925"/>
                  </a:cxn>
                  <a:cxn ang="0">
                    <a:pos x="384" y="893"/>
                  </a:cxn>
                  <a:cxn ang="0">
                    <a:pos x="222" y="887"/>
                  </a:cxn>
                  <a:cxn ang="0">
                    <a:pos x="136" y="929"/>
                  </a:cxn>
                  <a:cxn ang="0">
                    <a:pos x="34" y="850"/>
                  </a:cxn>
                  <a:cxn ang="0">
                    <a:pos x="12" y="779"/>
                  </a:cxn>
                  <a:cxn ang="0">
                    <a:pos x="38" y="719"/>
                  </a:cxn>
                  <a:cxn ang="0">
                    <a:pos x="49" y="695"/>
                  </a:cxn>
                  <a:cxn ang="0">
                    <a:pos x="27" y="643"/>
                  </a:cxn>
                  <a:cxn ang="0">
                    <a:pos x="79" y="593"/>
                  </a:cxn>
                  <a:cxn ang="0">
                    <a:pos x="300" y="625"/>
                  </a:cxn>
                  <a:cxn ang="0">
                    <a:pos x="658" y="684"/>
                  </a:cxn>
                  <a:cxn ang="0">
                    <a:pos x="856" y="739"/>
                  </a:cxn>
                  <a:cxn ang="0">
                    <a:pos x="970" y="760"/>
                  </a:cxn>
                  <a:cxn ang="0">
                    <a:pos x="1117" y="692"/>
                  </a:cxn>
                  <a:cxn ang="0">
                    <a:pos x="1490" y="459"/>
                  </a:cxn>
                  <a:cxn ang="0">
                    <a:pos x="1624" y="333"/>
                  </a:cxn>
                  <a:cxn ang="0">
                    <a:pos x="1844" y="307"/>
                  </a:cxn>
                  <a:cxn ang="0">
                    <a:pos x="1926" y="333"/>
                  </a:cxn>
                  <a:cxn ang="0">
                    <a:pos x="1927" y="378"/>
                  </a:cxn>
                  <a:cxn ang="0">
                    <a:pos x="2010" y="413"/>
                  </a:cxn>
                  <a:cxn ang="0">
                    <a:pos x="2174" y="450"/>
                  </a:cxn>
                  <a:cxn ang="0">
                    <a:pos x="2259" y="305"/>
                  </a:cxn>
                  <a:cxn ang="0">
                    <a:pos x="2306" y="146"/>
                  </a:cxn>
                  <a:cxn ang="0">
                    <a:pos x="2594" y="108"/>
                  </a:cxn>
                  <a:cxn ang="0">
                    <a:pos x="2710" y="31"/>
                  </a:cxn>
                  <a:cxn ang="0">
                    <a:pos x="2786" y="74"/>
                  </a:cxn>
                  <a:cxn ang="0">
                    <a:pos x="2833" y="112"/>
                  </a:cxn>
                  <a:cxn ang="0">
                    <a:pos x="2842" y="254"/>
                  </a:cxn>
                  <a:cxn ang="0">
                    <a:pos x="3061" y="308"/>
                  </a:cxn>
                  <a:cxn ang="0">
                    <a:pos x="3206" y="392"/>
                  </a:cxn>
                  <a:cxn ang="0">
                    <a:pos x="3191" y="470"/>
                  </a:cxn>
                  <a:cxn ang="0">
                    <a:pos x="3264" y="754"/>
                  </a:cxn>
                  <a:cxn ang="0">
                    <a:pos x="3261" y="1080"/>
                  </a:cxn>
                  <a:cxn ang="0">
                    <a:pos x="3287" y="1346"/>
                  </a:cxn>
                  <a:cxn ang="0">
                    <a:pos x="3520" y="1571"/>
                  </a:cxn>
                  <a:cxn ang="0">
                    <a:pos x="3804" y="1790"/>
                  </a:cxn>
                  <a:cxn ang="0">
                    <a:pos x="3797" y="1883"/>
                  </a:cxn>
                  <a:cxn ang="0">
                    <a:pos x="3657" y="1834"/>
                  </a:cxn>
                  <a:cxn ang="0">
                    <a:pos x="3576" y="1802"/>
                  </a:cxn>
                  <a:cxn ang="0">
                    <a:pos x="3524" y="1719"/>
                  </a:cxn>
                  <a:cxn ang="0">
                    <a:pos x="3346" y="1736"/>
                  </a:cxn>
                  <a:cxn ang="0">
                    <a:pos x="2859" y="1816"/>
                  </a:cxn>
                  <a:cxn ang="0">
                    <a:pos x="2698" y="1956"/>
                  </a:cxn>
                  <a:cxn ang="0">
                    <a:pos x="2618" y="2058"/>
                  </a:cxn>
                  <a:cxn ang="0">
                    <a:pos x="2393" y="1949"/>
                  </a:cxn>
                </a:cxnLst>
                <a:rect l="0" t="0" r="r" b="b"/>
                <a:pathLst>
                  <a:path w="3833" h="2117">
                    <a:moveTo>
                      <a:pt x="2300" y="1379"/>
                    </a:moveTo>
                    <a:lnTo>
                      <a:pt x="2226" y="1354"/>
                    </a:lnTo>
                    <a:lnTo>
                      <a:pt x="2162" y="1323"/>
                    </a:lnTo>
                    <a:lnTo>
                      <a:pt x="2115" y="1320"/>
                    </a:lnTo>
                    <a:lnTo>
                      <a:pt x="2102" y="1323"/>
                    </a:lnTo>
                    <a:lnTo>
                      <a:pt x="2093" y="1337"/>
                    </a:lnTo>
                    <a:lnTo>
                      <a:pt x="2069" y="1354"/>
                    </a:lnTo>
                    <a:lnTo>
                      <a:pt x="2034" y="1363"/>
                    </a:lnTo>
                    <a:lnTo>
                      <a:pt x="1967" y="1363"/>
                    </a:lnTo>
                    <a:lnTo>
                      <a:pt x="1933" y="1373"/>
                    </a:lnTo>
                    <a:lnTo>
                      <a:pt x="1912" y="1393"/>
                    </a:lnTo>
                    <a:lnTo>
                      <a:pt x="1894" y="1407"/>
                    </a:lnTo>
                    <a:lnTo>
                      <a:pt x="1856" y="1408"/>
                    </a:lnTo>
                    <a:lnTo>
                      <a:pt x="1696" y="1402"/>
                    </a:lnTo>
                    <a:lnTo>
                      <a:pt x="1641" y="1348"/>
                    </a:lnTo>
                    <a:lnTo>
                      <a:pt x="1598" y="1387"/>
                    </a:lnTo>
                    <a:lnTo>
                      <a:pt x="1254" y="1611"/>
                    </a:lnTo>
                    <a:lnTo>
                      <a:pt x="1180" y="1624"/>
                    </a:lnTo>
                    <a:lnTo>
                      <a:pt x="1157" y="1757"/>
                    </a:lnTo>
                    <a:lnTo>
                      <a:pt x="955" y="1778"/>
                    </a:lnTo>
                    <a:lnTo>
                      <a:pt x="903" y="1775"/>
                    </a:lnTo>
                    <a:lnTo>
                      <a:pt x="889" y="1764"/>
                    </a:lnTo>
                    <a:lnTo>
                      <a:pt x="885" y="1758"/>
                    </a:lnTo>
                    <a:lnTo>
                      <a:pt x="880" y="1749"/>
                    </a:lnTo>
                    <a:lnTo>
                      <a:pt x="872" y="1739"/>
                    </a:lnTo>
                    <a:lnTo>
                      <a:pt x="869" y="1732"/>
                    </a:lnTo>
                    <a:lnTo>
                      <a:pt x="846" y="1726"/>
                    </a:lnTo>
                    <a:lnTo>
                      <a:pt x="813" y="1719"/>
                    </a:lnTo>
                    <a:lnTo>
                      <a:pt x="807" y="1713"/>
                    </a:lnTo>
                    <a:lnTo>
                      <a:pt x="802" y="1708"/>
                    </a:lnTo>
                    <a:lnTo>
                      <a:pt x="796" y="1704"/>
                    </a:lnTo>
                    <a:lnTo>
                      <a:pt x="789" y="1699"/>
                    </a:lnTo>
                    <a:lnTo>
                      <a:pt x="779" y="1697"/>
                    </a:lnTo>
                    <a:lnTo>
                      <a:pt x="751" y="1690"/>
                    </a:lnTo>
                    <a:lnTo>
                      <a:pt x="746" y="1687"/>
                    </a:lnTo>
                    <a:lnTo>
                      <a:pt x="731" y="1672"/>
                    </a:lnTo>
                    <a:lnTo>
                      <a:pt x="719" y="1667"/>
                    </a:lnTo>
                    <a:lnTo>
                      <a:pt x="711" y="1664"/>
                    </a:lnTo>
                    <a:lnTo>
                      <a:pt x="702" y="1646"/>
                    </a:lnTo>
                    <a:lnTo>
                      <a:pt x="699" y="1640"/>
                    </a:lnTo>
                    <a:lnTo>
                      <a:pt x="694" y="1637"/>
                    </a:lnTo>
                    <a:lnTo>
                      <a:pt x="691" y="1635"/>
                    </a:lnTo>
                    <a:lnTo>
                      <a:pt x="687" y="1631"/>
                    </a:lnTo>
                    <a:lnTo>
                      <a:pt x="673" y="1631"/>
                    </a:lnTo>
                    <a:lnTo>
                      <a:pt x="668" y="1632"/>
                    </a:lnTo>
                    <a:lnTo>
                      <a:pt x="658" y="1634"/>
                    </a:lnTo>
                    <a:lnTo>
                      <a:pt x="652" y="1634"/>
                    </a:lnTo>
                    <a:lnTo>
                      <a:pt x="650" y="1632"/>
                    </a:lnTo>
                    <a:lnTo>
                      <a:pt x="649" y="1629"/>
                    </a:lnTo>
                    <a:lnTo>
                      <a:pt x="644" y="1627"/>
                    </a:lnTo>
                    <a:lnTo>
                      <a:pt x="633" y="1631"/>
                    </a:lnTo>
                    <a:lnTo>
                      <a:pt x="612" y="1620"/>
                    </a:lnTo>
                    <a:lnTo>
                      <a:pt x="609" y="1615"/>
                    </a:lnTo>
                    <a:lnTo>
                      <a:pt x="607" y="1611"/>
                    </a:lnTo>
                    <a:lnTo>
                      <a:pt x="611" y="1609"/>
                    </a:lnTo>
                    <a:lnTo>
                      <a:pt x="618" y="1603"/>
                    </a:lnTo>
                    <a:lnTo>
                      <a:pt x="624" y="1603"/>
                    </a:lnTo>
                    <a:lnTo>
                      <a:pt x="618" y="1596"/>
                    </a:lnTo>
                    <a:lnTo>
                      <a:pt x="606" y="1585"/>
                    </a:lnTo>
                    <a:lnTo>
                      <a:pt x="604" y="1583"/>
                    </a:lnTo>
                    <a:lnTo>
                      <a:pt x="607" y="1579"/>
                    </a:lnTo>
                    <a:lnTo>
                      <a:pt x="607" y="1576"/>
                    </a:lnTo>
                    <a:lnTo>
                      <a:pt x="606" y="1571"/>
                    </a:lnTo>
                    <a:lnTo>
                      <a:pt x="591" y="1571"/>
                    </a:lnTo>
                    <a:lnTo>
                      <a:pt x="582" y="1564"/>
                    </a:lnTo>
                    <a:lnTo>
                      <a:pt x="582" y="1553"/>
                    </a:lnTo>
                    <a:lnTo>
                      <a:pt x="588" y="1548"/>
                    </a:lnTo>
                    <a:lnTo>
                      <a:pt x="589" y="1547"/>
                    </a:lnTo>
                    <a:lnTo>
                      <a:pt x="588" y="1542"/>
                    </a:lnTo>
                    <a:lnTo>
                      <a:pt x="588" y="1532"/>
                    </a:lnTo>
                    <a:lnTo>
                      <a:pt x="589" y="1523"/>
                    </a:lnTo>
                    <a:lnTo>
                      <a:pt x="594" y="1513"/>
                    </a:lnTo>
                    <a:lnTo>
                      <a:pt x="600" y="1509"/>
                    </a:lnTo>
                    <a:lnTo>
                      <a:pt x="607" y="1504"/>
                    </a:lnTo>
                    <a:lnTo>
                      <a:pt x="615" y="1500"/>
                    </a:lnTo>
                    <a:lnTo>
                      <a:pt x="624" y="1497"/>
                    </a:lnTo>
                    <a:lnTo>
                      <a:pt x="633" y="1494"/>
                    </a:lnTo>
                    <a:lnTo>
                      <a:pt x="641" y="1492"/>
                    </a:lnTo>
                    <a:lnTo>
                      <a:pt x="649" y="1494"/>
                    </a:lnTo>
                    <a:lnTo>
                      <a:pt x="658" y="1501"/>
                    </a:lnTo>
                    <a:lnTo>
                      <a:pt x="667" y="1509"/>
                    </a:lnTo>
                    <a:lnTo>
                      <a:pt x="668" y="1516"/>
                    </a:lnTo>
                    <a:lnTo>
                      <a:pt x="670" y="1523"/>
                    </a:lnTo>
                    <a:lnTo>
                      <a:pt x="681" y="1536"/>
                    </a:lnTo>
                    <a:lnTo>
                      <a:pt x="687" y="1544"/>
                    </a:lnTo>
                    <a:lnTo>
                      <a:pt x="691" y="1544"/>
                    </a:lnTo>
                    <a:lnTo>
                      <a:pt x="699" y="1544"/>
                    </a:lnTo>
                    <a:lnTo>
                      <a:pt x="720" y="1544"/>
                    </a:lnTo>
                    <a:lnTo>
                      <a:pt x="754" y="1542"/>
                    </a:lnTo>
                    <a:lnTo>
                      <a:pt x="757" y="1541"/>
                    </a:lnTo>
                    <a:lnTo>
                      <a:pt x="763" y="1533"/>
                    </a:lnTo>
                    <a:lnTo>
                      <a:pt x="770" y="1529"/>
                    </a:lnTo>
                    <a:lnTo>
                      <a:pt x="779" y="1519"/>
                    </a:lnTo>
                    <a:lnTo>
                      <a:pt x="790" y="1507"/>
                    </a:lnTo>
                    <a:lnTo>
                      <a:pt x="798" y="1498"/>
                    </a:lnTo>
                    <a:lnTo>
                      <a:pt x="793" y="1489"/>
                    </a:lnTo>
                    <a:lnTo>
                      <a:pt x="789" y="1477"/>
                    </a:lnTo>
                    <a:lnTo>
                      <a:pt x="778" y="1459"/>
                    </a:lnTo>
                    <a:lnTo>
                      <a:pt x="775" y="1453"/>
                    </a:lnTo>
                    <a:lnTo>
                      <a:pt x="767" y="1442"/>
                    </a:lnTo>
                    <a:lnTo>
                      <a:pt x="757" y="1430"/>
                    </a:lnTo>
                    <a:lnTo>
                      <a:pt x="746" y="1411"/>
                    </a:lnTo>
                    <a:lnTo>
                      <a:pt x="732" y="1392"/>
                    </a:lnTo>
                    <a:lnTo>
                      <a:pt x="720" y="1373"/>
                    </a:lnTo>
                    <a:lnTo>
                      <a:pt x="708" y="1355"/>
                    </a:lnTo>
                    <a:lnTo>
                      <a:pt x="693" y="1334"/>
                    </a:lnTo>
                    <a:lnTo>
                      <a:pt x="674" y="1302"/>
                    </a:lnTo>
                    <a:lnTo>
                      <a:pt x="671" y="1296"/>
                    </a:lnTo>
                    <a:lnTo>
                      <a:pt x="665" y="1282"/>
                    </a:lnTo>
                    <a:lnTo>
                      <a:pt x="656" y="1261"/>
                    </a:lnTo>
                    <a:lnTo>
                      <a:pt x="647" y="1240"/>
                    </a:lnTo>
                    <a:lnTo>
                      <a:pt x="636" y="1212"/>
                    </a:lnTo>
                    <a:lnTo>
                      <a:pt x="627" y="1192"/>
                    </a:lnTo>
                    <a:lnTo>
                      <a:pt x="617" y="1165"/>
                    </a:lnTo>
                    <a:lnTo>
                      <a:pt x="597" y="1115"/>
                    </a:lnTo>
                    <a:lnTo>
                      <a:pt x="591" y="1103"/>
                    </a:lnTo>
                    <a:lnTo>
                      <a:pt x="588" y="1103"/>
                    </a:lnTo>
                    <a:lnTo>
                      <a:pt x="572" y="1101"/>
                    </a:lnTo>
                    <a:lnTo>
                      <a:pt x="565" y="1100"/>
                    </a:lnTo>
                    <a:lnTo>
                      <a:pt x="562" y="1095"/>
                    </a:lnTo>
                    <a:lnTo>
                      <a:pt x="556" y="1086"/>
                    </a:lnTo>
                    <a:lnTo>
                      <a:pt x="545" y="1071"/>
                    </a:lnTo>
                    <a:lnTo>
                      <a:pt x="528" y="1046"/>
                    </a:lnTo>
                    <a:lnTo>
                      <a:pt x="513" y="1020"/>
                    </a:lnTo>
                    <a:lnTo>
                      <a:pt x="509" y="1014"/>
                    </a:lnTo>
                    <a:lnTo>
                      <a:pt x="502" y="1001"/>
                    </a:lnTo>
                    <a:lnTo>
                      <a:pt x="486" y="967"/>
                    </a:lnTo>
                    <a:lnTo>
                      <a:pt x="470" y="937"/>
                    </a:lnTo>
                    <a:lnTo>
                      <a:pt x="466" y="931"/>
                    </a:lnTo>
                    <a:lnTo>
                      <a:pt x="460" y="925"/>
                    </a:lnTo>
                    <a:lnTo>
                      <a:pt x="451" y="917"/>
                    </a:lnTo>
                    <a:lnTo>
                      <a:pt x="443" y="909"/>
                    </a:lnTo>
                    <a:lnTo>
                      <a:pt x="435" y="903"/>
                    </a:lnTo>
                    <a:lnTo>
                      <a:pt x="431" y="900"/>
                    </a:lnTo>
                    <a:lnTo>
                      <a:pt x="423" y="896"/>
                    </a:lnTo>
                    <a:lnTo>
                      <a:pt x="414" y="896"/>
                    </a:lnTo>
                    <a:lnTo>
                      <a:pt x="405" y="893"/>
                    </a:lnTo>
                    <a:lnTo>
                      <a:pt x="396" y="891"/>
                    </a:lnTo>
                    <a:lnTo>
                      <a:pt x="388" y="893"/>
                    </a:lnTo>
                    <a:lnTo>
                      <a:pt x="384" y="893"/>
                    </a:lnTo>
                    <a:lnTo>
                      <a:pt x="387" y="896"/>
                    </a:lnTo>
                    <a:lnTo>
                      <a:pt x="379" y="897"/>
                    </a:lnTo>
                    <a:lnTo>
                      <a:pt x="361" y="902"/>
                    </a:lnTo>
                    <a:lnTo>
                      <a:pt x="352" y="902"/>
                    </a:lnTo>
                    <a:lnTo>
                      <a:pt x="330" y="899"/>
                    </a:lnTo>
                    <a:lnTo>
                      <a:pt x="305" y="899"/>
                    </a:lnTo>
                    <a:lnTo>
                      <a:pt x="277" y="899"/>
                    </a:lnTo>
                    <a:lnTo>
                      <a:pt x="247" y="897"/>
                    </a:lnTo>
                    <a:lnTo>
                      <a:pt x="236" y="894"/>
                    </a:lnTo>
                    <a:lnTo>
                      <a:pt x="222" y="887"/>
                    </a:lnTo>
                    <a:lnTo>
                      <a:pt x="207" y="880"/>
                    </a:lnTo>
                    <a:lnTo>
                      <a:pt x="189" y="868"/>
                    </a:lnTo>
                    <a:lnTo>
                      <a:pt x="161" y="856"/>
                    </a:lnTo>
                    <a:lnTo>
                      <a:pt x="148" y="852"/>
                    </a:lnTo>
                    <a:lnTo>
                      <a:pt x="148" y="862"/>
                    </a:lnTo>
                    <a:lnTo>
                      <a:pt x="148" y="871"/>
                    </a:lnTo>
                    <a:lnTo>
                      <a:pt x="145" y="885"/>
                    </a:lnTo>
                    <a:lnTo>
                      <a:pt x="142" y="900"/>
                    </a:lnTo>
                    <a:lnTo>
                      <a:pt x="139" y="914"/>
                    </a:lnTo>
                    <a:lnTo>
                      <a:pt x="136" y="929"/>
                    </a:lnTo>
                    <a:lnTo>
                      <a:pt x="134" y="943"/>
                    </a:lnTo>
                    <a:lnTo>
                      <a:pt x="107" y="926"/>
                    </a:lnTo>
                    <a:lnTo>
                      <a:pt x="88" y="912"/>
                    </a:lnTo>
                    <a:lnTo>
                      <a:pt x="75" y="902"/>
                    </a:lnTo>
                    <a:lnTo>
                      <a:pt x="62" y="894"/>
                    </a:lnTo>
                    <a:lnTo>
                      <a:pt x="55" y="888"/>
                    </a:lnTo>
                    <a:lnTo>
                      <a:pt x="50" y="882"/>
                    </a:lnTo>
                    <a:lnTo>
                      <a:pt x="37" y="862"/>
                    </a:lnTo>
                    <a:lnTo>
                      <a:pt x="32" y="855"/>
                    </a:lnTo>
                    <a:lnTo>
                      <a:pt x="34" y="850"/>
                    </a:lnTo>
                    <a:lnTo>
                      <a:pt x="41" y="844"/>
                    </a:lnTo>
                    <a:lnTo>
                      <a:pt x="49" y="836"/>
                    </a:lnTo>
                    <a:lnTo>
                      <a:pt x="49" y="833"/>
                    </a:lnTo>
                    <a:lnTo>
                      <a:pt x="44" y="829"/>
                    </a:lnTo>
                    <a:lnTo>
                      <a:pt x="38" y="821"/>
                    </a:lnTo>
                    <a:lnTo>
                      <a:pt x="27" y="804"/>
                    </a:lnTo>
                    <a:lnTo>
                      <a:pt x="24" y="800"/>
                    </a:lnTo>
                    <a:lnTo>
                      <a:pt x="20" y="794"/>
                    </a:lnTo>
                    <a:lnTo>
                      <a:pt x="17" y="786"/>
                    </a:lnTo>
                    <a:lnTo>
                      <a:pt x="12" y="779"/>
                    </a:lnTo>
                    <a:lnTo>
                      <a:pt x="6" y="768"/>
                    </a:lnTo>
                    <a:lnTo>
                      <a:pt x="2" y="759"/>
                    </a:lnTo>
                    <a:lnTo>
                      <a:pt x="0" y="753"/>
                    </a:lnTo>
                    <a:lnTo>
                      <a:pt x="3" y="748"/>
                    </a:lnTo>
                    <a:lnTo>
                      <a:pt x="8" y="742"/>
                    </a:lnTo>
                    <a:lnTo>
                      <a:pt x="14" y="736"/>
                    </a:lnTo>
                    <a:lnTo>
                      <a:pt x="21" y="731"/>
                    </a:lnTo>
                    <a:lnTo>
                      <a:pt x="29" y="728"/>
                    </a:lnTo>
                    <a:lnTo>
                      <a:pt x="34" y="724"/>
                    </a:lnTo>
                    <a:lnTo>
                      <a:pt x="38" y="719"/>
                    </a:lnTo>
                    <a:lnTo>
                      <a:pt x="40" y="715"/>
                    </a:lnTo>
                    <a:lnTo>
                      <a:pt x="41" y="712"/>
                    </a:lnTo>
                    <a:lnTo>
                      <a:pt x="47" y="712"/>
                    </a:lnTo>
                    <a:lnTo>
                      <a:pt x="53" y="712"/>
                    </a:lnTo>
                    <a:lnTo>
                      <a:pt x="59" y="710"/>
                    </a:lnTo>
                    <a:lnTo>
                      <a:pt x="61" y="705"/>
                    </a:lnTo>
                    <a:lnTo>
                      <a:pt x="62" y="699"/>
                    </a:lnTo>
                    <a:lnTo>
                      <a:pt x="59" y="696"/>
                    </a:lnTo>
                    <a:lnTo>
                      <a:pt x="55" y="695"/>
                    </a:lnTo>
                    <a:lnTo>
                      <a:pt x="49" y="695"/>
                    </a:lnTo>
                    <a:lnTo>
                      <a:pt x="40" y="690"/>
                    </a:lnTo>
                    <a:lnTo>
                      <a:pt x="31" y="689"/>
                    </a:lnTo>
                    <a:lnTo>
                      <a:pt x="23" y="687"/>
                    </a:lnTo>
                    <a:lnTo>
                      <a:pt x="17" y="684"/>
                    </a:lnTo>
                    <a:lnTo>
                      <a:pt x="14" y="680"/>
                    </a:lnTo>
                    <a:lnTo>
                      <a:pt x="15" y="674"/>
                    </a:lnTo>
                    <a:lnTo>
                      <a:pt x="20" y="666"/>
                    </a:lnTo>
                    <a:lnTo>
                      <a:pt x="24" y="658"/>
                    </a:lnTo>
                    <a:lnTo>
                      <a:pt x="27" y="651"/>
                    </a:lnTo>
                    <a:lnTo>
                      <a:pt x="27" y="643"/>
                    </a:lnTo>
                    <a:lnTo>
                      <a:pt x="26" y="635"/>
                    </a:lnTo>
                    <a:lnTo>
                      <a:pt x="23" y="628"/>
                    </a:lnTo>
                    <a:lnTo>
                      <a:pt x="20" y="620"/>
                    </a:lnTo>
                    <a:lnTo>
                      <a:pt x="18" y="613"/>
                    </a:lnTo>
                    <a:lnTo>
                      <a:pt x="20" y="602"/>
                    </a:lnTo>
                    <a:lnTo>
                      <a:pt x="23" y="593"/>
                    </a:lnTo>
                    <a:lnTo>
                      <a:pt x="27" y="582"/>
                    </a:lnTo>
                    <a:lnTo>
                      <a:pt x="56" y="591"/>
                    </a:lnTo>
                    <a:lnTo>
                      <a:pt x="69" y="593"/>
                    </a:lnTo>
                    <a:lnTo>
                      <a:pt x="79" y="593"/>
                    </a:lnTo>
                    <a:lnTo>
                      <a:pt x="93" y="594"/>
                    </a:lnTo>
                    <a:lnTo>
                      <a:pt x="164" y="608"/>
                    </a:lnTo>
                    <a:lnTo>
                      <a:pt x="175" y="611"/>
                    </a:lnTo>
                    <a:lnTo>
                      <a:pt x="186" y="613"/>
                    </a:lnTo>
                    <a:lnTo>
                      <a:pt x="195" y="616"/>
                    </a:lnTo>
                    <a:lnTo>
                      <a:pt x="210" y="619"/>
                    </a:lnTo>
                    <a:lnTo>
                      <a:pt x="216" y="620"/>
                    </a:lnTo>
                    <a:lnTo>
                      <a:pt x="239" y="622"/>
                    </a:lnTo>
                    <a:lnTo>
                      <a:pt x="265" y="622"/>
                    </a:lnTo>
                    <a:lnTo>
                      <a:pt x="300" y="625"/>
                    </a:lnTo>
                    <a:lnTo>
                      <a:pt x="308" y="625"/>
                    </a:lnTo>
                    <a:lnTo>
                      <a:pt x="321" y="619"/>
                    </a:lnTo>
                    <a:lnTo>
                      <a:pt x="364" y="632"/>
                    </a:lnTo>
                    <a:lnTo>
                      <a:pt x="434" y="648"/>
                    </a:lnTo>
                    <a:lnTo>
                      <a:pt x="480" y="655"/>
                    </a:lnTo>
                    <a:lnTo>
                      <a:pt x="563" y="672"/>
                    </a:lnTo>
                    <a:lnTo>
                      <a:pt x="579" y="675"/>
                    </a:lnTo>
                    <a:lnTo>
                      <a:pt x="627" y="680"/>
                    </a:lnTo>
                    <a:lnTo>
                      <a:pt x="644" y="683"/>
                    </a:lnTo>
                    <a:lnTo>
                      <a:pt x="658" y="684"/>
                    </a:lnTo>
                    <a:lnTo>
                      <a:pt x="700" y="690"/>
                    </a:lnTo>
                    <a:lnTo>
                      <a:pt x="737" y="693"/>
                    </a:lnTo>
                    <a:lnTo>
                      <a:pt x="783" y="712"/>
                    </a:lnTo>
                    <a:lnTo>
                      <a:pt x="784" y="712"/>
                    </a:lnTo>
                    <a:lnTo>
                      <a:pt x="796" y="718"/>
                    </a:lnTo>
                    <a:lnTo>
                      <a:pt x="808" y="722"/>
                    </a:lnTo>
                    <a:lnTo>
                      <a:pt x="822" y="727"/>
                    </a:lnTo>
                    <a:lnTo>
                      <a:pt x="836" y="733"/>
                    </a:lnTo>
                    <a:lnTo>
                      <a:pt x="848" y="737"/>
                    </a:lnTo>
                    <a:lnTo>
                      <a:pt x="856" y="739"/>
                    </a:lnTo>
                    <a:lnTo>
                      <a:pt x="862" y="742"/>
                    </a:lnTo>
                    <a:lnTo>
                      <a:pt x="868" y="745"/>
                    </a:lnTo>
                    <a:lnTo>
                      <a:pt x="875" y="750"/>
                    </a:lnTo>
                    <a:lnTo>
                      <a:pt x="881" y="753"/>
                    </a:lnTo>
                    <a:lnTo>
                      <a:pt x="948" y="771"/>
                    </a:lnTo>
                    <a:lnTo>
                      <a:pt x="974" y="779"/>
                    </a:lnTo>
                    <a:lnTo>
                      <a:pt x="977" y="779"/>
                    </a:lnTo>
                    <a:lnTo>
                      <a:pt x="980" y="780"/>
                    </a:lnTo>
                    <a:lnTo>
                      <a:pt x="982" y="779"/>
                    </a:lnTo>
                    <a:lnTo>
                      <a:pt x="970" y="760"/>
                    </a:lnTo>
                    <a:lnTo>
                      <a:pt x="964" y="753"/>
                    </a:lnTo>
                    <a:lnTo>
                      <a:pt x="961" y="733"/>
                    </a:lnTo>
                    <a:lnTo>
                      <a:pt x="959" y="715"/>
                    </a:lnTo>
                    <a:lnTo>
                      <a:pt x="971" y="716"/>
                    </a:lnTo>
                    <a:lnTo>
                      <a:pt x="996" y="713"/>
                    </a:lnTo>
                    <a:lnTo>
                      <a:pt x="1029" y="709"/>
                    </a:lnTo>
                    <a:lnTo>
                      <a:pt x="1061" y="707"/>
                    </a:lnTo>
                    <a:lnTo>
                      <a:pt x="1090" y="707"/>
                    </a:lnTo>
                    <a:lnTo>
                      <a:pt x="1110" y="696"/>
                    </a:lnTo>
                    <a:lnTo>
                      <a:pt x="1117" y="692"/>
                    </a:lnTo>
                    <a:lnTo>
                      <a:pt x="1163" y="693"/>
                    </a:lnTo>
                    <a:lnTo>
                      <a:pt x="1184" y="693"/>
                    </a:lnTo>
                    <a:lnTo>
                      <a:pt x="1186" y="693"/>
                    </a:lnTo>
                    <a:lnTo>
                      <a:pt x="1189" y="693"/>
                    </a:lnTo>
                    <a:lnTo>
                      <a:pt x="1204" y="683"/>
                    </a:lnTo>
                    <a:lnTo>
                      <a:pt x="1226" y="655"/>
                    </a:lnTo>
                    <a:lnTo>
                      <a:pt x="1270" y="602"/>
                    </a:lnTo>
                    <a:lnTo>
                      <a:pt x="1296" y="575"/>
                    </a:lnTo>
                    <a:lnTo>
                      <a:pt x="1352" y="541"/>
                    </a:lnTo>
                    <a:lnTo>
                      <a:pt x="1490" y="459"/>
                    </a:lnTo>
                    <a:lnTo>
                      <a:pt x="1524" y="444"/>
                    </a:lnTo>
                    <a:lnTo>
                      <a:pt x="1557" y="419"/>
                    </a:lnTo>
                    <a:lnTo>
                      <a:pt x="1573" y="416"/>
                    </a:lnTo>
                    <a:lnTo>
                      <a:pt x="1594" y="397"/>
                    </a:lnTo>
                    <a:lnTo>
                      <a:pt x="1606" y="387"/>
                    </a:lnTo>
                    <a:lnTo>
                      <a:pt x="1608" y="380"/>
                    </a:lnTo>
                    <a:lnTo>
                      <a:pt x="1611" y="357"/>
                    </a:lnTo>
                    <a:lnTo>
                      <a:pt x="1614" y="348"/>
                    </a:lnTo>
                    <a:lnTo>
                      <a:pt x="1620" y="337"/>
                    </a:lnTo>
                    <a:lnTo>
                      <a:pt x="1624" y="333"/>
                    </a:lnTo>
                    <a:lnTo>
                      <a:pt x="1632" y="331"/>
                    </a:lnTo>
                    <a:lnTo>
                      <a:pt x="1649" y="336"/>
                    </a:lnTo>
                    <a:lnTo>
                      <a:pt x="1705" y="316"/>
                    </a:lnTo>
                    <a:lnTo>
                      <a:pt x="1717" y="311"/>
                    </a:lnTo>
                    <a:lnTo>
                      <a:pt x="1729" y="310"/>
                    </a:lnTo>
                    <a:lnTo>
                      <a:pt x="1755" y="310"/>
                    </a:lnTo>
                    <a:lnTo>
                      <a:pt x="1789" y="307"/>
                    </a:lnTo>
                    <a:lnTo>
                      <a:pt x="1807" y="307"/>
                    </a:lnTo>
                    <a:lnTo>
                      <a:pt x="1836" y="307"/>
                    </a:lnTo>
                    <a:lnTo>
                      <a:pt x="1844" y="307"/>
                    </a:lnTo>
                    <a:lnTo>
                      <a:pt x="1853" y="308"/>
                    </a:lnTo>
                    <a:lnTo>
                      <a:pt x="1859" y="310"/>
                    </a:lnTo>
                    <a:lnTo>
                      <a:pt x="1865" y="310"/>
                    </a:lnTo>
                    <a:lnTo>
                      <a:pt x="1874" y="311"/>
                    </a:lnTo>
                    <a:lnTo>
                      <a:pt x="1885" y="313"/>
                    </a:lnTo>
                    <a:lnTo>
                      <a:pt x="1892" y="318"/>
                    </a:lnTo>
                    <a:lnTo>
                      <a:pt x="1900" y="321"/>
                    </a:lnTo>
                    <a:lnTo>
                      <a:pt x="1912" y="324"/>
                    </a:lnTo>
                    <a:lnTo>
                      <a:pt x="1921" y="328"/>
                    </a:lnTo>
                    <a:lnTo>
                      <a:pt x="1926" y="333"/>
                    </a:lnTo>
                    <a:lnTo>
                      <a:pt x="1935" y="331"/>
                    </a:lnTo>
                    <a:lnTo>
                      <a:pt x="1936" y="331"/>
                    </a:lnTo>
                    <a:lnTo>
                      <a:pt x="1941" y="343"/>
                    </a:lnTo>
                    <a:lnTo>
                      <a:pt x="1944" y="359"/>
                    </a:lnTo>
                    <a:lnTo>
                      <a:pt x="1943" y="362"/>
                    </a:lnTo>
                    <a:lnTo>
                      <a:pt x="1939" y="365"/>
                    </a:lnTo>
                    <a:lnTo>
                      <a:pt x="1936" y="365"/>
                    </a:lnTo>
                    <a:lnTo>
                      <a:pt x="1932" y="369"/>
                    </a:lnTo>
                    <a:lnTo>
                      <a:pt x="1929" y="374"/>
                    </a:lnTo>
                    <a:lnTo>
                      <a:pt x="1927" y="378"/>
                    </a:lnTo>
                    <a:lnTo>
                      <a:pt x="1926" y="383"/>
                    </a:lnTo>
                    <a:lnTo>
                      <a:pt x="1926" y="389"/>
                    </a:lnTo>
                    <a:lnTo>
                      <a:pt x="1926" y="394"/>
                    </a:lnTo>
                    <a:lnTo>
                      <a:pt x="1929" y="397"/>
                    </a:lnTo>
                    <a:lnTo>
                      <a:pt x="1933" y="400"/>
                    </a:lnTo>
                    <a:lnTo>
                      <a:pt x="1949" y="400"/>
                    </a:lnTo>
                    <a:lnTo>
                      <a:pt x="1956" y="403"/>
                    </a:lnTo>
                    <a:lnTo>
                      <a:pt x="1971" y="406"/>
                    </a:lnTo>
                    <a:lnTo>
                      <a:pt x="1984" y="410"/>
                    </a:lnTo>
                    <a:lnTo>
                      <a:pt x="2010" y="413"/>
                    </a:lnTo>
                    <a:lnTo>
                      <a:pt x="2040" y="415"/>
                    </a:lnTo>
                    <a:lnTo>
                      <a:pt x="2041" y="410"/>
                    </a:lnTo>
                    <a:lnTo>
                      <a:pt x="2045" y="406"/>
                    </a:lnTo>
                    <a:lnTo>
                      <a:pt x="2052" y="401"/>
                    </a:lnTo>
                    <a:lnTo>
                      <a:pt x="2064" y="398"/>
                    </a:lnTo>
                    <a:lnTo>
                      <a:pt x="2073" y="398"/>
                    </a:lnTo>
                    <a:lnTo>
                      <a:pt x="2095" y="406"/>
                    </a:lnTo>
                    <a:lnTo>
                      <a:pt x="2118" y="422"/>
                    </a:lnTo>
                    <a:lnTo>
                      <a:pt x="2150" y="441"/>
                    </a:lnTo>
                    <a:lnTo>
                      <a:pt x="2174" y="450"/>
                    </a:lnTo>
                    <a:lnTo>
                      <a:pt x="2192" y="451"/>
                    </a:lnTo>
                    <a:lnTo>
                      <a:pt x="2217" y="445"/>
                    </a:lnTo>
                    <a:lnTo>
                      <a:pt x="2244" y="438"/>
                    </a:lnTo>
                    <a:lnTo>
                      <a:pt x="2242" y="432"/>
                    </a:lnTo>
                    <a:lnTo>
                      <a:pt x="2239" y="401"/>
                    </a:lnTo>
                    <a:lnTo>
                      <a:pt x="2235" y="386"/>
                    </a:lnTo>
                    <a:lnTo>
                      <a:pt x="2241" y="366"/>
                    </a:lnTo>
                    <a:lnTo>
                      <a:pt x="2244" y="345"/>
                    </a:lnTo>
                    <a:lnTo>
                      <a:pt x="2256" y="316"/>
                    </a:lnTo>
                    <a:lnTo>
                      <a:pt x="2259" y="305"/>
                    </a:lnTo>
                    <a:lnTo>
                      <a:pt x="2264" y="287"/>
                    </a:lnTo>
                    <a:lnTo>
                      <a:pt x="2271" y="292"/>
                    </a:lnTo>
                    <a:lnTo>
                      <a:pt x="2284" y="295"/>
                    </a:lnTo>
                    <a:lnTo>
                      <a:pt x="2299" y="292"/>
                    </a:lnTo>
                    <a:lnTo>
                      <a:pt x="2306" y="289"/>
                    </a:lnTo>
                    <a:lnTo>
                      <a:pt x="2306" y="281"/>
                    </a:lnTo>
                    <a:lnTo>
                      <a:pt x="2308" y="257"/>
                    </a:lnTo>
                    <a:lnTo>
                      <a:pt x="2308" y="241"/>
                    </a:lnTo>
                    <a:lnTo>
                      <a:pt x="2309" y="228"/>
                    </a:lnTo>
                    <a:lnTo>
                      <a:pt x="2306" y="146"/>
                    </a:lnTo>
                    <a:lnTo>
                      <a:pt x="2332" y="150"/>
                    </a:lnTo>
                    <a:lnTo>
                      <a:pt x="2337" y="147"/>
                    </a:lnTo>
                    <a:lnTo>
                      <a:pt x="2346" y="120"/>
                    </a:lnTo>
                    <a:lnTo>
                      <a:pt x="2352" y="112"/>
                    </a:lnTo>
                    <a:lnTo>
                      <a:pt x="2399" y="123"/>
                    </a:lnTo>
                    <a:lnTo>
                      <a:pt x="2443" y="123"/>
                    </a:lnTo>
                    <a:lnTo>
                      <a:pt x="2532" y="130"/>
                    </a:lnTo>
                    <a:lnTo>
                      <a:pt x="2548" y="127"/>
                    </a:lnTo>
                    <a:lnTo>
                      <a:pt x="2577" y="115"/>
                    </a:lnTo>
                    <a:lnTo>
                      <a:pt x="2594" y="108"/>
                    </a:lnTo>
                    <a:lnTo>
                      <a:pt x="2596" y="106"/>
                    </a:lnTo>
                    <a:lnTo>
                      <a:pt x="2596" y="100"/>
                    </a:lnTo>
                    <a:lnTo>
                      <a:pt x="2594" y="94"/>
                    </a:lnTo>
                    <a:lnTo>
                      <a:pt x="2583" y="79"/>
                    </a:lnTo>
                    <a:lnTo>
                      <a:pt x="2612" y="56"/>
                    </a:lnTo>
                    <a:lnTo>
                      <a:pt x="2656" y="24"/>
                    </a:lnTo>
                    <a:lnTo>
                      <a:pt x="2670" y="7"/>
                    </a:lnTo>
                    <a:lnTo>
                      <a:pt x="2676" y="0"/>
                    </a:lnTo>
                    <a:lnTo>
                      <a:pt x="2691" y="19"/>
                    </a:lnTo>
                    <a:lnTo>
                      <a:pt x="2710" y="31"/>
                    </a:lnTo>
                    <a:lnTo>
                      <a:pt x="2737" y="44"/>
                    </a:lnTo>
                    <a:lnTo>
                      <a:pt x="2746" y="48"/>
                    </a:lnTo>
                    <a:lnTo>
                      <a:pt x="2760" y="50"/>
                    </a:lnTo>
                    <a:lnTo>
                      <a:pt x="2757" y="54"/>
                    </a:lnTo>
                    <a:lnTo>
                      <a:pt x="2757" y="62"/>
                    </a:lnTo>
                    <a:lnTo>
                      <a:pt x="2760" y="68"/>
                    </a:lnTo>
                    <a:lnTo>
                      <a:pt x="2765" y="73"/>
                    </a:lnTo>
                    <a:lnTo>
                      <a:pt x="2772" y="77"/>
                    </a:lnTo>
                    <a:lnTo>
                      <a:pt x="2780" y="79"/>
                    </a:lnTo>
                    <a:lnTo>
                      <a:pt x="2786" y="74"/>
                    </a:lnTo>
                    <a:lnTo>
                      <a:pt x="2789" y="68"/>
                    </a:lnTo>
                    <a:lnTo>
                      <a:pt x="2790" y="57"/>
                    </a:lnTo>
                    <a:lnTo>
                      <a:pt x="2793" y="45"/>
                    </a:lnTo>
                    <a:lnTo>
                      <a:pt x="2795" y="39"/>
                    </a:lnTo>
                    <a:lnTo>
                      <a:pt x="2824" y="33"/>
                    </a:lnTo>
                    <a:lnTo>
                      <a:pt x="2824" y="62"/>
                    </a:lnTo>
                    <a:lnTo>
                      <a:pt x="2827" y="95"/>
                    </a:lnTo>
                    <a:lnTo>
                      <a:pt x="2830" y="100"/>
                    </a:lnTo>
                    <a:lnTo>
                      <a:pt x="2833" y="108"/>
                    </a:lnTo>
                    <a:lnTo>
                      <a:pt x="2833" y="112"/>
                    </a:lnTo>
                    <a:lnTo>
                      <a:pt x="2832" y="117"/>
                    </a:lnTo>
                    <a:lnTo>
                      <a:pt x="2825" y="141"/>
                    </a:lnTo>
                    <a:lnTo>
                      <a:pt x="2833" y="153"/>
                    </a:lnTo>
                    <a:lnTo>
                      <a:pt x="2835" y="170"/>
                    </a:lnTo>
                    <a:lnTo>
                      <a:pt x="2833" y="185"/>
                    </a:lnTo>
                    <a:lnTo>
                      <a:pt x="2830" y="203"/>
                    </a:lnTo>
                    <a:lnTo>
                      <a:pt x="2830" y="214"/>
                    </a:lnTo>
                    <a:lnTo>
                      <a:pt x="2833" y="219"/>
                    </a:lnTo>
                    <a:lnTo>
                      <a:pt x="2842" y="244"/>
                    </a:lnTo>
                    <a:lnTo>
                      <a:pt x="2842" y="254"/>
                    </a:lnTo>
                    <a:lnTo>
                      <a:pt x="2839" y="284"/>
                    </a:lnTo>
                    <a:lnTo>
                      <a:pt x="2888" y="301"/>
                    </a:lnTo>
                    <a:lnTo>
                      <a:pt x="2900" y="307"/>
                    </a:lnTo>
                    <a:lnTo>
                      <a:pt x="2949" y="319"/>
                    </a:lnTo>
                    <a:lnTo>
                      <a:pt x="2984" y="337"/>
                    </a:lnTo>
                    <a:lnTo>
                      <a:pt x="3004" y="346"/>
                    </a:lnTo>
                    <a:lnTo>
                      <a:pt x="3017" y="356"/>
                    </a:lnTo>
                    <a:lnTo>
                      <a:pt x="3046" y="357"/>
                    </a:lnTo>
                    <a:lnTo>
                      <a:pt x="3058" y="328"/>
                    </a:lnTo>
                    <a:lnTo>
                      <a:pt x="3061" y="308"/>
                    </a:lnTo>
                    <a:lnTo>
                      <a:pt x="3063" y="292"/>
                    </a:lnTo>
                    <a:lnTo>
                      <a:pt x="3066" y="276"/>
                    </a:lnTo>
                    <a:lnTo>
                      <a:pt x="3086" y="279"/>
                    </a:lnTo>
                    <a:lnTo>
                      <a:pt x="3095" y="261"/>
                    </a:lnTo>
                    <a:lnTo>
                      <a:pt x="3106" y="261"/>
                    </a:lnTo>
                    <a:lnTo>
                      <a:pt x="3128" y="273"/>
                    </a:lnTo>
                    <a:lnTo>
                      <a:pt x="3134" y="293"/>
                    </a:lnTo>
                    <a:lnTo>
                      <a:pt x="3198" y="313"/>
                    </a:lnTo>
                    <a:lnTo>
                      <a:pt x="3198" y="319"/>
                    </a:lnTo>
                    <a:lnTo>
                      <a:pt x="3206" y="392"/>
                    </a:lnTo>
                    <a:lnTo>
                      <a:pt x="3206" y="400"/>
                    </a:lnTo>
                    <a:lnTo>
                      <a:pt x="3206" y="403"/>
                    </a:lnTo>
                    <a:lnTo>
                      <a:pt x="3203" y="406"/>
                    </a:lnTo>
                    <a:lnTo>
                      <a:pt x="3201" y="410"/>
                    </a:lnTo>
                    <a:lnTo>
                      <a:pt x="3197" y="450"/>
                    </a:lnTo>
                    <a:lnTo>
                      <a:pt x="3192" y="453"/>
                    </a:lnTo>
                    <a:lnTo>
                      <a:pt x="3191" y="457"/>
                    </a:lnTo>
                    <a:lnTo>
                      <a:pt x="3192" y="462"/>
                    </a:lnTo>
                    <a:lnTo>
                      <a:pt x="3192" y="465"/>
                    </a:lnTo>
                    <a:lnTo>
                      <a:pt x="3191" y="470"/>
                    </a:lnTo>
                    <a:lnTo>
                      <a:pt x="3185" y="523"/>
                    </a:lnTo>
                    <a:lnTo>
                      <a:pt x="3205" y="564"/>
                    </a:lnTo>
                    <a:lnTo>
                      <a:pt x="3221" y="581"/>
                    </a:lnTo>
                    <a:lnTo>
                      <a:pt x="3215" y="614"/>
                    </a:lnTo>
                    <a:lnTo>
                      <a:pt x="3214" y="628"/>
                    </a:lnTo>
                    <a:lnTo>
                      <a:pt x="3215" y="642"/>
                    </a:lnTo>
                    <a:lnTo>
                      <a:pt x="3211" y="684"/>
                    </a:lnTo>
                    <a:lnTo>
                      <a:pt x="3218" y="696"/>
                    </a:lnTo>
                    <a:lnTo>
                      <a:pt x="3250" y="731"/>
                    </a:lnTo>
                    <a:lnTo>
                      <a:pt x="3264" y="754"/>
                    </a:lnTo>
                    <a:lnTo>
                      <a:pt x="3276" y="774"/>
                    </a:lnTo>
                    <a:lnTo>
                      <a:pt x="3276" y="821"/>
                    </a:lnTo>
                    <a:lnTo>
                      <a:pt x="3279" y="861"/>
                    </a:lnTo>
                    <a:lnTo>
                      <a:pt x="3284" y="877"/>
                    </a:lnTo>
                    <a:lnTo>
                      <a:pt x="3284" y="879"/>
                    </a:lnTo>
                    <a:lnTo>
                      <a:pt x="3270" y="922"/>
                    </a:lnTo>
                    <a:lnTo>
                      <a:pt x="3268" y="938"/>
                    </a:lnTo>
                    <a:lnTo>
                      <a:pt x="3262" y="985"/>
                    </a:lnTo>
                    <a:lnTo>
                      <a:pt x="3261" y="1007"/>
                    </a:lnTo>
                    <a:lnTo>
                      <a:pt x="3261" y="1080"/>
                    </a:lnTo>
                    <a:lnTo>
                      <a:pt x="3250" y="1101"/>
                    </a:lnTo>
                    <a:lnTo>
                      <a:pt x="3244" y="1130"/>
                    </a:lnTo>
                    <a:lnTo>
                      <a:pt x="3243" y="1150"/>
                    </a:lnTo>
                    <a:lnTo>
                      <a:pt x="3236" y="1221"/>
                    </a:lnTo>
                    <a:lnTo>
                      <a:pt x="3236" y="1240"/>
                    </a:lnTo>
                    <a:lnTo>
                      <a:pt x="3256" y="1275"/>
                    </a:lnTo>
                    <a:lnTo>
                      <a:pt x="3284" y="1316"/>
                    </a:lnTo>
                    <a:lnTo>
                      <a:pt x="3284" y="1332"/>
                    </a:lnTo>
                    <a:lnTo>
                      <a:pt x="3285" y="1341"/>
                    </a:lnTo>
                    <a:lnTo>
                      <a:pt x="3287" y="1346"/>
                    </a:lnTo>
                    <a:lnTo>
                      <a:pt x="3299" y="1360"/>
                    </a:lnTo>
                    <a:lnTo>
                      <a:pt x="3305" y="1372"/>
                    </a:lnTo>
                    <a:lnTo>
                      <a:pt x="3319" y="1402"/>
                    </a:lnTo>
                    <a:lnTo>
                      <a:pt x="3331" y="1431"/>
                    </a:lnTo>
                    <a:lnTo>
                      <a:pt x="3338" y="1440"/>
                    </a:lnTo>
                    <a:lnTo>
                      <a:pt x="3351" y="1451"/>
                    </a:lnTo>
                    <a:lnTo>
                      <a:pt x="3409" y="1512"/>
                    </a:lnTo>
                    <a:lnTo>
                      <a:pt x="3419" y="1523"/>
                    </a:lnTo>
                    <a:lnTo>
                      <a:pt x="3468" y="1550"/>
                    </a:lnTo>
                    <a:lnTo>
                      <a:pt x="3520" y="1571"/>
                    </a:lnTo>
                    <a:lnTo>
                      <a:pt x="3555" y="1588"/>
                    </a:lnTo>
                    <a:lnTo>
                      <a:pt x="3573" y="1589"/>
                    </a:lnTo>
                    <a:lnTo>
                      <a:pt x="3632" y="1608"/>
                    </a:lnTo>
                    <a:lnTo>
                      <a:pt x="3689" y="1629"/>
                    </a:lnTo>
                    <a:lnTo>
                      <a:pt x="3743" y="1649"/>
                    </a:lnTo>
                    <a:lnTo>
                      <a:pt x="3760" y="1656"/>
                    </a:lnTo>
                    <a:lnTo>
                      <a:pt x="3765" y="1690"/>
                    </a:lnTo>
                    <a:lnTo>
                      <a:pt x="3772" y="1732"/>
                    </a:lnTo>
                    <a:lnTo>
                      <a:pt x="3794" y="1775"/>
                    </a:lnTo>
                    <a:lnTo>
                      <a:pt x="3804" y="1790"/>
                    </a:lnTo>
                    <a:lnTo>
                      <a:pt x="3809" y="1796"/>
                    </a:lnTo>
                    <a:lnTo>
                      <a:pt x="3821" y="1813"/>
                    </a:lnTo>
                    <a:lnTo>
                      <a:pt x="3823" y="1822"/>
                    </a:lnTo>
                    <a:lnTo>
                      <a:pt x="3823" y="1841"/>
                    </a:lnTo>
                    <a:lnTo>
                      <a:pt x="3827" y="1850"/>
                    </a:lnTo>
                    <a:lnTo>
                      <a:pt x="3833" y="1863"/>
                    </a:lnTo>
                    <a:lnTo>
                      <a:pt x="3832" y="1880"/>
                    </a:lnTo>
                    <a:lnTo>
                      <a:pt x="3830" y="1883"/>
                    </a:lnTo>
                    <a:lnTo>
                      <a:pt x="3827" y="1883"/>
                    </a:lnTo>
                    <a:lnTo>
                      <a:pt x="3797" y="1883"/>
                    </a:lnTo>
                    <a:lnTo>
                      <a:pt x="3794" y="1882"/>
                    </a:lnTo>
                    <a:lnTo>
                      <a:pt x="3789" y="1877"/>
                    </a:lnTo>
                    <a:lnTo>
                      <a:pt x="3780" y="1877"/>
                    </a:lnTo>
                    <a:lnTo>
                      <a:pt x="3774" y="1877"/>
                    </a:lnTo>
                    <a:lnTo>
                      <a:pt x="3765" y="1872"/>
                    </a:lnTo>
                    <a:lnTo>
                      <a:pt x="3757" y="1871"/>
                    </a:lnTo>
                    <a:lnTo>
                      <a:pt x="3731" y="1879"/>
                    </a:lnTo>
                    <a:lnTo>
                      <a:pt x="3721" y="1879"/>
                    </a:lnTo>
                    <a:lnTo>
                      <a:pt x="3699" y="1871"/>
                    </a:lnTo>
                    <a:lnTo>
                      <a:pt x="3657" y="1834"/>
                    </a:lnTo>
                    <a:lnTo>
                      <a:pt x="3640" y="1836"/>
                    </a:lnTo>
                    <a:lnTo>
                      <a:pt x="3634" y="1828"/>
                    </a:lnTo>
                    <a:lnTo>
                      <a:pt x="3631" y="1816"/>
                    </a:lnTo>
                    <a:lnTo>
                      <a:pt x="3628" y="1812"/>
                    </a:lnTo>
                    <a:lnTo>
                      <a:pt x="3622" y="1812"/>
                    </a:lnTo>
                    <a:lnTo>
                      <a:pt x="3603" y="1818"/>
                    </a:lnTo>
                    <a:lnTo>
                      <a:pt x="3587" y="1815"/>
                    </a:lnTo>
                    <a:lnTo>
                      <a:pt x="3577" y="1810"/>
                    </a:lnTo>
                    <a:lnTo>
                      <a:pt x="3576" y="1806"/>
                    </a:lnTo>
                    <a:lnTo>
                      <a:pt x="3576" y="1802"/>
                    </a:lnTo>
                    <a:lnTo>
                      <a:pt x="3585" y="1781"/>
                    </a:lnTo>
                    <a:lnTo>
                      <a:pt x="3582" y="1751"/>
                    </a:lnTo>
                    <a:lnTo>
                      <a:pt x="3577" y="1745"/>
                    </a:lnTo>
                    <a:lnTo>
                      <a:pt x="3579" y="1740"/>
                    </a:lnTo>
                    <a:lnTo>
                      <a:pt x="3577" y="1728"/>
                    </a:lnTo>
                    <a:lnTo>
                      <a:pt x="3573" y="1722"/>
                    </a:lnTo>
                    <a:lnTo>
                      <a:pt x="3567" y="1717"/>
                    </a:lnTo>
                    <a:lnTo>
                      <a:pt x="3547" y="1717"/>
                    </a:lnTo>
                    <a:lnTo>
                      <a:pt x="3532" y="1717"/>
                    </a:lnTo>
                    <a:lnTo>
                      <a:pt x="3524" y="1719"/>
                    </a:lnTo>
                    <a:lnTo>
                      <a:pt x="3520" y="1719"/>
                    </a:lnTo>
                    <a:lnTo>
                      <a:pt x="3515" y="1716"/>
                    </a:lnTo>
                    <a:lnTo>
                      <a:pt x="3510" y="1711"/>
                    </a:lnTo>
                    <a:lnTo>
                      <a:pt x="3495" y="1708"/>
                    </a:lnTo>
                    <a:lnTo>
                      <a:pt x="3483" y="1705"/>
                    </a:lnTo>
                    <a:lnTo>
                      <a:pt x="3480" y="1702"/>
                    </a:lnTo>
                    <a:lnTo>
                      <a:pt x="3442" y="1653"/>
                    </a:lnTo>
                    <a:lnTo>
                      <a:pt x="3434" y="1650"/>
                    </a:lnTo>
                    <a:lnTo>
                      <a:pt x="3380" y="1702"/>
                    </a:lnTo>
                    <a:lnTo>
                      <a:pt x="3346" y="1736"/>
                    </a:lnTo>
                    <a:lnTo>
                      <a:pt x="3258" y="1732"/>
                    </a:lnTo>
                    <a:lnTo>
                      <a:pt x="3166" y="1740"/>
                    </a:lnTo>
                    <a:lnTo>
                      <a:pt x="3110" y="1766"/>
                    </a:lnTo>
                    <a:lnTo>
                      <a:pt x="3045" y="1781"/>
                    </a:lnTo>
                    <a:lnTo>
                      <a:pt x="3032" y="1778"/>
                    </a:lnTo>
                    <a:lnTo>
                      <a:pt x="3001" y="1790"/>
                    </a:lnTo>
                    <a:lnTo>
                      <a:pt x="2946" y="1806"/>
                    </a:lnTo>
                    <a:lnTo>
                      <a:pt x="2932" y="1809"/>
                    </a:lnTo>
                    <a:lnTo>
                      <a:pt x="2871" y="1807"/>
                    </a:lnTo>
                    <a:lnTo>
                      <a:pt x="2859" y="1816"/>
                    </a:lnTo>
                    <a:lnTo>
                      <a:pt x="2825" y="1812"/>
                    </a:lnTo>
                    <a:lnTo>
                      <a:pt x="2821" y="1810"/>
                    </a:lnTo>
                    <a:lnTo>
                      <a:pt x="2815" y="1847"/>
                    </a:lnTo>
                    <a:lnTo>
                      <a:pt x="2807" y="1856"/>
                    </a:lnTo>
                    <a:lnTo>
                      <a:pt x="2797" y="1874"/>
                    </a:lnTo>
                    <a:lnTo>
                      <a:pt x="2792" y="1882"/>
                    </a:lnTo>
                    <a:lnTo>
                      <a:pt x="2748" y="1917"/>
                    </a:lnTo>
                    <a:lnTo>
                      <a:pt x="2742" y="1921"/>
                    </a:lnTo>
                    <a:lnTo>
                      <a:pt x="2714" y="1942"/>
                    </a:lnTo>
                    <a:lnTo>
                      <a:pt x="2698" y="1956"/>
                    </a:lnTo>
                    <a:lnTo>
                      <a:pt x="2698" y="1968"/>
                    </a:lnTo>
                    <a:lnTo>
                      <a:pt x="2728" y="1967"/>
                    </a:lnTo>
                    <a:lnTo>
                      <a:pt x="2734" y="1967"/>
                    </a:lnTo>
                    <a:lnTo>
                      <a:pt x="2736" y="1970"/>
                    </a:lnTo>
                    <a:lnTo>
                      <a:pt x="2733" y="1973"/>
                    </a:lnTo>
                    <a:lnTo>
                      <a:pt x="2701" y="2006"/>
                    </a:lnTo>
                    <a:lnTo>
                      <a:pt x="2688" y="2022"/>
                    </a:lnTo>
                    <a:lnTo>
                      <a:pt x="2673" y="2029"/>
                    </a:lnTo>
                    <a:lnTo>
                      <a:pt x="2632" y="2052"/>
                    </a:lnTo>
                    <a:lnTo>
                      <a:pt x="2618" y="2058"/>
                    </a:lnTo>
                    <a:lnTo>
                      <a:pt x="2596" y="2066"/>
                    </a:lnTo>
                    <a:lnTo>
                      <a:pt x="2542" y="2084"/>
                    </a:lnTo>
                    <a:lnTo>
                      <a:pt x="2523" y="2079"/>
                    </a:lnTo>
                    <a:lnTo>
                      <a:pt x="2497" y="2076"/>
                    </a:lnTo>
                    <a:lnTo>
                      <a:pt x="2489" y="2105"/>
                    </a:lnTo>
                    <a:lnTo>
                      <a:pt x="2484" y="2117"/>
                    </a:lnTo>
                    <a:lnTo>
                      <a:pt x="2422" y="2110"/>
                    </a:lnTo>
                    <a:lnTo>
                      <a:pt x="2421" y="2107"/>
                    </a:lnTo>
                    <a:lnTo>
                      <a:pt x="2410" y="2032"/>
                    </a:lnTo>
                    <a:lnTo>
                      <a:pt x="2393" y="1949"/>
                    </a:lnTo>
                    <a:lnTo>
                      <a:pt x="2462" y="1684"/>
                    </a:lnTo>
                    <a:lnTo>
                      <a:pt x="2366" y="1446"/>
                    </a:lnTo>
                    <a:lnTo>
                      <a:pt x="2300" y="1379"/>
                    </a:lnTo>
                    <a:close/>
                  </a:path>
                </a:pathLst>
              </a:custGeom>
              <a:solidFill>
                <a:srgbClr val="0071E2"/>
              </a:solidFill>
              <a:ln w="6350">
                <a:solidFill>
                  <a:srgbClr val="F9C61C">
                    <a:lumMod val="50000"/>
                  </a:srgbClr>
                </a:solidFill>
                <a:prstDash val="solid"/>
                <a:round/>
                <a:headEnd/>
                <a:tailEnd/>
              </a:ln>
            </p:spPr>
            <p:txBody>
              <a:bodyPr anchor="ctr"/>
              <a:lstStyle/>
              <a:p>
                <a:pPr algn="ctr">
                  <a:defRPr/>
                </a:pPr>
                <a:endParaRPr lang="ru-RU" sz="738" b="1" kern="0" dirty="0">
                  <a:solidFill>
                    <a:srgbClr val="000000"/>
                  </a:solidFill>
                  <a:latin typeface="Arial Narrow" panose="020B0606020202030204" pitchFamily="34" charset="0"/>
                  <a:cs typeface="Arial" pitchFamily="34" charset="0"/>
                </a:endParaRPr>
              </a:p>
            </p:txBody>
          </p:sp>
          <p:sp>
            <p:nvSpPr>
              <p:cNvPr id="30" name="Freeform 106"/>
              <p:cNvSpPr>
                <a:spLocks/>
              </p:cNvSpPr>
              <p:nvPr/>
            </p:nvSpPr>
            <p:spPr bwMode="auto">
              <a:xfrm>
                <a:off x="4966126" y="4040982"/>
                <a:ext cx="1574322" cy="1233138"/>
              </a:xfrm>
              <a:custGeom>
                <a:avLst/>
                <a:gdLst>
                  <a:gd name="T0" fmla="*/ 0 w 2755"/>
                  <a:gd name="T1" fmla="*/ 0 h 2239"/>
                  <a:gd name="T2" fmla="*/ 0 w 2755"/>
                  <a:gd name="T3" fmla="*/ 0 h 2239"/>
                  <a:gd name="T4" fmla="*/ 0 w 2755"/>
                  <a:gd name="T5" fmla="*/ 0 h 2239"/>
                  <a:gd name="T6" fmla="*/ 0 w 2755"/>
                  <a:gd name="T7" fmla="*/ 0 h 2239"/>
                  <a:gd name="T8" fmla="*/ 0 w 2755"/>
                  <a:gd name="T9" fmla="*/ 0 h 2239"/>
                  <a:gd name="T10" fmla="*/ 0 w 2755"/>
                  <a:gd name="T11" fmla="*/ 0 h 2239"/>
                  <a:gd name="T12" fmla="*/ 0 w 2755"/>
                  <a:gd name="T13" fmla="*/ 0 h 2239"/>
                  <a:gd name="T14" fmla="*/ 0 w 2755"/>
                  <a:gd name="T15" fmla="*/ 0 h 2239"/>
                  <a:gd name="T16" fmla="*/ 0 w 2755"/>
                  <a:gd name="T17" fmla="*/ 0 h 2239"/>
                  <a:gd name="T18" fmla="*/ 0 w 2755"/>
                  <a:gd name="T19" fmla="*/ 0 h 2239"/>
                  <a:gd name="T20" fmla="*/ 0 w 2755"/>
                  <a:gd name="T21" fmla="*/ 0 h 2239"/>
                  <a:gd name="T22" fmla="*/ 0 w 2755"/>
                  <a:gd name="T23" fmla="*/ 0 h 2239"/>
                  <a:gd name="T24" fmla="*/ 0 w 2755"/>
                  <a:gd name="T25" fmla="*/ 0 h 2239"/>
                  <a:gd name="T26" fmla="*/ 0 w 2755"/>
                  <a:gd name="T27" fmla="*/ 0 h 2239"/>
                  <a:gd name="T28" fmla="*/ 0 w 2755"/>
                  <a:gd name="T29" fmla="*/ 0 h 2239"/>
                  <a:gd name="T30" fmla="*/ 0 w 2755"/>
                  <a:gd name="T31" fmla="*/ 0 h 2239"/>
                  <a:gd name="T32" fmla="*/ 0 w 2755"/>
                  <a:gd name="T33" fmla="*/ 0 h 2239"/>
                  <a:gd name="T34" fmla="*/ 0 w 2755"/>
                  <a:gd name="T35" fmla="*/ 0 h 2239"/>
                  <a:gd name="T36" fmla="*/ 0 w 2755"/>
                  <a:gd name="T37" fmla="*/ 0 h 2239"/>
                  <a:gd name="T38" fmla="*/ 0 w 2755"/>
                  <a:gd name="T39" fmla="*/ 0 h 2239"/>
                  <a:gd name="T40" fmla="*/ 0 w 2755"/>
                  <a:gd name="T41" fmla="*/ 0 h 2239"/>
                  <a:gd name="T42" fmla="*/ 0 w 2755"/>
                  <a:gd name="T43" fmla="*/ 0 h 2239"/>
                  <a:gd name="T44" fmla="*/ 0 w 2755"/>
                  <a:gd name="T45" fmla="*/ 0 h 2239"/>
                  <a:gd name="T46" fmla="*/ 0 w 2755"/>
                  <a:gd name="T47" fmla="*/ 0 h 2239"/>
                  <a:gd name="T48" fmla="*/ 0 w 2755"/>
                  <a:gd name="T49" fmla="*/ 0 h 2239"/>
                  <a:gd name="T50" fmla="*/ 0 w 2755"/>
                  <a:gd name="T51" fmla="*/ 0 h 2239"/>
                  <a:gd name="T52" fmla="*/ 0 w 2755"/>
                  <a:gd name="T53" fmla="*/ 0 h 2239"/>
                  <a:gd name="T54" fmla="*/ 0 w 2755"/>
                  <a:gd name="T55" fmla="*/ 0 h 2239"/>
                  <a:gd name="T56" fmla="*/ 0 w 2755"/>
                  <a:gd name="T57" fmla="*/ 0 h 2239"/>
                  <a:gd name="T58" fmla="*/ 0 w 2755"/>
                  <a:gd name="T59" fmla="*/ 0 h 2239"/>
                  <a:gd name="T60" fmla="*/ 0 w 2755"/>
                  <a:gd name="T61" fmla="*/ 0 h 2239"/>
                  <a:gd name="T62" fmla="*/ 0 w 2755"/>
                  <a:gd name="T63" fmla="*/ 0 h 2239"/>
                  <a:gd name="T64" fmla="*/ 0 w 2755"/>
                  <a:gd name="T65" fmla="*/ 0 h 2239"/>
                  <a:gd name="T66" fmla="*/ 0 w 2755"/>
                  <a:gd name="T67" fmla="*/ 0 h 2239"/>
                  <a:gd name="T68" fmla="*/ 0 w 2755"/>
                  <a:gd name="T69" fmla="*/ 0 h 2239"/>
                  <a:gd name="T70" fmla="*/ 0 w 2755"/>
                  <a:gd name="T71" fmla="*/ 0 h 2239"/>
                  <a:gd name="T72" fmla="*/ 0 w 2755"/>
                  <a:gd name="T73" fmla="*/ 0 h 2239"/>
                  <a:gd name="T74" fmla="*/ 0 w 2755"/>
                  <a:gd name="T75" fmla="*/ 0 h 2239"/>
                  <a:gd name="T76" fmla="*/ 0 w 2755"/>
                  <a:gd name="T77" fmla="*/ 0 h 2239"/>
                  <a:gd name="T78" fmla="*/ 0 w 2755"/>
                  <a:gd name="T79" fmla="*/ 0 h 2239"/>
                  <a:gd name="T80" fmla="*/ 0 w 2755"/>
                  <a:gd name="T81" fmla="*/ 0 h 2239"/>
                  <a:gd name="T82" fmla="*/ 0 w 2755"/>
                  <a:gd name="T83" fmla="*/ 0 h 2239"/>
                  <a:gd name="T84" fmla="*/ 0 w 2755"/>
                  <a:gd name="T85" fmla="*/ 0 h 2239"/>
                  <a:gd name="T86" fmla="*/ 0 w 2755"/>
                  <a:gd name="T87" fmla="*/ 0 h 2239"/>
                  <a:gd name="T88" fmla="*/ 0 w 2755"/>
                  <a:gd name="T89" fmla="*/ 0 h 2239"/>
                  <a:gd name="T90" fmla="*/ 0 w 2755"/>
                  <a:gd name="T91" fmla="*/ 0 h 2239"/>
                  <a:gd name="T92" fmla="*/ 0 w 2755"/>
                  <a:gd name="T93" fmla="*/ 0 h 2239"/>
                  <a:gd name="T94" fmla="*/ 0 w 2755"/>
                  <a:gd name="T95" fmla="*/ 0 h 2239"/>
                  <a:gd name="T96" fmla="*/ 0 w 2755"/>
                  <a:gd name="T97" fmla="*/ 0 h 2239"/>
                  <a:gd name="T98" fmla="*/ 0 w 2755"/>
                  <a:gd name="T99" fmla="*/ 0 h 2239"/>
                  <a:gd name="T100" fmla="*/ 0 w 2755"/>
                  <a:gd name="T101" fmla="*/ 0 h 2239"/>
                  <a:gd name="T102" fmla="*/ 0 w 2755"/>
                  <a:gd name="T103" fmla="*/ 0 h 2239"/>
                  <a:gd name="T104" fmla="*/ 0 w 2755"/>
                  <a:gd name="T105" fmla="*/ 0 h 2239"/>
                  <a:gd name="T106" fmla="*/ 0 w 2755"/>
                  <a:gd name="T107" fmla="*/ 0 h 2239"/>
                  <a:gd name="T108" fmla="*/ 0 w 2755"/>
                  <a:gd name="T109" fmla="*/ 0 h 2239"/>
                  <a:gd name="T110" fmla="*/ 0 w 2755"/>
                  <a:gd name="T111" fmla="*/ 0 h 2239"/>
                  <a:gd name="T112" fmla="*/ 0 w 2755"/>
                  <a:gd name="T113" fmla="*/ 0 h 2239"/>
                  <a:gd name="T114" fmla="*/ 0 w 2755"/>
                  <a:gd name="T115" fmla="*/ 0 h 2239"/>
                  <a:gd name="T116" fmla="*/ 0 w 2755"/>
                  <a:gd name="T117" fmla="*/ 0 h 2239"/>
                  <a:gd name="T118" fmla="*/ 0 w 2755"/>
                  <a:gd name="T119" fmla="*/ 0 h 2239"/>
                  <a:gd name="T120" fmla="*/ 0 w 2755"/>
                  <a:gd name="T121" fmla="*/ 0 h 2239"/>
                  <a:gd name="T122" fmla="*/ 0 w 2755"/>
                  <a:gd name="T123" fmla="*/ 0 h 2239"/>
                  <a:gd name="T124" fmla="*/ 0 w 2755"/>
                  <a:gd name="T125" fmla="*/ 0 h 2239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2755"/>
                  <a:gd name="T190" fmla="*/ 0 h 2239"/>
                  <a:gd name="T191" fmla="*/ 2755 w 2755"/>
                  <a:gd name="T192" fmla="*/ 2239 h 2239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2755" h="2239">
                    <a:moveTo>
                      <a:pt x="875" y="2014"/>
                    </a:moveTo>
                    <a:lnTo>
                      <a:pt x="877" y="2011"/>
                    </a:lnTo>
                    <a:lnTo>
                      <a:pt x="880" y="2011"/>
                    </a:lnTo>
                    <a:lnTo>
                      <a:pt x="883" y="2008"/>
                    </a:lnTo>
                    <a:lnTo>
                      <a:pt x="886" y="2005"/>
                    </a:lnTo>
                    <a:lnTo>
                      <a:pt x="889" y="2000"/>
                    </a:lnTo>
                    <a:lnTo>
                      <a:pt x="893" y="1994"/>
                    </a:lnTo>
                    <a:lnTo>
                      <a:pt x="897" y="1990"/>
                    </a:lnTo>
                    <a:lnTo>
                      <a:pt x="900" y="1985"/>
                    </a:lnTo>
                    <a:lnTo>
                      <a:pt x="900" y="1981"/>
                    </a:lnTo>
                    <a:lnTo>
                      <a:pt x="901" y="1975"/>
                    </a:lnTo>
                    <a:lnTo>
                      <a:pt x="901" y="1970"/>
                    </a:lnTo>
                    <a:lnTo>
                      <a:pt x="901" y="1965"/>
                    </a:lnTo>
                    <a:lnTo>
                      <a:pt x="903" y="1962"/>
                    </a:lnTo>
                    <a:lnTo>
                      <a:pt x="904" y="1962"/>
                    </a:lnTo>
                    <a:lnTo>
                      <a:pt x="907" y="1964"/>
                    </a:lnTo>
                    <a:lnTo>
                      <a:pt x="910" y="1964"/>
                    </a:lnTo>
                    <a:lnTo>
                      <a:pt x="912" y="1964"/>
                    </a:lnTo>
                    <a:lnTo>
                      <a:pt x="921" y="1967"/>
                    </a:lnTo>
                    <a:lnTo>
                      <a:pt x="927" y="1967"/>
                    </a:lnTo>
                    <a:lnTo>
                      <a:pt x="935" y="1965"/>
                    </a:lnTo>
                    <a:lnTo>
                      <a:pt x="939" y="1961"/>
                    </a:lnTo>
                    <a:lnTo>
                      <a:pt x="941" y="1959"/>
                    </a:lnTo>
                    <a:lnTo>
                      <a:pt x="944" y="1953"/>
                    </a:lnTo>
                    <a:lnTo>
                      <a:pt x="947" y="1949"/>
                    </a:lnTo>
                    <a:lnTo>
                      <a:pt x="954" y="1946"/>
                    </a:lnTo>
                    <a:lnTo>
                      <a:pt x="960" y="1946"/>
                    </a:lnTo>
                    <a:lnTo>
                      <a:pt x="964" y="1946"/>
                    </a:lnTo>
                    <a:lnTo>
                      <a:pt x="980" y="1950"/>
                    </a:lnTo>
                    <a:lnTo>
                      <a:pt x="983" y="1950"/>
                    </a:lnTo>
                    <a:lnTo>
                      <a:pt x="991" y="1950"/>
                    </a:lnTo>
                    <a:lnTo>
                      <a:pt x="1000" y="1947"/>
                    </a:lnTo>
                    <a:lnTo>
                      <a:pt x="1006" y="1946"/>
                    </a:lnTo>
                    <a:lnTo>
                      <a:pt x="1017" y="1947"/>
                    </a:lnTo>
                    <a:lnTo>
                      <a:pt x="1020" y="1950"/>
                    </a:lnTo>
                    <a:lnTo>
                      <a:pt x="1026" y="1953"/>
                    </a:lnTo>
                    <a:lnTo>
                      <a:pt x="1032" y="1955"/>
                    </a:lnTo>
                    <a:lnTo>
                      <a:pt x="1041" y="1955"/>
                    </a:lnTo>
                    <a:lnTo>
                      <a:pt x="1044" y="1953"/>
                    </a:lnTo>
                    <a:lnTo>
                      <a:pt x="1049" y="1949"/>
                    </a:lnTo>
                    <a:lnTo>
                      <a:pt x="1053" y="1943"/>
                    </a:lnTo>
                    <a:lnTo>
                      <a:pt x="1065" y="1937"/>
                    </a:lnTo>
                    <a:lnTo>
                      <a:pt x="1070" y="1935"/>
                    </a:lnTo>
                    <a:lnTo>
                      <a:pt x="1076" y="1935"/>
                    </a:lnTo>
                    <a:lnTo>
                      <a:pt x="1087" y="1937"/>
                    </a:lnTo>
                    <a:lnTo>
                      <a:pt x="1104" y="1932"/>
                    </a:lnTo>
                    <a:lnTo>
                      <a:pt x="1108" y="1930"/>
                    </a:lnTo>
                    <a:lnTo>
                      <a:pt x="1114" y="1927"/>
                    </a:lnTo>
                    <a:lnTo>
                      <a:pt x="1119" y="1924"/>
                    </a:lnTo>
                    <a:lnTo>
                      <a:pt x="1126" y="1918"/>
                    </a:lnTo>
                    <a:lnTo>
                      <a:pt x="1132" y="1921"/>
                    </a:lnTo>
                    <a:lnTo>
                      <a:pt x="1139" y="1921"/>
                    </a:lnTo>
                    <a:lnTo>
                      <a:pt x="1143" y="1923"/>
                    </a:lnTo>
                    <a:lnTo>
                      <a:pt x="1148" y="1926"/>
                    </a:lnTo>
                    <a:lnTo>
                      <a:pt x="1154" y="1930"/>
                    </a:lnTo>
                    <a:lnTo>
                      <a:pt x="1158" y="1930"/>
                    </a:lnTo>
                    <a:lnTo>
                      <a:pt x="1160" y="1929"/>
                    </a:lnTo>
                    <a:lnTo>
                      <a:pt x="1166" y="1930"/>
                    </a:lnTo>
                    <a:lnTo>
                      <a:pt x="1227" y="1962"/>
                    </a:lnTo>
                    <a:lnTo>
                      <a:pt x="1230" y="1969"/>
                    </a:lnTo>
                    <a:lnTo>
                      <a:pt x="1230" y="1972"/>
                    </a:lnTo>
                    <a:lnTo>
                      <a:pt x="1238" y="1976"/>
                    </a:lnTo>
                    <a:lnTo>
                      <a:pt x="1241" y="1976"/>
                    </a:lnTo>
                    <a:lnTo>
                      <a:pt x="1248" y="1979"/>
                    </a:lnTo>
                    <a:lnTo>
                      <a:pt x="1253" y="1981"/>
                    </a:lnTo>
                    <a:lnTo>
                      <a:pt x="1256" y="1981"/>
                    </a:lnTo>
                    <a:lnTo>
                      <a:pt x="1259" y="1976"/>
                    </a:lnTo>
                    <a:lnTo>
                      <a:pt x="1262" y="1972"/>
                    </a:lnTo>
                    <a:lnTo>
                      <a:pt x="1263" y="1970"/>
                    </a:lnTo>
                    <a:lnTo>
                      <a:pt x="1268" y="1972"/>
                    </a:lnTo>
                    <a:lnTo>
                      <a:pt x="1271" y="1975"/>
                    </a:lnTo>
                    <a:lnTo>
                      <a:pt x="1276" y="1973"/>
                    </a:lnTo>
                    <a:lnTo>
                      <a:pt x="1282" y="1970"/>
                    </a:lnTo>
                    <a:lnTo>
                      <a:pt x="1288" y="1967"/>
                    </a:lnTo>
                    <a:lnTo>
                      <a:pt x="1294" y="1965"/>
                    </a:lnTo>
                    <a:lnTo>
                      <a:pt x="1300" y="1965"/>
                    </a:lnTo>
                    <a:lnTo>
                      <a:pt x="1308" y="1969"/>
                    </a:lnTo>
                    <a:lnTo>
                      <a:pt x="1315" y="1970"/>
                    </a:lnTo>
                    <a:lnTo>
                      <a:pt x="1320" y="1970"/>
                    </a:lnTo>
                    <a:lnTo>
                      <a:pt x="1329" y="1973"/>
                    </a:lnTo>
                    <a:lnTo>
                      <a:pt x="1340" y="1978"/>
                    </a:lnTo>
                    <a:lnTo>
                      <a:pt x="1346" y="1981"/>
                    </a:lnTo>
                    <a:lnTo>
                      <a:pt x="1353" y="1984"/>
                    </a:lnTo>
                    <a:lnTo>
                      <a:pt x="1359" y="1985"/>
                    </a:lnTo>
                    <a:lnTo>
                      <a:pt x="1373" y="1994"/>
                    </a:lnTo>
                    <a:lnTo>
                      <a:pt x="1381" y="2000"/>
                    </a:lnTo>
                    <a:lnTo>
                      <a:pt x="1385" y="2005"/>
                    </a:lnTo>
                    <a:lnTo>
                      <a:pt x="1390" y="2011"/>
                    </a:lnTo>
                    <a:lnTo>
                      <a:pt x="1394" y="2017"/>
                    </a:lnTo>
                    <a:lnTo>
                      <a:pt x="1396" y="2022"/>
                    </a:lnTo>
                    <a:lnTo>
                      <a:pt x="1396" y="2020"/>
                    </a:lnTo>
                    <a:lnTo>
                      <a:pt x="1400" y="2020"/>
                    </a:lnTo>
                    <a:lnTo>
                      <a:pt x="1406" y="2017"/>
                    </a:lnTo>
                    <a:lnTo>
                      <a:pt x="1411" y="2017"/>
                    </a:lnTo>
                    <a:lnTo>
                      <a:pt x="1416" y="2016"/>
                    </a:lnTo>
                    <a:lnTo>
                      <a:pt x="1420" y="2014"/>
                    </a:lnTo>
                    <a:lnTo>
                      <a:pt x="1426" y="2013"/>
                    </a:lnTo>
                    <a:lnTo>
                      <a:pt x="1434" y="2011"/>
                    </a:lnTo>
                    <a:lnTo>
                      <a:pt x="1440" y="2014"/>
                    </a:lnTo>
                    <a:lnTo>
                      <a:pt x="1445" y="2016"/>
                    </a:lnTo>
                    <a:lnTo>
                      <a:pt x="1449" y="2017"/>
                    </a:lnTo>
                    <a:lnTo>
                      <a:pt x="1463" y="2025"/>
                    </a:lnTo>
                    <a:lnTo>
                      <a:pt x="1475" y="2031"/>
                    </a:lnTo>
                    <a:lnTo>
                      <a:pt x="1480" y="2032"/>
                    </a:lnTo>
                    <a:lnTo>
                      <a:pt x="1493" y="2035"/>
                    </a:lnTo>
                    <a:lnTo>
                      <a:pt x="1498" y="2040"/>
                    </a:lnTo>
                    <a:lnTo>
                      <a:pt x="1505" y="2052"/>
                    </a:lnTo>
                    <a:lnTo>
                      <a:pt x="1512" y="2060"/>
                    </a:lnTo>
                    <a:lnTo>
                      <a:pt x="1516" y="2064"/>
                    </a:lnTo>
                    <a:lnTo>
                      <a:pt x="1524" y="2077"/>
                    </a:lnTo>
                    <a:lnTo>
                      <a:pt x="1524" y="2080"/>
                    </a:lnTo>
                    <a:lnTo>
                      <a:pt x="1527" y="2086"/>
                    </a:lnTo>
                    <a:lnTo>
                      <a:pt x="1531" y="2090"/>
                    </a:lnTo>
                    <a:lnTo>
                      <a:pt x="1537" y="2090"/>
                    </a:lnTo>
                    <a:lnTo>
                      <a:pt x="1542" y="2090"/>
                    </a:lnTo>
                    <a:lnTo>
                      <a:pt x="1543" y="2090"/>
                    </a:lnTo>
                    <a:lnTo>
                      <a:pt x="1550" y="2095"/>
                    </a:lnTo>
                    <a:lnTo>
                      <a:pt x="1557" y="2101"/>
                    </a:lnTo>
                    <a:lnTo>
                      <a:pt x="1612" y="2105"/>
                    </a:lnTo>
                    <a:lnTo>
                      <a:pt x="1626" y="2102"/>
                    </a:lnTo>
                    <a:lnTo>
                      <a:pt x="1636" y="2101"/>
                    </a:lnTo>
                    <a:lnTo>
                      <a:pt x="1641" y="2101"/>
                    </a:lnTo>
                    <a:lnTo>
                      <a:pt x="1652" y="2104"/>
                    </a:lnTo>
                    <a:lnTo>
                      <a:pt x="1662" y="2107"/>
                    </a:lnTo>
                    <a:lnTo>
                      <a:pt x="1668" y="2109"/>
                    </a:lnTo>
                    <a:lnTo>
                      <a:pt x="1674" y="2112"/>
                    </a:lnTo>
                    <a:lnTo>
                      <a:pt x="1681" y="2113"/>
                    </a:lnTo>
                    <a:lnTo>
                      <a:pt x="1696" y="2113"/>
                    </a:lnTo>
                    <a:lnTo>
                      <a:pt x="1705" y="2115"/>
                    </a:lnTo>
                    <a:lnTo>
                      <a:pt x="1709" y="2116"/>
                    </a:lnTo>
                    <a:lnTo>
                      <a:pt x="1712" y="2116"/>
                    </a:lnTo>
                    <a:lnTo>
                      <a:pt x="1719" y="2118"/>
                    </a:lnTo>
                    <a:lnTo>
                      <a:pt x="1725" y="2116"/>
                    </a:lnTo>
                    <a:lnTo>
                      <a:pt x="1726" y="2121"/>
                    </a:lnTo>
                    <a:lnTo>
                      <a:pt x="1728" y="2127"/>
                    </a:lnTo>
                    <a:lnTo>
                      <a:pt x="1728" y="2131"/>
                    </a:lnTo>
                    <a:lnTo>
                      <a:pt x="1728" y="2145"/>
                    </a:lnTo>
                    <a:lnTo>
                      <a:pt x="1728" y="2154"/>
                    </a:lnTo>
                    <a:lnTo>
                      <a:pt x="1729" y="2159"/>
                    </a:lnTo>
                    <a:lnTo>
                      <a:pt x="1731" y="2162"/>
                    </a:lnTo>
                    <a:lnTo>
                      <a:pt x="1735" y="2166"/>
                    </a:lnTo>
                    <a:lnTo>
                      <a:pt x="1737" y="2166"/>
                    </a:lnTo>
                    <a:lnTo>
                      <a:pt x="1747" y="2166"/>
                    </a:lnTo>
                    <a:lnTo>
                      <a:pt x="1754" y="2168"/>
                    </a:lnTo>
                    <a:lnTo>
                      <a:pt x="1764" y="2169"/>
                    </a:lnTo>
                    <a:lnTo>
                      <a:pt x="1773" y="2171"/>
                    </a:lnTo>
                    <a:lnTo>
                      <a:pt x="1782" y="2172"/>
                    </a:lnTo>
                    <a:lnTo>
                      <a:pt x="1793" y="2177"/>
                    </a:lnTo>
                    <a:lnTo>
                      <a:pt x="1798" y="2177"/>
                    </a:lnTo>
                    <a:lnTo>
                      <a:pt x="1807" y="2174"/>
                    </a:lnTo>
                    <a:lnTo>
                      <a:pt x="1810" y="2172"/>
                    </a:lnTo>
                    <a:lnTo>
                      <a:pt x="1808" y="2165"/>
                    </a:lnTo>
                    <a:lnTo>
                      <a:pt x="1807" y="2157"/>
                    </a:lnTo>
                    <a:lnTo>
                      <a:pt x="1807" y="2154"/>
                    </a:lnTo>
                    <a:lnTo>
                      <a:pt x="1805" y="2150"/>
                    </a:lnTo>
                    <a:lnTo>
                      <a:pt x="1802" y="2148"/>
                    </a:lnTo>
                    <a:lnTo>
                      <a:pt x="1799" y="2150"/>
                    </a:lnTo>
                    <a:lnTo>
                      <a:pt x="1796" y="2145"/>
                    </a:lnTo>
                    <a:lnTo>
                      <a:pt x="1796" y="2142"/>
                    </a:lnTo>
                    <a:lnTo>
                      <a:pt x="1792" y="2137"/>
                    </a:lnTo>
                    <a:lnTo>
                      <a:pt x="1789" y="2131"/>
                    </a:lnTo>
                    <a:lnTo>
                      <a:pt x="1786" y="2127"/>
                    </a:lnTo>
                    <a:lnTo>
                      <a:pt x="1784" y="2122"/>
                    </a:lnTo>
                    <a:lnTo>
                      <a:pt x="1781" y="2118"/>
                    </a:lnTo>
                    <a:lnTo>
                      <a:pt x="1778" y="2115"/>
                    </a:lnTo>
                    <a:lnTo>
                      <a:pt x="1776" y="2105"/>
                    </a:lnTo>
                    <a:lnTo>
                      <a:pt x="1775" y="2098"/>
                    </a:lnTo>
                    <a:lnTo>
                      <a:pt x="1775" y="2095"/>
                    </a:lnTo>
                    <a:lnTo>
                      <a:pt x="1773" y="2089"/>
                    </a:lnTo>
                    <a:lnTo>
                      <a:pt x="1772" y="2084"/>
                    </a:lnTo>
                    <a:lnTo>
                      <a:pt x="1775" y="2080"/>
                    </a:lnTo>
                    <a:lnTo>
                      <a:pt x="1776" y="2078"/>
                    </a:lnTo>
                    <a:lnTo>
                      <a:pt x="1776" y="2069"/>
                    </a:lnTo>
                    <a:lnTo>
                      <a:pt x="1775" y="2064"/>
                    </a:lnTo>
                    <a:lnTo>
                      <a:pt x="1775" y="2055"/>
                    </a:lnTo>
                    <a:lnTo>
                      <a:pt x="1776" y="2052"/>
                    </a:lnTo>
                    <a:lnTo>
                      <a:pt x="1773" y="2043"/>
                    </a:lnTo>
                    <a:lnTo>
                      <a:pt x="1779" y="2037"/>
                    </a:lnTo>
                    <a:lnTo>
                      <a:pt x="1779" y="2031"/>
                    </a:lnTo>
                    <a:lnTo>
                      <a:pt x="1781" y="2025"/>
                    </a:lnTo>
                    <a:lnTo>
                      <a:pt x="1782" y="2019"/>
                    </a:lnTo>
                    <a:lnTo>
                      <a:pt x="1786" y="2010"/>
                    </a:lnTo>
                    <a:lnTo>
                      <a:pt x="1787" y="2005"/>
                    </a:lnTo>
                    <a:lnTo>
                      <a:pt x="1789" y="1997"/>
                    </a:lnTo>
                    <a:lnTo>
                      <a:pt x="1790" y="1991"/>
                    </a:lnTo>
                    <a:lnTo>
                      <a:pt x="1793" y="1985"/>
                    </a:lnTo>
                    <a:lnTo>
                      <a:pt x="1799" y="1978"/>
                    </a:lnTo>
                    <a:lnTo>
                      <a:pt x="1802" y="1972"/>
                    </a:lnTo>
                    <a:lnTo>
                      <a:pt x="1807" y="1964"/>
                    </a:lnTo>
                    <a:lnTo>
                      <a:pt x="1808" y="1956"/>
                    </a:lnTo>
                    <a:lnTo>
                      <a:pt x="1808" y="1952"/>
                    </a:lnTo>
                    <a:lnTo>
                      <a:pt x="1807" y="1940"/>
                    </a:lnTo>
                    <a:lnTo>
                      <a:pt x="1807" y="1935"/>
                    </a:lnTo>
                    <a:lnTo>
                      <a:pt x="1807" y="1932"/>
                    </a:lnTo>
                    <a:lnTo>
                      <a:pt x="1810" y="1923"/>
                    </a:lnTo>
                    <a:lnTo>
                      <a:pt x="1808" y="1911"/>
                    </a:lnTo>
                    <a:lnTo>
                      <a:pt x="1808" y="1905"/>
                    </a:lnTo>
                    <a:lnTo>
                      <a:pt x="1808" y="1899"/>
                    </a:lnTo>
                    <a:lnTo>
                      <a:pt x="1807" y="1892"/>
                    </a:lnTo>
                    <a:lnTo>
                      <a:pt x="1805" y="1889"/>
                    </a:lnTo>
                    <a:lnTo>
                      <a:pt x="1804" y="1885"/>
                    </a:lnTo>
                    <a:lnTo>
                      <a:pt x="1805" y="1879"/>
                    </a:lnTo>
                    <a:lnTo>
                      <a:pt x="1805" y="1876"/>
                    </a:lnTo>
                    <a:lnTo>
                      <a:pt x="1802" y="1873"/>
                    </a:lnTo>
                    <a:lnTo>
                      <a:pt x="1804" y="1873"/>
                    </a:lnTo>
                    <a:lnTo>
                      <a:pt x="1805" y="1871"/>
                    </a:lnTo>
                    <a:lnTo>
                      <a:pt x="1808" y="1868"/>
                    </a:lnTo>
                    <a:lnTo>
                      <a:pt x="1811" y="1864"/>
                    </a:lnTo>
                    <a:lnTo>
                      <a:pt x="1816" y="1859"/>
                    </a:lnTo>
                    <a:lnTo>
                      <a:pt x="1821" y="1854"/>
                    </a:lnTo>
                    <a:lnTo>
                      <a:pt x="1818" y="1847"/>
                    </a:lnTo>
                    <a:lnTo>
                      <a:pt x="1821" y="1839"/>
                    </a:lnTo>
                    <a:lnTo>
                      <a:pt x="1822" y="1833"/>
                    </a:lnTo>
                    <a:lnTo>
                      <a:pt x="1822" y="1829"/>
                    </a:lnTo>
                    <a:lnTo>
                      <a:pt x="1821" y="1824"/>
                    </a:lnTo>
                    <a:lnTo>
                      <a:pt x="1821" y="1813"/>
                    </a:lnTo>
                    <a:lnTo>
                      <a:pt x="1827" y="1806"/>
                    </a:lnTo>
                    <a:lnTo>
                      <a:pt x="1831" y="1804"/>
                    </a:lnTo>
                    <a:lnTo>
                      <a:pt x="1840" y="1800"/>
                    </a:lnTo>
                    <a:lnTo>
                      <a:pt x="1846" y="1798"/>
                    </a:lnTo>
                    <a:lnTo>
                      <a:pt x="1854" y="1797"/>
                    </a:lnTo>
                    <a:lnTo>
                      <a:pt x="1862" y="1794"/>
                    </a:lnTo>
                    <a:lnTo>
                      <a:pt x="1872" y="1789"/>
                    </a:lnTo>
                    <a:lnTo>
                      <a:pt x="1880" y="1784"/>
                    </a:lnTo>
                    <a:lnTo>
                      <a:pt x="1889" y="1777"/>
                    </a:lnTo>
                    <a:lnTo>
                      <a:pt x="1897" y="1771"/>
                    </a:lnTo>
                    <a:lnTo>
                      <a:pt x="1912" y="1763"/>
                    </a:lnTo>
                    <a:lnTo>
                      <a:pt x="1923" y="1754"/>
                    </a:lnTo>
                    <a:lnTo>
                      <a:pt x="1939" y="1748"/>
                    </a:lnTo>
                    <a:lnTo>
                      <a:pt x="1941" y="1748"/>
                    </a:lnTo>
                    <a:lnTo>
                      <a:pt x="1945" y="1748"/>
                    </a:lnTo>
                    <a:lnTo>
                      <a:pt x="1950" y="1748"/>
                    </a:lnTo>
                    <a:lnTo>
                      <a:pt x="1956" y="1751"/>
                    </a:lnTo>
                    <a:lnTo>
                      <a:pt x="1961" y="1754"/>
                    </a:lnTo>
                    <a:lnTo>
                      <a:pt x="1970" y="1752"/>
                    </a:lnTo>
                    <a:lnTo>
                      <a:pt x="1974" y="1746"/>
                    </a:lnTo>
                    <a:lnTo>
                      <a:pt x="1977" y="1739"/>
                    </a:lnTo>
                    <a:lnTo>
                      <a:pt x="1982" y="1730"/>
                    </a:lnTo>
                    <a:lnTo>
                      <a:pt x="1986" y="1721"/>
                    </a:lnTo>
                    <a:lnTo>
                      <a:pt x="1993" y="1702"/>
                    </a:lnTo>
                    <a:lnTo>
                      <a:pt x="1990" y="1690"/>
                    </a:lnTo>
                    <a:lnTo>
                      <a:pt x="1996" y="1690"/>
                    </a:lnTo>
                    <a:lnTo>
                      <a:pt x="2002" y="1693"/>
                    </a:lnTo>
                    <a:lnTo>
                      <a:pt x="2006" y="1696"/>
                    </a:lnTo>
                    <a:lnTo>
                      <a:pt x="2009" y="1699"/>
                    </a:lnTo>
                    <a:lnTo>
                      <a:pt x="2012" y="1704"/>
                    </a:lnTo>
                    <a:lnTo>
                      <a:pt x="2015" y="1708"/>
                    </a:lnTo>
                    <a:lnTo>
                      <a:pt x="2025" y="1717"/>
                    </a:lnTo>
                    <a:lnTo>
                      <a:pt x="2028" y="1719"/>
                    </a:lnTo>
                    <a:lnTo>
                      <a:pt x="2031" y="1717"/>
                    </a:lnTo>
                    <a:lnTo>
                      <a:pt x="2035" y="1714"/>
                    </a:lnTo>
                    <a:lnTo>
                      <a:pt x="2040" y="1711"/>
                    </a:lnTo>
                    <a:lnTo>
                      <a:pt x="2044" y="1710"/>
                    </a:lnTo>
                    <a:lnTo>
                      <a:pt x="2052" y="1707"/>
                    </a:lnTo>
                    <a:lnTo>
                      <a:pt x="2064" y="1707"/>
                    </a:lnTo>
                    <a:lnTo>
                      <a:pt x="2070" y="1705"/>
                    </a:lnTo>
                    <a:lnTo>
                      <a:pt x="2081" y="1705"/>
                    </a:lnTo>
                    <a:lnTo>
                      <a:pt x="2087" y="1707"/>
                    </a:lnTo>
                    <a:lnTo>
                      <a:pt x="2095" y="1705"/>
                    </a:lnTo>
                    <a:lnTo>
                      <a:pt x="2096" y="1701"/>
                    </a:lnTo>
                    <a:lnTo>
                      <a:pt x="2098" y="1699"/>
                    </a:lnTo>
                    <a:lnTo>
                      <a:pt x="2095" y="1693"/>
                    </a:lnTo>
                    <a:lnTo>
                      <a:pt x="2095" y="1692"/>
                    </a:lnTo>
                    <a:lnTo>
                      <a:pt x="2092" y="1684"/>
                    </a:lnTo>
                    <a:lnTo>
                      <a:pt x="2092" y="1679"/>
                    </a:lnTo>
                    <a:lnTo>
                      <a:pt x="2090" y="1675"/>
                    </a:lnTo>
                    <a:lnTo>
                      <a:pt x="2088" y="1670"/>
                    </a:lnTo>
                    <a:lnTo>
                      <a:pt x="2090" y="1664"/>
                    </a:lnTo>
                    <a:lnTo>
                      <a:pt x="2092" y="1657"/>
                    </a:lnTo>
                    <a:lnTo>
                      <a:pt x="2092" y="1655"/>
                    </a:lnTo>
                    <a:lnTo>
                      <a:pt x="2093" y="1655"/>
                    </a:lnTo>
                    <a:lnTo>
                      <a:pt x="2095" y="1657"/>
                    </a:lnTo>
                    <a:lnTo>
                      <a:pt x="2096" y="1667"/>
                    </a:lnTo>
                    <a:lnTo>
                      <a:pt x="2099" y="1669"/>
                    </a:lnTo>
                    <a:lnTo>
                      <a:pt x="2101" y="1670"/>
                    </a:lnTo>
                    <a:lnTo>
                      <a:pt x="2104" y="1670"/>
                    </a:lnTo>
                    <a:lnTo>
                      <a:pt x="2105" y="1670"/>
                    </a:lnTo>
                    <a:lnTo>
                      <a:pt x="2108" y="1670"/>
                    </a:lnTo>
                    <a:lnTo>
                      <a:pt x="2111" y="1672"/>
                    </a:lnTo>
                    <a:lnTo>
                      <a:pt x="2111" y="1673"/>
                    </a:lnTo>
                    <a:lnTo>
                      <a:pt x="2113" y="1676"/>
                    </a:lnTo>
                    <a:lnTo>
                      <a:pt x="2117" y="1676"/>
                    </a:lnTo>
                    <a:lnTo>
                      <a:pt x="2119" y="1678"/>
                    </a:lnTo>
                    <a:lnTo>
                      <a:pt x="2122" y="1676"/>
                    </a:lnTo>
                    <a:lnTo>
                      <a:pt x="2123" y="1676"/>
                    </a:lnTo>
                    <a:lnTo>
                      <a:pt x="2125" y="1676"/>
                    </a:lnTo>
                    <a:lnTo>
                      <a:pt x="2131" y="1681"/>
                    </a:lnTo>
                    <a:lnTo>
                      <a:pt x="2131" y="1684"/>
                    </a:lnTo>
                    <a:lnTo>
                      <a:pt x="2130" y="1684"/>
                    </a:lnTo>
                    <a:lnTo>
                      <a:pt x="2128" y="1684"/>
                    </a:lnTo>
                    <a:lnTo>
                      <a:pt x="2130" y="1687"/>
                    </a:lnTo>
                    <a:lnTo>
                      <a:pt x="2133" y="1690"/>
                    </a:lnTo>
                    <a:lnTo>
                      <a:pt x="2136" y="1692"/>
                    </a:lnTo>
                    <a:lnTo>
                      <a:pt x="2137" y="1693"/>
                    </a:lnTo>
                    <a:lnTo>
                      <a:pt x="2139" y="1693"/>
                    </a:lnTo>
                    <a:lnTo>
                      <a:pt x="2139" y="1690"/>
                    </a:lnTo>
                    <a:lnTo>
                      <a:pt x="2143" y="1693"/>
                    </a:lnTo>
                    <a:lnTo>
                      <a:pt x="2145" y="1693"/>
                    </a:lnTo>
                    <a:lnTo>
                      <a:pt x="2145" y="1698"/>
                    </a:lnTo>
                    <a:lnTo>
                      <a:pt x="2149" y="1702"/>
                    </a:lnTo>
                    <a:lnTo>
                      <a:pt x="2152" y="1704"/>
                    </a:lnTo>
                    <a:lnTo>
                      <a:pt x="2155" y="1704"/>
                    </a:lnTo>
                    <a:lnTo>
                      <a:pt x="2159" y="1704"/>
                    </a:lnTo>
                    <a:lnTo>
                      <a:pt x="2160" y="1702"/>
                    </a:lnTo>
                    <a:lnTo>
                      <a:pt x="2160" y="1705"/>
                    </a:lnTo>
                    <a:lnTo>
                      <a:pt x="2162" y="1707"/>
                    </a:lnTo>
                    <a:lnTo>
                      <a:pt x="2165" y="1707"/>
                    </a:lnTo>
                    <a:lnTo>
                      <a:pt x="2166" y="1705"/>
                    </a:lnTo>
                    <a:lnTo>
                      <a:pt x="2168" y="1707"/>
                    </a:lnTo>
                    <a:lnTo>
                      <a:pt x="2171" y="1708"/>
                    </a:lnTo>
                    <a:lnTo>
                      <a:pt x="2174" y="1710"/>
                    </a:lnTo>
                    <a:lnTo>
                      <a:pt x="2172" y="1713"/>
                    </a:lnTo>
                    <a:lnTo>
                      <a:pt x="2172" y="1716"/>
                    </a:lnTo>
                    <a:lnTo>
                      <a:pt x="2174" y="1717"/>
                    </a:lnTo>
                    <a:lnTo>
                      <a:pt x="2178" y="1719"/>
                    </a:lnTo>
                    <a:lnTo>
                      <a:pt x="2180" y="1724"/>
                    </a:lnTo>
                    <a:lnTo>
                      <a:pt x="2183" y="1727"/>
                    </a:lnTo>
                    <a:lnTo>
                      <a:pt x="2186" y="1724"/>
                    </a:lnTo>
                    <a:lnTo>
                      <a:pt x="2187" y="1724"/>
                    </a:lnTo>
                    <a:lnTo>
                      <a:pt x="2189" y="1728"/>
                    </a:lnTo>
                    <a:lnTo>
                      <a:pt x="2190" y="1730"/>
                    </a:lnTo>
                    <a:lnTo>
                      <a:pt x="2194" y="1728"/>
                    </a:lnTo>
                    <a:lnTo>
                      <a:pt x="2194" y="1725"/>
                    </a:lnTo>
                    <a:lnTo>
                      <a:pt x="2197" y="1727"/>
                    </a:lnTo>
                    <a:lnTo>
                      <a:pt x="2195" y="1731"/>
                    </a:lnTo>
                    <a:lnTo>
                      <a:pt x="2198" y="1736"/>
                    </a:lnTo>
                    <a:lnTo>
                      <a:pt x="2200" y="1736"/>
                    </a:lnTo>
                    <a:lnTo>
                      <a:pt x="2203" y="1733"/>
                    </a:lnTo>
                    <a:lnTo>
                      <a:pt x="2204" y="1731"/>
                    </a:lnTo>
                    <a:lnTo>
                      <a:pt x="2209" y="1731"/>
                    </a:lnTo>
                    <a:lnTo>
                      <a:pt x="2212" y="1733"/>
                    </a:lnTo>
                    <a:lnTo>
                      <a:pt x="2213" y="1736"/>
                    </a:lnTo>
                    <a:lnTo>
                      <a:pt x="2215" y="1736"/>
                    </a:lnTo>
                    <a:lnTo>
                      <a:pt x="2216" y="1736"/>
                    </a:lnTo>
                    <a:lnTo>
                      <a:pt x="2219" y="1737"/>
                    </a:lnTo>
                    <a:lnTo>
                      <a:pt x="2222" y="1736"/>
                    </a:lnTo>
                    <a:lnTo>
                      <a:pt x="2227" y="1740"/>
                    </a:lnTo>
                    <a:lnTo>
                      <a:pt x="2227" y="1742"/>
                    </a:lnTo>
                    <a:lnTo>
                      <a:pt x="2229" y="1740"/>
                    </a:lnTo>
                    <a:lnTo>
                      <a:pt x="2232" y="1740"/>
                    </a:lnTo>
                    <a:lnTo>
                      <a:pt x="2235" y="1739"/>
                    </a:lnTo>
                    <a:lnTo>
                      <a:pt x="2238" y="1740"/>
                    </a:lnTo>
                    <a:lnTo>
                      <a:pt x="2239" y="1743"/>
                    </a:lnTo>
                    <a:lnTo>
                      <a:pt x="2241" y="1743"/>
                    </a:lnTo>
                    <a:lnTo>
                      <a:pt x="2244" y="1746"/>
                    </a:lnTo>
                    <a:lnTo>
                      <a:pt x="2245" y="1749"/>
                    </a:lnTo>
                    <a:lnTo>
                      <a:pt x="2248" y="1756"/>
                    </a:lnTo>
                    <a:lnTo>
                      <a:pt x="2250" y="1759"/>
                    </a:lnTo>
                    <a:lnTo>
                      <a:pt x="2251" y="1760"/>
                    </a:lnTo>
                    <a:lnTo>
                      <a:pt x="2250" y="1762"/>
                    </a:lnTo>
                    <a:lnTo>
                      <a:pt x="2254" y="1765"/>
                    </a:lnTo>
                    <a:lnTo>
                      <a:pt x="2257" y="1765"/>
                    </a:lnTo>
                    <a:lnTo>
                      <a:pt x="2259" y="1769"/>
                    </a:lnTo>
                    <a:lnTo>
                      <a:pt x="2259" y="1774"/>
                    </a:lnTo>
                    <a:lnTo>
                      <a:pt x="2259" y="1775"/>
                    </a:lnTo>
                    <a:lnTo>
                      <a:pt x="2262" y="1777"/>
                    </a:lnTo>
                    <a:lnTo>
                      <a:pt x="2267" y="1780"/>
                    </a:lnTo>
                    <a:lnTo>
                      <a:pt x="2268" y="1784"/>
                    </a:lnTo>
                    <a:lnTo>
                      <a:pt x="2274" y="1792"/>
                    </a:lnTo>
                    <a:lnTo>
                      <a:pt x="2277" y="1795"/>
                    </a:lnTo>
                    <a:lnTo>
                      <a:pt x="2280" y="1797"/>
                    </a:lnTo>
                    <a:lnTo>
                      <a:pt x="2282" y="1800"/>
                    </a:lnTo>
                    <a:lnTo>
                      <a:pt x="2289" y="1804"/>
                    </a:lnTo>
                    <a:lnTo>
                      <a:pt x="2291" y="1806"/>
                    </a:lnTo>
                    <a:lnTo>
                      <a:pt x="2296" y="1809"/>
                    </a:lnTo>
                    <a:lnTo>
                      <a:pt x="2296" y="1812"/>
                    </a:lnTo>
                    <a:lnTo>
                      <a:pt x="2300" y="1816"/>
                    </a:lnTo>
                    <a:lnTo>
                      <a:pt x="2303" y="1818"/>
                    </a:lnTo>
                    <a:lnTo>
                      <a:pt x="2305" y="1822"/>
                    </a:lnTo>
                    <a:lnTo>
                      <a:pt x="2306" y="1826"/>
                    </a:lnTo>
                    <a:lnTo>
                      <a:pt x="2314" y="1829"/>
                    </a:lnTo>
                    <a:lnTo>
                      <a:pt x="2317" y="1830"/>
                    </a:lnTo>
                    <a:lnTo>
                      <a:pt x="2321" y="1830"/>
                    </a:lnTo>
                    <a:lnTo>
                      <a:pt x="2324" y="1829"/>
                    </a:lnTo>
                    <a:lnTo>
                      <a:pt x="2326" y="1827"/>
                    </a:lnTo>
                    <a:lnTo>
                      <a:pt x="2331" y="1824"/>
                    </a:lnTo>
                    <a:lnTo>
                      <a:pt x="2334" y="1824"/>
                    </a:lnTo>
                    <a:lnTo>
                      <a:pt x="2341" y="1827"/>
                    </a:lnTo>
                    <a:lnTo>
                      <a:pt x="2343" y="1827"/>
                    </a:lnTo>
                    <a:lnTo>
                      <a:pt x="2346" y="1827"/>
                    </a:lnTo>
                    <a:lnTo>
                      <a:pt x="2350" y="1824"/>
                    </a:lnTo>
                    <a:lnTo>
                      <a:pt x="2352" y="1824"/>
                    </a:lnTo>
                    <a:lnTo>
                      <a:pt x="2361" y="1827"/>
                    </a:lnTo>
                    <a:lnTo>
                      <a:pt x="2369" y="1829"/>
                    </a:lnTo>
                    <a:lnTo>
                      <a:pt x="2373" y="1830"/>
                    </a:lnTo>
                    <a:lnTo>
                      <a:pt x="2379" y="1832"/>
                    </a:lnTo>
                    <a:lnTo>
                      <a:pt x="2385" y="1838"/>
                    </a:lnTo>
                    <a:lnTo>
                      <a:pt x="2387" y="1841"/>
                    </a:lnTo>
                    <a:lnTo>
                      <a:pt x="2388" y="1844"/>
                    </a:lnTo>
                    <a:lnTo>
                      <a:pt x="2388" y="1845"/>
                    </a:lnTo>
                    <a:lnTo>
                      <a:pt x="2390" y="1848"/>
                    </a:lnTo>
                    <a:lnTo>
                      <a:pt x="2391" y="1851"/>
                    </a:lnTo>
                    <a:lnTo>
                      <a:pt x="2393" y="1853"/>
                    </a:lnTo>
                    <a:lnTo>
                      <a:pt x="2396" y="1853"/>
                    </a:lnTo>
                    <a:lnTo>
                      <a:pt x="2399" y="1853"/>
                    </a:lnTo>
                    <a:lnTo>
                      <a:pt x="2399" y="1856"/>
                    </a:lnTo>
                    <a:lnTo>
                      <a:pt x="2404" y="1857"/>
                    </a:lnTo>
                    <a:lnTo>
                      <a:pt x="2407" y="1857"/>
                    </a:lnTo>
                    <a:lnTo>
                      <a:pt x="2411" y="1861"/>
                    </a:lnTo>
                    <a:lnTo>
                      <a:pt x="2413" y="1864"/>
                    </a:lnTo>
                    <a:lnTo>
                      <a:pt x="2420" y="1868"/>
                    </a:lnTo>
                    <a:lnTo>
                      <a:pt x="2422" y="1868"/>
                    </a:lnTo>
                    <a:lnTo>
                      <a:pt x="2428" y="1868"/>
                    </a:lnTo>
                    <a:lnTo>
                      <a:pt x="2434" y="1871"/>
                    </a:lnTo>
                    <a:lnTo>
                      <a:pt x="2439" y="1874"/>
                    </a:lnTo>
                    <a:lnTo>
                      <a:pt x="2442" y="1876"/>
                    </a:lnTo>
                    <a:lnTo>
                      <a:pt x="2445" y="1879"/>
                    </a:lnTo>
                    <a:lnTo>
                      <a:pt x="2448" y="1880"/>
                    </a:lnTo>
                    <a:lnTo>
                      <a:pt x="2452" y="1882"/>
                    </a:lnTo>
                    <a:lnTo>
                      <a:pt x="2455" y="1882"/>
                    </a:lnTo>
                    <a:lnTo>
                      <a:pt x="2458" y="1885"/>
                    </a:lnTo>
                    <a:lnTo>
                      <a:pt x="2463" y="1888"/>
                    </a:lnTo>
                    <a:lnTo>
                      <a:pt x="2468" y="1892"/>
                    </a:lnTo>
                    <a:lnTo>
                      <a:pt x="2474" y="1895"/>
                    </a:lnTo>
                    <a:lnTo>
                      <a:pt x="2478" y="1895"/>
                    </a:lnTo>
                    <a:lnTo>
                      <a:pt x="2481" y="1897"/>
                    </a:lnTo>
                    <a:lnTo>
                      <a:pt x="2487" y="1900"/>
                    </a:lnTo>
                    <a:lnTo>
                      <a:pt x="2495" y="1902"/>
                    </a:lnTo>
                    <a:lnTo>
                      <a:pt x="2498" y="1908"/>
                    </a:lnTo>
                    <a:lnTo>
                      <a:pt x="2506" y="1909"/>
                    </a:lnTo>
                    <a:lnTo>
                      <a:pt x="2516" y="1912"/>
                    </a:lnTo>
                    <a:lnTo>
                      <a:pt x="2521" y="1912"/>
                    </a:lnTo>
                    <a:lnTo>
                      <a:pt x="2525" y="1911"/>
                    </a:lnTo>
                    <a:lnTo>
                      <a:pt x="2530" y="1911"/>
                    </a:lnTo>
                    <a:lnTo>
                      <a:pt x="2533" y="1912"/>
                    </a:lnTo>
                    <a:lnTo>
                      <a:pt x="2539" y="1914"/>
                    </a:lnTo>
                    <a:lnTo>
                      <a:pt x="2541" y="1914"/>
                    </a:lnTo>
                    <a:lnTo>
                      <a:pt x="2545" y="1914"/>
                    </a:lnTo>
                    <a:lnTo>
                      <a:pt x="2547" y="1914"/>
                    </a:lnTo>
                    <a:lnTo>
                      <a:pt x="2548" y="1914"/>
                    </a:lnTo>
                    <a:lnTo>
                      <a:pt x="2556" y="1912"/>
                    </a:lnTo>
                    <a:lnTo>
                      <a:pt x="2560" y="1914"/>
                    </a:lnTo>
                    <a:lnTo>
                      <a:pt x="2563" y="1915"/>
                    </a:lnTo>
                    <a:lnTo>
                      <a:pt x="2570" y="1917"/>
                    </a:lnTo>
                    <a:lnTo>
                      <a:pt x="2574" y="1918"/>
                    </a:lnTo>
                    <a:lnTo>
                      <a:pt x="2579" y="1921"/>
                    </a:lnTo>
                    <a:lnTo>
                      <a:pt x="2586" y="1924"/>
                    </a:lnTo>
                    <a:lnTo>
                      <a:pt x="2591" y="1924"/>
                    </a:lnTo>
                    <a:lnTo>
                      <a:pt x="2598" y="1926"/>
                    </a:lnTo>
                    <a:lnTo>
                      <a:pt x="2603" y="1926"/>
                    </a:lnTo>
                    <a:lnTo>
                      <a:pt x="2606" y="1926"/>
                    </a:lnTo>
                    <a:lnTo>
                      <a:pt x="2608" y="1926"/>
                    </a:lnTo>
                    <a:lnTo>
                      <a:pt x="2612" y="1924"/>
                    </a:lnTo>
                    <a:lnTo>
                      <a:pt x="2621" y="1924"/>
                    </a:lnTo>
                    <a:lnTo>
                      <a:pt x="2623" y="1926"/>
                    </a:lnTo>
                    <a:lnTo>
                      <a:pt x="2633" y="1927"/>
                    </a:lnTo>
                    <a:lnTo>
                      <a:pt x="2638" y="1927"/>
                    </a:lnTo>
                    <a:lnTo>
                      <a:pt x="2643" y="1927"/>
                    </a:lnTo>
                    <a:lnTo>
                      <a:pt x="2647" y="1929"/>
                    </a:lnTo>
                    <a:lnTo>
                      <a:pt x="2650" y="1929"/>
                    </a:lnTo>
                    <a:lnTo>
                      <a:pt x="2658" y="1934"/>
                    </a:lnTo>
                    <a:lnTo>
                      <a:pt x="2664" y="1935"/>
                    </a:lnTo>
                    <a:lnTo>
                      <a:pt x="2670" y="1935"/>
                    </a:lnTo>
                    <a:lnTo>
                      <a:pt x="2676" y="1938"/>
                    </a:lnTo>
                    <a:lnTo>
                      <a:pt x="2684" y="1941"/>
                    </a:lnTo>
                    <a:lnTo>
                      <a:pt x="2687" y="1943"/>
                    </a:lnTo>
                    <a:lnTo>
                      <a:pt x="2697" y="1946"/>
                    </a:lnTo>
                    <a:lnTo>
                      <a:pt x="2700" y="1946"/>
                    </a:lnTo>
                    <a:lnTo>
                      <a:pt x="2702" y="1946"/>
                    </a:lnTo>
                    <a:lnTo>
                      <a:pt x="2707" y="1944"/>
                    </a:lnTo>
                    <a:lnTo>
                      <a:pt x="2710" y="1944"/>
                    </a:lnTo>
                    <a:lnTo>
                      <a:pt x="2710" y="1943"/>
                    </a:lnTo>
                    <a:lnTo>
                      <a:pt x="2713" y="1938"/>
                    </a:lnTo>
                    <a:lnTo>
                      <a:pt x="2716" y="1935"/>
                    </a:lnTo>
                    <a:lnTo>
                      <a:pt x="2720" y="1926"/>
                    </a:lnTo>
                    <a:lnTo>
                      <a:pt x="2723" y="1923"/>
                    </a:lnTo>
                    <a:lnTo>
                      <a:pt x="2729" y="1920"/>
                    </a:lnTo>
                    <a:lnTo>
                      <a:pt x="2729" y="1917"/>
                    </a:lnTo>
                    <a:lnTo>
                      <a:pt x="2734" y="1909"/>
                    </a:lnTo>
                    <a:lnTo>
                      <a:pt x="2735" y="1905"/>
                    </a:lnTo>
                    <a:lnTo>
                      <a:pt x="2735" y="1899"/>
                    </a:lnTo>
                    <a:lnTo>
                      <a:pt x="2739" y="1891"/>
                    </a:lnTo>
                    <a:lnTo>
                      <a:pt x="2745" y="1880"/>
                    </a:lnTo>
                    <a:lnTo>
                      <a:pt x="2749" y="1870"/>
                    </a:lnTo>
                    <a:lnTo>
                      <a:pt x="2755" y="1868"/>
                    </a:lnTo>
                    <a:lnTo>
                      <a:pt x="2749" y="1865"/>
                    </a:lnTo>
                    <a:lnTo>
                      <a:pt x="2739" y="1859"/>
                    </a:lnTo>
                    <a:lnTo>
                      <a:pt x="2739" y="1841"/>
                    </a:lnTo>
                    <a:lnTo>
                      <a:pt x="2732" y="1838"/>
                    </a:lnTo>
                    <a:lnTo>
                      <a:pt x="2729" y="1844"/>
                    </a:lnTo>
                    <a:lnTo>
                      <a:pt x="2725" y="1844"/>
                    </a:lnTo>
                    <a:lnTo>
                      <a:pt x="2716" y="1847"/>
                    </a:lnTo>
                    <a:lnTo>
                      <a:pt x="2708" y="1847"/>
                    </a:lnTo>
                    <a:lnTo>
                      <a:pt x="2697" y="1842"/>
                    </a:lnTo>
                    <a:lnTo>
                      <a:pt x="2685" y="1835"/>
                    </a:lnTo>
                    <a:lnTo>
                      <a:pt x="2679" y="1835"/>
                    </a:lnTo>
                    <a:lnTo>
                      <a:pt x="2668" y="1836"/>
                    </a:lnTo>
                    <a:lnTo>
                      <a:pt x="2653" y="1835"/>
                    </a:lnTo>
                    <a:lnTo>
                      <a:pt x="2646" y="1838"/>
                    </a:lnTo>
                    <a:lnTo>
                      <a:pt x="2643" y="1835"/>
                    </a:lnTo>
                    <a:lnTo>
                      <a:pt x="2644" y="1830"/>
                    </a:lnTo>
                    <a:lnTo>
                      <a:pt x="2646" y="1827"/>
                    </a:lnTo>
                    <a:lnTo>
                      <a:pt x="2655" y="1826"/>
                    </a:lnTo>
                    <a:lnTo>
                      <a:pt x="2664" y="1824"/>
                    </a:lnTo>
                    <a:lnTo>
                      <a:pt x="2667" y="1819"/>
                    </a:lnTo>
                    <a:lnTo>
                      <a:pt x="2676" y="1803"/>
                    </a:lnTo>
                    <a:lnTo>
                      <a:pt x="2681" y="1795"/>
                    </a:lnTo>
                    <a:lnTo>
                      <a:pt x="2679" y="1792"/>
                    </a:lnTo>
                    <a:lnTo>
                      <a:pt x="2676" y="1791"/>
                    </a:lnTo>
                    <a:lnTo>
                      <a:pt x="2661" y="1781"/>
                    </a:lnTo>
                    <a:lnTo>
                      <a:pt x="2649" y="1775"/>
                    </a:lnTo>
                    <a:lnTo>
                      <a:pt x="2635" y="1772"/>
                    </a:lnTo>
                    <a:lnTo>
                      <a:pt x="2629" y="1768"/>
                    </a:lnTo>
                    <a:lnTo>
                      <a:pt x="2617" y="1760"/>
                    </a:lnTo>
                    <a:lnTo>
                      <a:pt x="2612" y="1754"/>
                    </a:lnTo>
                    <a:lnTo>
                      <a:pt x="2605" y="1751"/>
                    </a:lnTo>
                    <a:lnTo>
                      <a:pt x="2589" y="1752"/>
                    </a:lnTo>
                    <a:lnTo>
                      <a:pt x="2576" y="1748"/>
                    </a:lnTo>
                    <a:lnTo>
                      <a:pt x="2565" y="1739"/>
                    </a:lnTo>
                    <a:lnTo>
                      <a:pt x="2559" y="1733"/>
                    </a:lnTo>
                    <a:lnTo>
                      <a:pt x="2560" y="1721"/>
                    </a:lnTo>
                    <a:lnTo>
                      <a:pt x="2559" y="1711"/>
                    </a:lnTo>
                    <a:lnTo>
                      <a:pt x="2557" y="1702"/>
                    </a:lnTo>
                    <a:lnTo>
                      <a:pt x="2553" y="1695"/>
                    </a:lnTo>
                    <a:lnTo>
                      <a:pt x="2547" y="1689"/>
                    </a:lnTo>
                    <a:lnTo>
                      <a:pt x="2544" y="1682"/>
                    </a:lnTo>
                    <a:lnTo>
                      <a:pt x="2545" y="1670"/>
                    </a:lnTo>
                    <a:lnTo>
                      <a:pt x="2548" y="1661"/>
                    </a:lnTo>
                    <a:lnTo>
                      <a:pt x="2545" y="1660"/>
                    </a:lnTo>
                    <a:lnTo>
                      <a:pt x="2539" y="1658"/>
                    </a:lnTo>
                    <a:lnTo>
                      <a:pt x="2536" y="1655"/>
                    </a:lnTo>
                    <a:lnTo>
                      <a:pt x="2531" y="1644"/>
                    </a:lnTo>
                    <a:lnTo>
                      <a:pt x="2531" y="1632"/>
                    </a:lnTo>
                    <a:lnTo>
                      <a:pt x="2533" y="1614"/>
                    </a:lnTo>
                    <a:lnTo>
                      <a:pt x="2538" y="1603"/>
                    </a:lnTo>
                    <a:lnTo>
                      <a:pt x="2536" y="1593"/>
                    </a:lnTo>
                    <a:lnTo>
                      <a:pt x="2554" y="1570"/>
                    </a:lnTo>
                    <a:lnTo>
                      <a:pt x="2579" y="1541"/>
                    </a:lnTo>
                    <a:lnTo>
                      <a:pt x="2586" y="1532"/>
                    </a:lnTo>
                    <a:lnTo>
                      <a:pt x="2580" y="1504"/>
                    </a:lnTo>
                    <a:lnTo>
                      <a:pt x="2576" y="1504"/>
                    </a:lnTo>
                    <a:lnTo>
                      <a:pt x="2559" y="1504"/>
                    </a:lnTo>
                    <a:lnTo>
                      <a:pt x="2547" y="1508"/>
                    </a:lnTo>
                    <a:lnTo>
                      <a:pt x="2535" y="1506"/>
                    </a:lnTo>
                    <a:lnTo>
                      <a:pt x="2518" y="1503"/>
                    </a:lnTo>
                    <a:lnTo>
                      <a:pt x="2518" y="1489"/>
                    </a:lnTo>
                    <a:lnTo>
                      <a:pt x="2498" y="1488"/>
                    </a:lnTo>
                    <a:lnTo>
                      <a:pt x="2495" y="1494"/>
                    </a:lnTo>
                    <a:lnTo>
                      <a:pt x="2478" y="1486"/>
                    </a:lnTo>
                    <a:lnTo>
                      <a:pt x="2469" y="1482"/>
                    </a:lnTo>
                    <a:lnTo>
                      <a:pt x="2460" y="1480"/>
                    </a:lnTo>
                    <a:lnTo>
                      <a:pt x="2451" y="1479"/>
                    </a:lnTo>
                    <a:lnTo>
                      <a:pt x="2445" y="1474"/>
                    </a:lnTo>
                    <a:lnTo>
                      <a:pt x="2443" y="1468"/>
                    </a:lnTo>
                    <a:lnTo>
                      <a:pt x="2437" y="1463"/>
                    </a:lnTo>
                    <a:lnTo>
                      <a:pt x="2428" y="1456"/>
                    </a:lnTo>
                    <a:lnTo>
                      <a:pt x="2417" y="1441"/>
                    </a:lnTo>
                    <a:lnTo>
                      <a:pt x="2419" y="1428"/>
                    </a:lnTo>
                    <a:lnTo>
                      <a:pt x="2420" y="1424"/>
                    </a:lnTo>
                    <a:lnTo>
                      <a:pt x="2425" y="1422"/>
                    </a:lnTo>
                    <a:lnTo>
                      <a:pt x="2433" y="1418"/>
                    </a:lnTo>
                    <a:lnTo>
                      <a:pt x="2434" y="1412"/>
                    </a:lnTo>
                    <a:lnTo>
                      <a:pt x="2487" y="1365"/>
                    </a:lnTo>
                    <a:lnTo>
                      <a:pt x="2513" y="1334"/>
                    </a:lnTo>
                    <a:lnTo>
                      <a:pt x="2518" y="1333"/>
                    </a:lnTo>
                    <a:lnTo>
                      <a:pt x="2524" y="1333"/>
                    </a:lnTo>
                    <a:lnTo>
                      <a:pt x="2528" y="1330"/>
                    </a:lnTo>
                    <a:lnTo>
                      <a:pt x="2531" y="1319"/>
                    </a:lnTo>
                    <a:lnTo>
                      <a:pt x="2533" y="1307"/>
                    </a:lnTo>
                    <a:lnTo>
                      <a:pt x="2536" y="1301"/>
                    </a:lnTo>
                    <a:lnTo>
                      <a:pt x="2536" y="1295"/>
                    </a:lnTo>
                    <a:lnTo>
                      <a:pt x="2533" y="1285"/>
                    </a:lnTo>
                    <a:lnTo>
                      <a:pt x="2533" y="1276"/>
                    </a:lnTo>
                    <a:lnTo>
                      <a:pt x="2533" y="1263"/>
                    </a:lnTo>
                    <a:lnTo>
                      <a:pt x="2531" y="1247"/>
                    </a:lnTo>
                    <a:lnTo>
                      <a:pt x="2535" y="1238"/>
                    </a:lnTo>
                    <a:lnTo>
                      <a:pt x="2538" y="1232"/>
                    </a:lnTo>
                    <a:lnTo>
                      <a:pt x="2545" y="1225"/>
                    </a:lnTo>
                    <a:lnTo>
                      <a:pt x="2548" y="1208"/>
                    </a:lnTo>
                    <a:lnTo>
                      <a:pt x="2551" y="1173"/>
                    </a:lnTo>
                    <a:lnTo>
                      <a:pt x="2550" y="1159"/>
                    </a:lnTo>
                    <a:lnTo>
                      <a:pt x="2545" y="1124"/>
                    </a:lnTo>
                    <a:lnTo>
                      <a:pt x="2542" y="1123"/>
                    </a:lnTo>
                    <a:lnTo>
                      <a:pt x="2527" y="1112"/>
                    </a:lnTo>
                    <a:lnTo>
                      <a:pt x="2516" y="1104"/>
                    </a:lnTo>
                    <a:lnTo>
                      <a:pt x="2501" y="1086"/>
                    </a:lnTo>
                    <a:lnTo>
                      <a:pt x="2477" y="1057"/>
                    </a:lnTo>
                    <a:lnTo>
                      <a:pt x="2468" y="1062"/>
                    </a:lnTo>
                    <a:lnTo>
                      <a:pt x="2460" y="1053"/>
                    </a:lnTo>
                    <a:lnTo>
                      <a:pt x="2448" y="1036"/>
                    </a:lnTo>
                    <a:lnTo>
                      <a:pt x="2437" y="1025"/>
                    </a:lnTo>
                    <a:lnTo>
                      <a:pt x="2428" y="1024"/>
                    </a:lnTo>
                    <a:lnTo>
                      <a:pt x="2422" y="1022"/>
                    </a:lnTo>
                    <a:lnTo>
                      <a:pt x="2417" y="1018"/>
                    </a:lnTo>
                    <a:lnTo>
                      <a:pt x="2408" y="1012"/>
                    </a:lnTo>
                    <a:lnTo>
                      <a:pt x="2398" y="1008"/>
                    </a:lnTo>
                    <a:lnTo>
                      <a:pt x="2398" y="1007"/>
                    </a:lnTo>
                    <a:lnTo>
                      <a:pt x="2382" y="1005"/>
                    </a:lnTo>
                    <a:lnTo>
                      <a:pt x="2369" y="1001"/>
                    </a:lnTo>
                    <a:lnTo>
                      <a:pt x="2334" y="996"/>
                    </a:lnTo>
                    <a:lnTo>
                      <a:pt x="2324" y="995"/>
                    </a:lnTo>
                    <a:lnTo>
                      <a:pt x="2317" y="990"/>
                    </a:lnTo>
                    <a:lnTo>
                      <a:pt x="2232" y="922"/>
                    </a:lnTo>
                    <a:lnTo>
                      <a:pt x="2227" y="914"/>
                    </a:lnTo>
                    <a:lnTo>
                      <a:pt x="2224" y="905"/>
                    </a:lnTo>
                    <a:lnTo>
                      <a:pt x="2219" y="896"/>
                    </a:lnTo>
                    <a:lnTo>
                      <a:pt x="2218" y="887"/>
                    </a:lnTo>
                    <a:lnTo>
                      <a:pt x="2218" y="881"/>
                    </a:lnTo>
                    <a:lnTo>
                      <a:pt x="2219" y="876"/>
                    </a:lnTo>
                    <a:lnTo>
                      <a:pt x="2224" y="859"/>
                    </a:lnTo>
                    <a:lnTo>
                      <a:pt x="2227" y="830"/>
                    </a:lnTo>
                    <a:lnTo>
                      <a:pt x="2227" y="821"/>
                    </a:lnTo>
                    <a:lnTo>
                      <a:pt x="2224" y="802"/>
                    </a:lnTo>
                    <a:lnTo>
                      <a:pt x="2215" y="786"/>
                    </a:lnTo>
                    <a:lnTo>
                      <a:pt x="2186" y="745"/>
                    </a:lnTo>
                    <a:lnTo>
                      <a:pt x="2172" y="725"/>
                    </a:lnTo>
                    <a:lnTo>
                      <a:pt x="2168" y="730"/>
                    </a:lnTo>
                    <a:lnTo>
                      <a:pt x="2162" y="729"/>
                    </a:lnTo>
                    <a:lnTo>
                      <a:pt x="2149" y="716"/>
                    </a:lnTo>
                    <a:lnTo>
                      <a:pt x="2125" y="703"/>
                    </a:lnTo>
                    <a:lnTo>
                      <a:pt x="2095" y="681"/>
                    </a:lnTo>
                    <a:lnTo>
                      <a:pt x="2066" y="663"/>
                    </a:lnTo>
                    <a:lnTo>
                      <a:pt x="2064" y="645"/>
                    </a:lnTo>
                    <a:lnTo>
                      <a:pt x="2063" y="642"/>
                    </a:lnTo>
                    <a:lnTo>
                      <a:pt x="2055" y="634"/>
                    </a:lnTo>
                    <a:lnTo>
                      <a:pt x="2050" y="621"/>
                    </a:lnTo>
                    <a:lnTo>
                      <a:pt x="2046" y="572"/>
                    </a:lnTo>
                    <a:lnTo>
                      <a:pt x="2043" y="532"/>
                    </a:lnTo>
                    <a:lnTo>
                      <a:pt x="1951" y="534"/>
                    </a:lnTo>
                    <a:lnTo>
                      <a:pt x="1932" y="537"/>
                    </a:lnTo>
                    <a:lnTo>
                      <a:pt x="1906" y="543"/>
                    </a:lnTo>
                    <a:lnTo>
                      <a:pt x="1903" y="528"/>
                    </a:lnTo>
                    <a:lnTo>
                      <a:pt x="1900" y="500"/>
                    </a:lnTo>
                    <a:lnTo>
                      <a:pt x="1895" y="470"/>
                    </a:lnTo>
                    <a:lnTo>
                      <a:pt x="1906" y="430"/>
                    </a:lnTo>
                    <a:lnTo>
                      <a:pt x="1962" y="433"/>
                    </a:lnTo>
                    <a:lnTo>
                      <a:pt x="2018" y="435"/>
                    </a:lnTo>
                    <a:lnTo>
                      <a:pt x="2005" y="411"/>
                    </a:lnTo>
                    <a:lnTo>
                      <a:pt x="2003" y="401"/>
                    </a:lnTo>
                    <a:lnTo>
                      <a:pt x="1991" y="328"/>
                    </a:lnTo>
                    <a:lnTo>
                      <a:pt x="1980" y="258"/>
                    </a:lnTo>
                    <a:lnTo>
                      <a:pt x="1971" y="199"/>
                    </a:lnTo>
                    <a:lnTo>
                      <a:pt x="1968" y="147"/>
                    </a:lnTo>
                    <a:lnTo>
                      <a:pt x="1994" y="103"/>
                    </a:lnTo>
                    <a:lnTo>
                      <a:pt x="2012" y="70"/>
                    </a:lnTo>
                    <a:lnTo>
                      <a:pt x="2038" y="0"/>
                    </a:lnTo>
                    <a:lnTo>
                      <a:pt x="1824" y="0"/>
                    </a:lnTo>
                    <a:lnTo>
                      <a:pt x="1601" y="0"/>
                    </a:lnTo>
                    <a:lnTo>
                      <a:pt x="1015" y="0"/>
                    </a:lnTo>
                    <a:lnTo>
                      <a:pt x="933" y="0"/>
                    </a:lnTo>
                    <a:lnTo>
                      <a:pt x="178" y="0"/>
                    </a:lnTo>
                    <a:lnTo>
                      <a:pt x="0" y="0"/>
                    </a:lnTo>
                    <a:lnTo>
                      <a:pt x="33" y="65"/>
                    </a:lnTo>
                    <a:lnTo>
                      <a:pt x="71" y="137"/>
                    </a:lnTo>
                    <a:lnTo>
                      <a:pt x="74" y="141"/>
                    </a:lnTo>
                    <a:lnTo>
                      <a:pt x="76" y="143"/>
                    </a:lnTo>
                    <a:lnTo>
                      <a:pt x="81" y="143"/>
                    </a:lnTo>
                    <a:lnTo>
                      <a:pt x="109" y="264"/>
                    </a:lnTo>
                    <a:lnTo>
                      <a:pt x="116" y="298"/>
                    </a:lnTo>
                    <a:lnTo>
                      <a:pt x="123" y="324"/>
                    </a:lnTo>
                    <a:lnTo>
                      <a:pt x="138" y="356"/>
                    </a:lnTo>
                    <a:lnTo>
                      <a:pt x="148" y="377"/>
                    </a:lnTo>
                    <a:lnTo>
                      <a:pt x="161" y="411"/>
                    </a:lnTo>
                    <a:lnTo>
                      <a:pt x="190" y="511"/>
                    </a:lnTo>
                    <a:lnTo>
                      <a:pt x="215" y="646"/>
                    </a:lnTo>
                    <a:lnTo>
                      <a:pt x="225" y="657"/>
                    </a:lnTo>
                    <a:lnTo>
                      <a:pt x="234" y="674"/>
                    </a:lnTo>
                    <a:lnTo>
                      <a:pt x="240" y="684"/>
                    </a:lnTo>
                    <a:lnTo>
                      <a:pt x="242" y="701"/>
                    </a:lnTo>
                    <a:lnTo>
                      <a:pt x="251" y="748"/>
                    </a:lnTo>
                    <a:lnTo>
                      <a:pt x="256" y="785"/>
                    </a:lnTo>
                    <a:lnTo>
                      <a:pt x="262" y="815"/>
                    </a:lnTo>
                    <a:lnTo>
                      <a:pt x="274" y="879"/>
                    </a:lnTo>
                    <a:lnTo>
                      <a:pt x="277" y="911"/>
                    </a:lnTo>
                    <a:lnTo>
                      <a:pt x="282" y="946"/>
                    </a:lnTo>
                    <a:lnTo>
                      <a:pt x="286" y="972"/>
                    </a:lnTo>
                    <a:lnTo>
                      <a:pt x="300" y="1062"/>
                    </a:lnTo>
                    <a:lnTo>
                      <a:pt x="307" y="1120"/>
                    </a:lnTo>
                    <a:lnTo>
                      <a:pt x="300" y="1130"/>
                    </a:lnTo>
                    <a:lnTo>
                      <a:pt x="285" y="1151"/>
                    </a:lnTo>
                    <a:lnTo>
                      <a:pt x="285" y="1159"/>
                    </a:lnTo>
                    <a:lnTo>
                      <a:pt x="278" y="1168"/>
                    </a:lnTo>
                    <a:lnTo>
                      <a:pt x="265" y="1191"/>
                    </a:lnTo>
                    <a:lnTo>
                      <a:pt x="259" y="1200"/>
                    </a:lnTo>
                    <a:lnTo>
                      <a:pt x="259" y="1203"/>
                    </a:lnTo>
                    <a:lnTo>
                      <a:pt x="266" y="1211"/>
                    </a:lnTo>
                    <a:lnTo>
                      <a:pt x="274" y="1226"/>
                    </a:lnTo>
                    <a:lnTo>
                      <a:pt x="274" y="1229"/>
                    </a:lnTo>
                    <a:lnTo>
                      <a:pt x="262" y="1244"/>
                    </a:lnTo>
                    <a:lnTo>
                      <a:pt x="256" y="1256"/>
                    </a:lnTo>
                    <a:lnTo>
                      <a:pt x="256" y="1266"/>
                    </a:lnTo>
                    <a:lnTo>
                      <a:pt x="254" y="1282"/>
                    </a:lnTo>
                    <a:lnTo>
                      <a:pt x="250" y="1301"/>
                    </a:lnTo>
                    <a:lnTo>
                      <a:pt x="250" y="1333"/>
                    </a:lnTo>
                    <a:lnTo>
                      <a:pt x="248" y="1355"/>
                    </a:lnTo>
                    <a:lnTo>
                      <a:pt x="248" y="1358"/>
                    </a:lnTo>
                    <a:lnTo>
                      <a:pt x="233" y="1389"/>
                    </a:lnTo>
                    <a:lnTo>
                      <a:pt x="221" y="1430"/>
                    </a:lnTo>
                    <a:lnTo>
                      <a:pt x="216" y="1445"/>
                    </a:lnTo>
                    <a:lnTo>
                      <a:pt x="207" y="1465"/>
                    </a:lnTo>
                    <a:lnTo>
                      <a:pt x="201" y="1482"/>
                    </a:lnTo>
                    <a:lnTo>
                      <a:pt x="201" y="1486"/>
                    </a:lnTo>
                    <a:lnTo>
                      <a:pt x="202" y="1494"/>
                    </a:lnTo>
                    <a:lnTo>
                      <a:pt x="176" y="1523"/>
                    </a:lnTo>
                    <a:lnTo>
                      <a:pt x="160" y="1544"/>
                    </a:lnTo>
                    <a:lnTo>
                      <a:pt x="154" y="1544"/>
                    </a:lnTo>
                    <a:lnTo>
                      <a:pt x="152" y="1561"/>
                    </a:lnTo>
                    <a:lnTo>
                      <a:pt x="154" y="1561"/>
                    </a:lnTo>
                    <a:lnTo>
                      <a:pt x="167" y="1567"/>
                    </a:lnTo>
                    <a:lnTo>
                      <a:pt x="175" y="1567"/>
                    </a:lnTo>
                    <a:lnTo>
                      <a:pt x="180" y="1567"/>
                    </a:lnTo>
                    <a:lnTo>
                      <a:pt x="198" y="1574"/>
                    </a:lnTo>
                    <a:lnTo>
                      <a:pt x="190" y="1603"/>
                    </a:lnTo>
                    <a:lnTo>
                      <a:pt x="190" y="1616"/>
                    </a:lnTo>
                    <a:lnTo>
                      <a:pt x="199" y="1635"/>
                    </a:lnTo>
                    <a:lnTo>
                      <a:pt x="210" y="1652"/>
                    </a:lnTo>
                    <a:lnTo>
                      <a:pt x="215" y="1649"/>
                    </a:lnTo>
                    <a:lnTo>
                      <a:pt x="221" y="1643"/>
                    </a:lnTo>
                    <a:lnTo>
                      <a:pt x="231" y="1643"/>
                    </a:lnTo>
                    <a:lnTo>
                      <a:pt x="233" y="1644"/>
                    </a:lnTo>
                    <a:lnTo>
                      <a:pt x="236" y="1654"/>
                    </a:lnTo>
                    <a:lnTo>
                      <a:pt x="234" y="1663"/>
                    </a:lnTo>
                    <a:lnTo>
                      <a:pt x="233" y="1670"/>
                    </a:lnTo>
                    <a:lnTo>
                      <a:pt x="236" y="1672"/>
                    </a:lnTo>
                    <a:lnTo>
                      <a:pt x="237" y="1672"/>
                    </a:lnTo>
                    <a:lnTo>
                      <a:pt x="268" y="1667"/>
                    </a:lnTo>
                    <a:lnTo>
                      <a:pt x="280" y="1678"/>
                    </a:lnTo>
                    <a:lnTo>
                      <a:pt x="294" y="1687"/>
                    </a:lnTo>
                    <a:lnTo>
                      <a:pt x="309" y="1692"/>
                    </a:lnTo>
                    <a:lnTo>
                      <a:pt x="313" y="1690"/>
                    </a:lnTo>
                    <a:lnTo>
                      <a:pt x="317" y="1687"/>
                    </a:lnTo>
                    <a:lnTo>
                      <a:pt x="317" y="1682"/>
                    </a:lnTo>
                    <a:lnTo>
                      <a:pt x="317" y="1675"/>
                    </a:lnTo>
                    <a:lnTo>
                      <a:pt x="323" y="1666"/>
                    </a:lnTo>
                    <a:lnTo>
                      <a:pt x="326" y="1666"/>
                    </a:lnTo>
                    <a:lnTo>
                      <a:pt x="336" y="1670"/>
                    </a:lnTo>
                    <a:lnTo>
                      <a:pt x="341" y="1679"/>
                    </a:lnTo>
                    <a:lnTo>
                      <a:pt x="348" y="1698"/>
                    </a:lnTo>
                    <a:lnTo>
                      <a:pt x="355" y="1701"/>
                    </a:lnTo>
                    <a:lnTo>
                      <a:pt x="359" y="1701"/>
                    </a:lnTo>
                    <a:lnTo>
                      <a:pt x="370" y="1699"/>
                    </a:lnTo>
                    <a:lnTo>
                      <a:pt x="379" y="1702"/>
                    </a:lnTo>
                    <a:lnTo>
                      <a:pt x="390" y="1714"/>
                    </a:lnTo>
                    <a:lnTo>
                      <a:pt x="403" y="1711"/>
                    </a:lnTo>
                    <a:lnTo>
                      <a:pt x="411" y="1717"/>
                    </a:lnTo>
                    <a:lnTo>
                      <a:pt x="414" y="1722"/>
                    </a:lnTo>
                    <a:lnTo>
                      <a:pt x="412" y="1730"/>
                    </a:lnTo>
                    <a:lnTo>
                      <a:pt x="412" y="1733"/>
                    </a:lnTo>
                    <a:lnTo>
                      <a:pt x="412" y="1737"/>
                    </a:lnTo>
                    <a:lnTo>
                      <a:pt x="411" y="1743"/>
                    </a:lnTo>
                    <a:lnTo>
                      <a:pt x="408" y="1749"/>
                    </a:lnTo>
                    <a:lnTo>
                      <a:pt x="417" y="1763"/>
                    </a:lnTo>
                    <a:lnTo>
                      <a:pt x="423" y="1769"/>
                    </a:lnTo>
                    <a:lnTo>
                      <a:pt x="431" y="1774"/>
                    </a:lnTo>
                    <a:lnTo>
                      <a:pt x="435" y="1775"/>
                    </a:lnTo>
                    <a:lnTo>
                      <a:pt x="440" y="1771"/>
                    </a:lnTo>
                    <a:lnTo>
                      <a:pt x="444" y="1766"/>
                    </a:lnTo>
                    <a:lnTo>
                      <a:pt x="454" y="1778"/>
                    </a:lnTo>
                    <a:lnTo>
                      <a:pt x="454" y="1786"/>
                    </a:lnTo>
                    <a:lnTo>
                      <a:pt x="457" y="1789"/>
                    </a:lnTo>
                    <a:lnTo>
                      <a:pt x="444" y="1798"/>
                    </a:lnTo>
                    <a:lnTo>
                      <a:pt x="441" y="1800"/>
                    </a:lnTo>
                    <a:lnTo>
                      <a:pt x="441" y="1803"/>
                    </a:lnTo>
                    <a:lnTo>
                      <a:pt x="441" y="1804"/>
                    </a:lnTo>
                    <a:lnTo>
                      <a:pt x="446" y="1807"/>
                    </a:lnTo>
                    <a:lnTo>
                      <a:pt x="450" y="1809"/>
                    </a:lnTo>
                    <a:lnTo>
                      <a:pt x="454" y="1815"/>
                    </a:lnTo>
                    <a:lnTo>
                      <a:pt x="455" y="1819"/>
                    </a:lnTo>
                    <a:lnTo>
                      <a:pt x="458" y="1822"/>
                    </a:lnTo>
                    <a:lnTo>
                      <a:pt x="461" y="1824"/>
                    </a:lnTo>
                    <a:lnTo>
                      <a:pt x="464" y="1826"/>
                    </a:lnTo>
                    <a:lnTo>
                      <a:pt x="466" y="1829"/>
                    </a:lnTo>
                    <a:lnTo>
                      <a:pt x="464" y="1830"/>
                    </a:lnTo>
                    <a:lnTo>
                      <a:pt x="463" y="1833"/>
                    </a:lnTo>
                    <a:lnTo>
                      <a:pt x="461" y="1835"/>
                    </a:lnTo>
                    <a:lnTo>
                      <a:pt x="463" y="1838"/>
                    </a:lnTo>
                    <a:lnTo>
                      <a:pt x="464" y="1839"/>
                    </a:lnTo>
                    <a:lnTo>
                      <a:pt x="467" y="1841"/>
                    </a:lnTo>
                    <a:lnTo>
                      <a:pt x="467" y="1844"/>
                    </a:lnTo>
                    <a:lnTo>
                      <a:pt x="466" y="1847"/>
                    </a:lnTo>
                    <a:lnTo>
                      <a:pt x="466" y="1848"/>
                    </a:lnTo>
                    <a:lnTo>
                      <a:pt x="467" y="1853"/>
                    </a:lnTo>
                    <a:lnTo>
                      <a:pt x="475" y="1859"/>
                    </a:lnTo>
                    <a:lnTo>
                      <a:pt x="476" y="1864"/>
                    </a:lnTo>
                    <a:lnTo>
                      <a:pt x="475" y="1868"/>
                    </a:lnTo>
                    <a:lnTo>
                      <a:pt x="475" y="1870"/>
                    </a:lnTo>
                    <a:lnTo>
                      <a:pt x="472" y="1876"/>
                    </a:lnTo>
                    <a:lnTo>
                      <a:pt x="472" y="1880"/>
                    </a:lnTo>
                    <a:lnTo>
                      <a:pt x="473" y="1886"/>
                    </a:lnTo>
                    <a:lnTo>
                      <a:pt x="476" y="1891"/>
                    </a:lnTo>
                    <a:lnTo>
                      <a:pt x="476" y="1894"/>
                    </a:lnTo>
                    <a:lnTo>
                      <a:pt x="472" y="1906"/>
                    </a:lnTo>
                    <a:lnTo>
                      <a:pt x="467" y="1914"/>
                    </a:lnTo>
                    <a:lnTo>
                      <a:pt x="467" y="1917"/>
                    </a:lnTo>
                    <a:lnTo>
                      <a:pt x="467" y="1923"/>
                    </a:lnTo>
                    <a:lnTo>
                      <a:pt x="469" y="1930"/>
                    </a:lnTo>
                    <a:lnTo>
                      <a:pt x="469" y="1934"/>
                    </a:lnTo>
                    <a:lnTo>
                      <a:pt x="469" y="1937"/>
                    </a:lnTo>
                    <a:lnTo>
                      <a:pt x="469" y="1941"/>
                    </a:lnTo>
                    <a:lnTo>
                      <a:pt x="470" y="1944"/>
                    </a:lnTo>
                    <a:lnTo>
                      <a:pt x="481" y="1950"/>
                    </a:lnTo>
                    <a:lnTo>
                      <a:pt x="481" y="1956"/>
                    </a:lnTo>
                    <a:lnTo>
                      <a:pt x="473" y="1969"/>
                    </a:lnTo>
                    <a:lnTo>
                      <a:pt x="469" y="1975"/>
                    </a:lnTo>
                    <a:lnTo>
                      <a:pt x="469" y="1978"/>
                    </a:lnTo>
                    <a:lnTo>
                      <a:pt x="469" y="1979"/>
                    </a:lnTo>
                    <a:lnTo>
                      <a:pt x="469" y="1981"/>
                    </a:lnTo>
                    <a:lnTo>
                      <a:pt x="473" y="1984"/>
                    </a:lnTo>
                    <a:lnTo>
                      <a:pt x="481" y="1990"/>
                    </a:lnTo>
                    <a:lnTo>
                      <a:pt x="487" y="1996"/>
                    </a:lnTo>
                    <a:lnTo>
                      <a:pt x="505" y="1996"/>
                    </a:lnTo>
                    <a:lnTo>
                      <a:pt x="507" y="1999"/>
                    </a:lnTo>
                    <a:lnTo>
                      <a:pt x="507" y="2000"/>
                    </a:lnTo>
                    <a:lnTo>
                      <a:pt x="513" y="2005"/>
                    </a:lnTo>
                    <a:lnTo>
                      <a:pt x="514" y="2007"/>
                    </a:lnTo>
                    <a:lnTo>
                      <a:pt x="516" y="2011"/>
                    </a:lnTo>
                    <a:lnTo>
                      <a:pt x="517" y="2013"/>
                    </a:lnTo>
                    <a:lnTo>
                      <a:pt x="533" y="2014"/>
                    </a:lnTo>
                    <a:lnTo>
                      <a:pt x="539" y="2014"/>
                    </a:lnTo>
                    <a:lnTo>
                      <a:pt x="546" y="2020"/>
                    </a:lnTo>
                    <a:lnTo>
                      <a:pt x="552" y="2035"/>
                    </a:lnTo>
                    <a:lnTo>
                      <a:pt x="557" y="2037"/>
                    </a:lnTo>
                    <a:lnTo>
                      <a:pt x="568" y="2040"/>
                    </a:lnTo>
                    <a:lnTo>
                      <a:pt x="572" y="2043"/>
                    </a:lnTo>
                    <a:lnTo>
                      <a:pt x="574" y="2046"/>
                    </a:lnTo>
                    <a:lnTo>
                      <a:pt x="577" y="2055"/>
                    </a:lnTo>
                    <a:lnTo>
                      <a:pt x="578" y="2061"/>
                    </a:lnTo>
                    <a:lnTo>
                      <a:pt x="589" y="2067"/>
                    </a:lnTo>
                    <a:lnTo>
                      <a:pt x="598" y="2080"/>
                    </a:lnTo>
                    <a:lnTo>
                      <a:pt x="603" y="2080"/>
                    </a:lnTo>
                    <a:lnTo>
                      <a:pt x="606" y="2080"/>
                    </a:lnTo>
                    <a:lnTo>
                      <a:pt x="619" y="2099"/>
                    </a:lnTo>
                    <a:lnTo>
                      <a:pt x="623" y="2101"/>
                    </a:lnTo>
                    <a:lnTo>
                      <a:pt x="632" y="2102"/>
                    </a:lnTo>
                    <a:lnTo>
                      <a:pt x="638" y="2112"/>
                    </a:lnTo>
                    <a:lnTo>
                      <a:pt x="647" y="2128"/>
                    </a:lnTo>
                    <a:lnTo>
                      <a:pt x="656" y="2147"/>
                    </a:lnTo>
                    <a:lnTo>
                      <a:pt x="658" y="2159"/>
                    </a:lnTo>
                    <a:lnTo>
                      <a:pt x="664" y="2160"/>
                    </a:lnTo>
                    <a:lnTo>
                      <a:pt x="676" y="2159"/>
                    </a:lnTo>
                    <a:lnTo>
                      <a:pt x="685" y="2156"/>
                    </a:lnTo>
                    <a:lnTo>
                      <a:pt x="688" y="2160"/>
                    </a:lnTo>
                    <a:lnTo>
                      <a:pt x="709" y="2171"/>
                    </a:lnTo>
                    <a:lnTo>
                      <a:pt x="700" y="2197"/>
                    </a:lnTo>
                    <a:lnTo>
                      <a:pt x="700" y="2200"/>
                    </a:lnTo>
                    <a:lnTo>
                      <a:pt x="702" y="2201"/>
                    </a:lnTo>
                    <a:lnTo>
                      <a:pt x="714" y="2203"/>
                    </a:lnTo>
                    <a:lnTo>
                      <a:pt x="715" y="2206"/>
                    </a:lnTo>
                    <a:lnTo>
                      <a:pt x="717" y="2221"/>
                    </a:lnTo>
                    <a:lnTo>
                      <a:pt x="720" y="2227"/>
                    </a:lnTo>
                    <a:lnTo>
                      <a:pt x="728" y="2233"/>
                    </a:lnTo>
                    <a:lnTo>
                      <a:pt x="737" y="2239"/>
                    </a:lnTo>
                    <a:lnTo>
                      <a:pt x="735" y="2236"/>
                    </a:lnTo>
                    <a:lnTo>
                      <a:pt x="737" y="2226"/>
                    </a:lnTo>
                    <a:lnTo>
                      <a:pt x="740" y="2218"/>
                    </a:lnTo>
                    <a:lnTo>
                      <a:pt x="744" y="2215"/>
                    </a:lnTo>
                    <a:lnTo>
                      <a:pt x="747" y="2210"/>
                    </a:lnTo>
                    <a:lnTo>
                      <a:pt x="753" y="2206"/>
                    </a:lnTo>
                    <a:lnTo>
                      <a:pt x="760" y="2201"/>
                    </a:lnTo>
                    <a:lnTo>
                      <a:pt x="763" y="2197"/>
                    </a:lnTo>
                    <a:lnTo>
                      <a:pt x="763" y="2186"/>
                    </a:lnTo>
                    <a:lnTo>
                      <a:pt x="761" y="2178"/>
                    </a:lnTo>
                    <a:lnTo>
                      <a:pt x="763" y="2172"/>
                    </a:lnTo>
                    <a:lnTo>
                      <a:pt x="766" y="2171"/>
                    </a:lnTo>
                    <a:lnTo>
                      <a:pt x="767" y="2166"/>
                    </a:lnTo>
                    <a:lnTo>
                      <a:pt x="770" y="2157"/>
                    </a:lnTo>
                    <a:lnTo>
                      <a:pt x="773" y="2151"/>
                    </a:lnTo>
                    <a:lnTo>
                      <a:pt x="775" y="2143"/>
                    </a:lnTo>
                    <a:lnTo>
                      <a:pt x="778" y="2137"/>
                    </a:lnTo>
                    <a:lnTo>
                      <a:pt x="781" y="2133"/>
                    </a:lnTo>
                    <a:lnTo>
                      <a:pt x="788" y="2134"/>
                    </a:lnTo>
                    <a:lnTo>
                      <a:pt x="795" y="2136"/>
                    </a:lnTo>
                    <a:lnTo>
                      <a:pt x="802" y="2137"/>
                    </a:lnTo>
                    <a:lnTo>
                      <a:pt x="807" y="2140"/>
                    </a:lnTo>
                    <a:lnTo>
                      <a:pt x="814" y="2143"/>
                    </a:lnTo>
                    <a:lnTo>
                      <a:pt x="819" y="2145"/>
                    </a:lnTo>
                    <a:lnTo>
                      <a:pt x="823" y="2143"/>
                    </a:lnTo>
                    <a:lnTo>
                      <a:pt x="823" y="2137"/>
                    </a:lnTo>
                    <a:lnTo>
                      <a:pt x="820" y="2133"/>
                    </a:lnTo>
                    <a:lnTo>
                      <a:pt x="817" y="2127"/>
                    </a:lnTo>
                    <a:lnTo>
                      <a:pt x="814" y="2121"/>
                    </a:lnTo>
                    <a:lnTo>
                      <a:pt x="813" y="2118"/>
                    </a:lnTo>
                    <a:lnTo>
                      <a:pt x="807" y="2109"/>
                    </a:lnTo>
                    <a:lnTo>
                      <a:pt x="802" y="2104"/>
                    </a:lnTo>
                    <a:lnTo>
                      <a:pt x="799" y="2099"/>
                    </a:lnTo>
                    <a:lnTo>
                      <a:pt x="798" y="2095"/>
                    </a:lnTo>
                    <a:lnTo>
                      <a:pt x="798" y="2092"/>
                    </a:lnTo>
                    <a:lnTo>
                      <a:pt x="799" y="2086"/>
                    </a:lnTo>
                    <a:lnTo>
                      <a:pt x="801" y="2080"/>
                    </a:lnTo>
                    <a:lnTo>
                      <a:pt x="802" y="2075"/>
                    </a:lnTo>
                    <a:lnTo>
                      <a:pt x="805" y="2072"/>
                    </a:lnTo>
                    <a:lnTo>
                      <a:pt x="808" y="2069"/>
                    </a:lnTo>
                    <a:lnTo>
                      <a:pt x="813" y="2067"/>
                    </a:lnTo>
                    <a:lnTo>
                      <a:pt x="817" y="2067"/>
                    </a:lnTo>
                    <a:lnTo>
                      <a:pt x="825" y="2067"/>
                    </a:lnTo>
                    <a:lnTo>
                      <a:pt x="831" y="2067"/>
                    </a:lnTo>
                    <a:lnTo>
                      <a:pt x="839" y="2066"/>
                    </a:lnTo>
                    <a:lnTo>
                      <a:pt x="843" y="2066"/>
                    </a:lnTo>
                    <a:lnTo>
                      <a:pt x="851" y="2064"/>
                    </a:lnTo>
                    <a:lnTo>
                      <a:pt x="855" y="2063"/>
                    </a:lnTo>
                    <a:lnTo>
                      <a:pt x="858" y="2060"/>
                    </a:lnTo>
                    <a:lnTo>
                      <a:pt x="862" y="2029"/>
                    </a:lnTo>
                    <a:lnTo>
                      <a:pt x="875" y="2014"/>
                    </a:lnTo>
                    <a:close/>
                  </a:path>
                </a:pathLst>
              </a:custGeom>
              <a:solidFill>
                <a:srgbClr val="B7E5FF"/>
              </a:solidFill>
              <a:ln w="6350">
                <a:solidFill>
                  <a:srgbClr val="F9C61C">
                    <a:lumMod val="50000"/>
                  </a:srgbClr>
                </a:solidFill>
                <a:miter lim="800000"/>
                <a:headEnd/>
                <a:tailEnd/>
              </a:ln>
              <a:extLst/>
            </p:spPr>
            <p:txBody>
              <a:bodyPr anchor="ctr"/>
              <a:lstStyle/>
              <a:p>
                <a:pPr algn="ctr">
                  <a:defRPr/>
                </a:pPr>
                <a:r>
                  <a:rPr lang="ru-RU" sz="738" b="1" kern="0" dirty="0">
                    <a:solidFill>
                      <a:srgbClr val="000000"/>
                    </a:solidFill>
                    <a:latin typeface="Arial Narrow" panose="020B0606020202030204" pitchFamily="34" charset="0"/>
                    <a:cs typeface="Arial" pitchFamily="34" charset="0"/>
                  </a:rPr>
                  <a:t> </a:t>
                </a:r>
                <a:endParaRPr lang="ru-RU" sz="738" b="1" i="1" kern="0" dirty="0">
                  <a:solidFill>
                    <a:srgbClr val="000000"/>
                  </a:solidFill>
                  <a:latin typeface="Arial Narrow" panose="020B0606020202030204" pitchFamily="34" charset="0"/>
                  <a:cs typeface="Arial" pitchFamily="34" charset="0"/>
                </a:endParaRPr>
              </a:p>
            </p:txBody>
          </p:sp>
          <p:sp>
            <p:nvSpPr>
              <p:cNvPr id="31" name="Freeform 118"/>
              <p:cNvSpPr>
                <a:spLocks/>
              </p:cNvSpPr>
              <p:nvPr/>
            </p:nvSpPr>
            <p:spPr bwMode="auto">
              <a:xfrm>
                <a:off x="4341373" y="981376"/>
                <a:ext cx="1733908" cy="1066153"/>
              </a:xfrm>
              <a:custGeom>
                <a:avLst/>
                <a:gdLst>
                  <a:gd name="T0" fmla="*/ 0 w 3296"/>
                  <a:gd name="T1" fmla="*/ 0 h 1969"/>
                  <a:gd name="T2" fmla="*/ 0 w 3296"/>
                  <a:gd name="T3" fmla="*/ 0 h 1969"/>
                  <a:gd name="T4" fmla="*/ 0 w 3296"/>
                  <a:gd name="T5" fmla="*/ 0 h 1969"/>
                  <a:gd name="T6" fmla="*/ 0 w 3296"/>
                  <a:gd name="T7" fmla="*/ 0 h 1969"/>
                  <a:gd name="T8" fmla="*/ 0 w 3296"/>
                  <a:gd name="T9" fmla="*/ 0 h 1969"/>
                  <a:gd name="T10" fmla="*/ 0 w 3296"/>
                  <a:gd name="T11" fmla="*/ 0 h 1969"/>
                  <a:gd name="T12" fmla="*/ 0 w 3296"/>
                  <a:gd name="T13" fmla="*/ 0 h 1969"/>
                  <a:gd name="T14" fmla="*/ 0 w 3296"/>
                  <a:gd name="T15" fmla="*/ 0 h 1969"/>
                  <a:gd name="T16" fmla="*/ 0 w 3296"/>
                  <a:gd name="T17" fmla="*/ 0 h 1969"/>
                  <a:gd name="T18" fmla="*/ 0 w 3296"/>
                  <a:gd name="T19" fmla="*/ 0 h 1969"/>
                  <a:gd name="T20" fmla="*/ 0 w 3296"/>
                  <a:gd name="T21" fmla="*/ 0 h 1969"/>
                  <a:gd name="T22" fmla="*/ 0 w 3296"/>
                  <a:gd name="T23" fmla="*/ 0 h 1969"/>
                  <a:gd name="T24" fmla="*/ 0 w 3296"/>
                  <a:gd name="T25" fmla="*/ 0 h 1969"/>
                  <a:gd name="T26" fmla="*/ 0 w 3296"/>
                  <a:gd name="T27" fmla="*/ 0 h 1969"/>
                  <a:gd name="T28" fmla="*/ 0 w 3296"/>
                  <a:gd name="T29" fmla="*/ 0 h 1969"/>
                  <a:gd name="T30" fmla="*/ 0 w 3296"/>
                  <a:gd name="T31" fmla="*/ 0 h 1969"/>
                  <a:gd name="T32" fmla="*/ 0 w 3296"/>
                  <a:gd name="T33" fmla="*/ 0 h 1969"/>
                  <a:gd name="T34" fmla="*/ 0 w 3296"/>
                  <a:gd name="T35" fmla="*/ 0 h 1969"/>
                  <a:gd name="T36" fmla="*/ 0 w 3296"/>
                  <a:gd name="T37" fmla="*/ 0 h 1969"/>
                  <a:gd name="T38" fmla="*/ 0 w 3296"/>
                  <a:gd name="T39" fmla="*/ 0 h 1969"/>
                  <a:gd name="T40" fmla="*/ 0 w 3296"/>
                  <a:gd name="T41" fmla="*/ 0 h 1969"/>
                  <a:gd name="T42" fmla="*/ 0 w 3296"/>
                  <a:gd name="T43" fmla="*/ 0 h 1969"/>
                  <a:gd name="T44" fmla="*/ 0 w 3296"/>
                  <a:gd name="T45" fmla="*/ 0 h 1969"/>
                  <a:gd name="T46" fmla="*/ 0 w 3296"/>
                  <a:gd name="T47" fmla="*/ 0 h 1969"/>
                  <a:gd name="T48" fmla="*/ 0 w 3296"/>
                  <a:gd name="T49" fmla="*/ 0 h 1969"/>
                  <a:gd name="T50" fmla="*/ 0 w 3296"/>
                  <a:gd name="T51" fmla="*/ 0 h 1969"/>
                  <a:gd name="T52" fmla="*/ 0 w 3296"/>
                  <a:gd name="T53" fmla="*/ 0 h 1969"/>
                  <a:gd name="T54" fmla="*/ 0 w 3296"/>
                  <a:gd name="T55" fmla="*/ 0 h 1969"/>
                  <a:gd name="T56" fmla="*/ 0 w 3296"/>
                  <a:gd name="T57" fmla="*/ 0 h 1969"/>
                  <a:gd name="T58" fmla="*/ 0 w 3296"/>
                  <a:gd name="T59" fmla="*/ 0 h 1969"/>
                  <a:gd name="T60" fmla="*/ 0 w 3296"/>
                  <a:gd name="T61" fmla="*/ 0 h 1969"/>
                  <a:gd name="T62" fmla="*/ 0 w 3296"/>
                  <a:gd name="T63" fmla="*/ 0 h 1969"/>
                  <a:gd name="T64" fmla="*/ 0 w 3296"/>
                  <a:gd name="T65" fmla="*/ 0 h 1969"/>
                  <a:gd name="T66" fmla="*/ 0 w 3296"/>
                  <a:gd name="T67" fmla="*/ 0 h 1969"/>
                  <a:gd name="T68" fmla="*/ 0 w 3296"/>
                  <a:gd name="T69" fmla="*/ 0 h 1969"/>
                  <a:gd name="T70" fmla="*/ 0 w 3296"/>
                  <a:gd name="T71" fmla="*/ 0 h 1969"/>
                  <a:gd name="T72" fmla="*/ 0 w 3296"/>
                  <a:gd name="T73" fmla="*/ 0 h 1969"/>
                  <a:gd name="T74" fmla="*/ 0 w 3296"/>
                  <a:gd name="T75" fmla="*/ 0 h 1969"/>
                  <a:gd name="T76" fmla="*/ 0 w 3296"/>
                  <a:gd name="T77" fmla="*/ 0 h 1969"/>
                  <a:gd name="T78" fmla="*/ 0 w 3296"/>
                  <a:gd name="T79" fmla="*/ 0 h 1969"/>
                  <a:gd name="T80" fmla="*/ 0 w 3296"/>
                  <a:gd name="T81" fmla="*/ 0 h 1969"/>
                  <a:gd name="T82" fmla="*/ 0 w 3296"/>
                  <a:gd name="T83" fmla="*/ 0 h 1969"/>
                  <a:gd name="T84" fmla="*/ 0 w 3296"/>
                  <a:gd name="T85" fmla="*/ 0 h 1969"/>
                  <a:gd name="T86" fmla="*/ 0 w 3296"/>
                  <a:gd name="T87" fmla="*/ 0 h 1969"/>
                  <a:gd name="T88" fmla="*/ 0 w 3296"/>
                  <a:gd name="T89" fmla="*/ 0 h 1969"/>
                  <a:gd name="T90" fmla="*/ 0 w 3296"/>
                  <a:gd name="T91" fmla="*/ 0 h 1969"/>
                  <a:gd name="T92" fmla="*/ 0 w 3296"/>
                  <a:gd name="T93" fmla="*/ 0 h 1969"/>
                  <a:gd name="T94" fmla="*/ 0 w 3296"/>
                  <a:gd name="T95" fmla="*/ 0 h 1969"/>
                  <a:gd name="T96" fmla="*/ 0 w 3296"/>
                  <a:gd name="T97" fmla="*/ 0 h 1969"/>
                  <a:gd name="T98" fmla="*/ 0 w 3296"/>
                  <a:gd name="T99" fmla="*/ 0 h 1969"/>
                  <a:gd name="T100" fmla="*/ 0 w 3296"/>
                  <a:gd name="T101" fmla="*/ 0 h 1969"/>
                  <a:gd name="T102" fmla="*/ 0 w 3296"/>
                  <a:gd name="T103" fmla="*/ 0 h 1969"/>
                  <a:gd name="T104" fmla="*/ 0 w 3296"/>
                  <a:gd name="T105" fmla="*/ 0 h 1969"/>
                  <a:gd name="T106" fmla="*/ 0 w 3296"/>
                  <a:gd name="T107" fmla="*/ 0 h 1969"/>
                  <a:gd name="T108" fmla="*/ 0 w 3296"/>
                  <a:gd name="T109" fmla="*/ 0 h 1969"/>
                  <a:gd name="T110" fmla="*/ 0 w 3296"/>
                  <a:gd name="T111" fmla="*/ 0 h 1969"/>
                  <a:gd name="T112" fmla="*/ 0 w 3296"/>
                  <a:gd name="T113" fmla="*/ 0 h 1969"/>
                  <a:gd name="T114" fmla="*/ 0 w 3296"/>
                  <a:gd name="T115" fmla="*/ 0 h 1969"/>
                  <a:gd name="T116" fmla="*/ 0 w 3296"/>
                  <a:gd name="T117" fmla="*/ 0 h 1969"/>
                  <a:gd name="T118" fmla="*/ 0 w 3296"/>
                  <a:gd name="T119" fmla="*/ 0 h 1969"/>
                  <a:gd name="T120" fmla="*/ 0 w 3296"/>
                  <a:gd name="T121" fmla="*/ 0 h 1969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3296"/>
                  <a:gd name="T184" fmla="*/ 0 h 1969"/>
                  <a:gd name="T185" fmla="*/ 3296 w 3296"/>
                  <a:gd name="T186" fmla="*/ 1969 h 1969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3296" h="1969">
                    <a:moveTo>
                      <a:pt x="143" y="814"/>
                    </a:moveTo>
                    <a:lnTo>
                      <a:pt x="80" y="831"/>
                    </a:lnTo>
                    <a:lnTo>
                      <a:pt x="61" y="846"/>
                    </a:lnTo>
                    <a:lnTo>
                      <a:pt x="32" y="857"/>
                    </a:lnTo>
                    <a:lnTo>
                      <a:pt x="0" y="874"/>
                    </a:lnTo>
                    <a:lnTo>
                      <a:pt x="18" y="909"/>
                    </a:lnTo>
                    <a:lnTo>
                      <a:pt x="21" y="916"/>
                    </a:lnTo>
                    <a:lnTo>
                      <a:pt x="30" y="916"/>
                    </a:lnTo>
                    <a:lnTo>
                      <a:pt x="38" y="997"/>
                    </a:lnTo>
                    <a:lnTo>
                      <a:pt x="91" y="995"/>
                    </a:lnTo>
                    <a:lnTo>
                      <a:pt x="91" y="1073"/>
                    </a:lnTo>
                    <a:lnTo>
                      <a:pt x="61" y="1112"/>
                    </a:lnTo>
                    <a:lnTo>
                      <a:pt x="68" y="1179"/>
                    </a:lnTo>
                    <a:lnTo>
                      <a:pt x="123" y="1181"/>
                    </a:lnTo>
                    <a:lnTo>
                      <a:pt x="126" y="1330"/>
                    </a:lnTo>
                    <a:lnTo>
                      <a:pt x="126" y="1368"/>
                    </a:lnTo>
                    <a:lnTo>
                      <a:pt x="181" y="1392"/>
                    </a:lnTo>
                    <a:lnTo>
                      <a:pt x="185" y="1433"/>
                    </a:lnTo>
                    <a:lnTo>
                      <a:pt x="105" y="1420"/>
                    </a:lnTo>
                    <a:lnTo>
                      <a:pt x="106" y="1429"/>
                    </a:lnTo>
                    <a:lnTo>
                      <a:pt x="41" y="1450"/>
                    </a:lnTo>
                    <a:lnTo>
                      <a:pt x="44" y="1467"/>
                    </a:lnTo>
                    <a:lnTo>
                      <a:pt x="52" y="1497"/>
                    </a:lnTo>
                    <a:lnTo>
                      <a:pt x="150" y="1506"/>
                    </a:lnTo>
                    <a:lnTo>
                      <a:pt x="141" y="1555"/>
                    </a:lnTo>
                    <a:lnTo>
                      <a:pt x="68" y="1552"/>
                    </a:lnTo>
                    <a:lnTo>
                      <a:pt x="71" y="1628"/>
                    </a:lnTo>
                    <a:lnTo>
                      <a:pt x="29" y="1630"/>
                    </a:lnTo>
                    <a:lnTo>
                      <a:pt x="29" y="1631"/>
                    </a:lnTo>
                    <a:lnTo>
                      <a:pt x="26" y="1753"/>
                    </a:lnTo>
                    <a:lnTo>
                      <a:pt x="26" y="1779"/>
                    </a:lnTo>
                    <a:lnTo>
                      <a:pt x="26" y="1806"/>
                    </a:lnTo>
                    <a:lnTo>
                      <a:pt x="26" y="1831"/>
                    </a:lnTo>
                    <a:lnTo>
                      <a:pt x="53" y="1820"/>
                    </a:lnTo>
                    <a:lnTo>
                      <a:pt x="119" y="1891"/>
                    </a:lnTo>
                    <a:lnTo>
                      <a:pt x="128" y="1888"/>
                    </a:lnTo>
                    <a:lnTo>
                      <a:pt x="167" y="1873"/>
                    </a:lnTo>
                    <a:lnTo>
                      <a:pt x="198" y="1872"/>
                    </a:lnTo>
                    <a:lnTo>
                      <a:pt x="219" y="1866"/>
                    </a:lnTo>
                    <a:lnTo>
                      <a:pt x="240" y="1872"/>
                    </a:lnTo>
                    <a:lnTo>
                      <a:pt x="242" y="1876"/>
                    </a:lnTo>
                    <a:lnTo>
                      <a:pt x="248" y="1897"/>
                    </a:lnTo>
                    <a:lnTo>
                      <a:pt x="248" y="1905"/>
                    </a:lnTo>
                    <a:lnTo>
                      <a:pt x="246" y="1907"/>
                    </a:lnTo>
                    <a:lnTo>
                      <a:pt x="246" y="1917"/>
                    </a:lnTo>
                    <a:lnTo>
                      <a:pt x="251" y="1922"/>
                    </a:lnTo>
                    <a:lnTo>
                      <a:pt x="271" y="1925"/>
                    </a:lnTo>
                    <a:lnTo>
                      <a:pt x="283" y="1926"/>
                    </a:lnTo>
                    <a:lnTo>
                      <a:pt x="341" y="1923"/>
                    </a:lnTo>
                    <a:lnTo>
                      <a:pt x="364" y="1935"/>
                    </a:lnTo>
                    <a:lnTo>
                      <a:pt x="377" y="1940"/>
                    </a:lnTo>
                    <a:lnTo>
                      <a:pt x="396" y="1943"/>
                    </a:lnTo>
                    <a:lnTo>
                      <a:pt x="405" y="1943"/>
                    </a:lnTo>
                    <a:lnTo>
                      <a:pt x="418" y="1939"/>
                    </a:lnTo>
                    <a:lnTo>
                      <a:pt x="428" y="1940"/>
                    </a:lnTo>
                    <a:lnTo>
                      <a:pt x="443" y="1948"/>
                    </a:lnTo>
                    <a:lnTo>
                      <a:pt x="464" y="1940"/>
                    </a:lnTo>
                    <a:lnTo>
                      <a:pt x="470" y="1937"/>
                    </a:lnTo>
                    <a:lnTo>
                      <a:pt x="479" y="1939"/>
                    </a:lnTo>
                    <a:lnTo>
                      <a:pt x="507" y="1949"/>
                    </a:lnTo>
                    <a:lnTo>
                      <a:pt x="545" y="1966"/>
                    </a:lnTo>
                    <a:lnTo>
                      <a:pt x="549" y="1967"/>
                    </a:lnTo>
                    <a:lnTo>
                      <a:pt x="552" y="1969"/>
                    </a:lnTo>
                    <a:lnTo>
                      <a:pt x="552" y="1862"/>
                    </a:lnTo>
                    <a:lnTo>
                      <a:pt x="552" y="1850"/>
                    </a:lnTo>
                    <a:lnTo>
                      <a:pt x="551" y="1835"/>
                    </a:lnTo>
                    <a:lnTo>
                      <a:pt x="618" y="1834"/>
                    </a:lnTo>
                    <a:lnTo>
                      <a:pt x="648" y="1832"/>
                    </a:lnTo>
                    <a:lnTo>
                      <a:pt x="665" y="1856"/>
                    </a:lnTo>
                    <a:lnTo>
                      <a:pt x="676" y="1869"/>
                    </a:lnTo>
                    <a:lnTo>
                      <a:pt x="685" y="1870"/>
                    </a:lnTo>
                    <a:lnTo>
                      <a:pt x="714" y="1875"/>
                    </a:lnTo>
                    <a:lnTo>
                      <a:pt x="726" y="1881"/>
                    </a:lnTo>
                    <a:lnTo>
                      <a:pt x="741" y="1894"/>
                    </a:lnTo>
                    <a:lnTo>
                      <a:pt x="762" y="1911"/>
                    </a:lnTo>
                    <a:lnTo>
                      <a:pt x="770" y="1917"/>
                    </a:lnTo>
                    <a:lnTo>
                      <a:pt x="781" y="1928"/>
                    </a:lnTo>
                    <a:lnTo>
                      <a:pt x="797" y="1899"/>
                    </a:lnTo>
                    <a:lnTo>
                      <a:pt x="796" y="1894"/>
                    </a:lnTo>
                    <a:lnTo>
                      <a:pt x="793" y="1891"/>
                    </a:lnTo>
                    <a:lnTo>
                      <a:pt x="793" y="1885"/>
                    </a:lnTo>
                    <a:lnTo>
                      <a:pt x="802" y="1869"/>
                    </a:lnTo>
                    <a:lnTo>
                      <a:pt x="807" y="1867"/>
                    </a:lnTo>
                    <a:lnTo>
                      <a:pt x="820" y="1878"/>
                    </a:lnTo>
                    <a:lnTo>
                      <a:pt x="829" y="1878"/>
                    </a:lnTo>
                    <a:lnTo>
                      <a:pt x="831" y="1869"/>
                    </a:lnTo>
                    <a:lnTo>
                      <a:pt x="839" y="1862"/>
                    </a:lnTo>
                    <a:lnTo>
                      <a:pt x="839" y="1849"/>
                    </a:lnTo>
                    <a:lnTo>
                      <a:pt x="857" y="1823"/>
                    </a:lnTo>
                    <a:lnTo>
                      <a:pt x="858" y="1818"/>
                    </a:lnTo>
                    <a:lnTo>
                      <a:pt x="858" y="1809"/>
                    </a:lnTo>
                    <a:lnTo>
                      <a:pt x="855" y="1803"/>
                    </a:lnTo>
                    <a:lnTo>
                      <a:pt x="849" y="1800"/>
                    </a:lnTo>
                    <a:lnTo>
                      <a:pt x="840" y="1800"/>
                    </a:lnTo>
                    <a:lnTo>
                      <a:pt x="837" y="1799"/>
                    </a:lnTo>
                    <a:lnTo>
                      <a:pt x="836" y="1770"/>
                    </a:lnTo>
                    <a:lnTo>
                      <a:pt x="836" y="1765"/>
                    </a:lnTo>
                    <a:lnTo>
                      <a:pt x="837" y="1764"/>
                    </a:lnTo>
                    <a:lnTo>
                      <a:pt x="895" y="1762"/>
                    </a:lnTo>
                    <a:lnTo>
                      <a:pt x="899" y="1751"/>
                    </a:lnTo>
                    <a:lnTo>
                      <a:pt x="902" y="1735"/>
                    </a:lnTo>
                    <a:lnTo>
                      <a:pt x="906" y="1732"/>
                    </a:lnTo>
                    <a:lnTo>
                      <a:pt x="916" y="1732"/>
                    </a:lnTo>
                    <a:lnTo>
                      <a:pt x="925" y="1736"/>
                    </a:lnTo>
                    <a:lnTo>
                      <a:pt x="927" y="1733"/>
                    </a:lnTo>
                    <a:lnTo>
                      <a:pt x="930" y="1727"/>
                    </a:lnTo>
                    <a:lnTo>
                      <a:pt x="976" y="1726"/>
                    </a:lnTo>
                    <a:lnTo>
                      <a:pt x="982" y="1703"/>
                    </a:lnTo>
                    <a:lnTo>
                      <a:pt x="985" y="1698"/>
                    </a:lnTo>
                    <a:lnTo>
                      <a:pt x="995" y="1695"/>
                    </a:lnTo>
                    <a:lnTo>
                      <a:pt x="998" y="1692"/>
                    </a:lnTo>
                    <a:lnTo>
                      <a:pt x="1009" y="1666"/>
                    </a:lnTo>
                    <a:lnTo>
                      <a:pt x="1008" y="1660"/>
                    </a:lnTo>
                    <a:lnTo>
                      <a:pt x="1014" y="1656"/>
                    </a:lnTo>
                    <a:lnTo>
                      <a:pt x="1017" y="1651"/>
                    </a:lnTo>
                    <a:lnTo>
                      <a:pt x="1038" y="1634"/>
                    </a:lnTo>
                    <a:lnTo>
                      <a:pt x="1046" y="1642"/>
                    </a:lnTo>
                    <a:lnTo>
                      <a:pt x="1052" y="1645"/>
                    </a:lnTo>
                    <a:lnTo>
                      <a:pt x="1055" y="1646"/>
                    </a:lnTo>
                    <a:lnTo>
                      <a:pt x="1058" y="1645"/>
                    </a:lnTo>
                    <a:lnTo>
                      <a:pt x="1059" y="1643"/>
                    </a:lnTo>
                    <a:lnTo>
                      <a:pt x="1064" y="1634"/>
                    </a:lnTo>
                    <a:lnTo>
                      <a:pt x="1067" y="1624"/>
                    </a:lnTo>
                    <a:lnTo>
                      <a:pt x="1068" y="1619"/>
                    </a:lnTo>
                    <a:lnTo>
                      <a:pt x="1084" y="1614"/>
                    </a:lnTo>
                    <a:lnTo>
                      <a:pt x="1090" y="1610"/>
                    </a:lnTo>
                    <a:lnTo>
                      <a:pt x="1094" y="1607"/>
                    </a:lnTo>
                    <a:lnTo>
                      <a:pt x="1099" y="1607"/>
                    </a:lnTo>
                    <a:lnTo>
                      <a:pt x="1108" y="1610"/>
                    </a:lnTo>
                    <a:lnTo>
                      <a:pt x="1113" y="1610"/>
                    </a:lnTo>
                    <a:lnTo>
                      <a:pt x="1113" y="1590"/>
                    </a:lnTo>
                    <a:lnTo>
                      <a:pt x="1094" y="1569"/>
                    </a:lnTo>
                    <a:lnTo>
                      <a:pt x="1106" y="1566"/>
                    </a:lnTo>
                    <a:lnTo>
                      <a:pt x="1096" y="1526"/>
                    </a:lnTo>
                    <a:lnTo>
                      <a:pt x="1088" y="1508"/>
                    </a:lnTo>
                    <a:lnTo>
                      <a:pt x="1091" y="1491"/>
                    </a:lnTo>
                    <a:lnTo>
                      <a:pt x="1102" y="1490"/>
                    </a:lnTo>
                    <a:lnTo>
                      <a:pt x="1116" y="1484"/>
                    </a:lnTo>
                    <a:lnTo>
                      <a:pt x="1140" y="1465"/>
                    </a:lnTo>
                    <a:lnTo>
                      <a:pt x="1157" y="1447"/>
                    </a:lnTo>
                    <a:lnTo>
                      <a:pt x="1157" y="1432"/>
                    </a:lnTo>
                    <a:lnTo>
                      <a:pt x="1137" y="1427"/>
                    </a:lnTo>
                    <a:lnTo>
                      <a:pt x="1131" y="1412"/>
                    </a:lnTo>
                    <a:lnTo>
                      <a:pt x="1148" y="1411"/>
                    </a:lnTo>
                    <a:lnTo>
                      <a:pt x="1148" y="1365"/>
                    </a:lnTo>
                    <a:lnTo>
                      <a:pt x="1120" y="1359"/>
                    </a:lnTo>
                    <a:lnTo>
                      <a:pt x="1126" y="1324"/>
                    </a:lnTo>
                    <a:lnTo>
                      <a:pt x="1079" y="1325"/>
                    </a:lnTo>
                    <a:lnTo>
                      <a:pt x="1059" y="1286"/>
                    </a:lnTo>
                    <a:lnTo>
                      <a:pt x="1049" y="1286"/>
                    </a:lnTo>
                    <a:lnTo>
                      <a:pt x="1052" y="1261"/>
                    </a:lnTo>
                    <a:lnTo>
                      <a:pt x="1050" y="1254"/>
                    </a:lnTo>
                    <a:lnTo>
                      <a:pt x="1041" y="1248"/>
                    </a:lnTo>
                    <a:lnTo>
                      <a:pt x="1046" y="1242"/>
                    </a:lnTo>
                    <a:lnTo>
                      <a:pt x="1043" y="1233"/>
                    </a:lnTo>
                    <a:lnTo>
                      <a:pt x="1030" y="1207"/>
                    </a:lnTo>
                    <a:lnTo>
                      <a:pt x="1041" y="1201"/>
                    </a:lnTo>
                    <a:lnTo>
                      <a:pt x="1049" y="1205"/>
                    </a:lnTo>
                    <a:lnTo>
                      <a:pt x="1052" y="1207"/>
                    </a:lnTo>
                    <a:lnTo>
                      <a:pt x="1058" y="1207"/>
                    </a:lnTo>
                    <a:lnTo>
                      <a:pt x="1064" y="1202"/>
                    </a:lnTo>
                    <a:lnTo>
                      <a:pt x="1068" y="1191"/>
                    </a:lnTo>
                    <a:lnTo>
                      <a:pt x="1073" y="1195"/>
                    </a:lnTo>
                    <a:lnTo>
                      <a:pt x="1078" y="1173"/>
                    </a:lnTo>
                    <a:lnTo>
                      <a:pt x="1082" y="1169"/>
                    </a:lnTo>
                    <a:lnTo>
                      <a:pt x="1088" y="1166"/>
                    </a:lnTo>
                    <a:lnTo>
                      <a:pt x="1100" y="1172"/>
                    </a:lnTo>
                    <a:lnTo>
                      <a:pt x="1100" y="1144"/>
                    </a:lnTo>
                    <a:lnTo>
                      <a:pt x="1146" y="1146"/>
                    </a:lnTo>
                    <a:lnTo>
                      <a:pt x="1146" y="1126"/>
                    </a:lnTo>
                    <a:lnTo>
                      <a:pt x="1145" y="1123"/>
                    </a:lnTo>
                    <a:lnTo>
                      <a:pt x="1140" y="1120"/>
                    </a:lnTo>
                    <a:lnTo>
                      <a:pt x="1140" y="1093"/>
                    </a:lnTo>
                    <a:lnTo>
                      <a:pt x="1170" y="1096"/>
                    </a:lnTo>
                    <a:lnTo>
                      <a:pt x="1172" y="1083"/>
                    </a:lnTo>
                    <a:lnTo>
                      <a:pt x="1201" y="1090"/>
                    </a:lnTo>
                    <a:lnTo>
                      <a:pt x="1201" y="1109"/>
                    </a:lnTo>
                    <a:lnTo>
                      <a:pt x="1257" y="1108"/>
                    </a:lnTo>
                    <a:lnTo>
                      <a:pt x="1253" y="1068"/>
                    </a:lnTo>
                    <a:lnTo>
                      <a:pt x="1294" y="1068"/>
                    </a:lnTo>
                    <a:lnTo>
                      <a:pt x="1294" y="1117"/>
                    </a:lnTo>
                    <a:lnTo>
                      <a:pt x="1339" y="1117"/>
                    </a:lnTo>
                    <a:lnTo>
                      <a:pt x="1339" y="1138"/>
                    </a:lnTo>
                    <a:lnTo>
                      <a:pt x="1356" y="1140"/>
                    </a:lnTo>
                    <a:lnTo>
                      <a:pt x="1356" y="1152"/>
                    </a:lnTo>
                    <a:lnTo>
                      <a:pt x="1367" y="1153"/>
                    </a:lnTo>
                    <a:lnTo>
                      <a:pt x="1368" y="1181"/>
                    </a:lnTo>
                    <a:lnTo>
                      <a:pt x="1402" y="1182"/>
                    </a:lnTo>
                    <a:lnTo>
                      <a:pt x="1406" y="1185"/>
                    </a:lnTo>
                    <a:lnTo>
                      <a:pt x="1417" y="1172"/>
                    </a:lnTo>
                    <a:lnTo>
                      <a:pt x="1417" y="1150"/>
                    </a:lnTo>
                    <a:lnTo>
                      <a:pt x="1394" y="1144"/>
                    </a:lnTo>
                    <a:lnTo>
                      <a:pt x="1394" y="1118"/>
                    </a:lnTo>
                    <a:lnTo>
                      <a:pt x="1419" y="1115"/>
                    </a:lnTo>
                    <a:lnTo>
                      <a:pt x="1422" y="1099"/>
                    </a:lnTo>
                    <a:lnTo>
                      <a:pt x="1434" y="1097"/>
                    </a:lnTo>
                    <a:lnTo>
                      <a:pt x="1437" y="1088"/>
                    </a:lnTo>
                    <a:lnTo>
                      <a:pt x="1451" y="1088"/>
                    </a:lnTo>
                    <a:lnTo>
                      <a:pt x="1449" y="1077"/>
                    </a:lnTo>
                    <a:lnTo>
                      <a:pt x="1575" y="1077"/>
                    </a:lnTo>
                    <a:lnTo>
                      <a:pt x="1572" y="1099"/>
                    </a:lnTo>
                    <a:lnTo>
                      <a:pt x="1591" y="1099"/>
                    </a:lnTo>
                    <a:lnTo>
                      <a:pt x="1588" y="1164"/>
                    </a:lnTo>
                    <a:lnTo>
                      <a:pt x="1601" y="1164"/>
                    </a:lnTo>
                    <a:lnTo>
                      <a:pt x="1600" y="1158"/>
                    </a:lnTo>
                    <a:lnTo>
                      <a:pt x="1621" y="1166"/>
                    </a:lnTo>
                    <a:lnTo>
                      <a:pt x="1641" y="1163"/>
                    </a:lnTo>
                    <a:lnTo>
                      <a:pt x="1662" y="1176"/>
                    </a:lnTo>
                    <a:lnTo>
                      <a:pt x="1680" y="1172"/>
                    </a:lnTo>
                    <a:lnTo>
                      <a:pt x="1685" y="1213"/>
                    </a:lnTo>
                    <a:lnTo>
                      <a:pt x="1656" y="1236"/>
                    </a:lnTo>
                    <a:lnTo>
                      <a:pt x="1661" y="1255"/>
                    </a:lnTo>
                    <a:lnTo>
                      <a:pt x="1647" y="1265"/>
                    </a:lnTo>
                    <a:lnTo>
                      <a:pt x="1648" y="1266"/>
                    </a:lnTo>
                    <a:lnTo>
                      <a:pt x="1651" y="1269"/>
                    </a:lnTo>
                    <a:lnTo>
                      <a:pt x="1696" y="1271"/>
                    </a:lnTo>
                    <a:lnTo>
                      <a:pt x="1721" y="1271"/>
                    </a:lnTo>
                    <a:lnTo>
                      <a:pt x="1731" y="1272"/>
                    </a:lnTo>
                    <a:lnTo>
                      <a:pt x="1731" y="1265"/>
                    </a:lnTo>
                    <a:lnTo>
                      <a:pt x="1738" y="1265"/>
                    </a:lnTo>
                    <a:lnTo>
                      <a:pt x="1746" y="1271"/>
                    </a:lnTo>
                    <a:lnTo>
                      <a:pt x="1749" y="1278"/>
                    </a:lnTo>
                    <a:lnTo>
                      <a:pt x="1760" y="1289"/>
                    </a:lnTo>
                    <a:lnTo>
                      <a:pt x="1779" y="1310"/>
                    </a:lnTo>
                    <a:lnTo>
                      <a:pt x="1785" y="1330"/>
                    </a:lnTo>
                    <a:lnTo>
                      <a:pt x="1784" y="1338"/>
                    </a:lnTo>
                    <a:lnTo>
                      <a:pt x="1784" y="1345"/>
                    </a:lnTo>
                    <a:lnTo>
                      <a:pt x="1804" y="1348"/>
                    </a:lnTo>
                    <a:lnTo>
                      <a:pt x="1837" y="1339"/>
                    </a:lnTo>
                    <a:lnTo>
                      <a:pt x="1834" y="1300"/>
                    </a:lnTo>
                    <a:lnTo>
                      <a:pt x="1836" y="1296"/>
                    </a:lnTo>
                    <a:lnTo>
                      <a:pt x="1836" y="1292"/>
                    </a:lnTo>
                    <a:lnTo>
                      <a:pt x="1840" y="1290"/>
                    </a:lnTo>
                    <a:lnTo>
                      <a:pt x="1842" y="1289"/>
                    </a:lnTo>
                    <a:lnTo>
                      <a:pt x="1868" y="1283"/>
                    </a:lnTo>
                    <a:lnTo>
                      <a:pt x="1890" y="1280"/>
                    </a:lnTo>
                    <a:lnTo>
                      <a:pt x="1887" y="1225"/>
                    </a:lnTo>
                    <a:lnTo>
                      <a:pt x="2015" y="1228"/>
                    </a:lnTo>
                    <a:lnTo>
                      <a:pt x="2067" y="1230"/>
                    </a:lnTo>
                    <a:lnTo>
                      <a:pt x="2069" y="1234"/>
                    </a:lnTo>
                    <a:lnTo>
                      <a:pt x="2084" y="1236"/>
                    </a:lnTo>
                    <a:lnTo>
                      <a:pt x="2066" y="1284"/>
                    </a:lnTo>
                    <a:lnTo>
                      <a:pt x="2116" y="1286"/>
                    </a:lnTo>
                    <a:lnTo>
                      <a:pt x="2119" y="1298"/>
                    </a:lnTo>
                    <a:lnTo>
                      <a:pt x="2140" y="1295"/>
                    </a:lnTo>
                    <a:lnTo>
                      <a:pt x="2163" y="1303"/>
                    </a:lnTo>
                    <a:lnTo>
                      <a:pt x="2172" y="1293"/>
                    </a:lnTo>
                    <a:lnTo>
                      <a:pt x="2187" y="1283"/>
                    </a:lnTo>
                    <a:lnTo>
                      <a:pt x="2198" y="1278"/>
                    </a:lnTo>
                    <a:lnTo>
                      <a:pt x="2206" y="1272"/>
                    </a:lnTo>
                    <a:lnTo>
                      <a:pt x="2218" y="1268"/>
                    </a:lnTo>
                    <a:lnTo>
                      <a:pt x="2228" y="1263"/>
                    </a:lnTo>
                    <a:lnTo>
                      <a:pt x="2238" y="1252"/>
                    </a:lnTo>
                    <a:lnTo>
                      <a:pt x="2253" y="1249"/>
                    </a:lnTo>
                    <a:lnTo>
                      <a:pt x="2263" y="1245"/>
                    </a:lnTo>
                    <a:lnTo>
                      <a:pt x="2274" y="1245"/>
                    </a:lnTo>
                    <a:lnTo>
                      <a:pt x="2279" y="1255"/>
                    </a:lnTo>
                    <a:lnTo>
                      <a:pt x="2283" y="1265"/>
                    </a:lnTo>
                    <a:lnTo>
                      <a:pt x="2288" y="1277"/>
                    </a:lnTo>
                    <a:lnTo>
                      <a:pt x="2300" y="1296"/>
                    </a:lnTo>
                    <a:lnTo>
                      <a:pt x="2318" y="1310"/>
                    </a:lnTo>
                    <a:lnTo>
                      <a:pt x="2359" y="1357"/>
                    </a:lnTo>
                    <a:lnTo>
                      <a:pt x="2340" y="1411"/>
                    </a:lnTo>
                    <a:lnTo>
                      <a:pt x="2352" y="1443"/>
                    </a:lnTo>
                    <a:lnTo>
                      <a:pt x="2326" y="1456"/>
                    </a:lnTo>
                    <a:lnTo>
                      <a:pt x="2329" y="1488"/>
                    </a:lnTo>
                    <a:lnTo>
                      <a:pt x="2338" y="1490"/>
                    </a:lnTo>
                    <a:lnTo>
                      <a:pt x="2352" y="1517"/>
                    </a:lnTo>
                    <a:lnTo>
                      <a:pt x="2382" y="1522"/>
                    </a:lnTo>
                    <a:lnTo>
                      <a:pt x="2405" y="1525"/>
                    </a:lnTo>
                    <a:lnTo>
                      <a:pt x="2455" y="1532"/>
                    </a:lnTo>
                    <a:lnTo>
                      <a:pt x="2510" y="1537"/>
                    </a:lnTo>
                    <a:lnTo>
                      <a:pt x="2569" y="1537"/>
                    </a:lnTo>
                    <a:lnTo>
                      <a:pt x="2597" y="1493"/>
                    </a:lnTo>
                    <a:lnTo>
                      <a:pt x="2685" y="1494"/>
                    </a:lnTo>
                    <a:lnTo>
                      <a:pt x="2708" y="1487"/>
                    </a:lnTo>
                    <a:lnTo>
                      <a:pt x="2740" y="1478"/>
                    </a:lnTo>
                    <a:lnTo>
                      <a:pt x="2751" y="1481"/>
                    </a:lnTo>
                    <a:lnTo>
                      <a:pt x="2758" y="1482"/>
                    </a:lnTo>
                    <a:lnTo>
                      <a:pt x="2793" y="1479"/>
                    </a:lnTo>
                    <a:lnTo>
                      <a:pt x="2813" y="1478"/>
                    </a:lnTo>
                    <a:lnTo>
                      <a:pt x="2810" y="1525"/>
                    </a:lnTo>
                    <a:lnTo>
                      <a:pt x="2827" y="1535"/>
                    </a:lnTo>
                    <a:lnTo>
                      <a:pt x="2831" y="1551"/>
                    </a:lnTo>
                    <a:lnTo>
                      <a:pt x="2839" y="1654"/>
                    </a:lnTo>
                    <a:lnTo>
                      <a:pt x="2839" y="1657"/>
                    </a:lnTo>
                    <a:lnTo>
                      <a:pt x="2889" y="1639"/>
                    </a:lnTo>
                    <a:lnTo>
                      <a:pt x="2900" y="1640"/>
                    </a:lnTo>
                    <a:lnTo>
                      <a:pt x="2961" y="1656"/>
                    </a:lnTo>
                    <a:lnTo>
                      <a:pt x="2976" y="1665"/>
                    </a:lnTo>
                    <a:lnTo>
                      <a:pt x="2983" y="1663"/>
                    </a:lnTo>
                    <a:lnTo>
                      <a:pt x="3006" y="1660"/>
                    </a:lnTo>
                    <a:lnTo>
                      <a:pt x="3038" y="1669"/>
                    </a:lnTo>
                    <a:lnTo>
                      <a:pt x="3050" y="1694"/>
                    </a:lnTo>
                    <a:lnTo>
                      <a:pt x="3052" y="1694"/>
                    </a:lnTo>
                    <a:lnTo>
                      <a:pt x="3072" y="1689"/>
                    </a:lnTo>
                    <a:lnTo>
                      <a:pt x="3093" y="1722"/>
                    </a:lnTo>
                    <a:lnTo>
                      <a:pt x="3098" y="1722"/>
                    </a:lnTo>
                    <a:lnTo>
                      <a:pt x="3165" y="1727"/>
                    </a:lnTo>
                    <a:lnTo>
                      <a:pt x="3250" y="1730"/>
                    </a:lnTo>
                    <a:lnTo>
                      <a:pt x="3250" y="1710"/>
                    </a:lnTo>
                    <a:lnTo>
                      <a:pt x="3180" y="1709"/>
                    </a:lnTo>
                    <a:lnTo>
                      <a:pt x="3148" y="1672"/>
                    </a:lnTo>
                    <a:lnTo>
                      <a:pt x="3151" y="1671"/>
                    </a:lnTo>
                    <a:lnTo>
                      <a:pt x="3155" y="1665"/>
                    </a:lnTo>
                    <a:lnTo>
                      <a:pt x="3155" y="1657"/>
                    </a:lnTo>
                    <a:lnTo>
                      <a:pt x="3160" y="1656"/>
                    </a:lnTo>
                    <a:lnTo>
                      <a:pt x="3163" y="1656"/>
                    </a:lnTo>
                    <a:lnTo>
                      <a:pt x="3172" y="1659"/>
                    </a:lnTo>
                    <a:lnTo>
                      <a:pt x="3180" y="1663"/>
                    </a:lnTo>
                    <a:lnTo>
                      <a:pt x="3204" y="1671"/>
                    </a:lnTo>
                    <a:lnTo>
                      <a:pt x="3207" y="1678"/>
                    </a:lnTo>
                    <a:lnTo>
                      <a:pt x="3226" y="1695"/>
                    </a:lnTo>
                    <a:lnTo>
                      <a:pt x="3248" y="1697"/>
                    </a:lnTo>
                    <a:lnTo>
                      <a:pt x="3248" y="1628"/>
                    </a:lnTo>
                    <a:lnTo>
                      <a:pt x="3274" y="1628"/>
                    </a:lnTo>
                    <a:lnTo>
                      <a:pt x="3274" y="1584"/>
                    </a:lnTo>
                    <a:lnTo>
                      <a:pt x="3296" y="1581"/>
                    </a:lnTo>
                    <a:lnTo>
                      <a:pt x="3283" y="1541"/>
                    </a:lnTo>
                    <a:lnTo>
                      <a:pt x="3276" y="1526"/>
                    </a:lnTo>
                    <a:lnTo>
                      <a:pt x="3235" y="1543"/>
                    </a:lnTo>
                    <a:lnTo>
                      <a:pt x="3221" y="1548"/>
                    </a:lnTo>
                    <a:lnTo>
                      <a:pt x="3187" y="1593"/>
                    </a:lnTo>
                    <a:lnTo>
                      <a:pt x="3184" y="1601"/>
                    </a:lnTo>
                    <a:lnTo>
                      <a:pt x="3178" y="1598"/>
                    </a:lnTo>
                    <a:lnTo>
                      <a:pt x="3168" y="1596"/>
                    </a:lnTo>
                    <a:lnTo>
                      <a:pt x="3154" y="1602"/>
                    </a:lnTo>
                    <a:lnTo>
                      <a:pt x="3140" y="1598"/>
                    </a:lnTo>
                    <a:lnTo>
                      <a:pt x="3131" y="1599"/>
                    </a:lnTo>
                    <a:lnTo>
                      <a:pt x="3125" y="1564"/>
                    </a:lnTo>
                    <a:lnTo>
                      <a:pt x="3119" y="1549"/>
                    </a:lnTo>
                    <a:lnTo>
                      <a:pt x="3130" y="1543"/>
                    </a:lnTo>
                    <a:lnTo>
                      <a:pt x="3145" y="1523"/>
                    </a:lnTo>
                    <a:lnTo>
                      <a:pt x="3124" y="1493"/>
                    </a:lnTo>
                    <a:lnTo>
                      <a:pt x="3090" y="1520"/>
                    </a:lnTo>
                    <a:lnTo>
                      <a:pt x="3081" y="1522"/>
                    </a:lnTo>
                    <a:lnTo>
                      <a:pt x="3081" y="1513"/>
                    </a:lnTo>
                    <a:lnTo>
                      <a:pt x="3092" y="1508"/>
                    </a:lnTo>
                    <a:lnTo>
                      <a:pt x="3098" y="1499"/>
                    </a:lnTo>
                    <a:lnTo>
                      <a:pt x="3101" y="1497"/>
                    </a:lnTo>
                    <a:lnTo>
                      <a:pt x="3105" y="1493"/>
                    </a:lnTo>
                    <a:lnTo>
                      <a:pt x="3108" y="1478"/>
                    </a:lnTo>
                    <a:lnTo>
                      <a:pt x="3139" y="1444"/>
                    </a:lnTo>
                    <a:lnTo>
                      <a:pt x="3143" y="1436"/>
                    </a:lnTo>
                    <a:lnTo>
                      <a:pt x="3145" y="1423"/>
                    </a:lnTo>
                    <a:lnTo>
                      <a:pt x="3168" y="1406"/>
                    </a:lnTo>
                    <a:lnTo>
                      <a:pt x="3174" y="1389"/>
                    </a:lnTo>
                    <a:lnTo>
                      <a:pt x="3192" y="1386"/>
                    </a:lnTo>
                    <a:lnTo>
                      <a:pt x="3187" y="1377"/>
                    </a:lnTo>
                    <a:lnTo>
                      <a:pt x="3171" y="1362"/>
                    </a:lnTo>
                    <a:lnTo>
                      <a:pt x="3154" y="1366"/>
                    </a:lnTo>
                    <a:lnTo>
                      <a:pt x="3140" y="1354"/>
                    </a:lnTo>
                    <a:lnTo>
                      <a:pt x="3085" y="1398"/>
                    </a:lnTo>
                    <a:lnTo>
                      <a:pt x="3070" y="1405"/>
                    </a:lnTo>
                    <a:lnTo>
                      <a:pt x="3058" y="1405"/>
                    </a:lnTo>
                    <a:lnTo>
                      <a:pt x="3046" y="1408"/>
                    </a:lnTo>
                    <a:lnTo>
                      <a:pt x="3043" y="1406"/>
                    </a:lnTo>
                    <a:lnTo>
                      <a:pt x="3040" y="1395"/>
                    </a:lnTo>
                    <a:lnTo>
                      <a:pt x="3041" y="1374"/>
                    </a:lnTo>
                    <a:lnTo>
                      <a:pt x="3044" y="1324"/>
                    </a:lnTo>
                    <a:lnTo>
                      <a:pt x="3050" y="1304"/>
                    </a:lnTo>
                    <a:lnTo>
                      <a:pt x="3102" y="1324"/>
                    </a:lnTo>
                    <a:lnTo>
                      <a:pt x="3107" y="1324"/>
                    </a:lnTo>
                    <a:lnTo>
                      <a:pt x="3110" y="1319"/>
                    </a:lnTo>
                    <a:lnTo>
                      <a:pt x="3111" y="1313"/>
                    </a:lnTo>
                    <a:lnTo>
                      <a:pt x="3110" y="1303"/>
                    </a:lnTo>
                    <a:lnTo>
                      <a:pt x="3053" y="1219"/>
                    </a:lnTo>
                    <a:lnTo>
                      <a:pt x="3050" y="1219"/>
                    </a:lnTo>
                    <a:lnTo>
                      <a:pt x="3023" y="1202"/>
                    </a:lnTo>
                    <a:lnTo>
                      <a:pt x="3023" y="1199"/>
                    </a:lnTo>
                    <a:lnTo>
                      <a:pt x="3026" y="1196"/>
                    </a:lnTo>
                    <a:lnTo>
                      <a:pt x="3032" y="1185"/>
                    </a:lnTo>
                    <a:lnTo>
                      <a:pt x="3034" y="1173"/>
                    </a:lnTo>
                    <a:lnTo>
                      <a:pt x="3032" y="1166"/>
                    </a:lnTo>
                    <a:lnTo>
                      <a:pt x="3026" y="1164"/>
                    </a:lnTo>
                    <a:lnTo>
                      <a:pt x="3015" y="1163"/>
                    </a:lnTo>
                    <a:lnTo>
                      <a:pt x="3012" y="1160"/>
                    </a:lnTo>
                    <a:lnTo>
                      <a:pt x="3011" y="1153"/>
                    </a:lnTo>
                    <a:lnTo>
                      <a:pt x="2999" y="1150"/>
                    </a:lnTo>
                    <a:lnTo>
                      <a:pt x="2990" y="1147"/>
                    </a:lnTo>
                    <a:lnTo>
                      <a:pt x="2976" y="1143"/>
                    </a:lnTo>
                    <a:lnTo>
                      <a:pt x="2973" y="1137"/>
                    </a:lnTo>
                    <a:lnTo>
                      <a:pt x="2974" y="1128"/>
                    </a:lnTo>
                    <a:lnTo>
                      <a:pt x="2987" y="1094"/>
                    </a:lnTo>
                    <a:lnTo>
                      <a:pt x="2977" y="1094"/>
                    </a:lnTo>
                    <a:lnTo>
                      <a:pt x="2977" y="1077"/>
                    </a:lnTo>
                    <a:lnTo>
                      <a:pt x="2980" y="1073"/>
                    </a:lnTo>
                    <a:lnTo>
                      <a:pt x="2987" y="1073"/>
                    </a:lnTo>
                    <a:lnTo>
                      <a:pt x="2994" y="1074"/>
                    </a:lnTo>
                    <a:lnTo>
                      <a:pt x="3003" y="1070"/>
                    </a:lnTo>
                    <a:lnTo>
                      <a:pt x="3006" y="1067"/>
                    </a:lnTo>
                    <a:lnTo>
                      <a:pt x="3011" y="1048"/>
                    </a:lnTo>
                    <a:lnTo>
                      <a:pt x="3014" y="1042"/>
                    </a:lnTo>
                    <a:lnTo>
                      <a:pt x="3014" y="1039"/>
                    </a:lnTo>
                    <a:lnTo>
                      <a:pt x="3015" y="1032"/>
                    </a:lnTo>
                    <a:lnTo>
                      <a:pt x="3017" y="1027"/>
                    </a:lnTo>
                    <a:lnTo>
                      <a:pt x="3017" y="1023"/>
                    </a:lnTo>
                    <a:lnTo>
                      <a:pt x="3014" y="1010"/>
                    </a:lnTo>
                    <a:lnTo>
                      <a:pt x="3009" y="1006"/>
                    </a:lnTo>
                    <a:lnTo>
                      <a:pt x="3034" y="1004"/>
                    </a:lnTo>
                    <a:lnTo>
                      <a:pt x="3043" y="1000"/>
                    </a:lnTo>
                    <a:lnTo>
                      <a:pt x="3053" y="995"/>
                    </a:lnTo>
                    <a:lnTo>
                      <a:pt x="3053" y="992"/>
                    </a:lnTo>
                    <a:lnTo>
                      <a:pt x="3047" y="980"/>
                    </a:lnTo>
                    <a:lnTo>
                      <a:pt x="3052" y="963"/>
                    </a:lnTo>
                    <a:lnTo>
                      <a:pt x="3055" y="956"/>
                    </a:lnTo>
                    <a:lnTo>
                      <a:pt x="3064" y="953"/>
                    </a:lnTo>
                    <a:lnTo>
                      <a:pt x="3078" y="954"/>
                    </a:lnTo>
                    <a:lnTo>
                      <a:pt x="3151" y="963"/>
                    </a:lnTo>
                    <a:lnTo>
                      <a:pt x="3157" y="959"/>
                    </a:lnTo>
                    <a:lnTo>
                      <a:pt x="3184" y="846"/>
                    </a:lnTo>
                    <a:lnTo>
                      <a:pt x="3183" y="845"/>
                    </a:lnTo>
                    <a:lnTo>
                      <a:pt x="3160" y="848"/>
                    </a:lnTo>
                    <a:lnTo>
                      <a:pt x="3155" y="846"/>
                    </a:lnTo>
                    <a:lnTo>
                      <a:pt x="3160" y="839"/>
                    </a:lnTo>
                    <a:lnTo>
                      <a:pt x="3157" y="834"/>
                    </a:lnTo>
                    <a:lnTo>
                      <a:pt x="3125" y="832"/>
                    </a:lnTo>
                    <a:lnTo>
                      <a:pt x="3137" y="846"/>
                    </a:lnTo>
                    <a:lnTo>
                      <a:pt x="3137" y="849"/>
                    </a:lnTo>
                    <a:lnTo>
                      <a:pt x="3120" y="874"/>
                    </a:lnTo>
                    <a:lnTo>
                      <a:pt x="3110" y="866"/>
                    </a:lnTo>
                    <a:lnTo>
                      <a:pt x="3081" y="872"/>
                    </a:lnTo>
                    <a:lnTo>
                      <a:pt x="3082" y="890"/>
                    </a:lnTo>
                    <a:lnTo>
                      <a:pt x="3092" y="905"/>
                    </a:lnTo>
                    <a:lnTo>
                      <a:pt x="3082" y="915"/>
                    </a:lnTo>
                    <a:lnTo>
                      <a:pt x="3067" y="902"/>
                    </a:lnTo>
                    <a:lnTo>
                      <a:pt x="3050" y="892"/>
                    </a:lnTo>
                    <a:lnTo>
                      <a:pt x="3040" y="892"/>
                    </a:lnTo>
                    <a:lnTo>
                      <a:pt x="3043" y="905"/>
                    </a:lnTo>
                    <a:lnTo>
                      <a:pt x="2996" y="910"/>
                    </a:lnTo>
                    <a:lnTo>
                      <a:pt x="2987" y="905"/>
                    </a:lnTo>
                    <a:lnTo>
                      <a:pt x="2935" y="893"/>
                    </a:lnTo>
                    <a:lnTo>
                      <a:pt x="2907" y="886"/>
                    </a:lnTo>
                    <a:lnTo>
                      <a:pt x="2903" y="883"/>
                    </a:lnTo>
                    <a:lnTo>
                      <a:pt x="2903" y="880"/>
                    </a:lnTo>
                    <a:lnTo>
                      <a:pt x="2907" y="860"/>
                    </a:lnTo>
                    <a:lnTo>
                      <a:pt x="2897" y="854"/>
                    </a:lnTo>
                    <a:lnTo>
                      <a:pt x="2898" y="849"/>
                    </a:lnTo>
                    <a:lnTo>
                      <a:pt x="2865" y="846"/>
                    </a:lnTo>
                    <a:lnTo>
                      <a:pt x="2863" y="843"/>
                    </a:lnTo>
                    <a:lnTo>
                      <a:pt x="2871" y="816"/>
                    </a:lnTo>
                    <a:lnTo>
                      <a:pt x="2868" y="814"/>
                    </a:lnTo>
                    <a:lnTo>
                      <a:pt x="2805" y="819"/>
                    </a:lnTo>
                    <a:lnTo>
                      <a:pt x="2802" y="817"/>
                    </a:lnTo>
                    <a:lnTo>
                      <a:pt x="2802" y="811"/>
                    </a:lnTo>
                    <a:lnTo>
                      <a:pt x="2804" y="802"/>
                    </a:lnTo>
                    <a:lnTo>
                      <a:pt x="2796" y="800"/>
                    </a:lnTo>
                    <a:lnTo>
                      <a:pt x="2778" y="802"/>
                    </a:lnTo>
                    <a:lnTo>
                      <a:pt x="2743" y="800"/>
                    </a:lnTo>
                    <a:lnTo>
                      <a:pt x="2729" y="797"/>
                    </a:lnTo>
                    <a:lnTo>
                      <a:pt x="2714" y="791"/>
                    </a:lnTo>
                    <a:lnTo>
                      <a:pt x="2711" y="802"/>
                    </a:lnTo>
                    <a:lnTo>
                      <a:pt x="2693" y="802"/>
                    </a:lnTo>
                    <a:lnTo>
                      <a:pt x="2691" y="807"/>
                    </a:lnTo>
                    <a:lnTo>
                      <a:pt x="2688" y="823"/>
                    </a:lnTo>
                    <a:lnTo>
                      <a:pt x="2684" y="849"/>
                    </a:lnTo>
                    <a:lnTo>
                      <a:pt x="2694" y="851"/>
                    </a:lnTo>
                    <a:lnTo>
                      <a:pt x="2697" y="846"/>
                    </a:lnTo>
                    <a:lnTo>
                      <a:pt x="2708" y="846"/>
                    </a:lnTo>
                    <a:lnTo>
                      <a:pt x="2741" y="851"/>
                    </a:lnTo>
                    <a:lnTo>
                      <a:pt x="2754" y="874"/>
                    </a:lnTo>
                    <a:lnTo>
                      <a:pt x="2754" y="902"/>
                    </a:lnTo>
                    <a:lnTo>
                      <a:pt x="2732" y="901"/>
                    </a:lnTo>
                    <a:lnTo>
                      <a:pt x="2723" y="898"/>
                    </a:lnTo>
                    <a:lnTo>
                      <a:pt x="2708" y="892"/>
                    </a:lnTo>
                    <a:lnTo>
                      <a:pt x="2690" y="887"/>
                    </a:lnTo>
                    <a:lnTo>
                      <a:pt x="2688" y="887"/>
                    </a:lnTo>
                    <a:lnTo>
                      <a:pt x="2687" y="892"/>
                    </a:lnTo>
                    <a:lnTo>
                      <a:pt x="2674" y="919"/>
                    </a:lnTo>
                    <a:lnTo>
                      <a:pt x="2668" y="936"/>
                    </a:lnTo>
                    <a:lnTo>
                      <a:pt x="2656" y="934"/>
                    </a:lnTo>
                    <a:lnTo>
                      <a:pt x="2642" y="930"/>
                    </a:lnTo>
                    <a:lnTo>
                      <a:pt x="2627" y="918"/>
                    </a:lnTo>
                    <a:lnTo>
                      <a:pt x="2617" y="907"/>
                    </a:lnTo>
                    <a:lnTo>
                      <a:pt x="2620" y="902"/>
                    </a:lnTo>
                    <a:lnTo>
                      <a:pt x="2632" y="887"/>
                    </a:lnTo>
                    <a:lnTo>
                      <a:pt x="2636" y="872"/>
                    </a:lnTo>
                    <a:lnTo>
                      <a:pt x="2641" y="848"/>
                    </a:lnTo>
                    <a:lnTo>
                      <a:pt x="2627" y="846"/>
                    </a:lnTo>
                    <a:lnTo>
                      <a:pt x="2627" y="839"/>
                    </a:lnTo>
                    <a:lnTo>
                      <a:pt x="2632" y="837"/>
                    </a:lnTo>
                    <a:lnTo>
                      <a:pt x="2632" y="829"/>
                    </a:lnTo>
                    <a:lnTo>
                      <a:pt x="2617" y="828"/>
                    </a:lnTo>
                    <a:lnTo>
                      <a:pt x="2620" y="811"/>
                    </a:lnTo>
                    <a:lnTo>
                      <a:pt x="2639" y="814"/>
                    </a:lnTo>
                    <a:lnTo>
                      <a:pt x="2644" y="804"/>
                    </a:lnTo>
                    <a:lnTo>
                      <a:pt x="2670" y="808"/>
                    </a:lnTo>
                    <a:lnTo>
                      <a:pt x="2670" y="790"/>
                    </a:lnTo>
                    <a:lnTo>
                      <a:pt x="2644" y="787"/>
                    </a:lnTo>
                    <a:lnTo>
                      <a:pt x="2632" y="782"/>
                    </a:lnTo>
                    <a:lnTo>
                      <a:pt x="2594" y="762"/>
                    </a:lnTo>
                    <a:lnTo>
                      <a:pt x="2591" y="759"/>
                    </a:lnTo>
                    <a:lnTo>
                      <a:pt x="2597" y="744"/>
                    </a:lnTo>
                    <a:lnTo>
                      <a:pt x="2601" y="726"/>
                    </a:lnTo>
                    <a:lnTo>
                      <a:pt x="2583" y="723"/>
                    </a:lnTo>
                    <a:lnTo>
                      <a:pt x="2588" y="697"/>
                    </a:lnTo>
                    <a:lnTo>
                      <a:pt x="2574" y="680"/>
                    </a:lnTo>
                    <a:lnTo>
                      <a:pt x="2545" y="661"/>
                    </a:lnTo>
                    <a:lnTo>
                      <a:pt x="2470" y="650"/>
                    </a:lnTo>
                    <a:lnTo>
                      <a:pt x="2483" y="668"/>
                    </a:lnTo>
                    <a:lnTo>
                      <a:pt x="2483" y="677"/>
                    </a:lnTo>
                    <a:lnTo>
                      <a:pt x="2495" y="674"/>
                    </a:lnTo>
                    <a:lnTo>
                      <a:pt x="2505" y="685"/>
                    </a:lnTo>
                    <a:lnTo>
                      <a:pt x="2521" y="689"/>
                    </a:lnTo>
                    <a:lnTo>
                      <a:pt x="2519" y="708"/>
                    </a:lnTo>
                    <a:lnTo>
                      <a:pt x="2512" y="708"/>
                    </a:lnTo>
                    <a:lnTo>
                      <a:pt x="2505" y="740"/>
                    </a:lnTo>
                    <a:lnTo>
                      <a:pt x="2513" y="741"/>
                    </a:lnTo>
                    <a:lnTo>
                      <a:pt x="2513" y="752"/>
                    </a:lnTo>
                    <a:lnTo>
                      <a:pt x="2534" y="761"/>
                    </a:lnTo>
                    <a:lnTo>
                      <a:pt x="2545" y="759"/>
                    </a:lnTo>
                    <a:lnTo>
                      <a:pt x="2556" y="762"/>
                    </a:lnTo>
                    <a:lnTo>
                      <a:pt x="2536" y="802"/>
                    </a:lnTo>
                    <a:lnTo>
                      <a:pt x="2505" y="787"/>
                    </a:lnTo>
                    <a:lnTo>
                      <a:pt x="2512" y="772"/>
                    </a:lnTo>
                    <a:lnTo>
                      <a:pt x="2496" y="765"/>
                    </a:lnTo>
                    <a:lnTo>
                      <a:pt x="2489" y="759"/>
                    </a:lnTo>
                    <a:lnTo>
                      <a:pt x="2490" y="753"/>
                    </a:lnTo>
                    <a:lnTo>
                      <a:pt x="2466" y="740"/>
                    </a:lnTo>
                    <a:lnTo>
                      <a:pt x="2448" y="727"/>
                    </a:lnTo>
                    <a:lnTo>
                      <a:pt x="2443" y="732"/>
                    </a:lnTo>
                    <a:lnTo>
                      <a:pt x="2440" y="735"/>
                    </a:lnTo>
                    <a:lnTo>
                      <a:pt x="2440" y="737"/>
                    </a:lnTo>
                    <a:lnTo>
                      <a:pt x="2434" y="737"/>
                    </a:lnTo>
                    <a:lnTo>
                      <a:pt x="2425" y="735"/>
                    </a:lnTo>
                    <a:lnTo>
                      <a:pt x="2408" y="732"/>
                    </a:lnTo>
                    <a:lnTo>
                      <a:pt x="2382" y="724"/>
                    </a:lnTo>
                    <a:lnTo>
                      <a:pt x="2368" y="721"/>
                    </a:lnTo>
                    <a:lnTo>
                      <a:pt x="2365" y="721"/>
                    </a:lnTo>
                    <a:lnTo>
                      <a:pt x="2365" y="724"/>
                    </a:lnTo>
                    <a:lnTo>
                      <a:pt x="2365" y="729"/>
                    </a:lnTo>
                    <a:lnTo>
                      <a:pt x="2362" y="740"/>
                    </a:lnTo>
                    <a:lnTo>
                      <a:pt x="2359" y="750"/>
                    </a:lnTo>
                    <a:lnTo>
                      <a:pt x="2356" y="761"/>
                    </a:lnTo>
                    <a:lnTo>
                      <a:pt x="2356" y="764"/>
                    </a:lnTo>
                    <a:lnTo>
                      <a:pt x="2359" y="767"/>
                    </a:lnTo>
                    <a:lnTo>
                      <a:pt x="2368" y="778"/>
                    </a:lnTo>
                    <a:lnTo>
                      <a:pt x="2373" y="784"/>
                    </a:lnTo>
                    <a:lnTo>
                      <a:pt x="2355" y="810"/>
                    </a:lnTo>
                    <a:lnTo>
                      <a:pt x="2333" y="808"/>
                    </a:lnTo>
                    <a:lnTo>
                      <a:pt x="2333" y="814"/>
                    </a:lnTo>
                    <a:lnTo>
                      <a:pt x="2312" y="814"/>
                    </a:lnTo>
                    <a:lnTo>
                      <a:pt x="2309" y="804"/>
                    </a:lnTo>
                    <a:lnTo>
                      <a:pt x="2259" y="814"/>
                    </a:lnTo>
                    <a:lnTo>
                      <a:pt x="2257" y="776"/>
                    </a:lnTo>
                    <a:lnTo>
                      <a:pt x="2218" y="775"/>
                    </a:lnTo>
                    <a:lnTo>
                      <a:pt x="2218" y="764"/>
                    </a:lnTo>
                    <a:lnTo>
                      <a:pt x="2181" y="764"/>
                    </a:lnTo>
                    <a:lnTo>
                      <a:pt x="2172" y="785"/>
                    </a:lnTo>
                    <a:lnTo>
                      <a:pt x="2166" y="791"/>
                    </a:lnTo>
                    <a:lnTo>
                      <a:pt x="2151" y="804"/>
                    </a:lnTo>
                    <a:lnTo>
                      <a:pt x="2145" y="808"/>
                    </a:lnTo>
                    <a:lnTo>
                      <a:pt x="2129" y="816"/>
                    </a:lnTo>
                    <a:lnTo>
                      <a:pt x="2110" y="794"/>
                    </a:lnTo>
                    <a:lnTo>
                      <a:pt x="2113" y="784"/>
                    </a:lnTo>
                    <a:lnTo>
                      <a:pt x="2116" y="776"/>
                    </a:lnTo>
                    <a:lnTo>
                      <a:pt x="2104" y="776"/>
                    </a:lnTo>
                    <a:lnTo>
                      <a:pt x="2104" y="762"/>
                    </a:lnTo>
                    <a:lnTo>
                      <a:pt x="2081" y="759"/>
                    </a:lnTo>
                    <a:lnTo>
                      <a:pt x="2081" y="750"/>
                    </a:lnTo>
                    <a:lnTo>
                      <a:pt x="2090" y="750"/>
                    </a:lnTo>
                    <a:lnTo>
                      <a:pt x="2088" y="709"/>
                    </a:lnTo>
                    <a:lnTo>
                      <a:pt x="2059" y="709"/>
                    </a:lnTo>
                    <a:lnTo>
                      <a:pt x="2059" y="673"/>
                    </a:lnTo>
                    <a:lnTo>
                      <a:pt x="2104" y="673"/>
                    </a:lnTo>
                    <a:lnTo>
                      <a:pt x="2104" y="682"/>
                    </a:lnTo>
                    <a:lnTo>
                      <a:pt x="2142" y="689"/>
                    </a:lnTo>
                    <a:lnTo>
                      <a:pt x="2143" y="676"/>
                    </a:lnTo>
                    <a:lnTo>
                      <a:pt x="2140" y="676"/>
                    </a:lnTo>
                    <a:lnTo>
                      <a:pt x="2140" y="662"/>
                    </a:lnTo>
                    <a:lnTo>
                      <a:pt x="2152" y="662"/>
                    </a:lnTo>
                    <a:lnTo>
                      <a:pt x="2155" y="630"/>
                    </a:lnTo>
                    <a:lnTo>
                      <a:pt x="2142" y="629"/>
                    </a:lnTo>
                    <a:lnTo>
                      <a:pt x="2143" y="597"/>
                    </a:lnTo>
                    <a:lnTo>
                      <a:pt x="2131" y="597"/>
                    </a:lnTo>
                    <a:lnTo>
                      <a:pt x="2129" y="534"/>
                    </a:lnTo>
                    <a:lnTo>
                      <a:pt x="2143" y="510"/>
                    </a:lnTo>
                    <a:lnTo>
                      <a:pt x="2148" y="508"/>
                    </a:lnTo>
                    <a:lnTo>
                      <a:pt x="2157" y="508"/>
                    </a:lnTo>
                    <a:lnTo>
                      <a:pt x="2178" y="508"/>
                    </a:lnTo>
                    <a:lnTo>
                      <a:pt x="2180" y="470"/>
                    </a:lnTo>
                    <a:lnTo>
                      <a:pt x="2158" y="470"/>
                    </a:lnTo>
                    <a:lnTo>
                      <a:pt x="2158" y="458"/>
                    </a:lnTo>
                    <a:lnTo>
                      <a:pt x="2145" y="460"/>
                    </a:lnTo>
                    <a:lnTo>
                      <a:pt x="2145" y="451"/>
                    </a:lnTo>
                    <a:lnTo>
                      <a:pt x="2099" y="451"/>
                    </a:lnTo>
                    <a:lnTo>
                      <a:pt x="2099" y="441"/>
                    </a:lnTo>
                    <a:lnTo>
                      <a:pt x="2076" y="406"/>
                    </a:lnTo>
                    <a:lnTo>
                      <a:pt x="2073" y="403"/>
                    </a:lnTo>
                    <a:lnTo>
                      <a:pt x="2072" y="391"/>
                    </a:lnTo>
                    <a:lnTo>
                      <a:pt x="2066" y="382"/>
                    </a:lnTo>
                    <a:lnTo>
                      <a:pt x="2070" y="374"/>
                    </a:lnTo>
                    <a:lnTo>
                      <a:pt x="2070" y="367"/>
                    </a:lnTo>
                    <a:lnTo>
                      <a:pt x="2067" y="359"/>
                    </a:lnTo>
                    <a:lnTo>
                      <a:pt x="2059" y="355"/>
                    </a:lnTo>
                    <a:lnTo>
                      <a:pt x="2053" y="350"/>
                    </a:lnTo>
                    <a:lnTo>
                      <a:pt x="2046" y="343"/>
                    </a:lnTo>
                    <a:lnTo>
                      <a:pt x="2043" y="335"/>
                    </a:lnTo>
                    <a:lnTo>
                      <a:pt x="2055" y="315"/>
                    </a:lnTo>
                    <a:lnTo>
                      <a:pt x="2061" y="298"/>
                    </a:lnTo>
                    <a:lnTo>
                      <a:pt x="2061" y="294"/>
                    </a:lnTo>
                    <a:lnTo>
                      <a:pt x="2058" y="286"/>
                    </a:lnTo>
                    <a:lnTo>
                      <a:pt x="2050" y="280"/>
                    </a:lnTo>
                    <a:lnTo>
                      <a:pt x="2056" y="277"/>
                    </a:lnTo>
                    <a:lnTo>
                      <a:pt x="2058" y="276"/>
                    </a:lnTo>
                    <a:lnTo>
                      <a:pt x="2059" y="260"/>
                    </a:lnTo>
                    <a:lnTo>
                      <a:pt x="2062" y="245"/>
                    </a:lnTo>
                    <a:lnTo>
                      <a:pt x="2062" y="239"/>
                    </a:lnTo>
                    <a:lnTo>
                      <a:pt x="2058" y="238"/>
                    </a:lnTo>
                    <a:lnTo>
                      <a:pt x="2056" y="233"/>
                    </a:lnTo>
                    <a:lnTo>
                      <a:pt x="2059" y="227"/>
                    </a:lnTo>
                    <a:lnTo>
                      <a:pt x="2066" y="222"/>
                    </a:lnTo>
                    <a:lnTo>
                      <a:pt x="2070" y="219"/>
                    </a:lnTo>
                    <a:lnTo>
                      <a:pt x="2070" y="216"/>
                    </a:lnTo>
                    <a:lnTo>
                      <a:pt x="2062" y="212"/>
                    </a:lnTo>
                    <a:lnTo>
                      <a:pt x="2029" y="190"/>
                    </a:lnTo>
                    <a:lnTo>
                      <a:pt x="2031" y="169"/>
                    </a:lnTo>
                    <a:lnTo>
                      <a:pt x="2021" y="165"/>
                    </a:lnTo>
                    <a:lnTo>
                      <a:pt x="2018" y="163"/>
                    </a:lnTo>
                    <a:lnTo>
                      <a:pt x="1980" y="105"/>
                    </a:lnTo>
                    <a:lnTo>
                      <a:pt x="1988" y="101"/>
                    </a:lnTo>
                    <a:lnTo>
                      <a:pt x="1983" y="93"/>
                    </a:lnTo>
                    <a:lnTo>
                      <a:pt x="1939" y="93"/>
                    </a:lnTo>
                    <a:lnTo>
                      <a:pt x="1907" y="116"/>
                    </a:lnTo>
                    <a:lnTo>
                      <a:pt x="1854" y="105"/>
                    </a:lnTo>
                    <a:lnTo>
                      <a:pt x="1848" y="102"/>
                    </a:lnTo>
                    <a:lnTo>
                      <a:pt x="1843" y="96"/>
                    </a:lnTo>
                    <a:lnTo>
                      <a:pt x="1820" y="117"/>
                    </a:lnTo>
                    <a:lnTo>
                      <a:pt x="1819" y="139"/>
                    </a:lnTo>
                    <a:lnTo>
                      <a:pt x="1773" y="152"/>
                    </a:lnTo>
                    <a:lnTo>
                      <a:pt x="1746" y="180"/>
                    </a:lnTo>
                    <a:lnTo>
                      <a:pt x="1737" y="180"/>
                    </a:lnTo>
                    <a:lnTo>
                      <a:pt x="1723" y="172"/>
                    </a:lnTo>
                    <a:lnTo>
                      <a:pt x="1705" y="166"/>
                    </a:lnTo>
                    <a:lnTo>
                      <a:pt x="1694" y="160"/>
                    </a:lnTo>
                    <a:lnTo>
                      <a:pt x="1679" y="146"/>
                    </a:lnTo>
                    <a:lnTo>
                      <a:pt x="1673" y="143"/>
                    </a:lnTo>
                    <a:lnTo>
                      <a:pt x="1658" y="143"/>
                    </a:lnTo>
                    <a:lnTo>
                      <a:pt x="1636" y="142"/>
                    </a:lnTo>
                    <a:lnTo>
                      <a:pt x="1627" y="134"/>
                    </a:lnTo>
                    <a:lnTo>
                      <a:pt x="1603" y="96"/>
                    </a:lnTo>
                    <a:lnTo>
                      <a:pt x="1601" y="90"/>
                    </a:lnTo>
                    <a:lnTo>
                      <a:pt x="1575" y="76"/>
                    </a:lnTo>
                    <a:lnTo>
                      <a:pt x="1569" y="70"/>
                    </a:lnTo>
                    <a:lnTo>
                      <a:pt x="1565" y="63"/>
                    </a:lnTo>
                    <a:lnTo>
                      <a:pt x="1556" y="61"/>
                    </a:lnTo>
                    <a:lnTo>
                      <a:pt x="1551" y="60"/>
                    </a:lnTo>
                    <a:lnTo>
                      <a:pt x="1546" y="55"/>
                    </a:lnTo>
                    <a:lnTo>
                      <a:pt x="1533" y="53"/>
                    </a:lnTo>
                    <a:lnTo>
                      <a:pt x="1508" y="56"/>
                    </a:lnTo>
                    <a:lnTo>
                      <a:pt x="1487" y="56"/>
                    </a:lnTo>
                    <a:lnTo>
                      <a:pt x="1472" y="56"/>
                    </a:lnTo>
                    <a:lnTo>
                      <a:pt x="1469" y="64"/>
                    </a:lnTo>
                    <a:lnTo>
                      <a:pt x="1446" y="63"/>
                    </a:lnTo>
                    <a:lnTo>
                      <a:pt x="1432" y="61"/>
                    </a:lnTo>
                    <a:lnTo>
                      <a:pt x="1429" y="58"/>
                    </a:lnTo>
                    <a:lnTo>
                      <a:pt x="1429" y="53"/>
                    </a:lnTo>
                    <a:lnTo>
                      <a:pt x="1420" y="52"/>
                    </a:lnTo>
                    <a:lnTo>
                      <a:pt x="1416" y="50"/>
                    </a:lnTo>
                    <a:lnTo>
                      <a:pt x="1414" y="46"/>
                    </a:lnTo>
                    <a:lnTo>
                      <a:pt x="1419" y="40"/>
                    </a:lnTo>
                    <a:lnTo>
                      <a:pt x="1412" y="35"/>
                    </a:lnTo>
                    <a:lnTo>
                      <a:pt x="1406" y="32"/>
                    </a:lnTo>
                    <a:lnTo>
                      <a:pt x="1391" y="32"/>
                    </a:lnTo>
                    <a:lnTo>
                      <a:pt x="1388" y="40"/>
                    </a:lnTo>
                    <a:lnTo>
                      <a:pt x="1379" y="56"/>
                    </a:lnTo>
                    <a:lnTo>
                      <a:pt x="1374" y="60"/>
                    </a:lnTo>
                    <a:lnTo>
                      <a:pt x="1362" y="61"/>
                    </a:lnTo>
                    <a:lnTo>
                      <a:pt x="1344" y="64"/>
                    </a:lnTo>
                    <a:lnTo>
                      <a:pt x="1330" y="69"/>
                    </a:lnTo>
                    <a:lnTo>
                      <a:pt x="1326" y="55"/>
                    </a:lnTo>
                    <a:lnTo>
                      <a:pt x="1318" y="38"/>
                    </a:lnTo>
                    <a:lnTo>
                      <a:pt x="1295" y="25"/>
                    </a:lnTo>
                    <a:lnTo>
                      <a:pt x="1265" y="9"/>
                    </a:lnTo>
                    <a:lnTo>
                      <a:pt x="1239" y="11"/>
                    </a:lnTo>
                    <a:lnTo>
                      <a:pt x="1239" y="0"/>
                    </a:lnTo>
                    <a:lnTo>
                      <a:pt x="1218" y="0"/>
                    </a:lnTo>
                    <a:lnTo>
                      <a:pt x="1213" y="44"/>
                    </a:lnTo>
                    <a:lnTo>
                      <a:pt x="1216" y="47"/>
                    </a:lnTo>
                    <a:lnTo>
                      <a:pt x="1239" y="46"/>
                    </a:lnTo>
                    <a:lnTo>
                      <a:pt x="1240" y="60"/>
                    </a:lnTo>
                    <a:lnTo>
                      <a:pt x="1243" y="69"/>
                    </a:lnTo>
                    <a:lnTo>
                      <a:pt x="1248" y="82"/>
                    </a:lnTo>
                    <a:lnTo>
                      <a:pt x="1250" y="96"/>
                    </a:lnTo>
                    <a:lnTo>
                      <a:pt x="1243" y="98"/>
                    </a:lnTo>
                    <a:lnTo>
                      <a:pt x="1230" y="72"/>
                    </a:lnTo>
                    <a:lnTo>
                      <a:pt x="1218" y="76"/>
                    </a:lnTo>
                    <a:lnTo>
                      <a:pt x="1145" y="37"/>
                    </a:lnTo>
                    <a:lnTo>
                      <a:pt x="1129" y="58"/>
                    </a:lnTo>
                    <a:lnTo>
                      <a:pt x="1132" y="69"/>
                    </a:lnTo>
                    <a:lnTo>
                      <a:pt x="1132" y="70"/>
                    </a:lnTo>
                    <a:lnTo>
                      <a:pt x="1128" y="70"/>
                    </a:lnTo>
                    <a:lnTo>
                      <a:pt x="1126" y="72"/>
                    </a:lnTo>
                    <a:lnTo>
                      <a:pt x="1128" y="88"/>
                    </a:lnTo>
                    <a:lnTo>
                      <a:pt x="1122" y="95"/>
                    </a:lnTo>
                    <a:lnTo>
                      <a:pt x="1111" y="102"/>
                    </a:lnTo>
                    <a:lnTo>
                      <a:pt x="1099" y="108"/>
                    </a:lnTo>
                    <a:lnTo>
                      <a:pt x="1099" y="123"/>
                    </a:lnTo>
                    <a:lnTo>
                      <a:pt x="1105" y="128"/>
                    </a:lnTo>
                    <a:lnTo>
                      <a:pt x="1106" y="130"/>
                    </a:lnTo>
                    <a:lnTo>
                      <a:pt x="1106" y="131"/>
                    </a:lnTo>
                    <a:lnTo>
                      <a:pt x="1102" y="139"/>
                    </a:lnTo>
                    <a:lnTo>
                      <a:pt x="1096" y="148"/>
                    </a:lnTo>
                    <a:lnTo>
                      <a:pt x="1090" y="148"/>
                    </a:lnTo>
                    <a:lnTo>
                      <a:pt x="1082" y="145"/>
                    </a:lnTo>
                    <a:lnTo>
                      <a:pt x="1081" y="137"/>
                    </a:lnTo>
                    <a:lnTo>
                      <a:pt x="1067" y="137"/>
                    </a:lnTo>
                    <a:lnTo>
                      <a:pt x="1064" y="142"/>
                    </a:lnTo>
                    <a:lnTo>
                      <a:pt x="1056" y="145"/>
                    </a:lnTo>
                    <a:lnTo>
                      <a:pt x="1039" y="148"/>
                    </a:lnTo>
                    <a:lnTo>
                      <a:pt x="1020" y="149"/>
                    </a:lnTo>
                    <a:lnTo>
                      <a:pt x="1001" y="148"/>
                    </a:lnTo>
                    <a:lnTo>
                      <a:pt x="991" y="146"/>
                    </a:lnTo>
                    <a:lnTo>
                      <a:pt x="988" y="146"/>
                    </a:lnTo>
                    <a:lnTo>
                      <a:pt x="986" y="149"/>
                    </a:lnTo>
                    <a:lnTo>
                      <a:pt x="985" y="155"/>
                    </a:lnTo>
                    <a:lnTo>
                      <a:pt x="982" y="160"/>
                    </a:lnTo>
                    <a:lnTo>
                      <a:pt x="976" y="160"/>
                    </a:lnTo>
                    <a:lnTo>
                      <a:pt x="973" y="158"/>
                    </a:lnTo>
                    <a:lnTo>
                      <a:pt x="965" y="152"/>
                    </a:lnTo>
                    <a:lnTo>
                      <a:pt x="962" y="146"/>
                    </a:lnTo>
                    <a:lnTo>
                      <a:pt x="954" y="145"/>
                    </a:lnTo>
                    <a:lnTo>
                      <a:pt x="938" y="155"/>
                    </a:lnTo>
                    <a:lnTo>
                      <a:pt x="912" y="149"/>
                    </a:lnTo>
                    <a:lnTo>
                      <a:pt x="915" y="161"/>
                    </a:lnTo>
                    <a:lnTo>
                      <a:pt x="925" y="161"/>
                    </a:lnTo>
                    <a:lnTo>
                      <a:pt x="928" y="174"/>
                    </a:lnTo>
                    <a:lnTo>
                      <a:pt x="918" y="177"/>
                    </a:lnTo>
                    <a:lnTo>
                      <a:pt x="922" y="184"/>
                    </a:lnTo>
                    <a:lnTo>
                      <a:pt x="930" y="195"/>
                    </a:lnTo>
                    <a:lnTo>
                      <a:pt x="942" y="204"/>
                    </a:lnTo>
                    <a:lnTo>
                      <a:pt x="944" y="209"/>
                    </a:lnTo>
                    <a:lnTo>
                      <a:pt x="945" y="213"/>
                    </a:lnTo>
                    <a:lnTo>
                      <a:pt x="951" y="218"/>
                    </a:lnTo>
                    <a:lnTo>
                      <a:pt x="957" y="221"/>
                    </a:lnTo>
                    <a:lnTo>
                      <a:pt x="963" y="219"/>
                    </a:lnTo>
                    <a:lnTo>
                      <a:pt x="962" y="224"/>
                    </a:lnTo>
                    <a:lnTo>
                      <a:pt x="968" y="224"/>
                    </a:lnTo>
                    <a:lnTo>
                      <a:pt x="966" y="228"/>
                    </a:lnTo>
                    <a:lnTo>
                      <a:pt x="959" y="230"/>
                    </a:lnTo>
                    <a:lnTo>
                      <a:pt x="941" y="236"/>
                    </a:lnTo>
                    <a:lnTo>
                      <a:pt x="939" y="238"/>
                    </a:lnTo>
                    <a:lnTo>
                      <a:pt x="939" y="248"/>
                    </a:lnTo>
                    <a:lnTo>
                      <a:pt x="938" y="257"/>
                    </a:lnTo>
                    <a:lnTo>
                      <a:pt x="925" y="268"/>
                    </a:lnTo>
                    <a:lnTo>
                      <a:pt x="919" y="274"/>
                    </a:lnTo>
                    <a:lnTo>
                      <a:pt x="933" y="285"/>
                    </a:lnTo>
                    <a:lnTo>
                      <a:pt x="933" y="288"/>
                    </a:lnTo>
                    <a:lnTo>
                      <a:pt x="924" y="289"/>
                    </a:lnTo>
                    <a:lnTo>
                      <a:pt x="851" y="300"/>
                    </a:lnTo>
                    <a:lnTo>
                      <a:pt x="804" y="279"/>
                    </a:lnTo>
                    <a:lnTo>
                      <a:pt x="762" y="288"/>
                    </a:lnTo>
                    <a:lnTo>
                      <a:pt x="759" y="301"/>
                    </a:lnTo>
                    <a:lnTo>
                      <a:pt x="758" y="314"/>
                    </a:lnTo>
                    <a:lnTo>
                      <a:pt x="747" y="335"/>
                    </a:lnTo>
                    <a:lnTo>
                      <a:pt x="750" y="335"/>
                    </a:lnTo>
                    <a:lnTo>
                      <a:pt x="746" y="339"/>
                    </a:lnTo>
                    <a:lnTo>
                      <a:pt x="708" y="352"/>
                    </a:lnTo>
                    <a:lnTo>
                      <a:pt x="689" y="355"/>
                    </a:lnTo>
                    <a:lnTo>
                      <a:pt x="659" y="364"/>
                    </a:lnTo>
                    <a:lnTo>
                      <a:pt x="642" y="355"/>
                    </a:lnTo>
                    <a:lnTo>
                      <a:pt x="633" y="353"/>
                    </a:lnTo>
                    <a:lnTo>
                      <a:pt x="624" y="355"/>
                    </a:lnTo>
                    <a:lnTo>
                      <a:pt x="587" y="356"/>
                    </a:lnTo>
                    <a:lnTo>
                      <a:pt x="566" y="347"/>
                    </a:lnTo>
                    <a:lnTo>
                      <a:pt x="551" y="353"/>
                    </a:lnTo>
                    <a:lnTo>
                      <a:pt x="548" y="376"/>
                    </a:lnTo>
                    <a:lnTo>
                      <a:pt x="490" y="387"/>
                    </a:lnTo>
                    <a:lnTo>
                      <a:pt x="472" y="384"/>
                    </a:lnTo>
                    <a:lnTo>
                      <a:pt x="461" y="394"/>
                    </a:lnTo>
                    <a:lnTo>
                      <a:pt x="452" y="402"/>
                    </a:lnTo>
                    <a:lnTo>
                      <a:pt x="437" y="400"/>
                    </a:lnTo>
                    <a:lnTo>
                      <a:pt x="420" y="397"/>
                    </a:lnTo>
                    <a:lnTo>
                      <a:pt x="347" y="409"/>
                    </a:lnTo>
                    <a:lnTo>
                      <a:pt x="339" y="413"/>
                    </a:lnTo>
                    <a:lnTo>
                      <a:pt x="321" y="425"/>
                    </a:lnTo>
                    <a:lnTo>
                      <a:pt x="309" y="426"/>
                    </a:lnTo>
                    <a:lnTo>
                      <a:pt x="286" y="425"/>
                    </a:lnTo>
                    <a:lnTo>
                      <a:pt x="179" y="451"/>
                    </a:lnTo>
                    <a:lnTo>
                      <a:pt x="53" y="487"/>
                    </a:lnTo>
                    <a:lnTo>
                      <a:pt x="53" y="537"/>
                    </a:lnTo>
                    <a:lnTo>
                      <a:pt x="56" y="551"/>
                    </a:lnTo>
                    <a:lnTo>
                      <a:pt x="67" y="577"/>
                    </a:lnTo>
                    <a:lnTo>
                      <a:pt x="56" y="592"/>
                    </a:lnTo>
                    <a:lnTo>
                      <a:pt x="62" y="607"/>
                    </a:lnTo>
                    <a:lnTo>
                      <a:pt x="61" y="618"/>
                    </a:lnTo>
                    <a:lnTo>
                      <a:pt x="68" y="636"/>
                    </a:lnTo>
                    <a:lnTo>
                      <a:pt x="80" y="668"/>
                    </a:lnTo>
                    <a:lnTo>
                      <a:pt x="94" y="682"/>
                    </a:lnTo>
                    <a:lnTo>
                      <a:pt x="94" y="689"/>
                    </a:lnTo>
                    <a:lnTo>
                      <a:pt x="90" y="700"/>
                    </a:lnTo>
                    <a:lnTo>
                      <a:pt x="52" y="720"/>
                    </a:lnTo>
                    <a:lnTo>
                      <a:pt x="33" y="721"/>
                    </a:lnTo>
                    <a:lnTo>
                      <a:pt x="100" y="765"/>
                    </a:lnTo>
                    <a:lnTo>
                      <a:pt x="132" y="762"/>
                    </a:lnTo>
                    <a:lnTo>
                      <a:pt x="155" y="811"/>
                    </a:lnTo>
                    <a:lnTo>
                      <a:pt x="143" y="814"/>
                    </a:lnTo>
                    <a:close/>
                  </a:path>
                </a:pathLst>
              </a:custGeom>
              <a:solidFill>
                <a:srgbClr val="E1F4FF"/>
              </a:solidFill>
              <a:ln w="6350">
                <a:solidFill>
                  <a:srgbClr val="F9C61C">
                    <a:lumMod val="50000"/>
                  </a:srgbClr>
                </a:solidFill>
                <a:miter lim="800000"/>
                <a:headEnd/>
                <a:tailEnd/>
              </a:ln>
            </p:spPr>
            <p:txBody>
              <a:bodyPr anchor="ctr"/>
              <a:lstStyle/>
              <a:p>
                <a:pPr>
                  <a:defRPr/>
                </a:pPr>
                <a:r>
                  <a:rPr lang="ru-RU" sz="738" b="1" kern="0" noProof="1">
                    <a:solidFill>
                      <a:srgbClr val="000000"/>
                    </a:solidFill>
                    <a:latin typeface="Arial Narrow" panose="020B0606020202030204" pitchFamily="34" charset="0"/>
                    <a:cs typeface="Arial" pitchFamily="34" charset="0"/>
                  </a:rPr>
                  <a:t>          </a:t>
                </a:r>
              </a:p>
              <a:p>
                <a:pPr>
                  <a:defRPr/>
                </a:pPr>
                <a:r>
                  <a:rPr lang="ru-RU" sz="738" b="1" kern="0" noProof="1">
                    <a:solidFill>
                      <a:srgbClr val="000000"/>
                    </a:solidFill>
                    <a:latin typeface="Arial Narrow" panose="020B0606020202030204" pitchFamily="34" charset="0"/>
                    <a:cs typeface="Arial" pitchFamily="34" charset="0"/>
                  </a:rPr>
                  <a:t>      </a:t>
                </a:r>
              </a:p>
              <a:p>
                <a:pPr>
                  <a:defRPr/>
                </a:pPr>
                <a:endParaRPr lang="ru-RU" sz="738" b="1" kern="0" noProof="1">
                  <a:solidFill>
                    <a:srgbClr val="000000"/>
                  </a:solidFill>
                  <a:latin typeface="Arial Narrow" panose="020B0606020202030204" pitchFamily="34" charset="0"/>
                  <a:cs typeface="Arial" pitchFamily="34" charset="0"/>
                </a:endParaRPr>
              </a:p>
            </p:txBody>
          </p:sp>
          <p:sp>
            <p:nvSpPr>
              <p:cNvPr id="32" name="Freeform 34"/>
              <p:cNvSpPr>
                <a:spLocks/>
              </p:cNvSpPr>
              <p:nvPr/>
            </p:nvSpPr>
            <p:spPr bwMode="auto">
              <a:xfrm>
                <a:off x="5316079" y="2368135"/>
                <a:ext cx="66818" cy="79432"/>
              </a:xfrm>
              <a:custGeom>
                <a:avLst/>
                <a:gdLst/>
                <a:ahLst/>
                <a:cxnLst>
                  <a:cxn ang="0">
                    <a:pos x="32" y="26"/>
                  </a:cxn>
                  <a:cxn ang="0">
                    <a:pos x="18" y="20"/>
                  </a:cxn>
                  <a:cxn ang="0">
                    <a:pos x="9" y="32"/>
                  </a:cxn>
                  <a:cxn ang="0">
                    <a:pos x="29" y="65"/>
                  </a:cxn>
                  <a:cxn ang="0">
                    <a:pos x="29" y="77"/>
                  </a:cxn>
                  <a:cxn ang="0">
                    <a:pos x="22" y="88"/>
                  </a:cxn>
                  <a:cxn ang="0">
                    <a:pos x="3" y="106"/>
                  </a:cxn>
                  <a:cxn ang="0">
                    <a:pos x="0" y="115"/>
                  </a:cxn>
                  <a:cxn ang="0">
                    <a:pos x="3" y="132"/>
                  </a:cxn>
                  <a:cxn ang="0">
                    <a:pos x="6" y="141"/>
                  </a:cxn>
                  <a:cxn ang="0">
                    <a:pos x="13" y="144"/>
                  </a:cxn>
                  <a:cxn ang="0">
                    <a:pos x="19" y="137"/>
                  </a:cxn>
                  <a:cxn ang="0">
                    <a:pos x="22" y="122"/>
                  </a:cxn>
                  <a:cxn ang="0">
                    <a:pos x="30" y="108"/>
                  </a:cxn>
                  <a:cxn ang="0">
                    <a:pos x="38" y="94"/>
                  </a:cxn>
                  <a:cxn ang="0">
                    <a:pos x="44" y="94"/>
                  </a:cxn>
                  <a:cxn ang="0">
                    <a:pos x="42" y="114"/>
                  </a:cxn>
                  <a:cxn ang="0">
                    <a:pos x="41" y="128"/>
                  </a:cxn>
                  <a:cxn ang="0">
                    <a:pos x="50" y="131"/>
                  </a:cxn>
                  <a:cxn ang="0">
                    <a:pos x="54" y="109"/>
                  </a:cxn>
                  <a:cxn ang="0">
                    <a:pos x="67" y="108"/>
                  </a:cxn>
                  <a:cxn ang="0">
                    <a:pos x="83" y="114"/>
                  </a:cxn>
                  <a:cxn ang="0">
                    <a:pos x="108" y="109"/>
                  </a:cxn>
                  <a:cxn ang="0">
                    <a:pos x="106" y="103"/>
                  </a:cxn>
                  <a:cxn ang="0">
                    <a:pos x="126" y="87"/>
                  </a:cxn>
                  <a:cxn ang="0">
                    <a:pos x="124" y="82"/>
                  </a:cxn>
                  <a:cxn ang="0">
                    <a:pos x="114" y="76"/>
                  </a:cxn>
                  <a:cxn ang="0">
                    <a:pos x="111" y="79"/>
                  </a:cxn>
                  <a:cxn ang="0">
                    <a:pos x="96" y="50"/>
                  </a:cxn>
                  <a:cxn ang="0">
                    <a:pos x="103" y="45"/>
                  </a:cxn>
                  <a:cxn ang="0">
                    <a:pos x="102" y="39"/>
                  </a:cxn>
                  <a:cxn ang="0">
                    <a:pos x="74" y="41"/>
                  </a:cxn>
                  <a:cxn ang="0">
                    <a:pos x="73" y="38"/>
                  </a:cxn>
                  <a:cxn ang="0">
                    <a:pos x="89" y="4"/>
                  </a:cxn>
                  <a:cxn ang="0">
                    <a:pos x="89" y="1"/>
                  </a:cxn>
                  <a:cxn ang="0">
                    <a:pos x="88" y="0"/>
                  </a:cxn>
                  <a:cxn ang="0">
                    <a:pos x="82" y="3"/>
                  </a:cxn>
                  <a:cxn ang="0">
                    <a:pos x="58" y="15"/>
                  </a:cxn>
                  <a:cxn ang="0">
                    <a:pos x="39" y="23"/>
                  </a:cxn>
                  <a:cxn ang="0">
                    <a:pos x="32" y="26"/>
                  </a:cxn>
                </a:cxnLst>
                <a:rect l="0" t="0" r="r" b="b"/>
                <a:pathLst>
                  <a:path w="126" h="144">
                    <a:moveTo>
                      <a:pt x="32" y="26"/>
                    </a:moveTo>
                    <a:lnTo>
                      <a:pt x="18" y="20"/>
                    </a:lnTo>
                    <a:lnTo>
                      <a:pt x="9" y="32"/>
                    </a:lnTo>
                    <a:lnTo>
                      <a:pt x="29" y="65"/>
                    </a:lnTo>
                    <a:lnTo>
                      <a:pt x="29" y="77"/>
                    </a:lnTo>
                    <a:lnTo>
                      <a:pt x="22" y="88"/>
                    </a:lnTo>
                    <a:lnTo>
                      <a:pt x="3" y="106"/>
                    </a:lnTo>
                    <a:lnTo>
                      <a:pt x="0" y="115"/>
                    </a:lnTo>
                    <a:lnTo>
                      <a:pt x="3" y="132"/>
                    </a:lnTo>
                    <a:lnTo>
                      <a:pt x="6" y="141"/>
                    </a:lnTo>
                    <a:lnTo>
                      <a:pt x="13" y="144"/>
                    </a:lnTo>
                    <a:lnTo>
                      <a:pt x="19" y="137"/>
                    </a:lnTo>
                    <a:lnTo>
                      <a:pt x="22" y="122"/>
                    </a:lnTo>
                    <a:lnTo>
                      <a:pt x="30" y="108"/>
                    </a:lnTo>
                    <a:lnTo>
                      <a:pt x="38" y="94"/>
                    </a:lnTo>
                    <a:lnTo>
                      <a:pt x="44" y="94"/>
                    </a:lnTo>
                    <a:lnTo>
                      <a:pt x="42" y="114"/>
                    </a:lnTo>
                    <a:lnTo>
                      <a:pt x="41" y="128"/>
                    </a:lnTo>
                    <a:lnTo>
                      <a:pt x="50" y="131"/>
                    </a:lnTo>
                    <a:lnTo>
                      <a:pt x="54" y="109"/>
                    </a:lnTo>
                    <a:lnTo>
                      <a:pt x="67" y="108"/>
                    </a:lnTo>
                    <a:lnTo>
                      <a:pt x="83" y="114"/>
                    </a:lnTo>
                    <a:lnTo>
                      <a:pt x="108" y="109"/>
                    </a:lnTo>
                    <a:lnTo>
                      <a:pt x="106" y="103"/>
                    </a:lnTo>
                    <a:lnTo>
                      <a:pt x="126" y="87"/>
                    </a:lnTo>
                    <a:lnTo>
                      <a:pt x="124" y="82"/>
                    </a:lnTo>
                    <a:lnTo>
                      <a:pt x="114" y="76"/>
                    </a:lnTo>
                    <a:lnTo>
                      <a:pt x="111" y="79"/>
                    </a:lnTo>
                    <a:lnTo>
                      <a:pt x="96" y="50"/>
                    </a:lnTo>
                    <a:lnTo>
                      <a:pt x="103" y="45"/>
                    </a:lnTo>
                    <a:lnTo>
                      <a:pt x="102" y="39"/>
                    </a:lnTo>
                    <a:lnTo>
                      <a:pt x="74" y="41"/>
                    </a:lnTo>
                    <a:lnTo>
                      <a:pt x="73" y="38"/>
                    </a:lnTo>
                    <a:lnTo>
                      <a:pt x="89" y="4"/>
                    </a:lnTo>
                    <a:lnTo>
                      <a:pt x="89" y="1"/>
                    </a:lnTo>
                    <a:lnTo>
                      <a:pt x="88" y="0"/>
                    </a:lnTo>
                    <a:lnTo>
                      <a:pt x="82" y="3"/>
                    </a:lnTo>
                    <a:lnTo>
                      <a:pt x="58" y="15"/>
                    </a:lnTo>
                    <a:lnTo>
                      <a:pt x="39" y="23"/>
                    </a:lnTo>
                    <a:lnTo>
                      <a:pt x="32" y="26"/>
                    </a:lnTo>
                    <a:close/>
                  </a:path>
                </a:pathLst>
              </a:custGeom>
              <a:grpFill/>
              <a:ln w="6350">
                <a:solidFill>
                  <a:srgbClr val="FFC000"/>
                </a:solidFill>
                <a:prstDash val="solid"/>
                <a:round/>
                <a:headEnd/>
                <a:tailEnd/>
              </a:ln>
            </p:spPr>
            <p:txBody>
              <a:bodyPr anchor="ctr"/>
              <a:lstStyle/>
              <a:p>
                <a:pPr algn="ctr">
                  <a:defRPr/>
                </a:pPr>
                <a:endParaRPr lang="ru-RU" sz="738" b="1" kern="0">
                  <a:solidFill>
                    <a:srgbClr val="FF0000"/>
                  </a:solidFill>
                  <a:latin typeface="Arial Narrow" panose="020B0606020202030204" pitchFamily="34" charset="0"/>
                  <a:cs typeface="Arial" pitchFamily="34" charset="0"/>
                </a:endParaRPr>
              </a:p>
            </p:txBody>
          </p:sp>
          <p:grpSp>
            <p:nvGrpSpPr>
              <p:cNvPr id="33" name="Группа 63"/>
              <p:cNvGrpSpPr/>
              <p:nvPr/>
            </p:nvGrpSpPr>
            <p:grpSpPr>
              <a:xfrm>
                <a:off x="5873360" y="1284552"/>
                <a:ext cx="1322060" cy="1431710"/>
                <a:chOff x="6346284" y="1204216"/>
                <a:chExt cx="1322060" cy="1431710"/>
              </a:xfrm>
              <a:grpFill/>
            </p:grpSpPr>
            <p:sp>
              <p:nvSpPr>
                <p:cNvPr id="36" name="Freeform 116">
                  <a:hlinkClick r:id="rId6" action="ppaction://hlinkpres?slideindex=13&amp;slidetitle=Слайд 13"/>
                </p:cNvPr>
                <p:cNvSpPr>
                  <a:spLocks/>
                </p:cNvSpPr>
                <p:nvPr/>
              </p:nvSpPr>
              <p:spPr bwMode="auto">
                <a:xfrm>
                  <a:off x="6502383" y="1559180"/>
                  <a:ext cx="1165961" cy="1076746"/>
                </a:xfrm>
                <a:custGeom>
                  <a:avLst/>
                  <a:gdLst>
                    <a:gd name="T0" fmla="*/ 64 w 2218"/>
                    <a:gd name="T1" fmla="*/ 1446 h 1990"/>
                    <a:gd name="T2" fmla="*/ 27 w 2218"/>
                    <a:gd name="T3" fmla="*/ 1490 h 1990"/>
                    <a:gd name="T4" fmla="*/ 1 w 2218"/>
                    <a:gd name="T5" fmla="*/ 1572 h 1990"/>
                    <a:gd name="T6" fmla="*/ 48 w 2218"/>
                    <a:gd name="T7" fmla="*/ 1625 h 1990"/>
                    <a:gd name="T8" fmla="*/ 143 w 2218"/>
                    <a:gd name="T9" fmla="*/ 1619 h 1990"/>
                    <a:gd name="T10" fmla="*/ 210 w 2218"/>
                    <a:gd name="T11" fmla="*/ 1599 h 1990"/>
                    <a:gd name="T12" fmla="*/ 261 w 2218"/>
                    <a:gd name="T13" fmla="*/ 1604 h 1990"/>
                    <a:gd name="T14" fmla="*/ 303 w 2218"/>
                    <a:gd name="T15" fmla="*/ 1646 h 1990"/>
                    <a:gd name="T16" fmla="*/ 315 w 2218"/>
                    <a:gd name="T17" fmla="*/ 1710 h 1990"/>
                    <a:gd name="T18" fmla="*/ 362 w 2218"/>
                    <a:gd name="T19" fmla="*/ 1671 h 1990"/>
                    <a:gd name="T20" fmla="*/ 405 w 2218"/>
                    <a:gd name="T21" fmla="*/ 1718 h 1990"/>
                    <a:gd name="T22" fmla="*/ 433 w 2218"/>
                    <a:gd name="T23" fmla="*/ 1750 h 1990"/>
                    <a:gd name="T24" fmla="*/ 456 w 2218"/>
                    <a:gd name="T25" fmla="*/ 1808 h 1990"/>
                    <a:gd name="T26" fmla="*/ 511 w 2218"/>
                    <a:gd name="T27" fmla="*/ 1855 h 1990"/>
                    <a:gd name="T28" fmla="*/ 461 w 2218"/>
                    <a:gd name="T29" fmla="*/ 1875 h 1990"/>
                    <a:gd name="T30" fmla="*/ 395 w 2218"/>
                    <a:gd name="T31" fmla="*/ 1916 h 1990"/>
                    <a:gd name="T32" fmla="*/ 467 w 2218"/>
                    <a:gd name="T33" fmla="*/ 1978 h 1990"/>
                    <a:gd name="T34" fmla="*/ 510 w 2218"/>
                    <a:gd name="T35" fmla="*/ 1942 h 1990"/>
                    <a:gd name="T36" fmla="*/ 607 w 2218"/>
                    <a:gd name="T37" fmla="*/ 1884 h 1990"/>
                    <a:gd name="T38" fmla="*/ 711 w 2218"/>
                    <a:gd name="T39" fmla="*/ 1882 h 1990"/>
                    <a:gd name="T40" fmla="*/ 742 w 2218"/>
                    <a:gd name="T41" fmla="*/ 1856 h 1990"/>
                    <a:gd name="T42" fmla="*/ 816 w 2218"/>
                    <a:gd name="T43" fmla="*/ 1872 h 1990"/>
                    <a:gd name="T44" fmla="*/ 898 w 2218"/>
                    <a:gd name="T45" fmla="*/ 1841 h 1990"/>
                    <a:gd name="T46" fmla="*/ 962 w 2218"/>
                    <a:gd name="T47" fmla="*/ 1855 h 1990"/>
                    <a:gd name="T48" fmla="*/ 997 w 2218"/>
                    <a:gd name="T49" fmla="*/ 1803 h 1990"/>
                    <a:gd name="T50" fmla="*/ 1128 w 2218"/>
                    <a:gd name="T51" fmla="*/ 1832 h 1990"/>
                    <a:gd name="T52" fmla="*/ 1150 w 2218"/>
                    <a:gd name="T53" fmla="*/ 1739 h 1990"/>
                    <a:gd name="T54" fmla="*/ 1169 w 2218"/>
                    <a:gd name="T55" fmla="*/ 1671 h 1990"/>
                    <a:gd name="T56" fmla="*/ 1227 w 2218"/>
                    <a:gd name="T57" fmla="*/ 1608 h 1990"/>
                    <a:gd name="T58" fmla="*/ 1332 w 2218"/>
                    <a:gd name="T59" fmla="*/ 1621 h 1990"/>
                    <a:gd name="T60" fmla="*/ 1443 w 2218"/>
                    <a:gd name="T61" fmla="*/ 1668 h 1990"/>
                    <a:gd name="T62" fmla="*/ 1536 w 2218"/>
                    <a:gd name="T63" fmla="*/ 1721 h 1990"/>
                    <a:gd name="T64" fmla="*/ 1533 w 2218"/>
                    <a:gd name="T65" fmla="*/ 1850 h 1990"/>
                    <a:gd name="T66" fmla="*/ 1679 w 2218"/>
                    <a:gd name="T67" fmla="*/ 1916 h 1990"/>
                    <a:gd name="T68" fmla="*/ 1787 w 2218"/>
                    <a:gd name="T69" fmla="*/ 1958 h 1990"/>
                    <a:gd name="T70" fmla="*/ 1912 w 2218"/>
                    <a:gd name="T71" fmla="*/ 1948 h 1990"/>
                    <a:gd name="T72" fmla="*/ 1985 w 2218"/>
                    <a:gd name="T73" fmla="*/ 1843 h 1990"/>
                    <a:gd name="T74" fmla="*/ 1994 w 2218"/>
                    <a:gd name="T75" fmla="*/ 1730 h 1990"/>
                    <a:gd name="T76" fmla="*/ 1957 w 2218"/>
                    <a:gd name="T77" fmla="*/ 1627 h 1990"/>
                    <a:gd name="T78" fmla="*/ 1959 w 2218"/>
                    <a:gd name="T79" fmla="*/ 1576 h 1990"/>
                    <a:gd name="T80" fmla="*/ 1913 w 2218"/>
                    <a:gd name="T81" fmla="*/ 1534 h 1990"/>
                    <a:gd name="T82" fmla="*/ 1866 w 2218"/>
                    <a:gd name="T83" fmla="*/ 1493 h 1990"/>
                    <a:gd name="T84" fmla="*/ 1794 w 2218"/>
                    <a:gd name="T85" fmla="*/ 1455 h 1990"/>
                    <a:gd name="T86" fmla="*/ 1765 w 2218"/>
                    <a:gd name="T87" fmla="*/ 1412 h 1990"/>
                    <a:gd name="T88" fmla="*/ 1727 w 2218"/>
                    <a:gd name="T89" fmla="*/ 1350 h 1990"/>
                    <a:gd name="T90" fmla="*/ 1720 w 2218"/>
                    <a:gd name="T91" fmla="*/ 1295 h 1990"/>
                    <a:gd name="T92" fmla="*/ 1773 w 2218"/>
                    <a:gd name="T93" fmla="*/ 1269 h 1990"/>
                    <a:gd name="T94" fmla="*/ 1837 w 2218"/>
                    <a:gd name="T95" fmla="*/ 1251 h 1990"/>
                    <a:gd name="T96" fmla="*/ 1886 w 2218"/>
                    <a:gd name="T97" fmla="*/ 1248 h 1990"/>
                    <a:gd name="T98" fmla="*/ 1931 w 2218"/>
                    <a:gd name="T99" fmla="*/ 1227 h 1990"/>
                    <a:gd name="T100" fmla="*/ 1959 w 2218"/>
                    <a:gd name="T101" fmla="*/ 1210 h 1990"/>
                    <a:gd name="T102" fmla="*/ 2000 w 2218"/>
                    <a:gd name="T103" fmla="*/ 1153 h 1990"/>
                    <a:gd name="T104" fmla="*/ 2113 w 2218"/>
                    <a:gd name="T105" fmla="*/ 1032 h 1990"/>
                    <a:gd name="T106" fmla="*/ 2180 w 2218"/>
                    <a:gd name="T107" fmla="*/ 974 h 1990"/>
                    <a:gd name="T108" fmla="*/ 2208 w 2218"/>
                    <a:gd name="T109" fmla="*/ 936 h 1990"/>
                    <a:gd name="T110" fmla="*/ 2163 w 2218"/>
                    <a:gd name="T111" fmla="*/ 849 h 1990"/>
                    <a:gd name="T112" fmla="*/ 2102 w 2218"/>
                    <a:gd name="T113" fmla="*/ 738 h 1990"/>
                    <a:gd name="T114" fmla="*/ 2000 w 2218"/>
                    <a:gd name="T115" fmla="*/ 580 h 1990"/>
                    <a:gd name="T116" fmla="*/ 1892 w 2218"/>
                    <a:gd name="T117" fmla="*/ 397 h 1990"/>
                    <a:gd name="T118" fmla="*/ 1817 w 2218"/>
                    <a:gd name="T119" fmla="*/ 273 h 1990"/>
                    <a:gd name="T120" fmla="*/ 1703 w 2218"/>
                    <a:gd name="T121" fmla="*/ 102 h 1990"/>
                    <a:gd name="T122" fmla="*/ 1645 w 2218"/>
                    <a:gd name="T123" fmla="*/ 0 h 1990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w 2218"/>
                    <a:gd name="T187" fmla="*/ 0 h 1990"/>
                    <a:gd name="T188" fmla="*/ 2218 w 2218"/>
                    <a:gd name="T189" fmla="*/ 1990 h 1990"/>
                  </a:gdLst>
                  <a:ahLst/>
                  <a:cxnLst>
                    <a:cxn ang="T124">
                      <a:pos x="T0" y="T1"/>
                    </a:cxn>
                    <a:cxn ang="T125">
                      <a:pos x="T2" y="T3"/>
                    </a:cxn>
                    <a:cxn ang="T126">
                      <a:pos x="T4" y="T5"/>
                    </a:cxn>
                    <a:cxn ang="T127">
                      <a:pos x="T6" y="T7"/>
                    </a:cxn>
                    <a:cxn ang="T128">
                      <a:pos x="T8" y="T9"/>
                    </a:cxn>
                    <a:cxn ang="T129">
                      <a:pos x="T10" y="T11"/>
                    </a:cxn>
                    <a:cxn ang="T130">
                      <a:pos x="T12" y="T13"/>
                    </a:cxn>
                    <a:cxn ang="T131">
                      <a:pos x="T14" y="T15"/>
                    </a:cxn>
                    <a:cxn ang="T132">
                      <a:pos x="T16" y="T17"/>
                    </a:cxn>
                    <a:cxn ang="T133">
                      <a:pos x="T18" y="T19"/>
                    </a:cxn>
                    <a:cxn ang="T134">
                      <a:pos x="T20" y="T21"/>
                    </a:cxn>
                    <a:cxn ang="T135">
                      <a:pos x="T22" y="T23"/>
                    </a:cxn>
                    <a:cxn ang="T136">
                      <a:pos x="T24" y="T25"/>
                    </a:cxn>
                    <a:cxn ang="T137">
                      <a:pos x="T26" y="T27"/>
                    </a:cxn>
                    <a:cxn ang="T138">
                      <a:pos x="T28" y="T29"/>
                    </a:cxn>
                    <a:cxn ang="T139">
                      <a:pos x="T30" y="T31"/>
                    </a:cxn>
                    <a:cxn ang="T140">
                      <a:pos x="T32" y="T33"/>
                    </a:cxn>
                    <a:cxn ang="T141">
                      <a:pos x="T34" y="T35"/>
                    </a:cxn>
                    <a:cxn ang="T142">
                      <a:pos x="T36" y="T37"/>
                    </a:cxn>
                    <a:cxn ang="T143">
                      <a:pos x="T38" y="T39"/>
                    </a:cxn>
                    <a:cxn ang="T144">
                      <a:pos x="T40" y="T41"/>
                    </a:cxn>
                    <a:cxn ang="T145">
                      <a:pos x="T42" y="T43"/>
                    </a:cxn>
                    <a:cxn ang="T146">
                      <a:pos x="T44" y="T45"/>
                    </a:cxn>
                    <a:cxn ang="T147">
                      <a:pos x="T46" y="T47"/>
                    </a:cxn>
                    <a:cxn ang="T148">
                      <a:pos x="T48" y="T49"/>
                    </a:cxn>
                    <a:cxn ang="T149">
                      <a:pos x="T50" y="T51"/>
                    </a:cxn>
                    <a:cxn ang="T150">
                      <a:pos x="T52" y="T53"/>
                    </a:cxn>
                    <a:cxn ang="T151">
                      <a:pos x="T54" y="T55"/>
                    </a:cxn>
                    <a:cxn ang="T152">
                      <a:pos x="T56" y="T57"/>
                    </a:cxn>
                    <a:cxn ang="T153">
                      <a:pos x="T58" y="T59"/>
                    </a:cxn>
                    <a:cxn ang="T154">
                      <a:pos x="T60" y="T61"/>
                    </a:cxn>
                    <a:cxn ang="T155">
                      <a:pos x="T62" y="T63"/>
                    </a:cxn>
                    <a:cxn ang="T156">
                      <a:pos x="T64" y="T65"/>
                    </a:cxn>
                    <a:cxn ang="T157">
                      <a:pos x="T66" y="T67"/>
                    </a:cxn>
                    <a:cxn ang="T158">
                      <a:pos x="T68" y="T69"/>
                    </a:cxn>
                    <a:cxn ang="T159">
                      <a:pos x="T70" y="T71"/>
                    </a:cxn>
                    <a:cxn ang="T160">
                      <a:pos x="T72" y="T73"/>
                    </a:cxn>
                    <a:cxn ang="T161">
                      <a:pos x="T74" y="T75"/>
                    </a:cxn>
                    <a:cxn ang="T162">
                      <a:pos x="T76" y="T77"/>
                    </a:cxn>
                    <a:cxn ang="T163">
                      <a:pos x="T78" y="T79"/>
                    </a:cxn>
                    <a:cxn ang="T164">
                      <a:pos x="T80" y="T81"/>
                    </a:cxn>
                    <a:cxn ang="T165">
                      <a:pos x="T82" y="T83"/>
                    </a:cxn>
                    <a:cxn ang="T166">
                      <a:pos x="T84" y="T85"/>
                    </a:cxn>
                    <a:cxn ang="T167">
                      <a:pos x="T86" y="T87"/>
                    </a:cxn>
                    <a:cxn ang="T168">
                      <a:pos x="T88" y="T89"/>
                    </a:cxn>
                    <a:cxn ang="T169">
                      <a:pos x="T90" y="T91"/>
                    </a:cxn>
                    <a:cxn ang="T170">
                      <a:pos x="T92" y="T93"/>
                    </a:cxn>
                    <a:cxn ang="T171">
                      <a:pos x="T94" y="T95"/>
                    </a:cxn>
                    <a:cxn ang="T172">
                      <a:pos x="T96" y="T97"/>
                    </a:cxn>
                    <a:cxn ang="T173">
                      <a:pos x="T98" y="T99"/>
                    </a:cxn>
                    <a:cxn ang="T174">
                      <a:pos x="T100" y="T101"/>
                    </a:cxn>
                    <a:cxn ang="T175">
                      <a:pos x="T102" y="T103"/>
                    </a:cxn>
                    <a:cxn ang="T176">
                      <a:pos x="T104" y="T105"/>
                    </a:cxn>
                    <a:cxn ang="T177">
                      <a:pos x="T106" y="T107"/>
                    </a:cxn>
                    <a:cxn ang="T178">
                      <a:pos x="T108" y="T109"/>
                    </a:cxn>
                    <a:cxn ang="T179">
                      <a:pos x="T110" y="T111"/>
                    </a:cxn>
                    <a:cxn ang="T180">
                      <a:pos x="T112" y="T113"/>
                    </a:cxn>
                    <a:cxn ang="T181">
                      <a:pos x="T114" y="T115"/>
                    </a:cxn>
                    <a:cxn ang="T182">
                      <a:pos x="T116" y="T117"/>
                    </a:cxn>
                    <a:cxn ang="T183">
                      <a:pos x="T118" y="T119"/>
                    </a:cxn>
                    <a:cxn ang="T184">
                      <a:pos x="T120" y="T121"/>
                    </a:cxn>
                    <a:cxn ang="T185">
                      <a:pos x="T122" y="T123"/>
                    </a:cxn>
                  </a:cxnLst>
                  <a:rect l="T186" t="T187" r="T188" b="T189"/>
                  <a:pathLst>
                    <a:path w="2218" h="1990">
                      <a:moveTo>
                        <a:pt x="57" y="1382"/>
                      </a:moveTo>
                      <a:lnTo>
                        <a:pt x="53" y="1400"/>
                      </a:lnTo>
                      <a:lnTo>
                        <a:pt x="51" y="1423"/>
                      </a:lnTo>
                      <a:lnTo>
                        <a:pt x="59" y="1429"/>
                      </a:lnTo>
                      <a:lnTo>
                        <a:pt x="64" y="1433"/>
                      </a:lnTo>
                      <a:lnTo>
                        <a:pt x="64" y="1438"/>
                      </a:lnTo>
                      <a:lnTo>
                        <a:pt x="64" y="1443"/>
                      </a:lnTo>
                      <a:lnTo>
                        <a:pt x="64" y="1446"/>
                      </a:lnTo>
                      <a:lnTo>
                        <a:pt x="65" y="1449"/>
                      </a:lnTo>
                      <a:lnTo>
                        <a:pt x="65" y="1450"/>
                      </a:lnTo>
                      <a:lnTo>
                        <a:pt x="64" y="1459"/>
                      </a:lnTo>
                      <a:lnTo>
                        <a:pt x="59" y="1481"/>
                      </a:lnTo>
                      <a:lnTo>
                        <a:pt x="50" y="1493"/>
                      </a:lnTo>
                      <a:lnTo>
                        <a:pt x="35" y="1490"/>
                      </a:lnTo>
                      <a:lnTo>
                        <a:pt x="30" y="1490"/>
                      </a:lnTo>
                      <a:lnTo>
                        <a:pt x="27" y="1490"/>
                      </a:lnTo>
                      <a:lnTo>
                        <a:pt x="21" y="1493"/>
                      </a:lnTo>
                      <a:lnTo>
                        <a:pt x="15" y="1505"/>
                      </a:lnTo>
                      <a:lnTo>
                        <a:pt x="16" y="1522"/>
                      </a:lnTo>
                      <a:lnTo>
                        <a:pt x="25" y="1543"/>
                      </a:lnTo>
                      <a:lnTo>
                        <a:pt x="18" y="1552"/>
                      </a:lnTo>
                      <a:lnTo>
                        <a:pt x="12" y="1558"/>
                      </a:lnTo>
                      <a:lnTo>
                        <a:pt x="7" y="1564"/>
                      </a:lnTo>
                      <a:lnTo>
                        <a:pt x="1" y="1572"/>
                      </a:lnTo>
                      <a:lnTo>
                        <a:pt x="0" y="1575"/>
                      </a:lnTo>
                      <a:lnTo>
                        <a:pt x="1" y="1578"/>
                      </a:lnTo>
                      <a:lnTo>
                        <a:pt x="6" y="1586"/>
                      </a:lnTo>
                      <a:lnTo>
                        <a:pt x="10" y="1592"/>
                      </a:lnTo>
                      <a:lnTo>
                        <a:pt x="21" y="1602"/>
                      </a:lnTo>
                      <a:lnTo>
                        <a:pt x="35" y="1613"/>
                      </a:lnTo>
                      <a:lnTo>
                        <a:pt x="42" y="1619"/>
                      </a:lnTo>
                      <a:lnTo>
                        <a:pt x="48" y="1625"/>
                      </a:lnTo>
                      <a:lnTo>
                        <a:pt x="53" y="1628"/>
                      </a:lnTo>
                      <a:lnTo>
                        <a:pt x="61" y="1627"/>
                      </a:lnTo>
                      <a:lnTo>
                        <a:pt x="67" y="1627"/>
                      </a:lnTo>
                      <a:lnTo>
                        <a:pt x="83" y="1625"/>
                      </a:lnTo>
                      <a:lnTo>
                        <a:pt x="97" y="1624"/>
                      </a:lnTo>
                      <a:lnTo>
                        <a:pt x="112" y="1622"/>
                      </a:lnTo>
                      <a:lnTo>
                        <a:pt x="131" y="1621"/>
                      </a:lnTo>
                      <a:lnTo>
                        <a:pt x="143" y="1619"/>
                      </a:lnTo>
                      <a:lnTo>
                        <a:pt x="150" y="1618"/>
                      </a:lnTo>
                      <a:lnTo>
                        <a:pt x="156" y="1619"/>
                      </a:lnTo>
                      <a:lnTo>
                        <a:pt x="162" y="1621"/>
                      </a:lnTo>
                      <a:lnTo>
                        <a:pt x="172" y="1619"/>
                      </a:lnTo>
                      <a:lnTo>
                        <a:pt x="184" y="1614"/>
                      </a:lnTo>
                      <a:lnTo>
                        <a:pt x="196" y="1608"/>
                      </a:lnTo>
                      <a:lnTo>
                        <a:pt x="204" y="1605"/>
                      </a:lnTo>
                      <a:lnTo>
                        <a:pt x="210" y="1599"/>
                      </a:lnTo>
                      <a:lnTo>
                        <a:pt x="211" y="1595"/>
                      </a:lnTo>
                      <a:lnTo>
                        <a:pt x="213" y="1592"/>
                      </a:lnTo>
                      <a:lnTo>
                        <a:pt x="226" y="1590"/>
                      </a:lnTo>
                      <a:lnTo>
                        <a:pt x="234" y="1589"/>
                      </a:lnTo>
                      <a:lnTo>
                        <a:pt x="240" y="1593"/>
                      </a:lnTo>
                      <a:lnTo>
                        <a:pt x="246" y="1598"/>
                      </a:lnTo>
                      <a:lnTo>
                        <a:pt x="251" y="1598"/>
                      </a:lnTo>
                      <a:lnTo>
                        <a:pt x="261" y="1604"/>
                      </a:lnTo>
                      <a:lnTo>
                        <a:pt x="274" y="1608"/>
                      </a:lnTo>
                      <a:lnTo>
                        <a:pt x="283" y="1610"/>
                      </a:lnTo>
                      <a:lnTo>
                        <a:pt x="290" y="1610"/>
                      </a:lnTo>
                      <a:lnTo>
                        <a:pt x="303" y="1619"/>
                      </a:lnTo>
                      <a:lnTo>
                        <a:pt x="309" y="1625"/>
                      </a:lnTo>
                      <a:lnTo>
                        <a:pt x="309" y="1633"/>
                      </a:lnTo>
                      <a:lnTo>
                        <a:pt x="307" y="1639"/>
                      </a:lnTo>
                      <a:lnTo>
                        <a:pt x="303" y="1646"/>
                      </a:lnTo>
                      <a:lnTo>
                        <a:pt x="296" y="1653"/>
                      </a:lnTo>
                      <a:lnTo>
                        <a:pt x="293" y="1662"/>
                      </a:lnTo>
                      <a:lnTo>
                        <a:pt x="295" y="1668"/>
                      </a:lnTo>
                      <a:lnTo>
                        <a:pt x="298" y="1681"/>
                      </a:lnTo>
                      <a:lnTo>
                        <a:pt x="301" y="1689"/>
                      </a:lnTo>
                      <a:lnTo>
                        <a:pt x="306" y="1697"/>
                      </a:lnTo>
                      <a:lnTo>
                        <a:pt x="312" y="1706"/>
                      </a:lnTo>
                      <a:lnTo>
                        <a:pt x="315" y="1710"/>
                      </a:lnTo>
                      <a:lnTo>
                        <a:pt x="318" y="1712"/>
                      </a:lnTo>
                      <a:lnTo>
                        <a:pt x="336" y="1703"/>
                      </a:lnTo>
                      <a:lnTo>
                        <a:pt x="347" y="1704"/>
                      </a:lnTo>
                      <a:lnTo>
                        <a:pt x="348" y="1697"/>
                      </a:lnTo>
                      <a:lnTo>
                        <a:pt x="350" y="1681"/>
                      </a:lnTo>
                      <a:lnTo>
                        <a:pt x="350" y="1677"/>
                      </a:lnTo>
                      <a:lnTo>
                        <a:pt x="353" y="1675"/>
                      </a:lnTo>
                      <a:lnTo>
                        <a:pt x="362" y="1671"/>
                      </a:lnTo>
                      <a:lnTo>
                        <a:pt x="365" y="1669"/>
                      </a:lnTo>
                      <a:lnTo>
                        <a:pt x="370" y="1677"/>
                      </a:lnTo>
                      <a:lnTo>
                        <a:pt x="376" y="1688"/>
                      </a:lnTo>
                      <a:lnTo>
                        <a:pt x="382" y="1695"/>
                      </a:lnTo>
                      <a:lnTo>
                        <a:pt x="389" y="1703"/>
                      </a:lnTo>
                      <a:lnTo>
                        <a:pt x="394" y="1709"/>
                      </a:lnTo>
                      <a:lnTo>
                        <a:pt x="398" y="1713"/>
                      </a:lnTo>
                      <a:lnTo>
                        <a:pt x="405" y="1718"/>
                      </a:lnTo>
                      <a:lnTo>
                        <a:pt x="409" y="1721"/>
                      </a:lnTo>
                      <a:lnTo>
                        <a:pt x="412" y="1716"/>
                      </a:lnTo>
                      <a:lnTo>
                        <a:pt x="420" y="1715"/>
                      </a:lnTo>
                      <a:lnTo>
                        <a:pt x="421" y="1713"/>
                      </a:lnTo>
                      <a:lnTo>
                        <a:pt x="421" y="1719"/>
                      </a:lnTo>
                      <a:lnTo>
                        <a:pt x="427" y="1732"/>
                      </a:lnTo>
                      <a:lnTo>
                        <a:pt x="430" y="1741"/>
                      </a:lnTo>
                      <a:lnTo>
                        <a:pt x="433" y="1750"/>
                      </a:lnTo>
                      <a:lnTo>
                        <a:pt x="438" y="1758"/>
                      </a:lnTo>
                      <a:lnTo>
                        <a:pt x="440" y="1767"/>
                      </a:lnTo>
                      <a:lnTo>
                        <a:pt x="443" y="1776"/>
                      </a:lnTo>
                      <a:lnTo>
                        <a:pt x="446" y="1782"/>
                      </a:lnTo>
                      <a:lnTo>
                        <a:pt x="446" y="1785"/>
                      </a:lnTo>
                      <a:lnTo>
                        <a:pt x="440" y="1793"/>
                      </a:lnTo>
                      <a:lnTo>
                        <a:pt x="446" y="1800"/>
                      </a:lnTo>
                      <a:lnTo>
                        <a:pt x="456" y="1808"/>
                      </a:lnTo>
                      <a:lnTo>
                        <a:pt x="467" y="1815"/>
                      </a:lnTo>
                      <a:lnTo>
                        <a:pt x="484" y="1823"/>
                      </a:lnTo>
                      <a:lnTo>
                        <a:pt x="491" y="1828"/>
                      </a:lnTo>
                      <a:lnTo>
                        <a:pt x="496" y="1829"/>
                      </a:lnTo>
                      <a:lnTo>
                        <a:pt x="503" y="1837"/>
                      </a:lnTo>
                      <a:lnTo>
                        <a:pt x="511" y="1841"/>
                      </a:lnTo>
                      <a:lnTo>
                        <a:pt x="513" y="1847"/>
                      </a:lnTo>
                      <a:lnTo>
                        <a:pt x="511" y="1855"/>
                      </a:lnTo>
                      <a:lnTo>
                        <a:pt x="511" y="1856"/>
                      </a:lnTo>
                      <a:lnTo>
                        <a:pt x="503" y="1861"/>
                      </a:lnTo>
                      <a:lnTo>
                        <a:pt x="503" y="1867"/>
                      </a:lnTo>
                      <a:lnTo>
                        <a:pt x="485" y="1873"/>
                      </a:lnTo>
                      <a:lnTo>
                        <a:pt x="484" y="1869"/>
                      </a:lnTo>
                      <a:lnTo>
                        <a:pt x="476" y="1872"/>
                      </a:lnTo>
                      <a:lnTo>
                        <a:pt x="464" y="1875"/>
                      </a:lnTo>
                      <a:lnTo>
                        <a:pt x="461" y="1875"/>
                      </a:lnTo>
                      <a:lnTo>
                        <a:pt x="453" y="1884"/>
                      </a:lnTo>
                      <a:lnTo>
                        <a:pt x="443" y="1884"/>
                      </a:lnTo>
                      <a:lnTo>
                        <a:pt x="438" y="1884"/>
                      </a:lnTo>
                      <a:lnTo>
                        <a:pt x="430" y="1884"/>
                      </a:lnTo>
                      <a:lnTo>
                        <a:pt x="423" y="1891"/>
                      </a:lnTo>
                      <a:lnTo>
                        <a:pt x="411" y="1901"/>
                      </a:lnTo>
                      <a:lnTo>
                        <a:pt x="406" y="1908"/>
                      </a:lnTo>
                      <a:lnTo>
                        <a:pt x="395" y="1916"/>
                      </a:lnTo>
                      <a:lnTo>
                        <a:pt x="385" y="1925"/>
                      </a:lnTo>
                      <a:lnTo>
                        <a:pt x="380" y="1929"/>
                      </a:lnTo>
                      <a:lnTo>
                        <a:pt x="379" y="1931"/>
                      </a:lnTo>
                      <a:lnTo>
                        <a:pt x="397" y="1972"/>
                      </a:lnTo>
                      <a:lnTo>
                        <a:pt x="421" y="1977"/>
                      </a:lnTo>
                      <a:lnTo>
                        <a:pt x="432" y="1990"/>
                      </a:lnTo>
                      <a:lnTo>
                        <a:pt x="465" y="1984"/>
                      </a:lnTo>
                      <a:lnTo>
                        <a:pt x="467" y="1978"/>
                      </a:lnTo>
                      <a:lnTo>
                        <a:pt x="473" y="1974"/>
                      </a:lnTo>
                      <a:lnTo>
                        <a:pt x="479" y="1967"/>
                      </a:lnTo>
                      <a:lnTo>
                        <a:pt x="484" y="1963"/>
                      </a:lnTo>
                      <a:lnTo>
                        <a:pt x="488" y="1957"/>
                      </a:lnTo>
                      <a:lnTo>
                        <a:pt x="493" y="1952"/>
                      </a:lnTo>
                      <a:lnTo>
                        <a:pt x="497" y="1948"/>
                      </a:lnTo>
                      <a:lnTo>
                        <a:pt x="507" y="1945"/>
                      </a:lnTo>
                      <a:lnTo>
                        <a:pt x="510" y="1942"/>
                      </a:lnTo>
                      <a:lnTo>
                        <a:pt x="516" y="1937"/>
                      </a:lnTo>
                      <a:lnTo>
                        <a:pt x="523" y="1932"/>
                      </a:lnTo>
                      <a:lnTo>
                        <a:pt x="525" y="1932"/>
                      </a:lnTo>
                      <a:lnTo>
                        <a:pt x="537" y="1931"/>
                      </a:lnTo>
                      <a:lnTo>
                        <a:pt x="545" y="1928"/>
                      </a:lnTo>
                      <a:lnTo>
                        <a:pt x="561" y="1914"/>
                      </a:lnTo>
                      <a:lnTo>
                        <a:pt x="587" y="1891"/>
                      </a:lnTo>
                      <a:lnTo>
                        <a:pt x="607" y="1884"/>
                      </a:lnTo>
                      <a:lnTo>
                        <a:pt x="639" y="1882"/>
                      </a:lnTo>
                      <a:lnTo>
                        <a:pt x="648" y="1882"/>
                      </a:lnTo>
                      <a:lnTo>
                        <a:pt x="656" y="1884"/>
                      </a:lnTo>
                      <a:lnTo>
                        <a:pt x="668" y="1885"/>
                      </a:lnTo>
                      <a:lnTo>
                        <a:pt x="680" y="1887"/>
                      </a:lnTo>
                      <a:lnTo>
                        <a:pt x="691" y="1887"/>
                      </a:lnTo>
                      <a:lnTo>
                        <a:pt x="701" y="1885"/>
                      </a:lnTo>
                      <a:lnTo>
                        <a:pt x="711" y="1882"/>
                      </a:lnTo>
                      <a:lnTo>
                        <a:pt x="721" y="1879"/>
                      </a:lnTo>
                      <a:lnTo>
                        <a:pt x="724" y="1879"/>
                      </a:lnTo>
                      <a:lnTo>
                        <a:pt x="727" y="1873"/>
                      </a:lnTo>
                      <a:lnTo>
                        <a:pt x="730" y="1864"/>
                      </a:lnTo>
                      <a:lnTo>
                        <a:pt x="733" y="1859"/>
                      </a:lnTo>
                      <a:lnTo>
                        <a:pt x="741" y="1859"/>
                      </a:lnTo>
                      <a:lnTo>
                        <a:pt x="742" y="1861"/>
                      </a:lnTo>
                      <a:lnTo>
                        <a:pt x="742" y="1856"/>
                      </a:lnTo>
                      <a:lnTo>
                        <a:pt x="744" y="1852"/>
                      </a:lnTo>
                      <a:lnTo>
                        <a:pt x="750" y="1853"/>
                      </a:lnTo>
                      <a:lnTo>
                        <a:pt x="756" y="1853"/>
                      </a:lnTo>
                      <a:lnTo>
                        <a:pt x="758" y="1859"/>
                      </a:lnTo>
                      <a:lnTo>
                        <a:pt x="761" y="1862"/>
                      </a:lnTo>
                      <a:lnTo>
                        <a:pt x="776" y="1876"/>
                      </a:lnTo>
                      <a:lnTo>
                        <a:pt x="805" y="1876"/>
                      </a:lnTo>
                      <a:lnTo>
                        <a:pt x="816" y="1872"/>
                      </a:lnTo>
                      <a:lnTo>
                        <a:pt x="826" y="1867"/>
                      </a:lnTo>
                      <a:lnTo>
                        <a:pt x="848" y="1858"/>
                      </a:lnTo>
                      <a:lnTo>
                        <a:pt x="858" y="1850"/>
                      </a:lnTo>
                      <a:lnTo>
                        <a:pt x="870" y="1849"/>
                      </a:lnTo>
                      <a:lnTo>
                        <a:pt x="878" y="1847"/>
                      </a:lnTo>
                      <a:lnTo>
                        <a:pt x="883" y="1846"/>
                      </a:lnTo>
                      <a:lnTo>
                        <a:pt x="887" y="1843"/>
                      </a:lnTo>
                      <a:lnTo>
                        <a:pt x="898" y="1841"/>
                      </a:lnTo>
                      <a:lnTo>
                        <a:pt x="913" y="1844"/>
                      </a:lnTo>
                      <a:lnTo>
                        <a:pt x="922" y="1850"/>
                      </a:lnTo>
                      <a:lnTo>
                        <a:pt x="934" y="1858"/>
                      </a:lnTo>
                      <a:lnTo>
                        <a:pt x="946" y="1866"/>
                      </a:lnTo>
                      <a:lnTo>
                        <a:pt x="953" y="1869"/>
                      </a:lnTo>
                      <a:lnTo>
                        <a:pt x="954" y="1870"/>
                      </a:lnTo>
                      <a:lnTo>
                        <a:pt x="957" y="1862"/>
                      </a:lnTo>
                      <a:lnTo>
                        <a:pt x="962" y="1855"/>
                      </a:lnTo>
                      <a:lnTo>
                        <a:pt x="968" y="1849"/>
                      </a:lnTo>
                      <a:lnTo>
                        <a:pt x="972" y="1844"/>
                      </a:lnTo>
                      <a:lnTo>
                        <a:pt x="977" y="1840"/>
                      </a:lnTo>
                      <a:lnTo>
                        <a:pt x="977" y="1831"/>
                      </a:lnTo>
                      <a:lnTo>
                        <a:pt x="977" y="1821"/>
                      </a:lnTo>
                      <a:lnTo>
                        <a:pt x="977" y="1815"/>
                      </a:lnTo>
                      <a:lnTo>
                        <a:pt x="995" y="1811"/>
                      </a:lnTo>
                      <a:lnTo>
                        <a:pt x="997" y="1803"/>
                      </a:lnTo>
                      <a:lnTo>
                        <a:pt x="1068" y="1797"/>
                      </a:lnTo>
                      <a:lnTo>
                        <a:pt x="1070" y="1796"/>
                      </a:lnTo>
                      <a:lnTo>
                        <a:pt x="1071" y="1796"/>
                      </a:lnTo>
                      <a:lnTo>
                        <a:pt x="1073" y="1796"/>
                      </a:lnTo>
                      <a:lnTo>
                        <a:pt x="1074" y="1796"/>
                      </a:lnTo>
                      <a:lnTo>
                        <a:pt x="1076" y="1796"/>
                      </a:lnTo>
                      <a:lnTo>
                        <a:pt x="1122" y="1829"/>
                      </a:lnTo>
                      <a:lnTo>
                        <a:pt x="1128" y="1832"/>
                      </a:lnTo>
                      <a:lnTo>
                        <a:pt x="1132" y="1826"/>
                      </a:lnTo>
                      <a:lnTo>
                        <a:pt x="1135" y="1818"/>
                      </a:lnTo>
                      <a:lnTo>
                        <a:pt x="1147" y="1808"/>
                      </a:lnTo>
                      <a:lnTo>
                        <a:pt x="1146" y="1793"/>
                      </a:lnTo>
                      <a:lnTo>
                        <a:pt x="1150" y="1770"/>
                      </a:lnTo>
                      <a:lnTo>
                        <a:pt x="1146" y="1750"/>
                      </a:lnTo>
                      <a:lnTo>
                        <a:pt x="1146" y="1745"/>
                      </a:lnTo>
                      <a:lnTo>
                        <a:pt x="1150" y="1739"/>
                      </a:lnTo>
                      <a:lnTo>
                        <a:pt x="1166" y="1723"/>
                      </a:lnTo>
                      <a:lnTo>
                        <a:pt x="1163" y="1718"/>
                      </a:lnTo>
                      <a:lnTo>
                        <a:pt x="1161" y="1707"/>
                      </a:lnTo>
                      <a:lnTo>
                        <a:pt x="1163" y="1706"/>
                      </a:lnTo>
                      <a:lnTo>
                        <a:pt x="1167" y="1704"/>
                      </a:lnTo>
                      <a:lnTo>
                        <a:pt x="1173" y="1689"/>
                      </a:lnTo>
                      <a:lnTo>
                        <a:pt x="1173" y="1680"/>
                      </a:lnTo>
                      <a:lnTo>
                        <a:pt x="1169" y="1671"/>
                      </a:lnTo>
                      <a:lnTo>
                        <a:pt x="1173" y="1659"/>
                      </a:lnTo>
                      <a:lnTo>
                        <a:pt x="1181" y="1646"/>
                      </a:lnTo>
                      <a:lnTo>
                        <a:pt x="1187" y="1637"/>
                      </a:lnTo>
                      <a:lnTo>
                        <a:pt x="1198" y="1622"/>
                      </a:lnTo>
                      <a:lnTo>
                        <a:pt x="1202" y="1614"/>
                      </a:lnTo>
                      <a:lnTo>
                        <a:pt x="1210" y="1610"/>
                      </a:lnTo>
                      <a:lnTo>
                        <a:pt x="1214" y="1608"/>
                      </a:lnTo>
                      <a:lnTo>
                        <a:pt x="1227" y="1608"/>
                      </a:lnTo>
                      <a:lnTo>
                        <a:pt x="1243" y="1608"/>
                      </a:lnTo>
                      <a:lnTo>
                        <a:pt x="1260" y="1605"/>
                      </a:lnTo>
                      <a:lnTo>
                        <a:pt x="1271" y="1604"/>
                      </a:lnTo>
                      <a:lnTo>
                        <a:pt x="1284" y="1601"/>
                      </a:lnTo>
                      <a:lnTo>
                        <a:pt x="1294" y="1601"/>
                      </a:lnTo>
                      <a:lnTo>
                        <a:pt x="1307" y="1605"/>
                      </a:lnTo>
                      <a:lnTo>
                        <a:pt x="1321" y="1611"/>
                      </a:lnTo>
                      <a:lnTo>
                        <a:pt x="1332" y="1621"/>
                      </a:lnTo>
                      <a:lnTo>
                        <a:pt x="1345" y="1634"/>
                      </a:lnTo>
                      <a:lnTo>
                        <a:pt x="1354" y="1645"/>
                      </a:lnTo>
                      <a:lnTo>
                        <a:pt x="1370" y="1656"/>
                      </a:lnTo>
                      <a:lnTo>
                        <a:pt x="1379" y="1660"/>
                      </a:lnTo>
                      <a:lnTo>
                        <a:pt x="1389" y="1665"/>
                      </a:lnTo>
                      <a:lnTo>
                        <a:pt x="1411" y="1666"/>
                      </a:lnTo>
                      <a:lnTo>
                        <a:pt x="1423" y="1668"/>
                      </a:lnTo>
                      <a:lnTo>
                        <a:pt x="1443" y="1668"/>
                      </a:lnTo>
                      <a:lnTo>
                        <a:pt x="1455" y="1669"/>
                      </a:lnTo>
                      <a:lnTo>
                        <a:pt x="1469" y="1678"/>
                      </a:lnTo>
                      <a:lnTo>
                        <a:pt x="1482" y="1688"/>
                      </a:lnTo>
                      <a:lnTo>
                        <a:pt x="1495" y="1697"/>
                      </a:lnTo>
                      <a:lnTo>
                        <a:pt x="1508" y="1706"/>
                      </a:lnTo>
                      <a:lnTo>
                        <a:pt x="1517" y="1712"/>
                      </a:lnTo>
                      <a:lnTo>
                        <a:pt x="1530" y="1718"/>
                      </a:lnTo>
                      <a:lnTo>
                        <a:pt x="1536" y="1721"/>
                      </a:lnTo>
                      <a:lnTo>
                        <a:pt x="1539" y="1786"/>
                      </a:lnTo>
                      <a:lnTo>
                        <a:pt x="1539" y="1793"/>
                      </a:lnTo>
                      <a:lnTo>
                        <a:pt x="1536" y="1802"/>
                      </a:lnTo>
                      <a:lnTo>
                        <a:pt x="1525" y="1818"/>
                      </a:lnTo>
                      <a:lnTo>
                        <a:pt x="1523" y="1824"/>
                      </a:lnTo>
                      <a:lnTo>
                        <a:pt x="1520" y="1834"/>
                      </a:lnTo>
                      <a:lnTo>
                        <a:pt x="1522" y="1840"/>
                      </a:lnTo>
                      <a:lnTo>
                        <a:pt x="1533" y="1850"/>
                      </a:lnTo>
                      <a:lnTo>
                        <a:pt x="1545" y="1859"/>
                      </a:lnTo>
                      <a:lnTo>
                        <a:pt x="1552" y="1867"/>
                      </a:lnTo>
                      <a:lnTo>
                        <a:pt x="1555" y="1859"/>
                      </a:lnTo>
                      <a:lnTo>
                        <a:pt x="1580" y="1849"/>
                      </a:lnTo>
                      <a:lnTo>
                        <a:pt x="1595" y="1878"/>
                      </a:lnTo>
                      <a:lnTo>
                        <a:pt x="1638" y="1896"/>
                      </a:lnTo>
                      <a:lnTo>
                        <a:pt x="1673" y="1911"/>
                      </a:lnTo>
                      <a:lnTo>
                        <a:pt x="1679" y="1916"/>
                      </a:lnTo>
                      <a:lnTo>
                        <a:pt x="1709" y="1926"/>
                      </a:lnTo>
                      <a:lnTo>
                        <a:pt x="1723" y="1931"/>
                      </a:lnTo>
                      <a:lnTo>
                        <a:pt x="1732" y="1936"/>
                      </a:lnTo>
                      <a:lnTo>
                        <a:pt x="1744" y="1942"/>
                      </a:lnTo>
                      <a:lnTo>
                        <a:pt x="1750" y="1943"/>
                      </a:lnTo>
                      <a:lnTo>
                        <a:pt x="1759" y="1948"/>
                      </a:lnTo>
                      <a:lnTo>
                        <a:pt x="1773" y="1955"/>
                      </a:lnTo>
                      <a:lnTo>
                        <a:pt x="1787" y="1958"/>
                      </a:lnTo>
                      <a:lnTo>
                        <a:pt x="1800" y="1963"/>
                      </a:lnTo>
                      <a:lnTo>
                        <a:pt x="1811" y="1967"/>
                      </a:lnTo>
                      <a:lnTo>
                        <a:pt x="1823" y="1971"/>
                      </a:lnTo>
                      <a:lnTo>
                        <a:pt x="1842" y="1977"/>
                      </a:lnTo>
                      <a:lnTo>
                        <a:pt x="1877" y="1969"/>
                      </a:lnTo>
                      <a:lnTo>
                        <a:pt x="1890" y="1958"/>
                      </a:lnTo>
                      <a:lnTo>
                        <a:pt x="1899" y="1954"/>
                      </a:lnTo>
                      <a:lnTo>
                        <a:pt x="1912" y="1948"/>
                      </a:lnTo>
                      <a:lnTo>
                        <a:pt x="1919" y="1943"/>
                      </a:lnTo>
                      <a:lnTo>
                        <a:pt x="1937" y="1920"/>
                      </a:lnTo>
                      <a:lnTo>
                        <a:pt x="1945" y="1911"/>
                      </a:lnTo>
                      <a:lnTo>
                        <a:pt x="1953" y="1896"/>
                      </a:lnTo>
                      <a:lnTo>
                        <a:pt x="1963" y="1876"/>
                      </a:lnTo>
                      <a:lnTo>
                        <a:pt x="1969" y="1866"/>
                      </a:lnTo>
                      <a:lnTo>
                        <a:pt x="1977" y="1855"/>
                      </a:lnTo>
                      <a:lnTo>
                        <a:pt x="1985" y="1843"/>
                      </a:lnTo>
                      <a:lnTo>
                        <a:pt x="1986" y="1837"/>
                      </a:lnTo>
                      <a:lnTo>
                        <a:pt x="1992" y="1818"/>
                      </a:lnTo>
                      <a:lnTo>
                        <a:pt x="1998" y="1811"/>
                      </a:lnTo>
                      <a:lnTo>
                        <a:pt x="2000" y="1782"/>
                      </a:lnTo>
                      <a:lnTo>
                        <a:pt x="1997" y="1767"/>
                      </a:lnTo>
                      <a:lnTo>
                        <a:pt x="1997" y="1754"/>
                      </a:lnTo>
                      <a:lnTo>
                        <a:pt x="1994" y="1741"/>
                      </a:lnTo>
                      <a:lnTo>
                        <a:pt x="1994" y="1730"/>
                      </a:lnTo>
                      <a:lnTo>
                        <a:pt x="1988" y="1724"/>
                      </a:lnTo>
                      <a:lnTo>
                        <a:pt x="1957" y="1716"/>
                      </a:lnTo>
                      <a:lnTo>
                        <a:pt x="1954" y="1657"/>
                      </a:lnTo>
                      <a:lnTo>
                        <a:pt x="1956" y="1653"/>
                      </a:lnTo>
                      <a:lnTo>
                        <a:pt x="1954" y="1646"/>
                      </a:lnTo>
                      <a:lnTo>
                        <a:pt x="1954" y="1639"/>
                      </a:lnTo>
                      <a:lnTo>
                        <a:pt x="1953" y="1636"/>
                      </a:lnTo>
                      <a:lnTo>
                        <a:pt x="1957" y="1627"/>
                      </a:lnTo>
                      <a:lnTo>
                        <a:pt x="1960" y="1621"/>
                      </a:lnTo>
                      <a:lnTo>
                        <a:pt x="1960" y="1619"/>
                      </a:lnTo>
                      <a:lnTo>
                        <a:pt x="1960" y="1611"/>
                      </a:lnTo>
                      <a:lnTo>
                        <a:pt x="1956" y="1601"/>
                      </a:lnTo>
                      <a:lnTo>
                        <a:pt x="1957" y="1595"/>
                      </a:lnTo>
                      <a:lnTo>
                        <a:pt x="1956" y="1586"/>
                      </a:lnTo>
                      <a:lnTo>
                        <a:pt x="1956" y="1581"/>
                      </a:lnTo>
                      <a:lnTo>
                        <a:pt x="1959" y="1576"/>
                      </a:lnTo>
                      <a:lnTo>
                        <a:pt x="1959" y="1569"/>
                      </a:lnTo>
                      <a:lnTo>
                        <a:pt x="1953" y="1561"/>
                      </a:lnTo>
                      <a:lnTo>
                        <a:pt x="1948" y="1560"/>
                      </a:lnTo>
                      <a:lnTo>
                        <a:pt x="1941" y="1552"/>
                      </a:lnTo>
                      <a:lnTo>
                        <a:pt x="1936" y="1541"/>
                      </a:lnTo>
                      <a:lnTo>
                        <a:pt x="1930" y="1535"/>
                      </a:lnTo>
                      <a:lnTo>
                        <a:pt x="1925" y="1535"/>
                      </a:lnTo>
                      <a:lnTo>
                        <a:pt x="1913" y="1534"/>
                      </a:lnTo>
                      <a:lnTo>
                        <a:pt x="1912" y="1534"/>
                      </a:lnTo>
                      <a:lnTo>
                        <a:pt x="1902" y="1531"/>
                      </a:lnTo>
                      <a:lnTo>
                        <a:pt x="1899" y="1525"/>
                      </a:lnTo>
                      <a:lnTo>
                        <a:pt x="1893" y="1517"/>
                      </a:lnTo>
                      <a:lnTo>
                        <a:pt x="1886" y="1517"/>
                      </a:lnTo>
                      <a:lnTo>
                        <a:pt x="1877" y="1513"/>
                      </a:lnTo>
                      <a:lnTo>
                        <a:pt x="1869" y="1505"/>
                      </a:lnTo>
                      <a:lnTo>
                        <a:pt x="1866" y="1493"/>
                      </a:lnTo>
                      <a:lnTo>
                        <a:pt x="1851" y="1485"/>
                      </a:lnTo>
                      <a:lnTo>
                        <a:pt x="1843" y="1484"/>
                      </a:lnTo>
                      <a:lnTo>
                        <a:pt x="1831" y="1479"/>
                      </a:lnTo>
                      <a:lnTo>
                        <a:pt x="1823" y="1473"/>
                      </a:lnTo>
                      <a:lnTo>
                        <a:pt x="1820" y="1464"/>
                      </a:lnTo>
                      <a:lnTo>
                        <a:pt x="1813" y="1458"/>
                      </a:lnTo>
                      <a:lnTo>
                        <a:pt x="1805" y="1458"/>
                      </a:lnTo>
                      <a:lnTo>
                        <a:pt x="1794" y="1455"/>
                      </a:lnTo>
                      <a:lnTo>
                        <a:pt x="1784" y="1450"/>
                      </a:lnTo>
                      <a:lnTo>
                        <a:pt x="1782" y="1447"/>
                      </a:lnTo>
                      <a:lnTo>
                        <a:pt x="1778" y="1438"/>
                      </a:lnTo>
                      <a:lnTo>
                        <a:pt x="1775" y="1433"/>
                      </a:lnTo>
                      <a:lnTo>
                        <a:pt x="1775" y="1429"/>
                      </a:lnTo>
                      <a:lnTo>
                        <a:pt x="1775" y="1424"/>
                      </a:lnTo>
                      <a:lnTo>
                        <a:pt x="1767" y="1414"/>
                      </a:lnTo>
                      <a:lnTo>
                        <a:pt x="1765" y="1412"/>
                      </a:lnTo>
                      <a:lnTo>
                        <a:pt x="1765" y="1401"/>
                      </a:lnTo>
                      <a:lnTo>
                        <a:pt x="1764" y="1392"/>
                      </a:lnTo>
                      <a:lnTo>
                        <a:pt x="1758" y="1380"/>
                      </a:lnTo>
                      <a:lnTo>
                        <a:pt x="1749" y="1373"/>
                      </a:lnTo>
                      <a:lnTo>
                        <a:pt x="1737" y="1370"/>
                      </a:lnTo>
                      <a:lnTo>
                        <a:pt x="1730" y="1366"/>
                      </a:lnTo>
                      <a:lnTo>
                        <a:pt x="1730" y="1363"/>
                      </a:lnTo>
                      <a:lnTo>
                        <a:pt x="1727" y="1350"/>
                      </a:lnTo>
                      <a:lnTo>
                        <a:pt x="1727" y="1342"/>
                      </a:lnTo>
                      <a:lnTo>
                        <a:pt x="1729" y="1335"/>
                      </a:lnTo>
                      <a:lnTo>
                        <a:pt x="1732" y="1330"/>
                      </a:lnTo>
                      <a:lnTo>
                        <a:pt x="1734" y="1322"/>
                      </a:lnTo>
                      <a:lnTo>
                        <a:pt x="1729" y="1309"/>
                      </a:lnTo>
                      <a:lnTo>
                        <a:pt x="1721" y="1300"/>
                      </a:lnTo>
                      <a:lnTo>
                        <a:pt x="1718" y="1297"/>
                      </a:lnTo>
                      <a:lnTo>
                        <a:pt x="1720" y="1295"/>
                      </a:lnTo>
                      <a:lnTo>
                        <a:pt x="1724" y="1290"/>
                      </a:lnTo>
                      <a:lnTo>
                        <a:pt x="1729" y="1286"/>
                      </a:lnTo>
                      <a:lnTo>
                        <a:pt x="1738" y="1281"/>
                      </a:lnTo>
                      <a:lnTo>
                        <a:pt x="1743" y="1277"/>
                      </a:lnTo>
                      <a:lnTo>
                        <a:pt x="1752" y="1272"/>
                      </a:lnTo>
                      <a:lnTo>
                        <a:pt x="1759" y="1271"/>
                      </a:lnTo>
                      <a:lnTo>
                        <a:pt x="1767" y="1269"/>
                      </a:lnTo>
                      <a:lnTo>
                        <a:pt x="1773" y="1269"/>
                      </a:lnTo>
                      <a:lnTo>
                        <a:pt x="1787" y="1268"/>
                      </a:lnTo>
                      <a:lnTo>
                        <a:pt x="1796" y="1263"/>
                      </a:lnTo>
                      <a:lnTo>
                        <a:pt x="1804" y="1257"/>
                      </a:lnTo>
                      <a:lnTo>
                        <a:pt x="1810" y="1249"/>
                      </a:lnTo>
                      <a:lnTo>
                        <a:pt x="1814" y="1237"/>
                      </a:lnTo>
                      <a:lnTo>
                        <a:pt x="1817" y="1237"/>
                      </a:lnTo>
                      <a:lnTo>
                        <a:pt x="1829" y="1243"/>
                      </a:lnTo>
                      <a:lnTo>
                        <a:pt x="1837" y="1251"/>
                      </a:lnTo>
                      <a:lnTo>
                        <a:pt x="1840" y="1254"/>
                      </a:lnTo>
                      <a:lnTo>
                        <a:pt x="1845" y="1252"/>
                      </a:lnTo>
                      <a:lnTo>
                        <a:pt x="1857" y="1248"/>
                      </a:lnTo>
                      <a:lnTo>
                        <a:pt x="1867" y="1245"/>
                      </a:lnTo>
                      <a:lnTo>
                        <a:pt x="1875" y="1245"/>
                      </a:lnTo>
                      <a:lnTo>
                        <a:pt x="1880" y="1248"/>
                      </a:lnTo>
                      <a:lnTo>
                        <a:pt x="1880" y="1249"/>
                      </a:lnTo>
                      <a:lnTo>
                        <a:pt x="1886" y="1248"/>
                      </a:lnTo>
                      <a:lnTo>
                        <a:pt x="1893" y="1246"/>
                      </a:lnTo>
                      <a:lnTo>
                        <a:pt x="1898" y="1242"/>
                      </a:lnTo>
                      <a:lnTo>
                        <a:pt x="1907" y="1237"/>
                      </a:lnTo>
                      <a:lnTo>
                        <a:pt x="1912" y="1234"/>
                      </a:lnTo>
                      <a:lnTo>
                        <a:pt x="1913" y="1234"/>
                      </a:lnTo>
                      <a:lnTo>
                        <a:pt x="1921" y="1231"/>
                      </a:lnTo>
                      <a:lnTo>
                        <a:pt x="1924" y="1228"/>
                      </a:lnTo>
                      <a:lnTo>
                        <a:pt x="1931" y="1227"/>
                      </a:lnTo>
                      <a:lnTo>
                        <a:pt x="1937" y="1222"/>
                      </a:lnTo>
                      <a:lnTo>
                        <a:pt x="1941" y="1214"/>
                      </a:lnTo>
                      <a:lnTo>
                        <a:pt x="1937" y="1210"/>
                      </a:lnTo>
                      <a:lnTo>
                        <a:pt x="1937" y="1208"/>
                      </a:lnTo>
                      <a:lnTo>
                        <a:pt x="1951" y="1207"/>
                      </a:lnTo>
                      <a:lnTo>
                        <a:pt x="1954" y="1205"/>
                      </a:lnTo>
                      <a:lnTo>
                        <a:pt x="1959" y="1207"/>
                      </a:lnTo>
                      <a:lnTo>
                        <a:pt x="1959" y="1210"/>
                      </a:lnTo>
                      <a:lnTo>
                        <a:pt x="1962" y="1213"/>
                      </a:lnTo>
                      <a:lnTo>
                        <a:pt x="1963" y="1211"/>
                      </a:lnTo>
                      <a:lnTo>
                        <a:pt x="1966" y="1208"/>
                      </a:lnTo>
                      <a:lnTo>
                        <a:pt x="1963" y="1199"/>
                      </a:lnTo>
                      <a:lnTo>
                        <a:pt x="1963" y="1198"/>
                      </a:lnTo>
                      <a:lnTo>
                        <a:pt x="1998" y="1201"/>
                      </a:lnTo>
                      <a:lnTo>
                        <a:pt x="1997" y="1158"/>
                      </a:lnTo>
                      <a:lnTo>
                        <a:pt x="2000" y="1153"/>
                      </a:lnTo>
                      <a:lnTo>
                        <a:pt x="2003" y="1152"/>
                      </a:lnTo>
                      <a:lnTo>
                        <a:pt x="1985" y="1153"/>
                      </a:lnTo>
                      <a:lnTo>
                        <a:pt x="1982" y="1111"/>
                      </a:lnTo>
                      <a:lnTo>
                        <a:pt x="2000" y="1112"/>
                      </a:lnTo>
                      <a:lnTo>
                        <a:pt x="2043" y="1103"/>
                      </a:lnTo>
                      <a:lnTo>
                        <a:pt x="2078" y="1111"/>
                      </a:lnTo>
                      <a:lnTo>
                        <a:pt x="2128" y="1061"/>
                      </a:lnTo>
                      <a:lnTo>
                        <a:pt x="2113" y="1032"/>
                      </a:lnTo>
                      <a:lnTo>
                        <a:pt x="2170" y="1009"/>
                      </a:lnTo>
                      <a:lnTo>
                        <a:pt x="2175" y="1003"/>
                      </a:lnTo>
                      <a:lnTo>
                        <a:pt x="2178" y="997"/>
                      </a:lnTo>
                      <a:lnTo>
                        <a:pt x="2184" y="992"/>
                      </a:lnTo>
                      <a:lnTo>
                        <a:pt x="2186" y="986"/>
                      </a:lnTo>
                      <a:lnTo>
                        <a:pt x="2184" y="980"/>
                      </a:lnTo>
                      <a:lnTo>
                        <a:pt x="2181" y="975"/>
                      </a:lnTo>
                      <a:lnTo>
                        <a:pt x="2180" y="974"/>
                      </a:lnTo>
                      <a:lnTo>
                        <a:pt x="2193" y="957"/>
                      </a:lnTo>
                      <a:lnTo>
                        <a:pt x="2205" y="957"/>
                      </a:lnTo>
                      <a:lnTo>
                        <a:pt x="2210" y="956"/>
                      </a:lnTo>
                      <a:lnTo>
                        <a:pt x="2213" y="954"/>
                      </a:lnTo>
                      <a:lnTo>
                        <a:pt x="2218" y="953"/>
                      </a:lnTo>
                      <a:lnTo>
                        <a:pt x="2210" y="939"/>
                      </a:lnTo>
                      <a:lnTo>
                        <a:pt x="2210" y="937"/>
                      </a:lnTo>
                      <a:lnTo>
                        <a:pt x="2208" y="936"/>
                      </a:lnTo>
                      <a:lnTo>
                        <a:pt x="2207" y="933"/>
                      </a:lnTo>
                      <a:lnTo>
                        <a:pt x="2205" y="928"/>
                      </a:lnTo>
                      <a:lnTo>
                        <a:pt x="2196" y="910"/>
                      </a:lnTo>
                      <a:lnTo>
                        <a:pt x="2193" y="904"/>
                      </a:lnTo>
                      <a:lnTo>
                        <a:pt x="2184" y="887"/>
                      </a:lnTo>
                      <a:lnTo>
                        <a:pt x="2175" y="870"/>
                      </a:lnTo>
                      <a:lnTo>
                        <a:pt x="2172" y="866"/>
                      </a:lnTo>
                      <a:lnTo>
                        <a:pt x="2163" y="849"/>
                      </a:lnTo>
                      <a:lnTo>
                        <a:pt x="2154" y="828"/>
                      </a:lnTo>
                      <a:lnTo>
                        <a:pt x="2148" y="819"/>
                      </a:lnTo>
                      <a:lnTo>
                        <a:pt x="2138" y="802"/>
                      </a:lnTo>
                      <a:lnTo>
                        <a:pt x="2135" y="794"/>
                      </a:lnTo>
                      <a:lnTo>
                        <a:pt x="2128" y="776"/>
                      </a:lnTo>
                      <a:lnTo>
                        <a:pt x="2114" y="755"/>
                      </a:lnTo>
                      <a:lnTo>
                        <a:pt x="2106" y="746"/>
                      </a:lnTo>
                      <a:lnTo>
                        <a:pt x="2102" y="738"/>
                      </a:lnTo>
                      <a:lnTo>
                        <a:pt x="2090" y="720"/>
                      </a:lnTo>
                      <a:lnTo>
                        <a:pt x="2081" y="705"/>
                      </a:lnTo>
                      <a:lnTo>
                        <a:pt x="2068" y="688"/>
                      </a:lnTo>
                      <a:lnTo>
                        <a:pt x="2059" y="673"/>
                      </a:lnTo>
                      <a:lnTo>
                        <a:pt x="2046" y="651"/>
                      </a:lnTo>
                      <a:lnTo>
                        <a:pt x="2024" y="618"/>
                      </a:lnTo>
                      <a:lnTo>
                        <a:pt x="2014" y="603"/>
                      </a:lnTo>
                      <a:lnTo>
                        <a:pt x="2000" y="580"/>
                      </a:lnTo>
                      <a:lnTo>
                        <a:pt x="1988" y="559"/>
                      </a:lnTo>
                      <a:lnTo>
                        <a:pt x="1976" y="539"/>
                      </a:lnTo>
                      <a:lnTo>
                        <a:pt x="1947" y="493"/>
                      </a:lnTo>
                      <a:lnTo>
                        <a:pt x="1941" y="481"/>
                      </a:lnTo>
                      <a:lnTo>
                        <a:pt x="1933" y="469"/>
                      </a:lnTo>
                      <a:lnTo>
                        <a:pt x="1909" y="428"/>
                      </a:lnTo>
                      <a:lnTo>
                        <a:pt x="1899" y="413"/>
                      </a:lnTo>
                      <a:lnTo>
                        <a:pt x="1892" y="397"/>
                      </a:lnTo>
                      <a:lnTo>
                        <a:pt x="1878" y="373"/>
                      </a:lnTo>
                      <a:lnTo>
                        <a:pt x="1871" y="362"/>
                      </a:lnTo>
                      <a:lnTo>
                        <a:pt x="1860" y="344"/>
                      </a:lnTo>
                      <a:lnTo>
                        <a:pt x="1845" y="320"/>
                      </a:lnTo>
                      <a:lnTo>
                        <a:pt x="1839" y="308"/>
                      </a:lnTo>
                      <a:lnTo>
                        <a:pt x="1831" y="298"/>
                      </a:lnTo>
                      <a:lnTo>
                        <a:pt x="1825" y="285"/>
                      </a:lnTo>
                      <a:lnTo>
                        <a:pt x="1817" y="273"/>
                      </a:lnTo>
                      <a:lnTo>
                        <a:pt x="1811" y="263"/>
                      </a:lnTo>
                      <a:lnTo>
                        <a:pt x="1804" y="250"/>
                      </a:lnTo>
                      <a:lnTo>
                        <a:pt x="1788" y="225"/>
                      </a:lnTo>
                      <a:lnTo>
                        <a:pt x="1779" y="213"/>
                      </a:lnTo>
                      <a:lnTo>
                        <a:pt x="1759" y="186"/>
                      </a:lnTo>
                      <a:lnTo>
                        <a:pt x="1720" y="128"/>
                      </a:lnTo>
                      <a:lnTo>
                        <a:pt x="1706" y="108"/>
                      </a:lnTo>
                      <a:lnTo>
                        <a:pt x="1703" y="102"/>
                      </a:lnTo>
                      <a:lnTo>
                        <a:pt x="1697" y="88"/>
                      </a:lnTo>
                      <a:lnTo>
                        <a:pt x="1689" y="73"/>
                      </a:lnTo>
                      <a:lnTo>
                        <a:pt x="1685" y="64"/>
                      </a:lnTo>
                      <a:lnTo>
                        <a:pt x="1679" y="55"/>
                      </a:lnTo>
                      <a:lnTo>
                        <a:pt x="1670" y="40"/>
                      </a:lnTo>
                      <a:lnTo>
                        <a:pt x="1659" y="22"/>
                      </a:lnTo>
                      <a:lnTo>
                        <a:pt x="1650" y="6"/>
                      </a:lnTo>
                      <a:lnTo>
                        <a:pt x="1645" y="0"/>
                      </a:lnTo>
                    </a:path>
                  </a:pathLst>
                </a:custGeom>
                <a:solidFill>
                  <a:srgbClr val="4FC0FF"/>
                </a:solidFill>
                <a:ln w="6350">
                  <a:solidFill>
                    <a:srgbClr val="F9C61C">
                      <a:lumMod val="50000"/>
                    </a:srgbClr>
                  </a:solidFill>
                </a:ln>
              </p:spPr>
              <p:txBody>
                <a:bodyPr/>
                <a:lstStyle/>
                <a:p>
                  <a:pPr algn="ctr">
                    <a:defRPr/>
                  </a:pPr>
                  <a:endParaRPr lang="ru-RU" sz="738" b="1" kern="0">
                    <a:solidFill>
                      <a:srgbClr val="000000"/>
                    </a:solidFill>
                    <a:latin typeface="Arial Narrow" panose="020B0606020202030204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7" name="Freeform 115"/>
                <p:cNvSpPr>
                  <a:spLocks/>
                </p:cNvSpPr>
                <p:nvPr/>
              </p:nvSpPr>
              <p:spPr bwMode="auto">
                <a:xfrm>
                  <a:off x="6346283" y="1204216"/>
                  <a:ext cx="1052282" cy="1133232"/>
                </a:xfrm>
                <a:custGeom>
                  <a:avLst/>
                  <a:gdLst>
                    <a:gd name="T0" fmla="*/ 1769 w 1837"/>
                    <a:gd name="T1" fmla="*/ 654 h 2092"/>
                    <a:gd name="T2" fmla="*/ 1286 w 1837"/>
                    <a:gd name="T3" fmla="*/ 280 h 2092"/>
                    <a:gd name="T4" fmla="*/ 1268 w 1837"/>
                    <a:gd name="T5" fmla="*/ 237 h 2092"/>
                    <a:gd name="T6" fmla="*/ 1239 w 1837"/>
                    <a:gd name="T7" fmla="*/ 199 h 2092"/>
                    <a:gd name="T8" fmla="*/ 1288 w 1837"/>
                    <a:gd name="T9" fmla="*/ 185 h 2092"/>
                    <a:gd name="T10" fmla="*/ 1323 w 1837"/>
                    <a:gd name="T11" fmla="*/ 193 h 2092"/>
                    <a:gd name="T12" fmla="*/ 1370 w 1837"/>
                    <a:gd name="T13" fmla="*/ 172 h 2092"/>
                    <a:gd name="T14" fmla="*/ 1402 w 1837"/>
                    <a:gd name="T15" fmla="*/ 134 h 2092"/>
                    <a:gd name="T16" fmla="*/ 1419 w 1837"/>
                    <a:gd name="T17" fmla="*/ 96 h 2092"/>
                    <a:gd name="T18" fmla="*/ 1406 w 1837"/>
                    <a:gd name="T19" fmla="*/ 53 h 2092"/>
                    <a:gd name="T20" fmla="*/ 1384 w 1837"/>
                    <a:gd name="T21" fmla="*/ 42 h 2092"/>
                    <a:gd name="T22" fmla="*/ 1428 w 1837"/>
                    <a:gd name="T23" fmla="*/ 27 h 2092"/>
                    <a:gd name="T24" fmla="*/ 1446 w 1837"/>
                    <a:gd name="T25" fmla="*/ 9 h 2092"/>
                    <a:gd name="T26" fmla="*/ 1414 w 1837"/>
                    <a:gd name="T27" fmla="*/ 6 h 2092"/>
                    <a:gd name="T28" fmla="*/ 1376 w 1837"/>
                    <a:gd name="T29" fmla="*/ 21 h 2092"/>
                    <a:gd name="T30" fmla="*/ 1341 w 1837"/>
                    <a:gd name="T31" fmla="*/ 62 h 2092"/>
                    <a:gd name="T32" fmla="*/ 1300 w 1837"/>
                    <a:gd name="T33" fmla="*/ 71 h 2092"/>
                    <a:gd name="T34" fmla="*/ 1240 w 1837"/>
                    <a:gd name="T35" fmla="*/ 76 h 2092"/>
                    <a:gd name="T36" fmla="*/ 1155 w 1837"/>
                    <a:gd name="T37" fmla="*/ 83 h 2092"/>
                    <a:gd name="T38" fmla="*/ 1111 w 1837"/>
                    <a:gd name="T39" fmla="*/ 134 h 2092"/>
                    <a:gd name="T40" fmla="*/ 892 w 1837"/>
                    <a:gd name="T41" fmla="*/ 214 h 2092"/>
                    <a:gd name="T42" fmla="*/ 864 w 1837"/>
                    <a:gd name="T43" fmla="*/ 208 h 2092"/>
                    <a:gd name="T44" fmla="*/ 816 w 1837"/>
                    <a:gd name="T45" fmla="*/ 245 h 2092"/>
                    <a:gd name="T46" fmla="*/ 834 w 1837"/>
                    <a:gd name="T47" fmla="*/ 287 h 2092"/>
                    <a:gd name="T48" fmla="*/ 804 w 1837"/>
                    <a:gd name="T49" fmla="*/ 301 h 2092"/>
                    <a:gd name="T50" fmla="*/ 744 w 1837"/>
                    <a:gd name="T51" fmla="*/ 350 h 2092"/>
                    <a:gd name="T52" fmla="*/ 679 w 1837"/>
                    <a:gd name="T53" fmla="*/ 397 h 2092"/>
                    <a:gd name="T54" fmla="*/ 638 w 1837"/>
                    <a:gd name="T55" fmla="*/ 383 h 2092"/>
                    <a:gd name="T56" fmla="*/ 587 w 1837"/>
                    <a:gd name="T57" fmla="*/ 385 h 2092"/>
                    <a:gd name="T58" fmla="*/ 562 w 1837"/>
                    <a:gd name="T59" fmla="*/ 415 h 2092"/>
                    <a:gd name="T60" fmla="*/ 504 w 1837"/>
                    <a:gd name="T61" fmla="*/ 479 h 2092"/>
                    <a:gd name="T62" fmla="*/ 420 w 1837"/>
                    <a:gd name="T63" fmla="*/ 523 h 2092"/>
                    <a:gd name="T64" fmla="*/ 447 w 1837"/>
                    <a:gd name="T65" fmla="*/ 537 h 2092"/>
                    <a:gd name="T66" fmla="*/ 408 w 1837"/>
                    <a:gd name="T67" fmla="*/ 604 h 2092"/>
                    <a:gd name="T68" fmla="*/ 370 w 1837"/>
                    <a:gd name="T69" fmla="*/ 576 h 2092"/>
                    <a:gd name="T70" fmla="*/ 348 w 1837"/>
                    <a:gd name="T71" fmla="*/ 540 h 2092"/>
                    <a:gd name="T72" fmla="*/ 319 w 1837"/>
                    <a:gd name="T73" fmla="*/ 522 h 2092"/>
                    <a:gd name="T74" fmla="*/ 271 w 1837"/>
                    <a:gd name="T75" fmla="*/ 523 h 2092"/>
                    <a:gd name="T76" fmla="*/ 217 w 1837"/>
                    <a:gd name="T77" fmla="*/ 490 h 2092"/>
                    <a:gd name="T78" fmla="*/ 182 w 1837"/>
                    <a:gd name="T79" fmla="*/ 519 h 2092"/>
                    <a:gd name="T80" fmla="*/ 154 w 1837"/>
                    <a:gd name="T81" fmla="*/ 519 h 2092"/>
                    <a:gd name="T82" fmla="*/ 111 w 1837"/>
                    <a:gd name="T83" fmla="*/ 514 h 2092"/>
                    <a:gd name="T84" fmla="*/ 102 w 1837"/>
                    <a:gd name="T85" fmla="*/ 546 h 2092"/>
                    <a:gd name="T86" fmla="*/ 79 w 1837"/>
                    <a:gd name="T87" fmla="*/ 563 h 2092"/>
                    <a:gd name="T88" fmla="*/ 44 w 1837"/>
                    <a:gd name="T89" fmla="*/ 601 h 2092"/>
                    <a:gd name="T90" fmla="*/ 67 w 1837"/>
                    <a:gd name="T91" fmla="*/ 721 h 2092"/>
                    <a:gd name="T92" fmla="*/ 45 w 1837"/>
                    <a:gd name="T93" fmla="*/ 795 h 2092"/>
                    <a:gd name="T94" fmla="*/ 99 w 1837"/>
                    <a:gd name="T95" fmla="*/ 841 h 2092"/>
                    <a:gd name="T96" fmla="*/ 105 w 1837"/>
                    <a:gd name="T97" fmla="*/ 920 h 2092"/>
                    <a:gd name="T98" fmla="*/ 147 w 1837"/>
                    <a:gd name="T99" fmla="*/ 990 h 2092"/>
                    <a:gd name="T100" fmla="*/ 186 w 1837"/>
                    <a:gd name="T101" fmla="*/ 1092 h 2092"/>
                    <a:gd name="T102" fmla="*/ 108 w 1837"/>
                    <a:gd name="T103" fmla="*/ 1069 h 2092"/>
                    <a:gd name="T104" fmla="*/ 257 w 1837"/>
                    <a:gd name="T105" fmla="*/ 1555 h 2092"/>
                    <a:gd name="T106" fmla="*/ 157 w 1837"/>
                    <a:gd name="T107" fmla="*/ 1667 h 2092"/>
                    <a:gd name="T108" fmla="*/ 164 w 1837"/>
                    <a:gd name="T109" fmla="*/ 1722 h 2092"/>
                    <a:gd name="T110" fmla="*/ 254 w 1837"/>
                    <a:gd name="T111" fmla="*/ 1733 h 2092"/>
                    <a:gd name="T112" fmla="*/ 289 w 1837"/>
                    <a:gd name="T113" fmla="*/ 1787 h 2092"/>
                    <a:gd name="T114" fmla="*/ 120 w 1837"/>
                    <a:gd name="T115" fmla="*/ 1894 h 2092"/>
                    <a:gd name="T116" fmla="*/ 259 w 1837"/>
                    <a:gd name="T117" fmla="*/ 2038 h 2092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w 1837"/>
                    <a:gd name="T178" fmla="*/ 0 h 2092"/>
                    <a:gd name="T179" fmla="*/ 1837 w 1837"/>
                    <a:gd name="T180" fmla="*/ 2092 h 2092"/>
                  </a:gdLst>
                  <a:ahLst/>
                  <a:cxnLst>
                    <a:cxn ang="T118">
                      <a:pos x="T0" y="T1"/>
                    </a:cxn>
                    <a:cxn ang="T119">
                      <a:pos x="T2" y="T3"/>
                    </a:cxn>
                    <a:cxn ang="T120">
                      <a:pos x="T4" y="T5"/>
                    </a:cxn>
                    <a:cxn ang="T121">
                      <a:pos x="T6" y="T7"/>
                    </a:cxn>
                    <a:cxn ang="T122">
                      <a:pos x="T8" y="T9"/>
                    </a:cxn>
                    <a:cxn ang="T123">
                      <a:pos x="T10" y="T11"/>
                    </a:cxn>
                    <a:cxn ang="T124">
                      <a:pos x="T12" y="T13"/>
                    </a:cxn>
                    <a:cxn ang="T125">
                      <a:pos x="T14" y="T15"/>
                    </a:cxn>
                    <a:cxn ang="T126">
                      <a:pos x="T16" y="T17"/>
                    </a:cxn>
                    <a:cxn ang="T127">
                      <a:pos x="T18" y="T19"/>
                    </a:cxn>
                    <a:cxn ang="T128">
                      <a:pos x="T20" y="T21"/>
                    </a:cxn>
                    <a:cxn ang="T129">
                      <a:pos x="T22" y="T23"/>
                    </a:cxn>
                    <a:cxn ang="T130">
                      <a:pos x="T24" y="T25"/>
                    </a:cxn>
                    <a:cxn ang="T131">
                      <a:pos x="T26" y="T27"/>
                    </a:cxn>
                    <a:cxn ang="T132">
                      <a:pos x="T28" y="T29"/>
                    </a:cxn>
                    <a:cxn ang="T133">
                      <a:pos x="T30" y="T31"/>
                    </a:cxn>
                    <a:cxn ang="T134">
                      <a:pos x="T32" y="T33"/>
                    </a:cxn>
                    <a:cxn ang="T135">
                      <a:pos x="T34" y="T35"/>
                    </a:cxn>
                    <a:cxn ang="T136">
                      <a:pos x="T36" y="T37"/>
                    </a:cxn>
                    <a:cxn ang="T137">
                      <a:pos x="T38" y="T39"/>
                    </a:cxn>
                    <a:cxn ang="T138">
                      <a:pos x="T40" y="T41"/>
                    </a:cxn>
                    <a:cxn ang="T139">
                      <a:pos x="T42" y="T43"/>
                    </a:cxn>
                    <a:cxn ang="T140">
                      <a:pos x="T44" y="T45"/>
                    </a:cxn>
                    <a:cxn ang="T141">
                      <a:pos x="T46" y="T47"/>
                    </a:cxn>
                    <a:cxn ang="T142">
                      <a:pos x="T48" y="T49"/>
                    </a:cxn>
                    <a:cxn ang="T143">
                      <a:pos x="T50" y="T51"/>
                    </a:cxn>
                    <a:cxn ang="T144">
                      <a:pos x="T52" y="T53"/>
                    </a:cxn>
                    <a:cxn ang="T145">
                      <a:pos x="T54" y="T55"/>
                    </a:cxn>
                    <a:cxn ang="T146">
                      <a:pos x="T56" y="T57"/>
                    </a:cxn>
                    <a:cxn ang="T147">
                      <a:pos x="T58" y="T59"/>
                    </a:cxn>
                    <a:cxn ang="T148">
                      <a:pos x="T60" y="T61"/>
                    </a:cxn>
                    <a:cxn ang="T149">
                      <a:pos x="T62" y="T63"/>
                    </a:cxn>
                    <a:cxn ang="T150">
                      <a:pos x="T64" y="T65"/>
                    </a:cxn>
                    <a:cxn ang="T151">
                      <a:pos x="T66" y="T67"/>
                    </a:cxn>
                    <a:cxn ang="T152">
                      <a:pos x="T68" y="T69"/>
                    </a:cxn>
                    <a:cxn ang="T153">
                      <a:pos x="T70" y="T71"/>
                    </a:cxn>
                    <a:cxn ang="T154">
                      <a:pos x="T72" y="T73"/>
                    </a:cxn>
                    <a:cxn ang="T155">
                      <a:pos x="T74" y="T75"/>
                    </a:cxn>
                    <a:cxn ang="T156">
                      <a:pos x="T76" y="T77"/>
                    </a:cxn>
                    <a:cxn ang="T157">
                      <a:pos x="T78" y="T79"/>
                    </a:cxn>
                    <a:cxn ang="T158">
                      <a:pos x="T80" y="T81"/>
                    </a:cxn>
                    <a:cxn ang="T159">
                      <a:pos x="T82" y="T83"/>
                    </a:cxn>
                    <a:cxn ang="T160">
                      <a:pos x="T84" y="T85"/>
                    </a:cxn>
                    <a:cxn ang="T161">
                      <a:pos x="T86" y="T87"/>
                    </a:cxn>
                    <a:cxn ang="T162">
                      <a:pos x="T88" y="T89"/>
                    </a:cxn>
                    <a:cxn ang="T163">
                      <a:pos x="T90" y="T91"/>
                    </a:cxn>
                    <a:cxn ang="T164">
                      <a:pos x="T92" y="T93"/>
                    </a:cxn>
                    <a:cxn ang="T165">
                      <a:pos x="T94" y="T95"/>
                    </a:cxn>
                    <a:cxn ang="T166">
                      <a:pos x="T96" y="T97"/>
                    </a:cxn>
                    <a:cxn ang="T167">
                      <a:pos x="T98" y="T99"/>
                    </a:cxn>
                    <a:cxn ang="T168">
                      <a:pos x="T100" y="T101"/>
                    </a:cxn>
                    <a:cxn ang="T169">
                      <a:pos x="T102" y="T103"/>
                    </a:cxn>
                    <a:cxn ang="T170">
                      <a:pos x="T104" y="T105"/>
                    </a:cxn>
                    <a:cxn ang="T171">
                      <a:pos x="T106" y="T107"/>
                    </a:cxn>
                    <a:cxn ang="T172">
                      <a:pos x="T108" y="T109"/>
                    </a:cxn>
                    <a:cxn ang="T173">
                      <a:pos x="T110" y="T111"/>
                    </a:cxn>
                    <a:cxn ang="T174">
                      <a:pos x="T112" y="T113"/>
                    </a:cxn>
                    <a:cxn ang="T175">
                      <a:pos x="T114" y="T115"/>
                    </a:cxn>
                    <a:cxn ang="T176">
                      <a:pos x="T116" y="T117"/>
                    </a:cxn>
                  </a:cxnLst>
                  <a:rect l="T177" t="T178" r="T179" b="T180"/>
                  <a:pathLst>
                    <a:path w="1837" h="2092">
                      <a:moveTo>
                        <a:pt x="1837" y="710"/>
                      </a:moveTo>
                      <a:lnTo>
                        <a:pt x="1834" y="709"/>
                      </a:lnTo>
                      <a:lnTo>
                        <a:pt x="1831" y="706"/>
                      </a:lnTo>
                      <a:lnTo>
                        <a:pt x="1825" y="701"/>
                      </a:lnTo>
                      <a:lnTo>
                        <a:pt x="1822" y="698"/>
                      </a:lnTo>
                      <a:lnTo>
                        <a:pt x="1814" y="692"/>
                      </a:lnTo>
                      <a:lnTo>
                        <a:pt x="1802" y="683"/>
                      </a:lnTo>
                      <a:lnTo>
                        <a:pt x="1798" y="678"/>
                      </a:lnTo>
                      <a:lnTo>
                        <a:pt x="1784" y="666"/>
                      </a:lnTo>
                      <a:lnTo>
                        <a:pt x="1769" y="654"/>
                      </a:lnTo>
                      <a:lnTo>
                        <a:pt x="1747" y="637"/>
                      </a:lnTo>
                      <a:lnTo>
                        <a:pt x="1735" y="628"/>
                      </a:lnTo>
                      <a:lnTo>
                        <a:pt x="1722" y="616"/>
                      </a:lnTo>
                      <a:lnTo>
                        <a:pt x="1630" y="544"/>
                      </a:lnTo>
                      <a:lnTo>
                        <a:pt x="1490" y="438"/>
                      </a:lnTo>
                      <a:lnTo>
                        <a:pt x="1335" y="319"/>
                      </a:lnTo>
                      <a:lnTo>
                        <a:pt x="1320" y="306"/>
                      </a:lnTo>
                      <a:lnTo>
                        <a:pt x="1307" y="296"/>
                      </a:lnTo>
                      <a:lnTo>
                        <a:pt x="1292" y="286"/>
                      </a:lnTo>
                      <a:lnTo>
                        <a:pt x="1286" y="280"/>
                      </a:lnTo>
                      <a:lnTo>
                        <a:pt x="1277" y="272"/>
                      </a:lnTo>
                      <a:lnTo>
                        <a:pt x="1272" y="263"/>
                      </a:lnTo>
                      <a:lnTo>
                        <a:pt x="1269" y="261"/>
                      </a:lnTo>
                      <a:lnTo>
                        <a:pt x="1269" y="258"/>
                      </a:lnTo>
                      <a:lnTo>
                        <a:pt x="1269" y="254"/>
                      </a:lnTo>
                      <a:lnTo>
                        <a:pt x="1268" y="251"/>
                      </a:lnTo>
                      <a:lnTo>
                        <a:pt x="1269" y="248"/>
                      </a:lnTo>
                      <a:lnTo>
                        <a:pt x="1269" y="243"/>
                      </a:lnTo>
                      <a:lnTo>
                        <a:pt x="1268" y="240"/>
                      </a:lnTo>
                      <a:lnTo>
                        <a:pt x="1268" y="237"/>
                      </a:lnTo>
                      <a:lnTo>
                        <a:pt x="1265" y="234"/>
                      </a:lnTo>
                      <a:lnTo>
                        <a:pt x="1262" y="231"/>
                      </a:lnTo>
                      <a:lnTo>
                        <a:pt x="1259" y="228"/>
                      </a:lnTo>
                      <a:lnTo>
                        <a:pt x="1256" y="225"/>
                      </a:lnTo>
                      <a:lnTo>
                        <a:pt x="1254" y="220"/>
                      </a:lnTo>
                      <a:lnTo>
                        <a:pt x="1251" y="217"/>
                      </a:lnTo>
                      <a:lnTo>
                        <a:pt x="1248" y="214"/>
                      </a:lnTo>
                      <a:lnTo>
                        <a:pt x="1242" y="208"/>
                      </a:lnTo>
                      <a:lnTo>
                        <a:pt x="1239" y="202"/>
                      </a:lnTo>
                      <a:lnTo>
                        <a:pt x="1239" y="199"/>
                      </a:lnTo>
                      <a:lnTo>
                        <a:pt x="1240" y="190"/>
                      </a:lnTo>
                      <a:lnTo>
                        <a:pt x="1245" y="175"/>
                      </a:lnTo>
                      <a:lnTo>
                        <a:pt x="1248" y="175"/>
                      </a:lnTo>
                      <a:lnTo>
                        <a:pt x="1250" y="176"/>
                      </a:lnTo>
                      <a:lnTo>
                        <a:pt x="1257" y="178"/>
                      </a:lnTo>
                      <a:lnTo>
                        <a:pt x="1262" y="179"/>
                      </a:lnTo>
                      <a:lnTo>
                        <a:pt x="1266" y="179"/>
                      </a:lnTo>
                      <a:lnTo>
                        <a:pt x="1274" y="181"/>
                      </a:lnTo>
                      <a:lnTo>
                        <a:pt x="1283" y="184"/>
                      </a:lnTo>
                      <a:lnTo>
                        <a:pt x="1288" y="185"/>
                      </a:lnTo>
                      <a:lnTo>
                        <a:pt x="1292" y="185"/>
                      </a:lnTo>
                      <a:lnTo>
                        <a:pt x="1297" y="185"/>
                      </a:lnTo>
                      <a:lnTo>
                        <a:pt x="1300" y="185"/>
                      </a:lnTo>
                      <a:lnTo>
                        <a:pt x="1301" y="184"/>
                      </a:lnTo>
                      <a:lnTo>
                        <a:pt x="1307" y="182"/>
                      </a:lnTo>
                      <a:lnTo>
                        <a:pt x="1312" y="179"/>
                      </a:lnTo>
                      <a:lnTo>
                        <a:pt x="1315" y="181"/>
                      </a:lnTo>
                      <a:lnTo>
                        <a:pt x="1317" y="184"/>
                      </a:lnTo>
                      <a:lnTo>
                        <a:pt x="1320" y="190"/>
                      </a:lnTo>
                      <a:lnTo>
                        <a:pt x="1323" y="193"/>
                      </a:lnTo>
                      <a:lnTo>
                        <a:pt x="1327" y="201"/>
                      </a:lnTo>
                      <a:lnTo>
                        <a:pt x="1330" y="199"/>
                      </a:lnTo>
                      <a:lnTo>
                        <a:pt x="1335" y="196"/>
                      </a:lnTo>
                      <a:lnTo>
                        <a:pt x="1341" y="191"/>
                      </a:lnTo>
                      <a:lnTo>
                        <a:pt x="1344" y="190"/>
                      </a:lnTo>
                      <a:lnTo>
                        <a:pt x="1356" y="184"/>
                      </a:lnTo>
                      <a:lnTo>
                        <a:pt x="1361" y="181"/>
                      </a:lnTo>
                      <a:lnTo>
                        <a:pt x="1367" y="179"/>
                      </a:lnTo>
                      <a:lnTo>
                        <a:pt x="1370" y="175"/>
                      </a:lnTo>
                      <a:lnTo>
                        <a:pt x="1370" y="172"/>
                      </a:lnTo>
                      <a:lnTo>
                        <a:pt x="1370" y="169"/>
                      </a:lnTo>
                      <a:lnTo>
                        <a:pt x="1371" y="166"/>
                      </a:lnTo>
                      <a:lnTo>
                        <a:pt x="1374" y="164"/>
                      </a:lnTo>
                      <a:lnTo>
                        <a:pt x="1379" y="159"/>
                      </a:lnTo>
                      <a:lnTo>
                        <a:pt x="1382" y="155"/>
                      </a:lnTo>
                      <a:lnTo>
                        <a:pt x="1390" y="150"/>
                      </a:lnTo>
                      <a:lnTo>
                        <a:pt x="1393" y="146"/>
                      </a:lnTo>
                      <a:lnTo>
                        <a:pt x="1396" y="141"/>
                      </a:lnTo>
                      <a:lnTo>
                        <a:pt x="1399" y="138"/>
                      </a:lnTo>
                      <a:lnTo>
                        <a:pt x="1402" y="134"/>
                      </a:lnTo>
                      <a:lnTo>
                        <a:pt x="1402" y="127"/>
                      </a:lnTo>
                      <a:lnTo>
                        <a:pt x="1403" y="121"/>
                      </a:lnTo>
                      <a:lnTo>
                        <a:pt x="1403" y="117"/>
                      </a:lnTo>
                      <a:lnTo>
                        <a:pt x="1400" y="112"/>
                      </a:lnTo>
                      <a:lnTo>
                        <a:pt x="1403" y="111"/>
                      </a:lnTo>
                      <a:lnTo>
                        <a:pt x="1406" y="109"/>
                      </a:lnTo>
                      <a:lnTo>
                        <a:pt x="1411" y="105"/>
                      </a:lnTo>
                      <a:lnTo>
                        <a:pt x="1416" y="102"/>
                      </a:lnTo>
                      <a:lnTo>
                        <a:pt x="1417" y="99"/>
                      </a:lnTo>
                      <a:lnTo>
                        <a:pt x="1419" y="96"/>
                      </a:lnTo>
                      <a:lnTo>
                        <a:pt x="1419" y="92"/>
                      </a:lnTo>
                      <a:lnTo>
                        <a:pt x="1419" y="86"/>
                      </a:lnTo>
                      <a:lnTo>
                        <a:pt x="1419" y="83"/>
                      </a:lnTo>
                      <a:lnTo>
                        <a:pt x="1419" y="77"/>
                      </a:lnTo>
                      <a:lnTo>
                        <a:pt x="1417" y="71"/>
                      </a:lnTo>
                      <a:lnTo>
                        <a:pt x="1417" y="67"/>
                      </a:lnTo>
                      <a:lnTo>
                        <a:pt x="1414" y="61"/>
                      </a:lnTo>
                      <a:lnTo>
                        <a:pt x="1414" y="56"/>
                      </a:lnTo>
                      <a:lnTo>
                        <a:pt x="1412" y="56"/>
                      </a:lnTo>
                      <a:lnTo>
                        <a:pt x="1406" y="53"/>
                      </a:lnTo>
                      <a:lnTo>
                        <a:pt x="1400" y="51"/>
                      </a:lnTo>
                      <a:lnTo>
                        <a:pt x="1396" y="51"/>
                      </a:lnTo>
                      <a:lnTo>
                        <a:pt x="1391" y="51"/>
                      </a:lnTo>
                      <a:lnTo>
                        <a:pt x="1388" y="53"/>
                      </a:lnTo>
                      <a:lnTo>
                        <a:pt x="1385" y="54"/>
                      </a:lnTo>
                      <a:lnTo>
                        <a:pt x="1382" y="53"/>
                      </a:lnTo>
                      <a:lnTo>
                        <a:pt x="1381" y="51"/>
                      </a:lnTo>
                      <a:lnTo>
                        <a:pt x="1381" y="47"/>
                      </a:lnTo>
                      <a:lnTo>
                        <a:pt x="1382" y="45"/>
                      </a:lnTo>
                      <a:lnTo>
                        <a:pt x="1384" y="42"/>
                      </a:lnTo>
                      <a:lnTo>
                        <a:pt x="1388" y="41"/>
                      </a:lnTo>
                      <a:lnTo>
                        <a:pt x="1394" y="39"/>
                      </a:lnTo>
                      <a:lnTo>
                        <a:pt x="1399" y="38"/>
                      </a:lnTo>
                      <a:lnTo>
                        <a:pt x="1405" y="38"/>
                      </a:lnTo>
                      <a:lnTo>
                        <a:pt x="1408" y="36"/>
                      </a:lnTo>
                      <a:lnTo>
                        <a:pt x="1411" y="35"/>
                      </a:lnTo>
                      <a:lnTo>
                        <a:pt x="1420" y="33"/>
                      </a:lnTo>
                      <a:lnTo>
                        <a:pt x="1422" y="32"/>
                      </a:lnTo>
                      <a:lnTo>
                        <a:pt x="1425" y="29"/>
                      </a:lnTo>
                      <a:lnTo>
                        <a:pt x="1428" y="27"/>
                      </a:lnTo>
                      <a:lnTo>
                        <a:pt x="1435" y="26"/>
                      </a:lnTo>
                      <a:lnTo>
                        <a:pt x="1441" y="24"/>
                      </a:lnTo>
                      <a:lnTo>
                        <a:pt x="1446" y="23"/>
                      </a:lnTo>
                      <a:lnTo>
                        <a:pt x="1451" y="21"/>
                      </a:lnTo>
                      <a:lnTo>
                        <a:pt x="1449" y="19"/>
                      </a:lnTo>
                      <a:lnTo>
                        <a:pt x="1448" y="18"/>
                      </a:lnTo>
                      <a:lnTo>
                        <a:pt x="1446" y="16"/>
                      </a:lnTo>
                      <a:lnTo>
                        <a:pt x="1446" y="15"/>
                      </a:lnTo>
                      <a:lnTo>
                        <a:pt x="1446" y="12"/>
                      </a:lnTo>
                      <a:lnTo>
                        <a:pt x="1446" y="9"/>
                      </a:lnTo>
                      <a:lnTo>
                        <a:pt x="1446" y="7"/>
                      </a:lnTo>
                      <a:lnTo>
                        <a:pt x="1444" y="3"/>
                      </a:lnTo>
                      <a:lnTo>
                        <a:pt x="1441" y="0"/>
                      </a:lnTo>
                      <a:lnTo>
                        <a:pt x="1438" y="0"/>
                      </a:lnTo>
                      <a:lnTo>
                        <a:pt x="1435" y="0"/>
                      </a:lnTo>
                      <a:lnTo>
                        <a:pt x="1431" y="1"/>
                      </a:lnTo>
                      <a:lnTo>
                        <a:pt x="1428" y="1"/>
                      </a:lnTo>
                      <a:lnTo>
                        <a:pt x="1425" y="1"/>
                      </a:lnTo>
                      <a:lnTo>
                        <a:pt x="1417" y="4"/>
                      </a:lnTo>
                      <a:lnTo>
                        <a:pt x="1414" y="6"/>
                      </a:lnTo>
                      <a:lnTo>
                        <a:pt x="1411" y="7"/>
                      </a:lnTo>
                      <a:lnTo>
                        <a:pt x="1408" y="9"/>
                      </a:lnTo>
                      <a:lnTo>
                        <a:pt x="1403" y="12"/>
                      </a:lnTo>
                      <a:lnTo>
                        <a:pt x="1400" y="13"/>
                      </a:lnTo>
                      <a:lnTo>
                        <a:pt x="1399" y="15"/>
                      </a:lnTo>
                      <a:lnTo>
                        <a:pt x="1394" y="16"/>
                      </a:lnTo>
                      <a:lnTo>
                        <a:pt x="1391" y="18"/>
                      </a:lnTo>
                      <a:lnTo>
                        <a:pt x="1387" y="19"/>
                      </a:lnTo>
                      <a:lnTo>
                        <a:pt x="1382" y="19"/>
                      </a:lnTo>
                      <a:lnTo>
                        <a:pt x="1376" y="21"/>
                      </a:lnTo>
                      <a:lnTo>
                        <a:pt x="1371" y="21"/>
                      </a:lnTo>
                      <a:lnTo>
                        <a:pt x="1368" y="21"/>
                      </a:lnTo>
                      <a:lnTo>
                        <a:pt x="1361" y="30"/>
                      </a:lnTo>
                      <a:lnTo>
                        <a:pt x="1359" y="33"/>
                      </a:lnTo>
                      <a:lnTo>
                        <a:pt x="1356" y="36"/>
                      </a:lnTo>
                      <a:lnTo>
                        <a:pt x="1353" y="39"/>
                      </a:lnTo>
                      <a:lnTo>
                        <a:pt x="1352" y="41"/>
                      </a:lnTo>
                      <a:lnTo>
                        <a:pt x="1349" y="44"/>
                      </a:lnTo>
                      <a:lnTo>
                        <a:pt x="1344" y="56"/>
                      </a:lnTo>
                      <a:lnTo>
                        <a:pt x="1341" y="62"/>
                      </a:lnTo>
                      <a:lnTo>
                        <a:pt x="1338" y="68"/>
                      </a:lnTo>
                      <a:lnTo>
                        <a:pt x="1333" y="71"/>
                      </a:lnTo>
                      <a:lnTo>
                        <a:pt x="1330" y="71"/>
                      </a:lnTo>
                      <a:lnTo>
                        <a:pt x="1326" y="71"/>
                      </a:lnTo>
                      <a:lnTo>
                        <a:pt x="1321" y="71"/>
                      </a:lnTo>
                      <a:lnTo>
                        <a:pt x="1315" y="71"/>
                      </a:lnTo>
                      <a:lnTo>
                        <a:pt x="1310" y="70"/>
                      </a:lnTo>
                      <a:lnTo>
                        <a:pt x="1309" y="67"/>
                      </a:lnTo>
                      <a:lnTo>
                        <a:pt x="1306" y="68"/>
                      </a:lnTo>
                      <a:lnTo>
                        <a:pt x="1300" y="71"/>
                      </a:lnTo>
                      <a:lnTo>
                        <a:pt x="1297" y="73"/>
                      </a:lnTo>
                      <a:lnTo>
                        <a:pt x="1291" y="76"/>
                      </a:lnTo>
                      <a:lnTo>
                        <a:pt x="1285" y="77"/>
                      </a:lnTo>
                      <a:lnTo>
                        <a:pt x="1279" y="79"/>
                      </a:lnTo>
                      <a:lnTo>
                        <a:pt x="1274" y="80"/>
                      </a:lnTo>
                      <a:lnTo>
                        <a:pt x="1268" y="82"/>
                      </a:lnTo>
                      <a:lnTo>
                        <a:pt x="1262" y="80"/>
                      </a:lnTo>
                      <a:lnTo>
                        <a:pt x="1256" y="80"/>
                      </a:lnTo>
                      <a:lnTo>
                        <a:pt x="1248" y="79"/>
                      </a:lnTo>
                      <a:lnTo>
                        <a:pt x="1240" y="76"/>
                      </a:lnTo>
                      <a:lnTo>
                        <a:pt x="1230" y="74"/>
                      </a:lnTo>
                      <a:lnTo>
                        <a:pt x="1218" y="71"/>
                      </a:lnTo>
                      <a:lnTo>
                        <a:pt x="1207" y="68"/>
                      </a:lnTo>
                      <a:lnTo>
                        <a:pt x="1192" y="62"/>
                      </a:lnTo>
                      <a:lnTo>
                        <a:pt x="1183" y="61"/>
                      </a:lnTo>
                      <a:lnTo>
                        <a:pt x="1169" y="59"/>
                      </a:lnTo>
                      <a:lnTo>
                        <a:pt x="1167" y="62"/>
                      </a:lnTo>
                      <a:lnTo>
                        <a:pt x="1164" y="70"/>
                      </a:lnTo>
                      <a:lnTo>
                        <a:pt x="1161" y="74"/>
                      </a:lnTo>
                      <a:lnTo>
                        <a:pt x="1155" y="83"/>
                      </a:lnTo>
                      <a:lnTo>
                        <a:pt x="1151" y="88"/>
                      </a:lnTo>
                      <a:lnTo>
                        <a:pt x="1148" y="92"/>
                      </a:lnTo>
                      <a:lnTo>
                        <a:pt x="1145" y="94"/>
                      </a:lnTo>
                      <a:lnTo>
                        <a:pt x="1142" y="97"/>
                      </a:lnTo>
                      <a:lnTo>
                        <a:pt x="1140" y="97"/>
                      </a:lnTo>
                      <a:lnTo>
                        <a:pt x="1157" y="111"/>
                      </a:lnTo>
                      <a:lnTo>
                        <a:pt x="1155" y="112"/>
                      </a:lnTo>
                      <a:lnTo>
                        <a:pt x="1154" y="114"/>
                      </a:lnTo>
                      <a:lnTo>
                        <a:pt x="1151" y="117"/>
                      </a:lnTo>
                      <a:lnTo>
                        <a:pt x="1111" y="134"/>
                      </a:lnTo>
                      <a:lnTo>
                        <a:pt x="1073" y="146"/>
                      </a:lnTo>
                      <a:lnTo>
                        <a:pt x="1061" y="152"/>
                      </a:lnTo>
                      <a:lnTo>
                        <a:pt x="1052" y="156"/>
                      </a:lnTo>
                      <a:lnTo>
                        <a:pt x="1033" y="164"/>
                      </a:lnTo>
                      <a:lnTo>
                        <a:pt x="983" y="182"/>
                      </a:lnTo>
                      <a:lnTo>
                        <a:pt x="970" y="187"/>
                      </a:lnTo>
                      <a:lnTo>
                        <a:pt x="898" y="217"/>
                      </a:lnTo>
                      <a:lnTo>
                        <a:pt x="896" y="216"/>
                      </a:lnTo>
                      <a:lnTo>
                        <a:pt x="895" y="216"/>
                      </a:lnTo>
                      <a:lnTo>
                        <a:pt x="892" y="214"/>
                      </a:lnTo>
                      <a:lnTo>
                        <a:pt x="889" y="213"/>
                      </a:lnTo>
                      <a:lnTo>
                        <a:pt x="886" y="211"/>
                      </a:lnTo>
                      <a:lnTo>
                        <a:pt x="884" y="211"/>
                      </a:lnTo>
                      <a:lnTo>
                        <a:pt x="881" y="210"/>
                      </a:lnTo>
                      <a:lnTo>
                        <a:pt x="878" y="208"/>
                      </a:lnTo>
                      <a:lnTo>
                        <a:pt x="875" y="208"/>
                      </a:lnTo>
                      <a:lnTo>
                        <a:pt x="872" y="207"/>
                      </a:lnTo>
                      <a:lnTo>
                        <a:pt x="869" y="207"/>
                      </a:lnTo>
                      <a:lnTo>
                        <a:pt x="868" y="207"/>
                      </a:lnTo>
                      <a:lnTo>
                        <a:pt x="864" y="208"/>
                      </a:lnTo>
                      <a:lnTo>
                        <a:pt x="861" y="208"/>
                      </a:lnTo>
                      <a:lnTo>
                        <a:pt x="858" y="210"/>
                      </a:lnTo>
                      <a:lnTo>
                        <a:pt x="857" y="211"/>
                      </a:lnTo>
                      <a:lnTo>
                        <a:pt x="855" y="211"/>
                      </a:lnTo>
                      <a:lnTo>
                        <a:pt x="849" y="216"/>
                      </a:lnTo>
                      <a:lnTo>
                        <a:pt x="848" y="217"/>
                      </a:lnTo>
                      <a:lnTo>
                        <a:pt x="842" y="219"/>
                      </a:lnTo>
                      <a:lnTo>
                        <a:pt x="820" y="228"/>
                      </a:lnTo>
                      <a:lnTo>
                        <a:pt x="808" y="234"/>
                      </a:lnTo>
                      <a:lnTo>
                        <a:pt x="816" y="245"/>
                      </a:lnTo>
                      <a:lnTo>
                        <a:pt x="823" y="257"/>
                      </a:lnTo>
                      <a:lnTo>
                        <a:pt x="826" y="261"/>
                      </a:lnTo>
                      <a:lnTo>
                        <a:pt x="829" y="266"/>
                      </a:lnTo>
                      <a:lnTo>
                        <a:pt x="832" y="271"/>
                      </a:lnTo>
                      <a:lnTo>
                        <a:pt x="834" y="274"/>
                      </a:lnTo>
                      <a:lnTo>
                        <a:pt x="837" y="277"/>
                      </a:lnTo>
                      <a:lnTo>
                        <a:pt x="837" y="280"/>
                      </a:lnTo>
                      <a:lnTo>
                        <a:pt x="836" y="283"/>
                      </a:lnTo>
                      <a:lnTo>
                        <a:pt x="836" y="284"/>
                      </a:lnTo>
                      <a:lnTo>
                        <a:pt x="834" y="287"/>
                      </a:lnTo>
                      <a:lnTo>
                        <a:pt x="832" y="290"/>
                      </a:lnTo>
                      <a:lnTo>
                        <a:pt x="831" y="293"/>
                      </a:lnTo>
                      <a:lnTo>
                        <a:pt x="829" y="293"/>
                      </a:lnTo>
                      <a:lnTo>
                        <a:pt x="825" y="293"/>
                      </a:lnTo>
                      <a:lnTo>
                        <a:pt x="820" y="296"/>
                      </a:lnTo>
                      <a:lnTo>
                        <a:pt x="822" y="298"/>
                      </a:lnTo>
                      <a:lnTo>
                        <a:pt x="819" y="301"/>
                      </a:lnTo>
                      <a:lnTo>
                        <a:pt x="811" y="301"/>
                      </a:lnTo>
                      <a:lnTo>
                        <a:pt x="807" y="299"/>
                      </a:lnTo>
                      <a:lnTo>
                        <a:pt x="804" y="301"/>
                      </a:lnTo>
                      <a:lnTo>
                        <a:pt x="802" y="302"/>
                      </a:lnTo>
                      <a:lnTo>
                        <a:pt x="801" y="304"/>
                      </a:lnTo>
                      <a:lnTo>
                        <a:pt x="793" y="310"/>
                      </a:lnTo>
                      <a:lnTo>
                        <a:pt x="788" y="313"/>
                      </a:lnTo>
                      <a:lnTo>
                        <a:pt x="781" y="319"/>
                      </a:lnTo>
                      <a:lnTo>
                        <a:pt x="776" y="322"/>
                      </a:lnTo>
                      <a:lnTo>
                        <a:pt x="770" y="327"/>
                      </a:lnTo>
                      <a:lnTo>
                        <a:pt x="762" y="334"/>
                      </a:lnTo>
                      <a:lnTo>
                        <a:pt x="752" y="345"/>
                      </a:lnTo>
                      <a:lnTo>
                        <a:pt x="744" y="350"/>
                      </a:lnTo>
                      <a:lnTo>
                        <a:pt x="740" y="354"/>
                      </a:lnTo>
                      <a:lnTo>
                        <a:pt x="717" y="371"/>
                      </a:lnTo>
                      <a:lnTo>
                        <a:pt x="709" y="375"/>
                      </a:lnTo>
                      <a:lnTo>
                        <a:pt x="703" y="382"/>
                      </a:lnTo>
                      <a:lnTo>
                        <a:pt x="697" y="386"/>
                      </a:lnTo>
                      <a:lnTo>
                        <a:pt x="692" y="389"/>
                      </a:lnTo>
                      <a:lnTo>
                        <a:pt x="689" y="392"/>
                      </a:lnTo>
                      <a:lnTo>
                        <a:pt x="685" y="395"/>
                      </a:lnTo>
                      <a:lnTo>
                        <a:pt x="682" y="397"/>
                      </a:lnTo>
                      <a:lnTo>
                        <a:pt x="679" y="397"/>
                      </a:lnTo>
                      <a:lnTo>
                        <a:pt x="676" y="397"/>
                      </a:lnTo>
                      <a:lnTo>
                        <a:pt x="671" y="397"/>
                      </a:lnTo>
                      <a:lnTo>
                        <a:pt x="668" y="397"/>
                      </a:lnTo>
                      <a:lnTo>
                        <a:pt x="667" y="395"/>
                      </a:lnTo>
                      <a:lnTo>
                        <a:pt x="664" y="392"/>
                      </a:lnTo>
                      <a:lnTo>
                        <a:pt x="660" y="386"/>
                      </a:lnTo>
                      <a:lnTo>
                        <a:pt x="656" y="385"/>
                      </a:lnTo>
                      <a:lnTo>
                        <a:pt x="650" y="383"/>
                      </a:lnTo>
                      <a:lnTo>
                        <a:pt x="644" y="383"/>
                      </a:lnTo>
                      <a:lnTo>
                        <a:pt x="638" y="383"/>
                      </a:lnTo>
                      <a:lnTo>
                        <a:pt x="632" y="383"/>
                      </a:lnTo>
                      <a:lnTo>
                        <a:pt x="625" y="383"/>
                      </a:lnTo>
                      <a:lnTo>
                        <a:pt x="619" y="383"/>
                      </a:lnTo>
                      <a:lnTo>
                        <a:pt x="612" y="385"/>
                      </a:lnTo>
                      <a:lnTo>
                        <a:pt x="606" y="385"/>
                      </a:lnTo>
                      <a:lnTo>
                        <a:pt x="601" y="385"/>
                      </a:lnTo>
                      <a:lnTo>
                        <a:pt x="598" y="386"/>
                      </a:lnTo>
                      <a:lnTo>
                        <a:pt x="595" y="386"/>
                      </a:lnTo>
                      <a:lnTo>
                        <a:pt x="590" y="385"/>
                      </a:lnTo>
                      <a:lnTo>
                        <a:pt x="587" y="385"/>
                      </a:lnTo>
                      <a:lnTo>
                        <a:pt x="583" y="385"/>
                      </a:lnTo>
                      <a:lnTo>
                        <a:pt x="578" y="383"/>
                      </a:lnTo>
                      <a:lnTo>
                        <a:pt x="574" y="383"/>
                      </a:lnTo>
                      <a:lnTo>
                        <a:pt x="571" y="383"/>
                      </a:lnTo>
                      <a:lnTo>
                        <a:pt x="569" y="383"/>
                      </a:lnTo>
                      <a:lnTo>
                        <a:pt x="568" y="386"/>
                      </a:lnTo>
                      <a:lnTo>
                        <a:pt x="568" y="389"/>
                      </a:lnTo>
                      <a:lnTo>
                        <a:pt x="565" y="400"/>
                      </a:lnTo>
                      <a:lnTo>
                        <a:pt x="563" y="409"/>
                      </a:lnTo>
                      <a:lnTo>
                        <a:pt x="562" y="415"/>
                      </a:lnTo>
                      <a:lnTo>
                        <a:pt x="558" y="430"/>
                      </a:lnTo>
                      <a:lnTo>
                        <a:pt x="555" y="433"/>
                      </a:lnTo>
                      <a:lnTo>
                        <a:pt x="551" y="432"/>
                      </a:lnTo>
                      <a:lnTo>
                        <a:pt x="537" y="429"/>
                      </a:lnTo>
                      <a:lnTo>
                        <a:pt x="523" y="424"/>
                      </a:lnTo>
                      <a:lnTo>
                        <a:pt x="520" y="426"/>
                      </a:lnTo>
                      <a:lnTo>
                        <a:pt x="516" y="439"/>
                      </a:lnTo>
                      <a:lnTo>
                        <a:pt x="511" y="464"/>
                      </a:lnTo>
                      <a:lnTo>
                        <a:pt x="508" y="474"/>
                      </a:lnTo>
                      <a:lnTo>
                        <a:pt x="504" y="479"/>
                      </a:lnTo>
                      <a:lnTo>
                        <a:pt x="499" y="477"/>
                      </a:lnTo>
                      <a:lnTo>
                        <a:pt x="492" y="476"/>
                      </a:lnTo>
                      <a:lnTo>
                        <a:pt x="461" y="470"/>
                      </a:lnTo>
                      <a:lnTo>
                        <a:pt x="438" y="465"/>
                      </a:lnTo>
                      <a:lnTo>
                        <a:pt x="435" y="467"/>
                      </a:lnTo>
                      <a:lnTo>
                        <a:pt x="434" y="473"/>
                      </a:lnTo>
                      <a:lnTo>
                        <a:pt x="429" y="485"/>
                      </a:lnTo>
                      <a:lnTo>
                        <a:pt x="428" y="487"/>
                      </a:lnTo>
                      <a:lnTo>
                        <a:pt x="423" y="508"/>
                      </a:lnTo>
                      <a:lnTo>
                        <a:pt x="420" y="523"/>
                      </a:lnTo>
                      <a:lnTo>
                        <a:pt x="426" y="525"/>
                      </a:lnTo>
                      <a:lnTo>
                        <a:pt x="431" y="526"/>
                      </a:lnTo>
                      <a:lnTo>
                        <a:pt x="431" y="528"/>
                      </a:lnTo>
                      <a:lnTo>
                        <a:pt x="431" y="531"/>
                      </a:lnTo>
                      <a:lnTo>
                        <a:pt x="431" y="532"/>
                      </a:lnTo>
                      <a:lnTo>
                        <a:pt x="434" y="532"/>
                      </a:lnTo>
                      <a:lnTo>
                        <a:pt x="437" y="532"/>
                      </a:lnTo>
                      <a:lnTo>
                        <a:pt x="440" y="532"/>
                      </a:lnTo>
                      <a:lnTo>
                        <a:pt x="444" y="534"/>
                      </a:lnTo>
                      <a:lnTo>
                        <a:pt x="447" y="537"/>
                      </a:lnTo>
                      <a:lnTo>
                        <a:pt x="447" y="538"/>
                      </a:lnTo>
                      <a:lnTo>
                        <a:pt x="446" y="538"/>
                      </a:lnTo>
                      <a:lnTo>
                        <a:pt x="444" y="541"/>
                      </a:lnTo>
                      <a:lnTo>
                        <a:pt x="441" y="544"/>
                      </a:lnTo>
                      <a:lnTo>
                        <a:pt x="440" y="549"/>
                      </a:lnTo>
                      <a:lnTo>
                        <a:pt x="431" y="561"/>
                      </a:lnTo>
                      <a:lnTo>
                        <a:pt x="426" y="572"/>
                      </a:lnTo>
                      <a:lnTo>
                        <a:pt x="421" y="579"/>
                      </a:lnTo>
                      <a:lnTo>
                        <a:pt x="412" y="596"/>
                      </a:lnTo>
                      <a:lnTo>
                        <a:pt x="408" y="604"/>
                      </a:lnTo>
                      <a:lnTo>
                        <a:pt x="406" y="607"/>
                      </a:lnTo>
                      <a:lnTo>
                        <a:pt x="403" y="607"/>
                      </a:lnTo>
                      <a:lnTo>
                        <a:pt x="400" y="605"/>
                      </a:lnTo>
                      <a:lnTo>
                        <a:pt x="397" y="604"/>
                      </a:lnTo>
                      <a:lnTo>
                        <a:pt x="394" y="602"/>
                      </a:lnTo>
                      <a:lnTo>
                        <a:pt x="391" y="601"/>
                      </a:lnTo>
                      <a:lnTo>
                        <a:pt x="379" y="593"/>
                      </a:lnTo>
                      <a:lnTo>
                        <a:pt x="368" y="585"/>
                      </a:lnTo>
                      <a:lnTo>
                        <a:pt x="370" y="582"/>
                      </a:lnTo>
                      <a:lnTo>
                        <a:pt x="370" y="576"/>
                      </a:lnTo>
                      <a:lnTo>
                        <a:pt x="371" y="572"/>
                      </a:lnTo>
                      <a:lnTo>
                        <a:pt x="365" y="570"/>
                      </a:lnTo>
                      <a:lnTo>
                        <a:pt x="358" y="566"/>
                      </a:lnTo>
                      <a:lnTo>
                        <a:pt x="364" y="544"/>
                      </a:lnTo>
                      <a:lnTo>
                        <a:pt x="359" y="543"/>
                      </a:lnTo>
                      <a:lnTo>
                        <a:pt x="356" y="543"/>
                      </a:lnTo>
                      <a:lnTo>
                        <a:pt x="354" y="543"/>
                      </a:lnTo>
                      <a:lnTo>
                        <a:pt x="351" y="543"/>
                      </a:lnTo>
                      <a:lnTo>
                        <a:pt x="350" y="541"/>
                      </a:lnTo>
                      <a:lnTo>
                        <a:pt x="348" y="540"/>
                      </a:lnTo>
                      <a:lnTo>
                        <a:pt x="344" y="538"/>
                      </a:lnTo>
                      <a:lnTo>
                        <a:pt x="342" y="537"/>
                      </a:lnTo>
                      <a:lnTo>
                        <a:pt x="342" y="535"/>
                      </a:lnTo>
                      <a:lnTo>
                        <a:pt x="342" y="534"/>
                      </a:lnTo>
                      <a:lnTo>
                        <a:pt x="344" y="531"/>
                      </a:lnTo>
                      <a:lnTo>
                        <a:pt x="344" y="528"/>
                      </a:lnTo>
                      <a:lnTo>
                        <a:pt x="339" y="526"/>
                      </a:lnTo>
                      <a:lnTo>
                        <a:pt x="335" y="525"/>
                      </a:lnTo>
                      <a:lnTo>
                        <a:pt x="327" y="523"/>
                      </a:lnTo>
                      <a:lnTo>
                        <a:pt x="319" y="522"/>
                      </a:lnTo>
                      <a:lnTo>
                        <a:pt x="313" y="522"/>
                      </a:lnTo>
                      <a:lnTo>
                        <a:pt x="312" y="523"/>
                      </a:lnTo>
                      <a:lnTo>
                        <a:pt x="312" y="526"/>
                      </a:lnTo>
                      <a:lnTo>
                        <a:pt x="310" y="532"/>
                      </a:lnTo>
                      <a:lnTo>
                        <a:pt x="309" y="543"/>
                      </a:lnTo>
                      <a:lnTo>
                        <a:pt x="306" y="547"/>
                      </a:lnTo>
                      <a:lnTo>
                        <a:pt x="301" y="546"/>
                      </a:lnTo>
                      <a:lnTo>
                        <a:pt x="288" y="544"/>
                      </a:lnTo>
                      <a:lnTo>
                        <a:pt x="269" y="538"/>
                      </a:lnTo>
                      <a:lnTo>
                        <a:pt x="271" y="523"/>
                      </a:lnTo>
                      <a:lnTo>
                        <a:pt x="275" y="502"/>
                      </a:lnTo>
                      <a:lnTo>
                        <a:pt x="259" y="497"/>
                      </a:lnTo>
                      <a:lnTo>
                        <a:pt x="254" y="497"/>
                      </a:lnTo>
                      <a:lnTo>
                        <a:pt x="248" y="496"/>
                      </a:lnTo>
                      <a:lnTo>
                        <a:pt x="243" y="494"/>
                      </a:lnTo>
                      <a:lnTo>
                        <a:pt x="237" y="493"/>
                      </a:lnTo>
                      <a:lnTo>
                        <a:pt x="233" y="493"/>
                      </a:lnTo>
                      <a:lnTo>
                        <a:pt x="228" y="491"/>
                      </a:lnTo>
                      <a:lnTo>
                        <a:pt x="222" y="490"/>
                      </a:lnTo>
                      <a:lnTo>
                        <a:pt x="217" y="490"/>
                      </a:lnTo>
                      <a:lnTo>
                        <a:pt x="210" y="488"/>
                      </a:lnTo>
                      <a:lnTo>
                        <a:pt x="207" y="490"/>
                      </a:lnTo>
                      <a:lnTo>
                        <a:pt x="205" y="491"/>
                      </a:lnTo>
                      <a:lnTo>
                        <a:pt x="202" y="494"/>
                      </a:lnTo>
                      <a:lnTo>
                        <a:pt x="199" y="497"/>
                      </a:lnTo>
                      <a:lnTo>
                        <a:pt x="198" y="500"/>
                      </a:lnTo>
                      <a:lnTo>
                        <a:pt x="193" y="505"/>
                      </a:lnTo>
                      <a:lnTo>
                        <a:pt x="190" y="509"/>
                      </a:lnTo>
                      <a:lnTo>
                        <a:pt x="187" y="514"/>
                      </a:lnTo>
                      <a:lnTo>
                        <a:pt x="182" y="519"/>
                      </a:lnTo>
                      <a:lnTo>
                        <a:pt x="179" y="523"/>
                      </a:lnTo>
                      <a:lnTo>
                        <a:pt x="178" y="526"/>
                      </a:lnTo>
                      <a:lnTo>
                        <a:pt x="175" y="528"/>
                      </a:lnTo>
                      <a:lnTo>
                        <a:pt x="172" y="531"/>
                      </a:lnTo>
                      <a:lnTo>
                        <a:pt x="170" y="531"/>
                      </a:lnTo>
                      <a:lnTo>
                        <a:pt x="167" y="528"/>
                      </a:lnTo>
                      <a:lnTo>
                        <a:pt x="164" y="526"/>
                      </a:lnTo>
                      <a:lnTo>
                        <a:pt x="161" y="523"/>
                      </a:lnTo>
                      <a:lnTo>
                        <a:pt x="158" y="522"/>
                      </a:lnTo>
                      <a:lnTo>
                        <a:pt x="154" y="519"/>
                      </a:lnTo>
                      <a:lnTo>
                        <a:pt x="151" y="517"/>
                      </a:lnTo>
                      <a:lnTo>
                        <a:pt x="147" y="515"/>
                      </a:lnTo>
                      <a:lnTo>
                        <a:pt x="144" y="514"/>
                      </a:lnTo>
                      <a:lnTo>
                        <a:pt x="140" y="514"/>
                      </a:lnTo>
                      <a:lnTo>
                        <a:pt x="135" y="512"/>
                      </a:lnTo>
                      <a:lnTo>
                        <a:pt x="131" y="512"/>
                      </a:lnTo>
                      <a:lnTo>
                        <a:pt x="126" y="512"/>
                      </a:lnTo>
                      <a:lnTo>
                        <a:pt x="119" y="512"/>
                      </a:lnTo>
                      <a:lnTo>
                        <a:pt x="117" y="512"/>
                      </a:lnTo>
                      <a:lnTo>
                        <a:pt x="111" y="514"/>
                      </a:lnTo>
                      <a:lnTo>
                        <a:pt x="111" y="515"/>
                      </a:lnTo>
                      <a:lnTo>
                        <a:pt x="109" y="522"/>
                      </a:lnTo>
                      <a:lnTo>
                        <a:pt x="108" y="526"/>
                      </a:lnTo>
                      <a:lnTo>
                        <a:pt x="108" y="531"/>
                      </a:lnTo>
                      <a:lnTo>
                        <a:pt x="106" y="534"/>
                      </a:lnTo>
                      <a:lnTo>
                        <a:pt x="106" y="535"/>
                      </a:lnTo>
                      <a:lnTo>
                        <a:pt x="105" y="538"/>
                      </a:lnTo>
                      <a:lnTo>
                        <a:pt x="105" y="540"/>
                      </a:lnTo>
                      <a:lnTo>
                        <a:pt x="103" y="546"/>
                      </a:lnTo>
                      <a:lnTo>
                        <a:pt x="102" y="546"/>
                      </a:lnTo>
                      <a:lnTo>
                        <a:pt x="97" y="546"/>
                      </a:lnTo>
                      <a:lnTo>
                        <a:pt x="93" y="544"/>
                      </a:lnTo>
                      <a:lnTo>
                        <a:pt x="90" y="544"/>
                      </a:lnTo>
                      <a:lnTo>
                        <a:pt x="85" y="544"/>
                      </a:lnTo>
                      <a:lnTo>
                        <a:pt x="85" y="546"/>
                      </a:lnTo>
                      <a:lnTo>
                        <a:pt x="84" y="547"/>
                      </a:lnTo>
                      <a:lnTo>
                        <a:pt x="84" y="550"/>
                      </a:lnTo>
                      <a:lnTo>
                        <a:pt x="82" y="554"/>
                      </a:lnTo>
                      <a:lnTo>
                        <a:pt x="82" y="557"/>
                      </a:lnTo>
                      <a:lnTo>
                        <a:pt x="79" y="563"/>
                      </a:lnTo>
                      <a:lnTo>
                        <a:pt x="76" y="566"/>
                      </a:lnTo>
                      <a:lnTo>
                        <a:pt x="76" y="569"/>
                      </a:lnTo>
                      <a:lnTo>
                        <a:pt x="73" y="572"/>
                      </a:lnTo>
                      <a:lnTo>
                        <a:pt x="70" y="576"/>
                      </a:lnTo>
                      <a:lnTo>
                        <a:pt x="64" y="582"/>
                      </a:lnTo>
                      <a:lnTo>
                        <a:pt x="58" y="588"/>
                      </a:lnTo>
                      <a:lnTo>
                        <a:pt x="56" y="592"/>
                      </a:lnTo>
                      <a:lnTo>
                        <a:pt x="50" y="596"/>
                      </a:lnTo>
                      <a:lnTo>
                        <a:pt x="47" y="598"/>
                      </a:lnTo>
                      <a:lnTo>
                        <a:pt x="44" y="601"/>
                      </a:lnTo>
                      <a:lnTo>
                        <a:pt x="39" y="605"/>
                      </a:lnTo>
                      <a:lnTo>
                        <a:pt x="35" y="608"/>
                      </a:lnTo>
                      <a:lnTo>
                        <a:pt x="30" y="611"/>
                      </a:lnTo>
                      <a:lnTo>
                        <a:pt x="27" y="613"/>
                      </a:lnTo>
                      <a:lnTo>
                        <a:pt x="18" y="619"/>
                      </a:lnTo>
                      <a:lnTo>
                        <a:pt x="13" y="616"/>
                      </a:lnTo>
                      <a:lnTo>
                        <a:pt x="70" y="700"/>
                      </a:lnTo>
                      <a:lnTo>
                        <a:pt x="71" y="710"/>
                      </a:lnTo>
                      <a:lnTo>
                        <a:pt x="70" y="716"/>
                      </a:lnTo>
                      <a:lnTo>
                        <a:pt x="67" y="721"/>
                      </a:lnTo>
                      <a:lnTo>
                        <a:pt x="62" y="721"/>
                      </a:lnTo>
                      <a:lnTo>
                        <a:pt x="10" y="701"/>
                      </a:lnTo>
                      <a:lnTo>
                        <a:pt x="4" y="721"/>
                      </a:lnTo>
                      <a:lnTo>
                        <a:pt x="1" y="771"/>
                      </a:lnTo>
                      <a:lnTo>
                        <a:pt x="0" y="792"/>
                      </a:lnTo>
                      <a:lnTo>
                        <a:pt x="3" y="803"/>
                      </a:lnTo>
                      <a:lnTo>
                        <a:pt x="6" y="805"/>
                      </a:lnTo>
                      <a:lnTo>
                        <a:pt x="18" y="802"/>
                      </a:lnTo>
                      <a:lnTo>
                        <a:pt x="30" y="802"/>
                      </a:lnTo>
                      <a:lnTo>
                        <a:pt x="45" y="795"/>
                      </a:lnTo>
                      <a:lnTo>
                        <a:pt x="100" y="751"/>
                      </a:lnTo>
                      <a:lnTo>
                        <a:pt x="114" y="763"/>
                      </a:lnTo>
                      <a:lnTo>
                        <a:pt x="131" y="759"/>
                      </a:lnTo>
                      <a:lnTo>
                        <a:pt x="147" y="774"/>
                      </a:lnTo>
                      <a:lnTo>
                        <a:pt x="152" y="783"/>
                      </a:lnTo>
                      <a:lnTo>
                        <a:pt x="134" y="786"/>
                      </a:lnTo>
                      <a:lnTo>
                        <a:pt x="128" y="803"/>
                      </a:lnTo>
                      <a:lnTo>
                        <a:pt x="105" y="820"/>
                      </a:lnTo>
                      <a:lnTo>
                        <a:pt x="103" y="833"/>
                      </a:lnTo>
                      <a:lnTo>
                        <a:pt x="99" y="841"/>
                      </a:lnTo>
                      <a:lnTo>
                        <a:pt x="68" y="875"/>
                      </a:lnTo>
                      <a:lnTo>
                        <a:pt x="65" y="890"/>
                      </a:lnTo>
                      <a:lnTo>
                        <a:pt x="61" y="894"/>
                      </a:lnTo>
                      <a:lnTo>
                        <a:pt x="58" y="896"/>
                      </a:lnTo>
                      <a:lnTo>
                        <a:pt x="52" y="905"/>
                      </a:lnTo>
                      <a:lnTo>
                        <a:pt x="41" y="910"/>
                      </a:lnTo>
                      <a:lnTo>
                        <a:pt x="41" y="919"/>
                      </a:lnTo>
                      <a:lnTo>
                        <a:pt x="50" y="917"/>
                      </a:lnTo>
                      <a:lnTo>
                        <a:pt x="84" y="890"/>
                      </a:lnTo>
                      <a:lnTo>
                        <a:pt x="105" y="920"/>
                      </a:lnTo>
                      <a:lnTo>
                        <a:pt x="90" y="940"/>
                      </a:lnTo>
                      <a:lnTo>
                        <a:pt x="79" y="946"/>
                      </a:lnTo>
                      <a:lnTo>
                        <a:pt x="85" y="961"/>
                      </a:lnTo>
                      <a:lnTo>
                        <a:pt x="91" y="996"/>
                      </a:lnTo>
                      <a:lnTo>
                        <a:pt x="100" y="995"/>
                      </a:lnTo>
                      <a:lnTo>
                        <a:pt x="114" y="999"/>
                      </a:lnTo>
                      <a:lnTo>
                        <a:pt x="128" y="993"/>
                      </a:lnTo>
                      <a:lnTo>
                        <a:pt x="138" y="995"/>
                      </a:lnTo>
                      <a:lnTo>
                        <a:pt x="144" y="998"/>
                      </a:lnTo>
                      <a:lnTo>
                        <a:pt x="147" y="990"/>
                      </a:lnTo>
                      <a:lnTo>
                        <a:pt x="181" y="945"/>
                      </a:lnTo>
                      <a:lnTo>
                        <a:pt x="195" y="940"/>
                      </a:lnTo>
                      <a:lnTo>
                        <a:pt x="236" y="923"/>
                      </a:lnTo>
                      <a:lnTo>
                        <a:pt x="243" y="938"/>
                      </a:lnTo>
                      <a:lnTo>
                        <a:pt x="256" y="978"/>
                      </a:lnTo>
                      <a:lnTo>
                        <a:pt x="234" y="981"/>
                      </a:lnTo>
                      <a:lnTo>
                        <a:pt x="234" y="1025"/>
                      </a:lnTo>
                      <a:lnTo>
                        <a:pt x="208" y="1025"/>
                      </a:lnTo>
                      <a:lnTo>
                        <a:pt x="208" y="1094"/>
                      </a:lnTo>
                      <a:lnTo>
                        <a:pt x="186" y="1092"/>
                      </a:lnTo>
                      <a:lnTo>
                        <a:pt x="167" y="1075"/>
                      </a:lnTo>
                      <a:lnTo>
                        <a:pt x="164" y="1068"/>
                      </a:lnTo>
                      <a:lnTo>
                        <a:pt x="140" y="1060"/>
                      </a:lnTo>
                      <a:lnTo>
                        <a:pt x="132" y="1056"/>
                      </a:lnTo>
                      <a:lnTo>
                        <a:pt x="123" y="1053"/>
                      </a:lnTo>
                      <a:lnTo>
                        <a:pt x="120" y="1053"/>
                      </a:lnTo>
                      <a:lnTo>
                        <a:pt x="115" y="1054"/>
                      </a:lnTo>
                      <a:lnTo>
                        <a:pt x="115" y="1062"/>
                      </a:lnTo>
                      <a:lnTo>
                        <a:pt x="111" y="1068"/>
                      </a:lnTo>
                      <a:lnTo>
                        <a:pt x="108" y="1069"/>
                      </a:lnTo>
                      <a:lnTo>
                        <a:pt x="140" y="1106"/>
                      </a:lnTo>
                      <a:lnTo>
                        <a:pt x="210" y="1107"/>
                      </a:lnTo>
                      <a:lnTo>
                        <a:pt x="210" y="1127"/>
                      </a:lnTo>
                      <a:lnTo>
                        <a:pt x="208" y="1164"/>
                      </a:lnTo>
                      <a:lnTo>
                        <a:pt x="243" y="1164"/>
                      </a:lnTo>
                      <a:lnTo>
                        <a:pt x="243" y="1301"/>
                      </a:lnTo>
                      <a:lnTo>
                        <a:pt x="243" y="1427"/>
                      </a:lnTo>
                      <a:lnTo>
                        <a:pt x="243" y="1529"/>
                      </a:lnTo>
                      <a:lnTo>
                        <a:pt x="257" y="1533"/>
                      </a:lnTo>
                      <a:lnTo>
                        <a:pt x="257" y="1555"/>
                      </a:lnTo>
                      <a:lnTo>
                        <a:pt x="228" y="1561"/>
                      </a:lnTo>
                      <a:lnTo>
                        <a:pt x="195" y="1588"/>
                      </a:lnTo>
                      <a:lnTo>
                        <a:pt x="184" y="1608"/>
                      </a:lnTo>
                      <a:lnTo>
                        <a:pt x="172" y="1600"/>
                      </a:lnTo>
                      <a:lnTo>
                        <a:pt x="166" y="1608"/>
                      </a:lnTo>
                      <a:lnTo>
                        <a:pt x="169" y="1622"/>
                      </a:lnTo>
                      <a:lnTo>
                        <a:pt x="169" y="1626"/>
                      </a:lnTo>
                      <a:lnTo>
                        <a:pt x="161" y="1641"/>
                      </a:lnTo>
                      <a:lnTo>
                        <a:pt x="158" y="1654"/>
                      </a:lnTo>
                      <a:lnTo>
                        <a:pt x="157" y="1667"/>
                      </a:lnTo>
                      <a:lnTo>
                        <a:pt x="160" y="1696"/>
                      </a:lnTo>
                      <a:lnTo>
                        <a:pt x="158" y="1699"/>
                      </a:lnTo>
                      <a:lnTo>
                        <a:pt x="154" y="1707"/>
                      </a:lnTo>
                      <a:lnTo>
                        <a:pt x="152" y="1711"/>
                      </a:lnTo>
                      <a:lnTo>
                        <a:pt x="152" y="1719"/>
                      </a:lnTo>
                      <a:lnTo>
                        <a:pt x="152" y="1720"/>
                      </a:lnTo>
                      <a:lnTo>
                        <a:pt x="155" y="1720"/>
                      </a:lnTo>
                      <a:lnTo>
                        <a:pt x="157" y="1722"/>
                      </a:lnTo>
                      <a:lnTo>
                        <a:pt x="160" y="1722"/>
                      </a:lnTo>
                      <a:lnTo>
                        <a:pt x="164" y="1722"/>
                      </a:lnTo>
                      <a:lnTo>
                        <a:pt x="172" y="1722"/>
                      </a:lnTo>
                      <a:lnTo>
                        <a:pt x="184" y="1720"/>
                      </a:lnTo>
                      <a:lnTo>
                        <a:pt x="192" y="1719"/>
                      </a:lnTo>
                      <a:lnTo>
                        <a:pt x="199" y="1717"/>
                      </a:lnTo>
                      <a:lnTo>
                        <a:pt x="222" y="1707"/>
                      </a:lnTo>
                      <a:lnTo>
                        <a:pt x="242" y="1702"/>
                      </a:lnTo>
                      <a:lnTo>
                        <a:pt x="245" y="1713"/>
                      </a:lnTo>
                      <a:lnTo>
                        <a:pt x="251" y="1722"/>
                      </a:lnTo>
                      <a:lnTo>
                        <a:pt x="254" y="1730"/>
                      </a:lnTo>
                      <a:lnTo>
                        <a:pt x="254" y="1733"/>
                      </a:lnTo>
                      <a:lnTo>
                        <a:pt x="262" y="1733"/>
                      </a:lnTo>
                      <a:lnTo>
                        <a:pt x="272" y="1733"/>
                      </a:lnTo>
                      <a:lnTo>
                        <a:pt x="286" y="1737"/>
                      </a:lnTo>
                      <a:lnTo>
                        <a:pt x="309" y="1745"/>
                      </a:lnTo>
                      <a:lnTo>
                        <a:pt x="333" y="1752"/>
                      </a:lnTo>
                      <a:lnTo>
                        <a:pt x="338" y="1754"/>
                      </a:lnTo>
                      <a:lnTo>
                        <a:pt x="345" y="1778"/>
                      </a:lnTo>
                      <a:lnTo>
                        <a:pt x="312" y="1772"/>
                      </a:lnTo>
                      <a:lnTo>
                        <a:pt x="297" y="1784"/>
                      </a:lnTo>
                      <a:lnTo>
                        <a:pt x="289" y="1787"/>
                      </a:lnTo>
                      <a:lnTo>
                        <a:pt x="233" y="1794"/>
                      </a:lnTo>
                      <a:lnTo>
                        <a:pt x="207" y="1807"/>
                      </a:lnTo>
                      <a:lnTo>
                        <a:pt x="176" y="1824"/>
                      </a:lnTo>
                      <a:lnTo>
                        <a:pt x="170" y="1830"/>
                      </a:lnTo>
                      <a:lnTo>
                        <a:pt x="164" y="1844"/>
                      </a:lnTo>
                      <a:lnTo>
                        <a:pt x="164" y="1860"/>
                      </a:lnTo>
                      <a:lnTo>
                        <a:pt x="161" y="1863"/>
                      </a:lnTo>
                      <a:lnTo>
                        <a:pt x="144" y="1874"/>
                      </a:lnTo>
                      <a:lnTo>
                        <a:pt x="131" y="1883"/>
                      </a:lnTo>
                      <a:lnTo>
                        <a:pt x="120" y="1894"/>
                      </a:lnTo>
                      <a:lnTo>
                        <a:pt x="103" y="1927"/>
                      </a:lnTo>
                      <a:lnTo>
                        <a:pt x="109" y="1929"/>
                      </a:lnTo>
                      <a:lnTo>
                        <a:pt x="242" y="1970"/>
                      </a:lnTo>
                      <a:lnTo>
                        <a:pt x="242" y="1987"/>
                      </a:lnTo>
                      <a:lnTo>
                        <a:pt x="243" y="2003"/>
                      </a:lnTo>
                      <a:lnTo>
                        <a:pt x="246" y="2013"/>
                      </a:lnTo>
                      <a:lnTo>
                        <a:pt x="248" y="2016"/>
                      </a:lnTo>
                      <a:lnTo>
                        <a:pt x="251" y="2016"/>
                      </a:lnTo>
                      <a:lnTo>
                        <a:pt x="257" y="2026"/>
                      </a:lnTo>
                      <a:lnTo>
                        <a:pt x="259" y="2038"/>
                      </a:lnTo>
                      <a:lnTo>
                        <a:pt x="257" y="2045"/>
                      </a:lnTo>
                      <a:lnTo>
                        <a:pt x="257" y="2049"/>
                      </a:lnTo>
                      <a:lnTo>
                        <a:pt x="254" y="2054"/>
                      </a:lnTo>
                      <a:lnTo>
                        <a:pt x="243" y="2066"/>
                      </a:lnTo>
                      <a:lnTo>
                        <a:pt x="242" y="2080"/>
                      </a:lnTo>
                      <a:lnTo>
                        <a:pt x="240" y="2083"/>
                      </a:lnTo>
                      <a:lnTo>
                        <a:pt x="243" y="2086"/>
                      </a:lnTo>
                      <a:lnTo>
                        <a:pt x="246" y="2089"/>
                      </a:lnTo>
                      <a:lnTo>
                        <a:pt x="249" y="2092"/>
                      </a:lnTo>
                    </a:path>
                  </a:pathLst>
                </a:custGeom>
                <a:solidFill>
                  <a:srgbClr val="4FC0FF"/>
                </a:solidFill>
                <a:ln w="6350">
                  <a:solidFill>
                    <a:srgbClr val="F9C61C">
                      <a:lumMod val="50000"/>
                    </a:srgbClr>
                  </a:solidFill>
                </a:ln>
              </p:spPr>
              <p:txBody>
                <a:bodyPr/>
                <a:lstStyle/>
                <a:p>
                  <a:pPr algn="ctr">
                    <a:defRPr/>
                  </a:pPr>
                  <a:endParaRPr lang="ru-RU" sz="738" b="1" kern="0" dirty="0">
                    <a:solidFill>
                      <a:srgbClr val="000000"/>
                    </a:solidFill>
                    <a:latin typeface="Arial Narrow" panose="020B0606020202030204" pitchFamily="34" charset="0"/>
                    <a:cs typeface="Arial" pitchFamily="34" charset="0"/>
                  </a:endParaRPr>
                </a:p>
              </p:txBody>
            </p:sp>
          </p:grpSp>
          <p:sp>
            <p:nvSpPr>
              <p:cNvPr id="34" name="Freeform 136"/>
              <p:cNvSpPr>
                <a:spLocks/>
              </p:cNvSpPr>
              <p:nvPr/>
            </p:nvSpPr>
            <p:spPr bwMode="auto">
              <a:xfrm>
                <a:off x="1698118" y="2286651"/>
                <a:ext cx="2283477" cy="2026400"/>
              </a:xfrm>
              <a:custGeom>
                <a:avLst/>
                <a:gdLst/>
                <a:ahLst/>
                <a:cxnLst>
                  <a:cxn ang="0">
                    <a:pos x="3820" y="2502"/>
                  </a:cxn>
                  <a:cxn ang="0">
                    <a:pos x="3935" y="2397"/>
                  </a:cxn>
                  <a:cxn ang="0">
                    <a:pos x="4066" y="2318"/>
                  </a:cxn>
                  <a:cxn ang="0">
                    <a:pos x="4138" y="2271"/>
                  </a:cxn>
                  <a:cxn ang="0">
                    <a:pos x="4249" y="2189"/>
                  </a:cxn>
                  <a:cxn ang="0">
                    <a:pos x="4330" y="2101"/>
                  </a:cxn>
                  <a:cxn ang="0">
                    <a:pos x="4244" y="1918"/>
                  </a:cxn>
                  <a:cxn ang="0">
                    <a:pos x="4059" y="1690"/>
                  </a:cxn>
                  <a:cxn ang="0">
                    <a:pos x="3917" y="1625"/>
                  </a:cxn>
                  <a:cxn ang="0">
                    <a:pos x="3881" y="1512"/>
                  </a:cxn>
                  <a:cxn ang="0">
                    <a:pos x="3725" y="1462"/>
                  </a:cxn>
                  <a:cxn ang="0">
                    <a:pos x="3576" y="1282"/>
                  </a:cxn>
                  <a:cxn ang="0">
                    <a:pos x="3642" y="1259"/>
                  </a:cxn>
                  <a:cxn ang="0">
                    <a:pos x="3590" y="1066"/>
                  </a:cxn>
                  <a:cxn ang="0">
                    <a:pos x="3605" y="999"/>
                  </a:cxn>
                  <a:cxn ang="0">
                    <a:pos x="3664" y="928"/>
                  </a:cxn>
                  <a:cxn ang="0">
                    <a:pos x="3713" y="844"/>
                  </a:cxn>
                  <a:cxn ang="0">
                    <a:pos x="3800" y="852"/>
                  </a:cxn>
                  <a:cxn ang="0">
                    <a:pos x="3795" y="768"/>
                  </a:cxn>
                  <a:cxn ang="0">
                    <a:pos x="3766" y="704"/>
                  </a:cxn>
                  <a:cxn ang="0">
                    <a:pos x="3750" y="684"/>
                  </a:cxn>
                  <a:cxn ang="0">
                    <a:pos x="3692" y="584"/>
                  </a:cxn>
                  <a:cxn ang="0">
                    <a:pos x="3680" y="558"/>
                  </a:cxn>
                  <a:cxn ang="0">
                    <a:pos x="3622" y="468"/>
                  </a:cxn>
                  <a:cxn ang="0">
                    <a:pos x="3526" y="380"/>
                  </a:cxn>
                  <a:cxn ang="0">
                    <a:pos x="3552" y="292"/>
                  </a:cxn>
                  <a:cxn ang="0">
                    <a:pos x="3529" y="168"/>
                  </a:cxn>
                  <a:cxn ang="0">
                    <a:pos x="3448" y="147"/>
                  </a:cxn>
                  <a:cxn ang="0">
                    <a:pos x="3392" y="82"/>
                  </a:cxn>
                  <a:cxn ang="0">
                    <a:pos x="3299" y="36"/>
                  </a:cxn>
                  <a:cxn ang="0">
                    <a:pos x="2681" y="296"/>
                  </a:cxn>
                  <a:cxn ang="0">
                    <a:pos x="2439" y="482"/>
                  </a:cxn>
                  <a:cxn ang="0">
                    <a:pos x="2268" y="394"/>
                  </a:cxn>
                  <a:cxn ang="0">
                    <a:pos x="2136" y="357"/>
                  </a:cxn>
                  <a:cxn ang="0">
                    <a:pos x="2032" y="225"/>
                  </a:cxn>
                  <a:cxn ang="0">
                    <a:pos x="1921" y="88"/>
                  </a:cxn>
                  <a:cxn ang="0">
                    <a:pos x="1819" y="121"/>
                  </a:cxn>
                  <a:cxn ang="0">
                    <a:pos x="1687" y="213"/>
                  </a:cxn>
                  <a:cxn ang="0">
                    <a:pos x="1513" y="245"/>
                  </a:cxn>
                  <a:cxn ang="0">
                    <a:pos x="1261" y="147"/>
                  </a:cxn>
                  <a:cxn ang="0">
                    <a:pos x="1090" y="257"/>
                  </a:cxn>
                  <a:cxn ang="0">
                    <a:pos x="912" y="424"/>
                  </a:cxn>
                  <a:cxn ang="0">
                    <a:pos x="743" y="392"/>
                  </a:cxn>
                  <a:cxn ang="0">
                    <a:pos x="615" y="267"/>
                  </a:cxn>
                  <a:cxn ang="0">
                    <a:pos x="461" y="178"/>
                  </a:cxn>
                  <a:cxn ang="0">
                    <a:pos x="391" y="228"/>
                  </a:cxn>
                  <a:cxn ang="0">
                    <a:pos x="442" y="375"/>
                  </a:cxn>
                  <a:cxn ang="0">
                    <a:pos x="358" y="515"/>
                  </a:cxn>
                  <a:cxn ang="0">
                    <a:pos x="332" y="722"/>
                  </a:cxn>
                  <a:cxn ang="0">
                    <a:pos x="306" y="998"/>
                  </a:cxn>
                  <a:cxn ang="0">
                    <a:pos x="88" y="1045"/>
                  </a:cxn>
                  <a:cxn ang="0">
                    <a:pos x="5" y="1118"/>
                  </a:cxn>
                  <a:cxn ang="0">
                    <a:pos x="87" y="1334"/>
                  </a:cxn>
                  <a:cxn ang="0">
                    <a:pos x="163" y="1380"/>
                  </a:cxn>
                  <a:cxn ang="0">
                    <a:pos x="230" y="1579"/>
                  </a:cxn>
                  <a:cxn ang="0">
                    <a:pos x="464" y="1565"/>
                  </a:cxn>
                  <a:cxn ang="0">
                    <a:pos x="515" y="1795"/>
                  </a:cxn>
                  <a:cxn ang="0">
                    <a:pos x="614" y="2151"/>
                  </a:cxn>
                  <a:cxn ang="0">
                    <a:pos x="615" y="2613"/>
                  </a:cxn>
                  <a:cxn ang="0">
                    <a:pos x="962" y="2880"/>
                  </a:cxn>
                  <a:cxn ang="0">
                    <a:pos x="1162" y="3152"/>
                  </a:cxn>
                  <a:cxn ang="0">
                    <a:pos x="1274" y="3741"/>
                  </a:cxn>
                  <a:cxn ang="0">
                    <a:pos x="2623" y="2738"/>
                  </a:cxn>
                </a:cxnLst>
                <a:rect l="0" t="0" r="r" b="b"/>
                <a:pathLst>
                  <a:path w="4346" h="3741">
                    <a:moveTo>
                      <a:pt x="3401" y="2102"/>
                    </a:moveTo>
                    <a:lnTo>
                      <a:pt x="3425" y="2145"/>
                    </a:lnTo>
                    <a:lnTo>
                      <a:pt x="3453" y="2175"/>
                    </a:lnTo>
                    <a:lnTo>
                      <a:pt x="3508" y="2286"/>
                    </a:lnTo>
                    <a:lnTo>
                      <a:pt x="3549" y="2286"/>
                    </a:lnTo>
                    <a:lnTo>
                      <a:pt x="3670" y="2425"/>
                    </a:lnTo>
                    <a:lnTo>
                      <a:pt x="3661" y="2472"/>
                    </a:lnTo>
                    <a:lnTo>
                      <a:pt x="3774" y="2492"/>
                    </a:lnTo>
                    <a:lnTo>
                      <a:pt x="3794" y="2527"/>
                    </a:lnTo>
                    <a:lnTo>
                      <a:pt x="3797" y="2519"/>
                    </a:lnTo>
                    <a:lnTo>
                      <a:pt x="3798" y="2519"/>
                    </a:lnTo>
                    <a:lnTo>
                      <a:pt x="3800" y="2516"/>
                    </a:lnTo>
                    <a:lnTo>
                      <a:pt x="3812" y="2508"/>
                    </a:lnTo>
                    <a:lnTo>
                      <a:pt x="3820" y="2502"/>
                    </a:lnTo>
                    <a:lnTo>
                      <a:pt x="3829" y="2493"/>
                    </a:lnTo>
                    <a:lnTo>
                      <a:pt x="3838" y="2484"/>
                    </a:lnTo>
                    <a:lnTo>
                      <a:pt x="3849" y="2475"/>
                    </a:lnTo>
                    <a:lnTo>
                      <a:pt x="3856" y="2467"/>
                    </a:lnTo>
                    <a:lnTo>
                      <a:pt x="3865" y="2458"/>
                    </a:lnTo>
                    <a:lnTo>
                      <a:pt x="3879" y="2446"/>
                    </a:lnTo>
                    <a:lnTo>
                      <a:pt x="3887" y="2440"/>
                    </a:lnTo>
                    <a:lnTo>
                      <a:pt x="3894" y="2435"/>
                    </a:lnTo>
                    <a:lnTo>
                      <a:pt x="3899" y="2431"/>
                    </a:lnTo>
                    <a:lnTo>
                      <a:pt x="3906" y="2423"/>
                    </a:lnTo>
                    <a:lnTo>
                      <a:pt x="3912" y="2417"/>
                    </a:lnTo>
                    <a:lnTo>
                      <a:pt x="3920" y="2411"/>
                    </a:lnTo>
                    <a:lnTo>
                      <a:pt x="3926" y="2405"/>
                    </a:lnTo>
                    <a:lnTo>
                      <a:pt x="3935" y="2397"/>
                    </a:lnTo>
                    <a:lnTo>
                      <a:pt x="3948" y="2390"/>
                    </a:lnTo>
                    <a:lnTo>
                      <a:pt x="3960" y="2384"/>
                    </a:lnTo>
                    <a:lnTo>
                      <a:pt x="3976" y="2375"/>
                    </a:lnTo>
                    <a:lnTo>
                      <a:pt x="3983" y="2372"/>
                    </a:lnTo>
                    <a:lnTo>
                      <a:pt x="3996" y="2361"/>
                    </a:lnTo>
                    <a:lnTo>
                      <a:pt x="4011" y="2352"/>
                    </a:lnTo>
                    <a:lnTo>
                      <a:pt x="4028" y="2343"/>
                    </a:lnTo>
                    <a:lnTo>
                      <a:pt x="4031" y="2341"/>
                    </a:lnTo>
                    <a:lnTo>
                      <a:pt x="4042" y="2335"/>
                    </a:lnTo>
                    <a:lnTo>
                      <a:pt x="4048" y="2332"/>
                    </a:lnTo>
                    <a:lnTo>
                      <a:pt x="4056" y="2326"/>
                    </a:lnTo>
                    <a:lnTo>
                      <a:pt x="4057" y="2324"/>
                    </a:lnTo>
                    <a:lnTo>
                      <a:pt x="4059" y="2323"/>
                    </a:lnTo>
                    <a:lnTo>
                      <a:pt x="4066" y="2318"/>
                    </a:lnTo>
                    <a:lnTo>
                      <a:pt x="4069" y="2317"/>
                    </a:lnTo>
                    <a:lnTo>
                      <a:pt x="4072" y="2315"/>
                    </a:lnTo>
                    <a:lnTo>
                      <a:pt x="4074" y="2314"/>
                    </a:lnTo>
                    <a:lnTo>
                      <a:pt x="4077" y="2311"/>
                    </a:lnTo>
                    <a:lnTo>
                      <a:pt x="4081" y="2308"/>
                    </a:lnTo>
                    <a:lnTo>
                      <a:pt x="4085" y="2306"/>
                    </a:lnTo>
                    <a:lnTo>
                      <a:pt x="4092" y="2302"/>
                    </a:lnTo>
                    <a:lnTo>
                      <a:pt x="4098" y="2297"/>
                    </a:lnTo>
                    <a:lnTo>
                      <a:pt x="4106" y="2292"/>
                    </a:lnTo>
                    <a:lnTo>
                      <a:pt x="4112" y="2286"/>
                    </a:lnTo>
                    <a:lnTo>
                      <a:pt x="4120" y="2282"/>
                    </a:lnTo>
                    <a:lnTo>
                      <a:pt x="4129" y="2276"/>
                    </a:lnTo>
                    <a:lnTo>
                      <a:pt x="4135" y="2273"/>
                    </a:lnTo>
                    <a:lnTo>
                      <a:pt x="4138" y="2271"/>
                    </a:lnTo>
                    <a:lnTo>
                      <a:pt x="4141" y="2270"/>
                    </a:lnTo>
                    <a:lnTo>
                      <a:pt x="4148" y="2262"/>
                    </a:lnTo>
                    <a:lnTo>
                      <a:pt x="4162" y="2254"/>
                    </a:lnTo>
                    <a:lnTo>
                      <a:pt x="4170" y="2248"/>
                    </a:lnTo>
                    <a:lnTo>
                      <a:pt x="4179" y="2242"/>
                    </a:lnTo>
                    <a:lnTo>
                      <a:pt x="4191" y="2236"/>
                    </a:lnTo>
                    <a:lnTo>
                      <a:pt x="4205" y="2224"/>
                    </a:lnTo>
                    <a:lnTo>
                      <a:pt x="4222" y="2212"/>
                    </a:lnTo>
                    <a:lnTo>
                      <a:pt x="4229" y="2206"/>
                    </a:lnTo>
                    <a:lnTo>
                      <a:pt x="4234" y="2203"/>
                    </a:lnTo>
                    <a:lnTo>
                      <a:pt x="4237" y="2201"/>
                    </a:lnTo>
                    <a:lnTo>
                      <a:pt x="4240" y="2198"/>
                    </a:lnTo>
                    <a:lnTo>
                      <a:pt x="4246" y="2192"/>
                    </a:lnTo>
                    <a:lnTo>
                      <a:pt x="4249" y="2189"/>
                    </a:lnTo>
                    <a:lnTo>
                      <a:pt x="4249" y="2187"/>
                    </a:lnTo>
                    <a:lnTo>
                      <a:pt x="4258" y="2178"/>
                    </a:lnTo>
                    <a:lnTo>
                      <a:pt x="4261" y="2175"/>
                    </a:lnTo>
                    <a:lnTo>
                      <a:pt x="4266" y="2171"/>
                    </a:lnTo>
                    <a:lnTo>
                      <a:pt x="4272" y="2163"/>
                    </a:lnTo>
                    <a:lnTo>
                      <a:pt x="4278" y="2155"/>
                    </a:lnTo>
                    <a:lnTo>
                      <a:pt x="4284" y="2149"/>
                    </a:lnTo>
                    <a:lnTo>
                      <a:pt x="4287" y="2145"/>
                    </a:lnTo>
                    <a:lnTo>
                      <a:pt x="4296" y="2137"/>
                    </a:lnTo>
                    <a:lnTo>
                      <a:pt x="4305" y="2127"/>
                    </a:lnTo>
                    <a:lnTo>
                      <a:pt x="4311" y="2117"/>
                    </a:lnTo>
                    <a:lnTo>
                      <a:pt x="4319" y="2110"/>
                    </a:lnTo>
                    <a:lnTo>
                      <a:pt x="4327" y="2104"/>
                    </a:lnTo>
                    <a:lnTo>
                      <a:pt x="4330" y="2101"/>
                    </a:lnTo>
                    <a:lnTo>
                      <a:pt x="4336" y="2092"/>
                    </a:lnTo>
                    <a:lnTo>
                      <a:pt x="4346" y="2082"/>
                    </a:lnTo>
                    <a:lnTo>
                      <a:pt x="4345" y="2082"/>
                    </a:lnTo>
                    <a:lnTo>
                      <a:pt x="4342" y="2079"/>
                    </a:lnTo>
                    <a:lnTo>
                      <a:pt x="4339" y="2078"/>
                    </a:lnTo>
                    <a:lnTo>
                      <a:pt x="4333" y="2073"/>
                    </a:lnTo>
                    <a:lnTo>
                      <a:pt x="4330" y="2072"/>
                    </a:lnTo>
                    <a:lnTo>
                      <a:pt x="4322" y="2066"/>
                    </a:lnTo>
                    <a:lnTo>
                      <a:pt x="4317" y="2063"/>
                    </a:lnTo>
                    <a:lnTo>
                      <a:pt x="4316" y="2061"/>
                    </a:lnTo>
                    <a:lnTo>
                      <a:pt x="4311" y="2055"/>
                    </a:lnTo>
                    <a:lnTo>
                      <a:pt x="4305" y="2047"/>
                    </a:lnTo>
                    <a:lnTo>
                      <a:pt x="4301" y="2044"/>
                    </a:lnTo>
                    <a:lnTo>
                      <a:pt x="4244" y="1918"/>
                    </a:lnTo>
                    <a:lnTo>
                      <a:pt x="4243" y="1917"/>
                    </a:lnTo>
                    <a:lnTo>
                      <a:pt x="4225" y="1885"/>
                    </a:lnTo>
                    <a:lnTo>
                      <a:pt x="4206" y="1853"/>
                    </a:lnTo>
                    <a:lnTo>
                      <a:pt x="4199" y="1841"/>
                    </a:lnTo>
                    <a:lnTo>
                      <a:pt x="4190" y="1819"/>
                    </a:lnTo>
                    <a:lnTo>
                      <a:pt x="4174" y="1792"/>
                    </a:lnTo>
                    <a:lnTo>
                      <a:pt x="4168" y="1778"/>
                    </a:lnTo>
                    <a:lnTo>
                      <a:pt x="4159" y="1766"/>
                    </a:lnTo>
                    <a:lnTo>
                      <a:pt x="4148" y="1749"/>
                    </a:lnTo>
                    <a:lnTo>
                      <a:pt x="4139" y="1740"/>
                    </a:lnTo>
                    <a:lnTo>
                      <a:pt x="4121" y="1726"/>
                    </a:lnTo>
                    <a:lnTo>
                      <a:pt x="4095" y="1710"/>
                    </a:lnTo>
                    <a:lnTo>
                      <a:pt x="4065" y="1691"/>
                    </a:lnTo>
                    <a:lnTo>
                      <a:pt x="4059" y="1690"/>
                    </a:lnTo>
                    <a:lnTo>
                      <a:pt x="4051" y="1687"/>
                    </a:lnTo>
                    <a:lnTo>
                      <a:pt x="4039" y="1681"/>
                    </a:lnTo>
                    <a:lnTo>
                      <a:pt x="4028" y="1678"/>
                    </a:lnTo>
                    <a:lnTo>
                      <a:pt x="4022" y="1673"/>
                    </a:lnTo>
                    <a:lnTo>
                      <a:pt x="4016" y="1669"/>
                    </a:lnTo>
                    <a:lnTo>
                      <a:pt x="4010" y="1663"/>
                    </a:lnTo>
                    <a:lnTo>
                      <a:pt x="4001" y="1653"/>
                    </a:lnTo>
                    <a:lnTo>
                      <a:pt x="3993" y="1650"/>
                    </a:lnTo>
                    <a:lnTo>
                      <a:pt x="3986" y="1646"/>
                    </a:lnTo>
                    <a:lnTo>
                      <a:pt x="3978" y="1644"/>
                    </a:lnTo>
                    <a:lnTo>
                      <a:pt x="3964" y="1640"/>
                    </a:lnTo>
                    <a:lnTo>
                      <a:pt x="3951" y="1635"/>
                    </a:lnTo>
                    <a:lnTo>
                      <a:pt x="3934" y="1629"/>
                    </a:lnTo>
                    <a:lnTo>
                      <a:pt x="3917" y="1625"/>
                    </a:lnTo>
                    <a:lnTo>
                      <a:pt x="3897" y="1614"/>
                    </a:lnTo>
                    <a:lnTo>
                      <a:pt x="3884" y="1609"/>
                    </a:lnTo>
                    <a:lnTo>
                      <a:pt x="3871" y="1605"/>
                    </a:lnTo>
                    <a:lnTo>
                      <a:pt x="3864" y="1603"/>
                    </a:lnTo>
                    <a:lnTo>
                      <a:pt x="3862" y="1602"/>
                    </a:lnTo>
                    <a:lnTo>
                      <a:pt x="3861" y="1600"/>
                    </a:lnTo>
                    <a:lnTo>
                      <a:pt x="3856" y="1579"/>
                    </a:lnTo>
                    <a:lnTo>
                      <a:pt x="3852" y="1565"/>
                    </a:lnTo>
                    <a:lnTo>
                      <a:pt x="3850" y="1559"/>
                    </a:lnTo>
                    <a:lnTo>
                      <a:pt x="3850" y="1556"/>
                    </a:lnTo>
                    <a:lnTo>
                      <a:pt x="3852" y="1553"/>
                    </a:lnTo>
                    <a:lnTo>
                      <a:pt x="3868" y="1532"/>
                    </a:lnTo>
                    <a:lnTo>
                      <a:pt x="3874" y="1521"/>
                    </a:lnTo>
                    <a:lnTo>
                      <a:pt x="3881" y="1512"/>
                    </a:lnTo>
                    <a:lnTo>
                      <a:pt x="3881" y="1507"/>
                    </a:lnTo>
                    <a:lnTo>
                      <a:pt x="3882" y="1501"/>
                    </a:lnTo>
                    <a:lnTo>
                      <a:pt x="3881" y="1497"/>
                    </a:lnTo>
                    <a:lnTo>
                      <a:pt x="3879" y="1491"/>
                    </a:lnTo>
                    <a:lnTo>
                      <a:pt x="3873" y="1483"/>
                    </a:lnTo>
                    <a:lnTo>
                      <a:pt x="3858" y="1468"/>
                    </a:lnTo>
                    <a:lnTo>
                      <a:pt x="3842" y="1456"/>
                    </a:lnTo>
                    <a:lnTo>
                      <a:pt x="3839" y="1454"/>
                    </a:lnTo>
                    <a:lnTo>
                      <a:pt x="3824" y="1466"/>
                    </a:lnTo>
                    <a:lnTo>
                      <a:pt x="3786" y="1491"/>
                    </a:lnTo>
                    <a:lnTo>
                      <a:pt x="3768" y="1501"/>
                    </a:lnTo>
                    <a:lnTo>
                      <a:pt x="3766" y="1501"/>
                    </a:lnTo>
                    <a:lnTo>
                      <a:pt x="3751" y="1486"/>
                    </a:lnTo>
                    <a:lnTo>
                      <a:pt x="3725" y="1462"/>
                    </a:lnTo>
                    <a:lnTo>
                      <a:pt x="3695" y="1436"/>
                    </a:lnTo>
                    <a:lnTo>
                      <a:pt x="3684" y="1427"/>
                    </a:lnTo>
                    <a:lnTo>
                      <a:pt x="3677" y="1421"/>
                    </a:lnTo>
                    <a:lnTo>
                      <a:pt x="3667" y="1418"/>
                    </a:lnTo>
                    <a:lnTo>
                      <a:pt x="3661" y="1413"/>
                    </a:lnTo>
                    <a:lnTo>
                      <a:pt x="3654" y="1407"/>
                    </a:lnTo>
                    <a:lnTo>
                      <a:pt x="3651" y="1399"/>
                    </a:lnTo>
                    <a:lnTo>
                      <a:pt x="3631" y="1352"/>
                    </a:lnTo>
                    <a:lnTo>
                      <a:pt x="3616" y="1313"/>
                    </a:lnTo>
                    <a:lnTo>
                      <a:pt x="3608" y="1294"/>
                    </a:lnTo>
                    <a:lnTo>
                      <a:pt x="3602" y="1290"/>
                    </a:lnTo>
                    <a:lnTo>
                      <a:pt x="3599" y="1288"/>
                    </a:lnTo>
                    <a:lnTo>
                      <a:pt x="3590" y="1287"/>
                    </a:lnTo>
                    <a:lnTo>
                      <a:pt x="3576" y="1282"/>
                    </a:lnTo>
                    <a:lnTo>
                      <a:pt x="3573" y="1279"/>
                    </a:lnTo>
                    <a:lnTo>
                      <a:pt x="3573" y="1276"/>
                    </a:lnTo>
                    <a:lnTo>
                      <a:pt x="3573" y="1272"/>
                    </a:lnTo>
                    <a:lnTo>
                      <a:pt x="3576" y="1268"/>
                    </a:lnTo>
                    <a:lnTo>
                      <a:pt x="3576" y="1267"/>
                    </a:lnTo>
                    <a:lnTo>
                      <a:pt x="3579" y="1264"/>
                    </a:lnTo>
                    <a:lnTo>
                      <a:pt x="3584" y="1262"/>
                    </a:lnTo>
                    <a:lnTo>
                      <a:pt x="3613" y="1259"/>
                    </a:lnTo>
                    <a:lnTo>
                      <a:pt x="3620" y="1259"/>
                    </a:lnTo>
                    <a:lnTo>
                      <a:pt x="3623" y="1259"/>
                    </a:lnTo>
                    <a:lnTo>
                      <a:pt x="3631" y="1264"/>
                    </a:lnTo>
                    <a:lnTo>
                      <a:pt x="3632" y="1264"/>
                    </a:lnTo>
                    <a:lnTo>
                      <a:pt x="3640" y="1261"/>
                    </a:lnTo>
                    <a:lnTo>
                      <a:pt x="3642" y="1259"/>
                    </a:lnTo>
                    <a:lnTo>
                      <a:pt x="3638" y="1246"/>
                    </a:lnTo>
                    <a:lnTo>
                      <a:pt x="3634" y="1238"/>
                    </a:lnTo>
                    <a:lnTo>
                      <a:pt x="3625" y="1221"/>
                    </a:lnTo>
                    <a:lnTo>
                      <a:pt x="3608" y="1188"/>
                    </a:lnTo>
                    <a:lnTo>
                      <a:pt x="3599" y="1171"/>
                    </a:lnTo>
                    <a:lnTo>
                      <a:pt x="3588" y="1156"/>
                    </a:lnTo>
                    <a:lnTo>
                      <a:pt x="3571" y="1132"/>
                    </a:lnTo>
                    <a:lnTo>
                      <a:pt x="3565" y="1122"/>
                    </a:lnTo>
                    <a:lnTo>
                      <a:pt x="3562" y="1118"/>
                    </a:lnTo>
                    <a:lnTo>
                      <a:pt x="3553" y="1109"/>
                    </a:lnTo>
                    <a:lnTo>
                      <a:pt x="3549" y="1106"/>
                    </a:lnTo>
                    <a:lnTo>
                      <a:pt x="3571" y="1055"/>
                    </a:lnTo>
                    <a:lnTo>
                      <a:pt x="3581" y="1060"/>
                    </a:lnTo>
                    <a:lnTo>
                      <a:pt x="3590" y="1066"/>
                    </a:lnTo>
                    <a:lnTo>
                      <a:pt x="3599" y="1071"/>
                    </a:lnTo>
                    <a:lnTo>
                      <a:pt x="3608" y="1071"/>
                    </a:lnTo>
                    <a:lnTo>
                      <a:pt x="3613" y="1069"/>
                    </a:lnTo>
                    <a:lnTo>
                      <a:pt x="3616" y="1069"/>
                    </a:lnTo>
                    <a:lnTo>
                      <a:pt x="3616" y="1068"/>
                    </a:lnTo>
                    <a:lnTo>
                      <a:pt x="3614" y="1066"/>
                    </a:lnTo>
                    <a:lnTo>
                      <a:pt x="3610" y="1060"/>
                    </a:lnTo>
                    <a:lnTo>
                      <a:pt x="3608" y="1052"/>
                    </a:lnTo>
                    <a:lnTo>
                      <a:pt x="3608" y="1045"/>
                    </a:lnTo>
                    <a:lnTo>
                      <a:pt x="3610" y="1036"/>
                    </a:lnTo>
                    <a:lnTo>
                      <a:pt x="3613" y="1028"/>
                    </a:lnTo>
                    <a:lnTo>
                      <a:pt x="3613" y="1022"/>
                    </a:lnTo>
                    <a:lnTo>
                      <a:pt x="3611" y="1014"/>
                    </a:lnTo>
                    <a:lnTo>
                      <a:pt x="3605" y="999"/>
                    </a:lnTo>
                    <a:lnTo>
                      <a:pt x="3602" y="993"/>
                    </a:lnTo>
                    <a:lnTo>
                      <a:pt x="3603" y="992"/>
                    </a:lnTo>
                    <a:lnTo>
                      <a:pt x="3610" y="985"/>
                    </a:lnTo>
                    <a:lnTo>
                      <a:pt x="3616" y="984"/>
                    </a:lnTo>
                    <a:lnTo>
                      <a:pt x="3620" y="982"/>
                    </a:lnTo>
                    <a:lnTo>
                      <a:pt x="3622" y="981"/>
                    </a:lnTo>
                    <a:lnTo>
                      <a:pt x="3626" y="978"/>
                    </a:lnTo>
                    <a:lnTo>
                      <a:pt x="3634" y="972"/>
                    </a:lnTo>
                    <a:lnTo>
                      <a:pt x="3642" y="967"/>
                    </a:lnTo>
                    <a:lnTo>
                      <a:pt x="3649" y="963"/>
                    </a:lnTo>
                    <a:lnTo>
                      <a:pt x="3652" y="960"/>
                    </a:lnTo>
                    <a:lnTo>
                      <a:pt x="3657" y="944"/>
                    </a:lnTo>
                    <a:lnTo>
                      <a:pt x="3661" y="935"/>
                    </a:lnTo>
                    <a:lnTo>
                      <a:pt x="3664" y="928"/>
                    </a:lnTo>
                    <a:lnTo>
                      <a:pt x="3666" y="923"/>
                    </a:lnTo>
                    <a:lnTo>
                      <a:pt x="3666" y="917"/>
                    </a:lnTo>
                    <a:lnTo>
                      <a:pt x="3666" y="903"/>
                    </a:lnTo>
                    <a:lnTo>
                      <a:pt x="3666" y="890"/>
                    </a:lnTo>
                    <a:lnTo>
                      <a:pt x="3666" y="885"/>
                    </a:lnTo>
                    <a:lnTo>
                      <a:pt x="3669" y="882"/>
                    </a:lnTo>
                    <a:lnTo>
                      <a:pt x="3673" y="877"/>
                    </a:lnTo>
                    <a:lnTo>
                      <a:pt x="3680" y="874"/>
                    </a:lnTo>
                    <a:lnTo>
                      <a:pt x="3684" y="868"/>
                    </a:lnTo>
                    <a:lnTo>
                      <a:pt x="3686" y="865"/>
                    </a:lnTo>
                    <a:lnTo>
                      <a:pt x="3690" y="859"/>
                    </a:lnTo>
                    <a:lnTo>
                      <a:pt x="3695" y="855"/>
                    </a:lnTo>
                    <a:lnTo>
                      <a:pt x="3702" y="850"/>
                    </a:lnTo>
                    <a:lnTo>
                      <a:pt x="3713" y="844"/>
                    </a:lnTo>
                    <a:lnTo>
                      <a:pt x="3718" y="841"/>
                    </a:lnTo>
                    <a:lnTo>
                      <a:pt x="3722" y="839"/>
                    </a:lnTo>
                    <a:lnTo>
                      <a:pt x="3744" y="841"/>
                    </a:lnTo>
                    <a:lnTo>
                      <a:pt x="3757" y="852"/>
                    </a:lnTo>
                    <a:lnTo>
                      <a:pt x="3779" y="865"/>
                    </a:lnTo>
                    <a:lnTo>
                      <a:pt x="3791" y="874"/>
                    </a:lnTo>
                    <a:lnTo>
                      <a:pt x="3795" y="874"/>
                    </a:lnTo>
                    <a:lnTo>
                      <a:pt x="3800" y="874"/>
                    </a:lnTo>
                    <a:lnTo>
                      <a:pt x="3803" y="873"/>
                    </a:lnTo>
                    <a:lnTo>
                      <a:pt x="3804" y="870"/>
                    </a:lnTo>
                    <a:lnTo>
                      <a:pt x="3804" y="864"/>
                    </a:lnTo>
                    <a:lnTo>
                      <a:pt x="3803" y="861"/>
                    </a:lnTo>
                    <a:lnTo>
                      <a:pt x="3801" y="856"/>
                    </a:lnTo>
                    <a:lnTo>
                      <a:pt x="3800" y="852"/>
                    </a:lnTo>
                    <a:lnTo>
                      <a:pt x="3798" y="850"/>
                    </a:lnTo>
                    <a:lnTo>
                      <a:pt x="3801" y="842"/>
                    </a:lnTo>
                    <a:lnTo>
                      <a:pt x="3807" y="835"/>
                    </a:lnTo>
                    <a:lnTo>
                      <a:pt x="3810" y="832"/>
                    </a:lnTo>
                    <a:lnTo>
                      <a:pt x="3810" y="829"/>
                    </a:lnTo>
                    <a:lnTo>
                      <a:pt x="3806" y="806"/>
                    </a:lnTo>
                    <a:lnTo>
                      <a:pt x="3801" y="779"/>
                    </a:lnTo>
                    <a:lnTo>
                      <a:pt x="3800" y="777"/>
                    </a:lnTo>
                    <a:lnTo>
                      <a:pt x="3800" y="776"/>
                    </a:lnTo>
                    <a:lnTo>
                      <a:pt x="3798" y="774"/>
                    </a:lnTo>
                    <a:lnTo>
                      <a:pt x="3797" y="772"/>
                    </a:lnTo>
                    <a:lnTo>
                      <a:pt x="3797" y="771"/>
                    </a:lnTo>
                    <a:lnTo>
                      <a:pt x="3797" y="769"/>
                    </a:lnTo>
                    <a:lnTo>
                      <a:pt x="3795" y="768"/>
                    </a:lnTo>
                    <a:lnTo>
                      <a:pt x="3795" y="765"/>
                    </a:lnTo>
                    <a:lnTo>
                      <a:pt x="3795" y="763"/>
                    </a:lnTo>
                    <a:lnTo>
                      <a:pt x="3794" y="762"/>
                    </a:lnTo>
                    <a:lnTo>
                      <a:pt x="3794" y="759"/>
                    </a:lnTo>
                    <a:lnTo>
                      <a:pt x="3794" y="757"/>
                    </a:lnTo>
                    <a:lnTo>
                      <a:pt x="3794" y="756"/>
                    </a:lnTo>
                    <a:lnTo>
                      <a:pt x="3794" y="754"/>
                    </a:lnTo>
                    <a:lnTo>
                      <a:pt x="3792" y="753"/>
                    </a:lnTo>
                    <a:lnTo>
                      <a:pt x="3792" y="751"/>
                    </a:lnTo>
                    <a:lnTo>
                      <a:pt x="3786" y="739"/>
                    </a:lnTo>
                    <a:lnTo>
                      <a:pt x="3779" y="728"/>
                    </a:lnTo>
                    <a:lnTo>
                      <a:pt x="3774" y="719"/>
                    </a:lnTo>
                    <a:lnTo>
                      <a:pt x="3769" y="710"/>
                    </a:lnTo>
                    <a:lnTo>
                      <a:pt x="3766" y="704"/>
                    </a:lnTo>
                    <a:lnTo>
                      <a:pt x="3763" y="699"/>
                    </a:lnTo>
                    <a:lnTo>
                      <a:pt x="3762" y="696"/>
                    </a:lnTo>
                    <a:lnTo>
                      <a:pt x="3760" y="693"/>
                    </a:lnTo>
                    <a:lnTo>
                      <a:pt x="3759" y="690"/>
                    </a:lnTo>
                    <a:lnTo>
                      <a:pt x="3759" y="689"/>
                    </a:lnTo>
                    <a:lnTo>
                      <a:pt x="3757" y="689"/>
                    </a:lnTo>
                    <a:lnTo>
                      <a:pt x="3757" y="687"/>
                    </a:lnTo>
                    <a:lnTo>
                      <a:pt x="3756" y="687"/>
                    </a:lnTo>
                    <a:lnTo>
                      <a:pt x="3756" y="686"/>
                    </a:lnTo>
                    <a:lnTo>
                      <a:pt x="3754" y="686"/>
                    </a:lnTo>
                    <a:lnTo>
                      <a:pt x="3753" y="686"/>
                    </a:lnTo>
                    <a:lnTo>
                      <a:pt x="3753" y="684"/>
                    </a:lnTo>
                    <a:lnTo>
                      <a:pt x="3751" y="684"/>
                    </a:lnTo>
                    <a:lnTo>
                      <a:pt x="3750" y="684"/>
                    </a:lnTo>
                    <a:lnTo>
                      <a:pt x="3748" y="684"/>
                    </a:lnTo>
                    <a:lnTo>
                      <a:pt x="3748" y="683"/>
                    </a:lnTo>
                    <a:lnTo>
                      <a:pt x="3747" y="683"/>
                    </a:lnTo>
                    <a:lnTo>
                      <a:pt x="3745" y="683"/>
                    </a:lnTo>
                    <a:lnTo>
                      <a:pt x="3745" y="681"/>
                    </a:lnTo>
                    <a:lnTo>
                      <a:pt x="3725" y="675"/>
                    </a:lnTo>
                    <a:lnTo>
                      <a:pt x="3719" y="652"/>
                    </a:lnTo>
                    <a:lnTo>
                      <a:pt x="3713" y="633"/>
                    </a:lnTo>
                    <a:lnTo>
                      <a:pt x="3698" y="617"/>
                    </a:lnTo>
                    <a:lnTo>
                      <a:pt x="3698" y="601"/>
                    </a:lnTo>
                    <a:lnTo>
                      <a:pt x="3692" y="588"/>
                    </a:lnTo>
                    <a:lnTo>
                      <a:pt x="3692" y="587"/>
                    </a:lnTo>
                    <a:lnTo>
                      <a:pt x="3692" y="585"/>
                    </a:lnTo>
                    <a:lnTo>
                      <a:pt x="3692" y="584"/>
                    </a:lnTo>
                    <a:lnTo>
                      <a:pt x="3690" y="579"/>
                    </a:lnTo>
                    <a:lnTo>
                      <a:pt x="3690" y="576"/>
                    </a:lnTo>
                    <a:lnTo>
                      <a:pt x="3690" y="573"/>
                    </a:lnTo>
                    <a:lnTo>
                      <a:pt x="3689" y="570"/>
                    </a:lnTo>
                    <a:lnTo>
                      <a:pt x="3687" y="567"/>
                    </a:lnTo>
                    <a:lnTo>
                      <a:pt x="3687" y="563"/>
                    </a:lnTo>
                    <a:lnTo>
                      <a:pt x="3686" y="563"/>
                    </a:lnTo>
                    <a:lnTo>
                      <a:pt x="3686" y="561"/>
                    </a:lnTo>
                    <a:lnTo>
                      <a:pt x="3684" y="561"/>
                    </a:lnTo>
                    <a:lnTo>
                      <a:pt x="3684" y="559"/>
                    </a:lnTo>
                    <a:lnTo>
                      <a:pt x="3683" y="559"/>
                    </a:lnTo>
                    <a:lnTo>
                      <a:pt x="3683" y="558"/>
                    </a:lnTo>
                    <a:lnTo>
                      <a:pt x="3681" y="558"/>
                    </a:lnTo>
                    <a:lnTo>
                      <a:pt x="3680" y="558"/>
                    </a:lnTo>
                    <a:lnTo>
                      <a:pt x="3677" y="556"/>
                    </a:lnTo>
                    <a:lnTo>
                      <a:pt x="3673" y="555"/>
                    </a:lnTo>
                    <a:lnTo>
                      <a:pt x="3669" y="553"/>
                    </a:lnTo>
                    <a:lnTo>
                      <a:pt x="3651" y="552"/>
                    </a:lnTo>
                    <a:lnTo>
                      <a:pt x="3634" y="520"/>
                    </a:lnTo>
                    <a:lnTo>
                      <a:pt x="3628" y="511"/>
                    </a:lnTo>
                    <a:lnTo>
                      <a:pt x="3628" y="505"/>
                    </a:lnTo>
                    <a:lnTo>
                      <a:pt x="3628" y="499"/>
                    </a:lnTo>
                    <a:lnTo>
                      <a:pt x="3629" y="494"/>
                    </a:lnTo>
                    <a:lnTo>
                      <a:pt x="3631" y="489"/>
                    </a:lnTo>
                    <a:lnTo>
                      <a:pt x="3631" y="485"/>
                    </a:lnTo>
                    <a:lnTo>
                      <a:pt x="3623" y="474"/>
                    </a:lnTo>
                    <a:lnTo>
                      <a:pt x="3622" y="471"/>
                    </a:lnTo>
                    <a:lnTo>
                      <a:pt x="3622" y="468"/>
                    </a:lnTo>
                    <a:lnTo>
                      <a:pt x="3620" y="464"/>
                    </a:lnTo>
                    <a:lnTo>
                      <a:pt x="3622" y="458"/>
                    </a:lnTo>
                    <a:lnTo>
                      <a:pt x="3622" y="445"/>
                    </a:lnTo>
                    <a:lnTo>
                      <a:pt x="3620" y="439"/>
                    </a:lnTo>
                    <a:lnTo>
                      <a:pt x="3616" y="430"/>
                    </a:lnTo>
                    <a:lnTo>
                      <a:pt x="3597" y="388"/>
                    </a:lnTo>
                    <a:lnTo>
                      <a:pt x="3579" y="394"/>
                    </a:lnTo>
                    <a:lnTo>
                      <a:pt x="3527" y="412"/>
                    </a:lnTo>
                    <a:lnTo>
                      <a:pt x="3526" y="412"/>
                    </a:lnTo>
                    <a:lnTo>
                      <a:pt x="3523" y="404"/>
                    </a:lnTo>
                    <a:lnTo>
                      <a:pt x="3517" y="394"/>
                    </a:lnTo>
                    <a:lnTo>
                      <a:pt x="3517" y="391"/>
                    </a:lnTo>
                    <a:lnTo>
                      <a:pt x="3518" y="386"/>
                    </a:lnTo>
                    <a:lnTo>
                      <a:pt x="3526" y="380"/>
                    </a:lnTo>
                    <a:lnTo>
                      <a:pt x="3533" y="368"/>
                    </a:lnTo>
                    <a:lnTo>
                      <a:pt x="3535" y="365"/>
                    </a:lnTo>
                    <a:lnTo>
                      <a:pt x="3535" y="362"/>
                    </a:lnTo>
                    <a:lnTo>
                      <a:pt x="3530" y="351"/>
                    </a:lnTo>
                    <a:lnTo>
                      <a:pt x="3529" y="342"/>
                    </a:lnTo>
                    <a:lnTo>
                      <a:pt x="3523" y="331"/>
                    </a:lnTo>
                    <a:lnTo>
                      <a:pt x="3517" y="319"/>
                    </a:lnTo>
                    <a:lnTo>
                      <a:pt x="3514" y="310"/>
                    </a:lnTo>
                    <a:lnTo>
                      <a:pt x="3530" y="318"/>
                    </a:lnTo>
                    <a:lnTo>
                      <a:pt x="3532" y="318"/>
                    </a:lnTo>
                    <a:lnTo>
                      <a:pt x="3535" y="316"/>
                    </a:lnTo>
                    <a:lnTo>
                      <a:pt x="3544" y="298"/>
                    </a:lnTo>
                    <a:lnTo>
                      <a:pt x="3547" y="293"/>
                    </a:lnTo>
                    <a:lnTo>
                      <a:pt x="3552" y="292"/>
                    </a:lnTo>
                    <a:lnTo>
                      <a:pt x="3596" y="284"/>
                    </a:lnTo>
                    <a:lnTo>
                      <a:pt x="3581" y="269"/>
                    </a:lnTo>
                    <a:lnTo>
                      <a:pt x="3570" y="258"/>
                    </a:lnTo>
                    <a:lnTo>
                      <a:pt x="3552" y="241"/>
                    </a:lnTo>
                    <a:lnTo>
                      <a:pt x="3535" y="229"/>
                    </a:lnTo>
                    <a:lnTo>
                      <a:pt x="3523" y="219"/>
                    </a:lnTo>
                    <a:lnTo>
                      <a:pt x="3515" y="211"/>
                    </a:lnTo>
                    <a:lnTo>
                      <a:pt x="3508" y="200"/>
                    </a:lnTo>
                    <a:lnTo>
                      <a:pt x="3505" y="196"/>
                    </a:lnTo>
                    <a:lnTo>
                      <a:pt x="3503" y="191"/>
                    </a:lnTo>
                    <a:lnTo>
                      <a:pt x="3505" y="188"/>
                    </a:lnTo>
                    <a:lnTo>
                      <a:pt x="3506" y="184"/>
                    </a:lnTo>
                    <a:lnTo>
                      <a:pt x="3523" y="173"/>
                    </a:lnTo>
                    <a:lnTo>
                      <a:pt x="3529" y="168"/>
                    </a:lnTo>
                    <a:lnTo>
                      <a:pt x="3530" y="165"/>
                    </a:lnTo>
                    <a:lnTo>
                      <a:pt x="3530" y="149"/>
                    </a:lnTo>
                    <a:lnTo>
                      <a:pt x="3529" y="144"/>
                    </a:lnTo>
                    <a:lnTo>
                      <a:pt x="3508" y="129"/>
                    </a:lnTo>
                    <a:lnTo>
                      <a:pt x="3494" y="118"/>
                    </a:lnTo>
                    <a:lnTo>
                      <a:pt x="3486" y="115"/>
                    </a:lnTo>
                    <a:lnTo>
                      <a:pt x="3480" y="114"/>
                    </a:lnTo>
                    <a:lnTo>
                      <a:pt x="3471" y="111"/>
                    </a:lnTo>
                    <a:lnTo>
                      <a:pt x="3468" y="111"/>
                    </a:lnTo>
                    <a:lnTo>
                      <a:pt x="3457" y="117"/>
                    </a:lnTo>
                    <a:lnTo>
                      <a:pt x="3451" y="123"/>
                    </a:lnTo>
                    <a:lnTo>
                      <a:pt x="3450" y="127"/>
                    </a:lnTo>
                    <a:lnTo>
                      <a:pt x="3448" y="135"/>
                    </a:lnTo>
                    <a:lnTo>
                      <a:pt x="3448" y="147"/>
                    </a:lnTo>
                    <a:lnTo>
                      <a:pt x="3447" y="149"/>
                    </a:lnTo>
                    <a:lnTo>
                      <a:pt x="3436" y="146"/>
                    </a:lnTo>
                    <a:lnTo>
                      <a:pt x="3424" y="143"/>
                    </a:lnTo>
                    <a:lnTo>
                      <a:pt x="3419" y="141"/>
                    </a:lnTo>
                    <a:lnTo>
                      <a:pt x="3418" y="140"/>
                    </a:lnTo>
                    <a:lnTo>
                      <a:pt x="3418" y="137"/>
                    </a:lnTo>
                    <a:lnTo>
                      <a:pt x="3419" y="132"/>
                    </a:lnTo>
                    <a:lnTo>
                      <a:pt x="3418" y="127"/>
                    </a:lnTo>
                    <a:lnTo>
                      <a:pt x="3416" y="124"/>
                    </a:lnTo>
                    <a:lnTo>
                      <a:pt x="3410" y="118"/>
                    </a:lnTo>
                    <a:lnTo>
                      <a:pt x="3404" y="112"/>
                    </a:lnTo>
                    <a:lnTo>
                      <a:pt x="3398" y="105"/>
                    </a:lnTo>
                    <a:lnTo>
                      <a:pt x="3395" y="92"/>
                    </a:lnTo>
                    <a:lnTo>
                      <a:pt x="3392" y="82"/>
                    </a:lnTo>
                    <a:lnTo>
                      <a:pt x="3390" y="71"/>
                    </a:lnTo>
                    <a:lnTo>
                      <a:pt x="3387" y="54"/>
                    </a:lnTo>
                    <a:lnTo>
                      <a:pt x="3384" y="38"/>
                    </a:lnTo>
                    <a:lnTo>
                      <a:pt x="3381" y="25"/>
                    </a:lnTo>
                    <a:lnTo>
                      <a:pt x="3375" y="13"/>
                    </a:lnTo>
                    <a:lnTo>
                      <a:pt x="3366" y="4"/>
                    </a:lnTo>
                    <a:lnTo>
                      <a:pt x="3361" y="0"/>
                    </a:lnTo>
                    <a:lnTo>
                      <a:pt x="3358" y="0"/>
                    </a:lnTo>
                    <a:lnTo>
                      <a:pt x="3357" y="1"/>
                    </a:lnTo>
                    <a:lnTo>
                      <a:pt x="3351" y="7"/>
                    </a:lnTo>
                    <a:lnTo>
                      <a:pt x="3342" y="18"/>
                    </a:lnTo>
                    <a:lnTo>
                      <a:pt x="3336" y="25"/>
                    </a:lnTo>
                    <a:lnTo>
                      <a:pt x="3331" y="30"/>
                    </a:lnTo>
                    <a:lnTo>
                      <a:pt x="3299" y="36"/>
                    </a:lnTo>
                    <a:lnTo>
                      <a:pt x="3294" y="38"/>
                    </a:lnTo>
                    <a:lnTo>
                      <a:pt x="3296" y="39"/>
                    </a:lnTo>
                    <a:lnTo>
                      <a:pt x="3278" y="44"/>
                    </a:lnTo>
                    <a:lnTo>
                      <a:pt x="3243" y="47"/>
                    </a:lnTo>
                    <a:lnTo>
                      <a:pt x="3237" y="82"/>
                    </a:lnTo>
                    <a:lnTo>
                      <a:pt x="3224" y="146"/>
                    </a:lnTo>
                    <a:lnTo>
                      <a:pt x="3194" y="308"/>
                    </a:lnTo>
                    <a:lnTo>
                      <a:pt x="2938" y="403"/>
                    </a:lnTo>
                    <a:lnTo>
                      <a:pt x="2734" y="397"/>
                    </a:lnTo>
                    <a:lnTo>
                      <a:pt x="2687" y="353"/>
                    </a:lnTo>
                    <a:lnTo>
                      <a:pt x="2670" y="324"/>
                    </a:lnTo>
                    <a:lnTo>
                      <a:pt x="2679" y="311"/>
                    </a:lnTo>
                    <a:lnTo>
                      <a:pt x="2684" y="304"/>
                    </a:lnTo>
                    <a:lnTo>
                      <a:pt x="2681" y="296"/>
                    </a:lnTo>
                    <a:lnTo>
                      <a:pt x="2664" y="296"/>
                    </a:lnTo>
                    <a:lnTo>
                      <a:pt x="2654" y="298"/>
                    </a:lnTo>
                    <a:lnTo>
                      <a:pt x="2644" y="295"/>
                    </a:lnTo>
                    <a:lnTo>
                      <a:pt x="2619" y="289"/>
                    </a:lnTo>
                    <a:lnTo>
                      <a:pt x="2602" y="313"/>
                    </a:lnTo>
                    <a:lnTo>
                      <a:pt x="2594" y="327"/>
                    </a:lnTo>
                    <a:lnTo>
                      <a:pt x="2590" y="339"/>
                    </a:lnTo>
                    <a:lnTo>
                      <a:pt x="2597" y="388"/>
                    </a:lnTo>
                    <a:lnTo>
                      <a:pt x="2582" y="401"/>
                    </a:lnTo>
                    <a:lnTo>
                      <a:pt x="2564" y="418"/>
                    </a:lnTo>
                    <a:lnTo>
                      <a:pt x="2549" y="439"/>
                    </a:lnTo>
                    <a:lnTo>
                      <a:pt x="2527" y="473"/>
                    </a:lnTo>
                    <a:lnTo>
                      <a:pt x="2480" y="474"/>
                    </a:lnTo>
                    <a:lnTo>
                      <a:pt x="2439" y="482"/>
                    </a:lnTo>
                    <a:lnTo>
                      <a:pt x="2405" y="494"/>
                    </a:lnTo>
                    <a:lnTo>
                      <a:pt x="2402" y="479"/>
                    </a:lnTo>
                    <a:lnTo>
                      <a:pt x="2384" y="473"/>
                    </a:lnTo>
                    <a:lnTo>
                      <a:pt x="2387" y="448"/>
                    </a:lnTo>
                    <a:lnTo>
                      <a:pt x="2421" y="451"/>
                    </a:lnTo>
                    <a:lnTo>
                      <a:pt x="2421" y="438"/>
                    </a:lnTo>
                    <a:lnTo>
                      <a:pt x="2402" y="432"/>
                    </a:lnTo>
                    <a:lnTo>
                      <a:pt x="2389" y="413"/>
                    </a:lnTo>
                    <a:lnTo>
                      <a:pt x="2361" y="415"/>
                    </a:lnTo>
                    <a:lnTo>
                      <a:pt x="2337" y="410"/>
                    </a:lnTo>
                    <a:lnTo>
                      <a:pt x="2316" y="404"/>
                    </a:lnTo>
                    <a:lnTo>
                      <a:pt x="2310" y="416"/>
                    </a:lnTo>
                    <a:lnTo>
                      <a:pt x="2282" y="398"/>
                    </a:lnTo>
                    <a:lnTo>
                      <a:pt x="2268" y="394"/>
                    </a:lnTo>
                    <a:lnTo>
                      <a:pt x="2259" y="395"/>
                    </a:lnTo>
                    <a:lnTo>
                      <a:pt x="2249" y="392"/>
                    </a:lnTo>
                    <a:lnTo>
                      <a:pt x="2247" y="392"/>
                    </a:lnTo>
                    <a:lnTo>
                      <a:pt x="2235" y="392"/>
                    </a:lnTo>
                    <a:lnTo>
                      <a:pt x="2220" y="388"/>
                    </a:lnTo>
                    <a:lnTo>
                      <a:pt x="2209" y="386"/>
                    </a:lnTo>
                    <a:lnTo>
                      <a:pt x="2198" y="383"/>
                    </a:lnTo>
                    <a:lnTo>
                      <a:pt x="2192" y="381"/>
                    </a:lnTo>
                    <a:lnTo>
                      <a:pt x="2176" y="380"/>
                    </a:lnTo>
                    <a:lnTo>
                      <a:pt x="2168" y="378"/>
                    </a:lnTo>
                    <a:lnTo>
                      <a:pt x="2148" y="377"/>
                    </a:lnTo>
                    <a:lnTo>
                      <a:pt x="2147" y="378"/>
                    </a:lnTo>
                    <a:lnTo>
                      <a:pt x="2141" y="365"/>
                    </a:lnTo>
                    <a:lnTo>
                      <a:pt x="2136" y="357"/>
                    </a:lnTo>
                    <a:lnTo>
                      <a:pt x="2133" y="351"/>
                    </a:lnTo>
                    <a:lnTo>
                      <a:pt x="2127" y="350"/>
                    </a:lnTo>
                    <a:lnTo>
                      <a:pt x="2124" y="345"/>
                    </a:lnTo>
                    <a:lnTo>
                      <a:pt x="2109" y="325"/>
                    </a:lnTo>
                    <a:lnTo>
                      <a:pt x="2118" y="325"/>
                    </a:lnTo>
                    <a:lnTo>
                      <a:pt x="2113" y="319"/>
                    </a:lnTo>
                    <a:lnTo>
                      <a:pt x="2104" y="310"/>
                    </a:lnTo>
                    <a:lnTo>
                      <a:pt x="2060" y="310"/>
                    </a:lnTo>
                    <a:lnTo>
                      <a:pt x="2057" y="292"/>
                    </a:lnTo>
                    <a:lnTo>
                      <a:pt x="2069" y="289"/>
                    </a:lnTo>
                    <a:lnTo>
                      <a:pt x="2069" y="269"/>
                    </a:lnTo>
                    <a:lnTo>
                      <a:pt x="2032" y="273"/>
                    </a:lnTo>
                    <a:lnTo>
                      <a:pt x="2026" y="234"/>
                    </a:lnTo>
                    <a:lnTo>
                      <a:pt x="2032" y="225"/>
                    </a:lnTo>
                    <a:lnTo>
                      <a:pt x="2028" y="211"/>
                    </a:lnTo>
                    <a:lnTo>
                      <a:pt x="2043" y="202"/>
                    </a:lnTo>
                    <a:lnTo>
                      <a:pt x="2034" y="181"/>
                    </a:lnTo>
                    <a:lnTo>
                      <a:pt x="2029" y="173"/>
                    </a:lnTo>
                    <a:lnTo>
                      <a:pt x="2011" y="158"/>
                    </a:lnTo>
                    <a:lnTo>
                      <a:pt x="1996" y="150"/>
                    </a:lnTo>
                    <a:lnTo>
                      <a:pt x="1988" y="149"/>
                    </a:lnTo>
                    <a:lnTo>
                      <a:pt x="1982" y="150"/>
                    </a:lnTo>
                    <a:lnTo>
                      <a:pt x="1953" y="152"/>
                    </a:lnTo>
                    <a:lnTo>
                      <a:pt x="1946" y="152"/>
                    </a:lnTo>
                    <a:lnTo>
                      <a:pt x="1938" y="118"/>
                    </a:lnTo>
                    <a:lnTo>
                      <a:pt x="1926" y="92"/>
                    </a:lnTo>
                    <a:lnTo>
                      <a:pt x="1924" y="88"/>
                    </a:lnTo>
                    <a:lnTo>
                      <a:pt x="1921" y="88"/>
                    </a:lnTo>
                    <a:lnTo>
                      <a:pt x="1920" y="86"/>
                    </a:lnTo>
                    <a:lnTo>
                      <a:pt x="1918" y="88"/>
                    </a:lnTo>
                    <a:lnTo>
                      <a:pt x="1918" y="95"/>
                    </a:lnTo>
                    <a:lnTo>
                      <a:pt x="1874" y="114"/>
                    </a:lnTo>
                    <a:lnTo>
                      <a:pt x="1876" y="130"/>
                    </a:lnTo>
                    <a:lnTo>
                      <a:pt x="1873" y="135"/>
                    </a:lnTo>
                    <a:lnTo>
                      <a:pt x="1859" y="141"/>
                    </a:lnTo>
                    <a:lnTo>
                      <a:pt x="1859" y="152"/>
                    </a:lnTo>
                    <a:lnTo>
                      <a:pt x="1845" y="152"/>
                    </a:lnTo>
                    <a:lnTo>
                      <a:pt x="1836" y="150"/>
                    </a:lnTo>
                    <a:lnTo>
                      <a:pt x="1824" y="143"/>
                    </a:lnTo>
                    <a:lnTo>
                      <a:pt x="1824" y="130"/>
                    </a:lnTo>
                    <a:lnTo>
                      <a:pt x="1825" y="120"/>
                    </a:lnTo>
                    <a:lnTo>
                      <a:pt x="1819" y="121"/>
                    </a:lnTo>
                    <a:lnTo>
                      <a:pt x="1803" y="127"/>
                    </a:lnTo>
                    <a:lnTo>
                      <a:pt x="1789" y="137"/>
                    </a:lnTo>
                    <a:lnTo>
                      <a:pt x="1769" y="138"/>
                    </a:lnTo>
                    <a:lnTo>
                      <a:pt x="1757" y="123"/>
                    </a:lnTo>
                    <a:lnTo>
                      <a:pt x="1748" y="126"/>
                    </a:lnTo>
                    <a:lnTo>
                      <a:pt x="1740" y="132"/>
                    </a:lnTo>
                    <a:lnTo>
                      <a:pt x="1722" y="121"/>
                    </a:lnTo>
                    <a:lnTo>
                      <a:pt x="1716" y="114"/>
                    </a:lnTo>
                    <a:lnTo>
                      <a:pt x="1713" y="108"/>
                    </a:lnTo>
                    <a:lnTo>
                      <a:pt x="1699" y="111"/>
                    </a:lnTo>
                    <a:lnTo>
                      <a:pt x="1691" y="156"/>
                    </a:lnTo>
                    <a:lnTo>
                      <a:pt x="1691" y="168"/>
                    </a:lnTo>
                    <a:lnTo>
                      <a:pt x="1687" y="197"/>
                    </a:lnTo>
                    <a:lnTo>
                      <a:pt x="1687" y="213"/>
                    </a:lnTo>
                    <a:lnTo>
                      <a:pt x="1687" y="240"/>
                    </a:lnTo>
                    <a:lnTo>
                      <a:pt x="1661" y="245"/>
                    </a:lnTo>
                    <a:lnTo>
                      <a:pt x="1658" y="238"/>
                    </a:lnTo>
                    <a:lnTo>
                      <a:pt x="1655" y="237"/>
                    </a:lnTo>
                    <a:lnTo>
                      <a:pt x="1653" y="237"/>
                    </a:lnTo>
                    <a:lnTo>
                      <a:pt x="1641" y="243"/>
                    </a:lnTo>
                    <a:lnTo>
                      <a:pt x="1612" y="241"/>
                    </a:lnTo>
                    <a:lnTo>
                      <a:pt x="1608" y="243"/>
                    </a:lnTo>
                    <a:lnTo>
                      <a:pt x="1585" y="264"/>
                    </a:lnTo>
                    <a:lnTo>
                      <a:pt x="1580" y="267"/>
                    </a:lnTo>
                    <a:lnTo>
                      <a:pt x="1550" y="272"/>
                    </a:lnTo>
                    <a:lnTo>
                      <a:pt x="1547" y="270"/>
                    </a:lnTo>
                    <a:lnTo>
                      <a:pt x="1513" y="248"/>
                    </a:lnTo>
                    <a:lnTo>
                      <a:pt x="1513" y="245"/>
                    </a:lnTo>
                    <a:lnTo>
                      <a:pt x="1518" y="231"/>
                    </a:lnTo>
                    <a:lnTo>
                      <a:pt x="1500" y="176"/>
                    </a:lnTo>
                    <a:lnTo>
                      <a:pt x="1489" y="176"/>
                    </a:lnTo>
                    <a:lnTo>
                      <a:pt x="1478" y="176"/>
                    </a:lnTo>
                    <a:lnTo>
                      <a:pt x="1463" y="144"/>
                    </a:lnTo>
                    <a:lnTo>
                      <a:pt x="1456" y="124"/>
                    </a:lnTo>
                    <a:lnTo>
                      <a:pt x="1427" y="143"/>
                    </a:lnTo>
                    <a:lnTo>
                      <a:pt x="1378" y="159"/>
                    </a:lnTo>
                    <a:lnTo>
                      <a:pt x="1361" y="141"/>
                    </a:lnTo>
                    <a:lnTo>
                      <a:pt x="1340" y="156"/>
                    </a:lnTo>
                    <a:lnTo>
                      <a:pt x="1311" y="146"/>
                    </a:lnTo>
                    <a:lnTo>
                      <a:pt x="1297" y="140"/>
                    </a:lnTo>
                    <a:lnTo>
                      <a:pt x="1277" y="144"/>
                    </a:lnTo>
                    <a:lnTo>
                      <a:pt x="1261" y="147"/>
                    </a:lnTo>
                    <a:lnTo>
                      <a:pt x="1276" y="206"/>
                    </a:lnTo>
                    <a:lnTo>
                      <a:pt x="1277" y="210"/>
                    </a:lnTo>
                    <a:lnTo>
                      <a:pt x="1264" y="206"/>
                    </a:lnTo>
                    <a:lnTo>
                      <a:pt x="1255" y="202"/>
                    </a:lnTo>
                    <a:lnTo>
                      <a:pt x="1233" y="202"/>
                    </a:lnTo>
                    <a:lnTo>
                      <a:pt x="1209" y="173"/>
                    </a:lnTo>
                    <a:lnTo>
                      <a:pt x="1189" y="143"/>
                    </a:lnTo>
                    <a:lnTo>
                      <a:pt x="1188" y="141"/>
                    </a:lnTo>
                    <a:lnTo>
                      <a:pt x="1160" y="161"/>
                    </a:lnTo>
                    <a:lnTo>
                      <a:pt x="1162" y="216"/>
                    </a:lnTo>
                    <a:lnTo>
                      <a:pt x="1127" y="219"/>
                    </a:lnTo>
                    <a:lnTo>
                      <a:pt x="1130" y="235"/>
                    </a:lnTo>
                    <a:lnTo>
                      <a:pt x="1124" y="254"/>
                    </a:lnTo>
                    <a:lnTo>
                      <a:pt x="1090" y="257"/>
                    </a:lnTo>
                    <a:lnTo>
                      <a:pt x="1066" y="241"/>
                    </a:lnTo>
                    <a:lnTo>
                      <a:pt x="1051" y="237"/>
                    </a:lnTo>
                    <a:lnTo>
                      <a:pt x="1034" y="273"/>
                    </a:lnTo>
                    <a:lnTo>
                      <a:pt x="1025" y="310"/>
                    </a:lnTo>
                    <a:lnTo>
                      <a:pt x="1026" y="328"/>
                    </a:lnTo>
                    <a:lnTo>
                      <a:pt x="1029" y="340"/>
                    </a:lnTo>
                    <a:lnTo>
                      <a:pt x="1020" y="356"/>
                    </a:lnTo>
                    <a:lnTo>
                      <a:pt x="985" y="386"/>
                    </a:lnTo>
                    <a:lnTo>
                      <a:pt x="958" y="401"/>
                    </a:lnTo>
                    <a:lnTo>
                      <a:pt x="939" y="412"/>
                    </a:lnTo>
                    <a:lnTo>
                      <a:pt x="933" y="423"/>
                    </a:lnTo>
                    <a:lnTo>
                      <a:pt x="933" y="424"/>
                    </a:lnTo>
                    <a:lnTo>
                      <a:pt x="924" y="424"/>
                    </a:lnTo>
                    <a:lnTo>
                      <a:pt x="912" y="424"/>
                    </a:lnTo>
                    <a:lnTo>
                      <a:pt x="898" y="430"/>
                    </a:lnTo>
                    <a:lnTo>
                      <a:pt x="891" y="436"/>
                    </a:lnTo>
                    <a:lnTo>
                      <a:pt x="865" y="453"/>
                    </a:lnTo>
                    <a:lnTo>
                      <a:pt x="863" y="467"/>
                    </a:lnTo>
                    <a:lnTo>
                      <a:pt x="850" y="464"/>
                    </a:lnTo>
                    <a:lnTo>
                      <a:pt x="827" y="458"/>
                    </a:lnTo>
                    <a:lnTo>
                      <a:pt x="818" y="447"/>
                    </a:lnTo>
                    <a:lnTo>
                      <a:pt x="815" y="439"/>
                    </a:lnTo>
                    <a:lnTo>
                      <a:pt x="798" y="435"/>
                    </a:lnTo>
                    <a:lnTo>
                      <a:pt x="783" y="432"/>
                    </a:lnTo>
                    <a:lnTo>
                      <a:pt x="777" y="410"/>
                    </a:lnTo>
                    <a:lnTo>
                      <a:pt x="774" y="401"/>
                    </a:lnTo>
                    <a:lnTo>
                      <a:pt x="761" y="392"/>
                    </a:lnTo>
                    <a:lnTo>
                      <a:pt x="743" y="392"/>
                    </a:lnTo>
                    <a:lnTo>
                      <a:pt x="732" y="392"/>
                    </a:lnTo>
                    <a:lnTo>
                      <a:pt x="725" y="400"/>
                    </a:lnTo>
                    <a:lnTo>
                      <a:pt x="719" y="403"/>
                    </a:lnTo>
                    <a:lnTo>
                      <a:pt x="705" y="394"/>
                    </a:lnTo>
                    <a:lnTo>
                      <a:pt x="650" y="343"/>
                    </a:lnTo>
                    <a:lnTo>
                      <a:pt x="641" y="336"/>
                    </a:lnTo>
                    <a:lnTo>
                      <a:pt x="630" y="328"/>
                    </a:lnTo>
                    <a:lnTo>
                      <a:pt x="623" y="322"/>
                    </a:lnTo>
                    <a:lnTo>
                      <a:pt x="615" y="318"/>
                    </a:lnTo>
                    <a:lnTo>
                      <a:pt x="608" y="316"/>
                    </a:lnTo>
                    <a:lnTo>
                      <a:pt x="589" y="308"/>
                    </a:lnTo>
                    <a:lnTo>
                      <a:pt x="592" y="298"/>
                    </a:lnTo>
                    <a:lnTo>
                      <a:pt x="614" y="272"/>
                    </a:lnTo>
                    <a:lnTo>
                      <a:pt x="615" y="267"/>
                    </a:lnTo>
                    <a:lnTo>
                      <a:pt x="603" y="249"/>
                    </a:lnTo>
                    <a:lnTo>
                      <a:pt x="580" y="241"/>
                    </a:lnTo>
                    <a:lnTo>
                      <a:pt x="566" y="249"/>
                    </a:lnTo>
                    <a:lnTo>
                      <a:pt x="554" y="254"/>
                    </a:lnTo>
                    <a:lnTo>
                      <a:pt x="541" y="254"/>
                    </a:lnTo>
                    <a:lnTo>
                      <a:pt x="528" y="249"/>
                    </a:lnTo>
                    <a:lnTo>
                      <a:pt x="527" y="251"/>
                    </a:lnTo>
                    <a:lnTo>
                      <a:pt x="522" y="245"/>
                    </a:lnTo>
                    <a:lnTo>
                      <a:pt x="519" y="235"/>
                    </a:lnTo>
                    <a:lnTo>
                      <a:pt x="521" y="223"/>
                    </a:lnTo>
                    <a:lnTo>
                      <a:pt x="503" y="213"/>
                    </a:lnTo>
                    <a:lnTo>
                      <a:pt x="478" y="202"/>
                    </a:lnTo>
                    <a:lnTo>
                      <a:pt x="464" y="182"/>
                    </a:lnTo>
                    <a:lnTo>
                      <a:pt x="461" y="178"/>
                    </a:lnTo>
                    <a:lnTo>
                      <a:pt x="452" y="175"/>
                    </a:lnTo>
                    <a:lnTo>
                      <a:pt x="448" y="181"/>
                    </a:lnTo>
                    <a:lnTo>
                      <a:pt x="429" y="178"/>
                    </a:lnTo>
                    <a:lnTo>
                      <a:pt x="411" y="179"/>
                    </a:lnTo>
                    <a:lnTo>
                      <a:pt x="396" y="184"/>
                    </a:lnTo>
                    <a:lnTo>
                      <a:pt x="381" y="188"/>
                    </a:lnTo>
                    <a:lnTo>
                      <a:pt x="379" y="190"/>
                    </a:lnTo>
                    <a:lnTo>
                      <a:pt x="388" y="197"/>
                    </a:lnTo>
                    <a:lnTo>
                      <a:pt x="393" y="203"/>
                    </a:lnTo>
                    <a:lnTo>
                      <a:pt x="393" y="211"/>
                    </a:lnTo>
                    <a:lnTo>
                      <a:pt x="387" y="214"/>
                    </a:lnTo>
                    <a:lnTo>
                      <a:pt x="385" y="219"/>
                    </a:lnTo>
                    <a:lnTo>
                      <a:pt x="391" y="220"/>
                    </a:lnTo>
                    <a:lnTo>
                      <a:pt x="391" y="228"/>
                    </a:lnTo>
                    <a:lnTo>
                      <a:pt x="381" y="228"/>
                    </a:lnTo>
                    <a:lnTo>
                      <a:pt x="375" y="234"/>
                    </a:lnTo>
                    <a:lnTo>
                      <a:pt x="384" y="243"/>
                    </a:lnTo>
                    <a:lnTo>
                      <a:pt x="396" y="241"/>
                    </a:lnTo>
                    <a:lnTo>
                      <a:pt x="407" y="240"/>
                    </a:lnTo>
                    <a:lnTo>
                      <a:pt x="417" y="238"/>
                    </a:lnTo>
                    <a:lnTo>
                      <a:pt x="436" y="261"/>
                    </a:lnTo>
                    <a:lnTo>
                      <a:pt x="433" y="276"/>
                    </a:lnTo>
                    <a:lnTo>
                      <a:pt x="425" y="299"/>
                    </a:lnTo>
                    <a:lnTo>
                      <a:pt x="437" y="330"/>
                    </a:lnTo>
                    <a:lnTo>
                      <a:pt x="433" y="354"/>
                    </a:lnTo>
                    <a:lnTo>
                      <a:pt x="433" y="359"/>
                    </a:lnTo>
                    <a:lnTo>
                      <a:pt x="436" y="365"/>
                    </a:lnTo>
                    <a:lnTo>
                      <a:pt x="442" y="375"/>
                    </a:lnTo>
                    <a:lnTo>
                      <a:pt x="443" y="377"/>
                    </a:lnTo>
                    <a:lnTo>
                      <a:pt x="449" y="427"/>
                    </a:lnTo>
                    <a:lnTo>
                      <a:pt x="446" y="432"/>
                    </a:lnTo>
                    <a:lnTo>
                      <a:pt x="434" y="445"/>
                    </a:lnTo>
                    <a:lnTo>
                      <a:pt x="420" y="462"/>
                    </a:lnTo>
                    <a:lnTo>
                      <a:pt x="417" y="465"/>
                    </a:lnTo>
                    <a:lnTo>
                      <a:pt x="410" y="473"/>
                    </a:lnTo>
                    <a:lnTo>
                      <a:pt x="398" y="467"/>
                    </a:lnTo>
                    <a:lnTo>
                      <a:pt x="391" y="470"/>
                    </a:lnTo>
                    <a:lnTo>
                      <a:pt x="384" y="477"/>
                    </a:lnTo>
                    <a:lnTo>
                      <a:pt x="385" y="483"/>
                    </a:lnTo>
                    <a:lnTo>
                      <a:pt x="384" y="491"/>
                    </a:lnTo>
                    <a:lnTo>
                      <a:pt x="381" y="496"/>
                    </a:lnTo>
                    <a:lnTo>
                      <a:pt x="358" y="515"/>
                    </a:lnTo>
                    <a:lnTo>
                      <a:pt x="349" y="543"/>
                    </a:lnTo>
                    <a:lnTo>
                      <a:pt x="334" y="572"/>
                    </a:lnTo>
                    <a:lnTo>
                      <a:pt x="318" y="590"/>
                    </a:lnTo>
                    <a:lnTo>
                      <a:pt x="308" y="607"/>
                    </a:lnTo>
                    <a:lnTo>
                      <a:pt x="308" y="610"/>
                    </a:lnTo>
                    <a:lnTo>
                      <a:pt x="315" y="616"/>
                    </a:lnTo>
                    <a:lnTo>
                      <a:pt x="323" y="622"/>
                    </a:lnTo>
                    <a:lnTo>
                      <a:pt x="329" y="631"/>
                    </a:lnTo>
                    <a:lnTo>
                      <a:pt x="335" y="651"/>
                    </a:lnTo>
                    <a:lnTo>
                      <a:pt x="338" y="666"/>
                    </a:lnTo>
                    <a:lnTo>
                      <a:pt x="338" y="675"/>
                    </a:lnTo>
                    <a:lnTo>
                      <a:pt x="332" y="689"/>
                    </a:lnTo>
                    <a:lnTo>
                      <a:pt x="332" y="695"/>
                    </a:lnTo>
                    <a:lnTo>
                      <a:pt x="332" y="722"/>
                    </a:lnTo>
                    <a:lnTo>
                      <a:pt x="335" y="734"/>
                    </a:lnTo>
                    <a:lnTo>
                      <a:pt x="347" y="742"/>
                    </a:lnTo>
                    <a:lnTo>
                      <a:pt x="361" y="766"/>
                    </a:lnTo>
                    <a:lnTo>
                      <a:pt x="388" y="782"/>
                    </a:lnTo>
                    <a:lnTo>
                      <a:pt x="393" y="803"/>
                    </a:lnTo>
                    <a:lnTo>
                      <a:pt x="376" y="847"/>
                    </a:lnTo>
                    <a:lnTo>
                      <a:pt x="376" y="862"/>
                    </a:lnTo>
                    <a:lnTo>
                      <a:pt x="369" y="871"/>
                    </a:lnTo>
                    <a:lnTo>
                      <a:pt x="353" y="897"/>
                    </a:lnTo>
                    <a:lnTo>
                      <a:pt x="352" y="915"/>
                    </a:lnTo>
                    <a:lnTo>
                      <a:pt x="361" y="952"/>
                    </a:lnTo>
                    <a:lnTo>
                      <a:pt x="364" y="963"/>
                    </a:lnTo>
                    <a:lnTo>
                      <a:pt x="321" y="966"/>
                    </a:lnTo>
                    <a:lnTo>
                      <a:pt x="306" y="998"/>
                    </a:lnTo>
                    <a:lnTo>
                      <a:pt x="286" y="1008"/>
                    </a:lnTo>
                    <a:lnTo>
                      <a:pt x="299" y="1031"/>
                    </a:lnTo>
                    <a:lnTo>
                      <a:pt x="285" y="1039"/>
                    </a:lnTo>
                    <a:lnTo>
                      <a:pt x="276" y="1048"/>
                    </a:lnTo>
                    <a:lnTo>
                      <a:pt x="260" y="1060"/>
                    </a:lnTo>
                    <a:lnTo>
                      <a:pt x="187" y="1046"/>
                    </a:lnTo>
                    <a:lnTo>
                      <a:pt x="177" y="1043"/>
                    </a:lnTo>
                    <a:lnTo>
                      <a:pt x="162" y="1052"/>
                    </a:lnTo>
                    <a:lnTo>
                      <a:pt x="159" y="1052"/>
                    </a:lnTo>
                    <a:lnTo>
                      <a:pt x="148" y="1051"/>
                    </a:lnTo>
                    <a:lnTo>
                      <a:pt x="127" y="1049"/>
                    </a:lnTo>
                    <a:lnTo>
                      <a:pt x="111" y="1043"/>
                    </a:lnTo>
                    <a:lnTo>
                      <a:pt x="95" y="1046"/>
                    </a:lnTo>
                    <a:lnTo>
                      <a:pt x="88" y="1045"/>
                    </a:lnTo>
                    <a:lnTo>
                      <a:pt x="82" y="1049"/>
                    </a:lnTo>
                    <a:lnTo>
                      <a:pt x="70" y="1052"/>
                    </a:lnTo>
                    <a:lnTo>
                      <a:pt x="61" y="1057"/>
                    </a:lnTo>
                    <a:lnTo>
                      <a:pt x="53" y="1057"/>
                    </a:lnTo>
                    <a:lnTo>
                      <a:pt x="50" y="1060"/>
                    </a:lnTo>
                    <a:lnTo>
                      <a:pt x="53" y="1072"/>
                    </a:lnTo>
                    <a:lnTo>
                      <a:pt x="47" y="1086"/>
                    </a:lnTo>
                    <a:lnTo>
                      <a:pt x="41" y="1092"/>
                    </a:lnTo>
                    <a:lnTo>
                      <a:pt x="31" y="1097"/>
                    </a:lnTo>
                    <a:lnTo>
                      <a:pt x="20" y="1092"/>
                    </a:lnTo>
                    <a:lnTo>
                      <a:pt x="9" y="1086"/>
                    </a:lnTo>
                    <a:lnTo>
                      <a:pt x="2" y="1083"/>
                    </a:lnTo>
                    <a:lnTo>
                      <a:pt x="0" y="1103"/>
                    </a:lnTo>
                    <a:lnTo>
                      <a:pt x="5" y="1118"/>
                    </a:lnTo>
                    <a:lnTo>
                      <a:pt x="15" y="1124"/>
                    </a:lnTo>
                    <a:lnTo>
                      <a:pt x="28" y="1129"/>
                    </a:lnTo>
                    <a:lnTo>
                      <a:pt x="23" y="1141"/>
                    </a:lnTo>
                    <a:lnTo>
                      <a:pt x="21" y="1154"/>
                    </a:lnTo>
                    <a:lnTo>
                      <a:pt x="18" y="1179"/>
                    </a:lnTo>
                    <a:lnTo>
                      <a:pt x="9" y="1232"/>
                    </a:lnTo>
                    <a:lnTo>
                      <a:pt x="6" y="1272"/>
                    </a:lnTo>
                    <a:lnTo>
                      <a:pt x="21" y="1291"/>
                    </a:lnTo>
                    <a:lnTo>
                      <a:pt x="40" y="1303"/>
                    </a:lnTo>
                    <a:lnTo>
                      <a:pt x="67" y="1316"/>
                    </a:lnTo>
                    <a:lnTo>
                      <a:pt x="76" y="1320"/>
                    </a:lnTo>
                    <a:lnTo>
                      <a:pt x="90" y="1322"/>
                    </a:lnTo>
                    <a:lnTo>
                      <a:pt x="87" y="1326"/>
                    </a:lnTo>
                    <a:lnTo>
                      <a:pt x="87" y="1334"/>
                    </a:lnTo>
                    <a:lnTo>
                      <a:pt x="90" y="1340"/>
                    </a:lnTo>
                    <a:lnTo>
                      <a:pt x="95" y="1345"/>
                    </a:lnTo>
                    <a:lnTo>
                      <a:pt x="102" y="1349"/>
                    </a:lnTo>
                    <a:lnTo>
                      <a:pt x="110" y="1351"/>
                    </a:lnTo>
                    <a:lnTo>
                      <a:pt x="116" y="1346"/>
                    </a:lnTo>
                    <a:lnTo>
                      <a:pt x="119" y="1340"/>
                    </a:lnTo>
                    <a:lnTo>
                      <a:pt x="120" y="1329"/>
                    </a:lnTo>
                    <a:lnTo>
                      <a:pt x="123" y="1317"/>
                    </a:lnTo>
                    <a:lnTo>
                      <a:pt x="125" y="1311"/>
                    </a:lnTo>
                    <a:lnTo>
                      <a:pt x="154" y="1305"/>
                    </a:lnTo>
                    <a:lnTo>
                      <a:pt x="154" y="1334"/>
                    </a:lnTo>
                    <a:lnTo>
                      <a:pt x="157" y="1367"/>
                    </a:lnTo>
                    <a:lnTo>
                      <a:pt x="160" y="1372"/>
                    </a:lnTo>
                    <a:lnTo>
                      <a:pt x="163" y="1380"/>
                    </a:lnTo>
                    <a:lnTo>
                      <a:pt x="163" y="1384"/>
                    </a:lnTo>
                    <a:lnTo>
                      <a:pt x="162" y="1389"/>
                    </a:lnTo>
                    <a:lnTo>
                      <a:pt x="155" y="1413"/>
                    </a:lnTo>
                    <a:lnTo>
                      <a:pt x="163" y="1425"/>
                    </a:lnTo>
                    <a:lnTo>
                      <a:pt x="165" y="1442"/>
                    </a:lnTo>
                    <a:lnTo>
                      <a:pt x="163" y="1457"/>
                    </a:lnTo>
                    <a:lnTo>
                      <a:pt x="160" y="1475"/>
                    </a:lnTo>
                    <a:lnTo>
                      <a:pt x="160" y="1486"/>
                    </a:lnTo>
                    <a:lnTo>
                      <a:pt x="163" y="1491"/>
                    </a:lnTo>
                    <a:lnTo>
                      <a:pt x="172" y="1516"/>
                    </a:lnTo>
                    <a:lnTo>
                      <a:pt x="172" y="1526"/>
                    </a:lnTo>
                    <a:lnTo>
                      <a:pt x="169" y="1556"/>
                    </a:lnTo>
                    <a:lnTo>
                      <a:pt x="218" y="1573"/>
                    </a:lnTo>
                    <a:lnTo>
                      <a:pt x="230" y="1579"/>
                    </a:lnTo>
                    <a:lnTo>
                      <a:pt x="279" y="1591"/>
                    </a:lnTo>
                    <a:lnTo>
                      <a:pt x="314" y="1609"/>
                    </a:lnTo>
                    <a:lnTo>
                      <a:pt x="334" y="1618"/>
                    </a:lnTo>
                    <a:lnTo>
                      <a:pt x="347" y="1628"/>
                    </a:lnTo>
                    <a:lnTo>
                      <a:pt x="376" y="1629"/>
                    </a:lnTo>
                    <a:lnTo>
                      <a:pt x="388" y="1600"/>
                    </a:lnTo>
                    <a:lnTo>
                      <a:pt x="391" y="1580"/>
                    </a:lnTo>
                    <a:lnTo>
                      <a:pt x="393" y="1564"/>
                    </a:lnTo>
                    <a:lnTo>
                      <a:pt x="396" y="1548"/>
                    </a:lnTo>
                    <a:lnTo>
                      <a:pt x="416" y="1551"/>
                    </a:lnTo>
                    <a:lnTo>
                      <a:pt x="425" y="1533"/>
                    </a:lnTo>
                    <a:lnTo>
                      <a:pt x="436" y="1533"/>
                    </a:lnTo>
                    <a:lnTo>
                      <a:pt x="458" y="1545"/>
                    </a:lnTo>
                    <a:lnTo>
                      <a:pt x="464" y="1565"/>
                    </a:lnTo>
                    <a:lnTo>
                      <a:pt x="528" y="1585"/>
                    </a:lnTo>
                    <a:lnTo>
                      <a:pt x="528" y="1591"/>
                    </a:lnTo>
                    <a:lnTo>
                      <a:pt x="536" y="1664"/>
                    </a:lnTo>
                    <a:lnTo>
                      <a:pt x="536" y="1672"/>
                    </a:lnTo>
                    <a:lnTo>
                      <a:pt x="536" y="1675"/>
                    </a:lnTo>
                    <a:lnTo>
                      <a:pt x="533" y="1678"/>
                    </a:lnTo>
                    <a:lnTo>
                      <a:pt x="531" y="1682"/>
                    </a:lnTo>
                    <a:lnTo>
                      <a:pt x="527" y="1722"/>
                    </a:lnTo>
                    <a:lnTo>
                      <a:pt x="522" y="1725"/>
                    </a:lnTo>
                    <a:lnTo>
                      <a:pt x="521" y="1729"/>
                    </a:lnTo>
                    <a:lnTo>
                      <a:pt x="522" y="1734"/>
                    </a:lnTo>
                    <a:lnTo>
                      <a:pt x="522" y="1737"/>
                    </a:lnTo>
                    <a:lnTo>
                      <a:pt x="521" y="1742"/>
                    </a:lnTo>
                    <a:lnTo>
                      <a:pt x="515" y="1795"/>
                    </a:lnTo>
                    <a:lnTo>
                      <a:pt x="535" y="1836"/>
                    </a:lnTo>
                    <a:lnTo>
                      <a:pt x="551" y="1853"/>
                    </a:lnTo>
                    <a:lnTo>
                      <a:pt x="545" y="1886"/>
                    </a:lnTo>
                    <a:lnTo>
                      <a:pt x="544" y="1900"/>
                    </a:lnTo>
                    <a:lnTo>
                      <a:pt x="545" y="1914"/>
                    </a:lnTo>
                    <a:lnTo>
                      <a:pt x="541" y="1956"/>
                    </a:lnTo>
                    <a:lnTo>
                      <a:pt x="548" y="1968"/>
                    </a:lnTo>
                    <a:lnTo>
                      <a:pt x="580" y="2003"/>
                    </a:lnTo>
                    <a:lnTo>
                      <a:pt x="594" y="2026"/>
                    </a:lnTo>
                    <a:lnTo>
                      <a:pt x="606" y="2046"/>
                    </a:lnTo>
                    <a:lnTo>
                      <a:pt x="606" y="2093"/>
                    </a:lnTo>
                    <a:lnTo>
                      <a:pt x="609" y="2133"/>
                    </a:lnTo>
                    <a:lnTo>
                      <a:pt x="614" y="2149"/>
                    </a:lnTo>
                    <a:lnTo>
                      <a:pt x="614" y="2151"/>
                    </a:lnTo>
                    <a:lnTo>
                      <a:pt x="600" y="2194"/>
                    </a:lnTo>
                    <a:lnTo>
                      <a:pt x="598" y="2210"/>
                    </a:lnTo>
                    <a:lnTo>
                      <a:pt x="592" y="2257"/>
                    </a:lnTo>
                    <a:lnTo>
                      <a:pt x="591" y="2279"/>
                    </a:lnTo>
                    <a:lnTo>
                      <a:pt x="591" y="2352"/>
                    </a:lnTo>
                    <a:lnTo>
                      <a:pt x="580" y="2373"/>
                    </a:lnTo>
                    <a:lnTo>
                      <a:pt x="574" y="2402"/>
                    </a:lnTo>
                    <a:lnTo>
                      <a:pt x="573" y="2422"/>
                    </a:lnTo>
                    <a:lnTo>
                      <a:pt x="566" y="2493"/>
                    </a:lnTo>
                    <a:lnTo>
                      <a:pt x="566" y="2512"/>
                    </a:lnTo>
                    <a:lnTo>
                      <a:pt x="586" y="2547"/>
                    </a:lnTo>
                    <a:lnTo>
                      <a:pt x="614" y="2588"/>
                    </a:lnTo>
                    <a:lnTo>
                      <a:pt x="614" y="2604"/>
                    </a:lnTo>
                    <a:lnTo>
                      <a:pt x="615" y="2613"/>
                    </a:lnTo>
                    <a:lnTo>
                      <a:pt x="617" y="2618"/>
                    </a:lnTo>
                    <a:lnTo>
                      <a:pt x="629" y="2632"/>
                    </a:lnTo>
                    <a:lnTo>
                      <a:pt x="635" y="2644"/>
                    </a:lnTo>
                    <a:lnTo>
                      <a:pt x="649" y="2674"/>
                    </a:lnTo>
                    <a:lnTo>
                      <a:pt x="661" y="2703"/>
                    </a:lnTo>
                    <a:lnTo>
                      <a:pt x="668" y="2712"/>
                    </a:lnTo>
                    <a:lnTo>
                      <a:pt x="681" y="2723"/>
                    </a:lnTo>
                    <a:lnTo>
                      <a:pt x="739" y="2784"/>
                    </a:lnTo>
                    <a:lnTo>
                      <a:pt x="749" y="2795"/>
                    </a:lnTo>
                    <a:lnTo>
                      <a:pt x="798" y="2822"/>
                    </a:lnTo>
                    <a:lnTo>
                      <a:pt x="850" y="2843"/>
                    </a:lnTo>
                    <a:lnTo>
                      <a:pt x="885" y="2860"/>
                    </a:lnTo>
                    <a:lnTo>
                      <a:pt x="903" y="2861"/>
                    </a:lnTo>
                    <a:lnTo>
                      <a:pt x="962" y="2880"/>
                    </a:lnTo>
                    <a:lnTo>
                      <a:pt x="1019" y="2901"/>
                    </a:lnTo>
                    <a:lnTo>
                      <a:pt x="1073" y="2921"/>
                    </a:lnTo>
                    <a:lnTo>
                      <a:pt x="1090" y="2928"/>
                    </a:lnTo>
                    <a:lnTo>
                      <a:pt x="1095" y="2962"/>
                    </a:lnTo>
                    <a:lnTo>
                      <a:pt x="1102" y="3004"/>
                    </a:lnTo>
                    <a:lnTo>
                      <a:pt x="1124" y="3047"/>
                    </a:lnTo>
                    <a:lnTo>
                      <a:pt x="1134" y="3062"/>
                    </a:lnTo>
                    <a:lnTo>
                      <a:pt x="1139" y="3068"/>
                    </a:lnTo>
                    <a:lnTo>
                      <a:pt x="1151" y="3085"/>
                    </a:lnTo>
                    <a:lnTo>
                      <a:pt x="1153" y="3094"/>
                    </a:lnTo>
                    <a:lnTo>
                      <a:pt x="1153" y="3113"/>
                    </a:lnTo>
                    <a:lnTo>
                      <a:pt x="1157" y="3122"/>
                    </a:lnTo>
                    <a:lnTo>
                      <a:pt x="1163" y="3135"/>
                    </a:lnTo>
                    <a:lnTo>
                      <a:pt x="1162" y="3152"/>
                    </a:lnTo>
                    <a:lnTo>
                      <a:pt x="1175" y="3166"/>
                    </a:lnTo>
                    <a:lnTo>
                      <a:pt x="1189" y="3198"/>
                    </a:lnTo>
                    <a:lnTo>
                      <a:pt x="1210" y="3262"/>
                    </a:lnTo>
                    <a:lnTo>
                      <a:pt x="1220" y="3283"/>
                    </a:lnTo>
                    <a:lnTo>
                      <a:pt x="1227" y="3374"/>
                    </a:lnTo>
                    <a:lnTo>
                      <a:pt x="1232" y="3418"/>
                    </a:lnTo>
                    <a:lnTo>
                      <a:pt x="1239" y="3461"/>
                    </a:lnTo>
                    <a:lnTo>
                      <a:pt x="1252" y="3526"/>
                    </a:lnTo>
                    <a:lnTo>
                      <a:pt x="1261" y="3580"/>
                    </a:lnTo>
                    <a:lnTo>
                      <a:pt x="1265" y="3651"/>
                    </a:lnTo>
                    <a:lnTo>
                      <a:pt x="1273" y="3717"/>
                    </a:lnTo>
                    <a:lnTo>
                      <a:pt x="1274" y="3735"/>
                    </a:lnTo>
                    <a:lnTo>
                      <a:pt x="1274" y="3736"/>
                    </a:lnTo>
                    <a:lnTo>
                      <a:pt x="1274" y="3741"/>
                    </a:lnTo>
                    <a:lnTo>
                      <a:pt x="1635" y="3618"/>
                    </a:lnTo>
                    <a:lnTo>
                      <a:pt x="1681" y="3601"/>
                    </a:lnTo>
                    <a:lnTo>
                      <a:pt x="2025" y="3485"/>
                    </a:lnTo>
                    <a:lnTo>
                      <a:pt x="2195" y="3622"/>
                    </a:lnTo>
                    <a:lnTo>
                      <a:pt x="2206" y="3630"/>
                    </a:lnTo>
                    <a:lnTo>
                      <a:pt x="2218" y="3637"/>
                    </a:lnTo>
                    <a:lnTo>
                      <a:pt x="2229" y="3645"/>
                    </a:lnTo>
                    <a:lnTo>
                      <a:pt x="2221" y="3488"/>
                    </a:lnTo>
                    <a:lnTo>
                      <a:pt x="2209" y="3252"/>
                    </a:lnTo>
                    <a:lnTo>
                      <a:pt x="2206" y="3233"/>
                    </a:lnTo>
                    <a:lnTo>
                      <a:pt x="2253" y="3195"/>
                    </a:lnTo>
                    <a:lnTo>
                      <a:pt x="2442" y="2910"/>
                    </a:lnTo>
                    <a:lnTo>
                      <a:pt x="2549" y="2807"/>
                    </a:lnTo>
                    <a:lnTo>
                      <a:pt x="2623" y="2738"/>
                    </a:lnTo>
                    <a:lnTo>
                      <a:pt x="2660" y="2683"/>
                    </a:lnTo>
                    <a:lnTo>
                      <a:pt x="2730" y="2677"/>
                    </a:lnTo>
                    <a:lnTo>
                      <a:pt x="2807" y="2674"/>
                    </a:lnTo>
                    <a:lnTo>
                      <a:pt x="2816" y="2548"/>
                    </a:lnTo>
                    <a:lnTo>
                      <a:pt x="2918" y="2556"/>
                    </a:lnTo>
                    <a:lnTo>
                      <a:pt x="2987" y="2556"/>
                    </a:lnTo>
                    <a:lnTo>
                      <a:pt x="3069" y="2353"/>
                    </a:lnTo>
                    <a:lnTo>
                      <a:pt x="3125" y="2192"/>
                    </a:lnTo>
                    <a:lnTo>
                      <a:pt x="3159" y="2116"/>
                    </a:lnTo>
                    <a:lnTo>
                      <a:pt x="3396" y="2102"/>
                    </a:lnTo>
                    <a:lnTo>
                      <a:pt x="3401" y="2102"/>
                    </a:lnTo>
                    <a:close/>
                  </a:path>
                </a:pathLst>
              </a:custGeom>
              <a:solidFill>
                <a:srgbClr val="43BCFD"/>
              </a:solidFill>
              <a:ln w="6350">
                <a:solidFill>
                  <a:srgbClr val="F9C61C">
                    <a:lumMod val="50000"/>
                  </a:srgbClr>
                </a:solidFill>
                <a:miter lim="800000"/>
                <a:headEnd/>
                <a:tailEnd/>
              </a:ln>
            </p:spPr>
            <p:txBody>
              <a:bodyPr anchor="ctr"/>
              <a:lstStyle/>
              <a:p>
                <a:pPr algn="ctr">
                  <a:defRPr/>
                </a:pPr>
                <a:endParaRPr lang="ru-RU" sz="738" b="1" kern="0" dirty="0">
                  <a:solidFill>
                    <a:srgbClr val="000000"/>
                  </a:solidFill>
                  <a:latin typeface="Arial Narrow" panose="020B0606020202030204" pitchFamily="34" charset="0"/>
                  <a:cs typeface="Arial" pitchFamily="34" charset="0"/>
                </a:endParaRPr>
              </a:p>
            </p:txBody>
          </p:sp>
          <p:sp>
            <p:nvSpPr>
              <p:cNvPr id="35" name="Freeform 11"/>
              <p:cNvSpPr>
                <a:spLocks/>
              </p:cNvSpPr>
              <p:nvPr/>
            </p:nvSpPr>
            <p:spPr bwMode="auto">
              <a:xfrm>
                <a:off x="3080435" y="1195046"/>
                <a:ext cx="1737248" cy="2157022"/>
              </a:xfrm>
              <a:custGeom>
                <a:avLst/>
                <a:gdLst/>
                <a:ahLst/>
                <a:cxnLst>
                  <a:cxn ang="0">
                    <a:pos x="2017" y="3535"/>
                  </a:cxn>
                  <a:cxn ang="0">
                    <a:pos x="1440" y="3754"/>
                  </a:cxn>
                  <a:cxn ang="0">
                    <a:pos x="1228" y="3521"/>
                  </a:cxn>
                  <a:cxn ang="0">
                    <a:pos x="1027" y="3313"/>
                  </a:cxn>
                  <a:cxn ang="0">
                    <a:pos x="1023" y="3039"/>
                  </a:cxn>
                  <a:cxn ang="0">
                    <a:pos x="1187" y="2917"/>
                  </a:cxn>
                  <a:cxn ang="0">
                    <a:pos x="1145" y="2754"/>
                  </a:cxn>
                  <a:cxn ang="0">
                    <a:pos x="1066" y="2623"/>
                  </a:cxn>
                  <a:cxn ang="0">
                    <a:pos x="903" y="2377"/>
                  </a:cxn>
                  <a:cxn ang="0">
                    <a:pos x="837" y="2214"/>
                  </a:cxn>
                  <a:cxn ang="0">
                    <a:pos x="620" y="2044"/>
                  </a:cxn>
                  <a:cxn ang="0">
                    <a:pos x="524" y="1994"/>
                  </a:cxn>
                  <a:cxn ang="0">
                    <a:pos x="432" y="1978"/>
                  </a:cxn>
                  <a:cxn ang="0">
                    <a:pos x="364" y="1911"/>
                  </a:cxn>
                  <a:cxn ang="0">
                    <a:pos x="192" y="1794"/>
                  </a:cxn>
                  <a:cxn ang="0">
                    <a:pos x="52" y="1727"/>
                  </a:cxn>
                  <a:cxn ang="0">
                    <a:pos x="99" y="1644"/>
                  </a:cxn>
                  <a:cxn ang="0">
                    <a:pos x="358" y="1501"/>
                  </a:cxn>
                  <a:cxn ang="0">
                    <a:pos x="420" y="1450"/>
                  </a:cxn>
                  <a:cxn ang="0">
                    <a:pos x="289" y="1245"/>
                  </a:cxn>
                  <a:cxn ang="0">
                    <a:pos x="411" y="1105"/>
                  </a:cxn>
                  <a:cxn ang="0">
                    <a:pos x="455" y="1049"/>
                  </a:cxn>
                  <a:cxn ang="0">
                    <a:pos x="613" y="1033"/>
                  </a:cxn>
                  <a:cxn ang="0">
                    <a:pos x="746" y="1044"/>
                  </a:cxn>
                  <a:cxn ang="0">
                    <a:pos x="712" y="922"/>
                  </a:cxn>
                  <a:cxn ang="0">
                    <a:pos x="472" y="836"/>
                  </a:cxn>
                  <a:cxn ang="0">
                    <a:pos x="563" y="761"/>
                  </a:cxn>
                  <a:cxn ang="0">
                    <a:pos x="633" y="712"/>
                  </a:cxn>
                  <a:cxn ang="0">
                    <a:pos x="493" y="696"/>
                  </a:cxn>
                  <a:cxn ang="0">
                    <a:pos x="399" y="632"/>
                  </a:cxn>
                  <a:cxn ang="0">
                    <a:pos x="496" y="530"/>
                  </a:cxn>
                  <a:cxn ang="0">
                    <a:pos x="431" y="452"/>
                  </a:cxn>
                  <a:cxn ang="0">
                    <a:pos x="510" y="407"/>
                  </a:cxn>
                  <a:cxn ang="0">
                    <a:pos x="600" y="419"/>
                  </a:cxn>
                  <a:cxn ang="0">
                    <a:pos x="690" y="422"/>
                  </a:cxn>
                  <a:cxn ang="0">
                    <a:pos x="811" y="414"/>
                  </a:cxn>
                  <a:cxn ang="0">
                    <a:pos x="877" y="419"/>
                  </a:cxn>
                  <a:cxn ang="0">
                    <a:pos x="970" y="410"/>
                  </a:cxn>
                  <a:cxn ang="0">
                    <a:pos x="1031" y="490"/>
                  </a:cxn>
                  <a:cxn ang="0">
                    <a:pos x="1061" y="391"/>
                  </a:cxn>
                  <a:cxn ang="0">
                    <a:pos x="1152" y="369"/>
                  </a:cxn>
                  <a:cxn ang="0">
                    <a:pos x="1241" y="375"/>
                  </a:cxn>
                  <a:cxn ang="0">
                    <a:pos x="1286" y="324"/>
                  </a:cxn>
                  <a:cxn ang="0">
                    <a:pos x="1362" y="321"/>
                  </a:cxn>
                  <a:cxn ang="0">
                    <a:pos x="1448" y="306"/>
                  </a:cxn>
                  <a:cxn ang="0">
                    <a:pos x="1577" y="309"/>
                  </a:cxn>
                  <a:cxn ang="0">
                    <a:pos x="1621" y="254"/>
                  </a:cxn>
                  <a:cxn ang="0">
                    <a:pos x="1679" y="251"/>
                  </a:cxn>
                  <a:cxn ang="0">
                    <a:pos x="1779" y="236"/>
                  </a:cxn>
                  <a:cxn ang="0">
                    <a:pos x="1845" y="220"/>
                  </a:cxn>
                  <a:cxn ang="0">
                    <a:pos x="1930" y="218"/>
                  </a:cxn>
                  <a:cxn ang="0">
                    <a:pos x="2120" y="192"/>
                  </a:cxn>
                  <a:cxn ang="0">
                    <a:pos x="2194" y="84"/>
                  </a:cxn>
                  <a:cxn ang="0">
                    <a:pos x="2328" y="69"/>
                  </a:cxn>
                  <a:cxn ang="0">
                    <a:pos x="2469" y="151"/>
                  </a:cxn>
                  <a:cxn ang="0">
                    <a:pos x="2465" y="1056"/>
                  </a:cxn>
                  <a:cxn ang="0">
                    <a:pos x="2226" y="2114"/>
                  </a:cxn>
                  <a:cxn ang="0">
                    <a:pos x="2545" y="2400"/>
                  </a:cxn>
                  <a:cxn ang="0">
                    <a:pos x="2723" y="2491"/>
                  </a:cxn>
                  <a:cxn ang="0">
                    <a:pos x="2856" y="2599"/>
                  </a:cxn>
                  <a:cxn ang="0">
                    <a:pos x="3256" y="2541"/>
                  </a:cxn>
                  <a:cxn ang="0">
                    <a:pos x="3258" y="2657"/>
                  </a:cxn>
                  <a:cxn ang="0">
                    <a:pos x="3092" y="2725"/>
                  </a:cxn>
                </a:cxnLst>
                <a:rect l="0" t="0" r="r" b="b"/>
                <a:pathLst>
                  <a:path w="3300" h="3985">
                    <a:moveTo>
                      <a:pt x="2771" y="3129"/>
                    </a:moveTo>
                    <a:lnTo>
                      <a:pt x="2761" y="3138"/>
                    </a:lnTo>
                    <a:lnTo>
                      <a:pt x="2732" y="3174"/>
                    </a:lnTo>
                    <a:lnTo>
                      <a:pt x="2711" y="3202"/>
                    </a:lnTo>
                    <a:lnTo>
                      <a:pt x="2699" y="3215"/>
                    </a:lnTo>
                    <a:lnTo>
                      <a:pt x="2696" y="3220"/>
                    </a:lnTo>
                    <a:lnTo>
                      <a:pt x="2691" y="3232"/>
                    </a:lnTo>
                    <a:lnTo>
                      <a:pt x="2684" y="3256"/>
                    </a:lnTo>
                    <a:lnTo>
                      <a:pt x="2678" y="3272"/>
                    </a:lnTo>
                    <a:lnTo>
                      <a:pt x="2675" y="3281"/>
                    </a:lnTo>
                    <a:lnTo>
                      <a:pt x="2665" y="3297"/>
                    </a:lnTo>
                    <a:lnTo>
                      <a:pt x="2659" y="3308"/>
                    </a:lnTo>
                    <a:lnTo>
                      <a:pt x="2656" y="3310"/>
                    </a:lnTo>
                    <a:lnTo>
                      <a:pt x="2608" y="3328"/>
                    </a:lnTo>
                    <a:lnTo>
                      <a:pt x="2603" y="3331"/>
                    </a:lnTo>
                    <a:lnTo>
                      <a:pt x="2600" y="3332"/>
                    </a:lnTo>
                    <a:lnTo>
                      <a:pt x="2574" y="3361"/>
                    </a:lnTo>
                    <a:lnTo>
                      <a:pt x="2518" y="3425"/>
                    </a:lnTo>
                    <a:lnTo>
                      <a:pt x="2486" y="3462"/>
                    </a:lnTo>
                    <a:lnTo>
                      <a:pt x="2468" y="3482"/>
                    </a:lnTo>
                    <a:lnTo>
                      <a:pt x="2463" y="3483"/>
                    </a:lnTo>
                    <a:lnTo>
                      <a:pt x="2402" y="3478"/>
                    </a:lnTo>
                    <a:lnTo>
                      <a:pt x="2390" y="3482"/>
                    </a:lnTo>
                    <a:lnTo>
                      <a:pt x="2381" y="3483"/>
                    </a:lnTo>
                    <a:lnTo>
                      <a:pt x="2373" y="3485"/>
                    </a:lnTo>
                    <a:lnTo>
                      <a:pt x="2350" y="3485"/>
                    </a:lnTo>
                    <a:lnTo>
                      <a:pt x="2349" y="3486"/>
                    </a:lnTo>
                    <a:lnTo>
                      <a:pt x="2347" y="3497"/>
                    </a:lnTo>
                    <a:lnTo>
                      <a:pt x="2338" y="3545"/>
                    </a:lnTo>
                    <a:lnTo>
                      <a:pt x="2337" y="3547"/>
                    </a:lnTo>
                    <a:lnTo>
                      <a:pt x="2224" y="3583"/>
                    </a:lnTo>
                    <a:lnTo>
                      <a:pt x="2184" y="3573"/>
                    </a:lnTo>
                    <a:lnTo>
                      <a:pt x="2139" y="3562"/>
                    </a:lnTo>
                    <a:lnTo>
                      <a:pt x="2081" y="3548"/>
                    </a:lnTo>
                    <a:lnTo>
                      <a:pt x="2017" y="3535"/>
                    </a:lnTo>
                    <a:lnTo>
                      <a:pt x="1970" y="3524"/>
                    </a:lnTo>
                    <a:lnTo>
                      <a:pt x="1930" y="3515"/>
                    </a:lnTo>
                    <a:lnTo>
                      <a:pt x="1929" y="3539"/>
                    </a:lnTo>
                    <a:lnTo>
                      <a:pt x="1923" y="3597"/>
                    </a:lnTo>
                    <a:lnTo>
                      <a:pt x="1917" y="3650"/>
                    </a:lnTo>
                    <a:lnTo>
                      <a:pt x="1913" y="3675"/>
                    </a:lnTo>
                    <a:lnTo>
                      <a:pt x="1912" y="3675"/>
                    </a:lnTo>
                    <a:lnTo>
                      <a:pt x="1894" y="3675"/>
                    </a:lnTo>
                    <a:lnTo>
                      <a:pt x="1865" y="3675"/>
                    </a:lnTo>
                    <a:lnTo>
                      <a:pt x="1842" y="3675"/>
                    </a:lnTo>
                    <a:lnTo>
                      <a:pt x="1819" y="3675"/>
                    </a:lnTo>
                    <a:lnTo>
                      <a:pt x="1818" y="3675"/>
                    </a:lnTo>
                    <a:lnTo>
                      <a:pt x="1845" y="3719"/>
                    </a:lnTo>
                    <a:lnTo>
                      <a:pt x="1833" y="3734"/>
                    </a:lnTo>
                    <a:lnTo>
                      <a:pt x="1828" y="3740"/>
                    </a:lnTo>
                    <a:lnTo>
                      <a:pt x="1833" y="3745"/>
                    </a:lnTo>
                    <a:lnTo>
                      <a:pt x="1863" y="3775"/>
                    </a:lnTo>
                    <a:lnTo>
                      <a:pt x="1722" y="3807"/>
                    </a:lnTo>
                    <a:lnTo>
                      <a:pt x="1743" y="3877"/>
                    </a:lnTo>
                    <a:lnTo>
                      <a:pt x="1633" y="3985"/>
                    </a:lnTo>
                    <a:lnTo>
                      <a:pt x="1632" y="3984"/>
                    </a:lnTo>
                    <a:lnTo>
                      <a:pt x="1614" y="3952"/>
                    </a:lnTo>
                    <a:lnTo>
                      <a:pt x="1595" y="3920"/>
                    </a:lnTo>
                    <a:lnTo>
                      <a:pt x="1588" y="3908"/>
                    </a:lnTo>
                    <a:lnTo>
                      <a:pt x="1579" y="3886"/>
                    </a:lnTo>
                    <a:lnTo>
                      <a:pt x="1563" y="3859"/>
                    </a:lnTo>
                    <a:lnTo>
                      <a:pt x="1557" y="3845"/>
                    </a:lnTo>
                    <a:lnTo>
                      <a:pt x="1548" y="3833"/>
                    </a:lnTo>
                    <a:lnTo>
                      <a:pt x="1537" y="3816"/>
                    </a:lnTo>
                    <a:lnTo>
                      <a:pt x="1528" y="3807"/>
                    </a:lnTo>
                    <a:lnTo>
                      <a:pt x="1510" y="3793"/>
                    </a:lnTo>
                    <a:lnTo>
                      <a:pt x="1484" y="3777"/>
                    </a:lnTo>
                    <a:lnTo>
                      <a:pt x="1454" y="3758"/>
                    </a:lnTo>
                    <a:lnTo>
                      <a:pt x="1448" y="3757"/>
                    </a:lnTo>
                    <a:lnTo>
                      <a:pt x="1440" y="3754"/>
                    </a:lnTo>
                    <a:lnTo>
                      <a:pt x="1428" y="3748"/>
                    </a:lnTo>
                    <a:lnTo>
                      <a:pt x="1417" y="3745"/>
                    </a:lnTo>
                    <a:lnTo>
                      <a:pt x="1411" y="3740"/>
                    </a:lnTo>
                    <a:lnTo>
                      <a:pt x="1405" y="3736"/>
                    </a:lnTo>
                    <a:lnTo>
                      <a:pt x="1399" y="3730"/>
                    </a:lnTo>
                    <a:lnTo>
                      <a:pt x="1390" y="3720"/>
                    </a:lnTo>
                    <a:lnTo>
                      <a:pt x="1382" y="3717"/>
                    </a:lnTo>
                    <a:lnTo>
                      <a:pt x="1375" y="3713"/>
                    </a:lnTo>
                    <a:lnTo>
                      <a:pt x="1367" y="3711"/>
                    </a:lnTo>
                    <a:lnTo>
                      <a:pt x="1353" y="3707"/>
                    </a:lnTo>
                    <a:lnTo>
                      <a:pt x="1340" y="3702"/>
                    </a:lnTo>
                    <a:lnTo>
                      <a:pt x="1323" y="3696"/>
                    </a:lnTo>
                    <a:lnTo>
                      <a:pt x="1306" y="3692"/>
                    </a:lnTo>
                    <a:lnTo>
                      <a:pt x="1286" y="3681"/>
                    </a:lnTo>
                    <a:lnTo>
                      <a:pt x="1273" y="3676"/>
                    </a:lnTo>
                    <a:lnTo>
                      <a:pt x="1260" y="3672"/>
                    </a:lnTo>
                    <a:lnTo>
                      <a:pt x="1253" y="3670"/>
                    </a:lnTo>
                    <a:lnTo>
                      <a:pt x="1251" y="3669"/>
                    </a:lnTo>
                    <a:lnTo>
                      <a:pt x="1250" y="3667"/>
                    </a:lnTo>
                    <a:lnTo>
                      <a:pt x="1245" y="3646"/>
                    </a:lnTo>
                    <a:lnTo>
                      <a:pt x="1241" y="3632"/>
                    </a:lnTo>
                    <a:lnTo>
                      <a:pt x="1239" y="3626"/>
                    </a:lnTo>
                    <a:lnTo>
                      <a:pt x="1239" y="3623"/>
                    </a:lnTo>
                    <a:lnTo>
                      <a:pt x="1241" y="3620"/>
                    </a:lnTo>
                    <a:lnTo>
                      <a:pt x="1257" y="3599"/>
                    </a:lnTo>
                    <a:lnTo>
                      <a:pt x="1263" y="3588"/>
                    </a:lnTo>
                    <a:lnTo>
                      <a:pt x="1270" y="3579"/>
                    </a:lnTo>
                    <a:lnTo>
                      <a:pt x="1270" y="3574"/>
                    </a:lnTo>
                    <a:lnTo>
                      <a:pt x="1271" y="3568"/>
                    </a:lnTo>
                    <a:lnTo>
                      <a:pt x="1270" y="3564"/>
                    </a:lnTo>
                    <a:lnTo>
                      <a:pt x="1268" y="3558"/>
                    </a:lnTo>
                    <a:lnTo>
                      <a:pt x="1262" y="3550"/>
                    </a:lnTo>
                    <a:lnTo>
                      <a:pt x="1247" y="3535"/>
                    </a:lnTo>
                    <a:lnTo>
                      <a:pt x="1231" y="3523"/>
                    </a:lnTo>
                    <a:lnTo>
                      <a:pt x="1228" y="3521"/>
                    </a:lnTo>
                    <a:lnTo>
                      <a:pt x="1213" y="3533"/>
                    </a:lnTo>
                    <a:lnTo>
                      <a:pt x="1175" y="3558"/>
                    </a:lnTo>
                    <a:lnTo>
                      <a:pt x="1157" y="3568"/>
                    </a:lnTo>
                    <a:lnTo>
                      <a:pt x="1155" y="3568"/>
                    </a:lnTo>
                    <a:lnTo>
                      <a:pt x="1140" y="3553"/>
                    </a:lnTo>
                    <a:lnTo>
                      <a:pt x="1114" y="3529"/>
                    </a:lnTo>
                    <a:lnTo>
                      <a:pt x="1084" y="3503"/>
                    </a:lnTo>
                    <a:lnTo>
                      <a:pt x="1073" y="3494"/>
                    </a:lnTo>
                    <a:lnTo>
                      <a:pt x="1066" y="3488"/>
                    </a:lnTo>
                    <a:lnTo>
                      <a:pt x="1056" y="3485"/>
                    </a:lnTo>
                    <a:lnTo>
                      <a:pt x="1050" y="3480"/>
                    </a:lnTo>
                    <a:lnTo>
                      <a:pt x="1043" y="3474"/>
                    </a:lnTo>
                    <a:lnTo>
                      <a:pt x="1040" y="3466"/>
                    </a:lnTo>
                    <a:lnTo>
                      <a:pt x="1020" y="3419"/>
                    </a:lnTo>
                    <a:lnTo>
                      <a:pt x="1005" y="3380"/>
                    </a:lnTo>
                    <a:lnTo>
                      <a:pt x="997" y="3361"/>
                    </a:lnTo>
                    <a:lnTo>
                      <a:pt x="991" y="3357"/>
                    </a:lnTo>
                    <a:lnTo>
                      <a:pt x="988" y="3355"/>
                    </a:lnTo>
                    <a:lnTo>
                      <a:pt x="979" y="3354"/>
                    </a:lnTo>
                    <a:lnTo>
                      <a:pt x="965" y="3349"/>
                    </a:lnTo>
                    <a:lnTo>
                      <a:pt x="962" y="3346"/>
                    </a:lnTo>
                    <a:lnTo>
                      <a:pt x="962" y="3343"/>
                    </a:lnTo>
                    <a:lnTo>
                      <a:pt x="962" y="3339"/>
                    </a:lnTo>
                    <a:lnTo>
                      <a:pt x="965" y="3335"/>
                    </a:lnTo>
                    <a:lnTo>
                      <a:pt x="965" y="3334"/>
                    </a:lnTo>
                    <a:lnTo>
                      <a:pt x="968" y="3331"/>
                    </a:lnTo>
                    <a:lnTo>
                      <a:pt x="973" y="3329"/>
                    </a:lnTo>
                    <a:lnTo>
                      <a:pt x="1002" y="3326"/>
                    </a:lnTo>
                    <a:lnTo>
                      <a:pt x="1009" y="3326"/>
                    </a:lnTo>
                    <a:lnTo>
                      <a:pt x="1012" y="3326"/>
                    </a:lnTo>
                    <a:lnTo>
                      <a:pt x="1020" y="3331"/>
                    </a:lnTo>
                    <a:lnTo>
                      <a:pt x="1021" y="3331"/>
                    </a:lnTo>
                    <a:lnTo>
                      <a:pt x="1029" y="3328"/>
                    </a:lnTo>
                    <a:lnTo>
                      <a:pt x="1031" y="3326"/>
                    </a:lnTo>
                    <a:lnTo>
                      <a:pt x="1027" y="3313"/>
                    </a:lnTo>
                    <a:lnTo>
                      <a:pt x="1023" y="3305"/>
                    </a:lnTo>
                    <a:lnTo>
                      <a:pt x="1014" y="3288"/>
                    </a:lnTo>
                    <a:lnTo>
                      <a:pt x="997" y="3255"/>
                    </a:lnTo>
                    <a:lnTo>
                      <a:pt x="988" y="3238"/>
                    </a:lnTo>
                    <a:lnTo>
                      <a:pt x="977" y="3223"/>
                    </a:lnTo>
                    <a:lnTo>
                      <a:pt x="960" y="3199"/>
                    </a:lnTo>
                    <a:lnTo>
                      <a:pt x="954" y="3189"/>
                    </a:lnTo>
                    <a:lnTo>
                      <a:pt x="951" y="3185"/>
                    </a:lnTo>
                    <a:lnTo>
                      <a:pt x="942" y="3176"/>
                    </a:lnTo>
                    <a:lnTo>
                      <a:pt x="938" y="3173"/>
                    </a:lnTo>
                    <a:lnTo>
                      <a:pt x="960" y="3122"/>
                    </a:lnTo>
                    <a:lnTo>
                      <a:pt x="970" y="3127"/>
                    </a:lnTo>
                    <a:lnTo>
                      <a:pt x="979" y="3133"/>
                    </a:lnTo>
                    <a:lnTo>
                      <a:pt x="988" y="3138"/>
                    </a:lnTo>
                    <a:lnTo>
                      <a:pt x="997" y="3138"/>
                    </a:lnTo>
                    <a:lnTo>
                      <a:pt x="1002" y="3136"/>
                    </a:lnTo>
                    <a:lnTo>
                      <a:pt x="1005" y="3136"/>
                    </a:lnTo>
                    <a:lnTo>
                      <a:pt x="1005" y="3135"/>
                    </a:lnTo>
                    <a:lnTo>
                      <a:pt x="1003" y="3133"/>
                    </a:lnTo>
                    <a:lnTo>
                      <a:pt x="999" y="3127"/>
                    </a:lnTo>
                    <a:lnTo>
                      <a:pt x="997" y="3119"/>
                    </a:lnTo>
                    <a:lnTo>
                      <a:pt x="997" y="3112"/>
                    </a:lnTo>
                    <a:lnTo>
                      <a:pt x="999" y="3103"/>
                    </a:lnTo>
                    <a:lnTo>
                      <a:pt x="1002" y="3095"/>
                    </a:lnTo>
                    <a:lnTo>
                      <a:pt x="1002" y="3089"/>
                    </a:lnTo>
                    <a:lnTo>
                      <a:pt x="1000" y="3081"/>
                    </a:lnTo>
                    <a:lnTo>
                      <a:pt x="994" y="3066"/>
                    </a:lnTo>
                    <a:lnTo>
                      <a:pt x="991" y="3060"/>
                    </a:lnTo>
                    <a:lnTo>
                      <a:pt x="992" y="3059"/>
                    </a:lnTo>
                    <a:lnTo>
                      <a:pt x="999" y="3052"/>
                    </a:lnTo>
                    <a:lnTo>
                      <a:pt x="1005" y="3051"/>
                    </a:lnTo>
                    <a:lnTo>
                      <a:pt x="1009" y="3049"/>
                    </a:lnTo>
                    <a:lnTo>
                      <a:pt x="1011" y="3048"/>
                    </a:lnTo>
                    <a:lnTo>
                      <a:pt x="1015" y="3045"/>
                    </a:lnTo>
                    <a:lnTo>
                      <a:pt x="1023" y="3039"/>
                    </a:lnTo>
                    <a:lnTo>
                      <a:pt x="1031" y="3034"/>
                    </a:lnTo>
                    <a:lnTo>
                      <a:pt x="1038" y="3030"/>
                    </a:lnTo>
                    <a:lnTo>
                      <a:pt x="1041" y="3027"/>
                    </a:lnTo>
                    <a:lnTo>
                      <a:pt x="1046" y="3011"/>
                    </a:lnTo>
                    <a:lnTo>
                      <a:pt x="1050" y="3002"/>
                    </a:lnTo>
                    <a:lnTo>
                      <a:pt x="1053" y="2995"/>
                    </a:lnTo>
                    <a:lnTo>
                      <a:pt x="1055" y="2990"/>
                    </a:lnTo>
                    <a:lnTo>
                      <a:pt x="1055" y="2984"/>
                    </a:lnTo>
                    <a:lnTo>
                      <a:pt x="1055" y="2970"/>
                    </a:lnTo>
                    <a:lnTo>
                      <a:pt x="1055" y="2957"/>
                    </a:lnTo>
                    <a:lnTo>
                      <a:pt x="1055" y="2952"/>
                    </a:lnTo>
                    <a:lnTo>
                      <a:pt x="1058" y="2949"/>
                    </a:lnTo>
                    <a:lnTo>
                      <a:pt x="1062" y="2944"/>
                    </a:lnTo>
                    <a:lnTo>
                      <a:pt x="1069" y="2941"/>
                    </a:lnTo>
                    <a:lnTo>
                      <a:pt x="1073" y="2935"/>
                    </a:lnTo>
                    <a:lnTo>
                      <a:pt x="1075" y="2932"/>
                    </a:lnTo>
                    <a:lnTo>
                      <a:pt x="1079" y="2926"/>
                    </a:lnTo>
                    <a:lnTo>
                      <a:pt x="1084" y="2922"/>
                    </a:lnTo>
                    <a:lnTo>
                      <a:pt x="1091" y="2917"/>
                    </a:lnTo>
                    <a:lnTo>
                      <a:pt x="1102" y="2911"/>
                    </a:lnTo>
                    <a:lnTo>
                      <a:pt x="1107" y="2908"/>
                    </a:lnTo>
                    <a:lnTo>
                      <a:pt x="1111" y="2906"/>
                    </a:lnTo>
                    <a:lnTo>
                      <a:pt x="1133" y="2908"/>
                    </a:lnTo>
                    <a:lnTo>
                      <a:pt x="1146" y="2919"/>
                    </a:lnTo>
                    <a:lnTo>
                      <a:pt x="1168" y="2932"/>
                    </a:lnTo>
                    <a:lnTo>
                      <a:pt x="1180" y="2941"/>
                    </a:lnTo>
                    <a:lnTo>
                      <a:pt x="1184" y="2941"/>
                    </a:lnTo>
                    <a:lnTo>
                      <a:pt x="1189" y="2941"/>
                    </a:lnTo>
                    <a:lnTo>
                      <a:pt x="1192" y="2940"/>
                    </a:lnTo>
                    <a:lnTo>
                      <a:pt x="1193" y="2937"/>
                    </a:lnTo>
                    <a:lnTo>
                      <a:pt x="1193" y="2931"/>
                    </a:lnTo>
                    <a:lnTo>
                      <a:pt x="1192" y="2928"/>
                    </a:lnTo>
                    <a:lnTo>
                      <a:pt x="1190" y="2923"/>
                    </a:lnTo>
                    <a:lnTo>
                      <a:pt x="1189" y="2919"/>
                    </a:lnTo>
                    <a:lnTo>
                      <a:pt x="1187" y="2917"/>
                    </a:lnTo>
                    <a:lnTo>
                      <a:pt x="1190" y="2909"/>
                    </a:lnTo>
                    <a:lnTo>
                      <a:pt x="1196" y="2902"/>
                    </a:lnTo>
                    <a:lnTo>
                      <a:pt x="1199" y="2899"/>
                    </a:lnTo>
                    <a:lnTo>
                      <a:pt x="1199" y="2896"/>
                    </a:lnTo>
                    <a:lnTo>
                      <a:pt x="1195" y="2873"/>
                    </a:lnTo>
                    <a:lnTo>
                      <a:pt x="1190" y="2846"/>
                    </a:lnTo>
                    <a:lnTo>
                      <a:pt x="1189" y="2844"/>
                    </a:lnTo>
                    <a:lnTo>
                      <a:pt x="1189" y="2843"/>
                    </a:lnTo>
                    <a:lnTo>
                      <a:pt x="1187" y="2841"/>
                    </a:lnTo>
                    <a:lnTo>
                      <a:pt x="1186" y="2839"/>
                    </a:lnTo>
                    <a:lnTo>
                      <a:pt x="1186" y="2838"/>
                    </a:lnTo>
                    <a:lnTo>
                      <a:pt x="1186" y="2836"/>
                    </a:lnTo>
                    <a:lnTo>
                      <a:pt x="1184" y="2835"/>
                    </a:lnTo>
                    <a:lnTo>
                      <a:pt x="1184" y="2832"/>
                    </a:lnTo>
                    <a:lnTo>
                      <a:pt x="1184" y="2830"/>
                    </a:lnTo>
                    <a:lnTo>
                      <a:pt x="1183" y="2829"/>
                    </a:lnTo>
                    <a:lnTo>
                      <a:pt x="1183" y="2826"/>
                    </a:lnTo>
                    <a:lnTo>
                      <a:pt x="1183" y="2824"/>
                    </a:lnTo>
                    <a:lnTo>
                      <a:pt x="1183" y="2823"/>
                    </a:lnTo>
                    <a:lnTo>
                      <a:pt x="1183" y="2821"/>
                    </a:lnTo>
                    <a:lnTo>
                      <a:pt x="1181" y="2820"/>
                    </a:lnTo>
                    <a:lnTo>
                      <a:pt x="1181" y="2818"/>
                    </a:lnTo>
                    <a:lnTo>
                      <a:pt x="1175" y="2806"/>
                    </a:lnTo>
                    <a:lnTo>
                      <a:pt x="1168" y="2795"/>
                    </a:lnTo>
                    <a:lnTo>
                      <a:pt x="1163" y="2786"/>
                    </a:lnTo>
                    <a:lnTo>
                      <a:pt x="1158" y="2777"/>
                    </a:lnTo>
                    <a:lnTo>
                      <a:pt x="1155" y="2771"/>
                    </a:lnTo>
                    <a:lnTo>
                      <a:pt x="1152" y="2766"/>
                    </a:lnTo>
                    <a:lnTo>
                      <a:pt x="1151" y="2763"/>
                    </a:lnTo>
                    <a:lnTo>
                      <a:pt x="1149" y="2760"/>
                    </a:lnTo>
                    <a:lnTo>
                      <a:pt x="1148" y="2757"/>
                    </a:lnTo>
                    <a:lnTo>
                      <a:pt x="1148" y="2756"/>
                    </a:lnTo>
                    <a:lnTo>
                      <a:pt x="1146" y="2756"/>
                    </a:lnTo>
                    <a:lnTo>
                      <a:pt x="1146" y="2754"/>
                    </a:lnTo>
                    <a:lnTo>
                      <a:pt x="1145" y="2754"/>
                    </a:lnTo>
                    <a:lnTo>
                      <a:pt x="1145" y="2753"/>
                    </a:lnTo>
                    <a:lnTo>
                      <a:pt x="1143" y="2753"/>
                    </a:lnTo>
                    <a:lnTo>
                      <a:pt x="1142" y="2753"/>
                    </a:lnTo>
                    <a:lnTo>
                      <a:pt x="1142" y="2751"/>
                    </a:lnTo>
                    <a:lnTo>
                      <a:pt x="1140" y="2751"/>
                    </a:lnTo>
                    <a:lnTo>
                      <a:pt x="1139" y="2751"/>
                    </a:lnTo>
                    <a:lnTo>
                      <a:pt x="1137" y="2751"/>
                    </a:lnTo>
                    <a:lnTo>
                      <a:pt x="1137" y="2750"/>
                    </a:lnTo>
                    <a:lnTo>
                      <a:pt x="1136" y="2750"/>
                    </a:lnTo>
                    <a:lnTo>
                      <a:pt x="1134" y="2750"/>
                    </a:lnTo>
                    <a:lnTo>
                      <a:pt x="1134" y="2748"/>
                    </a:lnTo>
                    <a:lnTo>
                      <a:pt x="1114" y="2742"/>
                    </a:lnTo>
                    <a:lnTo>
                      <a:pt x="1108" y="2719"/>
                    </a:lnTo>
                    <a:lnTo>
                      <a:pt x="1102" y="2700"/>
                    </a:lnTo>
                    <a:lnTo>
                      <a:pt x="1087" y="2684"/>
                    </a:lnTo>
                    <a:lnTo>
                      <a:pt x="1087" y="2668"/>
                    </a:lnTo>
                    <a:lnTo>
                      <a:pt x="1081" y="2655"/>
                    </a:lnTo>
                    <a:lnTo>
                      <a:pt x="1081" y="2654"/>
                    </a:lnTo>
                    <a:lnTo>
                      <a:pt x="1081" y="2652"/>
                    </a:lnTo>
                    <a:lnTo>
                      <a:pt x="1081" y="2651"/>
                    </a:lnTo>
                    <a:lnTo>
                      <a:pt x="1079" y="2646"/>
                    </a:lnTo>
                    <a:lnTo>
                      <a:pt x="1079" y="2643"/>
                    </a:lnTo>
                    <a:lnTo>
                      <a:pt x="1079" y="2640"/>
                    </a:lnTo>
                    <a:lnTo>
                      <a:pt x="1078" y="2637"/>
                    </a:lnTo>
                    <a:lnTo>
                      <a:pt x="1076" y="2634"/>
                    </a:lnTo>
                    <a:lnTo>
                      <a:pt x="1076" y="2630"/>
                    </a:lnTo>
                    <a:lnTo>
                      <a:pt x="1075" y="2630"/>
                    </a:lnTo>
                    <a:lnTo>
                      <a:pt x="1075" y="2628"/>
                    </a:lnTo>
                    <a:lnTo>
                      <a:pt x="1073" y="2628"/>
                    </a:lnTo>
                    <a:lnTo>
                      <a:pt x="1073" y="2626"/>
                    </a:lnTo>
                    <a:lnTo>
                      <a:pt x="1072" y="2626"/>
                    </a:lnTo>
                    <a:lnTo>
                      <a:pt x="1072" y="2625"/>
                    </a:lnTo>
                    <a:lnTo>
                      <a:pt x="1070" y="2625"/>
                    </a:lnTo>
                    <a:lnTo>
                      <a:pt x="1069" y="2625"/>
                    </a:lnTo>
                    <a:lnTo>
                      <a:pt x="1066" y="2623"/>
                    </a:lnTo>
                    <a:lnTo>
                      <a:pt x="1062" y="2622"/>
                    </a:lnTo>
                    <a:lnTo>
                      <a:pt x="1058" y="2620"/>
                    </a:lnTo>
                    <a:lnTo>
                      <a:pt x="1040" y="2619"/>
                    </a:lnTo>
                    <a:lnTo>
                      <a:pt x="1023" y="2587"/>
                    </a:lnTo>
                    <a:lnTo>
                      <a:pt x="1017" y="2578"/>
                    </a:lnTo>
                    <a:lnTo>
                      <a:pt x="1017" y="2572"/>
                    </a:lnTo>
                    <a:lnTo>
                      <a:pt x="1017" y="2566"/>
                    </a:lnTo>
                    <a:lnTo>
                      <a:pt x="1018" y="2561"/>
                    </a:lnTo>
                    <a:lnTo>
                      <a:pt x="1020" y="2556"/>
                    </a:lnTo>
                    <a:lnTo>
                      <a:pt x="1020" y="2552"/>
                    </a:lnTo>
                    <a:lnTo>
                      <a:pt x="1012" y="2541"/>
                    </a:lnTo>
                    <a:lnTo>
                      <a:pt x="1011" y="2538"/>
                    </a:lnTo>
                    <a:lnTo>
                      <a:pt x="1011" y="2535"/>
                    </a:lnTo>
                    <a:lnTo>
                      <a:pt x="1009" y="2531"/>
                    </a:lnTo>
                    <a:lnTo>
                      <a:pt x="1011" y="2525"/>
                    </a:lnTo>
                    <a:lnTo>
                      <a:pt x="1011" y="2512"/>
                    </a:lnTo>
                    <a:lnTo>
                      <a:pt x="1009" y="2506"/>
                    </a:lnTo>
                    <a:lnTo>
                      <a:pt x="1005" y="2497"/>
                    </a:lnTo>
                    <a:lnTo>
                      <a:pt x="986" y="2455"/>
                    </a:lnTo>
                    <a:lnTo>
                      <a:pt x="968" y="2461"/>
                    </a:lnTo>
                    <a:lnTo>
                      <a:pt x="916" y="2479"/>
                    </a:lnTo>
                    <a:lnTo>
                      <a:pt x="915" y="2479"/>
                    </a:lnTo>
                    <a:lnTo>
                      <a:pt x="912" y="2471"/>
                    </a:lnTo>
                    <a:lnTo>
                      <a:pt x="906" y="2461"/>
                    </a:lnTo>
                    <a:lnTo>
                      <a:pt x="906" y="2458"/>
                    </a:lnTo>
                    <a:lnTo>
                      <a:pt x="907" y="2453"/>
                    </a:lnTo>
                    <a:lnTo>
                      <a:pt x="915" y="2447"/>
                    </a:lnTo>
                    <a:lnTo>
                      <a:pt x="922" y="2435"/>
                    </a:lnTo>
                    <a:lnTo>
                      <a:pt x="924" y="2432"/>
                    </a:lnTo>
                    <a:lnTo>
                      <a:pt x="924" y="2429"/>
                    </a:lnTo>
                    <a:lnTo>
                      <a:pt x="919" y="2418"/>
                    </a:lnTo>
                    <a:lnTo>
                      <a:pt x="918" y="2409"/>
                    </a:lnTo>
                    <a:lnTo>
                      <a:pt x="912" y="2398"/>
                    </a:lnTo>
                    <a:lnTo>
                      <a:pt x="906" y="2386"/>
                    </a:lnTo>
                    <a:lnTo>
                      <a:pt x="903" y="2377"/>
                    </a:lnTo>
                    <a:lnTo>
                      <a:pt x="919" y="2385"/>
                    </a:lnTo>
                    <a:lnTo>
                      <a:pt x="921" y="2385"/>
                    </a:lnTo>
                    <a:lnTo>
                      <a:pt x="924" y="2383"/>
                    </a:lnTo>
                    <a:lnTo>
                      <a:pt x="933" y="2365"/>
                    </a:lnTo>
                    <a:lnTo>
                      <a:pt x="936" y="2360"/>
                    </a:lnTo>
                    <a:lnTo>
                      <a:pt x="941" y="2359"/>
                    </a:lnTo>
                    <a:lnTo>
                      <a:pt x="985" y="2351"/>
                    </a:lnTo>
                    <a:lnTo>
                      <a:pt x="980" y="2347"/>
                    </a:lnTo>
                    <a:lnTo>
                      <a:pt x="970" y="2336"/>
                    </a:lnTo>
                    <a:lnTo>
                      <a:pt x="959" y="2325"/>
                    </a:lnTo>
                    <a:lnTo>
                      <a:pt x="941" y="2308"/>
                    </a:lnTo>
                    <a:lnTo>
                      <a:pt x="924" y="2296"/>
                    </a:lnTo>
                    <a:lnTo>
                      <a:pt x="912" y="2286"/>
                    </a:lnTo>
                    <a:lnTo>
                      <a:pt x="904" y="2278"/>
                    </a:lnTo>
                    <a:lnTo>
                      <a:pt x="897" y="2267"/>
                    </a:lnTo>
                    <a:lnTo>
                      <a:pt x="894" y="2263"/>
                    </a:lnTo>
                    <a:lnTo>
                      <a:pt x="892" y="2258"/>
                    </a:lnTo>
                    <a:lnTo>
                      <a:pt x="894" y="2255"/>
                    </a:lnTo>
                    <a:lnTo>
                      <a:pt x="895" y="2251"/>
                    </a:lnTo>
                    <a:lnTo>
                      <a:pt x="912" y="2240"/>
                    </a:lnTo>
                    <a:lnTo>
                      <a:pt x="918" y="2235"/>
                    </a:lnTo>
                    <a:lnTo>
                      <a:pt x="919" y="2232"/>
                    </a:lnTo>
                    <a:lnTo>
                      <a:pt x="919" y="2216"/>
                    </a:lnTo>
                    <a:lnTo>
                      <a:pt x="918" y="2211"/>
                    </a:lnTo>
                    <a:lnTo>
                      <a:pt x="897" y="2196"/>
                    </a:lnTo>
                    <a:lnTo>
                      <a:pt x="883" y="2185"/>
                    </a:lnTo>
                    <a:lnTo>
                      <a:pt x="875" y="2182"/>
                    </a:lnTo>
                    <a:lnTo>
                      <a:pt x="869" y="2181"/>
                    </a:lnTo>
                    <a:lnTo>
                      <a:pt x="860" y="2178"/>
                    </a:lnTo>
                    <a:lnTo>
                      <a:pt x="857" y="2178"/>
                    </a:lnTo>
                    <a:lnTo>
                      <a:pt x="846" y="2184"/>
                    </a:lnTo>
                    <a:lnTo>
                      <a:pt x="840" y="2190"/>
                    </a:lnTo>
                    <a:lnTo>
                      <a:pt x="839" y="2194"/>
                    </a:lnTo>
                    <a:lnTo>
                      <a:pt x="837" y="2202"/>
                    </a:lnTo>
                    <a:lnTo>
                      <a:pt x="837" y="2214"/>
                    </a:lnTo>
                    <a:lnTo>
                      <a:pt x="836" y="2216"/>
                    </a:lnTo>
                    <a:lnTo>
                      <a:pt x="825" y="2213"/>
                    </a:lnTo>
                    <a:lnTo>
                      <a:pt x="813" y="2210"/>
                    </a:lnTo>
                    <a:lnTo>
                      <a:pt x="808" y="2208"/>
                    </a:lnTo>
                    <a:lnTo>
                      <a:pt x="807" y="2207"/>
                    </a:lnTo>
                    <a:lnTo>
                      <a:pt x="807" y="2204"/>
                    </a:lnTo>
                    <a:lnTo>
                      <a:pt x="808" y="2199"/>
                    </a:lnTo>
                    <a:lnTo>
                      <a:pt x="807" y="2194"/>
                    </a:lnTo>
                    <a:lnTo>
                      <a:pt x="805" y="2191"/>
                    </a:lnTo>
                    <a:lnTo>
                      <a:pt x="799" y="2185"/>
                    </a:lnTo>
                    <a:lnTo>
                      <a:pt x="793" y="2179"/>
                    </a:lnTo>
                    <a:lnTo>
                      <a:pt x="787" y="2172"/>
                    </a:lnTo>
                    <a:lnTo>
                      <a:pt x="784" y="2159"/>
                    </a:lnTo>
                    <a:lnTo>
                      <a:pt x="781" y="2149"/>
                    </a:lnTo>
                    <a:lnTo>
                      <a:pt x="779" y="2138"/>
                    </a:lnTo>
                    <a:lnTo>
                      <a:pt x="776" y="2121"/>
                    </a:lnTo>
                    <a:lnTo>
                      <a:pt x="773" y="2105"/>
                    </a:lnTo>
                    <a:lnTo>
                      <a:pt x="770" y="2092"/>
                    </a:lnTo>
                    <a:lnTo>
                      <a:pt x="764" y="2080"/>
                    </a:lnTo>
                    <a:lnTo>
                      <a:pt x="755" y="2071"/>
                    </a:lnTo>
                    <a:lnTo>
                      <a:pt x="750" y="2067"/>
                    </a:lnTo>
                    <a:lnTo>
                      <a:pt x="747" y="2067"/>
                    </a:lnTo>
                    <a:lnTo>
                      <a:pt x="746" y="2068"/>
                    </a:lnTo>
                    <a:lnTo>
                      <a:pt x="740" y="2074"/>
                    </a:lnTo>
                    <a:lnTo>
                      <a:pt x="731" y="2085"/>
                    </a:lnTo>
                    <a:lnTo>
                      <a:pt x="725" y="2092"/>
                    </a:lnTo>
                    <a:lnTo>
                      <a:pt x="720" y="2097"/>
                    </a:lnTo>
                    <a:lnTo>
                      <a:pt x="688" y="2103"/>
                    </a:lnTo>
                    <a:lnTo>
                      <a:pt x="683" y="2105"/>
                    </a:lnTo>
                    <a:lnTo>
                      <a:pt x="676" y="2099"/>
                    </a:lnTo>
                    <a:lnTo>
                      <a:pt x="661" y="2088"/>
                    </a:lnTo>
                    <a:lnTo>
                      <a:pt x="642" y="2076"/>
                    </a:lnTo>
                    <a:lnTo>
                      <a:pt x="630" y="2065"/>
                    </a:lnTo>
                    <a:lnTo>
                      <a:pt x="623" y="2054"/>
                    </a:lnTo>
                    <a:lnTo>
                      <a:pt x="620" y="2044"/>
                    </a:lnTo>
                    <a:lnTo>
                      <a:pt x="615" y="2030"/>
                    </a:lnTo>
                    <a:lnTo>
                      <a:pt x="604" y="2012"/>
                    </a:lnTo>
                    <a:lnTo>
                      <a:pt x="601" y="2013"/>
                    </a:lnTo>
                    <a:lnTo>
                      <a:pt x="597" y="2013"/>
                    </a:lnTo>
                    <a:lnTo>
                      <a:pt x="594" y="2013"/>
                    </a:lnTo>
                    <a:lnTo>
                      <a:pt x="591" y="2013"/>
                    </a:lnTo>
                    <a:lnTo>
                      <a:pt x="589" y="2012"/>
                    </a:lnTo>
                    <a:lnTo>
                      <a:pt x="586" y="2010"/>
                    </a:lnTo>
                    <a:lnTo>
                      <a:pt x="583" y="2009"/>
                    </a:lnTo>
                    <a:lnTo>
                      <a:pt x="580" y="2007"/>
                    </a:lnTo>
                    <a:lnTo>
                      <a:pt x="577" y="2006"/>
                    </a:lnTo>
                    <a:lnTo>
                      <a:pt x="574" y="2007"/>
                    </a:lnTo>
                    <a:lnTo>
                      <a:pt x="572" y="2007"/>
                    </a:lnTo>
                    <a:lnTo>
                      <a:pt x="569" y="2007"/>
                    </a:lnTo>
                    <a:lnTo>
                      <a:pt x="568" y="2006"/>
                    </a:lnTo>
                    <a:lnTo>
                      <a:pt x="566" y="2006"/>
                    </a:lnTo>
                    <a:lnTo>
                      <a:pt x="565" y="2006"/>
                    </a:lnTo>
                    <a:lnTo>
                      <a:pt x="563" y="2004"/>
                    </a:lnTo>
                    <a:lnTo>
                      <a:pt x="562" y="2003"/>
                    </a:lnTo>
                    <a:lnTo>
                      <a:pt x="560" y="2001"/>
                    </a:lnTo>
                    <a:lnTo>
                      <a:pt x="559" y="2001"/>
                    </a:lnTo>
                    <a:lnTo>
                      <a:pt x="556" y="2001"/>
                    </a:lnTo>
                    <a:lnTo>
                      <a:pt x="554" y="2001"/>
                    </a:lnTo>
                    <a:lnTo>
                      <a:pt x="553" y="2000"/>
                    </a:lnTo>
                    <a:lnTo>
                      <a:pt x="551" y="1998"/>
                    </a:lnTo>
                    <a:lnTo>
                      <a:pt x="549" y="1998"/>
                    </a:lnTo>
                    <a:lnTo>
                      <a:pt x="548" y="1998"/>
                    </a:lnTo>
                    <a:lnTo>
                      <a:pt x="545" y="1998"/>
                    </a:lnTo>
                    <a:lnTo>
                      <a:pt x="543" y="1998"/>
                    </a:lnTo>
                    <a:lnTo>
                      <a:pt x="540" y="1997"/>
                    </a:lnTo>
                    <a:lnTo>
                      <a:pt x="534" y="1995"/>
                    </a:lnTo>
                    <a:lnTo>
                      <a:pt x="530" y="1995"/>
                    </a:lnTo>
                    <a:lnTo>
                      <a:pt x="528" y="1994"/>
                    </a:lnTo>
                    <a:lnTo>
                      <a:pt x="525" y="1994"/>
                    </a:lnTo>
                    <a:lnTo>
                      <a:pt x="524" y="1994"/>
                    </a:lnTo>
                    <a:lnTo>
                      <a:pt x="519" y="1995"/>
                    </a:lnTo>
                    <a:lnTo>
                      <a:pt x="516" y="1994"/>
                    </a:lnTo>
                    <a:lnTo>
                      <a:pt x="514" y="1992"/>
                    </a:lnTo>
                    <a:lnTo>
                      <a:pt x="511" y="1994"/>
                    </a:lnTo>
                    <a:lnTo>
                      <a:pt x="508" y="1992"/>
                    </a:lnTo>
                    <a:lnTo>
                      <a:pt x="505" y="1989"/>
                    </a:lnTo>
                    <a:lnTo>
                      <a:pt x="502" y="1987"/>
                    </a:lnTo>
                    <a:lnTo>
                      <a:pt x="499" y="1987"/>
                    </a:lnTo>
                    <a:lnTo>
                      <a:pt x="496" y="1987"/>
                    </a:lnTo>
                    <a:lnTo>
                      <a:pt x="492" y="1986"/>
                    </a:lnTo>
                    <a:lnTo>
                      <a:pt x="490" y="1984"/>
                    </a:lnTo>
                    <a:lnTo>
                      <a:pt x="489" y="1983"/>
                    </a:lnTo>
                    <a:lnTo>
                      <a:pt x="486" y="1981"/>
                    </a:lnTo>
                    <a:lnTo>
                      <a:pt x="482" y="1983"/>
                    </a:lnTo>
                    <a:lnTo>
                      <a:pt x="479" y="1984"/>
                    </a:lnTo>
                    <a:lnTo>
                      <a:pt x="478" y="1984"/>
                    </a:lnTo>
                    <a:lnTo>
                      <a:pt x="475" y="1984"/>
                    </a:lnTo>
                    <a:lnTo>
                      <a:pt x="469" y="1984"/>
                    </a:lnTo>
                    <a:lnTo>
                      <a:pt x="466" y="1984"/>
                    </a:lnTo>
                    <a:lnTo>
                      <a:pt x="464" y="1984"/>
                    </a:lnTo>
                    <a:lnTo>
                      <a:pt x="461" y="1984"/>
                    </a:lnTo>
                    <a:lnTo>
                      <a:pt x="460" y="1984"/>
                    </a:lnTo>
                    <a:lnTo>
                      <a:pt x="458" y="1983"/>
                    </a:lnTo>
                    <a:lnTo>
                      <a:pt x="455" y="1984"/>
                    </a:lnTo>
                    <a:lnTo>
                      <a:pt x="452" y="1986"/>
                    </a:lnTo>
                    <a:lnTo>
                      <a:pt x="452" y="1987"/>
                    </a:lnTo>
                    <a:lnTo>
                      <a:pt x="451" y="1989"/>
                    </a:lnTo>
                    <a:lnTo>
                      <a:pt x="449" y="1989"/>
                    </a:lnTo>
                    <a:lnTo>
                      <a:pt x="447" y="1984"/>
                    </a:lnTo>
                    <a:lnTo>
                      <a:pt x="446" y="1981"/>
                    </a:lnTo>
                    <a:lnTo>
                      <a:pt x="444" y="1978"/>
                    </a:lnTo>
                    <a:lnTo>
                      <a:pt x="443" y="1977"/>
                    </a:lnTo>
                    <a:lnTo>
                      <a:pt x="438" y="1977"/>
                    </a:lnTo>
                    <a:lnTo>
                      <a:pt x="435" y="1978"/>
                    </a:lnTo>
                    <a:lnTo>
                      <a:pt x="432" y="1978"/>
                    </a:lnTo>
                    <a:lnTo>
                      <a:pt x="429" y="1978"/>
                    </a:lnTo>
                    <a:lnTo>
                      <a:pt x="426" y="1978"/>
                    </a:lnTo>
                    <a:lnTo>
                      <a:pt x="425" y="1978"/>
                    </a:lnTo>
                    <a:lnTo>
                      <a:pt x="420" y="1978"/>
                    </a:lnTo>
                    <a:lnTo>
                      <a:pt x="417" y="1978"/>
                    </a:lnTo>
                    <a:lnTo>
                      <a:pt x="416" y="1978"/>
                    </a:lnTo>
                    <a:lnTo>
                      <a:pt x="412" y="1978"/>
                    </a:lnTo>
                    <a:lnTo>
                      <a:pt x="409" y="1977"/>
                    </a:lnTo>
                    <a:lnTo>
                      <a:pt x="408" y="1977"/>
                    </a:lnTo>
                    <a:lnTo>
                      <a:pt x="406" y="1975"/>
                    </a:lnTo>
                    <a:lnTo>
                      <a:pt x="405" y="1975"/>
                    </a:lnTo>
                    <a:lnTo>
                      <a:pt x="403" y="1971"/>
                    </a:lnTo>
                    <a:lnTo>
                      <a:pt x="402" y="1963"/>
                    </a:lnTo>
                    <a:lnTo>
                      <a:pt x="400" y="1960"/>
                    </a:lnTo>
                    <a:lnTo>
                      <a:pt x="399" y="1960"/>
                    </a:lnTo>
                    <a:lnTo>
                      <a:pt x="397" y="1960"/>
                    </a:lnTo>
                    <a:lnTo>
                      <a:pt x="396" y="1960"/>
                    </a:lnTo>
                    <a:lnTo>
                      <a:pt x="396" y="1962"/>
                    </a:lnTo>
                    <a:lnTo>
                      <a:pt x="394" y="1963"/>
                    </a:lnTo>
                    <a:lnTo>
                      <a:pt x="394" y="1965"/>
                    </a:lnTo>
                    <a:lnTo>
                      <a:pt x="393" y="1963"/>
                    </a:lnTo>
                    <a:lnTo>
                      <a:pt x="393" y="1960"/>
                    </a:lnTo>
                    <a:lnTo>
                      <a:pt x="391" y="1960"/>
                    </a:lnTo>
                    <a:lnTo>
                      <a:pt x="390" y="1962"/>
                    </a:lnTo>
                    <a:lnTo>
                      <a:pt x="388" y="1960"/>
                    </a:lnTo>
                    <a:lnTo>
                      <a:pt x="388" y="1959"/>
                    </a:lnTo>
                    <a:lnTo>
                      <a:pt x="387" y="1954"/>
                    </a:lnTo>
                    <a:lnTo>
                      <a:pt x="387" y="1952"/>
                    </a:lnTo>
                    <a:lnTo>
                      <a:pt x="385" y="1949"/>
                    </a:lnTo>
                    <a:lnTo>
                      <a:pt x="382" y="1945"/>
                    </a:lnTo>
                    <a:lnTo>
                      <a:pt x="376" y="1934"/>
                    </a:lnTo>
                    <a:lnTo>
                      <a:pt x="371" y="1928"/>
                    </a:lnTo>
                    <a:lnTo>
                      <a:pt x="370" y="1922"/>
                    </a:lnTo>
                    <a:lnTo>
                      <a:pt x="370" y="1914"/>
                    </a:lnTo>
                    <a:lnTo>
                      <a:pt x="364" y="1911"/>
                    </a:lnTo>
                    <a:lnTo>
                      <a:pt x="365" y="1904"/>
                    </a:lnTo>
                    <a:lnTo>
                      <a:pt x="371" y="1886"/>
                    </a:lnTo>
                    <a:lnTo>
                      <a:pt x="371" y="1884"/>
                    </a:lnTo>
                    <a:lnTo>
                      <a:pt x="359" y="1882"/>
                    </a:lnTo>
                    <a:lnTo>
                      <a:pt x="339" y="1882"/>
                    </a:lnTo>
                    <a:lnTo>
                      <a:pt x="310" y="1881"/>
                    </a:lnTo>
                    <a:lnTo>
                      <a:pt x="285" y="1879"/>
                    </a:lnTo>
                    <a:lnTo>
                      <a:pt x="257" y="1881"/>
                    </a:lnTo>
                    <a:lnTo>
                      <a:pt x="243" y="1879"/>
                    </a:lnTo>
                    <a:lnTo>
                      <a:pt x="227" y="1881"/>
                    </a:lnTo>
                    <a:lnTo>
                      <a:pt x="218" y="1881"/>
                    </a:lnTo>
                    <a:lnTo>
                      <a:pt x="213" y="1879"/>
                    </a:lnTo>
                    <a:lnTo>
                      <a:pt x="213" y="1878"/>
                    </a:lnTo>
                    <a:lnTo>
                      <a:pt x="212" y="1875"/>
                    </a:lnTo>
                    <a:lnTo>
                      <a:pt x="212" y="1870"/>
                    </a:lnTo>
                    <a:lnTo>
                      <a:pt x="208" y="1869"/>
                    </a:lnTo>
                    <a:lnTo>
                      <a:pt x="202" y="1869"/>
                    </a:lnTo>
                    <a:lnTo>
                      <a:pt x="195" y="1867"/>
                    </a:lnTo>
                    <a:lnTo>
                      <a:pt x="186" y="1867"/>
                    </a:lnTo>
                    <a:lnTo>
                      <a:pt x="178" y="1866"/>
                    </a:lnTo>
                    <a:lnTo>
                      <a:pt x="170" y="1863"/>
                    </a:lnTo>
                    <a:lnTo>
                      <a:pt x="161" y="1855"/>
                    </a:lnTo>
                    <a:lnTo>
                      <a:pt x="149" y="1846"/>
                    </a:lnTo>
                    <a:lnTo>
                      <a:pt x="146" y="1843"/>
                    </a:lnTo>
                    <a:lnTo>
                      <a:pt x="145" y="1841"/>
                    </a:lnTo>
                    <a:lnTo>
                      <a:pt x="161" y="1829"/>
                    </a:lnTo>
                    <a:lnTo>
                      <a:pt x="166" y="1826"/>
                    </a:lnTo>
                    <a:lnTo>
                      <a:pt x="170" y="1822"/>
                    </a:lnTo>
                    <a:lnTo>
                      <a:pt x="177" y="1817"/>
                    </a:lnTo>
                    <a:lnTo>
                      <a:pt x="181" y="1809"/>
                    </a:lnTo>
                    <a:lnTo>
                      <a:pt x="184" y="1805"/>
                    </a:lnTo>
                    <a:lnTo>
                      <a:pt x="186" y="1802"/>
                    </a:lnTo>
                    <a:lnTo>
                      <a:pt x="187" y="1797"/>
                    </a:lnTo>
                    <a:lnTo>
                      <a:pt x="190" y="1796"/>
                    </a:lnTo>
                    <a:lnTo>
                      <a:pt x="192" y="1794"/>
                    </a:lnTo>
                    <a:lnTo>
                      <a:pt x="198" y="1791"/>
                    </a:lnTo>
                    <a:lnTo>
                      <a:pt x="199" y="1785"/>
                    </a:lnTo>
                    <a:lnTo>
                      <a:pt x="201" y="1784"/>
                    </a:lnTo>
                    <a:lnTo>
                      <a:pt x="205" y="1782"/>
                    </a:lnTo>
                    <a:lnTo>
                      <a:pt x="205" y="1781"/>
                    </a:lnTo>
                    <a:lnTo>
                      <a:pt x="207" y="1776"/>
                    </a:lnTo>
                    <a:lnTo>
                      <a:pt x="205" y="1771"/>
                    </a:lnTo>
                    <a:lnTo>
                      <a:pt x="204" y="1771"/>
                    </a:lnTo>
                    <a:lnTo>
                      <a:pt x="201" y="1771"/>
                    </a:lnTo>
                    <a:lnTo>
                      <a:pt x="190" y="1771"/>
                    </a:lnTo>
                    <a:lnTo>
                      <a:pt x="181" y="1771"/>
                    </a:lnTo>
                    <a:lnTo>
                      <a:pt x="170" y="1768"/>
                    </a:lnTo>
                    <a:lnTo>
                      <a:pt x="158" y="1765"/>
                    </a:lnTo>
                    <a:lnTo>
                      <a:pt x="138" y="1756"/>
                    </a:lnTo>
                    <a:lnTo>
                      <a:pt x="117" y="1746"/>
                    </a:lnTo>
                    <a:lnTo>
                      <a:pt x="102" y="1733"/>
                    </a:lnTo>
                    <a:lnTo>
                      <a:pt x="85" y="1721"/>
                    </a:lnTo>
                    <a:lnTo>
                      <a:pt x="81" y="1718"/>
                    </a:lnTo>
                    <a:lnTo>
                      <a:pt x="75" y="1715"/>
                    </a:lnTo>
                    <a:lnTo>
                      <a:pt x="67" y="1711"/>
                    </a:lnTo>
                    <a:lnTo>
                      <a:pt x="58" y="1706"/>
                    </a:lnTo>
                    <a:lnTo>
                      <a:pt x="56" y="1706"/>
                    </a:lnTo>
                    <a:lnTo>
                      <a:pt x="55" y="1706"/>
                    </a:lnTo>
                    <a:lnTo>
                      <a:pt x="56" y="1711"/>
                    </a:lnTo>
                    <a:lnTo>
                      <a:pt x="58" y="1712"/>
                    </a:lnTo>
                    <a:lnTo>
                      <a:pt x="59" y="1717"/>
                    </a:lnTo>
                    <a:lnTo>
                      <a:pt x="59" y="1720"/>
                    </a:lnTo>
                    <a:lnTo>
                      <a:pt x="59" y="1726"/>
                    </a:lnTo>
                    <a:lnTo>
                      <a:pt x="62" y="1732"/>
                    </a:lnTo>
                    <a:lnTo>
                      <a:pt x="62" y="1733"/>
                    </a:lnTo>
                    <a:lnTo>
                      <a:pt x="61" y="1735"/>
                    </a:lnTo>
                    <a:lnTo>
                      <a:pt x="59" y="1735"/>
                    </a:lnTo>
                    <a:lnTo>
                      <a:pt x="58" y="1733"/>
                    </a:lnTo>
                    <a:lnTo>
                      <a:pt x="55" y="1729"/>
                    </a:lnTo>
                    <a:lnTo>
                      <a:pt x="52" y="1727"/>
                    </a:lnTo>
                    <a:lnTo>
                      <a:pt x="47" y="1726"/>
                    </a:lnTo>
                    <a:lnTo>
                      <a:pt x="41" y="1726"/>
                    </a:lnTo>
                    <a:lnTo>
                      <a:pt x="33" y="1726"/>
                    </a:lnTo>
                    <a:lnTo>
                      <a:pt x="27" y="1726"/>
                    </a:lnTo>
                    <a:lnTo>
                      <a:pt x="24" y="1724"/>
                    </a:lnTo>
                    <a:lnTo>
                      <a:pt x="23" y="1723"/>
                    </a:lnTo>
                    <a:lnTo>
                      <a:pt x="23" y="1720"/>
                    </a:lnTo>
                    <a:lnTo>
                      <a:pt x="24" y="1718"/>
                    </a:lnTo>
                    <a:lnTo>
                      <a:pt x="26" y="1718"/>
                    </a:lnTo>
                    <a:lnTo>
                      <a:pt x="27" y="1717"/>
                    </a:lnTo>
                    <a:lnTo>
                      <a:pt x="27" y="1715"/>
                    </a:lnTo>
                    <a:lnTo>
                      <a:pt x="26" y="1712"/>
                    </a:lnTo>
                    <a:lnTo>
                      <a:pt x="23" y="1709"/>
                    </a:lnTo>
                    <a:lnTo>
                      <a:pt x="18" y="1704"/>
                    </a:lnTo>
                    <a:lnTo>
                      <a:pt x="12" y="1701"/>
                    </a:lnTo>
                    <a:lnTo>
                      <a:pt x="11" y="1698"/>
                    </a:lnTo>
                    <a:lnTo>
                      <a:pt x="9" y="1694"/>
                    </a:lnTo>
                    <a:lnTo>
                      <a:pt x="11" y="1692"/>
                    </a:lnTo>
                    <a:lnTo>
                      <a:pt x="9" y="1691"/>
                    </a:lnTo>
                    <a:lnTo>
                      <a:pt x="8" y="1686"/>
                    </a:lnTo>
                    <a:lnTo>
                      <a:pt x="4" y="1683"/>
                    </a:lnTo>
                    <a:lnTo>
                      <a:pt x="1" y="1677"/>
                    </a:lnTo>
                    <a:lnTo>
                      <a:pt x="0" y="1669"/>
                    </a:lnTo>
                    <a:lnTo>
                      <a:pt x="0" y="1662"/>
                    </a:lnTo>
                    <a:lnTo>
                      <a:pt x="1" y="1656"/>
                    </a:lnTo>
                    <a:lnTo>
                      <a:pt x="3" y="1653"/>
                    </a:lnTo>
                    <a:lnTo>
                      <a:pt x="6" y="1653"/>
                    </a:lnTo>
                    <a:lnTo>
                      <a:pt x="11" y="1653"/>
                    </a:lnTo>
                    <a:lnTo>
                      <a:pt x="41" y="1656"/>
                    </a:lnTo>
                    <a:lnTo>
                      <a:pt x="50" y="1656"/>
                    </a:lnTo>
                    <a:lnTo>
                      <a:pt x="62" y="1654"/>
                    </a:lnTo>
                    <a:lnTo>
                      <a:pt x="75" y="1653"/>
                    </a:lnTo>
                    <a:lnTo>
                      <a:pt x="84" y="1651"/>
                    </a:lnTo>
                    <a:lnTo>
                      <a:pt x="91" y="1650"/>
                    </a:lnTo>
                    <a:lnTo>
                      <a:pt x="99" y="1644"/>
                    </a:lnTo>
                    <a:lnTo>
                      <a:pt x="161" y="1592"/>
                    </a:lnTo>
                    <a:lnTo>
                      <a:pt x="192" y="1566"/>
                    </a:lnTo>
                    <a:lnTo>
                      <a:pt x="205" y="1554"/>
                    </a:lnTo>
                    <a:lnTo>
                      <a:pt x="208" y="1552"/>
                    </a:lnTo>
                    <a:lnTo>
                      <a:pt x="219" y="1552"/>
                    </a:lnTo>
                    <a:lnTo>
                      <a:pt x="243" y="1554"/>
                    </a:lnTo>
                    <a:lnTo>
                      <a:pt x="251" y="1554"/>
                    </a:lnTo>
                    <a:lnTo>
                      <a:pt x="262" y="1555"/>
                    </a:lnTo>
                    <a:lnTo>
                      <a:pt x="271" y="1557"/>
                    </a:lnTo>
                    <a:lnTo>
                      <a:pt x="288" y="1558"/>
                    </a:lnTo>
                    <a:lnTo>
                      <a:pt x="292" y="1557"/>
                    </a:lnTo>
                    <a:lnTo>
                      <a:pt x="295" y="1555"/>
                    </a:lnTo>
                    <a:lnTo>
                      <a:pt x="300" y="1543"/>
                    </a:lnTo>
                    <a:lnTo>
                      <a:pt x="304" y="1537"/>
                    </a:lnTo>
                    <a:lnTo>
                      <a:pt x="306" y="1534"/>
                    </a:lnTo>
                    <a:lnTo>
                      <a:pt x="309" y="1529"/>
                    </a:lnTo>
                    <a:lnTo>
                      <a:pt x="312" y="1525"/>
                    </a:lnTo>
                    <a:lnTo>
                      <a:pt x="315" y="1517"/>
                    </a:lnTo>
                    <a:lnTo>
                      <a:pt x="318" y="1511"/>
                    </a:lnTo>
                    <a:lnTo>
                      <a:pt x="320" y="1513"/>
                    </a:lnTo>
                    <a:lnTo>
                      <a:pt x="323" y="1514"/>
                    </a:lnTo>
                    <a:lnTo>
                      <a:pt x="327" y="1514"/>
                    </a:lnTo>
                    <a:lnTo>
                      <a:pt x="332" y="1513"/>
                    </a:lnTo>
                    <a:lnTo>
                      <a:pt x="336" y="1513"/>
                    </a:lnTo>
                    <a:lnTo>
                      <a:pt x="339" y="1511"/>
                    </a:lnTo>
                    <a:lnTo>
                      <a:pt x="341" y="1508"/>
                    </a:lnTo>
                    <a:lnTo>
                      <a:pt x="342" y="1505"/>
                    </a:lnTo>
                    <a:lnTo>
                      <a:pt x="344" y="1505"/>
                    </a:lnTo>
                    <a:lnTo>
                      <a:pt x="345" y="1505"/>
                    </a:lnTo>
                    <a:lnTo>
                      <a:pt x="347" y="1504"/>
                    </a:lnTo>
                    <a:lnTo>
                      <a:pt x="349" y="1502"/>
                    </a:lnTo>
                    <a:lnTo>
                      <a:pt x="350" y="1502"/>
                    </a:lnTo>
                    <a:lnTo>
                      <a:pt x="353" y="1501"/>
                    </a:lnTo>
                    <a:lnTo>
                      <a:pt x="356" y="1501"/>
                    </a:lnTo>
                    <a:lnTo>
                      <a:pt x="358" y="1501"/>
                    </a:lnTo>
                    <a:lnTo>
                      <a:pt x="361" y="1499"/>
                    </a:lnTo>
                    <a:lnTo>
                      <a:pt x="362" y="1498"/>
                    </a:lnTo>
                    <a:lnTo>
                      <a:pt x="364" y="1496"/>
                    </a:lnTo>
                    <a:lnTo>
                      <a:pt x="365" y="1496"/>
                    </a:lnTo>
                    <a:lnTo>
                      <a:pt x="367" y="1496"/>
                    </a:lnTo>
                    <a:lnTo>
                      <a:pt x="370" y="1496"/>
                    </a:lnTo>
                    <a:lnTo>
                      <a:pt x="371" y="1494"/>
                    </a:lnTo>
                    <a:lnTo>
                      <a:pt x="373" y="1493"/>
                    </a:lnTo>
                    <a:lnTo>
                      <a:pt x="374" y="1491"/>
                    </a:lnTo>
                    <a:lnTo>
                      <a:pt x="376" y="1491"/>
                    </a:lnTo>
                    <a:lnTo>
                      <a:pt x="379" y="1490"/>
                    </a:lnTo>
                    <a:lnTo>
                      <a:pt x="384" y="1488"/>
                    </a:lnTo>
                    <a:lnTo>
                      <a:pt x="385" y="1487"/>
                    </a:lnTo>
                    <a:lnTo>
                      <a:pt x="387" y="1484"/>
                    </a:lnTo>
                    <a:lnTo>
                      <a:pt x="388" y="1482"/>
                    </a:lnTo>
                    <a:lnTo>
                      <a:pt x="390" y="1481"/>
                    </a:lnTo>
                    <a:lnTo>
                      <a:pt x="391" y="1481"/>
                    </a:lnTo>
                    <a:lnTo>
                      <a:pt x="393" y="1479"/>
                    </a:lnTo>
                    <a:lnTo>
                      <a:pt x="394" y="1478"/>
                    </a:lnTo>
                    <a:lnTo>
                      <a:pt x="394" y="1476"/>
                    </a:lnTo>
                    <a:lnTo>
                      <a:pt x="397" y="1475"/>
                    </a:lnTo>
                    <a:lnTo>
                      <a:pt x="397" y="1472"/>
                    </a:lnTo>
                    <a:lnTo>
                      <a:pt x="397" y="1470"/>
                    </a:lnTo>
                    <a:lnTo>
                      <a:pt x="399" y="1469"/>
                    </a:lnTo>
                    <a:lnTo>
                      <a:pt x="399" y="1466"/>
                    </a:lnTo>
                    <a:lnTo>
                      <a:pt x="402" y="1464"/>
                    </a:lnTo>
                    <a:lnTo>
                      <a:pt x="403" y="1463"/>
                    </a:lnTo>
                    <a:lnTo>
                      <a:pt x="405" y="1460"/>
                    </a:lnTo>
                    <a:lnTo>
                      <a:pt x="408" y="1458"/>
                    </a:lnTo>
                    <a:lnTo>
                      <a:pt x="409" y="1453"/>
                    </a:lnTo>
                    <a:lnTo>
                      <a:pt x="411" y="1453"/>
                    </a:lnTo>
                    <a:lnTo>
                      <a:pt x="412" y="1452"/>
                    </a:lnTo>
                    <a:lnTo>
                      <a:pt x="416" y="1452"/>
                    </a:lnTo>
                    <a:lnTo>
                      <a:pt x="417" y="1452"/>
                    </a:lnTo>
                    <a:lnTo>
                      <a:pt x="420" y="1450"/>
                    </a:lnTo>
                    <a:lnTo>
                      <a:pt x="422" y="1449"/>
                    </a:lnTo>
                    <a:lnTo>
                      <a:pt x="425" y="1447"/>
                    </a:lnTo>
                    <a:lnTo>
                      <a:pt x="423" y="1440"/>
                    </a:lnTo>
                    <a:lnTo>
                      <a:pt x="428" y="1435"/>
                    </a:lnTo>
                    <a:lnTo>
                      <a:pt x="420" y="1423"/>
                    </a:lnTo>
                    <a:lnTo>
                      <a:pt x="406" y="1403"/>
                    </a:lnTo>
                    <a:lnTo>
                      <a:pt x="399" y="1394"/>
                    </a:lnTo>
                    <a:lnTo>
                      <a:pt x="399" y="1391"/>
                    </a:lnTo>
                    <a:lnTo>
                      <a:pt x="397" y="1358"/>
                    </a:lnTo>
                    <a:lnTo>
                      <a:pt x="397" y="1339"/>
                    </a:lnTo>
                    <a:lnTo>
                      <a:pt x="371" y="1336"/>
                    </a:lnTo>
                    <a:lnTo>
                      <a:pt x="347" y="1333"/>
                    </a:lnTo>
                    <a:lnTo>
                      <a:pt x="339" y="1332"/>
                    </a:lnTo>
                    <a:lnTo>
                      <a:pt x="338" y="1330"/>
                    </a:lnTo>
                    <a:lnTo>
                      <a:pt x="339" y="1272"/>
                    </a:lnTo>
                    <a:lnTo>
                      <a:pt x="338" y="1265"/>
                    </a:lnTo>
                    <a:lnTo>
                      <a:pt x="338" y="1263"/>
                    </a:lnTo>
                    <a:lnTo>
                      <a:pt x="336" y="1263"/>
                    </a:lnTo>
                    <a:lnTo>
                      <a:pt x="332" y="1266"/>
                    </a:lnTo>
                    <a:lnTo>
                      <a:pt x="327" y="1266"/>
                    </a:lnTo>
                    <a:lnTo>
                      <a:pt x="324" y="1266"/>
                    </a:lnTo>
                    <a:lnTo>
                      <a:pt x="323" y="1268"/>
                    </a:lnTo>
                    <a:lnTo>
                      <a:pt x="320" y="1268"/>
                    </a:lnTo>
                    <a:lnTo>
                      <a:pt x="315" y="1268"/>
                    </a:lnTo>
                    <a:lnTo>
                      <a:pt x="314" y="1268"/>
                    </a:lnTo>
                    <a:lnTo>
                      <a:pt x="310" y="1265"/>
                    </a:lnTo>
                    <a:lnTo>
                      <a:pt x="307" y="1265"/>
                    </a:lnTo>
                    <a:lnTo>
                      <a:pt x="303" y="1263"/>
                    </a:lnTo>
                    <a:lnTo>
                      <a:pt x="300" y="1262"/>
                    </a:lnTo>
                    <a:lnTo>
                      <a:pt x="298" y="1260"/>
                    </a:lnTo>
                    <a:lnTo>
                      <a:pt x="297" y="1256"/>
                    </a:lnTo>
                    <a:lnTo>
                      <a:pt x="295" y="1248"/>
                    </a:lnTo>
                    <a:lnTo>
                      <a:pt x="295" y="1246"/>
                    </a:lnTo>
                    <a:lnTo>
                      <a:pt x="292" y="1245"/>
                    </a:lnTo>
                    <a:lnTo>
                      <a:pt x="289" y="1245"/>
                    </a:lnTo>
                    <a:lnTo>
                      <a:pt x="286" y="1243"/>
                    </a:lnTo>
                    <a:lnTo>
                      <a:pt x="286" y="1242"/>
                    </a:lnTo>
                    <a:lnTo>
                      <a:pt x="286" y="1234"/>
                    </a:lnTo>
                    <a:lnTo>
                      <a:pt x="286" y="1219"/>
                    </a:lnTo>
                    <a:lnTo>
                      <a:pt x="285" y="1186"/>
                    </a:lnTo>
                    <a:lnTo>
                      <a:pt x="286" y="1184"/>
                    </a:lnTo>
                    <a:lnTo>
                      <a:pt x="291" y="1184"/>
                    </a:lnTo>
                    <a:lnTo>
                      <a:pt x="300" y="1184"/>
                    </a:lnTo>
                    <a:lnTo>
                      <a:pt x="312" y="1181"/>
                    </a:lnTo>
                    <a:lnTo>
                      <a:pt x="333" y="1175"/>
                    </a:lnTo>
                    <a:lnTo>
                      <a:pt x="339" y="1172"/>
                    </a:lnTo>
                    <a:lnTo>
                      <a:pt x="344" y="1167"/>
                    </a:lnTo>
                    <a:lnTo>
                      <a:pt x="353" y="1155"/>
                    </a:lnTo>
                    <a:lnTo>
                      <a:pt x="356" y="1151"/>
                    </a:lnTo>
                    <a:lnTo>
                      <a:pt x="356" y="1148"/>
                    </a:lnTo>
                    <a:lnTo>
                      <a:pt x="355" y="1146"/>
                    </a:lnTo>
                    <a:lnTo>
                      <a:pt x="356" y="1145"/>
                    </a:lnTo>
                    <a:lnTo>
                      <a:pt x="362" y="1143"/>
                    </a:lnTo>
                    <a:lnTo>
                      <a:pt x="368" y="1140"/>
                    </a:lnTo>
                    <a:lnTo>
                      <a:pt x="371" y="1137"/>
                    </a:lnTo>
                    <a:lnTo>
                      <a:pt x="376" y="1135"/>
                    </a:lnTo>
                    <a:lnTo>
                      <a:pt x="379" y="1135"/>
                    </a:lnTo>
                    <a:lnTo>
                      <a:pt x="382" y="1135"/>
                    </a:lnTo>
                    <a:lnTo>
                      <a:pt x="385" y="1132"/>
                    </a:lnTo>
                    <a:lnTo>
                      <a:pt x="388" y="1131"/>
                    </a:lnTo>
                    <a:lnTo>
                      <a:pt x="390" y="1128"/>
                    </a:lnTo>
                    <a:lnTo>
                      <a:pt x="391" y="1126"/>
                    </a:lnTo>
                    <a:lnTo>
                      <a:pt x="393" y="1125"/>
                    </a:lnTo>
                    <a:lnTo>
                      <a:pt x="394" y="1122"/>
                    </a:lnTo>
                    <a:lnTo>
                      <a:pt x="397" y="1116"/>
                    </a:lnTo>
                    <a:lnTo>
                      <a:pt x="399" y="1113"/>
                    </a:lnTo>
                    <a:lnTo>
                      <a:pt x="402" y="1111"/>
                    </a:lnTo>
                    <a:lnTo>
                      <a:pt x="403" y="1110"/>
                    </a:lnTo>
                    <a:lnTo>
                      <a:pt x="408" y="1107"/>
                    </a:lnTo>
                    <a:lnTo>
                      <a:pt x="411" y="1105"/>
                    </a:lnTo>
                    <a:lnTo>
                      <a:pt x="414" y="1103"/>
                    </a:lnTo>
                    <a:lnTo>
                      <a:pt x="417" y="1102"/>
                    </a:lnTo>
                    <a:lnTo>
                      <a:pt x="419" y="1100"/>
                    </a:lnTo>
                    <a:lnTo>
                      <a:pt x="420" y="1099"/>
                    </a:lnTo>
                    <a:lnTo>
                      <a:pt x="423" y="1096"/>
                    </a:lnTo>
                    <a:lnTo>
                      <a:pt x="425" y="1094"/>
                    </a:lnTo>
                    <a:lnTo>
                      <a:pt x="428" y="1093"/>
                    </a:lnTo>
                    <a:lnTo>
                      <a:pt x="431" y="1093"/>
                    </a:lnTo>
                    <a:lnTo>
                      <a:pt x="432" y="1090"/>
                    </a:lnTo>
                    <a:lnTo>
                      <a:pt x="435" y="1087"/>
                    </a:lnTo>
                    <a:lnTo>
                      <a:pt x="429" y="1081"/>
                    </a:lnTo>
                    <a:lnTo>
                      <a:pt x="426" y="1078"/>
                    </a:lnTo>
                    <a:lnTo>
                      <a:pt x="422" y="1076"/>
                    </a:lnTo>
                    <a:lnTo>
                      <a:pt x="417" y="1073"/>
                    </a:lnTo>
                    <a:lnTo>
                      <a:pt x="412" y="1067"/>
                    </a:lnTo>
                    <a:lnTo>
                      <a:pt x="411" y="1059"/>
                    </a:lnTo>
                    <a:lnTo>
                      <a:pt x="411" y="1058"/>
                    </a:lnTo>
                    <a:lnTo>
                      <a:pt x="414" y="1058"/>
                    </a:lnTo>
                    <a:lnTo>
                      <a:pt x="417" y="1056"/>
                    </a:lnTo>
                    <a:lnTo>
                      <a:pt x="420" y="1056"/>
                    </a:lnTo>
                    <a:lnTo>
                      <a:pt x="423" y="1055"/>
                    </a:lnTo>
                    <a:lnTo>
                      <a:pt x="425" y="1055"/>
                    </a:lnTo>
                    <a:lnTo>
                      <a:pt x="428" y="1056"/>
                    </a:lnTo>
                    <a:lnTo>
                      <a:pt x="431" y="1058"/>
                    </a:lnTo>
                    <a:lnTo>
                      <a:pt x="434" y="1059"/>
                    </a:lnTo>
                    <a:lnTo>
                      <a:pt x="437" y="1059"/>
                    </a:lnTo>
                    <a:lnTo>
                      <a:pt x="438" y="1061"/>
                    </a:lnTo>
                    <a:lnTo>
                      <a:pt x="441" y="1062"/>
                    </a:lnTo>
                    <a:lnTo>
                      <a:pt x="444" y="1064"/>
                    </a:lnTo>
                    <a:lnTo>
                      <a:pt x="447" y="1064"/>
                    </a:lnTo>
                    <a:lnTo>
                      <a:pt x="449" y="1061"/>
                    </a:lnTo>
                    <a:lnTo>
                      <a:pt x="451" y="1056"/>
                    </a:lnTo>
                    <a:lnTo>
                      <a:pt x="451" y="1055"/>
                    </a:lnTo>
                    <a:lnTo>
                      <a:pt x="452" y="1052"/>
                    </a:lnTo>
                    <a:lnTo>
                      <a:pt x="455" y="1049"/>
                    </a:lnTo>
                    <a:lnTo>
                      <a:pt x="458" y="1047"/>
                    </a:lnTo>
                    <a:lnTo>
                      <a:pt x="461" y="1046"/>
                    </a:lnTo>
                    <a:lnTo>
                      <a:pt x="463" y="1044"/>
                    </a:lnTo>
                    <a:lnTo>
                      <a:pt x="467" y="1044"/>
                    </a:lnTo>
                    <a:lnTo>
                      <a:pt x="470" y="1043"/>
                    </a:lnTo>
                    <a:lnTo>
                      <a:pt x="475" y="1041"/>
                    </a:lnTo>
                    <a:lnTo>
                      <a:pt x="478" y="1038"/>
                    </a:lnTo>
                    <a:lnTo>
                      <a:pt x="481" y="1037"/>
                    </a:lnTo>
                    <a:lnTo>
                      <a:pt x="484" y="1033"/>
                    </a:lnTo>
                    <a:lnTo>
                      <a:pt x="486" y="1032"/>
                    </a:lnTo>
                    <a:lnTo>
                      <a:pt x="489" y="1030"/>
                    </a:lnTo>
                    <a:lnTo>
                      <a:pt x="492" y="1029"/>
                    </a:lnTo>
                    <a:lnTo>
                      <a:pt x="496" y="1027"/>
                    </a:lnTo>
                    <a:lnTo>
                      <a:pt x="501" y="1024"/>
                    </a:lnTo>
                    <a:lnTo>
                      <a:pt x="504" y="1023"/>
                    </a:lnTo>
                    <a:lnTo>
                      <a:pt x="507" y="1023"/>
                    </a:lnTo>
                    <a:lnTo>
                      <a:pt x="513" y="1029"/>
                    </a:lnTo>
                    <a:lnTo>
                      <a:pt x="522" y="1040"/>
                    </a:lnTo>
                    <a:lnTo>
                      <a:pt x="528" y="1043"/>
                    </a:lnTo>
                    <a:lnTo>
                      <a:pt x="537" y="1046"/>
                    </a:lnTo>
                    <a:lnTo>
                      <a:pt x="556" y="1047"/>
                    </a:lnTo>
                    <a:lnTo>
                      <a:pt x="557" y="1047"/>
                    </a:lnTo>
                    <a:lnTo>
                      <a:pt x="560" y="1046"/>
                    </a:lnTo>
                    <a:lnTo>
                      <a:pt x="565" y="1043"/>
                    </a:lnTo>
                    <a:lnTo>
                      <a:pt x="586" y="1021"/>
                    </a:lnTo>
                    <a:lnTo>
                      <a:pt x="589" y="1020"/>
                    </a:lnTo>
                    <a:lnTo>
                      <a:pt x="591" y="1020"/>
                    </a:lnTo>
                    <a:lnTo>
                      <a:pt x="594" y="1021"/>
                    </a:lnTo>
                    <a:lnTo>
                      <a:pt x="597" y="1021"/>
                    </a:lnTo>
                    <a:lnTo>
                      <a:pt x="600" y="1023"/>
                    </a:lnTo>
                    <a:lnTo>
                      <a:pt x="603" y="1024"/>
                    </a:lnTo>
                    <a:lnTo>
                      <a:pt x="606" y="1027"/>
                    </a:lnTo>
                    <a:lnTo>
                      <a:pt x="607" y="1029"/>
                    </a:lnTo>
                    <a:lnTo>
                      <a:pt x="610" y="1030"/>
                    </a:lnTo>
                    <a:lnTo>
                      <a:pt x="613" y="1033"/>
                    </a:lnTo>
                    <a:lnTo>
                      <a:pt x="616" y="1035"/>
                    </a:lnTo>
                    <a:lnTo>
                      <a:pt x="620" y="1033"/>
                    </a:lnTo>
                    <a:lnTo>
                      <a:pt x="623" y="1035"/>
                    </a:lnTo>
                    <a:lnTo>
                      <a:pt x="626" y="1035"/>
                    </a:lnTo>
                    <a:lnTo>
                      <a:pt x="635" y="1041"/>
                    </a:lnTo>
                    <a:lnTo>
                      <a:pt x="641" y="1046"/>
                    </a:lnTo>
                    <a:lnTo>
                      <a:pt x="658" y="1068"/>
                    </a:lnTo>
                    <a:lnTo>
                      <a:pt x="659" y="1070"/>
                    </a:lnTo>
                    <a:lnTo>
                      <a:pt x="662" y="1068"/>
                    </a:lnTo>
                    <a:lnTo>
                      <a:pt x="665" y="1064"/>
                    </a:lnTo>
                    <a:lnTo>
                      <a:pt x="668" y="1062"/>
                    </a:lnTo>
                    <a:lnTo>
                      <a:pt x="670" y="1062"/>
                    </a:lnTo>
                    <a:lnTo>
                      <a:pt x="673" y="1062"/>
                    </a:lnTo>
                    <a:lnTo>
                      <a:pt x="674" y="1061"/>
                    </a:lnTo>
                    <a:lnTo>
                      <a:pt x="676" y="1058"/>
                    </a:lnTo>
                    <a:lnTo>
                      <a:pt x="680" y="1050"/>
                    </a:lnTo>
                    <a:lnTo>
                      <a:pt x="682" y="1046"/>
                    </a:lnTo>
                    <a:lnTo>
                      <a:pt x="688" y="1047"/>
                    </a:lnTo>
                    <a:lnTo>
                      <a:pt x="685" y="1044"/>
                    </a:lnTo>
                    <a:lnTo>
                      <a:pt x="690" y="1047"/>
                    </a:lnTo>
                    <a:lnTo>
                      <a:pt x="694" y="1049"/>
                    </a:lnTo>
                    <a:lnTo>
                      <a:pt x="699" y="1049"/>
                    </a:lnTo>
                    <a:lnTo>
                      <a:pt x="702" y="1049"/>
                    </a:lnTo>
                    <a:lnTo>
                      <a:pt x="706" y="1049"/>
                    </a:lnTo>
                    <a:lnTo>
                      <a:pt x="711" y="1047"/>
                    </a:lnTo>
                    <a:lnTo>
                      <a:pt x="714" y="1047"/>
                    </a:lnTo>
                    <a:lnTo>
                      <a:pt x="717" y="1047"/>
                    </a:lnTo>
                    <a:lnTo>
                      <a:pt x="723" y="1047"/>
                    </a:lnTo>
                    <a:lnTo>
                      <a:pt x="729" y="1046"/>
                    </a:lnTo>
                    <a:lnTo>
                      <a:pt x="732" y="1047"/>
                    </a:lnTo>
                    <a:lnTo>
                      <a:pt x="737" y="1049"/>
                    </a:lnTo>
                    <a:lnTo>
                      <a:pt x="738" y="1049"/>
                    </a:lnTo>
                    <a:lnTo>
                      <a:pt x="740" y="1049"/>
                    </a:lnTo>
                    <a:lnTo>
                      <a:pt x="743" y="1047"/>
                    </a:lnTo>
                    <a:lnTo>
                      <a:pt x="746" y="1044"/>
                    </a:lnTo>
                    <a:lnTo>
                      <a:pt x="750" y="1044"/>
                    </a:lnTo>
                    <a:lnTo>
                      <a:pt x="755" y="1046"/>
                    </a:lnTo>
                    <a:lnTo>
                      <a:pt x="761" y="1050"/>
                    </a:lnTo>
                    <a:lnTo>
                      <a:pt x="773" y="1059"/>
                    </a:lnTo>
                    <a:lnTo>
                      <a:pt x="788" y="1070"/>
                    </a:lnTo>
                    <a:lnTo>
                      <a:pt x="796" y="1073"/>
                    </a:lnTo>
                    <a:lnTo>
                      <a:pt x="802" y="1073"/>
                    </a:lnTo>
                    <a:lnTo>
                      <a:pt x="813" y="1072"/>
                    </a:lnTo>
                    <a:lnTo>
                      <a:pt x="819" y="1070"/>
                    </a:lnTo>
                    <a:lnTo>
                      <a:pt x="860" y="1047"/>
                    </a:lnTo>
                    <a:lnTo>
                      <a:pt x="862" y="1046"/>
                    </a:lnTo>
                    <a:lnTo>
                      <a:pt x="862" y="1041"/>
                    </a:lnTo>
                    <a:lnTo>
                      <a:pt x="862" y="1037"/>
                    </a:lnTo>
                    <a:lnTo>
                      <a:pt x="865" y="1012"/>
                    </a:lnTo>
                    <a:lnTo>
                      <a:pt x="866" y="1005"/>
                    </a:lnTo>
                    <a:lnTo>
                      <a:pt x="865" y="997"/>
                    </a:lnTo>
                    <a:lnTo>
                      <a:pt x="860" y="985"/>
                    </a:lnTo>
                    <a:lnTo>
                      <a:pt x="857" y="979"/>
                    </a:lnTo>
                    <a:lnTo>
                      <a:pt x="854" y="976"/>
                    </a:lnTo>
                    <a:lnTo>
                      <a:pt x="845" y="968"/>
                    </a:lnTo>
                    <a:lnTo>
                      <a:pt x="831" y="962"/>
                    </a:lnTo>
                    <a:lnTo>
                      <a:pt x="822" y="957"/>
                    </a:lnTo>
                    <a:lnTo>
                      <a:pt x="814" y="954"/>
                    </a:lnTo>
                    <a:lnTo>
                      <a:pt x="804" y="954"/>
                    </a:lnTo>
                    <a:lnTo>
                      <a:pt x="793" y="956"/>
                    </a:lnTo>
                    <a:lnTo>
                      <a:pt x="785" y="956"/>
                    </a:lnTo>
                    <a:lnTo>
                      <a:pt x="776" y="956"/>
                    </a:lnTo>
                    <a:lnTo>
                      <a:pt x="772" y="956"/>
                    </a:lnTo>
                    <a:lnTo>
                      <a:pt x="767" y="954"/>
                    </a:lnTo>
                    <a:lnTo>
                      <a:pt x="755" y="947"/>
                    </a:lnTo>
                    <a:lnTo>
                      <a:pt x="747" y="942"/>
                    </a:lnTo>
                    <a:lnTo>
                      <a:pt x="738" y="939"/>
                    </a:lnTo>
                    <a:lnTo>
                      <a:pt x="728" y="936"/>
                    </a:lnTo>
                    <a:lnTo>
                      <a:pt x="721" y="933"/>
                    </a:lnTo>
                    <a:lnTo>
                      <a:pt x="712" y="922"/>
                    </a:lnTo>
                    <a:lnTo>
                      <a:pt x="705" y="912"/>
                    </a:lnTo>
                    <a:lnTo>
                      <a:pt x="699" y="900"/>
                    </a:lnTo>
                    <a:lnTo>
                      <a:pt x="697" y="895"/>
                    </a:lnTo>
                    <a:lnTo>
                      <a:pt x="694" y="894"/>
                    </a:lnTo>
                    <a:lnTo>
                      <a:pt x="690" y="890"/>
                    </a:lnTo>
                    <a:lnTo>
                      <a:pt x="680" y="884"/>
                    </a:lnTo>
                    <a:lnTo>
                      <a:pt x="677" y="881"/>
                    </a:lnTo>
                    <a:lnTo>
                      <a:pt x="673" y="880"/>
                    </a:lnTo>
                    <a:lnTo>
                      <a:pt x="670" y="881"/>
                    </a:lnTo>
                    <a:lnTo>
                      <a:pt x="664" y="886"/>
                    </a:lnTo>
                    <a:lnTo>
                      <a:pt x="659" y="894"/>
                    </a:lnTo>
                    <a:lnTo>
                      <a:pt x="656" y="901"/>
                    </a:lnTo>
                    <a:lnTo>
                      <a:pt x="655" y="904"/>
                    </a:lnTo>
                    <a:lnTo>
                      <a:pt x="653" y="907"/>
                    </a:lnTo>
                    <a:lnTo>
                      <a:pt x="639" y="909"/>
                    </a:lnTo>
                    <a:lnTo>
                      <a:pt x="626" y="910"/>
                    </a:lnTo>
                    <a:lnTo>
                      <a:pt x="616" y="910"/>
                    </a:lnTo>
                    <a:lnTo>
                      <a:pt x="607" y="907"/>
                    </a:lnTo>
                    <a:lnTo>
                      <a:pt x="595" y="901"/>
                    </a:lnTo>
                    <a:lnTo>
                      <a:pt x="584" y="895"/>
                    </a:lnTo>
                    <a:lnTo>
                      <a:pt x="574" y="884"/>
                    </a:lnTo>
                    <a:lnTo>
                      <a:pt x="568" y="878"/>
                    </a:lnTo>
                    <a:lnTo>
                      <a:pt x="560" y="874"/>
                    </a:lnTo>
                    <a:lnTo>
                      <a:pt x="549" y="871"/>
                    </a:lnTo>
                    <a:lnTo>
                      <a:pt x="540" y="868"/>
                    </a:lnTo>
                    <a:lnTo>
                      <a:pt x="530" y="868"/>
                    </a:lnTo>
                    <a:lnTo>
                      <a:pt x="514" y="869"/>
                    </a:lnTo>
                    <a:lnTo>
                      <a:pt x="501" y="869"/>
                    </a:lnTo>
                    <a:lnTo>
                      <a:pt x="492" y="869"/>
                    </a:lnTo>
                    <a:lnTo>
                      <a:pt x="486" y="866"/>
                    </a:lnTo>
                    <a:lnTo>
                      <a:pt x="479" y="863"/>
                    </a:lnTo>
                    <a:lnTo>
                      <a:pt x="476" y="857"/>
                    </a:lnTo>
                    <a:lnTo>
                      <a:pt x="473" y="849"/>
                    </a:lnTo>
                    <a:lnTo>
                      <a:pt x="473" y="842"/>
                    </a:lnTo>
                    <a:lnTo>
                      <a:pt x="472" y="836"/>
                    </a:lnTo>
                    <a:lnTo>
                      <a:pt x="470" y="822"/>
                    </a:lnTo>
                    <a:lnTo>
                      <a:pt x="469" y="816"/>
                    </a:lnTo>
                    <a:lnTo>
                      <a:pt x="466" y="807"/>
                    </a:lnTo>
                    <a:lnTo>
                      <a:pt x="464" y="802"/>
                    </a:lnTo>
                    <a:lnTo>
                      <a:pt x="464" y="796"/>
                    </a:lnTo>
                    <a:lnTo>
                      <a:pt x="466" y="793"/>
                    </a:lnTo>
                    <a:lnTo>
                      <a:pt x="467" y="792"/>
                    </a:lnTo>
                    <a:lnTo>
                      <a:pt x="475" y="789"/>
                    </a:lnTo>
                    <a:lnTo>
                      <a:pt x="481" y="782"/>
                    </a:lnTo>
                    <a:lnTo>
                      <a:pt x="487" y="776"/>
                    </a:lnTo>
                    <a:lnTo>
                      <a:pt x="489" y="775"/>
                    </a:lnTo>
                    <a:lnTo>
                      <a:pt x="489" y="770"/>
                    </a:lnTo>
                    <a:lnTo>
                      <a:pt x="489" y="764"/>
                    </a:lnTo>
                    <a:lnTo>
                      <a:pt x="490" y="757"/>
                    </a:lnTo>
                    <a:lnTo>
                      <a:pt x="490" y="750"/>
                    </a:lnTo>
                    <a:lnTo>
                      <a:pt x="493" y="746"/>
                    </a:lnTo>
                    <a:lnTo>
                      <a:pt x="498" y="738"/>
                    </a:lnTo>
                    <a:lnTo>
                      <a:pt x="502" y="735"/>
                    </a:lnTo>
                    <a:lnTo>
                      <a:pt x="505" y="734"/>
                    </a:lnTo>
                    <a:lnTo>
                      <a:pt x="511" y="732"/>
                    </a:lnTo>
                    <a:lnTo>
                      <a:pt x="514" y="731"/>
                    </a:lnTo>
                    <a:lnTo>
                      <a:pt x="519" y="731"/>
                    </a:lnTo>
                    <a:lnTo>
                      <a:pt x="521" y="731"/>
                    </a:lnTo>
                    <a:lnTo>
                      <a:pt x="525" y="731"/>
                    </a:lnTo>
                    <a:lnTo>
                      <a:pt x="528" y="729"/>
                    </a:lnTo>
                    <a:lnTo>
                      <a:pt x="531" y="729"/>
                    </a:lnTo>
                    <a:lnTo>
                      <a:pt x="531" y="731"/>
                    </a:lnTo>
                    <a:lnTo>
                      <a:pt x="534" y="732"/>
                    </a:lnTo>
                    <a:lnTo>
                      <a:pt x="539" y="735"/>
                    </a:lnTo>
                    <a:lnTo>
                      <a:pt x="545" y="738"/>
                    </a:lnTo>
                    <a:lnTo>
                      <a:pt x="548" y="741"/>
                    </a:lnTo>
                    <a:lnTo>
                      <a:pt x="548" y="747"/>
                    </a:lnTo>
                    <a:lnTo>
                      <a:pt x="551" y="755"/>
                    </a:lnTo>
                    <a:lnTo>
                      <a:pt x="554" y="758"/>
                    </a:lnTo>
                    <a:lnTo>
                      <a:pt x="563" y="761"/>
                    </a:lnTo>
                    <a:lnTo>
                      <a:pt x="568" y="763"/>
                    </a:lnTo>
                    <a:lnTo>
                      <a:pt x="572" y="761"/>
                    </a:lnTo>
                    <a:lnTo>
                      <a:pt x="575" y="758"/>
                    </a:lnTo>
                    <a:lnTo>
                      <a:pt x="583" y="757"/>
                    </a:lnTo>
                    <a:lnTo>
                      <a:pt x="586" y="757"/>
                    </a:lnTo>
                    <a:lnTo>
                      <a:pt x="589" y="757"/>
                    </a:lnTo>
                    <a:lnTo>
                      <a:pt x="592" y="757"/>
                    </a:lnTo>
                    <a:lnTo>
                      <a:pt x="597" y="754"/>
                    </a:lnTo>
                    <a:lnTo>
                      <a:pt x="600" y="754"/>
                    </a:lnTo>
                    <a:lnTo>
                      <a:pt x="603" y="752"/>
                    </a:lnTo>
                    <a:lnTo>
                      <a:pt x="609" y="755"/>
                    </a:lnTo>
                    <a:lnTo>
                      <a:pt x="610" y="755"/>
                    </a:lnTo>
                    <a:lnTo>
                      <a:pt x="612" y="755"/>
                    </a:lnTo>
                    <a:lnTo>
                      <a:pt x="612" y="754"/>
                    </a:lnTo>
                    <a:lnTo>
                      <a:pt x="612" y="750"/>
                    </a:lnTo>
                    <a:lnTo>
                      <a:pt x="610" y="746"/>
                    </a:lnTo>
                    <a:lnTo>
                      <a:pt x="612" y="743"/>
                    </a:lnTo>
                    <a:lnTo>
                      <a:pt x="613" y="740"/>
                    </a:lnTo>
                    <a:lnTo>
                      <a:pt x="615" y="737"/>
                    </a:lnTo>
                    <a:lnTo>
                      <a:pt x="620" y="734"/>
                    </a:lnTo>
                    <a:lnTo>
                      <a:pt x="621" y="732"/>
                    </a:lnTo>
                    <a:lnTo>
                      <a:pt x="624" y="734"/>
                    </a:lnTo>
                    <a:lnTo>
                      <a:pt x="626" y="738"/>
                    </a:lnTo>
                    <a:lnTo>
                      <a:pt x="629" y="740"/>
                    </a:lnTo>
                    <a:lnTo>
                      <a:pt x="630" y="740"/>
                    </a:lnTo>
                    <a:lnTo>
                      <a:pt x="632" y="738"/>
                    </a:lnTo>
                    <a:lnTo>
                      <a:pt x="632" y="737"/>
                    </a:lnTo>
                    <a:lnTo>
                      <a:pt x="630" y="735"/>
                    </a:lnTo>
                    <a:lnTo>
                      <a:pt x="630" y="734"/>
                    </a:lnTo>
                    <a:lnTo>
                      <a:pt x="635" y="729"/>
                    </a:lnTo>
                    <a:lnTo>
                      <a:pt x="641" y="722"/>
                    </a:lnTo>
                    <a:lnTo>
                      <a:pt x="641" y="720"/>
                    </a:lnTo>
                    <a:lnTo>
                      <a:pt x="641" y="716"/>
                    </a:lnTo>
                    <a:lnTo>
                      <a:pt x="638" y="714"/>
                    </a:lnTo>
                    <a:lnTo>
                      <a:pt x="633" y="712"/>
                    </a:lnTo>
                    <a:lnTo>
                      <a:pt x="630" y="711"/>
                    </a:lnTo>
                    <a:lnTo>
                      <a:pt x="630" y="709"/>
                    </a:lnTo>
                    <a:lnTo>
                      <a:pt x="630" y="703"/>
                    </a:lnTo>
                    <a:lnTo>
                      <a:pt x="630" y="697"/>
                    </a:lnTo>
                    <a:lnTo>
                      <a:pt x="629" y="688"/>
                    </a:lnTo>
                    <a:lnTo>
                      <a:pt x="626" y="681"/>
                    </a:lnTo>
                    <a:lnTo>
                      <a:pt x="618" y="682"/>
                    </a:lnTo>
                    <a:lnTo>
                      <a:pt x="612" y="682"/>
                    </a:lnTo>
                    <a:lnTo>
                      <a:pt x="604" y="681"/>
                    </a:lnTo>
                    <a:lnTo>
                      <a:pt x="597" y="677"/>
                    </a:lnTo>
                    <a:lnTo>
                      <a:pt x="584" y="676"/>
                    </a:lnTo>
                    <a:lnTo>
                      <a:pt x="572" y="674"/>
                    </a:lnTo>
                    <a:lnTo>
                      <a:pt x="563" y="673"/>
                    </a:lnTo>
                    <a:lnTo>
                      <a:pt x="560" y="673"/>
                    </a:lnTo>
                    <a:lnTo>
                      <a:pt x="559" y="674"/>
                    </a:lnTo>
                    <a:lnTo>
                      <a:pt x="556" y="681"/>
                    </a:lnTo>
                    <a:lnTo>
                      <a:pt x="549" y="690"/>
                    </a:lnTo>
                    <a:lnTo>
                      <a:pt x="543" y="694"/>
                    </a:lnTo>
                    <a:lnTo>
                      <a:pt x="539" y="697"/>
                    </a:lnTo>
                    <a:lnTo>
                      <a:pt x="537" y="703"/>
                    </a:lnTo>
                    <a:lnTo>
                      <a:pt x="534" y="702"/>
                    </a:lnTo>
                    <a:lnTo>
                      <a:pt x="530" y="700"/>
                    </a:lnTo>
                    <a:lnTo>
                      <a:pt x="527" y="702"/>
                    </a:lnTo>
                    <a:lnTo>
                      <a:pt x="525" y="702"/>
                    </a:lnTo>
                    <a:lnTo>
                      <a:pt x="522" y="702"/>
                    </a:lnTo>
                    <a:lnTo>
                      <a:pt x="519" y="700"/>
                    </a:lnTo>
                    <a:lnTo>
                      <a:pt x="518" y="699"/>
                    </a:lnTo>
                    <a:lnTo>
                      <a:pt x="513" y="699"/>
                    </a:lnTo>
                    <a:lnTo>
                      <a:pt x="507" y="699"/>
                    </a:lnTo>
                    <a:lnTo>
                      <a:pt x="505" y="700"/>
                    </a:lnTo>
                    <a:lnTo>
                      <a:pt x="502" y="699"/>
                    </a:lnTo>
                    <a:lnTo>
                      <a:pt x="499" y="699"/>
                    </a:lnTo>
                    <a:lnTo>
                      <a:pt x="496" y="697"/>
                    </a:lnTo>
                    <a:lnTo>
                      <a:pt x="495" y="696"/>
                    </a:lnTo>
                    <a:lnTo>
                      <a:pt x="493" y="696"/>
                    </a:lnTo>
                    <a:lnTo>
                      <a:pt x="492" y="697"/>
                    </a:lnTo>
                    <a:lnTo>
                      <a:pt x="492" y="699"/>
                    </a:lnTo>
                    <a:lnTo>
                      <a:pt x="490" y="700"/>
                    </a:lnTo>
                    <a:lnTo>
                      <a:pt x="489" y="700"/>
                    </a:lnTo>
                    <a:lnTo>
                      <a:pt x="486" y="700"/>
                    </a:lnTo>
                    <a:lnTo>
                      <a:pt x="482" y="697"/>
                    </a:lnTo>
                    <a:lnTo>
                      <a:pt x="478" y="697"/>
                    </a:lnTo>
                    <a:lnTo>
                      <a:pt x="475" y="696"/>
                    </a:lnTo>
                    <a:lnTo>
                      <a:pt x="472" y="694"/>
                    </a:lnTo>
                    <a:lnTo>
                      <a:pt x="470" y="690"/>
                    </a:lnTo>
                    <a:lnTo>
                      <a:pt x="464" y="688"/>
                    </a:lnTo>
                    <a:lnTo>
                      <a:pt x="458" y="685"/>
                    </a:lnTo>
                    <a:lnTo>
                      <a:pt x="455" y="684"/>
                    </a:lnTo>
                    <a:lnTo>
                      <a:pt x="452" y="681"/>
                    </a:lnTo>
                    <a:lnTo>
                      <a:pt x="451" y="677"/>
                    </a:lnTo>
                    <a:lnTo>
                      <a:pt x="451" y="671"/>
                    </a:lnTo>
                    <a:lnTo>
                      <a:pt x="449" y="667"/>
                    </a:lnTo>
                    <a:lnTo>
                      <a:pt x="446" y="667"/>
                    </a:lnTo>
                    <a:lnTo>
                      <a:pt x="437" y="665"/>
                    </a:lnTo>
                    <a:lnTo>
                      <a:pt x="426" y="664"/>
                    </a:lnTo>
                    <a:lnTo>
                      <a:pt x="400" y="662"/>
                    </a:lnTo>
                    <a:lnTo>
                      <a:pt x="379" y="661"/>
                    </a:lnTo>
                    <a:lnTo>
                      <a:pt x="377" y="661"/>
                    </a:lnTo>
                    <a:lnTo>
                      <a:pt x="371" y="661"/>
                    </a:lnTo>
                    <a:lnTo>
                      <a:pt x="367" y="659"/>
                    </a:lnTo>
                    <a:lnTo>
                      <a:pt x="362" y="659"/>
                    </a:lnTo>
                    <a:lnTo>
                      <a:pt x="361" y="658"/>
                    </a:lnTo>
                    <a:lnTo>
                      <a:pt x="359" y="655"/>
                    </a:lnTo>
                    <a:lnTo>
                      <a:pt x="359" y="642"/>
                    </a:lnTo>
                    <a:lnTo>
                      <a:pt x="359" y="633"/>
                    </a:lnTo>
                    <a:lnTo>
                      <a:pt x="361" y="633"/>
                    </a:lnTo>
                    <a:lnTo>
                      <a:pt x="381" y="632"/>
                    </a:lnTo>
                    <a:lnTo>
                      <a:pt x="393" y="630"/>
                    </a:lnTo>
                    <a:lnTo>
                      <a:pt x="396" y="630"/>
                    </a:lnTo>
                    <a:lnTo>
                      <a:pt x="399" y="632"/>
                    </a:lnTo>
                    <a:lnTo>
                      <a:pt x="399" y="633"/>
                    </a:lnTo>
                    <a:lnTo>
                      <a:pt x="399" y="636"/>
                    </a:lnTo>
                    <a:lnTo>
                      <a:pt x="397" y="641"/>
                    </a:lnTo>
                    <a:lnTo>
                      <a:pt x="399" y="644"/>
                    </a:lnTo>
                    <a:lnTo>
                      <a:pt x="402" y="646"/>
                    </a:lnTo>
                    <a:lnTo>
                      <a:pt x="406" y="646"/>
                    </a:lnTo>
                    <a:lnTo>
                      <a:pt x="409" y="646"/>
                    </a:lnTo>
                    <a:lnTo>
                      <a:pt x="412" y="644"/>
                    </a:lnTo>
                    <a:lnTo>
                      <a:pt x="417" y="641"/>
                    </a:lnTo>
                    <a:lnTo>
                      <a:pt x="419" y="633"/>
                    </a:lnTo>
                    <a:lnTo>
                      <a:pt x="422" y="623"/>
                    </a:lnTo>
                    <a:lnTo>
                      <a:pt x="423" y="615"/>
                    </a:lnTo>
                    <a:lnTo>
                      <a:pt x="423" y="612"/>
                    </a:lnTo>
                    <a:lnTo>
                      <a:pt x="423" y="606"/>
                    </a:lnTo>
                    <a:lnTo>
                      <a:pt x="425" y="603"/>
                    </a:lnTo>
                    <a:lnTo>
                      <a:pt x="428" y="603"/>
                    </a:lnTo>
                    <a:lnTo>
                      <a:pt x="434" y="601"/>
                    </a:lnTo>
                    <a:lnTo>
                      <a:pt x="446" y="601"/>
                    </a:lnTo>
                    <a:lnTo>
                      <a:pt x="449" y="601"/>
                    </a:lnTo>
                    <a:lnTo>
                      <a:pt x="451" y="600"/>
                    </a:lnTo>
                    <a:lnTo>
                      <a:pt x="452" y="598"/>
                    </a:lnTo>
                    <a:lnTo>
                      <a:pt x="458" y="589"/>
                    </a:lnTo>
                    <a:lnTo>
                      <a:pt x="461" y="582"/>
                    </a:lnTo>
                    <a:lnTo>
                      <a:pt x="467" y="576"/>
                    </a:lnTo>
                    <a:lnTo>
                      <a:pt x="472" y="571"/>
                    </a:lnTo>
                    <a:lnTo>
                      <a:pt x="476" y="568"/>
                    </a:lnTo>
                    <a:lnTo>
                      <a:pt x="484" y="565"/>
                    </a:lnTo>
                    <a:lnTo>
                      <a:pt x="489" y="562"/>
                    </a:lnTo>
                    <a:lnTo>
                      <a:pt x="492" y="559"/>
                    </a:lnTo>
                    <a:lnTo>
                      <a:pt x="493" y="556"/>
                    </a:lnTo>
                    <a:lnTo>
                      <a:pt x="495" y="550"/>
                    </a:lnTo>
                    <a:lnTo>
                      <a:pt x="496" y="544"/>
                    </a:lnTo>
                    <a:lnTo>
                      <a:pt x="498" y="536"/>
                    </a:lnTo>
                    <a:lnTo>
                      <a:pt x="498" y="533"/>
                    </a:lnTo>
                    <a:lnTo>
                      <a:pt x="496" y="530"/>
                    </a:lnTo>
                    <a:lnTo>
                      <a:pt x="495" y="530"/>
                    </a:lnTo>
                    <a:lnTo>
                      <a:pt x="493" y="530"/>
                    </a:lnTo>
                    <a:lnTo>
                      <a:pt x="492" y="530"/>
                    </a:lnTo>
                    <a:lnTo>
                      <a:pt x="490" y="530"/>
                    </a:lnTo>
                    <a:lnTo>
                      <a:pt x="487" y="530"/>
                    </a:lnTo>
                    <a:lnTo>
                      <a:pt x="486" y="527"/>
                    </a:lnTo>
                    <a:lnTo>
                      <a:pt x="484" y="525"/>
                    </a:lnTo>
                    <a:lnTo>
                      <a:pt x="481" y="524"/>
                    </a:lnTo>
                    <a:lnTo>
                      <a:pt x="479" y="524"/>
                    </a:lnTo>
                    <a:lnTo>
                      <a:pt x="476" y="524"/>
                    </a:lnTo>
                    <a:lnTo>
                      <a:pt x="475" y="522"/>
                    </a:lnTo>
                    <a:lnTo>
                      <a:pt x="473" y="519"/>
                    </a:lnTo>
                    <a:lnTo>
                      <a:pt x="470" y="513"/>
                    </a:lnTo>
                    <a:lnTo>
                      <a:pt x="463" y="501"/>
                    </a:lnTo>
                    <a:lnTo>
                      <a:pt x="460" y="496"/>
                    </a:lnTo>
                    <a:lnTo>
                      <a:pt x="455" y="493"/>
                    </a:lnTo>
                    <a:lnTo>
                      <a:pt x="449" y="492"/>
                    </a:lnTo>
                    <a:lnTo>
                      <a:pt x="446" y="493"/>
                    </a:lnTo>
                    <a:lnTo>
                      <a:pt x="435" y="496"/>
                    </a:lnTo>
                    <a:lnTo>
                      <a:pt x="428" y="496"/>
                    </a:lnTo>
                    <a:lnTo>
                      <a:pt x="426" y="496"/>
                    </a:lnTo>
                    <a:lnTo>
                      <a:pt x="423" y="496"/>
                    </a:lnTo>
                    <a:lnTo>
                      <a:pt x="420" y="493"/>
                    </a:lnTo>
                    <a:lnTo>
                      <a:pt x="416" y="490"/>
                    </a:lnTo>
                    <a:lnTo>
                      <a:pt x="409" y="489"/>
                    </a:lnTo>
                    <a:lnTo>
                      <a:pt x="403" y="490"/>
                    </a:lnTo>
                    <a:lnTo>
                      <a:pt x="397" y="490"/>
                    </a:lnTo>
                    <a:lnTo>
                      <a:pt x="396" y="490"/>
                    </a:lnTo>
                    <a:lnTo>
                      <a:pt x="396" y="484"/>
                    </a:lnTo>
                    <a:lnTo>
                      <a:pt x="396" y="481"/>
                    </a:lnTo>
                    <a:lnTo>
                      <a:pt x="397" y="477"/>
                    </a:lnTo>
                    <a:lnTo>
                      <a:pt x="399" y="474"/>
                    </a:lnTo>
                    <a:lnTo>
                      <a:pt x="405" y="468"/>
                    </a:lnTo>
                    <a:lnTo>
                      <a:pt x="423" y="455"/>
                    </a:lnTo>
                    <a:lnTo>
                      <a:pt x="431" y="452"/>
                    </a:lnTo>
                    <a:lnTo>
                      <a:pt x="438" y="451"/>
                    </a:lnTo>
                    <a:lnTo>
                      <a:pt x="446" y="451"/>
                    </a:lnTo>
                    <a:lnTo>
                      <a:pt x="447" y="451"/>
                    </a:lnTo>
                    <a:lnTo>
                      <a:pt x="447" y="449"/>
                    </a:lnTo>
                    <a:lnTo>
                      <a:pt x="449" y="448"/>
                    </a:lnTo>
                    <a:lnTo>
                      <a:pt x="451" y="448"/>
                    </a:lnTo>
                    <a:lnTo>
                      <a:pt x="470" y="449"/>
                    </a:lnTo>
                    <a:lnTo>
                      <a:pt x="473" y="451"/>
                    </a:lnTo>
                    <a:lnTo>
                      <a:pt x="473" y="454"/>
                    </a:lnTo>
                    <a:lnTo>
                      <a:pt x="472" y="457"/>
                    </a:lnTo>
                    <a:lnTo>
                      <a:pt x="472" y="463"/>
                    </a:lnTo>
                    <a:lnTo>
                      <a:pt x="472" y="464"/>
                    </a:lnTo>
                    <a:lnTo>
                      <a:pt x="473" y="471"/>
                    </a:lnTo>
                    <a:lnTo>
                      <a:pt x="481" y="480"/>
                    </a:lnTo>
                    <a:lnTo>
                      <a:pt x="482" y="483"/>
                    </a:lnTo>
                    <a:lnTo>
                      <a:pt x="484" y="484"/>
                    </a:lnTo>
                    <a:lnTo>
                      <a:pt x="487" y="484"/>
                    </a:lnTo>
                    <a:lnTo>
                      <a:pt x="499" y="481"/>
                    </a:lnTo>
                    <a:lnTo>
                      <a:pt x="510" y="480"/>
                    </a:lnTo>
                    <a:lnTo>
                      <a:pt x="513" y="478"/>
                    </a:lnTo>
                    <a:lnTo>
                      <a:pt x="513" y="475"/>
                    </a:lnTo>
                    <a:lnTo>
                      <a:pt x="511" y="468"/>
                    </a:lnTo>
                    <a:lnTo>
                      <a:pt x="508" y="460"/>
                    </a:lnTo>
                    <a:lnTo>
                      <a:pt x="507" y="454"/>
                    </a:lnTo>
                    <a:lnTo>
                      <a:pt x="508" y="449"/>
                    </a:lnTo>
                    <a:lnTo>
                      <a:pt x="508" y="443"/>
                    </a:lnTo>
                    <a:lnTo>
                      <a:pt x="508" y="439"/>
                    </a:lnTo>
                    <a:lnTo>
                      <a:pt x="508" y="434"/>
                    </a:lnTo>
                    <a:lnTo>
                      <a:pt x="507" y="428"/>
                    </a:lnTo>
                    <a:lnTo>
                      <a:pt x="505" y="423"/>
                    </a:lnTo>
                    <a:lnTo>
                      <a:pt x="501" y="419"/>
                    </a:lnTo>
                    <a:lnTo>
                      <a:pt x="498" y="413"/>
                    </a:lnTo>
                    <a:lnTo>
                      <a:pt x="502" y="411"/>
                    </a:lnTo>
                    <a:lnTo>
                      <a:pt x="508" y="408"/>
                    </a:lnTo>
                    <a:lnTo>
                      <a:pt x="510" y="407"/>
                    </a:lnTo>
                    <a:lnTo>
                      <a:pt x="519" y="390"/>
                    </a:lnTo>
                    <a:lnTo>
                      <a:pt x="522" y="391"/>
                    </a:lnTo>
                    <a:lnTo>
                      <a:pt x="524" y="393"/>
                    </a:lnTo>
                    <a:lnTo>
                      <a:pt x="525" y="391"/>
                    </a:lnTo>
                    <a:lnTo>
                      <a:pt x="528" y="391"/>
                    </a:lnTo>
                    <a:lnTo>
                      <a:pt x="531" y="390"/>
                    </a:lnTo>
                    <a:lnTo>
                      <a:pt x="534" y="388"/>
                    </a:lnTo>
                    <a:lnTo>
                      <a:pt x="536" y="388"/>
                    </a:lnTo>
                    <a:lnTo>
                      <a:pt x="539" y="388"/>
                    </a:lnTo>
                    <a:lnTo>
                      <a:pt x="542" y="390"/>
                    </a:lnTo>
                    <a:lnTo>
                      <a:pt x="543" y="390"/>
                    </a:lnTo>
                    <a:lnTo>
                      <a:pt x="545" y="390"/>
                    </a:lnTo>
                    <a:lnTo>
                      <a:pt x="546" y="390"/>
                    </a:lnTo>
                    <a:lnTo>
                      <a:pt x="549" y="388"/>
                    </a:lnTo>
                    <a:lnTo>
                      <a:pt x="553" y="387"/>
                    </a:lnTo>
                    <a:lnTo>
                      <a:pt x="557" y="385"/>
                    </a:lnTo>
                    <a:lnTo>
                      <a:pt x="560" y="384"/>
                    </a:lnTo>
                    <a:lnTo>
                      <a:pt x="563" y="384"/>
                    </a:lnTo>
                    <a:lnTo>
                      <a:pt x="566" y="384"/>
                    </a:lnTo>
                    <a:lnTo>
                      <a:pt x="571" y="385"/>
                    </a:lnTo>
                    <a:lnTo>
                      <a:pt x="574" y="385"/>
                    </a:lnTo>
                    <a:lnTo>
                      <a:pt x="577" y="387"/>
                    </a:lnTo>
                    <a:lnTo>
                      <a:pt x="581" y="385"/>
                    </a:lnTo>
                    <a:lnTo>
                      <a:pt x="584" y="385"/>
                    </a:lnTo>
                    <a:lnTo>
                      <a:pt x="589" y="385"/>
                    </a:lnTo>
                    <a:lnTo>
                      <a:pt x="592" y="385"/>
                    </a:lnTo>
                    <a:lnTo>
                      <a:pt x="595" y="388"/>
                    </a:lnTo>
                    <a:lnTo>
                      <a:pt x="598" y="390"/>
                    </a:lnTo>
                    <a:lnTo>
                      <a:pt x="600" y="390"/>
                    </a:lnTo>
                    <a:lnTo>
                      <a:pt x="597" y="393"/>
                    </a:lnTo>
                    <a:lnTo>
                      <a:pt x="597" y="398"/>
                    </a:lnTo>
                    <a:lnTo>
                      <a:pt x="595" y="405"/>
                    </a:lnTo>
                    <a:lnTo>
                      <a:pt x="597" y="414"/>
                    </a:lnTo>
                    <a:lnTo>
                      <a:pt x="597" y="416"/>
                    </a:lnTo>
                    <a:lnTo>
                      <a:pt x="600" y="419"/>
                    </a:lnTo>
                    <a:lnTo>
                      <a:pt x="609" y="422"/>
                    </a:lnTo>
                    <a:lnTo>
                      <a:pt x="615" y="422"/>
                    </a:lnTo>
                    <a:lnTo>
                      <a:pt x="618" y="423"/>
                    </a:lnTo>
                    <a:lnTo>
                      <a:pt x="620" y="425"/>
                    </a:lnTo>
                    <a:lnTo>
                      <a:pt x="620" y="426"/>
                    </a:lnTo>
                    <a:lnTo>
                      <a:pt x="618" y="428"/>
                    </a:lnTo>
                    <a:lnTo>
                      <a:pt x="618" y="429"/>
                    </a:lnTo>
                    <a:lnTo>
                      <a:pt x="621" y="433"/>
                    </a:lnTo>
                    <a:lnTo>
                      <a:pt x="623" y="434"/>
                    </a:lnTo>
                    <a:lnTo>
                      <a:pt x="624" y="434"/>
                    </a:lnTo>
                    <a:lnTo>
                      <a:pt x="626" y="433"/>
                    </a:lnTo>
                    <a:lnTo>
                      <a:pt x="629" y="431"/>
                    </a:lnTo>
                    <a:lnTo>
                      <a:pt x="630" y="433"/>
                    </a:lnTo>
                    <a:lnTo>
                      <a:pt x="632" y="434"/>
                    </a:lnTo>
                    <a:lnTo>
                      <a:pt x="633" y="443"/>
                    </a:lnTo>
                    <a:lnTo>
                      <a:pt x="633" y="451"/>
                    </a:lnTo>
                    <a:lnTo>
                      <a:pt x="635" y="452"/>
                    </a:lnTo>
                    <a:lnTo>
                      <a:pt x="642" y="454"/>
                    </a:lnTo>
                    <a:lnTo>
                      <a:pt x="644" y="454"/>
                    </a:lnTo>
                    <a:lnTo>
                      <a:pt x="645" y="452"/>
                    </a:lnTo>
                    <a:lnTo>
                      <a:pt x="647" y="449"/>
                    </a:lnTo>
                    <a:lnTo>
                      <a:pt x="650" y="440"/>
                    </a:lnTo>
                    <a:lnTo>
                      <a:pt x="655" y="434"/>
                    </a:lnTo>
                    <a:lnTo>
                      <a:pt x="659" y="425"/>
                    </a:lnTo>
                    <a:lnTo>
                      <a:pt x="662" y="422"/>
                    </a:lnTo>
                    <a:lnTo>
                      <a:pt x="664" y="420"/>
                    </a:lnTo>
                    <a:lnTo>
                      <a:pt x="665" y="420"/>
                    </a:lnTo>
                    <a:lnTo>
                      <a:pt x="667" y="423"/>
                    </a:lnTo>
                    <a:lnTo>
                      <a:pt x="673" y="426"/>
                    </a:lnTo>
                    <a:lnTo>
                      <a:pt x="677" y="428"/>
                    </a:lnTo>
                    <a:lnTo>
                      <a:pt x="680" y="428"/>
                    </a:lnTo>
                    <a:lnTo>
                      <a:pt x="683" y="428"/>
                    </a:lnTo>
                    <a:lnTo>
                      <a:pt x="685" y="425"/>
                    </a:lnTo>
                    <a:lnTo>
                      <a:pt x="688" y="423"/>
                    </a:lnTo>
                    <a:lnTo>
                      <a:pt x="690" y="422"/>
                    </a:lnTo>
                    <a:lnTo>
                      <a:pt x="693" y="422"/>
                    </a:lnTo>
                    <a:lnTo>
                      <a:pt x="694" y="422"/>
                    </a:lnTo>
                    <a:lnTo>
                      <a:pt x="697" y="423"/>
                    </a:lnTo>
                    <a:lnTo>
                      <a:pt x="697" y="426"/>
                    </a:lnTo>
                    <a:lnTo>
                      <a:pt x="699" y="429"/>
                    </a:lnTo>
                    <a:lnTo>
                      <a:pt x="700" y="433"/>
                    </a:lnTo>
                    <a:lnTo>
                      <a:pt x="717" y="442"/>
                    </a:lnTo>
                    <a:lnTo>
                      <a:pt x="718" y="440"/>
                    </a:lnTo>
                    <a:lnTo>
                      <a:pt x="726" y="433"/>
                    </a:lnTo>
                    <a:lnTo>
                      <a:pt x="731" y="429"/>
                    </a:lnTo>
                    <a:lnTo>
                      <a:pt x="732" y="429"/>
                    </a:lnTo>
                    <a:lnTo>
                      <a:pt x="735" y="429"/>
                    </a:lnTo>
                    <a:lnTo>
                      <a:pt x="741" y="431"/>
                    </a:lnTo>
                    <a:lnTo>
                      <a:pt x="744" y="433"/>
                    </a:lnTo>
                    <a:lnTo>
                      <a:pt x="747" y="433"/>
                    </a:lnTo>
                    <a:lnTo>
                      <a:pt x="750" y="431"/>
                    </a:lnTo>
                    <a:lnTo>
                      <a:pt x="752" y="431"/>
                    </a:lnTo>
                    <a:lnTo>
                      <a:pt x="755" y="429"/>
                    </a:lnTo>
                    <a:lnTo>
                      <a:pt x="758" y="429"/>
                    </a:lnTo>
                    <a:lnTo>
                      <a:pt x="760" y="429"/>
                    </a:lnTo>
                    <a:lnTo>
                      <a:pt x="761" y="433"/>
                    </a:lnTo>
                    <a:lnTo>
                      <a:pt x="760" y="434"/>
                    </a:lnTo>
                    <a:lnTo>
                      <a:pt x="757" y="442"/>
                    </a:lnTo>
                    <a:lnTo>
                      <a:pt x="749" y="455"/>
                    </a:lnTo>
                    <a:lnTo>
                      <a:pt x="755" y="458"/>
                    </a:lnTo>
                    <a:lnTo>
                      <a:pt x="767" y="461"/>
                    </a:lnTo>
                    <a:lnTo>
                      <a:pt x="792" y="464"/>
                    </a:lnTo>
                    <a:lnTo>
                      <a:pt x="816" y="466"/>
                    </a:lnTo>
                    <a:lnTo>
                      <a:pt x="825" y="466"/>
                    </a:lnTo>
                    <a:lnTo>
                      <a:pt x="822" y="460"/>
                    </a:lnTo>
                    <a:lnTo>
                      <a:pt x="817" y="451"/>
                    </a:lnTo>
                    <a:lnTo>
                      <a:pt x="811" y="429"/>
                    </a:lnTo>
                    <a:lnTo>
                      <a:pt x="807" y="416"/>
                    </a:lnTo>
                    <a:lnTo>
                      <a:pt x="807" y="414"/>
                    </a:lnTo>
                    <a:lnTo>
                      <a:pt x="811" y="414"/>
                    </a:lnTo>
                    <a:lnTo>
                      <a:pt x="814" y="414"/>
                    </a:lnTo>
                    <a:lnTo>
                      <a:pt x="817" y="414"/>
                    </a:lnTo>
                    <a:lnTo>
                      <a:pt x="819" y="414"/>
                    </a:lnTo>
                    <a:lnTo>
                      <a:pt x="822" y="414"/>
                    </a:lnTo>
                    <a:lnTo>
                      <a:pt x="823" y="413"/>
                    </a:lnTo>
                    <a:lnTo>
                      <a:pt x="825" y="413"/>
                    </a:lnTo>
                    <a:lnTo>
                      <a:pt x="828" y="414"/>
                    </a:lnTo>
                    <a:lnTo>
                      <a:pt x="830" y="413"/>
                    </a:lnTo>
                    <a:lnTo>
                      <a:pt x="833" y="413"/>
                    </a:lnTo>
                    <a:lnTo>
                      <a:pt x="834" y="411"/>
                    </a:lnTo>
                    <a:lnTo>
                      <a:pt x="834" y="408"/>
                    </a:lnTo>
                    <a:lnTo>
                      <a:pt x="836" y="407"/>
                    </a:lnTo>
                    <a:lnTo>
                      <a:pt x="837" y="407"/>
                    </a:lnTo>
                    <a:lnTo>
                      <a:pt x="840" y="407"/>
                    </a:lnTo>
                    <a:lnTo>
                      <a:pt x="842" y="408"/>
                    </a:lnTo>
                    <a:lnTo>
                      <a:pt x="843" y="410"/>
                    </a:lnTo>
                    <a:lnTo>
                      <a:pt x="845" y="411"/>
                    </a:lnTo>
                    <a:lnTo>
                      <a:pt x="848" y="410"/>
                    </a:lnTo>
                    <a:lnTo>
                      <a:pt x="849" y="410"/>
                    </a:lnTo>
                    <a:lnTo>
                      <a:pt x="851" y="410"/>
                    </a:lnTo>
                    <a:lnTo>
                      <a:pt x="852" y="411"/>
                    </a:lnTo>
                    <a:lnTo>
                      <a:pt x="854" y="411"/>
                    </a:lnTo>
                    <a:lnTo>
                      <a:pt x="857" y="411"/>
                    </a:lnTo>
                    <a:lnTo>
                      <a:pt x="859" y="413"/>
                    </a:lnTo>
                    <a:lnTo>
                      <a:pt x="860" y="414"/>
                    </a:lnTo>
                    <a:lnTo>
                      <a:pt x="862" y="416"/>
                    </a:lnTo>
                    <a:lnTo>
                      <a:pt x="865" y="416"/>
                    </a:lnTo>
                    <a:lnTo>
                      <a:pt x="868" y="417"/>
                    </a:lnTo>
                    <a:lnTo>
                      <a:pt x="869" y="416"/>
                    </a:lnTo>
                    <a:lnTo>
                      <a:pt x="869" y="414"/>
                    </a:lnTo>
                    <a:lnTo>
                      <a:pt x="869" y="413"/>
                    </a:lnTo>
                    <a:lnTo>
                      <a:pt x="872" y="414"/>
                    </a:lnTo>
                    <a:lnTo>
                      <a:pt x="874" y="416"/>
                    </a:lnTo>
                    <a:lnTo>
                      <a:pt x="875" y="417"/>
                    </a:lnTo>
                    <a:lnTo>
                      <a:pt x="877" y="419"/>
                    </a:lnTo>
                    <a:lnTo>
                      <a:pt x="880" y="419"/>
                    </a:lnTo>
                    <a:lnTo>
                      <a:pt x="883" y="417"/>
                    </a:lnTo>
                    <a:lnTo>
                      <a:pt x="886" y="417"/>
                    </a:lnTo>
                    <a:lnTo>
                      <a:pt x="889" y="416"/>
                    </a:lnTo>
                    <a:lnTo>
                      <a:pt x="892" y="414"/>
                    </a:lnTo>
                    <a:lnTo>
                      <a:pt x="894" y="414"/>
                    </a:lnTo>
                    <a:lnTo>
                      <a:pt x="897" y="414"/>
                    </a:lnTo>
                    <a:lnTo>
                      <a:pt x="900" y="417"/>
                    </a:lnTo>
                    <a:lnTo>
                      <a:pt x="903" y="417"/>
                    </a:lnTo>
                    <a:lnTo>
                      <a:pt x="906" y="416"/>
                    </a:lnTo>
                    <a:lnTo>
                      <a:pt x="910" y="416"/>
                    </a:lnTo>
                    <a:lnTo>
                      <a:pt x="913" y="416"/>
                    </a:lnTo>
                    <a:lnTo>
                      <a:pt x="916" y="417"/>
                    </a:lnTo>
                    <a:lnTo>
                      <a:pt x="919" y="416"/>
                    </a:lnTo>
                    <a:lnTo>
                      <a:pt x="922" y="416"/>
                    </a:lnTo>
                    <a:lnTo>
                      <a:pt x="927" y="417"/>
                    </a:lnTo>
                    <a:lnTo>
                      <a:pt x="929" y="417"/>
                    </a:lnTo>
                    <a:lnTo>
                      <a:pt x="933" y="417"/>
                    </a:lnTo>
                    <a:lnTo>
                      <a:pt x="936" y="417"/>
                    </a:lnTo>
                    <a:lnTo>
                      <a:pt x="938" y="417"/>
                    </a:lnTo>
                    <a:lnTo>
                      <a:pt x="941" y="417"/>
                    </a:lnTo>
                    <a:lnTo>
                      <a:pt x="942" y="417"/>
                    </a:lnTo>
                    <a:lnTo>
                      <a:pt x="944" y="417"/>
                    </a:lnTo>
                    <a:lnTo>
                      <a:pt x="945" y="416"/>
                    </a:lnTo>
                    <a:lnTo>
                      <a:pt x="945" y="414"/>
                    </a:lnTo>
                    <a:lnTo>
                      <a:pt x="948" y="414"/>
                    </a:lnTo>
                    <a:lnTo>
                      <a:pt x="950" y="414"/>
                    </a:lnTo>
                    <a:lnTo>
                      <a:pt x="953" y="414"/>
                    </a:lnTo>
                    <a:lnTo>
                      <a:pt x="954" y="413"/>
                    </a:lnTo>
                    <a:lnTo>
                      <a:pt x="957" y="413"/>
                    </a:lnTo>
                    <a:lnTo>
                      <a:pt x="960" y="411"/>
                    </a:lnTo>
                    <a:lnTo>
                      <a:pt x="962" y="411"/>
                    </a:lnTo>
                    <a:lnTo>
                      <a:pt x="965" y="411"/>
                    </a:lnTo>
                    <a:lnTo>
                      <a:pt x="967" y="411"/>
                    </a:lnTo>
                    <a:lnTo>
                      <a:pt x="970" y="410"/>
                    </a:lnTo>
                    <a:lnTo>
                      <a:pt x="971" y="410"/>
                    </a:lnTo>
                    <a:lnTo>
                      <a:pt x="973" y="408"/>
                    </a:lnTo>
                    <a:lnTo>
                      <a:pt x="973" y="405"/>
                    </a:lnTo>
                    <a:lnTo>
                      <a:pt x="973" y="407"/>
                    </a:lnTo>
                    <a:lnTo>
                      <a:pt x="988" y="410"/>
                    </a:lnTo>
                    <a:lnTo>
                      <a:pt x="999" y="411"/>
                    </a:lnTo>
                    <a:lnTo>
                      <a:pt x="1003" y="413"/>
                    </a:lnTo>
                    <a:lnTo>
                      <a:pt x="1005" y="416"/>
                    </a:lnTo>
                    <a:lnTo>
                      <a:pt x="1003" y="417"/>
                    </a:lnTo>
                    <a:lnTo>
                      <a:pt x="1002" y="420"/>
                    </a:lnTo>
                    <a:lnTo>
                      <a:pt x="997" y="425"/>
                    </a:lnTo>
                    <a:lnTo>
                      <a:pt x="988" y="428"/>
                    </a:lnTo>
                    <a:lnTo>
                      <a:pt x="976" y="429"/>
                    </a:lnTo>
                    <a:lnTo>
                      <a:pt x="968" y="431"/>
                    </a:lnTo>
                    <a:lnTo>
                      <a:pt x="964" y="433"/>
                    </a:lnTo>
                    <a:lnTo>
                      <a:pt x="962" y="434"/>
                    </a:lnTo>
                    <a:lnTo>
                      <a:pt x="962" y="436"/>
                    </a:lnTo>
                    <a:lnTo>
                      <a:pt x="962" y="439"/>
                    </a:lnTo>
                    <a:lnTo>
                      <a:pt x="968" y="439"/>
                    </a:lnTo>
                    <a:lnTo>
                      <a:pt x="979" y="464"/>
                    </a:lnTo>
                    <a:lnTo>
                      <a:pt x="983" y="463"/>
                    </a:lnTo>
                    <a:lnTo>
                      <a:pt x="989" y="475"/>
                    </a:lnTo>
                    <a:lnTo>
                      <a:pt x="991" y="477"/>
                    </a:lnTo>
                    <a:lnTo>
                      <a:pt x="994" y="478"/>
                    </a:lnTo>
                    <a:lnTo>
                      <a:pt x="996" y="478"/>
                    </a:lnTo>
                    <a:lnTo>
                      <a:pt x="999" y="480"/>
                    </a:lnTo>
                    <a:lnTo>
                      <a:pt x="1002" y="481"/>
                    </a:lnTo>
                    <a:lnTo>
                      <a:pt x="1008" y="486"/>
                    </a:lnTo>
                    <a:lnTo>
                      <a:pt x="1017" y="493"/>
                    </a:lnTo>
                    <a:lnTo>
                      <a:pt x="1023" y="496"/>
                    </a:lnTo>
                    <a:lnTo>
                      <a:pt x="1024" y="496"/>
                    </a:lnTo>
                    <a:lnTo>
                      <a:pt x="1027" y="496"/>
                    </a:lnTo>
                    <a:lnTo>
                      <a:pt x="1029" y="495"/>
                    </a:lnTo>
                    <a:lnTo>
                      <a:pt x="1031" y="493"/>
                    </a:lnTo>
                    <a:lnTo>
                      <a:pt x="1031" y="490"/>
                    </a:lnTo>
                    <a:lnTo>
                      <a:pt x="1027" y="484"/>
                    </a:lnTo>
                    <a:lnTo>
                      <a:pt x="1027" y="480"/>
                    </a:lnTo>
                    <a:lnTo>
                      <a:pt x="1027" y="478"/>
                    </a:lnTo>
                    <a:lnTo>
                      <a:pt x="1029" y="475"/>
                    </a:lnTo>
                    <a:lnTo>
                      <a:pt x="1027" y="475"/>
                    </a:lnTo>
                    <a:lnTo>
                      <a:pt x="1031" y="472"/>
                    </a:lnTo>
                    <a:lnTo>
                      <a:pt x="1034" y="469"/>
                    </a:lnTo>
                    <a:lnTo>
                      <a:pt x="1038" y="464"/>
                    </a:lnTo>
                    <a:lnTo>
                      <a:pt x="1041" y="463"/>
                    </a:lnTo>
                    <a:lnTo>
                      <a:pt x="1041" y="460"/>
                    </a:lnTo>
                    <a:lnTo>
                      <a:pt x="1041" y="458"/>
                    </a:lnTo>
                    <a:lnTo>
                      <a:pt x="1043" y="455"/>
                    </a:lnTo>
                    <a:lnTo>
                      <a:pt x="1043" y="454"/>
                    </a:lnTo>
                    <a:lnTo>
                      <a:pt x="1044" y="451"/>
                    </a:lnTo>
                    <a:lnTo>
                      <a:pt x="1038" y="451"/>
                    </a:lnTo>
                    <a:lnTo>
                      <a:pt x="1038" y="446"/>
                    </a:lnTo>
                    <a:lnTo>
                      <a:pt x="1040" y="443"/>
                    </a:lnTo>
                    <a:lnTo>
                      <a:pt x="1043" y="440"/>
                    </a:lnTo>
                    <a:lnTo>
                      <a:pt x="1044" y="440"/>
                    </a:lnTo>
                    <a:lnTo>
                      <a:pt x="1044" y="437"/>
                    </a:lnTo>
                    <a:lnTo>
                      <a:pt x="1044" y="434"/>
                    </a:lnTo>
                    <a:lnTo>
                      <a:pt x="1043" y="431"/>
                    </a:lnTo>
                    <a:lnTo>
                      <a:pt x="1040" y="422"/>
                    </a:lnTo>
                    <a:lnTo>
                      <a:pt x="1040" y="417"/>
                    </a:lnTo>
                    <a:lnTo>
                      <a:pt x="1040" y="411"/>
                    </a:lnTo>
                    <a:lnTo>
                      <a:pt x="1040" y="407"/>
                    </a:lnTo>
                    <a:lnTo>
                      <a:pt x="1040" y="404"/>
                    </a:lnTo>
                    <a:lnTo>
                      <a:pt x="1041" y="401"/>
                    </a:lnTo>
                    <a:lnTo>
                      <a:pt x="1043" y="398"/>
                    </a:lnTo>
                    <a:lnTo>
                      <a:pt x="1044" y="396"/>
                    </a:lnTo>
                    <a:lnTo>
                      <a:pt x="1047" y="394"/>
                    </a:lnTo>
                    <a:lnTo>
                      <a:pt x="1050" y="393"/>
                    </a:lnTo>
                    <a:lnTo>
                      <a:pt x="1053" y="393"/>
                    </a:lnTo>
                    <a:lnTo>
                      <a:pt x="1056" y="393"/>
                    </a:lnTo>
                    <a:lnTo>
                      <a:pt x="1061" y="391"/>
                    </a:lnTo>
                    <a:lnTo>
                      <a:pt x="1064" y="388"/>
                    </a:lnTo>
                    <a:lnTo>
                      <a:pt x="1067" y="387"/>
                    </a:lnTo>
                    <a:lnTo>
                      <a:pt x="1070" y="387"/>
                    </a:lnTo>
                    <a:lnTo>
                      <a:pt x="1072" y="385"/>
                    </a:lnTo>
                    <a:lnTo>
                      <a:pt x="1075" y="384"/>
                    </a:lnTo>
                    <a:lnTo>
                      <a:pt x="1078" y="382"/>
                    </a:lnTo>
                    <a:lnTo>
                      <a:pt x="1081" y="382"/>
                    </a:lnTo>
                    <a:lnTo>
                      <a:pt x="1084" y="381"/>
                    </a:lnTo>
                    <a:lnTo>
                      <a:pt x="1085" y="381"/>
                    </a:lnTo>
                    <a:lnTo>
                      <a:pt x="1087" y="381"/>
                    </a:lnTo>
                    <a:lnTo>
                      <a:pt x="1088" y="384"/>
                    </a:lnTo>
                    <a:lnTo>
                      <a:pt x="1090" y="384"/>
                    </a:lnTo>
                    <a:lnTo>
                      <a:pt x="1093" y="382"/>
                    </a:lnTo>
                    <a:lnTo>
                      <a:pt x="1096" y="381"/>
                    </a:lnTo>
                    <a:lnTo>
                      <a:pt x="1099" y="379"/>
                    </a:lnTo>
                    <a:lnTo>
                      <a:pt x="1102" y="381"/>
                    </a:lnTo>
                    <a:lnTo>
                      <a:pt x="1104" y="382"/>
                    </a:lnTo>
                    <a:lnTo>
                      <a:pt x="1107" y="382"/>
                    </a:lnTo>
                    <a:lnTo>
                      <a:pt x="1108" y="382"/>
                    </a:lnTo>
                    <a:lnTo>
                      <a:pt x="1111" y="379"/>
                    </a:lnTo>
                    <a:lnTo>
                      <a:pt x="1113" y="379"/>
                    </a:lnTo>
                    <a:lnTo>
                      <a:pt x="1116" y="381"/>
                    </a:lnTo>
                    <a:lnTo>
                      <a:pt x="1119" y="381"/>
                    </a:lnTo>
                    <a:lnTo>
                      <a:pt x="1122" y="379"/>
                    </a:lnTo>
                    <a:lnTo>
                      <a:pt x="1125" y="378"/>
                    </a:lnTo>
                    <a:lnTo>
                      <a:pt x="1129" y="376"/>
                    </a:lnTo>
                    <a:lnTo>
                      <a:pt x="1134" y="372"/>
                    </a:lnTo>
                    <a:lnTo>
                      <a:pt x="1136" y="372"/>
                    </a:lnTo>
                    <a:lnTo>
                      <a:pt x="1139" y="370"/>
                    </a:lnTo>
                    <a:lnTo>
                      <a:pt x="1142" y="372"/>
                    </a:lnTo>
                    <a:lnTo>
                      <a:pt x="1143" y="372"/>
                    </a:lnTo>
                    <a:lnTo>
                      <a:pt x="1145" y="372"/>
                    </a:lnTo>
                    <a:lnTo>
                      <a:pt x="1148" y="372"/>
                    </a:lnTo>
                    <a:lnTo>
                      <a:pt x="1149" y="369"/>
                    </a:lnTo>
                    <a:lnTo>
                      <a:pt x="1152" y="369"/>
                    </a:lnTo>
                    <a:lnTo>
                      <a:pt x="1155" y="369"/>
                    </a:lnTo>
                    <a:lnTo>
                      <a:pt x="1160" y="369"/>
                    </a:lnTo>
                    <a:lnTo>
                      <a:pt x="1161" y="369"/>
                    </a:lnTo>
                    <a:lnTo>
                      <a:pt x="1163" y="367"/>
                    </a:lnTo>
                    <a:lnTo>
                      <a:pt x="1164" y="366"/>
                    </a:lnTo>
                    <a:lnTo>
                      <a:pt x="1166" y="367"/>
                    </a:lnTo>
                    <a:lnTo>
                      <a:pt x="1168" y="367"/>
                    </a:lnTo>
                    <a:lnTo>
                      <a:pt x="1169" y="369"/>
                    </a:lnTo>
                    <a:lnTo>
                      <a:pt x="1172" y="370"/>
                    </a:lnTo>
                    <a:lnTo>
                      <a:pt x="1174" y="370"/>
                    </a:lnTo>
                    <a:lnTo>
                      <a:pt x="1174" y="367"/>
                    </a:lnTo>
                    <a:lnTo>
                      <a:pt x="1175" y="366"/>
                    </a:lnTo>
                    <a:lnTo>
                      <a:pt x="1177" y="366"/>
                    </a:lnTo>
                    <a:lnTo>
                      <a:pt x="1180" y="366"/>
                    </a:lnTo>
                    <a:lnTo>
                      <a:pt x="1181" y="367"/>
                    </a:lnTo>
                    <a:lnTo>
                      <a:pt x="1183" y="369"/>
                    </a:lnTo>
                    <a:lnTo>
                      <a:pt x="1184" y="369"/>
                    </a:lnTo>
                    <a:lnTo>
                      <a:pt x="1189" y="367"/>
                    </a:lnTo>
                    <a:lnTo>
                      <a:pt x="1192" y="367"/>
                    </a:lnTo>
                    <a:lnTo>
                      <a:pt x="1195" y="369"/>
                    </a:lnTo>
                    <a:lnTo>
                      <a:pt x="1196" y="370"/>
                    </a:lnTo>
                    <a:lnTo>
                      <a:pt x="1199" y="370"/>
                    </a:lnTo>
                    <a:lnTo>
                      <a:pt x="1201" y="370"/>
                    </a:lnTo>
                    <a:lnTo>
                      <a:pt x="1203" y="367"/>
                    </a:lnTo>
                    <a:lnTo>
                      <a:pt x="1204" y="367"/>
                    </a:lnTo>
                    <a:lnTo>
                      <a:pt x="1207" y="367"/>
                    </a:lnTo>
                    <a:lnTo>
                      <a:pt x="1207" y="370"/>
                    </a:lnTo>
                    <a:lnTo>
                      <a:pt x="1209" y="372"/>
                    </a:lnTo>
                    <a:lnTo>
                      <a:pt x="1212" y="373"/>
                    </a:lnTo>
                    <a:lnTo>
                      <a:pt x="1218" y="373"/>
                    </a:lnTo>
                    <a:lnTo>
                      <a:pt x="1222" y="373"/>
                    </a:lnTo>
                    <a:lnTo>
                      <a:pt x="1227" y="375"/>
                    </a:lnTo>
                    <a:lnTo>
                      <a:pt x="1231" y="376"/>
                    </a:lnTo>
                    <a:lnTo>
                      <a:pt x="1236" y="376"/>
                    </a:lnTo>
                    <a:lnTo>
                      <a:pt x="1241" y="375"/>
                    </a:lnTo>
                    <a:lnTo>
                      <a:pt x="1247" y="373"/>
                    </a:lnTo>
                    <a:lnTo>
                      <a:pt x="1251" y="370"/>
                    </a:lnTo>
                    <a:lnTo>
                      <a:pt x="1254" y="369"/>
                    </a:lnTo>
                    <a:lnTo>
                      <a:pt x="1259" y="367"/>
                    </a:lnTo>
                    <a:lnTo>
                      <a:pt x="1262" y="367"/>
                    </a:lnTo>
                    <a:lnTo>
                      <a:pt x="1265" y="366"/>
                    </a:lnTo>
                    <a:lnTo>
                      <a:pt x="1266" y="366"/>
                    </a:lnTo>
                    <a:lnTo>
                      <a:pt x="1270" y="364"/>
                    </a:lnTo>
                    <a:lnTo>
                      <a:pt x="1273" y="363"/>
                    </a:lnTo>
                    <a:lnTo>
                      <a:pt x="1274" y="361"/>
                    </a:lnTo>
                    <a:lnTo>
                      <a:pt x="1274" y="359"/>
                    </a:lnTo>
                    <a:lnTo>
                      <a:pt x="1274" y="358"/>
                    </a:lnTo>
                    <a:lnTo>
                      <a:pt x="1273" y="355"/>
                    </a:lnTo>
                    <a:lnTo>
                      <a:pt x="1271" y="353"/>
                    </a:lnTo>
                    <a:lnTo>
                      <a:pt x="1273" y="352"/>
                    </a:lnTo>
                    <a:lnTo>
                      <a:pt x="1274" y="352"/>
                    </a:lnTo>
                    <a:lnTo>
                      <a:pt x="1277" y="350"/>
                    </a:lnTo>
                    <a:lnTo>
                      <a:pt x="1279" y="347"/>
                    </a:lnTo>
                    <a:lnTo>
                      <a:pt x="1279" y="344"/>
                    </a:lnTo>
                    <a:lnTo>
                      <a:pt x="1277" y="343"/>
                    </a:lnTo>
                    <a:lnTo>
                      <a:pt x="1274" y="343"/>
                    </a:lnTo>
                    <a:lnTo>
                      <a:pt x="1271" y="341"/>
                    </a:lnTo>
                    <a:lnTo>
                      <a:pt x="1270" y="340"/>
                    </a:lnTo>
                    <a:lnTo>
                      <a:pt x="1271" y="338"/>
                    </a:lnTo>
                    <a:lnTo>
                      <a:pt x="1271" y="335"/>
                    </a:lnTo>
                    <a:lnTo>
                      <a:pt x="1271" y="332"/>
                    </a:lnTo>
                    <a:lnTo>
                      <a:pt x="1271" y="329"/>
                    </a:lnTo>
                    <a:lnTo>
                      <a:pt x="1273" y="326"/>
                    </a:lnTo>
                    <a:lnTo>
                      <a:pt x="1274" y="324"/>
                    </a:lnTo>
                    <a:lnTo>
                      <a:pt x="1276" y="323"/>
                    </a:lnTo>
                    <a:lnTo>
                      <a:pt x="1277" y="323"/>
                    </a:lnTo>
                    <a:lnTo>
                      <a:pt x="1279" y="323"/>
                    </a:lnTo>
                    <a:lnTo>
                      <a:pt x="1280" y="323"/>
                    </a:lnTo>
                    <a:lnTo>
                      <a:pt x="1285" y="324"/>
                    </a:lnTo>
                    <a:lnTo>
                      <a:pt x="1286" y="324"/>
                    </a:lnTo>
                    <a:lnTo>
                      <a:pt x="1288" y="324"/>
                    </a:lnTo>
                    <a:lnTo>
                      <a:pt x="1289" y="324"/>
                    </a:lnTo>
                    <a:lnTo>
                      <a:pt x="1294" y="324"/>
                    </a:lnTo>
                    <a:lnTo>
                      <a:pt x="1297" y="324"/>
                    </a:lnTo>
                    <a:lnTo>
                      <a:pt x="1298" y="324"/>
                    </a:lnTo>
                    <a:lnTo>
                      <a:pt x="1301" y="323"/>
                    </a:lnTo>
                    <a:lnTo>
                      <a:pt x="1303" y="320"/>
                    </a:lnTo>
                    <a:lnTo>
                      <a:pt x="1306" y="320"/>
                    </a:lnTo>
                    <a:lnTo>
                      <a:pt x="1311" y="320"/>
                    </a:lnTo>
                    <a:lnTo>
                      <a:pt x="1312" y="320"/>
                    </a:lnTo>
                    <a:lnTo>
                      <a:pt x="1315" y="321"/>
                    </a:lnTo>
                    <a:lnTo>
                      <a:pt x="1318" y="321"/>
                    </a:lnTo>
                    <a:lnTo>
                      <a:pt x="1321" y="320"/>
                    </a:lnTo>
                    <a:lnTo>
                      <a:pt x="1324" y="320"/>
                    </a:lnTo>
                    <a:lnTo>
                      <a:pt x="1327" y="320"/>
                    </a:lnTo>
                    <a:lnTo>
                      <a:pt x="1329" y="320"/>
                    </a:lnTo>
                    <a:lnTo>
                      <a:pt x="1332" y="320"/>
                    </a:lnTo>
                    <a:lnTo>
                      <a:pt x="1333" y="320"/>
                    </a:lnTo>
                    <a:lnTo>
                      <a:pt x="1337" y="318"/>
                    </a:lnTo>
                    <a:lnTo>
                      <a:pt x="1338" y="318"/>
                    </a:lnTo>
                    <a:lnTo>
                      <a:pt x="1343" y="317"/>
                    </a:lnTo>
                    <a:lnTo>
                      <a:pt x="1344" y="315"/>
                    </a:lnTo>
                    <a:lnTo>
                      <a:pt x="1346" y="317"/>
                    </a:lnTo>
                    <a:lnTo>
                      <a:pt x="1349" y="318"/>
                    </a:lnTo>
                    <a:lnTo>
                      <a:pt x="1350" y="320"/>
                    </a:lnTo>
                    <a:lnTo>
                      <a:pt x="1352" y="321"/>
                    </a:lnTo>
                    <a:lnTo>
                      <a:pt x="1353" y="323"/>
                    </a:lnTo>
                    <a:lnTo>
                      <a:pt x="1355" y="323"/>
                    </a:lnTo>
                    <a:lnTo>
                      <a:pt x="1356" y="324"/>
                    </a:lnTo>
                    <a:lnTo>
                      <a:pt x="1358" y="326"/>
                    </a:lnTo>
                    <a:lnTo>
                      <a:pt x="1359" y="326"/>
                    </a:lnTo>
                    <a:lnTo>
                      <a:pt x="1359" y="324"/>
                    </a:lnTo>
                    <a:lnTo>
                      <a:pt x="1361" y="324"/>
                    </a:lnTo>
                    <a:lnTo>
                      <a:pt x="1361" y="323"/>
                    </a:lnTo>
                    <a:lnTo>
                      <a:pt x="1362" y="321"/>
                    </a:lnTo>
                    <a:lnTo>
                      <a:pt x="1364" y="320"/>
                    </a:lnTo>
                    <a:lnTo>
                      <a:pt x="1367" y="320"/>
                    </a:lnTo>
                    <a:lnTo>
                      <a:pt x="1368" y="321"/>
                    </a:lnTo>
                    <a:lnTo>
                      <a:pt x="1370" y="321"/>
                    </a:lnTo>
                    <a:lnTo>
                      <a:pt x="1373" y="320"/>
                    </a:lnTo>
                    <a:lnTo>
                      <a:pt x="1373" y="318"/>
                    </a:lnTo>
                    <a:lnTo>
                      <a:pt x="1375" y="317"/>
                    </a:lnTo>
                    <a:lnTo>
                      <a:pt x="1376" y="317"/>
                    </a:lnTo>
                    <a:lnTo>
                      <a:pt x="1382" y="317"/>
                    </a:lnTo>
                    <a:lnTo>
                      <a:pt x="1385" y="317"/>
                    </a:lnTo>
                    <a:lnTo>
                      <a:pt x="1388" y="317"/>
                    </a:lnTo>
                    <a:lnTo>
                      <a:pt x="1391" y="317"/>
                    </a:lnTo>
                    <a:lnTo>
                      <a:pt x="1394" y="318"/>
                    </a:lnTo>
                    <a:lnTo>
                      <a:pt x="1396" y="320"/>
                    </a:lnTo>
                    <a:lnTo>
                      <a:pt x="1397" y="320"/>
                    </a:lnTo>
                    <a:lnTo>
                      <a:pt x="1400" y="318"/>
                    </a:lnTo>
                    <a:lnTo>
                      <a:pt x="1402" y="317"/>
                    </a:lnTo>
                    <a:lnTo>
                      <a:pt x="1405" y="315"/>
                    </a:lnTo>
                    <a:lnTo>
                      <a:pt x="1408" y="312"/>
                    </a:lnTo>
                    <a:lnTo>
                      <a:pt x="1410" y="311"/>
                    </a:lnTo>
                    <a:lnTo>
                      <a:pt x="1411" y="309"/>
                    </a:lnTo>
                    <a:lnTo>
                      <a:pt x="1414" y="311"/>
                    </a:lnTo>
                    <a:lnTo>
                      <a:pt x="1416" y="311"/>
                    </a:lnTo>
                    <a:lnTo>
                      <a:pt x="1419" y="312"/>
                    </a:lnTo>
                    <a:lnTo>
                      <a:pt x="1422" y="312"/>
                    </a:lnTo>
                    <a:lnTo>
                      <a:pt x="1423" y="311"/>
                    </a:lnTo>
                    <a:lnTo>
                      <a:pt x="1426" y="311"/>
                    </a:lnTo>
                    <a:lnTo>
                      <a:pt x="1428" y="311"/>
                    </a:lnTo>
                    <a:lnTo>
                      <a:pt x="1431" y="311"/>
                    </a:lnTo>
                    <a:lnTo>
                      <a:pt x="1434" y="309"/>
                    </a:lnTo>
                    <a:lnTo>
                      <a:pt x="1435" y="309"/>
                    </a:lnTo>
                    <a:lnTo>
                      <a:pt x="1438" y="308"/>
                    </a:lnTo>
                    <a:lnTo>
                      <a:pt x="1440" y="308"/>
                    </a:lnTo>
                    <a:lnTo>
                      <a:pt x="1445" y="306"/>
                    </a:lnTo>
                    <a:lnTo>
                      <a:pt x="1448" y="306"/>
                    </a:lnTo>
                    <a:lnTo>
                      <a:pt x="1452" y="305"/>
                    </a:lnTo>
                    <a:lnTo>
                      <a:pt x="1454" y="303"/>
                    </a:lnTo>
                    <a:lnTo>
                      <a:pt x="1457" y="302"/>
                    </a:lnTo>
                    <a:lnTo>
                      <a:pt x="1458" y="300"/>
                    </a:lnTo>
                    <a:lnTo>
                      <a:pt x="1460" y="300"/>
                    </a:lnTo>
                    <a:lnTo>
                      <a:pt x="1463" y="300"/>
                    </a:lnTo>
                    <a:lnTo>
                      <a:pt x="1467" y="300"/>
                    </a:lnTo>
                    <a:lnTo>
                      <a:pt x="1469" y="299"/>
                    </a:lnTo>
                    <a:lnTo>
                      <a:pt x="1470" y="296"/>
                    </a:lnTo>
                    <a:lnTo>
                      <a:pt x="1470" y="294"/>
                    </a:lnTo>
                    <a:lnTo>
                      <a:pt x="1472" y="293"/>
                    </a:lnTo>
                    <a:lnTo>
                      <a:pt x="1475" y="291"/>
                    </a:lnTo>
                    <a:lnTo>
                      <a:pt x="1478" y="291"/>
                    </a:lnTo>
                    <a:lnTo>
                      <a:pt x="1481" y="289"/>
                    </a:lnTo>
                    <a:lnTo>
                      <a:pt x="1484" y="289"/>
                    </a:lnTo>
                    <a:lnTo>
                      <a:pt x="1486" y="289"/>
                    </a:lnTo>
                    <a:lnTo>
                      <a:pt x="1489" y="289"/>
                    </a:lnTo>
                    <a:lnTo>
                      <a:pt x="1493" y="288"/>
                    </a:lnTo>
                    <a:lnTo>
                      <a:pt x="1498" y="286"/>
                    </a:lnTo>
                    <a:lnTo>
                      <a:pt x="1501" y="286"/>
                    </a:lnTo>
                    <a:lnTo>
                      <a:pt x="1504" y="283"/>
                    </a:lnTo>
                    <a:lnTo>
                      <a:pt x="1504" y="282"/>
                    </a:lnTo>
                    <a:lnTo>
                      <a:pt x="1507" y="279"/>
                    </a:lnTo>
                    <a:lnTo>
                      <a:pt x="1510" y="279"/>
                    </a:lnTo>
                    <a:lnTo>
                      <a:pt x="1513" y="279"/>
                    </a:lnTo>
                    <a:lnTo>
                      <a:pt x="1516" y="280"/>
                    </a:lnTo>
                    <a:lnTo>
                      <a:pt x="1518" y="280"/>
                    </a:lnTo>
                    <a:lnTo>
                      <a:pt x="1521" y="279"/>
                    </a:lnTo>
                    <a:lnTo>
                      <a:pt x="1527" y="277"/>
                    </a:lnTo>
                    <a:lnTo>
                      <a:pt x="1539" y="274"/>
                    </a:lnTo>
                    <a:lnTo>
                      <a:pt x="1540" y="274"/>
                    </a:lnTo>
                    <a:lnTo>
                      <a:pt x="1556" y="288"/>
                    </a:lnTo>
                    <a:lnTo>
                      <a:pt x="1565" y="296"/>
                    </a:lnTo>
                    <a:lnTo>
                      <a:pt x="1571" y="300"/>
                    </a:lnTo>
                    <a:lnTo>
                      <a:pt x="1577" y="309"/>
                    </a:lnTo>
                    <a:lnTo>
                      <a:pt x="1582" y="315"/>
                    </a:lnTo>
                    <a:lnTo>
                      <a:pt x="1585" y="317"/>
                    </a:lnTo>
                    <a:lnTo>
                      <a:pt x="1588" y="318"/>
                    </a:lnTo>
                    <a:lnTo>
                      <a:pt x="1592" y="318"/>
                    </a:lnTo>
                    <a:lnTo>
                      <a:pt x="1594" y="317"/>
                    </a:lnTo>
                    <a:lnTo>
                      <a:pt x="1595" y="315"/>
                    </a:lnTo>
                    <a:lnTo>
                      <a:pt x="1597" y="314"/>
                    </a:lnTo>
                    <a:lnTo>
                      <a:pt x="1598" y="314"/>
                    </a:lnTo>
                    <a:lnTo>
                      <a:pt x="1598" y="315"/>
                    </a:lnTo>
                    <a:lnTo>
                      <a:pt x="1600" y="317"/>
                    </a:lnTo>
                    <a:lnTo>
                      <a:pt x="1600" y="318"/>
                    </a:lnTo>
                    <a:lnTo>
                      <a:pt x="1603" y="318"/>
                    </a:lnTo>
                    <a:lnTo>
                      <a:pt x="1607" y="317"/>
                    </a:lnTo>
                    <a:lnTo>
                      <a:pt x="1609" y="315"/>
                    </a:lnTo>
                    <a:lnTo>
                      <a:pt x="1611" y="315"/>
                    </a:lnTo>
                    <a:lnTo>
                      <a:pt x="1615" y="312"/>
                    </a:lnTo>
                    <a:lnTo>
                      <a:pt x="1620" y="311"/>
                    </a:lnTo>
                    <a:lnTo>
                      <a:pt x="1623" y="308"/>
                    </a:lnTo>
                    <a:lnTo>
                      <a:pt x="1624" y="305"/>
                    </a:lnTo>
                    <a:lnTo>
                      <a:pt x="1624" y="302"/>
                    </a:lnTo>
                    <a:lnTo>
                      <a:pt x="1624" y="297"/>
                    </a:lnTo>
                    <a:lnTo>
                      <a:pt x="1623" y="293"/>
                    </a:lnTo>
                    <a:lnTo>
                      <a:pt x="1621" y="288"/>
                    </a:lnTo>
                    <a:lnTo>
                      <a:pt x="1620" y="285"/>
                    </a:lnTo>
                    <a:lnTo>
                      <a:pt x="1618" y="283"/>
                    </a:lnTo>
                    <a:lnTo>
                      <a:pt x="1615" y="279"/>
                    </a:lnTo>
                    <a:lnTo>
                      <a:pt x="1612" y="274"/>
                    </a:lnTo>
                    <a:lnTo>
                      <a:pt x="1611" y="271"/>
                    </a:lnTo>
                    <a:lnTo>
                      <a:pt x="1611" y="268"/>
                    </a:lnTo>
                    <a:lnTo>
                      <a:pt x="1611" y="265"/>
                    </a:lnTo>
                    <a:lnTo>
                      <a:pt x="1611" y="262"/>
                    </a:lnTo>
                    <a:lnTo>
                      <a:pt x="1612" y="259"/>
                    </a:lnTo>
                    <a:lnTo>
                      <a:pt x="1615" y="256"/>
                    </a:lnTo>
                    <a:lnTo>
                      <a:pt x="1618" y="256"/>
                    </a:lnTo>
                    <a:lnTo>
                      <a:pt x="1621" y="254"/>
                    </a:lnTo>
                    <a:lnTo>
                      <a:pt x="1624" y="253"/>
                    </a:lnTo>
                    <a:lnTo>
                      <a:pt x="1627" y="251"/>
                    </a:lnTo>
                    <a:lnTo>
                      <a:pt x="1629" y="251"/>
                    </a:lnTo>
                    <a:lnTo>
                      <a:pt x="1630" y="254"/>
                    </a:lnTo>
                    <a:lnTo>
                      <a:pt x="1632" y="256"/>
                    </a:lnTo>
                    <a:lnTo>
                      <a:pt x="1630" y="258"/>
                    </a:lnTo>
                    <a:lnTo>
                      <a:pt x="1629" y="261"/>
                    </a:lnTo>
                    <a:lnTo>
                      <a:pt x="1627" y="262"/>
                    </a:lnTo>
                    <a:lnTo>
                      <a:pt x="1629" y="264"/>
                    </a:lnTo>
                    <a:lnTo>
                      <a:pt x="1629" y="265"/>
                    </a:lnTo>
                    <a:lnTo>
                      <a:pt x="1632" y="265"/>
                    </a:lnTo>
                    <a:lnTo>
                      <a:pt x="1633" y="265"/>
                    </a:lnTo>
                    <a:lnTo>
                      <a:pt x="1638" y="264"/>
                    </a:lnTo>
                    <a:lnTo>
                      <a:pt x="1642" y="262"/>
                    </a:lnTo>
                    <a:lnTo>
                      <a:pt x="1644" y="261"/>
                    </a:lnTo>
                    <a:lnTo>
                      <a:pt x="1647" y="258"/>
                    </a:lnTo>
                    <a:lnTo>
                      <a:pt x="1647" y="254"/>
                    </a:lnTo>
                    <a:lnTo>
                      <a:pt x="1649" y="250"/>
                    </a:lnTo>
                    <a:lnTo>
                      <a:pt x="1650" y="247"/>
                    </a:lnTo>
                    <a:lnTo>
                      <a:pt x="1652" y="245"/>
                    </a:lnTo>
                    <a:lnTo>
                      <a:pt x="1653" y="245"/>
                    </a:lnTo>
                    <a:lnTo>
                      <a:pt x="1658" y="245"/>
                    </a:lnTo>
                    <a:lnTo>
                      <a:pt x="1659" y="247"/>
                    </a:lnTo>
                    <a:lnTo>
                      <a:pt x="1659" y="248"/>
                    </a:lnTo>
                    <a:lnTo>
                      <a:pt x="1659" y="250"/>
                    </a:lnTo>
                    <a:lnTo>
                      <a:pt x="1659" y="251"/>
                    </a:lnTo>
                    <a:lnTo>
                      <a:pt x="1661" y="251"/>
                    </a:lnTo>
                    <a:lnTo>
                      <a:pt x="1664" y="251"/>
                    </a:lnTo>
                    <a:lnTo>
                      <a:pt x="1664" y="248"/>
                    </a:lnTo>
                    <a:lnTo>
                      <a:pt x="1665" y="247"/>
                    </a:lnTo>
                    <a:lnTo>
                      <a:pt x="1668" y="247"/>
                    </a:lnTo>
                    <a:lnTo>
                      <a:pt x="1670" y="250"/>
                    </a:lnTo>
                    <a:lnTo>
                      <a:pt x="1673" y="251"/>
                    </a:lnTo>
                    <a:lnTo>
                      <a:pt x="1674" y="253"/>
                    </a:lnTo>
                    <a:lnTo>
                      <a:pt x="1679" y="251"/>
                    </a:lnTo>
                    <a:lnTo>
                      <a:pt x="1682" y="251"/>
                    </a:lnTo>
                    <a:lnTo>
                      <a:pt x="1685" y="251"/>
                    </a:lnTo>
                    <a:lnTo>
                      <a:pt x="1690" y="251"/>
                    </a:lnTo>
                    <a:lnTo>
                      <a:pt x="1693" y="251"/>
                    </a:lnTo>
                    <a:lnTo>
                      <a:pt x="1697" y="250"/>
                    </a:lnTo>
                    <a:lnTo>
                      <a:pt x="1702" y="248"/>
                    </a:lnTo>
                    <a:lnTo>
                      <a:pt x="1703" y="247"/>
                    </a:lnTo>
                    <a:lnTo>
                      <a:pt x="1705" y="245"/>
                    </a:lnTo>
                    <a:lnTo>
                      <a:pt x="1706" y="242"/>
                    </a:lnTo>
                    <a:lnTo>
                      <a:pt x="1709" y="242"/>
                    </a:lnTo>
                    <a:lnTo>
                      <a:pt x="1711" y="242"/>
                    </a:lnTo>
                    <a:lnTo>
                      <a:pt x="1714" y="244"/>
                    </a:lnTo>
                    <a:lnTo>
                      <a:pt x="1716" y="245"/>
                    </a:lnTo>
                    <a:lnTo>
                      <a:pt x="1719" y="245"/>
                    </a:lnTo>
                    <a:lnTo>
                      <a:pt x="1719" y="244"/>
                    </a:lnTo>
                    <a:lnTo>
                      <a:pt x="1720" y="242"/>
                    </a:lnTo>
                    <a:lnTo>
                      <a:pt x="1722" y="241"/>
                    </a:lnTo>
                    <a:lnTo>
                      <a:pt x="1725" y="242"/>
                    </a:lnTo>
                    <a:lnTo>
                      <a:pt x="1728" y="242"/>
                    </a:lnTo>
                    <a:lnTo>
                      <a:pt x="1729" y="242"/>
                    </a:lnTo>
                    <a:lnTo>
                      <a:pt x="1732" y="241"/>
                    </a:lnTo>
                    <a:lnTo>
                      <a:pt x="1734" y="239"/>
                    </a:lnTo>
                    <a:lnTo>
                      <a:pt x="1737" y="239"/>
                    </a:lnTo>
                    <a:lnTo>
                      <a:pt x="1737" y="238"/>
                    </a:lnTo>
                    <a:lnTo>
                      <a:pt x="1740" y="236"/>
                    </a:lnTo>
                    <a:lnTo>
                      <a:pt x="1741" y="235"/>
                    </a:lnTo>
                    <a:lnTo>
                      <a:pt x="1744" y="235"/>
                    </a:lnTo>
                    <a:lnTo>
                      <a:pt x="1749" y="235"/>
                    </a:lnTo>
                    <a:lnTo>
                      <a:pt x="1752" y="236"/>
                    </a:lnTo>
                    <a:lnTo>
                      <a:pt x="1757" y="235"/>
                    </a:lnTo>
                    <a:lnTo>
                      <a:pt x="1760" y="235"/>
                    </a:lnTo>
                    <a:lnTo>
                      <a:pt x="1766" y="235"/>
                    </a:lnTo>
                    <a:lnTo>
                      <a:pt x="1769" y="235"/>
                    </a:lnTo>
                    <a:lnTo>
                      <a:pt x="1775" y="236"/>
                    </a:lnTo>
                    <a:lnTo>
                      <a:pt x="1779" y="236"/>
                    </a:lnTo>
                    <a:lnTo>
                      <a:pt x="1783" y="238"/>
                    </a:lnTo>
                    <a:lnTo>
                      <a:pt x="1786" y="239"/>
                    </a:lnTo>
                    <a:lnTo>
                      <a:pt x="1793" y="239"/>
                    </a:lnTo>
                    <a:lnTo>
                      <a:pt x="1801" y="238"/>
                    </a:lnTo>
                    <a:lnTo>
                      <a:pt x="1804" y="236"/>
                    </a:lnTo>
                    <a:lnTo>
                      <a:pt x="1805" y="233"/>
                    </a:lnTo>
                    <a:lnTo>
                      <a:pt x="1805" y="232"/>
                    </a:lnTo>
                    <a:lnTo>
                      <a:pt x="1807" y="230"/>
                    </a:lnTo>
                    <a:lnTo>
                      <a:pt x="1810" y="229"/>
                    </a:lnTo>
                    <a:lnTo>
                      <a:pt x="1810" y="227"/>
                    </a:lnTo>
                    <a:lnTo>
                      <a:pt x="1808" y="226"/>
                    </a:lnTo>
                    <a:lnTo>
                      <a:pt x="1807" y="224"/>
                    </a:lnTo>
                    <a:lnTo>
                      <a:pt x="1805" y="223"/>
                    </a:lnTo>
                    <a:lnTo>
                      <a:pt x="1807" y="220"/>
                    </a:lnTo>
                    <a:lnTo>
                      <a:pt x="1808" y="218"/>
                    </a:lnTo>
                    <a:lnTo>
                      <a:pt x="1811" y="218"/>
                    </a:lnTo>
                    <a:lnTo>
                      <a:pt x="1815" y="218"/>
                    </a:lnTo>
                    <a:lnTo>
                      <a:pt x="1815" y="216"/>
                    </a:lnTo>
                    <a:lnTo>
                      <a:pt x="1816" y="215"/>
                    </a:lnTo>
                    <a:lnTo>
                      <a:pt x="1819" y="215"/>
                    </a:lnTo>
                    <a:lnTo>
                      <a:pt x="1822" y="215"/>
                    </a:lnTo>
                    <a:lnTo>
                      <a:pt x="1825" y="216"/>
                    </a:lnTo>
                    <a:lnTo>
                      <a:pt x="1827" y="218"/>
                    </a:lnTo>
                    <a:lnTo>
                      <a:pt x="1828" y="221"/>
                    </a:lnTo>
                    <a:lnTo>
                      <a:pt x="1830" y="223"/>
                    </a:lnTo>
                    <a:lnTo>
                      <a:pt x="1833" y="224"/>
                    </a:lnTo>
                    <a:lnTo>
                      <a:pt x="1836" y="223"/>
                    </a:lnTo>
                    <a:lnTo>
                      <a:pt x="1836" y="221"/>
                    </a:lnTo>
                    <a:lnTo>
                      <a:pt x="1836" y="220"/>
                    </a:lnTo>
                    <a:lnTo>
                      <a:pt x="1837" y="218"/>
                    </a:lnTo>
                    <a:lnTo>
                      <a:pt x="1837" y="216"/>
                    </a:lnTo>
                    <a:lnTo>
                      <a:pt x="1840" y="215"/>
                    </a:lnTo>
                    <a:lnTo>
                      <a:pt x="1843" y="216"/>
                    </a:lnTo>
                    <a:lnTo>
                      <a:pt x="1843" y="218"/>
                    </a:lnTo>
                    <a:lnTo>
                      <a:pt x="1845" y="220"/>
                    </a:lnTo>
                    <a:lnTo>
                      <a:pt x="1850" y="220"/>
                    </a:lnTo>
                    <a:lnTo>
                      <a:pt x="1851" y="216"/>
                    </a:lnTo>
                    <a:lnTo>
                      <a:pt x="1853" y="215"/>
                    </a:lnTo>
                    <a:lnTo>
                      <a:pt x="1851" y="213"/>
                    </a:lnTo>
                    <a:lnTo>
                      <a:pt x="1853" y="212"/>
                    </a:lnTo>
                    <a:lnTo>
                      <a:pt x="1854" y="212"/>
                    </a:lnTo>
                    <a:lnTo>
                      <a:pt x="1857" y="212"/>
                    </a:lnTo>
                    <a:lnTo>
                      <a:pt x="1860" y="213"/>
                    </a:lnTo>
                    <a:lnTo>
                      <a:pt x="1862" y="212"/>
                    </a:lnTo>
                    <a:lnTo>
                      <a:pt x="1863" y="212"/>
                    </a:lnTo>
                    <a:lnTo>
                      <a:pt x="1863" y="209"/>
                    </a:lnTo>
                    <a:lnTo>
                      <a:pt x="1862" y="207"/>
                    </a:lnTo>
                    <a:lnTo>
                      <a:pt x="1862" y="206"/>
                    </a:lnTo>
                    <a:lnTo>
                      <a:pt x="1865" y="204"/>
                    </a:lnTo>
                    <a:lnTo>
                      <a:pt x="1866" y="201"/>
                    </a:lnTo>
                    <a:lnTo>
                      <a:pt x="1866" y="200"/>
                    </a:lnTo>
                    <a:lnTo>
                      <a:pt x="1868" y="198"/>
                    </a:lnTo>
                    <a:lnTo>
                      <a:pt x="1869" y="198"/>
                    </a:lnTo>
                    <a:lnTo>
                      <a:pt x="1872" y="198"/>
                    </a:lnTo>
                    <a:lnTo>
                      <a:pt x="1874" y="198"/>
                    </a:lnTo>
                    <a:lnTo>
                      <a:pt x="1877" y="201"/>
                    </a:lnTo>
                    <a:lnTo>
                      <a:pt x="1880" y="207"/>
                    </a:lnTo>
                    <a:lnTo>
                      <a:pt x="1881" y="210"/>
                    </a:lnTo>
                    <a:lnTo>
                      <a:pt x="1888" y="215"/>
                    </a:lnTo>
                    <a:lnTo>
                      <a:pt x="1889" y="216"/>
                    </a:lnTo>
                    <a:lnTo>
                      <a:pt x="1892" y="216"/>
                    </a:lnTo>
                    <a:lnTo>
                      <a:pt x="1897" y="216"/>
                    </a:lnTo>
                    <a:lnTo>
                      <a:pt x="1901" y="215"/>
                    </a:lnTo>
                    <a:lnTo>
                      <a:pt x="1904" y="215"/>
                    </a:lnTo>
                    <a:lnTo>
                      <a:pt x="1906" y="216"/>
                    </a:lnTo>
                    <a:lnTo>
                      <a:pt x="1910" y="216"/>
                    </a:lnTo>
                    <a:lnTo>
                      <a:pt x="1915" y="220"/>
                    </a:lnTo>
                    <a:lnTo>
                      <a:pt x="1920" y="221"/>
                    </a:lnTo>
                    <a:lnTo>
                      <a:pt x="1923" y="221"/>
                    </a:lnTo>
                    <a:lnTo>
                      <a:pt x="1930" y="218"/>
                    </a:lnTo>
                    <a:lnTo>
                      <a:pt x="1947" y="210"/>
                    </a:lnTo>
                    <a:lnTo>
                      <a:pt x="1967" y="203"/>
                    </a:lnTo>
                    <a:lnTo>
                      <a:pt x="1979" y="197"/>
                    </a:lnTo>
                    <a:lnTo>
                      <a:pt x="1983" y="195"/>
                    </a:lnTo>
                    <a:lnTo>
                      <a:pt x="1991" y="191"/>
                    </a:lnTo>
                    <a:lnTo>
                      <a:pt x="2002" y="185"/>
                    </a:lnTo>
                    <a:lnTo>
                      <a:pt x="2009" y="180"/>
                    </a:lnTo>
                    <a:lnTo>
                      <a:pt x="2014" y="178"/>
                    </a:lnTo>
                    <a:lnTo>
                      <a:pt x="2015" y="180"/>
                    </a:lnTo>
                    <a:lnTo>
                      <a:pt x="2020" y="183"/>
                    </a:lnTo>
                    <a:lnTo>
                      <a:pt x="2040" y="198"/>
                    </a:lnTo>
                    <a:lnTo>
                      <a:pt x="2047" y="204"/>
                    </a:lnTo>
                    <a:lnTo>
                      <a:pt x="2054" y="213"/>
                    </a:lnTo>
                    <a:lnTo>
                      <a:pt x="2066" y="229"/>
                    </a:lnTo>
                    <a:lnTo>
                      <a:pt x="2070" y="233"/>
                    </a:lnTo>
                    <a:lnTo>
                      <a:pt x="2075" y="235"/>
                    </a:lnTo>
                    <a:lnTo>
                      <a:pt x="2078" y="235"/>
                    </a:lnTo>
                    <a:lnTo>
                      <a:pt x="2084" y="233"/>
                    </a:lnTo>
                    <a:lnTo>
                      <a:pt x="2089" y="230"/>
                    </a:lnTo>
                    <a:lnTo>
                      <a:pt x="2093" y="229"/>
                    </a:lnTo>
                    <a:lnTo>
                      <a:pt x="2096" y="227"/>
                    </a:lnTo>
                    <a:lnTo>
                      <a:pt x="2101" y="227"/>
                    </a:lnTo>
                    <a:lnTo>
                      <a:pt x="2105" y="229"/>
                    </a:lnTo>
                    <a:lnTo>
                      <a:pt x="2113" y="233"/>
                    </a:lnTo>
                    <a:lnTo>
                      <a:pt x="2116" y="233"/>
                    </a:lnTo>
                    <a:lnTo>
                      <a:pt x="2117" y="232"/>
                    </a:lnTo>
                    <a:lnTo>
                      <a:pt x="2120" y="230"/>
                    </a:lnTo>
                    <a:lnTo>
                      <a:pt x="2125" y="226"/>
                    </a:lnTo>
                    <a:lnTo>
                      <a:pt x="2133" y="216"/>
                    </a:lnTo>
                    <a:lnTo>
                      <a:pt x="2130" y="213"/>
                    </a:lnTo>
                    <a:lnTo>
                      <a:pt x="2127" y="210"/>
                    </a:lnTo>
                    <a:lnTo>
                      <a:pt x="2124" y="206"/>
                    </a:lnTo>
                    <a:lnTo>
                      <a:pt x="2122" y="201"/>
                    </a:lnTo>
                    <a:lnTo>
                      <a:pt x="2120" y="197"/>
                    </a:lnTo>
                    <a:lnTo>
                      <a:pt x="2120" y="192"/>
                    </a:lnTo>
                    <a:lnTo>
                      <a:pt x="2120" y="188"/>
                    </a:lnTo>
                    <a:lnTo>
                      <a:pt x="2119" y="183"/>
                    </a:lnTo>
                    <a:lnTo>
                      <a:pt x="2119" y="177"/>
                    </a:lnTo>
                    <a:lnTo>
                      <a:pt x="2116" y="172"/>
                    </a:lnTo>
                    <a:lnTo>
                      <a:pt x="2111" y="166"/>
                    </a:lnTo>
                    <a:lnTo>
                      <a:pt x="2108" y="160"/>
                    </a:lnTo>
                    <a:lnTo>
                      <a:pt x="2108" y="157"/>
                    </a:lnTo>
                    <a:lnTo>
                      <a:pt x="2110" y="154"/>
                    </a:lnTo>
                    <a:lnTo>
                      <a:pt x="2113" y="150"/>
                    </a:lnTo>
                    <a:lnTo>
                      <a:pt x="2116" y="145"/>
                    </a:lnTo>
                    <a:lnTo>
                      <a:pt x="2117" y="140"/>
                    </a:lnTo>
                    <a:lnTo>
                      <a:pt x="2117" y="136"/>
                    </a:lnTo>
                    <a:lnTo>
                      <a:pt x="2117" y="131"/>
                    </a:lnTo>
                    <a:lnTo>
                      <a:pt x="2116" y="124"/>
                    </a:lnTo>
                    <a:lnTo>
                      <a:pt x="2114" y="119"/>
                    </a:lnTo>
                    <a:lnTo>
                      <a:pt x="2113" y="115"/>
                    </a:lnTo>
                    <a:lnTo>
                      <a:pt x="2114" y="110"/>
                    </a:lnTo>
                    <a:lnTo>
                      <a:pt x="2114" y="107"/>
                    </a:lnTo>
                    <a:lnTo>
                      <a:pt x="2119" y="105"/>
                    </a:lnTo>
                    <a:lnTo>
                      <a:pt x="2122" y="102"/>
                    </a:lnTo>
                    <a:lnTo>
                      <a:pt x="2125" y="102"/>
                    </a:lnTo>
                    <a:lnTo>
                      <a:pt x="2131" y="102"/>
                    </a:lnTo>
                    <a:lnTo>
                      <a:pt x="2136" y="102"/>
                    </a:lnTo>
                    <a:lnTo>
                      <a:pt x="2139" y="101"/>
                    </a:lnTo>
                    <a:lnTo>
                      <a:pt x="2140" y="99"/>
                    </a:lnTo>
                    <a:lnTo>
                      <a:pt x="2148" y="95"/>
                    </a:lnTo>
                    <a:lnTo>
                      <a:pt x="2154" y="92"/>
                    </a:lnTo>
                    <a:lnTo>
                      <a:pt x="2162" y="87"/>
                    </a:lnTo>
                    <a:lnTo>
                      <a:pt x="2168" y="87"/>
                    </a:lnTo>
                    <a:lnTo>
                      <a:pt x="2172" y="87"/>
                    </a:lnTo>
                    <a:lnTo>
                      <a:pt x="2175" y="87"/>
                    </a:lnTo>
                    <a:lnTo>
                      <a:pt x="2178" y="87"/>
                    </a:lnTo>
                    <a:lnTo>
                      <a:pt x="2183" y="87"/>
                    </a:lnTo>
                    <a:lnTo>
                      <a:pt x="2187" y="86"/>
                    </a:lnTo>
                    <a:lnTo>
                      <a:pt x="2194" y="84"/>
                    </a:lnTo>
                    <a:lnTo>
                      <a:pt x="2200" y="84"/>
                    </a:lnTo>
                    <a:lnTo>
                      <a:pt x="2203" y="86"/>
                    </a:lnTo>
                    <a:lnTo>
                      <a:pt x="2212" y="90"/>
                    </a:lnTo>
                    <a:lnTo>
                      <a:pt x="2219" y="93"/>
                    </a:lnTo>
                    <a:lnTo>
                      <a:pt x="2221" y="93"/>
                    </a:lnTo>
                    <a:lnTo>
                      <a:pt x="2227" y="90"/>
                    </a:lnTo>
                    <a:lnTo>
                      <a:pt x="2229" y="89"/>
                    </a:lnTo>
                    <a:lnTo>
                      <a:pt x="2230" y="84"/>
                    </a:lnTo>
                    <a:lnTo>
                      <a:pt x="2230" y="78"/>
                    </a:lnTo>
                    <a:lnTo>
                      <a:pt x="2229" y="73"/>
                    </a:lnTo>
                    <a:lnTo>
                      <a:pt x="2226" y="70"/>
                    </a:lnTo>
                    <a:lnTo>
                      <a:pt x="2219" y="64"/>
                    </a:lnTo>
                    <a:lnTo>
                      <a:pt x="2215" y="58"/>
                    </a:lnTo>
                    <a:lnTo>
                      <a:pt x="2213" y="55"/>
                    </a:lnTo>
                    <a:lnTo>
                      <a:pt x="2215" y="51"/>
                    </a:lnTo>
                    <a:lnTo>
                      <a:pt x="2216" y="46"/>
                    </a:lnTo>
                    <a:lnTo>
                      <a:pt x="2219" y="41"/>
                    </a:lnTo>
                    <a:lnTo>
                      <a:pt x="2222" y="40"/>
                    </a:lnTo>
                    <a:lnTo>
                      <a:pt x="2227" y="38"/>
                    </a:lnTo>
                    <a:lnTo>
                      <a:pt x="2230" y="38"/>
                    </a:lnTo>
                    <a:lnTo>
                      <a:pt x="2233" y="40"/>
                    </a:lnTo>
                    <a:lnTo>
                      <a:pt x="2239" y="43"/>
                    </a:lnTo>
                    <a:lnTo>
                      <a:pt x="2244" y="45"/>
                    </a:lnTo>
                    <a:lnTo>
                      <a:pt x="2247" y="48"/>
                    </a:lnTo>
                    <a:lnTo>
                      <a:pt x="2250" y="49"/>
                    </a:lnTo>
                    <a:lnTo>
                      <a:pt x="2261" y="52"/>
                    </a:lnTo>
                    <a:lnTo>
                      <a:pt x="2265" y="52"/>
                    </a:lnTo>
                    <a:lnTo>
                      <a:pt x="2267" y="52"/>
                    </a:lnTo>
                    <a:lnTo>
                      <a:pt x="2270" y="49"/>
                    </a:lnTo>
                    <a:lnTo>
                      <a:pt x="2271" y="48"/>
                    </a:lnTo>
                    <a:lnTo>
                      <a:pt x="2276" y="48"/>
                    </a:lnTo>
                    <a:lnTo>
                      <a:pt x="2279" y="48"/>
                    </a:lnTo>
                    <a:lnTo>
                      <a:pt x="2285" y="49"/>
                    </a:lnTo>
                    <a:lnTo>
                      <a:pt x="2309" y="61"/>
                    </a:lnTo>
                    <a:lnTo>
                      <a:pt x="2328" y="69"/>
                    </a:lnTo>
                    <a:lnTo>
                      <a:pt x="2335" y="70"/>
                    </a:lnTo>
                    <a:lnTo>
                      <a:pt x="2338" y="70"/>
                    </a:lnTo>
                    <a:lnTo>
                      <a:pt x="2340" y="69"/>
                    </a:lnTo>
                    <a:lnTo>
                      <a:pt x="2341" y="67"/>
                    </a:lnTo>
                    <a:lnTo>
                      <a:pt x="2346" y="57"/>
                    </a:lnTo>
                    <a:lnTo>
                      <a:pt x="2349" y="57"/>
                    </a:lnTo>
                    <a:lnTo>
                      <a:pt x="2352" y="57"/>
                    </a:lnTo>
                    <a:lnTo>
                      <a:pt x="2358" y="52"/>
                    </a:lnTo>
                    <a:lnTo>
                      <a:pt x="2361" y="48"/>
                    </a:lnTo>
                    <a:lnTo>
                      <a:pt x="2367" y="38"/>
                    </a:lnTo>
                    <a:lnTo>
                      <a:pt x="2370" y="34"/>
                    </a:lnTo>
                    <a:lnTo>
                      <a:pt x="2372" y="29"/>
                    </a:lnTo>
                    <a:lnTo>
                      <a:pt x="2373" y="25"/>
                    </a:lnTo>
                    <a:lnTo>
                      <a:pt x="2375" y="17"/>
                    </a:lnTo>
                    <a:lnTo>
                      <a:pt x="2375" y="13"/>
                    </a:lnTo>
                    <a:lnTo>
                      <a:pt x="2381" y="11"/>
                    </a:lnTo>
                    <a:lnTo>
                      <a:pt x="2398" y="6"/>
                    </a:lnTo>
                    <a:lnTo>
                      <a:pt x="2416" y="0"/>
                    </a:lnTo>
                    <a:lnTo>
                      <a:pt x="2425" y="0"/>
                    </a:lnTo>
                    <a:lnTo>
                      <a:pt x="2426" y="0"/>
                    </a:lnTo>
                    <a:lnTo>
                      <a:pt x="2428" y="2"/>
                    </a:lnTo>
                    <a:lnTo>
                      <a:pt x="2428" y="5"/>
                    </a:lnTo>
                    <a:lnTo>
                      <a:pt x="2428" y="11"/>
                    </a:lnTo>
                    <a:lnTo>
                      <a:pt x="2426" y="20"/>
                    </a:lnTo>
                    <a:lnTo>
                      <a:pt x="2425" y="35"/>
                    </a:lnTo>
                    <a:lnTo>
                      <a:pt x="2423" y="43"/>
                    </a:lnTo>
                    <a:lnTo>
                      <a:pt x="2425" y="45"/>
                    </a:lnTo>
                    <a:lnTo>
                      <a:pt x="2425" y="46"/>
                    </a:lnTo>
                    <a:lnTo>
                      <a:pt x="2430" y="49"/>
                    </a:lnTo>
                    <a:lnTo>
                      <a:pt x="2436" y="55"/>
                    </a:lnTo>
                    <a:lnTo>
                      <a:pt x="2466" y="46"/>
                    </a:lnTo>
                    <a:lnTo>
                      <a:pt x="2466" y="96"/>
                    </a:lnTo>
                    <a:lnTo>
                      <a:pt x="2469" y="110"/>
                    </a:lnTo>
                    <a:lnTo>
                      <a:pt x="2480" y="136"/>
                    </a:lnTo>
                    <a:lnTo>
                      <a:pt x="2469" y="151"/>
                    </a:lnTo>
                    <a:lnTo>
                      <a:pt x="2475" y="166"/>
                    </a:lnTo>
                    <a:lnTo>
                      <a:pt x="2474" y="177"/>
                    </a:lnTo>
                    <a:lnTo>
                      <a:pt x="2481" y="195"/>
                    </a:lnTo>
                    <a:lnTo>
                      <a:pt x="2493" y="227"/>
                    </a:lnTo>
                    <a:lnTo>
                      <a:pt x="2507" y="241"/>
                    </a:lnTo>
                    <a:lnTo>
                      <a:pt x="2507" y="248"/>
                    </a:lnTo>
                    <a:lnTo>
                      <a:pt x="2503" y="259"/>
                    </a:lnTo>
                    <a:lnTo>
                      <a:pt x="2465" y="279"/>
                    </a:lnTo>
                    <a:lnTo>
                      <a:pt x="2446" y="280"/>
                    </a:lnTo>
                    <a:lnTo>
                      <a:pt x="2513" y="324"/>
                    </a:lnTo>
                    <a:lnTo>
                      <a:pt x="2545" y="321"/>
                    </a:lnTo>
                    <a:lnTo>
                      <a:pt x="2568" y="370"/>
                    </a:lnTo>
                    <a:lnTo>
                      <a:pt x="2556" y="373"/>
                    </a:lnTo>
                    <a:lnTo>
                      <a:pt x="2493" y="390"/>
                    </a:lnTo>
                    <a:lnTo>
                      <a:pt x="2474" y="405"/>
                    </a:lnTo>
                    <a:lnTo>
                      <a:pt x="2445" y="416"/>
                    </a:lnTo>
                    <a:lnTo>
                      <a:pt x="2413" y="433"/>
                    </a:lnTo>
                    <a:lnTo>
                      <a:pt x="2431" y="468"/>
                    </a:lnTo>
                    <a:lnTo>
                      <a:pt x="2434" y="475"/>
                    </a:lnTo>
                    <a:lnTo>
                      <a:pt x="2443" y="475"/>
                    </a:lnTo>
                    <a:lnTo>
                      <a:pt x="2451" y="556"/>
                    </a:lnTo>
                    <a:lnTo>
                      <a:pt x="2504" y="554"/>
                    </a:lnTo>
                    <a:lnTo>
                      <a:pt x="2504" y="632"/>
                    </a:lnTo>
                    <a:lnTo>
                      <a:pt x="2474" y="671"/>
                    </a:lnTo>
                    <a:lnTo>
                      <a:pt x="2481" y="738"/>
                    </a:lnTo>
                    <a:lnTo>
                      <a:pt x="2536" y="740"/>
                    </a:lnTo>
                    <a:lnTo>
                      <a:pt x="2539" y="889"/>
                    </a:lnTo>
                    <a:lnTo>
                      <a:pt x="2539" y="927"/>
                    </a:lnTo>
                    <a:lnTo>
                      <a:pt x="2594" y="951"/>
                    </a:lnTo>
                    <a:lnTo>
                      <a:pt x="2598" y="992"/>
                    </a:lnTo>
                    <a:lnTo>
                      <a:pt x="2518" y="979"/>
                    </a:lnTo>
                    <a:lnTo>
                      <a:pt x="2519" y="988"/>
                    </a:lnTo>
                    <a:lnTo>
                      <a:pt x="2454" y="1009"/>
                    </a:lnTo>
                    <a:lnTo>
                      <a:pt x="2457" y="1026"/>
                    </a:lnTo>
                    <a:lnTo>
                      <a:pt x="2465" y="1056"/>
                    </a:lnTo>
                    <a:lnTo>
                      <a:pt x="2563" y="1065"/>
                    </a:lnTo>
                    <a:lnTo>
                      <a:pt x="2554" y="1114"/>
                    </a:lnTo>
                    <a:lnTo>
                      <a:pt x="2481" y="1111"/>
                    </a:lnTo>
                    <a:lnTo>
                      <a:pt x="2484" y="1187"/>
                    </a:lnTo>
                    <a:lnTo>
                      <a:pt x="2442" y="1189"/>
                    </a:lnTo>
                    <a:lnTo>
                      <a:pt x="2442" y="1190"/>
                    </a:lnTo>
                    <a:lnTo>
                      <a:pt x="2439" y="1312"/>
                    </a:lnTo>
                    <a:lnTo>
                      <a:pt x="2439" y="1338"/>
                    </a:lnTo>
                    <a:lnTo>
                      <a:pt x="2439" y="1365"/>
                    </a:lnTo>
                    <a:lnTo>
                      <a:pt x="2439" y="1390"/>
                    </a:lnTo>
                    <a:lnTo>
                      <a:pt x="2436" y="1463"/>
                    </a:lnTo>
                    <a:lnTo>
                      <a:pt x="2436" y="1510"/>
                    </a:lnTo>
                    <a:lnTo>
                      <a:pt x="2436" y="1519"/>
                    </a:lnTo>
                    <a:lnTo>
                      <a:pt x="2436" y="1531"/>
                    </a:lnTo>
                    <a:lnTo>
                      <a:pt x="2382" y="1574"/>
                    </a:lnTo>
                    <a:lnTo>
                      <a:pt x="2359" y="1674"/>
                    </a:lnTo>
                    <a:lnTo>
                      <a:pt x="2335" y="1732"/>
                    </a:lnTo>
                    <a:lnTo>
                      <a:pt x="2265" y="1773"/>
                    </a:lnTo>
                    <a:lnTo>
                      <a:pt x="2247" y="1782"/>
                    </a:lnTo>
                    <a:lnTo>
                      <a:pt x="2242" y="1784"/>
                    </a:lnTo>
                    <a:lnTo>
                      <a:pt x="2174" y="1784"/>
                    </a:lnTo>
                    <a:lnTo>
                      <a:pt x="2186" y="1847"/>
                    </a:lnTo>
                    <a:lnTo>
                      <a:pt x="2238" y="1851"/>
                    </a:lnTo>
                    <a:lnTo>
                      <a:pt x="2251" y="1869"/>
                    </a:lnTo>
                    <a:lnTo>
                      <a:pt x="2264" y="1898"/>
                    </a:lnTo>
                    <a:lnTo>
                      <a:pt x="2265" y="1908"/>
                    </a:lnTo>
                    <a:lnTo>
                      <a:pt x="2265" y="1914"/>
                    </a:lnTo>
                    <a:lnTo>
                      <a:pt x="2257" y="1934"/>
                    </a:lnTo>
                    <a:lnTo>
                      <a:pt x="2233" y="1981"/>
                    </a:lnTo>
                    <a:lnTo>
                      <a:pt x="2229" y="1990"/>
                    </a:lnTo>
                    <a:lnTo>
                      <a:pt x="2226" y="1998"/>
                    </a:lnTo>
                    <a:lnTo>
                      <a:pt x="2247" y="2018"/>
                    </a:lnTo>
                    <a:lnTo>
                      <a:pt x="2189" y="2068"/>
                    </a:lnTo>
                    <a:lnTo>
                      <a:pt x="2197" y="2079"/>
                    </a:lnTo>
                    <a:lnTo>
                      <a:pt x="2226" y="2114"/>
                    </a:lnTo>
                    <a:lnTo>
                      <a:pt x="2203" y="2135"/>
                    </a:lnTo>
                    <a:lnTo>
                      <a:pt x="2235" y="2155"/>
                    </a:lnTo>
                    <a:lnTo>
                      <a:pt x="2289" y="2210"/>
                    </a:lnTo>
                    <a:lnTo>
                      <a:pt x="2291" y="2214"/>
                    </a:lnTo>
                    <a:lnTo>
                      <a:pt x="2288" y="2223"/>
                    </a:lnTo>
                    <a:lnTo>
                      <a:pt x="2283" y="2229"/>
                    </a:lnTo>
                    <a:lnTo>
                      <a:pt x="2277" y="2235"/>
                    </a:lnTo>
                    <a:lnTo>
                      <a:pt x="2279" y="2248"/>
                    </a:lnTo>
                    <a:lnTo>
                      <a:pt x="2282" y="2263"/>
                    </a:lnTo>
                    <a:lnTo>
                      <a:pt x="2264" y="2325"/>
                    </a:lnTo>
                    <a:lnTo>
                      <a:pt x="2279" y="2368"/>
                    </a:lnTo>
                    <a:lnTo>
                      <a:pt x="2288" y="2363"/>
                    </a:lnTo>
                    <a:lnTo>
                      <a:pt x="2294" y="2360"/>
                    </a:lnTo>
                    <a:lnTo>
                      <a:pt x="2303" y="2360"/>
                    </a:lnTo>
                    <a:lnTo>
                      <a:pt x="2311" y="2360"/>
                    </a:lnTo>
                    <a:lnTo>
                      <a:pt x="2320" y="2362"/>
                    </a:lnTo>
                    <a:lnTo>
                      <a:pt x="2328" y="2362"/>
                    </a:lnTo>
                    <a:lnTo>
                      <a:pt x="2334" y="2362"/>
                    </a:lnTo>
                    <a:lnTo>
                      <a:pt x="2338" y="2363"/>
                    </a:lnTo>
                    <a:lnTo>
                      <a:pt x="2344" y="2365"/>
                    </a:lnTo>
                    <a:lnTo>
                      <a:pt x="2349" y="2363"/>
                    </a:lnTo>
                    <a:lnTo>
                      <a:pt x="2352" y="2362"/>
                    </a:lnTo>
                    <a:lnTo>
                      <a:pt x="2356" y="2348"/>
                    </a:lnTo>
                    <a:lnTo>
                      <a:pt x="2366" y="2350"/>
                    </a:lnTo>
                    <a:lnTo>
                      <a:pt x="2381" y="2278"/>
                    </a:lnTo>
                    <a:lnTo>
                      <a:pt x="2442" y="2307"/>
                    </a:lnTo>
                    <a:lnTo>
                      <a:pt x="2469" y="2342"/>
                    </a:lnTo>
                    <a:lnTo>
                      <a:pt x="2468" y="2356"/>
                    </a:lnTo>
                    <a:lnTo>
                      <a:pt x="2468" y="2366"/>
                    </a:lnTo>
                    <a:lnTo>
                      <a:pt x="2483" y="2389"/>
                    </a:lnTo>
                    <a:lnTo>
                      <a:pt x="2538" y="2371"/>
                    </a:lnTo>
                    <a:lnTo>
                      <a:pt x="2541" y="2375"/>
                    </a:lnTo>
                    <a:lnTo>
                      <a:pt x="2542" y="2385"/>
                    </a:lnTo>
                    <a:lnTo>
                      <a:pt x="2545" y="2394"/>
                    </a:lnTo>
                    <a:lnTo>
                      <a:pt x="2545" y="2400"/>
                    </a:lnTo>
                    <a:lnTo>
                      <a:pt x="2548" y="2415"/>
                    </a:lnTo>
                    <a:lnTo>
                      <a:pt x="2551" y="2420"/>
                    </a:lnTo>
                    <a:lnTo>
                      <a:pt x="2551" y="2423"/>
                    </a:lnTo>
                    <a:lnTo>
                      <a:pt x="2554" y="2429"/>
                    </a:lnTo>
                    <a:lnTo>
                      <a:pt x="2557" y="2439"/>
                    </a:lnTo>
                    <a:lnTo>
                      <a:pt x="2559" y="2444"/>
                    </a:lnTo>
                    <a:lnTo>
                      <a:pt x="2562" y="2448"/>
                    </a:lnTo>
                    <a:lnTo>
                      <a:pt x="2562" y="2452"/>
                    </a:lnTo>
                    <a:lnTo>
                      <a:pt x="2568" y="2453"/>
                    </a:lnTo>
                    <a:lnTo>
                      <a:pt x="2576" y="2452"/>
                    </a:lnTo>
                    <a:lnTo>
                      <a:pt x="2582" y="2452"/>
                    </a:lnTo>
                    <a:lnTo>
                      <a:pt x="2586" y="2450"/>
                    </a:lnTo>
                    <a:lnTo>
                      <a:pt x="2597" y="2445"/>
                    </a:lnTo>
                    <a:lnTo>
                      <a:pt x="2606" y="2444"/>
                    </a:lnTo>
                    <a:lnTo>
                      <a:pt x="2611" y="2444"/>
                    </a:lnTo>
                    <a:lnTo>
                      <a:pt x="2617" y="2445"/>
                    </a:lnTo>
                    <a:lnTo>
                      <a:pt x="2621" y="2447"/>
                    </a:lnTo>
                    <a:lnTo>
                      <a:pt x="2626" y="2450"/>
                    </a:lnTo>
                    <a:lnTo>
                      <a:pt x="2629" y="2452"/>
                    </a:lnTo>
                    <a:lnTo>
                      <a:pt x="2632" y="2453"/>
                    </a:lnTo>
                    <a:lnTo>
                      <a:pt x="2638" y="2456"/>
                    </a:lnTo>
                    <a:lnTo>
                      <a:pt x="2641" y="2459"/>
                    </a:lnTo>
                    <a:lnTo>
                      <a:pt x="2644" y="2461"/>
                    </a:lnTo>
                    <a:lnTo>
                      <a:pt x="2652" y="2465"/>
                    </a:lnTo>
                    <a:lnTo>
                      <a:pt x="2656" y="2468"/>
                    </a:lnTo>
                    <a:lnTo>
                      <a:pt x="2662" y="2471"/>
                    </a:lnTo>
                    <a:lnTo>
                      <a:pt x="2665" y="2473"/>
                    </a:lnTo>
                    <a:lnTo>
                      <a:pt x="2670" y="2476"/>
                    </a:lnTo>
                    <a:lnTo>
                      <a:pt x="2681" y="2480"/>
                    </a:lnTo>
                    <a:lnTo>
                      <a:pt x="2688" y="2483"/>
                    </a:lnTo>
                    <a:lnTo>
                      <a:pt x="2693" y="2486"/>
                    </a:lnTo>
                    <a:lnTo>
                      <a:pt x="2702" y="2486"/>
                    </a:lnTo>
                    <a:lnTo>
                      <a:pt x="2710" y="2482"/>
                    </a:lnTo>
                    <a:lnTo>
                      <a:pt x="2720" y="2488"/>
                    </a:lnTo>
                    <a:lnTo>
                      <a:pt x="2723" y="2491"/>
                    </a:lnTo>
                    <a:lnTo>
                      <a:pt x="2728" y="2493"/>
                    </a:lnTo>
                    <a:lnTo>
                      <a:pt x="2737" y="2493"/>
                    </a:lnTo>
                    <a:lnTo>
                      <a:pt x="2748" y="2488"/>
                    </a:lnTo>
                    <a:lnTo>
                      <a:pt x="2761" y="2483"/>
                    </a:lnTo>
                    <a:lnTo>
                      <a:pt x="2764" y="2482"/>
                    </a:lnTo>
                    <a:lnTo>
                      <a:pt x="2775" y="2477"/>
                    </a:lnTo>
                    <a:lnTo>
                      <a:pt x="2781" y="2474"/>
                    </a:lnTo>
                    <a:lnTo>
                      <a:pt x="2793" y="2473"/>
                    </a:lnTo>
                    <a:lnTo>
                      <a:pt x="2801" y="2470"/>
                    </a:lnTo>
                    <a:lnTo>
                      <a:pt x="2806" y="2468"/>
                    </a:lnTo>
                    <a:lnTo>
                      <a:pt x="2807" y="2470"/>
                    </a:lnTo>
                    <a:lnTo>
                      <a:pt x="2813" y="2467"/>
                    </a:lnTo>
                    <a:lnTo>
                      <a:pt x="2821" y="2467"/>
                    </a:lnTo>
                    <a:lnTo>
                      <a:pt x="2833" y="2465"/>
                    </a:lnTo>
                    <a:lnTo>
                      <a:pt x="2839" y="2467"/>
                    </a:lnTo>
                    <a:lnTo>
                      <a:pt x="2841" y="2468"/>
                    </a:lnTo>
                    <a:lnTo>
                      <a:pt x="2844" y="2471"/>
                    </a:lnTo>
                    <a:lnTo>
                      <a:pt x="2850" y="2482"/>
                    </a:lnTo>
                    <a:lnTo>
                      <a:pt x="2857" y="2491"/>
                    </a:lnTo>
                    <a:lnTo>
                      <a:pt x="2859" y="2496"/>
                    </a:lnTo>
                    <a:lnTo>
                      <a:pt x="2863" y="2503"/>
                    </a:lnTo>
                    <a:lnTo>
                      <a:pt x="2871" y="2518"/>
                    </a:lnTo>
                    <a:lnTo>
                      <a:pt x="2876" y="2525"/>
                    </a:lnTo>
                    <a:lnTo>
                      <a:pt x="2871" y="2531"/>
                    </a:lnTo>
                    <a:lnTo>
                      <a:pt x="2866" y="2535"/>
                    </a:lnTo>
                    <a:lnTo>
                      <a:pt x="2857" y="2544"/>
                    </a:lnTo>
                    <a:lnTo>
                      <a:pt x="2851" y="2549"/>
                    </a:lnTo>
                    <a:lnTo>
                      <a:pt x="2847" y="2553"/>
                    </a:lnTo>
                    <a:lnTo>
                      <a:pt x="2842" y="2558"/>
                    </a:lnTo>
                    <a:lnTo>
                      <a:pt x="2836" y="2563"/>
                    </a:lnTo>
                    <a:lnTo>
                      <a:pt x="2841" y="2572"/>
                    </a:lnTo>
                    <a:lnTo>
                      <a:pt x="2847" y="2584"/>
                    </a:lnTo>
                    <a:lnTo>
                      <a:pt x="2850" y="2585"/>
                    </a:lnTo>
                    <a:lnTo>
                      <a:pt x="2850" y="2588"/>
                    </a:lnTo>
                    <a:lnTo>
                      <a:pt x="2856" y="2599"/>
                    </a:lnTo>
                    <a:lnTo>
                      <a:pt x="2862" y="2608"/>
                    </a:lnTo>
                    <a:lnTo>
                      <a:pt x="2874" y="2623"/>
                    </a:lnTo>
                    <a:lnTo>
                      <a:pt x="2879" y="2631"/>
                    </a:lnTo>
                    <a:lnTo>
                      <a:pt x="2880" y="2633"/>
                    </a:lnTo>
                    <a:lnTo>
                      <a:pt x="2885" y="2640"/>
                    </a:lnTo>
                    <a:lnTo>
                      <a:pt x="2897" y="2639"/>
                    </a:lnTo>
                    <a:lnTo>
                      <a:pt x="2903" y="2636"/>
                    </a:lnTo>
                    <a:lnTo>
                      <a:pt x="2909" y="2633"/>
                    </a:lnTo>
                    <a:lnTo>
                      <a:pt x="2917" y="2628"/>
                    </a:lnTo>
                    <a:lnTo>
                      <a:pt x="2927" y="2625"/>
                    </a:lnTo>
                    <a:lnTo>
                      <a:pt x="2930" y="2623"/>
                    </a:lnTo>
                    <a:lnTo>
                      <a:pt x="2935" y="2622"/>
                    </a:lnTo>
                    <a:lnTo>
                      <a:pt x="2939" y="2622"/>
                    </a:lnTo>
                    <a:lnTo>
                      <a:pt x="2941" y="2620"/>
                    </a:lnTo>
                    <a:lnTo>
                      <a:pt x="2950" y="2619"/>
                    </a:lnTo>
                    <a:lnTo>
                      <a:pt x="2958" y="2614"/>
                    </a:lnTo>
                    <a:lnTo>
                      <a:pt x="2967" y="2611"/>
                    </a:lnTo>
                    <a:lnTo>
                      <a:pt x="2979" y="2607"/>
                    </a:lnTo>
                    <a:lnTo>
                      <a:pt x="2987" y="2605"/>
                    </a:lnTo>
                    <a:lnTo>
                      <a:pt x="2999" y="2601"/>
                    </a:lnTo>
                    <a:lnTo>
                      <a:pt x="3006" y="2598"/>
                    </a:lnTo>
                    <a:lnTo>
                      <a:pt x="3023" y="2591"/>
                    </a:lnTo>
                    <a:lnTo>
                      <a:pt x="3031" y="2588"/>
                    </a:lnTo>
                    <a:lnTo>
                      <a:pt x="3043" y="2578"/>
                    </a:lnTo>
                    <a:lnTo>
                      <a:pt x="3051" y="2578"/>
                    </a:lnTo>
                    <a:lnTo>
                      <a:pt x="3060" y="2573"/>
                    </a:lnTo>
                    <a:lnTo>
                      <a:pt x="3069" y="2567"/>
                    </a:lnTo>
                    <a:lnTo>
                      <a:pt x="3073" y="2567"/>
                    </a:lnTo>
                    <a:lnTo>
                      <a:pt x="3110" y="2579"/>
                    </a:lnTo>
                    <a:lnTo>
                      <a:pt x="3143" y="2576"/>
                    </a:lnTo>
                    <a:lnTo>
                      <a:pt x="3200" y="2552"/>
                    </a:lnTo>
                    <a:lnTo>
                      <a:pt x="3227" y="2531"/>
                    </a:lnTo>
                    <a:lnTo>
                      <a:pt x="3252" y="2538"/>
                    </a:lnTo>
                    <a:lnTo>
                      <a:pt x="3253" y="2540"/>
                    </a:lnTo>
                    <a:lnTo>
                      <a:pt x="3256" y="2541"/>
                    </a:lnTo>
                    <a:lnTo>
                      <a:pt x="3261" y="2543"/>
                    </a:lnTo>
                    <a:lnTo>
                      <a:pt x="3262" y="2543"/>
                    </a:lnTo>
                    <a:lnTo>
                      <a:pt x="3267" y="2543"/>
                    </a:lnTo>
                    <a:lnTo>
                      <a:pt x="3267" y="2544"/>
                    </a:lnTo>
                    <a:lnTo>
                      <a:pt x="3267" y="2549"/>
                    </a:lnTo>
                    <a:lnTo>
                      <a:pt x="3264" y="2550"/>
                    </a:lnTo>
                    <a:lnTo>
                      <a:pt x="3261" y="2552"/>
                    </a:lnTo>
                    <a:lnTo>
                      <a:pt x="3258" y="2553"/>
                    </a:lnTo>
                    <a:lnTo>
                      <a:pt x="3256" y="2556"/>
                    </a:lnTo>
                    <a:lnTo>
                      <a:pt x="3258" y="2561"/>
                    </a:lnTo>
                    <a:lnTo>
                      <a:pt x="3259" y="2563"/>
                    </a:lnTo>
                    <a:lnTo>
                      <a:pt x="3261" y="2564"/>
                    </a:lnTo>
                    <a:lnTo>
                      <a:pt x="3265" y="2570"/>
                    </a:lnTo>
                    <a:lnTo>
                      <a:pt x="3270" y="2573"/>
                    </a:lnTo>
                    <a:lnTo>
                      <a:pt x="3273" y="2576"/>
                    </a:lnTo>
                    <a:lnTo>
                      <a:pt x="3274" y="2581"/>
                    </a:lnTo>
                    <a:lnTo>
                      <a:pt x="3276" y="2584"/>
                    </a:lnTo>
                    <a:lnTo>
                      <a:pt x="3279" y="2587"/>
                    </a:lnTo>
                    <a:lnTo>
                      <a:pt x="3280" y="2588"/>
                    </a:lnTo>
                    <a:lnTo>
                      <a:pt x="3287" y="2590"/>
                    </a:lnTo>
                    <a:lnTo>
                      <a:pt x="3291" y="2590"/>
                    </a:lnTo>
                    <a:lnTo>
                      <a:pt x="3299" y="2593"/>
                    </a:lnTo>
                    <a:lnTo>
                      <a:pt x="3300" y="2595"/>
                    </a:lnTo>
                    <a:lnTo>
                      <a:pt x="3300" y="2599"/>
                    </a:lnTo>
                    <a:lnTo>
                      <a:pt x="3300" y="2608"/>
                    </a:lnTo>
                    <a:lnTo>
                      <a:pt x="3296" y="2614"/>
                    </a:lnTo>
                    <a:lnTo>
                      <a:pt x="3287" y="2622"/>
                    </a:lnTo>
                    <a:lnTo>
                      <a:pt x="3280" y="2626"/>
                    </a:lnTo>
                    <a:lnTo>
                      <a:pt x="3276" y="2630"/>
                    </a:lnTo>
                    <a:lnTo>
                      <a:pt x="3270" y="2633"/>
                    </a:lnTo>
                    <a:lnTo>
                      <a:pt x="3267" y="2634"/>
                    </a:lnTo>
                    <a:lnTo>
                      <a:pt x="3262" y="2640"/>
                    </a:lnTo>
                    <a:lnTo>
                      <a:pt x="3265" y="2646"/>
                    </a:lnTo>
                    <a:lnTo>
                      <a:pt x="3264" y="2648"/>
                    </a:lnTo>
                    <a:lnTo>
                      <a:pt x="3258" y="2657"/>
                    </a:lnTo>
                    <a:lnTo>
                      <a:pt x="3252" y="2660"/>
                    </a:lnTo>
                    <a:lnTo>
                      <a:pt x="3247" y="2666"/>
                    </a:lnTo>
                    <a:lnTo>
                      <a:pt x="3245" y="2672"/>
                    </a:lnTo>
                    <a:lnTo>
                      <a:pt x="3239" y="2677"/>
                    </a:lnTo>
                    <a:lnTo>
                      <a:pt x="3236" y="2677"/>
                    </a:lnTo>
                    <a:lnTo>
                      <a:pt x="3230" y="2680"/>
                    </a:lnTo>
                    <a:lnTo>
                      <a:pt x="3226" y="2680"/>
                    </a:lnTo>
                    <a:lnTo>
                      <a:pt x="3221" y="2681"/>
                    </a:lnTo>
                    <a:lnTo>
                      <a:pt x="3218" y="2681"/>
                    </a:lnTo>
                    <a:lnTo>
                      <a:pt x="3212" y="2684"/>
                    </a:lnTo>
                    <a:lnTo>
                      <a:pt x="3207" y="2686"/>
                    </a:lnTo>
                    <a:lnTo>
                      <a:pt x="3194" y="2689"/>
                    </a:lnTo>
                    <a:lnTo>
                      <a:pt x="3191" y="2690"/>
                    </a:lnTo>
                    <a:lnTo>
                      <a:pt x="3188" y="2692"/>
                    </a:lnTo>
                    <a:lnTo>
                      <a:pt x="3186" y="2695"/>
                    </a:lnTo>
                    <a:lnTo>
                      <a:pt x="3183" y="2695"/>
                    </a:lnTo>
                    <a:lnTo>
                      <a:pt x="3178" y="2696"/>
                    </a:lnTo>
                    <a:lnTo>
                      <a:pt x="3174" y="2698"/>
                    </a:lnTo>
                    <a:lnTo>
                      <a:pt x="3169" y="2704"/>
                    </a:lnTo>
                    <a:lnTo>
                      <a:pt x="3168" y="2707"/>
                    </a:lnTo>
                    <a:lnTo>
                      <a:pt x="3165" y="2709"/>
                    </a:lnTo>
                    <a:lnTo>
                      <a:pt x="3162" y="2709"/>
                    </a:lnTo>
                    <a:lnTo>
                      <a:pt x="3157" y="2712"/>
                    </a:lnTo>
                    <a:lnTo>
                      <a:pt x="3153" y="2715"/>
                    </a:lnTo>
                    <a:lnTo>
                      <a:pt x="3150" y="2716"/>
                    </a:lnTo>
                    <a:lnTo>
                      <a:pt x="3147" y="2716"/>
                    </a:lnTo>
                    <a:lnTo>
                      <a:pt x="3140" y="2716"/>
                    </a:lnTo>
                    <a:lnTo>
                      <a:pt x="3136" y="2718"/>
                    </a:lnTo>
                    <a:lnTo>
                      <a:pt x="3130" y="2721"/>
                    </a:lnTo>
                    <a:lnTo>
                      <a:pt x="3125" y="2722"/>
                    </a:lnTo>
                    <a:lnTo>
                      <a:pt x="3121" y="2722"/>
                    </a:lnTo>
                    <a:lnTo>
                      <a:pt x="3115" y="2722"/>
                    </a:lnTo>
                    <a:lnTo>
                      <a:pt x="3110" y="2721"/>
                    </a:lnTo>
                    <a:lnTo>
                      <a:pt x="3104" y="2722"/>
                    </a:lnTo>
                    <a:lnTo>
                      <a:pt x="3092" y="2725"/>
                    </a:lnTo>
                    <a:lnTo>
                      <a:pt x="3089" y="2727"/>
                    </a:lnTo>
                    <a:lnTo>
                      <a:pt x="3087" y="2728"/>
                    </a:lnTo>
                    <a:lnTo>
                      <a:pt x="3086" y="2733"/>
                    </a:lnTo>
                    <a:lnTo>
                      <a:pt x="3084" y="2738"/>
                    </a:lnTo>
                    <a:lnTo>
                      <a:pt x="3084" y="2741"/>
                    </a:lnTo>
                    <a:lnTo>
                      <a:pt x="3087" y="2750"/>
                    </a:lnTo>
                    <a:lnTo>
                      <a:pt x="3087" y="2751"/>
                    </a:lnTo>
                    <a:lnTo>
                      <a:pt x="3089" y="2753"/>
                    </a:lnTo>
                    <a:lnTo>
                      <a:pt x="3087" y="2760"/>
                    </a:lnTo>
                    <a:lnTo>
                      <a:pt x="3086" y="2763"/>
                    </a:lnTo>
                    <a:lnTo>
                      <a:pt x="3081" y="2768"/>
                    </a:lnTo>
                    <a:lnTo>
                      <a:pt x="3076" y="2773"/>
                    </a:lnTo>
                    <a:lnTo>
                      <a:pt x="3075" y="2776"/>
                    </a:lnTo>
                    <a:lnTo>
                      <a:pt x="3075" y="2779"/>
                    </a:lnTo>
                    <a:lnTo>
                      <a:pt x="3075" y="2780"/>
                    </a:lnTo>
                    <a:lnTo>
                      <a:pt x="3075" y="2782"/>
                    </a:lnTo>
                    <a:lnTo>
                      <a:pt x="3108" y="2804"/>
                    </a:lnTo>
                    <a:lnTo>
                      <a:pt x="3005" y="2919"/>
                    </a:lnTo>
                    <a:lnTo>
                      <a:pt x="3003" y="2922"/>
                    </a:lnTo>
                    <a:lnTo>
                      <a:pt x="2991" y="2908"/>
                    </a:lnTo>
                    <a:lnTo>
                      <a:pt x="2962" y="2946"/>
                    </a:lnTo>
                    <a:lnTo>
                      <a:pt x="2923" y="2996"/>
                    </a:lnTo>
                    <a:lnTo>
                      <a:pt x="2876" y="3059"/>
                    </a:lnTo>
                    <a:lnTo>
                      <a:pt x="2859" y="3080"/>
                    </a:lnTo>
                    <a:lnTo>
                      <a:pt x="2856" y="3084"/>
                    </a:lnTo>
                    <a:lnTo>
                      <a:pt x="2853" y="3089"/>
                    </a:lnTo>
                    <a:lnTo>
                      <a:pt x="2847" y="3094"/>
                    </a:lnTo>
                    <a:lnTo>
                      <a:pt x="2801" y="3112"/>
                    </a:lnTo>
                    <a:lnTo>
                      <a:pt x="2787" y="3118"/>
                    </a:lnTo>
                    <a:lnTo>
                      <a:pt x="2777" y="3124"/>
                    </a:lnTo>
                    <a:lnTo>
                      <a:pt x="2771" y="3129"/>
                    </a:lnTo>
                    <a:close/>
                  </a:path>
                </a:pathLst>
              </a:custGeom>
              <a:solidFill>
                <a:srgbClr val="43BCFF">
                  <a:alpha val="85098"/>
                </a:srgbClr>
              </a:solidFill>
              <a:ln w="6350">
                <a:solidFill>
                  <a:srgbClr val="F9C61C">
                    <a:lumMod val="50000"/>
                  </a:srgbClr>
                </a:solidFill>
                <a:miter lim="800000"/>
                <a:headEnd/>
                <a:tailEnd/>
              </a:ln>
            </p:spPr>
            <p:txBody>
              <a:bodyPr anchor="ctr"/>
              <a:lstStyle/>
              <a:p>
                <a:pPr algn="ctr">
                  <a:defRPr/>
                </a:pPr>
                <a:endParaRPr lang="ru-RU" sz="738" b="1" kern="0" dirty="0">
                  <a:solidFill>
                    <a:srgbClr val="000000"/>
                  </a:solidFill>
                  <a:latin typeface="Arial Narrow" panose="020B0606020202030204" pitchFamily="34" charset="0"/>
                  <a:cs typeface="Arial" pitchFamily="34" charset="0"/>
                </a:endParaRPr>
              </a:p>
            </p:txBody>
          </p:sp>
        </p:grpSp>
        <p:sp>
          <p:nvSpPr>
            <p:cNvPr id="6" name="Прямоугольник 5"/>
            <p:cNvSpPr/>
            <p:nvPr/>
          </p:nvSpPr>
          <p:spPr>
            <a:xfrm>
              <a:off x="4208409" y="1750845"/>
              <a:ext cx="1833613" cy="230376"/>
            </a:xfrm>
            <a:prstGeom prst="rect">
              <a:avLst/>
            </a:prstGeom>
            <a:noFill/>
            <a:ln w="6350">
              <a:noFill/>
            </a:ln>
          </p:spPr>
          <p:txBody>
            <a:bodyPr>
              <a:spAutoFit/>
            </a:bodyPr>
            <a:lstStyle/>
            <a:p>
              <a:pPr algn="ctr">
                <a:defRPr/>
              </a:pPr>
              <a:r>
                <a:rPr lang="ru-RU" sz="900" b="1" kern="0" dirty="0" smtClean="0">
                  <a:latin typeface="Arial Narrow" panose="020B0606020202030204" pitchFamily="34" charset="0"/>
                  <a:cs typeface="Arial" pitchFamily="34" charset="0"/>
                </a:rPr>
                <a:t>АҚМОЛА</a:t>
              </a:r>
              <a:endParaRPr lang="ru-RU" sz="900" b="1" kern="0" dirty="0">
                <a:cs typeface="Arial" pitchFamily="34" charset="0"/>
              </a:endParaRPr>
            </a:p>
          </p:txBody>
        </p:sp>
        <p:sp>
          <p:nvSpPr>
            <p:cNvPr id="7" name="Прямоугольник 6"/>
            <p:cNvSpPr/>
            <p:nvPr/>
          </p:nvSpPr>
          <p:spPr>
            <a:xfrm>
              <a:off x="2131042" y="2585277"/>
              <a:ext cx="645239" cy="230376"/>
            </a:xfrm>
            <a:prstGeom prst="rect">
              <a:avLst/>
            </a:prstGeom>
            <a:noFill/>
            <a:ln w="6350">
              <a:noFill/>
            </a:ln>
          </p:spPr>
          <p:txBody>
            <a:bodyPr wrap="none">
              <a:spAutoFit/>
            </a:bodyPr>
            <a:lstStyle/>
            <a:p>
              <a:pPr>
                <a:defRPr/>
              </a:pPr>
              <a:r>
                <a:rPr lang="ru-RU" sz="900" b="1" kern="0" dirty="0" smtClean="0">
                  <a:latin typeface="Arial Narrow" panose="020B0606020202030204" pitchFamily="34" charset="0"/>
                  <a:cs typeface="Arial" pitchFamily="34" charset="0"/>
                </a:rPr>
                <a:t>АҚТӨБЕ</a:t>
              </a:r>
              <a:endParaRPr lang="ru-RU" sz="900" b="1" kern="0" dirty="0">
                <a:latin typeface="Arial Narrow" panose="020B0606020202030204" pitchFamily="34" charset="0"/>
                <a:cs typeface="Arial" pitchFamily="34" charset="0"/>
              </a:endParaRPr>
            </a:p>
          </p:txBody>
        </p:sp>
        <p:sp>
          <p:nvSpPr>
            <p:cNvPr id="8" name="Прямоугольник 7"/>
            <p:cNvSpPr/>
            <p:nvPr/>
          </p:nvSpPr>
          <p:spPr>
            <a:xfrm>
              <a:off x="6359967" y="3628317"/>
              <a:ext cx="1190390" cy="230376"/>
            </a:xfrm>
            <a:prstGeom prst="rect">
              <a:avLst/>
            </a:prstGeom>
            <a:noFill/>
            <a:ln w="6350">
              <a:noFill/>
            </a:ln>
          </p:spPr>
          <p:txBody>
            <a:bodyPr wrap="none">
              <a:spAutoFit/>
            </a:bodyPr>
            <a:lstStyle/>
            <a:p>
              <a:pPr>
                <a:defRPr/>
              </a:pPr>
              <a:r>
                <a:rPr lang="ru-RU" sz="900" b="1" kern="0" dirty="0" smtClean="0">
                  <a:latin typeface="Arial Narrow" panose="020B0606020202030204" pitchFamily="34" charset="0"/>
                  <a:cs typeface="Arial" pitchFamily="34" charset="0"/>
                </a:rPr>
                <a:t>АЛМАТЫ ОБЛЫСЫ</a:t>
              </a:r>
              <a:endParaRPr lang="ru-RU" sz="900" b="1" kern="0" dirty="0">
                <a:latin typeface="Arial Narrow" panose="020B0606020202030204" pitchFamily="34" charset="0"/>
                <a:cs typeface="Arial" pitchFamily="34" charset="0"/>
              </a:endParaRPr>
            </a:p>
          </p:txBody>
        </p:sp>
        <p:sp>
          <p:nvSpPr>
            <p:cNvPr id="9" name="Прямоугольник 8"/>
            <p:cNvSpPr/>
            <p:nvPr/>
          </p:nvSpPr>
          <p:spPr>
            <a:xfrm>
              <a:off x="1082465" y="2982404"/>
              <a:ext cx="640080" cy="230376"/>
            </a:xfrm>
            <a:prstGeom prst="rect">
              <a:avLst/>
            </a:prstGeom>
            <a:noFill/>
            <a:ln w="6350">
              <a:noFill/>
            </a:ln>
          </p:spPr>
          <p:txBody>
            <a:bodyPr wrap="none">
              <a:spAutoFit/>
            </a:bodyPr>
            <a:lstStyle/>
            <a:p>
              <a:pPr>
                <a:defRPr/>
              </a:pPr>
              <a:r>
                <a:rPr lang="ru-RU" sz="900" b="1" kern="0" dirty="0" smtClean="0">
                  <a:latin typeface="Arial Narrow" panose="020B0606020202030204" pitchFamily="34" charset="0"/>
                  <a:cs typeface="Arial" pitchFamily="34" charset="0"/>
                </a:rPr>
                <a:t>АТЫРАУ</a:t>
              </a:r>
              <a:endParaRPr lang="ru-RU" sz="900" b="1" kern="0" dirty="0">
                <a:latin typeface="Arial Narrow" panose="020B0606020202030204" pitchFamily="34" charset="0"/>
                <a:cs typeface="Arial" pitchFamily="34" charset="0"/>
              </a:endParaRPr>
            </a:p>
          </p:txBody>
        </p:sp>
        <p:sp>
          <p:nvSpPr>
            <p:cNvPr id="10" name="Прямоугольник 9"/>
            <p:cNvSpPr/>
            <p:nvPr/>
          </p:nvSpPr>
          <p:spPr>
            <a:xfrm>
              <a:off x="7509846" y="2524104"/>
              <a:ext cx="454351" cy="230376"/>
            </a:xfrm>
            <a:prstGeom prst="rect">
              <a:avLst/>
            </a:prstGeom>
            <a:noFill/>
            <a:ln w="6350">
              <a:noFill/>
            </a:ln>
          </p:spPr>
          <p:txBody>
            <a:bodyPr wrap="none">
              <a:spAutoFit/>
            </a:bodyPr>
            <a:lstStyle/>
            <a:p>
              <a:pPr>
                <a:defRPr/>
              </a:pPr>
              <a:r>
                <a:rPr lang="ru-RU" sz="900" b="1" kern="0" dirty="0" smtClean="0">
                  <a:latin typeface="Arial Narrow" panose="020B0606020202030204" pitchFamily="34" charset="0"/>
                  <a:cs typeface="Arial" pitchFamily="34" charset="0"/>
                </a:rPr>
                <a:t>ШҚО</a:t>
              </a:r>
              <a:endParaRPr lang="ru-RU" sz="900" b="1" kern="0" dirty="0">
                <a:latin typeface="Arial Narrow" panose="020B0606020202030204" pitchFamily="34" charset="0"/>
                <a:cs typeface="Arial" pitchFamily="34" charset="0"/>
              </a:endParaRPr>
            </a:p>
          </p:txBody>
        </p:sp>
        <p:sp>
          <p:nvSpPr>
            <p:cNvPr id="11" name="Прямоугольник 10"/>
            <p:cNvSpPr/>
            <p:nvPr/>
          </p:nvSpPr>
          <p:spPr>
            <a:xfrm>
              <a:off x="5071931" y="3836925"/>
              <a:ext cx="1091840" cy="230376"/>
            </a:xfrm>
            <a:prstGeom prst="rect">
              <a:avLst/>
            </a:prstGeom>
            <a:noFill/>
            <a:ln w="6350">
              <a:noFill/>
            </a:ln>
          </p:spPr>
          <p:txBody>
            <a:bodyPr wrap="square">
              <a:spAutoFit/>
            </a:bodyPr>
            <a:lstStyle/>
            <a:p>
              <a:pPr>
                <a:defRPr/>
              </a:pPr>
              <a:r>
                <a:rPr lang="ru-RU" sz="900" b="1" kern="0" dirty="0" smtClean="0">
                  <a:latin typeface="Arial Narrow" panose="020B0606020202030204" pitchFamily="34" charset="0"/>
                  <a:cs typeface="Arial" pitchFamily="34" charset="0"/>
                </a:rPr>
                <a:t>ЖАМБЫЛ</a:t>
              </a:r>
              <a:endParaRPr lang="ru-RU" sz="900" b="1" kern="0" dirty="0">
                <a:cs typeface="Arial" pitchFamily="34" charset="0"/>
              </a:endParaRPr>
            </a:p>
          </p:txBody>
        </p:sp>
        <p:sp>
          <p:nvSpPr>
            <p:cNvPr id="12" name="Прямоугольник 11"/>
            <p:cNvSpPr/>
            <p:nvPr/>
          </p:nvSpPr>
          <p:spPr>
            <a:xfrm>
              <a:off x="795592" y="2237597"/>
              <a:ext cx="425114" cy="230376"/>
            </a:xfrm>
            <a:prstGeom prst="rect">
              <a:avLst/>
            </a:prstGeom>
            <a:noFill/>
            <a:ln w="6350">
              <a:noFill/>
            </a:ln>
          </p:spPr>
          <p:txBody>
            <a:bodyPr wrap="none">
              <a:spAutoFit/>
            </a:bodyPr>
            <a:lstStyle/>
            <a:p>
              <a:pPr>
                <a:defRPr/>
              </a:pPr>
              <a:r>
                <a:rPr lang="ru-RU" sz="900" b="1" kern="0" dirty="0" smtClean="0">
                  <a:latin typeface="Arial Narrow" panose="020B0606020202030204" pitchFamily="34" charset="0"/>
                  <a:cs typeface="Arial" pitchFamily="34" charset="0"/>
                </a:rPr>
                <a:t>БҚО</a:t>
              </a:r>
              <a:endParaRPr lang="ru-RU" sz="900" b="1" kern="0" dirty="0">
                <a:latin typeface="Arial Narrow" panose="020B0606020202030204" pitchFamily="34" charset="0"/>
                <a:cs typeface="Arial" pitchFamily="34" charset="0"/>
              </a:endParaRPr>
            </a:p>
          </p:txBody>
        </p:sp>
        <p:sp>
          <p:nvSpPr>
            <p:cNvPr id="13" name="Прямоугольник 12"/>
            <p:cNvSpPr/>
            <p:nvPr/>
          </p:nvSpPr>
          <p:spPr>
            <a:xfrm>
              <a:off x="4792111" y="2797289"/>
              <a:ext cx="1196898" cy="230376"/>
            </a:xfrm>
            <a:prstGeom prst="rect">
              <a:avLst/>
            </a:prstGeom>
            <a:noFill/>
            <a:ln w="6350">
              <a:noFill/>
            </a:ln>
          </p:spPr>
          <p:txBody>
            <a:bodyPr>
              <a:spAutoFit/>
            </a:bodyPr>
            <a:lstStyle/>
            <a:p>
              <a:pPr>
                <a:defRPr/>
              </a:pPr>
              <a:r>
                <a:rPr lang="kk-KZ" sz="900" b="1" kern="0" dirty="0" smtClean="0">
                  <a:latin typeface="Arial Narrow" panose="020B0606020202030204" pitchFamily="34" charset="0"/>
                  <a:cs typeface="Arial" pitchFamily="34" charset="0"/>
                </a:rPr>
                <a:t>ҚАРАҒАНДЫ</a:t>
              </a:r>
              <a:endParaRPr lang="ru-RU" sz="900" b="1" kern="0" dirty="0">
                <a:cs typeface="Arial" pitchFamily="34" charset="0"/>
              </a:endParaRPr>
            </a:p>
          </p:txBody>
        </p:sp>
        <p:sp>
          <p:nvSpPr>
            <p:cNvPr id="14" name="Прямоугольник 13"/>
            <p:cNvSpPr/>
            <p:nvPr/>
          </p:nvSpPr>
          <p:spPr>
            <a:xfrm>
              <a:off x="3349432" y="1750845"/>
              <a:ext cx="782816" cy="230376"/>
            </a:xfrm>
            <a:prstGeom prst="rect">
              <a:avLst/>
            </a:prstGeom>
            <a:noFill/>
            <a:ln w="6350">
              <a:noFill/>
            </a:ln>
          </p:spPr>
          <p:txBody>
            <a:bodyPr wrap="none">
              <a:spAutoFit/>
            </a:bodyPr>
            <a:lstStyle/>
            <a:p>
              <a:pPr>
                <a:defRPr/>
              </a:pPr>
              <a:r>
                <a:rPr lang="ru-RU" sz="900" b="1" kern="0" dirty="0" smtClean="0">
                  <a:latin typeface="Arial Narrow" panose="020B0606020202030204" pitchFamily="34" charset="0"/>
                  <a:cs typeface="Arial" pitchFamily="34" charset="0"/>
                </a:rPr>
                <a:t>ҚОСТАНАЙ</a:t>
              </a:r>
              <a:endParaRPr lang="ru-RU" sz="900" b="1" kern="0" dirty="0">
                <a:cs typeface="Arial" pitchFamily="34" charset="0"/>
              </a:endParaRPr>
            </a:p>
          </p:txBody>
        </p:sp>
        <p:sp>
          <p:nvSpPr>
            <p:cNvPr id="15" name="Прямоугольник 14"/>
            <p:cNvSpPr/>
            <p:nvPr/>
          </p:nvSpPr>
          <p:spPr>
            <a:xfrm>
              <a:off x="3073402" y="3666186"/>
              <a:ext cx="903197" cy="230376"/>
            </a:xfrm>
            <a:prstGeom prst="rect">
              <a:avLst/>
            </a:prstGeom>
            <a:noFill/>
            <a:ln w="6350">
              <a:noFill/>
            </a:ln>
          </p:spPr>
          <p:txBody>
            <a:bodyPr wrap="none">
              <a:spAutoFit/>
            </a:bodyPr>
            <a:lstStyle/>
            <a:p>
              <a:pPr>
                <a:defRPr/>
              </a:pPr>
              <a:r>
                <a:rPr lang="kk-KZ" sz="900" b="1" kern="0" dirty="0" smtClean="0">
                  <a:latin typeface="Arial Narrow" panose="020B0606020202030204" pitchFamily="34" charset="0"/>
                  <a:cs typeface="Arial" pitchFamily="34" charset="0"/>
                </a:rPr>
                <a:t>ҚЫЗЫЛОРДА</a:t>
              </a:r>
              <a:endParaRPr lang="ru-RU" sz="900" b="1" kern="0" dirty="0">
                <a:latin typeface="Arial Narrow" panose="020B0606020202030204" pitchFamily="34" charset="0"/>
                <a:cs typeface="Arial" pitchFamily="34" charset="0"/>
              </a:endParaRPr>
            </a:p>
          </p:txBody>
        </p:sp>
        <p:sp>
          <p:nvSpPr>
            <p:cNvPr id="16" name="Прямоугольник 15"/>
            <p:cNvSpPr/>
            <p:nvPr/>
          </p:nvSpPr>
          <p:spPr>
            <a:xfrm>
              <a:off x="1166550" y="4254141"/>
              <a:ext cx="1121602" cy="230376"/>
            </a:xfrm>
            <a:prstGeom prst="rect">
              <a:avLst/>
            </a:prstGeom>
            <a:noFill/>
            <a:ln w="6350">
              <a:noFill/>
            </a:ln>
          </p:spPr>
          <p:txBody>
            <a:bodyPr wrap="none">
              <a:spAutoFit/>
            </a:bodyPr>
            <a:lstStyle/>
            <a:p>
              <a:pPr>
                <a:defRPr/>
              </a:pPr>
              <a:r>
                <a:rPr lang="ru-RU" sz="900" b="1" kern="0" dirty="0">
                  <a:latin typeface="Arial Narrow" panose="020B0606020202030204" pitchFamily="34" charset="0"/>
                  <a:cs typeface="Arial" pitchFamily="34" charset="0"/>
                </a:rPr>
                <a:t>МАНГИСТАУСКАЯ</a:t>
              </a:r>
            </a:p>
          </p:txBody>
        </p:sp>
        <p:sp>
          <p:nvSpPr>
            <p:cNvPr id="17" name="Прямоугольник 16"/>
            <p:cNvSpPr/>
            <p:nvPr/>
          </p:nvSpPr>
          <p:spPr>
            <a:xfrm>
              <a:off x="5998943" y="1611773"/>
              <a:ext cx="1081514" cy="230376"/>
            </a:xfrm>
            <a:prstGeom prst="rect">
              <a:avLst/>
            </a:prstGeom>
            <a:noFill/>
            <a:ln w="6350">
              <a:noFill/>
            </a:ln>
          </p:spPr>
          <p:txBody>
            <a:bodyPr wrap="square">
              <a:spAutoFit/>
            </a:bodyPr>
            <a:lstStyle/>
            <a:p>
              <a:pPr>
                <a:defRPr/>
              </a:pPr>
              <a:r>
                <a:rPr lang="ru-RU" sz="900" b="1" kern="0" dirty="0" smtClean="0">
                  <a:latin typeface="Arial Narrow" panose="020B0606020202030204" pitchFamily="34" charset="0"/>
                  <a:cs typeface="Arial" pitchFamily="34" charset="0"/>
                </a:rPr>
                <a:t>ПАВЛОДАР</a:t>
              </a:r>
              <a:endParaRPr lang="ru-RU" sz="900" b="1" kern="0" dirty="0">
                <a:cs typeface="Arial" pitchFamily="34" charset="0"/>
              </a:endParaRPr>
            </a:p>
          </p:txBody>
        </p:sp>
        <p:sp>
          <p:nvSpPr>
            <p:cNvPr id="18" name="Прямоугольник 17"/>
            <p:cNvSpPr/>
            <p:nvPr/>
          </p:nvSpPr>
          <p:spPr>
            <a:xfrm>
              <a:off x="4856349" y="1055486"/>
              <a:ext cx="445150" cy="230376"/>
            </a:xfrm>
            <a:prstGeom prst="rect">
              <a:avLst/>
            </a:prstGeom>
            <a:noFill/>
            <a:ln w="6350">
              <a:noFill/>
            </a:ln>
          </p:spPr>
          <p:txBody>
            <a:bodyPr>
              <a:spAutoFit/>
            </a:bodyPr>
            <a:lstStyle/>
            <a:p>
              <a:pPr marL="0" lvl="1">
                <a:defRPr/>
              </a:pPr>
              <a:r>
                <a:rPr lang="ru-RU" sz="900" b="1" kern="0" dirty="0" smtClean="0">
                  <a:latin typeface="Arial Narrow" panose="020B0606020202030204" pitchFamily="34" charset="0"/>
                  <a:cs typeface="Arial" pitchFamily="34" charset="0"/>
                </a:rPr>
                <a:t>СҚО</a:t>
              </a:r>
              <a:endParaRPr lang="ru-RU" sz="900" b="1" kern="0" dirty="0">
                <a:latin typeface="Arial Narrow" panose="020B0606020202030204" pitchFamily="34" charset="0"/>
                <a:cs typeface="Arial" pitchFamily="34" charset="0"/>
              </a:endParaRPr>
            </a:p>
          </p:txBody>
        </p:sp>
        <p:sp>
          <p:nvSpPr>
            <p:cNvPr id="19" name="Прямоугольник 18"/>
            <p:cNvSpPr/>
            <p:nvPr/>
          </p:nvSpPr>
          <p:spPr>
            <a:xfrm>
              <a:off x="4224616" y="4564502"/>
              <a:ext cx="769059" cy="230376"/>
            </a:xfrm>
            <a:prstGeom prst="rect">
              <a:avLst/>
            </a:prstGeom>
            <a:noFill/>
            <a:ln w="6350">
              <a:noFill/>
            </a:ln>
          </p:spPr>
          <p:txBody>
            <a:bodyPr wrap="none">
              <a:spAutoFit/>
            </a:bodyPr>
            <a:lstStyle/>
            <a:p>
              <a:pPr>
                <a:defRPr/>
              </a:pPr>
              <a:r>
                <a:rPr lang="ru-RU" sz="900" b="1" kern="0" dirty="0" smtClean="0">
                  <a:latin typeface="Arial Narrow" panose="020B0606020202030204" pitchFamily="34" charset="0"/>
                  <a:cs typeface="Arial" pitchFamily="34" charset="0"/>
                </a:rPr>
                <a:t>ТҮРКІСТАН</a:t>
              </a:r>
              <a:endParaRPr lang="ru-RU" sz="900" b="1" kern="0" dirty="0">
                <a:latin typeface="Arial Narrow" panose="020B0606020202030204" pitchFamily="34" charset="0"/>
                <a:cs typeface="Arial" pitchFamily="34" charset="0"/>
              </a:endParaRPr>
            </a:p>
          </p:txBody>
        </p:sp>
      </p:grpSp>
      <p:sp>
        <p:nvSpPr>
          <p:cNvPr id="38" name="TextBox 37"/>
          <p:cNvSpPr txBox="1"/>
          <p:nvPr/>
        </p:nvSpPr>
        <p:spPr>
          <a:xfrm>
            <a:off x="214282" y="857232"/>
            <a:ext cx="2571736" cy="155427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defRPr/>
            </a:pPr>
            <a:r>
              <a:rPr lang="ru-RU" sz="9500" b="1" dirty="0" smtClean="0">
                <a:solidFill>
                  <a:srgbClr val="F5D61F"/>
                </a:solidFill>
              </a:rPr>
              <a:t> </a:t>
            </a:r>
          </a:p>
        </p:txBody>
      </p:sp>
      <p:sp>
        <p:nvSpPr>
          <p:cNvPr id="39" name="TextBox 38"/>
          <p:cNvSpPr txBox="1"/>
          <p:nvPr/>
        </p:nvSpPr>
        <p:spPr>
          <a:xfrm>
            <a:off x="5508104" y="5500702"/>
            <a:ext cx="3528392" cy="27699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defRPr/>
            </a:pPr>
            <a:r>
              <a:rPr lang="ru-RU" sz="1200" b="1" dirty="0" smtClean="0">
                <a:solidFill>
                  <a:srgbClr val="F5D61F"/>
                </a:solidFill>
              </a:rPr>
              <a:t> </a:t>
            </a:r>
            <a:endParaRPr lang="ru-RU" sz="9500" b="1" dirty="0">
              <a:solidFill>
                <a:srgbClr val="F5D61F"/>
              </a:solidFill>
            </a:endParaRPr>
          </a:p>
        </p:txBody>
      </p:sp>
      <p:sp>
        <p:nvSpPr>
          <p:cNvPr id="45" name="Капля 44"/>
          <p:cNvSpPr/>
          <p:nvPr/>
        </p:nvSpPr>
        <p:spPr>
          <a:xfrm>
            <a:off x="4130040" y="6123776"/>
            <a:ext cx="648072" cy="216024"/>
          </a:xfrm>
          <a:prstGeom prst="teardrop">
            <a:avLst/>
          </a:prstGeom>
          <a:noFill/>
          <a:ln>
            <a:noFill/>
          </a:ln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 anchor="ctr"/>
          <a:lstStyle/>
          <a:p>
            <a:pPr algn="ctr">
              <a:defRPr/>
            </a:pPr>
            <a:r>
              <a:rPr lang="kk-KZ" sz="800" dirty="0" smtClean="0">
                <a:latin typeface="+mj-lt"/>
              </a:rPr>
              <a:t>22</a:t>
            </a:r>
            <a:endParaRPr lang="ru-RU" sz="800" dirty="0">
              <a:latin typeface="+mj-lt"/>
            </a:endParaRPr>
          </a:p>
        </p:txBody>
      </p:sp>
      <p:sp>
        <p:nvSpPr>
          <p:cNvPr id="47" name="Прямоугольник 46"/>
          <p:cNvSpPr/>
          <p:nvPr/>
        </p:nvSpPr>
        <p:spPr>
          <a:xfrm>
            <a:off x="5292081" y="2996953"/>
            <a:ext cx="936104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kk-KZ" sz="1000" b="1" kern="0" dirty="0" smtClean="0">
                <a:solidFill>
                  <a:srgbClr val="E3214B"/>
                </a:solidFill>
                <a:latin typeface="Arial Narrow" panose="020B0606020202030204" pitchFamily="34" charset="0"/>
                <a:cs typeface="Arial" pitchFamily="34" charset="0"/>
              </a:rPr>
              <a:t>НҰР-СҰЛТАН</a:t>
            </a:r>
            <a:endParaRPr lang="ru-RU" sz="1000" b="1" kern="0" dirty="0">
              <a:solidFill>
                <a:srgbClr val="E3214B"/>
              </a:solidFill>
              <a:latin typeface="Arial Narrow" panose="020B0606020202030204" pitchFamily="34" charset="0"/>
              <a:cs typeface="Arial" pitchFamily="34" charset="0"/>
            </a:endParaRPr>
          </a:p>
        </p:txBody>
      </p:sp>
      <p:sp>
        <p:nvSpPr>
          <p:cNvPr id="49" name="Прямоугольник 48"/>
          <p:cNvSpPr/>
          <p:nvPr/>
        </p:nvSpPr>
        <p:spPr>
          <a:xfrm>
            <a:off x="6732240" y="5373216"/>
            <a:ext cx="665567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1000" b="1" kern="0" dirty="0" smtClean="0">
                <a:solidFill>
                  <a:srgbClr val="E3214B"/>
                </a:solidFill>
                <a:latin typeface="Arial Narrow" panose="020B0606020202030204" pitchFamily="34" charset="0"/>
                <a:cs typeface="Arial" pitchFamily="34" charset="0"/>
              </a:rPr>
              <a:t>АЛМАТЫ</a:t>
            </a:r>
            <a:endParaRPr lang="ru-RU" sz="1000" b="1" kern="0" dirty="0">
              <a:solidFill>
                <a:srgbClr val="E3214B"/>
              </a:solidFill>
              <a:latin typeface="Arial Narrow" panose="020B0606020202030204" pitchFamily="34" charset="0"/>
              <a:cs typeface="Arial" pitchFamily="34" charset="0"/>
            </a:endParaRPr>
          </a:p>
        </p:txBody>
      </p:sp>
      <p:sp>
        <p:nvSpPr>
          <p:cNvPr id="51" name="Капля 50"/>
          <p:cNvSpPr/>
          <p:nvPr/>
        </p:nvSpPr>
        <p:spPr>
          <a:xfrm>
            <a:off x="7701488" y="5051276"/>
            <a:ext cx="648072" cy="216024"/>
          </a:xfrm>
          <a:prstGeom prst="teardrop">
            <a:avLst/>
          </a:prstGeom>
          <a:noFill/>
          <a:ln>
            <a:noFill/>
          </a:ln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 anchor="ctr"/>
          <a:lstStyle/>
          <a:p>
            <a:pPr algn="ctr">
              <a:defRPr/>
            </a:pPr>
            <a:r>
              <a:rPr lang="kk-KZ" sz="800" dirty="0">
                <a:latin typeface="+mj-lt"/>
              </a:rPr>
              <a:t>4</a:t>
            </a:r>
            <a:endParaRPr lang="ru-RU" sz="800" dirty="0">
              <a:latin typeface="+mj-lt"/>
            </a:endParaRPr>
          </a:p>
        </p:txBody>
      </p:sp>
      <p:sp>
        <p:nvSpPr>
          <p:cNvPr id="52" name="Капля 51"/>
          <p:cNvSpPr/>
          <p:nvPr/>
        </p:nvSpPr>
        <p:spPr>
          <a:xfrm>
            <a:off x="5463912" y="5772120"/>
            <a:ext cx="648072" cy="216024"/>
          </a:xfrm>
          <a:prstGeom prst="teardrop">
            <a:avLst/>
          </a:prstGeom>
          <a:noFill/>
          <a:ln>
            <a:noFill/>
          </a:ln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 anchor="ctr"/>
          <a:lstStyle/>
          <a:p>
            <a:pPr algn="ctr">
              <a:defRPr/>
            </a:pPr>
            <a:r>
              <a:rPr lang="kk-KZ" sz="800" dirty="0">
                <a:latin typeface="+mj-lt"/>
              </a:rPr>
              <a:t>7</a:t>
            </a:r>
            <a:endParaRPr lang="ru-RU" sz="800" dirty="0">
              <a:latin typeface="+mj-lt"/>
            </a:endParaRPr>
          </a:p>
        </p:txBody>
      </p:sp>
      <p:sp>
        <p:nvSpPr>
          <p:cNvPr id="53" name="Капля 52"/>
          <p:cNvSpPr/>
          <p:nvPr/>
        </p:nvSpPr>
        <p:spPr>
          <a:xfrm>
            <a:off x="3389392" y="5555332"/>
            <a:ext cx="648072" cy="216024"/>
          </a:xfrm>
          <a:prstGeom prst="teardrop">
            <a:avLst/>
          </a:prstGeom>
          <a:noFill/>
          <a:ln>
            <a:noFill/>
          </a:ln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 anchor="ctr"/>
          <a:lstStyle/>
          <a:p>
            <a:pPr algn="ctr">
              <a:defRPr/>
            </a:pPr>
            <a:r>
              <a:rPr lang="kk-KZ" sz="800" dirty="0">
                <a:latin typeface="+mj-lt"/>
              </a:rPr>
              <a:t>4</a:t>
            </a:r>
            <a:endParaRPr lang="ru-RU" sz="800" dirty="0">
              <a:latin typeface="+mj-lt"/>
            </a:endParaRPr>
          </a:p>
        </p:txBody>
      </p:sp>
      <p:sp>
        <p:nvSpPr>
          <p:cNvPr id="54" name="Капля 53"/>
          <p:cNvSpPr/>
          <p:nvPr/>
        </p:nvSpPr>
        <p:spPr>
          <a:xfrm>
            <a:off x="5693648" y="1950740"/>
            <a:ext cx="648072" cy="216024"/>
          </a:xfrm>
          <a:prstGeom prst="teardrop">
            <a:avLst/>
          </a:prstGeom>
          <a:noFill/>
          <a:ln>
            <a:noFill/>
          </a:ln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 anchor="ctr"/>
          <a:lstStyle/>
          <a:p>
            <a:pPr algn="ctr">
              <a:defRPr/>
            </a:pPr>
            <a:r>
              <a:rPr lang="kk-KZ" sz="800" dirty="0" smtClean="0">
                <a:latin typeface="+mj-lt"/>
              </a:rPr>
              <a:t>2</a:t>
            </a:r>
            <a:endParaRPr lang="ru-RU" sz="800" dirty="0">
              <a:latin typeface="+mj-lt"/>
            </a:endParaRPr>
          </a:p>
        </p:txBody>
      </p:sp>
      <p:sp>
        <p:nvSpPr>
          <p:cNvPr id="55" name="Капля 54"/>
          <p:cNvSpPr/>
          <p:nvPr/>
        </p:nvSpPr>
        <p:spPr>
          <a:xfrm>
            <a:off x="797104" y="5638388"/>
            <a:ext cx="648072" cy="216024"/>
          </a:xfrm>
          <a:prstGeom prst="teardrop">
            <a:avLst/>
          </a:prstGeom>
          <a:noFill/>
          <a:ln>
            <a:noFill/>
          </a:ln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 anchor="ctr"/>
          <a:lstStyle/>
          <a:p>
            <a:pPr algn="ctr">
              <a:defRPr/>
            </a:pPr>
            <a:r>
              <a:rPr lang="kk-KZ" sz="800" dirty="0" smtClean="0">
                <a:latin typeface="+mj-lt"/>
              </a:rPr>
              <a:t>21</a:t>
            </a:r>
            <a:endParaRPr lang="ru-RU" sz="800" dirty="0">
              <a:latin typeface="+mj-lt"/>
            </a:endParaRPr>
          </a:p>
        </p:txBody>
      </p:sp>
      <p:sp>
        <p:nvSpPr>
          <p:cNvPr id="56" name="Капля 55"/>
          <p:cNvSpPr/>
          <p:nvPr/>
        </p:nvSpPr>
        <p:spPr>
          <a:xfrm>
            <a:off x="2445668" y="2610624"/>
            <a:ext cx="648072" cy="216024"/>
          </a:xfrm>
          <a:prstGeom prst="teardrop">
            <a:avLst/>
          </a:prstGeom>
          <a:noFill/>
          <a:ln>
            <a:noFill/>
          </a:ln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 anchor="ctr"/>
          <a:lstStyle/>
          <a:p>
            <a:pPr algn="ctr">
              <a:defRPr/>
            </a:pPr>
            <a:r>
              <a:rPr lang="kk-KZ" sz="800" dirty="0">
                <a:latin typeface="+mj-lt"/>
              </a:rPr>
              <a:t>5</a:t>
            </a:r>
            <a:endParaRPr lang="ru-RU" sz="800" dirty="0">
              <a:latin typeface="+mj-lt"/>
            </a:endParaRPr>
          </a:p>
        </p:txBody>
      </p:sp>
      <p:sp>
        <p:nvSpPr>
          <p:cNvPr id="57" name="Капля 56"/>
          <p:cNvSpPr/>
          <p:nvPr/>
        </p:nvSpPr>
        <p:spPr>
          <a:xfrm>
            <a:off x="7190576" y="2470036"/>
            <a:ext cx="648072" cy="216024"/>
          </a:xfrm>
          <a:prstGeom prst="teardrop">
            <a:avLst/>
          </a:prstGeom>
          <a:noFill/>
          <a:ln>
            <a:noFill/>
          </a:ln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 anchor="ctr"/>
          <a:lstStyle/>
          <a:p>
            <a:pPr algn="ctr">
              <a:defRPr/>
            </a:pPr>
            <a:r>
              <a:rPr lang="kk-KZ" sz="800" dirty="0" smtClean="0">
                <a:latin typeface="+mj-lt"/>
              </a:rPr>
              <a:t>3</a:t>
            </a:r>
            <a:endParaRPr lang="ru-RU" sz="800" dirty="0">
              <a:latin typeface="+mj-lt"/>
            </a:endParaRPr>
          </a:p>
        </p:txBody>
      </p:sp>
      <p:sp>
        <p:nvSpPr>
          <p:cNvPr id="58" name="Капля 57"/>
          <p:cNvSpPr/>
          <p:nvPr/>
        </p:nvSpPr>
        <p:spPr>
          <a:xfrm>
            <a:off x="7293064" y="5543520"/>
            <a:ext cx="648072" cy="216024"/>
          </a:xfrm>
          <a:prstGeom prst="teardrop">
            <a:avLst/>
          </a:prstGeom>
          <a:noFill/>
          <a:ln>
            <a:noFill/>
          </a:ln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 anchor="ctr"/>
          <a:lstStyle/>
          <a:p>
            <a:pPr algn="ctr">
              <a:defRPr/>
            </a:pPr>
            <a:r>
              <a:rPr lang="kk-KZ" sz="800" dirty="0" smtClean="0">
                <a:latin typeface="+mj-lt"/>
              </a:rPr>
              <a:t>2</a:t>
            </a:r>
            <a:endParaRPr lang="ru-RU" sz="800" dirty="0">
              <a:latin typeface="+mj-lt"/>
            </a:endParaRPr>
          </a:p>
        </p:txBody>
      </p:sp>
      <p:sp>
        <p:nvSpPr>
          <p:cNvPr id="59" name="Капля 58"/>
          <p:cNvSpPr/>
          <p:nvPr/>
        </p:nvSpPr>
        <p:spPr>
          <a:xfrm>
            <a:off x="130364" y="4683988"/>
            <a:ext cx="648072" cy="216024"/>
          </a:xfrm>
          <a:prstGeom prst="teardrop">
            <a:avLst/>
          </a:prstGeom>
          <a:noFill/>
          <a:ln>
            <a:noFill/>
          </a:ln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 anchor="ctr"/>
          <a:lstStyle/>
          <a:p>
            <a:pPr algn="ctr">
              <a:defRPr/>
            </a:pPr>
            <a:r>
              <a:rPr lang="kk-KZ" sz="800" dirty="0" smtClean="0">
                <a:latin typeface="+mj-lt"/>
              </a:rPr>
              <a:t>4</a:t>
            </a:r>
            <a:endParaRPr lang="ru-RU" sz="800" dirty="0">
              <a:latin typeface="+mj-lt"/>
            </a:endParaRPr>
          </a:p>
        </p:txBody>
      </p:sp>
      <p:sp>
        <p:nvSpPr>
          <p:cNvPr id="60" name="Капля 59"/>
          <p:cNvSpPr/>
          <p:nvPr/>
        </p:nvSpPr>
        <p:spPr>
          <a:xfrm>
            <a:off x="7429460" y="2822456"/>
            <a:ext cx="648072" cy="216024"/>
          </a:xfrm>
          <a:prstGeom prst="teardrop">
            <a:avLst/>
          </a:prstGeom>
          <a:noFill/>
          <a:ln>
            <a:noFill/>
          </a:ln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 anchor="ctr"/>
          <a:lstStyle/>
          <a:p>
            <a:pPr algn="ctr">
              <a:defRPr/>
            </a:pPr>
            <a:r>
              <a:rPr lang="kk-KZ" sz="800" dirty="0">
                <a:latin typeface="+mj-lt"/>
              </a:rPr>
              <a:t>1</a:t>
            </a:r>
            <a:endParaRPr lang="ru-RU" sz="800" dirty="0">
              <a:latin typeface="+mj-lt"/>
            </a:endParaRPr>
          </a:p>
        </p:txBody>
      </p:sp>
      <p:sp>
        <p:nvSpPr>
          <p:cNvPr id="61" name="Капля 60"/>
          <p:cNvSpPr/>
          <p:nvPr/>
        </p:nvSpPr>
        <p:spPr>
          <a:xfrm>
            <a:off x="5307320" y="1738908"/>
            <a:ext cx="648072" cy="216024"/>
          </a:xfrm>
          <a:prstGeom prst="teardrop">
            <a:avLst/>
          </a:prstGeom>
          <a:noFill/>
          <a:ln>
            <a:noFill/>
          </a:ln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 anchor="ctr"/>
          <a:lstStyle/>
          <a:p>
            <a:pPr algn="ctr">
              <a:defRPr/>
            </a:pPr>
            <a:r>
              <a:rPr lang="kk-KZ" sz="800" dirty="0">
                <a:latin typeface="Times New Roman" pitchFamily="18" charset="0"/>
                <a:cs typeface="Times New Roman" pitchFamily="18" charset="0"/>
              </a:rPr>
              <a:t>1</a:t>
            </a:r>
            <a:endParaRPr lang="ru-RU" sz="8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63" name="Капля 62"/>
          <p:cNvSpPr/>
          <p:nvPr/>
        </p:nvSpPr>
        <p:spPr>
          <a:xfrm>
            <a:off x="547172" y="2811408"/>
            <a:ext cx="648072" cy="216024"/>
          </a:xfrm>
          <a:prstGeom prst="teardrop">
            <a:avLst/>
          </a:prstGeom>
          <a:noFill/>
          <a:ln>
            <a:noFill/>
          </a:ln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 anchor="ctr"/>
          <a:lstStyle/>
          <a:p>
            <a:pPr algn="ctr">
              <a:defRPr/>
            </a:pPr>
            <a:r>
              <a:rPr lang="kk-KZ" sz="800" dirty="0" smtClean="0">
                <a:latin typeface="+mj-lt"/>
              </a:rPr>
              <a:t>3</a:t>
            </a:r>
            <a:endParaRPr lang="ru-RU" sz="800" dirty="0">
              <a:latin typeface="+mj-lt"/>
            </a:endParaRPr>
          </a:p>
        </p:txBody>
      </p:sp>
      <p:sp>
        <p:nvSpPr>
          <p:cNvPr id="64" name="Капля 63"/>
          <p:cNvSpPr/>
          <p:nvPr/>
        </p:nvSpPr>
        <p:spPr>
          <a:xfrm>
            <a:off x="6599272" y="1958360"/>
            <a:ext cx="648072" cy="216024"/>
          </a:xfrm>
          <a:prstGeom prst="teardrop">
            <a:avLst/>
          </a:prstGeom>
          <a:noFill/>
          <a:ln>
            <a:noFill/>
          </a:ln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 anchor="ctr"/>
          <a:lstStyle/>
          <a:p>
            <a:pPr algn="ctr">
              <a:defRPr/>
            </a:pPr>
            <a:r>
              <a:rPr lang="kk-KZ" sz="800" dirty="0" smtClean="0">
                <a:latin typeface="+mj-lt"/>
              </a:rPr>
              <a:t>1</a:t>
            </a:r>
            <a:endParaRPr lang="ru-RU" sz="800" dirty="0">
              <a:latin typeface="+mj-lt"/>
            </a:endParaRPr>
          </a:p>
        </p:txBody>
      </p:sp>
      <p:sp>
        <p:nvSpPr>
          <p:cNvPr id="65" name="Капля 64"/>
          <p:cNvSpPr/>
          <p:nvPr/>
        </p:nvSpPr>
        <p:spPr>
          <a:xfrm>
            <a:off x="3590176" y="1818536"/>
            <a:ext cx="648072" cy="216024"/>
          </a:xfrm>
          <a:prstGeom prst="teardrop">
            <a:avLst/>
          </a:prstGeom>
          <a:noFill/>
          <a:ln>
            <a:noFill/>
          </a:ln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 anchor="ctr"/>
          <a:lstStyle/>
          <a:p>
            <a:pPr algn="ctr">
              <a:defRPr/>
            </a:pPr>
            <a:r>
              <a:rPr lang="kk-KZ" sz="800" dirty="0">
                <a:latin typeface="+mj-lt"/>
              </a:rPr>
              <a:t>3</a:t>
            </a:r>
            <a:endParaRPr lang="ru-RU" sz="800" dirty="0">
              <a:latin typeface="+mj-lt"/>
            </a:endParaRPr>
          </a:p>
        </p:txBody>
      </p:sp>
      <p:sp>
        <p:nvSpPr>
          <p:cNvPr id="66" name="Капля 65"/>
          <p:cNvSpPr/>
          <p:nvPr/>
        </p:nvSpPr>
        <p:spPr>
          <a:xfrm>
            <a:off x="4765164" y="1598320"/>
            <a:ext cx="576064" cy="216024"/>
          </a:xfrm>
          <a:prstGeom prst="teardrop">
            <a:avLst>
              <a:gd name="adj" fmla="val 52050"/>
            </a:avLst>
          </a:prstGeom>
          <a:noFill/>
          <a:ln>
            <a:noFill/>
          </a:ln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 anchor="ctr"/>
          <a:lstStyle/>
          <a:p>
            <a:pPr algn="ctr">
              <a:defRPr/>
            </a:pPr>
            <a:r>
              <a:rPr lang="kk-KZ" sz="800" dirty="0">
                <a:latin typeface="+mj-lt"/>
              </a:rPr>
              <a:t>0</a:t>
            </a:r>
            <a:endParaRPr lang="ru-RU" sz="800" dirty="0">
              <a:latin typeface="+mj-lt"/>
            </a:endParaRPr>
          </a:p>
        </p:txBody>
      </p:sp>
      <p:cxnSp>
        <p:nvCxnSpPr>
          <p:cNvPr id="104" name="Соединительная линия уступом 103"/>
          <p:cNvCxnSpPr/>
          <p:nvPr/>
        </p:nvCxnSpPr>
        <p:spPr>
          <a:xfrm rot="5400000">
            <a:off x="4644008" y="1916832"/>
            <a:ext cx="504056" cy="72008"/>
          </a:xfrm>
          <a:prstGeom prst="bentConnector3">
            <a:avLst>
              <a:gd name="adj1" fmla="val -76"/>
            </a:avLst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9" name="Соединительная линия уступом 108"/>
          <p:cNvCxnSpPr/>
          <p:nvPr/>
        </p:nvCxnSpPr>
        <p:spPr>
          <a:xfrm rot="5400000">
            <a:off x="6480212" y="2312876"/>
            <a:ext cx="576064" cy="72008"/>
          </a:xfrm>
          <a:prstGeom prst="bentConnector3">
            <a:avLst>
              <a:gd name="adj1" fmla="val -265"/>
            </a:avLst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3" name="Соединительная линия уступом 112"/>
          <p:cNvCxnSpPr/>
          <p:nvPr/>
        </p:nvCxnSpPr>
        <p:spPr>
          <a:xfrm rot="5400000">
            <a:off x="3455876" y="2168860"/>
            <a:ext cx="576064" cy="72008"/>
          </a:xfrm>
          <a:prstGeom prst="bentConnector3">
            <a:avLst>
              <a:gd name="adj1" fmla="val -265"/>
            </a:avLst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4" name="Соединительная линия уступом 113"/>
          <p:cNvCxnSpPr/>
          <p:nvPr/>
        </p:nvCxnSpPr>
        <p:spPr>
          <a:xfrm rot="5400000">
            <a:off x="5328084" y="2528900"/>
            <a:ext cx="1008112" cy="72008"/>
          </a:xfrm>
          <a:prstGeom prst="bentConnector3">
            <a:avLst>
              <a:gd name="adj1" fmla="val 113"/>
            </a:avLst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5" name="Соединительная линия уступом 114"/>
          <p:cNvCxnSpPr/>
          <p:nvPr/>
        </p:nvCxnSpPr>
        <p:spPr>
          <a:xfrm rot="5400000">
            <a:off x="5004048" y="2276872"/>
            <a:ext cx="936104" cy="72008"/>
          </a:xfrm>
          <a:prstGeom prst="bentConnector3">
            <a:avLst>
              <a:gd name="adj1" fmla="val 345"/>
            </a:avLst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Соединительная линия уступом 115"/>
          <p:cNvCxnSpPr/>
          <p:nvPr/>
        </p:nvCxnSpPr>
        <p:spPr>
          <a:xfrm rot="5400000">
            <a:off x="2303748" y="2960948"/>
            <a:ext cx="576064" cy="72008"/>
          </a:xfrm>
          <a:prstGeom prst="bentConnector3">
            <a:avLst>
              <a:gd name="adj1" fmla="val -265"/>
            </a:avLst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" name="Соединительная линия уступом 121"/>
          <p:cNvCxnSpPr/>
          <p:nvPr/>
        </p:nvCxnSpPr>
        <p:spPr>
          <a:xfrm rot="5400000">
            <a:off x="7272300" y="3176972"/>
            <a:ext cx="576064" cy="72008"/>
          </a:xfrm>
          <a:prstGeom prst="bentConnector3">
            <a:avLst>
              <a:gd name="adj1" fmla="val -265"/>
            </a:avLst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6" name="Соединительная линия уступом 125"/>
          <p:cNvCxnSpPr/>
          <p:nvPr/>
        </p:nvCxnSpPr>
        <p:spPr>
          <a:xfrm rot="16200000" flipH="1">
            <a:off x="827584" y="3068960"/>
            <a:ext cx="432048" cy="144016"/>
          </a:xfrm>
          <a:prstGeom prst="bentConnector3">
            <a:avLst>
              <a:gd name="adj1" fmla="val -2911"/>
            </a:avLst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3" name="Соединительная линия уступом 72"/>
          <p:cNvCxnSpPr/>
          <p:nvPr/>
        </p:nvCxnSpPr>
        <p:spPr>
          <a:xfrm rot="16200000" flipH="1">
            <a:off x="3131840" y="5229200"/>
            <a:ext cx="720080" cy="144016"/>
          </a:xfrm>
          <a:prstGeom prst="bentConnector3">
            <a:avLst>
              <a:gd name="adj1" fmla="val 100793"/>
            </a:avLst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6" name="Соединительная линия уступом 75"/>
          <p:cNvCxnSpPr/>
          <p:nvPr/>
        </p:nvCxnSpPr>
        <p:spPr>
          <a:xfrm rot="16200000" flipH="1">
            <a:off x="5212662" y="5431544"/>
            <a:ext cx="720080" cy="144016"/>
          </a:xfrm>
          <a:prstGeom prst="bentConnector3">
            <a:avLst>
              <a:gd name="adj1" fmla="val 100793"/>
            </a:avLst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7" name="Прямая соединительная линия 96"/>
          <p:cNvCxnSpPr/>
          <p:nvPr/>
        </p:nvCxnSpPr>
        <p:spPr>
          <a:xfrm flipH="1">
            <a:off x="467544" y="4293096"/>
            <a:ext cx="792088" cy="36004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9" name="Прямая соединительная линия 98"/>
          <p:cNvCxnSpPr/>
          <p:nvPr/>
        </p:nvCxnSpPr>
        <p:spPr>
          <a:xfrm>
            <a:off x="467544" y="4653136"/>
            <a:ext cx="0" cy="72008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1" name="Прямая соединительная линия 100"/>
          <p:cNvCxnSpPr>
            <a:stCxn id="16" idx="1"/>
          </p:cNvCxnSpPr>
          <p:nvPr/>
        </p:nvCxnSpPr>
        <p:spPr>
          <a:xfrm flipH="1">
            <a:off x="827584" y="5376581"/>
            <a:ext cx="608148" cy="35667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3" name="Прямая соединительная линия 102"/>
          <p:cNvCxnSpPr/>
          <p:nvPr/>
        </p:nvCxnSpPr>
        <p:spPr>
          <a:xfrm>
            <a:off x="827584" y="5748496"/>
            <a:ext cx="144016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7" name="Прямая соединительная линия 106"/>
          <p:cNvCxnSpPr/>
          <p:nvPr/>
        </p:nvCxnSpPr>
        <p:spPr>
          <a:xfrm flipH="1">
            <a:off x="4139952" y="5805264"/>
            <a:ext cx="680156" cy="43204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0" name="Прямая соединительная линия 109"/>
          <p:cNvCxnSpPr/>
          <p:nvPr/>
        </p:nvCxnSpPr>
        <p:spPr>
          <a:xfrm>
            <a:off x="4139952" y="6237312"/>
            <a:ext cx="144016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2" name="Прямая соединительная линия 111"/>
          <p:cNvCxnSpPr/>
          <p:nvPr/>
        </p:nvCxnSpPr>
        <p:spPr>
          <a:xfrm>
            <a:off x="7308304" y="5517232"/>
            <a:ext cx="288032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Прямая соединительная линия 117"/>
          <p:cNvCxnSpPr/>
          <p:nvPr/>
        </p:nvCxnSpPr>
        <p:spPr>
          <a:xfrm>
            <a:off x="7596336" y="5517232"/>
            <a:ext cx="0" cy="72008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Прямая соединительная линия 119"/>
          <p:cNvCxnSpPr/>
          <p:nvPr/>
        </p:nvCxnSpPr>
        <p:spPr>
          <a:xfrm flipV="1">
            <a:off x="6084168" y="2564904"/>
            <a:ext cx="1224136" cy="115212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4" name="Прямая соединительная линия 123"/>
          <p:cNvCxnSpPr/>
          <p:nvPr/>
        </p:nvCxnSpPr>
        <p:spPr>
          <a:xfrm>
            <a:off x="7308304" y="2564904"/>
            <a:ext cx="72008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0" name="Прямая соединительная линия 129"/>
          <p:cNvCxnSpPr/>
          <p:nvPr/>
        </p:nvCxnSpPr>
        <p:spPr>
          <a:xfrm>
            <a:off x="7092280" y="4869160"/>
            <a:ext cx="648072" cy="28803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2" name="Прямая соединительная линия 131"/>
          <p:cNvCxnSpPr/>
          <p:nvPr/>
        </p:nvCxnSpPr>
        <p:spPr>
          <a:xfrm>
            <a:off x="7740352" y="5157192"/>
            <a:ext cx="144016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9" name="Freeform 55"/>
          <p:cNvSpPr>
            <a:spLocks/>
          </p:cNvSpPr>
          <p:nvPr/>
        </p:nvSpPr>
        <p:spPr bwMode="auto">
          <a:xfrm flipH="1">
            <a:off x="4929190" y="5929330"/>
            <a:ext cx="117156" cy="71438"/>
          </a:xfrm>
          <a:custGeom>
            <a:avLst/>
            <a:gdLst/>
            <a:ahLst/>
            <a:cxnLst>
              <a:cxn ang="0">
                <a:pos x="747" y="1670"/>
              </a:cxn>
              <a:cxn ang="0">
                <a:pos x="745" y="1635"/>
              </a:cxn>
              <a:cxn ang="0">
                <a:pos x="697" y="1599"/>
              </a:cxn>
              <a:cxn ang="0">
                <a:pos x="733" y="1483"/>
              </a:cxn>
              <a:cxn ang="0">
                <a:pos x="785" y="1399"/>
              </a:cxn>
              <a:cxn ang="0">
                <a:pos x="796" y="1269"/>
              </a:cxn>
              <a:cxn ang="0">
                <a:pos x="793" y="1167"/>
              </a:cxn>
              <a:cxn ang="0">
                <a:pos x="714" y="1062"/>
              </a:cxn>
              <a:cxn ang="0">
                <a:pos x="598" y="990"/>
              </a:cxn>
              <a:cxn ang="0">
                <a:pos x="610" y="514"/>
              </a:cxn>
              <a:cxn ang="0">
                <a:pos x="508" y="325"/>
              </a:cxn>
              <a:cxn ang="0">
                <a:pos x="528" y="176"/>
              </a:cxn>
              <a:cxn ang="0">
                <a:pos x="531" y="86"/>
              </a:cxn>
              <a:cxn ang="0">
                <a:pos x="484" y="36"/>
              </a:cxn>
              <a:cxn ang="0">
                <a:pos x="1374" y="324"/>
              </a:cxn>
              <a:cxn ang="0">
                <a:pos x="1525" y="879"/>
              </a:cxn>
              <a:cxn ang="0">
                <a:pos x="1517" y="1211"/>
              </a:cxn>
              <a:cxn ang="0">
                <a:pos x="1467" y="1445"/>
              </a:cxn>
              <a:cxn ang="0">
                <a:pos x="1449" y="1574"/>
              </a:cxn>
              <a:cxn ang="0">
                <a:pos x="1488" y="1672"/>
              </a:cxn>
              <a:cxn ang="0">
                <a:pos x="1599" y="1698"/>
              </a:cxn>
              <a:cxn ang="0">
                <a:pos x="1659" y="1749"/>
              </a:cxn>
              <a:cxn ang="0">
                <a:pos x="1692" y="1804"/>
              </a:cxn>
              <a:cxn ang="0">
                <a:pos x="1715" y="1839"/>
              </a:cxn>
              <a:cxn ang="0">
                <a:pos x="1727" y="1891"/>
              </a:cxn>
              <a:cxn ang="0">
                <a:pos x="1724" y="1969"/>
              </a:cxn>
              <a:cxn ang="0">
                <a:pos x="1767" y="2011"/>
              </a:cxn>
              <a:cxn ang="0">
                <a:pos x="1849" y="2080"/>
              </a:cxn>
              <a:cxn ang="0">
                <a:pos x="1939" y="2160"/>
              </a:cxn>
              <a:cxn ang="0">
                <a:pos x="2006" y="2268"/>
              </a:cxn>
              <a:cxn ang="0">
                <a:pos x="1921" y="2350"/>
              </a:cxn>
              <a:cxn ang="0">
                <a:pos x="1858" y="2393"/>
              </a:cxn>
              <a:cxn ang="0">
                <a:pos x="1807" y="2384"/>
              </a:cxn>
              <a:cxn ang="0">
                <a:pos x="1733" y="2460"/>
              </a:cxn>
              <a:cxn ang="0">
                <a:pos x="1663" y="2547"/>
              </a:cxn>
              <a:cxn ang="0">
                <a:pos x="1609" y="2600"/>
              </a:cxn>
              <a:cxn ang="0">
                <a:pos x="1534" y="2617"/>
              </a:cxn>
              <a:cxn ang="0">
                <a:pos x="1444" y="2681"/>
              </a:cxn>
              <a:cxn ang="0">
                <a:pos x="1399" y="2740"/>
              </a:cxn>
              <a:cxn ang="0">
                <a:pos x="1297" y="2776"/>
              </a:cxn>
              <a:cxn ang="0">
                <a:pos x="1271" y="2807"/>
              </a:cxn>
              <a:cxn ang="0">
                <a:pos x="1242" y="2851"/>
              </a:cxn>
              <a:cxn ang="0">
                <a:pos x="1208" y="2921"/>
              </a:cxn>
              <a:cxn ang="0">
                <a:pos x="1112" y="3014"/>
              </a:cxn>
              <a:cxn ang="0">
                <a:pos x="1118" y="3050"/>
              </a:cxn>
              <a:cxn ang="0">
                <a:pos x="1090" y="3052"/>
              </a:cxn>
              <a:cxn ang="0">
                <a:pos x="1047" y="3031"/>
              </a:cxn>
              <a:cxn ang="0">
                <a:pos x="1026" y="3059"/>
              </a:cxn>
              <a:cxn ang="0">
                <a:pos x="1061" y="3125"/>
              </a:cxn>
              <a:cxn ang="0">
                <a:pos x="1079" y="3225"/>
              </a:cxn>
              <a:cxn ang="0">
                <a:pos x="1074" y="3288"/>
              </a:cxn>
              <a:cxn ang="0">
                <a:pos x="1010" y="3288"/>
              </a:cxn>
              <a:cxn ang="0">
                <a:pos x="855" y="3169"/>
              </a:cxn>
              <a:cxn ang="0">
                <a:pos x="805" y="3122"/>
              </a:cxn>
              <a:cxn ang="0">
                <a:pos x="852" y="3081"/>
              </a:cxn>
              <a:cxn ang="0">
                <a:pos x="843" y="3035"/>
              </a:cxn>
              <a:cxn ang="0">
                <a:pos x="846" y="2994"/>
              </a:cxn>
              <a:cxn ang="0">
                <a:pos x="811" y="3012"/>
              </a:cxn>
              <a:cxn ang="0">
                <a:pos x="764" y="2954"/>
              </a:cxn>
              <a:cxn ang="0">
                <a:pos x="216" y="2507"/>
              </a:cxn>
              <a:cxn ang="0">
                <a:pos x="310" y="2020"/>
              </a:cxn>
            </a:cxnLst>
            <a:rect l="0" t="0" r="r" b="b"/>
            <a:pathLst>
              <a:path w="2012" h="3300">
                <a:moveTo>
                  <a:pt x="744" y="1717"/>
                </a:moveTo>
                <a:lnTo>
                  <a:pt x="761" y="1707"/>
                </a:lnTo>
                <a:lnTo>
                  <a:pt x="770" y="1699"/>
                </a:lnTo>
                <a:lnTo>
                  <a:pt x="771" y="1695"/>
                </a:lnTo>
                <a:lnTo>
                  <a:pt x="765" y="1690"/>
                </a:lnTo>
                <a:lnTo>
                  <a:pt x="756" y="1689"/>
                </a:lnTo>
                <a:lnTo>
                  <a:pt x="750" y="1690"/>
                </a:lnTo>
                <a:lnTo>
                  <a:pt x="741" y="1689"/>
                </a:lnTo>
                <a:lnTo>
                  <a:pt x="736" y="1687"/>
                </a:lnTo>
                <a:lnTo>
                  <a:pt x="739" y="1682"/>
                </a:lnTo>
                <a:lnTo>
                  <a:pt x="747" y="1676"/>
                </a:lnTo>
                <a:lnTo>
                  <a:pt x="752" y="1670"/>
                </a:lnTo>
                <a:lnTo>
                  <a:pt x="747" y="1670"/>
                </a:lnTo>
                <a:lnTo>
                  <a:pt x="738" y="1672"/>
                </a:lnTo>
                <a:lnTo>
                  <a:pt x="732" y="1676"/>
                </a:lnTo>
                <a:lnTo>
                  <a:pt x="727" y="1675"/>
                </a:lnTo>
                <a:lnTo>
                  <a:pt x="724" y="1673"/>
                </a:lnTo>
                <a:lnTo>
                  <a:pt x="724" y="1670"/>
                </a:lnTo>
                <a:lnTo>
                  <a:pt x="724" y="1667"/>
                </a:lnTo>
                <a:lnTo>
                  <a:pt x="723" y="1664"/>
                </a:lnTo>
                <a:lnTo>
                  <a:pt x="717" y="1661"/>
                </a:lnTo>
                <a:lnTo>
                  <a:pt x="717" y="1657"/>
                </a:lnTo>
                <a:lnTo>
                  <a:pt x="718" y="1652"/>
                </a:lnTo>
                <a:lnTo>
                  <a:pt x="724" y="1649"/>
                </a:lnTo>
                <a:lnTo>
                  <a:pt x="732" y="1647"/>
                </a:lnTo>
                <a:lnTo>
                  <a:pt x="745" y="1635"/>
                </a:lnTo>
                <a:lnTo>
                  <a:pt x="745" y="1629"/>
                </a:lnTo>
                <a:lnTo>
                  <a:pt x="741" y="1625"/>
                </a:lnTo>
                <a:lnTo>
                  <a:pt x="724" y="1628"/>
                </a:lnTo>
                <a:lnTo>
                  <a:pt x="721" y="1626"/>
                </a:lnTo>
                <a:lnTo>
                  <a:pt x="720" y="1622"/>
                </a:lnTo>
                <a:lnTo>
                  <a:pt x="710" y="1617"/>
                </a:lnTo>
                <a:lnTo>
                  <a:pt x="710" y="1614"/>
                </a:lnTo>
                <a:lnTo>
                  <a:pt x="715" y="1611"/>
                </a:lnTo>
                <a:lnTo>
                  <a:pt x="720" y="1608"/>
                </a:lnTo>
                <a:lnTo>
                  <a:pt x="720" y="1606"/>
                </a:lnTo>
                <a:lnTo>
                  <a:pt x="718" y="1603"/>
                </a:lnTo>
                <a:lnTo>
                  <a:pt x="710" y="1599"/>
                </a:lnTo>
                <a:lnTo>
                  <a:pt x="697" y="1599"/>
                </a:lnTo>
                <a:lnTo>
                  <a:pt x="689" y="1602"/>
                </a:lnTo>
                <a:lnTo>
                  <a:pt x="688" y="1626"/>
                </a:lnTo>
                <a:lnTo>
                  <a:pt x="686" y="1634"/>
                </a:lnTo>
                <a:lnTo>
                  <a:pt x="682" y="1634"/>
                </a:lnTo>
                <a:lnTo>
                  <a:pt x="680" y="1631"/>
                </a:lnTo>
                <a:lnTo>
                  <a:pt x="675" y="1625"/>
                </a:lnTo>
                <a:lnTo>
                  <a:pt x="675" y="1608"/>
                </a:lnTo>
                <a:lnTo>
                  <a:pt x="669" y="1596"/>
                </a:lnTo>
                <a:lnTo>
                  <a:pt x="703" y="1576"/>
                </a:lnTo>
                <a:lnTo>
                  <a:pt x="714" y="1541"/>
                </a:lnTo>
                <a:lnTo>
                  <a:pt x="709" y="1535"/>
                </a:lnTo>
                <a:lnTo>
                  <a:pt x="724" y="1497"/>
                </a:lnTo>
                <a:lnTo>
                  <a:pt x="733" y="1483"/>
                </a:lnTo>
                <a:lnTo>
                  <a:pt x="742" y="1483"/>
                </a:lnTo>
                <a:lnTo>
                  <a:pt x="747" y="1451"/>
                </a:lnTo>
                <a:lnTo>
                  <a:pt x="752" y="1439"/>
                </a:lnTo>
                <a:lnTo>
                  <a:pt x="752" y="1431"/>
                </a:lnTo>
                <a:lnTo>
                  <a:pt x="747" y="1403"/>
                </a:lnTo>
                <a:lnTo>
                  <a:pt x="745" y="1374"/>
                </a:lnTo>
                <a:lnTo>
                  <a:pt x="747" y="1374"/>
                </a:lnTo>
                <a:lnTo>
                  <a:pt x="755" y="1374"/>
                </a:lnTo>
                <a:lnTo>
                  <a:pt x="768" y="1381"/>
                </a:lnTo>
                <a:lnTo>
                  <a:pt x="773" y="1386"/>
                </a:lnTo>
                <a:lnTo>
                  <a:pt x="774" y="1395"/>
                </a:lnTo>
                <a:lnTo>
                  <a:pt x="780" y="1399"/>
                </a:lnTo>
                <a:lnTo>
                  <a:pt x="785" y="1399"/>
                </a:lnTo>
                <a:lnTo>
                  <a:pt x="790" y="1396"/>
                </a:lnTo>
                <a:lnTo>
                  <a:pt x="802" y="1383"/>
                </a:lnTo>
                <a:lnTo>
                  <a:pt x="805" y="1378"/>
                </a:lnTo>
                <a:lnTo>
                  <a:pt x="805" y="1358"/>
                </a:lnTo>
                <a:lnTo>
                  <a:pt x="808" y="1337"/>
                </a:lnTo>
                <a:lnTo>
                  <a:pt x="805" y="1325"/>
                </a:lnTo>
                <a:lnTo>
                  <a:pt x="800" y="1308"/>
                </a:lnTo>
                <a:lnTo>
                  <a:pt x="796" y="1298"/>
                </a:lnTo>
                <a:lnTo>
                  <a:pt x="791" y="1295"/>
                </a:lnTo>
                <a:lnTo>
                  <a:pt x="785" y="1291"/>
                </a:lnTo>
                <a:lnTo>
                  <a:pt x="785" y="1287"/>
                </a:lnTo>
                <a:lnTo>
                  <a:pt x="787" y="1279"/>
                </a:lnTo>
                <a:lnTo>
                  <a:pt x="796" y="1269"/>
                </a:lnTo>
                <a:lnTo>
                  <a:pt x="800" y="1258"/>
                </a:lnTo>
                <a:lnTo>
                  <a:pt x="808" y="1253"/>
                </a:lnTo>
                <a:lnTo>
                  <a:pt x="825" y="1243"/>
                </a:lnTo>
                <a:lnTo>
                  <a:pt x="828" y="1238"/>
                </a:lnTo>
                <a:lnTo>
                  <a:pt x="835" y="1218"/>
                </a:lnTo>
                <a:lnTo>
                  <a:pt x="840" y="1205"/>
                </a:lnTo>
                <a:lnTo>
                  <a:pt x="838" y="1200"/>
                </a:lnTo>
                <a:lnTo>
                  <a:pt x="835" y="1197"/>
                </a:lnTo>
                <a:lnTo>
                  <a:pt x="831" y="1196"/>
                </a:lnTo>
                <a:lnTo>
                  <a:pt x="826" y="1188"/>
                </a:lnTo>
                <a:lnTo>
                  <a:pt x="819" y="1179"/>
                </a:lnTo>
                <a:lnTo>
                  <a:pt x="808" y="1174"/>
                </a:lnTo>
                <a:lnTo>
                  <a:pt x="793" y="1167"/>
                </a:lnTo>
                <a:lnTo>
                  <a:pt x="780" y="1158"/>
                </a:lnTo>
                <a:lnTo>
                  <a:pt x="773" y="1145"/>
                </a:lnTo>
                <a:lnTo>
                  <a:pt x="765" y="1133"/>
                </a:lnTo>
                <a:lnTo>
                  <a:pt x="756" y="1127"/>
                </a:lnTo>
                <a:lnTo>
                  <a:pt x="749" y="1120"/>
                </a:lnTo>
                <a:lnTo>
                  <a:pt x="742" y="1117"/>
                </a:lnTo>
                <a:lnTo>
                  <a:pt x="738" y="1112"/>
                </a:lnTo>
                <a:lnTo>
                  <a:pt x="732" y="1098"/>
                </a:lnTo>
                <a:lnTo>
                  <a:pt x="729" y="1092"/>
                </a:lnTo>
                <a:lnTo>
                  <a:pt x="721" y="1086"/>
                </a:lnTo>
                <a:lnTo>
                  <a:pt x="717" y="1078"/>
                </a:lnTo>
                <a:lnTo>
                  <a:pt x="714" y="1072"/>
                </a:lnTo>
                <a:lnTo>
                  <a:pt x="714" y="1062"/>
                </a:lnTo>
                <a:lnTo>
                  <a:pt x="710" y="1056"/>
                </a:lnTo>
                <a:lnTo>
                  <a:pt x="706" y="1050"/>
                </a:lnTo>
                <a:lnTo>
                  <a:pt x="689" y="1040"/>
                </a:lnTo>
                <a:lnTo>
                  <a:pt x="672" y="1031"/>
                </a:lnTo>
                <a:lnTo>
                  <a:pt x="668" y="1028"/>
                </a:lnTo>
                <a:lnTo>
                  <a:pt x="665" y="1028"/>
                </a:lnTo>
                <a:lnTo>
                  <a:pt x="662" y="1030"/>
                </a:lnTo>
                <a:lnTo>
                  <a:pt x="654" y="1034"/>
                </a:lnTo>
                <a:lnTo>
                  <a:pt x="651" y="1034"/>
                </a:lnTo>
                <a:lnTo>
                  <a:pt x="647" y="1036"/>
                </a:lnTo>
                <a:lnTo>
                  <a:pt x="604" y="1001"/>
                </a:lnTo>
                <a:lnTo>
                  <a:pt x="599" y="995"/>
                </a:lnTo>
                <a:lnTo>
                  <a:pt x="598" y="990"/>
                </a:lnTo>
                <a:lnTo>
                  <a:pt x="599" y="984"/>
                </a:lnTo>
                <a:lnTo>
                  <a:pt x="601" y="980"/>
                </a:lnTo>
                <a:lnTo>
                  <a:pt x="602" y="973"/>
                </a:lnTo>
                <a:lnTo>
                  <a:pt x="607" y="963"/>
                </a:lnTo>
                <a:lnTo>
                  <a:pt x="615" y="954"/>
                </a:lnTo>
                <a:lnTo>
                  <a:pt x="615" y="942"/>
                </a:lnTo>
                <a:lnTo>
                  <a:pt x="624" y="840"/>
                </a:lnTo>
                <a:lnTo>
                  <a:pt x="621" y="788"/>
                </a:lnTo>
                <a:lnTo>
                  <a:pt x="621" y="703"/>
                </a:lnTo>
                <a:lnTo>
                  <a:pt x="616" y="636"/>
                </a:lnTo>
                <a:lnTo>
                  <a:pt x="615" y="576"/>
                </a:lnTo>
                <a:lnTo>
                  <a:pt x="618" y="522"/>
                </a:lnTo>
                <a:lnTo>
                  <a:pt x="610" y="514"/>
                </a:lnTo>
                <a:lnTo>
                  <a:pt x="605" y="511"/>
                </a:lnTo>
                <a:lnTo>
                  <a:pt x="596" y="509"/>
                </a:lnTo>
                <a:lnTo>
                  <a:pt x="586" y="505"/>
                </a:lnTo>
                <a:lnTo>
                  <a:pt x="572" y="499"/>
                </a:lnTo>
                <a:lnTo>
                  <a:pt x="564" y="493"/>
                </a:lnTo>
                <a:lnTo>
                  <a:pt x="557" y="484"/>
                </a:lnTo>
                <a:lnTo>
                  <a:pt x="493" y="439"/>
                </a:lnTo>
                <a:lnTo>
                  <a:pt x="481" y="429"/>
                </a:lnTo>
                <a:lnTo>
                  <a:pt x="487" y="380"/>
                </a:lnTo>
                <a:lnTo>
                  <a:pt x="491" y="371"/>
                </a:lnTo>
                <a:lnTo>
                  <a:pt x="499" y="357"/>
                </a:lnTo>
                <a:lnTo>
                  <a:pt x="502" y="345"/>
                </a:lnTo>
                <a:lnTo>
                  <a:pt x="508" y="325"/>
                </a:lnTo>
                <a:lnTo>
                  <a:pt x="511" y="301"/>
                </a:lnTo>
                <a:lnTo>
                  <a:pt x="513" y="277"/>
                </a:lnTo>
                <a:lnTo>
                  <a:pt x="508" y="264"/>
                </a:lnTo>
                <a:lnTo>
                  <a:pt x="506" y="243"/>
                </a:lnTo>
                <a:lnTo>
                  <a:pt x="511" y="236"/>
                </a:lnTo>
                <a:lnTo>
                  <a:pt x="519" y="231"/>
                </a:lnTo>
                <a:lnTo>
                  <a:pt x="522" y="222"/>
                </a:lnTo>
                <a:lnTo>
                  <a:pt x="523" y="211"/>
                </a:lnTo>
                <a:lnTo>
                  <a:pt x="520" y="199"/>
                </a:lnTo>
                <a:lnTo>
                  <a:pt x="520" y="194"/>
                </a:lnTo>
                <a:lnTo>
                  <a:pt x="519" y="185"/>
                </a:lnTo>
                <a:lnTo>
                  <a:pt x="522" y="176"/>
                </a:lnTo>
                <a:lnTo>
                  <a:pt x="528" y="176"/>
                </a:lnTo>
                <a:lnTo>
                  <a:pt x="537" y="172"/>
                </a:lnTo>
                <a:lnTo>
                  <a:pt x="548" y="164"/>
                </a:lnTo>
                <a:lnTo>
                  <a:pt x="551" y="150"/>
                </a:lnTo>
                <a:lnTo>
                  <a:pt x="557" y="144"/>
                </a:lnTo>
                <a:lnTo>
                  <a:pt x="557" y="135"/>
                </a:lnTo>
                <a:lnTo>
                  <a:pt x="557" y="132"/>
                </a:lnTo>
                <a:lnTo>
                  <a:pt x="552" y="128"/>
                </a:lnTo>
                <a:lnTo>
                  <a:pt x="546" y="121"/>
                </a:lnTo>
                <a:lnTo>
                  <a:pt x="543" y="117"/>
                </a:lnTo>
                <a:lnTo>
                  <a:pt x="540" y="106"/>
                </a:lnTo>
                <a:lnTo>
                  <a:pt x="540" y="99"/>
                </a:lnTo>
                <a:lnTo>
                  <a:pt x="535" y="93"/>
                </a:lnTo>
                <a:lnTo>
                  <a:pt x="531" y="86"/>
                </a:lnTo>
                <a:lnTo>
                  <a:pt x="523" y="90"/>
                </a:lnTo>
                <a:lnTo>
                  <a:pt x="519" y="85"/>
                </a:lnTo>
                <a:lnTo>
                  <a:pt x="517" y="80"/>
                </a:lnTo>
                <a:lnTo>
                  <a:pt x="516" y="76"/>
                </a:lnTo>
                <a:lnTo>
                  <a:pt x="514" y="71"/>
                </a:lnTo>
                <a:lnTo>
                  <a:pt x="511" y="65"/>
                </a:lnTo>
                <a:lnTo>
                  <a:pt x="508" y="62"/>
                </a:lnTo>
                <a:lnTo>
                  <a:pt x="506" y="59"/>
                </a:lnTo>
                <a:lnTo>
                  <a:pt x="500" y="59"/>
                </a:lnTo>
                <a:lnTo>
                  <a:pt x="499" y="53"/>
                </a:lnTo>
                <a:lnTo>
                  <a:pt x="496" y="48"/>
                </a:lnTo>
                <a:lnTo>
                  <a:pt x="491" y="44"/>
                </a:lnTo>
                <a:lnTo>
                  <a:pt x="484" y="36"/>
                </a:lnTo>
                <a:lnTo>
                  <a:pt x="481" y="27"/>
                </a:lnTo>
                <a:lnTo>
                  <a:pt x="479" y="16"/>
                </a:lnTo>
                <a:lnTo>
                  <a:pt x="482" y="0"/>
                </a:lnTo>
                <a:lnTo>
                  <a:pt x="1222" y="0"/>
                </a:lnTo>
                <a:lnTo>
                  <a:pt x="1251" y="0"/>
                </a:lnTo>
                <a:lnTo>
                  <a:pt x="1284" y="65"/>
                </a:lnTo>
                <a:lnTo>
                  <a:pt x="1322" y="137"/>
                </a:lnTo>
                <a:lnTo>
                  <a:pt x="1325" y="141"/>
                </a:lnTo>
                <a:lnTo>
                  <a:pt x="1327" y="143"/>
                </a:lnTo>
                <a:lnTo>
                  <a:pt x="1332" y="143"/>
                </a:lnTo>
                <a:lnTo>
                  <a:pt x="1360" y="264"/>
                </a:lnTo>
                <a:lnTo>
                  <a:pt x="1367" y="298"/>
                </a:lnTo>
                <a:lnTo>
                  <a:pt x="1374" y="324"/>
                </a:lnTo>
                <a:lnTo>
                  <a:pt x="1389" y="356"/>
                </a:lnTo>
                <a:lnTo>
                  <a:pt x="1399" y="377"/>
                </a:lnTo>
                <a:lnTo>
                  <a:pt x="1412" y="411"/>
                </a:lnTo>
                <a:lnTo>
                  <a:pt x="1441" y="511"/>
                </a:lnTo>
                <a:lnTo>
                  <a:pt x="1466" y="646"/>
                </a:lnTo>
                <a:lnTo>
                  <a:pt x="1476" y="657"/>
                </a:lnTo>
                <a:lnTo>
                  <a:pt x="1485" y="674"/>
                </a:lnTo>
                <a:lnTo>
                  <a:pt x="1491" y="684"/>
                </a:lnTo>
                <a:lnTo>
                  <a:pt x="1493" y="701"/>
                </a:lnTo>
                <a:lnTo>
                  <a:pt x="1502" y="748"/>
                </a:lnTo>
                <a:lnTo>
                  <a:pt x="1507" y="785"/>
                </a:lnTo>
                <a:lnTo>
                  <a:pt x="1513" y="815"/>
                </a:lnTo>
                <a:lnTo>
                  <a:pt x="1525" y="879"/>
                </a:lnTo>
                <a:lnTo>
                  <a:pt x="1528" y="911"/>
                </a:lnTo>
                <a:lnTo>
                  <a:pt x="1533" y="946"/>
                </a:lnTo>
                <a:lnTo>
                  <a:pt x="1537" y="972"/>
                </a:lnTo>
                <a:lnTo>
                  <a:pt x="1551" y="1062"/>
                </a:lnTo>
                <a:lnTo>
                  <a:pt x="1558" y="1120"/>
                </a:lnTo>
                <a:lnTo>
                  <a:pt x="1551" y="1130"/>
                </a:lnTo>
                <a:lnTo>
                  <a:pt x="1536" y="1151"/>
                </a:lnTo>
                <a:lnTo>
                  <a:pt x="1536" y="1159"/>
                </a:lnTo>
                <a:lnTo>
                  <a:pt x="1529" y="1168"/>
                </a:lnTo>
                <a:lnTo>
                  <a:pt x="1516" y="1191"/>
                </a:lnTo>
                <a:lnTo>
                  <a:pt x="1510" y="1200"/>
                </a:lnTo>
                <a:lnTo>
                  <a:pt x="1510" y="1203"/>
                </a:lnTo>
                <a:lnTo>
                  <a:pt x="1517" y="1211"/>
                </a:lnTo>
                <a:lnTo>
                  <a:pt x="1525" y="1226"/>
                </a:lnTo>
                <a:lnTo>
                  <a:pt x="1525" y="1229"/>
                </a:lnTo>
                <a:lnTo>
                  <a:pt x="1513" y="1244"/>
                </a:lnTo>
                <a:lnTo>
                  <a:pt x="1507" y="1256"/>
                </a:lnTo>
                <a:lnTo>
                  <a:pt x="1507" y="1266"/>
                </a:lnTo>
                <a:lnTo>
                  <a:pt x="1505" y="1282"/>
                </a:lnTo>
                <a:lnTo>
                  <a:pt x="1501" y="1301"/>
                </a:lnTo>
                <a:lnTo>
                  <a:pt x="1501" y="1333"/>
                </a:lnTo>
                <a:lnTo>
                  <a:pt x="1499" y="1355"/>
                </a:lnTo>
                <a:lnTo>
                  <a:pt x="1499" y="1358"/>
                </a:lnTo>
                <a:lnTo>
                  <a:pt x="1484" y="1389"/>
                </a:lnTo>
                <a:lnTo>
                  <a:pt x="1472" y="1430"/>
                </a:lnTo>
                <a:lnTo>
                  <a:pt x="1467" y="1445"/>
                </a:lnTo>
                <a:lnTo>
                  <a:pt x="1458" y="1465"/>
                </a:lnTo>
                <a:lnTo>
                  <a:pt x="1452" y="1482"/>
                </a:lnTo>
                <a:lnTo>
                  <a:pt x="1452" y="1486"/>
                </a:lnTo>
                <a:lnTo>
                  <a:pt x="1453" y="1494"/>
                </a:lnTo>
                <a:lnTo>
                  <a:pt x="1427" y="1523"/>
                </a:lnTo>
                <a:lnTo>
                  <a:pt x="1411" y="1544"/>
                </a:lnTo>
                <a:lnTo>
                  <a:pt x="1405" y="1544"/>
                </a:lnTo>
                <a:lnTo>
                  <a:pt x="1403" y="1561"/>
                </a:lnTo>
                <a:lnTo>
                  <a:pt x="1405" y="1561"/>
                </a:lnTo>
                <a:lnTo>
                  <a:pt x="1418" y="1567"/>
                </a:lnTo>
                <a:lnTo>
                  <a:pt x="1426" y="1567"/>
                </a:lnTo>
                <a:lnTo>
                  <a:pt x="1431" y="1567"/>
                </a:lnTo>
                <a:lnTo>
                  <a:pt x="1449" y="1574"/>
                </a:lnTo>
                <a:lnTo>
                  <a:pt x="1441" y="1603"/>
                </a:lnTo>
                <a:lnTo>
                  <a:pt x="1441" y="1616"/>
                </a:lnTo>
                <a:lnTo>
                  <a:pt x="1450" y="1635"/>
                </a:lnTo>
                <a:lnTo>
                  <a:pt x="1461" y="1652"/>
                </a:lnTo>
                <a:lnTo>
                  <a:pt x="1466" y="1649"/>
                </a:lnTo>
                <a:lnTo>
                  <a:pt x="1472" y="1643"/>
                </a:lnTo>
                <a:lnTo>
                  <a:pt x="1482" y="1643"/>
                </a:lnTo>
                <a:lnTo>
                  <a:pt x="1484" y="1644"/>
                </a:lnTo>
                <a:lnTo>
                  <a:pt x="1487" y="1654"/>
                </a:lnTo>
                <a:lnTo>
                  <a:pt x="1485" y="1663"/>
                </a:lnTo>
                <a:lnTo>
                  <a:pt x="1484" y="1670"/>
                </a:lnTo>
                <a:lnTo>
                  <a:pt x="1487" y="1672"/>
                </a:lnTo>
                <a:lnTo>
                  <a:pt x="1488" y="1672"/>
                </a:lnTo>
                <a:lnTo>
                  <a:pt x="1519" y="1667"/>
                </a:lnTo>
                <a:lnTo>
                  <a:pt x="1531" y="1678"/>
                </a:lnTo>
                <a:lnTo>
                  <a:pt x="1545" y="1687"/>
                </a:lnTo>
                <a:lnTo>
                  <a:pt x="1560" y="1692"/>
                </a:lnTo>
                <a:lnTo>
                  <a:pt x="1564" y="1690"/>
                </a:lnTo>
                <a:lnTo>
                  <a:pt x="1568" y="1687"/>
                </a:lnTo>
                <a:lnTo>
                  <a:pt x="1568" y="1682"/>
                </a:lnTo>
                <a:lnTo>
                  <a:pt x="1568" y="1675"/>
                </a:lnTo>
                <a:lnTo>
                  <a:pt x="1574" y="1666"/>
                </a:lnTo>
                <a:lnTo>
                  <a:pt x="1577" y="1666"/>
                </a:lnTo>
                <a:lnTo>
                  <a:pt x="1587" y="1670"/>
                </a:lnTo>
                <a:lnTo>
                  <a:pt x="1592" y="1679"/>
                </a:lnTo>
                <a:lnTo>
                  <a:pt x="1599" y="1698"/>
                </a:lnTo>
                <a:lnTo>
                  <a:pt x="1606" y="1701"/>
                </a:lnTo>
                <a:lnTo>
                  <a:pt x="1610" y="1701"/>
                </a:lnTo>
                <a:lnTo>
                  <a:pt x="1621" y="1699"/>
                </a:lnTo>
                <a:lnTo>
                  <a:pt x="1630" y="1702"/>
                </a:lnTo>
                <a:lnTo>
                  <a:pt x="1641" y="1714"/>
                </a:lnTo>
                <a:lnTo>
                  <a:pt x="1654" y="1711"/>
                </a:lnTo>
                <a:lnTo>
                  <a:pt x="1662" y="1717"/>
                </a:lnTo>
                <a:lnTo>
                  <a:pt x="1665" y="1722"/>
                </a:lnTo>
                <a:lnTo>
                  <a:pt x="1663" y="1730"/>
                </a:lnTo>
                <a:lnTo>
                  <a:pt x="1663" y="1733"/>
                </a:lnTo>
                <a:lnTo>
                  <a:pt x="1663" y="1737"/>
                </a:lnTo>
                <a:lnTo>
                  <a:pt x="1662" y="1743"/>
                </a:lnTo>
                <a:lnTo>
                  <a:pt x="1659" y="1749"/>
                </a:lnTo>
                <a:lnTo>
                  <a:pt x="1668" y="1763"/>
                </a:lnTo>
                <a:lnTo>
                  <a:pt x="1674" y="1769"/>
                </a:lnTo>
                <a:lnTo>
                  <a:pt x="1682" y="1774"/>
                </a:lnTo>
                <a:lnTo>
                  <a:pt x="1686" y="1775"/>
                </a:lnTo>
                <a:lnTo>
                  <a:pt x="1691" y="1771"/>
                </a:lnTo>
                <a:lnTo>
                  <a:pt x="1695" y="1766"/>
                </a:lnTo>
                <a:lnTo>
                  <a:pt x="1705" y="1778"/>
                </a:lnTo>
                <a:lnTo>
                  <a:pt x="1705" y="1786"/>
                </a:lnTo>
                <a:lnTo>
                  <a:pt x="1708" y="1789"/>
                </a:lnTo>
                <a:lnTo>
                  <a:pt x="1695" y="1798"/>
                </a:lnTo>
                <a:lnTo>
                  <a:pt x="1692" y="1800"/>
                </a:lnTo>
                <a:lnTo>
                  <a:pt x="1692" y="1803"/>
                </a:lnTo>
                <a:lnTo>
                  <a:pt x="1692" y="1804"/>
                </a:lnTo>
                <a:lnTo>
                  <a:pt x="1697" y="1807"/>
                </a:lnTo>
                <a:lnTo>
                  <a:pt x="1701" y="1809"/>
                </a:lnTo>
                <a:lnTo>
                  <a:pt x="1705" y="1815"/>
                </a:lnTo>
                <a:lnTo>
                  <a:pt x="1706" y="1819"/>
                </a:lnTo>
                <a:lnTo>
                  <a:pt x="1709" y="1822"/>
                </a:lnTo>
                <a:lnTo>
                  <a:pt x="1712" y="1824"/>
                </a:lnTo>
                <a:lnTo>
                  <a:pt x="1715" y="1826"/>
                </a:lnTo>
                <a:lnTo>
                  <a:pt x="1717" y="1829"/>
                </a:lnTo>
                <a:lnTo>
                  <a:pt x="1715" y="1830"/>
                </a:lnTo>
                <a:lnTo>
                  <a:pt x="1714" y="1833"/>
                </a:lnTo>
                <a:lnTo>
                  <a:pt x="1712" y="1835"/>
                </a:lnTo>
                <a:lnTo>
                  <a:pt x="1714" y="1838"/>
                </a:lnTo>
                <a:lnTo>
                  <a:pt x="1715" y="1839"/>
                </a:lnTo>
                <a:lnTo>
                  <a:pt x="1718" y="1841"/>
                </a:lnTo>
                <a:lnTo>
                  <a:pt x="1718" y="1844"/>
                </a:lnTo>
                <a:lnTo>
                  <a:pt x="1717" y="1847"/>
                </a:lnTo>
                <a:lnTo>
                  <a:pt x="1717" y="1848"/>
                </a:lnTo>
                <a:lnTo>
                  <a:pt x="1718" y="1853"/>
                </a:lnTo>
                <a:lnTo>
                  <a:pt x="1726" y="1859"/>
                </a:lnTo>
                <a:lnTo>
                  <a:pt x="1727" y="1864"/>
                </a:lnTo>
                <a:lnTo>
                  <a:pt x="1726" y="1868"/>
                </a:lnTo>
                <a:lnTo>
                  <a:pt x="1726" y="1870"/>
                </a:lnTo>
                <a:lnTo>
                  <a:pt x="1723" y="1876"/>
                </a:lnTo>
                <a:lnTo>
                  <a:pt x="1723" y="1880"/>
                </a:lnTo>
                <a:lnTo>
                  <a:pt x="1724" y="1886"/>
                </a:lnTo>
                <a:lnTo>
                  <a:pt x="1727" y="1891"/>
                </a:lnTo>
                <a:lnTo>
                  <a:pt x="1727" y="1894"/>
                </a:lnTo>
                <a:lnTo>
                  <a:pt x="1723" y="1906"/>
                </a:lnTo>
                <a:lnTo>
                  <a:pt x="1718" y="1914"/>
                </a:lnTo>
                <a:lnTo>
                  <a:pt x="1718" y="1917"/>
                </a:lnTo>
                <a:lnTo>
                  <a:pt x="1718" y="1923"/>
                </a:lnTo>
                <a:lnTo>
                  <a:pt x="1720" y="1930"/>
                </a:lnTo>
                <a:lnTo>
                  <a:pt x="1720" y="1934"/>
                </a:lnTo>
                <a:lnTo>
                  <a:pt x="1720" y="1937"/>
                </a:lnTo>
                <a:lnTo>
                  <a:pt x="1720" y="1941"/>
                </a:lnTo>
                <a:lnTo>
                  <a:pt x="1721" y="1944"/>
                </a:lnTo>
                <a:lnTo>
                  <a:pt x="1732" y="1950"/>
                </a:lnTo>
                <a:lnTo>
                  <a:pt x="1732" y="1956"/>
                </a:lnTo>
                <a:lnTo>
                  <a:pt x="1724" y="1969"/>
                </a:lnTo>
                <a:lnTo>
                  <a:pt x="1720" y="1975"/>
                </a:lnTo>
                <a:lnTo>
                  <a:pt x="1720" y="1978"/>
                </a:lnTo>
                <a:lnTo>
                  <a:pt x="1720" y="1979"/>
                </a:lnTo>
                <a:lnTo>
                  <a:pt x="1720" y="1981"/>
                </a:lnTo>
                <a:lnTo>
                  <a:pt x="1724" y="1984"/>
                </a:lnTo>
                <a:lnTo>
                  <a:pt x="1732" y="1990"/>
                </a:lnTo>
                <a:lnTo>
                  <a:pt x="1738" y="1996"/>
                </a:lnTo>
                <a:lnTo>
                  <a:pt x="1756" y="1996"/>
                </a:lnTo>
                <a:lnTo>
                  <a:pt x="1758" y="1999"/>
                </a:lnTo>
                <a:lnTo>
                  <a:pt x="1758" y="2000"/>
                </a:lnTo>
                <a:lnTo>
                  <a:pt x="1764" y="2005"/>
                </a:lnTo>
                <a:lnTo>
                  <a:pt x="1765" y="2007"/>
                </a:lnTo>
                <a:lnTo>
                  <a:pt x="1767" y="2011"/>
                </a:lnTo>
                <a:lnTo>
                  <a:pt x="1768" y="2013"/>
                </a:lnTo>
                <a:lnTo>
                  <a:pt x="1784" y="2014"/>
                </a:lnTo>
                <a:lnTo>
                  <a:pt x="1790" y="2014"/>
                </a:lnTo>
                <a:lnTo>
                  <a:pt x="1797" y="2020"/>
                </a:lnTo>
                <a:lnTo>
                  <a:pt x="1803" y="2035"/>
                </a:lnTo>
                <a:lnTo>
                  <a:pt x="1808" y="2037"/>
                </a:lnTo>
                <a:lnTo>
                  <a:pt x="1819" y="2040"/>
                </a:lnTo>
                <a:lnTo>
                  <a:pt x="1823" y="2043"/>
                </a:lnTo>
                <a:lnTo>
                  <a:pt x="1825" y="2046"/>
                </a:lnTo>
                <a:lnTo>
                  <a:pt x="1828" y="2055"/>
                </a:lnTo>
                <a:lnTo>
                  <a:pt x="1829" y="2061"/>
                </a:lnTo>
                <a:lnTo>
                  <a:pt x="1840" y="2067"/>
                </a:lnTo>
                <a:lnTo>
                  <a:pt x="1849" y="2080"/>
                </a:lnTo>
                <a:lnTo>
                  <a:pt x="1854" y="2080"/>
                </a:lnTo>
                <a:lnTo>
                  <a:pt x="1857" y="2080"/>
                </a:lnTo>
                <a:lnTo>
                  <a:pt x="1870" y="2099"/>
                </a:lnTo>
                <a:lnTo>
                  <a:pt x="1874" y="2101"/>
                </a:lnTo>
                <a:lnTo>
                  <a:pt x="1883" y="2102"/>
                </a:lnTo>
                <a:lnTo>
                  <a:pt x="1889" y="2112"/>
                </a:lnTo>
                <a:lnTo>
                  <a:pt x="1898" y="2128"/>
                </a:lnTo>
                <a:lnTo>
                  <a:pt x="1907" y="2147"/>
                </a:lnTo>
                <a:lnTo>
                  <a:pt x="1909" y="2159"/>
                </a:lnTo>
                <a:lnTo>
                  <a:pt x="1915" y="2160"/>
                </a:lnTo>
                <a:lnTo>
                  <a:pt x="1927" y="2159"/>
                </a:lnTo>
                <a:lnTo>
                  <a:pt x="1936" y="2156"/>
                </a:lnTo>
                <a:lnTo>
                  <a:pt x="1939" y="2160"/>
                </a:lnTo>
                <a:lnTo>
                  <a:pt x="1960" y="2171"/>
                </a:lnTo>
                <a:lnTo>
                  <a:pt x="1951" y="2197"/>
                </a:lnTo>
                <a:lnTo>
                  <a:pt x="1951" y="2200"/>
                </a:lnTo>
                <a:lnTo>
                  <a:pt x="1953" y="2201"/>
                </a:lnTo>
                <a:lnTo>
                  <a:pt x="1965" y="2203"/>
                </a:lnTo>
                <a:lnTo>
                  <a:pt x="1966" y="2206"/>
                </a:lnTo>
                <a:lnTo>
                  <a:pt x="1968" y="2221"/>
                </a:lnTo>
                <a:lnTo>
                  <a:pt x="1971" y="2227"/>
                </a:lnTo>
                <a:lnTo>
                  <a:pt x="1979" y="2233"/>
                </a:lnTo>
                <a:lnTo>
                  <a:pt x="1988" y="2239"/>
                </a:lnTo>
                <a:lnTo>
                  <a:pt x="1989" y="2247"/>
                </a:lnTo>
                <a:lnTo>
                  <a:pt x="1998" y="2264"/>
                </a:lnTo>
                <a:lnTo>
                  <a:pt x="2006" y="2268"/>
                </a:lnTo>
                <a:lnTo>
                  <a:pt x="2012" y="2271"/>
                </a:lnTo>
                <a:lnTo>
                  <a:pt x="2012" y="2279"/>
                </a:lnTo>
                <a:lnTo>
                  <a:pt x="2004" y="2288"/>
                </a:lnTo>
                <a:lnTo>
                  <a:pt x="2000" y="2297"/>
                </a:lnTo>
                <a:lnTo>
                  <a:pt x="1995" y="2303"/>
                </a:lnTo>
                <a:lnTo>
                  <a:pt x="1995" y="2305"/>
                </a:lnTo>
                <a:lnTo>
                  <a:pt x="1985" y="2308"/>
                </a:lnTo>
                <a:lnTo>
                  <a:pt x="1976" y="2317"/>
                </a:lnTo>
                <a:lnTo>
                  <a:pt x="1966" y="2314"/>
                </a:lnTo>
                <a:lnTo>
                  <a:pt x="1962" y="2308"/>
                </a:lnTo>
                <a:lnTo>
                  <a:pt x="1933" y="2323"/>
                </a:lnTo>
                <a:lnTo>
                  <a:pt x="1939" y="2332"/>
                </a:lnTo>
                <a:lnTo>
                  <a:pt x="1921" y="2350"/>
                </a:lnTo>
                <a:lnTo>
                  <a:pt x="1915" y="2363"/>
                </a:lnTo>
                <a:lnTo>
                  <a:pt x="1909" y="2378"/>
                </a:lnTo>
                <a:lnTo>
                  <a:pt x="1904" y="2396"/>
                </a:lnTo>
                <a:lnTo>
                  <a:pt x="1898" y="2411"/>
                </a:lnTo>
                <a:lnTo>
                  <a:pt x="1896" y="2420"/>
                </a:lnTo>
                <a:lnTo>
                  <a:pt x="1890" y="2423"/>
                </a:lnTo>
                <a:lnTo>
                  <a:pt x="1881" y="2423"/>
                </a:lnTo>
                <a:lnTo>
                  <a:pt x="1875" y="2423"/>
                </a:lnTo>
                <a:lnTo>
                  <a:pt x="1870" y="2419"/>
                </a:lnTo>
                <a:lnTo>
                  <a:pt x="1866" y="2416"/>
                </a:lnTo>
                <a:lnTo>
                  <a:pt x="1855" y="2414"/>
                </a:lnTo>
                <a:lnTo>
                  <a:pt x="1861" y="2402"/>
                </a:lnTo>
                <a:lnTo>
                  <a:pt x="1858" y="2393"/>
                </a:lnTo>
                <a:lnTo>
                  <a:pt x="1851" y="2382"/>
                </a:lnTo>
                <a:lnTo>
                  <a:pt x="1843" y="2379"/>
                </a:lnTo>
                <a:lnTo>
                  <a:pt x="1829" y="2369"/>
                </a:lnTo>
                <a:lnTo>
                  <a:pt x="1825" y="2367"/>
                </a:lnTo>
                <a:lnTo>
                  <a:pt x="1825" y="2370"/>
                </a:lnTo>
                <a:lnTo>
                  <a:pt x="1823" y="2375"/>
                </a:lnTo>
                <a:lnTo>
                  <a:pt x="1820" y="2379"/>
                </a:lnTo>
                <a:lnTo>
                  <a:pt x="1819" y="2381"/>
                </a:lnTo>
                <a:lnTo>
                  <a:pt x="1816" y="2379"/>
                </a:lnTo>
                <a:lnTo>
                  <a:pt x="1813" y="2376"/>
                </a:lnTo>
                <a:lnTo>
                  <a:pt x="1810" y="2376"/>
                </a:lnTo>
                <a:lnTo>
                  <a:pt x="1807" y="2381"/>
                </a:lnTo>
                <a:lnTo>
                  <a:pt x="1807" y="2384"/>
                </a:lnTo>
                <a:lnTo>
                  <a:pt x="1797" y="2390"/>
                </a:lnTo>
                <a:lnTo>
                  <a:pt x="1788" y="2390"/>
                </a:lnTo>
                <a:lnTo>
                  <a:pt x="1773" y="2401"/>
                </a:lnTo>
                <a:lnTo>
                  <a:pt x="1765" y="2404"/>
                </a:lnTo>
                <a:lnTo>
                  <a:pt x="1765" y="2407"/>
                </a:lnTo>
                <a:lnTo>
                  <a:pt x="1764" y="2411"/>
                </a:lnTo>
                <a:lnTo>
                  <a:pt x="1768" y="2420"/>
                </a:lnTo>
                <a:lnTo>
                  <a:pt x="1768" y="2430"/>
                </a:lnTo>
                <a:lnTo>
                  <a:pt x="1770" y="2440"/>
                </a:lnTo>
                <a:lnTo>
                  <a:pt x="1770" y="2443"/>
                </a:lnTo>
                <a:lnTo>
                  <a:pt x="1767" y="2446"/>
                </a:lnTo>
                <a:lnTo>
                  <a:pt x="1750" y="2452"/>
                </a:lnTo>
                <a:lnTo>
                  <a:pt x="1733" y="2460"/>
                </a:lnTo>
                <a:lnTo>
                  <a:pt x="1726" y="2468"/>
                </a:lnTo>
                <a:lnTo>
                  <a:pt x="1721" y="2483"/>
                </a:lnTo>
                <a:lnTo>
                  <a:pt x="1717" y="2493"/>
                </a:lnTo>
                <a:lnTo>
                  <a:pt x="1708" y="2506"/>
                </a:lnTo>
                <a:lnTo>
                  <a:pt x="1706" y="2512"/>
                </a:lnTo>
                <a:lnTo>
                  <a:pt x="1701" y="2522"/>
                </a:lnTo>
                <a:lnTo>
                  <a:pt x="1692" y="2530"/>
                </a:lnTo>
                <a:lnTo>
                  <a:pt x="1688" y="2528"/>
                </a:lnTo>
                <a:lnTo>
                  <a:pt x="1682" y="2528"/>
                </a:lnTo>
                <a:lnTo>
                  <a:pt x="1677" y="2531"/>
                </a:lnTo>
                <a:lnTo>
                  <a:pt x="1674" y="2539"/>
                </a:lnTo>
                <a:lnTo>
                  <a:pt x="1670" y="2544"/>
                </a:lnTo>
                <a:lnTo>
                  <a:pt x="1663" y="2547"/>
                </a:lnTo>
                <a:lnTo>
                  <a:pt x="1657" y="2548"/>
                </a:lnTo>
                <a:lnTo>
                  <a:pt x="1656" y="2551"/>
                </a:lnTo>
                <a:lnTo>
                  <a:pt x="1656" y="2553"/>
                </a:lnTo>
                <a:lnTo>
                  <a:pt x="1657" y="2556"/>
                </a:lnTo>
                <a:lnTo>
                  <a:pt x="1656" y="2560"/>
                </a:lnTo>
                <a:lnTo>
                  <a:pt x="1645" y="2560"/>
                </a:lnTo>
                <a:lnTo>
                  <a:pt x="1641" y="2551"/>
                </a:lnTo>
                <a:lnTo>
                  <a:pt x="1638" y="2553"/>
                </a:lnTo>
                <a:lnTo>
                  <a:pt x="1627" y="2565"/>
                </a:lnTo>
                <a:lnTo>
                  <a:pt x="1624" y="2573"/>
                </a:lnTo>
                <a:lnTo>
                  <a:pt x="1618" y="2594"/>
                </a:lnTo>
                <a:lnTo>
                  <a:pt x="1615" y="2600"/>
                </a:lnTo>
                <a:lnTo>
                  <a:pt x="1609" y="2600"/>
                </a:lnTo>
                <a:lnTo>
                  <a:pt x="1604" y="2597"/>
                </a:lnTo>
                <a:lnTo>
                  <a:pt x="1601" y="2598"/>
                </a:lnTo>
                <a:lnTo>
                  <a:pt x="1599" y="2600"/>
                </a:lnTo>
                <a:lnTo>
                  <a:pt x="1599" y="2606"/>
                </a:lnTo>
                <a:lnTo>
                  <a:pt x="1596" y="2609"/>
                </a:lnTo>
                <a:lnTo>
                  <a:pt x="1592" y="2611"/>
                </a:lnTo>
                <a:lnTo>
                  <a:pt x="1584" y="2609"/>
                </a:lnTo>
                <a:lnTo>
                  <a:pt x="1574" y="2605"/>
                </a:lnTo>
                <a:lnTo>
                  <a:pt x="1566" y="2601"/>
                </a:lnTo>
                <a:lnTo>
                  <a:pt x="1558" y="2605"/>
                </a:lnTo>
                <a:lnTo>
                  <a:pt x="1549" y="2609"/>
                </a:lnTo>
                <a:lnTo>
                  <a:pt x="1543" y="2612"/>
                </a:lnTo>
                <a:lnTo>
                  <a:pt x="1534" y="2617"/>
                </a:lnTo>
                <a:lnTo>
                  <a:pt x="1528" y="2617"/>
                </a:lnTo>
                <a:lnTo>
                  <a:pt x="1522" y="2618"/>
                </a:lnTo>
                <a:lnTo>
                  <a:pt x="1517" y="2624"/>
                </a:lnTo>
                <a:lnTo>
                  <a:pt x="1505" y="2630"/>
                </a:lnTo>
                <a:lnTo>
                  <a:pt x="1490" y="2632"/>
                </a:lnTo>
                <a:lnTo>
                  <a:pt x="1482" y="2632"/>
                </a:lnTo>
                <a:lnTo>
                  <a:pt x="1479" y="2636"/>
                </a:lnTo>
                <a:lnTo>
                  <a:pt x="1473" y="2649"/>
                </a:lnTo>
                <a:lnTo>
                  <a:pt x="1461" y="2658"/>
                </a:lnTo>
                <a:lnTo>
                  <a:pt x="1456" y="2664"/>
                </a:lnTo>
                <a:lnTo>
                  <a:pt x="1453" y="2668"/>
                </a:lnTo>
                <a:lnTo>
                  <a:pt x="1453" y="2673"/>
                </a:lnTo>
                <a:lnTo>
                  <a:pt x="1444" y="2681"/>
                </a:lnTo>
                <a:lnTo>
                  <a:pt x="1444" y="2685"/>
                </a:lnTo>
                <a:lnTo>
                  <a:pt x="1441" y="2690"/>
                </a:lnTo>
                <a:lnTo>
                  <a:pt x="1438" y="2690"/>
                </a:lnTo>
                <a:lnTo>
                  <a:pt x="1434" y="2697"/>
                </a:lnTo>
                <a:lnTo>
                  <a:pt x="1427" y="2699"/>
                </a:lnTo>
                <a:lnTo>
                  <a:pt x="1424" y="2699"/>
                </a:lnTo>
                <a:lnTo>
                  <a:pt x="1415" y="2697"/>
                </a:lnTo>
                <a:lnTo>
                  <a:pt x="1408" y="2694"/>
                </a:lnTo>
                <a:lnTo>
                  <a:pt x="1400" y="2703"/>
                </a:lnTo>
                <a:lnTo>
                  <a:pt x="1394" y="2717"/>
                </a:lnTo>
                <a:lnTo>
                  <a:pt x="1383" y="2731"/>
                </a:lnTo>
                <a:lnTo>
                  <a:pt x="1391" y="2735"/>
                </a:lnTo>
                <a:lnTo>
                  <a:pt x="1399" y="2740"/>
                </a:lnTo>
                <a:lnTo>
                  <a:pt x="1402" y="2738"/>
                </a:lnTo>
                <a:lnTo>
                  <a:pt x="1406" y="2732"/>
                </a:lnTo>
                <a:lnTo>
                  <a:pt x="1411" y="2743"/>
                </a:lnTo>
                <a:lnTo>
                  <a:pt x="1412" y="2755"/>
                </a:lnTo>
                <a:lnTo>
                  <a:pt x="1397" y="2757"/>
                </a:lnTo>
                <a:lnTo>
                  <a:pt x="1371" y="2757"/>
                </a:lnTo>
                <a:lnTo>
                  <a:pt x="1356" y="2772"/>
                </a:lnTo>
                <a:lnTo>
                  <a:pt x="1351" y="2773"/>
                </a:lnTo>
                <a:lnTo>
                  <a:pt x="1342" y="2766"/>
                </a:lnTo>
                <a:lnTo>
                  <a:pt x="1332" y="2761"/>
                </a:lnTo>
                <a:lnTo>
                  <a:pt x="1318" y="2764"/>
                </a:lnTo>
                <a:lnTo>
                  <a:pt x="1301" y="2772"/>
                </a:lnTo>
                <a:lnTo>
                  <a:pt x="1297" y="2776"/>
                </a:lnTo>
                <a:lnTo>
                  <a:pt x="1292" y="2776"/>
                </a:lnTo>
                <a:lnTo>
                  <a:pt x="1289" y="2775"/>
                </a:lnTo>
                <a:lnTo>
                  <a:pt x="1286" y="2775"/>
                </a:lnTo>
                <a:lnTo>
                  <a:pt x="1284" y="2776"/>
                </a:lnTo>
                <a:lnTo>
                  <a:pt x="1286" y="2778"/>
                </a:lnTo>
                <a:lnTo>
                  <a:pt x="1287" y="2783"/>
                </a:lnTo>
                <a:lnTo>
                  <a:pt x="1292" y="2790"/>
                </a:lnTo>
                <a:lnTo>
                  <a:pt x="1292" y="2792"/>
                </a:lnTo>
                <a:lnTo>
                  <a:pt x="1290" y="2796"/>
                </a:lnTo>
                <a:lnTo>
                  <a:pt x="1286" y="2802"/>
                </a:lnTo>
                <a:lnTo>
                  <a:pt x="1278" y="2799"/>
                </a:lnTo>
                <a:lnTo>
                  <a:pt x="1278" y="2804"/>
                </a:lnTo>
                <a:lnTo>
                  <a:pt x="1271" y="2807"/>
                </a:lnTo>
                <a:lnTo>
                  <a:pt x="1268" y="2810"/>
                </a:lnTo>
                <a:lnTo>
                  <a:pt x="1269" y="2816"/>
                </a:lnTo>
                <a:lnTo>
                  <a:pt x="1266" y="2824"/>
                </a:lnTo>
                <a:lnTo>
                  <a:pt x="1262" y="2825"/>
                </a:lnTo>
                <a:lnTo>
                  <a:pt x="1258" y="2814"/>
                </a:lnTo>
                <a:lnTo>
                  <a:pt x="1257" y="2813"/>
                </a:lnTo>
                <a:lnTo>
                  <a:pt x="1231" y="2824"/>
                </a:lnTo>
                <a:lnTo>
                  <a:pt x="1234" y="2827"/>
                </a:lnTo>
                <a:lnTo>
                  <a:pt x="1239" y="2830"/>
                </a:lnTo>
                <a:lnTo>
                  <a:pt x="1242" y="2831"/>
                </a:lnTo>
                <a:lnTo>
                  <a:pt x="1240" y="2836"/>
                </a:lnTo>
                <a:lnTo>
                  <a:pt x="1239" y="2845"/>
                </a:lnTo>
                <a:lnTo>
                  <a:pt x="1242" y="2851"/>
                </a:lnTo>
                <a:lnTo>
                  <a:pt x="1240" y="2856"/>
                </a:lnTo>
                <a:lnTo>
                  <a:pt x="1236" y="2857"/>
                </a:lnTo>
                <a:lnTo>
                  <a:pt x="1231" y="2859"/>
                </a:lnTo>
                <a:lnTo>
                  <a:pt x="1230" y="2862"/>
                </a:lnTo>
                <a:lnTo>
                  <a:pt x="1230" y="2871"/>
                </a:lnTo>
                <a:lnTo>
                  <a:pt x="1234" y="2874"/>
                </a:lnTo>
                <a:lnTo>
                  <a:pt x="1239" y="2880"/>
                </a:lnTo>
                <a:lnTo>
                  <a:pt x="1240" y="2883"/>
                </a:lnTo>
                <a:lnTo>
                  <a:pt x="1236" y="2891"/>
                </a:lnTo>
                <a:lnTo>
                  <a:pt x="1231" y="2900"/>
                </a:lnTo>
                <a:lnTo>
                  <a:pt x="1225" y="2900"/>
                </a:lnTo>
                <a:lnTo>
                  <a:pt x="1219" y="2910"/>
                </a:lnTo>
                <a:lnTo>
                  <a:pt x="1208" y="2921"/>
                </a:lnTo>
                <a:lnTo>
                  <a:pt x="1202" y="2924"/>
                </a:lnTo>
                <a:lnTo>
                  <a:pt x="1190" y="2926"/>
                </a:lnTo>
                <a:lnTo>
                  <a:pt x="1184" y="2933"/>
                </a:lnTo>
                <a:lnTo>
                  <a:pt x="1172" y="2947"/>
                </a:lnTo>
                <a:lnTo>
                  <a:pt x="1158" y="2957"/>
                </a:lnTo>
                <a:lnTo>
                  <a:pt x="1144" y="2974"/>
                </a:lnTo>
                <a:lnTo>
                  <a:pt x="1128" y="2986"/>
                </a:lnTo>
                <a:lnTo>
                  <a:pt x="1123" y="2997"/>
                </a:lnTo>
                <a:lnTo>
                  <a:pt x="1123" y="3000"/>
                </a:lnTo>
                <a:lnTo>
                  <a:pt x="1117" y="3005"/>
                </a:lnTo>
                <a:lnTo>
                  <a:pt x="1112" y="3014"/>
                </a:lnTo>
                <a:lnTo>
                  <a:pt x="1112" y="3018"/>
                </a:lnTo>
                <a:lnTo>
                  <a:pt x="1112" y="3014"/>
                </a:lnTo>
                <a:lnTo>
                  <a:pt x="1117" y="3005"/>
                </a:lnTo>
                <a:lnTo>
                  <a:pt x="1112" y="3014"/>
                </a:lnTo>
                <a:lnTo>
                  <a:pt x="1112" y="3018"/>
                </a:lnTo>
                <a:lnTo>
                  <a:pt x="1117" y="3031"/>
                </a:lnTo>
                <a:lnTo>
                  <a:pt x="1121" y="3032"/>
                </a:lnTo>
                <a:lnTo>
                  <a:pt x="1126" y="3031"/>
                </a:lnTo>
                <a:lnTo>
                  <a:pt x="1129" y="3029"/>
                </a:lnTo>
                <a:lnTo>
                  <a:pt x="1129" y="3032"/>
                </a:lnTo>
                <a:lnTo>
                  <a:pt x="1128" y="3037"/>
                </a:lnTo>
                <a:lnTo>
                  <a:pt x="1128" y="3040"/>
                </a:lnTo>
                <a:lnTo>
                  <a:pt x="1126" y="3046"/>
                </a:lnTo>
                <a:lnTo>
                  <a:pt x="1123" y="3049"/>
                </a:lnTo>
                <a:lnTo>
                  <a:pt x="1118" y="3050"/>
                </a:lnTo>
                <a:lnTo>
                  <a:pt x="1115" y="3053"/>
                </a:lnTo>
                <a:lnTo>
                  <a:pt x="1111" y="3055"/>
                </a:lnTo>
                <a:lnTo>
                  <a:pt x="1105" y="3056"/>
                </a:lnTo>
                <a:lnTo>
                  <a:pt x="1099" y="3058"/>
                </a:lnTo>
                <a:lnTo>
                  <a:pt x="1094" y="3061"/>
                </a:lnTo>
                <a:lnTo>
                  <a:pt x="1086" y="3069"/>
                </a:lnTo>
                <a:lnTo>
                  <a:pt x="1083" y="3070"/>
                </a:lnTo>
                <a:lnTo>
                  <a:pt x="1080" y="3070"/>
                </a:lnTo>
                <a:lnTo>
                  <a:pt x="1077" y="3064"/>
                </a:lnTo>
                <a:lnTo>
                  <a:pt x="1076" y="3058"/>
                </a:lnTo>
                <a:lnTo>
                  <a:pt x="1079" y="3053"/>
                </a:lnTo>
                <a:lnTo>
                  <a:pt x="1083" y="3052"/>
                </a:lnTo>
                <a:lnTo>
                  <a:pt x="1090" y="3052"/>
                </a:lnTo>
                <a:lnTo>
                  <a:pt x="1093" y="3049"/>
                </a:lnTo>
                <a:lnTo>
                  <a:pt x="1093" y="3044"/>
                </a:lnTo>
                <a:lnTo>
                  <a:pt x="1090" y="3040"/>
                </a:lnTo>
                <a:lnTo>
                  <a:pt x="1077" y="3038"/>
                </a:lnTo>
                <a:lnTo>
                  <a:pt x="1071" y="3035"/>
                </a:lnTo>
                <a:lnTo>
                  <a:pt x="1070" y="3029"/>
                </a:lnTo>
                <a:lnTo>
                  <a:pt x="1068" y="3026"/>
                </a:lnTo>
                <a:lnTo>
                  <a:pt x="1067" y="3026"/>
                </a:lnTo>
                <a:lnTo>
                  <a:pt x="1064" y="3021"/>
                </a:lnTo>
                <a:lnTo>
                  <a:pt x="1059" y="3023"/>
                </a:lnTo>
                <a:lnTo>
                  <a:pt x="1055" y="3026"/>
                </a:lnTo>
                <a:lnTo>
                  <a:pt x="1050" y="3031"/>
                </a:lnTo>
                <a:lnTo>
                  <a:pt x="1047" y="3031"/>
                </a:lnTo>
                <a:lnTo>
                  <a:pt x="1038" y="3023"/>
                </a:lnTo>
                <a:lnTo>
                  <a:pt x="1036" y="3021"/>
                </a:lnTo>
                <a:lnTo>
                  <a:pt x="1033" y="3021"/>
                </a:lnTo>
                <a:lnTo>
                  <a:pt x="1030" y="3027"/>
                </a:lnTo>
                <a:lnTo>
                  <a:pt x="1027" y="3037"/>
                </a:lnTo>
                <a:lnTo>
                  <a:pt x="1023" y="3050"/>
                </a:lnTo>
                <a:lnTo>
                  <a:pt x="1013" y="3058"/>
                </a:lnTo>
                <a:lnTo>
                  <a:pt x="1009" y="3062"/>
                </a:lnTo>
                <a:lnTo>
                  <a:pt x="1009" y="3066"/>
                </a:lnTo>
                <a:lnTo>
                  <a:pt x="1009" y="3069"/>
                </a:lnTo>
                <a:lnTo>
                  <a:pt x="1016" y="3067"/>
                </a:lnTo>
                <a:lnTo>
                  <a:pt x="1021" y="3062"/>
                </a:lnTo>
                <a:lnTo>
                  <a:pt x="1026" y="3059"/>
                </a:lnTo>
                <a:lnTo>
                  <a:pt x="1029" y="3058"/>
                </a:lnTo>
                <a:lnTo>
                  <a:pt x="1029" y="3061"/>
                </a:lnTo>
                <a:lnTo>
                  <a:pt x="1032" y="3072"/>
                </a:lnTo>
                <a:lnTo>
                  <a:pt x="1039" y="3072"/>
                </a:lnTo>
                <a:lnTo>
                  <a:pt x="1045" y="3075"/>
                </a:lnTo>
                <a:lnTo>
                  <a:pt x="1053" y="3085"/>
                </a:lnTo>
                <a:lnTo>
                  <a:pt x="1056" y="3091"/>
                </a:lnTo>
                <a:lnTo>
                  <a:pt x="1056" y="3101"/>
                </a:lnTo>
                <a:lnTo>
                  <a:pt x="1058" y="3105"/>
                </a:lnTo>
                <a:lnTo>
                  <a:pt x="1058" y="3110"/>
                </a:lnTo>
                <a:lnTo>
                  <a:pt x="1061" y="3110"/>
                </a:lnTo>
                <a:lnTo>
                  <a:pt x="1061" y="3119"/>
                </a:lnTo>
                <a:lnTo>
                  <a:pt x="1061" y="3125"/>
                </a:lnTo>
                <a:lnTo>
                  <a:pt x="1056" y="3129"/>
                </a:lnTo>
                <a:lnTo>
                  <a:pt x="1053" y="3132"/>
                </a:lnTo>
                <a:lnTo>
                  <a:pt x="1053" y="3148"/>
                </a:lnTo>
                <a:lnTo>
                  <a:pt x="1053" y="3154"/>
                </a:lnTo>
                <a:lnTo>
                  <a:pt x="1056" y="3163"/>
                </a:lnTo>
                <a:lnTo>
                  <a:pt x="1058" y="3167"/>
                </a:lnTo>
                <a:lnTo>
                  <a:pt x="1061" y="3172"/>
                </a:lnTo>
                <a:lnTo>
                  <a:pt x="1062" y="3190"/>
                </a:lnTo>
                <a:lnTo>
                  <a:pt x="1062" y="3210"/>
                </a:lnTo>
                <a:lnTo>
                  <a:pt x="1070" y="3213"/>
                </a:lnTo>
                <a:lnTo>
                  <a:pt x="1074" y="3219"/>
                </a:lnTo>
                <a:lnTo>
                  <a:pt x="1077" y="3221"/>
                </a:lnTo>
                <a:lnTo>
                  <a:pt x="1079" y="3225"/>
                </a:lnTo>
                <a:lnTo>
                  <a:pt x="1082" y="3228"/>
                </a:lnTo>
                <a:lnTo>
                  <a:pt x="1082" y="3231"/>
                </a:lnTo>
                <a:lnTo>
                  <a:pt x="1088" y="3234"/>
                </a:lnTo>
                <a:lnTo>
                  <a:pt x="1086" y="3245"/>
                </a:lnTo>
                <a:lnTo>
                  <a:pt x="1080" y="3254"/>
                </a:lnTo>
                <a:lnTo>
                  <a:pt x="1076" y="3259"/>
                </a:lnTo>
                <a:lnTo>
                  <a:pt x="1080" y="3263"/>
                </a:lnTo>
                <a:lnTo>
                  <a:pt x="1086" y="3268"/>
                </a:lnTo>
                <a:lnTo>
                  <a:pt x="1090" y="3274"/>
                </a:lnTo>
                <a:lnTo>
                  <a:pt x="1091" y="3279"/>
                </a:lnTo>
                <a:lnTo>
                  <a:pt x="1082" y="3280"/>
                </a:lnTo>
                <a:lnTo>
                  <a:pt x="1079" y="3283"/>
                </a:lnTo>
                <a:lnTo>
                  <a:pt x="1074" y="3288"/>
                </a:lnTo>
                <a:lnTo>
                  <a:pt x="1068" y="3294"/>
                </a:lnTo>
                <a:lnTo>
                  <a:pt x="1059" y="3297"/>
                </a:lnTo>
                <a:lnTo>
                  <a:pt x="1053" y="3294"/>
                </a:lnTo>
                <a:lnTo>
                  <a:pt x="1050" y="3291"/>
                </a:lnTo>
                <a:lnTo>
                  <a:pt x="1044" y="3291"/>
                </a:lnTo>
                <a:lnTo>
                  <a:pt x="1039" y="3291"/>
                </a:lnTo>
                <a:lnTo>
                  <a:pt x="1035" y="3289"/>
                </a:lnTo>
                <a:lnTo>
                  <a:pt x="1032" y="3291"/>
                </a:lnTo>
                <a:lnTo>
                  <a:pt x="1024" y="3292"/>
                </a:lnTo>
                <a:lnTo>
                  <a:pt x="1019" y="3297"/>
                </a:lnTo>
                <a:lnTo>
                  <a:pt x="1018" y="3300"/>
                </a:lnTo>
                <a:lnTo>
                  <a:pt x="1016" y="3300"/>
                </a:lnTo>
                <a:lnTo>
                  <a:pt x="1010" y="3288"/>
                </a:lnTo>
                <a:lnTo>
                  <a:pt x="1001" y="3283"/>
                </a:lnTo>
                <a:lnTo>
                  <a:pt x="997" y="3282"/>
                </a:lnTo>
                <a:lnTo>
                  <a:pt x="995" y="3275"/>
                </a:lnTo>
                <a:lnTo>
                  <a:pt x="986" y="3269"/>
                </a:lnTo>
                <a:lnTo>
                  <a:pt x="978" y="3268"/>
                </a:lnTo>
                <a:lnTo>
                  <a:pt x="971" y="3268"/>
                </a:lnTo>
                <a:lnTo>
                  <a:pt x="946" y="3250"/>
                </a:lnTo>
                <a:lnTo>
                  <a:pt x="936" y="3242"/>
                </a:lnTo>
                <a:lnTo>
                  <a:pt x="922" y="3233"/>
                </a:lnTo>
                <a:lnTo>
                  <a:pt x="908" y="3222"/>
                </a:lnTo>
                <a:lnTo>
                  <a:pt x="898" y="3215"/>
                </a:lnTo>
                <a:lnTo>
                  <a:pt x="873" y="3189"/>
                </a:lnTo>
                <a:lnTo>
                  <a:pt x="855" y="3169"/>
                </a:lnTo>
                <a:lnTo>
                  <a:pt x="847" y="3163"/>
                </a:lnTo>
                <a:lnTo>
                  <a:pt x="837" y="3160"/>
                </a:lnTo>
                <a:lnTo>
                  <a:pt x="831" y="3158"/>
                </a:lnTo>
                <a:lnTo>
                  <a:pt x="825" y="3154"/>
                </a:lnTo>
                <a:lnTo>
                  <a:pt x="820" y="3152"/>
                </a:lnTo>
                <a:lnTo>
                  <a:pt x="816" y="3151"/>
                </a:lnTo>
                <a:lnTo>
                  <a:pt x="811" y="3151"/>
                </a:lnTo>
                <a:lnTo>
                  <a:pt x="796" y="3149"/>
                </a:lnTo>
                <a:lnTo>
                  <a:pt x="791" y="3146"/>
                </a:lnTo>
                <a:lnTo>
                  <a:pt x="796" y="3140"/>
                </a:lnTo>
                <a:lnTo>
                  <a:pt x="799" y="3134"/>
                </a:lnTo>
                <a:lnTo>
                  <a:pt x="803" y="3131"/>
                </a:lnTo>
                <a:lnTo>
                  <a:pt x="805" y="3122"/>
                </a:lnTo>
                <a:lnTo>
                  <a:pt x="808" y="3117"/>
                </a:lnTo>
                <a:lnTo>
                  <a:pt x="812" y="3120"/>
                </a:lnTo>
                <a:lnTo>
                  <a:pt x="817" y="3122"/>
                </a:lnTo>
                <a:lnTo>
                  <a:pt x="823" y="3123"/>
                </a:lnTo>
                <a:lnTo>
                  <a:pt x="826" y="3119"/>
                </a:lnTo>
                <a:lnTo>
                  <a:pt x="831" y="3114"/>
                </a:lnTo>
                <a:lnTo>
                  <a:pt x="834" y="3113"/>
                </a:lnTo>
                <a:lnTo>
                  <a:pt x="837" y="3111"/>
                </a:lnTo>
                <a:lnTo>
                  <a:pt x="840" y="3111"/>
                </a:lnTo>
                <a:lnTo>
                  <a:pt x="843" y="3107"/>
                </a:lnTo>
                <a:lnTo>
                  <a:pt x="844" y="3079"/>
                </a:lnTo>
                <a:lnTo>
                  <a:pt x="847" y="3079"/>
                </a:lnTo>
                <a:lnTo>
                  <a:pt x="852" y="3081"/>
                </a:lnTo>
                <a:lnTo>
                  <a:pt x="857" y="3078"/>
                </a:lnTo>
                <a:lnTo>
                  <a:pt x="861" y="3075"/>
                </a:lnTo>
                <a:lnTo>
                  <a:pt x="854" y="3062"/>
                </a:lnTo>
                <a:lnTo>
                  <a:pt x="851" y="3058"/>
                </a:lnTo>
                <a:lnTo>
                  <a:pt x="854" y="3056"/>
                </a:lnTo>
                <a:lnTo>
                  <a:pt x="857" y="3053"/>
                </a:lnTo>
                <a:lnTo>
                  <a:pt x="858" y="3052"/>
                </a:lnTo>
                <a:lnTo>
                  <a:pt x="858" y="3047"/>
                </a:lnTo>
                <a:lnTo>
                  <a:pt x="860" y="3046"/>
                </a:lnTo>
                <a:lnTo>
                  <a:pt x="861" y="3043"/>
                </a:lnTo>
                <a:lnTo>
                  <a:pt x="860" y="3041"/>
                </a:lnTo>
                <a:lnTo>
                  <a:pt x="849" y="3038"/>
                </a:lnTo>
                <a:lnTo>
                  <a:pt x="843" y="3035"/>
                </a:lnTo>
                <a:lnTo>
                  <a:pt x="841" y="3032"/>
                </a:lnTo>
                <a:lnTo>
                  <a:pt x="841" y="3029"/>
                </a:lnTo>
                <a:lnTo>
                  <a:pt x="843" y="3023"/>
                </a:lnTo>
                <a:lnTo>
                  <a:pt x="849" y="3018"/>
                </a:lnTo>
                <a:lnTo>
                  <a:pt x="855" y="3017"/>
                </a:lnTo>
                <a:lnTo>
                  <a:pt x="866" y="3018"/>
                </a:lnTo>
                <a:lnTo>
                  <a:pt x="870" y="3018"/>
                </a:lnTo>
                <a:lnTo>
                  <a:pt x="872" y="3014"/>
                </a:lnTo>
                <a:lnTo>
                  <a:pt x="867" y="3003"/>
                </a:lnTo>
                <a:lnTo>
                  <a:pt x="861" y="2997"/>
                </a:lnTo>
                <a:lnTo>
                  <a:pt x="849" y="2988"/>
                </a:lnTo>
                <a:lnTo>
                  <a:pt x="847" y="2988"/>
                </a:lnTo>
                <a:lnTo>
                  <a:pt x="846" y="2994"/>
                </a:lnTo>
                <a:lnTo>
                  <a:pt x="843" y="3003"/>
                </a:lnTo>
                <a:lnTo>
                  <a:pt x="841" y="3011"/>
                </a:lnTo>
                <a:lnTo>
                  <a:pt x="838" y="3012"/>
                </a:lnTo>
                <a:lnTo>
                  <a:pt x="831" y="3012"/>
                </a:lnTo>
                <a:lnTo>
                  <a:pt x="825" y="3014"/>
                </a:lnTo>
                <a:lnTo>
                  <a:pt x="823" y="3020"/>
                </a:lnTo>
                <a:lnTo>
                  <a:pt x="822" y="3026"/>
                </a:lnTo>
                <a:lnTo>
                  <a:pt x="817" y="3029"/>
                </a:lnTo>
                <a:lnTo>
                  <a:pt x="811" y="3029"/>
                </a:lnTo>
                <a:lnTo>
                  <a:pt x="808" y="3026"/>
                </a:lnTo>
                <a:lnTo>
                  <a:pt x="811" y="3023"/>
                </a:lnTo>
                <a:lnTo>
                  <a:pt x="809" y="3015"/>
                </a:lnTo>
                <a:lnTo>
                  <a:pt x="811" y="3012"/>
                </a:lnTo>
                <a:lnTo>
                  <a:pt x="812" y="3009"/>
                </a:lnTo>
                <a:lnTo>
                  <a:pt x="811" y="3000"/>
                </a:lnTo>
                <a:lnTo>
                  <a:pt x="811" y="2996"/>
                </a:lnTo>
                <a:lnTo>
                  <a:pt x="812" y="2985"/>
                </a:lnTo>
                <a:lnTo>
                  <a:pt x="808" y="2974"/>
                </a:lnTo>
                <a:lnTo>
                  <a:pt x="808" y="2967"/>
                </a:lnTo>
                <a:lnTo>
                  <a:pt x="803" y="2951"/>
                </a:lnTo>
                <a:lnTo>
                  <a:pt x="803" y="2948"/>
                </a:lnTo>
                <a:lnTo>
                  <a:pt x="797" y="2947"/>
                </a:lnTo>
                <a:lnTo>
                  <a:pt x="788" y="2945"/>
                </a:lnTo>
                <a:lnTo>
                  <a:pt x="777" y="2945"/>
                </a:lnTo>
                <a:lnTo>
                  <a:pt x="773" y="2945"/>
                </a:lnTo>
                <a:lnTo>
                  <a:pt x="764" y="2954"/>
                </a:lnTo>
                <a:lnTo>
                  <a:pt x="759" y="2953"/>
                </a:lnTo>
                <a:lnTo>
                  <a:pt x="709" y="2926"/>
                </a:lnTo>
                <a:lnTo>
                  <a:pt x="691" y="2935"/>
                </a:lnTo>
                <a:lnTo>
                  <a:pt x="647" y="2935"/>
                </a:lnTo>
                <a:lnTo>
                  <a:pt x="558" y="2962"/>
                </a:lnTo>
                <a:lnTo>
                  <a:pt x="552" y="2964"/>
                </a:lnTo>
                <a:lnTo>
                  <a:pt x="541" y="2957"/>
                </a:lnTo>
                <a:lnTo>
                  <a:pt x="497" y="2956"/>
                </a:lnTo>
                <a:lnTo>
                  <a:pt x="392" y="2956"/>
                </a:lnTo>
                <a:lnTo>
                  <a:pt x="289" y="2954"/>
                </a:lnTo>
                <a:lnTo>
                  <a:pt x="246" y="2738"/>
                </a:lnTo>
                <a:lnTo>
                  <a:pt x="234" y="2633"/>
                </a:lnTo>
                <a:lnTo>
                  <a:pt x="216" y="2507"/>
                </a:lnTo>
                <a:lnTo>
                  <a:pt x="216" y="2506"/>
                </a:lnTo>
                <a:lnTo>
                  <a:pt x="0" y="2471"/>
                </a:lnTo>
                <a:lnTo>
                  <a:pt x="0" y="2212"/>
                </a:lnTo>
                <a:lnTo>
                  <a:pt x="39" y="2226"/>
                </a:lnTo>
                <a:lnTo>
                  <a:pt x="48" y="2229"/>
                </a:lnTo>
                <a:lnTo>
                  <a:pt x="57" y="2232"/>
                </a:lnTo>
                <a:lnTo>
                  <a:pt x="68" y="2233"/>
                </a:lnTo>
                <a:lnTo>
                  <a:pt x="76" y="2229"/>
                </a:lnTo>
                <a:lnTo>
                  <a:pt x="135" y="2174"/>
                </a:lnTo>
                <a:lnTo>
                  <a:pt x="172" y="2145"/>
                </a:lnTo>
                <a:lnTo>
                  <a:pt x="199" y="2119"/>
                </a:lnTo>
                <a:lnTo>
                  <a:pt x="252" y="2074"/>
                </a:lnTo>
                <a:lnTo>
                  <a:pt x="310" y="2020"/>
                </a:lnTo>
                <a:lnTo>
                  <a:pt x="404" y="1940"/>
                </a:lnTo>
                <a:lnTo>
                  <a:pt x="455" y="1892"/>
                </a:lnTo>
                <a:lnTo>
                  <a:pt x="497" y="1859"/>
                </a:lnTo>
                <a:lnTo>
                  <a:pt x="511" y="1848"/>
                </a:lnTo>
                <a:lnTo>
                  <a:pt x="554" y="1827"/>
                </a:lnTo>
                <a:lnTo>
                  <a:pt x="578" y="1812"/>
                </a:lnTo>
                <a:lnTo>
                  <a:pt x="598" y="1801"/>
                </a:lnTo>
                <a:lnTo>
                  <a:pt x="647" y="1774"/>
                </a:lnTo>
                <a:lnTo>
                  <a:pt x="674" y="1759"/>
                </a:lnTo>
                <a:lnTo>
                  <a:pt x="726" y="1730"/>
                </a:lnTo>
                <a:lnTo>
                  <a:pt x="744" y="1717"/>
                </a:lnTo>
                <a:close/>
              </a:path>
            </a:pathLst>
          </a:custGeom>
          <a:ln>
            <a:headEnd/>
            <a:tailEnd/>
          </a:ln>
        </p:spPr>
        <p:style>
          <a:lnRef idx="1">
            <a:schemeClr val="accent6"/>
          </a:lnRef>
          <a:fillRef idx="3">
            <a:schemeClr val="accent6"/>
          </a:fillRef>
          <a:effectRef idx="2">
            <a:schemeClr val="accent6"/>
          </a:effectRef>
          <a:fontRef idx="minor">
            <a:schemeClr val="lt1"/>
          </a:fontRef>
        </p:style>
        <p:txBody>
          <a:bodyPr anchor="ctr"/>
          <a:lstStyle/>
          <a:p>
            <a:pPr>
              <a:defRPr/>
            </a:pPr>
            <a:endParaRPr lang="ru-RU" sz="738" b="1" kern="0" dirty="0">
              <a:ln>
                <a:solidFill>
                  <a:sysClr val="windowText" lastClr="000000"/>
                </a:solidFill>
              </a:ln>
              <a:latin typeface="Arial Narrow" panose="020B0606020202030204" pitchFamily="34" charset="0"/>
              <a:cs typeface="Arial" pitchFamily="34" charset="0"/>
            </a:endParaRPr>
          </a:p>
          <a:p>
            <a:pPr>
              <a:defRPr/>
            </a:pPr>
            <a:endParaRPr lang="ru-RU" sz="738" b="1" kern="0" dirty="0">
              <a:ln>
                <a:solidFill>
                  <a:sysClr val="windowText" lastClr="000000"/>
                </a:solidFill>
              </a:ln>
              <a:latin typeface="Arial Narrow" panose="020B0606020202030204" pitchFamily="34" charset="0"/>
              <a:cs typeface="Arial" pitchFamily="34" charset="0"/>
            </a:endParaRPr>
          </a:p>
          <a:p>
            <a:pPr>
              <a:defRPr/>
            </a:pPr>
            <a:endParaRPr lang="ru-RU" sz="738" b="1" kern="0" dirty="0">
              <a:ln>
                <a:solidFill>
                  <a:sysClr val="windowText" lastClr="000000"/>
                </a:solidFill>
              </a:ln>
              <a:latin typeface="Arial Narrow" panose="020B0606020202030204" pitchFamily="34" charset="0"/>
              <a:cs typeface="Arial" pitchFamily="34" charset="0"/>
            </a:endParaRPr>
          </a:p>
          <a:p>
            <a:pPr>
              <a:defRPr/>
            </a:pPr>
            <a:endParaRPr lang="ru-RU" sz="738" b="1" kern="0" dirty="0">
              <a:ln>
                <a:solidFill>
                  <a:sysClr val="windowText" lastClr="000000"/>
                </a:solidFill>
              </a:ln>
              <a:latin typeface="Arial Narrow" panose="020B0606020202030204" pitchFamily="34" charset="0"/>
              <a:cs typeface="Arial" pitchFamily="34" charset="0"/>
            </a:endParaRPr>
          </a:p>
        </p:txBody>
      </p:sp>
      <p:sp>
        <p:nvSpPr>
          <p:cNvPr id="81" name="Прямоугольник 80"/>
          <p:cNvSpPr/>
          <p:nvPr/>
        </p:nvSpPr>
        <p:spPr>
          <a:xfrm>
            <a:off x="4929190" y="5929330"/>
            <a:ext cx="756938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kk-KZ" sz="1000" b="1" kern="0" dirty="0" smtClean="0">
                <a:solidFill>
                  <a:srgbClr val="E3214B"/>
                </a:solidFill>
                <a:latin typeface="Arial Narrow" panose="020B0606020202030204" pitchFamily="34" charset="0"/>
                <a:cs typeface="Arial" pitchFamily="34" charset="0"/>
              </a:rPr>
              <a:t>ШЫМКЕНТ</a:t>
            </a:r>
            <a:endParaRPr lang="ru-RU" sz="1000" b="1" kern="0" dirty="0">
              <a:solidFill>
                <a:srgbClr val="E3214B"/>
              </a:solidFill>
              <a:latin typeface="Arial Narrow" panose="020B0606020202030204" pitchFamily="34" charset="0"/>
              <a:cs typeface="Arial" pitchFamily="34" charset="0"/>
            </a:endParaRPr>
          </a:p>
        </p:txBody>
      </p:sp>
      <p:cxnSp>
        <p:nvCxnSpPr>
          <p:cNvPr id="85" name="Прямая соединительная линия 84"/>
          <p:cNvCxnSpPr/>
          <p:nvPr/>
        </p:nvCxnSpPr>
        <p:spPr>
          <a:xfrm rot="16200000" flipH="1">
            <a:off x="4772917" y="6201685"/>
            <a:ext cx="428628" cy="26794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89" name="Прямая соединительная линия 88"/>
          <p:cNvCxnSpPr/>
          <p:nvPr/>
        </p:nvCxnSpPr>
        <p:spPr>
          <a:xfrm>
            <a:off x="5000628" y="6429396"/>
            <a:ext cx="142876" cy="1588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91" name="Прямоугольник 90"/>
          <p:cNvSpPr/>
          <p:nvPr/>
        </p:nvSpPr>
        <p:spPr>
          <a:xfrm>
            <a:off x="5072066" y="6286520"/>
            <a:ext cx="235962" cy="21544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kk-KZ" sz="800" dirty="0" smtClean="0">
                <a:latin typeface="+mj-lt"/>
              </a:rPr>
              <a:t>3</a:t>
            </a:r>
            <a:endParaRPr lang="ru-RU" sz="800" dirty="0">
              <a:latin typeface="+mj-lt"/>
            </a:endParaRPr>
          </a:p>
        </p:txBody>
      </p:sp>
    </p:spTree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704088"/>
            <a:ext cx="8305800" cy="276640"/>
          </a:xfrm>
        </p:spPr>
        <p:txBody>
          <a:bodyPr>
            <a:normAutofit fontScale="90000"/>
          </a:bodyPr>
          <a:lstStyle/>
          <a:p>
            <a:pPr algn="ctr"/>
            <a:r>
              <a:rPr lang="ru-RU" sz="1800" dirty="0" smtClean="0">
                <a:latin typeface="Calibri" pitchFamily="34" charset="0"/>
              </a:rPr>
              <a:t>  </a:t>
            </a:r>
            <a:r>
              <a:rPr lang="ru-RU" sz="2200" b="1" i="1" u="sng" dirty="0" err="1" smtClean="0">
                <a:latin typeface="Calibri" pitchFamily="34" charset="0"/>
              </a:rPr>
              <a:t>Қазақстан Республикасында</a:t>
            </a:r>
            <a:r>
              <a:rPr lang="ru-RU" sz="2200" b="1" i="1" u="sng" dirty="0" smtClean="0">
                <a:latin typeface="Calibri" pitchFamily="34" charset="0"/>
              </a:rPr>
              <a:t> </a:t>
            </a:r>
            <a:r>
              <a:rPr lang="ru-RU" sz="2200" b="1" i="1" u="sng" dirty="0" err="1" smtClean="0">
                <a:latin typeface="Calibri" pitchFamily="34" charset="0"/>
              </a:rPr>
              <a:t>кездесетін</a:t>
            </a:r>
            <a:r>
              <a:rPr lang="ru-RU" sz="2200" b="1" i="1" u="sng" dirty="0" smtClean="0">
                <a:latin typeface="Calibri" pitchFamily="34" charset="0"/>
              </a:rPr>
              <a:t> </a:t>
            </a:r>
            <a:r>
              <a:rPr lang="ru-RU" sz="2200" b="1" i="1" u="sng" dirty="0" err="1" smtClean="0">
                <a:latin typeface="Calibri" pitchFamily="34" charset="0"/>
              </a:rPr>
              <a:t>есімдер</a:t>
            </a:r>
            <a:endParaRPr lang="ru-RU" sz="2200" b="1" i="1" u="sng" dirty="0">
              <a:latin typeface="Calibri" pitchFamily="34" charset="0"/>
            </a:endParaRPr>
          </a:p>
        </p:txBody>
      </p:sp>
      <p:graphicFrame>
        <p:nvGraphicFramePr>
          <p:cNvPr id="6" name="Схема 5"/>
          <p:cNvGraphicFramePr/>
          <p:nvPr>
            <p:extLst>
              <p:ext uri="{D42A27DB-BD31-4B8C-83A1-F6EECF244321}">
                <p14:modId xmlns:p14="http://schemas.microsoft.com/office/powerpoint/2010/main" val="2520752235"/>
              </p:ext>
            </p:extLst>
          </p:nvPr>
        </p:nvGraphicFramePr>
        <p:xfrm>
          <a:off x="785786" y="1643050"/>
          <a:ext cx="7704856" cy="4882294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3" r:lo="rId4" r:qs="rId5" r:cs="rId6"/>
          </a:graphicData>
        </a:graphic>
      </p:graphicFrame>
    </p:spTree>
  </p:cSld>
  <p:clrMapOvr>
    <a:masterClrMapping/>
  </p:clrMapOvr>
  <p:transition/>
</p:sld>
</file>

<file path=ppt/theme/_rels/theme1.xml.rels><?xml version="1.0" encoding="UTF-8" standalone="yes"?>
<Relationships xmlns="http://schemas.openxmlformats.org/package/2006/relationships"><Relationship Id="rId1" Type="http://schemas.openxmlformats.org/officeDocument/2006/relationships/image" Target="../media/image1.jpeg"/></Relationships>
</file>

<file path=ppt/theme/theme1.xml><?xml version="1.0" encoding="utf-8"?>
<a:theme xmlns:a="http://schemas.openxmlformats.org/drawingml/2006/main" name="Поток">
  <a:themeElements>
    <a:clrScheme name="Поток">
      <a:dk1>
        <a:sysClr val="windowText" lastClr="000000"/>
      </a:dk1>
      <a:lt1>
        <a:sysClr val="window" lastClr="FFFFFF"/>
      </a:lt1>
      <a:dk2>
        <a:srgbClr val="04617B"/>
      </a:dk2>
      <a:lt2>
        <a:srgbClr val="DBF5F9"/>
      </a:lt2>
      <a:accent1>
        <a:srgbClr val="0F6FC6"/>
      </a:accent1>
      <a:accent2>
        <a:srgbClr val="009DD9"/>
      </a:accent2>
      <a:accent3>
        <a:srgbClr val="0BD0D9"/>
      </a:accent3>
      <a:accent4>
        <a:srgbClr val="10CF9B"/>
      </a:accent4>
      <a:accent5>
        <a:srgbClr val="7CCA62"/>
      </a:accent5>
      <a:accent6>
        <a:srgbClr val="A5C249"/>
      </a:accent6>
      <a:hlink>
        <a:srgbClr val="E2D700"/>
      </a:hlink>
      <a:folHlink>
        <a:srgbClr val="85DFD0"/>
      </a:folHlink>
    </a:clrScheme>
    <a:fontScheme name="Поток">
      <a:majorFont>
        <a:latin typeface="Calibri"/>
        <a:ea typeface=""/>
        <a:cs typeface=""/>
        <a:font script="Jpan" typeface="ＭＳ Ｐゴシック"/>
        <a:font script="Hang" typeface="HY중고딕"/>
        <a:font script="Hans" typeface="隶书"/>
        <a:font script="Hant" typeface="微軟正黑體"/>
        <a:font script="Arab" typeface="Traditional Arabic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ajorFont>
      <a:minorFont>
        <a:latin typeface="Constantia"/>
        <a:ea typeface=""/>
        <a:cs typeface=""/>
        <a:font script="Jpan" typeface="HGP明朝E"/>
        <a:font script="Hang" typeface="HY신명조"/>
        <a:font script="Hans" typeface="宋体"/>
        <a:font script="Hant" typeface="新細明體"/>
        <a:font script="Arab" typeface="Majalla UI"/>
        <a:font script="Hebr" typeface="David"/>
        <a:font script="Thai" typeface="Browalli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inorFont>
    </a:fontScheme>
    <a:fmtScheme name="Поток">
      <a:fillStyleLst>
        <a:solidFill>
          <a:schemeClr val="phClr"/>
        </a:solidFill>
        <a:gradFill rotWithShape="1">
          <a:gsLst>
            <a:gs pos="0">
              <a:schemeClr val="phClr">
                <a:tint val="70000"/>
                <a:satMod val="130000"/>
              </a:schemeClr>
            </a:gs>
            <a:gs pos="43000">
              <a:schemeClr val="phClr">
                <a:tint val="44000"/>
                <a:satMod val="165000"/>
              </a:schemeClr>
            </a:gs>
            <a:gs pos="93000">
              <a:schemeClr val="phClr">
                <a:tint val="15000"/>
                <a:satMod val="165000"/>
              </a:schemeClr>
            </a:gs>
            <a:gs pos="100000">
              <a:schemeClr val="phClr">
                <a:tint val="5000"/>
                <a:satMod val="250000"/>
              </a:schemeClr>
            </a:gs>
          </a:gsLst>
          <a:path path="circle">
            <a:fillToRect l="50000" t="130000" r="50000" b="-30000"/>
          </a:path>
        </a:gradFill>
        <a:gradFill rotWithShape="1">
          <a:gsLst>
            <a:gs pos="0">
              <a:schemeClr val="phClr">
                <a:tint val="98000"/>
                <a:shade val="25000"/>
                <a:satMod val="250000"/>
              </a:schemeClr>
            </a:gs>
            <a:gs pos="68000">
              <a:schemeClr val="phClr">
                <a:tint val="86000"/>
                <a:satMod val="115000"/>
              </a:schemeClr>
            </a:gs>
            <a:gs pos="100000">
              <a:schemeClr val="phClr">
                <a:tint val="50000"/>
                <a:satMod val="150000"/>
              </a:schemeClr>
            </a:gs>
          </a:gsLst>
          <a:path path="circle">
            <a:fillToRect l="50000" t="130000" r="50000" b="-30000"/>
          </a:path>
        </a:gradFill>
      </a:fillStyleLst>
      <a:lnStyleLst>
        <a:ln w="9525" cap="flat" cmpd="sng" algn="ctr">
          <a:solidFill>
            <a:schemeClr val="phClr">
              <a:shade val="50000"/>
              <a:satMod val="103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57150" dist="38100" dir="5400000" algn="ctr" rotWithShape="0">
              <a:schemeClr val="phClr">
                <a:shade val="9000"/>
                <a:satMod val="105000"/>
                <a:alpha val="48000"/>
              </a:schemeClr>
            </a:outerShdw>
          </a:effectLst>
        </a:effectStyle>
        <a:effectStyle>
          <a:effectLst>
            <a:outerShdw blurRad="57150" dist="38100" dir="5400000" algn="ctr" rotWithShape="0">
              <a:schemeClr val="phClr">
                <a:shade val="9000"/>
                <a:satMod val="105000"/>
                <a:alpha val="48000"/>
              </a:schemeClr>
            </a:outerShdw>
          </a:effectLst>
        </a:effectStyle>
        <a:effectStyle>
          <a:effectLst>
            <a:outerShdw blurRad="57150" dist="38100" dir="5400000" algn="ctr" rotWithShape="0">
              <a:schemeClr val="phClr">
                <a:shade val="9000"/>
                <a:satMod val="105000"/>
                <a:alpha val="48000"/>
              </a:schemeClr>
            </a:outerShdw>
          </a:effectLst>
          <a:scene3d>
            <a:camera prst="orthographicFront" fov="0">
              <a:rot lat="0" lon="0" rev="0"/>
            </a:camera>
            <a:lightRig rig="glow" dir="tl">
              <a:rot lat="0" lon="0" rev="900000"/>
            </a:lightRig>
          </a:scene3d>
          <a:sp3d prstMaterial="powder">
            <a:bevelT w="25400" h="381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80000"/>
                <a:satMod val="400000"/>
              </a:schemeClr>
            </a:gs>
            <a:gs pos="25000">
              <a:schemeClr val="phClr">
                <a:tint val="83000"/>
                <a:satMod val="320000"/>
              </a:schemeClr>
            </a:gs>
            <a:gs pos="100000">
              <a:schemeClr val="phClr">
                <a:shade val="15000"/>
                <a:satMod val="320000"/>
              </a:schemeClr>
            </a:gs>
          </a:gsLst>
          <a:path path="circle">
            <a:fillToRect l="10000" t="110000" r="10000" b="100000"/>
          </a:path>
        </a:gradFill>
        <a:blipFill>
          <a:blip xmlns:r="http://schemas.openxmlformats.org/officeDocument/2006/relationships" r:embed="rId1">
            <a:duotone>
              <a:schemeClr val="phClr">
                <a:shade val="90000"/>
                <a:satMod val="150000"/>
              </a:schemeClr>
              <a:schemeClr val="phClr">
                <a:tint val="88000"/>
                <a:satMod val="150000"/>
              </a:schemeClr>
            </a:duotone>
          </a:blip>
          <a:tile tx="0" ty="0" sx="65000" sy="65000" flip="none" algn="tl"/>
        </a:blip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Тема Office">
  <a:themeElements>
    <a:clrScheme name="Стандартная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Стандартная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emplate>Flow</Template>
  <TotalTime>1677</TotalTime>
  <Words>192</Words>
  <Application>Microsoft Office PowerPoint</Application>
  <PresentationFormat>Экран (4:3)</PresentationFormat>
  <Paragraphs>165</Paragraphs>
  <Slides>5</Slides>
  <Notes>5</Notes>
  <HiddenSlides>0</HiddenSlides>
  <MMClips>0</MMClips>
  <ScaleCrop>false</ScaleCrop>
  <HeadingPairs>
    <vt:vector size="6" baseType="variant">
      <vt:variant>
        <vt:lpstr>Использованные шрифты</vt:lpstr>
      </vt:variant>
      <vt:variant>
        <vt:i4>6</vt:i4>
      </vt:variant>
      <vt:variant>
        <vt:lpstr>Тема</vt:lpstr>
      </vt:variant>
      <vt:variant>
        <vt:i4>1</vt:i4>
      </vt:variant>
      <vt:variant>
        <vt:lpstr>Заголовки слайдов</vt:lpstr>
      </vt:variant>
      <vt:variant>
        <vt:i4>5</vt:i4>
      </vt:variant>
    </vt:vector>
  </HeadingPairs>
  <TitlesOfParts>
    <vt:vector size="12" baseType="lpstr">
      <vt:lpstr>Arial</vt:lpstr>
      <vt:lpstr>Arial Narrow</vt:lpstr>
      <vt:lpstr>Calibri</vt:lpstr>
      <vt:lpstr>Constantia</vt:lpstr>
      <vt:lpstr>Times New Roman</vt:lpstr>
      <vt:lpstr>Wingdings 2</vt:lpstr>
      <vt:lpstr>Поток</vt:lpstr>
      <vt:lpstr>Танымал есімдер</vt:lpstr>
      <vt:lpstr>ҚР 2020 жылғы 20 танымал есімдер</vt:lpstr>
      <vt:lpstr>Өңірлер бойынша 2020 жылғы танымал есімдер</vt:lpstr>
      <vt:lpstr> «Теңге» (Тенге) Ұлттық валюта құрметіне  аталған есімдер саны </vt:lpstr>
      <vt:lpstr>  Қазақстан Республикасында кездесетін есімдер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Слайд 1</dc:title>
  <dc:creator>JinKinzero</dc:creator>
  <cp:lastModifiedBy>Пользователь Windows</cp:lastModifiedBy>
  <cp:revision>354</cp:revision>
  <dcterms:created xsi:type="dcterms:W3CDTF">2016-12-19T01:06:31Z</dcterms:created>
  <dcterms:modified xsi:type="dcterms:W3CDTF">2021-02-23T18:43:48Z</dcterms:modified>
</cp:coreProperties>
</file>